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tiff" ContentType="image/tiff"/>
  <Default Extension="tif" ContentType="image/tif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notesSlides/notesSlide3.xml" ContentType="application/vnd.openxmlformats-officedocument.presentationml.notesSlide+xml"/>
  <Override PartName="/ppt/charts/chart4.xml" ContentType="application/vnd.openxmlformats-officedocument.drawingml.chart+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12"/>
  </p:notesMasterIdLst>
  <p:sldIdLst>
    <p:sldId id="256" r:id="rId2"/>
    <p:sldId id="287" r:id="rId3"/>
    <p:sldId id="296" r:id="rId4"/>
    <p:sldId id="288" r:id="rId5"/>
    <p:sldId id="298" r:id="rId6"/>
    <p:sldId id="304" r:id="rId7"/>
    <p:sldId id="300" r:id="rId8"/>
    <p:sldId id="302" r:id="rId9"/>
    <p:sldId id="297" r:id="rId10"/>
    <p:sldId id="295" r:id="rId11"/>
  </p:sldIdLst>
  <p:sldSz cx="9144000" cy="6858000" type="screen4x3"/>
  <p:notesSz cx="6858000" cy="9144000"/>
  <p:defaultText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4C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7964" autoAdjust="0"/>
    <p:restoredTop sz="78593" autoAdjust="0"/>
  </p:normalViewPr>
  <p:slideViewPr>
    <p:cSldViewPr>
      <p:cViewPr varScale="1">
        <p:scale>
          <a:sx n="89" d="100"/>
          <a:sy n="89" d="100"/>
        </p:scale>
        <p:origin x="176" y="176"/>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presProps" Target="pres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theme" Target="theme/theme1.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oleObject" Target="file:////var/folders/p2/bhvvg45j2y3bf1s3gvbytw08r9f3gd/T/com.microsoft.Outlook/Outlook%20Temp/Course%20Evaluation%20V3_HW.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1" Type="http://schemas.openxmlformats.org/officeDocument/2006/relationships/oleObject" Target="file:////Users/annaleung/Desktop/Analysis%20and%20calculations/Titrando%20data/20170815%20start%20date%20AEL01057%20sodim%20pyruvate-d%20and%20sodium%20formate-d_2.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Users/annaleung/Desktop/Analysis%20and%20calculations/Titrando%20data/AEL01067%20pH%20STAT%20measuring%20point%20list_2.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Users/Robin/Desktop/Comparison%20Lipids%20strains.xls"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l">
              <a:defRPr sz="1600" b="1" i="0" u="none" strike="noStrike" kern="1200" cap="all" baseline="0">
                <a:solidFill>
                  <a:schemeClr val="tx1">
                    <a:lumMod val="65000"/>
                    <a:lumOff val="35000"/>
                  </a:schemeClr>
                </a:solidFill>
                <a:latin typeface="+mn-lt"/>
                <a:ea typeface="+mn-ea"/>
                <a:cs typeface="+mn-cs"/>
              </a:defRPr>
            </a:pPr>
            <a:r>
              <a:rPr lang="en-US" dirty="0"/>
              <a:t>MOLECULES</a:t>
            </a:r>
            <a:r>
              <a:rPr lang="en-US" baseline="0" dirty="0"/>
              <a:t> WISHED FOR</a:t>
            </a:r>
            <a:endParaRPr lang="en-US" dirty="0"/>
          </a:p>
        </c:rich>
      </c:tx>
      <c:layout>
        <c:manualLayout>
          <c:xMode val="edge"/>
          <c:yMode val="edge"/>
          <c:x val="0.23950805250528401"/>
          <c:y val="4.3565914714404803E-3"/>
        </c:manualLayout>
      </c:layout>
      <c:overlay val="0"/>
      <c:spPr>
        <a:noFill/>
        <a:ln>
          <a:noFill/>
        </a:ln>
        <a:effectLst/>
      </c:spPr>
      <c:txPr>
        <a:bodyPr rot="0" spcFirstLastPara="1" vertOverflow="ellipsis" vert="horz" wrap="square" anchor="ctr" anchorCtr="1"/>
        <a:lstStyle/>
        <a:p>
          <a:pPr algn="l">
            <a:defRPr sz="1600" b="1" i="0" u="none" strike="noStrike" kern="1200" cap="all" baseline="0">
              <a:solidFill>
                <a:schemeClr val="tx1">
                  <a:lumMod val="65000"/>
                  <a:lumOff val="35000"/>
                </a:schemeClr>
              </a:solidFill>
              <a:latin typeface="+mn-lt"/>
              <a:ea typeface="+mn-ea"/>
              <a:cs typeface="+mn-cs"/>
            </a:defRPr>
          </a:pPr>
          <a:endParaRPr lang="sv-SE"/>
        </a:p>
      </c:txPr>
    </c:title>
    <c:autoTitleDeleted val="0"/>
    <c:plotArea>
      <c:layout/>
      <c:pieChart>
        <c:varyColors val="1"/>
        <c:ser>
          <c:idx val="0"/>
          <c:order val="0"/>
          <c:dPt>
            <c:idx val="0"/>
            <c:bubble3D val="0"/>
            <c:spPr>
              <a:solidFill>
                <a:schemeClr val="accent1"/>
              </a:solidFill>
              <a:ln>
                <a:noFill/>
              </a:ln>
              <a:effectLst>
                <a:outerShdw blurRad="63500" sx="102000" sy="102000" algn="ctr" rotWithShape="0">
                  <a:prstClr val="black">
                    <a:alpha val="20000"/>
                  </a:prstClr>
                </a:outerShdw>
              </a:effectLst>
            </c:spPr>
            <c:extLst>
              <c:ext xmlns:c16="http://schemas.microsoft.com/office/drawing/2014/chart" uri="{C3380CC4-5D6E-409C-BE32-E72D297353CC}">
                <c16:uniqueId val="{00000001-3438-174E-B829-0B9D4E1DF594}"/>
              </c:ext>
            </c:extLst>
          </c:dPt>
          <c:dPt>
            <c:idx val="1"/>
            <c:bubble3D val="0"/>
            <c:spPr>
              <a:solidFill>
                <a:schemeClr val="accent2"/>
              </a:solidFill>
              <a:ln>
                <a:noFill/>
              </a:ln>
              <a:effectLst>
                <a:outerShdw blurRad="63500" sx="102000" sy="102000" algn="ctr" rotWithShape="0">
                  <a:prstClr val="black">
                    <a:alpha val="20000"/>
                  </a:prstClr>
                </a:outerShdw>
              </a:effectLst>
            </c:spPr>
            <c:extLst>
              <c:ext xmlns:c16="http://schemas.microsoft.com/office/drawing/2014/chart" uri="{C3380CC4-5D6E-409C-BE32-E72D297353CC}">
                <c16:uniqueId val="{00000003-3438-174E-B829-0B9D4E1DF594}"/>
              </c:ext>
            </c:extLst>
          </c:dPt>
          <c:dPt>
            <c:idx val="2"/>
            <c:bubble3D val="0"/>
            <c:spPr>
              <a:solidFill>
                <a:schemeClr val="accent3"/>
              </a:solidFill>
              <a:ln>
                <a:noFill/>
              </a:ln>
              <a:effectLst>
                <a:outerShdw blurRad="63500" sx="102000" sy="102000" algn="ctr" rotWithShape="0">
                  <a:prstClr val="black">
                    <a:alpha val="20000"/>
                  </a:prstClr>
                </a:outerShdw>
              </a:effectLst>
            </c:spPr>
            <c:extLst>
              <c:ext xmlns:c16="http://schemas.microsoft.com/office/drawing/2014/chart" uri="{C3380CC4-5D6E-409C-BE32-E72D297353CC}">
                <c16:uniqueId val="{00000005-3438-174E-B829-0B9D4E1DF594}"/>
              </c:ext>
            </c:extLst>
          </c:dPt>
          <c:dPt>
            <c:idx val="3"/>
            <c:bubble3D val="0"/>
            <c:spPr>
              <a:solidFill>
                <a:schemeClr val="accent4"/>
              </a:solidFill>
              <a:ln>
                <a:noFill/>
              </a:ln>
              <a:effectLst>
                <a:outerShdw blurRad="63500" sx="102000" sy="102000" algn="ctr" rotWithShape="0">
                  <a:prstClr val="black">
                    <a:alpha val="20000"/>
                  </a:prstClr>
                </a:outerShdw>
              </a:effectLst>
            </c:spPr>
            <c:extLst>
              <c:ext xmlns:c16="http://schemas.microsoft.com/office/drawing/2014/chart" uri="{C3380CC4-5D6E-409C-BE32-E72D297353CC}">
                <c16:uniqueId val="{00000007-3438-174E-B829-0B9D4E1DF594}"/>
              </c:ext>
            </c:extLst>
          </c:dPt>
          <c:dPt>
            <c:idx val="4"/>
            <c:bubble3D val="0"/>
            <c:spPr>
              <a:solidFill>
                <a:schemeClr val="accent5"/>
              </a:solidFill>
              <a:ln>
                <a:noFill/>
              </a:ln>
              <a:effectLst>
                <a:outerShdw blurRad="63500" sx="102000" sy="102000" algn="ctr" rotWithShape="0">
                  <a:prstClr val="black">
                    <a:alpha val="20000"/>
                  </a:prstClr>
                </a:outerShdw>
              </a:effectLst>
            </c:spPr>
            <c:extLst>
              <c:ext xmlns:c16="http://schemas.microsoft.com/office/drawing/2014/chart" uri="{C3380CC4-5D6E-409C-BE32-E72D297353CC}">
                <c16:uniqueId val="{00000009-3438-174E-B829-0B9D4E1DF594}"/>
              </c:ext>
            </c:extLst>
          </c:dPt>
          <c:dPt>
            <c:idx val="5"/>
            <c:bubble3D val="0"/>
            <c:spPr>
              <a:solidFill>
                <a:schemeClr val="accent6"/>
              </a:solidFill>
              <a:ln>
                <a:noFill/>
              </a:ln>
              <a:effectLst>
                <a:outerShdw blurRad="63500" sx="102000" sy="102000" algn="ctr" rotWithShape="0">
                  <a:prstClr val="black">
                    <a:alpha val="20000"/>
                  </a:prstClr>
                </a:outerShdw>
              </a:effectLst>
            </c:spPr>
            <c:extLst>
              <c:ext xmlns:c16="http://schemas.microsoft.com/office/drawing/2014/chart" uri="{C3380CC4-5D6E-409C-BE32-E72D297353CC}">
                <c16:uniqueId val="{0000000B-3438-174E-B829-0B9D4E1DF594}"/>
              </c:ext>
            </c:extLst>
          </c:dPt>
          <c:dPt>
            <c:idx val="6"/>
            <c:bubble3D val="0"/>
            <c:spPr>
              <a:solidFill>
                <a:schemeClr val="accent1">
                  <a:lumMod val="60000"/>
                </a:schemeClr>
              </a:solidFill>
              <a:ln>
                <a:noFill/>
              </a:ln>
              <a:effectLst>
                <a:outerShdw blurRad="63500" sx="102000" sy="102000" algn="ctr" rotWithShape="0">
                  <a:prstClr val="black">
                    <a:alpha val="20000"/>
                  </a:prstClr>
                </a:outerShdw>
              </a:effectLst>
            </c:spPr>
            <c:extLst>
              <c:ext xmlns:c16="http://schemas.microsoft.com/office/drawing/2014/chart" uri="{C3380CC4-5D6E-409C-BE32-E72D297353CC}">
                <c16:uniqueId val="{0000000D-3438-174E-B829-0B9D4E1DF594}"/>
              </c:ext>
            </c:extLst>
          </c:dPt>
          <c:dLbls>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spc="0" baseline="0">
                      <a:solidFill>
                        <a:schemeClr val="accent1"/>
                      </a:solidFill>
                      <a:latin typeface="+mn-lt"/>
                      <a:ea typeface="+mn-ea"/>
                      <a:cs typeface="+mn-cs"/>
                    </a:defRPr>
                  </a:pPr>
                  <a:endParaRPr lang="sv-SE"/>
                </a:p>
              </c:txPr>
              <c:dLblPos val="outEnd"/>
              <c:showLegendKey val="0"/>
              <c:showVal val="0"/>
              <c:showCatName val="1"/>
              <c:showSerName val="0"/>
              <c:showPercent val="1"/>
              <c:showBubbleSize val="0"/>
              <c:extLst>
                <c:ext xmlns:c16="http://schemas.microsoft.com/office/drawing/2014/chart" uri="{C3380CC4-5D6E-409C-BE32-E72D297353CC}">
                  <c16:uniqueId val="{00000001-3438-174E-B829-0B9D4E1DF594}"/>
                </c:ext>
              </c:extLst>
            </c:dLbl>
            <c:dLbl>
              <c:idx val="1"/>
              <c:spPr>
                <a:noFill/>
                <a:ln>
                  <a:noFill/>
                </a:ln>
                <a:effectLst/>
              </c:spPr>
              <c:txPr>
                <a:bodyPr rot="0" spcFirstLastPara="1" vertOverflow="ellipsis" vert="horz" wrap="square" lIns="38100" tIns="19050" rIns="38100" bIns="19050" anchor="ctr" anchorCtr="1">
                  <a:spAutoFit/>
                </a:bodyPr>
                <a:lstStyle/>
                <a:p>
                  <a:pPr>
                    <a:defRPr sz="1000" b="1" i="0" u="none" strike="noStrike" kern="1200" spc="0" baseline="0">
                      <a:solidFill>
                        <a:schemeClr val="accent2"/>
                      </a:solidFill>
                      <a:latin typeface="+mn-lt"/>
                      <a:ea typeface="+mn-ea"/>
                      <a:cs typeface="+mn-cs"/>
                    </a:defRPr>
                  </a:pPr>
                  <a:endParaRPr lang="sv-SE"/>
                </a:p>
              </c:txPr>
              <c:dLblPos val="outEnd"/>
              <c:showLegendKey val="0"/>
              <c:showVal val="0"/>
              <c:showCatName val="1"/>
              <c:showSerName val="0"/>
              <c:showPercent val="1"/>
              <c:showBubbleSize val="0"/>
              <c:extLst>
                <c:ext xmlns:c16="http://schemas.microsoft.com/office/drawing/2014/chart" uri="{C3380CC4-5D6E-409C-BE32-E72D297353CC}">
                  <c16:uniqueId val="{00000003-3438-174E-B829-0B9D4E1DF594}"/>
                </c:ext>
              </c:extLst>
            </c:dLbl>
            <c:dLbl>
              <c:idx val="2"/>
              <c:spPr>
                <a:noFill/>
                <a:ln>
                  <a:noFill/>
                </a:ln>
                <a:effectLst/>
              </c:spPr>
              <c:txPr>
                <a:bodyPr rot="0" spcFirstLastPara="1" vertOverflow="ellipsis" vert="horz" wrap="square" lIns="38100" tIns="19050" rIns="38100" bIns="19050" anchor="ctr" anchorCtr="1">
                  <a:spAutoFit/>
                </a:bodyPr>
                <a:lstStyle/>
                <a:p>
                  <a:pPr>
                    <a:defRPr sz="1000" b="1" i="0" u="none" strike="noStrike" kern="1200" spc="0" baseline="0">
                      <a:solidFill>
                        <a:schemeClr val="accent3"/>
                      </a:solidFill>
                      <a:latin typeface="+mn-lt"/>
                      <a:ea typeface="+mn-ea"/>
                      <a:cs typeface="+mn-cs"/>
                    </a:defRPr>
                  </a:pPr>
                  <a:endParaRPr lang="sv-SE"/>
                </a:p>
              </c:txPr>
              <c:dLblPos val="outEnd"/>
              <c:showLegendKey val="0"/>
              <c:showVal val="0"/>
              <c:showCatName val="1"/>
              <c:showSerName val="0"/>
              <c:showPercent val="1"/>
              <c:showBubbleSize val="0"/>
              <c:extLst>
                <c:ext xmlns:c16="http://schemas.microsoft.com/office/drawing/2014/chart" uri="{C3380CC4-5D6E-409C-BE32-E72D297353CC}">
                  <c16:uniqueId val="{00000005-3438-174E-B829-0B9D4E1DF594}"/>
                </c:ext>
              </c:extLst>
            </c:dLbl>
            <c:dLbl>
              <c:idx val="3"/>
              <c:spPr>
                <a:noFill/>
                <a:ln>
                  <a:noFill/>
                </a:ln>
                <a:effectLst/>
              </c:spPr>
              <c:txPr>
                <a:bodyPr rot="0" spcFirstLastPara="1" vertOverflow="ellipsis" vert="horz" wrap="square" lIns="38100" tIns="19050" rIns="38100" bIns="19050" anchor="ctr" anchorCtr="1">
                  <a:spAutoFit/>
                </a:bodyPr>
                <a:lstStyle/>
                <a:p>
                  <a:pPr>
                    <a:defRPr sz="1000" b="1" i="0" u="none" strike="noStrike" kern="1200" spc="0" baseline="0">
                      <a:solidFill>
                        <a:schemeClr val="accent4"/>
                      </a:solidFill>
                      <a:latin typeface="+mn-lt"/>
                      <a:ea typeface="+mn-ea"/>
                      <a:cs typeface="+mn-cs"/>
                    </a:defRPr>
                  </a:pPr>
                  <a:endParaRPr lang="sv-SE"/>
                </a:p>
              </c:txPr>
              <c:dLblPos val="outEnd"/>
              <c:showLegendKey val="0"/>
              <c:showVal val="0"/>
              <c:showCatName val="1"/>
              <c:showSerName val="0"/>
              <c:showPercent val="1"/>
              <c:showBubbleSize val="0"/>
              <c:extLst>
                <c:ext xmlns:c16="http://schemas.microsoft.com/office/drawing/2014/chart" uri="{C3380CC4-5D6E-409C-BE32-E72D297353CC}">
                  <c16:uniqueId val="{00000007-3438-174E-B829-0B9D4E1DF594}"/>
                </c:ext>
              </c:extLst>
            </c:dLbl>
            <c:dLbl>
              <c:idx val="4"/>
              <c:spPr>
                <a:noFill/>
                <a:ln>
                  <a:noFill/>
                </a:ln>
                <a:effectLst/>
              </c:spPr>
              <c:txPr>
                <a:bodyPr rot="0" spcFirstLastPara="1" vertOverflow="ellipsis" vert="horz" wrap="square" lIns="38100" tIns="19050" rIns="38100" bIns="19050" anchor="ctr" anchorCtr="1">
                  <a:spAutoFit/>
                </a:bodyPr>
                <a:lstStyle/>
                <a:p>
                  <a:pPr>
                    <a:defRPr sz="1000" b="1" i="0" u="none" strike="noStrike" kern="1200" spc="0" baseline="0">
                      <a:solidFill>
                        <a:schemeClr val="accent5"/>
                      </a:solidFill>
                      <a:latin typeface="+mn-lt"/>
                      <a:ea typeface="+mn-ea"/>
                      <a:cs typeface="+mn-cs"/>
                    </a:defRPr>
                  </a:pPr>
                  <a:endParaRPr lang="sv-SE"/>
                </a:p>
              </c:txPr>
              <c:dLblPos val="outEnd"/>
              <c:showLegendKey val="0"/>
              <c:showVal val="0"/>
              <c:showCatName val="1"/>
              <c:showSerName val="0"/>
              <c:showPercent val="1"/>
              <c:showBubbleSize val="0"/>
              <c:extLst>
                <c:ext xmlns:c16="http://schemas.microsoft.com/office/drawing/2014/chart" uri="{C3380CC4-5D6E-409C-BE32-E72D297353CC}">
                  <c16:uniqueId val="{00000009-3438-174E-B829-0B9D4E1DF594}"/>
                </c:ext>
              </c:extLst>
            </c:dLbl>
            <c:dLbl>
              <c:idx val="5"/>
              <c:spPr>
                <a:noFill/>
                <a:ln>
                  <a:noFill/>
                </a:ln>
                <a:effectLst/>
              </c:spPr>
              <c:txPr>
                <a:bodyPr rot="0" spcFirstLastPara="1" vertOverflow="ellipsis" vert="horz" wrap="square" lIns="38100" tIns="19050" rIns="38100" bIns="19050" anchor="ctr" anchorCtr="1">
                  <a:spAutoFit/>
                </a:bodyPr>
                <a:lstStyle/>
                <a:p>
                  <a:pPr>
                    <a:defRPr sz="1000" b="1" i="0" u="none" strike="noStrike" kern="1200" spc="0" baseline="0">
                      <a:solidFill>
                        <a:schemeClr val="accent6"/>
                      </a:solidFill>
                      <a:latin typeface="+mn-lt"/>
                      <a:ea typeface="+mn-ea"/>
                      <a:cs typeface="+mn-cs"/>
                    </a:defRPr>
                  </a:pPr>
                  <a:endParaRPr lang="sv-SE"/>
                </a:p>
              </c:txPr>
              <c:dLblPos val="outEnd"/>
              <c:showLegendKey val="0"/>
              <c:showVal val="0"/>
              <c:showCatName val="1"/>
              <c:showSerName val="0"/>
              <c:showPercent val="1"/>
              <c:showBubbleSize val="0"/>
              <c:extLst>
                <c:ext xmlns:c16="http://schemas.microsoft.com/office/drawing/2014/chart" uri="{C3380CC4-5D6E-409C-BE32-E72D297353CC}">
                  <c16:uniqueId val="{0000000B-3438-174E-B829-0B9D4E1DF594}"/>
                </c:ext>
              </c:extLst>
            </c:dLbl>
            <c:dLbl>
              <c:idx val="6"/>
              <c:spPr>
                <a:noFill/>
                <a:ln>
                  <a:noFill/>
                </a:ln>
                <a:effectLst/>
              </c:spPr>
              <c:txPr>
                <a:bodyPr rot="0" spcFirstLastPara="1" vertOverflow="ellipsis" vert="horz" wrap="square" lIns="38100" tIns="19050" rIns="38100" bIns="19050" anchor="ctr" anchorCtr="1">
                  <a:spAutoFit/>
                </a:bodyPr>
                <a:lstStyle/>
                <a:p>
                  <a:pPr>
                    <a:defRPr sz="1000" b="1" i="0" u="none" strike="noStrike" kern="1200" spc="0" baseline="0">
                      <a:solidFill>
                        <a:schemeClr val="accent1">
                          <a:lumMod val="60000"/>
                        </a:schemeClr>
                      </a:solidFill>
                      <a:latin typeface="+mn-lt"/>
                      <a:ea typeface="+mn-ea"/>
                      <a:cs typeface="+mn-cs"/>
                    </a:defRPr>
                  </a:pPr>
                  <a:endParaRPr lang="sv-SE"/>
                </a:p>
              </c:txPr>
              <c:dLblPos val="outEnd"/>
              <c:showLegendKey val="0"/>
              <c:showVal val="0"/>
              <c:showCatName val="1"/>
              <c:showSerName val="0"/>
              <c:showPercent val="1"/>
              <c:showBubbleSize val="0"/>
              <c:extLst>
                <c:ext xmlns:c16="http://schemas.microsoft.com/office/drawing/2014/chart" uri="{C3380CC4-5D6E-409C-BE32-E72D297353CC}">
                  <c16:uniqueId val="{0000000D-3438-174E-B829-0B9D4E1DF594}"/>
                </c:ext>
              </c:extLst>
            </c:dLbl>
            <c:spPr>
              <a:noFill/>
              <a:ln>
                <a:noFill/>
              </a:ln>
              <a:effectLst/>
            </c:spPr>
            <c:dLblPos val="outEnd"/>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'wishes tidyup'!$J$29:$J$35</c:f>
              <c:strCache>
                <c:ptCount val="7"/>
                <c:pt idx="0">
                  <c:v>Lipids</c:v>
                </c:pt>
                <c:pt idx="1">
                  <c:v>Aromatics</c:v>
                </c:pt>
                <c:pt idx="2">
                  <c:v>Other</c:v>
                </c:pt>
                <c:pt idx="3">
                  <c:v>Monomers and polymers</c:v>
                </c:pt>
                <c:pt idx="4">
                  <c:v>Proteins</c:v>
                </c:pt>
                <c:pt idx="5">
                  <c:v>Sugars</c:v>
                </c:pt>
                <c:pt idx="6">
                  <c:v>Surfactants</c:v>
                </c:pt>
              </c:strCache>
            </c:strRef>
          </c:cat>
          <c:val>
            <c:numRef>
              <c:f>'wishes tidyup'!$K$29:$K$35</c:f>
              <c:numCache>
                <c:formatCode>General</c:formatCode>
                <c:ptCount val="7"/>
                <c:pt idx="0">
                  <c:v>26</c:v>
                </c:pt>
                <c:pt idx="1">
                  <c:v>4</c:v>
                </c:pt>
                <c:pt idx="2">
                  <c:v>33</c:v>
                </c:pt>
                <c:pt idx="3">
                  <c:v>22</c:v>
                </c:pt>
                <c:pt idx="4">
                  <c:v>12</c:v>
                </c:pt>
                <c:pt idx="5">
                  <c:v>6</c:v>
                </c:pt>
                <c:pt idx="6">
                  <c:v>7</c:v>
                </c:pt>
              </c:numCache>
            </c:numRef>
          </c:val>
          <c:extLst>
            <c:ext xmlns:c16="http://schemas.microsoft.com/office/drawing/2014/chart" uri="{C3380CC4-5D6E-409C-BE32-E72D297353CC}">
              <c16:uniqueId val="{0000000E-3438-174E-B829-0B9D4E1DF594}"/>
            </c:ext>
          </c:extLst>
        </c:ser>
        <c:dLbls>
          <c:dLblPos val="outEnd"/>
          <c:showLegendKey val="0"/>
          <c:showVal val="0"/>
          <c:showCatName val="0"/>
          <c:showSerName val="0"/>
          <c:showPercent val="1"/>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sv-SE"/>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D-LDH/FDH</a:t>
            </a:r>
            <a:r>
              <a:rPr lang="en-US" baseline="0" dirty="0"/>
              <a:t> </a:t>
            </a:r>
            <a:r>
              <a:rPr lang="en-US" dirty="0"/>
              <a:t>Reduction</a:t>
            </a:r>
            <a:r>
              <a:rPr lang="en-US" baseline="0" dirty="0"/>
              <a:t> of Pyruvate: Kinetic Effect</a:t>
            </a:r>
            <a:endParaRPr lang="en-US" dirty="0"/>
          </a:p>
        </c:rich>
      </c:tx>
      <c:layout>
        <c:manualLayout>
          <c:xMode val="edge"/>
          <c:yMode val="edge"/>
          <c:x val="0.15124752236191202"/>
          <c:y val="5.2497076445232778E-2"/>
        </c:manualLayout>
      </c:layout>
      <c:overlay val="0"/>
    </c:title>
    <c:autoTitleDeleted val="0"/>
    <c:plotArea>
      <c:layout>
        <c:manualLayout>
          <c:layoutTarget val="inner"/>
          <c:xMode val="edge"/>
          <c:yMode val="edge"/>
          <c:x val="0.15464284633807401"/>
          <c:y val="0.285732068872324"/>
          <c:w val="0.75164726642064705"/>
          <c:h val="0.48479078456303198"/>
        </c:manualLayout>
      </c:layout>
      <c:scatterChart>
        <c:scatterStyle val="lineMarker"/>
        <c:varyColors val="0"/>
        <c:ser>
          <c:idx val="0"/>
          <c:order val="0"/>
          <c:tx>
            <c:strRef>
              <c:f>'Kinetic comparison'!$B$1</c:f>
              <c:strCache>
                <c:ptCount val="1"/>
                <c:pt idx="0">
                  <c:v>Protonated</c:v>
                </c:pt>
              </c:strCache>
            </c:strRef>
          </c:tx>
          <c:spPr>
            <a:ln w="31750">
              <a:noFill/>
            </a:ln>
          </c:spPr>
          <c:marker>
            <c:symbol val="diamond"/>
            <c:size val="2"/>
          </c:marker>
          <c:xVal>
            <c:numRef>
              <c:f>'Kinetic comparison'!$A$2:$A$67825</c:f>
              <c:numCache>
                <c:formatCode>General</c:formatCode>
                <c:ptCount val="67824"/>
                <c:pt idx="0">
                  <c:v>0</c:v>
                </c:pt>
                <c:pt idx="1">
                  <c:v>10</c:v>
                </c:pt>
                <c:pt idx="2">
                  <c:v>20</c:v>
                </c:pt>
                <c:pt idx="3">
                  <c:v>29.99</c:v>
                </c:pt>
                <c:pt idx="4">
                  <c:v>39.99</c:v>
                </c:pt>
                <c:pt idx="5">
                  <c:v>49.99</c:v>
                </c:pt>
                <c:pt idx="6">
                  <c:v>59.99</c:v>
                </c:pt>
                <c:pt idx="7">
                  <c:v>69.989999999999995</c:v>
                </c:pt>
                <c:pt idx="8">
                  <c:v>79.98</c:v>
                </c:pt>
                <c:pt idx="9">
                  <c:v>89.98</c:v>
                </c:pt>
                <c:pt idx="10">
                  <c:v>99.98</c:v>
                </c:pt>
                <c:pt idx="11">
                  <c:v>109.98</c:v>
                </c:pt>
                <c:pt idx="12">
                  <c:v>119.98</c:v>
                </c:pt>
                <c:pt idx="13">
                  <c:v>129.97999999999999</c:v>
                </c:pt>
                <c:pt idx="14">
                  <c:v>139.97</c:v>
                </c:pt>
                <c:pt idx="15">
                  <c:v>149.97</c:v>
                </c:pt>
                <c:pt idx="16">
                  <c:v>159.97</c:v>
                </c:pt>
                <c:pt idx="17">
                  <c:v>169.97</c:v>
                </c:pt>
                <c:pt idx="18">
                  <c:v>179.97</c:v>
                </c:pt>
                <c:pt idx="19">
                  <c:v>189.96</c:v>
                </c:pt>
                <c:pt idx="20">
                  <c:v>199.96</c:v>
                </c:pt>
                <c:pt idx="21">
                  <c:v>209.96</c:v>
                </c:pt>
                <c:pt idx="22">
                  <c:v>219.96</c:v>
                </c:pt>
                <c:pt idx="23">
                  <c:v>229.96</c:v>
                </c:pt>
                <c:pt idx="24">
                  <c:v>239.95</c:v>
                </c:pt>
                <c:pt idx="25">
                  <c:v>249.95</c:v>
                </c:pt>
                <c:pt idx="26">
                  <c:v>259.95</c:v>
                </c:pt>
                <c:pt idx="27">
                  <c:v>269.95</c:v>
                </c:pt>
                <c:pt idx="28">
                  <c:v>279.95</c:v>
                </c:pt>
                <c:pt idx="29">
                  <c:v>289.94</c:v>
                </c:pt>
                <c:pt idx="30">
                  <c:v>299.94</c:v>
                </c:pt>
                <c:pt idx="31">
                  <c:v>309.94</c:v>
                </c:pt>
                <c:pt idx="32">
                  <c:v>319.94</c:v>
                </c:pt>
                <c:pt idx="33">
                  <c:v>329.94</c:v>
                </c:pt>
                <c:pt idx="34">
                  <c:v>339.92999999999961</c:v>
                </c:pt>
                <c:pt idx="35">
                  <c:v>349.92999999999961</c:v>
                </c:pt>
                <c:pt idx="36">
                  <c:v>359.92999999999961</c:v>
                </c:pt>
                <c:pt idx="37">
                  <c:v>369.92999999999961</c:v>
                </c:pt>
                <c:pt idx="38">
                  <c:v>379.92999999999961</c:v>
                </c:pt>
                <c:pt idx="39">
                  <c:v>389.92</c:v>
                </c:pt>
                <c:pt idx="40">
                  <c:v>399.92</c:v>
                </c:pt>
                <c:pt idx="41">
                  <c:v>409.92</c:v>
                </c:pt>
                <c:pt idx="42">
                  <c:v>419.92</c:v>
                </c:pt>
                <c:pt idx="43">
                  <c:v>429.92</c:v>
                </c:pt>
                <c:pt idx="44">
                  <c:v>439.91</c:v>
                </c:pt>
                <c:pt idx="45">
                  <c:v>449.91</c:v>
                </c:pt>
                <c:pt idx="46">
                  <c:v>459.91</c:v>
                </c:pt>
                <c:pt idx="47">
                  <c:v>469.91</c:v>
                </c:pt>
                <c:pt idx="48">
                  <c:v>479.91</c:v>
                </c:pt>
                <c:pt idx="49">
                  <c:v>489.9</c:v>
                </c:pt>
                <c:pt idx="50">
                  <c:v>499.9</c:v>
                </c:pt>
                <c:pt idx="51">
                  <c:v>509.9</c:v>
                </c:pt>
                <c:pt idx="52">
                  <c:v>519.9</c:v>
                </c:pt>
                <c:pt idx="53">
                  <c:v>529.9</c:v>
                </c:pt>
                <c:pt idx="54">
                  <c:v>539.89</c:v>
                </c:pt>
                <c:pt idx="55">
                  <c:v>549.89</c:v>
                </c:pt>
                <c:pt idx="56">
                  <c:v>559.89</c:v>
                </c:pt>
                <c:pt idx="57">
                  <c:v>569.89</c:v>
                </c:pt>
                <c:pt idx="58">
                  <c:v>579.89</c:v>
                </c:pt>
                <c:pt idx="59">
                  <c:v>589.88</c:v>
                </c:pt>
                <c:pt idx="60">
                  <c:v>599.88</c:v>
                </c:pt>
                <c:pt idx="61">
                  <c:v>609.88</c:v>
                </c:pt>
                <c:pt idx="62">
                  <c:v>619.88</c:v>
                </c:pt>
                <c:pt idx="63">
                  <c:v>629.88</c:v>
                </c:pt>
                <c:pt idx="64">
                  <c:v>639.87</c:v>
                </c:pt>
                <c:pt idx="65">
                  <c:v>649.87</c:v>
                </c:pt>
                <c:pt idx="66">
                  <c:v>659.87</c:v>
                </c:pt>
                <c:pt idx="67">
                  <c:v>669.87</c:v>
                </c:pt>
                <c:pt idx="68">
                  <c:v>679.87</c:v>
                </c:pt>
                <c:pt idx="69">
                  <c:v>689.85999999999888</c:v>
                </c:pt>
                <c:pt idx="70">
                  <c:v>699.85999999999888</c:v>
                </c:pt>
                <c:pt idx="71">
                  <c:v>709.85999999999888</c:v>
                </c:pt>
                <c:pt idx="72">
                  <c:v>719.85999999999888</c:v>
                </c:pt>
                <c:pt idx="73">
                  <c:v>729.85999999999888</c:v>
                </c:pt>
                <c:pt idx="74">
                  <c:v>739.85999999999888</c:v>
                </c:pt>
                <c:pt idx="75">
                  <c:v>749.84999999999889</c:v>
                </c:pt>
                <c:pt idx="76">
                  <c:v>759.84999999999889</c:v>
                </c:pt>
                <c:pt idx="77">
                  <c:v>769.84999999999889</c:v>
                </c:pt>
                <c:pt idx="78">
                  <c:v>779.84999999999889</c:v>
                </c:pt>
                <c:pt idx="79">
                  <c:v>789.84999999999889</c:v>
                </c:pt>
                <c:pt idx="80">
                  <c:v>799.83999999999889</c:v>
                </c:pt>
                <c:pt idx="81">
                  <c:v>809.83999999999889</c:v>
                </c:pt>
                <c:pt idx="82">
                  <c:v>819.83999999999889</c:v>
                </c:pt>
                <c:pt idx="83">
                  <c:v>829.83999999999889</c:v>
                </c:pt>
                <c:pt idx="84">
                  <c:v>839.83999999999889</c:v>
                </c:pt>
                <c:pt idx="85">
                  <c:v>849.82999999999936</c:v>
                </c:pt>
                <c:pt idx="86">
                  <c:v>859.82999999999936</c:v>
                </c:pt>
                <c:pt idx="87">
                  <c:v>869.82999999999936</c:v>
                </c:pt>
                <c:pt idx="88">
                  <c:v>879.82999999999936</c:v>
                </c:pt>
                <c:pt idx="89">
                  <c:v>889.82999999999936</c:v>
                </c:pt>
                <c:pt idx="90">
                  <c:v>899.81999999999937</c:v>
                </c:pt>
                <c:pt idx="91">
                  <c:v>909.81999999999937</c:v>
                </c:pt>
                <c:pt idx="92">
                  <c:v>919.81999999999937</c:v>
                </c:pt>
                <c:pt idx="93">
                  <c:v>929.81999999999937</c:v>
                </c:pt>
                <c:pt idx="94">
                  <c:v>939.81999999999937</c:v>
                </c:pt>
                <c:pt idx="95">
                  <c:v>949.80999999999938</c:v>
                </c:pt>
                <c:pt idx="96">
                  <c:v>959.80999999999938</c:v>
                </c:pt>
                <c:pt idx="97">
                  <c:v>969.80999999999938</c:v>
                </c:pt>
                <c:pt idx="98">
                  <c:v>979.80999999999938</c:v>
                </c:pt>
                <c:pt idx="99">
                  <c:v>989.80999999999938</c:v>
                </c:pt>
                <c:pt idx="100">
                  <c:v>999.8</c:v>
                </c:pt>
                <c:pt idx="101">
                  <c:v>1009.8</c:v>
                </c:pt>
                <c:pt idx="102">
                  <c:v>1019.8</c:v>
                </c:pt>
                <c:pt idx="103">
                  <c:v>1029.8</c:v>
                </c:pt>
                <c:pt idx="104">
                  <c:v>1039.8</c:v>
                </c:pt>
                <c:pt idx="105">
                  <c:v>1049.79</c:v>
                </c:pt>
                <c:pt idx="106">
                  <c:v>1059.79</c:v>
                </c:pt>
                <c:pt idx="107">
                  <c:v>1069.79</c:v>
                </c:pt>
                <c:pt idx="108">
                  <c:v>1079.79</c:v>
                </c:pt>
                <c:pt idx="109">
                  <c:v>1089.79</c:v>
                </c:pt>
                <c:pt idx="110">
                  <c:v>1099.78</c:v>
                </c:pt>
                <c:pt idx="111">
                  <c:v>1109.78</c:v>
                </c:pt>
                <c:pt idx="112">
                  <c:v>1119.78</c:v>
                </c:pt>
                <c:pt idx="113">
                  <c:v>1129.78</c:v>
                </c:pt>
                <c:pt idx="114">
                  <c:v>1139.78</c:v>
                </c:pt>
                <c:pt idx="115">
                  <c:v>1149.77</c:v>
                </c:pt>
                <c:pt idx="116">
                  <c:v>1159.77</c:v>
                </c:pt>
                <c:pt idx="117">
                  <c:v>1169.77</c:v>
                </c:pt>
                <c:pt idx="118">
                  <c:v>1179.77</c:v>
                </c:pt>
                <c:pt idx="119">
                  <c:v>1189.77</c:v>
                </c:pt>
                <c:pt idx="120">
                  <c:v>1199.76</c:v>
                </c:pt>
                <c:pt idx="121">
                  <c:v>1209.76</c:v>
                </c:pt>
                <c:pt idx="122">
                  <c:v>1219.76</c:v>
                </c:pt>
                <c:pt idx="123">
                  <c:v>1229.76</c:v>
                </c:pt>
                <c:pt idx="124">
                  <c:v>1239.76</c:v>
                </c:pt>
                <c:pt idx="125">
                  <c:v>1249.75</c:v>
                </c:pt>
                <c:pt idx="126">
                  <c:v>1259.75</c:v>
                </c:pt>
                <c:pt idx="127">
                  <c:v>1269.75</c:v>
                </c:pt>
                <c:pt idx="128">
                  <c:v>1279.75</c:v>
                </c:pt>
                <c:pt idx="129">
                  <c:v>1289.75</c:v>
                </c:pt>
                <c:pt idx="130">
                  <c:v>1299.74</c:v>
                </c:pt>
                <c:pt idx="131">
                  <c:v>1309.74</c:v>
                </c:pt>
                <c:pt idx="132">
                  <c:v>1319.74</c:v>
                </c:pt>
                <c:pt idx="133">
                  <c:v>1329.74</c:v>
                </c:pt>
                <c:pt idx="134">
                  <c:v>1339.74</c:v>
                </c:pt>
                <c:pt idx="135">
                  <c:v>1349.73</c:v>
                </c:pt>
                <c:pt idx="136">
                  <c:v>1359.73</c:v>
                </c:pt>
                <c:pt idx="137">
                  <c:v>1369.73</c:v>
                </c:pt>
                <c:pt idx="138">
                  <c:v>1379.73</c:v>
                </c:pt>
                <c:pt idx="139">
                  <c:v>1389.73</c:v>
                </c:pt>
                <c:pt idx="140">
                  <c:v>1399.73</c:v>
                </c:pt>
                <c:pt idx="141">
                  <c:v>1409.72</c:v>
                </c:pt>
                <c:pt idx="142">
                  <c:v>1419.72</c:v>
                </c:pt>
                <c:pt idx="143">
                  <c:v>1429.72</c:v>
                </c:pt>
                <c:pt idx="144">
                  <c:v>1439.72</c:v>
                </c:pt>
                <c:pt idx="145">
                  <c:v>1449.72</c:v>
                </c:pt>
                <c:pt idx="146">
                  <c:v>1459.71</c:v>
                </c:pt>
                <c:pt idx="147">
                  <c:v>1469.71</c:v>
                </c:pt>
                <c:pt idx="148">
                  <c:v>1479.71</c:v>
                </c:pt>
                <c:pt idx="149">
                  <c:v>1489.71</c:v>
                </c:pt>
                <c:pt idx="150">
                  <c:v>1499.71</c:v>
                </c:pt>
                <c:pt idx="151">
                  <c:v>1509.7</c:v>
                </c:pt>
                <c:pt idx="152">
                  <c:v>1519.7</c:v>
                </c:pt>
                <c:pt idx="153">
                  <c:v>1529.7</c:v>
                </c:pt>
                <c:pt idx="154">
                  <c:v>1539.7</c:v>
                </c:pt>
                <c:pt idx="155">
                  <c:v>1549.7</c:v>
                </c:pt>
                <c:pt idx="156">
                  <c:v>1559.69</c:v>
                </c:pt>
                <c:pt idx="157">
                  <c:v>1569.69</c:v>
                </c:pt>
                <c:pt idx="158">
                  <c:v>1579.69</c:v>
                </c:pt>
                <c:pt idx="159">
                  <c:v>1589.69</c:v>
                </c:pt>
                <c:pt idx="160">
                  <c:v>1599.69</c:v>
                </c:pt>
                <c:pt idx="161">
                  <c:v>1609.68</c:v>
                </c:pt>
                <c:pt idx="162">
                  <c:v>1619.68</c:v>
                </c:pt>
                <c:pt idx="163">
                  <c:v>1629.68</c:v>
                </c:pt>
                <c:pt idx="164">
                  <c:v>1639.68</c:v>
                </c:pt>
                <c:pt idx="165">
                  <c:v>1649.68</c:v>
                </c:pt>
                <c:pt idx="166">
                  <c:v>1659.67</c:v>
                </c:pt>
                <c:pt idx="167">
                  <c:v>1669.67</c:v>
                </c:pt>
                <c:pt idx="168">
                  <c:v>1679.67</c:v>
                </c:pt>
                <c:pt idx="169">
                  <c:v>1689.67</c:v>
                </c:pt>
                <c:pt idx="170">
                  <c:v>1699.67</c:v>
                </c:pt>
                <c:pt idx="171">
                  <c:v>1709.66</c:v>
                </c:pt>
                <c:pt idx="172">
                  <c:v>1719.66</c:v>
                </c:pt>
                <c:pt idx="173">
                  <c:v>1729.66</c:v>
                </c:pt>
                <c:pt idx="174">
                  <c:v>1739.66</c:v>
                </c:pt>
                <c:pt idx="175">
                  <c:v>1749.66</c:v>
                </c:pt>
                <c:pt idx="176">
                  <c:v>1759.65</c:v>
                </c:pt>
                <c:pt idx="177">
                  <c:v>1769.65</c:v>
                </c:pt>
                <c:pt idx="178">
                  <c:v>1779.65</c:v>
                </c:pt>
                <c:pt idx="179">
                  <c:v>1789.65</c:v>
                </c:pt>
                <c:pt idx="180">
                  <c:v>1799.65</c:v>
                </c:pt>
                <c:pt idx="181">
                  <c:v>1809.64</c:v>
                </c:pt>
                <c:pt idx="182">
                  <c:v>1819.64</c:v>
                </c:pt>
                <c:pt idx="183">
                  <c:v>1829.64</c:v>
                </c:pt>
                <c:pt idx="184">
                  <c:v>1839.64</c:v>
                </c:pt>
                <c:pt idx="185">
                  <c:v>1849.64</c:v>
                </c:pt>
                <c:pt idx="186">
                  <c:v>1859.63</c:v>
                </c:pt>
                <c:pt idx="187">
                  <c:v>1869.63</c:v>
                </c:pt>
                <c:pt idx="188">
                  <c:v>1879.63</c:v>
                </c:pt>
                <c:pt idx="189">
                  <c:v>1889.63</c:v>
                </c:pt>
                <c:pt idx="190">
                  <c:v>1899.63</c:v>
                </c:pt>
                <c:pt idx="191">
                  <c:v>1909.62</c:v>
                </c:pt>
                <c:pt idx="192">
                  <c:v>1919.62</c:v>
                </c:pt>
                <c:pt idx="193">
                  <c:v>1929.62</c:v>
                </c:pt>
                <c:pt idx="194">
                  <c:v>1939.62</c:v>
                </c:pt>
                <c:pt idx="195">
                  <c:v>1949.62</c:v>
                </c:pt>
                <c:pt idx="196">
                  <c:v>1959.61</c:v>
                </c:pt>
                <c:pt idx="197">
                  <c:v>1969.61</c:v>
                </c:pt>
                <c:pt idx="198">
                  <c:v>1979.61</c:v>
                </c:pt>
                <c:pt idx="199">
                  <c:v>1989.61</c:v>
                </c:pt>
                <c:pt idx="200">
                  <c:v>1999.61</c:v>
                </c:pt>
                <c:pt idx="201">
                  <c:v>2009.6</c:v>
                </c:pt>
                <c:pt idx="202">
                  <c:v>2019.6</c:v>
                </c:pt>
                <c:pt idx="203">
                  <c:v>2029.6</c:v>
                </c:pt>
                <c:pt idx="204">
                  <c:v>2039.6</c:v>
                </c:pt>
                <c:pt idx="205">
                  <c:v>2049.6</c:v>
                </c:pt>
                <c:pt idx="206">
                  <c:v>2059.59</c:v>
                </c:pt>
                <c:pt idx="207">
                  <c:v>2069.59</c:v>
                </c:pt>
                <c:pt idx="208">
                  <c:v>2079.59</c:v>
                </c:pt>
                <c:pt idx="209">
                  <c:v>2089.59</c:v>
                </c:pt>
                <c:pt idx="210">
                  <c:v>2099.59</c:v>
                </c:pt>
                <c:pt idx="211">
                  <c:v>2109.58</c:v>
                </c:pt>
                <c:pt idx="212">
                  <c:v>2119.58</c:v>
                </c:pt>
                <c:pt idx="213">
                  <c:v>2129.58</c:v>
                </c:pt>
                <c:pt idx="214">
                  <c:v>2139.58</c:v>
                </c:pt>
                <c:pt idx="215">
                  <c:v>2149.58</c:v>
                </c:pt>
                <c:pt idx="216">
                  <c:v>2159.5700000000002</c:v>
                </c:pt>
                <c:pt idx="217">
                  <c:v>2169.5700000000002</c:v>
                </c:pt>
                <c:pt idx="218">
                  <c:v>2179.5700000000002</c:v>
                </c:pt>
                <c:pt idx="219">
                  <c:v>2189.5700000000002</c:v>
                </c:pt>
                <c:pt idx="220">
                  <c:v>2199.5700000000002</c:v>
                </c:pt>
                <c:pt idx="221">
                  <c:v>2209.5700000000002</c:v>
                </c:pt>
                <c:pt idx="222">
                  <c:v>2219.56</c:v>
                </c:pt>
                <c:pt idx="223">
                  <c:v>2229.56</c:v>
                </c:pt>
                <c:pt idx="224">
                  <c:v>2239.56</c:v>
                </c:pt>
                <c:pt idx="225">
                  <c:v>2249.56</c:v>
                </c:pt>
                <c:pt idx="226">
                  <c:v>2259.56</c:v>
                </c:pt>
                <c:pt idx="227">
                  <c:v>2269.5500000000002</c:v>
                </c:pt>
                <c:pt idx="228">
                  <c:v>2279.5500000000002</c:v>
                </c:pt>
                <c:pt idx="229">
                  <c:v>2289.5500000000002</c:v>
                </c:pt>
                <c:pt idx="230">
                  <c:v>2299.5500000000002</c:v>
                </c:pt>
                <c:pt idx="231">
                  <c:v>2309.5500000000002</c:v>
                </c:pt>
                <c:pt idx="232">
                  <c:v>2319.54</c:v>
                </c:pt>
                <c:pt idx="233">
                  <c:v>2329.54</c:v>
                </c:pt>
                <c:pt idx="234">
                  <c:v>2339.54</c:v>
                </c:pt>
                <c:pt idx="235">
                  <c:v>2349.54</c:v>
                </c:pt>
                <c:pt idx="236">
                  <c:v>2359.54</c:v>
                </c:pt>
                <c:pt idx="237">
                  <c:v>2369.5300000000002</c:v>
                </c:pt>
                <c:pt idx="238">
                  <c:v>2379.5300000000002</c:v>
                </c:pt>
                <c:pt idx="239">
                  <c:v>2389.5300000000002</c:v>
                </c:pt>
                <c:pt idx="240">
                  <c:v>2399.5300000000002</c:v>
                </c:pt>
                <c:pt idx="241">
                  <c:v>2409.5300000000002</c:v>
                </c:pt>
                <c:pt idx="242">
                  <c:v>2419.52</c:v>
                </c:pt>
                <c:pt idx="243">
                  <c:v>2429.52</c:v>
                </c:pt>
                <c:pt idx="244">
                  <c:v>2439.52</c:v>
                </c:pt>
                <c:pt idx="245">
                  <c:v>2449.52</c:v>
                </c:pt>
                <c:pt idx="246">
                  <c:v>2459.52</c:v>
                </c:pt>
                <c:pt idx="247">
                  <c:v>2469.5100000000002</c:v>
                </c:pt>
                <c:pt idx="248">
                  <c:v>2479.5100000000002</c:v>
                </c:pt>
                <c:pt idx="249">
                  <c:v>2489.5100000000002</c:v>
                </c:pt>
                <c:pt idx="250">
                  <c:v>2499.5100000000002</c:v>
                </c:pt>
                <c:pt idx="251">
                  <c:v>2509.5100000000002</c:v>
                </c:pt>
                <c:pt idx="252">
                  <c:v>2519.5</c:v>
                </c:pt>
                <c:pt idx="253">
                  <c:v>2529.5</c:v>
                </c:pt>
                <c:pt idx="254">
                  <c:v>2539.5</c:v>
                </c:pt>
                <c:pt idx="255">
                  <c:v>2549.5</c:v>
                </c:pt>
                <c:pt idx="256">
                  <c:v>2559.5</c:v>
                </c:pt>
                <c:pt idx="257">
                  <c:v>2569.4899999999998</c:v>
                </c:pt>
                <c:pt idx="258">
                  <c:v>2579.4899999999998</c:v>
                </c:pt>
                <c:pt idx="259">
                  <c:v>2589.4899999999998</c:v>
                </c:pt>
                <c:pt idx="260">
                  <c:v>2599.4899999999998</c:v>
                </c:pt>
                <c:pt idx="261">
                  <c:v>2609.4899999999998</c:v>
                </c:pt>
                <c:pt idx="262">
                  <c:v>2619.48</c:v>
                </c:pt>
                <c:pt idx="263">
                  <c:v>2629.48</c:v>
                </c:pt>
                <c:pt idx="264">
                  <c:v>2639.48</c:v>
                </c:pt>
                <c:pt idx="265">
                  <c:v>2649.48</c:v>
                </c:pt>
                <c:pt idx="266">
                  <c:v>2659.48</c:v>
                </c:pt>
                <c:pt idx="267">
                  <c:v>2669.47</c:v>
                </c:pt>
                <c:pt idx="268">
                  <c:v>2679.47</c:v>
                </c:pt>
                <c:pt idx="269">
                  <c:v>2689.47</c:v>
                </c:pt>
                <c:pt idx="270">
                  <c:v>2699.47</c:v>
                </c:pt>
                <c:pt idx="271">
                  <c:v>2709.47</c:v>
                </c:pt>
                <c:pt idx="272">
                  <c:v>2719.46</c:v>
                </c:pt>
                <c:pt idx="273">
                  <c:v>2729.46</c:v>
                </c:pt>
                <c:pt idx="274">
                  <c:v>2739.46</c:v>
                </c:pt>
                <c:pt idx="275">
                  <c:v>2749.46</c:v>
                </c:pt>
                <c:pt idx="276">
                  <c:v>2759.46</c:v>
                </c:pt>
                <c:pt idx="277">
                  <c:v>2769.45</c:v>
                </c:pt>
                <c:pt idx="278">
                  <c:v>2779.45</c:v>
                </c:pt>
                <c:pt idx="279">
                  <c:v>2789.45</c:v>
                </c:pt>
                <c:pt idx="280">
                  <c:v>2799.45</c:v>
                </c:pt>
                <c:pt idx="281">
                  <c:v>2809.45</c:v>
                </c:pt>
                <c:pt idx="282">
                  <c:v>2819.44</c:v>
                </c:pt>
                <c:pt idx="283">
                  <c:v>2829.44</c:v>
                </c:pt>
                <c:pt idx="284">
                  <c:v>2839.44</c:v>
                </c:pt>
                <c:pt idx="285">
                  <c:v>2849.44</c:v>
                </c:pt>
                <c:pt idx="286">
                  <c:v>2859.44</c:v>
                </c:pt>
                <c:pt idx="287">
                  <c:v>2869.43</c:v>
                </c:pt>
                <c:pt idx="288">
                  <c:v>2879.43</c:v>
                </c:pt>
                <c:pt idx="289">
                  <c:v>2889.43</c:v>
                </c:pt>
                <c:pt idx="290">
                  <c:v>2899.43</c:v>
                </c:pt>
                <c:pt idx="291">
                  <c:v>2909.43</c:v>
                </c:pt>
                <c:pt idx="292">
                  <c:v>2919.42</c:v>
                </c:pt>
                <c:pt idx="293">
                  <c:v>2929.42</c:v>
                </c:pt>
                <c:pt idx="294">
                  <c:v>2939.42</c:v>
                </c:pt>
                <c:pt idx="295">
                  <c:v>2949.42</c:v>
                </c:pt>
                <c:pt idx="296">
                  <c:v>2959.42</c:v>
                </c:pt>
                <c:pt idx="297">
                  <c:v>2969.42</c:v>
                </c:pt>
                <c:pt idx="298">
                  <c:v>2979.41</c:v>
                </c:pt>
                <c:pt idx="299">
                  <c:v>2989.41</c:v>
                </c:pt>
                <c:pt idx="300">
                  <c:v>2999.41</c:v>
                </c:pt>
                <c:pt idx="301">
                  <c:v>3009.41</c:v>
                </c:pt>
                <c:pt idx="302">
                  <c:v>3019.41</c:v>
                </c:pt>
                <c:pt idx="303">
                  <c:v>3029.4</c:v>
                </c:pt>
                <c:pt idx="304">
                  <c:v>3039.4</c:v>
                </c:pt>
                <c:pt idx="305">
                  <c:v>3049.4</c:v>
                </c:pt>
                <c:pt idx="306">
                  <c:v>3059.4</c:v>
                </c:pt>
                <c:pt idx="307">
                  <c:v>3069.4</c:v>
                </c:pt>
                <c:pt idx="308">
                  <c:v>3079.39</c:v>
                </c:pt>
                <c:pt idx="309">
                  <c:v>3089.39</c:v>
                </c:pt>
                <c:pt idx="310">
                  <c:v>3099.39</c:v>
                </c:pt>
                <c:pt idx="311">
                  <c:v>3109.39</c:v>
                </c:pt>
                <c:pt idx="312">
                  <c:v>3119.39</c:v>
                </c:pt>
                <c:pt idx="313">
                  <c:v>3129.38</c:v>
                </c:pt>
                <c:pt idx="314">
                  <c:v>3139.38</c:v>
                </c:pt>
                <c:pt idx="315">
                  <c:v>3149.38</c:v>
                </c:pt>
                <c:pt idx="316">
                  <c:v>3159.38</c:v>
                </c:pt>
                <c:pt idx="317">
                  <c:v>3169.38</c:v>
                </c:pt>
                <c:pt idx="318">
                  <c:v>3179.37</c:v>
                </c:pt>
                <c:pt idx="319">
                  <c:v>3189.37</c:v>
                </c:pt>
                <c:pt idx="320">
                  <c:v>3199.37</c:v>
                </c:pt>
                <c:pt idx="321">
                  <c:v>3209.37</c:v>
                </c:pt>
                <c:pt idx="322">
                  <c:v>3219.37</c:v>
                </c:pt>
                <c:pt idx="323">
                  <c:v>3229.36</c:v>
                </c:pt>
                <c:pt idx="324">
                  <c:v>3239.36</c:v>
                </c:pt>
                <c:pt idx="325">
                  <c:v>3249.36</c:v>
                </c:pt>
                <c:pt idx="326">
                  <c:v>3259.36</c:v>
                </c:pt>
                <c:pt idx="327">
                  <c:v>3269.36</c:v>
                </c:pt>
                <c:pt idx="328">
                  <c:v>3279.35</c:v>
                </c:pt>
                <c:pt idx="329">
                  <c:v>3289.35</c:v>
                </c:pt>
                <c:pt idx="330">
                  <c:v>3299.35</c:v>
                </c:pt>
                <c:pt idx="331">
                  <c:v>3309.35</c:v>
                </c:pt>
                <c:pt idx="332">
                  <c:v>3319.35</c:v>
                </c:pt>
                <c:pt idx="333">
                  <c:v>3329.34</c:v>
                </c:pt>
                <c:pt idx="334">
                  <c:v>3339.34</c:v>
                </c:pt>
                <c:pt idx="335">
                  <c:v>3349.34</c:v>
                </c:pt>
                <c:pt idx="336">
                  <c:v>3359.34</c:v>
                </c:pt>
                <c:pt idx="337">
                  <c:v>3369.34</c:v>
                </c:pt>
                <c:pt idx="338">
                  <c:v>3379.33</c:v>
                </c:pt>
                <c:pt idx="339">
                  <c:v>3389.33</c:v>
                </c:pt>
                <c:pt idx="340">
                  <c:v>3399.33</c:v>
                </c:pt>
                <c:pt idx="341">
                  <c:v>3409.33</c:v>
                </c:pt>
                <c:pt idx="342">
                  <c:v>3419.33</c:v>
                </c:pt>
                <c:pt idx="343">
                  <c:v>3429.32</c:v>
                </c:pt>
                <c:pt idx="344">
                  <c:v>3439.32</c:v>
                </c:pt>
                <c:pt idx="345">
                  <c:v>3449.32</c:v>
                </c:pt>
                <c:pt idx="346">
                  <c:v>3459.32</c:v>
                </c:pt>
                <c:pt idx="347">
                  <c:v>3469.32</c:v>
                </c:pt>
                <c:pt idx="348">
                  <c:v>3479.31</c:v>
                </c:pt>
                <c:pt idx="349">
                  <c:v>3489.31</c:v>
                </c:pt>
                <c:pt idx="350">
                  <c:v>3499.31</c:v>
                </c:pt>
                <c:pt idx="351">
                  <c:v>3509.31</c:v>
                </c:pt>
                <c:pt idx="352">
                  <c:v>3519.31</c:v>
                </c:pt>
                <c:pt idx="353">
                  <c:v>3529.3</c:v>
                </c:pt>
                <c:pt idx="354">
                  <c:v>3539.3</c:v>
                </c:pt>
                <c:pt idx="355">
                  <c:v>3549.3</c:v>
                </c:pt>
                <c:pt idx="356">
                  <c:v>3559.3</c:v>
                </c:pt>
                <c:pt idx="357">
                  <c:v>3569.3</c:v>
                </c:pt>
                <c:pt idx="358">
                  <c:v>3579.29</c:v>
                </c:pt>
                <c:pt idx="359">
                  <c:v>3589.29</c:v>
                </c:pt>
                <c:pt idx="360">
                  <c:v>3599.29</c:v>
                </c:pt>
                <c:pt idx="361">
                  <c:v>3609.29</c:v>
                </c:pt>
                <c:pt idx="362">
                  <c:v>3619.29</c:v>
                </c:pt>
                <c:pt idx="363">
                  <c:v>3629.28</c:v>
                </c:pt>
                <c:pt idx="364">
                  <c:v>3639.28</c:v>
                </c:pt>
                <c:pt idx="365">
                  <c:v>3649.28</c:v>
                </c:pt>
                <c:pt idx="366">
                  <c:v>3659.28</c:v>
                </c:pt>
                <c:pt idx="367">
                  <c:v>3669.28</c:v>
                </c:pt>
                <c:pt idx="368">
                  <c:v>3679.27</c:v>
                </c:pt>
                <c:pt idx="369">
                  <c:v>3689.27</c:v>
                </c:pt>
                <c:pt idx="370">
                  <c:v>3699.27</c:v>
                </c:pt>
                <c:pt idx="371">
                  <c:v>3709.27</c:v>
                </c:pt>
                <c:pt idx="372">
                  <c:v>3719.27</c:v>
                </c:pt>
                <c:pt idx="373">
                  <c:v>3729.26</c:v>
                </c:pt>
                <c:pt idx="374">
                  <c:v>3739.26</c:v>
                </c:pt>
                <c:pt idx="375">
                  <c:v>3749.26</c:v>
                </c:pt>
                <c:pt idx="376">
                  <c:v>3759.26</c:v>
                </c:pt>
                <c:pt idx="377">
                  <c:v>3769.26</c:v>
                </c:pt>
                <c:pt idx="378">
                  <c:v>3779.25</c:v>
                </c:pt>
                <c:pt idx="379">
                  <c:v>3789.25</c:v>
                </c:pt>
                <c:pt idx="380">
                  <c:v>3799.25</c:v>
                </c:pt>
                <c:pt idx="381">
                  <c:v>3809.25</c:v>
                </c:pt>
                <c:pt idx="382">
                  <c:v>3819.25</c:v>
                </c:pt>
                <c:pt idx="383">
                  <c:v>3829.24</c:v>
                </c:pt>
                <c:pt idx="384">
                  <c:v>3839.24</c:v>
                </c:pt>
                <c:pt idx="385">
                  <c:v>3849.24</c:v>
                </c:pt>
                <c:pt idx="386">
                  <c:v>3859.24</c:v>
                </c:pt>
                <c:pt idx="387">
                  <c:v>3869.24</c:v>
                </c:pt>
                <c:pt idx="388">
                  <c:v>3879.24</c:v>
                </c:pt>
                <c:pt idx="389">
                  <c:v>3889.23</c:v>
                </c:pt>
                <c:pt idx="390">
                  <c:v>3899.23</c:v>
                </c:pt>
                <c:pt idx="391">
                  <c:v>3909.23</c:v>
                </c:pt>
                <c:pt idx="392">
                  <c:v>3919.23</c:v>
                </c:pt>
                <c:pt idx="393">
                  <c:v>3929.22</c:v>
                </c:pt>
                <c:pt idx="394">
                  <c:v>3939.22</c:v>
                </c:pt>
                <c:pt idx="395">
                  <c:v>3949.22</c:v>
                </c:pt>
                <c:pt idx="396">
                  <c:v>3959.22</c:v>
                </c:pt>
                <c:pt idx="397">
                  <c:v>3969.22</c:v>
                </c:pt>
                <c:pt idx="398">
                  <c:v>3979.22</c:v>
                </c:pt>
                <c:pt idx="399">
                  <c:v>3989.21</c:v>
                </c:pt>
                <c:pt idx="400">
                  <c:v>3999.21</c:v>
                </c:pt>
                <c:pt idx="401">
                  <c:v>4009.21</c:v>
                </c:pt>
                <c:pt idx="402">
                  <c:v>4019.21</c:v>
                </c:pt>
                <c:pt idx="403">
                  <c:v>4029.21</c:v>
                </c:pt>
                <c:pt idx="404">
                  <c:v>4039.2</c:v>
                </c:pt>
                <c:pt idx="405">
                  <c:v>4049.2</c:v>
                </c:pt>
                <c:pt idx="406">
                  <c:v>4059.2</c:v>
                </c:pt>
                <c:pt idx="407">
                  <c:v>4069.2</c:v>
                </c:pt>
                <c:pt idx="408">
                  <c:v>4079.2</c:v>
                </c:pt>
                <c:pt idx="409">
                  <c:v>4089.19</c:v>
                </c:pt>
                <c:pt idx="410">
                  <c:v>4099.1899999999996</c:v>
                </c:pt>
                <c:pt idx="411">
                  <c:v>4109.1899999999996</c:v>
                </c:pt>
                <c:pt idx="412">
                  <c:v>4119.1899999999996</c:v>
                </c:pt>
                <c:pt idx="413">
                  <c:v>4129.1899999999996</c:v>
                </c:pt>
                <c:pt idx="414">
                  <c:v>4139.18</c:v>
                </c:pt>
                <c:pt idx="415">
                  <c:v>4149.18</c:v>
                </c:pt>
                <c:pt idx="416">
                  <c:v>4159.18</c:v>
                </c:pt>
                <c:pt idx="417">
                  <c:v>4169.18</c:v>
                </c:pt>
                <c:pt idx="418">
                  <c:v>4179.18</c:v>
                </c:pt>
                <c:pt idx="419">
                  <c:v>4189.17</c:v>
                </c:pt>
                <c:pt idx="420">
                  <c:v>4199.17</c:v>
                </c:pt>
                <c:pt idx="421">
                  <c:v>4209.17</c:v>
                </c:pt>
                <c:pt idx="422">
                  <c:v>4219.17</c:v>
                </c:pt>
                <c:pt idx="423">
                  <c:v>4229.17</c:v>
                </c:pt>
                <c:pt idx="424">
                  <c:v>4239.16</c:v>
                </c:pt>
                <c:pt idx="425">
                  <c:v>4249.16</c:v>
                </c:pt>
                <c:pt idx="426">
                  <c:v>4259.16</c:v>
                </c:pt>
                <c:pt idx="427">
                  <c:v>4269.16</c:v>
                </c:pt>
                <c:pt idx="428">
                  <c:v>4279.16</c:v>
                </c:pt>
                <c:pt idx="429">
                  <c:v>4289.1499999999996</c:v>
                </c:pt>
                <c:pt idx="430">
                  <c:v>4299.1499999999996</c:v>
                </c:pt>
                <c:pt idx="431">
                  <c:v>4309.1499999999996</c:v>
                </c:pt>
                <c:pt idx="432">
                  <c:v>4319.1499999999996</c:v>
                </c:pt>
                <c:pt idx="433">
                  <c:v>4329.1499999999996</c:v>
                </c:pt>
                <c:pt idx="434">
                  <c:v>4339.1400000000003</c:v>
                </c:pt>
                <c:pt idx="435">
                  <c:v>4349.1400000000003</c:v>
                </c:pt>
                <c:pt idx="436">
                  <c:v>4359.1400000000003</c:v>
                </c:pt>
                <c:pt idx="437">
                  <c:v>4369.1400000000003</c:v>
                </c:pt>
                <c:pt idx="438">
                  <c:v>4379.1400000000003</c:v>
                </c:pt>
                <c:pt idx="439">
                  <c:v>4389.13</c:v>
                </c:pt>
                <c:pt idx="440">
                  <c:v>4399.13</c:v>
                </c:pt>
                <c:pt idx="441">
                  <c:v>4409.13</c:v>
                </c:pt>
                <c:pt idx="442">
                  <c:v>4419.13</c:v>
                </c:pt>
                <c:pt idx="443">
                  <c:v>4429.13</c:v>
                </c:pt>
                <c:pt idx="444">
                  <c:v>4439.13</c:v>
                </c:pt>
                <c:pt idx="445">
                  <c:v>4449.12</c:v>
                </c:pt>
                <c:pt idx="446">
                  <c:v>4459.12</c:v>
                </c:pt>
                <c:pt idx="447">
                  <c:v>4469.12</c:v>
                </c:pt>
                <c:pt idx="448">
                  <c:v>4479.12</c:v>
                </c:pt>
                <c:pt idx="449">
                  <c:v>4489.12</c:v>
                </c:pt>
                <c:pt idx="450">
                  <c:v>4499.1099999999997</c:v>
                </c:pt>
                <c:pt idx="451">
                  <c:v>4509.1099999999997</c:v>
                </c:pt>
                <c:pt idx="452">
                  <c:v>4519.1099999999997</c:v>
                </c:pt>
                <c:pt idx="453">
                  <c:v>4529.1099999999997</c:v>
                </c:pt>
                <c:pt idx="454">
                  <c:v>4539.1099999999997</c:v>
                </c:pt>
                <c:pt idx="455">
                  <c:v>4549.1000000000004</c:v>
                </c:pt>
                <c:pt idx="456">
                  <c:v>4559.1000000000004</c:v>
                </c:pt>
                <c:pt idx="457">
                  <c:v>4569.1000000000004</c:v>
                </c:pt>
                <c:pt idx="458">
                  <c:v>4579.1000000000004</c:v>
                </c:pt>
                <c:pt idx="459">
                  <c:v>4589.1000000000004</c:v>
                </c:pt>
                <c:pt idx="460">
                  <c:v>4599.09</c:v>
                </c:pt>
                <c:pt idx="461">
                  <c:v>4609.09</c:v>
                </c:pt>
                <c:pt idx="462">
                  <c:v>4619.09</c:v>
                </c:pt>
                <c:pt idx="463">
                  <c:v>4629.09</c:v>
                </c:pt>
                <c:pt idx="464">
                  <c:v>4639.09</c:v>
                </c:pt>
                <c:pt idx="465">
                  <c:v>4649.08</c:v>
                </c:pt>
                <c:pt idx="466">
                  <c:v>4659.08</c:v>
                </c:pt>
                <c:pt idx="467">
                  <c:v>4669.08</c:v>
                </c:pt>
                <c:pt idx="468">
                  <c:v>4679.08</c:v>
                </c:pt>
                <c:pt idx="469">
                  <c:v>4689.08</c:v>
                </c:pt>
                <c:pt idx="470">
                  <c:v>4699.07</c:v>
                </c:pt>
                <c:pt idx="471">
                  <c:v>4709.07</c:v>
                </c:pt>
                <c:pt idx="472">
                  <c:v>4719.07</c:v>
                </c:pt>
                <c:pt idx="473">
                  <c:v>4729.07</c:v>
                </c:pt>
                <c:pt idx="474">
                  <c:v>4739.07</c:v>
                </c:pt>
                <c:pt idx="475">
                  <c:v>4749.0600000000004</c:v>
                </c:pt>
                <c:pt idx="476">
                  <c:v>4759.0600000000004</c:v>
                </c:pt>
                <c:pt idx="477">
                  <c:v>4769.0600000000004</c:v>
                </c:pt>
                <c:pt idx="478">
                  <c:v>4779.0600000000004</c:v>
                </c:pt>
                <c:pt idx="479">
                  <c:v>4789.0600000000004</c:v>
                </c:pt>
                <c:pt idx="480">
                  <c:v>4799.05</c:v>
                </c:pt>
                <c:pt idx="481">
                  <c:v>4809.05</c:v>
                </c:pt>
                <c:pt idx="482">
                  <c:v>4819.05</c:v>
                </c:pt>
                <c:pt idx="483">
                  <c:v>4829.05</c:v>
                </c:pt>
                <c:pt idx="484">
                  <c:v>4839.05</c:v>
                </c:pt>
                <c:pt idx="485">
                  <c:v>4849.04</c:v>
                </c:pt>
                <c:pt idx="486">
                  <c:v>4859.04</c:v>
                </c:pt>
                <c:pt idx="487">
                  <c:v>4869.04</c:v>
                </c:pt>
                <c:pt idx="488">
                  <c:v>4879.04</c:v>
                </c:pt>
                <c:pt idx="489">
                  <c:v>4889.04</c:v>
                </c:pt>
                <c:pt idx="490">
                  <c:v>4899.03</c:v>
                </c:pt>
                <c:pt idx="491">
                  <c:v>4909.03</c:v>
                </c:pt>
                <c:pt idx="492">
                  <c:v>4919.03</c:v>
                </c:pt>
                <c:pt idx="493">
                  <c:v>4929.03</c:v>
                </c:pt>
                <c:pt idx="494">
                  <c:v>4939.03</c:v>
                </c:pt>
                <c:pt idx="495">
                  <c:v>4949.0200000000004</c:v>
                </c:pt>
                <c:pt idx="496">
                  <c:v>4959.0200000000004</c:v>
                </c:pt>
                <c:pt idx="497">
                  <c:v>4969.0200000000004</c:v>
                </c:pt>
                <c:pt idx="498">
                  <c:v>4979.0200000000004</c:v>
                </c:pt>
                <c:pt idx="499">
                  <c:v>4989.0200000000004</c:v>
                </c:pt>
                <c:pt idx="500">
                  <c:v>4999.01</c:v>
                </c:pt>
                <c:pt idx="501">
                  <c:v>5009.01</c:v>
                </c:pt>
                <c:pt idx="502">
                  <c:v>5019.01</c:v>
                </c:pt>
                <c:pt idx="503">
                  <c:v>5029.01</c:v>
                </c:pt>
                <c:pt idx="504">
                  <c:v>5039.01</c:v>
                </c:pt>
                <c:pt idx="505">
                  <c:v>5049</c:v>
                </c:pt>
                <c:pt idx="506">
                  <c:v>5059</c:v>
                </c:pt>
                <c:pt idx="507">
                  <c:v>5069</c:v>
                </c:pt>
                <c:pt idx="508">
                  <c:v>5079</c:v>
                </c:pt>
                <c:pt idx="509">
                  <c:v>5089</c:v>
                </c:pt>
                <c:pt idx="510">
                  <c:v>5099</c:v>
                </c:pt>
                <c:pt idx="511">
                  <c:v>5108.99</c:v>
                </c:pt>
                <c:pt idx="512">
                  <c:v>5118.99</c:v>
                </c:pt>
                <c:pt idx="513">
                  <c:v>5128.99</c:v>
                </c:pt>
                <c:pt idx="514">
                  <c:v>5138.99</c:v>
                </c:pt>
                <c:pt idx="515">
                  <c:v>5148.99</c:v>
                </c:pt>
                <c:pt idx="516">
                  <c:v>5158.9799999999996</c:v>
                </c:pt>
                <c:pt idx="517">
                  <c:v>5168.9799999999996</c:v>
                </c:pt>
                <c:pt idx="518">
                  <c:v>5178.9799999999996</c:v>
                </c:pt>
                <c:pt idx="519">
                  <c:v>5188.9799999999996</c:v>
                </c:pt>
                <c:pt idx="520">
                  <c:v>5198.9799999999996</c:v>
                </c:pt>
                <c:pt idx="521">
                  <c:v>5208.97</c:v>
                </c:pt>
                <c:pt idx="522">
                  <c:v>5218.97</c:v>
                </c:pt>
                <c:pt idx="523">
                  <c:v>5228.97</c:v>
                </c:pt>
                <c:pt idx="524">
                  <c:v>5238.97</c:v>
                </c:pt>
                <c:pt idx="525">
                  <c:v>5248.97</c:v>
                </c:pt>
                <c:pt idx="526">
                  <c:v>5258.96</c:v>
                </c:pt>
                <c:pt idx="527">
                  <c:v>5268.96</c:v>
                </c:pt>
                <c:pt idx="528">
                  <c:v>5278.96</c:v>
                </c:pt>
                <c:pt idx="529">
                  <c:v>5288.96</c:v>
                </c:pt>
                <c:pt idx="530">
                  <c:v>5298.96</c:v>
                </c:pt>
                <c:pt idx="531">
                  <c:v>5308.95</c:v>
                </c:pt>
                <c:pt idx="532">
                  <c:v>5318.95</c:v>
                </c:pt>
                <c:pt idx="533">
                  <c:v>5328.95</c:v>
                </c:pt>
                <c:pt idx="534">
                  <c:v>5338.95</c:v>
                </c:pt>
                <c:pt idx="535">
                  <c:v>5348.95</c:v>
                </c:pt>
                <c:pt idx="536">
                  <c:v>5358.94</c:v>
                </c:pt>
                <c:pt idx="537">
                  <c:v>5368.94</c:v>
                </c:pt>
                <c:pt idx="538">
                  <c:v>5378.94</c:v>
                </c:pt>
                <c:pt idx="539">
                  <c:v>5388.94</c:v>
                </c:pt>
                <c:pt idx="540">
                  <c:v>5398.94</c:v>
                </c:pt>
                <c:pt idx="541">
                  <c:v>5408.93</c:v>
                </c:pt>
                <c:pt idx="542">
                  <c:v>5418.93</c:v>
                </c:pt>
                <c:pt idx="543">
                  <c:v>5428.93</c:v>
                </c:pt>
                <c:pt idx="544">
                  <c:v>5438.93</c:v>
                </c:pt>
                <c:pt idx="545">
                  <c:v>5448.93</c:v>
                </c:pt>
                <c:pt idx="546">
                  <c:v>5458.92</c:v>
                </c:pt>
                <c:pt idx="547">
                  <c:v>5468.92</c:v>
                </c:pt>
                <c:pt idx="548">
                  <c:v>5478.92</c:v>
                </c:pt>
                <c:pt idx="549">
                  <c:v>5488.92</c:v>
                </c:pt>
                <c:pt idx="550">
                  <c:v>5498.92</c:v>
                </c:pt>
                <c:pt idx="551">
                  <c:v>5508.91</c:v>
                </c:pt>
                <c:pt idx="552">
                  <c:v>5518.91</c:v>
                </c:pt>
                <c:pt idx="553">
                  <c:v>5528.91</c:v>
                </c:pt>
                <c:pt idx="554">
                  <c:v>5538.91</c:v>
                </c:pt>
                <c:pt idx="555">
                  <c:v>5548.91</c:v>
                </c:pt>
                <c:pt idx="556">
                  <c:v>5558.9</c:v>
                </c:pt>
                <c:pt idx="557">
                  <c:v>5568.9</c:v>
                </c:pt>
                <c:pt idx="558">
                  <c:v>5578.9</c:v>
                </c:pt>
                <c:pt idx="559">
                  <c:v>5588.9</c:v>
                </c:pt>
                <c:pt idx="560">
                  <c:v>5598.9</c:v>
                </c:pt>
                <c:pt idx="561">
                  <c:v>5608.89</c:v>
                </c:pt>
                <c:pt idx="562">
                  <c:v>5618.89</c:v>
                </c:pt>
                <c:pt idx="563">
                  <c:v>5628.89</c:v>
                </c:pt>
                <c:pt idx="564">
                  <c:v>5638.89</c:v>
                </c:pt>
                <c:pt idx="565">
                  <c:v>5648.89</c:v>
                </c:pt>
                <c:pt idx="566">
                  <c:v>5658.88</c:v>
                </c:pt>
                <c:pt idx="567">
                  <c:v>5668.88</c:v>
                </c:pt>
                <c:pt idx="568">
                  <c:v>5678.88</c:v>
                </c:pt>
                <c:pt idx="569">
                  <c:v>5688.88</c:v>
                </c:pt>
                <c:pt idx="570">
                  <c:v>5698.88</c:v>
                </c:pt>
                <c:pt idx="571">
                  <c:v>5708.88</c:v>
                </c:pt>
                <c:pt idx="572">
                  <c:v>5718.87</c:v>
                </c:pt>
                <c:pt idx="573">
                  <c:v>5728.87</c:v>
                </c:pt>
                <c:pt idx="574">
                  <c:v>5738.87</c:v>
                </c:pt>
                <c:pt idx="575">
                  <c:v>5748.87</c:v>
                </c:pt>
                <c:pt idx="576">
                  <c:v>5758.87</c:v>
                </c:pt>
                <c:pt idx="577">
                  <c:v>5768.86</c:v>
                </c:pt>
                <c:pt idx="578">
                  <c:v>5778.86</c:v>
                </c:pt>
                <c:pt idx="579">
                  <c:v>5788.86</c:v>
                </c:pt>
                <c:pt idx="580">
                  <c:v>5798.86</c:v>
                </c:pt>
                <c:pt idx="581">
                  <c:v>5808.86</c:v>
                </c:pt>
                <c:pt idx="582">
                  <c:v>5818.85</c:v>
                </c:pt>
                <c:pt idx="583">
                  <c:v>5828.85</c:v>
                </c:pt>
                <c:pt idx="584">
                  <c:v>5838.85</c:v>
                </c:pt>
                <c:pt idx="585">
                  <c:v>5848.85</c:v>
                </c:pt>
                <c:pt idx="586">
                  <c:v>5858.85</c:v>
                </c:pt>
                <c:pt idx="587">
                  <c:v>5868.84</c:v>
                </c:pt>
                <c:pt idx="588">
                  <c:v>5878.84</c:v>
                </c:pt>
                <c:pt idx="589">
                  <c:v>5888.84</c:v>
                </c:pt>
                <c:pt idx="590">
                  <c:v>5898.84</c:v>
                </c:pt>
                <c:pt idx="591">
                  <c:v>5908.84</c:v>
                </c:pt>
                <c:pt idx="592">
                  <c:v>5918.83</c:v>
                </c:pt>
                <c:pt idx="593">
                  <c:v>5928.83</c:v>
                </c:pt>
                <c:pt idx="594">
                  <c:v>5938.83</c:v>
                </c:pt>
                <c:pt idx="595">
                  <c:v>5948.83</c:v>
                </c:pt>
                <c:pt idx="596">
                  <c:v>5958.83</c:v>
                </c:pt>
                <c:pt idx="597">
                  <c:v>5968.82</c:v>
                </c:pt>
                <c:pt idx="598">
                  <c:v>5978.82</c:v>
                </c:pt>
                <c:pt idx="599">
                  <c:v>5988.82</c:v>
                </c:pt>
                <c:pt idx="600">
                  <c:v>5998.82</c:v>
                </c:pt>
                <c:pt idx="601">
                  <c:v>6008.82</c:v>
                </c:pt>
                <c:pt idx="602">
                  <c:v>6018.81</c:v>
                </c:pt>
                <c:pt idx="603">
                  <c:v>6028.81</c:v>
                </c:pt>
                <c:pt idx="604">
                  <c:v>6038.81</c:v>
                </c:pt>
                <c:pt idx="605">
                  <c:v>6048.81</c:v>
                </c:pt>
                <c:pt idx="606">
                  <c:v>6058.81</c:v>
                </c:pt>
                <c:pt idx="607">
                  <c:v>6068.8</c:v>
                </c:pt>
                <c:pt idx="608">
                  <c:v>6078.8</c:v>
                </c:pt>
                <c:pt idx="609">
                  <c:v>6088.8</c:v>
                </c:pt>
                <c:pt idx="610">
                  <c:v>6098.8</c:v>
                </c:pt>
                <c:pt idx="611">
                  <c:v>6108.8</c:v>
                </c:pt>
                <c:pt idx="612">
                  <c:v>6118.79</c:v>
                </c:pt>
                <c:pt idx="613">
                  <c:v>6128.79</c:v>
                </c:pt>
                <c:pt idx="614">
                  <c:v>6138.79</c:v>
                </c:pt>
                <c:pt idx="615">
                  <c:v>6148.79</c:v>
                </c:pt>
                <c:pt idx="616">
                  <c:v>6158.79</c:v>
                </c:pt>
                <c:pt idx="617">
                  <c:v>6168.78</c:v>
                </c:pt>
                <c:pt idx="618">
                  <c:v>6178.78</c:v>
                </c:pt>
                <c:pt idx="619">
                  <c:v>6188.78</c:v>
                </c:pt>
                <c:pt idx="620">
                  <c:v>6198.78</c:v>
                </c:pt>
                <c:pt idx="621">
                  <c:v>6208.78</c:v>
                </c:pt>
                <c:pt idx="622">
                  <c:v>6218.77</c:v>
                </c:pt>
                <c:pt idx="623">
                  <c:v>6228.77</c:v>
                </c:pt>
                <c:pt idx="624">
                  <c:v>6238.77</c:v>
                </c:pt>
                <c:pt idx="625">
                  <c:v>6248.77</c:v>
                </c:pt>
                <c:pt idx="626">
                  <c:v>6258.77</c:v>
                </c:pt>
                <c:pt idx="627">
                  <c:v>6268.77</c:v>
                </c:pt>
                <c:pt idx="628">
                  <c:v>6278.76</c:v>
                </c:pt>
                <c:pt idx="629">
                  <c:v>6288.76</c:v>
                </c:pt>
                <c:pt idx="630">
                  <c:v>6298.76</c:v>
                </c:pt>
                <c:pt idx="631">
                  <c:v>6308.76</c:v>
                </c:pt>
                <c:pt idx="632">
                  <c:v>6318.76</c:v>
                </c:pt>
                <c:pt idx="633">
                  <c:v>6328.75</c:v>
                </c:pt>
                <c:pt idx="634">
                  <c:v>6338.75</c:v>
                </c:pt>
                <c:pt idx="635">
                  <c:v>6348.75</c:v>
                </c:pt>
                <c:pt idx="636">
                  <c:v>6358.75</c:v>
                </c:pt>
                <c:pt idx="637">
                  <c:v>6368.75</c:v>
                </c:pt>
                <c:pt idx="638">
                  <c:v>6378.74</c:v>
                </c:pt>
                <c:pt idx="639">
                  <c:v>6388.74</c:v>
                </c:pt>
                <c:pt idx="640">
                  <c:v>6398.74</c:v>
                </c:pt>
                <c:pt idx="641">
                  <c:v>6408.74</c:v>
                </c:pt>
                <c:pt idx="642">
                  <c:v>6418.74</c:v>
                </c:pt>
                <c:pt idx="643">
                  <c:v>6428.73</c:v>
                </c:pt>
                <c:pt idx="644">
                  <c:v>6438.73</c:v>
                </c:pt>
                <c:pt idx="645">
                  <c:v>6448.73</c:v>
                </c:pt>
                <c:pt idx="646">
                  <c:v>6458.73</c:v>
                </c:pt>
                <c:pt idx="647">
                  <c:v>6468.73</c:v>
                </c:pt>
                <c:pt idx="648">
                  <c:v>6478.72</c:v>
                </c:pt>
                <c:pt idx="649">
                  <c:v>6488.72</c:v>
                </c:pt>
                <c:pt idx="650">
                  <c:v>6498.72</c:v>
                </c:pt>
                <c:pt idx="651">
                  <c:v>6508.72</c:v>
                </c:pt>
                <c:pt idx="652">
                  <c:v>6518.72</c:v>
                </c:pt>
                <c:pt idx="653">
                  <c:v>6528.71</c:v>
                </c:pt>
                <c:pt idx="654">
                  <c:v>6538.71</c:v>
                </c:pt>
                <c:pt idx="655">
                  <c:v>6548.71</c:v>
                </c:pt>
                <c:pt idx="656">
                  <c:v>6558.71</c:v>
                </c:pt>
                <c:pt idx="657">
                  <c:v>6568.71</c:v>
                </c:pt>
                <c:pt idx="658">
                  <c:v>6578.7</c:v>
                </c:pt>
                <c:pt idx="659">
                  <c:v>6588.7</c:v>
                </c:pt>
                <c:pt idx="660">
                  <c:v>6598.7</c:v>
                </c:pt>
                <c:pt idx="661">
                  <c:v>6608.7</c:v>
                </c:pt>
                <c:pt idx="662">
                  <c:v>6618.7</c:v>
                </c:pt>
                <c:pt idx="663">
                  <c:v>6628.69</c:v>
                </c:pt>
                <c:pt idx="664">
                  <c:v>6638.69</c:v>
                </c:pt>
                <c:pt idx="665">
                  <c:v>6648.69</c:v>
                </c:pt>
                <c:pt idx="666">
                  <c:v>6658.69</c:v>
                </c:pt>
                <c:pt idx="667">
                  <c:v>6668.69</c:v>
                </c:pt>
                <c:pt idx="668">
                  <c:v>6678.68</c:v>
                </c:pt>
                <c:pt idx="669">
                  <c:v>6688.68</c:v>
                </c:pt>
                <c:pt idx="670">
                  <c:v>6698.68</c:v>
                </c:pt>
                <c:pt idx="671">
                  <c:v>6708.68</c:v>
                </c:pt>
                <c:pt idx="672">
                  <c:v>6718.68</c:v>
                </c:pt>
                <c:pt idx="673">
                  <c:v>6728.67</c:v>
                </c:pt>
                <c:pt idx="674">
                  <c:v>6738.67</c:v>
                </c:pt>
                <c:pt idx="675">
                  <c:v>6748.67</c:v>
                </c:pt>
                <c:pt idx="676">
                  <c:v>6758.67</c:v>
                </c:pt>
                <c:pt idx="677">
                  <c:v>6768.67</c:v>
                </c:pt>
                <c:pt idx="678">
                  <c:v>6778.67</c:v>
                </c:pt>
                <c:pt idx="679">
                  <c:v>6788.66</c:v>
                </c:pt>
                <c:pt idx="680">
                  <c:v>6798.66</c:v>
                </c:pt>
                <c:pt idx="681">
                  <c:v>6808.66</c:v>
                </c:pt>
                <c:pt idx="682">
                  <c:v>6818.66</c:v>
                </c:pt>
                <c:pt idx="683">
                  <c:v>6828.65</c:v>
                </c:pt>
                <c:pt idx="684">
                  <c:v>6838.65</c:v>
                </c:pt>
                <c:pt idx="685">
                  <c:v>6848.65</c:v>
                </c:pt>
                <c:pt idx="686">
                  <c:v>6858.65</c:v>
                </c:pt>
                <c:pt idx="687">
                  <c:v>6868.65</c:v>
                </c:pt>
                <c:pt idx="688">
                  <c:v>6878.65</c:v>
                </c:pt>
                <c:pt idx="689">
                  <c:v>6888.64</c:v>
                </c:pt>
                <c:pt idx="690">
                  <c:v>6898.64</c:v>
                </c:pt>
                <c:pt idx="691">
                  <c:v>6908.64</c:v>
                </c:pt>
                <c:pt idx="692">
                  <c:v>6918.64</c:v>
                </c:pt>
                <c:pt idx="693">
                  <c:v>6928.64</c:v>
                </c:pt>
                <c:pt idx="694">
                  <c:v>6938.63</c:v>
                </c:pt>
                <c:pt idx="695">
                  <c:v>6948.63</c:v>
                </c:pt>
                <c:pt idx="696">
                  <c:v>6958.63</c:v>
                </c:pt>
                <c:pt idx="697">
                  <c:v>6968.63</c:v>
                </c:pt>
                <c:pt idx="698">
                  <c:v>6978.63</c:v>
                </c:pt>
                <c:pt idx="699">
                  <c:v>6988.62</c:v>
                </c:pt>
                <c:pt idx="700">
                  <c:v>6998.63</c:v>
                </c:pt>
                <c:pt idx="701">
                  <c:v>7008.62</c:v>
                </c:pt>
                <c:pt idx="702">
                  <c:v>7018.62</c:v>
                </c:pt>
                <c:pt idx="703">
                  <c:v>7028.62</c:v>
                </c:pt>
                <c:pt idx="704">
                  <c:v>7038.61</c:v>
                </c:pt>
                <c:pt idx="705">
                  <c:v>7048.61</c:v>
                </c:pt>
                <c:pt idx="706">
                  <c:v>7058.61</c:v>
                </c:pt>
                <c:pt idx="707">
                  <c:v>7068.61</c:v>
                </c:pt>
                <c:pt idx="708">
                  <c:v>7078.61</c:v>
                </c:pt>
                <c:pt idx="709">
                  <c:v>7088.6</c:v>
                </c:pt>
                <c:pt idx="710">
                  <c:v>7098.6</c:v>
                </c:pt>
                <c:pt idx="711">
                  <c:v>7108.6</c:v>
                </c:pt>
                <c:pt idx="712">
                  <c:v>7118.6</c:v>
                </c:pt>
                <c:pt idx="713">
                  <c:v>7128.6</c:v>
                </c:pt>
                <c:pt idx="714">
                  <c:v>7138.59</c:v>
                </c:pt>
                <c:pt idx="715">
                  <c:v>7148.59</c:v>
                </c:pt>
                <c:pt idx="716">
                  <c:v>7158.59</c:v>
                </c:pt>
                <c:pt idx="717">
                  <c:v>7168.59</c:v>
                </c:pt>
                <c:pt idx="718">
                  <c:v>7178.59</c:v>
                </c:pt>
                <c:pt idx="719">
                  <c:v>7188.58</c:v>
                </c:pt>
                <c:pt idx="720">
                  <c:v>7198.58</c:v>
                </c:pt>
                <c:pt idx="721">
                  <c:v>7208.58</c:v>
                </c:pt>
                <c:pt idx="722">
                  <c:v>7218.58</c:v>
                </c:pt>
                <c:pt idx="723">
                  <c:v>7228.58</c:v>
                </c:pt>
                <c:pt idx="724">
                  <c:v>7238.57</c:v>
                </c:pt>
                <c:pt idx="725">
                  <c:v>7248.57</c:v>
                </c:pt>
                <c:pt idx="726">
                  <c:v>7258.57</c:v>
                </c:pt>
                <c:pt idx="727">
                  <c:v>7268.57</c:v>
                </c:pt>
                <c:pt idx="728">
                  <c:v>7278.57</c:v>
                </c:pt>
                <c:pt idx="729">
                  <c:v>7288.57</c:v>
                </c:pt>
                <c:pt idx="730">
                  <c:v>7298.56</c:v>
                </c:pt>
                <c:pt idx="731">
                  <c:v>7308.56</c:v>
                </c:pt>
                <c:pt idx="732">
                  <c:v>7318.56</c:v>
                </c:pt>
                <c:pt idx="733">
                  <c:v>7328.56</c:v>
                </c:pt>
                <c:pt idx="734">
                  <c:v>7338.56</c:v>
                </c:pt>
                <c:pt idx="735">
                  <c:v>7348.55</c:v>
                </c:pt>
                <c:pt idx="736">
                  <c:v>7358.55</c:v>
                </c:pt>
                <c:pt idx="737">
                  <c:v>7368.55</c:v>
                </c:pt>
                <c:pt idx="738">
                  <c:v>7378.55</c:v>
                </c:pt>
                <c:pt idx="739">
                  <c:v>7388.54</c:v>
                </c:pt>
                <c:pt idx="740">
                  <c:v>7398.54</c:v>
                </c:pt>
                <c:pt idx="741">
                  <c:v>7408.54</c:v>
                </c:pt>
                <c:pt idx="742">
                  <c:v>7418.54</c:v>
                </c:pt>
                <c:pt idx="743">
                  <c:v>7428.54</c:v>
                </c:pt>
                <c:pt idx="744">
                  <c:v>7438.54</c:v>
                </c:pt>
                <c:pt idx="745">
                  <c:v>7448.53</c:v>
                </c:pt>
                <c:pt idx="746">
                  <c:v>7458.53</c:v>
                </c:pt>
                <c:pt idx="747">
                  <c:v>7468.53</c:v>
                </c:pt>
                <c:pt idx="748">
                  <c:v>7478.53</c:v>
                </c:pt>
                <c:pt idx="749">
                  <c:v>7488.53</c:v>
                </c:pt>
                <c:pt idx="750">
                  <c:v>7498.52</c:v>
                </c:pt>
                <c:pt idx="751">
                  <c:v>7508.52</c:v>
                </c:pt>
                <c:pt idx="752">
                  <c:v>7518.52</c:v>
                </c:pt>
                <c:pt idx="753">
                  <c:v>7528.52</c:v>
                </c:pt>
                <c:pt idx="754">
                  <c:v>7538.52</c:v>
                </c:pt>
                <c:pt idx="755">
                  <c:v>7548.51</c:v>
                </c:pt>
                <c:pt idx="756">
                  <c:v>7558.51</c:v>
                </c:pt>
                <c:pt idx="757">
                  <c:v>7568.51</c:v>
                </c:pt>
                <c:pt idx="758">
                  <c:v>7578.51</c:v>
                </c:pt>
                <c:pt idx="759">
                  <c:v>7588.51</c:v>
                </c:pt>
                <c:pt idx="760">
                  <c:v>7598.5</c:v>
                </c:pt>
                <c:pt idx="761">
                  <c:v>7608.5</c:v>
                </c:pt>
                <c:pt idx="762">
                  <c:v>7618.5</c:v>
                </c:pt>
                <c:pt idx="763">
                  <c:v>7628.5</c:v>
                </c:pt>
                <c:pt idx="764">
                  <c:v>7638.5</c:v>
                </c:pt>
                <c:pt idx="765">
                  <c:v>7648.5</c:v>
                </c:pt>
                <c:pt idx="766">
                  <c:v>7658.49</c:v>
                </c:pt>
                <c:pt idx="767">
                  <c:v>7668.49</c:v>
                </c:pt>
                <c:pt idx="768">
                  <c:v>7678.49</c:v>
                </c:pt>
                <c:pt idx="769">
                  <c:v>7688.49</c:v>
                </c:pt>
                <c:pt idx="770">
                  <c:v>7698.48</c:v>
                </c:pt>
                <c:pt idx="771">
                  <c:v>7708.48</c:v>
                </c:pt>
                <c:pt idx="772">
                  <c:v>7718.48</c:v>
                </c:pt>
                <c:pt idx="773">
                  <c:v>7728.48</c:v>
                </c:pt>
                <c:pt idx="774">
                  <c:v>7738.48</c:v>
                </c:pt>
                <c:pt idx="775">
                  <c:v>7748.47</c:v>
                </c:pt>
                <c:pt idx="776">
                  <c:v>7758.47</c:v>
                </c:pt>
                <c:pt idx="777">
                  <c:v>7768.47</c:v>
                </c:pt>
                <c:pt idx="778">
                  <c:v>7778.47</c:v>
                </c:pt>
                <c:pt idx="779">
                  <c:v>7788.47</c:v>
                </c:pt>
                <c:pt idx="780">
                  <c:v>7798.46</c:v>
                </c:pt>
                <c:pt idx="781">
                  <c:v>7808.46</c:v>
                </c:pt>
                <c:pt idx="782">
                  <c:v>7818.46</c:v>
                </c:pt>
                <c:pt idx="783">
                  <c:v>7828.46</c:v>
                </c:pt>
                <c:pt idx="784">
                  <c:v>7838.46</c:v>
                </c:pt>
                <c:pt idx="785">
                  <c:v>7848.46</c:v>
                </c:pt>
                <c:pt idx="786">
                  <c:v>7858.45</c:v>
                </c:pt>
                <c:pt idx="787">
                  <c:v>7868.45</c:v>
                </c:pt>
                <c:pt idx="788">
                  <c:v>7878.45</c:v>
                </c:pt>
                <c:pt idx="789">
                  <c:v>7888.45</c:v>
                </c:pt>
                <c:pt idx="790">
                  <c:v>7898.45</c:v>
                </c:pt>
                <c:pt idx="791">
                  <c:v>7908.44</c:v>
                </c:pt>
                <c:pt idx="792">
                  <c:v>7918.44</c:v>
                </c:pt>
                <c:pt idx="793">
                  <c:v>7928.44</c:v>
                </c:pt>
                <c:pt idx="794">
                  <c:v>7938.44</c:v>
                </c:pt>
                <c:pt idx="795">
                  <c:v>7948.44</c:v>
                </c:pt>
                <c:pt idx="796">
                  <c:v>7958.43</c:v>
                </c:pt>
                <c:pt idx="797">
                  <c:v>7968.43</c:v>
                </c:pt>
                <c:pt idx="798">
                  <c:v>7978.43</c:v>
                </c:pt>
                <c:pt idx="799">
                  <c:v>7988.43</c:v>
                </c:pt>
                <c:pt idx="800">
                  <c:v>7998.43</c:v>
                </c:pt>
                <c:pt idx="801">
                  <c:v>8008.42</c:v>
                </c:pt>
                <c:pt idx="802">
                  <c:v>8018.42</c:v>
                </c:pt>
                <c:pt idx="803">
                  <c:v>8028.42</c:v>
                </c:pt>
                <c:pt idx="804">
                  <c:v>8038.42</c:v>
                </c:pt>
                <c:pt idx="805">
                  <c:v>8048.42</c:v>
                </c:pt>
                <c:pt idx="806">
                  <c:v>8058.41</c:v>
                </c:pt>
                <c:pt idx="807">
                  <c:v>8068.41</c:v>
                </c:pt>
                <c:pt idx="808">
                  <c:v>8078.41</c:v>
                </c:pt>
                <c:pt idx="809">
                  <c:v>8088.41</c:v>
                </c:pt>
                <c:pt idx="810">
                  <c:v>8098.41</c:v>
                </c:pt>
                <c:pt idx="811">
                  <c:v>8108.4</c:v>
                </c:pt>
                <c:pt idx="812">
                  <c:v>8118.4</c:v>
                </c:pt>
                <c:pt idx="813">
                  <c:v>8128.4</c:v>
                </c:pt>
                <c:pt idx="814">
                  <c:v>8138.4</c:v>
                </c:pt>
                <c:pt idx="815">
                  <c:v>8148.4</c:v>
                </c:pt>
                <c:pt idx="816">
                  <c:v>8158.39</c:v>
                </c:pt>
                <c:pt idx="817">
                  <c:v>8168.39</c:v>
                </c:pt>
                <c:pt idx="818">
                  <c:v>8178.39</c:v>
                </c:pt>
                <c:pt idx="819">
                  <c:v>8188.39</c:v>
                </c:pt>
                <c:pt idx="820">
                  <c:v>8198.3899999999721</c:v>
                </c:pt>
                <c:pt idx="821">
                  <c:v>8208.3799999999683</c:v>
                </c:pt>
                <c:pt idx="822">
                  <c:v>8218.3799999999683</c:v>
                </c:pt>
                <c:pt idx="823">
                  <c:v>8228.3799999999683</c:v>
                </c:pt>
                <c:pt idx="824">
                  <c:v>8238.3799999999683</c:v>
                </c:pt>
                <c:pt idx="825">
                  <c:v>8248.3799999999683</c:v>
                </c:pt>
                <c:pt idx="826">
                  <c:v>8258.3799999999683</c:v>
                </c:pt>
                <c:pt idx="827">
                  <c:v>8268.3700000000008</c:v>
                </c:pt>
                <c:pt idx="828">
                  <c:v>8278.3700000000008</c:v>
                </c:pt>
                <c:pt idx="829">
                  <c:v>8288.3700000000008</c:v>
                </c:pt>
                <c:pt idx="830">
                  <c:v>8298.3700000000008</c:v>
                </c:pt>
                <c:pt idx="831">
                  <c:v>8308.3700000000008</c:v>
                </c:pt>
                <c:pt idx="832">
                  <c:v>8318.36</c:v>
                </c:pt>
                <c:pt idx="833">
                  <c:v>8328.36</c:v>
                </c:pt>
                <c:pt idx="834">
                  <c:v>8338.36</c:v>
                </c:pt>
                <c:pt idx="835">
                  <c:v>8348.36</c:v>
                </c:pt>
                <c:pt idx="836">
                  <c:v>8358.36</c:v>
                </c:pt>
                <c:pt idx="837">
                  <c:v>8368.3499999999822</c:v>
                </c:pt>
                <c:pt idx="838">
                  <c:v>8378.3499999999822</c:v>
                </c:pt>
                <c:pt idx="839">
                  <c:v>8388.3499999999822</c:v>
                </c:pt>
                <c:pt idx="840">
                  <c:v>8398.3499999999822</c:v>
                </c:pt>
                <c:pt idx="841">
                  <c:v>8408.3499999999822</c:v>
                </c:pt>
                <c:pt idx="842">
                  <c:v>8418.34</c:v>
                </c:pt>
                <c:pt idx="843">
                  <c:v>8428.34</c:v>
                </c:pt>
                <c:pt idx="844">
                  <c:v>8438.34</c:v>
                </c:pt>
                <c:pt idx="845">
                  <c:v>8448.34</c:v>
                </c:pt>
                <c:pt idx="846">
                  <c:v>8458.33</c:v>
                </c:pt>
                <c:pt idx="847">
                  <c:v>8468.33</c:v>
                </c:pt>
                <c:pt idx="848">
                  <c:v>8478.33</c:v>
                </c:pt>
                <c:pt idx="849">
                  <c:v>8488.33</c:v>
                </c:pt>
                <c:pt idx="850">
                  <c:v>8498.33</c:v>
                </c:pt>
                <c:pt idx="851">
                  <c:v>8508.33</c:v>
                </c:pt>
                <c:pt idx="852">
                  <c:v>8518.32</c:v>
                </c:pt>
                <c:pt idx="853">
                  <c:v>8528.32</c:v>
                </c:pt>
                <c:pt idx="854">
                  <c:v>8538.32</c:v>
                </c:pt>
                <c:pt idx="855">
                  <c:v>8548.32</c:v>
                </c:pt>
                <c:pt idx="856">
                  <c:v>8558.32</c:v>
                </c:pt>
                <c:pt idx="857">
                  <c:v>8568.3099999999722</c:v>
                </c:pt>
                <c:pt idx="858">
                  <c:v>8578.3099999999722</c:v>
                </c:pt>
                <c:pt idx="859">
                  <c:v>8588.3099999999722</c:v>
                </c:pt>
                <c:pt idx="860">
                  <c:v>8598.3099999999722</c:v>
                </c:pt>
                <c:pt idx="861">
                  <c:v>8608.3099999999722</c:v>
                </c:pt>
                <c:pt idx="862">
                  <c:v>8618.2999999999865</c:v>
                </c:pt>
                <c:pt idx="863">
                  <c:v>8628.2999999999865</c:v>
                </c:pt>
                <c:pt idx="864">
                  <c:v>8638.2999999999865</c:v>
                </c:pt>
                <c:pt idx="865">
                  <c:v>8648.2999999999865</c:v>
                </c:pt>
                <c:pt idx="866">
                  <c:v>8658.2999999999865</c:v>
                </c:pt>
                <c:pt idx="867">
                  <c:v>8668.2900000000009</c:v>
                </c:pt>
                <c:pt idx="868">
                  <c:v>8678.2900000000009</c:v>
                </c:pt>
                <c:pt idx="869">
                  <c:v>8688.2900000000009</c:v>
                </c:pt>
                <c:pt idx="870">
                  <c:v>8698.2900000000009</c:v>
                </c:pt>
                <c:pt idx="871">
                  <c:v>8708.2900000000009</c:v>
                </c:pt>
                <c:pt idx="872">
                  <c:v>8718.2900000000009</c:v>
                </c:pt>
                <c:pt idx="873">
                  <c:v>8728.2800000000007</c:v>
                </c:pt>
                <c:pt idx="874">
                  <c:v>8738.2800000000007</c:v>
                </c:pt>
                <c:pt idx="875">
                  <c:v>8748.2800000000007</c:v>
                </c:pt>
                <c:pt idx="876">
                  <c:v>8758.2800000000007</c:v>
                </c:pt>
                <c:pt idx="877">
                  <c:v>8768.2800000000007</c:v>
                </c:pt>
                <c:pt idx="878">
                  <c:v>8778.27</c:v>
                </c:pt>
                <c:pt idx="879">
                  <c:v>8788.27</c:v>
                </c:pt>
                <c:pt idx="880">
                  <c:v>8798.27</c:v>
                </c:pt>
                <c:pt idx="881">
                  <c:v>8808.27</c:v>
                </c:pt>
                <c:pt idx="882">
                  <c:v>8818.26</c:v>
                </c:pt>
                <c:pt idx="883">
                  <c:v>8828.26</c:v>
                </c:pt>
                <c:pt idx="884">
                  <c:v>8838.26</c:v>
                </c:pt>
                <c:pt idx="885">
                  <c:v>8848.26</c:v>
                </c:pt>
                <c:pt idx="886">
                  <c:v>8858.26</c:v>
                </c:pt>
                <c:pt idx="887">
                  <c:v>8868.26</c:v>
                </c:pt>
                <c:pt idx="888">
                  <c:v>8878.25</c:v>
                </c:pt>
                <c:pt idx="889">
                  <c:v>8888.25</c:v>
                </c:pt>
                <c:pt idx="890">
                  <c:v>8898.25</c:v>
                </c:pt>
                <c:pt idx="891">
                  <c:v>8908.25</c:v>
                </c:pt>
                <c:pt idx="892">
                  <c:v>8918.25</c:v>
                </c:pt>
                <c:pt idx="893">
                  <c:v>8928.24</c:v>
                </c:pt>
                <c:pt idx="894">
                  <c:v>8938.24</c:v>
                </c:pt>
                <c:pt idx="895">
                  <c:v>8948.24</c:v>
                </c:pt>
                <c:pt idx="896">
                  <c:v>8958.24</c:v>
                </c:pt>
                <c:pt idx="897">
                  <c:v>8968.24</c:v>
                </c:pt>
                <c:pt idx="898">
                  <c:v>8978.23</c:v>
                </c:pt>
                <c:pt idx="899">
                  <c:v>8988.23</c:v>
                </c:pt>
                <c:pt idx="900">
                  <c:v>8998.23</c:v>
                </c:pt>
                <c:pt idx="901">
                  <c:v>9008.23</c:v>
                </c:pt>
                <c:pt idx="902">
                  <c:v>9018.23</c:v>
                </c:pt>
                <c:pt idx="903">
                  <c:v>9028.2199999999866</c:v>
                </c:pt>
                <c:pt idx="904">
                  <c:v>9038.2199999999866</c:v>
                </c:pt>
                <c:pt idx="905">
                  <c:v>9048.2199999999866</c:v>
                </c:pt>
                <c:pt idx="906">
                  <c:v>9058.2199999999866</c:v>
                </c:pt>
                <c:pt idx="907">
                  <c:v>9068.2199999999866</c:v>
                </c:pt>
                <c:pt idx="908">
                  <c:v>9078.2099999999846</c:v>
                </c:pt>
                <c:pt idx="909">
                  <c:v>9088.2099999999846</c:v>
                </c:pt>
                <c:pt idx="910">
                  <c:v>9098.2099999999846</c:v>
                </c:pt>
                <c:pt idx="911">
                  <c:v>9108.2099999999846</c:v>
                </c:pt>
                <c:pt idx="912">
                  <c:v>9118.2099999999846</c:v>
                </c:pt>
                <c:pt idx="913">
                  <c:v>9128.2099999999846</c:v>
                </c:pt>
                <c:pt idx="914">
                  <c:v>9138.2000000000007</c:v>
                </c:pt>
                <c:pt idx="915">
                  <c:v>9148.2000000000007</c:v>
                </c:pt>
                <c:pt idx="916">
                  <c:v>9158.2000000000007</c:v>
                </c:pt>
                <c:pt idx="917">
                  <c:v>9168.2000000000007</c:v>
                </c:pt>
                <c:pt idx="918">
                  <c:v>9178.2000000000007</c:v>
                </c:pt>
                <c:pt idx="919">
                  <c:v>9188.19</c:v>
                </c:pt>
                <c:pt idx="920">
                  <c:v>9198.19</c:v>
                </c:pt>
                <c:pt idx="921">
                  <c:v>9208.19</c:v>
                </c:pt>
                <c:pt idx="922">
                  <c:v>9218.19</c:v>
                </c:pt>
                <c:pt idx="923">
                  <c:v>9228.18</c:v>
                </c:pt>
                <c:pt idx="924">
                  <c:v>9238.18</c:v>
                </c:pt>
                <c:pt idx="925">
                  <c:v>9248.18</c:v>
                </c:pt>
                <c:pt idx="926">
                  <c:v>9258.19</c:v>
                </c:pt>
                <c:pt idx="927">
                  <c:v>9268.18</c:v>
                </c:pt>
                <c:pt idx="928">
                  <c:v>9278.18</c:v>
                </c:pt>
                <c:pt idx="929">
                  <c:v>9288.17</c:v>
                </c:pt>
                <c:pt idx="930">
                  <c:v>9298.17</c:v>
                </c:pt>
                <c:pt idx="931">
                  <c:v>9308.17</c:v>
                </c:pt>
                <c:pt idx="932">
                  <c:v>9318.17</c:v>
                </c:pt>
                <c:pt idx="933">
                  <c:v>9328.17</c:v>
                </c:pt>
                <c:pt idx="934">
                  <c:v>9338.16</c:v>
                </c:pt>
                <c:pt idx="935">
                  <c:v>9348.16</c:v>
                </c:pt>
                <c:pt idx="936">
                  <c:v>9358.16</c:v>
                </c:pt>
                <c:pt idx="937">
                  <c:v>9368.16</c:v>
                </c:pt>
                <c:pt idx="938">
                  <c:v>9378.16</c:v>
                </c:pt>
                <c:pt idx="939">
                  <c:v>9388.15</c:v>
                </c:pt>
                <c:pt idx="940">
                  <c:v>9398.15</c:v>
                </c:pt>
                <c:pt idx="941">
                  <c:v>9408.15</c:v>
                </c:pt>
                <c:pt idx="942">
                  <c:v>9418.15</c:v>
                </c:pt>
                <c:pt idx="943">
                  <c:v>9428.15</c:v>
                </c:pt>
                <c:pt idx="944">
                  <c:v>9438.1399999999885</c:v>
                </c:pt>
                <c:pt idx="945">
                  <c:v>9448.1399999999885</c:v>
                </c:pt>
                <c:pt idx="946">
                  <c:v>9458.1399999999885</c:v>
                </c:pt>
                <c:pt idx="947">
                  <c:v>9468.1399999999885</c:v>
                </c:pt>
                <c:pt idx="948">
                  <c:v>9478.1399999999885</c:v>
                </c:pt>
                <c:pt idx="949">
                  <c:v>9488.1299999999846</c:v>
                </c:pt>
                <c:pt idx="950">
                  <c:v>9498.1299999999846</c:v>
                </c:pt>
                <c:pt idx="951">
                  <c:v>9508.1299999999846</c:v>
                </c:pt>
                <c:pt idx="952">
                  <c:v>9518.1299999999846</c:v>
                </c:pt>
                <c:pt idx="953">
                  <c:v>9528.1299999999846</c:v>
                </c:pt>
                <c:pt idx="954">
                  <c:v>9538.1299999999846</c:v>
                </c:pt>
                <c:pt idx="955">
                  <c:v>9548.1200000000008</c:v>
                </c:pt>
                <c:pt idx="956">
                  <c:v>9558.1200000000008</c:v>
                </c:pt>
                <c:pt idx="957">
                  <c:v>9568.1200000000008</c:v>
                </c:pt>
                <c:pt idx="958">
                  <c:v>9578.1200000000008</c:v>
                </c:pt>
                <c:pt idx="959">
                  <c:v>9588.1200000000008</c:v>
                </c:pt>
                <c:pt idx="960">
                  <c:v>9598.11</c:v>
                </c:pt>
                <c:pt idx="961">
                  <c:v>9608.11</c:v>
                </c:pt>
                <c:pt idx="962">
                  <c:v>9618.11</c:v>
                </c:pt>
                <c:pt idx="963">
                  <c:v>9628.11</c:v>
                </c:pt>
                <c:pt idx="964">
                  <c:v>9638.11</c:v>
                </c:pt>
                <c:pt idx="965">
                  <c:v>9648.1</c:v>
                </c:pt>
                <c:pt idx="966">
                  <c:v>9658.1</c:v>
                </c:pt>
                <c:pt idx="967">
                  <c:v>9668.1</c:v>
                </c:pt>
                <c:pt idx="968">
                  <c:v>9678.1</c:v>
                </c:pt>
                <c:pt idx="969">
                  <c:v>9688.1</c:v>
                </c:pt>
                <c:pt idx="970">
                  <c:v>9698.09</c:v>
                </c:pt>
                <c:pt idx="971">
                  <c:v>9708.09</c:v>
                </c:pt>
                <c:pt idx="972">
                  <c:v>9718.09</c:v>
                </c:pt>
                <c:pt idx="973">
                  <c:v>9728.09</c:v>
                </c:pt>
                <c:pt idx="974">
                  <c:v>9738.09</c:v>
                </c:pt>
                <c:pt idx="975">
                  <c:v>9748.08</c:v>
                </c:pt>
                <c:pt idx="976">
                  <c:v>9758.08</c:v>
                </c:pt>
                <c:pt idx="977">
                  <c:v>9768.09</c:v>
                </c:pt>
                <c:pt idx="978">
                  <c:v>9778.08</c:v>
                </c:pt>
                <c:pt idx="979">
                  <c:v>9788.08</c:v>
                </c:pt>
                <c:pt idx="980">
                  <c:v>9798.07</c:v>
                </c:pt>
                <c:pt idx="981">
                  <c:v>9808.07</c:v>
                </c:pt>
                <c:pt idx="982">
                  <c:v>9818.07</c:v>
                </c:pt>
                <c:pt idx="983">
                  <c:v>9828.07</c:v>
                </c:pt>
                <c:pt idx="984">
                  <c:v>9838.07</c:v>
                </c:pt>
                <c:pt idx="985">
                  <c:v>9848.0599999999722</c:v>
                </c:pt>
                <c:pt idx="986">
                  <c:v>9858.0599999999722</c:v>
                </c:pt>
                <c:pt idx="987">
                  <c:v>9868.0599999999722</c:v>
                </c:pt>
                <c:pt idx="988">
                  <c:v>9878.0599999999722</c:v>
                </c:pt>
                <c:pt idx="989">
                  <c:v>9888.0599999999722</c:v>
                </c:pt>
                <c:pt idx="990">
                  <c:v>9898.0499999999865</c:v>
                </c:pt>
                <c:pt idx="991">
                  <c:v>9908.0499999999865</c:v>
                </c:pt>
                <c:pt idx="992">
                  <c:v>9918.0499999999865</c:v>
                </c:pt>
                <c:pt idx="993">
                  <c:v>9928.0499999999865</c:v>
                </c:pt>
                <c:pt idx="994">
                  <c:v>9938.0499999999865</c:v>
                </c:pt>
                <c:pt idx="995">
                  <c:v>9948.0400000000009</c:v>
                </c:pt>
                <c:pt idx="996">
                  <c:v>9958.0400000000009</c:v>
                </c:pt>
                <c:pt idx="997">
                  <c:v>9968.0400000000009</c:v>
                </c:pt>
                <c:pt idx="998">
                  <c:v>9978.0400000000009</c:v>
                </c:pt>
                <c:pt idx="999">
                  <c:v>9988.0400000000009</c:v>
                </c:pt>
                <c:pt idx="1000">
                  <c:v>9998.0400000000009</c:v>
                </c:pt>
                <c:pt idx="1001">
                  <c:v>10008.030000000001</c:v>
                </c:pt>
                <c:pt idx="1002">
                  <c:v>10018.030000000001</c:v>
                </c:pt>
                <c:pt idx="1003">
                  <c:v>10028.030000000001</c:v>
                </c:pt>
                <c:pt idx="1004">
                  <c:v>10038.030000000001</c:v>
                </c:pt>
                <c:pt idx="1005">
                  <c:v>10048.030000000001</c:v>
                </c:pt>
                <c:pt idx="1006">
                  <c:v>10058.02</c:v>
                </c:pt>
                <c:pt idx="1007">
                  <c:v>10068.02</c:v>
                </c:pt>
                <c:pt idx="1008">
                  <c:v>10078.02</c:v>
                </c:pt>
                <c:pt idx="1009">
                  <c:v>10088.02</c:v>
                </c:pt>
                <c:pt idx="1010">
                  <c:v>10098.02</c:v>
                </c:pt>
                <c:pt idx="1011">
                  <c:v>10108.01</c:v>
                </c:pt>
                <c:pt idx="1012">
                  <c:v>10118.01</c:v>
                </c:pt>
                <c:pt idx="1013">
                  <c:v>10128.01</c:v>
                </c:pt>
                <c:pt idx="1014">
                  <c:v>10138.01</c:v>
                </c:pt>
                <c:pt idx="1015">
                  <c:v>10148.01</c:v>
                </c:pt>
                <c:pt idx="1016">
                  <c:v>10158</c:v>
                </c:pt>
                <c:pt idx="1017">
                  <c:v>10168</c:v>
                </c:pt>
                <c:pt idx="1018">
                  <c:v>10178</c:v>
                </c:pt>
                <c:pt idx="1019">
                  <c:v>10188</c:v>
                </c:pt>
                <c:pt idx="1020">
                  <c:v>10198</c:v>
                </c:pt>
                <c:pt idx="1021">
                  <c:v>10207.99</c:v>
                </c:pt>
                <c:pt idx="1022">
                  <c:v>10217.99</c:v>
                </c:pt>
                <c:pt idx="1023">
                  <c:v>10227.99</c:v>
                </c:pt>
                <c:pt idx="1024">
                  <c:v>10237.99</c:v>
                </c:pt>
                <c:pt idx="1025">
                  <c:v>10247.99</c:v>
                </c:pt>
                <c:pt idx="1026">
                  <c:v>10257.98</c:v>
                </c:pt>
                <c:pt idx="1027">
                  <c:v>10267.98</c:v>
                </c:pt>
                <c:pt idx="1028">
                  <c:v>10277.98</c:v>
                </c:pt>
                <c:pt idx="1029">
                  <c:v>10287.98</c:v>
                </c:pt>
                <c:pt idx="1030">
                  <c:v>10297.98</c:v>
                </c:pt>
                <c:pt idx="1031">
                  <c:v>10307.969999999999</c:v>
                </c:pt>
                <c:pt idx="1032">
                  <c:v>10317.969999999999</c:v>
                </c:pt>
                <c:pt idx="1033">
                  <c:v>10327.969999999999</c:v>
                </c:pt>
                <c:pt idx="1034">
                  <c:v>10337.969999999999</c:v>
                </c:pt>
                <c:pt idx="1035">
                  <c:v>10347.969999999999</c:v>
                </c:pt>
                <c:pt idx="1036">
                  <c:v>10357.959999999999</c:v>
                </c:pt>
                <c:pt idx="1037">
                  <c:v>10367.959999999999</c:v>
                </c:pt>
                <c:pt idx="1038">
                  <c:v>10377.959999999999</c:v>
                </c:pt>
                <c:pt idx="1039">
                  <c:v>10387.959999999999</c:v>
                </c:pt>
                <c:pt idx="1040">
                  <c:v>10397.959999999999</c:v>
                </c:pt>
                <c:pt idx="1041">
                  <c:v>10407.959999999999</c:v>
                </c:pt>
                <c:pt idx="1042">
                  <c:v>10417.950000000001</c:v>
                </c:pt>
                <c:pt idx="1043">
                  <c:v>10427.950000000001</c:v>
                </c:pt>
                <c:pt idx="1044">
                  <c:v>10437.950000000001</c:v>
                </c:pt>
                <c:pt idx="1045">
                  <c:v>10447.950000000001</c:v>
                </c:pt>
                <c:pt idx="1046">
                  <c:v>10457.950000000001</c:v>
                </c:pt>
                <c:pt idx="1047">
                  <c:v>10467.94</c:v>
                </c:pt>
                <c:pt idx="1048">
                  <c:v>10477.94</c:v>
                </c:pt>
                <c:pt idx="1049">
                  <c:v>10487.94</c:v>
                </c:pt>
                <c:pt idx="1050">
                  <c:v>10497.94</c:v>
                </c:pt>
                <c:pt idx="1051">
                  <c:v>10507.94</c:v>
                </c:pt>
                <c:pt idx="1052">
                  <c:v>10517.93</c:v>
                </c:pt>
                <c:pt idx="1053">
                  <c:v>10527.93</c:v>
                </c:pt>
                <c:pt idx="1054">
                  <c:v>10537.93</c:v>
                </c:pt>
                <c:pt idx="1055">
                  <c:v>10547.93</c:v>
                </c:pt>
                <c:pt idx="1056">
                  <c:v>10557.93</c:v>
                </c:pt>
                <c:pt idx="1057">
                  <c:v>10567.92</c:v>
                </c:pt>
                <c:pt idx="1058">
                  <c:v>10577.92</c:v>
                </c:pt>
                <c:pt idx="1059">
                  <c:v>10587.92</c:v>
                </c:pt>
                <c:pt idx="1060">
                  <c:v>10597.92</c:v>
                </c:pt>
                <c:pt idx="1061">
                  <c:v>10607.92</c:v>
                </c:pt>
                <c:pt idx="1062">
                  <c:v>10617.91</c:v>
                </c:pt>
                <c:pt idx="1063">
                  <c:v>10627.91</c:v>
                </c:pt>
                <c:pt idx="1064">
                  <c:v>10637.91</c:v>
                </c:pt>
                <c:pt idx="1065">
                  <c:v>10647.91</c:v>
                </c:pt>
                <c:pt idx="1066">
                  <c:v>10657.91</c:v>
                </c:pt>
                <c:pt idx="1067">
                  <c:v>10667.9</c:v>
                </c:pt>
                <c:pt idx="1068">
                  <c:v>10677.9</c:v>
                </c:pt>
                <c:pt idx="1069">
                  <c:v>10687.9</c:v>
                </c:pt>
                <c:pt idx="1070">
                  <c:v>10697.9</c:v>
                </c:pt>
                <c:pt idx="1071">
                  <c:v>10707.9</c:v>
                </c:pt>
                <c:pt idx="1072">
                  <c:v>10717.89</c:v>
                </c:pt>
                <c:pt idx="1073">
                  <c:v>10727.89</c:v>
                </c:pt>
                <c:pt idx="1074">
                  <c:v>10737.89</c:v>
                </c:pt>
                <c:pt idx="1075">
                  <c:v>10747.89</c:v>
                </c:pt>
                <c:pt idx="1076">
                  <c:v>10757.89</c:v>
                </c:pt>
                <c:pt idx="1077">
                  <c:v>10767.89</c:v>
                </c:pt>
                <c:pt idx="1078">
                  <c:v>10777.88</c:v>
                </c:pt>
                <c:pt idx="1079">
                  <c:v>10787.88</c:v>
                </c:pt>
                <c:pt idx="1080">
                  <c:v>10797.88</c:v>
                </c:pt>
                <c:pt idx="1081">
                  <c:v>10807.88</c:v>
                </c:pt>
                <c:pt idx="1082">
                  <c:v>10817.88</c:v>
                </c:pt>
                <c:pt idx="1083">
                  <c:v>10827.87</c:v>
                </c:pt>
                <c:pt idx="1084">
                  <c:v>10837.87</c:v>
                </c:pt>
                <c:pt idx="1085">
                  <c:v>10847.87</c:v>
                </c:pt>
                <c:pt idx="1086">
                  <c:v>10857.87</c:v>
                </c:pt>
                <c:pt idx="1087">
                  <c:v>10867.87</c:v>
                </c:pt>
                <c:pt idx="1088">
                  <c:v>10877.86</c:v>
                </c:pt>
                <c:pt idx="1089">
                  <c:v>10887.86</c:v>
                </c:pt>
                <c:pt idx="1090">
                  <c:v>10897.86</c:v>
                </c:pt>
                <c:pt idx="1091">
                  <c:v>10907.86</c:v>
                </c:pt>
                <c:pt idx="1092">
                  <c:v>10917.86</c:v>
                </c:pt>
                <c:pt idx="1093">
                  <c:v>10927.85</c:v>
                </c:pt>
                <c:pt idx="1094">
                  <c:v>10937.85</c:v>
                </c:pt>
                <c:pt idx="1095">
                  <c:v>10947.85</c:v>
                </c:pt>
                <c:pt idx="1096">
                  <c:v>10957.85</c:v>
                </c:pt>
                <c:pt idx="1097">
                  <c:v>10967.85</c:v>
                </c:pt>
                <c:pt idx="1098">
                  <c:v>10977.84</c:v>
                </c:pt>
                <c:pt idx="1099">
                  <c:v>10987.84</c:v>
                </c:pt>
                <c:pt idx="1100">
                  <c:v>10997.84</c:v>
                </c:pt>
                <c:pt idx="1101">
                  <c:v>11007.84</c:v>
                </c:pt>
                <c:pt idx="1102">
                  <c:v>11017.84</c:v>
                </c:pt>
                <c:pt idx="1103">
                  <c:v>11027.83</c:v>
                </c:pt>
                <c:pt idx="1104">
                  <c:v>11037.83</c:v>
                </c:pt>
                <c:pt idx="1105">
                  <c:v>11047.83</c:v>
                </c:pt>
                <c:pt idx="1106">
                  <c:v>11057.83</c:v>
                </c:pt>
                <c:pt idx="1107">
                  <c:v>11067.83</c:v>
                </c:pt>
                <c:pt idx="1108">
                  <c:v>11077.82</c:v>
                </c:pt>
                <c:pt idx="1109">
                  <c:v>11087.82</c:v>
                </c:pt>
                <c:pt idx="1110">
                  <c:v>11097.82</c:v>
                </c:pt>
                <c:pt idx="1111">
                  <c:v>11107.82</c:v>
                </c:pt>
                <c:pt idx="1112">
                  <c:v>11117.82</c:v>
                </c:pt>
                <c:pt idx="1113">
                  <c:v>11127.81</c:v>
                </c:pt>
                <c:pt idx="1114">
                  <c:v>11137.81</c:v>
                </c:pt>
                <c:pt idx="1115">
                  <c:v>11147.81</c:v>
                </c:pt>
                <c:pt idx="1116">
                  <c:v>11157.81</c:v>
                </c:pt>
                <c:pt idx="1117">
                  <c:v>11167.81</c:v>
                </c:pt>
                <c:pt idx="1118">
                  <c:v>11177.81</c:v>
                </c:pt>
                <c:pt idx="1119">
                  <c:v>11187.8</c:v>
                </c:pt>
                <c:pt idx="1120">
                  <c:v>11197.8</c:v>
                </c:pt>
                <c:pt idx="1121">
                  <c:v>11207.8</c:v>
                </c:pt>
                <c:pt idx="1122">
                  <c:v>11217.8</c:v>
                </c:pt>
                <c:pt idx="1123">
                  <c:v>11227.8</c:v>
                </c:pt>
                <c:pt idx="1124">
                  <c:v>11237.79</c:v>
                </c:pt>
                <c:pt idx="1125">
                  <c:v>11247.79</c:v>
                </c:pt>
                <c:pt idx="1126">
                  <c:v>11257.79</c:v>
                </c:pt>
                <c:pt idx="1127">
                  <c:v>11267.79</c:v>
                </c:pt>
                <c:pt idx="1128">
                  <c:v>11277.79</c:v>
                </c:pt>
                <c:pt idx="1129">
                  <c:v>11287.78</c:v>
                </c:pt>
                <c:pt idx="1130">
                  <c:v>11297.78</c:v>
                </c:pt>
                <c:pt idx="1131">
                  <c:v>11307.78</c:v>
                </c:pt>
                <c:pt idx="1132">
                  <c:v>11317.78</c:v>
                </c:pt>
                <c:pt idx="1133">
                  <c:v>11327.78</c:v>
                </c:pt>
                <c:pt idx="1134">
                  <c:v>11337.77</c:v>
                </c:pt>
                <c:pt idx="1135">
                  <c:v>11347.77</c:v>
                </c:pt>
                <c:pt idx="1136">
                  <c:v>11357.77</c:v>
                </c:pt>
                <c:pt idx="1137">
                  <c:v>11367.77</c:v>
                </c:pt>
                <c:pt idx="1138">
                  <c:v>11377.77</c:v>
                </c:pt>
                <c:pt idx="1139">
                  <c:v>11387.76</c:v>
                </c:pt>
                <c:pt idx="1140">
                  <c:v>11397.76</c:v>
                </c:pt>
                <c:pt idx="1141">
                  <c:v>11407.76</c:v>
                </c:pt>
                <c:pt idx="1142">
                  <c:v>11417.76</c:v>
                </c:pt>
                <c:pt idx="1143">
                  <c:v>11427.76</c:v>
                </c:pt>
                <c:pt idx="1144">
                  <c:v>11437.75</c:v>
                </c:pt>
                <c:pt idx="1145">
                  <c:v>11447.75</c:v>
                </c:pt>
                <c:pt idx="1146">
                  <c:v>11457.75</c:v>
                </c:pt>
                <c:pt idx="1147">
                  <c:v>11467.75</c:v>
                </c:pt>
                <c:pt idx="1148">
                  <c:v>11477.75</c:v>
                </c:pt>
                <c:pt idx="1149">
                  <c:v>11487.74</c:v>
                </c:pt>
                <c:pt idx="1150">
                  <c:v>11497.74</c:v>
                </c:pt>
                <c:pt idx="1151">
                  <c:v>11507.74</c:v>
                </c:pt>
                <c:pt idx="1152">
                  <c:v>11517.74</c:v>
                </c:pt>
                <c:pt idx="1153">
                  <c:v>11527.74</c:v>
                </c:pt>
                <c:pt idx="1154">
                  <c:v>11537.74</c:v>
                </c:pt>
                <c:pt idx="1155">
                  <c:v>11547.73</c:v>
                </c:pt>
                <c:pt idx="1156">
                  <c:v>11557.73</c:v>
                </c:pt>
                <c:pt idx="1157">
                  <c:v>11567.73</c:v>
                </c:pt>
                <c:pt idx="1158">
                  <c:v>11577.73</c:v>
                </c:pt>
                <c:pt idx="1159">
                  <c:v>11587.73</c:v>
                </c:pt>
                <c:pt idx="1160">
                  <c:v>11597.72</c:v>
                </c:pt>
                <c:pt idx="1161">
                  <c:v>11607.72</c:v>
                </c:pt>
                <c:pt idx="1162">
                  <c:v>11617.72</c:v>
                </c:pt>
                <c:pt idx="1163">
                  <c:v>11627.72</c:v>
                </c:pt>
                <c:pt idx="1164">
                  <c:v>11637.72</c:v>
                </c:pt>
                <c:pt idx="1165">
                  <c:v>11647.71</c:v>
                </c:pt>
                <c:pt idx="1166">
                  <c:v>11657.71</c:v>
                </c:pt>
                <c:pt idx="1167">
                  <c:v>11667.71</c:v>
                </c:pt>
                <c:pt idx="1168">
                  <c:v>11677.71</c:v>
                </c:pt>
                <c:pt idx="1169">
                  <c:v>11687.71</c:v>
                </c:pt>
                <c:pt idx="1170">
                  <c:v>11697.7</c:v>
                </c:pt>
                <c:pt idx="1171">
                  <c:v>11707.7</c:v>
                </c:pt>
                <c:pt idx="1172">
                  <c:v>11717.7</c:v>
                </c:pt>
                <c:pt idx="1173">
                  <c:v>11727.7</c:v>
                </c:pt>
                <c:pt idx="1174">
                  <c:v>11737.7</c:v>
                </c:pt>
                <c:pt idx="1175">
                  <c:v>11747.69</c:v>
                </c:pt>
                <c:pt idx="1176">
                  <c:v>11757.69</c:v>
                </c:pt>
                <c:pt idx="1177">
                  <c:v>11767.69</c:v>
                </c:pt>
                <c:pt idx="1178">
                  <c:v>11777.69</c:v>
                </c:pt>
                <c:pt idx="1179">
                  <c:v>11787.69</c:v>
                </c:pt>
                <c:pt idx="1180">
                  <c:v>11797.68</c:v>
                </c:pt>
                <c:pt idx="1181">
                  <c:v>11807.68</c:v>
                </c:pt>
                <c:pt idx="1182">
                  <c:v>11817.68</c:v>
                </c:pt>
                <c:pt idx="1183">
                  <c:v>11827.68</c:v>
                </c:pt>
                <c:pt idx="1184">
                  <c:v>11837.68</c:v>
                </c:pt>
                <c:pt idx="1185">
                  <c:v>11847.67</c:v>
                </c:pt>
                <c:pt idx="1186">
                  <c:v>11857.67</c:v>
                </c:pt>
                <c:pt idx="1187">
                  <c:v>11867.67</c:v>
                </c:pt>
                <c:pt idx="1188">
                  <c:v>11877.67</c:v>
                </c:pt>
                <c:pt idx="1189">
                  <c:v>11887.67</c:v>
                </c:pt>
                <c:pt idx="1190">
                  <c:v>11897.66</c:v>
                </c:pt>
                <c:pt idx="1191">
                  <c:v>11907.66</c:v>
                </c:pt>
                <c:pt idx="1192">
                  <c:v>11917.66</c:v>
                </c:pt>
                <c:pt idx="1193">
                  <c:v>11927.66</c:v>
                </c:pt>
                <c:pt idx="1194">
                  <c:v>11937.66</c:v>
                </c:pt>
                <c:pt idx="1195">
                  <c:v>11947.66</c:v>
                </c:pt>
                <c:pt idx="1196">
                  <c:v>11957.65</c:v>
                </c:pt>
                <c:pt idx="1197">
                  <c:v>11967.65</c:v>
                </c:pt>
                <c:pt idx="1198">
                  <c:v>11977.65</c:v>
                </c:pt>
                <c:pt idx="1199">
                  <c:v>11987.65</c:v>
                </c:pt>
                <c:pt idx="1200">
                  <c:v>11997.65</c:v>
                </c:pt>
                <c:pt idx="1201">
                  <c:v>12007.64</c:v>
                </c:pt>
                <c:pt idx="1202">
                  <c:v>12017.64</c:v>
                </c:pt>
                <c:pt idx="1203">
                  <c:v>12027.64</c:v>
                </c:pt>
                <c:pt idx="1204">
                  <c:v>12037.64</c:v>
                </c:pt>
                <c:pt idx="1205">
                  <c:v>12047.64</c:v>
                </c:pt>
                <c:pt idx="1206">
                  <c:v>12057.63</c:v>
                </c:pt>
                <c:pt idx="1207">
                  <c:v>12067.63</c:v>
                </c:pt>
                <c:pt idx="1208">
                  <c:v>12077.63</c:v>
                </c:pt>
                <c:pt idx="1209">
                  <c:v>12087.63</c:v>
                </c:pt>
                <c:pt idx="1210">
                  <c:v>12097.63</c:v>
                </c:pt>
                <c:pt idx="1211">
                  <c:v>12107.62</c:v>
                </c:pt>
                <c:pt idx="1212">
                  <c:v>12117.62</c:v>
                </c:pt>
                <c:pt idx="1213">
                  <c:v>12127.62</c:v>
                </c:pt>
                <c:pt idx="1214">
                  <c:v>12137.62</c:v>
                </c:pt>
                <c:pt idx="1215">
                  <c:v>12147.62</c:v>
                </c:pt>
                <c:pt idx="1216">
                  <c:v>12157.61</c:v>
                </c:pt>
                <c:pt idx="1217">
                  <c:v>12167.61</c:v>
                </c:pt>
                <c:pt idx="1218">
                  <c:v>12177.61</c:v>
                </c:pt>
                <c:pt idx="1219">
                  <c:v>12187.61</c:v>
                </c:pt>
                <c:pt idx="1220">
                  <c:v>12197.61</c:v>
                </c:pt>
                <c:pt idx="1221">
                  <c:v>12207.6</c:v>
                </c:pt>
                <c:pt idx="1222">
                  <c:v>12217.6</c:v>
                </c:pt>
                <c:pt idx="1223">
                  <c:v>12227.6</c:v>
                </c:pt>
                <c:pt idx="1224">
                  <c:v>12237.6</c:v>
                </c:pt>
                <c:pt idx="1225">
                  <c:v>12247.6</c:v>
                </c:pt>
                <c:pt idx="1226">
                  <c:v>12257.59</c:v>
                </c:pt>
                <c:pt idx="1227">
                  <c:v>12267.59</c:v>
                </c:pt>
                <c:pt idx="1228">
                  <c:v>12277.59</c:v>
                </c:pt>
                <c:pt idx="1229">
                  <c:v>12287.59</c:v>
                </c:pt>
                <c:pt idx="1230">
                  <c:v>12297.59</c:v>
                </c:pt>
                <c:pt idx="1231">
                  <c:v>12307.58</c:v>
                </c:pt>
                <c:pt idx="1232">
                  <c:v>12317.58</c:v>
                </c:pt>
                <c:pt idx="1233">
                  <c:v>12327.58</c:v>
                </c:pt>
                <c:pt idx="1234">
                  <c:v>12337.58</c:v>
                </c:pt>
                <c:pt idx="1235">
                  <c:v>12347.58</c:v>
                </c:pt>
                <c:pt idx="1236">
                  <c:v>12357.58</c:v>
                </c:pt>
                <c:pt idx="1237">
                  <c:v>12367.57</c:v>
                </c:pt>
                <c:pt idx="1238">
                  <c:v>12377.57</c:v>
                </c:pt>
                <c:pt idx="1239">
                  <c:v>12387.57</c:v>
                </c:pt>
                <c:pt idx="1240">
                  <c:v>12397.57</c:v>
                </c:pt>
                <c:pt idx="1241">
                  <c:v>12407.57</c:v>
                </c:pt>
                <c:pt idx="1242">
                  <c:v>12417.56</c:v>
                </c:pt>
                <c:pt idx="1243">
                  <c:v>12427.56</c:v>
                </c:pt>
                <c:pt idx="1244">
                  <c:v>12437.56</c:v>
                </c:pt>
                <c:pt idx="1245">
                  <c:v>12447.56</c:v>
                </c:pt>
                <c:pt idx="1246">
                  <c:v>12457.56</c:v>
                </c:pt>
                <c:pt idx="1247">
                  <c:v>12467.55</c:v>
                </c:pt>
                <c:pt idx="1248">
                  <c:v>12477.55</c:v>
                </c:pt>
                <c:pt idx="1249">
                  <c:v>12487.55</c:v>
                </c:pt>
                <c:pt idx="1250">
                  <c:v>12497.55</c:v>
                </c:pt>
                <c:pt idx="1251">
                  <c:v>12507.55</c:v>
                </c:pt>
                <c:pt idx="1252">
                  <c:v>12517.54</c:v>
                </c:pt>
                <c:pt idx="1253">
                  <c:v>12527.54</c:v>
                </c:pt>
                <c:pt idx="1254">
                  <c:v>12537.54</c:v>
                </c:pt>
                <c:pt idx="1255">
                  <c:v>12547.54</c:v>
                </c:pt>
                <c:pt idx="1256">
                  <c:v>12557.54</c:v>
                </c:pt>
                <c:pt idx="1257">
                  <c:v>12567.53</c:v>
                </c:pt>
                <c:pt idx="1258">
                  <c:v>12577.53</c:v>
                </c:pt>
                <c:pt idx="1259">
                  <c:v>12587.53</c:v>
                </c:pt>
                <c:pt idx="1260">
                  <c:v>12597.53</c:v>
                </c:pt>
                <c:pt idx="1261">
                  <c:v>12607.53</c:v>
                </c:pt>
                <c:pt idx="1262">
                  <c:v>12617.52</c:v>
                </c:pt>
                <c:pt idx="1263">
                  <c:v>12627.52</c:v>
                </c:pt>
                <c:pt idx="1264">
                  <c:v>12637.52</c:v>
                </c:pt>
                <c:pt idx="1265">
                  <c:v>12647.52</c:v>
                </c:pt>
                <c:pt idx="1266">
                  <c:v>12657.52</c:v>
                </c:pt>
                <c:pt idx="1267">
                  <c:v>12667.51</c:v>
                </c:pt>
                <c:pt idx="1268">
                  <c:v>12677.51</c:v>
                </c:pt>
                <c:pt idx="1269">
                  <c:v>12687.51</c:v>
                </c:pt>
                <c:pt idx="1270">
                  <c:v>12697.51</c:v>
                </c:pt>
                <c:pt idx="1271">
                  <c:v>12707.51</c:v>
                </c:pt>
                <c:pt idx="1272">
                  <c:v>12717.5</c:v>
                </c:pt>
                <c:pt idx="1273">
                  <c:v>12727.5</c:v>
                </c:pt>
                <c:pt idx="1274">
                  <c:v>12737.5</c:v>
                </c:pt>
                <c:pt idx="1275">
                  <c:v>12747.5</c:v>
                </c:pt>
                <c:pt idx="1276">
                  <c:v>12757.5</c:v>
                </c:pt>
                <c:pt idx="1277">
                  <c:v>12767.5</c:v>
                </c:pt>
                <c:pt idx="1278">
                  <c:v>12777.49</c:v>
                </c:pt>
                <c:pt idx="1279">
                  <c:v>12787.49</c:v>
                </c:pt>
                <c:pt idx="1280">
                  <c:v>12797.49</c:v>
                </c:pt>
                <c:pt idx="1281">
                  <c:v>12807.49</c:v>
                </c:pt>
                <c:pt idx="1282">
                  <c:v>12817.49</c:v>
                </c:pt>
                <c:pt idx="1283">
                  <c:v>12827.48</c:v>
                </c:pt>
                <c:pt idx="1284">
                  <c:v>12837.48</c:v>
                </c:pt>
                <c:pt idx="1285">
                  <c:v>12847.48</c:v>
                </c:pt>
                <c:pt idx="1286">
                  <c:v>12857.48</c:v>
                </c:pt>
                <c:pt idx="1287">
                  <c:v>12867.48</c:v>
                </c:pt>
                <c:pt idx="1288">
                  <c:v>12877.47</c:v>
                </c:pt>
                <c:pt idx="1289">
                  <c:v>12887.47</c:v>
                </c:pt>
                <c:pt idx="1290">
                  <c:v>12897.47</c:v>
                </c:pt>
                <c:pt idx="1291">
                  <c:v>12907.47</c:v>
                </c:pt>
                <c:pt idx="1292">
                  <c:v>12917.47</c:v>
                </c:pt>
                <c:pt idx="1293">
                  <c:v>12927.46</c:v>
                </c:pt>
                <c:pt idx="1294">
                  <c:v>12937.46</c:v>
                </c:pt>
                <c:pt idx="1295">
                  <c:v>12947.46</c:v>
                </c:pt>
                <c:pt idx="1296">
                  <c:v>12957.46</c:v>
                </c:pt>
                <c:pt idx="1297">
                  <c:v>12967.46</c:v>
                </c:pt>
                <c:pt idx="1298">
                  <c:v>12977.46</c:v>
                </c:pt>
                <c:pt idx="1299">
                  <c:v>12987.45</c:v>
                </c:pt>
                <c:pt idx="1300">
                  <c:v>12997.45</c:v>
                </c:pt>
                <c:pt idx="1301">
                  <c:v>13007.45</c:v>
                </c:pt>
                <c:pt idx="1302">
                  <c:v>13017.45</c:v>
                </c:pt>
                <c:pt idx="1303">
                  <c:v>13027.45</c:v>
                </c:pt>
                <c:pt idx="1304">
                  <c:v>13037.44</c:v>
                </c:pt>
                <c:pt idx="1305">
                  <c:v>13047.44</c:v>
                </c:pt>
                <c:pt idx="1306">
                  <c:v>13057.44</c:v>
                </c:pt>
                <c:pt idx="1307">
                  <c:v>13067.44</c:v>
                </c:pt>
                <c:pt idx="1308">
                  <c:v>13077.44</c:v>
                </c:pt>
                <c:pt idx="1309">
                  <c:v>13087.43</c:v>
                </c:pt>
                <c:pt idx="1310">
                  <c:v>13097.43</c:v>
                </c:pt>
                <c:pt idx="1311">
                  <c:v>13107.43</c:v>
                </c:pt>
                <c:pt idx="1312">
                  <c:v>13117.43</c:v>
                </c:pt>
                <c:pt idx="1313">
                  <c:v>13127.42</c:v>
                </c:pt>
                <c:pt idx="1314">
                  <c:v>13137.42</c:v>
                </c:pt>
                <c:pt idx="1315">
                  <c:v>13147.42</c:v>
                </c:pt>
                <c:pt idx="1316">
                  <c:v>13157.42</c:v>
                </c:pt>
                <c:pt idx="1317">
                  <c:v>13167.42</c:v>
                </c:pt>
                <c:pt idx="1318">
                  <c:v>13177.42</c:v>
                </c:pt>
                <c:pt idx="1319">
                  <c:v>13187.41</c:v>
                </c:pt>
                <c:pt idx="1320">
                  <c:v>13197.41</c:v>
                </c:pt>
                <c:pt idx="1321">
                  <c:v>13207.41</c:v>
                </c:pt>
                <c:pt idx="1322">
                  <c:v>13217.41</c:v>
                </c:pt>
                <c:pt idx="1323">
                  <c:v>13227.41</c:v>
                </c:pt>
                <c:pt idx="1324">
                  <c:v>13237.4</c:v>
                </c:pt>
                <c:pt idx="1325">
                  <c:v>13247.4</c:v>
                </c:pt>
                <c:pt idx="1326">
                  <c:v>13257.4</c:v>
                </c:pt>
                <c:pt idx="1327">
                  <c:v>13267.4</c:v>
                </c:pt>
                <c:pt idx="1328">
                  <c:v>13277.4</c:v>
                </c:pt>
                <c:pt idx="1329">
                  <c:v>13287.39</c:v>
                </c:pt>
                <c:pt idx="1330">
                  <c:v>13297.39</c:v>
                </c:pt>
                <c:pt idx="1331">
                  <c:v>13307.39</c:v>
                </c:pt>
                <c:pt idx="1332">
                  <c:v>13317.39</c:v>
                </c:pt>
                <c:pt idx="1333">
                  <c:v>13327.39</c:v>
                </c:pt>
                <c:pt idx="1334">
                  <c:v>13337.38</c:v>
                </c:pt>
                <c:pt idx="1335">
                  <c:v>13347.38</c:v>
                </c:pt>
                <c:pt idx="1336">
                  <c:v>13357.38</c:v>
                </c:pt>
                <c:pt idx="1337">
                  <c:v>13367.38</c:v>
                </c:pt>
                <c:pt idx="1338">
                  <c:v>13377.38</c:v>
                </c:pt>
                <c:pt idx="1339">
                  <c:v>13387.38</c:v>
                </c:pt>
                <c:pt idx="1340">
                  <c:v>13397.37</c:v>
                </c:pt>
                <c:pt idx="1341">
                  <c:v>13407.37</c:v>
                </c:pt>
                <c:pt idx="1342">
                  <c:v>13417.37</c:v>
                </c:pt>
                <c:pt idx="1343">
                  <c:v>13427.37</c:v>
                </c:pt>
                <c:pt idx="1344">
                  <c:v>13437.37</c:v>
                </c:pt>
                <c:pt idx="1345">
                  <c:v>13447.36</c:v>
                </c:pt>
                <c:pt idx="1346">
                  <c:v>13457.36</c:v>
                </c:pt>
                <c:pt idx="1347">
                  <c:v>13467.36</c:v>
                </c:pt>
                <c:pt idx="1348">
                  <c:v>13477.36</c:v>
                </c:pt>
                <c:pt idx="1349">
                  <c:v>13487.36</c:v>
                </c:pt>
                <c:pt idx="1350">
                  <c:v>13497.35</c:v>
                </c:pt>
                <c:pt idx="1351">
                  <c:v>13507.35</c:v>
                </c:pt>
                <c:pt idx="1352">
                  <c:v>13517.35</c:v>
                </c:pt>
                <c:pt idx="1353">
                  <c:v>13527.35</c:v>
                </c:pt>
                <c:pt idx="1354">
                  <c:v>13537.35</c:v>
                </c:pt>
                <c:pt idx="1355">
                  <c:v>13547.34</c:v>
                </c:pt>
                <c:pt idx="1356">
                  <c:v>13557.34</c:v>
                </c:pt>
                <c:pt idx="1357">
                  <c:v>13567.34</c:v>
                </c:pt>
                <c:pt idx="1358">
                  <c:v>13577.34</c:v>
                </c:pt>
                <c:pt idx="1359">
                  <c:v>13587.34</c:v>
                </c:pt>
                <c:pt idx="1360">
                  <c:v>13597.33</c:v>
                </c:pt>
                <c:pt idx="1361">
                  <c:v>13607.33</c:v>
                </c:pt>
                <c:pt idx="1362">
                  <c:v>13617.33</c:v>
                </c:pt>
                <c:pt idx="1363">
                  <c:v>13627.33</c:v>
                </c:pt>
                <c:pt idx="1364">
                  <c:v>13637.33</c:v>
                </c:pt>
                <c:pt idx="1365">
                  <c:v>13647.33</c:v>
                </c:pt>
                <c:pt idx="1366">
                  <c:v>13657.32</c:v>
                </c:pt>
                <c:pt idx="1367">
                  <c:v>13667.32</c:v>
                </c:pt>
                <c:pt idx="1368">
                  <c:v>13677.32</c:v>
                </c:pt>
                <c:pt idx="1369">
                  <c:v>13687.32</c:v>
                </c:pt>
                <c:pt idx="1370">
                  <c:v>13697.31</c:v>
                </c:pt>
                <c:pt idx="1371">
                  <c:v>13707.31</c:v>
                </c:pt>
                <c:pt idx="1372">
                  <c:v>13717.31</c:v>
                </c:pt>
                <c:pt idx="1373">
                  <c:v>13727.31</c:v>
                </c:pt>
                <c:pt idx="1374">
                  <c:v>13737.31</c:v>
                </c:pt>
                <c:pt idx="1375">
                  <c:v>13747.3</c:v>
                </c:pt>
                <c:pt idx="1376">
                  <c:v>13757.3</c:v>
                </c:pt>
                <c:pt idx="1377">
                  <c:v>13767.3</c:v>
                </c:pt>
                <c:pt idx="1378">
                  <c:v>13777.3</c:v>
                </c:pt>
                <c:pt idx="1379">
                  <c:v>13787.3</c:v>
                </c:pt>
                <c:pt idx="1380">
                  <c:v>13797.29</c:v>
                </c:pt>
                <c:pt idx="1381">
                  <c:v>13807.29</c:v>
                </c:pt>
                <c:pt idx="1382">
                  <c:v>13817.29</c:v>
                </c:pt>
                <c:pt idx="1383">
                  <c:v>13827.29</c:v>
                </c:pt>
                <c:pt idx="1384">
                  <c:v>13837.29</c:v>
                </c:pt>
                <c:pt idx="1385">
                  <c:v>13847.29</c:v>
                </c:pt>
                <c:pt idx="1386">
                  <c:v>13857.28</c:v>
                </c:pt>
                <c:pt idx="1387">
                  <c:v>13867.28</c:v>
                </c:pt>
                <c:pt idx="1388">
                  <c:v>13877.28</c:v>
                </c:pt>
                <c:pt idx="1389">
                  <c:v>13887.28</c:v>
                </c:pt>
                <c:pt idx="1390">
                  <c:v>13897.28</c:v>
                </c:pt>
                <c:pt idx="1391">
                  <c:v>13907.27</c:v>
                </c:pt>
                <c:pt idx="1392">
                  <c:v>13917.27</c:v>
                </c:pt>
                <c:pt idx="1393">
                  <c:v>13927.27</c:v>
                </c:pt>
                <c:pt idx="1394">
                  <c:v>13937.27</c:v>
                </c:pt>
                <c:pt idx="1395">
                  <c:v>13947.27</c:v>
                </c:pt>
                <c:pt idx="1396">
                  <c:v>13957.26</c:v>
                </c:pt>
                <c:pt idx="1397">
                  <c:v>13967.26</c:v>
                </c:pt>
                <c:pt idx="1398">
                  <c:v>13977.26</c:v>
                </c:pt>
                <c:pt idx="1399">
                  <c:v>13987.26</c:v>
                </c:pt>
                <c:pt idx="1400">
                  <c:v>13997.26</c:v>
                </c:pt>
                <c:pt idx="1401">
                  <c:v>14007.25</c:v>
                </c:pt>
                <c:pt idx="1402">
                  <c:v>14017.25</c:v>
                </c:pt>
                <c:pt idx="1403">
                  <c:v>14027.25</c:v>
                </c:pt>
                <c:pt idx="1404">
                  <c:v>14037.25</c:v>
                </c:pt>
                <c:pt idx="1405">
                  <c:v>14047.25</c:v>
                </c:pt>
                <c:pt idx="1406">
                  <c:v>14057.25</c:v>
                </c:pt>
                <c:pt idx="1407">
                  <c:v>14067.24</c:v>
                </c:pt>
                <c:pt idx="1408">
                  <c:v>14077.24</c:v>
                </c:pt>
                <c:pt idx="1409">
                  <c:v>14087.24</c:v>
                </c:pt>
                <c:pt idx="1410">
                  <c:v>14097.24</c:v>
                </c:pt>
                <c:pt idx="1411">
                  <c:v>14107.24</c:v>
                </c:pt>
                <c:pt idx="1412">
                  <c:v>14117.23</c:v>
                </c:pt>
                <c:pt idx="1413">
                  <c:v>14127.23</c:v>
                </c:pt>
                <c:pt idx="1414">
                  <c:v>14137.23</c:v>
                </c:pt>
                <c:pt idx="1415">
                  <c:v>14147.23</c:v>
                </c:pt>
                <c:pt idx="1416">
                  <c:v>14157.23</c:v>
                </c:pt>
                <c:pt idx="1417">
                  <c:v>14167.22</c:v>
                </c:pt>
                <c:pt idx="1418">
                  <c:v>14177.22</c:v>
                </c:pt>
                <c:pt idx="1419">
                  <c:v>14187.22</c:v>
                </c:pt>
                <c:pt idx="1420">
                  <c:v>14197.22</c:v>
                </c:pt>
                <c:pt idx="1421">
                  <c:v>14207.22</c:v>
                </c:pt>
                <c:pt idx="1422">
                  <c:v>14217.21</c:v>
                </c:pt>
                <c:pt idx="1423">
                  <c:v>14227.21</c:v>
                </c:pt>
                <c:pt idx="1424">
                  <c:v>14237.21</c:v>
                </c:pt>
                <c:pt idx="1425">
                  <c:v>14247.21</c:v>
                </c:pt>
                <c:pt idx="1426">
                  <c:v>14257.21</c:v>
                </c:pt>
                <c:pt idx="1427">
                  <c:v>14267.21</c:v>
                </c:pt>
                <c:pt idx="1428">
                  <c:v>14277.2</c:v>
                </c:pt>
                <c:pt idx="1429">
                  <c:v>14287.2</c:v>
                </c:pt>
                <c:pt idx="1430">
                  <c:v>14297.2</c:v>
                </c:pt>
                <c:pt idx="1431">
                  <c:v>14307.2</c:v>
                </c:pt>
                <c:pt idx="1432">
                  <c:v>14317.19</c:v>
                </c:pt>
                <c:pt idx="1433">
                  <c:v>14327.19</c:v>
                </c:pt>
                <c:pt idx="1434">
                  <c:v>14337.19</c:v>
                </c:pt>
                <c:pt idx="1435">
                  <c:v>14347.19</c:v>
                </c:pt>
                <c:pt idx="1436">
                  <c:v>14357.19</c:v>
                </c:pt>
                <c:pt idx="1437">
                  <c:v>14367.18</c:v>
                </c:pt>
                <c:pt idx="1438">
                  <c:v>14377.18</c:v>
                </c:pt>
                <c:pt idx="1439">
                  <c:v>14387.18</c:v>
                </c:pt>
                <c:pt idx="1440">
                  <c:v>14397.18</c:v>
                </c:pt>
                <c:pt idx="1441">
                  <c:v>14407.18</c:v>
                </c:pt>
                <c:pt idx="1442">
                  <c:v>14417.17</c:v>
                </c:pt>
                <c:pt idx="1443">
                  <c:v>14427.17</c:v>
                </c:pt>
                <c:pt idx="1444">
                  <c:v>14437.17</c:v>
                </c:pt>
                <c:pt idx="1445">
                  <c:v>14447.17</c:v>
                </c:pt>
                <c:pt idx="1446">
                  <c:v>14457.17</c:v>
                </c:pt>
                <c:pt idx="1447">
                  <c:v>14467.17</c:v>
                </c:pt>
                <c:pt idx="1448">
                  <c:v>14477.16</c:v>
                </c:pt>
                <c:pt idx="1449">
                  <c:v>14487.16</c:v>
                </c:pt>
                <c:pt idx="1450">
                  <c:v>14497.16</c:v>
                </c:pt>
                <c:pt idx="1451">
                  <c:v>14507.16</c:v>
                </c:pt>
                <c:pt idx="1452">
                  <c:v>14517.16</c:v>
                </c:pt>
                <c:pt idx="1453">
                  <c:v>14527.15</c:v>
                </c:pt>
                <c:pt idx="1454">
                  <c:v>14537.15</c:v>
                </c:pt>
                <c:pt idx="1455">
                  <c:v>14547.15</c:v>
                </c:pt>
                <c:pt idx="1456">
                  <c:v>14557.15</c:v>
                </c:pt>
                <c:pt idx="1457">
                  <c:v>14567.15</c:v>
                </c:pt>
                <c:pt idx="1458">
                  <c:v>14577.14</c:v>
                </c:pt>
                <c:pt idx="1459">
                  <c:v>14587.14</c:v>
                </c:pt>
                <c:pt idx="1460">
                  <c:v>14597.14</c:v>
                </c:pt>
                <c:pt idx="1461">
                  <c:v>14607.14</c:v>
                </c:pt>
                <c:pt idx="1462">
                  <c:v>14617.14</c:v>
                </c:pt>
                <c:pt idx="1463">
                  <c:v>14627.13</c:v>
                </c:pt>
                <c:pt idx="1464">
                  <c:v>14637.13</c:v>
                </c:pt>
                <c:pt idx="1465">
                  <c:v>14647.13</c:v>
                </c:pt>
                <c:pt idx="1466">
                  <c:v>14657.13</c:v>
                </c:pt>
                <c:pt idx="1467">
                  <c:v>14667.13</c:v>
                </c:pt>
                <c:pt idx="1468">
                  <c:v>14677.13</c:v>
                </c:pt>
                <c:pt idx="1469">
                  <c:v>14687.12</c:v>
                </c:pt>
                <c:pt idx="1470">
                  <c:v>14697.12</c:v>
                </c:pt>
                <c:pt idx="1471">
                  <c:v>14707.12</c:v>
                </c:pt>
                <c:pt idx="1472">
                  <c:v>14717.12</c:v>
                </c:pt>
                <c:pt idx="1473">
                  <c:v>14727.12</c:v>
                </c:pt>
                <c:pt idx="1474">
                  <c:v>14737.11</c:v>
                </c:pt>
                <c:pt idx="1475">
                  <c:v>14747.11</c:v>
                </c:pt>
                <c:pt idx="1476">
                  <c:v>14757.11</c:v>
                </c:pt>
                <c:pt idx="1477">
                  <c:v>14767.11</c:v>
                </c:pt>
                <c:pt idx="1478">
                  <c:v>14777.11</c:v>
                </c:pt>
                <c:pt idx="1479">
                  <c:v>14787.1</c:v>
                </c:pt>
                <c:pt idx="1480">
                  <c:v>14797.1</c:v>
                </c:pt>
                <c:pt idx="1481">
                  <c:v>14807.1</c:v>
                </c:pt>
                <c:pt idx="1482">
                  <c:v>14817.1</c:v>
                </c:pt>
                <c:pt idx="1483">
                  <c:v>14827.1</c:v>
                </c:pt>
                <c:pt idx="1484">
                  <c:v>14837.09</c:v>
                </c:pt>
                <c:pt idx="1485">
                  <c:v>14847.09</c:v>
                </c:pt>
                <c:pt idx="1486">
                  <c:v>14857.09</c:v>
                </c:pt>
                <c:pt idx="1487">
                  <c:v>14867.09</c:v>
                </c:pt>
                <c:pt idx="1488">
                  <c:v>14877.09</c:v>
                </c:pt>
                <c:pt idx="1489">
                  <c:v>14887.08</c:v>
                </c:pt>
                <c:pt idx="1490">
                  <c:v>14897.08</c:v>
                </c:pt>
                <c:pt idx="1491">
                  <c:v>14907.08</c:v>
                </c:pt>
                <c:pt idx="1492">
                  <c:v>14917.08</c:v>
                </c:pt>
                <c:pt idx="1493">
                  <c:v>14927.08</c:v>
                </c:pt>
                <c:pt idx="1494">
                  <c:v>14937.07</c:v>
                </c:pt>
                <c:pt idx="1495">
                  <c:v>14947.07</c:v>
                </c:pt>
                <c:pt idx="1496">
                  <c:v>14957.07</c:v>
                </c:pt>
                <c:pt idx="1497">
                  <c:v>14967.07</c:v>
                </c:pt>
                <c:pt idx="1498">
                  <c:v>14977.07</c:v>
                </c:pt>
                <c:pt idx="1499">
                  <c:v>14987.06</c:v>
                </c:pt>
                <c:pt idx="1500">
                  <c:v>14997.06</c:v>
                </c:pt>
                <c:pt idx="1501">
                  <c:v>15007.06</c:v>
                </c:pt>
                <c:pt idx="1502">
                  <c:v>15017.06</c:v>
                </c:pt>
                <c:pt idx="1503">
                  <c:v>15027.06</c:v>
                </c:pt>
                <c:pt idx="1504">
                  <c:v>15037.05</c:v>
                </c:pt>
                <c:pt idx="1505">
                  <c:v>15047.05</c:v>
                </c:pt>
                <c:pt idx="1506">
                  <c:v>15057.05</c:v>
                </c:pt>
                <c:pt idx="1507">
                  <c:v>15067.05</c:v>
                </c:pt>
                <c:pt idx="1508">
                  <c:v>15077.05</c:v>
                </c:pt>
                <c:pt idx="1509">
                  <c:v>15087.04</c:v>
                </c:pt>
                <c:pt idx="1510">
                  <c:v>15097.04</c:v>
                </c:pt>
                <c:pt idx="1511">
                  <c:v>15107.04</c:v>
                </c:pt>
                <c:pt idx="1512">
                  <c:v>15117.04</c:v>
                </c:pt>
                <c:pt idx="1513">
                  <c:v>15127.04</c:v>
                </c:pt>
                <c:pt idx="1514">
                  <c:v>15137.04</c:v>
                </c:pt>
                <c:pt idx="1515">
                  <c:v>15147.03</c:v>
                </c:pt>
                <c:pt idx="1516">
                  <c:v>15157.03</c:v>
                </c:pt>
                <c:pt idx="1517">
                  <c:v>15167.03</c:v>
                </c:pt>
                <c:pt idx="1518">
                  <c:v>15177.03</c:v>
                </c:pt>
                <c:pt idx="1519">
                  <c:v>15187.03</c:v>
                </c:pt>
                <c:pt idx="1520">
                  <c:v>15197.02</c:v>
                </c:pt>
                <c:pt idx="1521">
                  <c:v>15207.02</c:v>
                </c:pt>
                <c:pt idx="1522">
                  <c:v>15217.02</c:v>
                </c:pt>
                <c:pt idx="1523">
                  <c:v>15227.02</c:v>
                </c:pt>
                <c:pt idx="1524">
                  <c:v>15237.02</c:v>
                </c:pt>
                <c:pt idx="1525">
                  <c:v>15247.01</c:v>
                </c:pt>
                <c:pt idx="1526">
                  <c:v>15257.01</c:v>
                </c:pt>
                <c:pt idx="1527">
                  <c:v>15267.01</c:v>
                </c:pt>
                <c:pt idx="1528">
                  <c:v>15277.01</c:v>
                </c:pt>
                <c:pt idx="1529">
                  <c:v>15287.01</c:v>
                </c:pt>
                <c:pt idx="1530">
                  <c:v>15297</c:v>
                </c:pt>
                <c:pt idx="1531">
                  <c:v>15307</c:v>
                </c:pt>
                <c:pt idx="1532">
                  <c:v>15317</c:v>
                </c:pt>
                <c:pt idx="1533">
                  <c:v>15327</c:v>
                </c:pt>
                <c:pt idx="1534">
                  <c:v>15337</c:v>
                </c:pt>
                <c:pt idx="1535">
                  <c:v>15346.99</c:v>
                </c:pt>
                <c:pt idx="1536">
                  <c:v>15356.99</c:v>
                </c:pt>
                <c:pt idx="1537">
                  <c:v>15366.99</c:v>
                </c:pt>
                <c:pt idx="1538">
                  <c:v>15376.99</c:v>
                </c:pt>
                <c:pt idx="1539">
                  <c:v>15386.99</c:v>
                </c:pt>
                <c:pt idx="1540">
                  <c:v>15396.98</c:v>
                </c:pt>
                <c:pt idx="1541">
                  <c:v>15406.98</c:v>
                </c:pt>
                <c:pt idx="1542">
                  <c:v>15416.98</c:v>
                </c:pt>
                <c:pt idx="1543">
                  <c:v>15426.98</c:v>
                </c:pt>
                <c:pt idx="1544">
                  <c:v>15436.98</c:v>
                </c:pt>
                <c:pt idx="1545">
                  <c:v>15446.97</c:v>
                </c:pt>
                <c:pt idx="1546">
                  <c:v>15456.97</c:v>
                </c:pt>
                <c:pt idx="1547">
                  <c:v>15466.97</c:v>
                </c:pt>
                <c:pt idx="1548">
                  <c:v>15476.97</c:v>
                </c:pt>
                <c:pt idx="1549">
                  <c:v>15486.97</c:v>
                </c:pt>
                <c:pt idx="1550">
                  <c:v>15496.96</c:v>
                </c:pt>
                <c:pt idx="1551">
                  <c:v>15506.96</c:v>
                </c:pt>
                <c:pt idx="1552">
                  <c:v>15516.96</c:v>
                </c:pt>
                <c:pt idx="1553">
                  <c:v>15526.96</c:v>
                </c:pt>
                <c:pt idx="1554">
                  <c:v>15536.96</c:v>
                </c:pt>
                <c:pt idx="1555">
                  <c:v>15546.96</c:v>
                </c:pt>
                <c:pt idx="1556">
                  <c:v>15556.95</c:v>
                </c:pt>
                <c:pt idx="1557">
                  <c:v>15566.95</c:v>
                </c:pt>
                <c:pt idx="1558">
                  <c:v>15576.95</c:v>
                </c:pt>
                <c:pt idx="1559">
                  <c:v>15586.95</c:v>
                </c:pt>
                <c:pt idx="1560">
                  <c:v>15596.95</c:v>
                </c:pt>
                <c:pt idx="1561">
                  <c:v>15606.94</c:v>
                </c:pt>
                <c:pt idx="1562">
                  <c:v>15616.94</c:v>
                </c:pt>
                <c:pt idx="1563">
                  <c:v>15626.94</c:v>
                </c:pt>
                <c:pt idx="1564">
                  <c:v>15636.94</c:v>
                </c:pt>
                <c:pt idx="1565">
                  <c:v>15646.94</c:v>
                </c:pt>
                <c:pt idx="1566">
                  <c:v>15656.93</c:v>
                </c:pt>
                <c:pt idx="1567">
                  <c:v>15666.93</c:v>
                </c:pt>
                <c:pt idx="1568">
                  <c:v>15676.93</c:v>
                </c:pt>
                <c:pt idx="1569">
                  <c:v>15686.93</c:v>
                </c:pt>
                <c:pt idx="1570">
                  <c:v>15696.93</c:v>
                </c:pt>
                <c:pt idx="1571">
                  <c:v>15706.92</c:v>
                </c:pt>
                <c:pt idx="1572">
                  <c:v>15716.92</c:v>
                </c:pt>
                <c:pt idx="1573">
                  <c:v>15726.92</c:v>
                </c:pt>
                <c:pt idx="1574">
                  <c:v>15736.92</c:v>
                </c:pt>
                <c:pt idx="1575">
                  <c:v>15746.92</c:v>
                </c:pt>
                <c:pt idx="1576">
                  <c:v>15756.92</c:v>
                </c:pt>
                <c:pt idx="1577">
                  <c:v>15766.91</c:v>
                </c:pt>
                <c:pt idx="1578">
                  <c:v>15776.91</c:v>
                </c:pt>
                <c:pt idx="1579">
                  <c:v>15786.91</c:v>
                </c:pt>
                <c:pt idx="1580">
                  <c:v>15796.91</c:v>
                </c:pt>
                <c:pt idx="1581">
                  <c:v>15806.91</c:v>
                </c:pt>
                <c:pt idx="1582">
                  <c:v>15816.9</c:v>
                </c:pt>
                <c:pt idx="1583">
                  <c:v>15826.9</c:v>
                </c:pt>
                <c:pt idx="1584">
                  <c:v>15836.9</c:v>
                </c:pt>
                <c:pt idx="1585">
                  <c:v>15846.9</c:v>
                </c:pt>
                <c:pt idx="1586">
                  <c:v>15856.9</c:v>
                </c:pt>
                <c:pt idx="1587">
                  <c:v>15866.89</c:v>
                </c:pt>
                <c:pt idx="1588">
                  <c:v>15876.89</c:v>
                </c:pt>
                <c:pt idx="1589">
                  <c:v>15886.89</c:v>
                </c:pt>
                <c:pt idx="1590">
                  <c:v>15896.89</c:v>
                </c:pt>
                <c:pt idx="1591">
                  <c:v>15906.89</c:v>
                </c:pt>
                <c:pt idx="1592">
                  <c:v>15916.89</c:v>
                </c:pt>
                <c:pt idx="1593">
                  <c:v>15926.88</c:v>
                </c:pt>
                <c:pt idx="1594">
                  <c:v>15936.88</c:v>
                </c:pt>
                <c:pt idx="1595">
                  <c:v>15946.88</c:v>
                </c:pt>
                <c:pt idx="1596">
                  <c:v>15956.88</c:v>
                </c:pt>
                <c:pt idx="1597">
                  <c:v>15966.87</c:v>
                </c:pt>
                <c:pt idx="1598">
                  <c:v>15976.87</c:v>
                </c:pt>
                <c:pt idx="1599">
                  <c:v>15986.87</c:v>
                </c:pt>
                <c:pt idx="1600">
                  <c:v>15996.87</c:v>
                </c:pt>
                <c:pt idx="1601">
                  <c:v>16006.87</c:v>
                </c:pt>
                <c:pt idx="1602">
                  <c:v>16016.86</c:v>
                </c:pt>
                <c:pt idx="1603">
                  <c:v>16026.86</c:v>
                </c:pt>
                <c:pt idx="1604">
                  <c:v>16036.86</c:v>
                </c:pt>
                <c:pt idx="1605">
                  <c:v>16046.86</c:v>
                </c:pt>
                <c:pt idx="1606">
                  <c:v>16056.86</c:v>
                </c:pt>
                <c:pt idx="1607">
                  <c:v>16066.85</c:v>
                </c:pt>
                <c:pt idx="1608">
                  <c:v>16076.85</c:v>
                </c:pt>
                <c:pt idx="1609">
                  <c:v>16086.85</c:v>
                </c:pt>
                <c:pt idx="1610">
                  <c:v>16096.85</c:v>
                </c:pt>
                <c:pt idx="1611">
                  <c:v>16106.85</c:v>
                </c:pt>
                <c:pt idx="1612">
                  <c:v>16116.84</c:v>
                </c:pt>
                <c:pt idx="1613">
                  <c:v>16126.84</c:v>
                </c:pt>
                <c:pt idx="1614">
                  <c:v>16136.84</c:v>
                </c:pt>
                <c:pt idx="1615">
                  <c:v>16146.84</c:v>
                </c:pt>
                <c:pt idx="1616">
                  <c:v>16156.84</c:v>
                </c:pt>
                <c:pt idx="1617">
                  <c:v>16166.83</c:v>
                </c:pt>
                <c:pt idx="1618">
                  <c:v>16176.83</c:v>
                </c:pt>
                <c:pt idx="1619">
                  <c:v>16186.83</c:v>
                </c:pt>
                <c:pt idx="1620">
                  <c:v>16196.83</c:v>
                </c:pt>
                <c:pt idx="1621">
                  <c:v>16206.83</c:v>
                </c:pt>
                <c:pt idx="1622">
                  <c:v>16216.83</c:v>
                </c:pt>
                <c:pt idx="1623">
                  <c:v>16226.82</c:v>
                </c:pt>
                <c:pt idx="1624">
                  <c:v>16236.82</c:v>
                </c:pt>
                <c:pt idx="1625">
                  <c:v>16246.82</c:v>
                </c:pt>
                <c:pt idx="1626">
                  <c:v>16256.82</c:v>
                </c:pt>
                <c:pt idx="1627">
                  <c:v>16266.82</c:v>
                </c:pt>
                <c:pt idx="1628">
                  <c:v>16276.81</c:v>
                </c:pt>
                <c:pt idx="1629">
                  <c:v>16286.81</c:v>
                </c:pt>
                <c:pt idx="1630">
                  <c:v>16296.81</c:v>
                </c:pt>
                <c:pt idx="1631">
                  <c:v>16306.81</c:v>
                </c:pt>
                <c:pt idx="1632">
                  <c:v>16316.81</c:v>
                </c:pt>
                <c:pt idx="1633">
                  <c:v>16326.81</c:v>
                </c:pt>
                <c:pt idx="1634">
                  <c:v>16336.8</c:v>
                </c:pt>
                <c:pt idx="1635">
                  <c:v>16346.8</c:v>
                </c:pt>
                <c:pt idx="1636">
                  <c:v>16356.8</c:v>
                </c:pt>
                <c:pt idx="1637">
                  <c:v>16366.8</c:v>
                </c:pt>
                <c:pt idx="1638">
                  <c:v>16376.8</c:v>
                </c:pt>
                <c:pt idx="1639">
                  <c:v>16386.79</c:v>
                </c:pt>
                <c:pt idx="1640">
                  <c:v>16396.79</c:v>
                </c:pt>
                <c:pt idx="1641">
                  <c:v>16406.79</c:v>
                </c:pt>
                <c:pt idx="1642">
                  <c:v>16416.79</c:v>
                </c:pt>
                <c:pt idx="1643">
                  <c:v>16426.79</c:v>
                </c:pt>
                <c:pt idx="1644">
                  <c:v>16436.78</c:v>
                </c:pt>
                <c:pt idx="1645">
                  <c:v>16446.78</c:v>
                </c:pt>
                <c:pt idx="1646">
                  <c:v>16456.78</c:v>
                </c:pt>
                <c:pt idx="1647">
                  <c:v>16466.78</c:v>
                </c:pt>
                <c:pt idx="1648">
                  <c:v>16476.78</c:v>
                </c:pt>
                <c:pt idx="1649">
                  <c:v>16486.77</c:v>
                </c:pt>
                <c:pt idx="1650">
                  <c:v>16496.77</c:v>
                </c:pt>
                <c:pt idx="1651">
                  <c:v>16506.77</c:v>
                </c:pt>
                <c:pt idx="1652">
                  <c:v>16516.77</c:v>
                </c:pt>
                <c:pt idx="1653">
                  <c:v>16526.77</c:v>
                </c:pt>
                <c:pt idx="1654">
                  <c:v>16536.759999999998</c:v>
                </c:pt>
                <c:pt idx="1655">
                  <c:v>16546.759999999998</c:v>
                </c:pt>
                <c:pt idx="1656">
                  <c:v>16556.759999999998</c:v>
                </c:pt>
                <c:pt idx="1657">
                  <c:v>16566.759999999998</c:v>
                </c:pt>
                <c:pt idx="1658">
                  <c:v>16576.759999999998</c:v>
                </c:pt>
                <c:pt idx="1659">
                  <c:v>16586.75</c:v>
                </c:pt>
                <c:pt idx="1660">
                  <c:v>16596.75</c:v>
                </c:pt>
                <c:pt idx="1661">
                  <c:v>16606.75</c:v>
                </c:pt>
                <c:pt idx="1662">
                  <c:v>16616.75</c:v>
                </c:pt>
                <c:pt idx="1663">
                  <c:v>16626.75</c:v>
                </c:pt>
                <c:pt idx="1664">
                  <c:v>16636.740000000002</c:v>
                </c:pt>
                <c:pt idx="1665">
                  <c:v>16646.740000000002</c:v>
                </c:pt>
                <c:pt idx="1666">
                  <c:v>16656.740000000002</c:v>
                </c:pt>
                <c:pt idx="1667">
                  <c:v>16666.740000000002</c:v>
                </c:pt>
                <c:pt idx="1668">
                  <c:v>16676.740000000002</c:v>
                </c:pt>
                <c:pt idx="1669">
                  <c:v>16686.73</c:v>
                </c:pt>
                <c:pt idx="1670">
                  <c:v>16696.73</c:v>
                </c:pt>
                <c:pt idx="1671">
                  <c:v>16706.73</c:v>
                </c:pt>
                <c:pt idx="1672">
                  <c:v>16716.73</c:v>
                </c:pt>
                <c:pt idx="1673">
                  <c:v>16726.73</c:v>
                </c:pt>
                <c:pt idx="1674">
                  <c:v>16736.72</c:v>
                </c:pt>
                <c:pt idx="1675">
                  <c:v>16746.72</c:v>
                </c:pt>
                <c:pt idx="1676">
                  <c:v>16756.72</c:v>
                </c:pt>
                <c:pt idx="1677">
                  <c:v>16766.72</c:v>
                </c:pt>
                <c:pt idx="1678">
                  <c:v>16776.72</c:v>
                </c:pt>
                <c:pt idx="1679">
                  <c:v>16786.71</c:v>
                </c:pt>
                <c:pt idx="1680">
                  <c:v>16796.71</c:v>
                </c:pt>
                <c:pt idx="1681">
                  <c:v>16806.71</c:v>
                </c:pt>
                <c:pt idx="1682">
                  <c:v>16816.71</c:v>
                </c:pt>
                <c:pt idx="1683">
                  <c:v>16826.71</c:v>
                </c:pt>
                <c:pt idx="1684">
                  <c:v>16836.71</c:v>
                </c:pt>
                <c:pt idx="1685">
                  <c:v>16846.7</c:v>
                </c:pt>
                <c:pt idx="1686">
                  <c:v>16856.7</c:v>
                </c:pt>
                <c:pt idx="1687">
                  <c:v>16866.7</c:v>
                </c:pt>
                <c:pt idx="1688">
                  <c:v>16876.7</c:v>
                </c:pt>
                <c:pt idx="1689">
                  <c:v>16886.7</c:v>
                </c:pt>
                <c:pt idx="1690">
                  <c:v>16896.689999999999</c:v>
                </c:pt>
                <c:pt idx="1691">
                  <c:v>16906.689999999999</c:v>
                </c:pt>
                <c:pt idx="1692">
                  <c:v>16916.689999999999</c:v>
                </c:pt>
                <c:pt idx="1693">
                  <c:v>16926.689999999999</c:v>
                </c:pt>
                <c:pt idx="1694">
                  <c:v>16936.689999999999</c:v>
                </c:pt>
                <c:pt idx="1695">
                  <c:v>16946.68</c:v>
                </c:pt>
                <c:pt idx="1696">
                  <c:v>16956.68</c:v>
                </c:pt>
                <c:pt idx="1697">
                  <c:v>16966.68</c:v>
                </c:pt>
                <c:pt idx="1698">
                  <c:v>16976.68</c:v>
                </c:pt>
                <c:pt idx="1699">
                  <c:v>16986.68</c:v>
                </c:pt>
                <c:pt idx="1700">
                  <c:v>16996.669999999998</c:v>
                </c:pt>
                <c:pt idx="1701">
                  <c:v>17006.669999999998</c:v>
                </c:pt>
                <c:pt idx="1702">
                  <c:v>17016.669999999998</c:v>
                </c:pt>
                <c:pt idx="1703">
                  <c:v>17026.669999999998</c:v>
                </c:pt>
                <c:pt idx="1704">
                  <c:v>17036.669999999998</c:v>
                </c:pt>
                <c:pt idx="1705">
                  <c:v>17046.66</c:v>
                </c:pt>
                <c:pt idx="1706">
                  <c:v>17056.66</c:v>
                </c:pt>
                <c:pt idx="1707">
                  <c:v>17066.66</c:v>
                </c:pt>
                <c:pt idx="1708">
                  <c:v>17076.66</c:v>
                </c:pt>
                <c:pt idx="1709">
                  <c:v>17086.66</c:v>
                </c:pt>
                <c:pt idx="1710">
                  <c:v>17096.66</c:v>
                </c:pt>
                <c:pt idx="1711">
                  <c:v>17106.650000000001</c:v>
                </c:pt>
                <c:pt idx="1712">
                  <c:v>17116.650000000001</c:v>
                </c:pt>
                <c:pt idx="1713">
                  <c:v>17126.650000000001</c:v>
                </c:pt>
                <c:pt idx="1714">
                  <c:v>17136.650000000001</c:v>
                </c:pt>
                <c:pt idx="1715">
                  <c:v>17146.64</c:v>
                </c:pt>
                <c:pt idx="1716">
                  <c:v>17156.64</c:v>
                </c:pt>
                <c:pt idx="1717">
                  <c:v>17166.64</c:v>
                </c:pt>
                <c:pt idx="1718">
                  <c:v>17176.64</c:v>
                </c:pt>
                <c:pt idx="1719">
                  <c:v>17186.64</c:v>
                </c:pt>
                <c:pt idx="1720">
                  <c:v>17196.64</c:v>
                </c:pt>
                <c:pt idx="1721">
                  <c:v>17206.63</c:v>
                </c:pt>
                <c:pt idx="1722">
                  <c:v>17216.63</c:v>
                </c:pt>
                <c:pt idx="1723">
                  <c:v>17226.63</c:v>
                </c:pt>
                <c:pt idx="1724">
                  <c:v>17236.63</c:v>
                </c:pt>
                <c:pt idx="1725">
                  <c:v>17246.63</c:v>
                </c:pt>
                <c:pt idx="1726">
                  <c:v>17256.62</c:v>
                </c:pt>
                <c:pt idx="1727">
                  <c:v>17266.62</c:v>
                </c:pt>
                <c:pt idx="1728">
                  <c:v>17276.62</c:v>
                </c:pt>
                <c:pt idx="1729">
                  <c:v>17286.62</c:v>
                </c:pt>
                <c:pt idx="1730">
                  <c:v>17296.62</c:v>
                </c:pt>
                <c:pt idx="1731">
                  <c:v>17306.61</c:v>
                </c:pt>
                <c:pt idx="1732">
                  <c:v>17316.61</c:v>
                </c:pt>
                <c:pt idx="1733">
                  <c:v>17326.61</c:v>
                </c:pt>
                <c:pt idx="1734">
                  <c:v>17336.61</c:v>
                </c:pt>
                <c:pt idx="1735">
                  <c:v>17346.61</c:v>
                </c:pt>
                <c:pt idx="1736">
                  <c:v>17356.599999999999</c:v>
                </c:pt>
                <c:pt idx="1737">
                  <c:v>17366.599999999999</c:v>
                </c:pt>
                <c:pt idx="1738">
                  <c:v>17376.599999999999</c:v>
                </c:pt>
                <c:pt idx="1739">
                  <c:v>17386.599999999999</c:v>
                </c:pt>
                <c:pt idx="1740">
                  <c:v>17396.599999999999</c:v>
                </c:pt>
                <c:pt idx="1741">
                  <c:v>17406.59</c:v>
                </c:pt>
                <c:pt idx="1742">
                  <c:v>17416.59</c:v>
                </c:pt>
                <c:pt idx="1743">
                  <c:v>17426.59</c:v>
                </c:pt>
                <c:pt idx="1744">
                  <c:v>17436.59</c:v>
                </c:pt>
                <c:pt idx="1745">
                  <c:v>17446.59</c:v>
                </c:pt>
                <c:pt idx="1746">
                  <c:v>17456.59</c:v>
                </c:pt>
                <c:pt idx="1747">
                  <c:v>17466.580000000002</c:v>
                </c:pt>
                <c:pt idx="1748">
                  <c:v>17476.580000000002</c:v>
                </c:pt>
                <c:pt idx="1749">
                  <c:v>17486.580000000002</c:v>
                </c:pt>
                <c:pt idx="1750">
                  <c:v>17496.580000000002</c:v>
                </c:pt>
                <c:pt idx="1751">
                  <c:v>17506.57</c:v>
                </c:pt>
                <c:pt idx="1752">
                  <c:v>17516.57</c:v>
                </c:pt>
                <c:pt idx="1753">
                  <c:v>17526.57</c:v>
                </c:pt>
                <c:pt idx="1754">
                  <c:v>17536.57</c:v>
                </c:pt>
                <c:pt idx="1755">
                  <c:v>17546.57</c:v>
                </c:pt>
                <c:pt idx="1756">
                  <c:v>17556.57</c:v>
                </c:pt>
                <c:pt idx="1757">
                  <c:v>17566.560000000001</c:v>
                </c:pt>
                <c:pt idx="1758">
                  <c:v>17576.560000000001</c:v>
                </c:pt>
                <c:pt idx="1759">
                  <c:v>17586.560000000001</c:v>
                </c:pt>
                <c:pt idx="1760">
                  <c:v>17596.560000000001</c:v>
                </c:pt>
                <c:pt idx="1761">
                  <c:v>17606.560000000001</c:v>
                </c:pt>
                <c:pt idx="1762">
                  <c:v>17616.55</c:v>
                </c:pt>
                <c:pt idx="1763">
                  <c:v>17626.55</c:v>
                </c:pt>
                <c:pt idx="1764">
                  <c:v>17636.55</c:v>
                </c:pt>
                <c:pt idx="1765">
                  <c:v>17646.55</c:v>
                </c:pt>
                <c:pt idx="1766">
                  <c:v>17656.55</c:v>
                </c:pt>
                <c:pt idx="1767">
                  <c:v>17666.54</c:v>
                </c:pt>
                <c:pt idx="1768">
                  <c:v>17676.54</c:v>
                </c:pt>
                <c:pt idx="1769">
                  <c:v>17686.54</c:v>
                </c:pt>
                <c:pt idx="1770">
                  <c:v>17696.54</c:v>
                </c:pt>
                <c:pt idx="1771">
                  <c:v>17706.54</c:v>
                </c:pt>
                <c:pt idx="1772">
                  <c:v>17716.54</c:v>
                </c:pt>
                <c:pt idx="1773">
                  <c:v>17726.53</c:v>
                </c:pt>
                <c:pt idx="1774">
                  <c:v>17736.53</c:v>
                </c:pt>
                <c:pt idx="1775">
                  <c:v>17746.53</c:v>
                </c:pt>
                <c:pt idx="1776">
                  <c:v>17756.53</c:v>
                </c:pt>
                <c:pt idx="1777">
                  <c:v>17766.53</c:v>
                </c:pt>
                <c:pt idx="1778">
                  <c:v>17776.52</c:v>
                </c:pt>
                <c:pt idx="1779">
                  <c:v>17786.52</c:v>
                </c:pt>
                <c:pt idx="1780">
                  <c:v>17796.52</c:v>
                </c:pt>
                <c:pt idx="1781">
                  <c:v>17806.52</c:v>
                </c:pt>
                <c:pt idx="1782">
                  <c:v>17816.52</c:v>
                </c:pt>
                <c:pt idx="1783">
                  <c:v>17826.52</c:v>
                </c:pt>
                <c:pt idx="1784">
                  <c:v>17836.509999999998</c:v>
                </c:pt>
                <c:pt idx="1785">
                  <c:v>17846.509999999998</c:v>
                </c:pt>
                <c:pt idx="1786">
                  <c:v>17856.509999999998</c:v>
                </c:pt>
                <c:pt idx="1787">
                  <c:v>17866.509999999998</c:v>
                </c:pt>
                <c:pt idx="1788">
                  <c:v>17876.5</c:v>
                </c:pt>
                <c:pt idx="1789">
                  <c:v>17886.5</c:v>
                </c:pt>
                <c:pt idx="1790">
                  <c:v>17896.5</c:v>
                </c:pt>
                <c:pt idx="1791">
                  <c:v>17906.5</c:v>
                </c:pt>
                <c:pt idx="1792">
                  <c:v>17916.5</c:v>
                </c:pt>
                <c:pt idx="1793">
                  <c:v>17926.490000000002</c:v>
                </c:pt>
                <c:pt idx="1794">
                  <c:v>17936.490000000002</c:v>
                </c:pt>
                <c:pt idx="1795">
                  <c:v>17946.490000000002</c:v>
                </c:pt>
                <c:pt idx="1796">
                  <c:v>17956.490000000002</c:v>
                </c:pt>
                <c:pt idx="1797">
                  <c:v>17966.490000000002</c:v>
                </c:pt>
                <c:pt idx="1798">
                  <c:v>17976.48</c:v>
                </c:pt>
                <c:pt idx="1799">
                  <c:v>17986.48</c:v>
                </c:pt>
                <c:pt idx="1800">
                  <c:v>17996.48</c:v>
                </c:pt>
                <c:pt idx="1801">
                  <c:v>18006.48</c:v>
                </c:pt>
                <c:pt idx="1802">
                  <c:v>18016.48</c:v>
                </c:pt>
                <c:pt idx="1803">
                  <c:v>18026.47</c:v>
                </c:pt>
                <c:pt idx="1804">
                  <c:v>18036.47</c:v>
                </c:pt>
                <c:pt idx="1805">
                  <c:v>18046.47</c:v>
                </c:pt>
                <c:pt idx="1806">
                  <c:v>18056.47</c:v>
                </c:pt>
                <c:pt idx="1807">
                  <c:v>18066.47</c:v>
                </c:pt>
                <c:pt idx="1808">
                  <c:v>18076.46</c:v>
                </c:pt>
                <c:pt idx="1809">
                  <c:v>18086.46</c:v>
                </c:pt>
                <c:pt idx="1810">
                  <c:v>18096.46</c:v>
                </c:pt>
                <c:pt idx="1811">
                  <c:v>18106.46</c:v>
                </c:pt>
                <c:pt idx="1812">
                  <c:v>18116.46</c:v>
                </c:pt>
                <c:pt idx="1813">
                  <c:v>18126.46</c:v>
                </c:pt>
                <c:pt idx="1814">
                  <c:v>18136.45</c:v>
                </c:pt>
                <c:pt idx="1815">
                  <c:v>18146.45</c:v>
                </c:pt>
                <c:pt idx="1816">
                  <c:v>18156.45</c:v>
                </c:pt>
                <c:pt idx="1817">
                  <c:v>18166.45</c:v>
                </c:pt>
                <c:pt idx="1818">
                  <c:v>18176.45</c:v>
                </c:pt>
                <c:pt idx="1819">
                  <c:v>18186.439999999999</c:v>
                </c:pt>
                <c:pt idx="1820">
                  <c:v>18196.439999999999</c:v>
                </c:pt>
                <c:pt idx="1821">
                  <c:v>18206.439999999999</c:v>
                </c:pt>
                <c:pt idx="1822">
                  <c:v>18216.439999999999</c:v>
                </c:pt>
                <c:pt idx="1823">
                  <c:v>18226.439999999999</c:v>
                </c:pt>
                <c:pt idx="1824">
                  <c:v>18236.43</c:v>
                </c:pt>
                <c:pt idx="1825">
                  <c:v>18246.43</c:v>
                </c:pt>
                <c:pt idx="1826">
                  <c:v>18256.43</c:v>
                </c:pt>
                <c:pt idx="1827">
                  <c:v>18266.43</c:v>
                </c:pt>
                <c:pt idx="1828">
                  <c:v>18276.43</c:v>
                </c:pt>
                <c:pt idx="1829">
                  <c:v>18286.43</c:v>
                </c:pt>
                <c:pt idx="1830">
                  <c:v>18296.419999999998</c:v>
                </c:pt>
                <c:pt idx="1831">
                  <c:v>18306.419999999998</c:v>
                </c:pt>
                <c:pt idx="1832">
                  <c:v>18316.419999999998</c:v>
                </c:pt>
                <c:pt idx="1833">
                  <c:v>18326.419999999998</c:v>
                </c:pt>
                <c:pt idx="1834">
                  <c:v>18336.41</c:v>
                </c:pt>
                <c:pt idx="1835">
                  <c:v>18346.41</c:v>
                </c:pt>
                <c:pt idx="1836">
                  <c:v>18356.41</c:v>
                </c:pt>
                <c:pt idx="1837">
                  <c:v>18366.41</c:v>
                </c:pt>
                <c:pt idx="1838">
                  <c:v>18376.41</c:v>
                </c:pt>
                <c:pt idx="1839">
                  <c:v>18386.41</c:v>
                </c:pt>
                <c:pt idx="1840">
                  <c:v>18396.400000000001</c:v>
                </c:pt>
                <c:pt idx="1841">
                  <c:v>18406.400000000001</c:v>
                </c:pt>
                <c:pt idx="1842">
                  <c:v>18416.400000000001</c:v>
                </c:pt>
                <c:pt idx="1843">
                  <c:v>18426.400000000001</c:v>
                </c:pt>
                <c:pt idx="1844">
                  <c:v>18436.400000000001</c:v>
                </c:pt>
                <c:pt idx="1845">
                  <c:v>18446.39</c:v>
                </c:pt>
                <c:pt idx="1846">
                  <c:v>18456.39</c:v>
                </c:pt>
                <c:pt idx="1847">
                  <c:v>18466.39</c:v>
                </c:pt>
                <c:pt idx="1848">
                  <c:v>18476.39</c:v>
                </c:pt>
                <c:pt idx="1849">
                  <c:v>18486.39</c:v>
                </c:pt>
                <c:pt idx="1850">
                  <c:v>18496.38</c:v>
                </c:pt>
                <c:pt idx="1851">
                  <c:v>18506.38</c:v>
                </c:pt>
                <c:pt idx="1852">
                  <c:v>18516.38</c:v>
                </c:pt>
                <c:pt idx="1853">
                  <c:v>18526.38</c:v>
                </c:pt>
                <c:pt idx="1854">
                  <c:v>18536.38</c:v>
                </c:pt>
                <c:pt idx="1855">
                  <c:v>18546.38</c:v>
                </c:pt>
                <c:pt idx="1856">
                  <c:v>18556.37</c:v>
                </c:pt>
                <c:pt idx="1857">
                  <c:v>18566.37</c:v>
                </c:pt>
                <c:pt idx="1858">
                  <c:v>18576.37</c:v>
                </c:pt>
                <c:pt idx="1859">
                  <c:v>18586.37</c:v>
                </c:pt>
                <c:pt idx="1860">
                  <c:v>18596.37</c:v>
                </c:pt>
                <c:pt idx="1861">
                  <c:v>18606.36</c:v>
                </c:pt>
                <c:pt idx="1862">
                  <c:v>18616.36</c:v>
                </c:pt>
                <c:pt idx="1863">
                  <c:v>18626.36</c:v>
                </c:pt>
                <c:pt idx="1864">
                  <c:v>18636.36</c:v>
                </c:pt>
                <c:pt idx="1865">
                  <c:v>18646.36</c:v>
                </c:pt>
                <c:pt idx="1866">
                  <c:v>18656.349999999999</c:v>
                </c:pt>
                <c:pt idx="1867">
                  <c:v>18666.349999999999</c:v>
                </c:pt>
                <c:pt idx="1868">
                  <c:v>18676.349999999999</c:v>
                </c:pt>
                <c:pt idx="1869">
                  <c:v>18686.349999999999</c:v>
                </c:pt>
                <c:pt idx="1870">
                  <c:v>18696.349999999999</c:v>
                </c:pt>
                <c:pt idx="1871">
                  <c:v>18706.34</c:v>
                </c:pt>
                <c:pt idx="1872">
                  <c:v>18716.34</c:v>
                </c:pt>
                <c:pt idx="1873">
                  <c:v>18726.34</c:v>
                </c:pt>
                <c:pt idx="1874">
                  <c:v>18736.34</c:v>
                </c:pt>
                <c:pt idx="1875">
                  <c:v>18746.34</c:v>
                </c:pt>
                <c:pt idx="1876">
                  <c:v>18756.330000000002</c:v>
                </c:pt>
                <c:pt idx="1877">
                  <c:v>18766.330000000002</c:v>
                </c:pt>
                <c:pt idx="1878">
                  <c:v>18776.330000000002</c:v>
                </c:pt>
                <c:pt idx="1879">
                  <c:v>18786.330000000002</c:v>
                </c:pt>
                <c:pt idx="1880">
                  <c:v>18796.330000000002</c:v>
                </c:pt>
                <c:pt idx="1881">
                  <c:v>18806.32</c:v>
                </c:pt>
                <c:pt idx="1882">
                  <c:v>18816.32</c:v>
                </c:pt>
                <c:pt idx="1883">
                  <c:v>18826.32</c:v>
                </c:pt>
                <c:pt idx="1884">
                  <c:v>18836.32</c:v>
                </c:pt>
                <c:pt idx="1885">
                  <c:v>18846.32</c:v>
                </c:pt>
                <c:pt idx="1886">
                  <c:v>18856.310000000001</c:v>
                </c:pt>
                <c:pt idx="1887">
                  <c:v>18866.310000000001</c:v>
                </c:pt>
                <c:pt idx="1888">
                  <c:v>18876.310000000001</c:v>
                </c:pt>
                <c:pt idx="1889">
                  <c:v>18886.310000000001</c:v>
                </c:pt>
                <c:pt idx="1890">
                  <c:v>18896.310000000001</c:v>
                </c:pt>
                <c:pt idx="1891">
                  <c:v>18906.3</c:v>
                </c:pt>
                <c:pt idx="1892">
                  <c:v>18916.3</c:v>
                </c:pt>
                <c:pt idx="1893">
                  <c:v>18926.3</c:v>
                </c:pt>
                <c:pt idx="1894">
                  <c:v>18936.3</c:v>
                </c:pt>
                <c:pt idx="1895">
                  <c:v>18946.3</c:v>
                </c:pt>
                <c:pt idx="1896">
                  <c:v>18956.29</c:v>
                </c:pt>
                <c:pt idx="1897">
                  <c:v>18966.29</c:v>
                </c:pt>
                <c:pt idx="1898">
                  <c:v>18976.29</c:v>
                </c:pt>
                <c:pt idx="1899">
                  <c:v>18986.29</c:v>
                </c:pt>
                <c:pt idx="1900">
                  <c:v>18996.29</c:v>
                </c:pt>
                <c:pt idx="1901">
                  <c:v>19006.29</c:v>
                </c:pt>
                <c:pt idx="1902">
                  <c:v>19016.29</c:v>
                </c:pt>
                <c:pt idx="1903">
                  <c:v>19026.28</c:v>
                </c:pt>
                <c:pt idx="1904">
                  <c:v>19036.28</c:v>
                </c:pt>
                <c:pt idx="1905">
                  <c:v>19046.28</c:v>
                </c:pt>
                <c:pt idx="1906">
                  <c:v>19056.28</c:v>
                </c:pt>
                <c:pt idx="1907">
                  <c:v>19066.27</c:v>
                </c:pt>
                <c:pt idx="1908">
                  <c:v>19076.27</c:v>
                </c:pt>
                <c:pt idx="1909">
                  <c:v>19086.27</c:v>
                </c:pt>
                <c:pt idx="1910">
                  <c:v>19096.27</c:v>
                </c:pt>
                <c:pt idx="1911">
                  <c:v>19106.27</c:v>
                </c:pt>
                <c:pt idx="1912">
                  <c:v>19116.27</c:v>
                </c:pt>
                <c:pt idx="1913">
                  <c:v>19126.259999999998</c:v>
                </c:pt>
                <c:pt idx="1914">
                  <c:v>19136.259999999998</c:v>
                </c:pt>
                <c:pt idx="1915">
                  <c:v>19146.259999999998</c:v>
                </c:pt>
                <c:pt idx="1916">
                  <c:v>19156.259999999998</c:v>
                </c:pt>
                <c:pt idx="1917">
                  <c:v>19166.259999999998</c:v>
                </c:pt>
                <c:pt idx="1918">
                  <c:v>19176.25</c:v>
                </c:pt>
                <c:pt idx="1919">
                  <c:v>19186.25</c:v>
                </c:pt>
                <c:pt idx="1920">
                  <c:v>19196.25</c:v>
                </c:pt>
                <c:pt idx="1921">
                  <c:v>19206.25</c:v>
                </c:pt>
                <c:pt idx="1922">
                  <c:v>19216.25</c:v>
                </c:pt>
                <c:pt idx="1923">
                  <c:v>19226.240000000002</c:v>
                </c:pt>
                <c:pt idx="1924">
                  <c:v>19236.240000000002</c:v>
                </c:pt>
                <c:pt idx="1925">
                  <c:v>19246.240000000002</c:v>
                </c:pt>
                <c:pt idx="1926">
                  <c:v>19256.240000000002</c:v>
                </c:pt>
                <c:pt idx="1927">
                  <c:v>19266.240000000002</c:v>
                </c:pt>
                <c:pt idx="1928">
                  <c:v>19276.23</c:v>
                </c:pt>
                <c:pt idx="1929">
                  <c:v>19286.23</c:v>
                </c:pt>
                <c:pt idx="1930">
                  <c:v>19296.23</c:v>
                </c:pt>
                <c:pt idx="1931">
                  <c:v>19306.23</c:v>
                </c:pt>
                <c:pt idx="1932">
                  <c:v>19316.23</c:v>
                </c:pt>
                <c:pt idx="1933">
                  <c:v>19326.22</c:v>
                </c:pt>
                <c:pt idx="1934">
                  <c:v>19336.22</c:v>
                </c:pt>
                <c:pt idx="1935">
                  <c:v>19346.22</c:v>
                </c:pt>
                <c:pt idx="1936">
                  <c:v>19356.22</c:v>
                </c:pt>
                <c:pt idx="1937">
                  <c:v>19366.22</c:v>
                </c:pt>
                <c:pt idx="1938">
                  <c:v>19376.21</c:v>
                </c:pt>
                <c:pt idx="1939">
                  <c:v>19386.21</c:v>
                </c:pt>
                <c:pt idx="1940">
                  <c:v>19396.21</c:v>
                </c:pt>
                <c:pt idx="1941">
                  <c:v>19406.21</c:v>
                </c:pt>
                <c:pt idx="1942">
                  <c:v>19416.21</c:v>
                </c:pt>
                <c:pt idx="1943">
                  <c:v>19426.2</c:v>
                </c:pt>
                <c:pt idx="1944">
                  <c:v>19436.2</c:v>
                </c:pt>
                <c:pt idx="1945">
                  <c:v>19446.2</c:v>
                </c:pt>
                <c:pt idx="1946">
                  <c:v>19456.2</c:v>
                </c:pt>
                <c:pt idx="1947">
                  <c:v>19466.2</c:v>
                </c:pt>
                <c:pt idx="1948">
                  <c:v>19476.2</c:v>
                </c:pt>
                <c:pt idx="1949">
                  <c:v>19486.189999999999</c:v>
                </c:pt>
                <c:pt idx="1950">
                  <c:v>19496.189999999999</c:v>
                </c:pt>
                <c:pt idx="1951">
                  <c:v>19506.189999999999</c:v>
                </c:pt>
                <c:pt idx="1952">
                  <c:v>19516.189999999999</c:v>
                </c:pt>
                <c:pt idx="1953">
                  <c:v>19526.189999999999</c:v>
                </c:pt>
                <c:pt idx="1954">
                  <c:v>19536.18</c:v>
                </c:pt>
                <c:pt idx="1955">
                  <c:v>19546.18</c:v>
                </c:pt>
                <c:pt idx="1956">
                  <c:v>19556.18</c:v>
                </c:pt>
                <c:pt idx="1957">
                  <c:v>19566.18</c:v>
                </c:pt>
                <c:pt idx="1958">
                  <c:v>19576.18</c:v>
                </c:pt>
                <c:pt idx="1959">
                  <c:v>19586.169999999998</c:v>
                </c:pt>
                <c:pt idx="1960">
                  <c:v>19596.169999999998</c:v>
                </c:pt>
                <c:pt idx="1961">
                  <c:v>19606.169999999998</c:v>
                </c:pt>
                <c:pt idx="1962">
                  <c:v>19616.169999999998</c:v>
                </c:pt>
                <c:pt idx="1963">
                  <c:v>19626.169999999998</c:v>
                </c:pt>
                <c:pt idx="1964">
                  <c:v>19636.16</c:v>
                </c:pt>
                <c:pt idx="1965">
                  <c:v>19646.16</c:v>
                </c:pt>
                <c:pt idx="1966">
                  <c:v>19656.16</c:v>
                </c:pt>
                <c:pt idx="1967">
                  <c:v>19666.16</c:v>
                </c:pt>
                <c:pt idx="1968">
                  <c:v>19676.16</c:v>
                </c:pt>
                <c:pt idx="1969">
                  <c:v>19686.150000000001</c:v>
                </c:pt>
                <c:pt idx="1970">
                  <c:v>19696.150000000001</c:v>
                </c:pt>
                <c:pt idx="1971">
                  <c:v>19706.150000000001</c:v>
                </c:pt>
                <c:pt idx="1972">
                  <c:v>19716.150000000001</c:v>
                </c:pt>
                <c:pt idx="1973">
                  <c:v>19726.150000000001</c:v>
                </c:pt>
                <c:pt idx="1974">
                  <c:v>19736.14</c:v>
                </c:pt>
                <c:pt idx="1975">
                  <c:v>19746.14</c:v>
                </c:pt>
                <c:pt idx="1976">
                  <c:v>19756.14</c:v>
                </c:pt>
                <c:pt idx="1977">
                  <c:v>19766.14</c:v>
                </c:pt>
                <c:pt idx="1978">
                  <c:v>19776.14</c:v>
                </c:pt>
                <c:pt idx="1979">
                  <c:v>19786.13</c:v>
                </c:pt>
                <c:pt idx="1980">
                  <c:v>19796.13</c:v>
                </c:pt>
                <c:pt idx="1981">
                  <c:v>19806.13</c:v>
                </c:pt>
                <c:pt idx="1982">
                  <c:v>19816.13</c:v>
                </c:pt>
                <c:pt idx="1983">
                  <c:v>19826.13</c:v>
                </c:pt>
                <c:pt idx="1984">
                  <c:v>19836.13</c:v>
                </c:pt>
                <c:pt idx="1985">
                  <c:v>19846.13</c:v>
                </c:pt>
                <c:pt idx="1986">
                  <c:v>19856.12</c:v>
                </c:pt>
                <c:pt idx="1987">
                  <c:v>19866.12</c:v>
                </c:pt>
                <c:pt idx="1988">
                  <c:v>19876.12</c:v>
                </c:pt>
                <c:pt idx="1989">
                  <c:v>19886.12</c:v>
                </c:pt>
                <c:pt idx="1990">
                  <c:v>19896.11</c:v>
                </c:pt>
                <c:pt idx="1991">
                  <c:v>19906.11</c:v>
                </c:pt>
                <c:pt idx="1992">
                  <c:v>19916.11</c:v>
                </c:pt>
                <c:pt idx="1993">
                  <c:v>19926.11</c:v>
                </c:pt>
                <c:pt idx="1994">
                  <c:v>19936.11</c:v>
                </c:pt>
                <c:pt idx="1995">
                  <c:v>19946.11</c:v>
                </c:pt>
                <c:pt idx="1996">
                  <c:v>19956.099999999999</c:v>
                </c:pt>
                <c:pt idx="1997">
                  <c:v>19966.099999999999</c:v>
                </c:pt>
                <c:pt idx="1998">
                  <c:v>19976.099999999999</c:v>
                </c:pt>
                <c:pt idx="1999">
                  <c:v>19986.099999999999</c:v>
                </c:pt>
                <c:pt idx="2000">
                  <c:v>19996.099999999999</c:v>
                </c:pt>
                <c:pt idx="2001">
                  <c:v>20006.09</c:v>
                </c:pt>
                <c:pt idx="2002">
                  <c:v>20016.09</c:v>
                </c:pt>
                <c:pt idx="2003">
                  <c:v>20026.09</c:v>
                </c:pt>
                <c:pt idx="2004">
                  <c:v>20036.09</c:v>
                </c:pt>
                <c:pt idx="2005">
                  <c:v>20046.09</c:v>
                </c:pt>
                <c:pt idx="2006">
                  <c:v>20056.080000000002</c:v>
                </c:pt>
                <c:pt idx="2007">
                  <c:v>20066.080000000002</c:v>
                </c:pt>
                <c:pt idx="2008">
                  <c:v>20076.080000000002</c:v>
                </c:pt>
                <c:pt idx="2009">
                  <c:v>20086.080000000002</c:v>
                </c:pt>
                <c:pt idx="2010">
                  <c:v>20096.080000000002</c:v>
                </c:pt>
                <c:pt idx="2011">
                  <c:v>20106.07</c:v>
                </c:pt>
                <c:pt idx="2012">
                  <c:v>20116.07</c:v>
                </c:pt>
                <c:pt idx="2013">
                  <c:v>20126.07</c:v>
                </c:pt>
                <c:pt idx="2014">
                  <c:v>20136.07</c:v>
                </c:pt>
                <c:pt idx="2015">
                  <c:v>20146.07</c:v>
                </c:pt>
                <c:pt idx="2016">
                  <c:v>20156.060000000001</c:v>
                </c:pt>
                <c:pt idx="2017">
                  <c:v>20166.060000000001</c:v>
                </c:pt>
                <c:pt idx="2018">
                  <c:v>20176.060000000001</c:v>
                </c:pt>
                <c:pt idx="2019">
                  <c:v>20186.060000000001</c:v>
                </c:pt>
                <c:pt idx="2020">
                  <c:v>20196.060000000001</c:v>
                </c:pt>
                <c:pt idx="2021">
                  <c:v>20206.05</c:v>
                </c:pt>
                <c:pt idx="2022">
                  <c:v>20216.05</c:v>
                </c:pt>
                <c:pt idx="2023">
                  <c:v>20226.05</c:v>
                </c:pt>
                <c:pt idx="2024">
                  <c:v>20236.05</c:v>
                </c:pt>
                <c:pt idx="2025">
                  <c:v>20246.05</c:v>
                </c:pt>
                <c:pt idx="2026">
                  <c:v>20256.04</c:v>
                </c:pt>
                <c:pt idx="2027">
                  <c:v>20266.04</c:v>
                </c:pt>
                <c:pt idx="2028">
                  <c:v>20276.04</c:v>
                </c:pt>
                <c:pt idx="2029">
                  <c:v>20286.04</c:v>
                </c:pt>
                <c:pt idx="2030">
                  <c:v>20296.04</c:v>
                </c:pt>
                <c:pt idx="2031">
                  <c:v>20306.04</c:v>
                </c:pt>
                <c:pt idx="2032">
                  <c:v>20316.03</c:v>
                </c:pt>
                <c:pt idx="2033">
                  <c:v>20326.03</c:v>
                </c:pt>
                <c:pt idx="2034">
                  <c:v>20336.03</c:v>
                </c:pt>
                <c:pt idx="2035">
                  <c:v>20346.03</c:v>
                </c:pt>
                <c:pt idx="2036">
                  <c:v>20356.03</c:v>
                </c:pt>
                <c:pt idx="2037">
                  <c:v>20366.02</c:v>
                </c:pt>
                <c:pt idx="2038">
                  <c:v>20376.02</c:v>
                </c:pt>
                <c:pt idx="2039">
                  <c:v>20386.02</c:v>
                </c:pt>
                <c:pt idx="2040">
                  <c:v>20396.02</c:v>
                </c:pt>
                <c:pt idx="2041">
                  <c:v>20406.02</c:v>
                </c:pt>
                <c:pt idx="2042">
                  <c:v>20416.009999999998</c:v>
                </c:pt>
                <c:pt idx="2043">
                  <c:v>20426.009999999998</c:v>
                </c:pt>
                <c:pt idx="2044">
                  <c:v>20436.009999999998</c:v>
                </c:pt>
                <c:pt idx="2045">
                  <c:v>20446.009999999998</c:v>
                </c:pt>
                <c:pt idx="2046">
                  <c:v>20456.009999999998</c:v>
                </c:pt>
                <c:pt idx="2047">
                  <c:v>20466</c:v>
                </c:pt>
                <c:pt idx="2048">
                  <c:v>20476</c:v>
                </c:pt>
                <c:pt idx="2049">
                  <c:v>20486</c:v>
                </c:pt>
                <c:pt idx="2050">
                  <c:v>20496</c:v>
                </c:pt>
                <c:pt idx="2051">
                  <c:v>20506</c:v>
                </c:pt>
                <c:pt idx="2052">
                  <c:v>20515.990000000002</c:v>
                </c:pt>
                <c:pt idx="2053">
                  <c:v>20525.990000000002</c:v>
                </c:pt>
                <c:pt idx="2054">
                  <c:v>20535.990000000002</c:v>
                </c:pt>
                <c:pt idx="2055">
                  <c:v>20545.990000000002</c:v>
                </c:pt>
                <c:pt idx="2056">
                  <c:v>20555.990000000002</c:v>
                </c:pt>
                <c:pt idx="2057">
                  <c:v>20565.98</c:v>
                </c:pt>
                <c:pt idx="2058">
                  <c:v>20575.98</c:v>
                </c:pt>
                <c:pt idx="2059">
                  <c:v>20585.98</c:v>
                </c:pt>
                <c:pt idx="2060">
                  <c:v>20595.98</c:v>
                </c:pt>
                <c:pt idx="2061">
                  <c:v>20605.98</c:v>
                </c:pt>
                <c:pt idx="2062">
                  <c:v>20615.97</c:v>
                </c:pt>
                <c:pt idx="2063">
                  <c:v>20625.97</c:v>
                </c:pt>
                <c:pt idx="2064">
                  <c:v>20635.97</c:v>
                </c:pt>
                <c:pt idx="2065">
                  <c:v>20645.97</c:v>
                </c:pt>
                <c:pt idx="2066">
                  <c:v>20655.97</c:v>
                </c:pt>
                <c:pt idx="2067">
                  <c:v>20665.96</c:v>
                </c:pt>
                <c:pt idx="2068">
                  <c:v>20675.96</c:v>
                </c:pt>
                <c:pt idx="2069">
                  <c:v>20685.96</c:v>
                </c:pt>
                <c:pt idx="2070">
                  <c:v>20695.96</c:v>
                </c:pt>
                <c:pt idx="2071">
                  <c:v>20705.96</c:v>
                </c:pt>
                <c:pt idx="2072">
                  <c:v>20715.96</c:v>
                </c:pt>
                <c:pt idx="2073">
                  <c:v>20725.96</c:v>
                </c:pt>
                <c:pt idx="2074">
                  <c:v>20735.95</c:v>
                </c:pt>
                <c:pt idx="2075">
                  <c:v>20745.95</c:v>
                </c:pt>
                <c:pt idx="2076">
                  <c:v>20755.95</c:v>
                </c:pt>
                <c:pt idx="2077">
                  <c:v>20765.95</c:v>
                </c:pt>
                <c:pt idx="2078">
                  <c:v>20775.95</c:v>
                </c:pt>
                <c:pt idx="2079">
                  <c:v>20785.939999999999</c:v>
                </c:pt>
                <c:pt idx="2080">
                  <c:v>20795.939999999999</c:v>
                </c:pt>
                <c:pt idx="2081">
                  <c:v>20805.939999999999</c:v>
                </c:pt>
                <c:pt idx="2082">
                  <c:v>20815.939999999999</c:v>
                </c:pt>
                <c:pt idx="2083">
                  <c:v>20825.939999999999</c:v>
                </c:pt>
                <c:pt idx="2084">
                  <c:v>20835.93</c:v>
                </c:pt>
                <c:pt idx="2085">
                  <c:v>20845.93</c:v>
                </c:pt>
                <c:pt idx="2086">
                  <c:v>20855.93</c:v>
                </c:pt>
                <c:pt idx="2087">
                  <c:v>20865.93</c:v>
                </c:pt>
                <c:pt idx="2088">
                  <c:v>20875.93</c:v>
                </c:pt>
                <c:pt idx="2089">
                  <c:v>20885.919999999998</c:v>
                </c:pt>
                <c:pt idx="2090">
                  <c:v>20895.919999999998</c:v>
                </c:pt>
                <c:pt idx="2091">
                  <c:v>20905.919999999998</c:v>
                </c:pt>
                <c:pt idx="2092">
                  <c:v>20915.919999999998</c:v>
                </c:pt>
                <c:pt idx="2093">
                  <c:v>20925.919999999998</c:v>
                </c:pt>
                <c:pt idx="2094">
                  <c:v>20935.91</c:v>
                </c:pt>
                <c:pt idx="2095">
                  <c:v>20945.91</c:v>
                </c:pt>
                <c:pt idx="2096">
                  <c:v>20955.91</c:v>
                </c:pt>
                <c:pt idx="2097">
                  <c:v>20965.91</c:v>
                </c:pt>
                <c:pt idx="2098">
                  <c:v>20975.91</c:v>
                </c:pt>
                <c:pt idx="2099">
                  <c:v>20985.9</c:v>
                </c:pt>
                <c:pt idx="2100">
                  <c:v>20995.9</c:v>
                </c:pt>
                <c:pt idx="2101">
                  <c:v>21005.9</c:v>
                </c:pt>
                <c:pt idx="2102">
                  <c:v>21015.9</c:v>
                </c:pt>
                <c:pt idx="2103">
                  <c:v>21025.9</c:v>
                </c:pt>
                <c:pt idx="2104">
                  <c:v>21035.89</c:v>
                </c:pt>
                <c:pt idx="2105">
                  <c:v>21045.89</c:v>
                </c:pt>
                <c:pt idx="2106">
                  <c:v>21055.89</c:v>
                </c:pt>
                <c:pt idx="2107">
                  <c:v>21065.89</c:v>
                </c:pt>
                <c:pt idx="2108">
                  <c:v>21075.89</c:v>
                </c:pt>
                <c:pt idx="2109">
                  <c:v>21085.89</c:v>
                </c:pt>
                <c:pt idx="2110">
                  <c:v>21095.88</c:v>
                </c:pt>
                <c:pt idx="2111">
                  <c:v>21105.88</c:v>
                </c:pt>
                <c:pt idx="2112">
                  <c:v>21115.88</c:v>
                </c:pt>
                <c:pt idx="2113">
                  <c:v>21125.88</c:v>
                </c:pt>
                <c:pt idx="2114">
                  <c:v>21135.88</c:v>
                </c:pt>
                <c:pt idx="2115">
                  <c:v>21145.87</c:v>
                </c:pt>
                <c:pt idx="2116">
                  <c:v>21155.87</c:v>
                </c:pt>
                <c:pt idx="2117">
                  <c:v>21165.87</c:v>
                </c:pt>
                <c:pt idx="2118">
                  <c:v>21175.87</c:v>
                </c:pt>
                <c:pt idx="2119">
                  <c:v>21185.87</c:v>
                </c:pt>
                <c:pt idx="2120">
                  <c:v>21195.86</c:v>
                </c:pt>
                <c:pt idx="2121">
                  <c:v>21205.86</c:v>
                </c:pt>
                <c:pt idx="2122">
                  <c:v>21215.86</c:v>
                </c:pt>
                <c:pt idx="2123">
                  <c:v>21225.86</c:v>
                </c:pt>
                <c:pt idx="2124">
                  <c:v>21235.86</c:v>
                </c:pt>
                <c:pt idx="2125">
                  <c:v>21245.85</c:v>
                </c:pt>
                <c:pt idx="2126">
                  <c:v>21255.85</c:v>
                </c:pt>
                <c:pt idx="2127">
                  <c:v>21265.85</c:v>
                </c:pt>
                <c:pt idx="2128">
                  <c:v>21275.85</c:v>
                </c:pt>
                <c:pt idx="2129">
                  <c:v>21285.85</c:v>
                </c:pt>
                <c:pt idx="2130">
                  <c:v>21295.84</c:v>
                </c:pt>
                <c:pt idx="2131">
                  <c:v>21305.84</c:v>
                </c:pt>
                <c:pt idx="2132">
                  <c:v>21315.84</c:v>
                </c:pt>
                <c:pt idx="2133">
                  <c:v>21325.84</c:v>
                </c:pt>
                <c:pt idx="2134">
                  <c:v>21335.84</c:v>
                </c:pt>
                <c:pt idx="2135">
                  <c:v>21345.83</c:v>
                </c:pt>
                <c:pt idx="2136">
                  <c:v>21355.83</c:v>
                </c:pt>
                <c:pt idx="2137">
                  <c:v>21365.83</c:v>
                </c:pt>
                <c:pt idx="2138">
                  <c:v>21375.83</c:v>
                </c:pt>
                <c:pt idx="2139">
                  <c:v>21385.83</c:v>
                </c:pt>
                <c:pt idx="2140">
                  <c:v>21395.82</c:v>
                </c:pt>
                <c:pt idx="2141">
                  <c:v>21405.82</c:v>
                </c:pt>
                <c:pt idx="2142">
                  <c:v>21415.82</c:v>
                </c:pt>
                <c:pt idx="2143">
                  <c:v>21425.82</c:v>
                </c:pt>
                <c:pt idx="2144">
                  <c:v>21435.82</c:v>
                </c:pt>
                <c:pt idx="2145">
                  <c:v>21445.82</c:v>
                </c:pt>
                <c:pt idx="2146">
                  <c:v>21455.81</c:v>
                </c:pt>
                <c:pt idx="2147">
                  <c:v>21465.81</c:v>
                </c:pt>
                <c:pt idx="2148">
                  <c:v>21475.81</c:v>
                </c:pt>
                <c:pt idx="2149">
                  <c:v>21485.81</c:v>
                </c:pt>
                <c:pt idx="2150">
                  <c:v>21495.8</c:v>
                </c:pt>
                <c:pt idx="2151">
                  <c:v>21505.8</c:v>
                </c:pt>
                <c:pt idx="2152">
                  <c:v>21515.8</c:v>
                </c:pt>
                <c:pt idx="2153">
                  <c:v>21525.8</c:v>
                </c:pt>
                <c:pt idx="2154">
                  <c:v>21535.8</c:v>
                </c:pt>
                <c:pt idx="2155">
                  <c:v>21545.8</c:v>
                </c:pt>
                <c:pt idx="2156">
                  <c:v>21555.79</c:v>
                </c:pt>
                <c:pt idx="2157">
                  <c:v>21565.79</c:v>
                </c:pt>
                <c:pt idx="2158">
                  <c:v>21575.79</c:v>
                </c:pt>
                <c:pt idx="2159">
                  <c:v>21585.79</c:v>
                </c:pt>
                <c:pt idx="2160">
                  <c:v>21595.79</c:v>
                </c:pt>
                <c:pt idx="2161">
                  <c:v>21605.79</c:v>
                </c:pt>
                <c:pt idx="2162">
                  <c:v>21615.78</c:v>
                </c:pt>
                <c:pt idx="2163">
                  <c:v>21625.78</c:v>
                </c:pt>
                <c:pt idx="2164">
                  <c:v>21635.78</c:v>
                </c:pt>
                <c:pt idx="2165">
                  <c:v>21645.78</c:v>
                </c:pt>
                <c:pt idx="2166">
                  <c:v>21655.78</c:v>
                </c:pt>
                <c:pt idx="2167">
                  <c:v>21665.77</c:v>
                </c:pt>
                <c:pt idx="2168">
                  <c:v>21675.77</c:v>
                </c:pt>
                <c:pt idx="2169">
                  <c:v>21685.77</c:v>
                </c:pt>
                <c:pt idx="2170">
                  <c:v>21695.77</c:v>
                </c:pt>
                <c:pt idx="2171">
                  <c:v>21705.77</c:v>
                </c:pt>
                <c:pt idx="2172">
                  <c:v>21715.759999999998</c:v>
                </c:pt>
                <c:pt idx="2173">
                  <c:v>21725.759999999998</c:v>
                </c:pt>
                <c:pt idx="2174">
                  <c:v>21735.759999999998</c:v>
                </c:pt>
                <c:pt idx="2175">
                  <c:v>21745.759999999998</c:v>
                </c:pt>
                <c:pt idx="2176">
                  <c:v>21755.759999999998</c:v>
                </c:pt>
                <c:pt idx="2177">
                  <c:v>21765.75</c:v>
                </c:pt>
                <c:pt idx="2178">
                  <c:v>21775.75</c:v>
                </c:pt>
                <c:pt idx="2179">
                  <c:v>21785.75</c:v>
                </c:pt>
                <c:pt idx="2180">
                  <c:v>21795.75</c:v>
                </c:pt>
                <c:pt idx="2181">
                  <c:v>21805.75</c:v>
                </c:pt>
                <c:pt idx="2182">
                  <c:v>21815.74</c:v>
                </c:pt>
                <c:pt idx="2183">
                  <c:v>21825.74</c:v>
                </c:pt>
                <c:pt idx="2184">
                  <c:v>21835.74</c:v>
                </c:pt>
                <c:pt idx="2185">
                  <c:v>21845.74</c:v>
                </c:pt>
                <c:pt idx="2186">
                  <c:v>21855.74</c:v>
                </c:pt>
                <c:pt idx="2187">
                  <c:v>21865.73</c:v>
                </c:pt>
                <c:pt idx="2188">
                  <c:v>21875.73</c:v>
                </c:pt>
                <c:pt idx="2189">
                  <c:v>21885.73</c:v>
                </c:pt>
                <c:pt idx="2190">
                  <c:v>21895.73</c:v>
                </c:pt>
                <c:pt idx="2191">
                  <c:v>21905.73</c:v>
                </c:pt>
                <c:pt idx="2192">
                  <c:v>21915.73</c:v>
                </c:pt>
                <c:pt idx="2193">
                  <c:v>21925.72</c:v>
                </c:pt>
                <c:pt idx="2194">
                  <c:v>21935.72</c:v>
                </c:pt>
                <c:pt idx="2195">
                  <c:v>21945.72</c:v>
                </c:pt>
                <c:pt idx="2196">
                  <c:v>21955.72</c:v>
                </c:pt>
                <c:pt idx="2197">
                  <c:v>21965.72</c:v>
                </c:pt>
                <c:pt idx="2198">
                  <c:v>21975.71</c:v>
                </c:pt>
                <c:pt idx="2199">
                  <c:v>21985.71</c:v>
                </c:pt>
                <c:pt idx="2200">
                  <c:v>21995.71</c:v>
                </c:pt>
                <c:pt idx="2201">
                  <c:v>22005.71</c:v>
                </c:pt>
                <c:pt idx="2202">
                  <c:v>22015.71</c:v>
                </c:pt>
                <c:pt idx="2203">
                  <c:v>22025.7</c:v>
                </c:pt>
                <c:pt idx="2204">
                  <c:v>22035.7</c:v>
                </c:pt>
                <c:pt idx="2205">
                  <c:v>22045.7</c:v>
                </c:pt>
                <c:pt idx="2206">
                  <c:v>22055.7</c:v>
                </c:pt>
                <c:pt idx="2207">
                  <c:v>22065.7</c:v>
                </c:pt>
                <c:pt idx="2208">
                  <c:v>22075.69</c:v>
                </c:pt>
                <c:pt idx="2209">
                  <c:v>22085.69</c:v>
                </c:pt>
                <c:pt idx="2210">
                  <c:v>22095.69</c:v>
                </c:pt>
                <c:pt idx="2211">
                  <c:v>22105.69</c:v>
                </c:pt>
                <c:pt idx="2212">
                  <c:v>22115.69</c:v>
                </c:pt>
                <c:pt idx="2213">
                  <c:v>22125.68</c:v>
                </c:pt>
                <c:pt idx="2214">
                  <c:v>22135.68</c:v>
                </c:pt>
                <c:pt idx="2215">
                  <c:v>22145.68</c:v>
                </c:pt>
                <c:pt idx="2216">
                  <c:v>22155.68</c:v>
                </c:pt>
                <c:pt idx="2217">
                  <c:v>22165.68</c:v>
                </c:pt>
                <c:pt idx="2218">
                  <c:v>22175.67</c:v>
                </c:pt>
                <c:pt idx="2219">
                  <c:v>22185.67</c:v>
                </c:pt>
                <c:pt idx="2220">
                  <c:v>22195.67</c:v>
                </c:pt>
                <c:pt idx="2221">
                  <c:v>22205.67</c:v>
                </c:pt>
                <c:pt idx="2222">
                  <c:v>22215.67</c:v>
                </c:pt>
                <c:pt idx="2223">
                  <c:v>22225.66</c:v>
                </c:pt>
                <c:pt idx="2224">
                  <c:v>22235.66</c:v>
                </c:pt>
                <c:pt idx="2225">
                  <c:v>22245.66</c:v>
                </c:pt>
                <c:pt idx="2226">
                  <c:v>22255.66</c:v>
                </c:pt>
                <c:pt idx="2227">
                  <c:v>22265.66</c:v>
                </c:pt>
                <c:pt idx="2228">
                  <c:v>22275.66</c:v>
                </c:pt>
                <c:pt idx="2229">
                  <c:v>22285.65</c:v>
                </c:pt>
                <c:pt idx="2230">
                  <c:v>22295.65</c:v>
                </c:pt>
                <c:pt idx="2231">
                  <c:v>22305.65</c:v>
                </c:pt>
                <c:pt idx="2232">
                  <c:v>22315.65</c:v>
                </c:pt>
                <c:pt idx="2233">
                  <c:v>22325.64</c:v>
                </c:pt>
                <c:pt idx="2234">
                  <c:v>22335.64</c:v>
                </c:pt>
                <c:pt idx="2235">
                  <c:v>22345.64</c:v>
                </c:pt>
                <c:pt idx="2236">
                  <c:v>22355.64</c:v>
                </c:pt>
                <c:pt idx="2237">
                  <c:v>22365.64</c:v>
                </c:pt>
                <c:pt idx="2238">
                  <c:v>22375.64</c:v>
                </c:pt>
                <c:pt idx="2239">
                  <c:v>22385.63</c:v>
                </c:pt>
                <c:pt idx="2240">
                  <c:v>22395.63</c:v>
                </c:pt>
                <c:pt idx="2241">
                  <c:v>22405.63</c:v>
                </c:pt>
                <c:pt idx="2242">
                  <c:v>22415.63</c:v>
                </c:pt>
                <c:pt idx="2243">
                  <c:v>22425.63</c:v>
                </c:pt>
                <c:pt idx="2244">
                  <c:v>22435.63</c:v>
                </c:pt>
                <c:pt idx="2245">
                  <c:v>22445.62</c:v>
                </c:pt>
                <c:pt idx="2246">
                  <c:v>22455.62</c:v>
                </c:pt>
                <c:pt idx="2247">
                  <c:v>22465.62</c:v>
                </c:pt>
                <c:pt idx="2248">
                  <c:v>22475.62</c:v>
                </c:pt>
                <c:pt idx="2249">
                  <c:v>22485.62</c:v>
                </c:pt>
                <c:pt idx="2250">
                  <c:v>22495.61</c:v>
                </c:pt>
                <c:pt idx="2251">
                  <c:v>22505.61</c:v>
                </c:pt>
                <c:pt idx="2252">
                  <c:v>22515.61</c:v>
                </c:pt>
                <c:pt idx="2253">
                  <c:v>22525.61</c:v>
                </c:pt>
                <c:pt idx="2254">
                  <c:v>22535.61</c:v>
                </c:pt>
                <c:pt idx="2255">
                  <c:v>22545.599999999999</c:v>
                </c:pt>
                <c:pt idx="2256">
                  <c:v>22555.599999999999</c:v>
                </c:pt>
                <c:pt idx="2257">
                  <c:v>22565.599999999999</c:v>
                </c:pt>
                <c:pt idx="2258">
                  <c:v>22575.599999999999</c:v>
                </c:pt>
                <c:pt idx="2259">
                  <c:v>22585.599999999999</c:v>
                </c:pt>
                <c:pt idx="2260">
                  <c:v>22595.59</c:v>
                </c:pt>
                <c:pt idx="2261">
                  <c:v>22605.59</c:v>
                </c:pt>
                <c:pt idx="2262">
                  <c:v>22615.59</c:v>
                </c:pt>
                <c:pt idx="2263">
                  <c:v>22625.59</c:v>
                </c:pt>
                <c:pt idx="2264">
                  <c:v>22635.59</c:v>
                </c:pt>
                <c:pt idx="2265">
                  <c:v>22645.59</c:v>
                </c:pt>
                <c:pt idx="2266">
                  <c:v>22655.58</c:v>
                </c:pt>
                <c:pt idx="2267">
                  <c:v>22665.58</c:v>
                </c:pt>
                <c:pt idx="2268">
                  <c:v>22675.58</c:v>
                </c:pt>
                <c:pt idx="2269">
                  <c:v>22685.58</c:v>
                </c:pt>
                <c:pt idx="2270">
                  <c:v>22695.57</c:v>
                </c:pt>
                <c:pt idx="2271">
                  <c:v>22705.57</c:v>
                </c:pt>
                <c:pt idx="2272">
                  <c:v>22715.57</c:v>
                </c:pt>
                <c:pt idx="2273">
                  <c:v>22725.57</c:v>
                </c:pt>
                <c:pt idx="2274">
                  <c:v>22735.57</c:v>
                </c:pt>
                <c:pt idx="2275">
                  <c:v>22745.57</c:v>
                </c:pt>
                <c:pt idx="2276">
                  <c:v>22755.56</c:v>
                </c:pt>
                <c:pt idx="2277">
                  <c:v>22765.56</c:v>
                </c:pt>
                <c:pt idx="2278">
                  <c:v>22775.56</c:v>
                </c:pt>
                <c:pt idx="2279">
                  <c:v>22785.56</c:v>
                </c:pt>
                <c:pt idx="2280">
                  <c:v>22795.56</c:v>
                </c:pt>
                <c:pt idx="2281">
                  <c:v>22805.55</c:v>
                </c:pt>
                <c:pt idx="2282">
                  <c:v>22815.55</c:v>
                </c:pt>
                <c:pt idx="2283">
                  <c:v>22825.55</c:v>
                </c:pt>
                <c:pt idx="2284">
                  <c:v>22835.55</c:v>
                </c:pt>
                <c:pt idx="2285">
                  <c:v>22845.55</c:v>
                </c:pt>
                <c:pt idx="2286">
                  <c:v>22855.54</c:v>
                </c:pt>
                <c:pt idx="2287">
                  <c:v>22865.54</c:v>
                </c:pt>
                <c:pt idx="2288">
                  <c:v>22875.54</c:v>
                </c:pt>
                <c:pt idx="2289">
                  <c:v>22885.54</c:v>
                </c:pt>
                <c:pt idx="2290">
                  <c:v>22895.54</c:v>
                </c:pt>
                <c:pt idx="2291">
                  <c:v>22905.54</c:v>
                </c:pt>
                <c:pt idx="2292">
                  <c:v>22915.53</c:v>
                </c:pt>
                <c:pt idx="2293">
                  <c:v>22925.53</c:v>
                </c:pt>
                <c:pt idx="2294">
                  <c:v>22935.53</c:v>
                </c:pt>
                <c:pt idx="2295">
                  <c:v>22945.53</c:v>
                </c:pt>
                <c:pt idx="2296">
                  <c:v>22955.53</c:v>
                </c:pt>
                <c:pt idx="2297">
                  <c:v>22965.52</c:v>
                </c:pt>
                <c:pt idx="2298">
                  <c:v>22975.52</c:v>
                </c:pt>
                <c:pt idx="2299">
                  <c:v>22985.52</c:v>
                </c:pt>
                <c:pt idx="2300">
                  <c:v>22995.52</c:v>
                </c:pt>
                <c:pt idx="2301">
                  <c:v>23005.52</c:v>
                </c:pt>
                <c:pt idx="2302">
                  <c:v>23015.52</c:v>
                </c:pt>
                <c:pt idx="2303">
                  <c:v>23025.51</c:v>
                </c:pt>
                <c:pt idx="2304">
                  <c:v>23035.51</c:v>
                </c:pt>
                <c:pt idx="2305">
                  <c:v>23045.51</c:v>
                </c:pt>
                <c:pt idx="2306">
                  <c:v>23055.51</c:v>
                </c:pt>
                <c:pt idx="2307">
                  <c:v>23065.5</c:v>
                </c:pt>
                <c:pt idx="2308">
                  <c:v>23075.5</c:v>
                </c:pt>
                <c:pt idx="2309">
                  <c:v>23085.5</c:v>
                </c:pt>
                <c:pt idx="2310">
                  <c:v>23095.5</c:v>
                </c:pt>
                <c:pt idx="2311">
                  <c:v>23105.5</c:v>
                </c:pt>
                <c:pt idx="2312">
                  <c:v>23115.5</c:v>
                </c:pt>
                <c:pt idx="2313">
                  <c:v>23125.49</c:v>
                </c:pt>
                <c:pt idx="2314">
                  <c:v>23135.49</c:v>
                </c:pt>
                <c:pt idx="2315">
                  <c:v>23145.49</c:v>
                </c:pt>
                <c:pt idx="2316">
                  <c:v>23155.49</c:v>
                </c:pt>
                <c:pt idx="2317">
                  <c:v>23165.49</c:v>
                </c:pt>
                <c:pt idx="2318">
                  <c:v>23175.48</c:v>
                </c:pt>
                <c:pt idx="2319">
                  <c:v>23185.48</c:v>
                </c:pt>
                <c:pt idx="2320">
                  <c:v>23195.48</c:v>
                </c:pt>
                <c:pt idx="2321">
                  <c:v>23205.48</c:v>
                </c:pt>
                <c:pt idx="2322">
                  <c:v>23215.48</c:v>
                </c:pt>
                <c:pt idx="2323">
                  <c:v>23225.47</c:v>
                </c:pt>
                <c:pt idx="2324">
                  <c:v>23235.47</c:v>
                </c:pt>
                <c:pt idx="2325">
                  <c:v>23245.47</c:v>
                </c:pt>
                <c:pt idx="2326">
                  <c:v>23255.47</c:v>
                </c:pt>
                <c:pt idx="2327">
                  <c:v>23265.46</c:v>
                </c:pt>
                <c:pt idx="2328">
                  <c:v>23275.46</c:v>
                </c:pt>
                <c:pt idx="2329">
                  <c:v>23285.46</c:v>
                </c:pt>
                <c:pt idx="2330">
                  <c:v>23295.46</c:v>
                </c:pt>
                <c:pt idx="2331">
                  <c:v>23305.46</c:v>
                </c:pt>
                <c:pt idx="2332">
                  <c:v>23315.46</c:v>
                </c:pt>
                <c:pt idx="2333">
                  <c:v>23325.45</c:v>
                </c:pt>
                <c:pt idx="2334">
                  <c:v>23335.45</c:v>
                </c:pt>
                <c:pt idx="2335">
                  <c:v>23345.45</c:v>
                </c:pt>
                <c:pt idx="2336">
                  <c:v>23355.45</c:v>
                </c:pt>
                <c:pt idx="2337">
                  <c:v>23365.45</c:v>
                </c:pt>
                <c:pt idx="2338">
                  <c:v>23375.439999999999</c:v>
                </c:pt>
                <c:pt idx="2339">
                  <c:v>23385.439999999999</c:v>
                </c:pt>
                <c:pt idx="2340">
                  <c:v>23395.439999999999</c:v>
                </c:pt>
                <c:pt idx="2341">
                  <c:v>23405.439999999999</c:v>
                </c:pt>
                <c:pt idx="2342">
                  <c:v>23415.439999999999</c:v>
                </c:pt>
                <c:pt idx="2343">
                  <c:v>23425.43</c:v>
                </c:pt>
                <c:pt idx="2344">
                  <c:v>23435.43</c:v>
                </c:pt>
                <c:pt idx="2345">
                  <c:v>23445.43</c:v>
                </c:pt>
                <c:pt idx="2346">
                  <c:v>23455.43</c:v>
                </c:pt>
                <c:pt idx="2347">
                  <c:v>23465.43</c:v>
                </c:pt>
                <c:pt idx="2348">
                  <c:v>23475.43</c:v>
                </c:pt>
                <c:pt idx="2349">
                  <c:v>23485.42</c:v>
                </c:pt>
                <c:pt idx="2350">
                  <c:v>23495.42</c:v>
                </c:pt>
                <c:pt idx="2351">
                  <c:v>23505.42</c:v>
                </c:pt>
                <c:pt idx="2352">
                  <c:v>23515.42</c:v>
                </c:pt>
                <c:pt idx="2353">
                  <c:v>23525.41</c:v>
                </c:pt>
                <c:pt idx="2354">
                  <c:v>23535.41</c:v>
                </c:pt>
                <c:pt idx="2355">
                  <c:v>23545.41</c:v>
                </c:pt>
                <c:pt idx="2356">
                  <c:v>23555.41</c:v>
                </c:pt>
                <c:pt idx="2357">
                  <c:v>23565.41</c:v>
                </c:pt>
                <c:pt idx="2358">
                  <c:v>23575.41</c:v>
                </c:pt>
                <c:pt idx="2359">
                  <c:v>23585.4</c:v>
                </c:pt>
                <c:pt idx="2360">
                  <c:v>23595.4</c:v>
                </c:pt>
                <c:pt idx="2361">
                  <c:v>23605.4</c:v>
                </c:pt>
                <c:pt idx="2362">
                  <c:v>23615.4</c:v>
                </c:pt>
                <c:pt idx="2363">
                  <c:v>23625.4</c:v>
                </c:pt>
                <c:pt idx="2364">
                  <c:v>23635.39</c:v>
                </c:pt>
                <c:pt idx="2365">
                  <c:v>23645.39</c:v>
                </c:pt>
                <c:pt idx="2366">
                  <c:v>23655.39</c:v>
                </c:pt>
                <c:pt idx="2367">
                  <c:v>23665.39</c:v>
                </c:pt>
                <c:pt idx="2368">
                  <c:v>23675.39</c:v>
                </c:pt>
                <c:pt idx="2369">
                  <c:v>23685.38</c:v>
                </c:pt>
                <c:pt idx="2370">
                  <c:v>23695.38</c:v>
                </c:pt>
                <c:pt idx="2371">
                  <c:v>23705.38</c:v>
                </c:pt>
                <c:pt idx="2372">
                  <c:v>23715.38</c:v>
                </c:pt>
                <c:pt idx="2373">
                  <c:v>23725.38</c:v>
                </c:pt>
                <c:pt idx="2374">
                  <c:v>23735.38</c:v>
                </c:pt>
                <c:pt idx="2375">
                  <c:v>23745.37</c:v>
                </c:pt>
                <c:pt idx="2376">
                  <c:v>23755.37</c:v>
                </c:pt>
                <c:pt idx="2377">
                  <c:v>23765.37</c:v>
                </c:pt>
                <c:pt idx="2378">
                  <c:v>23775.37</c:v>
                </c:pt>
                <c:pt idx="2379">
                  <c:v>23785.37</c:v>
                </c:pt>
                <c:pt idx="2380">
                  <c:v>23795.360000000001</c:v>
                </c:pt>
                <c:pt idx="2381">
                  <c:v>23805.360000000001</c:v>
                </c:pt>
                <c:pt idx="2382">
                  <c:v>23815.360000000001</c:v>
                </c:pt>
                <c:pt idx="2383">
                  <c:v>23825.360000000001</c:v>
                </c:pt>
                <c:pt idx="2384">
                  <c:v>23835.360000000001</c:v>
                </c:pt>
                <c:pt idx="2385">
                  <c:v>23845.360000000001</c:v>
                </c:pt>
                <c:pt idx="2386">
                  <c:v>23855.35</c:v>
                </c:pt>
                <c:pt idx="2387">
                  <c:v>23865.35</c:v>
                </c:pt>
                <c:pt idx="2388">
                  <c:v>23875.35</c:v>
                </c:pt>
                <c:pt idx="2389">
                  <c:v>23885.35</c:v>
                </c:pt>
                <c:pt idx="2390">
                  <c:v>23895.34</c:v>
                </c:pt>
                <c:pt idx="2391">
                  <c:v>23905.34</c:v>
                </c:pt>
                <c:pt idx="2392">
                  <c:v>23915.34</c:v>
                </c:pt>
                <c:pt idx="2393">
                  <c:v>23925.34</c:v>
                </c:pt>
                <c:pt idx="2394">
                  <c:v>23935.34</c:v>
                </c:pt>
                <c:pt idx="2395">
                  <c:v>23945.34</c:v>
                </c:pt>
                <c:pt idx="2396">
                  <c:v>23955.33</c:v>
                </c:pt>
                <c:pt idx="2397">
                  <c:v>23965.33</c:v>
                </c:pt>
                <c:pt idx="2398">
                  <c:v>23975.33</c:v>
                </c:pt>
                <c:pt idx="2399">
                  <c:v>23985.33</c:v>
                </c:pt>
                <c:pt idx="2400">
                  <c:v>23995.33</c:v>
                </c:pt>
                <c:pt idx="2401">
                  <c:v>24005.32</c:v>
                </c:pt>
                <c:pt idx="2402">
                  <c:v>24015.32</c:v>
                </c:pt>
                <c:pt idx="2403">
                  <c:v>24025.32</c:v>
                </c:pt>
                <c:pt idx="2404">
                  <c:v>24035.32</c:v>
                </c:pt>
                <c:pt idx="2405">
                  <c:v>24045.32</c:v>
                </c:pt>
                <c:pt idx="2406">
                  <c:v>24055.31</c:v>
                </c:pt>
                <c:pt idx="2407">
                  <c:v>24065.31</c:v>
                </c:pt>
                <c:pt idx="2408">
                  <c:v>24075.31</c:v>
                </c:pt>
                <c:pt idx="2409">
                  <c:v>24085.31</c:v>
                </c:pt>
                <c:pt idx="2410">
                  <c:v>24095.31</c:v>
                </c:pt>
                <c:pt idx="2411">
                  <c:v>24105.3</c:v>
                </c:pt>
                <c:pt idx="2412">
                  <c:v>24115.3</c:v>
                </c:pt>
                <c:pt idx="2413">
                  <c:v>24125.3</c:v>
                </c:pt>
                <c:pt idx="2414">
                  <c:v>24135.3</c:v>
                </c:pt>
                <c:pt idx="2415">
                  <c:v>24145.3</c:v>
                </c:pt>
                <c:pt idx="2416">
                  <c:v>24155.29</c:v>
                </c:pt>
                <c:pt idx="2417">
                  <c:v>24165.29</c:v>
                </c:pt>
                <c:pt idx="2418">
                  <c:v>24175.29</c:v>
                </c:pt>
                <c:pt idx="2419">
                  <c:v>24185.29</c:v>
                </c:pt>
                <c:pt idx="2420">
                  <c:v>24195.29</c:v>
                </c:pt>
                <c:pt idx="2421">
                  <c:v>24205.29</c:v>
                </c:pt>
                <c:pt idx="2422">
                  <c:v>24215.279999999999</c:v>
                </c:pt>
                <c:pt idx="2423">
                  <c:v>24225.279999999999</c:v>
                </c:pt>
                <c:pt idx="2424">
                  <c:v>24235.279999999999</c:v>
                </c:pt>
                <c:pt idx="2425">
                  <c:v>24245.279999999999</c:v>
                </c:pt>
                <c:pt idx="2426">
                  <c:v>24255.279999999999</c:v>
                </c:pt>
                <c:pt idx="2427">
                  <c:v>24265.27</c:v>
                </c:pt>
                <c:pt idx="2428">
                  <c:v>24275.27</c:v>
                </c:pt>
                <c:pt idx="2429">
                  <c:v>24285.27</c:v>
                </c:pt>
                <c:pt idx="2430">
                  <c:v>24295.27</c:v>
                </c:pt>
                <c:pt idx="2431">
                  <c:v>24305.27</c:v>
                </c:pt>
                <c:pt idx="2432">
                  <c:v>24315.27</c:v>
                </c:pt>
                <c:pt idx="2433">
                  <c:v>24325.26</c:v>
                </c:pt>
                <c:pt idx="2434">
                  <c:v>24335.26</c:v>
                </c:pt>
                <c:pt idx="2435">
                  <c:v>24345.26</c:v>
                </c:pt>
                <c:pt idx="2436">
                  <c:v>24355.26</c:v>
                </c:pt>
                <c:pt idx="2437">
                  <c:v>24365.26</c:v>
                </c:pt>
                <c:pt idx="2438">
                  <c:v>24375.25</c:v>
                </c:pt>
                <c:pt idx="2439">
                  <c:v>24385.25</c:v>
                </c:pt>
                <c:pt idx="2440">
                  <c:v>24395.25</c:v>
                </c:pt>
                <c:pt idx="2441">
                  <c:v>24405.25</c:v>
                </c:pt>
                <c:pt idx="2442">
                  <c:v>24415.24</c:v>
                </c:pt>
                <c:pt idx="2443">
                  <c:v>24425.24</c:v>
                </c:pt>
                <c:pt idx="2444">
                  <c:v>24435.24</c:v>
                </c:pt>
                <c:pt idx="2445">
                  <c:v>24445.24</c:v>
                </c:pt>
                <c:pt idx="2446">
                  <c:v>24455.24</c:v>
                </c:pt>
                <c:pt idx="2447">
                  <c:v>24465.24</c:v>
                </c:pt>
                <c:pt idx="2448">
                  <c:v>24475.23</c:v>
                </c:pt>
                <c:pt idx="2449">
                  <c:v>24485.23</c:v>
                </c:pt>
                <c:pt idx="2450">
                  <c:v>24495.23</c:v>
                </c:pt>
                <c:pt idx="2451">
                  <c:v>24505.23</c:v>
                </c:pt>
                <c:pt idx="2452">
                  <c:v>24515.22</c:v>
                </c:pt>
                <c:pt idx="2453">
                  <c:v>24525.22</c:v>
                </c:pt>
                <c:pt idx="2454">
                  <c:v>24535.22</c:v>
                </c:pt>
                <c:pt idx="2455">
                  <c:v>24545.22</c:v>
                </c:pt>
                <c:pt idx="2456">
                  <c:v>24555.22</c:v>
                </c:pt>
                <c:pt idx="2457">
                  <c:v>24565.22</c:v>
                </c:pt>
                <c:pt idx="2458">
                  <c:v>24575.21</c:v>
                </c:pt>
                <c:pt idx="2459">
                  <c:v>24585.21</c:v>
                </c:pt>
                <c:pt idx="2460">
                  <c:v>24595.21</c:v>
                </c:pt>
                <c:pt idx="2461">
                  <c:v>24605.21</c:v>
                </c:pt>
                <c:pt idx="2462">
                  <c:v>24615.21</c:v>
                </c:pt>
                <c:pt idx="2463">
                  <c:v>24625.200000000001</c:v>
                </c:pt>
                <c:pt idx="2464">
                  <c:v>24635.200000000001</c:v>
                </c:pt>
                <c:pt idx="2465">
                  <c:v>24645.200000000001</c:v>
                </c:pt>
                <c:pt idx="2466">
                  <c:v>24655.200000000001</c:v>
                </c:pt>
                <c:pt idx="2467">
                  <c:v>24665.200000000001</c:v>
                </c:pt>
                <c:pt idx="2468">
                  <c:v>24675.200000000001</c:v>
                </c:pt>
                <c:pt idx="2469">
                  <c:v>24685.19</c:v>
                </c:pt>
                <c:pt idx="2470">
                  <c:v>24695.19</c:v>
                </c:pt>
                <c:pt idx="2471">
                  <c:v>24705.19</c:v>
                </c:pt>
                <c:pt idx="2472">
                  <c:v>24715.19</c:v>
                </c:pt>
                <c:pt idx="2473">
                  <c:v>24725.19</c:v>
                </c:pt>
                <c:pt idx="2474">
                  <c:v>24735.18</c:v>
                </c:pt>
                <c:pt idx="2475">
                  <c:v>24745.18</c:v>
                </c:pt>
                <c:pt idx="2476">
                  <c:v>24755.18</c:v>
                </c:pt>
                <c:pt idx="2477">
                  <c:v>24765.18</c:v>
                </c:pt>
                <c:pt idx="2478">
                  <c:v>24775.18</c:v>
                </c:pt>
                <c:pt idx="2479">
                  <c:v>24785.17</c:v>
                </c:pt>
                <c:pt idx="2480">
                  <c:v>24795.17</c:v>
                </c:pt>
                <c:pt idx="2481">
                  <c:v>24805.17</c:v>
                </c:pt>
                <c:pt idx="2482">
                  <c:v>24815.17</c:v>
                </c:pt>
                <c:pt idx="2483">
                  <c:v>24825.17</c:v>
                </c:pt>
                <c:pt idx="2484">
                  <c:v>24835.16</c:v>
                </c:pt>
                <c:pt idx="2485">
                  <c:v>24845.16</c:v>
                </c:pt>
                <c:pt idx="2486">
                  <c:v>24855.16</c:v>
                </c:pt>
                <c:pt idx="2487">
                  <c:v>24865.16</c:v>
                </c:pt>
                <c:pt idx="2488">
                  <c:v>24875.16</c:v>
                </c:pt>
                <c:pt idx="2489">
                  <c:v>24885.15</c:v>
                </c:pt>
                <c:pt idx="2490">
                  <c:v>24895.15</c:v>
                </c:pt>
                <c:pt idx="2491">
                  <c:v>24905.15</c:v>
                </c:pt>
                <c:pt idx="2492">
                  <c:v>24915.15</c:v>
                </c:pt>
                <c:pt idx="2493">
                  <c:v>24925.15</c:v>
                </c:pt>
                <c:pt idx="2494">
                  <c:v>24935.14</c:v>
                </c:pt>
                <c:pt idx="2495">
                  <c:v>24945.14</c:v>
                </c:pt>
                <c:pt idx="2496">
                  <c:v>24955.14</c:v>
                </c:pt>
                <c:pt idx="2497">
                  <c:v>24965.14</c:v>
                </c:pt>
                <c:pt idx="2498">
                  <c:v>24975.14</c:v>
                </c:pt>
                <c:pt idx="2499">
                  <c:v>24985.13</c:v>
                </c:pt>
                <c:pt idx="2500">
                  <c:v>24995.13</c:v>
                </c:pt>
                <c:pt idx="2501">
                  <c:v>25005.13</c:v>
                </c:pt>
                <c:pt idx="2502">
                  <c:v>25015.13</c:v>
                </c:pt>
                <c:pt idx="2503">
                  <c:v>25025.13</c:v>
                </c:pt>
                <c:pt idx="2504">
                  <c:v>25035.13</c:v>
                </c:pt>
                <c:pt idx="2505">
                  <c:v>25045.13</c:v>
                </c:pt>
                <c:pt idx="2506">
                  <c:v>25055.119999999999</c:v>
                </c:pt>
                <c:pt idx="2507">
                  <c:v>25065.119999999999</c:v>
                </c:pt>
                <c:pt idx="2508">
                  <c:v>25075.119999999999</c:v>
                </c:pt>
                <c:pt idx="2509">
                  <c:v>25085.119999999999</c:v>
                </c:pt>
                <c:pt idx="2510">
                  <c:v>25095.11</c:v>
                </c:pt>
                <c:pt idx="2511">
                  <c:v>25105.11</c:v>
                </c:pt>
                <c:pt idx="2512">
                  <c:v>25115.11</c:v>
                </c:pt>
                <c:pt idx="2513">
                  <c:v>25125.11</c:v>
                </c:pt>
                <c:pt idx="2514">
                  <c:v>25135.11</c:v>
                </c:pt>
                <c:pt idx="2515">
                  <c:v>25145.11</c:v>
                </c:pt>
                <c:pt idx="2516">
                  <c:v>25155.1</c:v>
                </c:pt>
                <c:pt idx="2517">
                  <c:v>25165.1</c:v>
                </c:pt>
                <c:pt idx="2518">
                  <c:v>25175.1</c:v>
                </c:pt>
                <c:pt idx="2519">
                  <c:v>25185.1</c:v>
                </c:pt>
                <c:pt idx="2520">
                  <c:v>25195.1</c:v>
                </c:pt>
                <c:pt idx="2521">
                  <c:v>25205.09</c:v>
                </c:pt>
                <c:pt idx="2522">
                  <c:v>25215.09</c:v>
                </c:pt>
                <c:pt idx="2523">
                  <c:v>25225.09</c:v>
                </c:pt>
                <c:pt idx="2524">
                  <c:v>25235.09</c:v>
                </c:pt>
                <c:pt idx="2525">
                  <c:v>25245.09</c:v>
                </c:pt>
                <c:pt idx="2526">
                  <c:v>25255.08</c:v>
                </c:pt>
                <c:pt idx="2527">
                  <c:v>25265.08</c:v>
                </c:pt>
                <c:pt idx="2528">
                  <c:v>25275.08</c:v>
                </c:pt>
                <c:pt idx="2529">
                  <c:v>25285.08</c:v>
                </c:pt>
                <c:pt idx="2530">
                  <c:v>25295.08</c:v>
                </c:pt>
                <c:pt idx="2531">
                  <c:v>25305.07</c:v>
                </c:pt>
                <c:pt idx="2532">
                  <c:v>25315.07</c:v>
                </c:pt>
                <c:pt idx="2533">
                  <c:v>25325.07</c:v>
                </c:pt>
                <c:pt idx="2534">
                  <c:v>25335.07</c:v>
                </c:pt>
                <c:pt idx="2535">
                  <c:v>25345.07</c:v>
                </c:pt>
                <c:pt idx="2536">
                  <c:v>25355.06</c:v>
                </c:pt>
                <c:pt idx="2537">
                  <c:v>25365.06</c:v>
                </c:pt>
                <c:pt idx="2538">
                  <c:v>25375.06</c:v>
                </c:pt>
                <c:pt idx="2539">
                  <c:v>25385.06</c:v>
                </c:pt>
                <c:pt idx="2540">
                  <c:v>25395.06</c:v>
                </c:pt>
                <c:pt idx="2541">
                  <c:v>25405.05</c:v>
                </c:pt>
                <c:pt idx="2542">
                  <c:v>25415.05</c:v>
                </c:pt>
                <c:pt idx="2543">
                  <c:v>25425.05</c:v>
                </c:pt>
                <c:pt idx="2544">
                  <c:v>25435.05</c:v>
                </c:pt>
                <c:pt idx="2545">
                  <c:v>25445.05</c:v>
                </c:pt>
                <c:pt idx="2546">
                  <c:v>25455.05</c:v>
                </c:pt>
                <c:pt idx="2547">
                  <c:v>25465.040000000001</c:v>
                </c:pt>
                <c:pt idx="2548">
                  <c:v>25475.040000000001</c:v>
                </c:pt>
                <c:pt idx="2549">
                  <c:v>25485.040000000001</c:v>
                </c:pt>
                <c:pt idx="2550">
                  <c:v>25495.040000000001</c:v>
                </c:pt>
                <c:pt idx="2551">
                  <c:v>25505.040000000001</c:v>
                </c:pt>
                <c:pt idx="2552">
                  <c:v>25515.040000000001</c:v>
                </c:pt>
                <c:pt idx="2553">
                  <c:v>25525.03</c:v>
                </c:pt>
                <c:pt idx="2554">
                  <c:v>25535.040000000001</c:v>
                </c:pt>
                <c:pt idx="2555">
                  <c:v>25545.03</c:v>
                </c:pt>
                <c:pt idx="2556">
                  <c:v>25555.03</c:v>
                </c:pt>
                <c:pt idx="2557">
                  <c:v>25565.03</c:v>
                </c:pt>
                <c:pt idx="2558">
                  <c:v>25575.02</c:v>
                </c:pt>
                <c:pt idx="2559">
                  <c:v>25585.02</c:v>
                </c:pt>
                <c:pt idx="2560">
                  <c:v>25595.02</c:v>
                </c:pt>
                <c:pt idx="2561">
                  <c:v>25605.02</c:v>
                </c:pt>
                <c:pt idx="2562">
                  <c:v>25615.02</c:v>
                </c:pt>
                <c:pt idx="2563">
                  <c:v>25625.01</c:v>
                </c:pt>
                <c:pt idx="2564">
                  <c:v>25635.01</c:v>
                </c:pt>
                <c:pt idx="2565">
                  <c:v>25645.01</c:v>
                </c:pt>
                <c:pt idx="2566">
                  <c:v>25655.01</c:v>
                </c:pt>
                <c:pt idx="2567">
                  <c:v>25665.01</c:v>
                </c:pt>
                <c:pt idx="2568">
                  <c:v>25675</c:v>
                </c:pt>
                <c:pt idx="2569">
                  <c:v>25685</c:v>
                </c:pt>
                <c:pt idx="2570">
                  <c:v>25695</c:v>
                </c:pt>
                <c:pt idx="2571">
                  <c:v>25705</c:v>
                </c:pt>
                <c:pt idx="2572">
                  <c:v>25715</c:v>
                </c:pt>
                <c:pt idx="2573">
                  <c:v>25724.99</c:v>
                </c:pt>
                <c:pt idx="2574">
                  <c:v>25734.99</c:v>
                </c:pt>
                <c:pt idx="2575">
                  <c:v>25744.99</c:v>
                </c:pt>
                <c:pt idx="2576">
                  <c:v>25754.99</c:v>
                </c:pt>
                <c:pt idx="2577">
                  <c:v>25764.99</c:v>
                </c:pt>
                <c:pt idx="2578">
                  <c:v>25774.98</c:v>
                </c:pt>
                <c:pt idx="2579">
                  <c:v>25784.98</c:v>
                </c:pt>
                <c:pt idx="2580">
                  <c:v>25794.98</c:v>
                </c:pt>
                <c:pt idx="2581">
                  <c:v>25804.98</c:v>
                </c:pt>
                <c:pt idx="2582">
                  <c:v>25814.98</c:v>
                </c:pt>
                <c:pt idx="2583">
                  <c:v>25824.97</c:v>
                </c:pt>
                <c:pt idx="2584">
                  <c:v>25834.97</c:v>
                </c:pt>
                <c:pt idx="2585">
                  <c:v>25844.97</c:v>
                </c:pt>
                <c:pt idx="2586">
                  <c:v>25854.97</c:v>
                </c:pt>
                <c:pt idx="2587">
                  <c:v>25864.97</c:v>
                </c:pt>
                <c:pt idx="2588">
                  <c:v>25874.959999999999</c:v>
                </c:pt>
                <c:pt idx="2589">
                  <c:v>25884.959999999999</c:v>
                </c:pt>
                <c:pt idx="2590">
                  <c:v>25894.959999999999</c:v>
                </c:pt>
                <c:pt idx="2591">
                  <c:v>25904.959999999999</c:v>
                </c:pt>
                <c:pt idx="2592">
                  <c:v>25914.959999999999</c:v>
                </c:pt>
                <c:pt idx="2593">
                  <c:v>25924.959999999999</c:v>
                </c:pt>
                <c:pt idx="2594">
                  <c:v>25934.95</c:v>
                </c:pt>
                <c:pt idx="2595">
                  <c:v>25944.95</c:v>
                </c:pt>
                <c:pt idx="2596">
                  <c:v>25954.95</c:v>
                </c:pt>
                <c:pt idx="2597">
                  <c:v>25964.95</c:v>
                </c:pt>
                <c:pt idx="2598">
                  <c:v>25974.95</c:v>
                </c:pt>
                <c:pt idx="2599">
                  <c:v>25984.94</c:v>
                </c:pt>
                <c:pt idx="2600">
                  <c:v>25994.94</c:v>
                </c:pt>
                <c:pt idx="2601">
                  <c:v>26004.94</c:v>
                </c:pt>
                <c:pt idx="2602">
                  <c:v>26014.94</c:v>
                </c:pt>
                <c:pt idx="2603">
                  <c:v>26024.94</c:v>
                </c:pt>
                <c:pt idx="2604">
                  <c:v>26034.93</c:v>
                </c:pt>
                <c:pt idx="2605">
                  <c:v>26044.93</c:v>
                </c:pt>
                <c:pt idx="2606">
                  <c:v>26054.93</c:v>
                </c:pt>
                <c:pt idx="2607">
                  <c:v>26064.93</c:v>
                </c:pt>
                <c:pt idx="2608">
                  <c:v>26074.93</c:v>
                </c:pt>
                <c:pt idx="2609">
                  <c:v>26084.92</c:v>
                </c:pt>
                <c:pt idx="2610">
                  <c:v>26094.92</c:v>
                </c:pt>
                <c:pt idx="2611">
                  <c:v>26104.92</c:v>
                </c:pt>
                <c:pt idx="2612">
                  <c:v>26114.92</c:v>
                </c:pt>
                <c:pt idx="2613">
                  <c:v>26124.92</c:v>
                </c:pt>
                <c:pt idx="2614">
                  <c:v>26134.91</c:v>
                </c:pt>
                <c:pt idx="2615">
                  <c:v>26144.91</c:v>
                </c:pt>
                <c:pt idx="2616">
                  <c:v>26154.91</c:v>
                </c:pt>
                <c:pt idx="2617">
                  <c:v>26164.91</c:v>
                </c:pt>
                <c:pt idx="2618">
                  <c:v>26174.91</c:v>
                </c:pt>
                <c:pt idx="2619">
                  <c:v>26184.9</c:v>
                </c:pt>
                <c:pt idx="2620">
                  <c:v>26194.9</c:v>
                </c:pt>
                <c:pt idx="2621">
                  <c:v>26204.9</c:v>
                </c:pt>
                <c:pt idx="2622">
                  <c:v>26214.9</c:v>
                </c:pt>
                <c:pt idx="2623">
                  <c:v>26224.9</c:v>
                </c:pt>
                <c:pt idx="2624">
                  <c:v>26234.89</c:v>
                </c:pt>
                <c:pt idx="2625">
                  <c:v>26244.89</c:v>
                </c:pt>
                <c:pt idx="2626">
                  <c:v>26254.89</c:v>
                </c:pt>
                <c:pt idx="2627">
                  <c:v>26264.89</c:v>
                </c:pt>
                <c:pt idx="2628">
                  <c:v>26274.89</c:v>
                </c:pt>
                <c:pt idx="2629">
                  <c:v>26284.89</c:v>
                </c:pt>
                <c:pt idx="2630">
                  <c:v>26294.880000000001</c:v>
                </c:pt>
                <c:pt idx="2631">
                  <c:v>26304.880000000001</c:v>
                </c:pt>
                <c:pt idx="2632">
                  <c:v>26314.880000000001</c:v>
                </c:pt>
                <c:pt idx="2633">
                  <c:v>26324.880000000001</c:v>
                </c:pt>
                <c:pt idx="2634">
                  <c:v>26334.880000000001</c:v>
                </c:pt>
                <c:pt idx="2635">
                  <c:v>26344.880000000001</c:v>
                </c:pt>
                <c:pt idx="2636">
                  <c:v>26354.87</c:v>
                </c:pt>
                <c:pt idx="2637">
                  <c:v>26364.87</c:v>
                </c:pt>
                <c:pt idx="2638">
                  <c:v>26374.87</c:v>
                </c:pt>
                <c:pt idx="2639">
                  <c:v>26384.87</c:v>
                </c:pt>
                <c:pt idx="2640">
                  <c:v>26394.87</c:v>
                </c:pt>
                <c:pt idx="2641">
                  <c:v>26404.86</c:v>
                </c:pt>
                <c:pt idx="2642">
                  <c:v>26414.86</c:v>
                </c:pt>
                <c:pt idx="2643">
                  <c:v>26424.86</c:v>
                </c:pt>
                <c:pt idx="2644">
                  <c:v>26434.86</c:v>
                </c:pt>
                <c:pt idx="2645">
                  <c:v>26444.86</c:v>
                </c:pt>
                <c:pt idx="2646">
                  <c:v>26454.85</c:v>
                </c:pt>
                <c:pt idx="2647">
                  <c:v>26464.85</c:v>
                </c:pt>
                <c:pt idx="2648">
                  <c:v>26474.85</c:v>
                </c:pt>
                <c:pt idx="2649">
                  <c:v>26484.85</c:v>
                </c:pt>
                <c:pt idx="2650">
                  <c:v>26494.85</c:v>
                </c:pt>
                <c:pt idx="2651">
                  <c:v>26504.84</c:v>
                </c:pt>
                <c:pt idx="2652">
                  <c:v>26514.84</c:v>
                </c:pt>
                <c:pt idx="2653">
                  <c:v>26524.84</c:v>
                </c:pt>
                <c:pt idx="2654">
                  <c:v>26534.84</c:v>
                </c:pt>
                <c:pt idx="2655">
                  <c:v>26544.84</c:v>
                </c:pt>
                <c:pt idx="2656">
                  <c:v>26554.83</c:v>
                </c:pt>
                <c:pt idx="2657">
                  <c:v>26564.83</c:v>
                </c:pt>
                <c:pt idx="2658">
                  <c:v>26574.83</c:v>
                </c:pt>
                <c:pt idx="2659">
                  <c:v>26584.83</c:v>
                </c:pt>
                <c:pt idx="2660">
                  <c:v>26594.83</c:v>
                </c:pt>
                <c:pt idx="2661">
                  <c:v>26604.82</c:v>
                </c:pt>
                <c:pt idx="2662">
                  <c:v>26614.82</c:v>
                </c:pt>
                <c:pt idx="2663">
                  <c:v>26624.82</c:v>
                </c:pt>
                <c:pt idx="2664">
                  <c:v>26634.82</c:v>
                </c:pt>
                <c:pt idx="2665">
                  <c:v>26644.82</c:v>
                </c:pt>
                <c:pt idx="2666">
                  <c:v>26654.82</c:v>
                </c:pt>
                <c:pt idx="2667">
                  <c:v>26664.81</c:v>
                </c:pt>
                <c:pt idx="2668">
                  <c:v>26674.81</c:v>
                </c:pt>
                <c:pt idx="2669">
                  <c:v>26684.81</c:v>
                </c:pt>
                <c:pt idx="2670">
                  <c:v>26694.81</c:v>
                </c:pt>
                <c:pt idx="2671">
                  <c:v>26704.799999999999</c:v>
                </c:pt>
                <c:pt idx="2672">
                  <c:v>26714.799999999999</c:v>
                </c:pt>
                <c:pt idx="2673">
                  <c:v>26724.799999999999</c:v>
                </c:pt>
                <c:pt idx="2674">
                  <c:v>26734.799999999999</c:v>
                </c:pt>
                <c:pt idx="2675">
                  <c:v>26744.799999999999</c:v>
                </c:pt>
                <c:pt idx="2676">
                  <c:v>26754.799999999999</c:v>
                </c:pt>
                <c:pt idx="2677">
                  <c:v>26764.79</c:v>
                </c:pt>
                <c:pt idx="2678">
                  <c:v>26774.79</c:v>
                </c:pt>
                <c:pt idx="2679">
                  <c:v>26784.79</c:v>
                </c:pt>
                <c:pt idx="2680">
                  <c:v>26794.79</c:v>
                </c:pt>
                <c:pt idx="2681">
                  <c:v>26804.79</c:v>
                </c:pt>
                <c:pt idx="2682">
                  <c:v>26814.79</c:v>
                </c:pt>
                <c:pt idx="2683">
                  <c:v>26824.78</c:v>
                </c:pt>
                <c:pt idx="2684">
                  <c:v>26834.78</c:v>
                </c:pt>
                <c:pt idx="2685">
                  <c:v>26844.78</c:v>
                </c:pt>
                <c:pt idx="2686">
                  <c:v>26854.78</c:v>
                </c:pt>
                <c:pt idx="2687">
                  <c:v>26864.78</c:v>
                </c:pt>
                <c:pt idx="2688">
                  <c:v>26874.77</c:v>
                </c:pt>
                <c:pt idx="2689">
                  <c:v>26884.77</c:v>
                </c:pt>
                <c:pt idx="2690">
                  <c:v>26894.77</c:v>
                </c:pt>
                <c:pt idx="2691">
                  <c:v>26904.77</c:v>
                </c:pt>
                <c:pt idx="2692">
                  <c:v>26914.77</c:v>
                </c:pt>
                <c:pt idx="2693">
                  <c:v>26924.76</c:v>
                </c:pt>
                <c:pt idx="2694">
                  <c:v>26934.76</c:v>
                </c:pt>
                <c:pt idx="2695">
                  <c:v>26944.76</c:v>
                </c:pt>
                <c:pt idx="2696">
                  <c:v>26954.76</c:v>
                </c:pt>
                <c:pt idx="2697">
                  <c:v>26964.76</c:v>
                </c:pt>
                <c:pt idx="2698">
                  <c:v>26974.75</c:v>
                </c:pt>
                <c:pt idx="2699">
                  <c:v>26984.75</c:v>
                </c:pt>
                <c:pt idx="2700">
                  <c:v>26994.75</c:v>
                </c:pt>
                <c:pt idx="2701">
                  <c:v>27004.75</c:v>
                </c:pt>
                <c:pt idx="2702">
                  <c:v>27014.75</c:v>
                </c:pt>
                <c:pt idx="2703">
                  <c:v>27024.74</c:v>
                </c:pt>
                <c:pt idx="2704">
                  <c:v>27034.74</c:v>
                </c:pt>
                <c:pt idx="2705">
                  <c:v>27044.74</c:v>
                </c:pt>
                <c:pt idx="2706">
                  <c:v>27054.74</c:v>
                </c:pt>
                <c:pt idx="2707">
                  <c:v>27064.74</c:v>
                </c:pt>
                <c:pt idx="2708">
                  <c:v>27074.73</c:v>
                </c:pt>
                <c:pt idx="2709">
                  <c:v>27084.73</c:v>
                </c:pt>
                <c:pt idx="2710">
                  <c:v>27094.73</c:v>
                </c:pt>
                <c:pt idx="2711">
                  <c:v>27104.73</c:v>
                </c:pt>
                <c:pt idx="2712">
                  <c:v>27114.73</c:v>
                </c:pt>
                <c:pt idx="2713">
                  <c:v>27124.720000000001</c:v>
                </c:pt>
                <c:pt idx="2714">
                  <c:v>27134.720000000001</c:v>
                </c:pt>
                <c:pt idx="2715">
                  <c:v>27144.720000000001</c:v>
                </c:pt>
                <c:pt idx="2716">
                  <c:v>27154.720000000001</c:v>
                </c:pt>
                <c:pt idx="2717">
                  <c:v>27164.720000000001</c:v>
                </c:pt>
                <c:pt idx="2718">
                  <c:v>27174.71</c:v>
                </c:pt>
                <c:pt idx="2719">
                  <c:v>27184.71</c:v>
                </c:pt>
                <c:pt idx="2720">
                  <c:v>27194.71</c:v>
                </c:pt>
                <c:pt idx="2721">
                  <c:v>27204.71</c:v>
                </c:pt>
                <c:pt idx="2722">
                  <c:v>27214.71</c:v>
                </c:pt>
                <c:pt idx="2723">
                  <c:v>27224.71</c:v>
                </c:pt>
                <c:pt idx="2724">
                  <c:v>27234.71</c:v>
                </c:pt>
                <c:pt idx="2725">
                  <c:v>27244.7</c:v>
                </c:pt>
                <c:pt idx="2726">
                  <c:v>27254.7</c:v>
                </c:pt>
                <c:pt idx="2727">
                  <c:v>27264.7</c:v>
                </c:pt>
                <c:pt idx="2728">
                  <c:v>27274.7</c:v>
                </c:pt>
                <c:pt idx="2729">
                  <c:v>27284.7</c:v>
                </c:pt>
                <c:pt idx="2730">
                  <c:v>27294.69</c:v>
                </c:pt>
                <c:pt idx="2731">
                  <c:v>27304.69</c:v>
                </c:pt>
                <c:pt idx="2732">
                  <c:v>27314.69</c:v>
                </c:pt>
                <c:pt idx="2733">
                  <c:v>27324.69</c:v>
                </c:pt>
                <c:pt idx="2734">
                  <c:v>27334.69</c:v>
                </c:pt>
                <c:pt idx="2735">
                  <c:v>27344.68</c:v>
                </c:pt>
                <c:pt idx="2736">
                  <c:v>27354.68</c:v>
                </c:pt>
                <c:pt idx="2737">
                  <c:v>27364.68</c:v>
                </c:pt>
                <c:pt idx="2738">
                  <c:v>27374.68</c:v>
                </c:pt>
                <c:pt idx="2739">
                  <c:v>27384.68</c:v>
                </c:pt>
                <c:pt idx="2740">
                  <c:v>27394.67</c:v>
                </c:pt>
                <c:pt idx="2741">
                  <c:v>27404.67</c:v>
                </c:pt>
                <c:pt idx="2742">
                  <c:v>27414.67</c:v>
                </c:pt>
                <c:pt idx="2743">
                  <c:v>27424.67</c:v>
                </c:pt>
                <c:pt idx="2744">
                  <c:v>27434.67</c:v>
                </c:pt>
                <c:pt idx="2745">
                  <c:v>27444.66</c:v>
                </c:pt>
                <c:pt idx="2746">
                  <c:v>27454.66</c:v>
                </c:pt>
                <c:pt idx="2747">
                  <c:v>27464.67</c:v>
                </c:pt>
                <c:pt idx="2748">
                  <c:v>27474.66</c:v>
                </c:pt>
                <c:pt idx="2749">
                  <c:v>27484.66</c:v>
                </c:pt>
                <c:pt idx="2750">
                  <c:v>27494.65</c:v>
                </c:pt>
                <c:pt idx="2751">
                  <c:v>27504.65</c:v>
                </c:pt>
                <c:pt idx="2752">
                  <c:v>27514.65</c:v>
                </c:pt>
                <c:pt idx="2753">
                  <c:v>27524.65</c:v>
                </c:pt>
                <c:pt idx="2754">
                  <c:v>27534.65</c:v>
                </c:pt>
                <c:pt idx="2755">
                  <c:v>27544.639999999999</c:v>
                </c:pt>
                <c:pt idx="2756">
                  <c:v>27554.639999999999</c:v>
                </c:pt>
                <c:pt idx="2757">
                  <c:v>27564.639999999999</c:v>
                </c:pt>
                <c:pt idx="2758">
                  <c:v>27574.639999999999</c:v>
                </c:pt>
                <c:pt idx="2759">
                  <c:v>27584.639999999999</c:v>
                </c:pt>
                <c:pt idx="2760">
                  <c:v>27594.63</c:v>
                </c:pt>
                <c:pt idx="2761">
                  <c:v>27604.63</c:v>
                </c:pt>
                <c:pt idx="2762">
                  <c:v>27614.63</c:v>
                </c:pt>
                <c:pt idx="2763">
                  <c:v>27624.63</c:v>
                </c:pt>
                <c:pt idx="2764">
                  <c:v>27634.63</c:v>
                </c:pt>
                <c:pt idx="2765">
                  <c:v>27644.63</c:v>
                </c:pt>
                <c:pt idx="2766">
                  <c:v>27654.62</c:v>
                </c:pt>
                <c:pt idx="2767">
                  <c:v>27664.62</c:v>
                </c:pt>
                <c:pt idx="2768">
                  <c:v>27674.62</c:v>
                </c:pt>
                <c:pt idx="2769">
                  <c:v>27684.62</c:v>
                </c:pt>
                <c:pt idx="2770">
                  <c:v>27694.62</c:v>
                </c:pt>
                <c:pt idx="2771">
                  <c:v>27704.61</c:v>
                </c:pt>
                <c:pt idx="2772">
                  <c:v>27714.61</c:v>
                </c:pt>
                <c:pt idx="2773">
                  <c:v>27724.61</c:v>
                </c:pt>
                <c:pt idx="2774">
                  <c:v>27734.61</c:v>
                </c:pt>
                <c:pt idx="2775">
                  <c:v>27744.61</c:v>
                </c:pt>
                <c:pt idx="2776">
                  <c:v>27754.6</c:v>
                </c:pt>
                <c:pt idx="2777">
                  <c:v>27764.6</c:v>
                </c:pt>
                <c:pt idx="2778">
                  <c:v>27774.6</c:v>
                </c:pt>
                <c:pt idx="2779">
                  <c:v>27784.6</c:v>
                </c:pt>
                <c:pt idx="2780">
                  <c:v>27794.6</c:v>
                </c:pt>
                <c:pt idx="2781">
                  <c:v>27804.59</c:v>
                </c:pt>
                <c:pt idx="2782">
                  <c:v>27814.59</c:v>
                </c:pt>
                <c:pt idx="2783">
                  <c:v>27824.59</c:v>
                </c:pt>
                <c:pt idx="2784">
                  <c:v>27834.59</c:v>
                </c:pt>
                <c:pt idx="2785">
                  <c:v>27844.59</c:v>
                </c:pt>
                <c:pt idx="2786">
                  <c:v>27854.58</c:v>
                </c:pt>
                <c:pt idx="2787">
                  <c:v>27864.58</c:v>
                </c:pt>
                <c:pt idx="2788">
                  <c:v>27874.58</c:v>
                </c:pt>
                <c:pt idx="2789">
                  <c:v>27884.58</c:v>
                </c:pt>
                <c:pt idx="2790">
                  <c:v>27894.58</c:v>
                </c:pt>
                <c:pt idx="2791">
                  <c:v>27904.57</c:v>
                </c:pt>
                <c:pt idx="2792">
                  <c:v>27914.57</c:v>
                </c:pt>
                <c:pt idx="2793">
                  <c:v>27924.57</c:v>
                </c:pt>
                <c:pt idx="2794">
                  <c:v>27934.57</c:v>
                </c:pt>
                <c:pt idx="2795">
                  <c:v>27944.57</c:v>
                </c:pt>
                <c:pt idx="2796">
                  <c:v>27954.560000000001</c:v>
                </c:pt>
                <c:pt idx="2797">
                  <c:v>27964.560000000001</c:v>
                </c:pt>
                <c:pt idx="2798">
                  <c:v>27974.560000000001</c:v>
                </c:pt>
                <c:pt idx="2799">
                  <c:v>27984.560000000001</c:v>
                </c:pt>
                <c:pt idx="2800">
                  <c:v>27994.560000000001</c:v>
                </c:pt>
                <c:pt idx="2801">
                  <c:v>28004.55</c:v>
                </c:pt>
                <c:pt idx="2802">
                  <c:v>28014.55</c:v>
                </c:pt>
                <c:pt idx="2803">
                  <c:v>28024.55</c:v>
                </c:pt>
                <c:pt idx="2804">
                  <c:v>28034.55</c:v>
                </c:pt>
                <c:pt idx="2805">
                  <c:v>28044.55</c:v>
                </c:pt>
                <c:pt idx="2806">
                  <c:v>28054.54</c:v>
                </c:pt>
                <c:pt idx="2807">
                  <c:v>28064.54</c:v>
                </c:pt>
                <c:pt idx="2808">
                  <c:v>28074.54</c:v>
                </c:pt>
                <c:pt idx="2809">
                  <c:v>28084.54</c:v>
                </c:pt>
                <c:pt idx="2810">
                  <c:v>28094.54</c:v>
                </c:pt>
                <c:pt idx="2811">
                  <c:v>28104.54</c:v>
                </c:pt>
                <c:pt idx="2812">
                  <c:v>28114.54</c:v>
                </c:pt>
                <c:pt idx="2813">
                  <c:v>28124.53</c:v>
                </c:pt>
                <c:pt idx="2814">
                  <c:v>28134.53</c:v>
                </c:pt>
                <c:pt idx="2815">
                  <c:v>28144.53</c:v>
                </c:pt>
                <c:pt idx="2816">
                  <c:v>28154.53</c:v>
                </c:pt>
                <c:pt idx="2817">
                  <c:v>28164.53</c:v>
                </c:pt>
                <c:pt idx="2818">
                  <c:v>28174.52</c:v>
                </c:pt>
                <c:pt idx="2819">
                  <c:v>28184.52</c:v>
                </c:pt>
                <c:pt idx="2820">
                  <c:v>28194.52</c:v>
                </c:pt>
                <c:pt idx="2821">
                  <c:v>28204.52</c:v>
                </c:pt>
                <c:pt idx="2822">
                  <c:v>28214.52</c:v>
                </c:pt>
                <c:pt idx="2823">
                  <c:v>28224.51</c:v>
                </c:pt>
                <c:pt idx="2824">
                  <c:v>28234.51</c:v>
                </c:pt>
                <c:pt idx="2825">
                  <c:v>28244.51</c:v>
                </c:pt>
                <c:pt idx="2826">
                  <c:v>28254.51</c:v>
                </c:pt>
                <c:pt idx="2827">
                  <c:v>28264.51</c:v>
                </c:pt>
                <c:pt idx="2828">
                  <c:v>28274.5</c:v>
                </c:pt>
                <c:pt idx="2829">
                  <c:v>28284.5</c:v>
                </c:pt>
                <c:pt idx="2830">
                  <c:v>28294.5</c:v>
                </c:pt>
                <c:pt idx="2831">
                  <c:v>28304.5</c:v>
                </c:pt>
                <c:pt idx="2832">
                  <c:v>28314.5</c:v>
                </c:pt>
                <c:pt idx="2833">
                  <c:v>28324.49</c:v>
                </c:pt>
                <c:pt idx="2834">
                  <c:v>28334.49</c:v>
                </c:pt>
                <c:pt idx="2835">
                  <c:v>28344.49</c:v>
                </c:pt>
                <c:pt idx="2836">
                  <c:v>28354.49</c:v>
                </c:pt>
                <c:pt idx="2837">
                  <c:v>28364.49</c:v>
                </c:pt>
                <c:pt idx="2838">
                  <c:v>28374.48</c:v>
                </c:pt>
                <c:pt idx="2839">
                  <c:v>28384.48</c:v>
                </c:pt>
                <c:pt idx="2840">
                  <c:v>28394.48</c:v>
                </c:pt>
                <c:pt idx="2841">
                  <c:v>28404.48</c:v>
                </c:pt>
                <c:pt idx="2842">
                  <c:v>28414.48</c:v>
                </c:pt>
                <c:pt idx="2843">
                  <c:v>28424.47</c:v>
                </c:pt>
                <c:pt idx="2844">
                  <c:v>28434.47</c:v>
                </c:pt>
                <c:pt idx="2845">
                  <c:v>28444.47</c:v>
                </c:pt>
                <c:pt idx="2846">
                  <c:v>28454.47</c:v>
                </c:pt>
                <c:pt idx="2847">
                  <c:v>28464.47</c:v>
                </c:pt>
                <c:pt idx="2848">
                  <c:v>28474.46</c:v>
                </c:pt>
                <c:pt idx="2849">
                  <c:v>28484.46</c:v>
                </c:pt>
                <c:pt idx="2850">
                  <c:v>28494.46</c:v>
                </c:pt>
                <c:pt idx="2851">
                  <c:v>28504.46</c:v>
                </c:pt>
                <c:pt idx="2852">
                  <c:v>28514.46</c:v>
                </c:pt>
                <c:pt idx="2853">
                  <c:v>28524.46</c:v>
                </c:pt>
                <c:pt idx="2854">
                  <c:v>28534.46</c:v>
                </c:pt>
                <c:pt idx="2855">
                  <c:v>28544.45</c:v>
                </c:pt>
                <c:pt idx="2856">
                  <c:v>28554.45</c:v>
                </c:pt>
                <c:pt idx="2857">
                  <c:v>28564.45</c:v>
                </c:pt>
                <c:pt idx="2858">
                  <c:v>28574.45</c:v>
                </c:pt>
                <c:pt idx="2859">
                  <c:v>28584.45</c:v>
                </c:pt>
                <c:pt idx="2860">
                  <c:v>28594.44</c:v>
                </c:pt>
                <c:pt idx="2861">
                  <c:v>28604.44</c:v>
                </c:pt>
                <c:pt idx="2862">
                  <c:v>28614.44</c:v>
                </c:pt>
                <c:pt idx="2863">
                  <c:v>28624.44</c:v>
                </c:pt>
                <c:pt idx="2864">
                  <c:v>28634.44</c:v>
                </c:pt>
                <c:pt idx="2865">
                  <c:v>28644.43</c:v>
                </c:pt>
                <c:pt idx="2866">
                  <c:v>28654.43</c:v>
                </c:pt>
                <c:pt idx="2867">
                  <c:v>28664.43</c:v>
                </c:pt>
                <c:pt idx="2868">
                  <c:v>28674.43</c:v>
                </c:pt>
                <c:pt idx="2869">
                  <c:v>28684.43</c:v>
                </c:pt>
                <c:pt idx="2870">
                  <c:v>28694.42</c:v>
                </c:pt>
                <c:pt idx="2871">
                  <c:v>28704.42</c:v>
                </c:pt>
                <c:pt idx="2872">
                  <c:v>28714.42</c:v>
                </c:pt>
                <c:pt idx="2873">
                  <c:v>28724.42</c:v>
                </c:pt>
                <c:pt idx="2874">
                  <c:v>28734.42</c:v>
                </c:pt>
                <c:pt idx="2875">
                  <c:v>28744.41</c:v>
                </c:pt>
                <c:pt idx="2876">
                  <c:v>28754.41</c:v>
                </c:pt>
                <c:pt idx="2877">
                  <c:v>28764.41</c:v>
                </c:pt>
                <c:pt idx="2878">
                  <c:v>28774.41</c:v>
                </c:pt>
                <c:pt idx="2879">
                  <c:v>28784.41</c:v>
                </c:pt>
                <c:pt idx="2880">
                  <c:v>28794.400000000001</c:v>
                </c:pt>
                <c:pt idx="2881">
                  <c:v>28804.400000000001</c:v>
                </c:pt>
                <c:pt idx="2882">
                  <c:v>28814.400000000001</c:v>
                </c:pt>
                <c:pt idx="2883">
                  <c:v>28824.400000000001</c:v>
                </c:pt>
                <c:pt idx="2884">
                  <c:v>28834.400000000001</c:v>
                </c:pt>
                <c:pt idx="2885">
                  <c:v>28844.39</c:v>
                </c:pt>
                <c:pt idx="2886">
                  <c:v>28854.39</c:v>
                </c:pt>
                <c:pt idx="2887">
                  <c:v>28864.39</c:v>
                </c:pt>
                <c:pt idx="2888">
                  <c:v>28874.39</c:v>
                </c:pt>
                <c:pt idx="2889">
                  <c:v>28884.39</c:v>
                </c:pt>
                <c:pt idx="2890">
                  <c:v>28894.38</c:v>
                </c:pt>
                <c:pt idx="2891">
                  <c:v>28904.38</c:v>
                </c:pt>
                <c:pt idx="2892">
                  <c:v>28914.38</c:v>
                </c:pt>
                <c:pt idx="2893">
                  <c:v>28924.38</c:v>
                </c:pt>
                <c:pt idx="2894">
                  <c:v>28934.38</c:v>
                </c:pt>
                <c:pt idx="2895">
                  <c:v>28944.38</c:v>
                </c:pt>
                <c:pt idx="2896">
                  <c:v>28954.37</c:v>
                </c:pt>
                <c:pt idx="2897">
                  <c:v>28964.37</c:v>
                </c:pt>
                <c:pt idx="2898">
                  <c:v>28974.37</c:v>
                </c:pt>
                <c:pt idx="2899">
                  <c:v>28984.37</c:v>
                </c:pt>
                <c:pt idx="2900">
                  <c:v>28994.37</c:v>
                </c:pt>
                <c:pt idx="2901">
                  <c:v>29004.36</c:v>
                </c:pt>
                <c:pt idx="2902">
                  <c:v>29014.36</c:v>
                </c:pt>
                <c:pt idx="2903">
                  <c:v>29024.36</c:v>
                </c:pt>
                <c:pt idx="2904">
                  <c:v>29034.36</c:v>
                </c:pt>
                <c:pt idx="2905">
                  <c:v>29044.36</c:v>
                </c:pt>
                <c:pt idx="2906">
                  <c:v>29054.35</c:v>
                </c:pt>
                <c:pt idx="2907">
                  <c:v>29064.35</c:v>
                </c:pt>
                <c:pt idx="2908">
                  <c:v>29074.35</c:v>
                </c:pt>
                <c:pt idx="2909">
                  <c:v>29084.35</c:v>
                </c:pt>
                <c:pt idx="2910">
                  <c:v>29094.35</c:v>
                </c:pt>
                <c:pt idx="2911">
                  <c:v>29104.34</c:v>
                </c:pt>
                <c:pt idx="2912">
                  <c:v>29114.34</c:v>
                </c:pt>
                <c:pt idx="2913">
                  <c:v>29124.34</c:v>
                </c:pt>
                <c:pt idx="2914">
                  <c:v>29134.34</c:v>
                </c:pt>
                <c:pt idx="2915">
                  <c:v>29144.34</c:v>
                </c:pt>
                <c:pt idx="2916">
                  <c:v>29154.33</c:v>
                </c:pt>
                <c:pt idx="2917">
                  <c:v>29164.33</c:v>
                </c:pt>
                <c:pt idx="2918">
                  <c:v>29174.33</c:v>
                </c:pt>
                <c:pt idx="2919">
                  <c:v>29184.33</c:v>
                </c:pt>
                <c:pt idx="2920">
                  <c:v>29194.33</c:v>
                </c:pt>
                <c:pt idx="2921">
                  <c:v>29204.32</c:v>
                </c:pt>
                <c:pt idx="2922">
                  <c:v>29214.32</c:v>
                </c:pt>
                <c:pt idx="2923">
                  <c:v>29224.32</c:v>
                </c:pt>
                <c:pt idx="2924">
                  <c:v>29234.32</c:v>
                </c:pt>
                <c:pt idx="2925">
                  <c:v>29244.32</c:v>
                </c:pt>
                <c:pt idx="2926">
                  <c:v>29254.31</c:v>
                </c:pt>
                <c:pt idx="2927">
                  <c:v>29264.31</c:v>
                </c:pt>
                <c:pt idx="2928">
                  <c:v>29274.31</c:v>
                </c:pt>
                <c:pt idx="2929">
                  <c:v>29284.31</c:v>
                </c:pt>
                <c:pt idx="2930">
                  <c:v>29294.31</c:v>
                </c:pt>
                <c:pt idx="2931">
                  <c:v>29304.3</c:v>
                </c:pt>
                <c:pt idx="2932">
                  <c:v>29314.3</c:v>
                </c:pt>
                <c:pt idx="2933">
                  <c:v>29324.3</c:v>
                </c:pt>
                <c:pt idx="2934">
                  <c:v>29334.3</c:v>
                </c:pt>
                <c:pt idx="2935">
                  <c:v>29344.3</c:v>
                </c:pt>
                <c:pt idx="2936">
                  <c:v>29354.29</c:v>
                </c:pt>
                <c:pt idx="2937">
                  <c:v>29364.29</c:v>
                </c:pt>
                <c:pt idx="2938">
                  <c:v>29374.29</c:v>
                </c:pt>
                <c:pt idx="2939">
                  <c:v>29384.29</c:v>
                </c:pt>
                <c:pt idx="2940">
                  <c:v>29394.29</c:v>
                </c:pt>
                <c:pt idx="2941">
                  <c:v>29404.29</c:v>
                </c:pt>
                <c:pt idx="2942">
                  <c:v>29414.29</c:v>
                </c:pt>
                <c:pt idx="2943">
                  <c:v>29424.28</c:v>
                </c:pt>
                <c:pt idx="2944">
                  <c:v>29434.28</c:v>
                </c:pt>
                <c:pt idx="2945">
                  <c:v>29444.28</c:v>
                </c:pt>
                <c:pt idx="2946">
                  <c:v>29454.28</c:v>
                </c:pt>
                <c:pt idx="2947">
                  <c:v>29464.28</c:v>
                </c:pt>
                <c:pt idx="2948">
                  <c:v>29474.27</c:v>
                </c:pt>
                <c:pt idx="2949">
                  <c:v>29484.27</c:v>
                </c:pt>
                <c:pt idx="2950">
                  <c:v>29494.27</c:v>
                </c:pt>
                <c:pt idx="2951">
                  <c:v>29504.27</c:v>
                </c:pt>
                <c:pt idx="2952">
                  <c:v>29514.27</c:v>
                </c:pt>
                <c:pt idx="2953">
                  <c:v>29524.26</c:v>
                </c:pt>
                <c:pt idx="2954">
                  <c:v>29534.26</c:v>
                </c:pt>
                <c:pt idx="2955">
                  <c:v>29544.26</c:v>
                </c:pt>
                <c:pt idx="2956">
                  <c:v>29554.26</c:v>
                </c:pt>
                <c:pt idx="2957">
                  <c:v>29564.26</c:v>
                </c:pt>
                <c:pt idx="2958">
                  <c:v>29574.25</c:v>
                </c:pt>
                <c:pt idx="2959">
                  <c:v>29584.25</c:v>
                </c:pt>
                <c:pt idx="2960">
                  <c:v>29594.25</c:v>
                </c:pt>
                <c:pt idx="2961">
                  <c:v>29604.25</c:v>
                </c:pt>
                <c:pt idx="2962">
                  <c:v>29614.25</c:v>
                </c:pt>
                <c:pt idx="2963">
                  <c:v>29624.240000000002</c:v>
                </c:pt>
                <c:pt idx="2964">
                  <c:v>29634.240000000002</c:v>
                </c:pt>
                <c:pt idx="2965">
                  <c:v>29644.240000000002</c:v>
                </c:pt>
                <c:pt idx="2966">
                  <c:v>29654.240000000002</c:v>
                </c:pt>
                <c:pt idx="2967">
                  <c:v>29664.240000000002</c:v>
                </c:pt>
                <c:pt idx="2968">
                  <c:v>29674.23</c:v>
                </c:pt>
                <c:pt idx="2969">
                  <c:v>29684.23</c:v>
                </c:pt>
                <c:pt idx="2970">
                  <c:v>29694.23</c:v>
                </c:pt>
                <c:pt idx="2971">
                  <c:v>29704.23</c:v>
                </c:pt>
                <c:pt idx="2972">
                  <c:v>29714.23</c:v>
                </c:pt>
                <c:pt idx="2973">
                  <c:v>29724.22</c:v>
                </c:pt>
                <c:pt idx="2974">
                  <c:v>29734.22</c:v>
                </c:pt>
                <c:pt idx="2975">
                  <c:v>29744.22</c:v>
                </c:pt>
                <c:pt idx="2976">
                  <c:v>29754.22</c:v>
                </c:pt>
                <c:pt idx="2977">
                  <c:v>29764.22</c:v>
                </c:pt>
                <c:pt idx="2978">
                  <c:v>29774.21</c:v>
                </c:pt>
                <c:pt idx="2979">
                  <c:v>29784.21</c:v>
                </c:pt>
                <c:pt idx="2980">
                  <c:v>29794.21</c:v>
                </c:pt>
                <c:pt idx="2981">
                  <c:v>29804.21</c:v>
                </c:pt>
                <c:pt idx="2982">
                  <c:v>29814.21</c:v>
                </c:pt>
                <c:pt idx="2983">
                  <c:v>29824.21</c:v>
                </c:pt>
                <c:pt idx="2984">
                  <c:v>29834.21</c:v>
                </c:pt>
                <c:pt idx="2985">
                  <c:v>29844.2</c:v>
                </c:pt>
                <c:pt idx="2986">
                  <c:v>29854.2</c:v>
                </c:pt>
                <c:pt idx="2987">
                  <c:v>29864.2</c:v>
                </c:pt>
                <c:pt idx="2988">
                  <c:v>29874.2</c:v>
                </c:pt>
                <c:pt idx="2989">
                  <c:v>29884.2</c:v>
                </c:pt>
                <c:pt idx="2990">
                  <c:v>29894.19</c:v>
                </c:pt>
                <c:pt idx="2991">
                  <c:v>29904.19</c:v>
                </c:pt>
                <c:pt idx="2992">
                  <c:v>29914.19</c:v>
                </c:pt>
                <c:pt idx="2993">
                  <c:v>29924.19</c:v>
                </c:pt>
                <c:pt idx="2994">
                  <c:v>29934.19</c:v>
                </c:pt>
                <c:pt idx="2995">
                  <c:v>29944.18</c:v>
                </c:pt>
                <c:pt idx="2996">
                  <c:v>29954.18</c:v>
                </c:pt>
                <c:pt idx="2997">
                  <c:v>29964.18</c:v>
                </c:pt>
                <c:pt idx="2998">
                  <c:v>29974.18</c:v>
                </c:pt>
                <c:pt idx="2999">
                  <c:v>29984.18</c:v>
                </c:pt>
                <c:pt idx="3000">
                  <c:v>29994.17</c:v>
                </c:pt>
                <c:pt idx="3001">
                  <c:v>30004.18</c:v>
                </c:pt>
                <c:pt idx="3002">
                  <c:v>30014.17</c:v>
                </c:pt>
                <c:pt idx="3003">
                  <c:v>30024.17</c:v>
                </c:pt>
                <c:pt idx="3004">
                  <c:v>30034.17</c:v>
                </c:pt>
                <c:pt idx="3005">
                  <c:v>30044.16</c:v>
                </c:pt>
                <c:pt idx="3006">
                  <c:v>30054.16</c:v>
                </c:pt>
                <c:pt idx="3007">
                  <c:v>30064.16</c:v>
                </c:pt>
                <c:pt idx="3008">
                  <c:v>30074.16</c:v>
                </c:pt>
                <c:pt idx="3009">
                  <c:v>30084.16</c:v>
                </c:pt>
                <c:pt idx="3010">
                  <c:v>30094.15</c:v>
                </c:pt>
                <c:pt idx="3011">
                  <c:v>30104.15</c:v>
                </c:pt>
                <c:pt idx="3012">
                  <c:v>30114.15</c:v>
                </c:pt>
                <c:pt idx="3013">
                  <c:v>30124.15</c:v>
                </c:pt>
                <c:pt idx="3014">
                  <c:v>30134.15</c:v>
                </c:pt>
                <c:pt idx="3015">
                  <c:v>30144.14</c:v>
                </c:pt>
                <c:pt idx="3016">
                  <c:v>30154.14</c:v>
                </c:pt>
                <c:pt idx="3017">
                  <c:v>30164.14</c:v>
                </c:pt>
                <c:pt idx="3018">
                  <c:v>30174.14</c:v>
                </c:pt>
                <c:pt idx="3019">
                  <c:v>30184.14</c:v>
                </c:pt>
                <c:pt idx="3020">
                  <c:v>30194.13</c:v>
                </c:pt>
                <c:pt idx="3021">
                  <c:v>30204.13</c:v>
                </c:pt>
                <c:pt idx="3022">
                  <c:v>30214.13</c:v>
                </c:pt>
                <c:pt idx="3023">
                  <c:v>30224.13</c:v>
                </c:pt>
                <c:pt idx="3024">
                  <c:v>30234.13</c:v>
                </c:pt>
                <c:pt idx="3025">
                  <c:v>30244.13</c:v>
                </c:pt>
                <c:pt idx="3026">
                  <c:v>30254.13</c:v>
                </c:pt>
                <c:pt idx="3027">
                  <c:v>30264.12</c:v>
                </c:pt>
                <c:pt idx="3028">
                  <c:v>30274.12</c:v>
                </c:pt>
                <c:pt idx="3029">
                  <c:v>30284.12</c:v>
                </c:pt>
                <c:pt idx="3030">
                  <c:v>30294.12</c:v>
                </c:pt>
                <c:pt idx="3031">
                  <c:v>30304.12</c:v>
                </c:pt>
                <c:pt idx="3032">
                  <c:v>30314.11</c:v>
                </c:pt>
                <c:pt idx="3033">
                  <c:v>30324.11</c:v>
                </c:pt>
                <c:pt idx="3034">
                  <c:v>30334.11</c:v>
                </c:pt>
                <c:pt idx="3035">
                  <c:v>30344.11</c:v>
                </c:pt>
                <c:pt idx="3036">
                  <c:v>30354.11</c:v>
                </c:pt>
                <c:pt idx="3037">
                  <c:v>30364.1</c:v>
                </c:pt>
                <c:pt idx="3038">
                  <c:v>30374.1</c:v>
                </c:pt>
                <c:pt idx="3039">
                  <c:v>30384.1</c:v>
                </c:pt>
                <c:pt idx="3040">
                  <c:v>30394.1</c:v>
                </c:pt>
                <c:pt idx="3041">
                  <c:v>30404.1</c:v>
                </c:pt>
                <c:pt idx="3042">
                  <c:v>30414.09</c:v>
                </c:pt>
                <c:pt idx="3043">
                  <c:v>30424.09</c:v>
                </c:pt>
                <c:pt idx="3044">
                  <c:v>30434.09</c:v>
                </c:pt>
                <c:pt idx="3045">
                  <c:v>30444.09</c:v>
                </c:pt>
                <c:pt idx="3046">
                  <c:v>30454.09</c:v>
                </c:pt>
                <c:pt idx="3047">
                  <c:v>30464.080000000002</c:v>
                </c:pt>
                <c:pt idx="3048">
                  <c:v>30474.080000000002</c:v>
                </c:pt>
                <c:pt idx="3049">
                  <c:v>30484.080000000002</c:v>
                </c:pt>
                <c:pt idx="3050">
                  <c:v>30494.080000000002</c:v>
                </c:pt>
                <c:pt idx="3051">
                  <c:v>30504.080000000002</c:v>
                </c:pt>
                <c:pt idx="3052">
                  <c:v>30514.07</c:v>
                </c:pt>
                <c:pt idx="3053">
                  <c:v>30524.07</c:v>
                </c:pt>
                <c:pt idx="3054">
                  <c:v>30534.07</c:v>
                </c:pt>
                <c:pt idx="3055">
                  <c:v>30544.07</c:v>
                </c:pt>
                <c:pt idx="3056">
                  <c:v>30554.07</c:v>
                </c:pt>
                <c:pt idx="3057">
                  <c:v>30564.06</c:v>
                </c:pt>
                <c:pt idx="3058">
                  <c:v>30574.06</c:v>
                </c:pt>
                <c:pt idx="3059">
                  <c:v>30584.06</c:v>
                </c:pt>
                <c:pt idx="3060">
                  <c:v>30594.06</c:v>
                </c:pt>
                <c:pt idx="3061">
                  <c:v>30604.06</c:v>
                </c:pt>
                <c:pt idx="3062">
                  <c:v>30614.05</c:v>
                </c:pt>
                <c:pt idx="3063">
                  <c:v>30624.05</c:v>
                </c:pt>
                <c:pt idx="3064">
                  <c:v>30634.05</c:v>
                </c:pt>
                <c:pt idx="3065">
                  <c:v>30644.05</c:v>
                </c:pt>
                <c:pt idx="3066">
                  <c:v>30654.05</c:v>
                </c:pt>
                <c:pt idx="3067">
                  <c:v>30664.05</c:v>
                </c:pt>
                <c:pt idx="3068">
                  <c:v>30674.04</c:v>
                </c:pt>
                <c:pt idx="3069">
                  <c:v>30684.04</c:v>
                </c:pt>
                <c:pt idx="3070">
                  <c:v>30694.04</c:v>
                </c:pt>
                <c:pt idx="3071">
                  <c:v>30704.04</c:v>
                </c:pt>
                <c:pt idx="3072">
                  <c:v>30714.04</c:v>
                </c:pt>
                <c:pt idx="3073">
                  <c:v>30724.03</c:v>
                </c:pt>
                <c:pt idx="3074">
                  <c:v>30734.03</c:v>
                </c:pt>
                <c:pt idx="3075">
                  <c:v>30744.03</c:v>
                </c:pt>
                <c:pt idx="3076">
                  <c:v>30754.03</c:v>
                </c:pt>
                <c:pt idx="3077">
                  <c:v>30764.03</c:v>
                </c:pt>
                <c:pt idx="3078">
                  <c:v>30774.02</c:v>
                </c:pt>
                <c:pt idx="3079">
                  <c:v>30784.02</c:v>
                </c:pt>
                <c:pt idx="3080">
                  <c:v>30794.02</c:v>
                </c:pt>
                <c:pt idx="3081">
                  <c:v>30804.02</c:v>
                </c:pt>
                <c:pt idx="3082">
                  <c:v>30814.02</c:v>
                </c:pt>
                <c:pt idx="3083">
                  <c:v>30824.01</c:v>
                </c:pt>
                <c:pt idx="3084">
                  <c:v>30834.01</c:v>
                </c:pt>
                <c:pt idx="3085">
                  <c:v>30844.01</c:v>
                </c:pt>
                <c:pt idx="3086">
                  <c:v>30854.01</c:v>
                </c:pt>
                <c:pt idx="3087">
                  <c:v>30864.01</c:v>
                </c:pt>
                <c:pt idx="3088">
                  <c:v>30874</c:v>
                </c:pt>
                <c:pt idx="3089">
                  <c:v>30884</c:v>
                </c:pt>
                <c:pt idx="3090">
                  <c:v>30894</c:v>
                </c:pt>
                <c:pt idx="3091">
                  <c:v>30904</c:v>
                </c:pt>
                <c:pt idx="3092">
                  <c:v>30914</c:v>
                </c:pt>
                <c:pt idx="3093">
                  <c:v>30923.99</c:v>
                </c:pt>
                <c:pt idx="3094">
                  <c:v>30933.99</c:v>
                </c:pt>
                <c:pt idx="3095">
                  <c:v>30943.99</c:v>
                </c:pt>
                <c:pt idx="3096">
                  <c:v>30953.99</c:v>
                </c:pt>
                <c:pt idx="3097">
                  <c:v>30963.99</c:v>
                </c:pt>
                <c:pt idx="3098">
                  <c:v>30973.98</c:v>
                </c:pt>
                <c:pt idx="3099">
                  <c:v>30983.98</c:v>
                </c:pt>
                <c:pt idx="3100">
                  <c:v>30993.98</c:v>
                </c:pt>
                <c:pt idx="3101">
                  <c:v>31003.98</c:v>
                </c:pt>
                <c:pt idx="3102">
                  <c:v>31013.98</c:v>
                </c:pt>
                <c:pt idx="3103">
                  <c:v>31023.98</c:v>
                </c:pt>
                <c:pt idx="3104">
                  <c:v>31033.97</c:v>
                </c:pt>
                <c:pt idx="3105">
                  <c:v>31043.97</c:v>
                </c:pt>
                <c:pt idx="3106">
                  <c:v>31053.97</c:v>
                </c:pt>
                <c:pt idx="3107">
                  <c:v>31063.97</c:v>
                </c:pt>
                <c:pt idx="3108">
                  <c:v>31073.97</c:v>
                </c:pt>
                <c:pt idx="3109">
                  <c:v>31083.96</c:v>
                </c:pt>
                <c:pt idx="3110">
                  <c:v>31093.96</c:v>
                </c:pt>
                <c:pt idx="3111">
                  <c:v>31103.96</c:v>
                </c:pt>
                <c:pt idx="3112">
                  <c:v>31113.96</c:v>
                </c:pt>
                <c:pt idx="3113">
                  <c:v>31123.96</c:v>
                </c:pt>
                <c:pt idx="3114">
                  <c:v>31133.96</c:v>
                </c:pt>
                <c:pt idx="3115">
                  <c:v>31143.95</c:v>
                </c:pt>
                <c:pt idx="3116">
                  <c:v>31153.95</c:v>
                </c:pt>
                <c:pt idx="3117">
                  <c:v>31163.95</c:v>
                </c:pt>
                <c:pt idx="3118">
                  <c:v>31173.95</c:v>
                </c:pt>
                <c:pt idx="3119">
                  <c:v>31183.95</c:v>
                </c:pt>
                <c:pt idx="3120">
                  <c:v>31193.94</c:v>
                </c:pt>
                <c:pt idx="3121">
                  <c:v>31203.94</c:v>
                </c:pt>
                <c:pt idx="3122">
                  <c:v>31213.94</c:v>
                </c:pt>
                <c:pt idx="3123">
                  <c:v>31223.94</c:v>
                </c:pt>
                <c:pt idx="3124">
                  <c:v>31233.94</c:v>
                </c:pt>
                <c:pt idx="3125">
                  <c:v>31243.93</c:v>
                </c:pt>
                <c:pt idx="3126">
                  <c:v>31253.93</c:v>
                </c:pt>
                <c:pt idx="3127">
                  <c:v>31263.93</c:v>
                </c:pt>
                <c:pt idx="3128">
                  <c:v>31273.93</c:v>
                </c:pt>
                <c:pt idx="3129">
                  <c:v>31283.93</c:v>
                </c:pt>
                <c:pt idx="3130">
                  <c:v>31293.919999999998</c:v>
                </c:pt>
                <c:pt idx="3131">
                  <c:v>31303.919999999998</c:v>
                </c:pt>
                <c:pt idx="3132">
                  <c:v>31313.919999999998</c:v>
                </c:pt>
                <c:pt idx="3133">
                  <c:v>31323.919999999998</c:v>
                </c:pt>
                <c:pt idx="3134">
                  <c:v>31333.919999999998</c:v>
                </c:pt>
                <c:pt idx="3135">
                  <c:v>31343.91</c:v>
                </c:pt>
                <c:pt idx="3136">
                  <c:v>31353.91</c:v>
                </c:pt>
                <c:pt idx="3137">
                  <c:v>31363.91</c:v>
                </c:pt>
                <c:pt idx="3138">
                  <c:v>31373.91</c:v>
                </c:pt>
                <c:pt idx="3139">
                  <c:v>31383.91</c:v>
                </c:pt>
                <c:pt idx="3140">
                  <c:v>31393.9</c:v>
                </c:pt>
                <c:pt idx="3141">
                  <c:v>31403.9</c:v>
                </c:pt>
                <c:pt idx="3142">
                  <c:v>31413.9</c:v>
                </c:pt>
                <c:pt idx="3143">
                  <c:v>31423.9</c:v>
                </c:pt>
                <c:pt idx="3144">
                  <c:v>31433.9</c:v>
                </c:pt>
                <c:pt idx="3145">
                  <c:v>31443.89</c:v>
                </c:pt>
                <c:pt idx="3146">
                  <c:v>31453.89</c:v>
                </c:pt>
                <c:pt idx="3147">
                  <c:v>31463.89</c:v>
                </c:pt>
                <c:pt idx="3148">
                  <c:v>31473.89</c:v>
                </c:pt>
                <c:pt idx="3149">
                  <c:v>31483.89</c:v>
                </c:pt>
                <c:pt idx="3150">
                  <c:v>31493.89</c:v>
                </c:pt>
                <c:pt idx="3151">
                  <c:v>31503.89</c:v>
                </c:pt>
                <c:pt idx="3152">
                  <c:v>31513.88</c:v>
                </c:pt>
                <c:pt idx="3153">
                  <c:v>31523.88</c:v>
                </c:pt>
                <c:pt idx="3154">
                  <c:v>31533.88</c:v>
                </c:pt>
                <c:pt idx="3155">
                  <c:v>31543.88</c:v>
                </c:pt>
                <c:pt idx="3156">
                  <c:v>31553.88</c:v>
                </c:pt>
                <c:pt idx="3157">
                  <c:v>31563.87</c:v>
                </c:pt>
                <c:pt idx="3158">
                  <c:v>31573.87</c:v>
                </c:pt>
                <c:pt idx="3159">
                  <c:v>31583.87</c:v>
                </c:pt>
                <c:pt idx="3160">
                  <c:v>31593.87</c:v>
                </c:pt>
                <c:pt idx="3161">
                  <c:v>31603.87</c:v>
                </c:pt>
                <c:pt idx="3162">
                  <c:v>31613.86</c:v>
                </c:pt>
                <c:pt idx="3163">
                  <c:v>31623.86</c:v>
                </c:pt>
                <c:pt idx="3164">
                  <c:v>31633.86</c:v>
                </c:pt>
                <c:pt idx="3165">
                  <c:v>31643.86</c:v>
                </c:pt>
                <c:pt idx="3166">
                  <c:v>31653.86</c:v>
                </c:pt>
                <c:pt idx="3167">
                  <c:v>31663.85</c:v>
                </c:pt>
                <c:pt idx="3168">
                  <c:v>31673.85</c:v>
                </c:pt>
                <c:pt idx="3169">
                  <c:v>31683.85</c:v>
                </c:pt>
                <c:pt idx="3170">
                  <c:v>31693.85</c:v>
                </c:pt>
                <c:pt idx="3171">
                  <c:v>31703.85</c:v>
                </c:pt>
                <c:pt idx="3172">
                  <c:v>31713.84</c:v>
                </c:pt>
                <c:pt idx="3173">
                  <c:v>31723.84</c:v>
                </c:pt>
                <c:pt idx="3174">
                  <c:v>31733.84</c:v>
                </c:pt>
                <c:pt idx="3175">
                  <c:v>31743.84</c:v>
                </c:pt>
                <c:pt idx="3176">
                  <c:v>31753.84</c:v>
                </c:pt>
                <c:pt idx="3177">
                  <c:v>31763.83</c:v>
                </c:pt>
                <c:pt idx="3178">
                  <c:v>31773.83</c:v>
                </c:pt>
                <c:pt idx="3179">
                  <c:v>31783.83</c:v>
                </c:pt>
                <c:pt idx="3180">
                  <c:v>31793.83</c:v>
                </c:pt>
                <c:pt idx="3181">
                  <c:v>31803.83</c:v>
                </c:pt>
                <c:pt idx="3182">
                  <c:v>31813.82</c:v>
                </c:pt>
                <c:pt idx="3183">
                  <c:v>31823.82</c:v>
                </c:pt>
                <c:pt idx="3184">
                  <c:v>31833.82</c:v>
                </c:pt>
                <c:pt idx="3185">
                  <c:v>31843.82</c:v>
                </c:pt>
                <c:pt idx="3186">
                  <c:v>31853.82</c:v>
                </c:pt>
                <c:pt idx="3187">
                  <c:v>31863.82</c:v>
                </c:pt>
                <c:pt idx="3188">
                  <c:v>31873.82</c:v>
                </c:pt>
                <c:pt idx="3189">
                  <c:v>31883.81</c:v>
                </c:pt>
                <c:pt idx="3190">
                  <c:v>31893.81</c:v>
                </c:pt>
                <c:pt idx="3191">
                  <c:v>31903.81</c:v>
                </c:pt>
                <c:pt idx="3192">
                  <c:v>31913.8</c:v>
                </c:pt>
                <c:pt idx="3193">
                  <c:v>31923.8</c:v>
                </c:pt>
                <c:pt idx="3194">
                  <c:v>31933.8</c:v>
                </c:pt>
                <c:pt idx="3195">
                  <c:v>31943.8</c:v>
                </c:pt>
                <c:pt idx="3196">
                  <c:v>31953.8</c:v>
                </c:pt>
                <c:pt idx="3197">
                  <c:v>31963.8</c:v>
                </c:pt>
                <c:pt idx="3198">
                  <c:v>31973.8</c:v>
                </c:pt>
                <c:pt idx="3199">
                  <c:v>31983.79</c:v>
                </c:pt>
                <c:pt idx="3200">
                  <c:v>31993.79</c:v>
                </c:pt>
                <c:pt idx="3201">
                  <c:v>32003.79</c:v>
                </c:pt>
                <c:pt idx="3202">
                  <c:v>32013.79</c:v>
                </c:pt>
                <c:pt idx="3203">
                  <c:v>32023.79</c:v>
                </c:pt>
                <c:pt idx="3204">
                  <c:v>32033.78</c:v>
                </c:pt>
                <c:pt idx="3205">
                  <c:v>32043.78</c:v>
                </c:pt>
                <c:pt idx="3206">
                  <c:v>32053.78</c:v>
                </c:pt>
                <c:pt idx="3207">
                  <c:v>32063.78</c:v>
                </c:pt>
                <c:pt idx="3208">
                  <c:v>32073.78</c:v>
                </c:pt>
                <c:pt idx="3209">
                  <c:v>32083.77</c:v>
                </c:pt>
                <c:pt idx="3210">
                  <c:v>32093.77</c:v>
                </c:pt>
                <c:pt idx="3211">
                  <c:v>32103.77</c:v>
                </c:pt>
                <c:pt idx="3212">
                  <c:v>32113.77</c:v>
                </c:pt>
                <c:pt idx="3213">
                  <c:v>32123.77</c:v>
                </c:pt>
                <c:pt idx="3214">
                  <c:v>32133.759999999998</c:v>
                </c:pt>
                <c:pt idx="3215">
                  <c:v>32143.759999999998</c:v>
                </c:pt>
                <c:pt idx="3216">
                  <c:v>32153.759999999998</c:v>
                </c:pt>
                <c:pt idx="3217">
                  <c:v>32163.759999999998</c:v>
                </c:pt>
                <c:pt idx="3218">
                  <c:v>32173.759999999998</c:v>
                </c:pt>
                <c:pt idx="3219">
                  <c:v>32183.75</c:v>
                </c:pt>
                <c:pt idx="3220">
                  <c:v>32193.75</c:v>
                </c:pt>
                <c:pt idx="3221">
                  <c:v>32203.75</c:v>
                </c:pt>
                <c:pt idx="3222">
                  <c:v>32213.75</c:v>
                </c:pt>
                <c:pt idx="3223">
                  <c:v>32223.75</c:v>
                </c:pt>
                <c:pt idx="3224">
                  <c:v>32233.74</c:v>
                </c:pt>
                <c:pt idx="3225">
                  <c:v>32243.74</c:v>
                </c:pt>
                <c:pt idx="3226">
                  <c:v>32253.74</c:v>
                </c:pt>
                <c:pt idx="3227">
                  <c:v>32263.74</c:v>
                </c:pt>
                <c:pt idx="3228">
                  <c:v>32273.74</c:v>
                </c:pt>
                <c:pt idx="3229">
                  <c:v>32283.73</c:v>
                </c:pt>
                <c:pt idx="3230">
                  <c:v>32293.73</c:v>
                </c:pt>
                <c:pt idx="3231">
                  <c:v>32303.73</c:v>
                </c:pt>
                <c:pt idx="3232">
                  <c:v>32313.73</c:v>
                </c:pt>
                <c:pt idx="3233">
                  <c:v>32323.73</c:v>
                </c:pt>
                <c:pt idx="3234">
                  <c:v>32333.73</c:v>
                </c:pt>
                <c:pt idx="3235">
                  <c:v>32343.73</c:v>
                </c:pt>
                <c:pt idx="3236">
                  <c:v>32353.72</c:v>
                </c:pt>
                <c:pt idx="3237">
                  <c:v>32363.72</c:v>
                </c:pt>
                <c:pt idx="3238">
                  <c:v>32373.72</c:v>
                </c:pt>
                <c:pt idx="3239">
                  <c:v>32383.71</c:v>
                </c:pt>
                <c:pt idx="3240">
                  <c:v>32393.71</c:v>
                </c:pt>
                <c:pt idx="3241">
                  <c:v>32403.71</c:v>
                </c:pt>
                <c:pt idx="3242">
                  <c:v>32413.71</c:v>
                </c:pt>
                <c:pt idx="3243">
                  <c:v>32423.71</c:v>
                </c:pt>
                <c:pt idx="3244">
                  <c:v>32433.71</c:v>
                </c:pt>
                <c:pt idx="3245">
                  <c:v>32443.71</c:v>
                </c:pt>
                <c:pt idx="3246">
                  <c:v>32453.7</c:v>
                </c:pt>
                <c:pt idx="3247">
                  <c:v>32463.7</c:v>
                </c:pt>
                <c:pt idx="3248">
                  <c:v>32473.7</c:v>
                </c:pt>
                <c:pt idx="3249">
                  <c:v>32483.7</c:v>
                </c:pt>
                <c:pt idx="3250">
                  <c:v>32493.7</c:v>
                </c:pt>
                <c:pt idx="3251">
                  <c:v>32503.69</c:v>
                </c:pt>
                <c:pt idx="3252">
                  <c:v>32513.69</c:v>
                </c:pt>
                <c:pt idx="3253">
                  <c:v>32523.69</c:v>
                </c:pt>
                <c:pt idx="3254">
                  <c:v>32533.69</c:v>
                </c:pt>
                <c:pt idx="3255">
                  <c:v>32543.69</c:v>
                </c:pt>
                <c:pt idx="3256">
                  <c:v>32553.68</c:v>
                </c:pt>
                <c:pt idx="3257">
                  <c:v>32563.68</c:v>
                </c:pt>
                <c:pt idx="3258">
                  <c:v>32573.68</c:v>
                </c:pt>
                <c:pt idx="3259">
                  <c:v>32583.68</c:v>
                </c:pt>
                <c:pt idx="3260">
                  <c:v>32593.68</c:v>
                </c:pt>
                <c:pt idx="3261">
                  <c:v>32603.67</c:v>
                </c:pt>
                <c:pt idx="3262">
                  <c:v>32613.67</c:v>
                </c:pt>
                <c:pt idx="3263">
                  <c:v>32623.67</c:v>
                </c:pt>
                <c:pt idx="3264">
                  <c:v>32633.67</c:v>
                </c:pt>
                <c:pt idx="3265">
                  <c:v>32643.67</c:v>
                </c:pt>
                <c:pt idx="3266">
                  <c:v>32653.66</c:v>
                </c:pt>
                <c:pt idx="3267">
                  <c:v>32663.66</c:v>
                </c:pt>
                <c:pt idx="3268">
                  <c:v>32673.66</c:v>
                </c:pt>
                <c:pt idx="3269">
                  <c:v>32683.66</c:v>
                </c:pt>
                <c:pt idx="3270">
                  <c:v>32693.66</c:v>
                </c:pt>
                <c:pt idx="3271">
                  <c:v>32703.66</c:v>
                </c:pt>
                <c:pt idx="3272">
                  <c:v>32713.65</c:v>
                </c:pt>
                <c:pt idx="3273">
                  <c:v>32723.65</c:v>
                </c:pt>
                <c:pt idx="3274">
                  <c:v>32733.65</c:v>
                </c:pt>
                <c:pt idx="3275">
                  <c:v>32743.65</c:v>
                </c:pt>
                <c:pt idx="3276">
                  <c:v>32753.64</c:v>
                </c:pt>
                <c:pt idx="3277">
                  <c:v>32763.64</c:v>
                </c:pt>
                <c:pt idx="3278">
                  <c:v>32773.64</c:v>
                </c:pt>
                <c:pt idx="3279">
                  <c:v>32783.64</c:v>
                </c:pt>
                <c:pt idx="3280">
                  <c:v>32793.64</c:v>
                </c:pt>
                <c:pt idx="3281">
                  <c:v>32803.64</c:v>
                </c:pt>
                <c:pt idx="3282">
                  <c:v>32813.629999999997</c:v>
                </c:pt>
                <c:pt idx="3283">
                  <c:v>32823.629999999997</c:v>
                </c:pt>
                <c:pt idx="3284">
                  <c:v>32833.629999999997</c:v>
                </c:pt>
                <c:pt idx="3285">
                  <c:v>32843.629999999997</c:v>
                </c:pt>
                <c:pt idx="3286">
                  <c:v>32853.629999999997</c:v>
                </c:pt>
                <c:pt idx="3287">
                  <c:v>32863.629999999997</c:v>
                </c:pt>
                <c:pt idx="3288">
                  <c:v>32873.629999999997</c:v>
                </c:pt>
                <c:pt idx="3289">
                  <c:v>32883.620000000003</c:v>
                </c:pt>
                <c:pt idx="3290">
                  <c:v>32893.620000000003</c:v>
                </c:pt>
                <c:pt idx="3291">
                  <c:v>32903.620000000003</c:v>
                </c:pt>
                <c:pt idx="3292">
                  <c:v>32913.61</c:v>
                </c:pt>
                <c:pt idx="3293">
                  <c:v>32923.61</c:v>
                </c:pt>
                <c:pt idx="3294">
                  <c:v>32933.61</c:v>
                </c:pt>
                <c:pt idx="3295">
                  <c:v>32943.61</c:v>
                </c:pt>
                <c:pt idx="3296">
                  <c:v>32953.61</c:v>
                </c:pt>
                <c:pt idx="3297">
                  <c:v>32963.599999999999</c:v>
                </c:pt>
                <c:pt idx="3298">
                  <c:v>32973.599999999999</c:v>
                </c:pt>
                <c:pt idx="3299">
                  <c:v>32983.599999999999</c:v>
                </c:pt>
                <c:pt idx="3300">
                  <c:v>32993.599999999999</c:v>
                </c:pt>
                <c:pt idx="3301">
                  <c:v>33003.599999999999</c:v>
                </c:pt>
                <c:pt idx="3302">
                  <c:v>33013.589999999997</c:v>
                </c:pt>
                <c:pt idx="3303">
                  <c:v>33023.589999999997</c:v>
                </c:pt>
                <c:pt idx="3304">
                  <c:v>33033.589999999997</c:v>
                </c:pt>
                <c:pt idx="3305">
                  <c:v>33043.589999999997</c:v>
                </c:pt>
                <c:pt idx="3306">
                  <c:v>33053.589999999997</c:v>
                </c:pt>
                <c:pt idx="3307">
                  <c:v>33063.589999999997</c:v>
                </c:pt>
                <c:pt idx="3308">
                  <c:v>33073.589999999997</c:v>
                </c:pt>
                <c:pt idx="3309">
                  <c:v>33083.58</c:v>
                </c:pt>
                <c:pt idx="3310">
                  <c:v>33093.58</c:v>
                </c:pt>
                <c:pt idx="3311">
                  <c:v>33103.58</c:v>
                </c:pt>
                <c:pt idx="3312">
                  <c:v>33113.58</c:v>
                </c:pt>
                <c:pt idx="3313">
                  <c:v>33123.57</c:v>
                </c:pt>
                <c:pt idx="3314">
                  <c:v>33133.57</c:v>
                </c:pt>
                <c:pt idx="3315">
                  <c:v>33143.57</c:v>
                </c:pt>
                <c:pt idx="3316">
                  <c:v>33153.57</c:v>
                </c:pt>
                <c:pt idx="3317">
                  <c:v>33163.57</c:v>
                </c:pt>
                <c:pt idx="3318">
                  <c:v>33173.57</c:v>
                </c:pt>
                <c:pt idx="3319">
                  <c:v>33183.56</c:v>
                </c:pt>
                <c:pt idx="3320">
                  <c:v>33193.56</c:v>
                </c:pt>
                <c:pt idx="3321">
                  <c:v>33203.56</c:v>
                </c:pt>
                <c:pt idx="3322">
                  <c:v>33213.56</c:v>
                </c:pt>
                <c:pt idx="3323">
                  <c:v>33223.550000000003</c:v>
                </c:pt>
                <c:pt idx="3324">
                  <c:v>33233.550000000003</c:v>
                </c:pt>
                <c:pt idx="3325">
                  <c:v>33243.550000000003</c:v>
                </c:pt>
                <c:pt idx="3326">
                  <c:v>33253.550000000003</c:v>
                </c:pt>
                <c:pt idx="3327">
                  <c:v>33263.550000000003</c:v>
                </c:pt>
                <c:pt idx="3328">
                  <c:v>33273.550000000003</c:v>
                </c:pt>
                <c:pt idx="3329">
                  <c:v>33283.54</c:v>
                </c:pt>
                <c:pt idx="3330">
                  <c:v>33293.54</c:v>
                </c:pt>
                <c:pt idx="3331">
                  <c:v>33303.54</c:v>
                </c:pt>
                <c:pt idx="3332">
                  <c:v>33313.54</c:v>
                </c:pt>
                <c:pt idx="3333">
                  <c:v>33323.54</c:v>
                </c:pt>
                <c:pt idx="3334">
                  <c:v>33333.53</c:v>
                </c:pt>
                <c:pt idx="3335">
                  <c:v>33343.53</c:v>
                </c:pt>
                <c:pt idx="3336">
                  <c:v>33353.53</c:v>
                </c:pt>
                <c:pt idx="3337">
                  <c:v>33363.53</c:v>
                </c:pt>
                <c:pt idx="3338">
                  <c:v>33373.53</c:v>
                </c:pt>
                <c:pt idx="3339">
                  <c:v>33383.519999999997</c:v>
                </c:pt>
                <c:pt idx="3340">
                  <c:v>33393.519999999997</c:v>
                </c:pt>
                <c:pt idx="3341">
                  <c:v>33403.519999999997</c:v>
                </c:pt>
                <c:pt idx="3342">
                  <c:v>33413.519999999997</c:v>
                </c:pt>
                <c:pt idx="3343">
                  <c:v>33423.519999999997</c:v>
                </c:pt>
                <c:pt idx="3344">
                  <c:v>33433.519999999997</c:v>
                </c:pt>
                <c:pt idx="3345">
                  <c:v>33443.519999999997</c:v>
                </c:pt>
                <c:pt idx="3346">
                  <c:v>33453.51</c:v>
                </c:pt>
                <c:pt idx="3347">
                  <c:v>33463.51</c:v>
                </c:pt>
                <c:pt idx="3348">
                  <c:v>33473.51</c:v>
                </c:pt>
                <c:pt idx="3349">
                  <c:v>33483.5</c:v>
                </c:pt>
                <c:pt idx="3350">
                  <c:v>33493.5</c:v>
                </c:pt>
                <c:pt idx="3351">
                  <c:v>33503.5</c:v>
                </c:pt>
                <c:pt idx="3352">
                  <c:v>33513.5</c:v>
                </c:pt>
                <c:pt idx="3353">
                  <c:v>33523.5</c:v>
                </c:pt>
                <c:pt idx="3354">
                  <c:v>33533.5</c:v>
                </c:pt>
                <c:pt idx="3355">
                  <c:v>33543.5</c:v>
                </c:pt>
                <c:pt idx="3356">
                  <c:v>33553.49</c:v>
                </c:pt>
                <c:pt idx="3357">
                  <c:v>33563.49</c:v>
                </c:pt>
                <c:pt idx="3358">
                  <c:v>33573.49</c:v>
                </c:pt>
                <c:pt idx="3359">
                  <c:v>33583.480000000003</c:v>
                </c:pt>
                <c:pt idx="3360">
                  <c:v>33593.480000000003</c:v>
                </c:pt>
                <c:pt idx="3361">
                  <c:v>33603.480000000003</c:v>
                </c:pt>
                <c:pt idx="3362">
                  <c:v>33613.480000000003</c:v>
                </c:pt>
                <c:pt idx="3363">
                  <c:v>33623.480000000003</c:v>
                </c:pt>
                <c:pt idx="3364">
                  <c:v>33633.480000000003</c:v>
                </c:pt>
                <c:pt idx="3365">
                  <c:v>33643.480000000003</c:v>
                </c:pt>
                <c:pt idx="3366">
                  <c:v>33653.47</c:v>
                </c:pt>
                <c:pt idx="3367">
                  <c:v>33663.47</c:v>
                </c:pt>
                <c:pt idx="3368">
                  <c:v>33673.47</c:v>
                </c:pt>
                <c:pt idx="3369">
                  <c:v>33683.46</c:v>
                </c:pt>
                <c:pt idx="3370">
                  <c:v>33693.46</c:v>
                </c:pt>
                <c:pt idx="3371">
                  <c:v>33703.46</c:v>
                </c:pt>
                <c:pt idx="3372">
                  <c:v>33713.46</c:v>
                </c:pt>
                <c:pt idx="3373">
                  <c:v>33723.46</c:v>
                </c:pt>
                <c:pt idx="3374">
                  <c:v>33733.46</c:v>
                </c:pt>
                <c:pt idx="3375">
                  <c:v>33743.46</c:v>
                </c:pt>
                <c:pt idx="3376">
                  <c:v>33753.449999999997</c:v>
                </c:pt>
                <c:pt idx="3377">
                  <c:v>33763.449999999997</c:v>
                </c:pt>
                <c:pt idx="3378">
                  <c:v>33773.449999999997</c:v>
                </c:pt>
                <c:pt idx="3379">
                  <c:v>33783.449999999997</c:v>
                </c:pt>
                <c:pt idx="3380">
                  <c:v>33793.449999999997</c:v>
                </c:pt>
                <c:pt idx="3381">
                  <c:v>33803.449999999997</c:v>
                </c:pt>
                <c:pt idx="3382">
                  <c:v>33813.449999999997</c:v>
                </c:pt>
                <c:pt idx="3383">
                  <c:v>33823.440000000002</c:v>
                </c:pt>
                <c:pt idx="3384">
                  <c:v>33833.440000000002</c:v>
                </c:pt>
                <c:pt idx="3385">
                  <c:v>33843.440000000002</c:v>
                </c:pt>
                <c:pt idx="3386">
                  <c:v>33853.43</c:v>
                </c:pt>
                <c:pt idx="3387">
                  <c:v>33863.43</c:v>
                </c:pt>
                <c:pt idx="3388">
                  <c:v>33873.43</c:v>
                </c:pt>
                <c:pt idx="3389">
                  <c:v>33883.43</c:v>
                </c:pt>
                <c:pt idx="3390">
                  <c:v>33893.43</c:v>
                </c:pt>
                <c:pt idx="3391">
                  <c:v>33903.43</c:v>
                </c:pt>
                <c:pt idx="3392">
                  <c:v>33913.43</c:v>
                </c:pt>
                <c:pt idx="3393">
                  <c:v>33923.42</c:v>
                </c:pt>
                <c:pt idx="3394">
                  <c:v>33933.42</c:v>
                </c:pt>
                <c:pt idx="3395">
                  <c:v>33943.42</c:v>
                </c:pt>
                <c:pt idx="3396">
                  <c:v>33953.410000000003</c:v>
                </c:pt>
                <c:pt idx="3397">
                  <c:v>33963.410000000003</c:v>
                </c:pt>
                <c:pt idx="3398">
                  <c:v>33973.410000000003</c:v>
                </c:pt>
                <c:pt idx="3399">
                  <c:v>33983.410000000003</c:v>
                </c:pt>
                <c:pt idx="3400">
                  <c:v>33993.410000000003</c:v>
                </c:pt>
                <c:pt idx="3401">
                  <c:v>34003.410000000003</c:v>
                </c:pt>
                <c:pt idx="3402">
                  <c:v>34013.410000000003</c:v>
                </c:pt>
                <c:pt idx="3403">
                  <c:v>34023.4</c:v>
                </c:pt>
                <c:pt idx="3404">
                  <c:v>34033.4</c:v>
                </c:pt>
                <c:pt idx="3405">
                  <c:v>34043.4</c:v>
                </c:pt>
                <c:pt idx="3406">
                  <c:v>34053.39</c:v>
                </c:pt>
                <c:pt idx="3407">
                  <c:v>34063.39</c:v>
                </c:pt>
                <c:pt idx="3408">
                  <c:v>34073.39</c:v>
                </c:pt>
                <c:pt idx="3409">
                  <c:v>34083.39</c:v>
                </c:pt>
                <c:pt idx="3410">
                  <c:v>34093.39</c:v>
                </c:pt>
                <c:pt idx="3411">
                  <c:v>34103.39</c:v>
                </c:pt>
                <c:pt idx="3412">
                  <c:v>34113.39</c:v>
                </c:pt>
                <c:pt idx="3413">
                  <c:v>34123.379999999997</c:v>
                </c:pt>
                <c:pt idx="3414">
                  <c:v>34133.379999999997</c:v>
                </c:pt>
                <c:pt idx="3415">
                  <c:v>34143.379999999997</c:v>
                </c:pt>
                <c:pt idx="3416">
                  <c:v>34153.379999999997</c:v>
                </c:pt>
                <c:pt idx="3417">
                  <c:v>34163.379999999997</c:v>
                </c:pt>
                <c:pt idx="3418">
                  <c:v>34173.379999999997</c:v>
                </c:pt>
                <c:pt idx="3419">
                  <c:v>34183.370000000003</c:v>
                </c:pt>
                <c:pt idx="3420">
                  <c:v>34193.370000000003</c:v>
                </c:pt>
                <c:pt idx="3421">
                  <c:v>34203.370000000003</c:v>
                </c:pt>
                <c:pt idx="3422">
                  <c:v>34213.370000000003</c:v>
                </c:pt>
                <c:pt idx="3423">
                  <c:v>34223.360000000001</c:v>
                </c:pt>
                <c:pt idx="3424">
                  <c:v>34233.360000000001</c:v>
                </c:pt>
                <c:pt idx="3425">
                  <c:v>34243.360000000001</c:v>
                </c:pt>
                <c:pt idx="3426">
                  <c:v>34253.360000000001</c:v>
                </c:pt>
                <c:pt idx="3427">
                  <c:v>34263.360000000001</c:v>
                </c:pt>
                <c:pt idx="3428">
                  <c:v>34273.360000000001</c:v>
                </c:pt>
                <c:pt idx="3429">
                  <c:v>34283.35</c:v>
                </c:pt>
                <c:pt idx="3430">
                  <c:v>34293.35</c:v>
                </c:pt>
                <c:pt idx="3431">
                  <c:v>34303.35</c:v>
                </c:pt>
                <c:pt idx="3432">
                  <c:v>34313.35</c:v>
                </c:pt>
                <c:pt idx="3433">
                  <c:v>34323.339999999997</c:v>
                </c:pt>
                <c:pt idx="3434">
                  <c:v>34333.339999999997</c:v>
                </c:pt>
                <c:pt idx="3435">
                  <c:v>34343.339999999997</c:v>
                </c:pt>
                <c:pt idx="3436">
                  <c:v>34353.339999999997</c:v>
                </c:pt>
                <c:pt idx="3437">
                  <c:v>34363.339999999997</c:v>
                </c:pt>
                <c:pt idx="3438">
                  <c:v>34373.339999999997</c:v>
                </c:pt>
                <c:pt idx="3439">
                  <c:v>34383.33</c:v>
                </c:pt>
                <c:pt idx="3440">
                  <c:v>34393.33</c:v>
                </c:pt>
                <c:pt idx="3441">
                  <c:v>34403.33</c:v>
                </c:pt>
                <c:pt idx="3442">
                  <c:v>34413.33</c:v>
                </c:pt>
                <c:pt idx="3443">
                  <c:v>34423.32</c:v>
                </c:pt>
                <c:pt idx="3444">
                  <c:v>34433.32</c:v>
                </c:pt>
                <c:pt idx="3445">
                  <c:v>34443.32</c:v>
                </c:pt>
                <c:pt idx="3446">
                  <c:v>34453.32</c:v>
                </c:pt>
                <c:pt idx="3447">
                  <c:v>34463.32</c:v>
                </c:pt>
                <c:pt idx="3448">
                  <c:v>34473.32</c:v>
                </c:pt>
                <c:pt idx="3449">
                  <c:v>34483.31</c:v>
                </c:pt>
                <c:pt idx="3450">
                  <c:v>34493.31</c:v>
                </c:pt>
                <c:pt idx="3451">
                  <c:v>34503.31</c:v>
                </c:pt>
                <c:pt idx="3452">
                  <c:v>34513.31</c:v>
                </c:pt>
                <c:pt idx="3453">
                  <c:v>34523.300000000003</c:v>
                </c:pt>
                <c:pt idx="3454">
                  <c:v>34533.300000000003</c:v>
                </c:pt>
                <c:pt idx="3455">
                  <c:v>34543.300000000003</c:v>
                </c:pt>
                <c:pt idx="3456">
                  <c:v>34553.300000000003</c:v>
                </c:pt>
                <c:pt idx="3457">
                  <c:v>34563.300000000003</c:v>
                </c:pt>
                <c:pt idx="3458">
                  <c:v>34573.300000000003</c:v>
                </c:pt>
                <c:pt idx="3459">
                  <c:v>34583.29</c:v>
                </c:pt>
                <c:pt idx="3460">
                  <c:v>34593.29</c:v>
                </c:pt>
                <c:pt idx="3461">
                  <c:v>34603.29</c:v>
                </c:pt>
                <c:pt idx="3462">
                  <c:v>34613.29</c:v>
                </c:pt>
                <c:pt idx="3463">
                  <c:v>34623.29</c:v>
                </c:pt>
                <c:pt idx="3464">
                  <c:v>34633.29</c:v>
                </c:pt>
                <c:pt idx="3465">
                  <c:v>34643.29</c:v>
                </c:pt>
                <c:pt idx="3466">
                  <c:v>34653.279999999999</c:v>
                </c:pt>
                <c:pt idx="3467">
                  <c:v>34663.279999999999</c:v>
                </c:pt>
                <c:pt idx="3468">
                  <c:v>34673.279999999999</c:v>
                </c:pt>
                <c:pt idx="3469">
                  <c:v>34683.269999999997</c:v>
                </c:pt>
                <c:pt idx="3470">
                  <c:v>34693.269999999997</c:v>
                </c:pt>
                <c:pt idx="3471">
                  <c:v>34703.269999999997</c:v>
                </c:pt>
                <c:pt idx="3472">
                  <c:v>34713.269999999997</c:v>
                </c:pt>
                <c:pt idx="3473">
                  <c:v>34723.269999999997</c:v>
                </c:pt>
                <c:pt idx="3474">
                  <c:v>34733.269999999997</c:v>
                </c:pt>
                <c:pt idx="3475">
                  <c:v>34743.269999999997</c:v>
                </c:pt>
                <c:pt idx="3476">
                  <c:v>34753.26</c:v>
                </c:pt>
                <c:pt idx="3477">
                  <c:v>34763.26</c:v>
                </c:pt>
                <c:pt idx="3478">
                  <c:v>34773.26</c:v>
                </c:pt>
                <c:pt idx="3479">
                  <c:v>34783.25</c:v>
                </c:pt>
                <c:pt idx="3480">
                  <c:v>34793.25</c:v>
                </c:pt>
                <c:pt idx="3481">
                  <c:v>34803.25</c:v>
                </c:pt>
                <c:pt idx="3482">
                  <c:v>34813.25</c:v>
                </c:pt>
                <c:pt idx="3483">
                  <c:v>34823.25</c:v>
                </c:pt>
                <c:pt idx="3484">
                  <c:v>34833.25</c:v>
                </c:pt>
                <c:pt idx="3485">
                  <c:v>34843.25</c:v>
                </c:pt>
                <c:pt idx="3486">
                  <c:v>34853.24</c:v>
                </c:pt>
                <c:pt idx="3487">
                  <c:v>34863.24</c:v>
                </c:pt>
                <c:pt idx="3488">
                  <c:v>34873.24</c:v>
                </c:pt>
                <c:pt idx="3489">
                  <c:v>34883.230000000003</c:v>
                </c:pt>
                <c:pt idx="3490">
                  <c:v>34893.230000000003</c:v>
                </c:pt>
                <c:pt idx="3491">
                  <c:v>34903.230000000003</c:v>
                </c:pt>
                <c:pt idx="3492">
                  <c:v>34913.230000000003</c:v>
                </c:pt>
                <c:pt idx="3493">
                  <c:v>34923.230000000003</c:v>
                </c:pt>
                <c:pt idx="3494">
                  <c:v>34933.230000000003</c:v>
                </c:pt>
                <c:pt idx="3495">
                  <c:v>34943.230000000003</c:v>
                </c:pt>
                <c:pt idx="3496">
                  <c:v>34953.22</c:v>
                </c:pt>
                <c:pt idx="3497">
                  <c:v>34963.22</c:v>
                </c:pt>
                <c:pt idx="3498">
                  <c:v>34973.22</c:v>
                </c:pt>
                <c:pt idx="3499">
                  <c:v>34983.22</c:v>
                </c:pt>
                <c:pt idx="3500">
                  <c:v>34993.22</c:v>
                </c:pt>
                <c:pt idx="3501">
                  <c:v>35003.21</c:v>
                </c:pt>
                <c:pt idx="3502">
                  <c:v>35013.21</c:v>
                </c:pt>
                <c:pt idx="3503">
                  <c:v>35023.21</c:v>
                </c:pt>
                <c:pt idx="3504">
                  <c:v>35033.21</c:v>
                </c:pt>
                <c:pt idx="3505">
                  <c:v>35043.21</c:v>
                </c:pt>
                <c:pt idx="3506">
                  <c:v>35053.199999999997</c:v>
                </c:pt>
                <c:pt idx="3507">
                  <c:v>35063.199999999997</c:v>
                </c:pt>
                <c:pt idx="3508">
                  <c:v>35073.199999999997</c:v>
                </c:pt>
                <c:pt idx="3509">
                  <c:v>35083.199999999997</c:v>
                </c:pt>
                <c:pt idx="3510">
                  <c:v>35093.199999999997</c:v>
                </c:pt>
                <c:pt idx="3511">
                  <c:v>35103.199999999997</c:v>
                </c:pt>
                <c:pt idx="3512">
                  <c:v>35113.199999999997</c:v>
                </c:pt>
                <c:pt idx="3513">
                  <c:v>35123.19</c:v>
                </c:pt>
                <c:pt idx="3514">
                  <c:v>35133.19</c:v>
                </c:pt>
                <c:pt idx="3515">
                  <c:v>35143.19</c:v>
                </c:pt>
                <c:pt idx="3516">
                  <c:v>35153.18</c:v>
                </c:pt>
                <c:pt idx="3517">
                  <c:v>35163.18</c:v>
                </c:pt>
                <c:pt idx="3518">
                  <c:v>35173.18</c:v>
                </c:pt>
                <c:pt idx="3519">
                  <c:v>35183.18</c:v>
                </c:pt>
                <c:pt idx="3520">
                  <c:v>35193.18</c:v>
                </c:pt>
                <c:pt idx="3521">
                  <c:v>35203.18</c:v>
                </c:pt>
                <c:pt idx="3522">
                  <c:v>35213.18</c:v>
                </c:pt>
                <c:pt idx="3523">
                  <c:v>35223.17</c:v>
                </c:pt>
                <c:pt idx="3524">
                  <c:v>35233.17</c:v>
                </c:pt>
                <c:pt idx="3525">
                  <c:v>35243.17</c:v>
                </c:pt>
                <c:pt idx="3526">
                  <c:v>35253.160000000003</c:v>
                </c:pt>
                <c:pt idx="3527">
                  <c:v>35263.160000000003</c:v>
                </c:pt>
                <c:pt idx="3528">
                  <c:v>35273.160000000003</c:v>
                </c:pt>
                <c:pt idx="3529">
                  <c:v>35283.160000000003</c:v>
                </c:pt>
                <c:pt idx="3530">
                  <c:v>35293.160000000003</c:v>
                </c:pt>
                <c:pt idx="3531">
                  <c:v>35303.160000000003</c:v>
                </c:pt>
                <c:pt idx="3532">
                  <c:v>35313.160000000003</c:v>
                </c:pt>
                <c:pt idx="3533">
                  <c:v>35323.15</c:v>
                </c:pt>
                <c:pt idx="3534">
                  <c:v>35333.15</c:v>
                </c:pt>
                <c:pt idx="3535">
                  <c:v>35343.15</c:v>
                </c:pt>
                <c:pt idx="3536">
                  <c:v>35353.15</c:v>
                </c:pt>
                <c:pt idx="3537">
                  <c:v>35363.15</c:v>
                </c:pt>
                <c:pt idx="3538">
                  <c:v>35373.14</c:v>
                </c:pt>
                <c:pt idx="3539">
                  <c:v>35383.14</c:v>
                </c:pt>
                <c:pt idx="3540">
                  <c:v>35393.14</c:v>
                </c:pt>
                <c:pt idx="3541">
                  <c:v>35403.14</c:v>
                </c:pt>
                <c:pt idx="3542">
                  <c:v>35413.14</c:v>
                </c:pt>
                <c:pt idx="3543">
                  <c:v>35423.129999999997</c:v>
                </c:pt>
                <c:pt idx="3544">
                  <c:v>35433.129999999997</c:v>
                </c:pt>
                <c:pt idx="3545">
                  <c:v>35443.129999999997</c:v>
                </c:pt>
                <c:pt idx="3546">
                  <c:v>35453.129999999997</c:v>
                </c:pt>
                <c:pt idx="3547">
                  <c:v>35463.129999999997</c:v>
                </c:pt>
                <c:pt idx="3548">
                  <c:v>35473.129999999997</c:v>
                </c:pt>
                <c:pt idx="3549">
                  <c:v>35483.120000000003</c:v>
                </c:pt>
                <c:pt idx="3550">
                  <c:v>35493.120000000003</c:v>
                </c:pt>
                <c:pt idx="3551">
                  <c:v>35503.120000000003</c:v>
                </c:pt>
                <c:pt idx="3552">
                  <c:v>35513.120000000003</c:v>
                </c:pt>
                <c:pt idx="3553">
                  <c:v>35523.11</c:v>
                </c:pt>
                <c:pt idx="3554">
                  <c:v>35533.11</c:v>
                </c:pt>
                <c:pt idx="3555">
                  <c:v>35543.11</c:v>
                </c:pt>
                <c:pt idx="3556">
                  <c:v>35553.11</c:v>
                </c:pt>
                <c:pt idx="3557">
                  <c:v>35563.11</c:v>
                </c:pt>
                <c:pt idx="3558">
                  <c:v>35573.11</c:v>
                </c:pt>
                <c:pt idx="3559">
                  <c:v>35583.1</c:v>
                </c:pt>
                <c:pt idx="3560">
                  <c:v>35593.1</c:v>
                </c:pt>
                <c:pt idx="3561">
                  <c:v>35603.1</c:v>
                </c:pt>
                <c:pt idx="3562">
                  <c:v>35613.1</c:v>
                </c:pt>
                <c:pt idx="3563">
                  <c:v>35623.089999999997</c:v>
                </c:pt>
                <c:pt idx="3564">
                  <c:v>35633.089999999997</c:v>
                </c:pt>
                <c:pt idx="3565">
                  <c:v>35643.089999999997</c:v>
                </c:pt>
                <c:pt idx="3566">
                  <c:v>35653.089999999997</c:v>
                </c:pt>
                <c:pt idx="3567">
                  <c:v>35663.089999999997</c:v>
                </c:pt>
                <c:pt idx="3568">
                  <c:v>35673.089999999997</c:v>
                </c:pt>
                <c:pt idx="3569">
                  <c:v>35683.08</c:v>
                </c:pt>
                <c:pt idx="3570">
                  <c:v>35693.08</c:v>
                </c:pt>
                <c:pt idx="3571">
                  <c:v>35703.08</c:v>
                </c:pt>
                <c:pt idx="3572">
                  <c:v>35713.08</c:v>
                </c:pt>
                <c:pt idx="3573">
                  <c:v>35723.08</c:v>
                </c:pt>
                <c:pt idx="3574">
                  <c:v>35733.07</c:v>
                </c:pt>
                <c:pt idx="3575">
                  <c:v>35743.07</c:v>
                </c:pt>
                <c:pt idx="3576">
                  <c:v>35753.07</c:v>
                </c:pt>
                <c:pt idx="3577">
                  <c:v>35763.07</c:v>
                </c:pt>
                <c:pt idx="3578">
                  <c:v>35773.07</c:v>
                </c:pt>
                <c:pt idx="3579">
                  <c:v>35783.06</c:v>
                </c:pt>
                <c:pt idx="3580">
                  <c:v>35793.06</c:v>
                </c:pt>
                <c:pt idx="3581">
                  <c:v>35803.06</c:v>
                </c:pt>
                <c:pt idx="3582">
                  <c:v>35813.06</c:v>
                </c:pt>
                <c:pt idx="3583">
                  <c:v>35823.050000000003</c:v>
                </c:pt>
                <c:pt idx="3584">
                  <c:v>35833.050000000003</c:v>
                </c:pt>
                <c:pt idx="3585">
                  <c:v>35843.050000000003</c:v>
                </c:pt>
                <c:pt idx="3586">
                  <c:v>35853.050000000003</c:v>
                </c:pt>
                <c:pt idx="3587">
                  <c:v>35863.050000000003</c:v>
                </c:pt>
                <c:pt idx="3588">
                  <c:v>35873.050000000003</c:v>
                </c:pt>
                <c:pt idx="3589">
                  <c:v>35883.040000000001</c:v>
                </c:pt>
                <c:pt idx="3590">
                  <c:v>35893.040000000001</c:v>
                </c:pt>
                <c:pt idx="3591">
                  <c:v>35903.040000000001</c:v>
                </c:pt>
                <c:pt idx="3592">
                  <c:v>35913.040000000001</c:v>
                </c:pt>
                <c:pt idx="3593">
                  <c:v>35923.040000000001</c:v>
                </c:pt>
                <c:pt idx="3594">
                  <c:v>35933.040000000001</c:v>
                </c:pt>
                <c:pt idx="3595">
                  <c:v>35943.040000000001</c:v>
                </c:pt>
                <c:pt idx="3596">
                  <c:v>35953.03</c:v>
                </c:pt>
                <c:pt idx="3597">
                  <c:v>35963.03</c:v>
                </c:pt>
                <c:pt idx="3598">
                  <c:v>35973.03</c:v>
                </c:pt>
                <c:pt idx="3599">
                  <c:v>35983.019999999997</c:v>
                </c:pt>
                <c:pt idx="3600">
                  <c:v>35993.019999999997</c:v>
                </c:pt>
                <c:pt idx="3601">
                  <c:v>36003.019999999997</c:v>
                </c:pt>
                <c:pt idx="3602">
                  <c:v>36013.019999999997</c:v>
                </c:pt>
                <c:pt idx="3603">
                  <c:v>36023.019999999997</c:v>
                </c:pt>
                <c:pt idx="3604">
                  <c:v>36033.019999999997</c:v>
                </c:pt>
                <c:pt idx="3605">
                  <c:v>36043.019999999997</c:v>
                </c:pt>
                <c:pt idx="3606">
                  <c:v>36053.01</c:v>
                </c:pt>
                <c:pt idx="3607">
                  <c:v>36063.01</c:v>
                </c:pt>
                <c:pt idx="3608">
                  <c:v>36073.01</c:v>
                </c:pt>
                <c:pt idx="3609">
                  <c:v>36083.01</c:v>
                </c:pt>
                <c:pt idx="3610">
                  <c:v>36093.01</c:v>
                </c:pt>
                <c:pt idx="3611">
                  <c:v>36103</c:v>
                </c:pt>
                <c:pt idx="3612">
                  <c:v>36113</c:v>
                </c:pt>
                <c:pt idx="3613">
                  <c:v>36123</c:v>
                </c:pt>
                <c:pt idx="3614">
                  <c:v>36133</c:v>
                </c:pt>
                <c:pt idx="3615">
                  <c:v>36143</c:v>
                </c:pt>
                <c:pt idx="3616">
                  <c:v>36152.99</c:v>
                </c:pt>
                <c:pt idx="3617">
                  <c:v>36162.99</c:v>
                </c:pt>
                <c:pt idx="3618">
                  <c:v>36172.99</c:v>
                </c:pt>
                <c:pt idx="3619">
                  <c:v>36182.980000000003</c:v>
                </c:pt>
                <c:pt idx="3620">
                  <c:v>36192.980000000003</c:v>
                </c:pt>
                <c:pt idx="3621">
                  <c:v>36202.980000000003</c:v>
                </c:pt>
                <c:pt idx="3622">
                  <c:v>36212.980000000003</c:v>
                </c:pt>
                <c:pt idx="3623">
                  <c:v>36222.980000000003</c:v>
                </c:pt>
                <c:pt idx="3624">
                  <c:v>36232.980000000003</c:v>
                </c:pt>
                <c:pt idx="3625">
                  <c:v>36242.980000000003</c:v>
                </c:pt>
                <c:pt idx="3626">
                  <c:v>36252.97</c:v>
                </c:pt>
                <c:pt idx="3627">
                  <c:v>36262.97</c:v>
                </c:pt>
                <c:pt idx="3628">
                  <c:v>36272.97</c:v>
                </c:pt>
                <c:pt idx="3629">
                  <c:v>36282.97</c:v>
                </c:pt>
                <c:pt idx="3630">
                  <c:v>36292.97</c:v>
                </c:pt>
                <c:pt idx="3631">
                  <c:v>36302.959999999999</c:v>
                </c:pt>
                <c:pt idx="3632">
                  <c:v>36312.959999999999</c:v>
                </c:pt>
                <c:pt idx="3633">
                  <c:v>36322.959999999999</c:v>
                </c:pt>
                <c:pt idx="3634">
                  <c:v>36332.959999999999</c:v>
                </c:pt>
                <c:pt idx="3635">
                  <c:v>36342.959999999999</c:v>
                </c:pt>
                <c:pt idx="3636">
                  <c:v>36352.949999999997</c:v>
                </c:pt>
                <c:pt idx="3637">
                  <c:v>36362.949999999997</c:v>
                </c:pt>
                <c:pt idx="3638">
                  <c:v>36372.949999999997</c:v>
                </c:pt>
                <c:pt idx="3639">
                  <c:v>36382.949999999997</c:v>
                </c:pt>
                <c:pt idx="3640">
                  <c:v>36392.949999999997</c:v>
                </c:pt>
                <c:pt idx="3641">
                  <c:v>36402.949999999997</c:v>
                </c:pt>
                <c:pt idx="3642">
                  <c:v>36412.949999999997</c:v>
                </c:pt>
                <c:pt idx="3643">
                  <c:v>36422.94</c:v>
                </c:pt>
                <c:pt idx="3644">
                  <c:v>36432.94</c:v>
                </c:pt>
                <c:pt idx="3645">
                  <c:v>36442.94</c:v>
                </c:pt>
                <c:pt idx="3646">
                  <c:v>36452.93</c:v>
                </c:pt>
                <c:pt idx="3647">
                  <c:v>36462.93</c:v>
                </c:pt>
                <c:pt idx="3648">
                  <c:v>36472.93</c:v>
                </c:pt>
                <c:pt idx="3649">
                  <c:v>36482.93</c:v>
                </c:pt>
                <c:pt idx="3650">
                  <c:v>36492.93</c:v>
                </c:pt>
                <c:pt idx="3651">
                  <c:v>36502.93</c:v>
                </c:pt>
                <c:pt idx="3652">
                  <c:v>36512.93</c:v>
                </c:pt>
                <c:pt idx="3653">
                  <c:v>36522.92</c:v>
                </c:pt>
                <c:pt idx="3654">
                  <c:v>36532.92</c:v>
                </c:pt>
                <c:pt idx="3655">
                  <c:v>36542.92</c:v>
                </c:pt>
                <c:pt idx="3656">
                  <c:v>36552.910000000003</c:v>
                </c:pt>
                <c:pt idx="3657">
                  <c:v>36562.910000000003</c:v>
                </c:pt>
                <c:pt idx="3658">
                  <c:v>36572.910000000003</c:v>
                </c:pt>
                <c:pt idx="3659">
                  <c:v>36582.910000000003</c:v>
                </c:pt>
                <c:pt idx="3660">
                  <c:v>36592.910000000003</c:v>
                </c:pt>
                <c:pt idx="3661">
                  <c:v>36602.910000000003</c:v>
                </c:pt>
                <c:pt idx="3662">
                  <c:v>36612.9</c:v>
                </c:pt>
                <c:pt idx="3663">
                  <c:v>36622.9</c:v>
                </c:pt>
                <c:pt idx="3664">
                  <c:v>36632.9</c:v>
                </c:pt>
                <c:pt idx="3665">
                  <c:v>36642.9</c:v>
                </c:pt>
                <c:pt idx="3666">
                  <c:v>36652.9</c:v>
                </c:pt>
                <c:pt idx="3667">
                  <c:v>36662.89</c:v>
                </c:pt>
                <c:pt idx="3668">
                  <c:v>36672.89</c:v>
                </c:pt>
                <c:pt idx="3669">
                  <c:v>36682.89</c:v>
                </c:pt>
                <c:pt idx="3670">
                  <c:v>36692.89</c:v>
                </c:pt>
                <c:pt idx="3671">
                  <c:v>36702.89</c:v>
                </c:pt>
                <c:pt idx="3672">
                  <c:v>36712.879999999997</c:v>
                </c:pt>
                <c:pt idx="3673">
                  <c:v>36722.879999999997</c:v>
                </c:pt>
                <c:pt idx="3674">
                  <c:v>36732.879999999997</c:v>
                </c:pt>
                <c:pt idx="3675">
                  <c:v>36742.879999999997</c:v>
                </c:pt>
                <c:pt idx="3676">
                  <c:v>36752.879999999997</c:v>
                </c:pt>
                <c:pt idx="3677">
                  <c:v>36762.879999999997</c:v>
                </c:pt>
                <c:pt idx="3678">
                  <c:v>36772.879999999997</c:v>
                </c:pt>
                <c:pt idx="3679">
                  <c:v>36782.870000000003</c:v>
                </c:pt>
                <c:pt idx="3680">
                  <c:v>36792.870000000003</c:v>
                </c:pt>
                <c:pt idx="3681">
                  <c:v>36802.870000000003</c:v>
                </c:pt>
                <c:pt idx="3682">
                  <c:v>36812.86</c:v>
                </c:pt>
                <c:pt idx="3683">
                  <c:v>36822.86</c:v>
                </c:pt>
                <c:pt idx="3684">
                  <c:v>36832.86</c:v>
                </c:pt>
                <c:pt idx="3685">
                  <c:v>36842.86</c:v>
                </c:pt>
                <c:pt idx="3686">
                  <c:v>36852.86</c:v>
                </c:pt>
                <c:pt idx="3687">
                  <c:v>36862.86</c:v>
                </c:pt>
                <c:pt idx="3688">
                  <c:v>36872.86</c:v>
                </c:pt>
                <c:pt idx="3689">
                  <c:v>36882.85</c:v>
                </c:pt>
                <c:pt idx="3690">
                  <c:v>36892.85</c:v>
                </c:pt>
                <c:pt idx="3691">
                  <c:v>36902.85</c:v>
                </c:pt>
                <c:pt idx="3692">
                  <c:v>36912.839999999997</c:v>
                </c:pt>
                <c:pt idx="3693">
                  <c:v>36922.839999999997</c:v>
                </c:pt>
                <c:pt idx="3694">
                  <c:v>36932.839999999997</c:v>
                </c:pt>
                <c:pt idx="3695">
                  <c:v>36942.839999999997</c:v>
                </c:pt>
                <c:pt idx="3696">
                  <c:v>36952.839999999997</c:v>
                </c:pt>
                <c:pt idx="3697">
                  <c:v>36962.839999999997</c:v>
                </c:pt>
                <c:pt idx="3698">
                  <c:v>36972.839999999997</c:v>
                </c:pt>
                <c:pt idx="3699">
                  <c:v>36982.83</c:v>
                </c:pt>
                <c:pt idx="3700">
                  <c:v>36992.83</c:v>
                </c:pt>
                <c:pt idx="3701">
                  <c:v>37002.83</c:v>
                </c:pt>
                <c:pt idx="3702">
                  <c:v>37012.83</c:v>
                </c:pt>
                <c:pt idx="3703">
                  <c:v>37022.83</c:v>
                </c:pt>
                <c:pt idx="3704">
                  <c:v>37032.82</c:v>
                </c:pt>
                <c:pt idx="3705">
                  <c:v>37042.82</c:v>
                </c:pt>
                <c:pt idx="3706">
                  <c:v>37052.82</c:v>
                </c:pt>
                <c:pt idx="3707">
                  <c:v>37062.82</c:v>
                </c:pt>
                <c:pt idx="3708">
                  <c:v>37072.82</c:v>
                </c:pt>
                <c:pt idx="3709">
                  <c:v>37082.81</c:v>
                </c:pt>
                <c:pt idx="3710">
                  <c:v>37092.81</c:v>
                </c:pt>
                <c:pt idx="3711">
                  <c:v>37102.81</c:v>
                </c:pt>
                <c:pt idx="3712">
                  <c:v>37112.800000000003</c:v>
                </c:pt>
                <c:pt idx="3713">
                  <c:v>37122.800000000003</c:v>
                </c:pt>
                <c:pt idx="3714">
                  <c:v>37132.800000000003</c:v>
                </c:pt>
                <c:pt idx="3715">
                  <c:v>37142.800000000003</c:v>
                </c:pt>
                <c:pt idx="3716">
                  <c:v>37152.800000000003</c:v>
                </c:pt>
                <c:pt idx="3717">
                  <c:v>37162.800000000003</c:v>
                </c:pt>
                <c:pt idx="3718">
                  <c:v>37172.800000000003</c:v>
                </c:pt>
                <c:pt idx="3719">
                  <c:v>37182.79</c:v>
                </c:pt>
                <c:pt idx="3720">
                  <c:v>37192.79</c:v>
                </c:pt>
                <c:pt idx="3721">
                  <c:v>37202.79</c:v>
                </c:pt>
                <c:pt idx="3722">
                  <c:v>37212.79</c:v>
                </c:pt>
                <c:pt idx="3723">
                  <c:v>37222.79</c:v>
                </c:pt>
                <c:pt idx="3724">
                  <c:v>37232.79</c:v>
                </c:pt>
                <c:pt idx="3725">
                  <c:v>37242.79</c:v>
                </c:pt>
                <c:pt idx="3726">
                  <c:v>37252.78</c:v>
                </c:pt>
                <c:pt idx="3727">
                  <c:v>37262.78</c:v>
                </c:pt>
                <c:pt idx="3728">
                  <c:v>37272.78</c:v>
                </c:pt>
                <c:pt idx="3729">
                  <c:v>37282.769999999997</c:v>
                </c:pt>
                <c:pt idx="3730">
                  <c:v>37292.769999999997</c:v>
                </c:pt>
                <c:pt idx="3731">
                  <c:v>37302.769999999997</c:v>
                </c:pt>
                <c:pt idx="3732">
                  <c:v>37312.769999999997</c:v>
                </c:pt>
                <c:pt idx="3733">
                  <c:v>37322.769999999997</c:v>
                </c:pt>
                <c:pt idx="3734">
                  <c:v>37332.769999999997</c:v>
                </c:pt>
                <c:pt idx="3735">
                  <c:v>37342.769999999997</c:v>
                </c:pt>
                <c:pt idx="3736">
                  <c:v>37352.76</c:v>
                </c:pt>
                <c:pt idx="3737">
                  <c:v>37362.76</c:v>
                </c:pt>
                <c:pt idx="3738">
                  <c:v>37372.76</c:v>
                </c:pt>
                <c:pt idx="3739">
                  <c:v>37382.76</c:v>
                </c:pt>
                <c:pt idx="3740">
                  <c:v>37392.76</c:v>
                </c:pt>
                <c:pt idx="3741">
                  <c:v>37402.75</c:v>
                </c:pt>
                <c:pt idx="3742">
                  <c:v>37412.75</c:v>
                </c:pt>
                <c:pt idx="3743">
                  <c:v>37422.75</c:v>
                </c:pt>
                <c:pt idx="3744">
                  <c:v>37432.75</c:v>
                </c:pt>
                <c:pt idx="3745">
                  <c:v>37442.75</c:v>
                </c:pt>
                <c:pt idx="3746">
                  <c:v>37452.74</c:v>
                </c:pt>
                <c:pt idx="3747">
                  <c:v>37462.74</c:v>
                </c:pt>
                <c:pt idx="3748">
                  <c:v>37472.74</c:v>
                </c:pt>
                <c:pt idx="3749">
                  <c:v>37482.730000000003</c:v>
                </c:pt>
                <c:pt idx="3750">
                  <c:v>37492.730000000003</c:v>
                </c:pt>
                <c:pt idx="3751">
                  <c:v>37502.730000000003</c:v>
                </c:pt>
                <c:pt idx="3752">
                  <c:v>37512.730000000003</c:v>
                </c:pt>
                <c:pt idx="3753">
                  <c:v>37522.730000000003</c:v>
                </c:pt>
                <c:pt idx="3754">
                  <c:v>37532.730000000003</c:v>
                </c:pt>
                <c:pt idx="3755">
                  <c:v>37542.730000000003</c:v>
                </c:pt>
                <c:pt idx="3756">
                  <c:v>37552.720000000001</c:v>
                </c:pt>
                <c:pt idx="3757">
                  <c:v>37562.720000000001</c:v>
                </c:pt>
                <c:pt idx="3758">
                  <c:v>37572.720000000001</c:v>
                </c:pt>
                <c:pt idx="3759">
                  <c:v>37582.720000000001</c:v>
                </c:pt>
                <c:pt idx="3760">
                  <c:v>37592.71</c:v>
                </c:pt>
                <c:pt idx="3761">
                  <c:v>37602.71</c:v>
                </c:pt>
                <c:pt idx="3762">
                  <c:v>37612.71</c:v>
                </c:pt>
                <c:pt idx="3763">
                  <c:v>37622.71</c:v>
                </c:pt>
                <c:pt idx="3764">
                  <c:v>37632.71</c:v>
                </c:pt>
                <c:pt idx="3765">
                  <c:v>37642.699999999997</c:v>
                </c:pt>
                <c:pt idx="3766">
                  <c:v>37652.699999999997</c:v>
                </c:pt>
                <c:pt idx="3767">
                  <c:v>37662.699999999997</c:v>
                </c:pt>
                <c:pt idx="3768">
                  <c:v>37672.699999999997</c:v>
                </c:pt>
                <c:pt idx="3769">
                  <c:v>37682.699999999997</c:v>
                </c:pt>
                <c:pt idx="3770">
                  <c:v>37692.699999999997</c:v>
                </c:pt>
                <c:pt idx="3771">
                  <c:v>37702.699999999997</c:v>
                </c:pt>
                <c:pt idx="3772">
                  <c:v>37712.69</c:v>
                </c:pt>
                <c:pt idx="3773">
                  <c:v>37722.69</c:v>
                </c:pt>
                <c:pt idx="3774">
                  <c:v>37732.69</c:v>
                </c:pt>
                <c:pt idx="3775">
                  <c:v>37742.69</c:v>
                </c:pt>
                <c:pt idx="3776">
                  <c:v>37752.69</c:v>
                </c:pt>
                <c:pt idx="3777">
                  <c:v>37762.68</c:v>
                </c:pt>
                <c:pt idx="3778">
                  <c:v>37772.68</c:v>
                </c:pt>
                <c:pt idx="3779">
                  <c:v>37782.68</c:v>
                </c:pt>
                <c:pt idx="3780">
                  <c:v>37792.68</c:v>
                </c:pt>
                <c:pt idx="3781">
                  <c:v>37802.68</c:v>
                </c:pt>
                <c:pt idx="3782">
                  <c:v>37812.67</c:v>
                </c:pt>
                <c:pt idx="3783">
                  <c:v>37822.67</c:v>
                </c:pt>
                <c:pt idx="3784">
                  <c:v>37832.67</c:v>
                </c:pt>
                <c:pt idx="3785">
                  <c:v>37842.660000000003</c:v>
                </c:pt>
                <c:pt idx="3786">
                  <c:v>37852.660000000003</c:v>
                </c:pt>
                <c:pt idx="3787">
                  <c:v>37862.660000000003</c:v>
                </c:pt>
                <c:pt idx="3788">
                  <c:v>37872.660000000003</c:v>
                </c:pt>
                <c:pt idx="3789">
                  <c:v>37882.660000000003</c:v>
                </c:pt>
                <c:pt idx="3790">
                  <c:v>37892.660000000003</c:v>
                </c:pt>
                <c:pt idx="3791">
                  <c:v>37902.660000000003</c:v>
                </c:pt>
                <c:pt idx="3792">
                  <c:v>37912.65</c:v>
                </c:pt>
                <c:pt idx="3793">
                  <c:v>37922.65</c:v>
                </c:pt>
                <c:pt idx="3794">
                  <c:v>37932.65</c:v>
                </c:pt>
                <c:pt idx="3795">
                  <c:v>37942.65</c:v>
                </c:pt>
                <c:pt idx="3796">
                  <c:v>37952.65</c:v>
                </c:pt>
                <c:pt idx="3797">
                  <c:v>37962.639999999999</c:v>
                </c:pt>
                <c:pt idx="3798">
                  <c:v>37972.639999999999</c:v>
                </c:pt>
                <c:pt idx="3799">
                  <c:v>37982.639999999999</c:v>
                </c:pt>
                <c:pt idx="3800">
                  <c:v>37992.639999999999</c:v>
                </c:pt>
                <c:pt idx="3801">
                  <c:v>38002.639999999999</c:v>
                </c:pt>
                <c:pt idx="3802">
                  <c:v>38012.629999999997</c:v>
                </c:pt>
                <c:pt idx="3803">
                  <c:v>38022.629999999997</c:v>
                </c:pt>
                <c:pt idx="3804">
                  <c:v>38032.629999999997</c:v>
                </c:pt>
                <c:pt idx="3805">
                  <c:v>38042.629999999997</c:v>
                </c:pt>
                <c:pt idx="3806">
                  <c:v>38052.629999999997</c:v>
                </c:pt>
                <c:pt idx="3807">
                  <c:v>38062.629999999997</c:v>
                </c:pt>
                <c:pt idx="3808">
                  <c:v>38072.629999999997</c:v>
                </c:pt>
                <c:pt idx="3809">
                  <c:v>38082.620000000003</c:v>
                </c:pt>
                <c:pt idx="3810">
                  <c:v>38092.620000000003</c:v>
                </c:pt>
                <c:pt idx="3811">
                  <c:v>38102.620000000003</c:v>
                </c:pt>
                <c:pt idx="3812">
                  <c:v>38112.620000000003</c:v>
                </c:pt>
                <c:pt idx="3813">
                  <c:v>38122.620000000003</c:v>
                </c:pt>
                <c:pt idx="3814">
                  <c:v>38132.61</c:v>
                </c:pt>
                <c:pt idx="3815">
                  <c:v>38142.61</c:v>
                </c:pt>
                <c:pt idx="3816">
                  <c:v>38152.61</c:v>
                </c:pt>
                <c:pt idx="3817">
                  <c:v>38162.61</c:v>
                </c:pt>
                <c:pt idx="3818">
                  <c:v>38172.61</c:v>
                </c:pt>
                <c:pt idx="3819">
                  <c:v>38182.6</c:v>
                </c:pt>
                <c:pt idx="3820">
                  <c:v>38192.6</c:v>
                </c:pt>
                <c:pt idx="3821">
                  <c:v>38202.6</c:v>
                </c:pt>
                <c:pt idx="3822">
                  <c:v>38212.589999999997</c:v>
                </c:pt>
                <c:pt idx="3823">
                  <c:v>38222.589999999997</c:v>
                </c:pt>
                <c:pt idx="3824">
                  <c:v>38232.589999999997</c:v>
                </c:pt>
                <c:pt idx="3825">
                  <c:v>38242.589999999997</c:v>
                </c:pt>
                <c:pt idx="3826">
                  <c:v>38252.589999999997</c:v>
                </c:pt>
                <c:pt idx="3827">
                  <c:v>38262.589999999997</c:v>
                </c:pt>
                <c:pt idx="3828">
                  <c:v>38272.589999999997</c:v>
                </c:pt>
                <c:pt idx="3829">
                  <c:v>38282.58</c:v>
                </c:pt>
                <c:pt idx="3830">
                  <c:v>38292.58</c:v>
                </c:pt>
                <c:pt idx="3831">
                  <c:v>38302.58</c:v>
                </c:pt>
                <c:pt idx="3832">
                  <c:v>38312.58</c:v>
                </c:pt>
                <c:pt idx="3833">
                  <c:v>38322.58</c:v>
                </c:pt>
                <c:pt idx="3834">
                  <c:v>38332.57</c:v>
                </c:pt>
                <c:pt idx="3835">
                  <c:v>38342.57</c:v>
                </c:pt>
                <c:pt idx="3836">
                  <c:v>38352.57</c:v>
                </c:pt>
                <c:pt idx="3837">
                  <c:v>38362.57</c:v>
                </c:pt>
                <c:pt idx="3838">
                  <c:v>38372.57</c:v>
                </c:pt>
                <c:pt idx="3839">
                  <c:v>38382.559999999998</c:v>
                </c:pt>
                <c:pt idx="3840">
                  <c:v>38392.559999999998</c:v>
                </c:pt>
                <c:pt idx="3841">
                  <c:v>38402.559999999998</c:v>
                </c:pt>
                <c:pt idx="3842">
                  <c:v>38412.559999999998</c:v>
                </c:pt>
                <c:pt idx="3843">
                  <c:v>38422.559999999998</c:v>
                </c:pt>
                <c:pt idx="3844">
                  <c:v>38432.550000000003</c:v>
                </c:pt>
                <c:pt idx="3845">
                  <c:v>38442.550000000003</c:v>
                </c:pt>
                <c:pt idx="3846">
                  <c:v>38452.550000000003</c:v>
                </c:pt>
                <c:pt idx="3847">
                  <c:v>38462.550000000003</c:v>
                </c:pt>
                <c:pt idx="3848">
                  <c:v>38472.550000000003</c:v>
                </c:pt>
                <c:pt idx="3849">
                  <c:v>38482.550000000003</c:v>
                </c:pt>
                <c:pt idx="3850">
                  <c:v>38492.54</c:v>
                </c:pt>
                <c:pt idx="3851">
                  <c:v>38502.54</c:v>
                </c:pt>
                <c:pt idx="3852">
                  <c:v>38512.54</c:v>
                </c:pt>
                <c:pt idx="3853">
                  <c:v>38522.54</c:v>
                </c:pt>
                <c:pt idx="3854">
                  <c:v>38532.54</c:v>
                </c:pt>
                <c:pt idx="3855">
                  <c:v>38542.53</c:v>
                </c:pt>
                <c:pt idx="3856">
                  <c:v>38552.53</c:v>
                </c:pt>
                <c:pt idx="3857">
                  <c:v>38562.53</c:v>
                </c:pt>
                <c:pt idx="3858">
                  <c:v>38572.53</c:v>
                </c:pt>
                <c:pt idx="3859">
                  <c:v>38582.519999999997</c:v>
                </c:pt>
                <c:pt idx="3860">
                  <c:v>38592.519999999997</c:v>
                </c:pt>
                <c:pt idx="3861">
                  <c:v>38602.519999999997</c:v>
                </c:pt>
                <c:pt idx="3862">
                  <c:v>38612.519999999997</c:v>
                </c:pt>
                <c:pt idx="3863">
                  <c:v>38622.519999999997</c:v>
                </c:pt>
                <c:pt idx="3864">
                  <c:v>38632.519999999997</c:v>
                </c:pt>
                <c:pt idx="3865">
                  <c:v>38642.51</c:v>
                </c:pt>
                <c:pt idx="3866">
                  <c:v>38652.51</c:v>
                </c:pt>
                <c:pt idx="3867">
                  <c:v>38662.51</c:v>
                </c:pt>
                <c:pt idx="3868">
                  <c:v>38672.51</c:v>
                </c:pt>
                <c:pt idx="3869">
                  <c:v>38682.51</c:v>
                </c:pt>
                <c:pt idx="3870">
                  <c:v>38692.5</c:v>
                </c:pt>
                <c:pt idx="3871">
                  <c:v>38702.5</c:v>
                </c:pt>
                <c:pt idx="3872">
                  <c:v>38712.5</c:v>
                </c:pt>
                <c:pt idx="3873">
                  <c:v>38722.5</c:v>
                </c:pt>
                <c:pt idx="3874">
                  <c:v>38732.5</c:v>
                </c:pt>
                <c:pt idx="3875">
                  <c:v>38742.49</c:v>
                </c:pt>
                <c:pt idx="3876">
                  <c:v>38752.49</c:v>
                </c:pt>
                <c:pt idx="3877">
                  <c:v>38762.49</c:v>
                </c:pt>
                <c:pt idx="3878">
                  <c:v>38772.49</c:v>
                </c:pt>
                <c:pt idx="3879">
                  <c:v>38782.49</c:v>
                </c:pt>
                <c:pt idx="3880">
                  <c:v>38792.480000000003</c:v>
                </c:pt>
                <c:pt idx="3881">
                  <c:v>38802.480000000003</c:v>
                </c:pt>
                <c:pt idx="3882">
                  <c:v>38812.480000000003</c:v>
                </c:pt>
                <c:pt idx="3883">
                  <c:v>38822.480000000003</c:v>
                </c:pt>
                <c:pt idx="3884">
                  <c:v>38832.480000000003</c:v>
                </c:pt>
                <c:pt idx="3885">
                  <c:v>38842.480000000003</c:v>
                </c:pt>
                <c:pt idx="3886">
                  <c:v>38852.480000000003</c:v>
                </c:pt>
                <c:pt idx="3887">
                  <c:v>38862.47</c:v>
                </c:pt>
                <c:pt idx="3888">
                  <c:v>38872.47</c:v>
                </c:pt>
                <c:pt idx="3889">
                  <c:v>38882.47</c:v>
                </c:pt>
                <c:pt idx="3890">
                  <c:v>38892.46</c:v>
                </c:pt>
                <c:pt idx="3891">
                  <c:v>38902.46</c:v>
                </c:pt>
                <c:pt idx="3892">
                  <c:v>38912.46</c:v>
                </c:pt>
                <c:pt idx="3893">
                  <c:v>38922.46</c:v>
                </c:pt>
                <c:pt idx="3894">
                  <c:v>38932.46</c:v>
                </c:pt>
                <c:pt idx="3895">
                  <c:v>38942.449999999997</c:v>
                </c:pt>
                <c:pt idx="3896">
                  <c:v>38952.449999999997</c:v>
                </c:pt>
                <c:pt idx="3897">
                  <c:v>38962.449999999997</c:v>
                </c:pt>
                <c:pt idx="3898">
                  <c:v>38972.449999999997</c:v>
                </c:pt>
                <c:pt idx="3899">
                  <c:v>38982.449999999997</c:v>
                </c:pt>
                <c:pt idx="3900">
                  <c:v>38992.449999999997</c:v>
                </c:pt>
                <c:pt idx="3901">
                  <c:v>39002.449999999997</c:v>
                </c:pt>
                <c:pt idx="3902">
                  <c:v>39012.44</c:v>
                </c:pt>
                <c:pt idx="3903">
                  <c:v>39022.44</c:v>
                </c:pt>
                <c:pt idx="3904">
                  <c:v>39032.44</c:v>
                </c:pt>
                <c:pt idx="3905">
                  <c:v>39042.44</c:v>
                </c:pt>
                <c:pt idx="3906">
                  <c:v>39052.44</c:v>
                </c:pt>
                <c:pt idx="3907">
                  <c:v>39062.43</c:v>
                </c:pt>
                <c:pt idx="3908">
                  <c:v>39072.43</c:v>
                </c:pt>
                <c:pt idx="3909">
                  <c:v>39082.43</c:v>
                </c:pt>
                <c:pt idx="3910">
                  <c:v>39092.43</c:v>
                </c:pt>
                <c:pt idx="3911">
                  <c:v>39102.43</c:v>
                </c:pt>
                <c:pt idx="3912">
                  <c:v>39112.42</c:v>
                </c:pt>
                <c:pt idx="3913">
                  <c:v>39122.42</c:v>
                </c:pt>
                <c:pt idx="3914">
                  <c:v>39132.42</c:v>
                </c:pt>
                <c:pt idx="3915">
                  <c:v>39142.42</c:v>
                </c:pt>
                <c:pt idx="3916">
                  <c:v>39152.42</c:v>
                </c:pt>
                <c:pt idx="3917">
                  <c:v>39162.410000000003</c:v>
                </c:pt>
                <c:pt idx="3918">
                  <c:v>39172.410000000003</c:v>
                </c:pt>
                <c:pt idx="3919">
                  <c:v>39182.410000000003</c:v>
                </c:pt>
                <c:pt idx="3920">
                  <c:v>39192.410000000003</c:v>
                </c:pt>
                <c:pt idx="3921">
                  <c:v>39202.410000000003</c:v>
                </c:pt>
                <c:pt idx="3922">
                  <c:v>39212.410000000003</c:v>
                </c:pt>
                <c:pt idx="3923">
                  <c:v>39222.410000000003</c:v>
                </c:pt>
                <c:pt idx="3924">
                  <c:v>39232.400000000001</c:v>
                </c:pt>
                <c:pt idx="3925">
                  <c:v>39242.400000000001</c:v>
                </c:pt>
                <c:pt idx="3926">
                  <c:v>39252.400000000001</c:v>
                </c:pt>
                <c:pt idx="3927">
                  <c:v>39262.39</c:v>
                </c:pt>
                <c:pt idx="3928">
                  <c:v>39272.39</c:v>
                </c:pt>
                <c:pt idx="3929">
                  <c:v>39282.39</c:v>
                </c:pt>
                <c:pt idx="3930">
                  <c:v>39292.39</c:v>
                </c:pt>
                <c:pt idx="3931">
                  <c:v>39302.39</c:v>
                </c:pt>
                <c:pt idx="3932">
                  <c:v>39312.379999999997</c:v>
                </c:pt>
                <c:pt idx="3933">
                  <c:v>39322.379999999997</c:v>
                </c:pt>
                <c:pt idx="3934">
                  <c:v>39332.379999999997</c:v>
                </c:pt>
                <c:pt idx="3935">
                  <c:v>39342.379999999997</c:v>
                </c:pt>
                <c:pt idx="3936">
                  <c:v>39352.379999999997</c:v>
                </c:pt>
                <c:pt idx="3937">
                  <c:v>39362.379999999997</c:v>
                </c:pt>
                <c:pt idx="3938">
                  <c:v>39372.370000000003</c:v>
                </c:pt>
                <c:pt idx="3939">
                  <c:v>39382.370000000003</c:v>
                </c:pt>
                <c:pt idx="3940">
                  <c:v>39392.370000000003</c:v>
                </c:pt>
                <c:pt idx="3941">
                  <c:v>39402.370000000003</c:v>
                </c:pt>
                <c:pt idx="3942">
                  <c:v>39412.370000000003</c:v>
                </c:pt>
                <c:pt idx="3943">
                  <c:v>39422.36</c:v>
                </c:pt>
                <c:pt idx="3944">
                  <c:v>39432.36</c:v>
                </c:pt>
                <c:pt idx="3945">
                  <c:v>39442.36</c:v>
                </c:pt>
                <c:pt idx="3946">
                  <c:v>39452.36</c:v>
                </c:pt>
                <c:pt idx="3947">
                  <c:v>39462.36</c:v>
                </c:pt>
                <c:pt idx="3948">
                  <c:v>39472.35</c:v>
                </c:pt>
                <c:pt idx="3949">
                  <c:v>39482.35</c:v>
                </c:pt>
                <c:pt idx="3950">
                  <c:v>39492.35</c:v>
                </c:pt>
                <c:pt idx="3951">
                  <c:v>39502.35</c:v>
                </c:pt>
                <c:pt idx="3952">
                  <c:v>39512.35</c:v>
                </c:pt>
                <c:pt idx="3953">
                  <c:v>39522.339999999997</c:v>
                </c:pt>
                <c:pt idx="3954">
                  <c:v>39532.339999999997</c:v>
                </c:pt>
                <c:pt idx="3955">
                  <c:v>39542.35</c:v>
                </c:pt>
                <c:pt idx="3956">
                  <c:v>39552.339999999997</c:v>
                </c:pt>
                <c:pt idx="3957">
                  <c:v>39562.339999999997</c:v>
                </c:pt>
                <c:pt idx="3958">
                  <c:v>39572.33</c:v>
                </c:pt>
                <c:pt idx="3959">
                  <c:v>39582.33</c:v>
                </c:pt>
                <c:pt idx="3960">
                  <c:v>39592.33</c:v>
                </c:pt>
                <c:pt idx="3961">
                  <c:v>39602.33</c:v>
                </c:pt>
                <c:pt idx="3962">
                  <c:v>39612.33</c:v>
                </c:pt>
                <c:pt idx="3963">
                  <c:v>39622.32</c:v>
                </c:pt>
                <c:pt idx="3964">
                  <c:v>39632.32</c:v>
                </c:pt>
                <c:pt idx="3965">
                  <c:v>39642.32</c:v>
                </c:pt>
                <c:pt idx="3966">
                  <c:v>39652.32</c:v>
                </c:pt>
                <c:pt idx="3967">
                  <c:v>39662.32</c:v>
                </c:pt>
                <c:pt idx="3968">
                  <c:v>39672.31</c:v>
                </c:pt>
                <c:pt idx="3969">
                  <c:v>39682.31</c:v>
                </c:pt>
                <c:pt idx="3970">
                  <c:v>39692.31</c:v>
                </c:pt>
                <c:pt idx="3971">
                  <c:v>39702.31</c:v>
                </c:pt>
                <c:pt idx="3972">
                  <c:v>39712.31</c:v>
                </c:pt>
                <c:pt idx="3973">
                  <c:v>39722.300000000003</c:v>
                </c:pt>
                <c:pt idx="3974">
                  <c:v>39732.300000000003</c:v>
                </c:pt>
                <c:pt idx="3975">
                  <c:v>39742.300000000003</c:v>
                </c:pt>
                <c:pt idx="3976">
                  <c:v>39752.300000000003</c:v>
                </c:pt>
                <c:pt idx="3977">
                  <c:v>39762.300000000003</c:v>
                </c:pt>
                <c:pt idx="3978">
                  <c:v>39772.300000000003</c:v>
                </c:pt>
                <c:pt idx="3979">
                  <c:v>39782.300000000003</c:v>
                </c:pt>
                <c:pt idx="3980">
                  <c:v>39792.29</c:v>
                </c:pt>
                <c:pt idx="3981">
                  <c:v>39802.29</c:v>
                </c:pt>
                <c:pt idx="3982">
                  <c:v>39812.29</c:v>
                </c:pt>
                <c:pt idx="3983">
                  <c:v>39822.29</c:v>
                </c:pt>
                <c:pt idx="3984">
                  <c:v>39832.29</c:v>
                </c:pt>
                <c:pt idx="3985">
                  <c:v>39842.28</c:v>
                </c:pt>
                <c:pt idx="3986">
                  <c:v>39852.28</c:v>
                </c:pt>
                <c:pt idx="3987">
                  <c:v>39862.28</c:v>
                </c:pt>
                <c:pt idx="3988">
                  <c:v>39872.269999999997</c:v>
                </c:pt>
                <c:pt idx="3989">
                  <c:v>39882.269999999997</c:v>
                </c:pt>
                <c:pt idx="3990">
                  <c:v>39892.269999999997</c:v>
                </c:pt>
                <c:pt idx="3991">
                  <c:v>39902.269999999997</c:v>
                </c:pt>
                <c:pt idx="3992">
                  <c:v>39912.269999999997</c:v>
                </c:pt>
                <c:pt idx="3993">
                  <c:v>39922.269999999997</c:v>
                </c:pt>
                <c:pt idx="3994">
                  <c:v>39932.269999999997</c:v>
                </c:pt>
                <c:pt idx="3995">
                  <c:v>39942.26</c:v>
                </c:pt>
                <c:pt idx="3996">
                  <c:v>39952.26</c:v>
                </c:pt>
                <c:pt idx="3997">
                  <c:v>39962.26</c:v>
                </c:pt>
                <c:pt idx="3998">
                  <c:v>39972.26</c:v>
                </c:pt>
                <c:pt idx="3999">
                  <c:v>39982.26</c:v>
                </c:pt>
                <c:pt idx="4000">
                  <c:v>39992.25</c:v>
                </c:pt>
                <c:pt idx="4001">
                  <c:v>40002.25</c:v>
                </c:pt>
                <c:pt idx="4002">
                  <c:v>40012.25</c:v>
                </c:pt>
                <c:pt idx="4003">
                  <c:v>40022.25</c:v>
                </c:pt>
                <c:pt idx="4004">
                  <c:v>40032.25</c:v>
                </c:pt>
                <c:pt idx="4005">
                  <c:v>40042.239999999998</c:v>
                </c:pt>
                <c:pt idx="4006">
                  <c:v>40052.239999999998</c:v>
                </c:pt>
                <c:pt idx="4007">
                  <c:v>40062.239999999998</c:v>
                </c:pt>
                <c:pt idx="4008">
                  <c:v>40072.239999999998</c:v>
                </c:pt>
                <c:pt idx="4009">
                  <c:v>40082.239999999998</c:v>
                </c:pt>
                <c:pt idx="4010">
                  <c:v>40092.230000000003</c:v>
                </c:pt>
                <c:pt idx="4011">
                  <c:v>40102.230000000003</c:v>
                </c:pt>
                <c:pt idx="4012">
                  <c:v>40112.230000000003</c:v>
                </c:pt>
                <c:pt idx="4013">
                  <c:v>40122.230000000003</c:v>
                </c:pt>
                <c:pt idx="4014">
                  <c:v>40132.230000000003</c:v>
                </c:pt>
                <c:pt idx="4015">
                  <c:v>40142.230000000003</c:v>
                </c:pt>
                <c:pt idx="4016">
                  <c:v>40152.22</c:v>
                </c:pt>
                <c:pt idx="4017">
                  <c:v>40162.22</c:v>
                </c:pt>
                <c:pt idx="4018">
                  <c:v>40172.22</c:v>
                </c:pt>
                <c:pt idx="4019">
                  <c:v>40182.22</c:v>
                </c:pt>
                <c:pt idx="4020">
                  <c:v>40192.21</c:v>
                </c:pt>
                <c:pt idx="4021">
                  <c:v>40202.21</c:v>
                </c:pt>
                <c:pt idx="4022">
                  <c:v>40212.21</c:v>
                </c:pt>
                <c:pt idx="4023">
                  <c:v>40222.21</c:v>
                </c:pt>
                <c:pt idx="4024">
                  <c:v>40232.21</c:v>
                </c:pt>
                <c:pt idx="4025">
                  <c:v>40242.199999999997</c:v>
                </c:pt>
                <c:pt idx="4026">
                  <c:v>40252.199999999997</c:v>
                </c:pt>
                <c:pt idx="4027">
                  <c:v>40262.199999999997</c:v>
                </c:pt>
                <c:pt idx="4028">
                  <c:v>40272.199999999997</c:v>
                </c:pt>
                <c:pt idx="4029">
                  <c:v>40282.199999999997</c:v>
                </c:pt>
                <c:pt idx="4030">
                  <c:v>40292.199999999997</c:v>
                </c:pt>
                <c:pt idx="4031">
                  <c:v>40302.19</c:v>
                </c:pt>
                <c:pt idx="4032">
                  <c:v>40312.19</c:v>
                </c:pt>
                <c:pt idx="4033">
                  <c:v>40322.19</c:v>
                </c:pt>
                <c:pt idx="4034">
                  <c:v>40332.19</c:v>
                </c:pt>
                <c:pt idx="4035">
                  <c:v>40342.19</c:v>
                </c:pt>
                <c:pt idx="4036">
                  <c:v>40352.18</c:v>
                </c:pt>
                <c:pt idx="4037">
                  <c:v>40362.18</c:v>
                </c:pt>
                <c:pt idx="4038">
                  <c:v>40372.18</c:v>
                </c:pt>
                <c:pt idx="4039">
                  <c:v>40382.18</c:v>
                </c:pt>
                <c:pt idx="4040">
                  <c:v>40392.18</c:v>
                </c:pt>
                <c:pt idx="4041">
                  <c:v>40402.17</c:v>
                </c:pt>
                <c:pt idx="4042">
                  <c:v>40412.17</c:v>
                </c:pt>
                <c:pt idx="4043">
                  <c:v>40422.17</c:v>
                </c:pt>
                <c:pt idx="4044">
                  <c:v>40432.17</c:v>
                </c:pt>
                <c:pt idx="4045">
                  <c:v>40442.17</c:v>
                </c:pt>
                <c:pt idx="4046">
                  <c:v>40452.160000000003</c:v>
                </c:pt>
                <c:pt idx="4047">
                  <c:v>40462.160000000003</c:v>
                </c:pt>
                <c:pt idx="4048">
                  <c:v>40472.160000000003</c:v>
                </c:pt>
                <c:pt idx="4049">
                  <c:v>40482.160000000003</c:v>
                </c:pt>
                <c:pt idx="4050">
                  <c:v>40492.160000000003</c:v>
                </c:pt>
                <c:pt idx="4051">
                  <c:v>40502.160000000003</c:v>
                </c:pt>
                <c:pt idx="4052">
                  <c:v>40512.160000000003</c:v>
                </c:pt>
                <c:pt idx="4053">
                  <c:v>40522.15</c:v>
                </c:pt>
                <c:pt idx="4054">
                  <c:v>40532.15</c:v>
                </c:pt>
                <c:pt idx="4055">
                  <c:v>40542.15</c:v>
                </c:pt>
                <c:pt idx="4056">
                  <c:v>40552.14</c:v>
                </c:pt>
                <c:pt idx="4057">
                  <c:v>40562.14</c:v>
                </c:pt>
                <c:pt idx="4058">
                  <c:v>40572.14</c:v>
                </c:pt>
                <c:pt idx="4059">
                  <c:v>40582.14</c:v>
                </c:pt>
                <c:pt idx="4060">
                  <c:v>40592.14</c:v>
                </c:pt>
                <c:pt idx="4061">
                  <c:v>40602.129999999997</c:v>
                </c:pt>
                <c:pt idx="4062">
                  <c:v>40612.129999999997</c:v>
                </c:pt>
                <c:pt idx="4063">
                  <c:v>40622.129999999997</c:v>
                </c:pt>
                <c:pt idx="4064">
                  <c:v>40632.129999999997</c:v>
                </c:pt>
                <c:pt idx="4065">
                  <c:v>40642.129999999997</c:v>
                </c:pt>
                <c:pt idx="4066">
                  <c:v>40652.129999999997</c:v>
                </c:pt>
                <c:pt idx="4067">
                  <c:v>40662.129999999997</c:v>
                </c:pt>
                <c:pt idx="4068">
                  <c:v>40672.120000000003</c:v>
                </c:pt>
                <c:pt idx="4069">
                  <c:v>40682.120000000003</c:v>
                </c:pt>
                <c:pt idx="4070">
                  <c:v>40692.120000000003</c:v>
                </c:pt>
                <c:pt idx="4071">
                  <c:v>40702.120000000003</c:v>
                </c:pt>
                <c:pt idx="4072">
                  <c:v>40712.120000000003</c:v>
                </c:pt>
                <c:pt idx="4073">
                  <c:v>40722.11</c:v>
                </c:pt>
                <c:pt idx="4074">
                  <c:v>40732.11</c:v>
                </c:pt>
                <c:pt idx="4075">
                  <c:v>40742.11</c:v>
                </c:pt>
                <c:pt idx="4076">
                  <c:v>40752.11</c:v>
                </c:pt>
                <c:pt idx="4077">
                  <c:v>40762.11</c:v>
                </c:pt>
                <c:pt idx="4078">
                  <c:v>40772.1</c:v>
                </c:pt>
                <c:pt idx="4079">
                  <c:v>40782.1</c:v>
                </c:pt>
                <c:pt idx="4080">
                  <c:v>40792.1</c:v>
                </c:pt>
                <c:pt idx="4081">
                  <c:v>40802.1</c:v>
                </c:pt>
                <c:pt idx="4082">
                  <c:v>40812.1</c:v>
                </c:pt>
                <c:pt idx="4083">
                  <c:v>40822.089999999997</c:v>
                </c:pt>
                <c:pt idx="4084">
                  <c:v>40832.089999999997</c:v>
                </c:pt>
                <c:pt idx="4085">
                  <c:v>40842.089999999997</c:v>
                </c:pt>
                <c:pt idx="4086">
                  <c:v>40852.089999999997</c:v>
                </c:pt>
                <c:pt idx="4087">
                  <c:v>40862.089999999997</c:v>
                </c:pt>
                <c:pt idx="4088">
                  <c:v>40872.089999999997</c:v>
                </c:pt>
                <c:pt idx="4089">
                  <c:v>40882.080000000002</c:v>
                </c:pt>
                <c:pt idx="4090">
                  <c:v>40892.080000000002</c:v>
                </c:pt>
                <c:pt idx="4091">
                  <c:v>40902.080000000002</c:v>
                </c:pt>
                <c:pt idx="4092">
                  <c:v>40912.080000000002</c:v>
                </c:pt>
                <c:pt idx="4093">
                  <c:v>40922.07</c:v>
                </c:pt>
                <c:pt idx="4094">
                  <c:v>40932.07</c:v>
                </c:pt>
                <c:pt idx="4095">
                  <c:v>40942.07</c:v>
                </c:pt>
                <c:pt idx="4096">
                  <c:v>40952.07</c:v>
                </c:pt>
                <c:pt idx="4097">
                  <c:v>40962.07</c:v>
                </c:pt>
                <c:pt idx="4098">
                  <c:v>40972.06</c:v>
                </c:pt>
                <c:pt idx="4099">
                  <c:v>40982.06</c:v>
                </c:pt>
                <c:pt idx="4100">
                  <c:v>40992.06</c:v>
                </c:pt>
                <c:pt idx="4101">
                  <c:v>41002.06</c:v>
                </c:pt>
                <c:pt idx="4102">
                  <c:v>41012.06</c:v>
                </c:pt>
                <c:pt idx="4103">
                  <c:v>41022.050000000003</c:v>
                </c:pt>
                <c:pt idx="4104">
                  <c:v>41032.050000000003</c:v>
                </c:pt>
                <c:pt idx="4105">
                  <c:v>41042.050000000003</c:v>
                </c:pt>
                <c:pt idx="4106">
                  <c:v>41052.050000000003</c:v>
                </c:pt>
                <c:pt idx="4107">
                  <c:v>41062.050000000003</c:v>
                </c:pt>
                <c:pt idx="4108">
                  <c:v>41072.050000000003</c:v>
                </c:pt>
                <c:pt idx="4109">
                  <c:v>41082.04</c:v>
                </c:pt>
                <c:pt idx="4110">
                  <c:v>41092.04</c:v>
                </c:pt>
                <c:pt idx="4111">
                  <c:v>41102.04</c:v>
                </c:pt>
                <c:pt idx="4112">
                  <c:v>41112.04</c:v>
                </c:pt>
                <c:pt idx="4113">
                  <c:v>41122.04</c:v>
                </c:pt>
                <c:pt idx="4114">
                  <c:v>41132.03</c:v>
                </c:pt>
                <c:pt idx="4115">
                  <c:v>41142.03</c:v>
                </c:pt>
                <c:pt idx="4116">
                  <c:v>41152.03</c:v>
                </c:pt>
                <c:pt idx="4117">
                  <c:v>41162.03</c:v>
                </c:pt>
                <c:pt idx="4118">
                  <c:v>41172.03</c:v>
                </c:pt>
                <c:pt idx="4119">
                  <c:v>41182.019999999997</c:v>
                </c:pt>
                <c:pt idx="4120">
                  <c:v>41192.019999999997</c:v>
                </c:pt>
                <c:pt idx="4121">
                  <c:v>41202.019999999997</c:v>
                </c:pt>
                <c:pt idx="4122">
                  <c:v>41212.019999999997</c:v>
                </c:pt>
                <c:pt idx="4123">
                  <c:v>41222.019999999997</c:v>
                </c:pt>
                <c:pt idx="4124">
                  <c:v>41232.019999999997</c:v>
                </c:pt>
                <c:pt idx="4125">
                  <c:v>41242.019999999997</c:v>
                </c:pt>
                <c:pt idx="4126">
                  <c:v>41252.01</c:v>
                </c:pt>
                <c:pt idx="4127">
                  <c:v>41262.01</c:v>
                </c:pt>
                <c:pt idx="4128">
                  <c:v>41272.01</c:v>
                </c:pt>
                <c:pt idx="4129">
                  <c:v>41282</c:v>
                </c:pt>
                <c:pt idx="4130">
                  <c:v>41292</c:v>
                </c:pt>
                <c:pt idx="4131">
                  <c:v>41302</c:v>
                </c:pt>
                <c:pt idx="4132">
                  <c:v>41312</c:v>
                </c:pt>
                <c:pt idx="4133">
                  <c:v>41322</c:v>
                </c:pt>
                <c:pt idx="4134">
                  <c:v>41331.99</c:v>
                </c:pt>
                <c:pt idx="4135">
                  <c:v>41341.99</c:v>
                </c:pt>
                <c:pt idx="4136">
                  <c:v>41351.99</c:v>
                </c:pt>
                <c:pt idx="4137">
                  <c:v>41361.99</c:v>
                </c:pt>
                <c:pt idx="4138">
                  <c:v>41371.99</c:v>
                </c:pt>
                <c:pt idx="4139">
                  <c:v>41381.980000000003</c:v>
                </c:pt>
                <c:pt idx="4140">
                  <c:v>41391.980000000003</c:v>
                </c:pt>
                <c:pt idx="4141">
                  <c:v>41401.980000000003</c:v>
                </c:pt>
                <c:pt idx="4142">
                  <c:v>41411.980000000003</c:v>
                </c:pt>
                <c:pt idx="4143">
                  <c:v>41421.980000000003</c:v>
                </c:pt>
                <c:pt idx="4144">
                  <c:v>41431.980000000003</c:v>
                </c:pt>
                <c:pt idx="4145">
                  <c:v>41441.980000000003</c:v>
                </c:pt>
                <c:pt idx="4146">
                  <c:v>41451.97</c:v>
                </c:pt>
                <c:pt idx="4147">
                  <c:v>41461.97</c:v>
                </c:pt>
                <c:pt idx="4148">
                  <c:v>41471.97</c:v>
                </c:pt>
                <c:pt idx="4149">
                  <c:v>41481.96</c:v>
                </c:pt>
                <c:pt idx="4150">
                  <c:v>41491.96</c:v>
                </c:pt>
                <c:pt idx="4151">
                  <c:v>41501.96</c:v>
                </c:pt>
                <c:pt idx="4152">
                  <c:v>41511.96</c:v>
                </c:pt>
                <c:pt idx="4153">
                  <c:v>41521.96</c:v>
                </c:pt>
                <c:pt idx="4154">
                  <c:v>41531.96</c:v>
                </c:pt>
                <c:pt idx="4155">
                  <c:v>41541.96</c:v>
                </c:pt>
                <c:pt idx="4156">
                  <c:v>41551.949999999997</c:v>
                </c:pt>
                <c:pt idx="4157">
                  <c:v>41561.949999999997</c:v>
                </c:pt>
                <c:pt idx="4158">
                  <c:v>41571.949999999997</c:v>
                </c:pt>
                <c:pt idx="4159">
                  <c:v>41581.949999999997</c:v>
                </c:pt>
                <c:pt idx="4160">
                  <c:v>41591.949999999997</c:v>
                </c:pt>
                <c:pt idx="4161">
                  <c:v>41601.949999999997</c:v>
                </c:pt>
                <c:pt idx="4162">
                  <c:v>41611.949999999997</c:v>
                </c:pt>
                <c:pt idx="4163">
                  <c:v>41621.94</c:v>
                </c:pt>
                <c:pt idx="4164">
                  <c:v>41631.94</c:v>
                </c:pt>
                <c:pt idx="4165">
                  <c:v>41641.94</c:v>
                </c:pt>
                <c:pt idx="4166">
                  <c:v>41651.93</c:v>
                </c:pt>
                <c:pt idx="4167">
                  <c:v>41661.93</c:v>
                </c:pt>
                <c:pt idx="4168">
                  <c:v>41671.93</c:v>
                </c:pt>
                <c:pt idx="4169">
                  <c:v>41681.93</c:v>
                </c:pt>
                <c:pt idx="4170">
                  <c:v>41691.93</c:v>
                </c:pt>
                <c:pt idx="4171">
                  <c:v>41701.919999999998</c:v>
                </c:pt>
                <c:pt idx="4172">
                  <c:v>41711.919999999998</c:v>
                </c:pt>
                <c:pt idx="4173">
                  <c:v>41721.919999999998</c:v>
                </c:pt>
                <c:pt idx="4174">
                  <c:v>41731.919999999998</c:v>
                </c:pt>
                <c:pt idx="4175">
                  <c:v>41741.919999999998</c:v>
                </c:pt>
                <c:pt idx="4176">
                  <c:v>41751.910000000003</c:v>
                </c:pt>
                <c:pt idx="4177">
                  <c:v>41761.910000000003</c:v>
                </c:pt>
                <c:pt idx="4178">
                  <c:v>41771.910000000003</c:v>
                </c:pt>
                <c:pt idx="4179">
                  <c:v>41781.910000000003</c:v>
                </c:pt>
                <c:pt idx="4180">
                  <c:v>41791.910000000003</c:v>
                </c:pt>
                <c:pt idx="4181">
                  <c:v>41801.910000000003</c:v>
                </c:pt>
                <c:pt idx="4182">
                  <c:v>41811.9</c:v>
                </c:pt>
                <c:pt idx="4183">
                  <c:v>41821.9</c:v>
                </c:pt>
                <c:pt idx="4184">
                  <c:v>41831.9</c:v>
                </c:pt>
                <c:pt idx="4185">
                  <c:v>41841.9</c:v>
                </c:pt>
                <c:pt idx="4186">
                  <c:v>41851.89</c:v>
                </c:pt>
                <c:pt idx="4187">
                  <c:v>41861.89</c:v>
                </c:pt>
                <c:pt idx="4188">
                  <c:v>41871.89</c:v>
                </c:pt>
                <c:pt idx="4189">
                  <c:v>41881.89</c:v>
                </c:pt>
                <c:pt idx="4190">
                  <c:v>41891.89</c:v>
                </c:pt>
                <c:pt idx="4191">
                  <c:v>41901.89</c:v>
                </c:pt>
                <c:pt idx="4192">
                  <c:v>41911.879999999997</c:v>
                </c:pt>
                <c:pt idx="4193">
                  <c:v>41921.879999999997</c:v>
                </c:pt>
                <c:pt idx="4194">
                  <c:v>41931.879999999997</c:v>
                </c:pt>
                <c:pt idx="4195">
                  <c:v>41941.879999999997</c:v>
                </c:pt>
                <c:pt idx="4196">
                  <c:v>41951.88</c:v>
                </c:pt>
                <c:pt idx="4197">
                  <c:v>41961.88</c:v>
                </c:pt>
                <c:pt idx="4198">
                  <c:v>41971.88</c:v>
                </c:pt>
                <c:pt idx="4199">
                  <c:v>41981.87</c:v>
                </c:pt>
                <c:pt idx="4200">
                  <c:v>41991.87</c:v>
                </c:pt>
                <c:pt idx="4201">
                  <c:v>42001.87</c:v>
                </c:pt>
                <c:pt idx="4202">
                  <c:v>42011.86</c:v>
                </c:pt>
                <c:pt idx="4203">
                  <c:v>42021.86</c:v>
                </c:pt>
                <c:pt idx="4204">
                  <c:v>42031.86</c:v>
                </c:pt>
                <c:pt idx="4205">
                  <c:v>42041.86</c:v>
                </c:pt>
                <c:pt idx="4206">
                  <c:v>42051.86</c:v>
                </c:pt>
                <c:pt idx="4207">
                  <c:v>42061.85</c:v>
                </c:pt>
                <c:pt idx="4208">
                  <c:v>42071.85</c:v>
                </c:pt>
                <c:pt idx="4209">
                  <c:v>42081.85</c:v>
                </c:pt>
                <c:pt idx="4210">
                  <c:v>42091.85</c:v>
                </c:pt>
                <c:pt idx="4211">
                  <c:v>42101.85</c:v>
                </c:pt>
                <c:pt idx="4212">
                  <c:v>42111.839999999997</c:v>
                </c:pt>
                <c:pt idx="4213">
                  <c:v>42121.84</c:v>
                </c:pt>
                <c:pt idx="4214">
                  <c:v>42131.839999999997</c:v>
                </c:pt>
                <c:pt idx="4215">
                  <c:v>42141.84</c:v>
                </c:pt>
                <c:pt idx="4216">
                  <c:v>42151.839999999997</c:v>
                </c:pt>
                <c:pt idx="4217">
                  <c:v>42161.84</c:v>
                </c:pt>
                <c:pt idx="4218">
                  <c:v>42171.839999999997</c:v>
                </c:pt>
                <c:pt idx="4219">
                  <c:v>42181.83</c:v>
                </c:pt>
                <c:pt idx="4220">
                  <c:v>42191.83</c:v>
                </c:pt>
                <c:pt idx="4221">
                  <c:v>42201.83</c:v>
                </c:pt>
                <c:pt idx="4222">
                  <c:v>42211.82</c:v>
                </c:pt>
                <c:pt idx="4223">
                  <c:v>42221.82</c:v>
                </c:pt>
                <c:pt idx="4224">
                  <c:v>42231.82</c:v>
                </c:pt>
                <c:pt idx="4225">
                  <c:v>42241.82</c:v>
                </c:pt>
                <c:pt idx="4226">
                  <c:v>42251.82</c:v>
                </c:pt>
                <c:pt idx="4227">
                  <c:v>42261.82</c:v>
                </c:pt>
                <c:pt idx="4228">
                  <c:v>42271.82</c:v>
                </c:pt>
                <c:pt idx="4229">
                  <c:v>42281.81</c:v>
                </c:pt>
                <c:pt idx="4230">
                  <c:v>42291.81</c:v>
                </c:pt>
                <c:pt idx="4231">
                  <c:v>42301.81</c:v>
                </c:pt>
                <c:pt idx="4232">
                  <c:v>42311.8</c:v>
                </c:pt>
                <c:pt idx="4233">
                  <c:v>42321.8</c:v>
                </c:pt>
                <c:pt idx="4234">
                  <c:v>42331.8</c:v>
                </c:pt>
                <c:pt idx="4235">
                  <c:v>42341.8</c:v>
                </c:pt>
                <c:pt idx="4236">
                  <c:v>42351.8</c:v>
                </c:pt>
                <c:pt idx="4237">
                  <c:v>42361.8</c:v>
                </c:pt>
                <c:pt idx="4238">
                  <c:v>42371.8</c:v>
                </c:pt>
                <c:pt idx="4239">
                  <c:v>42381.79</c:v>
                </c:pt>
                <c:pt idx="4240">
                  <c:v>42391.79</c:v>
                </c:pt>
                <c:pt idx="4241">
                  <c:v>42401.79</c:v>
                </c:pt>
                <c:pt idx="4242">
                  <c:v>42411.79</c:v>
                </c:pt>
                <c:pt idx="4243">
                  <c:v>42421.79</c:v>
                </c:pt>
                <c:pt idx="4244">
                  <c:v>42431.78</c:v>
                </c:pt>
                <c:pt idx="4245">
                  <c:v>42441.78</c:v>
                </c:pt>
                <c:pt idx="4246">
                  <c:v>42451.78</c:v>
                </c:pt>
                <c:pt idx="4247">
                  <c:v>42461.78</c:v>
                </c:pt>
                <c:pt idx="4248">
                  <c:v>42471.78</c:v>
                </c:pt>
                <c:pt idx="4249">
                  <c:v>42481.77</c:v>
                </c:pt>
                <c:pt idx="4250">
                  <c:v>42491.77</c:v>
                </c:pt>
                <c:pt idx="4251">
                  <c:v>42501.77</c:v>
                </c:pt>
                <c:pt idx="4252">
                  <c:v>42511.77</c:v>
                </c:pt>
                <c:pt idx="4253">
                  <c:v>42521.77</c:v>
                </c:pt>
                <c:pt idx="4254">
                  <c:v>42531.77</c:v>
                </c:pt>
                <c:pt idx="4255">
                  <c:v>42541.760000000002</c:v>
                </c:pt>
                <c:pt idx="4256">
                  <c:v>42551.76</c:v>
                </c:pt>
                <c:pt idx="4257">
                  <c:v>42561.760000000002</c:v>
                </c:pt>
                <c:pt idx="4258">
                  <c:v>42571.76</c:v>
                </c:pt>
                <c:pt idx="4259">
                  <c:v>42581.75</c:v>
                </c:pt>
                <c:pt idx="4260">
                  <c:v>42591.75</c:v>
                </c:pt>
                <c:pt idx="4261">
                  <c:v>42601.75</c:v>
                </c:pt>
                <c:pt idx="4262">
                  <c:v>42611.75</c:v>
                </c:pt>
                <c:pt idx="4263">
                  <c:v>42621.75</c:v>
                </c:pt>
                <c:pt idx="4264">
                  <c:v>42631.74</c:v>
                </c:pt>
                <c:pt idx="4265">
                  <c:v>42641.74</c:v>
                </c:pt>
                <c:pt idx="4266">
                  <c:v>42651.74</c:v>
                </c:pt>
                <c:pt idx="4267">
                  <c:v>42661.74</c:v>
                </c:pt>
                <c:pt idx="4268">
                  <c:v>42671.74</c:v>
                </c:pt>
                <c:pt idx="4269">
                  <c:v>42681.73</c:v>
                </c:pt>
                <c:pt idx="4270">
                  <c:v>42691.73</c:v>
                </c:pt>
                <c:pt idx="4271">
                  <c:v>42701.73</c:v>
                </c:pt>
                <c:pt idx="4272">
                  <c:v>42711.73</c:v>
                </c:pt>
                <c:pt idx="4273">
                  <c:v>42721.73</c:v>
                </c:pt>
                <c:pt idx="4274">
                  <c:v>42731.73</c:v>
                </c:pt>
                <c:pt idx="4275">
                  <c:v>42741.72</c:v>
                </c:pt>
                <c:pt idx="4276">
                  <c:v>42751.72</c:v>
                </c:pt>
                <c:pt idx="4277">
                  <c:v>42761.72</c:v>
                </c:pt>
                <c:pt idx="4278">
                  <c:v>42771.72</c:v>
                </c:pt>
                <c:pt idx="4279">
                  <c:v>42781.71</c:v>
                </c:pt>
                <c:pt idx="4280">
                  <c:v>42791.71</c:v>
                </c:pt>
                <c:pt idx="4281">
                  <c:v>42801.71</c:v>
                </c:pt>
                <c:pt idx="4282">
                  <c:v>42811.71</c:v>
                </c:pt>
                <c:pt idx="4283">
                  <c:v>42821.71</c:v>
                </c:pt>
                <c:pt idx="4284">
                  <c:v>42831.71</c:v>
                </c:pt>
                <c:pt idx="4285">
                  <c:v>42841.7</c:v>
                </c:pt>
                <c:pt idx="4286">
                  <c:v>42851.7</c:v>
                </c:pt>
                <c:pt idx="4287">
                  <c:v>42861.7</c:v>
                </c:pt>
                <c:pt idx="4288">
                  <c:v>42871.7</c:v>
                </c:pt>
                <c:pt idx="4289">
                  <c:v>42881.7</c:v>
                </c:pt>
                <c:pt idx="4290">
                  <c:v>42891.7</c:v>
                </c:pt>
                <c:pt idx="4291">
                  <c:v>42901.7</c:v>
                </c:pt>
                <c:pt idx="4292">
                  <c:v>42911.69</c:v>
                </c:pt>
                <c:pt idx="4293">
                  <c:v>42921.69</c:v>
                </c:pt>
                <c:pt idx="4294">
                  <c:v>42931.69</c:v>
                </c:pt>
                <c:pt idx="4295">
                  <c:v>42941.68</c:v>
                </c:pt>
                <c:pt idx="4296">
                  <c:v>42951.68</c:v>
                </c:pt>
                <c:pt idx="4297">
                  <c:v>42961.68</c:v>
                </c:pt>
                <c:pt idx="4298">
                  <c:v>42971.68</c:v>
                </c:pt>
                <c:pt idx="4299">
                  <c:v>42981.68</c:v>
                </c:pt>
                <c:pt idx="4300">
                  <c:v>42991.67</c:v>
                </c:pt>
                <c:pt idx="4301">
                  <c:v>43001.67</c:v>
                </c:pt>
                <c:pt idx="4302">
                  <c:v>43011.67</c:v>
                </c:pt>
                <c:pt idx="4303">
                  <c:v>43021.67</c:v>
                </c:pt>
                <c:pt idx="4304">
                  <c:v>43031.67</c:v>
                </c:pt>
                <c:pt idx="4305">
                  <c:v>43041.66</c:v>
                </c:pt>
                <c:pt idx="4306">
                  <c:v>43051.66</c:v>
                </c:pt>
                <c:pt idx="4307">
                  <c:v>43061.66</c:v>
                </c:pt>
                <c:pt idx="4308">
                  <c:v>43071.66</c:v>
                </c:pt>
                <c:pt idx="4309">
                  <c:v>43081.66</c:v>
                </c:pt>
                <c:pt idx="4310">
                  <c:v>43091.66</c:v>
                </c:pt>
                <c:pt idx="4311">
                  <c:v>43101.66</c:v>
                </c:pt>
                <c:pt idx="4312">
                  <c:v>43111.65</c:v>
                </c:pt>
                <c:pt idx="4313">
                  <c:v>43121.65</c:v>
                </c:pt>
                <c:pt idx="4314">
                  <c:v>43131.65</c:v>
                </c:pt>
                <c:pt idx="4315">
                  <c:v>43141.64</c:v>
                </c:pt>
                <c:pt idx="4316">
                  <c:v>43151.64</c:v>
                </c:pt>
                <c:pt idx="4317">
                  <c:v>43161.64</c:v>
                </c:pt>
                <c:pt idx="4318">
                  <c:v>43171.64</c:v>
                </c:pt>
                <c:pt idx="4319">
                  <c:v>43181.64</c:v>
                </c:pt>
                <c:pt idx="4320">
                  <c:v>43191.64</c:v>
                </c:pt>
                <c:pt idx="4321">
                  <c:v>43201.64</c:v>
                </c:pt>
                <c:pt idx="4322">
                  <c:v>43211.63</c:v>
                </c:pt>
                <c:pt idx="4323">
                  <c:v>43221.63</c:v>
                </c:pt>
                <c:pt idx="4324">
                  <c:v>43231.63</c:v>
                </c:pt>
                <c:pt idx="4325">
                  <c:v>43241.63</c:v>
                </c:pt>
                <c:pt idx="4326">
                  <c:v>43251.63</c:v>
                </c:pt>
                <c:pt idx="4327">
                  <c:v>43261.63</c:v>
                </c:pt>
                <c:pt idx="4328">
                  <c:v>43271.62</c:v>
                </c:pt>
                <c:pt idx="4329">
                  <c:v>43281.62</c:v>
                </c:pt>
                <c:pt idx="4330">
                  <c:v>43291.62</c:v>
                </c:pt>
                <c:pt idx="4331">
                  <c:v>43301.62</c:v>
                </c:pt>
                <c:pt idx="4332">
                  <c:v>43311.61</c:v>
                </c:pt>
                <c:pt idx="4333">
                  <c:v>43321.61</c:v>
                </c:pt>
                <c:pt idx="4334">
                  <c:v>43331.61</c:v>
                </c:pt>
                <c:pt idx="4335">
                  <c:v>43341.61</c:v>
                </c:pt>
                <c:pt idx="4336">
                  <c:v>43351.61</c:v>
                </c:pt>
                <c:pt idx="4337">
                  <c:v>43361.599999999999</c:v>
                </c:pt>
                <c:pt idx="4338">
                  <c:v>43371.6</c:v>
                </c:pt>
                <c:pt idx="4339">
                  <c:v>43381.599999999999</c:v>
                </c:pt>
                <c:pt idx="4340">
                  <c:v>43391.6</c:v>
                </c:pt>
                <c:pt idx="4341">
                  <c:v>43401.59</c:v>
                </c:pt>
                <c:pt idx="4342">
                  <c:v>43411.59</c:v>
                </c:pt>
                <c:pt idx="4343">
                  <c:v>43421.59</c:v>
                </c:pt>
                <c:pt idx="4344">
                  <c:v>43431.59</c:v>
                </c:pt>
                <c:pt idx="4345">
                  <c:v>43441.59</c:v>
                </c:pt>
                <c:pt idx="4346">
                  <c:v>43451.59</c:v>
                </c:pt>
                <c:pt idx="4347">
                  <c:v>43461.59</c:v>
                </c:pt>
                <c:pt idx="4348">
                  <c:v>43471.58</c:v>
                </c:pt>
                <c:pt idx="4349">
                  <c:v>43481.58</c:v>
                </c:pt>
                <c:pt idx="4350">
                  <c:v>43491.58</c:v>
                </c:pt>
                <c:pt idx="4351">
                  <c:v>43501.57</c:v>
                </c:pt>
                <c:pt idx="4352">
                  <c:v>43511.57</c:v>
                </c:pt>
                <c:pt idx="4353">
                  <c:v>43521.57</c:v>
                </c:pt>
                <c:pt idx="4354">
                  <c:v>43531.57</c:v>
                </c:pt>
                <c:pt idx="4355">
                  <c:v>43541.57</c:v>
                </c:pt>
                <c:pt idx="4356">
                  <c:v>43551.57</c:v>
                </c:pt>
                <c:pt idx="4357">
                  <c:v>43561.57</c:v>
                </c:pt>
                <c:pt idx="4358">
                  <c:v>43571.56</c:v>
                </c:pt>
                <c:pt idx="4359">
                  <c:v>43581.56</c:v>
                </c:pt>
                <c:pt idx="4360">
                  <c:v>43591.56</c:v>
                </c:pt>
                <c:pt idx="4361">
                  <c:v>43601.55</c:v>
                </c:pt>
                <c:pt idx="4362">
                  <c:v>43611.55</c:v>
                </c:pt>
                <c:pt idx="4363">
                  <c:v>43621.55</c:v>
                </c:pt>
                <c:pt idx="4364">
                  <c:v>43631.55</c:v>
                </c:pt>
                <c:pt idx="4365">
                  <c:v>43641.55</c:v>
                </c:pt>
                <c:pt idx="4366">
                  <c:v>43651.55</c:v>
                </c:pt>
                <c:pt idx="4367">
                  <c:v>43661.55</c:v>
                </c:pt>
                <c:pt idx="4368">
                  <c:v>43671.54</c:v>
                </c:pt>
                <c:pt idx="4369">
                  <c:v>43681.54</c:v>
                </c:pt>
                <c:pt idx="4370">
                  <c:v>43691.54</c:v>
                </c:pt>
                <c:pt idx="4371">
                  <c:v>43701.54</c:v>
                </c:pt>
                <c:pt idx="4372">
                  <c:v>43711.54</c:v>
                </c:pt>
                <c:pt idx="4373">
                  <c:v>43721.53</c:v>
                </c:pt>
                <c:pt idx="4374">
                  <c:v>43731.53</c:v>
                </c:pt>
                <c:pt idx="4375">
                  <c:v>43741.53</c:v>
                </c:pt>
                <c:pt idx="4376">
                  <c:v>43751.53</c:v>
                </c:pt>
                <c:pt idx="4377">
                  <c:v>43761.53</c:v>
                </c:pt>
                <c:pt idx="4378">
                  <c:v>43771.519999999997</c:v>
                </c:pt>
                <c:pt idx="4379">
                  <c:v>43781.52</c:v>
                </c:pt>
                <c:pt idx="4380">
                  <c:v>43791.519999999997</c:v>
                </c:pt>
                <c:pt idx="4381">
                  <c:v>43801.52</c:v>
                </c:pt>
                <c:pt idx="4382">
                  <c:v>43811.519999999997</c:v>
                </c:pt>
                <c:pt idx="4383">
                  <c:v>43821.52</c:v>
                </c:pt>
                <c:pt idx="4384">
                  <c:v>43831.519999999997</c:v>
                </c:pt>
                <c:pt idx="4385">
                  <c:v>43841.51</c:v>
                </c:pt>
                <c:pt idx="4386">
                  <c:v>43851.51</c:v>
                </c:pt>
                <c:pt idx="4387">
                  <c:v>43861.51</c:v>
                </c:pt>
                <c:pt idx="4388">
                  <c:v>43871.5</c:v>
                </c:pt>
                <c:pt idx="4389">
                  <c:v>43881.5</c:v>
                </c:pt>
                <c:pt idx="4390">
                  <c:v>43891.5</c:v>
                </c:pt>
                <c:pt idx="4391">
                  <c:v>43901.5</c:v>
                </c:pt>
                <c:pt idx="4392">
                  <c:v>43911.5</c:v>
                </c:pt>
                <c:pt idx="4393">
                  <c:v>43921.5</c:v>
                </c:pt>
                <c:pt idx="4394">
                  <c:v>43931.5</c:v>
                </c:pt>
                <c:pt idx="4395">
                  <c:v>43941.49</c:v>
                </c:pt>
                <c:pt idx="4396">
                  <c:v>43951.49</c:v>
                </c:pt>
                <c:pt idx="4397">
                  <c:v>43961.49</c:v>
                </c:pt>
                <c:pt idx="4398">
                  <c:v>43971.48</c:v>
                </c:pt>
                <c:pt idx="4399">
                  <c:v>43981.48</c:v>
                </c:pt>
                <c:pt idx="4400">
                  <c:v>43991.48</c:v>
                </c:pt>
                <c:pt idx="4401">
                  <c:v>44001.48</c:v>
                </c:pt>
                <c:pt idx="4402">
                  <c:v>44011.48</c:v>
                </c:pt>
                <c:pt idx="4403">
                  <c:v>44021.48</c:v>
                </c:pt>
                <c:pt idx="4404">
                  <c:v>44031.48</c:v>
                </c:pt>
                <c:pt idx="4405">
                  <c:v>44041.47</c:v>
                </c:pt>
                <c:pt idx="4406">
                  <c:v>44051.47</c:v>
                </c:pt>
                <c:pt idx="4407">
                  <c:v>44061.47</c:v>
                </c:pt>
                <c:pt idx="4408">
                  <c:v>44071.46</c:v>
                </c:pt>
                <c:pt idx="4409">
                  <c:v>44081.46</c:v>
                </c:pt>
                <c:pt idx="4410">
                  <c:v>44091.46</c:v>
                </c:pt>
                <c:pt idx="4411">
                  <c:v>44101.46</c:v>
                </c:pt>
                <c:pt idx="4412">
                  <c:v>44111.46</c:v>
                </c:pt>
                <c:pt idx="4413">
                  <c:v>44121.46</c:v>
                </c:pt>
                <c:pt idx="4414">
                  <c:v>44131.46</c:v>
                </c:pt>
                <c:pt idx="4415">
                  <c:v>44141.45</c:v>
                </c:pt>
                <c:pt idx="4416">
                  <c:v>44151.45</c:v>
                </c:pt>
                <c:pt idx="4417">
                  <c:v>44161.45</c:v>
                </c:pt>
                <c:pt idx="4418">
                  <c:v>44171.45</c:v>
                </c:pt>
                <c:pt idx="4419">
                  <c:v>44181.45</c:v>
                </c:pt>
                <c:pt idx="4420">
                  <c:v>44191.45</c:v>
                </c:pt>
                <c:pt idx="4421">
                  <c:v>44201.440000000002</c:v>
                </c:pt>
                <c:pt idx="4422">
                  <c:v>44211.44</c:v>
                </c:pt>
                <c:pt idx="4423">
                  <c:v>44221.440000000002</c:v>
                </c:pt>
                <c:pt idx="4424">
                  <c:v>44231.43</c:v>
                </c:pt>
                <c:pt idx="4425">
                  <c:v>44241.43</c:v>
                </c:pt>
                <c:pt idx="4426">
                  <c:v>44251.43</c:v>
                </c:pt>
                <c:pt idx="4427">
                  <c:v>44261.43</c:v>
                </c:pt>
                <c:pt idx="4428">
                  <c:v>44271.43</c:v>
                </c:pt>
                <c:pt idx="4429">
                  <c:v>44281.43</c:v>
                </c:pt>
                <c:pt idx="4430">
                  <c:v>44291.43</c:v>
                </c:pt>
                <c:pt idx="4431">
                  <c:v>44301.42</c:v>
                </c:pt>
                <c:pt idx="4432">
                  <c:v>44311.42</c:v>
                </c:pt>
                <c:pt idx="4433">
                  <c:v>44321.42</c:v>
                </c:pt>
                <c:pt idx="4434">
                  <c:v>44331.41</c:v>
                </c:pt>
                <c:pt idx="4435">
                  <c:v>44341.41</c:v>
                </c:pt>
                <c:pt idx="4436">
                  <c:v>44351.41</c:v>
                </c:pt>
                <c:pt idx="4437">
                  <c:v>44361.41</c:v>
                </c:pt>
                <c:pt idx="4438">
                  <c:v>44371.41</c:v>
                </c:pt>
                <c:pt idx="4439">
                  <c:v>44381.41</c:v>
                </c:pt>
                <c:pt idx="4440">
                  <c:v>44391.41</c:v>
                </c:pt>
                <c:pt idx="4441">
                  <c:v>44401.4</c:v>
                </c:pt>
                <c:pt idx="4442">
                  <c:v>44411.4</c:v>
                </c:pt>
                <c:pt idx="4443">
                  <c:v>44421.4</c:v>
                </c:pt>
                <c:pt idx="4444">
                  <c:v>44431.39</c:v>
                </c:pt>
                <c:pt idx="4445">
                  <c:v>44441.39</c:v>
                </c:pt>
                <c:pt idx="4446">
                  <c:v>44451.39</c:v>
                </c:pt>
                <c:pt idx="4447">
                  <c:v>44461.39</c:v>
                </c:pt>
                <c:pt idx="4448">
                  <c:v>44471.39</c:v>
                </c:pt>
                <c:pt idx="4449">
                  <c:v>44481.39</c:v>
                </c:pt>
                <c:pt idx="4450">
                  <c:v>44491.39</c:v>
                </c:pt>
                <c:pt idx="4451">
                  <c:v>44501.38</c:v>
                </c:pt>
                <c:pt idx="4452">
                  <c:v>44511.38</c:v>
                </c:pt>
                <c:pt idx="4453">
                  <c:v>44521.38</c:v>
                </c:pt>
                <c:pt idx="4454">
                  <c:v>44531.38</c:v>
                </c:pt>
                <c:pt idx="4455">
                  <c:v>44541.38</c:v>
                </c:pt>
                <c:pt idx="4456">
                  <c:v>44551.38</c:v>
                </c:pt>
                <c:pt idx="4457">
                  <c:v>44561.38</c:v>
                </c:pt>
                <c:pt idx="4458">
                  <c:v>44571.37</c:v>
                </c:pt>
                <c:pt idx="4459">
                  <c:v>44581.37</c:v>
                </c:pt>
                <c:pt idx="4460">
                  <c:v>44591.37</c:v>
                </c:pt>
                <c:pt idx="4461">
                  <c:v>44601.36</c:v>
                </c:pt>
                <c:pt idx="4462">
                  <c:v>44611.360000000001</c:v>
                </c:pt>
                <c:pt idx="4463">
                  <c:v>44621.36</c:v>
                </c:pt>
                <c:pt idx="4464">
                  <c:v>44631.360000000001</c:v>
                </c:pt>
                <c:pt idx="4465">
                  <c:v>44641.36</c:v>
                </c:pt>
                <c:pt idx="4466">
                  <c:v>44651.360000000001</c:v>
                </c:pt>
                <c:pt idx="4467">
                  <c:v>44661.36</c:v>
                </c:pt>
                <c:pt idx="4468">
                  <c:v>44671.35</c:v>
                </c:pt>
                <c:pt idx="4469">
                  <c:v>44681.35</c:v>
                </c:pt>
                <c:pt idx="4470">
                  <c:v>44691.35</c:v>
                </c:pt>
                <c:pt idx="4471">
                  <c:v>44701.34</c:v>
                </c:pt>
                <c:pt idx="4472">
                  <c:v>44711.34</c:v>
                </c:pt>
                <c:pt idx="4473">
                  <c:v>44721.34</c:v>
                </c:pt>
                <c:pt idx="4474">
                  <c:v>44731.34</c:v>
                </c:pt>
                <c:pt idx="4475">
                  <c:v>44741.34</c:v>
                </c:pt>
                <c:pt idx="4476">
                  <c:v>44751.34</c:v>
                </c:pt>
                <c:pt idx="4477">
                  <c:v>44761.34</c:v>
                </c:pt>
                <c:pt idx="4478">
                  <c:v>44771.33</c:v>
                </c:pt>
                <c:pt idx="4479">
                  <c:v>44781.33</c:v>
                </c:pt>
                <c:pt idx="4480">
                  <c:v>44791.33</c:v>
                </c:pt>
                <c:pt idx="4481">
                  <c:v>44801.32</c:v>
                </c:pt>
                <c:pt idx="4482">
                  <c:v>44811.32</c:v>
                </c:pt>
                <c:pt idx="4483">
                  <c:v>44821.32</c:v>
                </c:pt>
                <c:pt idx="4484">
                  <c:v>44831.32</c:v>
                </c:pt>
                <c:pt idx="4485">
                  <c:v>44841.32</c:v>
                </c:pt>
                <c:pt idx="4486">
                  <c:v>44851.32</c:v>
                </c:pt>
                <c:pt idx="4487">
                  <c:v>44861.32</c:v>
                </c:pt>
                <c:pt idx="4488">
                  <c:v>44871.31</c:v>
                </c:pt>
                <c:pt idx="4489">
                  <c:v>44881.31</c:v>
                </c:pt>
                <c:pt idx="4490">
                  <c:v>44891.31</c:v>
                </c:pt>
                <c:pt idx="4491">
                  <c:v>44901.3</c:v>
                </c:pt>
                <c:pt idx="4492">
                  <c:v>44911.3</c:v>
                </c:pt>
                <c:pt idx="4493">
                  <c:v>44921.3</c:v>
                </c:pt>
                <c:pt idx="4494">
                  <c:v>44931.3</c:v>
                </c:pt>
                <c:pt idx="4495">
                  <c:v>44941.3</c:v>
                </c:pt>
                <c:pt idx="4496">
                  <c:v>44951.3</c:v>
                </c:pt>
                <c:pt idx="4497">
                  <c:v>44961.3</c:v>
                </c:pt>
                <c:pt idx="4498">
                  <c:v>44971.29</c:v>
                </c:pt>
                <c:pt idx="4499">
                  <c:v>44981.29</c:v>
                </c:pt>
                <c:pt idx="4500">
                  <c:v>44991.29</c:v>
                </c:pt>
                <c:pt idx="4501">
                  <c:v>45001.29</c:v>
                </c:pt>
                <c:pt idx="4502">
                  <c:v>45011.29</c:v>
                </c:pt>
                <c:pt idx="4503">
                  <c:v>45021.29</c:v>
                </c:pt>
                <c:pt idx="4504">
                  <c:v>45031.28</c:v>
                </c:pt>
                <c:pt idx="4505">
                  <c:v>45041.279999999999</c:v>
                </c:pt>
                <c:pt idx="4506">
                  <c:v>45051.28</c:v>
                </c:pt>
                <c:pt idx="4507">
                  <c:v>45061.279999999999</c:v>
                </c:pt>
                <c:pt idx="4508">
                  <c:v>45071.27</c:v>
                </c:pt>
                <c:pt idx="4509">
                  <c:v>45081.27</c:v>
                </c:pt>
                <c:pt idx="4510">
                  <c:v>45091.27</c:v>
                </c:pt>
                <c:pt idx="4511">
                  <c:v>45101.27</c:v>
                </c:pt>
                <c:pt idx="4512">
                  <c:v>45111.27</c:v>
                </c:pt>
                <c:pt idx="4513">
                  <c:v>45121.27</c:v>
                </c:pt>
                <c:pt idx="4514">
                  <c:v>45131.26</c:v>
                </c:pt>
                <c:pt idx="4515">
                  <c:v>45141.26</c:v>
                </c:pt>
                <c:pt idx="4516">
                  <c:v>45151.26</c:v>
                </c:pt>
                <c:pt idx="4517">
                  <c:v>45161.25</c:v>
                </c:pt>
                <c:pt idx="4518">
                  <c:v>45171.25</c:v>
                </c:pt>
                <c:pt idx="4519">
                  <c:v>45181.25</c:v>
                </c:pt>
                <c:pt idx="4520">
                  <c:v>45191.25</c:v>
                </c:pt>
                <c:pt idx="4521">
                  <c:v>45201.25</c:v>
                </c:pt>
                <c:pt idx="4522">
                  <c:v>45211.25</c:v>
                </c:pt>
                <c:pt idx="4523">
                  <c:v>45221.25</c:v>
                </c:pt>
                <c:pt idx="4524">
                  <c:v>45231.24</c:v>
                </c:pt>
                <c:pt idx="4525">
                  <c:v>45241.24</c:v>
                </c:pt>
                <c:pt idx="4526">
                  <c:v>45251.24</c:v>
                </c:pt>
                <c:pt idx="4527">
                  <c:v>45261.23</c:v>
                </c:pt>
                <c:pt idx="4528">
                  <c:v>45271.23</c:v>
                </c:pt>
                <c:pt idx="4529">
                  <c:v>45281.23</c:v>
                </c:pt>
                <c:pt idx="4530">
                  <c:v>45291.23</c:v>
                </c:pt>
                <c:pt idx="4531">
                  <c:v>45301.23</c:v>
                </c:pt>
                <c:pt idx="4532">
                  <c:v>45311.23</c:v>
                </c:pt>
                <c:pt idx="4533">
                  <c:v>45321.23</c:v>
                </c:pt>
                <c:pt idx="4534">
                  <c:v>45331.22</c:v>
                </c:pt>
                <c:pt idx="4535">
                  <c:v>45341.22</c:v>
                </c:pt>
                <c:pt idx="4536">
                  <c:v>45351.22</c:v>
                </c:pt>
                <c:pt idx="4537">
                  <c:v>45361.22</c:v>
                </c:pt>
                <c:pt idx="4538">
                  <c:v>45371.22</c:v>
                </c:pt>
                <c:pt idx="4539">
                  <c:v>45381.21</c:v>
                </c:pt>
                <c:pt idx="4540">
                  <c:v>45391.21</c:v>
                </c:pt>
                <c:pt idx="4541">
                  <c:v>45401.21</c:v>
                </c:pt>
                <c:pt idx="4542">
                  <c:v>45411.21</c:v>
                </c:pt>
                <c:pt idx="4543">
                  <c:v>45421.21</c:v>
                </c:pt>
                <c:pt idx="4544">
                  <c:v>45431.199999999997</c:v>
                </c:pt>
                <c:pt idx="4545">
                  <c:v>45441.2</c:v>
                </c:pt>
                <c:pt idx="4546">
                  <c:v>45451.199999999997</c:v>
                </c:pt>
                <c:pt idx="4547">
                  <c:v>45461.2</c:v>
                </c:pt>
                <c:pt idx="4548">
                  <c:v>45471.199999999997</c:v>
                </c:pt>
                <c:pt idx="4549">
                  <c:v>45481.2</c:v>
                </c:pt>
                <c:pt idx="4550">
                  <c:v>45491.199999999997</c:v>
                </c:pt>
                <c:pt idx="4551">
                  <c:v>45501.19</c:v>
                </c:pt>
                <c:pt idx="4552">
                  <c:v>45511.19</c:v>
                </c:pt>
                <c:pt idx="4553">
                  <c:v>45521.19</c:v>
                </c:pt>
                <c:pt idx="4554">
                  <c:v>45531.18</c:v>
                </c:pt>
                <c:pt idx="4555">
                  <c:v>45541.18</c:v>
                </c:pt>
                <c:pt idx="4556">
                  <c:v>45551.18</c:v>
                </c:pt>
                <c:pt idx="4557">
                  <c:v>45561.18</c:v>
                </c:pt>
                <c:pt idx="4558">
                  <c:v>45571.18</c:v>
                </c:pt>
                <c:pt idx="4559">
                  <c:v>45581.18</c:v>
                </c:pt>
                <c:pt idx="4560">
                  <c:v>45591.18</c:v>
                </c:pt>
                <c:pt idx="4561">
                  <c:v>45601.17</c:v>
                </c:pt>
                <c:pt idx="4562">
                  <c:v>45611.17</c:v>
                </c:pt>
                <c:pt idx="4563">
                  <c:v>45621.17</c:v>
                </c:pt>
                <c:pt idx="4564">
                  <c:v>45631.16</c:v>
                </c:pt>
                <c:pt idx="4565">
                  <c:v>45641.16</c:v>
                </c:pt>
                <c:pt idx="4566">
                  <c:v>45651.16</c:v>
                </c:pt>
                <c:pt idx="4567">
                  <c:v>45661.16</c:v>
                </c:pt>
                <c:pt idx="4568">
                  <c:v>45671.16</c:v>
                </c:pt>
                <c:pt idx="4569">
                  <c:v>45681.16</c:v>
                </c:pt>
                <c:pt idx="4570">
                  <c:v>45691.16</c:v>
                </c:pt>
                <c:pt idx="4571">
                  <c:v>45701.15</c:v>
                </c:pt>
                <c:pt idx="4572">
                  <c:v>45711.15</c:v>
                </c:pt>
                <c:pt idx="4573">
                  <c:v>45721.15</c:v>
                </c:pt>
                <c:pt idx="4574">
                  <c:v>45731.15</c:v>
                </c:pt>
                <c:pt idx="4575">
                  <c:v>45741.15</c:v>
                </c:pt>
                <c:pt idx="4576">
                  <c:v>45751.14</c:v>
                </c:pt>
                <c:pt idx="4577">
                  <c:v>45761.14</c:v>
                </c:pt>
                <c:pt idx="4578">
                  <c:v>45771.14</c:v>
                </c:pt>
                <c:pt idx="4579">
                  <c:v>45781.14</c:v>
                </c:pt>
                <c:pt idx="4580">
                  <c:v>45791.14</c:v>
                </c:pt>
                <c:pt idx="4581">
                  <c:v>45801.13</c:v>
                </c:pt>
                <c:pt idx="4582">
                  <c:v>45811.13</c:v>
                </c:pt>
                <c:pt idx="4583">
                  <c:v>45821.13</c:v>
                </c:pt>
                <c:pt idx="4584">
                  <c:v>45831.13</c:v>
                </c:pt>
                <c:pt idx="4585">
                  <c:v>45841.13</c:v>
                </c:pt>
                <c:pt idx="4586">
                  <c:v>45851.13</c:v>
                </c:pt>
                <c:pt idx="4587">
                  <c:v>45861.120000000003</c:v>
                </c:pt>
                <c:pt idx="4588">
                  <c:v>45871.12</c:v>
                </c:pt>
                <c:pt idx="4589">
                  <c:v>45881.120000000003</c:v>
                </c:pt>
                <c:pt idx="4590">
                  <c:v>45891.12</c:v>
                </c:pt>
                <c:pt idx="4591">
                  <c:v>45901.11</c:v>
                </c:pt>
                <c:pt idx="4592">
                  <c:v>45911.11</c:v>
                </c:pt>
                <c:pt idx="4593">
                  <c:v>45921.11</c:v>
                </c:pt>
                <c:pt idx="4594">
                  <c:v>45931.11</c:v>
                </c:pt>
                <c:pt idx="4595">
                  <c:v>45941.11</c:v>
                </c:pt>
                <c:pt idx="4596">
                  <c:v>45951.11</c:v>
                </c:pt>
                <c:pt idx="4597">
                  <c:v>45961.1</c:v>
                </c:pt>
                <c:pt idx="4598">
                  <c:v>45971.1</c:v>
                </c:pt>
                <c:pt idx="4599">
                  <c:v>45981.1</c:v>
                </c:pt>
                <c:pt idx="4600">
                  <c:v>45991.1</c:v>
                </c:pt>
                <c:pt idx="4601">
                  <c:v>46001.09</c:v>
                </c:pt>
                <c:pt idx="4602">
                  <c:v>46011.09</c:v>
                </c:pt>
                <c:pt idx="4603">
                  <c:v>46021.09</c:v>
                </c:pt>
                <c:pt idx="4604">
                  <c:v>46031.09</c:v>
                </c:pt>
                <c:pt idx="4605">
                  <c:v>46041.09</c:v>
                </c:pt>
                <c:pt idx="4606">
                  <c:v>46051.09</c:v>
                </c:pt>
                <c:pt idx="4607">
                  <c:v>46061.08</c:v>
                </c:pt>
                <c:pt idx="4608">
                  <c:v>46071.08</c:v>
                </c:pt>
                <c:pt idx="4609">
                  <c:v>46081.08</c:v>
                </c:pt>
                <c:pt idx="4610">
                  <c:v>46091.08</c:v>
                </c:pt>
                <c:pt idx="4611">
                  <c:v>46101.08</c:v>
                </c:pt>
                <c:pt idx="4612">
                  <c:v>46111.07</c:v>
                </c:pt>
                <c:pt idx="4613">
                  <c:v>46121.07</c:v>
                </c:pt>
                <c:pt idx="4614">
                  <c:v>46131.07</c:v>
                </c:pt>
                <c:pt idx="4615">
                  <c:v>46141.07</c:v>
                </c:pt>
                <c:pt idx="4616">
                  <c:v>46151.07</c:v>
                </c:pt>
                <c:pt idx="4617">
                  <c:v>46161.06</c:v>
                </c:pt>
                <c:pt idx="4618">
                  <c:v>46171.06</c:v>
                </c:pt>
                <c:pt idx="4619">
                  <c:v>46181.06</c:v>
                </c:pt>
                <c:pt idx="4620">
                  <c:v>46191.06</c:v>
                </c:pt>
                <c:pt idx="4621">
                  <c:v>46201.05</c:v>
                </c:pt>
                <c:pt idx="4622">
                  <c:v>46211.05</c:v>
                </c:pt>
                <c:pt idx="4623">
                  <c:v>46221.05</c:v>
                </c:pt>
                <c:pt idx="4624">
                  <c:v>46231.05</c:v>
                </c:pt>
                <c:pt idx="4625">
                  <c:v>46241.05</c:v>
                </c:pt>
                <c:pt idx="4626">
                  <c:v>46251.05</c:v>
                </c:pt>
                <c:pt idx="4627">
                  <c:v>46261.04</c:v>
                </c:pt>
                <c:pt idx="4628">
                  <c:v>46271.040000000001</c:v>
                </c:pt>
                <c:pt idx="4629">
                  <c:v>46281.04</c:v>
                </c:pt>
                <c:pt idx="4630">
                  <c:v>46291.040000000001</c:v>
                </c:pt>
                <c:pt idx="4631">
                  <c:v>46301.04</c:v>
                </c:pt>
                <c:pt idx="4632">
                  <c:v>46311.040000000001</c:v>
                </c:pt>
                <c:pt idx="4633">
                  <c:v>46321.04</c:v>
                </c:pt>
                <c:pt idx="4634">
                  <c:v>46331.03</c:v>
                </c:pt>
                <c:pt idx="4635">
                  <c:v>46341.03</c:v>
                </c:pt>
                <c:pt idx="4636">
                  <c:v>46351.03</c:v>
                </c:pt>
                <c:pt idx="4637">
                  <c:v>46361.02</c:v>
                </c:pt>
                <c:pt idx="4638">
                  <c:v>46371.02</c:v>
                </c:pt>
                <c:pt idx="4639">
                  <c:v>46381.02</c:v>
                </c:pt>
                <c:pt idx="4640">
                  <c:v>46391.02</c:v>
                </c:pt>
                <c:pt idx="4641">
                  <c:v>46401.02</c:v>
                </c:pt>
                <c:pt idx="4642">
                  <c:v>46411.02</c:v>
                </c:pt>
                <c:pt idx="4643">
                  <c:v>46421.02</c:v>
                </c:pt>
                <c:pt idx="4644">
                  <c:v>46431.01</c:v>
                </c:pt>
                <c:pt idx="4645">
                  <c:v>46441.01</c:v>
                </c:pt>
                <c:pt idx="4646">
                  <c:v>46451.01</c:v>
                </c:pt>
                <c:pt idx="4647">
                  <c:v>46461.01</c:v>
                </c:pt>
                <c:pt idx="4648">
                  <c:v>46471.01</c:v>
                </c:pt>
                <c:pt idx="4649">
                  <c:v>46481</c:v>
                </c:pt>
                <c:pt idx="4650">
                  <c:v>46491</c:v>
                </c:pt>
                <c:pt idx="4651">
                  <c:v>46501</c:v>
                </c:pt>
                <c:pt idx="4652">
                  <c:v>46511</c:v>
                </c:pt>
                <c:pt idx="4653">
                  <c:v>46521</c:v>
                </c:pt>
                <c:pt idx="4654">
                  <c:v>46530.99</c:v>
                </c:pt>
                <c:pt idx="4655">
                  <c:v>46540.99</c:v>
                </c:pt>
                <c:pt idx="4656">
                  <c:v>46550.99</c:v>
                </c:pt>
                <c:pt idx="4657">
                  <c:v>46560.98</c:v>
                </c:pt>
                <c:pt idx="4658">
                  <c:v>46570.98</c:v>
                </c:pt>
                <c:pt idx="4659">
                  <c:v>46580.98</c:v>
                </c:pt>
                <c:pt idx="4660">
                  <c:v>46590.98</c:v>
                </c:pt>
                <c:pt idx="4661">
                  <c:v>46600.98</c:v>
                </c:pt>
                <c:pt idx="4662">
                  <c:v>46610.98</c:v>
                </c:pt>
                <c:pt idx="4663">
                  <c:v>46620.98</c:v>
                </c:pt>
                <c:pt idx="4664">
                  <c:v>46630.97</c:v>
                </c:pt>
                <c:pt idx="4665">
                  <c:v>46640.97</c:v>
                </c:pt>
                <c:pt idx="4666">
                  <c:v>46650.97</c:v>
                </c:pt>
                <c:pt idx="4667">
                  <c:v>46660.97</c:v>
                </c:pt>
                <c:pt idx="4668">
                  <c:v>46670.97</c:v>
                </c:pt>
                <c:pt idx="4669">
                  <c:v>46680.959999999999</c:v>
                </c:pt>
                <c:pt idx="4670">
                  <c:v>46690.96</c:v>
                </c:pt>
                <c:pt idx="4671">
                  <c:v>46700.959999999999</c:v>
                </c:pt>
                <c:pt idx="4672">
                  <c:v>46710.96</c:v>
                </c:pt>
                <c:pt idx="4673">
                  <c:v>46720.959999999999</c:v>
                </c:pt>
                <c:pt idx="4674">
                  <c:v>46730.95</c:v>
                </c:pt>
                <c:pt idx="4675">
                  <c:v>46740.95</c:v>
                </c:pt>
                <c:pt idx="4676">
                  <c:v>46750.95</c:v>
                </c:pt>
                <c:pt idx="4677">
                  <c:v>46760.95</c:v>
                </c:pt>
                <c:pt idx="4678">
                  <c:v>46770.95</c:v>
                </c:pt>
                <c:pt idx="4679">
                  <c:v>46780.95</c:v>
                </c:pt>
                <c:pt idx="4680">
                  <c:v>46790.95</c:v>
                </c:pt>
                <c:pt idx="4681">
                  <c:v>46800.94</c:v>
                </c:pt>
                <c:pt idx="4682">
                  <c:v>46810.94</c:v>
                </c:pt>
                <c:pt idx="4683">
                  <c:v>46820.94</c:v>
                </c:pt>
                <c:pt idx="4684">
                  <c:v>46830.93</c:v>
                </c:pt>
                <c:pt idx="4685">
                  <c:v>46840.93</c:v>
                </c:pt>
                <c:pt idx="4686">
                  <c:v>46850.93</c:v>
                </c:pt>
                <c:pt idx="4687">
                  <c:v>46860.93</c:v>
                </c:pt>
                <c:pt idx="4688">
                  <c:v>46870.93</c:v>
                </c:pt>
                <c:pt idx="4689">
                  <c:v>46880.93</c:v>
                </c:pt>
                <c:pt idx="4690">
                  <c:v>46890.93</c:v>
                </c:pt>
                <c:pt idx="4691">
                  <c:v>46900.92</c:v>
                </c:pt>
                <c:pt idx="4692">
                  <c:v>46910.92</c:v>
                </c:pt>
                <c:pt idx="4693">
                  <c:v>46920.92</c:v>
                </c:pt>
                <c:pt idx="4694">
                  <c:v>46930.91</c:v>
                </c:pt>
                <c:pt idx="4695">
                  <c:v>46940.91</c:v>
                </c:pt>
                <c:pt idx="4696">
                  <c:v>46950.91</c:v>
                </c:pt>
                <c:pt idx="4697">
                  <c:v>46960.91</c:v>
                </c:pt>
                <c:pt idx="4698">
                  <c:v>46970.91</c:v>
                </c:pt>
                <c:pt idx="4699">
                  <c:v>46980.91</c:v>
                </c:pt>
                <c:pt idx="4700">
                  <c:v>46990.91</c:v>
                </c:pt>
                <c:pt idx="4701">
                  <c:v>47000.9</c:v>
                </c:pt>
                <c:pt idx="4702">
                  <c:v>47010.9</c:v>
                </c:pt>
                <c:pt idx="4703">
                  <c:v>47020.9</c:v>
                </c:pt>
                <c:pt idx="4704">
                  <c:v>47030.9</c:v>
                </c:pt>
                <c:pt idx="4705">
                  <c:v>47040.9</c:v>
                </c:pt>
                <c:pt idx="4706">
                  <c:v>47050.89</c:v>
                </c:pt>
                <c:pt idx="4707">
                  <c:v>47060.89</c:v>
                </c:pt>
                <c:pt idx="4708">
                  <c:v>47070.89</c:v>
                </c:pt>
                <c:pt idx="4709">
                  <c:v>47080.89</c:v>
                </c:pt>
                <c:pt idx="4710">
                  <c:v>47090.89</c:v>
                </c:pt>
                <c:pt idx="4711">
                  <c:v>47100.88</c:v>
                </c:pt>
                <c:pt idx="4712">
                  <c:v>47110.879999999997</c:v>
                </c:pt>
                <c:pt idx="4713">
                  <c:v>47120.88</c:v>
                </c:pt>
                <c:pt idx="4714">
                  <c:v>47130.879999999997</c:v>
                </c:pt>
                <c:pt idx="4715">
                  <c:v>47140.88</c:v>
                </c:pt>
                <c:pt idx="4716">
                  <c:v>47150.879999999997</c:v>
                </c:pt>
                <c:pt idx="4717">
                  <c:v>47160.87</c:v>
                </c:pt>
                <c:pt idx="4718">
                  <c:v>47170.87</c:v>
                </c:pt>
                <c:pt idx="4719">
                  <c:v>47180.87</c:v>
                </c:pt>
                <c:pt idx="4720">
                  <c:v>47190.87</c:v>
                </c:pt>
                <c:pt idx="4721">
                  <c:v>47200.86</c:v>
                </c:pt>
                <c:pt idx="4722">
                  <c:v>47210.86</c:v>
                </c:pt>
                <c:pt idx="4723">
                  <c:v>47220.86</c:v>
                </c:pt>
                <c:pt idx="4724">
                  <c:v>47230.86</c:v>
                </c:pt>
                <c:pt idx="4725">
                  <c:v>47240.86</c:v>
                </c:pt>
                <c:pt idx="4726">
                  <c:v>47250.86</c:v>
                </c:pt>
                <c:pt idx="4727">
                  <c:v>47260.85</c:v>
                </c:pt>
                <c:pt idx="4728">
                  <c:v>47270.85</c:v>
                </c:pt>
                <c:pt idx="4729">
                  <c:v>47280.85</c:v>
                </c:pt>
                <c:pt idx="4730">
                  <c:v>47290.85</c:v>
                </c:pt>
                <c:pt idx="4731">
                  <c:v>47300.84</c:v>
                </c:pt>
                <c:pt idx="4732">
                  <c:v>47310.84</c:v>
                </c:pt>
                <c:pt idx="4733">
                  <c:v>47320.84</c:v>
                </c:pt>
                <c:pt idx="4734">
                  <c:v>47330.84</c:v>
                </c:pt>
                <c:pt idx="4735">
                  <c:v>47340.84</c:v>
                </c:pt>
                <c:pt idx="4736">
                  <c:v>47350.84</c:v>
                </c:pt>
                <c:pt idx="4737">
                  <c:v>47360.83</c:v>
                </c:pt>
                <c:pt idx="4738">
                  <c:v>47370.83</c:v>
                </c:pt>
                <c:pt idx="4739">
                  <c:v>47380.83</c:v>
                </c:pt>
                <c:pt idx="4740">
                  <c:v>47390.83</c:v>
                </c:pt>
                <c:pt idx="4741">
                  <c:v>47400.83</c:v>
                </c:pt>
                <c:pt idx="4742">
                  <c:v>47410.82</c:v>
                </c:pt>
                <c:pt idx="4743">
                  <c:v>47420.82</c:v>
                </c:pt>
                <c:pt idx="4744">
                  <c:v>47430.82</c:v>
                </c:pt>
                <c:pt idx="4745">
                  <c:v>47440.82</c:v>
                </c:pt>
                <c:pt idx="4746">
                  <c:v>47450.82</c:v>
                </c:pt>
                <c:pt idx="4747">
                  <c:v>47460.81</c:v>
                </c:pt>
                <c:pt idx="4748">
                  <c:v>47470.81</c:v>
                </c:pt>
                <c:pt idx="4749">
                  <c:v>47480.81</c:v>
                </c:pt>
                <c:pt idx="4750">
                  <c:v>47490.81</c:v>
                </c:pt>
                <c:pt idx="4751">
                  <c:v>47500.800000000003</c:v>
                </c:pt>
                <c:pt idx="4752">
                  <c:v>47510.8</c:v>
                </c:pt>
                <c:pt idx="4753">
                  <c:v>47520.800000000003</c:v>
                </c:pt>
                <c:pt idx="4754">
                  <c:v>47530.8</c:v>
                </c:pt>
                <c:pt idx="4755">
                  <c:v>47540.800000000003</c:v>
                </c:pt>
                <c:pt idx="4756">
                  <c:v>47550.8</c:v>
                </c:pt>
                <c:pt idx="4757">
                  <c:v>47560.79</c:v>
                </c:pt>
                <c:pt idx="4758">
                  <c:v>47570.79</c:v>
                </c:pt>
                <c:pt idx="4759">
                  <c:v>47580.79</c:v>
                </c:pt>
                <c:pt idx="4760">
                  <c:v>47590.79</c:v>
                </c:pt>
                <c:pt idx="4761">
                  <c:v>47600.79</c:v>
                </c:pt>
                <c:pt idx="4762">
                  <c:v>47610.79</c:v>
                </c:pt>
                <c:pt idx="4763">
                  <c:v>47620.79</c:v>
                </c:pt>
                <c:pt idx="4764">
                  <c:v>47630.78</c:v>
                </c:pt>
                <c:pt idx="4765">
                  <c:v>47640.78</c:v>
                </c:pt>
                <c:pt idx="4766">
                  <c:v>47650.78</c:v>
                </c:pt>
                <c:pt idx="4767">
                  <c:v>47660.77</c:v>
                </c:pt>
                <c:pt idx="4768">
                  <c:v>47670.77</c:v>
                </c:pt>
                <c:pt idx="4769">
                  <c:v>47680.77</c:v>
                </c:pt>
                <c:pt idx="4770">
                  <c:v>47690.77</c:v>
                </c:pt>
                <c:pt idx="4771">
                  <c:v>47700.77</c:v>
                </c:pt>
                <c:pt idx="4772">
                  <c:v>47710.77</c:v>
                </c:pt>
                <c:pt idx="4773">
                  <c:v>47720.77</c:v>
                </c:pt>
                <c:pt idx="4774">
                  <c:v>47730.76</c:v>
                </c:pt>
                <c:pt idx="4775">
                  <c:v>47740.76</c:v>
                </c:pt>
                <c:pt idx="4776">
                  <c:v>47750.76</c:v>
                </c:pt>
                <c:pt idx="4777">
                  <c:v>47760.76</c:v>
                </c:pt>
                <c:pt idx="4778">
                  <c:v>47770.76</c:v>
                </c:pt>
                <c:pt idx="4779">
                  <c:v>47780.75</c:v>
                </c:pt>
                <c:pt idx="4780">
                  <c:v>47790.75</c:v>
                </c:pt>
                <c:pt idx="4781">
                  <c:v>47800.75</c:v>
                </c:pt>
                <c:pt idx="4782">
                  <c:v>47810.75</c:v>
                </c:pt>
                <c:pt idx="4783">
                  <c:v>47820.75</c:v>
                </c:pt>
                <c:pt idx="4784">
                  <c:v>47830.74</c:v>
                </c:pt>
                <c:pt idx="4785">
                  <c:v>47840.74</c:v>
                </c:pt>
                <c:pt idx="4786">
                  <c:v>47850.74</c:v>
                </c:pt>
                <c:pt idx="4787">
                  <c:v>47860.73</c:v>
                </c:pt>
                <c:pt idx="4788">
                  <c:v>47870.73</c:v>
                </c:pt>
                <c:pt idx="4789">
                  <c:v>47880.73</c:v>
                </c:pt>
                <c:pt idx="4790">
                  <c:v>47890.73</c:v>
                </c:pt>
                <c:pt idx="4791">
                  <c:v>47900.73</c:v>
                </c:pt>
                <c:pt idx="4792">
                  <c:v>47910.73</c:v>
                </c:pt>
                <c:pt idx="4793">
                  <c:v>47920.73</c:v>
                </c:pt>
                <c:pt idx="4794">
                  <c:v>47930.720000000001</c:v>
                </c:pt>
                <c:pt idx="4795">
                  <c:v>47940.72</c:v>
                </c:pt>
                <c:pt idx="4796">
                  <c:v>47950.720000000001</c:v>
                </c:pt>
                <c:pt idx="4797">
                  <c:v>47960.72</c:v>
                </c:pt>
                <c:pt idx="4798">
                  <c:v>47970.720000000001</c:v>
                </c:pt>
                <c:pt idx="4799">
                  <c:v>47980.71</c:v>
                </c:pt>
                <c:pt idx="4800">
                  <c:v>47990.71</c:v>
                </c:pt>
                <c:pt idx="4801">
                  <c:v>48000.71</c:v>
                </c:pt>
                <c:pt idx="4802">
                  <c:v>48010.71</c:v>
                </c:pt>
                <c:pt idx="4803">
                  <c:v>48020.71</c:v>
                </c:pt>
                <c:pt idx="4804">
                  <c:v>48030.7</c:v>
                </c:pt>
                <c:pt idx="4805">
                  <c:v>48040.7</c:v>
                </c:pt>
                <c:pt idx="4806">
                  <c:v>48050.7</c:v>
                </c:pt>
                <c:pt idx="4807">
                  <c:v>48060.7</c:v>
                </c:pt>
                <c:pt idx="4808">
                  <c:v>48070.7</c:v>
                </c:pt>
                <c:pt idx="4809">
                  <c:v>48080.7</c:v>
                </c:pt>
                <c:pt idx="4810">
                  <c:v>48090.7</c:v>
                </c:pt>
                <c:pt idx="4811">
                  <c:v>48100.69</c:v>
                </c:pt>
                <c:pt idx="4812">
                  <c:v>48110.69</c:v>
                </c:pt>
                <c:pt idx="4813">
                  <c:v>48120.69</c:v>
                </c:pt>
                <c:pt idx="4814">
                  <c:v>48130.69</c:v>
                </c:pt>
                <c:pt idx="4815">
                  <c:v>48140.69</c:v>
                </c:pt>
                <c:pt idx="4816">
                  <c:v>48150.68</c:v>
                </c:pt>
                <c:pt idx="4817">
                  <c:v>48160.68</c:v>
                </c:pt>
                <c:pt idx="4818">
                  <c:v>48170.68</c:v>
                </c:pt>
                <c:pt idx="4819">
                  <c:v>48180.68</c:v>
                </c:pt>
                <c:pt idx="4820">
                  <c:v>48190.68</c:v>
                </c:pt>
                <c:pt idx="4821">
                  <c:v>48200.67</c:v>
                </c:pt>
                <c:pt idx="4822">
                  <c:v>48210.67</c:v>
                </c:pt>
                <c:pt idx="4823">
                  <c:v>48220.67</c:v>
                </c:pt>
                <c:pt idx="4824">
                  <c:v>48230.66</c:v>
                </c:pt>
                <c:pt idx="4825">
                  <c:v>48240.66</c:v>
                </c:pt>
                <c:pt idx="4826">
                  <c:v>48250.66</c:v>
                </c:pt>
                <c:pt idx="4827">
                  <c:v>48260.66</c:v>
                </c:pt>
                <c:pt idx="4828">
                  <c:v>48270.66</c:v>
                </c:pt>
                <c:pt idx="4829">
                  <c:v>48280.66</c:v>
                </c:pt>
                <c:pt idx="4830">
                  <c:v>48290.66</c:v>
                </c:pt>
                <c:pt idx="4831">
                  <c:v>48300.65</c:v>
                </c:pt>
                <c:pt idx="4832">
                  <c:v>48310.65</c:v>
                </c:pt>
                <c:pt idx="4833">
                  <c:v>48320.65</c:v>
                </c:pt>
                <c:pt idx="4834">
                  <c:v>48330.65</c:v>
                </c:pt>
                <c:pt idx="4835">
                  <c:v>48340.65</c:v>
                </c:pt>
                <c:pt idx="4836">
                  <c:v>48350.64</c:v>
                </c:pt>
                <c:pt idx="4837">
                  <c:v>48360.639999999999</c:v>
                </c:pt>
                <c:pt idx="4838">
                  <c:v>48370.64</c:v>
                </c:pt>
                <c:pt idx="4839">
                  <c:v>48380.639999999999</c:v>
                </c:pt>
                <c:pt idx="4840">
                  <c:v>48390.64</c:v>
                </c:pt>
                <c:pt idx="4841">
                  <c:v>48400.63</c:v>
                </c:pt>
                <c:pt idx="4842">
                  <c:v>48410.63</c:v>
                </c:pt>
                <c:pt idx="4843">
                  <c:v>48420.63</c:v>
                </c:pt>
                <c:pt idx="4844">
                  <c:v>48430.63</c:v>
                </c:pt>
                <c:pt idx="4845">
                  <c:v>48440.63</c:v>
                </c:pt>
                <c:pt idx="4846">
                  <c:v>48450.63</c:v>
                </c:pt>
                <c:pt idx="4847">
                  <c:v>48460.63</c:v>
                </c:pt>
                <c:pt idx="4848">
                  <c:v>48470.62</c:v>
                </c:pt>
                <c:pt idx="4849">
                  <c:v>48480.62</c:v>
                </c:pt>
                <c:pt idx="4850">
                  <c:v>48490.62</c:v>
                </c:pt>
                <c:pt idx="4851">
                  <c:v>48500.62</c:v>
                </c:pt>
                <c:pt idx="4852">
                  <c:v>48510.62</c:v>
                </c:pt>
                <c:pt idx="4853">
                  <c:v>48520.61</c:v>
                </c:pt>
                <c:pt idx="4854">
                  <c:v>48530.61</c:v>
                </c:pt>
                <c:pt idx="4855">
                  <c:v>48540.61</c:v>
                </c:pt>
                <c:pt idx="4856">
                  <c:v>48550.61</c:v>
                </c:pt>
                <c:pt idx="4857">
                  <c:v>48560.61</c:v>
                </c:pt>
                <c:pt idx="4858">
                  <c:v>48570.6</c:v>
                </c:pt>
                <c:pt idx="4859">
                  <c:v>48580.6</c:v>
                </c:pt>
                <c:pt idx="4860">
                  <c:v>48590.6</c:v>
                </c:pt>
                <c:pt idx="4861">
                  <c:v>48600.59</c:v>
                </c:pt>
                <c:pt idx="4862">
                  <c:v>48610.59</c:v>
                </c:pt>
                <c:pt idx="4863">
                  <c:v>48620.59</c:v>
                </c:pt>
                <c:pt idx="4864">
                  <c:v>48630.59</c:v>
                </c:pt>
                <c:pt idx="4865">
                  <c:v>48640.59</c:v>
                </c:pt>
                <c:pt idx="4866">
                  <c:v>48650.59</c:v>
                </c:pt>
                <c:pt idx="4867">
                  <c:v>48660.59</c:v>
                </c:pt>
                <c:pt idx="4868">
                  <c:v>48670.58</c:v>
                </c:pt>
                <c:pt idx="4869">
                  <c:v>48680.58</c:v>
                </c:pt>
                <c:pt idx="4870">
                  <c:v>48690.58</c:v>
                </c:pt>
                <c:pt idx="4871">
                  <c:v>48700.58</c:v>
                </c:pt>
                <c:pt idx="4872">
                  <c:v>48710.58</c:v>
                </c:pt>
                <c:pt idx="4873">
                  <c:v>48720.57</c:v>
                </c:pt>
                <c:pt idx="4874">
                  <c:v>48730.57</c:v>
                </c:pt>
                <c:pt idx="4875">
                  <c:v>48740.57</c:v>
                </c:pt>
                <c:pt idx="4876">
                  <c:v>48750.57</c:v>
                </c:pt>
                <c:pt idx="4877">
                  <c:v>48760.57</c:v>
                </c:pt>
                <c:pt idx="4878">
                  <c:v>48770.559999999998</c:v>
                </c:pt>
                <c:pt idx="4879">
                  <c:v>48780.56</c:v>
                </c:pt>
                <c:pt idx="4880">
                  <c:v>48790.559999999998</c:v>
                </c:pt>
                <c:pt idx="4881">
                  <c:v>48800.56</c:v>
                </c:pt>
                <c:pt idx="4882">
                  <c:v>48810.559999999998</c:v>
                </c:pt>
                <c:pt idx="4883">
                  <c:v>48820.55</c:v>
                </c:pt>
                <c:pt idx="4884">
                  <c:v>48830.55</c:v>
                </c:pt>
                <c:pt idx="4885">
                  <c:v>48840.55</c:v>
                </c:pt>
                <c:pt idx="4886">
                  <c:v>48850.55</c:v>
                </c:pt>
                <c:pt idx="4887">
                  <c:v>48860.55</c:v>
                </c:pt>
                <c:pt idx="4888">
                  <c:v>48870.55</c:v>
                </c:pt>
                <c:pt idx="4889">
                  <c:v>48880.54</c:v>
                </c:pt>
                <c:pt idx="4890">
                  <c:v>48890.54</c:v>
                </c:pt>
                <c:pt idx="4891">
                  <c:v>48900.54</c:v>
                </c:pt>
                <c:pt idx="4892">
                  <c:v>48910.54</c:v>
                </c:pt>
                <c:pt idx="4893">
                  <c:v>48920.54</c:v>
                </c:pt>
                <c:pt idx="4894">
                  <c:v>48930.53</c:v>
                </c:pt>
                <c:pt idx="4895">
                  <c:v>48940.53</c:v>
                </c:pt>
                <c:pt idx="4896">
                  <c:v>48950.53</c:v>
                </c:pt>
                <c:pt idx="4897">
                  <c:v>48960.53</c:v>
                </c:pt>
                <c:pt idx="4898">
                  <c:v>48970.52</c:v>
                </c:pt>
                <c:pt idx="4899">
                  <c:v>48980.52</c:v>
                </c:pt>
                <c:pt idx="4900">
                  <c:v>48990.52</c:v>
                </c:pt>
                <c:pt idx="4901">
                  <c:v>49000.52</c:v>
                </c:pt>
                <c:pt idx="4902">
                  <c:v>49010.52</c:v>
                </c:pt>
                <c:pt idx="4903">
                  <c:v>49020.52</c:v>
                </c:pt>
                <c:pt idx="4904">
                  <c:v>49030.51</c:v>
                </c:pt>
                <c:pt idx="4905">
                  <c:v>49040.51</c:v>
                </c:pt>
                <c:pt idx="4906">
                  <c:v>49050.51</c:v>
                </c:pt>
                <c:pt idx="4907">
                  <c:v>49060.51</c:v>
                </c:pt>
                <c:pt idx="4908">
                  <c:v>49070.51</c:v>
                </c:pt>
                <c:pt idx="4909">
                  <c:v>49080.5</c:v>
                </c:pt>
                <c:pt idx="4910">
                  <c:v>49090.5</c:v>
                </c:pt>
                <c:pt idx="4911">
                  <c:v>49100.5</c:v>
                </c:pt>
                <c:pt idx="4912">
                  <c:v>49110.5</c:v>
                </c:pt>
                <c:pt idx="4913">
                  <c:v>49120.5</c:v>
                </c:pt>
                <c:pt idx="4914">
                  <c:v>49130.49</c:v>
                </c:pt>
                <c:pt idx="4915">
                  <c:v>49140.49</c:v>
                </c:pt>
                <c:pt idx="4916">
                  <c:v>49150.49</c:v>
                </c:pt>
                <c:pt idx="4917">
                  <c:v>49160.49</c:v>
                </c:pt>
                <c:pt idx="4918">
                  <c:v>49170.49</c:v>
                </c:pt>
                <c:pt idx="4919">
                  <c:v>49180.480000000003</c:v>
                </c:pt>
                <c:pt idx="4920">
                  <c:v>49190.48</c:v>
                </c:pt>
                <c:pt idx="4921">
                  <c:v>49200.480000000003</c:v>
                </c:pt>
                <c:pt idx="4922">
                  <c:v>49210.48</c:v>
                </c:pt>
                <c:pt idx="4923">
                  <c:v>49220.480000000003</c:v>
                </c:pt>
                <c:pt idx="4924">
                  <c:v>49230.48</c:v>
                </c:pt>
                <c:pt idx="4925">
                  <c:v>49240.480000000003</c:v>
                </c:pt>
                <c:pt idx="4926">
                  <c:v>49250.47</c:v>
                </c:pt>
                <c:pt idx="4927">
                  <c:v>49260.47</c:v>
                </c:pt>
                <c:pt idx="4928">
                  <c:v>49270.47</c:v>
                </c:pt>
                <c:pt idx="4929">
                  <c:v>49280.47</c:v>
                </c:pt>
                <c:pt idx="4930">
                  <c:v>49290.46</c:v>
                </c:pt>
                <c:pt idx="4931">
                  <c:v>49300.46</c:v>
                </c:pt>
                <c:pt idx="4932">
                  <c:v>49310.46</c:v>
                </c:pt>
                <c:pt idx="4933">
                  <c:v>49320.46</c:v>
                </c:pt>
                <c:pt idx="4934">
                  <c:v>49330.45</c:v>
                </c:pt>
                <c:pt idx="4935">
                  <c:v>49340.45</c:v>
                </c:pt>
                <c:pt idx="4936">
                  <c:v>49350.45</c:v>
                </c:pt>
                <c:pt idx="4937">
                  <c:v>49360.45</c:v>
                </c:pt>
                <c:pt idx="4938">
                  <c:v>49370.45</c:v>
                </c:pt>
                <c:pt idx="4939">
                  <c:v>49380.45</c:v>
                </c:pt>
                <c:pt idx="4940">
                  <c:v>49390.45</c:v>
                </c:pt>
                <c:pt idx="4941">
                  <c:v>49400.44</c:v>
                </c:pt>
                <c:pt idx="4942">
                  <c:v>49410.44</c:v>
                </c:pt>
                <c:pt idx="4943">
                  <c:v>49420.44</c:v>
                </c:pt>
                <c:pt idx="4944">
                  <c:v>49430.44</c:v>
                </c:pt>
                <c:pt idx="4945">
                  <c:v>49440.44</c:v>
                </c:pt>
                <c:pt idx="4946">
                  <c:v>49450.43</c:v>
                </c:pt>
                <c:pt idx="4947">
                  <c:v>49460.43</c:v>
                </c:pt>
                <c:pt idx="4948">
                  <c:v>49470.43</c:v>
                </c:pt>
                <c:pt idx="4949">
                  <c:v>49480.43</c:v>
                </c:pt>
                <c:pt idx="4950">
                  <c:v>49490.43</c:v>
                </c:pt>
                <c:pt idx="4951">
                  <c:v>49500.42</c:v>
                </c:pt>
                <c:pt idx="4952">
                  <c:v>49510.42</c:v>
                </c:pt>
                <c:pt idx="4953">
                  <c:v>49520.42</c:v>
                </c:pt>
                <c:pt idx="4954">
                  <c:v>49530.42</c:v>
                </c:pt>
                <c:pt idx="4955">
                  <c:v>49540.42</c:v>
                </c:pt>
                <c:pt idx="4956">
                  <c:v>49550.41</c:v>
                </c:pt>
                <c:pt idx="4957">
                  <c:v>49560.41</c:v>
                </c:pt>
                <c:pt idx="4958">
                  <c:v>49570.41</c:v>
                </c:pt>
                <c:pt idx="4959">
                  <c:v>49580.41</c:v>
                </c:pt>
                <c:pt idx="4960">
                  <c:v>49590.41</c:v>
                </c:pt>
                <c:pt idx="4961">
                  <c:v>49600.41</c:v>
                </c:pt>
                <c:pt idx="4962">
                  <c:v>49610.41</c:v>
                </c:pt>
                <c:pt idx="4963">
                  <c:v>49620.4</c:v>
                </c:pt>
                <c:pt idx="4964">
                  <c:v>49630.400000000001</c:v>
                </c:pt>
                <c:pt idx="4965">
                  <c:v>49640.4</c:v>
                </c:pt>
                <c:pt idx="4966">
                  <c:v>49650.39</c:v>
                </c:pt>
                <c:pt idx="4967">
                  <c:v>49660.39</c:v>
                </c:pt>
                <c:pt idx="4968">
                  <c:v>49670.39</c:v>
                </c:pt>
                <c:pt idx="4969">
                  <c:v>49680.39</c:v>
                </c:pt>
                <c:pt idx="4970">
                  <c:v>49690.39</c:v>
                </c:pt>
                <c:pt idx="4971">
                  <c:v>49700.38</c:v>
                </c:pt>
                <c:pt idx="4972">
                  <c:v>49710.38</c:v>
                </c:pt>
                <c:pt idx="4973">
                  <c:v>49720.38</c:v>
                </c:pt>
                <c:pt idx="4974">
                  <c:v>49730.38</c:v>
                </c:pt>
                <c:pt idx="4975">
                  <c:v>49740.38</c:v>
                </c:pt>
                <c:pt idx="4976">
                  <c:v>49750.38</c:v>
                </c:pt>
                <c:pt idx="4977">
                  <c:v>49760.38</c:v>
                </c:pt>
                <c:pt idx="4978">
                  <c:v>49770.37</c:v>
                </c:pt>
                <c:pt idx="4979">
                  <c:v>49780.37</c:v>
                </c:pt>
                <c:pt idx="4980">
                  <c:v>49790.37</c:v>
                </c:pt>
                <c:pt idx="4981">
                  <c:v>49800.37</c:v>
                </c:pt>
                <c:pt idx="4982">
                  <c:v>49810.37</c:v>
                </c:pt>
                <c:pt idx="4983">
                  <c:v>49820.36</c:v>
                </c:pt>
                <c:pt idx="4984">
                  <c:v>49830.36</c:v>
                </c:pt>
                <c:pt idx="4985">
                  <c:v>49840.36</c:v>
                </c:pt>
                <c:pt idx="4986">
                  <c:v>49850.36</c:v>
                </c:pt>
                <c:pt idx="4987">
                  <c:v>49860.36</c:v>
                </c:pt>
                <c:pt idx="4988">
                  <c:v>49870.35</c:v>
                </c:pt>
                <c:pt idx="4989">
                  <c:v>49880.35</c:v>
                </c:pt>
                <c:pt idx="4990">
                  <c:v>49890.35</c:v>
                </c:pt>
                <c:pt idx="4991">
                  <c:v>49900.35</c:v>
                </c:pt>
                <c:pt idx="4992">
                  <c:v>49910.35</c:v>
                </c:pt>
                <c:pt idx="4993">
                  <c:v>49920.34</c:v>
                </c:pt>
                <c:pt idx="4994">
                  <c:v>49930.34</c:v>
                </c:pt>
                <c:pt idx="4995">
                  <c:v>49940.34</c:v>
                </c:pt>
                <c:pt idx="4996">
                  <c:v>49950.34</c:v>
                </c:pt>
                <c:pt idx="4997">
                  <c:v>49960.34</c:v>
                </c:pt>
                <c:pt idx="4998">
                  <c:v>49970.33</c:v>
                </c:pt>
                <c:pt idx="4999">
                  <c:v>49980.33</c:v>
                </c:pt>
                <c:pt idx="5000">
                  <c:v>49990.33</c:v>
                </c:pt>
                <c:pt idx="5001">
                  <c:v>50000.33</c:v>
                </c:pt>
                <c:pt idx="5002">
                  <c:v>50010.33</c:v>
                </c:pt>
                <c:pt idx="5003">
                  <c:v>50020.32</c:v>
                </c:pt>
                <c:pt idx="5004">
                  <c:v>50030.32</c:v>
                </c:pt>
                <c:pt idx="5005">
                  <c:v>50040.32</c:v>
                </c:pt>
                <c:pt idx="5006">
                  <c:v>50050.32</c:v>
                </c:pt>
                <c:pt idx="5007">
                  <c:v>50060.32</c:v>
                </c:pt>
                <c:pt idx="5008">
                  <c:v>50070.31</c:v>
                </c:pt>
                <c:pt idx="5009">
                  <c:v>50080.31</c:v>
                </c:pt>
                <c:pt idx="5010">
                  <c:v>50090.31</c:v>
                </c:pt>
                <c:pt idx="5011">
                  <c:v>50100.31</c:v>
                </c:pt>
                <c:pt idx="5012">
                  <c:v>50110.31</c:v>
                </c:pt>
                <c:pt idx="5013">
                  <c:v>50120.3</c:v>
                </c:pt>
                <c:pt idx="5014">
                  <c:v>50130.3</c:v>
                </c:pt>
                <c:pt idx="5015">
                  <c:v>50140.3</c:v>
                </c:pt>
                <c:pt idx="5016">
                  <c:v>50150.3</c:v>
                </c:pt>
                <c:pt idx="5017">
                  <c:v>50160.3</c:v>
                </c:pt>
                <c:pt idx="5018">
                  <c:v>50170.3</c:v>
                </c:pt>
                <c:pt idx="5019">
                  <c:v>50180.3</c:v>
                </c:pt>
                <c:pt idx="5020">
                  <c:v>50190.29</c:v>
                </c:pt>
                <c:pt idx="5021">
                  <c:v>50200.29</c:v>
                </c:pt>
                <c:pt idx="5022">
                  <c:v>50210.29</c:v>
                </c:pt>
                <c:pt idx="5023">
                  <c:v>50220.29</c:v>
                </c:pt>
                <c:pt idx="5024">
                  <c:v>50230.29</c:v>
                </c:pt>
                <c:pt idx="5025">
                  <c:v>50240.28</c:v>
                </c:pt>
                <c:pt idx="5026">
                  <c:v>50250.28</c:v>
                </c:pt>
                <c:pt idx="5027">
                  <c:v>50260.28</c:v>
                </c:pt>
                <c:pt idx="5028">
                  <c:v>50270.27</c:v>
                </c:pt>
                <c:pt idx="5029">
                  <c:v>50280.27</c:v>
                </c:pt>
                <c:pt idx="5030">
                  <c:v>50290.27</c:v>
                </c:pt>
                <c:pt idx="5031">
                  <c:v>50300.27</c:v>
                </c:pt>
                <c:pt idx="5032">
                  <c:v>50310.27</c:v>
                </c:pt>
                <c:pt idx="5033">
                  <c:v>50320.27</c:v>
                </c:pt>
                <c:pt idx="5034">
                  <c:v>50330.27</c:v>
                </c:pt>
                <c:pt idx="5035">
                  <c:v>50340.26</c:v>
                </c:pt>
                <c:pt idx="5036">
                  <c:v>50350.26</c:v>
                </c:pt>
                <c:pt idx="5037">
                  <c:v>50360.26</c:v>
                </c:pt>
                <c:pt idx="5038">
                  <c:v>50370.26</c:v>
                </c:pt>
                <c:pt idx="5039">
                  <c:v>50380.26</c:v>
                </c:pt>
                <c:pt idx="5040">
                  <c:v>50390.25</c:v>
                </c:pt>
                <c:pt idx="5041">
                  <c:v>50400.25</c:v>
                </c:pt>
                <c:pt idx="5042">
                  <c:v>50410.25</c:v>
                </c:pt>
                <c:pt idx="5043">
                  <c:v>50420.25</c:v>
                </c:pt>
                <c:pt idx="5044">
                  <c:v>50430.25</c:v>
                </c:pt>
                <c:pt idx="5045">
                  <c:v>50440.24</c:v>
                </c:pt>
                <c:pt idx="5046">
                  <c:v>50450.239999999998</c:v>
                </c:pt>
                <c:pt idx="5047">
                  <c:v>50460.24</c:v>
                </c:pt>
                <c:pt idx="5048">
                  <c:v>50470.239999999998</c:v>
                </c:pt>
                <c:pt idx="5049">
                  <c:v>50480.24</c:v>
                </c:pt>
                <c:pt idx="5050">
                  <c:v>50490.23</c:v>
                </c:pt>
                <c:pt idx="5051">
                  <c:v>50500.23</c:v>
                </c:pt>
                <c:pt idx="5052">
                  <c:v>50510.23</c:v>
                </c:pt>
                <c:pt idx="5053">
                  <c:v>50520.23</c:v>
                </c:pt>
                <c:pt idx="5054">
                  <c:v>50530.23</c:v>
                </c:pt>
                <c:pt idx="5055">
                  <c:v>50540.23</c:v>
                </c:pt>
                <c:pt idx="5056">
                  <c:v>50550.23</c:v>
                </c:pt>
                <c:pt idx="5057">
                  <c:v>50560.22</c:v>
                </c:pt>
                <c:pt idx="5058">
                  <c:v>50570.22</c:v>
                </c:pt>
                <c:pt idx="5059">
                  <c:v>50580.22</c:v>
                </c:pt>
                <c:pt idx="5060">
                  <c:v>50590.21</c:v>
                </c:pt>
                <c:pt idx="5061">
                  <c:v>50600.21</c:v>
                </c:pt>
                <c:pt idx="5062">
                  <c:v>50610.21</c:v>
                </c:pt>
                <c:pt idx="5063">
                  <c:v>50620.21</c:v>
                </c:pt>
                <c:pt idx="5064">
                  <c:v>50630.21</c:v>
                </c:pt>
                <c:pt idx="5065">
                  <c:v>50640.2</c:v>
                </c:pt>
                <c:pt idx="5066">
                  <c:v>50650.2</c:v>
                </c:pt>
                <c:pt idx="5067">
                  <c:v>50660.2</c:v>
                </c:pt>
                <c:pt idx="5068">
                  <c:v>50670.2</c:v>
                </c:pt>
                <c:pt idx="5069">
                  <c:v>50680.2</c:v>
                </c:pt>
                <c:pt idx="5070">
                  <c:v>50690.2</c:v>
                </c:pt>
                <c:pt idx="5071">
                  <c:v>50700.2</c:v>
                </c:pt>
                <c:pt idx="5072">
                  <c:v>50710.19</c:v>
                </c:pt>
                <c:pt idx="5073">
                  <c:v>50720.19</c:v>
                </c:pt>
                <c:pt idx="5074">
                  <c:v>50730.19</c:v>
                </c:pt>
                <c:pt idx="5075">
                  <c:v>50740.19</c:v>
                </c:pt>
                <c:pt idx="5076">
                  <c:v>50750.19</c:v>
                </c:pt>
                <c:pt idx="5077">
                  <c:v>50760.18</c:v>
                </c:pt>
                <c:pt idx="5078">
                  <c:v>50770.18</c:v>
                </c:pt>
                <c:pt idx="5079">
                  <c:v>50780.18</c:v>
                </c:pt>
                <c:pt idx="5080">
                  <c:v>50790.18</c:v>
                </c:pt>
                <c:pt idx="5081">
                  <c:v>50800.18</c:v>
                </c:pt>
                <c:pt idx="5082">
                  <c:v>50810.17</c:v>
                </c:pt>
                <c:pt idx="5083">
                  <c:v>50820.17</c:v>
                </c:pt>
                <c:pt idx="5084">
                  <c:v>50830.17</c:v>
                </c:pt>
                <c:pt idx="5085">
                  <c:v>50840.17</c:v>
                </c:pt>
                <c:pt idx="5086">
                  <c:v>50850.17</c:v>
                </c:pt>
                <c:pt idx="5087">
                  <c:v>50860.160000000003</c:v>
                </c:pt>
                <c:pt idx="5088">
                  <c:v>50870.16</c:v>
                </c:pt>
                <c:pt idx="5089">
                  <c:v>50880.160000000003</c:v>
                </c:pt>
                <c:pt idx="5090">
                  <c:v>50890.16</c:v>
                </c:pt>
                <c:pt idx="5091">
                  <c:v>50900.160000000003</c:v>
                </c:pt>
                <c:pt idx="5092">
                  <c:v>50910.16</c:v>
                </c:pt>
                <c:pt idx="5093">
                  <c:v>50920.160000000003</c:v>
                </c:pt>
                <c:pt idx="5094">
                  <c:v>50930.15</c:v>
                </c:pt>
                <c:pt idx="5095">
                  <c:v>50940.15</c:v>
                </c:pt>
                <c:pt idx="5096">
                  <c:v>50950.15</c:v>
                </c:pt>
                <c:pt idx="5097">
                  <c:v>50960.14</c:v>
                </c:pt>
                <c:pt idx="5098">
                  <c:v>50970.14</c:v>
                </c:pt>
                <c:pt idx="5099">
                  <c:v>50980.14</c:v>
                </c:pt>
                <c:pt idx="5100">
                  <c:v>50990.14</c:v>
                </c:pt>
                <c:pt idx="5101">
                  <c:v>51000.14</c:v>
                </c:pt>
                <c:pt idx="5102">
                  <c:v>51010.13</c:v>
                </c:pt>
                <c:pt idx="5103">
                  <c:v>51020.13</c:v>
                </c:pt>
                <c:pt idx="5104">
                  <c:v>51030.13</c:v>
                </c:pt>
                <c:pt idx="5105">
                  <c:v>51040.13</c:v>
                </c:pt>
                <c:pt idx="5106">
                  <c:v>51050.13</c:v>
                </c:pt>
                <c:pt idx="5107">
                  <c:v>51060.13</c:v>
                </c:pt>
                <c:pt idx="5108">
                  <c:v>51070.13</c:v>
                </c:pt>
                <c:pt idx="5109">
                  <c:v>51080.12</c:v>
                </c:pt>
                <c:pt idx="5110">
                  <c:v>51090.12</c:v>
                </c:pt>
                <c:pt idx="5111">
                  <c:v>51100.12</c:v>
                </c:pt>
                <c:pt idx="5112">
                  <c:v>51110.12</c:v>
                </c:pt>
                <c:pt idx="5113">
                  <c:v>51120.12</c:v>
                </c:pt>
                <c:pt idx="5114">
                  <c:v>51130.11</c:v>
                </c:pt>
                <c:pt idx="5115">
                  <c:v>51140.11</c:v>
                </c:pt>
                <c:pt idx="5116">
                  <c:v>51150.11</c:v>
                </c:pt>
                <c:pt idx="5117">
                  <c:v>51160.11</c:v>
                </c:pt>
                <c:pt idx="5118">
                  <c:v>51170.11</c:v>
                </c:pt>
                <c:pt idx="5119">
                  <c:v>51180.1</c:v>
                </c:pt>
                <c:pt idx="5120">
                  <c:v>51190.1</c:v>
                </c:pt>
                <c:pt idx="5121">
                  <c:v>51200.1</c:v>
                </c:pt>
                <c:pt idx="5122">
                  <c:v>51210.1</c:v>
                </c:pt>
                <c:pt idx="5123">
                  <c:v>51220.1</c:v>
                </c:pt>
                <c:pt idx="5124">
                  <c:v>51230.09</c:v>
                </c:pt>
                <c:pt idx="5125">
                  <c:v>51240.09</c:v>
                </c:pt>
                <c:pt idx="5126">
                  <c:v>51250.09</c:v>
                </c:pt>
                <c:pt idx="5127">
                  <c:v>51260.09</c:v>
                </c:pt>
                <c:pt idx="5128">
                  <c:v>51270.09</c:v>
                </c:pt>
                <c:pt idx="5129">
                  <c:v>51280.09</c:v>
                </c:pt>
                <c:pt idx="5130">
                  <c:v>51290.080000000002</c:v>
                </c:pt>
                <c:pt idx="5131">
                  <c:v>51300.08</c:v>
                </c:pt>
                <c:pt idx="5132">
                  <c:v>51310.080000000002</c:v>
                </c:pt>
                <c:pt idx="5133">
                  <c:v>51320.08</c:v>
                </c:pt>
                <c:pt idx="5134">
                  <c:v>51330.07</c:v>
                </c:pt>
                <c:pt idx="5135">
                  <c:v>51340.07</c:v>
                </c:pt>
                <c:pt idx="5136">
                  <c:v>51350.07</c:v>
                </c:pt>
                <c:pt idx="5137">
                  <c:v>51360.07</c:v>
                </c:pt>
                <c:pt idx="5138">
                  <c:v>51370.07</c:v>
                </c:pt>
                <c:pt idx="5139">
                  <c:v>51380.06</c:v>
                </c:pt>
                <c:pt idx="5140">
                  <c:v>51390.06</c:v>
                </c:pt>
                <c:pt idx="5141">
                  <c:v>51400.06</c:v>
                </c:pt>
                <c:pt idx="5142">
                  <c:v>51410.06</c:v>
                </c:pt>
                <c:pt idx="5143">
                  <c:v>51420.06</c:v>
                </c:pt>
                <c:pt idx="5144">
                  <c:v>51430.05</c:v>
                </c:pt>
                <c:pt idx="5145">
                  <c:v>51440.05</c:v>
                </c:pt>
                <c:pt idx="5146">
                  <c:v>51450.05</c:v>
                </c:pt>
                <c:pt idx="5147">
                  <c:v>51460.05</c:v>
                </c:pt>
                <c:pt idx="5148">
                  <c:v>51470.05</c:v>
                </c:pt>
                <c:pt idx="5149">
                  <c:v>51480.05</c:v>
                </c:pt>
                <c:pt idx="5150">
                  <c:v>51490.05</c:v>
                </c:pt>
                <c:pt idx="5151">
                  <c:v>51500.04</c:v>
                </c:pt>
                <c:pt idx="5152">
                  <c:v>51510.04</c:v>
                </c:pt>
                <c:pt idx="5153">
                  <c:v>51520.04</c:v>
                </c:pt>
                <c:pt idx="5154">
                  <c:v>51530.04</c:v>
                </c:pt>
                <c:pt idx="5155">
                  <c:v>51540.04</c:v>
                </c:pt>
                <c:pt idx="5156">
                  <c:v>51550.03</c:v>
                </c:pt>
                <c:pt idx="5157">
                  <c:v>51560.03</c:v>
                </c:pt>
                <c:pt idx="5158">
                  <c:v>51570.03</c:v>
                </c:pt>
                <c:pt idx="5159">
                  <c:v>51580.03</c:v>
                </c:pt>
                <c:pt idx="5160">
                  <c:v>51590.03</c:v>
                </c:pt>
                <c:pt idx="5161">
                  <c:v>51600.02</c:v>
                </c:pt>
                <c:pt idx="5162">
                  <c:v>51610.02</c:v>
                </c:pt>
                <c:pt idx="5163">
                  <c:v>51620.02</c:v>
                </c:pt>
                <c:pt idx="5164">
                  <c:v>51630.02</c:v>
                </c:pt>
                <c:pt idx="5165">
                  <c:v>51640.02</c:v>
                </c:pt>
                <c:pt idx="5166">
                  <c:v>51650.02</c:v>
                </c:pt>
                <c:pt idx="5167">
                  <c:v>51660.01</c:v>
                </c:pt>
                <c:pt idx="5168">
                  <c:v>51670.01</c:v>
                </c:pt>
                <c:pt idx="5169">
                  <c:v>51680.01</c:v>
                </c:pt>
                <c:pt idx="5170">
                  <c:v>51690.01</c:v>
                </c:pt>
                <c:pt idx="5171">
                  <c:v>51700</c:v>
                </c:pt>
                <c:pt idx="5172">
                  <c:v>51710</c:v>
                </c:pt>
                <c:pt idx="5173">
                  <c:v>51720</c:v>
                </c:pt>
                <c:pt idx="5174">
                  <c:v>51730</c:v>
                </c:pt>
                <c:pt idx="5175">
                  <c:v>51740</c:v>
                </c:pt>
                <c:pt idx="5176">
                  <c:v>51749.99</c:v>
                </c:pt>
                <c:pt idx="5177">
                  <c:v>51759.99</c:v>
                </c:pt>
                <c:pt idx="5178">
                  <c:v>51769.99</c:v>
                </c:pt>
                <c:pt idx="5179">
                  <c:v>51779.99</c:v>
                </c:pt>
                <c:pt idx="5180">
                  <c:v>51789.99</c:v>
                </c:pt>
                <c:pt idx="5181">
                  <c:v>51799.98</c:v>
                </c:pt>
                <c:pt idx="5182">
                  <c:v>51809.98</c:v>
                </c:pt>
                <c:pt idx="5183">
                  <c:v>51819.98</c:v>
                </c:pt>
                <c:pt idx="5184">
                  <c:v>51829.98</c:v>
                </c:pt>
                <c:pt idx="5185">
                  <c:v>51839.98</c:v>
                </c:pt>
                <c:pt idx="5186">
                  <c:v>51849.98</c:v>
                </c:pt>
                <c:pt idx="5187">
                  <c:v>51859.97</c:v>
                </c:pt>
                <c:pt idx="5188">
                  <c:v>51869.97</c:v>
                </c:pt>
                <c:pt idx="5189">
                  <c:v>51879.97</c:v>
                </c:pt>
                <c:pt idx="5190">
                  <c:v>51889.97</c:v>
                </c:pt>
                <c:pt idx="5191">
                  <c:v>51899.96</c:v>
                </c:pt>
                <c:pt idx="5192">
                  <c:v>51909.96</c:v>
                </c:pt>
                <c:pt idx="5193">
                  <c:v>51919.96</c:v>
                </c:pt>
                <c:pt idx="5194">
                  <c:v>51929.96</c:v>
                </c:pt>
                <c:pt idx="5195">
                  <c:v>51939.96</c:v>
                </c:pt>
                <c:pt idx="5196">
                  <c:v>51949.96</c:v>
                </c:pt>
                <c:pt idx="5197">
                  <c:v>51959.96</c:v>
                </c:pt>
                <c:pt idx="5198">
                  <c:v>51969.95</c:v>
                </c:pt>
                <c:pt idx="5199">
                  <c:v>51979.95</c:v>
                </c:pt>
                <c:pt idx="5200">
                  <c:v>51989.95</c:v>
                </c:pt>
                <c:pt idx="5201">
                  <c:v>51999.95</c:v>
                </c:pt>
                <c:pt idx="5202">
                  <c:v>52009.95</c:v>
                </c:pt>
                <c:pt idx="5203">
                  <c:v>52019.95</c:v>
                </c:pt>
                <c:pt idx="5204">
                  <c:v>52029.94</c:v>
                </c:pt>
                <c:pt idx="5205">
                  <c:v>52039.94</c:v>
                </c:pt>
                <c:pt idx="5206">
                  <c:v>52049.94</c:v>
                </c:pt>
                <c:pt idx="5207">
                  <c:v>52059.94</c:v>
                </c:pt>
                <c:pt idx="5208">
                  <c:v>52069.93</c:v>
                </c:pt>
                <c:pt idx="5209">
                  <c:v>52079.93</c:v>
                </c:pt>
                <c:pt idx="5210">
                  <c:v>52089.93</c:v>
                </c:pt>
                <c:pt idx="5211">
                  <c:v>52099.93</c:v>
                </c:pt>
                <c:pt idx="5212">
                  <c:v>52109.93</c:v>
                </c:pt>
                <c:pt idx="5213">
                  <c:v>52119.92</c:v>
                </c:pt>
                <c:pt idx="5214">
                  <c:v>52129.919999999998</c:v>
                </c:pt>
                <c:pt idx="5215">
                  <c:v>52139.92</c:v>
                </c:pt>
                <c:pt idx="5216">
                  <c:v>52149.919999999998</c:v>
                </c:pt>
                <c:pt idx="5217">
                  <c:v>52159.92</c:v>
                </c:pt>
                <c:pt idx="5218">
                  <c:v>52169.91</c:v>
                </c:pt>
                <c:pt idx="5219">
                  <c:v>52179.91</c:v>
                </c:pt>
                <c:pt idx="5220">
                  <c:v>52189.91</c:v>
                </c:pt>
                <c:pt idx="5221">
                  <c:v>52199.91</c:v>
                </c:pt>
                <c:pt idx="5222">
                  <c:v>52209.91</c:v>
                </c:pt>
                <c:pt idx="5223">
                  <c:v>52219.91</c:v>
                </c:pt>
                <c:pt idx="5224">
                  <c:v>52229.9</c:v>
                </c:pt>
                <c:pt idx="5225">
                  <c:v>52239.9</c:v>
                </c:pt>
                <c:pt idx="5226">
                  <c:v>52249.9</c:v>
                </c:pt>
                <c:pt idx="5227">
                  <c:v>52259.9</c:v>
                </c:pt>
                <c:pt idx="5228">
                  <c:v>52269.89</c:v>
                </c:pt>
                <c:pt idx="5229">
                  <c:v>52279.89</c:v>
                </c:pt>
                <c:pt idx="5230">
                  <c:v>52289.89</c:v>
                </c:pt>
                <c:pt idx="5231">
                  <c:v>52299.89</c:v>
                </c:pt>
                <c:pt idx="5232">
                  <c:v>52309.89</c:v>
                </c:pt>
                <c:pt idx="5233">
                  <c:v>52319.89</c:v>
                </c:pt>
                <c:pt idx="5234">
                  <c:v>52329.89</c:v>
                </c:pt>
                <c:pt idx="5235">
                  <c:v>52339.88</c:v>
                </c:pt>
                <c:pt idx="5236">
                  <c:v>52349.88</c:v>
                </c:pt>
                <c:pt idx="5237">
                  <c:v>52359.88</c:v>
                </c:pt>
                <c:pt idx="5238">
                  <c:v>52369.88</c:v>
                </c:pt>
                <c:pt idx="5239">
                  <c:v>52379.88</c:v>
                </c:pt>
                <c:pt idx="5240">
                  <c:v>52389.88</c:v>
                </c:pt>
                <c:pt idx="5241">
                  <c:v>52399.87</c:v>
                </c:pt>
                <c:pt idx="5242">
                  <c:v>52409.87</c:v>
                </c:pt>
                <c:pt idx="5243">
                  <c:v>52419.87</c:v>
                </c:pt>
                <c:pt idx="5244">
                  <c:v>52429.87</c:v>
                </c:pt>
                <c:pt idx="5245">
                  <c:v>52439.86</c:v>
                </c:pt>
                <c:pt idx="5246">
                  <c:v>52449.86</c:v>
                </c:pt>
                <c:pt idx="5247">
                  <c:v>52459.86</c:v>
                </c:pt>
                <c:pt idx="5248">
                  <c:v>52469.86</c:v>
                </c:pt>
                <c:pt idx="5249">
                  <c:v>52479.86</c:v>
                </c:pt>
                <c:pt idx="5250">
                  <c:v>52489.85</c:v>
                </c:pt>
                <c:pt idx="5251">
                  <c:v>52499.85</c:v>
                </c:pt>
                <c:pt idx="5252">
                  <c:v>52509.85</c:v>
                </c:pt>
                <c:pt idx="5253">
                  <c:v>52519.85</c:v>
                </c:pt>
                <c:pt idx="5254">
                  <c:v>52529.85</c:v>
                </c:pt>
                <c:pt idx="5255">
                  <c:v>52539.839999999997</c:v>
                </c:pt>
                <c:pt idx="5256">
                  <c:v>52549.84</c:v>
                </c:pt>
                <c:pt idx="5257">
                  <c:v>52559.839999999997</c:v>
                </c:pt>
                <c:pt idx="5258">
                  <c:v>52569.84</c:v>
                </c:pt>
                <c:pt idx="5259">
                  <c:v>52579.839999999997</c:v>
                </c:pt>
                <c:pt idx="5260">
                  <c:v>52589.84</c:v>
                </c:pt>
                <c:pt idx="5261">
                  <c:v>52599.83</c:v>
                </c:pt>
                <c:pt idx="5262">
                  <c:v>52609.83</c:v>
                </c:pt>
                <c:pt idx="5263">
                  <c:v>52619.83</c:v>
                </c:pt>
                <c:pt idx="5264">
                  <c:v>52629.83</c:v>
                </c:pt>
                <c:pt idx="5265">
                  <c:v>52639.82</c:v>
                </c:pt>
                <c:pt idx="5266">
                  <c:v>52649.82</c:v>
                </c:pt>
                <c:pt idx="5267">
                  <c:v>52659.82</c:v>
                </c:pt>
                <c:pt idx="5268">
                  <c:v>52669.82</c:v>
                </c:pt>
                <c:pt idx="5269">
                  <c:v>52679.82</c:v>
                </c:pt>
                <c:pt idx="5270">
                  <c:v>52689.82</c:v>
                </c:pt>
                <c:pt idx="5271">
                  <c:v>52699.82</c:v>
                </c:pt>
                <c:pt idx="5272">
                  <c:v>52709.81</c:v>
                </c:pt>
                <c:pt idx="5273">
                  <c:v>52719.81</c:v>
                </c:pt>
                <c:pt idx="5274">
                  <c:v>52729.81</c:v>
                </c:pt>
                <c:pt idx="5275">
                  <c:v>52739.8</c:v>
                </c:pt>
                <c:pt idx="5276">
                  <c:v>52749.8</c:v>
                </c:pt>
                <c:pt idx="5277">
                  <c:v>52759.8</c:v>
                </c:pt>
                <c:pt idx="5278">
                  <c:v>52769.8</c:v>
                </c:pt>
                <c:pt idx="5279">
                  <c:v>52779.8</c:v>
                </c:pt>
                <c:pt idx="5280">
                  <c:v>52789.8</c:v>
                </c:pt>
                <c:pt idx="5281">
                  <c:v>52799.8</c:v>
                </c:pt>
                <c:pt idx="5282">
                  <c:v>52809.79</c:v>
                </c:pt>
                <c:pt idx="5283">
                  <c:v>52819.79</c:v>
                </c:pt>
                <c:pt idx="5284">
                  <c:v>52829.79</c:v>
                </c:pt>
                <c:pt idx="5285">
                  <c:v>52839.79</c:v>
                </c:pt>
                <c:pt idx="5286">
                  <c:v>52849.79</c:v>
                </c:pt>
                <c:pt idx="5287">
                  <c:v>52859.78</c:v>
                </c:pt>
                <c:pt idx="5288">
                  <c:v>52869.78</c:v>
                </c:pt>
                <c:pt idx="5289">
                  <c:v>52879.78</c:v>
                </c:pt>
                <c:pt idx="5290">
                  <c:v>52889.78</c:v>
                </c:pt>
                <c:pt idx="5291">
                  <c:v>52899.78</c:v>
                </c:pt>
                <c:pt idx="5292">
                  <c:v>52909.77</c:v>
                </c:pt>
                <c:pt idx="5293">
                  <c:v>52919.77</c:v>
                </c:pt>
                <c:pt idx="5294">
                  <c:v>52929.77</c:v>
                </c:pt>
                <c:pt idx="5295">
                  <c:v>52939.77</c:v>
                </c:pt>
                <c:pt idx="5296">
                  <c:v>52949.77</c:v>
                </c:pt>
                <c:pt idx="5297">
                  <c:v>52959.77</c:v>
                </c:pt>
                <c:pt idx="5298">
                  <c:v>52969.760000000002</c:v>
                </c:pt>
                <c:pt idx="5299">
                  <c:v>52979.76</c:v>
                </c:pt>
                <c:pt idx="5300">
                  <c:v>52989.760000000002</c:v>
                </c:pt>
                <c:pt idx="5301">
                  <c:v>52999.76</c:v>
                </c:pt>
                <c:pt idx="5302">
                  <c:v>53009.75</c:v>
                </c:pt>
                <c:pt idx="5303">
                  <c:v>53019.75</c:v>
                </c:pt>
                <c:pt idx="5304">
                  <c:v>53029.75</c:v>
                </c:pt>
                <c:pt idx="5305">
                  <c:v>53039.75</c:v>
                </c:pt>
                <c:pt idx="5306">
                  <c:v>53049.75</c:v>
                </c:pt>
                <c:pt idx="5307">
                  <c:v>53059.74</c:v>
                </c:pt>
                <c:pt idx="5308">
                  <c:v>53069.74</c:v>
                </c:pt>
                <c:pt idx="5309">
                  <c:v>53079.74</c:v>
                </c:pt>
                <c:pt idx="5310">
                  <c:v>53089.74</c:v>
                </c:pt>
                <c:pt idx="5311">
                  <c:v>53099.74</c:v>
                </c:pt>
                <c:pt idx="5312">
                  <c:v>53109.73</c:v>
                </c:pt>
                <c:pt idx="5313">
                  <c:v>53119.73</c:v>
                </c:pt>
                <c:pt idx="5314">
                  <c:v>53129.73</c:v>
                </c:pt>
                <c:pt idx="5315">
                  <c:v>53139.73</c:v>
                </c:pt>
                <c:pt idx="5316">
                  <c:v>53149.73</c:v>
                </c:pt>
                <c:pt idx="5317">
                  <c:v>53159.73</c:v>
                </c:pt>
                <c:pt idx="5318">
                  <c:v>53169.73</c:v>
                </c:pt>
                <c:pt idx="5319">
                  <c:v>53179.72</c:v>
                </c:pt>
                <c:pt idx="5320">
                  <c:v>53189.72</c:v>
                </c:pt>
                <c:pt idx="5321">
                  <c:v>53199.72</c:v>
                </c:pt>
                <c:pt idx="5322">
                  <c:v>53209.71</c:v>
                </c:pt>
                <c:pt idx="5323">
                  <c:v>53219.71</c:v>
                </c:pt>
                <c:pt idx="5324">
                  <c:v>53229.71</c:v>
                </c:pt>
                <c:pt idx="5325">
                  <c:v>53239.71</c:v>
                </c:pt>
                <c:pt idx="5326">
                  <c:v>53249.71</c:v>
                </c:pt>
                <c:pt idx="5327">
                  <c:v>53259.71</c:v>
                </c:pt>
                <c:pt idx="5328">
                  <c:v>53269.71</c:v>
                </c:pt>
                <c:pt idx="5329">
                  <c:v>53279.7</c:v>
                </c:pt>
                <c:pt idx="5330">
                  <c:v>53289.7</c:v>
                </c:pt>
                <c:pt idx="5331">
                  <c:v>53299.7</c:v>
                </c:pt>
                <c:pt idx="5332">
                  <c:v>53309.7</c:v>
                </c:pt>
                <c:pt idx="5333">
                  <c:v>53319.7</c:v>
                </c:pt>
                <c:pt idx="5334">
                  <c:v>53329.7</c:v>
                </c:pt>
                <c:pt idx="5335">
                  <c:v>53339.69</c:v>
                </c:pt>
                <c:pt idx="5336">
                  <c:v>53349.69</c:v>
                </c:pt>
                <c:pt idx="5337">
                  <c:v>53359.69</c:v>
                </c:pt>
                <c:pt idx="5338">
                  <c:v>53369.69</c:v>
                </c:pt>
                <c:pt idx="5339">
                  <c:v>53379.68</c:v>
                </c:pt>
                <c:pt idx="5340">
                  <c:v>53389.68</c:v>
                </c:pt>
                <c:pt idx="5341">
                  <c:v>53399.68</c:v>
                </c:pt>
                <c:pt idx="5342">
                  <c:v>53409.68</c:v>
                </c:pt>
                <c:pt idx="5343">
                  <c:v>53419.68</c:v>
                </c:pt>
                <c:pt idx="5344">
                  <c:v>53429.67</c:v>
                </c:pt>
                <c:pt idx="5345">
                  <c:v>53439.67</c:v>
                </c:pt>
                <c:pt idx="5346">
                  <c:v>53449.67</c:v>
                </c:pt>
                <c:pt idx="5347">
                  <c:v>53459.67</c:v>
                </c:pt>
                <c:pt idx="5348">
                  <c:v>53469.67</c:v>
                </c:pt>
                <c:pt idx="5349">
                  <c:v>53479.66</c:v>
                </c:pt>
                <c:pt idx="5350">
                  <c:v>53489.66</c:v>
                </c:pt>
                <c:pt idx="5351">
                  <c:v>53499.66</c:v>
                </c:pt>
                <c:pt idx="5352">
                  <c:v>53509.66</c:v>
                </c:pt>
                <c:pt idx="5353">
                  <c:v>53519.66</c:v>
                </c:pt>
                <c:pt idx="5354">
                  <c:v>53529.66</c:v>
                </c:pt>
                <c:pt idx="5355">
                  <c:v>53539.65</c:v>
                </c:pt>
                <c:pt idx="5356">
                  <c:v>53549.65</c:v>
                </c:pt>
                <c:pt idx="5357">
                  <c:v>53559.65</c:v>
                </c:pt>
                <c:pt idx="5358">
                  <c:v>53569.65</c:v>
                </c:pt>
                <c:pt idx="5359">
                  <c:v>53579.64</c:v>
                </c:pt>
                <c:pt idx="5360">
                  <c:v>53589.64</c:v>
                </c:pt>
                <c:pt idx="5361">
                  <c:v>53599.64</c:v>
                </c:pt>
                <c:pt idx="5362">
                  <c:v>53609.64</c:v>
                </c:pt>
                <c:pt idx="5363">
                  <c:v>53619.64</c:v>
                </c:pt>
                <c:pt idx="5364">
                  <c:v>53629.64</c:v>
                </c:pt>
                <c:pt idx="5365">
                  <c:v>53639.63</c:v>
                </c:pt>
                <c:pt idx="5366">
                  <c:v>53649.63</c:v>
                </c:pt>
                <c:pt idx="5367">
                  <c:v>53659.63</c:v>
                </c:pt>
                <c:pt idx="5368">
                  <c:v>53669.63</c:v>
                </c:pt>
                <c:pt idx="5369">
                  <c:v>53679.63</c:v>
                </c:pt>
                <c:pt idx="5370">
                  <c:v>53689.63</c:v>
                </c:pt>
                <c:pt idx="5371">
                  <c:v>53699.62</c:v>
                </c:pt>
                <c:pt idx="5372">
                  <c:v>53709.63</c:v>
                </c:pt>
                <c:pt idx="5373">
                  <c:v>53719.62</c:v>
                </c:pt>
                <c:pt idx="5374">
                  <c:v>53729.62</c:v>
                </c:pt>
                <c:pt idx="5375">
                  <c:v>53739.61</c:v>
                </c:pt>
                <c:pt idx="5376">
                  <c:v>53749.61</c:v>
                </c:pt>
                <c:pt idx="5377">
                  <c:v>53759.61</c:v>
                </c:pt>
                <c:pt idx="5378">
                  <c:v>53769.61</c:v>
                </c:pt>
                <c:pt idx="5379">
                  <c:v>53779.61</c:v>
                </c:pt>
                <c:pt idx="5380">
                  <c:v>53789.599999999999</c:v>
                </c:pt>
                <c:pt idx="5381">
                  <c:v>53799.6</c:v>
                </c:pt>
                <c:pt idx="5382">
                  <c:v>53809.599999999999</c:v>
                </c:pt>
                <c:pt idx="5383">
                  <c:v>53819.6</c:v>
                </c:pt>
                <c:pt idx="5384">
                  <c:v>53829.599999999999</c:v>
                </c:pt>
                <c:pt idx="5385">
                  <c:v>53839.59</c:v>
                </c:pt>
                <c:pt idx="5386">
                  <c:v>53849.59</c:v>
                </c:pt>
                <c:pt idx="5387">
                  <c:v>53859.59</c:v>
                </c:pt>
                <c:pt idx="5388">
                  <c:v>53869.59</c:v>
                </c:pt>
                <c:pt idx="5389">
                  <c:v>53879.59</c:v>
                </c:pt>
                <c:pt idx="5390">
                  <c:v>53889.59</c:v>
                </c:pt>
                <c:pt idx="5391">
                  <c:v>53899.58</c:v>
                </c:pt>
                <c:pt idx="5392">
                  <c:v>53909.59</c:v>
                </c:pt>
                <c:pt idx="5393">
                  <c:v>53919.58</c:v>
                </c:pt>
                <c:pt idx="5394">
                  <c:v>53929.58</c:v>
                </c:pt>
                <c:pt idx="5395">
                  <c:v>53939.57</c:v>
                </c:pt>
                <c:pt idx="5396">
                  <c:v>53949.58</c:v>
                </c:pt>
                <c:pt idx="5397">
                  <c:v>53959.57</c:v>
                </c:pt>
                <c:pt idx="5398">
                  <c:v>53969.57</c:v>
                </c:pt>
                <c:pt idx="5399">
                  <c:v>53979.57</c:v>
                </c:pt>
                <c:pt idx="5400">
                  <c:v>53989.56</c:v>
                </c:pt>
                <c:pt idx="5401">
                  <c:v>53999.57</c:v>
                </c:pt>
                <c:pt idx="5402">
                  <c:v>54009.56</c:v>
                </c:pt>
                <c:pt idx="5403">
                  <c:v>54019.56</c:v>
                </c:pt>
                <c:pt idx="5404">
                  <c:v>54029.56</c:v>
                </c:pt>
                <c:pt idx="5405">
                  <c:v>54039.55</c:v>
                </c:pt>
                <c:pt idx="5406">
                  <c:v>54049.56</c:v>
                </c:pt>
                <c:pt idx="5407">
                  <c:v>54059.55</c:v>
                </c:pt>
                <c:pt idx="5408">
                  <c:v>54069.55</c:v>
                </c:pt>
                <c:pt idx="5409">
                  <c:v>54079.55</c:v>
                </c:pt>
                <c:pt idx="5410">
                  <c:v>54089.55</c:v>
                </c:pt>
                <c:pt idx="5411">
                  <c:v>54099.55</c:v>
                </c:pt>
                <c:pt idx="5412">
                  <c:v>54109.55</c:v>
                </c:pt>
                <c:pt idx="5413">
                  <c:v>54119.54</c:v>
                </c:pt>
                <c:pt idx="5414">
                  <c:v>54129.54</c:v>
                </c:pt>
                <c:pt idx="5415">
                  <c:v>54139.54</c:v>
                </c:pt>
                <c:pt idx="5416">
                  <c:v>54149.54</c:v>
                </c:pt>
                <c:pt idx="5417">
                  <c:v>54159.54</c:v>
                </c:pt>
                <c:pt idx="5418">
                  <c:v>54169.53</c:v>
                </c:pt>
                <c:pt idx="5419">
                  <c:v>54179.53</c:v>
                </c:pt>
                <c:pt idx="5420">
                  <c:v>54189.53</c:v>
                </c:pt>
                <c:pt idx="5421">
                  <c:v>54199.53</c:v>
                </c:pt>
                <c:pt idx="5422">
                  <c:v>54209.53</c:v>
                </c:pt>
                <c:pt idx="5423">
                  <c:v>54219.519999999997</c:v>
                </c:pt>
                <c:pt idx="5424">
                  <c:v>54229.52</c:v>
                </c:pt>
                <c:pt idx="5425">
                  <c:v>54239.519999999997</c:v>
                </c:pt>
                <c:pt idx="5426">
                  <c:v>54249.52</c:v>
                </c:pt>
                <c:pt idx="5427">
                  <c:v>54259.519999999997</c:v>
                </c:pt>
                <c:pt idx="5428">
                  <c:v>54269.52</c:v>
                </c:pt>
                <c:pt idx="5429">
                  <c:v>54279.51</c:v>
                </c:pt>
                <c:pt idx="5430">
                  <c:v>54289.51</c:v>
                </c:pt>
                <c:pt idx="5431">
                  <c:v>54299.51</c:v>
                </c:pt>
                <c:pt idx="5432">
                  <c:v>54309.51</c:v>
                </c:pt>
                <c:pt idx="5433">
                  <c:v>54319.5</c:v>
                </c:pt>
                <c:pt idx="5434">
                  <c:v>54329.5</c:v>
                </c:pt>
                <c:pt idx="5435">
                  <c:v>54339.5</c:v>
                </c:pt>
                <c:pt idx="5436">
                  <c:v>54349.5</c:v>
                </c:pt>
                <c:pt idx="5437">
                  <c:v>54359.5</c:v>
                </c:pt>
                <c:pt idx="5438">
                  <c:v>54369.49</c:v>
                </c:pt>
                <c:pt idx="5439">
                  <c:v>54379.49</c:v>
                </c:pt>
                <c:pt idx="5440">
                  <c:v>54389.49</c:v>
                </c:pt>
                <c:pt idx="5441">
                  <c:v>54399.49</c:v>
                </c:pt>
                <c:pt idx="5442">
                  <c:v>54409.49</c:v>
                </c:pt>
                <c:pt idx="5443">
                  <c:v>54419.48</c:v>
                </c:pt>
                <c:pt idx="5444">
                  <c:v>54429.48</c:v>
                </c:pt>
                <c:pt idx="5445">
                  <c:v>54439.48</c:v>
                </c:pt>
                <c:pt idx="5446">
                  <c:v>54449.48</c:v>
                </c:pt>
                <c:pt idx="5447">
                  <c:v>54459.48</c:v>
                </c:pt>
                <c:pt idx="5448">
                  <c:v>54469.48</c:v>
                </c:pt>
                <c:pt idx="5449">
                  <c:v>54479.47</c:v>
                </c:pt>
                <c:pt idx="5450">
                  <c:v>54489.47</c:v>
                </c:pt>
                <c:pt idx="5451">
                  <c:v>54499.47</c:v>
                </c:pt>
                <c:pt idx="5452">
                  <c:v>54509.47</c:v>
                </c:pt>
                <c:pt idx="5453">
                  <c:v>54519.46</c:v>
                </c:pt>
                <c:pt idx="5454">
                  <c:v>54529.46</c:v>
                </c:pt>
                <c:pt idx="5455">
                  <c:v>54539.46</c:v>
                </c:pt>
                <c:pt idx="5456">
                  <c:v>54549.46</c:v>
                </c:pt>
                <c:pt idx="5457">
                  <c:v>54559.46</c:v>
                </c:pt>
                <c:pt idx="5458">
                  <c:v>54569.46</c:v>
                </c:pt>
                <c:pt idx="5459">
                  <c:v>54579.45</c:v>
                </c:pt>
                <c:pt idx="5460">
                  <c:v>54589.45</c:v>
                </c:pt>
                <c:pt idx="5461">
                  <c:v>54599.45</c:v>
                </c:pt>
                <c:pt idx="5462">
                  <c:v>54609.45</c:v>
                </c:pt>
                <c:pt idx="5463">
                  <c:v>54619.45</c:v>
                </c:pt>
                <c:pt idx="5464">
                  <c:v>54629.45</c:v>
                </c:pt>
                <c:pt idx="5465">
                  <c:v>54639.44</c:v>
                </c:pt>
                <c:pt idx="5466">
                  <c:v>54649.45</c:v>
                </c:pt>
                <c:pt idx="5467">
                  <c:v>54659.44</c:v>
                </c:pt>
                <c:pt idx="5468">
                  <c:v>54669.440000000002</c:v>
                </c:pt>
                <c:pt idx="5469">
                  <c:v>54679.43</c:v>
                </c:pt>
                <c:pt idx="5470">
                  <c:v>54689.43</c:v>
                </c:pt>
                <c:pt idx="5471">
                  <c:v>54699.43</c:v>
                </c:pt>
                <c:pt idx="5472">
                  <c:v>54709.43</c:v>
                </c:pt>
                <c:pt idx="5473">
                  <c:v>54719.43</c:v>
                </c:pt>
                <c:pt idx="5474">
                  <c:v>54729.42</c:v>
                </c:pt>
                <c:pt idx="5475">
                  <c:v>54739.42</c:v>
                </c:pt>
                <c:pt idx="5476">
                  <c:v>54749.42</c:v>
                </c:pt>
                <c:pt idx="5477">
                  <c:v>54759.42</c:v>
                </c:pt>
                <c:pt idx="5478">
                  <c:v>54769.42</c:v>
                </c:pt>
                <c:pt idx="5479">
                  <c:v>54779.41</c:v>
                </c:pt>
                <c:pt idx="5480">
                  <c:v>54789.41</c:v>
                </c:pt>
                <c:pt idx="5481">
                  <c:v>54799.41</c:v>
                </c:pt>
                <c:pt idx="5482">
                  <c:v>54809.41</c:v>
                </c:pt>
                <c:pt idx="5483">
                  <c:v>54819.41</c:v>
                </c:pt>
                <c:pt idx="5484">
                  <c:v>54829.41</c:v>
                </c:pt>
                <c:pt idx="5485">
                  <c:v>54839.4</c:v>
                </c:pt>
                <c:pt idx="5486">
                  <c:v>54849.41</c:v>
                </c:pt>
                <c:pt idx="5487">
                  <c:v>54859.4</c:v>
                </c:pt>
                <c:pt idx="5488">
                  <c:v>54869.4</c:v>
                </c:pt>
                <c:pt idx="5489">
                  <c:v>54879.39</c:v>
                </c:pt>
                <c:pt idx="5490">
                  <c:v>54889.39</c:v>
                </c:pt>
                <c:pt idx="5491">
                  <c:v>54899.39</c:v>
                </c:pt>
                <c:pt idx="5492">
                  <c:v>54909.39</c:v>
                </c:pt>
                <c:pt idx="5493">
                  <c:v>54919.39</c:v>
                </c:pt>
                <c:pt idx="5494">
                  <c:v>54929.38</c:v>
                </c:pt>
                <c:pt idx="5495">
                  <c:v>54939.38</c:v>
                </c:pt>
                <c:pt idx="5496">
                  <c:v>54949.38</c:v>
                </c:pt>
                <c:pt idx="5497">
                  <c:v>54959.38</c:v>
                </c:pt>
                <c:pt idx="5498">
                  <c:v>54969.38</c:v>
                </c:pt>
                <c:pt idx="5499">
                  <c:v>54979.38</c:v>
                </c:pt>
                <c:pt idx="5500">
                  <c:v>54989.38</c:v>
                </c:pt>
                <c:pt idx="5501">
                  <c:v>54999.38</c:v>
                </c:pt>
                <c:pt idx="5502">
                  <c:v>55009.38</c:v>
                </c:pt>
                <c:pt idx="5503">
                  <c:v>55019.37</c:v>
                </c:pt>
                <c:pt idx="5504">
                  <c:v>55029.37</c:v>
                </c:pt>
                <c:pt idx="5505">
                  <c:v>55039.37</c:v>
                </c:pt>
                <c:pt idx="5506">
                  <c:v>55049.37</c:v>
                </c:pt>
                <c:pt idx="5507">
                  <c:v>55059.360000000001</c:v>
                </c:pt>
                <c:pt idx="5508">
                  <c:v>55069.36</c:v>
                </c:pt>
                <c:pt idx="5509">
                  <c:v>55079.360000000001</c:v>
                </c:pt>
                <c:pt idx="5510">
                  <c:v>55089.35</c:v>
                </c:pt>
                <c:pt idx="5511">
                  <c:v>55099.360000000001</c:v>
                </c:pt>
                <c:pt idx="5512">
                  <c:v>55109.35</c:v>
                </c:pt>
                <c:pt idx="5513">
                  <c:v>55119.35</c:v>
                </c:pt>
                <c:pt idx="5514">
                  <c:v>55129.35</c:v>
                </c:pt>
                <c:pt idx="5515">
                  <c:v>55139.35</c:v>
                </c:pt>
                <c:pt idx="5516">
                  <c:v>55149.35</c:v>
                </c:pt>
                <c:pt idx="5517">
                  <c:v>55159.34</c:v>
                </c:pt>
                <c:pt idx="5518">
                  <c:v>55169.34</c:v>
                </c:pt>
                <c:pt idx="5519">
                  <c:v>55179.34</c:v>
                </c:pt>
                <c:pt idx="5520">
                  <c:v>55189.34</c:v>
                </c:pt>
                <c:pt idx="5521">
                  <c:v>55199.34</c:v>
                </c:pt>
                <c:pt idx="5522">
                  <c:v>55209.34</c:v>
                </c:pt>
                <c:pt idx="5523">
                  <c:v>55219.33</c:v>
                </c:pt>
                <c:pt idx="5524">
                  <c:v>55229.33</c:v>
                </c:pt>
                <c:pt idx="5525">
                  <c:v>55239.33</c:v>
                </c:pt>
                <c:pt idx="5526">
                  <c:v>55249.33</c:v>
                </c:pt>
                <c:pt idx="5527">
                  <c:v>55259.32</c:v>
                </c:pt>
                <c:pt idx="5528">
                  <c:v>55269.32</c:v>
                </c:pt>
                <c:pt idx="5529">
                  <c:v>55279.32</c:v>
                </c:pt>
                <c:pt idx="5530">
                  <c:v>55289.32</c:v>
                </c:pt>
                <c:pt idx="5531">
                  <c:v>55299.32</c:v>
                </c:pt>
                <c:pt idx="5532">
                  <c:v>55309.31</c:v>
                </c:pt>
                <c:pt idx="5533">
                  <c:v>55319.31</c:v>
                </c:pt>
                <c:pt idx="5534">
                  <c:v>55329.31</c:v>
                </c:pt>
                <c:pt idx="5535">
                  <c:v>55339.31</c:v>
                </c:pt>
                <c:pt idx="5536">
                  <c:v>55349.31</c:v>
                </c:pt>
                <c:pt idx="5537">
                  <c:v>55359.3</c:v>
                </c:pt>
                <c:pt idx="5538">
                  <c:v>55369.3</c:v>
                </c:pt>
                <c:pt idx="5539">
                  <c:v>55379.3</c:v>
                </c:pt>
                <c:pt idx="5540">
                  <c:v>55389.3</c:v>
                </c:pt>
                <c:pt idx="5541">
                  <c:v>55399.3</c:v>
                </c:pt>
                <c:pt idx="5542">
                  <c:v>55409.3</c:v>
                </c:pt>
                <c:pt idx="5543">
                  <c:v>55419.29</c:v>
                </c:pt>
                <c:pt idx="5544">
                  <c:v>55429.29</c:v>
                </c:pt>
                <c:pt idx="5545">
                  <c:v>55439.29</c:v>
                </c:pt>
                <c:pt idx="5546">
                  <c:v>55449.29</c:v>
                </c:pt>
                <c:pt idx="5547">
                  <c:v>55459.29</c:v>
                </c:pt>
                <c:pt idx="5548">
                  <c:v>55469.279999999999</c:v>
                </c:pt>
                <c:pt idx="5549">
                  <c:v>55479.28</c:v>
                </c:pt>
                <c:pt idx="5550">
                  <c:v>55489.279999999999</c:v>
                </c:pt>
                <c:pt idx="5551">
                  <c:v>55499.28</c:v>
                </c:pt>
                <c:pt idx="5552">
                  <c:v>55509.279999999999</c:v>
                </c:pt>
                <c:pt idx="5553">
                  <c:v>55519.27</c:v>
                </c:pt>
                <c:pt idx="5554">
                  <c:v>55529.27</c:v>
                </c:pt>
                <c:pt idx="5555">
                  <c:v>55539.27</c:v>
                </c:pt>
                <c:pt idx="5556">
                  <c:v>55549.27</c:v>
                </c:pt>
                <c:pt idx="5557">
                  <c:v>55559.27</c:v>
                </c:pt>
                <c:pt idx="5558">
                  <c:v>55569.27</c:v>
                </c:pt>
                <c:pt idx="5559">
                  <c:v>55579.26</c:v>
                </c:pt>
                <c:pt idx="5560">
                  <c:v>55589.27</c:v>
                </c:pt>
                <c:pt idx="5561">
                  <c:v>55599.26</c:v>
                </c:pt>
                <c:pt idx="5562">
                  <c:v>55609.26</c:v>
                </c:pt>
                <c:pt idx="5563">
                  <c:v>55619.25</c:v>
                </c:pt>
                <c:pt idx="5564">
                  <c:v>55629.25</c:v>
                </c:pt>
                <c:pt idx="5565">
                  <c:v>55639.25</c:v>
                </c:pt>
                <c:pt idx="5566">
                  <c:v>55649.25</c:v>
                </c:pt>
                <c:pt idx="5567">
                  <c:v>55659.25</c:v>
                </c:pt>
                <c:pt idx="5568">
                  <c:v>55669.24</c:v>
                </c:pt>
                <c:pt idx="5569">
                  <c:v>55679.24</c:v>
                </c:pt>
                <c:pt idx="5570">
                  <c:v>55689.24</c:v>
                </c:pt>
                <c:pt idx="5571">
                  <c:v>55699.24</c:v>
                </c:pt>
                <c:pt idx="5572">
                  <c:v>55709.24</c:v>
                </c:pt>
                <c:pt idx="5573">
                  <c:v>55719.23</c:v>
                </c:pt>
                <c:pt idx="5574">
                  <c:v>55729.23</c:v>
                </c:pt>
                <c:pt idx="5575">
                  <c:v>55739.23</c:v>
                </c:pt>
                <c:pt idx="5576">
                  <c:v>55749.23</c:v>
                </c:pt>
                <c:pt idx="5577">
                  <c:v>55759.23</c:v>
                </c:pt>
                <c:pt idx="5578">
                  <c:v>55769.23</c:v>
                </c:pt>
                <c:pt idx="5579">
                  <c:v>55779.22</c:v>
                </c:pt>
                <c:pt idx="5580">
                  <c:v>55789.23</c:v>
                </c:pt>
                <c:pt idx="5581">
                  <c:v>55799.22</c:v>
                </c:pt>
                <c:pt idx="5582">
                  <c:v>55809.22</c:v>
                </c:pt>
                <c:pt idx="5583">
                  <c:v>55819.22</c:v>
                </c:pt>
                <c:pt idx="5584">
                  <c:v>55829.21</c:v>
                </c:pt>
                <c:pt idx="5585">
                  <c:v>55839.22</c:v>
                </c:pt>
                <c:pt idx="5586">
                  <c:v>55849.21</c:v>
                </c:pt>
                <c:pt idx="5587">
                  <c:v>55859.21</c:v>
                </c:pt>
                <c:pt idx="5588">
                  <c:v>55869.21</c:v>
                </c:pt>
                <c:pt idx="5589">
                  <c:v>55879.199999999997</c:v>
                </c:pt>
                <c:pt idx="5590">
                  <c:v>55889.21</c:v>
                </c:pt>
                <c:pt idx="5591">
                  <c:v>55899.199999999997</c:v>
                </c:pt>
                <c:pt idx="5592">
                  <c:v>55909.2</c:v>
                </c:pt>
                <c:pt idx="5593">
                  <c:v>55919.199999999997</c:v>
                </c:pt>
                <c:pt idx="5594">
                  <c:v>55929.2</c:v>
                </c:pt>
                <c:pt idx="5595">
                  <c:v>55939.199999999997</c:v>
                </c:pt>
                <c:pt idx="5596">
                  <c:v>55949.2</c:v>
                </c:pt>
                <c:pt idx="5597">
                  <c:v>55959.19</c:v>
                </c:pt>
                <c:pt idx="5598">
                  <c:v>55969.19</c:v>
                </c:pt>
                <c:pt idx="5599">
                  <c:v>55979.18</c:v>
                </c:pt>
                <c:pt idx="5600">
                  <c:v>55989.19</c:v>
                </c:pt>
                <c:pt idx="5601">
                  <c:v>55999.18</c:v>
                </c:pt>
                <c:pt idx="5602">
                  <c:v>56009.18</c:v>
                </c:pt>
                <c:pt idx="5603">
                  <c:v>56019.18</c:v>
                </c:pt>
                <c:pt idx="5604">
                  <c:v>56029.18</c:v>
                </c:pt>
                <c:pt idx="5605">
                  <c:v>56039.18</c:v>
                </c:pt>
                <c:pt idx="5606">
                  <c:v>56049.17</c:v>
                </c:pt>
                <c:pt idx="5607">
                  <c:v>56059.17</c:v>
                </c:pt>
                <c:pt idx="5608">
                  <c:v>56069.17</c:v>
                </c:pt>
                <c:pt idx="5609">
                  <c:v>56079.17</c:v>
                </c:pt>
                <c:pt idx="5610">
                  <c:v>56089.17</c:v>
                </c:pt>
                <c:pt idx="5611">
                  <c:v>56099.16</c:v>
                </c:pt>
                <c:pt idx="5612">
                  <c:v>56109.16</c:v>
                </c:pt>
                <c:pt idx="5613">
                  <c:v>56119.16</c:v>
                </c:pt>
                <c:pt idx="5614">
                  <c:v>56129.16</c:v>
                </c:pt>
                <c:pt idx="5615">
                  <c:v>56139.16</c:v>
                </c:pt>
                <c:pt idx="5616">
                  <c:v>56149.16</c:v>
                </c:pt>
                <c:pt idx="5617">
                  <c:v>56159.15</c:v>
                </c:pt>
                <c:pt idx="5618">
                  <c:v>56169.15</c:v>
                </c:pt>
                <c:pt idx="5619">
                  <c:v>56179.15</c:v>
                </c:pt>
                <c:pt idx="5620">
                  <c:v>56189.15</c:v>
                </c:pt>
                <c:pt idx="5621">
                  <c:v>56199.15</c:v>
                </c:pt>
                <c:pt idx="5622">
                  <c:v>56209.14</c:v>
                </c:pt>
                <c:pt idx="5623">
                  <c:v>56219.14</c:v>
                </c:pt>
                <c:pt idx="5624">
                  <c:v>56229.14</c:v>
                </c:pt>
                <c:pt idx="5625">
                  <c:v>56239.14</c:v>
                </c:pt>
                <c:pt idx="5626">
                  <c:v>56249.14</c:v>
                </c:pt>
                <c:pt idx="5627">
                  <c:v>56259.13</c:v>
                </c:pt>
                <c:pt idx="5628">
                  <c:v>56269.13</c:v>
                </c:pt>
                <c:pt idx="5629">
                  <c:v>56279.13</c:v>
                </c:pt>
                <c:pt idx="5630">
                  <c:v>56289.13</c:v>
                </c:pt>
                <c:pt idx="5631">
                  <c:v>56299.13</c:v>
                </c:pt>
                <c:pt idx="5632">
                  <c:v>56309.13</c:v>
                </c:pt>
                <c:pt idx="5633">
                  <c:v>56319.12</c:v>
                </c:pt>
                <c:pt idx="5634">
                  <c:v>56329.13</c:v>
                </c:pt>
                <c:pt idx="5635">
                  <c:v>56339.12</c:v>
                </c:pt>
                <c:pt idx="5636">
                  <c:v>56349.120000000003</c:v>
                </c:pt>
                <c:pt idx="5637">
                  <c:v>56359.11</c:v>
                </c:pt>
                <c:pt idx="5638">
                  <c:v>56369.11</c:v>
                </c:pt>
                <c:pt idx="5639">
                  <c:v>56379.11</c:v>
                </c:pt>
                <c:pt idx="5640">
                  <c:v>56389.11</c:v>
                </c:pt>
                <c:pt idx="5641">
                  <c:v>56399.11</c:v>
                </c:pt>
                <c:pt idx="5642">
                  <c:v>56409.1</c:v>
                </c:pt>
                <c:pt idx="5643">
                  <c:v>56419.1</c:v>
                </c:pt>
                <c:pt idx="5644">
                  <c:v>56429.1</c:v>
                </c:pt>
                <c:pt idx="5645">
                  <c:v>56439.1</c:v>
                </c:pt>
                <c:pt idx="5646">
                  <c:v>56449.1</c:v>
                </c:pt>
                <c:pt idx="5647">
                  <c:v>56459.09</c:v>
                </c:pt>
                <c:pt idx="5648">
                  <c:v>56469.09</c:v>
                </c:pt>
                <c:pt idx="5649">
                  <c:v>56479.09</c:v>
                </c:pt>
                <c:pt idx="5650">
                  <c:v>56489.09</c:v>
                </c:pt>
                <c:pt idx="5651">
                  <c:v>56499.09</c:v>
                </c:pt>
                <c:pt idx="5652">
                  <c:v>56509.09</c:v>
                </c:pt>
                <c:pt idx="5653">
                  <c:v>56519.08</c:v>
                </c:pt>
                <c:pt idx="5654">
                  <c:v>56529.09</c:v>
                </c:pt>
                <c:pt idx="5655">
                  <c:v>56539.08</c:v>
                </c:pt>
                <c:pt idx="5656">
                  <c:v>56549.08</c:v>
                </c:pt>
                <c:pt idx="5657">
                  <c:v>56559.08</c:v>
                </c:pt>
                <c:pt idx="5658">
                  <c:v>56569.07</c:v>
                </c:pt>
                <c:pt idx="5659">
                  <c:v>56579.08</c:v>
                </c:pt>
                <c:pt idx="5660">
                  <c:v>56589.07</c:v>
                </c:pt>
                <c:pt idx="5661">
                  <c:v>56599.07</c:v>
                </c:pt>
                <c:pt idx="5662">
                  <c:v>56609.07</c:v>
                </c:pt>
                <c:pt idx="5663">
                  <c:v>56619.06</c:v>
                </c:pt>
                <c:pt idx="5664">
                  <c:v>56629.07</c:v>
                </c:pt>
                <c:pt idx="5665">
                  <c:v>56639.06</c:v>
                </c:pt>
                <c:pt idx="5666">
                  <c:v>56649.06</c:v>
                </c:pt>
                <c:pt idx="5667">
                  <c:v>56659.05</c:v>
                </c:pt>
                <c:pt idx="5668">
                  <c:v>56669.05</c:v>
                </c:pt>
                <c:pt idx="5669">
                  <c:v>56679.05</c:v>
                </c:pt>
                <c:pt idx="5670">
                  <c:v>56689.05</c:v>
                </c:pt>
                <c:pt idx="5671">
                  <c:v>56699.05</c:v>
                </c:pt>
                <c:pt idx="5672">
                  <c:v>56709.05</c:v>
                </c:pt>
                <c:pt idx="5673">
                  <c:v>56719.05</c:v>
                </c:pt>
                <c:pt idx="5674">
                  <c:v>56729.05</c:v>
                </c:pt>
                <c:pt idx="5675">
                  <c:v>56739.040000000001</c:v>
                </c:pt>
                <c:pt idx="5676">
                  <c:v>56749.04</c:v>
                </c:pt>
                <c:pt idx="5677">
                  <c:v>56759.040000000001</c:v>
                </c:pt>
                <c:pt idx="5678">
                  <c:v>56769.04</c:v>
                </c:pt>
                <c:pt idx="5679">
                  <c:v>56779.040000000001</c:v>
                </c:pt>
                <c:pt idx="5680">
                  <c:v>56789.03</c:v>
                </c:pt>
                <c:pt idx="5681">
                  <c:v>56799.03</c:v>
                </c:pt>
                <c:pt idx="5682">
                  <c:v>56809.03</c:v>
                </c:pt>
                <c:pt idx="5683">
                  <c:v>56819.03</c:v>
                </c:pt>
                <c:pt idx="5684">
                  <c:v>56829.03</c:v>
                </c:pt>
                <c:pt idx="5685">
                  <c:v>56839.02</c:v>
                </c:pt>
                <c:pt idx="5686">
                  <c:v>56849.02</c:v>
                </c:pt>
                <c:pt idx="5687">
                  <c:v>56859.02</c:v>
                </c:pt>
                <c:pt idx="5688">
                  <c:v>56869.02</c:v>
                </c:pt>
                <c:pt idx="5689">
                  <c:v>56879.02</c:v>
                </c:pt>
                <c:pt idx="5690">
                  <c:v>56889.02</c:v>
                </c:pt>
                <c:pt idx="5691">
                  <c:v>56899.01</c:v>
                </c:pt>
                <c:pt idx="5692">
                  <c:v>56909.01</c:v>
                </c:pt>
                <c:pt idx="5693">
                  <c:v>56919.01</c:v>
                </c:pt>
                <c:pt idx="5694">
                  <c:v>56929.01</c:v>
                </c:pt>
                <c:pt idx="5695">
                  <c:v>56939.01</c:v>
                </c:pt>
                <c:pt idx="5696">
                  <c:v>56949</c:v>
                </c:pt>
                <c:pt idx="5697">
                  <c:v>56959</c:v>
                </c:pt>
                <c:pt idx="5698">
                  <c:v>56969</c:v>
                </c:pt>
                <c:pt idx="5699">
                  <c:v>56979</c:v>
                </c:pt>
                <c:pt idx="5700">
                  <c:v>56989</c:v>
                </c:pt>
                <c:pt idx="5701">
                  <c:v>56998.99</c:v>
                </c:pt>
                <c:pt idx="5702">
                  <c:v>57008.99</c:v>
                </c:pt>
                <c:pt idx="5703">
                  <c:v>57018.99</c:v>
                </c:pt>
                <c:pt idx="5704">
                  <c:v>57028.99</c:v>
                </c:pt>
                <c:pt idx="5705">
                  <c:v>57038.98</c:v>
                </c:pt>
                <c:pt idx="5706">
                  <c:v>57048.98</c:v>
                </c:pt>
                <c:pt idx="5707">
                  <c:v>57058.98</c:v>
                </c:pt>
                <c:pt idx="5708">
                  <c:v>57068.98</c:v>
                </c:pt>
                <c:pt idx="5709">
                  <c:v>57078.98</c:v>
                </c:pt>
                <c:pt idx="5710">
                  <c:v>57088.98</c:v>
                </c:pt>
                <c:pt idx="5711">
                  <c:v>57098.97</c:v>
                </c:pt>
                <c:pt idx="5712">
                  <c:v>57108.97</c:v>
                </c:pt>
                <c:pt idx="5713">
                  <c:v>57118.97</c:v>
                </c:pt>
                <c:pt idx="5714">
                  <c:v>57128.97</c:v>
                </c:pt>
                <c:pt idx="5715">
                  <c:v>57138.97</c:v>
                </c:pt>
                <c:pt idx="5716">
                  <c:v>57148.959999999999</c:v>
                </c:pt>
                <c:pt idx="5717">
                  <c:v>57158.96</c:v>
                </c:pt>
                <c:pt idx="5718">
                  <c:v>57168.959999999999</c:v>
                </c:pt>
                <c:pt idx="5719">
                  <c:v>57178.96</c:v>
                </c:pt>
                <c:pt idx="5720">
                  <c:v>57188.959999999999</c:v>
                </c:pt>
                <c:pt idx="5721">
                  <c:v>57198.95</c:v>
                </c:pt>
                <c:pt idx="5722">
                  <c:v>57208.95</c:v>
                </c:pt>
                <c:pt idx="5723">
                  <c:v>57218.95</c:v>
                </c:pt>
                <c:pt idx="5724">
                  <c:v>57228.95</c:v>
                </c:pt>
                <c:pt idx="5725">
                  <c:v>57238.95</c:v>
                </c:pt>
                <c:pt idx="5726">
                  <c:v>57248.95</c:v>
                </c:pt>
                <c:pt idx="5727">
                  <c:v>57258.94</c:v>
                </c:pt>
                <c:pt idx="5728">
                  <c:v>57268.95</c:v>
                </c:pt>
                <c:pt idx="5729">
                  <c:v>57278.94</c:v>
                </c:pt>
                <c:pt idx="5730">
                  <c:v>57288.94</c:v>
                </c:pt>
                <c:pt idx="5731">
                  <c:v>57298.93</c:v>
                </c:pt>
                <c:pt idx="5732">
                  <c:v>57308.93</c:v>
                </c:pt>
                <c:pt idx="5733">
                  <c:v>57318.93</c:v>
                </c:pt>
                <c:pt idx="5734">
                  <c:v>57328.93</c:v>
                </c:pt>
                <c:pt idx="5735">
                  <c:v>57338.93</c:v>
                </c:pt>
                <c:pt idx="5736">
                  <c:v>57348.93</c:v>
                </c:pt>
                <c:pt idx="5737">
                  <c:v>57358.92</c:v>
                </c:pt>
                <c:pt idx="5738">
                  <c:v>57368.93</c:v>
                </c:pt>
                <c:pt idx="5739">
                  <c:v>57378.92</c:v>
                </c:pt>
                <c:pt idx="5740">
                  <c:v>57388.92</c:v>
                </c:pt>
                <c:pt idx="5741">
                  <c:v>57398.91</c:v>
                </c:pt>
                <c:pt idx="5742">
                  <c:v>57408.91</c:v>
                </c:pt>
                <c:pt idx="5743">
                  <c:v>57418.91</c:v>
                </c:pt>
                <c:pt idx="5744">
                  <c:v>57428.91</c:v>
                </c:pt>
                <c:pt idx="5745">
                  <c:v>57438.91</c:v>
                </c:pt>
                <c:pt idx="5746">
                  <c:v>57448.91</c:v>
                </c:pt>
                <c:pt idx="5747">
                  <c:v>57458.91</c:v>
                </c:pt>
                <c:pt idx="5748">
                  <c:v>57468.91</c:v>
                </c:pt>
                <c:pt idx="5749">
                  <c:v>57478.9</c:v>
                </c:pt>
                <c:pt idx="5750">
                  <c:v>57488.9</c:v>
                </c:pt>
                <c:pt idx="5751">
                  <c:v>57498.9</c:v>
                </c:pt>
                <c:pt idx="5752">
                  <c:v>57508.9</c:v>
                </c:pt>
                <c:pt idx="5753">
                  <c:v>57518.9</c:v>
                </c:pt>
                <c:pt idx="5754">
                  <c:v>57528.89</c:v>
                </c:pt>
                <c:pt idx="5755">
                  <c:v>57538.89</c:v>
                </c:pt>
                <c:pt idx="5756">
                  <c:v>57548.89</c:v>
                </c:pt>
                <c:pt idx="5757">
                  <c:v>57558.89</c:v>
                </c:pt>
                <c:pt idx="5758">
                  <c:v>57568.89</c:v>
                </c:pt>
                <c:pt idx="5759">
                  <c:v>57578.879999999997</c:v>
                </c:pt>
                <c:pt idx="5760">
                  <c:v>57588.88</c:v>
                </c:pt>
                <c:pt idx="5761">
                  <c:v>57598.879999999997</c:v>
                </c:pt>
                <c:pt idx="5762">
                  <c:v>57608.88</c:v>
                </c:pt>
                <c:pt idx="5763">
                  <c:v>57618.879999999997</c:v>
                </c:pt>
                <c:pt idx="5764">
                  <c:v>57628.88</c:v>
                </c:pt>
                <c:pt idx="5765">
                  <c:v>57638.87</c:v>
                </c:pt>
                <c:pt idx="5766">
                  <c:v>57648.87</c:v>
                </c:pt>
                <c:pt idx="5767">
                  <c:v>57658.87</c:v>
                </c:pt>
                <c:pt idx="5768">
                  <c:v>57668.87</c:v>
                </c:pt>
                <c:pt idx="5769">
                  <c:v>57678.86</c:v>
                </c:pt>
                <c:pt idx="5770">
                  <c:v>57688.86</c:v>
                </c:pt>
                <c:pt idx="5771">
                  <c:v>57698.86</c:v>
                </c:pt>
                <c:pt idx="5772">
                  <c:v>57708.86</c:v>
                </c:pt>
                <c:pt idx="5773">
                  <c:v>57718.86</c:v>
                </c:pt>
                <c:pt idx="5774">
                  <c:v>57728.86</c:v>
                </c:pt>
                <c:pt idx="5775">
                  <c:v>57738.85</c:v>
                </c:pt>
                <c:pt idx="5776">
                  <c:v>57748.85</c:v>
                </c:pt>
                <c:pt idx="5777">
                  <c:v>57758.85</c:v>
                </c:pt>
                <c:pt idx="5778">
                  <c:v>57768.85</c:v>
                </c:pt>
                <c:pt idx="5779">
                  <c:v>57778.84</c:v>
                </c:pt>
                <c:pt idx="5780">
                  <c:v>57788.84</c:v>
                </c:pt>
                <c:pt idx="5781">
                  <c:v>57798.84</c:v>
                </c:pt>
                <c:pt idx="5782">
                  <c:v>57808.84</c:v>
                </c:pt>
                <c:pt idx="5783">
                  <c:v>57818.84</c:v>
                </c:pt>
                <c:pt idx="5784">
                  <c:v>57828.84</c:v>
                </c:pt>
                <c:pt idx="5785">
                  <c:v>57838.83</c:v>
                </c:pt>
                <c:pt idx="5786">
                  <c:v>57848.83</c:v>
                </c:pt>
                <c:pt idx="5787">
                  <c:v>57858.83</c:v>
                </c:pt>
                <c:pt idx="5788">
                  <c:v>57868.83</c:v>
                </c:pt>
                <c:pt idx="5789">
                  <c:v>57878.83</c:v>
                </c:pt>
                <c:pt idx="5790">
                  <c:v>57888.82</c:v>
                </c:pt>
                <c:pt idx="5791">
                  <c:v>57898.82</c:v>
                </c:pt>
                <c:pt idx="5792">
                  <c:v>57908.82</c:v>
                </c:pt>
                <c:pt idx="5793">
                  <c:v>57918.82</c:v>
                </c:pt>
                <c:pt idx="5794">
                  <c:v>57928.82</c:v>
                </c:pt>
                <c:pt idx="5795">
                  <c:v>57938.81</c:v>
                </c:pt>
                <c:pt idx="5796">
                  <c:v>57948.81</c:v>
                </c:pt>
                <c:pt idx="5797">
                  <c:v>57958.81</c:v>
                </c:pt>
                <c:pt idx="5798">
                  <c:v>57968.81</c:v>
                </c:pt>
                <c:pt idx="5799">
                  <c:v>57978.8</c:v>
                </c:pt>
                <c:pt idx="5800">
                  <c:v>57988.800000000003</c:v>
                </c:pt>
                <c:pt idx="5801">
                  <c:v>57998.8</c:v>
                </c:pt>
                <c:pt idx="5802">
                  <c:v>58008.800000000003</c:v>
                </c:pt>
                <c:pt idx="5803">
                  <c:v>58018.8</c:v>
                </c:pt>
                <c:pt idx="5804">
                  <c:v>58028.800000000003</c:v>
                </c:pt>
                <c:pt idx="5805">
                  <c:v>58038.79</c:v>
                </c:pt>
                <c:pt idx="5806">
                  <c:v>58048.79</c:v>
                </c:pt>
                <c:pt idx="5807">
                  <c:v>58058.79</c:v>
                </c:pt>
                <c:pt idx="5808">
                  <c:v>58068.79</c:v>
                </c:pt>
                <c:pt idx="5809">
                  <c:v>58078.79</c:v>
                </c:pt>
                <c:pt idx="5810">
                  <c:v>58088.78</c:v>
                </c:pt>
                <c:pt idx="5811">
                  <c:v>58098.78</c:v>
                </c:pt>
                <c:pt idx="5812">
                  <c:v>58108.78</c:v>
                </c:pt>
                <c:pt idx="5813">
                  <c:v>58118.78</c:v>
                </c:pt>
                <c:pt idx="5814">
                  <c:v>58128.78</c:v>
                </c:pt>
                <c:pt idx="5815">
                  <c:v>58138.77</c:v>
                </c:pt>
                <c:pt idx="5816">
                  <c:v>58148.78</c:v>
                </c:pt>
                <c:pt idx="5817">
                  <c:v>58158.77</c:v>
                </c:pt>
                <c:pt idx="5818">
                  <c:v>58168.77</c:v>
                </c:pt>
                <c:pt idx="5819">
                  <c:v>58178.77</c:v>
                </c:pt>
                <c:pt idx="5820">
                  <c:v>58188.77</c:v>
                </c:pt>
                <c:pt idx="5821">
                  <c:v>58198.76</c:v>
                </c:pt>
                <c:pt idx="5822">
                  <c:v>58208.77</c:v>
                </c:pt>
                <c:pt idx="5823">
                  <c:v>58218.76</c:v>
                </c:pt>
                <c:pt idx="5824">
                  <c:v>58228.76</c:v>
                </c:pt>
                <c:pt idx="5825">
                  <c:v>58238.76</c:v>
                </c:pt>
                <c:pt idx="5826">
                  <c:v>58248.76</c:v>
                </c:pt>
                <c:pt idx="5827">
                  <c:v>58258.76</c:v>
                </c:pt>
                <c:pt idx="5828">
                  <c:v>58268.75</c:v>
                </c:pt>
                <c:pt idx="5829">
                  <c:v>58278.75</c:v>
                </c:pt>
                <c:pt idx="5830">
                  <c:v>58288.75</c:v>
                </c:pt>
                <c:pt idx="5831">
                  <c:v>58298.75</c:v>
                </c:pt>
                <c:pt idx="5832">
                  <c:v>58308.75</c:v>
                </c:pt>
                <c:pt idx="5833">
                  <c:v>58318.74</c:v>
                </c:pt>
                <c:pt idx="5834">
                  <c:v>58328.74</c:v>
                </c:pt>
                <c:pt idx="5835">
                  <c:v>58338.73</c:v>
                </c:pt>
                <c:pt idx="5836">
                  <c:v>58348.74</c:v>
                </c:pt>
                <c:pt idx="5837">
                  <c:v>58358.73</c:v>
                </c:pt>
                <c:pt idx="5838">
                  <c:v>58368.73</c:v>
                </c:pt>
                <c:pt idx="5839">
                  <c:v>58378.73</c:v>
                </c:pt>
                <c:pt idx="5840">
                  <c:v>58388.73</c:v>
                </c:pt>
                <c:pt idx="5841">
                  <c:v>58398.73</c:v>
                </c:pt>
                <c:pt idx="5842">
                  <c:v>58408.73</c:v>
                </c:pt>
                <c:pt idx="5843">
                  <c:v>58418.720000000001</c:v>
                </c:pt>
                <c:pt idx="5844">
                  <c:v>58428.72</c:v>
                </c:pt>
                <c:pt idx="5845">
                  <c:v>58438.720000000001</c:v>
                </c:pt>
                <c:pt idx="5846">
                  <c:v>58448.72</c:v>
                </c:pt>
                <c:pt idx="5847">
                  <c:v>58458.720000000001</c:v>
                </c:pt>
                <c:pt idx="5848">
                  <c:v>58468.71</c:v>
                </c:pt>
                <c:pt idx="5849">
                  <c:v>58478.71</c:v>
                </c:pt>
                <c:pt idx="5850">
                  <c:v>58488.71</c:v>
                </c:pt>
                <c:pt idx="5851">
                  <c:v>58498.71</c:v>
                </c:pt>
                <c:pt idx="5852">
                  <c:v>58508.71</c:v>
                </c:pt>
                <c:pt idx="5853">
                  <c:v>58518.7</c:v>
                </c:pt>
                <c:pt idx="5854">
                  <c:v>58528.7</c:v>
                </c:pt>
                <c:pt idx="5855">
                  <c:v>58538.7</c:v>
                </c:pt>
                <c:pt idx="5856">
                  <c:v>58548.7</c:v>
                </c:pt>
                <c:pt idx="5857">
                  <c:v>58558.7</c:v>
                </c:pt>
                <c:pt idx="5858">
                  <c:v>58568.7</c:v>
                </c:pt>
                <c:pt idx="5859">
                  <c:v>58578.69</c:v>
                </c:pt>
                <c:pt idx="5860">
                  <c:v>58588.69</c:v>
                </c:pt>
                <c:pt idx="5861">
                  <c:v>58598.69</c:v>
                </c:pt>
                <c:pt idx="5862">
                  <c:v>58608.69</c:v>
                </c:pt>
                <c:pt idx="5863">
                  <c:v>58618.69</c:v>
                </c:pt>
                <c:pt idx="5864">
                  <c:v>58628.68</c:v>
                </c:pt>
                <c:pt idx="5865">
                  <c:v>58638.68</c:v>
                </c:pt>
                <c:pt idx="5866">
                  <c:v>58648.68</c:v>
                </c:pt>
                <c:pt idx="5867">
                  <c:v>58658.68</c:v>
                </c:pt>
                <c:pt idx="5868">
                  <c:v>58668.68</c:v>
                </c:pt>
                <c:pt idx="5869">
                  <c:v>58678.67</c:v>
                </c:pt>
                <c:pt idx="5870">
                  <c:v>58688.67</c:v>
                </c:pt>
                <c:pt idx="5871">
                  <c:v>58698.67</c:v>
                </c:pt>
                <c:pt idx="5872">
                  <c:v>58708.67</c:v>
                </c:pt>
                <c:pt idx="5873">
                  <c:v>58718.66</c:v>
                </c:pt>
                <c:pt idx="5874">
                  <c:v>58728.66</c:v>
                </c:pt>
                <c:pt idx="5875">
                  <c:v>58738.66</c:v>
                </c:pt>
                <c:pt idx="5876">
                  <c:v>58748.66</c:v>
                </c:pt>
                <c:pt idx="5877">
                  <c:v>58758.66</c:v>
                </c:pt>
                <c:pt idx="5878">
                  <c:v>58768.66</c:v>
                </c:pt>
                <c:pt idx="5879">
                  <c:v>58778.65</c:v>
                </c:pt>
                <c:pt idx="5880">
                  <c:v>58788.65</c:v>
                </c:pt>
                <c:pt idx="5881">
                  <c:v>58798.65</c:v>
                </c:pt>
                <c:pt idx="5882">
                  <c:v>58808.65</c:v>
                </c:pt>
                <c:pt idx="5883">
                  <c:v>58818.65</c:v>
                </c:pt>
                <c:pt idx="5884">
                  <c:v>58828.639999999999</c:v>
                </c:pt>
                <c:pt idx="5885">
                  <c:v>58838.65</c:v>
                </c:pt>
                <c:pt idx="5886">
                  <c:v>58848.639999999999</c:v>
                </c:pt>
                <c:pt idx="5887">
                  <c:v>58858.64</c:v>
                </c:pt>
                <c:pt idx="5888">
                  <c:v>58868.639999999999</c:v>
                </c:pt>
                <c:pt idx="5889">
                  <c:v>58878.63</c:v>
                </c:pt>
                <c:pt idx="5890">
                  <c:v>58888.639999999999</c:v>
                </c:pt>
                <c:pt idx="5891">
                  <c:v>58898.63</c:v>
                </c:pt>
                <c:pt idx="5892">
                  <c:v>58908.63</c:v>
                </c:pt>
                <c:pt idx="5893">
                  <c:v>58918.63</c:v>
                </c:pt>
                <c:pt idx="5894">
                  <c:v>58928.63</c:v>
                </c:pt>
                <c:pt idx="5895">
                  <c:v>58938.63</c:v>
                </c:pt>
                <c:pt idx="5896">
                  <c:v>58948.63</c:v>
                </c:pt>
                <c:pt idx="5897">
                  <c:v>58958.62</c:v>
                </c:pt>
                <c:pt idx="5898">
                  <c:v>58968.62</c:v>
                </c:pt>
                <c:pt idx="5899">
                  <c:v>58978.62</c:v>
                </c:pt>
                <c:pt idx="5900">
                  <c:v>58988.62</c:v>
                </c:pt>
                <c:pt idx="5901">
                  <c:v>58998.62</c:v>
                </c:pt>
                <c:pt idx="5902">
                  <c:v>59008.61</c:v>
                </c:pt>
                <c:pt idx="5903">
                  <c:v>59018.61</c:v>
                </c:pt>
                <c:pt idx="5904">
                  <c:v>59028.61</c:v>
                </c:pt>
                <c:pt idx="5905">
                  <c:v>59038.61</c:v>
                </c:pt>
                <c:pt idx="5906">
                  <c:v>59048.61</c:v>
                </c:pt>
                <c:pt idx="5907">
                  <c:v>59058.6</c:v>
                </c:pt>
                <c:pt idx="5908">
                  <c:v>59068.6</c:v>
                </c:pt>
                <c:pt idx="5909">
                  <c:v>59078.59</c:v>
                </c:pt>
                <c:pt idx="5910">
                  <c:v>59088.6</c:v>
                </c:pt>
                <c:pt idx="5911">
                  <c:v>59098.59</c:v>
                </c:pt>
                <c:pt idx="5912">
                  <c:v>59108.59</c:v>
                </c:pt>
                <c:pt idx="5913">
                  <c:v>59118.59</c:v>
                </c:pt>
                <c:pt idx="5914">
                  <c:v>59128.6</c:v>
                </c:pt>
                <c:pt idx="5915">
                  <c:v>59138.59</c:v>
                </c:pt>
                <c:pt idx="5916">
                  <c:v>59148.59</c:v>
                </c:pt>
                <c:pt idx="5917">
                  <c:v>59158.58</c:v>
                </c:pt>
                <c:pt idx="5918">
                  <c:v>59168.58</c:v>
                </c:pt>
                <c:pt idx="5919">
                  <c:v>59178.58</c:v>
                </c:pt>
                <c:pt idx="5920">
                  <c:v>59188.58</c:v>
                </c:pt>
                <c:pt idx="5921">
                  <c:v>59198.58</c:v>
                </c:pt>
                <c:pt idx="5922">
                  <c:v>59208.57</c:v>
                </c:pt>
                <c:pt idx="5923">
                  <c:v>59218.57</c:v>
                </c:pt>
                <c:pt idx="5924">
                  <c:v>59228.57</c:v>
                </c:pt>
                <c:pt idx="5925">
                  <c:v>59238.57</c:v>
                </c:pt>
                <c:pt idx="5926">
                  <c:v>59248.57</c:v>
                </c:pt>
                <c:pt idx="5927">
                  <c:v>59258.559999999998</c:v>
                </c:pt>
                <c:pt idx="5928">
                  <c:v>59268.56</c:v>
                </c:pt>
                <c:pt idx="5929">
                  <c:v>59278.55</c:v>
                </c:pt>
                <c:pt idx="5930">
                  <c:v>59288.56</c:v>
                </c:pt>
                <c:pt idx="5931">
                  <c:v>59298.55</c:v>
                </c:pt>
                <c:pt idx="5932">
                  <c:v>59308.55</c:v>
                </c:pt>
                <c:pt idx="5933">
                  <c:v>59318.55</c:v>
                </c:pt>
                <c:pt idx="5934">
                  <c:v>59328.55</c:v>
                </c:pt>
                <c:pt idx="5935">
                  <c:v>59338.55</c:v>
                </c:pt>
                <c:pt idx="5936">
                  <c:v>59348.55</c:v>
                </c:pt>
                <c:pt idx="5937">
                  <c:v>59358.55</c:v>
                </c:pt>
                <c:pt idx="5938">
                  <c:v>59368.54</c:v>
                </c:pt>
                <c:pt idx="5939">
                  <c:v>59378.54</c:v>
                </c:pt>
                <c:pt idx="5940">
                  <c:v>59388.54</c:v>
                </c:pt>
                <c:pt idx="5941">
                  <c:v>59398.54</c:v>
                </c:pt>
                <c:pt idx="5942">
                  <c:v>59408.54</c:v>
                </c:pt>
                <c:pt idx="5943">
                  <c:v>59418.53</c:v>
                </c:pt>
                <c:pt idx="5944">
                  <c:v>59428.54</c:v>
                </c:pt>
                <c:pt idx="5945">
                  <c:v>59438.53</c:v>
                </c:pt>
                <c:pt idx="5946">
                  <c:v>59448.53</c:v>
                </c:pt>
                <c:pt idx="5947">
                  <c:v>59458.52</c:v>
                </c:pt>
                <c:pt idx="5948">
                  <c:v>59468.52</c:v>
                </c:pt>
                <c:pt idx="5949">
                  <c:v>59478.52</c:v>
                </c:pt>
                <c:pt idx="5950">
                  <c:v>59488.52</c:v>
                </c:pt>
                <c:pt idx="5951">
                  <c:v>59498.52</c:v>
                </c:pt>
                <c:pt idx="5952">
                  <c:v>59508.52</c:v>
                </c:pt>
                <c:pt idx="5953">
                  <c:v>59518.51</c:v>
                </c:pt>
                <c:pt idx="5954">
                  <c:v>59528.52</c:v>
                </c:pt>
                <c:pt idx="5955">
                  <c:v>59538.51</c:v>
                </c:pt>
                <c:pt idx="5956">
                  <c:v>59548.51</c:v>
                </c:pt>
                <c:pt idx="5957">
                  <c:v>59558.51</c:v>
                </c:pt>
                <c:pt idx="5958">
                  <c:v>59568.5</c:v>
                </c:pt>
                <c:pt idx="5959">
                  <c:v>59578.51</c:v>
                </c:pt>
                <c:pt idx="5960">
                  <c:v>59588.5</c:v>
                </c:pt>
                <c:pt idx="5961">
                  <c:v>59598.5</c:v>
                </c:pt>
                <c:pt idx="5962">
                  <c:v>59608.5</c:v>
                </c:pt>
                <c:pt idx="5963">
                  <c:v>59618.49</c:v>
                </c:pt>
                <c:pt idx="5964">
                  <c:v>59628.5</c:v>
                </c:pt>
                <c:pt idx="5965">
                  <c:v>59638.49</c:v>
                </c:pt>
                <c:pt idx="5966">
                  <c:v>59648.49</c:v>
                </c:pt>
                <c:pt idx="5967">
                  <c:v>59658.48</c:v>
                </c:pt>
                <c:pt idx="5968">
                  <c:v>59668.480000000003</c:v>
                </c:pt>
                <c:pt idx="5969">
                  <c:v>59678.48</c:v>
                </c:pt>
                <c:pt idx="5970">
                  <c:v>59688.480000000003</c:v>
                </c:pt>
                <c:pt idx="5971">
                  <c:v>59698.48</c:v>
                </c:pt>
                <c:pt idx="5972">
                  <c:v>59708.480000000003</c:v>
                </c:pt>
                <c:pt idx="5973">
                  <c:v>59718.48</c:v>
                </c:pt>
                <c:pt idx="5974">
                  <c:v>59728.480000000003</c:v>
                </c:pt>
                <c:pt idx="5975">
                  <c:v>59738.48</c:v>
                </c:pt>
                <c:pt idx="5976">
                  <c:v>59748.47</c:v>
                </c:pt>
                <c:pt idx="5977">
                  <c:v>59758.47</c:v>
                </c:pt>
                <c:pt idx="5978">
                  <c:v>59768.46</c:v>
                </c:pt>
                <c:pt idx="5979">
                  <c:v>59778.47</c:v>
                </c:pt>
                <c:pt idx="5980">
                  <c:v>59788.46</c:v>
                </c:pt>
                <c:pt idx="5981">
                  <c:v>59798.46</c:v>
                </c:pt>
                <c:pt idx="5982">
                  <c:v>59808.46</c:v>
                </c:pt>
                <c:pt idx="5983">
                  <c:v>59818.45</c:v>
                </c:pt>
                <c:pt idx="5984">
                  <c:v>59828.46</c:v>
                </c:pt>
                <c:pt idx="5985">
                  <c:v>59838.45</c:v>
                </c:pt>
                <c:pt idx="5986">
                  <c:v>59848.45</c:v>
                </c:pt>
                <c:pt idx="5987">
                  <c:v>59858.45</c:v>
                </c:pt>
                <c:pt idx="5988">
                  <c:v>59868.45</c:v>
                </c:pt>
                <c:pt idx="5989">
                  <c:v>59878.45</c:v>
                </c:pt>
                <c:pt idx="5990">
                  <c:v>59888.45</c:v>
                </c:pt>
                <c:pt idx="5991">
                  <c:v>59898.44</c:v>
                </c:pt>
                <c:pt idx="5992">
                  <c:v>59908.44</c:v>
                </c:pt>
                <c:pt idx="5993">
                  <c:v>59918.44</c:v>
                </c:pt>
                <c:pt idx="5994">
                  <c:v>59928.44</c:v>
                </c:pt>
                <c:pt idx="5995">
                  <c:v>59938.44</c:v>
                </c:pt>
                <c:pt idx="5996">
                  <c:v>59948.43</c:v>
                </c:pt>
                <c:pt idx="5997">
                  <c:v>59958.43</c:v>
                </c:pt>
                <c:pt idx="5998">
                  <c:v>59968.43</c:v>
                </c:pt>
                <c:pt idx="5999">
                  <c:v>59978.43</c:v>
                </c:pt>
                <c:pt idx="6000">
                  <c:v>59988.43</c:v>
                </c:pt>
                <c:pt idx="6001">
                  <c:v>59998.42</c:v>
                </c:pt>
                <c:pt idx="6002">
                  <c:v>60008.42</c:v>
                </c:pt>
                <c:pt idx="6003">
                  <c:v>60018.42</c:v>
                </c:pt>
                <c:pt idx="6004">
                  <c:v>60028.42</c:v>
                </c:pt>
                <c:pt idx="6005">
                  <c:v>60038.41</c:v>
                </c:pt>
                <c:pt idx="6006">
                  <c:v>60048.41</c:v>
                </c:pt>
                <c:pt idx="6007">
                  <c:v>60058.41</c:v>
                </c:pt>
                <c:pt idx="6008">
                  <c:v>60068.41</c:v>
                </c:pt>
                <c:pt idx="6009">
                  <c:v>60078.41</c:v>
                </c:pt>
                <c:pt idx="6010">
                  <c:v>60088.41</c:v>
                </c:pt>
                <c:pt idx="6011">
                  <c:v>60098.41</c:v>
                </c:pt>
                <c:pt idx="6012">
                  <c:v>60108.4</c:v>
                </c:pt>
                <c:pt idx="6013">
                  <c:v>60118.41</c:v>
                </c:pt>
                <c:pt idx="6014">
                  <c:v>60128.4</c:v>
                </c:pt>
                <c:pt idx="6015">
                  <c:v>60138.400000000001</c:v>
                </c:pt>
                <c:pt idx="6016">
                  <c:v>60148.39</c:v>
                </c:pt>
                <c:pt idx="6017">
                  <c:v>60158.39</c:v>
                </c:pt>
                <c:pt idx="6018">
                  <c:v>60168.39</c:v>
                </c:pt>
                <c:pt idx="6019">
                  <c:v>60178.39</c:v>
                </c:pt>
                <c:pt idx="6020">
                  <c:v>60188.39</c:v>
                </c:pt>
                <c:pt idx="6021">
                  <c:v>60198.38</c:v>
                </c:pt>
                <c:pt idx="6022">
                  <c:v>60208.38</c:v>
                </c:pt>
                <c:pt idx="6023">
                  <c:v>60218.38</c:v>
                </c:pt>
                <c:pt idx="6024">
                  <c:v>60228.38</c:v>
                </c:pt>
                <c:pt idx="6025">
                  <c:v>60238.38</c:v>
                </c:pt>
                <c:pt idx="6026">
                  <c:v>60248.38</c:v>
                </c:pt>
                <c:pt idx="6027">
                  <c:v>60258.37</c:v>
                </c:pt>
                <c:pt idx="6028">
                  <c:v>60268.38</c:v>
                </c:pt>
                <c:pt idx="6029">
                  <c:v>60278.37</c:v>
                </c:pt>
                <c:pt idx="6030">
                  <c:v>60288.37</c:v>
                </c:pt>
                <c:pt idx="6031">
                  <c:v>60298.37</c:v>
                </c:pt>
                <c:pt idx="6032">
                  <c:v>60308.36</c:v>
                </c:pt>
                <c:pt idx="6033">
                  <c:v>60318.37</c:v>
                </c:pt>
                <c:pt idx="6034">
                  <c:v>60328.36</c:v>
                </c:pt>
                <c:pt idx="6035">
                  <c:v>60338.36</c:v>
                </c:pt>
                <c:pt idx="6036">
                  <c:v>60348.36</c:v>
                </c:pt>
                <c:pt idx="6037">
                  <c:v>60358.35</c:v>
                </c:pt>
                <c:pt idx="6038">
                  <c:v>60368.36</c:v>
                </c:pt>
                <c:pt idx="6039">
                  <c:v>60378.35</c:v>
                </c:pt>
                <c:pt idx="6040">
                  <c:v>60388.35</c:v>
                </c:pt>
                <c:pt idx="6041">
                  <c:v>60398.34</c:v>
                </c:pt>
                <c:pt idx="6042">
                  <c:v>60408.35</c:v>
                </c:pt>
                <c:pt idx="6043">
                  <c:v>60418.34</c:v>
                </c:pt>
                <c:pt idx="6044">
                  <c:v>60428.34</c:v>
                </c:pt>
                <c:pt idx="6045">
                  <c:v>60438.34</c:v>
                </c:pt>
                <c:pt idx="6046">
                  <c:v>60448.34</c:v>
                </c:pt>
                <c:pt idx="6047">
                  <c:v>60458.34</c:v>
                </c:pt>
                <c:pt idx="6048">
                  <c:v>60468.34</c:v>
                </c:pt>
                <c:pt idx="6049">
                  <c:v>60478.33</c:v>
                </c:pt>
                <c:pt idx="6050">
                  <c:v>60488.33</c:v>
                </c:pt>
                <c:pt idx="6051">
                  <c:v>60498.33</c:v>
                </c:pt>
                <c:pt idx="6052">
                  <c:v>60508.33</c:v>
                </c:pt>
                <c:pt idx="6053">
                  <c:v>60518.33</c:v>
                </c:pt>
                <c:pt idx="6054">
                  <c:v>60528.32</c:v>
                </c:pt>
                <c:pt idx="6055">
                  <c:v>60538.32</c:v>
                </c:pt>
                <c:pt idx="6056">
                  <c:v>60548.32</c:v>
                </c:pt>
                <c:pt idx="6057">
                  <c:v>60558.32</c:v>
                </c:pt>
                <c:pt idx="6058">
                  <c:v>60568.32</c:v>
                </c:pt>
                <c:pt idx="6059">
                  <c:v>60578.31</c:v>
                </c:pt>
                <c:pt idx="6060">
                  <c:v>60588.31</c:v>
                </c:pt>
                <c:pt idx="6061">
                  <c:v>60598.3</c:v>
                </c:pt>
                <c:pt idx="6062">
                  <c:v>60608.31</c:v>
                </c:pt>
                <c:pt idx="6063">
                  <c:v>60618.3</c:v>
                </c:pt>
                <c:pt idx="6064">
                  <c:v>60628.3</c:v>
                </c:pt>
                <c:pt idx="6065">
                  <c:v>60638.3</c:v>
                </c:pt>
                <c:pt idx="6066">
                  <c:v>60648.3</c:v>
                </c:pt>
                <c:pt idx="6067">
                  <c:v>60658.3</c:v>
                </c:pt>
                <c:pt idx="6068">
                  <c:v>60668.3</c:v>
                </c:pt>
                <c:pt idx="6069">
                  <c:v>60678.3</c:v>
                </c:pt>
                <c:pt idx="6070">
                  <c:v>60688.29</c:v>
                </c:pt>
                <c:pt idx="6071">
                  <c:v>60698.29</c:v>
                </c:pt>
                <c:pt idx="6072">
                  <c:v>60708.29</c:v>
                </c:pt>
                <c:pt idx="6073">
                  <c:v>60718.29</c:v>
                </c:pt>
                <c:pt idx="6074">
                  <c:v>60728.29</c:v>
                </c:pt>
                <c:pt idx="6075">
                  <c:v>60738.28</c:v>
                </c:pt>
                <c:pt idx="6076">
                  <c:v>60748.28</c:v>
                </c:pt>
                <c:pt idx="6077">
                  <c:v>60758.28</c:v>
                </c:pt>
                <c:pt idx="6078">
                  <c:v>60768.29</c:v>
                </c:pt>
                <c:pt idx="6079">
                  <c:v>60778.27</c:v>
                </c:pt>
                <c:pt idx="6080">
                  <c:v>60788.27</c:v>
                </c:pt>
                <c:pt idx="6081">
                  <c:v>60798.27</c:v>
                </c:pt>
                <c:pt idx="6082">
                  <c:v>60808.27</c:v>
                </c:pt>
                <c:pt idx="6083">
                  <c:v>60818.27</c:v>
                </c:pt>
                <c:pt idx="6084">
                  <c:v>60828.27</c:v>
                </c:pt>
                <c:pt idx="6085">
                  <c:v>60838.26</c:v>
                </c:pt>
                <c:pt idx="6086">
                  <c:v>60848.26</c:v>
                </c:pt>
                <c:pt idx="6087">
                  <c:v>60858.26</c:v>
                </c:pt>
                <c:pt idx="6088">
                  <c:v>60868.26</c:v>
                </c:pt>
                <c:pt idx="6089">
                  <c:v>60878.26</c:v>
                </c:pt>
                <c:pt idx="6090">
                  <c:v>60888.25</c:v>
                </c:pt>
                <c:pt idx="6091">
                  <c:v>60898.26</c:v>
                </c:pt>
                <c:pt idx="6092">
                  <c:v>60908.25</c:v>
                </c:pt>
                <c:pt idx="6093">
                  <c:v>60918.25</c:v>
                </c:pt>
                <c:pt idx="6094">
                  <c:v>60928.25</c:v>
                </c:pt>
                <c:pt idx="6095">
                  <c:v>60938.239999999998</c:v>
                </c:pt>
                <c:pt idx="6096">
                  <c:v>60948.25</c:v>
                </c:pt>
                <c:pt idx="6097">
                  <c:v>60958.239999999998</c:v>
                </c:pt>
                <c:pt idx="6098">
                  <c:v>60968.24</c:v>
                </c:pt>
                <c:pt idx="6099">
                  <c:v>60978.23</c:v>
                </c:pt>
                <c:pt idx="6100">
                  <c:v>60988.23</c:v>
                </c:pt>
                <c:pt idx="6101">
                  <c:v>60998.23</c:v>
                </c:pt>
                <c:pt idx="6102">
                  <c:v>61008.23</c:v>
                </c:pt>
                <c:pt idx="6103">
                  <c:v>61018.23</c:v>
                </c:pt>
                <c:pt idx="6104">
                  <c:v>61028.23</c:v>
                </c:pt>
                <c:pt idx="6105">
                  <c:v>61038.23</c:v>
                </c:pt>
                <c:pt idx="6106">
                  <c:v>61048.23</c:v>
                </c:pt>
                <c:pt idx="6107">
                  <c:v>61058.23</c:v>
                </c:pt>
                <c:pt idx="6108">
                  <c:v>61068.22</c:v>
                </c:pt>
                <c:pt idx="6109">
                  <c:v>61078.22</c:v>
                </c:pt>
                <c:pt idx="6110">
                  <c:v>61088.21</c:v>
                </c:pt>
                <c:pt idx="6111">
                  <c:v>61098.22</c:v>
                </c:pt>
                <c:pt idx="6112">
                  <c:v>61108.21</c:v>
                </c:pt>
                <c:pt idx="6113">
                  <c:v>61118.21</c:v>
                </c:pt>
                <c:pt idx="6114">
                  <c:v>61128.21</c:v>
                </c:pt>
                <c:pt idx="6115">
                  <c:v>61138.2</c:v>
                </c:pt>
                <c:pt idx="6116">
                  <c:v>61148.21</c:v>
                </c:pt>
                <c:pt idx="6117">
                  <c:v>61158.2</c:v>
                </c:pt>
                <c:pt idx="6118">
                  <c:v>61168.2</c:v>
                </c:pt>
                <c:pt idx="6119">
                  <c:v>61178.2</c:v>
                </c:pt>
                <c:pt idx="6120">
                  <c:v>61188.2</c:v>
                </c:pt>
                <c:pt idx="6121">
                  <c:v>61198.2</c:v>
                </c:pt>
                <c:pt idx="6122">
                  <c:v>61208.2</c:v>
                </c:pt>
                <c:pt idx="6123">
                  <c:v>61218.19</c:v>
                </c:pt>
                <c:pt idx="6124">
                  <c:v>61228.19</c:v>
                </c:pt>
                <c:pt idx="6125">
                  <c:v>61238.19</c:v>
                </c:pt>
                <c:pt idx="6126">
                  <c:v>61248.19</c:v>
                </c:pt>
                <c:pt idx="6127">
                  <c:v>61258.19</c:v>
                </c:pt>
                <c:pt idx="6128">
                  <c:v>61268.18</c:v>
                </c:pt>
                <c:pt idx="6129">
                  <c:v>61278.18</c:v>
                </c:pt>
                <c:pt idx="6130">
                  <c:v>61288.18</c:v>
                </c:pt>
                <c:pt idx="6131">
                  <c:v>61298.18</c:v>
                </c:pt>
                <c:pt idx="6132">
                  <c:v>61308.18</c:v>
                </c:pt>
                <c:pt idx="6133">
                  <c:v>61318.17</c:v>
                </c:pt>
                <c:pt idx="6134">
                  <c:v>61328.17</c:v>
                </c:pt>
                <c:pt idx="6135">
                  <c:v>61338.16</c:v>
                </c:pt>
                <c:pt idx="6136">
                  <c:v>61348.17</c:v>
                </c:pt>
                <c:pt idx="6137">
                  <c:v>61358.16</c:v>
                </c:pt>
                <c:pt idx="6138">
                  <c:v>61368.160000000003</c:v>
                </c:pt>
                <c:pt idx="6139">
                  <c:v>61378.16</c:v>
                </c:pt>
                <c:pt idx="6140">
                  <c:v>61388.160000000003</c:v>
                </c:pt>
                <c:pt idx="6141">
                  <c:v>61398.16</c:v>
                </c:pt>
                <c:pt idx="6142">
                  <c:v>61408.160000000003</c:v>
                </c:pt>
                <c:pt idx="6143">
                  <c:v>61418.16</c:v>
                </c:pt>
                <c:pt idx="6144">
                  <c:v>61428.15</c:v>
                </c:pt>
                <c:pt idx="6145">
                  <c:v>61438.16</c:v>
                </c:pt>
                <c:pt idx="6146">
                  <c:v>61448.15</c:v>
                </c:pt>
                <c:pt idx="6147">
                  <c:v>61458.15</c:v>
                </c:pt>
                <c:pt idx="6148">
                  <c:v>61468.14</c:v>
                </c:pt>
                <c:pt idx="6149">
                  <c:v>61478.14</c:v>
                </c:pt>
                <c:pt idx="6150">
                  <c:v>61488.14</c:v>
                </c:pt>
                <c:pt idx="6151">
                  <c:v>61498.14</c:v>
                </c:pt>
                <c:pt idx="6152">
                  <c:v>61508.14</c:v>
                </c:pt>
                <c:pt idx="6153">
                  <c:v>61518.13</c:v>
                </c:pt>
                <c:pt idx="6154">
                  <c:v>61528.13</c:v>
                </c:pt>
                <c:pt idx="6155">
                  <c:v>61538.13</c:v>
                </c:pt>
                <c:pt idx="6156">
                  <c:v>61548.13</c:v>
                </c:pt>
                <c:pt idx="6157">
                  <c:v>61558.13</c:v>
                </c:pt>
                <c:pt idx="6158">
                  <c:v>61568.13</c:v>
                </c:pt>
                <c:pt idx="6159">
                  <c:v>61578.12</c:v>
                </c:pt>
                <c:pt idx="6160">
                  <c:v>61588.13</c:v>
                </c:pt>
                <c:pt idx="6161">
                  <c:v>61598.12</c:v>
                </c:pt>
                <c:pt idx="6162">
                  <c:v>61608.12</c:v>
                </c:pt>
                <c:pt idx="6163">
                  <c:v>61618.12</c:v>
                </c:pt>
                <c:pt idx="6164">
                  <c:v>61628.11</c:v>
                </c:pt>
                <c:pt idx="6165">
                  <c:v>61638.12</c:v>
                </c:pt>
                <c:pt idx="6166">
                  <c:v>61648.11</c:v>
                </c:pt>
                <c:pt idx="6167">
                  <c:v>61658.11</c:v>
                </c:pt>
                <c:pt idx="6168">
                  <c:v>61668.11</c:v>
                </c:pt>
                <c:pt idx="6169">
                  <c:v>61678.1</c:v>
                </c:pt>
                <c:pt idx="6170">
                  <c:v>61688.11</c:v>
                </c:pt>
                <c:pt idx="6171">
                  <c:v>61698.1</c:v>
                </c:pt>
                <c:pt idx="6172">
                  <c:v>61708.1</c:v>
                </c:pt>
                <c:pt idx="6173">
                  <c:v>61718.09</c:v>
                </c:pt>
                <c:pt idx="6174">
                  <c:v>61728.09</c:v>
                </c:pt>
                <c:pt idx="6175">
                  <c:v>61738.09</c:v>
                </c:pt>
                <c:pt idx="6176">
                  <c:v>61748.09</c:v>
                </c:pt>
                <c:pt idx="6177">
                  <c:v>61758.09</c:v>
                </c:pt>
                <c:pt idx="6178">
                  <c:v>61768.09</c:v>
                </c:pt>
                <c:pt idx="6179">
                  <c:v>61778.09</c:v>
                </c:pt>
                <c:pt idx="6180">
                  <c:v>61788.09</c:v>
                </c:pt>
                <c:pt idx="6181">
                  <c:v>61798.09</c:v>
                </c:pt>
                <c:pt idx="6182">
                  <c:v>61808.08</c:v>
                </c:pt>
                <c:pt idx="6183">
                  <c:v>61818.080000000002</c:v>
                </c:pt>
                <c:pt idx="6184">
                  <c:v>61828.07</c:v>
                </c:pt>
                <c:pt idx="6185">
                  <c:v>61838.080000000002</c:v>
                </c:pt>
                <c:pt idx="6186">
                  <c:v>61848.07</c:v>
                </c:pt>
                <c:pt idx="6187">
                  <c:v>61858.07</c:v>
                </c:pt>
                <c:pt idx="6188">
                  <c:v>61868.07</c:v>
                </c:pt>
                <c:pt idx="6189">
                  <c:v>61878.06</c:v>
                </c:pt>
                <c:pt idx="6190">
                  <c:v>61888.07</c:v>
                </c:pt>
                <c:pt idx="6191">
                  <c:v>61898.06</c:v>
                </c:pt>
                <c:pt idx="6192">
                  <c:v>61908.06</c:v>
                </c:pt>
                <c:pt idx="6193">
                  <c:v>61918.06</c:v>
                </c:pt>
                <c:pt idx="6194">
                  <c:v>61928.05</c:v>
                </c:pt>
                <c:pt idx="6195">
                  <c:v>61938.06</c:v>
                </c:pt>
                <c:pt idx="6196">
                  <c:v>61948.05</c:v>
                </c:pt>
                <c:pt idx="6197">
                  <c:v>61958.05</c:v>
                </c:pt>
                <c:pt idx="6198">
                  <c:v>61968.05</c:v>
                </c:pt>
                <c:pt idx="6199">
                  <c:v>61978.05</c:v>
                </c:pt>
                <c:pt idx="6200">
                  <c:v>61988.05</c:v>
                </c:pt>
                <c:pt idx="6201">
                  <c:v>61998.05</c:v>
                </c:pt>
                <c:pt idx="6202">
                  <c:v>62008.04</c:v>
                </c:pt>
                <c:pt idx="6203">
                  <c:v>62018.04</c:v>
                </c:pt>
                <c:pt idx="6204">
                  <c:v>62028.04</c:v>
                </c:pt>
                <c:pt idx="6205">
                  <c:v>62038.04</c:v>
                </c:pt>
                <c:pt idx="6206">
                  <c:v>62048.04</c:v>
                </c:pt>
                <c:pt idx="6207">
                  <c:v>62058.03</c:v>
                </c:pt>
                <c:pt idx="6208">
                  <c:v>62068.03</c:v>
                </c:pt>
                <c:pt idx="6209">
                  <c:v>62078.03</c:v>
                </c:pt>
                <c:pt idx="6210">
                  <c:v>62088.03</c:v>
                </c:pt>
                <c:pt idx="6211">
                  <c:v>62098.02</c:v>
                </c:pt>
                <c:pt idx="6212">
                  <c:v>62108.02</c:v>
                </c:pt>
                <c:pt idx="6213">
                  <c:v>62118.02</c:v>
                </c:pt>
                <c:pt idx="6214">
                  <c:v>62128.02</c:v>
                </c:pt>
                <c:pt idx="6215">
                  <c:v>62138.02</c:v>
                </c:pt>
                <c:pt idx="6216">
                  <c:v>62148.02</c:v>
                </c:pt>
                <c:pt idx="6217">
                  <c:v>62158.02</c:v>
                </c:pt>
                <c:pt idx="6218">
                  <c:v>62168.01</c:v>
                </c:pt>
                <c:pt idx="6219">
                  <c:v>62178.02</c:v>
                </c:pt>
                <c:pt idx="6220">
                  <c:v>62188.01</c:v>
                </c:pt>
                <c:pt idx="6221">
                  <c:v>62198.01</c:v>
                </c:pt>
                <c:pt idx="6222">
                  <c:v>62208</c:v>
                </c:pt>
                <c:pt idx="6223">
                  <c:v>62218</c:v>
                </c:pt>
                <c:pt idx="6224">
                  <c:v>62228</c:v>
                </c:pt>
                <c:pt idx="6225">
                  <c:v>62238</c:v>
                </c:pt>
                <c:pt idx="6226">
                  <c:v>62248</c:v>
                </c:pt>
                <c:pt idx="6227">
                  <c:v>62257.99</c:v>
                </c:pt>
                <c:pt idx="6228">
                  <c:v>62267.99</c:v>
                </c:pt>
                <c:pt idx="6229">
                  <c:v>62277.99</c:v>
                </c:pt>
                <c:pt idx="6230">
                  <c:v>62287.99</c:v>
                </c:pt>
                <c:pt idx="6231">
                  <c:v>62297.99</c:v>
                </c:pt>
                <c:pt idx="6232">
                  <c:v>62307.98</c:v>
                </c:pt>
                <c:pt idx="6233">
                  <c:v>62317.98</c:v>
                </c:pt>
                <c:pt idx="6234">
                  <c:v>62327.98</c:v>
                </c:pt>
                <c:pt idx="6235">
                  <c:v>62337.98</c:v>
                </c:pt>
                <c:pt idx="6236">
                  <c:v>62347.98</c:v>
                </c:pt>
                <c:pt idx="6237">
                  <c:v>62357.98</c:v>
                </c:pt>
                <c:pt idx="6238">
                  <c:v>62367.97</c:v>
                </c:pt>
                <c:pt idx="6239">
                  <c:v>62377.98</c:v>
                </c:pt>
                <c:pt idx="6240">
                  <c:v>62387.97</c:v>
                </c:pt>
                <c:pt idx="6241">
                  <c:v>62397.97</c:v>
                </c:pt>
                <c:pt idx="6242">
                  <c:v>62407.96</c:v>
                </c:pt>
                <c:pt idx="6243">
                  <c:v>62417.96</c:v>
                </c:pt>
                <c:pt idx="6244">
                  <c:v>62427.96</c:v>
                </c:pt>
                <c:pt idx="6245">
                  <c:v>62437.96</c:v>
                </c:pt>
                <c:pt idx="6246">
                  <c:v>62447.96</c:v>
                </c:pt>
                <c:pt idx="6247">
                  <c:v>62457.95</c:v>
                </c:pt>
                <c:pt idx="6248">
                  <c:v>62467.95</c:v>
                </c:pt>
                <c:pt idx="6249">
                  <c:v>62477.95</c:v>
                </c:pt>
                <c:pt idx="6250">
                  <c:v>62487.95</c:v>
                </c:pt>
                <c:pt idx="6251">
                  <c:v>62497.95</c:v>
                </c:pt>
                <c:pt idx="6252">
                  <c:v>62507.95</c:v>
                </c:pt>
                <c:pt idx="6253">
                  <c:v>62517.95</c:v>
                </c:pt>
                <c:pt idx="6254">
                  <c:v>62527.95</c:v>
                </c:pt>
                <c:pt idx="6255">
                  <c:v>62537.95</c:v>
                </c:pt>
                <c:pt idx="6256">
                  <c:v>62547.94</c:v>
                </c:pt>
                <c:pt idx="6257">
                  <c:v>62557.94</c:v>
                </c:pt>
                <c:pt idx="6258">
                  <c:v>62567.93</c:v>
                </c:pt>
                <c:pt idx="6259">
                  <c:v>62577.94</c:v>
                </c:pt>
                <c:pt idx="6260">
                  <c:v>62587.93</c:v>
                </c:pt>
                <c:pt idx="6261">
                  <c:v>62597.93</c:v>
                </c:pt>
                <c:pt idx="6262">
                  <c:v>62607.93</c:v>
                </c:pt>
                <c:pt idx="6263">
                  <c:v>62617.93</c:v>
                </c:pt>
                <c:pt idx="6264">
                  <c:v>62627.93</c:v>
                </c:pt>
                <c:pt idx="6265">
                  <c:v>62637.919999999998</c:v>
                </c:pt>
                <c:pt idx="6266">
                  <c:v>62647.92</c:v>
                </c:pt>
                <c:pt idx="6267">
                  <c:v>62657.91</c:v>
                </c:pt>
                <c:pt idx="6268">
                  <c:v>62667.91</c:v>
                </c:pt>
                <c:pt idx="6269">
                  <c:v>62677.91</c:v>
                </c:pt>
                <c:pt idx="6270">
                  <c:v>62687.91</c:v>
                </c:pt>
                <c:pt idx="6271">
                  <c:v>62697.91</c:v>
                </c:pt>
                <c:pt idx="6272">
                  <c:v>62707.91</c:v>
                </c:pt>
                <c:pt idx="6273">
                  <c:v>62717.91</c:v>
                </c:pt>
                <c:pt idx="6274">
                  <c:v>62727.91</c:v>
                </c:pt>
                <c:pt idx="6275">
                  <c:v>62737.91</c:v>
                </c:pt>
                <c:pt idx="6276">
                  <c:v>62747.9</c:v>
                </c:pt>
                <c:pt idx="6277">
                  <c:v>62757.9</c:v>
                </c:pt>
                <c:pt idx="6278">
                  <c:v>62767.9</c:v>
                </c:pt>
                <c:pt idx="6279">
                  <c:v>62777.9</c:v>
                </c:pt>
                <c:pt idx="6280">
                  <c:v>62787.89</c:v>
                </c:pt>
                <c:pt idx="6281">
                  <c:v>62797.89</c:v>
                </c:pt>
                <c:pt idx="6282">
                  <c:v>62807.89</c:v>
                </c:pt>
                <c:pt idx="6283">
                  <c:v>62817.89</c:v>
                </c:pt>
                <c:pt idx="6284">
                  <c:v>62827.89</c:v>
                </c:pt>
                <c:pt idx="6285">
                  <c:v>62837.88</c:v>
                </c:pt>
                <c:pt idx="6286">
                  <c:v>62847.88</c:v>
                </c:pt>
                <c:pt idx="6287">
                  <c:v>62857.88</c:v>
                </c:pt>
                <c:pt idx="6288">
                  <c:v>62867.88</c:v>
                </c:pt>
                <c:pt idx="6289">
                  <c:v>62877.88</c:v>
                </c:pt>
                <c:pt idx="6290">
                  <c:v>62887.88</c:v>
                </c:pt>
                <c:pt idx="6291">
                  <c:v>62897.88</c:v>
                </c:pt>
                <c:pt idx="6292">
                  <c:v>62907.87</c:v>
                </c:pt>
                <c:pt idx="6293">
                  <c:v>62917.88</c:v>
                </c:pt>
                <c:pt idx="6294">
                  <c:v>62927.87</c:v>
                </c:pt>
                <c:pt idx="6295">
                  <c:v>62937.87</c:v>
                </c:pt>
                <c:pt idx="6296">
                  <c:v>62947.86</c:v>
                </c:pt>
                <c:pt idx="6297">
                  <c:v>62957.86</c:v>
                </c:pt>
                <c:pt idx="6298">
                  <c:v>62967.86</c:v>
                </c:pt>
                <c:pt idx="6299">
                  <c:v>62977.86</c:v>
                </c:pt>
                <c:pt idx="6300">
                  <c:v>62987.86</c:v>
                </c:pt>
                <c:pt idx="6301">
                  <c:v>62997.85</c:v>
                </c:pt>
                <c:pt idx="6302">
                  <c:v>63007.85</c:v>
                </c:pt>
                <c:pt idx="6303">
                  <c:v>63017.85</c:v>
                </c:pt>
                <c:pt idx="6304">
                  <c:v>63027.85</c:v>
                </c:pt>
                <c:pt idx="6305">
                  <c:v>63037.84</c:v>
                </c:pt>
                <c:pt idx="6306">
                  <c:v>63047.839999999997</c:v>
                </c:pt>
                <c:pt idx="6307">
                  <c:v>63057.84</c:v>
                </c:pt>
                <c:pt idx="6308">
                  <c:v>63067.839999999997</c:v>
                </c:pt>
                <c:pt idx="6309">
                  <c:v>63077.84</c:v>
                </c:pt>
                <c:pt idx="6310">
                  <c:v>63087.839999999997</c:v>
                </c:pt>
                <c:pt idx="6311">
                  <c:v>63097.84</c:v>
                </c:pt>
                <c:pt idx="6312">
                  <c:v>63107.83</c:v>
                </c:pt>
                <c:pt idx="6313">
                  <c:v>63117.84</c:v>
                </c:pt>
                <c:pt idx="6314">
                  <c:v>63127.83</c:v>
                </c:pt>
                <c:pt idx="6315">
                  <c:v>63137.83</c:v>
                </c:pt>
                <c:pt idx="6316">
                  <c:v>63147.82</c:v>
                </c:pt>
                <c:pt idx="6317">
                  <c:v>63157.82</c:v>
                </c:pt>
                <c:pt idx="6318">
                  <c:v>63167.82</c:v>
                </c:pt>
                <c:pt idx="6319">
                  <c:v>63177.82</c:v>
                </c:pt>
                <c:pt idx="6320">
                  <c:v>63187.82</c:v>
                </c:pt>
                <c:pt idx="6321">
                  <c:v>63197.81</c:v>
                </c:pt>
                <c:pt idx="6322">
                  <c:v>63207.82</c:v>
                </c:pt>
                <c:pt idx="6323">
                  <c:v>63217.81</c:v>
                </c:pt>
                <c:pt idx="6324">
                  <c:v>63227.81</c:v>
                </c:pt>
                <c:pt idx="6325">
                  <c:v>63237.81</c:v>
                </c:pt>
                <c:pt idx="6326">
                  <c:v>63247.8</c:v>
                </c:pt>
                <c:pt idx="6327">
                  <c:v>63257.81</c:v>
                </c:pt>
                <c:pt idx="6328">
                  <c:v>63267.8</c:v>
                </c:pt>
                <c:pt idx="6329">
                  <c:v>63277.8</c:v>
                </c:pt>
                <c:pt idx="6330">
                  <c:v>63287.8</c:v>
                </c:pt>
                <c:pt idx="6331">
                  <c:v>63297.8</c:v>
                </c:pt>
                <c:pt idx="6332">
                  <c:v>63307.8</c:v>
                </c:pt>
                <c:pt idx="6333">
                  <c:v>63317.8</c:v>
                </c:pt>
                <c:pt idx="6334">
                  <c:v>63327.79</c:v>
                </c:pt>
                <c:pt idx="6335">
                  <c:v>63337.79</c:v>
                </c:pt>
                <c:pt idx="6336">
                  <c:v>63347.79</c:v>
                </c:pt>
                <c:pt idx="6337">
                  <c:v>63357.79</c:v>
                </c:pt>
                <c:pt idx="6338">
                  <c:v>63367.79</c:v>
                </c:pt>
                <c:pt idx="6339">
                  <c:v>63377.78</c:v>
                </c:pt>
                <c:pt idx="6340">
                  <c:v>63387.78</c:v>
                </c:pt>
                <c:pt idx="6341">
                  <c:v>63397.77</c:v>
                </c:pt>
                <c:pt idx="6342">
                  <c:v>63407.78</c:v>
                </c:pt>
                <c:pt idx="6343">
                  <c:v>63417.77</c:v>
                </c:pt>
                <c:pt idx="6344">
                  <c:v>63427.77</c:v>
                </c:pt>
                <c:pt idx="6345">
                  <c:v>63437.77</c:v>
                </c:pt>
                <c:pt idx="6346">
                  <c:v>63447.77</c:v>
                </c:pt>
                <c:pt idx="6347">
                  <c:v>63457.77</c:v>
                </c:pt>
                <c:pt idx="6348">
                  <c:v>63467.77</c:v>
                </c:pt>
                <c:pt idx="6349">
                  <c:v>63477.77</c:v>
                </c:pt>
                <c:pt idx="6350">
                  <c:v>63487.76</c:v>
                </c:pt>
                <c:pt idx="6351">
                  <c:v>63497.760000000002</c:v>
                </c:pt>
                <c:pt idx="6352">
                  <c:v>63507.76</c:v>
                </c:pt>
                <c:pt idx="6353">
                  <c:v>63517.760000000002</c:v>
                </c:pt>
                <c:pt idx="6354">
                  <c:v>63527.75</c:v>
                </c:pt>
                <c:pt idx="6355">
                  <c:v>63537.75</c:v>
                </c:pt>
                <c:pt idx="6356">
                  <c:v>63547.75</c:v>
                </c:pt>
                <c:pt idx="6357">
                  <c:v>63557.75</c:v>
                </c:pt>
                <c:pt idx="6358">
                  <c:v>63567.75</c:v>
                </c:pt>
                <c:pt idx="6359">
                  <c:v>63577.74</c:v>
                </c:pt>
                <c:pt idx="6360">
                  <c:v>63587.74</c:v>
                </c:pt>
                <c:pt idx="6361">
                  <c:v>63597.74</c:v>
                </c:pt>
                <c:pt idx="6362">
                  <c:v>63607.74</c:v>
                </c:pt>
                <c:pt idx="6363">
                  <c:v>63617.74</c:v>
                </c:pt>
                <c:pt idx="6364">
                  <c:v>63627.73</c:v>
                </c:pt>
                <c:pt idx="6365">
                  <c:v>63637.73</c:v>
                </c:pt>
                <c:pt idx="6366">
                  <c:v>63647.73</c:v>
                </c:pt>
                <c:pt idx="6367">
                  <c:v>63657.73</c:v>
                </c:pt>
                <c:pt idx="6368">
                  <c:v>63667.73</c:v>
                </c:pt>
                <c:pt idx="6369">
                  <c:v>63677.73</c:v>
                </c:pt>
                <c:pt idx="6370">
                  <c:v>63687.72</c:v>
                </c:pt>
                <c:pt idx="6371">
                  <c:v>63697.72</c:v>
                </c:pt>
                <c:pt idx="6372">
                  <c:v>63707.72</c:v>
                </c:pt>
                <c:pt idx="6373">
                  <c:v>63717.72</c:v>
                </c:pt>
                <c:pt idx="6374">
                  <c:v>63727.71</c:v>
                </c:pt>
                <c:pt idx="6375">
                  <c:v>63737.71</c:v>
                </c:pt>
                <c:pt idx="6376">
                  <c:v>63747.71</c:v>
                </c:pt>
                <c:pt idx="6377">
                  <c:v>63757.71</c:v>
                </c:pt>
                <c:pt idx="6378">
                  <c:v>63767.71</c:v>
                </c:pt>
                <c:pt idx="6379">
                  <c:v>63777.7</c:v>
                </c:pt>
                <c:pt idx="6380">
                  <c:v>63787.7</c:v>
                </c:pt>
                <c:pt idx="6381">
                  <c:v>63797.7</c:v>
                </c:pt>
                <c:pt idx="6382">
                  <c:v>63807.7</c:v>
                </c:pt>
                <c:pt idx="6383">
                  <c:v>63817.7</c:v>
                </c:pt>
                <c:pt idx="6384">
                  <c:v>63827.7</c:v>
                </c:pt>
                <c:pt idx="6385">
                  <c:v>63837.7</c:v>
                </c:pt>
                <c:pt idx="6386">
                  <c:v>63847.7</c:v>
                </c:pt>
                <c:pt idx="6387">
                  <c:v>63857.7</c:v>
                </c:pt>
                <c:pt idx="6388">
                  <c:v>63867.69</c:v>
                </c:pt>
                <c:pt idx="6389">
                  <c:v>63877.69</c:v>
                </c:pt>
                <c:pt idx="6390">
                  <c:v>63887.68</c:v>
                </c:pt>
                <c:pt idx="6391">
                  <c:v>63897.69</c:v>
                </c:pt>
                <c:pt idx="6392">
                  <c:v>63907.68</c:v>
                </c:pt>
                <c:pt idx="6393">
                  <c:v>63917.68</c:v>
                </c:pt>
                <c:pt idx="6394">
                  <c:v>63927.68</c:v>
                </c:pt>
                <c:pt idx="6395">
                  <c:v>63937.67</c:v>
                </c:pt>
                <c:pt idx="6396">
                  <c:v>63947.68</c:v>
                </c:pt>
                <c:pt idx="6397">
                  <c:v>63957.67</c:v>
                </c:pt>
                <c:pt idx="6398">
                  <c:v>63967.67</c:v>
                </c:pt>
                <c:pt idx="6399">
                  <c:v>63977.67</c:v>
                </c:pt>
                <c:pt idx="6400">
                  <c:v>63987.66</c:v>
                </c:pt>
                <c:pt idx="6401">
                  <c:v>63997.67</c:v>
                </c:pt>
                <c:pt idx="6402">
                  <c:v>64007.66</c:v>
                </c:pt>
                <c:pt idx="6403">
                  <c:v>64017.66</c:v>
                </c:pt>
                <c:pt idx="6404">
                  <c:v>64027.66</c:v>
                </c:pt>
                <c:pt idx="6405">
                  <c:v>64037.66</c:v>
                </c:pt>
                <c:pt idx="6406">
                  <c:v>64047.66</c:v>
                </c:pt>
                <c:pt idx="6407">
                  <c:v>64057.66</c:v>
                </c:pt>
                <c:pt idx="6408">
                  <c:v>64067.65</c:v>
                </c:pt>
                <c:pt idx="6409">
                  <c:v>64077.65</c:v>
                </c:pt>
                <c:pt idx="6410">
                  <c:v>64087.64</c:v>
                </c:pt>
                <c:pt idx="6411">
                  <c:v>64097.65</c:v>
                </c:pt>
                <c:pt idx="6412">
                  <c:v>64107.64</c:v>
                </c:pt>
                <c:pt idx="6413">
                  <c:v>64117.64</c:v>
                </c:pt>
                <c:pt idx="6414">
                  <c:v>64127.64</c:v>
                </c:pt>
                <c:pt idx="6415">
                  <c:v>64137.63</c:v>
                </c:pt>
                <c:pt idx="6416">
                  <c:v>64147.64</c:v>
                </c:pt>
                <c:pt idx="6417">
                  <c:v>64157.63</c:v>
                </c:pt>
                <c:pt idx="6418">
                  <c:v>64167.63</c:v>
                </c:pt>
                <c:pt idx="6419">
                  <c:v>64177.63</c:v>
                </c:pt>
                <c:pt idx="6420">
                  <c:v>64187.63</c:v>
                </c:pt>
                <c:pt idx="6421">
                  <c:v>64197.63</c:v>
                </c:pt>
                <c:pt idx="6422">
                  <c:v>64207.63</c:v>
                </c:pt>
                <c:pt idx="6423">
                  <c:v>64217.63</c:v>
                </c:pt>
                <c:pt idx="6424">
                  <c:v>64227.62</c:v>
                </c:pt>
                <c:pt idx="6425">
                  <c:v>64237.62</c:v>
                </c:pt>
                <c:pt idx="6426">
                  <c:v>64247.62</c:v>
                </c:pt>
                <c:pt idx="6427">
                  <c:v>64257.62</c:v>
                </c:pt>
                <c:pt idx="6428">
                  <c:v>64267.61</c:v>
                </c:pt>
                <c:pt idx="6429">
                  <c:v>64277.61</c:v>
                </c:pt>
                <c:pt idx="6430">
                  <c:v>64287.61</c:v>
                </c:pt>
                <c:pt idx="6431">
                  <c:v>64297.61</c:v>
                </c:pt>
                <c:pt idx="6432">
                  <c:v>64307.61</c:v>
                </c:pt>
                <c:pt idx="6433">
                  <c:v>64317.599999999999</c:v>
                </c:pt>
                <c:pt idx="6434">
                  <c:v>64327.6</c:v>
                </c:pt>
                <c:pt idx="6435">
                  <c:v>64337.599999999999</c:v>
                </c:pt>
                <c:pt idx="6436">
                  <c:v>64347.6</c:v>
                </c:pt>
                <c:pt idx="6437">
                  <c:v>64357.599999999999</c:v>
                </c:pt>
                <c:pt idx="6438">
                  <c:v>64367.59</c:v>
                </c:pt>
                <c:pt idx="6439">
                  <c:v>64377.59</c:v>
                </c:pt>
                <c:pt idx="6440">
                  <c:v>64387.59</c:v>
                </c:pt>
                <c:pt idx="6441">
                  <c:v>64397.59</c:v>
                </c:pt>
                <c:pt idx="6442">
                  <c:v>64407.59</c:v>
                </c:pt>
                <c:pt idx="6443">
                  <c:v>64417.59</c:v>
                </c:pt>
                <c:pt idx="6444">
                  <c:v>64427.58</c:v>
                </c:pt>
                <c:pt idx="6445">
                  <c:v>64437.59</c:v>
                </c:pt>
                <c:pt idx="6446">
                  <c:v>64447.58</c:v>
                </c:pt>
                <c:pt idx="6447">
                  <c:v>64457.58</c:v>
                </c:pt>
                <c:pt idx="6448">
                  <c:v>64467.57</c:v>
                </c:pt>
                <c:pt idx="6449">
                  <c:v>64477.57</c:v>
                </c:pt>
                <c:pt idx="6450">
                  <c:v>64487.57</c:v>
                </c:pt>
                <c:pt idx="6451">
                  <c:v>64497.57</c:v>
                </c:pt>
                <c:pt idx="6452">
                  <c:v>64507.57</c:v>
                </c:pt>
                <c:pt idx="6453">
                  <c:v>64517.56</c:v>
                </c:pt>
                <c:pt idx="6454">
                  <c:v>64527.56</c:v>
                </c:pt>
                <c:pt idx="6455">
                  <c:v>64537.56</c:v>
                </c:pt>
                <c:pt idx="6456">
                  <c:v>64547.56</c:v>
                </c:pt>
                <c:pt idx="6457">
                  <c:v>64557.56</c:v>
                </c:pt>
                <c:pt idx="6458">
                  <c:v>64567.55</c:v>
                </c:pt>
                <c:pt idx="6459">
                  <c:v>64577.55</c:v>
                </c:pt>
                <c:pt idx="6460">
                  <c:v>64587.55</c:v>
                </c:pt>
                <c:pt idx="6461">
                  <c:v>64597.55</c:v>
                </c:pt>
                <c:pt idx="6462">
                  <c:v>64607.55</c:v>
                </c:pt>
                <c:pt idx="6463">
                  <c:v>64617.55</c:v>
                </c:pt>
                <c:pt idx="6464">
                  <c:v>64627.54</c:v>
                </c:pt>
                <c:pt idx="6465">
                  <c:v>64637.55</c:v>
                </c:pt>
                <c:pt idx="6466">
                  <c:v>64647.54</c:v>
                </c:pt>
                <c:pt idx="6467">
                  <c:v>64657.54</c:v>
                </c:pt>
                <c:pt idx="6468">
                  <c:v>64667.54</c:v>
                </c:pt>
                <c:pt idx="6469">
                  <c:v>64677.53</c:v>
                </c:pt>
                <c:pt idx="6470">
                  <c:v>64687.54</c:v>
                </c:pt>
                <c:pt idx="6471">
                  <c:v>64697.53</c:v>
                </c:pt>
                <c:pt idx="6472">
                  <c:v>64707.53</c:v>
                </c:pt>
                <c:pt idx="6473">
                  <c:v>64717.53</c:v>
                </c:pt>
                <c:pt idx="6474">
                  <c:v>64727.519999999997</c:v>
                </c:pt>
                <c:pt idx="6475">
                  <c:v>64737.53</c:v>
                </c:pt>
                <c:pt idx="6476">
                  <c:v>64747.519999999997</c:v>
                </c:pt>
                <c:pt idx="6477">
                  <c:v>64757.52</c:v>
                </c:pt>
                <c:pt idx="6478">
                  <c:v>64767.519999999997</c:v>
                </c:pt>
                <c:pt idx="6479">
                  <c:v>64777.52</c:v>
                </c:pt>
                <c:pt idx="6480">
                  <c:v>64787.519999999997</c:v>
                </c:pt>
                <c:pt idx="6481">
                  <c:v>64797.52</c:v>
                </c:pt>
                <c:pt idx="6482">
                  <c:v>64807.51</c:v>
                </c:pt>
                <c:pt idx="6483">
                  <c:v>64817.51</c:v>
                </c:pt>
                <c:pt idx="6484">
                  <c:v>64827.5</c:v>
                </c:pt>
                <c:pt idx="6485">
                  <c:v>64837.51</c:v>
                </c:pt>
                <c:pt idx="6486">
                  <c:v>64847.5</c:v>
                </c:pt>
                <c:pt idx="6487">
                  <c:v>64857.5</c:v>
                </c:pt>
                <c:pt idx="6488">
                  <c:v>64867.5</c:v>
                </c:pt>
                <c:pt idx="6489">
                  <c:v>64877.49</c:v>
                </c:pt>
                <c:pt idx="6490">
                  <c:v>64887.5</c:v>
                </c:pt>
                <c:pt idx="6491">
                  <c:v>64897.49</c:v>
                </c:pt>
                <c:pt idx="6492">
                  <c:v>64907.49</c:v>
                </c:pt>
                <c:pt idx="6493">
                  <c:v>64917.49</c:v>
                </c:pt>
                <c:pt idx="6494">
                  <c:v>64927.48</c:v>
                </c:pt>
                <c:pt idx="6495">
                  <c:v>64937.49</c:v>
                </c:pt>
                <c:pt idx="6496">
                  <c:v>64947.48</c:v>
                </c:pt>
                <c:pt idx="6497">
                  <c:v>64957.48</c:v>
                </c:pt>
                <c:pt idx="6498">
                  <c:v>64967.48</c:v>
                </c:pt>
                <c:pt idx="6499">
                  <c:v>64977.48</c:v>
                </c:pt>
                <c:pt idx="6500">
                  <c:v>64987.48</c:v>
                </c:pt>
                <c:pt idx="6501">
                  <c:v>64997.48</c:v>
                </c:pt>
                <c:pt idx="6502">
                  <c:v>65007.47</c:v>
                </c:pt>
                <c:pt idx="6503">
                  <c:v>65017.47</c:v>
                </c:pt>
                <c:pt idx="6504">
                  <c:v>65027.46</c:v>
                </c:pt>
                <c:pt idx="6505">
                  <c:v>65037.47</c:v>
                </c:pt>
                <c:pt idx="6506">
                  <c:v>65047.46</c:v>
                </c:pt>
                <c:pt idx="6507">
                  <c:v>65057.46</c:v>
                </c:pt>
                <c:pt idx="6508">
                  <c:v>65067.46</c:v>
                </c:pt>
                <c:pt idx="6509">
                  <c:v>65077.46</c:v>
                </c:pt>
                <c:pt idx="6510">
                  <c:v>65087.46</c:v>
                </c:pt>
                <c:pt idx="6511">
                  <c:v>65097.46</c:v>
                </c:pt>
                <c:pt idx="6512">
                  <c:v>65107.45</c:v>
                </c:pt>
                <c:pt idx="6513">
                  <c:v>65117.45</c:v>
                </c:pt>
                <c:pt idx="6514">
                  <c:v>65127.45</c:v>
                </c:pt>
                <c:pt idx="6515">
                  <c:v>65137.45</c:v>
                </c:pt>
                <c:pt idx="6516">
                  <c:v>65147.45</c:v>
                </c:pt>
                <c:pt idx="6517">
                  <c:v>65157.45</c:v>
                </c:pt>
                <c:pt idx="6518">
                  <c:v>65167.44</c:v>
                </c:pt>
                <c:pt idx="6519">
                  <c:v>65177.440000000002</c:v>
                </c:pt>
                <c:pt idx="6520">
                  <c:v>65187.44</c:v>
                </c:pt>
                <c:pt idx="6521">
                  <c:v>65197.440000000002</c:v>
                </c:pt>
                <c:pt idx="6522">
                  <c:v>65207.43</c:v>
                </c:pt>
                <c:pt idx="6523">
                  <c:v>65217.43</c:v>
                </c:pt>
                <c:pt idx="6524">
                  <c:v>65227.43</c:v>
                </c:pt>
                <c:pt idx="6525">
                  <c:v>65237.43</c:v>
                </c:pt>
                <c:pt idx="6526">
                  <c:v>65247.43</c:v>
                </c:pt>
                <c:pt idx="6527">
                  <c:v>65257.42</c:v>
                </c:pt>
                <c:pt idx="6528">
                  <c:v>65267.42</c:v>
                </c:pt>
                <c:pt idx="6529">
                  <c:v>65277.42</c:v>
                </c:pt>
                <c:pt idx="6530">
                  <c:v>65287.42</c:v>
                </c:pt>
                <c:pt idx="6531">
                  <c:v>65297.42</c:v>
                </c:pt>
                <c:pt idx="6532">
                  <c:v>65307.41</c:v>
                </c:pt>
                <c:pt idx="6533">
                  <c:v>65317.41</c:v>
                </c:pt>
                <c:pt idx="6534">
                  <c:v>65327.41</c:v>
                </c:pt>
                <c:pt idx="6535">
                  <c:v>65337.41</c:v>
                </c:pt>
                <c:pt idx="6536">
                  <c:v>65347.41</c:v>
                </c:pt>
                <c:pt idx="6537">
                  <c:v>65357.41</c:v>
                </c:pt>
                <c:pt idx="6538">
                  <c:v>65367.4</c:v>
                </c:pt>
                <c:pt idx="6539">
                  <c:v>65377.41</c:v>
                </c:pt>
                <c:pt idx="6540">
                  <c:v>65387.4</c:v>
                </c:pt>
                <c:pt idx="6541">
                  <c:v>65397.4</c:v>
                </c:pt>
                <c:pt idx="6542">
                  <c:v>65407.39</c:v>
                </c:pt>
                <c:pt idx="6543">
                  <c:v>65417.39</c:v>
                </c:pt>
                <c:pt idx="6544">
                  <c:v>65427.39</c:v>
                </c:pt>
                <c:pt idx="6545">
                  <c:v>65437.39</c:v>
                </c:pt>
                <c:pt idx="6546">
                  <c:v>65447.39</c:v>
                </c:pt>
                <c:pt idx="6547">
                  <c:v>65457.38</c:v>
                </c:pt>
                <c:pt idx="6548">
                  <c:v>65467.38</c:v>
                </c:pt>
                <c:pt idx="6549">
                  <c:v>65477.38</c:v>
                </c:pt>
                <c:pt idx="6550">
                  <c:v>65487.38</c:v>
                </c:pt>
                <c:pt idx="6551">
                  <c:v>65497.38</c:v>
                </c:pt>
                <c:pt idx="6552">
                  <c:v>65507.38</c:v>
                </c:pt>
                <c:pt idx="6553">
                  <c:v>65517.38</c:v>
                </c:pt>
                <c:pt idx="6554">
                  <c:v>65527.38</c:v>
                </c:pt>
                <c:pt idx="6555">
                  <c:v>65537.38</c:v>
                </c:pt>
                <c:pt idx="6556">
                  <c:v>65547.37</c:v>
                </c:pt>
                <c:pt idx="6557">
                  <c:v>65557.37</c:v>
                </c:pt>
                <c:pt idx="6558">
                  <c:v>65567.37</c:v>
                </c:pt>
                <c:pt idx="6559">
                  <c:v>65577.37</c:v>
                </c:pt>
                <c:pt idx="6560">
                  <c:v>65587.37</c:v>
                </c:pt>
                <c:pt idx="6561">
                  <c:v>65597.36</c:v>
                </c:pt>
                <c:pt idx="6562">
                  <c:v>65607.360000000001</c:v>
                </c:pt>
                <c:pt idx="6563">
                  <c:v>65617.350000000006</c:v>
                </c:pt>
                <c:pt idx="6564">
                  <c:v>65627.360000000001</c:v>
                </c:pt>
                <c:pt idx="6565">
                  <c:v>65637.350000000006</c:v>
                </c:pt>
                <c:pt idx="6566">
                  <c:v>65647.350000000006</c:v>
                </c:pt>
                <c:pt idx="6567">
                  <c:v>65657.350000000006</c:v>
                </c:pt>
                <c:pt idx="6568">
                  <c:v>65667.34</c:v>
                </c:pt>
                <c:pt idx="6569">
                  <c:v>65677.350000000006</c:v>
                </c:pt>
                <c:pt idx="6570">
                  <c:v>65687.34</c:v>
                </c:pt>
                <c:pt idx="6571">
                  <c:v>65697.34</c:v>
                </c:pt>
                <c:pt idx="6572">
                  <c:v>65707.34</c:v>
                </c:pt>
                <c:pt idx="6573">
                  <c:v>65717.34</c:v>
                </c:pt>
                <c:pt idx="6574">
                  <c:v>65727.34</c:v>
                </c:pt>
                <c:pt idx="6575">
                  <c:v>65737.34</c:v>
                </c:pt>
                <c:pt idx="6576">
                  <c:v>65747.34</c:v>
                </c:pt>
                <c:pt idx="6577">
                  <c:v>65757.33</c:v>
                </c:pt>
                <c:pt idx="6578">
                  <c:v>65767.320000000007</c:v>
                </c:pt>
                <c:pt idx="6579">
                  <c:v>65777.33</c:v>
                </c:pt>
                <c:pt idx="6580">
                  <c:v>65787.320000000007</c:v>
                </c:pt>
                <c:pt idx="6581">
                  <c:v>65797.320000000007</c:v>
                </c:pt>
                <c:pt idx="6582">
                  <c:v>65807.320000000007</c:v>
                </c:pt>
                <c:pt idx="6583">
                  <c:v>65817.31</c:v>
                </c:pt>
                <c:pt idx="6584">
                  <c:v>65827.320000000007</c:v>
                </c:pt>
                <c:pt idx="6585">
                  <c:v>65837.31</c:v>
                </c:pt>
                <c:pt idx="6586">
                  <c:v>65847.31</c:v>
                </c:pt>
                <c:pt idx="6587">
                  <c:v>65857.3</c:v>
                </c:pt>
                <c:pt idx="6588">
                  <c:v>65867.3</c:v>
                </c:pt>
                <c:pt idx="6589">
                  <c:v>65877.3</c:v>
                </c:pt>
                <c:pt idx="6590">
                  <c:v>65887.3</c:v>
                </c:pt>
                <c:pt idx="6591">
                  <c:v>65897.3</c:v>
                </c:pt>
                <c:pt idx="6592">
                  <c:v>65907.3</c:v>
                </c:pt>
                <c:pt idx="6593">
                  <c:v>65917.3</c:v>
                </c:pt>
                <c:pt idx="6594">
                  <c:v>65927.3</c:v>
                </c:pt>
                <c:pt idx="6595">
                  <c:v>65937.3</c:v>
                </c:pt>
                <c:pt idx="6596">
                  <c:v>65947.289999999994</c:v>
                </c:pt>
                <c:pt idx="6597">
                  <c:v>65957.289999999994</c:v>
                </c:pt>
                <c:pt idx="6598">
                  <c:v>65967.289999999994</c:v>
                </c:pt>
                <c:pt idx="6599">
                  <c:v>65977.289999999994</c:v>
                </c:pt>
                <c:pt idx="6600">
                  <c:v>65987.289999999994</c:v>
                </c:pt>
                <c:pt idx="6601">
                  <c:v>65997.279999999999</c:v>
                </c:pt>
                <c:pt idx="6602">
                  <c:v>66007.28</c:v>
                </c:pt>
                <c:pt idx="6603">
                  <c:v>66017.279999999999</c:v>
                </c:pt>
                <c:pt idx="6604">
                  <c:v>66027.28</c:v>
                </c:pt>
                <c:pt idx="6605">
                  <c:v>66037.27</c:v>
                </c:pt>
                <c:pt idx="6606">
                  <c:v>66047.27</c:v>
                </c:pt>
                <c:pt idx="6607">
                  <c:v>66057.27</c:v>
                </c:pt>
                <c:pt idx="6608">
                  <c:v>66067.27</c:v>
                </c:pt>
                <c:pt idx="6609">
                  <c:v>66077.27</c:v>
                </c:pt>
                <c:pt idx="6610">
                  <c:v>66087.27</c:v>
                </c:pt>
                <c:pt idx="6611">
                  <c:v>66097.27</c:v>
                </c:pt>
                <c:pt idx="6612">
                  <c:v>66107.259999999995</c:v>
                </c:pt>
                <c:pt idx="6613">
                  <c:v>66117.27</c:v>
                </c:pt>
                <c:pt idx="6614">
                  <c:v>66127.259999999995</c:v>
                </c:pt>
                <c:pt idx="6615">
                  <c:v>66137.259999999995</c:v>
                </c:pt>
                <c:pt idx="6616">
                  <c:v>66147.259999999995</c:v>
                </c:pt>
                <c:pt idx="6617">
                  <c:v>66157.25</c:v>
                </c:pt>
                <c:pt idx="6618">
                  <c:v>66167.259999999995</c:v>
                </c:pt>
                <c:pt idx="6619">
                  <c:v>66177.25</c:v>
                </c:pt>
                <c:pt idx="6620">
                  <c:v>66187.25</c:v>
                </c:pt>
                <c:pt idx="6621">
                  <c:v>66197.240000000005</c:v>
                </c:pt>
                <c:pt idx="6622">
                  <c:v>66207.240000000005</c:v>
                </c:pt>
                <c:pt idx="6623">
                  <c:v>66217.240000000005</c:v>
                </c:pt>
                <c:pt idx="6624">
                  <c:v>66227.240000000005</c:v>
                </c:pt>
                <c:pt idx="6625">
                  <c:v>66237.240000000005</c:v>
                </c:pt>
                <c:pt idx="6626">
                  <c:v>66247.23</c:v>
                </c:pt>
                <c:pt idx="6627">
                  <c:v>66257.23</c:v>
                </c:pt>
                <c:pt idx="6628">
                  <c:v>66267.23</c:v>
                </c:pt>
                <c:pt idx="6629">
                  <c:v>66277.23</c:v>
                </c:pt>
                <c:pt idx="6630">
                  <c:v>66287.23</c:v>
                </c:pt>
                <c:pt idx="6631">
                  <c:v>66297.23</c:v>
                </c:pt>
                <c:pt idx="6632">
                  <c:v>66307.23</c:v>
                </c:pt>
                <c:pt idx="6633">
                  <c:v>66317.23</c:v>
                </c:pt>
                <c:pt idx="6634">
                  <c:v>66327.23</c:v>
                </c:pt>
                <c:pt idx="6635">
                  <c:v>66337.22</c:v>
                </c:pt>
                <c:pt idx="6636">
                  <c:v>66347.22</c:v>
                </c:pt>
                <c:pt idx="6637">
                  <c:v>66357.210000000006</c:v>
                </c:pt>
                <c:pt idx="6638">
                  <c:v>66367.22</c:v>
                </c:pt>
                <c:pt idx="6639">
                  <c:v>66377.210000000006</c:v>
                </c:pt>
                <c:pt idx="6640">
                  <c:v>66387.210000000006</c:v>
                </c:pt>
                <c:pt idx="6641">
                  <c:v>66397.210000000006</c:v>
                </c:pt>
                <c:pt idx="6642">
                  <c:v>66407.199999999997</c:v>
                </c:pt>
                <c:pt idx="6643">
                  <c:v>66417.210000000006</c:v>
                </c:pt>
                <c:pt idx="6644">
                  <c:v>66427.199999999997</c:v>
                </c:pt>
                <c:pt idx="6645">
                  <c:v>66437.2</c:v>
                </c:pt>
                <c:pt idx="6646">
                  <c:v>66447.199999999997</c:v>
                </c:pt>
                <c:pt idx="6647">
                  <c:v>66457.2</c:v>
                </c:pt>
                <c:pt idx="6648">
                  <c:v>66467.199999999997</c:v>
                </c:pt>
                <c:pt idx="6649">
                  <c:v>66477.2</c:v>
                </c:pt>
                <c:pt idx="6650">
                  <c:v>66487.199999999997</c:v>
                </c:pt>
                <c:pt idx="6651">
                  <c:v>66497.19</c:v>
                </c:pt>
                <c:pt idx="6652">
                  <c:v>66507.179999999993</c:v>
                </c:pt>
                <c:pt idx="6653">
                  <c:v>66517.19</c:v>
                </c:pt>
                <c:pt idx="6654">
                  <c:v>66527.179999999993</c:v>
                </c:pt>
                <c:pt idx="6655">
                  <c:v>66537.179999999993</c:v>
                </c:pt>
                <c:pt idx="6656">
                  <c:v>66547.179999999993</c:v>
                </c:pt>
                <c:pt idx="6657">
                  <c:v>66557.17</c:v>
                </c:pt>
                <c:pt idx="6658">
                  <c:v>66567.179999999993</c:v>
                </c:pt>
                <c:pt idx="6659">
                  <c:v>66577.17</c:v>
                </c:pt>
                <c:pt idx="6660">
                  <c:v>66587.17</c:v>
                </c:pt>
                <c:pt idx="6661">
                  <c:v>66597.16</c:v>
                </c:pt>
                <c:pt idx="6662">
                  <c:v>66607.16</c:v>
                </c:pt>
                <c:pt idx="6663">
                  <c:v>66617.16</c:v>
                </c:pt>
                <c:pt idx="6664">
                  <c:v>66627.16</c:v>
                </c:pt>
                <c:pt idx="6665">
                  <c:v>66637.16</c:v>
                </c:pt>
                <c:pt idx="6666">
                  <c:v>66647.16</c:v>
                </c:pt>
                <c:pt idx="6667">
                  <c:v>66657.16</c:v>
                </c:pt>
                <c:pt idx="6668">
                  <c:v>66667.16</c:v>
                </c:pt>
                <c:pt idx="6669">
                  <c:v>66677.16</c:v>
                </c:pt>
                <c:pt idx="6670">
                  <c:v>66687.149999999994</c:v>
                </c:pt>
                <c:pt idx="6671">
                  <c:v>66697.149999999994</c:v>
                </c:pt>
                <c:pt idx="6672">
                  <c:v>66707.149999999994</c:v>
                </c:pt>
                <c:pt idx="6673">
                  <c:v>66717.149999999994</c:v>
                </c:pt>
                <c:pt idx="6674">
                  <c:v>66727.149999999994</c:v>
                </c:pt>
                <c:pt idx="6675">
                  <c:v>66737.14</c:v>
                </c:pt>
                <c:pt idx="6676">
                  <c:v>66747.14</c:v>
                </c:pt>
                <c:pt idx="6677">
                  <c:v>66757.13</c:v>
                </c:pt>
                <c:pt idx="6678">
                  <c:v>66767.14</c:v>
                </c:pt>
                <c:pt idx="6679">
                  <c:v>66777.13</c:v>
                </c:pt>
                <c:pt idx="6680">
                  <c:v>66787.13</c:v>
                </c:pt>
                <c:pt idx="6681">
                  <c:v>66797.13</c:v>
                </c:pt>
                <c:pt idx="6682">
                  <c:v>66807.13</c:v>
                </c:pt>
                <c:pt idx="6683">
                  <c:v>66817.13</c:v>
                </c:pt>
                <c:pt idx="6684">
                  <c:v>66827.13</c:v>
                </c:pt>
                <c:pt idx="6685">
                  <c:v>66837.13</c:v>
                </c:pt>
                <c:pt idx="6686">
                  <c:v>66847.12</c:v>
                </c:pt>
                <c:pt idx="6687">
                  <c:v>66857.13</c:v>
                </c:pt>
                <c:pt idx="6688">
                  <c:v>66867.12</c:v>
                </c:pt>
                <c:pt idx="6689">
                  <c:v>66877.119999999995</c:v>
                </c:pt>
                <c:pt idx="6690">
                  <c:v>66887.12</c:v>
                </c:pt>
                <c:pt idx="6691">
                  <c:v>66897.11</c:v>
                </c:pt>
                <c:pt idx="6692">
                  <c:v>66907.11</c:v>
                </c:pt>
                <c:pt idx="6693">
                  <c:v>66917.11</c:v>
                </c:pt>
                <c:pt idx="6694">
                  <c:v>66927.11</c:v>
                </c:pt>
                <c:pt idx="6695">
                  <c:v>66937.100000000006</c:v>
                </c:pt>
                <c:pt idx="6696">
                  <c:v>66947.100000000006</c:v>
                </c:pt>
                <c:pt idx="6697">
                  <c:v>66957.100000000006</c:v>
                </c:pt>
                <c:pt idx="6698">
                  <c:v>66967.100000000006</c:v>
                </c:pt>
                <c:pt idx="6699">
                  <c:v>66977.100000000006</c:v>
                </c:pt>
                <c:pt idx="6700">
                  <c:v>66987.09</c:v>
                </c:pt>
                <c:pt idx="6701">
                  <c:v>66997.09</c:v>
                </c:pt>
                <c:pt idx="6702">
                  <c:v>67007.09</c:v>
                </c:pt>
                <c:pt idx="6703">
                  <c:v>67017.09</c:v>
                </c:pt>
                <c:pt idx="6704">
                  <c:v>67027.09</c:v>
                </c:pt>
                <c:pt idx="6705">
                  <c:v>67037.09</c:v>
                </c:pt>
                <c:pt idx="6706">
                  <c:v>67047.09</c:v>
                </c:pt>
                <c:pt idx="6707">
                  <c:v>67057.09</c:v>
                </c:pt>
                <c:pt idx="6708">
                  <c:v>67067.09</c:v>
                </c:pt>
                <c:pt idx="6709">
                  <c:v>67077.08</c:v>
                </c:pt>
                <c:pt idx="6710">
                  <c:v>67087.08</c:v>
                </c:pt>
                <c:pt idx="6711">
                  <c:v>67097.070000000007</c:v>
                </c:pt>
                <c:pt idx="6712">
                  <c:v>67107.08</c:v>
                </c:pt>
                <c:pt idx="6713">
                  <c:v>67117.070000000007</c:v>
                </c:pt>
                <c:pt idx="6714">
                  <c:v>67127.070000000007</c:v>
                </c:pt>
                <c:pt idx="6715">
                  <c:v>67137.070000000007</c:v>
                </c:pt>
                <c:pt idx="6716">
                  <c:v>67147.06</c:v>
                </c:pt>
                <c:pt idx="6717">
                  <c:v>67157.070000000007</c:v>
                </c:pt>
                <c:pt idx="6718">
                  <c:v>67167.06</c:v>
                </c:pt>
                <c:pt idx="6719">
                  <c:v>67177.05</c:v>
                </c:pt>
                <c:pt idx="6720">
                  <c:v>67187.05</c:v>
                </c:pt>
                <c:pt idx="6721">
                  <c:v>67197.05</c:v>
                </c:pt>
                <c:pt idx="6722">
                  <c:v>67207.05</c:v>
                </c:pt>
                <c:pt idx="6723">
                  <c:v>67217.05</c:v>
                </c:pt>
                <c:pt idx="6724">
                  <c:v>67227.05</c:v>
                </c:pt>
                <c:pt idx="6725">
                  <c:v>67237.05</c:v>
                </c:pt>
                <c:pt idx="6726">
                  <c:v>67247.039999999994</c:v>
                </c:pt>
                <c:pt idx="6727">
                  <c:v>67257.05</c:v>
                </c:pt>
                <c:pt idx="6728">
                  <c:v>67267.039999999994</c:v>
                </c:pt>
                <c:pt idx="6729">
                  <c:v>67277.039999999994</c:v>
                </c:pt>
                <c:pt idx="6730">
                  <c:v>67287.039999999994</c:v>
                </c:pt>
                <c:pt idx="6731">
                  <c:v>67297.03</c:v>
                </c:pt>
                <c:pt idx="6732">
                  <c:v>67307.039999999994</c:v>
                </c:pt>
                <c:pt idx="6733">
                  <c:v>67317.03</c:v>
                </c:pt>
                <c:pt idx="6734">
                  <c:v>67327.03</c:v>
                </c:pt>
                <c:pt idx="6735">
                  <c:v>67337.02</c:v>
                </c:pt>
                <c:pt idx="6736">
                  <c:v>67347.02</c:v>
                </c:pt>
                <c:pt idx="6737">
                  <c:v>67357.02</c:v>
                </c:pt>
                <c:pt idx="6738">
                  <c:v>67367.02</c:v>
                </c:pt>
                <c:pt idx="6739">
                  <c:v>67377.02</c:v>
                </c:pt>
                <c:pt idx="6740">
                  <c:v>67387.02</c:v>
                </c:pt>
                <c:pt idx="6741">
                  <c:v>67397.02</c:v>
                </c:pt>
                <c:pt idx="6742">
                  <c:v>67407.02</c:v>
                </c:pt>
                <c:pt idx="6743">
                  <c:v>67417.02</c:v>
                </c:pt>
                <c:pt idx="6744">
                  <c:v>67427.009999999995</c:v>
                </c:pt>
                <c:pt idx="6745">
                  <c:v>67437.009999999995</c:v>
                </c:pt>
                <c:pt idx="6746">
                  <c:v>67447.009999999995</c:v>
                </c:pt>
                <c:pt idx="6747">
                  <c:v>67457.009999999995</c:v>
                </c:pt>
                <c:pt idx="6748">
                  <c:v>67467.009999999995</c:v>
                </c:pt>
                <c:pt idx="6749">
                  <c:v>67477</c:v>
                </c:pt>
                <c:pt idx="6750">
                  <c:v>67487</c:v>
                </c:pt>
                <c:pt idx="6751">
                  <c:v>67496.990000000005</c:v>
                </c:pt>
                <c:pt idx="6752">
                  <c:v>67507</c:v>
                </c:pt>
                <c:pt idx="6753">
                  <c:v>67516.990000000005</c:v>
                </c:pt>
                <c:pt idx="6754">
                  <c:v>67526.990000000005</c:v>
                </c:pt>
                <c:pt idx="6755">
                  <c:v>67536.990000000005</c:v>
                </c:pt>
                <c:pt idx="6756">
                  <c:v>67546.98</c:v>
                </c:pt>
                <c:pt idx="6757">
                  <c:v>67556.990000000005</c:v>
                </c:pt>
                <c:pt idx="6758">
                  <c:v>67566.98</c:v>
                </c:pt>
                <c:pt idx="6759">
                  <c:v>67576.98</c:v>
                </c:pt>
                <c:pt idx="6760">
                  <c:v>67586.98</c:v>
                </c:pt>
                <c:pt idx="6761">
                  <c:v>67596.98</c:v>
                </c:pt>
                <c:pt idx="6762">
                  <c:v>67606.98</c:v>
                </c:pt>
                <c:pt idx="6763">
                  <c:v>67616.98</c:v>
                </c:pt>
                <c:pt idx="6764">
                  <c:v>67626.98</c:v>
                </c:pt>
                <c:pt idx="6765">
                  <c:v>67636.97</c:v>
                </c:pt>
                <c:pt idx="6766">
                  <c:v>67646.97</c:v>
                </c:pt>
                <c:pt idx="6767">
                  <c:v>67656.97</c:v>
                </c:pt>
                <c:pt idx="6768">
                  <c:v>67666.97</c:v>
                </c:pt>
                <c:pt idx="6769">
                  <c:v>67676.960000000006</c:v>
                </c:pt>
                <c:pt idx="6770">
                  <c:v>67686.960000000006</c:v>
                </c:pt>
                <c:pt idx="6771">
                  <c:v>67696.960000000006</c:v>
                </c:pt>
                <c:pt idx="6772">
                  <c:v>67706.960000000006</c:v>
                </c:pt>
                <c:pt idx="6773">
                  <c:v>67716.960000000006</c:v>
                </c:pt>
                <c:pt idx="6774">
                  <c:v>67726.95</c:v>
                </c:pt>
                <c:pt idx="6775">
                  <c:v>67736.95</c:v>
                </c:pt>
                <c:pt idx="6776">
                  <c:v>67746.95</c:v>
                </c:pt>
                <c:pt idx="6777">
                  <c:v>67756.95</c:v>
                </c:pt>
                <c:pt idx="6778">
                  <c:v>67766.95</c:v>
                </c:pt>
                <c:pt idx="6779">
                  <c:v>67776.95</c:v>
                </c:pt>
                <c:pt idx="6780">
                  <c:v>67786.95</c:v>
                </c:pt>
                <c:pt idx="6781">
                  <c:v>67796.939999999988</c:v>
                </c:pt>
                <c:pt idx="6782">
                  <c:v>67806.95</c:v>
                </c:pt>
                <c:pt idx="6783">
                  <c:v>67816.939999999988</c:v>
                </c:pt>
                <c:pt idx="6784">
                  <c:v>67826.929999999993</c:v>
                </c:pt>
                <c:pt idx="6785">
                  <c:v>67836.929999999993</c:v>
                </c:pt>
                <c:pt idx="6786">
                  <c:v>67846.929999999993</c:v>
                </c:pt>
                <c:pt idx="6787">
                  <c:v>67856.929999999993</c:v>
                </c:pt>
                <c:pt idx="6788">
                  <c:v>67866.929999999993</c:v>
                </c:pt>
                <c:pt idx="6789">
                  <c:v>67876.929999999993</c:v>
                </c:pt>
                <c:pt idx="6790">
                  <c:v>67886.92</c:v>
                </c:pt>
                <c:pt idx="6791">
                  <c:v>67896.909999999989</c:v>
                </c:pt>
                <c:pt idx="6792">
                  <c:v>67906.92</c:v>
                </c:pt>
                <c:pt idx="6793">
                  <c:v>67916.909999999989</c:v>
                </c:pt>
                <c:pt idx="6794">
                  <c:v>67926.909999999989</c:v>
                </c:pt>
                <c:pt idx="6795">
                  <c:v>67936.909999999989</c:v>
                </c:pt>
                <c:pt idx="6796">
                  <c:v>67946.909999999989</c:v>
                </c:pt>
                <c:pt idx="6797">
                  <c:v>67956.909999999989</c:v>
                </c:pt>
                <c:pt idx="6798">
                  <c:v>67966.909999999989</c:v>
                </c:pt>
                <c:pt idx="6799">
                  <c:v>67976.909999999989</c:v>
                </c:pt>
                <c:pt idx="6800">
                  <c:v>67986.899999999994</c:v>
                </c:pt>
                <c:pt idx="6801">
                  <c:v>67996.899999999994</c:v>
                </c:pt>
                <c:pt idx="6802">
                  <c:v>68006.899999999994</c:v>
                </c:pt>
                <c:pt idx="6803">
                  <c:v>68016.899999999994</c:v>
                </c:pt>
                <c:pt idx="6804">
                  <c:v>68026.899999999994</c:v>
                </c:pt>
                <c:pt idx="6805">
                  <c:v>68036.89</c:v>
                </c:pt>
                <c:pt idx="6806">
                  <c:v>68046.899999999994</c:v>
                </c:pt>
                <c:pt idx="6807">
                  <c:v>68056.89</c:v>
                </c:pt>
                <c:pt idx="6808">
                  <c:v>68066.89</c:v>
                </c:pt>
                <c:pt idx="6809">
                  <c:v>68076.88</c:v>
                </c:pt>
                <c:pt idx="6810">
                  <c:v>68086.880000000005</c:v>
                </c:pt>
                <c:pt idx="6811">
                  <c:v>68096.88</c:v>
                </c:pt>
                <c:pt idx="6812">
                  <c:v>68106.880000000005</c:v>
                </c:pt>
                <c:pt idx="6813">
                  <c:v>68116.88</c:v>
                </c:pt>
                <c:pt idx="6814">
                  <c:v>68126.880000000005</c:v>
                </c:pt>
                <c:pt idx="6815">
                  <c:v>68136.88</c:v>
                </c:pt>
                <c:pt idx="6816">
                  <c:v>68146.880000000005</c:v>
                </c:pt>
                <c:pt idx="6817">
                  <c:v>68156.88</c:v>
                </c:pt>
                <c:pt idx="6818">
                  <c:v>68166.87</c:v>
                </c:pt>
                <c:pt idx="6819">
                  <c:v>68176.87</c:v>
                </c:pt>
                <c:pt idx="6820">
                  <c:v>68186.87</c:v>
                </c:pt>
                <c:pt idx="6821">
                  <c:v>68196.86</c:v>
                </c:pt>
                <c:pt idx="6822">
                  <c:v>68206.87</c:v>
                </c:pt>
                <c:pt idx="6823">
                  <c:v>68216.86</c:v>
                </c:pt>
                <c:pt idx="6824">
                  <c:v>68226.86</c:v>
                </c:pt>
                <c:pt idx="6825">
                  <c:v>68236.850000000006</c:v>
                </c:pt>
                <c:pt idx="6826">
                  <c:v>68246.86</c:v>
                </c:pt>
                <c:pt idx="6827">
                  <c:v>68256.850000000006</c:v>
                </c:pt>
                <c:pt idx="6828">
                  <c:v>68266.850000000006</c:v>
                </c:pt>
                <c:pt idx="6829">
                  <c:v>68276.850000000006</c:v>
                </c:pt>
                <c:pt idx="6830">
                  <c:v>68286.84</c:v>
                </c:pt>
                <c:pt idx="6831">
                  <c:v>68296.84</c:v>
                </c:pt>
                <c:pt idx="6832">
                  <c:v>68306.84</c:v>
                </c:pt>
                <c:pt idx="6833">
                  <c:v>68316.84</c:v>
                </c:pt>
                <c:pt idx="6834">
                  <c:v>68326.84</c:v>
                </c:pt>
                <c:pt idx="6835">
                  <c:v>68336.84</c:v>
                </c:pt>
                <c:pt idx="6836">
                  <c:v>68346.84</c:v>
                </c:pt>
                <c:pt idx="6837">
                  <c:v>68356.84</c:v>
                </c:pt>
                <c:pt idx="6838">
                  <c:v>68366.84</c:v>
                </c:pt>
                <c:pt idx="6839">
                  <c:v>68376.83</c:v>
                </c:pt>
                <c:pt idx="6840">
                  <c:v>68386.83</c:v>
                </c:pt>
                <c:pt idx="6841">
                  <c:v>68396.820000000007</c:v>
                </c:pt>
                <c:pt idx="6842">
                  <c:v>68406.83</c:v>
                </c:pt>
                <c:pt idx="6843">
                  <c:v>68416.820000000007</c:v>
                </c:pt>
                <c:pt idx="6844">
                  <c:v>68426.820000000007</c:v>
                </c:pt>
                <c:pt idx="6845">
                  <c:v>68436.820000000007</c:v>
                </c:pt>
                <c:pt idx="6846">
                  <c:v>68446.820000000007</c:v>
                </c:pt>
                <c:pt idx="6847">
                  <c:v>68456.820000000007</c:v>
                </c:pt>
                <c:pt idx="6848">
                  <c:v>68466.81</c:v>
                </c:pt>
                <c:pt idx="6849">
                  <c:v>68476.81</c:v>
                </c:pt>
                <c:pt idx="6850">
                  <c:v>68486.8</c:v>
                </c:pt>
                <c:pt idx="6851">
                  <c:v>68496.800000000003</c:v>
                </c:pt>
                <c:pt idx="6852">
                  <c:v>68506.8</c:v>
                </c:pt>
                <c:pt idx="6853">
                  <c:v>68516.800000000003</c:v>
                </c:pt>
                <c:pt idx="6854">
                  <c:v>68526.8</c:v>
                </c:pt>
                <c:pt idx="6855">
                  <c:v>68536.800000000003</c:v>
                </c:pt>
                <c:pt idx="6856">
                  <c:v>68546.8</c:v>
                </c:pt>
                <c:pt idx="6857">
                  <c:v>68556.800000000003</c:v>
                </c:pt>
                <c:pt idx="6858">
                  <c:v>68566.789999999994</c:v>
                </c:pt>
                <c:pt idx="6859">
                  <c:v>68576.789999999994</c:v>
                </c:pt>
                <c:pt idx="6860">
                  <c:v>68586.789999999994</c:v>
                </c:pt>
                <c:pt idx="6861">
                  <c:v>68596.789999999994</c:v>
                </c:pt>
                <c:pt idx="6862">
                  <c:v>68606.789999999994</c:v>
                </c:pt>
                <c:pt idx="6863">
                  <c:v>68616.78</c:v>
                </c:pt>
                <c:pt idx="6864">
                  <c:v>68626.78</c:v>
                </c:pt>
                <c:pt idx="6865">
                  <c:v>68636.77</c:v>
                </c:pt>
                <c:pt idx="6866">
                  <c:v>68646.78</c:v>
                </c:pt>
                <c:pt idx="6867">
                  <c:v>68656.77</c:v>
                </c:pt>
                <c:pt idx="6868">
                  <c:v>68666.77</c:v>
                </c:pt>
                <c:pt idx="6869">
                  <c:v>68676.77</c:v>
                </c:pt>
                <c:pt idx="6870">
                  <c:v>68686.77</c:v>
                </c:pt>
                <c:pt idx="6871">
                  <c:v>68696.77</c:v>
                </c:pt>
                <c:pt idx="6872">
                  <c:v>68706.77</c:v>
                </c:pt>
                <c:pt idx="6873">
                  <c:v>68716.77</c:v>
                </c:pt>
                <c:pt idx="6874">
                  <c:v>68726.759999999995</c:v>
                </c:pt>
                <c:pt idx="6875">
                  <c:v>68736.759999999995</c:v>
                </c:pt>
                <c:pt idx="6876">
                  <c:v>68746.759999999995</c:v>
                </c:pt>
                <c:pt idx="6877">
                  <c:v>68756.759999999995</c:v>
                </c:pt>
                <c:pt idx="6878">
                  <c:v>68766.759999999995</c:v>
                </c:pt>
                <c:pt idx="6879">
                  <c:v>68776.75</c:v>
                </c:pt>
                <c:pt idx="6880">
                  <c:v>68786.75</c:v>
                </c:pt>
                <c:pt idx="6881">
                  <c:v>68796.75</c:v>
                </c:pt>
                <c:pt idx="6882">
                  <c:v>68806.75</c:v>
                </c:pt>
                <c:pt idx="6883">
                  <c:v>68816.740000000005</c:v>
                </c:pt>
                <c:pt idx="6884">
                  <c:v>68826.740000000005</c:v>
                </c:pt>
                <c:pt idx="6885">
                  <c:v>68836.740000000005</c:v>
                </c:pt>
                <c:pt idx="6886">
                  <c:v>68846.740000000005</c:v>
                </c:pt>
                <c:pt idx="6887">
                  <c:v>68856.740000000005</c:v>
                </c:pt>
                <c:pt idx="6888">
                  <c:v>68866.73</c:v>
                </c:pt>
                <c:pt idx="6889">
                  <c:v>68876.73</c:v>
                </c:pt>
                <c:pt idx="6890">
                  <c:v>68886.73</c:v>
                </c:pt>
                <c:pt idx="6891">
                  <c:v>68896.73</c:v>
                </c:pt>
                <c:pt idx="6892">
                  <c:v>68906.73</c:v>
                </c:pt>
                <c:pt idx="6893">
                  <c:v>68916.73</c:v>
                </c:pt>
                <c:pt idx="6894">
                  <c:v>68926.73</c:v>
                </c:pt>
                <c:pt idx="6895">
                  <c:v>68936.72</c:v>
                </c:pt>
                <c:pt idx="6896">
                  <c:v>68946.73</c:v>
                </c:pt>
                <c:pt idx="6897">
                  <c:v>68956.72</c:v>
                </c:pt>
                <c:pt idx="6898">
                  <c:v>68966.720000000001</c:v>
                </c:pt>
                <c:pt idx="6899">
                  <c:v>68976.710000000006</c:v>
                </c:pt>
                <c:pt idx="6900">
                  <c:v>68986.710000000006</c:v>
                </c:pt>
                <c:pt idx="6901">
                  <c:v>68996.710000000006</c:v>
                </c:pt>
                <c:pt idx="6902">
                  <c:v>69006.710000000006</c:v>
                </c:pt>
                <c:pt idx="6903">
                  <c:v>69016.710000000006</c:v>
                </c:pt>
                <c:pt idx="6904">
                  <c:v>69026.7</c:v>
                </c:pt>
                <c:pt idx="6905">
                  <c:v>69036.7</c:v>
                </c:pt>
                <c:pt idx="6906">
                  <c:v>69046.7</c:v>
                </c:pt>
                <c:pt idx="6907">
                  <c:v>69056.7</c:v>
                </c:pt>
                <c:pt idx="6908">
                  <c:v>69066.7</c:v>
                </c:pt>
                <c:pt idx="6909">
                  <c:v>69076.7</c:v>
                </c:pt>
                <c:pt idx="6910">
                  <c:v>69086.7</c:v>
                </c:pt>
                <c:pt idx="6911">
                  <c:v>69096.7</c:v>
                </c:pt>
                <c:pt idx="6912">
                  <c:v>69106.7</c:v>
                </c:pt>
                <c:pt idx="6913">
                  <c:v>69116.69</c:v>
                </c:pt>
                <c:pt idx="6914">
                  <c:v>69126.69</c:v>
                </c:pt>
                <c:pt idx="6915">
                  <c:v>69136.679999999993</c:v>
                </c:pt>
                <c:pt idx="6916">
                  <c:v>69146.69</c:v>
                </c:pt>
                <c:pt idx="6917">
                  <c:v>69156.679999999993</c:v>
                </c:pt>
                <c:pt idx="6918">
                  <c:v>69166.679999999993</c:v>
                </c:pt>
                <c:pt idx="6919">
                  <c:v>69176.679999999993</c:v>
                </c:pt>
                <c:pt idx="6920">
                  <c:v>69186.67</c:v>
                </c:pt>
                <c:pt idx="6921">
                  <c:v>69196.679999999993</c:v>
                </c:pt>
                <c:pt idx="6922">
                  <c:v>69206.67</c:v>
                </c:pt>
                <c:pt idx="6923">
                  <c:v>69216.66</c:v>
                </c:pt>
                <c:pt idx="6924">
                  <c:v>69226.66</c:v>
                </c:pt>
                <c:pt idx="6925">
                  <c:v>69236.66</c:v>
                </c:pt>
                <c:pt idx="6926">
                  <c:v>69246.66</c:v>
                </c:pt>
                <c:pt idx="6927">
                  <c:v>69256.66</c:v>
                </c:pt>
                <c:pt idx="6928">
                  <c:v>69266.66</c:v>
                </c:pt>
                <c:pt idx="6929">
                  <c:v>69276.66</c:v>
                </c:pt>
                <c:pt idx="6930">
                  <c:v>69286.649999999994</c:v>
                </c:pt>
                <c:pt idx="6931">
                  <c:v>69296.66</c:v>
                </c:pt>
                <c:pt idx="6932">
                  <c:v>69306.649999999994</c:v>
                </c:pt>
                <c:pt idx="6933">
                  <c:v>69316.649999999994</c:v>
                </c:pt>
                <c:pt idx="6934">
                  <c:v>69326.649999999994</c:v>
                </c:pt>
                <c:pt idx="6935">
                  <c:v>69336.639999999999</c:v>
                </c:pt>
                <c:pt idx="6936">
                  <c:v>69346.649999999994</c:v>
                </c:pt>
                <c:pt idx="6937">
                  <c:v>69356.639999999999</c:v>
                </c:pt>
                <c:pt idx="6938">
                  <c:v>69366.64</c:v>
                </c:pt>
                <c:pt idx="6939">
                  <c:v>69376.63</c:v>
                </c:pt>
                <c:pt idx="6940">
                  <c:v>69386.63</c:v>
                </c:pt>
                <c:pt idx="6941">
                  <c:v>69396.63</c:v>
                </c:pt>
                <c:pt idx="6942">
                  <c:v>69406.63</c:v>
                </c:pt>
                <c:pt idx="6943">
                  <c:v>69416.63</c:v>
                </c:pt>
                <c:pt idx="6944">
                  <c:v>69426.63</c:v>
                </c:pt>
                <c:pt idx="6945">
                  <c:v>69436.63</c:v>
                </c:pt>
                <c:pt idx="6946">
                  <c:v>69446.63</c:v>
                </c:pt>
                <c:pt idx="6947">
                  <c:v>69456.63</c:v>
                </c:pt>
                <c:pt idx="6948">
                  <c:v>69466.62</c:v>
                </c:pt>
                <c:pt idx="6949">
                  <c:v>69476.62</c:v>
                </c:pt>
                <c:pt idx="6950">
                  <c:v>69486.62</c:v>
                </c:pt>
                <c:pt idx="6951">
                  <c:v>69496.62</c:v>
                </c:pt>
                <c:pt idx="6952">
                  <c:v>69506.62</c:v>
                </c:pt>
                <c:pt idx="6953">
                  <c:v>69516.61</c:v>
                </c:pt>
                <c:pt idx="6954">
                  <c:v>69526.61</c:v>
                </c:pt>
                <c:pt idx="6955">
                  <c:v>69536.600000000006</c:v>
                </c:pt>
                <c:pt idx="6956">
                  <c:v>69546.61</c:v>
                </c:pt>
                <c:pt idx="6957">
                  <c:v>69556.600000000006</c:v>
                </c:pt>
                <c:pt idx="6958">
                  <c:v>69566.600000000006</c:v>
                </c:pt>
                <c:pt idx="6959">
                  <c:v>69576.600000000006</c:v>
                </c:pt>
                <c:pt idx="6960">
                  <c:v>69586.59</c:v>
                </c:pt>
                <c:pt idx="6961">
                  <c:v>69596.600000000006</c:v>
                </c:pt>
                <c:pt idx="6962">
                  <c:v>69606.59</c:v>
                </c:pt>
                <c:pt idx="6963">
                  <c:v>69616.59</c:v>
                </c:pt>
                <c:pt idx="6964">
                  <c:v>69626.59</c:v>
                </c:pt>
                <c:pt idx="6965">
                  <c:v>69636.59</c:v>
                </c:pt>
                <c:pt idx="6966">
                  <c:v>69646.59</c:v>
                </c:pt>
                <c:pt idx="6967">
                  <c:v>69656.59</c:v>
                </c:pt>
                <c:pt idx="6968">
                  <c:v>69666.59</c:v>
                </c:pt>
                <c:pt idx="6969">
                  <c:v>69676.58</c:v>
                </c:pt>
                <c:pt idx="6970">
                  <c:v>69686.58</c:v>
                </c:pt>
                <c:pt idx="6971">
                  <c:v>69696.58</c:v>
                </c:pt>
                <c:pt idx="6972">
                  <c:v>69706.58</c:v>
                </c:pt>
                <c:pt idx="6973">
                  <c:v>69716.570000000007</c:v>
                </c:pt>
                <c:pt idx="6974">
                  <c:v>69726.570000000007</c:v>
                </c:pt>
                <c:pt idx="6975">
                  <c:v>69736.570000000007</c:v>
                </c:pt>
                <c:pt idx="6976">
                  <c:v>69746.570000000007</c:v>
                </c:pt>
                <c:pt idx="6977">
                  <c:v>69756.570000000007</c:v>
                </c:pt>
                <c:pt idx="6978">
                  <c:v>69766.559999999998</c:v>
                </c:pt>
                <c:pt idx="6979">
                  <c:v>69776.56</c:v>
                </c:pt>
                <c:pt idx="6980">
                  <c:v>69786.55</c:v>
                </c:pt>
                <c:pt idx="6981">
                  <c:v>69796.56</c:v>
                </c:pt>
                <c:pt idx="6982">
                  <c:v>69806.55</c:v>
                </c:pt>
                <c:pt idx="6983">
                  <c:v>69816.55</c:v>
                </c:pt>
                <c:pt idx="6984">
                  <c:v>69826.55</c:v>
                </c:pt>
                <c:pt idx="6985">
                  <c:v>69836.55</c:v>
                </c:pt>
                <c:pt idx="6986">
                  <c:v>69846.55</c:v>
                </c:pt>
                <c:pt idx="6987">
                  <c:v>69856.55</c:v>
                </c:pt>
                <c:pt idx="6988">
                  <c:v>69866.55</c:v>
                </c:pt>
                <c:pt idx="6989">
                  <c:v>69876.539999999994</c:v>
                </c:pt>
                <c:pt idx="6990">
                  <c:v>69886.539999999994</c:v>
                </c:pt>
                <c:pt idx="6991">
                  <c:v>69896.539999999994</c:v>
                </c:pt>
                <c:pt idx="6992">
                  <c:v>69906.539999999994</c:v>
                </c:pt>
                <c:pt idx="6993">
                  <c:v>69916.539999999994</c:v>
                </c:pt>
                <c:pt idx="6994">
                  <c:v>69926.53</c:v>
                </c:pt>
                <c:pt idx="6995">
                  <c:v>69936.52</c:v>
                </c:pt>
                <c:pt idx="6996">
                  <c:v>69946.53</c:v>
                </c:pt>
                <c:pt idx="6997">
                  <c:v>69956.52</c:v>
                </c:pt>
                <c:pt idx="6998">
                  <c:v>69966.52</c:v>
                </c:pt>
                <c:pt idx="6999">
                  <c:v>69976.52</c:v>
                </c:pt>
                <c:pt idx="7000">
                  <c:v>69986.52</c:v>
                </c:pt>
                <c:pt idx="7001">
                  <c:v>69996.52</c:v>
                </c:pt>
                <c:pt idx="7002">
                  <c:v>70006.52</c:v>
                </c:pt>
                <c:pt idx="7003">
                  <c:v>70016.52</c:v>
                </c:pt>
                <c:pt idx="7004">
                  <c:v>70026.509999999995</c:v>
                </c:pt>
                <c:pt idx="7005">
                  <c:v>70036.509999999995</c:v>
                </c:pt>
                <c:pt idx="7006">
                  <c:v>70046.509999999995</c:v>
                </c:pt>
                <c:pt idx="7007">
                  <c:v>70056.509999999995</c:v>
                </c:pt>
                <c:pt idx="7008">
                  <c:v>70066.509999999995</c:v>
                </c:pt>
                <c:pt idx="7009">
                  <c:v>70076.5</c:v>
                </c:pt>
                <c:pt idx="7010">
                  <c:v>70086.5</c:v>
                </c:pt>
                <c:pt idx="7011">
                  <c:v>70096.5</c:v>
                </c:pt>
                <c:pt idx="7012">
                  <c:v>70106.5</c:v>
                </c:pt>
                <c:pt idx="7013">
                  <c:v>70116.490000000005</c:v>
                </c:pt>
                <c:pt idx="7014">
                  <c:v>70126.490000000005</c:v>
                </c:pt>
                <c:pt idx="7015">
                  <c:v>70136.490000000005</c:v>
                </c:pt>
                <c:pt idx="7016">
                  <c:v>70146.490000000005</c:v>
                </c:pt>
                <c:pt idx="7017">
                  <c:v>70156.490000000005</c:v>
                </c:pt>
                <c:pt idx="7018">
                  <c:v>70166.48</c:v>
                </c:pt>
                <c:pt idx="7019">
                  <c:v>70176.479999999996</c:v>
                </c:pt>
                <c:pt idx="7020">
                  <c:v>70186.48</c:v>
                </c:pt>
                <c:pt idx="7021">
                  <c:v>70196.479999999996</c:v>
                </c:pt>
                <c:pt idx="7022">
                  <c:v>70206.48</c:v>
                </c:pt>
                <c:pt idx="7023">
                  <c:v>70216.479999999996</c:v>
                </c:pt>
                <c:pt idx="7024">
                  <c:v>70226.48</c:v>
                </c:pt>
                <c:pt idx="7025">
                  <c:v>70236.47</c:v>
                </c:pt>
                <c:pt idx="7026">
                  <c:v>70246.48</c:v>
                </c:pt>
                <c:pt idx="7027">
                  <c:v>70256.47</c:v>
                </c:pt>
                <c:pt idx="7028">
                  <c:v>70266.47</c:v>
                </c:pt>
                <c:pt idx="7029">
                  <c:v>70276.460000000006</c:v>
                </c:pt>
                <c:pt idx="7030">
                  <c:v>70286.460000000006</c:v>
                </c:pt>
                <c:pt idx="7031">
                  <c:v>70296.460000000006</c:v>
                </c:pt>
                <c:pt idx="7032">
                  <c:v>70306.460000000006</c:v>
                </c:pt>
                <c:pt idx="7033">
                  <c:v>70316.460000000006</c:v>
                </c:pt>
                <c:pt idx="7034">
                  <c:v>70326.45</c:v>
                </c:pt>
                <c:pt idx="7035">
                  <c:v>70336.45</c:v>
                </c:pt>
                <c:pt idx="7036">
                  <c:v>70346.45</c:v>
                </c:pt>
                <c:pt idx="7037">
                  <c:v>70356.45</c:v>
                </c:pt>
                <c:pt idx="7038">
                  <c:v>70366.45</c:v>
                </c:pt>
                <c:pt idx="7039">
                  <c:v>70376.45</c:v>
                </c:pt>
                <c:pt idx="7040">
                  <c:v>70386.45</c:v>
                </c:pt>
                <c:pt idx="7041">
                  <c:v>70396.45</c:v>
                </c:pt>
                <c:pt idx="7042">
                  <c:v>70406.45</c:v>
                </c:pt>
                <c:pt idx="7043">
                  <c:v>70416.439999999988</c:v>
                </c:pt>
                <c:pt idx="7044">
                  <c:v>70426.439999999988</c:v>
                </c:pt>
                <c:pt idx="7045">
                  <c:v>70436.429999999993</c:v>
                </c:pt>
                <c:pt idx="7046">
                  <c:v>70446.439999999988</c:v>
                </c:pt>
                <c:pt idx="7047">
                  <c:v>70456.429999999993</c:v>
                </c:pt>
                <c:pt idx="7048">
                  <c:v>70466.429999999993</c:v>
                </c:pt>
                <c:pt idx="7049">
                  <c:v>70476.429999999993</c:v>
                </c:pt>
                <c:pt idx="7050">
                  <c:v>70486.42</c:v>
                </c:pt>
                <c:pt idx="7051">
                  <c:v>70496.429999999993</c:v>
                </c:pt>
                <c:pt idx="7052">
                  <c:v>70506.42</c:v>
                </c:pt>
                <c:pt idx="7053">
                  <c:v>70516.42</c:v>
                </c:pt>
                <c:pt idx="7054">
                  <c:v>70526.409999999989</c:v>
                </c:pt>
                <c:pt idx="7055">
                  <c:v>70536.409999999989</c:v>
                </c:pt>
                <c:pt idx="7056">
                  <c:v>70546.409999999989</c:v>
                </c:pt>
                <c:pt idx="7057">
                  <c:v>70556.409999999989</c:v>
                </c:pt>
                <c:pt idx="7058">
                  <c:v>70566.409999999989</c:v>
                </c:pt>
                <c:pt idx="7059">
                  <c:v>70576.409999999989</c:v>
                </c:pt>
                <c:pt idx="7060">
                  <c:v>70586.409999999989</c:v>
                </c:pt>
                <c:pt idx="7061">
                  <c:v>70596.409999999989</c:v>
                </c:pt>
                <c:pt idx="7062">
                  <c:v>70606.409999999989</c:v>
                </c:pt>
                <c:pt idx="7063">
                  <c:v>70616.399999999994</c:v>
                </c:pt>
                <c:pt idx="7064">
                  <c:v>70626.399999999994</c:v>
                </c:pt>
                <c:pt idx="7065">
                  <c:v>70636.399999999994</c:v>
                </c:pt>
                <c:pt idx="7066">
                  <c:v>70646.399999999994</c:v>
                </c:pt>
                <c:pt idx="7067">
                  <c:v>70656.399999999994</c:v>
                </c:pt>
                <c:pt idx="7068">
                  <c:v>70666.39</c:v>
                </c:pt>
                <c:pt idx="7069">
                  <c:v>70676.38</c:v>
                </c:pt>
                <c:pt idx="7070">
                  <c:v>70686.38</c:v>
                </c:pt>
                <c:pt idx="7071">
                  <c:v>70696.38</c:v>
                </c:pt>
                <c:pt idx="7072">
                  <c:v>70706.38</c:v>
                </c:pt>
                <c:pt idx="7073">
                  <c:v>70716.38</c:v>
                </c:pt>
                <c:pt idx="7074">
                  <c:v>70726.38</c:v>
                </c:pt>
                <c:pt idx="7075">
                  <c:v>70736.38</c:v>
                </c:pt>
                <c:pt idx="7076">
                  <c:v>70746.38</c:v>
                </c:pt>
                <c:pt idx="7077">
                  <c:v>70756.38</c:v>
                </c:pt>
                <c:pt idx="7078">
                  <c:v>70766.37</c:v>
                </c:pt>
                <c:pt idx="7079">
                  <c:v>70776.37</c:v>
                </c:pt>
                <c:pt idx="7080">
                  <c:v>70786.37</c:v>
                </c:pt>
                <c:pt idx="7081">
                  <c:v>70796.37</c:v>
                </c:pt>
                <c:pt idx="7082">
                  <c:v>70806.37</c:v>
                </c:pt>
                <c:pt idx="7083">
                  <c:v>70816.36</c:v>
                </c:pt>
                <c:pt idx="7084">
                  <c:v>70826.36</c:v>
                </c:pt>
                <c:pt idx="7085">
                  <c:v>70836.350000000006</c:v>
                </c:pt>
                <c:pt idx="7086">
                  <c:v>70846.36</c:v>
                </c:pt>
                <c:pt idx="7087">
                  <c:v>70856.350000000006</c:v>
                </c:pt>
                <c:pt idx="7088">
                  <c:v>70866.350000000006</c:v>
                </c:pt>
                <c:pt idx="7089">
                  <c:v>70876.350000000006</c:v>
                </c:pt>
                <c:pt idx="7090">
                  <c:v>70886.34</c:v>
                </c:pt>
                <c:pt idx="7091">
                  <c:v>70896.350000000006</c:v>
                </c:pt>
                <c:pt idx="7092">
                  <c:v>70906.34</c:v>
                </c:pt>
                <c:pt idx="7093">
                  <c:v>70916.34</c:v>
                </c:pt>
                <c:pt idx="7094">
                  <c:v>70926.34</c:v>
                </c:pt>
                <c:pt idx="7095">
                  <c:v>70936.34</c:v>
                </c:pt>
                <c:pt idx="7096">
                  <c:v>70946.34</c:v>
                </c:pt>
                <c:pt idx="7097">
                  <c:v>70956.34</c:v>
                </c:pt>
                <c:pt idx="7098">
                  <c:v>70966.34</c:v>
                </c:pt>
                <c:pt idx="7099">
                  <c:v>70976.33</c:v>
                </c:pt>
                <c:pt idx="7100">
                  <c:v>70986.34</c:v>
                </c:pt>
                <c:pt idx="7101">
                  <c:v>70996.33</c:v>
                </c:pt>
                <c:pt idx="7102">
                  <c:v>71006.33</c:v>
                </c:pt>
                <c:pt idx="7103">
                  <c:v>71016.320000000007</c:v>
                </c:pt>
                <c:pt idx="7104">
                  <c:v>71026.320000000007</c:v>
                </c:pt>
                <c:pt idx="7105">
                  <c:v>71036.320000000007</c:v>
                </c:pt>
                <c:pt idx="7106">
                  <c:v>71046.320000000007</c:v>
                </c:pt>
                <c:pt idx="7107">
                  <c:v>71056.320000000007</c:v>
                </c:pt>
                <c:pt idx="7108">
                  <c:v>71066.31</c:v>
                </c:pt>
                <c:pt idx="7109">
                  <c:v>71076.31</c:v>
                </c:pt>
                <c:pt idx="7110">
                  <c:v>71086.3</c:v>
                </c:pt>
                <c:pt idx="7111">
                  <c:v>71096.31</c:v>
                </c:pt>
                <c:pt idx="7112">
                  <c:v>71106.3</c:v>
                </c:pt>
                <c:pt idx="7113">
                  <c:v>71116.3</c:v>
                </c:pt>
                <c:pt idx="7114">
                  <c:v>71126.3</c:v>
                </c:pt>
                <c:pt idx="7115">
                  <c:v>71136.3</c:v>
                </c:pt>
                <c:pt idx="7116">
                  <c:v>71146.3</c:v>
                </c:pt>
                <c:pt idx="7117">
                  <c:v>71156.3</c:v>
                </c:pt>
                <c:pt idx="7118">
                  <c:v>71166.3</c:v>
                </c:pt>
                <c:pt idx="7119">
                  <c:v>71176.289999999994</c:v>
                </c:pt>
                <c:pt idx="7120">
                  <c:v>71186.289999999994</c:v>
                </c:pt>
                <c:pt idx="7121">
                  <c:v>71196.289999999994</c:v>
                </c:pt>
                <c:pt idx="7122">
                  <c:v>71206.289999999994</c:v>
                </c:pt>
                <c:pt idx="7123">
                  <c:v>71216.289999999994</c:v>
                </c:pt>
                <c:pt idx="7124">
                  <c:v>71226.28</c:v>
                </c:pt>
                <c:pt idx="7125">
                  <c:v>71236.28</c:v>
                </c:pt>
                <c:pt idx="7126">
                  <c:v>71246.28</c:v>
                </c:pt>
                <c:pt idx="7127">
                  <c:v>71256.28</c:v>
                </c:pt>
                <c:pt idx="7128">
                  <c:v>71266.27</c:v>
                </c:pt>
                <c:pt idx="7129">
                  <c:v>71276.27</c:v>
                </c:pt>
                <c:pt idx="7130">
                  <c:v>71286.27</c:v>
                </c:pt>
                <c:pt idx="7131">
                  <c:v>71296.27</c:v>
                </c:pt>
                <c:pt idx="7132">
                  <c:v>71306.27</c:v>
                </c:pt>
                <c:pt idx="7133">
                  <c:v>71316.27</c:v>
                </c:pt>
                <c:pt idx="7134">
                  <c:v>71326.259999999995</c:v>
                </c:pt>
                <c:pt idx="7135">
                  <c:v>71336.259999999995</c:v>
                </c:pt>
                <c:pt idx="7136">
                  <c:v>71346.259999999995</c:v>
                </c:pt>
                <c:pt idx="7137">
                  <c:v>71356.259999999995</c:v>
                </c:pt>
                <c:pt idx="7138">
                  <c:v>71366.259999999995</c:v>
                </c:pt>
                <c:pt idx="7139">
                  <c:v>71376.259999999995</c:v>
                </c:pt>
                <c:pt idx="7140">
                  <c:v>71386.25</c:v>
                </c:pt>
                <c:pt idx="7141">
                  <c:v>71396.259999999995</c:v>
                </c:pt>
                <c:pt idx="7142">
                  <c:v>71406.25</c:v>
                </c:pt>
                <c:pt idx="7143">
                  <c:v>71416.240000000005</c:v>
                </c:pt>
                <c:pt idx="7144">
                  <c:v>71426.240000000005</c:v>
                </c:pt>
                <c:pt idx="7145">
                  <c:v>71436.240000000005</c:v>
                </c:pt>
                <c:pt idx="7146">
                  <c:v>71446.240000000005</c:v>
                </c:pt>
                <c:pt idx="7147">
                  <c:v>71456.240000000005</c:v>
                </c:pt>
                <c:pt idx="7148">
                  <c:v>71466.23</c:v>
                </c:pt>
                <c:pt idx="7149">
                  <c:v>71476.23</c:v>
                </c:pt>
                <c:pt idx="7150">
                  <c:v>71486.23</c:v>
                </c:pt>
                <c:pt idx="7151">
                  <c:v>71496.23</c:v>
                </c:pt>
                <c:pt idx="7152">
                  <c:v>71506.23</c:v>
                </c:pt>
                <c:pt idx="7153">
                  <c:v>71516.23</c:v>
                </c:pt>
                <c:pt idx="7154">
                  <c:v>71526.23</c:v>
                </c:pt>
                <c:pt idx="7155">
                  <c:v>71536.22</c:v>
                </c:pt>
                <c:pt idx="7156">
                  <c:v>71546.23</c:v>
                </c:pt>
                <c:pt idx="7157">
                  <c:v>71556.22</c:v>
                </c:pt>
                <c:pt idx="7158">
                  <c:v>71566.22</c:v>
                </c:pt>
                <c:pt idx="7159">
                  <c:v>71576.210000000006</c:v>
                </c:pt>
                <c:pt idx="7160">
                  <c:v>71586.210000000006</c:v>
                </c:pt>
                <c:pt idx="7161">
                  <c:v>71596.210000000006</c:v>
                </c:pt>
                <c:pt idx="7162">
                  <c:v>71606.210000000006</c:v>
                </c:pt>
                <c:pt idx="7163">
                  <c:v>71616.210000000006</c:v>
                </c:pt>
                <c:pt idx="7164">
                  <c:v>71626.2</c:v>
                </c:pt>
                <c:pt idx="7165">
                  <c:v>71636.2</c:v>
                </c:pt>
                <c:pt idx="7166">
                  <c:v>71646.2</c:v>
                </c:pt>
                <c:pt idx="7167">
                  <c:v>71656.2</c:v>
                </c:pt>
                <c:pt idx="7168">
                  <c:v>71666.2</c:v>
                </c:pt>
                <c:pt idx="7169">
                  <c:v>71676.2</c:v>
                </c:pt>
                <c:pt idx="7170">
                  <c:v>71686.2</c:v>
                </c:pt>
                <c:pt idx="7171">
                  <c:v>71696.2</c:v>
                </c:pt>
                <c:pt idx="7172">
                  <c:v>71706.2</c:v>
                </c:pt>
                <c:pt idx="7173">
                  <c:v>71716.19</c:v>
                </c:pt>
                <c:pt idx="7174">
                  <c:v>71726.19</c:v>
                </c:pt>
                <c:pt idx="7175">
                  <c:v>71736.179999999993</c:v>
                </c:pt>
                <c:pt idx="7176">
                  <c:v>71746.19</c:v>
                </c:pt>
                <c:pt idx="7177">
                  <c:v>71756.179999999993</c:v>
                </c:pt>
                <c:pt idx="7178">
                  <c:v>71766.179999999993</c:v>
                </c:pt>
                <c:pt idx="7179">
                  <c:v>71776.179999999993</c:v>
                </c:pt>
                <c:pt idx="7180">
                  <c:v>71786.17</c:v>
                </c:pt>
                <c:pt idx="7181">
                  <c:v>71796.179999999993</c:v>
                </c:pt>
                <c:pt idx="7182">
                  <c:v>71806.17</c:v>
                </c:pt>
                <c:pt idx="7183">
                  <c:v>71816.17</c:v>
                </c:pt>
                <c:pt idx="7184">
                  <c:v>71826.16</c:v>
                </c:pt>
                <c:pt idx="7185">
                  <c:v>71836.160000000003</c:v>
                </c:pt>
                <c:pt idx="7186">
                  <c:v>71846.16</c:v>
                </c:pt>
                <c:pt idx="7187">
                  <c:v>71856.160000000003</c:v>
                </c:pt>
                <c:pt idx="7188">
                  <c:v>71866.16</c:v>
                </c:pt>
                <c:pt idx="7189">
                  <c:v>71876.160000000003</c:v>
                </c:pt>
                <c:pt idx="7190">
                  <c:v>71886.16</c:v>
                </c:pt>
                <c:pt idx="7191">
                  <c:v>71896.160000000003</c:v>
                </c:pt>
                <c:pt idx="7192">
                  <c:v>71906.16</c:v>
                </c:pt>
                <c:pt idx="7193">
                  <c:v>71916.149999999994</c:v>
                </c:pt>
                <c:pt idx="7194">
                  <c:v>71926.149999999994</c:v>
                </c:pt>
                <c:pt idx="7195">
                  <c:v>71936.149999999994</c:v>
                </c:pt>
                <c:pt idx="7196">
                  <c:v>71946.149999999994</c:v>
                </c:pt>
                <c:pt idx="7197">
                  <c:v>71956.149999999994</c:v>
                </c:pt>
                <c:pt idx="7198">
                  <c:v>71966.14</c:v>
                </c:pt>
                <c:pt idx="7199">
                  <c:v>71976.14</c:v>
                </c:pt>
                <c:pt idx="7200">
                  <c:v>71986.13</c:v>
                </c:pt>
                <c:pt idx="7201">
                  <c:v>71996.14</c:v>
                </c:pt>
                <c:pt idx="7202">
                  <c:v>72006.13</c:v>
                </c:pt>
                <c:pt idx="7203">
                  <c:v>72016.13</c:v>
                </c:pt>
                <c:pt idx="7204">
                  <c:v>72026.13</c:v>
                </c:pt>
                <c:pt idx="7205">
                  <c:v>72036.13</c:v>
                </c:pt>
                <c:pt idx="7206">
                  <c:v>72046.13</c:v>
                </c:pt>
                <c:pt idx="7207">
                  <c:v>72056.13</c:v>
                </c:pt>
                <c:pt idx="7208">
                  <c:v>72066.12</c:v>
                </c:pt>
                <c:pt idx="7209">
                  <c:v>72076.12</c:v>
                </c:pt>
                <c:pt idx="7210">
                  <c:v>72086.12</c:v>
                </c:pt>
                <c:pt idx="7211">
                  <c:v>72096.11</c:v>
                </c:pt>
                <c:pt idx="7212">
                  <c:v>72106.12</c:v>
                </c:pt>
                <c:pt idx="7213">
                  <c:v>72116.11</c:v>
                </c:pt>
                <c:pt idx="7214">
                  <c:v>72126.11</c:v>
                </c:pt>
                <c:pt idx="7215">
                  <c:v>72136.100000000006</c:v>
                </c:pt>
                <c:pt idx="7216">
                  <c:v>72146.100000000006</c:v>
                </c:pt>
                <c:pt idx="7217">
                  <c:v>72156.100000000006</c:v>
                </c:pt>
                <c:pt idx="7218">
                  <c:v>72166.100000000006</c:v>
                </c:pt>
                <c:pt idx="7219">
                  <c:v>72176.100000000006</c:v>
                </c:pt>
                <c:pt idx="7220">
                  <c:v>72186.09</c:v>
                </c:pt>
                <c:pt idx="7221">
                  <c:v>72196.09</c:v>
                </c:pt>
                <c:pt idx="7222">
                  <c:v>72206.09</c:v>
                </c:pt>
                <c:pt idx="7223">
                  <c:v>72216.09</c:v>
                </c:pt>
                <c:pt idx="7224">
                  <c:v>72226.09</c:v>
                </c:pt>
                <c:pt idx="7225">
                  <c:v>72236.09</c:v>
                </c:pt>
                <c:pt idx="7226">
                  <c:v>72246.09</c:v>
                </c:pt>
                <c:pt idx="7227">
                  <c:v>72256.09</c:v>
                </c:pt>
                <c:pt idx="7228">
                  <c:v>72266.09</c:v>
                </c:pt>
                <c:pt idx="7229">
                  <c:v>72276.08</c:v>
                </c:pt>
                <c:pt idx="7230">
                  <c:v>72286.080000000002</c:v>
                </c:pt>
                <c:pt idx="7231">
                  <c:v>72296.070000000007</c:v>
                </c:pt>
                <c:pt idx="7232">
                  <c:v>72306.080000000002</c:v>
                </c:pt>
                <c:pt idx="7233">
                  <c:v>72316.070000000007</c:v>
                </c:pt>
                <c:pt idx="7234">
                  <c:v>72326.070000000007</c:v>
                </c:pt>
                <c:pt idx="7235">
                  <c:v>72336.070000000007</c:v>
                </c:pt>
                <c:pt idx="7236">
                  <c:v>72346.06</c:v>
                </c:pt>
                <c:pt idx="7237">
                  <c:v>72356.070000000007</c:v>
                </c:pt>
                <c:pt idx="7238">
                  <c:v>72366.06</c:v>
                </c:pt>
                <c:pt idx="7239">
                  <c:v>72376.06</c:v>
                </c:pt>
                <c:pt idx="7240">
                  <c:v>72386.05</c:v>
                </c:pt>
                <c:pt idx="7241">
                  <c:v>72396.05</c:v>
                </c:pt>
                <c:pt idx="7242">
                  <c:v>72406.05</c:v>
                </c:pt>
                <c:pt idx="7243">
                  <c:v>72416.05</c:v>
                </c:pt>
                <c:pt idx="7244">
                  <c:v>72426.05</c:v>
                </c:pt>
                <c:pt idx="7245">
                  <c:v>72436.05</c:v>
                </c:pt>
                <c:pt idx="7246">
                  <c:v>72446.05</c:v>
                </c:pt>
                <c:pt idx="7247">
                  <c:v>72456.05</c:v>
                </c:pt>
                <c:pt idx="7248">
                  <c:v>72466.05</c:v>
                </c:pt>
                <c:pt idx="7249">
                  <c:v>72476.039999999994</c:v>
                </c:pt>
                <c:pt idx="7250">
                  <c:v>72486.039999999994</c:v>
                </c:pt>
                <c:pt idx="7251">
                  <c:v>72496.039999999994</c:v>
                </c:pt>
                <c:pt idx="7252">
                  <c:v>72506.039999999994</c:v>
                </c:pt>
                <c:pt idx="7253">
                  <c:v>72516.039999999994</c:v>
                </c:pt>
                <c:pt idx="7254">
                  <c:v>72526.03</c:v>
                </c:pt>
                <c:pt idx="7255">
                  <c:v>72536.03</c:v>
                </c:pt>
                <c:pt idx="7256">
                  <c:v>72546.02</c:v>
                </c:pt>
                <c:pt idx="7257">
                  <c:v>72556.03</c:v>
                </c:pt>
                <c:pt idx="7258">
                  <c:v>72566.02</c:v>
                </c:pt>
                <c:pt idx="7259">
                  <c:v>72576.02</c:v>
                </c:pt>
                <c:pt idx="7260">
                  <c:v>72586.02</c:v>
                </c:pt>
                <c:pt idx="7261">
                  <c:v>72596.02</c:v>
                </c:pt>
                <c:pt idx="7262">
                  <c:v>72606.02</c:v>
                </c:pt>
                <c:pt idx="7263">
                  <c:v>72616.02</c:v>
                </c:pt>
                <c:pt idx="7264">
                  <c:v>72626.02</c:v>
                </c:pt>
                <c:pt idx="7265">
                  <c:v>72636.009999999995</c:v>
                </c:pt>
                <c:pt idx="7266">
                  <c:v>72646.009999999995</c:v>
                </c:pt>
                <c:pt idx="7267">
                  <c:v>72656.009999999995</c:v>
                </c:pt>
                <c:pt idx="7268">
                  <c:v>72666.009999999995</c:v>
                </c:pt>
                <c:pt idx="7269">
                  <c:v>72676.009999999995</c:v>
                </c:pt>
                <c:pt idx="7270">
                  <c:v>72686</c:v>
                </c:pt>
                <c:pt idx="7271">
                  <c:v>72695.990000000005</c:v>
                </c:pt>
                <c:pt idx="7272">
                  <c:v>72705.990000000005</c:v>
                </c:pt>
                <c:pt idx="7273">
                  <c:v>72715.990000000005</c:v>
                </c:pt>
                <c:pt idx="7274">
                  <c:v>72725.990000000005</c:v>
                </c:pt>
                <c:pt idx="7275">
                  <c:v>72735.990000000005</c:v>
                </c:pt>
                <c:pt idx="7276">
                  <c:v>72746</c:v>
                </c:pt>
                <c:pt idx="7277">
                  <c:v>72755.98</c:v>
                </c:pt>
                <c:pt idx="7278">
                  <c:v>72765.990000000005</c:v>
                </c:pt>
                <c:pt idx="7279">
                  <c:v>72775.98</c:v>
                </c:pt>
                <c:pt idx="7280">
                  <c:v>72785.98</c:v>
                </c:pt>
                <c:pt idx="7281">
                  <c:v>72795.98</c:v>
                </c:pt>
                <c:pt idx="7282">
                  <c:v>72805.98</c:v>
                </c:pt>
                <c:pt idx="7283">
                  <c:v>72815.98</c:v>
                </c:pt>
                <c:pt idx="7284">
                  <c:v>72825.98</c:v>
                </c:pt>
                <c:pt idx="7285">
                  <c:v>72835.97</c:v>
                </c:pt>
                <c:pt idx="7286">
                  <c:v>72845.97</c:v>
                </c:pt>
                <c:pt idx="7287">
                  <c:v>72855.960000000006</c:v>
                </c:pt>
                <c:pt idx="7288">
                  <c:v>72865.97</c:v>
                </c:pt>
                <c:pt idx="7289">
                  <c:v>72875.960000000006</c:v>
                </c:pt>
                <c:pt idx="7290">
                  <c:v>72885.960000000006</c:v>
                </c:pt>
                <c:pt idx="7291">
                  <c:v>72895.960000000006</c:v>
                </c:pt>
                <c:pt idx="7292">
                  <c:v>72905.95</c:v>
                </c:pt>
                <c:pt idx="7293">
                  <c:v>72915.960000000006</c:v>
                </c:pt>
                <c:pt idx="7294">
                  <c:v>72925.95</c:v>
                </c:pt>
                <c:pt idx="7295">
                  <c:v>72935.95</c:v>
                </c:pt>
                <c:pt idx="7296">
                  <c:v>72945.95</c:v>
                </c:pt>
                <c:pt idx="7297">
                  <c:v>72955.95</c:v>
                </c:pt>
                <c:pt idx="7298">
                  <c:v>72965.95</c:v>
                </c:pt>
                <c:pt idx="7299">
                  <c:v>72975.95</c:v>
                </c:pt>
                <c:pt idx="7300">
                  <c:v>72985.95</c:v>
                </c:pt>
                <c:pt idx="7301">
                  <c:v>72995.939999999988</c:v>
                </c:pt>
                <c:pt idx="7302">
                  <c:v>73005.939999999988</c:v>
                </c:pt>
                <c:pt idx="7303">
                  <c:v>73015.939999999988</c:v>
                </c:pt>
                <c:pt idx="7304">
                  <c:v>73025.939999999988</c:v>
                </c:pt>
                <c:pt idx="7305">
                  <c:v>73035.929999999993</c:v>
                </c:pt>
                <c:pt idx="7306">
                  <c:v>73045.929999999993</c:v>
                </c:pt>
                <c:pt idx="7307">
                  <c:v>73055.929999999993</c:v>
                </c:pt>
                <c:pt idx="7308">
                  <c:v>73065.929999999993</c:v>
                </c:pt>
                <c:pt idx="7309">
                  <c:v>73075.929999999993</c:v>
                </c:pt>
                <c:pt idx="7310">
                  <c:v>73085.919999999998</c:v>
                </c:pt>
                <c:pt idx="7311">
                  <c:v>73095.92</c:v>
                </c:pt>
                <c:pt idx="7312">
                  <c:v>73105.909999999989</c:v>
                </c:pt>
                <c:pt idx="7313">
                  <c:v>73115.909999999989</c:v>
                </c:pt>
                <c:pt idx="7314">
                  <c:v>73125.909999999989</c:v>
                </c:pt>
                <c:pt idx="7315">
                  <c:v>73135.909999999989</c:v>
                </c:pt>
                <c:pt idx="7316">
                  <c:v>73145.909999999989</c:v>
                </c:pt>
                <c:pt idx="7317">
                  <c:v>73155.909999999989</c:v>
                </c:pt>
                <c:pt idx="7318">
                  <c:v>73165.909999999989</c:v>
                </c:pt>
                <c:pt idx="7319">
                  <c:v>73175.909999999989</c:v>
                </c:pt>
                <c:pt idx="7320">
                  <c:v>73185.909999999989</c:v>
                </c:pt>
                <c:pt idx="7321">
                  <c:v>73195.899999999994</c:v>
                </c:pt>
                <c:pt idx="7322">
                  <c:v>73205.899999999994</c:v>
                </c:pt>
                <c:pt idx="7323">
                  <c:v>73215.899999999994</c:v>
                </c:pt>
                <c:pt idx="7324">
                  <c:v>73225.899999999994</c:v>
                </c:pt>
                <c:pt idx="7325">
                  <c:v>73235.899999999994</c:v>
                </c:pt>
                <c:pt idx="7326">
                  <c:v>73245.89</c:v>
                </c:pt>
                <c:pt idx="7327">
                  <c:v>73255.89</c:v>
                </c:pt>
                <c:pt idx="7328">
                  <c:v>73265.88</c:v>
                </c:pt>
                <c:pt idx="7329">
                  <c:v>73275.89</c:v>
                </c:pt>
                <c:pt idx="7330">
                  <c:v>73285.88</c:v>
                </c:pt>
                <c:pt idx="7331">
                  <c:v>73295.88</c:v>
                </c:pt>
                <c:pt idx="7332">
                  <c:v>73305.88</c:v>
                </c:pt>
                <c:pt idx="7333">
                  <c:v>73315.88</c:v>
                </c:pt>
                <c:pt idx="7334">
                  <c:v>73325.88</c:v>
                </c:pt>
                <c:pt idx="7335">
                  <c:v>73335.88</c:v>
                </c:pt>
                <c:pt idx="7336">
                  <c:v>73345.88</c:v>
                </c:pt>
                <c:pt idx="7337">
                  <c:v>73355.87</c:v>
                </c:pt>
                <c:pt idx="7338">
                  <c:v>73365.87</c:v>
                </c:pt>
                <c:pt idx="7339">
                  <c:v>73375.87</c:v>
                </c:pt>
                <c:pt idx="7340">
                  <c:v>73385.87</c:v>
                </c:pt>
                <c:pt idx="7341">
                  <c:v>73395.87</c:v>
                </c:pt>
                <c:pt idx="7342">
                  <c:v>73405.86</c:v>
                </c:pt>
                <c:pt idx="7343">
                  <c:v>73415.850000000006</c:v>
                </c:pt>
                <c:pt idx="7344">
                  <c:v>73425.86</c:v>
                </c:pt>
                <c:pt idx="7345">
                  <c:v>73435.850000000006</c:v>
                </c:pt>
                <c:pt idx="7346">
                  <c:v>73445.850000000006</c:v>
                </c:pt>
                <c:pt idx="7347">
                  <c:v>73455.850000000006</c:v>
                </c:pt>
                <c:pt idx="7348">
                  <c:v>73465.84</c:v>
                </c:pt>
                <c:pt idx="7349">
                  <c:v>73475.850000000006</c:v>
                </c:pt>
                <c:pt idx="7350">
                  <c:v>73485.84</c:v>
                </c:pt>
                <c:pt idx="7351">
                  <c:v>73495.839999999997</c:v>
                </c:pt>
                <c:pt idx="7352">
                  <c:v>73505.84</c:v>
                </c:pt>
                <c:pt idx="7353">
                  <c:v>73515.839999999997</c:v>
                </c:pt>
                <c:pt idx="7354">
                  <c:v>73525.84</c:v>
                </c:pt>
                <c:pt idx="7355">
                  <c:v>73535.839999999997</c:v>
                </c:pt>
                <c:pt idx="7356">
                  <c:v>73545.84</c:v>
                </c:pt>
                <c:pt idx="7357">
                  <c:v>73555.83</c:v>
                </c:pt>
                <c:pt idx="7358">
                  <c:v>73565.83</c:v>
                </c:pt>
                <c:pt idx="7359">
                  <c:v>73575.83</c:v>
                </c:pt>
                <c:pt idx="7360">
                  <c:v>73585.83</c:v>
                </c:pt>
                <c:pt idx="7361">
                  <c:v>73595.820000000007</c:v>
                </c:pt>
                <c:pt idx="7362">
                  <c:v>73605.820000000007</c:v>
                </c:pt>
                <c:pt idx="7363">
                  <c:v>73615.820000000007</c:v>
                </c:pt>
                <c:pt idx="7364">
                  <c:v>73625.81</c:v>
                </c:pt>
                <c:pt idx="7365">
                  <c:v>73635.820000000007</c:v>
                </c:pt>
                <c:pt idx="7366">
                  <c:v>73645.81</c:v>
                </c:pt>
                <c:pt idx="7367">
                  <c:v>73655.81</c:v>
                </c:pt>
                <c:pt idx="7368">
                  <c:v>73665.8</c:v>
                </c:pt>
                <c:pt idx="7369">
                  <c:v>73675.8</c:v>
                </c:pt>
                <c:pt idx="7370">
                  <c:v>73685.8</c:v>
                </c:pt>
                <c:pt idx="7371">
                  <c:v>73695.8</c:v>
                </c:pt>
                <c:pt idx="7372">
                  <c:v>73705.8</c:v>
                </c:pt>
                <c:pt idx="7373">
                  <c:v>73715.8</c:v>
                </c:pt>
                <c:pt idx="7374">
                  <c:v>73725.8</c:v>
                </c:pt>
                <c:pt idx="7375">
                  <c:v>73735.8</c:v>
                </c:pt>
                <c:pt idx="7376">
                  <c:v>73745.8</c:v>
                </c:pt>
                <c:pt idx="7377">
                  <c:v>73755.789999999994</c:v>
                </c:pt>
                <c:pt idx="7378">
                  <c:v>73765.789999999994</c:v>
                </c:pt>
                <c:pt idx="7379">
                  <c:v>73775.789999999994</c:v>
                </c:pt>
                <c:pt idx="7380">
                  <c:v>73785.789999999994</c:v>
                </c:pt>
                <c:pt idx="7381">
                  <c:v>73795.789999999994</c:v>
                </c:pt>
                <c:pt idx="7382">
                  <c:v>73805.78</c:v>
                </c:pt>
                <c:pt idx="7383">
                  <c:v>73815.78</c:v>
                </c:pt>
                <c:pt idx="7384">
                  <c:v>73825.77</c:v>
                </c:pt>
                <c:pt idx="7385">
                  <c:v>73835.78</c:v>
                </c:pt>
                <c:pt idx="7386">
                  <c:v>73845.77</c:v>
                </c:pt>
                <c:pt idx="7387">
                  <c:v>73855.77</c:v>
                </c:pt>
                <c:pt idx="7388">
                  <c:v>73865.77</c:v>
                </c:pt>
                <c:pt idx="7389">
                  <c:v>73875.77</c:v>
                </c:pt>
                <c:pt idx="7390">
                  <c:v>73885.77</c:v>
                </c:pt>
                <c:pt idx="7391">
                  <c:v>73895.77</c:v>
                </c:pt>
                <c:pt idx="7392">
                  <c:v>73905.77</c:v>
                </c:pt>
                <c:pt idx="7393">
                  <c:v>73915.759999999995</c:v>
                </c:pt>
                <c:pt idx="7394">
                  <c:v>73925.759999999995</c:v>
                </c:pt>
                <c:pt idx="7395">
                  <c:v>73935.759999999995</c:v>
                </c:pt>
                <c:pt idx="7396">
                  <c:v>73945.759999999995</c:v>
                </c:pt>
                <c:pt idx="7397">
                  <c:v>73955.759999999995</c:v>
                </c:pt>
                <c:pt idx="7398">
                  <c:v>73965.75</c:v>
                </c:pt>
                <c:pt idx="7399">
                  <c:v>73975.75</c:v>
                </c:pt>
                <c:pt idx="7400">
                  <c:v>73985.75</c:v>
                </c:pt>
                <c:pt idx="7401">
                  <c:v>73995.75</c:v>
                </c:pt>
                <c:pt idx="7402">
                  <c:v>74005.740000000005</c:v>
                </c:pt>
                <c:pt idx="7403">
                  <c:v>74015.740000000005</c:v>
                </c:pt>
                <c:pt idx="7404">
                  <c:v>74025.740000000005</c:v>
                </c:pt>
                <c:pt idx="7405">
                  <c:v>74035.73</c:v>
                </c:pt>
                <c:pt idx="7406">
                  <c:v>74045.740000000005</c:v>
                </c:pt>
                <c:pt idx="7407">
                  <c:v>74055.73</c:v>
                </c:pt>
                <c:pt idx="7408">
                  <c:v>74065.73</c:v>
                </c:pt>
                <c:pt idx="7409">
                  <c:v>74075.73</c:v>
                </c:pt>
                <c:pt idx="7410">
                  <c:v>74085.73</c:v>
                </c:pt>
                <c:pt idx="7411">
                  <c:v>74095.73</c:v>
                </c:pt>
                <c:pt idx="7412">
                  <c:v>74105.73</c:v>
                </c:pt>
                <c:pt idx="7413">
                  <c:v>74115.73</c:v>
                </c:pt>
                <c:pt idx="7414">
                  <c:v>74125.72</c:v>
                </c:pt>
                <c:pt idx="7415">
                  <c:v>74135.710000000006</c:v>
                </c:pt>
                <c:pt idx="7416">
                  <c:v>74145.72</c:v>
                </c:pt>
                <c:pt idx="7417">
                  <c:v>74155.710000000006</c:v>
                </c:pt>
                <c:pt idx="7418">
                  <c:v>74165.710000000006</c:v>
                </c:pt>
                <c:pt idx="7419">
                  <c:v>74175.710000000006</c:v>
                </c:pt>
                <c:pt idx="7420">
                  <c:v>74185.7</c:v>
                </c:pt>
                <c:pt idx="7421">
                  <c:v>74195.710000000006</c:v>
                </c:pt>
                <c:pt idx="7422">
                  <c:v>74205.7</c:v>
                </c:pt>
                <c:pt idx="7423">
                  <c:v>74215.7</c:v>
                </c:pt>
                <c:pt idx="7424">
                  <c:v>74225.7</c:v>
                </c:pt>
                <c:pt idx="7425">
                  <c:v>74235.7</c:v>
                </c:pt>
                <c:pt idx="7426">
                  <c:v>74245.7</c:v>
                </c:pt>
                <c:pt idx="7427">
                  <c:v>74255.7</c:v>
                </c:pt>
                <c:pt idx="7428">
                  <c:v>74265.7</c:v>
                </c:pt>
                <c:pt idx="7429">
                  <c:v>74275.69</c:v>
                </c:pt>
                <c:pt idx="7430">
                  <c:v>74285.69</c:v>
                </c:pt>
                <c:pt idx="7431">
                  <c:v>74295.69</c:v>
                </c:pt>
                <c:pt idx="7432">
                  <c:v>74305.69</c:v>
                </c:pt>
                <c:pt idx="7433">
                  <c:v>74315.679999999993</c:v>
                </c:pt>
                <c:pt idx="7434">
                  <c:v>74325.679999999993</c:v>
                </c:pt>
                <c:pt idx="7435">
                  <c:v>74335.679999999993</c:v>
                </c:pt>
                <c:pt idx="7436">
                  <c:v>74345.67</c:v>
                </c:pt>
                <c:pt idx="7437">
                  <c:v>74355.679999999993</c:v>
                </c:pt>
                <c:pt idx="7438">
                  <c:v>74365.67</c:v>
                </c:pt>
                <c:pt idx="7439">
                  <c:v>74375.67</c:v>
                </c:pt>
                <c:pt idx="7440">
                  <c:v>74385.66</c:v>
                </c:pt>
                <c:pt idx="7441">
                  <c:v>74395.66</c:v>
                </c:pt>
                <c:pt idx="7442">
                  <c:v>74405.66</c:v>
                </c:pt>
                <c:pt idx="7443">
                  <c:v>74415.66</c:v>
                </c:pt>
                <c:pt idx="7444">
                  <c:v>74425.66</c:v>
                </c:pt>
                <c:pt idx="7445">
                  <c:v>74435.66</c:v>
                </c:pt>
                <c:pt idx="7446">
                  <c:v>74445.66</c:v>
                </c:pt>
                <c:pt idx="7447">
                  <c:v>74455.66</c:v>
                </c:pt>
                <c:pt idx="7448">
                  <c:v>74465.66</c:v>
                </c:pt>
                <c:pt idx="7449">
                  <c:v>74475.649999999994</c:v>
                </c:pt>
                <c:pt idx="7450">
                  <c:v>74485.649999999994</c:v>
                </c:pt>
                <c:pt idx="7451">
                  <c:v>74495.649999999994</c:v>
                </c:pt>
                <c:pt idx="7452">
                  <c:v>74505.649999999994</c:v>
                </c:pt>
                <c:pt idx="7453">
                  <c:v>74515.649999999994</c:v>
                </c:pt>
                <c:pt idx="7454">
                  <c:v>74525.64</c:v>
                </c:pt>
                <c:pt idx="7455">
                  <c:v>74535.64</c:v>
                </c:pt>
                <c:pt idx="7456">
                  <c:v>74545.63</c:v>
                </c:pt>
                <c:pt idx="7457">
                  <c:v>74555.64</c:v>
                </c:pt>
                <c:pt idx="7458">
                  <c:v>74565.63</c:v>
                </c:pt>
                <c:pt idx="7459">
                  <c:v>74575.63</c:v>
                </c:pt>
                <c:pt idx="7460">
                  <c:v>74585.63</c:v>
                </c:pt>
                <c:pt idx="7461">
                  <c:v>74595.63</c:v>
                </c:pt>
                <c:pt idx="7462">
                  <c:v>74605.63</c:v>
                </c:pt>
                <c:pt idx="7463">
                  <c:v>74615.63</c:v>
                </c:pt>
                <c:pt idx="7464">
                  <c:v>74625.63</c:v>
                </c:pt>
                <c:pt idx="7465">
                  <c:v>74635.62</c:v>
                </c:pt>
                <c:pt idx="7466">
                  <c:v>74645.62</c:v>
                </c:pt>
                <c:pt idx="7467">
                  <c:v>74655.62</c:v>
                </c:pt>
                <c:pt idx="7468">
                  <c:v>74665.62</c:v>
                </c:pt>
                <c:pt idx="7469">
                  <c:v>74675.62</c:v>
                </c:pt>
                <c:pt idx="7470">
                  <c:v>74685.61</c:v>
                </c:pt>
                <c:pt idx="7471">
                  <c:v>74695.61</c:v>
                </c:pt>
                <c:pt idx="7472">
                  <c:v>74705.61</c:v>
                </c:pt>
                <c:pt idx="7473">
                  <c:v>74715.61</c:v>
                </c:pt>
                <c:pt idx="7474">
                  <c:v>74725.600000000006</c:v>
                </c:pt>
                <c:pt idx="7475">
                  <c:v>74735.600000000006</c:v>
                </c:pt>
                <c:pt idx="7476">
                  <c:v>74745.600000000006</c:v>
                </c:pt>
                <c:pt idx="7477">
                  <c:v>74755.59</c:v>
                </c:pt>
                <c:pt idx="7478">
                  <c:v>74765.600000000006</c:v>
                </c:pt>
                <c:pt idx="7479">
                  <c:v>74775.59</c:v>
                </c:pt>
                <c:pt idx="7480">
                  <c:v>74785.59</c:v>
                </c:pt>
                <c:pt idx="7481">
                  <c:v>74795.59</c:v>
                </c:pt>
                <c:pt idx="7482">
                  <c:v>74805.59</c:v>
                </c:pt>
                <c:pt idx="7483">
                  <c:v>74815.59</c:v>
                </c:pt>
                <c:pt idx="7484">
                  <c:v>74825.59</c:v>
                </c:pt>
                <c:pt idx="7485">
                  <c:v>74835.58</c:v>
                </c:pt>
                <c:pt idx="7486">
                  <c:v>74845.58</c:v>
                </c:pt>
                <c:pt idx="7487">
                  <c:v>74855.570000000007</c:v>
                </c:pt>
                <c:pt idx="7488">
                  <c:v>74865.58</c:v>
                </c:pt>
                <c:pt idx="7489">
                  <c:v>74875.570000000007</c:v>
                </c:pt>
                <c:pt idx="7490">
                  <c:v>74885.570000000007</c:v>
                </c:pt>
                <c:pt idx="7491">
                  <c:v>74895.570000000007</c:v>
                </c:pt>
                <c:pt idx="7492">
                  <c:v>74905.56</c:v>
                </c:pt>
                <c:pt idx="7493">
                  <c:v>74915.570000000007</c:v>
                </c:pt>
                <c:pt idx="7494">
                  <c:v>74925.56</c:v>
                </c:pt>
                <c:pt idx="7495">
                  <c:v>74935.56</c:v>
                </c:pt>
                <c:pt idx="7496">
                  <c:v>74945.55</c:v>
                </c:pt>
                <c:pt idx="7497">
                  <c:v>74955.55</c:v>
                </c:pt>
                <c:pt idx="7498">
                  <c:v>74965.55</c:v>
                </c:pt>
                <c:pt idx="7499">
                  <c:v>74975.55</c:v>
                </c:pt>
                <c:pt idx="7500">
                  <c:v>74985.55</c:v>
                </c:pt>
                <c:pt idx="7501">
                  <c:v>74995.55</c:v>
                </c:pt>
                <c:pt idx="7502">
                  <c:v>75005.55</c:v>
                </c:pt>
                <c:pt idx="7503">
                  <c:v>75015.55</c:v>
                </c:pt>
                <c:pt idx="7504">
                  <c:v>75025.55</c:v>
                </c:pt>
                <c:pt idx="7505">
                  <c:v>75035.539999999994</c:v>
                </c:pt>
                <c:pt idx="7506">
                  <c:v>75045.539999999994</c:v>
                </c:pt>
                <c:pt idx="7507">
                  <c:v>75055.539999999994</c:v>
                </c:pt>
                <c:pt idx="7508">
                  <c:v>75065.53</c:v>
                </c:pt>
                <c:pt idx="7509">
                  <c:v>75075.539999999994</c:v>
                </c:pt>
                <c:pt idx="7510">
                  <c:v>75085.53</c:v>
                </c:pt>
                <c:pt idx="7511">
                  <c:v>75095.53</c:v>
                </c:pt>
                <c:pt idx="7512">
                  <c:v>75105.52</c:v>
                </c:pt>
                <c:pt idx="7513">
                  <c:v>75115.520000000004</c:v>
                </c:pt>
                <c:pt idx="7514">
                  <c:v>75125.52</c:v>
                </c:pt>
                <c:pt idx="7515">
                  <c:v>75135.520000000004</c:v>
                </c:pt>
                <c:pt idx="7516">
                  <c:v>75145.52</c:v>
                </c:pt>
                <c:pt idx="7517">
                  <c:v>75155.520000000004</c:v>
                </c:pt>
                <c:pt idx="7518">
                  <c:v>75165.52</c:v>
                </c:pt>
                <c:pt idx="7519">
                  <c:v>75175.520000000004</c:v>
                </c:pt>
                <c:pt idx="7520">
                  <c:v>75185.52</c:v>
                </c:pt>
                <c:pt idx="7521">
                  <c:v>75195.509999999995</c:v>
                </c:pt>
                <c:pt idx="7522">
                  <c:v>75205.509999999995</c:v>
                </c:pt>
                <c:pt idx="7523">
                  <c:v>75215.509999999995</c:v>
                </c:pt>
                <c:pt idx="7524">
                  <c:v>75225.509999999995</c:v>
                </c:pt>
                <c:pt idx="7525">
                  <c:v>75235.509999999995</c:v>
                </c:pt>
                <c:pt idx="7526">
                  <c:v>75245.5</c:v>
                </c:pt>
                <c:pt idx="7527">
                  <c:v>75255.5</c:v>
                </c:pt>
                <c:pt idx="7528">
                  <c:v>75265.490000000005</c:v>
                </c:pt>
                <c:pt idx="7529">
                  <c:v>75275.5</c:v>
                </c:pt>
                <c:pt idx="7530">
                  <c:v>75285.490000000005</c:v>
                </c:pt>
                <c:pt idx="7531">
                  <c:v>75295.490000000005</c:v>
                </c:pt>
                <c:pt idx="7532">
                  <c:v>75305.490000000005</c:v>
                </c:pt>
                <c:pt idx="7533">
                  <c:v>75315.48</c:v>
                </c:pt>
                <c:pt idx="7534">
                  <c:v>75325.490000000005</c:v>
                </c:pt>
                <c:pt idx="7535">
                  <c:v>75335.48</c:v>
                </c:pt>
                <c:pt idx="7536">
                  <c:v>75345.48</c:v>
                </c:pt>
                <c:pt idx="7537">
                  <c:v>75355.48</c:v>
                </c:pt>
                <c:pt idx="7538">
                  <c:v>75365.48</c:v>
                </c:pt>
                <c:pt idx="7539">
                  <c:v>75375.48</c:v>
                </c:pt>
                <c:pt idx="7540">
                  <c:v>75385.48</c:v>
                </c:pt>
                <c:pt idx="7541">
                  <c:v>75395.48</c:v>
                </c:pt>
                <c:pt idx="7542">
                  <c:v>75405.47</c:v>
                </c:pt>
                <c:pt idx="7543">
                  <c:v>75415.460000000006</c:v>
                </c:pt>
                <c:pt idx="7544">
                  <c:v>75425.460000000006</c:v>
                </c:pt>
                <c:pt idx="7545">
                  <c:v>75435.460000000006</c:v>
                </c:pt>
                <c:pt idx="7546">
                  <c:v>75445.460000000006</c:v>
                </c:pt>
                <c:pt idx="7547">
                  <c:v>75455.460000000006</c:v>
                </c:pt>
                <c:pt idx="7548">
                  <c:v>75465.460000000006</c:v>
                </c:pt>
                <c:pt idx="7549">
                  <c:v>75475.45</c:v>
                </c:pt>
                <c:pt idx="7550">
                  <c:v>75485.460000000006</c:v>
                </c:pt>
                <c:pt idx="7551">
                  <c:v>75495.45</c:v>
                </c:pt>
                <c:pt idx="7552">
                  <c:v>75505.45</c:v>
                </c:pt>
                <c:pt idx="7553">
                  <c:v>75515.45</c:v>
                </c:pt>
                <c:pt idx="7554">
                  <c:v>75525.45</c:v>
                </c:pt>
                <c:pt idx="7555">
                  <c:v>75535.45</c:v>
                </c:pt>
                <c:pt idx="7556">
                  <c:v>75545.45</c:v>
                </c:pt>
                <c:pt idx="7557">
                  <c:v>75555.439999999988</c:v>
                </c:pt>
                <c:pt idx="7558">
                  <c:v>75565.439999999988</c:v>
                </c:pt>
                <c:pt idx="7559">
                  <c:v>75575.429999999993</c:v>
                </c:pt>
                <c:pt idx="7560">
                  <c:v>75585.439999999988</c:v>
                </c:pt>
                <c:pt idx="7561">
                  <c:v>75595.429999999993</c:v>
                </c:pt>
                <c:pt idx="7562">
                  <c:v>75605.429999999993</c:v>
                </c:pt>
                <c:pt idx="7563">
                  <c:v>75615.429999999993</c:v>
                </c:pt>
                <c:pt idx="7564">
                  <c:v>75625.42</c:v>
                </c:pt>
                <c:pt idx="7565">
                  <c:v>75635.429999999993</c:v>
                </c:pt>
                <c:pt idx="7566">
                  <c:v>75645.42</c:v>
                </c:pt>
                <c:pt idx="7567">
                  <c:v>75655.42</c:v>
                </c:pt>
                <c:pt idx="7568">
                  <c:v>75665.409999999989</c:v>
                </c:pt>
                <c:pt idx="7569">
                  <c:v>75675.409999999989</c:v>
                </c:pt>
                <c:pt idx="7570">
                  <c:v>75685.409999999989</c:v>
                </c:pt>
                <c:pt idx="7571">
                  <c:v>75695.409999999989</c:v>
                </c:pt>
                <c:pt idx="7572">
                  <c:v>75705.409999999989</c:v>
                </c:pt>
                <c:pt idx="7573">
                  <c:v>75715.409999999989</c:v>
                </c:pt>
                <c:pt idx="7574">
                  <c:v>75725.409999999989</c:v>
                </c:pt>
                <c:pt idx="7575">
                  <c:v>75735.399999999994</c:v>
                </c:pt>
                <c:pt idx="7576">
                  <c:v>75745.409999999989</c:v>
                </c:pt>
                <c:pt idx="7577">
                  <c:v>75755.399999999994</c:v>
                </c:pt>
                <c:pt idx="7578">
                  <c:v>75765.399999999994</c:v>
                </c:pt>
                <c:pt idx="7579">
                  <c:v>75775.399999999994</c:v>
                </c:pt>
                <c:pt idx="7580">
                  <c:v>75785.39</c:v>
                </c:pt>
                <c:pt idx="7581">
                  <c:v>75795.399999999994</c:v>
                </c:pt>
                <c:pt idx="7582">
                  <c:v>75805.39</c:v>
                </c:pt>
                <c:pt idx="7583">
                  <c:v>75815.39</c:v>
                </c:pt>
                <c:pt idx="7584">
                  <c:v>75825.38</c:v>
                </c:pt>
                <c:pt idx="7585">
                  <c:v>75835.38</c:v>
                </c:pt>
                <c:pt idx="7586">
                  <c:v>75845.38</c:v>
                </c:pt>
                <c:pt idx="7587">
                  <c:v>75855.38</c:v>
                </c:pt>
                <c:pt idx="7588">
                  <c:v>75865.38</c:v>
                </c:pt>
                <c:pt idx="7589">
                  <c:v>75875.38</c:v>
                </c:pt>
                <c:pt idx="7590">
                  <c:v>75885.38</c:v>
                </c:pt>
                <c:pt idx="7591">
                  <c:v>75895.38</c:v>
                </c:pt>
                <c:pt idx="7592">
                  <c:v>75905.38</c:v>
                </c:pt>
                <c:pt idx="7593">
                  <c:v>75915.37</c:v>
                </c:pt>
                <c:pt idx="7594">
                  <c:v>75925.37</c:v>
                </c:pt>
                <c:pt idx="7595">
                  <c:v>75935.37</c:v>
                </c:pt>
                <c:pt idx="7596">
                  <c:v>75945.37</c:v>
                </c:pt>
                <c:pt idx="7597">
                  <c:v>75955.37</c:v>
                </c:pt>
                <c:pt idx="7598">
                  <c:v>75965.36</c:v>
                </c:pt>
                <c:pt idx="7599">
                  <c:v>75975.360000000001</c:v>
                </c:pt>
                <c:pt idx="7600">
                  <c:v>75985.350000000006</c:v>
                </c:pt>
                <c:pt idx="7601">
                  <c:v>75995.350000000006</c:v>
                </c:pt>
                <c:pt idx="7602">
                  <c:v>76005.350000000006</c:v>
                </c:pt>
                <c:pt idx="7603">
                  <c:v>76015.350000000006</c:v>
                </c:pt>
                <c:pt idx="7604">
                  <c:v>76025.350000000006</c:v>
                </c:pt>
                <c:pt idx="7605">
                  <c:v>76035.34</c:v>
                </c:pt>
                <c:pt idx="7606">
                  <c:v>76045.34</c:v>
                </c:pt>
                <c:pt idx="7607">
                  <c:v>76055.34</c:v>
                </c:pt>
                <c:pt idx="7608">
                  <c:v>76065.34</c:v>
                </c:pt>
                <c:pt idx="7609">
                  <c:v>76075.34</c:v>
                </c:pt>
                <c:pt idx="7610">
                  <c:v>76085.34</c:v>
                </c:pt>
                <c:pt idx="7611">
                  <c:v>76095.34</c:v>
                </c:pt>
                <c:pt idx="7612">
                  <c:v>76105.34</c:v>
                </c:pt>
                <c:pt idx="7613">
                  <c:v>76115.34</c:v>
                </c:pt>
                <c:pt idx="7614">
                  <c:v>76125.33</c:v>
                </c:pt>
                <c:pt idx="7615">
                  <c:v>76135.320000000007</c:v>
                </c:pt>
                <c:pt idx="7616">
                  <c:v>76145.320000000007</c:v>
                </c:pt>
                <c:pt idx="7617">
                  <c:v>76155.320000000007</c:v>
                </c:pt>
                <c:pt idx="7618">
                  <c:v>76165.320000000007</c:v>
                </c:pt>
                <c:pt idx="7619">
                  <c:v>76175.320000000007</c:v>
                </c:pt>
                <c:pt idx="7620">
                  <c:v>76185.31</c:v>
                </c:pt>
                <c:pt idx="7621">
                  <c:v>76195.31</c:v>
                </c:pt>
                <c:pt idx="7622">
                  <c:v>76205.31</c:v>
                </c:pt>
                <c:pt idx="7623">
                  <c:v>76215.31</c:v>
                </c:pt>
                <c:pt idx="7624">
                  <c:v>76225.3</c:v>
                </c:pt>
                <c:pt idx="7625">
                  <c:v>76235.3</c:v>
                </c:pt>
                <c:pt idx="7626">
                  <c:v>76245.3</c:v>
                </c:pt>
                <c:pt idx="7627">
                  <c:v>76255.3</c:v>
                </c:pt>
                <c:pt idx="7628">
                  <c:v>76265.3</c:v>
                </c:pt>
                <c:pt idx="7629">
                  <c:v>76275.3</c:v>
                </c:pt>
                <c:pt idx="7630">
                  <c:v>76285.3</c:v>
                </c:pt>
                <c:pt idx="7631">
                  <c:v>76295.289999999994</c:v>
                </c:pt>
                <c:pt idx="7632">
                  <c:v>76305.289999999994</c:v>
                </c:pt>
                <c:pt idx="7633">
                  <c:v>76315.289999999994</c:v>
                </c:pt>
                <c:pt idx="7634">
                  <c:v>76325.289999999994</c:v>
                </c:pt>
                <c:pt idx="7635">
                  <c:v>76335.289999999994</c:v>
                </c:pt>
                <c:pt idx="7636">
                  <c:v>76345.279999999999</c:v>
                </c:pt>
                <c:pt idx="7637">
                  <c:v>76355.28</c:v>
                </c:pt>
                <c:pt idx="7638">
                  <c:v>76365.279999999999</c:v>
                </c:pt>
                <c:pt idx="7639">
                  <c:v>76375.28</c:v>
                </c:pt>
                <c:pt idx="7640">
                  <c:v>76385.27</c:v>
                </c:pt>
                <c:pt idx="7641">
                  <c:v>76395.27</c:v>
                </c:pt>
                <c:pt idx="7642">
                  <c:v>76405.27</c:v>
                </c:pt>
                <c:pt idx="7643">
                  <c:v>76415.27</c:v>
                </c:pt>
                <c:pt idx="7644">
                  <c:v>76425.27</c:v>
                </c:pt>
                <c:pt idx="7645">
                  <c:v>76435.27</c:v>
                </c:pt>
                <c:pt idx="7646">
                  <c:v>76445.27</c:v>
                </c:pt>
                <c:pt idx="7647">
                  <c:v>76455.259999999995</c:v>
                </c:pt>
                <c:pt idx="7648">
                  <c:v>76465.259999999995</c:v>
                </c:pt>
                <c:pt idx="7649">
                  <c:v>76475.259999999995</c:v>
                </c:pt>
                <c:pt idx="7650">
                  <c:v>76485.259999999995</c:v>
                </c:pt>
                <c:pt idx="7651">
                  <c:v>76495.259999999995</c:v>
                </c:pt>
                <c:pt idx="7652">
                  <c:v>76505.25</c:v>
                </c:pt>
                <c:pt idx="7653">
                  <c:v>76515.25</c:v>
                </c:pt>
                <c:pt idx="7654">
                  <c:v>76525.25</c:v>
                </c:pt>
                <c:pt idx="7655">
                  <c:v>76535.25</c:v>
                </c:pt>
                <c:pt idx="7656">
                  <c:v>76545.240000000005</c:v>
                </c:pt>
                <c:pt idx="7657">
                  <c:v>76555.240000000005</c:v>
                </c:pt>
                <c:pt idx="7658">
                  <c:v>76565.240000000005</c:v>
                </c:pt>
                <c:pt idx="7659">
                  <c:v>76575.240000000005</c:v>
                </c:pt>
                <c:pt idx="7660">
                  <c:v>76585.240000000005</c:v>
                </c:pt>
                <c:pt idx="7661">
                  <c:v>76595.23</c:v>
                </c:pt>
                <c:pt idx="7662">
                  <c:v>76605.23</c:v>
                </c:pt>
                <c:pt idx="7663">
                  <c:v>76615.23</c:v>
                </c:pt>
                <c:pt idx="7664">
                  <c:v>76625.23</c:v>
                </c:pt>
                <c:pt idx="7665">
                  <c:v>76635.23</c:v>
                </c:pt>
                <c:pt idx="7666">
                  <c:v>76645.23</c:v>
                </c:pt>
                <c:pt idx="7667">
                  <c:v>76655.23</c:v>
                </c:pt>
                <c:pt idx="7668">
                  <c:v>76665.22</c:v>
                </c:pt>
                <c:pt idx="7669">
                  <c:v>76675.23</c:v>
                </c:pt>
                <c:pt idx="7670">
                  <c:v>76685.22</c:v>
                </c:pt>
                <c:pt idx="7671">
                  <c:v>76695.22</c:v>
                </c:pt>
                <c:pt idx="7672">
                  <c:v>76705.210000000006</c:v>
                </c:pt>
                <c:pt idx="7673">
                  <c:v>76715.210000000006</c:v>
                </c:pt>
                <c:pt idx="7674">
                  <c:v>76725.210000000006</c:v>
                </c:pt>
                <c:pt idx="7675">
                  <c:v>76735.210000000006</c:v>
                </c:pt>
                <c:pt idx="7676">
                  <c:v>76745.210000000006</c:v>
                </c:pt>
                <c:pt idx="7677">
                  <c:v>76755.199999999997</c:v>
                </c:pt>
                <c:pt idx="7678">
                  <c:v>76765.2</c:v>
                </c:pt>
                <c:pt idx="7679">
                  <c:v>76775.199999999997</c:v>
                </c:pt>
                <c:pt idx="7680">
                  <c:v>76785.2</c:v>
                </c:pt>
                <c:pt idx="7681">
                  <c:v>76795.199999999997</c:v>
                </c:pt>
                <c:pt idx="7682">
                  <c:v>76805.2</c:v>
                </c:pt>
                <c:pt idx="7683">
                  <c:v>76815.199999999997</c:v>
                </c:pt>
                <c:pt idx="7684">
                  <c:v>76825.19</c:v>
                </c:pt>
                <c:pt idx="7685">
                  <c:v>76835.199999999997</c:v>
                </c:pt>
                <c:pt idx="7686">
                  <c:v>76845.19</c:v>
                </c:pt>
                <c:pt idx="7687">
                  <c:v>76855.179999999993</c:v>
                </c:pt>
                <c:pt idx="7688">
                  <c:v>76865.179999999993</c:v>
                </c:pt>
                <c:pt idx="7689">
                  <c:v>76875.179999999993</c:v>
                </c:pt>
                <c:pt idx="7690">
                  <c:v>76885.179999999993</c:v>
                </c:pt>
                <c:pt idx="7691">
                  <c:v>76895.179999999993</c:v>
                </c:pt>
                <c:pt idx="7692">
                  <c:v>76905.17</c:v>
                </c:pt>
                <c:pt idx="7693">
                  <c:v>76915.17</c:v>
                </c:pt>
                <c:pt idx="7694">
                  <c:v>76925.16</c:v>
                </c:pt>
                <c:pt idx="7695">
                  <c:v>76935.16</c:v>
                </c:pt>
                <c:pt idx="7696">
                  <c:v>76945.16</c:v>
                </c:pt>
                <c:pt idx="7697">
                  <c:v>76955.16</c:v>
                </c:pt>
                <c:pt idx="7698">
                  <c:v>76965.16</c:v>
                </c:pt>
                <c:pt idx="7699">
                  <c:v>76975.16</c:v>
                </c:pt>
                <c:pt idx="7700">
                  <c:v>76985.16</c:v>
                </c:pt>
                <c:pt idx="7701">
                  <c:v>76995.16</c:v>
                </c:pt>
                <c:pt idx="7702">
                  <c:v>77005.16</c:v>
                </c:pt>
                <c:pt idx="7703">
                  <c:v>77015.149999999994</c:v>
                </c:pt>
                <c:pt idx="7704">
                  <c:v>77025.149999999994</c:v>
                </c:pt>
                <c:pt idx="7705">
                  <c:v>77035.149999999994</c:v>
                </c:pt>
                <c:pt idx="7706">
                  <c:v>77045.149999999994</c:v>
                </c:pt>
                <c:pt idx="7707">
                  <c:v>77055.149999999994</c:v>
                </c:pt>
                <c:pt idx="7708">
                  <c:v>77065.14</c:v>
                </c:pt>
                <c:pt idx="7709">
                  <c:v>77075.14</c:v>
                </c:pt>
                <c:pt idx="7710">
                  <c:v>77085.13</c:v>
                </c:pt>
                <c:pt idx="7711">
                  <c:v>77095.14</c:v>
                </c:pt>
                <c:pt idx="7712">
                  <c:v>77105.13</c:v>
                </c:pt>
                <c:pt idx="7713">
                  <c:v>77115.13</c:v>
                </c:pt>
                <c:pt idx="7714">
                  <c:v>77125.13</c:v>
                </c:pt>
                <c:pt idx="7715">
                  <c:v>77135.13</c:v>
                </c:pt>
                <c:pt idx="7716">
                  <c:v>77145.13</c:v>
                </c:pt>
                <c:pt idx="7717">
                  <c:v>77155.13</c:v>
                </c:pt>
                <c:pt idx="7718">
                  <c:v>77165.13</c:v>
                </c:pt>
                <c:pt idx="7719">
                  <c:v>77175.12</c:v>
                </c:pt>
                <c:pt idx="7720">
                  <c:v>77185.119999999995</c:v>
                </c:pt>
                <c:pt idx="7721">
                  <c:v>77195.12</c:v>
                </c:pt>
                <c:pt idx="7722">
                  <c:v>77205.119999999995</c:v>
                </c:pt>
                <c:pt idx="7723">
                  <c:v>77215.12</c:v>
                </c:pt>
                <c:pt idx="7724">
                  <c:v>77225.11</c:v>
                </c:pt>
                <c:pt idx="7725">
                  <c:v>77235.11</c:v>
                </c:pt>
                <c:pt idx="7726">
                  <c:v>77245.100000000006</c:v>
                </c:pt>
                <c:pt idx="7727">
                  <c:v>77255.11</c:v>
                </c:pt>
                <c:pt idx="7728">
                  <c:v>77265.100000000006</c:v>
                </c:pt>
                <c:pt idx="7729">
                  <c:v>77275.100000000006</c:v>
                </c:pt>
                <c:pt idx="7730">
                  <c:v>77285.100000000006</c:v>
                </c:pt>
                <c:pt idx="7731">
                  <c:v>77295.09</c:v>
                </c:pt>
                <c:pt idx="7732">
                  <c:v>77305.100000000006</c:v>
                </c:pt>
                <c:pt idx="7733">
                  <c:v>77315.09</c:v>
                </c:pt>
                <c:pt idx="7734">
                  <c:v>77325.09</c:v>
                </c:pt>
                <c:pt idx="7735">
                  <c:v>77335.09</c:v>
                </c:pt>
                <c:pt idx="7736">
                  <c:v>77345.09</c:v>
                </c:pt>
                <c:pt idx="7737">
                  <c:v>77355.09</c:v>
                </c:pt>
                <c:pt idx="7738">
                  <c:v>77365.09</c:v>
                </c:pt>
                <c:pt idx="7739">
                  <c:v>77375.09</c:v>
                </c:pt>
                <c:pt idx="7740">
                  <c:v>77385.08</c:v>
                </c:pt>
                <c:pt idx="7741">
                  <c:v>77395.08</c:v>
                </c:pt>
                <c:pt idx="7742">
                  <c:v>77405.070000000007</c:v>
                </c:pt>
                <c:pt idx="7743">
                  <c:v>77415.08</c:v>
                </c:pt>
                <c:pt idx="7744">
                  <c:v>77425.070000000007</c:v>
                </c:pt>
                <c:pt idx="7745">
                  <c:v>77435.070000000007</c:v>
                </c:pt>
                <c:pt idx="7746">
                  <c:v>77445.070000000007</c:v>
                </c:pt>
                <c:pt idx="7747">
                  <c:v>77455.06</c:v>
                </c:pt>
                <c:pt idx="7748">
                  <c:v>77465.070000000007</c:v>
                </c:pt>
                <c:pt idx="7749">
                  <c:v>77475.06</c:v>
                </c:pt>
                <c:pt idx="7750">
                  <c:v>77485.05</c:v>
                </c:pt>
                <c:pt idx="7751">
                  <c:v>77495.05</c:v>
                </c:pt>
                <c:pt idx="7752">
                  <c:v>77505.05</c:v>
                </c:pt>
                <c:pt idx="7753">
                  <c:v>77515.05</c:v>
                </c:pt>
                <c:pt idx="7754">
                  <c:v>77525.05</c:v>
                </c:pt>
                <c:pt idx="7755">
                  <c:v>77535.05</c:v>
                </c:pt>
                <c:pt idx="7756">
                  <c:v>77545.05</c:v>
                </c:pt>
                <c:pt idx="7757">
                  <c:v>77555.039999999994</c:v>
                </c:pt>
                <c:pt idx="7758">
                  <c:v>77565.039999999994</c:v>
                </c:pt>
                <c:pt idx="7759">
                  <c:v>77575.039999999994</c:v>
                </c:pt>
                <c:pt idx="7760">
                  <c:v>77585.039999999994</c:v>
                </c:pt>
                <c:pt idx="7761">
                  <c:v>77595.039999999994</c:v>
                </c:pt>
                <c:pt idx="7762">
                  <c:v>77605.03</c:v>
                </c:pt>
                <c:pt idx="7763">
                  <c:v>77615.03</c:v>
                </c:pt>
                <c:pt idx="7764">
                  <c:v>77625.03</c:v>
                </c:pt>
                <c:pt idx="7765">
                  <c:v>77635.03</c:v>
                </c:pt>
                <c:pt idx="7766">
                  <c:v>77645.02</c:v>
                </c:pt>
                <c:pt idx="7767">
                  <c:v>77655.02</c:v>
                </c:pt>
                <c:pt idx="7768">
                  <c:v>77665.02</c:v>
                </c:pt>
                <c:pt idx="7769">
                  <c:v>77675.02</c:v>
                </c:pt>
                <c:pt idx="7770">
                  <c:v>77685.02</c:v>
                </c:pt>
                <c:pt idx="7771">
                  <c:v>77695.02</c:v>
                </c:pt>
                <c:pt idx="7772">
                  <c:v>77705.02</c:v>
                </c:pt>
                <c:pt idx="7773">
                  <c:v>77715.009999999995</c:v>
                </c:pt>
                <c:pt idx="7774">
                  <c:v>77725.02</c:v>
                </c:pt>
                <c:pt idx="7775">
                  <c:v>77735.009999999995</c:v>
                </c:pt>
                <c:pt idx="7776">
                  <c:v>77745.009999999995</c:v>
                </c:pt>
                <c:pt idx="7777">
                  <c:v>77755.009999999995</c:v>
                </c:pt>
                <c:pt idx="7778">
                  <c:v>77765</c:v>
                </c:pt>
                <c:pt idx="7779">
                  <c:v>77775</c:v>
                </c:pt>
                <c:pt idx="7780">
                  <c:v>77785</c:v>
                </c:pt>
                <c:pt idx="7781">
                  <c:v>77795</c:v>
                </c:pt>
                <c:pt idx="7782">
                  <c:v>77804.990000000005</c:v>
                </c:pt>
                <c:pt idx="7783">
                  <c:v>77814.990000000005</c:v>
                </c:pt>
                <c:pt idx="7784">
                  <c:v>77824.990000000005</c:v>
                </c:pt>
                <c:pt idx="7785">
                  <c:v>77834.990000000005</c:v>
                </c:pt>
                <c:pt idx="7786">
                  <c:v>77844.990000000005</c:v>
                </c:pt>
                <c:pt idx="7787">
                  <c:v>77854.98</c:v>
                </c:pt>
                <c:pt idx="7788">
                  <c:v>77864.98</c:v>
                </c:pt>
                <c:pt idx="7789">
                  <c:v>77874.98</c:v>
                </c:pt>
                <c:pt idx="7790">
                  <c:v>77884.98</c:v>
                </c:pt>
                <c:pt idx="7791">
                  <c:v>77894.98</c:v>
                </c:pt>
                <c:pt idx="7792">
                  <c:v>77904.98</c:v>
                </c:pt>
                <c:pt idx="7793">
                  <c:v>77914.98</c:v>
                </c:pt>
                <c:pt idx="7794">
                  <c:v>77924.97</c:v>
                </c:pt>
                <c:pt idx="7795">
                  <c:v>77934.97</c:v>
                </c:pt>
                <c:pt idx="7796">
                  <c:v>77944.97</c:v>
                </c:pt>
                <c:pt idx="7797">
                  <c:v>77954.97</c:v>
                </c:pt>
                <c:pt idx="7798">
                  <c:v>77964.960000000006</c:v>
                </c:pt>
                <c:pt idx="7799">
                  <c:v>77974.960000000006</c:v>
                </c:pt>
                <c:pt idx="7800">
                  <c:v>77984.960000000006</c:v>
                </c:pt>
                <c:pt idx="7801">
                  <c:v>77994.960000000006</c:v>
                </c:pt>
                <c:pt idx="7802">
                  <c:v>78004.960000000006</c:v>
                </c:pt>
                <c:pt idx="7803">
                  <c:v>78014.95</c:v>
                </c:pt>
                <c:pt idx="7804">
                  <c:v>78024.95</c:v>
                </c:pt>
                <c:pt idx="7805">
                  <c:v>78034.95</c:v>
                </c:pt>
                <c:pt idx="7806">
                  <c:v>78044.95</c:v>
                </c:pt>
                <c:pt idx="7807">
                  <c:v>78054.95</c:v>
                </c:pt>
                <c:pt idx="7808">
                  <c:v>78064.95</c:v>
                </c:pt>
                <c:pt idx="7809">
                  <c:v>78074.95</c:v>
                </c:pt>
                <c:pt idx="7810">
                  <c:v>78084.939999999988</c:v>
                </c:pt>
                <c:pt idx="7811">
                  <c:v>78094.929999999993</c:v>
                </c:pt>
                <c:pt idx="7812">
                  <c:v>78104.939999999988</c:v>
                </c:pt>
                <c:pt idx="7813">
                  <c:v>78114.929999999993</c:v>
                </c:pt>
                <c:pt idx="7814">
                  <c:v>78124.929999999993</c:v>
                </c:pt>
                <c:pt idx="7815">
                  <c:v>78134.929999999993</c:v>
                </c:pt>
                <c:pt idx="7816">
                  <c:v>78144.929999999993</c:v>
                </c:pt>
                <c:pt idx="7817">
                  <c:v>78154.929999999993</c:v>
                </c:pt>
                <c:pt idx="7818">
                  <c:v>78164.929999999993</c:v>
                </c:pt>
                <c:pt idx="7819">
                  <c:v>78174.92</c:v>
                </c:pt>
                <c:pt idx="7820">
                  <c:v>78184.909999999989</c:v>
                </c:pt>
                <c:pt idx="7821">
                  <c:v>78194.909999999989</c:v>
                </c:pt>
                <c:pt idx="7822">
                  <c:v>78204.909999999989</c:v>
                </c:pt>
                <c:pt idx="7823">
                  <c:v>78214.909999999989</c:v>
                </c:pt>
                <c:pt idx="7824">
                  <c:v>78224.909999999989</c:v>
                </c:pt>
                <c:pt idx="7825">
                  <c:v>78234.909999999989</c:v>
                </c:pt>
                <c:pt idx="7826">
                  <c:v>78244.909999999989</c:v>
                </c:pt>
                <c:pt idx="7827">
                  <c:v>78254.909999999989</c:v>
                </c:pt>
                <c:pt idx="7828">
                  <c:v>78264.909999999989</c:v>
                </c:pt>
                <c:pt idx="7829">
                  <c:v>78274.899999999994</c:v>
                </c:pt>
                <c:pt idx="7830">
                  <c:v>78284.899999999994</c:v>
                </c:pt>
                <c:pt idx="7831">
                  <c:v>78294.899999999994</c:v>
                </c:pt>
                <c:pt idx="7832">
                  <c:v>78304.89</c:v>
                </c:pt>
                <c:pt idx="7833">
                  <c:v>78314.899999999994</c:v>
                </c:pt>
                <c:pt idx="7834">
                  <c:v>78324.89</c:v>
                </c:pt>
                <c:pt idx="7835">
                  <c:v>78334.89</c:v>
                </c:pt>
                <c:pt idx="7836">
                  <c:v>78344.88</c:v>
                </c:pt>
                <c:pt idx="7837">
                  <c:v>78354.880000000005</c:v>
                </c:pt>
                <c:pt idx="7838">
                  <c:v>78364.88</c:v>
                </c:pt>
                <c:pt idx="7839">
                  <c:v>78374.880000000005</c:v>
                </c:pt>
                <c:pt idx="7840">
                  <c:v>78384.88</c:v>
                </c:pt>
                <c:pt idx="7841">
                  <c:v>78394.880000000005</c:v>
                </c:pt>
                <c:pt idx="7842">
                  <c:v>78404.88</c:v>
                </c:pt>
                <c:pt idx="7843">
                  <c:v>78414.87</c:v>
                </c:pt>
                <c:pt idx="7844">
                  <c:v>78424.88</c:v>
                </c:pt>
                <c:pt idx="7845">
                  <c:v>78434.87</c:v>
                </c:pt>
                <c:pt idx="7846">
                  <c:v>78444.87</c:v>
                </c:pt>
                <c:pt idx="7847">
                  <c:v>78454.87</c:v>
                </c:pt>
                <c:pt idx="7848">
                  <c:v>78464.86</c:v>
                </c:pt>
                <c:pt idx="7849">
                  <c:v>78474.87</c:v>
                </c:pt>
                <c:pt idx="7850">
                  <c:v>78484.86</c:v>
                </c:pt>
                <c:pt idx="7851">
                  <c:v>78494.86</c:v>
                </c:pt>
                <c:pt idx="7852">
                  <c:v>78504.850000000006</c:v>
                </c:pt>
                <c:pt idx="7853">
                  <c:v>78514.850000000006</c:v>
                </c:pt>
                <c:pt idx="7854">
                  <c:v>78524.850000000006</c:v>
                </c:pt>
                <c:pt idx="7855">
                  <c:v>78534.850000000006</c:v>
                </c:pt>
                <c:pt idx="7856">
                  <c:v>78544.850000000006</c:v>
                </c:pt>
                <c:pt idx="7857">
                  <c:v>78554.84</c:v>
                </c:pt>
                <c:pt idx="7858">
                  <c:v>78564.84</c:v>
                </c:pt>
                <c:pt idx="7859">
                  <c:v>78574.84</c:v>
                </c:pt>
                <c:pt idx="7860">
                  <c:v>78584.84</c:v>
                </c:pt>
                <c:pt idx="7861">
                  <c:v>78594.84</c:v>
                </c:pt>
                <c:pt idx="7862">
                  <c:v>78604.84</c:v>
                </c:pt>
                <c:pt idx="7863">
                  <c:v>78614.84</c:v>
                </c:pt>
                <c:pt idx="7864">
                  <c:v>78624.83</c:v>
                </c:pt>
                <c:pt idx="7865">
                  <c:v>78634.84</c:v>
                </c:pt>
                <c:pt idx="7866">
                  <c:v>78644.83</c:v>
                </c:pt>
                <c:pt idx="7867">
                  <c:v>78654.83</c:v>
                </c:pt>
                <c:pt idx="7868">
                  <c:v>78664.820000000007</c:v>
                </c:pt>
                <c:pt idx="7869">
                  <c:v>78674.820000000007</c:v>
                </c:pt>
                <c:pt idx="7870">
                  <c:v>78684.820000000007</c:v>
                </c:pt>
                <c:pt idx="7871">
                  <c:v>78694.820000000007</c:v>
                </c:pt>
                <c:pt idx="7872">
                  <c:v>78704.820000000007</c:v>
                </c:pt>
                <c:pt idx="7873">
                  <c:v>78714.81</c:v>
                </c:pt>
                <c:pt idx="7874">
                  <c:v>78724.81</c:v>
                </c:pt>
                <c:pt idx="7875">
                  <c:v>78734.8</c:v>
                </c:pt>
                <c:pt idx="7876">
                  <c:v>78744.81</c:v>
                </c:pt>
                <c:pt idx="7877">
                  <c:v>78754.8</c:v>
                </c:pt>
                <c:pt idx="7878">
                  <c:v>78764.800000000003</c:v>
                </c:pt>
                <c:pt idx="7879">
                  <c:v>78774.8</c:v>
                </c:pt>
                <c:pt idx="7880">
                  <c:v>78784.800000000003</c:v>
                </c:pt>
                <c:pt idx="7881">
                  <c:v>78794.8</c:v>
                </c:pt>
                <c:pt idx="7882">
                  <c:v>78804.800000000003</c:v>
                </c:pt>
                <c:pt idx="7883">
                  <c:v>78814.789999999994</c:v>
                </c:pt>
                <c:pt idx="7884">
                  <c:v>78824.789999999994</c:v>
                </c:pt>
                <c:pt idx="7885">
                  <c:v>78834.789999999994</c:v>
                </c:pt>
                <c:pt idx="7886">
                  <c:v>78844.789999999994</c:v>
                </c:pt>
                <c:pt idx="7887">
                  <c:v>78854.789999999994</c:v>
                </c:pt>
                <c:pt idx="7888">
                  <c:v>78864.78</c:v>
                </c:pt>
                <c:pt idx="7889">
                  <c:v>78874.78</c:v>
                </c:pt>
                <c:pt idx="7890">
                  <c:v>78884.77</c:v>
                </c:pt>
                <c:pt idx="7891">
                  <c:v>78894.78</c:v>
                </c:pt>
                <c:pt idx="7892">
                  <c:v>78904.77</c:v>
                </c:pt>
                <c:pt idx="7893">
                  <c:v>78914.77</c:v>
                </c:pt>
                <c:pt idx="7894">
                  <c:v>78924.77</c:v>
                </c:pt>
                <c:pt idx="7895">
                  <c:v>78934.77</c:v>
                </c:pt>
                <c:pt idx="7896">
                  <c:v>78944.77</c:v>
                </c:pt>
                <c:pt idx="7897">
                  <c:v>78954.77</c:v>
                </c:pt>
                <c:pt idx="7898">
                  <c:v>78964.77</c:v>
                </c:pt>
                <c:pt idx="7899">
                  <c:v>78974.759999999995</c:v>
                </c:pt>
                <c:pt idx="7900">
                  <c:v>78984.759999999995</c:v>
                </c:pt>
                <c:pt idx="7901">
                  <c:v>78994.759999999995</c:v>
                </c:pt>
                <c:pt idx="7902">
                  <c:v>79004.759999999995</c:v>
                </c:pt>
                <c:pt idx="7903">
                  <c:v>79014.759999999995</c:v>
                </c:pt>
                <c:pt idx="7904">
                  <c:v>79024.75</c:v>
                </c:pt>
                <c:pt idx="7905">
                  <c:v>79034.75</c:v>
                </c:pt>
                <c:pt idx="7906">
                  <c:v>79044.740000000005</c:v>
                </c:pt>
                <c:pt idx="7907">
                  <c:v>79054.740000000005</c:v>
                </c:pt>
                <c:pt idx="7908">
                  <c:v>79064.740000000005</c:v>
                </c:pt>
                <c:pt idx="7909">
                  <c:v>79074.740000000005</c:v>
                </c:pt>
                <c:pt idx="7910">
                  <c:v>79084.740000000005</c:v>
                </c:pt>
                <c:pt idx="7911">
                  <c:v>79094.73</c:v>
                </c:pt>
                <c:pt idx="7912">
                  <c:v>79104.73</c:v>
                </c:pt>
                <c:pt idx="7913">
                  <c:v>79114.73</c:v>
                </c:pt>
                <c:pt idx="7914">
                  <c:v>79124.73</c:v>
                </c:pt>
                <c:pt idx="7915">
                  <c:v>79134.73</c:v>
                </c:pt>
                <c:pt idx="7916">
                  <c:v>79144.73</c:v>
                </c:pt>
                <c:pt idx="7917">
                  <c:v>79154.73</c:v>
                </c:pt>
                <c:pt idx="7918">
                  <c:v>79164.73</c:v>
                </c:pt>
                <c:pt idx="7919">
                  <c:v>79174.73</c:v>
                </c:pt>
                <c:pt idx="7920">
                  <c:v>79184.72</c:v>
                </c:pt>
                <c:pt idx="7921">
                  <c:v>79194.720000000001</c:v>
                </c:pt>
                <c:pt idx="7922">
                  <c:v>79204.710000000006</c:v>
                </c:pt>
                <c:pt idx="7923">
                  <c:v>79214.720000000001</c:v>
                </c:pt>
                <c:pt idx="7924">
                  <c:v>79224.710000000006</c:v>
                </c:pt>
                <c:pt idx="7925">
                  <c:v>79234.710000000006</c:v>
                </c:pt>
                <c:pt idx="7926">
                  <c:v>79244.710000000006</c:v>
                </c:pt>
                <c:pt idx="7927">
                  <c:v>79254.7</c:v>
                </c:pt>
                <c:pt idx="7928">
                  <c:v>79264.7</c:v>
                </c:pt>
                <c:pt idx="7929">
                  <c:v>79274.7</c:v>
                </c:pt>
                <c:pt idx="7930">
                  <c:v>79284.7</c:v>
                </c:pt>
                <c:pt idx="7931">
                  <c:v>79294.7</c:v>
                </c:pt>
                <c:pt idx="7932">
                  <c:v>79304.7</c:v>
                </c:pt>
                <c:pt idx="7933">
                  <c:v>79314.7</c:v>
                </c:pt>
                <c:pt idx="7934">
                  <c:v>79324.7</c:v>
                </c:pt>
                <c:pt idx="7935">
                  <c:v>79334.7</c:v>
                </c:pt>
                <c:pt idx="7936">
                  <c:v>79344.69</c:v>
                </c:pt>
                <c:pt idx="7937">
                  <c:v>79354.69</c:v>
                </c:pt>
                <c:pt idx="7938">
                  <c:v>79364.679999999993</c:v>
                </c:pt>
                <c:pt idx="7939">
                  <c:v>79374.679999999993</c:v>
                </c:pt>
                <c:pt idx="7940">
                  <c:v>79384.679999999993</c:v>
                </c:pt>
                <c:pt idx="7941">
                  <c:v>79394.679999999993</c:v>
                </c:pt>
                <c:pt idx="7942">
                  <c:v>79404.679999999993</c:v>
                </c:pt>
                <c:pt idx="7943">
                  <c:v>79414.67</c:v>
                </c:pt>
                <c:pt idx="7944">
                  <c:v>79424.66</c:v>
                </c:pt>
                <c:pt idx="7945">
                  <c:v>79434.67</c:v>
                </c:pt>
                <c:pt idx="7946">
                  <c:v>79444.66</c:v>
                </c:pt>
                <c:pt idx="7947">
                  <c:v>79454.66</c:v>
                </c:pt>
                <c:pt idx="7948">
                  <c:v>79464.66</c:v>
                </c:pt>
                <c:pt idx="7949">
                  <c:v>79474.66</c:v>
                </c:pt>
                <c:pt idx="7950">
                  <c:v>79484.66</c:v>
                </c:pt>
                <c:pt idx="7951">
                  <c:v>79494.66</c:v>
                </c:pt>
                <c:pt idx="7952">
                  <c:v>79504.66</c:v>
                </c:pt>
                <c:pt idx="7953">
                  <c:v>79514.649999999994</c:v>
                </c:pt>
                <c:pt idx="7954">
                  <c:v>79524.649999999994</c:v>
                </c:pt>
                <c:pt idx="7955">
                  <c:v>79534.649999999994</c:v>
                </c:pt>
                <c:pt idx="7956">
                  <c:v>79544.649999999994</c:v>
                </c:pt>
                <c:pt idx="7957">
                  <c:v>79554.649999999994</c:v>
                </c:pt>
                <c:pt idx="7958">
                  <c:v>79564.639999999999</c:v>
                </c:pt>
                <c:pt idx="7959">
                  <c:v>79574.64</c:v>
                </c:pt>
                <c:pt idx="7960">
                  <c:v>79584.63</c:v>
                </c:pt>
                <c:pt idx="7961">
                  <c:v>79594.64</c:v>
                </c:pt>
                <c:pt idx="7962">
                  <c:v>79604.63</c:v>
                </c:pt>
                <c:pt idx="7963">
                  <c:v>79614.63</c:v>
                </c:pt>
                <c:pt idx="7964">
                  <c:v>79624.63</c:v>
                </c:pt>
                <c:pt idx="7965">
                  <c:v>79634.63</c:v>
                </c:pt>
                <c:pt idx="7966">
                  <c:v>79644.63</c:v>
                </c:pt>
                <c:pt idx="7967">
                  <c:v>79654.63</c:v>
                </c:pt>
                <c:pt idx="7968">
                  <c:v>79664.63</c:v>
                </c:pt>
                <c:pt idx="7969">
                  <c:v>79674.62</c:v>
                </c:pt>
                <c:pt idx="7970">
                  <c:v>79684.62</c:v>
                </c:pt>
                <c:pt idx="7971">
                  <c:v>79694.62</c:v>
                </c:pt>
                <c:pt idx="7972">
                  <c:v>79704.62</c:v>
                </c:pt>
                <c:pt idx="7973">
                  <c:v>79714.62</c:v>
                </c:pt>
                <c:pt idx="7974">
                  <c:v>79724.61</c:v>
                </c:pt>
                <c:pt idx="7975">
                  <c:v>79734.61</c:v>
                </c:pt>
                <c:pt idx="7976">
                  <c:v>79744.600000000006</c:v>
                </c:pt>
                <c:pt idx="7977">
                  <c:v>79754.61</c:v>
                </c:pt>
                <c:pt idx="7978">
                  <c:v>79764.600000000006</c:v>
                </c:pt>
                <c:pt idx="7979">
                  <c:v>79774.600000000006</c:v>
                </c:pt>
                <c:pt idx="7980">
                  <c:v>79784.600000000006</c:v>
                </c:pt>
                <c:pt idx="7981">
                  <c:v>79794.59</c:v>
                </c:pt>
                <c:pt idx="7982">
                  <c:v>79804.59</c:v>
                </c:pt>
                <c:pt idx="7983">
                  <c:v>79814.59</c:v>
                </c:pt>
                <c:pt idx="7984">
                  <c:v>79824.59</c:v>
                </c:pt>
                <c:pt idx="7985">
                  <c:v>79834.59</c:v>
                </c:pt>
                <c:pt idx="7986">
                  <c:v>79844.59</c:v>
                </c:pt>
                <c:pt idx="7987">
                  <c:v>79854.59</c:v>
                </c:pt>
                <c:pt idx="7988">
                  <c:v>79864.59</c:v>
                </c:pt>
                <c:pt idx="7989">
                  <c:v>79874.59</c:v>
                </c:pt>
                <c:pt idx="7990">
                  <c:v>79884.58</c:v>
                </c:pt>
                <c:pt idx="7991">
                  <c:v>79894.58</c:v>
                </c:pt>
                <c:pt idx="7992">
                  <c:v>79904.570000000007</c:v>
                </c:pt>
                <c:pt idx="7993">
                  <c:v>79914.570000000007</c:v>
                </c:pt>
                <c:pt idx="7994">
                  <c:v>79924.570000000007</c:v>
                </c:pt>
                <c:pt idx="7995">
                  <c:v>79934.570000000007</c:v>
                </c:pt>
                <c:pt idx="7996">
                  <c:v>79944.570000000007</c:v>
                </c:pt>
                <c:pt idx="7997">
                  <c:v>79954.559999999998</c:v>
                </c:pt>
                <c:pt idx="7998">
                  <c:v>79964.56</c:v>
                </c:pt>
                <c:pt idx="7999">
                  <c:v>79974.559999999998</c:v>
                </c:pt>
                <c:pt idx="8000">
                  <c:v>79984.56</c:v>
                </c:pt>
                <c:pt idx="8001">
                  <c:v>79994.55</c:v>
                </c:pt>
                <c:pt idx="8002">
                  <c:v>80004.55</c:v>
                </c:pt>
                <c:pt idx="8003">
                  <c:v>80014.55</c:v>
                </c:pt>
                <c:pt idx="8004">
                  <c:v>80024.55</c:v>
                </c:pt>
                <c:pt idx="8005">
                  <c:v>80034.55</c:v>
                </c:pt>
                <c:pt idx="8006">
                  <c:v>80044.55</c:v>
                </c:pt>
                <c:pt idx="8007">
                  <c:v>80054.55</c:v>
                </c:pt>
                <c:pt idx="8008">
                  <c:v>80064.539999999994</c:v>
                </c:pt>
                <c:pt idx="8009">
                  <c:v>80074.539999999994</c:v>
                </c:pt>
                <c:pt idx="8010">
                  <c:v>80084.539999999994</c:v>
                </c:pt>
                <c:pt idx="8011">
                  <c:v>80094.539999999994</c:v>
                </c:pt>
                <c:pt idx="8012">
                  <c:v>80104.539999999994</c:v>
                </c:pt>
                <c:pt idx="8013">
                  <c:v>80114.53</c:v>
                </c:pt>
                <c:pt idx="8014">
                  <c:v>80124.52</c:v>
                </c:pt>
                <c:pt idx="8015">
                  <c:v>80134.53</c:v>
                </c:pt>
                <c:pt idx="8016">
                  <c:v>80144.52</c:v>
                </c:pt>
                <c:pt idx="8017">
                  <c:v>80154.52</c:v>
                </c:pt>
                <c:pt idx="8018">
                  <c:v>80164.52</c:v>
                </c:pt>
                <c:pt idx="8019">
                  <c:v>80174.52</c:v>
                </c:pt>
                <c:pt idx="8020">
                  <c:v>80184.52</c:v>
                </c:pt>
                <c:pt idx="8021">
                  <c:v>80194.52</c:v>
                </c:pt>
                <c:pt idx="8022">
                  <c:v>80204.52</c:v>
                </c:pt>
                <c:pt idx="8023">
                  <c:v>80214.509999999995</c:v>
                </c:pt>
                <c:pt idx="8024">
                  <c:v>80224.509999999995</c:v>
                </c:pt>
                <c:pt idx="8025">
                  <c:v>80234.52</c:v>
                </c:pt>
                <c:pt idx="8026">
                  <c:v>80244.509999999995</c:v>
                </c:pt>
                <c:pt idx="8027">
                  <c:v>80254.509999999995</c:v>
                </c:pt>
                <c:pt idx="8028">
                  <c:v>80264.5</c:v>
                </c:pt>
                <c:pt idx="8029">
                  <c:v>80274.5</c:v>
                </c:pt>
                <c:pt idx="8030">
                  <c:v>80284.490000000005</c:v>
                </c:pt>
                <c:pt idx="8031">
                  <c:v>80294.5</c:v>
                </c:pt>
                <c:pt idx="8032">
                  <c:v>80304.490000000005</c:v>
                </c:pt>
                <c:pt idx="8033">
                  <c:v>80314.490000000005</c:v>
                </c:pt>
                <c:pt idx="8034">
                  <c:v>80324.490000000005</c:v>
                </c:pt>
                <c:pt idx="8035">
                  <c:v>80334.48</c:v>
                </c:pt>
                <c:pt idx="8036">
                  <c:v>80344.479999999996</c:v>
                </c:pt>
                <c:pt idx="8037">
                  <c:v>80354.48</c:v>
                </c:pt>
                <c:pt idx="8038">
                  <c:v>80364.479999999996</c:v>
                </c:pt>
                <c:pt idx="8039">
                  <c:v>80374.48</c:v>
                </c:pt>
                <c:pt idx="8040">
                  <c:v>80384.479999999996</c:v>
                </c:pt>
                <c:pt idx="8041">
                  <c:v>80394.48</c:v>
                </c:pt>
                <c:pt idx="8042">
                  <c:v>80404.479999999996</c:v>
                </c:pt>
                <c:pt idx="8043">
                  <c:v>80414.48</c:v>
                </c:pt>
                <c:pt idx="8044">
                  <c:v>80424.47</c:v>
                </c:pt>
                <c:pt idx="8045">
                  <c:v>80434.47</c:v>
                </c:pt>
                <c:pt idx="8046">
                  <c:v>80444.460000000006</c:v>
                </c:pt>
                <c:pt idx="8047">
                  <c:v>80454.460000000006</c:v>
                </c:pt>
                <c:pt idx="8048">
                  <c:v>80464.460000000006</c:v>
                </c:pt>
                <c:pt idx="8049">
                  <c:v>80474.460000000006</c:v>
                </c:pt>
                <c:pt idx="8050">
                  <c:v>80484.460000000006</c:v>
                </c:pt>
                <c:pt idx="8051">
                  <c:v>80494.45</c:v>
                </c:pt>
                <c:pt idx="8052">
                  <c:v>80504.45</c:v>
                </c:pt>
                <c:pt idx="8053">
                  <c:v>80514.45</c:v>
                </c:pt>
                <c:pt idx="8054">
                  <c:v>80524.45</c:v>
                </c:pt>
                <c:pt idx="8055">
                  <c:v>80534.45</c:v>
                </c:pt>
                <c:pt idx="8056">
                  <c:v>80544.45</c:v>
                </c:pt>
                <c:pt idx="8057">
                  <c:v>80554.45</c:v>
                </c:pt>
                <c:pt idx="8058">
                  <c:v>80564.45</c:v>
                </c:pt>
                <c:pt idx="8059">
                  <c:v>80574.45</c:v>
                </c:pt>
                <c:pt idx="8060">
                  <c:v>80584.439999999988</c:v>
                </c:pt>
                <c:pt idx="8061">
                  <c:v>80594.439999999988</c:v>
                </c:pt>
                <c:pt idx="8062">
                  <c:v>80604.429999999993</c:v>
                </c:pt>
                <c:pt idx="8063">
                  <c:v>80614.429999999993</c:v>
                </c:pt>
                <c:pt idx="8064">
                  <c:v>80624.429999999993</c:v>
                </c:pt>
                <c:pt idx="8065">
                  <c:v>80634.429999999993</c:v>
                </c:pt>
                <c:pt idx="8066">
                  <c:v>80644.429999999993</c:v>
                </c:pt>
                <c:pt idx="8067">
                  <c:v>80654.42</c:v>
                </c:pt>
                <c:pt idx="8068">
                  <c:v>80664.42</c:v>
                </c:pt>
                <c:pt idx="8069">
                  <c:v>80674.42</c:v>
                </c:pt>
                <c:pt idx="8070">
                  <c:v>80684.42</c:v>
                </c:pt>
                <c:pt idx="8071">
                  <c:v>80694.409999999989</c:v>
                </c:pt>
                <c:pt idx="8072">
                  <c:v>80704.409999999989</c:v>
                </c:pt>
                <c:pt idx="8073">
                  <c:v>80714.409999999989</c:v>
                </c:pt>
                <c:pt idx="8074">
                  <c:v>80724.409999999989</c:v>
                </c:pt>
                <c:pt idx="8075">
                  <c:v>80734.409999999989</c:v>
                </c:pt>
                <c:pt idx="8076">
                  <c:v>80744.409999999989</c:v>
                </c:pt>
                <c:pt idx="8077">
                  <c:v>80754.409999999989</c:v>
                </c:pt>
                <c:pt idx="8078">
                  <c:v>80764.399999999994</c:v>
                </c:pt>
                <c:pt idx="8079">
                  <c:v>80774.399999999994</c:v>
                </c:pt>
                <c:pt idx="8080">
                  <c:v>80784.399999999994</c:v>
                </c:pt>
                <c:pt idx="8081">
                  <c:v>80794.399999999994</c:v>
                </c:pt>
                <c:pt idx="8082">
                  <c:v>80804.399999999994</c:v>
                </c:pt>
                <c:pt idx="8083">
                  <c:v>80814.39</c:v>
                </c:pt>
                <c:pt idx="8084">
                  <c:v>80824.38</c:v>
                </c:pt>
                <c:pt idx="8085">
                  <c:v>80834.39</c:v>
                </c:pt>
                <c:pt idx="8086">
                  <c:v>80844.38</c:v>
                </c:pt>
                <c:pt idx="8087">
                  <c:v>80854.38</c:v>
                </c:pt>
                <c:pt idx="8088">
                  <c:v>80864.38</c:v>
                </c:pt>
                <c:pt idx="8089">
                  <c:v>80874.38</c:v>
                </c:pt>
                <c:pt idx="8090">
                  <c:v>80884.38</c:v>
                </c:pt>
                <c:pt idx="8091">
                  <c:v>80894.38</c:v>
                </c:pt>
                <c:pt idx="8092">
                  <c:v>80904.38</c:v>
                </c:pt>
                <c:pt idx="8093">
                  <c:v>80914.37</c:v>
                </c:pt>
                <c:pt idx="8094">
                  <c:v>80924.37</c:v>
                </c:pt>
                <c:pt idx="8095">
                  <c:v>80934.37</c:v>
                </c:pt>
                <c:pt idx="8096">
                  <c:v>80944.37</c:v>
                </c:pt>
                <c:pt idx="8097">
                  <c:v>80954.37</c:v>
                </c:pt>
                <c:pt idx="8098">
                  <c:v>80964.36</c:v>
                </c:pt>
                <c:pt idx="8099">
                  <c:v>80974.36</c:v>
                </c:pt>
                <c:pt idx="8100">
                  <c:v>80984.350000000006</c:v>
                </c:pt>
                <c:pt idx="8101">
                  <c:v>80994.350000000006</c:v>
                </c:pt>
                <c:pt idx="8102">
                  <c:v>81004.350000000006</c:v>
                </c:pt>
                <c:pt idx="8103">
                  <c:v>81014.350000000006</c:v>
                </c:pt>
                <c:pt idx="8104">
                  <c:v>81024.350000000006</c:v>
                </c:pt>
                <c:pt idx="8105">
                  <c:v>81034.34</c:v>
                </c:pt>
                <c:pt idx="8106">
                  <c:v>81044.34</c:v>
                </c:pt>
                <c:pt idx="8107">
                  <c:v>81054.34</c:v>
                </c:pt>
                <c:pt idx="8108">
                  <c:v>81064.34</c:v>
                </c:pt>
                <c:pt idx="8109">
                  <c:v>81074.34</c:v>
                </c:pt>
                <c:pt idx="8110">
                  <c:v>81084.34</c:v>
                </c:pt>
                <c:pt idx="8111">
                  <c:v>81094.34</c:v>
                </c:pt>
                <c:pt idx="8112">
                  <c:v>81104.34</c:v>
                </c:pt>
                <c:pt idx="8113">
                  <c:v>81114.34</c:v>
                </c:pt>
                <c:pt idx="8114">
                  <c:v>81124.33</c:v>
                </c:pt>
                <c:pt idx="8115">
                  <c:v>81134.33</c:v>
                </c:pt>
                <c:pt idx="8116">
                  <c:v>81144.320000000007</c:v>
                </c:pt>
                <c:pt idx="8117">
                  <c:v>81154.320000000007</c:v>
                </c:pt>
                <c:pt idx="8118">
                  <c:v>81164.320000000007</c:v>
                </c:pt>
                <c:pt idx="8119">
                  <c:v>81174.320000000007</c:v>
                </c:pt>
                <c:pt idx="8120">
                  <c:v>81184.320000000007</c:v>
                </c:pt>
                <c:pt idx="8121">
                  <c:v>81194.31</c:v>
                </c:pt>
                <c:pt idx="8122">
                  <c:v>81204.31</c:v>
                </c:pt>
                <c:pt idx="8123">
                  <c:v>81214.31</c:v>
                </c:pt>
                <c:pt idx="8124">
                  <c:v>81224.31</c:v>
                </c:pt>
                <c:pt idx="8125">
                  <c:v>81234.3</c:v>
                </c:pt>
                <c:pt idx="8126">
                  <c:v>81244.3</c:v>
                </c:pt>
                <c:pt idx="8127">
                  <c:v>81254.3</c:v>
                </c:pt>
                <c:pt idx="8128">
                  <c:v>81264.3</c:v>
                </c:pt>
                <c:pt idx="8129">
                  <c:v>81274.3</c:v>
                </c:pt>
                <c:pt idx="8130">
                  <c:v>81284.3</c:v>
                </c:pt>
                <c:pt idx="8131">
                  <c:v>81294.3</c:v>
                </c:pt>
                <c:pt idx="8132">
                  <c:v>81304.289999999994</c:v>
                </c:pt>
                <c:pt idx="8133">
                  <c:v>81314.289999999994</c:v>
                </c:pt>
                <c:pt idx="8134">
                  <c:v>81324.289999999994</c:v>
                </c:pt>
                <c:pt idx="8135">
                  <c:v>81334.289999999994</c:v>
                </c:pt>
                <c:pt idx="8136">
                  <c:v>81344.289999999994</c:v>
                </c:pt>
                <c:pt idx="8137">
                  <c:v>81354.28</c:v>
                </c:pt>
                <c:pt idx="8138">
                  <c:v>81364.28</c:v>
                </c:pt>
                <c:pt idx="8139">
                  <c:v>81374.28</c:v>
                </c:pt>
                <c:pt idx="8140">
                  <c:v>81384.28</c:v>
                </c:pt>
                <c:pt idx="8141">
                  <c:v>81394.27</c:v>
                </c:pt>
                <c:pt idx="8142">
                  <c:v>81404.27</c:v>
                </c:pt>
                <c:pt idx="8143">
                  <c:v>81414.27</c:v>
                </c:pt>
                <c:pt idx="8144">
                  <c:v>81424.27</c:v>
                </c:pt>
                <c:pt idx="8145">
                  <c:v>81434.27</c:v>
                </c:pt>
                <c:pt idx="8146">
                  <c:v>81444.27</c:v>
                </c:pt>
                <c:pt idx="8147">
                  <c:v>81454.259999999995</c:v>
                </c:pt>
                <c:pt idx="8148">
                  <c:v>81464.259999999995</c:v>
                </c:pt>
                <c:pt idx="8149">
                  <c:v>81474.259999999995</c:v>
                </c:pt>
                <c:pt idx="8150">
                  <c:v>81484.259999999995</c:v>
                </c:pt>
                <c:pt idx="8151">
                  <c:v>81494.259999999995</c:v>
                </c:pt>
                <c:pt idx="8152">
                  <c:v>81504.259999999995</c:v>
                </c:pt>
                <c:pt idx="8153">
                  <c:v>81514.25</c:v>
                </c:pt>
                <c:pt idx="8154">
                  <c:v>81524.240000000005</c:v>
                </c:pt>
                <c:pt idx="8155">
                  <c:v>81534.240000000005</c:v>
                </c:pt>
                <c:pt idx="8156">
                  <c:v>81544.240000000005</c:v>
                </c:pt>
                <c:pt idx="8157">
                  <c:v>81554.240000000005</c:v>
                </c:pt>
                <c:pt idx="8158">
                  <c:v>81564.240000000005</c:v>
                </c:pt>
                <c:pt idx="8159">
                  <c:v>81574.23</c:v>
                </c:pt>
                <c:pt idx="8160">
                  <c:v>81584.23</c:v>
                </c:pt>
                <c:pt idx="8161">
                  <c:v>81594.23</c:v>
                </c:pt>
                <c:pt idx="8162">
                  <c:v>81604.23</c:v>
                </c:pt>
                <c:pt idx="8163">
                  <c:v>81614.23</c:v>
                </c:pt>
                <c:pt idx="8164">
                  <c:v>81624.23</c:v>
                </c:pt>
                <c:pt idx="8165">
                  <c:v>81634.23</c:v>
                </c:pt>
                <c:pt idx="8166">
                  <c:v>81644.22</c:v>
                </c:pt>
                <c:pt idx="8167">
                  <c:v>81654.23</c:v>
                </c:pt>
                <c:pt idx="8168">
                  <c:v>81664.22</c:v>
                </c:pt>
                <c:pt idx="8169">
                  <c:v>81674.22</c:v>
                </c:pt>
                <c:pt idx="8170">
                  <c:v>81684.210000000006</c:v>
                </c:pt>
                <c:pt idx="8171">
                  <c:v>81694.210000000006</c:v>
                </c:pt>
                <c:pt idx="8172">
                  <c:v>81704.210000000006</c:v>
                </c:pt>
                <c:pt idx="8173">
                  <c:v>81714.210000000006</c:v>
                </c:pt>
                <c:pt idx="8174">
                  <c:v>81724.210000000006</c:v>
                </c:pt>
                <c:pt idx="8175">
                  <c:v>81734.2</c:v>
                </c:pt>
                <c:pt idx="8176">
                  <c:v>81744.2</c:v>
                </c:pt>
                <c:pt idx="8177">
                  <c:v>81754.2</c:v>
                </c:pt>
                <c:pt idx="8178">
                  <c:v>81764.2</c:v>
                </c:pt>
                <c:pt idx="8179">
                  <c:v>81774.2</c:v>
                </c:pt>
                <c:pt idx="8180">
                  <c:v>81784.2</c:v>
                </c:pt>
                <c:pt idx="8181">
                  <c:v>81794.2</c:v>
                </c:pt>
                <c:pt idx="8182">
                  <c:v>81804.19</c:v>
                </c:pt>
                <c:pt idx="8183">
                  <c:v>81814.2</c:v>
                </c:pt>
                <c:pt idx="8184">
                  <c:v>81824.19</c:v>
                </c:pt>
                <c:pt idx="8185">
                  <c:v>81834.19</c:v>
                </c:pt>
                <c:pt idx="8186">
                  <c:v>81844.179999999993</c:v>
                </c:pt>
                <c:pt idx="8187">
                  <c:v>81854.179999999993</c:v>
                </c:pt>
                <c:pt idx="8188">
                  <c:v>81864.179999999993</c:v>
                </c:pt>
                <c:pt idx="8189">
                  <c:v>81874.179999999993</c:v>
                </c:pt>
                <c:pt idx="8190">
                  <c:v>81884.179999999993</c:v>
                </c:pt>
                <c:pt idx="8191">
                  <c:v>81894.17</c:v>
                </c:pt>
                <c:pt idx="8192">
                  <c:v>81904.17</c:v>
                </c:pt>
                <c:pt idx="8193">
                  <c:v>81914.16</c:v>
                </c:pt>
                <c:pt idx="8194">
                  <c:v>81924.17</c:v>
                </c:pt>
                <c:pt idx="8195">
                  <c:v>81934.16</c:v>
                </c:pt>
                <c:pt idx="8196">
                  <c:v>81944.160000000003</c:v>
                </c:pt>
                <c:pt idx="8197">
                  <c:v>81954.16</c:v>
                </c:pt>
                <c:pt idx="8198">
                  <c:v>81964.160000000003</c:v>
                </c:pt>
                <c:pt idx="8199">
                  <c:v>81974.16</c:v>
                </c:pt>
                <c:pt idx="8200">
                  <c:v>81984.160000000003</c:v>
                </c:pt>
                <c:pt idx="8201">
                  <c:v>81994.16</c:v>
                </c:pt>
                <c:pt idx="8202">
                  <c:v>82004.149999999994</c:v>
                </c:pt>
                <c:pt idx="8203">
                  <c:v>82014.149999999994</c:v>
                </c:pt>
                <c:pt idx="8204">
                  <c:v>82024.149999999994</c:v>
                </c:pt>
                <c:pt idx="8205">
                  <c:v>82034.149999999994</c:v>
                </c:pt>
                <c:pt idx="8206">
                  <c:v>82044.149999999994</c:v>
                </c:pt>
                <c:pt idx="8207">
                  <c:v>82054.14</c:v>
                </c:pt>
                <c:pt idx="8208">
                  <c:v>82064.14</c:v>
                </c:pt>
                <c:pt idx="8209">
                  <c:v>82074.13</c:v>
                </c:pt>
                <c:pt idx="8210">
                  <c:v>82084.14</c:v>
                </c:pt>
                <c:pt idx="8211">
                  <c:v>82094.13</c:v>
                </c:pt>
                <c:pt idx="8212">
                  <c:v>82104.13</c:v>
                </c:pt>
                <c:pt idx="8213">
                  <c:v>82114.13</c:v>
                </c:pt>
                <c:pt idx="8214">
                  <c:v>82124.13</c:v>
                </c:pt>
                <c:pt idx="8215">
                  <c:v>82134.12</c:v>
                </c:pt>
                <c:pt idx="8216">
                  <c:v>82144.13</c:v>
                </c:pt>
                <c:pt idx="8217">
                  <c:v>82154.12</c:v>
                </c:pt>
                <c:pt idx="8218">
                  <c:v>82164.12</c:v>
                </c:pt>
                <c:pt idx="8219">
                  <c:v>82174.12</c:v>
                </c:pt>
                <c:pt idx="8220">
                  <c:v>82184.11</c:v>
                </c:pt>
                <c:pt idx="8221">
                  <c:v>82194.12</c:v>
                </c:pt>
                <c:pt idx="8222">
                  <c:v>82204.11</c:v>
                </c:pt>
                <c:pt idx="8223">
                  <c:v>82214.11</c:v>
                </c:pt>
                <c:pt idx="8224">
                  <c:v>82224.100000000006</c:v>
                </c:pt>
                <c:pt idx="8225">
                  <c:v>82234.100000000006</c:v>
                </c:pt>
                <c:pt idx="8226">
                  <c:v>82244.100000000006</c:v>
                </c:pt>
                <c:pt idx="8227">
                  <c:v>82254.100000000006</c:v>
                </c:pt>
                <c:pt idx="8228">
                  <c:v>82264.100000000006</c:v>
                </c:pt>
                <c:pt idx="8229">
                  <c:v>82274.09</c:v>
                </c:pt>
                <c:pt idx="8230">
                  <c:v>82284.09</c:v>
                </c:pt>
                <c:pt idx="8231">
                  <c:v>82294.09</c:v>
                </c:pt>
                <c:pt idx="8232">
                  <c:v>82304.09</c:v>
                </c:pt>
                <c:pt idx="8233">
                  <c:v>82314.09</c:v>
                </c:pt>
                <c:pt idx="8234">
                  <c:v>82324.09</c:v>
                </c:pt>
                <c:pt idx="8235">
                  <c:v>82334.09</c:v>
                </c:pt>
                <c:pt idx="8236">
                  <c:v>82344.08</c:v>
                </c:pt>
                <c:pt idx="8237">
                  <c:v>82354.09</c:v>
                </c:pt>
                <c:pt idx="8238">
                  <c:v>82364.08</c:v>
                </c:pt>
                <c:pt idx="8239">
                  <c:v>82374.080000000002</c:v>
                </c:pt>
                <c:pt idx="8240">
                  <c:v>82384.070000000007</c:v>
                </c:pt>
                <c:pt idx="8241">
                  <c:v>82394.070000000007</c:v>
                </c:pt>
                <c:pt idx="8242">
                  <c:v>82404.070000000007</c:v>
                </c:pt>
                <c:pt idx="8243">
                  <c:v>82414.070000000007</c:v>
                </c:pt>
                <c:pt idx="8244">
                  <c:v>82424.070000000007</c:v>
                </c:pt>
                <c:pt idx="8245">
                  <c:v>82434.06</c:v>
                </c:pt>
                <c:pt idx="8246">
                  <c:v>82444.06</c:v>
                </c:pt>
                <c:pt idx="8247">
                  <c:v>82454.05</c:v>
                </c:pt>
                <c:pt idx="8248">
                  <c:v>82464.05</c:v>
                </c:pt>
                <c:pt idx="8249">
                  <c:v>82474.05</c:v>
                </c:pt>
                <c:pt idx="8250">
                  <c:v>82484.05</c:v>
                </c:pt>
                <c:pt idx="8251">
                  <c:v>82494.05</c:v>
                </c:pt>
                <c:pt idx="8252">
                  <c:v>82504.05</c:v>
                </c:pt>
                <c:pt idx="8253">
                  <c:v>82514.05</c:v>
                </c:pt>
                <c:pt idx="8254">
                  <c:v>82524.05</c:v>
                </c:pt>
                <c:pt idx="8255">
                  <c:v>82534.05</c:v>
                </c:pt>
                <c:pt idx="8256">
                  <c:v>82544.039999999994</c:v>
                </c:pt>
                <c:pt idx="8257">
                  <c:v>82554.039999999994</c:v>
                </c:pt>
                <c:pt idx="8258">
                  <c:v>82564.039999999994</c:v>
                </c:pt>
                <c:pt idx="8259">
                  <c:v>82574.039999999994</c:v>
                </c:pt>
                <c:pt idx="8260">
                  <c:v>82584.039999999994</c:v>
                </c:pt>
                <c:pt idx="8261">
                  <c:v>82594.03</c:v>
                </c:pt>
                <c:pt idx="8262">
                  <c:v>82604.03</c:v>
                </c:pt>
                <c:pt idx="8263">
                  <c:v>82614.02</c:v>
                </c:pt>
                <c:pt idx="8264">
                  <c:v>82624.02</c:v>
                </c:pt>
                <c:pt idx="8265">
                  <c:v>82634.02</c:v>
                </c:pt>
                <c:pt idx="8266">
                  <c:v>82644.02</c:v>
                </c:pt>
                <c:pt idx="8267">
                  <c:v>82654.02</c:v>
                </c:pt>
                <c:pt idx="8268">
                  <c:v>82664.02</c:v>
                </c:pt>
                <c:pt idx="8269">
                  <c:v>82674.02</c:v>
                </c:pt>
                <c:pt idx="8270">
                  <c:v>82684.009999999995</c:v>
                </c:pt>
                <c:pt idx="8271">
                  <c:v>82694.02</c:v>
                </c:pt>
                <c:pt idx="8272">
                  <c:v>82704.009999999995</c:v>
                </c:pt>
                <c:pt idx="8273">
                  <c:v>82714.009999999995</c:v>
                </c:pt>
                <c:pt idx="8274">
                  <c:v>82724.009999999995</c:v>
                </c:pt>
                <c:pt idx="8275">
                  <c:v>82734</c:v>
                </c:pt>
                <c:pt idx="8276">
                  <c:v>82744.009999999995</c:v>
                </c:pt>
                <c:pt idx="8277">
                  <c:v>82754</c:v>
                </c:pt>
                <c:pt idx="8278">
                  <c:v>82763.990000000005</c:v>
                </c:pt>
                <c:pt idx="8279">
                  <c:v>82773.990000000005</c:v>
                </c:pt>
                <c:pt idx="8280">
                  <c:v>82783.990000000005</c:v>
                </c:pt>
                <c:pt idx="8281">
                  <c:v>82793.990000000005</c:v>
                </c:pt>
                <c:pt idx="8282">
                  <c:v>82803.990000000005</c:v>
                </c:pt>
                <c:pt idx="8283">
                  <c:v>82813.990000000005</c:v>
                </c:pt>
                <c:pt idx="8284">
                  <c:v>82823.98</c:v>
                </c:pt>
                <c:pt idx="8285">
                  <c:v>82833.98</c:v>
                </c:pt>
                <c:pt idx="8286">
                  <c:v>82843.98</c:v>
                </c:pt>
                <c:pt idx="8287">
                  <c:v>82853.98</c:v>
                </c:pt>
                <c:pt idx="8288">
                  <c:v>82863.98</c:v>
                </c:pt>
                <c:pt idx="8289">
                  <c:v>82873.98</c:v>
                </c:pt>
                <c:pt idx="8290">
                  <c:v>82883.97</c:v>
                </c:pt>
                <c:pt idx="8291">
                  <c:v>82893.97</c:v>
                </c:pt>
                <c:pt idx="8292">
                  <c:v>82903.97</c:v>
                </c:pt>
                <c:pt idx="8293">
                  <c:v>82913.97</c:v>
                </c:pt>
                <c:pt idx="8294">
                  <c:v>82923.960000000006</c:v>
                </c:pt>
                <c:pt idx="8295">
                  <c:v>82933.960000000006</c:v>
                </c:pt>
                <c:pt idx="8296">
                  <c:v>82943.960000000006</c:v>
                </c:pt>
                <c:pt idx="8297">
                  <c:v>82953.95</c:v>
                </c:pt>
                <c:pt idx="8298">
                  <c:v>82963.960000000006</c:v>
                </c:pt>
                <c:pt idx="8299">
                  <c:v>82973.95</c:v>
                </c:pt>
                <c:pt idx="8300">
                  <c:v>82983.95</c:v>
                </c:pt>
                <c:pt idx="8301">
                  <c:v>82993.95</c:v>
                </c:pt>
                <c:pt idx="8302">
                  <c:v>83003.95</c:v>
                </c:pt>
                <c:pt idx="8303">
                  <c:v>83013.95</c:v>
                </c:pt>
                <c:pt idx="8304">
                  <c:v>83023.95</c:v>
                </c:pt>
                <c:pt idx="8305">
                  <c:v>83033.95</c:v>
                </c:pt>
                <c:pt idx="8306">
                  <c:v>83043.939999999988</c:v>
                </c:pt>
                <c:pt idx="8307">
                  <c:v>83053.939999999988</c:v>
                </c:pt>
                <c:pt idx="8308">
                  <c:v>83063.929999999993</c:v>
                </c:pt>
                <c:pt idx="8309">
                  <c:v>83073.939999999988</c:v>
                </c:pt>
                <c:pt idx="8310">
                  <c:v>83083.929999999993</c:v>
                </c:pt>
                <c:pt idx="8311">
                  <c:v>83093.929999999993</c:v>
                </c:pt>
                <c:pt idx="8312">
                  <c:v>83103.929999999993</c:v>
                </c:pt>
                <c:pt idx="8313">
                  <c:v>83113.919999999998</c:v>
                </c:pt>
                <c:pt idx="8314">
                  <c:v>83123.929999999993</c:v>
                </c:pt>
                <c:pt idx="8315">
                  <c:v>83133.919999999998</c:v>
                </c:pt>
                <c:pt idx="8316">
                  <c:v>83143.92</c:v>
                </c:pt>
                <c:pt idx="8317">
                  <c:v>83153.909999999989</c:v>
                </c:pt>
                <c:pt idx="8318">
                  <c:v>83163.909999999989</c:v>
                </c:pt>
                <c:pt idx="8319">
                  <c:v>83173.909999999989</c:v>
                </c:pt>
                <c:pt idx="8320">
                  <c:v>83183.909999999989</c:v>
                </c:pt>
                <c:pt idx="8321">
                  <c:v>83193.909999999989</c:v>
                </c:pt>
                <c:pt idx="8322">
                  <c:v>83203.909999999989</c:v>
                </c:pt>
                <c:pt idx="8323">
                  <c:v>83213.909999999989</c:v>
                </c:pt>
                <c:pt idx="8324">
                  <c:v>83223.899999999994</c:v>
                </c:pt>
                <c:pt idx="8325">
                  <c:v>83233.909999999989</c:v>
                </c:pt>
                <c:pt idx="8326">
                  <c:v>83243.899999999994</c:v>
                </c:pt>
                <c:pt idx="8327">
                  <c:v>83253.899999999994</c:v>
                </c:pt>
                <c:pt idx="8328">
                  <c:v>83263.899999999994</c:v>
                </c:pt>
                <c:pt idx="8329">
                  <c:v>83273.89</c:v>
                </c:pt>
                <c:pt idx="8330">
                  <c:v>83283.89</c:v>
                </c:pt>
                <c:pt idx="8331">
                  <c:v>83293.89</c:v>
                </c:pt>
                <c:pt idx="8332">
                  <c:v>83303.89</c:v>
                </c:pt>
                <c:pt idx="8333">
                  <c:v>83313.88</c:v>
                </c:pt>
                <c:pt idx="8334">
                  <c:v>83323.88</c:v>
                </c:pt>
                <c:pt idx="8335">
                  <c:v>83333.88</c:v>
                </c:pt>
                <c:pt idx="8336">
                  <c:v>83343.88</c:v>
                </c:pt>
                <c:pt idx="8337">
                  <c:v>83353.88</c:v>
                </c:pt>
                <c:pt idx="8338">
                  <c:v>83363.88</c:v>
                </c:pt>
                <c:pt idx="8339">
                  <c:v>83373.88</c:v>
                </c:pt>
                <c:pt idx="8340">
                  <c:v>83383.87</c:v>
                </c:pt>
                <c:pt idx="8341">
                  <c:v>83393.87</c:v>
                </c:pt>
                <c:pt idx="8342">
                  <c:v>83403.87</c:v>
                </c:pt>
                <c:pt idx="8343">
                  <c:v>83413.87</c:v>
                </c:pt>
                <c:pt idx="8344">
                  <c:v>83423.87</c:v>
                </c:pt>
                <c:pt idx="8345">
                  <c:v>83433.86</c:v>
                </c:pt>
                <c:pt idx="8346">
                  <c:v>83443.850000000006</c:v>
                </c:pt>
                <c:pt idx="8347">
                  <c:v>83453.850000000006</c:v>
                </c:pt>
                <c:pt idx="8348">
                  <c:v>83463.850000000006</c:v>
                </c:pt>
                <c:pt idx="8349">
                  <c:v>83473.850000000006</c:v>
                </c:pt>
                <c:pt idx="8350">
                  <c:v>83483.850000000006</c:v>
                </c:pt>
                <c:pt idx="8351">
                  <c:v>83493.84</c:v>
                </c:pt>
                <c:pt idx="8352">
                  <c:v>83503.839999999997</c:v>
                </c:pt>
                <c:pt idx="8353">
                  <c:v>83513.84</c:v>
                </c:pt>
                <c:pt idx="8354">
                  <c:v>83523.839999999997</c:v>
                </c:pt>
                <c:pt idx="8355">
                  <c:v>83533.84</c:v>
                </c:pt>
                <c:pt idx="8356">
                  <c:v>83543.839999999997</c:v>
                </c:pt>
                <c:pt idx="8357">
                  <c:v>83553.84</c:v>
                </c:pt>
                <c:pt idx="8358">
                  <c:v>83563.83</c:v>
                </c:pt>
                <c:pt idx="8359">
                  <c:v>83573.84</c:v>
                </c:pt>
                <c:pt idx="8360">
                  <c:v>83583.83</c:v>
                </c:pt>
                <c:pt idx="8361">
                  <c:v>83593.83</c:v>
                </c:pt>
                <c:pt idx="8362">
                  <c:v>83603.820000000007</c:v>
                </c:pt>
                <c:pt idx="8363">
                  <c:v>83613.820000000007</c:v>
                </c:pt>
                <c:pt idx="8364">
                  <c:v>83623.820000000007</c:v>
                </c:pt>
                <c:pt idx="8365">
                  <c:v>83633.820000000007</c:v>
                </c:pt>
                <c:pt idx="8366">
                  <c:v>83643.820000000007</c:v>
                </c:pt>
                <c:pt idx="8367">
                  <c:v>83653.81</c:v>
                </c:pt>
                <c:pt idx="8368">
                  <c:v>83663.81</c:v>
                </c:pt>
                <c:pt idx="8369">
                  <c:v>83673.81</c:v>
                </c:pt>
                <c:pt idx="8370">
                  <c:v>83683.81</c:v>
                </c:pt>
                <c:pt idx="8371">
                  <c:v>83693.8</c:v>
                </c:pt>
                <c:pt idx="8372">
                  <c:v>83703.8</c:v>
                </c:pt>
                <c:pt idx="8373">
                  <c:v>83713.8</c:v>
                </c:pt>
                <c:pt idx="8374">
                  <c:v>83723.8</c:v>
                </c:pt>
                <c:pt idx="8375">
                  <c:v>83733.8</c:v>
                </c:pt>
                <c:pt idx="8376">
                  <c:v>83743.8</c:v>
                </c:pt>
                <c:pt idx="8377">
                  <c:v>83753.8</c:v>
                </c:pt>
                <c:pt idx="8378">
                  <c:v>83763.789999999994</c:v>
                </c:pt>
                <c:pt idx="8379">
                  <c:v>83773.789999999994</c:v>
                </c:pt>
                <c:pt idx="8380">
                  <c:v>83783.789999999994</c:v>
                </c:pt>
                <c:pt idx="8381">
                  <c:v>83793.789999999994</c:v>
                </c:pt>
                <c:pt idx="8382">
                  <c:v>83803.789999999994</c:v>
                </c:pt>
                <c:pt idx="8383">
                  <c:v>83813.78</c:v>
                </c:pt>
                <c:pt idx="8384">
                  <c:v>83823.78</c:v>
                </c:pt>
                <c:pt idx="8385">
                  <c:v>83833.77</c:v>
                </c:pt>
                <c:pt idx="8386">
                  <c:v>83843.78</c:v>
                </c:pt>
                <c:pt idx="8387">
                  <c:v>83853.77</c:v>
                </c:pt>
                <c:pt idx="8388">
                  <c:v>83863.77</c:v>
                </c:pt>
                <c:pt idx="8389">
                  <c:v>83873.77</c:v>
                </c:pt>
                <c:pt idx="8390">
                  <c:v>83883.77</c:v>
                </c:pt>
                <c:pt idx="8391">
                  <c:v>83893.77</c:v>
                </c:pt>
                <c:pt idx="8392">
                  <c:v>83903.77</c:v>
                </c:pt>
                <c:pt idx="8393">
                  <c:v>83913.77</c:v>
                </c:pt>
                <c:pt idx="8394">
                  <c:v>83923.76</c:v>
                </c:pt>
                <c:pt idx="8395">
                  <c:v>83933.759999999995</c:v>
                </c:pt>
                <c:pt idx="8396">
                  <c:v>83943.76</c:v>
                </c:pt>
                <c:pt idx="8397">
                  <c:v>83953.76</c:v>
                </c:pt>
                <c:pt idx="8398">
                  <c:v>83963.76</c:v>
                </c:pt>
                <c:pt idx="8399">
                  <c:v>83973.75</c:v>
                </c:pt>
                <c:pt idx="8400">
                  <c:v>83983.75</c:v>
                </c:pt>
                <c:pt idx="8401">
                  <c:v>83993.74</c:v>
                </c:pt>
                <c:pt idx="8402">
                  <c:v>84003.74</c:v>
                </c:pt>
                <c:pt idx="8403">
                  <c:v>84013.74</c:v>
                </c:pt>
                <c:pt idx="8404">
                  <c:v>84023.74</c:v>
                </c:pt>
                <c:pt idx="8405">
                  <c:v>84033.74</c:v>
                </c:pt>
                <c:pt idx="8406">
                  <c:v>84043.73</c:v>
                </c:pt>
                <c:pt idx="8407">
                  <c:v>84053.73</c:v>
                </c:pt>
                <c:pt idx="8408">
                  <c:v>84063.73</c:v>
                </c:pt>
                <c:pt idx="8409">
                  <c:v>84073.73</c:v>
                </c:pt>
                <c:pt idx="8410">
                  <c:v>84083.73</c:v>
                </c:pt>
                <c:pt idx="8411">
                  <c:v>84093.73</c:v>
                </c:pt>
                <c:pt idx="8412">
                  <c:v>84103.73</c:v>
                </c:pt>
                <c:pt idx="8413">
                  <c:v>84113.72</c:v>
                </c:pt>
                <c:pt idx="8414">
                  <c:v>84123.73</c:v>
                </c:pt>
                <c:pt idx="8415">
                  <c:v>84133.72</c:v>
                </c:pt>
                <c:pt idx="8416">
                  <c:v>84143.71</c:v>
                </c:pt>
                <c:pt idx="8417">
                  <c:v>84153.71</c:v>
                </c:pt>
                <c:pt idx="8418">
                  <c:v>84163.71</c:v>
                </c:pt>
                <c:pt idx="8419">
                  <c:v>84173.71</c:v>
                </c:pt>
                <c:pt idx="8420">
                  <c:v>84183.71</c:v>
                </c:pt>
                <c:pt idx="8421">
                  <c:v>84193.7</c:v>
                </c:pt>
                <c:pt idx="8422">
                  <c:v>84203.7</c:v>
                </c:pt>
                <c:pt idx="8423">
                  <c:v>84213.7</c:v>
                </c:pt>
                <c:pt idx="8424">
                  <c:v>84223.7</c:v>
                </c:pt>
                <c:pt idx="8425">
                  <c:v>84233.7</c:v>
                </c:pt>
                <c:pt idx="8426">
                  <c:v>84243.7</c:v>
                </c:pt>
                <c:pt idx="8427">
                  <c:v>84253.7</c:v>
                </c:pt>
                <c:pt idx="8428">
                  <c:v>84263.69</c:v>
                </c:pt>
                <c:pt idx="8429">
                  <c:v>84273.69</c:v>
                </c:pt>
                <c:pt idx="8430">
                  <c:v>84283.69</c:v>
                </c:pt>
                <c:pt idx="8431">
                  <c:v>84293.69</c:v>
                </c:pt>
                <c:pt idx="8432">
                  <c:v>84303.679999999993</c:v>
                </c:pt>
                <c:pt idx="8433">
                  <c:v>84313.68</c:v>
                </c:pt>
                <c:pt idx="8434">
                  <c:v>84323.68</c:v>
                </c:pt>
                <c:pt idx="8435">
                  <c:v>84333.67</c:v>
                </c:pt>
                <c:pt idx="8436">
                  <c:v>84343.679999999993</c:v>
                </c:pt>
                <c:pt idx="8437">
                  <c:v>84353.67</c:v>
                </c:pt>
                <c:pt idx="8438">
                  <c:v>84363.67</c:v>
                </c:pt>
                <c:pt idx="8439">
                  <c:v>84373.66</c:v>
                </c:pt>
                <c:pt idx="8440">
                  <c:v>84383.66</c:v>
                </c:pt>
                <c:pt idx="8441">
                  <c:v>84393.66</c:v>
                </c:pt>
                <c:pt idx="8442">
                  <c:v>84403.66</c:v>
                </c:pt>
                <c:pt idx="8443">
                  <c:v>84413.66</c:v>
                </c:pt>
                <c:pt idx="8444">
                  <c:v>84423.66</c:v>
                </c:pt>
                <c:pt idx="8445">
                  <c:v>84433.66</c:v>
                </c:pt>
                <c:pt idx="8446">
                  <c:v>84443.65</c:v>
                </c:pt>
                <c:pt idx="8447">
                  <c:v>84453.66</c:v>
                </c:pt>
                <c:pt idx="8448">
                  <c:v>84463.65</c:v>
                </c:pt>
                <c:pt idx="8449">
                  <c:v>84473.65</c:v>
                </c:pt>
                <c:pt idx="8450">
                  <c:v>84483.65</c:v>
                </c:pt>
                <c:pt idx="8451">
                  <c:v>84493.64</c:v>
                </c:pt>
                <c:pt idx="8452">
                  <c:v>84503.64</c:v>
                </c:pt>
                <c:pt idx="8453">
                  <c:v>84513.64</c:v>
                </c:pt>
                <c:pt idx="8454">
                  <c:v>84523.64</c:v>
                </c:pt>
                <c:pt idx="8455">
                  <c:v>84533.63</c:v>
                </c:pt>
                <c:pt idx="8456">
                  <c:v>84543.63</c:v>
                </c:pt>
                <c:pt idx="8457">
                  <c:v>84553.63</c:v>
                </c:pt>
                <c:pt idx="8458">
                  <c:v>84563.63</c:v>
                </c:pt>
                <c:pt idx="8459">
                  <c:v>84573.63</c:v>
                </c:pt>
                <c:pt idx="8460">
                  <c:v>84583.63</c:v>
                </c:pt>
                <c:pt idx="8461">
                  <c:v>84593.63</c:v>
                </c:pt>
                <c:pt idx="8462">
                  <c:v>84603.62</c:v>
                </c:pt>
                <c:pt idx="8463">
                  <c:v>84613.62</c:v>
                </c:pt>
                <c:pt idx="8464">
                  <c:v>84623.62</c:v>
                </c:pt>
                <c:pt idx="8465">
                  <c:v>84633.62</c:v>
                </c:pt>
                <c:pt idx="8466">
                  <c:v>84643.62</c:v>
                </c:pt>
                <c:pt idx="8467">
                  <c:v>84653.61</c:v>
                </c:pt>
                <c:pt idx="8468">
                  <c:v>84663.61</c:v>
                </c:pt>
                <c:pt idx="8469">
                  <c:v>84673.61</c:v>
                </c:pt>
                <c:pt idx="8470">
                  <c:v>84683.61</c:v>
                </c:pt>
                <c:pt idx="8471">
                  <c:v>84693.6</c:v>
                </c:pt>
                <c:pt idx="8472">
                  <c:v>84703.6</c:v>
                </c:pt>
                <c:pt idx="8473">
                  <c:v>84713.600000000006</c:v>
                </c:pt>
                <c:pt idx="8474">
                  <c:v>84723.59</c:v>
                </c:pt>
                <c:pt idx="8475">
                  <c:v>84733.6</c:v>
                </c:pt>
                <c:pt idx="8476">
                  <c:v>84743.59</c:v>
                </c:pt>
                <c:pt idx="8477">
                  <c:v>84753.59</c:v>
                </c:pt>
                <c:pt idx="8478">
                  <c:v>84763.59</c:v>
                </c:pt>
                <c:pt idx="8479">
                  <c:v>84773.59</c:v>
                </c:pt>
                <c:pt idx="8480">
                  <c:v>84783.59</c:v>
                </c:pt>
                <c:pt idx="8481">
                  <c:v>84793.59</c:v>
                </c:pt>
                <c:pt idx="8482">
                  <c:v>84803.58</c:v>
                </c:pt>
                <c:pt idx="8483">
                  <c:v>84813.58</c:v>
                </c:pt>
                <c:pt idx="8484">
                  <c:v>84823.57</c:v>
                </c:pt>
                <c:pt idx="8485">
                  <c:v>84833.57</c:v>
                </c:pt>
                <c:pt idx="8486">
                  <c:v>84843.57</c:v>
                </c:pt>
                <c:pt idx="8487">
                  <c:v>84853.57</c:v>
                </c:pt>
                <c:pt idx="8488">
                  <c:v>84863.57</c:v>
                </c:pt>
                <c:pt idx="8489">
                  <c:v>84873.56</c:v>
                </c:pt>
                <c:pt idx="8490">
                  <c:v>84883.56</c:v>
                </c:pt>
                <c:pt idx="8491">
                  <c:v>84893.56</c:v>
                </c:pt>
                <c:pt idx="8492">
                  <c:v>84903.56</c:v>
                </c:pt>
                <c:pt idx="8493">
                  <c:v>84913.55</c:v>
                </c:pt>
                <c:pt idx="8494">
                  <c:v>84923.55</c:v>
                </c:pt>
                <c:pt idx="8495">
                  <c:v>84933.55</c:v>
                </c:pt>
                <c:pt idx="8496">
                  <c:v>84943.55</c:v>
                </c:pt>
                <c:pt idx="8497">
                  <c:v>84953.55</c:v>
                </c:pt>
                <c:pt idx="8498">
                  <c:v>84963.55</c:v>
                </c:pt>
                <c:pt idx="8499">
                  <c:v>84973.55</c:v>
                </c:pt>
                <c:pt idx="8500">
                  <c:v>84983.54</c:v>
                </c:pt>
                <c:pt idx="8501">
                  <c:v>84993.54</c:v>
                </c:pt>
                <c:pt idx="8502">
                  <c:v>85003.54</c:v>
                </c:pt>
                <c:pt idx="8503">
                  <c:v>85013.54</c:v>
                </c:pt>
                <c:pt idx="8504">
                  <c:v>85023.54</c:v>
                </c:pt>
                <c:pt idx="8505">
                  <c:v>85033.53</c:v>
                </c:pt>
                <c:pt idx="8506">
                  <c:v>85043.53</c:v>
                </c:pt>
                <c:pt idx="8507">
                  <c:v>85053.52</c:v>
                </c:pt>
                <c:pt idx="8508">
                  <c:v>85063.53</c:v>
                </c:pt>
                <c:pt idx="8509">
                  <c:v>85073.52</c:v>
                </c:pt>
                <c:pt idx="8510">
                  <c:v>85083.520000000004</c:v>
                </c:pt>
                <c:pt idx="8511">
                  <c:v>85093.52</c:v>
                </c:pt>
                <c:pt idx="8512">
                  <c:v>85103.52</c:v>
                </c:pt>
                <c:pt idx="8513">
                  <c:v>85113.52</c:v>
                </c:pt>
                <c:pt idx="8514">
                  <c:v>85123.520000000004</c:v>
                </c:pt>
                <c:pt idx="8515">
                  <c:v>85133.52</c:v>
                </c:pt>
                <c:pt idx="8516">
                  <c:v>85143.51</c:v>
                </c:pt>
                <c:pt idx="8517">
                  <c:v>85153.51</c:v>
                </c:pt>
                <c:pt idx="8518">
                  <c:v>85163.51</c:v>
                </c:pt>
                <c:pt idx="8519">
                  <c:v>85173.51</c:v>
                </c:pt>
                <c:pt idx="8520">
                  <c:v>85183.51</c:v>
                </c:pt>
                <c:pt idx="8521">
                  <c:v>85193.5</c:v>
                </c:pt>
                <c:pt idx="8522">
                  <c:v>85203.5</c:v>
                </c:pt>
                <c:pt idx="8523">
                  <c:v>85213.49</c:v>
                </c:pt>
                <c:pt idx="8524">
                  <c:v>85223.5</c:v>
                </c:pt>
                <c:pt idx="8525">
                  <c:v>85233.49</c:v>
                </c:pt>
                <c:pt idx="8526">
                  <c:v>85243.49</c:v>
                </c:pt>
                <c:pt idx="8527">
                  <c:v>85253.49</c:v>
                </c:pt>
                <c:pt idx="8528">
                  <c:v>85263.48</c:v>
                </c:pt>
                <c:pt idx="8529">
                  <c:v>85273.48</c:v>
                </c:pt>
                <c:pt idx="8530">
                  <c:v>85283.48</c:v>
                </c:pt>
                <c:pt idx="8531">
                  <c:v>85293.48</c:v>
                </c:pt>
                <c:pt idx="8532">
                  <c:v>85303.48</c:v>
                </c:pt>
                <c:pt idx="8533">
                  <c:v>85313.48</c:v>
                </c:pt>
                <c:pt idx="8534">
                  <c:v>85323.48</c:v>
                </c:pt>
                <c:pt idx="8535">
                  <c:v>85333.48</c:v>
                </c:pt>
                <c:pt idx="8536">
                  <c:v>85343.48</c:v>
                </c:pt>
                <c:pt idx="8537">
                  <c:v>85353.47</c:v>
                </c:pt>
                <c:pt idx="8538">
                  <c:v>85363.46</c:v>
                </c:pt>
                <c:pt idx="8539">
                  <c:v>85373.46</c:v>
                </c:pt>
                <c:pt idx="8540">
                  <c:v>85383.46</c:v>
                </c:pt>
                <c:pt idx="8541">
                  <c:v>85393.46</c:v>
                </c:pt>
                <c:pt idx="8542">
                  <c:v>85403.46</c:v>
                </c:pt>
                <c:pt idx="8543">
                  <c:v>85413.46</c:v>
                </c:pt>
                <c:pt idx="8544">
                  <c:v>85423.45</c:v>
                </c:pt>
                <c:pt idx="8545">
                  <c:v>85433.45</c:v>
                </c:pt>
                <c:pt idx="8546">
                  <c:v>85443.45</c:v>
                </c:pt>
                <c:pt idx="8547">
                  <c:v>85453.45</c:v>
                </c:pt>
                <c:pt idx="8548">
                  <c:v>85463.45</c:v>
                </c:pt>
                <c:pt idx="8549">
                  <c:v>85473.45</c:v>
                </c:pt>
                <c:pt idx="8550">
                  <c:v>85483.439999999988</c:v>
                </c:pt>
                <c:pt idx="8551">
                  <c:v>85493.439999999988</c:v>
                </c:pt>
                <c:pt idx="8552">
                  <c:v>85503.439999999988</c:v>
                </c:pt>
                <c:pt idx="8553">
                  <c:v>85513.439999999988</c:v>
                </c:pt>
                <c:pt idx="8554">
                  <c:v>85523.43</c:v>
                </c:pt>
                <c:pt idx="8555">
                  <c:v>85533.43</c:v>
                </c:pt>
                <c:pt idx="8556">
                  <c:v>85543.43</c:v>
                </c:pt>
                <c:pt idx="8557">
                  <c:v>85553.42</c:v>
                </c:pt>
                <c:pt idx="8558">
                  <c:v>85563.43</c:v>
                </c:pt>
                <c:pt idx="8559">
                  <c:v>85573.42</c:v>
                </c:pt>
                <c:pt idx="8560">
                  <c:v>85583.42</c:v>
                </c:pt>
                <c:pt idx="8561">
                  <c:v>85593.409999999989</c:v>
                </c:pt>
                <c:pt idx="8562">
                  <c:v>85603.409999999989</c:v>
                </c:pt>
                <c:pt idx="8563">
                  <c:v>85613.409999999989</c:v>
                </c:pt>
                <c:pt idx="8564">
                  <c:v>85623.409999999989</c:v>
                </c:pt>
                <c:pt idx="8565">
                  <c:v>85633.409999999989</c:v>
                </c:pt>
                <c:pt idx="8566">
                  <c:v>85643.409999999989</c:v>
                </c:pt>
                <c:pt idx="8567">
                  <c:v>85653.409999999989</c:v>
                </c:pt>
                <c:pt idx="8568">
                  <c:v>85663.4</c:v>
                </c:pt>
                <c:pt idx="8569">
                  <c:v>85673.409999999989</c:v>
                </c:pt>
                <c:pt idx="8570">
                  <c:v>85683.4</c:v>
                </c:pt>
                <c:pt idx="8571">
                  <c:v>85693.4</c:v>
                </c:pt>
                <c:pt idx="8572">
                  <c:v>85703.4</c:v>
                </c:pt>
                <c:pt idx="8573">
                  <c:v>85713.39</c:v>
                </c:pt>
                <c:pt idx="8574">
                  <c:v>85723.4</c:v>
                </c:pt>
                <c:pt idx="8575">
                  <c:v>85733.39</c:v>
                </c:pt>
                <c:pt idx="8576">
                  <c:v>85743.39</c:v>
                </c:pt>
                <c:pt idx="8577">
                  <c:v>85753.38</c:v>
                </c:pt>
                <c:pt idx="8578">
                  <c:v>85763.38</c:v>
                </c:pt>
                <c:pt idx="8579">
                  <c:v>85773.38</c:v>
                </c:pt>
                <c:pt idx="8580">
                  <c:v>85783.38</c:v>
                </c:pt>
                <c:pt idx="8581">
                  <c:v>85793.38</c:v>
                </c:pt>
                <c:pt idx="8582">
                  <c:v>85803.38</c:v>
                </c:pt>
                <c:pt idx="8583">
                  <c:v>85813.38</c:v>
                </c:pt>
                <c:pt idx="8584">
                  <c:v>85823.37</c:v>
                </c:pt>
                <c:pt idx="8585">
                  <c:v>85833.37</c:v>
                </c:pt>
                <c:pt idx="8586">
                  <c:v>85843.37</c:v>
                </c:pt>
                <c:pt idx="8587">
                  <c:v>85853.37</c:v>
                </c:pt>
                <c:pt idx="8588">
                  <c:v>85863.37</c:v>
                </c:pt>
                <c:pt idx="8589">
                  <c:v>85873.36</c:v>
                </c:pt>
                <c:pt idx="8590">
                  <c:v>85883.36</c:v>
                </c:pt>
                <c:pt idx="8591">
                  <c:v>85893.36</c:v>
                </c:pt>
                <c:pt idx="8592">
                  <c:v>85903.360000000001</c:v>
                </c:pt>
                <c:pt idx="8593">
                  <c:v>85913.35</c:v>
                </c:pt>
                <c:pt idx="8594">
                  <c:v>85923.35</c:v>
                </c:pt>
                <c:pt idx="8595">
                  <c:v>85933.35</c:v>
                </c:pt>
                <c:pt idx="8596">
                  <c:v>85943.34</c:v>
                </c:pt>
                <c:pt idx="8597">
                  <c:v>85953.35</c:v>
                </c:pt>
                <c:pt idx="8598">
                  <c:v>85963.34</c:v>
                </c:pt>
                <c:pt idx="8599">
                  <c:v>85973.34</c:v>
                </c:pt>
                <c:pt idx="8600">
                  <c:v>85983.34</c:v>
                </c:pt>
                <c:pt idx="8601">
                  <c:v>85993.34</c:v>
                </c:pt>
                <c:pt idx="8602">
                  <c:v>86003.34</c:v>
                </c:pt>
                <c:pt idx="8603">
                  <c:v>86013.34</c:v>
                </c:pt>
                <c:pt idx="8604">
                  <c:v>86023.34</c:v>
                </c:pt>
                <c:pt idx="8605">
                  <c:v>86033.33</c:v>
                </c:pt>
                <c:pt idx="8606">
                  <c:v>86043.32</c:v>
                </c:pt>
                <c:pt idx="8607">
                  <c:v>86053.32</c:v>
                </c:pt>
                <c:pt idx="8608">
                  <c:v>86063.32</c:v>
                </c:pt>
                <c:pt idx="8609">
                  <c:v>86073.32</c:v>
                </c:pt>
                <c:pt idx="8610">
                  <c:v>86083.32</c:v>
                </c:pt>
                <c:pt idx="8611">
                  <c:v>86093.31</c:v>
                </c:pt>
                <c:pt idx="8612">
                  <c:v>86103.31</c:v>
                </c:pt>
                <c:pt idx="8613">
                  <c:v>86113.31</c:v>
                </c:pt>
                <c:pt idx="8614">
                  <c:v>86123.31</c:v>
                </c:pt>
                <c:pt idx="8615">
                  <c:v>86133.3</c:v>
                </c:pt>
                <c:pt idx="8616">
                  <c:v>86143.3</c:v>
                </c:pt>
                <c:pt idx="8617">
                  <c:v>86153.3</c:v>
                </c:pt>
                <c:pt idx="8618">
                  <c:v>86163.3</c:v>
                </c:pt>
                <c:pt idx="8619">
                  <c:v>86173.3</c:v>
                </c:pt>
                <c:pt idx="8620">
                  <c:v>86183.3</c:v>
                </c:pt>
                <c:pt idx="8621">
                  <c:v>86193.3</c:v>
                </c:pt>
                <c:pt idx="8622">
                  <c:v>86203.29</c:v>
                </c:pt>
                <c:pt idx="8623">
                  <c:v>86213.29</c:v>
                </c:pt>
                <c:pt idx="8624">
                  <c:v>86223.29</c:v>
                </c:pt>
                <c:pt idx="8625">
                  <c:v>86233.29</c:v>
                </c:pt>
                <c:pt idx="8626">
                  <c:v>86243.29</c:v>
                </c:pt>
                <c:pt idx="8627">
                  <c:v>86253.28</c:v>
                </c:pt>
                <c:pt idx="8628">
                  <c:v>86263.28</c:v>
                </c:pt>
                <c:pt idx="8629">
                  <c:v>86273.27</c:v>
                </c:pt>
                <c:pt idx="8630">
                  <c:v>86283.28</c:v>
                </c:pt>
                <c:pt idx="8631">
                  <c:v>86293.27</c:v>
                </c:pt>
                <c:pt idx="8632">
                  <c:v>86303.27</c:v>
                </c:pt>
                <c:pt idx="8633">
                  <c:v>86313.27</c:v>
                </c:pt>
                <c:pt idx="8634">
                  <c:v>86323.27</c:v>
                </c:pt>
                <c:pt idx="8635">
                  <c:v>86333.27</c:v>
                </c:pt>
                <c:pt idx="8636">
                  <c:v>86343.27</c:v>
                </c:pt>
                <c:pt idx="8637">
                  <c:v>86353.27</c:v>
                </c:pt>
                <c:pt idx="8638">
                  <c:v>86363.26</c:v>
                </c:pt>
                <c:pt idx="8639">
                  <c:v>86373.26</c:v>
                </c:pt>
                <c:pt idx="8640">
                  <c:v>86383.26</c:v>
                </c:pt>
                <c:pt idx="8641">
                  <c:v>86393.26</c:v>
                </c:pt>
                <c:pt idx="8642">
                  <c:v>86403.26</c:v>
                </c:pt>
                <c:pt idx="8643">
                  <c:v>86413.25</c:v>
                </c:pt>
                <c:pt idx="8644">
                  <c:v>86423.25</c:v>
                </c:pt>
                <c:pt idx="8645">
                  <c:v>86433.24</c:v>
                </c:pt>
                <c:pt idx="8646">
                  <c:v>86443.25</c:v>
                </c:pt>
                <c:pt idx="8647">
                  <c:v>86453.24</c:v>
                </c:pt>
                <c:pt idx="8648">
                  <c:v>86463.24</c:v>
                </c:pt>
                <c:pt idx="8649">
                  <c:v>86473.24</c:v>
                </c:pt>
                <c:pt idx="8650">
                  <c:v>86483.23</c:v>
                </c:pt>
                <c:pt idx="8651">
                  <c:v>86493.23</c:v>
                </c:pt>
                <c:pt idx="8652">
                  <c:v>86503.23</c:v>
                </c:pt>
                <c:pt idx="8653">
                  <c:v>86513.23</c:v>
                </c:pt>
                <c:pt idx="8654">
                  <c:v>86523.23</c:v>
                </c:pt>
                <c:pt idx="8655">
                  <c:v>86533.23</c:v>
                </c:pt>
                <c:pt idx="8656">
                  <c:v>86543.23</c:v>
                </c:pt>
                <c:pt idx="8657">
                  <c:v>86553.23</c:v>
                </c:pt>
                <c:pt idx="8658">
                  <c:v>86563.23</c:v>
                </c:pt>
                <c:pt idx="8659">
                  <c:v>86573.22</c:v>
                </c:pt>
                <c:pt idx="8660">
                  <c:v>86583.22</c:v>
                </c:pt>
                <c:pt idx="8661">
                  <c:v>86593.21</c:v>
                </c:pt>
                <c:pt idx="8662">
                  <c:v>86603.21</c:v>
                </c:pt>
                <c:pt idx="8663">
                  <c:v>86613.21</c:v>
                </c:pt>
                <c:pt idx="8664">
                  <c:v>86623.21</c:v>
                </c:pt>
                <c:pt idx="8665">
                  <c:v>86633.21</c:v>
                </c:pt>
                <c:pt idx="8666">
                  <c:v>86643.199999999997</c:v>
                </c:pt>
                <c:pt idx="8667">
                  <c:v>86653.2</c:v>
                </c:pt>
                <c:pt idx="8668">
                  <c:v>86663.2</c:v>
                </c:pt>
                <c:pt idx="8669">
                  <c:v>86673.2</c:v>
                </c:pt>
                <c:pt idx="8670">
                  <c:v>86683.199999999997</c:v>
                </c:pt>
                <c:pt idx="8671">
                  <c:v>86693.2</c:v>
                </c:pt>
                <c:pt idx="8672">
                  <c:v>86703.2</c:v>
                </c:pt>
                <c:pt idx="8673">
                  <c:v>86713.19</c:v>
                </c:pt>
                <c:pt idx="8674">
                  <c:v>86723.199999999997</c:v>
                </c:pt>
                <c:pt idx="8675">
                  <c:v>86733.19</c:v>
                </c:pt>
                <c:pt idx="8676">
                  <c:v>86743.18</c:v>
                </c:pt>
                <c:pt idx="8677">
                  <c:v>86753.18</c:v>
                </c:pt>
                <c:pt idx="8678">
                  <c:v>86763.18</c:v>
                </c:pt>
                <c:pt idx="8679">
                  <c:v>86773.17</c:v>
                </c:pt>
                <c:pt idx="8680">
                  <c:v>86783.18</c:v>
                </c:pt>
                <c:pt idx="8681">
                  <c:v>86793.17</c:v>
                </c:pt>
                <c:pt idx="8682">
                  <c:v>86803.17</c:v>
                </c:pt>
                <c:pt idx="8683">
                  <c:v>86813.16</c:v>
                </c:pt>
                <c:pt idx="8684">
                  <c:v>86823.16</c:v>
                </c:pt>
                <c:pt idx="8685">
                  <c:v>86833.16</c:v>
                </c:pt>
                <c:pt idx="8686">
                  <c:v>86843.16</c:v>
                </c:pt>
                <c:pt idx="8687">
                  <c:v>86853.16</c:v>
                </c:pt>
                <c:pt idx="8688">
                  <c:v>86863.16</c:v>
                </c:pt>
                <c:pt idx="8689">
                  <c:v>86873.16</c:v>
                </c:pt>
                <c:pt idx="8690">
                  <c:v>86883.15</c:v>
                </c:pt>
                <c:pt idx="8691">
                  <c:v>86893.16</c:v>
                </c:pt>
                <c:pt idx="8692">
                  <c:v>86903.15</c:v>
                </c:pt>
                <c:pt idx="8693">
                  <c:v>86913.15</c:v>
                </c:pt>
                <c:pt idx="8694">
                  <c:v>86923.15</c:v>
                </c:pt>
                <c:pt idx="8695">
                  <c:v>86933.14</c:v>
                </c:pt>
                <c:pt idx="8696">
                  <c:v>86943.15</c:v>
                </c:pt>
                <c:pt idx="8697">
                  <c:v>86953.14</c:v>
                </c:pt>
                <c:pt idx="8698">
                  <c:v>86963.14</c:v>
                </c:pt>
                <c:pt idx="8699">
                  <c:v>86973.13</c:v>
                </c:pt>
                <c:pt idx="8700">
                  <c:v>86983.13</c:v>
                </c:pt>
                <c:pt idx="8701">
                  <c:v>86993.13</c:v>
                </c:pt>
                <c:pt idx="8702">
                  <c:v>87003.13</c:v>
                </c:pt>
                <c:pt idx="8703">
                  <c:v>87013.13</c:v>
                </c:pt>
                <c:pt idx="8704">
                  <c:v>87023.13</c:v>
                </c:pt>
                <c:pt idx="8705">
                  <c:v>87033.13</c:v>
                </c:pt>
                <c:pt idx="8706">
                  <c:v>87043.12</c:v>
                </c:pt>
                <c:pt idx="8707">
                  <c:v>87053.13</c:v>
                </c:pt>
                <c:pt idx="8708">
                  <c:v>87063.12</c:v>
                </c:pt>
                <c:pt idx="8709">
                  <c:v>87073.12</c:v>
                </c:pt>
                <c:pt idx="8710">
                  <c:v>87083.12</c:v>
                </c:pt>
                <c:pt idx="8711">
                  <c:v>87093.11</c:v>
                </c:pt>
                <c:pt idx="8712">
                  <c:v>87103.11</c:v>
                </c:pt>
                <c:pt idx="8713">
                  <c:v>87113.11</c:v>
                </c:pt>
                <c:pt idx="8714">
                  <c:v>87123.11</c:v>
                </c:pt>
                <c:pt idx="8715">
                  <c:v>87133.1</c:v>
                </c:pt>
                <c:pt idx="8716">
                  <c:v>87143.1</c:v>
                </c:pt>
                <c:pt idx="8717">
                  <c:v>87153.1</c:v>
                </c:pt>
                <c:pt idx="8718">
                  <c:v>87163.1</c:v>
                </c:pt>
                <c:pt idx="8719">
                  <c:v>87173.1</c:v>
                </c:pt>
                <c:pt idx="8720">
                  <c:v>87183.09</c:v>
                </c:pt>
                <c:pt idx="8721">
                  <c:v>87193.09</c:v>
                </c:pt>
                <c:pt idx="8722">
                  <c:v>87203.09</c:v>
                </c:pt>
                <c:pt idx="8723">
                  <c:v>87213.09</c:v>
                </c:pt>
                <c:pt idx="8724">
                  <c:v>87223.09</c:v>
                </c:pt>
                <c:pt idx="8725">
                  <c:v>87233.09</c:v>
                </c:pt>
                <c:pt idx="8726">
                  <c:v>87243.09</c:v>
                </c:pt>
                <c:pt idx="8727">
                  <c:v>87253.08</c:v>
                </c:pt>
                <c:pt idx="8728">
                  <c:v>87263.08</c:v>
                </c:pt>
                <c:pt idx="8729">
                  <c:v>87273.07</c:v>
                </c:pt>
                <c:pt idx="8730">
                  <c:v>87283.08</c:v>
                </c:pt>
                <c:pt idx="8731">
                  <c:v>87293.07</c:v>
                </c:pt>
                <c:pt idx="8732">
                  <c:v>87303.07</c:v>
                </c:pt>
                <c:pt idx="8733">
                  <c:v>87313.07</c:v>
                </c:pt>
                <c:pt idx="8734">
                  <c:v>87323.06</c:v>
                </c:pt>
                <c:pt idx="8735">
                  <c:v>87333.07</c:v>
                </c:pt>
                <c:pt idx="8736">
                  <c:v>87343.06</c:v>
                </c:pt>
                <c:pt idx="8737">
                  <c:v>87353.05</c:v>
                </c:pt>
                <c:pt idx="8738">
                  <c:v>87363.05</c:v>
                </c:pt>
                <c:pt idx="8739">
                  <c:v>87373.05</c:v>
                </c:pt>
                <c:pt idx="8740">
                  <c:v>87383.05</c:v>
                </c:pt>
                <c:pt idx="8741">
                  <c:v>87393.05</c:v>
                </c:pt>
                <c:pt idx="8742">
                  <c:v>87403.05</c:v>
                </c:pt>
                <c:pt idx="8743">
                  <c:v>87413.05</c:v>
                </c:pt>
                <c:pt idx="8744">
                  <c:v>87423.039999999994</c:v>
                </c:pt>
                <c:pt idx="8745">
                  <c:v>87433.04</c:v>
                </c:pt>
                <c:pt idx="8746">
                  <c:v>87443.04</c:v>
                </c:pt>
                <c:pt idx="8747">
                  <c:v>87453.04</c:v>
                </c:pt>
                <c:pt idx="8748">
                  <c:v>87463.039999999994</c:v>
                </c:pt>
                <c:pt idx="8749">
                  <c:v>87473.03</c:v>
                </c:pt>
                <c:pt idx="8750">
                  <c:v>87483.03</c:v>
                </c:pt>
                <c:pt idx="8751">
                  <c:v>87493.02</c:v>
                </c:pt>
                <c:pt idx="8752">
                  <c:v>87503.03</c:v>
                </c:pt>
                <c:pt idx="8753">
                  <c:v>87513.02</c:v>
                </c:pt>
                <c:pt idx="8754">
                  <c:v>87523.02</c:v>
                </c:pt>
                <c:pt idx="8755">
                  <c:v>87533.02</c:v>
                </c:pt>
                <c:pt idx="8756">
                  <c:v>87543.02</c:v>
                </c:pt>
                <c:pt idx="8757">
                  <c:v>87553.02</c:v>
                </c:pt>
                <c:pt idx="8758">
                  <c:v>87563.02</c:v>
                </c:pt>
                <c:pt idx="8759">
                  <c:v>87573.02</c:v>
                </c:pt>
                <c:pt idx="8760">
                  <c:v>87583.01</c:v>
                </c:pt>
                <c:pt idx="8761">
                  <c:v>87593.01</c:v>
                </c:pt>
                <c:pt idx="8762">
                  <c:v>87603.01</c:v>
                </c:pt>
                <c:pt idx="8763">
                  <c:v>87613.01</c:v>
                </c:pt>
                <c:pt idx="8764">
                  <c:v>87623.01</c:v>
                </c:pt>
                <c:pt idx="8765">
                  <c:v>87633</c:v>
                </c:pt>
                <c:pt idx="8766">
                  <c:v>87643</c:v>
                </c:pt>
                <c:pt idx="8767">
                  <c:v>87652.99</c:v>
                </c:pt>
                <c:pt idx="8768">
                  <c:v>87663</c:v>
                </c:pt>
                <c:pt idx="8769">
                  <c:v>87672.99</c:v>
                </c:pt>
                <c:pt idx="8770">
                  <c:v>87682.99</c:v>
                </c:pt>
                <c:pt idx="8771">
                  <c:v>87692.99</c:v>
                </c:pt>
                <c:pt idx="8772">
                  <c:v>87702.98</c:v>
                </c:pt>
                <c:pt idx="8773">
                  <c:v>87712.98</c:v>
                </c:pt>
                <c:pt idx="8774">
                  <c:v>87722.98</c:v>
                </c:pt>
                <c:pt idx="8775">
                  <c:v>87732.98</c:v>
                </c:pt>
                <c:pt idx="8776">
                  <c:v>87742.98</c:v>
                </c:pt>
                <c:pt idx="8777">
                  <c:v>87752.98</c:v>
                </c:pt>
                <c:pt idx="8778">
                  <c:v>87762.98</c:v>
                </c:pt>
                <c:pt idx="8779">
                  <c:v>87772.98</c:v>
                </c:pt>
                <c:pt idx="8780">
                  <c:v>87782.98</c:v>
                </c:pt>
                <c:pt idx="8781">
                  <c:v>87792.97</c:v>
                </c:pt>
                <c:pt idx="8782">
                  <c:v>87802.97</c:v>
                </c:pt>
                <c:pt idx="8783">
                  <c:v>87812.96</c:v>
                </c:pt>
                <c:pt idx="8784">
                  <c:v>87822.96</c:v>
                </c:pt>
                <c:pt idx="8785">
                  <c:v>87832.960000000006</c:v>
                </c:pt>
                <c:pt idx="8786">
                  <c:v>87842.96</c:v>
                </c:pt>
                <c:pt idx="8787">
                  <c:v>87852.96</c:v>
                </c:pt>
                <c:pt idx="8788">
                  <c:v>87862.95</c:v>
                </c:pt>
                <c:pt idx="8789">
                  <c:v>87872.95</c:v>
                </c:pt>
                <c:pt idx="8790">
                  <c:v>87882.95</c:v>
                </c:pt>
                <c:pt idx="8791">
                  <c:v>87892.95</c:v>
                </c:pt>
                <c:pt idx="8792">
                  <c:v>87902.95</c:v>
                </c:pt>
                <c:pt idx="8793">
                  <c:v>87912.95</c:v>
                </c:pt>
                <c:pt idx="8794">
                  <c:v>87922.95</c:v>
                </c:pt>
                <c:pt idx="8795">
                  <c:v>87932.939999999988</c:v>
                </c:pt>
                <c:pt idx="8796">
                  <c:v>87942.95</c:v>
                </c:pt>
                <c:pt idx="8797">
                  <c:v>87952.939999999988</c:v>
                </c:pt>
                <c:pt idx="8798">
                  <c:v>87962.93</c:v>
                </c:pt>
                <c:pt idx="8799">
                  <c:v>87972.93</c:v>
                </c:pt>
                <c:pt idx="8800">
                  <c:v>87982.93</c:v>
                </c:pt>
                <c:pt idx="8801">
                  <c:v>87992.93</c:v>
                </c:pt>
                <c:pt idx="8802">
                  <c:v>88002.93</c:v>
                </c:pt>
                <c:pt idx="8803">
                  <c:v>88012.93</c:v>
                </c:pt>
                <c:pt idx="8804">
                  <c:v>88022.92</c:v>
                </c:pt>
                <c:pt idx="8805">
                  <c:v>88032.909999999989</c:v>
                </c:pt>
                <c:pt idx="8806">
                  <c:v>88042.909999999989</c:v>
                </c:pt>
                <c:pt idx="8807">
                  <c:v>88052.909999999989</c:v>
                </c:pt>
                <c:pt idx="8808">
                  <c:v>88062.909999999989</c:v>
                </c:pt>
                <c:pt idx="8809">
                  <c:v>88072.909999999989</c:v>
                </c:pt>
                <c:pt idx="8810">
                  <c:v>88082.909999999989</c:v>
                </c:pt>
                <c:pt idx="8811">
                  <c:v>88092.909999999989</c:v>
                </c:pt>
                <c:pt idx="8812">
                  <c:v>88102.9</c:v>
                </c:pt>
                <c:pt idx="8813">
                  <c:v>88112.909999999989</c:v>
                </c:pt>
                <c:pt idx="8814">
                  <c:v>88122.9</c:v>
                </c:pt>
                <c:pt idx="8815">
                  <c:v>88132.9</c:v>
                </c:pt>
                <c:pt idx="8816">
                  <c:v>88142.9</c:v>
                </c:pt>
                <c:pt idx="8817">
                  <c:v>88152.89</c:v>
                </c:pt>
                <c:pt idx="8818">
                  <c:v>88162.9</c:v>
                </c:pt>
                <c:pt idx="8819">
                  <c:v>88172.89</c:v>
                </c:pt>
                <c:pt idx="8820">
                  <c:v>88182.89</c:v>
                </c:pt>
                <c:pt idx="8821">
                  <c:v>88192.88</c:v>
                </c:pt>
                <c:pt idx="8822">
                  <c:v>88202.880000000005</c:v>
                </c:pt>
                <c:pt idx="8823">
                  <c:v>88212.88</c:v>
                </c:pt>
                <c:pt idx="8824">
                  <c:v>88222.88</c:v>
                </c:pt>
                <c:pt idx="8825">
                  <c:v>88232.88</c:v>
                </c:pt>
                <c:pt idx="8826">
                  <c:v>88242.880000000005</c:v>
                </c:pt>
                <c:pt idx="8827">
                  <c:v>88252.88</c:v>
                </c:pt>
                <c:pt idx="8828">
                  <c:v>88262.87</c:v>
                </c:pt>
                <c:pt idx="8829">
                  <c:v>88272.88</c:v>
                </c:pt>
                <c:pt idx="8830">
                  <c:v>88282.87</c:v>
                </c:pt>
                <c:pt idx="8831">
                  <c:v>88292.87</c:v>
                </c:pt>
                <c:pt idx="8832">
                  <c:v>88302.87</c:v>
                </c:pt>
                <c:pt idx="8833">
                  <c:v>88312.86</c:v>
                </c:pt>
                <c:pt idx="8834">
                  <c:v>88322.86</c:v>
                </c:pt>
                <c:pt idx="8835">
                  <c:v>88332.86</c:v>
                </c:pt>
                <c:pt idx="8836">
                  <c:v>88342.86</c:v>
                </c:pt>
                <c:pt idx="8837">
                  <c:v>88352.85</c:v>
                </c:pt>
                <c:pt idx="8838">
                  <c:v>88362.85</c:v>
                </c:pt>
                <c:pt idx="8839">
                  <c:v>88372.85</c:v>
                </c:pt>
                <c:pt idx="8840">
                  <c:v>88382.85</c:v>
                </c:pt>
                <c:pt idx="8841">
                  <c:v>88392.85</c:v>
                </c:pt>
                <c:pt idx="8842">
                  <c:v>88402.84</c:v>
                </c:pt>
                <c:pt idx="8843">
                  <c:v>88412.84</c:v>
                </c:pt>
                <c:pt idx="8844">
                  <c:v>88422.84</c:v>
                </c:pt>
                <c:pt idx="8845">
                  <c:v>88432.84</c:v>
                </c:pt>
                <c:pt idx="8846">
                  <c:v>88442.84</c:v>
                </c:pt>
                <c:pt idx="8847">
                  <c:v>88452.84</c:v>
                </c:pt>
                <c:pt idx="8848">
                  <c:v>88462.84</c:v>
                </c:pt>
                <c:pt idx="8849">
                  <c:v>88472.83</c:v>
                </c:pt>
                <c:pt idx="8850">
                  <c:v>88482.83</c:v>
                </c:pt>
                <c:pt idx="8851">
                  <c:v>88492.83</c:v>
                </c:pt>
                <c:pt idx="8852">
                  <c:v>88502.83</c:v>
                </c:pt>
                <c:pt idx="8853">
                  <c:v>88512.82</c:v>
                </c:pt>
                <c:pt idx="8854">
                  <c:v>88522.82</c:v>
                </c:pt>
                <c:pt idx="8855">
                  <c:v>88532.82</c:v>
                </c:pt>
                <c:pt idx="8856">
                  <c:v>88542.81</c:v>
                </c:pt>
                <c:pt idx="8857">
                  <c:v>88552.82</c:v>
                </c:pt>
                <c:pt idx="8858">
                  <c:v>88562.81</c:v>
                </c:pt>
                <c:pt idx="8859">
                  <c:v>88572.81</c:v>
                </c:pt>
                <c:pt idx="8860">
                  <c:v>88582.8</c:v>
                </c:pt>
                <c:pt idx="8861">
                  <c:v>88592.8</c:v>
                </c:pt>
                <c:pt idx="8862">
                  <c:v>88602.8</c:v>
                </c:pt>
                <c:pt idx="8863">
                  <c:v>88612.800000000003</c:v>
                </c:pt>
                <c:pt idx="8864">
                  <c:v>88622.8</c:v>
                </c:pt>
                <c:pt idx="8865">
                  <c:v>88632.8</c:v>
                </c:pt>
                <c:pt idx="8866">
                  <c:v>88642.79</c:v>
                </c:pt>
                <c:pt idx="8867">
                  <c:v>88652.79</c:v>
                </c:pt>
                <c:pt idx="8868">
                  <c:v>88662.79</c:v>
                </c:pt>
                <c:pt idx="8869">
                  <c:v>88672.79</c:v>
                </c:pt>
                <c:pt idx="8870">
                  <c:v>88682.79</c:v>
                </c:pt>
                <c:pt idx="8871">
                  <c:v>88692.78</c:v>
                </c:pt>
                <c:pt idx="8872">
                  <c:v>88702.78</c:v>
                </c:pt>
                <c:pt idx="8873">
                  <c:v>88712.77</c:v>
                </c:pt>
                <c:pt idx="8874">
                  <c:v>88722.78</c:v>
                </c:pt>
                <c:pt idx="8875">
                  <c:v>88732.77</c:v>
                </c:pt>
                <c:pt idx="8876">
                  <c:v>88742.77</c:v>
                </c:pt>
                <c:pt idx="8877">
                  <c:v>88752.77</c:v>
                </c:pt>
                <c:pt idx="8878">
                  <c:v>88762.77</c:v>
                </c:pt>
                <c:pt idx="8879">
                  <c:v>88772.77</c:v>
                </c:pt>
                <c:pt idx="8880">
                  <c:v>88782.77</c:v>
                </c:pt>
                <c:pt idx="8881">
                  <c:v>88792.77</c:v>
                </c:pt>
                <c:pt idx="8882">
                  <c:v>88802.76</c:v>
                </c:pt>
                <c:pt idx="8883">
                  <c:v>88812.76</c:v>
                </c:pt>
                <c:pt idx="8884">
                  <c:v>88822.76</c:v>
                </c:pt>
                <c:pt idx="8885">
                  <c:v>88832.76</c:v>
                </c:pt>
                <c:pt idx="8886">
                  <c:v>88842.76</c:v>
                </c:pt>
                <c:pt idx="8887">
                  <c:v>88852.75</c:v>
                </c:pt>
                <c:pt idx="8888">
                  <c:v>88862.75</c:v>
                </c:pt>
                <c:pt idx="8889">
                  <c:v>88872.74</c:v>
                </c:pt>
                <c:pt idx="8890">
                  <c:v>88882.75</c:v>
                </c:pt>
                <c:pt idx="8891">
                  <c:v>88892.74</c:v>
                </c:pt>
                <c:pt idx="8892">
                  <c:v>88902.74</c:v>
                </c:pt>
                <c:pt idx="8893">
                  <c:v>88912.74</c:v>
                </c:pt>
                <c:pt idx="8894">
                  <c:v>88922.73</c:v>
                </c:pt>
                <c:pt idx="8895">
                  <c:v>88932.73</c:v>
                </c:pt>
                <c:pt idx="8896">
                  <c:v>88942.73</c:v>
                </c:pt>
                <c:pt idx="8897">
                  <c:v>88952.73</c:v>
                </c:pt>
                <c:pt idx="8898">
                  <c:v>88962.73</c:v>
                </c:pt>
                <c:pt idx="8899">
                  <c:v>88972.73</c:v>
                </c:pt>
                <c:pt idx="8900">
                  <c:v>88982.73</c:v>
                </c:pt>
                <c:pt idx="8901">
                  <c:v>88992.73</c:v>
                </c:pt>
                <c:pt idx="8902">
                  <c:v>89002.73</c:v>
                </c:pt>
                <c:pt idx="8903">
                  <c:v>89012.72</c:v>
                </c:pt>
                <c:pt idx="8904">
                  <c:v>89022.720000000001</c:v>
                </c:pt>
                <c:pt idx="8905">
                  <c:v>89032.71</c:v>
                </c:pt>
                <c:pt idx="8906">
                  <c:v>89042.71</c:v>
                </c:pt>
                <c:pt idx="8907">
                  <c:v>89052.71</c:v>
                </c:pt>
                <c:pt idx="8908">
                  <c:v>89062.71</c:v>
                </c:pt>
                <c:pt idx="8909">
                  <c:v>89072.71</c:v>
                </c:pt>
                <c:pt idx="8910">
                  <c:v>89082.7</c:v>
                </c:pt>
                <c:pt idx="8911">
                  <c:v>89092.7</c:v>
                </c:pt>
                <c:pt idx="8912">
                  <c:v>89102.7</c:v>
                </c:pt>
                <c:pt idx="8913">
                  <c:v>89112.7</c:v>
                </c:pt>
                <c:pt idx="8914">
                  <c:v>89122.7</c:v>
                </c:pt>
                <c:pt idx="8915">
                  <c:v>89132.7</c:v>
                </c:pt>
                <c:pt idx="8916">
                  <c:v>89142.7</c:v>
                </c:pt>
                <c:pt idx="8917">
                  <c:v>89152.69</c:v>
                </c:pt>
                <c:pt idx="8918">
                  <c:v>89162.7</c:v>
                </c:pt>
                <c:pt idx="8919">
                  <c:v>89172.69</c:v>
                </c:pt>
                <c:pt idx="8920">
                  <c:v>89182.69</c:v>
                </c:pt>
                <c:pt idx="8921">
                  <c:v>89192.68</c:v>
                </c:pt>
                <c:pt idx="8922">
                  <c:v>89202.68</c:v>
                </c:pt>
                <c:pt idx="8923">
                  <c:v>89212.68</c:v>
                </c:pt>
                <c:pt idx="8924">
                  <c:v>89222.68</c:v>
                </c:pt>
                <c:pt idx="8925">
                  <c:v>89232.68</c:v>
                </c:pt>
                <c:pt idx="8926">
                  <c:v>89242.67</c:v>
                </c:pt>
                <c:pt idx="8927">
                  <c:v>89252.66</c:v>
                </c:pt>
                <c:pt idx="8928">
                  <c:v>89262.66</c:v>
                </c:pt>
                <c:pt idx="8929">
                  <c:v>89272.66</c:v>
                </c:pt>
                <c:pt idx="8930">
                  <c:v>89282.66</c:v>
                </c:pt>
                <c:pt idx="8931">
                  <c:v>89292.66</c:v>
                </c:pt>
                <c:pt idx="8932">
                  <c:v>89302.66</c:v>
                </c:pt>
                <c:pt idx="8933">
                  <c:v>89312.66</c:v>
                </c:pt>
                <c:pt idx="8934">
                  <c:v>89322.66</c:v>
                </c:pt>
                <c:pt idx="8935">
                  <c:v>89332.66</c:v>
                </c:pt>
                <c:pt idx="8936">
                  <c:v>89342.65</c:v>
                </c:pt>
                <c:pt idx="8937">
                  <c:v>89352.65</c:v>
                </c:pt>
                <c:pt idx="8938">
                  <c:v>89362.65</c:v>
                </c:pt>
                <c:pt idx="8939">
                  <c:v>89372.64</c:v>
                </c:pt>
                <c:pt idx="8940">
                  <c:v>89382.65</c:v>
                </c:pt>
                <c:pt idx="8941">
                  <c:v>89392.639999999999</c:v>
                </c:pt>
                <c:pt idx="8942">
                  <c:v>89402.64</c:v>
                </c:pt>
                <c:pt idx="8943">
                  <c:v>89412.63</c:v>
                </c:pt>
                <c:pt idx="8944">
                  <c:v>89422.63</c:v>
                </c:pt>
                <c:pt idx="8945">
                  <c:v>89432.63</c:v>
                </c:pt>
                <c:pt idx="8946">
                  <c:v>89442.63</c:v>
                </c:pt>
                <c:pt idx="8947">
                  <c:v>89452.63</c:v>
                </c:pt>
                <c:pt idx="8948">
                  <c:v>89462.63</c:v>
                </c:pt>
                <c:pt idx="8949">
                  <c:v>89472.63</c:v>
                </c:pt>
                <c:pt idx="8950">
                  <c:v>89482.62</c:v>
                </c:pt>
                <c:pt idx="8951">
                  <c:v>89492.63</c:v>
                </c:pt>
                <c:pt idx="8952">
                  <c:v>89502.62</c:v>
                </c:pt>
                <c:pt idx="8953">
                  <c:v>89512.62</c:v>
                </c:pt>
                <c:pt idx="8954">
                  <c:v>89522.62</c:v>
                </c:pt>
                <c:pt idx="8955">
                  <c:v>89532.61</c:v>
                </c:pt>
                <c:pt idx="8956">
                  <c:v>89542.62</c:v>
                </c:pt>
                <c:pt idx="8957">
                  <c:v>89552.61</c:v>
                </c:pt>
                <c:pt idx="8958">
                  <c:v>89562.61</c:v>
                </c:pt>
                <c:pt idx="8959">
                  <c:v>89572.6</c:v>
                </c:pt>
                <c:pt idx="8960">
                  <c:v>89582.6</c:v>
                </c:pt>
                <c:pt idx="8961">
                  <c:v>89592.6</c:v>
                </c:pt>
                <c:pt idx="8962">
                  <c:v>89602.6</c:v>
                </c:pt>
                <c:pt idx="8963">
                  <c:v>89612.6</c:v>
                </c:pt>
                <c:pt idx="8964">
                  <c:v>89622.59</c:v>
                </c:pt>
                <c:pt idx="8965">
                  <c:v>89632.59</c:v>
                </c:pt>
                <c:pt idx="8966">
                  <c:v>89642.59</c:v>
                </c:pt>
                <c:pt idx="8967">
                  <c:v>89652.59</c:v>
                </c:pt>
                <c:pt idx="8968">
                  <c:v>89662.59</c:v>
                </c:pt>
                <c:pt idx="8969">
                  <c:v>89672.59</c:v>
                </c:pt>
                <c:pt idx="8970">
                  <c:v>89682.59</c:v>
                </c:pt>
                <c:pt idx="8971">
                  <c:v>89692.58</c:v>
                </c:pt>
                <c:pt idx="8972">
                  <c:v>89702.58</c:v>
                </c:pt>
                <c:pt idx="8973">
                  <c:v>89712.58</c:v>
                </c:pt>
                <c:pt idx="8974">
                  <c:v>89722.58</c:v>
                </c:pt>
                <c:pt idx="8975">
                  <c:v>89732.57</c:v>
                </c:pt>
                <c:pt idx="8976">
                  <c:v>89742.57</c:v>
                </c:pt>
                <c:pt idx="8977">
                  <c:v>89752.57</c:v>
                </c:pt>
                <c:pt idx="8978">
                  <c:v>89762.559999999998</c:v>
                </c:pt>
                <c:pt idx="8979">
                  <c:v>89772.57</c:v>
                </c:pt>
                <c:pt idx="8980">
                  <c:v>89782.56</c:v>
                </c:pt>
                <c:pt idx="8981">
                  <c:v>89792.56</c:v>
                </c:pt>
                <c:pt idx="8982">
                  <c:v>89802.55</c:v>
                </c:pt>
                <c:pt idx="8983">
                  <c:v>89812.55</c:v>
                </c:pt>
                <c:pt idx="8984">
                  <c:v>89822.55</c:v>
                </c:pt>
                <c:pt idx="8985">
                  <c:v>89832.55</c:v>
                </c:pt>
                <c:pt idx="8986">
                  <c:v>89842.55</c:v>
                </c:pt>
                <c:pt idx="8987">
                  <c:v>89852.55</c:v>
                </c:pt>
                <c:pt idx="8988">
                  <c:v>89862.55</c:v>
                </c:pt>
                <c:pt idx="8989">
                  <c:v>89872.54</c:v>
                </c:pt>
                <c:pt idx="8990">
                  <c:v>89882.55</c:v>
                </c:pt>
                <c:pt idx="8991">
                  <c:v>89892.54</c:v>
                </c:pt>
                <c:pt idx="8992">
                  <c:v>89902.54</c:v>
                </c:pt>
                <c:pt idx="8993">
                  <c:v>89912.54</c:v>
                </c:pt>
                <c:pt idx="8994">
                  <c:v>89922.53</c:v>
                </c:pt>
                <c:pt idx="8995">
                  <c:v>89932.54</c:v>
                </c:pt>
                <c:pt idx="8996">
                  <c:v>89942.53</c:v>
                </c:pt>
                <c:pt idx="8997">
                  <c:v>89952.52</c:v>
                </c:pt>
                <c:pt idx="8998">
                  <c:v>89962.52</c:v>
                </c:pt>
                <c:pt idx="8999">
                  <c:v>89972.52</c:v>
                </c:pt>
                <c:pt idx="9000">
                  <c:v>89982.52</c:v>
                </c:pt>
                <c:pt idx="9001">
                  <c:v>89992.52</c:v>
                </c:pt>
                <c:pt idx="9002">
                  <c:v>90002.52</c:v>
                </c:pt>
                <c:pt idx="9003">
                  <c:v>90012.52</c:v>
                </c:pt>
                <c:pt idx="9004">
                  <c:v>90022.51</c:v>
                </c:pt>
                <c:pt idx="9005">
                  <c:v>90032.51</c:v>
                </c:pt>
                <c:pt idx="9006">
                  <c:v>90042.51</c:v>
                </c:pt>
                <c:pt idx="9007">
                  <c:v>90052.51</c:v>
                </c:pt>
                <c:pt idx="9008">
                  <c:v>90062.51</c:v>
                </c:pt>
                <c:pt idx="9009">
                  <c:v>90072.5</c:v>
                </c:pt>
                <c:pt idx="9010">
                  <c:v>90082.5</c:v>
                </c:pt>
                <c:pt idx="9011">
                  <c:v>90092.49</c:v>
                </c:pt>
                <c:pt idx="9012">
                  <c:v>90102.5</c:v>
                </c:pt>
                <c:pt idx="9013">
                  <c:v>90112.49</c:v>
                </c:pt>
                <c:pt idx="9014">
                  <c:v>90122.49</c:v>
                </c:pt>
                <c:pt idx="9015">
                  <c:v>90132.49</c:v>
                </c:pt>
                <c:pt idx="9016">
                  <c:v>90142.48</c:v>
                </c:pt>
                <c:pt idx="9017">
                  <c:v>90152.49</c:v>
                </c:pt>
                <c:pt idx="9018">
                  <c:v>90162.48</c:v>
                </c:pt>
                <c:pt idx="9019">
                  <c:v>90172.479999999996</c:v>
                </c:pt>
                <c:pt idx="9020">
                  <c:v>90182.48</c:v>
                </c:pt>
                <c:pt idx="9021">
                  <c:v>90192.48</c:v>
                </c:pt>
                <c:pt idx="9022">
                  <c:v>90202.48</c:v>
                </c:pt>
                <c:pt idx="9023">
                  <c:v>90212.479999999996</c:v>
                </c:pt>
                <c:pt idx="9024">
                  <c:v>90222.48</c:v>
                </c:pt>
                <c:pt idx="9025">
                  <c:v>90232.47</c:v>
                </c:pt>
                <c:pt idx="9026">
                  <c:v>90242.47</c:v>
                </c:pt>
                <c:pt idx="9027">
                  <c:v>90252.46</c:v>
                </c:pt>
                <c:pt idx="9028">
                  <c:v>90262.47</c:v>
                </c:pt>
                <c:pt idx="9029">
                  <c:v>90272.46</c:v>
                </c:pt>
                <c:pt idx="9030">
                  <c:v>90282.46</c:v>
                </c:pt>
                <c:pt idx="9031">
                  <c:v>90292.46</c:v>
                </c:pt>
                <c:pt idx="9032">
                  <c:v>90302.45</c:v>
                </c:pt>
                <c:pt idx="9033">
                  <c:v>90312.45</c:v>
                </c:pt>
                <c:pt idx="9034">
                  <c:v>90322.45</c:v>
                </c:pt>
                <c:pt idx="9035">
                  <c:v>90332.45</c:v>
                </c:pt>
                <c:pt idx="9036">
                  <c:v>90342.45</c:v>
                </c:pt>
                <c:pt idx="9037">
                  <c:v>90352.45</c:v>
                </c:pt>
                <c:pt idx="9038">
                  <c:v>90362.45</c:v>
                </c:pt>
                <c:pt idx="9039">
                  <c:v>90372.45</c:v>
                </c:pt>
                <c:pt idx="9040">
                  <c:v>90382.45</c:v>
                </c:pt>
                <c:pt idx="9041">
                  <c:v>90392.439999999988</c:v>
                </c:pt>
                <c:pt idx="9042">
                  <c:v>90402.439999999988</c:v>
                </c:pt>
                <c:pt idx="9043">
                  <c:v>90412.43</c:v>
                </c:pt>
                <c:pt idx="9044">
                  <c:v>90422.43</c:v>
                </c:pt>
                <c:pt idx="9045">
                  <c:v>90432.43</c:v>
                </c:pt>
                <c:pt idx="9046">
                  <c:v>90442.43</c:v>
                </c:pt>
                <c:pt idx="9047">
                  <c:v>90452.43</c:v>
                </c:pt>
                <c:pt idx="9048">
                  <c:v>90462.42</c:v>
                </c:pt>
                <c:pt idx="9049">
                  <c:v>90472.42</c:v>
                </c:pt>
                <c:pt idx="9050">
                  <c:v>90482.42</c:v>
                </c:pt>
                <c:pt idx="9051">
                  <c:v>90492.42</c:v>
                </c:pt>
                <c:pt idx="9052">
                  <c:v>90502.409999999989</c:v>
                </c:pt>
                <c:pt idx="9053">
                  <c:v>90512.409999999989</c:v>
                </c:pt>
                <c:pt idx="9054">
                  <c:v>90522.409999999989</c:v>
                </c:pt>
                <c:pt idx="9055">
                  <c:v>90532.409999999989</c:v>
                </c:pt>
                <c:pt idx="9056">
                  <c:v>90542.409999999989</c:v>
                </c:pt>
                <c:pt idx="9057">
                  <c:v>90552.409999999989</c:v>
                </c:pt>
                <c:pt idx="9058">
                  <c:v>90562.409999999989</c:v>
                </c:pt>
                <c:pt idx="9059">
                  <c:v>90572.4</c:v>
                </c:pt>
                <c:pt idx="9060">
                  <c:v>90582.399999999994</c:v>
                </c:pt>
                <c:pt idx="9061">
                  <c:v>90592.4</c:v>
                </c:pt>
                <c:pt idx="9062">
                  <c:v>90602.4</c:v>
                </c:pt>
                <c:pt idx="9063">
                  <c:v>90612.4</c:v>
                </c:pt>
                <c:pt idx="9064">
                  <c:v>90622.39</c:v>
                </c:pt>
                <c:pt idx="9065">
                  <c:v>90632.38</c:v>
                </c:pt>
                <c:pt idx="9066">
                  <c:v>90642.38</c:v>
                </c:pt>
                <c:pt idx="9067">
                  <c:v>90652.38</c:v>
                </c:pt>
                <c:pt idx="9068">
                  <c:v>90662.38</c:v>
                </c:pt>
                <c:pt idx="9069">
                  <c:v>90672.38</c:v>
                </c:pt>
                <c:pt idx="9070">
                  <c:v>90682.38</c:v>
                </c:pt>
                <c:pt idx="9071">
                  <c:v>90692.38</c:v>
                </c:pt>
                <c:pt idx="9072">
                  <c:v>90702.38</c:v>
                </c:pt>
                <c:pt idx="9073">
                  <c:v>90712.38</c:v>
                </c:pt>
                <c:pt idx="9074">
                  <c:v>90722.37</c:v>
                </c:pt>
                <c:pt idx="9075">
                  <c:v>90732.37</c:v>
                </c:pt>
                <c:pt idx="9076">
                  <c:v>90742.37</c:v>
                </c:pt>
                <c:pt idx="9077">
                  <c:v>90752.36</c:v>
                </c:pt>
                <c:pt idx="9078">
                  <c:v>90762.37</c:v>
                </c:pt>
                <c:pt idx="9079">
                  <c:v>90772.36</c:v>
                </c:pt>
                <c:pt idx="9080">
                  <c:v>90782.36</c:v>
                </c:pt>
                <c:pt idx="9081">
                  <c:v>90792.35</c:v>
                </c:pt>
                <c:pt idx="9082">
                  <c:v>90802.35</c:v>
                </c:pt>
                <c:pt idx="9083">
                  <c:v>90812.35</c:v>
                </c:pt>
                <c:pt idx="9084">
                  <c:v>90822.35</c:v>
                </c:pt>
                <c:pt idx="9085">
                  <c:v>90832.35</c:v>
                </c:pt>
                <c:pt idx="9086">
                  <c:v>90842.34</c:v>
                </c:pt>
                <c:pt idx="9087">
                  <c:v>90852.34</c:v>
                </c:pt>
                <c:pt idx="9088">
                  <c:v>90862.34</c:v>
                </c:pt>
                <c:pt idx="9089">
                  <c:v>90872.34</c:v>
                </c:pt>
                <c:pt idx="9090">
                  <c:v>90882.34</c:v>
                </c:pt>
                <c:pt idx="9091">
                  <c:v>90892.34</c:v>
                </c:pt>
                <c:pt idx="9092">
                  <c:v>90902.34</c:v>
                </c:pt>
                <c:pt idx="9093">
                  <c:v>90912.33</c:v>
                </c:pt>
                <c:pt idx="9094">
                  <c:v>90922.34</c:v>
                </c:pt>
                <c:pt idx="9095">
                  <c:v>90932.33</c:v>
                </c:pt>
                <c:pt idx="9096">
                  <c:v>90942.33</c:v>
                </c:pt>
                <c:pt idx="9097">
                  <c:v>90952.320000000007</c:v>
                </c:pt>
                <c:pt idx="9098">
                  <c:v>90962.32</c:v>
                </c:pt>
                <c:pt idx="9099">
                  <c:v>90972.32</c:v>
                </c:pt>
                <c:pt idx="9100">
                  <c:v>90982.32</c:v>
                </c:pt>
                <c:pt idx="9101">
                  <c:v>90992.320000000007</c:v>
                </c:pt>
                <c:pt idx="9102">
                  <c:v>91002.31</c:v>
                </c:pt>
                <c:pt idx="9103">
                  <c:v>91012.31</c:v>
                </c:pt>
                <c:pt idx="9104">
                  <c:v>91022.3</c:v>
                </c:pt>
                <c:pt idx="9105">
                  <c:v>91032.31</c:v>
                </c:pt>
                <c:pt idx="9106">
                  <c:v>91042.3</c:v>
                </c:pt>
                <c:pt idx="9107">
                  <c:v>91052.3</c:v>
                </c:pt>
                <c:pt idx="9108">
                  <c:v>91062.3</c:v>
                </c:pt>
                <c:pt idx="9109">
                  <c:v>91072.3</c:v>
                </c:pt>
                <c:pt idx="9110">
                  <c:v>91082.3</c:v>
                </c:pt>
                <c:pt idx="9111">
                  <c:v>91092.3</c:v>
                </c:pt>
                <c:pt idx="9112">
                  <c:v>91102.3</c:v>
                </c:pt>
                <c:pt idx="9113">
                  <c:v>91112.29</c:v>
                </c:pt>
                <c:pt idx="9114">
                  <c:v>91122.29</c:v>
                </c:pt>
                <c:pt idx="9115">
                  <c:v>91132.29</c:v>
                </c:pt>
                <c:pt idx="9116">
                  <c:v>91142.29</c:v>
                </c:pt>
                <c:pt idx="9117">
                  <c:v>91152.29</c:v>
                </c:pt>
                <c:pt idx="9118">
                  <c:v>91162.28</c:v>
                </c:pt>
                <c:pt idx="9119">
                  <c:v>91172.28</c:v>
                </c:pt>
                <c:pt idx="9120">
                  <c:v>91182.27</c:v>
                </c:pt>
                <c:pt idx="9121">
                  <c:v>91192.27</c:v>
                </c:pt>
                <c:pt idx="9122">
                  <c:v>91202.27</c:v>
                </c:pt>
                <c:pt idx="9123">
                  <c:v>91212.27</c:v>
                </c:pt>
                <c:pt idx="9124">
                  <c:v>91222.27</c:v>
                </c:pt>
                <c:pt idx="9125">
                  <c:v>91232.27</c:v>
                </c:pt>
                <c:pt idx="9126">
                  <c:v>91242.26</c:v>
                </c:pt>
                <c:pt idx="9127">
                  <c:v>91252.27</c:v>
                </c:pt>
                <c:pt idx="9128">
                  <c:v>91262.26</c:v>
                </c:pt>
                <c:pt idx="9129">
                  <c:v>91272.26</c:v>
                </c:pt>
                <c:pt idx="9130">
                  <c:v>91282.26</c:v>
                </c:pt>
                <c:pt idx="9131">
                  <c:v>91292.26</c:v>
                </c:pt>
                <c:pt idx="9132">
                  <c:v>91302.25</c:v>
                </c:pt>
                <c:pt idx="9133">
                  <c:v>91312.26</c:v>
                </c:pt>
                <c:pt idx="9134">
                  <c:v>91322.25</c:v>
                </c:pt>
                <c:pt idx="9135">
                  <c:v>91332.24</c:v>
                </c:pt>
                <c:pt idx="9136">
                  <c:v>91342.24</c:v>
                </c:pt>
                <c:pt idx="9137">
                  <c:v>91352.24</c:v>
                </c:pt>
                <c:pt idx="9138">
                  <c:v>91362.240000000005</c:v>
                </c:pt>
                <c:pt idx="9139">
                  <c:v>91372.24</c:v>
                </c:pt>
                <c:pt idx="9140">
                  <c:v>91382.23</c:v>
                </c:pt>
                <c:pt idx="9141">
                  <c:v>91392.23</c:v>
                </c:pt>
                <c:pt idx="9142">
                  <c:v>91402.23</c:v>
                </c:pt>
                <c:pt idx="9143">
                  <c:v>91412.23</c:v>
                </c:pt>
                <c:pt idx="9144">
                  <c:v>91422.23</c:v>
                </c:pt>
                <c:pt idx="9145">
                  <c:v>91432.23</c:v>
                </c:pt>
                <c:pt idx="9146">
                  <c:v>91442.23</c:v>
                </c:pt>
                <c:pt idx="9147">
                  <c:v>91452.22</c:v>
                </c:pt>
                <c:pt idx="9148">
                  <c:v>91462.22</c:v>
                </c:pt>
                <c:pt idx="9149">
                  <c:v>91472.22</c:v>
                </c:pt>
                <c:pt idx="9150">
                  <c:v>91482.22</c:v>
                </c:pt>
                <c:pt idx="9151">
                  <c:v>91492.21</c:v>
                </c:pt>
                <c:pt idx="9152">
                  <c:v>91502.21</c:v>
                </c:pt>
                <c:pt idx="9153">
                  <c:v>91512.21</c:v>
                </c:pt>
                <c:pt idx="9154">
                  <c:v>91522.2</c:v>
                </c:pt>
                <c:pt idx="9155">
                  <c:v>91532.21</c:v>
                </c:pt>
                <c:pt idx="9156">
                  <c:v>91542.2</c:v>
                </c:pt>
                <c:pt idx="9157">
                  <c:v>91552.2</c:v>
                </c:pt>
                <c:pt idx="9158">
                  <c:v>91562.2</c:v>
                </c:pt>
                <c:pt idx="9159">
                  <c:v>91572.2</c:v>
                </c:pt>
                <c:pt idx="9160">
                  <c:v>91582.2</c:v>
                </c:pt>
                <c:pt idx="9161">
                  <c:v>91592.2</c:v>
                </c:pt>
                <c:pt idx="9162">
                  <c:v>91602.2</c:v>
                </c:pt>
                <c:pt idx="9163">
                  <c:v>91612.19</c:v>
                </c:pt>
                <c:pt idx="9164">
                  <c:v>91622.19</c:v>
                </c:pt>
                <c:pt idx="9165">
                  <c:v>91632.18</c:v>
                </c:pt>
                <c:pt idx="9166">
                  <c:v>91642.19</c:v>
                </c:pt>
                <c:pt idx="9167">
                  <c:v>91652.18</c:v>
                </c:pt>
                <c:pt idx="9168">
                  <c:v>91662.18</c:v>
                </c:pt>
                <c:pt idx="9169">
                  <c:v>91672.18</c:v>
                </c:pt>
                <c:pt idx="9170">
                  <c:v>91682.17</c:v>
                </c:pt>
                <c:pt idx="9171">
                  <c:v>91692.18</c:v>
                </c:pt>
                <c:pt idx="9172">
                  <c:v>91702.17</c:v>
                </c:pt>
                <c:pt idx="9173">
                  <c:v>91712.17</c:v>
                </c:pt>
                <c:pt idx="9174">
                  <c:v>91722.16</c:v>
                </c:pt>
                <c:pt idx="9175">
                  <c:v>91732.160000000003</c:v>
                </c:pt>
                <c:pt idx="9176">
                  <c:v>91742.16</c:v>
                </c:pt>
                <c:pt idx="9177">
                  <c:v>91752.16</c:v>
                </c:pt>
                <c:pt idx="9178">
                  <c:v>91762.16</c:v>
                </c:pt>
                <c:pt idx="9179">
                  <c:v>91772.160000000003</c:v>
                </c:pt>
                <c:pt idx="9180">
                  <c:v>91782.16</c:v>
                </c:pt>
                <c:pt idx="9181">
                  <c:v>91792.15</c:v>
                </c:pt>
                <c:pt idx="9182">
                  <c:v>91802.16</c:v>
                </c:pt>
                <c:pt idx="9183">
                  <c:v>91812.15</c:v>
                </c:pt>
                <c:pt idx="9184">
                  <c:v>91822.15</c:v>
                </c:pt>
                <c:pt idx="9185">
                  <c:v>91832.15</c:v>
                </c:pt>
                <c:pt idx="9186">
                  <c:v>91842.14</c:v>
                </c:pt>
                <c:pt idx="9187">
                  <c:v>91852.14</c:v>
                </c:pt>
                <c:pt idx="9188">
                  <c:v>91862.14</c:v>
                </c:pt>
                <c:pt idx="9189">
                  <c:v>91872.14</c:v>
                </c:pt>
                <c:pt idx="9190">
                  <c:v>91882.13</c:v>
                </c:pt>
                <c:pt idx="9191">
                  <c:v>91892.13</c:v>
                </c:pt>
                <c:pt idx="9192">
                  <c:v>91902.13</c:v>
                </c:pt>
                <c:pt idx="9193">
                  <c:v>91912.13</c:v>
                </c:pt>
                <c:pt idx="9194">
                  <c:v>91922.13</c:v>
                </c:pt>
                <c:pt idx="9195">
                  <c:v>91932.13</c:v>
                </c:pt>
                <c:pt idx="9196">
                  <c:v>91942.12</c:v>
                </c:pt>
                <c:pt idx="9197">
                  <c:v>91952.12</c:v>
                </c:pt>
                <c:pt idx="9198">
                  <c:v>91962.12</c:v>
                </c:pt>
                <c:pt idx="9199">
                  <c:v>91972.12</c:v>
                </c:pt>
                <c:pt idx="9200">
                  <c:v>91982.12</c:v>
                </c:pt>
                <c:pt idx="9201">
                  <c:v>91992.11</c:v>
                </c:pt>
                <c:pt idx="9202">
                  <c:v>92002.11</c:v>
                </c:pt>
                <c:pt idx="9203">
                  <c:v>92012.1</c:v>
                </c:pt>
                <c:pt idx="9204">
                  <c:v>92022.11</c:v>
                </c:pt>
                <c:pt idx="9205">
                  <c:v>92032.1</c:v>
                </c:pt>
                <c:pt idx="9206">
                  <c:v>92042.1</c:v>
                </c:pt>
                <c:pt idx="9207">
                  <c:v>92052.1</c:v>
                </c:pt>
                <c:pt idx="9208">
                  <c:v>92062.09</c:v>
                </c:pt>
                <c:pt idx="9209">
                  <c:v>92072.09</c:v>
                </c:pt>
                <c:pt idx="9210">
                  <c:v>92082.09</c:v>
                </c:pt>
                <c:pt idx="9211">
                  <c:v>92092.09</c:v>
                </c:pt>
                <c:pt idx="9212">
                  <c:v>92102.09</c:v>
                </c:pt>
                <c:pt idx="9213">
                  <c:v>92112.09</c:v>
                </c:pt>
                <c:pt idx="9214">
                  <c:v>92122.09</c:v>
                </c:pt>
                <c:pt idx="9215">
                  <c:v>92132.09</c:v>
                </c:pt>
                <c:pt idx="9216">
                  <c:v>92142.09</c:v>
                </c:pt>
                <c:pt idx="9217">
                  <c:v>92152.08</c:v>
                </c:pt>
                <c:pt idx="9218">
                  <c:v>92162.08</c:v>
                </c:pt>
                <c:pt idx="9219">
                  <c:v>92172.07</c:v>
                </c:pt>
                <c:pt idx="9220">
                  <c:v>92182.080000000002</c:v>
                </c:pt>
                <c:pt idx="9221">
                  <c:v>92192.07</c:v>
                </c:pt>
                <c:pt idx="9222">
                  <c:v>92202.07</c:v>
                </c:pt>
                <c:pt idx="9223">
                  <c:v>92212.07</c:v>
                </c:pt>
                <c:pt idx="9224">
                  <c:v>92222.06</c:v>
                </c:pt>
                <c:pt idx="9225">
                  <c:v>92232.06</c:v>
                </c:pt>
                <c:pt idx="9226">
                  <c:v>92242.06</c:v>
                </c:pt>
                <c:pt idx="9227">
                  <c:v>92252.06</c:v>
                </c:pt>
                <c:pt idx="9228">
                  <c:v>92262.05</c:v>
                </c:pt>
                <c:pt idx="9229">
                  <c:v>92272.05</c:v>
                </c:pt>
                <c:pt idx="9230">
                  <c:v>92282.05</c:v>
                </c:pt>
                <c:pt idx="9231">
                  <c:v>92292.05</c:v>
                </c:pt>
                <c:pt idx="9232">
                  <c:v>92302.05</c:v>
                </c:pt>
                <c:pt idx="9233">
                  <c:v>92312.05</c:v>
                </c:pt>
                <c:pt idx="9234">
                  <c:v>92322.05</c:v>
                </c:pt>
                <c:pt idx="9235">
                  <c:v>92332.04</c:v>
                </c:pt>
                <c:pt idx="9236">
                  <c:v>92342.04</c:v>
                </c:pt>
                <c:pt idx="9237">
                  <c:v>92352.04</c:v>
                </c:pt>
                <c:pt idx="9238">
                  <c:v>92362.04</c:v>
                </c:pt>
                <c:pt idx="9239">
                  <c:v>92372.04</c:v>
                </c:pt>
                <c:pt idx="9240">
                  <c:v>92382.03</c:v>
                </c:pt>
                <c:pt idx="9241">
                  <c:v>92392.03</c:v>
                </c:pt>
                <c:pt idx="9242">
                  <c:v>92402.03</c:v>
                </c:pt>
                <c:pt idx="9243">
                  <c:v>92412.03</c:v>
                </c:pt>
                <c:pt idx="9244">
                  <c:v>92422.02</c:v>
                </c:pt>
                <c:pt idx="9245">
                  <c:v>92432.02</c:v>
                </c:pt>
                <c:pt idx="9246">
                  <c:v>92442.02</c:v>
                </c:pt>
                <c:pt idx="9247">
                  <c:v>92452.02</c:v>
                </c:pt>
                <c:pt idx="9248">
                  <c:v>92462.02</c:v>
                </c:pt>
                <c:pt idx="9249">
                  <c:v>92472.02</c:v>
                </c:pt>
                <c:pt idx="9250">
                  <c:v>92482.02</c:v>
                </c:pt>
                <c:pt idx="9251">
                  <c:v>92492.01</c:v>
                </c:pt>
                <c:pt idx="9252">
                  <c:v>92502.01</c:v>
                </c:pt>
                <c:pt idx="9253">
                  <c:v>92512.01</c:v>
                </c:pt>
                <c:pt idx="9254">
                  <c:v>92522.01</c:v>
                </c:pt>
                <c:pt idx="9255">
                  <c:v>92532.01</c:v>
                </c:pt>
                <c:pt idx="9256">
                  <c:v>92542</c:v>
                </c:pt>
                <c:pt idx="9257">
                  <c:v>92551.99</c:v>
                </c:pt>
                <c:pt idx="9258">
                  <c:v>92561.99</c:v>
                </c:pt>
                <c:pt idx="9259">
                  <c:v>92571.99</c:v>
                </c:pt>
                <c:pt idx="9260">
                  <c:v>92581.99</c:v>
                </c:pt>
                <c:pt idx="9261">
                  <c:v>92591.99</c:v>
                </c:pt>
                <c:pt idx="9262">
                  <c:v>92601.99</c:v>
                </c:pt>
                <c:pt idx="9263">
                  <c:v>92611.98</c:v>
                </c:pt>
                <c:pt idx="9264">
                  <c:v>92621.99</c:v>
                </c:pt>
                <c:pt idx="9265">
                  <c:v>92631.98</c:v>
                </c:pt>
                <c:pt idx="9266">
                  <c:v>92641.98</c:v>
                </c:pt>
                <c:pt idx="9267">
                  <c:v>92651.98</c:v>
                </c:pt>
                <c:pt idx="9268">
                  <c:v>92661.98</c:v>
                </c:pt>
                <c:pt idx="9269">
                  <c:v>92671.97</c:v>
                </c:pt>
                <c:pt idx="9270">
                  <c:v>92681.98</c:v>
                </c:pt>
                <c:pt idx="9271">
                  <c:v>92691.97</c:v>
                </c:pt>
                <c:pt idx="9272">
                  <c:v>92701.97</c:v>
                </c:pt>
                <c:pt idx="9273">
                  <c:v>92711.96</c:v>
                </c:pt>
                <c:pt idx="9274">
                  <c:v>92721.96</c:v>
                </c:pt>
                <c:pt idx="9275">
                  <c:v>92731.96</c:v>
                </c:pt>
                <c:pt idx="9276">
                  <c:v>92741.96</c:v>
                </c:pt>
                <c:pt idx="9277">
                  <c:v>92751.96</c:v>
                </c:pt>
                <c:pt idx="9278">
                  <c:v>92761.95</c:v>
                </c:pt>
                <c:pt idx="9279">
                  <c:v>92771.95</c:v>
                </c:pt>
                <c:pt idx="9280">
                  <c:v>92781.95</c:v>
                </c:pt>
                <c:pt idx="9281">
                  <c:v>92791.95</c:v>
                </c:pt>
                <c:pt idx="9282">
                  <c:v>92801.95</c:v>
                </c:pt>
                <c:pt idx="9283">
                  <c:v>92811.95</c:v>
                </c:pt>
                <c:pt idx="9284">
                  <c:v>92821.95</c:v>
                </c:pt>
                <c:pt idx="9285">
                  <c:v>92831.939999999988</c:v>
                </c:pt>
                <c:pt idx="9286">
                  <c:v>92841.95</c:v>
                </c:pt>
                <c:pt idx="9287">
                  <c:v>92851.939999999988</c:v>
                </c:pt>
                <c:pt idx="9288">
                  <c:v>92861.939999999988</c:v>
                </c:pt>
                <c:pt idx="9289">
                  <c:v>92871.93</c:v>
                </c:pt>
                <c:pt idx="9290">
                  <c:v>92881.93</c:v>
                </c:pt>
                <c:pt idx="9291">
                  <c:v>92891.93</c:v>
                </c:pt>
                <c:pt idx="9292">
                  <c:v>92901.93</c:v>
                </c:pt>
                <c:pt idx="9293">
                  <c:v>92911.93</c:v>
                </c:pt>
                <c:pt idx="9294">
                  <c:v>92921.919999999998</c:v>
                </c:pt>
                <c:pt idx="9295">
                  <c:v>92931.92</c:v>
                </c:pt>
                <c:pt idx="9296">
                  <c:v>92941.909999999989</c:v>
                </c:pt>
                <c:pt idx="9297">
                  <c:v>92951.92</c:v>
                </c:pt>
                <c:pt idx="9298">
                  <c:v>92961.909999999989</c:v>
                </c:pt>
                <c:pt idx="9299">
                  <c:v>92971.909999999989</c:v>
                </c:pt>
                <c:pt idx="9300">
                  <c:v>92981.909999999989</c:v>
                </c:pt>
                <c:pt idx="9301">
                  <c:v>92991.909999999989</c:v>
                </c:pt>
                <c:pt idx="9302">
                  <c:v>93001.909999999989</c:v>
                </c:pt>
                <c:pt idx="9303">
                  <c:v>93011.909999999989</c:v>
                </c:pt>
                <c:pt idx="9304">
                  <c:v>93021.909999999989</c:v>
                </c:pt>
                <c:pt idx="9305">
                  <c:v>93031.9</c:v>
                </c:pt>
                <c:pt idx="9306">
                  <c:v>93041.9</c:v>
                </c:pt>
                <c:pt idx="9307">
                  <c:v>93051.9</c:v>
                </c:pt>
                <c:pt idx="9308">
                  <c:v>93061.9</c:v>
                </c:pt>
                <c:pt idx="9309">
                  <c:v>93071.9</c:v>
                </c:pt>
                <c:pt idx="9310">
                  <c:v>93081.89</c:v>
                </c:pt>
                <c:pt idx="9311">
                  <c:v>93091.89</c:v>
                </c:pt>
                <c:pt idx="9312">
                  <c:v>93101.88</c:v>
                </c:pt>
                <c:pt idx="9313">
                  <c:v>93111.88</c:v>
                </c:pt>
                <c:pt idx="9314">
                  <c:v>93121.88</c:v>
                </c:pt>
                <c:pt idx="9315">
                  <c:v>93131.88</c:v>
                </c:pt>
                <c:pt idx="9316">
                  <c:v>93141.88</c:v>
                </c:pt>
                <c:pt idx="9317">
                  <c:v>93151.88</c:v>
                </c:pt>
                <c:pt idx="9318">
                  <c:v>93161.88</c:v>
                </c:pt>
                <c:pt idx="9319">
                  <c:v>93171.88</c:v>
                </c:pt>
                <c:pt idx="9320">
                  <c:v>93181.88</c:v>
                </c:pt>
                <c:pt idx="9321">
                  <c:v>93191.87</c:v>
                </c:pt>
                <c:pt idx="9322">
                  <c:v>93201.87</c:v>
                </c:pt>
                <c:pt idx="9323">
                  <c:v>93211.87</c:v>
                </c:pt>
                <c:pt idx="9324">
                  <c:v>93221.86</c:v>
                </c:pt>
                <c:pt idx="9325">
                  <c:v>93231.87</c:v>
                </c:pt>
                <c:pt idx="9326">
                  <c:v>93241.86</c:v>
                </c:pt>
                <c:pt idx="9327">
                  <c:v>93251.85</c:v>
                </c:pt>
                <c:pt idx="9328">
                  <c:v>93261.85</c:v>
                </c:pt>
                <c:pt idx="9329">
                  <c:v>93271.85</c:v>
                </c:pt>
                <c:pt idx="9330">
                  <c:v>93281.85</c:v>
                </c:pt>
                <c:pt idx="9331">
                  <c:v>93291.85</c:v>
                </c:pt>
                <c:pt idx="9332">
                  <c:v>93301.84</c:v>
                </c:pt>
                <c:pt idx="9333">
                  <c:v>93311.84</c:v>
                </c:pt>
                <c:pt idx="9334">
                  <c:v>93321.84</c:v>
                </c:pt>
                <c:pt idx="9335">
                  <c:v>93331.839999999997</c:v>
                </c:pt>
                <c:pt idx="9336">
                  <c:v>93341.84</c:v>
                </c:pt>
                <c:pt idx="9337">
                  <c:v>93351.84</c:v>
                </c:pt>
                <c:pt idx="9338">
                  <c:v>93361.84</c:v>
                </c:pt>
                <c:pt idx="9339">
                  <c:v>93371.83</c:v>
                </c:pt>
                <c:pt idx="9340">
                  <c:v>93381.83</c:v>
                </c:pt>
                <c:pt idx="9341">
                  <c:v>93391.83</c:v>
                </c:pt>
                <c:pt idx="9342">
                  <c:v>93401.83</c:v>
                </c:pt>
                <c:pt idx="9343">
                  <c:v>93411.82</c:v>
                </c:pt>
                <c:pt idx="9344">
                  <c:v>93421.82</c:v>
                </c:pt>
                <c:pt idx="9345">
                  <c:v>93431.82</c:v>
                </c:pt>
                <c:pt idx="9346">
                  <c:v>93441.82</c:v>
                </c:pt>
                <c:pt idx="9347">
                  <c:v>93451.82</c:v>
                </c:pt>
                <c:pt idx="9348">
                  <c:v>93461.81</c:v>
                </c:pt>
                <c:pt idx="9349">
                  <c:v>93471.81</c:v>
                </c:pt>
                <c:pt idx="9350">
                  <c:v>93481.8</c:v>
                </c:pt>
                <c:pt idx="9351">
                  <c:v>93491.8</c:v>
                </c:pt>
                <c:pt idx="9352">
                  <c:v>93501.8</c:v>
                </c:pt>
                <c:pt idx="9353">
                  <c:v>93511.8</c:v>
                </c:pt>
                <c:pt idx="9354">
                  <c:v>93521.8</c:v>
                </c:pt>
                <c:pt idx="9355">
                  <c:v>93531.8</c:v>
                </c:pt>
                <c:pt idx="9356">
                  <c:v>93541.8</c:v>
                </c:pt>
                <c:pt idx="9357">
                  <c:v>93551.8</c:v>
                </c:pt>
                <c:pt idx="9358">
                  <c:v>93561.8</c:v>
                </c:pt>
                <c:pt idx="9359">
                  <c:v>93571.79</c:v>
                </c:pt>
                <c:pt idx="9360">
                  <c:v>93581.79</c:v>
                </c:pt>
                <c:pt idx="9361">
                  <c:v>93591.79</c:v>
                </c:pt>
                <c:pt idx="9362">
                  <c:v>93601.78</c:v>
                </c:pt>
                <c:pt idx="9363">
                  <c:v>93611.79</c:v>
                </c:pt>
                <c:pt idx="9364">
                  <c:v>93621.78</c:v>
                </c:pt>
                <c:pt idx="9365">
                  <c:v>93631.78</c:v>
                </c:pt>
                <c:pt idx="9366">
                  <c:v>93641.77</c:v>
                </c:pt>
                <c:pt idx="9367">
                  <c:v>93651.77</c:v>
                </c:pt>
                <c:pt idx="9368">
                  <c:v>93661.77</c:v>
                </c:pt>
                <c:pt idx="9369">
                  <c:v>93671.77</c:v>
                </c:pt>
                <c:pt idx="9370">
                  <c:v>93681.77</c:v>
                </c:pt>
                <c:pt idx="9371">
                  <c:v>93691.77</c:v>
                </c:pt>
                <c:pt idx="9372">
                  <c:v>93701.77</c:v>
                </c:pt>
                <c:pt idx="9373">
                  <c:v>93711.76</c:v>
                </c:pt>
                <c:pt idx="9374">
                  <c:v>93721.77</c:v>
                </c:pt>
                <c:pt idx="9375">
                  <c:v>93731.76</c:v>
                </c:pt>
                <c:pt idx="9376">
                  <c:v>93741.759999999995</c:v>
                </c:pt>
                <c:pt idx="9377">
                  <c:v>93751.76</c:v>
                </c:pt>
                <c:pt idx="9378">
                  <c:v>93761.75</c:v>
                </c:pt>
                <c:pt idx="9379">
                  <c:v>93771.76</c:v>
                </c:pt>
                <c:pt idx="9380">
                  <c:v>93781.75</c:v>
                </c:pt>
                <c:pt idx="9381">
                  <c:v>93791.75</c:v>
                </c:pt>
                <c:pt idx="9382">
                  <c:v>93801.74</c:v>
                </c:pt>
                <c:pt idx="9383">
                  <c:v>93811.74</c:v>
                </c:pt>
                <c:pt idx="9384">
                  <c:v>93821.74</c:v>
                </c:pt>
                <c:pt idx="9385">
                  <c:v>93831.74</c:v>
                </c:pt>
                <c:pt idx="9386">
                  <c:v>93841.74</c:v>
                </c:pt>
                <c:pt idx="9387">
                  <c:v>93851.73</c:v>
                </c:pt>
                <c:pt idx="9388">
                  <c:v>93861.73</c:v>
                </c:pt>
                <c:pt idx="9389">
                  <c:v>93871.73</c:v>
                </c:pt>
                <c:pt idx="9390">
                  <c:v>93881.73</c:v>
                </c:pt>
                <c:pt idx="9391">
                  <c:v>93891.73</c:v>
                </c:pt>
                <c:pt idx="9392">
                  <c:v>93901.73</c:v>
                </c:pt>
                <c:pt idx="9393">
                  <c:v>93911.73</c:v>
                </c:pt>
                <c:pt idx="9394">
                  <c:v>93921.72</c:v>
                </c:pt>
                <c:pt idx="9395">
                  <c:v>93931.73</c:v>
                </c:pt>
                <c:pt idx="9396">
                  <c:v>93941.72</c:v>
                </c:pt>
                <c:pt idx="9397">
                  <c:v>93951.71</c:v>
                </c:pt>
                <c:pt idx="9398">
                  <c:v>93961.71</c:v>
                </c:pt>
                <c:pt idx="9399">
                  <c:v>93971.71</c:v>
                </c:pt>
                <c:pt idx="9400">
                  <c:v>93981.7</c:v>
                </c:pt>
                <c:pt idx="9401">
                  <c:v>93991.71</c:v>
                </c:pt>
                <c:pt idx="9402">
                  <c:v>94001.7</c:v>
                </c:pt>
                <c:pt idx="9403">
                  <c:v>94011.7</c:v>
                </c:pt>
                <c:pt idx="9404">
                  <c:v>94021.7</c:v>
                </c:pt>
                <c:pt idx="9405">
                  <c:v>94031.7</c:v>
                </c:pt>
                <c:pt idx="9406">
                  <c:v>94041.7</c:v>
                </c:pt>
                <c:pt idx="9407">
                  <c:v>94051.7</c:v>
                </c:pt>
                <c:pt idx="9408">
                  <c:v>94061.7</c:v>
                </c:pt>
                <c:pt idx="9409">
                  <c:v>94071.69</c:v>
                </c:pt>
                <c:pt idx="9410">
                  <c:v>94081.69</c:v>
                </c:pt>
                <c:pt idx="9411">
                  <c:v>94091.68</c:v>
                </c:pt>
                <c:pt idx="9412">
                  <c:v>94101.69</c:v>
                </c:pt>
                <c:pt idx="9413">
                  <c:v>94111.679999999993</c:v>
                </c:pt>
                <c:pt idx="9414">
                  <c:v>94121.68</c:v>
                </c:pt>
                <c:pt idx="9415">
                  <c:v>94131.68</c:v>
                </c:pt>
                <c:pt idx="9416">
                  <c:v>94141.67</c:v>
                </c:pt>
                <c:pt idx="9417">
                  <c:v>94151.679999999993</c:v>
                </c:pt>
                <c:pt idx="9418">
                  <c:v>94161.67</c:v>
                </c:pt>
                <c:pt idx="9419">
                  <c:v>94171.67</c:v>
                </c:pt>
                <c:pt idx="9420">
                  <c:v>94181.66</c:v>
                </c:pt>
                <c:pt idx="9421">
                  <c:v>94191.66</c:v>
                </c:pt>
                <c:pt idx="9422">
                  <c:v>94201.66</c:v>
                </c:pt>
                <c:pt idx="9423">
                  <c:v>94211.66</c:v>
                </c:pt>
                <c:pt idx="9424">
                  <c:v>94221.66</c:v>
                </c:pt>
                <c:pt idx="9425">
                  <c:v>94231.66</c:v>
                </c:pt>
                <c:pt idx="9426">
                  <c:v>94241.66</c:v>
                </c:pt>
                <c:pt idx="9427">
                  <c:v>94251.65</c:v>
                </c:pt>
                <c:pt idx="9428">
                  <c:v>94261.66</c:v>
                </c:pt>
                <c:pt idx="9429">
                  <c:v>94271.65</c:v>
                </c:pt>
                <c:pt idx="9430">
                  <c:v>94281.65</c:v>
                </c:pt>
                <c:pt idx="9431">
                  <c:v>94291.65</c:v>
                </c:pt>
                <c:pt idx="9432">
                  <c:v>94301.64</c:v>
                </c:pt>
                <c:pt idx="9433">
                  <c:v>94311.64</c:v>
                </c:pt>
                <c:pt idx="9434">
                  <c:v>94321.64</c:v>
                </c:pt>
                <c:pt idx="9435">
                  <c:v>94331.64</c:v>
                </c:pt>
                <c:pt idx="9436">
                  <c:v>94341.63</c:v>
                </c:pt>
                <c:pt idx="9437">
                  <c:v>94351.63</c:v>
                </c:pt>
                <c:pt idx="9438">
                  <c:v>94361.63</c:v>
                </c:pt>
                <c:pt idx="9439">
                  <c:v>94371.63</c:v>
                </c:pt>
                <c:pt idx="9440">
                  <c:v>94381.63</c:v>
                </c:pt>
                <c:pt idx="9441">
                  <c:v>94391.63</c:v>
                </c:pt>
                <c:pt idx="9442">
                  <c:v>94401.63</c:v>
                </c:pt>
                <c:pt idx="9443">
                  <c:v>94411.62</c:v>
                </c:pt>
                <c:pt idx="9444">
                  <c:v>94421.62</c:v>
                </c:pt>
                <c:pt idx="9445">
                  <c:v>94431.62</c:v>
                </c:pt>
                <c:pt idx="9446">
                  <c:v>94441.62</c:v>
                </c:pt>
                <c:pt idx="9447">
                  <c:v>94451.62</c:v>
                </c:pt>
                <c:pt idx="9448">
                  <c:v>94461.61</c:v>
                </c:pt>
                <c:pt idx="9449">
                  <c:v>94471.61</c:v>
                </c:pt>
                <c:pt idx="9450">
                  <c:v>94481.61</c:v>
                </c:pt>
                <c:pt idx="9451">
                  <c:v>94491.61</c:v>
                </c:pt>
                <c:pt idx="9452">
                  <c:v>94501.6</c:v>
                </c:pt>
                <c:pt idx="9453">
                  <c:v>94511.6</c:v>
                </c:pt>
                <c:pt idx="9454">
                  <c:v>94521.600000000006</c:v>
                </c:pt>
                <c:pt idx="9455">
                  <c:v>94531.6</c:v>
                </c:pt>
                <c:pt idx="9456">
                  <c:v>94541.6</c:v>
                </c:pt>
                <c:pt idx="9457">
                  <c:v>94551.59</c:v>
                </c:pt>
                <c:pt idx="9458">
                  <c:v>94561.59</c:v>
                </c:pt>
                <c:pt idx="9459">
                  <c:v>94571.59</c:v>
                </c:pt>
                <c:pt idx="9460">
                  <c:v>94581.59</c:v>
                </c:pt>
                <c:pt idx="9461">
                  <c:v>94591.59</c:v>
                </c:pt>
                <c:pt idx="9462">
                  <c:v>94601.59</c:v>
                </c:pt>
                <c:pt idx="9463">
                  <c:v>94611.58</c:v>
                </c:pt>
                <c:pt idx="9464">
                  <c:v>94621.58</c:v>
                </c:pt>
                <c:pt idx="9465">
                  <c:v>94631.57</c:v>
                </c:pt>
                <c:pt idx="9466">
                  <c:v>94641.58</c:v>
                </c:pt>
                <c:pt idx="9467">
                  <c:v>94651.57</c:v>
                </c:pt>
                <c:pt idx="9468">
                  <c:v>94661.57</c:v>
                </c:pt>
                <c:pt idx="9469">
                  <c:v>94671.57</c:v>
                </c:pt>
                <c:pt idx="9470">
                  <c:v>94681.56</c:v>
                </c:pt>
                <c:pt idx="9471">
                  <c:v>94691.57</c:v>
                </c:pt>
                <c:pt idx="9472">
                  <c:v>94701.56</c:v>
                </c:pt>
                <c:pt idx="9473">
                  <c:v>94711.56</c:v>
                </c:pt>
                <c:pt idx="9474">
                  <c:v>94721.55</c:v>
                </c:pt>
                <c:pt idx="9475">
                  <c:v>94731.55</c:v>
                </c:pt>
                <c:pt idx="9476">
                  <c:v>94741.55</c:v>
                </c:pt>
                <c:pt idx="9477">
                  <c:v>94751.55</c:v>
                </c:pt>
                <c:pt idx="9478">
                  <c:v>94761.55</c:v>
                </c:pt>
                <c:pt idx="9479">
                  <c:v>94771.55</c:v>
                </c:pt>
                <c:pt idx="9480">
                  <c:v>94781.55</c:v>
                </c:pt>
                <c:pt idx="9481">
                  <c:v>94791.54</c:v>
                </c:pt>
                <c:pt idx="9482">
                  <c:v>94801.55</c:v>
                </c:pt>
                <c:pt idx="9483">
                  <c:v>94811.54</c:v>
                </c:pt>
                <c:pt idx="9484">
                  <c:v>94821.54</c:v>
                </c:pt>
                <c:pt idx="9485">
                  <c:v>94831.54</c:v>
                </c:pt>
                <c:pt idx="9486">
                  <c:v>94841.53</c:v>
                </c:pt>
                <c:pt idx="9487">
                  <c:v>94851.53</c:v>
                </c:pt>
                <c:pt idx="9488">
                  <c:v>94861.53</c:v>
                </c:pt>
                <c:pt idx="9489">
                  <c:v>94871.53</c:v>
                </c:pt>
                <c:pt idx="9490">
                  <c:v>94881.52</c:v>
                </c:pt>
                <c:pt idx="9491">
                  <c:v>94891.520000000004</c:v>
                </c:pt>
                <c:pt idx="9492">
                  <c:v>94901.52</c:v>
                </c:pt>
                <c:pt idx="9493">
                  <c:v>94911.52</c:v>
                </c:pt>
                <c:pt idx="9494">
                  <c:v>94921.52</c:v>
                </c:pt>
                <c:pt idx="9495">
                  <c:v>94931.520000000004</c:v>
                </c:pt>
                <c:pt idx="9496">
                  <c:v>94941.52</c:v>
                </c:pt>
                <c:pt idx="9497">
                  <c:v>94951.51</c:v>
                </c:pt>
                <c:pt idx="9498">
                  <c:v>94961.51</c:v>
                </c:pt>
                <c:pt idx="9499">
                  <c:v>94971.51</c:v>
                </c:pt>
                <c:pt idx="9500">
                  <c:v>94981.51</c:v>
                </c:pt>
                <c:pt idx="9501">
                  <c:v>94991.51</c:v>
                </c:pt>
                <c:pt idx="9502">
                  <c:v>95001.5</c:v>
                </c:pt>
                <c:pt idx="9503">
                  <c:v>95011.5</c:v>
                </c:pt>
                <c:pt idx="9504">
                  <c:v>95021.5</c:v>
                </c:pt>
                <c:pt idx="9505">
                  <c:v>95031.5</c:v>
                </c:pt>
                <c:pt idx="9506">
                  <c:v>95041.49</c:v>
                </c:pt>
                <c:pt idx="9507">
                  <c:v>95051.49</c:v>
                </c:pt>
                <c:pt idx="9508">
                  <c:v>95061.49</c:v>
                </c:pt>
                <c:pt idx="9509">
                  <c:v>95071.48</c:v>
                </c:pt>
                <c:pt idx="9510">
                  <c:v>95081.49</c:v>
                </c:pt>
                <c:pt idx="9511">
                  <c:v>95091.48</c:v>
                </c:pt>
                <c:pt idx="9512">
                  <c:v>95101.48</c:v>
                </c:pt>
                <c:pt idx="9513">
                  <c:v>95111.48</c:v>
                </c:pt>
                <c:pt idx="9514">
                  <c:v>95121.48</c:v>
                </c:pt>
                <c:pt idx="9515">
                  <c:v>95131.48</c:v>
                </c:pt>
                <c:pt idx="9516">
                  <c:v>95141.48</c:v>
                </c:pt>
                <c:pt idx="9517">
                  <c:v>95151.48</c:v>
                </c:pt>
                <c:pt idx="9518">
                  <c:v>95161.47</c:v>
                </c:pt>
                <c:pt idx="9519">
                  <c:v>95171.46</c:v>
                </c:pt>
                <c:pt idx="9520">
                  <c:v>95181.47</c:v>
                </c:pt>
                <c:pt idx="9521">
                  <c:v>95191.46</c:v>
                </c:pt>
                <c:pt idx="9522">
                  <c:v>95201.46</c:v>
                </c:pt>
                <c:pt idx="9523">
                  <c:v>95211.46</c:v>
                </c:pt>
                <c:pt idx="9524">
                  <c:v>95221.46</c:v>
                </c:pt>
                <c:pt idx="9525">
                  <c:v>95231.45</c:v>
                </c:pt>
                <c:pt idx="9526">
                  <c:v>95241.46</c:v>
                </c:pt>
                <c:pt idx="9527">
                  <c:v>95251.45</c:v>
                </c:pt>
                <c:pt idx="9528">
                  <c:v>95261.45</c:v>
                </c:pt>
                <c:pt idx="9529">
                  <c:v>95271.45</c:v>
                </c:pt>
                <c:pt idx="9530">
                  <c:v>95281.45</c:v>
                </c:pt>
                <c:pt idx="9531">
                  <c:v>95291.45</c:v>
                </c:pt>
                <c:pt idx="9532">
                  <c:v>95301.45</c:v>
                </c:pt>
                <c:pt idx="9533">
                  <c:v>95311.439999999988</c:v>
                </c:pt>
                <c:pt idx="9534">
                  <c:v>95321.439999999988</c:v>
                </c:pt>
                <c:pt idx="9535">
                  <c:v>95331.43</c:v>
                </c:pt>
                <c:pt idx="9536">
                  <c:v>95341.439999999988</c:v>
                </c:pt>
                <c:pt idx="9537">
                  <c:v>95351.43</c:v>
                </c:pt>
                <c:pt idx="9538">
                  <c:v>95361.43</c:v>
                </c:pt>
                <c:pt idx="9539">
                  <c:v>95371.43</c:v>
                </c:pt>
                <c:pt idx="9540">
                  <c:v>95381.42</c:v>
                </c:pt>
                <c:pt idx="9541">
                  <c:v>95391.42</c:v>
                </c:pt>
                <c:pt idx="9542">
                  <c:v>95401.42</c:v>
                </c:pt>
                <c:pt idx="9543">
                  <c:v>95411.42</c:v>
                </c:pt>
                <c:pt idx="9544">
                  <c:v>95421.409999999989</c:v>
                </c:pt>
                <c:pt idx="9545">
                  <c:v>95431.409999999989</c:v>
                </c:pt>
                <c:pt idx="9546">
                  <c:v>95441.409999999989</c:v>
                </c:pt>
                <c:pt idx="9547">
                  <c:v>95451.409999999989</c:v>
                </c:pt>
                <c:pt idx="9548">
                  <c:v>95461.409999999989</c:v>
                </c:pt>
                <c:pt idx="9549">
                  <c:v>95471.409999999989</c:v>
                </c:pt>
                <c:pt idx="9550">
                  <c:v>95481.409999999989</c:v>
                </c:pt>
                <c:pt idx="9551">
                  <c:v>95491.4</c:v>
                </c:pt>
                <c:pt idx="9552">
                  <c:v>95501.4</c:v>
                </c:pt>
                <c:pt idx="9553">
                  <c:v>95511.4</c:v>
                </c:pt>
                <c:pt idx="9554">
                  <c:v>95521.4</c:v>
                </c:pt>
                <c:pt idx="9555">
                  <c:v>95531.4</c:v>
                </c:pt>
                <c:pt idx="9556">
                  <c:v>95541.39</c:v>
                </c:pt>
                <c:pt idx="9557">
                  <c:v>95551.39</c:v>
                </c:pt>
                <c:pt idx="9558">
                  <c:v>95561.39</c:v>
                </c:pt>
                <c:pt idx="9559">
                  <c:v>95571.39</c:v>
                </c:pt>
                <c:pt idx="9560">
                  <c:v>95581.38</c:v>
                </c:pt>
                <c:pt idx="9561">
                  <c:v>95591.38</c:v>
                </c:pt>
                <c:pt idx="9562">
                  <c:v>95601.38</c:v>
                </c:pt>
                <c:pt idx="9563">
                  <c:v>95611.38</c:v>
                </c:pt>
                <c:pt idx="9564">
                  <c:v>95621.38</c:v>
                </c:pt>
                <c:pt idx="9565">
                  <c:v>95631.38</c:v>
                </c:pt>
                <c:pt idx="9566">
                  <c:v>95641.38</c:v>
                </c:pt>
                <c:pt idx="9567">
                  <c:v>95651.37</c:v>
                </c:pt>
                <c:pt idx="9568">
                  <c:v>95661.37</c:v>
                </c:pt>
                <c:pt idx="9569">
                  <c:v>95671.37</c:v>
                </c:pt>
                <c:pt idx="9570">
                  <c:v>95681.37</c:v>
                </c:pt>
                <c:pt idx="9571">
                  <c:v>95691.37</c:v>
                </c:pt>
                <c:pt idx="9572">
                  <c:v>95701.36</c:v>
                </c:pt>
                <c:pt idx="9573">
                  <c:v>95711.360000000001</c:v>
                </c:pt>
                <c:pt idx="9574">
                  <c:v>95721.36</c:v>
                </c:pt>
                <c:pt idx="9575">
                  <c:v>95731.36</c:v>
                </c:pt>
                <c:pt idx="9576">
                  <c:v>95741.35</c:v>
                </c:pt>
                <c:pt idx="9577">
                  <c:v>95751.35</c:v>
                </c:pt>
                <c:pt idx="9578">
                  <c:v>95761.35</c:v>
                </c:pt>
                <c:pt idx="9579">
                  <c:v>95771.34</c:v>
                </c:pt>
                <c:pt idx="9580">
                  <c:v>95781.35</c:v>
                </c:pt>
                <c:pt idx="9581">
                  <c:v>95791.34</c:v>
                </c:pt>
                <c:pt idx="9582">
                  <c:v>95801.34</c:v>
                </c:pt>
                <c:pt idx="9583">
                  <c:v>95811.34</c:v>
                </c:pt>
                <c:pt idx="9584">
                  <c:v>95821.34</c:v>
                </c:pt>
                <c:pt idx="9585">
                  <c:v>95831.34</c:v>
                </c:pt>
                <c:pt idx="9586">
                  <c:v>95841.34</c:v>
                </c:pt>
                <c:pt idx="9587">
                  <c:v>95851.34</c:v>
                </c:pt>
                <c:pt idx="9588">
                  <c:v>95861.33</c:v>
                </c:pt>
                <c:pt idx="9589">
                  <c:v>95871.32</c:v>
                </c:pt>
                <c:pt idx="9590">
                  <c:v>95881.33</c:v>
                </c:pt>
                <c:pt idx="9591">
                  <c:v>95891.32</c:v>
                </c:pt>
                <c:pt idx="9592">
                  <c:v>95901.32</c:v>
                </c:pt>
                <c:pt idx="9593">
                  <c:v>95911.32</c:v>
                </c:pt>
                <c:pt idx="9594">
                  <c:v>95921.31</c:v>
                </c:pt>
                <c:pt idx="9595">
                  <c:v>95931.31</c:v>
                </c:pt>
                <c:pt idx="9596">
                  <c:v>95941.31</c:v>
                </c:pt>
                <c:pt idx="9597">
                  <c:v>95951.31</c:v>
                </c:pt>
                <c:pt idx="9598">
                  <c:v>95961.3</c:v>
                </c:pt>
                <c:pt idx="9599">
                  <c:v>95971.3</c:v>
                </c:pt>
                <c:pt idx="9600">
                  <c:v>95981.3</c:v>
                </c:pt>
                <c:pt idx="9601">
                  <c:v>95991.3</c:v>
                </c:pt>
                <c:pt idx="9602">
                  <c:v>96001.3</c:v>
                </c:pt>
                <c:pt idx="9603">
                  <c:v>96011.3</c:v>
                </c:pt>
                <c:pt idx="9604">
                  <c:v>96021.3</c:v>
                </c:pt>
                <c:pt idx="9605">
                  <c:v>96031.29</c:v>
                </c:pt>
                <c:pt idx="9606">
                  <c:v>96041.29</c:v>
                </c:pt>
                <c:pt idx="9607">
                  <c:v>96051.29</c:v>
                </c:pt>
                <c:pt idx="9608">
                  <c:v>96061.29</c:v>
                </c:pt>
                <c:pt idx="9609">
                  <c:v>96071.29</c:v>
                </c:pt>
                <c:pt idx="9610">
                  <c:v>96081.279999999999</c:v>
                </c:pt>
                <c:pt idx="9611">
                  <c:v>96091.28</c:v>
                </c:pt>
                <c:pt idx="9612">
                  <c:v>96101.28</c:v>
                </c:pt>
                <c:pt idx="9613">
                  <c:v>96111.28</c:v>
                </c:pt>
                <c:pt idx="9614">
                  <c:v>96121.27</c:v>
                </c:pt>
                <c:pt idx="9615">
                  <c:v>96131.27</c:v>
                </c:pt>
                <c:pt idx="9616">
                  <c:v>96141.27</c:v>
                </c:pt>
                <c:pt idx="9617">
                  <c:v>96151.27</c:v>
                </c:pt>
                <c:pt idx="9618">
                  <c:v>96161.27</c:v>
                </c:pt>
                <c:pt idx="9619">
                  <c:v>96171.27</c:v>
                </c:pt>
                <c:pt idx="9620">
                  <c:v>96181.27</c:v>
                </c:pt>
                <c:pt idx="9621">
                  <c:v>96191.26</c:v>
                </c:pt>
                <c:pt idx="9622">
                  <c:v>96201.26</c:v>
                </c:pt>
                <c:pt idx="9623">
                  <c:v>96211.26</c:v>
                </c:pt>
                <c:pt idx="9624">
                  <c:v>96221.26</c:v>
                </c:pt>
                <c:pt idx="9625">
                  <c:v>96231.26</c:v>
                </c:pt>
                <c:pt idx="9626">
                  <c:v>96241.25</c:v>
                </c:pt>
                <c:pt idx="9627">
                  <c:v>96251.25</c:v>
                </c:pt>
                <c:pt idx="9628">
                  <c:v>96261.25</c:v>
                </c:pt>
                <c:pt idx="9629">
                  <c:v>96271.25</c:v>
                </c:pt>
                <c:pt idx="9630">
                  <c:v>96281.24</c:v>
                </c:pt>
                <c:pt idx="9631">
                  <c:v>96291.24</c:v>
                </c:pt>
                <c:pt idx="9632">
                  <c:v>96301.24</c:v>
                </c:pt>
                <c:pt idx="9633">
                  <c:v>96311.23</c:v>
                </c:pt>
                <c:pt idx="9634">
                  <c:v>96321.24</c:v>
                </c:pt>
                <c:pt idx="9635">
                  <c:v>96331.23</c:v>
                </c:pt>
                <c:pt idx="9636">
                  <c:v>96341.23</c:v>
                </c:pt>
                <c:pt idx="9637">
                  <c:v>96351.23</c:v>
                </c:pt>
                <c:pt idx="9638">
                  <c:v>96361.23</c:v>
                </c:pt>
                <c:pt idx="9639">
                  <c:v>96371.23</c:v>
                </c:pt>
                <c:pt idx="9640">
                  <c:v>96381.23</c:v>
                </c:pt>
                <c:pt idx="9641">
                  <c:v>96391.23</c:v>
                </c:pt>
                <c:pt idx="9642">
                  <c:v>96401.22</c:v>
                </c:pt>
                <c:pt idx="9643">
                  <c:v>96411.22</c:v>
                </c:pt>
                <c:pt idx="9644">
                  <c:v>96421.22</c:v>
                </c:pt>
                <c:pt idx="9645">
                  <c:v>96431.22</c:v>
                </c:pt>
                <c:pt idx="9646">
                  <c:v>96441.21</c:v>
                </c:pt>
                <c:pt idx="9647">
                  <c:v>96451.21</c:v>
                </c:pt>
                <c:pt idx="9648">
                  <c:v>96461.21</c:v>
                </c:pt>
                <c:pt idx="9649">
                  <c:v>96471.2</c:v>
                </c:pt>
                <c:pt idx="9650">
                  <c:v>96481.21</c:v>
                </c:pt>
                <c:pt idx="9651">
                  <c:v>96491.199999999997</c:v>
                </c:pt>
                <c:pt idx="9652">
                  <c:v>96501.2</c:v>
                </c:pt>
                <c:pt idx="9653">
                  <c:v>96511.2</c:v>
                </c:pt>
                <c:pt idx="9654">
                  <c:v>96521.2</c:v>
                </c:pt>
                <c:pt idx="9655">
                  <c:v>96531.199999999997</c:v>
                </c:pt>
                <c:pt idx="9656">
                  <c:v>96541.2</c:v>
                </c:pt>
                <c:pt idx="9657">
                  <c:v>96551.2</c:v>
                </c:pt>
                <c:pt idx="9658">
                  <c:v>96561.19</c:v>
                </c:pt>
                <c:pt idx="9659">
                  <c:v>96571.18</c:v>
                </c:pt>
                <c:pt idx="9660">
                  <c:v>96581.18</c:v>
                </c:pt>
                <c:pt idx="9661">
                  <c:v>96591.18</c:v>
                </c:pt>
                <c:pt idx="9662">
                  <c:v>96601.18</c:v>
                </c:pt>
                <c:pt idx="9663">
                  <c:v>96611.18</c:v>
                </c:pt>
                <c:pt idx="9664">
                  <c:v>96621.17</c:v>
                </c:pt>
                <c:pt idx="9665">
                  <c:v>96631.17</c:v>
                </c:pt>
                <c:pt idx="9666">
                  <c:v>96641.17</c:v>
                </c:pt>
                <c:pt idx="9667">
                  <c:v>96651.17</c:v>
                </c:pt>
                <c:pt idx="9668">
                  <c:v>96661.16</c:v>
                </c:pt>
                <c:pt idx="9669">
                  <c:v>96671.16</c:v>
                </c:pt>
                <c:pt idx="9670">
                  <c:v>96681.16</c:v>
                </c:pt>
                <c:pt idx="9671">
                  <c:v>96691.16</c:v>
                </c:pt>
                <c:pt idx="9672">
                  <c:v>96701.16</c:v>
                </c:pt>
                <c:pt idx="9673">
                  <c:v>96711.16</c:v>
                </c:pt>
                <c:pt idx="9674">
                  <c:v>96721.16</c:v>
                </c:pt>
                <c:pt idx="9675">
                  <c:v>96731.15</c:v>
                </c:pt>
                <c:pt idx="9676">
                  <c:v>96741.15</c:v>
                </c:pt>
                <c:pt idx="9677">
                  <c:v>96751.15</c:v>
                </c:pt>
                <c:pt idx="9678">
                  <c:v>96761.15</c:v>
                </c:pt>
                <c:pt idx="9679">
                  <c:v>96771.15</c:v>
                </c:pt>
                <c:pt idx="9680">
                  <c:v>96781.14</c:v>
                </c:pt>
                <c:pt idx="9681">
                  <c:v>96791.14</c:v>
                </c:pt>
                <c:pt idx="9682">
                  <c:v>96801.14</c:v>
                </c:pt>
                <c:pt idx="9683">
                  <c:v>96811.14</c:v>
                </c:pt>
                <c:pt idx="9684">
                  <c:v>96821.13</c:v>
                </c:pt>
                <c:pt idx="9685">
                  <c:v>96831.13</c:v>
                </c:pt>
                <c:pt idx="9686">
                  <c:v>96841.13</c:v>
                </c:pt>
                <c:pt idx="9687">
                  <c:v>96851.13</c:v>
                </c:pt>
                <c:pt idx="9688">
                  <c:v>96861.13</c:v>
                </c:pt>
                <c:pt idx="9689">
                  <c:v>96871.13</c:v>
                </c:pt>
                <c:pt idx="9690">
                  <c:v>96881.13</c:v>
                </c:pt>
                <c:pt idx="9691">
                  <c:v>96891.12</c:v>
                </c:pt>
                <c:pt idx="9692">
                  <c:v>96901.119999999995</c:v>
                </c:pt>
                <c:pt idx="9693">
                  <c:v>96911.12</c:v>
                </c:pt>
                <c:pt idx="9694">
                  <c:v>96921.12</c:v>
                </c:pt>
                <c:pt idx="9695">
                  <c:v>96931.12</c:v>
                </c:pt>
                <c:pt idx="9696">
                  <c:v>96941.11</c:v>
                </c:pt>
                <c:pt idx="9697">
                  <c:v>96951.11</c:v>
                </c:pt>
                <c:pt idx="9698">
                  <c:v>96961.11</c:v>
                </c:pt>
                <c:pt idx="9699">
                  <c:v>96971.11</c:v>
                </c:pt>
                <c:pt idx="9700">
                  <c:v>96981.1</c:v>
                </c:pt>
                <c:pt idx="9701">
                  <c:v>96991.1</c:v>
                </c:pt>
                <c:pt idx="9702">
                  <c:v>97001.1</c:v>
                </c:pt>
                <c:pt idx="9703">
                  <c:v>97011.09</c:v>
                </c:pt>
                <c:pt idx="9704">
                  <c:v>97021.1</c:v>
                </c:pt>
                <c:pt idx="9705">
                  <c:v>97031.09</c:v>
                </c:pt>
                <c:pt idx="9706">
                  <c:v>97041.09</c:v>
                </c:pt>
                <c:pt idx="9707">
                  <c:v>97051.09</c:v>
                </c:pt>
                <c:pt idx="9708">
                  <c:v>97061.09</c:v>
                </c:pt>
                <c:pt idx="9709">
                  <c:v>97071.09</c:v>
                </c:pt>
                <c:pt idx="9710">
                  <c:v>97081.09</c:v>
                </c:pt>
                <c:pt idx="9711">
                  <c:v>97091.09</c:v>
                </c:pt>
                <c:pt idx="9712">
                  <c:v>97101.08</c:v>
                </c:pt>
                <c:pt idx="9713">
                  <c:v>97111.08</c:v>
                </c:pt>
                <c:pt idx="9714">
                  <c:v>97121.07</c:v>
                </c:pt>
                <c:pt idx="9715">
                  <c:v>97131.08</c:v>
                </c:pt>
                <c:pt idx="9716">
                  <c:v>97141.07</c:v>
                </c:pt>
                <c:pt idx="9717">
                  <c:v>97151.07</c:v>
                </c:pt>
                <c:pt idx="9718">
                  <c:v>97161.07</c:v>
                </c:pt>
                <c:pt idx="9719">
                  <c:v>97171.06</c:v>
                </c:pt>
                <c:pt idx="9720">
                  <c:v>97181.07</c:v>
                </c:pt>
                <c:pt idx="9721">
                  <c:v>97191.06</c:v>
                </c:pt>
                <c:pt idx="9722">
                  <c:v>97201.05</c:v>
                </c:pt>
                <c:pt idx="9723">
                  <c:v>97211.05</c:v>
                </c:pt>
                <c:pt idx="9724">
                  <c:v>97221.05</c:v>
                </c:pt>
                <c:pt idx="9725">
                  <c:v>97231.05</c:v>
                </c:pt>
                <c:pt idx="9726">
                  <c:v>97241.05</c:v>
                </c:pt>
                <c:pt idx="9727">
                  <c:v>97251.05</c:v>
                </c:pt>
                <c:pt idx="9728">
                  <c:v>97261.05</c:v>
                </c:pt>
                <c:pt idx="9729">
                  <c:v>97271.039999999994</c:v>
                </c:pt>
                <c:pt idx="9730">
                  <c:v>97281.04</c:v>
                </c:pt>
                <c:pt idx="9731">
                  <c:v>97291.04</c:v>
                </c:pt>
                <c:pt idx="9732">
                  <c:v>97301.04</c:v>
                </c:pt>
                <c:pt idx="9733">
                  <c:v>97311.039999999994</c:v>
                </c:pt>
                <c:pt idx="9734">
                  <c:v>97321.03</c:v>
                </c:pt>
                <c:pt idx="9735">
                  <c:v>97331.03</c:v>
                </c:pt>
                <c:pt idx="9736">
                  <c:v>97341.03</c:v>
                </c:pt>
                <c:pt idx="9737">
                  <c:v>97351.03</c:v>
                </c:pt>
                <c:pt idx="9738">
                  <c:v>97361.02</c:v>
                </c:pt>
                <c:pt idx="9739">
                  <c:v>97371.02</c:v>
                </c:pt>
                <c:pt idx="9740">
                  <c:v>97381.02</c:v>
                </c:pt>
                <c:pt idx="9741">
                  <c:v>97391.02</c:v>
                </c:pt>
                <c:pt idx="9742">
                  <c:v>97401.02</c:v>
                </c:pt>
                <c:pt idx="9743">
                  <c:v>97411.02</c:v>
                </c:pt>
                <c:pt idx="9744">
                  <c:v>97421.02</c:v>
                </c:pt>
                <c:pt idx="9745">
                  <c:v>97431.01</c:v>
                </c:pt>
                <c:pt idx="9746">
                  <c:v>97441.01</c:v>
                </c:pt>
                <c:pt idx="9747">
                  <c:v>97451.01</c:v>
                </c:pt>
                <c:pt idx="9748">
                  <c:v>97461.01</c:v>
                </c:pt>
                <c:pt idx="9749">
                  <c:v>97471.01</c:v>
                </c:pt>
                <c:pt idx="9750">
                  <c:v>97481</c:v>
                </c:pt>
                <c:pt idx="9751">
                  <c:v>97491</c:v>
                </c:pt>
                <c:pt idx="9752">
                  <c:v>97501</c:v>
                </c:pt>
                <c:pt idx="9753">
                  <c:v>97511</c:v>
                </c:pt>
                <c:pt idx="9754">
                  <c:v>97520.99</c:v>
                </c:pt>
                <c:pt idx="9755">
                  <c:v>97530.99</c:v>
                </c:pt>
                <c:pt idx="9756">
                  <c:v>97540.99</c:v>
                </c:pt>
                <c:pt idx="9757">
                  <c:v>97550.98</c:v>
                </c:pt>
                <c:pt idx="9758">
                  <c:v>97560.99</c:v>
                </c:pt>
                <c:pt idx="9759">
                  <c:v>97570.98</c:v>
                </c:pt>
                <c:pt idx="9760">
                  <c:v>97580.98</c:v>
                </c:pt>
                <c:pt idx="9761">
                  <c:v>97590.98</c:v>
                </c:pt>
                <c:pt idx="9762">
                  <c:v>97600.98</c:v>
                </c:pt>
                <c:pt idx="9763">
                  <c:v>97610.98</c:v>
                </c:pt>
                <c:pt idx="9764">
                  <c:v>97620.98</c:v>
                </c:pt>
                <c:pt idx="9765">
                  <c:v>97630.98</c:v>
                </c:pt>
                <c:pt idx="9766">
                  <c:v>97640.97</c:v>
                </c:pt>
                <c:pt idx="9767">
                  <c:v>97650.97</c:v>
                </c:pt>
                <c:pt idx="9768">
                  <c:v>97660.96</c:v>
                </c:pt>
                <c:pt idx="9769">
                  <c:v>97670.97</c:v>
                </c:pt>
                <c:pt idx="9770">
                  <c:v>97680.960000000006</c:v>
                </c:pt>
                <c:pt idx="9771">
                  <c:v>97690.96</c:v>
                </c:pt>
                <c:pt idx="9772">
                  <c:v>97700.96</c:v>
                </c:pt>
                <c:pt idx="9773">
                  <c:v>97710.95</c:v>
                </c:pt>
                <c:pt idx="9774">
                  <c:v>97720.960000000006</c:v>
                </c:pt>
                <c:pt idx="9775">
                  <c:v>97730.95</c:v>
                </c:pt>
                <c:pt idx="9776">
                  <c:v>97740.95</c:v>
                </c:pt>
                <c:pt idx="9777">
                  <c:v>97750.95</c:v>
                </c:pt>
                <c:pt idx="9778">
                  <c:v>97760.95</c:v>
                </c:pt>
                <c:pt idx="9779">
                  <c:v>97770.95</c:v>
                </c:pt>
                <c:pt idx="9780">
                  <c:v>97780.95</c:v>
                </c:pt>
                <c:pt idx="9781">
                  <c:v>97790.95</c:v>
                </c:pt>
                <c:pt idx="9782">
                  <c:v>97800.939999999988</c:v>
                </c:pt>
                <c:pt idx="9783">
                  <c:v>97810.93</c:v>
                </c:pt>
                <c:pt idx="9784">
                  <c:v>97820.93</c:v>
                </c:pt>
                <c:pt idx="9785">
                  <c:v>97830.93</c:v>
                </c:pt>
                <c:pt idx="9786">
                  <c:v>97840.93</c:v>
                </c:pt>
                <c:pt idx="9787">
                  <c:v>97850.93</c:v>
                </c:pt>
                <c:pt idx="9788">
                  <c:v>97860.93</c:v>
                </c:pt>
                <c:pt idx="9789">
                  <c:v>97870.92</c:v>
                </c:pt>
                <c:pt idx="9790">
                  <c:v>97880.93</c:v>
                </c:pt>
                <c:pt idx="9791">
                  <c:v>97890.92</c:v>
                </c:pt>
                <c:pt idx="9792">
                  <c:v>97900.909999999989</c:v>
                </c:pt>
                <c:pt idx="9793">
                  <c:v>97910.909999999989</c:v>
                </c:pt>
                <c:pt idx="9794">
                  <c:v>97920.909999999989</c:v>
                </c:pt>
                <c:pt idx="9795">
                  <c:v>97930.909999999989</c:v>
                </c:pt>
                <c:pt idx="9796">
                  <c:v>97940.909999999989</c:v>
                </c:pt>
                <c:pt idx="9797">
                  <c:v>97950.909999999989</c:v>
                </c:pt>
                <c:pt idx="9798">
                  <c:v>97960.909999999989</c:v>
                </c:pt>
                <c:pt idx="9799">
                  <c:v>97970.9</c:v>
                </c:pt>
                <c:pt idx="9800">
                  <c:v>97980.9</c:v>
                </c:pt>
                <c:pt idx="9801">
                  <c:v>97990.9</c:v>
                </c:pt>
                <c:pt idx="9802">
                  <c:v>98000.9</c:v>
                </c:pt>
                <c:pt idx="9803">
                  <c:v>98010.9</c:v>
                </c:pt>
                <c:pt idx="9804">
                  <c:v>98020.89</c:v>
                </c:pt>
                <c:pt idx="9805">
                  <c:v>98030.89</c:v>
                </c:pt>
                <c:pt idx="9806">
                  <c:v>98040.89</c:v>
                </c:pt>
                <c:pt idx="9807">
                  <c:v>98050.89</c:v>
                </c:pt>
                <c:pt idx="9808">
                  <c:v>98060.88</c:v>
                </c:pt>
                <c:pt idx="9809">
                  <c:v>98070.88</c:v>
                </c:pt>
                <c:pt idx="9810">
                  <c:v>98080.88</c:v>
                </c:pt>
                <c:pt idx="9811">
                  <c:v>98090.880000000005</c:v>
                </c:pt>
                <c:pt idx="9812">
                  <c:v>98100.88</c:v>
                </c:pt>
                <c:pt idx="9813">
                  <c:v>98110.88</c:v>
                </c:pt>
                <c:pt idx="9814">
                  <c:v>98120.88</c:v>
                </c:pt>
                <c:pt idx="9815">
                  <c:v>98130.87</c:v>
                </c:pt>
                <c:pt idx="9816">
                  <c:v>98140.87</c:v>
                </c:pt>
                <c:pt idx="9817">
                  <c:v>98150.87</c:v>
                </c:pt>
                <c:pt idx="9818">
                  <c:v>98160.87</c:v>
                </c:pt>
                <c:pt idx="9819">
                  <c:v>98170.87</c:v>
                </c:pt>
                <c:pt idx="9820">
                  <c:v>98180.86</c:v>
                </c:pt>
                <c:pt idx="9821">
                  <c:v>98190.86</c:v>
                </c:pt>
                <c:pt idx="9822">
                  <c:v>98200.85</c:v>
                </c:pt>
                <c:pt idx="9823">
                  <c:v>98210.86</c:v>
                </c:pt>
                <c:pt idx="9824">
                  <c:v>98220.85</c:v>
                </c:pt>
                <c:pt idx="9825">
                  <c:v>98230.85</c:v>
                </c:pt>
                <c:pt idx="9826">
                  <c:v>98240.85</c:v>
                </c:pt>
                <c:pt idx="9827">
                  <c:v>98250.84</c:v>
                </c:pt>
                <c:pt idx="9828">
                  <c:v>98260.85</c:v>
                </c:pt>
                <c:pt idx="9829">
                  <c:v>98270.84</c:v>
                </c:pt>
                <c:pt idx="9830">
                  <c:v>98280.84</c:v>
                </c:pt>
                <c:pt idx="9831">
                  <c:v>98290.84</c:v>
                </c:pt>
                <c:pt idx="9832">
                  <c:v>98300.84</c:v>
                </c:pt>
                <c:pt idx="9833">
                  <c:v>98310.84</c:v>
                </c:pt>
                <c:pt idx="9834">
                  <c:v>98320.84</c:v>
                </c:pt>
                <c:pt idx="9835">
                  <c:v>98330.84</c:v>
                </c:pt>
                <c:pt idx="9836">
                  <c:v>98340.83</c:v>
                </c:pt>
                <c:pt idx="9837">
                  <c:v>98350.83</c:v>
                </c:pt>
                <c:pt idx="9838">
                  <c:v>98360.82</c:v>
                </c:pt>
                <c:pt idx="9839">
                  <c:v>98370.83</c:v>
                </c:pt>
                <c:pt idx="9840">
                  <c:v>98380.82</c:v>
                </c:pt>
                <c:pt idx="9841">
                  <c:v>98390.82</c:v>
                </c:pt>
                <c:pt idx="9842">
                  <c:v>98400.82</c:v>
                </c:pt>
                <c:pt idx="9843">
                  <c:v>98410.81</c:v>
                </c:pt>
                <c:pt idx="9844">
                  <c:v>98420.82</c:v>
                </c:pt>
                <c:pt idx="9845">
                  <c:v>98430.81</c:v>
                </c:pt>
                <c:pt idx="9846">
                  <c:v>98440.81</c:v>
                </c:pt>
                <c:pt idx="9847">
                  <c:v>98450.8</c:v>
                </c:pt>
                <c:pt idx="9848">
                  <c:v>98460.800000000003</c:v>
                </c:pt>
                <c:pt idx="9849">
                  <c:v>98470.8</c:v>
                </c:pt>
                <c:pt idx="9850">
                  <c:v>98480.8</c:v>
                </c:pt>
                <c:pt idx="9851">
                  <c:v>98490.8</c:v>
                </c:pt>
                <c:pt idx="9852">
                  <c:v>98500.800000000003</c:v>
                </c:pt>
                <c:pt idx="9853">
                  <c:v>98510.79</c:v>
                </c:pt>
                <c:pt idx="9854">
                  <c:v>98520.79</c:v>
                </c:pt>
                <c:pt idx="9855">
                  <c:v>98530.79</c:v>
                </c:pt>
                <c:pt idx="9856">
                  <c:v>98540.79</c:v>
                </c:pt>
                <c:pt idx="9857">
                  <c:v>98550.79</c:v>
                </c:pt>
                <c:pt idx="9858">
                  <c:v>98560.78</c:v>
                </c:pt>
                <c:pt idx="9859">
                  <c:v>98570.78</c:v>
                </c:pt>
                <c:pt idx="9860">
                  <c:v>98580.78</c:v>
                </c:pt>
                <c:pt idx="9861">
                  <c:v>98590.78</c:v>
                </c:pt>
                <c:pt idx="9862">
                  <c:v>98600.77</c:v>
                </c:pt>
                <c:pt idx="9863">
                  <c:v>98610.77</c:v>
                </c:pt>
                <c:pt idx="9864">
                  <c:v>98620.77</c:v>
                </c:pt>
                <c:pt idx="9865">
                  <c:v>98630.77</c:v>
                </c:pt>
                <c:pt idx="9866">
                  <c:v>98640.77</c:v>
                </c:pt>
                <c:pt idx="9867">
                  <c:v>98650.77</c:v>
                </c:pt>
                <c:pt idx="9868">
                  <c:v>98660.77</c:v>
                </c:pt>
                <c:pt idx="9869">
                  <c:v>98670.76</c:v>
                </c:pt>
                <c:pt idx="9870">
                  <c:v>98680.76</c:v>
                </c:pt>
                <c:pt idx="9871">
                  <c:v>98690.76</c:v>
                </c:pt>
                <c:pt idx="9872">
                  <c:v>98700.76</c:v>
                </c:pt>
                <c:pt idx="9873">
                  <c:v>98710.76</c:v>
                </c:pt>
                <c:pt idx="9874">
                  <c:v>98720.75</c:v>
                </c:pt>
                <c:pt idx="9875">
                  <c:v>98730.75</c:v>
                </c:pt>
                <c:pt idx="9876">
                  <c:v>98740.75</c:v>
                </c:pt>
                <c:pt idx="9877">
                  <c:v>98750.75</c:v>
                </c:pt>
                <c:pt idx="9878">
                  <c:v>98760.74</c:v>
                </c:pt>
                <c:pt idx="9879">
                  <c:v>98770.74</c:v>
                </c:pt>
                <c:pt idx="9880">
                  <c:v>98780.74</c:v>
                </c:pt>
                <c:pt idx="9881">
                  <c:v>98790.73</c:v>
                </c:pt>
                <c:pt idx="9882">
                  <c:v>98800.74</c:v>
                </c:pt>
                <c:pt idx="9883">
                  <c:v>98810.73</c:v>
                </c:pt>
                <c:pt idx="9884">
                  <c:v>98820.73</c:v>
                </c:pt>
                <c:pt idx="9885">
                  <c:v>98830.73</c:v>
                </c:pt>
                <c:pt idx="9886">
                  <c:v>98840.73</c:v>
                </c:pt>
                <c:pt idx="9887">
                  <c:v>98850.73</c:v>
                </c:pt>
                <c:pt idx="9888">
                  <c:v>98860.73</c:v>
                </c:pt>
                <c:pt idx="9889">
                  <c:v>98870.73</c:v>
                </c:pt>
                <c:pt idx="9890">
                  <c:v>98880.72</c:v>
                </c:pt>
                <c:pt idx="9891">
                  <c:v>98890.72</c:v>
                </c:pt>
                <c:pt idx="9892">
                  <c:v>98900.71</c:v>
                </c:pt>
                <c:pt idx="9893">
                  <c:v>98910.720000000001</c:v>
                </c:pt>
                <c:pt idx="9894">
                  <c:v>98920.71</c:v>
                </c:pt>
                <c:pt idx="9895">
                  <c:v>98930.71</c:v>
                </c:pt>
                <c:pt idx="9896">
                  <c:v>98940.71</c:v>
                </c:pt>
                <c:pt idx="9897">
                  <c:v>98950.7</c:v>
                </c:pt>
                <c:pt idx="9898">
                  <c:v>98960.71</c:v>
                </c:pt>
                <c:pt idx="9899">
                  <c:v>98970.7</c:v>
                </c:pt>
                <c:pt idx="9900">
                  <c:v>98980.7</c:v>
                </c:pt>
                <c:pt idx="9901">
                  <c:v>98990.7</c:v>
                </c:pt>
                <c:pt idx="9902">
                  <c:v>99000.7</c:v>
                </c:pt>
                <c:pt idx="9903">
                  <c:v>99010.7</c:v>
                </c:pt>
                <c:pt idx="9904">
                  <c:v>99020.7</c:v>
                </c:pt>
                <c:pt idx="9905">
                  <c:v>99030.7</c:v>
                </c:pt>
                <c:pt idx="9906">
                  <c:v>99040.69</c:v>
                </c:pt>
                <c:pt idx="9907">
                  <c:v>99050.69</c:v>
                </c:pt>
                <c:pt idx="9908">
                  <c:v>99060.68</c:v>
                </c:pt>
                <c:pt idx="9909">
                  <c:v>99070.69</c:v>
                </c:pt>
                <c:pt idx="9910">
                  <c:v>99080.68</c:v>
                </c:pt>
                <c:pt idx="9911">
                  <c:v>99090.68</c:v>
                </c:pt>
                <c:pt idx="9912">
                  <c:v>99100.68</c:v>
                </c:pt>
                <c:pt idx="9913">
                  <c:v>99110.67</c:v>
                </c:pt>
                <c:pt idx="9914">
                  <c:v>99120.68</c:v>
                </c:pt>
                <c:pt idx="9915">
                  <c:v>99130.67</c:v>
                </c:pt>
                <c:pt idx="9916">
                  <c:v>99140.66</c:v>
                </c:pt>
                <c:pt idx="9917">
                  <c:v>99150.66</c:v>
                </c:pt>
                <c:pt idx="9918">
                  <c:v>99160.66</c:v>
                </c:pt>
                <c:pt idx="9919">
                  <c:v>99170.66</c:v>
                </c:pt>
                <c:pt idx="9920">
                  <c:v>99180.66</c:v>
                </c:pt>
                <c:pt idx="9921">
                  <c:v>99190.66</c:v>
                </c:pt>
                <c:pt idx="9922">
                  <c:v>99200.66</c:v>
                </c:pt>
                <c:pt idx="9923">
                  <c:v>99210.65</c:v>
                </c:pt>
                <c:pt idx="9924">
                  <c:v>99220.65</c:v>
                </c:pt>
                <c:pt idx="9925">
                  <c:v>99230.65</c:v>
                </c:pt>
                <c:pt idx="9926">
                  <c:v>99240.65</c:v>
                </c:pt>
                <c:pt idx="9927">
                  <c:v>99250.65</c:v>
                </c:pt>
                <c:pt idx="9928">
                  <c:v>99260.64</c:v>
                </c:pt>
                <c:pt idx="9929">
                  <c:v>99270.64</c:v>
                </c:pt>
                <c:pt idx="9930">
                  <c:v>99280.639999999999</c:v>
                </c:pt>
                <c:pt idx="9931">
                  <c:v>99290.64</c:v>
                </c:pt>
                <c:pt idx="9932">
                  <c:v>99300.63</c:v>
                </c:pt>
                <c:pt idx="9933">
                  <c:v>99310.63</c:v>
                </c:pt>
                <c:pt idx="9934">
                  <c:v>99320.63</c:v>
                </c:pt>
                <c:pt idx="9935">
                  <c:v>99330.63</c:v>
                </c:pt>
                <c:pt idx="9936">
                  <c:v>99340.63</c:v>
                </c:pt>
                <c:pt idx="9937">
                  <c:v>99350.63</c:v>
                </c:pt>
                <c:pt idx="9938">
                  <c:v>99360.63</c:v>
                </c:pt>
                <c:pt idx="9939">
                  <c:v>99370.62</c:v>
                </c:pt>
                <c:pt idx="9940">
                  <c:v>99380.62</c:v>
                </c:pt>
                <c:pt idx="9941">
                  <c:v>99390.62</c:v>
                </c:pt>
                <c:pt idx="9942">
                  <c:v>99400.62</c:v>
                </c:pt>
                <c:pt idx="9943">
                  <c:v>99410.62</c:v>
                </c:pt>
                <c:pt idx="9944">
                  <c:v>99420.61</c:v>
                </c:pt>
                <c:pt idx="9945">
                  <c:v>99430.61</c:v>
                </c:pt>
                <c:pt idx="9946">
                  <c:v>99440.6</c:v>
                </c:pt>
                <c:pt idx="9947">
                  <c:v>99450.61</c:v>
                </c:pt>
                <c:pt idx="9948">
                  <c:v>99460.6</c:v>
                </c:pt>
                <c:pt idx="9949">
                  <c:v>99470.6</c:v>
                </c:pt>
                <c:pt idx="9950">
                  <c:v>99480.6</c:v>
                </c:pt>
                <c:pt idx="9951">
                  <c:v>99490.59</c:v>
                </c:pt>
                <c:pt idx="9952">
                  <c:v>99500.6</c:v>
                </c:pt>
                <c:pt idx="9953">
                  <c:v>99510.59</c:v>
                </c:pt>
                <c:pt idx="9954">
                  <c:v>99520.59</c:v>
                </c:pt>
                <c:pt idx="9955">
                  <c:v>99530.59</c:v>
                </c:pt>
                <c:pt idx="9956">
                  <c:v>99540.59</c:v>
                </c:pt>
                <c:pt idx="9957">
                  <c:v>99550.59</c:v>
                </c:pt>
                <c:pt idx="9958">
                  <c:v>99560.59</c:v>
                </c:pt>
                <c:pt idx="9959">
                  <c:v>99570.59</c:v>
                </c:pt>
                <c:pt idx="9960">
                  <c:v>99580.58</c:v>
                </c:pt>
                <c:pt idx="9961">
                  <c:v>99590.58</c:v>
                </c:pt>
                <c:pt idx="9962">
                  <c:v>99600.57</c:v>
                </c:pt>
                <c:pt idx="9963">
                  <c:v>99610.58</c:v>
                </c:pt>
                <c:pt idx="9964">
                  <c:v>99620.57</c:v>
                </c:pt>
                <c:pt idx="9965">
                  <c:v>99630.57</c:v>
                </c:pt>
                <c:pt idx="9966">
                  <c:v>99640.57</c:v>
                </c:pt>
                <c:pt idx="9967">
                  <c:v>99650.559999999998</c:v>
                </c:pt>
                <c:pt idx="9968">
                  <c:v>99660.57</c:v>
                </c:pt>
                <c:pt idx="9969">
                  <c:v>99670.56</c:v>
                </c:pt>
                <c:pt idx="9970">
                  <c:v>99680.56</c:v>
                </c:pt>
                <c:pt idx="9971">
                  <c:v>99690.55</c:v>
                </c:pt>
                <c:pt idx="9972">
                  <c:v>99700.55</c:v>
                </c:pt>
                <c:pt idx="9973">
                  <c:v>99710.55</c:v>
                </c:pt>
                <c:pt idx="9974">
                  <c:v>99720.55</c:v>
                </c:pt>
                <c:pt idx="9975">
                  <c:v>99730.55</c:v>
                </c:pt>
                <c:pt idx="9976">
                  <c:v>99740.55</c:v>
                </c:pt>
                <c:pt idx="9977">
                  <c:v>99750.55</c:v>
                </c:pt>
                <c:pt idx="9978">
                  <c:v>99760.54</c:v>
                </c:pt>
                <c:pt idx="9979">
                  <c:v>99770.55</c:v>
                </c:pt>
                <c:pt idx="9980">
                  <c:v>99780.54</c:v>
                </c:pt>
                <c:pt idx="9981">
                  <c:v>99790.54</c:v>
                </c:pt>
                <c:pt idx="9982">
                  <c:v>99800.54</c:v>
                </c:pt>
                <c:pt idx="9983">
                  <c:v>99810.53</c:v>
                </c:pt>
                <c:pt idx="9984">
                  <c:v>99820.54</c:v>
                </c:pt>
                <c:pt idx="9985">
                  <c:v>99830.54</c:v>
                </c:pt>
                <c:pt idx="9986">
                  <c:v>99840.52</c:v>
                </c:pt>
                <c:pt idx="9987">
                  <c:v>99850.52</c:v>
                </c:pt>
                <c:pt idx="9988">
                  <c:v>99860.52</c:v>
                </c:pt>
                <c:pt idx="9989">
                  <c:v>99870.52</c:v>
                </c:pt>
                <c:pt idx="9990">
                  <c:v>99880.52</c:v>
                </c:pt>
                <c:pt idx="9991">
                  <c:v>99890.52</c:v>
                </c:pt>
                <c:pt idx="9992">
                  <c:v>99900.52</c:v>
                </c:pt>
                <c:pt idx="9993">
                  <c:v>99910.51</c:v>
                </c:pt>
                <c:pt idx="9994">
                  <c:v>99920.51</c:v>
                </c:pt>
                <c:pt idx="9995">
                  <c:v>99930.51</c:v>
                </c:pt>
                <c:pt idx="9996">
                  <c:v>99940.51</c:v>
                </c:pt>
                <c:pt idx="9997">
                  <c:v>99950.51</c:v>
                </c:pt>
                <c:pt idx="9998">
                  <c:v>99960.5</c:v>
                </c:pt>
                <c:pt idx="9999">
                  <c:v>99970.5</c:v>
                </c:pt>
                <c:pt idx="10000">
                  <c:v>99980.5</c:v>
                </c:pt>
                <c:pt idx="10001">
                  <c:v>99990.5</c:v>
                </c:pt>
                <c:pt idx="10002">
                  <c:v>100000.49</c:v>
                </c:pt>
                <c:pt idx="10003">
                  <c:v>100010.49</c:v>
                </c:pt>
                <c:pt idx="10004">
                  <c:v>100020.49</c:v>
                </c:pt>
                <c:pt idx="10005">
                  <c:v>100030.48</c:v>
                </c:pt>
                <c:pt idx="10006">
                  <c:v>100040.49</c:v>
                </c:pt>
                <c:pt idx="10007">
                  <c:v>100050.48</c:v>
                </c:pt>
                <c:pt idx="10008">
                  <c:v>100060.48</c:v>
                </c:pt>
                <c:pt idx="10009">
                  <c:v>100070.48</c:v>
                </c:pt>
                <c:pt idx="10010">
                  <c:v>100080.48</c:v>
                </c:pt>
                <c:pt idx="10011">
                  <c:v>100090.48</c:v>
                </c:pt>
                <c:pt idx="10012">
                  <c:v>100100.48</c:v>
                </c:pt>
                <c:pt idx="10013">
                  <c:v>100110.48</c:v>
                </c:pt>
                <c:pt idx="10014">
                  <c:v>100120.47</c:v>
                </c:pt>
                <c:pt idx="10015">
                  <c:v>100130.47</c:v>
                </c:pt>
                <c:pt idx="10016">
                  <c:v>100140.46</c:v>
                </c:pt>
                <c:pt idx="10017">
                  <c:v>100150.47</c:v>
                </c:pt>
                <c:pt idx="10018">
                  <c:v>100160.46</c:v>
                </c:pt>
                <c:pt idx="10019">
                  <c:v>100170.46</c:v>
                </c:pt>
                <c:pt idx="10020">
                  <c:v>100180.46</c:v>
                </c:pt>
                <c:pt idx="10021">
                  <c:v>100190.45</c:v>
                </c:pt>
                <c:pt idx="10022">
                  <c:v>100200.46</c:v>
                </c:pt>
                <c:pt idx="10023">
                  <c:v>100210.45</c:v>
                </c:pt>
                <c:pt idx="10024">
                  <c:v>100220.45</c:v>
                </c:pt>
                <c:pt idx="10025">
                  <c:v>100230.45</c:v>
                </c:pt>
                <c:pt idx="10026">
                  <c:v>100240.45</c:v>
                </c:pt>
                <c:pt idx="10027">
                  <c:v>100250.45</c:v>
                </c:pt>
                <c:pt idx="10028">
                  <c:v>100260.45</c:v>
                </c:pt>
                <c:pt idx="10029">
                  <c:v>100270.45</c:v>
                </c:pt>
                <c:pt idx="10030">
                  <c:v>100280.44</c:v>
                </c:pt>
                <c:pt idx="10031">
                  <c:v>100290.44</c:v>
                </c:pt>
                <c:pt idx="10032">
                  <c:v>100300.44</c:v>
                </c:pt>
                <c:pt idx="10033">
                  <c:v>100310.44</c:v>
                </c:pt>
                <c:pt idx="10034">
                  <c:v>100320.43</c:v>
                </c:pt>
                <c:pt idx="10035">
                  <c:v>100330.43</c:v>
                </c:pt>
                <c:pt idx="10036">
                  <c:v>100340.43</c:v>
                </c:pt>
                <c:pt idx="10037">
                  <c:v>100350.42</c:v>
                </c:pt>
                <c:pt idx="10038">
                  <c:v>100360.43</c:v>
                </c:pt>
                <c:pt idx="10039">
                  <c:v>100370.42</c:v>
                </c:pt>
                <c:pt idx="10040">
                  <c:v>100380.42</c:v>
                </c:pt>
                <c:pt idx="10041">
                  <c:v>100390.41</c:v>
                </c:pt>
                <c:pt idx="10042">
                  <c:v>100400.41</c:v>
                </c:pt>
                <c:pt idx="10043">
                  <c:v>100410.41</c:v>
                </c:pt>
                <c:pt idx="10044">
                  <c:v>100420.41</c:v>
                </c:pt>
                <c:pt idx="10045">
                  <c:v>100430.41</c:v>
                </c:pt>
                <c:pt idx="10046">
                  <c:v>100440.41</c:v>
                </c:pt>
                <c:pt idx="10047">
                  <c:v>100450.41</c:v>
                </c:pt>
                <c:pt idx="10048">
                  <c:v>100460.4</c:v>
                </c:pt>
                <c:pt idx="10049">
                  <c:v>100470.41</c:v>
                </c:pt>
                <c:pt idx="10050">
                  <c:v>100480.4</c:v>
                </c:pt>
                <c:pt idx="10051">
                  <c:v>100490.4</c:v>
                </c:pt>
                <c:pt idx="10052">
                  <c:v>100500.4</c:v>
                </c:pt>
                <c:pt idx="10053">
                  <c:v>100510.39</c:v>
                </c:pt>
                <c:pt idx="10054">
                  <c:v>100520.4</c:v>
                </c:pt>
                <c:pt idx="10055">
                  <c:v>100530.39</c:v>
                </c:pt>
                <c:pt idx="10056">
                  <c:v>100540.38</c:v>
                </c:pt>
                <c:pt idx="10057">
                  <c:v>100550.38</c:v>
                </c:pt>
                <c:pt idx="10058">
                  <c:v>100560.38</c:v>
                </c:pt>
                <c:pt idx="10059">
                  <c:v>100570.38</c:v>
                </c:pt>
                <c:pt idx="10060">
                  <c:v>100580.38</c:v>
                </c:pt>
                <c:pt idx="10061">
                  <c:v>100590.38</c:v>
                </c:pt>
                <c:pt idx="10062">
                  <c:v>100600.38</c:v>
                </c:pt>
                <c:pt idx="10063">
                  <c:v>100610.37</c:v>
                </c:pt>
                <c:pt idx="10064">
                  <c:v>100620.37</c:v>
                </c:pt>
                <c:pt idx="10065">
                  <c:v>100630.37</c:v>
                </c:pt>
                <c:pt idx="10066">
                  <c:v>100640.37</c:v>
                </c:pt>
                <c:pt idx="10067">
                  <c:v>100650.37</c:v>
                </c:pt>
                <c:pt idx="10068">
                  <c:v>100660.36</c:v>
                </c:pt>
                <c:pt idx="10069">
                  <c:v>100670.36</c:v>
                </c:pt>
                <c:pt idx="10070">
                  <c:v>100680.36</c:v>
                </c:pt>
                <c:pt idx="10071">
                  <c:v>100690.36</c:v>
                </c:pt>
                <c:pt idx="10072">
                  <c:v>100700.35</c:v>
                </c:pt>
                <c:pt idx="10073">
                  <c:v>100710.35</c:v>
                </c:pt>
                <c:pt idx="10074">
                  <c:v>100720.35</c:v>
                </c:pt>
                <c:pt idx="10075">
                  <c:v>100730.35</c:v>
                </c:pt>
                <c:pt idx="10076">
                  <c:v>100740.35</c:v>
                </c:pt>
                <c:pt idx="10077">
                  <c:v>100750.34</c:v>
                </c:pt>
                <c:pt idx="10078">
                  <c:v>100760.34</c:v>
                </c:pt>
                <c:pt idx="10079">
                  <c:v>100770.34</c:v>
                </c:pt>
                <c:pt idx="10080">
                  <c:v>100780.34</c:v>
                </c:pt>
                <c:pt idx="10081">
                  <c:v>100790.34</c:v>
                </c:pt>
                <c:pt idx="10082">
                  <c:v>100800.34</c:v>
                </c:pt>
                <c:pt idx="10083">
                  <c:v>100810.34</c:v>
                </c:pt>
                <c:pt idx="10084">
                  <c:v>100820.33</c:v>
                </c:pt>
                <c:pt idx="10085">
                  <c:v>100830.33</c:v>
                </c:pt>
                <c:pt idx="10086">
                  <c:v>100840.33</c:v>
                </c:pt>
                <c:pt idx="10087">
                  <c:v>100850.33</c:v>
                </c:pt>
                <c:pt idx="10088">
                  <c:v>100860.32</c:v>
                </c:pt>
                <c:pt idx="10089">
                  <c:v>100870.32</c:v>
                </c:pt>
                <c:pt idx="10090">
                  <c:v>100880.32000000001</c:v>
                </c:pt>
                <c:pt idx="10091">
                  <c:v>100890.31</c:v>
                </c:pt>
                <c:pt idx="10092">
                  <c:v>100900.32</c:v>
                </c:pt>
                <c:pt idx="10093">
                  <c:v>100910.31</c:v>
                </c:pt>
                <c:pt idx="10094">
                  <c:v>100920.31</c:v>
                </c:pt>
                <c:pt idx="10095">
                  <c:v>100930.3</c:v>
                </c:pt>
                <c:pt idx="10096">
                  <c:v>100940.3</c:v>
                </c:pt>
                <c:pt idx="10097">
                  <c:v>100950.3</c:v>
                </c:pt>
                <c:pt idx="10098">
                  <c:v>100960.3</c:v>
                </c:pt>
                <c:pt idx="10099">
                  <c:v>100970.3</c:v>
                </c:pt>
                <c:pt idx="10100">
                  <c:v>100980.3</c:v>
                </c:pt>
                <c:pt idx="10101">
                  <c:v>100990.3</c:v>
                </c:pt>
                <c:pt idx="10102">
                  <c:v>101000.3</c:v>
                </c:pt>
                <c:pt idx="10103">
                  <c:v>101010.3</c:v>
                </c:pt>
                <c:pt idx="10104">
                  <c:v>101020.29</c:v>
                </c:pt>
                <c:pt idx="10105">
                  <c:v>101030.29</c:v>
                </c:pt>
                <c:pt idx="10106">
                  <c:v>101040.29</c:v>
                </c:pt>
                <c:pt idx="10107">
                  <c:v>101050.29</c:v>
                </c:pt>
                <c:pt idx="10108">
                  <c:v>101060.29</c:v>
                </c:pt>
                <c:pt idx="10109">
                  <c:v>101070.28</c:v>
                </c:pt>
                <c:pt idx="10110">
                  <c:v>101080.28</c:v>
                </c:pt>
                <c:pt idx="10111">
                  <c:v>101090.27</c:v>
                </c:pt>
                <c:pt idx="10112">
                  <c:v>101100.27</c:v>
                </c:pt>
                <c:pt idx="10113">
                  <c:v>101110.27</c:v>
                </c:pt>
                <c:pt idx="10114">
                  <c:v>101120.27</c:v>
                </c:pt>
                <c:pt idx="10115">
                  <c:v>101130.27</c:v>
                </c:pt>
                <c:pt idx="10116">
                  <c:v>101140.27</c:v>
                </c:pt>
                <c:pt idx="10117">
                  <c:v>101150.26</c:v>
                </c:pt>
                <c:pt idx="10118">
                  <c:v>101160.27</c:v>
                </c:pt>
                <c:pt idx="10119">
                  <c:v>101170.26</c:v>
                </c:pt>
                <c:pt idx="10120">
                  <c:v>101180.26</c:v>
                </c:pt>
                <c:pt idx="10121">
                  <c:v>101190.26</c:v>
                </c:pt>
                <c:pt idx="10122">
                  <c:v>101200.26</c:v>
                </c:pt>
                <c:pt idx="10123">
                  <c:v>101210.25</c:v>
                </c:pt>
                <c:pt idx="10124">
                  <c:v>101220.26</c:v>
                </c:pt>
                <c:pt idx="10125">
                  <c:v>101230.25</c:v>
                </c:pt>
                <c:pt idx="10126">
                  <c:v>101240.24</c:v>
                </c:pt>
                <c:pt idx="10127">
                  <c:v>101250.24000000001</c:v>
                </c:pt>
                <c:pt idx="10128">
                  <c:v>101260.24</c:v>
                </c:pt>
                <c:pt idx="10129">
                  <c:v>101270.24</c:v>
                </c:pt>
                <c:pt idx="10130">
                  <c:v>101280.24</c:v>
                </c:pt>
                <c:pt idx="10131">
                  <c:v>101290.23</c:v>
                </c:pt>
                <c:pt idx="10132">
                  <c:v>101300.23</c:v>
                </c:pt>
                <c:pt idx="10133">
                  <c:v>101310.23</c:v>
                </c:pt>
                <c:pt idx="10134">
                  <c:v>101320.23</c:v>
                </c:pt>
                <c:pt idx="10135">
                  <c:v>101330.23</c:v>
                </c:pt>
                <c:pt idx="10136">
                  <c:v>101340.23</c:v>
                </c:pt>
                <c:pt idx="10137">
                  <c:v>101350.23</c:v>
                </c:pt>
                <c:pt idx="10138">
                  <c:v>101360.22</c:v>
                </c:pt>
                <c:pt idx="10139">
                  <c:v>101370.22</c:v>
                </c:pt>
                <c:pt idx="10140">
                  <c:v>101380.22</c:v>
                </c:pt>
                <c:pt idx="10141">
                  <c:v>101390.22</c:v>
                </c:pt>
                <c:pt idx="10142">
                  <c:v>101400.21</c:v>
                </c:pt>
                <c:pt idx="10143">
                  <c:v>101410.21</c:v>
                </c:pt>
                <c:pt idx="10144">
                  <c:v>101420.21</c:v>
                </c:pt>
                <c:pt idx="10145">
                  <c:v>101430.21</c:v>
                </c:pt>
                <c:pt idx="10146">
                  <c:v>101440.21</c:v>
                </c:pt>
                <c:pt idx="10147">
                  <c:v>101450.2</c:v>
                </c:pt>
                <c:pt idx="10148">
                  <c:v>101460.2</c:v>
                </c:pt>
                <c:pt idx="10149">
                  <c:v>101470.2</c:v>
                </c:pt>
                <c:pt idx="10150">
                  <c:v>101480.2</c:v>
                </c:pt>
                <c:pt idx="10151">
                  <c:v>101490.2</c:v>
                </c:pt>
                <c:pt idx="10152">
                  <c:v>101500.2</c:v>
                </c:pt>
                <c:pt idx="10153">
                  <c:v>101510.2</c:v>
                </c:pt>
                <c:pt idx="10154">
                  <c:v>101520.19</c:v>
                </c:pt>
                <c:pt idx="10155">
                  <c:v>101530.19</c:v>
                </c:pt>
                <c:pt idx="10156">
                  <c:v>101540.19</c:v>
                </c:pt>
                <c:pt idx="10157">
                  <c:v>101550.19</c:v>
                </c:pt>
                <c:pt idx="10158">
                  <c:v>101560.18</c:v>
                </c:pt>
                <c:pt idx="10159">
                  <c:v>101570.18</c:v>
                </c:pt>
                <c:pt idx="10160">
                  <c:v>101580.18</c:v>
                </c:pt>
                <c:pt idx="10161">
                  <c:v>101590.18</c:v>
                </c:pt>
                <c:pt idx="10162">
                  <c:v>101600.18</c:v>
                </c:pt>
                <c:pt idx="10163">
                  <c:v>101610.17</c:v>
                </c:pt>
                <c:pt idx="10164">
                  <c:v>101620.17</c:v>
                </c:pt>
                <c:pt idx="10165">
                  <c:v>101630.16</c:v>
                </c:pt>
                <c:pt idx="10166">
                  <c:v>101640.17</c:v>
                </c:pt>
                <c:pt idx="10167">
                  <c:v>101650.16</c:v>
                </c:pt>
                <c:pt idx="10168">
                  <c:v>101660.16</c:v>
                </c:pt>
                <c:pt idx="10169">
                  <c:v>101670.16</c:v>
                </c:pt>
                <c:pt idx="10170">
                  <c:v>101680.16</c:v>
                </c:pt>
                <c:pt idx="10171">
                  <c:v>101690.16</c:v>
                </c:pt>
                <c:pt idx="10172">
                  <c:v>101700.16</c:v>
                </c:pt>
                <c:pt idx="10173">
                  <c:v>101710.16</c:v>
                </c:pt>
                <c:pt idx="10174">
                  <c:v>101720.15</c:v>
                </c:pt>
                <c:pt idx="10175">
                  <c:v>101730.15</c:v>
                </c:pt>
                <c:pt idx="10176">
                  <c:v>101740.15</c:v>
                </c:pt>
                <c:pt idx="10177">
                  <c:v>101750.15</c:v>
                </c:pt>
                <c:pt idx="10178">
                  <c:v>101760.15</c:v>
                </c:pt>
                <c:pt idx="10179">
                  <c:v>101770.14</c:v>
                </c:pt>
                <c:pt idx="10180">
                  <c:v>101780.14</c:v>
                </c:pt>
                <c:pt idx="10181">
                  <c:v>101790.13</c:v>
                </c:pt>
                <c:pt idx="10182">
                  <c:v>101800.14</c:v>
                </c:pt>
                <c:pt idx="10183">
                  <c:v>101810.13</c:v>
                </c:pt>
                <c:pt idx="10184">
                  <c:v>101820.13</c:v>
                </c:pt>
                <c:pt idx="10185">
                  <c:v>101830.13</c:v>
                </c:pt>
                <c:pt idx="10186">
                  <c:v>101840.13</c:v>
                </c:pt>
                <c:pt idx="10187">
                  <c:v>101850.12</c:v>
                </c:pt>
                <c:pt idx="10188">
                  <c:v>101860.13</c:v>
                </c:pt>
                <c:pt idx="10189">
                  <c:v>101870.12</c:v>
                </c:pt>
                <c:pt idx="10190">
                  <c:v>101880.12</c:v>
                </c:pt>
                <c:pt idx="10191">
                  <c:v>101890.12</c:v>
                </c:pt>
                <c:pt idx="10192">
                  <c:v>101900.11</c:v>
                </c:pt>
                <c:pt idx="10193">
                  <c:v>101910.12</c:v>
                </c:pt>
                <c:pt idx="10194">
                  <c:v>101920.11</c:v>
                </c:pt>
                <c:pt idx="10195">
                  <c:v>101930.11</c:v>
                </c:pt>
                <c:pt idx="10196">
                  <c:v>101940.1</c:v>
                </c:pt>
                <c:pt idx="10197">
                  <c:v>101950.1</c:v>
                </c:pt>
                <c:pt idx="10198">
                  <c:v>101960.1</c:v>
                </c:pt>
                <c:pt idx="10199">
                  <c:v>101970.1</c:v>
                </c:pt>
                <c:pt idx="10200">
                  <c:v>101980.1</c:v>
                </c:pt>
                <c:pt idx="10201">
                  <c:v>101990.09</c:v>
                </c:pt>
                <c:pt idx="10202">
                  <c:v>102000.09</c:v>
                </c:pt>
                <c:pt idx="10203">
                  <c:v>102010.09</c:v>
                </c:pt>
                <c:pt idx="10204">
                  <c:v>102020.09</c:v>
                </c:pt>
                <c:pt idx="10205">
                  <c:v>102030.09</c:v>
                </c:pt>
                <c:pt idx="10206">
                  <c:v>102040.09</c:v>
                </c:pt>
                <c:pt idx="10207">
                  <c:v>102050.09</c:v>
                </c:pt>
                <c:pt idx="10208">
                  <c:v>102060.08</c:v>
                </c:pt>
                <c:pt idx="10209">
                  <c:v>102070.09</c:v>
                </c:pt>
                <c:pt idx="10210">
                  <c:v>102080.08</c:v>
                </c:pt>
                <c:pt idx="10211">
                  <c:v>102090.08</c:v>
                </c:pt>
                <c:pt idx="10212">
                  <c:v>102100.07</c:v>
                </c:pt>
                <c:pt idx="10213">
                  <c:v>102110.07</c:v>
                </c:pt>
                <c:pt idx="10214">
                  <c:v>102120.07</c:v>
                </c:pt>
                <c:pt idx="10215">
                  <c:v>102130.07</c:v>
                </c:pt>
                <c:pt idx="10216">
                  <c:v>102140.07</c:v>
                </c:pt>
                <c:pt idx="10217">
                  <c:v>102150.06</c:v>
                </c:pt>
                <c:pt idx="10218">
                  <c:v>102160.06</c:v>
                </c:pt>
                <c:pt idx="10219">
                  <c:v>102170.05</c:v>
                </c:pt>
                <c:pt idx="10220">
                  <c:v>102180.06</c:v>
                </c:pt>
                <c:pt idx="10221">
                  <c:v>102190.05</c:v>
                </c:pt>
                <c:pt idx="10222">
                  <c:v>102200.05</c:v>
                </c:pt>
                <c:pt idx="10223">
                  <c:v>102210.05</c:v>
                </c:pt>
                <c:pt idx="10224">
                  <c:v>102220.05</c:v>
                </c:pt>
                <c:pt idx="10225">
                  <c:v>102230.05</c:v>
                </c:pt>
                <c:pt idx="10226">
                  <c:v>102240.05</c:v>
                </c:pt>
                <c:pt idx="10227">
                  <c:v>102250.05</c:v>
                </c:pt>
                <c:pt idx="10228">
                  <c:v>102260.04</c:v>
                </c:pt>
                <c:pt idx="10229">
                  <c:v>102270.04</c:v>
                </c:pt>
                <c:pt idx="10230">
                  <c:v>102280.04</c:v>
                </c:pt>
                <c:pt idx="10231">
                  <c:v>102290.04</c:v>
                </c:pt>
                <c:pt idx="10232">
                  <c:v>102300.04</c:v>
                </c:pt>
                <c:pt idx="10233">
                  <c:v>102310.03</c:v>
                </c:pt>
                <c:pt idx="10234">
                  <c:v>102320.03</c:v>
                </c:pt>
                <c:pt idx="10235">
                  <c:v>102330.03</c:v>
                </c:pt>
                <c:pt idx="10236">
                  <c:v>102340.03</c:v>
                </c:pt>
                <c:pt idx="10237">
                  <c:v>102350.02</c:v>
                </c:pt>
                <c:pt idx="10238">
                  <c:v>102360.02</c:v>
                </c:pt>
                <c:pt idx="10239">
                  <c:v>102370.02</c:v>
                </c:pt>
                <c:pt idx="10240">
                  <c:v>102380.02</c:v>
                </c:pt>
                <c:pt idx="10241">
                  <c:v>102390.02</c:v>
                </c:pt>
                <c:pt idx="10242">
                  <c:v>102400.02</c:v>
                </c:pt>
                <c:pt idx="10243">
                  <c:v>102410.02</c:v>
                </c:pt>
                <c:pt idx="10244">
                  <c:v>102420.01</c:v>
                </c:pt>
                <c:pt idx="10245">
                  <c:v>102430.01</c:v>
                </c:pt>
                <c:pt idx="10246">
                  <c:v>102440.01</c:v>
                </c:pt>
                <c:pt idx="10247">
                  <c:v>102450.01</c:v>
                </c:pt>
                <c:pt idx="10248">
                  <c:v>102460.01</c:v>
                </c:pt>
                <c:pt idx="10249">
                  <c:v>102470</c:v>
                </c:pt>
                <c:pt idx="10250">
                  <c:v>102479.99</c:v>
                </c:pt>
                <c:pt idx="10251">
                  <c:v>102489.99</c:v>
                </c:pt>
                <c:pt idx="10252">
                  <c:v>102499.99</c:v>
                </c:pt>
                <c:pt idx="10253">
                  <c:v>102509.99</c:v>
                </c:pt>
                <c:pt idx="10254">
                  <c:v>102519.99</c:v>
                </c:pt>
                <c:pt idx="10255">
                  <c:v>102529.99</c:v>
                </c:pt>
                <c:pt idx="10256">
                  <c:v>102539.98</c:v>
                </c:pt>
                <c:pt idx="10257">
                  <c:v>102549.99</c:v>
                </c:pt>
                <c:pt idx="10258">
                  <c:v>102559.98</c:v>
                </c:pt>
                <c:pt idx="10259">
                  <c:v>102569.98</c:v>
                </c:pt>
                <c:pt idx="10260">
                  <c:v>102579.98</c:v>
                </c:pt>
                <c:pt idx="10261">
                  <c:v>102589.98</c:v>
                </c:pt>
                <c:pt idx="10262">
                  <c:v>102599.98</c:v>
                </c:pt>
                <c:pt idx="10263">
                  <c:v>102609.98</c:v>
                </c:pt>
                <c:pt idx="10264">
                  <c:v>102619.97</c:v>
                </c:pt>
                <c:pt idx="10265">
                  <c:v>102629.97</c:v>
                </c:pt>
                <c:pt idx="10266">
                  <c:v>102639.96</c:v>
                </c:pt>
                <c:pt idx="10267">
                  <c:v>102649.97</c:v>
                </c:pt>
                <c:pt idx="10268">
                  <c:v>102659.96</c:v>
                </c:pt>
                <c:pt idx="10269">
                  <c:v>102669.96</c:v>
                </c:pt>
                <c:pt idx="10270">
                  <c:v>102679.96</c:v>
                </c:pt>
                <c:pt idx="10271">
                  <c:v>102689.95</c:v>
                </c:pt>
                <c:pt idx="10272">
                  <c:v>102699.95</c:v>
                </c:pt>
                <c:pt idx="10273">
                  <c:v>102709.95</c:v>
                </c:pt>
                <c:pt idx="10274">
                  <c:v>102719.95</c:v>
                </c:pt>
                <c:pt idx="10275">
                  <c:v>102729.95</c:v>
                </c:pt>
                <c:pt idx="10276">
                  <c:v>102739.95</c:v>
                </c:pt>
                <c:pt idx="10277">
                  <c:v>102749.95</c:v>
                </c:pt>
                <c:pt idx="10278">
                  <c:v>102759.95</c:v>
                </c:pt>
                <c:pt idx="10279">
                  <c:v>102769.95</c:v>
                </c:pt>
                <c:pt idx="10280">
                  <c:v>102779.94</c:v>
                </c:pt>
                <c:pt idx="10281">
                  <c:v>102789.94</c:v>
                </c:pt>
                <c:pt idx="10282">
                  <c:v>102799.93</c:v>
                </c:pt>
                <c:pt idx="10283">
                  <c:v>102809.94</c:v>
                </c:pt>
                <c:pt idx="10284">
                  <c:v>102819.93</c:v>
                </c:pt>
                <c:pt idx="10285">
                  <c:v>102829.93</c:v>
                </c:pt>
                <c:pt idx="10286">
                  <c:v>102839.93</c:v>
                </c:pt>
                <c:pt idx="10287">
                  <c:v>102849.92</c:v>
                </c:pt>
                <c:pt idx="10288">
                  <c:v>102859.92</c:v>
                </c:pt>
                <c:pt idx="10289">
                  <c:v>102869.92</c:v>
                </c:pt>
                <c:pt idx="10290">
                  <c:v>102879.92</c:v>
                </c:pt>
                <c:pt idx="10291">
                  <c:v>102889.91</c:v>
                </c:pt>
                <c:pt idx="10292">
                  <c:v>102899.91</c:v>
                </c:pt>
                <c:pt idx="10293">
                  <c:v>102909.91</c:v>
                </c:pt>
                <c:pt idx="10294">
                  <c:v>102919.91</c:v>
                </c:pt>
                <c:pt idx="10295">
                  <c:v>102929.91</c:v>
                </c:pt>
                <c:pt idx="10296">
                  <c:v>102939.91</c:v>
                </c:pt>
                <c:pt idx="10297">
                  <c:v>102949.91</c:v>
                </c:pt>
                <c:pt idx="10298">
                  <c:v>102959.9</c:v>
                </c:pt>
                <c:pt idx="10299">
                  <c:v>102969.91</c:v>
                </c:pt>
                <c:pt idx="10300">
                  <c:v>102979.9</c:v>
                </c:pt>
                <c:pt idx="10301">
                  <c:v>102989.9</c:v>
                </c:pt>
                <c:pt idx="10302">
                  <c:v>102999.9</c:v>
                </c:pt>
                <c:pt idx="10303">
                  <c:v>103009.89</c:v>
                </c:pt>
                <c:pt idx="10304">
                  <c:v>103019.89</c:v>
                </c:pt>
                <c:pt idx="10305">
                  <c:v>103029.89</c:v>
                </c:pt>
                <c:pt idx="10306">
                  <c:v>103039.89</c:v>
                </c:pt>
                <c:pt idx="10307">
                  <c:v>103049.88</c:v>
                </c:pt>
                <c:pt idx="10308">
                  <c:v>103059.88</c:v>
                </c:pt>
                <c:pt idx="10309">
                  <c:v>103069.88</c:v>
                </c:pt>
                <c:pt idx="10310">
                  <c:v>103079.88</c:v>
                </c:pt>
                <c:pt idx="10311">
                  <c:v>103089.88</c:v>
                </c:pt>
                <c:pt idx="10312">
                  <c:v>103099.88</c:v>
                </c:pt>
                <c:pt idx="10313">
                  <c:v>103109.88</c:v>
                </c:pt>
                <c:pt idx="10314">
                  <c:v>103119.87</c:v>
                </c:pt>
                <c:pt idx="10315">
                  <c:v>103129.88</c:v>
                </c:pt>
                <c:pt idx="10316">
                  <c:v>103139.87</c:v>
                </c:pt>
                <c:pt idx="10317">
                  <c:v>103149.87</c:v>
                </c:pt>
                <c:pt idx="10318">
                  <c:v>103159.87</c:v>
                </c:pt>
                <c:pt idx="10319">
                  <c:v>103169.86</c:v>
                </c:pt>
                <c:pt idx="10320">
                  <c:v>103179.87</c:v>
                </c:pt>
                <c:pt idx="10321">
                  <c:v>103189.86</c:v>
                </c:pt>
                <c:pt idx="10322">
                  <c:v>103199.85</c:v>
                </c:pt>
                <c:pt idx="10323">
                  <c:v>103209.85</c:v>
                </c:pt>
                <c:pt idx="10324">
                  <c:v>103219.85</c:v>
                </c:pt>
                <c:pt idx="10325">
                  <c:v>103229.84</c:v>
                </c:pt>
                <c:pt idx="10326">
                  <c:v>103239.85</c:v>
                </c:pt>
                <c:pt idx="10327">
                  <c:v>103249.84</c:v>
                </c:pt>
                <c:pt idx="10328">
                  <c:v>103259.84</c:v>
                </c:pt>
                <c:pt idx="10329">
                  <c:v>103269.84</c:v>
                </c:pt>
                <c:pt idx="10330">
                  <c:v>103279.84</c:v>
                </c:pt>
                <c:pt idx="10331">
                  <c:v>103289.84</c:v>
                </c:pt>
                <c:pt idx="10332">
                  <c:v>103299.84</c:v>
                </c:pt>
                <c:pt idx="10333">
                  <c:v>103309.84</c:v>
                </c:pt>
                <c:pt idx="10334">
                  <c:v>103319.83</c:v>
                </c:pt>
                <c:pt idx="10335">
                  <c:v>103329.83</c:v>
                </c:pt>
                <c:pt idx="10336">
                  <c:v>103339.83</c:v>
                </c:pt>
                <c:pt idx="10337">
                  <c:v>103349.83</c:v>
                </c:pt>
                <c:pt idx="10338">
                  <c:v>103359.82</c:v>
                </c:pt>
                <c:pt idx="10339">
                  <c:v>103369.82</c:v>
                </c:pt>
                <c:pt idx="10340">
                  <c:v>103379.82</c:v>
                </c:pt>
                <c:pt idx="10341">
                  <c:v>103389.82</c:v>
                </c:pt>
                <c:pt idx="10342">
                  <c:v>103399.82</c:v>
                </c:pt>
                <c:pt idx="10343">
                  <c:v>103409.81</c:v>
                </c:pt>
                <c:pt idx="10344">
                  <c:v>103419.81</c:v>
                </c:pt>
                <c:pt idx="10345">
                  <c:v>103429.8</c:v>
                </c:pt>
                <c:pt idx="10346">
                  <c:v>103439.8</c:v>
                </c:pt>
                <c:pt idx="10347">
                  <c:v>103449.8</c:v>
                </c:pt>
                <c:pt idx="10348">
                  <c:v>103459.8</c:v>
                </c:pt>
                <c:pt idx="10349">
                  <c:v>103469.8</c:v>
                </c:pt>
                <c:pt idx="10350">
                  <c:v>103479.8</c:v>
                </c:pt>
                <c:pt idx="10351">
                  <c:v>103489.8</c:v>
                </c:pt>
                <c:pt idx="10352">
                  <c:v>103499.8</c:v>
                </c:pt>
                <c:pt idx="10353">
                  <c:v>103509.8</c:v>
                </c:pt>
                <c:pt idx="10354">
                  <c:v>103519.79</c:v>
                </c:pt>
                <c:pt idx="10355">
                  <c:v>103529.79</c:v>
                </c:pt>
                <c:pt idx="10356">
                  <c:v>103539.79</c:v>
                </c:pt>
                <c:pt idx="10357">
                  <c:v>103549.78</c:v>
                </c:pt>
                <c:pt idx="10358">
                  <c:v>103559.79</c:v>
                </c:pt>
                <c:pt idx="10359">
                  <c:v>103569.78</c:v>
                </c:pt>
                <c:pt idx="10360">
                  <c:v>103579.78</c:v>
                </c:pt>
                <c:pt idx="10361">
                  <c:v>103589.77</c:v>
                </c:pt>
                <c:pt idx="10362">
                  <c:v>103599.77</c:v>
                </c:pt>
                <c:pt idx="10363">
                  <c:v>103609.77</c:v>
                </c:pt>
                <c:pt idx="10364">
                  <c:v>103619.77</c:v>
                </c:pt>
                <c:pt idx="10365">
                  <c:v>103629.77</c:v>
                </c:pt>
                <c:pt idx="10366">
                  <c:v>103639.77</c:v>
                </c:pt>
                <c:pt idx="10367">
                  <c:v>103649.77</c:v>
                </c:pt>
                <c:pt idx="10368">
                  <c:v>103659.77</c:v>
                </c:pt>
                <c:pt idx="10369">
                  <c:v>103669.77</c:v>
                </c:pt>
                <c:pt idx="10370">
                  <c:v>103679.76</c:v>
                </c:pt>
                <c:pt idx="10371">
                  <c:v>103689.76</c:v>
                </c:pt>
                <c:pt idx="10372">
                  <c:v>103699.76</c:v>
                </c:pt>
                <c:pt idx="10373">
                  <c:v>103709.75999999999</c:v>
                </c:pt>
                <c:pt idx="10374">
                  <c:v>103719.76</c:v>
                </c:pt>
                <c:pt idx="10375">
                  <c:v>103729.75</c:v>
                </c:pt>
                <c:pt idx="10376">
                  <c:v>103739.75</c:v>
                </c:pt>
                <c:pt idx="10377">
                  <c:v>103749.74</c:v>
                </c:pt>
                <c:pt idx="10378">
                  <c:v>103759.74</c:v>
                </c:pt>
                <c:pt idx="10379">
                  <c:v>103769.74</c:v>
                </c:pt>
                <c:pt idx="10380">
                  <c:v>103779.74</c:v>
                </c:pt>
                <c:pt idx="10381">
                  <c:v>103789.74</c:v>
                </c:pt>
                <c:pt idx="10382">
                  <c:v>103799.73</c:v>
                </c:pt>
                <c:pt idx="10383">
                  <c:v>103809.73</c:v>
                </c:pt>
                <c:pt idx="10384">
                  <c:v>103819.73</c:v>
                </c:pt>
                <c:pt idx="10385">
                  <c:v>103829.73</c:v>
                </c:pt>
                <c:pt idx="10386">
                  <c:v>103839.73</c:v>
                </c:pt>
                <c:pt idx="10387">
                  <c:v>103849.73</c:v>
                </c:pt>
                <c:pt idx="10388">
                  <c:v>103859.73</c:v>
                </c:pt>
                <c:pt idx="10389">
                  <c:v>103869.73</c:v>
                </c:pt>
                <c:pt idx="10390">
                  <c:v>103879.73</c:v>
                </c:pt>
                <c:pt idx="10391">
                  <c:v>103889.72</c:v>
                </c:pt>
                <c:pt idx="10392">
                  <c:v>103899.71</c:v>
                </c:pt>
                <c:pt idx="10393">
                  <c:v>103909.71</c:v>
                </c:pt>
                <c:pt idx="10394">
                  <c:v>103919.71</c:v>
                </c:pt>
                <c:pt idx="10395">
                  <c:v>103929.71</c:v>
                </c:pt>
                <c:pt idx="10396">
                  <c:v>103939.71</c:v>
                </c:pt>
                <c:pt idx="10397">
                  <c:v>103949.7</c:v>
                </c:pt>
                <c:pt idx="10398">
                  <c:v>103959.7</c:v>
                </c:pt>
                <c:pt idx="10399">
                  <c:v>103969.7</c:v>
                </c:pt>
                <c:pt idx="10400">
                  <c:v>103979.7</c:v>
                </c:pt>
                <c:pt idx="10401">
                  <c:v>103989.7</c:v>
                </c:pt>
                <c:pt idx="10402">
                  <c:v>103999.7</c:v>
                </c:pt>
                <c:pt idx="10403">
                  <c:v>104009.7</c:v>
                </c:pt>
                <c:pt idx="10404">
                  <c:v>104019.69</c:v>
                </c:pt>
                <c:pt idx="10405">
                  <c:v>104029.7</c:v>
                </c:pt>
                <c:pt idx="10406">
                  <c:v>104039.69</c:v>
                </c:pt>
                <c:pt idx="10407">
                  <c:v>104049.69</c:v>
                </c:pt>
                <c:pt idx="10408">
                  <c:v>104059.68</c:v>
                </c:pt>
                <c:pt idx="10409">
                  <c:v>104069.68</c:v>
                </c:pt>
                <c:pt idx="10410">
                  <c:v>104079.67999999999</c:v>
                </c:pt>
                <c:pt idx="10411">
                  <c:v>104089.68</c:v>
                </c:pt>
                <c:pt idx="10412">
                  <c:v>104099.68</c:v>
                </c:pt>
                <c:pt idx="10413">
                  <c:v>104109.67</c:v>
                </c:pt>
                <c:pt idx="10414">
                  <c:v>104119.67</c:v>
                </c:pt>
                <c:pt idx="10415">
                  <c:v>104129.66</c:v>
                </c:pt>
                <c:pt idx="10416">
                  <c:v>104139.67</c:v>
                </c:pt>
                <c:pt idx="10417">
                  <c:v>104149.66</c:v>
                </c:pt>
                <c:pt idx="10418">
                  <c:v>104159.66</c:v>
                </c:pt>
                <c:pt idx="10419">
                  <c:v>104169.66</c:v>
                </c:pt>
                <c:pt idx="10420">
                  <c:v>104179.66</c:v>
                </c:pt>
                <c:pt idx="10421">
                  <c:v>104189.66</c:v>
                </c:pt>
                <c:pt idx="10422">
                  <c:v>104199.66</c:v>
                </c:pt>
                <c:pt idx="10423">
                  <c:v>104209.66</c:v>
                </c:pt>
                <c:pt idx="10424">
                  <c:v>104219.65</c:v>
                </c:pt>
                <c:pt idx="10425">
                  <c:v>104229.65</c:v>
                </c:pt>
                <c:pt idx="10426">
                  <c:v>104239.65</c:v>
                </c:pt>
                <c:pt idx="10427">
                  <c:v>104249.65</c:v>
                </c:pt>
                <c:pt idx="10428">
                  <c:v>104259.65</c:v>
                </c:pt>
                <c:pt idx="10429">
                  <c:v>104269.64</c:v>
                </c:pt>
                <c:pt idx="10430">
                  <c:v>104279.64</c:v>
                </c:pt>
                <c:pt idx="10431">
                  <c:v>104289.63</c:v>
                </c:pt>
                <c:pt idx="10432">
                  <c:v>104299.64</c:v>
                </c:pt>
                <c:pt idx="10433">
                  <c:v>104309.63</c:v>
                </c:pt>
                <c:pt idx="10434">
                  <c:v>104319.63</c:v>
                </c:pt>
                <c:pt idx="10435">
                  <c:v>104329.63</c:v>
                </c:pt>
                <c:pt idx="10436">
                  <c:v>104339.63</c:v>
                </c:pt>
                <c:pt idx="10437">
                  <c:v>104349.63</c:v>
                </c:pt>
                <c:pt idx="10438">
                  <c:v>104359.63</c:v>
                </c:pt>
                <c:pt idx="10439">
                  <c:v>104369.63</c:v>
                </c:pt>
                <c:pt idx="10440">
                  <c:v>104379.62</c:v>
                </c:pt>
                <c:pt idx="10441">
                  <c:v>104389.62</c:v>
                </c:pt>
                <c:pt idx="10442">
                  <c:v>104399.62</c:v>
                </c:pt>
                <c:pt idx="10443">
                  <c:v>104409.62</c:v>
                </c:pt>
                <c:pt idx="10444">
                  <c:v>104419.62</c:v>
                </c:pt>
                <c:pt idx="10445">
                  <c:v>104429.61</c:v>
                </c:pt>
                <c:pt idx="10446">
                  <c:v>104439.61</c:v>
                </c:pt>
                <c:pt idx="10447">
                  <c:v>104449.60000000001</c:v>
                </c:pt>
                <c:pt idx="10448">
                  <c:v>104459.61</c:v>
                </c:pt>
                <c:pt idx="10449">
                  <c:v>104469.6</c:v>
                </c:pt>
                <c:pt idx="10450">
                  <c:v>104479.6</c:v>
                </c:pt>
                <c:pt idx="10451">
                  <c:v>104489.60000000001</c:v>
                </c:pt>
                <c:pt idx="10452">
                  <c:v>104499.59</c:v>
                </c:pt>
                <c:pt idx="10453">
                  <c:v>104509.6</c:v>
                </c:pt>
                <c:pt idx="10454">
                  <c:v>104519.59</c:v>
                </c:pt>
                <c:pt idx="10455">
                  <c:v>104529.59</c:v>
                </c:pt>
                <c:pt idx="10456">
                  <c:v>104539.59</c:v>
                </c:pt>
                <c:pt idx="10457">
                  <c:v>104549.59</c:v>
                </c:pt>
                <c:pt idx="10458">
                  <c:v>104559.59</c:v>
                </c:pt>
                <c:pt idx="10459">
                  <c:v>104569.59</c:v>
                </c:pt>
                <c:pt idx="10460">
                  <c:v>104579.58</c:v>
                </c:pt>
                <c:pt idx="10461">
                  <c:v>104589.58</c:v>
                </c:pt>
                <c:pt idx="10462">
                  <c:v>104599.57</c:v>
                </c:pt>
                <c:pt idx="10463">
                  <c:v>104609.58</c:v>
                </c:pt>
                <c:pt idx="10464">
                  <c:v>104619.57</c:v>
                </c:pt>
                <c:pt idx="10465">
                  <c:v>104629.57</c:v>
                </c:pt>
                <c:pt idx="10466">
                  <c:v>104639.57</c:v>
                </c:pt>
                <c:pt idx="10467">
                  <c:v>104649.56</c:v>
                </c:pt>
                <c:pt idx="10468">
                  <c:v>104659.56</c:v>
                </c:pt>
                <c:pt idx="10469">
                  <c:v>104669.56</c:v>
                </c:pt>
                <c:pt idx="10470">
                  <c:v>104679.56</c:v>
                </c:pt>
                <c:pt idx="10471">
                  <c:v>104689.55</c:v>
                </c:pt>
                <c:pt idx="10472">
                  <c:v>104699.55</c:v>
                </c:pt>
                <c:pt idx="10473">
                  <c:v>104709.55</c:v>
                </c:pt>
                <c:pt idx="10474">
                  <c:v>104719.55</c:v>
                </c:pt>
                <c:pt idx="10475">
                  <c:v>104729.55</c:v>
                </c:pt>
                <c:pt idx="10476">
                  <c:v>104739.55</c:v>
                </c:pt>
                <c:pt idx="10477">
                  <c:v>104749.55</c:v>
                </c:pt>
                <c:pt idx="10478">
                  <c:v>104759.54</c:v>
                </c:pt>
                <c:pt idx="10479">
                  <c:v>104769.55</c:v>
                </c:pt>
                <c:pt idx="10480">
                  <c:v>104779.54</c:v>
                </c:pt>
                <c:pt idx="10481">
                  <c:v>104789.54</c:v>
                </c:pt>
                <c:pt idx="10482">
                  <c:v>104799.54</c:v>
                </c:pt>
                <c:pt idx="10483">
                  <c:v>104809.53</c:v>
                </c:pt>
                <c:pt idx="10484">
                  <c:v>104819.53</c:v>
                </c:pt>
                <c:pt idx="10485">
                  <c:v>104829.53</c:v>
                </c:pt>
                <c:pt idx="10486">
                  <c:v>104839.53</c:v>
                </c:pt>
                <c:pt idx="10487">
                  <c:v>104849.52</c:v>
                </c:pt>
                <c:pt idx="10488">
                  <c:v>104859.52</c:v>
                </c:pt>
                <c:pt idx="10489">
                  <c:v>104869.52</c:v>
                </c:pt>
                <c:pt idx="10490">
                  <c:v>104879.52</c:v>
                </c:pt>
                <c:pt idx="10491">
                  <c:v>104889.52</c:v>
                </c:pt>
                <c:pt idx="10492">
                  <c:v>104899.52</c:v>
                </c:pt>
                <c:pt idx="10493">
                  <c:v>104909.52</c:v>
                </c:pt>
                <c:pt idx="10494">
                  <c:v>104919.51</c:v>
                </c:pt>
                <c:pt idx="10495">
                  <c:v>104929.52</c:v>
                </c:pt>
                <c:pt idx="10496">
                  <c:v>104939.51</c:v>
                </c:pt>
                <c:pt idx="10497">
                  <c:v>104949.51</c:v>
                </c:pt>
                <c:pt idx="10498">
                  <c:v>104959.51</c:v>
                </c:pt>
                <c:pt idx="10499">
                  <c:v>104969.5</c:v>
                </c:pt>
                <c:pt idx="10500">
                  <c:v>104979.51</c:v>
                </c:pt>
                <c:pt idx="10501">
                  <c:v>104989.5</c:v>
                </c:pt>
                <c:pt idx="10502">
                  <c:v>104999.5</c:v>
                </c:pt>
                <c:pt idx="10503">
                  <c:v>105009.49</c:v>
                </c:pt>
                <c:pt idx="10504">
                  <c:v>105019.49</c:v>
                </c:pt>
                <c:pt idx="10505">
                  <c:v>105029.49</c:v>
                </c:pt>
                <c:pt idx="10506">
                  <c:v>105039.49</c:v>
                </c:pt>
                <c:pt idx="10507">
                  <c:v>105049.49</c:v>
                </c:pt>
                <c:pt idx="10508">
                  <c:v>105059.48</c:v>
                </c:pt>
                <c:pt idx="10509">
                  <c:v>105069.48</c:v>
                </c:pt>
                <c:pt idx="10510">
                  <c:v>105079.48</c:v>
                </c:pt>
                <c:pt idx="10511">
                  <c:v>105089.48</c:v>
                </c:pt>
                <c:pt idx="10512">
                  <c:v>105099.48</c:v>
                </c:pt>
                <c:pt idx="10513">
                  <c:v>105109.48</c:v>
                </c:pt>
                <c:pt idx="10514">
                  <c:v>105119.48</c:v>
                </c:pt>
                <c:pt idx="10515">
                  <c:v>105129.47</c:v>
                </c:pt>
                <c:pt idx="10516">
                  <c:v>105139.48</c:v>
                </c:pt>
                <c:pt idx="10517">
                  <c:v>105149.47</c:v>
                </c:pt>
                <c:pt idx="10518">
                  <c:v>105159.46</c:v>
                </c:pt>
                <c:pt idx="10519">
                  <c:v>105169.46</c:v>
                </c:pt>
                <c:pt idx="10520">
                  <c:v>105179.46</c:v>
                </c:pt>
                <c:pt idx="10521">
                  <c:v>105189.46</c:v>
                </c:pt>
                <c:pt idx="10522">
                  <c:v>105199.46</c:v>
                </c:pt>
                <c:pt idx="10523">
                  <c:v>105209.46</c:v>
                </c:pt>
                <c:pt idx="10524">
                  <c:v>105219.45</c:v>
                </c:pt>
                <c:pt idx="10525">
                  <c:v>105229.45</c:v>
                </c:pt>
                <c:pt idx="10526">
                  <c:v>105239.45</c:v>
                </c:pt>
                <c:pt idx="10527">
                  <c:v>105249.45</c:v>
                </c:pt>
                <c:pt idx="10528">
                  <c:v>105259.45</c:v>
                </c:pt>
                <c:pt idx="10529">
                  <c:v>105269.45</c:v>
                </c:pt>
                <c:pt idx="10530">
                  <c:v>105279.44</c:v>
                </c:pt>
                <c:pt idx="10531">
                  <c:v>105289.44</c:v>
                </c:pt>
                <c:pt idx="10532">
                  <c:v>105299.44</c:v>
                </c:pt>
                <c:pt idx="10533">
                  <c:v>105309.44</c:v>
                </c:pt>
                <c:pt idx="10534">
                  <c:v>105319.43</c:v>
                </c:pt>
                <c:pt idx="10535">
                  <c:v>105329.43</c:v>
                </c:pt>
                <c:pt idx="10536">
                  <c:v>105339.43</c:v>
                </c:pt>
                <c:pt idx="10537">
                  <c:v>105349.43</c:v>
                </c:pt>
                <c:pt idx="10538">
                  <c:v>105359.43</c:v>
                </c:pt>
                <c:pt idx="10539">
                  <c:v>105369.42</c:v>
                </c:pt>
                <c:pt idx="10540">
                  <c:v>105379.42</c:v>
                </c:pt>
                <c:pt idx="10541">
                  <c:v>105389.41</c:v>
                </c:pt>
                <c:pt idx="10542">
                  <c:v>105399.41</c:v>
                </c:pt>
                <c:pt idx="10543">
                  <c:v>105409.41</c:v>
                </c:pt>
                <c:pt idx="10544">
                  <c:v>105419.41</c:v>
                </c:pt>
                <c:pt idx="10545">
                  <c:v>105429.41</c:v>
                </c:pt>
                <c:pt idx="10546">
                  <c:v>105439.41</c:v>
                </c:pt>
                <c:pt idx="10547">
                  <c:v>105449.41</c:v>
                </c:pt>
                <c:pt idx="10548">
                  <c:v>105459.41</c:v>
                </c:pt>
                <c:pt idx="10549">
                  <c:v>105469.41</c:v>
                </c:pt>
                <c:pt idx="10550">
                  <c:v>105479.4</c:v>
                </c:pt>
                <c:pt idx="10551">
                  <c:v>105489.4</c:v>
                </c:pt>
                <c:pt idx="10552">
                  <c:v>105499.4</c:v>
                </c:pt>
                <c:pt idx="10553">
                  <c:v>105509.4</c:v>
                </c:pt>
                <c:pt idx="10554">
                  <c:v>105519.4</c:v>
                </c:pt>
                <c:pt idx="10555">
                  <c:v>105529.39</c:v>
                </c:pt>
                <c:pt idx="10556">
                  <c:v>105539.39</c:v>
                </c:pt>
                <c:pt idx="10557">
                  <c:v>105549.38</c:v>
                </c:pt>
                <c:pt idx="10558">
                  <c:v>105559.38</c:v>
                </c:pt>
                <c:pt idx="10559">
                  <c:v>105569.38</c:v>
                </c:pt>
                <c:pt idx="10560">
                  <c:v>105579.38</c:v>
                </c:pt>
                <c:pt idx="10561">
                  <c:v>105589.38</c:v>
                </c:pt>
                <c:pt idx="10562">
                  <c:v>105599.38</c:v>
                </c:pt>
                <c:pt idx="10563">
                  <c:v>105609.38</c:v>
                </c:pt>
                <c:pt idx="10564">
                  <c:v>105619.38</c:v>
                </c:pt>
                <c:pt idx="10565">
                  <c:v>105629.38</c:v>
                </c:pt>
                <c:pt idx="10566">
                  <c:v>105639.37</c:v>
                </c:pt>
                <c:pt idx="10567">
                  <c:v>105649.37</c:v>
                </c:pt>
                <c:pt idx="10568">
                  <c:v>105659.37</c:v>
                </c:pt>
                <c:pt idx="10569">
                  <c:v>105669.37</c:v>
                </c:pt>
                <c:pt idx="10570">
                  <c:v>105679.37</c:v>
                </c:pt>
                <c:pt idx="10571">
                  <c:v>105689.37</c:v>
                </c:pt>
                <c:pt idx="10572">
                  <c:v>105699.36</c:v>
                </c:pt>
                <c:pt idx="10573">
                  <c:v>105709.35</c:v>
                </c:pt>
                <c:pt idx="10574">
                  <c:v>105719.36</c:v>
                </c:pt>
                <c:pt idx="10575">
                  <c:v>105729.35</c:v>
                </c:pt>
                <c:pt idx="10576">
                  <c:v>105739.35</c:v>
                </c:pt>
                <c:pt idx="10577">
                  <c:v>105749.35</c:v>
                </c:pt>
                <c:pt idx="10578">
                  <c:v>105759.34</c:v>
                </c:pt>
                <c:pt idx="10579">
                  <c:v>105769.34</c:v>
                </c:pt>
                <c:pt idx="10580">
                  <c:v>105779.34</c:v>
                </c:pt>
                <c:pt idx="10581">
                  <c:v>105789.34</c:v>
                </c:pt>
                <c:pt idx="10582">
                  <c:v>105799.34</c:v>
                </c:pt>
                <c:pt idx="10583">
                  <c:v>105809.34</c:v>
                </c:pt>
                <c:pt idx="10584">
                  <c:v>105819.34</c:v>
                </c:pt>
                <c:pt idx="10585">
                  <c:v>105829.34</c:v>
                </c:pt>
                <c:pt idx="10586">
                  <c:v>105839.34</c:v>
                </c:pt>
                <c:pt idx="10587">
                  <c:v>105849.33</c:v>
                </c:pt>
                <c:pt idx="10588">
                  <c:v>105859.32</c:v>
                </c:pt>
                <c:pt idx="10589">
                  <c:v>105869.32</c:v>
                </c:pt>
                <c:pt idx="10590">
                  <c:v>105879.32</c:v>
                </c:pt>
                <c:pt idx="10591">
                  <c:v>105889.32</c:v>
                </c:pt>
                <c:pt idx="10592">
                  <c:v>105899.32</c:v>
                </c:pt>
                <c:pt idx="10593">
                  <c:v>105909.31</c:v>
                </c:pt>
                <c:pt idx="10594">
                  <c:v>105919.31</c:v>
                </c:pt>
                <c:pt idx="10595">
                  <c:v>105929.3</c:v>
                </c:pt>
                <c:pt idx="10596">
                  <c:v>105939.31</c:v>
                </c:pt>
                <c:pt idx="10597">
                  <c:v>105949.3</c:v>
                </c:pt>
                <c:pt idx="10598">
                  <c:v>105959.3</c:v>
                </c:pt>
                <c:pt idx="10599">
                  <c:v>105969.3</c:v>
                </c:pt>
                <c:pt idx="10600">
                  <c:v>105979.3</c:v>
                </c:pt>
                <c:pt idx="10601">
                  <c:v>105989.3</c:v>
                </c:pt>
                <c:pt idx="10602">
                  <c:v>105999.3</c:v>
                </c:pt>
                <c:pt idx="10603">
                  <c:v>106009.3</c:v>
                </c:pt>
                <c:pt idx="10604">
                  <c:v>106019.29</c:v>
                </c:pt>
                <c:pt idx="10605">
                  <c:v>106029.29</c:v>
                </c:pt>
                <c:pt idx="10606">
                  <c:v>106039.29</c:v>
                </c:pt>
                <c:pt idx="10607">
                  <c:v>106049.29</c:v>
                </c:pt>
                <c:pt idx="10608">
                  <c:v>106059.29</c:v>
                </c:pt>
                <c:pt idx="10609">
                  <c:v>106069.28</c:v>
                </c:pt>
                <c:pt idx="10610">
                  <c:v>106079.28</c:v>
                </c:pt>
                <c:pt idx="10611">
                  <c:v>106089.28</c:v>
                </c:pt>
                <c:pt idx="10612">
                  <c:v>106099.28</c:v>
                </c:pt>
                <c:pt idx="10613">
                  <c:v>106109.27</c:v>
                </c:pt>
                <c:pt idx="10614">
                  <c:v>106119.27</c:v>
                </c:pt>
                <c:pt idx="10615">
                  <c:v>106129.27</c:v>
                </c:pt>
                <c:pt idx="10616">
                  <c:v>106139.27</c:v>
                </c:pt>
                <c:pt idx="10617">
                  <c:v>106149.27</c:v>
                </c:pt>
                <c:pt idx="10618">
                  <c:v>106159.27</c:v>
                </c:pt>
                <c:pt idx="10619">
                  <c:v>106169.27</c:v>
                </c:pt>
                <c:pt idx="10620">
                  <c:v>106179.26</c:v>
                </c:pt>
                <c:pt idx="10621">
                  <c:v>106189.26</c:v>
                </c:pt>
                <c:pt idx="10622">
                  <c:v>106199.26</c:v>
                </c:pt>
                <c:pt idx="10623">
                  <c:v>106209.26</c:v>
                </c:pt>
                <c:pt idx="10624">
                  <c:v>106219.26</c:v>
                </c:pt>
                <c:pt idx="10625">
                  <c:v>106229.25</c:v>
                </c:pt>
                <c:pt idx="10626">
                  <c:v>106239.25</c:v>
                </c:pt>
                <c:pt idx="10627">
                  <c:v>106249.25</c:v>
                </c:pt>
                <c:pt idx="10628">
                  <c:v>106259.25</c:v>
                </c:pt>
                <c:pt idx="10629">
                  <c:v>106269.24</c:v>
                </c:pt>
                <c:pt idx="10630">
                  <c:v>106279.24</c:v>
                </c:pt>
                <c:pt idx="10631">
                  <c:v>106289.24</c:v>
                </c:pt>
                <c:pt idx="10632">
                  <c:v>106299.23</c:v>
                </c:pt>
                <c:pt idx="10633">
                  <c:v>106309.24</c:v>
                </c:pt>
                <c:pt idx="10634">
                  <c:v>106319.23</c:v>
                </c:pt>
                <c:pt idx="10635">
                  <c:v>106329.23</c:v>
                </c:pt>
                <c:pt idx="10636">
                  <c:v>106339.23</c:v>
                </c:pt>
                <c:pt idx="10637">
                  <c:v>106349.23</c:v>
                </c:pt>
                <c:pt idx="10638">
                  <c:v>106359.23</c:v>
                </c:pt>
                <c:pt idx="10639">
                  <c:v>106369.23</c:v>
                </c:pt>
                <c:pt idx="10640">
                  <c:v>106379.23</c:v>
                </c:pt>
                <c:pt idx="10641">
                  <c:v>106389.22</c:v>
                </c:pt>
                <c:pt idx="10642">
                  <c:v>106399.22</c:v>
                </c:pt>
                <c:pt idx="10643">
                  <c:v>106409.22</c:v>
                </c:pt>
                <c:pt idx="10644">
                  <c:v>106419.22</c:v>
                </c:pt>
                <c:pt idx="10645">
                  <c:v>106429.21</c:v>
                </c:pt>
                <c:pt idx="10646">
                  <c:v>106439.21</c:v>
                </c:pt>
                <c:pt idx="10647">
                  <c:v>106449.21</c:v>
                </c:pt>
                <c:pt idx="10648">
                  <c:v>106459.21</c:v>
                </c:pt>
                <c:pt idx="10649">
                  <c:v>106469.21</c:v>
                </c:pt>
                <c:pt idx="10650">
                  <c:v>106479.2</c:v>
                </c:pt>
                <c:pt idx="10651">
                  <c:v>106489.2</c:v>
                </c:pt>
                <c:pt idx="10652">
                  <c:v>106499.2</c:v>
                </c:pt>
                <c:pt idx="10653">
                  <c:v>106509.2</c:v>
                </c:pt>
                <c:pt idx="10654">
                  <c:v>106519.2</c:v>
                </c:pt>
                <c:pt idx="10655">
                  <c:v>106529.2</c:v>
                </c:pt>
                <c:pt idx="10656">
                  <c:v>106539.2</c:v>
                </c:pt>
                <c:pt idx="10657">
                  <c:v>106549.19</c:v>
                </c:pt>
                <c:pt idx="10658">
                  <c:v>106559.18</c:v>
                </c:pt>
                <c:pt idx="10659">
                  <c:v>106569.19</c:v>
                </c:pt>
                <c:pt idx="10660">
                  <c:v>106579.18</c:v>
                </c:pt>
                <c:pt idx="10661">
                  <c:v>106589.18</c:v>
                </c:pt>
                <c:pt idx="10662">
                  <c:v>106599.18</c:v>
                </c:pt>
                <c:pt idx="10663">
                  <c:v>106609.17</c:v>
                </c:pt>
                <c:pt idx="10664">
                  <c:v>106619.18</c:v>
                </c:pt>
                <c:pt idx="10665">
                  <c:v>106629.17</c:v>
                </c:pt>
                <c:pt idx="10666">
                  <c:v>106639.17</c:v>
                </c:pt>
                <c:pt idx="10667">
                  <c:v>106649.16</c:v>
                </c:pt>
                <c:pt idx="10668">
                  <c:v>106659.16</c:v>
                </c:pt>
                <c:pt idx="10669">
                  <c:v>106669.16</c:v>
                </c:pt>
                <c:pt idx="10670">
                  <c:v>106679.16</c:v>
                </c:pt>
                <c:pt idx="10671">
                  <c:v>106689.16</c:v>
                </c:pt>
                <c:pt idx="10672">
                  <c:v>106699.16</c:v>
                </c:pt>
                <c:pt idx="10673">
                  <c:v>106709.16</c:v>
                </c:pt>
                <c:pt idx="10674">
                  <c:v>106719.15</c:v>
                </c:pt>
                <c:pt idx="10675">
                  <c:v>106729.16</c:v>
                </c:pt>
                <c:pt idx="10676">
                  <c:v>106739.15</c:v>
                </c:pt>
                <c:pt idx="10677">
                  <c:v>106749.15</c:v>
                </c:pt>
                <c:pt idx="10678">
                  <c:v>106759.15</c:v>
                </c:pt>
                <c:pt idx="10679">
                  <c:v>106769.14</c:v>
                </c:pt>
                <c:pt idx="10680">
                  <c:v>106779.15</c:v>
                </c:pt>
                <c:pt idx="10681">
                  <c:v>106789.14</c:v>
                </c:pt>
                <c:pt idx="10682">
                  <c:v>106799.14</c:v>
                </c:pt>
                <c:pt idx="10683">
                  <c:v>106809.13</c:v>
                </c:pt>
                <c:pt idx="10684">
                  <c:v>106819.13</c:v>
                </c:pt>
                <c:pt idx="10685">
                  <c:v>106829.13</c:v>
                </c:pt>
                <c:pt idx="10686">
                  <c:v>106839.13</c:v>
                </c:pt>
                <c:pt idx="10687">
                  <c:v>106849.13</c:v>
                </c:pt>
                <c:pt idx="10688">
                  <c:v>106859.13</c:v>
                </c:pt>
                <c:pt idx="10689">
                  <c:v>106869.13</c:v>
                </c:pt>
                <c:pt idx="10690">
                  <c:v>106879.13</c:v>
                </c:pt>
                <c:pt idx="10691">
                  <c:v>106889.13</c:v>
                </c:pt>
                <c:pt idx="10692">
                  <c:v>106899.12</c:v>
                </c:pt>
                <c:pt idx="10693">
                  <c:v>106909.12</c:v>
                </c:pt>
                <c:pt idx="10694">
                  <c:v>106919.12</c:v>
                </c:pt>
                <c:pt idx="10695">
                  <c:v>106929.11</c:v>
                </c:pt>
                <c:pt idx="10696">
                  <c:v>106939.12</c:v>
                </c:pt>
                <c:pt idx="10697">
                  <c:v>106949.11</c:v>
                </c:pt>
                <c:pt idx="10698">
                  <c:v>106959.11</c:v>
                </c:pt>
                <c:pt idx="10699">
                  <c:v>106969.1</c:v>
                </c:pt>
                <c:pt idx="10700">
                  <c:v>106979.1</c:v>
                </c:pt>
                <c:pt idx="10701">
                  <c:v>106989.1</c:v>
                </c:pt>
                <c:pt idx="10702">
                  <c:v>106999.1</c:v>
                </c:pt>
                <c:pt idx="10703">
                  <c:v>107009.1</c:v>
                </c:pt>
                <c:pt idx="10704">
                  <c:v>107019.09</c:v>
                </c:pt>
                <c:pt idx="10705">
                  <c:v>107029.09</c:v>
                </c:pt>
                <c:pt idx="10706">
                  <c:v>107039.09</c:v>
                </c:pt>
                <c:pt idx="10707">
                  <c:v>107049.09</c:v>
                </c:pt>
                <c:pt idx="10708">
                  <c:v>107059.09</c:v>
                </c:pt>
                <c:pt idx="10709">
                  <c:v>107069.09</c:v>
                </c:pt>
                <c:pt idx="10710">
                  <c:v>107079.09</c:v>
                </c:pt>
                <c:pt idx="10711">
                  <c:v>107089.09</c:v>
                </c:pt>
                <c:pt idx="10712">
                  <c:v>107099.09</c:v>
                </c:pt>
                <c:pt idx="10713">
                  <c:v>107109.08</c:v>
                </c:pt>
                <c:pt idx="10714">
                  <c:v>107119.08</c:v>
                </c:pt>
                <c:pt idx="10715">
                  <c:v>107129.07</c:v>
                </c:pt>
                <c:pt idx="10716">
                  <c:v>107139.07</c:v>
                </c:pt>
                <c:pt idx="10717">
                  <c:v>107149.07</c:v>
                </c:pt>
                <c:pt idx="10718">
                  <c:v>107159.07</c:v>
                </c:pt>
                <c:pt idx="10719">
                  <c:v>107169.07</c:v>
                </c:pt>
                <c:pt idx="10720">
                  <c:v>107179.06</c:v>
                </c:pt>
                <c:pt idx="10721">
                  <c:v>107189.05</c:v>
                </c:pt>
                <c:pt idx="10722">
                  <c:v>107199.06</c:v>
                </c:pt>
                <c:pt idx="10723">
                  <c:v>107209.05</c:v>
                </c:pt>
                <c:pt idx="10724">
                  <c:v>107219.05</c:v>
                </c:pt>
                <c:pt idx="10725">
                  <c:v>107229.05</c:v>
                </c:pt>
                <c:pt idx="10726">
                  <c:v>107239.05</c:v>
                </c:pt>
                <c:pt idx="10727">
                  <c:v>107249.05</c:v>
                </c:pt>
                <c:pt idx="10728">
                  <c:v>107259.05</c:v>
                </c:pt>
                <c:pt idx="10729">
                  <c:v>107269.05</c:v>
                </c:pt>
                <c:pt idx="10730">
                  <c:v>107279.03999999999</c:v>
                </c:pt>
                <c:pt idx="10731">
                  <c:v>107289.04</c:v>
                </c:pt>
                <c:pt idx="10732">
                  <c:v>107299.04</c:v>
                </c:pt>
                <c:pt idx="10733">
                  <c:v>107309.04</c:v>
                </c:pt>
                <c:pt idx="10734">
                  <c:v>107319.03999999999</c:v>
                </c:pt>
                <c:pt idx="10735">
                  <c:v>107329.03</c:v>
                </c:pt>
                <c:pt idx="10736">
                  <c:v>107339.03</c:v>
                </c:pt>
                <c:pt idx="10737">
                  <c:v>107349.02</c:v>
                </c:pt>
                <c:pt idx="10738">
                  <c:v>107359.03</c:v>
                </c:pt>
                <c:pt idx="10739">
                  <c:v>107369.02</c:v>
                </c:pt>
                <c:pt idx="10740">
                  <c:v>107379.02</c:v>
                </c:pt>
                <c:pt idx="10741">
                  <c:v>107389.02</c:v>
                </c:pt>
                <c:pt idx="10742">
                  <c:v>107399.02</c:v>
                </c:pt>
                <c:pt idx="10743">
                  <c:v>107409.02</c:v>
                </c:pt>
                <c:pt idx="10744">
                  <c:v>107419.02</c:v>
                </c:pt>
                <c:pt idx="10745">
                  <c:v>107429.01</c:v>
                </c:pt>
                <c:pt idx="10746">
                  <c:v>107439.01</c:v>
                </c:pt>
                <c:pt idx="10747">
                  <c:v>107449.01</c:v>
                </c:pt>
                <c:pt idx="10748">
                  <c:v>107459.01</c:v>
                </c:pt>
                <c:pt idx="10749">
                  <c:v>107469</c:v>
                </c:pt>
                <c:pt idx="10750">
                  <c:v>107478.99</c:v>
                </c:pt>
                <c:pt idx="10751">
                  <c:v>107489.01</c:v>
                </c:pt>
                <c:pt idx="10752">
                  <c:v>107499.01</c:v>
                </c:pt>
                <c:pt idx="10753">
                  <c:v>107509</c:v>
                </c:pt>
                <c:pt idx="10754">
                  <c:v>107518.99</c:v>
                </c:pt>
                <c:pt idx="10755">
                  <c:v>107528.99</c:v>
                </c:pt>
                <c:pt idx="10756">
                  <c:v>107538.99</c:v>
                </c:pt>
                <c:pt idx="10757">
                  <c:v>107548.99</c:v>
                </c:pt>
                <c:pt idx="10758">
                  <c:v>107558.98</c:v>
                </c:pt>
                <c:pt idx="10759">
                  <c:v>107568.98</c:v>
                </c:pt>
                <c:pt idx="10760">
                  <c:v>107578.98</c:v>
                </c:pt>
                <c:pt idx="10761">
                  <c:v>107588.98</c:v>
                </c:pt>
                <c:pt idx="10762">
                  <c:v>107598.98</c:v>
                </c:pt>
                <c:pt idx="10763">
                  <c:v>107608.98</c:v>
                </c:pt>
                <c:pt idx="10764">
                  <c:v>107618.98</c:v>
                </c:pt>
                <c:pt idx="10765">
                  <c:v>107628.98</c:v>
                </c:pt>
                <c:pt idx="10766">
                  <c:v>107638.98</c:v>
                </c:pt>
                <c:pt idx="10767">
                  <c:v>107648.97</c:v>
                </c:pt>
                <c:pt idx="10768">
                  <c:v>107658.96</c:v>
                </c:pt>
                <c:pt idx="10769">
                  <c:v>107668.96</c:v>
                </c:pt>
                <c:pt idx="10770">
                  <c:v>107678.96</c:v>
                </c:pt>
                <c:pt idx="10771">
                  <c:v>107688.96000000001</c:v>
                </c:pt>
                <c:pt idx="10772">
                  <c:v>107698.96</c:v>
                </c:pt>
                <c:pt idx="10773">
                  <c:v>107708.96</c:v>
                </c:pt>
                <c:pt idx="10774">
                  <c:v>107718.96</c:v>
                </c:pt>
                <c:pt idx="10775">
                  <c:v>107728.96000000001</c:v>
                </c:pt>
                <c:pt idx="10776">
                  <c:v>107738.95</c:v>
                </c:pt>
                <c:pt idx="10777">
                  <c:v>107748.95</c:v>
                </c:pt>
                <c:pt idx="10778">
                  <c:v>107758.95</c:v>
                </c:pt>
                <c:pt idx="10779">
                  <c:v>107768.95</c:v>
                </c:pt>
                <c:pt idx="10780">
                  <c:v>107778.95</c:v>
                </c:pt>
                <c:pt idx="10781">
                  <c:v>107788.94</c:v>
                </c:pt>
                <c:pt idx="10782">
                  <c:v>107798.93</c:v>
                </c:pt>
                <c:pt idx="10783">
                  <c:v>107808.95</c:v>
                </c:pt>
                <c:pt idx="10784">
                  <c:v>107818.95</c:v>
                </c:pt>
                <c:pt idx="10785">
                  <c:v>107828.94</c:v>
                </c:pt>
                <c:pt idx="10786">
                  <c:v>107838.93</c:v>
                </c:pt>
                <c:pt idx="10787">
                  <c:v>107848.93</c:v>
                </c:pt>
                <c:pt idx="10788">
                  <c:v>107858.93</c:v>
                </c:pt>
                <c:pt idx="10789">
                  <c:v>107868.93</c:v>
                </c:pt>
                <c:pt idx="10790">
                  <c:v>107878.92</c:v>
                </c:pt>
                <c:pt idx="10791">
                  <c:v>107888.91</c:v>
                </c:pt>
                <c:pt idx="10792">
                  <c:v>107898.91</c:v>
                </c:pt>
                <c:pt idx="10793">
                  <c:v>107908.93</c:v>
                </c:pt>
                <c:pt idx="10794">
                  <c:v>107918.92</c:v>
                </c:pt>
                <c:pt idx="10795">
                  <c:v>107928.91</c:v>
                </c:pt>
                <c:pt idx="10796">
                  <c:v>107938.91</c:v>
                </c:pt>
                <c:pt idx="10797">
                  <c:v>107948.91</c:v>
                </c:pt>
                <c:pt idx="10798">
                  <c:v>107958.91</c:v>
                </c:pt>
                <c:pt idx="10799">
                  <c:v>107968.91</c:v>
                </c:pt>
                <c:pt idx="10800">
                  <c:v>107978.9</c:v>
                </c:pt>
                <c:pt idx="10801">
                  <c:v>107988.9</c:v>
                </c:pt>
                <c:pt idx="10802">
                  <c:v>107998.9</c:v>
                </c:pt>
                <c:pt idx="10803">
                  <c:v>108008.89</c:v>
                </c:pt>
                <c:pt idx="10804">
                  <c:v>108018.9</c:v>
                </c:pt>
                <c:pt idx="10805">
                  <c:v>108028.9</c:v>
                </c:pt>
                <c:pt idx="10806">
                  <c:v>108038.9</c:v>
                </c:pt>
                <c:pt idx="10807">
                  <c:v>108048.89</c:v>
                </c:pt>
                <c:pt idx="10808">
                  <c:v>108058.89</c:v>
                </c:pt>
                <c:pt idx="10809">
                  <c:v>108068.88</c:v>
                </c:pt>
                <c:pt idx="10810">
                  <c:v>108078.88</c:v>
                </c:pt>
                <c:pt idx="10811">
                  <c:v>108088.88</c:v>
                </c:pt>
                <c:pt idx="10812">
                  <c:v>108098.88</c:v>
                </c:pt>
                <c:pt idx="10813">
                  <c:v>108108.87</c:v>
                </c:pt>
                <c:pt idx="10814">
                  <c:v>108118.88</c:v>
                </c:pt>
                <c:pt idx="10815">
                  <c:v>108128.88</c:v>
                </c:pt>
                <c:pt idx="10816">
                  <c:v>108138.88</c:v>
                </c:pt>
                <c:pt idx="10817">
                  <c:v>108148.87</c:v>
                </c:pt>
                <c:pt idx="10818">
                  <c:v>108158.87</c:v>
                </c:pt>
                <c:pt idx="10819">
                  <c:v>108168.87</c:v>
                </c:pt>
                <c:pt idx="10820">
                  <c:v>108178.87</c:v>
                </c:pt>
                <c:pt idx="10821">
                  <c:v>108188.86</c:v>
                </c:pt>
                <c:pt idx="10822">
                  <c:v>108198.85</c:v>
                </c:pt>
                <c:pt idx="10823">
                  <c:v>108208.85</c:v>
                </c:pt>
                <c:pt idx="10824">
                  <c:v>108218.85</c:v>
                </c:pt>
                <c:pt idx="10825">
                  <c:v>108228.86</c:v>
                </c:pt>
                <c:pt idx="10826">
                  <c:v>108238.85</c:v>
                </c:pt>
                <c:pt idx="10827">
                  <c:v>108248.85</c:v>
                </c:pt>
                <c:pt idx="10828">
                  <c:v>108258.85</c:v>
                </c:pt>
                <c:pt idx="10829">
                  <c:v>108268.85</c:v>
                </c:pt>
                <c:pt idx="10830">
                  <c:v>108278.84</c:v>
                </c:pt>
                <c:pt idx="10831">
                  <c:v>108288.84</c:v>
                </c:pt>
                <c:pt idx="10832">
                  <c:v>108298.84</c:v>
                </c:pt>
                <c:pt idx="10833">
                  <c:v>108308.84</c:v>
                </c:pt>
                <c:pt idx="10834">
                  <c:v>108318.84</c:v>
                </c:pt>
                <c:pt idx="10835">
                  <c:v>108328.84</c:v>
                </c:pt>
                <c:pt idx="10836">
                  <c:v>108338.84</c:v>
                </c:pt>
                <c:pt idx="10837">
                  <c:v>108348.84</c:v>
                </c:pt>
                <c:pt idx="10838">
                  <c:v>108358.84</c:v>
                </c:pt>
                <c:pt idx="10839">
                  <c:v>108368.83</c:v>
                </c:pt>
                <c:pt idx="10840">
                  <c:v>108378.82</c:v>
                </c:pt>
                <c:pt idx="10841">
                  <c:v>108388.82</c:v>
                </c:pt>
                <c:pt idx="10842">
                  <c:v>108398.82</c:v>
                </c:pt>
                <c:pt idx="10843">
                  <c:v>108408.82</c:v>
                </c:pt>
                <c:pt idx="10844">
                  <c:v>108418.81</c:v>
                </c:pt>
                <c:pt idx="10845">
                  <c:v>108428.8</c:v>
                </c:pt>
                <c:pt idx="10846">
                  <c:v>108438.82</c:v>
                </c:pt>
                <c:pt idx="10847">
                  <c:v>108448.82</c:v>
                </c:pt>
                <c:pt idx="10848">
                  <c:v>108458.81</c:v>
                </c:pt>
                <c:pt idx="10849">
                  <c:v>108468.8</c:v>
                </c:pt>
                <c:pt idx="10850">
                  <c:v>108478.8</c:v>
                </c:pt>
                <c:pt idx="10851">
                  <c:v>108488.8</c:v>
                </c:pt>
                <c:pt idx="10852">
                  <c:v>108498.8</c:v>
                </c:pt>
                <c:pt idx="10853">
                  <c:v>108508.8</c:v>
                </c:pt>
                <c:pt idx="10854">
                  <c:v>108518.79</c:v>
                </c:pt>
                <c:pt idx="10855">
                  <c:v>108528.79</c:v>
                </c:pt>
                <c:pt idx="10856">
                  <c:v>108538.8</c:v>
                </c:pt>
                <c:pt idx="10857">
                  <c:v>108548.8</c:v>
                </c:pt>
                <c:pt idx="10858">
                  <c:v>108558.79</c:v>
                </c:pt>
                <c:pt idx="10859">
                  <c:v>108568.79</c:v>
                </c:pt>
                <c:pt idx="10860">
                  <c:v>108578.79</c:v>
                </c:pt>
                <c:pt idx="10861">
                  <c:v>108588.78</c:v>
                </c:pt>
                <c:pt idx="10862">
                  <c:v>108598.78</c:v>
                </c:pt>
                <c:pt idx="10863">
                  <c:v>108608.77</c:v>
                </c:pt>
                <c:pt idx="10864">
                  <c:v>108618.77</c:v>
                </c:pt>
                <c:pt idx="10865">
                  <c:v>108628.77</c:v>
                </c:pt>
                <c:pt idx="10866">
                  <c:v>108638.77</c:v>
                </c:pt>
                <c:pt idx="10867">
                  <c:v>108648.77</c:v>
                </c:pt>
                <c:pt idx="10868">
                  <c:v>108658.77</c:v>
                </c:pt>
                <c:pt idx="10869">
                  <c:v>108668.77</c:v>
                </c:pt>
                <c:pt idx="10870">
                  <c:v>108678.77</c:v>
                </c:pt>
                <c:pt idx="10871">
                  <c:v>108688.77</c:v>
                </c:pt>
                <c:pt idx="10872">
                  <c:v>108698.76</c:v>
                </c:pt>
                <c:pt idx="10873">
                  <c:v>108708.76</c:v>
                </c:pt>
                <c:pt idx="10874">
                  <c:v>108718.76</c:v>
                </c:pt>
                <c:pt idx="10875">
                  <c:v>108728.75</c:v>
                </c:pt>
                <c:pt idx="10876">
                  <c:v>108738.74</c:v>
                </c:pt>
                <c:pt idx="10877">
                  <c:v>108748.76</c:v>
                </c:pt>
                <c:pt idx="10878">
                  <c:v>108758.76</c:v>
                </c:pt>
                <c:pt idx="10879">
                  <c:v>108768.75</c:v>
                </c:pt>
                <c:pt idx="10880">
                  <c:v>108778.74</c:v>
                </c:pt>
                <c:pt idx="10881">
                  <c:v>108788.74</c:v>
                </c:pt>
                <c:pt idx="10882">
                  <c:v>108798.74</c:v>
                </c:pt>
                <c:pt idx="10883">
                  <c:v>108808.74</c:v>
                </c:pt>
                <c:pt idx="10884">
                  <c:v>108818.73</c:v>
                </c:pt>
                <c:pt idx="10885">
                  <c:v>108828.73</c:v>
                </c:pt>
                <c:pt idx="10886">
                  <c:v>108838.73</c:v>
                </c:pt>
                <c:pt idx="10887">
                  <c:v>108848.73</c:v>
                </c:pt>
                <c:pt idx="10888">
                  <c:v>108858.73</c:v>
                </c:pt>
                <c:pt idx="10889">
                  <c:v>108868.73</c:v>
                </c:pt>
                <c:pt idx="10890">
                  <c:v>108878.73</c:v>
                </c:pt>
                <c:pt idx="10891">
                  <c:v>108888.73</c:v>
                </c:pt>
                <c:pt idx="10892">
                  <c:v>108898.73</c:v>
                </c:pt>
                <c:pt idx="10893">
                  <c:v>108908.72</c:v>
                </c:pt>
                <c:pt idx="10894">
                  <c:v>108918.71</c:v>
                </c:pt>
                <c:pt idx="10895">
                  <c:v>108928.71</c:v>
                </c:pt>
                <c:pt idx="10896">
                  <c:v>108938.71</c:v>
                </c:pt>
                <c:pt idx="10897">
                  <c:v>108948.71</c:v>
                </c:pt>
                <c:pt idx="10898">
                  <c:v>108958.71</c:v>
                </c:pt>
                <c:pt idx="10899">
                  <c:v>108968.71</c:v>
                </c:pt>
                <c:pt idx="10900">
                  <c:v>108978.71</c:v>
                </c:pt>
                <c:pt idx="10901">
                  <c:v>108988.71</c:v>
                </c:pt>
                <c:pt idx="10902">
                  <c:v>108998.7</c:v>
                </c:pt>
                <c:pt idx="10903">
                  <c:v>109008.7</c:v>
                </c:pt>
                <c:pt idx="10904">
                  <c:v>109018.7</c:v>
                </c:pt>
                <c:pt idx="10905">
                  <c:v>109028.7</c:v>
                </c:pt>
                <c:pt idx="10906">
                  <c:v>109038.7</c:v>
                </c:pt>
                <c:pt idx="10907">
                  <c:v>109048.69</c:v>
                </c:pt>
                <c:pt idx="10908">
                  <c:v>109058.68</c:v>
                </c:pt>
                <c:pt idx="10909">
                  <c:v>109068.7</c:v>
                </c:pt>
                <c:pt idx="10910">
                  <c:v>109078.7</c:v>
                </c:pt>
                <c:pt idx="10911">
                  <c:v>109088.69</c:v>
                </c:pt>
                <c:pt idx="10912">
                  <c:v>109098.68</c:v>
                </c:pt>
                <c:pt idx="10913">
                  <c:v>109108.68</c:v>
                </c:pt>
                <c:pt idx="10914">
                  <c:v>109118.68</c:v>
                </c:pt>
                <c:pt idx="10915">
                  <c:v>109128.68</c:v>
                </c:pt>
                <c:pt idx="10916">
                  <c:v>109138.67</c:v>
                </c:pt>
                <c:pt idx="10917">
                  <c:v>109148.66</c:v>
                </c:pt>
                <c:pt idx="10918">
                  <c:v>109158.66</c:v>
                </c:pt>
                <c:pt idx="10919">
                  <c:v>109168.68</c:v>
                </c:pt>
                <c:pt idx="10920">
                  <c:v>109178.67</c:v>
                </c:pt>
                <c:pt idx="10921">
                  <c:v>109188.66</c:v>
                </c:pt>
                <c:pt idx="10922">
                  <c:v>109198.66</c:v>
                </c:pt>
                <c:pt idx="10923">
                  <c:v>109208.66</c:v>
                </c:pt>
                <c:pt idx="10924">
                  <c:v>109218.66</c:v>
                </c:pt>
                <c:pt idx="10925">
                  <c:v>109228.66</c:v>
                </c:pt>
                <c:pt idx="10926">
                  <c:v>109238.65</c:v>
                </c:pt>
                <c:pt idx="10927">
                  <c:v>109248.65</c:v>
                </c:pt>
                <c:pt idx="10928">
                  <c:v>109258.65</c:v>
                </c:pt>
                <c:pt idx="10929">
                  <c:v>109268.64</c:v>
                </c:pt>
                <c:pt idx="10930">
                  <c:v>109278.65</c:v>
                </c:pt>
                <c:pt idx="10931">
                  <c:v>109288.65</c:v>
                </c:pt>
                <c:pt idx="10932">
                  <c:v>109298.65</c:v>
                </c:pt>
                <c:pt idx="10933">
                  <c:v>109308.64</c:v>
                </c:pt>
                <c:pt idx="10934">
                  <c:v>109318.64</c:v>
                </c:pt>
                <c:pt idx="10935">
                  <c:v>109328.63</c:v>
                </c:pt>
                <c:pt idx="10936">
                  <c:v>109338.63</c:v>
                </c:pt>
                <c:pt idx="10937">
                  <c:v>109348.63</c:v>
                </c:pt>
                <c:pt idx="10938">
                  <c:v>109358.63</c:v>
                </c:pt>
                <c:pt idx="10939">
                  <c:v>109368.63</c:v>
                </c:pt>
                <c:pt idx="10940">
                  <c:v>109378.63</c:v>
                </c:pt>
                <c:pt idx="10941">
                  <c:v>109388.63</c:v>
                </c:pt>
                <c:pt idx="10942">
                  <c:v>109398.63</c:v>
                </c:pt>
                <c:pt idx="10943">
                  <c:v>109408.63</c:v>
                </c:pt>
                <c:pt idx="10944">
                  <c:v>109418.62</c:v>
                </c:pt>
                <c:pt idx="10945">
                  <c:v>109428.62</c:v>
                </c:pt>
                <c:pt idx="10946">
                  <c:v>109438.62</c:v>
                </c:pt>
                <c:pt idx="10947">
                  <c:v>109448.61</c:v>
                </c:pt>
                <c:pt idx="10948">
                  <c:v>109458.6</c:v>
                </c:pt>
                <c:pt idx="10949">
                  <c:v>109468.6</c:v>
                </c:pt>
                <c:pt idx="10950">
                  <c:v>109478.6</c:v>
                </c:pt>
                <c:pt idx="10951">
                  <c:v>109488.61</c:v>
                </c:pt>
                <c:pt idx="10952">
                  <c:v>109498.6</c:v>
                </c:pt>
                <c:pt idx="10953">
                  <c:v>109508.6</c:v>
                </c:pt>
                <c:pt idx="10954">
                  <c:v>109518.6</c:v>
                </c:pt>
                <c:pt idx="10955">
                  <c:v>109528.6</c:v>
                </c:pt>
                <c:pt idx="10956">
                  <c:v>109538.59</c:v>
                </c:pt>
                <c:pt idx="10957">
                  <c:v>109548.59</c:v>
                </c:pt>
                <c:pt idx="10958">
                  <c:v>109558.59</c:v>
                </c:pt>
                <c:pt idx="10959">
                  <c:v>109568.59</c:v>
                </c:pt>
                <c:pt idx="10960">
                  <c:v>109578.59</c:v>
                </c:pt>
                <c:pt idx="10961">
                  <c:v>109588.59</c:v>
                </c:pt>
                <c:pt idx="10962">
                  <c:v>109598.59</c:v>
                </c:pt>
                <c:pt idx="10963">
                  <c:v>109608.59</c:v>
                </c:pt>
                <c:pt idx="10964">
                  <c:v>109618.59</c:v>
                </c:pt>
                <c:pt idx="10965">
                  <c:v>109628.58</c:v>
                </c:pt>
                <c:pt idx="10966">
                  <c:v>109638.57</c:v>
                </c:pt>
                <c:pt idx="10967">
                  <c:v>109648.57</c:v>
                </c:pt>
                <c:pt idx="10968">
                  <c:v>109658.57</c:v>
                </c:pt>
                <c:pt idx="10969">
                  <c:v>109668.57</c:v>
                </c:pt>
                <c:pt idx="10970">
                  <c:v>109678.56</c:v>
                </c:pt>
                <c:pt idx="10971">
                  <c:v>109688.55</c:v>
                </c:pt>
                <c:pt idx="10972">
                  <c:v>109698.57</c:v>
                </c:pt>
                <c:pt idx="10973">
                  <c:v>109708.57</c:v>
                </c:pt>
                <c:pt idx="10974">
                  <c:v>109718.56</c:v>
                </c:pt>
                <c:pt idx="10975">
                  <c:v>109728.55</c:v>
                </c:pt>
                <c:pt idx="10976">
                  <c:v>109738.55</c:v>
                </c:pt>
                <c:pt idx="10977">
                  <c:v>109748.55</c:v>
                </c:pt>
                <c:pt idx="10978">
                  <c:v>109758.55</c:v>
                </c:pt>
                <c:pt idx="10979">
                  <c:v>109768.55</c:v>
                </c:pt>
                <c:pt idx="10980">
                  <c:v>109778.54</c:v>
                </c:pt>
                <c:pt idx="10981">
                  <c:v>109788.54</c:v>
                </c:pt>
                <c:pt idx="10982">
                  <c:v>109798.55</c:v>
                </c:pt>
                <c:pt idx="10983">
                  <c:v>109808.55</c:v>
                </c:pt>
                <c:pt idx="10984">
                  <c:v>109818.54</c:v>
                </c:pt>
                <c:pt idx="10985">
                  <c:v>109828.54</c:v>
                </c:pt>
                <c:pt idx="10986">
                  <c:v>109838.54</c:v>
                </c:pt>
                <c:pt idx="10987">
                  <c:v>109848.54</c:v>
                </c:pt>
                <c:pt idx="10988">
                  <c:v>109858.53</c:v>
                </c:pt>
                <c:pt idx="10989">
                  <c:v>109868.52</c:v>
                </c:pt>
                <c:pt idx="10990">
                  <c:v>109878.52</c:v>
                </c:pt>
                <c:pt idx="10991">
                  <c:v>109888.52</c:v>
                </c:pt>
                <c:pt idx="10992">
                  <c:v>109898.52</c:v>
                </c:pt>
                <c:pt idx="10993">
                  <c:v>109908.52</c:v>
                </c:pt>
                <c:pt idx="10994">
                  <c:v>109918.52</c:v>
                </c:pt>
                <c:pt idx="10995">
                  <c:v>109928.52</c:v>
                </c:pt>
                <c:pt idx="10996">
                  <c:v>109938.52</c:v>
                </c:pt>
                <c:pt idx="10997">
                  <c:v>109948.52</c:v>
                </c:pt>
                <c:pt idx="10998">
                  <c:v>109958.51</c:v>
                </c:pt>
                <c:pt idx="10999">
                  <c:v>109968.51</c:v>
                </c:pt>
                <c:pt idx="11000">
                  <c:v>109978.51</c:v>
                </c:pt>
                <c:pt idx="11001">
                  <c:v>109988.5</c:v>
                </c:pt>
                <c:pt idx="11002">
                  <c:v>109998.5</c:v>
                </c:pt>
                <c:pt idx="11003">
                  <c:v>110008.51</c:v>
                </c:pt>
                <c:pt idx="11004">
                  <c:v>110018.51</c:v>
                </c:pt>
                <c:pt idx="11005">
                  <c:v>110028.5</c:v>
                </c:pt>
                <c:pt idx="11006">
                  <c:v>110038.5</c:v>
                </c:pt>
                <c:pt idx="11007">
                  <c:v>110048.49</c:v>
                </c:pt>
                <c:pt idx="11008">
                  <c:v>110058.49</c:v>
                </c:pt>
                <c:pt idx="11009">
                  <c:v>110068.49</c:v>
                </c:pt>
                <c:pt idx="11010">
                  <c:v>110078.48</c:v>
                </c:pt>
                <c:pt idx="11011">
                  <c:v>110088.48</c:v>
                </c:pt>
                <c:pt idx="11012">
                  <c:v>110098.48</c:v>
                </c:pt>
                <c:pt idx="11013">
                  <c:v>110108.49</c:v>
                </c:pt>
                <c:pt idx="11014">
                  <c:v>110118.48</c:v>
                </c:pt>
                <c:pt idx="11015">
                  <c:v>110128.48</c:v>
                </c:pt>
                <c:pt idx="11016">
                  <c:v>110138.48</c:v>
                </c:pt>
                <c:pt idx="11017">
                  <c:v>110148.48</c:v>
                </c:pt>
                <c:pt idx="11018">
                  <c:v>110158.48</c:v>
                </c:pt>
                <c:pt idx="11019">
                  <c:v>110168.47</c:v>
                </c:pt>
                <c:pt idx="11020">
                  <c:v>110178.46</c:v>
                </c:pt>
                <c:pt idx="11021">
                  <c:v>110188.46</c:v>
                </c:pt>
                <c:pt idx="11022">
                  <c:v>110198.46</c:v>
                </c:pt>
                <c:pt idx="11023">
                  <c:v>110208.46</c:v>
                </c:pt>
                <c:pt idx="11024">
                  <c:v>110218.46</c:v>
                </c:pt>
                <c:pt idx="11025">
                  <c:v>110228.46</c:v>
                </c:pt>
                <c:pt idx="11026">
                  <c:v>110238.46</c:v>
                </c:pt>
                <c:pt idx="11027">
                  <c:v>110248.46</c:v>
                </c:pt>
                <c:pt idx="11028">
                  <c:v>110258.45</c:v>
                </c:pt>
                <c:pt idx="11029">
                  <c:v>110268.45</c:v>
                </c:pt>
                <c:pt idx="11030">
                  <c:v>110278.45</c:v>
                </c:pt>
                <c:pt idx="11031">
                  <c:v>110288.45</c:v>
                </c:pt>
                <c:pt idx="11032">
                  <c:v>110298.45</c:v>
                </c:pt>
                <c:pt idx="11033">
                  <c:v>110308.44</c:v>
                </c:pt>
                <c:pt idx="11034">
                  <c:v>110318.45</c:v>
                </c:pt>
                <c:pt idx="11035">
                  <c:v>110328.45</c:v>
                </c:pt>
                <c:pt idx="11036">
                  <c:v>110338.45</c:v>
                </c:pt>
                <c:pt idx="11037">
                  <c:v>110348.44</c:v>
                </c:pt>
                <c:pt idx="11038">
                  <c:v>110358.43</c:v>
                </c:pt>
                <c:pt idx="11039">
                  <c:v>110368.43</c:v>
                </c:pt>
                <c:pt idx="11040">
                  <c:v>110378.43</c:v>
                </c:pt>
                <c:pt idx="11041">
                  <c:v>110388.43</c:v>
                </c:pt>
                <c:pt idx="11042">
                  <c:v>110398.42</c:v>
                </c:pt>
                <c:pt idx="11043">
                  <c:v>110408.41</c:v>
                </c:pt>
                <c:pt idx="11044">
                  <c:v>110418.41</c:v>
                </c:pt>
                <c:pt idx="11045">
                  <c:v>110428.43</c:v>
                </c:pt>
                <c:pt idx="11046">
                  <c:v>110438.42</c:v>
                </c:pt>
                <c:pt idx="11047">
                  <c:v>110448.41</c:v>
                </c:pt>
                <c:pt idx="11048">
                  <c:v>110458.41</c:v>
                </c:pt>
                <c:pt idx="11049">
                  <c:v>110468.41</c:v>
                </c:pt>
                <c:pt idx="11050">
                  <c:v>110478.41</c:v>
                </c:pt>
                <c:pt idx="11051">
                  <c:v>110488.41</c:v>
                </c:pt>
                <c:pt idx="11052">
                  <c:v>110498.4</c:v>
                </c:pt>
                <c:pt idx="11053">
                  <c:v>110508.4</c:v>
                </c:pt>
                <c:pt idx="11054">
                  <c:v>110518.39999999999</c:v>
                </c:pt>
                <c:pt idx="11055">
                  <c:v>110528.41</c:v>
                </c:pt>
                <c:pt idx="11056">
                  <c:v>110538.4</c:v>
                </c:pt>
                <c:pt idx="11057">
                  <c:v>110548.4</c:v>
                </c:pt>
                <c:pt idx="11058">
                  <c:v>110558.39999999999</c:v>
                </c:pt>
                <c:pt idx="11059">
                  <c:v>110568.4</c:v>
                </c:pt>
                <c:pt idx="11060">
                  <c:v>110578.39</c:v>
                </c:pt>
                <c:pt idx="11061">
                  <c:v>110588.38</c:v>
                </c:pt>
                <c:pt idx="11062">
                  <c:v>110598.38</c:v>
                </c:pt>
                <c:pt idx="11063">
                  <c:v>110608.38</c:v>
                </c:pt>
                <c:pt idx="11064">
                  <c:v>110618.38</c:v>
                </c:pt>
                <c:pt idx="11065">
                  <c:v>110628.38</c:v>
                </c:pt>
                <c:pt idx="11066">
                  <c:v>110638.38</c:v>
                </c:pt>
                <c:pt idx="11067">
                  <c:v>110648.38</c:v>
                </c:pt>
                <c:pt idx="11068">
                  <c:v>110658.38</c:v>
                </c:pt>
                <c:pt idx="11069">
                  <c:v>110668.38</c:v>
                </c:pt>
                <c:pt idx="11070">
                  <c:v>110678.37</c:v>
                </c:pt>
                <c:pt idx="11071">
                  <c:v>110688.37</c:v>
                </c:pt>
                <c:pt idx="11072">
                  <c:v>110698.37</c:v>
                </c:pt>
                <c:pt idx="11073">
                  <c:v>110708.36</c:v>
                </c:pt>
                <c:pt idx="11074">
                  <c:v>110718.36</c:v>
                </c:pt>
                <c:pt idx="11075">
                  <c:v>110728.35</c:v>
                </c:pt>
                <c:pt idx="11076">
                  <c:v>110738.37</c:v>
                </c:pt>
                <c:pt idx="11077">
                  <c:v>110748.36</c:v>
                </c:pt>
                <c:pt idx="11078">
                  <c:v>110758.36</c:v>
                </c:pt>
                <c:pt idx="11079">
                  <c:v>110768.35</c:v>
                </c:pt>
                <c:pt idx="11080">
                  <c:v>110778.35</c:v>
                </c:pt>
                <c:pt idx="11081">
                  <c:v>110788.35</c:v>
                </c:pt>
                <c:pt idx="11082">
                  <c:v>110798.34</c:v>
                </c:pt>
                <c:pt idx="11083">
                  <c:v>110808.34</c:v>
                </c:pt>
                <c:pt idx="11084">
                  <c:v>110818.34</c:v>
                </c:pt>
                <c:pt idx="11085">
                  <c:v>110828.34</c:v>
                </c:pt>
                <c:pt idx="11086">
                  <c:v>110838.34</c:v>
                </c:pt>
                <c:pt idx="11087">
                  <c:v>110848.34</c:v>
                </c:pt>
                <c:pt idx="11088">
                  <c:v>110858.34</c:v>
                </c:pt>
                <c:pt idx="11089">
                  <c:v>110868.34</c:v>
                </c:pt>
                <c:pt idx="11090">
                  <c:v>110878.34</c:v>
                </c:pt>
                <c:pt idx="11091">
                  <c:v>110888.33</c:v>
                </c:pt>
                <c:pt idx="11092">
                  <c:v>110898.32</c:v>
                </c:pt>
                <c:pt idx="11093">
                  <c:v>110908.32</c:v>
                </c:pt>
                <c:pt idx="11094">
                  <c:v>110918.32</c:v>
                </c:pt>
                <c:pt idx="11095">
                  <c:v>110928.32000000001</c:v>
                </c:pt>
                <c:pt idx="11096">
                  <c:v>110938.31</c:v>
                </c:pt>
                <c:pt idx="11097">
                  <c:v>110948.32</c:v>
                </c:pt>
                <c:pt idx="11098">
                  <c:v>110958.32</c:v>
                </c:pt>
                <c:pt idx="11099">
                  <c:v>110968.32000000001</c:v>
                </c:pt>
                <c:pt idx="11100">
                  <c:v>110978.31</c:v>
                </c:pt>
                <c:pt idx="11101">
                  <c:v>110988.3</c:v>
                </c:pt>
                <c:pt idx="11102">
                  <c:v>110998.3</c:v>
                </c:pt>
                <c:pt idx="11103">
                  <c:v>111008.3</c:v>
                </c:pt>
                <c:pt idx="11104">
                  <c:v>111018.3</c:v>
                </c:pt>
                <c:pt idx="11105">
                  <c:v>111028.3</c:v>
                </c:pt>
                <c:pt idx="11106">
                  <c:v>111038.29</c:v>
                </c:pt>
                <c:pt idx="11107">
                  <c:v>111048.3</c:v>
                </c:pt>
                <c:pt idx="11108">
                  <c:v>111058.3</c:v>
                </c:pt>
                <c:pt idx="11109">
                  <c:v>111068.3</c:v>
                </c:pt>
                <c:pt idx="11110">
                  <c:v>111078.29</c:v>
                </c:pt>
                <c:pt idx="11111">
                  <c:v>111088.29</c:v>
                </c:pt>
                <c:pt idx="11112">
                  <c:v>111098.29</c:v>
                </c:pt>
                <c:pt idx="11113">
                  <c:v>111108.29</c:v>
                </c:pt>
                <c:pt idx="11114">
                  <c:v>111118.28</c:v>
                </c:pt>
                <c:pt idx="11115">
                  <c:v>111128.27</c:v>
                </c:pt>
                <c:pt idx="11116">
                  <c:v>111138.27</c:v>
                </c:pt>
                <c:pt idx="11117">
                  <c:v>111148.27</c:v>
                </c:pt>
                <c:pt idx="11118">
                  <c:v>111158.28</c:v>
                </c:pt>
                <c:pt idx="11119">
                  <c:v>111168.27</c:v>
                </c:pt>
                <c:pt idx="11120">
                  <c:v>111178.27</c:v>
                </c:pt>
                <c:pt idx="11121">
                  <c:v>111188.27</c:v>
                </c:pt>
                <c:pt idx="11122">
                  <c:v>111198.27</c:v>
                </c:pt>
                <c:pt idx="11123">
                  <c:v>111208.27</c:v>
                </c:pt>
                <c:pt idx="11124">
                  <c:v>111218.26</c:v>
                </c:pt>
                <c:pt idx="11125">
                  <c:v>111228.26</c:v>
                </c:pt>
                <c:pt idx="11126">
                  <c:v>111238.26</c:v>
                </c:pt>
                <c:pt idx="11127">
                  <c:v>111248.26</c:v>
                </c:pt>
                <c:pt idx="11128">
                  <c:v>111258.26</c:v>
                </c:pt>
                <c:pt idx="11129">
                  <c:v>111268.26</c:v>
                </c:pt>
                <c:pt idx="11130">
                  <c:v>111278.26</c:v>
                </c:pt>
                <c:pt idx="11131">
                  <c:v>111288.26</c:v>
                </c:pt>
                <c:pt idx="11132">
                  <c:v>111298.25</c:v>
                </c:pt>
                <c:pt idx="11133">
                  <c:v>111308.24</c:v>
                </c:pt>
                <c:pt idx="11134">
                  <c:v>111318.24</c:v>
                </c:pt>
                <c:pt idx="11135">
                  <c:v>111328.24</c:v>
                </c:pt>
                <c:pt idx="11136">
                  <c:v>111338.23</c:v>
                </c:pt>
                <c:pt idx="11137">
                  <c:v>111348.23</c:v>
                </c:pt>
                <c:pt idx="11138">
                  <c:v>111358.23</c:v>
                </c:pt>
                <c:pt idx="11139">
                  <c:v>111368.24</c:v>
                </c:pt>
                <c:pt idx="11140">
                  <c:v>111378.23</c:v>
                </c:pt>
                <c:pt idx="11141">
                  <c:v>111388.23</c:v>
                </c:pt>
                <c:pt idx="11142">
                  <c:v>111398.23</c:v>
                </c:pt>
                <c:pt idx="11143">
                  <c:v>111408.23</c:v>
                </c:pt>
                <c:pt idx="11144">
                  <c:v>111418.23</c:v>
                </c:pt>
                <c:pt idx="11145">
                  <c:v>111428.22</c:v>
                </c:pt>
                <c:pt idx="11146">
                  <c:v>111438.21</c:v>
                </c:pt>
                <c:pt idx="11147">
                  <c:v>111448.21</c:v>
                </c:pt>
                <c:pt idx="11148">
                  <c:v>111458.21</c:v>
                </c:pt>
                <c:pt idx="11149">
                  <c:v>111468.22</c:v>
                </c:pt>
                <c:pt idx="11150">
                  <c:v>111478.21</c:v>
                </c:pt>
                <c:pt idx="11151">
                  <c:v>111488.21</c:v>
                </c:pt>
                <c:pt idx="11152">
                  <c:v>111498.21</c:v>
                </c:pt>
                <c:pt idx="11153">
                  <c:v>111508.21</c:v>
                </c:pt>
                <c:pt idx="11154">
                  <c:v>111518.2</c:v>
                </c:pt>
                <c:pt idx="11155">
                  <c:v>111528.2</c:v>
                </c:pt>
                <c:pt idx="11156">
                  <c:v>111538.2</c:v>
                </c:pt>
                <c:pt idx="11157">
                  <c:v>111548.2</c:v>
                </c:pt>
                <c:pt idx="11158">
                  <c:v>111558.2</c:v>
                </c:pt>
                <c:pt idx="11159">
                  <c:v>111568.2</c:v>
                </c:pt>
                <c:pt idx="11160">
                  <c:v>111578.2</c:v>
                </c:pt>
                <c:pt idx="11161">
                  <c:v>111588.2</c:v>
                </c:pt>
                <c:pt idx="11162">
                  <c:v>111598.2</c:v>
                </c:pt>
                <c:pt idx="11163">
                  <c:v>111608.19</c:v>
                </c:pt>
                <c:pt idx="11164">
                  <c:v>111618.18</c:v>
                </c:pt>
                <c:pt idx="11165">
                  <c:v>111628.18</c:v>
                </c:pt>
                <c:pt idx="11166">
                  <c:v>111638.18</c:v>
                </c:pt>
                <c:pt idx="11167">
                  <c:v>111648.18</c:v>
                </c:pt>
                <c:pt idx="11168">
                  <c:v>111658.17</c:v>
                </c:pt>
                <c:pt idx="11169">
                  <c:v>111668.16</c:v>
                </c:pt>
                <c:pt idx="11170">
                  <c:v>111678.18</c:v>
                </c:pt>
                <c:pt idx="11171">
                  <c:v>111688.18</c:v>
                </c:pt>
                <c:pt idx="11172">
                  <c:v>111698.17</c:v>
                </c:pt>
                <c:pt idx="11173">
                  <c:v>111708.16</c:v>
                </c:pt>
                <c:pt idx="11174">
                  <c:v>111718.16</c:v>
                </c:pt>
                <c:pt idx="11175">
                  <c:v>111728.16</c:v>
                </c:pt>
                <c:pt idx="11176">
                  <c:v>111738.16</c:v>
                </c:pt>
                <c:pt idx="11177">
                  <c:v>111748.16</c:v>
                </c:pt>
                <c:pt idx="11178">
                  <c:v>111758.15</c:v>
                </c:pt>
                <c:pt idx="11179">
                  <c:v>111768.15</c:v>
                </c:pt>
                <c:pt idx="11180">
                  <c:v>111778.16</c:v>
                </c:pt>
                <c:pt idx="11181">
                  <c:v>111788.16</c:v>
                </c:pt>
                <c:pt idx="11182">
                  <c:v>111798.15</c:v>
                </c:pt>
                <c:pt idx="11183">
                  <c:v>111808.15</c:v>
                </c:pt>
                <c:pt idx="11184">
                  <c:v>111818.15</c:v>
                </c:pt>
                <c:pt idx="11185">
                  <c:v>111828.15</c:v>
                </c:pt>
                <c:pt idx="11186">
                  <c:v>111838.14</c:v>
                </c:pt>
                <c:pt idx="11187">
                  <c:v>111848.13</c:v>
                </c:pt>
                <c:pt idx="11188">
                  <c:v>111858.13</c:v>
                </c:pt>
                <c:pt idx="11189">
                  <c:v>111868.13</c:v>
                </c:pt>
                <c:pt idx="11190">
                  <c:v>111878.13</c:v>
                </c:pt>
                <c:pt idx="11191">
                  <c:v>111888.13</c:v>
                </c:pt>
                <c:pt idx="11192">
                  <c:v>111898.13</c:v>
                </c:pt>
                <c:pt idx="11193">
                  <c:v>111908.13</c:v>
                </c:pt>
                <c:pt idx="11194">
                  <c:v>111918.13</c:v>
                </c:pt>
                <c:pt idx="11195">
                  <c:v>111928.13</c:v>
                </c:pt>
                <c:pt idx="11196">
                  <c:v>111938.12</c:v>
                </c:pt>
                <c:pt idx="11197">
                  <c:v>111948.12</c:v>
                </c:pt>
                <c:pt idx="11198">
                  <c:v>111958.12</c:v>
                </c:pt>
                <c:pt idx="11199">
                  <c:v>111968.11</c:v>
                </c:pt>
                <c:pt idx="11200">
                  <c:v>111978.11</c:v>
                </c:pt>
                <c:pt idx="11201">
                  <c:v>111988.12</c:v>
                </c:pt>
                <c:pt idx="11202">
                  <c:v>111998.12</c:v>
                </c:pt>
                <c:pt idx="11203">
                  <c:v>112008.11</c:v>
                </c:pt>
                <c:pt idx="11204">
                  <c:v>112018.11</c:v>
                </c:pt>
                <c:pt idx="11205">
                  <c:v>112028.1</c:v>
                </c:pt>
                <c:pt idx="11206">
                  <c:v>112038.1</c:v>
                </c:pt>
                <c:pt idx="11207">
                  <c:v>112048.1</c:v>
                </c:pt>
                <c:pt idx="11208">
                  <c:v>112058.09</c:v>
                </c:pt>
                <c:pt idx="11209">
                  <c:v>112068.09</c:v>
                </c:pt>
                <c:pt idx="11210">
                  <c:v>112078.09</c:v>
                </c:pt>
                <c:pt idx="11211">
                  <c:v>112088.09</c:v>
                </c:pt>
                <c:pt idx="11212">
                  <c:v>112098.09</c:v>
                </c:pt>
                <c:pt idx="11213">
                  <c:v>112108.09</c:v>
                </c:pt>
                <c:pt idx="11214">
                  <c:v>112118.09</c:v>
                </c:pt>
                <c:pt idx="11215">
                  <c:v>112128.09</c:v>
                </c:pt>
                <c:pt idx="11216">
                  <c:v>112138.09</c:v>
                </c:pt>
                <c:pt idx="11217">
                  <c:v>112148.08</c:v>
                </c:pt>
                <c:pt idx="11218">
                  <c:v>112158.07</c:v>
                </c:pt>
                <c:pt idx="11219">
                  <c:v>112168.07</c:v>
                </c:pt>
                <c:pt idx="11220">
                  <c:v>112178.07</c:v>
                </c:pt>
                <c:pt idx="11221">
                  <c:v>112188.07</c:v>
                </c:pt>
                <c:pt idx="11222">
                  <c:v>112198.07</c:v>
                </c:pt>
                <c:pt idx="11223">
                  <c:v>112208.07</c:v>
                </c:pt>
                <c:pt idx="11224">
                  <c:v>112218.07</c:v>
                </c:pt>
                <c:pt idx="11225">
                  <c:v>112228.07</c:v>
                </c:pt>
                <c:pt idx="11226">
                  <c:v>112238.06</c:v>
                </c:pt>
                <c:pt idx="11227">
                  <c:v>112248.05</c:v>
                </c:pt>
                <c:pt idx="11228">
                  <c:v>112258.05</c:v>
                </c:pt>
                <c:pt idx="11229">
                  <c:v>112268.05</c:v>
                </c:pt>
                <c:pt idx="11230">
                  <c:v>112278.05</c:v>
                </c:pt>
                <c:pt idx="11231">
                  <c:v>112288.05</c:v>
                </c:pt>
                <c:pt idx="11232">
                  <c:v>112298.04</c:v>
                </c:pt>
                <c:pt idx="11233">
                  <c:v>112308.05</c:v>
                </c:pt>
                <c:pt idx="11234">
                  <c:v>112318.05</c:v>
                </c:pt>
                <c:pt idx="11235">
                  <c:v>112328.05</c:v>
                </c:pt>
                <c:pt idx="11236">
                  <c:v>112338.04</c:v>
                </c:pt>
                <c:pt idx="11237">
                  <c:v>112348.04</c:v>
                </c:pt>
                <c:pt idx="11238">
                  <c:v>112358.04</c:v>
                </c:pt>
                <c:pt idx="11239">
                  <c:v>112368.04</c:v>
                </c:pt>
                <c:pt idx="11240">
                  <c:v>112378.03</c:v>
                </c:pt>
                <c:pt idx="11241">
                  <c:v>112388.02</c:v>
                </c:pt>
                <c:pt idx="11242">
                  <c:v>112398.02</c:v>
                </c:pt>
                <c:pt idx="11243">
                  <c:v>112408.04</c:v>
                </c:pt>
                <c:pt idx="11244">
                  <c:v>112418.03</c:v>
                </c:pt>
                <c:pt idx="11245">
                  <c:v>112428.02</c:v>
                </c:pt>
                <c:pt idx="11246">
                  <c:v>112438.02</c:v>
                </c:pt>
                <c:pt idx="11247">
                  <c:v>112448.02</c:v>
                </c:pt>
                <c:pt idx="11248">
                  <c:v>112458.02</c:v>
                </c:pt>
                <c:pt idx="11249">
                  <c:v>112468.02</c:v>
                </c:pt>
                <c:pt idx="11250">
                  <c:v>112478.01</c:v>
                </c:pt>
                <c:pt idx="11251">
                  <c:v>112488.01</c:v>
                </c:pt>
                <c:pt idx="11252">
                  <c:v>112498.01</c:v>
                </c:pt>
                <c:pt idx="11253">
                  <c:v>112508.02</c:v>
                </c:pt>
                <c:pt idx="11254">
                  <c:v>112518.01</c:v>
                </c:pt>
                <c:pt idx="11255">
                  <c:v>112528.01</c:v>
                </c:pt>
                <c:pt idx="11256">
                  <c:v>112538.01</c:v>
                </c:pt>
                <c:pt idx="11257">
                  <c:v>112548.01</c:v>
                </c:pt>
                <c:pt idx="11258">
                  <c:v>112558</c:v>
                </c:pt>
                <c:pt idx="11259">
                  <c:v>112567.99</c:v>
                </c:pt>
                <c:pt idx="11260">
                  <c:v>112577.99</c:v>
                </c:pt>
                <c:pt idx="11261">
                  <c:v>112587.99</c:v>
                </c:pt>
                <c:pt idx="11262">
                  <c:v>112597.99</c:v>
                </c:pt>
                <c:pt idx="11263">
                  <c:v>112607.98</c:v>
                </c:pt>
                <c:pt idx="11264">
                  <c:v>112617.99</c:v>
                </c:pt>
                <c:pt idx="11265">
                  <c:v>112627.99</c:v>
                </c:pt>
                <c:pt idx="11266">
                  <c:v>112637.99</c:v>
                </c:pt>
                <c:pt idx="11267">
                  <c:v>112647.98</c:v>
                </c:pt>
                <c:pt idx="11268">
                  <c:v>112657.98</c:v>
                </c:pt>
                <c:pt idx="11269">
                  <c:v>112667.98</c:v>
                </c:pt>
                <c:pt idx="11270">
                  <c:v>112677.98</c:v>
                </c:pt>
                <c:pt idx="11271">
                  <c:v>112687.97</c:v>
                </c:pt>
                <c:pt idx="11272">
                  <c:v>112697.97</c:v>
                </c:pt>
                <c:pt idx="11273">
                  <c:v>112707.96</c:v>
                </c:pt>
                <c:pt idx="11274">
                  <c:v>112717.98</c:v>
                </c:pt>
                <c:pt idx="11275">
                  <c:v>112727.97</c:v>
                </c:pt>
                <c:pt idx="11276">
                  <c:v>112737.97</c:v>
                </c:pt>
                <c:pt idx="11277">
                  <c:v>112747.96</c:v>
                </c:pt>
                <c:pt idx="11278">
                  <c:v>112757.96</c:v>
                </c:pt>
                <c:pt idx="11279">
                  <c:v>112767.96</c:v>
                </c:pt>
                <c:pt idx="11280">
                  <c:v>112777.95</c:v>
                </c:pt>
                <c:pt idx="11281">
                  <c:v>112787.95</c:v>
                </c:pt>
                <c:pt idx="11282">
                  <c:v>112797.95</c:v>
                </c:pt>
                <c:pt idx="11283">
                  <c:v>112807.95</c:v>
                </c:pt>
                <c:pt idx="11284">
                  <c:v>112817.95</c:v>
                </c:pt>
                <c:pt idx="11285">
                  <c:v>112827.95</c:v>
                </c:pt>
                <c:pt idx="11286">
                  <c:v>112837.95</c:v>
                </c:pt>
                <c:pt idx="11287">
                  <c:v>112847.95</c:v>
                </c:pt>
                <c:pt idx="11288">
                  <c:v>112857.95</c:v>
                </c:pt>
                <c:pt idx="11289">
                  <c:v>112867.94</c:v>
                </c:pt>
                <c:pt idx="11290">
                  <c:v>112877.93</c:v>
                </c:pt>
                <c:pt idx="11291">
                  <c:v>112887.93</c:v>
                </c:pt>
                <c:pt idx="11292">
                  <c:v>112897.93</c:v>
                </c:pt>
                <c:pt idx="11293">
                  <c:v>112907.93</c:v>
                </c:pt>
                <c:pt idx="11294">
                  <c:v>112917.92</c:v>
                </c:pt>
                <c:pt idx="11295">
                  <c:v>112927.93</c:v>
                </c:pt>
                <c:pt idx="11296">
                  <c:v>112937.93</c:v>
                </c:pt>
                <c:pt idx="11297">
                  <c:v>112947.93</c:v>
                </c:pt>
                <c:pt idx="11298">
                  <c:v>112957.92</c:v>
                </c:pt>
                <c:pt idx="11299">
                  <c:v>112967.91</c:v>
                </c:pt>
                <c:pt idx="11300">
                  <c:v>112977.91</c:v>
                </c:pt>
                <c:pt idx="11301">
                  <c:v>112987.91</c:v>
                </c:pt>
                <c:pt idx="11302">
                  <c:v>112997.91</c:v>
                </c:pt>
                <c:pt idx="11303">
                  <c:v>113007.91</c:v>
                </c:pt>
                <c:pt idx="11304">
                  <c:v>113017.9</c:v>
                </c:pt>
                <c:pt idx="11305">
                  <c:v>113027.91</c:v>
                </c:pt>
                <c:pt idx="11306">
                  <c:v>113037.91</c:v>
                </c:pt>
                <c:pt idx="11307">
                  <c:v>113047.91</c:v>
                </c:pt>
                <c:pt idx="11308">
                  <c:v>113057.9</c:v>
                </c:pt>
                <c:pt idx="11309">
                  <c:v>113067.9</c:v>
                </c:pt>
                <c:pt idx="11310">
                  <c:v>113077.9</c:v>
                </c:pt>
                <c:pt idx="11311">
                  <c:v>113087.9</c:v>
                </c:pt>
                <c:pt idx="11312">
                  <c:v>113097.89</c:v>
                </c:pt>
                <c:pt idx="11313">
                  <c:v>113107.88</c:v>
                </c:pt>
                <c:pt idx="11314">
                  <c:v>113117.88</c:v>
                </c:pt>
                <c:pt idx="11315">
                  <c:v>113127.88</c:v>
                </c:pt>
                <c:pt idx="11316">
                  <c:v>113137.89</c:v>
                </c:pt>
                <c:pt idx="11317">
                  <c:v>113147.88</c:v>
                </c:pt>
                <c:pt idx="11318">
                  <c:v>113157.88</c:v>
                </c:pt>
                <c:pt idx="11319">
                  <c:v>113167.88</c:v>
                </c:pt>
                <c:pt idx="11320">
                  <c:v>113177.88</c:v>
                </c:pt>
                <c:pt idx="11321">
                  <c:v>113187.88</c:v>
                </c:pt>
                <c:pt idx="11322">
                  <c:v>113197.87</c:v>
                </c:pt>
                <c:pt idx="11323">
                  <c:v>113207.87</c:v>
                </c:pt>
                <c:pt idx="11324">
                  <c:v>113217.87</c:v>
                </c:pt>
                <c:pt idx="11325">
                  <c:v>113227.87</c:v>
                </c:pt>
                <c:pt idx="11326">
                  <c:v>113237.87</c:v>
                </c:pt>
                <c:pt idx="11327">
                  <c:v>113247.87</c:v>
                </c:pt>
                <c:pt idx="11328">
                  <c:v>113257.87</c:v>
                </c:pt>
                <c:pt idx="11329">
                  <c:v>113267.87</c:v>
                </c:pt>
                <c:pt idx="11330">
                  <c:v>113277.86</c:v>
                </c:pt>
                <c:pt idx="11331">
                  <c:v>113287.85</c:v>
                </c:pt>
                <c:pt idx="11332">
                  <c:v>113297.85</c:v>
                </c:pt>
                <c:pt idx="11333">
                  <c:v>113307.85</c:v>
                </c:pt>
                <c:pt idx="11334">
                  <c:v>113317.84</c:v>
                </c:pt>
                <c:pt idx="11335">
                  <c:v>113327.84</c:v>
                </c:pt>
                <c:pt idx="11336">
                  <c:v>113337.84</c:v>
                </c:pt>
                <c:pt idx="11337">
                  <c:v>113347.85</c:v>
                </c:pt>
                <c:pt idx="11338">
                  <c:v>113357.84</c:v>
                </c:pt>
                <c:pt idx="11339">
                  <c:v>113367.84</c:v>
                </c:pt>
                <c:pt idx="11340">
                  <c:v>113377.84</c:v>
                </c:pt>
                <c:pt idx="11341">
                  <c:v>113387.84</c:v>
                </c:pt>
                <c:pt idx="11342">
                  <c:v>113397.84</c:v>
                </c:pt>
                <c:pt idx="11343">
                  <c:v>113407.83</c:v>
                </c:pt>
                <c:pt idx="11344">
                  <c:v>113417.83</c:v>
                </c:pt>
                <c:pt idx="11345">
                  <c:v>113427.82</c:v>
                </c:pt>
                <c:pt idx="11346">
                  <c:v>113437.82</c:v>
                </c:pt>
                <c:pt idx="11347">
                  <c:v>113447.83</c:v>
                </c:pt>
                <c:pt idx="11348">
                  <c:v>113457.83</c:v>
                </c:pt>
                <c:pt idx="11349">
                  <c:v>113467.82</c:v>
                </c:pt>
                <c:pt idx="11350">
                  <c:v>113477.82</c:v>
                </c:pt>
                <c:pt idx="11351">
                  <c:v>113487.82</c:v>
                </c:pt>
                <c:pt idx="11352">
                  <c:v>113497.81</c:v>
                </c:pt>
                <c:pt idx="11353">
                  <c:v>113507.8</c:v>
                </c:pt>
                <c:pt idx="11354">
                  <c:v>113517.8</c:v>
                </c:pt>
                <c:pt idx="11355">
                  <c:v>113527.8</c:v>
                </c:pt>
                <c:pt idx="11356">
                  <c:v>113537.8</c:v>
                </c:pt>
                <c:pt idx="11357">
                  <c:v>113547.8</c:v>
                </c:pt>
                <c:pt idx="11358">
                  <c:v>113557.8</c:v>
                </c:pt>
                <c:pt idx="11359">
                  <c:v>113567.8</c:v>
                </c:pt>
                <c:pt idx="11360">
                  <c:v>113577.8</c:v>
                </c:pt>
                <c:pt idx="11361">
                  <c:v>113587.8</c:v>
                </c:pt>
                <c:pt idx="11362">
                  <c:v>113597.79</c:v>
                </c:pt>
                <c:pt idx="11363">
                  <c:v>113607.79</c:v>
                </c:pt>
                <c:pt idx="11364">
                  <c:v>113617.79</c:v>
                </c:pt>
                <c:pt idx="11365">
                  <c:v>113627.79</c:v>
                </c:pt>
                <c:pt idx="11366">
                  <c:v>113637.78</c:v>
                </c:pt>
                <c:pt idx="11367">
                  <c:v>113647.77</c:v>
                </c:pt>
                <c:pt idx="11368">
                  <c:v>113657.79</c:v>
                </c:pt>
                <c:pt idx="11369">
                  <c:v>113667.79</c:v>
                </c:pt>
                <c:pt idx="11370">
                  <c:v>113677.78</c:v>
                </c:pt>
                <c:pt idx="11371">
                  <c:v>113687.77</c:v>
                </c:pt>
                <c:pt idx="11372">
                  <c:v>113697.77</c:v>
                </c:pt>
                <c:pt idx="11373">
                  <c:v>113707.77</c:v>
                </c:pt>
                <c:pt idx="11374">
                  <c:v>113717.77</c:v>
                </c:pt>
                <c:pt idx="11375">
                  <c:v>113727.77</c:v>
                </c:pt>
                <c:pt idx="11376">
                  <c:v>113737.76</c:v>
                </c:pt>
                <c:pt idx="11377">
                  <c:v>113747.76</c:v>
                </c:pt>
                <c:pt idx="11378">
                  <c:v>113757.77</c:v>
                </c:pt>
                <c:pt idx="11379">
                  <c:v>113767.77</c:v>
                </c:pt>
                <c:pt idx="11380">
                  <c:v>113777.76</c:v>
                </c:pt>
                <c:pt idx="11381">
                  <c:v>113787.76</c:v>
                </c:pt>
                <c:pt idx="11382">
                  <c:v>113797.75999999999</c:v>
                </c:pt>
                <c:pt idx="11383">
                  <c:v>113807.76</c:v>
                </c:pt>
                <c:pt idx="11384">
                  <c:v>113817.75</c:v>
                </c:pt>
                <c:pt idx="11385">
                  <c:v>113827.74</c:v>
                </c:pt>
                <c:pt idx="11386">
                  <c:v>113837.74</c:v>
                </c:pt>
                <c:pt idx="11387">
                  <c:v>113847.74</c:v>
                </c:pt>
                <c:pt idx="11388">
                  <c:v>113857.75</c:v>
                </c:pt>
                <c:pt idx="11389">
                  <c:v>113867.74</c:v>
                </c:pt>
                <c:pt idx="11390">
                  <c:v>113877.74</c:v>
                </c:pt>
                <c:pt idx="11391">
                  <c:v>113887.74</c:v>
                </c:pt>
                <c:pt idx="11392">
                  <c:v>113897.74</c:v>
                </c:pt>
                <c:pt idx="11393">
                  <c:v>113907.73</c:v>
                </c:pt>
                <c:pt idx="11394">
                  <c:v>113917.73</c:v>
                </c:pt>
                <c:pt idx="11395">
                  <c:v>113927.73</c:v>
                </c:pt>
                <c:pt idx="11396">
                  <c:v>113937.73</c:v>
                </c:pt>
                <c:pt idx="11397">
                  <c:v>113947.73</c:v>
                </c:pt>
                <c:pt idx="11398">
                  <c:v>113957.72</c:v>
                </c:pt>
                <c:pt idx="11399">
                  <c:v>113967.73</c:v>
                </c:pt>
                <c:pt idx="11400">
                  <c:v>113977.73</c:v>
                </c:pt>
                <c:pt idx="11401">
                  <c:v>113987.73</c:v>
                </c:pt>
                <c:pt idx="11402">
                  <c:v>113997.72</c:v>
                </c:pt>
                <c:pt idx="11403">
                  <c:v>114007.71</c:v>
                </c:pt>
                <c:pt idx="11404">
                  <c:v>114017.71</c:v>
                </c:pt>
                <c:pt idx="11405">
                  <c:v>114027.71</c:v>
                </c:pt>
                <c:pt idx="11406">
                  <c:v>114037.7</c:v>
                </c:pt>
                <c:pt idx="11407">
                  <c:v>114047.7</c:v>
                </c:pt>
                <c:pt idx="11408">
                  <c:v>114057.7</c:v>
                </c:pt>
                <c:pt idx="11409">
                  <c:v>114067.71</c:v>
                </c:pt>
                <c:pt idx="11410">
                  <c:v>114077.7</c:v>
                </c:pt>
                <c:pt idx="11411">
                  <c:v>114087.7</c:v>
                </c:pt>
                <c:pt idx="11412">
                  <c:v>114097.7</c:v>
                </c:pt>
                <c:pt idx="11413">
                  <c:v>114107.7</c:v>
                </c:pt>
                <c:pt idx="11414">
                  <c:v>114117.7</c:v>
                </c:pt>
                <c:pt idx="11415">
                  <c:v>114127.69</c:v>
                </c:pt>
                <c:pt idx="11416">
                  <c:v>114137.69</c:v>
                </c:pt>
                <c:pt idx="11417">
                  <c:v>114147.68</c:v>
                </c:pt>
                <c:pt idx="11418">
                  <c:v>114157.68</c:v>
                </c:pt>
                <c:pt idx="11419">
                  <c:v>114167.67999999999</c:v>
                </c:pt>
                <c:pt idx="11420">
                  <c:v>114177.69</c:v>
                </c:pt>
                <c:pt idx="11421">
                  <c:v>114187.68</c:v>
                </c:pt>
                <c:pt idx="11422">
                  <c:v>114197.68</c:v>
                </c:pt>
                <c:pt idx="11423">
                  <c:v>114207.67999999999</c:v>
                </c:pt>
                <c:pt idx="11424">
                  <c:v>114217.67</c:v>
                </c:pt>
                <c:pt idx="11425">
                  <c:v>114227.66</c:v>
                </c:pt>
                <c:pt idx="11426">
                  <c:v>114237.66</c:v>
                </c:pt>
                <c:pt idx="11427">
                  <c:v>114247.66</c:v>
                </c:pt>
                <c:pt idx="11428">
                  <c:v>114257.66</c:v>
                </c:pt>
                <c:pt idx="11429">
                  <c:v>114267.66</c:v>
                </c:pt>
                <c:pt idx="11430">
                  <c:v>114277.66</c:v>
                </c:pt>
                <c:pt idx="11431">
                  <c:v>114287.66</c:v>
                </c:pt>
                <c:pt idx="11432">
                  <c:v>114297.66</c:v>
                </c:pt>
                <c:pt idx="11433">
                  <c:v>114307.66</c:v>
                </c:pt>
                <c:pt idx="11434">
                  <c:v>114317.65</c:v>
                </c:pt>
                <c:pt idx="11435">
                  <c:v>114327.65</c:v>
                </c:pt>
                <c:pt idx="11436">
                  <c:v>114337.65</c:v>
                </c:pt>
                <c:pt idx="11437">
                  <c:v>114347.65</c:v>
                </c:pt>
                <c:pt idx="11438">
                  <c:v>114357.64</c:v>
                </c:pt>
                <c:pt idx="11439">
                  <c:v>114367.63</c:v>
                </c:pt>
                <c:pt idx="11440">
                  <c:v>114377.65</c:v>
                </c:pt>
                <c:pt idx="11441">
                  <c:v>114387.65</c:v>
                </c:pt>
                <c:pt idx="11442">
                  <c:v>114397.64</c:v>
                </c:pt>
                <c:pt idx="11443">
                  <c:v>114407.63</c:v>
                </c:pt>
                <c:pt idx="11444">
                  <c:v>114417.63</c:v>
                </c:pt>
                <c:pt idx="11445">
                  <c:v>114427.63</c:v>
                </c:pt>
                <c:pt idx="11446">
                  <c:v>114437.63</c:v>
                </c:pt>
                <c:pt idx="11447">
                  <c:v>114447.63</c:v>
                </c:pt>
                <c:pt idx="11448">
                  <c:v>114457.62</c:v>
                </c:pt>
                <c:pt idx="11449">
                  <c:v>114467.62</c:v>
                </c:pt>
                <c:pt idx="11450">
                  <c:v>114477.62</c:v>
                </c:pt>
                <c:pt idx="11451">
                  <c:v>114487.63</c:v>
                </c:pt>
                <c:pt idx="11452">
                  <c:v>114497.62</c:v>
                </c:pt>
                <c:pt idx="11453">
                  <c:v>114507.62</c:v>
                </c:pt>
                <c:pt idx="11454">
                  <c:v>114517.62</c:v>
                </c:pt>
                <c:pt idx="11455">
                  <c:v>114527.62</c:v>
                </c:pt>
                <c:pt idx="11456">
                  <c:v>114537.61</c:v>
                </c:pt>
                <c:pt idx="11457">
                  <c:v>114547.6</c:v>
                </c:pt>
                <c:pt idx="11458">
                  <c:v>114557.6</c:v>
                </c:pt>
                <c:pt idx="11459">
                  <c:v>114567.6</c:v>
                </c:pt>
                <c:pt idx="11460">
                  <c:v>114577.60000000001</c:v>
                </c:pt>
                <c:pt idx="11461">
                  <c:v>114587.6</c:v>
                </c:pt>
                <c:pt idx="11462">
                  <c:v>114597.6</c:v>
                </c:pt>
                <c:pt idx="11463">
                  <c:v>114607.6</c:v>
                </c:pt>
                <c:pt idx="11464">
                  <c:v>114617.60000000001</c:v>
                </c:pt>
                <c:pt idx="11465">
                  <c:v>114627.59</c:v>
                </c:pt>
                <c:pt idx="11466">
                  <c:v>114637.59</c:v>
                </c:pt>
                <c:pt idx="11467">
                  <c:v>114647.59</c:v>
                </c:pt>
                <c:pt idx="11468">
                  <c:v>114657.59</c:v>
                </c:pt>
                <c:pt idx="11469">
                  <c:v>114667.58</c:v>
                </c:pt>
                <c:pt idx="11470">
                  <c:v>114677.58</c:v>
                </c:pt>
                <c:pt idx="11471">
                  <c:v>114687.59</c:v>
                </c:pt>
                <c:pt idx="11472">
                  <c:v>114697.59</c:v>
                </c:pt>
                <c:pt idx="11473">
                  <c:v>114707.58</c:v>
                </c:pt>
                <c:pt idx="11474">
                  <c:v>114717.58</c:v>
                </c:pt>
                <c:pt idx="11475">
                  <c:v>114727.57</c:v>
                </c:pt>
                <c:pt idx="11476">
                  <c:v>114737.57</c:v>
                </c:pt>
                <c:pt idx="11477">
                  <c:v>114747.57</c:v>
                </c:pt>
                <c:pt idx="11478">
                  <c:v>114757.56</c:v>
                </c:pt>
                <c:pt idx="11479">
                  <c:v>114767.56</c:v>
                </c:pt>
                <c:pt idx="11480">
                  <c:v>114777.55</c:v>
                </c:pt>
                <c:pt idx="11481">
                  <c:v>114787.55</c:v>
                </c:pt>
                <c:pt idx="11482">
                  <c:v>114797.56</c:v>
                </c:pt>
                <c:pt idx="11483">
                  <c:v>114807.56</c:v>
                </c:pt>
                <c:pt idx="11484">
                  <c:v>114817.55</c:v>
                </c:pt>
                <c:pt idx="11485">
                  <c:v>114827.55</c:v>
                </c:pt>
                <c:pt idx="11486">
                  <c:v>114837.55</c:v>
                </c:pt>
                <c:pt idx="11487">
                  <c:v>114847.55</c:v>
                </c:pt>
                <c:pt idx="11488">
                  <c:v>114857.54</c:v>
                </c:pt>
                <c:pt idx="11489">
                  <c:v>114867.54</c:v>
                </c:pt>
                <c:pt idx="11490">
                  <c:v>114877.54</c:v>
                </c:pt>
                <c:pt idx="11491">
                  <c:v>114887.54</c:v>
                </c:pt>
                <c:pt idx="11492">
                  <c:v>114897.54</c:v>
                </c:pt>
                <c:pt idx="11493">
                  <c:v>114907.54</c:v>
                </c:pt>
                <c:pt idx="11494">
                  <c:v>114917.54</c:v>
                </c:pt>
                <c:pt idx="11495">
                  <c:v>114927.54</c:v>
                </c:pt>
                <c:pt idx="11496">
                  <c:v>114937.53</c:v>
                </c:pt>
                <c:pt idx="11497">
                  <c:v>114947.52</c:v>
                </c:pt>
                <c:pt idx="11498">
                  <c:v>114957.52</c:v>
                </c:pt>
                <c:pt idx="11499">
                  <c:v>114967.52</c:v>
                </c:pt>
                <c:pt idx="11500">
                  <c:v>114977.52</c:v>
                </c:pt>
                <c:pt idx="11501">
                  <c:v>114987.52</c:v>
                </c:pt>
                <c:pt idx="11502">
                  <c:v>114997.52</c:v>
                </c:pt>
                <c:pt idx="11503">
                  <c:v>115007.52</c:v>
                </c:pt>
                <c:pt idx="11504">
                  <c:v>115017.52</c:v>
                </c:pt>
                <c:pt idx="11505">
                  <c:v>115027.52</c:v>
                </c:pt>
                <c:pt idx="11506">
                  <c:v>115037.51</c:v>
                </c:pt>
                <c:pt idx="11507">
                  <c:v>115047.51</c:v>
                </c:pt>
                <c:pt idx="11508">
                  <c:v>115057.51</c:v>
                </c:pt>
                <c:pt idx="11509">
                  <c:v>115067.51</c:v>
                </c:pt>
                <c:pt idx="11510">
                  <c:v>115077.5</c:v>
                </c:pt>
                <c:pt idx="11511">
                  <c:v>115087.49</c:v>
                </c:pt>
                <c:pt idx="11512">
                  <c:v>115097.49</c:v>
                </c:pt>
                <c:pt idx="11513">
                  <c:v>115107.51</c:v>
                </c:pt>
                <c:pt idx="11514">
                  <c:v>115117.5</c:v>
                </c:pt>
                <c:pt idx="11515">
                  <c:v>115127.49</c:v>
                </c:pt>
                <c:pt idx="11516">
                  <c:v>115137.49</c:v>
                </c:pt>
                <c:pt idx="11517">
                  <c:v>115147.49</c:v>
                </c:pt>
                <c:pt idx="11518">
                  <c:v>115157.49</c:v>
                </c:pt>
                <c:pt idx="11519">
                  <c:v>115167.48</c:v>
                </c:pt>
                <c:pt idx="11520">
                  <c:v>115177.48</c:v>
                </c:pt>
                <c:pt idx="11521">
                  <c:v>115187.48</c:v>
                </c:pt>
                <c:pt idx="11522">
                  <c:v>115197.48</c:v>
                </c:pt>
                <c:pt idx="11523">
                  <c:v>115207.48</c:v>
                </c:pt>
                <c:pt idx="11524">
                  <c:v>115217.48</c:v>
                </c:pt>
                <c:pt idx="11525">
                  <c:v>115227.48</c:v>
                </c:pt>
                <c:pt idx="11526">
                  <c:v>115237.48</c:v>
                </c:pt>
                <c:pt idx="11527">
                  <c:v>115247.48</c:v>
                </c:pt>
                <c:pt idx="11528">
                  <c:v>115257.47</c:v>
                </c:pt>
                <c:pt idx="11529">
                  <c:v>115267.46</c:v>
                </c:pt>
                <c:pt idx="11530">
                  <c:v>115277.46</c:v>
                </c:pt>
                <c:pt idx="11531">
                  <c:v>115287.46</c:v>
                </c:pt>
                <c:pt idx="11532">
                  <c:v>115297.46</c:v>
                </c:pt>
                <c:pt idx="11533">
                  <c:v>115307.46</c:v>
                </c:pt>
                <c:pt idx="11534">
                  <c:v>115317.46</c:v>
                </c:pt>
                <c:pt idx="11535">
                  <c:v>115327.46</c:v>
                </c:pt>
                <c:pt idx="11536">
                  <c:v>115337.46</c:v>
                </c:pt>
                <c:pt idx="11537">
                  <c:v>115347.45</c:v>
                </c:pt>
                <c:pt idx="11538">
                  <c:v>115357.45</c:v>
                </c:pt>
                <c:pt idx="11539">
                  <c:v>115367.45</c:v>
                </c:pt>
                <c:pt idx="11540">
                  <c:v>115377.45</c:v>
                </c:pt>
                <c:pt idx="11541">
                  <c:v>115387.44</c:v>
                </c:pt>
                <c:pt idx="11542">
                  <c:v>115397.44</c:v>
                </c:pt>
                <c:pt idx="11543">
                  <c:v>115407.43</c:v>
                </c:pt>
                <c:pt idx="11544">
                  <c:v>115417.45</c:v>
                </c:pt>
                <c:pt idx="11545">
                  <c:v>115427.44</c:v>
                </c:pt>
                <c:pt idx="11546">
                  <c:v>115437.44</c:v>
                </c:pt>
                <c:pt idx="11547">
                  <c:v>115447.43</c:v>
                </c:pt>
                <c:pt idx="11548">
                  <c:v>115457.43</c:v>
                </c:pt>
                <c:pt idx="11549">
                  <c:v>115467.43</c:v>
                </c:pt>
                <c:pt idx="11550">
                  <c:v>115477.42</c:v>
                </c:pt>
                <c:pt idx="11551">
                  <c:v>115487.42</c:v>
                </c:pt>
                <c:pt idx="11552">
                  <c:v>115497.41</c:v>
                </c:pt>
                <c:pt idx="11553">
                  <c:v>115507.41</c:v>
                </c:pt>
                <c:pt idx="11554">
                  <c:v>115517.42</c:v>
                </c:pt>
                <c:pt idx="11555">
                  <c:v>115527.42</c:v>
                </c:pt>
                <c:pt idx="11556">
                  <c:v>115537.41</c:v>
                </c:pt>
                <c:pt idx="11557">
                  <c:v>115547.41</c:v>
                </c:pt>
                <c:pt idx="11558">
                  <c:v>115557.41</c:v>
                </c:pt>
                <c:pt idx="11559">
                  <c:v>115567.41</c:v>
                </c:pt>
                <c:pt idx="11560">
                  <c:v>115577.4</c:v>
                </c:pt>
                <c:pt idx="11561">
                  <c:v>115587.4</c:v>
                </c:pt>
                <c:pt idx="11562">
                  <c:v>115597.4</c:v>
                </c:pt>
                <c:pt idx="11563">
                  <c:v>115607.4</c:v>
                </c:pt>
                <c:pt idx="11564">
                  <c:v>115617.4</c:v>
                </c:pt>
                <c:pt idx="11565">
                  <c:v>115627.4</c:v>
                </c:pt>
                <c:pt idx="11566">
                  <c:v>115637.4</c:v>
                </c:pt>
                <c:pt idx="11567">
                  <c:v>115647.4</c:v>
                </c:pt>
                <c:pt idx="11568">
                  <c:v>115657.39</c:v>
                </c:pt>
                <c:pt idx="11569">
                  <c:v>115667.38</c:v>
                </c:pt>
                <c:pt idx="11570">
                  <c:v>115677.38</c:v>
                </c:pt>
                <c:pt idx="11571">
                  <c:v>115687.38</c:v>
                </c:pt>
                <c:pt idx="11572">
                  <c:v>115697.38</c:v>
                </c:pt>
                <c:pt idx="11573">
                  <c:v>115707.38</c:v>
                </c:pt>
                <c:pt idx="11574">
                  <c:v>115717.37</c:v>
                </c:pt>
                <c:pt idx="11575">
                  <c:v>115727.38</c:v>
                </c:pt>
                <c:pt idx="11576">
                  <c:v>115737.38</c:v>
                </c:pt>
                <c:pt idx="11577">
                  <c:v>115747.38</c:v>
                </c:pt>
                <c:pt idx="11578">
                  <c:v>115757.37</c:v>
                </c:pt>
                <c:pt idx="11579">
                  <c:v>115767.37</c:v>
                </c:pt>
                <c:pt idx="11580">
                  <c:v>115777.37</c:v>
                </c:pt>
                <c:pt idx="11581">
                  <c:v>115787.37</c:v>
                </c:pt>
                <c:pt idx="11582">
                  <c:v>115797.36</c:v>
                </c:pt>
                <c:pt idx="11583">
                  <c:v>115807.35</c:v>
                </c:pt>
                <c:pt idx="11584">
                  <c:v>115817.35</c:v>
                </c:pt>
                <c:pt idx="11585">
                  <c:v>115827.37</c:v>
                </c:pt>
                <c:pt idx="11586">
                  <c:v>115837.36</c:v>
                </c:pt>
                <c:pt idx="11587">
                  <c:v>115847.35</c:v>
                </c:pt>
                <c:pt idx="11588">
                  <c:v>115857.35</c:v>
                </c:pt>
                <c:pt idx="11589">
                  <c:v>115867.35</c:v>
                </c:pt>
                <c:pt idx="11590">
                  <c:v>115877.35</c:v>
                </c:pt>
                <c:pt idx="11591">
                  <c:v>115887.34</c:v>
                </c:pt>
                <c:pt idx="11592">
                  <c:v>115897.34</c:v>
                </c:pt>
                <c:pt idx="11593">
                  <c:v>115907.34</c:v>
                </c:pt>
                <c:pt idx="11594">
                  <c:v>115917.34</c:v>
                </c:pt>
                <c:pt idx="11595">
                  <c:v>115927.34</c:v>
                </c:pt>
                <c:pt idx="11596">
                  <c:v>115937.34</c:v>
                </c:pt>
                <c:pt idx="11597">
                  <c:v>115947.34</c:v>
                </c:pt>
                <c:pt idx="11598">
                  <c:v>115957.34</c:v>
                </c:pt>
                <c:pt idx="11599">
                  <c:v>115967.34</c:v>
                </c:pt>
                <c:pt idx="11600">
                  <c:v>115977.33</c:v>
                </c:pt>
                <c:pt idx="11601">
                  <c:v>115987.32</c:v>
                </c:pt>
                <c:pt idx="11602">
                  <c:v>115997.32</c:v>
                </c:pt>
                <c:pt idx="11603">
                  <c:v>116007.32</c:v>
                </c:pt>
                <c:pt idx="11604">
                  <c:v>116017.31</c:v>
                </c:pt>
                <c:pt idx="11605">
                  <c:v>116027.31</c:v>
                </c:pt>
                <c:pt idx="11606">
                  <c:v>116037.32</c:v>
                </c:pt>
                <c:pt idx="11607">
                  <c:v>116047.32</c:v>
                </c:pt>
                <c:pt idx="11608">
                  <c:v>116057.31</c:v>
                </c:pt>
                <c:pt idx="11609">
                  <c:v>116067.31</c:v>
                </c:pt>
                <c:pt idx="11610">
                  <c:v>116077.3</c:v>
                </c:pt>
                <c:pt idx="11611">
                  <c:v>116087.3</c:v>
                </c:pt>
                <c:pt idx="11612">
                  <c:v>116097.3</c:v>
                </c:pt>
                <c:pt idx="11613">
                  <c:v>116107.3</c:v>
                </c:pt>
                <c:pt idx="11614">
                  <c:v>116117.3</c:v>
                </c:pt>
                <c:pt idx="11615">
                  <c:v>116127.3</c:v>
                </c:pt>
                <c:pt idx="11616">
                  <c:v>116137.3</c:v>
                </c:pt>
                <c:pt idx="11617">
                  <c:v>116147.3</c:v>
                </c:pt>
                <c:pt idx="11618">
                  <c:v>116157.3</c:v>
                </c:pt>
                <c:pt idx="11619">
                  <c:v>116167.29</c:v>
                </c:pt>
                <c:pt idx="11620">
                  <c:v>116177.29</c:v>
                </c:pt>
                <c:pt idx="11621">
                  <c:v>116187.29</c:v>
                </c:pt>
                <c:pt idx="11622">
                  <c:v>116197.28</c:v>
                </c:pt>
                <c:pt idx="11623">
                  <c:v>116207.27</c:v>
                </c:pt>
                <c:pt idx="11624">
                  <c:v>116217.27</c:v>
                </c:pt>
                <c:pt idx="11625">
                  <c:v>116227.27</c:v>
                </c:pt>
                <c:pt idx="11626">
                  <c:v>116237.28</c:v>
                </c:pt>
                <c:pt idx="11627">
                  <c:v>116247.27</c:v>
                </c:pt>
                <c:pt idx="11628">
                  <c:v>116257.27</c:v>
                </c:pt>
                <c:pt idx="11629">
                  <c:v>116267.27</c:v>
                </c:pt>
                <c:pt idx="11630">
                  <c:v>116277.27</c:v>
                </c:pt>
                <c:pt idx="11631">
                  <c:v>116287.27</c:v>
                </c:pt>
                <c:pt idx="11632">
                  <c:v>116297.26</c:v>
                </c:pt>
                <c:pt idx="11633">
                  <c:v>116307.26</c:v>
                </c:pt>
                <c:pt idx="11634">
                  <c:v>116317.26</c:v>
                </c:pt>
                <c:pt idx="11635">
                  <c:v>116327.26</c:v>
                </c:pt>
                <c:pt idx="11636">
                  <c:v>116337.25</c:v>
                </c:pt>
                <c:pt idx="11637">
                  <c:v>116347.26</c:v>
                </c:pt>
                <c:pt idx="11638">
                  <c:v>116357.26</c:v>
                </c:pt>
                <c:pt idx="11639">
                  <c:v>116367.26</c:v>
                </c:pt>
                <c:pt idx="11640">
                  <c:v>116377.25</c:v>
                </c:pt>
                <c:pt idx="11641">
                  <c:v>116387.24</c:v>
                </c:pt>
                <c:pt idx="11642">
                  <c:v>116397.24</c:v>
                </c:pt>
                <c:pt idx="11643">
                  <c:v>116407.24</c:v>
                </c:pt>
                <c:pt idx="11644">
                  <c:v>116417.24</c:v>
                </c:pt>
                <c:pt idx="11645">
                  <c:v>116427.23</c:v>
                </c:pt>
                <c:pt idx="11646">
                  <c:v>116437.23</c:v>
                </c:pt>
                <c:pt idx="11647">
                  <c:v>116447.24</c:v>
                </c:pt>
                <c:pt idx="11648">
                  <c:v>116457.24</c:v>
                </c:pt>
                <c:pt idx="11649">
                  <c:v>116467.23</c:v>
                </c:pt>
                <c:pt idx="11650">
                  <c:v>116477.23</c:v>
                </c:pt>
                <c:pt idx="11651">
                  <c:v>116487.23</c:v>
                </c:pt>
                <c:pt idx="11652">
                  <c:v>116497.23</c:v>
                </c:pt>
                <c:pt idx="11653">
                  <c:v>116507.23</c:v>
                </c:pt>
                <c:pt idx="11654">
                  <c:v>116517.22</c:v>
                </c:pt>
                <c:pt idx="11655">
                  <c:v>116527.21</c:v>
                </c:pt>
                <c:pt idx="11656">
                  <c:v>116537.21</c:v>
                </c:pt>
                <c:pt idx="11657">
                  <c:v>116547.23</c:v>
                </c:pt>
                <c:pt idx="11658">
                  <c:v>116557.22</c:v>
                </c:pt>
                <c:pt idx="11659">
                  <c:v>116567.21</c:v>
                </c:pt>
                <c:pt idx="11660">
                  <c:v>116577.21</c:v>
                </c:pt>
                <c:pt idx="11661">
                  <c:v>116587.21</c:v>
                </c:pt>
                <c:pt idx="11662">
                  <c:v>116597.21</c:v>
                </c:pt>
                <c:pt idx="11663">
                  <c:v>116607.2</c:v>
                </c:pt>
                <c:pt idx="11664">
                  <c:v>116617.2</c:v>
                </c:pt>
                <c:pt idx="11665">
                  <c:v>116627.2</c:v>
                </c:pt>
                <c:pt idx="11666">
                  <c:v>116637.2</c:v>
                </c:pt>
                <c:pt idx="11667">
                  <c:v>116647.2</c:v>
                </c:pt>
                <c:pt idx="11668">
                  <c:v>116657.2</c:v>
                </c:pt>
                <c:pt idx="11669">
                  <c:v>116667.2</c:v>
                </c:pt>
                <c:pt idx="11670">
                  <c:v>116677.2</c:v>
                </c:pt>
                <c:pt idx="11671">
                  <c:v>116687.2</c:v>
                </c:pt>
                <c:pt idx="11672">
                  <c:v>116697.19</c:v>
                </c:pt>
                <c:pt idx="11673">
                  <c:v>116707.18</c:v>
                </c:pt>
                <c:pt idx="11674">
                  <c:v>116717.18</c:v>
                </c:pt>
                <c:pt idx="11675">
                  <c:v>116727.18</c:v>
                </c:pt>
                <c:pt idx="11676">
                  <c:v>116737.17</c:v>
                </c:pt>
                <c:pt idx="11677">
                  <c:v>116747.17</c:v>
                </c:pt>
                <c:pt idx="11678">
                  <c:v>116757.18</c:v>
                </c:pt>
                <c:pt idx="11679">
                  <c:v>116767.18</c:v>
                </c:pt>
                <c:pt idx="11680">
                  <c:v>116777.17</c:v>
                </c:pt>
                <c:pt idx="11681">
                  <c:v>116787.17</c:v>
                </c:pt>
                <c:pt idx="11682">
                  <c:v>116797.16</c:v>
                </c:pt>
                <c:pt idx="11683">
                  <c:v>116807.16</c:v>
                </c:pt>
                <c:pt idx="11684">
                  <c:v>116817.16</c:v>
                </c:pt>
                <c:pt idx="11685">
                  <c:v>116827.16</c:v>
                </c:pt>
                <c:pt idx="11686">
                  <c:v>116837.16</c:v>
                </c:pt>
                <c:pt idx="11687">
                  <c:v>116847.15</c:v>
                </c:pt>
                <c:pt idx="11688">
                  <c:v>116857.16</c:v>
                </c:pt>
                <c:pt idx="11689">
                  <c:v>116867.16</c:v>
                </c:pt>
                <c:pt idx="11690">
                  <c:v>116877.16</c:v>
                </c:pt>
                <c:pt idx="11691">
                  <c:v>116887.15</c:v>
                </c:pt>
                <c:pt idx="11692">
                  <c:v>116897.15</c:v>
                </c:pt>
                <c:pt idx="11693">
                  <c:v>116907.15</c:v>
                </c:pt>
                <c:pt idx="11694">
                  <c:v>116917.14</c:v>
                </c:pt>
                <c:pt idx="11695">
                  <c:v>116927.13</c:v>
                </c:pt>
                <c:pt idx="11696">
                  <c:v>116937.13</c:v>
                </c:pt>
                <c:pt idx="11697">
                  <c:v>116947.13</c:v>
                </c:pt>
                <c:pt idx="11698">
                  <c:v>116957.13</c:v>
                </c:pt>
                <c:pt idx="11699">
                  <c:v>116967.13</c:v>
                </c:pt>
                <c:pt idx="11700">
                  <c:v>116977.13</c:v>
                </c:pt>
                <c:pt idx="11701">
                  <c:v>116987.13</c:v>
                </c:pt>
                <c:pt idx="11702">
                  <c:v>116997.13</c:v>
                </c:pt>
                <c:pt idx="11703">
                  <c:v>117007.13</c:v>
                </c:pt>
                <c:pt idx="11704">
                  <c:v>117017.12</c:v>
                </c:pt>
                <c:pt idx="11705">
                  <c:v>117027.12</c:v>
                </c:pt>
                <c:pt idx="11706">
                  <c:v>117037.12</c:v>
                </c:pt>
                <c:pt idx="11707">
                  <c:v>117047.12</c:v>
                </c:pt>
                <c:pt idx="11708">
                  <c:v>117057.11</c:v>
                </c:pt>
                <c:pt idx="11709">
                  <c:v>117067.12</c:v>
                </c:pt>
                <c:pt idx="11710">
                  <c:v>117077.12</c:v>
                </c:pt>
                <c:pt idx="11711">
                  <c:v>117087.12</c:v>
                </c:pt>
                <c:pt idx="11712">
                  <c:v>117097.11</c:v>
                </c:pt>
                <c:pt idx="11713">
                  <c:v>117107.1</c:v>
                </c:pt>
                <c:pt idx="11714">
                  <c:v>117117.1</c:v>
                </c:pt>
                <c:pt idx="11715">
                  <c:v>117127.1</c:v>
                </c:pt>
                <c:pt idx="11716">
                  <c:v>117137.1</c:v>
                </c:pt>
                <c:pt idx="11717">
                  <c:v>117147.09</c:v>
                </c:pt>
                <c:pt idx="11718">
                  <c:v>117157.09</c:v>
                </c:pt>
                <c:pt idx="11719">
                  <c:v>117167.1</c:v>
                </c:pt>
                <c:pt idx="11720">
                  <c:v>117177.1</c:v>
                </c:pt>
                <c:pt idx="11721">
                  <c:v>117187.09</c:v>
                </c:pt>
                <c:pt idx="11722">
                  <c:v>117197.09</c:v>
                </c:pt>
                <c:pt idx="11723">
                  <c:v>117207.09</c:v>
                </c:pt>
                <c:pt idx="11724">
                  <c:v>117217.09</c:v>
                </c:pt>
                <c:pt idx="11725">
                  <c:v>117227.09</c:v>
                </c:pt>
                <c:pt idx="11726">
                  <c:v>117237.08</c:v>
                </c:pt>
                <c:pt idx="11727">
                  <c:v>117247.07</c:v>
                </c:pt>
                <c:pt idx="11728">
                  <c:v>117257.07</c:v>
                </c:pt>
                <c:pt idx="11729">
                  <c:v>117267.09</c:v>
                </c:pt>
                <c:pt idx="11730">
                  <c:v>117277.08</c:v>
                </c:pt>
                <c:pt idx="11731">
                  <c:v>117287.07</c:v>
                </c:pt>
                <c:pt idx="11732">
                  <c:v>117297.07</c:v>
                </c:pt>
                <c:pt idx="11733">
                  <c:v>117307.07</c:v>
                </c:pt>
                <c:pt idx="11734">
                  <c:v>117317.07</c:v>
                </c:pt>
                <c:pt idx="11735">
                  <c:v>117327.06</c:v>
                </c:pt>
                <c:pt idx="11736">
                  <c:v>117337.05</c:v>
                </c:pt>
                <c:pt idx="11737">
                  <c:v>117347.05</c:v>
                </c:pt>
                <c:pt idx="11738">
                  <c:v>117357.05</c:v>
                </c:pt>
                <c:pt idx="11739">
                  <c:v>117367.05</c:v>
                </c:pt>
                <c:pt idx="11740">
                  <c:v>117377.05</c:v>
                </c:pt>
                <c:pt idx="11741">
                  <c:v>117387.05</c:v>
                </c:pt>
                <c:pt idx="11742">
                  <c:v>117397.05</c:v>
                </c:pt>
                <c:pt idx="11743">
                  <c:v>117407.05</c:v>
                </c:pt>
                <c:pt idx="11744">
                  <c:v>117417.05</c:v>
                </c:pt>
                <c:pt idx="11745">
                  <c:v>117427.04</c:v>
                </c:pt>
                <c:pt idx="11746">
                  <c:v>117437.04</c:v>
                </c:pt>
                <c:pt idx="11747">
                  <c:v>117447.03999999999</c:v>
                </c:pt>
                <c:pt idx="11748">
                  <c:v>117457.03</c:v>
                </c:pt>
                <c:pt idx="11749">
                  <c:v>117467.03</c:v>
                </c:pt>
                <c:pt idx="11750">
                  <c:v>117477.04</c:v>
                </c:pt>
                <c:pt idx="11751">
                  <c:v>117487.03999999999</c:v>
                </c:pt>
                <c:pt idx="11752">
                  <c:v>117497.03</c:v>
                </c:pt>
                <c:pt idx="11753">
                  <c:v>117507.03</c:v>
                </c:pt>
                <c:pt idx="11754">
                  <c:v>117517.02</c:v>
                </c:pt>
                <c:pt idx="11755">
                  <c:v>117527.02</c:v>
                </c:pt>
                <c:pt idx="11756">
                  <c:v>117537.02</c:v>
                </c:pt>
                <c:pt idx="11757">
                  <c:v>117547.02</c:v>
                </c:pt>
                <c:pt idx="11758">
                  <c:v>117557.01</c:v>
                </c:pt>
                <c:pt idx="11759">
                  <c:v>117567.01</c:v>
                </c:pt>
                <c:pt idx="11760">
                  <c:v>117577.02</c:v>
                </c:pt>
                <c:pt idx="11761">
                  <c:v>117587.02</c:v>
                </c:pt>
                <c:pt idx="11762">
                  <c:v>117597.01</c:v>
                </c:pt>
                <c:pt idx="11763">
                  <c:v>117607.01</c:v>
                </c:pt>
                <c:pt idx="11764">
                  <c:v>117617.01</c:v>
                </c:pt>
                <c:pt idx="11765">
                  <c:v>117627.01</c:v>
                </c:pt>
                <c:pt idx="11766">
                  <c:v>117637</c:v>
                </c:pt>
                <c:pt idx="11767">
                  <c:v>117646.99</c:v>
                </c:pt>
                <c:pt idx="11768">
                  <c:v>117656.99</c:v>
                </c:pt>
                <c:pt idx="11769">
                  <c:v>117666.99</c:v>
                </c:pt>
                <c:pt idx="11770">
                  <c:v>117676.99</c:v>
                </c:pt>
                <c:pt idx="11771">
                  <c:v>117686.99</c:v>
                </c:pt>
                <c:pt idx="11772">
                  <c:v>117696.99</c:v>
                </c:pt>
                <c:pt idx="11773">
                  <c:v>117706.99</c:v>
                </c:pt>
                <c:pt idx="11774">
                  <c:v>117716.99</c:v>
                </c:pt>
                <c:pt idx="11775">
                  <c:v>117726.98</c:v>
                </c:pt>
                <c:pt idx="11776">
                  <c:v>117736.98</c:v>
                </c:pt>
                <c:pt idx="11777">
                  <c:v>117746.98</c:v>
                </c:pt>
                <c:pt idx="11778">
                  <c:v>117756.98</c:v>
                </c:pt>
                <c:pt idx="11779">
                  <c:v>117766.98</c:v>
                </c:pt>
                <c:pt idx="11780">
                  <c:v>117776.97</c:v>
                </c:pt>
                <c:pt idx="11781">
                  <c:v>117786.98</c:v>
                </c:pt>
                <c:pt idx="11782">
                  <c:v>117796.98</c:v>
                </c:pt>
                <c:pt idx="11783">
                  <c:v>117806.98</c:v>
                </c:pt>
                <c:pt idx="11784">
                  <c:v>117816.97</c:v>
                </c:pt>
                <c:pt idx="11785">
                  <c:v>117826.96</c:v>
                </c:pt>
                <c:pt idx="11786">
                  <c:v>117836.96</c:v>
                </c:pt>
                <c:pt idx="11787">
                  <c:v>117846.96</c:v>
                </c:pt>
                <c:pt idx="11788">
                  <c:v>117856.96000000001</c:v>
                </c:pt>
                <c:pt idx="11789">
                  <c:v>117866.95</c:v>
                </c:pt>
                <c:pt idx="11790">
                  <c:v>117876.95</c:v>
                </c:pt>
                <c:pt idx="11791">
                  <c:v>117886.96</c:v>
                </c:pt>
                <c:pt idx="11792">
                  <c:v>117896.96000000001</c:v>
                </c:pt>
                <c:pt idx="11793">
                  <c:v>117906.95</c:v>
                </c:pt>
                <c:pt idx="11794">
                  <c:v>117916.95</c:v>
                </c:pt>
                <c:pt idx="11795">
                  <c:v>117926.95</c:v>
                </c:pt>
                <c:pt idx="11796">
                  <c:v>117936.95</c:v>
                </c:pt>
                <c:pt idx="11797">
                  <c:v>117946.95</c:v>
                </c:pt>
                <c:pt idx="11798">
                  <c:v>117956.94</c:v>
                </c:pt>
                <c:pt idx="11799">
                  <c:v>117966.93</c:v>
                </c:pt>
                <c:pt idx="11800">
                  <c:v>117976.93</c:v>
                </c:pt>
                <c:pt idx="11801">
                  <c:v>117986.95</c:v>
                </c:pt>
                <c:pt idx="11802">
                  <c:v>117996.94</c:v>
                </c:pt>
                <c:pt idx="11803">
                  <c:v>118006.93</c:v>
                </c:pt>
                <c:pt idx="11804">
                  <c:v>118016.93</c:v>
                </c:pt>
                <c:pt idx="11805">
                  <c:v>118026.93</c:v>
                </c:pt>
                <c:pt idx="11806">
                  <c:v>118036.93</c:v>
                </c:pt>
                <c:pt idx="11807">
                  <c:v>118046.92</c:v>
                </c:pt>
                <c:pt idx="11808">
                  <c:v>118056.91</c:v>
                </c:pt>
                <c:pt idx="11809">
                  <c:v>118066.91</c:v>
                </c:pt>
                <c:pt idx="11810">
                  <c:v>118076.91</c:v>
                </c:pt>
                <c:pt idx="11811">
                  <c:v>118086.91</c:v>
                </c:pt>
                <c:pt idx="11812">
                  <c:v>118096.91</c:v>
                </c:pt>
                <c:pt idx="11813">
                  <c:v>118106.91</c:v>
                </c:pt>
                <c:pt idx="11814">
                  <c:v>118116.91</c:v>
                </c:pt>
                <c:pt idx="11815">
                  <c:v>118126.91</c:v>
                </c:pt>
                <c:pt idx="11816">
                  <c:v>118136.91</c:v>
                </c:pt>
                <c:pt idx="11817">
                  <c:v>118146.9</c:v>
                </c:pt>
                <c:pt idx="11818">
                  <c:v>118156.9</c:v>
                </c:pt>
                <c:pt idx="11819">
                  <c:v>118166.9</c:v>
                </c:pt>
                <c:pt idx="11820">
                  <c:v>118176.89</c:v>
                </c:pt>
                <c:pt idx="11821">
                  <c:v>118186.89</c:v>
                </c:pt>
                <c:pt idx="11822">
                  <c:v>118196.9</c:v>
                </c:pt>
                <c:pt idx="11823">
                  <c:v>118206.9</c:v>
                </c:pt>
                <c:pt idx="11824">
                  <c:v>118216.89</c:v>
                </c:pt>
                <c:pt idx="11825">
                  <c:v>118226.89</c:v>
                </c:pt>
                <c:pt idx="11826">
                  <c:v>118236.88</c:v>
                </c:pt>
                <c:pt idx="11827">
                  <c:v>118246.88</c:v>
                </c:pt>
                <c:pt idx="11828">
                  <c:v>118256.88</c:v>
                </c:pt>
                <c:pt idx="11829">
                  <c:v>118266.88</c:v>
                </c:pt>
                <c:pt idx="11830">
                  <c:v>118276.87</c:v>
                </c:pt>
                <c:pt idx="11831">
                  <c:v>118286.87</c:v>
                </c:pt>
                <c:pt idx="11832">
                  <c:v>118296.88</c:v>
                </c:pt>
                <c:pt idx="11833">
                  <c:v>118306.88</c:v>
                </c:pt>
                <c:pt idx="11834">
                  <c:v>118316.87</c:v>
                </c:pt>
                <c:pt idx="11835">
                  <c:v>118326.87</c:v>
                </c:pt>
                <c:pt idx="11836">
                  <c:v>118336.87</c:v>
                </c:pt>
                <c:pt idx="11837">
                  <c:v>118346.87</c:v>
                </c:pt>
                <c:pt idx="11838">
                  <c:v>118356.86</c:v>
                </c:pt>
                <c:pt idx="11839">
                  <c:v>118366.85</c:v>
                </c:pt>
                <c:pt idx="11840">
                  <c:v>118376.85</c:v>
                </c:pt>
                <c:pt idx="11841">
                  <c:v>118386.85</c:v>
                </c:pt>
                <c:pt idx="11842">
                  <c:v>118396.85</c:v>
                </c:pt>
                <c:pt idx="11843">
                  <c:v>118406.85</c:v>
                </c:pt>
                <c:pt idx="11844">
                  <c:v>118416.85</c:v>
                </c:pt>
                <c:pt idx="11845">
                  <c:v>118426.85</c:v>
                </c:pt>
                <c:pt idx="11846">
                  <c:v>118436.85</c:v>
                </c:pt>
                <c:pt idx="11847">
                  <c:v>118446.84</c:v>
                </c:pt>
                <c:pt idx="11848">
                  <c:v>118456.84</c:v>
                </c:pt>
                <c:pt idx="11849">
                  <c:v>118466.84</c:v>
                </c:pt>
                <c:pt idx="11850">
                  <c:v>118476.84</c:v>
                </c:pt>
                <c:pt idx="11851">
                  <c:v>118486.84</c:v>
                </c:pt>
                <c:pt idx="11852">
                  <c:v>118496.83</c:v>
                </c:pt>
                <c:pt idx="11853">
                  <c:v>118506.84</c:v>
                </c:pt>
                <c:pt idx="11854">
                  <c:v>118516.84</c:v>
                </c:pt>
                <c:pt idx="11855">
                  <c:v>118526.84</c:v>
                </c:pt>
                <c:pt idx="11856">
                  <c:v>118536.83</c:v>
                </c:pt>
                <c:pt idx="11857">
                  <c:v>118546.82</c:v>
                </c:pt>
                <c:pt idx="11858">
                  <c:v>118556.82</c:v>
                </c:pt>
                <c:pt idx="11859">
                  <c:v>118566.82</c:v>
                </c:pt>
                <c:pt idx="11860">
                  <c:v>118576.82</c:v>
                </c:pt>
                <c:pt idx="11861">
                  <c:v>118586.81</c:v>
                </c:pt>
                <c:pt idx="11862">
                  <c:v>118596.8</c:v>
                </c:pt>
                <c:pt idx="11863">
                  <c:v>118606.82</c:v>
                </c:pt>
                <c:pt idx="11864">
                  <c:v>118616.82</c:v>
                </c:pt>
                <c:pt idx="11865">
                  <c:v>118626.81</c:v>
                </c:pt>
                <c:pt idx="11866">
                  <c:v>118636.8</c:v>
                </c:pt>
                <c:pt idx="11867">
                  <c:v>118646.8</c:v>
                </c:pt>
                <c:pt idx="11868">
                  <c:v>118656.8</c:v>
                </c:pt>
                <c:pt idx="11869">
                  <c:v>118666.8</c:v>
                </c:pt>
                <c:pt idx="11870">
                  <c:v>118676.8</c:v>
                </c:pt>
                <c:pt idx="11871">
                  <c:v>118686.79</c:v>
                </c:pt>
                <c:pt idx="11872">
                  <c:v>118696.79</c:v>
                </c:pt>
                <c:pt idx="11873">
                  <c:v>118706.8</c:v>
                </c:pt>
                <c:pt idx="11874">
                  <c:v>118716.8</c:v>
                </c:pt>
                <c:pt idx="11875">
                  <c:v>118726.79</c:v>
                </c:pt>
                <c:pt idx="11876">
                  <c:v>118736.79</c:v>
                </c:pt>
                <c:pt idx="11877">
                  <c:v>118746.79</c:v>
                </c:pt>
                <c:pt idx="11878">
                  <c:v>118756.78</c:v>
                </c:pt>
                <c:pt idx="11879">
                  <c:v>118766.78</c:v>
                </c:pt>
                <c:pt idx="11880">
                  <c:v>118776.77</c:v>
                </c:pt>
                <c:pt idx="11881">
                  <c:v>118786.77</c:v>
                </c:pt>
                <c:pt idx="11882">
                  <c:v>118796.77</c:v>
                </c:pt>
                <c:pt idx="11883">
                  <c:v>118806.78</c:v>
                </c:pt>
                <c:pt idx="11884">
                  <c:v>118816.77</c:v>
                </c:pt>
                <c:pt idx="11885">
                  <c:v>118826.77</c:v>
                </c:pt>
                <c:pt idx="11886">
                  <c:v>118836.77</c:v>
                </c:pt>
                <c:pt idx="11887">
                  <c:v>118846.77</c:v>
                </c:pt>
                <c:pt idx="11888">
                  <c:v>118856.77</c:v>
                </c:pt>
                <c:pt idx="11889">
                  <c:v>118866.76</c:v>
                </c:pt>
                <c:pt idx="11890">
                  <c:v>118876.76</c:v>
                </c:pt>
                <c:pt idx="11891">
                  <c:v>118886.76</c:v>
                </c:pt>
                <c:pt idx="11892">
                  <c:v>118896.75</c:v>
                </c:pt>
                <c:pt idx="11893">
                  <c:v>118906.74</c:v>
                </c:pt>
                <c:pt idx="11894">
                  <c:v>118916.76</c:v>
                </c:pt>
                <c:pt idx="11895">
                  <c:v>118926.76</c:v>
                </c:pt>
                <c:pt idx="11896">
                  <c:v>118936.75</c:v>
                </c:pt>
                <c:pt idx="11897">
                  <c:v>118946.74</c:v>
                </c:pt>
                <c:pt idx="11898">
                  <c:v>118956.74</c:v>
                </c:pt>
                <c:pt idx="11899">
                  <c:v>118966.74</c:v>
                </c:pt>
                <c:pt idx="11900">
                  <c:v>118976.74</c:v>
                </c:pt>
                <c:pt idx="11901">
                  <c:v>118986.73</c:v>
                </c:pt>
                <c:pt idx="11902">
                  <c:v>118996.73</c:v>
                </c:pt>
                <c:pt idx="11903">
                  <c:v>119006.73</c:v>
                </c:pt>
                <c:pt idx="11904">
                  <c:v>119016.74</c:v>
                </c:pt>
                <c:pt idx="11905">
                  <c:v>119026.73</c:v>
                </c:pt>
                <c:pt idx="11906">
                  <c:v>119036.73</c:v>
                </c:pt>
                <c:pt idx="11907">
                  <c:v>119046.73</c:v>
                </c:pt>
                <c:pt idx="11908">
                  <c:v>119056.73</c:v>
                </c:pt>
                <c:pt idx="11909">
                  <c:v>119066.73</c:v>
                </c:pt>
                <c:pt idx="11910">
                  <c:v>119076.72</c:v>
                </c:pt>
                <c:pt idx="11911">
                  <c:v>119086.71</c:v>
                </c:pt>
                <c:pt idx="11912">
                  <c:v>119096.71</c:v>
                </c:pt>
                <c:pt idx="11913">
                  <c:v>119106.71</c:v>
                </c:pt>
                <c:pt idx="11914">
                  <c:v>119116.72</c:v>
                </c:pt>
                <c:pt idx="11915">
                  <c:v>119126.71</c:v>
                </c:pt>
                <c:pt idx="11916">
                  <c:v>119136.71</c:v>
                </c:pt>
                <c:pt idx="11917">
                  <c:v>119146.71</c:v>
                </c:pt>
                <c:pt idx="11918">
                  <c:v>119156.71</c:v>
                </c:pt>
                <c:pt idx="11919">
                  <c:v>119166.7</c:v>
                </c:pt>
                <c:pt idx="11920">
                  <c:v>119176.7</c:v>
                </c:pt>
                <c:pt idx="11921">
                  <c:v>119186.7</c:v>
                </c:pt>
                <c:pt idx="11922">
                  <c:v>119196.7</c:v>
                </c:pt>
                <c:pt idx="11923">
                  <c:v>119206.7</c:v>
                </c:pt>
                <c:pt idx="11924">
                  <c:v>119216.7</c:v>
                </c:pt>
                <c:pt idx="11925">
                  <c:v>119226.7</c:v>
                </c:pt>
                <c:pt idx="11926">
                  <c:v>119236.7</c:v>
                </c:pt>
                <c:pt idx="11927">
                  <c:v>119246.7</c:v>
                </c:pt>
                <c:pt idx="11928">
                  <c:v>119256.69</c:v>
                </c:pt>
                <c:pt idx="11929">
                  <c:v>119266.68</c:v>
                </c:pt>
                <c:pt idx="11930">
                  <c:v>119276.68</c:v>
                </c:pt>
                <c:pt idx="11931">
                  <c:v>119286.68</c:v>
                </c:pt>
                <c:pt idx="11932">
                  <c:v>119296.68</c:v>
                </c:pt>
                <c:pt idx="11933">
                  <c:v>119306.67</c:v>
                </c:pt>
                <c:pt idx="11934">
                  <c:v>119316.66</c:v>
                </c:pt>
                <c:pt idx="11935">
                  <c:v>119326.68</c:v>
                </c:pt>
                <c:pt idx="11936">
                  <c:v>119336.68</c:v>
                </c:pt>
                <c:pt idx="11937">
                  <c:v>119346.67</c:v>
                </c:pt>
                <c:pt idx="11938">
                  <c:v>119356.66</c:v>
                </c:pt>
                <c:pt idx="11939">
                  <c:v>119366.66</c:v>
                </c:pt>
                <c:pt idx="11940">
                  <c:v>119376.66</c:v>
                </c:pt>
                <c:pt idx="11941">
                  <c:v>119386.66</c:v>
                </c:pt>
                <c:pt idx="11942">
                  <c:v>119396.66</c:v>
                </c:pt>
                <c:pt idx="11943">
                  <c:v>119406.65</c:v>
                </c:pt>
                <c:pt idx="11944">
                  <c:v>119416.65</c:v>
                </c:pt>
                <c:pt idx="11945">
                  <c:v>119426.66</c:v>
                </c:pt>
                <c:pt idx="11946">
                  <c:v>119436.66</c:v>
                </c:pt>
                <c:pt idx="11947">
                  <c:v>119446.65</c:v>
                </c:pt>
                <c:pt idx="11948">
                  <c:v>119456.65</c:v>
                </c:pt>
                <c:pt idx="11949">
                  <c:v>119466.65</c:v>
                </c:pt>
                <c:pt idx="11950">
                  <c:v>119476.64</c:v>
                </c:pt>
                <c:pt idx="11951">
                  <c:v>119486.64</c:v>
                </c:pt>
                <c:pt idx="11952">
                  <c:v>119496.63</c:v>
                </c:pt>
                <c:pt idx="11953">
                  <c:v>119506.63</c:v>
                </c:pt>
                <c:pt idx="11954">
                  <c:v>119516.63</c:v>
                </c:pt>
                <c:pt idx="11955">
                  <c:v>119526.64</c:v>
                </c:pt>
                <c:pt idx="11956">
                  <c:v>119536.63</c:v>
                </c:pt>
                <c:pt idx="11957">
                  <c:v>119546.63</c:v>
                </c:pt>
                <c:pt idx="11958">
                  <c:v>119556.63</c:v>
                </c:pt>
                <c:pt idx="11959">
                  <c:v>119566.63</c:v>
                </c:pt>
                <c:pt idx="11960">
                  <c:v>119576.63</c:v>
                </c:pt>
                <c:pt idx="11961">
                  <c:v>119586.62</c:v>
                </c:pt>
                <c:pt idx="11962">
                  <c:v>119596.62</c:v>
                </c:pt>
                <c:pt idx="11963">
                  <c:v>119606.62</c:v>
                </c:pt>
                <c:pt idx="11964">
                  <c:v>119616.61</c:v>
                </c:pt>
                <c:pt idx="11965">
                  <c:v>119626.62</c:v>
                </c:pt>
                <c:pt idx="11966">
                  <c:v>119636.62</c:v>
                </c:pt>
                <c:pt idx="11967">
                  <c:v>119646.62</c:v>
                </c:pt>
                <c:pt idx="11968">
                  <c:v>119656.61</c:v>
                </c:pt>
                <c:pt idx="11969">
                  <c:v>119666.6</c:v>
                </c:pt>
                <c:pt idx="11970">
                  <c:v>119676.6</c:v>
                </c:pt>
                <c:pt idx="11971">
                  <c:v>119686.6</c:v>
                </c:pt>
                <c:pt idx="11972">
                  <c:v>119696.6</c:v>
                </c:pt>
                <c:pt idx="11973">
                  <c:v>119706.59</c:v>
                </c:pt>
                <c:pt idx="11974">
                  <c:v>119716.59</c:v>
                </c:pt>
                <c:pt idx="11975">
                  <c:v>119726.59</c:v>
                </c:pt>
                <c:pt idx="11976">
                  <c:v>119736.6</c:v>
                </c:pt>
                <c:pt idx="11977">
                  <c:v>119746.59</c:v>
                </c:pt>
                <c:pt idx="11978">
                  <c:v>119756.59</c:v>
                </c:pt>
                <c:pt idx="11979">
                  <c:v>119766.59</c:v>
                </c:pt>
                <c:pt idx="11980">
                  <c:v>119776.59</c:v>
                </c:pt>
                <c:pt idx="11981">
                  <c:v>119786.59</c:v>
                </c:pt>
                <c:pt idx="11982">
                  <c:v>119796.58</c:v>
                </c:pt>
                <c:pt idx="11983">
                  <c:v>119806.57</c:v>
                </c:pt>
                <c:pt idx="11984">
                  <c:v>119816.57</c:v>
                </c:pt>
                <c:pt idx="11985">
                  <c:v>119826.57</c:v>
                </c:pt>
                <c:pt idx="11986">
                  <c:v>119836.58</c:v>
                </c:pt>
                <c:pt idx="11987">
                  <c:v>119846.57</c:v>
                </c:pt>
                <c:pt idx="11988">
                  <c:v>119856.57</c:v>
                </c:pt>
                <c:pt idx="11989">
                  <c:v>119866.57</c:v>
                </c:pt>
                <c:pt idx="11990">
                  <c:v>119876.57</c:v>
                </c:pt>
                <c:pt idx="11991">
                  <c:v>119886.56</c:v>
                </c:pt>
                <c:pt idx="11992">
                  <c:v>119896.55</c:v>
                </c:pt>
                <c:pt idx="11993">
                  <c:v>119906.55</c:v>
                </c:pt>
                <c:pt idx="11994">
                  <c:v>119916.55</c:v>
                </c:pt>
                <c:pt idx="11995">
                  <c:v>119926.55</c:v>
                </c:pt>
                <c:pt idx="11996">
                  <c:v>119936.55</c:v>
                </c:pt>
                <c:pt idx="11997">
                  <c:v>119946.55</c:v>
                </c:pt>
                <c:pt idx="11998">
                  <c:v>119956.55</c:v>
                </c:pt>
                <c:pt idx="11999">
                  <c:v>119966.55</c:v>
                </c:pt>
                <c:pt idx="12000">
                  <c:v>119976.55</c:v>
                </c:pt>
                <c:pt idx="12001">
                  <c:v>119986.54</c:v>
                </c:pt>
                <c:pt idx="12002">
                  <c:v>119996.54</c:v>
                </c:pt>
                <c:pt idx="12003">
                  <c:v>120006.54</c:v>
                </c:pt>
                <c:pt idx="12004">
                  <c:v>120016.54</c:v>
                </c:pt>
                <c:pt idx="12005">
                  <c:v>120026.53</c:v>
                </c:pt>
                <c:pt idx="12006">
                  <c:v>120036.54</c:v>
                </c:pt>
                <c:pt idx="12007">
                  <c:v>120046.54</c:v>
                </c:pt>
                <c:pt idx="12008">
                  <c:v>120056.54</c:v>
                </c:pt>
                <c:pt idx="12009">
                  <c:v>120066.53</c:v>
                </c:pt>
                <c:pt idx="12010">
                  <c:v>120076.52</c:v>
                </c:pt>
                <c:pt idx="12011">
                  <c:v>120086.52</c:v>
                </c:pt>
                <c:pt idx="12012">
                  <c:v>120096.52</c:v>
                </c:pt>
                <c:pt idx="12013">
                  <c:v>120106.52</c:v>
                </c:pt>
                <c:pt idx="12014">
                  <c:v>120116.52</c:v>
                </c:pt>
                <c:pt idx="12015">
                  <c:v>120126.51</c:v>
                </c:pt>
                <c:pt idx="12016">
                  <c:v>120136.52</c:v>
                </c:pt>
                <c:pt idx="12017">
                  <c:v>120146.52</c:v>
                </c:pt>
                <c:pt idx="12018">
                  <c:v>120156.52</c:v>
                </c:pt>
                <c:pt idx="12019">
                  <c:v>120166.51</c:v>
                </c:pt>
                <c:pt idx="12020">
                  <c:v>120176.51</c:v>
                </c:pt>
                <c:pt idx="12021">
                  <c:v>120186.51</c:v>
                </c:pt>
                <c:pt idx="12022">
                  <c:v>120196.5</c:v>
                </c:pt>
                <c:pt idx="12023">
                  <c:v>120206.5</c:v>
                </c:pt>
                <c:pt idx="12024">
                  <c:v>120216.49</c:v>
                </c:pt>
                <c:pt idx="12025">
                  <c:v>120226.49</c:v>
                </c:pt>
                <c:pt idx="12026">
                  <c:v>120236.5</c:v>
                </c:pt>
                <c:pt idx="12027">
                  <c:v>120246.5</c:v>
                </c:pt>
                <c:pt idx="12028">
                  <c:v>120256.49</c:v>
                </c:pt>
                <c:pt idx="12029">
                  <c:v>120266.49</c:v>
                </c:pt>
                <c:pt idx="12030">
                  <c:v>120276.49</c:v>
                </c:pt>
                <c:pt idx="12031">
                  <c:v>120286.48</c:v>
                </c:pt>
                <c:pt idx="12032">
                  <c:v>120296.48</c:v>
                </c:pt>
                <c:pt idx="12033">
                  <c:v>120306.48</c:v>
                </c:pt>
                <c:pt idx="12034">
                  <c:v>120316.48</c:v>
                </c:pt>
                <c:pt idx="12035">
                  <c:v>120326.48</c:v>
                </c:pt>
                <c:pt idx="12036">
                  <c:v>120336.48</c:v>
                </c:pt>
                <c:pt idx="12037">
                  <c:v>120346.48</c:v>
                </c:pt>
                <c:pt idx="12038">
                  <c:v>120356.48</c:v>
                </c:pt>
                <c:pt idx="12039">
                  <c:v>120366.48</c:v>
                </c:pt>
                <c:pt idx="12040">
                  <c:v>120376.47</c:v>
                </c:pt>
                <c:pt idx="12041">
                  <c:v>120386.46</c:v>
                </c:pt>
                <c:pt idx="12042">
                  <c:v>120396.46</c:v>
                </c:pt>
                <c:pt idx="12043">
                  <c:v>120406.46</c:v>
                </c:pt>
                <c:pt idx="12044">
                  <c:v>120416.46</c:v>
                </c:pt>
                <c:pt idx="12045">
                  <c:v>120426.45</c:v>
                </c:pt>
                <c:pt idx="12046">
                  <c:v>120436.45</c:v>
                </c:pt>
                <c:pt idx="12047">
                  <c:v>120446.46</c:v>
                </c:pt>
                <c:pt idx="12048">
                  <c:v>120456.46</c:v>
                </c:pt>
                <c:pt idx="12049">
                  <c:v>120466.45</c:v>
                </c:pt>
                <c:pt idx="12050">
                  <c:v>120476.45</c:v>
                </c:pt>
                <c:pt idx="12051">
                  <c:v>120486.45</c:v>
                </c:pt>
                <c:pt idx="12052">
                  <c:v>120496.45</c:v>
                </c:pt>
                <c:pt idx="12053">
                  <c:v>120506.45</c:v>
                </c:pt>
                <c:pt idx="12054">
                  <c:v>120516.44</c:v>
                </c:pt>
                <c:pt idx="12055">
                  <c:v>120526.43</c:v>
                </c:pt>
                <c:pt idx="12056">
                  <c:v>120536.43</c:v>
                </c:pt>
                <c:pt idx="12057">
                  <c:v>120546.45</c:v>
                </c:pt>
                <c:pt idx="12058">
                  <c:v>120556.44</c:v>
                </c:pt>
                <c:pt idx="12059">
                  <c:v>120566.43</c:v>
                </c:pt>
                <c:pt idx="12060">
                  <c:v>120576.43</c:v>
                </c:pt>
                <c:pt idx="12061">
                  <c:v>120586.43</c:v>
                </c:pt>
                <c:pt idx="12062">
                  <c:v>120596.43</c:v>
                </c:pt>
                <c:pt idx="12063">
                  <c:v>120606.42</c:v>
                </c:pt>
                <c:pt idx="12064">
                  <c:v>120616.41</c:v>
                </c:pt>
                <c:pt idx="12065">
                  <c:v>120626.41</c:v>
                </c:pt>
                <c:pt idx="12066">
                  <c:v>120636.41</c:v>
                </c:pt>
                <c:pt idx="12067">
                  <c:v>120646.42</c:v>
                </c:pt>
                <c:pt idx="12068">
                  <c:v>120656.41</c:v>
                </c:pt>
                <c:pt idx="12069">
                  <c:v>120666.41</c:v>
                </c:pt>
                <c:pt idx="12070">
                  <c:v>120676.41</c:v>
                </c:pt>
                <c:pt idx="12071">
                  <c:v>120686.41</c:v>
                </c:pt>
                <c:pt idx="12072">
                  <c:v>120696.41</c:v>
                </c:pt>
                <c:pt idx="12073">
                  <c:v>120706.4</c:v>
                </c:pt>
                <c:pt idx="12074">
                  <c:v>120716.4</c:v>
                </c:pt>
                <c:pt idx="12075">
                  <c:v>120726.39999999999</c:v>
                </c:pt>
                <c:pt idx="12076">
                  <c:v>120736.4</c:v>
                </c:pt>
                <c:pt idx="12077">
                  <c:v>120746.4</c:v>
                </c:pt>
                <c:pt idx="12078">
                  <c:v>120756.4</c:v>
                </c:pt>
                <c:pt idx="12079">
                  <c:v>120766.39999999999</c:v>
                </c:pt>
                <c:pt idx="12080">
                  <c:v>120776.4</c:v>
                </c:pt>
                <c:pt idx="12081">
                  <c:v>120786.39</c:v>
                </c:pt>
                <c:pt idx="12082">
                  <c:v>120796.38</c:v>
                </c:pt>
                <c:pt idx="12083">
                  <c:v>120806.38</c:v>
                </c:pt>
                <c:pt idx="12084">
                  <c:v>120816.38</c:v>
                </c:pt>
                <c:pt idx="12085">
                  <c:v>120826.38</c:v>
                </c:pt>
                <c:pt idx="12086">
                  <c:v>120836.38</c:v>
                </c:pt>
                <c:pt idx="12087">
                  <c:v>120846.38</c:v>
                </c:pt>
                <c:pt idx="12088">
                  <c:v>120856.38</c:v>
                </c:pt>
                <c:pt idx="12089">
                  <c:v>120866.38</c:v>
                </c:pt>
                <c:pt idx="12090">
                  <c:v>120876.38</c:v>
                </c:pt>
                <c:pt idx="12091">
                  <c:v>120886.37</c:v>
                </c:pt>
                <c:pt idx="12092">
                  <c:v>120896.37</c:v>
                </c:pt>
                <c:pt idx="12093">
                  <c:v>120906.37</c:v>
                </c:pt>
                <c:pt idx="12094">
                  <c:v>120916.36</c:v>
                </c:pt>
                <c:pt idx="12095">
                  <c:v>120926.36</c:v>
                </c:pt>
                <c:pt idx="12096">
                  <c:v>120936.35</c:v>
                </c:pt>
                <c:pt idx="12097">
                  <c:v>120946.35</c:v>
                </c:pt>
                <c:pt idx="12098">
                  <c:v>120956.36</c:v>
                </c:pt>
                <c:pt idx="12099">
                  <c:v>120966.36</c:v>
                </c:pt>
                <c:pt idx="12100">
                  <c:v>120976.35</c:v>
                </c:pt>
                <c:pt idx="12101">
                  <c:v>120986.35</c:v>
                </c:pt>
                <c:pt idx="12102">
                  <c:v>120996.35</c:v>
                </c:pt>
                <c:pt idx="12103">
                  <c:v>121006.34</c:v>
                </c:pt>
                <c:pt idx="12104">
                  <c:v>121016.34</c:v>
                </c:pt>
                <c:pt idx="12105">
                  <c:v>121026.34</c:v>
                </c:pt>
                <c:pt idx="12106">
                  <c:v>121036.34</c:v>
                </c:pt>
                <c:pt idx="12107">
                  <c:v>121046.34</c:v>
                </c:pt>
                <c:pt idx="12108">
                  <c:v>121056.34</c:v>
                </c:pt>
                <c:pt idx="12109">
                  <c:v>121066.34</c:v>
                </c:pt>
                <c:pt idx="12110">
                  <c:v>121076.34</c:v>
                </c:pt>
                <c:pt idx="12111">
                  <c:v>121086.34</c:v>
                </c:pt>
                <c:pt idx="12112">
                  <c:v>121096.33</c:v>
                </c:pt>
                <c:pt idx="12113">
                  <c:v>121106.32</c:v>
                </c:pt>
                <c:pt idx="12114">
                  <c:v>121116.32</c:v>
                </c:pt>
                <c:pt idx="12115">
                  <c:v>121126.32</c:v>
                </c:pt>
                <c:pt idx="12116">
                  <c:v>121136.32000000001</c:v>
                </c:pt>
                <c:pt idx="12117">
                  <c:v>121146.31</c:v>
                </c:pt>
                <c:pt idx="12118">
                  <c:v>121156.32</c:v>
                </c:pt>
                <c:pt idx="12119">
                  <c:v>121166.32</c:v>
                </c:pt>
                <c:pt idx="12120">
                  <c:v>121176.32000000001</c:v>
                </c:pt>
                <c:pt idx="12121">
                  <c:v>121186.31</c:v>
                </c:pt>
                <c:pt idx="12122">
                  <c:v>121196.3</c:v>
                </c:pt>
                <c:pt idx="12123">
                  <c:v>121206.3</c:v>
                </c:pt>
                <c:pt idx="12124">
                  <c:v>121216.3</c:v>
                </c:pt>
                <c:pt idx="12125">
                  <c:v>121226.3</c:v>
                </c:pt>
                <c:pt idx="12126">
                  <c:v>121236.3</c:v>
                </c:pt>
                <c:pt idx="12127">
                  <c:v>121246.29</c:v>
                </c:pt>
                <c:pt idx="12128">
                  <c:v>121256.3</c:v>
                </c:pt>
                <c:pt idx="12129">
                  <c:v>121266.3</c:v>
                </c:pt>
                <c:pt idx="12130">
                  <c:v>121276.3</c:v>
                </c:pt>
                <c:pt idx="12131">
                  <c:v>121286.29</c:v>
                </c:pt>
                <c:pt idx="12132">
                  <c:v>121296.29</c:v>
                </c:pt>
                <c:pt idx="12133">
                  <c:v>121306.29</c:v>
                </c:pt>
                <c:pt idx="12134">
                  <c:v>121316.29</c:v>
                </c:pt>
                <c:pt idx="12135">
                  <c:v>121326.28</c:v>
                </c:pt>
                <c:pt idx="12136">
                  <c:v>121336.27</c:v>
                </c:pt>
                <c:pt idx="12137">
                  <c:v>121346.27</c:v>
                </c:pt>
                <c:pt idx="12138">
                  <c:v>121356.29</c:v>
                </c:pt>
                <c:pt idx="12139">
                  <c:v>121366.28</c:v>
                </c:pt>
                <c:pt idx="12140">
                  <c:v>121376.27</c:v>
                </c:pt>
                <c:pt idx="12141">
                  <c:v>121386.27</c:v>
                </c:pt>
                <c:pt idx="12142">
                  <c:v>121396.27</c:v>
                </c:pt>
                <c:pt idx="12143">
                  <c:v>121406.27</c:v>
                </c:pt>
                <c:pt idx="12144">
                  <c:v>121416.27</c:v>
                </c:pt>
                <c:pt idx="12145">
                  <c:v>121426.26</c:v>
                </c:pt>
                <c:pt idx="12146">
                  <c:v>121436.26</c:v>
                </c:pt>
                <c:pt idx="12147">
                  <c:v>121446.26</c:v>
                </c:pt>
                <c:pt idx="12148">
                  <c:v>121456.27</c:v>
                </c:pt>
                <c:pt idx="12149">
                  <c:v>121466.26</c:v>
                </c:pt>
                <c:pt idx="12150">
                  <c:v>121476.26</c:v>
                </c:pt>
                <c:pt idx="12151">
                  <c:v>121486.26</c:v>
                </c:pt>
                <c:pt idx="12152">
                  <c:v>121496.26</c:v>
                </c:pt>
                <c:pt idx="12153">
                  <c:v>121506.25</c:v>
                </c:pt>
                <c:pt idx="12154">
                  <c:v>121516.24</c:v>
                </c:pt>
                <c:pt idx="12155">
                  <c:v>121526.24</c:v>
                </c:pt>
                <c:pt idx="12156">
                  <c:v>121536.24</c:v>
                </c:pt>
                <c:pt idx="12157">
                  <c:v>121546.23</c:v>
                </c:pt>
                <c:pt idx="12158">
                  <c:v>121556.24</c:v>
                </c:pt>
                <c:pt idx="12159">
                  <c:v>121566.24</c:v>
                </c:pt>
                <c:pt idx="12160">
                  <c:v>121576.24</c:v>
                </c:pt>
                <c:pt idx="12161">
                  <c:v>121586.23</c:v>
                </c:pt>
                <c:pt idx="12162">
                  <c:v>121596.23</c:v>
                </c:pt>
                <c:pt idx="12163">
                  <c:v>121606.23</c:v>
                </c:pt>
                <c:pt idx="12164">
                  <c:v>121616.23</c:v>
                </c:pt>
                <c:pt idx="12165">
                  <c:v>121626.23</c:v>
                </c:pt>
                <c:pt idx="12166">
                  <c:v>121636.22</c:v>
                </c:pt>
                <c:pt idx="12167">
                  <c:v>121646.21</c:v>
                </c:pt>
                <c:pt idx="12168">
                  <c:v>121656.23</c:v>
                </c:pt>
                <c:pt idx="12169">
                  <c:v>121666.23</c:v>
                </c:pt>
                <c:pt idx="12170">
                  <c:v>121676.22</c:v>
                </c:pt>
                <c:pt idx="12171">
                  <c:v>121686.21</c:v>
                </c:pt>
                <c:pt idx="12172">
                  <c:v>121696.21</c:v>
                </c:pt>
                <c:pt idx="12173">
                  <c:v>121706.21</c:v>
                </c:pt>
                <c:pt idx="12174">
                  <c:v>121716.21</c:v>
                </c:pt>
                <c:pt idx="12175">
                  <c:v>121726.2</c:v>
                </c:pt>
                <c:pt idx="12176">
                  <c:v>121736.2</c:v>
                </c:pt>
                <c:pt idx="12177">
                  <c:v>121746.2</c:v>
                </c:pt>
                <c:pt idx="12178">
                  <c:v>121756.21</c:v>
                </c:pt>
                <c:pt idx="12179">
                  <c:v>121766.2</c:v>
                </c:pt>
                <c:pt idx="12180">
                  <c:v>121776.2</c:v>
                </c:pt>
                <c:pt idx="12181">
                  <c:v>121786.2</c:v>
                </c:pt>
                <c:pt idx="12182">
                  <c:v>121796.2</c:v>
                </c:pt>
                <c:pt idx="12183">
                  <c:v>121806.2</c:v>
                </c:pt>
                <c:pt idx="12184">
                  <c:v>121816.19</c:v>
                </c:pt>
                <c:pt idx="12185">
                  <c:v>121826.18</c:v>
                </c:pt>
                <c:pt idx="12186">
                  <c:v>121836.18</c:v>
                </c:pt>
                <c:pt idx="12187">
                  <c:v>121846.18</c:v>
                </c:pt>
                <c:pt idx="12188">
                  <c:v>121856.19</c:v>
                </c:pt>
                <c:pt idx="12189">
                  <c:v>121866.18</c:v>
                </c:pt>
                <c:pt idx="12190">
                  <c:v>121876.18</c:v>
                </c:pt>
                <c:pt idx="12191">
                  <c:v>121886.18</c:v>
                </c:pt>
                <c:pt idx="12192">
                  <c:v>121896.18</c:v>
                </c:pt>
                <c:pt idx="12193">
                  <c:v>121906.17</c:v>
                </c:pt>
                <c:pt idx="12194">
                  <c:v>121916.16</c:v>
                </c:pt>
                <c:pt idx="12195">
                  <c:v>121926.16</c:v>
                </c:pt>
                <c:pt idx="12196">
                  <c:v>121936.16</c:v>
                </c:pt>
                <c:pt idx="12197">
                  <c:v>121946.16</c:v>
                </c:pt>
                <c:pt idx="12198">
                  <c:v>121956.16</c:v>
                </c:pt>
                <c:pt idx="12199">
                  <c:v>121966.16</c:v>
                </c:pt>
                <c:pt idx="12200">
                  <c:v>121976.16</c:v>
                </c:pt>
                <c:pt idx="12201">
                  <c:v>121986.16</c:v>
                </c:pt>
                <c:pt idx="12202">
                  <c:v>121996.16</c:v>
                </c:pt>
                <c:pt idx="12203">
                  <c:v>122006.15</c:v>
                </c:pt>
                <c:pt idx="12204">
                  <c:v>122016.15</c:v>
                </c:pt>
                <c:pt idx="12205">
                  <c:v>122026.15</c:v>
                </c:pt>
                <c:pt idx="12206">
                  <c:v>122036.15</c:v>
                </c:pt>
                <c:pt idx="12207">
                  <c:v>122046.14</c:v>
                </c:pt>
                <c:pt idx="12208">
                  <c:v>122056.15</c:v>
                </c:pt>
                <c:pt idx="12209">
                  <c:v>122066.15</c:v>
                </c:pt>
                <c:pt idx="12210">
                  <c:v>122076.15</c:v>
                </c:pt>
                <c:pt idx="12211">
                  <c:v>122086.14</c:v>
                </c:pt>
                <c:pt idx="12212">
                  <c:v>122096.13</c:v>
                </c:pt>
                <c:pt idx="12213">
                  <c:v>122106.13</c:v>
                </c:pt>
                <c:pt idx="12214">
                  <c:v>122116.13</c:v>
                </c:pt>
                <c:pt idx="12215">
                  <c:v>122126.13</c:v>
                </c:pt>
                <c:pt idx="12216">
                  <c:v>122136.13</c:v>
                </c:pt>
                <c:pt idx="12217">
                  <c:v>122146.12</c:v>
                </c:pt>
                <c:pt idx="12218">
                  <c:v>122156.13</c:v>
                </c:pt>
                <c:pt idx="12219">
                  <c:v>122166.13</c:v>
                </c:pt>
                <c:pt idx="12220">
                  <c:v>122176.13</c:v>
                </c:pt>
                <c:pt idx="12221">
                  <c:v>122186.12</c:v>
                </c:pt>
                <c:pt idx="12222">
                  <c:v>122196.12</c:v>
                </c:pt>
                <c:pt idx="12223">
                  <c:v>122206.12</c:v>
                </c:pt>
                <c:pt idx="12224">
                  <c:v>122216.11</c:v>
                </c:pt>
                <c:pt idx="12225">
                  <c:v>122226.11</c:v>
                </c:pt>
                <c:pt idx="12226">
                  <c:v>122236.1</c:v>
                </c:pt>
                <c:pt idx="12227">
                  <c:v>122246.1</c:v>
                </c:pt>
                <c:pt idx="12228">
                  <c:v>122256.11</c:v>
                </c:pt>
                <c:pt idx="12229">
                  <c:v>122266.11</c:v>
                </c:pt>
                <c:pt idx="12230">
                  <c:v>122276.1</c:v>
                </c:pt>
                <c:pt idx="12231">
                  <c:v>122286.1</c:v>
                </c:pt>
                <c:pt idx="12232">
                  <c:v>122296.1</c:v>
                </c:pt>
                <c:pt idx="12233">
                  <c:v>122306.09</c:v>
                </c:pt>
                <c:pt idx="12234">
                  <c:v>122316.09</c:v>
                </c:pt>
                <c:pt idx="12235">
                  <c:v>122326.09</c:v>
                </c:pt>
                <c:pt idx="12236">
                  <c:v>122336.09</c:v>
                </c:pt>
                <c:pt idx="12237">
                  <c:v>122346.09</c:v>
                </c:pt>
                <c:pt idx="12238">
                  <c:v>122356.09</c:v>
                </c:pt>
                <c:pt idx="12239">
                  <c:v>122366.09</c:v>
                </c:pt>
                <c:pt idx="12240">
                  <c:v>122376.09</c:v>
                </c:pt>
                <c:pt idx="12241">
                  <c:v>122386.09</c:v>
                </c:pt>
                <c:pt idx="12242">
                  <c:v>122396.08</c:v>
                </c:pt>
                <c:pt idx="12243">
                  <c:v>122406.07</c:v>
                </c:pt>
                <c:pt idx="12244">
                  <c:v>122416.07</c:v>
                </c:pt>
                <c:pt idx="12245">
                  <c:v>122426.07</c:v>
                </c:pt>
                <c:pt idx="12246">
                  <c:v>122436.07</c:v>
                </c:pt>
                <c:pt idx="12247">
                  <c:v>122446.06</c:v>
                </c:pt>
                <c:pt idx="12248">
                  <c:v>122456.07</c:v>
                </c:pt>
                <c:pt idx="12249">
                  <c:v>122466.07</c:v>
                </c:pt>
                <c:pt idx="12250">
                  <c:v>122476.07</c:v>
                </c:pt>
                <c:pt idx="12251">
                  <c:v>122486.06</c:v>
                </c:pt>
                <c:pt idx="12252">
                  <c:v>122496.05</c:v>
                </c:pt>
                <c:pt idx="12253">
                  <c:v>122506.05</c:v>
                </c:pt>
                <c:pt idx="12254">
                  <c:v>122516.05</c:v>
                </c:pt>
                <c:pt idx="12255">
                  <c:v>122526.05</c:v>
                </c:pt>
                <c:pt idx="12256">
                  <c:v>122536.05</c:v>
                </c:pt>
                <c:pt idx="12257">
                  <c:v>122546.04</c:v>
                </c:pt>
                <c:pt idx="12258">
                  <c:v>122556.05</c:v>
                </c:pt>
                <c:pt idx="12259">
                  <c:v>122566.05</c:v>
                </c:pt>
                <c:pt idx="12260">
                  <c:v>122576.05</c:v>
                </c:pt>
                <c:pt idx="12261">
                  <c:v>122586.04</c:v>
                </c:pt>
                <c:pt idx="12262">
                  <c:v>122596.04</c:v>
                </c:pt>
                <c:pt idx="12263">
                  <c:v>122606.04</c:v>
                </c:pt>
                <c:pt idx="12264">
                  <c:v>122616.04</c:v>
                </c:pt>
                <c:pt idx="12265">
                  <c:v>122626.03</c:v>
                </c:pt>
                <c:pt idx="12266">
                  <c:v>122636.02</c:v>
                </c:pt>
                <c:pt idx="12267">
                  <c:v>122646.02</c:v>
                </c:pt>
                <c:pt idx="12268">
                  <c:v>122656.04</c:v>
                </c:pt>
                <c:pt idx="12269">
                  <c:v>122666.03</c:v>
                </c:pt>
                <c:pt idx="12270">
                  <c:v>122676.02</c:v>
                </c:pt>
                <c:pt idx="12271">
                  <c:v>122686.02</c:v>
                </c:pt>
                <c:pt idx="12272">
                  <c:v>122696.02</c:v>
                </c:pt>
                <c:pt idx="12273">
                  <c:v>122706.02</c:v>
                </c:pt>
                <c:pt idx="12274">
                  <c:v>122716.02</c:v>
                </c:pt>
                <c:pt idx="12275">
                  <c:v>122726.01</c:v>
                </c:pt>
                <c:pt idx="12276">
                  <c:v>122736.01</c:v>
                </c:pt>
                <c:pt idx="12277">
                  <c:v>122746.01</c:v>
                </c:pt>
                <c:pt idx="12278">
                  <c:v>122756.02</c:v>
                </c:pt>
                <c:pt idx="12279">
                  <c:v>122766.01</c:v>
                </c:pt>
                <c:pt idx="12280">
                  <c:v>122776.01</c:v>
                </c:pt>
                <c:pt idx="12281">
                  <c:v>122786.01</c:v>
                </c:pt>
                <c:pt idx="12282">
                  <c:v>122796.01</c:v>
                </c:pt>
                <c:pt idx="12283">
                  <c:v>122806</c:v>
                </c:pt>
                <c:pt idx="12284">
                  <c:v>122815.99</c:v>
                </c:pt>
                <c:pt idx="12285">
                  <c:v>122825.99</c:v>
                </c:pt>
                <c:pt idx="12286">
                  <c:v>122835.99</c:v>
                </c:pt>
                <c:pt idx="12287">
                  <c:v>122845.99</c:v>
                </c:pt>
                <c:pt idx="12288">
                  <c:v>122855.99</c:v>
                </c:pt>
                <c:pt idx="12289">
                  <c:v>122865.99</c:v>
                </c:pt>
                <c:pt idx="12290">
                  <c:v>122875.99</c:v>
                </c:pt>
                <c:pt idx="12291">
                  <c:v>122885.99</c:v>
                </c:pt>
                <c:pt idx="12292">
                  <c:v>122895.98</c:v>
                </c:pt>
                <c:pt idx="12293">
                  <c:v>122905.98</c:v>
                </c:pt>
                <c:pt idx="12294">
                  <c:v>122915.98</c:v>
                </c:pt>
                <c:pt idx="12295">
                  <c:v>122925.98</c:v>
                </c:pt>
                <c:pt idx="12296">
                  <c:v>122935.97</c:v>
                </c:pt>
                <c:pt idx="12297">
                  <c:v>122945.97</c:v>
                </c:pt>
                <c:pt idx="12298">
                  <c:v>122955.98</c:v>
                </c:pt>
                <c:pt idx="12299">
                  <c:v>122965.98</c:v>
                </c:pt>
                <c:pt idx="12300">
                  <c:v>122975.97</c:v>
                </c:pt>
                <c:pt idx="12301">
                  <c:v>122985.97</c:v>
                </c:pt>
                <c:pt idx="12302">
                  <c:v>122995.96</c:v>
                </c:pt>
                <c:pt idx="12303">
                  <c:v>123005.96</c:v>
                </c:pt>
                <c:pt idx="12304">
                  <c:v>123015.96</c:v>
                </c:pt>
                <c:pt idx="12305">
                  <c:v>123025.95</c:v>
                </c:pt>
                <c:pt idx="12306">
                  <c:v>123035.95</c:v>
                </c:pt>
                <c:pt idx="12307">
                  <c:v>123045.95</c:v>
                </c:pt>
                <c:pt idx="12308">
                  <c:v>123055.96</c:v>
                </c:pt>
                <c:pt idx="12309">
                  <c:v>123065.95</c:v>
                </c:pt>
                <c:pt idx="12310">
                  <c:v>123075.95</c:v>
                </c:pt>
                <c:pt idx="12311">
                  <c:v>123085.95</c:v>
                </c:pt>
                <c:pt idx="12312">
                  <c:v>123095.95</c:v>
                </c:pt>
                <c:pt idx="12313">
                  <c:v>123105.95</c:v>
                </c:pt>
                <c:pt idx="12314">
                  <c:v>123115.94</c:v>
                </c:pt>
                <c:pt idx="12315">
                  <c:v>123125.93</c:v>
                </c:pt>
                <c:pt idx="12316">
                  <c:v>123135.93</c:v>
                </c:pt>
                <c:pt idx="12317">
                  <c:v>123145.93</c:v>
                </c:pt>
                <c:pt idx="12318">
                  <c:v>123155.94</c:v>
                </c:pt>
                <c:pt idx="12319">
                  <c:v>123165.93</c:v>
                </c:pt>
                <c:pt idx="12320">
                  <c:v>123175.93</c:v>
                </c:pt>
                <c:pt idx="12321">
                  <c:v>123185.93</c:v>
                </c:pt>
                <c:pt idx="12322">
                  <c:v>123195.93</c:v>
                </c:pt>
                <c:pt idx="12323">
                  <c:v>123205.92</c:v>
                </c:pt>
                <c:pt idx="12324">
                  <c:v>123215.91</c:v>
                </c:pt>
                <c:pt idx="12325">
                  <c:v>123225.91</c:v>
                </c:pt>
                <c:pt idx="12326">
                  <c:v>123235.91</c:v>
                </c:pt>
                <c:pt idx="12327">
                  <c:v>123245.91</c:v>
                </c:pt>
                <c:pt idx="12328">
                  <c:v>123255.91</c:v>
                </c:pt>
                <c:pt idx="12329">
                  <c:v>123265.91</c:v>
                </c:pt>
                <c:pt idx="12330">
                  <c:v>123275.91</c:v>
                </c:pt>
                <c:pt idx="12331">
                  <c:v>123285.91</c:v>
                </c:pt>
                <c:pt idx="12332">
                  <c:v>123295.91</c:v>
                </c:pt>
                <c:pt idx="12333">
                  <c:v>123305.9</c:v>
                </c:pt>
                <c:pt idx="12334">
                  <c:v>123315.9</c:v>
                </c:pt>
                <c:pt idx="12335">
                  <c:v>123325.9</c:v>
                </c:pt>
                <c:pt idx="12336">
                  <c:v>123335.9</c:v>
                </c:pt>
                <c:pt idx="12337">
                  <c:v>123345.89</c:v>
                </c:pt>
                <c:pt idx="12338">
                  <c:v>123355.9</c:v>
                </c:pt>
                <c:pt idx="12339">
                  <c:v>123365.9</c:v>
                </c:pt>
                <c:pt idx="12340">
                  <c:v>123375.9</c:v>
                </c:pt>
                <c:pt idx="12341">
                  <c:v>123385.89</c:v>
                </c:pt>
                <c:pt idx="12342">
                  <c:v>123395.88</c:v>
                </c:pt>
                <c:pt idx="12343">
                  <c:v>123405.88</c:v>
                </c:pt>
                <c:pt idx="12344">
                  <c:v>123415.88</c:v>
                </c:pt>
                <c:pt idx="12345">
                  <c:v>123425.88</c:v>
                </c:pt>
                <c:pt idx="12346">
                  <c:v>123435.88</c:v>
                </c:pt>
                <c:pt idx="12347">
                  <c:v>123445.87</c:v>
                </c:pt>
                <c:pt idx="12348">
                  <c:v>123455.88</c:v>
                </c:pt>
                <c:pt idx="12349">
                  <c:v>123465.88</c:v>
                </c:pt>
                <c:pt idx="12350">
                  <c:v>123475.88</c:v>
                </c:pt>
                <c:pt idx="12351">
                  <c:v>123485.87</c:v>
                </c:pt>
                <c:pt idx="12352">
                  <c:v>123495.87</c:v>
                </c:pt>
                <c:pt idx="12353">
                  <c:v>123505.87</c:v>
                </c:pt>
                <c:pt idx="12354">
                  <c:v>123515.87</c:v>
                </c:pt>
                <c:pt idx="12355">
                  <c:v>123525.86</c:v>
                </c:pt>
                <c:pt idx="12356">
                  <c:v>123535.85</c:v>
                </c:pt>
                <c:pt idx="12357">
                  <c:v>123545.85</c:v>
                </c:pt>
                <c:pt idx="12358">
                  <c:v>123555.87</c:v>
                </c:pt>
                <c:pt idx="12359">
                  <c:v>123565.86</c:v>
                </c:pt>
                <c:pt idx="12360">
                  <c:v>123575.85</c:v>
                </c:pt>
                <c:pt idx="12361">
                  <c:v>123585.85</c:v>
                </c:pt>
                <c:pt idx="12362">
                  <c:v>123595.85</c:v>
                </c:pt>
                <c:pt idx="12363">
                  <c:v>123605.84</c:v>
                </c:pt>
                <c:pt idx="12364">
                  <c:v>123615.84</c:v>
                </c:pt>
                <c:pt idx="12365">
                  <c:v>123625.84</c:v>
                </c:pt>
                <c:pt idx="12366">
                  <c:v>123635.84</c:v>
                </c:pt>
                <c:pt idx="12367">
                  <c:v>123645.84</c:v>
                </c:pt>
                <c:pt idx="12368">
                  <c:v>123655.84</c:v>
                </c:pt>
                <c:pt idx="12369">
                  <c:v>123665.84</c:v>
                </c:pt>
                <c:pt idx="12370">
                  <c:v>123675.84</c:v>
                </c:pt>
                <c:pt idx="12371">
                  <c:v>123685.84</c:v>
                </c:pt>
                <c:pt idx="12372">
                  <c:v>123695.83</c:v>
                </c:pt>
                <c:pt idx="12373">
                  <c:v>123705.83</c:v>
                </c:pt>
                <c:pt idx="12374">
                  <c:v>123715.82</c:v>
                </c:pt>
                <c:pt idx="12375">
                  <c:v>123725.82</c:v>
                </c:pt>
                <c:pt idx="12376">
                  <c:v>123735.82</c:v>
                </c:pt>
                <c:pt idx="12377">
                  <c:v>123745.81</c:v>
                </c:pt>
                <c:pt idx="12378">
                  <c:v>123755.82</c:v>
                </c:pt>
                <c:pt idx="12379">
                  <c:v>123765.82</c:v>
                </c:pt>
                <c:pt idx="12380">
                  <c:v>123775.82</c:v>
                </c:pt>
                <c:pt idx="12381">
                  <c:v>123785.81</c:v>
                </c:pt>
                <c:pt idx="12382">
                  <c:v>123795.8</c:v>
                </c:pt>
                <c:pt idx="12383">
                  <c:v>123805.8</c:v>
                </c:pt>
                <c:pt idx="12384">
                  <c:v>123815.8</c:v>
                </c:pt>
                <c:pt idx="12385">
                  <c:v>123825.8</c:v>
                </c:pt>
                <c:pt idx="12386">
                  <c:v>123835.8</c:v>
                </c:pt>
                <c:pt idx="12387">
                  <c:v>123845.8</c:v>
                </c:pt>
                <c:pt idx="12388">
                  <c:v>123855.8</c:v>
                </c:pt>
                <c:pt idx="12389">
                  <c:v>123865.8</c:v>
                </c:pt>
                <c:pt idx="12390">
                  <c:v>123875.8</c:v>
                </c:pt>
                <c:pt idx="12391">
                  <c:v>123885.79</c:v>
                </c:pt>
                <c:pt idx="12392">
                  <c:v>123895.79</c:v>
                </c:pt>
                <c:pt idx="12393">
                  <c:v>123905.79</c:v>
                </c:pt>
                <c:pt idx="12394">
                  <c:v>123915.79</c:v>
                </c:pt>
                <c:pt idx="12395">
                  <c:v>123925.78</c:v>
                </c:pt>
                <c:pt idx="12396">
                  <c:v>123935.77</c:v>
                </c:pt>
                <c:pt idx="12397">
                  <c:v>123945.79</c:v>
                </c:pt>
                <c:pt idx="12398">
                  <c:v>123955.79</c:v>
                </c:pt>
                <c:pt idx="12399">
                  <c:v>123965.78</c:v>
                </c:pt>
                <c:pt idx="12400">
                  <c:v>123975.77</c:v>
                </c:pt>
                <c:pt idx="12401">
                  <c:v>123985.77</c:v>
                </c:pt>
                <c:pt idx="12402">
                  <c:v>123995.77</c:v>
                </c:pt>
                <c:pt idx="12403">
                  <c:v>124005.77</c:v>
                </c:pt>
                <c:pt idx="12404">
                  <c:v>124015.77</c:v>
                </c:pt>
                <c:pt idx="12405">
                  <c:v>124025.76</c:v>
                </c:pt>
                <c:pt idx="12406">
                  <c:v>124035.76</c:v>
                </c:pt>
                <c:pt idx="12407">
                  <c:v>124045.77</c:v>
                </c:pt>
                <c:pt idx="12408">
                  <c:v>124055.77</c:v>
                </c:pt>
                <c:pt idx="12409">
                  <c:v>124065.76</c:v>
                </c:pt>
                <c:pt idx="12410">
                  <c:v>124075.76</c:v>
                </c:pt>
                <c:pt idx="12411">
                  <c:v>124085.75999999999</c:v>
                </c:pt>
                <c:pt idx="12412">
                  <c:v>124095.76</c:v>
                </c:pt>
                <c:pt idx="12413">
                  <c:v>124105.75</c:v>
                </c:pt>
                <c:pt idx="12414">
                  <c:v>124115.74</c:v>
                </c:pt>
                <c:pt idx="12415">
                  <c:v>124125.74</c:v>
                </c:pt>
                <c:pt idx="12416">
                  <c:v>124135.74</c:v>
                </c:pt>
                <c:pt idx="12417">
                  <c:v>124145.75</c:v>
                </c:pt>
                <c:pt idx="12418">
                  <c:v>124155.74</c:v>
                </c:pt>
                <c:pt idx="12419">
                  <c:v>124165.74</c:v>
                </c:pt>
                <c:pt idx="12420">
                  <c:v>124175.74</c:v>
                </c:pt>
                <c:pt idx="12421">
                  <c:v>124185.74</c:v>
                </c:pt>
                <c:pt idx="12422">
                  <c:v>124195.73</c:v>
                </c:pt>
                <c:pt idx="12423">
                  <c:v>124205.73</c:v>
                </c:pt>
                <c:pt idx="12424">
                  <c:v>124215.73</c:v>
                </c:pt>
                <c:pt idx="12425">
                  <c:v>124225.73</c:v>
                </c:pt>
                <c:pt idx="12426">
                  <c:v>124235.73</c:v>
                </c:pt>
                <c:pt idx="12427">
                  <c:v>124245.73</c:v>
                </c:pt>
                <c:pt idx="12428">
                  <c:v>124255.73</c:v>
                </c:pt>
                <c:pt idx="12429">
                  <c:v>124265.73</c:v>
                </c:pt>
                <c:pt idx="12430">
                  <c:v>124275.73</c:v>
                </c:pt>
                <c:pt idx="12431">
                  <c:v>124285.72</c:v>
                </c:pt>
                <c:pt idx="12432">
                  <c:v>124295.71</c:v>
                </c:pt>
                <c:pt idx="12433">
                  <c:v>124305.71</c:v>
                </c:pt>
                <c:pt idx="12434">
                  <c:v>124315.71</c:v>
                </c:pt>
                <c:pt idx="12435">
                  <c:v>124325.7</c:v>
                </c:pt>
                <c:pt idx="12436">
                  <c:v>124335.7</c:v>
                </c:pt>
                <c:pt idx="12437">
                  <c:v>124345.71</c:v>
                </c:pt>
                <c:pt idx="12438">
                  <c:v>124355.71</c:v>
                </c:pt>
                <c:pt idx="12439">
                  <c:v>124365.7</c:v>
                </c:pt>
                <c:pt idx="12440">
                  <c:v>124375.7</c:v>
                </c:pt>
                <c:pt idx="12441">
                  <c:v>124385.7</c:v>
                </c:pt>
                <c:pt idx="12442">
                  <c:v>124395.7</c:v>
                </c:pt>
                <c:pt idx="12443">
                  <c:v>124405.7</c:v>
                </c:pt>
                <c:pt idx="12444">
                  <c:v>124415.69</c:v>
                </c:pt>
                <c:pt idx="12445">
                  <c:v>124425.69</c:v>
                </c:pt>
                <c:pt idx="12446">
                  <c:v>124435.68</c:v>
                </c:pt>
                <c:pt idx="12447">
                  <c:v>124445.7</c:v>
                </c:pt>
                <c:pt idx="12448">
                  <c:v>124455.69</c:v>
                </c:pt>
                <c:pt idx="12449">
                  <c:v>124465.69</c:v>
                </c:pt>
                <c:pt idx="12450">
                  <c:v>124475.68</c:v>
                </c:pt>
                <c:pt idx="12451">
                  <c:v>124485.68</c:v>
                </c:pt>
                <c:pt idx="12452">
                  <c:v>124495.67999999999</c:v>
                </c:pt>
                <c:pt idx="12453">
                  <c:v>124505.67</c:v>
                </c:pt>
                <c:pt idx="12454">
                  <c:v>124515.66</c:v>
                </c:pt>
                <c:pt idx="12455">
                  <c:v>124525.66</c:v>
                </c:pt>
                <c:pt idx="12456">
                  <c:v>124535.66</c:v>
                </c:pt>
                <c:pt idx="12457">
                  <c:v>124545.67</c:v>
                </c:pt>
                <c:pt idx="12458">
                  <c:v>124555.66</c:v>
                </c:pt>
                <c:pt idx="12459">
                  <c:v>124565.66</c:v>
                </c:pt>
                <c:pt idx="12460">
                  <c:v>124575.66</c:v>
                </c:pt>
                <c:pt idx="12461">
                  <c:v>124585.66</c:v>
                </c:pt>
                <c:pt idx="12462">
                  <c:v>124595.66</c:v>
                </c:pt>
                <c:pt idx="12463">
                  <c:v>124605.65</c:v>
                </c:pt>
                <c:pt idx="12464">
                  <c:v>124615.65</c:v>
                </c:pt>
                <c:pt idx="12465">
                  <c:v>124625.65</c:v>
                </c:pt>
                <c:pt idx="12466">
                  <c:v>124635.66</c:v>
                </c:pt>
                <c:pt idx="12467">
                  <c:v>124645.65</c:v>
                </c:pt>
                <c:pt idx="12468">
                  <c:v>124655.65</c:v>
                </c:pt>
                <c:pt idx="12469">
                  <c:v>124665.65</c:v>
                </c:pt>
                <c:pt idx="12470">
                  <c:v>124675.65</c:v>
                </c:pt>
                <c:pt idx="12471">
                  <c:v>124685.64</c:v>
                </c:pt>
                <c:pt idx="12472">
                  <c:v>124695.63</c:v>
                </c:pt>
                <c:pt idx="12473">
                  <c:v>124705.63</c:v>
                </c:pt>
                <c:pt idx="12474">
                  <c:v>124715.63</c:v>
                </c:pt>
                <c:pt idx="12475">
                  <c:v>124725.63</c:v>
                </c:pt>
                <c:pt idx="12476">
                  <c:v>124735.63</c:v>
                </c:pt>
                <c:pt idx="12477">
                  <c:v>124745.63</c:v>
                </c:pt>
                <c:pt idx="12478">
                  <c:v>124755.63</c:v>
                </c:pt>
                <c:pt idx="12479">
                  <c:v>124765.63</c:v>
                </c:pt>
                <c:pt idx="12480">
                  <c:v>124775.63</c:v>
                </c:pt>
                <c:pt idx="12481">
                  <c:v>124785.62</c:v>
                </c:pt>
                <c:pt idx="12482">
                  <c:v>124795.62</c:v>
                </c:pt>
                <c:pt idx="12483">
                  <c:v>124805.62</c:v>
                </c:pt>
                <c:pt idx="12484">
                  <c:v>124815.62</c:v>
                </c:pt>
                <c:pt idx="12485">
                  <c:v>124825.61</c:v>
                </c:pt>
                <c:pt idx="12486">
                  <c:v>124835.62</c:v>
                </c:pt>
                <c:pt idx="12487">
                  <c:v>124845.62</c:v>
                </c:pt>
                <c:pt idx="12488">
                  <c:v>124855.62</c:v>
                </c:pt>
                <c:pt idx="12489">
                  <c:v>124865.61</c:v>
                </c:pt>
                <c:pt idx="12490">
                  <c:v>124875.6</c:v>
                </c:pt>
                <c:pt idx="12491">
                  <c:v>124885.6</c:v>
                </c:pt>
                <c:pt idx="12492">
                  <c:v>124895.6</c:v>
                </c:pt>
                <c:pt idx="12493">
                  <c:v>124905.60000000001</c:v>
                </c:pt>
                <c:pt idx="12494">
                  <c:v>124915.59</c:v>
                </c:pt>
                <c:pt idx="12495">
                  <c:v>124925.59</c:v>
                </c:pt>
                <c:pt idx="12496">
                  <c:v>124935.6</c:v>
                </c:pt>
                <c:pt idx="12497">
                  <c:v>124945.60000000001</c:v>
                </c:pt>
                <c:pt idx="12498">
                  <c:v>124955.59</c:v>
                </c:pt>
                <c:pt idx="12499">
                  <c:v>124965.59</c:v>
                </c:pt>
                <c:pt idx="12500">
                  <c:v>124975.59</c:v>
                </c:pt>
                <c:pt idx="12501">
                  <c:v>124985.59</c:v>
                </c:pt>
                <c:pt idx="12502">
                  <c:v>124995.58</c:v>
                </c:pt>
                <c:pt idx="12503">
                  <c:v>125005.58</c:v>
                </c:pt>
                <c:pt idx="12504">
                  <c:v>125015.57</c:v>
                </c:pt>
                <c:pt idx="12505">
                  <c:v>125025.57</c:v>
                </c:pt>
                <c:pt idx="12506">
                  <c:v>125035.58</c:v>
                </c:pt>
                <c:pt idx="12507">
                  <c:v>125045.58</c:v>
                </c:pt>
                <c:pt idx="12508">
                  <c:v>125055.57</c:v>
                </c:pt>
                <c:pt idx="12509">
                  <c:v>125065.57</c:v>
                </c:pt>
                <c:pt idx="12510">
                  <c:v>125075.57</c:v>
                </c:pt>
                <c:pt idx="12511">
                  <c:v>125085.56</c:v>
                </c:pt>
                <c:pt idx="12512">
                  <c:v>125095.56</c:v>
                </c:pt>
                <c:pt idx="12513">
                  <c:v>125105.55</c:v>
                </c:pt>
                <c:pt idx="12514">
                  <c:v>125115.55</c:v>
                </c:pt>
                <c:pt idx="12515">
                  <c:v>125125.55</c:v>
                </c:pt>
                <c:pt idx="12516">
                  <c:v>125135.56</c:v>
                </c:pt>
                <c:pt idx="12517">
                  <c:v>125145.55</c:v>
                </c:pt>
                <c:pt idx="12518">
                  <c:v>125155.55</c:v>
                </c:pt>
                <c:pt idx="12519">
                  <c:v>125165.55</c:v>
                </c:pt>
                <c:pt idx="12520">
                  <c:v>125175.55</c:v>
                </c:pt>
                <c:pt idx="12521">
                  <c:v>125185.54</c:v>
                </c:pt>
                <c:pt idx="12522">
                  <c:v>125195.54</c:v>
                </c:pt>
                <c:pt idx="12523">
                  <c:v>125205.54</c:v>
                </c:pt>
                <c:pt idx="12524">
                  <c:v>125215.54</c:v>
                </c:pt>
                <c:pt idx="12525">
                  <c:v>125225.53</c:v>
                </c:pt>
                <c:pt idx="12526">
                  <c:v>125235.54</c:v>
                </c:pt>
                <c:pt idx="12527">
                  <c:v>125245.54</c:v>
                </c:pt>
                <c:pt idx="12528">
                  <c:v>125255.54</c:v>
                </c:pt>
                <c:pt idx="12529">
                  <c:v>125265.53</c:v>
                </c:pt>
                <c:pt idx="12530">
                  <c:v>125275.52</c:v>
                </c:pt>
                <c:pt idx="12531">
                  <c:v>125285.52</c:v>
                </c:pt>
                <c:pt idx="12532">
                  <c:v>125295.52</c:v>
                </c:pt>
                <c:pt idx="12533">
                  <c:v>125305.52</c:v>
                </c:pt>
                <c:pt idx="12534">
                  <c:v>125315.52</c:v>
                </c:pt>
                <c:pt idx="12535">
                  <c:v>125325.52</c:v>
                </c:pt>
                <c:pt idx="12536">
                  <c:v>125335.52</c:v>
                </c:pt>
                <c:pt idx="12537">
                  <c:v>125345.52</c:v>
                </c:pt>
                <c:pt idx="12538">
                  <c:v>125355.52</c:v>
                </c:pt>
                <c:pt idx="12539">
                  <c:v>125365.51</c:v>
                </c:pt>
                <c:pt idx="12540">
                  <c:v>125375.51</c:v>
                </c:pt>
                <c:pt idx="12541">
                  <c:v>125385.51</c:v>
                </c:pt>
                <c:pt idx="12542">
                  <c:v>125395.51</c:v>
                </c:pt>
                <c:pt idx="12543">
                  <c:v>125405.5</c:v>
                </c:pt>
                <c:pt idx="12544">
                  <c:v>125415.49</c:v>
                </c:pt>
                <c:pt idx="12545">
                  <c:v>125425.51</c:v>
                </c:pt>
                <c:pt idx="12546">
                  <c:v>125435.51</c:v>
                </c:pt>
                <c:pt idx="12547">
                  <c:v>125445.5</c:v>
                </c:pt>
                <c:pt idx="12548">
                  <c:v>125455.49</c:v>
                </c:pt>
                <c:pt idx="12549">
                  <c:v>125465.49</c:v>
                </c:pt>
                <c:pt idx="12550">
                  <c:v>125475.49</c:v>
                </c:pt>
                <c:pt idx="12551">
                  <c:v>125485.49</c:v>
                </c:pt>
                <c:pt idx="12552">
                  <c:v>125495.48</c:v>
                </c:pt>
                <c:pt idx="12553">
                  <c:v>125505.48</c:v>
                </c:pt>
                <c:pt idx="12554">
                  <c:v>125515.48</c:v>
                </c:pt>
                <c:pt idx="12555">
                  <c:v>125525.49</c:v>
                </c:pt>
                <c:pt idx="12556">
                  <c:v>125535.48</c:v>
                </c:pt>
                <c:pt idx="12557">
                  <c:v>125545.48</c:v>
                </c:pt>
                <c:pt idx="12558">
                  <c:v>125555.48</c:v>
                </c:pt>
                <c:pt idx="12559">
                  <c:v>125565.48</c:v>
                </c:pt>
                <c:pt idx="12560">
                  <c:v>125575.48</c:v>
                </c:pt>
                <c:pt idx="12561">
                  <c:v>125585.47</c:v>
                </c:pt>
                <c:pt idx="12562">
                  <c:v>125595.46</c:v>
                </c:pt>
                <c:pt idx="12563">
                  <c:v>125605.46</c:v>
                </c:pt>
                <c:pt idx="12564">
                  <c:v>125615.46</c:v>
                </c:pt>
                <c:pt idx="12565">
                  <c:v>125625.47</c:v>
                </c:pt>
                <c:pt idx="12566">
                  <c:v>125635.46</c:v>
                </c:pt>
                <c:pt idx="12567">
                  <c:v>125645.46</c:v>
                </c:pt>
                <c:pt idx="12568">
                  <c:v>125655.46</c:v>
                </c:pt>
                <c:pt idx="12569">
                  <c:v>125665.46</c:v>
                </c:pt>
                <c:pt idx="12570">
                  <c:v>125675.45</c:v>
                </c:pt>
                <c:pt idx="12571">
                  <c:v>125685.45</c:v>
                </c:pt>
                <c:pt idx="12572">
                  <c:v>125695.45</c:v>
                </c:pt>
                <c:pt idx="12573">
                  <c:v>125705.45</c:v>
                </c:pt>
                <c:pt idx="12574">
                  <c:v>125715.44</c:v>
                </c:pt>
                <c:pt idx="12575">
                  <c:v>125725.45</c:v>
                </c:pt>
                <c:pt idx="12576">
                  <c:v>125735.45</c:v>
                </c:pt>
                <c:pt idx="12577">
                  <c:v>125745.45</c:v>
                </c:pt>
                <c:pt idx="12578">
                  <c:v>125755.44</c:v>
                </c:pt>
                <c:pt idx="12579">
                  <c:v>125765.44</c:v>
                </c:pt>
                <c:pt idx="12580">
                  <c:v>125775.43</c:v>
                </c:pt>
                <c:pt idx="12581">
                  <c:v>125785.43</c:v>
                </c:pt>
                <c:pt idx="12582">
                  <c:v>125795.43</c:v>
                </c:pt>
                <c:pt idx="12583">
                  <c:v>125805.42</c:v>
                </c:pt>
                <c:pt idx="12584">
                  <c:v>125815.42</c:v>
                </c:pt>
                <c:pt idx="12585">
                  <c:v>125825.43</c:v>
                </c:pt>
                <c:pt idx="12586">
                  <c:v>125835.43</c:v>
                </c:pt>
                <c:pt idx="12587">
                  <c:v>125845.42</c:v>
                </c:pt>
                <c:pt idx="12588">
                  <c:v>125855.42</c:v>
                </c:pt>
                <c:pt idx="12589">
                  <c:v>125865.41</c:v>
                </c:pt>
                <c:pt idx="12590">
                  <c:v>125875.41</c:v>
                </c:pt>
                <c:pt idx="12591">
                  <c:v>125885.41</c:v>
                </c:pt>
                <c:pt idx="12592">
                  <c:v>125895.41</c:v>
                </c:pt>
                <c:pt idx="12593">
                  <c:v>125905.4</c:v>
                </c:pt>
                <c:pt idx="12594">
                  <c:v>125915.41</c:v>
                </c:pt>
                <c:pt idx="12595">
                  <c:v>125925.41</c:v>
                </c:pt>
                <c:pt idx="12596">
                  <c:v>125935.41</c:v>
                </c:pt>
                <c:pt idx="12597">
                  <c:v>125945.4</c:v>
                </c:pt>
                <c:pt idx="12598">
                  <c:v>125955.4</c:v>
                </c:pt>
                <c:pt idx="12599">
                  <c:v>125965.4</c:v>
                </c:pt>
                <c:pt idx="12600">
                  <c:v>125975.4</c:v>
                </c:pt>
                <c:pt idx="12601">
                  <c:v>125985.39</c:v>
                </c:pt>
                <c:pt idx="12602">
                  <c:v>125995.38</c:v>
                </c:pt>
                <c:pt idx="12603">
                  <c:v>126005.38</c:v>
                </c:pt>
                <c:pt idx="12604">
                  <c:v>126015.4</c:v>
                </c:pt>
                <c:pt idx="12605">
                  <c:v>126025.39</c:v>
                </c:pt>
                <c:pt idx="12606">
                  <c:v>126035.38</c:v>
                </c:pt>
                <c:pt idx="12607">
                  <c:v>126045.38</c:v>
                </c:pt>
                <c:pt idx="12608">
                  <c:v>126055.38</c:v>
                </c:pt>
                <c:pt idx="12609">
                  <c:v>126065.38</c:v>
                </c:pt>
                <c:pt idx="12610">
                  <c:v>126075.38</c:v>
                </c:pt>
                <c:pt idx="12611">
                  <c:v>126085.37</c:v>
                </c:pt>
                <c:pt idx="12612">
                  <c:v>126095.37</c:v>
                </c:pt>
                <c:pt idx="12613">
                  <c:v>126105.37</c:v>
                </c:pt>
                <c:pt idx="12614">
                  <c:v>126115.38</c:v>
                </c:pt>
                <c:pt idx="12615">
                  <c:v>126125.37</c:v>
                </c:pt>
                <c:pt idx="12616">
                  <c:v>126135.37</c:v>
                </c:pt>
                <c:pt idx="12617">
                  <c:v>126145.37</c:v>
                </c:pt>
                <c:pt idx="12618">
                  <c:v>126155.37</c:v>
                </c:pt>
                <c:pt idx="12619">
                  <c:v>126165.36</c:v>
                </c:pt>
                <c:pt idx="12620">
                  <c:v>126175.35</c:v>
                </c:pt>
                <c:pt idx="12621">
                  <c:v>126185.35</c:v>
                </c:pt>
                <c:pt idx="12622">
                  <c:v>126195.35</c:v>
                </c:pt>
                <c:pt idx="12623">
                  <c:v>126205.35</c:v>
                </c:pt>
                <c:pt idx="12624">
                  <c:v>126215.35</c:v>
                </c:pt>
                <c:pt idx="12625">
                  <c:v>126225.35</c:v>
                </c:pt>
                <c:pt idx="12626">
                  <c:v>126235.35</c:v>
                </c:pt>
                <c:pt idx="12627">
                  <c:v>126245.35</c:v>
                </c:pt>
                <c:pt idx="12628">
                  <c:v>126255.34</c:v>
                </c:pt>
                <c:pt idx="12629">
                  <c:v>126265.34</c:v>
                </c:pt>
                <c:pt idx="12630">
                  <c:v>126275.34</c:v>
                </c:pt>
                <c:pt idx="12631">
                  <c:v>126285.34</c:v>
                </c:pt>
                <c:pt idx="12632">
                  <c:v>126295.34</c:v>
                </c:pt>
                <c:pt idx="12633">
                  <c:v>126305.33</c:v>
                </c:pt>
                <c:pt idx="12634">
                  <c:v>126315.34</c:v>
                </c:pt>
                <c:pt idx="12635">
                  <c:v>126325.34</c:v>
                </c:pt>
                <c:pt idx="12636">
                  <c:v>126335.34</c:v>
                </c:pt>
                <c:pt idx="12637">
                  <c:v>126345.33</c:v>
                </c:pt>
                <c:pt idx="12638">
                  <c:v>126355.32</c:v>
                </c:pt>
                <c:pt idx="12639">
                  <c:v>126365.32</c:v>
                </c:pt>
                <c:pt idx="12640">
                  <c:v>126375.32</c:v>
                </c:pt>
                <c:pt idx="12641">
                  <c:v>126385.31</c:v>
                </c:pt>
                <c:pt idx="12642">
                  <c:v>126395.31</c:v>
                </c:pt>
                <c:pt idx="12643">
                  <c:v>126405.32</c:v>
                </c:pt>
                <c:pt idx="12644">
                  <c:v>126415.32</c:v>
                </c:pt>
                <c:pt idx="12645">
                  <c:v>126425.31</c:v>
                </c:pt>
                <c:pt idx="12646">
                  <c:v>126435.31</c:v>
                </c:pt>
                <c:pt idx="12647">
                  <c:v>126445.3</c:v>
                </c:pt>
                <c:pt idx="12648">
                  <c:v>126455.3</c:v>
                </c:pt>
                <c:pt idx="12649">
                  <c:v>126465.3</c:v>
                </c:pt>
                <c:pt idx="12650">
                  <c:v>126475.3</c:v>
                </c:pt>
                <c:pt idx="12651">
                  <c:v>126485.3</c:v>
                </c:pt>
                <c:pt idx="12652">
                  <c:v>126495.29</c:v>
                </c:pt>
                <c:pt idx="12653">
                  <c:v>126505.3</c:v>
                </c:pt>
                <c:pt idx="12654">
                  <c:v>126515.3</c:v>
                </c:pt>
                <c:pt idx="12655">
                  <c:v>126525.3</c:v>
                </c:pt>
                <c:pt idx="12656">
                  <c:v>126535.29</c:v>
                </c:pt>
                <c:pt idx="12657">
                  <c:v>126545.29</c:v>
                </c:pt>
                <c:pt idx="12658">
                  <c:v>126555.29</c:v>
                </c:pt>
                <c:pt idx="12659">
                  <c:v>126565.28</c:v>
                </c:pt>
                <c:pt idx="12660">
                  <c:v>126575.27</c:v>
                </c:pt>
                <c:pt idx="12661">
                  <c:v>126585.27</c:v>
                </c:pt>
                <c:pt idx="12662">
                  <c:v>126595.27</c:v>
                </c:pt>
                <c:pt idx="12663">
                  <c:v>126605.28</c:v>
                </c:pt>
                <c:pt idx="12664">
                  <c:v>126615.27</c:v>
                </c:pt>
                <c:pt idx="12665">
                  <c:v>126625.27</c:v>
                </c:pt>
                <c:pt idx="12666">
                  <c:v>126635.27</c:v>
                </c:pt>
                <c:pt idx="12667">
                  <c:v>126645.27</c:v>
                </c:pt>
                <c:pt idx="12668">
                  <c:v>126655.27</c:v>
                </c:pt>
                <c:pt idx="12669">
                  <c:v>126665.26</c:v>
                </c:pt>
                <c:pt idx="12670">
                  <c:v>126675.26</c:v>
                </c:pt>
                <c:pt idx="12671">
                  <c:v>126685.26</c:v>
                </c:pt>
                <c:pt idx="12672">
                  <c:v>126695.26</c:v>
                </c:pt>
                <c:pt idx="12673">
                  <c:v>126705.26</c:v>
                </c:pt>
                <c:pt idx="12674">
                  <c:v>126715.26</c:v>
                </c:pt>
                <c:pt idx="12675">
                  <c:v>126725.26</c:v>
                </c:pt>
                <c:pt idx="12676">
                  <c:v>126735.26</c:v>
                </c:pt>
                <c:pt idx="12677">
                  <c:v>126745.25</c:v>
                </c:pt>
                <c:pt idx="12678">
                  <c:v>126755.24</c:v>
                </c:pt>
                <c:pt idx="12679">
                  <c:v>126765.24</c:v>
                </c:pt>
                <c:pt idx="12680">
                  <c:v>126775.24</c:v>
                </c:pt>
                <c:pt idx="12681">
                  <c:v>126785.24</c:v>
                </c:pt>
                <c:pt idx="12682">
                  <c:v>126795.23</c:v>
                </c:pt>
                <c:pt idx="12683">
                  <c:v>126805.24</c:v>
                </c:pt>
                <c:pt idx="12684">
                  <c:v>126815.24</c:v>
                </c:pt>
                <c:pt idx="12685">
                  <c:v>126825.24</c:v>
                </c:pt>
                <c:pt idx="12686">
                  <c:v>126835.23</c:v>
                </c:pt>
                <c:pt idx="12687">
                  <c:v>126845.23</c:v>
                </c:pt>
                <c:pt idx="12688">
                  <c:v>126855.23</c:v>
                </c:pt>
                <c:pt idx="12689">
                  <c:v>126865.23</c:v>
                </c:pt>
                <c:pt idx="12690">
                  <c:v>126875.23</c:v>
                </c:pt>
                <c:pt idx="12691">
                  <c:v>126885.22</c:v>
                </c:pt>
                <c:pt idx="12692">
                  <c:v>126895.23</c:v>
                </c:pt>
                <c:pt idx="12693">
                  <c:v>126905.23</c:v>
                </c:pt>
                <c:pt idx="12694">
                  <c:v>126915.23</c:v>
                </c:pt>
                <c:pt idx="12695">
                  <c:v>126925.22</c:v>
                </c:pt>
                <c:pt idx="12696">
                  <c:v>126935.21</c:v>
                </c:pt>
                <c:pt idx="12697">
                  <c:v>126945.21</c:v>
                </c:pt>
                <c:pt idx="12698">
                  <c:v>126955.21</c:v>
                </c:pt>
                <c:pt idx="12699">
                  <c:v>126965.21</c:v>
                </c:pt>
                <c:pt idx="12700">
                  <c:v>126975.2</c:v>
                </c:pt>
                <c:pt idx="12701">
                  <c:v>126985.2</c:v>
                </c:pt>
                <c:pt idx="12702">
                  <c:v>126995.21</c:v>
                </c:pt>
                <c:pt idx="12703">
                  <c:v>127005.21</c:v>
                </c:pt>
                <c:pt idx="12704">
                  <c:v>127015.2</c:v>
                </c:pt>
                <c:pt idx="12705">
                  <c:v>127025.2</c:v>
                </c:pt>
                <c:pt idx="12706">
                  <c:v>127035.2</c:v>
                </c:pt>
                <c:pt idx="12707">
                  <c:v>127045.2</c:v>
                </c:pt>
                <c:pt idx="12708">
                  <c:v>127055.2</c:v>
                </c:pt>
                <c:pt idx="12709">
                  <c:v>127065.19</c:v>
                </c:pt>
                <c:pt idx="12710">
                  <c:v>127075.18</c:v>
                </c:pt>
                <c:pt idx="12711">
                  <c:v>127085.18</c:v>
                </c:pt>
                <c:pt idx="12712">
                  <c:v>127095.2</c:v>
                </c:pt>
                <c:pt idx="12713">
                  <c:v>127105.19</c:v>
                </c:pt>
                <c:pt idx="12714">
                  <c:v>127115.18</c:v>
                </c:pt>
                <c:pt idx="12715">
                  <c:v>127125.18</c:v>
                </c:pt>
                <c:pt idx="12716">
                  <c:v>127135.18</c:v>
                </c:pt>
                <c:pt idx="12717">
                  <c:v>127145.17</c:v>
                </c:pt>
                <c:pt idx="12718">
                  <c:v>127155.17</c:v>
                </c:pt>
                <c:pt idx="12719">
                  <c:v>127165.16</c:v>
                </c:pt>
                <c:pt idx="12720">
                  <c:v>127175.16</c:v>
                </c:pt>
                <c:pt idx="12721">
                  <c:v>127185.16</c:v>
                </c:pt>
                <c:pt idx="12722">
                  <c:v>127195.17</c:v>
                </c:pt>
                <c:pt idx="12723">
                  <c:v>127205.16</c:v>
                </c:pt>
                <c:pt idx="12724">
                  <c:v>127215.16</c:v>
                </c:pt>
                <c:pt idx="12725">
                  <c:v>127225.16</c:v>
                </c:pt>
                <c:pt idx="12726">
                  <c:v>127235.16</c:v>
                </c:pt>
                <c:pt idx="12727">
                  <c:v>127245.16</c:v>
                </c:pt>
                <c:pt idx="12728">
                  <c:v>127255.15</c:v>
                </c:pt>
                <c:pt idx="12729">
                  <c:v>127265.15</c:v>
                </c:pt>
                <c:pt idx="12730">
                  <c:v>127275.15</c:v>
                </c:pt>
                <c:pt idx="12731">
                  <c:v>127285.14</c:v>
                </c:pt>
                <c:pt idx="12732">
                  <c:v>127295.15</c:v>
                </c:pt>
                <c:pt idx="12733">
                  <c:v>127305.15</c:v>
                </c:pt>
                <c:pt idx="12734">
                  <c:v>127315.15</c:v>
                </c:pt>
                <c:pt idx="12735">
                  <c:v>127325.14</c:v>
                </c:pt>
                <c:pt idx="12736">
                  <c:v>127335.13</c:v>
                </c:pt>
                <c:pt idx="12737">
                  <c:v>127345.13</c:v>
                </c:pt>
                <c:pt idx="12738">
                  <c:v>127355.13</c:v>
                </c:pt>
                <c:pt idx="12739">
                  <c:v>127365.13</c:v>
                </c:pt>
                <c:pt idx="12740">
                  <c:v>127375.13</c:v>
                </c:pt>
                <c:pt idx="12741">
                  <c:v>127385.13</c:v>
                </c:pt>
                <c:pt idx="12742">
                  <c:v>127395.13</c:v>
                </c:pt>
                <c:pt idx="12743">
                  <c:v>127405.13</c:v>
                </c:pt>
                <c:pt idx="12744">
                  <c:v>127415.13</c:v>
                </c:pt>
                <c:pt idx="12745">
                  <c:v>127425.12</c:v>
                </c:pt>
                <c:pt idx="12746">
                  <c:v>127435.12</c:v>
                </c:pt>
                <c:pt idx="12747">
                  <c:v>127445.12</c:v>
                </c:pt>
                <c:pt idx="12748">
                  <c:v>127455.12</c:v>
                </c:pt>
                <c:pt idx="12749">
                  <c:v>127465.11</c:v>
                </c:pt>
                <c:pt idx="12750">
                  <c:v>127475.1</c:v>
                </c:pt>
                <c:pt idx="12751">
                  <c:v>127485.12</c:v>
                </c:pt>
                <c:pt idx="12752">
                  <c:v>127495.12</c:v>
                </c:pt>
                <c:pt idx="12753">
                  <c:v>127505.11</c:v>
                </c:pt>
                <c:pt idx="12754">
                  <c:v>127515.1</c:v>
                </c:pt>
                <c:pt idx="12755">
                  <c:v>127525.1</c:v>
                </c:pt>
                <c:pt idx="12756">
                  <c:v>127535.1</c:v>
                </c:pt>
                <c:pt idx="12757">
                  <c:v>127545.1</c:v>
                </c:pt>
                <c:pt idx="12758">
                  <c:v>127555.09</c:v>
                </c:pt>
                <c:pt idx="12759">
                  <c:v>127565.09</c:v>
                </c:pt>
                <c:pt idx="12760">
                  <c:v>127575.09</c:v>
                </c:pt>
                <c:pt idx="12761">
                  <c:v>127585.1</c:v>
                </c:pt>
                <c:pt idx="12762">
                  <c:v>127595.09</c:v>
                </c:pt>
                <c:pt idx="12763">
                  <c:v>127605.09</c:v>
                </c:pt>
                <c:pt idx="12764">
                  <c:v>127615.09</c:v>
                </c:pt>
                <c:pt idx="12765">
                  <c:v>127625.09</c:v>
                </c:pt>
                <c:pt idx="12766">
                  <c:v>127635.09</c:v>
                </c:pt>
                <c:pt idx="12767">
                  <c:v>127645.08</c:v>
                </c:pt>
                <c:pt idx="12768">
                  <c:v>127655.07</c:v>
                </c:pt>
                <c:pt idx="12769">
                  <c:v>127665.07</c:v>
                </c:pt>
                <c:pt idx="12770">
                  <c:v>127675.09</c:v>
                </c:pt>
                <c:pt idx="12771">
                  <c:v>127685.08</c:v>
                </c:pt>
                <c:pt idx="12772">
                  <c:v>127695.07</c:v>
                </c:pt>
                <c:pt idx="12773">
                  <c:v>127705.07</c:v>
                </c:pt>
                <c:pt idx="12774">
                  <c:v>127715.07</c:v>
                </c:pt>
                <c:pt idx="12775">
                  <c:v>127725.07</c:v>
                </c:pt>
                <c:pt idx="12776">
                  <c:v>127735.06</c:v>
                </c:pt>
                <c:pt idx="12777">
                  <c:v>127745.05</c:v>
                </c:pt>
                <c:pt idx="12778">
                  <c:v>127755.05</c:v>
                </c:pt>
                <c:pt idx="12779">
                  <c:v>127765.05</c:v>
                </c:pt>
                <c:pt idx="12780">
                  <c:v>127775.06</c:v>
                </c:pt>
                <c:pt idx="12781">
                  <c:v>127785.05</c:v>
                </c:pt>
                <c:pt idx="12782">
                  <c:v>127795.05</c:v>
                </c:pt>
                <c:pt idx="12783">
                  <c:v>127805.05</c:v>
                </c:pt>
                <c:pt idx="12784">
                  <c:v>127815.05</c:v>
                </c:pt>
                <c:pt idx="12785">
                  <c:v>127825.05</c:v>
                </c:pt>
                <c:pt idx="12786">
                  <c:v>127835.04</c:v>
                </c:pt>
                <c:pt idx="12787">
                  <c:v>127845.04</c:v>
                </c:pt>
                <c:pt idx="12788">
                  <c:v>127855.03999999999</c:v>
                </c:pt>
                <c:pt idx="12789">
                  <c:v>127865.03</c:v>
                </c:pt>
                <c:pt idx="12790">
                  <c:v>127875.04</c:v>
                </c:pt>
                <c:pt idx="12791">
                  <c:v>127885.04</c:v>
                </c:pt>
                <c:pt idx="12792">
                  <c:v>127895.03999999999</c:v>
                </c:pt>
                <c:pt idx="12793">
                  <c:v>127905.03</c:v>
                </c:pt>
                <c:pt idx="12794">
                  <c:v>127915.03</c:v>
                </c:pt>
                <c:pt idx="12795">
                  <c:v>127925.02</c:v>
                </c:pt>
                <c:pt idx="12796">
                  <c:v>127935.02</c:v>
                </c:pt>
                <c:pt idx="12797">
                  <c:v>127945.02</c:v>
                </c:pt>
                <c:pt idx="12798">
                  <c:v>127955.02</c:v>
                </c:pt>
                <c:pt idx="12799">
                  <c:v>127965.01</c:v>
                </c:pt>
                <c:pt idx="12800">
                  <c:v>127975.02</c:v>
                </c:pt>
                <c:pt idx="12801">
                  <c:v>127985.02</c:v>
                </c:pt>
                <c:pt idx="12802">
                  <c:v>127995.02</c:v>
                </c:pt>
                <c:pt idx="12803">
                  <c:v>128005.01</c:v>
                </c:pt>
                <c:pt idx="12804">
                  <c:v>128015.01</c:v>
                </c:pt>
                <c:pt idx="12805">
                  <c:v>128025.01</c:v>
                </c:pt>
                <c:pt idx="12806">
                  <c:v>128035.01</c:v>
                </c:pt>
                <c:pt idx="12807">
                  <c:v>128045</c:v>
                </c:pt>
                <c:pt idx="12808">
                  <c:v>128054.99</c:v>
                </c:pt>
                <c:pt idx="12809">
                  <c:v>128064.99</c:v>
                </c:pt>
                <c:pt idx="12810">
                  <c:v>128075.01</c:v>
                </c:pt>
                <c:pt idx="12811">
                  <c:v>128085</c:v>
                </c:pt>
                <c:pt idx="12812">
                  <c:v>128094.99</c:v>
                </c:pt>
                <c:pt idx="12813">
                  <c:v>128104.99</c:v>
                </c:pt>
                <c:pt idx="12814">
                  <c:v>128114.99</c:v>
                </c:pt>
                <c:pt idx="12815">
                  <c:v>128124.99</c:v>
                </c:pt>
                <c:pt idx="12816">
                  <c:v>128134.98</c:v>
                </c:pt>
                <c:pt idx="12817">
                  <c:v>128144.98</c:v>
                </c:pt>
                <c:pt idx="12818">
                  <c:v>128154.98</c:v>
                </c:pt>
                <c:pt idx="12819">
                  <c:v>128164.99</c:v>
                </c:pt>
                <c:pt idx="12820">
                  <c:v>128174.98</c:v>
                </c:pt>
                <c:pt idx="12821">
                  <c:v>128184.98</c:v>
                </c:pt>
                <c:pt idx="12822">
                  <c:v>128194.98</c:v>
                </c:pt>
                <c:pt idx="12823">
                  <c:v>128204.98</c:v>
                </c:pt>
                <c:pt idx="12824">
                  <c:v>128214.98</c:v>
                </c:pt>
                <c:pt idx="12825">
                  <c:v>128224.97</c:v>
                </c:pt>
                <c:pt idx="12826">
                  <c:v>128234.96</c:v>
                </c:pt>
                <c:pt idx="12827">
                  <c:v>128244.96</c:v>
                </c:pt>
                <c:pt idx="12828">
                  <c:v>128254.96</c:v>
                </c:pt>
                <c:pt idx="12829">
                  <c:v>128264.97</c:v>
                </c:pt>
                <c:pt idx="12830">
                  <c:v>128274.96</c:v>
                </c:pt>
                <c:pt idx="12831">
                  <c:v>128284.96</c:v>
                </c:pt>
                <c:pt idx="12832">
                  <c:v>128294.96</c:v>
                </c:pt>
                <c:pt idx="12833">
                  <c:v>128304.96000000001</c:v>
                </c:pt>
                <c:pt idx="12834">
                  <c:v>128314.95</c:v>
                </c:pt>
                <c:pt idx="12835">
                  <c:v>128324.95</c:v>
                </c:pt>
                <c:pt idx="12836">
                  <c:v>128334.95</c:v>
                </c:pt>
                <c:pt idx="12837">
                  <c:v>128344.95</c:v>
                </c:pt>
                <c:pt idx="12838">
                  <c:v>128354.95</c:v>
                </c:pt>
                <c:pt idx="12839">
                  <c:v>128364.95</c:v>
                </c:pt>
                <c:pt idx="12840">
                  <c:v>128374.95</c:v>
                </c:pt>
                <c:pt idx="12841">
                  <c:v>128384.95</c:v>
                </c:pt>
                <c:pt idx="12842">
                  <c:v>128394.95</c:v>
                </c:pt>
                <c:pt idx="12843">
                  <c:v>128404.94</c:v>
                </c:pt>
                <c:pt idx="12844">
                  <c:v>128414.93</c:v>
                </c:pt>
                <c:pt idx="12845">
                  <c:v>128424.93</c:v>
                </c:pt>
                <c:pt idx="12846">
                  <c:v>128434.93</c:v>
                </c:pt>
                <c:pt idx="12847">
                  <c:v>128444.93</c:v>
                </c:pt>
                <c:pt idx="12848">
                  <c:v>128454.92</c:v>
                </c:pt>
                <c:pt idx="12849">
                  <c:v>128464.93</c:v>
                </c:pt>
                <c:pt idx="12850">
                  <c:v>128474.93</c:v>
                </c:pt>
                <c:pt idx="12851">
                  <c:v>128484.93</c:v>
                </c:pt>
                <c:pt idx="12852">
                  <c:v>128494.92</c:v>
                </c:pt>
                <c:pt idx="12853">
                  <c:v>128504.91</c:v>
                </c:pt>
                <c:pt idx="12854">
                  <c:v>128514.91</c:v>
                </c:pt>
                <c:pt idx="12855">
                  <c:v>128524.91</c:v>
                </c:pt>
                <c:pt idx="12856">
                  <c:v>128534.91</c:v>
                </c:pt>
                <c:pt idx="12857">
                  <c:v>128544.91</c:v>
                </c:pt>
                <c:pt idx="12858">
                  <c:v>128554.91</c:v>
                </c:pt>
                <c:pt idx="12859">
                  <c:v>128564.91</c:v>
                </c:pt>
                <c:pt idx="12860">
                  <c:v>128574.91</c:v>
                </c:pt>
                <c:pt idx="12861">
                  <c:v>128584.91</c:v>
                </c:pt>
                <c:pt idx="12862">
                  <c:v>128594.9</c:v>
                </c:pt>
                <c:pt idx="12863">
                  <c:v>128604.9</c:v>
                </c:pt>
                <c:pt idx="12864">
                  <c:v>128614.9</c:v>
                </c:pt>
                <c:pt idx="12865">
                  <c:v>128624.89</c:v>
                </c:pt>
                <c:pt idx="12866">
                  <c:v>128634.89</c:v>
                </c:pt>
                <c:pt idx="12867">
                  <c:v>128644.88</c:v>
                </c:pt>
                <c:pt idx="12868">
                  <c:v>128654.9</c:v>
                </c:pt>
                <c:pt idx="12869">
                  <c:v>128664.89</c:v>
                </c:pt>
                <c:pt idx="12870">
                  <c:v>128674.89</c:v>
                </c:pt>
                <c:pt idx="12871">
                  <c:v>128684.88</c:v>
                </c:pt>
                <c:pt idx="12872">
                  <c:v>128694.88</c:v>
                </c:pt>
                <c:pt idx="12873">
                  <c:v>128704.88</c:v>
                </c:pt>
                <c:pt idx="12874">
                  <c:v>128714.88</c:v>
                </c:pt>
                <c:pt idx="12875">
                  <c:v>128724.87</c:v>
                </c:pt>
                <c:pt idx="12876">
                  <c:v>128734.87</c:v>
                </c:pt>
                <c:pt idx="12877">
                  <c:v>128744.87</c:v>
                </c:pt>
                <c:pt idx="12878">
                  <c:v>128754.88</c:v>
                </c:pt>
                <c:pt idx="12879">
                  <c:v>128764.87</c:v>
                </c:pt>
                <c:pt idx="12880">
                  <c:v>128774.87</c:v>
                </c:pt>
                <c:pt idx="12881">
                  <c:v>128784.87</c:v>
                </c:pt>
                <c:pt idx="12882">
                  <c:v>128794.87</c:v>
                </c:pt>
                <c:pt idx="12883">
                  <c:v>128804.86</c:v>
                </c:pt>
                <c:pt idx="12884">
                  <c:v>128814.85</c:v>
                </c:pt>
                <c:pt idx="12885">
                  <c:v>128824.85</c:v>
                </c:pt>
                <c:pt idx="12886">
                  <c:v>128834.85</c:v>
                </c:pt>
                <c:pt idx="12887">
                  <c:v>128844.85</c:v>
                </c:pt>
                <c:pt idx="12888">
                  <c:v>128854.85</c:v>
                </c:pt>
                <c:pt idx="12889">
                  <c:v>128864.85</c:v>
                </c:pt>
                <c:pt idx="12890">
                  <c:v>128874.85</c:v>
                </c:pt>
                <c:pt idx="12891">
                  <c:v>128884.85</c:v>
                </c:pt>
                <c:pt idx="12892">
                  <c:v>128894.84</c:v>
                </c:pt>
                <c:pt idx="12893">
                  <c:v>128904.84</c:v>
                </c:pt>
                <c:pt idx="12894">
                  <c:v>128914.84</c:v>
                </c:pt>
                <c:pt idx="12895">
                  <c:v>128924.84</c:v>
                </c:pt>
                <c:pt idx="12896">
                  <c:v>128934.84</c:v>
                </c:pt>
                <c:pt idx="12897">
                  <c:v>128944.84</c:v>
                </c:pt>
                <c:pt idx="12898">
                  <c:v>128954.84</c:v>
                </c:pt>
                <c:pt idx="12899">
                  <c:v>128964.84</c:v>
                </c:pt>
                <c:pt idx="12900">
                  <c:v>128974.84</c:v>
                </c:pt>
                <c:pt idx="12901">
                  <c:v>128984.83</c:v>
                </c:pt>
                <c:pt idx="12902">
                  <c:v>128994.82</c:v>
                </c:pt>
                <c:pt idx="12903">
                  <c:v>129004.82</c:v>
                </c:pt>
                <c:pt idx="12904">
                  <c:v>129014.82</c:v>
                </c:pt>
                <c:pt idx="12905">
                  <c:v>129024.82</c:v>
                </c:pt>
                <c:pt idx="12906">
                  <c:v>129034.81</c:v>
                </c:pt>
                <c:pt idx="12907">
                  <c:v>129044.82</c:v>
                </c:pt>
                <c:pt idx="12908">
                  <c:v>129054.82</c:v>
                </c:pt>
                <c:pt idx="12909">
                  <c:v>129064.82</c:v>
                </c:pt>
                <c:pt idx="12910">
                  <c:v>129074.81</c:v>
                </c:pt>
                <c:pt idx="12911">
                  <c:v>129084.8</c:v>
                </c:pt>
                <c:pt idx="12912">
                  <c:v>129094.8</c:v>
                </c:pt>
                <c:pt idx="12913">
                  <c:v>129104.8</c:v>
                </c:pt>
                <c:pt idx="12914">
                  <c:v>129114.8</c:v>
                </c:pt>
                <c:pt idx="12915">
                  <c:v>129124.8</c:v>
                </c:pt>
                <c:pt idx="12916">
                  <c:v>129134.79</c:v>
                </c:pt>
                <c:pt idx="12917">
                  <c:v>129144.8</c:v>
                </c:pt>
                <c:pt idx="12918">
                  <c:v>129154.8</c:v>
                </c:pt>
                <c:pt idx="12919">
                  <c:v>129164.8</c:v>
                </c:pt>
                <c:pt idx="12920">
                  <c:v>129174.79</c:v>
                </c:pt>
                <c:pt idx="12921">
                  <c:v>129184.79</c:v>
                </c:pt>
                <c:pt idx="12922">
                  <c:v>129194.79</c:v>
                </c:pt>
                <c:pt idx="12923">
                  <c:v>129204.78</c:v>
                </c:pt>
                <c:pt idx="12924">
                  <c:v>129214.78</c:v>
                </c:pt>
                <c:pt idx="12925">
                  <c:v>129224.77</c:v>
                </c:pt>
                <c:pt idx="12926">
                  <c:v>129234.79</c:v>
                </c:pt>
                <c:pt idx="12927">
                  <c:v>129244.78</c:v>
                </c:pt>
                <c:pt idx="12928">
                  <c:v>129254.78</c:v>
                </c:pt>
                <c:pt idx="12929">
                  <c:v>129264.77</c:v>
                </c:pt>
                <c:pt idx="12930">
                  <c:v>129274.77</c:v>
                </c:pt>
                <c:pt idx="12931">
                  <c:v>129284.77</c:v>
                </c:pt>
                <c:pt idx="12932">
                  <c:v>129294.77</c:v>
                </c:pt>
                <c:pt idx="12933">
                  <c:v>129304.77</c:v>
                </c:pt>
                <c:pt idx="12934">
                  <c:v>129314.76</c:v>
                </c:pt>
                <c:pt idx="12935">
                  <c:v>129324.76</c:v>
                </c:pt>
                <c:pt idx="12936">
                  <c:v>129334.77</c:v>
                </c:pt>
                <c:pt idx="12937">
                  <c:v>129344.77</c:v>
                </c:pt>
                <c:pt idx="12938">
                  <c:v>129354.76</c:v>
                </c:pt>
                <c:pt idx="12939">
                  <c:v>129364.76</c:v>
                </c:pt>
                <c:pt idx="12940">
                  <c:v>129374.76</c:v>
                </c:pt>
                <c:pt idx="12941">
                  <c:v>129384.75</c:v>
                </c:pt>
                <c:pt idx="12942">
                  <c:v>129394.74</c:v>
                </c:pt>
                <c:pt idx="12943">
                  <c:v>129404.74</c:v>
                </c:pt>
                <c:pt idx="12944">
                  <c:v>129414.74</c:v>
                </c:pt>
                <c:pt idx="12945">
                  <c:v>129424.74</c:v>
                </c:pt>
                <c:pt idx="12946">
                  <c:v>129434.74</c:v>
                </c:pt>
                <c:pt idx="12947">
                  <c:v>129444.74</c:v>
                </c:pt>
                <c:pt idx="12948">
                  <c:v>129454.74</c:v>
                </c:pt>
                <c:pt idx="12949">
                  <c:v>129464.74</c:v>
                </c:pt>
                <c:pt idx="12950">
                  <c:v>129474.73</c:v>
                </c:pt>
                <c:pt idx="12951">
                  <c:v>129484.73</c:v>
                </c:pt>
                <c:pt idx="12952">
                  <c:v>129494.73</c:v>
                </c:pt>
                <c:pt idx="12953">
                  <c:v>129504.73</c:v>
                </c:pt>
                <c:pt idx="12954">
                  <c:v>129514.73</c:v>
                </c:pt>
                <c:pt idx="12955">
                  <c:v>129524.73</c:v>
                </c:pt>
                <c:pt idx="12956">
                  <c:v>129534.73</c:v>
                </c:pt>
                <c:pt idx="12957">
                  <c:v>129544.73</c:v>
                </c:pt>
                <c:pt idx="12958">
                  <c:v>129554.73</c:v>
                </c:pt>
                <c:pt idx="12959">
                  <c:v>129564.72</c:v>
                </c:pt>
                <c:pt idx="12960">
                  <c:v>129574.71</c:v>
                </c:pt>
                <c:pt idx="12961">
                  <c:v>129584.71</c:v>
                </c:pt>
                <c:pt idx="12962">
                  <c:v>129594.71</c:v>
                </c:pt>
                <c:pt idx="12963">
                  <c:v>129604.71</c:v>
                </c:pt>
                <c:pt idx="12964">
                  <c:v>129614.7</c:v>
                </c:pt>
                <c:pt idx="12965">
                  <c:v>129624.71</c:v>
                </c:pt>
                <c:pt idx="12966">
                  <c:v>129634.71</c:v>
                </c:pt>
                <c:pt idx="12967">
                  <c:v>129644.71</c:v>
                </c:pt>
                <c:pt idx="12968">
                  <c:v>129654.7</c:v>
                </c:pt>
                <c:pt idx="12969">
                  <c:v>129664.7</c:v>
                </c:pt>
                <c:pt idx="12970">
                  <c:v>129674.7</c:v>
                </c:pt>
                <c:pt idx="12971">
                  <c:v>129684.7</c:v>
                </c:pt>
                <c:pt idx="12972">
                  <c:v>129694.7</c:v>
                </c:pt>
                <c:pt idx="12973">
                  <c:v>129704.69</c:v>
                </c:pt>
                <c:pt idx="12974">
                  <c:v>129714.68</c:v>
                </c:pt>
                <c:pt idx="12975">
                  <c:v>129724.7</c:v>
                </c:pt>
                <c:pt idx="12976">
                  <c:v>129734.7</c:v>
                </c:pt>
                <c:pt idx="12977">
                  <c:v>129744.69</c:v>
                </c:pt>
                <c:pt idx="12978">
                  <c:v>129754.68</c:v>
                </c:pt>
                <c:pt idx="12979">
                  <c:v>129764.68</c:v>
                </c:pt>
                <c:pt idx="12980">
                  <c:v>129774.68</c:v>
                </c:pt>
                <c:pt idx="12981">
                  <c:v>129784.68</c:v>
                </c:pt>
                <c:pt idx="12982">
                  <c:v>129794.67</c:v>
                </c:pt>
                <c:pt idx="12983">
                  <c:v>129804.66</c:v>
                </c:pt>
                <c:pt idx="12984">
                  <c:v>129814.66</c:v>
                </c:pt>
                <c:pt idx="12985">
                  <c:v>129824.68</c:v>
                </c:pt>
                <c:pt idx="12986">
                  <c:v>129834.67</c:v>
                </c:pt>
                <c:pt idx="12987">
                  <c:v>129844.66</c:v>
                </c:pt>
                <c:pt idx="12988">
                  <c:v>129854.66</c:v>
                </c:pt>
                <c:pt idx="12989">
                  <c:v>129864.66</c:v>
                </c:pt>
                <c:pt idx="12990">
                  <c:v>129874.66</c:v>
                </c:pt>
                <c:pt idx="12991">
                  <c:v>129884.66</c:v>
                </c:pt>
                <c:pt idx="12992">
                  <c:v>129894.65</c:v>
                </c:pt>
                <c:pt idx="12993">
                  <c:v>129904.65</c:v>
                </c:pt>
                <c:pt idx="12994">
                  <c:v>129914.66</c:v>
                </c:pt>
                <c:pt idx="12995">
                  <c:v>129924.66</c:v>
                </c:pt>
                <c:pt idx="12996">
                  <c:v>129934.65</c:v>
                </c:pt>
                <c:pt idx="12997">
                  <c:v>129944.65</c:v>
                </c:pt>
                <c:pt idx="12998">
                  <c:v>129954.65</c:v>
                </c:pt>
                <c:pt idx="12999">
                  <c:v>129964.64</c:v>
                </c:pt>
                <c:pt idx="13000">
                  <c:v>129974.64</c:v>
                </c:pt>
                <c:pt idx="13001">
                  <c:v>129984.63</c:v>
                </c:pt>
                <c:pt idx="13002">
                  <c:v>129994.63</c:v>
                </c:pt>
                <c:pt idx="13003">
                  <c:v>130004.63</c:v>
                </c:pt>
                <c:pt idx="13004">
                  <c:v>130014.64</c:v>
                </c:pt>
                <c:pt idx="13005">
                  <c:v>130024.63</c:v>
                </c:pt>
                <c:pt idx="13006">
                  <c:v>130034.63</c:v>
                </c:pt>
                <c:pt idx="13007">
                  <c:v>130044.63</c:v>
                </c:pt>
                <c:pt idx="13008">
                  <c:v>130054.63</c:v>
                </c:pt>
                <c:pt idx="13009">
                  <c:v>130064.63</c:v>
                </c:pt>
                <c:pt idx="13010">
                  <c:v>130074.62</c:v>
                </c:pt>
                <c:pt idx="13011">
                  <c:v>130084.62</c:v>
                </c:pt>
                <c:pt idx="13012">
                  <c:v>130094.62</c:v>
                </c:pt>
                <c:pt idx="13013">
                  <c:v>130104.61</c:v>
                </c:pt>
                <c:pt idx="13014">
                  <c:v>130114.62</c:v>
                </c:pt>
                <c:pt idx="13015">
                  <c:v>130124.62</c:v>
                </c:pt>
                <c:pt idx="13016">
                  <c:v>130134.62</c:v>
                </c:pt>
                <c:pt idx="13017">
                  <c:v>130144.61</c:v>
                </c:pt>
                <c:pt idx="13018">
                  <c:v>130154.6</c:v>
                </c:pt>
                <c:pt idx="13019">
                  <c:v>130164.6</c:v>
                </c:pt>
                <c:pt idx="13020">
                  <c:v>130174.6</c:v>
                </c:pt>
                <c:pt idx="13021">
                  <c:v>130184.6</c:v>
                </c:pt>
                <c:pt idx="13022">
                  <c:v>130194.59</c:v>
                </c:pt>
                <c:pt idx="13023">
                  <c:v>130204.59</c:v>
                </c:pt>
                <c:pt idx="13024">
                  <c:v>130214.6</c:v>
                </c:pt>
                <c:pt idx="13025">
                  <c:v>130224.6</c:v>
                </c:pt>
                <c:pt idx="13026">
                  <c:v>130234.59</c:v>
                </c:pt>
                <c:pt idx="13027">
                  <c:v>130244.59</c:v>
                </c:pt>
                <c:pt idx="13028">
                  <c:v>130254.59</c:v>
                </c:pt>
                <c:pt idx="13029">
                  <c:v>130264.59</c:v>
                </c:pt>
                <c:pt idx="13030">
                  <c:v>130274.59</c:v>
                </c:pt>
                <c:pt idx="13031">
                  <c:v>130284.58</c:v>
                </c:pt>
                <c:pt idx="13032">
                  <c:v>130294.57</c:v>
                </c:pt>
                <c:pt idx="13033">
                  <c:v>130304.59</c:v>
                </c:pt>
                <c:pt idx="13034">
                  <c:v>130314.59</c:v>
                </c:pt>
                <c:pt idx="13035">
                  <c:v>130324.58</c:v>
                </c:pt>
                <c:pt idx="13036">
                  <c:v>130334.57</c:v>
                </c:pt>
                <c:pt idx="13037">
                  <c:v>130344.57</c:v>
                </c:pt>
                <c:pt idx="13038">
                  <c:v>130354.57</c:v>
                </c:pt>
                <c:pt idx="13039">
                  <c:v>130364.57</c:v>
                </c:pt>
                <c:pt idx="13040">
                  <c:v>130374.56</c:v>
                </c:pt>
                <c:pt idx="13041">
                  <c:v>130384.55</c:v>
                </c:pt>
                <c:pt idx="13042">
                  <c:v>130394.55</c:v>
                </c:pt>
                <c:pt idx="13043">
                  <c:v>130404.57</c:v>
                </c:pt>
                <c:pt idx="13044">
                  <c:v>130414.56</c:v>
                </c:pt>
                <c:pt idx="13045">
                  <c:v>130424.55</c:v>
                </c:pt>
                <c:pt idx="13046">
                  <c:v>130434.55</c:v>
                </c:pt>
                <c:pt idx="13047">
                  <c:v>130444.55</c:v>
                </c:pt>
                <c:pt idx="13048">
                  <c:v>130454.55</c:v>
                </c:pt>
                <c:pt idx="13049">
                  <c:v>130464.55</c:v>
                </c:pt>
                <c:pt idx="13050">
                  <c:v>130474.54</c:v>
                </c:pt>
                <c:pt idx="13051">
                  <c:v>130484.54</c:v>
                </c:pt>
                <c:pt idx="13052">
                  <c:v>130494.54</c:v>
                </c:pt>
                <c:pt idx="13053">
                  <c:v>130504.55</c:v>
                </c:pt>
                <c:pt idx="13054">
                  <c:v>130514.54</c:v>
                </c:pt>
                <c:pt idx="13055">
                  <c:v>130524.54</c:v>
                </c:pt>
                <c:pt idx="13056">
                  <c:v>130534.54</c:v>
                </c:pt>
                <c:pt idx="13057">
                  <c:v>130544.54</c:v>
                </c:pt>
                <c:pt idx="13058">
                  <c:v>130554.53</c:v>
                </c:pt>
                <c:pt idx="13059">
                  <c:v>130564.52</c:v>
                </c:pt>
                <c:pt idx="13060">
                  <c:v>130574.52</c:v>
                </c:pt>
                <c:pt idx="13061">
                  <c:v>130584.52</c:v>
                </c:pt>
                <c:pt idx="13062">
                  <c:v>130594.53</c:v>
                </c:pt>
                <c:pt idx="13063">
                  <c:v>130604.52</c:v>
                </c:pt>
                <c:pt idx="13064">
                  <c:v>130614.52</c:v>
                </c:pt>
                <c:pt idx="13065">
                  <c:v>130624.52</c:v>
                </c:pt>
                <c:pt idx="13066">
                  <c:v>130634.52</c:v>
                </c:pt>
                <c:pt idx="13067">
                  <c:v>130644.52</c:v>
                </c:pt>
                <c:pt idx="13068">
                  <c:v>130654.51</c:v>
                </c:pt>
                <c:pt idx="13069">
                  <c:v>130664.51</c:v>
                </c:pt>
                <c:pt idx="13070">
                  <c:v>130674.51</c:v>
                </c:pt>
                <c:pt idx="13071">
                  <c:v>130684.5</c:v>
                </c:pt>
                <c:pt idx="13072">
                  <c:v>130694.51</c:v>
                </c:pt>
                <c:pt idx="13073">
                  <c:v>130704.51</c:v>
                </c:pt>
                <c:pt idx="13074">
                  <c:v>130714.51</c:v>
                </c:pt>
                <c:pt idx="13075">
                  <c:v>130724.5</c:v>
                </c:pt>
                <c:pt idx="13076">
                  <c:v>130734.5</c:v>
                </c:pt>
                <c:pt idx="13077">
                  <c:v>130744.49</c:v>
                </c:pt>
                <c:pt idx="13078">
                  <c:v>130754.49</c:v>
                </c:pt>
                <c:pt idx="13079">
                  <c:v>130764.49</c:v>
                </c:pt>
                <c:pt idx="13080">
                  <c:v>130774.48</c:v>
                </c:pt>
                <c:pt idx="13081">
                  <c:v>130784.48</c:v>
                </c:pt>
                <c:pt idx="13082">
                  <c:v>130794.49</c:v>
                </c:pt>
                <c:pt idx="13083">
                  <c:v>130804.49</c:v>
                </c:pt>
                <c:pt idx="13084">
                  <c:v>130814.48</c:v>
                </c:pt>
                <c:pt idx="13085">
                  <c:v>130824.48</c:v>
                </c:pt>
                <c:pt idx="13086">
                  <c:v>130834.48</c:v>
                </c:pt>
                <c:pt idx="13087">
                  <c:v>130844.48</c:v>
                </c:pt>
                <c:pt idx="13088">
                  <c:v>130854.48</c:v>
                </c:pt>
                <c:pt idx="13089">
                  <c:v>130864.47</c:v>
                </c:pt>
                <c:pt idx="13090">
                  <c:v>130874.46</c:v>
                </c:pt>
                <c:pt idx="13091">
                  <c:v>130884.48</c:v>
                </c:pt>
                <c:pt idx="13092">
                  <c:v>130894.48</c:v>
                </c:pt>
                <c:pt idx="13093">
                  <c:v>130904.47</c:v>
                </c:pt>
                <c:pt idx="13094">
                  <c:v>130914.46</c:v>
                </c:pt>
                <c:pt idx="13095">
                  <c:v>130924.46</c:v>
                </c:pt>
                <c:pt idx="13096">
                  <c:v>130934.46</c:v>
                </c:pt>
                <c:pt idx="13097">
                  <c:v>130944.46</c:v>
                </c:pt>
                <c:pt idx="13098">
                  <c:v>130954.45</c:v>
                </c:pt>
                <c:pt idx="13099">
                  <c:v>130964.45</c:v>
                </c:pt>
                <c:pt idx="13100">
                  <c:v>130974.45</c:v>
                </c:pt>
                <c:pt idx="13101">
                  <c:v>130984.46</c:v>
                </c:pt>
                <c:pt idx="13102">
                  <c:v>130994.45</c:v>
                </c:pt>
                <c:pt idx="13103">
                  <c:v>131004.45</c:v>
                </c:pt>
                <c:pt idx="13104">
                  <c:v>131014.45</c:v>
                </c:pt>
                <c:pt idx="13105">
                  <c:v>131024.45</c:v>
                </c:pt>
                <c:pt idx="13106">
                  <c:v>131034.45</c:v>
                </c:pt>
                <c:pt idx="13107">
                  <c:v>131044.44</c:v>
                </c:pt>
                <c:pt idx="13108">
                  <c:v>131054.43</c:v>
                </c:pt>
                <c:pt idx="13109">
                  <c:v>131064.43</c:v>
                </c:pt>
                <c:pt idx="13110">
                  <c:v>131074.44</c:v>
                </c:pt>
                <c:pt idx="13111">
                  <c:v>131084.45000000001</c:v>
                </c:pt>
                <c:pt idx="13112">
                  <c:v>131094.44</c:v>
                </c:pt>
                <c:pt idx="13113">
                  <c:v>131104.44</c:v>
                </c:pt>
                <c:pt idx="13114">
                  <c:v>131114.44</c:v>
                </c:pt>
                <c:pt idx="13115">
                  <c:v>131124.44</c:v>
                </c:pt>
                <c:pt idx="13116">
                  <c:v>131134.42000000001</c:v>
                </c:pt>
                <c:pt idx="13117">
                  <c:v>131144.42000000001</c:v>
                </c:pt>
                <c:pt idx="13118">
                  <c:v>131154.42000000001</c:v>
                </c:pt>
                <c:pt idx="13119">
                  <c:v>131164.42000000001</c:v>
                </c:pt>
                <c:pt idx="13120">
                  <c:v>131174.42000000001</c:v>
                </c:pt>
                <c:pt idx="13121">
                  <c:v>131184.42000000001</c:v>
                </c:pt>
                <c:pt idx="13122">
                  <c:v>131194.42000000001</c:v>
                </c:pt>
                <c:pt idx="13123">
                  <c:v>131204.42000000001</c:v>
                </c:pt>
                <c:pt idx="13124">
                  <c:v>131214.42000000001</c:v>
                </c:pt>
                <c:pt idx="13125">
                  <c:v>131224.42000000001</c:v>
                </c:pt>
                <c:pt idx="13126">
                  <c:v>131234.41</c:v>
                </c:pt>
                <c:pt idx="13127">
                  <c:v>131244.41</c:v>
                </c:pt>
                <c:pt idx="13128">
                  <c:v>131254.41</c:v>
                </c:pt>
                <c:pt idx="13129">
                  <c:v>131264.41</c:v>
                </c:pt>
                <c:pt idx="13130">
                  <c:v>131274.41</c:v>
                </c:pt>
                <c:pt idx="13131">
                  <c:v>131284.41</c:v>
                </c:pt>
                <c:pt idx="13132">
                  <c:v>131294.41</c:v>
                </c:pt>
                <c:pt idx="13133">
                  <c:v>131304.41</c:v>
                </c:pt>
                <c:pt idx="13134">
                  <c:v>131314.39000000001</c:v>
                </c:pt>
                <c:pt idx="13135">
                  <c:v>131324.39000000001</c:v>
                </c:pt>
                <c:pt idx="13136">
                  <c:v>131334.39000000001</c:v>
                </c:pt>
                <c:pt idx="13137">
                  <c:v>131344.39000000001</c:v>
                </c:pt>
                <c:pt idx="13138">
                  <c:v>131354.39000000001</c:v>
                </c:pt>
                <c:pt idx="13139">
                  <c:v>131364.39000000001</c:v>
                </c:pt>
                <c:pt idx="13140">
                  <c:v>131374.39000000001</c:v>
                </c:pt>
                <c:pt idx="13141">
                  <c:v>131384.39000000001</c:v>
                </c:pt>
                <c:pt idx="13142">
                  <c:v>131394.39000000001</c:v>
                </c:pt>
                <c:pt idx="13143">
                  <c:v>131404.39000000001</c:v>
                </c:pt>
                <c:pt idx="13144">
                  <c:v>131414.38</c:v>
                </c:pt>
                <c:pt idx="13145">
                  <c:v>131424.38</c:v>
                </c:pt>
                <c:pt idx="13146">
                  <c:v>131434.38</c:v>
                </c:pt>
                <c:pt idx="13147">
                  <c:v>131444.35999999999</c:v>
                </c:pt>
                <c:pt idx="13148">
                  <c:v>131454.35999999999</c:v>
                </c:pt>
                <c:pt idx="13149">
                  <c:v>131464.38</c:v>
                </c:pt>
                <c:pt idx="13150">
                  <c:v>131474.38</c:v>
                </c:pt>
                <c:pt idx="13151">
                  <c:v>131484.35999999999</c:v>
                </c:pt>
                <c:pt idx="13152">
                  <c:v>131494.35999999999</c:v>
                </c:pt>
                <c:pt idx="13153">
                  <c:v>131504.35999999999</c:v>
                </c:pt>
                <c:pt idx="13154">
                  <c:v>131514.35999999999</c:v>
                </c:pt>
                <c:pt idx="13155">
                  <c:v>131524.35999999999</c:v>
                </c:pt>
                <c:pt idx="13156">
                  <c:v>131534.35999999999</c:v>
                </c:pt>
                <c:pt idx="13157">
                  <c:v>131544.34</c:v>
                </c:pt>
                <c:pt idx="13158">
                  <c:v>131554.34</c:v>
                </c:pt>
                <c:pt idx="13159">
                  <c:v>131564.35999999999</c:v>
                </c:pt>
                <c:pt idx="13160">
                  <c:v>131574.35999999999</c:v>
                </c:pt>
                <c:pt idx="13161">
                  <c:v>131584.34</c:v>
                </c:pt>
                <c:pt idx="13162">
                  <c:v>131594.34</c:v>
                </c:pt>
                <c:pt idx="13163">
                  <c:v>131604.34</c:v>
                </c:pt>
                <c:pt idx="13164">
                  <c:v>131614.34</c:v>
                </c:pt>
                <c:pt idx="13165">
                  <c:v>131624.32999999999</c:v>
                </c:pt>
                <c:pt idx="13166">
                  <c:v>131634.32999999999</c:v>
                </c:pt>
                <c:pt idx="13167">
                  <c:v>131644.32999999999</c:v>
                </c:pt>
                <c:pt idx="13168">
                  <c:v>131654.32999999999</c:v>
                </c:pt>
                <c:pt idx="13169">
                  <c:v>131664.32999999999</c:v>
                </c:pt>
                <c:pt idx="13170">
                  <c:v>131674.32999999999</c:v>
                </c:pt>
                <c:pt idx="13171">
                  <c:v>131684.32999999999</c:v>
                </c:pt>
                <c:pt idx="13172">
                  <c:v>131694.32999999999</c:v>
                </c:pt>
                <c:pt idx="13173">
                  <c:v>131704.32999999999</c:v>
                </c:pt>
                <c:pt idx="13174">
                  <c:v>131714.32999999999</c:v>
                </c:pt>
                <c:pt idx="13175">
                  <c:v>131724.31</c:v>
                </c:pt>
                <c:pt idx="13176">
                  <c:v>131734.31</c:v>
                </c:pt>
                <c:pt idx="13177">
                  <c:v>131744.31</c:v>
                </c:pt>
                <c:pt idx="13178">
                  <c:v>131754.32999999999</c:v>
                </c:pt>
                <c:pt idx="13179">
                  <c:v>131764.31</c:v>
                </c:pt>
                <c:pt idx="13180">
                  <c:v>131774.31</c:v>
                </c:pt>
                <c:pt idx="13181">
                  <c:v>131784.31</c:v>
                </c:pt>
                <c:pt idx="13182">
                  <c:v>131794.31</c:v>
                </c:pt>
                <c:pt idx="13183">
                  <c:v>131804.29999999999</c:v>
                </c:pt>
                <c:pt idx="13184">
                  <c:v>131814.29999999999</c:v>
                </c:pt>
                <c:pt idx="13185">
                  <c:v>131824.29999999999</c:v>
                </c:pt>
                <c:pt idx="13186">
                  <c:v>131834.29999999999</c:v>
                </c:pt>
                <c:pt idx="13187">
                  <c:v>131844.29999999999</c:v>
                </c:pt>
                <c:pt idx="13188">
                  <c:v>131854.29999999999</c:v>
                </c:pt>
                <c:pt idx="13189">
                  <c:v>131864.29999999999</c:v>
                </c:pt>
                <c:pt idx="13190">
                  <c:v>131874.29999999999</c:v>
                </c:pt>
                <c:pt idx="13191">
                  <c:v>131884.29999999999</c:v>
                </c:pt>
                <c:pt idx="13192">
                  <c:v>131894.29999999999</c:v>
                </c:pt>
                <c:pt idx="13193">
                  <c:v>131904.28</c:v>
                </c:pt>
                <c:pt idx="13194">
                  <c:v>131914.28</c:v>
                </c:pt>
                <c:pt idx="13195">
                  <c:v>131924.28</c:v>
                </c:pt>
                <c:pt idx="13196">
                  <c:v>131934.28</c:v>
                </c:pt>
                <c:pt idx="13197">
                  <c:v>131944.26999999999</c:v>
                </c:pt>
                <c:pt idx="13198">
                  <c:v>131954.28</c:v>
                </c:pt>
                <c:pt idx="13199">
                  <c:v>131964.28</c:v>
                </c:pt>
                <c:pt idx="13200">
                  <c:v>131974.28</c:v>
                </c:pt>
                <c:pt idx="13201">
                  <c:v>131984.26999999999</c:v>
                </c:pt>
                <c:pt idx="13202">
                  <c:v>131994.26999999999</c:v>
                </c:pt>
                <c:pt idx="13203">
                  <c:v>132004.26999999999</c:v>
                </c:pt>
                <c:pt idx="13204">
                  <c:v>132014.26999999999</c:v>
                </c:pt>
                <c:pt idx="13205">
                  <c:v>132024.26999999999</c:v>
                </c:pt>
                <c:pt idx="13206">
                  <c:v>132034.26999999999</c:v>
                </c:pt>
                <c:pt idx="13207">
                  <c:v>132044.26999999999</c:v>
                </c:pt>
                <c:pt idx="13208">
                  <c:v>132054.26999999999</c:v>
                </c:pt>
                <c:pt idx="13209">
                  <c:v>132064.26999999999</c:v>
                </c:pt>
                <c:pt idx="13210">
                  <c:v>132074.26999999999</c:v>
                </c:pt>
                <c:pt idx="13211">
                  <c:v>132084.25</c:v>
                </c:pt>
                <c:pt idx="13212">
                  <c:v>132094.25</c:v>
                </c:pt>
                <c:pt idx="13213">
                  <c:v>132104.25</c:v>
                </c:pt>
                <c:pt idx="13214">
                  <c:v>132114.23000000001</c:v>
                </c:pt>
                <c:pt idx="13215">
                  <c:v>132124.23000000001</c:v>
                </c:pt>
                <c:pt idx="13216">
                  <c:v>132134.23000000001</c:v>
                </c:pt>
                <c:pt idx="13217">
                  <c:v>132144.25</c:v>
                </c:pt>
                <c:pt idx="13218">
                  <c:v>132154.23000000001</c:v>
                </c:pt>
                <c:pt idx="13219">
                  <c:v>132164.23000000001</c:v>
                </c:pt>
                <c:pt idx="13220">
                  <c:v>132174.23000000001</c:v>
                </c:pt>
                <c:pt idx="13221">
                  <c:v>132184.23000000001</c:v>
                </c:pt>
                <c:pt idx="13222">
                  <c:v>132194.23000000001</c:v>
                </c:pt>
                <c:pt idx="13223">
                  <c:v>132204.23000000001</c:v>
                </c:pt>
                <c:pt idx="13224">
                  <c:v>132214.22</c:v>
                </c:pt>
                <c:pt idx="13225">
                  <c:v>132224.22</c:v>
                </c:pt>
                <c:pt idx="13226">
                  <c:v>132234.22</c:v>
                </c:pt>
                <c:pt idx="13227">
                  <c:v>132244.23000000001</c:v>
                </c:pt>
                <c:pt idx="13228">
                  <c:v>132254.22</c:v>
                </c:pt>
                <c:pt idx="13229">
                  <c:v>132264.22</c:v>
                </c:pt>
                <c:pt idx="13230">
                  <c:v>132274.22</c:v>
                </c:pt>
                <c:pt idx="13231">
                  <c:v>132284.22</c:v>
                </c:pt>
                <c:pt idx="13232">
                  <c:v>132294.20000000001</c:v>
                </c:pt>
                <c:pt idx="13233">
                  <c:v>132304.20000000001</c:v>
                </c:pt>
                <c:pt idx="13234">
                  <c:v>132314.20000000001</c:v>
                </c:pt>
                <c:pt idx="13235">
                  <c:v>132324.20000000001</c:v>
                </c:pt>
                <c:pt idx="13236">
                  <c:v>132334.20000000001</c:v>
                </c:pt>
                <c:pt idx="13237">
                  <c:v>132344.20000000001</c:v>
                </c:pt>
                <c:pt idx="13238">
                  <c:v>132354.20000000001</c:v>
                </c:pt>
                <c:pt idx="13239">
                  <c:v>132364.20000000001</c:v>
                </c:pt>
                <c:pt idx="13240">
                  <c:v>132374.20000000001</c:v>
                </c:pt>
                <c:pt idx="13241">
                  <c:v>132384.20000000001</c:v>
                </c:pt>
                <c:pt idx="13242">
                  <c:v>132394.19</c:v>
                </c:pt>
                <c:pt idx="13243">
                  <c:v>132404.19</c:v>
                </c:pt>
                <c:pt idx="13244">
                  <c:v>132414.19</c:v>
                </c:pt>
                <c:pt idx="13245">
                  <c:v>132424.19</c:v>
                </c:pt>
                <c:pt idx="13246">
                  <c:v>132434.19</c:v>
                </c:pt>
                <c:pt idx="13247">
                  <c:v>132444.19</c:v>
                </c:pt>
                <c:pt idx="13248">
                  <c:v>132454.19</c:v>
                </c:pt>
                <c:pt idx="13249">
                  <c:v>132464.19</c:v>
                </c:pt>
                <c:pt idx="13250">
                  <c:v>132474.17000000001</c:v>
                </c:pt>
                <c:pt idx="13251">
                  <c:v>132484.17000000001</c:v>
                </c:pt>
                <c:pt idx="13252">
                  <c:v>132494.17000000001</c:v>
                </c:pt>
                <c:pt idx="13253">
                  <c:v>132504.17000000001</c:v>
                </c:pt>
                <c:pt idx="13254">
                  <c:v>132514.17000000001</c:v>
                </c:pt>
                <c:pt idx="13255">
                  <c:v>132524.17000000001</c:v>
                </c:pt>
                <c:pt idx="13256">
                  <c:v>132534.17000000001</c:v>
                </c:pt>
                <c:pt idx="13257">
                  <c:v>132544.17000000001</c:v>
                </c:pt>
                <c:pt idx="13258">
                  <c:v>132554.17000000001</c:v>
                </c:pt>
                <c:pt idx="13259">
                  <c:v>132564.17000000001</c:v>
                </c:pt>
                <c:pt idx="13260">
                  <c:v>132574.16</c:v>
                </c:pt>
                <c:pt idx="13261">
                  <c:v>132584.16</c:v>
                </c:pt>
                <c:pt idx="13262">
                  <c:v>132594.16</c:v>
                </c:pt>
                <c:pt idx="13263">
                  <c:v>132604.16</c:v>
                </c:pt>
                <c:pt idx="13264">
                  <c:v>132614.14000000001</c:v>
                </c:pt>
                <c:pt idx="13265">
                  <c:v>132624.16</c:v>
                </c:pt>
                <c:pt idx="13266">
                  <c:v>132634.16</c:v>
                </c:pt>
                <c:pt idx="13267">
                  <c:v>132644.16</c:v>
                </c:pt>
                <c:pt idx="13268">
                  <c:v>132654.14000000001</c:v>
                </c:pt>
                <c:pt idx="13269">
                  <c:v>132664.14000000001</c:v>
                </c:pt>
                <c:pt idx="13270">
                  <c:v>132674.14000000001</c:v>
                </c:pt>
                <c:pt idx="13271">
                  <c:v>132684.14000000001</c:v>
                </c:pt>
                <c:pt idx="13272">
                  <c:v>132694.14000000001</c:v>
                </c:pt>
                <c:pt idx="13273">
                  <c:v>132704.14000000001</c:v>
                </c:pt>
                <c:pt idx="13274">
                  <c:v>132714.13</c:v>
                </c:pt>
                <c:pt idx="13275">
                  <c:v>132724.14000000001</c:v>
                </c:pt>
                <c:pt idx="13276">
                  <c:v>132734.14000000001</c:v>
                </c:pt>
                <c:pt idx="13277">
                  <c:v>132744.14000000001</c:v>
                </c:pt>
                <c:pt idx="13278">
                  <c:v>132754.13</c:v>
                </c:pt>
                <c:pt idx="13279">
                  <c:v>132764.13</c:v>
                </c:pt>
                <c:pt idx="13280">
                  <c:v>132774.13</c:v>
                </c:pt>
                <c:pt idx="13281">
                  <c:v>132784.10999999999</c:v>
                </c:pt>
                <c:pt idx="13282">
                  <c:v>132794.10999999999</c:v>
                </c:pt>
                <c:pt idx="13283">
                  <c:v>132804.10999999999</c:v>
                </c:pt>
                <c:pt idx="13284">
                  <c:v>132814.10999999999</c:v>
                </c:pt>
                <c:pt idx="13285">
                  <c:v>132824.10999999999</c:v>
                </c:pt>
                <c:pt idx="13286">
                  <c:v>132834.10999999999</c:v>
                </c:pt>
                <c:pt idx="13287">
                  <c:v>132844.10999999999</c:v>
                </c:pt>
                <c:pt idx="13288">
                  <c:v>132854.10999999999</c:v>
                </c:pt>
                <c:pt idx="13289">
                  <c:v>132864.10999999999</c:v>
                </c:pt>
                <c:pt idx="13290">
                  <c:v>132874.10999999999</c:v>
                </c:pt>
                <c:pt idx="13291">
                  <c:v>132884.10999999999</c:v>
                </c:pt>
                <c:pt idx="13292">
                  <c:v>132894.09</c:v>
                </c:pt>
                <c:pt idx="13293">
                  <c:v>132904.09</c:v>
                </c:pt>
                <c:pt idx="13294">
                  <c:v>132914.09</c:v>
                </c:pt>
                <c:pt idx="13295">
                  <c:v>132924.10999999999</c:v>
                </c:pt>
                <c:pt idx="13296">
                  <c:v>132934.09</c:v>
                </c:pt>
                <c:pt idx="13297">
                  <c:v>132944.09</c:v>
                </c:pt>
                <c:pt idx="13298">
                  <c:v>132954.09</c:v>
                </c:pt>
                <c:pt idx="13299">
                  <c:v>132964.07999999999</c:v>
                </c:pt>
                <c:pt idx="13300">
                  <c:v>132974.07999999999</c:v>
                </c:pt>
                <c:pt idx="13301">
                  <c:v>132984.07999999999</c:v>
                </c:pt>
                <c:pt idx="13302">
                  <c:v>132994.07999999999</c:v>
                </c:pt>
                <c:pt idx="13303">
                  <c:v>133004.07999999999</c:v>
                </c:pt>
                <c:pt idx="13304">
                  <c:v>133014.07999999999</c:v>
                </c:pt>
                <c:pt idx="13305">
                  <c:v>133024.07999999999</c:v>
                </c:pt>
                <c:pt idx="13306">
                  <c:v>133034.07999999999</c:v>
                </c:pt>
                <c:pt idx="13307">
                  <c:v>133044.07999999999</c:v>
                </c:pt>
                <c:pt idx="13308">
                  <c:v>133054.07999999999</c:v>
                </c:pt>
                <c:pt idx="13309">
                  <c:v>133064.06</c:v>
                </c:pt>
                <c:pt idx="13310">
                  <c:v>133074.06</c:v>
                </c:pt>
                <c:pt idx="13311">
                  <c:v>133084.06</c:v>
                </c:pt>
                <c:pt idx="13312">
                  <c:v>133094.06</c:v>
                </c:pt>
                <c:pt idx="13313">
                  <c:v>133104.04999999999</c:v>
                </c:pt>
                <c:pt idx="13314">
                  <c:v>133114.06</c:v>
                </c:pt>
                <c:pt idx="13315">
                  <c:v>133124.06</c:v>
                </c:pt>
                <c:pt idx="13316">
                  <c:v>133134.06</c:v>
                </c:pt>
                <c:pt idx="13317">
                  <c:v>133144.04999999999</c:v>
                </c:pt>
                <c:pt idx="13318">
                  <c:v>133154.04999999999</c:v>
                </c:pt>
                <c:pt idx="13319">
                  <c:v>133164.04999999999</c:v>
                </c:pt>
                <c:pt idx="13320">
                  <c:v>133174.04999999999</c:v>
                </c:pt>
                <c:pt idx="13321">
                  <c:v>133184.04999999999</c:v>
                </c:pt>
                <c:pt idx="13322">
                  <c:v>133194.04999999999</c:v>
                </c:pt>
                <c:pt idx="13323">
                  <c:v>133204.03</c:v>
                </c:pt>
                <c:pt idx="13324">
                  <c:v>133214.04999999999</c:v>
                </c:pt>
                <c:pt idx="13325">
                  <c:v>133224.04999999999</c:v>
                </c:pt>
                <c:pt idx="13326">
                  <c:v>133234.04999999999</c:v>
                </c:pt>
                <c:pt idx="13327">
                  <c:v>133244.03</c:v>
                </c:pt>
                <c:pt idx="13328">
                  <c:v>133254.03</c:v>
                </c:pt>
                <c:pt idx="13329">
                  <c:v>133264.03</c:v>
                </c:pt>
                <c:pt idx="13330">
                  <c:v>133274.03</c:v>
                </c:pt>
                <c:pt idx="13331">
                  <c:v>133284.01999999999</c:v>
                </c:pt>
                <c:pt idx="13332">
                  <c:v>133294.01999999999</c:v>
                </c:pt>
                <c:pt idx="13333">
                  <c:v>133304.03</c:v>
                </c:pt>
                <c:pt idx="13334">
                  <c:v>133314.03</c:v>
                </c:pt>
                <c:pt idx="13335">
                  <c:v>133324.01999999999</c:v>
                </c:pt>
                <c:pt idx="13336">
                  <c:v>133334.01999999999</c:v>
                </c:pt>
                <c:pt idx="13337">
                  <c:v>133344.01999999999</c:v>
                </c:pt>
                <c:pt idx="13338">
                  <c:v>133354.01999999999</c:v>
                </c:pt>
                <c:pt idx="13339">
                  <c:v>133364.01999999999</c:v>
                </c:pt>
                <c:pt idx="13340">
                  <c:v>133374.01999999999</c:v>
                </c:pt>
                <c:pt idx="13341">
                  <c:v>133384</c:v>
                </c:pt>
                <c:pt idx="13342">
                  <c:v>133394</c:v>
                </c:pt>
                <c:pt idx="13343">
                  <c:v>133404.01999999999</c:v>
                </c:pt>
                <c:pt idx="13344">
                  <c:v>133414.01999999999</c:v>
                </c:pt>
                <c:pt idx="13345">
                  <c:v>133424</c:v>
                </c:pt>
                <c:pt idx="13346">
                  <c:v>133434</c:v>
                </c:pt>
                <c:pt idx="13347">
                  <c:v>133444</c:v>
                </c:pt>
                <c:pt idx="13348">
                  <c:v>133454</c:v>
                </c:pt>
                <c:pt idx="13349">
                  <c:v>133463.98000000001</c:v>
                </c:pt>
                <c:pt idx="13350">
                  <c:v>133473.98000000001</c:v>
                </c:pt>
                <c:pt idx="13351">
                  <c:v>133483.98000000001</c:v>
                </c:pt>
                <c:pt idx="13352">
                  <c:v>133493.98000000001</c:v>
                </c:pt>
                <c:pt idx="13353">
                  <c:v>133503.98000000001</c:v>
                </c:pt>
                <c:pt idx="13354">
                  <c:v>133513.98000000001</c:v>
                </c:pt>
                <c:pt idx="13355">
                  <c:v>133523.98000000001</c:v>
                </c:pt>
                <c:pt idx="13356">
                  <c:v>133533.98000000001</c:v>
                </c:pt>
                <c:pt idx="13357">
                  <c:v>133543.98000000001</c:v>
                </c:pt>
                <c:pt idx="13358">
                  <c:v>133553.98000000001</c:v>
                </c:pt>
                <c:pt idx="13359">
                  <c:v>133563.97</c:v>
                </c:pt>
                <c:pt idx="13360">
                  <c:v>133573.97</c:v>
                </c:pt>
                <c:pt idx="13361">
                  <c:v>133583.97</c:v>
                </c:pt>
                <c:pt idx="13362">
                  <c:v>133593.98000000001</c:v>
                </c:pt>
                <c:pt idx="13363">
                  <c:v>133603.97</c:v>
                </c:pt>
                <c:pt idx="13364">
                  <c:v>133613.97</c:v>
                </c:pt>
                <c:pt idx="13365">
                  <c:v>133623.97</c:v>
                </c:pt>
                <c:pt idx="13366">
                  <c:v>133633.95000000001</c:v>
                </c:pt>
                <c:pt idx="13367">
                  <c:v>133643.95000000001</c:v>
                </c:pt>
                <c:pt idx="13368">
                  <c:v>133653.95000000001</c:v>
                </c:pt>
                <c:pt idx="13369">
                  <c:v>133663.95000000001</c:v>
                </c:pt>
                <c:pt idx="13370">
                  <c:v>133673.95000000001</c:v>
                </c:pt>
                <c:pt idx="13371">
                  <c:v>133683.95000000001</c:v>
                </c:pt>
                <c:pt idx="13372">
                  <c:v>133693.95000000001</c:v>
                </c:pt>
                <c:pt idx="13373">
                  <c:v>133703.95000000001</c:v>
                </c:pt>
                <c:pt idx="13374">
                  <c:v>133713.95000000001</c:v>
                </c:pt>
                <c:pt idx="13375">
                  <c:v>133723.95000000001</c:v>
                </c:pt>
                <c:pt idx="13376">
                  <c:v>133733.94</c:v>
                </c:pt>
                <c:pt idx="13377">
                  <c:v>133743.94</c:v>
                </c:pt>
                <c:pt idx="13378">
                  <c:v>133753.94</c:v>
                </c:pt>
                <c:pt idx="13379">
                  <c:v>133763.94</c:v>
                </c:pt>
                <c:pt idx="13380">
                  <c:v>133773.92000000001</c:v>
                </c:pt>
                <c:pt idx="13381">
                  <c:v>133783.92000000001</c:v>
                </c:pt>
                <c:pt idx="13382">
                  <c:v>133793.94</c:v>
                </c:pt>
                <c:pt idx="13383">
                  <c:v>133803.94</c:v>
                </c:pt>
                <c:pt idx="13384">
                  <c:v>133813.92000000001</c:v>
                </c:pt>
                <c:pt idx="13385">
                  <c:v>133823.92000000001</c:v>
                </c:pt>
                <c:pt idx="13386">
                  <c:v>133833.92000000001</c:v>
                </c:pt>
                <c:pt idx="13387">
                  <c:v>133843.92000000001</c:v>
                </c:pt>
                <c:pt idx="13388">
                  <c:v>133853.92000000001</c:v>
                </c:pt>
                <c:pt idx="13389">
                  <c:v>133863.92000000001</c:v>
                </c:pt>
                <c:pt idx="13390">
                  <c:v>133873.91</c:v>
                </c:pt>
                <c:pt idx="13391">
                  <c:v>133883.91</c:v>
                </c:pt>
                <c:pt idx="13392">
                  <c:v>133893.92000000001</c:v>
                </c:pt>
                <c:pt idx="13393">
                  <c:v>133903.92000000001</c:v>
                </c:pt>
                <c:pt idx="13394">
                  <c:v>133913.91</c:v>
                </c:pt>
                <c:pt idx="13395">
                  <c:v>133923.91</c:v>
                </c:pt>
                <c:pt idx="13396">
                  <c:v>133933.91</c:v>
                </c:pt>
                <c:pt idx="13397">
                  <c:v>133943.91</c:v>
                </c:pt>
                <c:pt idx="13398">
                  <c:v>133953.89000000001</c:v>
                </c:pt>
                <c:pt idx="13399">
                  <c:v>133963.89000000001</c:v>
                </c:pt>
                <c:pt idx="13400">
                  <c:v>133973.89000000001</c:v>
                </c:pt>
                <c:pt idx="13401">
                  <c:v>133983.91</c:v>
                </c:pt>
                <c:pt idx="13402">
                  <c:v>133993.89000000001</c:v>
                </c:pt>
                <c:pt idx="13403">
                  <c:v>134003.89000000001</c:v>
                </c:pt>
                <c:pt idx="13404">
                  <c:v>134013.89000000001</c:v>
                </c:pt>
                <c:pt idx="13405">
                  <c:v>134023.89000000001</c:v>
                </c:pt>
                <c:pt idx="13406">
                  <c:v>134033.89000000001</c:v>
                </c:pt>
                <c:pt idx="13407">
                  <c:v>134043.89000000001</c:v>
                </c:pt>
                <c:pt idx="13408">
                  <c:v>134053.88</c:v>
                </c:pt>
                <c:pt idx="13409">
                  <c:v>134063.88</c:v>
                </c:pt>
                <c:pt idx="13410">
                  <c:v>134073.88</c:v>
                </c:pt>
                <c:pt idx="13411">
                  <c:v>134083.89000000001</c:v>
                </c:pt>
                <c:pt idx="13412">
                  <c:v>134093.88</c:v>
                </c:pt>
                <c:pt idx="13413">
                  <c:v>134103.88</c:v>
                </c:pt>
                <c:pt idx="13414">
                  <c:v>134113.88</c:v>
                </c:pt>
                <c:pt idx="13415">
                  <c:v>134123.88</c:v>
                </c:pt>
                <c:pt idx="13416">
                  <c:v>134133.85999999999</c:v>
                </c:pt>
                <c:pt idx="13417">
                  <c:v>134143.85999999999</c:v>
                </c:pt>
                <c:pt idx="13418">
                  <c:v>134153.85999999999</c:v>
                </c:pt>
                <c:pt idx="13419">
                  <c:v>134163.85999999999</c:v>
                </c:pt>
                <c:pt idx="13420">
                  <c:v>134173.85999999999</c:v>
                </c:pt>
                <c:pt idx="13421">
                  <c:v>134183.85999999999</c:v>
                </c:pt>
                <c:pt idx="13422">
                  <c:v>134193.85999999999</c:v>
                </c:pt>
                <c:pt idx="13423">
                  <c:v>134203.85999999999</c:v>
                </c:pt>
                <c:pt idx="13424">
                  <c:v>134213.85999999999</c:v>
                </c:pt>
                <c:pt idx="13425">
                  <c:v>134223.85999999999</c:v>
                </c:pt>
                <c:pt idx="13426">
                  <c:v>134233.84</c:v>
                </c:pt>
                <c:pt idx="13427">
                  <c:v>134243.84</c:v>
                </c:pt>
                <c:pt idx="13428">
                  <c:v>134253.84</c:v>
                </c:pt>
                <c:pt idx="13429">
                  <c:v>134263.82999999999</c:v>
                </c:pt>
                <c:pt idx="13430">
                  <c:v>134273.84</c:v>
                </c:pt>
                <c:pt idx="13431">
                  <c:v>134283.84</c:v>
                </c:pt>
                <c:pt idx="13432">
                  <c:v>134293.84</c:v>
                </c:pt>
                <c:pt idx="13433">
                  <c:v>134303.82999999999</c:v>
                </c:pt>
                <c:pt idx="13434">
                  <c:v>134313.82999999999</c:v>
                </c:pt>
                <c:pt idx="13435">
                  <c:v>134323.82999999999</c:v>
                </c:pt>
                <c:pt idx="13436">
                  <c:v>134333.82999999999</c:v>
                </c:pt>
                <c:pt idx="13437">
                  <c:v>134343.82999999999</c:v>
                </c:pt>
                <c:pt idx="13438">
                  <c:v>134353.82999999999</c:v>
                </c:pt>
                <c:pt idx="13439">
                  <c:v>134363.81</c:v>
                </c:pt>
                <c:pt idx="13440">
                  <c:v>134373.82999999999</c:v>
                </c:pt>
                <c:pt idx="13441">
                  <c:v>134383.82999999999</c:v>
                </c:pt>
                <c:pt idx="13442">
                  <c:v>134393.82999999999</c:v>
                </c:pt>
                <c:pt idx="13443">
                  <c:v>134403.81</c:v>
                </c:pt>
                <c:pt idx="13444">
                  <c:v>134413.81</c:v>
                </c:pt>
                <c:pt idx="13445">
                  <c:v>134423.81</c:v>
                </c:pt>
                <c:pt idx="13446">
                  <c:v>134433.81</c:v>
                </c:pt>
                <c:pt idx="13447">
                  <c:v>134443.79999999999</c:v>
                </c:pt>
                <c:pt idx="13448">
                  <c:v>134453.79999999999</c:v>
                </c:pt>
                <c:pt idx="13449">
                  <c:v>134463.79999999999</c:v>
                </c:pt>
                <c:pt idx="13450">
                  <c:v>134473.81</c:v>
                </c:pt>
                <c:pt idx="13451">
                  <c:v>134483.79999999999</c:v>
                </c:pt>
                <c:pt idx="13452">
                  <c:v>134493.79999999999</c:v>
                </c:pt>
                <c:pt idx="13453">
                  <c:v>134503.79999999999</c:v>
                </c:pt>
                <c:pt idx="13454">
                  <c:v>134513.79999999999</c:v>
                </c:pt>
                <c:pt idx="13455">
                  <c:v>134523.79999999999</c:v>
                </c:pt>
                <c:pt idx="13456">
                  <c:v>134533.79999999999</c:v>
                </c:pt>
                <c:pt idx="13457">
                  <c:v>134543.78</c:v>
                </c:pt>
                <c:pt idx="13458">
                  <c:v>134553.78</c:v>
                </c:pt>
                <c:pt idx="13459">
                  <c:v>134563.79999999999</c:v>
                </c:pt>
                <c:pt idx="13460">
                  <c:v>134573.79999999999</c:v>
                </c:pt>
                <c:pt idx="13461">
                  <c:v>134583.78</c:v>
                </c:pt>
                <c:pt idx="13462">
                  <c:v>134593.78</c:v>
                </c:pt>
                <c:pt idx="13463">
                  <c:v>134603.78</c:v>
                </c:pt>
                <c:pt idx="13464">
                  <c:v>134613.78</c:v>
                </c:pt>
                <c:pt idx="13465">
                  <c:v>134623.76999999999</c:v>
                </c:pt>
                <c:pt idx="13466">
                  <c:v>134633.76999999999</c:v>
                </c:pt>
                <c:pt idx="13467">
                  <c:v>134643.76999999999</c:v>
                </c:pt>
                <c:pt idx="13468">
                  <c:v>134653.76999999999</c:v>
                </c:pt>
                <c:pt idx="13469">
                  <c:v>134663.76999999999</c:v>
                </c:pt>
                <c:pt idx="13470">
                  <c:v>134673.76999999999</c:v>
                </c:pt>
                <c:pt idx="13471">
                  <c:v>134683.76999999999</c:v>
                </c:pt>
                <c:pt idx="13472">
                  <c:v>134693.76999999999</c:v>
                </c:pt>
                <c:pt idx="13473">
                  <c:v>134703.76999999999</c:v>
                </c:pt>
                <c:pt idx="13474">
                  <c:v>134713.76999999999</c:v>
                </c:pt>
                <c:pt idx="13475">
                  <c:v>134723.75</c:v>
                </c:pt>
                <c:pt idx="13476">
                  <c:v>134733.75</c:v>
                </c:pt>
                <c:pt idx="13477">
                  <c:v>134743.75</c:v>
                </c:pt>
                <c:pt idx="13478">
                  <c:v>134753.75</c:v>
                </c:pt>
                <c:pt idx="13479">
                  <c:v>134763.75</c:v>
                </c:pt>
                <c:pt idx="13480">
                  <c:v>134773.75</c:v>
                </c:pt>
                <c:pt idx="13481">
                  <c:v>134783.75</c:v>
                </c:pt>
                <c:pt idx="13482">
                  <c:v>134793.75</c:v>
                </c:pt>
                <c:pt idx="13483">
                  <c:v>134803.73000000001</c:v>
                </c:pt>
                <c:pt idx="13484">
                  <c:v>134813.73000000001</c:v>
                </c:pt>
                <c:pt idx="13485">
                  <c:v>134823.73000000001</c:v>
                </c:pt>
                <c:pt idx="13486">
                  <c:v>134833.73000000001</c:v>
                </c:pt>
                <c:pt idx="13487">
                  <c:v>134843.73000000001</c:v>
                </c:pt>
                <c:pt idx="13488">
                  <c:v>134853.73000000001</c:v>
                </c:pt>
                <c:pt idx="13489">
                  <c:v>134863.73000000001</c:v>
                </c:pt>
                <c:pt idx="13490">
                  <c:v>134873.73000000001</c:v>
                </c:pt>
                <c:pt idx="13491">
                  <c:v>134883.73000000001</c:v>
                </c:pt>
                <c:pt idx="13492">
                  <c:v>134893.73000000001</c:v>
                </c:pt>
                <c:pt idx="13493">
                  <c:v>134903.72</c:v>
                </c:pt>
                <c:pt idx="13494">
                  <c:v>134913.72</c:v>
                </c:pt>
                <c:pt idx="13495">
                  <c:v>134923.72</c:v>
                </c:pt>
                <c:pt idx="13496">
                  <c:v>134933.70000000001</c:v>
                </c:pt>
                <c:pt idx="13497">
                  <c:v>134943.70000000001</c:v>
                </c:pt>
                <c:pt idx="13498">
                  <c:v>134953.72</c:v>
                </c:pt>
                <c:pt idx="13499">
                  <c:v>134963.72</c:v>
                </c:pt>
                <c:pt idx="13500">
                  <c:v>134973.70000000001</c:v>
                </c:pt>
                <c:pt idx="13501">
                  <c:v>134983.70000000001</c:v>
                </c:pt>
                <c:pt idx="13502">
                  <c:v>134993.70000000001</c:v>
                </c:pt>
                <c:pt idx="13503">
                  <c:v>135003.70000000001</c:v>
                </c:pt>
                <c:pt idx="13504">
                  <c:v>135013.70000000001</c:v>
                </c:pt>
                <c:pt idx="13505">
                  <c:v>135023.70000000001</c:v>
                </c:pt>
                <c:pt idx="13506">
                  <c:v>135033.70000000001</c:v>
                </c:pt>
                <c:pt idx="13507">
                  <c:v>135043.69</c:v>
                </c:pt>
                <c:pt idx="13508">
                  <c:v>135053.70000000001</c:v>
                </c:pt>
                <c:pt idx="13509">
                  <c:v>135063.70000000001</c:v>
                </c:pt>
                <c:pt idx="13510">
                  <c:v>135073.70000000001</c:v>
                </c:pt>
                <c:pt idx="13511">
                  <c:v>135083.69</c:v>
                </c:pt>
                <c:pt idx="13512">
                  <c:v>135093.69</c:v>
                </c:pt>
                <c:pt idx="13513">
                  <c:v>135103.69</c:v>
                </c:pt>
                <c:pt idx="13514">
                  <c:v>135113.67000000001</c:v>
                </c:pt>
                <c:pt idx="13515">
                  <c:v>135123.67000000001</c:v>
                </c:pt>
                <c:pt idx="13516">
                  <c:v>135133.67000000001</c:v>
                </c:pt>
                <c:pt idx="13517">
                  <c:v>135143.67000000001</c:v>
                </c:pt>
                <c:pt idx="13518">
                  <c:v>135153.67000000001</c:v>
                </c:pt>
                <c:pt idx="13519">
                  <c:v>135163.67000000001</c:v>
                </c:pt>
                <c:pt idx="13520">
                  <c:v>135173.67000000001</c:v>
                </c:pt>
                <c:pt idx="13521">
                  <c:v>135183.67000000001</c:v>
                </c:pt>
                <c:pt idx="13522">
                  <c:v>135193.67000000001</c:v>
                </c:pt>
                <c:pt idx="13523">
                  <c:v>135203.67000000001</c:v>
                </c:pt>
                <c:pt idx="13524">
                  <c:v>135213.66</c:v>
                </c:pt>
                <c:pt idx="13525">
                  <c:v>135223.66</c:v>
                </c:pt>
                <c:pt idx="13526">
                  <c:v>135233.66</c:v>
                </c:pt>
                <c:pt idx="13527">
                  <c:v>135243.67000000001</c:v>
                </c:pt>
                <c:pt idx="13528">
                  <c:v>135253.66</c:v>
                </c:pt>
                <c:pt idx="13529">
                  <c:v>135263.66</c:v>
                </c:pt>
                <c:pt idx="13530">
                  <c:v>135273.66</c:v>
                </c:pt>
                <c:pt idx="13531">
                  <c:v>135283.66</c:v>
                </c:pt>
                <c:pt idx="13532">
                  <c:v>135293.64000000001</c:v>
                </c:pt>
                <c:pt idx="13533">
                  <c:v>135303.64000000001</c:v>
                </c:pt>
                <c:pt idx="13534">
                  <c:v>135313.64000000001</c:v>
                </c:pt>
                <c:pt idx="13535">
                  <c:v>135323.64000000001</c:v>
                </c:pt>
                <c:pt idx="13536">
                  <c:v>135333.64000000001</c:v>
                </c:pt>
                <c:pt idx="13537">
                  <c:v>135343.64000000001</c:v>
                </c:pt>
                <c:pt idx="13538">
                  <c:v>135353.64000000001</c:v>
                </c:pt>
                <c:pt idx="13539">
                  <c:v>135363.64000000001</c:v>
                </c:pt>
                <c:pt idx="13540">
                  <c:v>135373.64000000001</c:v>
                </c:pt>
                <c:pt idx="13541">
                  <c:v>135383.64000000001</c:v>
                </c:pt>
                <c:pt idx="13542">
                  <c:v>135393.63</c:v>
                </c:pt>
                <c:pt idx="13543">
                  <c:v>135403.63</c:v>
                </c:pt>
                <c:pt idx="13544">
                  <c:v>135413.63</c:v>
                </c:pt>
                <c:pt idx="13545">
                  <c:v>135423.63</c:v>
                </c:pt>
                <c:pt idx="13546">
                  <c:v>135433.60999999999</c:v>
                </c:pt>
                <c:pt idx="13547">
                  <c:v>135443.63</c:v>
                </c:pt>
                <c:pt idx="13548">
                  <c:v>135453.63</c:v>
                </c:pt>
                <c:pt idx="13549">
                  <c:v>135463.63</c:v>
                </c:pt>
                <c:pt idx="13550">
                  <c:v>135473.60999999999</c:v>
                </c:pt>
                <c:pt idx="13551">
                  <c:v>135483.60999999999</c:v>
                </c:pt>
                <c:pt idx="13552">
                  <c:v>135493.60999999999</c:v>
                </c:pt>
                <c:pt idx="13553">
                  <c:v>135503.60999999999</c:v>
                </c:pt>
                <c:pt idx="13554">
                  <c:v>135513.60999999999</c:v>
                </c:pt>
                <c:pt idx="13555">
                  <c:v>135523.60999999999</c:v>
                </c:pt>
                <c:pt idx="13556">
                  <c:v>135533.60999999999</c:v>
                </c:pt>
                <c:pt idx="13557">
                  <c:v>135543.60999999999</c:v>
                </c:pt>
                <c:pt idx="13558">
                  <c:v>135553.60999999999</c:v>
                </c:pt>
                <c:pt idx="13559">
                  <c:v>135563.60999999999</c:v>
                </c:pt>
                <c:pt idx="13560">
                  <c:v>135573.59</c:v>
                </c:pt>
                <c:pt idx="13561">
                  <c:v>135583.59</c:v>
                </c:pt>
                <c:pt idx="13562">
                  <c:v>135593.59</c:v>
                </c:pt>
                <c:pt idx="13563">
                  <c:v>135603.57999999999</c:v>
                </c:pt>
                <c:pt idx="13564">
                  <c:v>135613.57999999999</c:v>
                </c:pt>
                <c:pt idx="13565">
                  <c:v>135623.59</c:v>
                </c:pt>
                <c:pt idx="13566">
                  <c:v>135633.59</c:v>
                </c:pt>
                <c:pt idx="13567">
                  <c:v>135643.57999999999</c:v>
                </c:pt>
                <c:pt idx="13568">
                  <c:v>135653.57999999999</c:v>
                </c:pt>
                <c:pt idx="13569">
                  <c:v>135663.57999999999</c:v>
                </c:pt>
                <c:pt idx="13570">
                  <c:v>135673.57999999999</c:v>
                </c:pt>
                <c:pt idx="13571">
                  <c:v>135683.57999999999</c:v>
                </c:pt>
                <c:pt idx="13572">
                  <c:v>135693.57999999999</c:v>
                </c:pt>
                <c:pt idx="13573">
                  <c:v>135703.57999999999</c:v>
                </c:pt>
                <c:pt idx="13574">
                  <c:v>135713.56</c:v>
                </c:pt>
                <c:pt idx="13575">
                  <c:v>135723.56</c:v>
                </c:pt>
                <c:pt idx="13576">
                  <c:v>135733.57999999999</c:v>
                </c:pt>
                <c:pt idx="13577">
                  <c:v>135743.57999999999</c:v>
                </c:pt>
                <c:pt idx="13578">
                  <c:v>135753.56</c:v>
                </c:pt>
                <c:pt idx="13579">
                  <c:v>135763.56</c:v>
                </c:pt>
                <c:pt idx="13580">
                  <c:v>135773.56</c:v>
                </c:pt>
                <c:pt idx="13581">
                  <c:v>135783.54999999999</c:v>
                </c:pt>
                <c:pt idx="13582">
                  <c:v>135793.54999999999</c:v>
                </c:pt>
                <c:pt idx="13583">
                  <c:v>135803.54999999999</c:v>
                </c:pt>
                <c:pt idx="13584">
                  <c:v>135813.54999999999</c:v>
                </c:pt>
                <c:pt idx="13585">
                  <c:v>135823.54999999999</c:v>
                </c:pt>
                <c:pt idx="13586">
                  <c:v>135833.54999999999</c:v>
                </c:pt>
                <c:pt idx="13587">
                  <c:v>135843.54999999999</c:v>
                </c:pt>
                <c:pt idx="13588">
                  <c:v>135853.54999999999</c:v>
                </c:pt>
                <c:pt idx="13589">
                  <c:v>135863.54999999999</c:v>
                </c:pt>
                <c:pt idx="13590">
                  <c:v>135873.54999999999</c:v>
                </c:pt>
                <c:pt idx="13591">
                  <c:v>135883.53</c:v>
                </c:pt>
                <c:pt idx="13592">
                  <c:v>135893.53</c:v>
                </c:pt>
                <c:pt idx="13593">
                  <c:v>135903.53</c:v>
                </c:pt>
                <c:pt idx="13594">
                  <c:v>135913.53</c:v>
                </c:pt>
                <c:pt idx="13595">
                  <c:v>135923.53</c:v>
                </c:pt>
                <c:pt idx="13596">
                  <c:v>135933.53</c:v>
                </c:pt>
                <c:pt idx="13597">
                  <c:v>135943.53</c:v>
                </c:pt>
                <c:pt idx="13598">
                  <c:v>135953.53</c:v>
                </c:pt>
                <c:pt idx="13599">
                  <c:v>135963.51999999999</c:v>
                </c:pt>
                <c:pt idx="13600">
                  <c:v>135973.51999999999</c:v>
                </c:pt>
                <c:pt idx="13601">
                  <c:v>135983.51999999999</c:v>
                </c:pt>
                <c:pt idx="13602">
                  <c:v>135993.51999999999</c:v>
                </c:pt>
                <c:pt idx="13603">
                  <c:v>136003.51999999999</c:v>
                </c:pt>
                <c:pt idx="13604">
                  <c:v>136013.51999999999</c:v>
                </c:pt>
                <c:pt idx="13605">
                  <c:v>136023.51999999999</c:v>
                </c:pt>
                <c:pt idx="13606">
                  <c:v>136033.51999999999</c:v>
                </c:pt>
                <c:pt idx="13607">
                  <c:v>136043.51999999999</c:v>
                </c:pt>
                <c:pt idx="13608">
                  <c:v>136053.51999999999</c:v>
                </c:pt>
                <c:pt idx="13609">
                  <c:v>136063.5</c:v>
                </c:pt>
                <c:pt idx="13610">
                  <c:v>136073.5</c:v>
                </c:pt>
                <c:pt idx="13611">
                  <c:v>136083.5</c:v>
                </c:pt>
                <c:pt idx="13612">
                  <c:v>136093.5</c:v>
                </c:pt>
                <c:pt idx="13613">
                  <c:v>136103.48000000001</c:v>
                </c:pt>
                <c:pt idx="13614">
                  <c:v>136113.48000000001</c:v>
                </c:pt>
                <c:pt idx="13615">
                  <c:v>136123.5</c:v>
                </c:pt>
                <c:pt idx="13616">
                  <c:v>136133.5</c:v>
                </c:pt>
                <c:pt idx="13617">
                  <c:v>136143.48000000001</c:v>
                </c:pt>
                <c:pt idx="13618">
                  <c:v>136153.48000000001</c:v>
                </c:pt>
                <c:pt idx="13619">
                  <c:v>136163.48000000001</c:v>
                </c:pt>
                <c:pt idx="13620">
                  <c:v>136173.48000000001</c:v>
                </c:pt>
                <c:pt idx="13621">
                  <c:v>136183.48000000001</c:v>
                </c:pt>
                <c:pt idx="13622">
                  <c:v>136193.48000000001</c:v>
                </c:pt>
                <c:pt idx="13623">
                  <c:v>136203.47</c:v>
                </c:pt>
                <c:pt idx="13624">
                  <c:v>136213.47</c:v>
                </c:pt>
                <c:pt idx="13625">
                  <c:v>136223.48000000001</c:v>
                </c:pt>
                <c:pt idx="13626">
                  <c:v>136233.48000000001</c:v>
                </c:pt>
                <c:pt idx="13627">
                  <c:v>136243.47</c:v>
                </c:pt>
                <c:pt idx="13628">
                  <c:v>136253.47</c:v>
                </c:pt>
                <c:pt idx="13629">
                  <c:v>136263.47</c:v>
                </c:pt>
                <c:pt idx="13630">
                  <c:v>136273.47</c:v>
                </c:pt>
                <c:pt idx="13631">
                  <c:v>136283.45000000001</c:v>
                </c:pt>
                <c:pt idx="13632">
                  <c:v>136293.45000000001</c:v>
                </c:pt>
                <c:pt idx="13633">
                  <c:v>136303.45000000001</c:v>
                </c:pt>
                <c:pt idx="13634">
                  <c:v>136313.47</c:v>
                </c:pt>
                <c:pt idx="13635">
                  <c:v>136323.45000000001</c:v>
                </c:pt>
                <c:pt idx="13636">
                  <c:v>136333.45000000001</c:v>
                </c:pt>
                <c:pt idx="13637">
                  <c:v>136343.45000000001</c:v>
                </c:pt>
                <c:pt idx="13638">
                  <c:v>136353.45000000001</c:v>
                </c:pt>
                <c:pt idx="13639">
                  <c:v>136363.45000000001</c:v>
                </c:pt>
                <c:pt idx="13640">
                  <c:v>136373.45000000001</c:v>
                </c:pt>
                <c:pt idx="13641">
                  <c:v>136383.44</c:v>
                </c:pt>
                <c:pt idx="13642">
                  <c:v>136393.44</c:v>
                </c:pt>
                <c:pt idx="13643">
                  <c:v>136403.44</c:v>
                </c:pt>
                <c:pt idx="13644">
                  <c:v>136413.45000000001</c:v>
                </c:pt>
                <c:pt idx="13645">
                  <c:v>136423.44</c:v>
                </c:pt>
                <c:pt idx="13646">
                  <c:v>136433.44</c:v>
                </c:pt>
                <c:pt idx="13647">
                  <c:v>136443.44</c:v>
                </c:pt>
                <c:pt idx="13648">
                  <c:v>136453.42000000001</c:v>
                </c:pt>
                <c:pt idx="13649">
                  <c:v>136463.42000000001</c:v>
                </c:pt>
                <c:pt idx="13650">
                  <c:v>136473.42000000001</c:v>
                </c:pt>
                <c:pt idx="13651">
                  <c:v>136483.42000000001</c:v>
                </c:pt>
                <c:pt idx="13652">
                  <c:v>136493.42000000001</c:v>
                </c:pt>
                <c:pt idx="13653">
                  <c:v>136503.42000000001</c:v>
                </c:pt>
                <c:pt idx="13654">
                  <c:v>136513.42000000001</c:v>
                </c:pt>
                <c:pt idx="13655">
                  <c:v>136523.42000000001</c:v>
                </c:pt>
                <c:pt idx="13656">
                  <c:v>136533.42000000001</c:v>
                </c:pt>
                <c:pt idx="13657">
                  <c:v>136543.42000000001</c:v>
                </c:pt>
                <c:pt idx="13658">
                  <c:v>136553.41</c:v>
                </c:pt>
                <c:pt idx="13659">
                  <c:v>136563.41</c:v>
                </c:pt>
                <c:pt idx="13660">
                  <c:v>136573.41</c:v>
                </c:pt>
                <c:pt idx="13661">
                  <c:v>136583.41</c:v>
                </c:pt>
                <c:pt idx="13662">
                  <c:v>136593.39000000001</c:v>
                </c:pt>
                <c:pt idx="13663">
                  <c:v>136603.41</c:v>
                </c:pt>
                <c:pt idx="13664">
                  <c:v>136613.41</c:v>
                </c:pt>
                <c:pt idx="13665">
                  <c:v>136623.41</c:v>
                </c:pt>
                <c:pt idx="13666">
                  <c:v>136633.39000000001</c:v>
                </c:pt>
                <c:pt idx="13667">
                  <c:v>136643.39000000001</c:v>
                </c:pt>
                <c:pt idx="13668">
                  <c:v>136653.39000000001</c:v>
                </c:pt>
                <c:pt idx="13669">
                  <c:v>136663.39000000001</c:v>
                </c:pt>
                <c:pt idx="13670">
                  <c:v>136673.39000000001</c:v>
                </c:pt>
                <c:pt idx="13671">
                  <c:v>136683.39000000001</c:v>
                </c:pt>
                <c:pt idx="13672">
                  <c:v>136693.38</c:v>
                </c:pt>
                <c:pt idx="13673">
                  <c:v>136703.39000000001</c:v>
                </c:pt>
                <c:pt idx="13674">
                  <c:v>136713.39000000001</c:v>
                </c:pt>
                <c:pt idx="13675">
                  <c:v>136723.39000000001</c:v>
                </c:pt>
                <c:pt idx="13676">
                  <c:v>136733.38</c:v>
                </c:pt>
                <c:pt idx="13677">
                  <c:v>136743.38</c:v>
                </c:pt>
                <c:pt idx="13678">
                  <c:v>136753.38</c:v>
                </c:pt>
                <c:pt idx="13679">
                  <c:v>136763.38</c:v>
                </c:pt>
                <c:pt idx="13680">
                  <c:v>136773.35999999999</c:v>
                </c:pt>
                <c:pt idx="13681">
                  <c:v>136783.35999999999</c:v>
                </c:pt>
                <c:pt idx="13682">
                  <c:v>136793.35999999999</c:v>
                </c:pt>
                <c:pt idx="13683">
                  <c:v>136803.38</c:v>
                </c:pt>
                <c:pt idx="13684">
                  <c:v>136813.35999999999</c:v>
                </c:pt>
                <c:pt idx="13685">
                  <c:v>136823.35999999999</c:v>
                </c:pt>
                <c:pt idx="13686">
                  <c:v>136833.35999999999</c:v>
                </c:pt>
                <c:pt idx="13687">
                  <c:v>136843.35999999999</c:v>
                </c:pt>
                <c:pt idx="13688">
                  <c:v>136853.35999999999</c:v>
                </c:pt>
                <c:pt idx="13689">
                  <c:v>136863.35999999999</c:v>
                </c:pt>
                <c:pt idx="13690">
                  <c:v>136873.34</c:v>
                </c:pt>
                <c:pt idx="13691">
                  <c:v>136883.34</c:v>
                </c:pt>
                <c:pt idx="13692">
                  <c:v>136893.34</c:v>
                </c:pt>
                <c:pt idx="13693">
                  <c:v>136903.35999999999</c:v>
                </c:pt>
                <c:pt idx="13694">
                  <c:v>136913.34</c:v>
                </c:pt>
                <c:pt idx="13695">
                  <c:v>136923.34</c:v>
                </c:pt>
                <c:pt idx="13696">
                  <c:v>136933.34</c:v>
                </c:pt>
                <c:pt idx="13697">
                  <c:v>136943.34</c:v>
                </c:pt>
                <c:pt idx="13698">
                  <c:v>136953.32999999999</c:v>
                </c:pt>
                <c:pt idx="13699">
                  <c:v>136963.32999999999</c:v>
                </c:pt>
                <c:pt idx="13700">
                  <c:v>136973.32999999999</c:v>
                </c:pt>
                <c:pt idx="13701">
                  <c:v>136983.32999999999</c:v>
                </c:pt>
                <c:pt idx="13702">
                  <c:v>136993.32999999999</c:v>
                </c:pt>
                <c:pt idx="13703">
                  <c:v>137003.32999999999</c:v>
                </c:pt>
                <c:pt idx="13704">
                  <c:v>137013.32999999999</c:v>
                </c:pt>
                <c:pt idx="13705">
                  <c:v>137023.32999999999</c:v>
                </c:pt>
                <c:pt idx="13706">
                  <c:v>137033.32999999999</c:v>
                </c:pt>
                <c:pt idx="13707">
                  <c:v>137043.32999999999</c:v>
                </c:pt>
                <c:pt idx="13708">
                  <c:v>137053.31</c:v>
                </c:pt>
                <c:pt idx="13709">
                  <c:v>137063.31</c:v>
                </c:pt>
                <c:pt idx="13710">
                  <c:v>137073.31</c:v>
                </c:pt>
                <c:pt idx="13711">
                  <c:v>137083.29999999999</c:v>
                </c:pt>
                <c:pt idx="13712">
                  <c:v>137093.31</c:v>
                </c:pt>
                <c:pt idx="13713">
                  <c:v>137103.31</c:v>
                </c:pt>
                <c:pt idx="13714">
                  <c:v>137113.31</c:v>
                </c:pt>
                <c:pt idx="13715">
                  <c:v>137123.29999999999</c:v>
                </c:pt>
                <c:pt idx="13716">
                  <c:v>137133.29999999999</c:v>
                </c:pt>
                <c:pt idx="13717">
                  <c:v>137143.29999999999</c:v>
                </c:pt>
                <c:pt idx="13718">
                  <c:v>137153.29999999999</c:v>
                </c:pt>
                <c:pt idx="13719">
                  <c:v>137163.29999999999</c:v>
                </c:pt>
                <c:pt idx="13720">
                  <c:v>137173.29999999999</c:v>
                </c:pt>
                <c:pt idx="13721">
                  <c:v>137183.28</c:v>
                </c:pt>
                <c:pt idx="13722">
                  <c:v>137193.29999999999</c:v>
                </c:pt>
                <c:pt idx="13723">
                  <c:v>137203.29999999999</c:v>
                </c:pt>
                <c:pt idx="13724">
                  <c:v>137213.29999999999</c:v>
                </c:pt>
                <c:pt idx="13725">
                  <c:v>137223.28</c:v>
                </c:pt>
                <c:pt idx="13726">
                  <c:v>137233.28</c:v>
                </c:pt>
                <c:pt idx="13727">
                  <c:v>137243.28</c:v>
                </c:pt>
                <c:pt idx="13728">
                  <c:v>137253.28</c:v>
                </c:pt>
                <c:pt idx="13729">
                  <c:v>137263.26999999999</c:v>
                </c:pt>
                <c:pt idx="13730">
                  <c:v>137273.26999999999</c:v>
                </c:pt>
                <c:pt idx="13731">
                  <c:v>137283.28</c:v>
                </c:pt>
                <c:pt idx="13732">
                  <c:v>137293.28</c:v>
                </c:pt>
                <c:pt idx="13733">
                  <c:v>137303.26999999999</c:v>
                </c:pt>
                <c:pt idx="13734">
                  <c:v>137313.26999999999</c:v>
                </c:pt>
                <c:pt idx="13735">
                  <c:v>137323.26999999999</c:v>
                </c:pt>
                <c:pt idx="13736">
                  <c:v>137333.26999999999</c:v>
                </c:pt>
                <c:pt idx="13737">
                  <c:v>137343.26999999999</c:v>
                </c:pt>
                <c:pt idx="13738">
                  <c:v>137353.26999999999</c:v>
                </c:pt>
                <c:pt idx="13739">
                  <c:v>137363.25</c:v>
                </c:pt>
                <c:pt idx="13740">
                  <c:v>137373.25</c:v>
                </c:pt>
                <c:pt idx="13741">
                  <c:v>137383.26999999999</c:v>
                </c:pt>
                <c:pt idx="13742">
                  <c:v>137393.26999999999</c:v>
                </c:pt>
                <c:pt idx="13743">
                  <c:v>137403.25</c:v>
                </c:pt>
                <c:pt idx="13744">
                  <c:v>137413.25</c:v>
                </c:pt>
                <c:pt idx="13745">
                  <c:v>137423.25</c:v>
                </c:pt>
                <c:pt idx="13746">
                  <c:v>137433.25</c:v>
                </c:pt>
                <c:pt idx="13747">
                  <c:v>137443.23000000001</c:v>
                </c:pt>
                <c:pt idx="13748">
                  <c:v>137453.23000000001</c:v>
                </c:pt>
                <c:pt idx="13749">
                  <c:v>137463.23000000001</c:v>
                </c:pt>
                <c:pt idx="13750">
                  <c:v>137473.23000000001</c:v>
                </c:pt>
                <c:pt idx="13751">
                  <c:v>137483.23000000001</c:v>
                </c:pt>
                <c:pt idx="13752">
                  <c:v>137493.23000000001</c:v>
                </c:pt>
                <c:pt idx="13753">
                  <c:v>137503.23000000001</c:v>
                </c:pt>
                <c:pt idx="13754">
                  <c:v>137513.23000000001</c:v>
                </c:pt>
                <c:pt idx="13755">
                  <c:v>137523.23000000001</c:v>
                </c:pt>
                <c:pt idx="13756">
                  <c:v>137533.23000000001</c:v>
                </c:pt>
                <c:pt idx="13757">
                  <c:v>137543.22</c:v>
                </c:pt>
                <c:pt idx="13758">
                  <c:v>137553.22</c:v>
                </c:pt>
                <c:pt idx="13759">
                  <c:v>137563.22</c:v>
                </c:pt>
                <c:pt idx="13760">
                  <c:v>137573.23000000001</c:v>
                </c:pt>
                <c:pt idx="13761">
                  <c:v>137583.22</c:v>
                </c:pt>
                <c:pt idx="13762">
                  <c:v>137593.22</c:v>
                </c:pt>
                <c:pt idx="13763">
                  <c:v>137603.22</c:v>
                </c:pt>
                <c:pt idx="13764">
                  <c:v>137613.22</c:v>
                </c:pt>
                <c:pt idx="13765">
                  <c:v>137623.20000000001</c:v>
                </c:pt>
                <c:pt idx="13766">
                  <c:v>137633.20000000001</c:v>
                </c:pt>
                <c:pt idx="13767">
                  <c:v>137643.20000000001</c:v>
                </c:pt>
                <c:pt idx="13768">
                  <c:v>137653.20000000001</c:v>
                </c:pt>
                <c:pt idx="13769">
                  <c:v>137663.20000000001</c:v>
                </c:pt>
                <c:pt idx="13770">
                  <c:v>137673.20000000001</c:v>
                </c:pt>
                <c:pt idx="13771">
                  <c:v>137683.20000000001</c:v>
                </c:pt>
                <c:pt idx="13772">
                  <c:v>137693.20000000001</c:v>
                </c:pt>
                <c:pt idx="13773">
                  <c:v>137703.20000000001</c:v>
                </c:pt>
                <c:pt idx="13774">
                  <c:v>137713.20000000001</c:v>
                </c:pt>
                <c:pt idx="13775">
                  <c:v>137723.19</c:v>
                </c:pt>
                <c:pt idx="13776">
                  <c:v>137733.19</c:v>
                </c:pt>
                <c:pt idx="13777">
                  <c:v>137743.19</c:v>
                </c:pt>
                <c:pt idx="13778">
                  <c:v>137753.17000000001</c:v>
                </c:pt>
                <c:pt idx="13779">
                  <c:v>137763.17000000001</c:v>
                </c:pt>
                <c:pt idx="13780">
                  <c:v>137773.19</c:v>
                </c:pt>
                <c:pt idx="13781">
                  <c:v>137783.19</c:v>
                </c:pt>
                <c:pt idx="13782">
                  <c:v>137793.17000000001</c:v>
                </c:pt>
                <c:pt idx="13783">
                  <c:v>137803.17000000001</c:v>
                </c:pt>
                <c:pt idx="13784">
                  <c:v>137813.17000000001</c:v>
                </c:pt>
                <c:pt idx="13785">
                  <c:v>137823.17000000001</c:v>
                </c:pt>
                <c:pt idx="13786">
                  <c:v>137833.17000000001</c:v>
                </c:pt>
                <c:pt idx="13787">
                  <c:v>137843.17000000001</c:v>
                </c:pt>
                <c:pt idx="13788">
                  <c:v>137853.17000000001</c:v>
                </c:pt>
                <c:pt idx="13789">
                  <c:v>137863.17000000001</c:v>
                </c:pt>
                <c:pt idx="13790">
                  <c:v>137873.17000000001</c:v>
                </c:pt>
                <c:pt idx="13791">
                  <c:v>137883.17000000001</c:v>
                </c:pt>
                <c:pt idx="13792">
                  <c:v>137893.17000000001</c:v>
                </c:pt>
                <c:pt idx="13793">
                  <c:v>137903.16</c:v>
                </c:pt>
                <c:pt idx="13794">
                  <c:v>137913.16</c:v>
                </c:pt>
                <c:pt idx="13795">
                  <c:v>137923.16</c:v>
                </c:pt>
                <c:pt idx="13796">
                  <c:v>137933.14000000001</c:v>
                </c:pt>
                <c:pt idx="13797">
                  <c:v>137943.14000000001</c:v>
                </c:pt>
                <c:pt idx="13798">
                  <c:v>137953.14000000001</c:v>
                </c:pt>
                <c:pt idx="13799">
                  <c:v>137963.16</c:v>
                </c:pt>
                <c:pt idx="13800">
                  <c:v>137973.14000000001</c:v>
                </c:pt>
                <c:pt idx="13801">
                  <c:v>137983.14000000001</c:v>
                </c:pt>
                <c:pt idx="13802">
                  <c:v>137993.14000000001</c:v>
                </c:pt>
                <c:pt idx="13803">
                  <c:v>138003.14000000001</c:v>
                </c:pt>
                <c:pt idx="13804">
                  <c:v>138013.14000000001</c:v>
                </c:pt>
                <c:pt idx="13805">
                  <c:v>138023.14000000001</c:v>
                </c:pt>
                <c:pt idx="13806">
                  <c:v>138033.13</c:v>
                </c:pt>
                <c:pt idx="13807">
                  <c:v>138043.13</c:v>
                </c:pt>
                <c:pt idx="13808">
                  <c:v>138053.13</c:v>
                </c:pt>
                <c:pt idx="13809">
                  <c:v>138063.14000000001</c:v>
                </c:pt>
                <c:pt idx="13810">
                  <c:v>138073.13</c:v>
                </c:pt>
                <c:pt idx="13811">
                  <c:v>138083.13</c:v>
                </c:pt>
                <c:pt idx="13812">
                  <c:v>138093.13</c:v>
                </c:pt>
                <c:pt idx="13813">
                  <c:v>138103.13</c:v>
                </c:pt>
                <c:pt idx="13814">
                  <c:v>138113.10999999999</c:v>
                </c:pt>
                <c:pt idx="13815">
                  <c:v>138123.10999999999</c:v>
                </c:pt>
                <c:pt idx="13816">
                  <c:v>138133.10999999999</c:v>
                </c:pt>
                <c:pt idx="13817">
                  <c:v>138143.10999999999</c:v>
                </c:pt>
                <c:pt idx="13818">
                  <c:v>138153.10999999999</c:v>
                </c:pt>
                <c:pt idx="13819">
                  <c:v>138163.10999999999</c:v>
                </c:pt>
                <c:pt idx="13820">
                  <c:v>138173.10999999999</c:v>
                </c:pt>
                <c:pt idx="13821">
                  <c:v>138183.10999999999</c:v>
                </c:pt>
                <c:pt idx="13822">
                  <c:v>138193.10999999999</c:v>
                </c:pt>
                <c:pt idx="13823">
                  <c:v>138203.10999999999</c:v>
                </c:pt>
                <c:pt idx="13824">
                  <c:v>138213.09</c:v>
                </c:pt>
                <c:pt idx="13825">
                  <c:v>138223.09</c:v>
                </c:pt>
                <c:pt idx="13826">
                  <c:v>138233.10999999999</c:v>
                </c:pt>
                <c:pt idx="13827">
                  <c:v>138243.09</c:v>
                </c:pt>
                <c:pt idx="13828">
                  <c:v>138253.09</c:v>
                </c:pt>
                <c:pt idx="13829">
                  <c:v>138263.09</c:v>
                </c:pt>
                <c:pt idx="13830">
                  <c:v>138273.09</c:v>
                </c:pt>
                <c:pt idx="13831">
                  <c:v>138283.09</c:v>
                </c:pt>
                <c:pt idx="13832">
                  <c:v>138293.07999999999</c:v>
                </c:pt>
                <c:pt idx="13833">
                  <c:v>138303.07999999999</c:v>
                </c:pt>
                <c:pt idx="13834">
                  <c:v>138313.07999999999</c:v>
                </c:pt>
                <c:pt idx="13835">
                  <c:v>138323.07999999999</c:v>
                </c:pt>
                <c:pt idx="13836">
                  <c:v>138333.07999999999</c:v>
                </c:pt>
                <c:pt idx="13837">
                  <c:v>138343.07999999999</c:v>
                </c:pt>
                <c:pt idx="13838">
                  <c:v>138353.07999999999</c:v>
                </c:pt>
                <c:pt idx="13839">
                  <c:v>138363.07999999999</c:v>
                </c:pt>
                <c:pt idx="13840">
                  <c:v>138373.07999999999</c:v>
                </c:pt>
                <c:pt idx="13841">
                  <c:v>138383.07999999999</c:v>
                </c:pt>
                <c:pt idx="13842">
                  <c:v>138393.06</c:v>
                </c:pt>
                <c:pt idx="13843">
                  <c:v>138403.06</c:v>
                </c:pt>
                <c:pt idx="13844">
                  <c:v>138413.06</c:v>
                </c:pt>
                <c:pt idx="13845">
                  <c:v>138423.04999999999</c:v>
                </c:pt>
                <c:pt idx="13846">
                  <c:v>138433.04999999999</c:v>
                </c:pt>
                <c:pt idx="13847">
                  <c:v>138443.04999999999</c:v>
                </c:pt>
                <c:pt idx="13848">
                  <c:v>138453.06</c:v>
                </c:pt>
                <c:pt idx="13849">
                  <c:v>138463.04999999999</c:v>
                </c:pt>
                <c:pt idx="13850">
                  <c:v>138473.04999999999</c:v>
                </c:pt>
                <c:pt idx="13851">
                  <c:v>138483.04999999999</c:v>
                </c:pt>
                <c:pt idx="13852">
                  <c:v>138493.04999999999</c:v>
                </c:pt>
                <c:pt idx="13853">
                  <c:v>138503.04999999999</c:v>
                </c:pt>
                <c:pt idx="13854">
                  <c:v>138513.04999999999</c:v>
                </c:pt>
                <c:pt idx="13855">
                  <c:v>138523.04999999999</c:v>
                </c:pt>
                <c:pt idx="13856">
                  <c:v>138533.03</c:v>
                </c:pt>
                <c:pt idx="13857">
                  <c:v>138543.03</c:v>
                </c:pt>
                <c:pt idx="13858">
                  <c:v>138553.04999999999</c:v>
                </c:pt>
                <c:pt idx="13859">
                  <c:v>138563.04999999999</c:v>
                </c:pt>
                <c:pt idx="13860">
                  <c:v>138573.03</c:v>
                </c:pt>
                <c:pt idx="13861">
                  <c:v>138583.03</c:v>
                </c:pt>
                <c:pt idx="13862">
                  <c:v>138593.03</c:v>
                </c:pt>
                <c:pt idx="13863">
                  <c:v>138603.01999999999</c:v>
                </c:pt>
                <c:pt idx="13864">
                  <c:v>138613.01999999999</c:v>
                </c:pt>
                <c:pt idx="13865">
                  <c:v>138623.01999999999</c:v>
                </c:pt>
                <c:pt idx="13866">
                  <c:v>138633.01999999999</c:v>
                </c:pt>
                <c:pt idx="13867">
                  <c:v>138643.01999999999</c:v>
                </c:pt>
                <c:pt idx="13868">
                  <c:v>138653.01999999999</c:v>
                </c:pt>
                <c:pt idx="13869">
                  <c:v>138663.01999999999</c:v>
                </c:pt>
                <c:pt idx="13870">
                  <c:v>138673.01999999999</c:v>
                </c:pt>
                <c:pt idx="13871">
                  <c:v>138683.01999999999</c:v>
                </c:pt>
                <c:pt idx="13872">
                  <c:v>138693.01999999999</c:v>
                </c:pt>
                <c:pt idx="13873">
                  <c:v>138703</c:v>
                </c:pt>
                <c:pt idx="13874">
                  <c:v>138713</c:v>
                </c:pt>
                <c:pt idx="13875">
                  <c:v>138723</c:v>
                </c:pt>
                <c:pt idx="13876">
                  <c:v>138733</c:v>
                </c:pt>
                <c:pt idx="13877">
                  <c:v>138743</c:v>
                </c:pt>
                <c:pt idx="13878">
                  <c:v>138753</c:v>
                </c:pt>
                <c:pt idx="13879">
                  <c:v>138763</c:v>
                </c:pt>
                <c:pt idx="13880">
                  <c:v>138773</c:v>
                </c:pt>
                <c:pt idx="13881">
                  <c:v>138782.98000000001</c:v>
                </c:pt>
                <c:pt idx="13882">
                  <c:v>138792.98000000001</c:v>
                </c:pt>
                <c:pt idx="13883">
                  <c:v>138802.98000000001</c:v>
                </c:pt>
                <c:pt idx="13884">
                  <c:v>138812.98000000001</c:v>
                </c:pt>
                <c:pt idx="13885">
                  <c:v>138822.98000000001</c:v>
                </c:pt>
                <c:pt idx="13886">
                  <c:v>138832.98000000001</c:v>
                </c:pt>
                <c:pt idx="13887">
                  <c:v>138842.98000000001</c:v>
                </c:pt>
                <c:pt idx="13888">
                  <c:v>138852.98000000001</c:v>
                </c:pt>
                <c:pt idx="13889">
                  <c:v>138862.98000000001</c:v>
                </c:pt>
                <c:pt idx="13890">
                  <c:v>138872.98000000001</c:v>
                </c:pt>
                <c:pt idx="13891">
                  <c:v>138882.97</c:v>
                </c:pt>
                <c:pt idx="13892">
                  <c:v>138892.97</c:v>
                </c:pt>
                <c:pt idx="13893">
                  <c:v>138902.97</c:v>
                </c:pt>
                <c:pt idx="13894">
                  <c:v>138912.97</c:v>
                </c:pt>
                <c:pt idx="13895">
                  <c:v>138922.95000000001</c:v>
                </c:pt>
                <c:pt idx="13896">
                  <c:v>138932.97</c:v>
                </c:pt>
                <c:pt idx="13897">
                  <c:v>138942.97</c:v>
                </c:pt>
                <c:pt idx="13898">
                  <c:v>138952.97</c:v>
                </c:pt>
                <c:pt idx="13899">
                  <c:v>138962.95000000001</c:v>
                </c:pt>
                <c:pt idx="13900">
                  <c:v>138972.95000000001</c:v>
                </c:pt>
                <c:pt idx="13901">
                  <c:v>138982.95000000001</c:v>
                </c:pt>
                <c:pt idx="13902">
                  <c:v>138992.95000000001</c:v>
                </c:pt>
                <c:pt idx="13903">
                  <c:v>139002.95000000001</c:v>
                </c:pt>
                <c:pt idx="13904">
                  <c:v>139012.95000000001</c:v>
                </c:pt>
                <c:pt idx="13905">
                  <c:v>139022.94</c:v>
                </c:pt>
                <c:pt idx="13906">
                  <c:v>139032.95000000001</c:v>
                </c:pt>
                <c:pt idx="13907">
                  <c:v>139042.95000000001</c:v>
                </c:pt>
                <c:pt idx="13908">
                  <c:v>139052.95000000001</c:v>
                </c:pt>
                <c:pt idx="13909">
                  <c:v>139062.94</c:v>
                </c:pt>
                <c:pt idx="13910">
                  <c:v>139072.94</c:v>
                </c:pt>
                <c:pt idx="13911">
                  <c:v>139082.94</c:v>
                </c:pt>
                <c:pt idx="13912">
                  <c:v>139092.94</c:v>
                </c:pt>
                <c:pt idx="13913">
                  <c:v>139102.92000000001</c:v>
                </c:pt>
                <c:pt idx="13914">
                  <c:v>139112.92000000001</c:v>
                </c:pt>
                <c:pt idx="13915">
                  <c:v>139122.92000000001</c:v>
                </c:pt>
                <c:pt idx="13916">
                  <c:v>139132.94</c:v>
                </c:pt>
                <c:pt idx="13917">
                  <c:v>139142.92000000001</c:v>
                </c:pt>
                <c:pt idx="13918">
                  <c:v>139152.92000000001</c:v>
                </c:pt>
                <c:pt idx="13919">
                  <c:v>139162.92000000001</c:v>
                </c:pt>
                <c:pt idx="13920">
                  <c:v>139172.92000000001</c:v>
                </c:pt>
                <c:pt idx="13921">
                  <c:v>139182.92000000001</c:v>
                </c:pt>
                <c:pt idx="13922">
                  <c:v>139192.92000000001</c:v>
                </c:pt>
                <c:pt idx="13923">
                  <c:v>139202.91</c:v>
                </c:pt>
                <c:pt idx="13924">
                  <c:v>139212.91</c:v>
                </c:pt>
                <c:pt idx="13925">
                  <c:v>139222.92000000001</c:v>
                </c:pt>
                <c:pt idx="13926">
                  <c:v>139232.92000000001</c:v>
                </c:pt>
                <c:pt idx="13927">
                  <c:v>139242.91</c:v>
                </c:pt>
                <c:pt idx="13928">
                  <c:v>139252.91</c:v>
                </c:pt>
                <c:pt idx="13929">
                  <c:v>139262.91</c:v>
                </c:pt>
                <c:pt idx="13930">
                  <c:v>139272.89000000001</c:v>
                </c:pt>
                <c:pt idx="13931">
                  <c:v>139282.89000000001</c:v>
                </c:pt>
                <c:pt idx="13932">
                  <c:v>139292.89000000001</c:v>
                </c:pt>
                <c:pt idx="13933">
                  <c:v>139302.89000000001</c:v>
                </c:pt>
                <c:pt idx="13934">
                  <c:v>139312.89000000001</c:v>
                </c:pt>
                <c:pt idx="13935">
                  <c:v>139322.89000000001</c:v>
                </c:pt>
                <c:pt idx="13936">
                  <c:v>139332.89000000001</c:v>
                </c:pt>
                <c:pt idx="13937">
                  <c:v>139342.89000000001</c:v>
                </c:pt>
                <c:pt idx="13938">
                  <c:v>139352.89000000001</c:v>
                </c:pt>
                <c:pt idx="13939">
                  <c:v>139362.89000000001</c:v>
                </c:pt>
                <c:pt idx="13940">
                  <c:v>139372.88</c:v>
                </c:pt>
                <c:pt idx="13941">
                  <c:v>139382.88</c:v>
                </c:pt>
                <c:pt idx="13942">
                  <c:v>139392.88</c:v>
                </c:pt>
                <c:pt idx="13943">
                  <c:v>139402.88</c:v>
                </c:pt>
                <c:pt idx="13944">
                  <c:v>139412.85999999999</c:v>
                </c:pt>
                <c:pt idx="13945">
                  <c:v>139422.88</c:v>
                </c:pt>
                <c:pt idx="13946">
                  <c:v>139432.88</c:v>
                </c:pt>
                <c:pt idx="13947">
                  <c:v>139442.88</c:v>
                </c:pt>
                <c:pt idx="13948">
                  <c:v>139452.85999999999</c:v>
                </c:pt>
                <c:pt idx="13949">
                  <c:v>139462.85999999999</c:v>
                </c:pt>
                <c:pt idx="13950">
                  <c:v>139472.85999999999</c:v>
                </c:pt>
                <c:pt idx="13951">
                  <c:v>139482.85999999999</c:v>
                </c:pt>
                <c:pt idx="13952">
                  <c:v>139492.85999999999</c:v>
                </c:pt>
                <c:pt idx="13953">
                  <c:v>139502.85999999999</c:v>
                </c:pt>
                <c:pt idx="13954">
                  <c:v>139512.84</c:v>
                </c:pt>
                <c:pt idx="13955">
                  <c:v>139522.85999999999</c:v>
                </c:pt>
                <c:pt idx="13956">
                  <c:v>139532.85999999999</c:v>
                </c:pt>
                <c:pt idx="13957">
                  <c:v>139542.85999999999</c:v>
                </c:pt>
                <c:pt idx="13958">
                  <c:v>139552.84</c:v>
                </c:pt>
                <c:pt idx="13959">
                  <c:v>139562.84</c:v>
                </c:pt>
                <c:pt idx="13960">
                  <c:v>139572.84</c:v>
                </c:pt>
                <c:pt idx="13961">
                  <c:v>139582.84</c:v>
                </c:pt>
                <c:pt idx="13962">
                  <c:v>139592.82999999999</c:v>
                </c:pt>
                <c:pt idx="13963">
                  <c:v>139602.82999999999</c:v>
                </c:pt>
                <c:pt idx="13964">
                  <c:v>139612.82999999999</c:v>
                </c:pt>
                <c:pt idx="13965">
                  <c:v>139622.84</c:v>
                </c:pt>
                <c:pt idx="13966">
                  <c:v>139632.82999999999</c:v>
                </c:pt>
                <c:pt idx="13967">
                  <c:v>139642.82999999999</c:v>
                </c:pt>
                <c:pt idx="13968">
                  <c:v>139652.82999999999</c:v>
                </c:pt>
                <c:pt idx="13969">
                  <c:v>139662.82999999999</c:v>
                </c:pt>
                <c:pt idx="13970">
                  <c:v>139672.82999999999</c:v>
                </c:pt>
                <c:pt idx="13971">
                  <c:v>139682.82999999999</c:v>
                </c:pt>
                <c:pt idx="13972">
                  <c:v>139692.81</c:v>
                </c:pt>
                <c:pt idx="13973">
                  <c:v>139702.81</c:v>
                </c:pt>
                <c:pt idx="13974">
                  <c:v>139712.82999999999</c:v>
                </c:pt>
                <c:pt idx="13975">
                  <c:v>139722.82999999999</c:v>
                </c:pt>
                <c:pt idx="13976">
                  <c:v>139732.81</c:v>
                </c:pt>
                <c:pt idx="13977">
                  <c:v>139742.81</c:v>
                </c:pt>
                <c:pt idx="13978">
                  <c:v>139752.81</c:v>
                </c:pt>
                <c:pt idx="13979">
                  <c:v>139762.81</c:v>
                </c:pt>
                <c:pt idx="13980">
                  <c:v>139772.79999999999</c:v>
                </c:pt>
                <c:pt idx="13981">
                  <c:v>139782.79999999999</c:v>
                </c:pt>
                <c:pt idx="13982">
                  <c:v>139792.79999999999</c:v>
                </c:pt>
                <c:pt idx="13983">
                  <c:v>139802.79999999999</c:v>
                </c:pt>
                <c:pt idx="13984">
                  <c:v>139812.79999999999</c:v>
                </c:pt>
                <c:pt idx="13985">
                  <c:v>139822.79999999999</c:v>
                </c:pt>
                <c:pt idx="13986">
                  <c:v>139832.79999999999</c:v>
                </c:pt>
                <c:pt idx="13987">
                  <c:v>139842.79999999999</c:v>
                </c:pt>
                <c:pt idx="13988">
                  <c:v>139852.79999999999</c:v>
                </c:pt>
                <c:pt idx="13989">
                  <c:v>139862.79999999999</c:v>
                </c:pt>
                <c:pt idx="13990">
                  <c:v>139872.78</c:v>
                </c:pt>
                <c:pt idx="13991">
                  <c:v>139882.78</c:v>
                </c:pt>
                <c:pt idx="13992">
                  <c:v>139892.78</c:v>
                </c:pt>
                <c:pt idx="13993">
                  <c:v>139902.76999999999</c:v>
                </c:pt>
                <c:pt idx="13994">
                  <c:v>139912.78</c:v>
                </c:pt>
                <c:pt idx="13995">
                  <c:v>139922.78</c:v>
                </c:pt>
                <c:pt idx="13996">
                  <c:v>139932.78</c:v>
                </c:pt>
                <c:pt idx="13997">
                  <c:v>139942.76999999999</c:v>
                </c:pt>
                <c:pt idx="13998">
                  <c:v>139952.76999999999</c:v>
                </c:pt>
                <c:pt idx="13999">
                  <c:v>139962.76999999999</c:v>
                </c:pt>
                <c:pt idx="14000">
                  <c:v>139972.76999999999</c:v>
                </c:pt>
                <c:pt idx="14001">
                  <c:v>139982.76999999999</c:v>
                </c:pt>
                <c:pt idx="14002">
                  <c:v>139992.76999999999</c:v>
                </c:pt>
                <c:pt idx="14003">
                  <c:v>140002.76999999999</c:v>
                </c:pt>
                <c:pt idx="14004">
                  <c:v>140012.76999999999</c:v>
                </c:pt>
                <c:pt idx="14005">
                  <c:v>140022.76999999999</c:v>
                </c:pt>
                <c:pt idx="14006">
                  <c:v>140032.76999999999</c:v>
                </c:pt>
                <c:pt idx="14007">
                  <c:v>140042.75</c:v>
                </c:pt>
                <c:pt idx="14008">
                  <c:v>140052.75</c:v>
                </c:pt>
                <c:pt idx="14009">
                  <c:v>140062.75</c:v>
                </c:pt>
                <c:pt idx="14010">
                  <c:v>140072.75</c:v>
                </c:pt>
                <c:pt idx="14011">
                  <c:v>140082.73000000001</c:v>
                </c:pt>
                <c:pt idx="14012">
                  <c:v>140092.73000000001</c:v>
                </c:pt>
                <c:pt idx="14013">
                  <c:v>140102.75</c:v>
                </c:pt>
                <c:pt idx="14014">
                  <c:v>140112.75</c:v>
                </c:pt>
                <c:pt idx="14015">
                  <c:v>140122.73000000001</c:v>
                </c:pt>
                <c:pt idx="14016">
                  <c:v>140132.73000000001</c:v>
                </c:pt>
                <c:pt idx="14017">
                  <c:v>140142.73000000001</c:v>
                </c:pt>
                <c:pt idx="14018">
                  <c:v>140152.73000000001</c:v>
                </c:pt>
                <c:pt idx="14019">
                  <c:v>140162.73000000001</c:v>
                </c:pt>
                <c:pt idx="14020">
                  <c:v>140172.73000000001</c:v>
                </c:pt>
                <c:pt idx="14021">
                  <c:v>140182.72</c:v>
                </c:pt>
                <c:pt idx="14022">
                  <c:v>140192.72</c:v>
                </c:pt>
                <c:pt idx="14023">
                  <c:v>140202.73000000001</c:v>
                </c:pt>
                <c:pt idx="14024">
                  <c:v>140212.73000000001</c:v>
                </c:pt>
                <c:pt idx="14025">
                  <c:v>140222.72</c:v>
                </c:pt>
                <c:pt idx="14026">
                  <c:v>140232.72</c:v>
                </c:pt>
                <c:pt idx="14027">
                  <c:v>140242.72</c:v>
                </c:pt>
                <c:pt idx="14028">
                  <c:v>140252.72</c:v>
                </c:pt>
                <c:pt idx="14029">
                  <c:v>140262.70000000001</c:v>
                </c:pt>
                <c:pt idx="14030">
                  <c:v>140272.70000000001</c:v>
                </c:pt>
                <c:pt idx="14031">
                  <c:v>140282.70000000001</c:v>
                </c:pt>
                <c:pt idx="14032">
                  <c:v>140292.72</c:v>
                </c:pt>
                <c:pt idx="14033">
                  <c:v>140302.70000000001</c:v>
                </c:pt>
                <c:pt idx="14034">
                  <c:v>140312.70000000001</c:v>
                </c:pt>
                <c:pt idx="14035">
                  <c:v>140322.70000000001</c:v>
                </c:pt>
                <c:pt idx="14036">
                  <c:v>140332.70000000001</c:v>
                </c:pt>
                <c:pt idx="14037">
                  <c:v>140342.70000000001</c:v>
                </c:pt>
                <c:pt idx="14038">
                  <c:v>140352.70000000001</c:v>
                </c:pt>
                <c:pt idx="14039">
                  <c:v>140362.69</c:v>
                </c:pt>
                <c:pt idx="14040">
                  <c:v>140372.69</c:v>
                </c:pt>
                <c:pt idx="14041">
                  <c:v>140382.69</c:v>
                </c:pt>
                <c:pt idx="14042">
                  <c:v>140392.70000000001</c:v>
                </c:pt>
                <c:pt idx="14043">
                  <c:v>140402.69</c:v>
                </c:pt>
                <c:pt idx="14044">
                  <c:v>140412.69</c:v>
                </c:pt>
                <c:pt idx="14045">
                  <c:v>140422.69</c:v>
                </c:pt>
                <c:pt idx="14046">
                  <c:v>140432.69</c:v>
                </c:pt>
                <c:pt idx="14047">
                  <c:v>140442.67000000001</c:v>
                </c:pt>
                <c:pt idx="14048">
                  <c:v>140452.67000000001</c:v>
                </c:pt>
                <c:pt idx="14049">
                  <c:v>140462.67000000001</c:v>
                </c:pt>
                <c:pt idx="14050">
                  <c:v>140472.67000000001</c:v>
                </c:pt>
                <c:pt idx="14051">
                  <c:v>140482.67000000001</c:v>
                </c:pt>
                <c:pt idx="14052">
                  <c:v>140492.67000000001</c:v>
                </c:pt>
                <c:pt idx="14053">
                  <c:v>140502.67000000001</c:v>
                </c:pt>
                <c:pt idx="14054">
                  <c:v>140512.67000000001</c:v>
                </c:pt>
                <c:pt idx="14055">
                  <c:v>140522.67000000001</c:v>
                </c:pt>
                <c:pt idx="14056">
                  <c:v>140532.67000000001</c:v>
                </c:pt>
                <c:pt idx="14057">
                  <c:v>140542.66</c:v>
                </c:pt>
                <c:pt idx="14058">
                  <c:v>140552.66</c:v>
                </c:pt>
                <c:pt idx="14059">
                  <c:v>140562.66</c:v>
                </c:pt>
                <c:pt idx="14060">
                  <c:v>140572.64000000001</c:v>
                </c:pt>
                <c:pt idx="14061">
                  <c:v>140582.64000000001</c:v>
                </c:pt>
                <c:pt idx="14062">
                  <c:v>140592.66</c:v>
                </c:pt>
                <c:pt idx="14063">
                  <c:v>140602.66</c:v>
                </c:pt>
                <c:pt idx="14064">
                  <c:v>140612.64000000001</c:v>
                </c:pt>
                <c:pt idx="14065">
                  <c:v>140622.64000000001</c:v>
                </c:pt>
                <c:pt idx="14066">
                  <c:v>140632.64000000001</c:v>
                </c:pt>
                <c:pt idx="14067">
                  <c:v>140642.64000000001</c:v>
                </c:pt>
                <c:pt idx="14068">
                  <c:v>140652.64000000001</c:v>
                </c:pt>
                <c:pt idx="14069">
                  <c:v>140662.64000000001</c:v>
                </c:pt>
                <c:pt idx="14070">
                  <c:v>140672.64000000001</c:v>
                </c:pt>
                <c:pt idx="14071">
                  <c:v>140682.64000000001</c:v>
                </c:pt>
                <c:pt idx="14072">
                  <c:v>140692.64000000001</c:v>
                </c:pt>
                <c:pt idx="14073">
                  <c:v>140702.64000000001</c:v>
                </c:pt>
                <c:pt idx="14074">
                  <c:v>140712.64000000001</c:v>
                </c:pt>
                <c:pt idx="14075">
                  <c:v>140722.63</c:v>
                </c:pt>
                <c:pt idx="14076">
                  <c:v>140732.63</c:v>
                </c:pt>
                <c:pt idx="14077">
                  <c:v>140742.63</c:v>
                </c:pt>
                <c:pt idx="14078">
                  <c:v>140752.60999999999</c:v>
                </c:pt>
                <c:pt idx="14079">
                  <c:v>140762.60999999999</c:v>
                </c:pt>
                <c:pt idx="14080">
                  <c:v>140772.60999999999</c:v>
                </c:pt>
                <c:pt idx="14081">
                  <c:v>140782.63</c:v>
                </c:pt>
                <c:pt idx="14082">
                  <c:v>140792.60999999999</c:v>
                </c:pt>
                <c:pt idx="14083">
                  <c:v>140802.60999999999</c:v>
                </c:pt>
                <c:pt idx="14084">
                  <c:v>140812.60999999999</c:v>
                </c:pt>
                <c:pt idx="14085">
                  <c:v>140822.60999999999</c:v>
                </c:pt>
                <c:pt idx="14086">
                  <c:v>140832.60999999999</c:v>
                </c:pt>
                <c:pt idx="14087">
                  <c:v>140842.60999999999</c:v>
                </c:pt>
                <c:pt idx="14088">
                  <c:v>140852.59</c:v>
                </c:pt>
                <c:pt idx="14089">
                  <c:v>140862.59</c:v>
                </c:pt>
                <c:pt idx="14090">
                  <c:v>140872.59</c:v>
                </c:pt>
                <c:pt idx="14091">
                  <c:v>140882.60999999999</c:v>
                </c:pt>
                <c:pt idx="14092">
                  <c:v>140892.59</c:v>
                </c:pt>
                <c:pt idx="14093">
                  <c:v>140902.59</c:v>
                </c:pt>
                <c:pt idx="14094">
                  <c:v>140912.59</c:v>
                </c:pt>
                <c:pt idx="14095">
                  <c:v>140922.59</c:v>
                </c:pt>
                <c:pt idx="14096">
                  <c:v>140932.57999999999</c:v>
                </c:pt>
                <c:pt idx="14097">
                  <c:v>140942.57999999999</c:v>
                </c:pt>
                <c:pt idx="14098">
                  <c:v>140952.57999999999</c:v>
                </c:pt>
                <c:pt idx="14099">
                  <c:v>140962.57999999999</c:v>
                </c:pt>
                <c:pt idx="14100">
                  <c:v>140972.57999999999</c:v>
                </c:pt>
                <c:pt idx="14101">
                  <c:v>140982.57999999999</c:v>
                </c:pt>
                <c:pt idx="14102">
                  <c:v>140992.57999999999</c:v>
                </c:pt>
                <c:pt idx="14103">
                  <c:v>141002.57999999999</c:v>
                </c:pt>
                <c:pt idx="14104">
                  <c:v>141012.57999999999</c:v>
                </c:pt>
                <c:pt idx="14105">
                  <c:v>141022.57999999999</c:v>
                </c:pt>
                <c:pt idx="14106">
                  <c:v>141032.56</c:v>
                </c:pt>
                <c:pt idx="14107">
                  <c:v>141042.56</c:v>
                </c:pt>
                <c:pt idx="14108">
                  <c:v>141052.56</c:v>
                </c:pt>
                <c:pt idx="14109">
                  <c:v>141062.56</c:v>
                </c:pt>
                <c:pt idx="14110">
                  <c:v>141072.56</c:v>
                </c:pt>
                <c:pt idx="14111">
                  <c:v>141082.56</c:v>
                </c:pt>
                <c:pt idx="14112">
                  <c:v>141092.56</c:v>
                </c:pt>
                <c:pt idx="14113">
                  <c:v>141102.56</c:v>
                </c:pt>
                <c:pt idx="14114">
                  <c:v>141112.54999999999</c:v>
                </c:pt>
                <c:pt idx="14115">
                  <c:v>141122.54999999999</c:v>
                </c:pt>
                <c:pt idx="14116">
                  <c:v>141132.54999999999</c:v>
                </c:pt>
                <c:pt idx="14117">
                  <c:v>141142.54999999999</c:v>
                </c:pt>
                <c:pt idx="14118">
                  <c:v>141152.54999999999</c:v>
                </c:pt>
                <c:pt idx="14119">
                  <c:v>141162.54999999999</c:v>
                </c:pt>
                <c:pt idx="14120">
                  <c:v>141172.54999999999</c:v>
                </c:pt>
                <c:pt idx="14121">
                  <c:v>141182.54999999999</c:v>
                </c:pt>
                <c:pt idx="14122">
                  <c:v>141192.54999999999</c:v>
                </c:pt>
                <c:pt idx="14123">
                  <c:v>141202.54999999999</c:v>
                </c:pt>
                <c:pt idx="14124">
                  <c:v>141212.53</c:v>
                </c:pt>
                <c:pt idx="14125">
                  <c:v>141222.53</c:v>
                </c:pt>
                <c:pt idx="14126">
                  <c:v>141232.53</c:v>
                </c:pt>
                <c:pt idx="14127">
                  <c:v>141242.51999999999</c:v>
                </c:pt>
                <c:pt idx="14128">
                  <c:v>141252.51999999999</c:v>
                </c:pt>
                <c:pt idx="14129">
                  <c:v>141262.51999999999</c:v>
                </c:pt>
                <c:pt idx="14130">
                  <c:v>141272.53</c:v>
                </c:pt>
                <c:pt idx="14131">
                  <c:v>141282.51999999999</c:v>
                </c:pt>
                <c:pt idx="14132">
                  <c:v>141292.51999999999</c:v>
                </c:pt>
                <c:pt idx="14133">
                  <c:v>141302.51999999999</c:v>
                </c:pt>
                <c:pt idx="14134">
                  <c:v>141312.51999999999</c:v>
                </c:pt>
                <c:pt idx="14135">
                  <c:v>141322.51999999999</c:v>
                </c:pt>
                <c:pt idx="14136">
                  <c:v>141332.51999999999</c:v>
                </c:pt>
                <c:pt idx="14137">
                  <c:v>141342.51999999999</c:v>
                </c:pt>
                <c:pt idx="14138">
                  <c:v>141352.5</c:v>
                </c:pt>
                <c:pt idx="14139">
                  <c:v>141362.5</c:v>
                </c:pt>
                <c:pt idx="14140">
                  <c:v>141372.51999999999</c:v>
                </c:pt>
                <c:pt idx="14141">
                  <c:v>141382.51999999999</c:v>
                </c:pt>
                <c:pt idx="14142">
                  <c:v>141392.5</c:v>
                </c:pt>
                <c:pt idx="14143">
                  <c:v>141402.5</c:v>
                </c:pt>
                <c:pt idx="14144">
                  <c:v>141412.5</c:v>
                </c:pt>
                <c:pt idx="14145">
                  <c:v>141422.48000000001</c:v>
                </c:pt>
                <c:pt idx="14146">
                  <c:v>141432.48000000001</c:v>
                </c:pt>
                <c:pt idx="14147">
                  <c:v>141442.48000000001</c:v>
                </c:pt>
                <c:pt idx="14148">
                  <c:v>141452.48000000001</c:v>
                </c:pt>
                <c:pt idx="14149">
                  <c:v>141462.48000000001</c:v>
                </c:pt>
                <c:pt idx="14150">
                  <c:v>141472.48000000001</c:v>
                </c:pt>
                <c:pt idx="14151">
                  <c:v>141482.48000000001</c:v>
                </c:pt>
                <c:pt idx="14152">
                  <c:v>141492.48000000001</c:v>
                </c:pt>
                <c:pt idx="14153">
                  <c:v>141502.48000000001</c:v>
                </c:pt>
                <c:pt idx="14154">
                  <c:v>141512.48000000001</c:v>
                </c:pt>
                <c:pt idx="14155">
                  <c:v>141522.47</c:v>
                </c:pt>
                <c:pt idx="14156">
                  <c:v>141532.47</c:v>
                </c:pt>
                <c:pt idx="14157">
                  <c:v>141542.47</c:v>
                </c:pt>
                <c:pt idx="14158">
                  <c:v>141552.47</c:v>
                </c:pt>
                <c:pt idx="14159">
                  <c:v>141562.47</c:v>
                </c:pt>
                <c:pt idx="14160">
                  <c:v>141572.47</c:v>
                </c:pt>
                <c:pt idx="14161">
                  <c:v>141582.47</c:v>
                </c:pt>
                <c:pt idx="14162">
                  <c:v>141592.47</c:v>
                </c:pt>
                <c:pt idx="14163">
                  <c:v>141602.45000000001</c:v>
                </c:pt>
                <c:pt idx="14164">
                  <c:v>141612.45000000001</c:v>
                </c:pt>
                <c:pt idx="14165">
                  <c:v>141622.45000000001</c:v>
                </c:pt>
                <c:pt idx="14166">
                  <c:v>141632.45000000001</c:v>
                </c:pt>
                <c:pt idx="14167">
                  <c:v>141642.45000000001</c:v>
                </c:pt>
                <c:pt idx="14168">
                  <c:v>141652.45000000001</c:v>
                </c:pt>
                <c:pt idx="14169">
                  <c:v>141662.45000000001</c:v>
                </c:pt>
                <c:pt idx="14170">
                  <c:v>141672.45000000001</c:v>
                </c:pt>
                <c:pt idx="14171">
                  <c:v>141682.45000000001</c:v>
                </c:pt>
                <c:pt idx="14172">
                  <c:v>141692.45000000001</c:v>
                </c:pt>
                <c:pt idx="14173">
                  <c:v>141702.44</c:v>
                </c:pt>
                <c:pt idx="14174">
                  <c:v>141712.44</c:v>
                </c:pt>
                <c:pt idx="14175">
                  <c:v>141722.44</c:v>
                </c:pt>
                <c:pt idx="14176">
                  <c:v>141732.44</c:v>
                </c:pt>
                <c:pt idx="14177">
                  <c:v>141742.42000000001</c:v>
                </c:pt>
                <c:pt idx="14178">
                  <c:v>141752.42000000001</c:v>
                </c:pt>
                <c:pt idx="14179">
                  <c:v>141762.44</c:v>
                </c:pt>
                <c:pt idx="14180">
                  <c:v>141772.44</c:v>
                </c:pt>
                <c:pt idx="14181">
                  <c:v>141782.42000000001</c:v>
                </c:pt>
                <c:pt idx="14182">
                  <c:v>141792.42000000001</c:v>
                </c:pt>
                <c:pt idx="14183">
                  <c:v>141802.42000000001</c:v>
                </c:pt>
                <c:pt idx="14184">
                  <c:v>141812.42000000001</c:v>
                </c:pt>
                <c:pt idx="14185">
                  <c:v>141822.42000000001</c:v>
                </c:pt>
                <c:pt idx="14186">
                  <c:v>141832.42000000001</c:v>
                </c:pt>
                <c:pt idx="14187">
                  <c:v>141842.41</c:v>
                </c:pt>
                <c:pt idx="14188">
                  <c:v>141852.42000000001</c:v>
                </c:pt>
                <c:pt idx="14189">
                  <c:v>141862.42000000001</c:v>
                </c:pt>
                <c:pt idx="14190">
                  <c:v>141872.42000000001</c:v>
                </c:pt>
                <c:pt idx="14191">
                  <c:v>141882.41</c:v>
                </c:pt>
                <c:pt idx="14192">
                  <c:v>141892.41</c:v>
                </c:pt>
                <c:pt idx="14193">
                  <c:v>141902.41</c:v>
                </c:pt>
                <c:pt idx="14194">
                  <c:v>141912.41</c:v>
                </c:pt>
                <c:pt idx="14195">
                  <c:v>141922.39000000001</c:v>
                </c:pt>
                <c:pt idx="14196">
                  <c:v>141932.39000000001</c:v>
                </c:pt>
                <c:pt idx="14197">
                  <c:v>141942.39000000001</c:v>
                </c:pt>
                <c:pt idx="14198">
                  <c:v>141952.41</c:v>
                </c:pt>
                <c:pt idx="14199">
                  <c:v>141962.39000000001</c:v>
                </c:pt>
                <c:pt idx="14200">
                  <c:v>141972.39000000001</c:v>
                </c:pt>
                <c:pt idx="14201">
                  <c:v>141982.39000000001</c:v>
                </c:pt>
                <c:pt idx="14202">
                  <c:v>141992.39000000001</c:v>
                </c:pt>
                <c:pt idx="14203">
                  <c:v>142002.39000000001</c:v>
                </c:pt>
                <c:pt idx="14204">
                  <c:v>142012.39000000001</c:v>
                </c:pt>
                <c:pt idx="14205">
                  <c:v>142022.38</c:v>
                </c:pt>
                <c:pt idx="14206">
                  <c:v>142032.38</c:v>
                </c:pt>
                <c:pt idx="14207">
                  <c:v>142042.38</c:v>
                </c:pt>
                <c:pt idx="14208">
                  <c:v>142052.39000000001</c:v>
                </c:pt>
                <c:pt idx="14209">
                  <c:v>142062.38</c:v>
                </c:pt>
                <c:pt idx="14210">
                  <c:v>142072.38</c:v>
                </c:pt>
                <c:pt idx="14211">
                  <c:v>142082.38</c:v>
                </c:pt>
                <c:pt idx="14212">
                  <c:v>142092.35999999999</c:v>
                </c:pt>
                <c:pt idx="14213">
                  <c:v>142102.35999999999</c:v>
                </c:pt>
                <c:pt idx="14214">
                  <c:v>142112.35999999999</c:v>
                </c:pt>
                <c:pt idx="14215">
                  <c:v>142122.35999999999</c:v>
                </c:pt>
                <c:pt idx="14216">
                  <c:v>142132.35999999999</c:v>
                </c:pt>
                <c:pt idx="14217">
                  <c:v>142142.35999999999</c:v>
                </c:pt>
                <c:pt idx="14218">
                  <c:v>142152.35999999999</c:v>
                </c:pt>
                <c:pt idx="14219">
                  <c:v>142162.35999999999</c:v>
                </c:pt>
                <c:pt idx="14220">
                  <c:v>142172.35999999999</c:v>
                </c:pt>
                <c:pt idx="14221">
                  <c:v>142182.35999999999</c:v>
                </c:pt>
                <c:pt idx="14222">
                  <c:v>142192.34</c:v>
                </c:pt>
                <c:pt idx="14223">
                  <c:v>142202.34</c:v>
                </c:pt>
                <c:pt idx="14224">
                  <c:v>142212.34</c:v>
                </c:pt>
                <c:pt idx="14225">
                  <c:v>142222.34</c:v>
                </c:pt>
                <c:pt idx="14226">
                  <c:v>142232.32999999999</c:v>
                </c:pt>
                <c:pt idx="14227">
                  <c:v>142242.34</c:v>
                </c:pt>
                <c:pt idx="14228">
                  <c:v>142252.34</c:v>
                </c:pt>
                <c:pt idx="14229">
                  <c:v>142262.34</c:v>
                </c:pt>
                <c:pt idx="14230">
                  <c:v>142272.32999999999</c:v>
                </c:pt>
                <c:pt idx="14231">
                  <c:v>142282.32999999999</c:v>
                </c:pt>
                <c:pt idx="14232">
                  <c:v>142292.32999999999</c:v>
                </c:pt>
                <c:pt idx="14233">
                  <c:v>142302.32999999999</c:v>
                </c:pt>
                <c:pt idx="14234">
                  <c:v>142312.32999999999</c:v>
                </c:pt>
                <c:pt idx="14235">
                  <c:v>142322.32999999999</c:v>
                </c:pt>
                <c:pt idx="14236">
                  <c:v>142332.31</c:v>
                </c:pt>
                <c:pt idx="14237">
                  <c:v>142342.32999999999</c:v>
                </c:pt>
                <c:pt idx="14238">
                  <c:v>142352.32999999999</c:v>
                </c:pt>
                <c:pt idx="14239">
                  <c:v>142362.32999999999</c:v>
                </c:pt>
                <c:pt idx="14240">
                  <c:v>142372.31</c:v>
                </c:pt>
                <c:pt idx="14241">
                  <c:v>142382.31</c:v>
                </c:pt>
                <c:pt idx="14242">
                  <c:v>142392.31</c:v>
                </c:pt>
                <c:pt idx="14243">
                  <c:v>142402.31</c:v>
                </c:pt>
                <c:pt idx="14244">
                  <c:v>142412.29999999999</c:v>
                </c:pt>
                <c:pt idx="14245">
                  <c:v>142422.29999999999</c:v>
                </c:pt>
                <c:pt idx="14246">
                  <c:v>142432.29999999999</c:v>
                </c:pt>
                <c:pt idx="14247">
                  <c:v>142442.31</c:v>
                </c:pt>
                <c:pt idx="14248">
                  <c:v>142452.29999999999</c:v>
                </c:pt>
                <c:pt idx="14249">
                  <c:v>142462.29999999999</c:v>
                </c:pt>
                <c:pt idx="14250">
                  <c:v>142472.29999999999</c:v>
                </c:pt>
                <c:pt idx="14251">
                  <c:v>142482.29999999999</c:v>
                </c:pt>
                <c:pt idx="14252">
                  <c:v>142492.29999999999</c:v>
                </c:pt>
                <c:pt idx="14253">
                  <c:v>142502.29999999999</c:v>
                </c:pt>
                <c:pt idx="14254">
                  <c:v>142512.28</c:v>
                </c:pt>
                <c:pt idx="14255">
                  <c:v>142522.28</c:v>
                </c:pt>
                <c:pt idx="14256">
                  <c:v>142532.28</c:v>
                </c:pt>
                <c:pt idx="14257">
                  <c:v>142542.29999999999</c:v>
                </c:pt>
                <c:pt idx="14258">
                  <c:v>142552.28</c:v>
                </c:pt>
                <c:pt idx="14259">
                  <c:v>142562.28</c:v>
                </c:pt>
                <c:pt idx="14260">
                  <c:v>142572.28</c:v>
                </c:pt>
                <c:pt idx="14261">
                  <c:v>142582.28</c:v>
                </c:pt>
                <c:pt idx="14262">
                  <c:v>142592.26999999999</c:v>
                </c:pt>
                <c:pt idx="14263">
                  <c:v>142602.26999999999</c:v>
                </c:pt>
                <c:pt idx="14264">
                  <c:v>142612.26999999999</c:v>
                </c:pt>
                <c:pt idx="14265">
                  <c:v>142622.26999999999</c:v>
                </c:pt>
                <c:pt idx="14266">
                  <c:v>142632.26999999999</c:v>
                </c:pt>
                <c:pt idx="14267">
                  <c:v>142642.26999999999</c:v>
                </c:pt>
                <c:pt idx="14268">
                  <c:v>142652.26999999999</c:v>
                </c:pt>
                <c:pt idx="14269">
                  <c:v>142662.26999999999</c:v>
                </c:pt>
                <c:pt idx="14270">
                  <c:v>142672.26999999999</c:v>
                </c:pt>
                <c:pt idx="14271">
                  <c:v>142682.26999999999</c:v>
                </c:pt>
                <c:pt idx="14272">
                  <c:v>142692.25</c:v>
                </c:pt>
                <c:pt idx="14273">
                  <c:v>142702.25</c:v>
                </c:pt>
                <c:pt idx="14274">
                  <c:v>142712.25</c:v>
                </c:pt>
                <c:pt idx="14275">
                  <c:v>142722.23000000001</c:v>
                </c:pt>
                <c:pt idx="14276">
                  <c:v>142732.25</c:v>
                </c:pt>
                <c:pt idx="14277">
                  <c:v>142742.25</c:v>
                </c:pt>
                <c:pt idx="14278">
                  <c:v>142752.25</c:v>
                </c:pt>
                <c:pt idx="14279">
                  <c:v>142762.23000000001</c:v>
                </c:pt>
                <c:pt idx="14280">
                  <c:v>142772.23000000001</c:v>
                </c:pt>
                <c:pt idx="14281">
                  <c:v>142782.23000000001</c:v>
                </c:pt>
                <c:pt idx="14282">
                  <c:v>142792.23000000001</c:v>
                </c:pt>
                <c:pt idx="14283">
                  <c:v>142802.23000000001</c:v>
                </c:pt>
                <c:pt idx="14284">
                  <c:v>142812.23000000001</c:v>
                </c:pt>
                <c:pt idx="14285">
                  <c:v>142822.22</c:v>
                </c:pt>
                <c:pt idx="14286">
                  <c:v>142832.23000000001</c:v>
                </c:pt>
                <c:pt idx="14287">
                  <c:v>142842.23000000001</c:v>
                </c:pt>
                <c:pt idx="14288">
                  <c:v>142852.23000000001</c:v>
                </c:pt>
                <c:pt idx="14289">
                  <c:v>142862.22</c:v>
                </c:pt>
                <c:pt idx="14290">
                  <c:v>142872.22</c:v>
                </c:pt>
                <c:pt idx="14291">
                  <c:v>142882.22</c:v>
                </c:pt>
                <c:pt idx="14292">
                  <c:v>142892.22</c:v>
                </c:pt>
                <c:pt idx="14293">
                  <c:v>142902.20000000001</c:v>
                </c:pt>
                <c:pt idx="14294">
                  <c:v>142912.20000000001</c:v>
                </c:pt>
                <c:pt idx="14295">
                  <c:v>142922.20000000001</c:v>
                </c:pt>
                <c:pt idx="14296">
                  <c:v>142932.22</c:v>
                </c:pt>
                <c:pt idx="14297">
                  <c:v>142942.20000000001</c:v>
                </c:pt>
                <c:pt idx="14298">
                  <c:v>142952.20000000001</c:v>
                </c:pt>
                <c:pt idx="14299">
                  <c:v>142962.20000000001</c:v>
                </c:pt>
                <c:pt idx="14300">
                  <c:v>142972.20000000001</c:v>
                </c:pt>
                <c:pt idx="14301">
                  <c:v>142982.20000000001</c:v>
                </c:pt>
                <c:pt idx="14302">
                  <c:v>142992.20000000001</c:v>
                </c:pt>
                <c:pt idx="14303">
                  <c:v>143002.19</c:v>
                </c:pt>
                <c:pt idx="14304">
                  <c:v>143012.19</c:v>
                </c:pt>
                <c:pt idx="14305">
                  <c:v>143022.19</c:v>
                </c:pt>
                <c:pt idx="14306">
                  <c:v>143032.20000000001</c:v>
                </c:pt>
                <c:pt idx="14307">
                  <c:v>143042.19</c:v>
                </c:pt>
                <c:pt idx="14308">
                  <c:v>143052.19</c:v>
                </c:pt>
                <c:pt idx="14309">
                  <c:v>143062.19</c:v>
                </c:pt>
                <c:pt idx="14310">
                  <c:v>143072.19</c:v>
                </c:pt>
                <c:pt idx="14311">
                  <c:v>143082.17000000001</c:v>
                </c:pt>
                <c:pt idx="14312">
                  <c:v>143092.17000000001</c:v>
                </c:pt>
                <c:pt idx="14313">
                  <c:v>143102.17000000001</c:v>
                </c:pt>
                <c:pt idx="14314">
                  <c:v>143112.17000000001</c:v>
                </c:pt>
                <c:pt idx="14315">
                  <c:v>143122.17000000001</c:v>
                </c:pt>
                <c:pt idx="14316">
                  <c:v>143132.17000000001</c:v>
                </c:pt>
                <c:pt idx="14317">
                  <c:v>143142.17000000001</c:v>
                </c:pt>
                <c:pt idx="14318">
                  <c:v>143152.17000000001</c:v>
                </c:pt>
                <c:pt idx="14319">
                  <c:v>143162.17000000001</c:v>
                </c:pt>
                <c:pt idx="14320">
                  <c:v>143172.17000000001</c:v>
                </c:pt>
                <c:pt idx="14321">
                  <c:v>143182.16</c:v>
                </c:pt>
                <c:pt idx="14322">
                  <c:v>143192.16</c:v>
                </c:pt>
                <c:pt idx="14323">
                  <c:v>143202.16</c:v>
                </c:pt>
                <c:pt idx="14324">
                  <c:v>143212.16</c:v>
                </c:pt>
                <c:pt idx="14325">
                  <c:v>143222.16</c:v>
                </c:pt>
                <c:pt idx="14326">
                  <c:v>143232.16</c:v>
                </c:pt>
                <c:pt idx="14327">
                  <c:v>143242.16</c:v>
                </c:pt>
                <c:pt idx="14328">
                  <c:v>143252.16</c:v>
                </c:pt>
                <c:pt idx="14329">
                  <c:v>143262.14000000001</c:v>
                </c:pt>
                <c:pt idx="14330">
                  <c:v>143272.14000000001</c:v>
                </c:pt>
                <c:pt idx="14331">
                  <c:v>143282.14000000001</c:v>
                </c:pt>
                <c:pt idx="14332">
                  <c:v>143292.14000000001</c:v>
                </c:pt>
                <c:pt idx="14333">
                  <c:v>143302.14000000001</c:v>
                </c:pt>
                <c:pt idx="14334">
                  <c:v>143312.14000000001</c:v>
                </c:pt>
                <c:pt idx="14335">
                  <c:v>143322.14000000001</c:v>
                </c:pt>
                <c:pt idx="14336">
                  <c:v>143332.14000000001</c:v>
                </c:pt>
                <c:pt idx="14337">
                  <c:v>143342.14000000001</c:v>
                </c:pt>
                <c:pt idx="14338">
                  <c:v>143352.14000000001</c:v>
                </c:pt>
                <c:pt idx="14339">
                  <c:v>143362.13</c:v>
                </c:pt>
                <c:pt idx="14340">
                  <c:v>143372.13</c:v>
                </c:pt>
                <c:pt idx="14341">
                  <c:v>143382.13</c:v>
                </c:pt>
                <c:pt idx="14342">
                  <c:v>143392.10999999999</c:v>
                </c:pt>
                <c:pt idx="14343">
                  <c:v>143402.10999999999</c:v>
                </c:pt>
                <c:pt idx="14344">
                  <c:v>143412.10999999999</c:v>
                </c:pt>
                <c:pt idx="14345">
                  <c:v>143422.13</c:v>
                </c:pt>
                <c:pt idx="14346">
                  <c:v>143432.10999999999</c:v>
                </c:pt>
                <c:pt idx="14347">
                  <c:v>143442.10999999999</c:v>
                </c:pt>
                <c:pt idx="14348">
                  <c:v>143452.10999999999</c:v>
                </c:pt>
                <c:pt idx="14349">
                  <c:v>143462.10999999999</c:v>
                </c:pt>
                <c:pt idx="14350">
                  <c:v>143472.10999999999</c:v>
                </c:pt>
                <c:pt idx="14351">
                  <c:v>143482.10999999999</c:v>
                </c:pt>
                <c:pt idx="14352">
                  <c:v>143492.10999999999</c:v>
                </c:pt>
                <c:pt idx="14353">
                  <c:v>143502.09</c:v>
                </c:pt>
                <c:pt idx="14354">
                  <c:v>143512.09</c:v>
                </c:pt>
                <c:pt idx="14355">
                  <c:v>143522.10999999999</c:v>
                </c:pt>
                <c:pt idx="14356">
                  <c:v>143532.10999999999</c:v>
                </c:pt>
                <c:pt idx="14357">
                  <c:v>143542.09</c:v>
                </c:pt>
                <c:pt idx="14358">
                  <c:v>143552.09</c:v>
                </c:pt>
                <c:pt idx="14359">
                  <c:v>143562.09</c:v>
                </c:pt>
                <c:pt idx="14360">
                  <c:v>143572.07999999999</c:v>
                </c:pt>
                <c:pt idx="14361">
                  <c:v>143582.07999999999</c:v>
                </c:pt>
                <c:pt idx="14362">
                  <c:v>143592.07999999999</c:v>
                </c:pt>
                <c:pt idx="14363">
                  <c:v>143602.07999999999</c:v>
                </c:pt>
                <c:pt idx="14364">
                  <c:v>143612.07999999999</c:v>
                </c:pt>
                <c:pt idx="14365">
                  <c:v>143622.07999999999</c:v>
                </c:pt>
                <c:pt idx="14366">
                  <c:v>143632.07999999999</c:v>
                </c:pt>
                <c:pt idx="14367">
                  <c:v>143642.07999999999</c:v>
                </c:pt>
                <c:pt idx="14368">
                  <c:v>143652.07999999999</c:v>
                </c:pt>
                <c:pt idx="14369">
                  <c:v>143662.07999999999</c:v>
                </c:pt>
                <c:pt idx="14370">
                  <c:v>143672.06</c:v>
                </c:pt>
                <c:pt idx="14371">
                  <c:v>143682.06</c:v>
                </c:pt>
                <c:pt idx="14372">
                  <c:v>143692.06</c:v>
                </c:pt>
                <c:pt idx="14373">
                  <c:v>143702.06</c:v>
                </c:pt>
                <c:pt idx="14374">
                  <c:v>143712.06</c:v>
                </c:pt>
                <c:pt idx="14375">
                  <c:v>143722.06</c:v>
                </c:pt>
                <c:pt idx="14376">
                  <c:v>143732.06</c:v>
                </c:pt>
                <c:pt idx="14377">
                  <c:v>143742.06</c:v>
                </c:pt>
                <c:pt idx="14378">
                  <c:v>143752.04999999999</c:v>
                </c:pt>
                <c:pt idx="14379">
                  <c:v>143762.04999999999</c:v>
                </c:pt>
                <c:pt idx="14380">
                  <c:v>143772.04999999999</c:v>
                </c:pt>
                <c:pt idx="14381">
                  <c:v>143782.04999999999</c:v>
                </c:pt>
                <c:pt idx="14382">
                  <c:v>143792.04999999999</c:v>
                </c:pt>
                <c:pt idx="14383">
                  <c:v>143802.04999999999</c:v>
                </c:pt>
                <c:pt idx="14384">
                  <c:v>143812.04999999999</c:v>
                </c:pt>
                <c:pt idx="14385">
                  <c:v>143822.04999999999</c:v>
                </c:pt>
                <c:pt idx="14386">
                  <c:v>143832.04999999999</c:v>
                </c:pt>
                <c:pt idx="14387">
                  <c:v>143842.04999999999</c:v>
                </c:pt>
                <c:pt idx="14388">
                  <c:v>143852.03</c:v>
                </c:pt>
                <c:pt idx="14389">
                  <c:v>143862.03</c:v>
                </c:pt>
                <c:pt idx="14390">
                  <c:v>143872.03</c:v>
                </c:pt>
                <c:pt idx="14391">
                  <c:v>143882.03</c:v>
                </c:pt>
                <c:pt idx="14392">
                  <c:v>143892.01999999999</c:v>
                </c:pt>
                <c:pt idx="14393">
                  <c:v>143902.01999999999</c:v>
                </c:pt>
                <c:pt idx="14394">
                  <c:v>143912.03</c:v>
                </c:pt>
                <c:pt idx="14395">
                  <c:v>143922.03</c:v>
                </c:pt>
                <c:pt idx="14396">
                  <c:v>143932.01999999999</c:v>
                </c:pt>
                <c:pt idx="14397">
                  <c:v>143942.01999999999</c:v>
                </c:pt>
                <c:pt idx="14398">
                  <c:v>143952.01999999999</c:v>
                </c:pt>
                <c:pt idx="14399">
                  <c:v>143962.01999999999</c:v>
                </c:pt>
                <c:pt idx="14400">
                  <c:v>143972.01999999999</c:v>
                </c:pt>
                <c:pt idx="14401">
                  <c:v>143982.01999999999</c:v>
                </c:pt>
                <c:pt idx="14402">
                  <c:v>143992</c:v>
                </c:pt>
                <c:pt idx="14403">
                  <c:v>144002</c:v>
                </c:pt>
                <c:pt idx="14404">
                  <c:v>144012.01999999999</c:v>
                </c:pt>
                <c:pt idx="14405">
                  <c:v>144022.01999999999</c:v>
                </c:pt>
                <c:pt idx="14406">
                  <c:v>144032</c:v>
                </c:pt>
                <c:pt idx="14407">
                  <c:v>144042</c:v>
                </c:pt>
                <c:pt idx="14408">
                  <c:v>144052</c:v>
                </c:pt>
                <c:pt idx="14409">
                  <c:v>144062</c:v>
                </c:pt>
                <c:pt idx="14410">
                  <c:v>144071.98000000001</c:v>
                </c:pt>
                <c:pt idx="14411">
                  <c:v>144081.98000000001</c:v>
                </c:pt>
                <c:pt idx="14412">
                  <c:v>144091.98000000001</c:v>
                </c:pt>
                <c:pt idx="14413">
                  <c:v>144102</c:v>
                </c:pt>
                <c:pt idx="14414">
                  <c:v>144111.98000000001</c:v>
                </c:pt>
                <c:pt idx="14415">
                  <c:v>144121.98000000001</c:v>
                </c:pt>
                <c:pt idx="14416">
                  <c:v>144131.98000000001</c:v>
                </c:pt>
                <c:pt idx="14417">
                  <c:v>144141.98000000001</c:v>
                </c:pt>
                <c:pt idx="14418">
                  <c:v>144151.98000000001</c:v>
                </c:pt>
                <c:pt idx="14419">
                  <c:v>144161.98000000001</c:v>
                </c:pt>
                <c:pt idx="14420">
                  <c:v>144171.97</c:v>
                </c:pt>
                <c:pt idx="14421">
                  <c:v>144181.97</c:v>
                </c:pt>
                <c:pt idx="14422">
                  <c:v>144191.97</c:v>
                </c:pt>
                <c:pt idx="14423">
                  <c:v>144201.98000000001</c:v>
                </c:pt>
                <c:pt idx="14424">
                  <c:v>144211.97</c:v>
                </c:pt>
                <c:pt idx="14425">
                  <c:v>144221.97</c:v>
                </c:pt>
                <c:pt idx="14426">
                  <c:v>144231.97</c:v>
                </c:pt>
                <c:pt idx="14427">
                  <c:v>144241.95000000001</c:v>
                </c:pt>
                <c:pt idx="14428">
                  <c:v>144251.95000000001</c:v>
                </c:pt>
                <c:pt idx="14429">
                  <c:v>144261.95000000001</c:v>
                </c:pt>
                <c:pt idx="14430">
                  <c:v>144271.95000000001</c:v>
                </c:pt>
                <c:pt idx="14431">
                  <c:v>144281.95000000001</c:v>
                </c:pt>
                <c:pt idx="14432">
                  <c:v>144291.95000000001</c:v>
                </c:pt>
                <c:pt idx="14433">
                  <c:v>144301.95000000001</c:v>
                </c:pt>
                <c:pt idx="14434">
                  <c:v>144311.95000000001</c:v>
                </c:pt>
                <c:pt idx="14435">
                  <c:v>144321.95000000001</c:v>
                </c:pt>
                <c:pt idx="14436">
                  <c:v>144331.95000000001</c:v>
                </c:pt>
                <c:pt idx="14437">
                  <c:v>144341.94</c:v>
                </c:pt>
                <c:pt idx="14438">
                  <c:v>144351.94</c:v>
                </c:pt>
                <c:pt idx="14439">
                  <c:v>144361.94</c:v>
                </c:pt>
                <c:pt idx="14440">
                  <c:v>144371.94</c:v>
                </c:pt>
                <c:pt idx="14441">
                  <c:v>144381.92000000001</c:v>
                </c:pt>
                <c:pt idx="14442">
                  <c:v>144391.92000000001</c:v>
                </c:pt>
                <c:pt idx="14443">
                  <c:v>144401.94</c:v>
                </c:pt>
                <c:pt idx="14444">
                  <c:v>144411.94</c:v>
                </c:pt>
                <c:pt idx="14445">
                  <c:v>144421.92000000001</c:v>
                </c:pt>
                <c:pt idx="14446">
                  <c:v>144431.92000000001</c:v>
                </c:pt>
                <c:pt idx="14447">
                  <c:v>144441.92000000001</c:v>
                </c:pt>
                <c:pt idx="14448">
                  <c:v>144451.92000000001</c:v>
                </c:pt>
                <c:pt idx="14449">
                  <c:v>144461.92000000001</c:v>
                </c:pt>
                <c:pt idx="14450">
                  <c:v>144471.92000000001</c:v>
                </c:pt>
                <c:pt idx="14451">
                  <c:v>144481.91</c:v>
                </c:pt>
                <c:pt idx="14452">
                  <c:v>144491.91</c:v>
                </c:pt>
                <c:pt idx="14453">
                  <c:v>144501.92000000001</c:v>
                </c:pt>
                <c:pt idx="14454">
                  <c:v>144511.92000000001</c:v>
                </c:pt>
                <c:pt idx="14455">
                  <c:v>144521.91</c:v>
                </c:pt>
                <c:pt idx="14456">
                  <c:v>144531.91</c:v>
                </c:pt>
                <c:pt idx="14457">
                  <c:v>144541.91</c:v>
                </c:pt>
                <c:pt idx="14458">
                  <c:v>144551.91</c:v>
                </c:pt>
                <c:pt idx="14459">
                  <c:v>144561.89000000001</c:v>
                </c:pt>
                <c:pt idx="14460">
                  <c:v>144571.89000000001</c:v>
                </c:pt>
                <c:pt idx="14461">
                  <c:v>144581.89000000001</c:v>
                </c:pt>
                <c:pt idx="14462">
                  <c:v>144591.89000000001</c:v>
                </c:pt>
                <c:pt idx="14463">
                  <c:v>144601.89000000001</c:v>
                </c:pt>
                <c:pt idx="14464">
                  <c:v>144611.89000000001</c:v>
                </c:pt>
                <c:pt idx="14465">
                  <c:v>144621.89000000001</c:v>
                </c:pt>
                <c:pt idx="14466">
                  <c:v>144631.89000000001</c:v>
                </c:pt>
                <c:pt idx="14467">
                  <c:v>144641.89000000001</c:v>
                </c:pt>
                <c:pt idx="14468">
                  <c:v>144651.89000000001</c:v>
                </c:pt>
                <c:pt idx="14469">
                  <c:v>144661.88</c:v>
                </c:pt>
                <c:pt idx="14470">
                  <c:v>144671.88</c:v>
                </c:pt>
                <c:pt idx="14471">
                  <c:v>144681.88</c:v>
                </c:pt>
                <c:pt idx="14472">
                  <c:v>144691.89000000001</c:v>
                </c:pt>
                <c:pt idx="14473">
                  <c:v>144701.88</c:v>
                </c:pt>
                <c:pt idx="14474">
                  <c:v>144711.88</c:v>
                </c:pt>
                <c:pt idx="14475">
                  <c:v>144721.88</c:v>
                </c:pt>
                <c:pt idx="14476">
                  <c:v>144731.88</c:v>
                </c:pt>
                <c:pt idx="14477">
                  <c:v>144741.85999999999</c:v>
                </c:pt>
                <c:pt idx="14478">
                  <c:v>144751.85999999999</c:v>
                </c:pt>
                <c:pt idx="14479">
                  <c:v>144761.85999999999</c:v>
                </c:pt>
                <c:pt idx="14480">
                  <c:v>144771.85999999999</c:v>
                </c:pt>
                <c:pt idx="14481">
                  <c:v>144781.85999999999</c:v>
                </c:pt>
                <c:pt idx="14482">
                  <c:v>144791.85999999999</c:v>
                </c:pt>
                <c:pt idx="14483">
                  <c:v>144801.85999999999</c:v>
                </c:pt>
                <c:pt idx="14484">
                  <c:v>144811.85999999999</c:v>
                </c:pt>
                <c:pt idx="14485">
                  <c:v>144821.85999999999</c:v>
                </c:pt>
                <c:pt idx="14486">
                  <c:v>144831.85999999999</c:v>
                </c:pt>
                <c:pt idx="14487">
                  <c:v>144841.84</c:v>
                </c:pt>
                <c:pt idx="14488">
                  <c:v>144851.84</c:v>
                </c:pt>
                <c:pt idx="14489">
                  <c:v>144861.84</c:v>
                </c:pt>
                <c:pt idx="14490">
                  <c:v>144871.82999999999</c:v>
                </c:pt>
                <c:pt idx="14491">
                  <c:v>144881.82999999999</c:v>
                </c:pt>
                <c:pt idx="14492">
                  <c:v>144891.84</c:v>
                </c:pt>
                <c:pt idx="14493">
                  <c:v>144901.84</c:v>
                </c:pt>
                <c:pt idx="14494">
                  <c:v>144911.82999999999</c:v>
                </c:pt>
                <c:pt idx="14495">
                  <c:v>144921.82999999999</c:v>
                </c:pt>
                <c:pt idx="14496">
                  <c:v>144931.82999999999</c:v>
                </c:pt>
                <c:pt idx="14497">
                  <c:v>144941.82999999999</c:v>
                </c:pt>
                <c:pt idx="14498">
                  <c:v>144951.82999999999</c:v>
                </c:pt>
                <c:pt idx="14499">
                  <c:v>144961.82999999999</c:v>
                </c:pt>
                <c:pt idx="14500">
                  <c:v>144971.81</c:v>
                </c:pt>
                <c:pt idx="14501">
                  <c:v>144981.81</c:v>
                </c:pt>
                <c:pt idx="14502">
                  <c:v>144991.82999999999</c:v>
                </c:pt>
                <c:pt idx="14503">
                  <c:v>145001.82999999999</c:v>
                </c:pt>
                <c:pt idx="14504">
                  <c:v>145011.81</c:v>
                </c:pt>
                <c:pt idx="14505">
                  <c:v>145021.81</c:v>
                </c:pt>
                <c:pt idx="14506">
                  <c:v>145031.81</c:v>
                </c:pt>
                <c:pt idx="14507">
                  <c:v>145041.81</c:v>
                </c:pt>
                <c:pt idx="14508">
                  <c:v>145051.79999999999</c:v>
                </c:pt>
                <c:pt idx="14509">
                  <c:v>145061.79999999999</c:v>
                </c:pt>
                <c:pt idx="14510">
                  <c:v>145071.79999999999</c:v>
                </c:pt>
                <c:pt idx="14511">
                  <c:v>145081.79999999999</c:v>
                </c:pt>
                <c:pt idx="14512">
                  <c:v>145091.79999999999</c:v>
                </c:pt>
                <c:pt idx="14513">
                  <c:v>145101.79999999999</c:v>
                </c:pt>
                <c:pt idx="14514">
                  <c:v>145111.79999999999</c:v>
                </c:pt>
                <c:pt idx="14515">
                  <c:v>145121.79999999999</c:v>
                </c:pt>
                <c:pt idx="14516">
                  <c:v>145131.79999999999</c:v>
                </c:pt>
                <c:pt idx="14517">
                  <c:v>145141.79999999999</c:v>
                </c:pt>
                <c:pt idx="14518">
                  <c:v>145151.78</c:v>
                </c:pt>
                <c:pt idx="14519">
                  <c:v>145161.78</c:v>
                </c:pt>
                <c:pt idx="14520">
                  <c:v>145171.79999999999</c:v>
                </c:pt>
                <c:pt idx="14521">
                  <c:v>145181.78</c:v>
                </c:pt>
                <c:pt idx="14522">
                  <c:v>145191.78</c:v>
                </c:pt>
                <c:pt idx="14523">
                  <c:v>145201.78</c:v>
                </c:pt>
                <c:pt idx="14524">
                  <c:v>145211.78</c:v>
                </c:pt>
                <c:pt idx="14525">
                  <c:v>145221.78</c:v>
                </c:pt>
                <c:pt idx="14526">
                  <c:v>145231.76999999999</c:v>
                </c:pt>
                <c:pt idx="14527">
                  <c:v>145241.76999999999</c:v>
                </c:pt>
                <c:pt idx="14528">
                  <c:v>145251.76999999999</c:v>
                </c:pt>
                <c:pt idx="14529">
                  <c:v>145261.76999999999</c:v>
                </c:pt>
                <c:pt idx="14530">
                  <c:v>145271.76999999999</c:v>
                </c:pt>
                <c:pt idx="14531">
                  <c:v>145281.76999999999</c:v>
                </c:pt>
                <c:pt idx="14532">
                  <c:v>145291.76999999999</c:v>
                </c:pt>
                <c:pt idx="14533">
                  <c:v>145301.76999999999</c:v>
                </c:pt>
                <c:pt idx="14534">
                  <c:v>145311.76999999999</c:v>
                </c:pt>
                <c:pt idx="14535">
                  <c:v>145321.76999999999</c:v>
                </c:pt>
                <c:pt idx="14536">
                  <c:v>145331.75</c:v>
                </c:pt>
                <c:pt idx="14537">
                  <c:v>145341.75</c:v>
                </c:pt>
                <c:pt idx="14538">
                  <c:v>145351.75</c:v>
                </c:pt>
                <c:pt idx="14539">
                  <c:v>145361.75</c:v>
                </c:pt>
                <c:pt idx="14540">
                  <c:v>145371.73000000001</c:v>
                </c:pt>
                <c:pt idx="14541">
                  <c:v>145381.75</c:v>
                </c:pt>
                <c:pt idx="14542">
                  <c:v>145391.75</c:v>
                </c:pt>
                <c:pt idx="14543">
                  <c:v>145401.75</c:v>
                </c:pt>
                <c:pt idx="14544">
                  <c:v>145411.73000000001</c:v>
                </c:pt>
                <c:pt idx="14545">
                  <c:v>145421.73000000001</c:v>
                </c:pt>
                <c:pt idx="14546">
                  <c:v>145431.73000000001</c:v>
                </c:pt>
                <c:pt idx="14547">
                  <c:v>145441.73000000001</c:v>
                </c:pt>
                <c:pt idx="14548">
                  <c:v>145451.73000000001</c:v>
                </c:pt>
                <c:pt idx="14549">
                  <c:v>145461.73000000001</c:v>
                </c:pt>
                <c:pt idx="14550">
                  <c:v>145471.72</c:v>
                </c:pt>
                <c:pt idx="14551">
                  <c:v>145481.73000000001</c:v>
                </c:pt>
                <c:pt idx="14552">
                  <c:v>145491.73000000001</c:v>
                </c:pt>
                <c:pt idx="14553">
                  <c:v>145501.73000000001</c:v>
                </c:pt>
                <c:pt idx="14554">
                  <c:v>145511.72</c:v>
                </c:pt>
                <c:pt idx="14555">
                  <c:v>145521.72</c:v>
                </c:pt>
                <c:pt idx="14556">
                  <c:v>145531.72</c:v>
                </c:pt>
                <c:pt idx="14557">
                  <c:v>145541.70000000001</c:v>
                </c:pt>
                <c:pt idx="14558">
                  <c:v>145551.70000000001</c:v>
                </c:pt>
                <c:pt idx="14559">
                  <c:v>145561.70000000001</c:v>
                </c:pt>
                <c:pt idx="14560">
                  <c:v>145571.70000000001</c:v>
                </c:pt>
                <c:pt idx="14561">
                  <c:v>145581.70000000001</c:v>
                </c:pt>
                <c:pt idx="14562">
                  <c:v>145591.70000000001</c:v>
                </c:pt>
                <c:pt idx="14563">
                  <c:v>145601.70000000001</c:v>
                </c:pt>
                <c:pt idx="14564">
                  <c:v>145611.70000000001</c:v>
                </c:pt>
                <c:pt idx="14565">
                  <c:v>145621.70000000001</c:v>
                </c:pt>
                <c:pt idx="14566">
                  <c:v>145631.70000000001</c:v>
                </c:pt>
                <c:pt idx="14567">
                  <c:v>145641.70000000001</c:v>
                </c:pt>
                <c:pt idx="14568">
                  <c:v>145651.69</c:v>
                </c:pt>
                <c:pt idx="14569">
                  <c:v>145661.69</c:v>
                </c:pt>
                <c:pt idx="14570">
                  <c:v>145671.69</c:v>
                </c:pt>
                <c:pt idx="14571">
                  <c:v>145681.70000000001</c:v>
                </c:pt>
                <c:pt idx="14572">
                  <c:v>145691.69</c:v>
                </c:pt>
                <c:pt idx="14573">
                  <c:v>145701.69</c:v>
                </c:pt>
                <c:pt idx="14574">
                  <c:v>145711.69</c:v>
                </c:pt>
                <c:pt idx="14575">
                  <c:v>145721.67000000001</c:v>
                </c:pt>
                <c:pt idx="14576">
                  <c:v>145731.67000000001</c:v>
                </c:pt>
                <c:pt idx="14577">
                  <c:v>145741.67000000001</c:v>
                </c:pt>
                <c:pt idx="14578">
                  <c:v>145751.67000000001</c:v>
                </c:pt>
                <c:pt idx="14579">
                  <c:v>145761.67000000001</c:v>
                </c:pt>
                <c:pt idx="14580">
                  <c:v>145771.67000000001</c:v>
                </c:pt>
                <c:pt idx="14581">
                  <c:v>145781.67000000001</c:v>
                </c:pt>
                <c:pt idx="14582">
                  <c:v>145791.67000000001</c:v>
                </c:pt>
                <c:pt idx="14583">
                  <c:v>145801.67000000001</c:v>
                </c:pt>
                <c:pt idx="14584">
                  <c:v>145811.67000000001</c:v>
                </c:pt>
                <c:pt idx="14585">
                  <c:v>145821.66</c:v>
                </c:pt>
                <c:pt idx="14586">
                  <c:v>145831.66</c:v>
                </c:pt>
                <c:pt idx="14587">
                  <c:v>145841.66</c:v>
                </c:pt>
                <c:pt idx="14588">
                  <c:v>145851.66</c:v>
                </c:pt>
                <c:pt idx="14589">
                  <c:v>145861.64000000001</c:v>
                </c:pt>
                <c:pt idx="14590">
                  <c:v>145871.64000000001</c:v>
                </c:pt>
                <c:pt idx="14591">
                  <c:v>145881.66</c:v>
                </c:pt>
                <c:pt idx="14592">
                  <c:v>145891.66</c:v>
                </c:pt>
                <c:pt idx="14593">
                  <c:v>145901.64000000001</c:v>
                </c:pt>
                <c:pt idx="14594">
                  <c:v>145911.64000000001</c:v>
                </c:pt>
                <c:pt idx="14595">
                  <c:v>145921.64000000001</c:v>
                </c:pt>
                <c:pt idx="14596">
                  <c:v>145931.64000000001</c:v>
                </c:pt>
                <c:pt idx="14597">
                  <c:v>145941.64000000001</c:v>
                </c:pt>
                <c:pt idx="14598">
                  <c:v>145951.64000000001</c:v>
                </c:pt>
                <c:pt idx="14599">
                  <c:v>145961.63</c:v>
                </c:pt>
                <c:pt idx="14600">
                  <c:v>145971.64000000001</c:v>
                </c:pt>
                <c:pt idx="14601">
                  <c:v>145981.64000000001</c:v>
                </c:pt>
                <c:pt idx="14602">
                  <c:v>145991.64000000001</c:v>
                </c:pt>
                <c:pt idx="14603">
                  <c:v>146001.63</c:v>
                </c:pt>
                <c:pt idx="14604">
                  <c:v>146011.63</c:v>
                </c:pt>
                <c:pt idx="14605">
                  <c:v>146021.63</c:v>
                </c:pt>
                <c:pt idx="14606">
                  <c:v>146031.63</c:v>
                </c:pt>
                <c:pt idx="14607">
                  <c:v>146041.60999999999</c:v>
                </c:pt>
                <c:pt idx="14608">
                  <c:v>146051.60999999999</c:v>
                </c:pt>
                <c:pt idx="14609">
                  <c:v>146061.60999999999</c:v>
                </c:pt>
                <c:pt idx="14610">
                  <c:v>146071.63</c:v>
                </c:pt>
                <c:pt idx="14611">
                  <c:v>146081.60999999999</c:v>
                </c:pt>
                <c:pt idx="14612">
                  <c:v>146091.60999999999</c:v>
                </c:pt>
                <c:pt idx="14613">
                  <c:v>146101.60999999999</c:v>
                </c:pt>
                <c:pt idx="14614">
                  <c:v>146111.60999999999</c:v>
                </c:pt>
                <c:pt idx="14615">
                  <c:v>146121.60999999999</c:v>
                </c:pt>
                <c:pt idx="14616">
                  <c:v>146131.60999999999</c:v>
                </c:pt>
                <c:pt idx="14617">
                  <c:v>146141.59</c:v>
                </c:pt>
                <c:pt idx="14618">
                  <c:v>146151.59</c:v>
                </c:pt>
                <c:pt idx="14619">
                  <c:v>146161.59</c:v>
                </c:pt>
                <c:pt idx="14620">
                  <c:v>146171.60999999999</c:v>
                </c:pt>
                <c:pt idx="14621">
                  <c:v>146181.59</c:v>
                </c:pt>
                <c:pt idx="14622">
                  <c:v>146191.59</c:v>
                </c:pt>
                <c:pt idx="14623">
                  <c:v>146201.59</c:v>
                </c:pt>
                <c:pt idx="14624">
                  <c:v>146211.57999999999</c:v>
                </c:pt>
                <c:pt idx="14625">
                  <c:v>146221.57999999999</c:v>
                </c:pt>
                <c:pt idx="14626">
                  <c:v>146231.57999999999</c:v>
                </c:pt>
                <c:pt idx="14627">
                  <c:v>146241.57999999999</c:v>
                </c:pt>
                <c:pt idx="14628">
                  <c:v>146251.57999999999</c:v>
                </c:pt>
                <c:pt idx="14629">
                  <c:v>146261.57999999999</c:v>
                </c:pt>
                <c:pt idx="14630">
                  <c:v>146271.57999999999</c:v>
                </c:pt>
                <c:pt idx="14631">
                  <c:v>146281.57999999999</c:v>
                </c:pt>
                <c:pt idx="14632">
                  <c:v>146291.57999999999</c:v>
                </c:pt>
                <c:pt idx="14633">
                  <c:v>146301.57999999999</c:v>
                </c:pt>
                <c:pt idx="14634">
                  <c:v>146311.57999999999</c:v>
                </c:pt>
                <c:pt idx="14635">
                  <c:v>146321.56</c:v>
                </c:pt>
                <c:pt idx="14636">
                  <c:v>146331.56</c:v>
                </c:pt>
                <c:pt idx="14637">
                  <c:v>146341.56</c:v>
                </c:pt>
                <c:pt idx="14638">
                  <c:v>146351.54999999999</c:v>
                </c:pt>
                <c:pt idx="14639">
                  <c:v>146361.54999999999</c:v>
                </c:pt>
                <c:pt idx="14640">
                  <c:v>146371.56</c:v>
                </c:pt>
                <c:pt idx="14641">
                  <c:v>146381.56</c:v>
                </c:pt>
                <c:pt idx="14642">
                  <c:v>146391.54999999999</c:v>
                </c:pt>
                <c:pt idx="14643">
                  <c:v>146401.54999999999</c:v>
                </c:pt>
                <c:pt idx="14644">
                  <c:v>146411.54999999999</c:v>
                </c:pt>
                <c:pt idx="14645">
                  <c:v>146421.54999999999</c:v>
                </c:pt>
                <c:pt idx="14646">
                  <c:v>146431.54999999999</c:v>
                </c:pt>
                <c:pt idx="14647">
                  <c:v>146441.54999999999</c:v>
                </c:pt>
                <c:pt idx="14648">
                  <c:v>146451.53</c:v>
                </c:pt>
                <c:pt idx="14649">
                  <c:v>146461.53</c:v>
                </c:pt>
                <c:pt idx="14650">
                  <c:v>146471.54999999999</c:v>
                </c:pt>
                <c:pt idx="14651">
                  <c:v>146481.54999999999</c:v>
                </c:pt>
                <c:pt idx="14652">
                  <c:v>146491.53</c:v>
                </c:pt>
                <c:pt idx="14653">
                  <c:v>146501.53</c:v>
                </c:pt>
                <c:pt idx="14654">
                  <c:v>146511.53</c:v>
                </c:pt>
                <c:pt idx="14655">
                  <c:v>146521.53</c:v>
                </c:pt>
                <c:pt idx="14656">
                  <c:v>146531.51999999999</c:v>
                </c:pt>
                <c:pt idx="14657">
                  <c:v>146541.51999999999</c:v>
                </c:pt>
                <c:pt idx="14658">
                  <c:v>146551.51999999999</c:v>
                </c:pt>
                <c:pt idx="14659">
                  <c:v>146561.51999999999</c:v>
                </c:pt>
                <c:pt idx="14660">
                  <c:v>146571.51999999999</c:v>
                </c:pt>
                <c:pt idx="14661">
                  <c:v>146581.51999999999</c:v>
                </c:pt>
                <c:pt idx="14662">
                  <c:v>146591.51999999999</c:v>
                </c:pt>
                <c:pt idx="14663">
                  <c:v>146601.51999999999</c:v>
                </c:pt>
                <c:pt idx="14664">
                  <c:v>146611.51999999999</c:v>
                </c:pt>
                <c:pt idx="14665">
                  <c:v>146621.51999999999</c:v>
                </c:pt>
                <c:pt idx="14666">
                  <c:v>146631.5</c:v>
                </c:pt>
                <c:pt idx="14667">
                  <c:v>146641.5</c:v>
                </c:pt>
                <c:pt idx="14668">
                  <c:v>146651.5</c:v>
                </c:pt>
                <c:pt idx="14669">
                  <c:v>146661.51999999999</c:v>
                </c:pt>
                <c:pt idx="14670">
                  <c:v>146671.5</c:v>
                </c:pt>
                <c:pt idx="14671">
                  <c:v>146681.5</c:v>
                </c:pt>
                <c:pt idx="14672">
                  <c:v>146691.5</c:v>
                </c:pt>
                <c:pt idx="14673">
                  <c:v>146701.5</c:v>
                </c:pt>
                <c:pt idx="14674">
                  <c:v>146711.48000000001</c:v>
                </c:pt>
                <c:pt idx="14675">
                  <c:v>146721.48000000001</c:v>
                </c:pt>
                <c:pt idx="14676">
                  <c:v>146731.48000000001</c:v>
                </c:pt>
                <c:pt idx="14677">
                  <c:v>146741.48000000001</c:v>
                </c:pt>
                <c:pt idx="14678">
                  <c:v>146751.48000000001</c:v>
                </c:pt>
                <c:pt idx="14679">
                  <c:v>146761.48000000001</c:v>
                </c:pt>
                <c:pt idx="14680">
                  <c:v>146771.48000000001</c:v>
                </c:pt>
                <c:pt idx="14681">
                  <c:v>146781.48000000001</c:v>
                </c:pt>
                <c:pt idx="14682">
                  <c:v>146791.48000000001</c:v>
                </c:pt>
                <c:pt idx="14683">
                  <c:v>146801.48000000001</c:v>
                </c:pt>
                <c:pt idx="14684">
                  <c:v>146811.47</c:v>
                </c:pt>
                <c:pt idx="14685">
                  <c:v>146821.47</c:v>
                </c:pt>
                <c:pt idx="14686">
                  <c:v>146831.47</c:v>
                </c:pt>
                <c:pt idx="14687">
                  <c:v>146841.47</c:v>
                </c:pt>
                <c:pt idx="14688">
                  <c:v>146851.45000000001</c:v>
                </c:pt>
                <c:pt idx="14689">
                  <c:v>146861.47</c:v>
                </c:pt>
                <c:pt idx="14690">
                  <c:v>146871.47</c:v>
                </c:pt>
                <c:pt idx="14691">
                  <c:v>146881.47</c:v>
                </c:pt>
                <c:pt idx="14692">
                  <c:v>146891.45000000001</c:v>
                </c:pt>
                <c:pt idx="14693">
                  <c:v>146901.45000000001</c:v>
                </c:pt>
                <c:pt idx="14694">
                  <c:v>146911.45000000001</c:v>
                </c:pt>
                <c:pt idx="14695">
                  <c:v>146921.45000000001</c:v>
                </c:pt>
                <c:pt idx="14696">
                  <c:v>146931.45000000001</c:v>
                </c:pt>
                <c:pt idx="14697">
                  <c:v>146941.45000000001</c:v>
                </c:pt>
                <c:pt idx="14698">
                  <c:v>146951.44</c:v>
                </c:pt>
                <c:pt idx="14699">
                  <c:v>146961.45000000001</c:v>
                </c:pt>
                <c:pt idx="14700">
                  <c:v>146971.45000000001</c:v>
                </c:pt>
                <c:pt idx="14701">
                  <c:v>146981.45000000001</c:v>
                </c:pt>
                <c:pt idx="14702">
                  <c:v>146991.44</c:v>
                </c:pt>
                <c:pt idx="14703">
                  <c:v>147001.44</c:v>
                </c:pt>
                <c:pt idx="14704">
                  <c:v>147011.45000000001</c:v>
                </c:pt>
                <c:pt idx="14705">
                  <c:v>147021.42000000001</c:v>
                </c:pt>
                <c:pt idx="14706">
                  <c:v>147031.42000000001</c:v>
                </c:pt>
                <c:pt idx="14707">
                  <c:v>147041.42000000001</c:v>
                </c:pt>
                <c:pt idx="14708">
                  <c:v>147051.42000000001</c:v>
                </c:pt>
                <c:pt idx="14709">
                  <c:v>147061.42000000001</c:v>
                </c:pt>
                <c:pt idx="14710">
                  <c:v>147071.42000000001</c:v>
                </c:pt>
                <c:pt idx="14711">
                  <c:v>147081.42000000001</c:v>
                </c:pt>
                <c:pt idx="14712">
                  <c:v>147091.42000000001</c:v>
                </c:pt>
                <c:pt idx="14713">
                  <c:v>147101.42000000001</c:v>
                </c:pt>
                <c:pt idx="14714">
                  <c:v>147111.42000000001</c:v>
                </c:pt>
                <c:pt idx="14715">
                  <c:v>147121.41</c:v>
                </c:pt>
                <c:pt idx="14716">
                  <c:v>147131.41</c:v>
                </c:pt>
                <c:pt idx="14717">
                  <c:v>147141.41</c:v>
                </c:pt>
                <c:pt idx="14718">
                  <c:v>147151.41</c:v>
                </c:pt>
                <c:pt idx="14719">
                  <c:v>147161.41</c:v>
                </c:pt>
                <c:pt idx="14720">
                  <c:v>147171.41</c:v>
                </c:pt>
                <c:pt idx="14721">
                  <c:v>147181.41</c:v>
                </c:pt>
                <c:pt idx="14722">
                  <c:v>147191.41</c:v>
                </c:pt>
                <c:pt idx="14723">
                  <c:v>147201.39000000001</c:v>
                </c:pt>
                <c:pt idx="14724">
                  <c:v>147211.39000000001</c:v>
                </c:pt>
                <c:pt idx="14725">
                  <c:v>147221.39000000001</c:v>
                </c:pt>
                <c:pt idx="14726">
                  <c:v>147231.39000000001</c:v>
                </c:pt>
                <c:pt idx="14727">
                  <c:v>147241.39000000001</c:v>
                </c:pt>
                <c:pt idx="14728">
                  <c:v>147251.39000000001</c:v>
                </c:pt>
                <c:pt idx="14729">
                  <c:v>147261.39000000001</c:v>
                </c:pt>
                <c:pt idx="14730">
                  <c:v>147271.39000000001</c:v>
                </c:pt>
                <c:pt idx="14731">
                  <c:v>147281.39000000001</c:v>
                </c:pt>
                <c:pt idx="14732">
                  <c:v>147291.39000000001</c:v>
                </c:pt>
                <c:pt idx="14733">
                  <c:v>147301.38</c:v>
                </c:pt>
                <c:pt idx="14734">
                  <c:v>147311.38</c:v>
                </c:pt>
                <c:pt idx="14735">
                  <c:v>147321.38</c:v>
                </c:pt>
                <c:pt idx="14736">
                  <c:v>147331.38</c:v>
                </c:pt>
                <c:pt idx="14737">
                  <c:v>147341.35999999999</c:v>
                </c:pt>
                <c:pt idx="14738">
                  <c:v>147351.38</c:v>
                </c:pt>
                <c:pt idx="14739">
                  <c:v>147361.38</c:v>
                </c:pt>
                <c:pt idx="14740">
                  <c:v>147371.38</c:v>
                </c:pt>
                <c:pt idx="14741">
                  <c:v>147381.35999999999</c:v>
                </c:pt>
                <c:pt idx="14742">
                  <c:v>147391.35999999999</c:v>
                </c:pt>
                <c:pt idx="14743">
                  <c:v>147401.35999999999</c:v>
                </c:pt>
                <c:pt idx="14744">
                  <c:v>147411.35999999999</c:v>
                </c:pt>
                <c:pt idx="14745">
                  <c:v>147421.35999999999</c:v>
                </c:pt>
                <c:pt idx="14746">
                  <c:v>147431.35999999999</c:v>
                </c:pt>
                <c:pt idx="14747">
                  <c:v>147441.34</c:v>
                </c:pt>
                <c:pt idx="14748">
                  <c:v>147451.35999999999</c:v>
                </c:pt>
                <c:pt idx="14749">
                  <c:v>147461.35999999999</c:v>
                </c:pt>
                <c:pt idx="14750">
                  <c:v>147471.35999999999</c:v>
                </c:pt>
                <c:pt idx="14751">
                  <c:v>147481.34</c:v>
                </c:pt>
                <c:pt idx="14752">
                  <c:v>147491.34</c:v>
                </c:pt>
                <c:pt idx="14753">
                  <c:v>147501.34</c:v>
                </c:pt>
                <c:pt idx="14754">
                  <c:v>147511.34</c:v>
                </c:pt>
                <c:pt idx="14755">
                  <c:v>147521.32999999999</c:v>
                </c:pt>
                <c:pt idx="14756">
                  <c:v>147531.32999999999</c:v>
                </c:pt>
                <c:pt idx="14757">
                  <c:v>147541.32999999999</c:v>
                </c:pt>
                <c:pt idx="14758">
                  <c:v>147551.34</c:v>
                </c:pt>
                <c:pt idx="14759">
                  <c:v>147561.32999999999</c:v>
                </c:pt>
                <c:pt idx="14760">
                  <c:v>147571.32999999999</c:v>
                </c:pt>
                <c:pt idx="14761">
                  <c:v>147581.32999999999</c:v>
                </c:pt>
                <c:pt idx="14762">
                  <c:v>147591.32999999999</c:v>
                </c:pt>
                <c:pt idx="14763">
                  <c:v>147601.32999999999</c:v>
                </c:pt>
                <c:pt idx="14764">
                  <c:v>147611.32999999999</c:v>
                </c:pt>
                <c:pt idx="14765">
                  <c:v>147621.31</c:v>
                </c:pt>
                <c:pt idx="14766">
                  <c:v>147631.31</c:v>
                </c:pt>
                <c:pt idx="14767">
                  <c:v>147641.31</c:v>
                </c:pt>
                <c:pt idx="14768">
                  <c:v>147651.32999999999</c:v>
                </c:pt>
                <c:pt idx="14769">
                  <c:v>147661.31</c:v>
                </c:pt>
                <c:pt idx="14770">
                  <c:v>147671.31</c:v>
                </c:pt>
                <c:pt idx="14771">
                  <c:v>147681.31</c:v>
                </c:pt>
                <c:pt idx="14772">
                  <c:v>147691.29999999999</c:v>
                </c:pt>
                <c:pt idx="14773">
                  <c:v>147701.29999999999</c:v>
                </c:pt>
                <c:pt idx="14774">
                  <c:v>147711.29999999999</c:v>
                </c:pt>
                <c:pt idx="14775">
                  <c:v>147721.29999999999</c:v>
                </c:pt>
                <c:pt idx="14776">
                  <c:v>147731.29999999999</c:v>
                </c:pt>
                <c:pt idx="14777">
                  <c:v>147741.29999999999</c:v>
                </c:pt>
                <c:pt idx="14778">
                  <c:v>147751.29999999999</c:v>
                </c:pt>
                <c:pt idx="14779">
                  <c:v>147761.29999999999</c:v>
                </c:pt>
                <c:pt idx="14780">
                  <c:v>147771.29999999999</c:v>
                </c:pt>
                <c:pt idx="14781">
                  <c:v>147781.29999999999</c:v>
                </c:pt>
                <c:pt idx="14782">
                  <c:v>147791.28</c:v>
                </c:pt>
                <c:pt idx="14783">
                  <c:v>147801.28</c:v>
                </c:pt>
                <c:pt idx="14784">
                  <c:v>147811.28</c:v>
                </c:pt>
                <c:pt idx="14785">
                  <c:v>147821.28</c:v>
                </c:pt>
                <c:pt idx="14786">
                  <c:v>147831.26999999999</c:v>
                </c:pt>
                <c:pt idx="14787">
                  <c:v>147841.26999999999</c:v>
                </c:pt>
                <c:pt idx="14788">
                  <c:v>147851.28</c:v>
                </c:pt>
                <c:pt idx="14789">
                  <c:v>147861.28</c:v>
                </c:pt>
                <c:pt idx="14790">
                  <c:v>147871.26999999999</c:v>
                </c:pt>
                <c:pt idx="14791">
                  <c:v>147881.26999999999</c:v>
                </c:pt>
                <c:pt idx="14792">
                  <c:v>147891.26999999999</c:v>
                </c:pt>
                <c:pt idx="14793">
                  <c:v>147901.26999999999</c:v>
                </c:pt>
                <c:pt idx="14794">
                  <c:v>147911.26999999999</c:v>
                </c:pt>
                <c:pt idx="14795">
                  <c:v>147921.26999999999</c:v>
                </c:pt>
                <c:pt idx="14796">
                  <c:v>147931.25</c:v>
                </c:pt>
                <c:pt idx="14797">
                  <c:v>147941.25</c:v>
                </c:pt>
                <c:pt idx="14798">
                  <c:v>147951.26999999999</c:v>
                </c:pt>
                <c:pt idx="14799">
                  <c:v>147961.26999999999</c:v>
                </c:pt>
                <c:pt idx="14800">
                  <c:v>147971.25</c:v>
                </c:pt>
                <c:pt idx="14801">
                  <c:v>147981.25</c:v>
                </c:pt>
                <c:pt idx="14802">
                  <c:v>147991.25</c:v>
                </c:pt>
                <c:pt idx="14803">
                  <c:v>148001.25</c:v>
                </c:pt>
                <c:pt idx="14804">
                  <c:v>148011.23000000001</c:v>
                </c:pt>
                <c:pt idx="14805">
                  <c:v>148021.23000000001</c:v>
                </c:pt>
                <c:pt idx="14806">
                  <c:v>148031.23000000001</c:v>
                </c:pt>
                <c:pt idx="14807">
                  <c:v>148041.23000000001</c:v>
                </c:pt>
                <c:pt idx="14808">
                  <c:v>148051.23000000001</c:v>
                </c:pt>
                <c:pt idx="14809">
                  <c:v>148061.23000000001</c:v>
                </c:pt>
                <c:pt idx="14810">
                  <c:v>148071.23000000001</c:v>
                </c:pt>
                <c:pt idx="14811">
                  <c:v>148081.23000000001</c:v>
                </c:pt>
                <c:pt idx="14812">
                  <c:v>148091.23000000001</c:v>
                </c:pt>
                <c:pt idx="14813">
                  <c:v>148101.23000000001</c:v>
                </c:pt>
                <c:pt idx="14814">
                  <c:v>148111.22</c:v>
                </c:pt>
                <c:pt idx="14815">
                  <c:v>148121.22</c:v>
                </c:pt>
                <c:pt idx="14816">
                  <c:v>148131.22</c:v>
                </c:pt>
                <c:pt idx="14817">
                  <c:v>148141.22</c:v>
                </c:pt>
                <c:pt idx="14818">
                  <c:v>148151.22</c:v>
                </c:pt>
                <c:pt idx="14819">
                  <c:v>148161.22</c:v>
                </c:pt>
                <c:pt idx="14820">
                  <c:v>148171.22</c:v>
                </c:pt>
                <c:pt idx="14821">
                  <c:v>148181.22</c:v>
                </c:pt>
                <c:pt idx="14822">
                  <c:v>148191.20000000001</c:v>
                </c:pt>
                <c:pt idx="14823">
                  <c:v>148201.20000000001</c:v>
                </c:pt>
                <c:pt idx="14824">
                  <c:v>148211.20000000001</c:v>
                </c:pt>
                <c:pt idx="14825">
                  <c:v>148221.20000000001</c:v>
                </c:pt>
                <c:pt idx="14826">
                  <c:v>148231.20000000001</c:v>
                </c:pt>
                <c:pt idx="14827">
                  <c:v>148241.20000000001</c:v>
                </c:pt>
                <c:pt idx="14828">
                  <c:v>148251.20000000001</c:v>
                </c:pt>
                <c:pt idx="14829">
                  <c:v>148261.20000000001</c:v>
                </c:pt>
                <c:pt idx="14830">
                  <c:v>148271.20000000001</c:v>
                </c:pt>
                <c:pt idx="14831">
                  <c:v>148281.20000000001</c:v>
                </c:pt>
                <c:pt idx="14832">
                  <c:v>148291.19</c:v>
                </c:pt>
                <c:pt idx="14833">
                  <c:v>148301.19</c:v>
                </c:pt>
                <c:pt idx="14834">
                  <c:v>148311.19</c:v>
                </c:pt>
                <c:pt idx="14835">
                  <c:v>148321.17000000001</c:v>
                </c:pt>
                <c:pt idx="14836">
                  <c:v>148331.17000000001</c:v>
                </c:pt>
                <c:pt idx="14837">
                  <c:v>148341.19</c:v>
                </c:pt>
                <c:pt idx="14838">
                  <c:v>148351.19</c:v>
                </c:pt>
                <c:pt idx="14839">
                  <c:v>148361.17000000001</c:v>
                </c:pt>
                <c:pt idx="14840">
                  <c:v>148371.17000000001</c:v>
                </c:pt>
                <c:pt idx="14841">
                  <c:v>148381.17000000001</c:v>
                </c:pt>
                <c:pt idx="14842">
                  <c:v>148391.17000000001</c:v>
                </c:pt>
                <c:pt idx="14843">
                  <c:v>148401.17000000001</c:v>
                </c:pt>
                <c:pt idx="14844">
                  <c:v>148411.17000000001</c:v>
                </c:pt>
                <c:pt idx="14845">
                  <c:v>148421.17000000001</c:v>
                </c:pt>
                <c:pt idx="14846">
                  <c:v>148431.16</c:v>
                </c:pt>
                <c:pt idx="14847">
                  <c:v>148441.17000000001</c:v>
                </c:pt>
                <c:pt idx="14848">
                  <c:v>148451.17000000001</c:v>
                </c:pt>
                <c:pt idx="14849">
                  <c:v>148461.17000000001</c:v>
                </c:pt>
                <c:pt idx="14850">
                  <c:v>148471.16</c:v>
                </c:pt>
                <c:pt idx="14851">
                  <c:v>148481.16</c:v>
                </c:pt>
                <c:pt idx="14852">
                  <c:v>148491.16</c:v>
                </c:pt>
                <c:pt idx="14853">
                  <c:v>148501.14000000001</c:v>
                </c:pt>
                <c:pt idx="14854">
                  <c:v>148511.14000000001</c:v>
                </c:pt>
                <c:pt idx="14855">
                  <c:v>148521.14000000001</c:v>
                </c:pt>
                <c:pt idx="14856">
                  <c:v>148531.14000000001</c:v>
                </c:pt>
                <c:pt idx="14857">
                  <c:v>148541.14000000001</c:v>
                </c:pt>
                <c:pt idx="14858">
                  <c:v>148551.14000000001</c:v>
                </c:pt>
                <c:pt idx="14859">
                  <c:v>148561.14000000001</c:v>
                </c:pt>
                <c:pt idx="14860">
                  <c:v>148571.14000000001</c:v>
                </c:pt>
                <c:pt idx="14861">
                  <c:v>148581.14000000001</c:v>
                </c:pt>
                <c:pt idx="14862">
                  <c:v>148591.14000000001</c:v>
                </c:pt>
                <c:pt idx="14863">
                  <c:v>148601.13</c:v>
                </c:pt>
                <c:pt idx="14864">
                  <c:v>148611.13</c:v>
                </c:pt>
                <c:pt idx="14865">
                  <c:v>148621.13</c:v>
                </c:pt>
                <c:pt idx="14866">
                  <c:v>148631.13</c:v>
                </c:pt>
                <c:pt idx="14867">
                  <c:v>148641.13</c:v>
                </c:pt>
                <c:pt idx="14868">
                  <c:v>148651.13</c:v>
                </c:pt>
                <c:pt idx="14869">
                  <c:v>148661.13</c:v>
                </c:pt>
                <c:pt idx="14870">
                  <c:v>148671.13</c:v>
                </c:pt>
                <c:pt idx="14871">
                  <c:v>148681.10999999999</c:v>
                </c:pt>
                <c:pt idx="14872">
                  <c:v>148691.10999999999</c:v>
                </c:pt>
                <c:pt idx="14873">
                  <c:v>148701.10999999999</c:v>
                </c:pt>
                <c:pt idx="14874">
                  <c:v>148711.10999999999</c:v>
                </c:pt>
                <c:pt idx="14875">
                  <c:v>148721.10999999999</c:v>
                </c:pt>
                <c:pt idx="14876">
                  <c:v>148731.10999999999</c:v>
                </c:pt>
                <c:pt idx="14877">
                  <c:v>148741.10999999999</c:v>
                </c:pt>
                <c:pt idx="14878">
                  <c:v>148751.10999999999</c:v>
                </c:pt>
                <c:pt idx="14879">
                  <c:v>148761.10999999999</c:v>
                </c:pt>
                <c:pt idx="14880">
                  <c:v>148771.10999999999</c:v>
                </c:pt>
                <c:pt idx="14881">
                  <c:v>148781.09</c:v>
                </c:pt>
                <c:pt idx="14882">
                  <c:v>148791.09</c:v>
                </c:pt>
                <c:pt idx="14883">
                  <c:v>148801.09</c:v>
                </c:pt>
                <c:pt idx="14884">
                  <c:v>148811.09</c:v>
                </c:pt>
                <c:pt idx="14885">
                  <c:v>148821.07999999999</c:v>
                </c:pt>
                <c:pt idx="14886">
                  <c:v>148831.07999999999</c:v>
                </c:pt>
                <c:pt idx="14887">
                  <c:v>148841.09</c:v>
                </c:pt>
                <c:pt idx="14888">
                  <c:v>148851.09</c:v>
                </c:pt>
                <c:pt idx="14889">
                  <c:v>148861.07999999999</c:v>
                </c:pt>
                <c:pt idx="14890">
                  <c:v>148871.07999999999</c:v>
                </c:pt>
                <c:pt idx="14891">
                  <c:v>148881.07999999999</c:v>
                </c:pt>
                <c:pt idx="14892">
                  <c:v>148891.07999999999</c:v>
                </c:pt>
                <c:pt idx="14893">
                  <c:v>148901.07999999999</c:v>
                </c:pt>
                <c:pt idx="14894">
                  <c:v>148911.07999999999</c:v>
                </c:pt>
                <c:pt idx="14895">
                  <c:v>148921.06</c:v>
                </c:pt>
                <c:pt idx="14896">
                  <c:v>148931.06</c:v>
                </c:pt>
                <c:pt idx="14897">
                  <c:v>148941.07999999999</c:v>
                </c:pt>
                <c:pt idx="14898">
                  <c:v>148951.07999999999</c:v>
                </c:pt>
                <c:pt idx="14899">
                  <c:v>148961.06</c:v>
                </c:pt>
                <c:pt idx="14900">
                  <c:v>148971.06</c:v>
                </c:pt>
                <c:pt idx="14901">
                  <c:v>148981.06</c:v>
                </c:pt>
                <c:pt idx="14902">
                  <c:v>148991.04999999999</c:v>
                </c:pt>
                <c:pt idx="14903">
                  <c:v>149001.04999999999</c:v>
                </c:pt>
                <c:pt idx="14904">
                  <c:v>149011.04999999999</c:v>
                </c:pt>
                <c:pt idx="14905">
                  <c:v>149021.04999999999</c:v>
                </c:pt>
                <c:pt idx="14906">
                  <c:v>149031.04999999999</c:v>
                </c:pt>
                <c:pt idx="14907">
                  <c:v>149041.04999999999</c:v>
                </c:pt>
                <c:pt idx="14908">
                  <c:v>149051.04999999999</c:v>
                </c:pt>
                <c:pt idx="14909">
                  <c:v>149061.04999999999</c:v>
                </c:pt>
                <c:pt idx="14910">
                  <c:v>149071.04999999999</c:v>
                </c:pt>
                <c:pt idx="14911">
                  <c:v>149081.04999999999</c:v>
                </c:pt>
                <c:pt idx="14912">
                  <c:v>149091.04999999999</c:v>
                </c:pt>
                <c:pt idx="14913">
                  <c:v>149101.03</c:v>
                </c:pt>
                <c:pt idx="14914">
                  <c:v>149111.03</c:v>
                </c:pt>
                <c:pt idx="14915">
                  <c:v>149121.03</c:v>
                </c:pt>
                <c:pt idx="14916">
                  <c:v>149131.01999999999</c:v>
                </c:pt>
                <c:pt idx="14917">
                  <c:v>149141.03</c:v>
                </c:pt>
                <c:pt idx="14918">
                  <c:v>149151.03</c:v>
                </c:pt>
                <c:pt idx="14919">
                  <c:v>149161.03</c:v>
                </c:pt>
                <c:pt idx="14920">
                  <c:v>149171.01999999999</c:v>
                </c:pt>
                <c:pt idx="14921">
                  <c:v>149181.01999999999</c:v>
                </c:pt>
                <c:pt idx="14922">
                  <c:v>149191.01999999999</c:v>
                </c:pt>
                <c:pt idx="14923">
                  <c:v>149201.01999999999</c:v>
                </c:pt>
                <c:pt idx="14924">
                  <c:v>149211.01999999999</c:v>
                </c:pt>
                <c:pt idx="14925">
                  <c:v>149221.01999999999</c:v>
                </c:pt>
                <c:pt idx="14926">
                  <c:v>149231</c:v>
                </c:pt>
                <c:pt idx="14927">
                  <c:v>149241.01999999999</c:v>
                </c:pt>
                <c:pt idx="14928">
                  <c:v>149251.01999999999</c:v>
                </c:pt>
                <c:pt idx="14929">
                  <c:v>149261.01999999999</c:v>
                </c:pt>
                <c:pt idx="14930">
                  <c:v>149271</c:v>
                </c:pt>
                <c:pt idx="14931">
                  <c:v>149281</c:v>
                </c:pt>
                <c:pt idx="14932">
                  <c:v>149291</c:v>
                </c:pt>
                <c:pt idx="14933">
                  <c:v>149301</c:v>
                </c:pt>
                <c:pt idx="14934">
                  <c:v>149310.98000000001</c:v>
                </c:pt>
                <c:pt idx="14935">
                  <c:v>149320.98000000001</c:v>
                </c:pt>
                <c:pt idx="14936">
                  <c:v>149330.98000000001</c:v>
                </c:pt>
                <c:pt idx="14937">
                  <c:v>149341</c:v>
                </c:pt>
                <c:pt idx="14938">
                  <c:v>149350.98000000001</c:v>
                </c:pt>
                <c:pt idx="14939">
                  <c:v>149360.98000000001</c:v>
                </c:pt>
                <c:pt idx="14940">
                  <c:v>149370.98000000001</c:v>
                </c:pt>
                <c:pt idx="14941">
                  <c:v>149380.98000000001</c:v>
                </c:pt>
                <c:pt idx="14942">
                  <c:v>149390.98000000001</c:v>
                </c:pt>
                <c:pt idx="14943">
                  <c:v>149400.98000000001</c:v>
                </c:pt>
                <c:pt idx="14944">
                  <c:v>149410.97</c:v>
                </c:pt>
                <c:pt idx="14945">
                  <c:v>149420.97</c:v>
                </c:pt>
                <c:pt idx="14946">
                  <c:v>149430.97</c:v>
                </c:pt>
                <c:pt idx="14947">
                  <c:v>149440.98000000001</c:v>
                </c:pt>
                <c:pt idx="14948">
                  <c:v>149450.97</c:v>
                </c:pt>
                <c:pt idx="14949">
                  <c:v>149460.97</c:v>
                </c:pt>
                <c:pt idx="14950">
                  <c:v>149470.97</c:v>
                </c:pt>
                <c:pt idx="14951">
                  <c:v>149480.97</c:v>
                </c:pt>
                <c:pt idx="14952">
                  <c:v>149490.95000000001</c:v>
                </c:pt>
                <c:pt idx="14953">
                  <c:v>149500.95000000001</c:v>
                </c:pt>
                <c:pt idx="14954">
                  <c:v>149510.95000000001</c:v>
                </c:pt>
                <c:pt idx="14955">
                  <c:v>149520.95000000001</c:v>
                </c:pt>
                <c:pt idx="14956">
                  <c:v>149530.95000000001</c:v>
                </c:pt>
                <c:pt idx="14957">
                  <c:v>149540.95000000001</c:v>
                </c:pt>
                <c:pt idx="14958">
                  <c:v>149550.95000000001</c:v>
                </c:pt>
                <c:pt idx="14959">
                  <c:v>149560.95000000001</c:v>
                </c:pt>
                <c:pt idx="14960">
                  <c:v>149570.95000000001</c:v>
                </c:pt>
                <c:pt idx="14961">
                  <c:v>149580.95000000001</c:v>
                </c:pt>
                <c:pt idx="14962">
                  <c:v>149590.94</c:v>
                </c:pt>
                <c:pt idx="14963">
                  <c:v>149600.94</c:v>
                </c:pt>
                <c:pt idx="14964">
                  <c:v>149610.94</c:v>
                </c:pt>
                <c:pt idx="14965">
                  <c:v>149620.94</c:v>
                </c:pt>
                <c:pt idx="14966">
                  <c:v>149630.92000000001</c:v>
                </c:pt>
                <c:pt idx="14967">
                  <c:v>149640.94</c:v>
                </c:pt>
                <c:pt idx="14968">
                  <c:v>149650.94</c:v>
                </c:pt>
                <c:pt idx="14969">
                  <c:v>149660.94</c:v>
                </c:pt>
                <c:pt idx="14970">
                  <c:v>149670.92000000001</c:v>
                </c:pt>
                <c:pt idx="14971">
                  <c:v>149680.92000000001</c:v>
                </c:pt>
                <c:pt idx="14972">
                  <c:v>149690.92000000001</c:v>
                </c:pt>
                <c:pt idx="14973">
                  <c:v>149700.92000000001</c:v>
                </c:pt>
                <c:pt idx="14974">
                  <c:v>149710.92000000001</c:v>
                </c:pt>
                <c:pt idx="14975">
                  <c:v>149720.92000000001</c:v>
                </c:pt>
                <c:pt idx="14976">
                  <c:v>149730.91</c:v>
                </c:pt>
                <c:pt idx="14977">
                  <c:v>149740.92000000001</c:v>
                </c:pt>
                <c:pt idx="14978">
                  <c:v>149750.92000000001</c:v>
                </c:pt>
                <c:pt idx="14979">
                  <c:v>149760.92000000001</c:v>
                </c:pt>
                <c:pt idx="14980">
                  <c:v>149770.91</c:v>
                </c:pt>
                <c:pt idx="14981">
                  <c:v>149780.91</c:v>
                </c:pt>
                <c:pt idx="14982">
                  <c:v>149790.91</c:v>
                </c:pt>
                <c:pt idx="14983">
                  <c:v>149800.89000000001</c:v>
                </c:pt>
                <c:pt idx="14984">
                  <c:v>149810.89000000001</c:v>
                </c:pt>
                <c:pt idx="14985">
                  <c:v>149820.89000000001</c:v>
                </c:pt>
                <c:pt idx="14986">
                  <c:v>149830.89000000001</c:v>
                </c:pt>
                <c:pt idx="14987">
                  <c:v>149840.89000000001</c:v>
                </c:pt>
                <c:pt idx="14988">
                  <c:v>149850.89000000001</c:v>
                </c:pt>
                <c:pt idx="14989">
                  <c:v>149860.89000000001</c:v>
                </c:pt>
                <c:pt idx="14990">
                  <c:v>149870.89000000001</c:v>
                </c:pt>
                <c:pt idx="14991">
                  <c:v>149880.89000000001</c:v>
                </c:pt>
                <c:pt idx="14992">
                  <c:v>149890.89000000001</c:v>
                </c:pt>
                <c:pt idx="14993">
                  <c:v>149900.88</c:v>
                </c:pt>
                <c:pt idx="14994">
                  <c:v>149910.88</c:v>
                </c:pt>
                <c:pt idx="14995">
                  <c:v>149920.88</c:v>
                </c:pt>
                <c:pt idx="14996">
                  <c:v>149930.88</c:v>
                </c:pt>
                <c:pt idx="14997">
                  <c:v>149940.88</c:v>
                </c:pt>
                <c:pt idx="14998">
                  <c:v>149950.88</c:v>
                </c:pt>
                <c:pt idx="14999">
                  <c:v>149960.88</c:v>
                </c:pt>
                <c:pt idx="15000">
                  <c:v>149970.88</c:v>
                </c:pt>
                <c:pt idx="15001">
                  <c:v>149980.85999999999</c:v>
                </c:pt>
                <c:pt idx="15002">
                  <c:v>149990.85999999999</c:v>
                </c:pt>
                <c:pt idx="15003">
                  <c:v>150000.85999999999</c:v>
                </c:pt>
                <c:pt idx="15004">
                  <c:v>150010.85999999999</c:v>
                </c:pt>
                <c:pt idx="15005">
                  <c:v>150020.85999999999</c:v>
                </c:pt>
                <c:pt idx="15006">
                  <c:v>150030.85999999999</c:v>
                </c:pt>
                <c:pt idx="15007">
                  <c:v>150040.85999999999</c:v>
                </c:pt>
                <c:pt idx="15008">
                  <c:v>150050.85999999999</c:v>
                </c:pt>
                <c:pt idx="15009">
                  <c:v>150060.85999999999</c:v>
                </c:pt>
                <c:pt idx="15010">
                  <c:v>150070.85999999999</c:v>
                </c:pt>
                <c:pt idx="15011">
                  <c:v>150080.84</c:v>
                </c:pt>
                <c:pt idx="15012">
                  <c:v>150090.84</c:v>
                </c:pt>
                <c:pt idx="15013">
                  <c:v>150100.84</c:v>
                </c:pt>
                <c:pt idx="15014">
                  <c:v>150110.84</c:v>
                </c:pt>
                <c:pt idx="15015">
                  <c:v>150120.82999999999</c:v>
                </c:pt>
                <c:pt idx="15016">
                  <c:v>150130.82999999999</c:v>
                </c:pt>
                <c:pt idx="15017">
                  <c:v>150140.84</c:v>
                </c:pt>
                <c:pt idx="15018">
                  <c:v>150150.84</c:v>
                </c:pt>
                <c:pt idx="15019">
                  <c:v>150160.82999999999</c:v>
                </c:pt>
                <c:pt idx="15020">
                  <c:v>150170.82999999999</c:v>
                </c:pt>
                <c:pt idx="15021">
                  <c:v>150180.82999999999</c:v>
                </c:pt>
                <c:pt idx="15022">
                  <c:v>150190.82999999999</c:v>
                </c:pt>
                <c:pt idx="15023">
                  <c:v>150200.82999999999</c:v>
                </c:pt>
                <c:pt idx="15024">
                  <c:v>150210.82999999999</c:v>
                </c:pt>
                <c:pt idx="15025">
                  <c:v>150220.81</c:v>
                </c:pt>
                <c:pt idx="15026">
                  <c:v>150230.81</c:v>
                </c:pt>
                <c:pt idx="15027">
                  <c:v>150240.82999999999</c:v>
                </c:pt>
                <c:pt idx="15028">
                  <c:v>150250.82999999999</c:v>
                </c:pt>
                <c:pt idx="15029">
                  <c:v>150260.81</c:v>
                </c:pt>
                <c:pt idx="15030">
                  <c:v>150270.81</c:v>
                </c:pt>
                <c:pt idx="15031">
                  <c:v>150280.81</c:v>
                </c:pt>
                <c:pt idx="15032">
                  <c:v>150290.81</c:v>
                </c:pt>
                <c:pt idx="15033">
                  <c:v>150300.79999999999</c:v>
                </c:pt>
                <c:pt idx="15034">
                  <c:v>150310.79999999999</c:v>
                </c:pt>
                <c:pt idx="15035">
                  <c:v>150320.79999999999</c:v>
                </c:pt>
                <c:pt idx="15036">
                  <c:v>150330.79999999999</c:v>
                </c:pt>
                <c:pt idx="15037">
                  <c:v>150340.79999999999</c:v>
                </c:pt>
                <c:pt idx="15038">
                  <c:v>150350.79999999999</c:v>
                </c:pt>
                <c:pt idx="15039">
                  <c:v>150360.79999999999</c:v>
                </c:pt>
                <c:pt idx="15040">
                  <c:v>150370.79999999999</c:v>
                </c:pt>
                <c:pt idx="15041">
                  <c:v>150380.79999999999</c:v>
                </c:pt>
                <c:pt idx="15042">
                  <c:v>150390.79999999999</c:v>
                </c:pt>
                <c:pt idx="15043">
                  <c:v>150400.78</c:v>
                </c:pt>
                <c:pt idx="15044">
                  <c:v>150410.78</c:v>
                </c:pt>
                <c:pt idx="15045">
                  <c:v>150420.78</c:v>
                </c:pt>
                <c:pt idx="15046">
                  <c:v>150430.76999999999</c:v>
                </c:pt>
                <c:pt idx="15047">
                  <c:v>150440.78</c:v>
                </c:pt>
                <c:pt idx="15048">
                  <c:v>150450.78</c:v>
                </c:pt>
                <c:pt idx="15049">
                  <c:v>150460.78</c:v>
                </c:pt>
                <c:pt idx="15050">
                  <c:v>150470.76999999999</c:v>
                </c:pt>
                <c:pt idx="15051">
                  <c:v>150480.76999999999</c:v>
                </c:pt>
                <c:pt idx="15052">
                  <c:v>150490.76999999999</c:v>
                </c:pt>
                <c:pt idx="15053">
                  <c:v>150500.76999999999</c:v>
                </c:pt>
                <c:pt idx="15054">
                  <c:v>150510.76999999999</c:v>
                </c:pt>
                <c:pt idx="15055">
                  <c:v>150520.76999999999</c:v>
                </c:pt>
                <c:pt idx="15056">
                  <c:v>150530.75</c:v>
                </c:pt>
                <c:pt idx="15057">
                  <c:v>150540.76999999999</c:v>
                </c:pt>
                <c:pt idx="15058">
                  <c:v>150550.76999999999</c:v>
                </c:pt>
                <c:pt idx="15059">
                  <c:v>150560.76999999999</c:v>
                </c:pt>
                <c:pt idx="15060">
                  <c:v>150570.75</c:v>
                </c:pt>
                <c:pt idx="15061">
                  <c:v>150580.75</c:v>
                </c:pt>
                <c:pt idx="15062">
                  <c:v>150590.75</c:v>
                </c:pt>
                <c:pt idx="15063">
                  <c:v>150600.75</c:v>
                </c:pt>
                <c:pt idx="15064">
                  <c:v>150610.73000000001</c:v>
                </c:pt>
                <c:pt idx="15065">
                  <c:v>150620.73000000001</c:v>
                </c:pt>
                <c:pt idx="15066">
                  <c:v>150630.73000000001</c:v>
                </c:pt>
                <c:pt idx="15067">
                  <c:v>150640.75</c:v>
                </c:pt>
                <c:pt idx="15068">
                  <c:v>150650.73000000001</c:v>
                </c:pt>
                <c:pt idx="15069">
                  <c:v>150660.73000000001</c:v>
                </c:pt>
                <c:pt idx="15070">
                  <c:v>150670.73000000001</c:v>
                </c:pt>
                <c:pt idx="15071">
                  <c:v>150680.73000000001</c:v>
                </c:pt>
                <c:pt idx="15072">
                  <c:v>150690.73000000001</c:v>
                </c:pt>
                <c:pt idx="15073">
                  <c:v>150700.73000000001</c:v>
                </c:pt>
                <c:pt idx="15074">
                  <c:v>150710.72</c:v>
                </c:pt>
                <c:pt idx="15075">
                  <c:v>150720.72</c:v>
                </c:pt>
                <c:pt idx="15076">
                  <c:v>150730.72</c:v>
                </c:pt>
                <c:pt idx="15077">
                  <c:v>150740.73000000001</c:v>
                </c:pt>
                <c:pt idx="15078">
                  <c:v>150750.72</c:v>
                </c:pt>
                <c:pt idx="15079">
                  <c:v>150760.72</c:v>
                </c:pt>
                <c:pt idx="15080">
                  <c:v>150770.72</c:v>
                </c:pt>
                <c:pt idx="15081">
                  <c:v>150780.72</c:v>
                </c:pt>
                <c:pt idx="15082">
                  <c:v>150790.70000000001</c:v>
                </c:pt>
                <c:pt idx="15083">
                  <c:v>150800.70000000001</c:v>
                </c:pt>
                <c:pt idx="15084">
                  <c:v>150810.70000000001</c:v>
                </c:pt>
                <c:pt idx="15085">
                  <c:v>150820.70000000001</c:v>
                </c:pt>
                <c:pt idx="15086">
                  <c:v>150830.70000000001</c:v>
                </c:pt>
                <c:pt idx="15087">
                  <c:v>150840.70000000001</c:v>
                </c:pt>
                <c:pt idx="15088">
                  <c:v>150850.70000000001</c:v>
                </c:pt>
                <c:pt idx="15089">
                  <c:v>150860.70000000001</c:v>
                </c:pt>
                <c:pt idx="15090">
                  <c:v>150870.70000000001</c:v>
                </c:pt>
                <c:pt idx="15091">
                  <c:v>150880.70000000001</c:v>
                </c:pt>
                <c:pt idx="15092">
                  <c:v>150890.69</c:v>
                </c:pt>
                <c:pt idx="15093">
                  <c:v>150900.69</c:v>
                </c:pt>
                <c:pt idx="15094">
                  <c:v>150910.69</c:v>
                </c:pt>
                <c:pt idx="15095">
                  <c:v>150920.69</c:v>
                </c:pt>
                <c:pt idx="15096">
                  <c:v>150930.67000000001</c:v>
                </c:pt>
                <c:pt idx="15097">
                  <c:v>150940.69</c:v>
                </c:pt>
                <c:pt idx="15098">
                  <c:v>150950.69</c:v>
                </c:pt>
                <c:pt idx="15099">
                  <c:v>150960.69</c:v>
                </c:pt>
                <c:pt idx="15100">
                  <c:v>150970.67000000001</c:v>
                </c:pt>
                <c:pt idx="15101">
                  <c:v>150980.67000000001</c:v>
                </c:pt>
                <c:pt idx="15102">
                  <c:v>150990.67000000001</c:v>
                </c:pt>
                <c:pt idx="15103">
                  <c:v>151000.67000000001</c:v>
                </c:pt>
                <c:pt idx="15104">
                  <c:v>151010.67000000001</c:v>
                </c:pt>
                <c:pt idx="15105">
                  <c:v>151020.67000000001</c:v>
                </c:pt>
                <c:pt idx="15106">
                  <c:v>151030.66</c:v>
                </c:pt>
                <c:pt idx="15107">
                  <c:v>151040.67000000001</c:v>
                </c:pt>
                <c:pt idx="15108">
                  <c:v>151050.67000000001</c:v>
                </c:pt>
                <c:pt idx="15109">
                  <c:v>151060.67000000001</c:v>
                </c:pt>
                <c:pt idx="15110">
                  <c:v>151070.66</c:v>
                </c:pt>
                <c:pt idx="15111">
                  <c:v>151080.66</c:v>
                </c:pt>
                <c:pt idx="15112">
                  <c:v>151090.66</c:v>
                </c:pt>
                <c:pt idx="15113">
                  <c:v>151100.64000000001</c:v>
                </c:pt>
                <c:pt idx="15114">
                  <c:v>151110.64000000001</c:v>
                </c:pt>
                <c:pt idx="15115">
                  <c:v>151120.64000000001</c:v>
                </c:pt>
                <c:pt idx="15116">
                  <c:v>151130.64000000001</c:v>
                </c:pt>
                <c:pt idx="15117">
                  <c:v>151140.64000000001</c:v>
                </c:pt>
                <c:pt idx="15118">
                  <c:v>151150.64000000001</c:v>
                </c:pt>
                <c:pt idx="15119">
                  <c:v>151160.64000000001</c:v>
                </c:pt>
                <c:pt idx="15120">
                  <c:v>151170.64000000001</c:v>
                </c:pt>
                <c:pt idx="15121">
                  <c:v>151180.64000000001</c:v>
                </c:pt>
                <c:pt idx="15122">
                  <c:v>151190.64000000001</c:v>
                </c:pt>
                <c:pt idx="15123">
                  <c:v>151200.64000000001</c:v>
                </c:pt>
                <c:pt idx="15124">
                  <c:v>151210.63</c:v>
                </c:pt>
                <c:pt idx="15125">
                  <c:v>151220.63</c:v>
                </c:pt>
                <c:pt idx="15126">
                  <c:v>151230.63</c:v>
                </c:pt>
                <c:pt idx="15127">
                  <c:v>151240.64000000001</c:v>
                </c:pt>
                <c:pt idx="15128">
                  <c:v>151250.63</c:v>
                </c:pt>
                <c:pt idx="15129">
                  <c:v>151260.63</c:v>
                </c:pt>
                <c:pt idx="15130">
                  <c:v>151270.63</c:v>
                </c:pt>
                <c:pt idx="15131">
                  <c:v>151280.60999999999</c:v>
                </c:pt>
                <c:pt idx="15132">
                  <c:v>151290.60999999999</c:v>
                </c:pt>
                <c:pt idx="15133">
                  <c:v>151300.60999999999</c:v>
                </c:pt>
                <c:pt idx="15134">
                  <c:v>151310.60999999999</c:v>
                </c:pt>
                <c:pt idx="15135">
                  <c:v>151320.60999999999</c:v>
                </c:pt>
                <c:pt idx="15136">
                  <c:v>151330.60999999999</c:v>
                </c:pt>
                <c:pt idx="15137">
                  <c:v>151340.60999999999</c:v>
                </c:pt>
                <c:pt idx="15138">
                  <c:v>151350.60999999999</c:v>
                </c:pt>
                <c:pt idx="15139">
                  <c:v>151360.60999999999</c:v>
                </c:pt>
                <c:pt idx="15140">
                  <c:v>151370.60999999999</c:v>
                </c:pt>
                <c:pt idx="15141">
                  <c:v>151380.59</c:v>
                </c:pt>
                <c:pt idx="15142">
                  <c:v>151390.59</c:v>
                </c:pt>
                <c:pt idx="15143">
                  <c:v>151400.59</c:v>
                </c:pt>
                <c:pt idx="15144">
                  <c:v>151410.59</c:v>
                </c:pt>
                <c:pt idx="15145">
                  <c:v>151420.57999999999</c:v>
                </c:pt>
                <c:pt idx="15146">
                  <c:v>151430.57999999999</c:v>
                </c:pt>
                <c:pt idx="15147">
                  <c:v>151440.59</c:v>
                </c:pt>
                <c:pt idx="15148">
                  <c:v>151450.59</c:v>
                </c:pt>
                <c:pt idx="15149">
                  <c:v>151460.57999999999</c:v>
                </c:pt>
                <c:pt idx="15150">
                  <c:v>151470.57999999999</c:v>
                </c:pt>
                <c:pt idx="15151">
                  <c:v>151480.57999999999</c:v>
                </c:pt>
                <c:pt idx="15152">
                  <c:v>151490.57999999999</c:v>
                </c:pt>
                <c:pt idx="15153">
                  <c:v>151500.57999999999</c:v>
                </c:pt>
                <c:pt idx="15154">
                  <c:v>151510.57999999999</c:v>
                </c:pt>
                <c:pt idx="15155">
                  <c:v>151520.56</c:v>
                </c:pt>
                <c:pt idx="15156">
                  <c:v>151530.56</c:v>
                </c:pt>
                <c:pt idx="15157">
                  <c:v>151540.57999999999</c:v>
                </c:pt>
                <c:pt idx="15158">
                  <c:v>151550.57999999999</c:v>
                </c:pt>
                <c:pt idx="15159">
                  <c:v>151560.56</c:v>
                </c:pt>
                <c:pt idx="15160">
                  <c:v>151570.56</c:v>
                </c:pt>
                <c:pt idx="15161">
                  <c:v>151580.56</c:v>
                </c:pt>
                <c:pt idx="15162">
                  <c:v>151590.56</c:v>
                </c:pt>
                <c:pt idx="15163">
                  <c:v>151600.54999999999</c:v>
                </c:pt>
                <c:pt idx="15164">
                  <c:v>151610.54999999999</c:v>
                </c:pt>
                <c:pt idx="15165">
                  <c:v>151620.54999999999</c:v>
                </c:pt>
                <c:pt idx="15166">
                  <c:v>151630.54999999999</c:v>
                </c:pt>
                <c:pt idx="15167">
                  <c:v>151640.54999999999</c:v>
                </c:pt>
                <c:pt idx="15168">
                  <c:v>151650.54999999999</c:v>
                </c:pt>
                <c:pt idx="15169">
                  <c:v>151660.54999999999</c:v>
                </c:pt>
                <c:pt idx="15170">
                  <c:v>151670.54999999999</c:v>
                </c:pt>
                <c:pt idx="15171">
                  <c:v>151680.54999999999</c:v>
                </c:pt>
                <c:pt idx="15172">
                  <c:v>151690.54999999999</c:v>
                </c:pt>
                <c:pt idx="15173">
                  <c:v>151700.53</c:v>
                </c:pt>
                <c:pt idx="15174">
                  <c:v>151710.53</c:v>
                </c:pt>
                <c:pt idx="15175">
                  <c:v>151720.53</c:v>
                </c:pt>
                <c:pt idx="15176">
                  <c:v>151730.51999999999</c:v>
                </c:pt>
                <c:pt idx="15177">
                  <c:v>151740.51999999999</c:v>
                </c:pt>
                <c:pt idx="15178">
                  <c:v>151750.53</c:v>
                </c:pt>
                <c:pt idx="15179">
                  <c:v>151760.53</c:v>
                </c:pt>
                <c:pt idx="15180">
                  <c:v>151770.51999999999</c:v>
                </c:pt>
                <c:pt idx="15181">
                  <c:v>151780.51999999999</c:v>
                </c:pt>
                <c:pt idx="15182">
                  <c:v>151790.51999999999</c:v>
                </c:pt>
                <c:pt idx="15183">
                  <c:v>151800.51999999999</c:v>
                </c:pt>
                <c:pt idx="15184">
                  <c:v>151810.51999999999</c:v>
                </c:pt>
                <c:pt idx="15185">
                  <c:v>151820.51999999999</c:v>
                </c:pt>
                <c:pt idx="15186">
                  <c:v>151830.51999999999</c:v>
                </c:pt>
                <c:pt idx="15187">
                  <c:v>151840.5</c:v>
                </c:pt>
                <c:pt idx="15188">
                  <c:v>151850.51999999999</c:v>
                </c:pt>
                <c:pt idx="15189">
                  <c:v>151860.51999999999</c:v>
                </c:pt>
                <c:pt idx="15190">
                  <c:v>151870.51999999999</c:v>
                </c:pt>
                <c:pt idx="15191">
                  <c:v>151880.5</c:v>
                </c:pt>
                <c:pt idx="15192">
                  <c:v>151890.5</c:v>
                </c:pt>
                <c:pt idx="15193">
                  <c:v>151900.5</c:v>
                </c:pt>
                <c:pt idx="15194">
                  <c:v>151910.48000000001</c:v>
                </c:pt>
                <c:pt idx="15195">
                  <c:v>151920.48000000001</c:v>
                </c:pt>
                <c:pt idx="15196">
                  <c:v>151930.48000000001</c:v>
                </c:pt>
                <c:pt idx="15197">
                  <c:v>151940.48000000001</c:v>
                </c:pt>
                <c:pt idx="15198">
                  <c:v>151950.48000000001</c:v>
                </c:pt>
                <c:pt idx="15199">
                  <c:v>151960.48000000001</c:v>
                </c:pt>
                <c:pt idx="15200">
                  <c:v>151970.48000000001</c:v>
                </c:pt>
                <c:pt idx="15201">
                  <c:v>151980.48000000001</c:v>
                </c:pt>
                <c:pt idx="15202">
                  <c:v>151990.48000000001</c:v>
                </c:pt>
                <c:pt idx="15203">
                  <c:v>152000.48000000001</c:v>
                </c:pt>
                <c:pt idx="15204">
                  <c:v>152010.47</c:v>
                </c:pt>
                <c:pt idx="15205">
                  <c:v>152020.47</c:v>
                </c:pt>
                <c:pt idx="15206">
                  <c:v>152030.47</c:v>
                </c:pt>
                <c:pt idx="15207">
                  <c:v>152040.47</c:v>
                </c:pt>
                <c:pt idx="15208">
                  <c:v>152050.47</c:v>
                </c:pt>
                <c:pt idx="15209">
                  <c:v>152060.47</c:v>
                </c:pt>
                <c:pt idx="15210">
                  <c:v>152070.47</c:v>
                </c:pt>
                <c:pt idx="15211">
                  <c:v>152080.47</c:v>
                </c:pt>
                <c:pt idx="15212">
                  <c:v>152090.45000000001</c:v>
                </c:pt>
                <c:pt idx="15213">
                  <c:v>152100.45000000001</c:v>
                </c:pt>
                <c:pt idx="15214">
                  <c:v>152110.45000000001</c:v>
                </c:pt>
                <c:pt idx="15215">
                  <c:v>152120.45000000001</c:v>
                </c:pt>
                <c:pt idx="15216">
                  <c:v>152130.45000000001</c:v>
                </c:pt>
                <c:pt idx="15217">
                  <c:v>152140.45000000001</c:v>
                </c:pt>
                <c:pt idx="15218">
                  <c:v>152150.45000000001</c:v>
                </c:pt>
                <c:pt idx="15219">
                  <c:v>152160.45000000001</c:v>
                </c:pt>
                <c:pt idx="15220">
                  <c:v>152170.45000000001</c:v>
                </c:pt>
                <c:pt idx="15221">
                  <c:v>152180.45000000001</c:v>
                </c:pt>
                <c:pt idx="15222">
                  <c:v>152190.44</c:v>
                </c:pt>
                <c:pt idx="15223">
                  <c:v>152200.44</c:v>
                </c:pt>
                <c:pt idx="15224">
                  <c:v>152210.44</c:v>
                </c:pt>
                <c:pt idx="15225">
                  <c:v>152220.44</c:v>
                </c:pt>
                <c:pt idx="15226">
                  <c:v>152230.42000000001</c:v>
                </c:pt>
                <c:pt idx="15227">
                  <c:v>152240.42000000001</c:v>
                </c:pt>
                <c:pt idx="15228">
                  <c:v>152250.44</c:v>
                </c:pt>
                <c:pt idx="15229">
                  <c:v>152260.44</c:v>
                </c:pt>
                <c:pt idx="15230">
                  <c:v>152270.42000000001</c:v>
                </c:pt>
                <c:pt idx="15231">
                  <c:v>152280.42000000001</c:v>
                </c:pt>
                <c:pt idx="15232">
                  <c:v>152290.42000000001</c:v>
                </c:pt>
                <c:pt idx="15233">
                  <c:v>152300.42000000001</c:v>
                </c:pt>
                <c:pt idx="15234">
                  <c:v>152310.42000000001</c:v>
                </c:pt>
                <c:pt idx="15235">
                  <c:v>152320.42000000001</c:v>
                </c:pt>
                <c:pt idx="15236">
                  <c:v>152330.41</c:v>
                </c:pt>
                <c:pt idx="15237">
                  <c:v>152340.41</c:v>
                </c:pt>
                <c:pt idx="15238">
                  <c:v>152350.41</c:v>
                </c:pt>
                <c:pt idx="15239">
                  <c:v>152360.42000000001</c:v>
                </c:pt>
                <c:pt idx="15240">
                  <c:v>152370.41</c:v>
                </c:pt>
                <c:pt idx="15241">
                  <c:v>152380.41</c:v>
                </c:pt>
                <c:pt idx="15242">
                  <c:v>152390.41</c:v>
                </c:pt>
                <c:pt idx="15243">
                  <c:v>152400.41</c:v>
                </c:pt>
                <c:pt idx="15244">
                  <c:v>152410.39000000001</c:v>
                </c:pt>
                <c:pt idx="15245">
                  <c:v>152420.39000000001</c:v>
                </c:pt>
                <c:pt idx="15246">
                  <c:v>152430.39000000001</c:v>
                </c:pt>
                <c:pt idx="15247">
                  <c:v>152440.39000000001</c:v>
                </c:pt>
                <c:pt idx="15248">
                  <c:v>152450.39000000001</c:v>
                </c:pt>
                <c:pt idx="15249">
                  <c:v>152460.39000000001</c:v>
                </c:pt>
                <c:pt idx="15250">
                  <c:v>152470.39000000001</c:v>
                </c:pt>
                <c:pt idx="15251">
                  <c:v>152480.39000000001</c:v>
                </c:pt>
                <c:pt idx="15252">
                  <c:v>152490.39000000001</c:v>
                </c:pt>
                <c:pt idx="15253">
                  <c:v>152500.39000000001</c:v>
                </c:pt>
                <c:pt idx="15254">
                  <c:v>152510.38</c:v>
                </c:pt>
                <c:pt idx="15255">
                  <c:v>152520.38</c:v>
                </c:pt>
                <c:pt idx="15256">
                  <c:v>152530.38</c:v>
                </c:pt>
                <c:pt idx="15257">
                  <c:v>152540.35999999999</c:v>
                </c:pt>
                <c:pt idx="15258">
                  <c:v>152550.35999999999</c:v>
                </c:pt>
                <c:pt idx="15259">
                  <c:v>152560.38</c:v>
                </c:pt>
                <c:pt idx="15260">
                  <c:v>152570.38</c:v>
                </c:pt>
                <c:pt idx="15261">
                  <c:v>152580.35999999999</c:v>
                </c:pt>
                <c:pt idx="15262">
                  <c:v>152590.35999999999</c:v>
                </c:pt>
                <c:pt idx="15263">
                  <c:v>152600.35999999999</c:v>
                </c:pt>
                <c:pt idx="15264">
                  <c:v>152610.35999999999</c:v>
                </c:pt>
                <c:pt idx="15265">
                  <c:v>152620.35999999999</c:v>
                </c:pt>
                <c:pt idx="15266">
                  <c:v>152630.35999999999</c:v>
                </c:pt>
                <c:pt idx="15267">
                  <c:v>152640.34</c:v>
                </c:pt>
                <c:pt idx="15268">
                  <c:v>152650.34</c:v>
                </c:pt>
                <c:pt idx="15269">
                  <c:v>152660.35999999999</c:v>
                </c:pt>
                <c:pt idx="15270">
                  <c:v>152670.35999999999</c:v>
                </c:pt>
                <c:pt idx="15271">
                  <c:v>152680.34</c:v>
                </c:pt>
                <c:pt idx="15272">
                  <c:v>152690.34</c:v>
                </c:pt>
                <c:pt idx="15273">
                  <c:v>152700.34</c:v>
                </c:pt>
                <c:pt idx="15274">
                  <c:v>152710.34</c:v>
                </c:pt>
                <c:pt idx="15275">
                  <c:v>152720.32999999999</c:v>
                </c:pt>
                <c:pt idx="15276">
                  <c:v>152730.32999999999</c:v>
                </c:pt>
                <c:pt idx="15277">
                  <c:v>152740.32999999999</c:v>
                </c:pt>
                <c:pt idx="15278">
                  <c:v>152750.32999999999</c:v>
                </c:pt>
                <c:pt idx="15279">
                  <c:v>152760.32999999999</c:v>
                </c:pt>
                <c:pt idx="15280">
                  <c:v>152770.32999999999</c:v>
                </c:pt>
                <c:pt idx="15281">
                  <c:v>152780.32999999999</c:v>
                </c:pt>
                <c:pt idx="15282">
                  <c:v>152790.32999999999</c:v>
                </c:pt>
                <c:pt idx="15283">
                  <c:v>152800.32999999999</c:v>
                </c:pt>
                <c:pt idx="15284">
                  <c:v>152810.32999999999</c:v>
                </c:pt>
                <c:pt idx="15285">
                  <c:v>152820.31</c:v>
                </c:pt>
                <c:pt idx="15286">
                  <c:v>152830.31</c:v>
                </c:pt>
                <c:pt idx="15287">
                  <c:v>152840.31</c:v>
                </c:pt>
                <c:pt idx="15288">
                  <c:v>152850.31</c:v>
                </c:pt>
                <c:pt idx="15289">
                  <c:v>152860.31</c:v>
                </c:pt>
                <c:pt idx="15290">
                  <c:v>152870.31</c:v>
                </c:pt>
                <c:pt idx="15291">
                  <c:v>152880.31</c:v>
                </c:pt>
                <c:pt idx="15292">
                  <c:v>152890.31</c:v>
                </c:pt>
                <c:pt idx="15293">
                  <c:v>152900.29999999999</c:v>
                </c:pt>
                <c:pt idx="15294">
                  <c:v>152910.29999999999</c:v>
                </c:pt>
                <c:pt idx="15295">
                  <c:v>152920.29999999999</c:v>
                </c:pt>
                <c:pt idx="15296">
                  <c:v>152930.29999999999</c:v>
                </c:pt>
                <c:pt idx="15297">
                  <c:v>152940.29999999999</c:v>
                </c:pt>
                <c:pt idx="15298">
                  <c:v>152950.29999999999</c:v>
                </c:pt>
                <c:pt idx="15299">
                  <c:v>152960.28</c:v>
                </c:pt>
                <c:pt idx="15300">
                  <c:v>152970.29999999999</c:v>
                </c:pt>
                <c:pt idx="15301">
                  <c:v>152980.29999999999</c:v>
                </c:pt>
                <c:pt idx="15302">
                  <c:v>152990.29999999999</c:v>
                </c:pt>
                <c:pt idx="15303">
                  <c:v>153000.28</c:v>
                </c:pt>
                <c:pt idx="15304">
                  <c:v>153010.28</c:v>
                </c:pt>
                <c:pt idx="15305">
                  <c:v>153020.28</c:v>
                </c:pt>
                <c:pt idx="15306">
                  <c:v>153030.28</c:v>
                </c:pt>
                <c:pt idx="15307">
                  <c:v>153040.26999999999</c:v>
                </c:pt>
                <c:pt idx="15308">
                  <c:v>153050.26999999999</c:v>
                </c:pt>
                <c:pt idx="15309">
                  <c:v>153060.26999999999</c:v>
                </c:pt>
                <c:pt idx="15310">
                  <c:v>153070.28</c:v>
                </c:pt>
                <c:pt idx="15311">
                  <c:v>153080.26999999999</c:v>
                </c:pt>
                <c:pt idx="15312">
                  <c:v>153090.26999999999</c:v>
                </c:pt>
                <c:pt idx="15313">
                  <c:v>153100.26999999999</c:v>
                </c:pt>
                <c:pt idx="15314">
                  <c:v>153110.26999999999</c:v>
                </c:pt>
                <c:pt idx="15315">
                  <c:v>153120.26999999999</c:v>
                </c:pt>
                <c:pt idx="15316">
                  <c:v>153130.26999999999</c:v>
                </c:pt>
                <c:pt idx="15317">
                  <c:v>153140.25</c:v>
                </c:pt>
                <c:pt idx="15318">
                  <c:v>153150.25</c:v>
                </c:pt>
                <c:pt idx="15319">
                  <c:v>153160.25</c:v>
                </c:pt>
                <c:pt idx="15320">
                  <c:v>153170.26999999999</c:v>
                </c:pt>
                <c:pt idx="15321">
                  <c:v>153180.25</c:v>
                </c:pt>
                <c:pt idx="15322">
                  <c:v>153190.25</c:v>
                </c:pt>
                <c:pt idx="15323">
                  <c:v>153200.25</c:v>
                </c:pt>
                <c:pt idx="15324">
                  <c:v>153210.23000000001</c:v>
                </c:pt>
                <c:pt idx="15325">
                  <c:v>153220.23000000001</c:v>
                </c:pt>
                <c:pt idx="15326">
                  <c:v>153230.23000000001</c:v>
                </c:pt>
                <c:pt idx="15327">
                  <c:v>153240.23000000001</c:v>
                </c:pt>
                <c:pt idx="15328">
                  <c:v>153250.23000000001</c:v>
                </c:pt>
                <c:pt idx="15329">
                  <c:v>153260.23000000001</c:v>
                </c:pt>
                <c:pt idx="15330">
                  <c:v>153270.23000000001</c:v>
                </c:pt>
                <c:pt idx="15331">
                  <c:v>153280.23000000001</c:v>
                </c:pt>
                <c:pt idx="15332">
                  <c:v>153290.23000000001</c:v>
                </c:pt>
                <c:pt idx="15333">
                  <c:v>153300.23000000001</c:v>
                </c:pt>
                <c:pt idx="15334">
                  <c:v>153310.22</c:v>
                </c:pt>
                <c:pt idx="15335">
                  <c:v>153320.22</c:v>
                </c:pt>
                <c:pt idx="15336">
                  <c:v>153330.22</c:v>
                </c:pt>
                <c:pt idx="15337">
                  <c:v>153340.22</c:v>
                </c:pt>
                <c:pt idx="15338">
                  <c:v>153350.20000000001</c:v>
                </c:pt>
                <c:pt idx="15339">
                  <c:v>153360.20000000001</c:v>
                </c:pt>
                <c:pt idx="15340">
                  <c:v>153370.22</c:v>
                </c:pt>
                <c:pt idx="15341">
                  <c:v>153380.22</c:v>
                </c:pt>
                <c:pt idx="15342">
                  <c:v>153390.20000000001</c:v>
                </c:pt>
                <c:pt idx="15343">
                  <c:v>153400.20000000001</c:v>
                </c:pt>
                <c:pt idx="15344">
                  <c:v>153410.20000000001</c:v>
                </c:pt>
                <c:pt idx="15345">
                  <c:v>153420.20000000001</c:v>
                </c:pt>
                <c:pt idx="15346">
                  <c:v>153430.20000000001</c:v>
                </c:pt>
                <c:pt idx="15347">
                  <c:v>153440.20000000001</c:v>
                </c:pt>
                <c:pt idx="15348">
                  <c:v>153450.19</c:v>
                </c:pt>
                <c:pt idx="15349">
                  <c:v>153460.19</c:v>
                </c:pt>
                <c:pt idx="15350">
                  <c:v>153470.19</c:v>
                </c:pt>
                <c:pt idx="15351">
                  <c:v>153480.20000000001</c:v>
                </c:pt>
                <c:pt idx="15352">
                  <c:v>153490.19</c:v>
                </c:pt>
                <c:pt idx="15353">
                  <c:v>153500.19</c:v>
                </c:pt>
                <c:pt idx="15354">
                  <c:v>153510.19</c:v>
                </c:pt>
                <c:pt idx="15355">
                  <c:v>153520.19</c:v>
                </c:pt>
                <c:pt idx="15356">
                  <c:v>153530.17000000001</c:v>
                </c:pt>
                <c:pt idx="15357">
                  <c:v>153540.17000000001</c:v>
                </c:pt>
                <c:pt idx="15358">
                  <c:v>153550.17000000001</c:v>
                </c:pt>
                <c:pt idx="15359">
                  <c:v>153560.17000000001</c:v>
                </c:pt>
                <c:pt idx="15360">
                  <c:v>153570.17000000001</c:v>
                </c:pt>
                <c:pt idx="15361">
                  <c:v>153580.17000000001</c:v>
                </c:pt>
                <c:pt idx="15362">
                  <c:v>153590.17000000001</c:v>
                </c:pt>
                <c:pt idx="15363">
                  <c:v>153600.17000000001</c:v>
                </c:pt>
                <c:pt idx="15364">
                  <c:v>153610.17000000001</c:v>
                </c:pt>
                <c:pt idx="15365">
                  <c:v>153620.17000000001</c:v>
                </c:pt>
                <c:pt idx="15366">
                  <c:v>153630.16</c:v>
                </c:pt>
                <c:pt idx="15367">
                  <c:v>153640.16</c:v>
                </c:pt>
                <c:pt idx="15368">
                  <c:v>153650.16</c:v>
                </c:pt>
                <c:pt idx="15369">
                  <c:v>153660.16</c:v>
                </c:pt>
                <c:pt idx="15370">
                  <c:v>153670.14000000001</c:v>
                </c:pt>
                <c:pt idx="15371">
                  <c:v>153680.16</c:v>
                </c:pt>
                <c:pt idx="15372">
                  <c:v>153690.16</c:v>
                </c:pt>
                <c:pt idx="15373">
                  <c:v>153700.16</c:v>
                </c:pt>
                <c:pt idx="15374">
                  <c:v>153710.14000000001</c:v>
                </c:pt>
                <c:pt idx="15375">
                  <c:v>153720.14000000001</c:v>
                </c:pt>
                <c:pt idx="15376">
                  <c:v>153730.14000000001</c:v>
                </c:pt>
                <c:pt idx="15377">
                  <c:v>153740.14000000001</c:v>
                </c:pt>
                <c:pt idx="15378">
                  <c:v>153750.14000000001</c:v>
                </c:pt>
                <c:pt idx="15379">
                  <c:v>153760.14000000001</c:v>
                </c:pt>
                <c:pt idx="15380">
                  <c:v>153770.13</c:v>
                </c:pt>
                <c:pt idx="15381">
                  <c:v>153780.14000000001</c:v>
                </c:pt>
                <c:pt idx="15382">
                  <c:v>153790.14000000001</c:v>
                </c:pt>
                <c:pt idx="15383">
                  <c:v>153800.14000000001</c:v>
                </c:pt>
                <c:pt idx="15384">
                  <c:v>153810.13</c:v>
                </c:pt>
                <c:pt idx="15385">
                  <c:v>153820.13</c:v>
                </c:pt>
                <c:pt idx="15386">
                  <c:v>153830.13</c:v>
                </c:pt>
                <c:pt idx="15387">
                  <c:v>153840.10999999999</c:v>
                </c:pt>
                <c:pt idx="15388">
                  <c:v>153850.10999999999</c:v>
                </c:pt>
                <c:pt idx="15389">
                  <c:v>153860.10999999999</c:v>
                </c:pt>
                <c:pt idx="15390">
                  <c:v>153870.10999999999</c:v>
                </c:pt>
                <c:pt idx="15391">
                  <c:v>153880.10999999999</c:v>
                </c:pt>
                <c:pt idx="15392">
                  <c:v>153890.10999999999</c:v>
                </c:pt>
                <c:pt idx="15393">
                  <c:v>153900.10999999999</c:v>
                </c:pt>
                <c:pt idx="15394">
                  <c:v>153910.10999999999</c:v>
                </c:pt>
                <c:pt idx="15395">
                  <c:v>153920.10999999999</c:v>
                </c:pt>
                <c:pt idx="15396">
                  <c:v>153930.10999999999</c:v>
                </c:pt>
                <c:pt idx="15397">
                  <c:v>153940.10999999999</c:v>
                </c:pt>
                <c:pt idx="15398">
                  <c:v>153950.09</c:v>
                </c:pt>
                <c:pt idx="15399">
                  <c:v>153960.09</c:v>
                </c:pt>
                <c:pt idx="15400">
                  <c:v>153970.09</c:v>
                </c:pt>
                <c:pt idx="15401">
                  <c:v>153980.07999999999</c:v>
                </c:pt>
                <c:pt idx="15402">
                  <c:v>153990.09</c:v>
                </c:pt>
                <c:pt idx="15403">
                  <c:v>154000.09</c:v>
                </c:pt>
                <c:pt idx="15404">
                  <c:v>154010.09</c:v>
                </c:pt>
                <c:pt idx="15405">
                  <c:v>154020.07999999999</c:v>
                </c:pt>
                <c:pt idx="15406">
                  <c:v>154030.07999999999</c:v>
                </c:pt>
                <c:pt idx="15407">
                  <c:v>154040.07999999999</c:v>
                </c:pt>
                <c:pt idx="15408">
                  <c:v>154050.07999999999</c:v>
                </c:pt>
                <c:pt idx="15409">
                  <c:v>154060.07999999999</c:v>
                </c:pt>
                <c:pt idx="15410">
                  <c:v>154070.07999999999</c:v>
                </c:pt>
                <c:pt idx="15411">
                  <c:v>154080.06</c:v>
                </c:pt>
                <c:pt idx="15412">
                  <c:v>154090.07999999999</c:v>
                </c:pt>
                <c:pt idx="15413">
                  <c:v>154100.07999999999</c:v>
                </c:pt>
                <c:pt idx="15414">
                  <c:v>154110.07999999999</c:v>
                </c:pt>
                <c:pt idx="15415">
                  <c:v>154120.06</c:v>
                </c:pt>
                <c:pt idx="15416">
                  <c:v>154130.06</c:v>
                </c:pt>
                <c:pt idx="15417">
                  <c:v>154140.06</c:v>
                </c:pt>
                <c:pt idx="15418">
                  <c:v>154150.06</c:v>
                </c:pt>
                <c:pt idx="15419">
                  <c:v>154160.04999999999</c:v>
                </c:pt>
                <c:pt idx="15420">
                  <c:v>154170.04999999999</c:v>
                </c:pt>
                <c:pt idx="15421">
                  <c:v>154180.04999999999</c:v>
                </c:pt>
                <c:pt idx="15422">
                  <c:v>154190.06</c:v>
                </c:pt>
                <c:pt idx="15423">
                  <c:v>154200.04999999999</c:v>
                </c:pt>
                <c:pt idx="15424">
                  <c:v>154210.04999999999</c:v>
                </c:pt>
                <c:pt idx="15425">
                  <c:v>154220.04999999999</c:v>
                </c:pt>
                <c:pt idx="15426">
                  <c:v>154230.04999999999</c:v>
                </c:pt>
                <c:pt idx="15427">
                  <c:v>154240.04999999999</c:v>
                </c:pt>
                <c:pt idx="15428">
                  <c:v>154250.04999999999</c:v>
                </c:pt>
                <c:pt idx="15429">
                  <c:v>154260.03</c:v>
                </c:pt>
                <c:pt idx="15430">
                  <c:v>154270.03</c:v>
                </c:pt>
                <c:pt idx="15431">
                  <c:v>154280.03</c:v>
                </c:pt>
                <c:pt idx="15432">
                  <c:v>154290.03</c:v>
                </c:pt>
                <c:pt idx="15433">
                  <c:v>154300.03</c:v>
                </c:pt>
                <c:pt idx="15434">
                  <c:v>154310.03</c:v>
                </c:pt>
                <c:pt idx="15435">
                  <c:v>154320.03</c:v>
                </c:pt>
                <c:pt idx="15436">
                  <c:v>154330.03</c:v>
                </c:pt>
                <c:pt idx="15437">
                  <c:v>154340.01999999999</c:v>
                </c:pt>
                <c:pt idx="15438">
                  <c:v>154350.01999999999</c:v>
                </c:pt>
                <c:pt idx="15439">
                  <c:v>154360.01999999999</c:v>
                </c:pt>
                <c:pt idx="15440">
                  <c:v>154370.01999999999</c:v>
                </c:pt>
                <c:pt idx="15441">
                  <c:v>154380.01999999999</c:v>
                </c:pt>
                <c:pt idx="15442">
                  <c:v>154390.01999999999</c:v>
                </c:pt>
                <c:pt idx="15443">
                  <c:v>154400.01999999999</c:v>
                </c:pt>
                <c:pt idx="15444">
                  <c:v>154410.01999999999</c:v>
                </c:pt>
                <c:pt idx="15445">
                  <c:v>154420.01999999999</c:v>
                </c:pt>
                <c:pt idx="15446">
                  <c:v>154430.01999999999</c:v>
                </c:pt>
                <c:pt idx="15447">
                  <c:v>154440</c:v>
                </c:pt>
                <c:pt idx="15448">
                  <c:v>154450</c:v>
                </c:pt>
                <c:pt idx="15449">
                  <c:v>154460</c:v>
                </c:pt>
                <c:pt idx="15450">
                  <c:v>154470</c:v>
                </c:pt>
                <c:pt idx="15451">
                  <c:v>154479.98000000001</c:v>
                </c:pt>
                <c:pt idx="15452">
                  <c:v>154489.98000000001</c:v>
                </c:pt>
                <c:pt idx="15453">
                  <c:v>154500</c:v>
                </c:pt>
                <c:pt idx="15454">
                  <c:v>154510</c:v>
                </c:pt>
                <c:pt idx="15455">
                  <c:v>154519.98000000001</c:v>
                </c:pt>
                <c:pt idx="15456">
                  <c:v>154529.98000000001</c:v>
                </c:pt>
                <c:pt idx="15457">
                  <c:v>154539.98000000001</c:v>
                </c:pt>
                <c:pt idx="15458">
                  <c:v>154549.98000000001</c:v>
                </c:pt>
                <c:pt idx="15459">
                  <c:v>154559.98000000001</c:v>
                </c:pt>
                <c:pt idx="15460">
                  <c:v>154569.98000000001</c:v>
                </c:pt>
                <c:pt idx="15461">
                  <c:v>154579.97</c:v>
                </c:pt>
                <c:pt idx="15462">
                  <c:v>154589.97</c:v>
                </c:pt>
                <c:pt idx="15463">
                  <c:v>154599.98000000001</c:v>
                </c:pt>
                <c:pt idx="15464">
                  <c:v>154609.98000000001</c:v>
                </c:pt>
                <c:pt idx="15465">
                  <c:v>154619.97</c:v>
                </c:pt>
                <c:pt idx="15466">
                  <c:v>154629.97</c:v>
                </c:pt>
                <c:pt idx="15467">
                  <c:v>154639.97</c:v>
                </c:pt>
                <c:pt idx="15468">
                  <c:v>154649.95000000001</c:v>
                </c:pt>
                <c:pt idx="15469">
                  <c:v>154659.95000000001</c:v>
                </c:pt>
                <c:pt idx="15470">
                  <c:v>154669.95000000001</c:v>
                </c:pt>
                <c:pt idx="15471">
                  <c:v>154679.95000000001</c:v>
                </c:pt>
                <c:pt idx="15472">
                  <c:v>154689.95000000001</c:v>
                </c:pt>
                <c:pt idx="15473">
                  <c:v>154699.95000000001</c:v>
                </c:pt>
                <c:pt idx="15474">
                  <c:v>154709.95000000001</c:v>
                </c:pt>
                <c:pt idx="15475">
                  <c:v>154719.95000000001</c:v>
                </c:pt>
                <c:pt idx="15476">
                  <c:v>154729.95000000001</c:v>
                </c:pt>
                <c:pt idx="15477">
                  <c:v>154739.95000000001</c:v>
                </c:pt>
                <c:pt idx="15478">
                  <c:v>154749.94</c:v>
                </c:pt>
                <c:pt idx="15479">
                  <c:v>154759.94</c:v>
                </c:pt>
                <c:pt idx="15480">
                  <c:v>154769.94</c:v>
                </c:pt>
                <c:pt idx="15481">
                  <c:v>154779.94</c:v>
                </c:pt>
                <c:pt idx="15482">
                  <c:v>154789.92000000001</c:v>
                </c:pt>
                <c:pt idx="15483">
                  <c:v>154799.92000000001</c:v>
                </c:pt>
                <c:pt idx="15484">
                  <c:v>154809.94</c:v>
                </c:pt>
                <c:pt idx="15485">
                  <c:v>154819.94</c:v>
                </c:pt>
                <c:pt idx="15486">
                  <c:v>154829.92000000001</c:v>
                </c:pt>
                <c:pt idx="15487">
                  <c:v>154839.92000000001</c:v>
                </c:pt>
                <c:pt idx="15488">
                  <c:v>154849.92000000001</c:v>
                </c:pt>
                <c:pt idx="15489">
                  <c:v>154859.92000000001</c:v>
                </c:pt>
                <c:pt idx="15490">
                  <c:v>154869.92000000001</c:v>
                </c:pt>
                <c:pt idx="15491">
                  <c:v>154879.92000000001</c:v>
                </c:pt>
                <c:pt idx="15492">
                  <c:v>154889.91</c:v>
                </c:pt>
                <c:pt idx="15493">
                  <c:v>154899.91</c:v>
                </c:pt>
                <c:pt idx="15494">
                  <c:v>154909.92000000001</c:v>
                </c:pt>
                <c:pt idx="15495">
                  <c:v>154919.92000000001</c:v>
                </c:pt>
                <c:pt idx="15496">
                  <c:v>154929.91</c:v>
                </c:pt>
                <c:pt idx="15497">
                  <c:v>154939.91</c:v>
                </c:pt>
                <c:pt idx="15498">
                  <c:v>154949.91</c:v>
                </c:pt>
                <c:pt idx="15499">
                  <c:v>154959.91</c:v>
                </c:pt>
                <c:pt idx="15500">
                  <c:v>154969.89000000001</c:v>
                </c:pt>
                <c:pt idx="15501">
                  <c:v>154979.89000000001</c:v>
                </c:pt>
                <c:pt idx="15502">
                  <c:v>154989.89000000001</c:v>
                </c:pt>
                <c:pt idx="15503">
                  <c:v>154999.89000000001</c:v>
                </c:pt>
                <c:pt idx="15504">
                  <c:v>155009.89000000001</c:v>
                </c:pt>
                <c:pt idx="15505">
                  <c:v>155019.89000000001</c:v>
                </c:pt>
                <c:pt idx="15506">
                  <c:v>155029.89000000001</c:v>
                </c:pt>
                <c:pt idx="15507">
                  <c:v>155039.89000000001</c:v>
                </c:pt>
                <c:pt idx="15508">
                  <c:v>155049.89000000001</c:v>
                </c:pt>
                <c:pt idx="15509">
                  <c:v>155059.89000000001</c:v>
                </c:pt>
                <c:pt idx="15510">
                  <c:v>155069.88</c:v>
                </c:pt>
                <c:pt idx="15511">
                  <c:v>155079.88</c:v>
                </c:pt>
                <c:pt idx="15512">
                  <c:v>155089.88</c:v>
                </c:pt>
                <c:pt idx="15513">
                  <c:v>155099.88</c:v>
                </c:pt>
                <c:pt idx="15514">
                  <c:v>155109.85999999999</c:v>
                </c:pt>
                <c:pt idx="15515">
                  <c:v>155119.88</c:v>
                </c:pt>
                <c:pt idx="15516">
                  <c:v>155129.88</c:v>
                </c:pt>
                <c:pt idx="15517">
                  <c:v>155139.88</c:v>
                </c:pt>
                <c:pt idx="15518">
                  <c:v>155149.85999999999</c:v>
                </c:pt>
                <c:pt idx="15519">
                  <c:v>155159.85999999999</c:v>
                </c:pt>
                <c:pt idx="15520">
                  <c:v>155169.85999999999</c:v>
                </c:pt>
                <c:pt idx="15521">
                  <c:v>155179.85999999999</c:v>
                </c:pt>
                <c:pt idx="15522">
                  <c:v>155189.85999999999</c:v>
                </c:pt>
                <c:pt idx="15523">
                  <c:v>155199.85999999999</c:v>
                </c:pt>
                <c:pt idx="15524">
                  <c:v>155209.84</c:v>
                </c:pt>
                <c:pt idx="15525">
                  <c:v>155219.85999999999</c:v>
                </c:pt>
                <c:pt idx="15526">
                  <c:v>155229.85999999999</c:v>
                </c:pt>
                <c:pt idx="15527">
                  <c:v>155239.85999999999</c:v>
                </c:pt>
                <c:pt idx="15528">
                  <c:v>155249.84</c:v>
                </c:pt>
                <c:pt idx="15529">
                  <c:v>155259.84</c:v>
                </c:pt>
                <c:pt idx="15530">
                  <c:v>155269.84</c:v>
                </c:pt>
                <c:pt idx="15531">
                  <c:v>155279.82999999999</c:v>
                </c:pt>
                <c:pt idx="15532">
                  <c:v>155289.82999999999</c:v>
                </c:pt>
                <c:pt idx="15533">
                  <c:v>155299.82999999999</c:v>
                </c:pt>
                <c:pt idx="15534">
                  <c:v>155309.82999999999</c:v>
                </c:pt>
                <c:pt idx="15535">
                  <c:v>155319.82999999999</c:v>
                </c:pt>
                <c:pt idx="15536">
                  <c:v>155329.82999999999</c:v>
                </c:pt>
                <c:pt idx="15537">
                  <c:v>155339.82999999999</c:v>
                </c:pt>
                <c:pt idx="15538">
                  <c:v>155349.82999999999</c:v>
                </c:pt>
                <c:pt idx="15539">
                  <c:v>155359.82999999999</c:v>
                </c:pt>
                <c:pt idx="15540">
                  <c:v>155369.82999999999</c:v>
                </c:pt>
                <c:pt idx="15541">
                  <c:v>155379.81</c:v>
                </c:pt>
                <c:pt idx="15542">
                  <c:v>155389.81</c:v>
                </c:pt>
                <c:pt idx="15543">
                  <c:v>155399.81</c:v>
                </c:pt>
                <c:pt idx="15544">
                  <c:v>155409.81</c:v>
                </c:pt>
                <c:pt idx="15545">
                  <c:v>155419.79999999999</c:v>
                </c:pt>
                <c:pt idx="15546">
                  <c:v>155429.81</c:v>
                </c:pt>
                <c:pt idx="15547">
                  <c:v>155439.81</c:v>
                </c:pt>
                <c:pt idx="15548">
                  <c:v>155449.81</c:v>
                </c:pt>
                <c:pt idx="15549">
                  <c:v>155459.79999999999</c:v>
                </c:pt>
                <c:pt idx="15550">
                  <c:v>155469.79999999999</c:v>
                </c:pt>
                <c:pt idx="15551">
                  <c:v>155479.79999999999</c:v>
                </c:pt>
                <c:pt idx="15552">
                  <c:v>155489.79999999999</c:v>
                </c:pt>
                <c:pt idx="15553">
                  <c:v>155499.79999999999</c:v>
                </c:pt>
                <c:pt idx="15554">
                  <c:v>155509.79999999999</c:v>
                </c:pt>
                <c:pt idx="15555">
                  <c:v>155519.78</c:v>
                </c:pt>
                <c:pt idx="15556">
                  <c:v>155529.79999999999</c:v>
                </c:pt>
                <c:pt idx="15557">
                  <c:v>155539.79999999999</c:v>
                </c:pt>
                <c:pt idx="15558">
                  <c:v>155549.79999999999</c:v>
                </c:pt>
                <c:pt idx="15559">
                  <c:v>155559.78</c:v>
                </c:pt>
                <c:pt idx="15560">
                  <c:v>155569.78</c:v>
                </c:pt>
                <c:pt idx="15561">
                  <c:v>155579.78</c:v>
                </c:pt>
                <c:pt idx="15562">
                  <c:v>155589.78</c:v>
                </c:pt>
                <c:pt idx="15563">
                  <c:v>155599.76999999999</c:v>
                </c:pt>
                <c:pt idx="15564">
                  <c:v>155609.76999999999</c:v>
                </c:pt>
                <c:pt idx="15565">
                  <c:v>155619.76999999999</c:v>
                </c:pt>
                <c:pt idx="15566">
                  <c:v>155629.76999999999</c:v>
                </c:pt>
                <c:pt idx="15567">
                  <c:v>155639.76999999999</c:v>
                </c:pt>
                <c:pt idx="15568">
                  <c:v>155649.76999999999</c:v>
                </c:pt>
                <c:pt idx="15569">
                  <c:v>155659.76999999999</c:v>
                </c:pt>
                <c:pt idx="15570">
                  <c:v>155669.76999999999</c:v>
                </c:pt>
                <c:pt idx="15571">
                  <c:v>155679.76999999999</c:v>
                </c:pt>
                <c:pt idx="15572">
                  <c:v>155689.76999999999</c:v>
                </c:pt>
                <c:pt idx="15573">
                  <c:v>155699.75</c:v>
                </c:pt>
                <c:pt idx="15574">
                  <c:v>155709.75</c:v>
                </c:pt>
                <c:pt idx="15575">
                  <c:v>155719.75</c:v>
                </c:pt>
                <c:pt idx="15576">
                  <c:v>155729.75</c:v>
                </c:pt>
                <c:pt idx="15577">
                  <c:v>155739.75</c:v>
                </c:pt>
                <c:pt idx="15578">
                  <c:v>155749.75</c:v>
                </c:pt>
                <c:pt idx="15579">
                  <c:v>155759.75</c:v>
                </c:pt>
                <c:pt idx="15580">
                  <c:v>155769.75</c:v>
                </c:pt>
                <c:pt idx="15581">
                  <c:v>155779.73000000001</c:v>
                </c:pt>
                <c:pt idx="15582">
                  <c:v>155789.73000000001</c:v>
                </c:pt>
                <c:pt idx="15583">
                  <c:v>155799.73000000001</c:v>
                </c:pt>
                <c:pt idx="15584">
                  <c:v>155809.73000000001</c:v>
                </c:pt>
                <c:pt idx="15585">
                  <c:v>155819.73000000001</c:v>
                </c:pt>
                <c:pt idx="15586">
                  <c:v>155829.73000000001</c:v>
                </c:pt>
                <c:pt idx="15587">
                  <c:v>155839.73000000001</c:v>
                </c:pt>
                <c:pt idx="15588">
                  <c:v>155849.73000000001</c:v>
                </c:pt>
                <c:pt idx="15589">
                  <c:v>155859.73000000001</c:v>
                </c:pt>
                <c:pt idx="15590">
                  <c:v>155869.73000000001</c:v>
                </c:pt>
                <c:pt idx="15591">
                  <c:v>155879.72</c:v>
                </c:pt>
                <c:pt idx="15592">
                  <c:v>155889.72</c:v>
                </c:pt>
                <c:pt idx="15593">
                  <c:v>155899.72</c:v>
                </c:pt>
                <c:pt idx="15594">
                  <c:v>155909.70000000001</c:v>
                </c:pt>
                <c:pt idx="15595">
                  <c:v>155919.70000000001</c:v>
                </c:pt>
                <c:pt idx="15596">
                  <c:v>155929.70000000001</c:v>
                </c:pt>
                <c:pt idx="15597">
                  <c:v>155939.70000000001</c:v>
                </c:pt>
                <c:pt idx="15598">
                  <c:v>155949.70000000001</c:v>
                </c:pt>
                <c:pt idx="15599">
                  <c:v>155959.70000000001</c:v>
                </c:pt>
                <c:pt idx="15600">
                  <c:v>155969.70000000001</c:v>
                </c:pt>
                <c:pt idx="15601">
                  <c:v>155979.70000000001</c:v>
                </c:pt>
                <c:pt idx="15602">
                  <c:v>155989.70000000001</c:v>
                </c:pt>
                <c:pt idx="15603">
                  <c:v>155999.70000000001</c:v>
                </c:pt>
                <c:pt idx="15604">
                  <c:v>156009.70000000001</c:v>
                </c:pt>
                <c:pt idx="15605">
                  <c:v>156019.69</c:v>
                </c:pt>
                <c:pt idx="15606">
                  <c:v>156029.69</c:v>
                </c:pt>
                <c:pt idx="15607">
                  <c:v>156039.69</c:v>
                </c:pt>
                <c:pt idx="15608">
                  <c:v>156049.70000000001</c:v>
                </c:pt>
                <c:pt idx="15609">
                  <c:v>156059.69</c:v>
                </c:pt>
                <c:pt idx="15610">
                  <c:v>156069.69</c:v>
                </c:pt>
                <c:pt idx="15611">
                  <c:v>156079.69</c:v>
                </c:pt>
                <c:pt idx="15612">
                  <c:v>156089.67000000001</c:v>
                </c:pt>
                <c:pt idx="15613">
                  <c:v>156099.67000000001</c:v>
                </c:pt>
                <c:pt idx="15614">
                  <c:v>156109.67000000001</c:v>
                </c:pt>
                <c:pt idx="15615">
                  <c:v>156119.67000000001</c:v>
                </c:pt>
                <c:pt idx="15616">
                  <c:v>156129.67000000001</c:v>
                </c:pt>
                <c:pt idx="15617">
                  <c:v>156139.67000000001</c:v>
                </c:pt>
                <c:pt idx="15618">
                  <c:v>156149.66</c:v>
                </c:pt>
                <c:pt idx="15619">
                  <c:v>156159.67000000001</c:v>
                </c:pt>
                <c:pt idx="15620">
                  <c:v>156169.67000000001</c:v>
                </c:pt>
                <c:pt idx="15621">
                  <c:v>156179.67000000001</c:v>
                </c:pt>
                <c:pt idx="15622">
                  <c:v>156189.66</c:v>
                </c:pt>
                <c:pt idx="15623">
                  <c:v>156199.66</c:v>
                </c:pt>
                <c:pt idx="15624">
                  <c:v>156209.66</c:v>
                </c:pt>
                <c:pt idx="15625">
                  <c:v>156219.66</c:v>
                </c:pt>
                <c:pt idx="15626">
                  <c:v>156229.64000000001</c:v>
                </c:pt>
                <c:pt idx="15627">
                  <c:v>156239.64000000001</c:v>
                </c:pt>
                <c:pt idx="15628">
                  <c:v>156249.64000000001</c:v>
                </c:pt>
                <c:pt idx="15629">
                  <c:v>156259.66</c:v>
                </c:pt>
                <c:pt idx="15630">
                  <c:v>156269.64000000001</c:v>
                </c:pt>
                <c:pt idx="15631">
                  <c:v>156279.64000000001</c:v>
                </c:pt>
                <c:pt idx="15632">
                  <c:v>156289.64000000001</c:v>
                </c:pt>
                <c:pt idx="15633">
                  <c:v>156299.64000000001</c:v>
                </c:pt>
                <c:pt idx="15634">
                  <c:v>156309.64000000001</c:v>
                </c:pt>
                <c:pt idx="15635">
                  <c:v>156319.64000000001</c:v>
                </c:pt>
                <c:pt idx="15636">
                  <c:v>156329.63</c:v>
                </c:pt>
                <c:pt idx="15637">
                  <c:v>156339.63</c:v>
                </c:pt>
                <c:pt idx="15638">
                  <c:v>156349.63</c:v>
                </c:pt>
                <c:pt idx="15639">
                  <c:v>156359.64000000001</c:v>
                </c:pt>
                <c:pt idx="15640">
                  <c:v>156369.63</c:v>
                </c:pt>
                <c:pt idx="15641">
                  <c:v>156379.63</c:v>
                </c:pt>
                <c:pt idx="15642">
                  <c:v>156389.63</c:v>
                </c:pt>
                <c:pt idx="15643">
                  <c:v>156399.63</c:v>
                </c:pt>
                <c:pt idx="15644">
                  <c:v>156409.60999999999</c:v>
                </c:pt>
                <c:pt idx="15645">
                  <c:v>156419.60999999999</c:v>
                </c:pt>
                <c:pt idx="15646">
                  <c:v>156429.60999999999</c:v>
                </c:pt>
                <c:pt idx="15647">
                  <c:v>156439.60999999999</c:v>
                </c:pt>
                <c:pt idx="15648">
                  <c:v>156449.60999999999</c:v>
                </c:pt>
                <c:pt idx="15649">
                  <c:v>156459.60999999999</c:v>
                </c:pt>
                <c:pt idx="15650">
                  <c:v>156469.60999999999</c:v>
                </c:pt>
                <c:pt idx="15651">
                  <c:v>156479.60999999999</c:v>
                </c:pt>
                <c:pt idx="15652">
                  <c:v>156489.60999999999</c:v>
                </c:pt>
                <c:pt idx="15653">
                  <c:v>156499.60999999999</c:v>
                </c:pt>
                <c:pt idx="15654">
                  <c:v>156509.59</c:v>
                </c:pt>
                <c:pt idx="15655">
                  <c:v>156519.59</c:v>
                </c:pt>
                <c:pt idx="15656">
                  <c:v>156529.59</c:v>
                </c:pt>
                <c:pt idx="15657">
                  <c:v>156539.57999999999</c:v>
                </c:pt>
                <c:pt idx="15658">
                  <c:v>156549.57999999999</c:v>
                </c:pt>
                <c:pt idx="15659">
                  <c:v>156559.57999999999</c:v>
                </c:pt>
                <c:pt idx="15660">
                  <c:v>156569.59</c:v>
                </c:pt>
                <c:pt idx="15661">
                  <c:v>156579.57999999999</c:v>
                </c:pt>
                <c:pt idx="15662">
                  <c:v>156589.57999999999</c:v>
                </c:pt>
                <c:pt idx="15663">
                  <c:v>156599.57999999999</c:v>
                </c:pt>
                <c:pt idx="15664">
                  <c:v>156609.57999999999</c:v>
                </c:pt>
                <c:pt idx="15665">
                  <c:v>156619.57999999999</c:v>
                </c:pt>
                <c:pt idx="15666">
                  <c:v>156629.57999999999</c:v>
                </c:pt>
                <c:pt idx="15667">
                  <c:v>156639.57999999999</c:v>
                </c:pt>
                <c:pt idx="15668">
                  <c:v>156649.56</c:v>
                </c:pt>
                <c:pt idx="15669">
                  <c:v>156659.56</c:v>
                </c:pt>
                <c:pt idx="15670">
                  <c:v>156669.57999999999</c:v>
                </c:pt>
                <c:pt idx="15671">
                  <c:v>156679.57999999999</c:v>
                </c:pt>
                <c:pt idx="15672">
                  <c:v>156689.56</c:v>
                </c:pt>
                <c:pt idx="15673">
                  <c:v>156699.56</c:v>
                </c:pt>
                <c:pt idx="15674">
                  <c:v>156709.56</c:v>
                </c:pt>
                <c:pt idx="15675">
                  <c:v>156719.54999999999</c:v>
                </c:pt>
                <c:pt idx="15676">
                  <c:v>156729.54999999999</c:v>
                </c:pt>
                <c:pt idx="15677">
                  <c:v>156739.54999999999</c:v>
                </c:pt>
                <c:pt idx="15678">
                  <c:v>156749.54999999999</c:v>
                </c:pt>
                <c:pt idx="15679">
                  <c:v>156759.54999999999</c:v>
                </c:pt>
                <c:pt idx="15680">
                  <c:v>156769.54999999999</c:v>
                </c:pt>
                <c:pt idx="15681">
                  <c:v>156779.54999999999</c:v>
                </c:pt>
                <c:pt idx="15682">
                  <c:v>156789.54999999999</c:v>
                </c:pt>
                <c:pt idx="15683">
                  <c:v>156799.54999999999</c:v>
                </c:pt>
                <c:pt idx="15684">
                  <c:v>156809.54999999999</c:v>
                </c:pt>
                <c:pt idx="15685">
                  <c:v>156819.53</c:v>
                </c:pt>
                <c:pt idx="15686">
                  <c:v>156829.53</c:v>
                </c:pt>
                <c:pt idx="15687">
                  <c:v>156839.53</c:v>
                </c:pt>
                <c:pt idx="15688">
                  <c:v>156849.53</c:v>
                </c:pt>
                <c:pt idx="15689">
                  <c:v>156859.51999999999</c:v>
                </c:pt>
                <c:pt idx="15690">
                  <c:v>156869.51999999999</c:v>
                </c:pt>
                <c:pt idx="15691">
                  <c:v>156879.51999999999</c:v>
                </c:pt>
                <c:pt idx="15692">
                  <c:v>156889.53</c:v>
                </c:pt>
                <c:pt idx="15693">
                  <c:v>156899.51999999999</c:v>
                </c:pt>
                <c:pt idx="15694">
                  <c:v>156909.51999999999</c:v>
                </c:pt>
                <c:pt idx="15695">
                  <c:v>156919.51999999999</c:v>
                </c:pt>
                <c:pt idx="15696">
                  <c:v>156929.51999999999</c:v>
                </c:pt>
                <c:pt idx="15697">
                  <c:v>156939.51999999999</c:v>
                </c:pt>
                <c:pt idx="15698">
                  <c:v>156949.51999999999</c:v>
                </c:pt>
                <c:pt idx="15699">
                  <c:v>156959.5</c:v>
                </c:pt>
                <c:pt idx="15700">
                  <c:v>156969.5</c:v>
                </c:pt>
                <c:pt idx="15701">
                  <c:v>156979.5</c:v>
                </c:pt>
                <c:pt idx="15702">
                  <c:v>156989.51999999999</c:v>
                </c:pt>
                <c:pt idx="15703">
                  <c:v>156999.5</c:v>
                </c:pt>
                <c:pt idx="15704">
                  <c:v>157009.5</c:v>
                </c:pt>
                <c:pt idx="15705">
                  <c:v>157019.5</c:v>
                </c:pt>
                <c:pt idx="15706">
                  <c:v>157029.5</c:v>
                </c:pt>
                <c:pt idx="15707">
                  <c:v>157039.48000000001</c:v>
                </c:pt>
                <c:pt idx="15708">
                  <c:v>157049.48000000001</c:v>
                </c:pt>
                <c:pt idx="15709">
                  <c:v>157059.48000000001</c:v>
                </c:pt>
                <c:pt idx="15710">
                  <c:v>157069.48000000001</c:v>
                </c:pt>
                <c:pt idx="15711">
                  <c:v>157079.48000000001</c:v>
                </c:pt>
                <c:pt idx="15712">
                  <c:v>157089.48000000001</c:v>
                </c:pt>
                <c:pt idx="15713">
                  <c:v>157099.48000000001</c:v>
                </c:pt>
                <c:pt idx="15714">
                  <c:v>157109.48000000001</c:v>
                </c:pt>
                <c:pt idx="15715">
                  <c:v>157119.48000000001</c:v>
                </c:pt>
                <c:pt idx="15716">
                  <c:v>157129.48000000001</c:v>
                </c:pt>
                <c:pt idx="15717">
                  <c:v>157139.47</c:v>
                </c:pt>
                <c:pt idx="15718">
                  <c:v>157149.47</c:v>
                </c:pt>
                <c:pt idx="15719">
                  <c:v>157159.47</c:v>
                </c:pt>
                <c:pt idx="15720">
                  <c:v>157169.47</c:v>
                </c:pt>
                <c:pt idx="15721">
                  <c:v>157179.45000000001</c:v>
                </c:pt>
                <c:pt idx="15722">
                  <c:v>157189.45000000001</c:v>
                </c:pt>
                <c:pt idx="15723">
                  <c:v>157199.47</c:v>
                </c:pt>
                <c:pt idx="15724">
                  <c:v>157209.47</c:v>
                </c:pt>
                <c:pt idx="15725">
                  <c:v>157219.45000000001</c:v>
                </c:pt>
                <c:pt idx="15726">
                  <c:v>157229.45000000001</c:v>
                </c:pt>
                <c:pt idx="15727">
                  <c:v>157239.45000000001</c:v>
                </c:pt>
                <c:pt idx="15728">
                  <c:v>157249.45000000001</c:v>
                </c:pt>
                <c:pt idx="15729">
                  <c:v>157259.45000000001</c:v>
                </c:pt>
                <c:pt idx="15730">
                  <c:v>157269.45000000001</c:v>
                </c:pt>
                <c:pt idx="15731">
                  <c:v>157279.44</c:v>
                </c:pt>
                <c:pt idx="15732">
                  <c:v>157289.44</c:v>
                </c:pt>
                <c:pt idx="15733">
                  <c:v>157299.44</c:v>
                </c:pt>
                <c:pt idx="15734">
                  <c:v>157309.45000000001</c:v>
                </c:pt>
                <c:pt idx="15735">
                  <c:v>157319.44</c:v>
                </c:pt>
                <c:pt idx="15736">
                  <c:v>157329.44</c:v>
                </c:pt>
                <c:pt idx="15737">
                  <c:v>157339.44</c:v>
                </c:pt>
                <c:pt idx="15738">
                  <c:v>157349.42000000001</c:v>
                </c:pt>
                <c:pt idx="15739">
                  <c:v>157359.42000000001</c:v>
                </c:pt>
                <c:pt idx="15740">
                  <c:v>157369.42000000001</c:v>
                </c:pt>
                <c:pt idx="15741">
                  <c:v>157379.42000000001</c:v>
                </c:pt>
                <c:pt idx="15742">
                  <c:v>157389.42000000001</c:v>
                </c:pt>
                <c:pt idx="15743">
                  <c:v>157399.42000000001</c:v>
                </c:pt>
                <c:pt idx="15744">
                  <c:v>157409.42000000001</c:v>
                </c:pt>
                <c:pt idx="15745">
                  <c:v>157419.42000000001</c:v>
                </c:pt>
                <c:pt idx="15746">
                  <c:v>157429.42000000001</c:v>
                </c:pt>
                <c:pt idx="15747">
                  <c:v>157439.42000000001</c:v>
                </c:pt>
                <c:pt idx="15748">
                  <c:v>157449.41</c:v>
                </c:pt>
                <c:pt idx="15749">
                  <c:v>157459.41</c:v>
                </c:pt>
                <c:pt idx="15750">
                  <c:v>157469.41</c:v>
                </c:pt>
                <c:pt idx="15751">
                  <c:v>157479.41</c:v>
                </c:pt>
                <c:pt idx="15752">
                  <c:v>157489.39000000001</c:v>
                </c:pt>
                <c:pt idx="15753">
                  <c:v>157499.39000000001</c:v>
                </c:pt>
                <c:pt idx="15754">
                  <c:v>157509.39000000001</c:v>
                </c:pt>
                <c:pt idx="15755">
                  <c:v>157519.41</c:v>
                </c:pt>
                <c:pt idx="15756">
                  <c:v>157529.39000000001</c:v>
                </c:pt>
                <c:pt idx="15757">
                  <c:v>157539.39000000001</c:v>
                </c:pt>
                <c:pt idx="15758">
                  <c:v>157549.39000000001</c:v>
                </c:pt>
                <c:pt idx="15759">
                  <c:v>157559.39000000001</c:v>
                </c:pt>
                <c:pt idx="15760">
                  <c:v>157569.39000000001</c:v>
                </c:pt>
                <c:pt idx="15761">
                  <c:v>157579.39000000001</c:v>
                </c:pt>
                <c:pt idx="15762">
                  <c:v>157589.38</c:v>
                </c:pt>
                <c:pt idx="15763">
                  <c:v>157599.38</c:v>
                </c:pt>
                <c:pt idx="15764">
                  <c:v>157609.38</c:v>
                </c:pt>
                <c:pt idx="15765">
                  <c:v>157619.39000000001</c:v>
                </c:pt>
                <c:pt idx="15766">
                  <c:v>157629.38</c:v>
                </c:pt>
                <c:pt idx="15767">
                  <c:v>157639.38</c:v>
                </c:pt>
                <c:pt idx="15768">
                  <c:v>157649.38</c:v>
                </c:pt>
                <c:pt idx="15769">
                  <c:v>157659.38</c:v>
                </c:pt>
                <c:pt idx="15770">
                  <c:v>157669.35999999999</c:v>
                </c:pt>
                <c:pt idx="15771">
                  <c:v>157679.35999999999</c:v>
                </c:pt>
                <c:pt idx="15772">
                  <c:v>157689.35999999999</c:v>
                </c:pt>
                <c:pt idx="15773">
                  <c:v>157699.35999999999</c:v>
                </c:pt>
                <c:pt idx="15774">
                  <c:v>157709.35999999999</c:v>
                </c:pt>
                <c:pt idx="15775">
                  <c:v>157719.35999999999</c:v>
                </c:pt>
                <c:pt idx="15776">
                  <c:v>157729.35999999999</c:v>
                </c:pt>
                <c:pt idx="15777">
                  <c:v>157739.35999999999</c:v>
                </c:pt>
                <c:pt idx="15778">
                  <c:v>157749.35999999999</c:v>
                </c:pt>
                <c:pt idx="15779">
                  <c:v>157759.35999999999</c:v>
                </c:pt>
                <c:pt idx="15780">
                  <c:v>157769.34</c:v>
                </c:pt>
                <c:pt idx="15781">
                  <c:v>157779.34</c:v>
                </c:pt>
                <c:pt idx="15782">
                  <c:v>157789.34</c:v>
                </c:pt>
                <c:pt idx="15783">
                  <c:v>157799.34</c:v>
                </c:pt>
                <c:pt idx="15784">
                  <c:v>157809.32999999999</c:v>
                </c:pt>
                <c:pt idx="15785">
                  <c:v>157819.32999999999</c:v>
                </c:pt>
                <c:pt idx="15786">
                  <c:v>157829.34</c:v>
                </c:pt>
                <c:pt idx="15787">
                  <c:v>157839.34</c:v>
                </c:pt>
                <c:pt idx="15788">
                  <c:v>157849.32999999999</c:v>
                </c:pt>
                <c:pt idx="15789">
                  <c:v>157859.32999999999</c:v>
                </c:pt>
                <c:pt idx="15790">
                  <c:v>157869.32999999999</c:v>
                </c:pt>
                <c:pt idx="15791">
                  <c:v>157879.32999999999</c:v>
                </c:pt>
                <c:pt idx="15792">
                  <c:v>157889.32999999999</c:v>
                </c:pt>
                <c:pt idx="15793">
                  <c:v>157899.32999999999</c:v>
                </c:pt>
                <c:pt idx="15794">
                  <c:v>157909.31</c:v>
                </c:pt>
                <c:pt idx="15795">
                  <c:v>157919.31</c:v>
                </c:pt>
                <c:pt idx="15796">
                  <c:v>157929.31</c:v>
                </c:pt>
                <c:pt idx="15797">
                  <c:v>157939.32999999999</c:v>
                </c:pt>
                <c:pt idx="15798">
                  <c:v>157949.31</c:v>
                </c:pt>
                <c:pt idx="15799">
                  <c:v>157959.31</c:v>
                </c:pt>
                <c:pt idx="15800">
                  <c:v>157969.31</c:v>
                </c:pt>
                <c:pt idx="15801">
                  <c:v>157979.29999999999</c:v>
                </c:pt>
                <c:pt idx="15802">
                  <c:v>157989.29999999999</c:v>
                </c:pt>
                <c:pt idx="15803">
                  <c:v>157999.29999999999</c:v>
                </c:pt>
                <c:pt idx="15804">
                  <c:v>158009.29999999999</c:v>
                </c:pt>
                <c:pt idx="15805">
                  <c:v>158019.29999999999</c:v>
                </c:pt>
                <c:pt idx="15806">
                  <c:v>158029.29999999999</c:v>
                </c:pt>
                <c:pt idx="15807">
                  <c:v>158039.29999999999</c:v>
                </c:pt>
                <c:pt idx="15808">
                  <c:v>158049.29999999999</c:v>
                </c:pt>
                <c:pt idx="15809">
                  <c:v>158059.29999999999</c:v>
                </c:pt>
                <c:pt idx="15810">
                  <c:v>158069.29999999999</c:v>
                </c:pt>
                <c:pt idx="15811">
                  <c:v>158079.28</c:v>
                </c:pt>
                <c:pt idx="15812">
                  <c:v>158089.28</c:v>
                </c:pt>
                <c:pt idx="15813">
                  <c:v>158099.28</c:v>
                </c:pt>
                <c:pt idx="15814">
                  <c:v>158109.28</c:v>
                </c:pt>
                <c:pt idx="15815">
                  <c:v>158119.26999999999</c:v>
                </c:pt>
                <c:pt idx="15816">
                  <c:v>158129.26999999999</c:v>
                </c:pt>
                <c:pt idx="15817">
                  <c:v>158139.26999999999</c:v>
                </c:pt>
                <c:pt idx="15818">
                  <c:v>158149.28</c:v>
                </c:pt>
                <c:pt idx="15819">
                  <c:v>158159.26999999999</c:v>
                </c:pt>
                <c:pt idx="15820">
                  <c:v>158169.26999999999</c:v>
                </c:pt>
                <c:pt idx="15821">
                  <c:v>158179.26999999999</c:v>
                </c:pt>
                <c:pt idx="15822">
                  <c:v>158189.26999999999</c:v>
                </c:pt>
                <c:pt idx="15823">
                  <c:v>158199.26999999999</c:v>
                </c:pt>
                <c:pt idx="15824">
                  <c:v>158209.26999999999</c:v>
                </c:pt>
                <c:pt idx="15825">
                  <c:v>158219.25</c:v>
                </c:pt>
                <c:pt idx="15826">
                  <c:v>158229.25</c:v>
                </c:pt>
                <c:pt idx="15827">
                  <c:v>158239.25</c:v>
                </c:pt>
                <c:pt idx="15828">
                  <c:v>158249.26999999999</c:v>
                </c:pt>
                <c:pt idx="15829">
                  <c:v>158259.25</c:v>
                </c:pt>
                <c:pt idx="15830">
                  <c:v>158269.25</c:v>
                </c:pt>
                <c:pt idx="15831">
                  <c:v>158279.25</c:v>
                </c:pt>
                <c:pt idx="15832">
                  <c:v>158289.25</c:v>
                </c:pt>
                <c:pt idx="15833">
                  <c:v>158299.23000000001</c:v>
                </c:pt>
                <c:pt idx="15834">
                  <c:v>158309.23000000001</c:v>
                </c:pt>
                <c:pt idx="15835">
                  <c:v>158319.23000000001</c:v>
                </c:pt>
                <c:pt idx="15836">
                  <c:v>158329.23000000001</c:v>
                </c:pt>
                <c:pt idx="15837">
                  <c:v>158339.23000000001</c:v>
                </c:pt>
                <c:pt idx="15838">
                  <c:v>158349.23000000001</c:v>
                </c:pt>
                <c:pt idx="15839">
                  <c:v>158359.23000000001</c:v>
                </c:pt>
                <c:pt idx="15840">
                  <c:v>158369.23000000001</c:v>
                </c:pt>
                <c:pt idx="15841">
                  <c:v>158379.23000000001</c:v>
                </c:pt>
                <c:pt idx="15842">
                  <c:v>158389.23000000001</c:v>
                </c:pt>
                <c:pt idx="15843">
                  <c:v>158399.22</c:v>
                </c:pt>
                <c:pt idx="15844">
                  <c:v>158409.22</c:v>
                </c:pt>
                <c:pt idx="15845">
                  <c:v>158419.22</c:v>
                </c:pt>
                <c:pt idx="15846">
                  <c:v>158429.22</c:v>
                </c:pt>
                <c:pt idx="15847">
                  <c:v>158439.20000000001</c:v>
                </c:pt>
                <c:pt idx="15848">
                  <c:v>158449.20000000001</c:v>
                </c:pt>
                <c:pt idx="15849">
                  <c:v>158459.22</c:v>
                </c:pt>
                <c:pt idx="15850">
                  <c:v>158469.22</c:v>
                </c:pt>
                <c:pt idx="15851">
                  <c:v>158479.20000000001</c:v>
                </c:pt>
                <c:pt idx="15852">
                  <c:v>158489.20000000001</c:v>
                </c:pt>
                <c:pt idx="15853">
                  <c:v>158499.20000000001</c:v>
                </c:pt>
                <c:pt idx="15854">
                  <c:v>158509.20000000001</c:v>
                </c:pt>
                <c:pt idx="15855">
                  <c:v>158519.20000000001</c:v>
                </c:pt>
                <c:pt idx="15856">
                  <c:v>158529.20000000001</c:v>
                </c:pt>
                <c:pt idx="15857">
                  <c:v>158539.19</c:v>
                </c:pt>
                <c:pt idx="15858">
                  <c:v>158549.19</c:v>
                </c:pt>
                <c:pt idx="15859">
                  <c:v>158559.19</c:v>
                </c:pt>
                <c:pt idx="15860">
                  <c:v>158569.20000000001</c:v>
                </c:pt>
                <c:pt idx="15861">
                  <c:v>158579.19</c:v>
                </c:pt>
                <c:pt idx="15862">
                  <c:v>158589.19</c:v>
                </c:pt>
                <c:pt idx="15863">
                  <c:v>158599.19</c:v>
                </c:pt>
                <c:pt idx="15864">
                  <c:v>158609.17000000001</c:v>
                </c:pt>
                <c:pt idx="15865">
                  <c:v>158619.17000000001</c:v>
                </c:pt>
                <c:pt idx="15866">
                  <c:v>158629.17000000001</c:v>
                </c:pt>
                <c:pt idx="15867">
                  <c:v>158639.17000000001</c:v>
                </c:pt>
                <c:pt idx="15868">
                  <c:v>158649.17000000001</c:v>
                </c:pt>
                <c:pt idx="15869">
                  <c:v>158659.17000000001</c:v>
                </c:pt>
                <c:pt idx="15870">
                  <c:v>158669.17000000001</c:v>
                </c:pt>
                <c:pt idx="15871">
                  <c:v>158679.17000000001</c:v>
                </c:pt>
                <c:pt idx="15872">
                  <c:v>158689.17000000001</c:v>
                </c:pt>
                <c:pt idx="15873">
                  <c:v>158699.17000000001</c:v>
                </c:pt>
                <c:pt idx="15874">
                  <c:v>158709.17000000001</c:v>
                </c:pt>
                <c:pt idx="15875">
                  <c:v>158719.16</c:v>
                </c:pt>
                <c:pt idx="15876">
                  <c:v>158729.16</c:v>
                </c:pt>
                <c:pt idx="15877">
                  <c:v>158739.16</c:v>
                </c:pt>
                <c:pt idx="15878">
                  <c:v>158749.14000000001</c:v>
                </c:pt>
                <c:pt idx="15879">
                  <c:v>158759.14000000001</c:v>
                </c:pt>
                <c:pt idx="15880">
                  <c:v>158769.14000000001</c:v>
                </c:pt>
                <c:pt idx="15881">
                  <c:v>158779.14000000001</c:v>
                </c:pt>
                <c:pt idx="15882">
                  <c:v>158789.14000000001</c:v>
                </c:pt>
                <c:pt idx="15883">
                  <c:v>158799.14000000001</c:v>
                </c:pt>
                <c:pt idx="15884">
                  <c:v>158809.14000000001</c:v>
                </c:pt>
                <c:pt idx="15885">
                  <c:v>158819.14000000001</c:v>
                </c:pt>
                <c:pt idx="15886">
                  <c:v>158829.14000000001</c:v>
                </c:pt>
                <c:pt idx="15887">
                  <c:v>158839.14000000001</c:v>
                </c:pt>
                <c:pt idx="15888">
                  <c:v>158849.13</c:v>
                </c:pt>
                <c:pt idx="15889">
                  <c:v>158859.13</c:v>
                </c:pt>
                <c:pt idx="15890">
                  <c:v>158869.13</c:v>
                </c:pt>
                <c:pt idx="15891">
                  <c:v>158879.13</c:v>
                </c:pt>
                <c:pt idx="15892">
                  <c:v>158889.13</c:v>
                </c:pt>
                <c:pt idx="15893">
                  <c:v>158899.13</c:v>
                </c:pt>
                <c:pt idx="15894">
                  <c:v>158909.13</c:v>
                </c:pt>
                <c:pt idx="15895">
                  <c:v>158919.13</c:v>
                </c:pt>
                <c:pt idx="15896">
                  <c:v>158929.10999999999</c:v>
                </c:pt>
                <c:pt idx="15897">
                  <c:v>158939.10999999999</c:v>
                </c:pt>
                <c:pt idx="15898">
                  <c:v>158949.10999999999</c:v>
                </c:pt>
                <c:pt idx="15899">
                  <c:v>158959.10999999999</c:v>
                </c:pt>
                <c:pt idx="15900">
                  <c:v>158969.10999999999</c:v>
                </c:pt>
                <c:pt idx="15901">
                  <c:v>158979.10999999999</c:v>
                </c:pt>
                <c:pt idx="15902">
                  <c:v>158989.09</c:v>
                </c:pt>
                <c:pt idx="15903">
                  <c:v>158999.10999999999</c:v>
                </c:pt>
                <c:pt idx="15904">
                  <c:v>159009.10999999999</c:v>
                </c:pt>
                <c:pt idx="15905">
                  <c:v>159019.10999999999</c:v>
                </c:pt>
                <c:pt idx="15906">
                  <c:v>159029.09</c:v>
                </c:pt>
                <c:pt idx="15907">
                  <c:v>159039.09</c:v>
                </c:pt>
                <c:pt idx="15908">
                  <c:v>159049.09</c:v>
                </c:pt>
                <c:pt idx="15909">
                  <c:v>159059.09</c:v>
                </c:pt>
                <c:pt idx="15910">
                  <c:v>159069.07999999999</c:v>
                </c:pt>
                <c:pt idx="15911">
                  <c:v>159079.07999999999</c:v>
                </c:pt>
                <c:pt idx="15912">
                  <c:v>159089.07999999999</c:v>
                </c:pt>
                <c:pt idx="15913">
                  <c:v>159099.09</c:v>
                </c:pt>
                <c:pt idx="15914">
                  <c:v>159109.07999999999</c:v>
                </c:pt>
                <c:pt idx="15915">
                  <c:v>159119.07999999999</c:v>
                </c:pt>
                <c:pt idx="15916">
                  <c:v>159129.07999999999</c:v>
                </c:pt>
                <c:pt idx="15917">
                  <c:v>159139.07999999999</c:v>
                </c:pt>
                <c:pt idx="15918">
                  <c:v>159149.07999999999</c:v>
                </c:pt>
                <c:pt idx="15919">
                  <c:v>159159.07999999999</c:v>
                </c:pt>
                <c:pt idx="15920">
                  <c:v>159169.06</c:v>
                </c:pt>
                <c:pt idx="15921">
                  <c:v>159179.06</c:v>
                </c:pt>
                <c:pt idx="15922">
                  <c:v>159189.06</c:v>
                </c:pt>
                <c:pt idx="15923">
                  <c:v>159199.04999999999</c:v>
                </c:pt>
                <c:pt idx="15924">
                  <c:v>159209.06</c:v>
                </c:pt>
                <c:pt idx="15925">
                  <c:v>159219.06</c:v>
                </c:pt>
                <c:pt idx="15926">
                  <c:v>159229.06</c:v>
                </c:pt>
                <c:pt idx="15927">
                  <c:v>159239.04999999999</c:v>
                </c:pt>
                <c:pt idx="15928">
                  <c:v>159249.04999999999</c:v>
                </c:pt>
                <c:pt idx="15929">
                  <c:v>159259.04999999999</c:v>
                </c:pt>
                <c:pt idx="15930">
                  <c:v>159269.04999999999</c:v>
                </c:pt>
                <c:pt idx="15931">
                  <c:v>159279.04999999999</c:v>
                </c:pt>
                <c:pt idx="15932">
                  <c:v>159289.04999999999</c:v>
                </c:pt>
                <c:pt idx="15933">
                  <c:v>159299.04999999999</c:v>
                </c:pt>
                <c:pt idx="15934">
                  <c:v>159309.03</c:v>
                </c:pt>
                <c:pt idx="15935">
                  <c:v>159319.04999999999</c:v>
                </c:pt>
                <c:pt idx="15936">
                  <c:v>159329.04999999999</c:v>
                </c:pt>
                <c:pt idx="15937">
                  <c:v>159339.04999999999</c:v>
                </c:pt>
                <c:pt idx="15938">
                  <c:v>159349.03</c:v>
                </c:pt>
                <c:pt idx="15939">
                  <c:v>159359.03</c:v>
                </c:pt>
                <c:pt idx="15940">
                  <c:v>159369.03</c:v>
                </c:pt>
                <c:pt idx="15941">
                  <c:v>159379.01999999999</c:v>
                </c:pt>
                <c:pt idx="15942">
                  <c:v>159389.01999999999</c:v>
                </c:pt>
                <c:pt idx="15943">
                  <c:v>159399.01999999999</c:v>
                </c:pt>
                <c:pt idx="15944">
                  <c:v>159409.01999999999</c:v>
                </c:pt>
                <c:pt idx="15945">
                  <c:v>159419.01999999999</c:v>
                </c:pt>
                <c:pt idx="15946">
                  <c:v>159429.01999999999</c:v>
                </c:pt>
                <c:pt idx="15947">
                  <c:v>159439.01999999999</c:v>
                </c:pt>
                <c:pt idx="15948">
                  <c:v>159449.01999999999</c:v>
                </c:pt>
                <c:pt idx="15949">
                  <c:v>159459.01999999999</c:v>
                </c:pt>
                <c:pt idx="15950">
                  <c:v>159469.01999999999</c:v>
                </c:pt>
                <c:pt idx="15951">
                  <c:v>159479</c:v>
                </c:pt>
                <c:pt idx="15952">
                  <c:v>159489</c:v>
                </c:pt>
                <c:pt idx="15953">
                  <c:v>159499</c:v>
                </c:pt>
                <c:pt idx="15954">
                  <c:v>159509</c:v>
                </c:pt>
                <c:pt idx="15955">
                  <c:v>159518.98000000001</c:v>
                </c:pt>
                <c:pt idx="15956">
                  <c:v>159529</c:v>
                </c:pt>
                <c:pt idx="15957">
                  <c:v>159539</c:v>
                </c:pt>
                <c:pt idx="15958">
                  <c:v>159549</c:v>
                </c:pt>
                <c:pt idx="15959">
                  <c:v>159558.98000000001</c:v>
                </c:pt>
                <c:pt idx="15960">
                  <c:v>159568.98000000001</c:v>
                </c:pt>
                <c:pt idx="15961">
                  <c:v>159578.98000000001</c:v>
                </c:pt>
                <c:pt idx="15962">
                  <c:v>159588.98000000001</c:v>
                </c:pt>
                <c:pt idx="15963">
                  <c:v>159598.98000000001</c:v>
                </c:pt>
                <c:pt idx="15964">
                  <c:v>159608.98000000001</c:v>
                </c:pt>
                <c:pt idx="15965">
                  <c:v>159618.97</c:v>
                </c:pt>
                <c:pt idx="15966">
                  <c:v>159628.97</c:v>
                </c:pt>
                <c:pt idx="15967">
                  <c:v>159638.98000000001</c:v>
                </c:pt>
                <c:pt idx="15968">
                  <c:v>159648.98000000001</c:v>
                </c:pt>
                <c:pt idx="15969">
                  <c:v>159658.97</c:v>
                </c:pt>
                <c:pt idx="15970">
                  <c:v>159668.97</c:v>
                </c:pt>
                <c:pt idx="15971">
                  <c:v>159678.97</c:v>
                </c:pt>
                <c:pt idx="15972">
                  <c:v>159688.97</c:v>
                </c:pt>
                <c:pt idx="15973">
                  <c:v>159698.95000000001</c:v>
                </c:pt>
                <c:pt idx="15974">
                  <c:v>159708.95000000001</c:v>
                </c:pt>
                <c:pt idx="15975">
                  <c:v>159718.95000000001</c:v>
                </c:pt>
                <c:pt idx="15976">
                  <c:v>159728.95000000001</c:v>
                </c:pt>
                <c:pt idx="15977">
                  <c:v>159738.95000000001</c:v>
                </c:pt>
                <c:pt idx="15978">
                  <c:v>159748.95000000001</c:v>
                </c:pt>
                <c:pt idx="15979">
                  <c:v>159758.95000000001</c:v>
                </c:pt>
                <c:pt idx="15980">
                  <c:v>159768.95000000001</c:v>
                </c:pt>
                <c:pt idx="15981">
                  <c:v>159778.95000000001</c:v>
                </c:pt>
                <c:pt idx="15982">
                  <c:v>159788.95000000001</c:v>
                </c:pt>
                <c:pt idx="15983">
                  <c:v>159798.94</c:v>
                </c:pt>
                <c:pt idx="15984">
                  <c:v>159808.94</c:v>
                </c:pt>
                <c:pt idx="15985">
                  <c:v>159818.94</c:v>
                </c:pt>
                <c:pt idx="15986">
                  <c:v>159828.94</c:v>
                </c:pt>
                <c:pt idx="15987">
                  <c:v>159838.92000000001</c:v>
                </c:pt>
                <c:pt idx="15988">
                  <c:v>159848.94</c:v>
                </c:pt>
                <c:pt idx="15989">
                  <c:v>159858.94</c:v>
                </c:pt>
                <c:pt idx="15990">
                  <c:v>159868.94</c:v>
                </c:pt>
                <c:pt idx="15991">
                  <c:v>159878.92000000001</c:v>
                </c:pt>
                <c:pt idx="15992">
                  <c:v>159888.92000000001</c:v>
                </c:pt>
                <c:pt idx="15993">
                  <c:v>159898.92000000001</c:v>
                </c:pt>
                <c:pt idx="15994">
                  <c:v>159908.92000000001</c:v>
                </c:pt>
                <c:pt idx="15995">
                  <c:v>159918.92000000001</c:v>
                </c:pt>
                <c:pt idx="15996">
                  <c:v>159928.92000000001</c:v>
                </c:pt>
                <c:pt idx="15997">
                  <c:v>159938.91</c:v>
                </c:pt>
                <c:pt idx="15998">
                  <c:v>159948.91</c:v>
                </c:pt>
                <c:pt idx="15999">
                  <c:v>159958.92000000001</c:v>
                </c:pt>
                <c:pt idx="16000">
                  <c:v>159968.92000000001</c:v>
                </c:pt>
                <c:pt idx="16001">
                  <c:v>159978.91</c:v>
                </c:pt>
                <c:pt idx="16002">
                  <c:v>159988.91</c:v>
                </c:pt>
                <c:pt idx="16003">
                  <c:v>159998.91</c:v>
                </c:pt>
                <c:pt idx="16004">
                  <c:v>160008.89000000001</c:v>
                </c:pt>
                <c:pt idx="16005">
                  <c:v>160018.89000000001</c:v>
                </c:pt>
                <c:pt idx="16006">
                  <c:v>160028.89000000001</c:v>
                </c:pt>
                <c:pt idx="16007">
                  <c:v>160038.89000000001</c:v>
                </c:pt>
                <c:pt idx="16008">
                  <c:v>160048.89000000001</c:v>
                </c:pt>
                <c:pt idx="16009">
                  <c:v>160058.89000000001</c:v>
                </c:pt>
                <c:pt idx="16010">
                  <c:v>160068.89000000001</c:v>
                </c:pt>
                <c:pt idx="16011">
                  <c:v>160078.89000000001</c:v>
                </c:pt>
                <c:pt idx="16012">
                  <c:v>160088.89000000001</c:v>
                </c:pt>
                <c:pt idx="16013">
                  <c:v>160098.89000000001</c:v>
                </c:pt>
                <c:pt idx="16014">
                  <c:v>160108.88</c:v>
                </c:pt>
                <c:pt idx="16015">
                  <c:v>160118.88</c:v>
                </c:pt>
                <c:pt idx="16016">
                  <c:v>160128.88</c:v>
                </c:pt>
                <c:pt idx="16017">
                  <c:v>160138.88</c:v>
                </c:pt>
                <c:pt idx="16018">
                  <c:v>160148.85999999999</c:v>
                </c:pt>
                <c:pt idx="16019">
                  <c:v>160158.85999999999</c:v>
                </c:pt>
                <c:pt idx="16020">
                  <c:v>160168.88</c:v>
                </c:pt>
                <c:pt idx="16021">
                  <c:v>160178.88</c:v>
                </c:pt>
                <c:pt idx="16022">
                  <c:v>160188.85999999999</c:v>
                </c:pt>
                <c:pt idx="16023">
                  <c:v>160198.85999999999</c:v>
                </c:pt>
                <c:pt idx="16024">
                  <c:v>160208.85999999999</c:v>
                </c:pt>
                <c:pt idx="16025">
                  <c:v>160218.85999999999</c:v>
                </c:pt>
                <c:pt idx="16026">
                  <c:v>160228.85999999999</c:v>
                </c:pt>
                <c:pt idx="16027">
                  <c:v>160238.85999999999</c:v>
                </c:pt>
                <c:pt idx="16028">
                  <c:v>160248.84</c:v>
                </c:pt>
                <c:pt idx="16029">
                  <c:v>160258.84</c:v>
                </c:pt>
                <c:pt idx="16030">
                  <c:v>160268.84</c:v>
                </c:pt>
                <c:pt idx="16031">
                  <c:v>160278.85999999999</c:v>
                </c:pt>
                <c:pt idx="16032">
                  <c:v>160288.84</c:v>
                </c:pt>
                <c:pt idx="16033">
                  <c:v>160298.84</c:v>
                </c:pt>
                <c:pt idx="16034">
                  <c:v>160308.84</c:v>
                </c:pt>
                <c:pt idx="16035">
                  <c:v>160318.84</c:v>
                </c:pt>
                <c:pt idx="16036">
                  <c:v>160328.82999999999</c:v>
                </c:pt>
                <c:pt idx="16037">
                  <c:v>160338.82999999999</c:v>
                </c:pt>
                <c:pt idx="16038">
                  <c:v>160348.82999999999</c:v>
                </c:pt>
                <c:pt idx="16039">
                  <c:v>160358.82999999999</c:v>
                </c:pt>
                <c:pt idx="16040">
                  <c:v>160368.82999999999</c:v>
                </c:pt>
                <c:pt idx="16041">
                  <c:v>160378.82999999999</c:v>
                </c:pt>
                <c:pt idx="16042">
                  <c:v>160388.82999999999</c:v>
                </c:pt>
                <c:pt idx="16043">
                  <c:v>160398.82999999999</c:v>
                </c:pt>
                <c:pt idx="16044">
                  <c:v>160408.82999999999</c:v>
                </c:pt>
                <c:pt idx="16045">
                  <c:v>160418.82999999999</c:v>
                </c:pt>
                <c:pt idx="16046">
                  <c:v>160428.81</c:v>
                </c:pt>
                <c:pt idx="16047">
                  <c:v>160438.81</c:v>
                </c:pt>
                <c:pt idx="16048">
                  <c:v>160448.81</c:v>
                </c:pt>
                <c:pt idx="16049">
                  <c:v>160458.81</c:v>
                </c:pt>
                <c:pt idx="16050">
                  <c:v>160468.79999999999</c:v>
                </c:pt>
                <c:pt idx="16051">
                  <c:v>160478.79999999999</c:v>
                </c:pt>
                <c:pt idx="16052">
                  <c:v>160488.81</c:v>
                </c:pt>
                <c:pt idx="16053">
                  <c:v>160498.81</c:v>
                </c:pt>
                <c:pt idx="16054">
                  <c:v>160508.79999999999</c:v>
                </c:pt>
                <c:pt idx="16055">
                  <c:v>160518.79999999999</c:v>
                </c:pt>
                <c:pt idx="16056">
                  <c:v>160528.79999999999</c:v>
                </c:pt>
                <c:pt idx="16057">
                  <c:v>160538.79999999999</c:v>
                </c:pt>
                <c:pt idx="16058">
                  <c:v>160548.79999999999</c:v>
                </c:pt>
                <c:pt idx="16059">
                  <c:v>160558.79999999999</c:v>
                </c:pt>
                <c:pt idx="16060">
                  <c:v>160568.78</c:v>
                </c:pt>
                <c:pt idx="16061">
                  <c:v>160578.79999999999</c:v>
                </c:pt>
                <c:pt idx="16062">
                  <c:v>160588.78</c:v>
                </c:pt>
                <c:pt idx="16063">
                  <c:v>160598.79999999999</c:v>
                </c:pt>
                <c:pt idx="16064">
                  <c:v>160608.78</c:v>
                </c:pt>
                <c:pt idx="16065">
                  <c:v>160618.78</c:v>
                </c:pt>
                <c:pt idx="16066">
                  <c:v>160628.78</c:v>
                </c:pt>
                <c:pt idx="16067">
                  <c:v>160638.76999999999</c:v>
                </c:pt>
                <c:pt idx="16068">
                  <c:v>160648.76999999999</c:v>
                </c:pt>
                <c:pt idx="16069">
                  <c:v>160658.76999999999</c:v>
                </c:pt>
                <c:pt idx="16070">
                  <c:v>160668.76999999999</c:v>
                </c:pt>
                <c:pt idx="16071">
                  <c:v>160678.76999999999</c:v>
                </c:pt>
                <c:pt idx="16072">
                  <c:v>160688.76999999999</c:v>
                </c:pt>
                <c:pt idx="16073">
                  <c:v>160698.75</c:v>
                </c:pt>
                <c:pt idx="16074">
                  <c:v>160708.76999999999</c:v>
                </c:pt>
                <c:pt idx="16075">
                  <c:v>160718.76999999999</c:v>
                </c:pt>
                <c:pt idx="16076">
                  <c:v>160728.76999999999</c:v>
                </c:pt>
                <c:pt idx="16077">
                  <c:v>160738.75</c:v>
                </c:pt>
                <c:pt idx="16078">
                  <c:v>160748.75</c:v>
                </c:pt>
                <c:pt idx="16079">
                  <c:v>160758.75</c:v>
                </c:pt>
                <c:pt idx="16080">
                  <c:v>160768.75</c:v>
                </c:pt>
                <c:pt idx="16081">
                  <c:v>160778.73000000001</c:v>
                </c:pt>
                <c:pt idx="16082">
                  <c:v>160788.73000000001</c:v>
                </c:pt>
                <c:pt idx="16083">
                  <c:v>160798.73000000001</c:v>
                </c:pt>
                <c:pt idx="16084">
                  <c:v>160808.73000000001</c:v>
                </c:pt>
                <c:pt idx="16085">
                  <c:v>160818.73000000001</c:v>
                </c:pt>
                <c:pt idx="16086">
                  <c:v>160828.73000000001</c:v>
                </c:pt>
                <c:pt idx="16087">
                  <c:v>160838.73000000001</c:v>
                </c:pt>
                <c:pt idx="16088">
                  <c:v>160848.73000000001</c:v>
                </c:pt>
                <c:pt idx="16089">
                  <c:v>160858.73000000001</c:v>
                </c:pt>
                <c:pt idx="16090">
                  <c:v>160868.73000000001</c:v>
                </c:pt>
                <c:pt idx="16091">
                  <c:v>160878.72</c:v>
                </c:pt>
                <c:pt idx="16092">
                  <c:v>160888.72</c:v>
                </c:pt>
                <c:pt idx="16093">
                  <c:v>160898.72</c:v>
                </c:pt>
                <c:pt idx="16094">
                  <c:v>160908.72</c:v>
                </c:pt>
                <c:pt idx="16095">
                  <c:v>160918.70000000001</c:v>
                </c:pt>
                <c:pt idx="16096">
                  <c:v>160928.72</c:v>
                </c:pt>
                <c:pt idx="16097">
                  <c:v>160938.72</c:v>
                </c:pt>
                <c:pt idx="16098">
                  <c:v>160948.72</c:v>
                </c:pt>
                <c:pt idx="16099">
                  <c:v>160958.70000000001</c:v>
                </c:pt>
                <c:pt idx="16100">
                  <c:v>160968.70000000001</c:v>
                </c:pt>
                <c:pt idx="16101">
                  <c:v>160978.70000000001</c:v>
                </c:pt>
                <c:pt idx="16102">
                  <c:v>160988.70000000001</c:v>
                </c:pt>
                <c:pt idx="16103">
                  <c:v>160998.70000000001</c:v>
                </c:pt>
                <c:pt idx="16104">
                  <c:v>161008.70000000001</c:v>
                </c:pt>
                <c:pt idx="16105">
                  <c:v>161018.69</c:v>
                </c:pt>
                <c:pt idx="16106">
                  <c:v>161028.70000000001</c:v>
                </c:pt>
                <c:pt idx="16107">
                  <c:v>161038.70000000001</c:v>
                </c:pt>
                <c:pt idx="16108">
                  <c:v>161048.70000000001</c:v>
                </c:pt>
                <c:pt idx="16109">
                  <c:v>161058.69</c:v>
                </c:pt>
                <c:pt idx="16110">
                  <c:v>161068.69</c:v>
                </c:pt>
                <c:pt idx="16111">
                  <c:v>161078.69</c:v>
                </c:pt>
                <c:pt idx="16112">
                  <c:v>161088.69</c:v>
                </c:pt>
                <c:pt idx="16113">
                  <c:v>161098.67000000001</c:v>
                </c:pt>
                <c:pt idx="16114">
                  <c:v>161108.67000000001</c:v>
                </c:pt>
                <c:pt idx="16115">
                  <c:v>161118.67000000001</c:v>
                </c:pt>
                <c:pt idx="16116">
                  <c:v>161128.67000000001</c:v>
                </c:pt>
                <c:pt idx="16117">
                  <c:v>161138.67000000001</c:v>
                </c:pt>
                <c:pt idx="16118">
                  <c:v>161148.67000000001</c:v>
                </c:pt>
                <c:pt idx="16119">
                  <c:v>161158.67000000001</c:v>
                </c:pt>
                <c:pt idx="16120">
                  <c:v>161168.67000000001</c:v>
                </c:pt>
                <c:pt idx="16121">
                  <c:v>161178.67000000001</c:v>
                </c:pt>
                <c:pt idx="16122">
                  <c:v>161188.67000000001</c:v>
                </c:pt>
                <c:pt idx="16123">
                  <c:v>161198.66</c:v>
                </c:pt>
                <c:pt idx="16124">
                  <c:v>161208.66</c:v>
                </c:pt>
                <c:pt idx="16125">
                  <c:v>161218.66</c:v>
                </c:pt>
                <c:pt idx="16126">
                  <c:v>161228.64000000001</c:v>
                </c:pt>
                <c:pt idx="16127">
                  <c:v>161238.64000000001</c:v>
                </c:pt>
                <c:pt idx="16128">
                  <c:v>161248.66</c:v>
                </c:pt>
                <c:pt idx="16129">
                  <c:v>161258.66</c:v>
                </c:pt>
                <c:pt idx="16130">
                  <c:v>161268.64000000001</c:v>
                </c:pt>
                <c:pt idx="16131">
                  <c:v>161278.64000000001</c:v>
                </c:pt>
                <c:pt idx="16132">
                  <c:v>161288.64000000001</c:v>
                </c:pt>
                <c:pt idx="16133">
                  <c:v>161298.64000000001</c:v>
                </c:pt>
                <c:pt idx="16134">
                  <c:v>161308.64000000001</c:v>
                </c:pt>
                <c:pt idx="16135">
                  <c:v>161318.64000000001</c:v>
                </c:pt>
                <c:pt idx="16136">
                  <c:v>161328.64000000001</c:v>
                </c:pt>
                <c:pt idx="16137">
                  <c:v>161338.63</c:v>
                </c:pt>
                <c:pt idx="16138">
                  <c:v>161348.64000000001</c:v>
                </c:pt>
                <c:pt idx="16139">
                  <c:v>161358.64000000001</c:v>
                </c:pt>
                <c:pt idx="16140">
                  <c:v>161368.64000000001</c:v>
                </c:pt>
                <c:pt idx="16141">
                  <c:v>161378.63</c:v>
                </c:pt>
                <c:pt idx="16142">
                  <c:v>161388.63</c:v>
                </c:pt>
                <c:pt idx="16143">
                  <c:v>161398.63</c:v>
                </c:pt>
                <c:pt idx="16144">
                  <c:v>161408.60999999999</c:v>
                </c:pt>
                <c:pt idx="16145">
                  <c:v>161418.63</c:v>
                </c:pt>
                <c:pt idx="16146">
                  <c:v>161428.60999999999</c:v>
                </c:pt>
                <c:pt idx="16147">
                  <c:v>161438.60999999999</c:v>
                </c:pt>
                <c:pt idx="16148">
                  <c:v>161448.60999999999</c:v>
                </c:pt>
                <c:pt idx="16149">
                  <c:v>161458.60999999999</c:v>
                </c:pt>
                <c:pt idx="16150">
                  <c:v>161468.60999999999</c:v>
                </c:pt>
                <c:pt idx="16151">
                  <c:v>161478.60999999999</c:v>
                </c:pt>
                <c:pt idx="16152">
                  <c:v>161488.60999999999</c:v>
                </c:pt>
                <c:pt idx="16153">
                  <c:v>161498.60999999999</c:v>
                </c:pt>
                <c:pt idx="16154">
                  <c:v>161508.59</c:v>
                </c:pt>
                <c:pt idx="16155">
                  <c:v>161518.59</c:v>
                </c:pt>
                <c:pt idx="16156">
                  <c:v>161528.59</c:v>
                </c:pt>
                <c:pt idx="16157">
                  <c:v>161538.59</c:v>
                </c:pt>
                <c:pt idx="16158">
                  <c:v>161548.57999999999</c:v>
                </c:pt>
                <c:pt idx="16159">
                  <c:v>161558.57999999999</c:v>
                </c:pt>
                <c:pt idx="16160">
                  <c:v>161568.59</c:v>
                </c:pt>
                <c:pt idx="16161">
                  <c:v>161578.59</c:v>
                </c:pt>
                <c:pt idx="16162">
                  <c:v>161588.57999999999</c:v>
                </c:pt>
                <c:pt idx="16163">
                  <c:v>161598.57999999999</c:v>
                </c:pt>
                <c:pt idx="16164">
                  <c:v>161608.57999999999</c:v>
                </c:pt>
                <c:pt idx="16165">
                  <c:v>161618.57999999999</c:v>
                </c:pt>
                <c:pt idx="16166">
                  <c:v>161628.57999999999</c:v>
                </c:pt>
                <c:pt idx="16167">
                  <c:v>161638.57999999999</c:v>
                </c:pt>
                <c:pt idx="16168">
                  <c:v>161648.56</c:v>
                </c:pt>
                <c:pt idx="16169">
                  <c:v>161658.56</c:v>
                </c:pt>
                <c:pt idx="16170">
                  <c:v>161668.56</c:v>
                </c:pt>
                <c:pt idx="16171">
                  <c:v>161678.57999999999</c:v>
                </c:pt>
                <c:pt idx="16172">
                  <c:v>161688.56</c:v>
                </c:pt>
                <c:pt idx="16173">
                  <c:v>161698.56</c:v>
                </c:pt>
                <c:pt idx="16174">
                  <c:v>161708.56</c:v>
                </c:pt>
                <c:pt idx="16175">
                  <c:v>161718.56</c:v>
                </c:pt>
                <c:pt idx="16176">
                  <c:v>161728.54999999999</c:v>
                </c:pt>
                <c:pt idx="16177">
                  <c:v>161738.54999999999</c:v>
                </c:pt>
                <c:pt idx="16178">
                  <c:v>161748.54999999999</c:v>
                </c:pt>
                <c:pt idx="16179">
                  <c:v>161758.54999999999</c:v>
                </c:pt>
                <c:pt idx="16180">
                  <c:v>161768.54999999999</c:v>
                </c:pt>
                <c:pt idx="16181">
                  <c:v>161778.54999999999</c:v>
                </c:pt>
                <c:pt idx="16182">
                  <c:v>161788.54999999999</c:v>
                </c:pt>
                <c:pt idx="16183">
                  <c:v>161798.54999999999</c:v>
                </c:pt>
                <c:pt idx="16184">
                  <c:v>161808.54999999999</c:v>
                </c:pt>
                <c:pt idx="16185">
                  <c:v>161818.54999999999</c:v>
                </c:pt>
                <c:pt idx="16186">
                  <c:v>161828.53</c:v>
                </c:pt>
                <c:pt idx="16187">
                  <c:v>161838.53</c:v>
                </c:pt>
                <c:pt idx="16188">
                  <c:v>161848.53</c:v>
                </c:pt>
                <c:pt idx="16189">
                  <c:v>161858.51999999999</c:v>
                </c:pt>
                <c:pt idx="16190">
                  <c:v>161868.51999999999</c:v>
                </c:pt>
                <c:pt idx="16191">
                  <c:v>161878.51999999999</c:v>
                </c:pt>
                <c:pt idx="16192">
                  <c:v>161888.51999999999</c:v>
                </c:pt>
                <c:pt idx="16193">
                  <c:v>161898.51999999999</c:v>
                </c:pt>
                <c:pt idx="16194">
                  <c:v>161908.51999999999</c:v>
                </c:pt>
                <c:pt idx="16195">
                  <c:v>161918.51999999999</c:v>
                </c:pt>
                <c:pt idx="16196">
                  <c:v>161928.51999999999</c:v>
                </c:pt>
                <c:pt idx="16197">
                  <c:v>161938.51999999999</c:v>
                </c:pt>
                <c:pt idx="16198">
                  <c:v>161948.51999999999</c:v>
                </c:pt>
                <c:pt idx="16199">
                  <c:v>161958.51999999999</c:v>
                </c:pt>
                <c:pt idx="16200">
                  <c:v>161968.5</c:v>
                </c:pt>
                <c:pt idx="16201">
                  <c:v>161978.5</c:v>
                </c:pt>
                <c:pt idx="16202">
                  <c:v>161988.5</c:v>
                </c:pt>
                <c:pt idx="16203">
                  <c:v>161998.48000000001</c:v>
                </c:pt>
                <c:pt idx="16204">
                  <c:v>162008.5</c:v>
                </c:pt>
                <c:pt idx="16205">
                  <c:v>162018.5</c:v>
                </c:pt>
                <c:pt idx="16206">
                  <c:v>162028.5</c:v>
                </c:pt>
                <c:pt idx="16207">
                  <c:v>162038.48000000001</c:v>
                </c:pt>
                <c:pt idx="16208">
                  <c:v>162048.48000000001</c:v>
                </c:pt>
                <c:pt idx="16209">
                  <c:v>162058.48000000001</c:v>
                </c:pt>
                <c:pt idx="16210">
                  <c:v>162068.48000000001</c:v>
                </c:pt>
                <c:pt idx="16211">
                  <c:v>162078.48000000001</c:v>
                </c:pt>
                <c:pt idx="16212">
                  <c:v>162088.48000000001</c:v>
                </c:pt>
                <c:pt idx="16213">
                  <c:v>162098.47</c:v>
                </c:pt>
                <c:pt idx="16214">
                  <c:v>162108.48000000001</c:v>
                </c:pt>
                <c:pt idx="16215">
                  <c:v>162118.48000000001</c:v>
                </c:pt>
                <c:pt idx="16216">
                  <c:v>162128.48000000001</c:v>
                </c:pt>
                <c:pt idx="16217">
                  <c:v>162138.47</c:v>
                </c:pt>
                <c:pt idx="16218">
                  <c:v>162148.47</c:v>
                </c:pt>
                <c:pt idx="16219">
                  <c:v>162158.47</c:v>
                </c:pt>
                <c:pt idx="16220">
                  <c:v>162168.47</c:v>
                </c:pt>
                <c:pt idx="16221">
                  <c:v>162178.45000000001</c:v>
                </c:pt>
                <c:pt idx="16222">
                  <c:v>162188.45000000001</c:v>
                </c:pt>
                <c:pt idx="16223">
                  <c:v>162198.45000000001</c:v>
                </c:pt>
                <c:pt idx="16224">
                  <c:v>162208.45000000001</c:v>
                </c:pt>
                <c:pt idx="16225">
                  <c:v>162218.45000000001</c:v>
                </c:pt>
                <c:pt idx="16226">
                  <c:v>162228.45000000001</c:v>
                </c:pt>
                <c:pt idx="16227">
                  <c:v>162238.45000000001</c:v>
                </c:pt>
                <c:pt idx="16228">
                  <c:v>162248.45000000001</c:v>
                </c:pt>
                <c:pt idx="16229">
                  <c:v>162258.45000000001</c:v>
                </c:pt>
                <c:pt idx="16230">
                  <c:v>162268.45000000001</c:v>
                </c:pt>
                <c:pt idx="16231">
                  <c:v>162278.44</c:v>
                </c:pt>
                <c:pt idx="16232">
                  <c:v>162288.44</c:v>
                </c:pt>
                <c:pt idx="16233">
                  <c:v>162298.44</c:v>
                </c:pt>
                <c:pt idx="16234">
                  <c:v>162308.44</c:v>
                </c:pt>
                <c:pt idx="16235">
                  <c:v>162318.42000000001</c:v>
                </c:pt>
                <c:pt idx="16236">
                  <c:v>162328.44</c:v>
                </c:pt>
                <c:pt idx="16237">
                  <c:v>162338.44</c:v>
                </c:pt>
                <c:pt idx="16238">
                  <c:v>162348.44</c:v>
                </c:pt>
                <c:pt idx="16239">
                  <c:v>162358.42000000001</c:v>
                </c:pt>
                <c:pt idx="16240">
                  <c:v>162368.42000000001</c:v>
                </c:pt>
                <c:pt idx="16241">
                  <c:v>162378.42000000001</c:v>
                </c:pt>
                <c:pt idx="16242">
                  <c:v>162388.42000000001</c:v>
                </c:pt>
                <c:pt idx="16243">
                  <c:v>162398.42000000001</c:v>
                </c:pt>
                <c:pt idx="16244">
                  <c:v>162408.42000000001</c:v>
                </c:pt>
                <c:pt idx="16245">
                  <c:v>162418.41</c:v>
                </c:pt>
                <c:pt idx="16246">
                  <c:v>162428.41</c:v>
                </c:pt>
                <c:pt idx="16247">
                  <c:v>162438.42000000001</c:v>
                </c:pt>
                <c:pt idx="16248">
                  <c:v>162448.42000000001</c:v>
                </c:pt>
                <c:pt idx="16249">
                  <c:v>162458.41</c:v>
                </c:pt>
                <c:pt idx="16250">
                  <c:v>162468.41</c:v>
                </c:pt>
                <c:pt idx="16251">
                  <c:v>162478.41</c:v>
                </c:pt>
                <c:pt idx="16252">
                  <c:v>162488.41</c:v>
                </c:pt>
                <c:pt idx="16253">
                  <c:v>162498.39000000001</c:v>
                </c:pt>
                <c:pt idx="16254">
                  <c:v>162508.39000000001</c:v>
                </c:pt>
                <c:pt idx="16255">
                  <c:v>162518.39000000001</c:v>
                </c:pt>
                <c:pt idx="16256">
                  <c:v>162528.39000000001</c:v>
                </c:pt>
                <c:pt idx="16257">
                  <c:v>162538.39000000001</c:v>
                </c:pt>
                <c:pt idx="16258">
                  <c:v>162548.39000000001</c:v>
                </c:pt>
                <c:pt idx="16259">
                  <c:v>162558.39000000001</c:v>
                </c:pt>
                <c:pt idx="16260">
                  <c:v>162568.39000000001</c:v>
                </c:pt>
                <c:pt idx="16261">
                  <c:v>162578.39000000001</c:v>
                </c:pt>
                <c:pt idx="16262">
                  <c:v>162588.39000000001</c:v>
                </c:pt>
                <c:pt idx="16263">
                  <c:v>162598.38</c:v>
                </c:pt>
                <c:pt idx="16264">
                  <c:v>162608.38</c:v>
                </c:pt>
                <c:pt idx="16265">
                  <c:v>162618.38</c:v>
                </c:pt>
                <c:pt idx="16266">
                  <c:v>162628.35999999999</c:v>
                </c:pt>
                <c:pt idx="16267">
                  <c:v>162638.35999999999</c:v>
                </c:pt>
                <c:pt idx="16268">
                  <c:v>162648.38</c:v>
                </c:pt>
                <c:pt idx="16269">
                  <c:v>162658.38</c:v>
                </c:pt>
                <c:pt idx="16270">
                  <c:v>162668.35999999999</c:v>
                </c:pt>
                <c:pt idx="16271">
                  <c:v>162678.35999999999</c:v>
                </c:pt>
                <c:pt idx="16272">
                  <c:v>162688.35999999999</c:v>
                </c:pt>
                <c:pt idx="16273">
                  <c:v>162698.35999999999</c:v>
                </c:pt>
                <c:pt idx="16274">
                  <c:v>162708.35999999999</c:v>
                </c:pt>
                <c:pt idx="16275">
                  <c:v>162718.35999999999</c:v>
                </c:pt>
                <c:pt idx="16276">
                  <c:v>162728.34</c:v>
                </c:pt>
                <c:pt idx="16277">
                  <c:v>162738.34</c:v>
                </c:pt>
                <c:pt idx="16278">
                  <c:v>162748.34</c:v>
                </c:pt>
                <c:pt idx="16279">
                  <c:v>162758.35999999999</c:v>
                </c:pt>
                <c:pt idx="16280">
                  <c:v>162768.34</c:v>
                </c:pt>
                <c:pt idx="16281">
                  <c:v>162778.34</c:v>
                </c:pt>
                <c:pt idx="16282">
                  <c:v>162788.34</c:v>
                </c:pt>
                <c:pt idx="16283">
                  <c:v>162798.34</c:v>
                </c:pt>
                <c:pt idx="16284">
                  <c:v>162808.32999999999</c:v>
                </c:pt>
                <c:pt idx="16285">
                  <c:v>162818.32999999999</c:v>
                </c:pt>
                <c:pt idx="16286">
                  <c:v>162828.32999999999</c:v>
                </c:pt>
                <c:pt idx="16287">
                  <c:v>162838.32999999999</c:v>
                </c:pt>
                <c:pt idx="16288">
                  <c:v>162848.32999999999</c:v>
                </c:pt>
                <c:pt idx="16289">
                  <c:v>162858.32999999999</c:v>
                </c:pt>
                <c:pt idx="16290">
                  <c:v>162868.32999999999</c:v>
                </c:pt>
                <c:pt idx="16291">
                  <c:v>162878.32999999999</c:v>
                </c:pt>
                <c:pt idx="16292">
                  <c:v>162888.32999999999</c:v>
                </c:pt>
                <c:pt idx="16293">
                  <c:v>162898.32999999999</c:v>
                </c:pt>
                <c:pt idx="16294">
                  <c:v>162908.31</c:v>
                </c:pt>
                <c:pt idx="16295">
                  <c:v>162918.31</c:v>
                </c:pt>
                <c:pt idx="16296">
                  <c:v>162928.31</c:v>
                </c:pt>
                <c:pt idx="16297">
                  <c:v>162938.31</c:v>
                </c:pt>
                <c:pt idx="16298">
                  <c:v>162948.29999999999</c:v>
                </c:pt>
                <c:pt idx="16299">
                  <c:v>162958.29999999999</c:v>
                </c:pt>
                <c:pt idx="16300">
                  <c:v>162968.29999999999</c:v>
                </c:pt>
                <c:pt idx="16301">
                  <c:v>162978.31</c:v>
                </c:pt>
                <c:pt idx="16302">
                  <c:v>162988.29999999999</c:v>
                </c:pt>
                <c:pt idx="16303">
                  <c:v>162998.29999999999</c:v>
                </c:pt>
                <c:pt idx="16304">
                  <c:v>163008.29999999999</c:v>
                </c:pt>
                <c:pt idx="16305">
                  <c:v>163018.29999999999</c:v>
                </c:pt>
                <c:pt idx="16306">
                  <c:v>163028.29999999999</c:v>
                </c:pt>
                <c:pt idx="16307">
                  <c:v>163038.29999999999</c:v>
                </c:pt>
                <c:pt idx="16308">
                  <c:v>163048.28</c:v>
                </c:pt>
                <c:pt idx="16309">
                  <c:v>163058.28</c:v>
                </c:pt>
                <c:pt idx="16310">
                  <c:v>163068.28</c:v>
                </c:pt>
                <c:pt idx="16311">
                  <c:v>163078.28</c:v>
                </c:pt>
                <c:pt idx="16312">
                  <c:v>163088.28</c:v>
                </c:pt>
                <c:pt idx="16313">
                  <c:v>163098.28</c:v>
                </c:pt>
                <c:pt idx="16314">
                  <c:v>163108.28</c:v>
                </c:pt>
                <c:pt idx="16315">
                  <c:v>163118.28</c:v>
                </c:pt>
                <c:pt idx="16316">
                  <c:v>163128.26999999999</c:v>
                </c:pt>
                <c:pt idx="16317">
                  <c:v>163138.26999999999</c:v>
                </c:pt>
                <c:pt idx="16318">
                  <c:v>163148.26999999999</c:v>
                </c:pt>
                <c:pt idx="16319">
                  <c:v>163158.26999999999</c:v>
                </c:pt>
                <c:pt idx="16320">
                  <c:v>163168.26999999999</c:v>
                </c:pt>
                <c:pt idx="16321">
                  <c:v>163178.26999999999</c:v>
                </c:pt>
                <c:pt idx="16322">
                  <c:v>163188.25</c:v>
                </c:pt>
                <c:pt idx="16323">
                  <c:v>163198.26999999999</c:v>
                </c:pt>
                <c:pt idx="16324">
                  <c:v>163208.26999999999</c:v>
                </c:pt>
                <c:pt idx="16325">
                  <c:v>163218.26999999999</c:v>
                </c:pt>
                <c:pt idx="16326">
                  <c:v>163228.25</c:v>
                </c:pt>
                <c:pt idx="16327">
                  <c:v>163238.25</c:v>
                </c:pt>
                <c:pt idx="16328">
                  <c:v>163248.25</c:v>
                </c:pt>
                <c:pt idx="16329">
                  <c:v>163258.23000000001</c:v>
                </c:pt>
                <c:pt idx="16330">
                  <c:v>163268.23000000001</c:v>
                </c:pt>
                <c:pt idx="16331">
                  <c:v>163278.23000000001</c:v>
                </c:pt>
                <c:pt idx="16332">
                  <c:v>163288.23000000001</c:v>
                </c:pt>
                <c:pt idx="16333">
                  <c:v>163298.23000000001</c:v>
                </c:pt>
                <c:pt idx="16334">
                  <c:v>163308.23000000001</c:v>
                </c:pt>
                <c:pt idx="16335">
                  <c:v>163318.23000000001</c:v>
                </c:pt>
                <c:pt idx="16336">
                  <c:v>163328.23000000001</c:v>
                </c:pt>
                <c:pt idx="16337">
                  <c:v>163338.23000000001</c:v>
                </c:pt>
                <c:pt idx="16338">
                  <c:v>163348.23000000001</c:v>
                </c:pt>
                <c:pt idx="16339">
                  <c:v>163358.22</c:v>
                </c:pt>
                <c:pt idx="16340">
                  <c:v>163368.22</c:v>
                </c:pt>
                <c:pt idx="16341">
                  <c:v>163378.22</c:v>
                </c:pt>
                <c:pt idx="16342">
                  <c:v>163388.22</c:v>
                </c:pt>
                <c:pt idx="16343">
                  <c:v>163398.20000000001</c:v>
                </c:pt>
                <c:pt idx="16344">
                  <c:v>163408.20000000001</c:v>
                </c:pt>
                <c:pt idx="16345">
                  <c:v>163418.22</c:v>
                </c:pt>
                <c:pt idx="16346">
                  <c:v>163428.22</c:v>
                </c:pt>
                <c:pt idx="16347">
                  <c:v>163438.20000000001</c:v>
                </c:pt>
                <c:pt idx="16348">
                  <c:v>163448.20000000001</c:v>
                </c:pt>
                <c:pt idx="16349">
                  <c:v>163458.20000000001</c:v>
                </c:pt>
                <c:pt idx="16350">
                  <c:v>163468.20000000001</c:v>
                </c:pt>
                <c:pt idx="16351">
                  <c:v>163478.20000000001</c:v>
                </c:pt>
                <c:pt idx="16352">
                  <c:v>163488.20000000001</c:v>
                </c:pt>
                <c:pt idx="16353">
                  <c:v>163498.19</c:v>
                </c:pt>
                <c:pt idx="16354">
                  <c:v>163508.19</c:v>
                </c:pt>
                <c:pt idx="16355">
                  <c:v>163518.20000000001</c:v>
                </c:pt>
                <c:pt idx="16356">
                  <c:v>163528.20000000001</c:v>
                </c:pt>
                <c:pt idx="16357">
                  <c:v>163538.19</c:v>
                </c:pt>
                <c:pt idx="16358">
                  <c:v>163548.19</c:v>
                </c:pt>
                <c:pt idx="16359">
                  <c:v>163558.19</c:v>
                </c:pt>
                <c:pt idx="16360">
                  <c:v>163568.19</c:v>
                </c:pt>
                <c:pt idx="16361">
                  <c:v>163578.17000000001</c:v>
                </c:pt>
                <c:pt idx="16362">
                  <c:v>163588.17000000001</c:v>
                </c:pt>
                <c:pt idx="16363">
                  <c:v>163598.17000000001</c:v>
                </c:pt>
                <c:pt idx="16364">
                  <c:v>163608.17000000001</c:v>
                </c:pt>
                <c:pt idx="16365">
                  <c:v>163618.17000000001</c:v>
                </c:pt>
                <c:pt idx="16366">
                  <c:v>163628.17000000001</c:v>
                </c:pt>
                <c:pt idx="16367">
                  <c:v>163638.17000000001</c:v>
                </c:pt>
                <c:pt idx="16368">
                  <c:v>163648.17000000001</c:v>
                </c:pt>
                <c:pt idx="16369">
                  <c:v>163658.17000000001</c:v>
                </c:pt>
                <c:pt idx="16370">
                  <c:v>163668.17000000001</c:v>
                </c:pt>
                <c:pt idx="16371">
                  <c:v>163678.16</c:v>
                </c:pt>
                <c:pt idx="16372">
                  <c:v>163688.16</c:v>
                </c:pt>
                <c:pt idx="16373">
                  <c:v>163698.16</c:v>
                </c:pt>
                <c:pt idx="16374">
                  <c:v>163708.16</c:v>
                </c:pt>
                <c:pt idx="16375">
                  <c:v>163718.14000000001</c:v>
                </c:pt>
                <c:pt idx="16376">
                  <c:v>163728.14000000001</c:v>
                </c:pt>
                <c:pt idx="16377">
                  <c:v>163738.16</c:v>
                </c:pt>
                <c:pt idx="16378">
                  <c:v>163748.16</c:v>
                </c:pt>
                <c:pt idx="16379">
                  <c:v>163758.14000000001</c:v>
                </c:pt>
                <c:pt idx="16380">
                  <c:v>163768.14000000001</c:v>
                </c:pt>
                <c:pt idx="16381">
                  <c:v>163778.14000000001</c:v>
                </c:pt>
                <c:pt idx="16382">
                  <c:v>163788.14000000001</c:v>
                </c:pt>
                <c:pt idx="16383">
                  <c:v>163798.14000000001</c:v>
                </c:pt>
                <c:pt idx="16384">
                  <c:v>163808.14000000001</c:v>
                </c:pt>
                <c:pt idx="16385">
                  <c:v>163818.13</c:v>
                </c:pt>
                <c:pt idx="16386">
                  <c:v>163828.13</c:v>
                </c:pt>
                <c:pt idx="16387">
                  <c:v>163838.13</c:v>
                </c:pt>
                <c:pt idx="16388">
                  <c:v>163848.14000000001</c:v>
                </c:pt>
                <c:pt idx="16389">
                  <c:v>163858.13</c:v>
                </c:pt>
                <c:pt idx="16390">
                  <c:v>163868.13</c:v>
                </c:pt>
                <c:pt idx="16391">
                  <c:v>163878.13</c:v>
                </c:pt>
                <c:pt idx="16392">
                  <c:v>163888.10999999999</c:v>
                </c:pt>
                <c:pt idx="16393">
                  <c:v>163898.10999999999</c:v>
                </c:pt>
                <c:pt idx="16394">
                  <c:v>163908.10999999999</c:v>
                </c:pt>
                <c:pt idx="16395">
                  <c:v>163918.10999999999</c:v>
                </c:pt>
                <c:pt idx="16396">
                  <c:v>163928.10999999999</c:v>
                </c:pt>
                <c:pt idx="16397">
                  <c:v>163938.10999999999</c:v>
                </c:pt>
                <c:pt idx="16398">
                  <c:v>163948.10999999999</c:v>
                </c:pt>
                <c:pt idx="16399">
                  <c:v>163958.10999999999</c:v>
                </c:pt>
                <c:pt idx="16400">
                  <c:v>163968.10999999999</c:v>
                </c:pt>
                <c:pt idx="16401">
                  <c:v>163978.10999999999</c:v>
                </c:pt>
                <c:pt idx="16402">
                  <c:v>163988.10999999999</c:v>
                </c:pt>
                <c:pt idx="16403">
                  <c:v>163998.09</c:v>
                </c:pt>
                <c:pt idx="16404">
                  <c:v>164008.09</c:v>
                </c:pt>
                <c:pt idx="16405">
                  <c:v>164018.09</c:v>
                </c:pt>
                <c:pt idx="16406">
                  <c:v>164028.07999999999</c:v>
                </c:pt>
                <c:pt idx="16407">
                  <c:v>164038.07999999999</c:v>
                </c:pt>
                <c:pt idx="16408">
                  <c:v>164048.07999999999</c:v>
                </c:pt>
                <c:pt idx="16409">
                  <c:v>164058.07999999999</c:v>
                </c:pt>
                <c:pt idx="16410">
                  <c:v>164068.07999999999</c:v>
                </c:pt>
                <c:pt idx="16411">
                  <c:v>164078.07999999999</c:v>
                </c:pt>
                <c:pt idx="16412">
                  <c:v>164088.07999999999</c:v>
                </c:pt>
                <c:pt idx="16413">
                  <c:v>164098.07999999999</c:v>
                </c:pt>
                <c:pt idx="16414">
                  <c:v>164108.07999999999</c:v>
                </c:pt>
                <c:pt idx="16415">
                  <c:v>164118.07999999999</c:v>
                </c:pt>
                <c:pt idx="16416">
                  <c:v>164128.06</c:v>
                </c:pt>
                <c:pt idx="16417">
                  <c:v>164138.06</c:v>
                </c:pt>
                <c:pt idx="16418">
                  <c:v>164148.06</c:v>
                </c:pt>
                <c:pt idx="16419">
                  <c:v>164158.06</c:v>
                </c:pt>
                <c:pt idx="16420">
                  <c:v>164168.04999999999</c:v>
                </c:pt>
                <c:pt idx="16421">
                  <c:v>164178.06</c:v>
                </c:pt>
                <c:pt idx="16422">
                  <c:v>164188.06</c:v>
                </c:pt>
                <c:pt idx="16423">
                  <c:v>164198.06</c:v>
                </c:pt>
                <c:pt idx="16424">
                  <c:v>164208.04999999999</c:v>
                </c:pt>
                <c:pt idx="16425">
                  <c:v>164218.04999999999</c:v>
                </c:pt>
                <c:pt idx="16426">
                  <c:v>164228.04999999999</c:v>
                </c:pt>
                <c:pt idx="16427">
                  <c:v>164238.04999999999</c:v>
                </c:pt>
                <c:pt idx="16428">
                  <c:v>164248.04999999999</c:v>
                </c:pt>
                <c:pt idx="16429">
                  <c:v>164258.04999999999</c:v>
                </c:pt>
                <c:pt idx="16430">
                  <c:v>164268.03</c:v>
                </c:pt>
                <c:pt idx="16431">
                  <c:v>164278.04999999999</c:v>
                </c:pt>
                <c:pt idx="16432">
                  <c:v>164288.04999999999</c:v>
                </c:pt>
                <c:pt idx="16433">
                  <c:v>164298.04999999999</c:v>
                </c:pt>
                <c:pt idx="16434">
                  <c:v>164308.03</c:v>
                </c:pt>
                <c:pt idx="16435">
                  <c:v>164318.03</c:v>
                </c:pt>
                <c:pt idx="16436">
                  <c:v>164328.03</c:v>
                </c:pt>
                <c:pt idx="16437">
                  <c:v>164338.03</c:v>
                </c:pt>
                <c:pt idx="16438">
                  <c:v>164348.01999999999</c:v>
                </c:pt>
                <c:pt idx="16439">
                  <c:v>164358.01999999999</c:v>
                </c:pt>
                <c:pt idx="16440">
                  <c:v>164368.01999999999</c:v>
                </c:pt>
                <c:pt idx="16441">
                  <c:v>164378.01999999999</c:v>
                </c:pt>
                <c:pt idx="16442">
                  <c:v>164388.01999999999</c:v>
                </c:pt>
                <c:pt idx="16443">
                  <c:v>164398.01999999999</c:v>
                </c:pt>
                <c:pt idx="16444">
                  <c:v>164408.01999999999</c:v>
                </c:pt>
                <c:pt idx="16445">
                  <c:v>164418.01999999999</c:v>
                </c:pt>
                <c:pt idx="16446">
                  <c:v>164428.01999999999</c:v>
                </c:pt>
                <c:pt idx="16447">
                  <c:v>164438.01999999999</c:v>
                </c:pt>
                <c:pt idx="16448">
                  <c:v>164448</c:v>
                </c:pt>
                <c:pt idx="16449">
                  <c:v>164458</c:v>
                </c:pt>
                <c:pt idx="16450">
                  <c:v>164468</c:v>
                </c:pt>
                <c:pt idx="16451">
                  <c:v>164478</c:v>
                </c:pt>
                <c:pt idx="16452">
                  <c:v>164487.98000000001</c:v>
                </c:pt>
                <c:pt idx="16453">
                  <c:v>164498</c:v>
                </c:pt>
                <c:pt idx="16454">
                  <c:v>164508</c:v>
                </c:pt>
                <c:pt idx="16455">
                  <c:v>164518</c:v>
                </c:pt>
                <c:pt idx="16456">
                  <c:v>164527.98000000001</c:v>
                </c:pt>
                <c:pt idx="16457">
                  <c:v>164538</c:v>
                </c:pt>
                <c:pt idx="16458">
                  <c:v>164547.98000000001</c:v>
                </c:pt>
                <c:pt idx="16459">
                  <c:v>164557.98000000001</c:v>
                </c:pt>
                <c:pt idx="16460">
                  <c:v>164567.98000000001</c:v>
                </c:pt>
                <c:pt idx="16461">
                  <c:v>164577.98000000001</c:v>
                </c:pt>
                <c:pt idx="16462">
                  <c:v>164587.97</c:v>
                </c:pt>
                <c:pt idx="16463">
                  <c:v>164597.97</c:v>
                </c:pt>
                <c:pt idx="16464">
                  <c:v>164607.98000000001</c:v>
                </c:pt>
                <c:pt idx="16465">
                  <c:v>164617.98000000001</c:v>
                </c:pt>
                <c:pt idx="16466">
                  <c:v>164627.97</c:v>
                </c:pt>
                <c:pt idx="16467">
                  <c:v>164637.97</c:v>
                </c:pt>
                <c:pt idx="16468">
                  <c:v>164647.97</c:v>
                </c:pt>
                <c:pt idx="16469">
                  <c:v>164657.95000000001</c:v>
                </c:pt>
                <c:pt idx="16470">
                  <c:v>164667.95000000001</c:v>
                </c:pt>
                <c:pt idx="16471">
                  <c:v>164677.95000000001</c:v>
                </c:pt>
                <c:pt idx="16472">
                  <c:v>164687.95000000001</c:v>
                </c:pt>
                <c:pt idx="16473">
                  <c:v>164697.95000000001</c:v>
                </c:pt>
                <c:pt idx="16474">
                  <c:v>164707.95000000001</c:v>
                </c:pt>
                <c:pt idx="16475">
                  <c:v>164717.95000000001</c:v>
                </c:pt>
                <c:pt idx="16476">
                  <c:v>164727.95000000001</c:v>
                </c:pt>
                <c:pt idx="16477">
                  <c:v>164737.95000000001</c:v>
                </c:pt>
                <c:pt idx="16478">
                  <c:v>164747.95000000001</c:v>
                </c:pt>
                <c:pt idx="16479">
                  <c:v>164757.94</c:v>
                </c:pt>
                <c:pt idx="16480">
                  <c:v>164767.94</c:v>
                </c:pt>
                <c:pt idx="16481">
                  <c:v>164777.94</c:v>
                </c:pt>
                <c:pt idx="16482">
                  <c:v>164787.94</c:v>
                </c:pt>
                <c:pt idx="16483">
                  <c:v>164797.92000000001</c:v>
                </c:pt>
                <c:pt idx="16484">
                  <c:v>164807.92000000001</c:v>
                </c:pt>
                <c:pt idx="16485">
                  <c:v>164817.92000000001</c:v>
                </c:pt>
                <c:pt idx="16486">
                  <c:v>164827.94</c:v>
                </c:pt>
                <c:pt idx="16487">
                  <c:v>164837.92000000001</c:v>
                </c:pt>
                <c:pt idx="16488">
                  <c:v>164847.92000000001</c:v>
                </c:pt>
                <c:pt idx="16489">
                  <c:v>164857.92000000001</c:v>
                </c:pt>
                <c:pt idx="16490">
                  <c:v>164867.92000000001</c:v>
                </c:pt>
                <c:pt idx="16491">
                  <c:v>164877.92000000001</c:v>
                </c:pt>
                <c:pt idx="16492">
                  <c:v>164887.92000000001</c:v>
                </c:pt>
                <c:pt idx="16493">
                  <c:v>164897.91</c:v>
                </c:pt>
                <c:pt idx="16494">
                  <c:v>164907.91</c:v>
                </c:pt>
                <c:pt idx="16495">
                  <c:v>164917.91</c:v>
                </c:pt>
                <c:pt idx="16496">
                  <c:v>164927.91</c:v>
                </c:pt>
                <c:pt idx="16497">
                  <c:v>164937.91</c:v>
                </c:pt>
                <c:pt idx="16498">
                  <c:v>164947.91</c:v>
                </c:pt>
                <c:pt idx="16499">
                  <c:v>164957.91</c:v>
                </c:pt>
                <c:pt idx="16500">
                  <c:v>164967.91</c:v>
                </c:pt>
                <c:pt idx="16501">
                  <c:v>164977.89000000001</c:v>
                </c:pt>
                <c:pt idx="16502">
                  <c:v>164987.89000000001</c:v>
                </c:pt>
                <c:pt idx="16503">
                  <c:v>164997.89000000001</c:v>
                </c:pt>
                <c:pt idx="16504">
                  <c:v>165007.89000000001</c:v>
                </c:pt>
                <c:pt idx="16505">
                  <c:v>165017.89000000001</c:v>
                </c:pt>
                <c:pt idx="16506">
                  <c:v>165027.89000000001</c:v>
                </c:pt>
                <c:pt idx="16507">
                  <c:v>165037.88</c:v>
                </c:pt>
                <c:pt idx="16508">
                  <c:v>165047.89000000001</c:v>
                </c:pt>
                <c:pt idx="16509">
                  <c:v>165057.89000000001</c:v>
                </c:pt>
                <c:pt idx="16510">
                  <c:v>165067.89000000001</c:v>
                </c:pt>
                <c:pt idx="16511">
                  <c:v>165077.88</c:v>
                </c:pt>
                <c:pt idx="16512">
                  <c:v>165087.88</c:v>
                </c:pt>
                <c:pt idx="16513">
                  <c:v>165097.88</c:v>
                </c:pt>
                <c:pt idx="16514">
                  <c:v>165107.88</c:v>
                </c:pt>
                <c:pt idx="16515">
                  <c:v>165117.85999999999</c:v>
                </c:pt>
                <c:pt idx="16516">
                  <c:v>165127.85999999999</c:v>
                </c:pt>
                <c:pt idx="16517">
                  <c:v>165137.85999999999</c:v>
                </c:pt>
                <c:pt idx="16518">
                  <c:v>165147.85999999999</c:v>
                </c:pt>
                <c:pt idx="16519">
                  <c:v>165157.85999999999</c:v>
                </c:pt>
                <c:pt idx="16520">
                  <c:v>165167.85999999999</c:v>
                </c:pt>
                <c:pt idx="16521">
                  <c:v>165177.85999999999</c:v>
                </c:pt>
                <c:pt idx="16522">
                  <c:v>165187.85999999999</c:v>
                </c:pt>
                <c:pt idx="16523">
                  <c:v>165197.85999999999</c:v>
                </c:pt>
                <c:pt idx="16524">
                  <c:v>165207.85999999999</c:v>
                </c:pt>
                <c:pt idx="16525">
                  <c:v>165217.84</c:v>
                </c:pt>
                <c:pt idx="16526">
                  <c:v>165227.84</c:v>
                </c:pt>
                <c:pt idx="16527">
                  <c:v>165237.84</c:v>
                </c:pt>
                <c:pt idx="16528">
                  <c:v>165247.82999999999</c:v>
                </c:pt>
                <c:pt idx="16529">
                  <c:v>165257.82999999999</c:v>
                </c:pt>
                <c:pt idx="16530">
                  <c:v>165267.84</c:v>
                </c:pt>
                <c:pt idx="16531">
                  <c:v>165277.84</c:v>
                </c:pt>
                <c:pt idx="16532">
                  <c:v>165287.82999999999</c:v>
                </c:pt>
                <c:pt idx="16533">
                  <c:v>165297.82999999999</c:v>
                </c:pt>
                <c:pt idx="16534">
                  <c:v>165307.82999999999</c:v>
                </c:pt>
                <c:pt idx="16535">
                  <c:v>165317.82999999999</c:v>
                </c:pt>
                <c:pt idx="16536">
                  <c:v>165327.82999999999</c:v>
                </c:pt>
                <c:pt idx="16537">
                  <c:v>165337.82999999999</c:v>
                </c:pt>
                <c:pt idx="16538">
                  <c:v>165347.81</c:v>
                </c:pt>
                <c:pt idx="16539">
                  <c:v>165357.81</c:v>
                </c:pt>
                <c:pt idx="16540">
                  <c:v>165367.81</c:v>
                </c:pt>
                <c:pt idx="16541">
                  <c:v>165377.82999999999</c:v>
                </c:pt>
                <c:pt idx="16542">
                  <c:v>165387.81</c:v>
                </c:pt>
                <c:pt idx="16543">
                  <c:v>165397.81</c:v>
                </c:pt>
                <c:pt idx="16544">
                  <c:v>165407.81</c:v>
                </c:pt>
                <c:pt idx="16545">
                  <c:v>165417.81</c:v>
                </c:pt>
                <c:pt idx="16546">
                  <c:v>165427.79999999999</c:v>
                </c:pt>
                <c:pt idx="16547">
                  <c:v>165437.79999999999</c:v>
                </c:pt>
                <c:pt idx="16548">
                  <c:v>165447.79999999999</c:v>
                </c:pt>
                <c:pt idx="16549">
                  <c:v>165457.79999999999</c:v>
                </c:pt>
                <c:pt idx="16550">
                  <c:v>165467.79999999999</c:v>
                </c:pt>
                <c:pt idx="16551">
                  <c:v>165477.79999999999</c:v>
                </c:pt>
                <c:pt idx="16552">
                  <c:v>165487.79999999999</c:v>
                </c:pt>
                <c:pt idx="16553">
                  <c:v>165497.79999999999</c:v>
                </c:pt>
                <c:pt idx="16554">
                  <c:v>165507.79999999999</c:v>
                </c:pt>
                <c:pt idx="16555">
                  <c:v>165517.79999999999</c:v>
                </c:pt>
                <c:pt idx="16556">
                  <c:v>165527.78</c:v>
                </c:pt>
                <c:pt idx="16557">
                  <c:v>165537.78</c:v>
                </c:pt>
                <c:pt idx="16558">
                  <c:v>165547.78</c:v>
                </c:pt>
                <c:pt idx="16559">
                  <c:v>165557.78</c:v>
                </c:pt>
                <c:pt idx="16560">
                  <c:v>165567.76999999999</c:v>
                </c:pt>
                <c:pt idx="16561">
                  <c:v>165577.76999999999</c:v>
                </c:pt>
                <c:pt idx="16562">
                  <c:v>165587.76999999999</c:v>
                </c:pt>
                <c:pt idx="16563">
                  <c:v>165597.78</c:v>
                </c:pt>
                <c:pt idx="16564">
                  <c:v>165607.76999999999</c:v>
                </c:pt>
                <c:pt idx="16565">
                  <c:v>165617.76999999999</c:v>
                </c:pt>
                <c:pt idx="16566">
                  <c:v>165627.76999999999</c:v>
                </c:pt>
                <c:pt idx="16567">
                  <c:v>165637.76999999999</c:v>
                </c:pt>
                <c:pt idx="16568">
                  <c:v>165647.76999999999</c:v>
                </c:pt>
                <c:pt idx="16569">
                  <c:v>165657.76999999999</c:v>
                </c:pt>
                <c:pt idx="16570">
                  <c:v>165667.75</c:v>
                </c:pt>
                <c:pt idx="16571">
                  <c:v>165677.75</c:v>
                </c:pt>
                <c:pt idx="16572">
                  <c:v>165687.75</c:v>
                </c:pt>
                <c:pt idx="16573">
                  <c:v>165697.75</c:v>
                </c:pt>
                <c:pt idx="16574">
                  <c:v>165707.75</c:v>
                </c:pt>
                <c:pt idx="16575">
                  <c:v>165717.75</c:v>
                </c:pt>
                <c:pt idx="16576">
                  <c:v>165727.75</c:v>
                </c:pt>
                <c:pt idx="16577">
                  <c:v>165737.75</c:v>
                </c:pt>
                <c:pt idx="16578">
                  <c:v>165747.73000000001</c:v>
                </c:pt>
                <c:pt idx="16579">
                  <c:v>165757.73000000001</c:v>
                </c:pt>
                <c:pt idx="16580">
                  <c:v>165767.73000000001</c:v>
                </c:pt>
                <c:pt idx="16581">
                  <c:v>165777.73000000001</c:v>
                </c:pt>
                <c:pt idx="16582">
                  <c:v>165787.73000000001</c:v>
                </c:pt>
                <c:pt idx="16583">
                  <c:v>165797.73000000001</c:v>
                </c:pt>
                <c:pt idx="16584">
                  <c:v>165807.72</c:v>
                </c:pt>
                <c:pt idx="16585">
                  <c:v>165817.73000000001</c:v>
                </c:pt>
                <c:pt idx="16586">
                  <c:v>165827.73000000001</c:v>
                </c:pt>
                <c:pt idx="16587">
                  <c:v>165837.73000000001</c:v>
                </c:pt>
                <c:pt idx="16588">
                  <c:v>165847.72</c:v>
                </c:pt>
                <c:pt idx="16589">
                  <c:v>165857.72</c:v>
                </c:pt>
                <c:pt idx="16590">
                  <c:v>165867.72</c:v>
                </c:pt>
                <c:pt idx="16591">
                  <c:v>165877.70000000001</c:v>
                </c:pt>
                <c:pt idx="16592">
                  <c:v>165887.70000000001</c:v>
                </c:pt>
                <c:pt idx="16593">
                  <c:v>165897.70000000001</c:v>
                </c:pt>
                <c:pt idx="16594">
                  <c:v>165907.70000000001</c:v>
                </c:pt>
                <c:pt idx="16595">
                  <c:v>165917.70000000001</c:v>
                </c:pt>
                <c:pt idx="16596">
                  <c:v>165927.70000000001</c:v>
                </c:pt>
                <c:pt idx="16597">
                  <c:v>165937.70000000001</c:v>
                </c:pt>
                <c:pt idx="16598">
                  <c:v>165947.70000000001</c:v>
                </c:pt>
                <c:pt idx="16599">
                  <c:v>165957.70000000001</c:v>
                </c:pt>
                <c:pt idx="16600">
                  <c:v>165967.70000000001</c:v>
                </c:pt>
                <c:pt idx="16601">
                  <c:v>165977.70000000001</c:v>
                </c:pt>
                <c:pt idx="16602">
                  <c:v>165987.69</c:v>
                </c:pt>
                <c:pt idx="16603">
                  <c:v>165997.69</c:v>
                </c:pt>
                <c:pt idx="16604">
                  <c:v>166007.69</c:v>
                </c:pt>
                <c:pt idx="16605">
                  <c:v>166017.67000000001</c:v>
                </c:pt>
                <c:pt idx="16606">
                  <c:v>166027.67000000001</c:v>
                </c:pt>
                <c:pt idx="16607">
                  <c:v>166037.69</c:v>
                </c:pt>
                <c:pt idx="16608">
                  <c:v>166047.69</c:v>
                </c:pt>
                <c:pt idx="16609">
                  <c:v>166057.67000000001</c:v>
                </c:pt>
                <c:pt idx="16610">
                  <c:v>166067.67000000001</c:v>
                </c:pt>
                <c:pt idx="16611">
                  <c:v>166077.67000000001</c:v>
                </c:pt>
                <c:pt idx="16612">
                  <c:v>166087.67000000001</c:v>
                </c:pt>
                <c:pt idx="16613">
                  <c:v>166097.67000000001</c:v>
                </c:pt>
                <c:pt idx="16614">
                  <c:v>166107.67000000001</c:v>
                </c:pt>
                <c:pt idx="16615">
                  <c:v>166117.66</c:v>
                </c:pt>
                <c:pt idx="16616">
                  <c:v>166127.66</c:v>
                </c:pt>
                <c:pt idx="16617">
                  <c:v>166137.66</c:v>
                </c:pt>
                <c:pt idx="16618">
                  <c:v>166147.67000000001</c:v>
                </c:pt>
                <c:pt idx="16619">
                  <c:v>166157.66</c:v>
                </c:pt>
                <c:pt idx="16620">
                  <c:v>166167.66</c:v>
                </c:pt>
                <c:pt idx="16621">
                  <c:v>166177.66</c:v>
                </c:pt>
                <c:pt idx="16622">
                  <c:v>166187.66</c:v>
                </c:pt>
                <c:pt idx="16623">
                  <c:v>166197.64000000001</c:v>
                </c:pt>
                <c:pt idx="16624">
                  <c:v>166207.64000000001</c:v>
                </c:pt>
                <c:pt idx="16625">
                  <c:v>166217.64000000001</c:v>
                </c:pt>
                <c:pt idx="16626">
                  <c:v>166227.64000000001</c:v>
                </c:pt>
                <c:pt idx="16627">
                  <c:v>166237.64000000001</c:v>
                </c:pt>
                <c:pt idx="16628">
                  <c:v>166247.64000000001</c:v>
                </c:pt>
                <c:pt idx="16629">
                  <c:v>166257.64000000001</c:v>
                </c:pt>
                <c:pt idx="16630">
                  <c:v>166267.64000000001</c:v>
                </c:pt>
                <c:pt idx="16631">
                  <c:v>166277.64000000001</c:v>
                </c:pt>
                <c:pt idx="16632">
                  <c:v>166287.64000000001</c:v>
                </c:pt>
                <c:pt idx="16633">
                  <c:v>166297.63</c:v>
                </c:pt>
                <c:pt idx="16634">
                  <c:v>166307.63</c:v>
                </c:pt>
                <c:pt idx="16635">
                  <c:v>166317.63</c:v>
                </c:pt>
                <c:pt idx="16636">
                  <c:v>166327.63</c:v>
                </c:pt>
                <c:pt idx="16637">
                  <c:v>166337.60999999999</c:v>
                </c:pt>
                <c:pt idx="16638">
                  <c:v>166347.60999999999</c:v>
                </c:pt>
                <c:pt idx="16639">
                  <c:v>166357.63</c:v>
                </c:pt>
                <c:pt idx="16640">
                  <c:v>166367.63</c:v>
                </c:pt>
                <c:pt idx="16641">
                  <c:v>166377.60999999999</c:v>
                </c:pt>
                <c:pt idx="16642">
                  <c:v>166387.60999999999</c:v>
                </c:pt>
                <c:pt idx="16643">
                  <c:v>166397.60999999999</c:v>
                </c:pt>
                <c:pt idx="16644">
                  <c:v>166407.60999999999</c:v>
                </c:pt>
                <c:pt idx="16645">
                  <c:v>166417.60999999999</c:v>
                </c:pt>
                <c:pt idx="16646">
                  <c:v>166427.60999999999</c:v>
                </c:pt>
                <c:pt idx="16647">
                  <c:v>166437.59</c:v>
                </c:pt>
                <c:pt idx="16648">
                  <c:v>166447.59</c:v>
                </c:pt>
                <c:pt idx="16649">
                  <c:v>166457.59</c:v>
                </c:pt>
                <c:pt idx="16650">
                  <c:v>166467.60999999999</c:v>
                </c:pt>
                <c:pt idx="16651">
                  <c:v>166477.59</c:v>
                </c:pt>
                <c:pt idx="16652">
                  <c:v>166487.59</c:v>
                </c:pt>
                <c:pt idx="16653">
                  <c:v>166497.59</c:v>
                </c:pt>
                <c:pt idx="16654">
                  <c:v>166507.57999999999</c:v>
                </c:pt>
                <c:pt idx="16655">
                  <c:v>166517.57999999999</c:v>
                </c:pt>
                <c:pt idx="16656">
                  <c:v>166527.57999999999</c:v>
                </c:pt>
                <c:pt idx="16657">
                  <c:v>166537.57999999999</c:v>
                </c:pt>
                <c:pt idx="16658">
                  <c:v>166547.57999999999</c:v>
                </c:pt>
                <c:pt idx="16659">
                  <c:v>166557.57999999999</c:v>
                </c:pt>
                <c:pt idx="16660">
                  <c:v>166567.57999999999</c:v>
                </c:pt>
                <c:pt idx="16661">
                  <c:v>166577.57999999999</c:v>
                </c:pt>
                <c:pt idx="16662">
                  <c:v>166587.57999999999</c:v>
                </c:pt>
                <c:pt idx="16663">
                  <c:v>166597.57999999999</c:v>
                </c:pt>
                <c:pt idx="16664">
                  <c:v>166607.57999999999</c:v>
                </c:pt>
                <c:pt idx="16665">
                  <c:v>166617.56</c:v>
                </c:pt>
                <c:pt idx="16666">
                  <c:v>166627.56</c:v>
                </c:pt>
                <c:pt idx="16667">
                  <c:v>166637.56</c:v>
                </c:pt>
                <c:pt idx="16668">
                  <c:v>166647.54999999999</c:v>
                </c:pt>
                <c:pt idx="16669">
                  <c:v>166657.54999999999</c:v>
                </c:pt>
                <c:pt idx="16670">
                  <c:v>166667.54999999999</c:v>
                </c:pt>
                <c:pt idx="16671">
                  <c:v>166677.54999999999</c:v>
                </c:pt>
                <c:pt idx="16672">
                  <c:v>166687.54999999999</c:v>
                </c:pt>
                <c:pt idx="16673">
                  <c:v>166697.54999999999</c:v>
                </c:pt>
                <c:pt idx="16674">
                  <c:v>166707.54999999999</c:v>
                </c:pt>
                <c:pt idx="16675">
                  <c:v>166717.54999999999</c:v>
                </c:pt>
                <c:pt idx="16676">
                  <c:v>166727.54999999999</c:v>
                </c:pt>
                <c:pt idx="16677">
                  <c:v>166737.54999999999</c:v>
                </c:pt>
                <c:pt idx="16678">
                  <c:v>166747.53</c:v>
                </c:pt>
                <c:pt idx="16679">
                  <c:v>166757.53</c:v>
                </c:pt>
                <c:pt idx="16680">
                  <c:v>166767.53</c:v>
                </c:pt>
                <c:pt idx="16681">
                  <c:v>166777.53</c:v>
                </c:pt>
                <c:pt idx="16682">
                  <c:v>166787.51999999999</c:v>
                </c:pt>
                <c:pt idx="16683">
                  <c:v>166797.53</c:v>
                </c:pt>
                <c:pt idx="16684">
                  <c:v>166807.53</c:v>
                </c:pt>
                <c:pt idx="16685">
                  <c:v>166817.53</c:v>
                </c:pt>
                <c:pt idx="16686">
                  <c:v>166827.51999999999</c:v>
                </c:pt>
                <c:pt idx="16687">
                  <c:v>166837.51999999999</c:v>
                </c:pt>
                <c:pt idx="16688">
                  <c:v>166847.51999999999</c:v>
                </c:pt>
                <c:pt idx="16689">
                  <c:v>166857.51999999999</c:v>
                </c:pt>
                <c:pt idx="16690">
                  <c:v>166867.51999999999</c:v>
                </c:pt>
                <c:pt idx="16691">
                  <c:v>166877.51999999999</c:v>
                </c:pt>
                <c:pt idx="16692">
                  <c:v>166887.5</c:v>
                </c:pt>
                <c:pt idx="16693">
                  <c:v>166897.5</c:v>
                </c:pt>
                <c:pt idx="16694">
                  <c:v>166907.51999999999</c:v>
                </c:pt>
                <c:pt idx="16695">
                  <c:v>166917.51999999999</c:v>
                </c:pt>
                <c:pt idx="16696">
                  <c:v>166927.5</c:v>
                </c:pt>
                <c:pt idx="16697">
                  <c:v>166937.5</c:v>
                </c:pt>
                <c:pt idx="16698">
                  <c:v>166947.5</c:v>
                </c:pt>
                <c:pt idx="16699">
                  <c:v>166957.5</c:v>
                </c:pt>
                <c:pt idx="16700">
                  <c:v>166967.48000000001</c:v>
                </c:pt>
                <c:pt idx="16701">
                  <c:v>166977.48000000001</c:v>
                </c:pt>
                <c:pt idx="16702">
                  <c:v>166987.48000000001</c:v>
                </c:pt>
                <c:pt idx="16703">
                  <c:v>166997.48000000001</c:v>
                </c:pt>
                <c:pt idx="16704">
                  <c:v>167007.48000000001</c:v>
                </c:pt>
                <c:pt idx="16705">
                  <c:v>167017.48000000001</c:v>
                </c:pt>
                <c:pt idx="16706">
                  <c:v>167027.48000000001</c:v>
                </c:pt>
                <c:pt idx="16707">
                  <c:v>167037.48000000001</c:v>
                </c:pt>
                <c:pt idx="16708">
                  <c:v>167047.48000000001</c:v>
                </c:pt>
                <c:pt idx="16709">
                  <c:v>167057.48000000001</c:v>
                </c:pt>
                <c:pt idx="16710">
                  <c:v>167067.47</c:v>
                </c:pt>
                <c:pt idx="16711">
                  <c:v>167077.47</c:v>
                </c:pt>
                <c:pt idx="16712">
                  <c:v>167087.47</c:v>
                </c:pt>
                <c:pt idx="16713">
                  <c:v>167097.47</c:v>
                </c:pt>
                <c:pt idx="16714">
                  <c:v>167107.45000000001</c:v>
                </c:pt>
                <c:pt idx="16715">
                  <c:v>167117.45000000001</c:v>
                </c:pt>
                <c:pt idx="16716">
                  <c:v>167127.47</c:v>
                </c:pt>
                <c:pt idx="16717">
                  <c:v>167137.47</c:v>
                </c:pt>
                <c:pt idx="16718">
                  <c:v>167147.45000000001</c:v>
                </c:pt>
                <c:pt idx="16719">
                  <c:v>167157.45000000001</c:v>
                </c:pt>
                <c:pt idx="16720">
                  <c:v>167167.45000000001</c:v>
                </c:pt>
                <c:pt idx="16721">
                  <c:v>167177.45000000001</c:v>
                </c:pt>
                <c:pt idx="16722">
                  <c:v>167187.45000000001</c:v>
                </c:pt>
                <c:pt idx="16723">
                  <c:v>167197.45000000001</c:v>
                </c:pt>
                <c:pt idx="16724">
                  <c:v>167207.44</c:v>
                </c:pt>
                <c:pt idx="16725">
                  <c:v>167217.44</c:v>
                </c:pt>
                <c:pt idx="16726">
                  <c:v>167227.44</c:v>
                </c:pt>
                <c:pt idx="16727">
                  <c:v>167237.45000000001</c:v>
                </c:pt>
                <c:pt idx="16728">
                  <c:v>167247.44</c:v>
                </c:pt>
                <c:pt idx="16729">
                  <c:v>167257.44</c:v>
                </c:pt>
                <c:pt idx="16730">
                  <c:v>167267.44</c:v>
                </c:pt>
                <c:pt idx="16731">
                  <c:v>167277.42000000001</c:v>
                </c:pt>
                <c:pt idx="16732">
                  <c:v>167287.42000000001</c:v>
                </c:pt>
                <c:pt idx="16733">
                  <c:v>167297.42000000001</c:v>
                </c:pt>
                <c:pt idx="16734">
                  <c:v>167307.42000000001</c:v>
                </c:pt>
                <c:pt idx="16735">
                  <c:v>167317.42000000001</c:v>
                </c:pt>
                <c:pt idx="16736">
                  <c:v>167327.42000000001</c:v>
                </c:pt>
                <c:pt idx="16737">
                  <c:v>167337.41</c:v>
                </c:pt>
                <c:pt idx="16738">
                  <c:v>167347.42000000001</c:v>
                </c:pt>
                <c:pt idx="16739">
                  <c:v>167357.42000000001</c:v>
                </c:pt>
                <c:pt idx="16740">
                  <c:v>167367.42000000001</c:v>
                </c:pt>
                <c:pt idx="16741">
                  <c:v>167377.41</c:v>
                </c:pt>
                <c:pt idx="16742">
                  <c:v>167387.41</c:v>
                </c:pt>
                <c:pt idx="16743">
                  <c:v>167397.41</c:v>
                </c:pt>
                <c:pt idx="16744">
                  <c:v>167407.41</c:v>
                </c:pt>
                <c:pt idx="16745">
                  <c:v>167417.39000000001</c:v>
                </c:pt>
                <c:pt idx="16746">
                  <c:v>167427.39000000001</c:v>
                </c:pt>
                <c:pt idx="16747">
                  <c:v>167437.39000000001</c:v>
                </c:pt>
                <c:pt idx="16748">
                  <c:v>167447.39000000001</c:v>
                </c:pt>
                <c:pt idx="16749">
                  <c:v>167457.39000000001</c:v>
                </c:pt>
                <c:pt idx="16750">
                  <c:v>167467.39000000001</c:v>
                </c:pt>
                <c:pt idx="16751">
                  <c:v>167477.39000000001</c:v>
                </c:pt>
                <c:pt idx="16752">
                  <c:v>167487.39000000001</c:v>
                </c:pt>
                <c:pt idx="16753">
                  <c:v>167497.39000000001</c:v>
                </c:pt>
                <c:pt idx="16754">
                  <c:v>167507.39000000001</c:v>
                </c:pt>
                <c:pt idx="16755">
                  <c:v>167517.38</c:v>
                </c:pt>
                <c:pt idx="16756">
                  <c:v>167527.38</c:v>
                </c:pt>
                <c:pt idx="16757">
                  <c:v>167537.38</c:v>
                </c:pt>
                <c:pt idx="16758">
                  <c:v>167547.38</c:v>
                </c:pt>
                <c:pt idx="16759">
                  <c:v>167557.35999999999</c:v>
                </c:pt>
                <c:pt idx="16760">
                  <c:v>167567.38</c:v>
                </c:pt>
                <c:pt idx="16761">
                  <c:v>167577.38</c:v>
                </c:pt>
                <c:pt idx="16762">
                  <c:v>167587.38</c:v>
                </c:pt>
                <c:pt idx="16763">
                  <c:v>167597.35999999999</c:v>
                </c:pt>
                <c:pt idx="16764">
                  <c:v>167607.35999999999</c:v>
                </c:pt>
                <c:pt idx="16765">
                  <c:v>167617.35999999999</c:v>
                </c:pt>
                <c:pt idx="16766">
                  <c:v>167627.35999999999</c:v>
                </c:pt>
                <c:pt idx="16767">
                  <c:v>167637.35999999999</c:v>
                </c:pt>
                <c:pt idx="16768">
                  <c:v>167647.35999999999</c:v>
                </c:pt>
                <c:pt idx="16769">
                  <c:v>167657.34</c:v>
                </c:pt>
                <c:pt idx="16770">
                  <c:v>167667.34</c:v>
                </c:pt>
                <c:pt idx="16771">
                  <c:v>167677.35999999999</c:v>
                </c:pt>
                <c:pt idx="16772">
                  <c:v>167687.35999999999</c:v>
                </c:pt>
                <c:pt idx="16773">
                  <c:v>167697.34</c:v>
                </c:pt>
                <c:pt idx="16774">
                  <c:v>167707.34</c:v>
                </c:pt>
                <c:pt idx="16775">
                  <c:v>167717.34</c:v>
                </c:pt>
                <c:pt idx="16776">
                  <c:v>167727.34</c:v>
                </c:pt>
                <c:pt idx="16777">
                  <c:v>167737.32999999999</c:v>
                </c:pt>
                <c:pt idx="16778">
                  <c:v>167747.32999999999</c:v>
                </c:pt>
                <c:pt idx="16779">
                  <c:v>167757.32999999999</c:v>
                </c:pt>
                <c:pt idx="16780">
                  <c:v>167767.32999999999</c:v>
                </c:pt>
                <c:pt idx="16781">
                  <c:v>167777.33</c:v>
                </c:pt>
                <c:pt idx="16782">
                  <c:v>167787.33</c:v>
                </c:pt>
                <c:pt idx="16783">
                  <c:v>167797.33</c:v>
                </c:pt>
                <c:pt idx="16784">
                  <c:v>167807.33</c:v>
                </c:pt>
                <c:pt idx="16785">
                  <c:v>167817.33</c:v>
                </c:pt>
                <c:pt idx="16786">
                  <c:v>167827.33</c:v>
                </c:pt>
                <c:pt idx="16787">
                  <c:v>167837.31</c:v>
                </c:pt>
                <c:pt idx="16788">
                  <c:v>167847.31</c:v>
                </c:pt>
                <c:pt idx="16789">
                  <c:v>167857.31</c:v>
                </c:pt>
                <c:pt idx="16790">
                  <c:v>167867.3</c:v>
                </c:pt>
                <c:pt idx="16791">
                  <c:v>167877.3</c:v>
                </c:pt>
                <c:pt idx="16792">
                  <c:v>167887.3</c:v>
                </c:pt>
                <c:pt idx="16793">
                  <c:v>167897.31</c:v>
                </c:pt>
                <c:pt idx="16794">
                  <c:v>167907.3</c:v>
                </c:pt>
                <c:pt idx="16795">
                  <c:v>167917.3</c:v>
                </c:pt>
                <c:pt idx="16796">
                  <c:v>167927.3</c:v>
                </c:pt>
                <c:pt idx="16797">
                  <c:v>167937.3</c:v>
                </c:pt>
                <c:pt idx="16798">
                  <c:v>167947.3</c:v>
                </c:pt>
                <c:pt idx="16799">
                  <c:v>167957.3</c:v>
                </c:pt>
                <c:pt idx="16800">
                  <c:v>167967.28</c:v>
                </c:pt>
                <c:pt idx="16801">
                  <c:v>167977.28</c:v>
                </c:pt>
                <c:pt idx="16802">
                  <c:v>167987.28</c:v>
                </c:pt>
                <c:pt idx="16803">
                  <c:v>167997.28</c:v>
                </c:pt>
                <c:pt idx="16804">
                  <c:v>168007.28</c:v>
                </c:pt>
                <c:pt idx="16805">
                  <c:v>168017.28</c:v>
                </c:pt>
                <c:pt idx="16806">
                  <c:v>168027.28</c:v>
                </c:pt>
                <c:pt idx="16807">
                  <c:v>168037.28</c:v>
                </c:pt>
                <c:pt idx="16808">
                  <c:v>168047.27</c:v>
                </c:pt>
                <c:pt idx="16809">
                  <c:v>168057.27</c:v>
                </c:pt>
                <c:pt idx="16810">
                  <c:v>168067.27</c:v>
                </c:pt>
                <c:pt idx="16811">
                  <c:v>168077.27</c:v>
                </c:pt>
                <c:pt idx="16812">
                  <c:v>168087.27</c:v>
                </c:pt>
                <c:pt idx="16813">
                  <c:v>168097.27</c:v>
                </c:pt>
                <c:pt idx="16814">
                  <c:v>168107.25</c:v>
                </c:pt>
                <c:pt idx="16815">
                  <c:v>168117.27</c:v>
                </c:pt>
                <c:pt idx="16816">
                  <c:v>168127.27</c:v>
                </c:pt>
                <c:pt idx="16817">
                  <c:v>168137.27</c:v>
                </c:pt>
                <c:pt idx="16818">
                  <c:v>168147.25</c:v>
                </c:pt>
                <c:pt idx="16819">
                  <c:v>168157.25</c:v>
                </c:pt>
                <c:pt idx="16820">
                  <c:v>168167.25</c:v>
                </c:pt>
                <c:pt idx="16821">
                  <c:v>168177.25</c:v>
                </c:pt>
                <c:pt idx="16822">
                  <c:v>168187.23</c:v>
                </c:pt>
                <c:pt idx="16823">
                  <c:v>168197.23</c:v>
                </c:pt>
                <c:pt idx="16824">
                  <c:v>168207.23</c:v>
                </c:pt>
                <c:pt idx="16825">
                  <c:v>168217.23</c:v>
                </c:pt>
                <c:pt idx="16826">
                  <c:v>168227.23</c:v>
                </c:pt>
                <c:pt idx="16827">
                  <c:v>168237.23</c:v>
                </c:pt>
                <c:pt idx="16828">
                  <c:v>168247.23</c:v>
                </c:pt>
                <c:pt idx="16829">
                  <c:v>168257.23</c:v>
                </c:pt>
                <c:pt idx="16830">
                  <c:v>168267.23</c:v>
                </c:pt>
                <c:pt idx="16831">
                  <c:v>168277.23</c:v>
                </c:pt>
                <c:pt idx="16832">
                  <c:v>168287.22</c:v>
                </c:pt>
                <c:pt idx="16833">
                  <c:v>168297.22</c:v>
                </c:pt>
                <c:pt idx="16834">
                  <c:v>168307.22</c:v>
                </c:pt>
                <c:pt idx="16835">
                  <c:v>168317.22</c:v>
                </c:pt>
                <c:pt idx="16836">
                  <c:v>168327.2</c:v>
                </c:pt>
                <c:pt idx="16837">
                  <c:v>168337.22</c:v>
                </c:pt>
                <c:pt idx="16838">
                  <c:v>168347.22</c:v>
                </c:pt>
                <c:pt idx="16839">
                  <c:v>168357.22</c:v>
                </c:pt>
                <c:pt idx="16840">
                  <c:v>168367.2</c:v>
                </c:pt>
                <c:pt idx="16841">
                  <c:v>168377.2</c:v>
                </c:pt>
                <c:pt idx="16842">
                  <c:v>168387.20000000001</c:v>
                </c:pt>
                <c:pt idx="16843">
                  <c:v>168397.2</c:v>
                </c:pt>
                <c:pt idx="16844">
                  <c:v>168407.2</c:v>
                </c:pt>
                <c:pt idx="16845">
                  <c:v>168417.2</c:v>
                </c:pt>
                <c:pt idx="16846">
                  <c:v>168427.19</c:v>
                </c:pt>
                <c:pt idx="16847">
                  <c:v>168437.19</c:v>
                </c:pt>
                <c:pt idx="16848">
                  <c:v>168447.2</c:v>
                </c:pt>
                <c:pt idx="16849">
                  <c:v>168457.2</c:v>
                </c:pt>
                <c:pt idx="16850">
                  <c:v>168467.19</c:v>
                </c:pt>
                <c:pt idx="16851">
                  <c:v>168477.19</c:v>
                </c:pt>
                <c:pt idx="16852">
                  <c:v>168487.19</c:v>
                </c:pt>
                <c:pt idx="16853">
                  <c:v>168497.17</c:v>
                </c:pt>
                <c:pt idx="16854">
                  <c:v>168507.17</c:v>
                </c:pt>
                <c:pt idx="16855">
                  <c:v>168517.17</c:v>
                </c:pt>
                <c:pt idx="16856">
                  <c:v>168527.17</c:v>
                </c:pt>
                <c:pt idx="16857">
                  <c:v>168537.17</c:v>
                </c:pt>
                <c:pt idx="16858">
                  <c:v>168547.17</c:v>
                </c:pt>
                <c:pt idx="16859">
                  <c:v>168557.17</c:v>
                </c:pt>
                <c:pt idx="16860">
                  <c:v>168567.17</c:v>
                </c:pt>
                <c:pt idx="16861">
                  <c:v>168577.17</c:v>
                </c:pt>
                <c:pt idx="16862">
                  <c:v>168587.17</c:v>
                </c:pt>
                <c:pt idx="16863">
                  <c:v>168597.17</c:v>
                </c:pt>
                <c:pt idx="16864">
                  <c:v>168607.16</c:v>
                </c:pt>
                <c:pt idx="16865">
                  <c:v>168617.16</c:v>
                </c:pt>
                <c:pt idx="16866">
                  <c:v>168627.16</c:v>
                </c:pt>
                <c:pt idx="16867">
                  <c:v>168637.14</c:v>
                </c:pt>
                <c:pt idx="16868">
                  <c:v>168647.14</c:v>
                </c:pt>
                <c:pt idx="16869">
                  <c:v>168657.14</c:v>
                </c:pt>
                <c:pt idx="16870">
                  <c:v>168667.16</c:v>
                </c:pt>
                <c:pt idx="16871">
                  <c:v>168677.14</c:v>
                </c:pt>
                <c:pt idx="16872">
                  <c:v>168687.14</c:v>
                </c:pt>
                <c:pt idx="16873">
                  <c:v>168697.14</c:v>
                </c:pt>
                <c:pt idx="16874">
                  <c:v>168707.14</c:v>
                </c:pt>
                <c:pt idx="16875">
                  <c:v>168717.14</c:v>
                </c:pt>
                <c:pt idx="16876">
                  <c:v>168727.14</c:v>
                </c:pt>
                <c:pt idx="16877">
                  <c:v>168737.13</c:v>
                </c:pt>
                <c:pt idx="16878">
                  <c:v>168747.13</c:v>
                </c:pt>
                <c:pt idx="16879">
                  <c:v>168757.13</c:v>
                </c:pt>
                <c:pt idx="16880">
                  <c:v>168767.14</c:v>
                </c:pt>
                <c:pt idx="16881">
                  <c:v>168777.13</c:v>
                </c:pt>
                <c:pt idx="16882">
                  <c:v>168787.13</c:v>
                </c:pt>
                <c:pt idx="16883">
                  <c:v>168797.13</c:v>
                </c:pt>
                <c:pt idx="16884">
                  <c:v>168807.13</c:v>
                </c:pt>
                <c:pt idx="16885">
                  <c:v>168817.11</c:v>
                </c:pt>
                <c:pt idx="16886">
                  <c:v>168827.11</c:v>
                </c:pt>
                <c:pt idx="16887">
                  <c:v>168837.11</c:v>
                </c:pt>
                <c:pt idx="16888">
                  <c:v>168847.11</c:v>
                </c:pt>
                <c:pt idx="16889">
                  <c:v>168857.11</c:v>
                </c:pt>
                <c:pt idx="16890">
                  <c:v>168867.11</c:v>
                </c:pt>
                <c:pt idx="16891">
                  <c:v>168877.11</c:v>
                </c:pt>
                <c:pt idx="16892">
                  <c:v>168887.11</c:v>
                </c:pt>
                <c:pt idx="16893">
                  <c:v>168897.11</c:v>
                </c:pt>
                <c:pt idx="16894">
                  <c:v>168907.11</c:v>
                </c:pt>
                <c:pt idx="16895">
                  <c:v>168917.09</c:v>
                </c:pt>
                <c:pt idx="16896">
                  <c:v>168927.09</c:v>
                </c:pt>
                <c:pt idx="16897">
                  <c:v>168937.09</c:v>
                </c:pt>
                <c:pt idx="16898">
                  <c:v>168947.09</c:v>
                </c:pt>
                <c:pt idx="16899">
                  <c:v>168957.08</c:v>
                </c:pt>
                <c:pt idx="16900">
                  <c:v>168967.08</c:v>
                </c:pt>
                <c:pt idx="16901">
                  <c:v>168977.08</c:v>
                </c:pt>
                <c:pt idx="16902">
                  <c:v>168987.09</c:v>
                </c:pt>
                <c:pt idx="16903">
                  <c:v>168997.08</c:v>
                </c:pt>
                <c:pt idx="16904">
                  <c:v>169007.08</c:v>
                </c:pt>
                <c:pt idx="16905">
                  <c:v>169017.08</c:v>
                </c:pt>
                <c:pt idx="16906">
                  <c:v>169027.08</c:v>
                </c:pt>
                <c:pt idx="16907">
                  <c:v>169037.08</c:v>
                </c:pt>
                <c:pt idx="16908">
                  <c:v>169047.08</c:v>
                </c:pt>
                <c:pt idx="16909">
                  <c:v>169057.06</c:v>
                </c:pt>
                <c:pt idx="16910">
                  <c:v>169067.06</c:v>
                </c:pt>
                <c:pt idx="16911">
                  <c:v>169077.06</c:v>
                </c:pt>
                <c:pt idx="16912">
                  <c:v>169087.05</c:v>
                </c:pt>
                <c:pt idx="16913">
                  <c:v>169097.06</c:v>
                </c:pt>
                <c:pt idx="16914">
                  <c:v>169107.06</c:v>
                </c:pt>
                <c:pt idx="16915">
                  <c:v>169117.06</c:v>
                </c:pt>
                <c:pt idx="16916">
                  <c:v>169127.05</c:v>
                </c:pt>
                <c:pt idx="16917">
                  <c:v>169137.05</c:v>
                </c:pt>
                <c:pt idx="16918">
                  <c:v>169147.05</c:v>
                </c:pt>
                <c:pt idx="16919">
                  <c:v>169157.05</c:v>
                </c:pt>
                <c:pt idx="16920">
                  <c:v>169167.05</c:v>
                </c:pt>
                <c:pt idx="16921">
                  <c:v>169177.05</c:v>
                </c:pt>
                <c:pt idx="16922">
                  <c:v>169187.05</c:v>
                </c:pt>
                <c:pt idx="16923">
                  <c:v>169197.03</c:v>
                </c:pt>
                <c:pt idx="16924">
                  <c:v>169207.05</c:v>
                </c:pt>
                <c:pt idx="16925">
                  <c:v>169217.05</c:v>
                </c:pt>
                <c:pt idx="16926">
                  <c:v>169227.05</c:v>
                </c:pt>
                <c:pt idx="16927">
                  <c:v>169237.03</c:v>
                </c:pt>
                <c:pt idx="16928">
                  <c:v>169247.03</c:v>
                </c:pt>
                <c:pt idx="16929">
                  <c:v>169257.03</c:v>
                </c:pt>
                <c:pt idx="16930">
                  <c:v>169267.02</c:v>
                </c:pt>
                <c:pt idx="16931">
                  <c:v>169277.02</c:v>
                </c:pt>
                <c:pt idx="16932">
                  <c:v>169287.02</c:v>
                </c:pt>
                <c:pt idx="16933">
                  <c:v>169297.02</c:v>
                </c:pt>
                <c:pt idx="16934">
                  <c:v>169307.02</c:v>
                </c:pt>
                <c:pt idx="16935">
                  <c:v>169317.02</c:v>
                </c:pt>
                <c:pt idx="16936">
                  <c:v>169327.02</c:v>
                </c:pt>
                <c:pt idx="16937">
                  <c:v>169337.02</c:v>
                </c:pt>
                <c:pt idx="16938">
                  <c:v>169347.02</c:v>
                </c:pt>
                <c:pt idx="16939">
                  <c:v>169357.02</c:v>
                </c:pt>
                <c:pt idx="16940">
                  <c:v>169367</c:v>
                </c:pt>
                <c:pt idx="16941">
                  <c:v>169377</c:v>
                </c:pt>
                <c:pt idx="16942">
                  <c:v>169387</c:v>
                </c:pt>
                <c:pt idx="16943">
                  <c:v>169397</c:v>
                </c:pt>
                <c:pt idx="16944">
                  <c:v>169406.98</c:v>
                </c:pt>
                <c:pt idx="16945">
                  <c:v>169416.98</c:v>
                </c:pt>
                <c:pt idx="16946">
                  <c:v>169427</c:v>
                </c:pt>
                <c:pt idx="16947">
                  <c:v>169437</c:v>
                </c:pt>
                <c:pt idx="16948">
                  <c:v>169446.98</c:v>
                </c:pt>
                <c:pt idx="16949">
                  <c:v>169456.98</c:v>
                </c:pt>
                <c:pt idx="16950">
                  <c:v>169466.98</c:v>
                </c:pt>
                <c:pt idx="16951">
                  <c:v>169476.98</c:v>
                </c:pt>
                <c:pt idx="16952">
                  <c:v>169486.98</c:v>
                </c:pt>
                <c:pt idx="16953">
                  <c:v>169496.98</c:v>
                </c:pt>
                <c:pt idx="16954">
                  <c:v>169506.97</c:v>
                </c:pt>
                <c:pt idx="16955">
                  <c:v>169516.97</c:v>
                </c:pt>
                <c:pt idx="16956">
                  <c:v>169526.97</c:v>
                </c:pt>
                <c:pt idx="16957">
                  <c:v>169536.98</c:v>
                </c:pt>
                <c:pt idx="16958">
                  <c:v>169546.97</c:v>
                </c:pt>
                <c:pt idx="16959">
                  <c:v>169556.97</c:v>
                </c:pt>
                <c:pt idx="16960">
                  <c:v>169566.97</c:v>
                </c:pt>
                <c:pt idx="16961">
                  <c:v>169576.97</c:v>
                </c:pt>
                <c:pt idx="16962">
                  <c:v>169586.95</c:v>
                </c:pt>
                <c:pt idx="16963">
                  <c:v>169596.95</c:v>
                </c:pt>
                <c:pt idx="16964">
                  <c:v>169606.95</c:v>
                </c:pt>
                <c:pt idx="16965">
                  <c:v>169616.95</c:v>
                </c:pt>
                <c:pt idx="16966">
                  <c:v>169626.95</c:v>
                </c:pt>
                <c:pt idx="16967">
                  <c:v>169636.95</c:v>
                </c:pt>
                <c:pt idx="16968">
                  <c:v>169646.95</c:v>
                </c:pt>
                <c:pt idx="16969">
                  <c:v>169656.95</c:v>
                </c:pt>
                <c:pt idx="16970">
                  <c:v>169666.95</c:v>
                </c:pt>
                <c:pt idx="16971">
                  <c:v>169676.95</c:v>
                </c:pt>
                <c:pt idx="16972">
                  <c:v>169686.94</c:v>
                </c:pt>
                <c:pt idx="16973">
                  <c:v>169696.94</c:v>
                </c:pt>
                <c:pt idx="16974">
                  <c:v>169706.95</c:v>
                </c:pt>
                <c:pt idx="16975">
                  <c:v>169716.94</c:v>
                </c:pt>
                <c:pt idx="16976">
                  <c:v>169726.92</c:v>
                </c:pt>
                <c:pt idx="16977">
                  <c:v>169736.92</c:v>
                </c:pt>
                <c:pt idx="16978">
                  <c:v>169746.92</c:v>
                </c:pt>
                <c:pt idx="16979">
                  <c:v>169756.94</c:v>
                </c:pt>
                <c:pt idx="16980">
                  <c:v>169766.92</c:v>
                </c:pt>
                <c:pt idx="16981">
                  <c:v>169776.92</c:v>
                </c:pt>
                <c:pt idx="16982">
                  <c:v>169786.92</c:v>
                </c:pt>
                <c:pt idx="16983">
                  <c:v>169796.92</c:v>
                </c:pt>
                <c:pt idx="16984">
                  <c:v>169806.92</c:v>
                </c:pt>
                <c:pt idx="16985">
                  <c:v>169816.92</c:v>
                </c:pt>
                <c:pt idx="16986">
                  <c:v>169826.91</c:v>
                </c:pt>
                <c:pt idx="16987">
                  <c:v>169836.91</c:v>
                </c:pt>
                <c:pt idx="16988">
                  <c:v>169846.91</c:v>
                </c:pt>
                <c:pt idx="16989">
                  <c:v>169856.89</c:v>
                </c:pt>
                <c:pt idx="16990">
                  <c:v>169866.91</c:v>
                </c:pt>
                <c:pt idx="16991">
                  <c:v>169876.91</c:v>
                </c:pt>
                <c:pt idx="16992">
                  <c:v>169886.91</c:v>
                </c:pt>
                <c:pt idx="16993">
                  <c:v>169896.89</c:v>
                </c:pt>
                <c:pt idx="16994">
                  <c:v>169906.89</c:v>
                </c:pt>
                <c:pt idx="16995">
                  <c:v>169916.89</c:v>
                </c:pt>
                <c:pt idx="16996">
                  <c:v>169926.89</c:v>
                </c:pt>
                <c:pt idx="16997">
                  <c:v>169936.89</c:v>
                </c:pt>
                <c:pt idx="16998">
                  <c:v>169946.89</c:v>
                </c:pt>
                <c:pt idx="16999">
                  <c:v>169956.88</c:v>
                </c:pt>
                <c:pt idx="17000">
                  <c:v>169966.88</c:v>
                </c:pt>
                <c:pt idx="17001">
                  <c:v>169976.89</c:v>
                </c:pt>
                <c:pt idx="17002">
                  <c:v>169986.89</c:v>
                </c:pt>
                <c:pt idx="17003">
                  <c:v>169996.88</c:v>
                </c:pt>
                <c:pt idx="17004">
                  <c:v>170006.88</c:v>
                </c:pt>
                <c:pt idx="17005">
                  <c:v>170016.88</c:v>
                </c:pt>
                <c:pt idx="17006">
                  <c:v>170026.88</c:v>
                </c:pt>
                <c:pt idx="17007">
                  <c:v>170036.86</c:v>
                </c:pt>
                <c:pt idx="17008">
                  <c:v>170046.86</c:v>
                </c:pt>
                <c:pt idx="17009">
                  <c:v>170056.86</c:v>
                </c:pt>
                <c:pt idx="17010">
                  <c:v>170066.86</c:v>
                </c:pt>
                <c:pt idx="17011">
                  <c:v>170076.86</c:v>
                </c:pt>
                <c:pt idx="17012">
                  <c:v>170086.86</c:v>
                </c:pt>
                <c:pt idx="17013">
                  <c:v>170096.86</c:v>
                </c:pt>
                <c:pt idx="17014">
                  <c:v>170106.86</c:v>
                </c:pt>
                <c:pt idx="17015">
                  <c:v>170116.86</c:v>
                </c:pt>
                <c:pt idx="17016">
                  <c:v>170126.86</c:v>
                </c:pt>
                <c:pt idx="17017">
                  <c:v>170136.84</c:v>
                </c:pt>
                <c:pt idx="17018">
                  <c:v>170146.84</c:v>
                </c:pt>
                <c:pt idx="17019">
                  <c:v>170156.84</c:v>
                </c:pt>
                <c:pt idx="17020">
                  <c:v>170166.84</c:v>
                </c:pt>
                <c:pt idx="17021">
                  <c:v>170176.83</c:v>
                </c:pt>
                <c:pt idx="17022">
                  <c:v>170186.83</c:v>
                </c:pt>
                <c:pt idx="17023">
                  <c:v>170196.84</c:v>
                </c:pt>
                <c:pt idx="17024">
                  <c:v>170206.84</c:v>
                </c:pt>
                <c:pt idx="17025">
                  <c:v>170216.83</c:v>
                </c:pt>
                <c:pt idx="17026">
                  <c:v>170226.83</c:v>
                </c:pt>
                <c:pt idx="17027">
                  <c:v>170236.83</c:v>
                </c:pt>
                <c:pt idx="17028">
                  <c:v>170246.83</c:v>
                </c:pt>
                <c:pt idx="17029">
                  <c:v>170256.83</c:v>
                </c:pt>
                <c:pt idx="17030">
                  <c:v>170266.83</c:v>
                </c:pt>
                <c:pt idx="17031">
                  <c:v>170276.81</c:v>
                </c:pt>
                <c:pt idx="17032">
                  <c:v>170286.81</c:v>
                </c:pt>
                <c:pt idx="17033">
                  <c:v>170296.81</c:v>
                </c:pt>
                <c:pt idx="17034">
                  <c:v>170306.83</c:v>
                </c:pt>
                <c:pt idx="17035">
                  <c:v>170316.81</c:v>
                </c:pt>
                <c:pt idx="17036">
                  <c:v>170326.81</c:v>
                </c:pt>
                <c:pt idx="17037">
                  <c:v>170336.81</c:v>
                </c:pt>
                <c:pt idx="17038">
                  <c:v>170346.81</c:v>
                </c:pt>
                <c:pt idx="17039">
                  <c:v>170356.8</c:v>
                </c:pt>
                <c:pt idx="17040">
                  <c:v>170366.8</c:v>
                </c:pt>
                <c:pt idx="17041">
                  <c:v>170376.8</c:v>
                </c:pt>
                <c:pt idx="17042">
                  <c:v>170386.8</c:v>
                </c:pt>
                <c:pt idx="17043">
                  <c:v>170396.79999999999</c:v>
                </c:pt>
                <c:pt idx="17044">
                  <c:v>170406.8</c:v>
                </c:pt>
                <c:pt idx="17045">
                  <c:v>170416.8</c:v>
                </c:pt>
                <c:pt idx="17046">
                  <c:v>170426.8</c:v>
                </c:pt>
                <c:pt idx="17047">
                  <c:v>170436.8</c:v>
                </c:pt>
                <c:pt idx="17048">
                  <c:v>170446.8</c:v>
                </c:pt>
                <c:pt idx="17049">
                  <c:v>170456.78</c:v>
                </c:pt>
                <c:pt idx="17050">
                  <c:v>170466.78</c:v>
                </c:pt>
                <c:pt idx="17051">
                  <c:v>170476.78</c:v>
                </c:pt>
                <c:pt idx="17052">
                  <c:v>170486.77</c:v>
                </c:pt>
                <c:pt idx="17053">
                  <c:v>170496.77</c:v>
                </c:pt>
                <c:pt idx="17054">
                  <c:v>170506.77</c:v>
                </c:pt>
                <c:pt idx="17055">
                  <c:v>170516.77</c:v>
                </c:pt>
                <c:pt idx="17056">
                  <c:v>170526.77</c:v>
                </c:pt>
                <c:pt idx="17057">
                  <c:v>170536.77</c:v>
                </c:pt>
                <c:pt idx="17058">
                  <c:v>170546.77</c:v>
                </c:pt>
                <c:pt idx="17059">
                  <c:v>170556.77</c:v>
                </c:pt>
                <c:pt idx="17060">
                  <c:v>170566.77</c:v>
                </c:pt>
                <c:pt idx="17061">
                  <c:v>170576.77</c:v>
                </c:pt>
                <c:pt idx="17062">
                  <c:v>170586.75</c:v>
                </c:pt>
                <c:pt idx="17063">
                  <c:v>170596.75</c:v>
                </c:pt>
                <c:pt idx="17064">
                  <c:v>170606.75</c:v>
                </c:pt>
                <c:pt idx="17065">
                  <c:v>170616.75</c:v>
                </c:pt>
                <c:pt idx="17066">
                  <c:v>170626.73</c:v>
                </c:pt>
                <c:pt idx="17067">
                  <c:v>170636.75</c:v>
                </c:pt>
                <c:pt idx="17068">
                  <c:v>170646.75</c:v>
                </c:pt>
                <c:pt idx="17069">
                  <c:v>170656.75</c:v>
                </c:pt>
                <c:pt idx="17070">
                  <c:v>170666.73</c:v>
                </c:pt>
                <c:pt idx="17071">
                  <c:v>170676.73</c:v>
                </c:pt>
                <c:pt idx="17072">
                  <c:v>170686.73</c:v>
                </c:pt>
                <c:pt idx="17073">
                  <c:v>170696.73</c:v>
                </c:pt>
                <c:pt idx="17074">
                  <c:v>170706.73</c:v>
                </c:pt>
                <c:pt idx="17075">
                  <c:v>170716.73</c:v>
                </c:pt>
                <c:pt idx="17076">
                  <c:v>170726.72</c:v>
                </c:pt>
                <c:pt idx="17077">
                  <c:v>170736.73</c:v>
                </c:pt>
                <c:pt idx="17078">
                  <c:v>170746.73</c:v>
                </c:pt>
                <c:pt idx="17079">
                  <c:v>170756.73</c:v>
                </c:pt>
                <c:pt idx="17080">
                  <c:v>170766.72</c:v>
                </c:pt>
                <c:pt idx="17081">
                  <c:v>170776.72</c:v>
                </c:pt>
                <c:pt idx="17082">
                  <c:v>170786.72</c:v>
                </c:pt>
                <c:pt idx="17083">
                  <c:v>170796.72</c:v>
                </c:pt>
                <c:pt idx="17084">
                  <c:v>170806.7</c:v>
                </c:pt>
                <c:pt idx="17085">
                  <c:v>170816.7</c:v>
                </c:pt>
                <c:pt idx="17086">
                  <c:v>170826.7</c:v>
                </c:pt>
                <c:pt idx="17087">
                  <c:v>170836.7</c:v>
                </c:pt>
                <c:pt idx="17088">
                  <c:v>170846.7</c:v>
                </c:pt>
                <c:pt idx="17089">
                  <c:v>170856.7</c:v>
                </c:pt>
                <c:pt idx="17090">
                  <c:v>170866.7</c:v>
                </c:pt>
                <c:pt idx="17091">
                  <c:v>170876.7</c:v>
                </c:pt>
                <c:pt idx="17092">
                  <c:v>170886.7</c:v>
                </c:pt>
                <c:pt idx="17093">
                  <c:v>170896.7</c:v>
                </c:pt>
                <c:pt idx="17094">
                  <c:v>170906.69</c:v>
                </c:pt>
                <c:pt idx="17095">
                  <c:v>170916.69</c:v>
                </c:pt>
                <c:pt idx="17096">
                  <c:v>170926.69</c:v>
                </c:pt>
                <c:pt idx="17097">
                  <c:v>170936.69</c:v>
                </c:pt>
                <c:pt idx="17098">
                  <c:v>170946.67</c:v>
                </c:pt>
                <c:pt idx="17099">
                  <c:v>170956.67</c:v>
                </c:pt>
                <c:pt idx="17100">
                  <c:v>170966.69</c:v>
                </c:pt>
                <c:pt idx="17101">
                  <c:v>170976.69</c:v>
                </c:pt>
                <c:pt idx="17102">
                  <c:v>170986.67</c:v>
                </c:pt>
                <c:pt idx="17103">
                  <c:v>170996.67</c:v>
                </c:pt>
                <c:pt idx="17104">
                  <c:v>171006.67</c:v>
                </c:pt>
                <c:pt idx="17105">
                  <c:v>171016.67</c:v>
                </c:pt>
                <c:pt idx="17106">
                  <c:v>171026.67</c:v>
                </c:pt>
                <c:pt idx="17107">
                  <c:v>171036.67</c:v>
                </c:pt>
                <c:pt idx="17108">
                  <c:v>171046.66</c:v>
                </c:pt>
                <c:pt idx="17109">
                  <c:v>171056.66</c:v>
                </c:pt>
                <c:pt idx="17110">
                  <c:v>171066.67</c:v>
                </c:pt>
                <c:pt idx="17111">
                  <c:v>171076.67</c:v>
                </c:pt>
                <c:pt idx="17112">
                  <c:v>171086.66</c:v>
                </c:pt>
                <c:pt idx="17113">
                  <c:v>171096.66</c:v>
                </c:pt>
                <c:pt idx="17114">
                  <c:v>171106.66</c:v>
                </c:pt>
                <c:pt idx="17115">
                  <c:v>171116.64</c:v>
                </c:pt>
                <c:pt idx="17116">
                  <c:v>171126.64</c:v>
                </c:pt>
                <c:pt idx="17117">
                  <c:v>171136.64000000001</c:v>
                </c:pt>
                <c:pt idx="17118">
                  <c:v>171146.64</c:v>
                </c:pt>
                <c:pt idx="17119">
                  <c:v>171156.64</c:v>
                </c:pt>
                <c:pt idx="17120">
                  <c:v>171166.64</c:v>
                </c:pt>
                <c:pt idx="17121">
                  <c:v>171176.64</c:v>
                </c:pt>
                <c:pt idx="17122">
                  <c:v>171186.64</c:v>
                </c:pt>
                <c:pt idx="17123">
                  <c:v>171196.64</c:v>
                </c:pt>
                <c:pt idx="17124">
                  <c:v>171206.64</c:v>
                </c:pt>
                <c:pt idx="17125">
                  <c:v>171216.64000000001</c:v>
                </c:pt>
                <c:pt idx="17126">
                  <c:v>171226.63</c:v>
                </c:pt>
                <c:pt idx="17127">
                  <c:v>171236.63</c:v>
                </c:pt>
                <c:pt idx="17128">
                  <c:v>171246.63</c:v>
                </c:pt>
                <c:pt idx="17129">
                  <c:v>171256.61</c:v>
                </c:pt>
                <c:pt idx="17130">
                  <c:v>171266.61</c:v>
                </c:pt>
                <c:pt idx="17131">
                  <c:v>171276.61</c:v>
                </c:pt>
                <c:pt idx="17132">
                  <c:v>171286.61</c:v>
                </c:pt>
                <c:pt idx="17133">
                  <c:v>171296.61</c:v>
                </c:pt>
                <c:pt idx="17134">
                  <c:v>171306.61</c:v>
                </c:pt>
                <c:pt idx="17135">
                  <c:v>171316.61</c:v>
                </c:pt>
                <c:pt idx="17136">
                  <c:v>171326.61</c:v>
                </c:pt>
                <c:pt idx="17137">
                  <c:v>171336.61</c:v>
                </c:pt>
                <c:pt idx="17138">
                  <c:v>171346.61</c:v>
                </c:pt>
                <c:pt idx="17139">
                  <c:v>171356.59</c:v>
                </c:pt>
                <c:pt idx="17140">
                  <c:v>171366.59</c:v>
                </c:pt>
                <c:pt idx="17141">
                  <c:v>171376.59</c:v>
                </c:pt>
                <c:pt idx="17142">
                  <c:v>171386.59</c:v>
                </c:pt>
                <c:pt idx="17143">
                  <c:v>171396.58</c:v>
                </c:pt>
                <c:pt idx="17144">
                  <c:v>171406.59</c:v>
                </c:pt>
                <c:pt idx="17145">
                  <c:v>171416.59</c:v>
                </c:pt>
                <c:pt idx="17146">
                  <c:v>171426.59</c:v>
                </c:pt>
                <c:pt idx="17147">
                  <c:v>171436.58</c:v>
                </c:pt>
                <c:pt idx="17148">
                  <c:v>171446.58</c:v>
                </c:pt>
                <c:pt idx="17149">
                  <c:v>171456.58</c:v>
                </c:pt>
                <c:pt idx="17150">
                  <c:v>171466.58</c:v>
                </c:pt>
                <c:pt idx="17151">
                  <c:v>171476.58</c:v>
                </c:pt>
                <c:pt idx="17152">
                  <c:v>171486.58</c:v>
                </c:pt>
                <c:pt idx="17153">
                  <c:v>171496.56</c:v>
                </c:pt>
                <c:pt idx="17154">
                  <c:v>171506.58</c:v>
                </c:pt>
                <c:pt idx="17155">
                  <c:v>171516.58</c:v>
                </c:pt>
                <c:pt idx="17156">
                  <c:v>171526.58</c:v>
                </c:pt>
                <c:pt idx="17157">
                  <c:v>171536.56</c:v>
                </c:pt>
                <c:pt idx="17158">
                  <c:v>171546.56</c:v>
                </c:pt>
                <c:pt idx="17159">
                  <c:v>171556.56</c:v>
                </c:pt>
                <c:pt idx="17160">
                  <c:v>171566.56</c:v>
                </c:pt>
                <c:pt idx="17161">
                  <c:v>171576.55</c:v>
                </c:pt>
                <c:pt idx="17162">
                  <c:v>171586.55</c:v>
                </c:pt>
                <c:pt idx="17163">
                  <c:v>171596.55</c:v>
                </c:pt>
                <c:pt idx="17164">
                  <c:v>171606.55</c:v>
                </c:pt>
                <c:pt idx="17165">
                  <c:v>171616.55</c:v>
                </c:pt>
                <c:pt idx="17166">
                  <c:v>171626.55</c:v>
                </c:pt>
                <c:pt idx="17167">
                  <c:v>171636.55</c:v>
                </c:pt>
                <c:pt idx="17168">
                  <c:v>171646.55</c:v>
                </c:pt>
                <c:pt idx="17169">
                  <c:v>171656.55</c:v>
                </c:pt>
                <c:pt idx="17170">
                  <c:v>171666.55</c:v>
                </c:pt>
                <c:pt idx="17171">
                  <c:v>171676.53</c:v>
                </c:pt>
                <c:pt idx="17172">
                  <c:v>171686.53</c:v>
                </c:pt>
                <c:pt idx="17173">
                  <c:v>171696.53</c:v>
                </c:pt>
                <c:pt idx="17174">
                  <c:v>171706.52</c:v>
                </c:pt>
                <c:pt idx="17175">
                  <c:v>171716.52</c:v>
                </c:pt>
                <c:pt idx="17176">
                  <c:v>171726.53</c:v>
                </c:pt>
                <c:pt idx="17177">
                  <c:v>171736.53</c:v>
                </c:pt>
                <c:pt idx="17178">
                  <c:v>171746.52</c:v>
                </c:pt>
                <c:pt idx="17179">
                  <c:v>171756.52</c:v>
                </c:pt>
                <c:pt idx="17180">
                  <c:v>171766.52</c:v>
                </c:pt>
                <c:pt idx="17181">
                  <c:v>171776.52</c:v>
                </c:pt>
                <c:pt idx="17182">
                  <c:v>171786.52</c:v>
                </c:pt>
                <c:pt idx="17183">
                  <c:v>171796.52</c:v>
                </c:pt>
                <c:pt idx="17184">
                  <c:v>171806.52</c:v>
                </c:pt>
                <c:pt idx="17185">
                  <c:v>171816.5</c:v>
                </c:pt>
                <c:pt idx="17186">
                  <c:v>171826.5</c:v>
                </c:pt>
                <c:pt idx="17187">
                  <c:v>171836.52</c:v>
                </c:pt>
                <c:pt idx="17188">
                  <c:v>171846.52</c:v>
                </c:pt>
                <c:pt idx="17189">
                  <c:v>171856.5</c:v>
                </c:pt>
                <c:pt idx="17190">
                  <c:v>171866.5</c:v>
                </c:pt>
                <c:pt idx="17191">
                  <c:v>171876.5</c:v>
                </c:pt>
                <c:pt idx="17192">
                  <c:v>171886.48</c:v>
                </c:pt>
                <c:pt idx="17193">
                  <c:v>171896.48</c:v>
                </c:pt>
                <c:pt idx="17194">
                  <c:v>171906.48</c:v>
                </c:pt>
                <c:pt idx="17195">
                  <c:v>171916.48</c:v>
                </c:pt>
                <c:pt idx="17196">
                  <c:v>171926.48</c:v>
                </c:pt>
                <c:pt idx="17197">
                  <c:v>171936.48</c:v>
                </c:pt>
                <c:pt idx="17198">
                  <c:v>171946.48</c:v>
                </c:pt>
                <c:pt idx="17199">
                  <c:v>171956.48000000001</c:v>
                </c:pt>
                <c:pt idx="17200">
                  <c:v>171966.48</c:v>
                </c:pt>
                <c:pt idx="17201">
                  <c:v>171976.48</c:v>
                </c:pt>
                <c:pt idx="17202">
                  <c:v>171986.47</c:v>
                </c:pt>
                <c:pt idx="17203">
                  <c:v>171996.47</c:v>
                </c:pt>
                <c:pt idx="17204">
                  <c:v>172006.47</c:v>
                </c:pt>
                <c:pt idx="17205">
                  <c:v>172016.47</c:v>
                </c:pt>
                <c:pt idx="17206">
                  <c:v>172026.45</c:v>
                </c:pt>
                <c:pt idx="17207">
                  <c:v>172036.45</c:v>
                </c:pt>
                <c:pt idx="17208">
                  <c:v>172046.45</c:v>
                </c:pt>
                <c:pt idx="17209">
                  <c:v>172056.47</c:v>
                </c:pt>
                <c:pt idx="17210">
                  <c:v>172066.45</c:v>
                </c:pt>
                <c:pt idx="17211">
                  <c:v>172076.45</c:v>
                </c:pt>
                <c:pt idx="17212">
                  <c:v>172086.45</c:v>
                </c:pt>
                <c:pt idx="17213">
                  <c:v>172096.45</c:v>
                </c:pt>
                <c:pt idx="17214">
                  <c:v>172106.45</c:v>
                </c:pt>
                <c:pt idx="17215">
                  <c:v>172116.45</c:v>
                </c:pt>
                <c:pt idx="17216">
                  <c:v>172126.44</c:v>
                </c:pt>
                <c:pt idx="17217">
                  <c:v>172136.44</c:v>
                </c:pt>
                <c:pt idx="17218">
                  <c:v>172146.44</c:v>
                </c:pt>
                <c:pt idx="17219">
                  <c:v>172156.44</c:v>
                </c:pt>
                <c:pt idx="17220">
                  <c:v>172166.44</c:v>
                </c:pt>
                <c:pt idx="17221">
                  <c:v>172176.44</c:v>
                </c:pt>
                <c:pt idx="17222">
                  <c:v>172186.44</c:v>
                </c:pt>
                <c:pt idx="17223">
                  <c:v>172196.44</c:v>
                </c:pt>
                <c:pt idx="17224">
                  <c:v>172206.42</c:v>
                </c:pt>
                <c:pt idx="17225">
                  <c:v>172216.42</c:v>
                </c:pt>
                <c:pt idx="17226">
                  <c:v>172226.42</c:v>
                </c:pt>
                <c:pt idx="17227">
                  <c:v>172236.42</c:v>
                </c:pt>
                <c:pt idx="17228">
                  <c:v>172246.42</c:v>
                </c:pt>
                <c:pt idx="17229">
                  <c:v>172256.42</c:v>
                </c:pt>
                <c:pt idx="17230">
                  <c:v>172266.41</c:v>
                </c:pt>
                <c:pt idx="17231">
                  <c:v>172276.42</c:v>
                </c:pt>
                <c:pt idx="17232">
                  <c:v>172286.42</c:v>
                </c:pt>
                <c:pt idx="17233">
                  <c:v>172296.42</c:v>
                </c:pt>
                <c:pt idx="17234">
                  <c:v>172306.41</c:v>
                </c:pt>
                <c:pt idx="17235">
                  <c:v>172316.41</c:v>
                </c:pt>
                <c:pt idx="17236">
                  <c:v>172326.41</c:v>
                </c:pt>
                <c:pt idx="17237">
                  <c:v>172336.41</c:v>
                </c:pt>
                <c:pt idx="17238">
                  <c:v>172346.39</c:v>
                </c:pt>
                <c:pt idx="17239">
                  <c:v>172356.39</c:v>
                </c:pt>
                <c:pt idx="17240">
                  <c:v>172366.39</c:v>
                </c:pt>
                <c:pt idx="17241">
                  <c:v>172376.39</c:v>
                </c:pt>
                <c:pt idx="17242">
                  <c:v>172386.39</c:v>
                </c:pt>
                <c:pt idx="17243">
                  <c:v>172396.39</c:v>
                </c:pt>
                <c:pt idx="17244">
                  <c:v>172406.39</c:v>
                </c:pt>
                <c:pt idx="17245">
                  <c:v>172416.39</c:v>
                </c:pt>
                <c:pt idx="17246">
                  <c:v>172426.39</c:v>
                </c:pt>
                <c:pt idx="17247">
                  <c:v>172436.39</c:v>
                </c:pt>
                <c:pt idx="17248">
                  <c:v>172446.38</c:v>
                </c:pt>
                <c:pt idx="17249">
                  <c:v>172456.38</c:v>
                </c:pt>
                <c:pt idx="17250">
                  <c:v>172466.38</c:v>
                </c:pt>
                <c:pt idx="17251">
                  <c:v>172476.36</c:v>
                </c:pt>
                <c:pt idx="17252">
                  <c:v>172486.36</c:v>
                </c:pt>
                <c:pt idx="17253">
                  <c:v>172496.38</c:v>
                </c:pt>
                <c:pt idx="17254">
                  <c:v>172506.38</c:v>
                </c:pt>
                <c:pt idx="17255">
                  <c:v>172516.36</c:v>
                </c:pt>
                <c:pt idx="17256">
                  <c:v>172526.36</c:v>
                </c:pt>
                <c:pt idx="17257">
                  <c:v>172536.36</c:v>
                </c:pt>
                <c:pt idx="17258">
                  <c:v>172546.36</c:v>
                </c:pt>
                <c:pt idx="17259">
                  <c:v>172556.36</c:v>
                </c:pt>
                <c:pt idx="17260">
                  <c:v>172566.36</c:v>
                </c:pt>
                <c:pt idx="17261">
                  <c:v>172576.34</c:v>
                </c:pt>
                <c:pt idx="17262">
                  <c:v>172586.34</c:v>
                </c:pt>
                <c:pt idx="17263">
                  <c:v>172596.34</c:v>
                </c:pt>
                <c:pt idx="17264">
                  <c:v>172606.36</c:v>
                </c:pt>
                <c:pt idx="17265">
                  <c:v>172616.34</c:v>
                </c:pt>
                <c:pt idx="17266">
                  <c:v>172626.34</c:v>
                </c:pt>
                <c:pt idx="17267">
                  <c:v>172636.34</c:v>
                </c:pt>
                <c:pt idx="17268">
                  <c:v>172646.34</c:v>
                </c:pt>
                <c:pt idx="17269">
                  <c:v>172656.33</c:v>
                </c:pt>
                <c:pt idx="17270">
                  <c:v>172666.33</c:v>
                </c:pt>
                <c:pt idx="17271">
                  <c:v>172676.33</c:v>
                </c:pt>
                <c:pt idx="17272">
                  <c:v>172686.33</c:v>
                </c:pt>
                <c:pt idx="17273">
                  <c:v>172696.33</c:v>
                </c:pt>
                <c:pt idx="17274">
                  <c:v>172706.33</c:v>
                </c:pt>
                <c:pt idx="17275">
                  <c:v>172716.33</c:v>
                </c:pt>
                <c:pt idx="17276">
                  <c:v>172726.33</c:v>
                </c:pt>
                <c:pt idx="17277">
                  <c:v>172736.33</c:v>
                </c:pt>
                <c:pt idx="17278">
                  <c:v>172746.33</c:v>
                </c:pt>
                <c:pt idx="17279">
                  <c:v>172756.31</c:v>
                </c:pt>
                <c:pt idx="17280">
                  <c:v>172766.31</c:v>
                </c:pt>
                <c:pt idx="17281">
                  <c:v>172776.31</c:v>
                </c:pt>
                <c:pt idx="17282">
                  <c:v>172786.31</c:v>
                </c:pt>
                <c:pt idx="17283">
                  <c:v>172796.3</c:v>
                </c:pt>
                <c:pt idx="17284">
                  <c:v>172806.3</c:v>
                </c:pt>
                <c:pt idx="17285">
                  <c:v>172816.3</c:v>
                </c:pt>
                <c:pt idx="17286">
                  <c:v>172826.31</c:v>
                </c:pt>
                <c:pt idx="17287">
                  <c:v>172836.3</c:v>
                </c:pt>
                <c:pt idx="17288">
                  <c:v>172846.3</c:v>
                </c:pt>
                <c:pt idx="17289">
                  <c:v>172856.3</c:v>
                </c:pt>
                <c:pt idx="17290">
                  <c:v>172866.3</c:v>
                </c:pt>
                <c:pt idx="17291">
                  <c:v>172876.3</c:v>
                </c:pt>
                <c:pt idx="17292">
                  <c:v>172886.3</c:v>
                </c:pt>
                <c:pt idx="17293">
                  <c:v>172896.28</c:v>
                </c:pt>
                <c:pt idx="17294">
                  <c:v>172906.28</c:v>
                </c:pt>
                <c:pt idx="17295">
                  <c:v>172916.28</c:v>
                </c:pt>
                <c:pt idx="17296">
                  <c:v>172926.28</c:v>
                </c:pt>
                <c:pt idx="17297">
                  <c:v>172936.28</c:v>
                </c:pt>
                <c:pt idx="17298">
                  <c:v>172946.28</c:v>
                </c:pt>
                <c:pt idx="17299">
                  <c:v>172956.28</c:v>
                </c:pt>
                <c:pt idx="17300">
                  <c:v>172966.28</c:v>
                </c:pt>
                <c:pt idx="17301">
                  <c:v>172976.27</c:v>
                </c:pt>
                <c:pt idx="17302">
                  <c:v>172986.27</c:v>
                </c:pt>
                <c:pt idx="17303">
                  <c:v>172996.27</c:v>
                </c:pt>
                <c:pt idx="17304">
                  <c:v>173006.27</c:v>
                </c:pt>
                <c:pt idx="17305">
                  <c:v>173016.27</c:v>
                </c:pt>
                <c:pt idx="17306">
                  <c:v>173026.27</c:v>
                </c:pt>
                <c:pt idx="17307">
                  <c:v>173036.27</c:v>
                </c:pt>
                <c:pt idx="17308">
                  <c:v>173046.27</c:v>
                </c:pt>
                <c:pt idx="17309">
                  <c:v>173056.27</c:v>
                </c:pt>
                <c:pt idx="17310">
                  <c:v>173066.27</c:v>
                </c:pt>
                <c:pt idx="17311">
                  <c:v>173076.25</c:v>
                </c:pt>
                <c:pt idx="17312">
                  <c:v>173086.25</c:v>
                </c:pt>
                <c:pt idx="17313">
                  <c:v>173096.25</c:v>
                </c:pt>
                <c:pt idx="17314">
                  <c:v>173106.23</c:v>
                </c:pt>
                <c:pt idx="17315">
                  <c:v>173116.23</c:v>
                </c:pt>
                <c:pt idx="17316">
                  <c:v>173126.23</c:v>
                </c:pt>
                <c:pt idx="17317">
                  <c:v>173136.23</c:v>
                </c:pt>
                <c:pt idx="17318">
                  <c:v>173146.23</c:v>
                </c:pt>
                <c:pt idx="17319">
                  <c:v>173156.23</c:v>
                </c:pt>
                <c:pt idx="17320">
                  <c:v>173166.23</c:v>
                </c:pt>
                <c:pt idx="17321">
                  <c:v>173176.23</c:v>
                </c:pt>
                <c:pt idx="17322">
                  <c:v>173186.23</c:v>
                </c:pt>
                <c:pt idx="17323">
                  <c:v>173196.23</c:v>
                </c:pt>
                <c:pt idx="17324">
                  <c:v>173206.22</c:v>
                </c:pt>
                <c:pt idx="17325">
                  <c:v>173216.22</c:v>
                </c:pt>
                <c:pt idx="17326">
                  <c:v>173226.22</c:v>
                </c:pt>
                <c:pt idx="17327">
                  <c:v>173236.22</c:v>
                </c:pt>
                <c:pt idx="17328">
                  <c:v>173246.2</c:v>
                </c:pt>
                <c:pt idx="17329">
                  <c:v>173256.22</c:v>
                </c:pt>
                <c:pt idx="17330">
                  <c:v>173266.22</c:v>
                </c:pt>
                <c:pt idx="17331">
                  <c:v>173276.22</c:v>
                </c:pt>
                <c:pt idx="17332">
                  <c:v>173286.2</c:v>
                </c:pt>
                <c:pt idx="17333">
                  <c:v>173296.2</c:v>
                </c:pt>
                <c:pt idx="17334">
                  <c:v>173306.2</c:v>
                </c:pt>
                <c:pt idx="17335">
                  <c:v>173316.2</c:v>
                </c:pt>
                <c:pt idx="17336">
                  <c:v>173326.2</c:v>
                </c:pt>
                <c:pt idx="17337">
                  <c:v>173336.2</c:v>
                </c:pt>
                <c:pt idx="17338">
                  <c:v>173346.19</c:v>
                </c:pt>
                <c:pt idx="17339">
                  <c:v>173356.19</c:v>
                </c:pt>
                <c:pt idx="17340">
                  <c:v>173366.19</c:v>
                </c:pt>
                <c:pt idx="17341">
                  <c:v>173376.2</c:v>
                </c:pt>
                <c:pt idx="17342">
                  <c:v>173386.19</c:v>
                </c:pt>
                <c:pt idx="17343">
                  <c:v>173396.19</c:v>
                </c:pt>
                <c:pt idx="17344">
                  <c:v>173406.19</c:v>
                </c:pt>
                <c:pt idx="17345">
                  <c:v>173416.19</c:v>
                </c:pt>
                <c:pt idx="17346">
                  <c:v>173426.17</c:v>
                </c:pt>
                <c:pt idx="17347">
                  <c:v>173436.17</c:v>
                </c:pt>
                <c:pt idx="17348">
                  <c:v>173446.17</c:v>
                </c:pt>
                <c:pt idx="17349">
                  <c:v>173456.17</c:v>
                </c:pt>
                <c:pt idx="17350">
                  <c:v>173466.17</c:v>
                </c:pt>
                <c:pt idx="17351">
                  <c:v>173476.17</c:v>
                </c:pt>
                <c:pt idx="17352">
                  <c:v>173486.17</c:v>
                </c:pt>
                <c:pt idx="17353">
                  <c:v>173496.17</c:v>
                </c:pt>
                <c:pt idx="17354">
                  <c:v>173506.17</c:v>
                </c:pt>
                <c:pt idx="17355">
                  <c:v>173516.17</c:v>
                </c:pt>
                <c:pt idx="17356">
                  <c:v>173526.16</c:v>
                </c:pt>
                <c:pt idx="17357">
                  <c:v>173536.16</c:v>
                </c:pt>
                <c:pt idx="17358">
                  <c:v>173546.16</c:v>
                </c:pt>
                <c:pt idx="17359">
                  <c:v>173556.16</c:v>
                </c:pt>
                <c:pt idx="17360">
                  <c:v>173566.14</c:v>
                </c:pt>
                <c:pt idx="17361">
                  <c:v>173576.14</c:v>
                </c:pt>
                <c:pt idx="17362">
                  <c:v>173586.14</c:v>
                </c:pt>
                <c:pt idx="17363">
                  <c:v>173596.16</c:v>
                </c:pt>
                <c:pt idx="17364">
                  <c:v>173606.14</c:v>
                </c:pt>
                <c:pt idx="17365">
                  <c:v>173616.14</c:v>
                </c:pt>
                <c:pt idx="17366">
                  <c:v>173626.14</c:v>
                </c:pt>
                <c:pt idx="17367">
                  <c:v>173636.14</c:v>
                </c:pt>
                <c:pt idx="17368">
                  <c:v>173646.14</c:v>
                </c:pt>
                <c:pt idx="17369">
                  <c:v>173656.14</c:v>
                </c:pt>
                <c:pt idx="17370">
                  <c:v>173666.13</c:v>
                </c:pt>
                <c:pt idx="17371">
                  <c:v>173676.13</c:v>
                </c:pt>
                <c:pt idx="17372">
                  <c:v>173686.13</c:v>
                </c:pt>
                <c:pt idx="17373">
                  <c:v>173696.14</c:v>
                </c:pt>
                <c:pt idx="17374">
                  <c:v>173706.13</c:v>
                </c:pt>
                <c:pt idx="17375">
                  <c:v>173716.13</c:v>
                </c:pt>
                <c:pt idx="17376">
                  <c:v>173726.13</c:v>
                </c:pt>
                <c:pt idx="17377">
                  <c:v>173736.11</c:v>
                </c:pt>
                <c:pt idx="17378">
                  <c:v>173746.11</c:v>
                </c:pt>
                <c:pt idx="17379">
                  <c:v>173756.11</c:v>
                </c:pt>
                <c:pt idx="17380">
                  <c:v>173766.11</c:v>
                </c:pt>
                <c:pt idx="17381">
                  <c:v>173776.11</c:v>
                </c:pt>
                <c:pt idx="17382">
                  <c:v>173786.11</c:v>
                </c:pt>
                <c:pt idx="17383">
                  <c:v>173796.11</c:v>
                </c:pt>
                <c:pt idx="17384">
                  <c:v>173806.09</c:v>
                </c:pt>
                <c:pt idx="17385">
                  <c:v>173816.11</c:v>
                </c:pt>
                <c:pt idx="17386">
                  <c:v>173826.11</c:v>
                </c:pt>
                <c:pt idx="17387">
                  <c:v>173836.11</c:v>
                </c:pt>
                <c:pt idx="17388">
                  <c:v>173846.09</c:v>
                </c:pt>
                <c:pt idx="17389">
                  <c:v>173856.09</c:v>
                </c:pt>
                <c:pt idx="17390">
                  <c:v>173866.09</c:v>
                </c:pt>
                <c:pt idx="17391">
                  <c:v>173876.08</c:v>
                </c:pt>
                <c:pt idx="17392">
                  <c:v>173886.07999999999</c:v>
                </c:pt>
                <c:pt idx="17393">
                  <c:v>173896.08</c:v>
                </c:pt>
                <c:pt idx="17394">
                  <c:v>173906.08</c:v>
                </c:pt>
                <c:pt idx="17395">
                  <c:v>173916.08</c:v>
                </c:pt>
                <c:pt idx="17396">
                  <c:v>173926.08</c:v>
                </c:pt>
                <c:pt idx="17397">
                  <c:v>173936.08</c:v>
                </c:pt>
                <c:pt idx="17398">
                  <c:v>173946.08</c:v>
                </c:pt>
                <c:pt idx="17399">
                  <c:v>173956.08</c:v>
                </c:pt>
                <c:pt idx="17400">
                  <c:v>173966.07999999999</c:v>
                </c:pt>
                <c:pt idx="17401">
                  <c:v>173976.06</c:v>
                </c:pt>
                <c:pt idx="17402">
                  <c:v>173986.06</c:v>
                </c:pt>
                <c:pt idx="17403">
                  <c:v>173996.06</c:v>
                </c:pt>
                <c:pt idx="17404">
                  <c:v>174006.06</c:v>
                </c:pt>
                <c:pt idx="17405">
                  <c:v>174016.05</c:v>
                </c:pt>
                <c:pt idx="17406">
                  <c:v>174026.05</c:v>
                </c:pt>
                <c:pt idx="17407">
                  <c:v>174036.06</c:v>
                </c:pt>
                <c:pt idx="17408">
                  <c:v>174046.06</c:v>
                </c:pt>
                <c:pt idx="17409">
                  <c:v>174056.05</c:v>
                </c:pt>
                <c:pt idx="17410">
                  <c:v>174066.05</c:v>
                </c:pt>
                <c:pt idx="17411">
                  <c:v>174076.05</c:v>
                </c:pt>
                <c:pt idx="17412">
                  <c:v>174086.05</c:v>
                </c:pt>
                <c:pt idx="17413">
                  <c:v>174096.05</c:v>
                </c:pt>
                <c:pt idx="17414">
                  <c:v>174106.05</c:v>
                </c:pt>
                <c:pt idx="17415">
                  <c:v>174116.03</c:v>
                </c:pt>
                <c:pt idx="17416">
                  <c:v>174126.03</c:v>
                </c:pt>
                <c:pt idx="17417">
                  <c:v>174136.05</c:v>
                </c:pt>
                <c:pt idx="17418">
                  <c:v>174146.05</c:v>
                </c:pt>
                <c:pt idx="17419">
                  <c:v>174156.03</c:v>
                </c:pt>
                <c:pt idx="17420">
                  <c:v>174166.03</c:v>
                </c:pt>
                <c:pt idx="17421">
                  <c:v>174176.03</c:v>
                </c:pt>
                <c:pt idx="17422">
                  <c:v>174186.03</c:v>
                </c:pt>
                <c:pt idx="17423">
                  <c:v>174196.02</c:v>
                </c:pt>
                <c:pt idx="17424">
                  <c:v>174206.02</c:v>
                </c:pt>
                <c:pt idx="17425">
                  <c:v>174216.02</c:v>
                </c:pt>
                <c:pt idx="17426">
                  <c:v>174226.02</c:v>
                </c:pt>
                <c:pt idx="17427">
                  <c:v>174236.02</c:v>
                </c:pt>
                <c:pt idx="17428">
                  <c:v>174246.02</c:v>
                </c:pt>
                <c:pt idx="17429">
                  <c:v>174256.02</c:v>
                </c:pt>
                <c:pt idx="17430">
                  <c:v>174266.02</c:v>
                </c:pt>
                <c:pt idx="17431">
                  <c:v>174276.02</c:v>
                </c:pt>
                <c:pt idx="17432">
                  <c:v>174286.02</c:v>
                </c:pt>
                <c:pt idx="17433">
                  <c:v>174296</c:v>
                </c:pt>
                <c:pt idx="17434">
                  <c:v>174306</c:v>
                </c:pt>
                <c:pt idx="17435">
                  <c:v>174316</c:v>
                </c:pt>
                <c:pt idx="17436">
                  <c:v>174326</c:v>
                </c:pt>
                <c:pt idx="17437">
                  <c:v>174335.98</c:v>
                </c:pt>
                <c:pt idx="17438">
                  <c:v>174345.98</c:v>
                </c:pt>
                <c:pt idx="17439">
                  <c:v>174356</c:v>
                </c:pt>
                <c:pt idx="17440">
                  <c:v>174366</c:v>
                </c:pt>
                <c:pt idx="17441">
                  <c:v>174375.98</c:v>
                </c:pt>
                <c:pt idx="17442">
                  <c:v>174385.98</c:v>
                </c:pt>
                <c:pt idx="17443">
                  <c:v>174395.98</c:v>
                </c:pt>
                <c:pt idx="17444">
                  <c:v>174405.98</c:v>
                </c:pt>
                <c:pt idx="17445">
                  <c:v>174415.98</c:v>
                </c:pt>
                <c:pt idx="17446">
                  <c:v>174425.98</c:v>
                </c:pt>
                <c:pt idx="17447">
                  <c:v>174435.97</c:v>
                </c:pt>
                <c:pt idx="17448">
                  <c:v>174445.97</c:v>
                </c:pt>
                <c:pt idx="17449">
                  <c:v>174455.97</c:v>
                </c:pt>
                <c:pt idx="17450">
                  <c:v>174465.98</c:v>
                </c:pt>
                <c:pt idx="17451">
                  <c:v>174475.97</c:v>
                </c:pt>
                <c:pt idx="17452">
                  <c:v>174485.97</c:v>
                </c:pt>
                <c:pt idx="17453">
                  <c:v>174495.97</c:v>
                </c:pt>
                <c:pt idx="17454">
                  <c:v>174505.95</c:v>
                </c:pt>
                <c:pt idx="17455">
                  <c:v>174515.95</c:v>
                </c:pt>
                <c:pt idx="17456">
                  <c:v>174525.95</c:v>
                </c:pt>
                <c:pt idx="17457">
                  <c:v>174535.95</c:v>
                </c:pt>
                <c:pt idx="17458">
                  <c:v>174545.95</c:v>
                </c:pt>
                <c:pt idx="17459">
                  <c:v>174555.95</c:v>
                </c:pt>
                <c:pt idx="17460">
                  <c:v>174565.94</c:v>
                </c:pt>
                <c:pt idx="17461">
                  <c:v>174575.95</c:v>
                </c:pt>
                <c:pt idx="17462">
                  <c:v>174585.95</c:v>
                </c:pt>
                <c:pt idx="17463">
                  <c:v>174595.95</c:v>
                </c:pt>
                <c:pt idx="17464">
                  <c:v>174605.94</c:v>
                </c:pt>
                <c:pt idx="17465">
                  <c:v>174615.94</c:v>
                </c:pt>
                <c:pt idx="17466">
                  <c:v>174625.94</c:v>
                </c:pt>
                <c:pt idx="17467">
                  <c:v>174635.94</c:v>
                </c:pt>
                <c:pt idx="17468">
                  <c:v>174645.92</c:v>
                </c:pt>
                <c:pt idx="17469">
                  <c:v>174655.92</c:v>
                </c:pt>
                <c:pt idx="17470">
                  <c:v>174665.92</c:v>
                </c:pt>
                <c:pt idx="17471">
                  <c:v>174675.92</c:v>
                </c:pt>
                <c:pt idx="17472">
                  <c:v>174685.92</c:v>
                </c:pt>
                <c:pt idx="17473">
                  <c:v>174695.92</c:v>
                </c:pt>
                <c:pt idx="17474">
                  <c:v>174705.92000000001</c:v>
                </c:pt>
                <c:pt idx="17475">
                  <c:v>174715.92</c:v>
                </c:pt>
                <c:pt idx="17476">
                  <c:v>174725.92</c:v>
                </c:pt>
                <c:pt idx="17477">
                  <c:v>174735.92</c:v>
                </c:pt>
                <c:pt idx="17478">
                  <c:v>174745.91</c:v>
                </c:pt>
                <c:pt idx="17479">
                  <c:v>174755.91</c:v>
                </c:pt>
                <c:pt idx="17480">
                  <c:v>174765.91</c:v>
                </c:pt>
                <c:pt idx="17481">
                  <c:v>174775.91</c:v>
                </c:pt>
                <c:pt idx="17482">
                  <c:v>174785.89</c:v>
                </c:pt>
                <c:pt idx="17483">
                  <c:v>174795.91</c:v>
                </c:pt>
                <c:pt idx="17484">
                  <c:v>174805.91</c:v>
                </c:pt>
                <c:pt idx="17485">
                  <c:v>174815.91</c:v>
                </c:pt>
                <c:pt idx="17486">
                  <c:v>174825.89</c:v>
                </c:pt>
                <c:pt idx="17487">
                  <c:v>174835.89</c:v>
                </c:pt>
                <c:pt idx="17488">
                  <c:v>174845.89</c:v>
                </c:pt>
                <c:pt idx="17489">
                  <c:v>174855.89</c:v>
                </c:pt>
                <c:pt idx="17490">
                  <c:v>174865.89</c:v>
                </c:pt>
                <c:pt idx="17491">
                  <c:v>174875.89</c:v>
                </c:pt>
                <c:pt idx="17492">
                  <c:v>174885.88</c:v>
                </c:pt>
                <c:pt idx="17493">
                  <c:v>174895.88</c:v>
                </c:pt>
                <c:pt idx="17494">
                  <c:v>174905.89</c:v>
                </c:pt>
                <c:pt idx="17495">
                  <c:v>174915.89</c:v>
                </c:pt>
                <c:pt idx="17496">
                  <c:v>174925.88</c:v>
                </c:pt>
                <c:pt idx="17497">
                  <c:v>174935.88</c:v>
                </c:pt>
                <c:pt idx="17498">
                  <c:v>174945.88</c:v>
                </c:pt>
                <c:pt idx="17499">
                  <c:v>174955.88</c:v>
                </c:pt>
                <c:pt idx="17500">
                  <c:v>174965.86</c:v>
                </c:pt>
                <c:pt idx="17501">
                  <c:v>174975.86</c:v>
                </c:pt>
                <c:pt idx="17502">
                  <c:v>174985.86</c:v>
                </c:pt>
                <c:pt idx="17503">
                  <c:v>174995.86</c:v>
                </c:pt>
                <c:pt idx="17504">
                  <c:v>175005.86</c:v>
                </c:pt>
                <c:pt idx="17505">
                  <c:v>175015.86</c:v>
                </c:pt>
                <c:pt idx="17506">
                  <c:v>175025.86</c:v>
                </c:pt>
                <c:pt idx="17507">
                  <c:v>175035.86</c:v>
                </c:pt>
                <c:pt idx="17508">
                  <c:v>175045.86</c:v>
                </c:pt>
                <c:pt idx="17509">
                  <c:v>175055.86</c:v>
                </c:pt>
                <c:pt idx="17510">
                  <c:v>175065.84</c:v>
                </c:pt>
                <c:pt idx="17511">
                  <c:v>175075.84</c:v>
                </c:pt>
                <c:pt idx="17512">
                  <c:v>175085.84</c:v>
                </c:pt>
                <c:pt idx="17513">
                  <c:v>175095.83</c:v>
                </c:pt>
                <c:pt idx="17514">
                  <c:v>175105.83</c:v>
                </c:pt>
                <c:pt idx="17515">
                  <c:v>175115.83</c:v>
                </c:pt>
                <c:pt idx="17516">
                  <c:v>175125.84</c:v>
                </c:pt>
                <c:pt idx="17517">
                  <c:v>175135.83</c:v>
                </c:pt>
                <c:pt idx="17518">
                  <c:v>175145.83</c:v>
                </c:pt>
                <c:pt idx="17519">
                  <c:v>175155.83</c:v>
                </c:pt>
                <c:pt idx="17520">
                  <c:v>175165.83</c:v>
                </c:pt>
                <c:pt idx="17521">
                  <c:v>175175.83</c:v>
                </c:pt>
                <c:pt idx="17522">
                  <c:v>175185.83</c:v>
                </c:pt>
                <c:pt idx="17523">
                  <c:v>175195.81</c:v>
                </c:pt>
                <c:pt idx="17524">
                  <c:v>175205.81</c:v>
                </c:pt>
                <c:pt idx="17525">
                  <c:v>175215.81</c:v>
                </c:pt>
                <c:pt idx="17526">
                  <c:v>175225.81</c:v>
                </c:pt>
                <c:pt idx="17527">
                  <c:v>175235.81</c:v>
                </c:pt>
                <c:pt idx="17528">
                  <c:v>175245.81</c:v>
                </c:pt>
                <c:pt idx="17529">
                  <c:v>175255.81</c:v>
                </c:pt>
                <c:pt idx="17530">
                  <c:v>175265.81</c:v>
                </c:pt>
                <c:pt idx="17531">
                  <c:v>175275.8</c:v>
                </c:pt>
                <c:pt idx="17532">
                  <c:v>175285.8</c:v>
                </c:pt>
                <c:pt idx="17533">
                  <c:v>175295.8</c:v>
                </c:pt>
                <c:pt idx="17534">
                  <c:v>175305.8</c:v>
                </c:pt>
                <c:pt idx="17535">
                  <c:v>175315.8</c:v>
                </c:pt>
                <c:pt idx="17536">
                  <c:v>175325.8</c:v>
                </c:pt>
                <c:pt idx="17537">
                  <c:v>175335.78</c:v>
                </c:pt>
                <c:pt idx="17538">
                  <c:v>175345.8</c:v>
                </c:pt>
                <c:pt idx="17539">
                  <c:v>175355.8</c:v>
                </c:pt>
                <c:pt idx="17540">
                  <c:v>175365.8</c:v>
                </c:pt>
                <c:pt idx="17541">
                  <c:v>175375.78</c:v>
                </c:pt>
                <c:pt idx="17542">
                  <c:v>175385.78</c:v>
                </c:pt>
                <c:pt idx="17543">
                  <c:v>175395.78</c:v>
                </c:pt>
                <c:pt idx="17544">
                  <c:v>175405.78</c:v>
                </c:pt>
                <c:pt idx="17545">
                  <c:v>175415.77</c:v>
                </c:pt>
                <c:pt idx="17546">
                  <c:v>175425.77</c:v>
                </c:pt>
                <c:pt idx="17547">
                  <c:v>175435.77</c:v>
                </c:pt>
                <c:pt idx="17548">
                  <c:v>175445.77</c:v>
                </c:pt>
                <c:pt idx="17549">
                  <c:v>175455.77</c:v>
                </c:pt>
                <c:pt idx="17550">
                  <c:v>175465.77</c:v>
                </c:pt>
                <c:pt idx="17551">
                  <c:v>175475.77</c:v>
                </c:pt>
                <c:pt idx="17552">
                  <c:v>175485.77</c:v>
                </c:pt>
                <c:pt idx="17553">
                  <c:v>175495.77</c:v>
                </c:pt>
                <c:pt idx="17554">
                  <c:v>175505.77</c:v>
                </c:pt>
                <c:pt idx="17555">
                  <c:v>175515.75</c:v>
                </c:pt>
                <c:pt idx="17556">
                  <c:v>175525.75</c:v>
                </c:pt>
                <c:pt idx="17557">
                  <c:v>175535.75</c:v>
                </c:pt>
                <c:pt idx="17558">
                  <c:v>175545.75</c:v>
                </c:pt>
                <c:pt idx="17559">
                  <c:v>175555.73</c:v>
                </c:pt>
                <c:pt idx="17560">
                  <c:v>175565.75</c:v>
                </c:pt>
                <c:pt idx="17561">
                  <c:v>175575.75</c:v>
                </c:pt>
                <c:pt idx="17562">
                  <c:v>175585.75</c:v>
                </c:pt>
                <c:pt idx="17563">
                  <c:v>175595.73</c:v>
                </c:pt>
                <c:pt idx="17564">
                  <c:v>175605.73</c:v>
                </c:pt>
                <c:pt idx="17565">
                  <c:v>175615.73</c:v>
                </c:pt>
                <c:pt idx="17566">
                  <c:v>175625.73</c:v>
                </c:pt>
                <c:pt idx="17567">
                  <c:v>175635.73</c:v>
                </c:pt>
                <c:pt idx="17568">
                  <c:v>175645.73</c:v>
                </c:pt>
                <c:pt idx="17569">
                  <c:v>175655.72</c:v>
                </c:pt>
                <c:pt idx="17570">
                  <c:v>175665.72</c:v>
                </c:pt>
                <c:pt idx="17571">
                  <c:v>175675.73</c:v>
                </c:pt>
                <c:pt idx="17572">
                  <c:v>175685.73</c:v>
                </c:pt>
                <c:pt idx="17573">
                  <c:v>175695.72</c:v>
                </c:pt>
                <c:pt idx="17574">
                  <c:v>175705.72</c:v>
                </c:pt>
                <c:pt idx="17575">
                  <c:v>175715.72</c:v>
                </c:pt>
                <c:pt idx="17576">
                  <c:v>175725.7</c:v>
                </c:pt>
                <c:pt idx="17577">
                  <c:v>175735.7</c:v>
                </c:pt>
                <c:pt idx="17578">
                  <c:v>175745.7</c:v>
                </c:pt>
                <c:pt idx="17579">
                  <c:v>175755.7</c:v>
                </c:pt>
                <c:pt idx="17580">
                  <c:v>175765.7</c:v>
                </c:pt>
                <c:pt idx="17581">
                  <c:v>175775.7</c:v>
                </c:pt>
                <c:pt idx="17582">
                  <c:v>175785.7</c:v>
                </c:pt>
                <c:pt idx="17583">
                  <c:v>175795.7</c:v>
                </c:pt>
                <c:pt idx="17584">
                  <c:v>175805.7</c:v>
                </c:pt>
                <c:pt idx="17585">
                  <c:v>175815.7</c:v>
                </c:pt>
                <c:pt idx="17586">
                  <c:v>175825.7</c:v>
                </c:pt>
                <c:pt idx="17587">
                  <c:v>175835.69</c:v>
                </c:pt>
                <c:pt idx="17588">
                  <c:v>175845.69</c:v>
                </c:pt>
                <c:pt idx="17589">
                  <c:v>175855.69</c:v>
                </c:pt>
                <c:pt idx="17590">
                  <c:v>175865.67</c:v>
                </c:pt>
                <c:pt idx="17591">
                  <c:v>175875.67</c:v>
                </c:pt>
                <c:pt idx="17592">
                  <c:v>175885.67</c:v>
                </c:pt>
                <c:pt idx="17593">
                  <c:v>175895.69</c:v>
                </c:pt>
                <c:pt idx="17594">
                  <c:v>175905.67</c:v>
                </c:pt>
                <c:pt idx="17595">
                  <c:v>175915.67</c:v>
                </c:pt>
                <c:pt idx="17596">
                  <c:v>175925.67</c:v>
                </c:pt>
                <c:pt idx="17597">
                  <c:v>175935.67</c:v>
                </c:pt>
                <c:pt idx="17598">
                  <c:v>175945.67</c:v>
                </c:pt>
                <c:pt idx="17599">
                  <c:v>175955.67</c:v>
                </c:pt>
                <c:pt idx="17600">
                  <c:v>175965.66</c:v>
                </c:pt>
                <c:pt idx="17601">
                  <c:v>175975.66</c:v>
                </c:pt>
                <c:pt idx="17602">
                  <c:v>175985.66</c:v>
                </c:pt>
                <c:pt idx="17603">
                  <c:v>175995.66</c:v>
                </c:pt>
                <c:pt idx="17604">
                  <c:v>176005.66</c:v>
                </c:pt>
                <c:pt idx="17605">
                  <c:v>176015.66</c:v>
                </c:pt>
                <c:pt idx="17606">
                  <c:v>176025.66</c:v>
                </c:pt>
                <c:pt idx="17607">
                  <c:v>176035.66</c:v>
                </c:pt>
                <c:pt idx="17608">
                  <c:v>176045.64</c:v>
                </c:pt>
                <c:pt idx="17609">
                  <c:v>176055.64</c:v>
                </c:pt>
                <c:pt idx="17610">
                  <c:v>176065.64</c:v>
                </c:pt>
                <c:pt idx="17611">
                  <c:v>176075.64</c:v>
                </c:pt>
                <c:pt idx="17612">
                  <c:v>176085.64</c:v>
                </c:pt>
                <c:pt idx="17613">
                  <c:v>176095.64</c:v>
                </c:pt>
                <c:pt idx="17614">
                  <c:v>176105.63</c:v>
                </c:pt>
                <c:pt idx="17615">
                  <c:v>176115.64</c:v>
                </c:pt>
                <c:pt idx="17616">
                  <c:v>176125.64</c:v>
                </c:pt>
                <c:pt idx="17617">
                  <c:v>176135.64</c:v>
                </c:pt>
                <c:pt idx="17618">
                  <c:v>176145.63</c:v>
                </c:pt>
                <c:pt idx="17619">
                  <c:v>176155.63</c:v>
                </c:pt>
                <c:pt idx="17620">
                  <c:v>176165.63</c:v>
                </c:pt>
                <c:pt idx="17621">
                  <c:v>176175.63</c:v>
                </c:pt>
                <c:pt idx="17622">
                  <c:v>176185.61</c:v>
                </c:pt>
                <c:pt idx="17623">
                  <c:v>176195.61</c:v>
                </c:pt>
                <c:pt idx="17624">
                  <c:v>176205.61</c:v>
                </c:pt>
                <c:pt idx="17625">
                  <c:v>176215.61</c:v>
                </c:pt>
                <c:pt idx="17626">
                  <c:v>176225.61</c:v>
                </c:pt>
                <c:pt idx="17627">
                  <c:v>176235.61</c:v>
                </c:pt>
                <c:pt idx="17628">
                  <c:v>176245.61</c:v>
                </c:pt>
                <c:pt idx="17629">
                  <c:v>176255.61</c:v>
                </c:pt>
                <c:pt idx="17630">
                  <c:v>176265.61</c:v>
                </c:pt>
                <c:pt idx="17631">
                  <c:v>176275.61</c:v>
                </c:pt>
                <c:pt idx="17632">
                  <c:v>176285.59</c:v>
                </c:pt>
                <c:pt idx="17633">
                  <c:v>176295.59</c:v>
                </c:pt>
                <c:pt idx="17634">
                  <c:v>176305.59</c:v>
                </c:pt>
                <c:pt idx="17635">
                  <c:v>176315.58</c:v>
                </c:pt>
                <c:pt idx="17636">
                  <c:v>176325.58</c:v>
                </c:pt>
                <c:pt idx="17637">
                  <c:v>176335.59</c:v>
                </c:pt>
                <c:pt idx="17638">
                  <c:v>176345.59</c:v>
                </c:pt>
                <c:pt idx="17639">
                  <c:v>176355.58</c:v>
                </c:pt>
                <c:pt idx="17640">
                  <c:v>176365.58</c:v>
                </c:pt>
                <c:pt idx="17641">
                  <c:v>176375.58</c:v>
                </c:pt>
                <c:pt idx="17642">
                  <c:v>176385.58</c:v>
                </c:pt>
                <c:pt idx="17643">
                  <c:v>176395.58</c:v>
                </c:pt>
                <c:pt idx="17644">
                  <c:v>176405.58</c:v>
                </c:pt>
                <c:pt idx="17645">
                  <c:v>176415.58</c:v>
                </c:pt>
                <c:pt idx="17646">
                  <c:v>176425.56</c:v>
                </c:pt>
                <c:pt idx="17647">
                  <c:v>176435.56</c:v>
                </c:pt>
                <c:pt idx="17648">
                  <c:v>176445.58</c:v>
                </c:pt>
                <c:pt idx="17649">
                  <c:v>176455.58</c:v>
                </c:pt>
                <c:pt idx="17650">
                  <c:v>176465.56</c:v>
                </c:pt>
                <c:pt idx="17651">
                  <c:v>176475.56</c:v>
                </c:pt>
                <c:pt idx="17652">
                  <c:v>176485.56</c:v>
                </c:pt>
                <c:pt idx="17653">
                  <c:v>176495.55</c:v>
                </c:pt>
                <c:pt idx="17654">
                  <c:v>176505.55</c:v>
                </c:pt>
                <c:pt idx="17655">
                  <c:v>176515.55</c:v>
                </c:pt>
                <c:pt idx="17656">
                  <c:v>176525.55</c:v>
                </c:pt>
                <c:pt idx="17657">
                  <c:v>176535.55</c:v>
                </c:pt>
                <c:pt idx="17658">
                  <c:v>176545.55</c:v>
                </c:pt>
                <c:pt idx="17659">
                  <c:v>176555.55</c:v>
                </c:pt>
                <c:pt idx="17660">
                  <c:v>176565.55</c:v>
                </c:pt>
                <c:pt idx="17661">
                  <c:v>176575.55</c:v>
                </c:pt>
                <c:pt idx="17662">
                  <c:v>176585.55</c:v>
                </c:pt>
                <c:pt idx="17663">
                  <c:v>176595.53</c:v>
                </c:pt>
                <c:pt idx="17664">
                  <c:v>176605.53</c:v>
                </c:pt>
                <c:pt idx="17665">
                  <c:v>176615.53</c:v>
                </c:pt>
                <c:pt idx="17666">
                  <c:v>176625.53</c:v>
                </c:pt>
                <c:pt idx="17667">
                  <c:v>176635.51999999999</c:v>
                </c:pt>
                <c:pt idx="17668">
                  <c:v>176645.52</c:v>
                </c:pt>
                <c:pt idx="17669">
                  <c:v>176655.53</c:v>
                </c:pt>
                <c:pt idx="17670">
                  <c:v>176665.53</c:v>
                </c:pt>
                <c:pt idx="17671">
                  <c:v>176675.52</c:v>
                </c:pt>
                <c:pt idx="17672">
                  <c:v>176685.52</c:v>
                </c:pt>
                <c:pt idx="17673">
                  <c:v>176695.52</c:v>
                </c:pt>
                <c:pt idx="17674">
                  <c:v>176705.52</c:v>
                </c:pt>
                <c:pt idx="17675">
                  <c:v>176715.51999999999</c:v>
                </c:pt>
                <c:pt idx="17676">
                  <c:v>176725.52</c:v>
                </c:pt>
                <c:pt idx="17677">
                  <c:v>176735.5</c:v>
                </c:pt>
                <c:pt idx="17678">
                  <c:v>176745.5</c:v>
                </c:pt>
                <c:pt idx="17679">
                  <c:v>176755.5</c:v>
                </c:pt>
                <c:pt idx="17680">
                  <c:v>176765.52</c:v>
                </c:pt>
                <c:pt idx="17681">
                  <c:v>176775.5</c:v>
                </c:pt>
                <c:pt idx="17682">
                  <c:v>176785.5</c:v>
                </c:pt>
                <c:pt idx="17683">
                  <c:v>176795.5</c:v>
                </c:pt>
                <c:pt idx="17684">
                  <c:v>176805.5</c:v>
                </c:pt>
                <c:pt idx="17685">
                  <c:v>176815.48</c:v>
                </c:pt>
                <c:pt idx="17686">
                  <c:v>176825.48</c:v>
                </c:pt>
                <c:pt idx="17687">
                  <c:v>176835.48</c:v>
                </c:pt>
                <c:pt idx="17688">
                  <c:v>176845.5</c:v>
                </c:pt>
                <c:pt idx="17689">
                  <c:v>176855.48</c:v>
                </c:pt>
                <c:pt idx="17690">
                  <c:v>176865.48</c:v>
                </c:pt>
                <c:pt idx="17691">
                  <c:v>176875.48</c:v>
                </c:pt>
                <c:pt idx="17692">
                  <c:v>176885.48</c:v>
                </c:pt>
                <c:pt idx="17693">
                  <c:v>176895.48</c:v>
                </c:pt>
                <c:pt idx="17694">
                  <c:v>176905.48</c:v>
                </c:pt>
                <c:pt idx="17695">
                  <c:v>176915.47</c:v>
                </c:pt>
                <c:pt idx="17696">
                  <c:v>176925.47</c:v>
                </c:pt>
                <c:pt idx="17697">
                  <c:v>176935.47</c:v>
                </c:pt>
                <c:pt idx="17698">
                  <c:v>176945.47</c:v>
                </c:pt>
                <c:pt idx="17699">
                  <c:v>176955.45</c:v>
                </c:pt>
                <c:pt idx="17700">
                  <c:v>176965.45</c:v>
                </c:pt>
                <c:pt idx="17701">
                  <c:v>176975.45</c:v>
                </c:pt>
                <c:pt idx="17702">
                  <c:v>176985.47</c:v>
                </c:pt>
                <c:pt idx="17703">
                  <c:v>176995.45</c:v>
                </c:pt>
                <c:pt idx="17704">
                  <c:v>177005.45</c:v>
                </c:pt>
                <c:pt idx="17705">
                  <c:v>177015.45</c:v>
                </c:pt>
                <c:pt idx="17706">
                  <c:v>177025.45</c:v>
                </c:pt>
                <c:pt idx="17707">
                  <c:v>177035.45</c:v>
                </c:pt>
                <c:pt idx="17708">
                  <c:v>177045.45</c:v>
                </c:pt>
                <c:pt idx="17709">
                  <c:v>177055.44</c:v>
                </c:pt>
                <c:pt idx="17710">
                  <c:v>177065.44</c:v>
                </c:pt>
                <c:pt idx="17711">
                  <c:v>177075.44</c:v>
                </c:pt>
                <c:pt idx="17712">
                  <c:v>177085.42</c:v>
                </c:pt>
                <c:pt idx="17713">
                  <c:v>177095.44</c:v>
                </c:pt>
                <c:pt idx="17714">
                  <c:v>177105.44</c:v>
                </c:pt>
                <c:pt idx="17715">
                  <c:v>177115.44</c:v>
                </c:pt>
                <c:pt idx="17716">
                  <c:v>177125.42</c:v>
                </c:pt>
                <c:pt idx="17717">
                  <c:v>177135.42</c:v>
                </c:pt>
                <c:pt idx="17718">
                  <c:v>177145.42</c:v>
                </c:pt>
                <c:pt idx="17719">
                  <c:v>177155.42</c:v>
                </c:pt>
                <c:pt idx="17720">
                  <c:v>177165.42</c:v>
                </c:pt>
                <c:pt idx="17721">
                  <c:v>177175.42</c:v>
                </c:pt>
                <c:pt idx="17722">
                  <c:v>177185.41</c:v>
                </c:pt>
                <c:pt idx="17723">
                  <c:v>177195.41</c:v>
                </c:pt>
                <c:pt idx="17724">
                  <c:v>177205.42</c:v>
                </c:pt>
                <c:pt idx="17725">
                  <c:v>177215.42</c:v>
                </c:pt>
                <c:pt idx="17726">
                  <c:v>177225.41</c:v>
                </c:pt>
                <c:pt idx="17727">
                  <c:v>177235.41</c:v>
                </c:pt>
                <c:pt idx="17728">
                  <c:v>177245.41</c:v>
                </c:pt>
                <c:pt idx="17729">
                  <c:v>177255.41</c:v>
                </c:pt>
                <c:pt idx="17730">
                  <c:v>177265.39</c:v>
                </c:pt>
                <c:pt idx="17731">
                  <c:v>177275.39</c:v>
                </c:pt>
                <c:pt idx="17732">
                  <c:v>177285.39</c:v>
                </c:pt>
                <c:pt idx="17733">
                  <c:v>177295.39</c:v>
                </c:pt>
                <c:pt idx="17734">
                  <c:v>177305.39</c:v>
                </c:pt>
                <c:pt idx="17735">
                  <c:v>177315.39</c:v>
                </c:pt>
                <c:pt idx="17736">
                  <c:v>177325.39</c:v>
                </c:pt>
                <c:pt idx="17737">
                  <c:v>177335.39</c:v>
                </c:pt>
                <c:pt idx="17738">
                  <c:v>177345.39</c:v>
                </c:pt>
                <c:pt idx="17739">
                  <c:v>177355.39</c:v>
                </c:pt>
                <c:pt idx="17740">
                  <c:v>177365.38</c:v>
                </c:pt>
                <c:pt idx="17741">
                  <c:v>177375.38</c:v>
                </c:pt>
                <c:pt idx="17742">
                  <c:v>177385.38</c:v>
                </c:pt>
                <c:pt idx="17743">
                  <c:v>177395.38</c:v>
                </c:pt>
                <c:pt idx="17744">
                  <c:v>177405.36</c:v>
                </c:pt>
                <c:pt idx="17745">
                  <c:v>177415.36</c:v>
                </c:pt>
                <c:pt idx="17746">
                  <c:v>177425.38</c:v>
                </c:pt>
                <c:pt idx="17747">
                  <c:v>177435.38</c:v>
                </c:pt>
                <c:pt idx="17748">
                  <c:v>177445.36</c:v>
                </c:pt>
                <c:pt idx="17749">
                  <c:v>177455.35999999999</c:v>
                </c:pt>
                <c:pt idx="17750">
                  <c:v>177465.36</c:v>
                </c:pt>
                <c:pt idx="17751">
                  <c:v>177475.36</c:v>
                </c:pt>
                <c:pt idx="17752">
                  <c:v>177485.36</c:v>
                </c:pt>
                <c:pt idx="17753">
                  <c:v>177495.36</c:v>
                </c:pt>
                <c:pt idx="17754">
                  <c:v>177505.34</c:v>
                </c:pt>
                <c:pt idx="17755">
                  <c:v>177515.34</c:v>
                </c:pt>
                <c:pt idx="17756">
                  <c:v>177525.34</c:v>
                </c:pt>
                <c:pt idx="17757">
                  <c:v>177535.35999999999</c:v>
                </c:pt>
                <c:pt idx="17758">
                  <c:v>177545.34</c:v>
                </c:pt>
                <c:pt idx="17759">
                  <c:v>177555.34</c:v>
                </c:pt>
                <c:pt idx="17760">
                  <c:v>177565.34</c:v>
                </c:pt>
                <c:pt idx="17761">
                  <c:v>177575.34</c:v>
                </c:pt>
                <c:pt idx="17762">
                  <c:v>177585.33</c:v>
                </c:pt>
                <c:pt idx="17763">
                  <c:v>177595.33</c:v>
                </c:pt>
                <c:pt idx="17764">
                  <c:v>177605.33</c:v>
                </c:pt>
                <c:pt idx="17765">
                  <c:v>177615.33</c:v>
                </c:pt>
                <c:pt idx="17766">
                  <c:v>177625.33</c:v>
                </c:pt>
                <c:pt idx="17767">
                  <c:v>177635.33</c:v>
                </c:pt>
                <c:pt idx="17768">
                  <c:v>177645.33</c:v>
                </c:pt>
                <c:pt idx="17769">
                  <c:v>177655.33</c:v>
                </c:pt>
                <c:pt idx="17770">
                  <c:v>177665.33</c:v>
                </c:pt>
                <c:pt idx="17771">
                  <c:v>177675.33</c:v>
                </c:pt>
                <c:pt idx="17772">
                  <c:v>177685.31</c:v>
                </c:pt>
                <c:pt idx="17773">
                  <c:v>177695.31</c:v>
                </c:pt>
                <c:pt idx="17774">
                  <c:v>177705.31</c:v>
                </c:pt>
                <c:pt idx="17775">
                  <c:v>177715.3</c:v>
                </c:pt>
                <c:pt idx="17776">
                  <c:v>177725.3</c:v>
                </c:pt>
                <c:pt idx="17777">
                  <c:v>177735.3</c:v>
                </c:pt>
                <c:pt idx="17778">
                  <c:v>177745.3</c:v>
                </c:pt>
                <c:pt idx="17779">
                  <c:v>177755.3</c:v>
                </c:pt>
                <c:pt idx="17780">
                  <c:v>177765.3</c:v>
                </c:pt>
                <c:pt idx="17781">
                  <c:v>177775.3</c:v>
                </c:pt>
                <c:pt idx="17782">
                  <c:v>177785.3</c:v>
                </c:pt>
                <c:pt idx="17783">
                  <c:v>177795.3</c:v>
                </c:pt>
                <c:pt idx="17784">
                  <c:v>177805.3</c:v>
                </c:pt>
                <c:pt idx="17785">
                  <c:v>177815.28</c:v>
                </c:pt>
                <c:pt idx="17786">
                  <c:v>177825.28</c:v>
                </c:pt>
                <c:pt idx="17787">
                  <c:v>177835.28</c:v>
                </c:pt>
                <c:pt idx="17788">
                  <c:v>177845.28</c:v>
                </c:pt>
                <c:pt idx="17789">
                  <c:v>177855.28</c:v>
                </c:pt>
                <c:pt idx="17790">
                  <c:v>177865.28</c:v>
                </c:pt>
                <c:pt idx="17791">
                  <c:v>177875.28</c:v>
                </c:pt>
                <c:pt idx="17792">
                  <c:v>177885.28</c:v>
                </c:pt>
                <c:pt idx="17793">
                  <c:v>177895.27</c:v>
                </c:pt>
                <c:pt idx="17794">
                  <c:v>177905.27</c:v>
                </c:pt>
                <c:pt idx="17795">
                  <c:v>177915.27</c:v>
                </c:pt>
                <c:pt idx="17796">
                  <c:v>177925.27</c:v>
                </c:pt>
                <c:pt idx="17797">
                  <c:v>177935.27</c:v>
                </c:pt>
                <c:pt idx="17798">
                  <c:v>177945.27</c:v>
                </c:pt>
                <c:pt idx="17799">
                  <c:v>177955.25</c:v>
                </c:pt>
                <c:pt idx="17800">
                  <c:v>177965.27</c:v>
                </c:pt>
                <c:pt idx="17801">
                  <c:v>177975.27</c:v>
                </c:pt>
                <c:pt idx="17802">
                  <c:v>177985.27</c:v>
                </c:pt>
                <c:pt idx="17803">
                  <c:v>177995.25</c:v>
                </c:pt>
                <c:pt idx="17804">
                  <c:v>178005.25</c:v>
                </c:pt>
                <c:pt idx="17805">
                  <c:v>178015.25</c:v>
                </c:pt>
                <c:pt idx="17806">
                  <c:v>178025.25</c:v>
                </c:pt>
                <c:pt idx="17807">
                  <c:v>178035.23</c:v>
                </c:pt>
                <c:pt idx="17808">
                  <c:v>178045.23</c:v>
                </c:pt>
                <c:pt idx="17809">
                  <c:v>178055.23</c:v>
                </c:pt>
                <c:pt idx="17810">
                  <c:v>178065.23</c:v>
                </c:pt>
                <c:pt idx="17811">
                  <c:v>178075.23</c:v>
                </c:pt>
                <c:pt idx="17812">
                  <c:v>178085.23</c:v>
                </c:pt>
                <c:pt idx="17813">
                  <c:v>178095.23</c:v>
                </c:pt>
                <c:pt idx="17814">
                  <c:v>178105.23</c:v>
                </c:pt>
                <c:pt idx="17815">
                  <c:v>178115.23</c:v>
                </c:pt>
                <c:pt idx="17816">
                  <c:v>178125.23</c:v>
                </c:pt>
                <c:pt idx="17817">
                  <c:v>178135.22</c:v>
                </c:pt>
                <c:pt idx="17818">
                  <c:v>178145.22</c:v>
                </c:pt>
                <c:pt idx="17819">
                  <c:v>178155.22</c:v>
                </c:pt>
                <c:pt idx="17820">
                  <c:v>178165.22</c:v>
                </c:pt>
                <c:pt idx="17821">
                  <c:v>178175.2</c:v>
                </c:pt>
                <c:pt idx="17822">
                  <c:v>178185.22</c:v>
                </c:pt>
                <c:pt idx="17823">
                  <c:v>178195.22</c:v>
                </c:pt>
                <c:pt idx="17824">
                  <c:v>178205.22</c:v>
                </c:pt>
                <c:pt idx="17825">
                  <c:v>178215.2</c:v>
                </c:pt>
                <c:pt idx="17826">
                  <c:v>178225.2</c:v>
                </c:pt>
                <c:pt idx="17827">
                  <c:v>178235.2</c:v>
                </c:pt>
                <c:pt idx="17828">
                  <c:v>178245.2</c:v>
                </c:pt>
                <c:pt idx="17829">
                  <c:v>178255.2</c:v>
                </c:pt>
                <c:pt idx="17830">
                  <c:v>178265.2</c:v>
                </c:pt>
                <c:pt idx="17831">
                  <c:v>178275.19</c:v>
                </c:pt>
                <c:pt idx="17832">
                  <c:v>178285.19</c:v>
                </c:pt>
                <c:pt idx="17833">
                  <c:v>178295.2</c:v>
                </c:pt>
                <c:pt idx="17834">
                  <c:v>178305.2</c:v>
                </c:pt>
                <c:pt idx="17835">
                  <c:v>178315.19</c:v>
                </c:pt>
                <c:pt idx="17836">
                  <c:v>178325.19</c:v>
                </c:pt>
                <c:pt idx="17837">
                  <c:v>178335.19</c:v>
                </c:pt>
                <c:pt idx="17838">
                  <c:v>178345.17</c:v>
                </c:pt>
                <c:pt idx="17839">
                  <c:v>178355.17</c:v>
                </c:pt>
                <c:pt idx="17840">
                  <c:v>178365.17</c:v>
                </c:pt>
                <c:pt idx="17841">
                  <c:v>178375.17</c:v>
                </c:pt>
                <c:pt idx="17842">
                  <c:v>178385.17</c:v>
                </c:pt>
                <c:pt idx="17843">
                  <c:v>178395.17</c:v>
                </c:pt>
                <c:pt idx="17844">
                  <c:v>178405.17</c:v>
                </c:pt>
                <c:pt idx="17845">
                  <c:v>178415.17</c:v>
                </c:pt>
                <c:pt idx="17846">
                  <c:v>178425.17</c:v>
                </c:pt>
                <c:pt idx="17847">
                  <c:v>178435.17</c:v>
                </c:pt>
                <c:pt idx="17848">
                  <c:v>178445.17</c:v>
                </c:pt>
                <c:pt idx="17849">
                  <c:v>178455.16</c:v>
                </c:pt>
                <c:pt idx="17850">
                  <c:v>178465.16</c:v>
                </c:pt>
                <c:pt idx="17851">
                  <c:v>178475.16</c:v>
                </c:pt>
                <c:pt idx="17852">
                  <c:v>178485.14</c:v>
                </c:pt>
                <c:pt idx="17853">
                  <c:v>178495.14</c:v>
                </c:pt>
                <c:pt idx="17854">
                  <c:v>178505.14</c:v>
                </c:pt>
                <c:pt idx="17855">
                  <c:v>178515.16</c:v>
                </c:pt>
                <c:pt idx="17856">
                  <c:v>178525.14</c:v>
                </c:pt>
                <c:pt idx="17857">
                  <c:v>178535.14</c:v>
                </c:pt>
                <c:pt idx="17858">
                  <c:v>178545.14</c:v>
                </c:pt>
                <c:pt idx="17859">
                  <c:v>178555.14</c:v>
                </c:pt>
                <c:pt idx="17860">
                  <c:v>178565.14</c:v>
                </c:pt>
                <c:pt idx="17861">
                  <c:v>178575.14</c:v>
                </c:pt>
                <c:pt idx="17862">
                  <c:v>178585.13</c:v>
                </c:pt>
                <c:pt idx="17863">
                  <c:v>178595.13</c:v>
                </c:pt>
                <c:pt idx="17864">
                  <c:v>178605.13</c:v>
                </c:pt>
                <c:pt idx="17865">
                  <c:v>178615.13</c:v>
                </c:pt>
                <c:pt idx="17866">
                  <c:v>178625.13</c:v>
                </c:pt>
                <c:pt idx="17867">
                  <c:v>178635.13</c:v>
                </c:pt>
                <c:pt idx="17868">
                  <c:v>178645.13</c:v>
                </c:pt>
                <c:pt idx="17869">
                  <c:v>178655.13</c:v>
                </c:pt>
                <c:pt idx="17870">
                  <c:v>178665.11</c:v>
                </c:pt>
                <c:pt idx="17871">
                  <c:v>178675.11</c:v>
                </c:pt>
                <c:pt idx="17872">
                  <c:v>178685.11</c:v>
                </c:pt>
                <c:pt idx="17873">
                  <c:v>178695.11</c:v>
                </c:pt>
                <c:pt idx="17874">
                  <c:v>178705.11</c:v>
                </c:pt>
                <c:pt idx="17875">
                  <c:v>178715.11</c:v>
                </c:pt>
                <c:pt idx="17876">
                  <c:v>178725.09</c:v>
                </c:pt>
                <c:pt idx="17877">
                  <c:v>178735.11</c:v>
                </c:pt>
                <c:pt idx="17878">
                  <c:v>178745.11</c:v>
                </c:pt>
                <c:pt idx="17879">
                  <c:v>178755.11</c:v>
                </c:pt>
                <c:pt idx="17880">
                  <c:v>178765.09</c:v>
                </c:pt>
                <c:pt idx="17881">
                  <c:v>178775.09</c:v>
                </c:pt>
                <c:pt idx="17882">
                  <c:v>178785.09</c:v>
                </c:pt>
                <c:pt idx="17883">
                  <c:v>178795.09</c:v>
                </c:pt>
                <c:pt idx="17884">
                  <c:v>178805.08</c:v>
                </c:pt>
                <c:pt idx="17885">
                  <c:v>178815.08</c:v>
                </c:pt>
                <c:pt idx="17886">
                  <c:v>178825.08</c:v>
                </c:pt>
                <c:pt idx="17887">
                  <c:v>178835.09</c:v>
                </c:pt>
                <c:pt idx="17888">
                  <c:v>178845.08</c:v>
                </c:pt>
                <c:pt idx="17889">
                  <c:v>178855.08</c:v>
                </c:pt>
                <c:pt idx="17890">
                  <c:v>178865.08</c:v>
                </c:pt>
                <c:pt idx="17891">
                  <c:v>178875.08</c:v>
                </c:pt>
                <c:pt idx="17892">
                  <c:v>178885.08</c:v>
                </c:pt>
                <c:pt idx="17893">
                  <c:v>178895.08</c:v>
                </c:pt>
                <c:pt idx="17894">
                  <c:v>178905.06</c:v>
                </c:pt>
                <c:pt idx="17895">
                  <c:v>178915.06</c:v>
                </c:pt>
                <c:pt idx="17896">
                  <c:v>178925.06</c:v>
                </c:pt>
                <c:pt idx="17897">
                  <c:v>178935.05</c:v>
                </c:pt>
                <c:pt idx="17898">
                  <c:v>178945.06</c:v>
                </c:pt>
                <c:pt idx="17899">
                  <c:v>178955.06</c:v>
                </c:pt>
                <c:pt idx="17900">
                  <c:v>178965.06</c:v>
                </c:pt>
                <c:pt idx="17901">
                  <c:v>178975.05</c:v>
                </c:pt>
                <c:pt idx="17902">
                  <c:v>178985.05</c:v>
                </c:pt>
                <c:pt idx="17903">
                  <c:v>178995.05</c:v>
                </c:pt>
                <c:pt idx="17904">
                  <c:v>179005.05</c:v>
                </c:pt>
                <c:pt idx="17905">
                  <c:v>179015.05</c:v>
                </c:pt>
                <c:pt idx="17906">
                  <c:v>179025.05</c:v>
                </c:pt>
                <c:pt idx="17907">
                  <c:v>179035.05</c:v>
                </c:pt>
                <c:pt idx="17908">
                  <c:v>179045.03</c:v>
                </c:pt>
                <c:pt idx="17909">
                  <c:v>179055.05</c:v>
                </c:pt>
                <c:pt idx="17910">
                  <c:v>179065.05</c:v>
                </c:pt>
                <c:pt idx="17911">
                  <c:v>179075.05</c:v>
                </c:pt>
                <c:pt idx="17912">
                  <c:v>179085.03</c:v>
                </c:pt>
                <c:pt idx="17913">
                  <c:v>179095.03</c:v>
                </c:pt>
                <c:pt idx="17914">
                  <c:v>179105.03</c:v>
                </c:pt>
                <c:pt idx="17915">
                  <c:v>179115.02</c:v>
                </c:pt>
                <c:pt idx="17916">
                  <c:v>179125.02</c:v>
                </c:pt>
                <c:pt idx="17917">
                  <c:v>179135.02</c:v>
                </c:pt>
                <c:pt idx="17918">
                  <c:v>179145.02</c:v>
                </c:pt>
                <c:pt idx="17919">
                  <c:v>179155.02</c:v>
                </c:pt>
                <c:pt idx="17920">
                  <c:v>179165.02</c:v>
                </c:pt>
                <c:pt idx="17921">
                  <c:v>179175.02</c:v>
                </c:pt>
                <c:pt idx="17922">
                  <c:v>179185.02</c:v>
                </c:pt>
                <c:pt idx="17923">
                  <c:v>179195.02</c:v>
                </c:pt>
                <c:pt idx="17924">
                  <c:v>179205.02</c:v>
                </c:pt>
                <c:pt idx="17925">
                  <c:v>179215</c:v>
                </c:pt>
                <c:pt idx="17926">
                  <c:v>179225</c:v>
                </c:pt>
                <c:pt idx="17927">
                  <c:v>179235</c:v>
                </c:pt>
                <c:pt idx="17928">
                  <c:v>179245</c:v>
                </c:pt>
                <c:pt idx="17929">
                  <c:v>179254.98</c:v>
                </c:pt>
                <c:pt idx="17930">
                  <c:v>179264.98</c:v>
                </c:pt>
                <c:pt idx="17931">
                  <c:v>179275</c:v>
                </c:pt>
                <c:pt idx="17932">
                  <c:v>179285</c:v>
                </c:pt>
                <c:pt idx="17933">
                  <c:v>179294.98</c:v>
                </c:pt>
                <c:pt idx="17934">
                  <c:v>179304.98</c:v>
                </c:pt>
                <c:pt idx="17935">
                  <c:v>179314.98</c:v>
                </c:pt>
                <c:pt idx="17936">
                  <c:v>179324.98</c:v>
                </c:pt>
                <c:pt idx="17937">
                  <c:v>179334.98</c:v>
                </c:pt>
                <c:pt idx="17938">
                  <c:v>179344.98</c:v>
                </c:pt>
                <c:pt idx="17939">
                  <c:v>179354.97</c:v>
                </c:pt>
                <c:pt idx="17940">
                  <c:v>179364.97</c:v>
                </c:pt>
                <c:pt idx="17941">
                  <c:v>179374.97</c:v>
                </c:pt>
                <c:pt idx="17942">
                  <c:v>179384.98</c:v>
                </c:pt>
                <c:pt idx="17943">
                  <c:v>179394.97</c:v>
                </c:pt>
                <c:pt idx="17944">
                  <c:v>179404.97</c:v>
                </c:pt>
                <c:pt idx="17945">
                  <c:v>179414.97</c:v>
                </c:pt>
                <c:pt idx="17946">
                  <c:v>179424.97</c:v>
                </c:pt>
                <c:pt idx="17947">
                  <c:v>179434.95</c:v>
                </c:pt>
                <c:pt idx="17948">
                  <c:v>179444.95</c:v>
                </c:pt>
                <c:pt idx="17949">
                  <c:v>179454.95</c:v>
                </c:pt>
                <c:pt idx="17950">
                  <c:v>179464.95</c:v>
                </c:pt>
                <c:pt idx="17951">
                  <c:v>179474.95</c:v>
                </c:pt>
                <c:pt idx="17952">
                  <c:v>179484.95</c:v>
                </c:pt>
                <c:pt idx="17953">
                  <c:v>179494.95</c:v>
                </c:pt>
                <c:pt idx="17954">
                  <c:v>179504.95</c:v>
                </c:pt>
                <c:pt idx="17955">
                  <c:v>179514.95</c:v>
                </c:pt>
                <c:pt idx="17956">
                  <c:v>179524.95</c:v>
                </c:pt>
                <c:pt idx="17957">
                  <c:v>179534.94</c:v>
                </c:pt>
                <c:pt idx="17958">
                  <c:v>179544.94</c:v>
                </c:pt>
                <c:pt idx="17959">
                  <c:v>179554.94</c:v>
                </c:pt>
                <c:pt idx="17960">
                  <c:v>179564.94</c:v>
                </c:pt>
                <c:pt idx="17961">
                  <c:v>179574.92</c:v>
                </c:pt>
                <c:pt idx="17962">
                  <c:v>179584.92</c:v>
                </c:pt>
                <c:pt idx="17963">
                  <c:v>179594.94</c:v>
                </c:pt>
                <c:pt idx="17964">
                  <c:v>179604.94</c:v>
                </c:pt>
                <c:pt idx="17965">
                  <c:v>179614.92</c:v>
                </c:pt>
                <c:pt idx="17966">
                  <c:v>179624.92</c:v>
                </c:pt>
                <c:pt idx="17967">
                  <c:v>179634.92</c:v>
                </c:pt>
                <c:pt idx="17968">
                  <c:v>179644.92</c:v>
                </c:pt>
                <c:pt idx="17969">
                  <c:v>179654.92</c:v>
                </c:pt>
                <c:pt idx="17970">
                  <c:v>179664.92</c:v>
                </c:pt>
                <c:pt idx="17971">
                  <c:v>179674.91</c:v>
                </c:pt>
                <c:pt idx="17972">
                  <c:v>179684.91</c:v>
                </c:pt>
                <c:pt idx="17973">
                  <c:v>179694.91</c:v>
                </c:pt>
                <c:pt idx="17974">
                  <c:v>179704.92</c:v>
                </c:pt>
                <c:pt idx="17975">
                  <c:v>179714.91</c:v>
                </c:pt>
                <c:pt idx="17976">
                  <c:v>179724.91</c:v>
                </c:pt>
                <c:pt idx="17977">
                  <c:v>179734.91</c:v>
                </c:pt>
                <c:pt idx="17978">
                  <c:v>179744.89</c:v>
                </c:pt>
                <c:pt idx="17979">
                  <c:v>179754.89</c:v>
                </c:pt>
                <c:pt idx="17980">
                  <c:v>179764.89</c:v>
                </c:pt>
                <c:pt idx="17981">
                  <c:v>179774.89</c:v>
                </c:pt>
                <c:pt idx="17982">
                  <c:v>179784.89</c:v>
                </c:pt>
                <c:pt idx="17983">
                  <c:v>179794.89</c:v>
                </c:pt>
                <c:pt idx="17984">
                  <c:v>179804.88</c:v>
                </c:pt>
                <c:pt idx="17985">
                  <c:v>179814.89</c:v>
                </c:pt>
                <c:pt idx="17986">
                  <c:v>179824.89</c:v>
                </c:pt>
                <c:pt idx="17987">
                  <c:v>179834.89</c:v>
                </c:pt>
                <c:pt idx="17988">
                  <c:v>179844.88</c:v>
                </c:pt>
                <c:pt idx="17989">
                  <c:v>179854.88</c:v>
                </c:pt>
                <c:pt idx="17990">
                  <c:v>179864.88</c:v>
                </c:pt>
                <c:pt idx="17991">
                  <c:v>179874.88</c:v>
                </c:pt>
                <c:pt idx="17992">
                  <c:v>179884.86</c:v>
                </c:pt>
                <c:pt idx="17993">
                  <c:v>179894.86</c:v>
                </c:pt>
                <c:pt idx="17994">
                  <c:v>179904.86</c:v>
                </c:pt>
                <c:pt idx="17995">
                  <c:v>179914.88</c:v>
                </c:pt>
                <c:pt idx="17996">
                  <c:v>179924.86</c:v>
                </c:pt>
                <c:pt idx="17997">
                  <c:v>179934.86</c:v>
                </c:pt>
                <c:pt idx="17998">
                  <c:v>179944.86</c:v>
                </c:pt>
                <c:pt idx="17999">
                  <c:v>179954.86</c:v>
                </c:pt>
                <c:pt idx="18000">
                  <c:v>179964.86</c:v>
                </c:pt>
                <c:pt idx="18001">
                  <c:v>179974.86</c:v>
                </c:pt>
                <c:pt idx="18002">
                  <c:v>179984.84</c:v>
                </c:pt>
                <c:pt idx="18003">
                  <c:v>179994.84</c:v>
                </c:pt>
                <c:pt idx="18004">
                  <c:v>180004.84</c:v>
                </c:pt>
                <c:pt idx="18005">
                  <c:v>180014.84</c:v>
                </c:pt>
                <c:pt idx="18006">
                  <c:v>180024.84</c:v>
                </c:pt>
                <c:pt idx="18007">
                  <c:v>180034.84</c:v>
                </c:pt>
                <c:pt idx="18008">
                  <c:v>180044.84</c:v>
                </c:pt>
                <c:pt idx="18009">
                  <c:v>180054.84</c:v>
                </c:pt>
                <c:pt idx="18010">
                  <c:v>180064.83</c:v>
                </c:pt>
                <c:pt idx="18011">
                  <c:v>180074.83</c:v>
                </c:pt>
                <c:pt idx="18012">
                  <c:v>180084.83</c:v>
                </c:pt>
                <c:pt idx="18013">
                  <c:v>180094.83</c:v>
                </c:pt>
                <c:pt idx="18014">
                  <c:v>180104.83</c:v>
                </c:pt>
                <c:pt idx="18015">
                  <c:v>180114.83</c:v>
                </c:pt>
                <c:pt idx="18016">
                  <c:v>180124.81</c:v>
                </c:pt>
                <c:pt idx="18017">
                  <c:v>180134.83</c:v>
                </c:pt>
                <c:pt idx="18018">
                  <c:v>180144.83</c:v>
                </c:pt>
                <c:pt idx="18019">
                  <c:v>180154.83</c:v>
                </c:pt>
                <c:pt idx="18020">
                  <c:v>180164.81</c:v>
                </c:pt>
                <c:pt idx="18021">
                  <c:v>180174.81</c:v>
                </c:pt>
                <c:pt idx="18022">
                  <c:v>180184.81</c:v>
                </c:pt>
                <c:pt idx="18023">
                  <c:v>180194.81</c:v>
                </c:pt>
                <c:pt idx="18024">
                  <c:v>180204.79999999999</c:v>
                </c:pt>
                <c:pt idx="18025">
                  <c:v>180214.8</c:v>
                </c:pt>
                <c:pt idx="18026">
                  <c:v>180224.8</c:v>
                </c:pt>
                <c:pt idx="18027">
                  <c:v>180234.8</c:v>
                </c:pt>
                <c:pt idx="18028">
                  <c:v>180244.8</c:v>
                </c:pt>
                <c:pt idx="18029">
                  <c:v>180254.8</c:v>
                </c:pt>
                <c:pt idx="18030">
                  <c:v>180264.8</c:v>
                </c:pt>
                <c:pt idx="18031">
                  <c:v>180274.8</c:v>
                </c:pt>
                <c:pt idx="18032">
                  <c:v>180284.79999999999</c:v>
                </c:pt>
                <c:pt idx="18033">
                  <c:v>180294.8</c:v>
                </c:pt>
                <c:pt idx="18034">
                  <c:v>180304.78</c:v>
                </c:pt>
                <c:pt idx="18035">
                  <c:v>180314.78</c:v>
                </c:pt>
                <c:pt idx="18036">
                  <c:v>180324.78</c:v>
                </c:pt>
                <c:pt idx="18037">
                  <c:v>180334.77</c:v>
                </c:pt>
                <c:pt idx="18038">
                  <c:v>180344.78</c:v>
                </c:pt>
                <c:pt idx="18039">
                  <c:v>180354.78</c:v>
                </c:pt>
                <c:pt idx="18040">
                  <c:v>180364.78</c:v>
                </c:pt>
                <c:pt idx="18041">
                  <c:v>180374.77</c:v>
                </c:pt>
                <c:pt idx="18042">
                  <c:v>180384.77</c:v>
                </c:pt>
                <c:pt idx="18043">
                  <c:v>180394.77</c:v>
                </c:pt>
                <c:pt idx="18044">
                  <c:v>180404.77</c:v>
                </c:pt>
                <c:pt idx="18045">
                  <c:v>180414.77</c:v>
                </c:pt>
                <c:pt idx="18046">
                  <c:v>180424.77</c:v>
                </c:pt>
                <c:pt idx="18047">
                  <c:v>180434.75</c:v>
                </c:pt>
                <c:pt idx="18048">
                  <c:v>180444.75</c:v>
                </c:pt>
                <c:pt idx="18049">
                  <c:v>180454.77</c:v>
                </c:pt>
                <c:pt idx="18050">
                  <c:v>180464.77</c:v>
                </c:pt>
                <c:pt idx="18051">
                  <c:v>180474.75</c:v>
                </c:pt>
                <c:pt idx="18052">
                  <c:v>180484.75</c:v>
                </c:pt>
                <c:pt idx="18053">
                  <c:v>180494.75</c:v>
                </c:pt>
                <c:pt idx="18054">
                  <c:v>180504.75</c:v>
                </c:pt>
                <c:pt idx="18055">
                  <c:v>180514.73</c:v>
                </c:pt>
                <c:pt idx="18056">
                  <c:v>180524.73</c:v>
                </c:pt>
                <c:pt idx="18057">
                  <c:v>180534.73</c:v>
                </c:pt>
                <c:pt idx="18058">
                  <c:v>180544.73</c:v>
                </c:pt>
                <c:pt idx="18059">
                  <c:v>180554.73</c:v>
                </c:pt>
                <c:pt idx="18060">
                  <c:v>180564.73</c:v>
                </c:pt>
                <c:pt idx="18061">
                  <c:v>180574.73</c:v>
                </c:pt>
                <c:pt idx="18062">
                  <c:v>180584.73</c:v>
                </c:pt>
                <c:pt idx="18063">
                  <c:v>180594.73</c:v>
                </c:pt>
                <c:pt idx="18064">
                  <c:v>180604.73</c:v>
                </c:pt>
                <c:pt idx="18065">
                  <c:v>180614.72</c:v>
                </c:pt>
                <c:pt idx="18066">
                  <c:v>180624.72</c:v>
                </c:pt>
                <c:pt idx="18067">
                  <c:v>180634.72</c:v>
                </c:pt>
                <c:pt idx="18068">
                  <c:v>180644.72</c:v>
                </c:pt>
                <c:pt idx="18069">
                  <c:v>180654.7</c:v>
                </c:pt>
                <c:pt idx="18070">
                  <c:v>180664.7</c:v>
                </c:pt>
                <c:pt idx="18071">
                  <c:v>180674.72</c:v>
                </c:pt>
                <c:pt idx="18072">
                  <c:v>180684.72</c:v>
                </c:pt>
                <c:pt idx="18073">
                  <c:v>180694.7</c:v>
                </c:pt>
                <c:pt idx="18074">
                  <c:v>180704.7</c:v>
                </c:pt>
                <c:pt idx="18075">
                  <c:v>180714.7</c:v>
                </c:pt>
                <c:pt idx="18076">
                  <c:v>180724.7</c:v>
                </c:pt>
                <c:pt idx="18077">
                  <c:v>180734.7</c:v>
                </c:pt>
                <c:pt idx="18078">
                  <c:v>180744.7</c:v>
                </c:pt>
                <c:pt idx="18079">
                  <c:v>180754.69</c:v>
                </c:pt>
                <c:pt idx="18080">
                  <c:v>180764.69</c:v>
                </c:pt>
                <c:pt idx="18081">
                  <c:v>180774.69</c:v>
                </c:pt>
                <c:pt idx="18082">
                  <c:v>180784.7</c:v>
                </c:pt>
                <c:pt idx="18083">
                  <c:v>180794.69</c:v>
                </c:pt>
                <c:pt idx="18084">
                  <c:v>180804.69</c:v>
                </c:pt>
                <c:pt idx="18085">
                  <c:v>180814.69</c:v>
                </c:pt>
                <c:pt idx="18086">
                  <c:v>180824.69</c:v>
                </c:pt>
                <c:pt idx="18087">
                  <c:v>180834.67</c:v>
                </c:pt>
                <c:pt idx="18088">
                  <c:v>180844.67</c:v>
                </c:pt>
                <c:pt idx="18089">
                  <c:v>180854.67</c:v>
                </c:pt>
                <c:pt idx="18090">
                  <c:v>180864.67</c:v>
                </c:pt>
                <c:pt idx="18091">
                  <c:v>180874.67</c:v>
                </c:pt>
                <c:pt idx="18092">
                  <c:v>180884.67</c:v>
                </c:pt>
                <c:pt idx="18093">
                  <c:v>180894.67</c:v>
                </c:pt>
                <c:pt idx="18094">
                  <c:v>180904.67</c:v>
                </c:pt>
                <c:pt idx="18095">
                  <c:v>180914.67</c:v>
                </c:pt>
                <c:pt idx="18096">
                  <c:v>180924.67</c:v>
                </c:pt>
                <c:pt idx="18097">
                  <c:v>180934.66</c:v>
                </c:pt>
                <c:pt idx="18098">
                  <c:v>180944.66</c:v>
                </c:pt>
                <c:pt idx="18099">
                  <c:v>180954.66</c:v>
                </c:pt>
                <c:pt idx="18100">
                  <c:v>180964.64</c:v>
                </c:pt>
                <c:pt idx="18101">
                  <c:v>180974.64</c:v>
                </c:pt>
                <c:pt idx="18102">
                  <c:v>180984.64</c:v>
                </c:pt>
                <c:pt idx="18103">
                  <c:v>180994.66</c:v>
                </c:pt>
                <c:pt idx="18104">
                  <c:v>181004.64</c:v>
                </c:pt>
                <c:pt idx="18105">
                  <c:v>181014.64</c:v>
                </c:pt>
                <c:pt idx="18106">
                  <c:v>181024.64000000001</c:v>
                </c:pt>
                <c:pt idx="18107">
                  <c:v>181034.64</c:v>
                </c:pt>
                <c:pt idx="18108">
                  <c:v>181044.64</c:v>
                </c:pt>
                <c:pt idx="18109">
                  <c:v>181054.64</c:v>
                </c:pt>
                <c:pt idx="18110">
                  <c:v>181064.64</c:v>
                </c:pt>
                <c:pt idx="18111">
                  <c:v>181074.63</c:v>
                </c:pt>
                <c:pt idx="18112">
                  <c:v>181084.63</c:v>
                </c:pt>
                <c:pt idx="18113">
                  <c:v>181094.63</c:v>
                </c:pt>
                <c:pt idx="18114">
                  <c:v>181104.64000000001</c:v>
                </c:pt>
                <c:pt idx="18115">
                  <c:v>181114.63</c:v>
                </c:pt>
                <c:pt idx="18116">
                  <c:v>181124.63</c:v>
                </c:pt>
                <c:pt idx="18117">
                  <c:v>181134.63</c:v>
                </c:pt>
                <c:pt idx="18118">
                  <c:v>181144.61</c:v>
                </c:pt>
                <c:pt idx="18119">
                  <c:v>181154.61</c:v>
                </c:pt>
                <c:pt idx="18120">
                  <c:v>181164.61</c:v>
                </c:pt>
                <c:pt idx="18121">
                  <c:v>181174.61</c:v>
                </c:pt>
                <c:pt idx="18122">
                  <c:v>181184.61</c:v>
                </c:pt>
                <c:pt idx="18123">
                  <c:v>181194.61</c:v>
                </c:pt>
                <c:pt idx="18124">
                  <c:v>181204.59</c:v>
                </c:pt>
                <c:pt idx="18125">
                  <c:v>181214.61</c:v>
                </c:pt>
                <c:pt idx="18126">
                  <c:v>181224.61</c:v>
                </c:pt>
                <c:pt idx="18127">
                  <c:v>181234.61</c:v>
                </c:pt>
                <c:pt idx="18128">
                  <c:v>181244.59</c:v>
                </c:pt>
                <c:pt idx="18129">
                  <c:v>181254.59</c:v>
                </c:pt>
                <c:pt idx="18130">
                  <c:v>181264.59</c:v>
                </c:pt>
                <c:pt idx="18131">
                  <c:v>181274.59</c:v>
                </c:pt>
                <c:pt idx="18132">
                  <c:v>181284.58</c:v>
                </c:pt>
                <c:pt idx="18133">
                  <c:v>181294.58</c:v>
                </c:pt>
                <c:pt idx="18134">
                  <c:v>181304.58</c:v>
                </c:pt>
                <c:pt idx="18135">
                  <c:v>181314.59</c:v>
                </c:pt>
                <c:pt idx="18136">
                  <c:v>181324.58</c:v>
                </c:pt>
                <c:pt idx="18137">
                  <c:v>181334.58</c:v>
                </c:pt>
                <c:pt idx="18138">
                  <c:v>181344.58</c:v>
                </c:pt>
                <c:pt idx="18139">
                  <c:v>181354.58</c:v>
                </c:pt>
                <c:pt idx="18140">
                  <c:v>181364.58</c:v>
                </c:pt>
                <c:pt idx="18141">
                  <c:v>181374.58</c:v>
                </c:pt>
                <c:pt idx="18142">
                  <c:v>181384.56</c:v>
                </c:pt>
                <c:pt idx="18143">
                  <c:v>181394.56</c:v>
                </c:pt>
                <c:pt idx="18144">
                  <c:v>181404.56</c:v>
                </c:pt>
                <c:pt idx="18145">
                  <c:v>181414.56</c:v>
                </c:pt>
                <c:pt idx="18146">
                  <c:v>181424.56</c:v>
                </c:pt>
                <c:pt idx="18147">
                  <c:v>181434.56</c:v>
                </c:pt>
                <c:pt idx="18148">
                  <c:v>181444.56</c:v>
                </c:pt>
                <c:pt idx="18149">
                  <c:v>181454.56</c:v>
                </c:pt>
                <c:pt idx="18150">
                  <c:v>181464.55</c:v>
                </c:pt>
                <c:pt idx="18151">
                  <c:v>181474.55</c:v>
                </c:pt>
                <c:pt idx="18152">
                  <c:v>181484.55</c:v>
                </c:pt>
                <c:pt idx="18153">
                  <c:v>181494.55</c:v>
                </c:pt>
                <c:pt idx="18154">
                  <c:v>181504.55</c:v>
                </c:pt>
                <c:pt idx="18155">
                  <c:v>181514.55</c:v>
                </c:pt>
                <c:pt idx="18156">
                  <c:v>181524.53</c:v>
                </c:pt>
                <c:pt idx="18157">
                  <c:v>181534.55</c:v>
                </c:pt>
                <c:pt idx="18158">
                  <c:v>181544.55</c:v>
                </c:pt>
                <c:pt idx="18159">
                  <c:v>181554.55</c:v>
                </c:pt>
                <c:pt idx="18160">
                  <c:v>181564.53</c:v>
                </c:pt>
                <c:pt idx="18161">
                  <c:v>181574.53</c:v>
                </c:pt>
                <c:pt idx="18162">
                  <c:v>181584.53</c:v>
                </c:pt>
                <c:pt idx="18163">
                  <c:v>181594.52</c:v>
                </c:pt>
                <c:pt idx="18164">
                  <c:v>181604.52</c:v>
                </c:pt>
                <c:pt idx="18165">
                  <c:v>181614.52</c:v>
                </c:pt>
                <c:pt idx="18166">
                  <c:v>181624.52</c:v>
                </c:pt>
                <c:pt idx="18167">
                  <c:v>181634.52</c:v>
                </c:pt>
                <c:pt idx="18168">
                  <c:v>181644.52</c:v>
                </c:pt>
                <c:pt idx="18169">
                  <c:v>181654.52</c:v>
                </c:pt>
                <c:pt idx="18170">
                  <c:v>181664.52</c:v>
                </c:pt>
                <c:pt idx="18171">
                  <c:v>181674.52</c:v>
                </c:pt>
                <c:pt idx="18172">
                  <c:v>181684.52</c:v>
                </c:pt>
                <c:pt idx="18173">
                  <c:v>181694.52</c:v>
                </c:pt>
                <c:pt idx="18174">
                  <c:v>181704.5</c:v>
                </c:pt>
                <c:pt idx="18175">
                  <c:v>181714.5</c:v>
                </c:pt>
                <c:pt idx="18176">
                  <c:v>181724.5</c:v>
                </c:pt>
                <c:pt idx="18177">
                  <c:v>181734.48</c:v>
                </c:pt>
                <c:pt idx="18178">
                  <c:v>181744.5</c:v>
                </c:pt>
                <c:pt idx="18179">
                  <c:v>181754.5</c:v>
                </c:pt>
                <c:pt idx="18180">
                  <c:v>181764.5</c:v>
                </c:pt>
                <c:pt idx="18181">
                  <c:v>181774.48</c:v>
                </c:pt>
                <c:pt idx="18182">
                  <c:v>181784.48</c:v>
                </c:pt>
                <c:pt idx="18183">
                  <c:v>181794.48</c:v>
                </c:pt>
                <c:pt idx="18184">
                  <c:v>181804.5</c:v>
                </c:pt>
                <c:pt idx="18185">
                  <c:v>181814.48</c:v>
                </c:pt>
                <c:pt idx="18186">
                  <c:v>181824.48</c:v>
                </c:pt>
                <c:pt idx="18187">
                  <c:v>181834.47</c:v>
                </c:pt>
                <c:pt idx="18188">
                  <c:v>181844.47</c:v>
                </c:pt>
                <c:pt idx="18189">
                  <c:v>181854.48</c:v>
                </c:pt>
                <c:pt idx="18190">
                  <c:v>181864.48</c:v>
                </c:pt>
                <c:pt idx="18191">
                  <c:v>181874.47</c:v>
                </c:pt>
                <c:pt idx="18192">
                  <c:v>181884.47</c:v>
                </c:pt>
                <c:pt idx="18193">
                  <c:v>181894.47</c:v>
                </c:pt>
                <c:pt idx="18194">
                  <c:v>181904.47</c:v>
                </c:pt>
                <c:pt idx="18195">
                  <c:v>181914.45</c:v>
                </c:pt>
                <c:pt idx="18196">
                  <c:v>181924.45</c:v>
                </c:pt>
                <c:pt idx="18197">
                  <c:v>181934.45</c:v>
                </c:pt>
                <c:pt idx="18198">
                  <c:v>181944.45</c:v>
                </c:pt>
                <c:pt idx="18199">
                  <c:v>181954.45</c:v>
                </c:pt>
                <c:pt idx="18200">
                  <c:v>181964.45</c:v>
                </c:pt>
                <c:pt idx="18201">
                  <c:v>181974.45</c:v>
                </c:pt>
                <c:pt idx="18202">
                  <c:v>181984.45</c:v>
                </c:pt>
                <c:pt idx="18203">
                  <c:v>181994.45</c:v>
                </c:pt>
                <c:pt idx="18204">
                  <c:v>182004.45</c:v>
                </c:pt>
                <c:pt idx="18205">
                  <c:v>182014.44</c:v>
                </c:pt>
                <c:pt idx="18206">
                  <c:v>182024.44</c:v>
                </c:pt>
                <c:pt idx="18207">
                  <c:v>182034.44</c:v>
                </c:pt>
                <c:pt idx="18208">
                  <c:v>182044.44</c:v>
                </c:pt>
                <c:pt idx="18209">
                  <c:v>182054.42</c:v>
                </c:pt>
                <c:pt idx="18210">
                  <c:v>182064.44</c:v>
                </c:pt>
                <c:pt idx="18211">
                  <c:v>182074.44</c:v>
                </c:pt>
                <c:pt idx="18212">
                  <c:v>182084.44</c:v>
                </c:pt>
                <c:pt idx="18213">
                  <c:v>182094.42</c:v>
                </c:pt>
                <c:pt idx="18214">
                  <c:v>182104.42</c:v>
                </c:pt>
                <c:pt idx="18215">
                  <c:v>182114.42</c:v>
                </c:pt>
                <c:pt idx="18216">
                  <c:v>182124.42</c:v>
                </c:pt>
                <c:pt idx="18217">
                  <c:v>182134.42</c:v>
                </c:pt>
                <c:pt idx="18218">
                  <c:v>182144.42</c:v>
                </c:pt>
                <c:pt idx="18219">
                  <c:v>182154.41</c:v>
                </c:pt>
                <c:pt idx="18220">
                  <c:v>182164.41</c:v>
                </c:pt>
                <c:pt idx="18221">
                  <c:v>182174.42</c:v>
                </c:pt>
                <c:pt idx="18222">
                  <c:v>182184.42</c:v>
                </c:pt>
                <c:pt idx="18223">
                  <c:v>182194.41</c:v>
                </c:pt>
                <c:pt idx="18224">
                  <c:v>182204.41</c:v>
                </c:pt>
                <c:pt idx="18225">
                  <c:v>182214.41</c:v>
                </c:pt>
                <c:pt idx="18226">
                  <c:v>182224.41</c:v>
                </c:pt>
                <c:pt idx="18227">
                  <c:v>182234.39</c:v>
                </c:pt>
                <c:pt idx="18228">
                  <c:v>182244.39</c:v>
                </c:pt>
                <c:pt idx="18229">
                  <c:v>182254.39</c:v>
                </c:pt>
                <c:pt idx="18230">
                  <c:v>182264.39</c:v>
                </c:pt>
                <c:pt idx="18231">
                  <c:v>182274.39</c:v>
                </c:pt>
                <c:pt idx="18232">
                  <c:v>182284.39</c:v>
                </c:pt>
                <c:pt idx="18233">
                  <c:v>182294.39</c:v>
                </c:pt>
                <c:pt idx="18234">
                  <c:v>182304.39</c:v>
                </c:pt>
                <c:pt idx="18235">
                  <c:v>182314.39</c:v>
                </c:pt>
                <c:pt idx="18236">
                  <c:v>182324.39</c:v>
                </c:pt>
                <c:pt idx="18237">
                  <c:v>182334.38</c:v>
                </c:pt>
                <c:pt idx="18238">
                  <c:v>182344.38</c:v>
                </c:pt>
                <c:pt idx="18239">
                  <c:v>182354.38</c:v>
                </c:pt>
                <c:pt idx="18240">
                  <c:v>182364.36</c:v>
                </c:pt>
                <c:pt idx="18241">
                  <c:v>182374.36</c:v>
                </c:pt>
                <c:pt idx="18242">
                  <c:v>182384.36</c:v>
                </c:pt>
                <c:pt idx="18243">
                  <c:v>182394.38</c:v>
                </c:pt>
                <c:pt idx="18244">
                  <c:v>182404.36</c:v>
                </c:pt>
                <c:pt idx="18245">
                  <c:v>182414.36</c:v>
                </c:pt>
                <c:pt idx="18246">
                  <c:v>182424.36</c:v>
                </c:pt>
                <c:pt idx="18247">
                  <c:v>182434.36</c:v>
                </c:pt>
                <c:pt idx="18248">
                  <c:v>182444.36</c:v>
                </c:pt>
                <c:pt idx="18249">
                  <c:v>182454.36</c:v>
                </c:pt>
                <c:pt idx="18250">
                  <c:v>182464.34</c:v>
                </c:pt>
                <c:pt idx="18251">
                  <c:v>182474.34</c:v>
                </c:pt>
                <c:pt idx="18252">
                  <c:v>182484.34</c:v>
                </c:pt>
                <c:pt idx="18253">
                  <c:v>182494.36</c:v>
                </c:pt>
                <c:pt idx="18254">
                  <c:v>182504.34</c:v>
                </c:pt>
                <c:pt idx="18255">
                  <c:v>182514.34</c:v>
                </c:pt>
                <c:pt idx="18256">
                  <c:v>182524.34</c:v>
                </c:pt>
                <c:pt idx="18257">
                  <c:v>182534.34</c:v>
                </c:pt>
                <c:pt idx="18258">
                  <c:v>182544.33</c:v>
                </c:pt>
                <c:pt idx="18259">
                  <c:v>182554.33</c:v>
                </c:pt>
                <c:pt idx="18260">
                  <c:v>182564.33</c:v>
                </c:pt>
                <c:pt idx="18261">
                  <c:v>182574.33</c:v>
                </c:pt>
                <c:pt idx="18262">
                  <c:v>182584.33</c:v>
                </c:pt>
                <c:pt idx="18263">
                  <c:v>182594.33</c:v>
                </c:pt>
                <c:pt idx="18264">
                  <c:v>182604.33</c:v>
                </c:pt>
                <c:pt idx="18265">
                  <c:v>182614.33</c:v>
                </c:pt>
                <c:pt idx="18266">
                  <c:v>182624.33</c:v>
                </c:pt>
                <c:pt idx="18267">
                  <c:v>182634.33</c:v>
                </c:pt>
                <c:pt idx="18268">
                  <c:v>182644.31</c:v>
                </c:pt>
                <c:pt idx="18269">
                  <c:v>182654.31</c:v>
                </c:pt>
                <c:pt idx="18270">
                  <c:v>182664.31</c:v>
                </c:pt>
                <c:pt idx="18271">
                  <c:v>182674.31</c:v>
                </c:pt>
                <c:pt idx="18272">
                  <c:v>182684.3</c:v>
                </c:pt>
                <c:pt idx="18273">
                  <c:v>182694.3</c:v>
                </c:pt>
                <c:pt idx="18274">
                  <c:v>182704.3</c:v>
                </c:pt>
                <c:pt idx="18275">
                  <c:v>182714.31</c:v>
                </c:pt>
                <c:pt idx="18276">
                  <c:v>182724.3</c:v>
                </c:pt>
                <c:pt idx="18277">
                  <c:v>182734.3</c:v>
                </c:pt>
                <c:pt idx="18278">
                  <c:v>182744.3</c:v>
                </c:pt>
                <c:pt idx="18279">
                  <c:v>182754.3</c:v>
                </c:pt>
                <c:pt idx="18280">
                  <c:v>182764.3</c:v>
                </c:pt>
                <c:pt idx="18281">
                  <c:v>182774.3</c:v>
                </c:pt>
                <c:pt idx="18282">
                  <c:v>182784.28</c:v>
                </c:pt>
                <c:pt idx="18283">
                  <c:v>182794.28</c:v>
                </c:pt>
                <c:pt idx="18284">
                  <c:v>182804.28</c:v>
                </c:pt>
                <c:pt idx="18285">
                  <c:v>182814.3</c:v>
                </c:pt>
                <c:pt idx="18286">
                  <c:v>182824.28</c:v>
                </c:pt>
                <c:pt idx="18287">
                  <c:v>182834.28</c:v>
                </c:pt>
                <c:pt idx="18288">
                  <c:v>182844.28</c:v>
                </c:pt>
                <c:pt idx="18289">
                  <c:v>182854.28</c:v>
                </c:pt>
                <c:pt idx="18290">
                  <c:v>182864.27</c:v>
                </c:pt>
                <c:pt idx="18291">
                  <c:v>182874.27</c:v>
                </c:pt>
                <c:pt idx="18292">
                  <c:v>182884.27</c:v>
                </c:pt>
                <c:pt idx="18293">
                  <c:v>182894.27</c:v>
                </c:pt>
                <c:pt idx="18294">
                  <c:v>182904.27</c:v>
                </c:pt>
                <c:pt idx="18295">
                  <c:v>182914.27</c:v>
                </c:pt>
                <c:pt idx="18296">
                  <c:v>182924.27</c:v>
                </c:pt>
                <c:pt idx="18297">
                  <c:v>182934.27</c:v>
                </c:pt>
                <c:pt idx="18298">
                  <c:v>182944.27</c:v>
                </c:pt>
                <c:pt idx="18299">
                  <c:v>182954.27</c:v>
                </c:pt>
                <c:pt idx="18300">
                  <c:v>182964.25</c:v>
                </c:pt>
                <c:pt idx="18301">
                  <c:v>182974.25</c:v>
                </c:pt>
                <c:pt idx="18302">
                  <c:v>182984.25</c:v>
                </c:pt>
                <c:pt idx="18303">
                  <c:v>182994.23</c:v>
                </c:pt>
                <c:pt idx="18304">
                  <c:v>183004.23</c:v>
                </c:pt>
                <c:pt idx="18305">
                  <c:v>183014.23</c:v>
                </c:pt>
                <c:pt idx="18306">
                  <c:v>183024.23</c:v>
                </c:pt>
                <c:pt idx="18307">
                  <c:v>183034.23</c:v>
                </c:pt>
                <c:pt idx="18308">
                  <c:v>183044.23</c:v>
                </c:pt>
                <c:pt idx="18309">
                  <c:v>183054.23</c:v>
                </c:pt>
                <c:pt idx="18310">
                  <c:v>183064.23</c:v>
                </c:pt>
                <c:pt idx="18311">
                  <c:v>183074.23</c:v>
                </c:pt>
                <c:pt idx="18312">
                  <c:v>183084.23</c:v>
                </c:pt>
                <c:pt idx="18313">
                  <c:v>183094.22</c:v>
                </c:pt>
                <c:pt idx="18314">
                  <c:v>183104.22</c:v>
                </c:pt>
                <c:pt idx="18315">
                  <c:v>183114.22</c:v>
                </c:pt>
                <c:pt idx="18316">
                  <c:v>183124.22</c:v>
                </c:pt>
                <c:pt idx="18317">
                  <c:v>183134.2</c:v>
                </c:pt>
                <c:pt idx="18318">
                  <c:v>183144.22</c:v>
                </c:pt>
                <c:pt idx="18319">
                  <c:v>183154.22</c:v>
                </c:pt>
                <c:pt idx="18320">
                  <c:v>183164.22</c:v>
                </c:pt>
                <c:pt idx="18321">
                  <c:v>183174.2</c:v>
                </c:pt>
                <c:pt idx="18322">
                  <c:v>183184.2</c:v>
                </c:pt>
                <c:pt idx="18323">
                  <c:v>183194.2</c:v>
                </c:pt>
                <c:pt idx="18324">
                  <c:v>183204.2</c:v>
                </c:pt>
                <c:pt idx="18325">
                  <c:v>183214.2</c:v>
                </c:pt>
                <c:pt idx="18326">
                  <c:v>183224.2</c:v>
                </c:pt>
                <c:pt idx="18327">
                  <c:v>183234.19</c:v>
                </c:pt>
                <c:pt idx="18328">
                  <c:v>183244.19</c:v>
                </c:pt>
                <c:pt idx="18329">
                  <c:v>183254.2</c:v>
                </c:pt>
                <c:pt idx="18330">
                  <c:v>183264.2</c:v>
                </c:pt>
                <c:pt idx="18331">
                  <c:v>183274.19</c:v>
                </c:pt>
                <c:pt idx="18332">
                  <c:v>183284.19</c:v>
                </c:pt>
                <c:pt idx="18333">
                  <c:v>183294.19</c:v>
                </c:pt>
                <c:pt idx="18334">
                  <c:v>183304.19</c:v>
                </c:pt>
                <c:pt idx="18335">
                  <c:v>183314.17</c:v>
                </c:pt>
                <c:pt idx="18336">
                  <c:v>183324.17</c:v>
                </c:pt>
                <c:pt idx="18337">
                  <c:v>183334.17</c:v>
                </c:pt>
                <c:pt idx="18338">
                  <c:v>183344.17</c:v>
                </c:pt>
                <c:pt idx="18339">
                  <c:v>183354.17</c:v>
                </c:pt>
                <c:pt idx="18340">
                  <c:v>183364.17</c:v>
                </c:pt>
                <c:pt idx="18341">
                  <c:v>183374.17</c:v>
                </c:pt>
                <c:pt idx="18342">
                  <c:v>183384.17</c:v>
                </c:pt>
                <c:pt idx="18343">
                  <c:v>183394.17</c:v>
                </c:pt>
                <c:pt idx="18344">
                  <c:v>183404.17</c:v>
                </c:pt>
                <c:pt idx="18345">
                  <c:v>183414.16</c:v>
                </c:pt>
                <c:pt idx="18346">
                  <c:v>183424.16</c:v>
                </c:pt>
                <c:pt idx="18347">
                  <c:v>183434.16</c:v>
                </c:pt>
                <c:pt idx="18348">
                  <c:v>183444.16</c:v>
                </c:pt>
                <c:pt idx="18349">
                  <c:v>183454.14</c:v>
                </c:pt>
                <c:pt idx="18350">
                  <c:v>183464.16</c:v>
                </c:pt>
                <c:pt idx="18351">
                  <c:v>183474.16</c:v>
                </c:pt>
                <c:pt idx="18352">
                  <c:v>183484.16</c:v>
                </c:pt>
                <c:pt idx="18353">
                  <c:v>183494.14</c:v>
                </c:pt>
                <c:pt idx="18354">
                  <c:v>183504.14</c:v>
                </c:pt>
                <c:pt idx="18355">
                  <c:v>183514.14</c:v>
                </c:pt>
                <c:pt idx="18356">
                  <c:v>183524.14</c:v>
                </c:pt>
                <c:pt idx="18357">
                  <c:v>183534.14</c:v>
                </c:pt>
                <c:pt idx="18358">
                  <c:v>183544.14</c:v>
                </c:pt>
                <c:pt idx="18359">
                  <c:v>183554.13</c:v>
                </c:pt>
                <c:pt idx="18360">
                  <c:v>183564.13</c:v>
                </c:pt>
                <c:pt idx="18361">
                  <c:v>183574.14</c:v>
                </c:pt>
                <c:pt idx="18362">
                  <c:v>183584.14</c:v>
                </c:pt>
                <c:pt idx="18363">
                  <c:v>183594.13</c:v>
                </c:pt>
                <c:pt idx="18364">
                  <c:v>183604.13</c:v>
                </c:pt>
                <c:pt idx="18365">
                  <c:v>183614.13</c:v>
                </c:pt>
                <c:pt idx="18366">
                  <c:v>183624.11</c:v>
                </c:pt>
                <c:pt idx="18367">
                  <c:v>183634.11</c:v>
                </c:pt>
                <c:pt idx="18368">
                  <c:v>183644.11</c:v>
                </c:pt>
                <c:pt idx="18369">
                  <c:v>183654.11</c:v>
                </c:pt>
                <c:pt idx="18370">
                  <c:v>183664.11</c:v>
                </c:pt>
                <c:pt idx="18371">
                  <c:v>183674.11</c:v>
                </c:pt>
                <c:pt idx="18372">
                  <c:v>183684.11</c:v>
                </c:pt>
                <c:pt idx="18373">
                  <c:v>183694.11</c:v>
                </c:pt>
                <c:pt idx="18374">
                  <c:v>183704.11</c:v>
                </c:pt>
                <c:pt idx="18375">
                  <c:v>183714.11</c:v>
                </c:pt>
                <c:pt idx="18376">
                  <c:v>183724.11</c:v>
                </c:pt>
                <c:pt idx="18377">
                  <c:v>183734.09</c:v>
                </c:pt>
                <c:pt idx="18378">
                  <c:v>183744.09</c:v>
                </c:pt>
                <c:pt idx="18379">
                  <c:v>183754.09</c:v>
                </c:pt>
                <c:pt idx="18380">
                  <c:v>183764.08</c:v>
                </c:pt>
                <c:pt idx="18381">
                  <c:v>183774.07999999999</c:v>
                </c:pt>
                <c:pt idx="18382">
                  <c:v>183784.09</c:v>
                </c:pt>
                <c:pt idx="18383">
                  <c:v>183794.09</c:v>
                </c:pt>
                <c:pt idx="18384">
                  <c:v>183804.08</c:v>
                </c:pt>
                <c:pt idx="18385">
                  <c:v>183814.08</c:v>
                </c:pt>
                <c:pt idx="18386">
                  <c:v>183824.08</c:v>
                </c:pt>
                <c:pt idx="18387">
                  <c:v>183834.08</c:v>
                </c:pt>
                <c:pt idx="18388">
                  <c:v>183844.08</c:v>
                </c:pt>
                <c:pt idx="18389">
                  <c:v>183854.07999999999</c:v>
                </c:pt>
                <c:pt idx="18390">
                  <c:v>183864.06</c:v>
                </c:pt>
                <c:pt idx="18391">
                  <c:v>183874.06</c:v>
                </c:pt>
                <c:pt idx="18392">
                  <c:v>183884.06</c:v>
                </c:pt>
                <c:pt idx="18393">
                  <c:v>183894.08</c:v>
                </c:pt>
                <c:pt idx="18394">
                  <c:v>183904.06</c:v>
                </c:pt>
                <c:pt idx="18395">
                  <c:v>183914.06</c:v>
                </c:pt>
                <c:pt idx="18396">
                  <c:v>183924.06</c:v>
                </c:pt>
                <c:pt idx="18397">
                  <c:v>183934.06</c:v>
                </c:pt>
                <c:pt idx="18398">
                  <c:v>183944.05</c:v>
                </c:pt>
                <c:pt idx="18399">
                  <c:v>183954.05</c:v>
                </c:pt>
                <c:pt idx="18400">
                  <c:v>183964.05</c:v>
                </c:pt>
                <c:pt idx="18401">
                  <c:v>183974.05</c:v>
                </c:pt>
                <c:pt idx="18402">
                  <c:v>183984.05</c:v>
                </c:pt>
                <c:pt idx="18403">
                  <c:v>183994.05</c:v>
                </c:pt>
                <c:pt idx="18404">
                  <c:v>184004.05</c:v>
                </c:pt>
                <c:pt idx="18405">
                  <c:v>184014.05</c:v>
                </c:pt>
                <c:pt idx="18406">
                  <c:v>184024.05</c:v>
                </c:pt>
                <c:pt idx="18407">
                  <c:v>184034.05</c:v>
                </c:pt>
                <c:pt idx="18408">
                  <c:v>184044.03</c:v>
                </c:pt>
                <c:pt idx="18409">
                  <c:v>184054.03</c:v>
                </c:pt>
                <c:pt idx="18410">
                  <c:v>184064.03</c:v>
                </c:pt>
                <c:pt idx="18411">
                  <c:v>184074.03</c:v>
                </c:pt>
                <c:pt idx="18412">
                  <c:v>184084.02</c:v>
                </c:pt>
                <c:pt idx="18413">
                  <c:v>184094.02</c:v>
                </c:pt>
                <c:pt idx="18414">
                  <c:v>184104.03</c:v>
                </c:pt>
                <c:pt idx="18415">
                  <c:v>184114.03</c:v>
                </c:pt>
                <c:pt idx="18416">
                  <c:v>184124.02</c:v>
                </c:pt>
                <c:pt idx="18417">
                  <c:v>184134.02</c:v>
                </c:pt>
                <c:pt idx="18418">
                  <c:v>184144.02</c:v>
                </c:pt>
                <c:pt idx="18419">
                  <c:v>184154.02</c:v>
                </c:pt>
                <c:pt idx="18420">
                  <c:v>184164.02</c:v>
                </c:pt>
                <c:pt idx="18421">
                  <c:v>184174.02</c:v>
                </c:pt>
                <c:pt idx="18422">
                  <c:v>184184</c:v>
                </c:pt>
                <c:pt idx="18423">
                  <c:v>184194</c:v>
                </c:pt>
                <c:pt idx="18424">
                  <c:v>184204</c:v>
                </c:pt>
                <c:pt idx="18425">
                  <c:v>184214.02</c:v>
                </c:pt>
                <c:pt idx="18426">
                  <c:v>184224</c:v>
                </c:pt>
                <c:pt idx="18427">
                  <c:v>184234</c:v>
                </c:pt>
                <c:pt idx="18428">
                  <c:v>184244</c:v>
                </c:pt>
                <c:pt idx="18429">
                  <c:v>184254</c:v>
                </c:pt>
                <c:pt idx="18430">
                  <c:v>184263.98</c:v>
                </c:pt>
                <c:pt idx="18431">
                  <c:v>184273.98</c:v>
                </c:pt>
                <c:pt idx="18432">
                  <c:v>184283.98</c:v>
                </c:pt>
                <c:pt idx="18433">
                  <c:v>184293.98</c:v>
                </c:pt>
                <c:pt idx="18434">
                  <c:v>184303.98</c:v>
                </c:pt>
                <c:pt idx="18435">
                  <c:v>184313.98</c:v>
                </c:pt>
                <c:pt idx="18436">
                  <c:v>184323.98</c:v>
                </c:pt>
                <c:pt idx="18437">
                  <c:v>184333.98</c:v>
                </c:pt>
                <c:pt idx="18438">
                  <c:v>184343.98</c:v>
                </c:pt>
                <c:pt idx="18439">
                  <c:v>184353.98</c:v>
                </c:pt>
                <c:pt idx="18440">
                  <c:v>184363.97</c:v>
                </c:pt>
                <c:pt idx="18441">
                  <c:v>184373.97</c:v>
                </c:pt>
                <c:pt idx="18442">
                  <c:v>184383.97</c:v>
                </c:pt>
                <c:pt idx="18443">
                  <c:v>184393.95</c:v>
                </c:pt>
                <c:pt idx="18444">
                  <c:v>184403.95</c:v>
                </c:pt>
                <c:pt idx="18445">
                  <c:v>184413.95</c:v>
                </c:pt>
                <c:pt idx="18446">
                  <c:v>184423.97</c:v>
                </c:pt>
                <c:pt idx="18447">
                  <c:v>184433.95</c:v>
                </c:pt>
                <c:pt idx="18448">
                  <c:v>184443.95</c:v>
                </c:pt>
                <c:pt idx="18449">
                  <c:v>184453.95</c:v>
                </c:pt>
                <c:pt idx="18450">
                  <c:v>184463.95</c:v>
                </c:pt>
                <c:pt idx="18451">
                  <c:v>184473.95</c:v>
                </c:pt>
                <c:pt idx="18452">
                  <c:v>184483.95</c:v>
                </c:pt>
                <c:pt idx="18453">
                  <c:v>184493.94</c:v>
                </c:pt>
                <c:pt idx="18454">
                  <c:v>184503.94</c:v>
                </c:pt>
                <c:pt idx="18455">
                  <c:v>184513.94</c:v>
                </c:pt>
                <c:pt idx="18456">
                  <c:v>184523.94</c:v>
                </c:pt>
                <c:pt idx="18457">
                  <c:v>184533.94</c:v>
                </c:pt>
                <c:pt idx="18458">
                  <c:v>184543.94</c:v>
                </c:pt>
                <c:pt idx="18459">
                  <c:v>184553.94</c:v>
                </c:pt>
                <c:pt idx="18460">
                  <c:v>184563.94</c:v>
                </c:pt>
                <c:pt idx="18461">
                  <c:v>184573.92</c:v>
                </c:pt>
                <c:pt idx="18462">
                  <c:v>184583.92</c:v>
                </c:pt>
                <c:pt idx="18463">
                  <c:v>184593.92000000001</c:v>
                </c:pt>
                <c:pt idx="18464">
                  <c:v>184603.92</c:v>
                </c:pt>
                <c:pt idx="18465">
                  <c:v>184613.92</c:v>
                </c:pt>
                <c:pt idx="18466">
                  <c:v>184623.92</c:v>
                </c:pt>
                <c:pt idx="18467">
                  <c:v>184633.91</c:v>
                </c:pt>
                <c:pt idx="18468">
                  <c:v>184643.92</c:v>
                </c:pt>
                <c:pt idx="18469">
                  <c:v>184653.92</c:v>
                </c:pt>
                <c:pt idx="18470">
                  <c:v>184663.92</c:v>
                </c:pt>
                <c:pt idx="18471">
                  <c:v>184673.91</c:v>
                </c:pt>
                <c:pt idx="18472">
                  <c:v>184683.91</c:v>
                </c:pt>
                <c:pt idx="18473">
                  <c:v>184693.91</c:v>
                </c:pt>
                <c:pt idx="18474">
                  <c:v>184703.91</c:v>
                </c:pt>
                <c:pt idx="18475">
                  <c:v>184713.89</c:v>
                </c:pt>
                <c:pt idx="18476">
                  <c:v>184723.89</c:v>
                </c:pt>
                <c:pt idx="18477">
                  <c:v>184733.89</c:v>
                </c:pt>
                <c:pt idx="18478">
                  <c:v>184743.91</c:v>
                </c:pt>
                <c:pt idx="18479">
                  <c:v>184753.89</c:v>
                </c:pt>
                <c:pt idx="18480">
                  <c:v>184763.89</c:v>
                </c:pt>
                <c:pt idx="18481">
                  <c:v>184773.89</c:v>
                </c:pt>
                <c:pt idx="18482">
                  <c:v>184783.89</c:v>
                </c:pt>
                <c:pt idx="18483">
                  <c:v>184793.89</c:v>
                </c:pt>
                <c:pt idx="18484">
                  <c:v>184803.89</c:v>
                </c:pt>
                <c:pt idx="18485">
                  <c:v>184813.88</c:v>
                </c:pt>
                <c:pt idx="18486">
                  <c:v>184823.88</c:v>
                </c:pt>
                <c:pt idx="18487">
                  <c:v>184833.88</c:v>
                </c:pt>
                <c:pt idx="18488">
                  <c:v>184843.88</c:v>
                </c:pt>
                <c:pt idx="18489">
                  <c:v>184853.88</c:v>
                </c:pt>
                <c:pt idx="18490">
                  <c:v>184863.88</c:v>
                </c:pt>
                <c:pt idx="18491">
                  <c:v>184873.88</c:v>
                </c:pt>
                <c:pt idx="18492">
                  <c:v>184883.88</c:v>
                </c:pt>
                <c:pt idx="18493">
                  <c:v>184893.86</c:v>
                </c:pt>
                <c:pt idx="18494">
                  <c:v>184903.86</c:v>
                </c:pt>
                <c:pt idx="18495">
                  <c:v>184913.86</c:v>
                </c:pt>
                <c:pt idx="18496">
                  <c:v>184923.86</c:v>
                </c:pt>
                <c:pt idx="18497">
                  <c:v>184933.86</c:v>
                </c:pt>
                <c:pt idx="18498">
                  <c:v>184943.86</c:v>
                </c:pt>
                <c:pt idx="18499">
                  <c:v>184953.84</c:v>
                </c:pt>
                <c:pt idx="18500">
                  <c:v>184963.86</c:v>
                </c:pt>
                <c:pt idx="18501">
                  <c:v>184973.86</c:v>
                </c:pt>
                <c:pt idx="18502">
                  <c:v>184983.86</c:v>
                </c:pt>
                <c:pt idx="18503">
                  <c:v>184993.84</c:v>
                </c:pt>
                <c:pt idx="18504">
                  <c:v>185003.84</c:v>
                </c:pt>
                <c:pt idx="18505">
                  <c:v>185013.84</c:v>
                </c:pt>
                <c:pt idx="18506">
                  <c:v>185023.83</c:v>
                </c:pt>
                <c:pt idx="18507">
                  <c:v>185033.83</c:v>
                </c:pt>
                <c:pt idx="18508">
                  <c:v>185043.83</c:v>
                </c:pt>
                <c:pt idx="18509">
                  <c:v>185053.83</c:v>
                </c:pt>
                <c:pt idx="18510">
                  <c:v>185063.83</c:v>
                </c:pt>
                <c:pt idx="18511">
                  <c:v>185073.83</c:v>
                </c:pt>
                <c:pt idx="18512">
                  <c:v>185083.83</c:v>
                </c:pt>
                <c:pt idx="18513">
                  <c:v>185093.83</c:v>
                </c:pt>
                <c:pt idx="18514">
                  <c:v>185103.83</c:v>
                </c:pt>
                <c:pt idx="18515">
                  <c:v>185113.83</c:v>
                </c:pt>
                <c:pt idx="18516">
                  <c:v>185123.81</c:v>
                </c:pt>
                <c:pt idx="18517">
                  <c:v>185133.81</c:v>
                </c:pt>
                <c:pt idx="18518">
                  <c:v>185143.81</c:v>
                </c:pt>
                <c:pt idx="18519">
                  <c:v>185153.81</c:v>
                </c:pt>
                <c:pt idx="18520">
                  <c:v>185163.8</c:v>
                </c:pt>
                <c:pt idx="18521">
                  <c:v>185173.81</c:v>
                </c:pt>
                <c:pt idx="18522">
                  <c:v>185183.81</c:v>
                </c:pt>
                <c:pt idx="18523">
                  <c:v>185193.81</c:v>
                </c:pt>
                <c:pt idx="18524">
                  <c:v>185203.8</c:v>
                </c:pt>
                <c:pt idx="18525">
                  <c:v>185213.8</c:v>
                </c:pt>
                <c:pt idx="18526">
                  <c:v>185223.8</c:v>
                </c:pt>
                <c:pt idx="18527">
                  <c:v>185233.8</c:v>
                </c:pt>
                <c:pt idx="18528">
                  <c:v>185243.8</c:v>
                </c:pt>
                <c:pt idx="18529">
                  <c:v>185253.8</c:v>
                </c:pt>
                <c:pt idx="18530">
                  <c:v>185263.78</c:v>
                </c:pt>
                <c:pt idx="18531">
                  <c:v>185273.8</c:v>
                </c:pt>
                <c:pt idx="18532">
                  <c:v>185283.8</c:v>
                </c:pt>
                <c:pt idx="18533">
                  <c:v>185293.8</c:v>
                </c:pt>
                <c:pt idx="18534">
                  <c:v>185303.78</c:v>
                </c:pt>
                <c:pt idx="18535">
                  <c:v>185313.78</c:v>
                </c:pt>
                <c:pt idx="18536">
                  <c:v>185323.78</c:v>
                </c:pt>
                <c:pt idx="18537">
                  <c:v>185333.78</c:v>
                </c:pt>
                <c:pt idx="18538">
                  <c:v>185343.77</c:v>
                </c:pt>
                <c:pt idx="18539">
                  <c:v>185353.77</c:v>
                </c:pt>
                <c:pt idx="18540">
                  <c:v>185363.77</c:v>
                </c:pt>
                <c:pt idx="18541">
                  <c:v>185373.77</c:v>
                </c:pt>
                <c:pt idx="18542">
                  <c:v>185383.77</c:v>
                </c:pt>
                <c:pt idx="18543">
                  <c:v>185393.77</c:v>
                </c:pt>
                <c:pt idx="18544">
                  <c:v>185403.77</c:v>
                </c:pt>
                <c:pt idx="18545">
                  <c:v>185413.77</c:v>
                </c:pt>
                <c:pt idx="18546">
                  <c:v>185423.77</c:v>
                </c:pt>
                <c:pt idx="18547">
                  <c:v>185433.77</c:v>
                </c:pt>
                <c:pt idx="18548">
                  <c:v>185443.75</c:v>
                </c:pt>
                <c:pt idx="18549">
                  <c:v>185453.75</c:v>
                </c:pt>
                <c:pt idx="18550">
                  <c:v>185463.75</c:v>
                </c:pt>
                <c:pt idx="18551">
                  <c:v>185473.75</c:v>
                </c:pt>
                <c:pt idx="18552">
                  <c:v>185483.73</c:v>
                </c:pt>
                <c:pt idx="18553">
                  <c:v>185493.75</c:v>
                </c:pt>
                <c:pt idx="18554">
                  <c:v>185503.75</c:v>
                </c:pt>
                <c:pt idx="18555">
                  <c:v>185513.75</c:v>
                </c:pt>
                <c:pt idx="18556">
                  <c:v>185523.73</c:v>
                </c:pt>
                <c:pt idx="18557">
                  <c:v>185533.73</c:v>
                </c:pt>
                <c:pt idx="18558">
                  <c:v>185543.73</c:v>
                </c:pt>
                <c:pt idx="18559">
                  <c:v>185553.73</c:v>
                </c:pt>
                <c:pt idx="18560">
                  <c:v>185563.73</c:v>
                </c:pt>
                <c:pt idx="18561">
                  <c:v>185573.73</c:v>
                </c:pt>
                <c:pt idx="18562">
                  <c:v>185583.72</c:v>
                </c:pt>
                <c:pt idx="18563">
                  <c:v>185593.73</c:v>
                </c:pt>
                <c:pt idx="18564">
                  <c:v>185603.73</c:v>
                </c:pt>
                <c:pt idx="18565">
                  <c:v>185613.73</c:v>
                </c:pt>
                <c:pt idx="18566">
                  <c:v>185623.72</c:v>
                </c:pt>
                <c:pt idx="18567">
                  <c:v>185633.72</c:v>
                </c:pt>
                <c:pt idx="18568">
                  <c:v>185643.72</c:v>
                </c:pt>
                <c:pt idx="18569">
                  <c:v>185653.7</c:v>
                </c:pt>
                <c:pt idx="18570">
                  <c:v>185663.7</c:v>
                </c:pt>
                <c:pt idx="18571">
                  <c:v>185673.7</c:v>
                </c:pt>
                <c:pt idx="18572">
                  <c:v>185683.7</c:v>
                </c:pt>
                <c:pt idx="18573">
                  <c:v>185693.7</c:v>
                </c:pt>
                <c:pt idx="18574">
                  <c:v>185703.7</c:v>
                </c:pt>
                <c:pt idx="18575">
                  <c:v>185713.7</c:v>
                </c:pt>
                <c:pt idx="18576">
                  <c:v>185723.7</c:v>
                </c:pt>
                <c:pt idx="18577">
                  <c:v>185733.7</c:v>
                </c:pt>
                <c:pt idx="18578">
                  <c:v>185743.7</c:v>
                </c:pt>
                <c:pt idx="18579">
                  <c:v>185753.7</c:v>
                </c:pt>
                <c:pt idx="18580">
                  <c:v>185763.69</c:v>
                </c:pt>
                <c:pt idx="18581">
                  <c:v>185773.69</c:v>
                </c:pt>
                <c:pt idx="18582">
                  <c:v>185783.69</c:v>
                </c:pt>
                <c:pt idx="18583">
                  <c:v>185793.67</c:v>
                </c:pt>
                <c:pt idx="18584">
                  <c:v>185803.69</c:v>
                </c:pt>
                <c:pt idx="18585">
                  <c:v>185813.69</c:v>
                </c:pt>
                <c:pt idx="18586">
                  <c:v>185823.69</c:v>
                </c:pt>
                <c:pt idx="18587">
                  <c:v>185833.67</c:v>
                </c:pt>
                <c:pt idx="18588">
                  <c:v>185843.67</c:v>
                </c:pt>
                <c:pt idx="18589">
                  <c:v>185853.67</c:v>
                </c:pt>
                <c:pt idx="18590">
                  <c:v>185863.67</c:v>
                </c:pt>
                <c:pt idx="18591">
                  <c:v>185873.67</c:v>
                </c:pt>
                <c:pt idx="18592">
                  <c:v>185883.67</c:v>
                </c:pt>
                <c:pt idx="18593">
                  <c:v>185893.66</c:v>
                </c:pt>
                <c:pt idx="18594">
                  <c:v>185903.66</c:v>
                </c:pt>
                <c:pt idx="18595">
                  <c:v>185913.67</c:v>
                </c:pt>
                <c:pt idx="18596">
                  <c:v>185923.67</c:v>
                </c:pt>
                <c:pt idx="18597">
                  <c:v>185933.66</c:v>
                </c:pt>
                <c:pt idx="18598">
                  <c:v>185943.66</c:v>
                </c:pt>
                <c:pt idx="18599">
                  <c:v>185953.66</c:v>
                </c:pt>
                <c:pt idx="18600">
                  <c:v>185963.66</c:v>
                </c:pt>
                <c:pt idx="18601">
                  <c:v>185973.64</c:v>
                </c:pt>
                <c:pt idx="18602">
                  <c:v>185983.64</c:v>
                </c:pt>
                <c:pt idx="18603">
                  <c:v>185993.64</c:v>
                </c:pt>
                <c:pt idx="18604">
                  <c:v>186003.64</c:v>
                </c:pt>
                <c:pt idx="18605">
                  <c:v>186013.64</c:v>
                </c:pt>
                <c:pt idx="18606">
                  <c:v>186023.64</c:v>
                </c:pt>
                <c:pt idx="18607">
                  <c:v>186033.64</c:v>
                </c:pt>
                <c:pt idx="18608">
                  <c:v>186043.64</c:v>
                </c:pt>
                <c:pt idx="18609">
                  <c:v>186053.64</c:v>
                </c:pt>
                <c:pt idx="18610">
                  <c:v>186063.64</c:v>
                </c:pt>
                <c:pt idx="18611">
                  <c:v>186073.63</c:v>
                </c:pt>
                <c:pt idx="18612">
                  <c:v>186083.63</c:v>
                </c:pt>
                <c:pt idx="18613">
                  <c:v>186093.63</c:v>
                </c:pt>
                <c:pt idx="18614">
                  <c:v>186103.63</c:v>
                </c:pt>
                <c:pt idx="18615">
                  <c:v>186113.61</c:v>
                </c:pt>
                <c:pt idx="18616">
                  <c:v>186123.63</c:v>
                </c:pt>
                <c:pt idx="18617">
                  <c:v>186133.63</c:v>
                </c:pt>
                <c:pt idx="18618">
                  <c:v>186143.63</c:v>
                </c:pt>
                <c:pt idx="18619">
                  <c:v>186153.61</c:v>
                </c:pt>
                <c:pt idx="18620">
                  <c:v>186163.61</c:v>
                </c:pt>
                <c:pt idx="18621">
                  <c:v>186173.61</c:v>
                </c:pt>
                <c:pt idx="18622">
                  <c:v>186183.61</c:v>
                </c:pt>
                <c:pt idx="18623">
                  <c:v>186193.61</c:v>
                </c:pt>
                <c:pt idx="18624">
                  <c:v>186203.61</c:v>
                </c:pt>
                <c:pt idx="18625">
                  <c:v>186213.59</c:v>
                </c:pt>
                <c:pt idx="18626">
                  <c:v>186223.59</c:v>
                </c:pt>
                <c:pt idx="18627">
                  <c:v>186233.61</c:v>
                </c:pt>
                <c:pt idx="18628">
                  <c:v>186243.61</c:v>
                </c:pt>
                <c:pt idx="18629">
                  <c:v>186253.59</c:v>
                </c:pt>
                <c:pt idx="18630">
                  <c:v>186263.59</c:v>
                </c:pt>
                <c:pt idx="18631">
                  <c:v>186273.59</c:v>
                </c:pt>
                <c:pt idx="18632">
                  <c:v>186283.58</c:v>
                </c:pt>
                <c:pt idx="18633">
                  <c:v>186293.58</c:v>
                </c:pt>
                <c:pt idx="18634">
                  <c:v>186303.58</c:v>
                </c:pt>
                <c:pt idx="18635">
                  <c:v>186313.58</c:v>
                </c:pt>
                <c:pt idx="18636">
                  <c:v>186323.58</c:v>
                </c:pt>
                <c:pt idx="18637">
                  <c:v>186333.58</c:v>
                </c:pt>
                <c:pt idx="18638">
                  <c:v>186343.58</c:v>
                </c:pt>
                <c:pt idx="18639">
                  <c:v>186353.58</c:v>
                </c:pt>
                <c:pt idx="18640">
                  <c:v>186363.58</c:v>
                </c:pt>
                <c:pt idx="18641">
                  <c:v>186373.58</c:v>
                </c:pt>
                <c:pt idx="18642">
                  <c:v>186383.58</c:v>
                </c:pt>
                <c:pt idx="18643">
                  <c:v>186393.56</c:v>
                </c:pt>
                <c:pt idx="18644">
                  <c:v>186403.56</c:v>
                </c:pt>
                <c:pt idx="18645">
                  <c:v>186413.56</c:v>
                </c:pt>
                <c:pt idx="18646">
                  <c:v>186423.55</c:v>
                </c:pt>
                <c:pt idx="18647">
                  <c:v>186433.55</c:v>
                </c:pt>
                <c:pt idx="18648">
                  <c:v>186443.56</c:v>
                </c:pt>
                <c:pt idx="18649">
                  <c:v>186453.56</c:v>
                </c:pt>
                <c:pt idx="18650">
                  <c:v>186463.55</c:v>
                </c:pt>
                <c:pt idx="18651">
                  <c:v>186473.55</c:v>
                </c:pt>
                <c:pt idx="18652">
                  <c:v>186483.55</c:v>
                </c:pt>
                <c:pt idx="18653">
                  <c:v>186493.55</c:v>
                </c:pt>
                <c:pt idx="18654">
                  <c:v>186503.55</c:v>
                </c:pt>
                <c:pt idx="18655">
                  <c:v>186513.55</c:v>
                </c:pt>
                <c:pt idx="18656">
                  <c:v>186523.53</c:v>
                </c:pt>
                <c:pt idx="18657">
                  <c:v>186533.53</c:v>
                </c:pt>
                <c:pt idx="18658">
                  <c:v>186543.55</c:v>
                </c:pt>
                <c:pt idx="18659">
                  <c:v>186553.55</c:v>
                </c:pt>
                <c:pt idx="18660">
                  <c:v>186563.53</c:v>
                </c:pt>
                <c:pt idx="18661">
                  <c:v>186573.53</c:v>
                </c:pt>
                <c:pt idx="18662">
                  <c:v>186583.53</c:v>
                </c:pt>
                <c:pt idx="18663">
                  <c:v>186593.53</c:v>
                </c:pt>
                <c:pt idx="18664">
                  <c:v>186603.51999999999</c:v>
                </c:pt>
                <c:pt idx="18665">
                  <c:v>186613.52</c:v>
                </c:pt>
                <c:pt idx="18666">
                  <c:v>186623.52</c:v>
                </c:pt>
                <c:pt idx="18667">
                  <c:v>186633.52</c:v>
                </c:pt>
                <c:pt idx="18668">
                  <c:v>186643.52</c:v>
                </c:pt>
                <c:pt idx="18669">
                  <c:v>186653.52</c:v>
                </c:pt>
                <c:pt idx="18670">
                  <c:v>186663.52</c:v>
                </c:pt>
                <c:pt idx="18671">
                  <c:v>186673.52</c:v>
                </c:pt>
                <c:pt idx="18672">
                  <c:v>186683.51999999999</c:v>
                </c:pt>
                <c:pt idx="18673">
                  <c:v>186693.52</c:v>
                </c:pt>
                <c:pt idx="18674">
                  <c:v>186703.5</c:v>
                </c:pt>
                <c:pt idx="18675">
                  <c:v>186713.5</c:v>
                </c:pt>
                <c:pt idx="18676">
                  <c:v>186723.5</c:v>
                </c:pt>
                <c:pt idx="18677">
                  <c:v>186733.5</c:v>
                </c:pt>
                <c:pt idx="18678">
                  <c:v>186743.48</c:v>
                </c:pt>
                <c:pt idx="18679">
                  <c:v>186753.5</c:v>
                </c:pt>
                <c:pt idx="18680">
                  <c:v>186763.5</c:v>
                </c:pt>
                <c:pt idx="18681">
                  <c:v>186773.5</c:v>
                </c:pt>
                <c:pt idx="18682">
                  <c:v>186783.48</c:v>
                </c:pt>
                <c:pt idx="18683">
                  <c:v>186793.48</c:v>
                </c:pt>
                <c:pt idx="18684">
                  <c:v>186803.48</c:v>
                </c:pt>
                <c:pt idx="18685">
                  <c:v>186813.48</c:v>
                </c:pt>
                <c:pt idx="18686">
                  <c:v>186823.48</c:v>
                </c:pt>
                <c:pt idx="18687">
                  <c:v>186833.48</c:v>
                </c:pt>
                <c:pt idx="18688">
                  <c:v>186843.47</c:v>
                </c:pt>
                <c:pt idx="18689">
                  <c:v>186853.47</c:v>
                </c:pt>
                <c:pt idx="18690">
                  <c:v>186863.48</c:v>
                </c:pt>
                <c:pt idx="18691">
                  <c:v>186873.48</c:v>
                </c:pt>
                <c:pt idx="18692">
                  <c:v>186883.47</c:v>
                </c:pt>
                <c:pt idx="18693">
                  <c:v>186893.47</c:v>
                </c:pt>
                <c:pt idx="18694">
                  <c:v>186903.47</c:v>
                </c:pt>
                <c:pt idx="18695">
                  <c:v>186913.47</c:v>
                </c:pt>
                <c:pt idx="18696">
                  <c:v>186923.45</c:v>
                </c:pt>
                <c:pt idx="18697">
                  <c:v>186933.45</c:v>
                </c:pt>
                <c:pt idx="18698">
                  <c:v>186943.45</c:v>
                </c:pt>
                <c:pt idx="18699">
                  <c:v>186953.45</c:v>
                </c:pt>
                <c:pt idx="18700">
                  <c:v>186963.45</c:v>
                </c:pt>
                <c:pt idx="18701">
                  <c:v>186973.45</c:v>
                </c:pt>
                <c:pt idx="18702">
                  <c:v>186983.45</c:v>
                </c:pt>
                <c:pt idx="18703">
                  <c:v>186993.45</c:v>
                </c:pt>
                <c:pt idx="18704">
                  <c:v>187003.45</c:v>
                </c:pt>
                <c:pt idx="18705">
                  <c:v>187013.45</c:v>
                </c:pt>
                <c:pt idx="18706">
                  <c:v>187023.44</c:v>
                </c:pt>
                <c:pt idx="18707">
                  <c:v>187033.44</c:v>
                </c:pt>
                <c:pt idx="18708">
                  <c:v>187043.44</c:v>
                </c:pt>
                <c:pt idx="18709">
                  <c:v>187053.42</c:v>
                </c:pt>
                <c:pt idx="18710">
                  <c:v>187063.42</c:v>
                </c:pt>
                <c:pt idx="18711">
                  <c:v>187073.44</c:v>
                </c:pt>
                <c:pt idx="18712">
                  <c:v>187083.44</c:v>
                </c:pt>
                <c:pt idx="18713">
                  <c:v>187093.42</c:v>
                </c:pt>
                <c:pt idx="18714">
                  <c:v>187103.42</c:v>
                </c:pt>
                <c:pt idx="18715">
                  <c:v>187113.42</c:v>
                </c:pt>
                <c:pt idx="18716">
                  <c:v>187123.42</c:v>
                </c:pt>
                <c:pt idx="18717">
                  <c:v>187133.42</c:v>
                </c:pt>
                <c:pt idx="18718">
                  <c:v>187143.42</c:v>
                </c:pt>
                <c:pt idx="18719">
                  <c:v>187153.41</c:v>
                </c:pt>
                <c:pt idx="18720">
                  <c:v>187163.41</c:v>
                </c:pt>
                <c:pt idx="18721">
                  <c:v>187173.41</c:v>
                </c:pt>
                <c:pt idx="18722">
                  <c:v>187183.42</c:v>
                </c:pt>
                <c:pt idx="18723">
                  <c:v>187193.41</c:v>
                </c:pt>
                <c:pt idx="18724">
                  <c:v>187203.41</c:v>
                </c:pt>
                <c:pt idx="18725">
                  <c:v>187213.41</c:v>
                </c:pt>
                <c:pt idx="18726">
                  <c:v>187223.41</c:v>
                </c:pt>
                <c:pt idx="18727">
                  <c:v>187233.39</c:v>
                </c:pt>
                <c:pt idx="18728">
                  <c:v>187243.39</c:v>
                </c:pt>
                <c:pt idx="18729">
                  <c:v>187253.39</c:v>
                </c:pt>
                <c:pt idx="18730">
                  <c:v>187263.39</c:v>
                </c:pt>
                <c:pt idx="18731">
                  <c:v>187273.39</c:v>
                </c:pt>
                <c:pt idx="18732">
                  <c:v>187283.39</c:v>
                </c:pt>
                <c:pt idx="18733">
                  <c:v>187293.39</c:v>
                </c:pt>
                <c:pt idx="18734">
                  <c:v>187303.39</c:v>
                </c:pt>
                <c:pt idx="18735">
                  <c:v>187313.39</c:v>
                </c:pt>
                <c:pt idx="18736">
                  <c:v>187323.39</c:v>
                </c:pt>
                <c:pt idx="18737">
                  <c:v>187333.38</c:v>
                </c:pt>
                <c:pt idx="18738">
                  <c:v>187343.38</c:v>
                </c:pt>
                <c:pt idx="18739">
                  <c:v>187353.38</c:v>
                </c:pt>
                <c:pt idx="18740">
                  <c:v>187363.38</c:v>
                </c:pt>
                <c:pt idx="18741">
                  <c:v>187373.36</c:v>
                </c:pt>
                <c:pt idx="18742">
                  <c:v>187383.36</c:v>
                </c:pt>
                <c:pt idx="18743">
                  <c:v>187393.38</c:v>
                </c:pt>
                <c:pt idx="18744">
                  <c:v>187403.38</c:v>
                </c:pt>
                <c:pt idx="18745">
                  <c:v>187413.36</c:v>
                </c:pt>
                <c:pt idx="18746">
                  <c:v>187423.35999999999</c:v>
                </c:pt>
                <c:pt idx="18747">
                  <c:v>187433.36</c:v>
                </c:pt>
                <c:pt idx="18748">
                  <c:v>187443.36</c:v>
                </c:pt>
                <c:pt idx="18749">
                  <c:v>187453.36</c:v>
                </c:pt>
                <c:pt idx="18750">
                  <c:v>187463.36</c:v>
                </c:pt>
                <c:pt idx="18751">
                  <c:v>187473.34</c:v>
                </c:pt>
                <c:pt idx="18752">
                  <c:v>187483.34</c:v>
                </c:pt>
                <c:pt idx="18753">
                  <c:v>187493.36</c:v>
                </c:pt>
                <c:pt idx="18754">
                  <c:v>187503.35999999999</c:v>
                </c:pt>
                <c:pt idx="18755">
                  <c:v>187513.34</c:v>
                </c:pt>
                <c:pt idx="18756">
                  <c:v>187523.34</c:v>
                </c:pt>
                <c:pt idx="18757">
                  <c:v>187533.34</c:v>
                </c:pt>
                <c:pt idx="18758">
                  <c:v>187543.34</c:v>
                </c:pt>
                <c:pt idx="18759">
                  <c:v>187553.33</c:v>
                </c:pt>
                <c:pt idx="18760">
                  <c:v>187563.33</c:v>
                </c:pt>
                <c:pt idx="18761">
                  <c:v>187573.33</c:v>
                </c:pt>
                <c:pt idx="18762">
                  <c:v>187583.33</c:v>
                </c:pt>
                <c:pt idx="18763">
                  <c:v>187593.33</c:v>
                </c:pt>
                <c:pt idx="18764">
                  <c:v>187603.33</c:v>
                </c:pt>
                <c:pt idx="18765">
                  <c:v>187613.33</c:v>
                </c:pt>
                <c:pt idx="18766">
                  <c:v>187623.33</c:v>
                </c:pt>
                <c:pt idx="18767">
                  <c:v>187633.33</c:v>
                </c:pt>
                <c:pt idx="18768">
                  <c:v>187643.33</c:v>
                </c:pt>
                <c:pt idx="18769">
                  <c:v>187653.31</c:v>
                </c:pt>
                <c:pt idx="18770">
                  <c:v>187663.31</c:v>
                </c:pt>
                <c:pt idx="18771">
                  <c:v>187673.31</c:v>
                </c:pt>
                <c:pt idx="18772">
                  <c:v>187683.3</c:v>
                </c:pt>
                <c:pt idx="18773">
                  <c:v>187693.3</c:v>
                </c:pt>
                <c:pt idx="18774">
                  <c:v>187703.31</c:v>
                </c:pt>
                <c:pt idx="18775">
                  <c:v>187713.31</c:v>
                </c:pt>
                <c:pt idx="18776">
                  <c:v>187723.3</c:v>
                </c:pt>
                <c:pt idx="18777">
                  <c:v>187733.3</c:v>
                </c:pt>
                <c:pt idx="18778">
                  <c:v>187743.3</c:v>
                </c:pt>
                <c:pt idx="18779">
                  <c:v>187753.3</c:v>
                </c:pt>
                <c:pt idx="18780">
                  <c:v>187763.3</c:v>
                </c:pt>
                <c:pt idx="18781">
                  <c:v>187773.3</c:v>
                </c:pt>
                <c:pt idx="18782">
                  <c:v>187783.28</c:v>
                </c:pt>
                <c:pt idx="18783">
                  <c:v>187793.28</c:v>
                </c:pt>
                <c:pt idx="18784">
                  <c:v>187803.28</c:v>
                </c:pt>
                <c:pt idx="18785">
                  <c:v>187813.3</c:v>
                </c:pt>
                <c:pt idx="18786">
                  <c:v>187823.28</c:v>
                </c:pt>
                <c:pt idx="18787">
                  <c:v>187833.28</c:v>
                </c:pt>
                <c:pt idx="18788">
                  <c:v>187843.28</c:v>
                </c:pt>
                <c:pt idx="18789">
                  <c:v>187853.28</c:v>
                </c:pt>
                <c:pt idx="18790">
                  <c:v>187863.27</c:v>
                </c:pt>
                <c:pt idx="18791">
                  <c:v>187873.27</c:v>
                </c:pt>
                <c:pt idx="18792">
                  <c:v>187883.27</c:v>
                </c:pt>
                <c:pt idx="18793">
                  <c:v>187893.27</c:v>
                </c:pt>
                <c:pt idx="18794">
                  <c:v>187903.27</c:v>
                </c:pt>
                <c:pt idx="18795">
                  <c:v>187913.27</c:v>
                </c:pt>
                <c:pt idx="18796">
                  <c:v>187923.27</c:v>
                </c:pt>
                <c:pt idx="18797">
                  <c:v>187933.27</c:v>
                </c:pt>
                <c:pt idx="18798">
                  <c:v>187943.27</c:v>
                </c:pt>
                <c:pt idx="18799">
                  <c:v>187953.27</c:v>
                </c:pt>
                <c:pt idx="18800">
                  <c:v>187963.25</c:v>
                </c:pt>
                <c:pt idx="18801">
                  <c:v>187973.25</c:v>
                </c:pt>
                <c:pt idx="18802">
                  <c:v>187983.25</c:v>
                </c:pt>
                <c:pt idx="18803">
                  <c:v>187993.25</c:v>
                </c:pt>
                <c:pt idx="18804">
                  <c:v>188003.23</c:v>
                </c:pt>
                <c:pt idx="18805">
                  <c:v>188013.23</c:v>
                </c:pt>
                <c:pt idx="18806">
                  <c:v>188023.25</c:v>
                </c:pt>
                <c:pt idx="18807">
                  <c:v>188033.25</c:v>
                </c:pt>
                <c:pt idx="18808">
                  <c:v>188043.23</c:v>
                </c:pt>
                <c:pt idx="18809">
                  <c:v>188053.23</c:v>
                </c:pt>
                <c:pt idx="18810">
                  <c:v>188063.23</c:v>
                </c:pt>
                <c:pt idx="18811">
                  <c:v>188073.23</c:v>
                </c:pt>
                <c:pt idx="18812">
                  <c:v>188083.23</c:v>
                </c:pt>
                <c:pt idx="18813">
                  <c:v>188093.23</c:v>
                </c:pt>
                <c:pt idx="18814">
                  <c:v>188103.22</c:v>
                </c:pt>
                <c:pt idx="18815">
                  <c:v>188113.22</c:v>
                </c:pt>
                <c:pt idx="18816">
                  <c:v>188123.23</c:v>
                </c:pt>
                <c:pt idx="18817">
                  <c:v>188133.23</c:v>
                </c:pt>
                <c:pt idx="18818">
                  <c:v>188143.22</c:v>
                </c:pt>
                <c:pt idx="18819">
                  <c:v>188153.22</c:v>
                </c:pt>
                <c:pt idx="18820">
                  <c:v>188163.22</c:v>
                </c:pt>
                <c:pt idx="18821">
                  <c:v>188173.22</c:v>
                </c:pt>
                <c:pt idx="18822">
                  <c:v>188183.2</c:v>
                </c:pt>
                <c:pt idx="18823">
                  <c:v>188193.2</c:v>
                </c:pt>
                <c:pt idx="18824">
                  <c:v>188203.2</c:v>
                </c:pt>
                <c:pt idx="18825">
                  <c:v>188213.2</c:v>
                </c:pt>
                <c:pt idx="18826">
                  <c:v>188223.2</c:v>
                </c:pt>
                <c:pt idx="18827">
                  <c:v>188233.2</c:v>
                </c:pt>
                <c:pt idx="18828">
                  <c:v>188243.20000000001</c:v>
                </c:pt>
                <c:pt idx="18829">
                  <c:v>188253.2</c:v>
                </c:pt>
                <c:pt idx="18830">
                  <c:v>188263.2</c:v>
                </c:pt>
                <c:pt idx="18831">
                  <c:v>188273.2</c:v>
                </c:pt>
                <c:pt idx="18832">
                  <c:v>188283.19</c:v>
                </c:pt>
                <c:pt idx="18833">
                  <c:v>188293.19</c:v>
                </c:pt>
                <c:pt idx="18834">
                  <c:v>188303.19</c:v>
                </c:pt>
                <c:pt idx="18835">
                  <c:v>188313.17</c:v>
                </c:pt>
                <c:pt idx="18836">
                  <c:v>188323.17</c:v>
                </c:pt>
                <c:pt idx="18837">
                  <c:v>188333.19</c:v>
                </c:pt>
                <c:pt idx="18838">
                  <c:v>188343.19</c:v>
                </c:pt>
                <c:pt idx="18839">
                  <c:v>188353.17</c:v>
                </c:pt>
                <c:pt idx="18840">
                  <c:v>188363.17</c:v>
                </c:pt>
                <c:pt idx="18841">
                  <c:v>188373.17</c:v>
                </c:pt>
                <c:pt idx="18842">
                  <c:v>188383.17</c:v>
                </c:pt>
                <c:pt idx="18843">
                  <c:v>188393.17</c:v>
                </c:pt>
                <c:pt idx="18844">
                  <c:v>188403.17</c:v>
                </c:pt>
                <c:pt idx="18845">
                  <c:v>188413.17</c:v>
                </c:pt>
                <c:pt idx="18846">
                  <c:v>188423.16</c:v>
                </c:pt>
                <c:pt idx="18847">
                  <c:v>188433.17</c:v>
                </c:pt>
                <c:pt idx="18848">
                  <c:v>188443.17</c:v>
                </c:pt>
                <c:pt idx="18849">
                  <c:v>188453.17</c:v>
                </c:pt>
                <c:pt idx="18850">
                  <c:v>188463.16</c:v>
                </c:pt>
                <c:pt idx="18851">
                  <c:v>188473.16</c:v>
                </c:pt>
                <c:pt idx="18852">
                  <c:v>188483.16</c:v>
                </c:pt>
                <c:pt idx="18853">
                  <c:v>188493.14</c:v>
                </c:pt>
                <c:pt idx="18854">
                  <c:v>188503.14</c:v>
                </c:pt>
                <c:pt idx="18855">
                  <c:v>188513.14</c:v>
                </c:pt>
                <c:pt idx="18856">
                  <c:v>188523.14</c:v>
                </c:pt>
                <c:pt idx="18857">
                  <c:v>188533.14</c:v>
                </c:pt>
                <c:pt idx="18858">
                  <c:v>188543.14</c:v>
                </c:pt>
                <c:pt idx="18859">
                  <c:v>188553.14</c:v>
                </c:pt>
                <c:pt idx="18860">
                  <c:v>188563.14</c:v>
                </c:pt>
                <c:pt idx="18861">
                  <c:v>188573.14</c:v>
                </c:pt>
                <c:pt idx="18862">
                  <c:v>188583.14</c:v>
                </c:pt>
                <c:pt idx="18863">
                  <c:v>188593.13</c:v>
                </c:pt>
                <c:pt idx="18864">
                  <c:v>188603.13</c:v>
                </c:pt>
                <c:pt idx="18865">
                  <c:v>188613.13</c:v>
                </c:pt>
                <c:pt idx="18866">
                  <c:v>188623.13</c:v>
                </c:pt>
                <c:pt idx="18867">
                  <c:v>188633.11</c:v>
                </c:pt>
                <c:pt idx="18868">
                  <c:v>188643.13</c:v>
                </c:pt>
                <c:pt idx="18869">
                  <c:v>188653.13</c:v>
                </c:pt>
                <c:pt idx="18870">
                  <c:v>188663.13</c:v>
                </c:pt>
                <c:pt idx="18871">
                  <c:v>188673.11</c:v>
                </c:pt>
                <c:pt idx="18872">
                  <c:v>188683.11</c:v>
                </c:pt>
                <c:pt idx="18873">
                  <c:v>188693.11</c:v>
                </c:pt>
                <c:pt idx="18874">
                  <c:v>188703.11</c:v>
                </c:pt>
                <c:pt idx="18875">
                  <c:v>188713.11</c:v>
                </c:pt>
                <c:pt idx="18876">
                  <c:v>188723.11</c:v>
                </c:pt>
                <c:pt idx="18877">
                  <c:v>188733.09</c:v>
                </c:pt>
                <c:pt idx="18878">
                  <c:v>188743.09</c:v>
                </c:pt>
                <c:pt idx="18879">
                  <c:v>188753.11</c:v>
                </c:pt>
                <c:pt idx="18880">
                  <c:v>188763.11</c:v>
                </c:pt>
                <c:pt idx="18881">
                  <c:v>188773.09</c:v>
                </c:pt>
                <c:pt idx="18882">
                  <c:v>188783.09</c:v>
                </c:pt>
                <c:pt idx="18883">
                  <c:v>188793.09</c:v>
                </c:pt>
                <c:pt idx="18884">
                  <c:v>188803.09</c:v>
                </c:pt>
                <c:pt idx="18885">
                  <c:v>188813.08</c:v>
                </c:pt>
                <c:pt idx="18886">
                  <c:v>188823.08</c:v>
                </c:pt>
                <c:pt idx="18887">
                  <c:v>188833.08</c:v>
                </c:pt>
                <c:pt idx="18888">
                  <c:v>188843.08</c:v>
                </c:pt>
                <c:pt idx="18889">
                  <c:v>188853.08</c:v>
                </c:pt>
                <c:pt idx="18890">
                  <c:v>188863.08</c:v>
                </c:pt>
                <c:pt idx="18891">
                  <c:v>188873.08</c:v>
                </c:pt>
                <c:pt idx="18892">
                  <c:v>188883.08</c:v>
                </c:pt>
                <c:pt idx="18893">
                  <c:v>188893.08</c:v>
                </c:pt>
                <c:pt idx="18894">
                  <c:v>188903.08</c:v>
                </c:pt>
                <c:pt idx="18895">
                  <c:v>188913.06</c:v>
                </c:pt>
                <c:pt idx="18896">
                  <c:v>188923.06</c:v>
                </c:pt>
                <c:pt idx="18897">
                  <c:v>188933.06</c:v>
                </c:pt>
                <c:pt idx="18898">
                  <c:v>188943.05</c:v>
                </c:pt>
                <c:pt idx="18899">
                  <c:v>188953.05</c:v>
                </c:pt>
                <c:pt idx="18900">
                  <c:v>188963.06</c:v>
                </c:pt>
                <c:pt idx="18901">
                  <c:v>188973.06</c:v>
                </c:pt>
                <c:pt idx="18902">
                  <c:v>188983.05</c:v>
                </c:pt>
                <c:pt idx="18903">
                  <c:v>188993.05</c:v>
                </c:pt>
                <c:pt idx="18904">
                  <c:v>189003.05</c:v>
                </c:pt>
                <c:pt idx="18905">
                  <c:v>189013.05</c:v>
                </c:pt>
                <c:pt idx="18906">
                  <c:v>189023.05</c:v>
                </c:pt>
                <c:pt idx="18907">
                  <c:v>189033.05</c:v>
                </c:pt>
                <c:pt idx="18908">
                  <c:v>189043.05</c:v>
                </c:pt>
                <c:pt idx="18909">
                  <c:v>189053.03</c:v>
                </c:pt>
                <c:pt idx="18910">
                  <c:v>189063.05</c:v>
                </c:pt>
                <c:pt idx="18911">
                  <c:v>189073.05</c:v>
                </c:pt>
                <c:pt idx="18912">
                  <c:v>189083.05</c:v>
                </c:pt>
                <c:pt idx="18913">
                  <c:v>189093.03</c:v>
                </c:pt>
                <c:pt idx="18914">
                  <c:v>189103.03</c:v>
                </c:pt>
                <c:pt idx="18915">
                  <c:v>189113.03</c:v>
                </c:pt>
                <c:pt idx="18916">
                  <c:v>189123.02</c:v>
                </c:pt>
                <c:pt idx="18917">
                  <c:v>189133.02</c:v>
                </c:pt>
                <c:pt idx="18918">
                  <c:v>189143.02</c:v>
                </c:pt>
                <c:pt idx="18919">
                  <c:v>189153.02</c:v>
                </c:pt>
                <c:pt idx="18920">
                  <c:v>189163.02</c:v>
                </c:pt>
                <c:pt idx="18921">
                  <c:v>189173.02</c:v>
                </c:pt>
                <c:pt idx="18922">
                  <c:v>189183.02</c:v>
                </c:pt>
                <c:pt idx="18923">
                  <c:v>189193.02</c:v>
                </c:pt>
                <c:pt idx="18924">
                  <c:v>189203.02</c:v>
                </c:pt>
                <c:pt idx="18925">
                  <c:v>189213.02</c:v>
                </c:pt>
                <c:pt idx="18926">
                  <c:v>189223</c:v>
                </c:pt>
                <c:pt idx="18927">
                  <c:v>189233</c:v>
                </c:pt>
                <c:pt idx="18928">
                  <c:v>189243</c:v>
                </c:pt>
                <c:pt idx="18929">
                  <c:v>189253</c:v>
                </c:pt>
                <c:pt idx="18930">
                  <c:v>189262.98</c:v>
                </c:pt>
                <c:pt idx="18931">
                  <c:v>189273</c:v>
                </c:pt>
                <c:pt idx="18932">
                  <c:v>189283</c:v>
                </c:pt>
                <c:pt idx="18933">
                  <c:v>189293</c:v>
                </c:pt>
                <c:pt idx="18934">
                  <c:v>189302.98</c:v>
                </c:pt>
                <c:pt idx="18935">
                  <c:v>189312.98</c:v>
                </c:pt>
                <c:pt idx="18936">
                  <c:v>189322.98</c:v>
                </c:pt>
                <c:pt idx="18937">
                  <c:v>189332.98</c:v>
                </c:pt>
                <c:pt idx="18938">
                  <c:v>189342.98</c:v>
                </c:pt>
                <c:pt idx="18939">
                  <c:v>189352.98</c:v>
                </c:pt>
                <c:pt idx="18940">
                  <c:v>189362.97</c:v>
                </c:pt>
                <c:pt idx="18941">
                  <c:v>189372.97</c:v>
                </c:pt>
                <c:pt idx="18942">
                  <c:v>189382.98</c:v>
                </c:pt>
                <c:pt idx="18943">
                  <c:v>189392.98</c:v>
                </c:pt>
                <c:pt idx="18944">
                  <c:v>189402.97</c:v>
                </c:pt>
                <c:pt idx="18945">
                  <c:v>189412.97</c:v>
                </c:pt>
                <c:pt idx="18946">
                  <c:v>189422.97</c:v>
                </c:pt>
                <c:pt idx="18947">
                  <c:v>189432.97</c:v>
                </c:pt>
                <c:pt idx="18948">
                  <c:v>189442.95</c:v>
                </c:pt>
                <c:pt idx="18949">
                  <c:v>189452.95</c:v>
                </c:pt>
                <c:pt idx="18950">
                  <c:v>189462.95</c:v>
                </c:pt>
                <c:pt idx="18951">
                  <c:v>189472.95</c:v>
                </c:pt>
                <c:pt idx="18952">
                  <c:v>189482.95</c:v>
                </c:pt>
                <c:pt idx="18953">
                  <c:v>189492.95</c:v>
                </c:pt>
                <c:pt idx="18954">
                  <c:v>189502.95</c:v>
                </c:pt>
                <c:pt idx="18955">
                  <c:v>189512.95</c:v>
                </c:pt>
                <c:pt idx="18956">
                  <c:v>189522.95</c:v>
                </c:pt>
                <c:pt idx="18957">
                  <c:v>189532.95</c:v>
                </c:pt>
                <c:pt idx="18958">
                  <c:v>189542.94</c:v>
                </c:pt>
                <c:pt idx="18959">
                  <c:v>189552.94</c:v>
                </c:pt>
                <c:pt idx="18960">
                  <c:v>189562.94</c:v>
                </c:pt>
                <c:pt idx="18961">
                  <c:v>189572.94</c:v>
                </c:pt>
                <c:pt idx="18962">
                  <c:v>189582.92</c:v>
                </c:pt>
                <c:pt idx="18963">
                  <c:v>189592.94</c:v>
                </c:pt>
                <c:pt idx="18964">
                  <c:v>189602.94</c:v>
                </c:pt>
                <c:pt idx="18965">
                  <c:v>189612.94</c:v>
                </c:pt>
                <c:pt idx="18966">
                  <c:v>189622.92</c:v>
                </c:pt>
                <c:pt idx="18967">
                  <c:v>189632.92</c:v>
                </c:pt>
                <c:pt idx="18968">
                  <c:v>189642.92</c:v>
                </c:pt>
                <c:pt idx="18969">
                  <c:v>189652.92</c:v>
                </c:pt>
                <c:pt idx="18970">
                  <c:v>189662.92</c:v>
                </c:pt>
                <c:pt idx="18971">
                  <c:v>189672.92</c:v>
                </c:pt>
                <c:pt idx="18972">
                  <c:v>189682.91</c:v>
                </c:pt>
                <c:pt idx="18973">
                  <c:v>189692.92</c:v>
                </c:pt>
                <c:pt idx="18974">
                  <c:v>189702.92</c:v>
                </c:pt>
                <c:pt idx="18975">
                  <c:v>189712.92</c:v>
                </c:pt>
                <c:pt idx="18976">
                  <c:v>189722.91</c:v>
                </c:pt>
                <c:pt idx="18977">
                  <c:v>189732.91</c:v>
                </c:pt>
                <c:pt idx="18978">
                  <c:v>189742.91</c:v>
                </c:pt>
                <c:pt idx="18979">
                  <c:v>189752.89</c:v>
                </c:pt>
                <c:pt idx="18980">
                  <c:v>189762.89</c:v>
                </c:pt>
                <c:pt idx="18981">
                  <c:v>189772.89</c:v>
                </c:pt>
                <c:pt idx="18982">
                  <c:v>189782.89</c:v>
                </c:pt>
                <c:pt idx="18983">
                  <c:v>189792.89</c:v>
                </c:pt>
                <c:pt idx="18984">
                  <c:v>189802.89</c:v>
                </c:pt>
                <c:pt idx="18985">
                  <c:v>189812.89</c:v>
                </c:pt>
                <c:pt idx="18986">
                  <c:v>189822.89</c:v>
                </c:pt>
                <c:pt idx="18987">
                  <c:v>189832.89</c:v>
                </c:pt>
                <c:pt idx="18988">
                  <c:v>189842.89</c:v>
                </c:pt>
                <c:pt idx="18989">
                  <c:v>189852.88</c:v>
                </c:pt>
                <c:pt idx="18990">
                  <c:v>189862.88</c:v>
                </c:pt>
                <c:pt idx="18991">
                  <c:v>189872.88</c:v>
                </c:pt>
                <c:pt idx="18992">
                  <c:v>189882.88</c:v>
                </c:pt>
                <c:pt idx="18993">
                  <c:v>189892.86</c:v>
                </c:pt>
                <c:pt idx="18994">
                  <c:v>189902.88</c:v>
                </c:pt>
                <c:pt idx="18995">
                  <c:v>189912.88</c:v>
                </c:pt>
                <c:pt idx="18996">
                  <c:v>189922.88</c:v>
                </c:pt>
                <c:pt idx="18997">
                  <c:v>189932.86</c:v>
                </c:pt>
                <c:pt idx="18998">
                  <c:v>189942.86</c:v>
                </c:pt>
                <c:pt idx="18999">
                  <c:v>189952.86</c:v>
                </c:pt>
                <c:pt idx="19000">
                  <c:v>189962.86</c:v>
                </c:pt>
                <c:pt idx="19001">
                  <c:v>189972.86</c:v>
                </c:pt>
                <c:pt idx="19002">
                  <c:v>189982.86</c:v>
                </c:pt>
                <c:pt idx="19003">
                  <c:v>189992.84</c:v>
                </c:pt>
                <c:pt idx="19004">
                  <c:v>190002.86</c:v>
                </c:pt>
                <c:pt idx="19005">
                  <c:v>190012.86</c:v>
                </c:pt>
                <c:pt idx="19006">
                  <c:v>190022.86</c:v>
                </c:pt>
                <c:pt idx="19007">
                  <c:v>190032.84</c:v>
                </c:pt>
                <c:pt idx="19008">
                  <c:v>190042.84</c:v>
                </c:pt>
                <c:pt idx="19009">
                  <c:v>190052.84</c:v>
                </c:pt>
                <c:pt idx="19010">
                  <c:v>190062.84</c:v>
                </c:pt>
                <c:pt idx="19011">
                  <c:v>190072.83</c:v>
                </c:pt>
                <c:pt idx="19012">
                  <c:v>190082.83</c:v>
                </c:pt>
                <c:pt idx="19013">
                  <c:v>190092.83</c:v>
                </c:pt>
                <c:pt idx="19014">
                  <c:v>190102.83</c:v>
                </c:pt>
                <c:pt idx="19015">
                  <c:v>190112.83</c:v>
                </c:pt>
                <c:pt idx="19016">
                  <c:v>190122.83</c:v>
                </c:pt>
                <c:pt idx="19017">
                  <c:v>190132.83</c:v>
                </c:pt>
                <c:pt idx="19018">
                  <c:v>190142.83</c:v>
                </c:pt>
                <c:pt idx="19019">
                  <c:v>190152.83</c:v>
                </c:pt>
                <c:pt idx="19020">
                  <c:v>190162.83</c:v>
                </c:pt>
                <c:pt idx="19021">
                  <c:v>190172.81</c:v>
                </c:pt>
                <c:pt idx="19022">
                  <c:v>190182.81</c:v>
                </c:pt>
                <c:pt idx="19023">
                  <c:v>190192.81</c:v>
                </c:pt>
                <c:pt idx="19024">
                  <c:v>190202.81</c:v>
                </c:pt>
                <c:pt idx="19025">
                  <c:v>190212.81</c:v>
                </c:pt>
                <c:pt idx="19026">
                  <c:v>190222.81</c:v>
                </c:pt>
                <c:pt idx="19027">
                  <c:v>190232.81</c:v>
                </c:pt>
                <c:pt idx="19028">
                  <c:v>190242.81</c:v>
                </c:pt>
                <c:pt idx="19029">
                  <c:v>190252.79999999999</c:v>
                </c:pt>
                <c:pt idx="19030">
                  <c:v>190262.8</c:v>
                </c:pt>
                <c:pt idx="19031">
                  <c:v>190272.8</c:v>
                </c:pt>
                <c:pt idx="19032">
                  <c:v>190282.8</c:v>
                </c:pt>
                <c:pt idx="19033">
                  <c:v>190292.8</c:v>
                </c:pt>
                <c:pt idx="19034">
                  <c:v>190302.8</c:v>
                </c:pt>
                <c:pt idx="19035">
                  <c:v>190312.78</c:v>
                </c:pt>
                <c:pt idx="19036">
                  <c:v>190322.8</c:v>
                </c:pt>
                <c:pt idx="19037">
                  <c:v>190332.79999999999</c:v>
                </c:pt>
                <c:pt idx="19038">
                  <c:v>190342.8</c:v>
                </c:pt>
                <c:pt idx="19039">
                  <c:v>190352.78</c:v>
                </c:pt>
                <c:pt idx="19040">
                  <c:v>190362.78</c:v>
                </c:pt>
                <c:pt idx="19041">
                  <c:v>190372.78</c:v>
                </c:pt>
                <c:pt idx="19042">
                  <c:v>190382.77</c:v>
                </c:pt>
                <c:pt idx="19043">
                  <c:v>190392.77</c:v>
                </c:pt>
                <c:pt idx="19044">
                  <c:v>190402.77</c:v>
                </c:pt>
                <c:pt idx="19045">
                  <c:v>190412.77</c:v>
                </c:pt>
                <c:pt idx="19046">
                  <c:v>190422.77</c:v>
                </c:pt>
                <c:pt idx="19047">
                  <c:v>190432.77</c:v>
                </c:pt>
                <c:pt idx="19048">
                  <c:v>190442.77</c:v>
                </c:pt>
                <c:pt idx="19049">
                  <c:v>190452.77</c:v>
                </c:pt>
                <c:pt idx="19050">
                  <c:v>190462.77</c:v>
                </c:pt>
                <c:pt idx="19051">
                  <c:v>190472.77</c:v>
                </c:pt>
                <c:pt idx="19052">
                  <c:v>190482.75</c:v>
                </c:pt>
                <c:pt idx="19053">
                  <c:v>190492.75</c:v>
                </c:pt>
                <c:pt idx="19054">
                  <c:v>190502.75</c:v>
                </c:pt>
                <c:pt idx="19055">
                  <c:v>190512.75</c:v>
                </c:pt>
                <c:pt idx="19056">
                  <c:v>190522.73</c:v>
                </c:pt>
                <c:pt idx="19057">
                  <c:v>190532.75</c:v>
                </c:pt>
                <c:pt idx="19058">
                  <c:v>190542.75</c:v>
                </c:pt>
                <c:pt idx="19059">
                  <c:v>190552.75</c:v>
                </c:pt>
                <c:pt idx="19060">
                  <c:v>190562.73</c:v>
                </c:pt>
                <c:pt idx="19061">
                  <c:v>190572.73</c:v>
                </c:pt>
                <c:pt idx="19062">
                  <c:v>190582.73</c:v>
                </c:pt>
                <c:pt idx="19063">
                  <c:v>190592.73</c:v>
                </c:pt>
                <c:pt idx="19064">
                  <c:v>190602.73</c:v>
                </c:pt>
                <c:pt idx="19065">
                  <c:v>190612.73</c:v>
                </c:pt>
                <c:pt idx="19066">
                  <c:v>190622.72</c:v>
                </c:pt>
                <c:pt idx="19067">
                  <c:v>190632.73</c:v>
                </c:pt>
                <c:pt idx="19068">
                  <c:v>190642.73</c:v>
                </c:pt>
                <c:pt idx="19069">
                  <c:v>190652.73</c:v>
                </c:pt>
                <c:pt idx="19070">
                  <c:v>190662.72</c:v>
                </c:pt>
                <c:pt idx="19071">
                  <c:v>190672.72</c:v>
                </c:pt>
                <c:pt idx="19072">
                  <c:v>190682.72</c:v>
                </c:pt>
                <c:pt idx="19073">
                  <c:v>190692.72</c:v>
                </c:pt>
                <c:pt idx="19074">
                  <c:v>190702.7</c:v>
                </c:pt>
                <c:pt idx="19075">
                  <c:v>190712.7</c:v>
                </c:pt>
                <c:pt idx="19076">
                  <c:v>190722.7</c:v>
                </c:pt>
                <c:pt idx="19077">
                  <c:v>190732.7</c:v>
                </c:pt>
                <c:pt idx="19078">
                  <c:v>190742.7</c:v>
                </c:pt>
                <c:pt idx="19079">
                  <c:v>190752.7</c:v>
                </c:pt>
                <c:pt idx="19080">
                  <c:v>190762.7</c:v>
                </c:pt>
                <c:pt idx="19081">
                  <c:v>190772.7</c:v>
                </c:pt>
                <c:pt idx="19082">
                  <c:v>190782.7</c:v>
                </c:pt>
                <c:pt idx="19083">
                  <c:v>190792.7</c:v>
                </c:pt>
                <c:pt idx="19084">
                  <c:v>190802.69</c:v>
                </c:pt>
                <c:pt idx="19085">
                  <c:v>190812.69</c:v>
                </c:pt>
                <c:pt idx="19086">
                  <c:v>190822.69</c:v>
                </c:pt>
                <c:pt idx="19087">
                  <c:v>190832.69</c:v>
                </c:pt>
                <c:pt idx="19088">
                  <c:v>190842.69</c:v>
                </c:pt>
                <c:pt idx="19089">
                  <c:v>190852.69</c:v>
                </c:pt>
                <c:pt idx="19090">
                  <c:v>190862.69</c:v>
                </c:pt>
                <c:pt idx="19091">
                  <c:v>190872.69</c:v>
                </c:pt>
                <c:pt idx="19092">
                  <c:v>190882.67</c:v>
                </c:pt>
                <c:pt idx="19093">
                  <c:v>190892.67</c:v>
                </c:pt>
                <c:pt idx="19094">
                  <c:v>190902.67</c:v>
                </c:pt>
                <c:pt idx="19095">
                  <c:v>190912.67</c:v>
                </c:pt>
                <c:pt idx="19096">
                  <c:v>190922.67</c:v>
                </c:pt>
                <c:pt idx="19097">
                  <c:v>190932.67</c:v>
                </c:pt>
                <c:pt idx="19098">
                  <c:v>190942.67</c:v>
                </c:pt>
                <c:pt idx="19099">
                  <c:v>190952.67</c:v>
                </c:pt>
                <c:pt idx="19100">
                  <c:v>190962.67</c:v>
                </c:pt>
                <c:pt idx="19101">
                  <c:v>190972.67</c:v>
                </c:pt>
                <c:pt idx="19102">
                  <c:v>190982.66</c:v>
                </c:pt>
                <c:pt idx="19103">
                  <c:v>190992.66</c:v>
                </c:pt>
                <c:pt idx="19104">
                  <c:v>191002.66</c:v>
                </c:pt>
                <c:pt idx="19105">
                  <c:v>191012.64</c:v>
                </c:pt>
                <c:pt idx="19106">
                  <c:v>191022.64</c:v>
                </c:pt>
                <c:pt idx="19107">
                  <c:v>191032.64</c:v>
                </c:pt>
                <c:pt idx="19108">
                  <c:v>191042.64</c:v>
                </c:pt>
                <c:pt idx="19109">
                  <c:v>191052.64</c:v>
                </c:pt>
                <c:pt idx="19110">
                  <c:v>191062.64</c:v>
                </c:pt>
                <c:pt idx="19111">
                  <c:v>191072.64000000001</c:v>
                </c:pt>
                <c:pt idx="19112">
                  <c:v>191082.64</c:v>
                </c:pt>
                <c:pt idx="19113">
                  <c:v>191092.64</c:v>
                </c:pt>
                <c:pt idx="19114">
                  <c:v>191102.64</c:v>
                </c:pt>
                <c:pt idx="19115">
                  <c:v>191112.64</c:v>
                </c:pt>
                <c:pt idx="19116">
                  <c:v>191122.63</c:v>
                </c:pt>
                <c:pt idx="19117">
                  <c:v>191132.63</c:v>
                </c:pt>
                <c:pt idx="19118">
                  <c:v>191142.63</c:v>
                </c:pt>
                <c:pt idx="19119">
                  <c:v>191152.64000000001</c:v>
                </c:pt>
                <c:pt idx="19120">
                  <c:v>191162.63</c:v>
                </c:pt>
                <c:pt idx="19121">
                  <c:v>191172.63</c:v>
                </c:pt>
                <c:pt idx="19122">
                  <c:v>191182.63</c:v>
                </c:pt>
                <c:pt idx="19123">
                  <c:v>191192.61</c:v>
                </c:pt>
                <c:pt idx="19124">
                  <c:v>191202.61</c:v>
                </c:pt>
                <c:pt idx="19125">
                  <c:v>191212.61</c:v>
                </c:pt>
                <c:pt idx="19126">
                  <c:v>191222.61</c:v>
                </c:pt>
                <c:pt idx="19127">
                  <c:v>191232.61</c:v>
                </c:pt>
                <c:pt idx="19128">
                  <c:v>191242.61</c:v>
                </c:pt>
                <c:pt idx="19129">
                  <c:v>191252.59</c:v>
                </c:pt>
                <c:pt idx="19130">
                  <c:v>191262.61</c:v>
                </c:pt>
                <c:pt idx="19131">
                  <c:v>191272.61</c:v>
                </c:pt>
                <c:pt idx="19132">
                  <c:v>191282.61</c:v>
                </c:pt>
                <c:pt idx="19133">
                  <c:v>191292.59</c:v>
                </c:pt>
                <c:pt idx="19134">
                  <c:v>191302.59</c:v>
                </c:pt>
                <c:pt idx="19135">
                  <c:v>191312.59</c:v>
                </c:pt>
                <c:pt idx="19136">
                  <c:v>191322.59</c:v>
                </c:pt>
                <c:pt idx="19137">
                  <c:v>191332.58</c:v>
                </c:pt>
                <c:pt idx="19138">
                  <c:v>191342.58</c:v>
                </c:pt>
                <c:pt idx="19139">
                  <c:v>191352.58</c:v>
                </c:pt>
                <c:pt idx="19140">
                  <c:v>191362.59</c:v>
                </c:pt>
                <c:pt idx="19141">
                  <c:v>191372.58</c:v>
                </c:pt>
                <c:pt idx="19142">
                  <c:v>191382.58</c:v>
                </c:pt>
                <c:pt idx="19143">
                  <c:v>191392.58</c:v>
                </c:pt>
                <c:pt idx="19144">
                  <c:v>191402.58</c:v>
                </c:pt>
                <c:pt idx="19145">
                  <c:v>191412.58</c:v>
                </c:pt>
                <c:pt idx="19146">
                  <c:v>191422.58</c:v>
                </c:pt>
                <c:pt idx="19147">
                  <c:v>191432.56</c:v>
                </c:pt>
                <c:pt idx="19148">
                  <c:v>191442.56</c:v>
                </c:pt>
                <c:pt idx="19149">
                  <c:v>191452.56</c:v>
                </c:pt>
                <c:pt idx="19150">
                  <c:v>191462.56</c:v>
                </c:pt>
                <c:pt idx="19151">
                  <c:v>191472.56</c:v>
                </c:pt>
                <c:pt idx="19152">
                  <c:v>191482.56</c:v>
                </c:pt>
                <c:pt idx="19153">
                  <c:v>191492.56</c:v>
                </c:pt>
                <c:pt idx="19154">
                  <c:v>191502.56</c:v>
                </c:pt>
                <c:pt idx="19155">
                  <c:v>191512.55</c:v>
                </c:pt>
                <c:pt idx="19156">
                  <c:v>191522.55</c:v>
                </c:pt>
                <c:pt idx="19157">
                  <c:v>191532.55</c:v>
                </c:pt>
                <c:pt idx="19158">
                  <c:v>191542.55</c:v>
                </c:pt>
                <c:pt idx="19159">
                  <c:v>191552.55</c:v>
                </c:pt>
                <c:pt idx="19160">
                  <c:v>191562.55</c:v>
                </c:pt>
                <c:pt idx="19161">
                  <c:v>191572.55</c:v>
                </c:pt>
                <c:pt idx="19162">
                  <c:v>191582.55</c:v>
                </c:pt>
                <c:pt idx="19163">
                  <c:v>191592.55</c:v>
                </c:pt>
                <c:pt idx="19164">
                  <c:v>191602.55</c:v>
                </c:pt>
                <c:pt idx="19165">
                  <c:v>191612.53</c:v>
                </c:pt>
                <c:pt idx="19166">
                  <c:v>191622.53</c:v>
                </c:pt>
                <c:pt idx="19167">
                  <c:v>191632.53</c:v>
                </c:pt>
                <c:pt idx="19168">
                  <c:v>191642.52</c:v>
                </c:pt>
                <c:pt idx="19169">
                  <c:v>191652.52</c:v>
                </c:pt>
                <c:pt idx="19170">
                  <c:v>191662.52</c:v>
                </c:pt>
                <c:pt idx="19171">
                  <c:v>191672.52</c:v>
                </c:pt>
                <c:pt idx="19172">
                  <c:v>191682.52</c:v>
                </c:pt>
                <c:pt idx="19173">
                  <c:v>191692.52</c:v>
                </c:pt>
                <c:pt idx="19174">
                  <c:v>191702.52</c:v>
                </c:pt>
                <c:pt idx="19175">
                  <c:v>191712.52</c:v>
                </c:pt>
                <c:pt idx="19176">
                  <c:v>191722.52</c:v>
                </c:pt>
                <c:pt idx="19177">
                  <c:v>191732.52</c:v>
                </c:pt>
                <c:pt idx="19178">
                  <c:v>191742.52</c:v>
                </c:pt>
                <c:pt idx="19179">
                  <c:v>191752.5</c:v>
                </c:pt>
                <c:pt idx="19180">
                  <c:v>191762.5</c:v>
                </c:pt>
                <c:pt idx="19181">
                  <c:v>191772.5</c:v>
                </c:pt>
                <c:pt idx="19182">
                  <c:v>191782.52</c:v>
                </c:pt>
                <c:pt idx="19183">
                  <c:v>191792.5</c:v>
                </c:pt>
                <c:pt idx="19184">
                  <c:v>191802.5</c:v>
                </c:pt>
                <c:pt idx="19185">
                  <c:v>191812.5</c:v>
                </c:pt>
                <c:pt idx="19186">
                  <c:v>191822.48</c:v>
                </c:pt>
                <c:pt idx="19187">
                  <c:v>191832.48</c:v>
                </c:pt>
                <c:pt idx="19188">
                  <c:v>191842.48</c:v>
                </c:pt>
                <c:pt idx="19189">
                  <c:v>191852.48</c:v>
                </c:pt>
                <c:pt idx="19190">
                  <c:v>191862.48</c:v>
                </c:pt>
                <c:pt idx="19191">
                  <c:v>191872.48</c:v>
                </c:pt>
                <c:pt idx="19192">
                  <c:v>191882.48</c:v>
                </c:pt>
                <c:pt idx="19193">
                  <c:v>191892.48000000001</c:v>
                </c:pt>
                <c:pt idx="19194">
                  <c:v>191902.48</c:v>
                </c:pt>
                <c:pt idx="19195">
                  <c:v>191912.48</c:v>
                </c:pt>
                <c:pt idx="19196">
                  <c:v>191922.47</c:v>
                </c:pt>
                <c:pt idx="19197">
                  <c:v>191932.47</c:v>
                </c:pt>
                <c:pt idx="19198">
                  <c:v>191942.47</c:v>
                </c:pt>
                <c:pt idx="19199">
                  <c:v>191952.47</c:v>
                </c:pt>
                <c:pt idx="19200">
                  <c:v>191962.45</c:v>
                </c:pt>
                <c:pt idx="19201">
                  <c:v>191972.45</c:v>
                </c:pt>
                <c:pt idx="19202">
                  <c:v>191982.45</c:v>
                </c:pt>
                <c:pt idx="19203">
                  <c:v>191992.47</c:v>
                </c:pt>
                <c:pt idx="19204">
                  <c:v>192002.45</c:v>
                </c:pt>
                <c:pt idx="19205">
                  <c:v>192012.45</c:v>
                </c:pt>
                <c:pt idx="19206">
                  <c:v>192022.45</c:v>
                </c:pt>
                <c:pt idx="19207">
                  <c:v>192032.45</c:v>
                </c:pt>
                <c:pt idx="19208">
                  <c:v>192042.45</c:v>
                </c:pt>
                <c:pt idx="19209">
                  <c:v>192052.45</c:v>
                </c:pt>
                <c:pt idx="19210">
                  <c:v>192062.44</c:v>
                </c:pt>
                <c:pt idx="19211">
                  <c:v>192072.44</c:v>
                </c:pt>
                <c:pt idx="19212">
                  <c:v>192082.44</c:v>
                </c:pt>
                <c:pt idx="19213">
                  <c:v>192092.45</c:v>
                </c:pt>
                <c:pt idx="19214">
                  <c:v>192102.44</c:v>
                </c:pt>
                <c:pt idx="19215">
                  <c:v>192112.44</c:v>
                </c:pt>
                <c:pt idx="19216">
                  <c:v>192122.44</c:v>
                </c:pt>
                <c:pt idx="19217">
                  <c:v>192132.44</c:v>
                </c:pt>
                <c:pt idx="19218">
                  <c:v>192142.42</c:v>
                </c:pt>
                <c:pt idx="19219">
                  <c:v>192152.42</c:v>
                </c:pt>
                <c:pt idx="19220">
                  <c:v>192162.42</c:v>
                </c:pt>
                <c:pt idx="19221">
                  <c:v>192172.42</c:v>
                </c:pt>
                <c:pt idx="19222">
                  <c:v>192182.42</c:v>
                </c:pt>
                <c:pt idx="19223">
                  <c:v>192192.42</c:v>
                </c:pt>
                <c:pt idx="19224">
                  <c:v>192202.42</c:v>
                </c:pt>
                <c:pt idx="19225">
                  <c:v>192212.42</c:v>
                </c:pt>
                <c:pt idx="19226">
                  <c:v>192222.42</c:v>
                </c:pt>
                <c:pt idx="19227">
                  <c:v>192232.42</c:v>
                </c:pt>
                <c:pt idx="19228">
                  <c:v>192242.41</c:v>
                </c:pt>
                <c:pt idx="19229">
                  <c:v>192252.41</c:v>
                </c:pt>
                <c:pt idx="19230">
                  <c:v>192262.41</c:v>
                </c:pt>
                <c:pt idx="19231">
                  <c:v>192272.41</c:v>
                </c:pt>
                <c:pt idx="19232">
                  <c:v>192282.39</c:v>
                </c:pt>
                <c:pt idx="19233">
                  <c:v>192292.39</c:v>
                </c:pt>
                <c:pt idx="19234">
                  <c:v>192302.41</c:v>
                </c:pt>
                <c:pt idx="19235">
                  <c:v>192312.41</c:v>
                </c:pt>
                <c:pt idx="19236">
                  <c:v>192322.39</c:v>
                </c:pt>
                <c:pt idx="19237">
                  <c:v>192332.39</c:v>
                </c:pt>
                <c:pt idx="19238">
                  <c:v>192342.39</c:v>
                </c:pt>
                <c:pt idx="19239">
                  <c:v>192352.39</c:v>
                </c:pt>
                <c:pt idx="19240">
                  <c:v>192362.39</c:v>
                </c:pt>
                <c:pt idx="19241">
                  <c:v>192372.39</c:v>
                </c:pt>
                <c:pt idx="19242">
                  <c:v>192382.38</c:v>
                </c:pt>
                <c:pt idx="19243">
                  <c:v>192392.38</c:v>
                </c:pt>
                <c:pt idx="19244">
                  <c:v>192402.38</c:v>
                </c:pt>
                <c:pt idx="19245">
                  <c:v>192412.39</c:v>
                </c:pt>
                <c:pt idx="19246">
                  <c:v>192422.38</c:v>
                </c:pt>
                <c:pt idx="19247">
                  <c:v>192432.38</c:v>
                </c:pt>
                <c:pt idx="19248">
                  <c:v>192442.38</c:v>
                </c:pt>
                <c:pt idx="19249">
                  <c:v>192452.36</c:v>
                </c:pt>
                <c:pt idx="19250">
                  <c:v>192462.36</c:v>
                </c:pt>
                <c:pt idx="19251">
                  <c:v>192472.36</c:v>
                </c:pt>
                <c:pt idx="19252">
                  <c:v>192482.36</c:v>
                </c:pt>
                <c:pt idx="19253">
                  <c:v>192492.36</c:v>
                </c:pt>
                <c:pt idx="19254">
                  <c:v>192502.36</c:v>
                </c:pt>
                <c:pt idx="19255">
                  <c:v>192512.36</c:v>
                </c:pt>
                <c:pt idx="19256">
                  <c:v>192522.36</c:v>
                </c:pt>
                <c:pt idx="19257">
                  <c:v>192532.36</c:v>
                </c:pt>
                <c:pt idx="19258">
                  <c:v>192542.36</c:v>
                </c:pt>
                <c:pt idx="19259">
                  <c:v>192552.34</c:v>
                </c:pt>
                <c:pt idx="19260">
                  <c:v>192562.34</c:v>
                </c:pt>
                <c:pt idx="19261">
                  <c:v>192572.34</c:v>
                </c:pt>
                <c:pt idx="19262">
                  <c:v>192582.34</c:v>
                </c:pt>
                <c:pt idx="19263">
                  <c:v>192592.33</c:v>
                </c:pt>
                <c:pt idx="19264">
                  <c:v>192602.33</c:v>
                </c:pt>
                <c:pt idx="19265">
                  <c:v>192612.33</c:v>
                </c:pt>
                <c:pt idx="19266">
                  <c:v>192622.34</c:v>
                </c:pt>
                <c:pt idx="19267">
                  <c:v>192632.33</c:v>
                </c:pt>
                <c:pt idx="19268">
                  <c:v>192642.33</c:v>
                </c:pt>
                <c:pt idx="19269">
                  <c:v>192652.33</c:v>
                </c:pt>
                <c:pt idx="19270">
                  <c:v>192662.33</c:v>
                </c:pt>
                <c:pt idx="19271">
                  <c:v>192672.33</c:v>
                </c:pt>
                <c:pt idx="19272">
                  <c:v>192682.33</c:v>
                </c:pt>
                <c:pt idx="19273">
                  <c:v>192692.31</c:v>
                </c:pt>
                <c:pt idx="19274">
                  <c:v>192702.31</c:v>
                </c:pt>
                <c:pt idx="19275">
                  <c:v>192712.31</c:v>
                </c:pt>
                <c:pt idx="19276">
                  <c:v>192722.33</c:v>
                </c:pt>
                <c:pt idx="19277">
                  <c:v>192732.31</c:v>
                </c:pt>
                <c:pt idx="19278">
                  <c:v>192742.31</c:v>
                </c:pt>
                <c:pt idx="19279">
                  <c:v>192752.31</c:v>
                </c:pt>
                <c:pt idx="19280">
                  <c:v>192762.31</c:v>
                </c:pt>
                <c:pt idx="19281">
                  <c:v>192772.3</c:v>
                </c:pt>
                <c:pt idx="19282">
                  <c:v>192782.3</c:v>
                </c:pt>
                <c:pt idx="19283">
                  <c:v>192792.3</c:v>
                </c:pt>
                <c:pt idx="19284">
                  <c:v>192802.3</c:v>
                </c:pt>
                <c:pt idx="19285">
                  <c:v>192812.3</c:v>
                </c:pt>
                <c:pt idx="19286">
                  <c:v>192822.3</c:v>
                </c:pt>
                <c:pt idx="19287">
                  <c:v>192832.3</c:v>
                </c:pt>
                <c:pt idx="19288">
                  <c:v>192842.3</c:v>
                </c:pt>
                <c:pt idx="19289">
                  <c:v>192852.3</c:v>
                </c:pt>
                <c:pt idx="19290">
                  <c:v>192862.3</c:v>
                </c:pt>
                <c:pt idx="19291">
                  <c:v>192872.28</c:v>
                </c:pt>
                <c:pt idx="19292">
                  <c:v>192882.28</c:v>
                </c:pt>
                <c:pt idx="19293">
                  <c:v>192892.28</c:v>
                </c:pt>
                <c:pt idx="19294">
                  <c:v>192902.28</c:v>
                </c:pt>
                <c:pt idx="19295">
                  <c:v>192912.27</c:v>
                </c:pt>
                <c:pt idx="19296">
                  <c:v>192922.27</c:v>
                </c:pt>
                <c:pt idx="19297">
                  <c:v>192932.28</c:v>
                </c:pt>
                <c:pt idx="19298">
                  <c:v>192942.28</c:v>
                </c:pt>
                <c:pt idx="19299">
                  <c:v>192952.27</c:v>
                </c:pt>
                <c:pt idx="19300">
                  <c:v>192962.27</c:v>
                </c:pt>
                <c:pt idx="19301">
                  <c:v>192972.27</c:v>
                </c:pt>
                <c:pt idx="19302">
                  <c:v>192982.27</c:v>
                </c:pt>
                <c:pt idx="19303">
                  <c:v>192992.27</c:v>
                </c:pt>
                <c:pt idx="19304">
                  <c:v>193002.27</c:v>
                </c:pt>
                <c:pt idx="19305">
                  <c:v>193012.25</c:v>
                </c:pt>
                <c:pt idx="19306">
                  <c:v>193022.25</c:v>
                </c:pt>
                <c:pt idx="19307">
                  <c:v>193032.25</c:v>
                </c:pt>
                <c:pt idx="19308">
                  <c:v>193042.27</c:v>
                </c:pt>
                <c:pt idx="19309">
                  <c:v>193052.25</c:v>
                </c:pt>
                <c:pt idx="19310">
                  <c:v>193062.25</c:v>
                </c:pt>
                <c:pt idx="19311">
                  <c:v>193072.25</c:v>
                </c:pt>
                <c:pt idx="19312">
                  <c:v>193082.23</c:v>
                </c:pt>
                <c:pt idx="19313">
                  <c:v>193092.23</c:v>
                </c:pt>
                <c:pt idx="19314">
                  <c:v>193102.23</c:v>
                </c:pt>
                <c:pt idx="19315">
                  <c:v>193112.23</c:v>
                </c:pt>
                <c:pt idx="19316">
                  <c:v>193122.23</c:v>
                </c:pt>
                <c:pt idx="19317">
                  <c:v>193132.23</c:v>
                </c:pt>
                <c:pt idx="19318">
                  <c:v>193142.23</c:v>
                </c:pt>
                <c:pt idx="19319">
                  <c:v>193152.23</c:v>
                </c:pt>
                <c:pt idx="19320">
                  <c:v>193162.23</c:v>
                </c:pt>
                <c:pt idx="19321">
                  <c:v>193172.23</c:v>
                </c:pt>
                <c:pt idx="19322">
                  <c:v>193182.22</c:v>
                </c:pt>
                <c:pt idx="19323">
                  <c:v>193192.22</c:v>
                </c:pt>
                <c:pt idx="19324">
                  <c:v>193202.22</c:v>
                </c:pt>
                <c:pt idx="19325">
                  <c:v>193212.22</c:v>
                </c:pt>
                <c:pt idx="19326">
                  <c:v>193222.2</c:v>
                </c:pt>
                <c:pt idx="19327">
                  <c:v>193232.2</c:v>
                </c:pt>
                <c:pt idx="19328">
                  <c:v>193242.22</c:v>
                </c:pt>
                <c:pt idx="19329">
                  <c:v>193252.22</c:v>
                </c:pt>
                <c:pt idx="19330">
                  <c:v>193262.2</c:v>
                </c:pt>
                <c:pt idx="19331">
                  <c:v>193272.2</c:v>
                </c:pt>
                <c:pt idx="19332">
                  <c:v>193282.2</c:v>
                </c:pt>
                <c:pt idx="19333">
                  <c:v>193292.2</c:v>
                </c:pt>
                <c:pt idx="19334">
                  <c:v>193302.2</c:v>
                </c:pt>
                <c:pt idx="19335">
                  <c:v>193312.2</c:v>
                </c:pt>
                <c:pt idx="19336">
                  <c:v>193322.19</c:v>
                </c:pt>
                <c:pt idx="19337">
                  <c:v>193332.19</c:v>
                </c:pt>
                <c:pt idx="19338">
                  <c:v>193342.19</c:v>
                </c:pt>
                <c:pt idx="19339">
                  <c:v>193352.2</c:v>
                </c:pt>
                <c:pt idx="19340">
                  <c:v>193362.19</c:v>
                </c:pt>
                <c:pt idx="19341">
                  <c:v>193372.19</c:v>
                </c:pt>
                <c:pt idx="19342">
                  <c:v>193382.19</c:v>
                </c:pt>
                <c:pt idx="19343">
                  <c:v>193392.19</c:v>
                </c:pt>
                <c:pt idx="19344">
                  <c:v>193402.17</c:v>
                </c:pt>
                <c:pt idx="19345">
                  <c:v>193412.17</c:v>
                </c:pt>
                <c:pt idx="19346">
                  <c:v>193422.17</c:v>
                </c:pt>
                <c:pt idx="19347">
                  <c:v>193432.17</c:v>
                </c:pt>
                <c:pt idx="19348">
                  <c:v>193442.17</c:v>
                </c:pt>
                <c:pt idx="19349">
                  <c:v>193452.17</c:v>
                </c:pt>
                <c:pt idx="19350">
                  <c:v>193462.17</c:v>
                </c:pt>
                <c:pt idx="19351">
                  <c:v>193472.17</c:v>
                </c:pt>
                <c:pt idx="19352">
                  <c:v>193482.17</c:v>
                </c:pt>
                <c:pt idx="19353">
                  <c:v>193492.17</c:v>
                </c:pt>
                <c:pt idx="19354">
                  <c:v>193502.16</c:v>
                </c:pt>
                <c:pt idx="19355">
                  <c:v>193512.16</c:v>
                </c:pt>
                <c:pt idx="19356">
                  <c:v>193522.16</c:v>
                </c:pt>
                <c:pt idx="19357">
                  <c:v>193532.16</c:v>
                </c:pt>
                <c:pt idx="19358">
                  <c:v>193542.14</c:v>
                </c:pt>
                <c:pt idx="19359">
                  <c:v>193552.14</c:v>
                </c:pt>
                <c:pt idx="19360">
                  <c:v>193562.16</c:v>
                </c:pt>
                <c:pt idx="19361">
                  <c:v>193572.16</c:v>
                </c:pt>
                <c:pt idx="19362">
                  <c:v>193582.14</c:v>
                </c:pt>
                <c:pt idx="19363">
                  <c:v>193592.14</c:v>
                </c:pt>
                <c:pt idx="19364">
                  <c:v>193602.14</c:v>
                </c:pt>
                <c:pt idx="19365">
                  <c:v>193612.14</c:v>
                </c:pt>
                <c:pt idx="19366">
                  <c:v>193622.14</c:v>
                </c:pt>
                <c:pt idx="19367">
                  <c:v>193632.14</c:v>
                </c:pt>
                <c:pt idx="19368">
                  <c:v>193642.13</c:v>
                </c:pt>
                <c:pt idx="19369">
                  <c:v>193652.13</c:v>
                </c:pt>
                <c:pt idx="19370">
                  <c:v>193662.14</c:v>
                </c:pt>
                <c:pt idx="19371">
                  <c:v>193672.14</c:v>
                </c:pt>
                <c:pt idx="19372">
                  <c:v>193682.13</c:v>
                </c:pt>
                <c:pt idx="19373">
                  <c:v>193692.13</c:v>
                </c:pt>
                <c:pt idx="19374">
                  <c:v>193702.13</c:v>
                </c:pt>
                <c:pt idx="19375">
                  <c:v>193712.11</c:v>
                </c:pt>
                <c:pt idx="19376">
                  <c:v>193722.11</c:v>
                </c:pt>
                <c:pt idx="19377">
                  <c:v>193732.11</c:v>
                </c:pt>
                <c:pt idx="19378">
                  <c:v>193742.11</c:v>
                </c:pt>
                <c:pt idx="19379">
                  <c:v>193752.11</c:v>
                </c:pt>
                <c:pt idx="19380">
                  <c:v>193762.11</c:v>
                </c:pt>
                <c:pt idx="19381">
                  <c:v>193772.11</c:v>
                </c:pt>
                <c:pt idx="19382">
                  <c:v>193782.11</c:v>
                </c:pt>
                <c:pt idx="19383">
                  <c:v>193792.11</c:v>
                </c:pt>
                <c:pt idx="19384">
                  <c:v>193802.11</c:v>
                </c:pt>
                <c:pt idx="19385">
                  <c:v>193812.11</c:v>
                </c:pt>
                <c:pt idx="19386">
                  <c:v>193822.09</c:v>
                </c:pt>
                <c:pt idx="19387">
                  <c:v>193832.09</c:v>
                </c:pt>
                <c:pt idx="19388">
                  <c:v>193842.09</c:v>
                </c:pt>
                <c:pt idx="19389">
                  <c:v>193852.08</c:v>
                </c:pt>
                <c:pt idx="19390">
                  <c:v>193862.08</c:v>
                </c:pt>
                <c:pt idx="19391">
                  <c:v>193872.09</c:v>
                </c:pt>
                <c:pt idx="19392">
                  <c:v>193882.09</c:v>
                </c:pt>
                <c:pt idx="19393">
                  <c:v>193892.08</c:v>
                </c:pt>
                <c:pt idx="19394">
                  <c:v>193902.07999999999</c:v>
                </c:pt>
                <c:pt idx="19395">
                  <c:v>193912.08</c:v>
                </c:pt>
                <c:pt idx="19396">
                  <c:v>193922.08</c:v>
                </c:pt>
                <c:pt idx="19397">
                  <c:v>193932.08</c:v>
                </c:pt>
                <c:pt idx="19398">
                  <c:v>193942.08</c:v>
                </c:pt>
                <c:pt idx="19399">
                  <c:v>193952.06</c:v>
                </c:pt>
                <c:pt idx="19400">
                  <c:v>193962.06</c:v>
                </c:pt>
                <c:pt idx="19401">
                  <c:v>193972.08</c:v>
                </c:pt>
                <c:pt idx="19402">
                  <c:v>193982.07999999999</c:v>
                </c:pt>
                <c:pt idx="19403">
                  <c:v>193992.06</c:v>
                </c:pt>
                <c:pt idx="19404">
                  <c:v>194002.06</c:v>
                </c:pt>
                <c:pt idx="19405">
                  <c:v>194012.06</c:v>
                </c:pt>
                <c:pt idx="19406">
                  <c:v>194022.06</c:v>
                </c:pt>
                <c:pt idx="19407">
                  <c:v>194032.05</c:v>
                </c:pt>
                <c:pt idx="19408">
                  <c:v>194042.05</c:v>
                </c:pt>
                <c:pt idx="19409">
                  <c:v>194052.05</c:v>
                </c:pt>
                <c:pt idx="19410">
                  <c:v>194062.05</c:v>
                </c:pt>
                <c:pt idx="19411">
                  <c:v>194072.05</c:v>
                </c:pt>
                <c:pt idx="19412">
                  <c:v>194082.05</c:v>
                </c:pt>
                <c:pt idx="19413">
                  <c:v>194092.05</c:v>
                </c:pt>
                <c:pt idx="19414">
                  <c:v>194102.05</c:v>
                </c:pt>
                <c:pt idx="19415">
                  <c:v>194112.05</c:v>
                </c:pt>
                <c:pt idx="19416">
                  <c:v>194122.05</c:v>
                </c:pt>
                <c:pt idx="19417">
                  <c:v>194132.03</c:v>
                </c:pt>
                <c:pt idx="19418">
                  <c:v>194142.03</c:v>
                </c:pt>
                <c:pt idx="19419">
                  <c:v>194152.03</c:v>
                </c:pt>
                <c:pt idx="19420">
                  <c:v>194162.03</c:v>
                </c:pt>
                <c:pt idx="19421">
                  <c:v>194172.02</c:v>
                </c:pt>
                <c:pt idx="19422">
                  <c:v>194182.03</c:v>
                </c:pt>
                <c:pt idx="19423">
                  <c:v>194192.03</c:v>
                </c:pt>
                <c:pt idx="19424">
                  <c:v>194202.03</c:v>
                </c:pt>
                <c:pt idx="19425">
                  <c:v>194212.02</c:v>
                </c:pt>
                <c:pt idx="19426">
                  <c:v>194222.02</c:v>
                </c:pt>
                <c:pt idx="19427">
                  <c:v>194232.02</c:v>
                </c:pt>
                <c:pt idx="19428">
                  <c:v>194242.02</c:v>
                </c:pt>
                <c:pt idx="19429">
                  <c:v>194252.02</c:v>
                </c:pt>
                <c:pt idx="19430">
                  <c:v>194262.02</c:v>
                </c:pt>
                <c:pt idx="19431">
                  <c:v>194272</c:v>
                </c:pt>
                <c:pt idx="19432">
                  <c:v>194282.02</c:v>
                </c:pt>
                <c:pt idx="19433">
                  <c:v>194292.02</c:v>
                </c:pt>
                <c:pt idx="19434">
                  <c:v>194302.02</c:v>
                </c:pt>
                <c:pt idx="19435">
                  <c:v>194312</c:v>
                </c:pt>
                <c:pt idx="19436">
                  <c:v>194322</c:v>
                </c:pt>
                <c:pt idx="19437">
                  <c:v>194332</c:v>
                </c:pt>
                <c:pt idx="19438">
                  <c:v>194342</c:v>
                </c:pt>
                <c:pt idx="19439">
                  <c:v>194351.98</c:v>
                </c:pt>
                <c:pt idx="19440">
                  <c:v>194361.98</c:v>
                </c:pt>
                <c:pt idx="19441">
                  <c:v>194371.98</c:v>
                </c:pt>
                <c:pt idx="19442">
                  <c:v>194381.98</c:v>
                </c:pt>
                <c:pt idx="19443">
                  <c:v>194391.98</c:v>
                </c:pt>
                <c:pt idx="19444">
                  <c:v>194401.98</c:v>
                </c:pt>
                <c:pt idx="19445">
                  <c:v>194411.98</c:v>
                </c:pt>
                <c:pt idx="19446">
                  <c:v>194421.98</c:v>
                </c:pt>
                <c:pt idx="19447">
                  <c:v>194431.98</c:v>
                </c:pt>
                <c:pt idx="19448">
                  <c:v>194441.98</c:v>
                </c:pt>
                <c:pt idx="19449">
                  <c:v>194451.97</c:v>
                </c:pt>
                <c:pt idx="19450">
                  <c:v>194461.97</c:v>
                </c:pt>
                <c:pt idx="19451">
                  <c:v>194471.97</c:v>
                </c:pt>
                <c:pt idx="19452">
                  <c:v>194481.95</c:v>
                </c:pt>
                <c:pt idx="19453">
                  <c:v>194491.97</c:v>
                </c:pt>
                <c:pt idx="19454">
                  <c:v>194501.97</c:v>
                </c:pt>
                <c:pt idx="19455">
                  <c:v>194511.97</c:v>
                </c:pt>
                <c:pt idx="19456">
                  <c:v>194521.95</c:v>
                </c:pt>
                <c:pt idx="19457">
                  <c:v>194531.95</c:v>
                </c:pt>
                <c:pt idx="19458">
                  <c:v>194541.95</c:v>
                </c:pt>
                <c:pt idx="19459">
                  <c:v>194551.95</c:v>
                </c:pt>
                <c:pt idx="19460">
                  <c:v>194561.95</c:v>
                </c:pt>
                <c:pt idx="19461">
                  <c:v>194571.95</c:v>
                </c:pt>
                <c:pt idx="19462">
                  <c:v>194581.94</c:v>
                </c:pt>
                <c:pt idx="19463">
                  <c:v>194591.94</c:v>
                </c:pt>
                <c:pt idx="19464">
                  <c:v>194601.95</c:v>
                </c:pt>
                <c:pt idx="19465">
                  <c:v>194611.95</c:v>
                </c:pt>
                <c:pt idx="19466">
                  <c:v>194621.94</c:v>
                </c:pt>
                <c:pt idx="19467">
                  <c:v>194631.94</c:v>
                </c:pt>
                <c:pt idx="19468">
                  <c:v>194641.94</c:v>
                </c:pt>
                <c:pt idx="19469">
                  <c:v>194651.94</c:v>
                </c:pt>
                <c:pt idx="19470">
                  <c:v>194661.92</c:v>
                </c:pt>
                <c:pt idx="19471">
                  <c:v>194671.92</c:v>
                </c:pt>
                <c:pt idx="19472">
                  <c:v>194681.92</c:v>
                </c:pt>
                <c:pt idx="19473">
                  <c:v>194691.92</c:v>
                </c:pt>
                <c:pt idx="19474">
                  <c:v>194701.92</c:v>
                </c:pt>
                <c:pt idx="19475">
                  <c:v>194711.92</c:v>
                </c:pt>
                <c:pt idx="19476">
                  <c:v>194721.92000000001</c:v>
                </c:pt>
                <c:pt idx="19477">
                  <c:v>194731.92</c:v>
                </c:pt>
                <c:pt idx="19478">
                  <c:v>194741.92</c:v>
                </c:pt>
                <c:pt idx="19479">
                  <c:v>194751.92</c:v>
                </c:pt>
                <c:pt idx="19480">
                  <c:v>194761.91</c:v>
                </c:pt>
                <c:pt idx="19481">
                  <c:v>194771.91</c:v>
                </c:pt>
                <c:pt idx="19482">
                  <c:v>194781.91</c:v>
                </c:pt>
                <c:pt idx="19483">
                  <c:v>194791.91</c:v>
                </c:pt>
                <c:pt idx="19484">
                  <c:v>194801.91</c:v>
                </c:pt>
                <c:pt idx="19485">
                  <c:v>194811.91</c:v>
                </c:pt>
                <c:pt idx="19486">
                  <c:v>194821.91</c:v>
                </c:pt>
                <c:pt idx="19487">
                  <c:v>194831.91</c:v>
                </c:pt>
                <c:pt idx="19488">
                  <c:v>194841.89</c:v>
                </c:pt>
                <c:pt idx="19489">
                  <c:v>194851.89</c:v>
                </c:pt>
                <c:pt idx="19490">
                  <c:v>194861.89</c:v>
                </c:pt>
                <c:pt idx="19491">
                  <c:v>194871.89</c:v>
                </c:pt>
                <c:pt idx="19492">
                  <c:v>194881.89</c:v>
                </c:pt>
                <c:pt idx="19493">
                  <c:v>194891.89</c:v>
                </c:pt>
                <c:pt idx="19494">
                  <c:v>194901.88</c:v>
                </c:pt>
                <c:pt idx="19495">
                  <c:v>194911.89</c:v>
                </c:pt>
                <c:pt idx="19496">
                  <c:v>194921.89</c:v>
                </c:pt>
                <c:pt idx="19497">
                  <c:v>194931.89</c:v>
                </c:pt>
                <c:pt idx="19498">
                  <c:v>194941.88</c:v>
                </c:pt>
                <c:pt idx="19499">
                  <c:v>194951.88</c:v>
                </c:pt>
                <c:pt idx="19500">
                  <c:v>194961.88</c:v>
                </c:pt>
                <c:pt idx="19501">
                  <c:v>194971.88</c:v>
                </c:pt>
                <c:pt idx="19502">
                  <c:v>194981.86</c:v>
                </c:pt>
                <c:pt idx="19503">
                  <c:v>194991.86</c:v>
                </c:pt>
                <c:pt idx="19504">
                  <c:v>195001.86</c:v>
                </c:pt>
                <c:pt idx="19505">
                  <c:v>195011.88</c:v>
                </c:pt>
                <c:pt idx="19506">
                  <c:v>195021.86</c:v>
                </c:pt>
                <c:pt idx="19507">
                  <c:v>195031.86</c:v>
                </c:pt>
                <c:pt idx="19508">
                  <c:v>195041.86</c:v>
                </c:pt>
                <c:pt idx="19509">
                  <c:v>195051.86</c:v>
                </c:pt>
                <c:pt idx="19510">
                  <c:v>195061.86</c:v>
                </c:pt>
                <c:pt idx="19511">
                  <c:v>195071.86</c:v>
                </c:pt>
                <c:pt idx="19512">
                  <c:v>195081.84</c:v>
                </c:pt>
                <c:pt idx="19513">
                  <c:v>195091.84</c:v>
                </c:pt>
                <c:pt idx="19514">
                  <c:v>195101.84</c:v>
                </c:pt>
                <c:pt idx="19515">
                  <c:v>195111.83</c:v>
                </c:pt>
                <c:pt idx="19516">
                  <c:v>195121.84</c:v>
                </c:pt>
                <c:pt idx="19517">
                  <c:v>195131.84</c:v>
                </c:pt>
                <c:pt idx="19518">
                  <c:v>195141.84</c:v>
                </c:pt>
                <c:pt idx="19519">
                  <c:v>195151.83</c:v>
                </c:pt>
                <c:pt idx="19520">
                  <c:v>195161.83</c:v>
                </c:pt>
                <c:pt idx="19521">
                  <c:v>195171.83</c:v>
                </c:pt>
                <c:pt idx="19522">
                  <c:v>195181.83</c:v>
                </c:pt>
                <c:pt idx="19523">
                  <c:v>195191.83</c:v>
                </c:pt>
                <c:pt idx="19524">
                  <c:v>195201.83</c:v>
                </c:pt>
                <c:pt idx="19525">
                  <c:v>195211.81</c:v>
                </c:pt>
                <c:pt idx="19526">
                  <c:v>195221.83</c:v>
                </c:pt>
                <c:pt idx="19527">
                  <c:v>195231.83</c:v>
                </c:pt>
                <c:pt idx="19528">
                  <c:v>195241.83</c:v>
                </c:pt>
                <c:pt idx="19529">
                  <c:v>195251.81</c:v>
                </c:pt>
                <c:pt idx="19530">
                  <c:v>195261.81</c:v>
                </c:pt>
                <c:pt idx="19531">
                  <c:v>195271.81</c:v>
                </c:pt>
                <c:pt idx="19532">
                  <c:v>195281.81</c:v>
                </c:pt>
                <c:pt idx="19533">
                  <c:v>195291.8</c:v>
                </c:pt>
                <c:pt idx="19534">
                  <c:v>195301.8</c:v>
                </c:pt>
                <c:pt idx="19535">
                  <c:v>195311.8</c:v>
                </c:pt>
                <c:pt idx="19536">
                  <c:v>195321.81</c:v>
                </c:pt>
                <c:pt idx="19537">
                  <c:v>195331.8</c:v>
                </c:pt>
                <c:pt idx="19538">
                  <c:v>195341.8</c:v>
                </c:pt>
                <c:pt idx="19539">
                  <c:v>195351.8</c:v>
                </c:pt>
                <c:pt idx="19540">
                  <c:v>195361.8</c:v>
                </c:pt>
                <c:pt idx="19541">
                  <c:v>195371.8</c:v>
                </c:pt>
                <c:pt idx="19542">
                  <c:v>195381.8</c:v>
                </c:pt>
                <c:pt idx="19543">
                  <c:v>195391.78</c:v>
                </c:pt>
                <c:pt idx="19544">
                  <c:v>195401.78</c:v>
                </c:pt>
                <c:pt idx="19545">
                  <c:v>195411.78</c:v>
                </c:pt>
                <c:pt idx="19546">
                  <c:v>195421.78</c:v>
                </c:pt>
                <c:pt idx="19547">
                  <c:v>195431.78</c:v>
                </c:pt>
                <c:pt idx="19548">
                  <c:v>195441.78</c:v>
                </c:pt>
                <c:pt idx="19549">
                  <c:v>195451.78</c:v>
                </c:pt>
                <c:pt idx="19550">
                  <c:v>195461.78</c:v>
                </c:pt>
                <c:pt idx="19551">
                  <c:v>195471.77</c:v>
                </c:pt>
                <c:pt idx="19552">
                  <c:v>195481.77</c:v>
                </c:pt>
                <c:pt idx="19553">
                  <c:v>195491.77</c:v>
                </c:pt>
                <c:pt idx="19554">
                  <c:v>195501.77</c:v>
                </c:pt>
                <c:pt idx="19555">
                  <c:v>195511.77</c:v>
                </c:pt>
                <c:pt idx="19556">
                  <c:v>195521.77</c:v>
                </c:pt>
                <c:pt idx="19557">
                  <c:v>195531.77</c:v>
                </c:pt>
                <c:pt idx="19558">
                  <c:v>195541.77</c:v>
                </c:pt>
                <c:pt idx="19559">
                  <c:v>195551.77</c:v>
                </c:pt>
                <c:pt idx="19560">
                  <c:v>195561.77</c:v>
                </c:pt>
                <c:pt idx="19561">
                  <c:v>195571.75</c:v>
                </c:pt>
                <c:pt idx="19562">
                  <c:v>195581.75</c:v>
                </c:pt>
                <c:pt idx="19563">
                  <c:v>195591.75</c:v>
                </c:pt>
                <c:pt idx="19564">
                  <c:v>195601.75</c:v>
                </c:pt>
                <c:pt idx="19565">
                  <c:v>195611.73</c:v>
                </c:pt>
                <c:pt idx="19566">
                  <c:v>195621.73</c:v>
                </c:pt>
                <c:pt idx="19567">
                  <c:v>195631.75</c:v>
                </c:pt>
                <c:pt idx="19568">
                  <c:v>195641.75</c:v>
                </c:pt>
                <c:pt idx="19569">
                  <c:v>195651.73</c:v>
                </c:pt>
                <c:pt idx="19570">
                  <c:v>195661.73</c:v>
                </c:pt>
                <c:pt idx="19571">
                  <c:v>195671.73</c:v>
                </c:pt>
                <c:pt idx="19572">
                  <c:v>195681.73</c:v>
                </c:pt>
                <c:pt idx="19573">
                  <c:v>195691.73</c:v>
                </c:pt>
                <c:pt idx="19574">
                  <c:v>195701.73</c:v>
                </c:pt>
                <c:pt idx="19575">
                  <c:v>195711.72</c:v>
                </c:pt>
                <c:pt idx="19576">
                  <c:v>195721.72</c:v>
                </c:pt>
                <c:pt idx="19577">
                  <c:v>195731.72</c:v>
                </c:pt>
                <c:pt idx="19578">
                  <c:v>195741.73</c:v>
                </c:pt>
                <c:pt idx="19579">
                  <c:v>195751.72</c:v>
                </c:pt>
                <c:pt idx="19580">
                  <c:v>195761.72</c:v>
                </c:pt>
                <c:pt idx="19581">
                  <c:v>195771.72</c:v>
                </c:pt>
                <c:pt idx="19582">
                  <c:v>195781.7</c:v>
                </c:pt>
                <c:pt idx="19583">
                  <c:v>195791.7</c:v>
                </c:pt>
                <c:pt idx="19584">
                  <c:v>195801.7</c:v>
                </c:pt>
                <c:pt idx="19585">
                  <c:v>195811.7</c:v>
                </c:pt>
                <c:pt idx="19586">
                  <c:v>195821.7</c:v>
                </c:pt>
                <c:pt idx="19587">
                  <c:v>195831.7</c:v>
                </c:pt>
                <c:pt idx="19588">
                  <c:v>195841.7</c:v>
                </c:pt>
                <c:pt idx="19589">
                  <c:v>195851.7</c:v>
                </c:pt>
                <c:pt idx="19590">
                  <c:v>195861.7</c:v>
                </c:pt>
                <c:pt idx="19591">
                  <c:v>195871.7</c:v>
                </c:pt>
                <c:pt idx="19592">
                  <c:v>195881.7</c:v>
                </c:pt>
                <c:pt idx="19593">
                  <c:v>195891.69</c:v>
                </c:pt>
                <c:pt idx="19594">
                  <c:v>195901.69</c:v>
                </c:pt>
                <c:pt idx="19595">
                  <c:v>195911.69</c:v>
                </c:pt>
                <c:pt idx="19596">
                  <c:v>195921.67</c:v>
                </c:pt>
                <c:pt idx="19597">
                  <c:v>195931.67</c:v>
                </c:pt>
                <c:pt idx="19598">
                  <c:v>195941.69</c:v>
                </c:pt>
                <c:pt idx="19599">
                  <c:v>195951.69</c:v>
                </c:pt>
                <c:pt idx="19600">
                  <c:v>195961.67</c:v>
                </c:pt>
                <c:pt idx="19601">
                  <c:v>195971.67</c:v>
                </c:pt>
                <c:pt idx="19602">
                  <c:v>195981.67</c:v>
                </c:pt>
                <c:pt idx="19603">
                  <c:v>195991.67</c:v>
                </c:pt>
                <c:pt idx="19604">
                  <c:v>196001.67</c:v>
                </c:pt>
                <c:pt idx="19605">
                  <c:v>196011.67</c:v>
                </c:pt>
                <c:pt idx="19606">
                  <c:v>196021.66</c:v>
                </c:pt>
                <c:pt idx="19607">
                  <c:v>196031.66</c:v>
                </c:pt>
                <c:pt idx="19608">
                  <c:v>196041.66</c:v>
                </c:pt>
                <c:pt idx="19609">
                  <c:v>196051.67</c:v>
                </c:pt>
                <c:pt idx="19610">
                  <c:v>196061.66</c:v>
                </c:pt>
                <c:pt idx="19611">
                  <c:v>196071.66</c:v>
                </c:pt>
                <c:pt idx="19612">
                  <c:v>196081.66</c:v>
                </c:pt>
                <c:pt idx="19613">
                  <c:v>196091.66</c:v>
                </c:pt>
                <c:pt idx="19614">
                  <c:v>196101.64</c:v>
                </c:pt>
                <c:pt idx="19615">
                  <c:v>196111.64</c:v>
                </c:pt>
                <c:pt idx="19616">
                  <c:v>196121.64</c:v>
                </c:pt>
                <c:pt idx="19617">
                  <c:v>196131.64</c:v>
                </c:pt>
                <c:pt idx="19618">
                  <c:v>196141.64</c:v>
                </c:pt>
                <c:pt idx="19619">
                  <c:v>196151.64</c:v>
                </c:pt>
                <c:pt idx="19620">
                  <c:v>196161.64</c:v>
                </c:pt>
                <c:pt idx="19621">
                  <c:v>196171.64</c:v>
                </c:pt>
                <c:pt idx="19622">
                  <c:v>196181.64</c:v>
                </c:pt>
                <c:pt idx="19623">
                  <c:v>196191.64</c:v>
                </c:pt>
                <c:pt idx="19624">
                  <c:v>196201.63</c:v>
                </c:pt>
                <c:pt idx="19625">
                  <c:v>196211.63</c:v>
                </c:pt>
                <c:pt idx="19626">
                  <c:v>196221.63</c:v>
                </c:pt>
                <c:pt idx="19627">
                  <c:v>196231.63</c:v>
                </c:pt>
                <c:pt idx="19628">
                  <c:v>196241.61</c:v>
                </c:pt>
                <c:pt idx="19629">
                  <c:v>196251.63</c:v>
                </c:pt>
                <c:pt idx="19630">
                  <c:v>196261.63</c:v>
                </c:pt>
                <c:pt idx="19631">
                  <c:v>196271.63</c:v>
                </c:pt>
                <c:pt idx="19632">
                  <c:v>196281.61</c:v>
                </c:pt>
                <c:pt idx="19633">
                  <c:v>196291.61</c:v>
                </c:pt>
                <c:pt idx="19634">
                  <c:v>196301.61</c:v>
                </c:pt>
                <c:pt idx="19635">
                  <c:v>196311.61</c:v>
                </c:pt>
                <c:pt idx="19636">
                  <c:v>196321.61</c:v>
                </c:pt>
                <c:pt idx="19637">
                  <c:v>196331.61</c:v>
                </c:pt>
                <c:pt idx="19638">
                  <c:v>196341.59</c:v>
                </c:pt>
                <c:pt idx="19639">
                  <c:v>196351.59</c:v>
                </c:pt>
                <c:pt idx="19640">
                  <c:v>196361.61</c:v>
                </c:pt>
                <c:pt idx="19641">
                  <c:v>196371.61</c:v>
                </c:pt>
                <c:pt idx="19642">
                  <c:v>196381.59</c:v>
                </c:pt>
                <c:pt idx="19643">
                  <c:v>196391.59</c:v>
                </c:pt>
                <c:pt idx="19644">
                  <c:v>196401.59</c:v>
                </c:pt>
                <c:pt idx="19645">
                  <c:v>196411.58</c:v>
                </c:pt>
                <c:pt idx="19646">
                  <c:v>196421.58</c:v>
                </c:pt>
                <c:pt idx="19647">
                  <c:v>196431.58</c:v>
                </c:pt>
                <c:pt idx="19648">
                  <c:v>196441.58</c:v>
                </c:pt>
                <c:pt idx="19649">
                  <c:v>196451.58</c:v>
                </c:pt>
                <c:pt idx="19650">
                  <c:v>196461.58</c:v>
                </c:pt>
                <c:pt idx="19651">
                  <c:v>196471.58</c:v>
                </c:pt>
                <c:pt idx="19652">
                  <c:v>196481.58</c:v>
                </c:pt>
                <c:pt idx="19653">
                  <c:v>196491.58</c:v>
                </c:pt>
                <c:pt idx="19654">
                  <c:v>196501.58</c:v>
                </c:pt>
                <c:pt idx="19655">
                  <c:v>196511.58</c:v>
                </c:pt>
                <c:pt idx="19656">
                  <c:v>196521.58</c:v>
                </c:pt>
                <c:pt idx="19657">
                  <c:v>196531.56</c:v>
                </c:pt>
                <c:pt idx="19658">
                  <c:v>196541.56</c:v>
                </c:pt>
                <c:pt idx="19659">
                  <c:v>196551.55</c:v>
                </c:pt>
                <c:pt idx="19660">
                  <c:v>196561.55</c:v>
                </c:pt>
                <c:pt idx="19661">
                  <c:v>196571.56</c:v>
                </c:pt>
                <c:pt idx="19662">
                  <c:v>196581.56</c:v>
                </c:pt>
                <c:pt idx="19663">
                  <c:v>196591.55</c:v>
                </c:pt>
                <c:pt idx="19664">
                  <c:v>196601.55</c:v>
                </c:pt>
                <c:pt idx="19665">
                  <c:v>196611.55</c:v>
                </c:pt>
                <c:pt idx="19666">
                  <c:v>196621.55</c:v>
                </c:pt>
                <c:pt idx="19667">
                  <c:v>196631.55</c:v>
                </c:pt>
                <c:pt idx="19668">
                  <c:v>196641.55</c:v>
                </c:pt>
                <c:pt idx="19669">
                  <c:v>196651.53</c:v>
                </c:pt>
                <c:pt idx="19670">
                  <c:v>196661.53</c:v>
                </c:pt>
                <c:pt idx="19671">
                  <c:v>196671.55</c:v>
                </c:pt>
                <c:pt idx="19672">
                  <c:v>196681.55</c:v>
                </c:pt>
                <c:pt idx="19673">
                  <c:v>196691.53</c:v>
                </c:pt>
                <c:pt idx="19674">
                  <c:v>196701.53</c:v>
                </c:pt>
                <c:pt idx="19675">
                  <c:v>196711.53</c:v>
                </c:pt>
                <c:pt idx="19676">
                  <c:v>196721.53</c:v>
                </c:pt>
                <c:pt idx="19677">
                  <c:v>196731.51999999999</c:v>
                </c:pt>
                <c:pt idx="19678">
                  <c:v>196741.52</c:v>
                </c:pt>
                <c:pt idx="19679">
                  <c:v>196751.52</c:v>
                </c:pt>
                <c:pt idx="19680">
                  <c:v>196761.52</c:v>
                </c:pt>
                <c:pt idx="19681">
                  <c:v>196771.52</c:v>
                </c:pt>
                <c:pt idx="19682">
                  <c:v>196781.52</c:v>
                </c:pt>
                <c:pt idx="19683">
                  <c:v>196791.52</c:v>
                </c:pt>
                <c:pt idx="19684">
                  <c:v>196801.52</c:v>
                </c:pt>
                <c:pt idx="19685">
                  <c:v>196811.51999999999</c:v>
                </c:pt>
                <c:pt idx="19686">
                  <c:v>196821.52</c:v>
                </c:pt>
                <c:pt idx="19687">
                  <c:v>196831.5</c:v>
                </c:pt>
                <c:pt idx="19688">
                  <c:v>196841.5</c:v>
                </c:pt>
                <c:pt idx="19689">
                  <c:v>196851.5</c:v>
                </c:pt>
                <c:pt idx="19690">
                  <c:v>196861.5</c:v>
                </c:pt>
                <c:pt idx="19691">
                  <c:v>196871.5</c:v>
                </c:pt>
                <c:pt idx="19692">
                  <c:v>196881.5</c:v>
                </c:pt>
                <c:pt idx="19693">
                  <c:v>196891.5</c:v>
                </c:pt>
                <c:pt idx="19694">
                  <c:v>196901.5</c:v>
                </c:pt>
                <c:pt idx="19695">
                  <c:v>196911.48</c:v>
                </c:pt>
                <c:pt idx="19696">
                  <c:v>196921.48</c:v>
                </c:pt>
                <c:pt idx="19697">
                  <c:v>196931.48</c:v>
                </c:pt>
                <c:pt idx="19698">
                  <c:v>196941.48</c:v>
                </c:pt>
                <c:pt idx="19699">
                  <c:v>196951.48</c:v>
                </c:pt>
                <c:pt idx="19700">
                  <c:v>196961.48</c:v>
                </c:pt>
                <c:pt idx="19701">
                  <c:v>196971.47</c:v>
                </c:pt>
                <c:pt idx="19702">
                  <c:v>196981.48</c:v>
                </c:pt>
                <c:pt idx="19703">
                  <c:v>196991.48</c:v>
                </c:pt>
                <c:pt idx="19704">
                  <c:v>197001.48</c:v>
                </c:pt>
                <c:pt idx="19705">
                  <c:v>197011.47</c:v>
                </c:pt>
                <c:pt idx="19706">
                  <c:v>197021.47</c:v>
                </c:pt>
                <c:pt idx="19707">
                  <c:v>197031.47</c:v>
                </c:pt>
                <c:pt idx="19708">
                  <c:v>197041.47</c:v>
                </c:pt>
                <c:pt idx="19709">
                  <c:v>197051.45</c:v>
                </c:pt>
                <c:pt idx="19710">
                  <c:v>197061.45</c:v>
                </c:pt>
                <c:pt idx="19711">
                  <c:v>197071.45</c:v>
                </c:pt>
                <c:pt idx="19712">
                  <c:v>197081.47</c:v>
                </c:pt>
                <c:pt idx="19713">
                  <c:v>197091.45</c:v>
                </c:pt>
                <c:pt idx="19714">
                  <c:v>197101.45</c:v>
                </c:pt>
                <c:pt idx="19715">
                  <c:v>197111.45</c:v>
                </c:pt>
                <c:pt idx="19716">
                  <c:v>197121.45</c:v>
                </c:pt>
                <c:pt idx="19717">
                  <c:v>197131.45</c:v>
                </c:pt>
                <c:pt idx="19718">
                  <c:v>197141.45</c:v>
                </c:pt>
                <c:pt idx="19719">
                  <c:v>197151.44</c:v>
                </c:pt>
                <c:pt idx="19720">
                  <c:v>197161.44</c:v>
                </c:pt>
                <c:pt idx="19721">
                  <c:v>197171.44</c:v>
                </c:pt>
                <c:pt idx="19722">
                  <c:v>197181.42</c:v>
                </c:pt>
                <c:pt idx="19723">
                  <c:v>197191.44</c:v>
                </c:pt>
                <c:pt idx="19724">
                  <c:v>197201.44</c:v>
                </c:pt>
                <c:pt idx="19725">
                  <c:v>197211.44</c:v>
                </c:pt>
                <c:pt idx="19726">
                  <c:v>197221.42</c:v>
                </c:pt>
                <c:pt idx="19727">
                  <c:v>197231.42</c:v>
                </c:pt>
                <c:pt idx="19728">
                  <c:v>197241.42</c:v>
                </c:pt>
                <c:pt idx="19729">
                  <c:v>197251.42</c:v>
                </c:pt>
                <c:pt idx="19730">
                  <c:v>197261.42</c:v>
                </c:pt>
                <c:pt idx="19731">
                  <c:v>197271.42</c:v>
                </c:pt>
                <c:pt idx="19732">
                  <c:v>197281.41</c:v>
                </c:pt>
                <c:pt idx="19733">
                  <c:v>197291.42</c:v>
                </c:pt>
                <c:pt idx="19734">
                  <c:v>197301.42</c:v>
                </c:pt>
                <c:pt idx="19735">
                  <c:v>197311.42</c:v>
                </c:pt>
                <c:pt idx="19736">
                  <c:v>197321.41</c:v>
                </c:pt>
                <c:pt idx="19737">
                  <c:v>197331.41</c:v>
                </c:pt>
                <c:pt idx="19738">
                  <c:v>197341.41</c:v>
                </c:pt>
                <c:pt idx="19739">
                  <c:v>197351.41</c:v>
                </c:pt>
                <c:pt idx="19740">
                  <c:v>197361.39</c:v>
                </c:pt>
                <c:pt idx="19741">
                  <c:v>197371.39</c:v>
                </c:pt>
                <c:pt idx="19742">
                  <c:v>197381.39</c:v>
                </c:pt>
                <c:pt idx="19743">
                  <c:v>197391.41</c:v>
                </c:pt>
                <c:pt idx="19744">
                  <c:v>197401.39</c:v>
                </c:pt>
                <c:pt idx="19745">
                  <c:v>197411.39</c:v>
                </c:pt>
                <c:pt idx="19746">
                  <c:v>197421.39</c:v>
                </c:pt>
                <c:pt idx="19747">
                  <c:v>197431.39</c:v>
                </c:pt>
                <c:pt idx="19748">
                  <c:v>197441.39</c:v>
                </c:pt>
                <c:pt idx="19749">
                  <c:v>197451.39</c:v>
                </c:pt>
                <c:pt idx="19750">
                  <c:v>197461.38</c:v>
                </c:pt>
                <c:pt idx="19751">
                  <c:v>197471.38</c:v>
                </c:pt>
                <c:pt idx="19752">
                  <c:v>197481.38</c:v>
                </c:pt>
                <c:pt idx="19753">
                  <c:v>197491.38</c:v>
                </c:pt>
                <c:pt idx="19754">
                  <c:v>197501.38</c:v>
                </c:pt>
                <c:pt idx="19755">
                  <c:v>197511.38</c:v>
                </c:pt>
                <c:pt idx="19756">
                  <c:v>197521.38</c:v>
                </c:pt>
                <c:pt idx="19757">
                  <c:v>197531.38</c:v>
                </c:pt>
                <c:pt idx="19758">
                  <c:v>197541.36</c:v>
                </c:pt>
                <c:pt idx="19759">
                  <c:v>197551.35999999999</c:v>
                </c:pt>
                <c:pt idx="19760">
                  <c:v>197561.36</c:v>
                </c:pt>
                <c:pt idx="19761">
                  <c:v>197571.36</c:v>
                </c:pt>
                <c:pt idx="19762">
                  <c:v>197581.36</c:v>
                </c:pt>
                <c:pt idx="19763">
                  <c:v>197591.36</c:v>
                </c:pt>
                <c:pt idx="19764">
                  <c:v>197601.36</c:v>
                </c:pt>
                <c:pt idx="19765">
                  <c:v>197611.36</c:v>
                </c:pt>
                <c:pt idx="19766">
                  <c:v>197621.36</c:v>
                </c:pt>
                <c:pt idx="19767">
                  <c:v>197631.35999999999</c:v>
                </c:pt>
                <c:pt idx="19768">
                  <c:v>197641.34</c:v>
                </c:pt>
                <c:pt idx="19769">
                  <c:v>197651.34</c:v>
                </c:pt>
                <c:pt idx="19770">
                  <c:v>197661.34</c:v>
                </c:pt>
                <c:pt idx="19771">
                  <c:v>197671.34</c:v>
                </c:pt>
                <c:pt idx="19772">
                  <c:v>197681.33</c:v>
                </c:pt>
                <c:pt idx="19773">
                  <c:v>197691.33</c:v>
                </c:pt>
                <c:pt idx="19774">
                  <c:v>197701.34</c:v>
                </c:pt>
                <c:pt idx="19775">
                  <c:v>197711.34</c:v>
                </c:pt>
                <c:pt idx="19776">
                  <c:v>197721.33</c:v>
                </c:pt>
                <c:pt idx="19777">
                  <c:v>197731.33</c:v>
                </c:pt>
                <c:pt idx="19778">
                  <c:v>197741.33</c:v>
                </c:pt>
                <c:pt idx="19779">
                  <c:v>197751.33</c:v>
                </c:pt>
                <c:pt idx="19780">
                  <c:v>197761.33</c:v>
                </c:pt>
                <c:pt idx="19781">
                  <c:v>197771.33</c:v>
                </c:pt>
                <c:pt idx="19782">
                  <c:v>197781.31</c:v>
                </c:pt>
                <c:pt idx="19783">
                  <c:v>197791.31</c:v>
                </c:pt>
                <c:pt idx="19784">
                  <c:v>197801.31</c:v>
                </c:pt>
                <c:pt idx="19785">
                  <c:v>197811.33</c:v>
                </c:pt>
                <c:pt idx="19786">
                  <c:v>197821.31</c:v>
                </c:pt>
                <c:pt idx="19787">
                  <c:v>197831.31</c:v>
                </c:pt>
                <c:pt idx="19788">
                  <c:v>197841.31</c:v>
                </c:pt>
                <c:pt idx="19789">
                  <c:v>197851.3</c:v>
                </c:pt>
                <c:pt idx="19790">
                  <c:v>197861.3</c:v>
                </c:pt>
                <c:pt idx="19791">
                  <c:v>197871.3</c:v>
                </c:pt>
                <c:pt idx="19792">
                  <c:v>197881.3</c:v>
                </c:pt>
                <c:pt idx="19793">
                  <c:v>197891.3</c:v>
                </c:pt>
                <c:pt idx="19794">
                  <c:v>197901.3</c:v>
                </c:pt>
                <c:pt idx="19795">
                  <c:v>197911.3</c:v>
                </c:pt>
                <c:pt idx="19796">
                  <c:v>197921.3</c:v>
                </c:pt>
                <c:pt idx="19797">
                  <c:v>197931.3</c:v>
                </c:pt>
                <c:pt idx="19798">
                  <c:v>197941.3</c:v>
                </c:pt>
                <c:pt idx="19799">
                  <c:v>197951.28</c:v>
                </c:pt>
                <c:pt idx="19800">
                  <c:v>197961.28</c:v>
                </c:pt>
                <c:pt idx="19801">
                  <c:v>197971.28</c:v>
                </c:pt>
                <c:pt idx="19802">
                  <c:v>197981.28</c:v>
                </c:pt>
                <c:pt idx="19803">
                  <c:v>197991.27</c:v>
                </c:pt>
                <c:pt idx="19804">
                  <c:v>198001.27</c:v>
                </c:pt>
                <c:pt idx="19805">
                  <c:v>198011.28</c:v>
                </c:pt>
                <c:pt idx="19806">
                  <c:v>198021.28</c:v>
                </c:pt>
                <c:pt idx="19807">
                  <c:v>198031.27</c:v>
                </c:pt>
                <c:pt idx="19808">
                  <c:v>198041.27</c:v>
                </c:pt>
                <c:pt idx="19809">
                  <c:v>198051.27</c:v>
                </c:pt>
                <c:pt idx="19810">
                  <c:v>198061.27</c:v>
                </c:pt>
                <c:pt idx="19811">
                  <c:v>198071.27</c:v>
                </c:pt>
                <c:pt idx="19812">
                  <c:v>198081.27</c:v>
                </c:pt>
                <c:pt idx="19813">
                  <c:v>198091.25</c:v>
                </c:pt>
                <c:pt idx="19814">
                  <c:v>198101.25</c:v>
                </c:pt>
                <c:pt idx="19815">
                  <c:v>198111.25</c:v>
                </c:pt>
                <c:pt idx="19816">
                  <c:v>198121.27</c:v>
                </c:pt>
                <c:pt idx="19817">
                  <c:v>198131.25</c:v>
                </c:pt>
                <c:pt idx="19818">
                  <c:v>198141.25</c:v>
                </c:pt>
                <c:pt idx="19819">
                  <c:v>198151.25</c:v>
                </c:pt>
                <c:pt idx="19820">
                  <c:v>198161.25</c:v>
                </c:pt>
                <c:pt idx="19821">
                  <c:v>198171.23</c:v>
                </c:pt>
                <c:pt idx="19822">
                  <c:v>198181.23</c:v>
                </c:pt>
                <c:pt idx="19823">
                  <c:v>198191.23</c:v>
                </c:pt>
                <c:pt idx="19824">
                  <c:v>198201.23</c:v>
                </c:pt>
                <c:pt idx="19825">
                  <c:v>198211.23</c:v>
                </c:pt>
                <c:pt idx="19826">
                  <c:v>198221.23</c:v>
                </c:pt>
                <c:pt idx="19827">
                  <c:v>198231.23</c:v>
                </c:pt>
                <c:pt idx="19828">
                  <c:v>198241.23</c:v>
                </c:pt>
                <c:pt idx="19829">
                  <c:v>198251.23</c:v>
                </c:pt>
                <c:pt idx="19830">
                  <c:v>198261.23</c:v>
                </c:pt>
                <c:pt idx="19831">
                  <c:v>198271.22</c:v>
                </c:pt>
                <c:pt idx="19832">
                  <c:v>198281.22</c:v>
                </c:pt>
                <c:pt idx="19833">
                  <c:v>198291.22</c:v>
                </c:pt>
                <c:pt idx="19834">
                  <c:v>198301.22</c:v>
                </c:pt>
                <c:pt idx="19835">
                  <c:v>198311.2</c:v>
                </c:pt>
                <c:pt idx="19836">
                  <c:v>198321.22</c:v>
                </c:pt>
                <c:pt idx="19837">
                  <c:v>198331.22</c:v>
                </c:pt>
                <c:pt idx="19838">
                  <c:v>198341.22</c:v>
                </c:pt>
                <c:pt idx="19839">
                  <c:v>198351.2</c:v>
                </c:pt>
                <c:pt idx="19840">
                  <c:v>198361.2</c:v>
                </c:pt>
                <c:pt idx="19841">
                  <c:v>198371.20000000001</c:v>
                </c:pt>
                <c:pt idx="19842">
                  <c:v>198381.2</c:v>
                </c:pt>
                <c:pt idx="19843">
                  <c:v>198391.2</c:v>
                </c:pt>
                <c:pt idx="19844">
                  <c:v>198401.2</c:v>
                </c:pt>
                <c:pt idx="19845">
                  <c:v>198411.19</c:v>
                </c:pt>
                <c:pt idx="19846">
                  <c:v>198421.2</c:v>
                </c:pt>
                <c:pt idx="19847">
                  <c:v>198431.2</c:v>
                </c:pt>
                <c:pt idx="19848">
                  <c:v>198441.2</c:v>
                </c:pt>
                <c:pt idx="19849">
                  <c:v>198451.19</c:v>
                </c:pt>
                <c:pt idx="19850">
                  <c:v>198461.19</c:v>
                </c:pt>
                <c:pt idx="19851">
                  <c:v>198471.19</c:v>
                </c:pt>
                <c:pt idx="19852">
                  <c:v>198481.17</c:v>
                </c:pt>
                <c:pt idx="19853">
                  <c:v>198491.17</c:v>
                </c:pt>
                <c:pt idx="19854">
                  <c:v>198501.17</c:v>
                </c:pt>
                <c:pt idx="19855">
                  <c:v>198511.17</c:v>
                </c:pt>
                <c:pt idx="19856">
                  <c:v>198521.17</c:v>
                </c:pt>
                <c:pt idx="19857">
                  <c:v>198531.17</c:v>
                </c:pt>
                <c:pt idx="19858">
                  <c:v>198541.17</c:v>
                </c:pt>
                <c:pt idx="19859">
                  <c:v>198551.17</c:v>
                </c:pt>
                <c:pt idx="19860">
                  <c:v>198561.17</c:v>
                </c:pt>
                <c:pt idx="19861">
                  <c:v>198571.17</c:v>
                </c:pt>
                <c:pt idx="19862">
                  <c:v>198581.17</c:v>
                </c:pt>
                <c:pt idx="19863">
                  <c:v>198591.16</c:v>
                </c:pt>
                <c:pt idx="19864">
                  <c:v>198601.16</c:v>
                </c:pt>
                <c:pt idx="19865">
                  <c:v>198611.16</c:v>
                </c:pt>
                <c:pt idx="19866">
                  <c:v>198621.14</c:v>
                </c:pt>
                <c:pt idx="19867">
                  <c:v>198631.16</c:v>
                </c:pt>
                <c:pt idx="19868">
                  <c:v>198641.16</c:v>
                </c:pt>
                <c:pt idx="19869">
                  <c:v>198651.16</c:v>
                </c:pt>
                <c:pt idx="19870">
                  <c:v>198661.14</c:v>
                </c:pt>
                <c:pt idx="19871">
                  <c:v>198671.14</c:v>
                </c:pt>
                <c:pt idx="19872">
                  <c:v>198681.14</c:v>
                </c:pt>
                <c:pt idx="19873">
                  <c:v>198691.14</c:v>
                </c:pt>
                <c:pt idx="19874">
                  <c:v>198701.14</c:v>
                </c:pt>
                <c:pt idx="19875">
                  <c:v>198711.14</c:v>
                </c:pt>
                <c:pt idx="19876">
                  <c:v>198721.13</c:v>
                </c:pt>
                <c:pt idx="19877">
                  <c:v>198731.14</c:v>
                </c:pt>
                <c:pt idx="19878">
                  <c:v>198741.14</c:v>
                </c:pt>
                <c:pt idx="19879">
                  <c:v>198751.14</c:v>
                </c:pt>
                <c:pt idx="19880">
                  <c:v>198761.13</c:v>
                </c:pt>
                <c:pt idx="19881">
                  <c:v>198771.13</c:v>
                </c:pt>
                <c:pt idx="19882">
                  <c:v>198781.13</c:v>
                </c:pt>
                <c:pt idx="19883">
                  <c:v>198791.13</c:v>
                </c:pt>
                <c:pt idx="19884">
                  <c:v>198801.11</c:v>
                </c:pt>
                <c:pt idx="19885">
                  <c:v>198811.11</c:v>
                </c:pt>
                <c:pt idx="19886">
                  <c:v>198821.11</c:v>
                </c:pt>
                <c:pt idx="19887">
                  <c:v>198831.11</c:v>
                </c:pt>
                <c:pt idx="19888">
                  <c:v>198841.11</c:v>
                </c:pt>
                <c:pt idx="19889">
                  <c:v>198851.11</c:v>
                </c:pt>
                <c:pt idx="19890">
                  <c:v>198861.11</c:v>
                </c:pt>
                <c:pt idx="19891">
                  <c:v>198871.11</c:v>
                </c:pt>
                <c:pt idx="19892">
                  <c:v>198881.11</c:v>
                </c:pt>
                <c:pt idx="19893">
                  <c:v>198891.11</c:v>
                </c:pt>
                <c:pt idx="19894">
                  <c:v>198901.09</c:v>
                </c:pt>
                <c:pt idx="19895">
                  <c:v>198911.09</c:v>
                </c:pt>
                <c:pt idx="19896">
                  <c:v>198921.09</c:v>
                </c:pt>
                <c:pt idx="19897">
                  <c:v>198931.09</c:v>
                </c:pt>
                <c:pt idx="19898">
                  <c:v>198941.09</c:v>
                </c:pt>
                <c:pt idx="19899">
                  <c:v>198951.09</c:v>
                </c:pt>
                <c:pt idx="19900">
                  <c:v>198961.09</c:v>
                </c:pt>
                <c:pt idx="19901">
                  <c:v>198971.09</c:v>
                </c:pt>
                <c:pt idx="19902">
                  <c:v>198981.08</c:v>
                </c:pt>
                <c:pt idx="19903">
                  <c:v>198991.08</c:v>
                </c:pt>
                <c:pt idx="19904">
                  <c:v>199001.08</c:v>
                </c:pt>
                <c:pt idx="19905">
                  <c:v>199011.08</c:v>
                </c:pt>
                <c:pt idx="19906">
                  <c:v>199021.08</c:v>
                </c:pt>
                <c:pt idx="19907">
                  <c:v>199031.08</c:v>
                </c:pt>
                <c:pt idx="19908">
                  <c:v>199041.08</c:v>
                </c:pt>
                <c:pt idx="19909">
                  <c:v>199051.08</c:v>
                </c:pt>
                <c:pt idx="19910">
                  <c:v>199061.08</c:v>
                </c:pt>
                <c:pt idx="19911">
                  <c:v>199071.08</c:v>
                </c:pt>
                <c:pt idx="19912">
                  <c:v>199081.06</c:v>
                </c:pt>
                <c:pt idx="19913">
                  <c:v>199091.06</c:v>
                </c:pt>
                <c:pt idx="19914">
                  <c:v>199101.06</c:v>
                </c:pt>
                <c:pt idx="19915">
                  <c:v>199111.05</c:v>
                </c:pt>
                <c:pt idx="19916">
                  <c:v>199121.05</c:v>
                </c:pt>
                <c:pt idx="19917">
                  <c:v>199131.05</c:v>
                </c:pt>
                <c:pt idx="19918">
                  <c:v>199141.06</c:v>
                </c:pt>
                <c:pt idx="19919">
                  <c:v>199151.05</c:v>
                </c:pt>
                <c:pt idx="19920">
                  <c:v>199161.05</c:v>
                </c:pt>
                <c:pt idx="19921">
                  <c:v>199171.05</c:v>
                </c:pt>
                <c:pt idx="19922">
                  <c:v>199181.05</c:v>
                </c:pt>
                <c:pt idx="19923">
                  <c:v>199191.05</c:v>
                </c:pt>
                <c:pt idx="19924">
                  <c:v>199201.05</c:v>
                </c:pt>
                <c:pt idx="19925">
                  <c:v>199211.05</c:v>
                </c:pt>
                <c:pt idx="19926">
                  <c:v>199221.03</c:v>
                </c:pt>
                <c:pt idx="19927">
                  <c:v>199231.03</c:v>
                </c:pt>
                <c:pt idx="19928">
                  <c:v>199241.03</c:v>
                </c:pt>
                <c:pt idx="19929">
                  <c:v>199251.05</c:v>
                </c:pt>
                <c:pt idx="19930">
                  <c:v>199261.03</c:v>
                </c:pt>
                <c:pt idx="19931">
                  <c:v>199271.03</c:v>
                </c:pt>
                <c:pt idx="19932">
                  <c:v>199281.03</c:v>
                </c:pt>
                <c:pt idx="19933">
                  <c:v>199291.02</c:v>
                </c:pt>
                <c:pt idx="19934">
                  <c:v>199301.02</c:v>
                </c:pt>
                <c:pt idx="19935">
                  <c:v>199311.02</c:v>
                </c:pt>
                <c:pt idx="19936">
                  <c:v>199321.02</c:v>
                </c:pt>
                <c:pt idx="19937">
                  <c:v>199331.02</c:v>
                </c:pt>
                <c:pt idx="19938">
                  <c:v>199341.02</c:v>
                </c:pt>
                <c:pt idx="19939">
                  <c:v>199351.02</c:v>
                </c:pt>
                <c:pt idx="19940">
                  <c:v>199361.02</c:v>
                </c:pt>
                <c:pt idx="19941">
                  <c:v>199371.02</c:v>
                </c:pt>
                <c:pt idx="19942">
                  <c:v>199381.02</c:v>
                </c:pt>
                <c:pt idx="19943">
                  <c:v>199391</c:v>
                </c:pt>
                <c:pt idx="19944">
                  <c:v>199401</c:v>
                </c:pt>
                <c:pt idx="19945">
                  <c:v>199411</c:v>
                </c:pt>
                <c:pt idx="19946">
                  <c:v>199421</c:v>
                </c:pt>
                <c:pt idx="19947">
                  <c:v>199430.98</c:v>
                </c:pt>
                <c:pt idx="19948">
                  <c:v>199440.98</c:v>
                </c:pt>
                <c:pt idx="19949">
                  <c:v>199451</c:v>
                </c:pt>
                <c:pt idx="19950">
                  <c:v>199461</c:v>
                </c:pt>
                <c:pt idx="19951">
                  <c:v>199470.98</c:v>
                </c:pt>
                <c:pt idx="19952">
                  <c:v>199480.98</c:v>
                </c:pt>
                <c:pt idx="19953">
                  <c:v>199490.98</c:v>
                </c:pt>
                <c:pt idx="19954">
                  <c:v>199500.98</c:v>
                </c:pt>
                <c:pt idx="19955">
                  <c:v>199510.98</c:v>
                </c:pt>
                <c:pt idx="19956">
                  <c:v>199520.98</c:v>
                </c:pt>
                <c:pt idx="19957">
                  <c:v>199530.97</c:v>
                </c:pt>
                <c:pt idx="19958">
                  <c:v>199540.97</c:v>
                </c:pt>
                <c:pt idx="19959">
                  <c:v>199550.97</c:v>
                </c:pt>
                <c:pt idx="19960">
                  <c:v>199560.98</c:v>
                </c:pt>
                <c:pt idx="19961">
                  <c:v>199570.97</c:v>
                </c:pt>
                <c:pt idx="19962">
                  <c:v>199580.97</c:v>
                </c:pt>
                <c:pt idx="19963">
                  <c:v>199590.97</c:v>
                </c:pt>
                <c:pt idx="19964">
                  <c:v>199600.97</c:v>
                </c:pt>
                <c:pt idx="19965">
                  <c:v>199610.95</c:v>
                </c:pt>
                <c:pt idx="19966">
                  <c:v>199620.95</c:v>
                </c:pt>
                <c:pt idx="19967">
                  <c:v>199630.95</c:v>
                </c:pt>
                <c:pt idx="19968">
                  <c:v>199640.95</c:v>
                </c:pt>
                <c:pt idx="19969">
                  <c:v>199650.95</c:v>
                </c:pt>
                <c:pt idx="19970">
                  <c:v>199660.95</c:v>
                </c:pt>
                <c:pt idx="19971">
                  <c:v>199670.95</c:v>
                </c:pt>
                <c:pt idx="19972">
                  <c:v>199680.95</c:v>
                </c:pt>
                <c:pt idx="19973">
                  <c:v>199690.95</c:v>
                </c:pt>
                <c:pt idx="19974">
                  <c:v>199700.95</c:v>
                </c:pt>
                <c:pt idx="19975">
                  <c:v>199710.94</c:v>
                </c:pt>
                <c:pt idx="19976">
                  <c:v>199720.94</c:v>
                </c:pt>
                <c:pt idx="19977">
                  <c:v>199730.94</c:v>
                </c:pt>
                <c:pt idx="19978">
                  <c:v>199740.94</c:v>
                </c:pt>
                <c:pt idx="19979">
                  <c:v>199750.92</c:v>
                </c:pt>
                <c:pt idx="19980">
                  <c:v>199760.94</c:v>
                </c:pt>
                <c:pt idx="19981">
                  <c:v>199770.94</c:v>
                </c:pt>
                <c:pt idx="19982">
                  <c:v>199780.94</c:v>
                </c:pt>
                <c:pt idx="19983">
                  <c:v>199790.92</c:v>
                </c:pt>
                <c:pt idx="19984">
                  <c:v>199800.92</c:v>
                </c:pt>
                <c:pt idx="19985">
                  <c:v>199810.92</c:v>
                </c:pt>
                <c:pt idx="19986">
                  <c:v>199820.92</c:v>
                </c:pt>
                <c:pt idx="19987">
                  <c:v>199830.92</c:v>
                </c:pt>
                <c:pt idx="19988">
                  <c:v>199840.92</c:v>
                </c:pt>
                <c:pt idx="19989">
                  <c:v>199850.91</c:v>
                </c:pt>
                <c:pt idx="19990">
                  <c:v>199860.92</c:v>
                </c:pt>
                <c:pt idx="19991">
                  <c:v>199870.92</c:v>
                </c:pt>
                <c:pt idx="19992">
                  <c:v>199880.92</c:v>
                </c:pt>
                <c:pt idx="19993">
                  <c:v>199890.91</c:v>
                </c:pt>
                <c:pt idx="19994">
                  <c:v>199900.91</c:v>
                </c:pt>
                <c:pt idx="19995">
                  <c:v>199910.91</c:v>
                </c:pt>
                <c:pt idx="19996">
                  <c:v>199920.89</c:v>
                </c:pt>
                <c:pt idx="19997">
                  <c:v>199930.89</c:v>
                </c:pt>
                <c:pt idx="19998">
                  <c:v>199940.89</c:v>
                </c:pt>
                <c:pt idx="19999">
                  <c:v>199950.89</c:v>
                </c:pt>
                <c:pt idx="20000">
                  <c:v>199960.89</c:v>
                </c:pt>
                <c:pt idx="20001">
                  <c:v>199970.89</c:v>
                </c:pt>
                <c:pt idx="20002">
                  <c:v>199980.89</c:v>
                </c:pt>
                <c:pt idx="20003">
                  <c:v>199990.89</c:v>
                </c:pt>
                <c:pt idx="20004">
                  <c:v>200000.89</c:v>
                </c:pt>
                <c:pt idx="20005">
                  <c:v>200010.89</c:v>
                </c:pt>
                <c:pt idx="20006">
                  <c:v>200020.88</c:v>
                </c:pt>
                <c:pt idx="20007">
                  <c:v>200030.88</c:v>
                </c:pt>
                <c:pt idx="20008">
                  <c:v>200040.88</c:v>
                </c:pt>
                <c:pt idx="20009">
                  <c:v>200050.88</c:v>
                </c:pt>
                <c:pt idx="20010">
                  <c:v>200060.86</c:v>
                </c:pt>
                <c:pt idx="20011">
                  <c:v>200070.88</c:v>
                </c:pt>
                <c:pt idx="20012">
                  <c:v>200080.88</c:v>
                </c:pt>
                <c:pt idx="20013">
                  <c:v>200090.88</c:v>
                </c:pt>
                <c:pt idx="20014">
                  <c:v>200100.86</c:v>
                </c:pt>
                <c:pt idx="20015">
                  <c:v>200110.86</c:v>
                </c:pt>
                <c:pt idx="20016">
                  <c:v>200120.86</c:v>
                </c:pt>
                <c:pt idx="20017">
                  <c:v>200130.86</c:v>
                </c:pt>
                <c:pt idx="20018">
                  <c:v>200140.86</c:v>
                </c:pt>
                <c:pt idx="20019">
                  <c:v>200150.86</c:v>
                </c:pt>
                <c:pt idx="20020">
                  <c:v>200160.84</c:v>
                </c:pt>
                <c:pt idx="20021">
                  <c:v>200170.86</c:v>
                </c:pt>
                <c:pt idx="20022">
                  <c:v>200180.86</c:v>
                </c:pt>
                <c:pt idx="20023">
                  <c:v>200190.86</c:v>
                </c:pt>
                <c:pt idx="20024">
                  <c:v>200200.84</c:v>
                </c:pt>
                <c:pt idx="20025">
                  <c:v>200210.86</c:v>
                </c:pt>
                <c:pt idx="20026">
                  <c:v>200220.84</c:v>
                </c:pt>
                <c:pt idx="20027">
                  <c:v>200230.84</c:v>
                </c:pt>
                <c:pt idx="20028">
                  <c:v>200240.83</c:v>
                </c:pt>
                <c:pt idx="20029">
                  <c:v>200250.83</c:v>
                </c:pt>
                <c:pt idx="20030">
                  <c:v>200260.83</c:v>
                </c:pt>
                <c:pt idx="20031">
                  <c:v>200270.83</c:v>
                </c:pt>
                <c:pt idx="20032">
                  <c:v>200280.83</c:v>
                </c:pt>
                <c:pt idx="20033">
                  <c:v>200290.83</c:v>
                </c:pt>
                <c:pt idx="20034">
                  <c:v>200300.83</c:v>
                </c:pt>
                <c:pt idx="20035">
                  <c:v>200310.83</c:v>
                </c:pt>
                <c:pt idx="20036">
                  <c:v>200320.83</c:v>
                </c:pt>
                <c:pt idx="20037">
                  <c:v>200330.83</c:v>
                </c:pt>
                <c:pt idx="20038">
                  <c:v>200340.81</c:v>
                </c:pt>
                <c:pt idx="20039">
                  <c:v>200350.81</c:v>
                </c:pt>
                <c:pt idx="20040">
                  <c:v>200360.81</c:v>
                </c:pt>
                <c:pt idx="20041">
                  <c:v>200370.81</c:v>
                </c:pt>
                <c:pt idx="20042">
                  <c:v>200380.81</c:v>
                </c:pt>
                <c:pt idx="20043">
                  <c:v>200390.81</c:v>
                </c:pt>
                <c:pt idx="20044">
                  <c:v>200400.81</c:v>
                </c:pt>
                <c:pt idx="20045">
                  <c:v>200410.81</c:v>
                </c:pt>
                <c:pt idx="20046">
                  <c:v>200420.8</c:v>
                </c:pt>
                <c:pt idx="20047">
                  <c:v>200430.8</c:v>
                </c:pt>
                <c:pt idx="20048">
                  <c:v>200440.8</c:v>
                </c:pt>
                <c:pt idx="20049">
                  <c:v>200450.8</c:v>
                </c:pt>
                <c:pt idx="20050">
                  <c:v>200460.79999999999</c:v>
                </c:pt>
                <c:pt idx="20051">
                  <c:v>200470.8</c:v>
                </c:pt>
                <c:pt idx="20052">
                  <c:v>200480.8</c:v>
                </c:pt>
                <c:pt idx="20053">
                  <c:v>200490.8</c:v>
                </c:pt>
                <c:pt idx="20054">
                  <c:v>200500.8</c:v>
                </c:pt>
                <c:pt idx="20055">
                  <c:v>200510.8</c:v>
                </c:pt>
                <c:pt idx="20056">
                  <c:v>200520.78</c:v>
                </c:pt>
                <c:pt idx="20057">
                  <c:v>200530.78</c:v>
                </c:pt>
                <c:pt idx="20058">
                  <c:v>200540.78</c:v>
                </c:pt>
                <c:pt idx="20059">
                  <c:v>200550.77</c:v>
                </c:pt>
                <c:pt idx="20060">
                  <c:v>200560.77</c:v>
                </c:pt>
                <c:pt idx="20061">
                  <c:v>200570.77</c:v>
                </c:pt>
                <c:pt idx="20062">
                  <c:v>200580.78</c:v>
                </c:pt>
                <c:pt idx="20063">
                  <c:v>200590.77</c:v>
                </c:pt>
                <c:pt idx="20064">
                  <c:v>200600.77</c:v>
                </c:pt>
                <c:pt idx="20065">
                  <c:v>200610.77</c:v>
                </c:pt>
                <c:pt idx="20066">
                  <c:v>200620.77</c:v>
                </c:pt>
                <c:pt idx="20067">
                  <c:v>200630.77</c:v>
                </c:pt>
                <c:pt idx="20068">
                  <c:v>200640.77</c:v>
                </c:pt>
                <c:pt idx="20069">
                  <c:v>200650.75</c:v>
                </c:pt>
                <c:pt idx="20070">
                  <c:v>200660.75</c:v>
                </c:pt>
                <c:pt idx="20071">
                  <c:v>200670.75</c:v>
                </c:pt>
                <c:pt idx="20072">
                  <c:v>200680.77</c:v>
                </c:pt>
                <c:pt idx="20073">
                  <c:v>200690.75</c:v>
                </c:pt>
                <c:pt idx="20074">
                  <c:v>200700.75</c:v>
                </c:pt>
                <c:pt idx="20075">
                  <c:v>200710.75</c:v>
                </c:pt>
                <c:pt idx="20076">
                  <c:v>200720.75</c:v>
                </c:pt>
                <c:pt idx="20077">
                  <c:v>200730.73</c:v>
                </c:pt>
                <c:pt idx="20078">
                  <c:v>200740.73</c:v>
                </c:pt>
                <c:pt idx="20079">
                  <c:v>200750.73</c:v>
                </c:pt>
                <c:pt idx="20080">
                  <c:v>200760.73</c:v>
                </c:pt>
                <c:pt idx="20081">
                  <c:v>200770.73</c:v>
                </c:pt>
                <c:pt idx="20082">
                  <c:v>200780.73</c:v>
                </c:pt>
                <c:pt idx="20083">
                  <c:v>200790.73</c:v>
                </c:pt>
                <c:pt idx="20084">
                  <c:v>200800.73</c:v>
                </c:pt>
                <c:pt idx="20085">
                  <c:v>200810.73</c:v>
                </c:pt>
                <c:pt idx="20086">
                  <c:v>200820.73</c:v>
                </c:pt>
                <c:pt idx="20087">
                  <c:v>200830.72</c:v>
                </c:pt>
                <c:pt idx="20088">
                  <c:v>200840.72</c:v>
                </c:pt>
                <c:pt idx="20089">
                  <c:v>200850.72</c:v>
                </c:pt>
                <c:pt idx="20090">
                  <c:v>200860.72</c:v>
                </c:pt>
                <c:pt idx="20091">
                  <c:v>200870.7</c:v>
                </c:pt>
                <c:pt idx="20092">
                  <c:v>200880.7</c:v>
                </c:pt>
                <c:pt idx="20093">
                  <c:v>200890.72</c:v>
                </c:pt>
                <c:pt idx="20094">
                  <c:v>200900.72</c:v>
                </c:pt>
                <c:pt idx="20095">
                  <c:v>200910.7</c:v>
                </c:pt>
                <c:pt idx="20096">
                  <c:v>200920.7</c:v>
                </c:pt>
                <c:pt idx="20097">
                  <c:v>200930.7</c:v>
                </c:pt>
                <c:pt idx="20098">
                  <c:v>200940.7</c:v>
                </c:pt>
                <c:pt idx="20099">
                  <c:v>200950.7</c:v>
                </c:pt>
                <c:pt idx="20100">
                  <c:v>200960.7</c:v>
                </c:pt>
                <c:pt idx="20101">
                  <c:v>200970.69</c:v>
                </c:pt>
                <c:pt idx="20102">
                  <c:v>200980.69</c:v>
                </c:pt>
                <c:pt idx="20103">
                  <c:v>200990.7</c:v>
                </c:pt>
                <c:pt idx="20104">
                  <c:v>201000.7</c:v>
                </c:pt>
                <c:pt idx="20105">
                  <c:v>201010.69</c:v>
                </c:pt>
                <c:pt idx="20106">
                  <c:v>201020.69</c:v>
                </c:pt>
                <c:pt idx="20107">
                  <c:v>201030.69</c:v>
                </c:pt>
                <c:pt idx="20108">
                  <c:v>201040.69</c:v>
                </c:pt>
                <c:pt idx="20109">
                  <c:v>201050.67</c:v>
                </c:pt>
                <c:pt idx="20110">
                  <c:v>201060.67</c:v>
                </c:pt>
                <c:pt idx="20111">
                  <c:v>201070.67</c:v>
                </c:pt>
                <c:pt idx="20112">
                  <c:v>201080.67</c:v>
                </c:pt>
                <c:pt idx="20113">
                  <c:v>201090.67</c:v>
                </c:pt>
                <c:pt idx="20114">
                  <c:v>201100.67</c:v>
                </c:pt>
                <c:pt idx="20115">
                  <c:v>201110.67</c:v>
                </c:pt>
                <c:pt idx="20116">
                  <c:v>201120.67</c:v>
                </c:pt>
                <c:pt idx="20117">
                  <c:v>201130.67</c:v>
                </c:pt>
                <c:pt idx="20118">
                  <c:v>201140.67</c:v>
                </c:pt>
                <c:pt idx="20119">
                  <c:v>201150.66</c:v>
                </c:pt>
                <c:pt idx="20120">
                  <c:v>201160.66</c:v>
                </c:pt>
                <c:pt idx="20121">
                  <c:v>201170.66</c:v>
                </c:pt>
                <c:pt idx="20122">
                  <c:v>201180.64</c:v>
                </c:pt>
                <c:pt idx="20123">
                  <c:v>201190.64</c:v>
                </c:pt>
                <c:pt idx="20124">
                  <c:v>201200.66</c:v>
                </c:pt>
                <c:pt idx="20125">
                  <c:v>201210.66</c:v>
                </c:pt>
                <c:pt idx="20126">
                  <c:v>201220.64</c:v>
                </c:pt>
                <c:pt idx="20127">
                  <c:v>201230.64</c:v>
                </c:pt>
                <c:pt idx="20128">
                  <c:v>201240.64</c:v>
                </c:pt>
                <c:pt idx="20129">
                  <c:v>201250.64</c:v>
                </c:pt>
                <c:pt idx="20130">
                  <c:v>201260.64</c:v>
                </c:pt>
                <c:pt idx="20131">
                  <c:v>201270.64</c:v>
                </c:pt>
                <c:pt idx="20132">
                  <c:v>201280.64000000001</c:v>
                </c:pt>
                <c:pt idx="20133">
                  <c:v>201290.63</c:v>
                </c:pt>
                <c:pt idx="20134">
                  <c:v>201300.64</c:v>
                </c:pt>
                <c:pt idx="20135">
                  <c:v>201310.64</c:v>
                </c:pt>
                <c:pt idx="20136">
                  <c:v>201320.64</c:v>
                </c:pt>
                <c:pt idx="20137">
                  <c:v>201330.63</c:v>
                </c:pt>
                <c:pt idx="20138">
                  <c:v>201340.63</c:v>
                </c:pt>
                <c:pt idx="20139">
                  <c:v>201350.63</c:v>
                </c:pt>
                <c:pt idx="20140">
                  <c:v>201360.61</c:v>
                </c:pt>
                <c:pt idx="20141">
                  <c:v>201370.61</c:v>
                </c:pt>
                <c:pt idx="20142">
                  <c:v>201380.61</c:v>
                </c:pt>
                <c:pt idx="20143">
                  <c:v>201390.61</c:v>
                </c:pt>
                <c:pt idx="20144">
                  <c:v>201400.61</c:v>
                </c:pt>
                <c:pt idx="20145">
                  <c:v>201410.61</c:v>
                </c:pt>
                <c:pt idx="20146">
                  <c:v>201420.61</c:v>
                </c:pt>
                <c:pt idx="20147">
                  <c:v>201430.61</c:v>
                </c:pt>
                <c:pt idx="20148">
                  <c:v>201440.61</c:v>
                </c:pt>
                <c:pt idx="20149">
                  <c:v>201450.61</c:v>
                </c:pt>
                <c:pt idx="20150">
                  <c:v>201460.59</c:v>
                </c:pt>
                <c:pt idx="20151">
                  <c:v>201470.59</c:v>
                </c:pt>
                <c:pt idx="20152">
                  <c:v>201480.59</c:v>
                </c:pt>
                <c:pt idx="20153">
                  <c:v>201490.59</c:v>
                </c:pt>
                <c:pt idx="20154">
                  <c:v>201500.59</c:v>
                </c:pt>
                <c:pt idx="20155">
                  <c:v>201510.59</c:v>
                </c:pt>
                <c:pt idx="20156">
                  <c:v>201520.59</c:v>
                </c:pt>
                <c:pt idx="20157">
                  <c:v>201530.59</c:v>
                </c:pt>
                <c:pt idx="20158">
                  <c:v>201540.58</c:v>
                </c:pt>
                <c:pt idx="20159">
                  <c:v>201550.58</c:v>
                </c:pt>
                <c:pt idx="20160">
                  <c:v>201560.58</c:v>
                </c:pt>
                <c:pt idx="20161">
                  <c:v>201570.58</c:v>
                </c:pt>
                <c:pt idx="20162">
                  <c:v>201580.58</c:v>
                </c:pt>
                <c:pt idx="20163">
                  <c:v>201590.58</c:v>
                </c:pt>
                <c:pt idx="20164">
                  <c:v>201600.58</c:v>
                </c:pt>
                <c:pt idx="20165">
                  <c:v>201610.58</c:v>
                </c:pt>
                <c:pt idx="20166">
                  <c:v>201620.58</c:v>
                </c:pt>
                <c:pt idx="20167">
                  <c:v>201630.58</c:v>
                </c:pt>
                <c:pt idx="20168">
                  <c:v>201640.56</c:v>
                </c:pt>
                <c:pt idx="20169">
                  <c:v>201650.56</c:v>
                </c:pt>
                <c:pt idx="20170">
                  <c:v>201660.56</c:v>
                </c:pt>
                <c:pt idx="20171">
                  <c:v>201670.56</c:v>
                </c:pt>
                <c:pt idx="20172">
                  <c:v>201680.55</c:v>
                </c:pt>
                <c:pt idx="20173">
                  <c:v>201690.55</c:v>
                </c:pt>
                <c:pt idx="20174">
                  <c:v>201700.55</c:v>
                </c:pt>
                <c:pt idx="20175">
                  <c:v>201710.56</c:v>
                </c:pt>
                <c:pt idx="20176">
                  <c:v>201720.55</c:v>
                </c:pt>
                <c:pt idx="20177">
                  <c:v>201730.55</c:v>
                </c:pt>
                <c:pt idx="20178">
                  <c:v>201740.55</c:v>
                </c:pt>
                <c:pt idx="20179">
                  <c:v>201750.55</c:v>
                </c:pt>
                <c:pt idx="20180">
                  <c:v>201760.55</c:v>
                </c:pt>
                <c:pt idx="20181">
                  <c:v>201770.55</c:v>
                </c:pt>
                <c:pt idx="20182">
                  <c:v>201780.53</c:v>
                </c:pt>
                <c:pt idx="20183">
                  <c:v>201790.53</c:v>
                </c:pt>
                <c:pt idx="20184">
                  <c:v>201800.53</c:v>
                </c:pt>
                <c:pt idx="20185">
                  <c:v>201810.55</c:v>
                </c:pt>
                <c:pt idx="20186">
                  <c:v>201820.53</c:v>
                </c:pt>
                <c:pt idx="20187">
                  <c:v>201830.53</c:v>
                </c:pt>
                <c:pt idx="20188">
                  <c:v>201840.53</c:v>
                </c:pt>
                <c:pt idx="20189">
                  <c:v>201850.52</c:v>
                </c:pt>
                <c:pt idx="20190">
                  <c:v>201860.52</c:v>
                </c:pt>
                <c:pt idx="20191">
                  <c:v>201870.52</c:v>
                </c:pt>
                <c:pt idx="20192">
                  <c:v>201880.52</c:v>
                </c:pt>
                <c:pt idx="20193">
                  <c:v>201890.52</c:v>
                </c:pt>
                <c:pt idx="20194">
                  <c:v>201900.52</c:v>
                </c:pt>
                <c:pt idx="20195">
                  <c:v>201910.52</c:v>
                </c:pt>
                <c:pt idx="20196">
                  <c:v>201920.52</c:v>
                </c:pt>
                <c:pt idx="20197">
                  <c:v>201930.52</c:v>
                </c:pt>
                <c:pt idx="20198">
                  <c:v>201940.52</c:v>
                </c:pt>
                <c:pt idx="20199">
                  <c:v>201950.52</c:v>
                </c:pt>
                <c:pt idx="20200">
                  <c:v>201960.5</c:v>
                </c:pt>
                <c:pt idx="20201">
                  <c:v>201970.5</c:v>
                </c:pt>
                <c:pt idx="20202">
                  <c:v>201980.5</c:v>
                </c:pt>
                <c:pt idx="20203">
                  <c:v>201990.48</c:v>
                </c:pt>
                <c:pt idx="20204">
                  <c:v>202000.48</c:v>
                </c:pt>
                <c:pt idx="20205">
                  <c:v>202010.5</c:v>
                </c:pt>
                <c:pt idx="20206">
                  <c:v>202020.5</c:v>
                </c:pt>
                <c:pt idx="20207">
                  <c:v>202030.48</c:v>
                </c:pt>
                <c:pt idx="20208">
                  <c:v>202040.48</c:v>
                </c:pt>
                <c:pt idx="20209">
                  <c:v>202050.48</c:v>
                </c:pt>
                <c:pt idx="20210">
                  <c:v>202060.48</c:v>
                </c:pt>
                <c:pt idx="20211">
                  <c:v>202070.48</c:v>
                </c:pt>
                <c:pt idx="20212">
                  <c:v>202080.48</c:v>
                </c:pt>
                <c:pt idx="20213">
                  <c:v>202090.47</c:v>
                </c:pt>
                <c:pt idx="20214">
                  <c:v>202100.47</c:v>
                </c:pt>
                <c:pt idx="20215">
                  <c:v>202110.48</c:v>
                </c:pt>
                <c:pt idx="20216">
                  <c:v>202120.48</c:v>
                </c:pt>
                <c:pt idx="20217">
                  <c:v>202130.47</c:v>
                </c:pt>
                <c:pt idx="20218">
                  <c:v>202140.47</c:v>
                </c:pt>
                <c:pt idx="20219">
                  <c:v>202150.47</c:v>
                </c:pt>
                <c:pt idx="20220">
                  <c:v>202160.47</c:v>
                </c:pt>
                <c:pt idx="20221">
                  <c:v>202170.45</c:v>
                </c:pt>
                <c:pt idx="20222">
                  <c:v>202180.45</c:v>
                </c:pt>
                <c:pt idx="20223">
                  <c:v>202190.45</c:v>
                </c:pt>
                <c:pt idx="20224">
                  <c:v>202200.45</c:v>
                </c:pt>
                <c:pt idx="20225">
                  <c:v>202210.45</c:v>
                </c:pt>
                <c:pt idx="20226">
                  <c:v>202220.45</c:v>
                </c:pt>
                <c:pt idx="20227">
                  <c:v>202230.45</c:v>
                </c:pt>
                <c:pt idx="20228">
                  <c:v>202240.45</c:v>
                </c:pt>
                <c:pt idx="20229">
                  <c:v>202250.45</c:v>
                </c:pt>
                <c:pt idx="20230">
                  <c:v>202260.45</c:v>
                </c:pt>
                <c:pt idx="20231">
                  <c:v>202270.44</c:v>
                </c:pt>
                <c:pt idx="20232">
                  <c:v>202280.44</c:v>
                </c:pt>
                <c:pt idx="20233">
                  <c:v>202290.44</c:v>
                </c:pt>
                <c:pt idx="20234">
                  <c:v>202300.44</c:v>
                </c:pt>
                <c:pt idx="20235">
                  <c:v>202310.42</c:v>
                </c:pt>
                <c:pt idx="20236">
                  <c:v>202320.44</c:v>
                </c:pt>
                <c:pt idx="20237">
                  <c:v>202330.44</c:v>
                </c:pt>
                <c:pt idx="20238">
                  <c:v>202340.44</c:v>
                </c:pt>
                <c:pt idx="20239">
                  <c:v>202350.42</c:v>
                </c:pt>
                <c:pt idx="20240">
                  <c:v>202360.42</c:v>
                </c:pt>
                <c:pt idx="20241">
                  <c:v>202370.42</c:v>
                </c:pt>
                <c:pt idx="20242">
                  <c:v>202380.42</c:v>
                </c:pt>
                <c:pt idx="20243">
                  <c:v>202390.42</c:v>
                </c:pt>
                <c:pt idx="20244">
                  <c:v>202400.42</c:v>
                </c:pt>
                <c:pt idx="20245">
                  <c:v>202410.41</c:v>
                </c:pt>
                <c:pt idx="20246">
                  <c:v>202420.42</c:v>
                </c:pt>
                <c:pt idx="20247">
                  <c:v>202430.42</c:v>
                </c:pt>
                <c:pt idx="20248">
                  <c:v>202440.42</c:v>
                </c:pt>
                <c:pt idx="20249">
                  <c:v>202450.41</c:v>
                </c:pt>
                <c:pt idx="20250">
                  <c:v>202460.41</c:v>
                </c:pt>
                <c:pt idx="20251">
                  <c:v>202470.41</c:v>
                </c:pt>
                <c:pt idx="20252">
                  <c:v>202480.41</c:v>
                </c:pt>
                <c:pt idx="20253">
                  <c:v>202490.39</c:v>
                </c:pt>
                <c:pt idx="20254">
                  <c:v>202500.39</c:v>
                </c:pt>
                <c:pt idx="20255">
                  <c:v>202510.39</c:v>
                </c:pt>
                <c:pt idx="20256">
                  <c:v>202520.41</c:v>
                </c:pt>
                <c:pt idx="20257">
                  <c:v>202530.39</c:v>
                </c:pt>
                <c:pt idx="20258">
                  <c:v>202540.39</c:v>
                </c:pt>
                <c:pt idx="20259">
                  <c:v>202550.39</c:v>
                </c:pt>
                <c:pt idx="20260">
                  <c:v>202560.39</c:v>
                </c:pt>
                <c:pt idx="20261">
                  <c:v>202570.39</c:v>
                </c:pt>
                <c:pt idx="20262">
                  <c:v>202580.39</c:v>
                </c:pt>
                <c:pt idx="20263">
                  <c:v>202590.38</c:v>
                </c:pt>
                <c:pt idx="20264">
                  <c:v>202600.38</c:v>
                </c:pt>
                <c:pt idx="20265">
                  <c:v>202610.38</c:v>
                </c:pt>
                <c:pt idx="20266">
                  <c:v>202620.39</c:v>
                </c:pt>
                <c:pt idx="20267">
                  <c:v>202630.38</c:v>
                </c:pt>
                <c:pt idx="20268">
                  <c:v>202640.38</c:v>
                </c:pt>
                <c:pt idx="20269">
                  <c:v>202650.38</c:v>
                </c:pt>
                <c:pt idx="20270">
                  <c:v>202660.36</c:v>
                </c:pt>
                <c:pt idx="20271">
                  <c:v>202670.36</c:v>
                </c:pt>
                <c:pt idx="20272">
                  <c:v>202680.36</c:v>
                </c:pt>
                <c:pt idx="20273">
                  <c:v>202690.36</c:v>
                </c:pt>
                <c:pt idx="20274">
                  <c:v>202700.36</c:v>
                </c:pt>
                <c:pt idx="20275">
                  <c:v>202710.36</c:v>
                </c:pt>
                <c:pt idx="20276">
                  <c:v>202720.34</c:v>
                </c:pt>
                <c:pt idx="20277">
                  <c:v>202730.36</c:v>
                </c:pt>
                <c:pt idx="20278">
                  <c:v>202740.36</c:v>
                </c:pt>
                <c:pt idx="20279">
                  <c:v>202750.36</c:v>
                </c:pt>
                <c:pt idx="20280">
                  <c:v>202760.34</c:v>
                </c:pt>
                <c:pt idx="20281">
                  <c:v>202770.34</c:v>
                </c:pt>
                <c:pt idx="20282">
                  <c:v>202780.34</c:v>
                </c:pt>
                <c:pt idx="20283">
                  <c:v>202790.34</c:v>
                </c:pt>
                <c:pt idx="20284">
                  <c:v>202800.33</c:v>
                </c:pt>
                <c:pt idx="20285">
                  <c:v>202810.33</c:v>
                </c:pt>
                <c:pt idx="20286">
                  <c:v>202820.33</c:v>
                </c:pt>
                <c:pt idx="20287">
                  <c:v>202830.34</c:v>
                </c:pt>
                <c:pt idx="20288">
                  <c:v>202840.33</c:v>
                </c:pt>
                <c:pt idx="20289">
                  <c:v>202850.33</c:v>
                </c:pt>
                <c:pt idx="20290">
                  <c:v>202860.33</c:v>
                </c:pt>
                <c:pt idx="20291">
                  <c:v>202870.33</c:v>
                </c:pt>
                <c:pt idx="20292">
                  <c:v>202880.33</c:v>
                </c:pt>
                <c:pt idx="20293">
                  <c:v>202890.33</c:v>
                </c:pt>
                <c:pt idx="20294">
                  <c:v>202900.31</c:v>
                </c:pt>
                <c:pt idx="20295">
                  <c:v>202910.31</c:v>
                </c:pt>
                <c:pt idx="20296">
                  <c:v>202920.31</c:v>
                </c:pt>
                <c:pt idx="20297">
                  <c:v>202930.33</c:v>
                </c:pt>
                <c:pt idx="20298">
                  <c:v>202940.31</c:v>
                </c:pt>
                <c:pt idx="20299">
                  <c:v>202950.31</c:v>
                </c:pt>
                <c:pt idx="20300">
                  <c:v>202960.31</c:v>
                </c:pt>
                <c:pt idx="20301">
                  <c:v>202970.31</c:v>
                </c:pt>
                <c:pt idx="20302">
                  <c:v>202980.3</c:v>
                </c:pt>
                <c:pt idx="20303">
                  <c:v>202990.3</c:v>
                </c:pt>
                <c:pt idx="20304">
                  <c:v>203000.3</c:v>
                </c:pt>
                <c:pt idx="20305">
                  <c:v>203010.3</c:v>
                </c:pt>
                <c:pt idx="20306">
                  <c:v>203020.3</c:v>
                </c:pt>
                <c:pt idx="20307">
                  <c:v>203030.3</c:v>
                </c:pt>
                <c:pt idx="20308">
                  <c:v>203040.3</c:v>
                </c:pt>
                <c:pt idx="20309">
                  <c:v>203050.3</c:v>
                </c:pt>
                <c:pt idx="20310">
                  <c:v>203060.3</c:v>
                </c:pt>
                <c:pt idx="20311">
                  <c:v>203070.3</c:v>
                </c:pt>
                <c:pt idx="20312">
                  <c:v>203080.28</c:v>
                </c:pt>
                <c:pt idx="20313">
                  <c:v>203090.28</c:v>
                </c:pt>
                <c:pt idx="20314">
                  <c:v>203100.28</c:v>
                </c:pt>
                <c:pt idx="20315">
                  <c:v>203110.28</c:v>
                </c:pt>
                <c:pt idx="20316">
                  <c:v>203120.27</c:v>
                </c:pt>
                <c:pt idx="20317">
                  <c:v>203130.28</c:v>
                </c:pt>
                <c:pt idx="20318">
                  <c:v>203140.28</c:v>
                </c:pt>
                <c:pt idx="20319">
                  <c:v>203150.28</c:v>
                </c:pt>
                <c:pt idx="20320">
                  <c:v>203160.27</c:v>
                </c:pt>
                <c:pt idx="20321">
                  <c:v>203170.27</c:v>
                </c:pt>
                <c:pt idx="20322">
                  <c:v>203180.27</c:v>
                </c:pt>
                <c:pt idx="20323">
                  <c:v>203190.27</c:v>
                </c:pt>
                <c:pt idx="20324">
                  <c:v>203200.27</c:v>
                </c:pt>
                <c:pt idx="20325">
                  <c:v>203210.27</c:v>
                </c:pt>
                <c:pt idx="20326">
                  <c:v>203220.25</c:v>
                </c:pt>
                <c:pt idx="20327">
                  <c:v>203230.25</c:v>
                </c:pt>
                <c:pt idx="20328">
                  <c:v>203240.27</c:v>
                </c:pt>
                <c:pt idx="20329">
                  <c:v>203250.27</c:v>
                </c:pt>
                <c:pt idx="20330">
                  <c:v>203260.25</c:v>
                </c:pt>
                <c:pt idx="20331">
                  <c:v>203270.25</c:v>
                </c:pt>
                <c:pt idx="20332">
                  <c:v>203280.25</c:v>
                </c:pt>
                <c:pt idx="20333">
                  <c:v>203290.23</c:v>
                </c:pt>
                <c:pt idx="20334">
                  <c:v>203300.23</c:v>
                </c:pt>
                <c:pt idx="20335">
                  <c:v>203310.23</c:v>
                </c:pt>
                <c:pt idx="20336">
                  <c:v>203320.23</c:v>
                </c:pt>
                <c:pt idx="20337">
                  <c:v>203330.23</c:v>
                </c:pt>
                <c:pt idx="20338">
                  <c:v>203340.23</c:v>
                </c:pt>
                <c:pt idx="20339">
                  <c:v>203350.23</c:v>
                </c:pt>
                <c:pt idx="20340">
                  <c:v>203360.23</c:v>
                </c:pt>
                <c:pt idx="20341">
                  <c:v>203370.23</c:v>
                </c:pt>
                <c:pt idx="20342">
                  <c:v>203380.23</c:v>
                </c:pt>
                <c:pt idx="20343">
                  <c:v>203390.22</c:v>
                </c:pt>
                <c:pt idx="20344">
                  <c:v>203400.22</c:v>
                </c:pt>
                <c:pt idx="20345">
                  <c:v>203410.22</c:v>
                </c:pt>
                <c:pt idx="20346">
                  <c:v>203420.22</c:v>
                </c:pt>
                <c:pt idx="20347">
                  <c:v>203430.2</c:v>
                </c:pt>
                <c:pt idx="20348">
                  <c:v>203440.22</c:v>
                </c:pt>
                <c:pt idx="20349">
                  <c:v>203450.22</c:v>
                </c:pt>
                <c:pt idx="20350">
                  <c:v>203460.22</c:v>
                </c:pt>
                <c:pt idx="20351">
                  <c:v>203470.2</c:v>
                </c:pt>
                <c:pt idx="20352">
                  <c:v>203480.2</c:v>
                </c:pt>
                <c:pt idx="20353">
                  <c:v>203490.2</c:v>
                </c:pt>
                <c:pt idx="20354">
                  <c:v>203500.2</c:v>
                </c:pt>
                <c:pt idx="20355">
                  <c:v>203510.2</c:v>
                </c:pt>
                <c:pt idx="20356">
                  <c:v>203520.2</c:v>
                </c:pt>
                <c:pt idx="20357">
                  <c:v>203530.19</c:v>
                </c:pt>
                <c:pt idx="20358">
                  <c:v>203540.2</c:v>
                </c:pt>
                <c:pt idx="20359">
                  <c:v>203550.2</c:v>
                </c:pt>
                <c:pt idx="20360">
                  <c:v>203560.2</c:v>
                </c:pt>
                <c:pt idx="20361">
                  <c:v>203570.19</c:v>
                </c:pt>
                <c:pt idx="20362">
                  <c:v>203580.19</c:v>
                </c:pt>
                <c:pt idx="20363">
                  <c:v>203590.19</c:v>
                </c:pt>
                <c:pt idx="20364">
                  <c:v>203600.19</c:v>
                </c:pt>
                <c:pt idx="20365">
                  <c:v>203610.17</c:v>
                </c:pt>
                <c:pt idx="20366">
                  <c:v>203620.17</c:v>
                </c:pt>
                <c:pt idx="20367">
                  <c:v>203630.17</c:v>
                </c:pt>
                <c:pt idx="20368">
                  <c:v>203640.19</c:v>
                </c:pt>
                <c:pt idx="20369">
                  <c:v>203650.17</c:v>
                </c:pt>
                <c:pt idx="20370">
                  <c:v>203660.17</c:v>
                </c:pt>
                <c:pt idx="20371">
                  <c:v>203670.17</c:v>
                </c:pt>
                <c:pt idx="20372">
                  <c:v>203680.17</c:v>
                </c:pt>
                <c:pt idx="20373">
                  <c:v>203690.17</c:v>
                </c:pt>
                <c:pt idx="20374">
                  <c:v>203700.17</c:v>
                </c:pt>
                <c:pt idx="20375">
                  <c:v>203710.16</c:v>
                </c:pt>
                <c:pt idx="20376">
                  <c:v>203720.16</c:v>
                </c:pt>
                <c:pt idx="20377">
                  <c:v>203730.16</c:v>
                </c:pt>
                <c:pt idx="20378">
                  <c:v>203740.17</c:v>
                </c:pt>
                <c:pt idx="20379">
                  <c:v>203750.16</c:v>
                </c:pt>
                <c:pt idx="20380">
                  <c:v>203760.16</c:v>
                </c:pt>
                <c:pt idx="20381">
                  <c:v>203770.16</c:v>
                </c:pt>
                <c:pt idx="20382">
                  <c:v>203780.16</c:v>
                </c:pt>
                <c:pt idx="20383">
                  <c:v>203790.14</c:v>
                </c:pt>
                <c:pt idx="20384">
                  <c:v>203800.14</c:v>
                </c:pt>
                <c:pt idx="20385">
                  <c:v>203810.14</c:v>
                </c:pt>
                <c:pt idx="20386">
                  <c:v>203820.14</c:v>
                </c:pt>
                <c:pt idx="20387">
                  <c:v>203830.14</c:v>
                </c:pt>
                <c:pt idx="20388">
                  <c:v>203840.14</c:v>
                </c:pt>
                <c:pt idx="20389">
                  <c:v>203850.14</c:v>
                </c:pt>
                <c:pt idx="20390">
                  <c:v>203860.14</c:v>
                </c:pt>
                <c:pt idx="20391">
                  <c:v>203870.14</c:v>
                </c:pt>
                <c:pt idx="20392">
                  <c:v>203880.14</c:v>
                </c:pt>
                <c:pt idx="20393">
                  <c:v>203890.13</c:v>
                </c:pt>
                <c:pt idx="20394">
                  <c:v>203900.13</c:v>
                </c:pt>
                <c:pt idx="20395">
                  <c:v>203910.13</c:v>
                </c:pt>
                <c:pt idx="20396">
                  <c:v>203920.11</c:v>
                </c:pt>
                <c:pt idx="20397">
                  <c:v>203930.11</c:v>
                </c:pt>
                <c:pt idx="20398">
                  <c:v>203940.11</c:v>
                </c:pt>
                <c:pt idx="20399">
                  <c:v>203950.13</c:v>
                </c:pt>
                <c:pt idx="20400">
                  <c:v>203960.11</c:v>
                </c:pt>
                <c:pt idx="20401">
                  <c:v>203970.11</c:v>
                </c:pt>
                <c:pt idx="20402">
                  <c:v>203980.11</c:v>
                </c:pt>
                <c:pt idx="20403">
                  <c:v>203990.11</c:v>
                </c:pt>
                <c:pt idx="20404">
                  <c:v>204000.11</c:v>
                </c:pt>
                <c:pt idx="20405">
                  <c:v>204010.11</c:v>
                </c:pt>
                <c:pt idx="20406">
                  <c:v>204020.11</c:v>
                </c:pt>
                <c:pt idx="20407">
                  <c:v>204030.09</c:v>
                </c:pt>
                <c:pt idx="20408">
                  <c:v>204040.09</c:v>
                </c:pt>
                <c:pt idx="20409">
                  <c:v>204050.11</c:v>
                </c:pt>
                <c:pt idx="20410">
                  <c:v>204060.11</c:v>
                </c:pt>
                <c:pt idx="20411">
                  <c:v>204070.09</c:v>
                </c:pt>
                <c:pt idx="20412">
                  <c:v>204080.09</c:v>
                </c:pt>
                <c:pt idx="20413">
                  <c:v>204090.09</c:v>
                </c:pt>
                <c:pt idx="20414">
                  <c:v>204100.08</c:v>
                </c:pt>
                <c:pt idx="20415">
                  <c:v>204110.07999999999</c:v>
                </c:pt>
                <c:pt idx="20416">
                  <c:v>204120.08</c:v>
                </c:pt>
                <c:pt idx="20417">
                  <c:v>204130.08</c:v>
                </c:pt>
                <c:pt idx="20418">
                  <c:v>204140.08</c:v>
                </c:pt>
                <c:pt idx="20419">
                  <c:v>204150.08</c:v>
                </c:pt>
                <c:pt idx="20420">
                  <c:v>204160.08</c:v>
                </c:pt>
                <c:pt idx="20421">
                  <c:v>204170.08</c:v>
                </c:pt>
                <c:pt idx="20422">
                  <c:v>204180.08</c:v>
                </c:pt>
                <c:pt idx="20423">
                  <c:v>204190.07999999999</c:v>
                </c:pt>
                <c:pt idx="20424">
                  <c:v>204200.06</c:v>
                </c:pt>
                <c:pt idx="20425">
                  <c:v>204210.06</c:v>
                </c:pt>
                <c:pt idx="20426">
                  <c:v>204220.06</c:v>
                </c:pt>
                <c:pt idx="20427">
                  <c:v>204230.06</c:v>
                </c:pt>
                <c:pt idx="20428">
                  <c:v>204240.05</c:v>
                </c:pt>
                <c:pt idx="20429">
                  <c:v>204250.06</c:v>
                </c:pt>
                <c:pt idx="20430">
                  <c:v>204260.06</c:v>
                </c:pt>
                <c:pt idx="20431">
                  <c:v>204270.06</c:v>
                </c:pt>
                <c:pt idx="20432">
                  <c:v>204280.05</c:v>
                </c:pt>
                <c:pt idx="20433">
                  <c:v>204290.05</c:v>
                </c:pt>
                <c:pt idx="20434">
                  <c:v>204300.05</c:v>
                </c:pt>
                <c:pt idx="20435">
                  <c:v>204310.05</c:v>
                </c:pt>
                <c:pt idx="20436">
                  <c:v>204320.05</c:v>
                </c:pt>
                <c:pt idx="20437">
                  <c:v>204330.05</c:v>
                </c:pt>
                <c:pt idx="20438">
                  <c:v>204340.03</c:v>
                </c:pt>
                <c:pt idx="20439">
                  <c:v>204350.03</c:v>
                </c:pt>
                <c:pt idx="20440">
                  <c:v>204360.05</c:v>
                </c:pt>
                <c:pt idx="20441">
                  <c:v>204370.05</c:v>
                </c:pt>
                <c:pt idx="20442">
                  <c:v>204380.03</c:v>
                </c:pt>
                <c:pt idx="20443">
                  <c:v>204390.03</c:v>
                </c:pt>
                <c:pt idx="20444">
                  <c:v>204400.03</c:v>
                </c:pt>
                <c:pt idx="20445">
                  <c:v>204410.03</c:v>
                </c:pt>
                <c:pt idx="20446">
                  <c:v>204420.02</c:v>
                </c:pt>
                <c:pt idx="20447">
                  <c:v>204430.02</c:v>
                </c:pt>
                <c:pt idx="20448">
                  <c:v>204440.02</c:v>
                </c:pt>
                <c:pt idx="20449">
                  <c:v>204450.02</c:v>
                </c:pt>
                <c:pt idx="20450">
                  <c:v>204460.02</c:v>
                </c:pt>
                <c:pt idx="20451">
                  <c:v>204470.02</c:v>
                </c:pt>
                <c:pt idx="20452">
                  <c:v>204480.02</c:v>
                </c:pt>
                <c:pt idx="20453">
                  <c:v>204490.02</c:v>
                </c:pt>
                <c:pt idx="20454">
                  <c:v>204500.02</c:v>
                </c:pt>
                <c:pt idx="20455">
                  <c:v>204510.02</c:v>
                </c:pt>
                <c:pt idx="20456">
                  <c:v>204520</c:v>
                </c:pt>
                <c:pt idx="20457">
                  <c:v>204530</c:v>
                </c:pt>
                <c:pt idx="20458">
                  <c:v>204540</c:v>
                </c:pt>
                <c:pt idx="20459">
                  <c:v>204550</c:v>
                </c:pt>
                <c:pt idx="20460">
                  <c:v>204560</c:v>
                </c:pt>
                <c:pt idx="20461">
                  <c:v>204570</c:v>
                </c:pt>
                <c:pt idx="20462">
                  <c:v>204580</c:v>
                </c:pt>
                <c:pt idx="20463">
                  <c:v>204590</c:v>
                </c:pt>
                <c:pt idx="20464">
                  <c:v>204599.98</c:v>
                </c:pt>
                <c:pt idx="20465">
                  <c:v>204609.98</c:v>
                </c:pt>
                <c:pt idx="20466">
                  <c:v>204619.98</c:v>
                </c:pt>
                <c:pt idx="20467">
                  <c:v>204629.98</c:v>
                </c:pt>
                <c:pt idx="20468">
                  <c:v>204639.98</c:v>
                </c:pt>
                <c:pt idx="20469">
                  <c:v>204649.98</c:v>
                </c:pt>
                <c:pt idx="20470">
                  <c:v>204659.98</c:v>
                </c:pt>
                <c:pt idx="20471">
                  <c:v>204669.98</c:v>
                </c:pt>
                <c:pt idx="20472">
                  <c:v>204679.98</c:v>
                </c:pt>
                <c:pt idx="20473">
                  <c:v>204689.98</c:v>
                </c:pt>
                <c:pt idx="20474">
                  <c:v>204699.97</c:v>
                </c:pt>
                <c:pt idx="20475">
                  <c:v>204709.97</c:v>
                </c:pt>
                <c:pt idx="20476">
                  <c:v>204719.97</c:v>
                </c:pt>
                <c:pt idx="20477">
                  <c:v>204729.95</c:v>
                </c:pt>
                <c:pt idx="20478">
                  <c:v>204739.95</c:v>
                </c:pt>
                <c:pt idx="20479">
                  <c:v>204749.95</c:v>
                </c:pt>
                <c:pt idx="20480">
                  <c:v>204759.97</c:v>
                </c:pt>
                <c:pt idx="20481">
                  <c:v>204769.95</c:v>
                </c:pt>
                <c:pt idx="20482">
                  <c:v>204779.95</c:v>
                </c:pt>
                <c:pt idx="20483">
                  <c:v>204789.95</c:v>
                </c:pt>
                <c:pt idx="20484">
                  <c:v>204799.95</c:v>
                </c:pt>
                <c:pt idx="20485">
                  <c:v>204809.95</c:v>
                </c:pt>
                <c:pt idx="20486">
                  <c:v>204819.95</c:v>
                </c:pt>
                <c:pt idx="20487">
                  <c:v>204829.94</c:v>
                </c:pt>
                <c:pt idx="20488">
                  <c:v>204839.94</c:v>
                </c:pt>
                <c:pt idx="20489">
                  <c:v>204849.94</c:v>
                </c:pt>
                <c:pt idx="20490">
                  <c:v>204859.95</c:v>
                </c:pt>
                <c:pt idx="20491">
                  <c:v>204869.94</c:v>
                </c:pt>
                <c:pt idx="20492">
                  <c:v>204879.94</c:v>
                </c:pt>
                <c:pt idx="20493">
                  <c:v>204889.94</c:v>
                </c:pt>
                <c:pt idx="20494">
                  <c:v>204899.94</c:v>
                </c:pt>
                <c:pt idx="20495">
                  <c:v>204909.92</c:v>
                </c:pt>
                <c:pt idx="20496">
                  <c:v>204919.92</c:v>
                </c:pt>
                <c:pt idx="20497">
                  <c:v>204929.92000000001</c:v>
                </c:pt>
                <c:pt idx="20498">
                  <c:v>204939.92</c:v>
                </c:pt>
                <c:pt idx="20499">
                  <c:v>204949.92</c:v>
                </c:pt>
                <c:pt idx="20500">
                  <c:v>204959.92</c:v>
                </c:pt>
                <c:pt idx="20501">
                  <c:v>204969.92</c:v>
                </c:pt>
                <c:pt idx="20502">
                  <c:v>204979.92</c:v>
                </c:pt>
                <c:pt idx="20503">
                  <c:v>204989.92</c:v>
                </c:pt>
                <c:pt idx="20504">
                  <c:v>204999.92</c:v>
                </c:pt>
                <c:pt idx="20505">
                  <c:v>205009.91</c:v>
                </c:pt>
                <c:pt idx="20506">
                  <c:v>205019.91</c:v>
                </c:pt>
                <c:pt idx="20507">
                  <c:v>205029.91</c:v>
                </c:pt>
                <c:pt idx="20508">
                  <c:v>205039.91</c:v>
                </c:pt>
                <c:pt idx="20509">
                  <c:v>205049.89</c:v>
                </c:pt>
                <c:pt idx="20510">
                  <c:v>205059.89</c:v>
                </c:pt>
                <c:pt idx="20511">
                  <c:v>205069.91</c:v>
                </c:pt>
                <c:pt idx="20512">
                  <c:v>205079.91</c:v>
                </c:pt>
                <c:pt idx="20513">
                  <c:v>205089.89</c:v>
                </c:pt>
                <c:pt idx="20514">
                  <c:v>205099.89</c:v>
                </c:pt>
                <c:pt idx="20515">
                  <c:v>205109.89</c:v>
                </c:pt>
                <c:pt idx="20516">
                  <c:v>205119.89</c:v>
                </c:pt>
                <c:pt idx="20517">
                  <c:v>205129.89</c:v>
                </c:pt>
                <c:pt idx="20518">
                  <c:v>205139.89</c:v>
                </c:pt>
                <c:pt idx="20519">
                  <c:v>205149.88</c:v>
                </c:pt>
                <c:pt idx="20520">
                  <c:v>205159.88</c:v>
                </c:pt>
                <c:pt idx="20521">
                  <c:v>205169.89</c:v>
                </c:pt>
                <c:pt idx="20522">
                  <c:v>205179.89</c:v>
                </c:pt>
                <c:pt idx="20523">
                  <c:v>205189.88</c:v>
                </c:pt>
                <c:pt idx="20524">
                  <c:v>205199.88</c:v>
                </c:pt>
                <c:pt idx="20525">
                  <c:v>205209.88</c:v>
                </c:pt>
                <c:pt idx="20526">
                  <c:v>205219.88</c:v>
                </c:pt>
                <c:pt idx="20527">
                  <c:v>205229.86</c:v>
                </c:pt>
                <c:pt idx="20528">
                  <c:v>205239.86</c:v>
                </c:pt>
                <c:pt idx="20529">
                  <c:v>205249.86</c:v>
                </c:pt>
                <c:pt idx="20530">
                  <c:v>205259.86</c:v>
                </c:pt>
                <c:pt idx="20531">
                  <c:v>205269.86</c:v>
                </c:pt>
                <c:pt idx="20532">
                  <c:v>205279.86</c:v>
                </c:pt>
                <c:pt idx="20533">
                  <c:v>205289.86</c:v>
                </c:pt>
                <c:pt idx="20534">
                  <c:v>205299.86</c:v>
                </c:pt>
                <c:pt idx="20535">
                  <c:v>205309.86</c:v>
                </c:pt>
                <c:pt idx="20536">
                  <c:v>205319.86</c:v>
                </c:pt>
                <c:pt idx="20537">
                  <c:v>205329.84</c:v>
                </c:pt>
                <c:pt idx="20538">
                  <c:v>205339.84</c:v>
                </c:pt>
                <c:pt idx="20539">
                  <c:v>205349.84</c:v>
                </c:pt>
                <c:pt idx="20540">
                  <c:v>205359.83</c:v>
                </c:pt>
                <c:pt idx="20541">
                  <c:v>205369.84</c:v>
                </c:pt>
                <c:pt idx="20542">
                  <c:v>205379.84</c:v>
                </c:pt>
                <c:pt idx="20543">
                  <c:v>205389.84</c:v>
                </c:pt>
                <c:pt idx="20544">
                  <c:v>205399.83</c:v>
                </c:pt>
                <c:pt idx="20545">
                  <c:v>205409.83</c:v>
                </c:pt>
                <c:pt idx="20546">
                  <c:v>205419.83</c:v>
                </c:pt>
                <c:pt idx="20547">
                  <c:v>205429.83</c:v>
                </c:pt>
                <c:pt idx="20548">
                  <c:v>205439.83</c:v>
                </c:pt>
                <c:pt idx="20549">
                  <c:v>205449.83</c:v>
                </c:pt>
                <c:pt idx="20550">
                  <c:v>205459.81</c:v>
                </c:pt>
                <c:pt idx="20551">
                  <c:v>205469.83</c:v>
                </c:pt>
                <c:pt idx="20552">
                  <c:v>205479.83</c:v>
                </c:pt>
                <c:pt idx="20553">
                  <c:v>205489.83</c:v>
                </c:pt>
                <c:pt idx="20554">
                  <c:v>205499.81</c:v>
                </c:pt>
                <c:pt idx="20555">
                  <c:v>205509.81</c:v>
                </c:pt>
                <c:pt idx="20556">
                  <c:v>205519.81</c:v>
                </c:pt>
                <c:pt idx="20557">
                  <c:v>205529.81</c:v>
                </c:pt>
                <c:pt idx="20558">
                  <c:v>205539.8</c:v>
                </c:pt>
                <c:pt idx="20559">
                  <c:v>205549.8</c:v>
                </c:pt>
                <c:pt idx="20560">
                  <c:v>205559.8</c:v>
                </c:pt>
                <c:pt idx="20561">
                  <c:v>205569.81</c:v>
                </c:pt>
                <c:pt idx="20562">
                  <c:v>205579.8</c:v>
                </c:pt>
                <c:pt idx="20563">
                  <c:v>205589.8</c:v>
                </c:pt>
                <c:pt idx="20564">
                  <c:v>205599.8</c:v>
                </c:pt>
                <c:pt idx="20565">
                  <c:v>205609.8</c:v>
                </c:pt>
                <c:pt idx="20566">
                  <c:v>205619.8</c:v>
                </c:pt>
                <c:pt idx="20567">
                  <c:v>205629.8</c:v>
                </c:pt>
                <c:pt idx="20568">
                  <c:v>205639.78</c:v>
                </c:pt>
                <c:pt idx="20569">
                  <c:v>205649.78</c:v>
                </c:pt>
                <c:pt idx="20570">
                  <c:v>205659.78</c:v>
                </c:pt>
                <c:pt idx="20571">
                  <c:v>205669.78</c:v>
                </c:pt>
                <c:pt idx="20572">
                  <c:v>205679.78</c:v>
                </c:pt>
                <c:pt idx="20573">
                  <c:v>205689.78</c:v>
                </c:pt>
                <c:pt idx="20574">
                  <c:v>205699.78</c:v>
                </c:pt>
                <c:pt idx="20575">
                  <c:v>205709.78</c:v>
                </c:pt>
                <c:pt idx="20576">
                  <c:v>205719.77</c:v>
                </c:pt>
                <c:pt idx="20577">
                  <c:v>205729.77</c:v>
                </c:pt>
                <c:pt idx="20578">
                  <c:v>205739.77</c:v>
                </c:pt>
                <c:pt idx="20579">
                  <c:v>205749.77</c:v>
                </c:pt>
                <c:pt idx="20580">
                  <c:v>205759.77</c:v>
                </c:pt>
                <c:pt idx="20581">
                  <c:v>205769.77</c:v>
                </c:pt>
                <c:pt idx="20582">
                  <c:v>205779.77</c:v>
                </c:pt>
                <c:pt idx="20583">
                  <c:v>205789.77</c:v>
                </c:pt>
                <c:pt idx="20584">
                  <c:v>205799.77</c:v>
                </c:pt>
                <c:pt idx="20585">
                  <c:v>205809.77</c:v>
                </c:pt>
                <c:pt idx="20586">
                  <c:v>205819.75</c:v>
                </c:pt>
                <c:pt idx="20587">
                  <c:v>205829.75</c:v>
                </c:pt>
                <c:pt idx="20588">
                  <c:v>205839.75</c:v>
                </c:pt>
                <c:pt idx="20589">
                  <c:v>205849.75</c:v>
                </c:pt>
                <c:pt idx="20590">
                  <c:v>205859.73</c:v>
                </c:pt>
                <c:pt idx="20591">
                  <c:v>205869.73</c:v>
                </c:pt>
                <c:pt idx="20592">
                  <c:v>205879.75</c:v>
                </c:pt>
                <c:pt idx="20593">
                  <c:v>205889.75</c:v>
                </c:pt>
                <c:pt idx="20594">
                  <c:v>205899.73</c:v>
                </c:pt>
                <c:pt idx="20595">
                  <c:v>205909.73</c:v>
                </c:pt>
                <c:pt idx="20596">
                  <c:v>205919.73</c:v>
                </c:pt>
                <c:pt idx="20597">
                  <c:v>205929.73</c:v>
                </c:pt>
                <c:pt idx="20598">
                  <c:v>205939.73</c:v>
                </c:pt>
                <c:pt idx="20599">
                  <c:v>205949.73</c:v>
                </c:pt>
                <c:pt idx="20600">
                  <c:v>205959.73</c:v>
                </c:pt>
                <c:pt idx="20601">
                  <c:v>205969.72</c:v>
                </c:pt>
                <c:pt idx="20602">
                  <c:v>205979.73</c:v>
                </c:pt>
                <c:pt idx="20603">
                  <c:v>205989.73</c:v>
                </c:pt>
                <c:pt idx="20604">
                  <c:v>205999.72</c:v>
                </c:pt>
                <c:pt idx="20605">
                  <c:v>206009.72</c:v>
                </c:pt>
                <c:pt idx="20606">
                  <c:v>206019.72</c:v>
                </c:pt>
                <c:pt idx="20607">
                  <c:v>206029.7</c:v>
                </c:pt>
                <c:pt idx="20608">
                  <c:v>206039.7</c:v>
                </c:pt>
                <c:pt idx="20609">
                  <c:v>206049.7</c:v>
                </c:pt>
                <c:pt idx="20610">
                  <c:v>206059.7</c:v>
                </c:pt>
                <c:pt idx="20611">
                  <c:v>206069.7</c:v>
                </c:pt>
                <c:pt idx="20612">
                  <c:v>206079.7</c:v>
                </c:pt>
                <c:pt idx="20613">
                  <c:v>206089.7</c:v>
                </c:pt>
                <c:pt idx="20614">
                  <c:v>206099.7</c:v>
                </c:pt>
                <c:pt idx="20615">
                  <c:v>206109.7</c:v>
                </c:pt>
                <c:pt idx="20616">
                  <c:v>206119.7</c:v>
                </c:pt>
                <c:pt idx="20617">
                  <c:v>206129.7</c:v>
                </c:pt>
                <c:pt idx="20618">
                  <c:v>206139.69</c:v>
                </c:pt>
                <c:pt idx="20619">
                  <c:v>206149.69</c:v>
                </c:pt>
                <c:pt idx="20620">
                  <c:v>206159.69</c:v>
                </c:pt>
                <c:pt idx="20621">
                  <c:v>206169.67</c:v>
                </c:pt>
                <c:pt idx="20622">
                  <c:v>206179.69</c:v>
                </c:pt>
                <c:pt idx="20623">
                  <c:v>206189.69</c:v>
                </c:pt>
                <c:pt idx="20624">
                  <c:v>206199.69</c:v>
                </c:pt>
                <c:pt idx="20625">
                  <c:v>206209.67</c:v>
                </c:pt>
                <c:pt idx="20626">
                  <c:v>206219.67</c:v>
                </c:pt>
                <c:pt idx="20627">
                  <c:v>206229.67</c:v>
                </c:pt>
                <c:pt idx="20628">
                  <c:v>206239.67</c:v>
                </c:pt>
                <c:pt idx="20629">
                  <c:v>206249.67</c:v>
                </c:pt>
                <c:pt idx="20630">
                  <c:v>206259.67</c:v>
                </c:pt>
                <c:pt idx="20631">
                  <c:v>206269.66</c:v>
                </c:pt>
                <c:pt idx="20632">
                  <c:v>206279.66</c:v>
                </c:pt>
                <c:pt idx="20633">
                  <c:v>206289.67</c:v>
                </c:pt>
                <c:pt idx="20634">
                  <c:v>206299.67</c:v>
                </c:pt>
                <c:pt idx="20635">
                  <c:v>206309.66</c:v>
                </c:pt>
                <c:pt idx="20636">
                  <c:v>206319.66</c:v>
                </c:pt>
                <c:pt idx="20637">
                  <c:v>206329.66</c:v>
                </c:pt>
                <c:pt idx="20638">
                  <c:v>206339.66</c:v>
                </c:pt>
                <c:pt idx="20639">
                  <c:v>206349.64</c:v>
                </c:pt>
                <c:pt idx="20640">
                  <c:v>206359.64</c:v>
                </c:pt>
                <c:pt idx="20641">
                  <c:v>206369.64</c:v>
                </c:pt>
                <c:pt idx="20642">
                  <c:v>206379.64</c:v>
                </c:pt>
                <c:pt idx="20643">
                  <c:v>206389.64</c:v>
                </c:pt>
                <c:pt idx="20644">
                  <c:v>206399.64</c:v>
                </c:pt>
                <c:pt idx="20645">
                  <c:v>206409.64</c:v>
                </c:pt>
                <c:pt idx="20646">
                  <c:v>206419.64</c:v>
                </c:pt>
                <c:pt idx="20647">
                  <c:v>206429.64</c:v>
                </c:pt>
                <c:pt idx="20648">
                  <c:v>206439.64</c:v>
                </c:pt>
                <c:pt idx="20649">
                  <c:v>206449.63</c:v>
                </c:pt>
                <c:pt idx="20650">
                  <c:v>206459.63</c:v>
                </c:pt>
                <c:pt idx="20651">
                  <c:v>206469.63</c:v>
                </c:pt>
                <c:pt idx="20652">
                  <c:v>206479.63</c:v>
                </c:pt>
                <c:pt idx="20653">
                  <c:v>206489.63</c:v>
                </c:pt>
                <c:pt idx="20654">
                  <c:v>206499.63</c:v>
                </c:pt>
                <c:pt idx="20655">
                  <c:v>206509.63</c:v>
                </c:pt>
                <c:pt idx="20656">
                  <c:v>206519.63</c:v>
                </c:pt>
                <c:pt idx="20657">
                  <c:v>206529.61</c:v>
                </c:pt>
                <c:pt idx="20658">
                  <c:v>206539.61</c:v>
                </c:pt>
                <c:pt idx="20659">
                  <c:v>206549.61</c:v>
                </c:pt>
                <c:pt idx="20660">
                  <c:v>206559.61</c:v>
                </c:pt>
                <c:pt idx="20661">
                  <c:v>206569.61</c:v>
                </c:pt>
                <c:pt idx="20662">
                  <c:v>206579.61</c:v>
                </c:pt>
                <c:pt idx="20663">
                  <c:v>206589.61</c:v>
                </c:pt>
                <c:pt idx="20664">
                  <c:v>206599.61</c:v>
                </c:pt>
                <c:pt idx="20665">
                  <c:v>206609.61</c:v>
                </c:pt>
                <c:pt idx="20666">
                  <c:v>206619.61</c:v>
                </c:pt>
                <c:pt idx="20667">
                  <c:v>206629.59</c:v>
                </c:pt>
                <c:pt idx="20668">
                  <c:v>206639.59</c:v>
                </c:pt>
                <c:pt idx="20669">
                  <c:v>206649.59</c:v>
                </c:pt>
                <c:pt idx="20670">
                  <c:v>206659.58</c:v>
                </c:pt>
                <c:pt idx="20671">
                  <c:v>206669.58</c:v>
                </c:pt>
                <c:pt idx="20672">
                  <c:v>206679.58</c:v>
                </c:pt>
                <c:pt idx="20673">
                  <c:v>206689.59</c:v>
                </c:pt>
                <c:pt idx="20674">
                  <c:v>206699.58</c:v>
                </c:pt>
                <c:pt idx="20675">
                  <c:v>206709.58</c:v>
                </c:pt>
                <c:pt idx="20676">
                  <c:v>206719.58</c:v>
                </c:pt>
                <c:pt idx="20677">
                  <c:v>206729.58</c:v>
                </c:pt>
                <c:pt idx="20678">
                  <c:v>206739.58</c:v>
                </c:pt>
                <c:pt idx="20679">
                  <c:v>206749.58</c:v>
                </c:pt>
                <c:pt idx="20680">
                  <c:v>206759.58</c:v>
                </c:pt>
                <c:pt idx="20681">
                  <c:v>206769.56</c:v>
                </c:pt>
                <c:pt idx="20682">
                  <c:v>206779.56</c:v>
                </c:pt>
                <c:pt idx="20683">
                  <c:v>206789.58</c:v>
                </c:pt>
                <c:pt idx="20684">
                  <c:v>206799.58</c:v>
                </c:pt>
                <c:pt idx="20685">
                  <c:v>206809.56</c:v>
                </c:pt>
                <c:pt idx="20686">
                  <c:v>206819.56</c:v>
                </c:pt>
                <c:pt idx="20687">
                  <c:v>206829.56</c:v>
                </c:pt>
                <c:pt idx="20688">
                  <c:v>206839.55</c:v>
                </c:pt>
                <c:pt idx="20689">
                  <c:v>206849.55</c:v>
                </c:pt>
                <c:pt idx="20690">
                  <c:v>206859.55</c:v>
                </c:pt>
                <c:pt idx="20691">
                  <c:v>206869.55</c:v>
                </c:pt>
                <c:pt idx="20692">
                  <c:v>206879.55</c:v>
                </c:pt>
                <c:pt idx="20693">
                  <c:v>206889.55</c:v>
                </c:pt>
                <c:pt idx="20694">
                  <c:v>206899.55</c:v>
                </c:pt>
                <c:pt idx="20695">
                  <c:v>206909.55</c:v>
                </c:pt>
                <c:pt idx="20696">
                  <c:v>206919.55</c:v>
                </c:pt>
                <c:pt idx="20697">
                  <c:v>206929.55</c:v>
                </c:pt>
                <c:pt idx="20698">
                  <c:v>206939.53</c:v>
                </c:pt>
                <c:pt idx="20699">
                  <c:v>206949.53</c:v>
                </c:pt>
                <c:pt idx="20700">
                  <c:v>206959.53</c:v>
                </c:pt>
                <c:pt idx="20701">
                  <c:v>206969.53</c:v>
                </c:pt>
                <c:pt idx="20702">
                  <c:v>206979.52</c:v>
                </c:pt>
                <c:pt idx="20703">
                  <c:v>206989.52</c:v>
                </c:pt>
                <c:pt idx="20704">
                  <c:v>206999.53</c:v>
                </c:pt>
                <c:pt idx="20705">
                  <c:v>207009.53</c:v>
                </c:pt>
                <c:pt idx="20706">
                  <c:v>207019.51999999999</c:v>
                </c:pt>
                <c:pt idx="20707">
                  <c:v>207029.52</c:v>
                </c:pt>
                <c:pt idx="20708">
                  <c:v>207039.52</c:v>
                </c:pt>
                <c:pt idx="20709">
                  <c:v>207049.52</c:v>
                </c:pt>
                <c:pt idx="20710">
                  <c:v>207059.52</c:v>
                </c:pt>
                <c:pt idx="20711">
                  <c:v>207069.52</c:v>
                </c:pt>
                <c:pt idx="20712">
                  <c:v>207079.5</c:v>
                </c:pt>
                <c:pt idx="20713">
                  <c:v>207089.5</c:v>
                </c:pt>
                <c:pt idx="20714">
                  <c:v>207099.51999999999</c:v>
                </c:pt>
                <c:pt idx="20715">
                  <c:v>207109.52</c:v>
                </c:pt>
                <c:pt idx="20716">
                  <c:v>207119.5</c:v>
                </c:pt>
                <c:pt idx="20717">
                  <c:v>207129.5</c:v>
                </c:pt>
                <c:pt idx="20718">
                  <c:v>207139.5</c:v>
                </c:pt>
                <c:pt idx="20719">
                  <c:v>207149.5</c:v>
                </c:pt>
                <c:pt idx="20720">
                  <c:v>207159.48</c:v>
                </c:pt>
                <c:pt idx="20721">
                  <c:v>207169.48</c:v>
                </c:pt>
                <c:pt idx="20722">
                  <c:v>207179.48</c:v>
                </c:pt>
                <c:pt idx="20723">
                  <c:v>207189.48</c:v>
                </c:pt>
                <c:pt idx="20724">
                  <c:v>207199.48</c:v>
                </c:pt>
                <c:pt idx="20725">
                  <c:v>207209.48</c:v>
                </c:pt>
                <c:pt idx="20726">
                  <c:v>207219.48</c:v>
                </c:pt>
                <c:pt idx="20727">
                  <c:v>207229.48</c:v>
                </c:pt>
                <c:pt idx="20728">
                  <c:v>207239.48</c:v>
                </c:pt>
                <c:pt idx="20729">
                  <c:v>207249.48</c:v>
                </c:pt>
                <c:pt idx="20730">
                  <c:v>207259.47</c:v>
                </c:pt>
                <c:pt idx="20731">
                  <c:v>207269.47</c:v>
                </c:pt>
                <c:pt idx="20732">
                  <c:v>207279.47</c:v>
                </c:pt>
                <c:pt idx="20733">
                  <c:v>207289.47</c:v>
                </c:pt>
                <c:pt idx="20734">
                  <c:v>207299.47</c:v>
                </c:pt>
                <c:pt idx="20735">
                  <c:v>207309.47</c:v>
                </c:pt>
                <c:pt idx="20736">
                  <c:v>207319.47</c:v>
                </c:pt>
                <c:pt idx="20737">
                  <c:v>207329.47</c:v>
                </c:pt>
                <c:pt idx="20738">
                  <c:v>207339.45</c:v>
                </c:pt>
                <c:pt idx="20739">
                  <c:v>207349.45</c:v>
                </c:pt>
                <c:pt idx="20740">
                  <c:v>207359.45</c:v>
                </c:pt>
                <c:pt idx="20741">
                  <c:v>207369.45</c:v>
                </c:pt>
                <c:pt idx="20742">
                  <c:v>207379.45</c:v>
                </c:pt>
                <c:pt idx="20743">
                  <c:v>207389.45</c:v>
                </c:pt>
                <c:pt idx="20744">
                  <c:v>207399.45</c:v>
                </c:pt>
                <c:pt idx="20745">
                  <c:v>207409.45</c:v>
                </c:pt>
                <c:pt idx="20746">
                  <c:v>207419.45</c:v>
                </c:pt>
                <c:pt idx="20747">
                  <c:v>207429.45</c:v>
                </c:pt>
                <c:pt idx="20748">
                  <c:v>207439.44</c:v>
                </c:pt>
                <c:pt idx="20749">
                  <c:v>207449.44</c:v>
                </c:pt>
                <c:pt idx="20750">
                  <c:v>207459.44</c:v>
                </c:pt>
                <c:pt idx="20751">
                  <c:v>207469.42</c:v>
                </c:pt>
                <c:pt idx="20752">
                  <c:v>207479.42</c:v>
                </c:pt>
                <c:pt idx="20753">
                  <c:v>207489.42</c:v>
                </c:pt>
                <c:pt idx="20754">
                  <c:v>207499.44</c:v>
                </c:pt>
                <c:pt idx="20755">
                  <c:v>207509.42</c:v>
                </c:pt>
                <c:pt idx="20756">
                  <c:v>207519.42</c:v>
                </c:pt>
                <c:pt idx="20757">
                  <c:v>207529.42</c:v>
                </c:pt>
                <c:pt idx="20758">
                  <c:v>207539.42</c:v>
                </c:pt>
                <c:pt idx="20759">
                  <c:v>207549.42</c:v>
                </c:pt>
                <c:pt idx="20760">
                  <c:v>207559.42</c:v>
                </c:pt>
                <c:pt idx="20761">
                  <c:v>207569.41</c:v>
                </c:pt>
                <c:pt idx="20762">
                  <c:v>207579.41</c:v>
                </c:pt>
                <c:pt idx="20763">
                  <c:v>207589.41</c:v>
                </c:pt>
                <c:pt idx="20764">
                  <c:v>207599.42</c:v>
                </c:pt>
                <c:pt idx="20765">
                  <c:v>207609.41</c:v>
                </c:pt>
                <c:pt idx="20766">
                  <c:v>207619.41</c:v>
                </c:pt>
                <c:pt idx="20767">
                  <c:v>207629.41</c:v>
                </c:pt>
                <c:pt idx="20768">
                  <c:v>207639.41</c:v>
                </c:pt>
                <c:pt idx="20769">
                  <c:v>207649.39</c:v>
                </c:pt>
                <c:pt idx="20770">
                  <c:v>207659.39</c:v>
                </c:pt>
                <c:pt idx="20771">
                  <c:v>207669.39</c:v>
                </c:pt>
                <c:pt idx="20772">
                  <c:v>207679.39</c:v>
                </c:pt>
                <c:pt idx="20773">
                  <c:v>207689.39</c:v>
                </c:pt>
                <c:pt idx="20774">
                  <c:v>207699.39</c:v>
                </c:pt>
                <c:pt idx="20775">
                  <c:v>207709.39</c:v>
                </c:pt>
                <c:pt idx="20776">
                  <c:v>207719.39</c:v>
                </c:pt>
                <c:pt idx="20777">
                  <c:v>207729.39</c:v>
                </c:pt>
                <c:pt idx="20778">
                  <c:v>207739.39</c:v>
                </c:pt>
                <c:pt idx="20779">
                  <c:v>207749.38</c:v>
                </c:pt>
                <c:pt idx="20780">
                  <c:v>207759.38</c:v>
                </c:pt>
                <c:pt idx="20781">
                  <c:v>207769.38</c:v>
                </c:pt>
                <c:pt idx="20782">
                  <c:v>207779.38</c:v>
                </c:pt>
                <c:pt idx="20783">
                  <c:v>207789.36</c:v>
                </c:pt>
                <c:pt idx="20784">
                  <c:v>207799.36</c:v>
                </c:pt>
                <c:pt idx="20785">
                  <c:v>207809.38</c:v>
                </c:pt>
                <c:pt idx="20786">
                  <c:v>207819.38</c:v>
                </c:pt>
                <c:pt idx="20787">
                  <c:v>207829.36</c:v>
                </c:pt>
                <c:pt idx="20788">
                  <c:v>207839.35999999999</c:v>
                </c:pt>
                <c:pt idx="20789">
                  <c:v>207849.36</c:v>
                </c:pt>
                <c:pt idx="20790">
                  <c:v>207859.36</c:v>
                </c:pt>
                <c:pt idx="20791">
                  <c:v>207869.36</c:v>
                </c:pt>
                <c:pt idx="20792">
                  <c:v>207879.36</c:v>
                </c:pt>
                <c:pt idx="20793">
                  <c:v>207889.34</c:v>
                </c:pt>
                <c:pt idx="20794">
                  <c:v>207899.34</c:v>
                </c:pt>
                <c:pt idx="20795">
                  <c:v>207909.36</c:v>
                </c:pt>
                <c:pt idx="20796">
                  <c:v>207919.35999999999</c:v>
                </c:pt>
                <c:pt idx="20797">
                  <c:v>207929.34</c:v>
                </c:pt>
                <c:pt idx="20798">
                  <c:v>207939.34</c:v>
                </c:pt>
                <c:pt idx="20799">
                  <c:v>207949.34</c:v>
                </c:pt>
                <c:pt idx="20800">
                  <c:v>207959.34</c:v>
                </c:pt>
                <c:pt idx="20801">
                  <c:v>207969.33</c:v>
                </c:pt>
                <c:pt idx="20802">
                  <c:v>207979.33</c:v>
                </c:pt>
                <c:pt idx="20803">
                  <c:v>207989.33</c:v>
                </c:pt>
                <c:pt idx="20804">
                  <c:v>207999.33</c:v>
                </c:pt>
                <c:pt idx="20805">
                  <c:v>208009.33</c:v>
                </c:pt>
                <c:pt idx="20806">
                  <c:v>208019.33</c:v>
                </c:pt>
                <c:pt idx="20807">
                  <c:v>208029.33</c:v>
                </c:pt>
                <c:pt idx="20808">
                  <c:v>208039.33</c:v>
                </c:pt>
                <c:pt idx="20809">
                  <c:v>208049.33</c:v>
                </c:pt>
                <c:pt idx="20810">
                  <c:v>208059.33</c:v>
                </c:pt>
                <c:pt idx="20811">
                  <c:v>208069.31</c:v>
                </c:pt>
                <c:pt idx="20812">
                  <c:v>208079.31</c:v>
                </c:pt>
                <c:pt idx="20813">
                  <c:v>208089.31</c:v>
                </c:pt>
                <c:pt idx="20814">
                  <c:v>208099.3</c:v>
                </c:pt>
                <c:pt idx="20815">
                  <c:v>208109.31</c:v>
                </c:pt>
                <c:pt idx="20816">
                  <c:v>208119.31</c:v>
                </c:pt>
                <c:pt idx="20817">
                  <c:v>208129.31</c:v>
                </c:pt>
                <c:pt idx="20818">
                  <c:v>208139.3</c:v>
                </c:pt>
                <c:pt idx="20819">
                  <c:v>208149.3</c:v>
                </c:pt>
                <c:pt idx="20820">
                  <c:v>208159.3</c:v>
                </c:pt>
                <c:pt idx="20821">
                  <c:v>208169.3</c:v>
                </c:pt>
                <c:pt idx="20822">
                  <c:v>208179.3</c:v>
                </c:pt>
                <c:pt idx="20823">
                  <c:v>208189.3</c:v>
                </c:pt>
                <c:pt idx="20824">
                  <c:v>208199.28</c:v>
                </c:pt>
                <c:pt idx="20825">
                  <c:v>208209.3</c:v>
                </c:pt>
                <c:pt idx="20826">
                  <c:v>208219.3</c:v>
                </c:pt>
                <c:pt idx="20827">
                  <c:v>208229.3</c:v>
                </c:pt>
                <c:pt idx="20828">
                  <c:v>208239.28</c:v>
                </c:pt>
                <c:pt idx="20829">
                  <c:v>208249.28</c:v>
                </c:pt>
                <c:pt idx="20830">
                  <c:v>208259.28</c:v>
                </c:pt>
                <c:pt idx="20831">
                  <c:v>208269.28</c:v>
                </c:pt>
                <c:pt idx="20832">
                  <c:v>208279.27</c:v>
                </c:pt>
                <c:pt idx="20833">
                  <c:v>208289.27</c:v>
                </c:pt>
                <c:pt idx="20834">
                  <c:v>208299.27</c:v>
                </c:pt>
                <c:pt idx="20835">
                  <c:v>208309.28</c:v>
                </c:pt>
                <c:pt idx="20836">
                  <c:v>208319.27</c:v>
                </c:pt>
                <c:pt idx="20837">
                  <c:v>208329.27</c:v>
                </c:pt>
                <c:pt idx="20838">
                  <c:v>208339.27</c:v>
                </c:pt>
                <c:pt idx="20839">
                  <c:v>208349.27</c:v>
                </c:pt>
                <c:pt idx="20840">
                  <c:v>208359.27</c:v>
                </c:pt>
                <c:pt idx="20841">
                  <c:v>208369.27</c:v>
                </c:pt>
                <c:pt idx="20842">
                  <c:v>208379.25</c:v>
                </c:pt>
                <c:pt idx="20843">
                  <c:v>208389.25</c:v>
                </c:pt>
                <c:pt idx="20844">
                  <c:v>208399.25</c:v>
                </c:pt>
                <c:pt idx="20845">
                  <c:v>208409.25</c:v>
                </c:pt>
                <c:pt idx="20846">
                  <c:v>208419.25</c:v>
                </c:pt>
                <c:pt idx="20847">
                  <c:v>208429.25</c:v>
                </c:pt>
                <c:pt idx="20848">
                  <c:v>208439.25</c:v>
                </c:pt>
                <c:pt idx="20849">
                  <c:v>208449.25</c:v>
                </c:pt>
                <c:pt idx="20850">
                  <c:v>208459.23</c:v>
                </c:pt>
                <c:pt idx="20851">
                  <c:v>208469.23</c:v>
                </c:pt>
                <c:pt idx="20852">
                  <c:v>208479.23</c:v>
                </c:pt>
                <c:pt idx="20853">
                  <c:v>208489.23</c:v>
                </c:pt>
                <c:pt idx="20854">
                  <c:v>208499.23</c:v>
                </c:pt>
                <c:pt idx="20855">
                  <c:v>208509.23</c:v>
                </c:pt>
                <c:pt idx="20856">
                  <c:v>208519.23</c:v>
                </c:pt>
                <c:pt idx="20857">
                  <c:v>208529.23</c:v>
                </c:pt>
                <c:pt idx="20858">
                  <c:v>208539.23</c:v>
                </c:pt>
                <c:pt idx="20859">
                  <c:v>208549.23</c:v>
                </c:pt>
                <c:pt idx="20860">
                  <c:v>208559.22</c:v>
                </c:pt>
                <c:pt idx="20861">
                  <c:v>208569.22</c:v>
                </c:pt>
                <c:pt idx="20862">
                  <c:v>208579.22</c:v>
                </c:pt>
                <c:pt idx="20863">
                  <c:v>208589.22</c:v>
                </c:pt>
                <c:pt idx="20864">
                  <c:v>208599.2</c:v>
                </c:pt>
                <c:pt idx="20865">
                  <c:v>208609.2</c:v>
                </c:pt>
                <c:pt idx="20866">
                  <c:v>208619.22</c:v>
                </c:pt>
                <c:pt idx="20867">
                  <c:v>208629.22</c:v>
                </c:pt>
                <c:pt idx="20868">
                  <c:v>208639.2</c:v>
                </c:pt>
                <c:pt idx="20869">
                  <c:v>208649.2</c:v>
                </c:pt>
                <c:pt idx="20870">
                  <c:v>208659.20000000001</c:v>
                </c:pt>
                <c:pt idx="20871">
                  <c:v>208669.2</c:v>
                </c:pt>
                <c:pt idx="20872">
                  <c:v>208679.2</c:v>
                </c:pt>
                <c:pt idx="20873">
                  <c:v>208689.2</c:v>
                </c:pt>
                <c:pt idx="20874">
                  <c:v>208699.19</c:v>
                </c:pt>
                <c:pt idx="20875">
                  <c:v>208709.19</c:v>
                </c:pt>
                <c:pt idx="20876">
                  <c:v>208719.2</c:v>
                </c:pt>
                <c:pt idx="20877">
                  <c:v>208729.2</c:v>
                </c:pt>
                <c:pt idx="20878">
                  <c:v>208739.19</c:v>
                </c:pt>
                <c:pt idx="20879">
                  <c:v>208749.19</c:v>
                </c:pt>
                <c:pt idx="20880">
                  <c:v>208759.19</c:v>
                </c:pt>
                <c:pt idx="20881">
                  <c:v>208769.17</c:v>
                </c:pt>
                <c:pt idx="20882">
                  <c:v>208779.17</c:v>
                </c:pt>
                <c:pt idx="20883">
                  <c:v>208789.17</c:v>
                </c:pt>
                <c:pt idx="20884">
                  <c:v>208799.17</c:v>
                </c:pt>
                <c:pt idx="20885">
                  <c:v>208809.17</c:v>
                </c:pt>
                <c:pt idx="20886">
                  <c:v>208819.17</c:v>
                </c:pt>
                <c:pt idx="20887">
                  <c:v>208829.17</c:v>
                </c:pt>
                <c:pt idx="20888">
                  <c:v>208839.17</c:v>
                </c:pt>
                <c:pt idx="20889">
                  <c:v>208849.17</c:v>
                </c:pt>
                <c:pt idx="20890">
                  <c:v>208859.17</c:v>
                </c:pt>
                <c:pt idx="20891">
                  <c:v>208869.17</c:v>
                </c:pt>
                <c:pt idx="20892">
                  <c:v>208879.16</c:v>
                </c:pt>
                <c:pt idx="20893">
                  <c:v>208889.16</c:v>
                </c:pt>
                <c:pt idx="20894">
                  <c:v>208899.16</c:v>
                </c:pt>
                <c:pt idx="20895">
                  <c:v>208909.14</c:v>
                </c:pt>
                <c:pt idx="20896">
                  <c:v>208919.16</c:v>
                </c:pt>
                <c:pt idx="20897">
                  <c:v>208929.16</c:v>
                </c:pt>
                <c:pt idx="20898">
                  <c:v>208939.16</c:v>
                </c:pt>
                <c:pt idx="20899">
                  <c:v>208949.14</c:v>
                </c:pt>
                <c:pt idx="20900">
                  <c:v>208959.14</c:v>
                </c:pt>
                <c:pt idx="20901">
                  <c:v>208969.14</c:v>
                </c:pt>
                <c:pt idx="20902">
                  <c:v>208979.14</c:v>
                </c:pt>
                <c:pt idx="20903">
                  <c:v>208989.14</c:v>
                </c:pt>
                <c:pt idx="20904">
                  <c:v>208999.14</c:v>
                </c:pt>
                <c:pt idx="20905">
                  <c:v>209009.13</c:v>
                </c:pt>
                <c:pt idx="20906">
                  <c:v>209019.14</c:v>
                </c:pt>
                <c:pt idx="20907">
                  <c:v>209029.14</c:v>
                </c:pt>
                <c:pt idx="20908">
                  <c:v>209039.14</c:v>
                </c:pt>
                <c:pt idx="20909">
                  <c:v>209049.13</c:v>
                </c:pt>
                <c:pt idx="20910">
                  <c:v>209059.13</c:v>
                </c:pt>
                <c:pt idx="20911">
                  <c:v>209069.13</c:v>
                </c:pt>
                <c:pt idx="20912">
                  <c:v>209079.13</c:v>
                </c:pt>
                <c:pt idx="20913">
                  <c:v>209089.11</c:v>
                </c:pt>
                <c:pt idx="20914">
                  <c:v>209099.11</c:v>
                </c:pt>
                <c:pt idx="20915">
                  <c:v>209109.11</c:v>
                </c:pt>
                <c:pt idx="20916">
                  <c:v>209119.11</c:v>
                </c:pt>
                <c:pt idx="20917">
                  <c:v>209129.11</c:v>
                </c:pt>
                <c:pt idx="20918">
                  <c:v>209139.11</c:v>
                </c:pt>
                <c:pt idx="20919">
                  <c:v>209149.11</c:v>
                </c:pt>
                <c:pt idx="20920">
                  <c:v>209159.11</c:v>
                </c:pt>
                <c:pt idx="20921">
                  <c:v>209169.11</c:v>
                </c:pt>
                <c:pt idx="20922">
                  <c:v>209179.11</c:v>
                </c:pt>
                <c:pt idx="20923">
                  <c:v>209189.09</c:v>
                </c:pt>
                <c:pt idx="20924">
                  <c:v>209199.09</c:v>
                </c:pt>
                <c:pt idx="20925">
                  <c:v>209209.09</c:v>
                </c:pt>
                <c:pt idx="20926">
                  <c:v>209219.09</c:v>
                </c:pt>
                <c:pt idx="20927">
                  <c:v>209229.09</c:v>
                </c:pt>
                <c:pt idx="20928">
                  <c:v>209239.09</c:v>
                </c:pt>
                <c:pt idx="20929">
                  <c:v>209249.09</c:v>
                </c:pt>
                <c:pt idx="20930">
                  <c:v>209259.09</c:v>
                </c:pt>
                <c:pt idx="20931">
                  <c:v>209269.08</c:v>
                </c:pt>
                <c:pt idx="20932">
                  <c:v>209279.08</c:v>
                </c:pt>
                <c:pt idx="20933">
                  <c:v>209289.08</c:v>
                </c:pt>
                <c:pt idx="20934">
                  <c:v>209299.08</c:v>
                </c:pt>
                <c:pt idx="20935">
                  <c:v>209309.08</c:v>
                </c:pt>
                <c:pt idx="20936">
                  <c:v>209319.08</c:v>
                </c:pt>
                <c:pt idx="20937">
                  <c:v>209329.08</c:v>
                </c:pt>
                <c:pt idx="20938">
                  <c:v>209339.08</c:v>
                </c:pt>
                <c:pt idx="20939">
                  <c:v>209349.08</c:v>
                </c:pt>
                <c:pt idx="20940">
                  <c:v>209359.08</c:v>
                </c:pt>
                <c:pt idx="20941">
                  <c:v>209369.06</c:v>
                </c:pt>
                <c:pt idx="20942">
                  <c:v>209379.06</c:v>
                </c:pt>
                <c:pt idx="20943">
                  <c:v>209389.06</c:v>
                </c:pt>
                <c:pt idx="20944">
                  <c:v>209399.05</c:v>
                </c:pt>
                <c:pt idx="20945">
                  <c:v>209409.05</c:v>
                </c:pt>
                <c:pt idx="20946">
                  <c:v>209419.05</c:v>
                </c:pt>
                <c:pt idx="20947">
                  <c:v>209429.06</c:v>
                </c:pt>
                <c:pt idx="20948">
                  <c:v>209439.05</c:v>
                </c:pt>
                <c:pt idx="20949">
                  <c:v>209449.05</c:v>
                </c:pt>
                <c:pt idx="20950">
                  <c:v>209459.05</c:v>
                </c:pt>
                <c:pt idx="20951">
                  <c:v>209469.05</c:v>
                </c:pt>
                <c:pt idx="20952">
                  <c:v>209479.05</c:v>
                </c:pt>
                <c:pt idx="20953">
                  <c:v>209489.05</c:v>
                </c:pt>
                <c:pt idx="20954">
                  <c:v>209499.05</c:v>
                </c:pt>
                <c:pt idx="20955">
                  <c:v>209509.03</c:v>
                </c:pt>
                <c:pt idx="20956">
                  <c:v>209519.03</c:v>
                </c:pt>
                <c:pt idx="20957">
                  <c:v>209529.05</c:v>
                </c:pt>
                <c:pt idx="20958">
                  <c:v>209539.05</c:v>
                </c:pt>
                <c:pt idx="20959">
                  <c:v>209549.03</c:v>
                </c:pt>
                <c:pt idx="20960">
                  <c:v>209559.03</c:v>
                </c:pt>
                <c:pt idx="20961">
                  <c:v>209569.03</c:v>
                </c:pt>
                <c:pt idx="20962">
                  <c:v>209579.02</c:v>
                </c:pt>
                <c:pt idx="20963">
                  <c:v>209589.02</c:v>
                </c:pt>
                <c:pt idx="20964">
                  <c:v>209599.02</c:v>
                </c:pt>
                <c:pt idx="20965">
                  <c:v>209609.02</c:v>
                </c:pt>
                <c:pt idx="20966">
                  <c:v>209619.02</c:v>
                </c:pt>
                <c:pt idx="20967">
                  <c:v>209629.02</c:v>
                </c:pt>
                <c:pt idx="20968">
                  <c:v>209639.02</c:v>
                </c:pt>
                <c:pt idx="20969">
                  <c:v>209649.02</c:v>
                </c:pt>
                <c:pt idx="20970">
                  <c:v>209659.02</c:v>
                </c:pt>
                <c:pt idx="20971">
                  <c:v>209669.02</c:v>
                </c:pt>
                <c:pt idx="20972">
                  <c:v>209679</c:v>
                </c:pt>
                <c:pt idx="20973">
                  <c:v>209689</c:v>
                </c:pt>
                <c:pt idx="20974">
                  <c:v>209699</c:v>
                </c:pt>
                <c:pt idx="20975">
                  <c:v>209709</c:v>
                </c:pt>
                <c:pt idx="20976">
                  <c:v>209718.98</c:v>
                </c:pt>
                <c:pt idx="20977">
                  <c:v>209729</c:v>
                </c:pt>
                <c:pt idx="20978">
                  <c:v>209739</c:v>
                </c:pt>
                <c:pt idx="20979">
                  <c:v>209749</c:v>
                </c:pt>
                <c:pt idx="20980">
                  <c:v>209758.98</c:v>
                </c:pt>
                <c:pt idx="20981">
                  <c:v>209768.98</c:v>
                </c:pt>
                <c:pt idx="20982">
                  <c:v>209778.98</c:v>
                </c:pt>
                <c:pt idx="20983">
                  <c:v>209788.98</c:v>
                </c:pt>
                <c:pt idx="20984">
                  <c:v>209798.98</c:v>
                </c:pt>
                <c:pt idx="20985">
                  <c:v>209808.98</c:v>
                </c:pt>
                <c:pt idx="20986">
                  <c:v>209818.97</c:v>
                </c:pt>
                <c:pt idx="20987">
                  <c:v>209828.97</c:v>
                </c:pt>
                <c:pt idx="20988">
                  <c:v>209838.98</c:v>
                </c:pt>
                <c:pt idx="20989">
                  <c:v>209848.98</c:v>
                </c:pt>
                <c:pt idx="20990">
                  <c:v>209858.97</c:v>
                </c:pt>
                <c:pt idx="20991">
                  <c:v>209868.97</c:v>
                </c:pt>
                <c:pt idx="20992">
                  <c:v>209878.97</c:v>
                </c:pt>
                <c:pt idx="20993">
                  <c:v>209888.97</c:v>
                </c:pt>
                <c:pt idx="20994">
                  <c:v>209898.95</c:v>
                </c:pt>
                <c:pt idx="20995">
                  <c:v>209908.95</c:v>
                </c:pt>
                <c:pt idx="20996">
                  <c:v>209918.95</c:v>
                </c:pt>
                <c:pt idx="20997">
                  <c:v>209928.95</c:v>
                </c:pt>
                <c:pt idx="20998">
                  <c:v>209938.95</c:v>
                </c:pt>
                <c:pt idx="20999">
                  <c:v>209948.95</c:v>
                </c:pt>
                <c:pt idx="21000">
                  <c:v>209958.95</c:v>
                </c:pt>
                <c:pt idx="21001">
                  <c:v>209968.95</c:v>
                </c:pt>
                <c:pt idx="21002">
                  <c:v>209978.95</c:v>
                </c:pt>
                <c:pt idx="21003">
                  <c:v>209988.95</c:v>
                </c:pt>
                <c:pt idx="21004">
                  <c:v>209998.94</c:v>
                </c:pt>
                <c:pt idx="21005">
                  <c:v>210008.94</c:v>
                </c:pt>
                <c:pt idx="21006">
                  <c:v>210018.94</c:v>
                </c:pt>
                <c:pt idx="21007">
                  <c:v>210028.94</c:v>
                </c:pt>
                <c:pt idx="21008">
                  <c:v>210038.94</c:v>
                </c:pt>
                <c:pt idx="21009">
                  <c:v>210048.94</c:v>
                </c:pt>
                <c:pt idx="21010">
                  <c:v>210058.94</c:v>
                </c:pt>
                <c:pt idx="21011">
                  <c:v>210068.94</c:v>
                </c:pt>
                <c:pt idx="21012">
                  <c:v>210078.92</c:v>
                </c:pt>
                <c:pt idx="21013">
                  <c:v>210088.92</c:v>
                </c:pt>
                <c:pt idx="21014">
                  <c:v>210098.92</c:v>
                </c:pt>
                <c:pt idx="21015">
                  <c:v>210108.92</c:v>
                </c:pt>
                <c:pt idx="21016">
                  <c:v>210118.92</c:v>
                </c:pt>
                <c:pt idx="21017">
                  <c:v>210128.92</c:v>
                </c:pt>
                <c:pt idx="21018">
                  <c:v>210138.92</c:v>
                </c:pt>
                <c:pt idx="21019">
                  <c:v>210148.92</c:v>
                </c:pt>
                <c:pt idx="21020">
                  <c:v>210158.92</c:v>
                </c:pt>
                <c:pt idx="21021">
                  <c:v>210168.92</c:v>
                </c:pt>
                <c:pt idx="21022">
                  <c:v>210178.91</c:v>
                </c:pt>
                <c:pt idx="21023">
                  <c:v>210188.91</c:v>
                </c:pt>
                <c:pt idx="21024">
                  <c:v>210198.91</c:v>
                </c:pt>
                <c:pt idx="21025">
                  <c:v>210208.89</c:v>
                </c:pt>
                <c:pt idx="21026">
                  <c:v>210218.89</c:v>
                </c:pt>
                <c:pt idx="21027">
                  <c:v>210228.89</c:v>
                </c:pt>
                <c:pt idx="21028">
                  <c:v>210238.91</c:v>
                </c:pt>
                <c:pt idx="21029">
                  <c:v>210248.89</c:v>
                </c:pt>
                <c:pt idx="21030">
                  <c:v>210258.89</c:v>
                </c:pt>
                <c:pt idx="21031">
                  <c:v>210268.89</c:v>
                </c:pt>
                <c:pt idx="21032">
                  <c:v>210278.89</c:v>
                </c:pt>
                <c:pt idx="21033">
                  <c:v>210288.89</c:v>
                </c:pt>
                <c:pt idx="21034">
                  <c:v>210298.89</c:v>
                </c:pt>
                <c:pt idx="21035">
                  <c:v>210308.88</c:v>
                </c:pt>
                <c:pt idx="21036">
                  <c:v>210318.88</c:v>
                </c:pt>
                <c:pt idx="21037">
                  <c:v>210328.88</c:v>
                </c:pt>
                <c:pt idx="21038">
                  <c:v>210338.88</c:v>
                </c:pt>
                <c:pt idx="21039">
                  <c:v>210348.88</c:v>
                </c:pt>
                <c:pt idx="21040">
                  <c:v>210358.88</c:v>
                </c:pt>
                <c:pt idx="21041">
                  <c:v>210368.88</c:v>
                </c:pt>
                <c:pt idx="21042">
                  <c:v>210378.88</c:v>
                </c:pt>
                <c:pt idx="21043">
                  <c:v>210388.86</c:v>
                </c:pt>
                <c:pt idx="21044">
                  <c:v>210398.86</c:v>
                </c:pt>
                <c:pt idx="21045">
                  <c:v>210408.86</c:v>
                </c:pt>
                <c:pt idx="21046">
                  <c:v>210418.86</c:v>
                </c:pt>
                <c:pt idx="21047">
                  <c:v>210428.86</c:v>
                </c:pt>
                <c:pt idx="21048">
                  <c:v>210438.86</c:v>
                </c:pt>
                <c:pt idx="21049">
                  <c:v>210448.86</c:v>
                </c:pt>
                <c:pt idx="21050">
                  <c:v>210458.86</c:v>
                </c:pt>
                <c:pt idx="21051">
                  <c:v>210468.86</c:v>
                </c:pt>
                <c:pt idx="21052">
                  <c:v>210478.86</c:v>
                </c:pt>
                <c:pt idx="21053">
                  <c:v>210488.84</c:v>
                </c:pt>
                <c:pt idx="21054">
                  <c:v>210498.84</c:v>
                </c:pt>
                <c:pt idx="21055">
                  <c:v>210508.84</c:v>
                </c:pt>
                <c:pt idx="21056">
                  <c:v>210518.84</c:v>
                </c:pt>
                <c:pt idx="21057">
                  <c:v>210528.83</c:v>
                </c:pt>
                <c:pt idx="21058">
                  <c:v>210538.83</c:v>
                </c:pt>
                <c:pt idx="21059">
                  <c:v>210548.84</c:v>
                </c:pt>
                <c:pt idx="21060">
                  <c:v>210558.84</c:v>
                </c:pt>
                <c:pt idx="21061">
                  <c:v>210568.83</c:v>
                </c:pt>
                <c:pt idx="21062">
                  <c:v>210578.83</c:v>
                </c:pt>
                <c:pt idx="21063">
                  <c:v>210588.83</c:v>
                </c:pt>
                <c:pt idx="21064">
                  <c:v>210598.83</c:v>
                </c:pt>
                <c:pt idx="21065">
                  <c:v>210608.83</c:v>
                </c:pt>
                <c:pt idx="21066">
                  <c:v>210618.83</c:v>
                </c:pt>
                <c:pt idx="21067">
                  <c:v>210628.81</c:v>
                </c:pt>
                <c:pt idx="21068">
                  <c:v>210638.81</c:v>
                </c:pt>
                <c:pt idx="21069">
                  <c:v>210648.83</c:v>
                </c:pt>
                <c:pt idx="21070">
                  <c:v>210658.83</c:v>
                </c:pt>
                <c:pt idx="21071">
                  <c:v>210668.81</c:v>
                </c:pt>
                <c:pt idx="21072">
                  <c:v>210678.81</c:v>
                </c:pt>
                <c:pt idx="21073">
                  <c:v>210688.81</c:v>
                </c:pt>
                <c:pt idx="21074">
                  <c:v>210698.81</c:v>
                </c:pt>
                <c:pt idx="21075">
                  <c:v>210708.8</c:v>
                </c:pt>
                <c:pt idx="21076">
                  <c:v>210718.8</c:v>
                </c:pt>
                <c:pt idx="21077">
                  <c:v>210728.8</c:v>
                </c:pt>
                <c:pt idx="21078">
                  <c:v>210738.8</c:v>
                </c:pt>
                <c:pt idx="21079">
                  <c:v>210748.79999999999</c:v>
                </c:pt>
                <c:pt idx="21080">
                  <c:v>210758.8</c:v>
                </c:pt>
                <c:pt idx="21081">
                  <c:v>210768.8</c:v>
                </c:pt>
                <c:pt idx="21082">
                  <c:v>210778.8</c:v>
                </c:pt>
                <c:pt idx="21083">
                  <c:v>210788.8</c:v>
                </c:pt>
                <c:pt idx="21084">
                  <c:v>210798.8</c:v>
                </c:pt>
                <c:pt idx="21085">
                  <c:v>210808.78</c:v>
                </c:pt>
                <c:pt idx="21086">
                  <c:v>210818.78</c:v>
                </c:pt>
                <c:pt idx="21087">
                  <c:v>210828.78</c:v>
                </c:pt>
                <c:pt idx="21088">
                  <c:v>210838.77</c:v>
                </c:pt>
                <c:pt idx="21089">
                  <c:v>210848.78</c:v>
                </c:pt>
                <c:pt idx="21090">
                  <c:v>210858.78</c:v>
                </c:pt>
                <c:pt idx="21091">
                  <c:v>210868.78</c:v>
                </c:pt>
                <c:pt idx="21092">
                  <c:v>210878.77</c:v>
                </c:pt>
                <c:pt idx="21093">
                  <c:v>210888.77</c:v>
                </c:pt>
                <c:pt idx="21094">
                  <c:v>210898.77</c:v>
                </c:pt>
                <c:pt idx="21095">
                  <c:v>210908.77</c:v>
                </c:pt>
                <c:pt idx="21096">
                  <c:v>210918.77</c:v>
                </c:pt>
                <c:pt idx="21097">
                  <c:v>210928.77</c:v>
                </c:pt>
                <c:pt idx="21098">
                  <c:v>210938.75</c:v>
                </c:pt>
                <c:pt idx="21099">
                  <c:v>210948.77</c:v>
                </c:pt>
                <c:pt idx="21100">
                  <c:v>210958.77</c:v>
                </c:pt>
                <c:pt idx="21101">
                  <c:v>210968.77</c:v>
                </c:pt>
                <c:pt idx="21102">
                  <c:v>210978.75</c:v>
                </c:pt>
                <c:pt idx="21103">
                  <c:v>210988.75</c:v>
                </c:pt>
                <c:pt idx="21104">
                  <c:v>210998.75</c:v>
                </c:pt>
                <c:pt idx="21105">
                  <c:v>211008.75</c:v>
                </c:pt>
                <c:pt idx="21106">
                  <c:v>211018.73</c:v>
                </c:pt>
                <c:pt idx="21107">
                  <c:v>211028.73</c:v>
                </c:pt>
                <c:pt idx="21108">
                  <c:v>211038.73</c:v>
                </c:pt>
                <c:pt idx="21109">
                  <c:v>211048.73</c:v>
                </c:pt>
                <c:pt idx="21110">
                  <c:v>211058.73</c:v>
                </c:pt>
                <c:pt idx="21111">
                  <c:v>211068.73</c:v>
                </c:pt>
                <c:pt idx="21112">
                  <c:v>211078.73</c:v>
                </c:pt>
                <c:pt idx="21113">
                  <c:v>211088.73</c:v>
                </c:pt>
                <c:pt idx="21114">
                  <c:v>211098.73</c:v>
                </c:pt>
                <c:pt idx="21115">
                  <c:v>211108.73</c:v>
                </c:pt>
                <c:pt idx="21116">
                  <c:v>211118.72</c:v>
                </c:pt>
                <c:pt idx="21117">
                  <c:v>211128.72</c:v>
                </c:pt>
                <c:pt idx="21118">
                  <c:v>211138.72</c:v>
                </c:pt>
                <c:pt idx="21119">
                  <c:v>211148.72</c:v>
                </c:pt>
                <c:pt idx="21120">
                  <c:v>211158.72</c:v>
                </c:pt>
                <c:pt idx="21121">
                  <c:v>211168.72</c:v>
                </c:pt>
                <c:pt idx="21122">
                  <c:v>211178.72</c:v>
                </c:pt>
                <c:pt idx="21123">
                  <c:v>211188.72</c:v>
                </c:pt>
                <c:pt idx="21124">
                  <c:v>211198.7</c:v>
                </c:pt>
                <c:pt idx="21125">
                  <c:v>211208.7</c:v>
                </c:pt>
                <c:pt idx="21126">
                  <c:v>211218.7</c:v>
                </c:pt>
                <c:pt idx="21127">
                  <c:v>211228.7</c:v>
                </c:pt>
                <c:pt idx="21128">
                  <c:v>211238.7</c:v>
                </c:pt>
                <c:pt idx="21129">
                  <c:v>211248.7</c:v>
                </c:pt>
                <c:pt idx="21130">
                  <c:v>211258.7</c:v>
                </c:pt>
                <c:pt idx="21131">
                  <c:v>211268.7</c:v>
                </c:pt>
                <c:pt idx="21132">
                  <c:v>211278.7</c:v>
                </c:pt>
                <c:pt idx="21133">
                  <c:v>211288.7</c:v>
                </c:pt>
                <c:pt idx="21134">
                  <c:v>211298.69</c:v>
                </c:pt>
                <c:pt idx="21135">
                  <c:v>211308.69</c:v>
                </c:pt>
                <c:pt idx="21136">
                  <c:v>211318.69</c:v>
                </c:pt>
                <c:pt idx="21137">
                  <c:v>211328.69</c:v>
                </c:pt>
                <c:pt idx="21138">
                  <c:v>211338.67</c:v>
                </c:pt>
                <c:pt idx="21139">
                  <c:v>211348.67</c:v>
                </c:pt>
                <c:pt idx="21140">
                  <c:v>211358.69</c:v>
                </c:pt>
                <c:pt idx="21141">
                  <c:v>211368.69</c:v>
                </c:pt>
                <c:pt idx="21142">
                  <c:v>211378.67</c:v>
                </c:pt>
                <c:pt idx="21143">
                  <c:v>211388.67</c:v>
                </c:pt>
                <c:pt idx="21144">
                  <c:v>211398.67</c:v>
                </c:pt>
                <c:pt idx="21145">
                  <c:v>211408.67</c:v>
                </c:pt>
                <c:pt idx="21146">
                  <c:v>211418.67</c:v>
                </c:pt>
                <c:pt idx="21147">
                  <c:v>211428.67</c:v>
                </c:pt>
                <c:pt idx="21148">
                  <c:v>211438.66</c:v>
                </c:pt>
                <c:pt idx="21149">
                  <c:v>211448.66</c:v>
                </c:pt>
                <c:pt idx="21150">
                  <c:v>211458.67</c:v>
                </c:pt>
                <c:pt idx="21151">
                  <c:v>211468.67</c:v>
                </c:pt>
                <c:pt idx="21152">
                  <c:v>211478.66</c:v>
                </c:pt>
                <c:pt idx="21153">
                  <c:v>211488.66</c:v>
                </c:pt>
                <c:pt idx="21154">
                  <c:v>211498.66</c:v>
                </c:pt>
                <c:pt idx="21155">
                  <c:v>211508.64</c:v>
                </c:pt>
                <c:pt idx="21156">
                  <c:v>211518.64</c:v>
                </c:pt>
                <c:pt idx="21157">
                  <c:v>211528.64</c:v>
                </c:pt>
                <c:pt idx="21158">
                  <c:v>211538.64</c:v>
                </c:pt>
                <c:pt idx="21159">
                  <c:v>211548.64</c:v>
                </c:pt>
                <c:pt idx="21160">
                  <c:v>211558.64</c:v>
                </c:pt>
                <c:pt idx="21161">
                  <c:v>211568.64000000001</c:v>
                </c:pt>
                <c:pt idx="21162">
                  <c:v>211578.64</c:v>
                </c:pt>
                <c:pt idx="21163">
                  <c:v>211588.64</c:v>
                </c:pt>
                <c:pt idx="21164">
                  <c:v>211598.64</c:v>
                </c:pt>
                <c:pt idx="21165">
                  <c:v>211608.64</c:v>
                </c:pt>
                <c:pt idx="21166">
                  <c:v>211618.63</c:v>
                </c:pt>
                <c:pt idx="21167">
                  <c:v>211628.63</c:v>
                </c:pt>
                <c:pt idx="21168">
                  <c:v>211638.63</c:v>
                </c:pt>
                <c:pt idx="21169">
                  <c:v>211648.61</c:v>
                </c:pt>
                <c:pt idx="21170">
                  <c:v>211658.63</c:v>
                </c:pt>
                <c:pt idx="21171">
                  <c:v>211668.63</c:v>
                </c:pt>
                <c:pt idx="21172">
                  <c:v>211678.63</c:v>
                </c:pt>
                <c:pt idx="21173">
                  <c:v>211688.61</c:v>
                </c:pt>
                <c:pt idx="21174">
                  <c:v>211698.61</c:v>
                </c:pt>
                <c:pt idx="21175">
                  <c:v>211708.61</c:v>
                </c:pt>
                <c:pt idx="21176">
                  <c:v>211718.61</c:v>
                </c:pt>
                <c:pt idx="21177">
                  <c:v>211728.61</c:v>
                </c:pt>
                <c:pt idx="21178">
                  <c:v>211738.61</c:v>
                </c:pt>
                <c:pt idx="21179">
                  <c:v>211748.59</c:v>
                </c:pt>
                <c:pt idx="21180">
                  <c:v>211758.59</c:v>
                </c:pt>
                <c:pt idx="21181">
                  <c:v>211768.61</c:v>
                </c:pt>
                <c:pt idx="21182">
                  <c:v>211778.61</c:v>
                </c:pt>
                <c:pt idx="21183">
                  <c:v>211788.59</c:v>
                </c:pt>
                <c:pt idx="21184">
                  <c:v>211798.59</c:v>
                </c:pt>
                <c:pt idx="21185">
                  <c:v>211808.59</c:v>
                </c:pt>
                <c:pt idx="21186">
                  <c:v>211818.59</c:v>
                </c:pt>
                <c:pt idx="21187">
                  <c:v>211828.58</c:v>
                </c:pt>
                <c:pt idx="21188">
                  <c:v>211838.58</c:v>
                </c:pt>
                <c:pt idx="21189">
                  <c:v>211848.58</c:v>
                </c:pt>
                <c:pt idx="21190">
                  <c:v>211858.58</c:v>
                </c:pt>
                <c:pt idx="21191">
                  <c:v>211868.58</c:v>
                </c:pt>
                <c:pt idx="21192">
                  <c:v>211878.58</c:v>
                </c:pt>
                <c:pt idx="21193">
                  <c:v>211888.58</c:v>
                </c:pt>
                <c:pt idx="21194">
                  <c:v>211898.58</c:v>
                </c:pt>
                <c:pt idx="21195">
                  <c:v>211908.58</c:v>
                </c:pt>
                <c:pt idx="21196">
                  <c:v>211918.58</c:v>
                </c:pt>
                <c:pt idx="21197">
                  <c:v>211928.56</c:v>
                </c:pt>
                <c:pt idx="21198">
                  <c:v>211938.56</c:v>
                </c:pt>
                <c:pt idx="21199">
                  <c:v>211948.56</c:v>
                </c:pt>
                <c:pt idx="21200">
                  <c:v>211958.56</c:v>
                </c:pt>
                <c:pt idx="21201">
                  <c:v>211968.56</c:v>
                </c:pt>
                <c:pt idx="21202">
                  <c:v>211978.56</c:v>
                </c:pt>
                <c:pt idx="21203">
                  <c:v>211988.56</c:v>
                </c:pt>
                <c:pt idx="21204">
                  <c:v>211998.56</c:v>
                </c:pt>
                <c:pt idx="21205">
                  <c:v>212008.55</c:v>
                </c:pt>
                <c:pt idx="21206">
                  <c:v>212018.55</c:v>
                </c:pt>
                <c:pt idx="21207">
                  <c:v>212028.55</c:v>
                </c:pt>
                <c:pt idx="21208">
                  <c:v>212038.55</c:v>
                </c:pt>
                <c:pt idx="21209">
                  <c:v>212048.55</c:v>
                </c:pt>
                <c:pt idx="21210">
                  <c:v>212058.55</c:v>
                </c:pt>
                <c:pt idx="21211">
                  <c:v>212068.55</c:v>
                </c:pt>
                <c:pt idx="21212">
                  <c:v>212078.55</c:v>
                </c:pt>
                <c:pt idx="21213">
                  <c:v>212088.55</c:v>
                </c:pt>
                <c:pt idx="21214">
                  <c:v>212098.55</c:v>
                </c:pt>
                <c:pt idx="21215">
                  <c:v>212108.53</c:v>
                </c:pt>
                <c:pt idx="21216">
                  <c:v>212118.53</c:v>
                </c:pt>
                <c:pt idx="21217">
                  <c:v>212128.53</c:v>
                </c:pt>
                <c:pt idx="21218">
                  <c:v>212138.52</c:v>
                </c:pt>
                <c:pt idx="21219">
                  <c:v>212148.52</c:v>
                </c:pt>
                <c:pt idx="21220">
                  <c:v>212158.52</c:v>
                </c:pt>
                <c:pt idx="21221">
                  <c:v>212168.53</c:v>
                </c:pt>
                <c:pt idx="21222">
                  <c:v>212178.52</c:v>
                </c:pt>
                <c:pt idx="21223">
                  <c:v>212188.52</c:v>
                </c:pt>
                <c:pt idx="21224">
                  <c:v>212198.52</c:v>
                </c:pt>
                <c:pt idx="21225">
                  <c:v>212208.52</c:v>
                </c:pt>
                <c:pt idx="21226">
                  <c:v>212218.52</c:v>
                </c:pt>
                <c:pt idx="21227">
                  <c:v>212228.52</c:v>
                </c:pt>
                <c:pt idx="21228">
                  <c:v>212238.52</c:v>
                </c:pt>
                <c:pt idx="21229">
                  <c:v>212248.52</c:v>
                </c:pt>
                <c:pt idx="21230">
                  <c:v>212258.5</c:v>
                </c:pt>
                <c:pt idx="21231">
                  <c:v>212268.5</c:v>
                </c:pt>
                <c:pt idx="21232">
                  <c:v>212278.52</c:v>
                </c:pt>
                <c:pt idx="21233">
                  <c:v>212288.5</c:v>
                </c:pt>
                <c:pt idx="21234">
                  <c:v>212298.5</c:v>
                </c:pt>
                <c:pt idx="21235">
                  <c:v>212308.5</c:v>
                </c:pt>
                <c:pt idx="21236">
                  <c:v>212318.48</c:v>
                </c:pt>
                <c:pt idx="21237">
                  <c:v>212328.48</c:v>
                </c:pt>
                <c:pt idx="21238">
                  <c:v>212338.48</c:v>
                </c:pt>
                <c:pt idx="21239">
                  <c:v>212348.48</c:v>
                </c:pt>
                <c:pt idx="21240">
                  <c:v>212358.48</c:v>
                </c:pt>
                <c:pt idx="21241">
                  <c:v>212368.48</c:v>
                </c:pt>
                <c:pt idx="21242">
                  <c:v>212378.48</c:v>
                </c:pt>
                <c:pt idx="21243">
                  <c:v>212388.48000000001</c:v>
                </c:pt>
                <c:pt idx="21244">
                  <c:v>212398.48</c:v>
                </c:pt>
                <c:pt idx="21245">
                  <c:v>212408.48</c:v>
                </c:pt>
                <c:pt idx="21246">
                  <c:v>212418.47</c:v>
                </c:pt>
                <c:pt idx="21247">
                  <c:v>212428.47</c:v>
                </c:pt>
                <c:pt idx="21248">
                  <c:v>212438.47</c:v>
                </c:pt>
                <c:pt idx="21249">
                  <c:v>212448.47</c:v>
                </c:pt>
                <c:pt idx="21250">
                  <c:v>212458.45</c:v>
                </c:pt>
                <c:pt idx="21251">
                  <c:v>212468.45</c:v>
                </c:pt>
                <c:pt idx="21252">
                  <c:v>212478.47</c:v>
                </c:pt>
                <c:pt idx="21253">
                  <c:v>212488.47</c:v>
                </c:pt>
                <c:pt idx="21254">
                  <c:v>212498.45</c:v>
                </c:pt>
                <c:pt idx="21255">
                  <c:v>212508.45</c:v>
                </c:pt>
                <c:pt idx="21256">
                  <c:v>212518.45</c:v>
                </c:pt>
                <c:pt idx="21257">
                  <c:v>212528.45</c:v>
                </c:pt>
                <c:pt idx="21258">
                  <c:v>212538.45</c:v>
                </c:pt>
                <c:pt idx="21259">
                  <c:v>212548.45</c:v>
                </c:pt>
                <c:pt idx="21260">
                  <c:v>212558.44</c:v>
                </c:pt>
                <c:pt idx="21261">
                  <c:v>212568.44</c:v>
                </c:pt>
                <c:pt idx="21262">
                  <c:v>212578.45</c:v>
                </c:pt>
                <c:pt idx="21263">
                  <c:v>212588.45</c:v>
                </c:pt>
                <c:pt idx="21264">
                  <c:v>212598.44</c:v>
                </c:pt>
                <c:pt idx="21265">
                  <c:v>212608.44</c:v>
                </c:pt>
                <c:pt idx="21266">
                  <c:v>212618.44</c:v>
                </c:pt>
                <c:pt idx="21267">
                  <c:v>212628.44</c:v>
                </c:pt>
                <c:pt idx="21268">
                  <c:v>212638.42</c:v>
                </c:pt>
                <c:pt idx="21269">
                  <c:v>212648.42</c:v>
                </c:pt>
                <c:pt idx="21270">
                  <c:v>212658.42</c:v>
                </c:pt>
                <c:pt idx="21271">
                  <c:v>212668.42</c:v>
                </c:pt>
                <c:pt idx="21272">
                  <c:v>212678.42</c:v>
                </c:pt>
                <c:pt idx="21273">
                  <c:v>212688.42</c:v>
                </c:pt>
                <c:pt idx="21274">
                  <c:v>212698.42</c:v>
                </c:pt>
                <c:pt idx="21275">
                  <c:v>212708.42</c:v>
                </c:pt>
                <c:pt idx="21276">
                  <c:v>212718.42</c:v>
                </c:pt>
                <c:pt idx="21277">
                  <c:v>212728.42</c:v>
                </c:pt>
                <c:pt idx="21278">
                  <c:v>212738.41</c:v>
                </c:pt>
                <c:pt idx="21279">
                  <c:v>212748.41</c:v>
                </c:pt>
                <c:pt idx="21280">
                  <c:v>212758.41</c:v>
                </c:pt>
                <c:pt idx="21281">
                  <c:v>212768.41</c:v>
                </c:pt>
                <c:pt idx="21282">
                  <c:v>212778.41</c:v>
                </c:pt>
                <c:pt idx="21283">
                  <c:v>212788.41</c:v>
                </c:pt>
                <c:pt idx="21284">
                  <c:v>212798.41</c:v>
                </c:pt>
                <c:pt idx="21285">
                  <c:v>212808.41</c:v>
                </c:pt>
                <c:pt idx="21286">
                  <c:v>212818.39</c:v>
                </c:pt>
                <c:pt idx="21287">
                  <c:v>212828.39</c:v>
                </c:pt>
                <c:pt idx="21288">
                  <c:v>212838.39</c:v>
                </c:pt>
                <c:pt idx="21289">
                  <c:v>212848.39</c:v>
                </c:pt>
                <c:pt idx="21290">
                  <c:v>212858.39</c:v>
                </c:pt>
                <c:pt idx="21291">
                  <c:v>212868.39</c:v>
                </c:pt>
                <c:pt idx="21292">
                  <c:v>212878.39</c:v>
                </c:pt>
                <c:pt idx="21293">
                  <c:v>212888.39</c:v>
                </c:pt>
                <c:pt idx="21294">
                  <c:v>212898.39</c:v>
                </c:pt>
                <c:pt idx="21295">
                  <c:v>212908.39</c:v>
                </c:pt>
                <c:pt idx="21296">
                  <c:v>212918.38</c:v>
                </c:pt>
                <c:pt idx="21297">
                  <c:v>212928.38</c:v>
                </c:pt>
                <c:pt idx="21298">
                  <c:v>212938.38</c:v>
                </c:pt>
                <c:pt idx="21299">
                  <c:v>212948.36</c:v>
                </c:pt>
                <c:pt idx="21300">
                  <c:v>212958.36</c:v>
                </c:pt>
                <c:pt idx="21301">
                  <c:v>212968.36</c:v>
                </c:pt>
                <c:pt idx="21302">
                  <c:v>212978.38</c:v>
                </c:pt>
                <c:pt idx="21303">
                  <c:v>212988.36</c:v>
                </c:pt>
                <c:pt idx="21304">
                  <c:v>212998.36</c:v>
                </c:pt>
                <c:pt idx="21305">
                  <c:v>213008.36</c:v>
                </c:pt>
                <c:pt idx="21306">
                  <c:v>213018.36</c:v>
                </c:pt>
                <c:pt idx="21307">
                  <c:v>213028.36</c:v>
                </c:pt>
                <c:pt idx="21308">
                  <c:v>213038.36</c:v>
                </c:pt>
                <c:pt idx="21309">
                  <c:v>213048.34</c:v>
                </c:pt>
                <c:pt idx="21310">
                  <c:v>213058.34</c:v>
                </c:pt>
                <c:pt idx="21311">
                  <c:v>213068.34</c:v>
                </c:pt>
                <c:pt idx="21312">
                  <c:v>213078.34</c:v>
                </c:pt>
                <c:pt idx="21313">
                  <c:v>213088.34</c:v>
                </c:pt>
                <c:pt idx="21314">
                  <c:v>213098.34</c:v>
                </c:pt>
                <c:pt idx="21315">
                  <c:v>213108.34</c:v>
                </c:pt>
                <c:pt idx="21316">
                  <c:v>213118.34</c:v>
                </c:pt>
                <c:pt idx="21317">
                  <c:v>213128.33</c:v>
                </c:pt>
                <c:pt idx="21318">
                  <c:v>213138.33</c:v>
                </c:pt>
                <c:pt idx="21319">
                  <c:v>213148.33</c:v>
                </c:pt>
                <c:pt idx="21320">
                  <c:v>213158.33</c:v>
                </c:pt>
                <c:pt idx="21321">
                  <c:v>213168.33</c:v>
                </c:pt>
                <c:pt idx="21322">
                  <c:v>213178.33</c:v>
                </c:pt>
                <c:pt idx="21323">
                  <c:v>213188.33</c:v>
                </c:pt>
                <c:pt idx="21324">
                  <c:v>213198.33</c:v>
                </c:pt>
                <c:pt idx="21325">
                  <c:v>213208.33</c:v>
                </c:pt>
                <c:pt idx="21326">
                  <c:v>213218.33</c:v>
                </c:pt>
                <c:pt idx="21327">
                  <c:v>213228.31</c:v>
                </c:pt>
                <c:pt idx="21328">
                  <c:v>213238.31</c:v>
                </c:pt>
                <c:pt idx="21329">
                  <c:v>213248.31</c:v>
                </c:pt>
                <c:pt idx="21330">
                  <c:v>213258.31</c:v>
                </c:pt>
                <c:pt idx="21331">
                  <c:v>213268.3</c:v>
                </c:pt>
                <c:pt idx="21332">
                  <c:v>213278.3</c:v>
                </c:pt>
                <c:pt idx="21333">
                  <c:v>213288.31</c:v>
                </c:pt>
                <c:pt idx="21334">
                  <c:v>213298.31</c:v>
                </c:pt>
                <c:pt idx="21335">
                  <c:v>213308.3</c:v>
                </c:pt>
                <c:pt idx="21336">
                  <c:v>213318.3</c:v>
                </c:pt>
                <c:pt idx="21337">
                  <c:v>213328.3</c:v>
                </c:pt>
                <c:pt idx="21338">
                  <c:v>213338.3</c:v>
                </c:pt>
                <c:pt idx="21339">
                  <c:v>213348.3</c:v>
                </c:pt>
                <c:pt idx="21340">
                  <c:v>213358.3</c:v>
                </c:pt>
                <c:pt idx="21341">
                  <c:v>213368.28</c:v>
                </c:pt>
                <c:pt idx="21342">
                  <c:v>213378.28</c:v>
                </c:pt>
                <c:pt idx="21343">
                  <c:v>213388.3</c:v>
                </c:pt>
                <c:pt idx="21344">
                  <c:v>213398.3</c:v>
                </c:pt>
                <c:pt idx="21345">
                  <c:v>213408.28</c:v>
                </c:pt>
                <c:pt idx="21346">
                  <c:v>213418.28</c:v>
                </c:pt>
                <c:pt idx="21347">
                  <c:v>213428.28</c:v>
                </c:pt>
                <c:pt idx="21348">
                  <c:v>213438.28</c:v>
                </c:pt>
                <c:pt idx="21349">
                  <c:v>213448.27</c:v>
                </c:pt>
                <c:pt idx="21350">
                  <c:v>213458.27</c:v>
                </c:pt>
                <c:pt idx="21351">
                  <c:v>213468.27</c:v>
                </c:pt>
                <c:pt idx="21352">
                  <c:v>213478.27</c:v>
                </c:pt>
                <c:pt idx="21353">
                  <c:v>213488.27</c:v>
                </c:pt>
                <c:pt idx="21354">
                  <c:v>213498.27</c:v>
                </c:pt>
                <c:pt idx="21355">
                  <c:v>213508.27</c:v>
                </c:pt>
                <c:pt idx="21356">
                  <c:v>213518.27</c:v>
                </c:pt>
                <c:pt idx="21357">
                  <c:v>213528.27</c:v>
                </c:pt>
                <c:pt idx="21358">
                  <c:v>213538.27</c:v>
                </c:pt>
                <c:pt idx="21359">
                  <c:v>213548.25</c:v>
                </c:pt>
                <c:pt idx="21360">
                  <c:v>213558.25</c:v>
                </c:pt>
                <c:pt idx="21361">
                  <c:v>213568.25</c:v>
                </c:pt>
                <c:pt idx="21362">
                  <c:v>213578.23</c:v>
                </c:pt>
                <c:pt idx="21363">
                  <c:v>213588.25</c:v>
                </c:pt>
                <c:pt idx="21364">
                  <c:v>213598.25</c:v>
                </c:pt>
                <c:pt idx="21365">
                  <c:v>213608.25</c:v>
                </c:pt>
                <c:pt idx="21366">
                  <c:v>213618.23</c:v>
                </c:pt>
                <c:pt idx="21367">
                  <c:v>213628.23</c:v>
                </c:pt>
                <c:pt idx="21368">
                  <c:v>213638.23</c:v>
                </c:pt>
                <c:pt idx="21369">
                  <c:v>213648.23</c:v>
                </c:pt>
                <c:pt idx="21370">
                  <c:v>213658.23</c:v>
                </c:pt>
                <c:pt idx="21371">
                  <c:v>213668.23</c:v>
                </c:pt>
                <c:pt idx="21372">
                  <c:v>213678.22</c:v>
                </c:pt>
                <c:pt idx="21373">
                  <c:v>213688.22</c:v>
                </c:pt>
                <c:pt idx="21374">
                  <c:v>213698.23</c:v>
                </c:pt>
                <c:pt idx="21375">
                  <c:v>213708.23</c:v>
                </c:pt>
                <c:pt idx="21376">
                  <c:v>213718.22</c:v>
                </c:pt>
                <c:pt idx="21377">
                  <c:v>213728.22</c:v>
                </c:pt>
                <c:pt idx="21378">
                  <c:v>213738.22</c:v>
                </c:pt>
                <c:pt idx="21379">
                  <c:v>213748.22</c:v>
                </c:pt>
                <c:pt idx="21380">
                  <c:v>213758.2</c:v>
                </c:pt>
                <c:pt idx="21381">
                  <c:v>213768.2</c:v>
                </c:pt>
                <c:pt idx="21382">
                  <c:v>213778.2</c:v>
                </c:pt>
                <c:pt idx="21383">
                  <c:v>213788.2</c:v>
                </c:pt>
                <c:pt idx="21384">
                  <c:v>213798.2</c:v>
                </c:pt>
                <c:pt idx="21385">
                  <c:v>213808.2</c:v>
                </c:pt>
                <c:pt idx="21386">
                  <c:v>213818.2</c:v>
                </c:pt>
                <c:pt idx="21387">
                  <c:v>213828.2</c:v>
                </c:pt>
                <c:pt idx="21388">
                  <c:v>213838.2</c:v>
                </c:pt>
                <c:pt idx="21389">
                  <c:v>213848.2</c:v>
                </c:pt>
                <c:pt idx="21390">
                  <c:v>213858.19</c:v>
                </c:pt>
                <c:pt idx="21391">
                  <c:v>213868.19</c:v>
                </c:pt>
                <c:pt idx="21392">
                  <c:v>213878.19</c:v>
                </c:pt>
                <c:pt idx="21393">
                  <c:v>213888.19</c:v>
                </c:pt>
                <c:pt idx="21394">
                  <c:v>213898.19</c:v>
                </c:pt>
                <c:pt idx="21395">
                  <c:v>213908.19</c:v>
                </c:pt>
                <c:pt idx="21396">
                  <c:v>213918.19</c:v>
                </c:pt>
                <c:pt idx="21397">
                  <c:v>213928.19</c:v>
                </c:pt>
                <c:pt idx="21398">
                  <c:v>213938.17</c:v>
                </c:pt>
                <c:pt idx="21399">
                  <c:v>213948.17</c:v>
                </c:pt>
                <c:pt idx="21400">
                  <c:v>213958.17</c:v>
                </c:pt>
                <c:pt idx="21401">
                  <c:v>213968.17</c:v>
                </c:pt>
                <c:pt idx="21402">
                  <c:v>213978.17</c:v>
                </c:pt>
                <c:pt idx="21403">
                  <c:v>213988.17</c:v>
                </c:pt>
                <c:pt idx="21404">
                  <c:v>213998.17</c:v>
                </c:pt>
                <c:pt idx="21405">
                  <c:v>214008.17</c:v>
                </c:pt>
                <c:pt idx="21406">
                  <c:v>214018.17</c:v>
                </c:pt>
                <c:pt idx="21407">
                  <c:v>214028.17</c:v>
                </c:pt>
                <c:pt idx="21408">
                  <c:v>214038.16</c:v>
                </c:pt>
                <c:pt idx="21409">
                  <c:v>214048.16</c:v>
                </c:pt>
                <c:pt idx="21410">
                  <c:v>214058.16</c:v>
                </c:pt>
                <c:pt idx="21411">
                  <c:v>214068.16</c:v>
                </c:pt>
                <c:pt idx="21412">
                  <c:v>214078.14</c:v>
                </c:pt>
                <c:pt idx="21413">
                  <c:v>214088.14</c:v>
                </c:pt>
                <c:pt idx="21414">
                  <c:v>214098.16</c:v>
                </c:pt>
                <c:pt idx="21415">
                  <c:v>214108.16</c:v>
                </c:pt>
                <c:pt idx="21416">
                  <c:v>214118.14</c:v>
                </c:pt>
                <c:pt idx="21417">
                  <c:v>214128.14</c:v>
                </c:pt>
                <c:pt idx="21418">
                  <c:v>214138.14</c:v>
                </c:pt>
                <c:pt idx="21419">
                  <c:v>214148.14</c:v>
                </c:pt>
                <c:pt idx="21420">
                  <c:v>214158.14</c:v>
                </c:pt>
                <c:pt idx="21421">
                  <c:v>214168.14</c:v>
                </c:pt>
                <c:pt idx="21422">
                  <c:v>214178.13</c:v>
                </c:pt>
                <c:pt idx="21423">
                  <c:v>214188.13</c:v>
                </c:pt>
                <c:pt idx="21424">
                  <c:v>214198.14</c:v>
                </c:pt>
                <c:pt idx="21425">
                  <c:v>214208.14</c:v>
                </c:pt>
                <c:pt idx="21426">
                  <c:v>214218.13</c:v>
                </c:pt>
                <c:pt idx="21427">
                  <c:v>214228.13</c:v>
                </c:pt>
                <c:pt idx="21428">
                  <c:v>214238.13</c:v>
                </c:pt>
                <c:pt idx="21429">
                  <c:v>214248.11</c:v>
                </c:pt>
                <c:pt idx="21430">
                  <c:v>214258.11</c:v>
                </c:pt>
                <c:pt idx="21431">
                  <c:v>214268.11</c:v>
                </c:pt>
                <c:pt idx="21432">
                  <c:v>214278.11</c:v>
                </c:pt>
                <c:pt idx="21433">
                  <c:v>214288.11</c:v>
                </c:pt>
                <c:pt idx="21434">
                  <c:v>214298.11</c:v>
                </c:pt>
                <c:pt idx="21435">
                  <c:v>214308.11</c:v>
                </c:pt>
                <c:pt idx="21436">
                  <c:v>214318.11</c:v>
                </c:pt>
                <c:pt idx="21437">
                  <c:v>214328.11</c:v>
                </c:pt>
                <c:pt idx="21438">
                  <c:v>214338.11</c:v>
                </c:pt>
                <c:pt idx="21439">
                  <c:v>214348.11</c:v>
                </c:pt>
                <c:pt idx="21440">
                  <c:v>214358.09</c:v>
                </c:pt>
                <c:pt idx="21441">
                  <c:v>214368.09</c:v>
                </c:pt>
                <c:pt idx="21442">
                  <c:v>214378.09</c:v>
                </c:pt>
                <c:pt idx="21443">
                  <c:v>214388.08</c:v>
                </c:pt>
                <c:pt idx="21444">
                  <c:v>214398.07999999999</c:v>
                </c:pt>
                <c:pt idx="21445">
                  <c:v>214408.09</c:v>
                </c:pt>
                <c:pt idx="21446">
                  <c:v>214418.09</c:v>
                </c:pt>
                <c:pt idx="21447">
                  <c:v>214428.08</c:v>
                </c:pt>
                <c:pt idx="21448">
                  <c:v>214438.08</c:v>
                </c:pt>
                <c:pt idx="21449">
                  <c:v>214448.08</c:v>
                </c:pt>
                <c:pt idx="21450">
                  <c:v>214458.08</c:v>
                </c:pt>
                <c:pt idx="21451">
                  <c:v>214468.08</c:v>
                </c:pt>
                <c:pt idx="21452">
                  <c:v>214478.07999999999</c:v>
                </c:pt>
                <c:pt idx="21453">
                  <c:v>214488.06</c:v>
                </c:pt>
                <c:pt idx="21454">
                  <c:v>214498.06</c:v>
                </c:pt>
                <c:pt idx="21455">
                  <c:v>214508.08</c:v>
                </c:pt>
                <c:pt idx="21456">
                  <c:v>214518.08</c:v>
                </c:pt>
                <c:pt idx="21457">
                  <c:v>214528.06</c:v>
                </c:pt>
                <c:pt idx="21458">
                  <c:v>214538.06</c:v>
                </c:pt>
                <c:pt idx="21459">
                  <c:v>214548.06</c:v>
                </c:pt>
                <c:pt idx="21460">
                  <c:v>214558.06</c:v>
                </c:pt>
                <c:pt idx="21461">
                  <c:v>214568.05</c:v>
                </c:pt>
                <c:pt idx="21462">
                  <c:v>214578.05</c:v>
                </c:pt>
                <c:pt idx="21463">
                  <c:v>214588.05</c:v>
                </c:pt>
                <c:pt idx="21464">
                  <c:v>214598.05</c:v>
                </c:pt>
                <c:pt idx="21465">
                  <c:v>214608.05</c:v>
                </c:pt>
                <c:pt idx="21466">
                  <c:v>214618.05</c:v>
                </c:pt>
                <c:pt idx="21467">
                  <c:v>214628.05</c:v>
                </c:pt>
                <c:pt idx="21468">
                  <c:v>214638.05</c:v>
                </c:pt>
                <c:pt idx="21469">
                  <c:v>214648.05</c:v>
                </c:pt>
                <c:pt idx="21470">
                  <c:v>214658.05</c:v>
                </c:pt>
                <c:pt idx="21471">
                  <c:v>214668.03</c:v>
                </c:pt>
                <c:pt idx="21472">
                  <c:v>214678.03</c:v>
                </c:pt>
                <c:pt idx="21473">
                  <c:v>214688.03</c:v>
                </c:pt>
                <c:pt idx="21474">
                  <c:v>214698.03</c:v>
                </c:pt>
                <c:pt idx="21475">
                  <c:v>214708.03</c:v>
                </c:pt>
                <c:pt idx="21476">
                  <c:v>214718.03</c:v>
                </c:pt>
                <c:pt idx="21477">
                  <c:v>214728.03</c:v>
                </c:pt>
                <c:pt idx="21478">
                  <c:v>214738.03</c:v>
                </c:pt>
                <c:pt idx="21479">
                  <c:v>214748.02</c:v>
                </c:pt>
                <c:pt idx="21480">
                  <c:v>214758.02</c:v>
                </c:pt>
                <c:pt idx="21481">
                  <c:v>214768.03</c:v>
                </c:pt>
                <c:pt idx="21482">
                  <c:v>214778.02</c:v>
                </c:pt>
                <c:pt idx="21483">
                  <c:v>214788.02</c:v>
                </c:pt>
                <c:pt idx="21484">
                  <c:v>214798.02</c:v>
                </c:pt>
                <c:pt idx="21485">
                  <c:v>214808.02</c:v>
                </c:pt>
                <c:pt idx="21486">
                  <c:v>214818</c:v>
                </c:pt>
                <c:pt idx="21487">
                  <c:v>214828.02</c:v>
                </c:pt>
                <c:pt idx="21488">
                  <c:v>214837.98</c:v>
                </c:pt>
                <c:pt idx="21489">
                  <c:v>214848</c:v>
                </c:pt>
                <c:pt idx="21490">
                  <c:v>214858.02</c:v>
                </c:pt>
                <c:pt idx="21491">
                  <c:v>214867.98</c:v>
                </c:pt>
                <c:pt idx="21492">
                  <c:v>214878.02</c:v>
                </c:pt>
                <c:pt idx="21493">
                  <c:v>214887.98</c:v>
                </c:pt>
                <c:pt idx="21494">
                  <c:v>214898</c:v>
                </c:pt>
                <c:pt idx="21495">
                  <c:v>214907.98</c:v>
                </c:pt>
                <c:pt idx="21496">
                  <c:v>214917.98</c:v>
                </c:pt>
                <c:pt idx="21497">
                  <c:v>214927.98</c:v>
                </c:pt>
                <c:pt idx="21498">
                  <c:v>214937.98</c:v>
                </c:pt>
                <c:pt idx="21499">
                  <c:v>214947.97</c:v>
                </c:pt>
                <c:pt idx="21500">
                  <c:v>214957.98</c:v>
                </c:pt>
                <c:pt idx="21501">
                  <c:v>214967.98</c:v>
                </c:pt>
                <c:pt idx="21502">
                  <c:v>214977.98</c:v>
                </c:pt>
                <c:pt idx="21503">
                  <c:v>214987.98</c:v>
                </c:pt>
                <c:pt idx="21504">
                  <c:v>214997.97</c:v>
                </c:pt>
                <c:pt idx="21505">
                  <c:v>215007.98</c:v>
                </c:pt>
                <c:pt idx="21506">
                  <c:v>215017.95</c:v>
                </c:pt>
                <c:pt idx="21507">
                  <c:v>215027.97</c:v>
                </c:pt>
                <c:pt idx="21508">
                  <c:v>215037.95</c:v>
                </c:pt>
                <c:pt idx="21509">
                  <c:v>215047.95</c:v>
                </c:pt>
                <c:pt idx="21510">
                  <c:v>215057.98</c:v>
                </c:pt>
                <c:pt idx="21511">
                  <c:v>215067.95</c:v>
                </c:pt>
                <c:pt idx="21512">
                  <c:v>215077.97</c:v>
                </c:pt>
                <c:pt idx="21513">
                  <c:v>215087.95</c:v>
                </c:pt>
                <c:pt idx="21514">
                  <c:v>215097.95</c:v>
                </c:pt>
                <c:pt idx="21515">
                  <c:v>215107.95</c:v>
                </c:pt>
                <c:pt idx="21516">
                  <c:v>215117.95</c:v>
                </c:pt>
                <c:pt idx="21517">
                  <c:v>215127.94</c:v>
                </c:pt>
                <c:pt idx="21518">
                  <c:v>215137.95</c:v>
                </c:pt>
                <c:pt idx="21519">
                  <c:v>215147.92</c:v>
                </c:pt>
                <c:pt idx="21520">
                  <c:v>215157.94</c:v>
                </c:pt>
                <c:pt idx="21521">
                  <c:v>215167.95</c:v>
                </c:pt>
                <c:pt idx="21522">
                  <c:v>215177.94</c:v>
                </c:pt>
                <c:pt idx="21523">
                  <c:v>215187.95</c:v>
                </c:pt>
                <c:pt idx="21524">
                  <c:v>215197.92</c:v>
                </c:pt>
                <c:pt idx="21525">
                  <c:v>215207.94</c:v>
                </c:pt>
                <c:pt idx="21526">
                  <c:v>215217.92000000001</c:v>
                </c:pt>
                <c:pt idx="21527">
                  <c:v>215227.92</c:v>
                </c:pt>
                <c:pt idx="21528">
                  <c:v>215237.92</c:v>
                </c:pt>
                <c:pt idx="21529">
                  <c:v>215247.92</c:v>
                </c:pt>
                <c:pt idx="21530">
                  <c:v>215257.91</c:v>
                </c:pt>
                <c:pt idx="21531">
                  <c:v>215267.92</c:v>
                </c:pt>
                <c:pt idx="21532">
                  <c:v>215277.92</c:v>
                </c:pt>
                <c:pt idx="21533">
                  <c:v>215287.92</c:v>
                </c:pt>
                <c:pt idx="21534">
                  <c:v>215297.92000000001</c:v>
                </c:pt>
                <c:pt idx="21535">
                  <c:v>215307.91</c:v>
                </c:pt>
                <c:pt idx="21536">
                  <c:v>215317.92</c:v>
                </c:pt>
                <c:pt idx="21537">
                  <c:v>215327.89</c:v>
                </c:pt>
                <c:pt idx="21538">
                  <c:v>215337.91</c:v>
                </c:pt>
                <c:pt idx="21539">
                  <c:v>215347.89</c:v>
                </c:pt>
                <c:pt idx="21540">
                  <c:v>215357.91</c:v>
                </c:pt>
                <c:pt idx="21541">
                  <c:v>215367.92</c:v>
                </c:pt>
                <c:pt idx="21542">
                  <c:v>215377.89</c:v>
                </c:pt>
                <c:pt idx="21543">
                  <c:v>215387.91</c:v>
                </c:pt>
                <c:pt idx="21544">
                  <c:v>215397.89</c:v>
                </c:pt>
                <c:pt idx="21545">
                  <c:v>215407.89</c:v>
                </c:pt>
                <c:pt idx="21546">
                  <c:v>215417.89</c:v>
                </c:pt>
                <c:pt idx="21547">
                  <c:v>215427.89</c:v>
                </c:pt>
                <c:pt idx="21548">
                  <c:v>215437.88</c:v>
                </c:pt>
                <c:pt idx="21549">
                  <c:v>215447.89</c:v>
                </c:pt>
                <c:pt idx="21550">
                  <c:v>215457.86</c:v>
                </c:pt>
                <c:pt idx="21551">
                  <c:v>215467.89</c:v>
                </c:pt>
                <c:pt idx="21552">
                  <c:v>215477.89</c:v>
                </c:pt>
                <c:pt idx="21553">
                  <c:v>215487.88</c:v>
                </c:pt>
                <c:pt idx="21554">
                  <c:v>215497.89</c:v>
                </c:pt>
                <c:pt idx="21555">
                  <c:v>215507.86</c:v>
                </c:pt>
                <c:pt idx="21556">
                  <c:v>215517.88</c:v>
                </c:pt>
                <c:pt idx="21557">
                  <c:v>215527.86</c:v>
                </c:pt>
                <c:pt idx="21558">
                  <c:v>215537.86</c:v>
                </c:pt>
                <c:pt idx="21559">
                  <c:v>215547.86</c:v>
                </c:pt>
                <c:pt idx="21560">
                  <c:v>215557.86</c:v>
                </c:pt>
                <c:pt idx="21561">
                  <c:v>215567.88</c:v>
                </c:pt>
                <c:pt idx="21562">
                  <c:v>215577.86</c:v>
                </c:pt>
                <c:pt idx="21563">
                  <c:v>215587.86</c:v>
                </c:pt>
                <c:pt idx="21564">
                  <c:v>215597.86</c:v>
                </c:pt>
                <c:pt idx="21565">
                  <c:v>215607.86</c:v>
                </c:pt>
                <c:pt idx="21566">
                  <c:v>215617.84</c:v>
                </c:pt>
                <c:pt idx="21567">
                  <c:v>215627.86</c:v>
                </c:pt>
                <c:pt idx="21568">
                  <c:v>215637.83</c:v>
                </c:pt>
                <c:pt idx="21569">
                  <c:v>215647.86</c:v>
                </c:pt>
                <c:pt idx="21570">
                  <c:v>215657.83</c:v>
                </c:pt>
                <c:pt idx="21571">
                  <c:v>215667.84</c:v>
                </c:pt>
                <c:pt idx="21572">
                  <c:v>215677.86</c:v>
                </c:pt>
                <c:pt idx="21573">
                  <c:v>215687.83</c:v>
                </c:pt>
                <c:pt idx="21574">
                  <c:v>215697.84</c:v>
                </c:pt>
                <c:pt idx="21575">
                  <c:v>215707.83</c:v>
                </c:pt>
                <c:pt idx="21576">
                  <c:v>215717.83</c:v>
                </c:pt>
                <c:pt idx="21577">
                  <c:v>215727.83</c:v>
                </c:pt>
                <c:pt idx="21578">
                  <c:v>215737.83</c:v>
                </c:pt>
                <c:pt idx="21579">
                  <c:v>215747.81</c:v>
                </c:pt>
                <c:pt idx="21580">
                  <c:v>215757.83</c:v>
                </c:pt>
                <c:pt idx="21581">
                  <c:v>215767.81</c:v>
                </c:pt>
                <c:pt idx="21582">
                  <c:v>215777.83</c:v>
                </c:pt>
                <c:pt idx="21583">
                  <c:v>215787.83</c:v>
                </c:pt>
                <c:pt idx="21584">
                  <c:v>215797.81</c:v>
                </c:pt>
                <c:pt idx="21585">
                  <c:v>215807.83</c:v>
                </c:pt>
                <c:pt idx="21586">
                  <c:v>215817.8</c:v>
                </c:pt>
                <c:pt idx="21587">
                  <c:v>215827.81</c:v>
                </c:pt>
                <c:pt idx="21588">
                  <c:v>215837.8</c:v>
                </c:pt>
                <c:pt idx="21589">
                  <c:v>215847.81</c:v>
                </c:pt>
                <c:pt idx="21590">
                  <c:v>215857.8</c:v>
                </c:pt>
                <c:pt idx="21591">
                  <c:v>215867.8</c:v>
                </c:pt>
                <c:pt idx="21592">
                  <c:v>215877.81</c:v>
                </c:pt>
                <c:pt idx="21593">
                  <c:v>215887.8</c:v>
                </c:pt>
                <c:pt idx="21594">
                  <c:v>215897.8</c:v>
                </c:pt>
                <c:pt idx="21595">
                  <c:v>215907.8</c:v>
                </c:pt>
                <c:pt idx="21596">
                  <c:v>215917.8</c:v>
                </c:pt>
                <c:pt idx="21597">
                  <c:v>215927.78</c:v>
                </c:pt>
                <c:pt idx="21598">
                  <c:v>215937.8</c:v>
                </c:pt>
                <c:pt idx="21599">
                  <c:v>215947.78</c:v>
                </c:pt>
                <c:pt idx="21600">
                  <c:v>215957.8</c:v>
                </c:pt>
                <c:pt idx="21601">
                  <c:v>215967.77</c:v>
                </c:pt>
                <c:pt idx="21602">
                  <c:v>215977.78</c:v>
                </c:pt>
                <c:pt idx="21603">
                  <c:v>215987.8</c:v>
                </c:pt>
                <c:pt idx="21604">
                  <c:v>215997.77</c:v>
                </c:pt>
                <c:pt idx="21605">
                  <c:v>216007.78</c:v>
                </c:pt>
                <c:pt idx="21606">
                  <c:v>216017.77</c:v>
                </c:pt>
                <c:pt idx="21607">
                  <c:v>216027.78</c:v>
                </c:pt>
                <c:pt idx="21608">
                  <c:v>216037.77</c:v>
                </c:pt>
                <c:pt idx="21609">
                  <c:v>216047.77</c:v>
                </c:pt>
                <c:pt idx="21610">
                  <c:v>216057.77</c:v>
                </c:pt>
                <c:pt idx="21611">
                  <c:v>216067.77</c:v>
                </c:pt>
                <c:pt idx="21612">
                  <c:v>216077.77</c:v>
                </c:pt>
                <c:pt idx="21613">
                  <c:v>216087.77</c:v>
                </c:pt>
                <c:pt idx="21614">
                  <c:v>216097.77</c:v>
                </c:pt>
                <c:pt idx="21615">
                  <c:v>216107.75</c:v>
                </c:pt>
                <c:pt idx="21616">
                  <c:v>216117.77</c:v>
                </c:pt>
                <c:pt idx="21617">
                  <c:v>216127.73</c:v>
                </c:pt>
                <c:pt idx="21618">
                  <c:v>216137.77</c:v>
                </c:pt>
                <c:pt idx="21619">
                  <c:v>216147.73</c:v>
                </c:pt>
                <c:pt idx="21620">
                  <c:v>216157.75</c:v>
                </c:pt>
                <c:pt idx="21621">
                  <c:v>216167.73</c:v>
                </c:pt>
                <c:pt idx="21622">
                  <c:v>216177.73</c:v>
                </c:pt>
                <c:pt idx="21623">
                  <c:v>216187.75</c:v>
                </c:pt>
                <c:pt idx="21624">
                  <c:v>216197.73</c:v>
                </c:pt>
                <c:pt idx="21625">
                  <c:v>216207.73</c:v>
                </c:pt>
                <c:pt idx="21626">
                  <c:v>216217.73</c:v>
                </c:pt>
                <c:pt idx="21627">
                  <c:v>216227.73</c:v>
                </c:pt>
                <c:pt idx="21628">
                  <c:v>216237.73</c:v>
                </c:pt>
                <c:pt idx="21629">
                  <c:v>216247.73</c:v>
                </c:pt>
                <c:pt idx="21630">
                  <c:v>216257.72</c:v>
                </c:pt>
                <c:pt idx="21631">
                  <c:v>216267.73</c:v>
                </c:pt>
                <c:pt idx="21632">
                  <c:v>216277.73</c:v>
                </c:pt>
                <c:pt idx="21633">
                  <c:v>216287.72</c:v>
                </c:pt>
                <c:pt idx="21634">
                  <c:v>216297.73</c:v>
                </c:pt>
                <c:pt idx="21635">
                  <c:v>216307.7</c:v>
                </c:pt>
                <c:pt idx="21636">
                  <c:v>216317.73</c:v>
                </c:pt>
                <c:pt idx="21637">
                  <c:v>216327.7</c:v>
                </c:pt>
                <c:pt idx="21638">
                  <c:v>216337.72</c:v>
                </c:pt>
                <c:pt idx="21639">
                  <c:v>216347.7</c:v>
                </c:pt>
                <c:pt idx="21640">
                  <c:v>216357.7</c:v>
                </c:pt>
                <c:pt idx="21641">
                  <c:v>216367.7</c:v>
                </c:pt>
                <c:pt idx="21642">
                  <c:v>216377.7</c:v>
                </c:pt>
                <c:pt idx="21643">
                  <c:v>216387.7</c:v>
                </c:pt>
                <c:pt idx="21644">
                  <c:v>216397.7</c:v>
                </c:pt>
                <c:pt idx="21645">
                  <c:v>216407.7</c:v>
                </c:pt>
                <c:pt idx="21646">
                  <c:v>216417.7</c:v>
                </c:pt>
                <c:pt idx="21647">
                  <c:v>216427.7</c:v>
                </c:pt>
                <c:pt idx="21648">
                  <c:v>216437.69</c:v>
                </c:pt>
                <c:pt idx="21649">
                  <c:v>216447.7</c:v>
                </c:pt>
                <c:pt idx="21650">
                  <c:v>216457.67</c:v>
                </c:pt>
                <c:pt idx="21651">
                  <c:v>216467.69</c:v>
                </c:pt>
                <c:pt idx="21652">
                  <c:v>216477.7</c:v>
                </c:pt>
                <c:pt idx="21653">
                  <c:v>216487.67</c:v>
                </c:pt>
                <c:pt idx="21654">
                  <c:v>216497.7</c:v>
                </c:pt>
                <c:pt idx="21655">
                  <c:v>216507.67</c:v>
                </c:pt>
                <c:pt idx="21656">
                  <c:v>216517.69</c:v>
                </c:pt>
                <c:pt idx="21657">
                  <c:v>216527.67</c:v>
                </c:pt>
                <c:pt idx="21658">
                  <c:v>216537.67</c:v>
                </c:pt>
                <c:pt idx="21659">
                  <c:v>216547.67</c:v>
                </c:pt>
                <c:pt idx="21660">
                  <c:v>216557.67</c:v>
                </c:pt>
                <c:pt idx="21661">
                  <c:v>216567.66</c:v>
                </c:pt>
                <c:pt idx="21662">
                  <c:v>216577.67</c:v>
                </c:pt>
                <c:pt idx="21663">
                  <c:v>216587.67</c:v>
                </c:pt>
                <c:pt idx="21664">
                  <c:v>216597.66</c:v>
                </c:pt>
                <c:pt idx="21665">
                  <c:v>216607.67</c:v>
                </c:pt>
                <c:pt idx="21666">
                  <c:v>216617.66</c:v>
                </c:pt>
                <c:pt idx="21667">
                  <c:v>216627.67</c:v>
                </c:pt>
                <c:pt idx="21668">
                  <c:v>216637.64</c:v>
                </c:pt>
                <c:pt idx="21669">
                  <c:v>216647.66</c:v>
                </c:pt>
                <c:pt idx="21670">
                  <c:v>216657.64</c:v>
                </c:pt>
                <c:pt idx="21671">
                  <c:v>216667.64</c:v>
                </c:pt>
                <c:pt idx="21672">
                  <c:v>216677.64</c:v>
                </c:pt>
                <c:pt idx="21673">
                  <c:v>216687.64</c:v>
                </c:pt>
                <c:pt idx="21674">
                  <c:v>216697.66</c:v>
                </c:pt>
                <c:pt idx="21675">
                  <c:v>216707.64</c:v>
                </c:pt>
                <c:pt idx="21676">
                  <c:v>216717.64</c:v>
                </c:pt>
                <c:pt idx="21677">
                  <c:v>216727.64</c:v>
                </c:pt>
                <c:pt idx="21678">
                  <c:v>216737.64</c:v>
                </c:pt>
                <c:pt idx="21679">
                  <c:v>216747.63</c:v>
                </c:pt>
                <c:pt idx="21680">
                  <c:v>216757.64</c:v>
                </c:pt>
                <c:pt idx="21681">
                  <c:v>216767.61</c:v>
                </c:pt>
                <c:pt idx="21682">
                  <c:v>216777.63</c:v>
                </c:pt>
                <c:pt idx="21683">
                  <c:v>216787.64</c:v>
                </c:pt>
                <c:pt idx="21684">
                  <c:v>216797.61</c:v>
                </c:pt>
                <c:pt idx="21685">
                  <c:v>216807.64</c:v>
                </c:pt>
                <c:pt idx="21686">
                  <c:v>216817.61</c:v>
                </c:pt>
                <c:pt idx="21687">
                  <c:v>216827.63</c:v>
                </c:pt>
                <c:pt idx="21688">
                  <c:v>216837.61</c:v>
                </c:pt>
                <c:pt idx="21689">
                  <c:v>216847.61</c:v>
                </c:pt>
                <c:pt idx="21690">
                  <c:v>216857.61</c:v>
                </c:pt>
                <c:pt idx="21691">
                  <c:v>216867.61</c:v>
                </c:pt>
                <c:pt idx="21692">
                  <c:v>216877.59</c:v>
                </c:pt>
                <c:pt idx="21693">
                  <c:v>216887.61</c:v>
                </c:pt>
                <c:pt idx="21694">
                  <c:v>216897.61</c:v>
                </c:pt>
                <c:pt idx="21695">
                  <c:v>216907.61</c:v>
                </c:pt>
                <c:pt idx="21696">
                  <c:v>216917.61</c:v>
                </c:pt>
                <c:pt idx="21697">
                  <c:v>216927.59</c:v>
                </c:pt>
                <c:pt idx="21698">
                  <c:v>216937.61</c:v>
                </c:pt>
                <c:pt idx="21699">
                  <c:v>216947.58</c:v>
                </c:pt>
                <c:pt idx="21700">
                  <c:v>216957.59</c:v>
                </c:pt>
                <c:pt idx="21701">
                  <c:v>216967.58</c:v>
                </c:pt>
                <c:pt idx="21702">
                  <c:v>216977.58</c:v>
                </c:pt>
                <c:pt idx="21703">
                  <c:v>216987.61</c:v>
                </c:pt>
                <c:pt idx="21704">
                  <c:v>216997.58</c:v>
                </c:pt>
                <c:pt idx="21705">
                  <c:v>217007.59</c:v>
                </c:pt>
                <c:pt idx="21706">
                  <c:v>217017.58</c:v>
                </c:pt>
                <c:pt idx="21707">
                  <c:v>217027.58</c:v>
                </c:pt>
                <c:pt idx="21708">
                  <c:v>217037.58</c:v>
                </c:pt>
                <c:pt idx="21709">
                  <c:v>217047.58</c:v>
                </c:pt>
                <c:pt idx="21710">
                  <c:v>217057.56</c:v>
                </c:pt>
                <c:pt idx="21711">
                  <c:v>217067.58</c:v>
                </c:pt>
                <c:pt idx="21712">
                  <c:v>217077.55</c:v>
                </c:pt>
                <c:pt idx="21713">
                  <c:v>217087.58</c:v>
                </c:pt>
                <c:pt idx="21714">
                  <c:v>217097.58</c:v>
                </c:pt>
                <c:pt idx="21715">
                  <c:v>217107.56</c:v>
                </c:pt>
                <c:pt idx="21716">
                  <c:v>217117.58</c:v>
                </c:pt>
                <c:pt idx="21717">
                  <c:v>217127.55</c:v>
                </c:pt>
                <c:pt idx="21718">
                  <c:v>217137.56</c:v>
                </c:pt>
                <c:pt idx="21719">
                  <c:v>217147.55</c:v>
                </c:pt>
                <c:pt idx="21720">
                  <c:v>217157.55</c:v>
                </c:pt>
                <c:pt idx="21721">
                  <c:v>217167.55</c:v>
                </c:pt>
                <c:pt idx="21722">
                  <c:v>217177.55</c:v>
                </c:pt>
                <c:pt idx="21723">
                  <c:v>217187.56</c:v>
                </c:pt>
                <c:pt idx="21724">
                  <c:v>217197.55</c:v>
                </c:pt>
                <c:pt idx="21725">
                  <c:v>217207.55</c:v>
                </c:pt>
                <c:pt idx="21726">
                  <c:v>217217.55</c:v>
                </c:pt>
                <c:pt idx="21727">
                  <c:v>217227.55</c:v>
                </c:pt>
                <c:pt idx="21728">
                  <c:v>217237.53</c:v>
                </c:pt>
                <c:pt idx="21729">
                  <c:v>217247.55</c:v>
                </c:pt>
                <c:pt idx="21730">
                  <c:v>217257.52</c:v>
                </c:pt>
                <c:pt idx="21731">
                  <c:v>217267.53</c:v>
                </c:pt>
                <c:pt idx="21732">
                  <c:v>217277.52</c:v>
                </c:pt>
                <c:pt idx="21733">
                  <c:v>217287.53</c:v>
                </c:pt>
                <c:pt idx="21734">
                  <c:v>217297.55</c:v>
                </c:pt>
                <c:pt idx="21735">
                  <c:v>217307.51999999999</c:v>
                </c:pt>
                <c:pt idx="21736">
                  <c:v>217317.53</c:v>
                </c:pt>
                <c:pt idx="21737">
                  <c:v>217327.52</c:v>
                </c:pt>
                <c:pt idx="21738">
                  <c:v>217337.52</c:v>
                </c:pt>
                <c:pt idx="21739">
                  <c:v>217347.52</c:v>
                </c:pt>
                <c:pt idx="21740">
                  <c:v>217357.52</c:v>
                </c:pt>
                <c:pt idx="21741">
                  <c:v>217367.5</c:v>
                </c:pt>
                <c:pt idx="21742">
                  <c:v>217377.52</c:v>
                </c:pt>
                <c:pt idx="21743">
                  <c:v>217387.51999999999</c:v>
                </c:pt>
                <c:pt idx="21744">
                  <c:v>217397.52</c:v>
                </c:pt>
                <c:pt idx="21745">
                  <c:v>217407.52</c:v>
                </c:pt>
                <c:pt idx="21746">
                  <c:v>217417.5</c:v>
                </c:pt>
                <c:pt idx="21747">
                  <c:v>217427.52</c:v>
                </c:pt>
                <c:pt idx="21748">
                  <c:v>217437.48</c:v>
                </c:pt>
                <c:pt idx="21749">
                  <c:v>217447.5</c:v>
                </c:pt>
                <c:pt idx="21750">
                  <c:v>217457.48</c:v>
                </c:pt>
                <c:pt idx="21751">
                  <c:v>217467.5</c:v>
                </c:pt>
                <c:pt idx="21752">
                  <c:v>217477.48</c:v>
                </c:pt>
                <c:pt idx="21753">
                  <c:v>217487.48</c:v>
                </c:pt>
                <c:pt idx="21754">
                  <c:v>217497.5</c:v>
                </c:pt>
                <c:pt idx="21755">
                  <c:v>217507.48</c:v>
                </c:pt>
                <c:pt idx="21756">
                  <c:v>217517.48</c:v>
                </c:pt>
                <c:pt idx="21757">
                  <c:v>217527.48</c:v>
                </c:pt>
                <c:pt idx="21758">
                  <c:v>217537.48</c:v>
                </c:pt>
                <c:pt idx="21759">
                  <c:v>217547.47</c:v>
                </c:pt>
                <c:pt idx="21760">
                  <c:v>217557.48</c:v>
                </c:pt>
                <c:pt idx="21761">
                  <c:v>217567.45</c:v>
                </c:pt>
                <c:pt idx="21762">
                  <c:v>217577.48</c:v>
                </c:pt>
                <c:pt idx="21763">
                  <c:v>217587.45</c:v>
                </c:pt>
                <c:pt idx="21764">
                  <c:v>217597.47</c:v>
                </c:pt>
                <c:pt idx="21765">
                  <c:v>217607.48</c:v>
                </c:pt>
                <c:pt idx="21766">
                  <c:v>217617.45</c:v>
                </c:pt>
                <c:pt idx="21767">
                  <c:v>217627.47</c:v>
                </c:pt>
                <c:pt idx="21768">
                  <c:v>217637.45</c:v>
                </c:pt>
                <c:pt idx="21769">
                  <c:v>217647.45</c:v>
                </c:pt>
                <c:pt idx="21770">
                  <c:v>217657.45</c:v>
                </c:pt>
                <c:pt idx="21771">
                  <c:v>217667.45</c:v>
                </c:pt>
                <c:pt idx="21772">
                  <c:v>217677.45</c:v>
                </c:pt>
                <c:pt idx="21773">
                  <c:v>217687.45</c:v>
                </c:pt>
                <c:pt idx="21774">
                  <c:v>217697.45</c:v>
                </c:pt>
                <c:pt idx="21775">
                  <c:v>217707.45</c:v>
                </c:pt>
                <c:pt idx="21776">
                  <c:v>217717.45</c:v>
                </c:pt>
                <c:pt idx="21777">
                  <c:v>217727.44</c:v>
                </c:pt>
                <c:pt idx="21778">
                  <c:v>217737.45</c:v>
                </c:pt>
                <c:pt idx="21779">
                  <c:v>217747.42</c:v>
                </c:pt>
                <c:pt idx="21780">
                  <c:v>217757.45</c:v>
                </c:pt>
                <c:pt idx="21781">
                  <c:v>217767.42</c:v>
                </c:pt>
                <c:pt idx="21782">
                  <c:v>217777.44</c:v>
                </c:pt>
                <c:pt idx="21783">
                  <c:v>217787.42</c:v>
                </c:pt>
                <c:pt idx="21784">
                  <c:v>217797.42</c:v>
                </c:pt>
                <c:pt idx="21785">
                  <c:v>217807.44</c:v>
                </c:pt>
                <c:pt idx="21786">
                  <c:v>217817.42</c:v>
                </c:pt>
                <c:pt idx="21787">
                  <c:v>217827.42</c:v>
                </c:pt>
                <c:pt idx="21788">
                  <c:v>217837.42</c:v>
                </c:pt>
                <c:pt idx="21789">
                  <c:v>217847.42</c:v>
                </c:pt>
                <c:pt idx="21790">
                  <c:v>217857.41</c:v>
                </c:pt>
                <c:pt idx="21791">
                  <c:v>217867.42</c:v>
                </c:pt>
                <c:pt idx="21792">
                  <c:v>217877.41</c:v>
                </c:pt>
                <c:pt idx="21793">
                  <c:v>217887.42</c:v>
                </c:pt>
                <c:pt idx="21794">
                  <c:v>217897.42</c:v>
                </c:pt>
                <c:pt idx="21795">
                  <c:v>217907.41</c:v>
                </c:pt>
                <c:pt idx="21796">
                  <c:v>217917.42</c:v>
                </c:pt>
                <c:pt idx="21797">
                  <c:v>217927.39</c:v>
                </c:pt>
                <c:pt idx="21798">
                  <c:v>217937.41</c:v>
                </c:pt>
                <c:pt idx="21799">
                  <c:v>217947.39</c:v>
                </c:pt>
                <c:pt idx="21800">
                  <c:v>217957.41</c:v>
                </c:pt>
                <c:pt idx="21801">
                  <c:v>217967.39</c:v>
                </c:pt>
                <c:pt idx="21802">
                  <c:v>217977.39</c:v>
                </c:pt>
                <c:pt idx="21803">
                  <c:v>217987.39</c:v>
                </c:pt>
                <c:pt idx="21804">
                  <c:v>217997.39</c:v>
                </c:pt>
                <c:pt idx="21805">
                  <c:v>218007.39</c:v>
                </c:pt>
                <c:pt idx="21806">
                  <c:v>218017.39</c:v>
                </c:pt>
                <c:pt idx="21807">
                  <c:v>218027.39</c:v>
                </c:pt>
                <c:pt idx="21808">
                  <c:v>218037.38</c:v>
                </c:pt>
                <c:pt idx="21809">
                  <c:v>218047.39</c:v>
                </c:pt>
                <c:pt idx="21810">
                  <c:v>218057.38</c:v>
                </c:pt>
                <c:pt idx="21811">
                  <c:v>218067.39</c:v>
                </c:pt>
                <c:pt idx="21812">
                  <c:v>218077.36</c:v>
                </c:pt>
                <c:pt idx="21813">
                  <c:v>218087.38</c:v>
                </c:pt>
                <c:pt idx="21814">
                  <c:v>218097.39</c:v>
                </c:pt>
                <c:pt idx="21815">
                  <c:v>218107.36</c:v>
                </c:pt>
                <c:pt idx="21816">
                  <c:v>218117.38</c:v>
                </c:pt>
                <c:pt idx="21817">
                  <c:v>218127.35999999999</c:v>
                </c:pt>
                <c:pt idx="21818">
                  <c:v>218137.38</c:v>
                </c:pt>
                <c:pt idx="21819">
                  <c:v>218147.36</c:v>
                </c:pt>
                <c:pt idx="21820">
                  <c:v>218157.36</c:v>
                </c:pt>
                <c:pt idx="21821">
                  <c:v>218167.36</c:v>
                </c:pt>
                <c:pt idx="21822">
                  <c:v>218177.36</c:v>
                </c:pt>
                <c:pt idx="21823">
                  <c:v>218187.34</c:v>
                </c:pt>
                <c:pt idx="21824">
                  <c:v>218197.36</c:v>
                </c:pt>
                <c:pt idx="21825">
                  <c:v>218207.35999999999</c:v>
                </c:pt>
                <c:pt idx="21826">
                  <c:v>218217.34</c:v>
                </c:pt>
                <c:pt idx="21827">
                  <c:v>218227.36</c:v>
                </c:pt>
                <c:pt idx="21828">
                  <c:v>218237.33</c:v>
                </c:pt>
                <c:pt idx="21829">
                  <c:v>218247.36</c:v>
                </c:pt>
                <c:pt idx="21830">
                  <c:v>218257.33</c:v>
                </c:pt>
                <c:pt idx="21831">
                  <c:v>218267.34</c:v>
                </c:pt>
                <c:pt idx="21832">
                  <c:v>218277.33</c:v>
                </c:pt>
                <c:pt idx="21833">
                  <c:v>218287.33</c:v>
                </c:pt>
                <c:pt idx="21834">
                  <c:v>218297.33</c:v>
                </c:pt>
                <c:pt idx="21835">
                  <c:v>218307.33</c:v>
                </c:pt>
                <c:pt idx="21836">
                  <c:v>218317.33</c:v>
                </c:pt>
                <c:pt idx="21837">
                  <c:v>218327.33</c:v>
                </c:pt>
                <c:pt idx="21838">
                  <c:v>218337.33</c:v>
                </c:pt>
                <c:pt idx="21839">
                  <c:v>218347.33</c:v>
                </c:pt>
                <c:pt idx="21840">
                  <c:v>218357.33</c:v>
                </c:pt>
                <c:pt idx="21841">
                  <c:v>218367.31</c:v>
                </c:pt>
                <c:pt idx="21842">
                  <c:v>218377.33</c:v>
                </c:pt>
                <c:pt idx="21843">
                  <c:v>218387.3</c:v>
                </c:pt>
                <c:pt idx="21844">
                  <c:v>218397.31</c:v>
                </c:pt>
                <c:pt idx="21845">
                  <c:v>218407.33</c:v>
                </c:pt>
                <c:pt idx="21846">
                  <c:v>218417.3</c:v>
                </c:pt>
                <c:pt idx="21847">
                  <c:v>218427.33</c:v>
                </c:pt>
                <c:pt idx="21848">
                  <c:v>218437.3</c:v>
                </c:pt>
                <c:pt idx="21849">
                  <c:v>218447.31</c:v>
                </c:pt>
                <c:pt idx="21850">
                  <c:v>218457.3</c:v>
                </c:pt>
                <c:pt idx="21851">
                  <c:v>218467.3</c:v>
                </c:pt>
                <c:pt idx="21852">
                  <c:v>218477.3</c:v>
                </c:pt>
                <c:pt idx="21853">
                  <c:v>218487.3</c:v>
                </c:pt>
                <c:pt idx="21854">
                  <c:v>218497.28</c:v>
                </c:pt>
                <c:pt idx="21855">
                  <c:v>218507.3</c:v>
                </c:pt>
                <c:pt idx="21856">
                  <c:v>218517.3</c:v>
                </c:pt>
                <c:pt idx="21857">
                  <c:v>218527.28</c:v>
                </c:pt>
                <c:pt idx="21858">
                  <c:v>218537.3</c:v>
                </c:pt>
                <c:pt idx="21859">
                  <c:v>218547.28</c:v>
                </c:pt>
                <c:pt idx="21860">
                  <c:v>218557.3</c:v>
                </c:pt>
                <c:pt idx="21861">
                  <c:v>218567.27</c:v>
                </c:pt>
                <c:pt idx="21862">
                  <c:v>218577.28</c:v>
                </c:pt>
                <c:pt idx="21863">
                  <c:v>218587.27</c:v>
                </c:pt>
                <c:pt idx="21864">
                  <c:v>218597.27</c:v>
                </c:pt>
                <c:pt idx="21865">
                  <c:v>218607.28</c:v>
                </c:pt>
                <c:pt idx="21866">
                  <c:v>218617.27</c:v>
                </c:pt>
                <c:pt idx="21867">
                  <c:v>218627.28</c:v>
                </c:pt>
                <c:pt idx="21868">
                  <c:v>218637.27</c:v>
                </c:pt>
                <c:pt idx="21869">
                  <c:v>218647.27</c:v>
                </c:pt>
                <c:pt idx="21870">
                  <c:v>218657.27</c:v>
                </c:pt>
                <c:pt idx="21871">
                  <c:v>218667.27</c:v>
                </c:pt>
                <c:pt idx="21872">
                  <c:v>218677.25</c:v>
                </c:pt>
                <c:pt idx="21873">
                  <c:v>218687.27</c:v>
                </c:pt>
                <c:pt idx="21874">
                  <c:v>218697.23</c:v>
                </c:pt>
                <c:pt idx="21875">
                  <c:v>218707.25</c:v>
                </c:pt>
                <c:pt idx="21876">
                  <c:v>218717.27</c:v>
                </c:pt>
                <c:pt idx="21877">
                  <c:v>218727.25</c:v>
                </c:pt>
                <c:pt idx="21878">
                  <c:v>218737.27</c:v>
                </c:pt>
                <c:pt idx="21879">
                  <c:v>218747.23</c:v>
                </c:pt>
                <c:pt idx="21880">
                  <c:v>218757.25</c:v>
                </c:pt>
                <c:pt idx="21881">
                  <c:v>218767.23</c:v>
                </c:pt>
                <c:pt idx="21882">
                  <c:v>218777.23</c:v>
                </c:pt>
                <c:pt idx="21883">
                  <c:v>218787.23</c:v>
                </c:pt>
                <c:pt idx="21884">
                  <c:v>218797.23</c:v>
                </c:pt>
                <c:pt idx="21885">
                  <c:v>218807.25</c:v>
                </c:pt>
                <c:pt idx="21886">
                  <c:v>218817.23</c:v>
                </c:pt>
                <c:pt idx="21887">
                  <c:v>218827.23</c:v>
                </c:pt>
                <c:pt idx="21888">
                  <c:v>218837.23</c:v>
                </c:pt>
                <c:pt idx="21889">
                  <c:v>218847.23</c:v>
                </c:pt>
                <c:pt idx="21890">
                  <c:v>218857.22</c:v>
                </c:pt>
                <c:pt idx="21891">
                  <c:v>218867.23</c:v>
                </c:pt>
                <c:pt idx="21892">
                  <c:v>218877.2</c:v>
                </c:pt>
                <c:pt idx="21893">
                  <c:v>218887.22</c:v>
                </c:pt>
                <c:pt idx="21894">
                  <c:v>218897.2</c:v>
                </c:pt>
                <c:pt idx="21895">
                  <c:v>218907.2</c:v>
                </c:pt>
                <c:pt idx="21896">
                  <c:v>218917.23</c:v>
                </c:pt>
                <c:pt idx="21897">
                  <c:v>218927.2</c:v>
                </c:pt>
                <c:pt idx="21898">
                  <c:v>218937.22</c:v>
                </c:pt>
                <c:pt idx="21899">
                  <c:v>218947.20000000001</c:v>
                </c:pt>
                <c:pt idx="21900">
                  <c:v>218957.2</c:v>
                </c:pt>
                <c:pt idx="21901">
                  <c:v>218967.2</c:v>
                </c:pt>
                <c:pt idx="21902">
                  <c:v>218977.2</c:v>
                </c:pt>
                <c:pt idx="21903">
                  <c:v>218987.19</c:v>
                </c:pt>
                <c:pt idx="21904">
                  <c:v>218997.2</c:v>
                </c:pt>
                <c:pt idx="21905">
                  <c:v>219007.2</c:v>
                </c:pt>
                <c:pt idx="21906">
                  <c:v>219017.2</c:v>
                </c:pt>
                <c:pt idx="21907">
                  <c:v>219027.20000000001</c:v>
                </c:pt>
                <c:pt idx="21908">
                  <c:v>219037.19</c:v>
                </c:pt>
                <c:pt idx="21909">
                  <c:v>219047.2</c:v>
                </c:pt>
                <c:pt idx="21910">
                  <c:v>219057.17</c:v>
                </c:pt>
                <c:pt idx="21911">
                  <c:v>219067.19</c:v>
                </c:pt>
                <c:pt idx="21912">
                  <c:v>219077.17</c:v>
                </c:pt>
                <c:pt idx="21913">
                  <c:v>219087.17</c:v>
                </c:pt>
                <c:pt idx="21914">
                  <c:v>219097.17</c:v>
                </c:pt>
                <c:pt idx="21915">
                  <c:v>219107.17</c:v>
                </c:pt>
                <c:pt idx="21916">
                  <c:v>219117.19</c:v>
                </c:pt>
                <c:pt idx="21917">
                  <c:v>219127.17</c:v>
                </c:pt>
                <c:pt idx="21918">
                  <c:v>219137.17</c:v>
                </c:pt>
                <c:pt idx="21919">
                  <c:v>219147.17</c:v>
                </c:pt>
                <c:pt idx="21920">
                  <c:v>219157.17</c:v>
                </c:pt>
                <c:pt idx="21921">
                  <c:v>219167.16</c:v>
                </c:pt>
                <c:pt idx="21922">
                  <c:v>219177.17</c:v>
                </c:pt>
                <c:pt idx="21923">
                  <c:v>219187.14</c:v>
                </c:pt>
                <c:pt idx="21924">
                  <c:v>219197.17</c:v>
                </c:pt>
                <c:pt idx="21925">
                  <c:v>219207.17</c:v>
                </c:pt>
                <c:pt idx="21926">
                  <c:v>219217.16</c:v>
                </c:pt>
                <c:pt idx="21927">
                  <c:v>219227.17</c:v>
                </c:pt>
                <c:pt idx="21928">
                  <c:v>219237.14</c:v>
                </c:pt>
                <c:pt idx="21929">
                  <c:v>219247.16</c:v>
                </c:pt>
                <c:pt idx="21930">
                  <c:v>219257.14</c:v>
                </c:pt>
                <c:pt idx="21931">
                  <c:v>219267.14</c:v>
                </c:pt>
                <c:pt idx="21932">
                  <c:v>219277.14</c:v>
                </c:pt>
                <c:pt idx="21933">
                  <c:v>219287.14</c:v>
                </c:pt>
                <c:pt idx="21934">
                  <c:v>219297.13</c:v>
                </c:pt>
                <c:pt idx="21935">
                  <c:v>219307.14</c:v>
                </c:pt>
                <c:pt idx="21936">
                  <c:v>219317.14</c:v>
                </c:pt>
                <c:pt idx="21937">
                  <c:v>219327.14</c:v>
                </c:pt>
                <c:pt idx="21938">
                  <c:v>219337.14</c:v>
                </c:pt>
                <c:pt idx="21939">
                  <c:v>219347.13</c:v>
                </c:pt>
                <c:pt idx="21940">
                  <c:v>219357.14</c:v>
                </c:pt>
                <c:pt idx="21941">
                  <c:v>219367.11</c:v>
                </c:pt>
                <c:pt idx="21942">
                  <c:v>219377.13</c:v>
                </c:pt>
                <c:pt idx="21943">
                  <c:v>219387.11</c:v>
                </c:pt>
                <c:pt idx="21944">
                  <c:v>219397.13</c:v>
                </c:pt>
                <c:pt idx="21945">
                  <c:v>219407.11</c:v>
                </c:pt>
                <c:pt idx="21946">
                  <c:v>219417.11</c:v>
                </c:pt>
                <c:pt idx="21947">
                  <c:v>219427.13</c:v>
                </c:pt>
                <c:pt idx="21948">
                  <c:v>219437.11</c:v>
                </c:pt>
                <c:pt idx="21949">
                  <c:v>219447.11</c:v>
                </c:pt>
                <c:pt idx="21950">
                  <c:v>219457.11</c:v>
                </c:pt>
                <c:pt idx="21951">
                  <c:v>219467.11</c:v>
                </c:pt>
                <c:pt idx="21952">
                  <c:v>219477.09</c:v>
                </c:pt>
                <c:pt idx="21953">
                  <c:v>219487.11</c:v>
                </c:pt>
                <c:pt idx="21954">
                  <c:v>219497.08</c:v>
                </c:pt>
                <c:pt idx="21955">
                  <c:v>219507.11</c:v>
                </c:pt>
                <c:pt idx="21956">
                  <c:v>219517.11</c:v>
                </c:pt>
                <c:pt idx="21957">
                  <c:v>219527.09</c:v>
                </c:pt>
                <c:pt idx="21958">
                  <c:v>219537.11</c:v>
                </c:pt>
                <c:pt idx="21959">
                  <c:v>219547.08</c:v>
                </c:pt>
                <c:pt idx="21960">
                  <c:v>219557.09</c:v>
                </c:pt>
                <c:pt idx="21961">
                  <c:v>219567.08</c:v>
                </c:pt>
                <c:pt idx="21962">
                  <c:v>219577.08</c:v>
                </c:pt>
                <c:pt idx="21963">
                  <c:v>219587.08</c:v>
                </c:pt>
                <c:pt idx="21964">
                  <c:v>219597.08</c:v>
                </c:pt>
                <c:pt idx="21965">
                  <c:v>219607.08</c:v>
                </c:pt>
                <c:pt idx="21966">
                  <c:v>219617.08</c:v>
                </c:pt>
                <c:pt idx="21967">
                  <c:v>219627.08</c:v>
                </c:pt>
                <c:pt idx="21968">
                  <c:v>219637.08</c:v>
                </c:pt>
                <c:pt idx="21969">
                  <c:v>219647.08</c:v>
                </c:pt>
                <c:pt idx="21970">
                  <c:v>219657.06</c:v>
                </c:pt>
                <c:pt idx="21971">
                  <c:v>219667.08</c:v>
                </c:pt>
                <c:pt idx="21972">
                  <c:v>219677.05</c:v>
                </c:pt>
                <c:pt idx="21973">
                  <c:v>219687.08</c:v>
                </c:pt>
                <c:pt idx="21974">
                  <c:v>219697.05</c:v>
                </c:pt>
                <c:pt idx="21975">
                  <c:v>219707.06</c:v>
                </c:pt>
                <c:pt idx="21976">
                  <c:v>219717.08</c:v>
                </c:pt>
                <c:pt idx="21977">
                  <c:v>219727.05</c:v>
                </c:pt>
                <c:pt idx="21978">
                  <c:v>219737.06</c:v>
                </c:pt>
                <c:pt idx="21979">
                  <c:v>219747.05</c:v>
                </c:pt>
                <c:pt idx="21980">
                  <c:v>219757.05</c:v>
                </c:pt>
                <c:pt idx="21981">
                  <c:v>219767.05</c:v>
                </c:pt>
                <c:pt idx="21982">
                  <c:v>219777.05</c:v>
                </c:pt>
                <c:pt idx="21983">
                  <c:v>219787.05</c:v>
                </c:pt>
                <c:pt idx="21984">
                  <c:v>219797.05</c:v>
                </c:pt>
                <c:pt idx="21985">
                  <c:v>219807.03</c:v>
                </c:pt>
                <c:pt idx="21986">
                  <c:v>219817.05</c:v>
                </c:pt>
                <c:pt idx="21987">
                  <c:v>219827.05</c:v>
                </c:pt>
                <c:pt idx="21988">
                  <c:v>219837.03</c:v>
                </c:pt>
                <c:pt idx="21989">
                  <c:v>219847.05</c:v>
                </c:pt>
                <c:pt idx="21990">
                  <c:v>219857.02</c:v>
                </c:pt>
                <c:pt idx="21991">
                  <c:v>219867.05</c:v>
                </c:pt>
                <c:pt idx="21992">
                  <c:v>219877.02</c:v>
                </c:pt>
                <c:pt idx="21993">
                  <c:v>219887.03</c:v>
                </c:pt>
                <c:pt idx="21994">
                  <c:v>219897.02</c:v>
                </c:pt>
                <c:pt idx="21995">
                  <c:v>219907.02</c:v>
                </c:pt>
                <c:pt idx="21996">
                  <c:v>219917.03</c:v>
                </c:pt>
                <c:pt idx="21997">
                  <c:v>219927.02</c:v>
                </c:pt>
                <c:pt idx="21998">
                  <c:v>219937.02</c:v>
                </c:pt>
                <c:pt idx="21999">
                  <c:v>219947.02</c:v>
                </c:pt>
                <c:pt idx="22000">
                  <c:v>219957.02</c:v>
                </c:pt>
                <c:pt idx="22001">
                  <c:v>219967</c:v>
                </c:pt>
                <c:pt idx="22002">
                  <c:v>219977.02</c:v>
                </c:pt>
                <c:pt idx="22003">
                  <c:v>219987</c:v>
                </c:pt>
                <c:pt idx="22004">
                  <c:v>219997.02</c:v>
                </c:pt>
                <c:pt idx="22005">
                  <c:v>220006.98</c:v>
                </c:pt>
                <c:pt idx="22006">
                  <c:v>220017</c:v>
                </c:pt>
                <c:pt idx="22007">
                  <c:v>220027.02</c:v>
                </c:pt>
                <c:pt idx="22008">
                  <c:v>220036.98</c:v>
                </c:pt>
                <c:pt idx="22009">
                  <c:v>220047</c:v>
                </c:pt>
                <c:pt idx="22010">
                  <c:v>220056.98</c:v>
                </c:pt>
                <c:pt idx="22011">
                  <c:v>220067</c:v>
                </c:pt>
                <c:pt idx="22012">
                  <c:v>220076.98</c:v>
                </c:pt>
                <c:pt idx="22013">
                  <c:v>220086.98</c:v>
                </c:pt>
                <c:pt idx="22014">
                  <c:v>220096.98</c:v>
                </c:pt>
                <c:pt idx="22015">
                  <c:v>220106.98</c:v>
                </c:pt>
                <c:pt idx="22016">
                  <c:v>220116.98</c:v>
                </c:pt>
                <c:pt idx="22017">
                  <c:v>220126.98</c:v>
                </c:pt>
                <c:pt idx="22018">
                  <c:v>220136.98</c:v>
                </c:pt>
                <c:pt idx="22019">
                  <c:v>220146.97</c:v>
                </c:pt>
                <c:pt idx="22020">
                  <c:v>220156.98</c:v>
                </c:pt>
                <c:pt idx="22021">
                  <c:v>220166.97</c:v>
                </c:pt>
                <c:pt idx="22022">
                  <c:v>220176.98</c:v>
                </c:pt>
                <c:pt idx="22023">
                  <c:v>220186.95</c:v>
                </c:pt>
                <c:pt idx="22024">
                  <c:v>220196.97</c:v>
                </c:pt>
                <c:pt idx="22025">
                  <c:v>220206.95</c:v>
                </c:pt>
                <c:pt idx="22026">
                  <c:v>220216.95</c:v>
                </c:pt>
                <c:pt idx="22027">
                  <c:v>220226.97</c:v>
                </c:pt>
                <c:pt idx="22028">
                  <c:v>220236.95</c:v>
                </c:pt>
                <c:pt idx="22029">
                  <c:v>220246.97</c:v>
                </c:pt>
                <c:pt idx="22030">
                  <c:v>220256.95</c:v>
                </c:pt>
                <c:pt idx="22031">
                  <c:v>220266.95</c:v>
                </c:pt>
                <c:pt idx="22032">
                  <c:v>220276.95</c:v>
                </c:pt>
                <c:pt idx="22033">
                  <c:v>220286.95</c:v>
                </c:pt>
                <c:pt idx="22034">
                  <c:v>220296.94</c:v>
                </c:pt>
                <c:pt idx="22035">
                  <c:v>220306.95</c:v>
                </c:pt>
                <c:pt idx="22036">
                  <c:v>220316.92</c:v>
                </c:pt>
                <c:pt idx="22037">
                  <c:v>220326.94</c:v>
                </c:pt>
                <c:pt idx="22038">
                  <c:v>220336.95</c:v>
                </c:pt>
                <c:pt idx="22039">
                  <c:v>220346.92</c:v>
                </c:pt>
                <c:pt idx="22040">
                  <c:v>220356.95</c:v>
                </c:pt>
                <c:pt idx="22041">
                  <c:v>220366.92</c:v>
                </c:pt>
                <c:pt idx="22042">
                  <c:v>220376.94</c:v>
                </c:pt>
                <c:pt idx="22043">
                  <c:v>220386.92</c:v>
                </c:pt>
                <c:pt idx="22044">
                  <c:v>220396.92</c:v>
                </c:pt>
                <c:pt idx="22045">
                  <c:v>220406.92</c:v>
                </c:pt>
                <c:pt idx="22046">
                  <c:v>220416.92</c:v>
                </c:pt>
                <c:pt idx="22047">
                  <c:v>220426.92</c:v>
                </c:pt>
                <c:pt idx="22048">
                  <c:v>220436.92</c:v>
                </c:pt>
                <c:pt idx="22049">
                  <c:v>220446.92</c:v>
                </c:pt>
                <c:pt idx="22050">
                  <c:v>220456.92</c:v>
                </c:pt>
                <c:pt idx="22051">
                  <c:v>220466.92</c:v>
                </c:pt>
                <c:pt idx="22052">
                  <c:v>220476.91</c:v>
                </c:pt>
                <c:pt idx="22053">
                  <c:v>220486.92</c:v>
                </c:pt>
                <c:pt idx="22054">
                  <c:v>220496.89</c:v>
                </c:pt>
                <c:pt idx="22055">
                  <c:v>220506.91</c:v>
                </c:pt>
                <c:pt idx="22056">
                  <c:v>220516.89</c:v>
                </c:pt>
                <c:pt idx="22057">
                  <c:v>220526.89</c:v>
                </c:pt>
                <c:pt idx="22058">
                  <c:v>220536.92</c:v>
                </c:pt>
                <c:pt idx="22059">
                  <c:v>220546.89</c:v>
                </c:pt>
                <c:pt idx="22060">
                  <c:v>220556.91</c:v>
                </c:pt>
                <c:pt idx="22061">
                  <c:v>220566.89</c:v>
                </c:pt>
                <c:pt idx="22062">
                  <c:v>220576.89</c:v>
                </c:pt>
                <c:pt idx="22063">
                  <c:v>220586.89</c:v>
                </c:pt>
                <c:pt idx="22064">
                  <c:v>220596.89</c:v>
                </c:pt>
                <c:pt idx="22065">
                  <c:v>220606.88</c:v>
                </c:pt>
                <c:pt idx="22066">
                  <c:v>220616.89</c:v>
                </c:pt>
                <c:pt idx="22067">
                  <c:v>220626.89</c:v>
                </c:pt>
                <c:pt idx="22068">
                  <c:v>220636.88</c:v>
                </c:pt>
                <c:pt idx="22069">
                  <c:v>220646.89</c:v>
                </c:pt>
                <c:pt idx="22070">
                  <c:v>220656.88</c:v>
                </c:pt>
                <c:pt idx="22071">
                  <c:v>220666.89</c:v>
                </c:pt>
                <c:pt idx="22072">
                  <c:v>220676.86</c:v>
                </c:pt>
                <c:pt idx="22073">
                  <c:v>220686.88</c:v>
                </c:pt>
                <c:pt idx="22074">
                  <c:v>220696.86</c:v>
                </c:pt>
                <c:pt idx="22075">
                  <c:v>220706.86</c:v>
                </c:pt>
                <c:pt idx="22076">
                  <c:v>220716.86</c:v>
                </c:pt>
                <c:pt idx="22077">
                  <c:v>220726.86</c:v>
                </c:pt>
                <c:pt idx="22078">
                  <c:v>220736.88</c:v>
                </c:pt>
                <c:pt idx="22079">
                  <c:v>220746.86</c:v>
                </c:pt>
                <c:pt idx="22080">
                  <c:v>220756.86</c:v>
                </c:pt>
                <c:pt idx="22081">
                  <c:v>220766.86</c:v>
                </c:pt>
                <c:pt idx="22082">
                  <c:v>220776.86</c:v>
                </c:pt>
                <c:pt idx="22083">
                  <c:v>220786.84</c:v>
                </c:pt>
                <c:pt idx="22084">
                  <c:v>220796.86</c:v>
                </c:pt>
                <c:pt idx="22085">
                  <c:v>220806.83</c:v>
                </c:pt>
                <c:pt idx="22086">
                  <c:v>220816.84</c:v>
                </c:pt>
                <c:pt idx="22087">
                  <c:v>220826.86</c:v>
                </c:pt>
                <c:pt idx="22088">
                  <c:v>220836.84</c:v>
                </c:pt>
                <c:pt idx="22089">
                  <c:v>220846.86</c:v>
                </c:pt>
                <c:pt idx="22090">
                  <c:v>220856.83</c:v>
                </c:pt>
                <c:pt idx="22091">
                  <c:v>220866.84</c:v>
                </c:pt>
                <c:pt idx="22092">
                  <c:v>220876.83</c:v>
                </c:pt>
                <c:pt idx="22093">
                  <c:v>220886.83</c:v>
                </c:pt>
                <c:pt idx="22094">
                  <c:v>220896.83</c:v>
                </c:pt>
                <c:pt idx="22095">
                  <c:v>220906.83</c:v>
                </c:pt>
                <c:pt idx="22096">
                  <c:v>220916.81</c:v>
                </c:pt>
                <c:pt idx="22097">
                  <c:v>220926.83</c:v>
                </c:pt>
                <c:pt idx="22098">
                  <c:v>220936.83</c:v>
                </c:pt>
                <c:pt idx="22099">
                  <c:v>220946.83</c:v>
                </c:pt>
                <c:pt idx="22100">
                  <c:v>220956.83</c:v>
                </c:pt>
                <c:pt idx="22101">
                  <c:v>220966.81</c:v>
                </c:pt>
                <c:pt idx="22102">
                  <c:v>220976.83</c:v>
                </c:pt>
                <c:pt idx="22103">
                  <c:v>220986.8</c:v>
                </c:pt>
                <c:pt idx="22104">
                  <c:v>220996.81</c:v>
                </c:pt>
                <c:pt idx="22105">
                  <c:v>221006.8</c:v>
                </c:pt>
                <c:pt idx="22106">
                  <c:v>221016.8</c:v>
                </c:pt>
                <c:pt idx="22107">
                  <c:v>221026.83</c:v>
                </c:pt>
                <c:pt idx="22108">
                  <c:v>221036.79999999999</c:v>
                </c:pt>
                <c:pt idx="22109">
                  <c:v>221046.81</c:v>
                </c:pt>
                <c:pt idx="22110">
                  <c:v>221056.8</c:v>
                </c:pt>
                <c:pt idx="22111">
                  <c:v>221066.8</c:v>
                </c:pt>
                <c:pt idx="22112">
                  <c:v>221076.8</c:v>
                </c:pt>
                <c:pt idx="22113">
                  <c:v>221086.8</c:v>
                </c:pt>
                <c:pt idx="22114">
                  <c:v>221096.78</c:v>
                </c:pt>
                <c:pt idx="22115">
                  <c:v>221106.8</c:v>
                </c:pt>
                <c:pt idx="22116">
                  <c:v>221116.77</c:v>
                </c:pt>
                <c:pt idx="22117">
                  <c:v>221126.8</c:v>
                </c:pt>
                <c:pt idx="22118">
                  <c:v>221136.8</c:v>
                </c:pt>
                <c:pt idx="22119">
                  <c:v>221146.78</c:v>
                </c:pt>
                <c:pt idx="22120">
                  <c:v>221156.8</c:v>
                </c:pt>
                <c:pt idx="22121">
                  <c:v>221166.77</c:v>
                </c:pt>
                <c:pt idx="22122">
                  <c:v>221176.78</c:v>
                </c:pt>
                <c:pt idx="22123">
                  <c:v>221186.77</c:v>
                </c:pt>
                <c:pt idx="22124">
                  <c:v>221196.77</c:v>
                </c:pt>
                <c:pt idx="22125">
                  <c:v>221206.77</c:v>
                </c:pt>
                <c:pt idx="22126">
                  <c:v>221216.77</c:v>
                </c:pt>
                <c:pt idx="22127">
                  <c:v>221226.78</c:v>
                </c:pt>
                <c:pt idx="22128">
                  <c:v>221236.77</c:v>
                </c:pt>
                <c:pt idx="22129">
                  <c:v>221246.77</c:v>
                </c:pt>
                <c:pt idx="22130">
                  <c:v>221256.77</c:v>
                </c:pt>
                <c:pt idx="22131">
                  <c:v>221266.77</c:v>
                </c:pt>
                <c:pt idx="22132">
                  <c:v>221276.75</c:v>
                </c:pt>
                <c:pt idx="22133">
                  <c:v>221286.77</c:v>
                </c:pt>
                <c:pt idx="22134">
                  <c:v>221296.73</c:v>
                </c:pt>
                <c:pt idx="22135">
                  <c:v>221306.75</c:v>
                </c:pt>
                <c:pt idx="22136">
                  <c:v>221316.73</c:v>
                </c:pt>
                <c:pt idx="22137">
                  <c:v>221326.75</c:v>
                </c:pt>
                <c:pt idx="22138">
                  <c:v>221336.77</c:v>
                </c:pt>
                <c:pt idx="22139">
                  <c:v>221346.73</c:v>
                </c:pt>
                <c:pt idx="22140">
                  <c:v>221356.75</c:v>
                </c:pt>
                <c:pt idx="22141">
                  <c:v>221366.73</c:v>
                </c:pt>
                <c:pt idx="22142">
                  <c:v>221376.73</c:v>
                </c:pt>
                <c:pt idx="22143">
                  <c:v>221386.73</c:v>
                </c:pt>
                <c:pt idx="22144">
                  <c:v>221396.73</c:v>
                </c:pt>
                <c:pt idx="22145">
                  <c:v>221406.72</c:v>
                </c:pt>
                <c:pt idx="22146">
                  <c:v>221416.73</c:v>
                </c:pt>
                <c:pt idx="22147">
                  <c:v>221426.72</c:v>
                </c:pt>
                <c:pt idx="22148">
                  <c:v>221436.73</c:v>
                </c:pt>
                <c:pt idx="22149">
                  <c:v>221446.73</c:v>
                </c:pt>
                <c:pt idx="22150">
                  <c:v>221456.72</c:v>
                </c:pt>
                <c:pt idx="22151">
                  <c:v>221466.73</c:v>
                </c:pt>
                <c:pt idx="22152">
                  <c:v>221476.7</c:v>
                </c:pt>
                <c:pt idx="22153">
                  <c:v>221486.72</c:v>
                </c:pt>
                <c:pt idx="22154">
                  <c:v>221496.7</c:v>
                </c:pt>
                <c:pt idx="22155">
                  <c:v>221506.72</c:v>
                </c:pt>
                <c:pt idx="22156">
                  <c:v>221516.7</c:v>
                </c:pt>
                <c:pt idx="22157">
                  <c:v>221526.7</c:v>
                </c:pt>
                <c:pt idx="22158">
                  <c:v>221536.72</c:v>
                </c:pt>
                <c:pt idx="22159">
                  <c:v>221546.7</c:v>
                </c:pt>
                <c:pt idx="22160">
                  <c:v>221556.7</c:v>
                </c:pt>
                <c:pt idx="22161">
                  <c:v>221566.7</c:v>
                </c:pt>
                <c:pt idx="22162">
                  <c:v>221576.7</c:v>
                </c:pt>
                <c:pt idx="22163">
                  <c:v>221586.69</c:v>
                </c:pt>
                <c:pt idx="22164">
                  <c:v>221596.7</c:v>
                </c:pt>
                <c:pt idx="22165">
                  <c:v>221606.67</c:v>
                </c:pt>
                <c:pt idx="22166">
                  <c:v>221616.7</c:v>
                </c:pt>
                <c:pt idx="22167">
                  <c:v>221626.67</c:v>
                </c:pt>
                <c:pt idx="22168">
                  <c:v>221636.69</c:v>
                </c:pt>
                <c:pt idx="22169">
                  <c:v>221646.7</c:v>
                </c:pt>
                <c:pt idx="22170">
                  <c:v>221656.67</c:v>
                </c:pt>
                <c:pt idx="22171">
                  <c:v>221666.69</c:v>
                </c:pt>
                <c:pt idx="22172">
                  <c:v>221676.67</c:v>
                </c:pt>
                <c:pt idx="22173">
                  <c:v>221686.67</c:v>
                </c:pt>
                <c:pt idx="22174">
                  <c:v>221696.67</c:v>
                </c:pt>
                <c:pt idx="22175">
                  <c:v>221706.67</c:v>
                </c:pt>
                <c:pt idx="22176">
                  <c:v>221716.67</c:v>
                </c:pt>
                <c:pt idx="22177">
                  <c:v>221726.67</c:v>
                </c:pt>
                <c:pt idx="22178">
                  <c:v>221736.67</c:v>
                </c:pt>
                <c:pt idx="22179">
                  <c:v>221746.67</c:v>
                </c:pt>
                <c:pt idx="22180">
                  <c:v>221756.67</c:v>
                </c:pt>
                <c:pt idx="22181">
                  <c:v>221766.66</c:v>
                </c:pt>
                <c:pt idx="22182">
                  <c:v>221776.67</c:v>
                </c:pt>
                <c:pt idx="22183">
                  <c:v>221786.64</c:v>
                </c:pt>
                <c:pt idx="22184">
                  <c:v>221796.67</c:v>
                </c:pt>
                <c:pt idx="22185">
                  <c:v>221806.64</c:v>
                </c:pt>
                <c:pt idx="22186">
                  <c:v>221816.66</c:v>
                </c:pt>
                <c:pt idx="22187">
                  <c:v>221826.64</c:v>
                </c:pt>
                <c:pt idx="22188">
                  <c:v>221836.64</c:v>
                </c:pt>
                <c:pt idx="22189">
                  <c:v>221846.66</c:v>
                </c:pt>
                <c:pt idx="22190">
                  <c:v>221856.64000000001</c:v>
                </c:pt>
                <c:pt idx="22191">
                  <c:v>221866.64</c:v>
                </c:pt>
                <c:pt idx="22192">
                  <c:v>221876.64</c:v>
                </c:pt>
                <c:pt idx="22193">
                  <c:v>221886.64</c:v>
                </c:pt>
                <c:pt idx="22194">
                  <c:v>221896.64</c:v>
                </c:pt>
                <c:pt idx="22195">
                  <c:v>221906.64</c:v>
                </c:pt>
                <c:pt idx="22196">
                  <c:v>221916.63</c:v>
                </c:pt>
                <c:pt idx="22197">
                  <c:v>221926.64</c:v>
                </c:pt>
                <c:pt idx="22198">
                  <c:v>221936.64000000001</c:v>
                </c:pt>
                <c:pt idx="22199">
                  <c:v>221946.63</c:v>
                </c:pt>
                <c:pt idx="22200">
                  <c:v>221956.64</c:v>
                </c:pt>
                <c:pt idx="22201">
                  <c:v>221966.61</c:v>
                </c:pt>
                <c:pt idx="22202">
                  <c:v>221976.64</c:v>
                </c:pt>
                <c:pt idx="22203">
                  <c:v>221986.61</c:v>
                </c:pt>
                <c:pt idx="22204">
                  <c:v>221996.63</c:v>
                </c:pt>
                <c:pt idx="22205">
                  <c:v>222006.61</c:v>
                </c:pt>
                <c:pt idx="22206">
                  <c:v>222016.61</c:v>
                </c:pt>
                <c:pt idx="22207">
                  <c:v>222026.61</c:v>
                </c:pt>
                <c:pt idx="22208">
                  <c:v>222036.61</c:v>
                </c:pt>
                <c:pt idx="22209">
                  <c:v>222046.61</c:v>
                </c:pt>
                <c:pt idx="22210">
                  <c:v>222056.61</c:v>
                </c:pt>
                <c:pt idx="22211">
                  <c:v>222066.61</c:v>
                </c:pt>
                <c:pt idx="22212">
                  <c:v>222076.59</c:v>
                </c:pt>
                <c:pt idx="22213">
                  <c:v>222086.61</c:v>
                </c:pt>
                <c:pt idx="22214">
                  <c:v>222096.59</c:v>
                </c:pt>
                <c:pt idx="22215">
                  <c:v>222106.61</c:v>
                </c:pt>
                <c:pt idx="22216">
                  <c:v>222116.58</c:v>
                </c:pt>
                <c:pt idx="22217">
                  <c:v>222126.59</c:v>
                </c:pt>
                <c:pt idx="22218">
                  <c:v>222136.61</c:v>
                </c:pt>
                <c:pt idx="22219">
                  <c:v>222146.58</c:v>
                </c:pt>
                <c:pt idx="22220">
                  <c:v>222156.59</c:v>
                </c:pt>
                <c:pt idx="22221">
                  <c:v>222166.58</c:v>
                </c:pt>
                <c:pt idx="22222">
                  <c:v>222176.59</c:v>
                </c:pt>
                <c:pt idx="22223">
                  <c:v>222186.58</c:v>
                </c:pt>
                <c:pt idx="22224">
                  <c:v>222196.58</c:v>
                </c:pt>
                <c:pt idx="22225">
                  <c:v>222206.58</c:v>
                </c:pt>
                <c:pt idx="22226">
                  <c:v>222216.58</c:v>
                </c:pt>
                <c:pt idx="22227">
                  <c:v>222226.56</c:v>
                </c:pt>
                <c:pt idx="22228">
                  <c:v>222236.58</c:v>
                </c:pt>
                <c:pt idx="22229">
                  <c:v>222246.58</c:v>
                </c:pt>
                <c:pt idx="22230">
                  <c:v>222256.56</c:v>
                </c:pt>
                <c:pt idx="22231">
                  <c:v>222266.58</c:v>
                </c:pt>
                <c:pt idx="22232">
                  <c:v>222276.56</c:v>
                </c:pt>
                <c:pt idx="22233">
                  <c:v>222286.58</c:v>
                </c:pt>
                <c:pt idx="22234">
                  <c:v>222296.55</c:v>
                </c:pt>
                <c:pt idx="22235">
                  <c:v>222306.56</c:v>
                </c:pt>
                <c:pt idx="22236">
                  <c:v>222316.55</c:v>
                </c:pt>
                <c:pt idx="22237">
                  <c:v>222326.55</c:v>
                </c:pt>
                <c:pt idx="22238">
                  <c:v>222336.56</c:v>
                </c:pt>
                <c:pt idx="22239">
                  <c:v>222346.55</c:v>
                </c:pt>
                <c:pt idx="22240">
                  <c:v>222356.56</c:v>
                </c:pt>
                <c:pt idx="22241">
                  <c:v>222366.55</c:v>
                </c:pt>
                <c:pt idx="22242">
                  <c:v>222376.55</c:v>
                </c:pt>
                <c:pt idx="22243">
                  <c:v>222386.55</c:v>
                </c:pt>
                <c:pt idx="22244">
                  <c:v>222396.55</c:v>
                </c:pt>
                <c:pt idx="22245">
                  <c:v>222406.53</c:v>
                </c:pt>
                <c:pt idx="22246">
                  <c:v>222416.55</c:v>
                </c:pt>
                <c:pt idx="22247">
                  <c:v>222426.52</c:v>
                </c:pt>
                <c:pt idx="22248">
                  <c:v>222436.53</c:v>
                </c:pt>
                <c:pt idx="22249">
                  <c:v>222446.55</c:v>
                </c:pt>
                <c:pt idx="22250">
                  <c:v>222456.52</c:v>
                </c:pt>
                <c:pt idx="22251">
                  <c:v>222466.55</c:v>
                </c:pt>
                <c:pt idx="22252">
                  <c:v>222476.52</c:v>
                </c:pt>
                <c:pt idx="22253">
                  <c:v>222486.53</c:v>
                </c:pt>
                <c:pt idx="22254">
                  <c:v>222496.52</c:v>
                </c:pt>
                <c:pt idx="22255">
                  <c:v>222506.52</c:v>
                </c:pt>
                <c:pt idx="22256">
                  <c:v>222516.52</c:v>
                </c:pt>
                <c:pt idx="22257">
                  <c:v>222526.52</c:v>
                </c:pt>
                <c:pt idx="22258">
                  <c:v>222536.5</c:v>
                </c:pt>
                <c:pt idx="22259">
                  <c:v>222546.52</c:v>
                </c:pt>
                <c:pt idx="22260">
                  <c:v>222556.52</c:v>
                </c:pt>
                <c:pt idx="22261">
                  <c:v>222566.52</c:v>
                </c:pt>
                <c:pt idx="22262">
                  <c:v>222576.52</c:v>
                </c:pt>
                <c:pt idx="22263">
                  <c:v>222586.5</c:v>
                </c:pt>
                <c:pt idx="22264">
                  <c:v>222596.52</c:v>
                </c:pt>
                <c:pt idx="22265">
                  <c:v>222606.48</c:v>
                </c:pt>
                <c:pt idx="22266">
                  <c:v>222616.5</c:v>
                </c:pt>
                <c:pt idx="22267">
                  <c:v>222626.48</c:v>
                </c:pt>
                <c:pt idx="22268">
                  <c:v>222636.48</c:v>
                </c:pt>
                <c:pt idx="22269">
                  <c:v>222646.52</c:v>
                </c:pt>
                <c:pt idx="22270">
                  <c:v>222656.48</c:v>
                </c:pt>
                <c:pt idx="22271">
                  <c:v>222666.5</c:v>
                </c:pt>
                <c:pt idx="22272">
                  <c:v>222676.48000000001</c:v>
                </c:pt>
                <c:pt idx="22273">
                  <c:v>222686.48</c:v>
                </c:pt>
                <c:pt idx="22274">
                  <c:v>222696.48</c:v>
                </c:pt>
                <c:pt idx="22275">
                  <c:v>222706.48</c:v>
                </c:pt>
                <c:pt idx="22276">
                  <c:v>222716.47</c:v>
                </c:pt>
                <c:pt idx="22277">
                  <c:v>222726.48</c:v>
                </c:pt>
                <c:pt idx="22278">
                  <c:v>222736.45</c:v>
                </c:pt>
                <c:pt idx="22279">
                  <c:v>222746.47</c:v>
                </c:pt>
                <c:pt idx="22280">
                  <c:v>222756.48000000001</c:v>
                </c:pt>
                <c:pt idx="22281">
                  <c:v>222766.47</c:v>
                </c:pt>
                <c:pt idx="22282">
                  <c:v>222776.48</c:v>
                </c:pt>
                <c:pt idx="22283">
                  <c:v>222786.45</c:v>
                </c:pt>
                <c:pt idx="22284">
                  <c:v>222796.47</c:v>
                </c:pt>
                <c:pt idx="22285">
                  <c:v>222806.45</c:v>
                </c:pt>
                <c:pt idx="22286">
                  <c:v>222816.45</c:v>
                </c:pt>
                <c:pt idx="22287">
                  <c:v>222826.45</c:v>
                </c:pt>
                <c:pt idx="22288">
                  <c:v>222836.45</c:v>
                </c:pt>
                <c:pt idx="22289">
                  <c:v>222846.47</c:v>
                </c:pt>
                <c:pt idx="22290">
                  <c:v>222856.45</c:v>
                </c:pt>
                <c:pt idx="22291">
                  <c:v>222866.45</c:v>
                </c:pt>
                <c:pt idx="22292">
                  <c:v>222876.45</c:v>
                </c:pt>
                <c:pt idx="22293">
                  <c:v>222886.45</c:v>
                </c:pt>
                <c:pt idx="22294">
                  <c:v>222896.44</c:v>
                </c:pt>
                <c:pt idx="22295">
                  <c:v>222906.45</c:v>
                </c:pt>
                <c:pt idx="22296">
                  <c:v>222916.42</c:v>
                </c:pt>
                <c:pt idx="22297">
                  <c:v>222926.44</c:v>
                </c:pt>
                <c:pt idx="22298">
                  <c:v>222936.42</c:v>
                </c:pt>
                <c:pt idx="22299">
                  <c:v>222946.44</c:v>
                </c:pt>
                <c:pt idx="22300">
                  <c:v>222956.45</c:v>
                </c:pt>
                <c:pt idx="22301">
                  <c:v>222966.42</c:v>
                </c:pt>
                <c:pt idx="22302">
                  <c:v>222976.44</c:v>
                </c:pt>
                <c:pt idx="22303">
                  <c:v>222986.42</c:v>
                </c:pt>
                <c:pt idx="22304">
                  <c:v>222996.42</c:v>
                </c:pt>
                <c:pt idx="22305">
                  <c:v>223006.42</c:v>
                </c:pt>
                <c:pt idx="22306">
                  <c:v>223016.42</c:v>
                </c:pt>
                <c:pt idx="22307">
                  <c:v>223026.41</c:v>
                </c:pt>
                <c:pt idx="22308">
                  <c:v>223036.42</c:v>
                </c:pt>
                <c:pt idx="22309">
                  <c:v>223046.42</c:v>
                </c:pt>
                <c:pt idx="22310">
                  <c:v>223056.42</c:v>
                </c:pt>
                <c:pt idx="22311">
                  <c:v>223066.42</c:v>
                </c:pt>
                <c:pt idx="22312">
                  <c:v>223076.41</c:v>
                </c:pt>
                <c:pt idx="22313">
                  <c:v>223086.42</c:v>
                </c:pt>
                <c:pt idx="22314">
                  <c:v>223096.39</c:v>
                </c:pt>
                <c:pt idx="22315">
                  <c:v>223106.41</c:v>
                </c:pt>
                <c:pt idx="22316">
                  <c:v>223116.39</c:v>
                </c:pt>
                <c:pt idx="22317">
                  <c:v>223126.39</c:v>
                </c:pt>
                <c:pt idx="22318">
                  <c:v>223136.39</c:v>
                </c:pt>
                <c:pt idx="22319">
                  <c:v>223146.39</c:v>
                </c:pt>
                <c:pt idx="22320">
                  <c:v>223156.41</c:v>
                </c:pt>
                <c:pt idx="22321">
                  <c:v>223166.39</c:v>
                </c:pt>
                <c:pt idx="22322">
                  <c:v>223176.39</c:v>
                </c:pt>
                <c:pt idx="22323">
                  <c:v>223186.39</c:v>
                </c:pt>
                <c:pt idx="22324">
                  <c:v>223196.39</c:v>
                </c:pt>
                <c:pt idx="22325">
                  <c:v>223206.38</c:v>
                </c:pt>
                <c:pt idx="22326">
                  <c:v>223216.39</c:v>
                </c:pt>
                <c:pt idx="22327">
                  <c:v>223226.36</c:v>
                </c:pt>
                <c:pt idx="22328">
                  <c:v>223236.39</c:v>
                </c:pt>
                <c:pt idx="22329">
                  <c:v>223246.39</c:v>
                </c:pt>
                <c:pt idx="22330">
                  <c:v>223256.38</c:v>
                </c:pt>
                <c:pt idx="22331">
                  <c:v>223266.39</c:v>
                </c:pt>
                <c:pt idx="22332">
                  <c:v>223276.36</c:v>
                </c:pt>
                <c:pt idx="22333">
                  <c:v>223286.38</c:v>
                </c:pt>
                <c:pt idx="22334">
                  <c:v>223296.36</c:v>
                </c:pt>
                <c:pt idx="22335">
                  <c:v>223306.36</c:v>
                </c:pt>
                <c:pt idx="22336">
                  <c:v>223316.36</c:v>
                </c:pt>
                <c:pt idx="22337">
                  <c:v>223326.36</c:v>
                </c:pt>
                <c:pt idx="22338">
                  <c:v>223336.34</c:v>
                </c:pt>
                <c:pt idx="22339">
                  <c:v>223346.36</c:v>
                </c:pt>
                <c:pt idx="22340">
                  <c:v>223356.36</c:v>
                </c:pt>
                <c:pt idx="22341">
                  <c:v>223366.36</c:v>
                </c:pt>
                <c:pt idx="22342">
                  <c:v>223376.36</c:v>
                </c:pt>
                <c:pt idx="22343">
                  <c:v>223386.34</c:v>
                </c:pt>
                <c:pt idx="22344">
                  <c:v>223396.36</c:v>
                </c:pt>
                <c:pt idx="22345">
                  <c:v>223406.33</c:v>
                </c:pt>
                <c:pt idx="22346">
                  <c:v>223416.34</c:v>
                </c:pt>
                <c:pt idx="22347">
                  <c:v>223426.33</c:v>
                </c:pt>
                <c:pt idx="22348">
                  <c:v>223436.34</c:v>
                </c:pt>
                <c:pt idx="22349">
                  <c:v>223446.36</c:v>
                </c:pt>
                <c:pt idx="22350">
                  <c:v>223456.33</c:v>
                </c:pt>
                <c:pt idx="22351">
                  <c:v>223466.34</c:v>
                </c:pt>
                <c:pt idx="22352">
                  <c:v>223476.33</c:v>
                </c:pt>
                <c:pt idx="22353">
                  <c:v>223486.33</c:v>
                </c:pt>
                <c:pt idx="22354">
                  <c:v>223496.33</c:v>
                </c:pt>
                <c:pt idx="22355">
                  <c:v>223506.33</c:v>
                </c:pt>
                <c:pt idx="22356">
                  <c:v>223516.31</c:v>
                </c:pt>
                <c:pt idx="22357">
                  <c:v>223526.33</c:v>
                </c:pt>
                <c:pt idx="22358">
                  <c:v>223536.31</c:v>
                </c:pt>
                <c:pt idx="22359">
                  <c:v>223546.33</c:v>
                </c:pt>
                <c:pt idx="22360">
                  <c:v>223556.33</c:v>
                </c:pt>
                <c:pt idx="22361">
                  <c:v>223566.31</c:v>
                </c:pt>
                <c:pt idx="22362">
                  <c:v>223576.33</c:v>
                </c:pt>
                <c:pt idx="22363">
                  <c:v>223586.3</c:v>
                </c:pt>
                <c:pt idx="22364">
                  <c:v>223596.31</c:v>
                </c:pt>
                <c:pt idx="22365">
                  <c:v>223606.3</c:v>
                </c:pt>
                <c:pt idx="22366">
                  <c:v>223616.31</c:v>
                </c:pt>
                <c:pt idx="22367">
                  <c:v>223626.3</c:v>
                </c:pt>
                <c:pt idx="22368">
                  <c:v>223636.3</c:v>
                </c:pt>
                <c:pt idx="22369">
                  <c:v>223646.31</c:v>
                </c:pt>
                <c:pt idx="22370">
                  <c:v>223656.3</c:v>
                </c:pt>
                <c:pt idx="22371">
                  <c:v>223666.3</c:v>
                </c:pt>
                <c:pt idx="22372">
                  <c:v>223676.3</c:v>
                </c:pt>
                <c:pt idx="22373">
                  <c:v>223686.3</c:v>
                </c:pt>
                <c:pt idx="22374">
                  <c:v>223696.28</c:v>
                </c:pt>
                <c:pt idx="22375">
                  <c:v>223706.3</c:v>
                </c:pt>
                <c:pt idx="22376">
                  <c:v>223716.27</c:v>
                </c:pt>
                <c:pt idx="22377">
                  <c:v>223726.3</c:v>
                </c:pt>
                <c:pt idx="22378">
                  <c:v>223736.27</c:v>
                </c:pt>
                <c:pt idx="22379">
                  <c:v>223746.28</c:v>
                </c:pt>
                <c:pt idx="22380">
                  <c:v>223756.3</c:v>
                </c:pt>
                <c:pt idx="22381">
                  <c:v>223766.27</c:v>
                </c:pt>
                <c:pt idx="22382">
                  <c:v>223776.28</c:v>
                </c:pt>
                <c:pt idx="22383">
                  <c:v>223786.27</c:v>
                </c:pt>
                <c:pt idx="22384">
                  <c:v>223796.27</c:v>
                </c:pt>
                <c:pt idx="22385">
                  <c:v>223806.27</c:v>
                </c:pt>
                <c:pt idx="22386">
                  <c:v>223816.27</c:v>
                </c:pt>
                <c:pt idx="22387">
                  <c:v>223826.27</c:v>
                </c:pt>
                <c:pt idx="22388">
                  <c:v>223836.27</c:v>
                </c:pt>
                <c:pt idx="22389">
                  <c:v>223846.25</c:v>
                </c:pt>
                <c:pt idx="22390">
                  <c:v>223856.27</c:v>
                </c:pt>
                <c:pt idx="22391">
                  <c:v>223866.27</c:v>
                </c:pt>
                <c:pt idx="22392">
                  <c:v>223876.25</c:v>
                </c:pt>
                <c:pt idx="22393">
                  <c:v>223886.27</c:v>
                </c:pt>
                <c:pt idx="22394">
                  <c:v>223896.23</c:v>
                </c:pt>
                <c:pt idx="22395">
                  <c:v>223906.27</c:v>
                </c:pt>
                <c:pt idx="22396">
                  <c:v>223916.23</c:v>
                </c:pt>
                <c:pt idx="22397">
                  <c:v>223926.25</c:v>
                </c:pt>
                <c:pt idx="22398">
                  <c:v>223936.23</c:v>
                </c:pt>
                <c:pt idx="22399">
                  <c:v>223946.23</c:v>
                </c:pt>
                <c:pt idx="22400">
                  <c:v>223956.25</c:v>
                </c:pt>
                <c:pt idx="22401">
                  <c:v>223966.23</c:v>
                </c:pt>
                <c:pt idx="22402">
                  <c:v>223976.23</c:v>
                </c:pt>
                <c:pt idx="22403">
                  <c:v>223986.23</c:v>
                </c:pt>
                <c:pt idx="22404">
                  <c:v>223996.23</c:v>
                </c:pt>
                <c:pt idx="22405">
                  <c:v>224006.22</c:v>
                </c:pt>
                <c:pt idx="22406">
                  <c:v>224016.23</c:v>
                </c:pt>
                <c:pt idx="22407">
                  <c:v>224026.22</c:v>
                </c:pt>
                <c:pt idx="22408">
                  <c:v>224036.23</c:v>
                </c:pt>
                <c:pt idx="22409">
                  <c:v>224046.2</c:v>
                </c:pt>
                <c:pt idx="22410">
                  <c:v>224056.22</c:v>
                </c:pt>
                <c:pt idx="22411">
                  <c:v>224066.23</c:v>
                </c:pt>
                <c:pt idx="22412">
                  <c:v>224076.2</c:v>
                </c:pt>
                <c:pt idx="22413">
                  <c:v>224086.22</c:v>
                </c:pt>
                <c:pt idx="22414">
                  <c:v>224096.2</c:v>
                </c:pt>
                <c:pt idx="22415">
                  <c:v>224106.22</c:v>
                </c:pt>
                <c:pt idx="22416">
                  <c:v>224116.2</c:v>
                </c:pt>
                <c:pt idx="22417">
                  <c:v>224126.2</c:v>
                </c:pt>
                <c:pt idx="22418">
                  <c:v>224136.2</c:v>
                </c:pt>
                <c:pt idx="22419">
                  <c:v>224146.2</c:v>
                </c:pt>
                <c:pt idx="22420">
                  <c:v>224156.2</c:v>
                </c:pt>
                <c:pt idx="22421">
                  <c:v>224166.2</c:v>
                </c:pt>
                <c:pt idx="22422">
                  <c:v>224176.2</c:v>
                </c:pt>
                <c:pt idx="22423">
                  <c:v>224186.19</c:v>
                </c:pt>
                <c:pt idx="22424">
                  <c:v>224196.2</c:v>
                </c:pt>
                <c:pt idx="22425">
                  <c:v>224206.19</c:v>
                </c:pt>
                <c:pt idx="22426">
                  <c:v>224216.2</c:v>
                </c:pt>
                <c:pt idx="22427">
                  <c:v>224226.17</c:v>
                </c:pt>
                <c:pt idx="22428">
                  <c:v>224236.19</c:v>
                </c:pt>
                <c:pt idx="22429">
                  <c:v>224246.17</c:v>
                </c:pt>
                <c:pt idx="22430">
                  <c:v>224256.17</c:v>
                </c:pt>
                <c:pt idx="22431">
                  <c:v>224266.19</c:v>
                </c:pt>
                <c:pt idx="22432">
                  <c:v>224276.17</c:v>
                </c:pt>
                <c:pt idx="22433">
                  <c:v>224286.19</c:v>
                </c:pt>
                <c:pt idx="22434">
                  <c:v>224296.17</c:v>
                </c:pt>
                <c:pt idx="22435">
                  <c:v>224306.17</c:v>
                </c:pt>
                <c:pt idx="22436">
                  <c:v>224316.17</c:v>
                </c:pt>
                <c:pt idx="22437">
                  <c:v>224326.17</c:v>
                </c:pt>
                <c:pt idx="22438">
                  <c:v>224336.16</c:v>
                </c:pt>
                <c:pt idx="22439">
                  <c:v>224346.17</c:v>
                </c:pt>
                <c:pt idx="22440">
                  <c:v>224356.17</c:v>
                </c:pt>
                <c:pt idx="22441">
                  <c:v>224366.16</c:v>
                </c:pt>
                <c:pt idx="22442">
                  <c:v>224376.17</c:v>
                </c:pt>
                <c:pt idx="22443">
                  <c:v>224386.14</c:v>
                </c:pt>
                <c:pt idx="22444">
                  <c:v>224396.17</c:v>
                </c:pt>
                <c:pt idx="22445">
                  <c:v>224406.14</c:v>
                </c:pt>
                <c:pt idx="22446">
                  <c:v>224416.16</c:v>
                </c:pt>
                <c:pt idx="22447">
                  <c:v>224426.14</c:v>
                </c:pt>
                <c:pt idx="22448">
                  <c:v>224436.14</c:v>
                </c:pt>
                <c:pt idx="22449">
                  <c:v>224446.14</c:v>
                </c:pt>
                <c:pt idx="22450">
                  <c:v>224456.14</c:v>
                </c:pt>
                <c:pt idx="22451">
                  <c:v>224466.14</c:v>
                </c:pt>
                <c:pt idx="22452">
                  <c:v>224476.14</c:v>
                </c:pt>
                <c:pt idx="22453">
                  <c:v>224486.14</c:v>
                </c:pt>
                <c:pt idx="22454">
                  <c:v>224496.14</c:v>
                </c:pt>
                <c:pt idx="22455">
                  <c:v>224506.14</c:v>
                </c:pt>
                <c:pt idx="22456">
                  <c:v>224516.13</c:v>
                </c:pt>
                <c:pt idx="22457">
                  <c:v>224526.14</c:v>
                </c:pt>
                <c:pt idx="22458">
                  <c:v>224536.11</c:v>
                </c:pt>
                <c:pt idx="22459">
                  <c:v>224546.13</c:v>
                </c:pt>
                <c:pt idx="22460">
                  <c:v>224556.14</c:v>
                </c:pt>
                <c:pt idx="22461">
                  <c:v>224566.11</c:v>
                </c:pt>
                <c:pt idx="22462">
                  <c:v>224576.14</c:v>
                </c:pt>
                <c:pt idx="22463">
                  <c:v>224586.11</c:v>
                </c:pt>
                <c:pt idx="22464">
                  <c:v>224596.13</c:v>
                </c:pt>
                <c:pt idx="22465">
                  <c:v>224606.11</c:v>
                </c:pt>
                <c:pt idx="22466">
                  <c:v>224616.11</c:v>
                </c:pt>
                <c:pt idx="22467">
                  <c:v>224626.11</c:v>
                </c:pt>
                <c:pt idx="22468">
                  <c:v>224636.11</c:v>
                </c:pt>
                <c:pt idx="22469">
                  <c:v>224646.09</c:v>
                </c:pt>
                <c:pt idx="22470">
                  <c:v>224656.11</c:v>
                </c:pt>
                <c:pt idx="22471">
                  <c:v>224666.11</c:v>
                </c:pt>
                <c:pt idx="22472">
                  <c:v>224676.11</c:v>
                </c:pt>
                <c:pt idx="22473">
                  <c:v>224686.11</c:v>
                </c:pt>
                <c:pt idx="22474">
                  <c:v>224696.09</c:v>
                </c:pt>
                <c:pt idx="22475">
                  <c:v>224706.11</c:v>
                </c:pt>
                <c:pt idx="22476">
                  <c:v>224716.08</c:v>
                </c:pt>
                <c:pt idx="22477">
                  <c:v>224726.09</c:v>
                </c:pt>
                <c:pt idx="22478">
                  <c:v>224736.08</c:v>
                </c:pt>
                <c:pt idx="22479">
                  <c:v>224746.08</c:v>
                </c:pt>
                <c:pt idx="22480">
                  <c:v>224756.11</c:v>
                </c:pt>
                <c:pt idx="22481">
                  <c:v>224766.07999999999</c:v>
                </c:pt>
                <c:pt idx="22482">
                  <c:v>224776.09</c:v>
                </c:pt>
                <c:pt idx="22483">
                  <c:v>224786.08</c:v>
                </c:pt>
                <c:pt idx="22484">
                  <c:v>224796.08</c:v>
                </c:pt>
                <c:pt idx="22485">
                  <c:v>224806.08</c:v>
                </c:pt>
                <c:pt idx="22486">
                  <c:v>224816.08</c:v>
                </c:pt>
                <c:pt idx="22487">
                  <c:v>224826.06</c:v>
                </c:pt>
                <c:pt idx="22488">
                  <c:v>224836.08</c:v>
                </c:pt>
                <c:pt idx="22489">
                  <c:v>224846.05</c:v>
                </c:pt>
                <c:pt idx="22490">
                  <c:v>224856.06</c:v>
                </c:pt>
                <c:pt idx="22491">
                  <c:v>224866.08</c:v>
                </c:pt>
                <c:pt idx="22492">
                  <c:v>224876.06</c:v>
                </c:pt>
                <c:pt idx="22493">
                  <c:v>224886.08</c:v>
                </c:pt>
                <c:pt idx="22494">
                  <c:v>224896.05</c:v>
                </c:pt>
                <c:pt idx="22495">
                  <c:v>224906.06</c:v>
                </c:pt>
                <c:pt idx="22496">
                  <c:v>224916.05</c:v>
                </c:pt>
                <c:pt idx="22497">
                  <c:v>224926.05</c:v>
                </c:pt>
                <c:pt idx="22498">
                  <c:v>224936.05</c:v>
                </c:pt>
                <c:pt idx="22499">
                  <c:v>224946.05</c:v>
                </c:pt>
                <c:pt idx="22500">
                  <c:v>224956.06</c:v>
                </c:pt>
                <c:pt idx="22501">
                  <c:v>224966.05</c:v>
                </c:pt>
                <c:pt idx="22502">
                  <c:v>224976.05</c:v>
                </c:pt>
                <c:pt idx="22503">
                  <c:v>224986.05</c:v>
                </c:pt>
                <c:pt idx="22504">
                  <c:v>224996.05</c:v>
                </c:pt>
                <c:pt idx="22505">
                  <c:v>225006.03</c:v>
                </c:pt>
                <c:pt idx="22506">
                  <c:v>225016.05</c:v>
                </c:pt>
                <c:pt idx="22507">
                  <c:v>225026.02</c:v>
                </c:pt>
                <c:pt idx="22508">
                  <c:v>225036.03</c:v>
                </c:pt>
                <c:pt idx="22509">
                  <c:v>225046.02</c:v>
                </c:pt>
                <c:pt idx="22510">
                  <c:v>225056.03</c:v>
                </c:pt>
                <c:pt idx="22511">
                  <c:v>225066.05</c:v>
                </c:pt>
                <c:pt idx="22512">
                  <c:v>225076.02</c:v>
                </c:pt>
                <c:pt idx="22513">
                  <c:v>225086.03</c:v>
                </c:pt>
                <c:pt idx="22514">
                  <c:v>225096.02</c:v>
                </c:pt>
                <c:pt idx="22515">
                  <c:v>225106.02</c:v>
                </c:pt>
                <c:pt idx="22516">
                  <c:v>225116.02</c:v>
                </c:pt>
                <c:pt idx="22517">
                  <c:v>225126.02</c:v>
                </c:pt>
                <c:pt idx="22518">
                  <c:v>225136</c:v>
                </c:pt>
                <c:pt idx="22519">
                  <c:v>225146.02</c:v>
                </c:pt>
                <c:pt idx="22520">
                  <c:v>225155.98</c:v>
                </c:pt>
                <c:pt idx="22521">
                  <c:v>225166.02</c:v>
                </c:pt>
                <c:pt idx="22522">
                  <c:v>225176.02</c:v>
                </c:pt>
                <c:pt idx="22523">
                  <c:v>225186</c:v>
                </c:pt>
                <c:pt idx="22524">
                  <c:v>225196.02</c:v>
                </c:pt>
                <c:pt idx="22525">
                  <c:v>225205.98</c:v>
                </c:pt>
                <c:pt idx="22526">
                  <c:v>225216</c:v>
                </c:pt>
                <c:pt idx="22527">
                  <c:v>225225.98</c:v>
                </c:pt>
                <c:pt idx="22528">
                  <c:v>225235.98</c:v>
                </c:pt>
                <c:pt idx="22529">
                  <c:v>225245.98</c:v>
                </c:pt>
                <c:pt idx="22530">
                  <c:v>225255.98</c:v>
                </c:pt>
                <c:pt idx="22531">
                  <c:v>225266</c:v>
                </c:pt>
                <c:pt idx="22532">
                  <c:v>225275.98</c:v>
                </c:pt>
                <c:pt idx="22533">
                  <c:v>225285.98</c:v>
                </c:pt>
                <c:pt idx="22534">
                  <c:v>225295.98</c:v>
                </c:pt>
                <c:pt idx="22535">
                  <c:v>225305.98</c:v>
                </c:pt>
                <c:pt idx="22536">
                  <c:v>225315.97</c:v>
                </c:pt>
                <c:pt idx="22537">
                  <c:v>225325.98</c:v>
                </c:pt>
                <c:pt idx="22538">
                  <c:v>225335.95</c:v>
                </c:pt>
                <c:pt idx="22539">
                  <c:v>225345.98</c:v>
                </c:pt>
                <c:pt idx="22540">
                  <c:v>225355.95</c:v>
                </c:pt>
                <c:pt idx="22541">
                  <c:v>225365.97</c:v>
                </c:pt>
                <c:pt idx="22542">
                  <c:v>225375.98</c:v>
                </c:pt>
                <c:pt idx="22543">
                  <c:v>225385.95</c:v>
                </c:pt>
                <c:pt idx="22544">
                  <c:v>225395.97</c:v>
                </c:pt>
                <c:pt idx="22545">
                  <c:v>225405.95</c:v>
                </c:pt>
                <c:pt idx="22546">
                  <c:v>225415.95</c:v>
                </c:pt>
                <c:pt idx="22547">
                  <c:v>225425.95</c:v>
                </c:pt>
                <c:pt idx="22548">
                  <c:v>225435.95</c:v>
                </c:pt>
                <c:pt idx="22549">
                  <c:v>225445.94</c:v>
                </c:pt>
                <c:pt idx="22550">
                  <c:v>225455.95</c:v>
                </c:pt>
                <c:pt idx="22551">
                  <c:v>225465.95</c:v>
                </c:pt>
                <c:pt idx="22552">
                  <c:v>225475.95</c:v>
                </c:pt>
                <c:pt idx="22553">
                  <c:v>225485.95</c:v>
                </c:pt>
                <c:pt idx="22554">
                  <c:v>225495.94</c:v>
                </c:pt>
                <c:pt idx="22555">
                  <c:v>225505.95</c:v>
                </c:pt>
                <c:pt idx="22556">
                  <c:v>225515.92</c:v>
                </c:pt>
                <c:pt idx="22557">
                  <c:v>225525.94</c:v>
                </c:pt>
                <c:pt idx="22558">
                  <c:v>225535.92</c:v>
                </c:pt>
                <c:pt idx="22559">
                  <c:v>225545.94</c:v>
                </c:pt>
                <c:pt idx="22560">
                  <c:v>225555.92</c:v>
                </c:pt>
                <c:pt idx="22561">
                  <c:v>225565.92</c:v>
                </c:pt>
                <c:pt idx="22562">
                  <c:v>225575.94</c:v>
                </c:pt>
                <c:pt idx="22563">
                  <c:v>225585.92000000001</c:v>
                </c:pt>
                <c:pt idx="22564">
                  <c:v>225595.92</c:v>
                </c:pt>
                <c:pt idx="22565">
                  <c:v>225605.92</c:v>
                </c:pt>
                <c:pt idx="22566">
                  <c:v>225615.92</c:v>
                </c:pt>
                <c:pt idx="22567">
                  <c:v>225625.91</c:v>
                </c:pt>
                <c:pt idx="22568">
                  <c:v>225635.92</c:v>
                </c:pt>
                <c:pt idx="22569">
                  <c:v>225645.91</c:v>
                </c:pt>
                <c:pt idx="22570">
                  <c:v>225655.92</c:v>
                </c:pt>
                <c:pt idx="22571">
                  <c:v>225665.92000000001</c:v>
                </c:pt>
                <c:pt idx="22572">
                  <c:v>225675.91</c:v>
                </c:pt>
                <c:pt idx="22573">
                  <c:v>225685.92</c:v>
                </c:pt>
                <c:pt idx="22574">
                  <c:v>225695.89</c:v>
                </c:pt>
                <c:pt idx="22575">
                  <c:v>225705.91</c:v>
                </c:pt>
                <c:pt idx="22576">
                  <c:v>225715.89</c:v>
                </c:pt>
                <c:pt idx="22577">
                  <c:v>225725.91</c:v>
                </c:pt>
                <c:pt idx="22578">
                  <c:v>225735.89</c:v>
                </c:pt>
                <c:pt idx="22579">
                  <c:v>225745.89</c:v>
                </c:pt>
                <c:pt idx="22580">
                  <c:v>225755.89</c:v>
                </c:pt>
                <c:pt idx="22581">
                  <c:v>225765.89</c:v>
                </c:pt>
                <c:pt idx="22582">
                  <c:v>225775.89</c:v>
                </c:pt>
                <c:pt idx="22583">
                  <c:v>225785.89</c:v>
                </c:pt>
                <c:pt idx="22584">
                  <c:v>225795.89</c:v>
                </c:pt>
                <c:pt idx="22585">
                  <c:v>225805.88</c:v>
                </c:pt>
                <c:pt idx="22586">
                  <c:v>225815.89</c:v>
                </c:pt>
                <c:pt idx="22587">
                  <c:v>225825.86</c:v>
                </c:pt>
                <c:pt idx="22588">
                  <c:v>225835.89</c:v>
                </c:pt>
                <c:pt idx="22589">
                  <c:v>225845.86</c:v>
                </c:pt>
                <c:pt idx="22590">
                  <c:v>225855.88</c:v>
                </c:pt>
                <c:pt idx="22591">
                  <c:v>225865.89</c:v>
                </c:pt>
                <c:pt idx="22592">
                  <c:v>225875.86</c:v>
                </c:pt>
                <c:pt idx="22593">
                  <c:v>225885.88</c:v>
                </c:pt>
                <c:pt idx="22594">
                  <c:v>225895.86</c:v>
                </c:pt>
                <c:pt idx="22595">
                  <c:v>225905.86</c:v>
                </c:pt>
                <c:pt idx="22596">
                  <c:v>225915.86</c:v>
                </c:pt>
                <c:pt idx="22597">
                  <c:v>225925.86</c:v>
                </c:pt>
                <c:pt idx="22598">
                  <c:v>225935.86</c:v>
                </c:pt>
                <c:pt idx="22599">
                  <c:v>225945.86</c:v>
                </c:pt>
                <c:pt idx="22600">
                  <c:v>225955.84</c:v>
                </c:pt>
                <c:pt idx="22601">
                  <c:v>225965.86</c:v>
                </c:pt>
                <c:pt idx="22602">
                  <c:v>225975.86</c:v>
                </c:pt>
                <c:pt idx="22603">
                  <c:v>225985.84</c:v>
                </c:pt>
                <c:pt idx="22604">
                  <c:v>225995.86</c:v>
                </c:pt>
                <c:pt idx="22605">
                  <c:v>226005.83</c:v>
                </c:pt>
                <c:pt idx="22606">
                  <c:v>226015.86</c:v>
                </c:pt>
                <c:pt idx="22607">
                  <c:v>226025.83</c:v>
                </c:pt>
                <c:pt idx="22608">
                  <c:v>226035.84</c:v>
                </c:pt>
                <c:pt idx="22609">
                  <c:v>226045.83</c:v>
                </c:pt>
                <c:pt idx="22610">
                  <c:v>226055.83</c:v>
                </c:pt>
                <c:pt idx="22611">
                  <c:v>226065.83</c:v>
                </c:pt>
                <c:pt idx="22612">
                  <c:v>226075.83</c:v>
                </c:pt>
                <c:pt idx="22613">
                  <c:v>226085.83</c:v>
                </c:pt>
                <c:pt idx="22614">
                  <c:v>226095.83</c:v>
                </c:pt>
                <c:pt idx="22615">
                  <c:v>226105.83</c:v>
                </c:pt>
                <c:pt idx="22616">
                  <c:v>226115.81</c:v>
                </c:pt>
                <c:pt idx="22617">
                  <c:v>226125.83</c:v>
                </c:pt>
                <c:pt idx="22618">
                  <c:v>226135.81</c:v>
                </c:pt>
                <c:pt idx="22619">
                  <c:v>226145.83</c:v>
                </c:pt>
                <c:pt idx="22620">
                  <c:v>226155.8</c:v>
                </c:pt>
                <c:pt idx="22621">
                  <c:v>226165.81</c:v>
                </c:pt>
                <c:pt idx="22622">
                  <c:v>226175.83</c:v>
                </c:pt>
                <c:pt idx="22623">
                  <c:v>226185.8</c:v>
                </c:pt>
                <c:pt idx="22624">
                  <c:v>226195.81</c:v>
                </c:pt>
                <c:pt idx="22625">
                  <c:v>226205.8</c:v>
                </c:pt>
                <c:pt idx="22626">
                  <c:v>226215.81</c:v>
                </c:pt>
                <c:pt idx="22627">
                  <c:v>226225.8</c:v>
                </c:pt>
                <c:pt idx="22628">
                  <c:v>226235.8</c:v>
                </c:pt>
                <c:pt idx="22629">
                  <c:v>226245.8</c:v>
                </c:pt>
                <c:pt idx="22630">
                  <c:v>226255.8</c:v>
                </c:pt>
                <c:pt idx="22631">
                  <c:v>226265.78</c:v>
                </c:pt>
                <c:pt idx="22632">
                  <c:v>226275.8</c:v>
                </c:pt>
                <c:pt idx="22633">
                  <c:v>226285.8</c:v>
                </c:pt>
                <c:pt idx="22634">
                  <c:v>226295.78</c:v>
                </c:pt>
                <c:pt idx="22635">
                  <c:v>226305.8</c:v>
                </c:pt>
                <c:pt idx="22636">
                  <c:v>226315.78</c:v>
                </c:pt>
                <c:pt idx="22637">
                  <c:v>226325.8</c:v>
                </c:pt>
                <c:pt idx="22638">
                  <c:v>226335.77</c:v>
                </c:pt>
                <c:pt idx="22639">
                  <c:v>226345.78</c:v>
                </c:pt>
                <c:pt idx="22640">
                  <c:v>226355.77</c:v>
                </c:pt>
                <c:pt idx="22641">
                  <c:v>226365.77</c:v>
                </c:pt>
                <c:pt idx="22642">
                  <c:v>226375.78</c:v>
                </c:pt>
                <c:pt idx="22643">
                  <c:v>226385.77</c:v>
                </c:pt>
                <c:pt idx="22644">
                  <c:v>226395.78</c:v>
                </c:pt>
                <c:pt idx="22645">
                  <c:v>226405.77</c:v>
                </c:pt>
                <c:pt idx="22646">
                  <c:v>226415.77</c:v>
                </c:pt>
                <c:pt idx="22647">
                  <c:v>226425.77</c:v>
                </c:pt>
                <c:pt idx="22648">
                  <c:v>226435.77</c:v>
                </c:pt>
                <c:pt idx="22649">
                  <c:v>226445.75</c:v>
                </c:pt>
                <c:pt idx="22650">
                  <c:v>226455.77</c:v>
                </c:pt>
                <c:pt idx="22651">
                  <c:v>226465.73</c:v>
                </c:pt>
                <c:pt idx="22652">
                  <c:v>226475.75</c:v>
                </c:pt>
                <c:pt idx="22653">
                  <c:v>226485.77</c:v>
                </c:pt>
                <c:pt idx="22654">
                  <c:v>226495.73</c:v>
                </c:pt>
                <c:pt idx="22655">
                  <c:v>226505.77</c:v>
                </c:pt>
                <c:pt idx="22656">
                  <c:v>226515.73</c:v>
                </c:pt>
                <c:pt idx="22657">
                  <c:v>226525.75</c:v>
                </c:pt>
                <c:pt idx="22658">
                  <c:v>226535.73</c:v>
                </c:pt>
                <c:pt idx="22659">
                  <c:v>226545.73</c:v>
                </c:pt>
                <c:pt idx="22660">
                  <c:v>226555.73</c:v>
                </c:pt>
                <c:pt idx="22661">
                  <c:v>226565.73</c:v>
                </c:pt>
                <c:pt idx="22662">
                  <c:v>226575.73</c:v>
                </c:pt>
                <c:pt idx="22663">
                  <c:v>226585.73</c:v>
                </c:pt>
                <c:pt idx="22664">
                  <c:v>226595.73</c:v>
                </c:pt>
                <c:pt idx="22665">
                  <c:v>226605.73</c:v>
                </c:pt>
                <c:pt idx="22666">
                  <c:v>226615.73</c:v>
                </c:pt>
                <c:pt idx="22667">
                  <c:v>226625.72</c:v>
                </c:pt>
                <c:pt idx="22668">
                  <c:v>226635.73</c:v>
                </c:pt>
                <c:pt idx="22669">
                  <c:v>226645.7</c:v>
                </c:pt>
                <c:pt idx="22670">
                  <c:v>226655.72</c:v>
                </c:pt>
                <c:pt idx="22671">
                  <c:v>226665.7</c:v>
                </c:pt>
                <c:pt idx="22672">
                  <c:v>226675.7</c:v>
                </c:pt>
                <c:pt idx="22673">
                  <c:v>226685.73</c:v>
                </c:pt>
                <c:pt idx="22674">
                  <c:v>226695.7</c:v>
                </c:pt>
                <c:pt idx="22675">
                  <c:v>226705.72</c:v>
                </c:pt>
                <c:pt idx="22676">
                  <c:v>226715.7</c:v>
                </c:pt>
                <c:pt idx="22677">
                  <c:v>226725.7</c:v>
                </c:pt>
                <c:pt idx="22678">
                  <c:v>226735.7</c:v>
                </c:pt>
                <c:pt idx="22679">
                  <c:v>226745.7</c:v>
                </c:pt>
                <c:pt idx="22680">
                  <c:v>226755.69</c:v>
                </c:pt>
                <c:pt idx="22681">
                  <c:v>226765.7</c:v>
                </c:pt>
                <c:pt idx="22682">
                  <c:v>226775.7</c:v>
                </c:pt>
                <c:pt idx="22683">
                  <c:v>226785.7</c:v>
                </c:pt>
                <c:pt idx="22684">
                  <c:v>226795.7</c:v>
                </c:pt>
                <c:pt idx="22685">
                  <c:v>226805.69</c:v>
                </c:pt>
                <c:pt idx="22686">
                  <c:v>226815.7</c:v>
                </c:pt>
                <c:pt idx="22687">
                  <c:v>226825.67</c:v>
                </c:pt>
                <c:pt idx="22688">
                  <c:v>226835.69</c:v>
                </c:pt>
                <c:pt idx="22689">
                  <c:v>226845.67</c:v>
                </c:pt>
                <c:pt idx="22690">
                  <c:v>226855.67</c:v>
                </c:pt>
                <c:pt idx="22691">
                  <c:v>226865.67</c:v>
                </c:pt>
                <c:pt idx="22692">
                  <c:v>226875.67</c:v>
                </c:pt>
                <c:pt idx="22693">
                  <c:v>226885.69</c:v>
                </c:pt>
                <c:pt idx="22694">
                  <c:v>226895.67</c:v>
                </c:pt>
                <c:pt idx="22695">
                  <c:v>226905.67</c:v>
                </c:pt>
                <c:pt idx="22696">
                  <c:v>226915.67</c:v>
                </c:pt>
                <c:pt idx="22697">
                  <c:v>226925.67</c:v>
                </c:pt>
                <c:pt idx="22698">
                  <c:v>226935.66</c:v>
                </c:pt>
                <c:pt idx="22699">
                  <c:v>226945.67</c:v>
                </c:pt>
                <c:pt idx="22700">
                  <c:v>226955.64</c:v>
                </c:pt>
                <c:pt idx="22701">
                  <c:v>226965.66</c:v>
                </c:pt>
                <c:pt idx="22702">
                  <c:v>226975.64</c:v>
                </c:pt>
                <c:pt idx="22703">
                  <c:v>226985.66</c:v>
                </c:pt>
                <c:pt idx="22704">
                  <c:v>226995.67</c:v>
                </c:pt>
                <c:pt idx="22705">
                  <c:v>227005.64</c:v>
                </c:pt>
                <c:pt idx="22706">
                  <c:v>227015.66</c:v>
                </c:pt>
                <c:pt idx="22707">
                  <c:v>227025.64</c:v>
                </c:pt>
                <c:pt idx="22708">
                  <c:v>227035.64</c:v>
                </c:pt>
                <c:pt idx="22709">
                  <c:v>227045.64</c:v>
                </c:pt>
                <c:pt idx="22710">
                  <c:v>227055.64</c:v>
                </c:pt>
                <c:pt idx="22711">
                  <c:v>227065.63</c:v>
                </c:pt>
                <c:pt idx="22712">
                  <c:v>227075.64</c:v>
                </c:pt>
                <c:pt idx="22713">
                  <c:v>227085.64</c:v>
                </c:pt>
                <c:pt idx="22714">
                  <c:v>227095.64</c:v>
                </c:pt>
                <c:pt idx="22715">
                  <c:v>227105.64</c:v>
                </c:pt>
                <c:pt idx="22716">
                  <c:v>227115.63</c:v>
                </c:pt>
                <c:pt idx="22717">
                  <c:v>227125.64</c:v>
                </c:pt>
                <c:pt idx="22718">
                  <c:v>227135.61</c:v>
                </c:pt>
                <c:pt idx="22719">
                  <c:v>227145.63</c:v>
                </c:pt>
                <c:pt idx="22720">
                  <c:v>227155.61</c:v>
                </c:pt>
                <c:pt idx="22721">
                  <c:v>227165.61</c:v>
                </c:pt>
                <c:pt idx="22722">
                  <c:v>227175.61</c:v>
                </c:pt>
                <c:pt idx="22723">
                  <c:v>227185.61</c:v>
                </c:pt>
                <c:pt idx="22724">
                  <c:v>227195.63</c:v>
                </c:pt>
                <c:pt idx="22725">
                  <c:v>227205.61</c:v>
                </c:pt>
                <c:pt idx="22726">
                  <c:v>227215.61</c:v>
                </c:pt>
                <c:pt idx="22727">
                  <c:v>227225.61</c:v>
                </c:pt>
                <c:pt idx="22728">
                  <c:v>227235.61</c:v>
                </c:pt>
                <c:pt idx="22729">
                  <c:v>227245.59</c:v>
                </c:pt>
                <c:pt idx="22730">
                  <c:v>227255.61</c:v>
                </c:pt>
                <c:pt idx="22731">
                  <c:v>227265.58</c:v>
                </c:pt>
                <c:pt idx="22732">
                  <c:v>227275.61</c:v>
                </c:pt>
                <c:pt idx="22733">
                  <c:v>227285.61</c:v>
                </c:pt>
                <c:pt idx="22734">
                  <c:v>227295.59</c:v>
                </c:pt>
                <c:pt idx="22735">
                  <c:v>227305.61</c:v>
                </c:pt>
                <c:pt idx="22736">
                  <c:v>227315.58</c:v>
                </c:pt>
                <c:pt idx="22737">
                  <c:v>227325.59</c:v>
                </c:pt>
                <c:pt idx="22738">
                  <c:v>227335.58</c:v>
                </c:pt>
                <c:pt idx="22739">
                  <c:v>227345.58</c:v>
                </c:pt>
                <c:pt idx="22740">
                  <c:v>227355.58</c:v>
                </c:pt>
                <c:pt idx="22741">
                  <c:v>227365.58</c:v>
                </c:pt>
                <c:pt idx="22742">
                  <c:v>227375.58</c:v>
                </c:pt>
                <c:pt idx="22743">
                  <c:v>227385.58</c:v>
                </c:pt>
                <c:pt idx="22744">
                  <c:v>227395.58</c:v>
                </c:pt>
                <c:pt idx="22745">
                  <c:v>227405.58</c:v>
                </c:pt>
                <c:pt idx="22746">
                  <c:v>227415.58</c:v>
                </c:pt>
                <c:pt idx="22747">
                  <c:v>227425.56</c:v>
                </c:pt>
                <c:pt idx="22748">
                  <c:v>227435.58</c:v>
                </c:pt>
                <c:pt idx="22749">
                  <c:v>227445.55</c:v>
                </c:pt>
                <c:pt idx="22750">
                  <c:v>227455.58</c:v>
                </c:pt>
                <c:pt idx="22751">
                  <c:v>227465.55</c:v>
                </c:pt>
                <c:pt idx="22752">
                  <c:v>227475.56</c:v>
                </c:pt>
                <c:pt idx="22753">
                  <c:v>227485.58</c:v>
                </c:pt>
                <c:pt idx="22754">
                  <c:v>227495.55</c:v>
                </c:pt>
                <c:pt idx="22755">
                  <c:v>227505.56</c:v>
                </c:pt>
                <c:pt idx="22756">
                  <c:v>227515.55</c:v>
                </c:pt>
                <c:pt idx="22757">
                  <c:v>227525.55</c:v>
                </c:pt>
                <c:pt idx="22758">
                  <c:v>227535.55</c:v>
                </c:pt>
                <c:pt idx="22759">
                  <c:v>227545.55</c:v>
                </c:pt>
                <c:pt idx="22760">
                  <c:v>227555.53</c:v>
                </c:pt>
                <c:pt idx="22761">
                  <c:v>227565.55</c:v>
                </c:pt>
                <c:pt idx="22762">
                  <c:v>227575.53</c:v>
                </c:pt>
                <c:pt idx="22763">
                  <c:v>227585.55</c:v>
                </c:pt>
                <c:pt idx="22764">
                  <c:v>227595.55</c:v>
                </c:pt>
                <c:pt idx="22765">
                  <c:v>227605.53</c:v>
                </c:pt>
                <c:pt idx="22766">
                  <c:v>227615.55</c:v>
                </c:pt>
                <c:pt idx="22767">
                  <c:v>227625.52</c:v>
                </c:pt>
                <c:pt idx="22768">
                  <c:v>227635.53</c:v>
                </c:pt>
                <c:pt idx="22769">
                  <c:v>227645.52</c:v>
                </c:pt>
                <c:pt idx="22770">
                  <c:v>227655.53</c:v>
                </c:pt>
                <c:pt idx="22771">
                  <c:v>227665.52</c:v>
                </c:pt>
                <c:pt idx="22772">
                  <c:v>227675.51999999999</c:v>
                </c:pt>
                <c:pt idx="22773">
                  <c:v>227685.52</c:v>
                </c:pt>
                <c:pt idx="22774">
                  <c:v>227695.52</c:v>
                </c:pt>
                <c:pt idx="22775">
                  <c:v>227705.52</c:v>
                </c:pt>
                <c:pt idx="22776">
                  <c:v>227715.52</c:v>
                </c:pt>
                <c:pt idx="22777">
                  <c:v>227725.52</c:v>
                </c:pt>
                <c:pt idx="22778">
                  <c:v>227735.5</c:v>
                </c:pt>
                <c:pt idx="22779">
                  <c:v>227745.52</c:v>
                </c:pt>
                <c:pt idx="22780">
                  <c:v>227755.5</c:v>
                </c:pt>
                <c:pt idx="22781">
                  <c:v>227765.52</c:v>
                </c:pt>
                <c:pt idx="22782">
                  <c:v>227775.48</c:v>
                </c:pt>
                <c:pt idx="22783">
                  <c:v>227785.5</c:v>
                </c:pt>
                <c:pt idx="22784">
                  <c:v>227795.52</c:v>
                </c:pt>
                <c:pt idx="22785">
                  <c:v>227805.48</c:v>
                </c:pt>
                <c:pt idx="22786">
                  <c:v>227815.5</c:v>
                </c:pt>
                <c:pt idx="22787">
                  <c:v>227825.48</c:v>
                </c:pt>
                <c:pt idx="22788">
                  <c:v>227835.5</c:v>
                </c:pt>
                <c:pt idx="22789">
                  <c:v>227845.48</c:v>
                </c:pt>
                <c:pt idx="22790">
                  <c:v>227855.48</c:v>
                </c:pt>
                <c:pt idx="22791">
                  <c:v>227865.48</c:v>
                </c:pt>
                <c:pt idx="22792">
                  <c:v>227875.48</c:v>
                </c:pt>
                <c:pt idx="22793">
                  <c:v>227885.47</c:v>
                </c:pt>
                <c:pt idx="22794">
                  <c:v>227895.48</c:v>
                </c:pt>
                <c:pt idx="22795">
                  <c:v>227905.48</c:v>
                </c:pt>
                <c:pt idx="22796">
                  <c:v>227915.47</c:v>
                </c:pt>
                <c:pt idx="22797">
                  <c:v>227925.48</c:v>
                </c:pt>
                <c:pt idx="22798">
                  <c:v>227935.45</c:v>
                </c:pt>
                <c:pt idx="22799">
                  <c:v>227945.48</c:v>
                </c:pt>
                <c:pt idx="22800">
                  <c:v>227955.45</c:v>
                </c:pt>
                <c:pt idx="22801">
                  <c:v>227965.47</c:v>
                </c:pt>
                <c:pt idx="22802">
                  <c:v>227975.45</c:v>
                </c:pt>
                <c:pt idx="22803">
                  <c:v>227985.45</c:v>
                </c:pt>
                <c:pt idx="22804">
                  <c:v>227995.47</c:v>
                </c:pt>
                <c:pt idx="22805">
                  <c:v>228005.45</c:v>
                </c:pt>
                <c:pt idx="22806">
                  <c:v>228015.45</c:v>
                </c:pt>
                <c:pt idx="22807">
                  <c:v>228025.45</c:v>
                </c:pt>
                <c:pt idx="22808">
                  <c:v>228035.45</c:v>
                </c:pt>
                <c:pt idx="22809">
                  <c:v>228045.45</c:v>
                </c:pt>
                <c:pt idx="22810">
                  <c:v>228055.45</c:v>
                </c:pt>
                <c:pt idx="22811">
                  <c:v>228065.44</c:v>
                </c:pt>
                <c:pt idx="22812">
                  <c:v>228075.45</c:v>
                </c:pt>
                <c:pt idx="22813">
                  <c:v>228085.42</c:v>
                </c:pt>
                <c:pt idx="22814">
                  <c:v>228095.44</c:v>
                </c:pt>
                <c:pt idx="22815">
                  <c:v>228105.45</c:v>
                </c:pt>
                <c:pt idx="22816">
                  <c:v>228115.42</c:v>
                </c:pt>
                <c:pt idx="22817">
                  <c:v>228125.45</c:v>
                </c:pt>
                <c:pt idx="22818">
                  <c:v>228135.42</c:v>
                </c:pt>
                <c:pt idx="22819">
                  <c:v>228145.44</c:v>
                </c:pt>
                <c:pt idx="22820">
                  <c:v>228155.42</c:v>
                </c:pt>
                <c:pt idx="22821">
                  <c:v>228165.42</c:v>
                </c:pt>
                <c:pt idx="22822">
                  <c:v>228175.42</c:v>
                </c:pt>
                <c:pt idx="22823">
                  <c:v>228185.42</c:v>
                </c:pt>
                <c:pt idx="22824">
                  <c:v>228195.41</c:v>
                </c:pt>
                <c:pt idx="22825">
                  <c:v>228205.42</c:v>
                </c:pt>
                <c:pt idx="22826">
                  <c:v>228215.42</c:v>
                </c:pt>
                <c:pt idx="22827">
                  <c:v>228225.41</c:v>
                </c:pt>
                <c:pt idx="22828">
                  <c:v>228235.42</c:v>
                </c:pt>
                <c:pt idx="22829">
                  <c:v>228245.41</c:v>
                </c:pt>
                <c:pt idx="22830">
                  <c:v>228255.42</c:v>
                </c:pt>
                <c:pt idx="22831">
                  <c:v>228265.39</c:v>
                </c:pt>
                <c:pt idx="22832">
                  <c:v>228275.41</c:v>
                </c:pt>
                <c:pt idx="22833">
                  <c:v>228285.39</c:v>
                </c:pt>
                <c:pt idx="22834">
                  <c:v>228295.39</c:v>
                </c:pt>
                <c:pt idx="22835">
                  <c:v>228305.41</c:v>
                </c:pt>
                <c:pt idx="22836">
                  <c:v>228315.39</c:v>
                </c:pt>
                <c:pt idx="22837">
                  <c:v>228325.41</c:v>
                </c:pt>
                <c:pt idx="22838">
                  <c:v>228335.39</c:v>
                </c:pt>
                <c:pt idx="22839">
                  <c:v>228345.39</c:v>
                </c:pt>
                <c:pt idx="22840">
                  <c:v>228355.39</c:v>
                </c:pt>
                <c:pt idx="22841">
                  <c:v>228365.39</c:v>
                </c:pt>
                <c:pt idx="22842">
                  <c:v>228375.38</c:v>
                </c:pt>
                <c:pt idx="22843">
                  <c:v>228385.39</c:v>
                </c:pt>
                <c:pt idx="22844">
                  <c:v>228395.36</c:v>
                </c:pt>
                <c:pt idx="22845">
                  <c:v>228405.38</c:v>
                </c:pt>
                <c:pt idx="22846">
                  <c:v>228415.39</c:v>
                </c:pt>
                <c:pt idx="22847">
                  <c:v>228425.38</c:v>
                </c:pt>
                <c:pt idx="22848">
                  <c:v>228435.39</c:v>
                </c:pt>
                <c:pt idx="22849">
                  <c:v>228445.36</c:v>
                </c:pt>
                <c:pt idx="22850">
                  <c:v>228455.38</c:v>
                </c:pt>
                <c:pt idx="22851">
                  <c:v>228465.36</c:v>
                </c:pt>
                <c:pt idx="22852">
                  <c:v>228475.36</c:v>
                </c:pt>
                <c:pt idx="22853">
                  <c:v>228485.36</c:v>
                </c:pt>
                <c:pt idx="22854">
                  <c:v>228495.35999999999</c:v>
                </c:pt>
                <c:pt idx="22855">
                  <c:v>228505.38</c:v>
                </c:pt>
                <c:pt idx="22856">
                  <c:v>228515.36</c:v>
                </c:pt>
                <c:pt idx="22857">
                  <c:v>228525.36</c:v>
                </c:pt>
                <c:pt idx="22858">
                  <c:v>228535.36</c:v>
                </c:pt>
                <c:pt idx="22859">
                  <c:v>228545.36</c:v>
                </c:pt>
                <c:pt idx="22860">
                  <c:v>228555.34</c:v>
                </c:pt>
                <c:pt idx="22861">
                  <c:v>228565.36</c:v>
                </c:pt>
                <c:pt idx="22862">
                  <c:v>228575.33</c:v>
                </c:pt>
                <c:pt idx="22863">
                  <c:v>228585.34</c:v>
                </c:pt>
                <c:pt idx="22864">
                  <c:v>228595.33</c:v>
                </c:pt>
                <c:pt idx="22865">
                  <c:v>228605.33</c:v>
                </c:pt>
                <c:pt idx="22866">
                  <c:v>228615.36</c:v>
                </c:pt>
                <c:pt idx="22867">
                  <c:v>228625.33</c:v>
                </c:pt>
                <c:pt idx="22868">
                  <c:v>228635.34</c:v>
                </c:pt>
                <c:pt idx="22869">
                  <c:v>228645.33</c:v>
                </c:pt>
                <c:pt idx="22870">
                  <c:v>228655.33</c:v>
                </c:pt>
                <c:pt idx="22871">
                  <c:v>228665.33</c:v>
                </c:pt>
                <c:pt idx="22872">
                  <c:v>228675.33</c:v>
                </c:pt>
                <c:pt idx="22873">
                  <c:v>228685.31</c:v>
                </c:pt>
                <c:pt idx="22874">
                  <c:v>228695.33</c:v>
                </c:pt>
                <c:pt idx="22875">
                  <c:v>228705.33</c:v>
                </c:pt>
                <c:pt idx="22876">
                  <c:v>228715.33</c:v>
                </c:pt>
                <c:pt idx="22877">
                  <c:v>228725.33</c:v>
                </c:pt>
                <c:pt idx="22878">
                  <c:v>228735.31</c:v>
                </c:pt>
                <c:pt idx="22879">
                  <c:v>228745.33</c:v>
                </c:pt>
                <c:pt idx="22880">
                  <c:v>228755.3</c:v>
                </c:pt>
                <c:pt idx="22881">
                  <c:v>228765.31</c:v>
                </c:pt>
                <c:pt idx="22882">
                  <c:v>228775.3</c:v>
                </c:pt>
                <c:pt idx="22883">
                  <c:v>228785.3</c:v>
                </c:pt>
                <c:pt idx="22884">
                  <c:v>228795.3</c:v>
                </c:pt>
                <c:pt idx="22885">
                  <c:v>228805.3</c:v>
                </c:pt>
                <c:pt idx="22886">
                  <c:v>228815.31</c:v>
                </c:pt>
                <c:pt idx="22887">
                  <c:v>228825.3</c:v>
                </c:pt>
                <c:pt idx="22888">
                  <c:v>228835.3</c:v>
                </c:pt>
                <c:pt idx="22889">
                  <c:v>228845.3</c:v>
                </c:pt>
                <c:pt idx="22890">
                  <c:v>228855.3</c:v>
                </c:pt>
                <c:pt idx="22891">
                  <c:v>228865.28</c:v>
                </c:pt>
                <c:pt idx="22892">
                  <c:v>228875.3</c:v>
                </c:pt>
                <c:pt idx="22893">
                  <c:v>228885.27</c:v>
                </c:pt>
                <c:pt idx="22894">
                  <c:v>228895.28</c:v>
                </c:pt>
                <c:pt idx="22895">
                  <c:v>228905.27</c:v>
                </c:pt>
                <c:pt idx="22896">
                  <c:v>228915.28</c:v>
                </c:pt>
                <c:pt idx="22897">
                  <c:v>228925.3</c:v>
                </c:pt>
                <c:pt idx="22898">
                  <c:v>228935.27</c:v>
                </c:pt>
                <c:pt idx="22899">
                  <c:v>228945.28</c:v>
                </c:pt>
                <c:pt idx="22900">
                  <c:v>228955.27</c:v>
                </c:pt>
                <c:pt idx="22901">
                  <c:v>228965.27</c:v>
                </c:pt>
                <c:pt idx="22902">
                  <c:v>228975.27</c:v>
                </c:pt>
                <c:pt idx="22903">
                  <c:v>228985.27</c:v>
                </c:pt>
                <c:pt idx="22904">
                  <c:v>228995.25</c:v>
                </c:pt>
                <c:pt idx="22905">
                  <c:v>229005.27</c:v>
                </c:pt>
                <c:pt idx="22906">
                  <c:v>229015.27</c:v>
                </c:pt>
                <c:pt idx="22907">
                  <c:v>229025.27</c:v>
                </c:pt>
                <c:pt idx="22908">
                  <c:v>229035.27</c:v>
                </c:pt>
                <c:pt idx="22909">
                  <c:v>229045.25</c:v>
                </c:pt>
                <c:pt idx="22910">
                  <c:v>229055.27</c:v>
                </c:pt>
                <c:pt idx="22911">
                  <c:v>229065.23</c:v>
                </c:pt>
                <c:pt idx="22912">
                  <c:v>229075.25</c:v>
                </c:pt>
                <c:pt idx="22913">
                  <c:v>229085.23</c:v>
                </c:pt>
                <c:pt idx="22914">
                  <c:v>229095.25</c:v>
                </c:pt>
                <c:pt idx="22915">
                  <c:v>229105.23</c:v>
                </c:pt>
                <c:pt idx="22916">
                  <c:v>229115.23</c:v>
                </c:pt>
                <c:pt idx="22917">
                  <c:v>229125.25</c:v>
                </c:pt>
                <c:pt idx="22918">
                  <c:v>229135.23</c:v>
                </c:pt>
                <c:pt idx="22919">
                  <c:v>229145.23</c:v>
                </c:pt>
                <c:pt idx="22920">
                  <c:v>229155.23</c:v>
                </c:pt>
                <c:pt idx="22921">
                  <c:v>229165.23</c:v>
                </c:pt>
                <c:pt idx="22922">
                  <c:v>229175.22</c:v>
                </c:pt>
                <c:pt idx="22923">
                  <c:v>229185.23</c:v>
                </c:pt>
                <c:pt idx="22924">
                  <c:v>229195.2</c:v>
                </c:pt>
                <c:pt idx="22925">
                  <c:v>229205.23</c:v>
                </c:pt>
                <c:pt idx="22926">
                  <c:v>229215.2</c:v>
                </c:pt>
                <c:pt idx="22927">
                  <c:v>229225.22</c:v>
                </c:pt>
                <c:pt idx="22928">
                  <c:v>229235.23</c:v>
                </c:pt>
                <c:pt idx="22929">
                  <c:v>229245.2</c:v>
                </c:pt>
                <c:pt idx="22930">
                  <c:v>229255.22</c:v>
                </c:pt>
                <c:pt idx="22931">
                  <c:v>229265.2</c:v>
                </c:pt>
                <c:pt idx="22932">
                  <c:v>229275.2</c:v>
                </c:pt>
                <c:pt idx="22933">
                  <c:v>229285.2</c:v>
                </c:pt>
                <c:pt idx="22934">
                  <c:v>229295.2</c:v>
                </c:pt>
                <c:pt idx="22935">
                  <c:v>229305.2</c:v>
                </c:pt>
                <c:pt idx="22936">
                  <c:v>229315.20000000001</c:v>
                </c:pt>
                <c:pt idx="22937">
                  <c:v>229325.2</c:v>
                </c:pt>
                <c:pt idx="22938">
                  <c:v>229335.2</c:v>
                </c:pt>
                <c:pt idx="22939">
                  <c:v>229345.2</c:v>
                </c:pt>
                <c:pt idx="22940">
                  <c:v>229355.19</c:v>
                </c:pt>
                <c:pt idx="22941">
                  <c:v>229365.2</c:v>
                </c:pt>
                <c:pt idx="22942">
                  <c:v>229375.17</c:v>
                </c:pt>
                <c:pt idx="22943">
                  <c:v>229385.2</c:v>
                </c:pt>
                <c:pt idx="22944">
                  <c:v>229395.17</c:v>
                </c:pt>
                <c:pt idx="22945">
                  <c:v>229405.19</c:v>
                </c:pt>
                <c:pt idx="22946">
                  <c:v>229415.17</c:v>
                </c:pt>
                <c:pt idx="22947">
                  <c:v>229425.17</c:v>
                </c:pt>
                <c:pt idx="22948">
                  <c:v>229435.19</c:v>
                </c:pt>
                <c:pt idx="22949">
                  <c:v>229445.17</c:v>
                </c:pt>
                <c:pt idx="22950">
                  <c:v>229455.17</c:v>
                </c:pt>
                <c:pt idx="22951">
                  <c:v>229465.17</c:v>
                </c:pt>
                <c:pt idx="22952">
                  <c:v>229475.17</c:v>
                </c:pt>
                <c:pt idx="22953">
                  <c:v>229485.17</c:v>
                </c:pt>
                <c:pt idx="22954">
                  <c:v>229495.17</c:v>
                </c:pt>
                <c:pt idx="22955">
                  <c:v>229505.16</c:v>
                </c:pt>
                <c:pt idx="22956">
                  <c:v>229515.17</c:v>
                </c:pt>
                <c:pt idx="22957">
                  <c:v>229525.17</c:v>
                </c:pt>
                <c:pt idx="22958">
                  <c:v>229535.16</c:v>
                </c:pt>
                <c:pt idx="22959">
                  <c:v>229545.17</c:v>
                </c:pt>
                <c:pt idx="22960">
                  <c:v>229555.14</c:v>
                </c:pt>
                <c:pt idx="22961">
                  <c:v>229565.17</c:v>
                </c:pt>
                <c:pt idx="22962">
                  <c:v>229575.14</c:v>
                </c:pt>
                <c:pt idx="22963">
                  <c:v>229585.16</c:v>
                </c:pt>
                <c:pt idx="22964">
                  <c:v>229595.14</c:v>
                </c:pt>
                <c:pt idx="22965">
                  <c:v>229605.14</c:v>
                </c:pt>
                <c:pt idx="22966">
                  <c:v>229615.14</c:v>
                </c:pt>
                <c:pt idx="22967">
                  <c:v>229625.14</c:v>
                </c:pt>
                <c:pt idx="22968">
                  <c:v>229635.14</c:v>
                </c:pt>
                <c:pt idx="22969">
                  <c:v>229645.14</c:v>
                </c:pt>
                <c:pt idx="22970">
                  <c:v>229655.14</c:v>
                </c:pt>
                <c:pt idx="22971">
                  <c:v>229665.13</c:v>
                </c:pt>
                <c:pt idx="22972">
                  <c:v>229675.14</c:v>
                </c:pt>
                <c:pt idx="22973">
                  <c:v>229685.13</c:v>
                </c:pt>
                <c:pt idx="22974">
                  <c:v>229695.14</c:v>
                </c:pt>
                <c:pt idx="22975">
                  <c:v>229705.11</c:v>
                </c:pt>
                <c:pt idx="22976">
                  <c:v>229715.13</c:v>
                </c:pt>
                <c:pt idx="22977">
                  <c:v>229725.11</c:v>
                </c:pt>
                <c:pt idx="22978">
                  <c:v>229735.11</c:v>
                </c:pt>
                <c:pt idx="22979">
                  <c:v>229745.13</c:v>
                </c:pt>
                <c:pt idx="22980">
                  <c:v>229755.11</c:v>
                </c:pt>
                <c:pt idx="22981">
                  <c:v>229765.13</c:v>
                </c:pt>
                <c:pt idx="22982">
                  <c:v>229775.11</c:v>
                </c:pt>
                <c:pt idx="22983">
                  <c:v>229785.11</c:v>
                </c:pt>
                <c:pt idx="22984">
                  <c:v>229795.11</c:v>
                </c:pt>
                <c:pt idx="22985">
                  <c:v>229805.11</c:v>
                </c:pt>
                <c:pt idx="22986">
                  <c:v>229815.09</c:v>
                </c:pt>
                <c:pt idx="22987">
                  <c:v>229825.11</c:v>
                </c:pt>
                <c:pt idx="22988">
                  <c:v>229835.11</c:v>
                </c:pt>
                <c:pt idx="22989">
                  <c:v>229845.09</c:v>
                </c:pt>
                <c:pt idx="22990">
                  <c:v>229855.11</c:v>
                </c:pt>
                <c:pt idx="22991">
                  <c:v>229865.08</c:v>
                </c:pt>
                <c:pt idx="22992">
                  <c:v>229875.11</c:v>
                </c:pt>
                <c:pt idx="22993">
                  <c:v>229885.08</c:v>
                </c:pt>
                <c:pt idx="22994">
                  <c:v>229895.09</c:v>
                </c:pt>
                <c:pt idx="22995">
                  <c:v>229905.08</c:v>
                </c:pt>
                <c:pt idx="22996">
                  <c:v>229915.08</c:v>
                </c:pt>
                <c:pt idx="22997">
                  <c:v>229925.08</c:v>
                </c:pt>
                <c:pt idx="22998">
                  <c:v>229935.08</c:v>
                </c:pt>
                <c:pt idx="22999">
                  <c:v>229945.08</c:v>
                </c:pt>
                <c:pt idx="23000">
                  <c:v>229955.08</c:v>
                </c:pt>
                <c:pt idx="23001">
                  <c:v>229965.08</c:v>
                </c:pt>
                <c:pt idx="23002">
                  <c:v>229975.08</c:v>
                </c:pt>
                <c:pt idx="23003">
                  <c:v>229985.08</c:v>
                </c:pt>
                <c:pt idx="23004">
                  <c:v>229995.06</c:v>
                </c:pt>
                <c:pt idx="23005">
                  <c:v>230005.08</c:v>
                </c:pt>
                <c:pt idx="23006">
                  <c:v>230015.05</c:v>
                </c:pt>
                <c:pt idx="23007">
                  <c:v>230025.06</c:v>
                </c:pt>
                <c:pt idx="23008">
                  <c:v>230035.05</c:v>
                </c:pt>
                <c:pt idx="23009">
                  <c:v>230045.05</c:v>
                </c:pt>
                <c:pt idx="23010">
                  <c:v>230055.08</c:v>
                </c:pt>
                <c:pt idx="23011">
                  <c:v>230065.05</c:v>
                </c:pt>
                <c:pt idx="23012">
                  <c:v>230075.06</c:v>
                </c:pt>
                <c:pt idx="23013">
                  <c:v>230085.05</c:v>
                </c:pt>
                <c:pt idx="23014">
                  <c:v>230095.05</c:v>
                </c:pt>
                <c:pt idx="23015">
                  <c:v>230105.05</c:v>
                </c:pt>
                <c:pt idx="23016">
                  <c:v>230115.05</c:v>
                </c:pt>
                <c:pt idx="23017">
                  <c:v>230125.03</c:v>
                </c:pt>
                <c:pt idx="23018">
                  <c:v>230135.05</c:v>
                </c:pt>
                <c:pt idx="23019">
                  <c:v>230145.05</c:v>
                </c:pt>
                <c:pt idx="23020">
                  <c:v>230155.05</c:v>
                </c:pt>
                <c:pt idx="23021">
                  <c:v>230165.05</c:v>
                </c:pt>
                <c:pt idx="23022">
                  <c:v>230175.03</c:v>
                </c:pt>
                <c:pt idx="23023">
                  <c:v>230185.05</c:v>
                </c:pt>
                <c:pt idx="23024">
                  <c:v>230195.02</c:v>
                </c:pt>
                <c:pt idx="23025">
                  <c:v>230205.03</c:v>
                </c:pt>
                <c:pt idx="23026">
                  <c:v>230215.02</c:v>
                </c:pt>
                <c:pt idx="23027">
                  <c:v>230225.02</c:v>
                </c:pt>
                <c:pt idx="23028">
                  <c:v>230235.02</c:v>
                </c:pt>
                <c:pt idx="23029">
                  <c:v>230245.02</c:v>
                </c:pt>
                <c:pt idx="23030">
                  <c:v>230255.03</c:v>
                </c:pt>
                <c:pt idx="23031">
                  <c:v>230265.02</c:v>
                </c:pt>
                <c:pt idx="23032">
                  <c:v>230275.02</c:v>
                </c:pt>
                <c:pt idx="23033">
                  <c:v>230285.02</c:v>
                </c:pt>
                <c:pt idx="23034">
                  <c:v>230295.02</c:v>
                </c:pt>
                <c:pt idx="23035">
                  <c:v>230305</c:v>
                </c:pt>
                <c:pt idx="23036">
                  <c:v>230315.02</c:v>
                </c:pt>
                <c:pt idx="23037">
                  <c:v>230324.98</c:v>
                </c:pt>
                <c:pt idx="23038">
                  <c:v>230335</c:v>
                </c:pt>
                <c:pt idx="23039">
                  <c:v>230345.02</c:v>
                </c:pt>
                <c:pt idx="23040">
                  <c:v>230355</c:v>
                </c:pt>
                <c:pt idx="23041">
                  <c:v>230365.02</c:v>
                </c:pt>
                <c:pt idx="23042">
                  <c:v>230374.98</c:v>
                </c:pt>
                <c:pt idx="23043">
                  <c:v>230385</c:v>
                </c:pt>
                <c:pt idx="23044">
                  <c:v>230394.98</c:v>
                </c:pt>
                <c:pt idx="23045">
                  <c:v>230404.98</c:v>
                </c:pt>
                <c:pt idx="23046">
                  <c:v>230414.98</c:v>
                </c:pt>
                <c:pt idx="23047">
                  <c:v>230424.98</c:v>
                </c:pt>
                <c:pt idx="23048">
                  <c:v>230434.97</c:v>
                </c:pt>
                <c:pt idx="23049">
                  <c:v>230444.98</c:v>
                </c:pt>
                <c:pt idx="23050">
                  <c:v>230454.98</c:v>
                </c:pt>
                <c:pt idx="23051">
                  <c:v>230464.98</c:v>
                </c:pt>
                <c:pt idx="23052">
                  <c:v>230474.98</c:v>
                </c:pt>
                <c:pt idx="23053">
                  <c:v>230484.97</c:v>
                </c:pt>
                <c:pt idx="23054">
                  <c:v>230494.98</c:v>
                </c:pt>
                <c:pt idx="23055">
                  <c:v>230504.95</c:v>
                </c:pt>
                <c:pt idx="23056">
                  <c:v>230514.97</c:v>
                </c:pt>
                <c:pt idx="23057">
                  <c:v>230524.95</c:v>
                </c:pt>
                <c:pt idx="23058">
                  <c:v>230534.97</c:v>
                </c:pt>
                <c:pt idx="23059">
                  <c:v>230544.95</c:v>
                </c:pt>
                <c:pt idx="23060">
                  <c:v>230554.95</c:v>
                </c:pt>
                <c:pt idx="23061">
                  <c:v>230564.97</c:v>
                </c:pt>
                <c:pt idx="23062">
                  <c:v>230574.95</c:v>
                </c:pt>
                <c:pt idx="23063">
                  <c:v>230584.95</c:v>
                </c:pt>
                <c:pt idx="23064">
                  <c:v>230594.95</c:v>
                </c:pt>
                <c:pt idx="23065">
                  <c:v>230604.95</c:v>
                </c:pt>
                <c:pt idx="23066">
                  <c:v>230614.94</c:v>
                </c:pt>
                <c:pt idx="23067">
                  <c:v>230624.95</c:v>
                </c:pt>
                <c:pt idx="23068">
                  <c:v>230634.92</c:v>
                </c:pt>
                <c:pt idx="23069">
                  <c:v>230644.95</c:v>
                </c:pt>
                <c:pt idx="23070">
                  <c:v>230654.95</c:v>
                </c:pt>
                <c:pt idx="23071">
                  <c:v>230664.94</c:v>
                </c:pt>
                <c:pt idx="23072">
                  <c:v>230674.95</c:v>
                </c:pt>
                <c:pt idx="23073">
                  <c:v>230684.92</c:v>
                </c:pt>
                <c:pt idx="23074">
                  <c:v>230694.94</c:v>
                </c:pt>
                <c:pt idx="23075">
                  <c:v>230704.92</c:v>
                </c:pt>
                <c:pt idx="23076">
                  <c:v>230714.92</c:v>
                </c:pt>
                <c:pt idx="23077">
                  <c:v>230724.92</c:v>
                </c:pt>
                <c:pt idx="23078">
                  <c:v>230734.92</c:v>
                </c:pt>
                <c:pt idx="23079">
                  <c:v>230744.92</c:v>
                </c:pt>
                <c:pt idx="23080">
                  <c:v>230754.92</c:v>
                </c:pt>
                <c:pt idx="23081">
                  <c:v>230764.92</c:v>
                </c:pt>
                <c:pt idx="23082">
                  <c:v>230774.92</c:v>
                </c:pt>
                <c:pt idx="23083">
                  <c:v>230784.92</c:v>
                </c:pt>
                <c:pt idx="23084">
                  <c:v>230794.91</c:v>
                </c:pt>
                <c:pt idx="23085">
                  <c:v>230804.92</c:v>
                </c:pt>
                <c:pt idx="23086">
                  <c:v>230814.89</c:v>
                </c:pt>
                <c:pt idx="23087">
                  <c:v>230824.92</c:v>
                </c:pt>
                <c:pt idx="23088">
                  <c:v>230834.89</c:v>
                </c:pt>
                <c:pt idx="23089">
                  <c:v>230844.91</c:v>
                </c:pt>
                <c:pt idx="23090">
                  <c:v>230854.89</c:v>
                </c:pt>
                <c:pt idx="23091">
                  <c:v>230864.89</c:v>
                </c:pt>
                <c:pt idx="23092">
                  <c:v>230874.91</c:v>
                </c:pt>
                <c:pt idx="23093">
                  <c:v>230884.89</c:v>
                </c:pt>
                <c:pt idx="23094">
                  <c:v>230894.89</c:v>
                </c:pt>
                <c:pt idx="23095">
                  <c:v>230904.89</c:v>
                </c:pt>
                <c:pt idx="23096">
                  <c:v>230914.89</c:v>
                </c:pt>
                <c:pt idx="23097">
                  <c:v>230924.88</c:v>
                </c:pt>
                <c:pt idx="23098">
                  <c:v>230934.89</c:v>
                </c:pt>
                <c:pt idx="23099">
                  <c:v>230944.88</c:v>
                </c:pt>
                <c:pt idx="23100">
                  <c:v>230954.89</c:v>
                </c:pt>
                <c:pt idx="23101">
                  <c:v>230964.89</c:v>
                </c:pt>
                <c:pt idx="23102">
                  <c:v>230974.88</c:v>
                </c:pt>
                <c:pt idx="23103">
                  <c:v>230984.89</c:v>
                </c:pt>
                <c:pt idx="23104">
                  <c:v>230994.86</c:v>
                </c:pt>
                <c:pt idx="23105">
                  <c:v>231004.88</c:v>
                </c:pt>
                <c:pt idx="23106">
                  <c:v>231014.86</c:v>
                </c:pt>
                <c:pt idx="23107">
                  <c:v>231024.88</c:v>
                </c:pt>
                <c:pt idx="23108">
                  <c:v>231034.86</c:v>
                </c:pt>
                <c:pt idx="23109">
                  <c:v>231044.86</c:v>
                </c:pt>
                <c:pt idx="23110">
                  <c:v>231054.86</c:v>
                </c:pt>
                <c:pt idx="23111">
                  <c:v>231064.86</c:v>
                </c:pt>
                <c:pt idx="23112">
                  <c:v>231074.86</c:v>
                </c:pt>
                <c:pt idx="23113">
                  <c:v>231084.86</c:v>
                </c:pt>
                <c:pt idx="23114">
                  <c:v>231094.86</c:v>
                </c:pt>
                <c:pt idx="23115">
                  <c:v>231104.84</c:v>
                </c:pt>
                <c:pt idx="23116">
                  <c:v>231114.86</c:v>
                </c:pt>
                <c:pt idx="23117">
                  <c:v>231124.84</c:v>
                </c:pt>
                <c:pt idx="23118">
                  <c:v>231134.86</c:v>
                </c:pt>
                <c:pt idx="23119">
                  <c:v>231144.83</c:v>
                </c:pt>
                <c:pt idx="23120">
                  <c:v>231154.84</c:v>
                </c:pt>
                <c:pt idx="23121">
                  <c:v>231164.83</c:v>
                </c:pt>
                <c:pt idx="23122">
                  <c:v>231174.83</c:v>
                </c:pt>
                <c:pt idx="23123">
                  <c:v>231184.84</c:v>
                </c:pt>
                <c:pt idx="23124">
                  <c:v>231194.86</c:v>
                </c:pt>
                <c:pt idx="23125">
                  <c:v>231204.84</c:v>
                </c:pt>
                <c:pt idx="23126">
                  <c:v>231214.83</c:v>
                </c:pt>
                <c:pt idx="23127">
                  <c:v>231224.83</c:v>
                </c:pt>
                <c:pt idx="23128">
                  <c:v>231234.83</c:v>
                </c:pt>
                <c:pt idx="23129">
                  <c:v>231244.83</c:v>
                </c:pt>
                <c:pt idx="23130">
                  <c:v>231254.81</c:v>
                </c:pt>
                <c:pt idx="23131">
                  <c:v>231264.83</c:v>
                </c:pt>
                <c:pt idx="23132">
                  <c:v>231274.83</c:v>
                </c:pt>
                <c:pt idx="23133">
                  <c:v>231284.81</c:v>
                </c:pt>
                <c:pt idx="23134">
                  <c:v>231294.83</c:v>
                </c:pt>
                <c:pt idx="23135">
                  <c:v>231304.8</c:v>
                </c:pt>
                <c:pt idx="23136">
                  <c:v>231314.83</c:v>
                </c:pt>
                <c:pt idx="23137">
                  <c:v>231324.79999999999</c:v>
                </c:pt>
                <c:pt idx="23138">
                  <c:v>231334.81</c:v>
                </c:pt>
                <c:pt idx="23139">
                  <c:v>231344.8</c:v>
                </c:pt>
                <c:pt idx="23140">
                  <c:v>231354.8</c:v>
                </c:pt>
                <c:pt idx="23141">
                  <c:v>231364.8</c:v>
                </c:pt>
                <c:pt idx="23142">
                  <c:v>231374.8</c:v>
                </c:pt>
                <c:pt idx="23143">
                  <c:v>231384.8</c:v>
                </c:pt>
                <c:pt idx="23144">
                  <c:v>231394.8</c:v>
                </c:pt>
                <c:pt idx="23145">
                  <c:v>231404.79999999999</c:v>
                </c:pt>
                <c:pt idx="23146">
                  <c:v>231414.8</c:v>
                </c:pt>
                <c:pt idx="23147">
                  <c:v>231424.8</c:v>
                </c:pt>
                <c:pt idx="23148">
                  <c:v>231434.78</c:v>
                </c:pt>
                <c:pt idx="23149">
                  <c:v>231444.8</c:v>
                </c:pt>
                <c:pt idx="23150">
                  <c:v>231454.77</c:v>
                </c:pt>
                <c:pt idx="23151">
                  <c:v>231464.78</c:v>
                </c:pt>
                <c:pt idx="23152">
                  <c:v>231474.77</c:v>
                </c:pt>
                <c:pt idx="23153">
                  <c:v>231484.77</c:v>
                </c:pt>
                <c:pt idx="23154">
                  <c:v>231494.8</c:v>
                </c:pt>
                <c:pt idx="23155">
                  <c:v>231504.77</c:v>
                </c:pt>
                <c:pt idx="23156">
                  <c:v>231514.78</c:v>
                </c:pt>
                <c:pt idx="23157">
                  <c:v>231524.77</c:v>
                </c:pt>
                <c:pt idx="23158">
                  <c:v>231534.77</c:v>
                </c:pt>
                <c:pt idx="23159">
                  <c:v>231544.77</c:v>
                </c:pt>
                <c:pt idx="23160">
                  <c:v>231554.77</c:v>
                </c:pt>
                <c:pt idx="23161">
                  <c:v>231564.75</c:v>
                </c:pt>
                <c:pt idx="23162">
                  <c:v>231574.77</c:v>
                </c:pt>
                <c:pt idx="23163">
                  <c:v>231584.77</c:v>
                </c:pt>
                <c:pt idx="23164">
                  <c:v>231594.75</c:v>
                </c:pt>
                <c:pt idx="23165">
                  <c:v>231604.77</c:v>
                </c:pt>
                <c:pt idx="23166">
                  <c:v>231614.75</c:v>
                </c:pt>
                <c:pt idx="23167">
                  <c:v>231624.77</c:v>
                </c:pt>
                <c:pt idx="23168">
                  <c:v>231634.73</c:v>
                </c:pt>
                <c:pt idx="23169">
                  <c:v>231644.75</c:v>
                </c:pt>
                <c:pt idx="23170">
                  <c:v>231654.73</c:v>
                </c:pt>
                <c:pt idx="23171">
                  <c:v>231664.73</c:v>
                </c:pt>
                <c:pt idx="23172">
                  <c:v>231674.73</c:v>
                </c:pt>
                <c:pt idx="23173">
                  <c:v>231684.73</c:v>
                </c:pt>
                <c:pt idx="23174">
                  <c:v>231694.75</c:v>
                </c:pt>
                <c:pt idx="23175">
                  <c:v>231704.73</c:v>
                </c:pt>
                <c:pt idx="23176">
                  <c:v>231714.73</c:v>
                </c:pt>
                <c:pt idx="23177">
                  <c:v>231724.73</c:v>
                </c:pt>
                <c:pt idx="23178">
                  <c:v>231734.73</c:v>
                </c:pt>
                <c:pt idx="23179">
                  <c:v>231744.72</c:v>
                </c:pt>
                <c:pt idx="23180">
                  <c:v>231754.73</c:v>
                </c:pt>
                <c:pt idx="23181">
                  <c:v>231764.7</c:v>
                </c:pt>
                <c:pt idx="23182">
                  <c:v>231774.72</c:v>
                </c:pt>
                <c:pt idx="23183">
                  <c:v>231784.7</c:v>
                </c:pt>
                <c:pt idx="23184">
                  <c:v>231794.72</c:v>
                </c:pt>
                <c:pt idx="23185">
                  <c:v>231804.73</c:v>
                </c:pt>
                <c:pt idx="23186">
                  <c:v>231814.7</c:v>
                </c:pt>
                <c:pt idx="23187">
                  <c:v>231824.72</c:v>
                </c:pt>
                <c:pt idx="23188">
                  <c:v>231834.7</c:v>
                </c:pt>
                <c:pt idx="23189">
                  <c:v>231844.7</c:v>
                </c:pt>
                <c:pt idx="23190">
                  <c:v>231854.7</c:v>
                </c:pt>
                <c:pt idx="23191">
                  <c:v>231864.7</c:v>
                </c:pt>
                <c:pt idx="23192">
                  <c:v>231874.69</c:v>
                </c:pt>
                <c:pt idx="23193">
                  <c:v>231884.7</c:v>
                </c:pt>
                <c:pt idx="23194">
                  <c:v>231894.7</c:v>
                </c:pt>
                <c:pt idx="23195">
                  <c:v>231904.7</c:v>
                </c:pt>
                <c:pt idx="23196">
                  <c:v>231914.7</c:v>
                </c:pt>
                <c:pt idx="23197">
                  <c:v>231924.69</c:v>
                </c:pt>
                <c:pt idx="23198">
                  <c:v>231934.7</c:v>
                </c:pt>
                <c:pt idx="23199">
                  <c:v>231944.67</c:v>
                </c:pt>
                <c:pt idx="23200">
                  <c:v>231954.69</c:v>
                </c:pt>
                <c:pt idx="23201">
                  <c:v>231964.67</c:v>
                </c:pt>
                <c:pt idx="23202">
                  <c:v>231974.67</c:v>
                </c:pt>
                <c:pt idx="23203">
                  <c:v>231984.67</c:v>
                </c:pt>
                <c:pt idx="23204">
                  <c:v>231994.67</c:v>
                </c:pt>
                <c:pt idx="23205">
                  <c:v>232004.69</c:v>
                </c:pt>
                <c:pt idx="23206">
                  <c:v>232014.67</c:v>
                </c:pt>
                <c:pt idx="23207">
                  <c:v>232024.67</c:v>
                </c:pt>
                <c:pt idx="23208">
                  <c:v>232034.67</c:v>
                </c:pt>
                <c:pt idx="23209">
                  <c:v>232044.67</c:v>
                </c:pt>
                <c:pt idx="23210">
                  <c:v>232054.66</c:v>
                </c:pt>
                <c:pt idx="23211">
                  <c:v>232064.67</c:v>
                </c:pt>
                <c:pt idx="23212">
                  <c:v>232074.64</c:v>
                </c:pt>
                <c:pt idx="23213">
                  <c:v>232084.67</c:v>
                </c:pt>
                <c:pt idx="23214">
                  <c:v>232094.64</c:v>
                </c:pt>
                <c:pt idx="23215">
                  <c:v>232104.66</c:v>
                </c:pt>
                <c:pt idx="23216">
                  <c:v>232114.67</c:v>
                </c:pt>
                <c:pt idx="23217">
                  <c:v>232124.64</c:v>
                </c:pt>
                <c:pt idx="23218">
                  <c:v>232134.66</c:v>
                </c:pt>
                <c:pt idx="23219">
                  <c:v>232144.64000000001</c:v>
                </c:pt>
                <c:pt idx="23220">
                  <c:v>232154.64</c:v>
                </c:pt>
                <c:pt idx="23221">
                  <c:v>232164.64</c:v>
                </c:pt>
                <c:pt idx="23222">
                  <c:v>232174.64</c:v>
                </c:pt>
                <c:pt idx="23223">
                  <c:v>232184.64</c:v>
                </c:pt>
                <c:pt idx="23224">
                  <c:v>232194.64</c:v>
                </c:pt>
                <c:pt idx="23225">
                  <c:v>232204.64</c:v>
                </c:pt>
                <c:pt idx="23226">
                  <c:v>232214.64</c:v>
                </c:pt>
                <c:pt idx="23227">
                  <c:v>232224.64000000001</c:v>
                </c:pt>
                <c:pt idx="23228">
                  <c:v>232234.63</c:v>
                </c:pt>
                <c:pt idx="23229">
                  <c:v>232244.64</c:v>
                </c:pt>
                <c:pt idx="23230">
                  <c:v>232254.61</c:v>
                </c:pt>
                <c:pt idx="23231">
                  <c:v>232264.64</c:v>
                </c:pt>
                <c:pt idx="23232">
                  <c:v>232274.61</c:v>
                </c:pt>
                <c:pt idx="23233">
                  <c:v>232284.63</c:v>
                </c:pt>
                <c:pt idx="23234">
                  <c:v>232294.61</c:v>
                </c:pt>
                <c:pt idx="23235">
                  <c:v>232304.61</c:v>
                </c:pt>
                <c:pt idx="23236">
                  <c:v>232314.63</c:v>
                </c:pt>
                <c:pt idx="23237">
                  <c:v>232324.61</c:v>
                </c:pt>
                <c:pt idx="23238">
                  <c:v>232334.61</c:v>
                </c:pt>
                <c:pt idx="23239">
                  <c:v>232344.61</c:v>
                </c:pt>
                <c:pt idx="23240">
                  <c:v>232354.61</c:v>
                </c:pt>
                <c:pt idx="23241">
                  <c:v>232364.59</c:v>
                </c:pt>
                <c:pt idx="23242">
                  <c:v>232374.61</c:v>
                </c:pt>
                <c:pt idx="23243">
                  <c:v>232384.59</c:v>
                </c:pt>
                <c:pt idx="23244">
                  <c:v>232394.61</c:v>
                </c:pt>
                <c:pt idx="23245">
                  <c:v>232404.58</c:v>
                </c:pt>
                <c:pt idx="23246">
                  <c:v>232414.59</c:v>
                </c:pt>
                <c:pt idx="23247">
                  <c:v>232424.61</c:v>
                </c:pt>
                <c:pt idx="23248">
                  <c:v>232434.58</c:v>
                </c:pt>
                <c:pt idx="23249">
                  <c:v>232444.59</c:v>
                </c:pt>
                <c:pt idx="23250">
                  <c:v>232454.58</c:v>
                </c:pt>
                <c:pt idx="23251">
                  <c:v>232464.59</c:v>
                </c:pt>
                <c:pt idx="23252">
                  <c:v>232474.58</c:v>
                </c:pt>
                <c:pt idx="23253">
                  <c:v>232484.58</c:v>
                </c:pt>
                <c:pt idx="23254">
                  <c:v>232494.58</c:v>
                </c:pt>
                <c:pt idx="23255">
                  <c:v>232504.58</c:v>
                </c:pt>
                <c:pt idx="23256">
                  <c:v>232514.58</c:v>
                </c:pt>
                <c:pt idx="23257">
                  <c:v>232524.58</c:v>
                </c:pt>
                <c:pt idx="23258">
                  <c:v>232534.58</c:v>
                </c:pt>
                <c:pt idx="23259">
                  <c:v>232544.56</c:v>
                </c:pt>
                <c:pt idx="23260">
                  <c:v>232554.58</c:v>
                </c:pt>
                <c:pt idx="23261">
                  <c:v>232564.56</c:v>
                </c:pt>
                <c:pt idx="23262">
                  <c:v>232574.58</c:v>
                </c:pt>
                <c:pt idx="23263">
                  <c:v>232584.55</c:v>
                </c:pt>
                <c:pt idx="23264">
                  <c:v>232594.56</c:v>
                </c:pt>
                <c:pt idx="23265">
                  <c:v>232604.55</c:v>
                </c:pt>
                <c:pt idx="23266">
                  <c:v>232614.55</c:v>
                </c:pt>
                <c:pt idx="23267">
                  <c:v>232624.56</c:v>
                </c:pt>
                <c:pt idx="23268">
                  <c:v>232634.55</c:v>
                </c:pt>
                <c:pt idx="23269">
                  <c:v>232644.56</c:v>
                </c:pt>
                <c:pt idx="23270">
                  <c:v>232654.55</c:v>
                </c:pt>
                <c:pt idx="23271">
                  <c:v>232664.55</c:v>
                </c:pt>
                <c:pt idx="23272">
                  <c:v>232674.55</c:v>
                </c:pt>
                <c:pt idx="23273">
                  <c:v>232684.55</c:v>
                </c:pt>
                <c:pt idx="23274">
                  <c:v>232694.53</c:v>
                </c:pt>
                <c:pt idx="23275">
                  <c:v>232704.55</c:v>
                </c:pt>
                <c:pt idx="23276">
                  <c:v>232714.52</c:v>
                </c:pt>
                <c:pt idx="23277">
                  <c:v>232724.53</c:v>
                </c:pt>
                <c:pt idx="23278">
                  <c:v>232734.55</c:v>
                </c:pt>
                <c:pt idx="23279">
                  <c:v>232744.52</c:v>
                </c:pt>
                <c:pt idx="23280">
                  <c:v>232754.55</c:v>
                </c:pt>
                <c:pt idx="23281">
                  <c:v>232764.52</c:v>
                </c:pt>
                <c:pt idx="23282">
                  <c:v>232774.53</c:v>
                </c:pt>
                <c:pt idx="23283">
                  <c:v>232784.52</c:v>
                </c:pt>
                <c:pt idx="23284">
                  <c:v>232794.52</c:v>
                </c:pt>
                <c:pt idx="23285">
                  <c:v>232804.52</c:v>
                </c:pt>
                <c:pt idx="23286">
                  <c:v>232814.52</c:v>
                </c:pt>
                <c:pt idx="23287">
                  <c:v>232824.52</c:v>
                </c:pt>
                <c:pt idx="23288">
                  <c:v>232834.52</c:v>
                </c:pt>
                <c:pt idx="23289">
                  <c:v>232844.52</c:v>
                </c:pt>
                <c:pt idx="23290">
                  <c:v>232854.52</c:v>
                </c:pt>
                <c:pt idx="23291">
                  <c:v>232864.52</c:v>
                </c:pt>
                <c:pt idx="23292">
                  <c:v>232874.5</c:v>
                </c:pt>
                <c:pt idx="23293">
                  <c:v>232884.52</c:v>
                </c:pt>
                <c:pt idx="23294">
                  <c:v>232894.48</c:v>
                </c:pt>
                <c:pt idx="23295">
                  <c:v>232904.5</c:v>
                </c:pt>
                <c:pt idx="23296">
                  <c:v>232914.48</c:v>
                </c:pt>
                <c:pt idx="23297">
                  <c:v>232924.48</c:v>
                </c:pt>
                <c:pt idx="23298">
                  <c:v>232934.52</c:v>
                </c:pt>
                <c:pt idx="23299">
                  <c:v>232944.48</c:v>
                </c:pt>
                <c:pt idx="23300">
                  <c:v>232954.5</c:v>
                </c:pt>
                <c:pt idx="23301">
                  <c:v>232964.48000000001</c:v>
                </c:pt>
                <c:pt idx="23302">
                  <c:v>232974.48</c:v>
                </c:pt>
                <c:pt idx="23303">
                  <c:v>232984.48</c:v>
                </c:pt>
                <c:pt idx="23304">
                  <c:v>232994.48</c:v>
                </c:pt>
                <c:pt idx="23305">
                  <c:v>233004.47</c:v>
                </c:pt>
                <c:pt idx="23306">
                  <c:v>233014.48</c:v>
                </c:pt>
                <c:pt idx="23307">
                  <c:v>233024.45</c:v>
                </c:pt>
                <c:pt idx="23308">
                  <c:v>233034.47</c:v>
                </c:pt>
                <c:pt idx="23309">
                  <c:v>233044.48000000001</c:v>
                </c:pt>
                <c:pt idx="23310">
                  <c:v>233054.47</c:v>
                </c:pt>
                <c:pt idx="23311">
                  <c:v>233064.48</c:v>
                </c:pt>
                <c:pt idx="23312">
                  <c:v>233074.45</c:v>
                </c:pt>
                <c:pt idx="23313">
                  <c:v>233084.47</c:v>
                </c:pt>
                <c:pt idx="23314">
                  <c:v>233094.45</c:v>
                </c:pt>
                <c:pt idx="23315">
                  <c:v>233104.45</c:v>
                </c:pt>
                <c:pt idx="23316">
                  <c:v>233114.45</c:v>
                </c:pt>
                <c:pt idx="23317">
                  <c:v>233124.45</c:v>
                </c:pt>
                <c:pt idx="23318">
                  <c:v>233134.47</c:v>
                </c:pt>
                <c:pt idx="23319">
                  <c:v>233144.45</c:v>
                </c:pt>
                <c:pt idx="23320">
                  <c:v>233154.45</c:v>
                </c:pt>
                <c:pt idx="23321">
                  <c:v>233164.45</c:v>
                </c:pt>
                <c:pt idx="23322">
                  <c:v>233174.45</c:v>
                </c:pt>
                <c:pt idx="23323">
                  <c:v>233184.44</c:v>
                </c:pt>
                <c:pt idx="23324">
                  <c:v>233194.45</c:v>
                </c:pt>
                <c:pt idx="23325">
                  <c:v>233204.42</c:v>
                </c:pt>
                <c:pt idx="23326">
                  <c:v>233214.44</c:v>
                </c:pt>
                <c:pt idx="23327">
                  <c:v>233224.42</c:v>
                </c:pt>
                <c:pt idx="23328">
                  <c:v>233234.44</c:v>
                </c:pt>
                <c:pt idx="23329">
                  <c:v>233244.45</c:v>
                </c:pt>
                <c:pt idx="23330">
                  <c:v>233254.42</c:v>
                </c:pt>
                <c:pt idx="23331">
                  <c:v>233264.44</c:v>
                </c:pt>
                <c:pt idx="23332">
                  <c:v>233274.42</c:v>
                </c:pt>
                <c:pt idx="23333">
                  <c:v>233284.42</c:v>
                </c:pt>
                <c:pt idx="23334">
                  <c:v>233294.42</c:v>
                </c:pt>
                <c:pt idx="23335">
                  <c:v>233304.42</c:v>
                </c:pt>
                <c:pt idx="23336">
                  <c:v>233314.41</c:v>
                </c:pt>
                <c:pt idx="23337">
                  <c:v>233324.42</c:v>
                </c:pt>
                <c:pt idx="23338">
                  <c:v>233334.42</c:v>
                </c:pt>
                <c:pt idx="23339">
                  <c:v>233344.42</c:v>
                </c:pt>
                <c:pt idx="23340">
                  <c:v>233354.42</c:v>
                </c:pt>
                <c:pt idx="23341">
                  <c:v>233364.41</c:v>
                </c:pt>
                <c:pt idx="23342">
                  <c:v>233374.42</c:v>
                </c:pt>
                <c:pt idx="23343">
                  <c:v>233384.39</c:v>
                </c:pt>
                <c:pt idx="23344">
                  <c:v>233394.41</c:v>
                </c:pt>
                <c:pt idx="23345">
                  <c:v>233404.39</c:v>
                </c:pt>
                <c:pt idx="23346">
                  <c:v>233414.39</c:v>
                </c:pt>
                <c:pt idx="23347">
                  <c:v>233424.39</c:v>
                </c:pt>
                <c:pt idx="23348">
                  <c:v>233434.39</c:v>
                </c:pt>
                <c:pt idx="23349">
                  <c:v>233444.41</c:v>
                </c:pt>
                <c:pt idx="23350">
                  <c:v>233454.39</c:v>
                </c:pt>
                <c:pt idx="23351">
                  <c:v>233464.39</c:v>
                </c:pt>
                <c:pt idx="23352">
                  <c:v>233474.39</c:v>
                </c:pt>
                <c:pt idx="23353">
                  <c:v>233484.39</c:v>
                </c:pt>
                <c:pt idx="23354">
                  <c:v>233494.38</c:v>
                </c:pt>
                <c:pt idx="23355">
                  <c:v>233504.39</c:v>
                </c:pt>
                <c:pt idx="23356">
                  <c:v>233514.36</c:v>
                </c:pt>
                <c:pt idx="23357">
                  <c:v>233524.39</c:v>
                </c:pt>
                <c:pt idx="23358">
                  <c:v>233534.36</c:v>
                </c:pt>
                <c:pt idx="23359">
                  <c:v>233544.38</c:v>
                </c:pt>
                <c:pt idx="23360">
                  <c:v>233554.39</c:v>
                </c:pt>
                <c:pt idx="23361">
                  <c:v>233564.36</c:v>
                </c:pt>
                <c:pt idx="23362">
                  <c:v>233574.38</c:v>
                </c:pt>
                <c:pt idx="23363">
                  <c:v>233584.36</c:v>
                </c:pt>
                <c:pt idx="23364">
                  <c:v>233594.36</c:v>
                </c:pt>
                <c:pt idx="23365">
                  <c:v>233604.36</c:v>
                </c:pt>
                <c:pt idx="23366">
                  <c:v>233614.36</c:v>
                </c:pt>
                <c:pt idx="23367">
                  <c:v>233624.34</c:v>
                </c:pt>
                <c:pt idx="23368">
                  <c:v>233634.36</c:v>
                </c:pt>
                <c:pt idx="23369">
                  <c:v>233644.34</c:v>
                </c:pt>
                <c:pt idx="23370">
                  <c:v>233654.36</c:v>
                </c:pt>
                <c:pt idx="23371">
                  <c:v>233664.36</c:v>
                </c:pt>
                <c:pt idx="23372">
                  <c:v>233674.34</c:v>
                </c:pt>
                <c:pt idx="23373">
                  <c:v>233684.36</c:v>
                </c:pt>
                <c:pt idx="23374">
                  <c:v>233694.33</c:v>
                </c:pt>
                <c:pt idx="23375">
                  <c:v>233704.34</c:v>
                </c:pt>
                <c:pt idx="23376">
                  <c:v>233714.33</c:v>
                </c:pt>
                <c:pt idx="23377">
                  <c:v>233724.34</c:v>
                </c:pt>
                <c:pt idx="23378">
                  <c:v>233734.33</c:v>
                </c:pt>
                <c:pt idx="23379">
                  <c:v>233744.33</c:v>
                </c:pt>
                <c:pt idx="23380">
                  <c:v>233754.34</c:v>
                </c:pt>
                <c:pt idx="23381">
                  <c:v>233764.33</c:v>
                </c:pt>
                <c:pt idx="23382">
                  <c:v>233774.33</c:v>
                </c:pt>
                <c:pt idx="23383">
                  <c:v>233784.33</c:v>
                </c:pt>
                <c:pt idx="23384">
                  <c:v>233794.33</c:v>
                </c:pt>
                <c:pt idx="23385">
                  <c:v>233804.31</c:v>
                </c:pt>
                <c:pt idx="23386">
                  <c:v>233814.33</c:v>
                </c:pt>
                <c:pt idx="23387">
                  <c:v>233824.31</c:v>
                </c:pt>
                <c:pt idx="23388">
                  <c:v>233834.33</c:v>
                </c:pt>
                <c:pt idx="23389">
                  <c:v>233844.3</c:v>
                </c:pt>
                <c:pt idx="23390">
                  <c:v>233854.31</c:v>
                </c:pt>
                <c:pt idx="23391">
                  <c:v>233864.33</c:v>
                </c:pt>
                <c:pt idx="23392">
                  <c:v>233874.3</c:v>
                </c:pt>
                <c:pt idx="23393">
                  <c:v>233884.31</c:v>
                </c:pt>
                <c:pt idx="23394">
                  <c:v>233894.3</c:v>
                </c:pt>
                <c:pt idx="23395">
                  <c:v>233904.31</c:v>
                </c:pt>
                <c:pt idx="23396">
                  <c:v>233914.3</c:v>
                </c:pt>
                <c:pt idx="23397">
                  <c:v>233924.3</c:v>
                </c:pt>
                <c:pt idx="23398">
                  <c:v>233934.3</c:v>
                </c:pt>
                <c:pt idx="23399">
                  <c:v>233944.3</c:v>
                </c:pt>
                <c:pt idx="23400">
                  <c:v>233954.28</c:v>
                </c:pt>
                <c:pt idx="23401">
                  <c:v>233964.3</c:v>
                </c:pt>
                <c:pt idx="23402">
                  <c:v>233974.3</c:v>
                </c:pt>
                <c:pt idx="23403">
                  <c:v>233984.28</c:v>
                </c:pt>
                <c:pt idx="23404">
                  <c:v>233994.3</c:v>
                </c:pt>
                <c:pt idx="23405">
                  <c:v>234004.27</c:v>
                </c:pt>
                <c:pt idx="23406">
                  <c:v>234014.3</c:v>
                </c:pt>
                <c:pt idx="23407">
                  <c:v>234024.27</c:v>
                </c:pt>
                <c:pt idx="23408">
                  <c:v>234034.28</c:v>
                </c:pt>
                <c:pt idx="23409">
                  <c:v>234044.27</c:v>
                </c:pt>
                <c:pt idx="23410">
                  <c:v>234054.27</c:v>
                </c:pt>
                <c:pt idx="23411">
                  <c:v>234064.28</c:v>
                </c:pt>
                <c:pt idx="23412">
                  <c:v>234074.27</c:v>
                </c:pt>
                <c:pt idx="23413">
                  <c:v>234084.27</c:v>
                </c:pt>
                <c:pt idx="23414">
                  <c:v>234094.27</c:v>
                </c:pt>
                <c:pt idx="23415">
                  <c:v>234104.27</c:v>
                </c:pt>
                <c:pt idx="23416">
                  <c:v>234114.27</c:v>
                </c:pt>
                <c:pt idx="23417">
                  <c:v>234124.27</c:v>
                </c:pt>
                <c:pt idx="23418">
                  <c:v>234134.25</c:v>
                </c:pt>
                <c:pt idx="23419">
                  <c:v>234144.27</c:v>
                </c:pt>
                <c:pt idx="23420">
                  <c:v>234154.23</c:v>
                </c:pt>
                <c:pt idx="23421">
                  <c:v>234164.25</c:v>
                </c:pt>
                <c:pt idx="23422">
                  <c:v>234174.27</c:v>
                </c:pt>
                <c:pt idx="23423">
                  <c:v>234184.23</c:v>
                </c:pt>
                <c:pt idx="23424">
                  <c:v>234194.27</c:v>
                </c:pt>
                <c:pt idx="23425">
                  <c:v>234204.23</c:v>
                </c:pt>
                <c:pt idx="23426">
                  <c:v>234214.25</c:v>
                </c:pt>
                <c:pt idx="23427">
                  <c:v>234224.23</c:v>
                </c:pt>
                <c:pt idx="23428">
                  <c:v>234234.23</c:v>
                </c:pt>
                <c:pt idx="23429">
                  <c:v>234244.23</c:v>
                </c:pt>
                <c:pt idx="23430">
                  <c:v>234254.23</c:v>
                </c:pt>
                <c:pt idx="23431">
                  <c:v>234264.22</c:v>
                </c:pt>
                <c:pt idx="23432">
                  <c:v>234274.23</c:v>
                </c:pt>
                <c:pt idx="23433">
                  <c:v>234284.23</c:v>
                </c:pt>
                <c:pt idx="23434">
                  <c:v>234294.22</c:v>
                </c:pt>
                <c:pt idx="23435">
                  <c:v>234304.23</c:v>
                </c:pt>
                <c:pt idx="23436">
                  <c:v>234314.22</c:v>
                </c:pt>
                <c:pt idx="23437">
                  <c:v>234324.23</c:v>
                </c:pt>
                <c:pt idx="23438">
                  <c:v>234334.2</c:v>
                </c:pt>
                <c:pt idx="23439">
                  <c:v>234344.22</c:v>
                </c:pt>
                <c:pt idx="23440">
                  <c:v>234354.2</c:v>
                </c:pt>
                <c:pt idx="23441">
                  <c:v>234364.2</c:v>
                </c:pt>
                <c:pt idx="23442">
                  <c:v>234374.22</c:v>
                </c:pt>
                <c:pt idx="23443">
                  <c:v>234384.2</c:v>
                </c:pt>
                <c:pt idx="23444">
                  <c:v>234394.22</c:v>
                </c:pt>
                <c:pt idx="23445">
                  <c:v>234404.2</c:v>
                </c:pt>
                <c:pt idx="23446">
                  <c:v>234414.2</c:v>
                </c:pt>
                <c:pt idx="23447">
                  <c:v>234424.2</c:v>
                </c:pt>
                <c:pt idx="23448">
                  <c:v>234434.2</c:v>
                </c:pt>
                <c:pt idx="23449">
                  <c:v>234444.19</c:v>
                </c:pt>
                <c:pt idx="23450">
                  <c:v>234454.2</c:v>
                </c:pt>
                <c:pt idx="23451">
                  <c:v>234464.17</c:v>
                </c:pt>
                <c:pt idx="23452">
                  <c:v>234474.19</c:v>
                </c:pt>
                <c:pt idx="23453">
                  <c:v>234484.2</c:v>
                </c:pt>
                <c:pt idx="23454">
                  <c:v>234494.19</c:v>
                </c:pt>
                <c:pt idx="23455">
                  <c:v>234504.2</c:v>
                </c:pt>
                <c:pt idx="23456">
                  <c:v>234514.17</c:v>
                </c:pt>
                <c:pt idx="23457">
                  <c:v>234524.19</c:v>
                </c:pt>
                <c:pt idx="23458">
                  <c:v>234534.17</c:v>
                </c:pt>
                <c:pt idx="23459">
                  <c:v>234544.17</c:v>
                </c:pt>
                <c:pt idx="23460">
                  <c:v>234554.17</c:v>
                </c:pt>
                <c:pt idx="23461">
                  <c:v>234564.17</c:v>
                </c:pt>
                <c:pt idx="23462">
                  <c:v>234574.16</c:v>
                </c:pt>
                <c:pt idx="23463">
                  <c:v>234584.17</c:v>
                </c:pt>
                <c:pt idx="23464">
                  <c:v>234594.17</c:v>
                </c:pt>
                <c:pt idx="23465">
                  <c:v>234604.17</c:v>
                </c:pt>
                <c:pt idx="23466">
                  <c:v>234614.17</c:v>
                </c:pt>
                <c:pt idx="23467">
                  <c:v>234624.16</c:v>
                </c:pt>
                <c:pt idx="23468">
                  <c:v>234634.17</c:v>
                </c:pt>
                <c:pt idx="23469">
                  <c:v>234644.14</c:v>
                </c:pt>
                <c:pt idx="23470">
                  <c:v>234654.16</c:v>
                </c:pt>
                <c:pt idx="23471">
                  <c:v>234664.14</c:v>
                </c:pt>
                <c:pt idx="23472">
                  <c:v>234674.14</c:v>
                </c:pt>
                <c:pt idx="23473">
                  <c:v>234684.17</c:v>
                </c:pt>
                <c:pt idx="23474">
                  <c:v>234694.14</c:v>
                </c:pt>
                <c:pt idx="23475">
                  <c:v>234704.16</c:v>
                </c:pt>
                <c:pt idx="23476">
                  <c:v>234714.14</c:v>
                </c:pt>
                <c:pt idx="23477">
                  <c:v>234724.14</c:v>
                </c:pt>
                <c:pt idx="23478">
                  <c:v>234734.14</c:v>
                </c:pt>
                <c:pt idx="23479">
                  <c:v>234744.14</c:v>
                </c:pt>
                <c:pt idx="23480">
                  <c:v>234754.13</c:v>
                </c:pt>
                <c:pt idx="23481">
                  <c:v>234764.14</c:v>
                </c:pt>
                <c:pt idx="23482">
                  <c:v>234774.11</c:v>
                </c:pt>
                <c:pt idx="23483">
                  <c:v>234784.14</c:v>
                </c:pt>
                <c:pt idx="23484">
                  <c:v>234794.14</c:v>
                </c:pt>
                <c:pt idx="23485">
                  <c:v>234804.13</c:v>
                </c:pt>
                <c:pt idx="23486">
                  <c:v>234814.14</c:v>
                </c:pt>
                <c:pt idx="23487">
                  <c:v>234824.11</c:v>
                </c:pt>
                <c:pt idx="23488">
                  <c:v>234834.13</c:v>
                </c:pt>
                <c:pt idx="23489">
                  <c:v>234844.11</c:v>
                </c:pt>
                <c:pt idx="23490">
                  <c:v>234854.11</c:v>
                </c:pt>
                <c:pt idx="23491">
                  <c:v>234864.11</c:v>
                </c:pt>
                <c:pt idx="23492">
                  <c:v>234874.11</c:v>
                </c:pt>
                <c:pt idx="23493">
                  <c:v>234884.11</c:v>
                </c:pt>
                <c:pt idx="23494">
                  <c:v>234894.11</c:v>
                </c:pt>
                <c:pt idx="23495">
                  <c:v>234904.11</c:v>
                </c:pt>
                <c:pt idx="23496">
                  <c:v>234914.11</c:v>
                </c:pt>
                <c:pt idx="23497">
                  <c:v>234924.11</c:v>
                </c:pt>
                <c:pt idx="23498">
                  <c:v>234934.09</c:v>
                </c:pt>
                <c:pt idx="23499">
                  <c:v>234944.11</c:v>
                </c:pt>
                <c:pt idx="23500">
                  <c:v>234954.08</c:v>
                </c:pt>
                <c:pt idx="23501">
                  <c:v>234964.11</c:v>
                </c:pt>
                <c:pt idx="23502">
                  <c:v>234974.07999999999</c:v>
                </c:pt>
                <c:pt idx="23503">
                  <c:v>234984.09</c:v>
                </c:pt>
                <c:pt idx="23504">
                  <c:v>234994.11</c:v>
                </c:pt>
                <c:pt idx="23505">
                  <c:v>235004.08</c:v>
                </c:pt>
                <c:pt idx="23506">
                  <c:v>235014.09</c:v>
                </c:pt>
                <c:pt idx="23507">
                  <c:v>235024.08</c:v>
                </c:pt>
                <c:pt idx="23508">
                  <c:v>235034.08</c:v>
                </c:pt>
                <c:pt idx="23509">
                  <c:v>235044.08</c:v>
                </c:pt>
                <c:pt idx="23510">
                  <c:v>235054.07999999999</c:v>
                </c:pt>
                <c:pt idx="23511">
                  <c:v>235064.06</c:v>
                </c:pt>
                <c:pt idx="23512">
                  <c:v>235074.08</c:v>
                </c:pt>
                <c:pt idx="23513">
                  <c:v>235084.06</c:v>
                </c:pt>
                <c:pt idx="23514">
                  <c:v>235094.08</c:v>
                </c:pt>
                <c:pt idx="23515">
                  <c:v>235104.08</c:v>
                </c:pt>
                <c:pt idx="23516">
                  <c:v>235114.06</c:v>
                </c:pt>
                <c:pt idx="23517">
                  <c:v>235124.08</c:v>
                </c:pt>
                <c:pt idx="23518">
                  <c:v>235134.05</c:v>
                </c:pt>
                <c:pt idx="23519">
                  <c:v>235144.06</c:v>
                </c:pt>
                <c:pt idx="23520">
                  <c:v>235154.05</c:v>
                </c:pt>
                <c:pt idx="23521">
                  <c:v>235164.06</c:v>
                </c:pt>
                <c:pt idx="23522">
                  <c:v>235174.05</c:v>
                </c:pt>
                <c:pt idx="23523">
                  <c:v>235184.05</c:v>
                </c:pt>
                <c:pt idx="23524">
                  <c:v>235194.05</c:v>
                </c:pt>
                <c:pt idx="23525">
                  <c:v>235204.05</c:v>
                </c:pt>
                <c:pt idx="23526">
                  <c:v>235214.05</c:v>
                </c:pt>
                <c:pt idx="23527">
                  <c:v>235224.05</c:v>
                </c:pt>
                <c:pt idx="23528">
                  <c:v>235234.05</c:v>
                </c:pt>
                <c:pt idx="23529">
                  <c:v>235244.03</c:v>
                </c:pt>
                <c:pt idx="23530">
                  <c:v>235254.05</c:v>
                </c:pt>
                <c:pt idx="23531">
                  <c:v>235264.03</c:v>
                </c:pt>
                <c:pt idx="23532">
                  <c:v>235274.05</c:v>
                </c:pt>
                <c:pt idx="23533">
                  <c:v>235284.02</c:v>
                </c:pt>
                <c:pt idx="23534">
                  <c:v>235294.03</c:v>
                </c:pt>
                <c:pt idx="23535">
                  <c:v>235304.05</c:v>
                </c:pt>
                <c:pt idx="23536">
                  <c:v>235314.02</c:v>
                </c:pt>
                <c:pt idx="23537">
                  <c:v>235324.03</c:v>
                </c:pt>
                <c:pt idx="23538">
                  <c:v>235334.02</c:v>
                </c:pt>
                <c:pt idx="23539">
                  <c:v>235344.03</c:v>
                </c:pt>
                <c:pt idx="23540">
                  <c:v>235354.02</c:v>
                </c:pt>
                <c:pt idx="23541">
                  <c:v>235364.02</c:v>
                </c:pt>
                <c:pt idx="23542">
                  <c:v>235374.02</c:v>
                </c:pt>
                <c:pt idx="23543">
                  <c:v>235384.02</c:v>
                </c:pt>
                <c:pt idx="23544">
                  <c:v>235394</c:v>
                </c:pt>
                <c:pt idx="23545">
                  <c:v>235404.02</c:v>
                </c:pt>
                <c:pt idx="23546">
                  <c:v>235414.02</c:v>
                </c:pt>
                <c:pt idx="23547">
                  <c:v>235424</c:v>
                </c:pt>
                <c:pt idx="23548">
                  <c:v>235434.02</c:v>
                </c:pt>
                <c:pt idx="23549">
                  <c:v>235443.98</c:v>
                </c:pt>
                <c:pt idx="23550">
                  <c:v>235454.02</c:v>
                </c:pt>
                <c:pt idx="23551">
                  <c:v>235463.98</c:v>
                </c:pt>
                <c:pt idx="23552">
                  <c:v>235474</c:v>
                </c:pt>
                <c:pt idx="23553">
                  <c:v>235483.98</c:v>
                </c:pt>
                <c:pt idx="23554">
                  <c:v>235493.98</c:v>
                </c:pt>
                <c:pt idx="23555">
                  <c:v>235503.98</c:v>
                </c:pt>
                <c:pt idx="23556">
                  <c:v>235513.98</c:v>
                </c:pt>
                <c:pt idx="23557">
                  <c:v>235523.98</c:v>
                </c:pt>
                <c:pt idx="23558">
                  <c:v>235533.98</c:v>
                </c:pt>
                <c:pt idx="23559">
                  <c:v>235543.98</c:v>
                </c:pt>
                <c:pt idx="23560">
                  <c:v>235553.98</c:v>
                </c:pt>
                <c:pt idx="23561">
                  <c:v>235563.98</c:v>
                </c:pt>
                <c:pt idx="23562">
                  <c:v>235573.97</c:v>
                </c:pt>
                <c:pt idx="23563">
                  <c:v>235583.98</c:v>
                </c:pt>
                <c:pt idx="23564">
                  <c:v>235593.95</c:v>
                </c:pt>
                <c:pt idx="23565">
                  <c:v>235603.97</c:v>
                </c:pt>
                <c:pt idx="23566">
                  <c:v>235613.98</c:v>
                </c:pt>
                <c:pt idx="23567">
                  <c:v>235623.95</c:v>
                </c:pt>
                <c:pt idx="23568">
                  <c:v>235633.98</c:v>
                </c:pt>
                <c:pt idx="23569">
                  <c:v>235643.95</c:v>
                </c:pt>
                <c:pt idx="23570">
                  <c:v>235653.97</c:v>
                </c:pt>
                <c:pt idx="23571">
                  <c:v>235663.95</c:v>
                </c:pt>
                <c:pt idx="23572">
                  <c:v>235673.95</c:v>
                </c:pt>
                <c:pt idx="23573">
                  <c:v>235683.95</c:v>
                </c:pt>
                <c:pt idx="23574">
                  <c:v>235693.95</c:v>
                </c:pt>
                <c:pt idx="23575">
                  <c:v>235703.94</c:v>
                </c:pt>
                <c:pt idx="23576">
                  <c:v>235713.95</c:v>
                </c:pt>
                <c:pt idx="23577">
                  <c:v>235723.95</c:v>
                </c:pt>
                <c:pt idx="23578">
                  <c:v>235733.94</c:v>
                </c:pt>
                <c:pt idx="23579">
                  <c:v>235743.95</c:v>
                </c:pt>
                <c:pt idx="23580">
                  <c:v>235753.94</c:v>
                </c:pt>
                <c:pt idx="23581">
                  <c:v>235763.95</c:v>
                </c:pt>
                <c:pt idx="23582">
                  <c:v>235773.92</c:v>
                </c:pt>
                <c:pt idx="23583">
                  <c:v>235783.94</c:v>
                </c:pt>
                <c:pt idx="23584">
                  <c:v>235793.92000000001</c:v>
                </c:pt>
                <c:pt idx="23585">
                  <c:v>235803.92</c:v>
                </c:pt>
                <c:pt idx="23586">
                  <c:v>235813.92</c:v>
                </c:pt>
                <c:pt idx="23587">
                  <c:v>235823.92</c:v>
                </c:pt>
                <c:pt idx="23588">
                  <c:v>235833.94</c:v>
                </c:pt>
                <c:pt idx="23589">
                  <c:v>235843.92</c:v>
                </c:pt>
                <c:pt idx="23590">
                  <c:v>235853.92</c:v>
                </c:pt>
                <c:pt idx="23591">
                  <c:v>235863.92</c:v>
                </c:pt>
                <c:pt idx="23592">
                  <c:v>235873.92000000001</c:v>
                </c:pt>
                <c:pt idx="23593">
                  <c:v>235883.91</c:v>
                </c:pt>
                <c:pt idx="23594">
                  <c:v>235893.92</c:v>
                </c:pt>
                <c:pt idx="23595">
                  <c:v>235903.89</c:v>
                </c:pt>
                <c:pt idx="23596">
                  <c:v>235913.91</c:v>
                </c:pt>
                <c:pt idx="23597">
                  <c:v>235923.92</c:v>
                </c:pt>
                <c:pt idx="23598">
                  <c:v>235933.91</c:v>
                </c:pt>
                <c:pt idx="23599">
                  <c:v>235943.92</c:v>
                </c:pt>
                <c:pt idx="23600">
                  <c:v>235953.89</c:v>
                </c:pt>
                <c:pt idx="23601">
                  <c:v>235963.91</c:v>
                </c:pt>
                <c:pt idx="23602">
                  <c:v>235973.89</c:v>
                </c:pt>
                <c:pt idx="23603">
                  <c:v>235983.89</c:v>
                </c:pt>
                <c:pt idx="23604">
                  <c:v>235993.89</c:v>
                </c:pt>
                <c:pt idx="23605">
                  <c:v>236003.89</c:v>
                </c:pt>
                <c:pt idx="23606">
                  <c:v>236013.88</c:v>
                </c:pt>
                <c:pt idx="23607">
                  <c:v>236023.89</c:v>
                </c:pt>
                <c:pt idx="23608">
                  <c:v>236033.89</c:v>
                </c:pt>
                <c:pt idx="23609">
                  <c:v>236043.89</c:v>
                </c:pt>
                <c:pt idx="23610">
                  <c:v>236053.89</c:v>
                </c:pt>
                <c:pt idx="23611">
                  <c:v>236063.88</c:v>
                </c:pt>
                <c:pt idx="23612">
                  <c:v>236073.89</c:v>
                </c:pt>
                <c:pt idx="23613">
                  <c:v>236083.86</c:v>
                </c:pt>
                <c:pt idx="23614">
                  <c:v>236093.88</c:v>
                </c:pt>
                <c:pt idx="23615">
                  <c:v>236103.86</c:v>
                </c:pt>
                <c:pt idx="23616">
                  <c:v>236113.86</c:v>
                </c:pt>
                <c:pt idx="23617">
                  <c:v>236123.86</c:v>
                </c:pt>
                <c:pt idx="23618">
                  <c:v>236133.86</c:v>
                </c:pt>
                <c:pt idx="23619">
                  <c:v>236143.88</c:v>
                </c:pt>
                <c:pt idx="23620">
                  <c:v>236153.86</c:v>
                </c:pt>
                <c:pt idx="23621">
                  <c:v>236163.86</c:v>
                </c:pt>
                <c:pt idx="23622">
                  <c:v>236173.86</c:v>
                </c:pt>
                <c:pt idx="23623">
                  <c:v>236183.86</c:v>
                </c:pt>
                <c:pt idx="23624">
                  <c:v>236193.84</c:v>
                </c:pt>
                <c:pt idx="23625">
                  <c:v>236203.86</c:v>
                </c:pt>
                <c:pt idx="23626">
                  <c:v>236213.83</c:v>
                </c:pt>
                <c:pt idx="23627">
                  <c:v>236223.86</c:v>
                </c:pt>
                <c:pt idx="23628">
                  <c:v>236233.83</c:v>
                </c:pt>
                <c:pt idx="23629">
                  <c:v>236243.84</c:v>
                </c:pt>
                <c:pt idx="23630">
                  <c:v>236253.86</c:v>
                </c:pt>
                <c:pt idx="23631">
                  <c:v>236263.83</c:v>
                </c:pt>
                <c:pt idx="23632">
                  <c:v>236273.84</c:v>
                </c:pt>
                <c:pt idx="23633">
                  <c:v>236283.83</c:v>
                </c:pt>
                <c:pt idx="23634">
                  <c:v>236293.83</c:v>
                </c:pt>
                <c:pt idx="23635">
                  <c:v>236303.83</c:v>
                </c:pt>
                <c:pt idx="23636">
                  <c:v>236313.83</c:v>
                </c:pt>
                <c:pt idx="23637">
                  <c:v>236323.81</c:v>
                </c:pt>
                <c:pt idx="23638">
                  <c:v>236333.83</c:v>
                </c:pt>
                <c:pt idx="23639">
                  <c:v>236343.83</c:v>
                </c:pt>
                <c:pt idx="23640">
                  <c:v>236353.83</c:v>
                </c:pt>
                <c:pt idx="23641">
                  <c:v>236363.83</c:v>
                </c:pt>
                <c:pt idx="23642">
                  <c:v>236373.81</c:v>
                </c:pt>
                <c:pt idx="23643">
                  <c:v>236383.83</c:v>
                </c:pt>
                <c:pt idx="23644">
                  <c:v>236393.8</c:v>
                </c:pt>
                <c:pt idx="23645">
                  <c:v>236403.81</c:v>
                </c:pt>
                <c:pt idx="23646">
                  <c:v>236413.8</c:v>
                </c:pt>
                <c:pt idx="23647">
                  <c:v>236423.81</c:v>
                </c:pt>
                <c:pt idx="23648">
                  <c:v>236433.8</c:v>
                </c:pt>
                <c:pt idx="23649">
                  <c:v>236443.8</c:v>
                </c:pt>
                <c:pt idx="23650">
                  <c:v>236453.81</c:v>
                </c:pt>
                <c:pt idx="23651">
                  <c:v>236463.8</c:v>
                </c:pt>
                <c:pt idx="23652">
                  <c:v>236473.8</c:v>
                </c:pt>
                <c:pt idx="23653">
                  <c:v>236483.8</c:v>
                </c:pt>
                <c:pt idx="23654">
                  <c:v>236493.8</c:v>
                </c:pt>
                <c:pt idx="23655">
                  <c:v>236503.78</c:v>
                </c:pt>
                <c:pt idx="23656">
                  <c:v>236513.8</c:v>
                </c:pt>
                <c:pt idx="23657">
                  <c:v>236523.78</c:v>
                </c:pt>
                <c:pt idx="23658">
                  <c:v>236533.8</c:v>
                </c:pt>
                <c:pt idx="23659">
                  <c:v>236543.77</c:v>
                </c:pt>
                <c:pt idx="23660">
                  <c:v>236553.78</c:v>
                </c:pt>
                <c:pt idx="23661">
                  <c:v>236563.8</c:v>
                </c:pt>
                <c:pt idx="23662">
                  <c:v>236573.77</c:v>
                </c:pt>
                <c:pt idx="23663">
                  <c:v>236583.78</c:v>
                </c:pt>
                <c:pt idx="23664">
                  <c:v>236593.77</c:v>
                </c:pt>
                <c:pt idx="23665">
                  <c:v>236603.78</c:v>
                </c:pt>
                <c:pt idx="23666">
                  <c:v>236613.77</c:v>
                </c:pt>
                <c:pt idx="23667">
                  <c:v>236623.77</c:v>
                </c:pt>
                <c:pt idx="23668">
                  <c:v>236633.77</c:v>
                </c:pt>
                <c:pt idx="23669">
                  <c:v>236643.77</c:v>
                </c:pt>
                <c:pt idx="23670">
                  <c:v>236653.77</c:v>
                </c:pt>
                <c:pt idx="23671">
                  <c:v>236663.77</c:v>
                </c:pt>
                <c:pt idx="23672">
                  <c:v>236673.77</c:v>
                </c:pt>
                <c:pt idx="23673">
                  <c:v>236683.75</c:v>
                </c:pt>
                <c:pt idx="23674">
                  <c:v>236693.77</c:v>
                </c:pt>
                <c:pt idx="23675">
                  <c:v>236703.73</c:v>
                </c:pt>
                <c:pt idx="23676">
                  <c:v>236713.77</c:v>
                </c:pt>
                <c:pt idx="23677">
                  <c:v>236723.73</c:v>
                </c:pt>
                <c:pt idx="23678">
                  <c:v>236733.75</c:v>
                </c:pt>
                <c:pt idx="23679">
                  <c:v>236743.73</c:v>
                </c:pt>
                <c:pt idx="23680">
                  <c:v>236753.73</c:v>
                </c:pt>
                <c:pt idx="23681">
                  <c:v>236763.75</c:v>
                </c:pt>
                <c:pt idx="23682">
                  <c:v>236773.73</c:v>
                </c:pt>
                <c:pt idx="23683">
                  <c:v>236783.73</c:v>
                </c:pt>
                <c:pt idx="23684">
                  <c:v>236793.73</c:v>
                </c:pt>
                <c:pt idx="23685">
                  <c:v>236803.73</c:v>
                </c:pt>
                <c:pt idx="23686">
                  <c:v>236813.73</c:v>
                </c:pt>
                <c:pt idx="23687">
                  <c:v>236823.73</c:v>
                </c:pt>
                <c:pt idx="23688">
                  <c:v>236833.72</c:v>
                </c:pt>
                <c:pt idx="23689">
                  <c:v>236843.73</c:v>
                </c:pt>
                <c:pt idx="23690">
                  <c:v>236853.7</c:v>
                </c:pt>
                <c:pt idx="23691">
                  <c:v>236863.72</c:v>
                </c:pt>
                <c:pt idx="23692">
                  <c:v>236873.73</c:v>
                </c:pt>
                <c:pt idx="23693">
                  <c:v>236883.7</c:v>
                </c:pt>
                <c:pt idx="23694">
                  <c:v>236893.73</c:v>
                </c:pt>
                <c:pt idx="23695">
                  <c:v>236903.7</c:v>
                </c:pt>
                <c:pt idx="23696">
                  <c:v>236913.72</c:v>
                </c:pt>
                <c:pt idx="23697">
                  <c:v>236923.7</c:v>
                </c:pt>
                <c:pt idx="23698">
                  <c:v>236933.7</c:v>
                </c:pt>
                <c:pt idx="23699">
                  <c:v>236943.7</c:v>
                </c:pt>
                <c:pt idx="23700">
                  <c:v>236953.7</c:v>
                </c:pt>
                <c:pt idx="23701">
                  <c:v>236963.69</c:v>
                </c:pt>
                <c:pt idx="23702">
                  <c:v>236973.7</c:v>
                </c:pt>
                <c:pt idx="23703">
                  <c:v>236983.7</c:v>
                </c:pt>
                <c:pt idx="23704">
                  <c:v>236993.7</c:v>
                </c:pt>
                <c:pt idx="23705">
                  <c:v>237003.7</c:v>
                </c:pt>
                <c:pt idx="23706">
                  <c:v>237013.69</c:v>
                </c:pt>
                <c:pt idx="23707">
                  <c:v>237023.7</c:v>
                </c:pt>
                <c:pt idx="23708">
                  <c:v>237033.67</c:v>
                </c:pt>
                <c:pt idx="23709">
                  <c:v>237043.69</c:v>
                </c:pt>
                <c:pt idx="23710">
                  <c:v>237053.67</c:v>
                </c:pt>
                <c:pt idx="23711">
                  <c:v>237063.67</c:v>
                </c:pt>
                <c:pt idx="23712">
                  <c:v>237073.7</c:v>
                </c:pt>
                <c:pt idx="23713">
                  <c:v>237083.67</c:v>
                </c:pt>
                <c:pt idx="23714">
                  <c:v>237093.69</c:v>
                </c:pt>
                <c:pt idx="23715">
                  <c:v>237103.67</c:v>
                </c:pt>
                <c:pt idx="23716">
                  <c:v>237113.67</c:v>
                </c:pt>
                <c:pt idx="23717">
                  <c:v>237123.67</c:v>
                </c:pt>
                <c:pt idx="23718">
                  <c:v>237133.67</c:v>
                </c:pt>
                <c:pt idx="23719">
                  <c:v>237143.66</c:v>
                </c:pt>
                <c:pt idx="23720">
                  <c:v>237153.67</c:v>
                </c:pt>
                <c:pt idx="23721">
                  <c:v>237163.64</c:v>
                </c:pt>
                <c:pt idx="23722">
                  <c:v>237173.66</c:v>
                </c:pt>
                <c:pt idx="23723">
                  <c:v>237183.67</c:v>
                </c:pt>
                <c:pt idx="23724">
                  <c:v>237193.66</c:v>
                </c:pt>
                <c:pt idx="23725">
                  <c:v>237203.67</c:v>
                </c:pt>
                <c:pt idx="23726">
                  <c:v>237213.64</c:v>
                </c:pt>
                <c:pt idx="23727">
                  <c:v>237223.66</c:v>
                </c:pt>
                <c:pt idx="23728">
                  <c:v>237233.64</c:v>
                </c:pt>
                <c:pt idx="23729">
                  <c:v>237243.64</c:v>
                </c:pt>
                <c:pt idx="23730">
                  <c:v>237253.64</c:v>
                </c:pt>
                <c:pt idx="23731">
                  <c:v>237263.64</c:v>
                </c:pt>
                <c:pt idx="23732">
                  <c:v>237273.63</c:v>
                </c:pt>
                <c:pt idx="23733">
                  <c:v>237283.64</c:v>
                </c:pt>
                <c:pt idx="23734">
                  <c:v>237293.64</c:v>
                </c:pt>
                <c:pt idx="23735">
                  <c:v>237303.64</c:v>
                </c:pt>
                <c:pt idx="23736">
                  <c:v>237313.64</c:v>
                </c:pt>
                <c:pt idx="23737">
                  <c:v>237323.63</c:v>
                </c:pt>
                <c:pt idx="23738">
                  <c:v>237333.64</c:v>
                </c:pt>
                <c:pt idx="23739">
                  <c:v>237343.61</c:v>
                </c:pt>
                <c:pt idx="23740">
                  <c:v>237353.63</c:v>
                </c:pt>
                <c:pt idx="23741">
                  <c:v>237363.61</c:v>
                </c:pt>
                <c:pt idx="23742">
                  <c:v>237373.61</c:v>
                </c:pt>
                <c:pt idx="23743">
                  <c:v>237383.61</c:v>
                </c:pt>
                <c:pt idx="23744">
                  <c:v>237393.61</c:v>
                </c:pt>
                <c:pt idx="23745">
                  <c:v>237403.63</c:v>
                </c:pt>
                <c:pt idx="23746">
                  <c:v>237413.61</c:v>
                </c:pt>
                <c:pt idx="23747">
                  <c:v>237423.61</c:v>
                </c:pt>
                <c:pt idx="23748">
                  <c:v>237433.61</c:v>
                </c:pt>
                <c:pt idx="23749">
                  <c:v>237443.61</c:v>
                </c:pt>
                <c:pt idx="23750">
                  <c:v>237453.59</c:v>
                </c:pt>
                <c:pt idx="23751">
                  <c:v>237463.61</c:v>
                </c:pt>
                <c:pt idx="23752">
                  <c:v>237473.58</c:v>
                </c:pt>
                <c:pt idx="23753">
                  <c:v>237483.61</c:v>
                </c:pt>
                <c:pt idx="23754">
                  <c:v>237493.61</c:v>
                </c:pt>
                <c:pt idx="23755">
                  <c:v>237503.59</c:v>
                </c:pt>
                <c:pt idx="23756">
                  <c:v>237513.61</c:v>
                </c:pt>
                <c:pt idx="23757">
                  <c:v>237523.58</c:v>
                </c:pt>
                <c:pt idx="23758">
                  <c:v>237533.59</c:v>
                </c:pt>
                <c:pt idx="23759">
                  <c:v>237543.58</c:v>
                </c:pt>
                <c:pt idx="23760">
                  <c:v>237553.58</c:v>
                </c:pt>
                <c:pt idx="23761">
                  <c:v>237563.58</c:v>
                </c:pt>
                <c:pt idx="23762">
                  <c:v>237573.58</c:v>
                </c:pt>
                <c:pt idx="23763">
                  <c:v>237583.58</c:v>
                </c:pt>
                <c:pt idx="23764">
                  <c:v>237593.58</c:v>
                </c:pt>
                <c:pt idx="23765">
                  <c:v>237603.58</c:v>
                </c:pt>
                <c:pt idx="23766">
                  <c:v>237613.58</c:v>
                </c:pt>
                <c:pt idx="23767">
                  <c:v>237623.58</c:v>
                </c:pt>
                <c:pt idx="23768">
                  <c:v>237633.56</c:v>
                </c:pt>
                <c:pt idx="23769">
                  <c:v>237643.58</c:v>
                </c:pt>
                <c:pt idx="23770">
                  <c:v>237653.55</c:v>
                </c:pt>
                <c:pt idx="23771">
                  <c:v>237663.58</c:v>
                </c:pt>
                <c:pt idx="23772">
                  <c:v>237673.55</c:v>
                </c:pt>
                <c:pt idx="23773">
                  <c:v>237683.56</c:v>
                </c:pt>
                <c:pt idx="23774">
                  <c:v>237693.55</c:v>
                </c:pt>
                <c:pt idx="23775">
                  <c:v>237703.55</c:v>
                </c:pt>
                <c:pt idx="23776">
                  <c:v>237713.56</c:v>
                </c:pt>
                <c:pt idx="23777">
                  <c:v>237723.55</c:v>
                </c:pt>
                <c:pt idx="23778">
                  <c:v>237733.55</c:v>
                </c:pt>
                <c:pt idx="23779">
                  <c:v>237743.55</c:v>
                </c:pt>
                <c:pt idx="23780">
                  <c:v>237753.55</c:v>
                </c:pt>
                <c:pt idx="23781">
                  <c:v>237763.53</c:v>
                </c:pt>
                <c:pt idx="23782">
                  <c:v>237773.55</c:v>
                </c:pt>
                <c:pt idx="23783">
                  <c:v>237783.53</c:v>
                </c:pt>
                <c:pt idx="23784">
                  <c:v>237793.55</c:v>
                </c:pt>
                <c:pt idx="23785">
                  <c:v>237803.51999999999</c:v>
                </c:pt>
                <c:pt idx="23786">
                  <c:v>237813.53</c:v>
                </c:pt>
                <c:pt idx="23787">
                  <c:v>237823.55</c:v>
                </c:pt>
                <c:pt idx="23788">
                  <c:v>237833.52</c:v>
                </c:pt>
                <c:pt idx="23789">
                  <c:v>237843.53</c:v>
                </c:pt>
                <c:pt idx="23790">
                  <c:v>237853.52</c:v>
                </c:pt>
                <c:pt idx="23791">
                  <c:v>237863.53</c:v>
                </c:pt>
                <c:pt idx="23792">
                  <c:v>237873.52</c:v>
                </c:pt>
                <c:pt idx="23793">
                  <c:v>237883.51999999999</c:v>
                </c:pt>
                <c:pt idx="23794">
                  <c:v>237893.52</c:v>
                </c:pt>
                <c:pt idx="23795">
                  <c:v>237903.52</c:v>
                </c:pt>
                <c:pt idx="23796">
                  <c:v>237913.52</c:v>
                </c:pt>
                <c:pt idx="23797">
                  <c:v>237923.52</c:v>
                </c:pt>
                <c:pt idx="23798">
                  <c:v>237933.52</c:v>
                </c:pt>
                <c:pt idx="23799">
                  <c:v>237943.5</c:v>
                </c:pt>
                <c:pt idx="23800">
                  <c:v>237953.52</c:v>
                </c:pt>
                <c:pt idx="23801">
                  <c:v>237963.5</c:v>
                </c:pt>
                <c:pt idx="23802">
                  <c:v>237973.52</c:v>
                </c:pt>
                <c:pt idx="23803">
                  <c:v>237983.48</c:v>
                </c:pt>
                <c:pt idx="23804">
                  <c:v>237993.5</c:v>
                </c:pt>
                <c:pt idx="23805">
                  <c:v>238003.48</c:v>
                </c:pt>
                <c:pt idx="23806">
                  <c:v>238013.48</c:v>
                </c:pt>
                <c:pt idx="23807">
                  <c:v>238023.5</c:v>
                </c:pt>
                <c:pt idx="23808">
                  <c:v>238033.48</c:v>
                </c:pt>
                <c:pt idx="23809">
                  <c:v>238043.5</c:v>
                </c:pt>
                <c:pt idx="23810">
                  <c:v>238053.48</c:v>
                </c:pt>
                <c:pt idx="23811">
                  <c:v>238063.48</c:v>
                </c:pt>
                <c:pt idx="23812">
                  <c:v>238073.48</c:v>
                </c:pt>
                <c:pt idx="23813">
                  <c:v>238083.48</c:v>
                </c:pt>
                <c:pt idx="23814">
                  <c:v>238093.47</c:v>
                </c:pt>
                <c:pt idx="23815">
                  <c:v>238103.48</c:v>
                </c:pt>
                <c:pt idx="23816">
                  <c:v>238113.45</c:v>
                </c:pt>
                <c:pt idx="23817">
                  <c:v>238123.47</c:v>
                </c:pt>
                <c:pt idx="23818">
                  <c:v>238133.48</c:v>
                </c:pt>
                <c:pt idx="23819">
                  <c:v>238143.45</c:v>
                </c:pt>
                <c:pt idx="23820">
                  <c:v>238153.48</c:v>
                </c:pt>
                <c:pt idx="23821">
                  <c:v>238163.45</c:v>
                </c:pt>
                <c:pt idx="23822">
                  <c:v>238173.47</c:v>
                </c:pt>
                <c:pt idx="23823">
                  <c:v>238183.45</c:v>
                </c:pt>
                <c:pt idx="23824">
                  <c:v>238193.45</c:v>
                </c:pt>
                <c:pt idx="23825">
                  <c:v>238203.45</c:v>
                </c:pt>
                <c:pt idx="23826">
                  <c:v>238213.45</c:v>
                </c:pt>
                <c:pt idx="23827">
                  <c:v>238223.44</c:v>
                </c:pt>
                <c:pt idx="23828">
                  <c:v>238233.45</c:v>
                </c:pt>
                <c:pt idx="23829">
                  <c:v>238243.45</c:v>
                </c:pt>
                <c:pt idx="23830">
                  <c:v>238253.45</c:v>
                </c:pt>
                <c:pt idx="23831">
                  <c:v>238263.45</c:v>
                </c:pt>
                <c:pt idx="23832">
                  <c:v>238273.44</c:v>
                </c:pt>
                <c:pt idx="23833">
                  <c:v>238283.45</c:v>
                </c:pt>
                <c:pt idx="23834">
                  <c:v>238293.42</c:v>
                </c:pt>
                <c:pt idx="23835">
                  <c:v>238303.44</c:v>
                </c:pt>
                <c:pt idx="23836">
                  <c:v>238313.42</c:v>
                </c:pt>
                <c:pt idx="23837">
                  <c:v>238323.42</c:v>
                </c:pt>
                <c:pt idx="23838">
                  <c:v>238333.45</c:v>
                </c:pt>
                <c:pt idx="23839">
                  <c:v>238343.42</c:v>
                </c:pt>
                <c:pt idx="23840">
                  <c:v>238353.44</c:v>
                </c:pt>
                <c:pt idx="23841">
                  <c:v>238363.42</c:v>
                </c:pt>
                <c:pt idx="23842">
                  <c:v>238373.42</c:v>
                </c:pt>
                <c:pt idx="23843">
                  <c:v>238383.42</c:v>
                </c:pt>
                <c:pt idx="23844">
                  <c:v>238393.42</c:v>
                </c:pt>
                <c:pt idx="23845">
                  <c:v>238403.41</c:v>
                </c:pt>
                <c:pt idx="23846">
                  <c:v>238413.42</c:v>
                </c:pt>
                <c:pt idx="23847">
                  <c:v>238423.39</c:v>
                </c:pt>
                <c:pt idx="23848">
                  <c:v>238433.41</c:v>
                </c:pt>
                <c:pt idx="23849">
                  <c:v>238443.42</c:v>
                </c:pt>
                <c:pt idx="23850">
                  <c:v>238453.41</c:v>
                </c:pt>
                <c:pt idx="23851">
                  <c:v>238463.42</c:v>
                </c:pt>
                <c:pt idx="23852">
                  <c:v>238473.39</c:v>
                </c:pt>
                <c:pt idx="23853">
                  <c:v>238483.41</c:v>
                </c:pt>
                <c:pt idx="23854">
                  <c:v>238493.39</c:v>
                </c:pt>
                <c:pt idx="23855">
                  <c:v>238503.39</c:v>
                </c:pt>
                <c:pt idx="23856">
                  <c:v>238513.39</c:v>
                </c:pt>
                <c:pt idx="23857">
                  <c:v>238523.39</c:v>
                </c:pt>
                <c:pt idx="23858">
                  <c:v>238533.38</c:v>
                </c:pt>
                <c:pt idx="23859">
                  <c:v>238543.39</c:v>
                </c:pt>
                <c:pt idx="23860">
                  <c:v>238553.39</c:v>
                </c:pt>
                <c:pt idx="23861">
                  <c:v>238563.39</c:v>
                </c:pt>
                <c:pt idx="23862">
                  <c:v>238573.39</c:v>
                </c:pt>
                <c:pt idx="23863">
                  <c:v>238583.38</c:v>
                </c:pt>
                <c:pt idx="23864">
                  <c:v>238593.39</c:v>
                </c:pt>
                <c:pt idx="23865">
                  <c:v>238603.36</c:v>
                </c:pt>
                <c:pt idx="23866">
                  <c:v>238613.38</c:v>
                </c:pt>
                <c:pt idx="23867">
                  <c:v>238623.35999999999</c:v>
                </c:pt>
                <c:pt idx="23868">
                  <c:v>238633.38</c:v>
                </c:pt>
                <c:pt idx="23869">
                  <c:v>238643.36</c:v>
                </c:pt>
                <c:pt idx="23870">
                  <c:v>238653.36</c:v>
                </c:pt>
                <c:pt idx="23871">
                  <c:v>238663.38</c:v>
                </c:pt>
                <c:pt idx="23872">
                  <c:v>238673.36</c:v>
                </c:pt>
                <c:pt idx="23873">
                  <c:v>238683.36</c:v>
                </c:pt>
                <c:pt idx="23874">
                  <c:v>238693.36</c:v>
                </c:pt>
                <c:pt idx="23875">
                  <c:v>238703.35999999999</c:v>
                </c:pt>
                <c:pt idx="23876">
                  <c:v>238713.34</c:v>
                </c:pt>
                <c:pt idx="23877">
                  <c:v>238723.36</c:v>
                </c:pt>
                <c:pt idx="23878">
                  <c:v>238733.33</c:v>
                </c:pt>
                <c:pt idx="23879">
                  <c:v>238743.36</c:v>
                </c:pt>
                <c:pt idx="23880">
                  <c:v>238753.36</c:v>
                </c:pt>
                <c:pt idx="23881">
                  <c:v>238763.34</c:v>
                </c:pt>
                <c:pt idx="23882">
                  <c:v>238773.36</c:v>
                </c:pt>
                <c:pt idx="23883">
                  <c:v>238783.33</c:v>
                </c:pt>
                <c:pt idx="23884">
                  <c:v>238793.34</c:v>
                </c:pt>
                <c:pt idx="23885">
                  <c:v>238803.33</c:v>
                </c:pt>
                <c:pt idx="23886">
                  <c:v>238813.33</c:v>
                </c:pt>
                <c:pt idx="23887">
                  <c:v>238823.33</c:v>
                </c:pt>
                <c:pt idx="23888">
                  <c:v>238833.33</c:v>
                </c:pt>
                <c:pt idx="23889">
                  <c:v>238843.33</c:v>
                </c:pt>
                <c:pt idx="23890">
                  <c:v>238853.33</c:v>
                </c:pt>
                <c:pt idx="23891">
                  <c:v>238863.33</c:v>
                </c:pt>
                <c:pt idx="23892">
                  <c:v>238873.33</c:v>
                </c:pt>
                <c:pt idx="23893">
                  <c:v>238883.33</c:v>
                </c:pt>
                <c:pt idx="23894">
                  <c:v>238893.31</c:v>
                </c:pt>
                <c:pt idx="23895">
                  <c:v>238903.33</c:v>
                </c:pt>
                <c:pt idx="23896">
                  <c:v>238913.3</c:v>
                </c:pt>
                <c:pt idx="23897">
                  <c:v>238923.33</c:v>
                </c:pt>
                <c:pt idx="23898">
                  <c:v>238933.3</c:v>
                </c:pt>
                <c:pt idx="23899">
                  <c:v>238943.31</c:v>
                </c:pt>
                <c:pt idx="23900">
                  <c:v>238953.3</c:v>
                </c:pt>
                <c:pt idx="23901">
                  <c:v>238963.3</c:v>
                </c:pt>
                <c:pt idx="23902">
                  <c:v>238973.31</c:v>
                </c:pt>
                <c:pt idx="23903">
                  <c:v>238983.3</c:v>
                </c:pt>
                <c:pt idx="23904">
                  <c:v>238993.3</c:v>
                </c:pt>
                <c:pt idx="23905">
                  <c:v>239003.3</c:v>
                </c:pt>
                <c:pt idx="23906">
                  <c:v>239013.3</c:v>
                </c:pt>
                <c:pt idx="23907">
                  <c:v>239023.28</c:v>
                </c:pt>
                <c:pt idx="23908">
                  <c:v>239033.3</c:v>
                </c:pt>
                <c:pt idx="23909">
                  <c:v>239043.28</c:v>
                </c:pt>
                <c:pt idx="23910">
                  <c:v>239053.3</c:v>
                </c:pt>
                <c:pt idx="23911">
                  <c:v>239063.27</c:v>
                </c:pt>
                <c:pt idx="23912">
                  <c:v>239073.28</c:v>
                </c:pt>
                <c:pt idx="23913">
                  <c:v>239083.3</c:v>
                </c:pt>
                <c:pt idx="23914">
                  <c:v>239093.27</c:v>
                </c:pt>
                <c:pt idx="23915">
                  <c:v>239103.28</c:v>
                </c:pt>
                <c:pt idx="23916">
                  <c:v>239113.27</c:v>
                </c:pt>
                <c:pt idx="23917">
                  <c:v>239123.28</c:v>
                </c:pt>
                <c:pt idx="23918">
                  <c:v>239133.27</c:v>
                </c:pt>
                <c:pt idx="23919">
                  <c:v>239143.27</c:v>
                </c:pt>
                <c:pt idx="23920">
                  <c:v>239153.27</c:v>
                </c:pt>
                <c:pt idx="23921">
                  <c:v>239163.27</c:v>
                </c:pt>
                <c:pt idx="23922">
                  <c:v>239173.27</c:v>
                </c:pt>
                <c:pt idx="23923">
                  <c:v>239183.27</c:v>
                </c:pt>
                <c:pt idx="23924">
                  <c:v>239193.27</c:v>
                </c:pt>
                <c:pt idx="23925">
                  <c:v>239203.25</c:v>
                </c:pt>
                <c:pt idx="23926">
                  <c:v>239213.27</c:v>
                </c:pt>
                <c:pt idx="23927">
                  <c:v>239223.25</c:v>
                </c:pt>
                <c:pt idx="23928">
                  <c:v>239233.27</c:v>
                </c:pt>
                <c:pt idx="23929">
                  <c:v>239243.23</c:v>
                </c:pt>
                <c:pt idx="23930">
                  <c:v>239253.25</c:v>
                </c:pt>
                <c:pt idx="23931">
                  <c:v>239263.23</c:v>
                </c:pt>
                <c:pt idx="23932">
                  <c:v>239273.23</c:v>
                </c:pt>
                <c:pt idx="23933">
                  <c:v>239283.25</c:v>
                </c:pt>
                <c:pt idx="23934">
                  <c:v>239293.23</c:v>
                </c:pt>
                <c:pt idx="23935">
                  <c:v>239303.25</c:v>
                </c:pt>
                <c:pt idx="23936">
                  <c:v>239313.23</c:v>
                </c:pt>
                <c:pt idx="23937">
                  <c:v>239323.23</c:v>
                </c:pt>
                <c:pt idx="23938">
                  <c:v>239333.23</c:v>
                </c:pt>
                <c:pt idx="23939">
                  <c:v>239343.23</c:v>
                </c:pt>
                <c:pt idx="23940">
                  <c:v>239353.22</c:v>
                </c:pt>
                <c:pt idx="23941">
                  <c:v>239363.23</c:v>
                </c:pt>
                <c:pt idx="23942">
                  <c:v>239373.2</c:v>
                </c:pt>
                <c:pt idx="23943">
                  <c:v>239383.22</c:v>
                </c:pt>
                <c:pt idx="23944">
                  <c:v>239393.23</c:v>
                </c:pt>
                <c:pt idx="23945">
                  <c:v>239403.2</c:v>
                </c:pt>
                <c:pt idx="23946">
                  <c:v>239413.23</c:v>
                </c:pt>
                <c:pt idx="23947">
                  <c:v>239423.2</c:v>
                </c:pt>
                <c:pt idx="23948">
                  <c:v>239433.22</c:v>
                </c:pt>
                <c:pt idx="23949">
                  <c:v>239443.20000000001</c:v>
                </c:pt>
                <c:pt idx="23950">
                  <c:v>239453.2</c:v>
                </c:pt>
                <c:pt idx="23951">
                  <c:v>239463.2</c:v>
                </c:pt>
                <c:pt idx="23952">
                  <c:v>239473.2</c:v>
                </c:pt>
                <c:pt idx="23953">
                  <c:v>239483.19</c:v>
                </c:pt>
                <c:pt idx="23954">
                  <c:v>239493.2</c:v>
                </c:pt>
                <c:pt idx="23955">
                  <c:v>239503.2</c:v>
                </c:pt>
                <c:pt idx="23956">
                  <c:v>239513.2</c:v>
                </c:pt>
                <c:pt idx="23957">
                  <c:v>239523.20000000001</c:v>
                </c:pt>
                <c:pt idx="23958">
                  <c:v>239533.19</c:v>
                </c:pt>
                <c:pt idx="23959">
                  <c:v>239543.2</c:v>
                </c:pt>
                <c:pt idx="23960">
                  <c:v>239553.17</c:v>
                </c:pt>
                <c:pt idx="23961">
                  <c:v>239563.19</c:v>
                </c:pt>
                <c:pt idx="23962">
                  <c:v>239573.17</c:v>
                </c:pt>
                <c:pt idx="23963">
                  <c:v>239583.17</c:v>
                </c:pt>
                <c:pt idx="23964">
                  <c:v>239593.2</c:v>
                </c:pt>
                <c:pt idx="23965">
                  <c:v>239603.17</c:v>
                </c:pt>
                <c:pt idx="23966">
                  <c:v>239613.19</c:v>
                </c:pt>
                <c:pt idx="23967">
                  <c:v>239623.17</c:v>
                </c:pt>
                <c:pt idx="23968">
                  <c:v>239633.17</c:v>
                </c:pt>
                <c:pt idx="23969">
                  <c:v>239643.17</c:v>
                </c:pt>
                <c:pt idx="23970">
                  <c:v>239653.17</c:v>
                </c:pt>
                <c:pt idx="23971">
                  <c:v>239663.16</c:v>
                </c:pt>
                <c:pt idx="23972">
                  <c:v>239673.17</c:v>
                </c:pt>
                <c:pt idx="23973">
                  <c:v>239683.14</c:v>
                </c:pt>
                <c:pt idx="23974">
                  <c:v>239693.17</c:v>
                </c:pt>
                <c:pt idx="23975">
                  <c:v>239703.17</c:v>
                </c:pt>
                <c:pt idx="23976">
                  <c:v>239713.16</c:v>
                </c:pt>
                <c:pt idx="23977">
                  <c:v>239723.17</c:v>
                </c:pt>
                <c:pt idx="23978">
                  <c:v>239733.14</c:v>
                </c:pt>
                <c:pt idx="23979">
                  <c:v>239743.16</c:v>
                </c:pt>
                <c:pt idx="23980">
                  <c:v>239753.14</c:v>
                </c:pt>
                <c:pt idx="23981">
                  <c:v>239763.14</c:v>
                </c:pt>
                <c:pt idx="23982">
                  <c:v>239773.14</c:v>
                </c:pt>
                <c:pt idx="23983">
                  <c:v>239783.14</c:v>
                </c:pt>
                <c:pt idx="23984">
                  <c:v>239793.13</c:v>
                </c:pt>
                <c:pt idx="23985">
                  <c:v>239803.14</c:v>
                </c:pt>
                <c:pt idx="23986">
                  <c:v>239813.14</c:v>
                </c:pt>
                <c:pt idx="23987">
                  <c:v>239823.14</c:v>
                </c:pt>
                <c:pt idx="23988">
                  <c:v>239833.14</c:v>
                </c:pt>
                <c:pt idx="23989">
                  <c:v>239843.13</c:v>
                </c:pt>
                <c:pt idx="23990">
                  <c:v>239853.14</c:v>
                </c:pt>
                <c:pt idx="23991">
                  <c:v>239863.11</c:v>
                </c:pt>
                <c:pt idx="23992">
                  <c:v>239873.13</c:v>
                </c:pt>
                <c:pt idx="23993">
                  <c:v>239883.11</c:v>
                </c:pt>
                <c:pt idx="23994">
                  <c:v>239893.13</c:v>
                </c:pt>
                <c:pt idx="23995">
                  <c:v>239903.11</c:v>
                </c:pt>
                <c:pt idx="23996">
                  <c:v>239913.11</c:v>
                </c:pt>
                <c:pt idx="23997">
                  <c:v>239923.13</c:v>
                </c:pt>
                <c:pt idx="23998">
                  <c:v>239933.11</c:v>
                </c:pt>
                <c:pt idx="23999">
                  <c:v>239943.11</c:v>
                </c:pt>
                <c:pt idx="24000">
                  <c:v>239953.11</c:v>
                </c:pt>
                <c:pt idx="24001">
                  <c:v>239963.11</c:v>
                </c:pt>
                <c:pt idx="24002">
                  <c:v>239973.09</c:v>
                </c:pt>
                <c:pt idx="24003">
                  <c:v>239983.11</c:v>
                </c:pt>
                <c:pt idx="24004">
                  <c:v>239993.08</c:v>
                </c:pt>
                <c:pt idx="24005">
                  <c:v>240003.11</c:v>
                </c:pt>
                <c:pt idx="24006">
                  <c:v>240013.11</c:v>
                </c:pt>
                <c:pt idx="24007">
                  <c:v>240023.09</c:v>
                </c:pt>
                <c:pt idx="24008">
                  <c:v>240033.11</c:v>
                </c:pt>
                <c:pt idx="24009">
                  <c:v>240043.08</c:v>
                </c:pt>
                <c:pt idx="24010">
                  <c:v>240053.09</c:v>
                </c:pt>
                <c:pt idx="24011">
                  <c:v>240063.08</c:v>
                </c:pt>
                <c:pt idx="24012">
                  <c:v>240073.08</c:v>
                </c:pt>
                <c:pt idx="24013">
                  <c:v>240083.08</c:v>
                </c:pt>
                <c:pt idx="24014">
                  <c:v>240093.08</c:v>
                </c:pt>
                <c:pt idx="24015">
                  <c:v>240103.08</c:v>
                </c:pt>
                <c:pt idx="24016">
                  <c:v>240113.08</c:v>
                </c:pt>
                <c:pt idx="24017">
                  <c:v>240123.08</c:v>
                </c:pt>
                <c:pt idx="24018">
                  <c:v>240133.08</c:v>
                </c:pt>
                <c:pt idx="24019">
                  <c:v>240143.08</c:v>
                </c:pt>
                <c:pt idx="24020">
                  <c:v>240153.06</c:v>
                </c:pt>
                <c:pt idx="24021">
                  <c:v>240163.08</c:v>
                </c:pt>
                <c:pt idx="24022">
                  <c:v>240173.05</c:v>
                </c:pt>
                <c:pt idx="24023">
                  <c:v>240183.08</c:v>
                </c:pt>
                <c:pt idx="24024">
                  <c:v>240193.05</c:v>
                </c:pt>
                <c:pt idx="24025">
                  <c:v>240203.06</c:v>
                </c:pt>
                <c:pt idx="24026">
                  <c:v>240213.05</c:v>
                </c:pt>
                <c:pt idx="24027">
                  <c:v>240223.05</c:v>
                </c:pt>
                <c:pt idx="24028">
                  <c:v>240233.06</c:v>
                </c:pt>
                <c:pt idx="24029">
                  <c:v>240243.05</c:v>
                </c:pt>
                <c:pt idx="24030">
                  <c:v>240253.05</c:v>
                </c:pt>
                <c:pt idx="24031">
                  <c:v>240263.05</c:v>
                </c:pt>
                <c:pt idx="24032">
                  <c:v>240273.05</c:v>
                </c:pt>
                <c:pt idx="24033">
                  <c:v>240283.05</c:v>
                </c:pt>
                <c:pt idx="24034">
                  <c:v>240293.05</c:v>
                </c:pt>
                <c:pt idx="24035">
                  <c:v>240303.03</c:v>
                </c:pt>
                <c:pt idx="24036">
                  <c:v>240313.05</c:v>
                </c:pt>
                <c:pt idx="24037">
                  <c:v>240323.02</c:v>
                </c:pt>
                <c:pt idx="24038">
                  <c:v>240333.03</c:v>
                </c:pt>
                <c:pt idx="24039">
                  <c:v>240343.05</c:v>
                </c:pt>
                <c:pt idx="24040">
                  <c:v>240353.02</c:v>
                </c:pt>
                <c:pt idx="24041">
                  <c:v>240363.05</c:v>
                </c:pt>
                <c:pt idx="24042">
                  <c:v>240373.02</c:v>
                </c:pt>
                <c:pt idx="24043">
                  <c:v>240383.03</c:v>
                </c:pt>
                <c:pt idx="24044">
                  <c:v>240393.02</c:v>
                </c:pt>
                <c:pt idx="24045">
                  <c:v>240403.02</c:v>
                </c:pt>
                <c:pt idx="24046">
                  <c:v>240413.02</c:v>
                </c:pt>
                <c:pt idx="24047">
                  <c:v>240423.02</c:v>
                </c:pt>
                <c:pt idx="24048">
                  <c:v>240433</c:v>
                </c:pt>
                <c:pt idx="24049">
                  <c:v>240443.02</c:v>
                </c:pt>
                <c:pt idx="24050">
                  <c:v>240453.02</c:v>
                </c:pt>
                <c:pt idx="24051">
                  <c:v>240463</c:v>
                </c:pt>
                <c:pt idx="24052">
                  <c:v>240473.02</c:v>
                </c:pt>
                <c:pt idx="24053">
                  <c:v>240483</c:v>
                </c:pt>
                <c:pt idx="24054">
                  <c:v>240493.02</c:v>
                </c:pt>
                <c:pt idx="24055">
                  <c:v>240502.98</c:v>
                </c:pt>
                <c:pt idx="24056">
                  <c:v>240513</c:v>
                </c:pt>
                <c:pt idx="24057">
                  <c:v>240522.98</c:v>
                </c:pt>
                <c:pt idx="24058">
                  <c:v>240532.98</c:v>
                </c:pt>
                <c:pt idx="24059">
                  <c:v>240543</c:v>
                </c:pt>
                <c:pt idx="24060">
                  <c:v>240552.98</c:v>
                </c:pt>
                <c:pt idx="24061">
                  <c:v>240563</c:v>
                </c:pt>
                <c:pt idx="24062">
                  <c:v>240572.98</c:v>
                </c:pt>
                <c:pt idx="24063">
                  <c:v>240582.98</c:v>
                </c:pt>
                <c:pt idx="24064">
                  <c:v>240592.98</c:v>
                </c:pt>
                <c:pt idx="24065">
                  <c:v>240602.98</c:v>
                </c:pt>
                <c:pt idx="24066">
                  <c:v>240612.97</c:v>
                </c:pt>
                <c:pt idx="24067">
                  <c:v>240622.98</c:v>
                </c:pt>
                <c:pt idx="24068">
                  <c:v>240632.95</c:v>
                </c:pt>
                <c:pt idx="24069">
                  <c:v>240642.97</c:v>
                </c:pt>
                <c:pt idx="24070">
                  <c:v>240652.98</c:v>
                </c:pt>
                <c:pt idx="24071">
                  <c:v>240662.97</c:v>
                </c:pt>
                <c:pt idx="24072">
                  <c:v>240672.98</c:v>
                </c:pt>
                <c:pt idx="24073">
                  <c:v>240682.95</c:v>
                </c:pt>
                <c:pt idx="24074">
                  <c:v>240692.97</c:v>
                </c:pt>
                <c:pt idx="24075">
                  <c:v>240702.95</c:v>
                </c:pt>
                <c:pt idx="24076">
                  <c:v>240712.95</c:v>
                </c:pt>
                <c:pt idx="24077">
                  <c:v>240722.95</c:v>
                </c:pt>
                <c:pt idx="24078">
                  <c:v>240732.95</c:v>
                </c:pt>
                <c:pt idx="24079">
                  <c:v>240742.94</c:v>
                </c:pt>
                <c:pt idx="24080">
                  <c:v>240752.95</c:v>
                </c:pt>
                <c:pt idx="24081">
                  <c:v>240762.95</c:v>
                </c:pt>
                <c:pt idx="24082">
                  <c:v>240772.95</c:v>
                </c:pt>
                <c:pt idx="24083">
                  <c:v>240782.95</c:v>
                </c:pt>
                <c:pt idx="24084">
                  <c:v>240792.94</c:v>
                </c:pt>
                <c:pt idx="24085">
                  <c:v>240802.95</c:v>
                </c:pt>
                <c:pt idx="24086">
                  <c:v>240812.92</c:v>
                </c:pt>
                <c:pt idx="24087">
                  <c:v>240822.94</c:v>
                </c:pt>
                <c:pt idx="24088">
                  <c:v>240832.92</c:v>
                </c:pt>
                <c:pt idx="24089">
                  <c:v>240842.92</c:v>
                </c:pt>
                <c:pt idx="24090">
                  <c:v>240852.95</c:v>
                </c:pt>
                <c:pt idx="24091">
                  <c:v>240862.92</c:v>
                </c:pt>
                <c:pt idx="24092">
                  <c:v>240872.94</c:v>
                </c:pt>
                <c:pt idx="24093">
                  <c:v>240882.92</c:v>
                </c:pt>
                <c:pt idx="24094">
                  <c:v>240892.92</c:v>
                </c:pt>
                <c:pt idx="24095">
                  <c:v>240902.92</c:v>
                </c:pt>
                <c:pt idx="24096">
                  <c:v>240912.92</c:v>
                </c:pt>
                <c:pt idx="24097">
                  <c:v>240922.91</c:v>
                </c:pt>
                <c:pt idx="24098">
                  <c:v>240932.92</c:v>
                </c:pt>
                <c:pt idx="24099">
                  <c:v>240942.89</c:v>
                </c:pt>
                <c:pt idx="24100">
                  <c:v>240952.92</c:v>
                </c:pt>
                <c:pt idx="24101">
                  <c:v>240962.92</c:v>
                </c:pt>
                <c:pt idx="24102">
                  <c:v>240972.91</c:v>
                </c:pt>
                <c:pt idx="24103">
                  <c:v>240982.92</c:v>
                </c:pt>
                <c:pt idx="24104">
                  <c:v>240992.89</c:v>
                </c:pt>
                <c:pt idx="24105">
                  <c:v>241002.91</c:v>
                </c:pt>
                <c:pt idx="24106">
                  <c:v>241012.89</c:v>
                </c:pt>
                <c:pt idx="24107">
                  <c:v>241022.89</c:v>
                </c:pt>
                <c:pt idx="24108">
                  <c:v>241032.89</c:v>
                </c:pt>
                <c:pt idx="24109">
                  <c:v>241042.89</c:v>
                </c:pt>
                <c:pt idx="24110">
                  <c:v>241052.88</c:v>
                </c:pt>
                <c:pt idx="24111">
                  <c:v>241062.89</c:v>
                </c:pt>
                <c:pt idx="24112">
                  <c:v>241072.89</c:v>
                </c:pt>
                <c:pt idx="24113">
                  <c:v>241082.89</c:v>
                </c:pt>
                <c:pt idx="24114">
                  <c:v>241092.89</c:v>
                </c:pt>
                <c:pt idx="24115">
                  <c:v>241102.88</c:v>
                </c:pt>
                <c:pt idx="24116">
                  <c:v>241112.89</c:v>
                </c:pt>
                <c:pt idx="24117">
                  <c:v>241122.86</c:v>
                </c:pt>
                <c:pt idx="24118">
                  <c:v>241132.88</c:v>
                </c:pt>
                <c:pt idx="24119">
                  <c:v>241142.86</c:v>
                </c:pt>
                <c:pt idx="24120">
                  <c:v>241152.88</c:v>
                </c:pt>
                <c:pt idx="24121">
                  <c:v>241162.86</c:v>
                </c:pt>
                <c:pt idx="24122">
                  <c:v>241172.86</c:v>
                </c:pt>
                <c:pt idx="24123">
                  <c:v>241182.88</c:v>
                </c:pt>
                <c:pt idx="24124">
                  <c:v>241192.86</c:v>
                </c:pt>
                <c:pt idx="24125">
                  <c:v>241202.86</c:v>
                </c:pt>
                <c:pt idx="24126">
                  <c:v>241212.86</c:v>
                </c:pt>
                <c:pt idx="24127">
                  <c:v>241222.86</c:v>
                </c:pt>
                <c:pt idx="24128">
                  <c:v>241232.84</c:v>
                </c:pt>
                <c:pt idx="24129">
                  <c:v>241242.86</c:v>
                </c:pt>
                <c:pt idx="24130">
                  <c:v>241252.84</c:v>
                </c:pt>
                <c:pt idx="24131">
                  <c:v>241262.86</c:v>
                </c:pt>
                <c:pt idx="24132">
                  <c:v>241272.83</c:v>
                </c:pt>
                <c:pt idx="24133">
                  <c:v>241282.84</c:v>
                </c:pt>
                <c:pt idx="24134">
                  <c:v>241292.86</c:v>
                </c:pt>
                <c:pt idx="24135">
                  <c:v>241302.83</c:v>
                </c:pt>
                <c:pt idx="24136">
                  <c:v>241312.84</c:v>
                </c:pt>
                <c:pt idx="24137">
                  <c:v>241322.83</c:v>
                </c:pt>
                <c:pt idx="24138">
                  <c:v>241332.84</c:v>
                </c:pt>
                <c:pt idx="24139">
                  <c:v>241342.83</c:v>
                </c:pt>
                <c:pt idx="24140">
                  <c:v>241352.83</c:v>
                </c:pt>
                <c:pt idx="24141">
                  <c:v>241362.83</c:v>
                </c:pt>
                <c:pt idx="24142">
                  <c:v>241372.83</c:v>
                </c:pt>
                <c:pt idx="24143">
                  <c:v>241382.83</c:v>
                </c:pt>
                <c:pt idx="24144">
                  <c:v>241392.83</c:v>
                </c:pt>
                <c:pt idx="24145">
                  <c:v>241402.83</c:v>
                </c:pt>
                <c:pt idx="24146">
                  <c:v>241412.81</c:v>
                </c:pt>
                <c:pt idx="24147">
                  <c:v>241422.83</c:v>
                </c:pt>
                <c:pt idx="24148">
                  <c:v>241432.8</c:v>
                </c:pt>
                <c:pt idx="24149">
                  <c:v>241442.83</c:v>
                </c:pt>
                <c:pt idx="24150">
                  <c:v>241452.79999999999</c:v>
                </c:pt>
                <c:pt idx="24151">
                  <c:v>241462.81</c:v>
                </c:pt>
                <c:pt idx="24152">
                  <c:v>241472.8</c:v>
                </c:pt>
                <c:pt idx="24153">
                  <c:v>241482.8</c:v>
                </c:pt>
                <c:pt idx="24154">
                  <c:v>241492.81</c:v>
                </c:pt>
                <c:pt idx="24155">
                  <c:v>241502.8</c:v>
                </c:pt>
                <c:pt idx="24156">
                  <c:v>241512.8</c:v>
                </c:pt>
                <c:pt idx="24157">
                  <c:v>241522.8</c:v>
                </c:pt>
                <c:pt idx="24158">
                  <c:v>241532.79999999999</c:v>
                </c:pt>
                <c:pt idx="24159">
                  <c:v>241542.8</c:v>
                </c:pt>
                <c:pt idx="24160">
                  <c:v>241552.8</c:v>
                </c:pt>
                <c:pt idx="24161">
                  <c:v>241562.78</c:v>
                </c:pt>
                <c:pt idx="24162">
                  <c:v>241572.8</c:v>
                </c:pt>
                <c:pt idx="24163">
                  <c:v>241582.77</c:v>
                </c:pt>
                <c:pt idx="24164">
                  <c:v>241592.78</c:v>
                </c:pt>
                <c:pt idx="24165">
                  <c:v>241602.8</c:v>
                </c:pt>
                <c:pt idx="24166">
                  <c:v>241612.77</c:v>
                </c:pt>
                <c:pt idx="24167">
                  <c:v>241622.8</c:v>
                </c:pt>
                <c:pt idx="24168">
                  <c:v>241632.77</c:v>
                </c:pt>
                <c:pt idx="24169">
                  <c:v>241642.78</c:v>
                </c:pt>
                <c:pt idx="24170">
                  <c:v>241652.77</c:v>
                </c:pt>
                <c:pt idx="24171">
                  <c:v>241662.77</c:v>
                </c:pt>
                <c:pt idx="24172">
                  <c:v>241672.77</c:v>
                </c:pt>
                <c:pt idx="24173">
                  <c:v>241682.77</c:v>
                </c:pt>
                <c:pt idx="24174">
                  <c:v>241692.75</c:v>
                </c:pt>
                <c:pt idx="24175">
                  <c:v>241702.77</c:v>
                </c:pt>
                <c:pt idx="24176">
                  <c:v>241712.77</c:v>
                </c:pt>
                <c:pt idx="24177">
                  <c:v>241722.75</c:v>
                </c:pt>
                <c:pt idx="24178">
                  <c:v>241732.77</c:v>
                </c:pt>
                <c:pt idx="24179">
                  <c:v>241742.75</c:v>
                </c:pt>
                <c:pt idx="24180">
                  <c:v>241752.77</c:v>
                </c:pt>
                <c:pt idx="24181">
                  <c:v>241762.73</c:v>
                </c:pt>
                <c:pt idx="24182">
                  <c:v>241772.75</c:v>
                </c:pt>
                <c:pt idx="24183">
                  <c:v>241782.73</c:v>
                </c:pt>
                <c:pt idx="24184">
                  <c:v>241792.73</c:v>
                </c:pt>
                <c:pt idx="24185">
                  <c:v>241802.75</c:v>
                </c:pt>
                <c:pt idx="24186">
                  <c:v>241812.73</c:v>
                </c:pt>
                <c:pt idx="24187">
                  <c:v>241822.75</c:v>
                </c:pt>
                <c:pt idx="24188">
                  <c:v>241832.73</c:v>
                </c:pt>
                <c:pt idx="24189">
                  <c:v>241842.73</c:v>
                </c:pt>
                <c:pt idx="24190">
                  <c:v>241852.73</c:v>
                </c:pt>
                <c:pt idx="24191">
                  <c:v>241862.73</c:v>
                </c:pt>
                <c:pt idx="24192">
                  <c:v>241872.72</c:v>
                </c:pt>
                <c:pt idx="24193">
                  <c:v>241882.73</c:v>
                </c:pt>
                <c:pt idx="24194">
                  <c:v>241892.7</c:v>
                </c:pt>
                <c:pt idx="24195">
                  <c:v>241902.72</c:v>
                </c:pt>
                <c:pt idx="24196">
                  <c:v>241912.73</c:v>
                </c:pt>
                <c:pt idx="24197">
                  <c:v>241922.72</c:v>
                </c:pt>
                <c:pt idx="24198">
                  <c:v>241932.73</c:v>
                </c:pt>
                <c:pt idx="24199">
                  <c:v>241942.7</c:v>
                </c:pt>
                <c:pt idx="24200">
                  <c:v>241952.72</c:v>
                </c:pt>
                <c:pt idx="24201">
                  <c:v>241962.7</c:v>
                </c:pt>
                <c:pt idx="24202">
                  <c:v>241972.7</c:v>
                </c:pt>
                <c:pt idx="24203">
                  <c:v>241982.7</c:v>
                </c:pt>
                <c:pt idx="24204">
                  <c:v>241992.7</c:v>
                </c:pt>
                <c:pt idx="24205">
                  <c:v>242002.69</c:v>
                </c:pt>
                <c:pt idx="24206">
                  <c:v>242012.7</c:v>
                </c:pt>
                <c:pt idx="24207">
                  <c:v>242022.7</c:v>
                </c:pt>
                <c:pt idx="24208">
                  <c:v>242032.7</c:v>
                </c:pt>
                <c:pt idx="24209">
                  <c:v>242042.7</c:v>
                </c:pt>
                <c:pt idx="24210">
                  <c:v>242052.69</c:v>
                </c:pt>
                <c:pt idx="24211">
                  <c:v>242062.7</c:v>
                </c:pt>
                <c:pt idx="24212">
                  <c:v>242072.67</c:v>
                </c:pt>
                <c:pt idx="24213">
                  <c:v>242082.69</c:v>
                </c:pt>
                <c:pt idx="24214">
                  <c:v>242092.67</c:v>
                </c:pt>
                <c:pt idx="24215">
                  <c:v>242102.67</c:v>
                </c:pt>
                <c:pt idx="24216">
                  <c:v>242112.67</c:v>
                </c:pt>
                <c:pt idx="24217">
                  <c:v>242122.67</c:v>
                </c:pt>
                <c:pt idx="24218">
                  <c:v>242132.69</c:v>
                </c:pt>
                <c:pt idx="24219">
                  <c:v>242142.67</c:v>
                </c:pt>
                <c:pt idx="24220">
                  <c:v>242152.67</c:v>
                </c:pt>
                <c:pt idx="24221">
                  <c:v>242162.67</c:v>
                </c:pt>
                <c:pt idx="24222">
                  <c:v>242172.67</c:v>
                </c:pt>
                <c:pt idx="24223">
                  <c:v>242182.66</c:v>
                </c:pt>
                <c:pt idx="24224">
                  <c:v>242192.67</c:v>
                </c:pt>
                <c:pt idx="24225">
                  <c:v>242202.64</c:v>
                </c:pt>
                <c:pt idx="24226">
                  <c:v>242212.67</c:v>
                </c:pt>
                <c:pt idx="24227">
                  <c:v>242222.64</c:v>
                </c:pt>
                <c:pt idx="24228">
                  <c:v>242232.66</c:v>
                </c:pt>
                <c:pt idx="24229">
                  <c:v>242242.67</c:v>
                </c:pt>
                <c:pt idx="24230">
                  <c:v>242252.64</c:v>
                </c:pt>
                <c:pt idx="24231">
                  <c:v>242262.66</c:v>
                </c:pt>
                <c:pt idx="24232">
                  <c:v>242272.64000000001</c:v>
                </c:pt>
                <c:pt idx="24233">
                  <c:v>242282.64</c:v>
                </c:pt>
                <c:pt idx="24234">
                  <c:v>242292.64</c:v>
                </c:pt>
                <c:pt idx="24235">
                  <c:v>242302.64</c:v>
                </c:pt>
                <c:pt idx="24236">
                  <c:v>242312.64</c:v>
                </c:pt>
                <c:pt idx="24237">
                  <c:v>242322.64</c:v>
                </c:pt>
                <c:pt idx="24238">
                  <c:v>242332.64</c:v>
                </c:pt>
                <c:pt idx="24239">
                  <c:v>242342.64</c:v>
                </c:pt>
                <c:pt idx="24240">
                  <c:v>242352.64000000001</c:v>
                </c:pt>
                <c:pt idx="24241">
                  <c:v>242362.63</c:v>
                </c:pt>
                <c:pt idx="24242">
                  <c:v>242372.64</c:v>
                </c:pt>
                <c:pt idx="24243">
                  <c:v>242382.61</c:v>
                </c:pt>
                <c:pt idx="24244">
                  <c:v>242392.64</c:v>
                </c:pt>
                <c:pt idx="24245">
                  <c:v>242402.61</c:v>
                </c:pt>
                <c:pt idx="24246">
                  <c:v>242412.63</c:v>
                </c:pt>
                <c:pt idx="24247">
                  <c:v>242422.61</c:v>
                </c:pt>
                <c:pt idx="24248">
                  <c:v>242432.61</c:v>
                </c:pt>
                <c:pt idx="24249">
                  <c:v>242442.63</c:v>
                </c:pt>
                <c:pt idx="24250">
                  <c:v>242452.61</c:v>
                </c:pt>
                <c:pt idx="24251">
                  <c:v>242462.61</c:v>
                </c:pt>
                <c:pt idx="24252">
                  <c:v>242472.61</c:v>
                </c:pt>
                <c:pt idx="24253">
                  <c:v>242482.61</c:v>
                </c:pt>
                <c:pt idx="24254">
                  <c:v>242492.59</c:v>
                </c:pt>
                <c:pt idx="24255">
                  <c:v>242502.61</c:v>
                </c:pt>
                <c:pt idx="24256">
                  <c:v>242512.59</c:v>
                </c:pt>
                <c:pt idx="24257">
                  <c:v>242522.61</c:v>
                </c:pt>
                <c:pt idx="24258">
                  <c:v>242532.58</c:v>
                </c:pt>
                <c:pt idx="24259">
                  <c:v>242542.59</c:v>
                </c:pt>
                <c:pt idx="24260">
                  <c:v>242552.61</c:v>
                </c:pt>
                <c:pt idx="24261">
                  <c:v>242562.58</c:v>
                </c:pt>
                <c:pt idx="24262">
                  <c:v>242572.59</c:v>
                </c:pt>
                <c:pt idx="24263">
                  <c:v>242582.58</c:v>
                </c:pt>
                <c:pt idx="24264">
                  <c:v>242592.59</c:v>
                </c:pt>
                <c:pt idx="24265">
                  <c:v>242602.58</c:v>
                </c:pt>
                <c:pt idx="24266">
                  <c:v>242612.58</c:v>
                </c:pt>
                <c:pt idx="24267">
                  <c:v>242622.58</c:v>
                </c:pt>
                <c:pt idx="24268">
                  <c:v>242632.58</c:v>
                </c:pt>
                <c:pt idx="24269">
                  <c:v>242642.56</c:v>
                </c:pt>
                <c:pt idx="24270">
                  <c:v>242652.58</c:v>
                </c:pt>
                <c:pt idx="24271">
                  <c:v>242662.58</c:v>
                </c:pt>
                <c:pt idx="24272">
                  <c:v>242672.56</c:v>
                </c:pt>
                <c:pt idx="24273">
                  <c:v>242682.58</c:v>
                </c:pt>
                <c:pt idx="24274">
                  <c:v>242692.56</c:v>
                </c:pt>
                <c:pt idx="24275">
                  <c:v>242702.58</c:v>
                </c:pt>
                <c:pt idx="24276">
                  <c:v>242712.55</c:v>
                </c:pt>
                <c:pt idx="24277">
                  <c:v>242722.56</c:v>
                </c:pt>
                <c:pt idx="24278">
                  <c:v>242732.55</c:v>
                </c:pt>
                <c:pt idx="24279">
                  <c:v>242742.55</c:v>
                </c:pt>
                <c:pt idx="24280">
                  <c:v>242752.55</c:v>
                </c:pt>
                <c:pt idx="24281">
                  <c:v>242762.55</c:v>
                </c:pt>
                <c:pt idx="24282">
                  <c:v>242772.56</c:v>
                </c:pt>
                <c:pt idx="24283">
                  <c:v>242782.55</c:v>
                </c:pt>
                <c:pt idx="24284">
                  <c:v>242792.55</c:v>
                </c:pt>
                <c:pt idx="24285">
                  <c:v>242802.55</c:v>
                </c:pt>
                <c:pt idx="24286">
                  <c:v>242812.55</c:v>
                </c:pt>
                <c:pt idx="24287">
                  <c:v>242822.53</c:v>
                </c:pt>
                <c:pt idx="24288">
                  <c:v>242832.55</c:v>
                </c:pt>
                <c:pt idx="24289">
                  <c:v>242842.52</c:v>
                </c:pt>
                <c:pt idx="24290">
                  <c:v>242852.53</c:v>
                </c:pt>
                <c:pt idx="24291">
                  <c:v>242862.55</c:v>
                </c:pt>
                <c:pt idx="24292">
                  <c:v>242872.52</c:v>
                </c:pt>
                <c:pt idx="24293">
                  <c:v>242882.55</c:v>
                </c:pt>
                <c:pt idx="24294">
                  <c:v>242892.52</c:v>
                </c:pt>
                <c:pt idx="24295">
                  <c:v>242902.53</c:v>
                </c:pt>
                <c:pt idx="24296">
                  <c:v>242912.52</c:v>
                </c:pt>
                <c:pt idx="24297">
                  <c:v>242922.52</c:v>
                </c:pt>
                <c:pt idx="24298">
                  <c:v>242932.52</c:v>
                </c:pt>
                <c:pt idx="24299">
                  <c:v>242942.52</c:v>
                </c:pt>
                <c:pt idx="24300">
                  <c:v>242952.5</c:v>
                </c:pt>
                <c:pt idx="24301">
                  <c:v>242962.52</c:v>
                </c:pt>
                <c:pt idx="24302">
                  <c:v>242972.52</c:v>
                </c:pt>
                <c:pt idx="24303">
                  <c:v>242982.52</c:v>
                </c:pt>
                <c:pt idx="24304">
                  <c:v>242992.52</c:v>
                </c:pt>
                <c:pt idx="24305">
                  <c:v>243002.5</c:v>
                </c:pt>
                <c:pt idx="24306">
                  <c:v>243012.52</c:v>
                </c:pt>
                <c:pt idx="24307">
                  <c:v>243022.48</c:v>
                </c:pt>
                <c:pt idx="24308">
                  <c:v>243032.5</c:v>
                </c:pt>
                <c:pt idx="24309">
                  <c:v>243042.48</c:v>
                </c:pt>
                <c:pt idx="24310">
                  <c:v>243052.48</c:v>
                </c:pt>
                <c:pt idx="24311">
                  <c:v>243062.48</c:v>
                </c:pt>
                <c:pt idx="24312">
                  <c:v>243072.48</c:v>
                </c:pt>
                <c:pt idx="24313">
                  <c:v>243082.5</c:v>
                </c:pt>
                <c:pt idx="24314">
                  <c:v>243092.48000000001</c:v>
                </c:pt>
                <c:pt idx="24315">
                  <c:v>243102.48</c:v>
                </c:pt>
                <c:pt idx="24316">
                  <c:v>243112.48</c:v>
                </c:pt>
                <c:pt idx="24317">
                  <c:v>243122.48</c:v>
                </c:pt>
                <c:pt idx="24318">
                  <c:v>243132.47</c:v>
                </c:pt>
                <c:pt idx="24319">
                  <c:v>243142.48</c:v>
                </c:pt>
                <c:pt idx="24320">
                  <c:v>243152.45</c:v>
                </c:pt>
                <c:pt idx="24321">
                  <c:v>243162.47</c:v>
                </c:pt>
                <c:pt idx="24322">
                  <c:v>243172.45</c:v>
                </c:pt>
                <c:pt idx="24323">
                  <c:v>243182.47</c:v>
                </c:pt>
                <c:pt idx="24324">
                  <c:v>243192.48</c:v>
                </c:pt>
                <c:pt idx="24325">
                  <c:v>243202.45</c:v>
                </c:pt>
                <c:pt idx="24326">
                  <c:v>243212.47</c:v>
                </c:pt>
                <c:pt idx="24327">
                  <c:v>243222.45</c:v>
                </c:pt>
                <c:pt idx="24328">
                  <c:v>243232.45</c:v>
                </c:pt>
                <c:pt idx="24329">
                  <c:v>243242.45</c:v>
                </c:pt>
                <c:pt idx="24330">
                  <c:v>243252.45</c:v>
                </c:pt>
                <c:pt idx="24331">
                  <c:v>243262.44</c:v>
                </c:pt>
                <c:pt idx="24332">
                  <c:v>243272.45</c:v>
                </c:pt>
                <c:pt idx="24333">
                  <c:v>243282.44</c:v>
                </c:pt>
                <c:pt idx="24334">
                  <c:v>243292.45</c:v>
                </c:pt>
                <c:pt idx="24335">
                  <c:v>243302.45</c:v>
                </c:pt>
                <c:pt idx="24336">
                  <c:v>243312.44</c:v>
                </c:pt>
                <c:pt idx="24337">
                  <c:v>243322.45</c:v>
                </c:pt>
                <c:pt idx="24338">
                  <c:v>243332.42</c:v>
                </c:pt>
                <c:pt idx="24339">
                  <c:v>243342.44</c:v>
                </c:pt>
                <c:pt idx="24340">
                  <c:v>243352.42</c:v>
                </c:pt>
                <c:pt idx="24341">
                  <c:v>243362.44</c:v>
                </c:pt>
                <c:pt idx="24342">
                  <c:v>243372.42</c:v>
                </c:pt>
                <c:pt idx="24343">
                  <c:v>243382.42</c:v>
                </c:pt>
                <c:pt idx="24344">
                  <c:v>243392.44</c:v>
                </c:pt>
                <c:pt idx="24345">
                  <c:v>243402.42</c:v>
                </c:pt>
                <c:pt idx="24346">
                  <c:v>243412.42</c:v>
                </c:pt>
                <c:pt idx="24347">
                  <c:v>243422.42</c:v>
                </c:pt>
                <c:pt idx="24348">
                  <c:v>243432.42</c:v>
                </c:pt>
                <c:pt idx="24349">
                  <c:v>243442.41</c:v>
                </c:pt>
                <c:pt idx="24350">
                  <c:v>243452.42</c:v>
                </c:pt>
                <c:pt idx="24351">
                  <c:v>243462.39</c:v>
                </c:pt>
                <c:pt idx="24352">
                  <c:v>243472.42</c:v>
                </c:pt>
                <c:pt idx="24353">
                  <c:v>243482.39</c:v>
                </c:pt>
                <c:pt idx="24354">
                  <c:v>243492.41</c:v>
                </c:pt>
                <c:pt idx="24355">
                  <c:v>243502.42</c:v>
                </c:pt>
                <c:pt idx="24356">
                  <c:v>243512.39</c:v>
                </c:pt>
                <c:pt idx="24357">
                  <c:v>243522.41</c:v>
                </c:pt>
                <c:pt idx="24358">
                  <c:v>243532.39</c:v>
                </c:pt>
                <c:pt idx="24359">
                  <c:v>243542.39</c:v>
                </c:pt>
                <c:pt idx="24360">
                  <c:v>243552.39</c:v>
                </c:pt>
                <c:pt idx="24361">
                  <c:v>243562.39</c:v>
                </c:pt>
                <c:pt idx="24362">
                  <c:v>243572.39</c:v>
                </c:pt>
                <c:pt idx="24363">
                  <c:v>243582.39</c:v>
                </c:pt>
                <c:pt idx="24364">
                  <c:v>243592.38</c:v>
                </c:pt>
                <c:pt idx="24365">
                  <c:v>243602.39</c:v>
                </c:pt>
                <c:pt idx="24366">
                  <c:v>243612.39</c:v>
                </c:pt>
                <c:pt idx="24367">
                  <c:v>243622.38</c:v>
                </c:pt>
                <c:pt idx="24368">
                  <c:v>243632.39</c:v>
                </c:pt>
                <c:pt idx="24369">
                  <c:v>243642.36</c:v>
                </c:pt>
                <c:pt idx="24370">
                  <c:v>243652.39</c:v>
                </c:pt>
                <c:pt idx="24371">
                  <c:v>243662.36</c:v>
                </c:pt>
                <c:pt idx="24372">
                  <c:v>243672.38</c:v>
                </c:pt>
                <c:pt idx="24373">
                  <c:v>243682.36</c:v>
                </c:pt>
                <c:pt idx="24374">
                  <c:v>243692.36</c:v>
                </c:pt>
                <c:pt idx="24375">
                  <c:v>243702.36</c:v>
                </c:pt>
                <c:pt idx="24376">
                  <c:v>243712.36</c:v>
                </c:pt>
                <c:pt idx="24377">
                  <c:v>243722.36</c:v>
                </c:pt>
                <c:pt idx="24378">
                  <c:v>243732.36</c:v>
                </c:pt>
                <c:pt idx="24379">
                  <c:v>243742.36</c:v>
                </c:pt>
                <c:pt idx="24380">
                  <c:v>243752.34</c:v>
                </c:pt>
                <c:pt idx="24381">
                  <c:v>243762.36</c:v>
                </c:pt>
                <c:pt idx="24382">
                  <c:v>243772.34</c:v>
                </c:pt>
                <c:pt idx="24383">
                  <c:v>243782.36</c:v>
                </c:pt>
                <c:pt idx="24384">
                  <c:v>243792.33</c:v>
                </c:pt>
                <c:pt idx="24385">
                  <c:v>243802.34</c:v>
                </c:pt>
                <c:pt idx="24386">
                  <c:v>243812.33</c:v>
                </c:pt>
                <c:pt idx="24387">
                  <c:v>243822.33</c:v>
                </c:pt>
                <c:pt idx="24388">
                  <c:v>243832.34</c:v>
                </c:pt>
                <c:pt idx="24389">
                  <c:v>243842.33</c:v>
                </c:pt>
                <c:pt idx="24390">
                  <c:v>243852.34</c:v>
                </c:pt>
                <c:pt idx="24391">
                  <c:v>243862.33</c:v>
                </c:pt>
                <c:pt idx="24392">
                  <c:v>243872.33</c:v>
                </c:pt>
                <c:pt idx="24393">
                  <c:v>243882.33</c:v>
                </c:pt>
                <c:pt idx="24394">
                  <c:v>243892.33</c:v>
                </c:pt>
                <c:pt idx="24395">
                  <c:v>243902.31</c:v>
                </c:pt>
                <c:pt idx="24396">
                  <c:v>243912.33</c:v>
                </c:pt>
                <c:pt idx="24397">
                  <c:v>243922.33</c:v>
                </c:pt>
                <c:pt idx="24398">
                  <c:v>243932.31</c:v>
                </c:pt>
                <c:pt idx="24399">
                  <c:v>243942.33</c:v>
                </c:pt>
                <c:pt idx="24400">
                  <c:v>243952.31</c:v>
                </c:pt>
                <c:pt idx="24401">
                  <c:v>243962.33</c:v>
                </c:pt>
                <c:pt idx="24402">
                  <c:v>243972.3</c:v>
                </c:pt>
                <c:pt idx="24403">
                  <c:v>243982.31</c:v>
                </c:pt>
                <c:pt idx="24404">
                  <c:v>243992.3</c:v>
                </c:pt>
                <c:pt idx="24405">
                  <c:v>244002.3</c:v>
                </c:pt>
                <c:pt idx="24406">
                  <c:v>244012.3</c:v>
                </c:pt>
                <c:pt idx="24407">
                  <c:v>244022.3</c:v>
                </c:pt>
                <c:pt idx="24408">
                  <c:v>244032.31</c:v>
                </c:pt>
                <c:pt idx="24409">
                  <c:v>244042.3</c:v>
                </c:pt>
                <c:pt idx="24410">
                  <c:v>244052.3</c:v>
                </c:pt>
                <c:pt idx="24411">
                  <c:v>244062.3</c:v>
                </c:pt>
                <c:pt idx="24412">
                  <c:v>244072.3</c:v>
                </c:pt>
                <c:pt idx="24413">
                  <c:v>244082.28</c:v>
                </c:pt>
                <c:pt idx="24414">
                  <c:v>244092.3</c:v>
                </c:pt>
                <c:pt idx="24415">
                  <c:v>244102.27</c:v>
                </c:pt>
                <c:pt idx="24416">
                  <c:v>244112.28</c:v>
                </c:pt>
                <c:pt idx="24417">
                  <c:v>244122.27</c:v>
                </c:pt>
                <c:pt idx="24418">
                  <c:v>244132.27</c:v>
                </c:pt>
                <c:pt idx="24419">
                  <c:v>244142.3</c:v>
                </c:pt>
                <c:pt idx="24420">
                  <c:v>244152.27</c:v>
                </c:pt>
                <c:pt idx="24421">
                  <c:v>244162.28</c:v>
                </c:pt>
                <c:pt idx="24422">
                  <c:v>244172.27</c:v>
                </c:pt>
                <c:pt idx="24423">
                  <c:v>244182.27</c:v>
                </c:pt>
                <c:pt idx="24424">
                  <c:v>244192.27</c:v>
                </c:pt>
                <c:pt idx="24425">
                  <c:v>244202.27</c:v>
                </c:pt>
                <c:pt idx="24426">
                  <c:v>244212.25</c:v>
                </c:pt>
                <c:pt idx="24427">
                  <c:v>244222.27</c:v>
                </c:pt>
                <c:pt idx="24428">
                  <c:v>244232.23</c:v>
                </c:pt>
                <c:pt idx="24429">
                  <c:v>244242.27</c:v>
                </c:pt>
                <c:pt idx="24430">
                  <c:v>244252.27</c:v>
                </c:pt>
                <c:pt idx="24431">
                  <c:v>244262.25</c:v>
                </c:pt>
                <c:pt idx="24432">
                  <c:v>244272.27</c:v>
                </c:pt>
                <c:pt idx="24433">
                  <c:v>244282.23</c:v>
                </c:pt>
                <c:pt idx="24434">
                  <c:v>244292.25</c:v>
                </c:pt>
                <c:pt idx="24435">
                  <c:v>244302.23</c:v>
                </c:pt>
                <c:pt idx="24436">
                  <c:v>244312.23</c:v>
                </c:pt>
                <c:pt idx="24437">
                  <c:v>244322.23</c:v>
                </c:pt>
                <c:pt idx="24438">
                  <c:v>244332.23</c:v>
                </c:pt>
                <c:pt idx="24439">
                  <c:v>244342.22</c:v>
                </c:pt>
                <c:pt idx="24440">
                  <c:v>244352.23</c:v>
                </c:pt>
                <c:pt idx="24441">
                  <c:v>244362.23</c:v>
                </c:pt>
                <c:pt idx="24442">
                  <c:v>244372.23</c:v>
                </c:pt>
                <c:pt idx="24443">
                  <c:v>244382.23</c:v>
                </c:pt>
                <c:pt idx="24444">
                  <c:v>244392.22</c:v>
                </c:pt>
                <c:pt idx="24445">
                  <c:v>244402.23</c:v>
                </c:pt>
                <c:pt idx="24446">
                  <c:v>244412.2</c:v>
                </c:pt>
                <c:pt idx="24447">
                  <c:v>244422.22</c:v>
                </c:pt>
                <c:pt idx="24448">
                  <c:v>244432.2</c:v>
                </c:pt>
                <c:pt idx="24449">
                  <c:v>244442.22</c:v>
                </c:pt>
                <c:pt idx="24450">
                  <c:v>244452.23</c:v>
                </c:pt>
                <c:pt idx="24451">
                  <c:v>244462.2</c:v>
                </c:pt>
                <c:pt idx="24452">
                  <c:v>244472.22</c:v>
                </c:pt>
                <c:pt idx="24453">
                  <c:v>244482.2</c:v>
                </c:pt>
                <c:pt idx="24454">
                  <c:v>244492.2</c:v>
                </c:pt>
                <c:pt idx="24455">
                  <c:v>244502.2</c:v>
                </c:pt>
                <c:pt idx="24456">
                  <c:v>244512.2</c:v>
                </c:pt>
                <c:pt idx="24457">
                  <c:v>244522.19</c:v>
                </c:pt>
                <c:pt idx="24458">
                  <c:v>244532.2</c:v>
                </c:pt>
                <c:pt idx="24459">
                  <c:v>244542.19</c:v>
                </c:pt>
                <c:pt idx="24460">
                  <c:v>244552.2</c:v>
                </c:pt>
                <c:pt idx="24461">
                  <c:v>244562.2</c:v>
                </c:pt>
                <c:pt idx="24462">
                  <c:v>244572.19</c:v>
                </c:pt>
                <c:pt idx="24463">
                  <c:v>244582.2</c:v>
                </c:pt>
                <c:pt idx="24464">
                  <c:v>244592.17</c:v>
                </c:pt>
                <c:pt idx="24465">
                  <c:v>244602.19</c:v>
                </c:pt>
                <c:pt idx="24466">
                  <c:v>244612.17</c:v>
                </c:pt>
                <c:pt idx="24467">
                  <c:v>244622.19</c:v>
                </c:pt>
                <c:pt idx="24468">
                  <c:v>244632.17</c:v>
                </c:pt>
                <c:pt idx="24469">
                  <c:v>244642.17</c:v>
                </c:pt>
                <c:pt idx="24470">
                  <c:v>244652.17</c:v>
                </c:pt>
                <c:pt idx="24471">
                  <c:v>244662.17</c:v>
                </c:pt>
                <c:pt idx="24472">
                  <c:v>244672.17</c:v>
                </c:pt>
                <c:pt idx="24473">
                  <c:v>244682.17</c:v>
                </c:pt>
                <c:pt idx="24474">
                  <c:v>244692.17</c:v>
                </c:pt>
                <c:pt idx="24475">
                  <c:v>244702.16</c:v>
                </c:pt>
                <c:pt idx="24476">
                  <c:v>244712.17</c:v>
                </c:pt>
                <c:pt idx="24477">
                  <c:v>244722.14</c:v>
                </c:pt>
                <c:pt idx="24478">
                  <c:v>244732.17</c:v>
                </c:pt>
                <c:pt idx="24479">
                  <c:v>244742.14</c:v>
                </c:pt>
                <c:pt idx="24480">
                  <c:v>244752.16</c:v>
                </c:pt>
                <c:pt idx="24481">
                  <c:v>244762.14</c:v>
                </c:pt>
                <c:pt idx="24482">
                  <c:v>244772.14</c:v>
                </c:pt>
                <c:pt idx="24483">
                  <c:v>244782.16</c:v>
                </c:pt>
                <c:pt idx="24484">
                  <c:v>244792.14</c:v>
                </c:pt>
                <c:pt idx="24485">
                  <c:v>244802.14</c:v>
                </c:pt>
                <c:pt idx="24486">
                  <c:v>244812.14</c:v>
                </c:pt>
                <c:pt idx="24487">
                  <c:v>244822.14</c:v>
                </c:pt>
                <c:pt idx="24488">
                  <c:v>244832.14</c:v>
                </c:pt>
                <c:pt idx="24489">
                  <c:v>244842.14</c:v>
                </c:pt>
                <c:pt idx="24490">
                  <c:v>244852.13</c:v>
                </c:pt>
                <c:pt idx="24491">
                  <c:v>244862.14</c:v>
                </c:pt>
                <c:pt idx="24492">
                  <c:v>244872.11</c:v>
                </c:pt>
                <c:pt idx="24493">
                  <c:v>244882.13</c:v>
                </c:pt>
                <c:pt idx="24494">
                  <c:v>244892.14</c:v>
                </c:pt>
                <c:pt idx="24495">
                  <c:v>244902.11</c:v>
                </c:pt>
                <c:pt idx="24496">
                  <c:v>244912.14</c:v>
                </c:pt>
                <c:pt idx="24497">
                  <c:v>244922.11</c:v>
                </c:pt>
                <c:pt idx="24498">
                  <c:v>244932.13</c:v>
                </c:pt>
                <c:pt idx="24499">
                  <c:v>244942.11</c:v>
                </c:pt>
                <c:pt idx="24500">
                  <c:v>244952.11</c:v>
                </c:pt>
                <c:pt idx="24501">
                  <c:v>244962.11</c:v>
                </c:pt>
                <c:pt idx="24502">
                  <c:v>244972.11</c:v>
                </c:pt>
                <c:pt idx="24503">
                  <c:v>244982.11</c:v>
                </c:pt>
                <c:pt idx="24504">
                  <c:v>244992.11</c:v>
                </c:pt>
                <c:pt idx="24505">
                  <c:v>245002.11</c:v>
                </c:pt>
                <c:pt idx="24506">
                  <c:v>245012.11</c:v>
                </c:pt>
                <c:pt idx="24507">
                  <c:v>245022.11</c:v>
                </c:pt>
                <c:pt idx="24508">
                  <c:v>245032.09</c:v>
                </c:pt>
                <c:pt idx="24509">
                  <c:v>245042.11</c:v>
                </c:pt>
                <c:pt idx="24510">
                  <c:v>245052.08</c:v>
                </c:pt>
                <c:pt idx="24511">
                  <c:v>245062.09</c:v>
                </c:pt>
                <c:pt idx="24512">
                  <c:v>245072.08</c:v>
                </c:pt>
                <c:pt idx="24513">
                  <c:v>245082.08</c:v>
                </c:pt>
                <c:pt idx="24514">
                  <c:v>245092.11</c:v>
                </c:pt>
                <c:pt idx="24515">
                  <c:v>245102.07999999999</c:v>
                </c:pt>
                <c:pt idx="24516">
                  <c:v>245112.09</c:v>
                </c:pt>
                <c:pt idx="24517">
                  <c:v>245122.08</c:v>
                </c:pt>
                <c:pt idx="24518">
                  <c:v>245132.08</c:v>
                </c:pt>
                <c:pt idx="24519">
                  <c:v>245142.08</c:v>
                </c:pt>
                <c:pt idx="24520">
                  <c:v>245152.08</c:v>
                </c:pt>
                <c:pt idx="24521">
                  <c:v>245162.06</c:v>
                </c:pt>
                <c:pt idx="24522">
                  <c:v>245172.08</c:v>
                </c:pt>
                <c:pt idx="24523">
                  <c:v>245182.05</c:v>
                </c:pt>
                <c:pt idx="24524">
                  <c:v>245192.06</c:v>
                </c:pt>
                <c:pt idx="24525">
                  <c:v>245202.08</c:v>
                </c:pt>
                <c:pt idx="24526">
                  <c:v>245212.06</c:v>
                </c:pt>
                <c:pt idx="24527">
                  <c:v>245222.08</c:v>
                </c:pt>
                <c:pt idx="24528">
                  <c:v>245232.05</c:v>
                </c:pt>
                <c:pt idx="24529">
                  <c:v>245242.06</c:v>
                </c:pt>
                <c:pt idx="24530">
                  <c:v>245252.05</c:v>
                </c:pt>
                <c:pt idx="24531">
                  <c:v>245262.05</c:v>
                </c:pt>
                <c:pt idx="24532">
                  <c:v>245272.05</c:v>
                </c:pt>
                <c:pt idx="24533">
                  <c:v>245282.05</c:v>
                </c:pt>
                <c:pt idx="24534">
                  <c:v>245292.03</c:v>
                </c:pt>
                <c:pt idx="24535">
                  <c:v>245302.05</c:v>
                </c:pt>
                <c:pt idx="24536">
                  <c:v>245312.05</c:v>
                </c:pt>
                <c:pt idx="24537">
                  <c:v>245322.05</c:v>
                </c:pt>
                <c:pt idx="24538">
                  <c:v>245332.05</c:v>
                </c:pt>
                <c:pt idx="24539">
                  <c:v>245342.03</c:v>
                </c:pt>
                <c:pt idx="24540">
                  <c:v>245352.05</c:v>
                </c:pt>
                <c:pt idx="24541">
                  <c:v>245362.02</c:v>
                </c:pt>
                <c:pt idx="24542">
                  <c:v>245372.03</c:v>
                </c:pt>
                <c:pt idx="24543">
                  <c:v>245382.02</c:v>
                </c:pt>
                <c:pt idx="24544">
                  <c:v>245392.03</c:v>
                </c:pt>
                <c:pt idx="24545">
                  <c:v>245402.02</c:v>
                </c:pt>
                <c:pt idx="24546">
                  <c:v>245412.02</c:v>
                </c:pt>
                <c:pt idx="24547">
                  <c:v>245422.03</c:v>
                </c:pt>
                <c:pt idx="24548">
                  <c:v>245432.02</c:v>
                </c:pt>
                <c:pt idx="24549">
                  <c:v>245442.02</c:v>
                </c:pt>
                <c:pt idx="24550">
                  <c:v>245452.02</c:v>
                </c:pt>
                <c:pt idx="24551">
                  <c:v>245462.02</c:v>
                </c:pt>
                <c:pt idx="24552">
                  <c:v>245472</c:v>
                </c:pt>
                <c:pt idx="24553">
                  <c:v>245482.02</c:v>
                </c:pt>
                <c:pt idx="24554">
                  <c:v>245491.98</c:v>
                </c:pt>
                <c:pt idx="24555">
                  <c:v>245502.02</c:v>
                </c:pt>
                <c:pt idx="24556">
                  <c:v>245512.02</c:v>
                </c:pt>
                <c:pt idx="24557">
                  <c:v>245522</c:v>
                </c:pt>
                <c:pt idx="24558">
                  <c:v>245532.02</c:v>
                </c:pt>
                <c:pt idx="24559">
                  <c:v>245541.98</c:v>
                </c:pt>
                <c:pt idx="24560">
                  <c:v>245552</c:v>
                </c:pt>
                <c:pt idx="24561">
                  <c:v>245561.98</c:v>
                </c:pt>
                <c:pt idx="24562">
                  <c:v>245571.98</c:v>
                </c:pt>
                <c:pt idx="24563">
                  <c:v>245581.98</c:v>
                </c:pt>
                <c:pt idx="24564">
                  <c:v>245591.98</c:v>
                </c:pt>
                <c:pt idx="24565">
                  <c:v>245601.98</c:v>
                </c:pt>
                <c:pt idx="24566">
                  <c:v>245611.98</c:v>
                </c:pt>
                <c:pt idx="24567">
                  <c:v>245621.98</c:v>
                </c:pt>
                <c:pt idx="24568">
                  <c:v>245631.98</c:v>
                </c:pt>
                <c:pt idx="24569">
                  <c:v>245641.98</c:v>
                </c:pt>
                <c:pt idx="24570">
                  <c:v>245651.97</c:v>
                </c:pt>
                <c:pt idx="24571">
                  <c:v>245661.98</c:v>
                </c:pt>
                <c:pt idx="24572">
                  <c:v>245671.95</c:v>
                </c:pt>
                <c:pt idx="24573">
                  <c:v>245681.98</c:v>
                </c:pt>
                <c:pt idx="24574">
                  <c:v>245691.95</c:v>
                </c:pt>
                <c:pt idx="24575">
                  <c:v>245701.97</c:v>
                </c:pt>
                <c:pt idx="24576">
                  <c:v>245711.95</c:v>
                </c:pt>
                <c:pt idx="24577">
                  <c:v>245721.95</c:v>
                </c:pt>
                <c:pt idx="24578">
                  <c:v>245731.97</c:v>
                </c:pt>
                <c:pt idx="24579">
                  <c:v>245741.95</c:v>
                </c:pt>
                <c:pt idx="24580">
                  <c:v>245751.95</c:v>
                </c:pt>
                <c:pt idx="24581">
                  <c:v>245761.95</c:v>
                </c:pt>
                <c:pt idx="24582">
                  <c:v>245771.95</c:v>
                </c:pt>
                <c:pt idx="24583">
                  <c:v>245781.94</c:v>
                </c:pt>
                <c:pt idx="24584">
                  <c:v>245791.95</c:v>
                </c:pt>
                <c:pt idx="24585">
                  <c:v>245801.94</c:v>
                </c:pt>
                <c:pt idx="24586">
                  <c:v>245811.95</c:v>
                </c:pt>
                <c:pt idx="24587">
                  <c:v>245821.92</c:v>
                </c:pt>
                <c:pt idx="24588">
                  <c:v>245831.94</c:v>
                </c:pt>
                <c:pt idx="24589">
                  <c:v>245841.95</c:v>
                </c:pt>
                <c:pt idx="24590">
                  <c:v>245851.92</c:v>
                </c:pt>
                <c:pt idx="24591">
                  <c:v>245861.94</c:v>
                </c:pt>
                <c:pt idx="24592">
                  <c:v>245871.92</c:v>
                </c:pt>
                <c:pt idx="24593">
                  <c:v>245881.94</c:v>
                </c:pt>
                <c:pt idx="24594">
                  <c:v>245891.92</c:v>
                </c:pt>
                <c:pt idx="24595">
                  <c:v>245901.92</c:v>
                </c:pt>
                <c:pt idx="24596">
                  <c:v>245911.92</c:v>
                </c:pt>
                <c:pt idx="24597">
                  <c:v>245921.92000000001</c:v>
                </c:pt>
                <c:pt idx="24598">
                  <c:v>245931.91</c:v>
                </c:pt>
                <c:pt idx="24599">
                  <c:v>245941.92</c:v>
                </c:pt>
                <c:pt idx="24600">
                  <c:v>245951.92</c:v>
                </c:pt>
                <c:pt idx="24601">
                  <c:v>245961.91</c:v>
                </c:pt>
                <c:pt idx="24602">
                  <c:v>245971.92</c:v>
                </c:pt>
                <c:pt idx="24603">
                  <c:v>245981.91</c:v>
                </c:pt>
                <c:pt idx="24604">
                  <c:v>245991.92</c:v>
                </c:pt>
                <c:pt idx="24605">
                  <c:v>246001.89</c:v>
                </c:pt>
                <c:pt idx="24606">
                  <c:v>246011.91</c:v>
                </c:pt>
                <c:pt idx="24607">
                  <c:v>246021.89</c:v>
                </c:pt>
                <c:pt idx="24608">
                  <c:v>246031.89</c:v>
                </c:pt>
                <c:pt idx="24609">
                  <c:v>246041.89</c:v>
                </c:pt>
                <c:pt idx="24610">
                  <c:v>246051.89</c:v>
                </c:pt>
                <c:pt idx="24611">
                  <c:v>246061.91</c:v>
                </c:pt>
                <c:pt idx="24612">
                  <c:v>246071.89</c:v>
                </c:pt>
                <c:pt idx="24613">
                  <c:v>246081.89</c:v>
                </c:pt>
                <c:pt idx="24614">
                  <c:v>246091.89</c:v>
                </c:pt>
                <c:pt idx="24615">
                  <c:v>246101.89</c:v>
                </c:pt>
                <c:pt idx="24616">
                  <c:v>246111.88</c:v>
                </c:pt>
                <c:pt idx="24617">
                  <c:v>246121.89</c:v>
                </c:pt>
                <c:pt idx="24618">
                  <c:v>246131.86</c:v>
                </c:pt>
                <c:pt idx="24619">
                  <c:v>246141.88</c:v>
                </c:pt>
                <c:pt idx="24620">
                  <c:v>246151.89</c:v>
                </c:pt>
                <c:pt idx="24621">
                  <c:v>246161.86</c:v>
                </c:pt>
                <c:pt idx="24622">
                  <c:v>246171.89</c:v>
                </c:pt>
                <c:pt idx="24623">
                  <c:v>246181.86</c:v>
                </c:pt>
                <c:pt idx="24624">
                  <c:v>246191.88</c:v>
                </c:pt>
                <c:pt idx="24625">
                  <c:v>246201.86</c:v>
                </c:pt>
                <c:pt idx="24626">
                  <c:v>246211.86</c:v>
                </c:pt>
                <c:pt idx="24627">
                  <c:v>246221.86</c:v>
                </c:pt>
                <c:pt idx="24628">
                  <c:v>246231.86</c:v>
                </c:pt>
                <c:pt idx="24629">
                  <c:v>246241.84</c:v>
                </c:pt>
                <c:pt idx="24630">
                  <c:v>246251.86</c:v>
                </c:pt>
                <c:pt idx="24631">
                  <c:v>246261.86</c:v>
                </c:pt>
                <c:pt idx="24632">
                  <c:v>246271.86</c:v>
                </c:pt>
                <c:pt idx="24633">
                  <c:v>246281.86</c:v>
                </c:pt>
                <c:pt idx="24634">
                  <c:v>246291.84</c:v>
                </c:pt>
                <c:pt idx="24635">
                  <c:v>246301.86</c:v>
                </c:pt>
                <c:pt idx="24636">
                  <c:v>246311.83</c:v>
                </c:pt>
                <c:pt idx="24637">
                  <c:v>246321.84</c:v>
                </c:pt>
                <c:pt idx="24638">
                  <c:v>246331.83</c:v>
                </c:pt>
                <c:pt idx="24639">
                  <c:v>246341.83</c:v>
                </c:pt>
                <c:pt idx="24640">
                  <c:v>246351.83</c:v>
                </c:pt>
                <c:pt idx="24641">
                  <c:v>246361.83</c:v>
                </c:pt>
                <c:pt idx="24642">
                  <c:v>246371.84</c:v>
                </c:pt>
                <c:pt idx="24643">
                  <c:v>246381.83</c:v>
                </c:pt>
                <c:pt idx="24644">
                  <c:v>246391.83</c:v>
                </c:pt>
                <c:pt idx="24645">
                  <c:v>246401.83</c:v>
                </c:pt>
                <c:pt idx="24646">
                  <c:v>246411.83</c:v>
                </c:pt>
                <c:pt idx="24647">
                  <c:v>246421.81</c:v>
                </c:pt>
                <c:pt idx="24648">
                  <c:v>246431.83</c:v>
                </c:pt>
                <c:pt idx="24649">
                  <c:v>246441.8</c:v>
                </c:pt>
                <c:pt idx="24650">
                  <c:v>246451.81</c:v>
                </c:pt>
                <c:pt idx="24651">
                  <c:v>246461.8</c:v>
                </c:pt>
                <c:pt idx="24652">
                  <c:v>246471.81</c:v>
                </c:pt>
                <c:pt idx="24653">
                  <c:v>246481.83</c:v>
                </c:pt>
                <c:pt idx="24654">
                  <c:v>246491.8</c:v>
                </c:pt>
                <c:pt idx="24655">
                  <c:v>246501.81</c:v>
                </c:pt>
                <c:pt idx="24656">
                  <c:v>246511.8</c:v>
                </c:pt>
                <c:pt idx="24657">
                  <c:v>246521.8</c:v>
                </c:pt>
                <c:pt idx="24658">
                  <c:v>246531.8</c:v>
                </c:pt>
                <c:pt idx="24659">
                  <c:v>246541.8</c:v>
                </c:pt>
                <c:pt idx="24660">
                  <c:v>246551.78</c:v>
                </c:pt>
                <c:pt idx="24661">
                  <c:v>246561.8</c:v>
                </c:pt>
                <c:pt idx="24662">
                  <c:v>246571.78</c:v>
                </c:pt>
                <c:pt idx="24663">
                  <c:v>246581.8</c:v>
                </c:pt>
                <c:pt idx="24664">
                  <c:v>246591.8</c:v>
                </c:pt>
                <c:pt idx="24665">
                  <c:v>246601.78</c:v>
                </c:pt>
                <c:pt idx="24666">
                  <c:v>246611.8</c:v>
                </c:pt>
                <c:pt idx="24667">
                  <c:v>246621.77</c:v>
                </c:pt>
                <c:pt idx="24668">
                  <c:v>246631.78</c:v>
                </c:pt>
                <c:pt idx="24669">
                  <c:v>246641.77</c:v>
                </c:pt>
                <c:pt idx="24670">
                  <c:v>246651.78</c:v>
                </c:pt>
                <c:pt idx="24671">
                  <c:v>246661.77</c:v>
                </c:pt>
                <c:pt idx="24672">
                  <c:v>246671.77</c:v>
                </c:pt>
                <c:pt idx="24673">
                  <c:v>246681.77</c:v>
                </c:pt>
                <c:pt idx="24674">
                  <c:v>246691.77</c:v>
                </c:pt>
                <c:pt idx="24675">
                  <c:v>246701.77</c:v>
                </c:pt>
                <c:pt idx="24676">
                  <c:v>246711.77</c:v>
                </c:pt>
                <c:pt idx="24677">
                  <c:v>246721.77</c:v>
                </c:pt>
                <c:pt idx="24678">
                  <c:v>246731.75</c:v>
                </c:pt>
                <c:pt idx="24679">
                  <c:v>246741.77</c:v>
                </c:pt>
                <c:pt idx="24680">
                  <c:v>246751.73</c:v>
                </c:pt>
                <c:pt idx="24681">
                  <c:v>246761.77</c:v>
                </c:pt>
                <c:pt idx="24682">
                  <c:v>246771.73</c:v>
                </c:pt>
                <c:pt idx="24683">
                  <c:v>246781.75</c:v>
                </c:pt>
                <c:pt idx="24684">
                  <c:v>246791.77</c:v>
                </c:pt>
                <c:pt idx="24685">
                  <c:v>246801.73</c:v>
                </c:pt>
                <c:pt idx="24686">
                  <c:v>246811.75</c:v>
                </c:pt>
                <c:pt idx="24687">
                  <c:v>246821.73</c:v>
                </c:pt>
                <c:pt idx="24688">
                  <c:v>246831.73</c:v>
                </c:pt>
                <c:pt idx="24689">
                  <c:v>246841.73</c:v>
                </c:pt>
                <c:pt idx="24690">
                  <c:v>246851.73</c:v>
                </c:pt>
                <c:pt idx="24691">
                  <c:v>246861.73</c:v>
                </c:pt>
                <c:pt idx="24692">
                  <c:v>246871.73</c:v>
                </c:pt>
                <c:pt idx="24693">
                  <c:v>246881.72</c:v>
                </c:pt>
                <c:pt idx="24694">
                  <c:v>246891.73</c:v>
                </c:pt>
                <c:pt idx="24695">
                  <c:v>246901.73</c:v>
                </c:pt>
                <c:pt idx="24696">
                  <c:v>246911.72</c:v>
                </c:pt>
                <c:pt idx="24697">
                  <c:v>246921.73</c:v>
                </c:pt>
                <c:pt idx="24698">
                  <c:v>246931.7</c:v>
                </c:pt>
                <c:pt idx="24699">
                  <c:v>246941.73</c:v>
                </c:pt>
                <c:pt idx="24700">
                  <c:v>246951.7</c:v>
                </c:pt>
                <c:pt idx="24701">
                  <c:v>246961.72</c:v>
                </c:pt>
                <c:pt idx="24702">
                  <c:v>246971.7</c:v>
                </c:pt>
                <c:pt idx="24703">
                  <c:v>246981.7</c:v>
                </c:pt>
                <c:pt idx="24704">
                  <c:v>246991.7</c:v>
                </c:pt>
                <c:pt idx="24705">
                  <c:v>247001.7</c:v>
                </c:pt>
                <c:pt idx="24706">
                  <c:v>247011.7</c:v>
                </c:pt>
                <c:pt idx="24707">
                  <c:v>247021.7</c:v>
                </c:pt>
                <c:pt idx="24708">
                  <c:v>247031.7</c:v>
                </c:pt>
                <c:pt idx="24709">
                  <c:v>247041.7</c:v>
                </c:pt>
                <c:pt idx="24710">
                  <c:v>247051.7</c:v>
                </c:pt>
                <c:pt idx="24711">
                  <c:v>247061.69</c:v>
                </c:pt>
                <c:pt idx="24712">
                  <c:v>247071.7</c:v>
                </c:pt>
                <c:pt idx="24713">
                  <c:v>247081.67</c:v>
                </c:pt>
                <c:pt idx="24714">
                  <c:v>247091.69</c:v>
                </c:pt>
                <c:pt idx="24715">
                  <c:v>247101.67</c:v>
                </c:pt>
                <c:pt idx="24716">
                  <c:v>247111.67</c:v>
                </c:pt>
                <c:pt idx="24717">
                  <c:v>247121.7</c:v>
                </c:pt>
                <c:pt idx="24718">
                  <c:v>247131.67</c:v>
                </c:pt>
                <c:pt idx="24719">
                  <c:v>247141.69</c:v>
                </c:pt>
                <c:pt idx="24720">
                  <c:v>247151.67</c:v>
                </c:pt>
                <c:pt idx="24721">
                  <c:v>247161.67</c:v>
                </c:pt>
                <c:pt idx="24722">
                  <c:v>247171.67</c:v>
                </c:pt>
                <c:pt idx="24723">
                  <c:v>247181.67</c:v>
                </c:pt>
                <c:pt idx="24724">
                  <c:v>247191.66</c:v>
                </c:pt>
                <c:pt idx="24725">
                  <c:v>247201.67</c:v>
                </c:pt>
                <c:pt idx="24726">
                  <c:v>247211.64</c:v>
                </c:pt>
                <c:pt idx="24727">
                  <c:v>247221.66</c:v>
                </c:pt>
                <c:pt idx="24728">
                  <c:v>247231.67</c:v>
                </c:pt>
                <c:pt idx="24729">
                  <c:v>247241.66</c:v>
                </c:pt>
                <c:pt idx="24730">
                  <c:v>247251.67</c:v>
                </c:pt>
                <c:pt idx="24731">
                  <c:v>247261.64</c:v>
                </c:pt>
                <c:pt idx="24732">
                  <c:v>247271.66</c:v>
                </c:pt>
                <c:pt idx="24733">
                  <c:v>247281.64</c:v>
                </c:pt>
                <c:pt idx="24734">
                  <c:v>247291.64</c:v>
                </c:pt>
                <c:pt idx="24735">
                  <c:v>247301.64</c:v>
                </c:pt>
                <c:pt idx="24736">
                  <c:v>247311.64</c:v>
                </c:pt>
                <c:pt idx="24737">
                  <c:v>247321.66</c:v>
                </c:pt>
                <c:pt idx="24738">
                  <c:v>247331.64</c:v>
                </c:pt>
                <c:pt idx="24739">
                  <c:v>247341.64</c:v>
                </c:pt>
                <c:pt idx="24740">
                  <c:v>247351.64</c:v>
                </c:pt>
                <c:pt idx="24741">
                  <c:v>247361.64</c:v>
                </c:pt>
                <c:pt idx="24742">
                  <c:v>247371.63</c:v>
                </c:pt>
                <c:pt idx="24743">
                  <c:v>247381.64</c:v>
                </c:pt>
                <c:pt idx="24744">
                  <c:v>247391.61</c:v>
                </c:pt>
                <c:pt idx="24745">
                  <c:v>247401.63</c:v>
                </c:pt>
                <c:pt idx="24746">
                  <c:v>247411.61</c:v>
                </c:pt>
                <c:pt idx="24747">
                  <c:v>247421.61</c:v>
                </c:pt>
                <c:pt idx="24748">
                  <c:v>247431.64</c:v>
                </c:pt>
                <c:pt idx="24749">
                  <c:v>247441.61</c:v>
                </c:pt>
                <c:pt idx="24750">
                  <c:v>247451.63</c:v>
                </c:pt>
                <c:pt idx="24751">
                  <c:v>247461.61</c:v>
                </c:pt>
                <c:pt idx="24752">
                  <c:v>247471.61</c:v>
                </c:pt>
                <c:pt idx="24753">
                  <c:v>247481.61</c:v>
                </c:pt>
                <c:pt idx="24754">
                  <c:v>247491.61</c:v>
                </c:pt>
                <c:pt idx="24755">
                  <c:v>247501.59</c:v>
                </c:pt>
                <c:pt idx="24756">
                  <c:v>247511.61</c:v>
                </c:pt>
                <c:pt idx="24757">
                  <c:v>247521.58</c:v>
                </c:pt>
                <c:pt idx="24758">
                  <c:v>247531.61</c:v>
                </c:pt>
                <c:pt idx="24759">
                  <c:v>247541.61</c:v>
                </c:pt>
                <c:pt idx="24760">
                  <c:v>247551.59</c:v>
                </c:pt>
                <c:pt idx="24761">
                  <c:v>247561.61</c:v>
                </c:pt>
                <c:pt idx="24762">
                  <c:v>247571.58</c:v>
                </c:pt>
                <c:pt idx="24763">
                  <c:v>247581.59</c:v>
                </c:pt>
                <c:pt idx="24764">
                  <c:v>247591.58</c:v>
                </c:pt>
                <c:pt idx="24765">
                  <c:v>247601.58</c:v>
                </c:pt>
                <c:pt idx="24766">
                  <c:v>247611.58</c:v>
                </c:pt>
                <c:pt idx="24767">
                  <c:v>247621.58</c:v>
                </c:pt>
                <c:pt idx="24768">
                  <c:v>247631.58</c:v>
                </c:pt>
                <c:pt idx="24769">
                  <c:v>247641.58</c:v>
                </c:pt>
                <c:pt idx="24770">
                  <c:v>247651.58</c:v>
                </c:pt>
                <c:pt idx="24771">
                  <c:v>247661.58</c:v>
                </c:pt>
                <c:pt idx="24772">
                  <c:v>247671.58</c:v>
                </c:pt>
                <c:pt idx="24773">
                  <c:v>247681.56</c:v>
                </c:pt>
                <c:pt idx="24774">
                  <c:v>247691.58</c:v>
                </c:pt>
                <c:pt idx="24775">
                  <c:v>247701.55</c:v>
                </c:pt>
                <c:pt idx="24776">
                  <c:v>247711.58</c:v>
                </c:pt>
                <c:pt idx="24777">
                  <c:v>247721.55</c:v>
                </c:pt>
                <c:pt idx="24778">
                  <c:v>247731.56</c:v>
                </c:pt>
                <c:pt idx="24779">
                  <c:v>247741.55</c:v>
                </c:pt>
                <c:pt idx="24780">
                  <c:v>247751.55</c:v>
                </c:pt>
                <c:pt idx="24781">
                  <c:v>247761.56</c:v>
                </c:pt>
                <c:pt idx="24782">
                  <c:v>247771.55</c:v>
                </c:pt>
                <c:pt idx="24783">
                  <c:v>247781.55</c:v>
                </c:pt>
                <c:pt idx="24784">
                  <c:v>247791.55</c:v>
                </c:pt>
                <c:pt idx="24785">
                  <c:v>247801.55</c:v>
                </c:pt>
                <c:pt idx="24786">
                  <c:v>247811.53</c:v>
                </c:pt>
                <c:pt idx="24787">
                  <c:v>247821.55</c:v>
                </c:pt>
                <c:pt idx="24788">
                  <c:v>247831.53</c:v>
                </c:pt>
                <c:pt idx="24789">
                  <c:v>247841.55</c:v>
                </c:pt>
                <c:pt idx="24790">
                  <c:v>247851.51999999999</c:v>
                </c:pt>
                <c:pt idx="24791">
                  <c:v>247861.53</c:v>
                </c:pt>
                <c:pt idx="24792">
                  <c:v>247871.55</c:v>
                </c:pt>
                <c:pt idx="24793">
                  <c:v>247881.52</c:v>
                </c:pt>
                <c:pt idx="24794">
                  <c:v>247891.53</c:v>
                </c:pt>
                <c:pt idx="24795">
                  <c:v>247901.52</c:v>
                </c:pt>
                <c:pt idx="24796">
                  <c:v>247911.53</c:v>
                </c:pt>
                <c:pt idx="24797">
                  <c:v>247921.52</c:v>
                </c:pt>
                <c:pt idx="24798">
                  <c:v>247931.51999999999</c:v>
                </c:pt>
                <c:pt idx="24799">
                  <c:v>247941.52</c:v>
                </c:pt>
                <c:pt idx="24800">
                  <c:v>247951.52</c:v>
                </c:pt>
                <c:pt idx="24801">
                  <c:v>247961.52</c:v>
                </c:pt>
                <c:pt idx="24802">
                  <c:v>247971.52</c:v>
                </c:pt>
                <c:pt idx="24803">
                  <c:v>247981.52</c:v>
                </c:pt>
                <c:pt idx="24804">
                  <c:v>247991.5</c:v>
                </c:pt>
                <c:pt idx="24805">
                  <c:v>248001.52</c:v>
                </c:pt>
                <c:pt idx="24806">
                  <c:v>248011.5</c:v>
                </c:pt>
                <c:pt idx="24807">
                  <c:v>248021.52</c:v>
                </c:pt>
                <c:pt idx="24808">
                  <c:v>248031.48</c:v>
                </c:pt>
                <c:pt idx="24809">
                  <c:v>248041.5</c:v>
                </c:pt>
                <c:pt idx="24810">
                  <c:v>248051.48</c:v>
                </c:pt>
                <c:pt idx="24811">
                  <c:v>248061.48</c:v>
                </c:pt>
                <c:pt idx="24812">
                  <c:v>248071.5</c:v>
                </c:pt>
                <c:pt idx="24813">
                  <c:v>248081.48</c:v>
                </c:pt>
                <c:pt idx="24814">
                  <c:v>248091.5</c:v>
                </c:pt>
                <c:pt idx="24815">
                  <c:v>248101.48</c:v>
                </c:pt>
                <c:pt idx="24816">
                  <c:v>248111.48</c:v>
                </c:pt>
                <c:pt idx="24817">
                  <c:v>248121.48</c:v>
                </c:pt>
                <c:pt idx="24818">
                  <c:v>248131.48</c:v>
                </c:pt>
                <c:pt idx="24819">
                  <c:v>248141.47</c:v>
                </c:pt>
                <c:pt idx="24820">
                  <c:v>248151.48</c:v>
                </c:pt>
                <c:pt idx="24821">
                  <c:v>248161.45</c:v>
                </c:pt>
                <c:pt idx="24822">
                  <c:v>248171.47</c:v>
                </c:pt>
                <c:pt idx="24823">
                  <c:v>248181.48</c:v>
                </c:pt>
                <c:pt idx="24824">
                  <c:v>248191.45</c:v>
                </c:pt>
                <c:pt idx="24825">
                  <c:v>248201.48</c:v>
                </c:pt>
                <c:pt idx="24826">
                  <c:v>248211.45</c:v>
                </c:pt>
                <c:pt idx="24827">
                  <c:v>248221.47</c:v>
                </c:pt>
                <c:pt idx="24828">
                  <c:v>248231.45</c:v>
                </c:pt>
                <c:pt idx="24829">
                  <c:v>248241.45</c:v>
                </c:pt>
                <c:pt idx="24830">
                  <c:v>248251.45</c:v>
                </c:pt>
                <c:pt idx="24831">
                  <c:v>248261.45</c:v>
                </c:pt>
                <c:pt idx="24832">
                  <c:v>248271.44</c:v>
                </c:pt>
                <c:pt idx="24833">
                  <c:v>248281.45</c:v>
                </c:pt>
                <c:pt idx="24834">
                  <c:v>248291.45</c:v>
                </c:pt>
                <c:pt idx="24835">
                  <c:v>248301.45</c:v>
                </c:pt>
                <c:pt idx="24836">
                  <c:v>248311.45</c:v>
                </c:pt>
                <c:pt idx="24837">
                  <c:v>248321.44</c:v>
                </c:pt>
                <c:pt idx="24838">
                  <c:v>248331.45</c:v>
                </c:pt>
                <c:pt idx="24839">
                  <c:v>248341.42</c:v>
                </c:pt>
                <c:pt idx="24840">
                  <c:v>248351.44</c:v>
                </c:pt>
                <c:pt idx="24841">
                  <c:v>248361.42</c:v>
                </c:pt>
                <c:pt idx="24842">
                  <c:v>248371.42</c:v>
                </c:pt>
                <c:pt idx="24843">
                  <c:v>248381.42</c:v>
                </c:pt>
                <c:pt idx="24844">
                  <c:v>248391.42</c:v>
                </c:pt>
                <c:pt idx="24845">
                  <c:v>248401.44</c:v>
                </c:pt>
                <c:pt idx="24846">
                  <c:v>248411.42</c:v>
                </c:pt>
                <c:pt idx="24847">
                  <c:v>248421.42</c:v>
                </c:pt>
                <c:pt idx="24848">
                  <c:v>248431.42</c:v>
                </c:pt>
                <c:pt idx="24849">
                  <c:v>248441.42</c:v>
                </c:pt>
                <c:pt idx="24850">
                  <c:v>248451.41</c:v>
                </c:pt>
                <c:pt idx="24851">
                  <c:v>248461.42</c:v>
                </c:pt>
                <c:pt idx="24852">
                  <c:v>248471.39</c:v>
                </c:pt>
                <c:pt idx="24853">
                  <c:v>248481.41</c:v>
                </c:pt>
                <c:pt idx="24854">
                  <c:v>248491.42</c:v>
                </c:pt>
                <c:pt idx="24855">
                  <c:v>248501.41</c:v>
                </c:pt>
                <c:pt idx="24856">
                  <c:v>248511.42</c:v>
                </c:pt>
                <c:pt idx="24857">
                  <c:v>248521.39</c:v>
                </c:pt>
                <c:pt idx="24858">
                  <c:v>248531.41</c:v>
                </c:pt>
                <c:pt idx="24859">
                  <c:v>248541.39</c:v>
                </c:pt>
                <c:pt idx="24860">
                  <c:v>248551.39</c:v>
                </c:pt>
                <c:pt idx="24861">
                  <c:v>248561.39</c:v>
                </c:pt>
                <c:pt idx="24862">
                  <c:v>248571.39</c:v>
                </c:pt>
                <c:pt idx="24863">
                  <c:v>248581.38</c:v>
                </c:pt>
                <c:pt idx="24864">
                  <c:v>248591.39</c:v>
                </c:pt>
                <c:pt idx="24865">
                  <c:v>248601.39</c:v>
                </c:pt>
                <c:pt idx="24866">
                  <c:v>248611.39</c:v>
                </c:pt>
                <c:pt idx="24867">
                  <c:v>248621.39</c:v>
                </c:pt>
                <c:pt idx="24868">
                  <c:v>248631.38</c:v>
                </c:pt>
                <c:pt idx="24869">
                  <c:v>248641.39</c:v>
                </c:pt>
                <c:pt idx="24870">
                  <c:v>248651.36</c:v>
                </c:pt>
                <c:pt idx="24871">
                  <c:v>248661.38</c:v>
                </c:pt>
                <c:pt idx="24872">
                  <c:v>248671.35999999999</c:v>
                </c:pt>
                <c:pt idx="24873">
                  <c:v>248681.38</c:v>
                </c:pt>
                <c:pt idx="24874">
                  <c:v>248691.36</c:v>
                </c:pt>
                <c:pt idx="24875">
                  <c:v>248701.36</c:v>
                </c:pt>
                <c:pt idx="24876">
                  <c:v>248711.38</c:v>
                </c:pt>
                <c:pt idx="24877">
                  <c:v>248721.36</c:v>
                </c:pt>
                <c:pt idx="24878">
                  <c:v>248731.36</c:v>
                </c:pt>
                <c:pt idx="24879">
                  <c:v>248741.36</c:v>
                </c:pt>
                <c:pt idx="24880">
                  <c:v>248751.35999999999</c:v>
                </c:pt>
                <c:pt idx="24881">
                  <c:v>248761.34</c:v>
                </c:pt>
                <c:pt idx="24882">
                  <c:v>248771.36</c:v>
                </c:pt>
                <c:pt idx="24883">
                  <c:v>248781.33</c:v>
                </c:pt>
                <c:pt idx="24884">
                  <c:v>248791.36</c:v>
                </c:pt>
                <c:pt idx="24885">
                  <c:v>248801.33</c:v>
                </c:pt>
                <c:pt idx="24886">
                  <c:v>248811.34</c:v>
                </c:pt>
                <c:pt idx="24887">
                  <c:v>248821.36</c:v>
                </c:pt>
                <c:pt idx="24888">
                  <c:v>248831.33</c:v>
                </c:pt>
                <c:pt idx="24889">
                  <c:v>248841.34</c:v>
                </c:pt>
                <c:pt idx="24890">
                  <c:v>248851.33</c:v>
                </c:pt>
                <c:pt idx="24891">
                  <c:v>248861.33</c:v>
                </c:pt>
                <c:pt idx="24892">
                  <c:v>248871.33</c:v>
                </c:pt>
                <c:pt idx="24893">
                  <c:v>248881.33</c:v>
                </c:pt>
                <c:pt idx="24894">
                  <c:v>248891.33</c:v>
                </c:pt>
                <c:pt idx="24895">
                  <c:v>248901.33</c:v>
                </c:pt>
                <c:pt idx="24896">
                  <c:v>248911.31</c:v>
                </c:pt>
                <c:pt idx="24897">
                  <c:v>248921.33</c:v>
                </c:pt>
                <c:pt idx="24898">
                  <c:v>248931.33</c:v>
                </c:pt>
                <c:pt idx="24899">
                  <c:v>248941.31</c:v>
                </c:pt>
                <c:pt idx="24900">
                  <c:v>248951.33</c:v>
                </c:pt>
                <c:pt idx="24901">
                  <c:v>248961.3</c:v>
                </c:pt>
                <c:pt idx="24902">
                  <c:v>248971.33</c:v>
                </c:pt>
                <c:pt idx="24903">
                  <c:v>248981.3</c:v>
                </c:pt>
                <c:pt idx="24904">
                  <c:v>248991.31</c:v>
                </c:pt>
                <c:pt idx="24905">
                  <c:v>249001.3</c:v>
                </c:pt>
                <c:pt idx="24906">
                  <c:v>249011.3</c:v>
                </c:pt>
                <c:pt idx="24907">
                  <c:v>249021.3</c:v>
                </c:pt>
                <c:pt idx="24908">
                  <c:v>249031.3</c:v>
                </c:pt>
                <c:pt idx="24909">
                  <c:v>249041.3</c:v>
                </c:pt>
                <c:pt idx="24910">
                  <c:v>249051.3</c:v>
                </c:pt>
                <c:pt idx="24911">
                  <c:v>249061.3</c:v>
                </c:pt>
                <c:pt idx="24912">
                  <c:v>249071.28</c:v>
                </c:pt>
                <c:pt idx="24913">
                  <c:v>249081.3</c:v>
                </c:pt>
                <c:pt idx="24914">
                  <c:v>249091.28</c:v>
                </c:pt>
                <c:pt idx="24915">
                  <c:v>249101.3</c:v>
                </c:pt>
                <c:pt idx="24916">
                  <c:v>249111.27</c:v>
                </c:pt>
                <c:pt idx="24917">
                  <c:v>249121.28</c:v>
                </c:pt>
                <c:pt idx="24918">
                  <c:v>249131.3</c:v>
                </c:pt>
                <c:pt idx="24919">
                  <c:v>249141.27</c:v>
                </c:pt>
                <c:pt idx="24920">
                  <c:v>249151.28</c:v>
                </c:pt>
                <c:pt idx="24921">
                  <c:v>249161.27</c:v>
                </c:pt>
                <c:pt idx="24922">
                  <c:v>249171.28</c:v>
                </c:pt>
                <c:pt idx="24923">
                  <c:v>249181.27</c:v>
                </c:pt>
                <c:pt idx="24924">
                  <c:v>249191.27</c:v>
                </c:pt>
                <c:pt idx="24925">
                  <c:v>249201.27</c:v>
                </c:pt>
                <c:pt idx="24926">
                  <c:v>249211.27</c:v>
                </c:pt>
                <c:pt idx="24927">
                  <c:v>249221.25</c:v>
                </c:pt>
                <c:pt idx="24928">
                  <c:v>249231.27</c:v>
                </c:pt>
                <c:pt idx="24929">
                  <c:v>249241.27</c:v>
                </c:pt>
                <c:pt idx="24930">
                  <c:v>249251.25</c:v>
                </c:pt>
                <c:pt idx="24931">
                  <c:v>249261.27</c:v>
                </c:pt>
                <c:pt idx="24932">
                  <c:v>249271.25</c:v>
                </c:pt>
                <c:pt idx="24933">
                  <c:v>249281.27</c:v>
                </c:pt>
                <c:pt idx="24934">
                  <c:v>249291.23</c:v>
                </c:pt>
                <c:pt idx="24935">
                  <c:v>249301.25</c:v>
                </c:pt>
                <c:pt idx="24936">
                  <c:v>249311.23</c:v>
                </c:pt>
                <c:pt idx="24937">
                  <c:v>249321.23</c:v>
                </c:pt>
                <c:pt idx="24938">
                  <c:v>249331.23</c:v>
                </c:pt>
                <c:pt idx="24939">
                  <c:v>249341.23</c:v>
                </c:pt>
                <c:pt idx="24940">
                  <c:v>249351.25</c:v>
                </c:pt>
                <c:pt idx="24941">
                  <c:v>249361.23</c:v>
                </c:pt>
                <c:pt idx="24942">
                  <c:v>249371.23</c:v>
                </c:pt>
                <c:pt idx="24943">
                  <c:v>249381.23</c:v>
                </c:pt>
                <c:pt idx="24944">
                  <c:v>249391.23</c:v>
                </c:pt>
                <c:pt idx="24945">
                  <c:v>249401.22</c:v>
                </c:pt>
                <c:pt idx="24946">
                  <c:v>249411.23</c:v>
                </c:pt>
                <c:pt idx="24947">
                  <c:v>249421.2</c:v>
                </c:pt>
                <c:pt idx="24948">
                  <c:v>249431.22</c:v>
                </c:pt>
                <c:pt idx="24949">
                  <c:v>249441.2</c:v>
                </c:pt>
                <c:pt idx="24950">
                  <c:v>249451.2</c:v>
                </c:pt>
                <c:pt idx="24951">
                  <c:v>249461.23</c:v>
                </c:pt>
                <c:pt idx="24952">
                  <c:v>249471.2</c:v>
                </c:pt>
                <c:pt idx="24953">
                  <c:v>249481.22</c:v>
                </c:pt>
                <c:pt idx="24954">
                  <c:v>249491.20000000001</c:v>
                </c:pt>
                <c:pt idx="24955">
                  <c:v>249501.2</c:v>
                </c:pt>
                <c:pt idx="24956">
                  <c:v>249511.2</c:v>
                </c:pt>
                <c:pt idx="24957">
                  <c:v>249521.2</c:v>
                </c:pt>
                <c:pt idx="24958">
                  <c:v>249531.19</c:v>
                </c:pt>
                <c:pt idx="24959">
                  <c:v>249541.2</c:v>
                </c:pt>
                <c:pt idx="24960">
                  <c:v>249551.17</c:v>
                </c:pt>
                <c:pt idx="24961">
                  <c:v>249561.2</c:v>
                </c:pt>
                <c:pt idx="24962">
                  <c:v>249571.20000000001</c:v>
                </c:pt>
                <c:pt idx="24963">
                  <c:v>249581.19</c:v>
                </c:pt>
                <c:pt idx="24964">
                  <c:v>249591.2</c:v>
                </c:pt>
                <c:pt idx="24965">
                  <c:v>249601.17</c:v>
                </c:pt>
                <c:pt idx="24966">
                  <c:v>249611.19</c:v>
                </c:pt>
                <c:pt idx="24967">
                  <c:v>249621.17</c:v>
                </c:pt>
                <c:pt idx="24968">
                  <c:v>249631.17</c:v>
                </c:pt>
                <c:pt idx="24969">
                  <c:v>249641.17</c:v>
                </c:pt>
                <c:pt idx="24970">
                  <c:v>249651.17</c:v>
                </c:pt>
                <c:pt idx="24971">
                  <c:v>249661.17</c:v>
                </c:pt>
                <c:pt idx="24972">
                  <c:v>249671.17</c:v>
                </c:pt>
                <c:pt idx="24973">
                  <c:v>249681.17</c:v>
                </c:pt>
                <c:pt idx="24974">
                  <c:v>249691.17</c:v>
                </c:pt>
                <c:pt idx="24975">
                  <c:v>249701.17</c:v>
                </c:pt>
                <c:pt idx="24976">
                  <c:v>249711.16</c:v>
                </c:pt>
                <c:pt idx="24977">
                  <c:v>249721.17</c:v>
                </c:pt>
                <c:pt idx="24978">
                  <c:v>249731.14</c:v>
                </c:pt>
                <c:pt idx="24979">
                  <c:v>249741.17</c:v>
                </c:pt>
                <c:pt idx="24980">
                  <c:v>249751.14</c:v>
                </c:pt>
                <c:pt idx="24981">
                  <c:v>249761.16</c:v>
                </c:pt>
                <c:pt idx="24982">
                  <c:v>249771.14</c:v>
                </c:pt>
                <c:pt idx="24983">
                  <c:v>249781.14</c:v>
                </c:pt>
                <c:pt idx="24984">
                  <c:v>249791.16</c:v>
                </c:pt>
                <c:pt idx="24985">
                  <c:v>249801.14</c:v>
                </c:pt>
                <c:pt idx="24986">
                  <c:v>249811.14</c:v>
                </c:pt>
                <c:pt idx="24987">
                  <c:v>249821.14</c:v>
                </c:pt>
                <c:pt idx="24988">
                  <c:v>249831.14</c:v>
                </c:pt>
                <c:pt idx="24989">
                  <c:v>249841.13</c:v>
                </c:pt>
                <c:pt idx="24990">
                  <c:v>249851.14</c:v>
                </c:pt>
                <c:pt idx="24991">
                  <c:v>249861.13</c:v>
                </c:pt>
                <c:pt idx="24992">
                  <c:v>249871.14</c:v>
                </c:pt>
                <c:pt idx="24993">
                  <c:v>249881.14</c:v>
                </c:pt>
                <c:pt idx="24994">
                  <c:v>249891.13</c:v>
                </c:pt>
                <c:pt idx="24995">
                  <c:v>249901.14</c:v>
                </c:pt>
                <c:pt idx="24996">
                  <c:v>249911.11</c:v>
                </c:pt>
                <c:pt idx="24997">
                  <c:v>249921.13</c:v>
                </c:pt>
                <c:pt idx="24998">
                  <c:v>249931.11</c:v>
                </c:pt>
                <c:pt idx="24999">
                  <c:v>249941.13</c:v>
                </c:pt>
                <c:pt idx="25000">
                  <c:v>249951.11</c:v>
                </c:pt>
                <c:pt idx="25001">
                  <c:v>249961.11</c:v>
                </c:pt>
                <c:pt idx="25002">
                  <c:v>249971.11</c:v>
                </c:pt>
                <c:pt idx="25003">
                  <c:v>249981.11</c:v>
                </c:pt>
                <c:pt idx="25004">
                  <c:v>249991.11</c:v>
                </c:pt>
                <c:pt idx="25005">
                  <c:v>250001.11</c:v>
                </c:pt>
                <c:pt idx="25006">
                  <c:v>250011.11</c:v>
                </c:pt>
                <c:pt idx="25007">
                  <c:v>250021.09</c:v>
                </c:pt>
                <c:pt idx="25008">
                  <c:v>250031.11</c:v>
                </c:pt>
                <c:pt idx="25009">
                  <c:v>250041.08</c:v>
                </c:pt>
                <c:pt idx="25010">
                  <c:v>250051.11</c:v>
                </c:pt>
                <c:pt idx="25011">
                  <c:v>250061.08</c:v>
                </c:pt>
                <c:pt idx="25012">
                  <c:v>250071.09</c:v>
                </c:pt>
                <c:pt idx="25013">
                  <c:v>250081.08</c:v>
                </c:pt>
                <c:pt idx="25014">
                  <c:v>250091.08</c:v>
                </c:pt>
                <c:pt idx="25015">
                  <c:v>250101.09</c:v>
                </c:pt>
                <c:pt idx="25016">
                  <c:v>250111.08</c:v>
                </c:pt>
                <c:pt idx="25017">
                  <c:v>250121.08</c:v>
                </c:pt>
                <c:pt idx="25018">
                  <c:v>250131.08</c:v>
                </c:pt>
                <c:pt idx="25019">
                  <c:v>250141.08</c:v>
                </c:pt>
                <c:pt idx="25020">
                  <c:v>250151.08</c:v>
                </c:pt>
                <c:pt idx="25021">
                  <c:v>250161.08</c:v>
                </c:pt>
                <c:pt idx="25022">
                  <c:v>250171.06</c:v>
                </c:pt>
                <c:pt idx="25023">
                  <c:v>250181.08</c:v>
                </c:pt>
                <c:pt idx="25024">
                  <c:v>250191.05</c:v>
                </c:pt>
                <c:pt idx="25025">
                  <c:v>250201.06</c:v>
                </c:pt>
                <c:pt idx="25026">
                  <c:v>250211.08</c:v>
                </c:pt>
                <c:pt idx="25027">
                  <c:v>250221.05</c:v>
                </c:pt>
                <c:pt idx="25028">
                  <c:v>250231.08</c:v>
                </c:pt>
                <c:pt idx="25029">
                  <c:v>250241.05</c:v>
                </c:pt>
                <c:pt idx="25030">
                  <c:v>250251.06</c:v>
                </c:pt>
                <c:pt idx="25031">
                  <c:v>250261.05</c:v>
                </c:pt>
                <c:pt idx="25032">
                  <c:v>250271.05</c:v>
                </c:pt>
                <c:pt idx="25033">
                  <c:v>250281.05</c:v>
                </c:pt>
                <c:pt idx="25034">
                  <c:v>250291.05</c:v>
                </c:pt>
                <c:pt idx="25035">
                  <c:v>250301.03</c:v>
                </c:pt>
                <c:pt idx="25036">
                  <c:v>250311.05</c:v>
                </c:pt>
                <c:pt idx="25037">
                  <c:v>250321.05</c:v>
                </c:pt>
                <c:pt idx="25038">
                  <c:v>250331.05</c:v>
                </c:pt>
                <c:pt idx="25039">
                  <c:v>250341.05</c:v>
                </c:pt>
                <c:pt idx="25040">
                  <c:v>250351.03</c:v>
                </c:pt>
                <c:pt idx="25041">
                  <c:v>250361.05</c:v>
                </c:pt>
                <c:pt idx="25042">
                  <c:v>250371.02</c:v>
                </c:pt>
                <c:pt idx="25043">
                  <c:v>250381.03</c:v>
                </c:pt>
                <c:pt idx="25044">
                  <c:v>250391.02</c:v>
                </c:pt>
                <c:pt idx="25045">
                  <c:v>250401.02</c:v>
                </c:pt>
                <c:pt idx="25046">
                  <c:v>250411.05</c:v>
                </c:pt>
                <c:pt idx="25047">
                  <c:v>250421.02</c:v>
                </c:pt>
                <c:pt idx="25048">
                  <c:v>250431.03</c:v>
                </c:pt>
                <c:pt idx="25049">
                  <c:v>250441.02</c:v>
                </c:pt>
                <c:pt idx="25050">
                  <c:v>250451.02</c:v>
                </c:pt>
                <c:pt idx="25051">
                  <c:v>250461.02</c:v>
                </c:pt>
                <c:pt idx="25052">
                  <c:v>250471.02</c:v>
                </c:pt>
                <c:pt idx="25053">
                  <c:v>250481</c:v>
                </c:pt>
                <c:pt idx="25054">
                  <c:v>250491.02</c:v>
                </c:pt>
                <c:pt idx="25055">
                  <c:v>250500.98</c:v>
                </c:pt>
                <c:pt idx="25056">
                  <c:v>250511</c:v>
                </c:pt>
                <c:pt idx="25057">
                  <c:v>250521.02</c:v>
                </c:pt>
                <c:pt idx="25058">
                  <c:v>250531</c:v>
                </c:pt>
                <c:pt idx="25059">
                  <c:v>250541.02</c:v>
                </c:pt>
                <c:pt idx="25060">
                  <c:v>250550.98</c:v>
                </c:pt>
                <c:pt idx="25061">
                  <c:v>250561</c:v>
                </c:pt>
                <c:pt idx="25062">
                  <c:v>250570.98</c:v>
                </c:pt>
                <c:pt idx="25063">
                  <c:v>250580.98</c:v>
                </c:pt>
                <c:pt idx="25064">
                  <c:v>250590.98</c:v>
                </c:pt>
                <c:pt idx="25065">
                  <c:v>250600.98</c:v>
                </c:pt>
                <c:pt idx="25066">
                  <c:v>250610.97</c:v>
                </c:pt>
                <c:pt idx="25067">
                  <c:v>250620.98</c:v>
                </c:pt>
                <c:pt idx="25068">
                  <c:v>250630.98</c:v>
                </c:pt>
                <c:pt idx="25069">
                  <c:v>250640.98</c:v>
                </c:pt>
                <c:pt idx="25070">
                  <c:v>250650.98</c:v>
                </c:pt>
                <c:pt idx="25071">
                  <c:v>250660.97</c:v>
                </c:pt>
                <c:pt idx="25072">
                  <c:v>250670.98</c:v>
                </c:pt>
                <c:pt idx="25073">
                  <c:v>250680.95</c:v>
                </c:pt>
                <c:pt idx="25074">
                  <c:v>250690.97</c:v>
                </c:pt>
                <c:pt idx="25075">
                  <c:v>250700.95</c:v>
                </c:pt>
                <c:pt idx="25076">
                  <c:v>250710.97</c:v>
                </c:pt>
                <c:pt idx="25077">
                  <c:v>250720.95</c:v>
                </c:pt>
                <c:pt idx="25078">
                  <c:v>250730.95</c:v>
                </c:pt>
                <c:pt idx="25079">
                  <c:v>250740.97</c:v>
                </c:pt>
                <c:pt idx="25080">
                  <c:v>250750.95</c:v>
                </c:pt>
                <c:pt idx="25081">
                  <c:v>250760.95</c:v>
                </c:pt>
                <c:pt idx="25082">
                  <c:v>250770.95</c:v>
                </c:pt>
                <c:pt idx="25083">
                  <c:v>250780.95</c:v>
                </c:pt>
                <c:pt idx="25084">
                  <c:v>250790.94</c:v>
                </c:pt>
                <c:pt idx="25085">
                  <c:v>250800.95</c:v>
                </c:pt>
                <c:pt idx="25086">
                  <c:v>250810.92</c:v>
                </c:pt>
                <c:pt idx="25087">
                  <c:v>250820.95</c:v>
                </c:pt>
                <c:pt idx="25088">
                  <c:v>250830.92</c:v>
                </c:pt>
                <c:pt idx="25089">
                  <c:v>250840.94</c:v>
                </c:pt>
                <c:pt idx="25090">
                  <c:v>250850.95</c:v>
                </c:pt>
                <c:pt idx="25091">
                  <c:v>250860.92</c:v>
                </c:pt>
                <c:pt idx="25092">
                  <c:v>250870.94</c:v>
                </c:pt>
                <c:pt idx="25093">
                  <c:v>250880.92</c:v>
                </c:pt>
                <c:pt idx="25094">
                  <c:v>250890.92</c:v>
                </c:pt>
                <c:pt idx="25095">
                  <c:v>250900.92</c:v>
                </c:pt>
                <c:pt idx="25096">
                  <c:v>250910.92</c:v>
                </c:pt>
                <c:pt idx="25097">
                  <c:v>250920.92</c:v>
                </c:pt>
                <c:pt idx="25098">
                  <c:v>250930.92</c:v>
                </c:pt>
                <c:pt idx="25099">
                  <c:v>250940.92</c:v>
                </c:pt>
                <c:pt idx="25100">
                  <c:v>250950.92</c:v>
                </c:pt>
                <c:pt idx="25101">
                  <c:v>250960.92</c:v>
                </c:pt>
                <c:pt idx="25102">
                  <c:v>250970.91</c:v>
                </c:pt>
                <c:pt idx="25103">
                  <c:v>250980.92</c:v>
                </c:pt>
                <c:pt idx="25104">
                  <c:v>250990.89</c:v>
                </c:pt>
                <c:pt idx="25105">
                  <c:v>251000.92</c:v>
                </c:pt>
                <c:pt idx="25106">
                  <c:v>251010.89</c:v>
                </c:pt>
                <c:pt idx="25107">
                  <c:v>251020.91</c:v>
                </c:pt>
                <c:pt idx="25108">
                  <c:v>251030.89</c:v>
                </c:pt>
                <c:pt idx="25109">
                  <c:v>251040.89</c:v>
                </c:pt>
                <c:pt idx="25110">
                  <c:v>251050.91</c:v>
                </c:pt>
                <c:pt idx="25111">
                  <c:v>251060.89</c:v>
                </c:pt>
                <c:pt idx="25112">
                  <c:v>251070.89</c:v>
                </c:pt>
                <c:pt idx="25113">
                  <c:v>251080.89</c:v>
                </c:pt>
                <c:pt idx="25114">
                  <c:v>251090.89</c:v>
                </c:pt>
                <c:pt idx="25115">
                  <c:v>251100.88</c:v>
                </c:pt>
                <c:pt idx="25116">
                  <c:v>251110.89</c:v>
                </c:pt>
                <c:pt idx="25117">
                  <c:v>251120.88</c:v>
                </c:pt>
                <c:pt idx="25118">
                  <c:v>251130.89</c:v>
                </c:pt>
                <c:pt idx="25119">
                  <c:v>251140.86</c:v>
                </c:pt>
                <c:pt idx="25120">
                  <c:v>251150.88</c:v>
                </c:pt>
                <c:pt idx="25121">
                  <c:v>251160.89</c:v>
                </c:pt>
                <c:pt idx="25122">
                  <c:v>251170.86</c:v>
                </c:pt>
                <c:pt idx="25123">
                  <c:v>251180.88</c:v>
                </c:pt>
                <c:pt idx="25124">
                  <c:v>251190.86</c:v>
                </c:pt>
                <c:pt idx="25125">
                  <c:v>251200.88</c:v>
                </c:pt>
                <c:pt idx="25126">
                  <c:v>251210.86</c:v>
                </c:pt>
                <c:pt idx="25127">
                  <c:v>251220.86</c:v>
                </c:pt>
                <c:pt idx="25128">
                  <c:v>251230.86</c:v>
                </c:pt>
                <c:pt idx="25129">
                  <c:v>251240.86</c:v>
                </c:pt>
                <c:pt idx="25130">
                  <c:v>251250.84</c:v>
                </c:pt>
                <c:pt idx="25131">
                  <c:v>251260.86</c:v>
                </c:pt>
                <c:pt idx="25132">
                  <c:v>251270.86</c:v>
                </c:pt>
                <c:pt idx="25133">
                  <c:v>251280.84</c:v>
                </c:pt>
                <c:pt idx="25134">
                  <c:v>251290.86</c:v>
                </c:pt>
                <c:pt idx="25135">
                  <c:v>251300.84</c:v>
                </c:pt>
                <c:pt idx="25136">
                  <c:v>251310.86</c:v>
                </c:pt>
                <c:pt idx="25137">
                  <c:v>251320.83</c:v>
                </c:pt>
                <c:pt idx="25138">
                  <c:v>251330.84</c:v>
                </c:pt>
                <c:pt idx="25139">
                  <c:v>251340.83</c:v>
                </c:pt>
                <c:pt idx="25140">
                  <c:v>251350.83</c:v>
                </c:pt>
                <c:pt idx="25141">
                  <c:v>251360.83</c:v>
                </c:pt>
                <c:pt idx="25142">
                  <c:v>251370.83</c:v>
                </c:pt>
                <c:pt idx="25143">
                  <c:v>251380.84</c:v>
                </c:pt>
                <c:pt idx="25144">
                  <c:v>251390.83</c:v>
                </c:pt>
                <c:pt idx="25145">
                  <c:v>251400.83</c:v>
                </c:pt>
                <c:pt idx="25146">
                  <c:v>251410.83</c:v>
                </c:pt>
                <c:pt idx="25147">
                  <c:v>251420.83</c:v>
                </c:pt>
                <c:pt idx="25148">
                  <c:v>251430.81</c:v>
                </c:pt>
                <c:pt idx="25149">
                  <c:v>251440.83</c:v>
                </c:pt>
                <c:pt idx="25150">
                  <c:v>251450.8</c:v>
                </c:pt>
                <c:pt idx="25151">
                  <c:v>251460.81</c:v>
                </c:pt>
                <c:pt idx="25152">
                  <c:v>251470.8</c:v>
                </c:pt>
                <c:pt idx="25153">
                  <c:v>251480.8</c:v>
                </c:pt>
                <c:pt idx="25154">
                  <c:v>251490.83</c:v>
                </c:pt>
                <c:pt idx="25155">
                  <c:v>251500.79999999999</c:v>
                </c:pt>
                <c:pt idx="25156">
                  <c:v>251510.81</c:v>
                </c:pt>
                <c:pt idx="25157">
                  <c:v>251520.8</c:v>
                </c:pt>
                <c:pt idx="25158">
                  <c:v>251530.8</c:v>
                </c:pt>
                <c:pt idx="25159">
                  <c:v>251540.8</c:v>
                </c:pt>
                <c:pt idx="25160">
                  <c:v>251550.8</c:v>
                </c:pt>
                <c:pt idx="25161">
                  <c:v>251560.78</c:v>
                </c:pt>
                <c:pt idx="25162">
                  <c:v>251570.8</c:v>
                </c:pt>
                <c:pt idx="25163">
                  <c:v>251580.79999999999</c:v>
                </c:pt>
                <c:pt idx="25164">
                  <c:v>251590.8</c:v>
                </c:pt>
                <c:pt idx="25165">
                  <c:v>251600.8</c:v>
                </c:pt>
                <c:pt idx="25166">
                  <c:v>251610.78</c:v>
                </c:pt>
                <c:pt idx="25167">
                  <c:v>251620.8</c:v>
                </c:pt>
                <c:pt idx="25168">
                  <c:v>251630.77</c:v>
                </c:pt>
                <c:pt idx="25169">
                  <c:v>251640.78</c:v>
                </c:pt>
                <c:pt idx="25170">
                  <c:v>251650.77</c:v>
                </c:pt>
                <c:pt idx="25171">
                  <c:v>251660.77</c:v>
                </c:pt>
                <c:pt idx="25172">
                  <c:v>251670.77</c:v>
                </c:pt>
                <c:pt idx="25173">
                  <c:v>251680.77</c:v>
                </c:pt>
                <c:pt idx="25174">
                  <c:v>251690.78</c:v>
                </c:pt>
                <c:pt idx="25175">
                  <c:v>251700.77</c:v>
                </c:pt>
                <c:pt idx="25176">
                  <c:v>251710.77</c:v>
                </c:pt>
                <c:pt idx="25177">
                  <c:v>251720.77</c:v>
                </c:pt>
                <c:pt idx="25178">
                  <c:v>251730.77</c:v>
                </c:pt>
                <c:pt idx="25179">
                  <c:v>251740.75</c:v>
                </c:pt>
                <c:pt idx="25180">
                  <c:v>251750.77</c:v>
                </c:pt>
                <c:pt idx="25181">
                  <c:v>251760.73</c:v>
                </c:pt>
                <c:pt idx="25182">
                  <c:v>251770.75</c:v>
                </c:pt>
                <c:pt idx="25183">
                  <c:v>251780.73</c:v>
                </c:pt>
                <c:pt idx="25184">
                  <c:v>251790.75</c:v>
                </c:pt>
                <c:pt idx="25185">
                  <c:v>251800.77</c:v>
                </c:pt>
                <c:pt idx="25186">
                  <c:v>251810.73</c:v>
                </c:pt>
                <c:pt idx="25187">
                  <c:v>251820.75</c:v>
                </c:pt>
                <c:pt idx="25188">
                  <c:v>251830.73</c:v>
                </c:pt>
                <c:pt idx="25189">
                  <c:v>251840.73</c:v>
                </c:pt>
                <c:pt idx="25190">
                  <c:v>251850.73</c:v>
                </c:pt>
                <c:pt idx="25191">
                  <c:v>251860.73</c:v>
                </c:pt>
                <c:pt idx="25192">
                  <c:v>251870.72</c:v>
                </c:pt>
                <c:pt idx="25193">
                  <c:v>251880.73</c:v>
                </c:pt>
                <c:pt idx="25194">
                  <c:v>251890.72</c:v>
                </c:pt>
                <c:pt idx="25195">
                  <c:v>251900.73</c:v>
                </c:pt>
                <c:pt idx="25196">
                  <c:v>251910.73</c:v>
                </c:pt>
                <c:pt idx="25197">
                  <c:v>251920.72</c:v>
                </c:pt>
                <c:pt idx="25198">
                  <c:v>251930.73</c:v>
                </c:pt>
                <c:pt idx="25199">
                  <c:v>251940.7</c:v>
                </c:pt>
                <c:pt idx="25200">
                  <c:v>251950.72</c:v>
                </c:pt>
                <c:pt idx="25201">
                  <c:v>251960.7</c:v>
                </c:pt>
                <c:pt idx="25202">
                  <c:v>251970.72</c:v>
                </c:pt>
                <c:pt idx="25203">
                  <c:v>251980.7</c:v>
                </c:pt>
                <c:pt idx="25204">
                  <c:v>251990.7</c:v>
                </c:pt>
                <c:pt idx="25205">
                  <c:v>252000.72</c:v>
                </c:pt>
                <c:pt idx="25206">
                  <c:v>252010.7</c:v>
                </c:pt>
                <c:pt idx="25207">
                  <c:v>252020.7</c:v>
                </c:pt>
                <c:pt idx="25208">
                  <c:v>252030.7</c:v>
                </c:pt>
                <c:pt idx="25209">
                  <c:v>252040.7</c:v>
                </c:pt>
                <c:pt idx="25210">
                  <c:v>252050.69</c:v>
                </c:pt>
                <c:pt idx="25211">
                  <c:v>252060.7</c:v>
                </c:pt>
                <c:pt idx="25212">
                  <c:v>252070.67</c:v>
                </c:pt>
                <c:pt idx="25213">
                  <c:v>252080.7</c:v>
                </c:pt>
                <c:pt idx="25214">
                  <c:v>252090.67</c:v>
                </c:pt>
                <c:pt idx="25215">
                  <c:v>252100.69</c:v>
                </c:pt>
                <c:pt idx="25216">
                  <c:v>252110.7</c:v>
                </c:pt>
                <c:pt idx="25217">
                  <c:v>252120.67</c:v>
                </c:pt>
                <c:pt idx="25218">
                  <c:v>252130.69</c:v>
                </c:pt>
                <c:pt idx="25219">
                  <c:v>252140.67</c:v>
                </c:pt>
                <c:pt idx="25220">
                  <c:v>252150.67</c:v>
                </c:pt>
                <c:pt idx="25221">
                  <c:v>252160.67</c:v>
                </c:pt>
                <c:pt idx="25222">
                  <c:v>252170.67</c:v>
                </c:pt>
                <c:pt idx="25223">
                  <c:v>252180.67</c:v>
                </c:pt>
                <c:pt idx="25224">
                  <c:v>252190.67</c:v>
                </c:pt>
                <c:pt idx="25225">
                  <c:v>252200.66</c:v>
                </c:pt>
                <c:pt idx="25226">
                  <c:v>252210.67</c:v>
                </c:pt>
                <c:pt idx="25227">
                  <c:v>252220.67</c:v>
                </c:pt>
                <c:pt idx="25228">
                  <c:v>252230.66</c:v>
                </c:pt>
                <c:pt idx="25229">
                  <c:v>252240.67</c:v>
                </c:pt>
                <c:pt idx="25230">
                  <c:v>252250.64</c:v>
                </c:pt>
                <c:pt idx="25231">
                  <c:v>252260.67</c:v>
                </c:pt>
                <c:pt idx="25232">
                  <c:v>252270.64</c:v>
                </c:pt>
                <c:pt idx="25233">
                  <c:v>252280.66</c:v>
                </c:pt>
                <c:pt idx="25234">
                  <c:v>252290.64</c:v>
                </c:pt>
                <c:pt idx="25235">
                  <c:v>252300.64</c:v>
                </c:pt>
                <c:pt idx="25236">
                  <c:v>252310.64</c:v>
                </c:pt>
                <c:pt idx="25237">
                  <c:v>252320.64000000001</c:v>
                </c:pt>
                <c:pt idx="25238">
                  <c:v>252330.64</c:v>
                </c:pt>
                <c:pt idx="25239">
                  <c:v>252340.64</c:v>
                </c:pt>
                <c:pt idx="25240">
                  <c:v>252350.64</c:v>
                </c:pt>
                <c:pt idx="25241">
                  <c:v>252360.64</c:v>
                </c:pt>
                <c:pt idx="25242">
                  <c:v>252370.64</c:v>
                </c:pt>
                <c:pt idx="25243">
                  <c:v>252380.63</c:v>
                </c:pt>
                <c:pt idx="25244">
                  <c:v>252390.64</c:v>
                </c:pt>
                <c:pt idx="25245">
                  <c:v>252400.61</c:v>
                </c:pt>
                <c:pt idx="25246">
                  <c:v>252410.63</c:v>
                </c:pt>
                <c:pt idx="25247">
                  <c:v>252420.61</c:v>
                </c:pt>
                <c:pt idx="25248">
                  <c:v>252430.61</c:v>
                </c:pt>
                <c:pt idx="25249">
                  <c:v>252440.64</c:v>
                </c:pt>
                <c:pt idx="25250">
                  <c:v>252450.61</c:v>
                </c:pt>
                <c:pt idx="25251">
                  <c:v>252460.63</c:v>
                </c:pt>
                <c:pt idx="25252">
                  <c:v>252470.61</c:v>
                </c:pt>
                <c:pt idx="25253">
                  <c:v>252480.61</c:v>
                </c:pt>
                <c:pt idx="25254">
                  <c:v>252490.61</c:v>
                </c:pt>
                <c:pt idx="25255">
                  <c:v>252500.61</c:v>
                </c:pt>
                <c:pt idx="25256">
                  <c:v>252510.59</c:v>
                </c:pt>
                <c:pt idx="25257">
                  <c:v>252520.61</c:v>
                </c:pt>
                <c:pt idx="25258">
                  <c:v>252530.58</c:v>
                </c:pt>
                <c:pt idx="25259">
                  <c:v>252540.59</c:v>
                </c:pt>
                <c:pt idx="25260">
                  <c:v>252550.61</c:v>
                </c:pt>
                <c:pt idx="25261">
                  <c:v>252560.59</c:v>
                </c:pt>
                <c:pt idx="25262">
                  <c:v>252570.61</c:v>
                </c:pt>
                <c:pt idx="25263">
                  <c:v>252580.58</c:v>
                </c:pt>
                <c:pt idx="25264">
                  <c:v>252590.59</c:v>
                </c:pt>
                <c:pt idx="25265">
                  <c:v>252600.58</c:v>
                </c:pt>
                <c:pt idx="25266">
                  <c:v>252610.58</c:v>
                </c:pt>
                <c:pt idx="25267">
                  <c:v>252620.58</c:v>
                </c:pt>
                <c:pt idx="25268">
                  <c:v>252630.58</c:v>
                </c:pt>
                <c:pt idx="25269">
                  <c:v>252640.59</c:v>
                </c:pt>
                <c:pt idx="25270">
                  <c:v>252650.58</c:v>
                </c:pt>
                <c:pt idx="25271">
                  <c:v>252660.58</c:v>
                </c:pt>
                <c:pt idx="25272">
                  <c:v>252670.58</c:v>
                </c:pt>
                <c:pt idx="25273">
                  <c:v>252680.58</c:v>
                </c:pt>
                <c:pt idx="25274">
                  <c:v>252690.56</c:v>
                </c:pt>
                <c:pt idx="25275">
                  <c:v>252700.58</c:v>
                </c:pt>
                <c:pt idx="25276">
                  <c:v>252710.55</c:v>
                </c:pt>
                <c:pt idx="25277">
                  <c:v>252720.56</c:v>
                </c:pt>
                <c:pt idx="25278">
                  <c:v>252730.55</c:v>
                </c:pt>
                <c:pt idx="25279">
                  <c:v>252740.56</c:v>
                </c:pt>
                <c:pt idx="25280">
                  <c:v>252750.58</c:v>
                </c:pt>
                <c:pt idx="25281">
                  <c:v>252760.55</c:v>
                </c:pt>
                <c:pt idx="25282">
                  <c:v>252770.56</c:v>
                </c:pt>
                <c:pt idx="25283">
                  <c:v>252780.55</c:v>
                </c:pt>
                <c:pt idx="25284">
                  <c:v>252790.55</c:v>
                </c:pt>
                <c:pt idx="25285">
                  <c:v>252800.55</c:v>
                </c:pt>
                <c:pt idx="25286">
                  <c:v>252810.55</c:v>
                </c:pt>
                <c:pt idx="25287">
                  <c:v>252820.53</c:v>
                </c:pt>
                <c:pt idx="25288">
                  <c:v>252830.55</c:v>
                </c:pt>
                <c:pt idx="25289">
                  <c:v>252840.52</c:v>
                </c:pt>
                <c:pt idx="25290">
                  <c:v>252850.55</c:v>
                </c:pt>
                <c:pt idx="25291">
                  <c:v>252860.55</c:v>
                </c:pt>
                <c:pt idx="25292">
                  <c:v>252870.53</c:v>
                </c:pt>
                <c:pt idx="25293">
                  <c:v>252880.55</c:v>
                </c:pt>
                <c:pt idx="25294">
                  <c:v>252890.52</c:v>
                </c:pt>
                <c:pt idx="25295">
                  <c:v>252900.53</c:v>
                </c:pt>
                <c:pt idx="25296">
                  <c:v>252910.52</c:v>
                </c:pt>
                <c:pt idx="25297">
                  <c:v>252920.52</c:v>
                </c:pt>
                <c:pt idx="25298">
                  <c:v>252930.52</c:v>
                </c:pt>
                <c:pt idx="25299">
                  <c:v>252940.52</c:v>
                </c:pt>
                <c:pt idx="25300">
                  <c:v>252950.52</c:v>
                </c:pt>
                <c:pt idx="25301">
                  <c:v>252960.52</c:v>
                </c:pt>
                <c:pt idx="25302">
                  <c:v>252970.52</c:v>
                </c:pt>
                <c:pt idx="25303">
                  <c:v>252980.52</c:v>
                </c:pt>
                <c:pt idx="25304">
                  <c:v>252990.52</c:v>
                </c:pt>
                <c:pt idx="25305">
                  <c:v>253000.5</c:v>
                </c:pt>
                <c:pt idx="25306">
                  <c:v>253010.52</c:v>
                </c:pt>
                <c:pt idx="25307">
                  <c:v>253020.48</c:v>
                </c:pt>
                <c:pt idx="25308">
                  <c:v>253030.52</c:v>
                </c:pt>
                <c:pt idx="25309">
                  <c:v>253040.48</c:v>
                </c:pt>
                <c:pt idx="25310">
                  <c:v>253050.5</c:v>
                </c:pt>
                <c:pt idx="25311">
                  <c:v>253060.48000000001</c:v>
                </c:pt>
                <c:pt idx="25312">
                  <c:v>253070.48</c:v>
                </c:pt>
                <c:pt idx="25313">
                  <c:v>253080.5</c:v>
                </c:pt>
                <c:pt idx="25314">
                  <c:v>253090.48</c:v>
                </c:pt>
                <c:pt idx="25315">
                  <c:v>253100.48</c:v>
                </c:pt>
                <c:pt idx="25316">
                  <c:v>253110.48</c:v>
                </c:pt>
                <c:pt idx="25317">
                  <c:v>253120.48</c:v>
                </c:pt>
                <c:pt idx="25318">
                  <c:v>253130.47</c:v>
                </c:pt>
                <c:pt idx="25319">
                  <c:v>253140.48000000001</c:v>
                </c:pt>
                <c:pt idx="25320">
                  <c:v>253150.47</c:v>
                </c:pt>
                <c:pt idx="25321">
                  <c:v>253160.48</c:v>
                </c:pt>
                <c:pt idx="25322">
                  <c:v>253170.48</c:v>
                </c:pt>
                <c:pt idx="25323">
                  <c:v>253180.47</c:v>
                </c:pt>
                <c:pt idx="25324">
                  <c:v>253190.48</c:v>
                </c:pt>
                <c:pt idx="25325">
                  <c:v>253200.45</c:v>
                </c:pt>
                <c:pt idx="25326">
                  <c:v>253210.47</c:v>
                </c:pt>
                <c:pt idx="25327">
                  <c:v>253220.45</c:v>
                </c:pt>
                <c:pt idx="25328">
                  <c:v>253230.47</c:v>
                </c:pt>
                <c:pt idx="25329">
                  <c:v>253240.45</c:v>
                </c:pt>
                <c:pt idx="25330">
                  <c:v>253250.45</c:v>
                </c:pt>
                <c:pt idx="25331">
                  <c:v>253260.45</c:v>
                </c:pt>
                <c:pt idx="25332">
                  <c:v>253270.45</c:v>
                </c:pt>
                <c:pt idx="25333">
                  <c:v>253280.45</c:v>
                </c:pt>
                <c:pt idx="25334">
                  <c:v>253290.45</c:v>
                </c:pt>
                <c:pt idx="25335">
                  <c:v>253300.45</c:v>
                </c:pt>
                <c:pt idx="25336">
                  <c:v>253310.44</c:v>
                </c:pt>
                <c:pt idx="25337">
                  <c:v>253320.45</c:v>
                </c:pt>
                <c:pt idx="25338">
                  <c:v>253330.44</c:v>
                </c:pt>
                <c:pt idx="25339">
                  <c:v>253340.45</c:v>
                </c:pt>
                <c:pt idx="25340">
                  <c:v>253350.42</c:v>
                </c:pt>
                <c:pt idx="25341">
                  <c:v>253360.44</c:v>
                </c:pt>
                <c:pt idx="25342">
                  <c:v>253370.42</c:v>
                </c:pt>
                <c:pt idx="25343">
                  <c:v>253380.42</c:v>
                </c:pt>
                <c:pt idx="25344">
                  <c:v>253390.44</c:v>
                </c:pt>
                <c:pt idx="25345">
                  <c:v>253400.42</c:v>
                </c:pt>
                <c:pt idx="25346">
                  <c:v>253410.44</c:v>
                </c:pt>
                <c:pt idx="25347">
                  <c:v>253420.42</c:v>
                </c:pt>
                <c:pt idx="25348">
                  <c:v>253430.42</c:v>
                </c:pt>
                <c:pt idx="25349">
                  <c:v>253440.42</c:v>
                </c:pt>
                <c:pt idx="25350">
                  <c:v>253450.42</c:v>
                </c:pt>
                <c:pt idx="25351">
                  <c:v>253460.41</c:v>
                </c:pt>
                <c:pt idx="25352">
                  <c:v>253470.42</c:v>
                </c:pt>
                <c:pt idx="25353">
                  <c:v>253480.39</c:v>
                </c:pt>
                <c:pt idx="25354">
                  <c:v>253490.41</c:v>
                </c:pt>
                <c:pt idx="25355">
                  <c:v>253500.42</c:v>
                </c:pt>
                <c:pt idx="25356">
                  <c:v>253510.39</c:v>
                </c:pt>
                <c:pt idx="25357">
                  <c:v>253520.42</c:v>
                </c:pt>
                <c:pt idx="25358">
                  <c:v>253530.39</c:v>
                </c:pt>
                <c:pt idx="25359">
                  <c:v>253540.41</c:v>
                </c:pt>
                <c:pt idx="25360">
                  <c:v>253550.39</c:v>
                </c:pt>
                <c:pt idx="25361">
                  <c:v>253560.39</c:v>
                </c:pt>
                <c:pt idx="25362">
                  <c:v>253570.39</c:v>
                </c:pt>
                <c:pt idx="25363">
                  <c:v>253580.39</c:v>
                </c:pt>
                <c:pt idx="25364">
                  <c:v>253590.38</c:v>
                </c:pt>
                <c:pt idx="25365">
                  <c:v>253600.39</c:v>
                </c:pt>
                <c:pt idx="25366">
                  <c:v>253610.39</c:v>
                </c:pt>
                <c:pt idx="25367">
                  <c:v>253620.39</c:v>
                </c:pt>
                <c:pt idx="25368">
                  <c:v>253630.39</c:v>
                </c:pt>
                <c:pt idx="25369">
                  <c:v>253640.38</c:v>
                </c:pt>
                <c:pt idx="25370">
                  <c:v>253650.39</c:v>
                </c:pt>
                <c:pt idx="25371">
                  <c:v>253660.36</c:v>
                </c:pt>
                <c:pt idx="25372">
                  <c:v>253670.38</c:v>
                </c:pt>
                <c:pt idx="25373">
                  <c:v>253680.36</c:v>
                </c:pt>
                <c:pt idx="25374">
                  <c:v>253690.36</c:v>
                </c:pt>
                <c:pt idx="25375">
                  <c:v>253700.39</c:v>
                </c:pt>
                <c:pt idx="25376">
                  <c:v>253710.36</c:v>
                </c:pt>
                <c:pt idx="25377">
                  <c:v>253720.38</c:v>
                </c:pt>
                <c:pt idx="25378">
                  <c:v>253730.36</c:v>
                </c:pt>
                <c:pt idx="25379">
                  <c:v>253740.36</c:v>
                </c:pt>
                <c:pt idx="25380">
                  <c:v>253750.36</c:v>
                </c:pt>
                <c:pt idx="25381">
                  <c:v>253760.36</c:v>
                </c:pt>
                <c:pt idx="25382">
                  <c:v>253770.34</c:v>
                </c:pt>
                <c:pt idx="25383">
                  <c:v>253780.36</c:v>
                </c:pt>
                <c:pt idx="25384">
                  <c:v>253790.33</c:v>
                </c:pt>
                <c:pt idx="25385">
                  <c:v>253800.34</c:v>
                </c:pt>
                <c:pt idx="25386">
                  <c:v>253810.36</c:v>
                </c:pt>
                <c:pt idx="25387">
                  <c:v>253820.34</c:v>
                </c:pt>
                <c:pt idx="25388">
                  <c:v>253830.36</c:v>
                </c:pt>
                <c:pt idx="25389">
                  <c:v>253840.33</c:v>
                </c:pt>
                <c:pt idx="25390">
                  <c:v>253850.34</c:v>
                </c:pt>
                <c:pt idx="25391">
                  <c:v>253860.33</c:v>
                </c:pt>
                <c:pt idx="25392">
                  <c:v>253870.33</c:v>
                </c:pt>
                <c:pt idx="25393">
                  <c:v>253880.33</c:v>
                </c:pt>
                <c:pt idx="25394">
                  <c:v>253890.33</c:v>
                </c:pt>
                <c:pt idx="25395">
                  <c:v>253900.31</c:v>
                </c:pt>
                <c:pt idx="25396">
                  <c:v>253910.33</c:v>
                </c:pt>
                <c:pt idx="25397">
                  <c:v>253920.33</c:v>
                </c:pt>
                <c:pt idx="25398">
                  <c:v>253930.33</c:v>
                </c:pt>
                <c:pt idx="25399">
                  <c:v>253940.33</c:v>
                </c:pt>
                <c:pt idx="25400">
                  <c:v>253950.31</c:v>
                </c:pt>
                <c:pt idx="25401">
                  <c:v>253960.33</c:v>
                </c:pt>
                <c:pt idx="25402">
                  <c:v>253970.3</c:v>
                </c:pt>
                <c:pt idx="25403">
                  <c:v>253980.31</c:v>
                </c:pt>
                <c:pt idx="25404">
                  <c:v>253990.3</c:v>
                </c:pt>
                <c:pt idx="25405">
                  <c:v>254000.31</c:v>
                </c:pt>
                <c:pt idx="25406">
                  <c:v>254010.3</c:v>
                </c:pt>
                <c:pt idx="25407">
                  <c:v>254020.3</c:v>
                </c:pt>
                <c:pt idx="25408">
                  <c:v>254030.31</c:v>
                </c:pt>
                <c:pt idx="25409">
                  <c:v>254040.3</c:v>
                </c:pt>
                <c:pt idx="25410">
                  <c:v>254050.3</c:v>
                </c:pt>
                <c:pt idx="25411">
                  <c:v>254060.3</c:v>
                </c:pt>
                <c:pt idx="25412">
                  <c:v>254070.3</c:v>
                </c:pt>
                <c:pt idx="25413">
                  <c:v>254080.28</c:v>
                </c:pt>
                <c:pt idx="25414">
                  <c:v>254090.3</c:v>
                </c:pt>
                <c:pt idx="25415">
                  <c:v>254100.27</c:v>
                </c:pt>
                <c:pt idx="25416">
                  <c:v>254110.3</c:v>
                </c:pt>
                <c:pt idx="25417">
                  <c:v>254120.27</c:v>
                </c:pt>
                <c:pt idx="25418">
                  <c:v>254130.28</c:v>
                </c:pt>
                <c:pt idx="25419">
                  <c:v>254140.3</c:v>
                </c:pt>
                <c:pt idx="25420">
                  <c:v>254150.27</c:v>
                </c:pt>
                <c:pt idx="25421">
                  <c:v>254160.28</c:v>
                </c:pt>
                <c:pt idx="25422">
                  <c:v>254170.27</c:v>
                </c:pt>
                <c:pt idx="25423">
                  <c:v>254180.27</c:v>
                </c:pt>
                <c:pt idx="25424">
                  <c:v>254190.27</c:v>
                </c:pt>
                <c:pt idx="25425">
                  <c:v>254200.27</c:v>
                </c:pt>
                <c:pt idx="25426">
                  <c:v>254210.27</c:v>
                </c:pt>
                <c:pt idx="25427">
                  <c:v>254220.27</c:v>
                </c:pt>
                <c:pt idx="25428">
                  <c:v>254230.27</c:v>
                </c:pt>
                <c:pt idx="25429">
                  <c:v>254240.27</c:v>
                </c:pt>
                <c:pt idx="25430">
                  <c:v>254250.27</c:v>
                </c:pt>
                <c:pt idx="25431">
                  <c:v>254260.25</c:v>
                </c:pt>
                <c:pt idx="25432">
                  <c:v>254270.27</c:v>
                </c:pt>
                <c:pt idx="25433">
                  <c:v>254280.23</c:v>
                </c:pt>
                <c:pt idx="25434">
                  <c:v>254290.27</c:v>
                </c:pt>
                <c:pt idx="25435">
                  <c:v>254300.23</c:v>
                </c:pt>
                <c:pt idx="25436">
                  <c:v>254310.25</c:v>
                </c:pt>
                <c:pt idx="25437">
                  <c:v>254320.23</c:v>
                </c:pt>
                <c:pt idx="25438">
                  <c:v>254330.23</c:v>
                </c:pt>
                <c:pt idx="25439">
                  <c:v>254340.25</c:v>
                </c:pt>
                <c:pt idx="25440">
                  <c:v>254350.23</c:v>
                </c:pt>
                <c:pt idx="25441">
                  <c:v>254360.23</c:v>
                </c:pt>
                <c:pt idx="25442">
                  <c:v>254370.23</c:v>
                </c:pt>
                <c:pt idx="25443">
                  <c:v>254380.23</c:v>
                </c:pt>
                <c:pt idx="25444">
                  <c:v>254390.22</c:v>
                </c:pt>
                <c:pt idx="25445">
                  <c:v>254400.23</c:v>
                </c:pt>
                <c:pt idx="25446">
                  <c:v>254410.22</c:v>
                </c:pt>
                <c:pt idx="25447">
                  <c:v>254420.23</c:v>
                </c:pt>
                <c:pt idx="25448">
                  <c:v>254430.2</c:v>
                </c:pt>
                <c:pt idx="25449">
                  <c:v>254440.22</c:v>
                </c:pt>
                <c:pt idx="25450">
                  <c:v>254450.23</c:v>
                </c:pt>
                <c:pt idx="25451">
                  <c:v>254460.2</c:v>
                </c:pt>
                <c:pt idx="25452">
                  <c:v>254470.22</c:v>
                </c:pt>
                <c:pt idx="25453">
                  <c:v>254480.2</c:v>
                </c:pt>
                <c:pt idx="25454">
                  <c:v>254490.22</c:v>
                </c:pt>
                <c:pt idx="25455">
                  <c:v>254500.2</c:v>
                </c:pt>
                <c:pt idx="25456">
                  <c:v>254510.2</c:v>
                </c:pt>
                <c:pt idx="25457">
                  <c:v>254520.2</c:v>
                </c:pt>
                <c:pt idx="25458">
                  <c:v>254530.2</c:v>
                </c:pt>
                <c:pt idx="25459">
                  <c:v>254540.19</c:v>
                </c:pt>
                <c:pt idx="25460">
                  <c:v>254550.2</c:v>
                </c:pt>
                <c:pt idx="25461">
                  <c:v>254560.2</c:v>
                </c:pt>
                <c:pt idx="25462">
                  <c:v>254570.19</c:v>
                </c:pt>
                <c:pt idx="25463">
                  <c:v>254580.2</c:v>
                </c:pt>
                <c:pt idx="25464">
                  <c:v>254590.19</c:v>
                </c:pt>
                <c:pt idx="25465">
                  <c:v>254600.2</c:v>
                </c:pt>
                <c:pt idx="25466">
                  <c:v>254610.17</c:v>
                </c:pt>
                <c:pt idx="25467">
                  <c:v>254620.19</c:v>
                </c:pt>
                <c:pt idx="25468">
                  <c:v>254630.17</c:v>
                </c:pt>
                <c:pt idx="25469">
                  <c:v>254640.17</c:v>
                </c:pt>
                <c:pt idx="25470">
                  <c:v>254650.17</c:v>
                </c:pt>
                <c:pt idx="25471">
                  <c:v>254660.17</c:v>
                </c:pt>
                <c:pt idx="25472">
                  <c:v>254670.19</c:v>
                </c:pt>
                <c:pt idx="25473">
                  <c:v>254680.17</c:v>
                </c:pt>
                <c:pt idx="25474">
                  <c:v>254690.17</c:v>
                </c:pt>
                <c:pt idx="25475">
                  <c:v>254700.17</c:v>
                </c:pt>
                <c:pt idx="25476">
                  <c:v>254710.17</c:v>
                </c:pt>
                <c:pt idx="25477">
                  <c:v>254720.16</c:v>
                </c:pt>
                <c:pt idx="25478">
                  <c:v>254730.17</c:v>
                </c:pt>
                <c:pt idx="25479">
                  <c:v>254740.14</c:v>
                </c:pt>
                <c:pt idx="25480">
                  <c:v>254750.16</c:v>
                </c:pt>
                <c:pt idx="25481">
                  <c:v>254760.17</c:v>
                </c:pt>
                <c:pt idx="25482">
                  <c:v>254770.14</c:v>
                </c:pt>
                <c:pt idx="25483">
                  <c:v>254780.17</c:v>
                </c:pt>
                <c:pt idx="25484">
                  <c:v>254790.14</c:v>
                </c:pt>
                <c:pt idx="25485">
                  <c:v>254800.16</c:v>
                </c:pt>
                <c:pt idx="25486">
                  <c:v>254810.14</c:v>
                </c:pt>
                <c:pt idx="25487">
                  <c:v>254820.14</c:v>
                </c:pt>
                <c:pt idx="25488">
                  <c:v>254830.14</c:v>
                </c:pt>
                <c:pt idx="25489">
                  <c:v>254840.14</c:v>
                </c:pt>
                <c:pt idx="25490">
                  <c:v>254850.13</c:v>
                </c:pt>
                <c:pt idx="25491">
                  <c:v>254860.14</c:v>
                </c:pt>
                <c:pt idx="25492">
                  <c:v>254870.14</c:v>
                </c:pt>
                <c:pt idx="25493">
                  <c:v>254880.14</c:v>
                </c:pt>
                <c:pt idx="25494">
                  <c:v>254890.14</c:v>
                </c:pt>
                <c:pt idx="25495">
                  <c:v>254900.13</c:v>
                </c:pt>
                <c:pt idx="25496">
                  <c:v>254910.14</c:v>
                </c:pt>
                <c:pt idx="25497">
                  <c:v>254920.11</c:v>
                </c:pt>
                <c:pt idx="25498">
                  <c:v>254930.13</c:v>
                </c:pt>
                <c:pt idx="25499">
                  <c:v>254940.11</c:v>
                </c:pt>
                <c:pt idx="25500">
                  <c:v>254950.11</c:v>
                </c:pt>
                <c:pt idx="25501">
                  <c:v>254960.11</c:v>
                </c:pt>
                <c:pt idx="25502">
                  <c:v>254970.11</c:v>
                </c:pt>
                <c:pt idx="25503">
                  <c:v>254980.13</c:v>
                </c:pt>
                <c:pt idx="25504">
                  <c:v>254990.11</c:v>
                </c:pt>
                <c:pt idx="25505">
                  <c:v>255000.11</c:v>
                </c:pt>
                <c:pt idx="25506">
                  <c:v>255010.11</c:v>
                </c:pt>
                <c:pt idx="25507">
                  <c:v>255020.11</c:v>
                </c:pt>
                <c:pt idx="25508">
                  <c:v>255030.09</c:v>
                </c:pt>
                <c:pt idx="25509">
                  <c:v>255040.11</c:v>
                </c:pt>
                <c:pt idx="25510">
                  <c:v>255050.08</c:v>
                </c:pt>
                <c:pt idx="25511">
                  <c:v>255060.11</c:v>
                </c:pt>
                <c:pt idx="25512">
                  <c:v>255070.07999999999</c:v>
                </c:pt>
                <c:pt idx="25513">
                  <c:v>255080.09</c:v>
                </c:pt>
                <c:pt idx="25514">
                  <c:v>255090.11</c:v>
                </c:pt>
                <c:pt idx="25515">
                  <c:v>255100.08</c:v>
                </c:pt>
                <c:pt idx="25516">
                  <c:v>255110.09</c:v>
                </c:pt>
                <c:pt idx="25517">
                  <c:v>255120.08</c:v>
                </c:pt>
                <c:pt idx="25518">
                  <c:v>255130.08</c:v>
                </c:pt>
                <c:pt idx="25519">
                  <c:v>255140.08</c:v>
                </c:pt>
                <c:pt idx="25520">
                  <c:v>255150.07999999999</c:v>
                </c:pt>
                <c:pt idx="25521">
                  <c:v>255160.06</c:v>
                </c:pt>
                <c:pt idx="25522">
                  <c:v>255170.08</c:v>
                </c:pt>
                <c:pt idx="25523">
                  <c:v>255180.06</c:v>
                </c:pt>
                <c:pt idx="25524">
                  <c:v>255190.08</c:v>
                </c:pt>
                <c:pt idx="25525">
                  <c:v>255200.08</c:v>
                </c:pt>
                <c:pt idx="25526">
                  <c:v>255210.06</c:v>
                </c:pt>
                <c:pt idx="25527">
                  <c:v>255220.08</c:v>
                </c:pt>
                <c:pt idx="25528">
                  <c:v>255230.05</c:v>
                </c:pt>
                <c:pt idx="25529">
                  <c:v>255240.06</c:v>
                </c:pt>
                <c:pt idx="25530">
                  <c:v>255250.05</c:v>
                </c:pt>
                <c:pt idx="25531">
                  <c:v>255260.06</c:v>
                </c:pt>
                <c:pt idx="25532">
                  <c:v>255270.05</c:v>
                </c:pt>
                <c:pt idx="25533">
                  <c:v>255280.05</c:v>
                </c:pt>
                <c:pt idx="25534">
                  <c:v>255290.05</c:v>
                </c:pt>
                <c:pt idx="25535">
                  <c:v>255300.05</c:v>
                </c:pt>
                <c:pt idx="25536">
                  <c:v>255310.05</c:v>
                </c:pt>
                <c:pt idx="25537">
                  <c:v>255320.05</c:v>
                </c:pt>
                <c:pt idx="25538">
                  <c:v>255330.05</c:v>
                </c:pt>
                <c:pt idx="25539">
                  <c:v>255340.03</c:v>
                </c:pt>
                <c:pt idx="25540">
                  <c:v>255350.05</c:v>
                </c:pt>
                <c:pt idx="25541">
                  <c:v>255360.03</c:v>
                </c:pt>
                <c:pt idx="25542">
                  <c:v>255370.05</c:v>
                </c:pt>
                <c:pt idx="25543">
                  <c:v>255380.02</c:v>
                </c:pt>
                <c:pt idx="25544">
                  <c:v>255390.03</c:v>
                </c:pt>
                <c:pt idx="25545">
                  <c:v>255400.05</c:v>
                </c:pt>
                <c:pt idx="25546">
                  <c:v>255410.02</c:v>
                </c:pt>
                <c:pt idx="25547">
                  <c:v>255420.03</c:v>
                </c:pt>
                <c:pt idx="25548">
                  <c:v>255430.02</c:v>
                </c:pt>
                <c:pt idx="25549">
                  <c:v>255440.03</c:v>
                </c:pt>
                <c:pt idx="25550">
                  <c:v>255450.02</c:v>
                </c:pt>
                <c:pt idx="25551">
                  <c:v>255460.02</c:v>
                </c:pt>
                <c:pt idx="25552">
                  <c:v>255470.02</c:v>
                </c:pt>
                <c:pt idx="25553">
                  <c:v>255480.02</c:v>
                </c:pt>
                <c:pt idx="25554">
                  <c:v>255490</c:v>
                </c:pt>
                <c:pt idx="25555">
                  <c:v>255500.02</c:v>
                </c:pt>
                <c:pt idx="25556">
                  <c:v>255510.02</c:v>
                </c:pt>
                <c:pt idx="25557">
                  <c:v>255520</c:v>
                </c:pt>
                <c:pt idx="25558">
                  <c:v>255530.02</c:v>
                </c:pt>
                <c:pt idx="25559">
                  <c:v>255539.98</c:v>
                </c:pt>
                <c:pt idx="25560">
                  <c:v>255550.02</c:v>
                </c:pt>
                <c:pt idx="25561">
                  <c:v>255559.98</c:v>
                </c:pt>
                <c:pt idx="25562">
                  <c:v>255570</c:v>
                </c:pt>
                <c:pt idx="25563">
                  <c:v>255579.98</c:v>
                </c:pt>
                <c:pt idx="25564">
                  <c:v>255589.98</c:v>
                </c:pt>
                <c:pt idx="25565">
                  <c:v>255599.98</c:v>
                </c:pt>
                <c:pt idx="25566">
                  <c:v>255609.98</c:v>
                </c:pt>
                <c:pt idx="25567">
                  <c:v>255619.98</c:v>
                </c:pt>
                <c:pt idx="25568">
                  <c:v>255629.98</c:v>
                </c:pt>
                <c:pt idx="25569">
                  <c:v>255639.98</c:v>
                </c:pt>
                <c:pt idx="25570">
                  <c:v>255649.98</c:v>
                </c:pt>
                <c:pt idx="25571">
                  <c:v>255659.98</c:v>
                </c:pt>
                <c:pt idx="25572">
                  <c:v>255669.97</c:v>
                </c:pt>
                <c:pt idx="25573">
                  <c:v>255679.98</c:v>
                </c:pt>
                <c:pt idx="25574">
                  <c:v>255689.95</c:v>
                </c:pt>
                <c:pt idx="25575">
                  <c:v>255699.97</c:v>
                </c:pt>
                <c:pt idx="25576">
                  <c:v>255709.95</c:v>
                </c:pt>
                <c:pt idx="25577">
                  <c:v>255719.95</c:v>
                </c:pt>
                <c:pt idx="25578">
                  <c:v>255729.98</c:v>
                </c:pt>
                <c:pt idx="25579">
                  <c:v>255739.95</c:v>
                </c:pt>
                <c:pt idx="25580">
                  <c:v>255749.97</c:v>
                </c:pt>
                <c:pt idx="25581">
                  <c:v>255759.95</c:v>
                </c:pt>
                <c:pt idx="25582">
                  <c:v>255769.95</c:v>
                </c:pt>
                <c:pt idx="25583">
                  <c:v>255779.95</c:v>
                </c:pt>
                <c:pt idx="25584">
                  <c:v>255789.95</c:v>
                </c:pt>
                <c:pt idx="25585">
                  <c:v>255799.94</c:v>
                </c:pt>
                <c:pt idx="25586">
                  <c:v>255809.95</c:v>
                </c:pt>
                <c:pt idx="25587">
                  <c:v>255819.92</c:v>
                </c:pt>
                <c:pt idx="25588">
                  <c:v>255829.94</c:v>
                </c:pt>
                <c:pt idx="25589">
                  <c:v>255839.95</c:v>
                </c:pt>
                <c:pt idx="25590">
                  <c:v>255849.94</c:v>
                </c:pt>
                <c:pt idx="25591">
                  <c:v>255859.95</c:v>
                </c:pt>
                <c:pt idx="25592">
                  <c:v>255869.92</c:v>
                </c:pt>
                <c:pt idx="25593">
                  <c:v>255879.94</c:v>
                </c:pt>
                <c:pt idx="25594">
                  <c:v>255889.92000000001</c:v>
                </c:pt>
                <c:pt idx="25595">
                  <c:v>255899.92</c:v>
                </c:pt>
                <c:pt idx="25596">
                  <c:v>255909.92</c:v>
                </c:pt>
                <c:pt idx="25597">
                  <c:v>255919.92</c:v>
                </c:pt>
                <c:pt idx="25598">
                  <c:v>255929.91</c:v>
                </c:pt>
                <c:pt idx="25599">
                  <c:v>255939.92</c:v>
                </c:pt>
                <c:pt idx="25600">
                  <c:v>255949.92</c:v>
                </c:pt>
                <c:pt idx="25601">
                  <c:v>255959.92</c:v>
                </c:pt>
                <c:pt idx="25602">
                  <c:v>255969.92000000001</c:v>
                </c:pt>
                <c:pt idx="25603">
                  <c:v>255979.91</c:v>
                </c:pt>
                <c:pt idx="25604">
                  <c:v>255989.92</c:v>
                </c:pt>
                <c:pt idx="25605">
                  <c:v>255999.89</c:v>
                </c:pt>
                <c:pt idx="25606">
                  <c:v>256009.91</c:v>
                </c:pt>
                <c:pt idx="25607">
                  <c:v>256019.89</c:v>
                </c:pt>
                <c:pt idx="25608">
                  <c:v>256029.91</c:v>
                </c:pt>
                <c:pt idx="25609">
                  <c:v>256039.92</c:v>
                </c:pt>
                <c:pt idx="25610">
                  <c:v>256049.89</c:v>
                </c:pt>
                <c:pt idx="25611">
                  <c:v>256059.91</c:v>
                </c:pt>
                <c:pt idx="25612">
                  <c:v>256069.89</c:v>
                </c:pt>
                <c:pt idx="25613">
                  <c:v>256079.89</c:v>
                </c:pt>
                <c:pt idx="25614">
                  <c:v>256089.89</c:v>
                </c:pt>
                <c:pt idx="25615">
                  <c:v>256099.89</c:v>
                </c:pt>
                <c:pt idx="25616">
                  <c:v>256109.88</c:v>
                </c:pt>
                <c:pt idx="25617">
                  <c:v>256119.89</c:v>
                </c:pt>
                <c:pt idx="25618">
                  <c:v>256129.86</c:v>
                </c:pt>
                <c:pt idx="25619">
                  <c:v>256139.89</c:v>
                </c:pt>
                <c:pt idx="25620">
                  <c:v>256149.89</c:v>
                </c:pt>
                <c:pt idx="25621">
                  <c:v>256159.88</c:v>
                </c:pt>
                <c:pt idx="25622">
                  <c:v>256169.89</c:v>
                </c:pt>
                <c:pt idx="25623">
                  <c:v>256179.86</c:v>
                </c:pt>
                <c:pt idx="25624">
                  <c:v>256189.88</c:v>
                </c:pt>
                <c:pt idx="25625">
                  <c:v>256199.86</c:v>
                </c:pt>
                <c:pt idx="25626">
                  <c:v>256209.86</c:v>
                </c:pt>
                <c:pt idx="25627">
                  <c:v>256219.86</c:v>
                </c:pt>
                <c:pt idx="25628">
                  <c:v>256229.86</c:v>
                </c:pt>
                <c:pt idx="25629">
                  <c:v>256239.86</c:v>
                </c:pt>
                <c:pt idx="25630">
                  <c:v>256249.86</c:v>
                </c:pt>
                <c:pt idx="25631">
                  <c:v>256259.86</c:v>
                </c:pt>
                <c:pt idx="25632">
                  <c:v>256269.86</c:v>
                </c:pt>
                <c:pt idx="25633">
                  <c:v>256279.86</c:v>
                </c:pt>
                <c:pt idx="25634">
                  <c:v>256289.84</c:v>
                </c:pt>
                <c:pt idx="25635">
                  <c:v>256299.86</c:v>
                </c:pt>
                <c:pt idx="25636">
                  <c:v>256309.83</c:v>
                </c:pt>
                <c:pt idx="25637">
                  <c:v>256319.86</c:v>
                </c:pt>
                <c:pt idx="25638">
                  <c:v>256329.83</c:v>
                </c:pt>
                <c:pt idx="25639">
                  <c:v>256339.84</c:v>
                </c:pt>
                <c:pt idx="25640">
                  <c:v>256349.83</c:v>
                </c:pt>
                <c:pt idx="25641">
                  <c:v>256359.83</c:v>
                </c:pt>
                <c:pt idx="25642">
                  <c:v>256369.84</c:v>
                </c:pt>
                <c:pt idx="25643">
                  <c:v>256379.83</c:v>
                </c:pt>
                <c:pt idx="25644">
                  <c:v>256389.83</c:v>
                </c:pt>
                <c:pt idx="25645">
                  <c:v>256399.83</c:v>
                </c:pt>
                <c:pt idx="25646">
                  <c:v>256409.83</c:v>
                </c:pt>
                <c:pt idx="25647">
                  <c:v>256419.81</c:v>
                </c:pt>
                <c:pt idx="25648">
                  <c:v>256429.83</c:v>
                </c:pt>
                <c:pt idx="25649">
                  <c:v>256439.81</c:v>
                </c:pt>
                <c:pt idx="25650">
                  <c:v>256449.83</c:v>
                </c:pt>
                <c:pt idx="25651">
                  <c:v>256459.8</c:v>
                </c:pt>
                <c:pt idx="25652">
                  <c:v>256469.81</c:v>
                </c:pt>
                <c:pt idx="25653">
                  <c:v>256479.83</c:v>
                </c:pt>
                <c:pt idx="25654">
                  <c:v>256489.8</c:v>
                </c:pt>
                <c:pt idx="25655">
                  <c:v>256499.81</c:v>
                </c:pt>
                <c:pt idx="25656">
                  <c:v>256509.8</c:v>
                </c:pt>
                <c:pt idx="25657">
                  <c:v>256519.81</c:v>
                </c:pt>
                <c:pt idx="25658">
                  <c:v>256529.8</c:v>
                </c:pt>
                <c:pt idx="25659">
                  <c:v>256539.8</c:v>
                </c:pt>
                <c:pt idx="25660">
                  <c:v>256549.8</c:v>
                </c:pt>
                <c:pt idx="25661">
                  <c:v>256559.8</c:v>
                </c:pt>
                <c:pt idx="25662">
                  <c:v>256569.78</c:v>
                </c:pt>
                <c:pt idx="25663">
                  <c:v>256579.8</c:v>
                </c:pt>
                <c:pt idx="25664">
                  <c:v>256589.8</c:v>
                </c:pt>
                <c:pt idx="25665">
                  <c:v>256599.78</c:v>
                </c:pt>
                <c:pt idx="25666">
                  <c:v>256609.8</c:v>
                </c:pt>
                <c:pt idx="25667">
                  <c:v>256619.78</c:v>
                </c:pt>
                <c:pt idx="25668">
                  <c:v>256629.8</c:v>
                </c:pt>
                <c:pt idx="25669">
                  <c:v>256639.77</c:v>
                </c:pt>
                <c:pt idx="25670">
                  <c:v>256649.78</c:v>
                </c:pt>
                <c:pt idx="25671">
                  <c:v>256659.77</c:v>
                </c:pt>
                <c:pt idx="25672">
                  <c:v>256669.77</c:v>
                </c:pt>
                <c:pt idx="25673">
                  <c:v>256679.77</c:v>
                </c:pt>
                <c:pt idx="25674">
                  <c:v>256689.77</c:v>
                </c:pt>
                <c:pt idx="25675">
                  <c:v>256699.78</c:v>
                </c:pt>
                <c:pt idx="25676">
                  <c:v>256709.77</c:v>
                </c:pt>
                <c:pt idx="25677">
                  <c:v>256719.77</c:v>
                </c:pt>
                <c:pt idx="25678">
                  <c:v>256729.77</c:v>
                </c:pt>
                <c:pt idx="25679">
                  <c:v>256739.77</c:v>
                </c:pt>
                <c:pt idx="25680">
                  <c:v>256749.75</c:v>
                </c:pt>
                <c:pt idx="25681">
                  <c:v>256759.77</c:v>
                </c:pt>
                <c:pt idx="25682">
                  <c:v>256769.73</c:v>
                </c:pt>
                <c:pt idx="25683">
                  <c:v>256779.75</c:v>
                </c:pt>
                <c:pt idx="25684">
                  <c:v>256789.77</c:v>
                </c:pt>
                <c:pt idx="25685">
                  <c:v>256799.73</c:v>
                </c:pt>
                <c:pt idx="25686">
                  <c:v>256809.77</c:v>
                </c:pt>
                <c:pt idx="25687">
                  <c:v>256819.73</c:v>
                </c:pt>
                <c:pt idx="25688">
                  <c:v>256829.75</c:v>
                </c:pt>
                <c:pt idx="25689">
                  <c:v>256839.73</c:v>
                </c:pt>
                <c:pt idx="25690">
                  <c:v>256849.73</c:v>
                </c:pt>
                <c:pt idx="25691">
                  <c:v>256859.73</c:v>
                </c:pt>
                <c:pt idx="25692">
                  <c:v>256869.73</c:v>
                </c:pt>
                <c:pt idx="25693">
                  <c:v>256879.72</c:v>
                </c:pt>
                <c:pt idx="25694">
                  <c:v>256889.73</c:v>
                </c:pt>
                <c:pt idx="25695">
                  <c:v>256899.73</c:v>
                </c:pt>
                <c:pt idx="25696">
                  <c:v>256909.73</c:v>
                </c:pt>
                <c:pt idx="25697">
                  <c:v>256919.73</c:v>
                </c:pt>
                <c:pt idx="25698">
                  <c:v>256929.72</c:v>
                </c:pt>
                <c:pt idx="25699">
                  <c:v>256939.73</c:v>
                </c:pt>
                <c:pt idx="25700">
                  <c:v>256949.7</c:v>
                </c:pt>
                <c:pt idx="25701">
                  <c:v>256959.72</c:v>
                </c:pt>
                <c:pt idx="25702">
                  <c:v>256969.7</c:v>
                </c:pt>
                <c:pt idx="25703">
                  <c:v>256979.7</c:v>
                </c:pt>
                <c:pt idx="25704">
                  <c:v>256989.7</c:v>
                </c:pt>
                <c:pt idx="25705">
                  <c:v>256999.7</c:v>
                </c:pt>
                <c:pt idx="25706">
                  <c:v>257009.72</c:v>
                </c:pt>
                <c:pt idx="25707">
                  <c:v>257019.7</c:v>
                </c:pt>
                <c:pt idx="25708">
                  <c:v>257029.7</c:v>
                </c:pt>
                <c:pt idx="25709">
                  <c:v>257039.7</c:v>
                </c:pt>
                <c:pt idx="25710">
                  <c:v>257049.7</c:v>
                </c:pt>
                <c:pt idx="25711">
                  <c:v>257059.69</c:v>
                </c:pt>
                <c:pt idx="25712">
                  <c:v>257069.7</c:v>
                </c:pt>
                <c:pt idx="25713">
                  <c:v>257079.67</c:v>
                </c:pt>
                <c:pt idx="25714">
                  <c:v>257089.7</c:v>
                </c:pt>
                <c:pt idx="25715">
                  <c:v>257099.67</c:v>
                </c:pt>
                <c:pt idx="25716">
                  <c:v>257109.69</c:v>
                </c:pt>
                <c:pt idx="25717">
                  <c:v>257119.7</c:v>
                </c:pt>
                <c:pt idx="25718">
                  <c:v>257129.67</c:v>
                </c:pt>
                <c:pt idx="25719">
                  <c:v>257139.69</c:v>
                </c:pt>
                <c:pt idx="25720">
                  <c:v>257149.67</c:v>
                </c:pt>
                <c:pt idx="25721">
                  <c:v>257159.67</c:v>
                </c:pt>
                <c:pt idx="25722">
                  <c:v>257169.67</c:v>
                </c:pt>
                <c:pt idx="25723">
                  <c:v>257179.67</c:v>
                </c:pt>
                <c:pt idx="25724">
                  <c:v>257189.66</c:v>
                </c:pt>
                <c:pt idx="25725">
                  <c:v>257199.67</c:v>
                </c:pt>
                <c:pt idx="25726">
                  <c:v>257209.66</c:v>
                </c:pt>
                <c:pt idx="25727">
                  <c:v>257219.67</c:v>
                </c:pt>
                <c:pt idx="25728">
                  <c:v>257229.67</c:v>
                </c:pt>
                <c:pt idx="25729">
                  <c:v>257239.66</c:v>
                </c:pt>
                <c:pt idx="25730">
                  <c:v>257249.67</c:v>
                </c:pt>
                <c:pt idx="25731">
                  <c:v>257259.64</c:v>
                </c:pt>
                <c:pt idx="25732">
                  <c:v>257269.66</c:v>
                </c:pt>
                <c:pt idx="25733">
                  <c:v>257279.64</c:v>
                </c:pt>
                <c:pt idx="25734">
                  <c:v>257289.66</c:v>
                </c:pt>
                <c:pt idx="25735">
                  <c:v>257299.64</c:v>
                </c:pt>
                <c:pt idx="25736">
                  <c:v>257309.64</c:v>
                </c:pt>
                <c:pt idx="25737">
                  <c:v>257319.64</c:v>
                </c:pt>
                <c:pt idx="25738">
                  <c:v>257329.64</c:v>
                </c:pt>
                <c:pt idx="25739">
                  <c:v>257339.64</c:v>
                </c:pt>
                <c:pt idx="25740">
                  <c:v>257349.64</c:v>
                </c:pt>
                <c:pt idx="25741">
                  <c:v>257359.64</c:v>
                </c:pt>
                <c:pt idx="25742">
                  <c:v>257369.63</c:v>
                </c:pt>
                <c:pt idx="25743">
                  <c:v>257379.64</c:v>
                </c:pt>
                <c:pt idx="25744">
                  <c:v>257389.61</c:v>
                </c:pt>
                <c:pt idx="25745">
                  <c:v>257399.64</c:v>
                </c:pt>
                <c:pt idx="25746">
                  <c:v>257409.61</c:v>
                </c:pt>
                <c:pt idx="25747">
                  <c:v>257419.63</c:v>
                </c:pt>
                <c:pt idx="25748">
                  <c:v>257429.64</c:v>
                </c:pt>
                <c:pt idx="25749">
                  <c:v>257439.61</c:v>
                </c:pt>
                <c:pt idx="25750">
                  <c:v>257449.63</c:v>
                </c:pt>
                <c:pt idx="25751">
                  <c:v>257459.61</c:v>
                </c:pt>
                <c:pt idx="25752">
                  <c:v>257469.61</c:v>
                </c:pt>
                <c:pt idx="25753">
                  <c:v>257479.61</c:v>
                </c:pt>
                <c:pt idx="25754">
                  <c:v>257489.61</c:v>
                </c:pt>
                <c:pt idx="25755">
                  <c:v>257499.61</c:v>
                </c:pt>
                <c:pt idx="25756">
                  <c:v>257509.61</c:v>
                </c:pt>
                <c:pt idx="25757">
                  <c:v>257519.59</c:v>
                </c:pt>
                <c:pt idx="25758">
                  <c:v>257529.61</c:v>
                </c:pt>
                <c:pt idx="25759">
                  <c:v>257539.61</c:v>
                </c:pt>
                <c:pt idx="25760">
                  <c:v>257549.59</c:v>
                </c:pt>
                <c:pt idx="25761">
                  <c:v>257559.61</c:v>
                </c:pt>
                <c:pt idx="25762">
                  <c:v>257569.58</c:v>
                </c:pt>
                <c:pt idx="25763">
                  <c:v>257579.61</c:v>
                </c:pt>
                <c:pt idx="25764">
                  <c:v>257589.58</c:v>
                </c:pt>
                <c:pt idx="25765">
                  <c:v>257599.59</c:v>
                </c:pt>
                <c:pt idx="25766">
                  <c:v>257609.58</c:v>
                </c:pt>
                <c:pt idx="25767">
                  <c:v>257619.58</c:v>
                </c:pt>
                <c:pt idx="25768">
                  <c:v>257629.58</c:v>
                </c:pt>
                <c:pt idx="25769">
                  <c:v>257639.58</c:v>
                </c:pt>
                <c:pt idx="25770">
                  <c:v>257649.58</c:v>
                </c:pt>
                <c:pt idx="25771">
                  <c:v>257659.58</c:v>
                </c:pt>
                <c:pt idx="25772">
                  <c:v>257669.58</c:v>
                </c:pt>
                <c:pt idx="25773">
                  <c:v>257679.58</c:v>
                </c:pt>
                <c:pt idx="25774">
                  <c:v>257689.58</c:v>
                </c:pt>
                <c:pt idx="25775">
                  <c:v>257699.56</c:v>
                </c:pt>
                <c:pt idx="25776">
                  <c:v>257709.58</c:v>
                </c:pt>
                <c:pt idx="25777">
                  <c:v>257719.55</c:v>
                </c:pt>
                <c:pt idx="25778">
                  <c:v>257729.56</c:v>
                </c:pt>
                <c:pt idx="25779">
                  <c:v>257739.55</c:v>
                </c:pt>
                <c:pt idx="25780">
                  <c:v>257749.55</c:v>
                </c:pt>
                <c:pt idx="25781">
                  <c:v>257759.58</c:v>
                </c:pt>
                <c:pt idx="25782">
                  <c:v>257769.55</c:v>
                </c:pt>
                <c:pt idx="25783">
                  <c:v>257779.56</c:v>
                </c:pt>
                <c:pt idx="25784">
                  <c:v>257789.55</c:v>
                </c:pt>
                <c:pt idx="25785">
                  <c:v>257799.55</c:v>
                </c:pt>
                <c:pt idx="25786">
                  <c:v>257809.55</c:v>
                </c:pt>
                <c:pt idx="25787">
                  <c:v>257819.55</c:v>
                </c:pt>
                <c:pt idx="25788">
                  <c:v>257829.53</c:v>
                </c:pt>
                <c:pt idx="25789">
                  <c:v>257839.55</c:v>
                </c:pt>
                <c:pt idx="25790">
                  <c:v>257849.52</c:v>
                </c:pt>
                <c:pt idx="25791">
                  <c:v>257859.53</c:v>
                </c:pt>
                <c:pt idx="25792">
                  <c:v>257869.55</c:v>
                </c:pt>
                <c:pt idx="25793">
                  <c:v>257879.53</c:v>
                </c:pt>
                <c:pt idx="25794">
                  <c:v>257889.55</c:v>
                </c:pt>
                <c:pt idx="25795">
                  <c:v>257899.51999999999</c:v>
                </c:pt>
                <c:pt idx="25796">
                  <c:v>257909.53</c:v>
                </c:pt>
                <c:pt idx="25797">
                  <c:v>257919.52</c:v>
                </c:pt>
                <c:pt idx="25798">
                  <c:v>257929.52</c:v>
                </c:pt>
                <c:pt idx="25799">
                  <c:v>257939.52</c:v>
                </c:pt>
                <c:pt idx="25800">
                  <c:v>257949.52</c:v>
                </c:pt>
                <c:pt idx="25801">
                  <c:v>257959.5</c:v>
                </c:pt>
                <c:pt idx="25802">
                  <c:v>257969.52</c:v>
                </c:pt>
                <c:pt idx="25803">
                  <c:v>257979.51999999999</c:v>
                </c:pt>
                <c:pt idx="25804">
                  <c:v>257989.52</c:v>
                </c:pt>
                <c:pt idx="25805">
                  <c:v>257999.52</c:v>
                </c:pt>
                <c:pt idx="25806">
                  <c:v>258009.5</c:v>
                </c:pt>
                <c:pt idx="25807">
                  <c:v>258019.52</c:v>
                </c:pt>
                <c:pt idx="25808">
                  <c:v>258029.48</c:v>
                </c:pt>
                <c:pt idx="25809">
                  <c:v>258039.5</c:v>
                </c:pt>
                <c:pt idx="25810">
                  <c:v>258049.48</c:v>
                </c:pt>
                <c:pt idx="25811">
                  <c:v>258059.5</c:v>
                </c:pt>
                <c:pt idx="25812">
                  <c:v>258069.52</c:v>
                </c:pt>
                <c:pt idx="25813">
                  <c:v>258079.48</c:v>
                </c:pt>
                <c:pt idx="25814">
                  <c:v>258089.5</c:v>
                </c:pt>
                <c:pt idx="25815">
                  <c:v>258099.48</c:v>
                </c:pt>
                <c:pt idx="25816">
                  <c:v>258109.48</c:v>
                </c:pt>
                <c:pt idx="25817">
                  <c:v>258119.48</c:v>
                </c:pt>
                <c:pt idx="25818">
                  <c:v>258129.48</c:v>
                </c:pt>
                <c:pt idx="25819">
                  <c:v>258139.47</c:v>
                </c:pt>
                <c:pt idx="25820">
                  <c:v>258149.48</c:v>
                </c:pt>
                <c:pt idx="25821">
                  <c:v>258159.45</c:v>
                </c:pt>
                <c:pt idx="25822">
                  <c:v>258169.48</c:v>
                </c:pt>
                <c:pt idx="25823">
                  <c:v>258179.48</c:v>
                </c:pt>
                <c:pt idx="25824">
                  <c:v>258189.47</c:v>
                </c:pt>
                <c:pt idx="25825">
                  <c:v>258199.48</c:v>
                </c:pt>
                <c:pt idx="25826">
                  <c:v>258209.45</c:v>
                </c:pt>
                <c:pt idx="25827">
                  <c:v>258219.47</c:v>
                </c:pt>
                <c:pt idx="25828">
                  <c:v>258229.45</c:v>
                </c:pt>
                <c:pt idx="25829">
                  <c:v>258239.45</c:v>
                </c:pt>
                <c:pt idx="25830">
                  <c:v>258249.45</c:v>
                </c:pt>
                <c:pt idx="25831">
                  <c:v>258259.45</c:v>
                </c:pt>
                <c:pt idx="25832">
                  <c:v>258269.45</c:v>
                </c:pt>
                <c:pt idx="25833">
                  <c:v>258279.45</c:v>
                </c:pt>
                <c:pt idx="25834">
                  <c:v>258289.45</c:v>
                </c:pt>
                <c:pt idx="25835">
                  <c:v>258299.45</c:v>
                </c:pt>
                <c:pt idx="25836">
                  <c:v>258309.45</c:v>
                </c:pt>
                <c:pt idx="25837">
                  <c:v>258319.44</c:v>
                </c:pt>
                <c:pt idx="25838">
                  <c:v>258329.45</c:v>
                </c:pt>
                <c:pt idx="25839">
                  <c:v>258339.42</c:v>
                </c:pt>
                <c:pt idx="25840">
                  <c:v>258349.45</c:v>
                </c:pt>
                <c:pt idx="25841">
                  <c:v>258359.42</c:v>
                </c:pt>
                <c:pt idx="25842">
                  <c:v>258369.44</c:v>
                </c:pt>
                <c:pt idx="25843">
                  <c:v>258379.42</c:v>
                </c:pt>
                <c:pt idx="25844">
                  <c:v>258389.42</c:v>
                </c:pt>
                <c:pt idx="25845">
                  <c:v>258399.44</c:v>
                </c:pt>
                <c:pt idx="25846">
                  <c:v>258409.42</c:v>
                </c:pt>
                <c:pt idx="25847">
                  <c:v>258419.42</c:v>
                </c:pt>
                <c:pt idx="25848">
                  <c:v>258429.42</c:v>
                </c:pt>
                <c:pt idx="25849">
                  <c:v>258439.42</c:v>
                </c:pt>
                <c:pt idx="25850">
                  <c:v>258449.41</c:v>
                </c:pt>
                <c:pt idx="25851">
                  <c:v>258459.42</c:v>
                </c:pt>
                <c:pt idx="25852">
                  <c:v>258469.41</c:v>
                </c:pt>
                <c:pt idx="25853">
                  <c:v>258479.42</c:v>
                </c:pt>
                <c:pt idx="25854">
                  <c:v>258489.39</c:v>
                </c:pt>
                <c:pt idx="25855">
                  <c:v>258499.41</c:v>
                </c:pt>
                <c:pt idx="25856">
                  <c:v>258509.42</c:v>
                </c:pt>
                <c:pt idx="25857">
                  <c:v>258519.39</c:v>
                </c:pt>
                <c:pt idx="25858">
                  <c:v>258529.41</c:v>
                </c:pt>
                <c:pt idx="25859">
                  <c:v>258539.39</c:v>
                </c:pt>
                <c:pt idx="25860">
                  <c:v>258549.41</c:v>
                </c:pt>
                <c:pt idx="25861">
                  <c:v>258559.39</c:v>
                </c:pt>
                <c:pt idx="25862">
                  <c:v>258569.39</c:v>
                </c:pt>
                <c:pt idx="25863">
                  <c:v>258579.39</c:v>
                </c:pt>
                <c:pt idx="25864">
                  <c:v>258589.39</c:v>
                </c:pt>
                <c:pt idx="25865">
                  <c:v>258599.39</c:v>
                </c:pt>
                <c:pt idx="25866">
                  <c:v>258609.39</c:v>
                </c:pt>
                <c:pt idx="25867">
                  <c:v>258619.39</c:v>
                </c:pt>
                <c:pt idx="25868">
                  <c:v>258629.38</c:v>
                </c:pt>
                <c:pt idx="25869">
                  <c:v>258639.39</c:v>
                </c:pt>
                <c:pt idx="25870">
                  <c:v>258649.38</c:v>
                </c:pt>
                <c:pt idx="25871">
                  <c:v>258659.39</c:v>
                </c:pt>
                <c:pt idx="25872">
                  <c:v>258669.36</c:v>
                </c:pt>
                <c:pt idx="25873">
                  <c:v>258679.38</c:v>
                </c:pt>
                <c:pt idx="25874">
                  <c:v>258689.36</c:v>
                </c:pt>
                <c:pt idx="25875">
                  <c:v>258699.36</c:v>
                </c:pt>
                <c:pt idx="25876">
                  <c:v>258709.38</c:v>
                </c:pt>
                <c:pt idx="25877">
                  <c:v>258719.35999999999</c:v>
                </c:pt>
                <c:pt idx="25878">
                  <c:v>258729.38</c:v>
                </c:pt>
                <c:pt idx="25879">
                  <c:v>258739.36</c:v>
                </c:pt>
                <c:pt idx="25880">
                  <c:v>258749.36</c:v>
                </c:pt>
                <c:pt idx="25881">
                  <c:v>258759.36</c:v>
                </c:pt>
                <c:pt idx="25882">
                  <c:v>258769.36</c:v>
                </c:pt>
                <c:pt idx="25883">
                  <c:v>258779.34</c:v>
                </c:pt>
                <c:pt idx="25884">
                  <c:v>258789.36</c:v>
                </c:pt>
                <c:pt idx="25885">
                  <c:v>258799.33</c:v>
                </c:pt>
                <c:pt idx="25886">
                  <c:v>258809.34</c:v>
                </c:pt>
                <c:pt idx="25887">
                  <c:v>258819.36</c:v>
                </c:pt>
                <c:pt idx="25888">
                  <c:v>258829.33</c:v>
                </c:pt>
                <c:pt idx="25889">
                  <c:v>258839.36</c:v>
                </c:pt>
                <c:pt idx="25890">
                  <c:v>258849.33</c:v>
                </c:pt>
                <c:pt idx="25891">
                  <c:v>258859.34</c:v>
                </c:pt>
                <c:pt idx="25892">
                  <c:v>258869.33</c:v>
                </c:pt>
                <c:pt idx="25893">
                  <c:v>258879.33</c:v>
                </c:pt>
                <c:pt idx="25894">
                  <c:v>258889.33</c:v>
                </c:pt>
                <c:pt idx="25895">
                  <c:v>258899.33</c:v>
                </c:pt>
                <c:pt idx="25896">
                  <c:v>258909.31</c:v>
                </c:pt>
                <c:pt idx="25897">
                  <c:v>258919.33</c:v>
                </c:pt>
                <c:pt idx="25898">
                  <c:v>258929.33</c:v>
                </c:pt>
                <c:pt idx="25899">
                  <c:v>258939.33</c:v>
                </c:pt>
                <c:pt idx="25900">
                  <c:v>258949.33</c:v>
                </c:pt>
                <c:pt idx="25901">
                  <c:v>258959.31</c:v>
                </c:pt>
                <c:pt idx="25902">
                  <c:v>258969.33</c:v>
                </c:pt>
                <c:pt idx="25903">
                  <c:v>258979.3</c:v>
                </c:pt>
                <c:pt idx="25904">
                  <c:v>258989.31</c:v>
                </c:pt>
                <c:pt idx="25905">
                  <c:v>258999.3</c:v>
                </c:pt>
                <c:pt idx="25906">
                  <c:v>259009.3</c:v>
                </c:pt>
                <c:pt idx="25907">
                  <c:v>259019.3</c:v>
                </c:pt>
                <c:pt idx="25908">
                  <c:v>259029.3</c:v>
                </c:pt>
                <c:pt idx="25909">
                  <c:v>259039.31</c:v>
                </c:pt>
                <c:pt idx="25910">
                  <c:v>259049.3</c:v>
                </c:pt>
                <c:pt idx="25911">
                  <c:v>259059.3</c:v>
                </c:pt>
                <c:pt idx="25912">
                  <c:v>259069.3</c:v>
                </c:pt>
                <c:pt idx="25913">
                  <c:v>259079.3</c:v>
                </c:pt>
                <c:pt idx="25914">
                  <c:v>259089.28</c:v>
                </c:pt>
                <c:pt idx="25915">
                  <c:v>259099.3</c:v>
                </c:pt>
                <c:pt idx="25916">
                  <c:v>259109.27</c:v>
                </c:pt>
                <c:pt idx="25917">
                  <c:v>259119.28</c:v>
                </c:pt>
                <c:pt idx="25918">
                  <c:v>259129.27</c:v>
                </c:pt>
                <c:pt idx="25919">
                  <c:v>259139.28</c:v>
                </c:pt>
                <c:pt idx="25920">
                  <c:v>259149.3</c:v>
                </c:pt>
                <c:pt idx="25921">
                  <c:v>259159.27</c:v>
                </c:pt>
                <c:pt idx="25922">
                  <c:v>259169.28</c:v>
                </c:pt>
                <c:pt idx="25923">
                  <c:v>259179.27</c:v>
                </c:pt>
                <c:pt idx="25924">
                  <c:v>259189.27</c:v>
                </c:pt>
                <c:pt idx="25925">
                  <c:v>259199.27</c:v>
                </c:pt>
                <c:pt idx="25926">
                  <c:v>259209.27</c:v>
                </c:pt>
                <c:pt idx="25927">
                  <c:v>259219.25</c:v>
                </c:pt>
                <c:pt idx="25928">
                  <c:v>259229.27</c:v>
                </c:pt>
                <c:pt idx="25929">
                  <c:v>259239.27</c:v>
                </c:pt>
                <c:pt idx="25930">
                  <c:v>259249.27</c:v>
                </c:pt>
                <c:pt idx="25931">
                  <c:v>259259.27</c:v>
                </c:pt>
                <c:pt idx="25932">
                  <c:v>259269.25</c:v>
                </c:pt>
                <c:pt idx="25933">
                  <c:v>259279.27</c:v>
                </c:pt>
                <c:pt idx="25934">
                  <c:v>259289.23</c:v>
                </c:pt>
                <c:pt idx="25935">
                  <c:v>259299.25</c:v>
                </c:pt>
                <c:pt idx="25936">
                  <c:v>259309.23</c:v>
                </c:pt>
                <c:pt idx="25937">
                  <c:v>259319.25</c:v>
                </c:pt>
                <c:pt idx="25938">
                  <c:v>259329.23</c:v>
                </c:pt>
                <c:pt idx="25939">
                  <c:v>259339.23</c:v>
                </c:pt>
                <c:pt idx="25940">
                  <c:v>259349.25</c:v>
                </c:pt>
                <c:pt idx="25941">
                  <c:v>259359.23</c:v>
                </c:pt>
                <c:pt idx="25942">
                  <c:v>259369.23</c:v>
                </c:pt>
                <c:pt idx="25943">
                  <c:v>259379.23</c:v>
                </c:pt>
                <c:pt idx="25944">
                  <c:v>259389.23</c:v>
                </c:pt>
                <c:pt idx="25945">
                  <c:v>259399.22</c:v>
                </c:pt>
                <c:pt idx="25946">
                  <c:v>259409.23</c:v>
                </c:pt>
                <c:pt idx="25947">
                  <c:v>259419.2</c:v>
                </c:pt>
                <c:pt idx="25948">
                  <c:v>259429.23</c:v>
                </c:pt>
                <c:pt idx="25949">
                  <c:v>259439.2</c:v>
                </c:pt>
                <c:pt idx="25950">
                  <c:v>259449.22</c:v>
                </c:pt>
                <c:pt idx="25951">
                  <c:v>259459.23</c:v>
                </c:pt>
                <c:pt idx="25952">
                  <c:v>259469.2</c:v>
                </c:pt>
                <c:pt idx="25953">
                  <c:v>259479.22</c:v>
                </c:pt>
                <c:pt idx="25954">
                  <c:v>259489.2</c:v>
                </c:pt>
                <c:pt idx="25955">
                  <c:v>259499.2</c:v>
                </c:pt>
                <c:pt idx="25956">
                  <c:v>259509.2</c:v>
                </c:pt>
                <c:pt idx="25957">
                  <c:v>259519.2</c:v>
                </c:pt>
                <c:pt idx="25958">
                  <c:v>259529.2</c:v>
                </c:pt>
                <c:pt idx="25959">
                  <c:v>259539.20000000001</c:v>
                </c:pt>
                <c:pt idx="25960">
                  <c:v>259549.19</c:v>
                </c:pt>
                <c:pt idx="25961">
                  <c:v>259559.2</c:v>
                </c:pt>
                <c:pt idx="25962">
                  <c:v>259569.2</c:v>
                </c:pt>
                <c:pt idx="25963">
                  <c:v>259579.19</c:v>
                </c:pt>
                <c:pt idx="25964">
                  <c:v>259589.2</c:v>
                </c:pt>
                <c:pt idx="25965">
                  <c:v>259599.17</c:v>
                </c:pt>
                <c:pt idx="25966">
                  <c:v>259609.2</c:v>
                </c:pt>
                <c:pt idx="25967">
                  <c:v>259619.17</c:v>
                </c:pt>
                <c:pt idx="25968">
                  <c:v>259629.19</c:v>
                </c:pt>
                <c:pt idx="25969">
                  <c:v>259639.17</c:v>
                </c:pt>
                <c:pt idx="25970">
                  <c:v>259649.17</c:v>
                </c:pt>
                <c:pt idx="25971">
                  <c:v>259659.17</c:v>
                </c:pt>
                <c:pt idx="25972">
                  <c:v>259669.17</c:v>
                </c:pt>
                <c:pt idx="25973">
                  <c:v>259679.17</c:v>
                </c:pt>
                <c:pt idx="25974">
                  <c:v>259689.17</c:v>
                </c:pt>
                <c:pt idx="25975">
                  <c:v>259699.17</c:v>
                </c:pt>
                <c:pt idx="25976">
                  <c:v>259709.17</c:v>
                </c:pt>
                <c:pt idx="25977">
                  <c:v>259719.17</c:v>
                </c:pt>
                <c:pt idx="25978">
                  <c:v>259729.16</c:v>
                </c:pt>
                <c:pt idx="25979">
                  <c:v>259739.17</c:v>
                </c:pt>
                <c:pt idx="25980">
                  <c:v>259749.14</c:v>
                </c:pt>
                <c:pt idx="25981">
                  <c:v>259759.16</c:v>
                </c:pt>
                <c:pt idx="25982">
                  <c:v>259769.14</c:v>
                </c:pt>
                <c:pt idx="25983">
                  <c:v>259779.14</c:v>
                </c:pt>
                <c:pt idx="25984">
                  <c:v>259789.17</c:v>
                </c:pt>
                <c:pt idx="25985">
                  <c:v>259799.14</c:v>
                </c:pt>
                <c:pt idx="25986">
                  <c:v>259809.16</c:v>
                </c:pt>
                <c:pt idx="25987">
                  <c:v>259819.14</c:v>
                </c:pt>
                <c:pt idx="25988">
                  <c:v>259829.14</c:v>
                </c:pt>
                <c:pt idx="25989">
                  <c:v>259839.14</c:v>
                </c:pt>
                <c:pt idx="25990">
                  <c:v>259849.14</c:v>
                </c:pt>
                <c:pt idx="25991">
                  <c:v>259859.13</c:v>
                </c:pt>
                <c:pt idx="25992">
                  <c:v>259869.14</c:v>
                </c:pt>
                <c:pt idx="25993">
                  <c:v>259879.14</c:v>
                </c:pt>
                <c:pt idx="25994">
                  <c:v>259889.13</c:v>
                </c:pt>
                <c:pt idx="25995">
                  <c:v>259899.14</c:v>
                </c:pt>
                <c:pt idx="25996">
                  <c:v>259909.13</c:v>
                </c:pt>
                <c:pt idx="25997">
                  <c:v>259919.14</c:v>
                </c:pt>
                <c:pt idx="25998">
                  <c:v>259929.11</c:v>
                </c:pt>
                <c:pt idx="25999">
                  <c:v>259939.13</c:v>
                </c:pt>
                <c:pt idx="26000">
                  <c:v>259949.11</c:v>
                </c:pt>
                <c:pt idx="26001">
                  <c:v>259959.11</c:v>
                </c:pt>
                <c:pt idx="26002">
                  <c:v>259969.11</c:v>
                </c:pt>
                <c:pt idx="26003">
                  <c:v>259979.11</c:v>
                </c:pt>
                <c:pt idx="26004">
                  <c:v>259989.13</c:v>
                </c:pt>
                <c:pt idx="26005">
                  <c:v>259999.11</c:v>
                </c:pt>
                <c:pt idx="26006">
                  <c:v>260009.11</c:v>
                </c:pt>
                <c:pt idx="26007">
                  <c:v>260019.11</c:v>
                </c:pt>
                <c:pt idx="26008">
                  <c:v>260029.11</c:v>
                </c:pt>
                <c:pt idx="26009">
                  <c:v>260039.09</c:v>
                </c:pt>
                <c:pt idx="26010">
                  <c:v>260049.11</c:v>
                </c:pt>
                <c:pt idx="26011">
                  <c:v>260059.08</c:v>
                </c:pt>
                <c:pt idx="26012">
                  <c:v>260069.09</c:v>
                </c:pt>
                <c:pt idx="26013">
                  <c:v>260079.08</c:v>
                </c:pt>
                <c:pt idx="26014">
                  <c:v>260089.08</c:v>
                </c:pt>
                <c:pt idx="26015">
                  <c:v>260099.11</c:v>
                </c:pt>
                <c:pt idx="26016">
                  <c:v>260109.08</c:v>
                </c:pt>
                <c:pt idx="26017">
                  <c:v>260119.09</c:v>
                </c:pt>
                <c:pt idx="26018">
                  <c:v>260129.08</c:v>
                </c:pt>
                <c:pt idx="26019">
                  <c:v>260139.08</c:v>
                </c:pt>
                <c:pt idx="26020">
                  <c:v>260149.08</c:v>
                </c:pt>
                <c:pt idx="26021">
                  <c:v>260159.08</c:v>
                </c:pt>
                <c:pt idx="26022">
                  <c:v>260169.06</c:v>
                </c:pt>
                <c:pt idx="26023">
                  <c:v>260179.08</c:v>
                </c:pt>
                <c:pt idx="26024">
                  <c:v>260189.05</c:v>
                </c:pt>
                <c:pt idx="26025">
                  <c:v>260199.08</c:v>
                </c:pt>
                <c:pt idx="26026">
                  <c:v>260209.08</c:v>
                </c:pt>
                <c:pt idx="26027">
                  <c:v>260219.06</c:v>
                </c:pt>
                <c:pt idx="26028">
                  <c:v>260229.08</c:v>
                </c:pt>
                <c:pt idx="26029">
                  <c:v>260239.05</c:v>
                </c:pt>
                <c:pt idx="26030">
                  <c:v>260249.06</c:v>
                </c:pt>
                <c:pt idx="26031">
                  <c:v>260259.05</c:v>
                </c:pt>
                <c:pt idx="26032">
                  <c:v>260269.05</c:v>
                </c:pt>
                <c:pt idx="26033">
                  <c:v>260279.05</c:v>
                </c:pt>
                <c:pt idx="26034">
                  <c:v>260289.05</c:v>
                </c:pt>
                <c:pt idx="26035">
                  <c:v>260299.05</c:v>
                </c:pt>
                <c:pt idx="26036">
                  <c:v>260309.05</c:v>
                </c:pt>
                <c:pt idx="26037">
                  <c:v>260319.05</c:v>
                </c:pt>
                <c:pt idx="26038">
                  <c:v>260329.05</c:v>
                </c:pt>
                <c:pt idx="26039">
                  <c:v>260339.05</c:v>
                </c:pt>
                <c:pt idx="26040">
                  <c:v>260349.03</c:v>
                </c:pt>
                <c:pt idx="26041">
                  <c:v>260359.05</c:v>
                </c:pt>
                <c:pt idx="26042">
                  <c:v>260369.02</c:v>
                </c:pt>
                <c:pt idx="26043">
                  <c:v>260379.05</c:v>
                </c:pt>
                <c:pt idx="26044">
                  <c:v>260389.02</c:v>
                </c:pt>
                <c:pt idx="26045">
                  <c:v>260399.03</c:v>
                </c:pt>
                <c:pt idx="26046">
                  <c:v>260409.05</c:v>
                </c:pt>
                <c:pt idx="26047">
                  <c:v>260419.02</c:v>
                </c:pt>
                <c:pt idx="26048">
                  <c:v>260429.03</c:v>
                </c:pt>
                <c:pt idx="26049">
                  <c:v>260439.02</c:v>
                </c:pt>
                <c:pt idx="26050">
                  <c:v>260449.02</c:v>
                </c:pt>
                <c:pt idx="26051">
                  <c:v>260459.02</c:v>
                </c:pt>
                <c:pt idx="26052">
                  <c:v>260469.02</c:v>
                </c:pt>
                <c:pt idx="26053">
                  <c:v>260479</c:v>
                </c:pt>
                <c:pt idx="26054">
                  <c:v>260489.02</c:v>
                </c:pt>
                <c:pt idx="26055">
                  <c:v>260499</c:v>
                </c:pt>
                <c:pt idx="26056">
                  <c:v>260509.02</c:v>
                </c:pt>
                <c:pt idx="26057">
                  <c:v>260519.02</c:v>
                </c:pt>
                <c:pt idx="26058">
                  <c:v>260529</c:v>
                </c:pt>
                <c:pt idx="26059">
                  <c:v>260539.02</c:v>
                </c:pt>
                <c:pt idx="26060">
                  <c:v>260548.98</c:v>
                </c:pt>
                <c:pt idx="26061">
                  <c:v>260559</c:v>
                </c:pt>
                <c:pt idx="26062">
                  <c:v>260568.98</c:v>
                </c:pt>
                <c:pt idx="26063">
                  <c:v>260579</c:v>
                </c:pt>
                <c:pt idx="26064">
                  <c:v>260588.98</c:v>
                </c:pt>
                <c:pt idx="26065">
                  <c:v>260598.98</c:v>
                </c:pt>
                <c:pt idx="26066">
                  <c:v>260608.98</c:v>
                </c:pt>
                <c:pt idx="26067">
                  <c:v>260618.98</c:v>
                </c:pt>
                <c:pt idx="26068">
                  <c:v>260628.98</c:v>
                </c:pt>
                <c:pt idx="26069">
                  <c:v>260638.98</c:v>
                </c:pt>
                <c:pt idx="26070">
                  <c:v>260648.98</c:v>
                </c:pt>
                <c:pt idx="26071">
                  <c:v>260658.97</c:v>
                </c:pt>
                <c:pt idx="26072">
                  <c:v>260668.98</c:v>
                </c:pt>
                <c:pt idx="26073">
                  <c:v>260678.97</c:v>
                </c:pt>
                <c:pt idx="26074">
                  <c:v>260688.98</c:v>
                </c:pt>
                <c:pt idx="26075">
                  <c:v>260698.95</c:v>
                </c:pt>
                <c:pt idx="26076">
                  <c:v>260708.97</c:v>
                </c:pt>
                <c:pt idx="26077">
                  <c:v>260718.95</c:v>
                </c:pt>
                <c:pt idx="26078">
                  <c:v>260728.95</c:v>
                </c:pt>
                <c:pt idx="26079">
                  <c:v>260738.97</c:v>
                </c:pt>
                <c:pt idx="26080">
                  <c:v>260748.95</c:v>
                </c:pt>
                <c:pt idx="26081">
                  <c:v>260758.97</c:v>
                </c:pt>
                <c:pt idx="26082">
                  <c:v>260768.95</c:v>
                </c:pt>
                <c:pt idx="26083">
                  <c:v>260778.95</c:v>
                </c:pt>
                <c:pt idx="26084">
                  <c:v>260788.95</c:v>
                </c:pt>
                <c:pt idx="26085">
                  <c:v>260798.95</c:v>
                </c:pt>
                <c:pt idx="26086">
                  <c:v>260808.94</c:v>
                </c:pt>
                <c:pt idx="26087">
                  <c:v>260818.95</c:v>
                </c:pt>
                <c:pt idx="26088">
                  <c:v>260828.92</c:v>
                </c:pt>
                <c:pt idx="26089">
                  <c:v>260838.94</c:v>
                </c:pt>
                <c:pt idx="26090">
                  <c:v>260848.95</c:v>
                </c:pt>
                <c:pt idx="26091">
                  <c:v>260858.92</c:v>
                </c:pt>
                <c:pt idx="26092">
                  <c:v>260868.95</c:v>
                </c:pt>
                <c:pt idx="26093">
                  <c:v>260878.92</c:v>
                </c:pt>
                <c:pt idx="26094">
                  <c:v>260888.94</c:v>
                </c:pt>
                <c:pt idx="26095">
                  <c:v>260898.92</c:v>
                </c:pt>
                <c:pt idx="26096">
                  <c:v>260908.92</c:v>
                </c:pt>
                <c:pt idx="26097">
                  <c:v>260918.92</c:v>
                </c:pt>
                <c:pt idx="26098">
                  <c:v>260928.92</c:v>
                </c:pt>
                <c:pt idx="26099">
                  <c:v>260938.91</c:v>
                </c:pt>
                <c:pt idx="26100">
                  <c:v>260948.92</c:v>
                </c:pt>
                <c:pt idx="26101">
                  <c:v>260958.92</c:v>
                </c:pt>
                <c:pt idx="26102">
                  <c:v>260968.92</c:v>
                </c:pt>
                <c:pt idx="26103">
                  <c:v>260978.92</c:v>
                </c:pt>
                <c:pt idx="26104">
                  <c:v>260988.91</c:v>
                </c:pt>
                <c:pt idx="26105">
                  <c:v>260998.92</c:v>
                </c:pt>
                <c:pt idx="26106">
                  <c:v>261008.89</c:v>
                </c:pt>
                <c:pt idx="26107">
                  <c:v>261018.91</c:v>
                </c:pt>
                <c:pt idx="26108">
                  <c:v>261028.89</c:v>
                </c:pt>
                <c:pt idx="26109">
                  <c:v>261038.89</c:v>
                </c:pt>
                <c:pt idx="26110">
                  <c:v>261048.89</c:v>
                </c:pt>
                <c:pt idx="26111">
                  <c:v>261058.89</c:v>
                </c:pt>
                <c:pt idx="26112">
                  <c:v>261068.91</c:v>
                </c:pt>
                <c:pt idx="26113">
                  <c:v>261078.89</c:v>
                </c:pt>
                <c:pt idx="26114">
                  <c:v>261088.89</c:v>
                </c:pt>
                <c:pt idx="26115">
                  <c:v>261098.89</c:v>
                </c:pt>
                <c:pt idx="26116">
                  <c:v>261108.89</c:v>
                </c:pt>
                <c:pt idx="26117">
                  <c:v>261118.88</c:v>
                </c:pt>
                <c:pt idx="26118">
                  <c:v>261128.89</c:v>
                </c:pt>
                <c:pt idx="26119">
                  <c:v>261138.86</c:v>
                </c:pt>
                <c:pt idx="26120">
                  <c:v>261148.88</c:v>
                </c:pt>
                <c:pt idx="26121">
                  <c:v>261158.89</c:v>
                </c:pt>
                <c:pt idx="26122">
                  <c:v>261168.88</c:v>
                </c:pt>
                <c:pt idx="26123">
                  <c:v>261178.89</c:v>
                </c:pt>
                <c:pt idx="26124">
                  <c:v>261188.86</c:v>
                </c:pt>
                <c:pt idx="26125">
                  <c:v>261198.88</c:v>
                </c:pt>
                <c:pt idx="26126">
                  <c:v>261208.86</c:v>
                </c:pt>
                <c:pt idx="26127">
                  <c:v>261218.86</c:v>
                </c:pt>
                <c:pt idx="26128">
                  <c:v>261228.86</c:v>
                </c:pt>
                <c:pt idx="26129">
                  <c:v>261238.86</c:v>
                </c:pt>
                <c:pt idx="26130">
                  <c:v>261248.84</c:v>
                </c:pt>
                <c:pt idx="26131">
                  <c:v>261258.86</c:v>
                </c:pt>
                <c:pt idx="26132">
                  <c:v>261268.86</c:v>
                </c:pt>
                <c:pt idx="26133">
                  <c:v>261278.86</c:v>
                </c:pt>
                <c:pt idx="26134">
                  <c:v>261288.86</c:v>
                </c:pt>
                <c:pt idx="26135">
                  <c:v>261298.84</c:v>
                </c:pt>
                <c:pt idx="26136">
                  <c:v>261308.86</c:v>
                </c:pt>
                <c:pt idx="26137">
                  <c:v>261318.83</c:v>
                </c:pt>
                <c:pt idx="26138">
                  <c:v>261328.84</c:v>
                </c:pt>
                <c:pt idx="26139">
                  <c:v>261338.83</c:v>
                </c:pt>
                <c:pt idx="26140">
                  <c:v>261348.84</c:v>
                </c:pt>
                <c:pt idx="26141">
                  <c:v>261358.83</c:v>
                </c:pt>
                <c:pt idx="26142">
                  <c:v>261368.83</c:v>
                </c:pt>
                <c:pt idx="26143">
                  <c:v>261378.84</c:v>
                </c:pt>
                <c:pt idx="26144">
                  <c:v>261388.83</c:v>
                </c:pt>
                <c:pt idx="26145">
                  <c:v>261398.83</c:v>
                </c:pt>
                <c:pt idx="26146">
                  <c:v>261408.83</c:v>
                </c:pt>
                <c:pt idx="26147">
                  <c:v>261418.83</c:v>
                </c:pt>
                <c:pt idx="26148">
                  <c:v>261428.81</c:v>
                </c:pt>
                <c:pt idx="26149">
                  <c:v>261438.83</c:v>
                </c:pt>
                <c:pt idx="26150">
                  <c:v>261448.8</c:v>
                </c:pt>
                <c:pt idx="26151">
                  <c:v>261458.83</c:v>
                </c:pt>
                <c:pt idx="26152">
                  <c:v>261468.79999999999</c:v>
                </c:pt>
                <c:pt idx="26153">
                  <c:v>261478.81</c:v>
                </c:pt>
                <c:pt idx="26154">
                  <c:v>261488.83</c:v>
                </c:pt>
                <c:pt idx="26155">
                  <c:v>261498.8</c:v>
                </c:pt>
                <c:pt idx="26156">
                  <c:v>261508.81</c:v>
                </c:pt>
                <c:pt idx="26157">
                  <c:v>261518.8</c:v>
                </c:pt>
                <c:pt idx="26158">
                  <c:v>261528.8</c:v>
                </c:pt>
                <c:pt idx="26159">
                  <c:v>261538.8</c:v>
                </c:pt>
                <c:pt idx="26160">
                  <c:v>261548.79999999999</c:v>
                </c:pt>
                <c:pt idx="26161">
                  <c:v>261558.8</c:v>
                </c:pt>
                <c:pt idx="26162">
                  <c:v>261568.8</c:v>
                </c:pt>
                <c:pt idx="26163">
                  <c:v>261578.78</c:v>
                </c:pt>
                <c:pt idx="26164">
                  <c:v>261588.8</c:v>
                </c:pt>
                <c:pt idx="26165">
                  <c:v>261598.8</c:v>
                </c:pt>
                <c:pt idx="26166">
                  <c:v>261608.78</c:v>
                </c:pt>
                <c:pt idx="26167">
                  <c:v>261618.8</c:v>
                </c:pt>
                <c:pt idx="26168">
                  <c:v>261628.77</c:v>
                </c:pt>
                <c:pt idx="26169">
                  <c:v>261638.8</c:v>
                </c:pt>
                <c:pt idx="26170">
                  <c:v>261648.77</c:v>
                </c:pt>
                <c:pt idx="26171">
                  <c:v>261658.78</c:v>
                </c:pt>
                <c:pt idx="26172">
                  <c:v>261668.77</c:v>
                </c:pt>
                <c:pt idx="26173">
                  <c:v>261678.77</c:v>
                </c:pt>
                <c:pt idx="26174">
                  <c:v>261688.77</c:v>
                </c:pt>
                <c:pt idx="26175">
                  <c:v>261698.77</c:v>
                </c:pt>
                <c:pt idx="26176">
                  <c:v>261708.77</c:v>
                </c:pt>
                <c:pt idx="26177">
                  <c:v>261718.77</c:v>
                </c:pt>
                <c:pt idx="26178">
                  <c:v>261728.77</c:v>
                </c:pt>
                <c:pt idx="26179">
                  <c:v>261738.75</c:v>
                </c:pt>
                <c:pt idx="26180">
                  <c:v>261748.77</c:v>
                </c:pt>
                <c:pt idx="26181">
                  <c:v>261758.75</c:v>
                </c:pt>
                <c:pt idx="26182">
                  <c:v>261768.77</c:v>
                </c:pt>
                <c:pt idx="26183">
                  <c:v>261778.73</c:v>
                </c:pt>
                <c:pt idx="26184">
                  <c:v>261788.75</c:v>
                </c:pt>
                <c:pt idx="26185">
                  <c:v>261798.73</c:v>
                </c:pt>
                <c:pt idx="26186">
                  <c:v>261808.73</c:v>
                </c:pt>
                <c:pt idx="26187">
                  <c:v>261818.75</c:v>
                </c:pt>
                <c:pt idx="26188">
                  <c:v>261828.73</c:v>
                </c:pt>
                <c:pt idx="26189">
                  <c:v>261838.75</c:v>
                </c:pt>
                <c:pt idx="26190">
                  <c:v>261848.73</c:v>
                </c:pt>
                <c:pt idx="26191">
                  <c:v>261858.73</c:v>
                </c:pt>
                <c:pt idx="26192">
                  <c:v>261868.73</c:v>
                </c:pt>
                <c:pt idx="26193">
                  <c:v>261878.73</c:v>
                </c:pt>
                <c:pt idx="26194">
                  <c:v>261888.72</c:v>
                </c:pt>
                <c:pt idx="26195">
                  <c:v>261898.73</c:v>
                </c:pt>
                <c:pt idx="26196">
                  <c:v>261908.73</c:v>
                </c:pt>
                <c:pt idx="26197">
                  <c:v>261918.72</c:v>
                </c:pt>
                <c:pt idx="26198">
                  <c:v>261928.73</c:v>
                </c:pt>
                <c:pt idx="26199">
                  <c:v>261938.72</c:v>
                </c:pt>
                <c:pt idx="26200">
                  <c:v>261948.73</c:v>
                </c:pt>
                <c:pt idx="26201">
                  <c:v>261958.7</c:v>
                </c:pt>
                <c:pt idx="26202">
                  <c:v>261968.72</c:v>
                </c:pt>
                <c:pt idx="26203">
                  <c:v>261978.7</c:v>
                </c:pt>
                <c:pt idx="26204">
                  <c:v>261988.7</c:v>
                </c:pt>
                <c:pt idx="26205">
                  <c:v>261998.7</c:v>
                </c:pt>
                <c:pt idx="26206">
                  <c:v>262008.7</c:v>
                </c:pt>
                <c:pt idx="26207">
                  <c:v>262018.72</c:v>
                </c:pt>
                <c:pt idx="26208">
                  <c:v>262028.7</c:v>
                </c:pt>
                <c:pt idx="26209">
                  <c:v>262038.7</c:v>
                </c:pt>
                <c:pt idx="26210">
                  <c:v>262048.7</c:v>
                </c:pt>
                <c:pt idx="26211">
                  <c:v>262058.7</c:v>
                </c:pt>
                <c:pt idx="26212">
                  <c:v>262068.69</c:v>
                </c:pt>
                <c:pt idx="26213">
                  <c:v>262078.7</c:v>
                </c:pt>
                <c:pt idx="26214">
                  <c:v>262088.67</c:v>
                </c:pt>
                <c:pt idx="26215">
                  <c:v>262098.69</c:v>
                </c:pt>
                <c:pt idx="26216">
                  <c:v>262108.67</c:v>
                </c:pt>
                <c:pt idx="26217">
                  <c:v>262118.67</c:v>
                </c:pt>
                <c:pt idx="26218">
                  <c:v>262128.7</c:v>
                </c:pt>
                <c:pt idx="26219">
                  <c:v>262138.67</c:v>
                </c:pt>
                <c:pt idx="26220">
                  <c:v>262148.69</c:v>
                </c:pt>
                <c:pt idx="26221">
                  <c:v>262158.65999999997</c:v>
                </c:pt>
                <c:pt idx="26222">
                  <c:v>262168.65999999997</c:v>
                </c:pt>
                <c:pt idx="26223">
                  <c:v>262178.65999999997</c:v>
                </c:pt>
                <c:pt idx="26224">
                  <c:v>262188.65999999997</c:v>
                </c:pt>
                <c:pt idx="26225">
                  <c:v>262198.63</c:v>
                </c:pt>
                <c:pt idx="26226">
                  <c:v>262208.65999999997</c:v>
                </c:pt>
                <c:pt idx="26227">
                  <c:v>262218.63</c:v>
                </c:pt>
                <c:pt idx="26228">
                  <c:v>262228.65999999997</c:v>
                </c:pt>
                <c:pt idx="26229">
                  <c:v>262238.65999999997</c:v>
                </c:pt>
                <c:pt idx="26230">
                  <c:v>262248.63</c:v>
                </c:pt>
                <c:pt idx="26231">
                  <c:v>262258.65999999997</c:v>
                </c:pt>
                <c:pt idx="26232">
                  <c:v>262268.63</c:v>
                </c:pt>
                <c:pt idx="26233">
                  <c:v>262278.63</c:v>
                </c:pt>
                <c:pt idx="26234">
                  <c:v>262288.63</c:v>
                </c:pt>
                <c:pt idx="26235">
                  <c:v>262298.63</c:v>
                </c:pt>
                <c:pt idx="26236">
                  <c:v>262308.63</c:v>
                </c:pt>
                <c:pt idx="26237">
                  <c:v>262318.63</c:v>
                </c:pt>
                <c:pt idx="26238">
                  <c:v>262328.63</c:v>
                </c:pt>
                <c:pt idx="26239">
                  <c:v>262338.63</c:v>
                </c:pt>
                <c:pt idx="26240">
                  <c:v>262348.63</c:v>
                </c:pt>
                <c:pt idx="26241">
                  <c:v>262358.63</c:v>
                </c:pt>
                <c:pt idx="26242">
                  <c:v>262368.63</c:v>
                </c:pt>
                <c:pt idx="26243">
                  <c:v>262378.63</c:v>
                </c:pt>
                <c:pt idx="26244">
                  <c:v>262388.63</c:v>
                </c:pt>
                <c:pt idx="26245">
                  <c:v>262398.59000000003</c:v>
                </c:pt>
                <c:pt idx="26246">
                  <c:v>262408.63</c:v>
                </c:pt>
                <c:pt idx="26247">
                  <c:v>262418.59000000003</c:v>
                </c:pt>
                <c:pt idx="26248">
                  <c:v>262428.63</c:v>
                </c:pt>
                <c:pt idx="26249">
                  <c:v>262438.59000000003</c:v>
                </c:pt>
                <c:pt idx="26250">
                  <c:v>262448.59000000003</c:v>
                </c:pt>
                <c:pt idx="26251">
                  <c:v>262458.63</c:v>
                </c:pt>
                <c:pt idx="26252">
                  <c:v>262468.59000000003</c:v>
                </c:pt>
                <c:pt idx="26253">
                  <c:v>262478.59000000003</c:v>
                </c:pt>
                <c:pt idx="26254">
                  <c:v>262488.59000000003</c:v>
                </c:pt>
                <c:pt idx="26255">
                  <c:v>262498.59000000003</c:v>
                </c:pt>
                <c:pt idx="26256">
                  <c:v>262508.56</c:v>
                </c:pt>
                <c:pt idx="26257">
                  <c:v>262518.59000000003</c:v>
                </c:pt>
                <c:pt idx="26258">
                  <c:v>262528.56</c:v>
                </c:pt>
                <c:pt idx="26259">
                  <c:v>262538.59000000003</c:v>
                </c:pt>
                <c:pt idx="26260">
                  <c:v>262548.56</c:v>
                </c:pt>
                <c:pt idx="26261">
                  <c:v>262558.56</c:v>
                </c:pt>
                <c:pt idx="26262">
                  <c:v>262568.59000000003</c:v>
                </c:pt>
                <c:pt idx="26263">
                  <c:v>262578.56</c:v>
                </c:pt>
                <c:pt idx="26264">
                  <c:v>262588.56</c:v>
                </c:pt>
                <c:pt idx="26265">
                  <c:v>262598.56</c:v>
                </c:pt>
                <c:pt idx="26266">
                  <c:v>262608.56</c:v>
                </c:pt>
                <c:pt idx="26267">
                  <c:v>262618.56</c:v>
                </c:pt>
                <c:pt idx="26268">
                  <c:v>262628.56</c:v>
                </c:pt>
                <c:pt idx="26269">
                  <c:v>262638.56</c:v>
                </c:pt>
                <c:pt idx="26270">
                  <c:v>262648.56</c:v>
                </c:pt>
                <c:pt idx="26271">
                  <c:v>262658.56</c:v>
                </c:pt>
                <c:pt idx="26272">
                  <c:v>262668.56</c:v>
                </c:pt>
                <c:pt idx="26273">
                  <c:v>262678.56</c:v>
                </c:pt>
                <c:pt idx="26274">
                  <c:v>262688.56</c:v>
                </c:pt>
                <c:pt idx="26275">
                  <c:v>262698.56</c:v>
                </c:pt>
                <c:pt idx="26276">
                  <c:v>262708.56</c:v>
                </c:pt>
                <c:pt idx="26277">
                  <c:v>262718.56</c:v>
                </c:pt>
                <c:pt idx="26278">
                  <c:v>262728.53000000003</c:v>
                </c:pt>
                <c:pt idx="26279">
                  <c:v>262738.56</c:v>
                </c:pt>
                <c:pt idx="26280">
                  <c:v>262748.53000000003</c:v>
                </c:pt>
                <c:pt idx="26281">
                  <c:v>262758.53000000003</c:v>
                </c:pt>
                <c:pt idx="26282">
                  <c:v>262768.56</c:v>
                </c:pt>
                <c:pt idx="26283">
                  <c:v>262778.53000000003</c:v>
                </c:pt>
                <c:pt idx="26284">
                  <c:v>262788.56</c:v>
                </c:pt>
                <c:pt idx="26285">
                  <c:v>262798.53000000003</c:v>
                </c:pt>
                <c:pt idx="26286">
                  <c:v>262808.53000000003</c:v>
                </c:pt>
                <c:pt idx="26287">
                  <c:v>262818.53000000003</c:v>
                </c:pt>
                <c:pt idx="26288">
                  <c:v>262828.53000000003</c:v>
                </c:pt>
                <c:pt idx="26289">
                  <c:v>262838.5</c:v>
                </c:pt>
                <c:pt idx="26290">
                  <c:v>262848.53000000003</c:v>
                </c:pt>
                <c:pt idx="26291">
                  <c:v>262858.5</c:v>
                </c:pt>
                <c:pt idx="26292">
                  <c:v>262868.5</c:v>
                </c:pt>
                <c:pt idx="26293">
                  <c:v>262878.53000000003</c:v>
                </c:pt>
                <c:pt idx="26294">
                  <c:v>262888.5</c:v>
                </c:pt>
                <c:pt idx="26295">
                  <c:v>262898.53000000003</c:v>
                </c:pt>
                <c:pt idx="26296">
                  <c:v>262908.5</c:v>
                </c:pt>
                <c:pt idx="26297">
                  <c:v>262918.5</c:v>
                </c:pt>
                <c:pt idx="26298">
                  <c:v>262928.5</c:v>
                </c:pt>
                <c:pt idx="26299">
                  <c:v>262938.5</c:v>
                </c:pt>
                <c:pt idx="26300">
                  <c:v>262948.5</c:v>
                </c:pt>
                <c:pt idx="26301">
                  <c:v>262958.5</c:v>
                </c:pt>
                <c:pt idx="26302">
                  <c:v>262968.5</c:v>
                </c:pt>
                <c:pt idx="26303">
                  <c:v>262978.5</c:v>
                </c:pt>
                <c:pt idx="26304">
                  <c:v>262988.5</c:v>
                </c:pt>
                <c:pt idx="26305">
                  <c:v>262998.5</c:v>
                </c:pt>
                <c:pt idx="26306">
                  <c:v>263008.5</c:v>
                </c:pt>
                <c:pt idx="26307">
                  <c:v>263018.5</c:v>
                </c:pt>
                <c:pt idx="26308">
                  <c:v>263028.5</c:v>
                </c:pt>
                <c:pt idx="26309">
                  <c:v>263038.46999999997</c:v>
                </c:pt>
                <c:pt idx="26310">
                  <c:v>263048.5</c:v>
                </c:pt>
                <c:pt idx="26311">
                  <c:v>263058.46999999997</c:v>
                </c:pt>
                <c:pt idx="26312">
                  <c:v>263068.46999999997</c:v>
                </c:pt>
                <c:pt idx="26313">
                  <c:v>263078.46999999997</c:v>
                </c:pt>
                <c:pt idx="26314">
                  <c:v>263088.46999999997</c:v>
                </c:pt>
                <c:pt idx="26315">
                  <c:v>263098.5</c:v>
                </c:pt>
                <c:pt idx="26316">
                  <c:v>263108.46999999997</c:v>
                </c:pt>
                <c:pt idx="26317">
                  <c:v>263118.46999999997</c:v>
                </c:pt>
                <c:pt idx="26318">
                  <c:v>263128.46999999997</c:v>
                </c:pt>
                <c:pt idx="26319">
                  <c:v>263138.46999999997</c:v>
                </c:pt>
                <c:pt idx="26320">
                  <c:v>263148.44</c:v>
                </c:pt>
                <c:pt idx="26321">
                  <c:v>263158.46999999997</c:v>
                </c:pt>
                <c:pt idx="26322">
                  <c:v>263168.44</c:v>
                </c:pt>
                <c:pt idx="26323">
                  <c:v>263178.44</c:v>
                </c:pt>
                <c:pt idx="26324">
                  <c:v>263188.44</c:v>
                </c:pt>
                <c:pt idx="26325">
                  <c:v>263198.44</c:v>
                </c:pt>
                <c:pt idx="26326">
                  <c:v>263208.46999999997</c:v>
                </c:pt>
                <c:pt idx="26327">
                  <c:v>263218.44</c:v>
                </c:pt>
                <c:pt idx="26328">
                  <c:v>263228.44</c:v>
                </c:pt>
                <c:pt idx="26329">
                  <c:v>263238.44</c:v>
                </c:pt>
                <c:pt idx="26330">
                  <c:v>263248.44</c:v>
                </c:pt>
                <c:pt idx="26331">
                  <c:v>263258.44</c:v>
                </c:pt>
                <c:pt idx="26332">
                  <c:v>263268.44</c:v>
                </c:pt>
                <c:pt idx="26333">
                  <c:v>263278.44</c:v>
                </c:pt>
                <c:pt idx="26334">
                  <c:v>263288.44</c:v>
                </c:pt>
                <c:pt idx="26335">
                  <c:v>263298.44</c:v>
                </c:pt>
                <c:pt idx="26336">
                  <c:v>263308.44</c:v>
                </c:pt>
                <c:pt idx="26337">
                  <c:v>263318.44</c:v>
                </c:pt>
                <c:pt idx="26338">
                  <c:v>263328.44</c:v>
                </c:pt>
                <c:pt idx="26339">
                  <c:v>263338.44</c:v>
                </c:pt>
                <c:pt idx="26340">
                  <c:v>263348.40999999997</c:v>
                </c:pt>
                <c:pt idx="26341">
                  <c:v>263358.44</c:v>
                </c:pt>
                <c:pt idx="26342">
                  <c:v>263368.40999999997</c:v>
                </c:pt>
                <c:pt idx="26343">
                  <c:v>263378.44</c:v>
                </c:pt>
                <c:pt idx="26344">
                  <c:v>263388.40999999997</c:v>
                </c:pt>
                <c:pt idx="26345">
                  <c:v>263398.40999999997</c:v>
                </c:pt>
                <c:pt idx="26346">
                  <c:v>263408.40999999997</c:v>
                </c:pt>
                <c:pt idx="26347">
                  <c:v>263418.40999999997</c:v>
                </c:pt>
                <c:pt idx="26348">
                  <c:v>263428.40999999997</c:v>
                </c:pt>
                <c:pt idx="26349">
                  <c:v>263438.40999999997</c:v>
                </c:pt>
                <c:pt idx="26350">
                  <c:v>263448.40999999997</c:v>
                </c:pt>
                <c:pt idx="26351">
                  <c:v>263458.38</c:v>
                </c:pt>
                <c:pt idx="26352">
                  <c:v>263468.40999999997</c:v>
                </c:pt>
                <c:pt idx="26353">
                  <c:v>263478.38</c:v>
                </c:pt>
                <c:pt idx="26354">
                  <c:v>263488.40999999997</c:v>
                </c:pt>
                <c:pt idx="26355">
                  <c:v>263498.38</c:v>
                </c:pt>
                <c:pt idx="26356">
                  <c:v>263508.38</c:v>
                </c:pt>
                <c:pt idx="26357">
                  <c:v>263518.38</c:v>
                </c:pt>
                <c:pt idx="26358">
                  <c:v>263528.38</c:v>
                </c:pt>
                <c:pt idx="26359">
                  <c:v>263538.38</c:v>
                </c:pt>
                <c:pt idx="26360">
                  <c:v>263548.38</c:v>
                </c:pt>
                <c:pt idx="26361">
                  <c:v>263558.38</c:v>
                </c:pt>
                <c:pt idx="26362">
                  <c:v>263568.38</c:v>
                </c:pt>
                <c:pt idx="26363">
                  <c:v>263578.38</c:v>
                </c:pt>
                <c:pt idx="26364">
                  <c:v>263588.38</c:v>
                </c:pt>
                <c:pt idx="26365">
                  <c:v>263598.38</c:v>
                </c:pt>
                <c:pt idx="26366">
                  <c:v>263608.38</c:v>
                </c:pt>
                <c:pt idx="26367">
                  <c:v>263618.38</c:v>
                </c:pt>
                <c:pt idx="26368">
                  <c:v>263628.38</c:v>
                </c:pt>
                <c:pt idx="26369">
                  <c:v>263638.38</c:v>
                </c:pt>
                <c:pt idx="26370">
                  <c:v>263648.38</c:v>
                </c:pt>
                <c:pt idx="26371">
                  <c:v>263658.34000000003</c:v>
                </c:pt>
                <c:pt idx="26372">
                  <c:v>263668.38</c:v>
                </c:pt>
                <c:pt idx="26373">
                  <c:v>263678.34000000003</c:v>
                </c:pt>
                <c:pt idx="26374">
                  <c:v>263688.38</c:v>
                </c:pt>
                <c:pt idx="26375">
                  <c:v>263698.34000000003</c:v>
                </c:pt>
                <c:pt idx="26376">
                  <c:v>263708.34000000003</c:v>
                </c:pt>
                <c:pt idx="26377">
                  <c:v>263718.34000000003</c:v>
                </c:pt>
                <c:pt idx="26378">
                  <c:v>263728.34000000003</c:v>
                </c:pt>
                <c:pt idx="26379">
                  <c:v>263738.34000000003</c:v>
                </c:pt>
                <c:pt idx="26380">
                  <c:v>263748.34000000003</c:v>
                </c:pt>
                <c:pt idx="26381">
                  <c:v>263758.34000000003</c:v>
                </c:pt>
                <c:pt idx="26382">
                  <c:v>263768.31</c:v>
                </c:pt>
                <c:pt idx="26383">
                  <c:v>263778.34000000003</c:v>
                </c:pt>
                <c:pt idx="26384">
                  <c:v>263788.31</c:v>
                </c:pt>
                <c:pt idx="26385">
                  <c:v>263798.34000000003</c:v>
                </c:pt>
                <c:pt idx="26386">
                  <c:v>263808.31</c:v>
                </c:pt>
                <c:pt idx="26387">
                  <c:v>263818.31</c:v>
                </c:pt>
                <c:pt idx="26388">
                  <c:v>263828.31</c:v>
                </c:pt>
                <c:pt idx="26389">
                  <c:v>263838.31</c:v>
                </c:pt>
                <c:pt idx="26390">
                  <c:v>263848.31</c:v>
                </c:pt>
                <c:pt idx="26391">
                  <c:v>263858.31</c:v>
                </c:pt>
                <c:pt idx="26392">
                  <c:v>263868.31</c:v>
                </c:pt>
                <c:pt idx="26393">
                  <c:v>263878.31</c:v>
                </c:pt>
                <c:pt idx="26394">
                  <c:v>263888.31</c:v>
                </c:pt>
                <c:pt idx="26395">
                  <c:v>263898.31</c:v>
                </c:pt>
                <c:pt idx="26396">
                  <c:v>263908.31</c:v>
                </c:pt>
                <c:pt idx="26397">
                  <c:v>263918.31</c:v>
                </c:pt>
                <c:pt idx="26398">
                  <c:v>263928.31</c:v>
                </c:pt>
                <c:pt idx="26399">
                  <c:v>263938.28000000003</c:v>
                </c:pt>
                <c:pt idx="26400">
                  <c:v>263948.31</c:v>
                </c:pt>
                <c:pt idx="26401">
                  <c:v>263958.31</c:v>
                </c:pt>
                <c:pt idx="26402">
                  <c:v>263968.31</c:v>
                </c:pt>
                <c:pt idx="26403">
                  <c:v>263978.31</c:v>
                </c:pt>
                <c:pt idx="26404">
                  <c:v>263988.28000000003</c:v>
                </c:pt>
                <c:pt idx="26405">
                  <c:v>263998.31</c:v>
                </c:pt>
                <c:pt idx="26406">
                  <c:v>264008.28000000003</c:v>
                </c:pt>
                <c:pt idx="26407">
                  <c:v>264018.28000000003</c:v>
                </c:pt>
                <c:pt idx="26408">
                  <c:v>264028.28000000003</c:v>
                </c:pt>
                <c:pt idx="26409">
                  <c:v>264038.28000000003</c:v>
                </c:pt>
                <c:pt idx="26410">
                  <c:v>264048.25</c:v>
                </c:pt>
                <c:pt idx="26411">
                  <c:v>264058.28000000003</c:v>
                </c:pt>
                <c:pt idx="26412">
                  <c:v>264068.28000000003</c:v>
                </c:pt>
                <c:pt idx="26413">
                  <c:v>264078.28000000003</c:v>
                </c:pt>
                <c:pt idx="26414">
                  <c:v>264088.28000000003</c:v>
                </c:pt>
                <c:pt idx="26415">
                  <c:v>264098.25</c:v>
                </c:pt>
                <c:pt idx="26416">
                  <c:v>264108.28000000003</c:v>
                </c:pt>
                <c:pt idx="26417">
                  <c:v>264118.25</c:v>
                </c:pt>
                <c:pt idx="26418">
                  <c:v>264128.25</c:v>
                </c:pt>
                <c:pt idx="26419">
                  <c:v>264138.25</c:v>
                </c:pt>
                <c:pt idx="26420">
                  <c:v>264148.25</c:v>
                </c:pt>
                <c:pt idx="26421">
                  <c:v>264158.25</c:v>
                </c:pt>
                <c:pt idx="26422">
                  <c:v>264168.25</c:v>
                </c:pt>
                <c:pt idx="26423">
                  <c:v>264178.25</c:v>
                </c:pt>
                <c:pt idx="26424">
                  <c:v>264188.25</c:v>
                </c:pt>
                <c:pt idx="26425">
                  <c:v>264198.25</c:v>
                </c:pt>
                <c:pt idx="26426">
                  <c:v>264208.25</c:v>
                </c:pt>
                <c:pt idx="26427">
                  <c:v>264218.25</c:v>
                </c:pt>
                <c:pt idx="26428">
                  <c:v>264228.25</c:v>
                </c:pt>
                <c:pt idx="26429">
                  <c:v>264238.25</c:v>
                </c:pt>
                <c:pt idx="26430">
                  <c:v>264248.21999999997</c:v>
                </c:pt>
                <c:pt idx="26431">
                  <c:v>264258.25</c:v>
                </c:pt>
                <c:pt idx="26432">
                  <c:v>264268.21999999997</c:v>
                </c:pt>
                <c:pt idx="26433">
                  <c:v>264278.25</c:v>
                </c:pt>
                <c:pt idx="26434">
                  <c:v>264288.25</c:v>
                </c:pt>
                <c:pt idx="26435">
                  <c:v>264298.21999999997</c:v>
                </c:pt>
                <c:pt idx="26436">
                  <c:v>264308.25</c:v>
                </c:pt>
                <c:pt idx="26437">
                  <c:v>264318.21999999997</c:v>
                </c:pt>
                <c:pt idx="26438">
                  <c:v>264328.21999999997</c:v>
                </c:pt>
                <c:pt idx="26439">
                  <c:v>264338.21999999997</c:v>
                </c:pt>
                <c:pt idx="26440">
                  <c:v>264348.21999999997</c:v>
                </c:pt>
                <c:pt idx="26441">
                  <c:v>264358.19</c:v>
                </c:pt>
                <c:pt idx="26442">
                  <c:v>264368.21999999997</c:v>
                </c:pt>
                <c:pt idx="26443">
                  <c:v>264378.19</c:v>
                </c:pt>
                <c:pt idx="26444">
                  <c:v>264388.21999999997</c:v>
                </c:pt>
                <c:pt idx="26445">
                  <c:v>264398.21999999997</c:v>
                </c:pt>
                <c:pt idx="26446">
                  <c:v>264408.19</c:v>
                </c:pt>
                <c:pt idx="26447">
                  <c:v>264418.21999999997</c:v>
                </c:pt>
                <c:pt idx="26448">
                  <c:v>264428.19</c:v>
                </c:pt>
                <c:pt idx="26449">
                  <c:v>264438.19</c:v>
                </c:pt>
                <c:pt idx="26450">
                  <c:v>264448.19</c:v>
                </c:pt>
                <c:pt idx="26451">
                  <c:v>264458.19</c:v>
                </c:pt>
                <c:pt idx="26452">
                  <c:v>264468.19</c:v>
                </c:pt>
                <c:pt idx="26453">
                  <c:v>264478.19</c:v>
                </c:pt>
                <c:pt idx="26454">
                  <c:v>264488.19</c:v>
                </c:pt>
                <c:pt idx="26455">
                  <c:v>264498.19</c:v>
                </c:pt>
                <c:pt idx="26456">
                  <c:v>264508.19</c:v>
                </c:pt>
                <c:pt idx="26457">
                  <c:v>264518.19</c:v>
                </c:pt>
                <c:pt idx="26458">
                  <c:v>264528.19</c:v>
                </c:pt>
                <c:pt idx="26459">
                  <c:v>264538.19</c:v>
                </c:pt>
                <c:pt idx="26460">
                  <c:v>264548.19</c:v>
                </c:pt>
                <c:pt idx="26461">
                  <c:v>264558.19</c:v>
                </c:pt>
                <c:pt idx="26462">
                  <c:v>264568.19</c:v>
                </c:pt>
                <c:pt idx="26463">
                  <c:v>264578.15999999997</c:v>
                </c:pt>
                <c:pt idx="26464">
                  <c:v>264588.19</c:v>
                </c:pt>
                <c:pt idx="26465">
                  <c:v>264598.19</c:v>
                </c:pt>
                <c:pt idx="26466">
                  <c:v>264608.15999999997</c:v>
                </c:pt>
                <c:pt idx="26467">
                  <c:v>264618.19</c:v>
                </c:pt>
                <c:pt idx="26468">
                  <c:v>264628.15999999997</c:v>
                </c:pt>
                <c:pt idx="26469">
                  <c:v>264638.19</c:v>
                </c:pt>
                <c:pt idx="26470">
                  <c:v>264648.15999999997</c:v>
                </c:pt>
                <c:pt idx="26471">
                  <c:v>264658.15999999997</c:v>
                </c:pt>
                <c:pt idx="26472">
                  <c:v>264668.15999999997</c:v>
                </c:pt>
                <c:pt idx="26473">
                  <c:v>264678.15999999997</c:v>
                </c:pt>
                <c:pt idx="26474">
                  <c:v>264688.13</c:v>
                </c:pt>
                <c:pt idx="26475">
                  <c:v>264698.15999999997</c:v>
                </c:pt>
                <c:pt idx="26476">
                  <c:v>264708.15999999997</c:v>
                </c:pt>
                <c:pt idx="26477">
                  <c:v>264718.13</c:v>
                </c:pt>
                <c:pt idx="26478">
                  <c:v>264728.15999999997</c:v>
                </c:pt>
                <c:pt idx="26479">
                  <c:v>264738.13</c:v>
                </c:pt>
                <c:pt idx="26480">
                  <c:v>264748.15999999997</c:v>
                </c:pt>
                <c:pt idx="26481">
                  <c:v>264758.13</c:v>
                </c:pt>
                <c:pt idx="26482">
                  <c:v>264768.13</c:v>
                </c:pt>
                <c:pt idx="26483">
                  <c:v>264778.13</c:v>
                </c:pt>
                <c:pt idx="26484">
                  <c:v>264788.13</c:v>
                </c:pt>
                <c:pt idx="26485">
                  <c:v>264798.13</c:v>
                </c:pt>
                <c:pt idx="26486">
                  <c:v>264808.13</c:v>
                </c:pt>
                <c:pt idx="26487">
                  <c:v>264818.13</c:v>
                </c:pt>
                <c:pt idx="26488">
                  <c:v>264828.13</c:v>
                </c:pt>
                <c:pt idx="26489">
                  <c:v>264838.13</c:v>
                </c:pt>
                <c:pt idx="26490">
                  <c:v>264848.13</c:v>
                </c:pt>
                <c:pt idx="26491">
                  <c:v>264858.13</c:v>
                </c:pt>
                <c:pt idx="26492">
                  <c:v>264868.13</c:v>
                </c:pt>
                <c:pt idx="26493">
                  <c:v>264878.13</c:v>
                </c:pt>
                <c:pt idx="26494">
                  <c:v>264888.09000000003</c:v>
                </c:pt>
                <c:pt idx="26495">
                  <c:v>264898.13</c:v>
                </c:pt>
                <c:pt idx="26496">
                  <c:v>264908.09000000003</c:v>
                </c:pt>
                <c:pt idx="26497">
                  <c:v>264918.09000000003</c:v>
                </c:pt>
                <c:pt idx="26498">
                  <c:v>264928.13</c:v>
                </c:pt>
                <c:pt idx="26499">
                  <c:v>264938.09000000003</c:v>
                </c:pt>
                <c:pt idx="26500">
                  <c:v>264948.13</c:v>
                </c:pt>
                <c:pt idx="26501">
                  <c:v>264958.09000000003</c:v>
                </c:pt>
                <c:pt idx="26502">
                  <c:v>264968.09000000003</c:v>
                </c:pt>
                <c:pt idx="26503">
                  <c:v>264978.09000000003</c:v>
                </c:pt>
                <c:pt idx="26504">
                  <c:v>264988.09000000003</c:v>
                </c:pt>
                <c:pt idx="26505">
                  <c:v>264998.06</c:v>
                </c:pt>
                <c:pt idx="26506">
                  <c:v>265008.09000000003</c:v>
                </c:pt>
                <c:pt idx="26507">
                  <c:v>265018.06</c:v>
                </c:pt>
                <c:pt idx="26508">
                  <c:v>265028.09000000003</c:v>
                </c:pt>
                <c:pt idx="26509">
                  <c:v>265038.09000000003</c:v>
                </c:pt>
                <c:pt idx="26510">
                  <c:v>265048.06</c:v>
                </c:pt>
                <c:pt idx="26511">
                  <c:v>265058.09000000003</c:v>
                </c:pt>
                <c:pt idx="26512">
                  <c:v>265068.06</c:v>
                </c:pt>
                <c:pt idx="26513">
                  <c:v>265078.06</c:v>
                </c:pt>
                <c:pt idx="26514">
                  <c:v>265088.06</c:v>
                </c:pt>
                <c:pt idx="26515">
                  <c:v>265098.06</c:v>
                </c:pt>
                <c:pt idx="26516">
                  <c:v>265108.06</c:v>
                </c:pt>
                <c:pt idx="26517">
                  <c:v>265118.06</c:v>
                </c:pt>
                <c:pt idx="26518">
                  <c:v>265128.06</c:v>
                </c:pt>
                <c:pt idx="26519">
                  <c:v>265138.06</c:v>
                </c:pt>
                <c:pt idx="26520">
                  <c:v>265148.06</c:v>
                </c:pt>
                <c:pt idx="26521">
                  <c:v>265158.06</c:v>
                </c:pt>
                <c:pt idx="26522">
                  <c:v>265168.06</c:v>
                </c:pt>
                <c:pt idx="26523">
                  <c:v>265178.06</c:v>
                </c:pt>
                <c:pt idx="26524">
                  <c:v>265188.06</c:v>
                </c:pt>
                <c:pt idx="26525">
                  <c:v>265198.03000000003</c:v>
                </c:pt>
                <c:pt idx="26526">
                  <c:v>265208.06</c:v>
                </c:pt>
                <c:pt idx="26527">
                  <c:v>265218.03000000003</c:v>
                </c:pt>
                <c:pt idx="26528">
                  <c:v>265228.06</c:v>
                </c:pt>
                <c:pt idx="26529">
                  <c:v>265238.06</c:v>
                </c:pt>
                <c:pt idx="26530">
                  <c:v>265248.03000000003</c:v>
                </c:pt>
                <c:pt idx="26531">
                  <c:v>265258.06</c:v>
                </c:pt>
                <c:pt idx="26532">
                  <c:v>265268.03000000003</c:v>
                </c:pt>
                <c:pt idx="26533">
                  <c:v>265278.03000000003</c:v>
                </c:pt>
                <c:pt idx="26534">
                  <c:v>265288.03000000003</c:v>
                </c:pt>
                <c:pt idx="26535">
                  <c:v>265298.03000000003</c:v>
                </c:pt>
                <c:pt idx="26536">
                  <c:v>265308</c:v>
                </c:pt>
                <c:pt idx="26537">
                  <c:v>265318.03000000003</c:v>
                </c:pt>
                <c:pt idx="26538">
                  <c:v>265328</c:v>
                </c:pt>
                <c:pt idx="26539">
                  <c:v>265338.03000000003</c:v>
                </c:pt>
                <c:pt idx="26540">
                  <c:v>265348.03000000003</c:v>
                </c:pt>
                <c:pt idx="26541">
                  <c:v>265358</c:v>
                </c:pt>
                <c:pt idx="26542">
                  <c:v>265368.03000000003</c:v>
                </c:pt>
                <c:pt idx="26543">
                  <c:v>265378</c:v>
                </c:pt>
                <c:pt idx="26544">
                  <c:v>265388</c:v>
                </c:pt>
                <c:pt idx="26545">
                  <c:v>265398</c:v>
                </c:pt>
                <c:pt idx="26546">
                  <c:v>265408</c:v>
                </c:pt>
                <c:pt idx="26547">
                  <c:v>265418</c:v>
                </c:pt>
                <c:pt idx="26548">
                  <c:v>265428</c:v>
                </c:pt>
                <c:pt idx="26549">
                  <c:v>265438</c:v>
                </c:pt>
                <c:pt idx="26550">
                  <c:v>265448</c:v>
                </c:pt>
                <c:pt idx="26551">
                  <c:v>265458</c:v>
                </c:pt>
                <c:pt idx="26552">
                  <c:v>265468</c:v>
                </c:pt>
                <c:pt idx="26553">
                  <c:v>265478</c:v>
                </c:pt>
                <c:pt idx="26554">
                  <c:v>265488</c:v>
                </c:pt>
                <c:pt idx="26555">
                  <c:v>265498</c:v>
                </c:pt>
                <c:pt idx="26556">
                  <c:v>265507.96999999997</c:v>
                </c:pt>
                <c:pt idx="26557">
                  <c:v>265518</c:v>
                </c:pt>
                <c:pt idx="26558">
                  <c:v>265527.96999999997</c:v>
                </c:pt>
                <c:pt idx="26559">
                  <c:v>265538</c:v>
                </c:pt>
                <c:pt idx="26560">
                  <c:v>265547.96999999997</c:v>
                </c:pt>
                <c:pt idx="26561">
                  <c:v>265557.96999999997</c:v>
                </c:pt>
                <c:pt idx="26562">
                  <c:v>265568</c:v>
                </c:pt>
                <c:pt idx="26563">
                  <c:v>265577.96999999997</c:v>
                </c:pt>
                <c:pt idx="26564">
                  <c:v>265587.96999999997</c:v>
                </c:pt>
                <c:pt idx="26565">
                  <c:v>265597.96999999997</c:v>
                </c:pt>
                <c:pt idx="26566">
                  <c:v>265607.96999999997</c:v>
                </c:pt>
                <c:pt idx="26567">
                  <c:v>265617.96999999997</c:v>
                </c:pt>
                <c:pt idx="26568">
                  <c:v>265627.96999999997</c:v>
                </c:pt>
                <c:pt idx="26569">
                  <c:v>265637.94</c:v>
                </c:pt>
                <c:pt idx="26570">
                  <c:v>265647.96999999997</c:v>
                </c:pt>
                <c:pt idx="26571">
                  <c:v>265657.94</c:v>
                </c:pt>
                <c:pt idx="26572">
                  <c:v>265667.94</c:v>
                </c:pt>
                <c:pt idx="26573">
                  <c:v>265677.96999999997</c:v>
                </c:pt>
                <c:pt idx="26574">
                  <c:v>265687.94</c:v>
                </c:pt>
                <c:pt idx="26575">
                  <c:v>265697.96999999997</c:v>
                </c:pt>
                <c:pt idx="26576">
                  <c:v>265707.94</c:v>
                </c:pt>
                <c:pt idx="26577">
                  <c:v>265717.94</c:v>
                </c:pt>
                <c:pt idx="26578">
                  <c:v>265727.94</c:v>
                </c:pt>
                <c:pt idx="26579">
                  <c:v>265737.94</c:v>
                </c:pt>
                <c:pt idx="26580">
                  <c:v>265747.94</c:v>
                </c:pt>
                <c:pt idx="26581">
                  <c:v>265757.94</c:v>
                </c:pt>
                <c:pt idx="26582">
                  <c:v>265767.94</c:v>
                </c:pt>
                <c:pt idx="26583">
                  <c:v>265777.94</c:v>
                </c:pt>
                <c:pt idx="26584">
                  <c:v>265787.94</c:v>
                </c:pt>
                <c:pt idx="26585">
                  <c:v>265797.94</c:v>
                </c:pt>
                <c:pt idx="26586">
                  <c:v>265807.94</c:v>
                </c:pt>
                <c:pt idx="26587">
                  <c:v>265817.94</c:v>
                </c:pt>
                <c:pt idx="26588">
                  <c:v>265827.94</c:v>
                </c:pt>
                <c:pt idx="26589">
                  <c:v>265837.90999999997</c:v>
                </c:pt>
                <c:pt idx="26590">
                  <c:v>265847.94</c:v>
                </c:pt>
                <c:pt idx="26591">
                  <c:v>265857.90999999997</c:v>
                </c:pt>
                <c:pt idx="26592">
                  <c:v>265867.90999999997</c:v>
                </c:pt>
                <c:pt idx="26593">
                  <c:v>265877.90999999997</c:v>
                </c:pt>
                <c:pt idx="26594">
                  <c:v>265887.90999999997</c:v>
                </c:pt>
                <c:pt idx="26595">
                  <c:v>265897.94</c:v>
                </c:pt>
                <c:pt idx="26596">
                  <c:v>265907.90999999997</c:v>
                </c:pt>
                <c:pt idx="26597">
                  <c:v>265917.90999999997</c:v>
                </c:pt>
                <c:pt idx="26598">
                  <c:v>265927.90999999997</c:v>
                </c:pt>
                <c:pt idx="26599">
                  <c:v>265937.90999999997</c:v>
                </c:pt>
                <c:pt idx="26600">
                  <c:v>265947.88</c:v>
                </c:pt>
                <c:pt idx="26601">
                  <c:v>265957.90999999997</c:v>
                </c:pt>
                <c:pt idx="26602">
                  <c:v>265967.88</c:v>
                </c:pt>
                <c:pt idx="26603">
                  <c:v>265977.88</c:v>
                </c:pt>
                <c:pt idx="26604">
                  <c:v>265987.90999999997</c:v>
                </c:pt>
                <c:pt idx="26605">
                  <c:v>265997.88</c:v>
                </c:pt>
                <c:pt idx="26606">
                  <c:v>266007.90999999997</c:v>
                </c:pt>
                <c:pt idx="26607">
                  <c:v>266017.88</c:v>
                </c:pt>
                <c:pt idx="26608">
                  <c:v>266027.88</c:v>
                </c:pt>
                <c:pt idx="26609">
                  <c:v>266037.88</c:v>
                </c:pt>
                <c:pt idx="26610">
                  <c:v>266047.88</c:v>
                </c:pt>
                <c:pt idx="26611">
                  <c:v>266057.88</c:v>
                </c:pt>
                <c:pt idx="26612">
                  <c:v>266067.88</c:v>
                </c:pt>
                <c:pt idx="26613">
                  <c:v>266077.88</c:v>
                </c:pt>
                <c:pt idx="26614">
                  <c:v>266087.88</c:v>
                </c:pt>
                <c:pt idx="26615">
                  <c:v>266097.88</c:v>
                </c:pt>
                <c:pt idx="26616">
                  <c:v>266107.88</c:v>
                </c:pt>
                <c:pt idx="26617">
                  <c:v>266117.88</c:v>
                </c:pt>
                <c:pt idx="26618">
                  <c:v>266127.88</c:v>
                </c:pt>
                <c:pt idx="26619">
                  <c:v>266137.88</c:v>
                </c:pt>
                <c:pt idx="26620">
                  <c:v>266147.84000000003</c:v>
                </c:pt>
                <c:pt idx="26621">
                  <c:v>266157.88</c:v>
                </c:pt>
                <c:pt idx="26622">
                  <c:v>266167.84000000003</c:v>
                </c:pt>
                <c:pt idx="26623">
                  <c:v>266177.84000000003</c:v>
                </c:pt>
                <c:pt idx="26624">
                  <c:v>266187.84000000003</c:v>
                </c:pt>
                <c:pt idx="26625">
                  <c:v>266197.84000000003</c:v>
                </c:pt>
                <c:pt idx="26626">
                  <c:v>266207.88</c:v>
                </c:pt>
                <c:pt idx="26627">
                  <c:v>266217.84000000003</c:v>
                </c:pt>
                <c:pt idx="26628">
                  <c:v>266227.84000000003</c:v>
                </c:pt>
                <c:pt idx="26629">
                  <c:v>266237.84000000003</c:v>
                </c:pt>
                <c:pt idx="26630">
                  <c:v>266247.84000000003</c:v>
                </c:pt>
                <c:pt idx="26631">
                  <c:v>266257.81</c:v>
                </c:pt>
                <c:pt idx="26632">
                  <c:v>266267.84000000003</c:v>
                </c:pt>
                <c:pt idx="26633">
                  <c:v>266277.81</c:v>
                </c:pt>
                <c:pt idx="26634">
                  <c:v>266287.84000000003</c:v>
                </c:pt>
                <c:pt idx="26635">
                  <c:v>266297.81</c:v>
                </c:pt>
                <c:pt idx="26636">
                  <c:v>266307.81</c:v>
                </c:pt>
                <c:pt idx="26637">
                  <c:v>266317.84000000003</c:v>
                </c:pt>
                <c:pt idx="26638">
                  <c:v>266327.81</c:v>
                </c:pt>
                <c:pt idx="26639">
                  <c:v>266337.81</c:v>
                </c:pt>
                <c:pt idx="26640">
                  <c:v>266347.81</c:v>
                </c:pt>
                <c:pt idx="26641">
                  <c:v>266357.81</c:v>
                </c:pt>
                <c:pt idx="26642">
                  <c:v>266367.81</c:v>
                </c:pt>
                <c:pt idx="26643">
                  <c:v>266377.81</c:v>
                </c:pt>
                <c:pt idx="26644">
                  <c:v>266387.81</c:v>
                </c:pt>
                <c:pt idx="26645">
                  <c:v>266397.81</c:v>
                </c:pt>
                <c:pt idx="26646">
                  <c:v>266407.81</c:v>
                </c:pt>
                <c:pt idx="26647">
                  <c:v>266417.81</c:v>
                </c:pt>
                <c:pt idx="26648">
                  <c:v>266427.81</c:v>
                </c:pt>
                <c:pt idx="26649">
                  <c:v>266437.81</c:v>
                </c:pt>
                <c:pt idx="26650">
                  <c:v>266447.81</c:v>
                </c:pt>
                <c:pt idx="26651">
                  <c:v>266457.78000000003</c:v>
                </c:pt>
                <c:pt idx="26652">
                  <c:v>266467.81</c:v>
                </c:pt>
                <c:pt idx="26653">
                  <c:v>266477.78000000003</c:v>
                </c:pt>
                <c:pt idx="26654">
                  <c:v>266487.81</c:v>
                </c:pt>
                <c:pt idx="26655">
                  <c:v>266497.78000000003</c:v>
                </c:pt>
                <c:pt idx="26656">
                  <c:v>266507.78000000003</c:v>
                </c:pt>
                <c:pt idx="26657">
                  <c:v>266517.78000000003</c:v>
                </c:pt>
                <c:pt idx="26658">
                  <c:v>266527.78000000003</c:v>
                </c:pt>
                <c:pt idx="26659">
                  <c:v>266537.78000000003</c:v>
                </c:pt>
                <c:pt idx="26660">
                  <c:v>266547.78000000003</c:v>
                </c:pt>
                <c:pt idx="26661">
                  <c:v>266557.78000000003</c:v>
                </c:pt>
                <c:pt idx="26662">
                  <c:v>266567.75</c:v>
                </c:pt>
                <c:pt idx="26663">
                  <c:v>266577.78000000003</c:v>
                </c:pt>
                <c:pt idx="26664">
                  <c:v>266587.75</c:v>
                </c:pt>
                <c:pt idx="26665">
                  <c:v>266597.78000000003</c:v>
                </c:pt>
                <c:pt idx="26666">
                  <c:v>266607.75</c:v>
                </c:pt>
                <c:pt idx="26667">
                  <c:v>266617.75</c:v>
                </c:pt>
                <c:pt idx="26668">
                  <c:v>266627.75</c:v>
                </c:pt>
                <c:pt idx="26669">
                  <c:v>266637.75</c:v>
                </c:pt>
                <c:pt idx="26670">
                  <c:v>266647.75</c:v>
                </c:pt>
                <c:pt idx="26671">
                  <c:v>266657.75</c:v>
                </c:pt>
                <c:pt idx="26672">
                  <c:v>266667.75</c:v>
                </c:pt>
                <c:pt idx="26673">
                  <c:v>266677.75</c:v>
                </c:pt>
                <c:pt idx="26674">
                  <c:v>266687.75</c:v>
                </c:pt>
                <c:pt idx="26675">
                  <c:v>266697.75</c:v>
                </c:pt>
                <c:pt idx="26676">
                  <c:v>266707.75</c:v>
                </c:pt>
                <c:pt idx="26677">
                  <c:v>266717.75</c:v>
                </c:pt>
                <c:pt idx="26678">
                  <c:v>266727.75</c:v>
                </c:pt>
                <c:pt idx="26679">
                  <c:v>266737.75</c:v>
                </c:pt>
                <c:pt idx="26680">
                  <c:v>266747.75</c:v>
                </c:pt>
                <c:pt idx="26681">
                  <c:v>266757.75</c:v>
                </c:pt>
                <c:pt idx="26682">
                  <c:v>266767.71999999997</c:v>
                </c:pt>
                <c:pt idx="26683">
                  <c:v>266777.75</c:v>
                </c:pt>
                <c:pt idx="26684">
                  <c:v>266787.71999999997</c:v>
                </c:pt>
                <c:pt idx="26685">
                  <c:v>266797.75</c:v>
                </c:pt>
                <c:pt idx="26686">
                  <c:v>266807.71999999997</c:v>
                </c:pt>
                <c:pt idx="26687">
                  <c:v>266817.71999999997</c:v>
                </c:pt>
                <c:pt idx="26688">
                  <c:v>266827.71999999997</c:v>
                </c:pt>
                <c:pt idx="26689">
                  <c:v>266837.71999999997</c:v>
                </c:pt>
                <c:pt idx="26690">
                  <c:v>266847.71999999997</c:v>
                </c:pt>
                <c:pt idx="26691">
                  <c:v>266857.71999999997</c:v>
                </c:pt>
                <c:pt idx="26692">
                  <c:v>266867.71999999997</c:v>
                </c:pt>
                <c:pt idx="26693">
                  <c:v>266877.71999999997</c:v>
                </c:pt>
                <c:pt idx="26694">
                  <c:v>266887.71999999997</c:v>
                </c:pt>
                <c:pt idx="26695">
                  <c:v>266897.69</c:v>
                </c:pt>
                <c:pt idx="26696">
                  <c:v>266907.71999999997</c:v>
                </c:pt>
                <c:pt idx="26697">
                  <c:v>266917.69</c:v>
                </c:pt>
                <c:pt idx="26698">
                  <c:v>266927.69</c:v>
                </c:pt>
                <c:pt idx="26699">
                  <c:v>266937.69</c:v>
                </c:pt>
                <c:pt idx="26700">
                  <c:v>266947.69</c:v>
                </c:pt>
                <c:pt idx="26701">
                  <c:v>266957.71999999997</c:v>
                </c:pt>
                <c:pt idx="26702">
                  <c:v>266967.69</c:v>
                </c:pt>
                <c:pt idx="26703">
                  <c:v>266977.69</c:v>
                </c:pt>
                <c:pt idx="26704">
                  <c:v>266987.69</c:v>
                </c:pt>
                <c:pt idx="26705">
                  <c:v>266997.69</c:v>
                </c:pt>
                <c:pt idx="26706">
                  <c:v>267007.69</c:v>
                </c:pt>
                <c:pt idx="26707">
                  <c:v>267017.69</c:v>
                </c:pt>
                <c:pt idx="26708">
                  <c:v>267027.69</c:v>
                </c:pt>
                <c:pt idx="26709">
                  <c:v>267037.69</c:v>
                </c:pt>
                <c:pt idx="26710">
                  <c:v>267047.65999999997</c:v>
                </c:pt>
                <c:pt idx="26711">
                  <c:v>267057.69</c:v>
                </c:pt>
                <c:pt idx="26712">
                  <c:v>267067.69</c:v>
                </c:pt>
                <c:pt idx="26713">
                  <c:v>267077.69</c:v>
                </c:pt>
                <c:pt idx="26714">
                  <c:v>267087.69</c:v>
                </c:pt>
                <c:pt idx="26715">
                  <c:v>267097.65999999997</c:v>
                </c:pt>
                <c:pt idx="26716">
                  <c:v>267107.69</c:v>
                </c:pt>
                <c:pt idx="26717">
                  <c:v>267117.65999999997</c:v>
                </c:pt>
                <c:pt idx="26718">
                  <c:v>267127.65999999997</c:v>
                </c:pt>
                <c:pt idx="26719">
                  <c:v>267137.65999999997</c:v>
                </c:pt>
                <c:pt idx="26720">
                  <c:v>267147.65999999997</c:v>
                </c:pt>
                <c:pt idx="26721">
                  <c:v>267157.63</c:v>
                </c:pt>
                <c:pt idx="26722">
                  <c:v>267167.65999999997</c:v>
                </c:pt>
                <c:pt idx="26723">
                  <c:v>267177.65999999997</c:v>
                </c:pt>
                <c:pt idx="26724">
                  <c:v>267187.65999999997</c:v>
                </c:pt>
                <c:pt idx="26725">
                  <c:v>267197.65999999997</c:v>
                </c:pt>
                <c:pt idx="26726">
                  <c:v>267207.63</c:v>
                </c:pt>
                <c:pt idx="26727">
                  <c:v>267217.65999999997</c:v>
                </c:pt>
                <c:pt idx="26728">
                  <c:v>267227.63</c:v>
                </c:pt>
                <c:pt idx="26729">
                  <c:v>267237.63</c:v>
                </c:pt>
                <c:pt idx="26730">
                  <c:v>267247.63</c:v>
                </c:pt>
                <c:pt idx="26731">
                  <c:v>267257.63</c:v>
                </c:pt>
                <c:pt idx="26732">
                  <c:v>267267.63</c:v>
                </c:pt>
                <c:pt idx="26733">
                  <c:v>267277.63</c:v>
                </c:pt>
                <c:pt idx="26734">
                  <c:v>267287.63</c:v>
                </c:pt>
                <c:pt idx="26735">
                  <c:v>267297.63</c:v>
                </c:pt>
                <c:pt idx="26736">
                  <c:v>267307.63</c:v>
                </c:pt>
                <c:pt idx="26737">
                  <c:v>267317.63</c:v>
                </c:pt>
                <c:pt idx="26738">
                  <c:v>267327.63</c:v>
                </c:pt>
                <c:pt idx="26739">
                  <c:v>267337.63</c:v>
                </c:pt>
                <c:pt idx="26740">
                  <c:v>267347.63</c:v>
                </c:pt>
                <c:pt idx="26741">
                  <c:v>267357.59000000003</c:v>
                </c:pt>
                <c:pt idx="26742">
                  <c:v>267367.63</c:v>
                </c:pt>
                <c:pt idx="26743">
                  <c:v>267377.59000000003</c:v>
                </c:pt>
                <c:pt idx="26744">
                  <c:v>267387.63</c:v>
                </c:pt>
                <c:pt idx="26745">
                  <c:v>267397.63</c:v>
                </c:pt>
                <c:pt idx="26746">
                  <c:v>267407.59000000003</c:v>
                </c:pt>
                <c:pt idx="26747">
                  <c:v>267417.63</c:v>
                </c:pt>
                <c:pt idx="26748">
                  <c:v>267427.59000000003</c:v>
                </c:pt>
                <c:pt idx="26749">
                  <c:v>267437.59000000003</c:v>
                </c:pt>
                <c:pt idx="26750">
                  <c:v>267447.59000000003</c:v>
                </c:pt>
                <c:pt idx="26751">
                  <c:v>267457.59000000003</c:v>
                </c:pt>
                <c:pt idx="26752">
                  <c:v>267467.59000000003</c:v>
                </c:pt>
                <c:pt idx="26753">
                  <c:v>267477.59000000003</c:v>
                </c:pt>
                <c:pt idx="26754">
                  <c:v>267487.59000000003</c:v>
                </c:pt>
                <c:pt idx="26755">
                  <c:v>267497.59000000003</c:v>
                </c:pt>
                <c:pt idx="26756">
                  <c:v>267507.59000000003</c:v>
                </c:pt>
                <c:pt idx="26757">
                  <c:v>267517.56</c:v>
                </c:pt>
                <c:pt idx="26758">
                  <c:v>267527.59000000003</c:v>
                </c:pt>
                <c:pt idx="26759">
                  <c:v>267537.56</c:v>
                </c:pt>
                <c:pt idx="26760">
                  <c:v>267547.59000000003</c:v>
                </c:pt>
                <c:pt idx="26761">
                  <c:v>267557.56</c:v>
                </c:pt>
                <c:pt idx="26762">
                  <c:v>267567.56</c:v>
                </c:pt>
                <c:pt idx="26763">
                  <c:v>267577.56</c:v>
                </c:pt>
                <c:pt idx="26764">
                  <c:v>267587.56</c:v>
                </c:pt>
                <c:pt idx="26765">
                  <c:v>267597.56</c:v>
                </c:pt>
                <c:pt idx="26766">
                  <c:v>267607.56</c:v>
                </c:pt>
                <c:pt idx="26767">
                  <c:v>267617.56</c:v>
                </c:pt>
                <c:pt idx="26768">
                  <c:v>267627.56</c:v>
                </c:pt>
                <c:pt idx="26769">
                  <c:v>267637.56</c:v>
                </c:pt>
                <c:pt idx="26770">
                  <c:v>267647.56</c:v>
                </c:pt>
                <c:pt idx="26771">
                  <c:v>267657.56</c:v>
                </c:pt>
                <c:pt idx="26772">
                  <c:v>267667.56</c:v>
                </c:pt>
                <c:pt idx="26773">
                  <c:v>267677.56</c:v>
                </c:pt>
                <c:pt idx="26774">
                  <c:v>267687.53000000003</c:v>
                </c:pt>
                <c:pt idx="26775">
                  <c:v>267697.56</c:v>
                </c:pt>
                <c:pt idx="26776">
                  <c:v>267707.56</c:v>
                </c:pt>
                <c:pt idx="26777">
                  <c:v>267717.53000000003</c:v>
                </c:pt>
                <c:pt idx="26778">
                  <c:v>267727.56</c:v>
                </c:pt>
                <c:pt idx="26779">
                  <c:v>267737.53000000003</c:v>
                </c:pt>
                <c:pt idx="26780">
                  <c:v>267747.56</c:v>
                </c:pt>
                <c:pt idx="26781">
                  <c:v>267757.53000000003</c:v>
                </c:pt>
                <c:pt idx="26782">
                  <c:v>267767.53000000003</c:v>
                </c:pt>
                <c:pt idx="26783">
                  <c:v>267777.53000000003</c:v>
                </c:pt>
                <c:pt idx="26784">
                  <c:v>267787.53000000003</c:v>
                </c:pt>
                <c:pt idx="26785">
                  <c:v>267797.5</c:v>
                </c:pt>
                <c:pt idx="26786">
                  <c:v>267807.53000000003</c:v>
                </c:pt>
                <c:pt idx="26787">
                  <c:v>267817.53000000003</c:v>
                </c:pt>
                <c:pt idx="26788">
                  <c:v>267827.5</c:v>
                </c:pt>
                <c:pt idx="26789">
                  <c:v>267837.53000000003</c:v>
                </c:pt>
                <c:pt idx="26790">
                  <c:v>267847.5</c:v>
                </c:pt>
                <c:pt idx="26791">
                  <c:v>267857.53000000003</c:v>
                </c:pt>
                <c:pt idx="26792">
                  <c:v>267867.5</c:v>
                </c:pt>
                <c:pt idx="26793">
                  <c:v>267877.5</c:v>
                </c:pt>
                <c:pt idx="26794">
                  <c:v>267887.5</c:v>
                </c:pt>
                <c:pt idx="26795">
                  <c:v>267897.5</c:v>
                </c:pt>
                <c:pt idx="26796">
                  <c:v>267907.5</c:v>
                </c:pt>
                <c:pt idx="26797">
                  <c:v>267917.5</c:v>
                </c:pt>
                <c:pt idx="26798">
                  <c:v>267927.5</c:v>
                </c:pt>
                <c:pt idx="26799">
                  <c:v>267937.5</c:v>
                </c:pt>
                <c:pt idx="26800">
                  <c:v>267947.5</c:v>
                </c:pt>
                <c:pt idx="26801">
                  <c:v>267957.5</c:v>
                </c:pt>
                <c:pt idx="26802">
                  <c:v>267967.5</c:v>
                </c:pt>
                <c:pt idx="26803">
                  <c:v>267977.5</c:v>
                </c:pt>
                <c:pt idx="26804">
                  <c:v>267987.5</c:v>
                </c:pt>
                <c:pt idx="26805">
                  <c:v>267997.46999999997</c:v>
                </c:pt>
                <c:pt idx="26806">
                  <c:v>268007.5</c:v>
                </c:pt>
                <c:pt idx="26807">
                  <c:v>268017.46999999997</c:v>
                </c:pt>
                <c:pt idx="26808">
                  <c:v>268027.5</c:v>
                </c:pt>
                <c:pt idx="26809">
                  <c:v>268037.5</c:v>
                </c:pt>
                <c:pt idx="26810">
                  <c:v>268047.46999999997</c:v>
                </c:pt>
                <c:pt idx="26811">
                  <c:v>268057.5</c:v>
                </c:pt>
                <c:pt idx="26812">
                  <c:v>268067.46999999997</c:v>
                </c:pt>
                <c:pt idx="26813">
                  <c:v>268077.46999999997</c:v>
                </c:pt>
                <c:pt idx="26814">
                  <c:v>268087.46999999997</c:v>
                </c:pt>
                <c:pt idx="26815">
                  <c:v>268097.46999999997</c:v>
                </c:pt>
                <c:pt idx="26816">
                  <c:v>268107.44</c:v>
                </c:pt>
                <c:pt idx="26817">
                  <c:v>268117.46999999997</c:v>
                </c:pt>
                <c:pt idx="26818">
                  <c:v>268127.44</c:v>
                </c:pt>
                <c:pt idx="26819">
                  <c:v>268137.46999999997</c:v>
                </c:pt>
                <c:pt idx="26820">
                  <c:v>268147.46999999997</c:v>
                </c:pt>
                <c:pt idx="26821">
                  <c:v>268157.44</c:v>
                </c:pt>
                <c:pt idx="26822">
                  <c:v>268167.46999999997</c:v>
                </c:pt>
                <c:pt idx="26823">
                  <c:v>268177.44</c:v>
                </c:pt>
                <c:pt idx="26824">
                  <c:v>268187.44</c:v>
                </c:pt>
                <c:pt idx="26825">
                  <c:v>268197.44</c:v>
                </c:pt>
                <c:pt idx="26826">
                  <c:v>268207.44</c:v>
                </c:pt>
                <c:pt idx="26827">
                  <c:v>268217.44</c:v>
                </c:pt>
                <c:pt idx="26828">
                  <c:v>268227.44</c:v>
                </c:pt>
                <c:pt idx="26829">
                  <c:v>268237.44</c:v>
                </c:pt>
                <c:pt idx="26830">
                  <c:v>268247.44</c:v>
                </c:pt>
                <c:pt idx="26831">
                  <c:v>268257.44</c:v>
                </c:pt>
                <c:pt idx="26832">
                  <c:v>268267.44</c:v>
                </c:pt>
                <c:pt idx="26833">
                  <c:v>268277.44</c:v>
                </c:pt>
                <c:pt idx="26834">
                  <c:v>268287.44</c:v>
                </c:pt>
                <c:pt idx="26835">
                  <c:v>268297.44</c:v>
                </c:pt>
                <c:pt idx="26836">
                  <c:v>268307.40999999997</c:v>
                </c:pt>
                <c:pt idx="26837">
                  <c:v>268317.44</c:v>
                </c:pt>
                <c:pt idx="26838">
                  <c:v>268327.40999999997</c:v>
                </c:pt>
                <c:pt idx="26839">
                  <c:v>268337.44</c:v>
                </c:pt>
                <c:pt idx="26840">
                  <c:v>268347.44</c:v>
                </c:pt>
                <c:pt idx="26841">
                  <c:v>268357.40999999997</c:v>
                </c:pt>
                <c:pt idx="26842">
                  <c:v>268367.44</c:v>
                </c:pt>
                <c:pt idx="26843">
                  <c:v>268377.40999999997</c:v>
                </c:pt>
                <c:pt idx="26844">
                  <c:v>268387.40999999997</c:v>
                </c:pt>
                <c:pt idx="26845">
                  <c:v>268397.40999999997</c:v>
                </c:pt>
                <c:pt idx="26846">
                  <c:v>268407.40999999997</c:v>
                </c:pt>
                <c:pt idx="26847">
                  <c:v>268417.38</c:v>
                </c:pt>
                <c:pt idx="26848">
                  <c:v>268427.40999999997</c:v>
                </c:pt>
                <c:pt idx="26849">
                  <c:v>268437.38</c:v>
                </c:pt>
                <c:pt idx="26850">
                  <c:v>268447.40999999997</c:v>
                </c:pt>
                <c:pt idx="26851">
                  <c:v>268457.40999999997</c:v>
                </c:pt>
                <c:pt idx="26852">
                  <c:v>268467.38</c:v>
                </c:pt>
                <c:pt idx="26853">
                  <c:v>268477.40999999997</c:v>
                </c:pt>
                <c:pt idx="26854">
                  <c:v>268487.38</c:v>
                </c:pt>
                <c:pt idx="26855">
                  <c:v>268497.38</c:v>
                </c:pt>
                <c:pt idx="26856">
                  <c:v>268507.38</c:v>
                </c:pt>
                <c:pt idx="26857">
                  <c:v>268517.38</c:v>
                </c:pt>
                <c:pt idx="26858">
                  <c:v>268527.38</c:v>
                </c:pt>
                <c:pt idx="26859">
                  <c:v>268537.38</c:v>
                </c:pt>
                <c:pt idx="26860">
                  <c:v>268547.38</c:v>
                </c:pt>
                <c:pt idx="26861">
                  <c:v>268557.38</c:v>
                </c:pt>
                <c:pt idx="26862">
                  <c:v>268567.38</c:v>
                </c:pt>
                <c:pt idx="26863">
                  <c:v>268577.38</c:v>
                </c:pt>
                <c:pt idx="26864">
                  <c:v>268587.38</c:v>
                </c:pt>
                <c:pt idx="26865">
                  <c:v>268597.38</c:v>
                </c:pt>
                <c:pt idx="26866">
                  <c:v>268607.38</c:v>
                </c:pt>
                <c:pt idx="26867">
                  <c:v>268617.38</c:v>
                </c:pt>
                <c:pt idx="26868">
                  <c:v>268627.38</c:v>
                </c:pt>
                <c:pt idx="26869">
                  <c:v>268637.34000000003</c:v>
                </c:pt>
                <c:pt idx="26870">
                  <c:v>268647.38</c:v>
                </c:pt>
                <c:pt idx="26871">
                  <c:v>268657.34000000003</c:v>
                </c:pt>
                <c:pt idx="26872">
                  <c:v>268667.34000000003</c:v>
                </c:pt>
                <c:pt idx="26873">
                  <c:v>268677.38</c:v>
                </c:pt>
                <c:pt idx="26874">
                  <c:v>268687.34000000003</c:v>
                </c:pt>
                <c:pt idx="26875">
                  <c:v>268697.38</c:v>
                </c:pt>
                <c:pt idx="26876">
                  <c:v>268707.34000000003</c:v>
                </c:pt>
                <c:pt idx="26877">
                  <c:v>268717.34000000003</c:v>
                </c:pt>
                <c:pt idx="26878">
                  <c:v>268727.34000000003</c:v>
                </c:pt>
                <c:pt idx="26879">
                  <c:v>268737.34000000003</c:v>
                </c:pt>
                <c:pt idx="26880">
                  <c:v>268747.31</c:v>
                </c:pt>
                <c:pt idx="26881">
                  <c:v>268757.34000000003</c:v>
                </c:pt>
                <c:pt idx="26882">
                  <c:v>268767.31</c:v>
                </c:pt>
                <c:pt idx="26883">
                  <c:v>268777.31</c:v>
                </c:pt>
                <c:pt idx="26884">
                  <c:v>268787.34000000003</c:v>
                </c:pt>
                <c:pt idx="26885">
                  <c:v>268797.31</c:v>
                </c:pt>
                <c:pt idx="26886">
                  <c:v>268807.34000000003</c:v>
                </c:pt>
                <c:pt idx="26887">
                  <c:v>268817.31</c:v>
                </c:pt>
                <c:pt idx="26888">
                  <c:v>268827.31</c:v>
                </c:pt>
                <c:pt idx="26889">
                  <c:v>268837.31</c:v>
                </c:pt>
                <c:pt idx="26890">
                  <c:v>268847.31</c:v>
                </c:pt>
                <c:pt idx="26891">
                  <c:v>268857.31</c:v>
                </c:pt>
                <c:pt idx="26892">
                  <c:v>268867.31</c:v>
                </c:pt>
                <c:pt idx="26893">
                  <c:v>268877.31</c:v>
                </c:pt>
                <c:pt idx="26894">
                  <c:v>268887.31</c:v>
                </c:pt>
                <c:pt idx="26895">
                  <c:v>268897.31</c:v>
                </c:pt>
                <c:pt idx="26896">
                  <c:v>268907.31</c:v>
                </c:pt>
                <c:pt idx="26897">
                  <c:v>268917.31</c:v>
                </c:pt>
                <c:pt idx="26898">
                  <c:v>268927.31</c:v>
                </c:pt>
                <c:pt idx="26899">
                  <c:v>268937.31</c:v>
                </c:pt>
                <c:pt idx="26900">
                  <c:v>268947.28000000003</c:v>
                </c:pt>
                <c:pt idx="26901">
                  <c:v>268957.31</c:v>
                </c:pt>
                <c:pt idx="26902">
                  <c:v>268967.28000000003</c:v>
                </c:pt>
                <c:pt idx="26903">
                  <c:v>268977.28000000003</c:v>
                </c:pt>
                <c:pt idx="26904">
                  <c:v>268987.31</c:v>
                </c:pt>
                <c:pt idx="26905">
                  <c:v>268997.28000000003</c:v>
                </c:pt>
                <c:pt idx="26906">
                  <c:v>269007.31</c:v>
                </c:pt>
                <c:pt idx="26907">
                  <c:v>269017.28000000003</c:v>
                </c:pt>
                <c:pt idx="26908">
                  <c:v>269027.28000000003</c:v>
                </c:pt>
                <c:pt idx="26909">
                  <c:v>269037.28000000003</c:v>
                </c:pt>
                <c:pt idx="26910">
                  <c:v>269047.28000000003</c:v>
                </c:pt>
                <c:pt idx="26911">
                  <c:v>269057.25</c:v>
                </c:pt>
                <c:pt idx="26912">
                  <c:v>269067.28000000003</c:v>
                </c:pt>
                <c:pt idx="26913">
                  <c:v>269077.25</c:v>
                </c:pt>
                <c:pt idx="26914">
                  <c:v>269087.25</c:v>
                </c:pt>
                <c:pt idx="26915">
                  <c:v>269097.28000000003</c:v>
                </c:pt>
                <c:pt idx="26916">
                  <c:v>269107.25</c:v>
                </c:pt>
                <c:pt idx="26917">
                  <c:v>269117.28000000003</c:v>
                </c:pt>
                <c:pt idx="26918">
                  <c:v>269127.25</c:v>
                </c:pt>
                <c:pt idx="26919">
                  <c:v>269137.25</c:v>
                </c:pt>
                <c:pt idx="26920">
                  <c:v>269147.25</c:v>
                </c:pt>
                <c:pt idx="26921">
                  <c:v>269157.25</c:v>
                </c:pt>
                <c:pt idx="26922">
                  <c:v>269167.25</c:v>
                </c:pt>
                <c:pt idx="26923">
                  <c:v>269177.25</c:v>
                </c:pt>
                <c:pt idx="26924">
                  <c:v>269187.25</c:v>
                </c:pt>
                <c:pt idx="26925">
                  <c:v>269197.25</c:v>
                </c:pt>
                <c:pt idx="26926">
                  <c:v>269207.25</c:v>
                </c:pt>
                <c:pt idx="26927">
                  <c:v>269217.25</c:v>
                </c:pt>
                <c:pt idx="26928">
                  <c:v>269227.25</c:v>
                </c:pt>
                <c:pt idx="26929">
                  <c:v>269237.25</c:v>
                </c:pt>
                <c:pt idx="26930">
                  <c:v>269247.25</c:v>
                </c:pt>
                <c:pt idx="26931">
                  <c:v>269257.21999999997</c:v>
                </c:pt>
                <c:pt idx="26932">
                  <c:v>269267.25</c:v>
                </c:pt>
                <c:pt idx="26933">
                  <c:v>269277.21999999997</c:v>
                </c:pt>
                <c:pt idx="26934">
                  <c:v>269287.25</c:v>
                </c:pt>
                <c:pt idx="26935">
                  <c:v>269297.21999999997</c:v>
                </c:pt>
                <c:pt idx="26936">
                  <c:v>269307.21999999997</c:v>
                </c:pt>
                <c:pt idx="26937">
                  <c:v>269317.25</c:v>
                </c:pt>
                <c:pt idx="26938">
                  <c:v>269327.21999999997</c:v>
                </c:pt>
                <c:pt idx="26939">
                  <c:v>269337.21999999997</c:v>
                </c:pt>
                <c:pt idx="26940">
                  <c:v>269347.21999999997</c:v>
                </c:pt>
                <c:pt idx="26941">
                  <c:v>269357.21999999997</c:v>
                </c:pt>
                <c:pt idx="26942">
                  <c:v>269367.19</c:v>
                </c:pt>
                <c:pt idx="26943">
                  <c:v>269377.21999999997</c:v>
                </c:pt>
                <c:pt idx="26944">
                  <c:v>269387.19</c:v>
                </c:pt>
                <c:pt idx="26945">
                  <c:v>269397.21999999997</c:v>
                </c:pt>
                <c:pt idx="26946">
                  <c:v>269407.19</c:v>
                </c:pt>
                <c:pt idx="26947">
                  <c:v>269417.19</c:v>
                </c:pt>
                <c:pt idx="26948">
                  <c:v>269427.21999999997</c:v>
                </c:pt>
                <c:pt idx="26949">
                  <c:v>269437.19</c:v>
                </c:pt>
                <c:pt idx="26950">
                  <c:v>269447.19</c:v>
                </c:pt>
                <c:pt idx="26951">
                  <c:v>269457.19</c:v>
                </c:pt>
                <c:pt idx="26952">
                  <c:v>269467.19</c:v>
                </c:pt>
                <c:pt idx="26953">
                  <c:v>269477.19</c:v>
                </c:pt>
                <c:pt idx="26954">
                  <c:v>269487.19</c:v>
                </c:pt>
                <c:pt idx="26955">
                  <c:v>269497.19</c:v>
                </c:pt>
                <c:pt idx="26956">
                  <c:v>269507.19</c:v>
                </c:pt>
                <c:pt idx="26957">
                  <c:v>269517.19</c:v>
                </c:pt>
                <c:pt idx="26958">
                  <c:v>269527.19</c:v>
                </c:pt>
                <c:pt idx="26959">
                  <c:v>269537.19</c:v>
                </c:pt>
                <c:pt idx="26960">
                  <c:v>269547.19</c:v>
                </c:pt>
                <c:pt idx="26961">
                  <c:v>269557.19</c:v>
                </c:pt>
                <c:pt idx="26962">
                  <c:v>269567.15999999997</c:v>
                </c:pt>
                <c:pt idx="26963">
                  <c:v>269577.19</c:v>
                </c:pt>
                <c:pt idx="26964">
                  <c:v>269587.15999999997</c:v>
                </c:pt>
                <c:pt idx="26965">
                  <c:v>269597.19</c:v>
                </c:pt>
                <c:pt idx="26966">
                  <c:v>269607.15999999997</c:v>
                </c:pt>
                <c:pt idx="26967">
                  <c:v>269617.15999999997</c:v>
                </c:pt>
                <c:pt idx="26968">
                  <c:v>269627.19</c:v>
                </c:pt>
                <c:pt idx="26969">
                  <c:v>269637.15999999997</c:v>
                </c:pt>
                <c:pt idx="26970">
                  <c:v>269647.15999999997</c:v>
                </c:pt>
                <c:pt idx="26971">
                  <c:v>269657.15999999997</c:v>
                </c:pt>
                <c:pt idx="26972">
                  <c:v>269667.15999999997</c:v>
                </c:pt>
                <c:pt idx="26973">
                  <c:v>269677.15999999997</c:v>
                </c:pt>
                <c:pt idx="26974">
                  <c:v>269687.15999999997</c:v>
                </c:pt>
                <c:pt idx="26975">
                  <c:v>269697.13</c:v>
                </c:pt>
                <c:pt idx="26976">
                  <c:v>269707.15999999997</c:v>
                </c:pt>
                <c:pt idx="26977">
                  <c:v>269717.13</c:v>
                </c:pt>
                <c:pt idx="26978">
                  <c:v>269727.13</c:v>
                </c:pt>
                <c:pt idx="26979">
                  <c:v>269737.15999999997</c:v>
                </c:pt>
                <c:pt idx="26980">
                  <c:v>269747.13</c:v>
                </c:pt>
                <c:pt idx="26981">
                  <c:v>269757.15999999997</c:v>
                </c:pt>
                <c:pt idx="26982">
                  <c:v>269767.13</c:v>
                </c:pt>
                <c:pt idx="26983">
                  <c:v>269777.13</c:v>
                </c:pt>
                <c:pt idx="26984">
                  <c:v>269787.13</c:v>
                </c:pt>
                <c:pt idx="26985">
                  <c:v>269797.13</c:v>
                </c:pt>
                <c:pt idx="26986">
                  <c:v>269807.13</c:v>
                </c:pt>
                <c:pt idx="26987">
                  <c:v>269817.13</c:v>
                </c:pt>
                <c:pt idx="26988">
                  <c:v>269827.13</c:v>
                </c:pt>
                <c:pt idx="26989">
                  <c:v>269837.13</c:v>
                </c:pt>
                <c:pt idx="26990">
                  <c:v>269847.13</c:v>
                </c:pt>
                <c:pt idx="26991">
                  <c:v>269857.13</c:v>
                </c:pt>
                <c:pt idx="26992">
                  <c:v>269867.13</c:v>
                </c:pt>
                <c:pt idx="26993">
                  <c:v>269877.13</c:v>
                </c:pt>
                <c:pt idx="26994">
                  <c:v>269887.13</c:v>
                </c:pt>
                <c:pt idx="26995">
                  <c:v>269897.09000000003</c:v>
                </c:pt>
                <c:pt idx="26996">
                  <c:v>269907.13</c:v>
                </c:pt>
                <c:pt idx="26997">
                  <c:v>269917.09000000003</c:v>
                </c:pt>
                <c:pt idx="26998">
                  <c:v>269927.09000000003</c:v>
                </c:pt>
                <c:pt idx="26999">
                  <c:v>269937.09000000003</c:v>
                </c:pt>
                <c:pt idx="27000">
                  <c:v>269947.09000000003</c:v>
                </c:pt>
                <c:pt idx="27001">
                  <c:v>269957.13</c:v>
                </c:pt>
                <c:pt idx="27002">
                  <c:v>269967.09000000003</c:v>
                </c:pt>
                <c:pt idx="27003">
                  <c:v>269977.09000000003</c:v>
                </c:pt>
                <c:pt idx="27004">
                  <c:v>269987.09000000003</c:v>
                </c:pt>
                <c:pt idx="27005">
                  <c:v>269997.09000000003</c:v>
                </c:pt>
                <c:pt idx="27006">
                  <c:v>270007.06</c:v>
                </c:pt>
                <c:pt idx="27007">
                  <c:v>270017.09000000003</c:v>
                </c:pt>
                <c:pt idx="27008">
                  <c:v>270027.06</c:v>
                </c:pt>
                <c:pt idx="27009">
                  <c:v>270037.06</c:v>
                </c:pt>
                <c:pt idx="27010">
                  <c:v>270047.06</c:v>
                </c:pt>
                <c:pt idx="27011">
                  <c:v>270057.06</c:v>
                </c:pt>
                <c:pt idx="27012">
                  <c:v>270067.09000000003</c:v>
                </c:pt>
                <c:pt idx="27013">
                  <c:v>270077.06</c:v>
                </c:pt>
                <c:pt idx="27014">
                  <c:v>270087.06</c:v>
                </c:pt>
                <c:pt idx="27015">
                  <c:v>270097.06</c:v>
                </c:pt>
                <c:pt idx="27016">
                  <c:v>270107.06</c:v>
                </c:pt>
                <c:pt idx="27017">
                  <c:v>270117.06</c:v>
                </c:pt>
                <c:pt idx="27018">
                  <c:v>270127.06</c:v>
                </c:pt>
                <c:pt idx="27019">
                  <c:v>270137.06</c:v>
                </c:pt>
                <c:pt idx="27020">
                  <c:v>270147.06</c:v>
                </c:pt>
                <c:pt idx="27021">
                  <c:v>270157.03000000003</c:v>
                </c:pt>
                <c:pt idx="27022">
                  <c:v>270167.06</c:v>
                </c:pt>
                <c:pt idx="27023">
                  <c:v>270177.06</c:v>
                </c:pt>
                <c:pt idx="27024">
                  <c:v>270187.06</c:v>
                </c:pt>
                <c:pt idx="27025">
                  <c:v>270197.06</c:v>
                </c:pt>
                <c:pt idx="27026">
                  <c:v>270207.03000000003</c:v>
                </c:pt>
                <c:pt idx="27027">
                  <c:v>270217.06</c:v>
                </c:pt>
                <c:pt idx="27028">
                  <c:v>270227.03000000003</c:v>
                </c:pt>
                <c:pt idx="27029">
                  <c:v>270237.03000000003</c:v>
                </c:pt>
                <c:pt idx="27030">
                  <c:v>270247.03000000003</c:v>
                </c:pt>
                <c:pt idx="27031">
                  <c:v>270257.03000000003</c:v>
                </c:pt>
                <c:pt idx="27032">
                  <c:v>270267.03000000003</c:v>
                </c:pt>
                <c:pt idx="27033">
                  <c:v>270277.03000000003</c:v>
                </c:pt>
                <c:pt idx="27034">
                  <c:v>270287.03000000003</c:v>
                </c:pt>
                <c:pt idx="27035">
                  <c:v>270297.03000000003</c:v>
                </c:pt>
                <c:pt idx="27036">
                  <c:v>270307.03000000003</c:v>
                </c:pt>
                <c:pt idx="27037">
                  <c:v>270317</c:v>
                </c:pt>
                <c:pt idx="27038">
                  <c:v>270327.03000000003</c:v>
                </c:pt>
                <c:pt idx="27039">
                  <c:v>270337</c:v>
                </c:pt>
                <c:pt idx="27040">
                  <c:v>270347.03000000003</c:v>
                </c:pt>
                <c:pt idx="27041">
                  <c:v>270357</c:v>
                </c:pt>
                <c:pt idx="27042">
                  <c:v>270367</c:v>
                </c:pt>
                <c:pt idx="27043">
                  <c:v>270377.03000000003</c:v>
                </c:pt>
                <c:pt idx="27044">
                  <c:v>270387</c:v>
                </c:pt>
                <c:pt idx="27045">
                  <c:v>270397</c:v>
                </c:pt>
                <c:pt idx="27046">
                  <c:v>270407</c:v>
                </c:pt>
                <c:pt idx="27047">
                  <c:v>270417</c:v>
                </c:pt>
                <c:pt idx="27048">
                  <c:v>270427</c:v>
                </c:pt>
                <c:pt idx="27049">
                  <c:v>270437</c:v>
                </c:pt>
                <c:pt idx="27050">
                  <c:v>270447</c:v>
                </c:pt>
                <c:pt idx="27051">
                  <c:v>270457</c:v>
                </c:pt>
                <c:pt idx="27052">
                  <c:v>270467</c:v>
                </c:pt>
                <c:pt idx="27053">
                  <c:v>270477</c:v>
                </c:pt>
                <c:pt idx="27054">
                  <c:v>270487</c:v>
                </c:pt>
                <c:pt idx="27055">
                  <c:v>270497</c:v>
                </c:pt>
                <c:pt idx="27056">
                  <c:v>270507</c:v>
                </c:pt>
                <c:pt idx="27057">
                  <c:v>270516.96999999997</c:v>
                </c:pt>
                <c:pt idx="27058">
                  <c:v>270527</c:v>
                </c:pt>
                <c:pt idx="27059">
                  <c:v>270536.96999999997</c:v>
                </c:pt>
                <c:pt idx="27060">
                  <c:v>270547</c:v>
                </c:pt>
                <c:pt idx="27061">
                  <c:v>270556.96999999997</c:v>
                </c:pt>
                <c:pt idx="27062">
                  <c:v>270566.96999999997</c:v>
                </c:pt>
                <c:pt idx="27063">
                  <c:v>270576.96999999997</c:v>
                </c:pt>
                <c:pt idx="27064">
                  <c:v>270586.96999999997</c:v>
                </c:pt>
                <c:pt idx="27065">
                  <c:v>270596.96999999997</c:v>
                </c:pt>
                <c:pt idx="27066">
                  <c:v>270606.96999999997</c:v>
                </c:pt>
                <c:pt idx="27067">
                  <c:v>270616.96999999997</c:v>
                </c:pt>
                <c:pt idx="27068">
                  <c:v>270626.94</c:v>
                </c:pt>
                <c:pt idx="27069">
                  <c:v>270636.96999999997</c:v>
                </c:pt>
                <c:pt idx="27070">
                  <c:v>270646.94</c:v>
                </c:pt>
                <c:pt idx="27071">
                  <c:v>270656.96999999997</c:v>
                </c:pt>
                <c:pt idx="27072">
                  <c:v>270666.94</c:v>
                </c:pt>
                <c:pt idx="27073">
                  <c:v>270676.94</c:v>
                </c:pt>
                <c:pt idx="27074">
                  <c:v>270686.94</c:v>
                </c:pt>
                <c:pt idx="27075">
                  <c:v>270696.94</c:v>
                </c:pt>
                <c:pt idx="27076">
                  <c:v>270706.94</c:v>
                </c:pt>
                <c:pt idx="27077">
                  <c:v>270716.94</c:v>
                </c:pt>
                <c:pt idx="27078">
                  <c:v>270726.94</c:v>
                </c:pt>
                <c:pt idx="27079">
                  <c:v>270736.94</c:v>
                </c:pt>
                <c:pt idx="27080">
                  <c:v>270746.94</c:v>
                </c:pt>
                <c:pt idx="27081">
                  <c:v>270756.94</c:v>
                </c:pt>
                <c:pt idx="27082">
                  <c:v>270766.94</c:v>
                </c:pt>
                <c:pt idx="27083">
                  <c:v>270776.94</c:v>
                </c:pt>
                <c:pt idx="27084">
                  <c:v>270786.94</c:v>
                </c:pt>
                <c:pt idx="27085">
                  <c:v>270796.90999999997</c:v>
                </c:pt>
                <c:pt idx="27086">
                  <c:v>270806.94</c:v>
                </c:pt>
                <c:pt idx="27087">
                  <c:v>270816.94</c:v>
                </c:pt>
                <c:pt idx="27088">
                  <c:v>270826.90999999997</c:v>
                </c:pt>
                <c:pt idx="27089">
                  <c:v>270836.94</c:v>
                </c:pt>
                <c:pt idx="27090">
                  <c:v>270846.90999999997</c:v>
                </c:pt>
                <c:pt idx="27091">
                  <c:v>270856.94</c:v>
                </c:pt>
                <c:pt idx="27092">
                  <c:v>270866.90999999997</c:v>
                </c:pt>
                <c:pt idx="27093">
                  <c:v>270876.90999999997</c:v>
                </c:pt>
                <c:pt idx="27094">
                  <c:v>270886.90999999997</c:v>
                </c:pt>
                <c:pt idx="27095">
                  <c:v>270896.90999999997</c:v>
                </c:pt>
                <c:pt idx="27096">
                  <c:v>270906.90999999997</c:v>
                </c:pt>
                <c:pt idx="27097">
                  <c:v>270916.90999999997</c:v>
                </c:pt>
                <c:pt idx="27098">
                  <c:v>270926.90999999997</c:v>
                </c:pt>
                <c:pt idx="27099">
                  <c:v>270936.90999999997</c:v>
                </c:pt>
                <c:pt idx="27100">
                  <c:v>270946.90999999997</c:v>
                </c:pt>
                <c:pt idx="27101">
                  <c:v>270956.88</c:v>
                </c:pt>
                <c:pt idx="27102">
                  <c:v>270966.90999999997</c:v>
                </c:pt>
                <c:pt idx="27103">
                  <c:v>270976.88</c:v>
                </c:pt>
                <c:pt idx="27104">
                  <c:v>270986.88</c:v>
                </c:pt>
                <c:pt idx="27105">
                  <c:v>270996.88</c:v>
                </c:pt>
                <c:pt idx="27106">
                  <c:v>271006.88</c:v>
                </c:pt>
                <c:pt idx="27107">
                  <c:v>271016.90999999997</c:v>
                </c:pt>
                <c:pt idx="27108">
                  <c:v>271026.88</c:v>
                </c:pt>
                <c:pt idx="27109">
                  <c:v>271036.88</c:v>
                </c:pt>
                <c:pt idx="27110">
                  <c:v>271046.88</c:v>
                </c:pt>
                <c:pt idx="27111">
                  <c:v>271056.88</c:v>
                </c:pt>
                <c:pt idx="27112">
                  <c:v>271066.88</c:v>
                </c:pt>
                <c:pt idx="27113">
                  <c:v>271076.88</c:v>
                </c:pt>
                <c:pt idx="27114">
                  <c:v>271086.88</c:v>
                </c:pt>
                <c:pt idx="27115">
                  <c:v>271096.88</c:v>
                </c:pt>
                <c:pt idx="27116">
                  <c:v>271106.84000000003</c:v>
                </c:pt>
                <c:pt idx="27117">
                  <c:v>271116.88</c:v>
                </c:pt>
                <c:pt idx="27118">
                  <c:v>271126.88</c:v>
                </c:pt>
                <c:pt idx="27119">
                  <c:v>271136.88</c:v>
                </c:pt>
                <c:pt idx="27120">
                  <c:v>271146.88</c:v>
                </c:pt>
                <c:pt idx="27121">
                  <c:v>271156.84000000003</c:v>
                </c:pt>
                <c:pt idx="27122">
                  <c:v>271166.88</c:v>
                </c:pt>
                <c:pt idx="27123">
                  <c:v>271176.84000000003</c:v>
                </c:pt>
                <c:pt idx="27124">
                  <c:v>271186.84000000003</c:v>
                </c:pt>
                <c:pt idx="27125">
                  <c:v>271196.84000000003</c:v>
                </c:pt>
                <c:pt idx="27126">
                  <c:v>271206.84000000003</c:v>
                </c:pt>
                <c:pt idx="27127">
                  <c:v>271216.81</c:v>
                </c:pt>
                <c:pt idx="27128">
                  <c:v>271226.84000000003</c:v>
                </c:pt>
                <c:pt idx="27129">
                  <c:v>271236.84000000003</c:v>
                </c:pt>
                <c:pt idx="27130">
                  <c:v>271246.84000000003</c:v>
                </c:pt>
                <c:pt idx="27131">
                  <c:v>271256.84000000003</c:v>
                </c:pt>
                <c:pt idx="27132">
                  <c:v>271266.81</c:v>
                </c:pt>
                <c:pt idx="27133">
                  <c:v>271276.84000000003</c:v>
                </c:pt>
                <c:pt idx="27134">
                  <c:v>271286.81</c:v>
                </c:pt>
                <c:pt idx="27135">
                  <c:v>271296.81</c:v>
                </c:pt>
                <c:pt idx="27136">
                  <c:v>271306.81</c:v>
                </c:pt>
                <c:pt idx="27137">
                  <c:v>271316.81</c:v>
                </c:pt>
                <c:pt idx="27138">
                  <c:v>271326.81</c:v>
                </c:pt>
                <c:pt idx="27139">
                  <c:v>271336.81</c:v>
                </c:pt>
                <c:pt idx="27140">
                  <c:v>271346.81</c:v>
                </c:pt>
                <c:pt idx="27141">
                  <c:v>271356.81</c:v>
                </c:pt>
                <c:pt idx="27142">
                  <c:v>271366.81</c:v>
                </c:pt>
                <c:pt idx="27143">
                  <c:v>271376.81</c:v>
                </c:pt>
                <c:pt idx="27144">
                  <c:v>271386.81</c:v>
                </c:pt>
                <c:pt idx="27145">
                  <c:v>271396.81</c:v>
                </c:pt>
                <c:pt idx="27146">
                  <c:v>271406.81</c:v>
                </c:pt>
                <c:pt idx="27147">
                  <c:v>271416.78000000003</c:v>
                </c:pt>
                <c:pt idx="27148">
                  <c:v>271426.81</c:v>
                </c:pt>
                <c:pt idx="27149">
                  <c:v>271436.78000000003</c:v>
                </c:pt>
                <c:pt idx="27150">
                  <c:v>271446.81</c:v>
                </c:pt>
                <c:pt idx="27151">
                  <c:v>271456.81</c:v>
                </c:pt>
                <c:pt idx="27152">
                  <c:v>271466.78000000003</c:v>
                </c:pt>
                <c:pt idx="27153">
                  <c:v>271476.81</c:v>
                </c:pt>
                <c:pt idx="27154">
                  <c:v>271486.78000000003</c:v>
                </c:pt>
                <c:pt idx="27155">
                  <c:v>271496.78000000003</c:v>
                </c:pt>
                <c:pt idx="27156">
                  <c:v>271506.78000000003</c:v>
                </c:pt>
                <c:pt idx="27157">
                  <c:v>271516.78000000003</c:v>
                </c:pt>
                <c:pt idx="27158">
                  <c:v>271526.78000000003</c:v>
                </c:pt>
                <c:pt idx="27159">
                  <c:v>271536.78000000003</c:v>
                </c:pt>
                <c:pt idx="27160">
                  <c:v>271546.78000000003</c:v>
                </c:pt>
                <c:pt idx="27161">
                  <c:v>271556.78000000003</c:v>
                </c:pt>
                <c:pt idx="27162">
                  <c:v>271566.78000000003</c:v>
                </c:pt>
                <c:pt idx="27163">
                  <c:v>271576.75</c:v>
                </c:pt>
                <c:pt idx="27164">
                  <c:v>271586.78000000003</c:v>
                </c:pt>
                <c:pt idx="27165">
                  <c:v>271596.75</c:v>
                </c:pt>
                <c:pt idx="27166">
                  <c:v>271606.78000000003</c:v>
                </c:pt>
                <c:pt idx="27167">
                  <c:v>271616.75</c:v>
                </c:pt>
                <c:pt idx="27168">
                  <c:v>271626.75</c:v>
                </c:pt>
                <c:pt idx="27169">
                  <c:v>271636.75</c:v>
                </c:pt>
                <c:pt idx="27170">
                  <c:v>271646.75</c:v>
                </c:pt>
                <c:pt idx="27171">
                  <c:v>271656.75</c:v>
                </c:pt>
                <c:pt idx="27172">
                  <c:v>271666.75</c:v>
                </c:pt>
                <c:pt idx="27173">
                  <c:v>271676.75</c:v>
                </c:pt>
                <c:pt idx="27174">
                  <c:v>271686.75</c:v>
                </c:pt>
                <c:pt idx="27175">
                  <c:v>271696.75</c:v>
                </c:pt>
                <c:pt idx="27176">
                  <c:v>271706.75</c:v>
                </c:pt>
                <c:pt idx="27177">
                  <c:v>271716.75</c:v>
                </c:pt>
                <c:pt idx="27178">
                  <c:v>271726.75</c:v>
                </c:pt>
                <c:pt idx="27179">
                  <c:v>271736.75</c:v>
                </c:pt>
                <c:pt idx="27180">
                  <c:v>271746.71999999997</c:v>
                </c:pt>
                <c:pt idx="27181">
                  <c:v>271756.75</c:v>
                </c:pt>
                <c:pt idx="27182">
                  <c:v>271766.75</c:v>
                </c:pt>
                <c:pt idx="27183">
                  <c:v>271776.71999999997</c:v>
                </c:pt>
                <c:pt idx="27184">
                  <c:v>271786.75</c:v>
                </c:pt>
                <c:pt idx="27185">
                  <c:v>271796.71999999997</c:v>
                </c:pt>
                <c:pt idx="27186">
                  <c:v>271806.75</c:v>
                </c:pt>
                <c:pt idx="27187">
                  <c:v>271816.71999999997</c:v>
                </c:pt>
                <c:pt idx="27188">
                  <c:v>271826.71999999997</c:v>
                </c:pt>
                <c:pt idx="27189">
                  <c:v>271836.71999999997</c:v>
                </c:pt>
                <c:pt idx="27190">
                  <c:v>271846.71999999997</c:v>
                </c:pt>
                <c:pt idx="27191">
                  <c:v>271856.69</c:v>
                </c:pt>
                <c:pt idx="27192">
                  <c:v>271866.71999999997</c:v>
                </c:pt>
                <c:pt idx="27193">
                  <c:v>271876.71999999997</c:v>
                </c:pt>
                <c:pt idx="27194">
                  <c:v>271886.69</c:v>
                </c:pt>
                <c:pt idx="27195">
                  <c:v>271896.71999999997</c:v>
                </c:pt>
                <c:pt idx="27196">
                  <c:v>271906.69</c:v>
                </c:pt>
                <c:pt idx="27197">
                  <c:v>271916.71999999997</c:v>
                </c:pt>
                <c:pt idx="27198">
                  <c:v>271926.69</c:v>
                </c:pt>
                <c:pt idx="27199">
                  <c:v>271936.69</c:v>
                </c:pt>
                <c:pt idx="27200">
                  <c:v>271946.69</c:v>
                </c:pt>
                <c:pt idx="27201">
                  <c:v>271956.69</c:v>
                </c:pt>
                <c:pt idx="27202">
                  <c:v>271966.69</c:v>
                </c:pt>
                <c:pt idx="27203">
                  <c:v>271976.69</c:v>
                </c:pt>
                <c:pt idx="27204">
                  <c:v>271986.69</c:v>
                </c:pt>
                <c:pt idx="27205">
                  <c:v>271996.69</c:v>
                </c:pt>
                <c:pt idx="27206">
                  <c:v>272006.69</c:v>
                </c:pt>
                <c:pt idx="27207">
                  <c:v>272016.69</c:v>
                </c:pt>
                <c:pt idx="27208">
                  <c:v>272026.69</c:v>
                </c:pt>
                <c:pt idx="27209">
                  <c:v>272036.69</c:v>
                </c:pt>
                <c:pt idx="27210">
                  <c:v>272046.69</c:v>
                </c:pt>
                <c:pt idx="27211">
                  <c:v>272056.65999999997</c:v>
                </c:pt>
                <c:pt idx="27212">
                  <c:v>272066.69</c:v>
                </c:pt>
                <c:pt idx="27213">
                  <c:v>272076.69</c:v>
                </c:pt>
                <c:pt idx="27214">
                  <c:v>272086.65999999997</c:v>
                </c:pt>
                <c:pt idx="27215">
                  <c:v>272096.69</c:v>
                </c:pt>
                <c:pt idx="27216">
                  <c:v>272106.65999999997</c:v>
                </c:pt>
                <c:pt idx="27217">
                  <c:v>272116.69</c:v>
                </c:pt>
                <c:pt idx="27218">
                  <c:v>272126.65999999997</c:v>
                </c:pt>
                <c:pt idx="27219">
                  <c:v>272136.65999999997</c:v>
                </c:pt>
                <c:pt idx="27220">
                  <c:v>272146.65999999997</c:v>
                </c:pt>
                <c:pt idx="27221">
                  <c:v>272156.65999999997</c:v>
                </c:pt>
                <c:pt idx="27222">
                  <c:v>272166.63</c:v>
                </c:pt>
                <c:pt idx="27223">
                  <c:v>272176.65999999997</c:v>
                </c:pt>
                <c:pt idx="27224">
                  <c:v>272186.65999999997</c:v>
                </c:pt>
                <c:pt idx="27225">
                  <c:v>272196.65999999997</c:v>
                </c:pt>
                <c:pt idx="27226">
                  <c:v>272206.65999999997</c:v>
                </c:pt>
                <c:pt idx="27227">
                  <c:v>272216.63</c:v>
                </c:pt>
                <c:pt idx="27228">
                  <c:v>272226.65999999997</c:v>
                </c:pt>
                <c:pt idx="27229">
                  <c:v>272236.63</c:v>
                </c:pt>
                <c:pt idx="27230">
                  <c:v>272246.63</c:v>
                </c:pt>
                <c:pt idx="27231">
                  <c:v>272256.63</c:v>
                </c:pt>
                <c:pt idx="27232">
                  <c:v>272266.63</c:v>
                </c:pt>
                <c:pt idx="27233">
                  <c:v>272276.63</c:v>
                </c:pt>
                <c:pt idx="27234">
                  <c:v>272286.63</c:v>
                </c:pt>
                <c:pt idx="27235">
                  <c:v>272296.63</c:v>
                </c:pt>
                <c:pt idx="27236">
                  <c:v>272306.63</c:v>
                </c:pt>
                <c:pt idx="27237">
                  <c:v>272316.63</c:v>
                </c:pt>
                <c:pt idx="27238">
                  <c:v>272326.63</c:v>
                </c:pt>
                <c:pt idx="27239">
                  <c:v>272336.63</c:v>
                </c:pt>
                <c:pt idx="27240">
                  <c:v>272346.63</c:v>
                </c:pt>
                <c:pt idx="27241">
                  <c:v>272356.63</c:v>
                </c:pt>
                <c:pt idx="27242">
                  <c:v>272366.59000000003</c:v>
                </c:pt>
                <c:pt idx="27243">
                  <c:v>272376.63</c:v>
                </c:pt>
                <c:pt idx="27244">
                  <c:v>272386.59000000003</c:v>
                </c:pt>
                <c:pt idx="27245">
                  <c:v>272396.63</c:v>
                </c:pt>
                <c:pt idx="27246">
                  <c:v>272406.63</c:v>
                </c:pt>
                <c:pt idx="27247">
                  <c:v>272416.59000000003</c:v>
                </c:pt>
                <c:pt idx="27248">
                  <c:v>272426.63</c:v>
                </c:pt>
                <c:pt idx="27249">
                  <c:v>272436.59000000003</c:v>
                </c:pt>
                <c:pt idx="27250">
                  <c:v>272446.59000000003</c:v>
                </c:pt>
                <c:pt idx="27251">
                  <c:v>272456.59000000003</c:v>
                </c:pt>
                <c:pt idx="27252">
                  <c:v>272466.59000000003</c:v>
                </c:pt>
                <c:pt idx="27253">
                  <c:v>272476.56</c:v>
                </c:pt>
                <c:pt idx="27254">
                  <c:v>272486.59000000003</c:v>
                </c:pt>
                <c:pt idx="27255">
                  <c:v>272496.56</c:v>
                </c:pt>
                <c:pt idx="27256">
                  <c:v>272506.59000000003</c:v>
                </c:pt>
                <c:pt idx="27257">
                  <c:v>272516.59000000003</c:v>
                </c:pt>
                <c:pt idx="27258">
                  <c:v>272526.56</c:v>
                </c:pt>
                <c:pt idx="27259">
                  <c:v>272536.59000000003</c:v>
                </c:pt>
                <c:pt idx="27260">
                  <c:v>272546.56</c:v>
                </c:pt>
                <c:pt idx="27261">
                  <c:v>272556.56</c:v>
                </c:pt>
                <c:pt idx="27262">
                  <c:v>272566.56</c:v>
                </c:pt>
                <c:pt idx="27263">
                  <c:v>272576.56</c:v>
                </c:pt>
                <c:pt idx="27264">
                  <c:v>272586.56</c:v>
                </c:pt>
                <c:pt idx="27265">
                  <c:v>272596.56</c:v>
                </c:pt>
                <c:pt idx="27266">
                  <c:v>272606.56</c:v>
                </c:pt>
                <c:pt idx="27267">
                  <c:v>272616.56</c:v>
                </c:pt>
                <c:pt idx="27268">
                  <c:v>272626.56</c:v>
                </c:pt>
                <c:pt idx="27269">
                  <c:v>272636.56</c:v>
                </c:pt>
                <c:pt idx="27270">
                  <c:v>272646.56</c:v>
                </c:pt>
                <c:pt idx="27271">
                  <c:v>272656.56</c:v>
                </c:pt>
                <c:pt idx="27272">
                  <c:v>272666.56</c:v>
                </c:pt>
                <c:pt idx="27273">
                  <c:v>272676.56</c:v>
                </c:pt>
                <c:pt idx="27274">
                  <c:v>272686.56</c:v>
                </c:pt>
                <c:pt idx="27275">
                  <c:v>272696.53000000003</c:v>
                </c:pt>
                <c:pt idx="27276">
                  <c:v>272706.56</c:v>
                </c:pt>
                <c:pt idx="27277">
                  <c:v>272716.56</c:v>
                </c:pt>
                <c:pt idx="27278">
                  <c:v>272726.53000000003</c:v>
                </c:pt>
                <c:pt idx="27279">
                  <c:v>272736.56</c:v>
                </c:pt>
                <c:pt idx="27280">
                  <c:v>272746.53000000003</c:v>
                </c:pt>
                <c:pt idx="27281">
                  <c:v>272756.56</c:v>
                </c:pt>
                <c:pt idx="27282">
                  <c:v>272766.53000000003</c:v>
                </c:pt>
                <c:pt idx="27283">
                  <c:v>272776.53000000003</c:v>
                </c:pt>
                <c:pt idx="27284">
                  <c:v>272786.53000000003</c:v>
                </c:pt>
                <c:pt idx="27285">
                  <c:v>272796.53000000003</c:v>
                </c:pt>
                <c:pt idx="27286">
                  <c:v>272806.5</c:v>
                </c:pt>
                <c:pt idx="27287">
                  <c:v>272816.53000000003</c:v>
                </c:pt>
                <c:pt idx="27288">
                  <c:v>272826.53000000003</c:v>
                </c:pt>
                <c:pt idx="27289">
                  <c:v>272836.5</c:v>
                </c:pt>
                <c:pt idx="27290">
                  <c:v>272846.53000000003</c:v>
                </c:pt>
                <c:pt idx="27291">
                  <c:v>272856.5</c:v>
                </c:pt>
                <c:pt idx="27292">
                  <c:v>272866.53000000003</c:v>
                </c:pt>
                <c:pt idx="27293">
                  <c:v>272876.5</c:v>
                </c:pt>
                <c:pt idx="27294">
                  <c:v>272886.5</c:v>
                </c:pt>
                <c:pt idx="27295">
                  <c:v>272896.5</c:v>
                </c:pt>
                <c:pt idx="27296">
                  <c:v>272906.5</c:v>
                </c:pt>
                <c:pt idx="27297">
                  <c:v>272916.5</c:v>
                </c:pt>
                <c:pt idx="27298">
                  <c:v>272926.5</c:v>
                </c:pt>
                <c:pt idx="27299">
                  <c:v>272936.5</c:v>
                </c:pt>
                <c:pt idx="27300">
                  <c:v>272946.5</c:v>
                </c:pt>
                <c:pt idx="27301">
                  <c:v>272956.5</c:v>
                </c:pt>
                <c:pt idx="27302">
                  <c:v>272966.5</c:v>
                </c:pt>
                <c:pt idx="27303">
                  <c:v>272976.5</c:v>
                </c:pt>
                <c:pt idx="27304">
                  <c:v>272986.5</c:v>
                </c:pt>
                <c:pt idx="27305">
                  <c:v>272996.5</c:v>
                </c:pt>
                <c:pt idx="27306">
                  <c:v>273006.46999999997</c:v>
                </c:pt>
                <c:pt idx="27307">
                  <c:v>273016.5</c:v>
                </c:pt>
                <c:pt idx="27308">
                  <c:v>273026.46999999997</c:v>
                </c:pt>
                <c:pt idx="27309">
                  <c:v>273036.46999999997</c:v>
                </c:pt>
                <c:pt idx="27310">
                  <c:v>273046.5</c:v>
                </c:pt>
                <c:pt idx="27311">
                  <c:v>273056.46999999997</c:v>
                </c:pt>
                <c:pt idx="27312">
                  <c:v>273066.5</c:v>
                </c:pt>
                <c:pt idx="27313">
                  <c:v>273076.46999999997</c:v>
                </c:pt>
                <c:pt idx="27314">
                  <c:v>273086.46999999997</c:v>
                </c:pt>
                <c:pt idx="27315">
                  <c:v>273096.46999999997</c:v>
                </c:pt>
                <c:pt idx="27316">
                  <c:v>273106.46999999997</c:v>
                </c:pt>
                <c:pt idx="27317">
                  <c:v>273116.44</c:v>
                </c:pt>
                <c:pt idx="27318">
                  <c:v>273126.46999999997</c:v>
                </c:pt>
                <c:pt idx="27319">
                  <c:v>273136.46999999997</c:v>
                </c:pt>
                <c:pt idx="27320">
                  <c:v>273146.44</c:v>
                </c:pt>
                <c:pt idx="27321">
                  <c:v>273156.46999999997</c:v>
                </c:pt>
                <c:pt idx="27322">
                  <c:v>273166.44</c:v>
                </c:pt>
                <c:pt idx="27323">
                  <c:v>273176.46999999997</c:v>
                </c:pt>
                <c:pt idx="27324">
                  <c:v>273186.44</c:v>
                </c:pt>
                <c:pt idx="27325">
                  <c:v>273196.44</c:v>
                </c:pt>
                <c:pt idx="27326">
                  <c:v>273206.44</c:v>
                </c:pt>
                <c:pt idx="27327">
                  <c:v>273216.44</c:v>
                </c:pt>
                <c:pt idx="27328">
                  <c:v>273226.44</c:v>
                </c:pt>
                <c:pt idx="27329">
                  <c:v>273236.44</c:v>
                </c:pt>
                <c:pt idx="27330">
                  <c:v>273246.44</c:v>
                </c:pt>
                <c:pt idx="27331">
                  <c:v>273256.44</c:v>
                </c:pt>
                <c:pt idx="27332">
                  <c:v>273266.44</c:v>
                </c:pt>
                <c:pt idx="27333">
                  <c:v>273276.44</c:v>
                </c:pt>
                <c:pt idx="27334">
                  <c:v>273286.44</c:v>
                </c:pt>
                <c:pt idx="27335">
                  <c:v>273296.44</c:v>
                </c:pt>
                <c:pt idx="27336">
                  <c:v>273306.44</c:v>
                </c:pt>
                <c:pt idx="27337">
                  <c:v>273316.40999999997</c:v>
                </c:pt>
                <c:pt idx="27338">
                  <c:v>273326.44</c:v>
                </c:pt>
                <c:pt idx="27339">
                  <c:v>273336.40999999997</c:v>
                </c:pt>
                <c:pt idx="27340">
                  <c:v>273346.44</c:v>
                </c:pt>
                <c:pt idx="27341">
                  <c:v>273356.44</c:v>
                </c:pt>
                <c:pt idx="27342">
                  <c:v>273366.40999999997</c:v>
                </c:pt>
                <c:pt idx="27343">
                  <c:v>273376.44</c:v>
                </c:pt>
                <c:pt idx="27344">
                  <c:v>273386.40999999997</c:v>
                </c:pt>
                <c:pt idx="27345">
                  <c:v>273396.40999999997</c:v>
                </c:pt>
                <c:pt idx="27346">
                  <c:v>273406.40999999997</c:v>
                </c:pt>
                <c:pt idx="27347">
                  <c:v>273416.40999999997</c:v>
                </c:pt>
                <c:pt idx="27348">
                  <c:v>273426.38</c:v>
                </c:pt>
                <c:pt idx="27349">
                  <c:v>273436.40999999997</c:v>
                </c:pt>
                <c:pt idx="27350">
                  <c:v>273446.38</c:v>
                </c:pt>
                <c:pt idx="27351">
                  <c:v>273456.40999999997</c:v>
                </c:pt>
                <c:pt idx="27352">
                  <c:v>273466.40999999997</c:v>
                </c:pt>
                <c:pt idx="27353">
                  <c:v>273476.38</c:v>
                </c:pt>
                <c:pt idx="27354">
                  <c:v>273486.40999999997</c:v>
                </c:pt>
                <c:pt idx="27355">
                  <c:v>273496.38</c:v>
                </c:pt>
                <c:pt idx="27356">
                  <c:v>273506.38</c:v>
                </c:pt>
                <c:pt idx="27357">
                  <c:v>273516.38</c:v>
                </c:pt>
                <c:pt idx="27358">
                  <c:v>273526.38</c:v>
                </c:pt>
                <c:pt idx="27359">
                  <c:v>273536.38</c:v>
                </c:pt>
                <c:pt idx="27360">
                  <c:v>273546.38</c:v>
                </c:pt>
                <c:pt idx="27361">
                  <c:v>273556.38</c:v>
                </c:pt>
                <c:pt idx="27362">
                  <c:v>273566.38</c:v>
                </c:pt>
                <c:pt idx="27363">
                  <c:v>273576.38</c:v>
                </c:pt>
                <c:pt idx="27364">
                  <c:v>273586.38</c:v>
                </c:pt>
                <c:pt idx="27365">
                  <c:v>273596.38</c:v>
                </c:pt>
                <c:pt idx="27366">
                  <c:v>273606.38</c:v>
                </c:pt>
                <c:pt idx="27367">
                  <c:v>273616.38</c:v>
                </c:pt>
                <c:pt idx="27368">
                  <c:v>273626.34000000003</c:v>
                </c:pt>
                <c:pt idx="27369">
                  <c:v>273636.38</c:v>
                </c:pt>
                <c:pt idx="27370">
                  <c:v>273646.34000000003</c:v>
                </c:pt>
                <c:pt idx="27371">
                  <c:v>273656.38</c:v>
                </c:pt>
                <c:pt idx="27372">
                  <c:v>273666.34000000003</c:v>
                </c:pt>
                <c:pt idx="27373">
                  <c:v>273676.34000000003</c:v>
                </c:pt>
                <c:pt idx="27374">
                  <c:v>273686.38</c:v>
                </c:pt>
                <c:pt idx="27375">
                  <c:v>273696.34000000003</c:v>
                </c:pt>
                <c:pt idx="27376">
                  <c:v>273706.34000000003</c:v>
                </c:pt>
                <c:pt idx="27377">
                  <c:v>273716.34000000003</c:v>
                </c:pt>
                <c:pt idx="27378">
                  <c:v>273726.34000000003</c:v>
                </c:pt>
                <c:pt idx="27379">
                  <c:v>273736.31</c:v>
                </c:pt>
                <c:pt idx="27380">
                  <c:v>273746.34000000003</c:v>
                </c:pt>
                <c:pt idx="27381">
                  <c:v>273756.31</c:v>
                </c:pt>
                <c:pt idx="27382">
                  <c:v>273766.34000000003</c:v>
                </c:pt>
                <c:pt idx="27383">
                  <c:v>273776.34000000003</c:v>
                </c:pt>
                <c:pt idx="27384">
                  <c:v>273786.31</c:v>
                </c:pt>
                <c:pt idx="27385">
                  <c:v>273796.34000000003</c:v>
                </c:pt>
                <c:pt idx="27386">
                  <c:v>273806.31</c:v>
                </c:pt>
                <c:pt idx="27387">
                  <c:v>273816.31</c:v>
                </c:pt>
                <c:pt idx="27388">
                  <c:v>273826.31</c:v>
                </c:pt>
                <c:pt idx="27389">
                  <c:v>273836.31</c:v>
                </c:pt>
                <c:pt idx="27390">
                  <c:v>273846.31</c:v>
                </c:pt>
                <c:pt idx="27391">
                  <c:v>273856.31</c:v>
                </c:pt>
                <c:pt idx="27392">
                  <c:v>273866.31</c:v>
                </c:pt>
                <c:pt idx="27393">
                  <c:v>273876.31</c:v>
                </c:pt>
                <c:pt idx="27394">
                  <c:v>273886.31</c:v>
                </c:pt>
                <c:pt idx="27395">
                  <c:v>273896.31</c:v>
                </c:pt>
                <c:pt idx="27396">
                  <c:v>273906.31</c:v>
                </c:pt>
                <c:pt idx="27397">
                  <c:v>273916.31</c:v>
                </c:pt>
                <c:pt idx="27398">
                  <c:v>273926.31</c:v>
                </c:pt>
                <c:pt idx="27399">
                  <c:v>273936.31</c:v>
                </c:pt>
                <c:pt idx="27400">
                  <c:v>273946.31</c:v>
                </c:pt>
                <c:pt idx="27401">
                  <c:v>273956.28000000003</c:v>
                </c:pt>
                <c:pt idx="27402">
                  <c:v>273966.31</c:v>
                </c:pt>
                <c:pt idx="27403">
                  <c:v>273976.28000000003</c:v>
                </c:pt>
                <c:pt idx="27404">
                  <c:v>273986.28000000003</c:v>
                </c:pt>
                <c:pt idx="27405">
                  <c:v>273996.31</c:v>
                </c:pt>
                <c:pt idx="27406">
                  <c:v>274006.28000000003</c:v>
                </c:pt>
                <c:pt idx="27407">
                  <c:v>274016.31</c:v>
                </c:pt>
                <c:pt idx="27408">
                  <c:v>274026.28000000003</c:v>
                </c:pt>
                <c:pt idx="27409">
                  <c:v>274036.28000000003</c:v>
                </c:pt>
                <c:pt idx="27410">
                  <c:v>274046.28000000003</c:v>
                </c:pt>
                <c:pt idx="27411">
                  <c:v>274056.28000000003</c:v>
                </c:pt>
                <c:pt idx="27412">
                  <c:v>274066.25</c:v>
                </c:pt>
                <c:pt idx="27413">
                  <c:v>274076.28000000003</c:v>
                </c:pt>
                <c:pt idx="27414">
                  <c:v>274086.25</c:v>
                </c:pt>
                <c:pt idx="27415">
                  <c:v>274096.25</c:v>
                </c:pt>
                <c:pt idx="27416">
                  <c:v>274106.28000000003</c:v>
                </c:pt>
                <c:pt idx="27417">
                  <c:v>274116.25</c:v>
                </c:pt>
                <c:pt idx="27418">
                  <c:v>274126.28000000003</c:v>
                </c:pt>
                <c:pt idx="27419">
                  <c:v>274136.25</c:v>
                </c:pt>
                <c:pt idx="27420">
                  <c:v>274146.25</c:v>
                </c:pt>
                <c:pt idx="27421">
                  <c:v>274156.25</c:v>
                </c:pt>
                <c:pt idx="27422">
                  <c:v>274166.25</c:v>
                </c:pt>
                <c:pt idx="27423">
                  <c:v>274176.25</c:v>
                </c:pt>
                <c:pt idx="27424">
                  <c:v>274186.25</c:v>
                </c:pt>
                <c:pt idx="27425">
                  <c:v>274196.25</c:v>
                </c:pt>
                <c:pt idx="27426">
                  <c:v>274206.25</c:v>
                </c:pt>
                <c:pt idx="27427">
                  <c:v>274216.25</c:v>
                </c:pt>
                <c:pt idx="27428">
                  <c:v>274226.25</c:v>
                </c:pt>
                <c:pt idx="27429">
                  <c:v>274236.25</c:v>
                </c:pt>
                <c:pt idx="27430">
                  <c:v>274246.25</c:v>
                </c:pt>
                <c:pt idx="27431">
                  <c:v>274256.25</c:v>
                </c:pt>
                <c:pt idx="27432">
                  <c:v>274266.21999999997</c:v>
                </c:pt>
                <c:pt idx="27433">
                  <c:v>274276.25</c:v>
                </c:pt>
                <c:pt idx="27434">
                  <c:v>274286.21999999997</c:v>
                </c:pt>
                <c:pt idx="27435">
                  <c:v>274296.21999999997</c:v>
                </c:pt>
                <c:pt idx="27436">
                  <c:v>274306.25</c:v>
                </c:pt>
                <c:pt idx="27437">
                  <c:v>274316.21999999997</c:v>
                </c:pt>
                <c:pt idx="27438">
                  <c:v>274326.25</c:v>
                </c:pt>
                <c:pt idx="27439">
                  <c:v>274336.21999999997</c:v>
                </c:pt>
                <c:pt idx="27440">
                  <c:v>274346.21999999997</c:v>
                </c:pt>
                <c:pt idx="27441">
                  <c:v>274356.21999999997</c:v>
                </c:pt>
                <c:pt idx="27442">
                  <c:v>274366.21999999997</c:v>
                </c:pt>
                <c:pt idx="27443">
                  <c:v>274376.19</c:v>
                </c:pt>
                <c:pt idx="27444">
                  <c:v>274386.21999999997</c:v>
                </c:pt>
                <c:pt idx="27445">
                  <c:v>274396.19</c:v>
                </c:pt>
                <c:pt idx="27446">
                  <c:v>274406.19</c:v>
                </c:pt>
                <c:pt idx="27447">
                  <c:v>274416.21999999997</c:v>
                </c:pt>
                <c:pt idx="27448">
                  <c:v>274426.19</c:v>
                </c:pt>
                <c:pt idx="27449">
                  <c:v>274436.21999999997</c:v>
                </c:pt>
                <c:pt idx="27450">
                  <c:v>274446.19</c:v>
                </c:pt>
                <c:pt idx="27451">
                  <c:v>274456.19</c:v>
                </c:pt>
                <c:pt idx="27452">
                  <c:v>274466.19</c:v>
                </c:pt>
                <c:pt idx="27453">
                  <c:v>274476.19</c:v>
                </c:pt>
                <c:pt idx="27454">
                  <c:v>274486.19</c:v>
                </c:pt>
                <c:pt idx="27455">
                  <c:v>274496.19</c:v>
                </c:pt>
                <c:pt idx="27456">
                  <c:v>274506.19</c:v>
                </c:pt>
                <c:pt idx="27457">
                  <c:v>274516.19</c:v>
                </c:pt>
                <c:pt idx="27458">
                  <c:v>274526.19</c:v>
                </c:pt>
                <c:pt idx="27459">
                  <c:v>274536.19</c:v>
                </c:pt>
                <c:pt idx="27460">
                  <c:v>274546.19</c:v>
                </c:pt>
                <c:pt idx="27461">
                  <c:v>274556.19</c:v>
                </c:pt>
                <c:pt idx="27462">
                  <c:v>274566.19</c:v>
                </c:pt>
                <c:pt idx="27463">
                  <c:v>274576.15999999997</c:v>
                </c:pt>
                <c:pt idx="27464">
                  <c:v>274586.19</c:v>
                </c:pt>
                <c:pt idx="27465">
                  <c:v>274596.15999999997</c:v>
                </c:pt>
                <c:pt idx="27466">
                  <c:v>274606.19</c:v>
                </c:pt>
                <c:pt idx="27467">
                  <c:v>274616.15999999997</c:v>
                </c:pt>
                <c:pt idx="27468">
                  <c:v>274626.15999999997</c:v>
                </c:pt>
                <c:pt idx="27469">
                  <c:v>274636.19</c:v>
                </c:pt>
                <c:pt idx="27470">
                  <c:v>274646.15999999997</c:v>
                </c:pt>
                <c:pt idx="27471">
                  <c:v>274656.15999999997</c:v>
                </c:pt>
                <c:pt idx="27472">
                  <c:v>274666.15999999997</c:v>
                </c:pt>
                <c:pt idx="27473">
                  <c:v>274676.15999999997</c:v>
                </c:pt>
                <c:pt idx="27474">
                  <c:v>274686.13</c:v>
                </c:pt>
                <c:pt idx="27475">
                  <c:v>274696.15999999997</c:v>
                </c:pt>
                <c:pt idx="27476">
                  <c:v>274706.13</c:v>
                </c:pt>
                <c:pt idx="27477">
                  <c:v>274716.15999999997</c:v>
                </c:pt>
                <c:pt idx="27478">
                  <c:v>274726.15999999997</c:v>
                </c:pt>
                <c:pt idx="27479">
                  <c:v>274736.13</c:v>
                </c:pt>
                <c:pt idx="27480">
                  <c:v>274746.15999999997</c:v>
                </c:pt>
                <c:pt idx="27481">
                  <c:v>274756.13</c:v>
                </c:pt>
                <c:pt idx="27482">
                  <c:v>274766.13</c:v>
                </c:pt>
                <c:pt idx="27483">
                  <c:v>274776.13</c:v>
                </c:pt>
                <c:pt idx="27484">
                  <c:v>274786.13</c:v>
                </c:pt>
                <c:pt idx="27485">
                  <c:v>274796.13</c:v>
                </c:pt>
                <c:pt idx="27486">
                  <c:v>274806.13</c:v>
                </c:pt>
                <c:pt idx="27487">
                  <c:v>274816.13</c:v>
                </c:pt>
                <c:pt idx="27488">
                  <c:v>274826.13</c:v>
                </c:pt>
                <c:pt idx="27489">
                  <c:v>274836.13</c:v>
                </c:pt>
                <c:pt idx="27490">
                  <c:v>274846.13</c:v>
                </c:pt>
                <c:pt idx="27491">
                  <c:v>274856.13</c:v>
                </c:pt>
                <c:pt idx="27492">
                  <c:v>274866.13</c:v>
                </c:pt>
                <c:pt idx="27493">
                  <c:v>274876.13</c:v>
                </c:pt>
                <c:pt idx="27494">
                  <c:v>274886.09000000003</c:v>
                </c:pt>
                <c:pt idx="27495">
                  <c:v>274896.13</c:v>
                </c:pt>
                <c:pt idx="27496">
                  <c:v>274906.09000000003</c:v>
                </c:pt>
                <c:pt idx="27497">
                  <c:v>274916.13</c:v>
                </c:pt>
                <c:pt idx="27498">
                  <c:v>274926.09000000003</c:v>
                </c:pt>
                <c:pt idx="27499">
                  <c:v>274936.09000000003</c:v>
                </c:pt>
                <c:pt idx="27500">
                  <c:v>274946.13</c:v>
                </c:pt>
                <c:pt idx="27501">
                  <c:v>274956.09000000003</c:v>
                </c:pt>
                <c:pt idx="27502">
                  <c:v>274966.09000000003</c:v>
                </c:pt>
                <c:pt idx="27503">
                  <c:v>274976.09000000003</c:v>
                </c:pt>
                <c:pt idx="27504">
                  <c:v>274986.09000000003</c:v>
                </c:pt>
                <c:pt idx="27505">
                  <c:v>274996.09000000003</c:v>
                </c:pt>
                <c:pt idx="27506">
                  <c:v>275006.09000000003</c:v>
                </c:pt>
                <c:pt idx="27507">
                  <c:v>275016.06</c:v>
                </c:pt>
                <c:pt idx="27508">
                  <c:v>275026.09000000003</c:v>
                </c:pt>
                <c:pt idx="27509">
                  <c:v>275036.06</c:v>
                </c:pt>
                <c:pt idx="27510">
                  <c:v>275046.06</c:v>
                </c:pt>
                <c:pt idx="27511">
                  <c:v>275056.09000000003</c:v>
                </c:pt>
                <c:pt idx="27512">
                  <c:v>275066.06</c:v>
                </c:pt>
                <c:pt idx="27513">
                  <c:v>275076.09000000003</c:v>
                </c:pt>
                <c:pt idx="27514">
                  <c:v>275086.06</c:v>
                </c:pt>
                <c:pt idx="27515">
                  <c:v>275096.06</c:v>
                </c:pt>
                <c:pt idx="27516">
                  <c:v>275106.06</c:v>
                </c:pt>
                <c:pt idx="27517">
                  <c:v>275116.06</c:v>
                </c:pt>
                <c:pt idx="27518">
                  <c:v>275126.06</c:v>
                </c:pt>
                <c:pt idx="27519">
                  <c:v>275136.06</c:v>
                </c:pt>
                <c:pt idx="27520">
                  <c:v>275146.06</c:v>
                </c:pt>
                <c:pt idx="27521">
                  <c:v>275156.06</c:v>
                </c:pt>
                <c:pt idx="27522">
                  <c:v>275166.06</c:v>
                </c:pt>
                <c:pt idx="27523">
                  <c:v>275176.06</c:v>
                </c:pt>
                <c:pt idx="27524">
                  <c:v>275186.06</c:v>
                </c:pt>
                <c:pt idx="27525">
                  <c:v>275196.06</c:v>
                </c:pt>
                <c:pt idx="27526">
                  <c:v>275206.06</c:v>
                </c:pt>
                <c:pt idx="27527">
                  <c:v>275216.03000000003</c:v>
                </c:pt>
                <c:pt idx="27528">
                  <c:v>275226.06</c:v>
                </c:pt>
                <c:pt idx="27529">
                  <c:v>275236.03000000003</c:v>
                </c:pt>
                <c:pt idx="27530">
                  <c:v>275246.03000000003</c:v>
                </c:pt>
                <c:pt idx="27531">
                  <c:v>275256.06</c:v>
                </c:pt>
                <c:pt idx="27532">
                  <c:v>275266.03000000003</c:v>
                </c:pt>
                <c:pt idx="27533">
                  <c:v>275276.06</c:v>
                </c:pt>
                <c:pt idx="27534">
                  <c:v>275286.03000000003</c:v>
                </c:pt>
                <c:pt idx="27535">
                  <c:v>275296.03000000003</c:v>
                </c:pt>
                <c:pt idx="27536">
                  <c:v>275306.03000000003</c:v>
                </c:pt>
                <c:pt idx="27537">
                  <c:v>275316.03000000003</c:v>
                </c:pt>
                <c:pt idx="27538">
                  <c:v>275326</c:v>
                </c:pt>
                <c:pt idx="27539">
                  <c:v>275336.03000000003</c:v>
                </c:pt>
                <c:pt idx="27540">
                  <c:v>275346</c:v>
                </c:pt>
                <c:pt idx="27541">
                  <c:v>275356</c:v>
                </c:pt>
                <c:pt idx="27542">
                  <c:v>275366.03000000003</c:v>
                </c:pt>
                <c:pt idx="27543">
                  <c:v>275376</c:v>
                </c:pt>
                <c:pt idx="27544">
                  <c:v>275386.03000000003</c:v>
                </c:pt>
                <c:pt idx="27545">
                  <c:v>275396</c:v>
                </c:pt>
                <c:pt idx="27546">
                  <c:v>275406</c:v>
                </c:pt>
                <c:pt idx="27547">
                  <c:v>275416</c:v>
                </c:pt>
                <c:pt idx="27548">
                  <c:v>275426</c:v>
                </c:pt>
                <c:pt idx="27549">
                  <c:v>275436</c:v>
                </c:pt>
                <c:pt idx="27550">
                  <c:v>275446</c:v>
                </c:pt>
                <c:pt idx="27551">
                  <c:v>275456</c:v>
                </c:pt>
                <c:pt idx="27552">
                  <c:v>275466</c:v>
                </c:pt>
                <c:pt idx="27553">
                  <c:v>275476</c:v>
                </c:pt>
                <c:pt idx="27554">
                  <c:v>275486</c:v>
                </c:pt>
                <c:pt idx="27555">
                  <c:v>275496</c:v>
                </c:pt>
                <c:pt idx="27556">
                  <c:v>275506</c:v>
                </c:pt>
                <c:pt idx="27557">
                  <c:v>275516</c:v>
                </c:pt>
                <c:pt idx="27558">
                  <c:v>275525.96999999997</c:v>
                </c:pt>
                <c:pt idx="27559">
                  <c:v>275536</c:v>
                </c:pt>
                <c:pt idx="27560">
                  <c:v>275545.96999999997</c:v>
                </c:pt>
                <c:pt idx="27561">
                  <c:v>275555.96999999997</c:v>
                </c:pt>
                <c:pt idx="27562">
                  <c:v>275565.96999999997</c:v>
                </c:pt>
                <c:pt idx="27563">
                  <c:v>275575.96999999997</c:v>
                </c:pt>
                <c:pt idx="27564">
                  <c:v>275586</c:v>
                </c:pt>
                <c:pt idx="27565">
                  <c:v>275595.96999999997</c:v>
                </c:pt>
                <c:pt idx="27566">
                  <c:v>275605.96999999997</c:v>
                </c:pt>
                <c:pt idx="27567">
                  <c:v>275615.96999999997</c:v>
                </c:pt>
                <c:pt idx="27568">
                  <c:v>275625.96999999997</c:v>
                </c:pt>
                <c:pt idx="27569">
                  <c:v>275635.94</c:v>
                </c:pt>
                <c:pt idx="27570">
                  <c:v>275645.96999999997</c:v>
                </c:pt>
                <c:pt idx="27571">
                  <c:v>275655.94</c:v>
                </c:pt>
                <c:pt idx="27572">
                  <c:v>275665.96999999997</c:v>
                </c:pt>
                <c:pt idx="27573">
                  <c:v>275675.94</c:v>
                </c:pt>
                <c:pt idx="27574">
                  <c:v>275685.94</c:v>
                </c:pt>
                <c:pt idx="27575">
                  <c:v>275695.96999999997</c:v>
                </c:pt>
                <c:pt idx="27576">
                  <c:v>275705.94</c:v>
                </c:pt>
                <c:pt idx="27577">
                  <c:v>275715.94</c:v>
                </c:pt>
                <c:pt idx="27578">
                  <c:v>275725.94</c:v>
                </c:pt>
                <c:pt idx="27579">
                  <c:v>275735.94</c:v>
                </c:pt>
                <c:pt idx="27580">
                  <c:v>275745.94</c:v>
                </c:pt>
                <c:pt idx="27581">
                  <c:v>275755.94</c:v>
                </c:pt>
                <c:pt idx="27582">
                  <c:v>275765.94</c:v>
                </c:pt>
                <c:pt idx="27583">
                  <c:v>275775.94</c:v>
                </c:pt>
                <c:pt idx="27584">
                  <c:v>275785.94</c:v>
                </c:pt>
                <c:pt idx="27585">
                  <c:v>275795.94</c:v>
                </c:pt>
                <c:pt idx="27586">
                  <c:v>275805.94</c:v>
                </c:pt>
                <c:pt idx="27587">
                  <c:v>275815.94</c:v>
                </c:pt>
                <c:pt idx="27588">
                  <c:v>275825.94</c:v>
                </c:pt>
                <c:pt idx="27589">
                  <c:v>275835.90999999997</c:v>
                </c:pt>
                <c:pt idx="27590">
                  <c:v>275845.94</c:v>
                </c:pt>
                <c:pt idx="27591">
                  <c:v>275855.90999999997</c:v>
                </c:pt>
                <c:pt idx="27592">
                  <c:v>275865.94</c:v>
                </c:pt>
                <c:pt idx="27593">
                  <c:v>275875.90999999997</c:v>
                </c:pt>
                <c:pt idx="27594">
                  <c:v>275885.90999999997</c:v>
                </c:pt>
                <c:pt idx="27595">
                  <c:v>275895.94</c:v>
                </c:pt>
                <c:pt idx="27596">
                  <c:v>275905.90999999997</c:v>
                </c:pt>
                <c:pt idx="27597">
                  <c:v>275915.90999999997</c:v>
                </c:pt>
                <c:pt idx="27598">
                  <c:v>275925.90999999997</c:v>
                </c:pt>
                <c:pt idx="27599">
                  <c:v>275935.90999999997</c:v>
                </c:pt>
                <c:pt idx="27600">
                  <c:v>275945.88</c:v>
                </c:pt>
                <c:pt idx="27601">
                  <c:v>275955.90999999997</c:v>
                </c:pt>
                <c:pt idx="27602">
                  <c:v>275965.88</c:v>
                </c:pt>
                <c:pt idx="27603">
                  <c:v>275975.90999999997</c:v>
                </c:pt>
                <c:pt idx="27604">
                  <c:v>275985.88</c:v>
                </c:pt>
                <c:pt idx="27605">
                  <c:v>275995.88</c:v>
                </c:pt>
                <c:pt idx="27606">
                  <c:v>276005.90999999997</c:v>
                </c:pt>
                <c:pt idx="27607">
                  <c:v>276015.88</c:v>
                </c:pt>
                <c:pt idx="27608">
                  <c:v>276025.88</c:v>
                </c:pt>
                <c:pt idx="27609">
                  <c:v>276035.88</c:v>
                </c:pt>
                <c:pt idx="27610">
                  <c:v>276045.88</c:v>
                </c:pt>
                <c:pt idx="27611">
                  <c:v>276055.88</c:v>
                </c:pt>
                <c:pt idx="27612">
                  <c:v>276065.88</c:v>
                </c:pt>
                <c:pt idx="27613">
                  <c:v>276075.88</c:v>
                </c:pt>
                <c:pt idx="27614">
                  <c:v>276085.88</c:v>
                </c:pt>
                <c:pt idx="27615">
                  <c:v>276095.88</c:v>
                </c:pt>
                <c:pt idx="27616">
                  <c:v>276105.88</c:v>
                </c:pt>
                <c:pt idx="27617">
                  <c:v>276115.88</c:v>
                </c:pt>
                <c:pt idx="27618">
                  <c:v>276125.88</c:v>
                </c:pt>
                <c:pt idx="27619">
                  <c:v>276135.88</c:v>
                </c:pt>
                <c:pt idx="27620">
                  <c:v>276145.84000000003</c:v>
                </c:pt>
                <c:pt idx="27621">
                  <c:v>276155.88</c:v>
                </c:pt>
                <c:pt idx="27622">
                  <c:v>276165.84000000003</c:v>
                </c:pt>
                <c:pt idx="27623">
                  <c:v>276175.88</c:v>
                </c:pt>
                <c:pt idx="27624">
                  <c:v>276185.84000000003</c:v>
                </c:pt>
                <c:pt idx="27625">
                  <c:v>276195.84000000003</c:v>
                </c:pt>
                <c:pt idx="27626">
                  <c:v>276205.88</c:v>
                </c:pt>
                <c:pt idx="27627">
                  <c:v>276215.84000000003</c:v>
                </c:pt>
                <c:pt idx="27628">
                  <c:v>276225.84000000003</c:v>
                </c:pt>
                <c:pt idx="27629">
                  <c:v>276235.84000000003</c:v>
                </c:pt>
                <c:pt idx="27630">
                  <c:v>276245.84000000003</c:v>
                </c:pt>
                <c:pt idx="27631">
                  <c:v>276255.84000000003</c:v>
                </c:pt>
                <c:pt idx="27632">
                  <c:v>276265.84000000003</c:v>
                </c:pt>
                <c:pt idx="27633">
                  <c:v>276275.81</c:v>
                </c:pt>
                <c:pt idx="27634">
                  <c:v>276285.84000000003</c:v>
                </c:pt>
                <c:pt idx="27635">
                  <c:v>276295.81</c:v>
                </c:pt>
                <c:pt idx="27636">
                  <c:v>276305.81</c:v>
                </c:pt>
                <c:pt idx="27637">
                  <c:v>276315.84000000003</c:v>
                </c:pt>
                <c:pt idx="27638">
                  <c:v>276325.81</c:v>
                </c:pt>
                <c:pt idx="27639">
                  <c:v>276335.84000000003</c:v>
                </c:pt>
                <c:pt idx="27640">
                  <c:v>276345.81</c:v>
                </c:pt>
                <c:pt idx="27641">
                  <c:v>276355.81</c:v>
                </c:pt>
                <c:pt idx="27642">
                  <c:v>276365.81</c:v>
                </c:pt>
                <c:pt idx="27643">
                  <c:v>276375.81</c:v>
                </c:pt>
                <c:pt idx="27644">
                  <c:v>276385.81</c:v>
                </c:pt>
                <c:pt idx="27645">
                  <c:v>276395.81</c:v>
                </c:pt>
                <c:pt idx="27646">
                  <c:v>276405.81</c:v>
                </c:pt>
                <c:pt idx="27647">
                  <c:v>276415.81</c:v>
                </c:pt>
                <c:pt idx="27648">
                  <c:v>276425.81</c:v>
                </c:pt>
                <c:pt idx="27649">
                  <c:v>276435.81</c:v>
                </c:pt>
                <c:pt idx="27650">
                  <c:v>276445.81</c:v>
                </c:pt>
                <c:pt idx="27651">
                  <c:v>276455.81</c:v>
                </c:pt>
                <c:pt idx="27652">
                  <c:v>276465.81</c:v>
                </c:pt>
                <c:pt idx="27653">
                  <c:v>276475.78000000003</c:v>
                </c:pt>
                <c:pt idx="27654">
                  <c:v>276485.81</c:v>
                </c:pt>
                <c:pt idx="27655">
                  <c:v>276495.78000000003</c:v>
                </c:pt>
                <c:pt idx="27656">
                  <c:v>276505.78000000003</c:v>
                </c:pt>
                <c:pt idx="27657">
                  <c:v>276515.78000000003</c:v>
                </c:pt>
                <c:pt idx="27658">
                  <c:v>276525.78000000003</c:v>
                </c:pt>
                <c:pt idx="27659">
                  <c:v>276535.81</c:v>
                </c:pt>
                <c:pt idx="27660">
                  <c:v>276545.78000000003</c:v>
                </c:pt>
                <c:pt idx="27661">
                  <c:v>276555.78000000003</c:v>
                </c:pt>
                <c:pt idx="27662">
                  <c:v>276565.78000000003</c:v>
                </c:pt>
                <c:pt idx="27663">
                  <c:v>276575.78000000003</c:v>
                </c:pt>
                <c:pt idx="27664">
                  <c:v>276585.75</c:v>
                </c:pt>
                <c:pt idx="27665">
                  <c:v>276595.78000000003</c:v>
                </c:pt>
                <c:pt idx="27666">
                  <c:v>276605.75</c:v>
                </c:pt>
                <c:pt idx="27667">
                  <c:v>276615.75</c:v>
                </c:pt>
                <c:pt idx="27668">
                  <c:v>276625.75</c:v>
                </c:pt>
                <c:pt idx="27669">
                  <c:v>276635.75</c:v>
                </c:pt>
                <c:pt idx="27670">
                  <c:v>276645.78000000003</c:v>
                </c:pt>
                <c:pt idx="27671">
                  <c:v>276655.75</c:v>
                </c:pt>
                <c:pt idx="27672">
                  <c:v>276665.75</c:v>
                </c:pt>
                <c:pt idx="27673">
                  <c:v>276675.75</c:v>
                </c:pt>
                <c:pt idx="27674">
                  <c:v>276685.75</c:v>
                </c:pt>
                <c:pt idx="27675">
                  <c:v>276695.75</c:v>
                </c:pt>
                <c:pt idx="27676">
                  <c:v>276705.75</c:v>
                </c:pt>
                <c:pt idx="27677">
                  <c:v>276715.75</c:v>
                </c:pt>
                <c:pt idx="27678">
                  <c:v>276725.75</c:v>
                </c:pt>
                <c:pt idx="27679">
                  <c:v>276735.75</c:v>
                </c:pt>
                <c:pt idx="27680">
                  <c:v>276745.75</c:v>
                </c:pt>
                <c:pt idx="27681">
                  <c:v>276755.75</c:v>
                </c:pt>
                <c:pt idx="27682">
                  <c:v>276765.75</c:v>
                </c:pt>
                <c:pt idx="27683">
                  <c:v>276775.75</c:v>
                </c:pt>
                <c:pt idx="27684">
                  <c:v>276785.71999999997</c:v>
                </c:pt>
                <c:pt idx="27685">
                  <c:v>276795.75</c:v>
                </c:pt>
                <c:pt idx="27686">
                  <c:v>276805.71999999997</c:v>
                </c:pt>
                <c:pt idx="27687">
                  <c:v>276815.71999999997</c:v>
                </c:pt>
                <c:pt idx="27688">
                  <c:v>276825.71999999997</c:v>
                </c:pt>
                <c:pt idx="27689">
                  <c:v>276835.71999999997</c:v>
                </c:pt>
                <c:pt idx="27690">
                  <c:v>276845.75</c:v>
                </c:pt>
                <c:pt idx="27691">
                  <c:v>276855.71999999997</c:v>
                </c:pt>
                <c:pt idx="27692">
                  <c:v>276865.71999999997</c:v>
                </c:pt>
                <c:pt idx="27693">
                  <c:v>276875.71999999997</c:v>
                </c:pt>
                <c:pt idx="27694">
                  <c:v>276885.71999999997</c:v>
                </c:pt>
                <c:pt idx="27695">
                  <c:v>276895.69</c:v>
                </c:pt>
                <c:pt idx="27696">
                  <c:v>276905.71999999997</c:v>
                </c:pt>
                <c:pt idx="27697">
                  <c:v>276915.69</c:v>
                </c:pt>
                <c:pt idx="27698">
                  <c:v>276925.71999999997</c:v>
                </c:pt>
                <c:pt idx="27699">
                  <c:v>276935.69</c:v>
                </c:pt>
                <c:pt idx="27700">
                  <c:v>276945.69</c:v>
                </c:pt>
                <c:pt idx="27701">
                  <c:v>276955.71999999997</c:v>
                </c:pt>
                <c:pt idx="27702">
                  <c:v>276965.69</c:v>
                </c:pt>
                <c:pt idx="27703">
                  <c:v>276975.69</c:v>
                </c:pt>
                <c:pt idx="27704">
                  <c:v>276985.69</c:v>
                </c:pt>
                <c:pt idx="27705">
                  <c:v>276995.69</c:v>
                </c:pt>
                <c:pt idx="27706">
                  <c:v>277005.69</c:v>
                </c:pt>
                <c:pt idx="27707">
                  <c:v>277015.69</c:v>
                </c:pt>
                <c:pt idx="27708">
                  <c:v>277025.69</c:v>
                </c:pt>
                <c:pt idx="27709">
                  <c:v>277035.69</c:v>
                </c:pt>
                <c:pt idx="27710">
                  <c:v>277045.69</c:v>
                </c:pt>
                <c:pt idx="27711">
                  <c:v>277055.69</c:v>
                </c:pt>
                <c:pt idx="27712">
                  <c:v>277065.69</c:v>
                </c:pt>
                <c:pt idx="27713">
                  <c:v>277075.69</c:v>
                </c:pt>
                <c:pt idx="27714">
                  <c:v>277085.69</c:v>
                </c:pt>
                <c:pt idx="27715">
                  <c:v>277095.65999999997</c:v>
                </c:pt>
                <c:pt idx="27716">
                  <c:v>277105.69</c:v>
                </c:pt>
                <c:pt idx="27717">
                  <c:v>277115.65999999997</c:v>
                </c:pt>
                <c:pt idx="27718">
                  <c:v>277125.69</c:v>
                </c:pt>
                <c:pt idx="27719">
                  <c:v>277135.65999999997</c:v>
                </c:pt>
                <c:pt idx="27720">
                  <c:v>277145.65999999997</c:v>
                </c:pt>
                <c:pt idx="27721">
                  <c:v>277155.69</c:v>
                </c:pt>
                <c:pt idx="27722">
                  <c:v>277165.65999999997</c:v>
                </c:pt>
                <c:pt idx="27723">
                  <c:v>277175.65999999997</c:v>
                </c:pt>
                <c:pt idx="27724">
                  <c:v>277185.65999999997</c:v>
                </c:pt>
                <c:pt idx="27725">
                  <c:v>277195.65999999997</c:v>
                </c:pt>
                <c:pt idx="27726">
                  <c:v>277205.63</c:v>
                </c:pt>
                <c:pt idx="27727">
                  <c:v>277215.65999999997</c:v>
                </c:pt>
                <c:pt idx="27728">
                  <c:v>277225.63</c:v>
                </c:pt>
                <c:pt idx="27729">
                  <c:v>277235.65999999997</c:v>
                </c:pt>
                <c:pt idx="27730">
                  <c:v>277245.63</c:v>
                </c:pt>
                <c:pt idx="27731">
                  <c:v>277255.63</c:v>
                </c:pt>
                <c:pt idx="27732">
                  <c:v>277265.65999999997</c:v>
                </c:pt>
                <c:pt idx="27733">
                  <c:v>277275.63</c:v>
                </c:pt>
                <c:pt idx="27734">
                  <c:v>277285.63</c:v>
                </c:pt>
                <c:pt idx="27735">
                  <c:v>277295.63</c:v>
                </c:pt>
                <c:pt idx="27736">
                  <c:v>277305.63</c:v>
                </c:pt>
                <c:pt idx="27737">
                  <c:v>277315.63</c:v>
                </c:pt>
                <c:pt idx="27738">
                  <c:v>277325.63</c:v>
                </c:pt>
                <c:pt idx="27739">
                  <c:v>277335.63</c:v>
                </c:pt>
                <c:pt idx="27740">
                  <c:v>277345.63</c:v>
                </c:pt>
                <c:pt idx="27741">
                  <c:v>277355.63</c:v>
                </c:pt>
                <c:pt idx="27742">
                  <c:v>277365.63</c:v>
                </c:pt>
                <c:pt idx="27743">
                  <c:v>277375.63</c:v>
                </c:pt>
                <c:pt idx="27744">
                  <c:v>277385.63</c:v>
                </c:pt>
                <c:pt idx="27745">
                  <c:v>277395.63</c:v>
                </c:pt>
                <c:pt idx="27746">
                  <c:v>277405.59000000003</c:v>
                </c:pt>
                <c:pt idx="27747">
                  <c:v>277415.63</c:v>
                </c:pt>
                <c:pt idx="27748">
                  <c:v>277425.59000000003</c:v>
                </c:pt>
                <c:pt idx="27749">
                  <c:v>277435.63</c:v>
                </c:pt>
                <c:pt idx="27750">
                  <c:v>277445.59000000003</c:v>
                </c:pt>
                <c:pt idx="27751">
                  <c:v>277455.59000000003</c:v>
                </c:pt>
                <c:pt idx="27752">
                  <c:v>277465.59000000003</c:v>
                </c:pt>
                <c:pt idx="27753">
                  <c:v>277475.59000000003</c:v>
                </c:pt>
                <c:pt idx="27754">
                  <c:v>277485.59000000003</c:v>
                </c:pt>
                <c:pt idx="27755">
                  <c:v>277495.59000000003</c:v>
                </c:pt>
                <c:pt idx="27756">
                  <c:v>277505.59000000003</c:v>
                </c:pt>
                <c:pt idx="27757">
                  <c:v>277515.59000000003</c:v>
                </c:pt>
                <c:pt idx="27758">
                  <c:v>277525.59000000003</c:v>
                </c:pt>
                <c:pt idx="27759">
                  <c:v>277535.56</c:v>
                </c:pt>
                <c:pt idx="27760">
                  <c:v>277545.59000000003</c:v>
                </c:pt>
                <c:pt idx="27761">
                  <c:v>277555.56</c:v>
                </c:pt>
                <c:pt idx="27762">
                  <c:v>277565.56</c:v>
                </c:pt>
                <c:pt idx="27763">
                  <c:v>277575.56</c:v>
                </c:pt>
                <c:pt idx="27764">
                  <c:v>277585.56</c:v>
                </c:pt>
                <c:pt idx="27765">
                  <c:v>277595.59000000003</c:v>
                </c:pt>
                <c:pt idx="27766">
                  <c:v>277605.56</c:v>
                </c:pt>
                <c:pt idx="27767">
                  <c:v>277615.56</c:v>
                </c:pt>
                <c:pt idx="27768">
                  <c:v>277625.56</c:v>
                </c:pt>
                <c:pt idx="27769">
                  <c:v>277635.56</c:v>
                </c:pt>
                <c:pt idx="27770">
                  <c:v>277645.56</c:v>
                </c:pt>
                <c:pt idx="27771">
                  <c:v>277655.56</c:v>
                </c:pt>
                <c:pt idx="27772">
                  <c:v>277665.56</c:v>
                </c:pt>
                <c:pt idx="27773">
                  <c:v>277675.56</c:v>
                </c:pt>
                <c:pt idx="27774">
                  <c:v>277685.56</c:v>
                </c:pt>
                <c:pt idx="27775">
                  <c:v>277695.56</c:v>
                </c:pt>
                <c:pt idx="27776">
                  <c:v>277705.56</c:v>
                </c:pt>
                <c:pt idx="27777">
                  <c:v>277715.56</c:v>
                </c:pt>
                <c:pt idx="27778">
                  <c:v>277725.56</c:v>
                </c:pt>
                <c:pt idx="27779">
                  <c:v>277735.53000000003</c:v>
                </c:pt>
                <c:pt idx="27780">
                  <c:v>277745.56</c:v>
                </c:pt>
                <c:pt idx="27781">
                  <c:v>277755.53000000003</c:v>
                </c:pt>
                <c:pt idx="27782">
                  <c:v>277765.53000000003</c:v>
                </c:pt>
                <c:pt idx="27783">
                  <c:v>277775.53000000003</c:v>
                </c:pt>
                <c:pt idx="27784">
                  <c:v>277785.53000000003</c:v>
                </c:pt>
                <c:pt idx="27785">
                  <c:v>277795.56</c:v>
                </c:pt>
                <c:pt idx="27786">
                  <c:v>277805.53000000003</c:v>
                </c:pt>
                <c:pt idx="27787">
                  <c:v>277815.53000000003</c:v>
                </c:pt>
                <c:pt idx="27788">
                  <c:v>277825.53000000003</c:v>
                </c:pt>
                <c:pt idx="27789">
                  <c:v>277835.53000000003</c:v>
                </c:pt>
                <c:pt idx="27790">
                  <c:v>277845.5</c:v>
                </c:pt>
                <c:pt idx="27791">
                  <c:v>277855.53000000003</c:v>
                </c:pt>
                <c:pt idx="27792">
                  <c:v>277865.5</c:v>
                </c:pt>
                <c:pt idx="27793">
                  <c:v>277875.5</c:v>
                </c:pt>
                <c:pt idx="27794">
                  <c:v>277885.5</c:v>
                </c:pt>
                <c:pt idx="27795">
                  <c:v>277895.5</c:v>
                </c:pt>
                <c:pt idx="27796">
                  <c:v>277905.53000000003</c:v>
                </c:pt>
                <c:pt idx="27797">
                  <c:v>277915.5</c:v>
                </c:pt>
                <c:pt idx="27798">
                  <c:v>277925.5</c:v>
                </c:pt>
                <c:pt idx="27799">
                  <c:v>277935.5</c:v>
                </c:pt>
                <c:pt idx="27800">
                  <c:v>277945.5</c:v>
                </c:pt>
                <c:pt idx="27801">
                  <c:v>277955.5</c:v>
                </c:pt>
                <c:pt idx="27802">
                  <c:v>277965.5</c:v>
                </c:pt>
                <c:pt idx="27803">
                  <c:v>277975.5</c:v>
                </c:pt>
                <c:pt idx="27804">
                  <c:v>277985.5</c:v>
                </c:pt>
                <c:pt idx="27805">
                  <c:v>277995.5</c:v>
                </c:pt>
                <c:pt idx="27806">
                  <c:v>278005.5</c:v>
                </c:pt>
                <c:pt idx="27807">
                  <c:v>278015.5</c:v>
                </c:pt>
                <c:pt idx="27808">
                  <c:v>278025.5</c:v>
                </c:pt>
                <c:pt idx="27809">
                  <c:v>278035.5</c:v>
                </c:pt>
                <c:pt idx="27810">
                  <c:v>278045.46999999997</c:v>
                </c:pt>
                <c:pt idx="27811">
                  <c:v>278055.5</c:v>
                </c:pt>
                <c:pt idx="27812">
                  <c:v>278065.46999999997</c:v>
                </c:pt>
                <c:pt idx="27813">
                  <c:v>278075.5</c:v>
                </c:pt>
                <c:pt idx="27814">
                  <c:v>278085.46999999997</c:v>
                </c:pt>
                <c:pt idx="27815">
                  <c:v>278095.46999999997</c:v>
                </c:pt>
                <c:pt idx="27816">
                  <c:v>278105.5</c:v>
                </c:pt>
                <c:pt idx="27817">
                  <c:v>278115.46999999997</c:v>
                </c:pt>
                <c:pt idx="27818">
                  <c:v>278125.46999999997</c:v>
                </c:pt>
                <c:pt idx="27819">
                  <c:v>278135.46999999997</c:v>
                </c:pt>
                <c:pt idx="27820">
                  <c:v>278145.46999999997</c:v>
                </c:pt>
                <c:pt idx="27821">
                  <c:v>278155.44</c:v>
                </c:pt>
                <c:pt idx="27822">
                  <c:v>278165.46999999997</c:v>
                </c:pt>
                <c:pt idx="27823">
                  <c:v>278175.44</c:v>
                </c:pt>
                <c:pt idx="27824">
                  <c:v>278185.46999999997</c:v>
                </c:pt>
                <c:pt idx="27825">
                  <c:v>278195.44</c:v>
                </c:pt>
                <c:pt idx="27826">
                  <c:v>278205.44</c:v>
                </c:pt>
                <c:pt idx="27827">
                  <c:v>278215.46999999997</c:v>
                </c:pt>
                <c:pt idx="27828">
                  <c:v>278225.44</c:v>
                </c:pt>
                <c:pt idx="27829">
                  <c:v>278235.44</c:v>
                </c:pt>
                <c:pt idx="27830">
                  <c:v>278245.44</c:v>
                </c:pt>
                <c:pt idx="27831">
                  <c:v>278255.44</c:v>
                </c:pt>
                <c:pt idx="27832">
                  <c:v>278265.44</c:v>
                </c:pt>
                <c:pt idx="27833">
                  <c:v>278275.44</c:v>
                </c:pt>
                <c:pt idx="27834">
                  <c:v>278285.44</c:v>
                </c:pt>
                <c:pt idx="27835">
                  <c:v>278295.44</c:v>
                </c:pt>
                <c:pt idx="27836">
                  <c:v>278305.44</c:v>
                </c:pt>
                <c:pt idx="27837">
                  <c:v>278315.44</c:v>
                </c:pt>
                <c:pt idx="27838">
                  <c:v>278325.44</c:v>
                </c:pt>
                <c:pt idx="27839">
                  <c:v>278335.44</c:v>
                </c:pt>
                <c:pt idx="27840">
                  <c:v>278345.44</c:v>
                </c:pt>
                <c:pt idx="27841">
                  <c:v>278355.40999999997</c:v>
                </c:pt>
                <c:pt idx="27842">
                  <c:v>278365.44</c:v>
                </c:pt>
                <c:pt idx="27843">
                  <c:v>278375.40999999997</c:v>
                </c:pt>
                <c:pt idx="27844">
                  <c:v>278385.44</c:v>
                </c:pt>
                <c:pt idx="27845">
                  <c:v>278395.40999999997</c:v>
                </c:pt>
                <c:pt idx="27846">
                  <c:v>278405.40999999997</c:v>
                </c:pt>
                <c:pt idx="27847">
                  <c:v>278415.40999999997</c:v>
                </c:pt>
                <c:pt idx="27848">
                  <c:v>278425.40999999997</c:v>
                </c:pt>
                <c:pt idx="27849">
                  <c:v>278435.40999999997</c:v>
                </c:pt>
                <c:pt idx="27850">
                  <c:v>278445.40999999997</c:v>
                </c:pt>
                <c:pt idx="27851">
                  <c:v>278455.40999999997</c:v>
                </c:pt>
                <c:pt idx="27852">
                  <c:v>278465.38</c:v>
                </c:pt>
                <c:pt idx="27853">
                  <c:v>278475.40999999997</c:v>
                </c:pt>
                <c:pt idx="27854">
                  <c:v>278485.38</c:v>
                </c:pt>
                <c:pt idx="27855">
                  <c:v>278495.40999999997</c:v>
                </c:pt>
                <c:pt idx="27856">
                  <c:v>278505.38</c:v>
                </c:pt>
                <c:pt idx="27857">
                  <c:v>278515.38</c:v>
                </c:pt>
                <c:pt idx="27858">
                  <c:v>278525.38</c:v>
                </c:pt>
                <c:pt idx="27859">
                  <c:v>278535.38</c:v>
                </c:pt>
                <c:pt idx="27860">
                  <c:v>278545.38</c:v>
                </c:pt>
                <c:pt idx="27861">
                  <c:v>278555.38</c:v>
                </c:pt>
                <c:pt idx="27862">
                  <c:v>278565.38</c:v>
                </c:pt>
                <c:pt idx="27863">
                  <c:v>278575.38</c:v>
                </c:pt>
                <c:pt idx="27864">
                  <c:v>278585.38</c:v>
                </c:pt>
                <c:pt idx="27865">
                  <c:v>278595.38</c:v>
                </c:pt>
                <c:pt idx="27866">
                  <c:v>278605.38</c:v>
                </c:pt>
                <c:pt idx="27867">
                  <c:v>278615.38</c:v>
                </c:pt>
                <c:pt idx="27868">
                  <c:v>278625.38</c:v>
                </c:pt>
                <c:pt idx="27869">
                  <c:v>278635.38</c:v>
                </c:pt>
                <c:pt idx="27870">
                  <c:v>278645.38</c:v>
                </c:pt>
                <c:pt idx="27871">
                  <c:v>278655.38</c:v>
                </c:pt>
                <c:pt idx="27872">
                  <c:v>278665.38</c:v>
                </c:pt>
                <c:pt idx="27873">
                  <c:v>278675.38</c:v>
                </c:pt>
                <c:pt idx="27874">
                  <c:v>278685.34000000003</c:v>
                </c:pt>
                <c:pt idx="27875">
                  <c:v>278695.38</c:v>
                </c:pt>
                <c:pt idx="27876">
                  <c:v>278705.34000000003</c:v>
                </c:pt>
                <c:pt idx="27877">
                  <c:v>278715.34000000003</c:v>
                </c:pt>
                <c:pt idx="27878">
                  <c:v>278725.34000000003</c:v>
                </c:pt>
                <c:pt idx="27879">
                  <c:v>278735.34000000003</c:v>
                </c:pt>
                <c:pt idx="27880">
                  <c:v>278745.38</c:v>
                </c:pt>
                <c:pt idx="27881">
                  <c:v>278755.34000000003</c:v>
                </c:pt>
                <c:pt idx="27882">
                  <c:v>278765.34000000003</c:v>
                </c:pt>
                <c:pt idx="27883">
                  <c:v>278775.34000000003</c:v>
                </c:pt>
                <c:pt idx="27884">
                  <c:v>278785.34000000003</c:v>
                </c:pt>
                <c:pt idx="27885">
                  <c:v>278795.31</c:v>
                </c:pt>
                <c:pt idx="27886">
                  <c:v>278805.34000000003</c:v>
                </c:pt>
                <c:pt idx="27887">
                  <c:v>278815.31</c:v>
                </c:pt>
                <c:pt idx="27888">
                  <c:v>278825.31</c:v>
                </c:pt>
                <c:pt idx="27889">
                  <c:v>278835.31</c:v>
                </c:pt>
                <c:pt idx="27890">
                  <c:v>278845.31</c:v>
                </c:pt>
                <c:pt idx="27891">
                  <c:v>278855.34000000003</c:v>
                </c:pt>
                <c:pt idx="27892">
                  <c:v>278865.31</c:v>
                </c:pt>
                <c:pt idx="27893">
                  <c:v>278875.31</c:v>
                </c:pt>
                <c:pt idx="27894">
                  <c:v>278885.31</c:v>
                </c:pt>
                <c:pt idx="27895">
                  <c:v>278895.31</c:v>
                </c:pt>
                <c:pt idx="27896">
                  <c:v>278905.31</c:v>
                </c:pt>
                <c:pt idx="27897">
                  <c:v>278915.31</c:v>
                </c:pt>
                <c:pt idx="27898">
                  <c:v>278925.31</c:v>
                </c:pt>
                <c:pt idx="27899">
                  <c:v>278935.31</c:v>
                </c:pt>
                <c:pt idx="27900">
                  <c:v>278945.28000000003</c:v>
                </c:pt>
                <c:pt idx="27901">
                  <c:v>278955.31</c:v>
                </c:pt>
                <c:pt idx="27902">
                  <c:v>278965.31</c:v>
                </c:pt>
                <c:pt idx="27903">
                  <c:v>278975.31</c:v>
                </c:pt>
                <c:pt idx="27904">
                  <c:v>278985.31</c:v>
                </c:pt>
                <c:pt idx="27905">
                  <c:v>278995.28000000003</c:v>
                </c:pt>
                <c:pt idx="27906">
                  <c:v>279005.31</c:v>
                </c:pt>
                <c:pt idx="27907">
                  <c:v>279015.28000000003</c:v>
                </c:pt>
                <c:pt idx="27908">
                  <c:v>279025.28000000003</c:v>
                </c:pt>
                <c:pt idx="27909">
                  <c:v>279035.28000000003</c:v>
                </c:pt>
                <c:pt idx="27910">
                  <c:v>279045.28000000003</c:v>
                </c:pt>
                <c:pt idx="27911">
                  <c:v>279055.31</c:v>
                </c:pt>
                <c:pt idx="27912">
                  <c:v>279065.28000000003</c:v>
                </c:pt>
                <c:pt idx="27913">
                  <c:v>279075.28000000003</c:v>
                </c:pt>
                <c:pt idx="27914">
                  <c:v>279085.28000000003</c:v>
                </c:pt>
                <c:pt idx="27915">
                  <c:v>279095.28000000003</c:v>
                </c:pt>
                <c:pt idx="27916">
                  <c:v>279105.25</c:v>
                </c:pt>
                <c:pt idx="27917">
                  <c:v>279115.28000000003</c:v>
                </c:pt>
                <c:pt idx="27918">
                  <c:v>279125.25</c:v>
                </c:pt>
                <c:pt idx="27919">
                  <c:v>279135.25</c:v>
                </c:pt>
                <c:pt idx="27920">
                  <c:v>279145.25</c:v>
                </c:pt>
                <c:pt idx="27921">
                  <c:v>279155.25</c:v>
                </c:pt>
                <c:pt idx="27922">
                  <c:v>279165.28000000003</c:v>
                </c:pt>
                <c:pt idx="27923">
                  <c:v>279175.25</c:v>
                </c:pt>
                <c:pt idx="27924">
                  <c:v>279185.25</c:v>
                </c:pt>
                <c:pt idx="27925">
                  <c:v>279195.25</c:v>
                </c:pt>
                <c:pt idx="27926">
                  <c:v>279205.25</c:v>
                </c:pt>
                <c:pt idx="27927">
                  <c:v>279215.25</c:v>
                </c:pt>
                <c:pt idx="27928">
                  <c:v>279225.25</c:v>
                </c:pt>
                <c:pt idx="27929">
                  <c:v>279235.25</c:v>
                </c:pt>
                <c:pt idx="27930">
                  <c:v>279245.25</c:v>
                </c:pt>
                <c:pt idx="27931">
                  <c:v>279255.25</c:v>
                </c:pt>
                <c:pt idx="27932">
                  <c:v>279265.25</c:v>
                </c:pt>
                <c:pt idx="27933">
                  <c:v>279275.25</c:v>
                </c:pt>
                <c:pt idx="27934">
                  <c:v>279285.25</c:v>
                </c:pt>
                <c:pt idx="27935">
                  <c:v>279295.25</c:v>
                </c:pt>
                <c:pt idx="27936">
                  <c:v>279305.21999999997</c:v>
                </c:pt>
                <c:pt idx="27937">
                  <c:v>279315.25</c:v>
                </c:pt>
                <c:pt idx="27938">
                  <c:v>279325.21999999997</c:v>
                </c:pt>
                <c:pt idx="27939">
                  <c:v>279335.25</c:v>
                </c:pt>
                <c:pt idx="27940">
                  <c:v>279345.21999999997</c:v>
                </c:pt>
                <c:pt idx="27941">
                  <c:v>279355.21999999997</c:v>
                </c:pt>
                <c:pt idx="27942">
                  <c:v>279365.21999999997</c:v>
                </c:pt>
                <c:pt idx="27943">
                  <c:v>279375.21999999997</c:v>
                </c:pt>
                <c:pt idx="27944">
                  <c:v>279385.21999999997</c:v>
                </c:pt>
                <c:pt idx="27945">
                  <c:v>279395.21999999997</c:v>
                </c:pt>
                <c:pt idx="27946">
                  <c:v>279405.21999999997</c:v>
                </c:pt>
                <c:pt idx="27947">
                  <c:v>279415.19</c:v>
                </c:pt>
                <c:pt idx="27948">
                  <c:v>279425.21999999997</c:v>
                </c:pt>
                <c:pt idx="27949">
                  <c:v>279435.19</c:v>
                </c:pt>
                <c:pt idx="27950">
                  <c:v>279445.21999999997</c:v>
                </c:pt>
                <c:pt idx="27951">
                  <c:v>279455.19</c:v>
                </c:pt>
                <c:pt idx="27952">
                  <c:v>279465.19</c:v>
                </c:pt>
                <c:pt idx="27953">
                  <c:v>279475.21999999997</c:v>
                </c:pt>
                <c:pt idx="27954">
                  <c:v>279485.19</c:v>
                </c:pt>
                <c:pt idx="27955">
                  <c:v>279495.19</c:v>
                </c:pt>
                <c:pt idx="27956">
                  <c:v>279505.19</c:v>
                </c:pt>
                <c:pt idx="27957">
                  <c:v>279515.19</c:v>
                </c:pt>
                <c:pt idx="27958">
                  <c:v>279525.19</c:v>
                </c:pt>
                <c:pt idx="27959">
                  <c:v>279535.19</c:v>
                </c:pt>
                <c:pt idx="27960">
                  <c:v>279545.19</c:v>
                </c:pt>
                <c:pt idx="27961">
                  <c:v>279555.19</c:v>
                </c:pt>
                <c:pt idx="27962">
                  <c:v>279565.19</c:v>
                </c:pt>
                <c:pt idx="27963">
                  <c:v>279575.19</c:v>
                </c:pt>
                <c:pt idx="27964">
                  <c:v>279585.19</c:v>
                </c:pt>
                <c:pt idx="27965">
                  <c:v>279595.19</c:v>
                </c:pt>
                <c:pt idx="27966">
                  <c:v>279605.19</c:v>
                </c:pt>
                <c:pt idx="27967">
                  <c:v>279615.15999999997</c:v>
                </c:pt>
                <c:pt idx="27968">
                  <c:v>279625.19</c:v>
                </c:pt>
                <c:pt idx="27969">
                  <c:v>279635.15999999997</c:v>
                </c:pt>
                <c:pt idx="27970">
                  <c:v>279645.19</c:v>
                </c:pt>
                <c:pt idx="27971">
                  <c:v>279655.15999999997</c:v>
                </c:pt>
                <c:pt idx="27972">
                  <c:v>279665.15999999997</c:v>
                </c:pt>
                <c:pt idx="27973">
                  <c:v>279675.15999999997</c:v>
                </c:pt>
                <c:pt idx="27974">
                  <c:v>279685.15999999997</c:v>
                </c:pt>
                <c:pt idx="27975">
                  <c:v>279695.15999999997</c:v>
                </c:pt>
                <c:pt idx="27976">
                  <c:v>279705.15999999997</c:v>
                </c:pt>
                <c:pt idx="27977">
                  <c:v>279715.15999999997</c:v>
                </c:pt>
                <c:pt idx="27978">
                  <c:v>279725.15999999997</c:v>
                </c:pt>
                <c:pt idx="27979">
                  <c:v>279735.15999999997</c:v>
                </c:pt>
                <c:pt idx="27980">
                  <c:v>279745.13</c:v>
                </c:pt>
                <c:pt idx="27981">
                  <c:v>279755.15999999997</c:v>
                </c:pt>
                <c:pt idx="27982">
                  <c:v>279765.13</c:v>
                </c:pt>
                <c:pt idx="27983">
                  <c:v>279775.13</c:v>
                </c:pt>
                <c:pt idx="27984">
                  <c:v>279785.13</c:v>
                </c:pt>
                <c:pt idx="27985">
                  <c:v>279795.13</c:v>
                </c:pt>
                <c:pt idx="27986">
                  <c:v>279805.15999999997</c:v>
                </c:pt>
                <c:pt idx="27987">
                  <c:v>279815.13</c:v>
                </c:pt>
                <c:pt idx="27988">
                  <c:v>279825.13</c:v>
                </c:pt>
                <c:pt idx="27989">
                  <c:v>279835.13</c:v>
                </c:pt>
                <c:pt idx="27990">
                  <c:v>279845.13</c:v>
                </c:pt>
                <c:pt idx="27991">
                  <c:v>279855.13</c:v>
                </c:pt>
                <c:pt idx="27992">
                  <c:v>279865.13</c:v>
                </c:pt>
                <c:pt idx="27993">
                  <c:v>279875.13</c:v>
                </c:pt>
                <c:pt idx="27994">
                  <c:v>279885.13</c:v>
                </c:pt>
                <c:pt idx="27995">
                  <c:v>279895.09000000003</c:v>
                </c:pt>
                <c:pt idx="27996">
                  <c:v>279905.13</c:v>
                </c:pt>
                <c:pt idx="27997">
                  <c:v>279915.13</c:v>
                </c:pt>
                <c:pt idx="27998">
                  <c:v>279925.13</c:v>
                </c:pt>
                <c:pt idx="27999">
                  <c:v>279935.13</c:v>
                </c:pt>
                <c:pt idx="28000">
                  <c:v>279945.09000000003</c:v>
                </c:pt>
                <c:pt idx="28001">
                  <c:v>279955.13</c:v>
                </c:pt>
                <c:pt idx="28002">
                  <c:v>279965.09000000003</c:v>
                </c:pt>
                <c:pt idx="28003">
                  <c:v>279975.09000000003</c:v>
                </c:pt>
                <c:pt idx="28004">
                  <c:v>279985.09000000003</c:v>
                </c:pt>
                <c:pt idx="28005">
                  <c:v>279995.09000000003</c:v>
                </c:pt>
                <c:pt idx="28006">
                  <c:v>280005.13</c:v>
                </c:pt>
                <c:pt idx="28007">
                  <c:v>280015.09000000003</c:v>
                </c:pt>
                <c:pt idx="28008">
                  <c:v>280025.09000000003</c:v>
                </c:pt>
                <c:pt idx="28009">
                  <c:v>280035.09000000003</c:v>
                </c:pt>
                <c:pt idx="28010">
                  <c:v>280045.09000000003</c:v>
                </c:pt>
                <c:pt idx="28011">
                  <c:v>280055.06</c:v>
                </c:pt>
                <c:pt idx="28012">
                  <c:v>280065.09000000003</c:v>
                </c:pt>
                <c:pt idx="28013">
                  <c:v>280075.06</c:v>
                </c:pt>
                <c:pt idx="28014">
                  <c:v>280085.06</c:v>
                </c:pt>
                <c:pt idx="28015">
                  <c:v>280095.06</c:v>
                </c:pt>
                <c:pt idx="28016">
                  <c:v>280105.06</c:v>
                </c:pt>
                <c:pt idx="28017">
                  <c:v>280115.09000000003</c:v>
                </c:pt>
                <c:pt idx="28018">
                  <c:v>280125.06</c:v>
                </c:pt>
                <c:pt idx="28019">
                  <c:v>280135.06</c:v>
                </c:pt>
                <c:pt idx="28020">
                  <c:v>280145.06</c:v>
                </c:pt>
                <c:pt idx="28021">
                  <c:v>280155.06</c:v>
                </c:pt>
                <c:pt idx="28022">
                  <c:v>280165.06</c:v>
                </c:pt>
                <c:pt idx="28023">
                  <c:v>280175.06</c:v>
                </c:pt>
                <c:pt idx="28024">
                  <c:v>280185.06</c:v>
                </c:pt>
                <c:pt idx="28025">
                  <c:v>280195.06</c:v>
                </c:pt>
                <c:pt idx="28026">
                  <c:v>280205.03000000003</c:v>
                </c:pt>
                <c:pt idx="28027">
                  <c:v>280215.06</c:v>
                </c:pt>
                <c:pt idx="28028">
                  <c:v>280225.06</c:v>
                </c:pt>
                <c:pt idx="28029">
                  <c:v>280235.06</c:v>
                </c:pt>
                <c:pt idx="28030">
                  <c:v>280245.06</c:v>
                </c:pt>
                <c:pt idx="28031">
                  <c:v>280255.03000000003</c:v>
                </c:pt>
                <c:pt idx="28032">
                  <c:v>280265.06</c:v>
                </c:pt>
                <c:pt idx="28033">
                  <c:v>280275.03000000003</c:v>
                </c:pt>
                <c:pt idx="28034">
                  <c:v>280285.03000000003</c:v>
                </c:pt>
                <c:pt idx="28035">
                  <c:v>280295.03000000003</c:v>
                </c:pt>
                <c:pt idx="28036">
                  <c:v>280305.03000000003</c:v>
                </c:pt>
                <c:pt idx="28037">
                  <c:v>280315.03000000003</c:v>
                </c:pt>
                <c:pt idx="28038">
                  <c:v>280325.03000000003</c:v>
                </c:pt>
                <c:pt idx="28039">
                  <c:v>280335.03000000003</c:v>
                </c:pt>
                <c:pt idx="28040">
                  <c:v>280345.03000000003</c:v>
                </c:pt>
                <c:pt idx="28041">
                  <c:v>280355.03000000003</c:v>
                </c:pt>
                <c:pt idx="28042">
                  <c:v>280365</c:v>
                </c:pt>
                <c:pt idx="28043">
                  <c:v>280375.03000000003</c:v>
                </c:pt>
                <c:pt idx="28044">
                  <c:v>280385</c:v>
                </c:pt>
                <c:pt idx="28045">
                  <c:v>280395.03000000003</c:v>
                </c:pt>
                <c:pt idx="28046">
                  <c:v>280405</c:v>
                </c:pt>
                <c:pt idx="28047">
                  <c:v>280415</c:v>
                </c:pt>
                <c:pt idx="28048">
                  <c:v>280425.03000000003</c:v>
                </c:pt>
                <c:pt idx="28049">
                  <c:v>280435</c:v>
                </c:pt>
                <c:pt idx="28050">
                  <c:v>280445</c:v>
                </c:pt>
                <c:pt idx="28051">
                  <c:v>280455</c:v>
                </c:pt>
                <c:pt idx="28052">
                  <c:v>280465</c:v>
                </c:pt>
                <c:pt idx="28053">
                  <c:v>280475</c:v>
                </c:pt>
                <c:pt idx="28054">
                  <c:v>280485</c:v>
                </c:pt>
                <c:pt idx="28055">
                  <c:v>280495</c:v>
                </c:pt>
                <c:pt idx="28056">
                  <c:v>280505</c:v>
                </c:pt>
                <c:pt idx="28057">
                  <c:v>280515</c:v>
                </c:pt>
                <c:pt idx="28058">
                  <c:v>280525</c:v>
                </c:pt>
                <c:pt idx="28059">
                  <c:v>280535</c:v>
                </c:pt>
                <c:pt idx="28060">
                  <c:v>280545</c:v>
                </c:pt>
                <c:pt idx="28061">
                  <c:v>280555</c:v>
                </c:pt>
                <c:pt idx="28062">
                  <c:v>280564.96999999997</c:v>
                </c:pt>
                <c:pt idx="28063">
                  <c:v>280575</c:v>
                </c:pt>
                <c:pt idx="28064">
                  <c:v>280584.96999999997</c:v>
                </c:pt>
                <c:pt idx="28065">
                  <c:v>280595</c:v>
                </c:pt>
                <c:pt idx="28066">
                  <c:v>280604.96999999997</c:v>
                </c:pt>
                <c:pt idx="28067">
                  <c:v>280614.96999999997</c:v>
                </c:pt>
                <c:pt idx="28068">
                  <c:v>280624.96999999997</c:v>
                </c:pt>
                <c:pt idx="28069">
                  <c:v>280634.96999999997</c:v>
                </c:pt>
                <c:pt idx="28070">
                  <c:v>280644.96999999997</c:v>
                </c:pt>
                <c:pt idx="28071">
                  <c:v>280654.96999999997</c:v>
                </c:pt>
                <c:pt idx="28072">
                  <c:v>280664.96999999997</c:v>
                </c:pt>
                <c:pt idx="28073">
                  <c:v>280674.94</c:v>
                </c:pt>
                <c:pt idx="28074">
                  <c:v>280684.96999999997</c:v>
                </c:pt>
                <c:pt idx="28075">
                  <c:v>280694.94</c:v>
                </c:pt>
                <c:pt idx="28076">
                  <c:v>280704.96999999997</c:v>
                </c:pt>
                <c:pt idx="28077">
                  <c:v>280714.94</c:v>
                </c:pt>
                <c:pt idx="28078">
                  <c:v>280724.94</c:v>
                </c:pt>
                <c:pt idx="28079">
                  <c:v>280734.94</c:v>
                </c:pt>
                <c:pt idx="28080">
                  <c:v>280744.94</c:v>
                </c:pt>
                <c:pt idx="28081">
                  <c:v>280754.94</c:v>
                </c:pt>
                <c:pt idx="28082">
                  <c:v>280764.94</c:v>
                </c:pt>
                <c:pt idx="28083">
                  <c:v>280774.94</c:v>
                </c:pt>
                <c:pt idx="28084">
                  <c:v>280784.94</c:v>
                </c:pt>
                <c:pt idx="28085">
                  <c:v>280794.94</c:v>
                </c:pt>
                <c:pt idx="28086">
                  <c:v>280804.94</c:v>
                </c:pt>
                <c:pt idx="28087">
                  <c:v>280814.94</c:v>
                </c:pt>
                <c:pt idx="28088">
                  <c:v>280824.94</c:v>
                </c:pt>
                <c:pt idx="28089">
                  <c:v>280834.94</c:v>
                </c:pt>
                <c:pt idx="28090">
                  <c:v>280844.94</c:v>
                </c:pt>
                <c:pt idx="28091">
                  <c:v>280854.94</c:v>
                </c:pt>
                <c:pt idx="28092">
                  <c:v>280864.94</c:v>
                </c:pt>
                <c:pt idx="28093">
                  <c:v>280874.90999999997</c:v>
                </c:pt>
                <c:pt idx="28094">
                  <c:v>280884.94</c:v>
                </c:pt>
                <c:pt idx="28095">
                  <c:v>280894.90999999997</c:v>
                </c:pt>
                <c:pt idx="28096">
                  <c:v>280904.94</c:v>
                </c:pt>
                <c:pt idx="28097">
                  <c:v>280914.90999999997</c:v>
                </c:pt>
                <c:pt idx="28098">
                  <c:v>280924.90999999997</c:v>
                </c:pt>
                <c:pt idx="28099">
                  <c:v>280934.90999999997</c:v>
                </c:pt>
                <c:pt idx="28100">
                  <c:v>280944.90999999997</c:v>
                </c:pt>
                <c:pt idx="28101">
                  <c:v>280954.90999999997</c:v>
                </c:pt>
                <c:pt idx="28102">
                  <c:v>280964.90999999997</c:v>
                </c:pt>
                <c:pt idx="28103">
                  <c:v>280974.90999999997</c:v>
                </c:pt>
                <c:pt idx="28104">
                  <c:v>280984.90999999997</c:v>
                </c:pt>
                <c:pt idx="28105">
                  <c:v>280994.90999999997</c:v>
                </c:pt>
                <c:pt idx="28106">
                  <c:v>281004.88</c:v>
                </c:pt>
                <c:pt idx="28107">
                  <c:v>281014.90999999997</c:v>
                </c:pt>
                <c:pt idx="28108">
                  <c:v>281024.88</c:v>
                </c:pt>
                <c:pt idx="28109">
                  <c:v>281034.88</c:v>
                </c:pt>
                <c:pt idx="28110">
                  <c:v>281044.88</c:v>
                </c:pt>
                <c:pt idx="28111">
                  <c:v>281054.88</c:v>
                </c:pt>
                <c:pt idx="28112">
                  <c:v>281064.90999999997</c:v>
                </c:pt>
                <c:pt idx="28113">
                  <c:v>281074.88</c:v>
                </c:pt>
                <c:pt idx="28114">
                  <c:v>281084.88</c:v>
                </c:pt>
                <c:pt idx="28115">
                  <c:v>281094.88</c:v>
                </c:pt>
                <c:pt idx="28116">
                  <c:v>281104.88</c:v>
                </c:pt>
                <c:pt idx="28117">
                  <c:v>281114.88</c:v>
                </c:pt>
                <c:pt idx="28118">
                  <c:v>281124.88</c:v>
                </c:pt>
                <c:pt idx="28119">
                  <c:v>281134.88</c:v>
                </c:pt>
                <c:pt idx="28120">
                  <c:v>281144.88</c:v>
                </c:pt>
                <c:pt idx="28121">
                  <c:v>281154.84000000003</c:v>
                </c:pt>
                <c:pt idx="28122">
                  <c:v>281164.88</c:v>
                </c:pt>
                <c:pt idx="28123">
                  <c:v>281174.88</c:v>
                </c:pt>
                <c:pt idx="28124">
                  <c:v>281184.88</c:v>
                </c:pt>
                <c:pt idx="28125">
                  <c:v>281194.88</c:v>
                </c:pt>
                <c:pt idx="28126">
                  <c:v>281204.84000000003</c:v>
                </c:pt>
                <c:pt idx="28127">
                  <c:v>281214.88</c:v>
                </c:pt>
                <c:pt idx="28128">
                  <c:v>281224.84000000003</c:v>
                </c:pt>
                <c:pt idx="28129">
                  <c:v>281234.84000000003</c:v>
                </c:pt>
                <c:pt idx="28130">
                  <c:v>281244.84000000003</c:v>
                </c:pt>
                <c:pt idx="28131">
                  <c:v>281254.84000000003</c:v>
                </c:pt>
                <c:pt idx="28132">
                  <c:v>281264.88</c:v>
                </c:pt>
                <c:pt idx="28133">
                  <c:v>281274.84000000003</c:v>
                </c:pt>
                <c:pt idx="28134">
                  <c:v>281284.84000000003</c:v>
                </c:pt>
                <c:pt idx="28135">
                  <c:v>281294.84000000003</c:v>
                </c:pt>
                <c:pt idx="28136">
                  <c:v>281304.84000000003</c:v>
                </c:pt>
                <c:pt idx="28137">
                  <c:v>281314.81</c:v>
                </c:pt>
                <c:pt idx="28138">
                  <c:v>281324.84000000003</c:v>
                </c:pt>
                <c:pt idx="28139">
                  <c:v>281334.81</c:v>
                </c:pt>
                <c:pt idx="28140">
                  <c:v>281344.81</c:v>
                </c:pt>
                <c:pt idx="28141">
                  <c:v>281354.81</c:v>
                </c:pt>
                <c:pt idx="28142">
                  <c:v>281364.81</c:v>
                </c:pt>
                <c:pt idx="28143">
                  <c:v>281374.84000000003</c:v>
                </c:pt>
                <c:pt idx="28144">
                  <c:v>281384.81</c:v>
                </c:pt>
                <c:pt idx="28145">
                  <c:v>281394.81</c:v>
                </c:pt>
                <c:pt idx="28146">
                  <c:v>281404.81</c:v>
                </c:pt>
                <c:pt idx="28147">
                  <c:v>281414.81</c:v>
                </c:pt>
                <c:pt idx="28148">
                  <c:v>281424.81</c:v>
                </c:pt>
                <c:pt idx="28149">
                  <c:v>281434.81</c:v>
                </c:pt>
                <c:pt idx="28150">
                  <c:v>281444.81</c:v>
                </c:pt>
                <c:pt idx="28151">
                  <c:v>281454.81</c:v>
                </c:pt>
                <c:pt idx="28152">
                  <c:v>281464.78000000003</c:v>
                </c:pt>
                <c:pt idx="28153">
                  <c:v>281474.81</c:v>
                </c:pt>
                <c:pt idx="28154">
                  <c:v>281484.81</c:v>
                </c:pt>
                <c:pt idx="28155">
                  <c:v>281494.81</c:v>
                </c:pt>
                <c:pt idx="28156">
                  <c:v>281504.81</c:v>
                </c:pt>
                <c:pt idx="28157">
                  <c:v>281514.78000000003</c:v>
                </c:pt>
                <c:pt idx="28158">
                  <c:v>281524.81</c:v>
                </c:pt>
                <c:pt idx="28159">
                  <c:v>281534.78000000003</c:v>
                </c:pt>
                <c:pt idx="28160">
                  <c:v>281544.78000000003</c:v>
                </c:pt>
                <c:pt idx="28161">
                  <c:v>281554.78000000003</c:v>
                </c:pt>
                <c:pt idx="28162">
                  <c:v>281564.78000000003</c:v>
                </c:pt>
                <c:pt idx="28163">
                  <c:v>281574.78000000003</c:v>
                </c:pt>
                <c:pt idx="28164">
                  <c:v>281584.78000000003</c:v>
                </c:pt>
                <c:pt idx="28165">
                  <c:v>281594.78000000003</c:v>
                </c:pt>
                <c:pt idx="28166">
                  <c:v>281604.78000000003</c:v>
                </c:pt>
                <c:pt idx="28167">
                  <c:v>281614.78000000003</c:v>
                </c:pt>
                <c:pt idx="28168">
                  <c:v>281624.75</c:v>
                </c:pt>
                <c:pt idx="28169">
                  <c:v>281634.78000000003</c:v>
                </c:pt>
                <c:pt idx="28170">
                  <c:v>281644.75</c:v>
                </c:pt>
                <c:pt idx="28171">
                  <c:v>281654.78000000003</c:v>
                </c:pt>
                <c:pt idx="28172">
                  <c:v>281664.75</c:v>
                </c:pt>
                <c:pt idx="28173">
                  <c:v>281674.75</c:v>
                </c:pt>
                <c:pt idx="28174">
                  <c:v>281684.78000000003</c:v>
                </c:pt>
                <c:pt idx="28175">
                  <c:v>281694.75</c:v>
                </c:pt>
                <c:pt idx="28176">
                  <c:v>281704.75</c:v>
                </c:pt>
                <c:pt idx="28177">
                  <c:v>281714.75</c:v>
                </c:pt>
                <c:pt idx="28178">
                  <c:v>281724.75</c:v>
                </c:pt>
                <c:pt idx="28179">
                  <c:v>281734.75</c:v>
                </c:pt>
                <c:pt idx="28180">
                  <c:v>281744.75</c:v>
                </c:pt>
                <c:pt idx="28181">
                  <c:v>281754.75</c:v>
                </c:pt>
                <c:pt idx="28182">
                  <c:v>281764.75</c:v>
                </c:pt>
                <c:pt idx="28183">
                  <c:v>281774.75</c:v>
                </c:pt>
                <c:pt idx="28184">
                  <c:v>281784.75</c:v>
                </c:pt>
                <c:pt idx="28185">
                  <c:v>281794.75</c:v>
                </c:pt>
                <c:pt idx="28186">
                  <c:v>281804.75</c:v>
                </c:pt>
                <c:pt idx="28187">
                  <c:v>281814.75</c:v>
                </c:pt>
                <c:pt idx="28188">
                  <c:v>281824.71999999997</c:v>
                </c:pt>
                <c:pt idx="28189">
                  <c:v>281834.75</c:v>
                </c:pt>
                <c:pt idx="28190">
                  <c:v>281844.71999999997</c:v>
                </c:pt>
                <c:pt idx="28191">
                  <c:v>281854.75</c:v>
                </c:pt>
                <c:pt idx="28192">
                  <c:v>281864.71999999997</c:v>
                </c:pt>
                <c:pt idx="28193">
                  <c:v>281874.71999999997</c:v>
                </c:pt>
                <c:pt idx="28194">
                  <c:v>281884.71999999997</c:v>
                </c:pt>
                <c:pt idx="28195">
                  <c:v>281894.71999999997</c:v>
                </c:pt>
                <c:pt idx="28196">
                  <c:v>281904.71999999997</c:v>
                </c:pt>
                <c:pt idx="28197">
                  <c:v>281914.71999999997</c:v>
                </c:pt>
                <c:pt idx="28198">
                  <c:v>281924.71999999997</c:v>
                </c:pt>
                <c:pt idx="28199">
                  <c:v>281934.69</c:v>
                </c:pt>
                <c:pt idx="28200">
                  <c:v>281944.71999999997</c:v>
                </c:pt>
                <c:pt idx="28201">
                  <c:v>281954.69</c:v>
                </c:pt>
                <c:pt idx="28202">
                  <c:v>281964.71999999997</c:v>
                </c:pt>
                <c:pt idx="28203">
                  <c:v>281974.69</c:v>
                </c:pt>
                <c:pt idx="28204">
                  <c:v>281984.69</c:v>
                </c:pt>
                <c:pt idx="28205">
                  <c:v>281994.69</c:v>
                </c:pt>
                <c:pt idx="28206">
                  <c:v>282004.69</c:v>
                </c:pt>
                <c:pt idx="28207">
                  <c:v>282014.69</c:v>
                </c:pt>
                <c:pt idx="28208">
                  <c:v>282024.69</c:v>
                </c:pt>
                <c:pt idx="28209">
                  <c:v>282034.69</c:v>
                </c:pt>
                <c:pt idx="28210">
                  <c:v>282044.69</c:v>
                </c:pt>
                <c:pt idx="28211">
                  <c:v>282054.69</c:v>
                </c:pt>
                <c:pt idx="28212">
                  <c:v>282064.69</c:v>
                </c:pt>
                <c:pt idx="28213">
                  <c:v>282074.69</c:v>
                </c:pt>
                <c:pt idx="28214">
                  <c:v>282084.69</c:v>
                </c:pt>
                <c:pt idx="28215">
                  <c:v>282094.69</c:v>
                </c:pt>
                <c:pt idx="28216">
                  <c:v>282104.65999999997</c:v>
                </c:pt>
                <c:pt idx="28217">
                  <c:v>282114.69</c:v>
                </c:pt>
                <c:pt idx="28218">
                  <c:v>282124.69</c:v>
                </c:pt>
                <c:pt idx="28219">
                  <c:v>282134.65999999997</c:v>
                </c:pt>
                <c:pt idx="28220">
                  <c:v>282144.69</c:v>
                </c:pt>
                <c:pt idx="28221">
                  <c:v>282154.65999999997</c:v>
                </c:pt>
                <c:pt idx="28222">
                  <c:v>282164.69</c:v>
                </c:pt>
                <c:pt idx="28223">
                  <c:v>282174.65999999997</c:v>
                </c:pt>
                <c:pt idx="28224">
                  <c:v>282184.65999999997</c:v>
                </c:pt>
                <c:pt idx="28225">
                  <c:v>282194.65999999997</c:v>
                </c:pt>
                <c:pt idx="28226">
                  <c:v>282204.65999999997</c:v>
                </c:pt>
                <c:pt idx="28227">
                  <c:v>282214.65999999997</c:v>
                </c:pt>
                <c:pt idx="28228">
                  <c:v>282224.65999999997</c:v>
                </c:pt>
                <c:pt idx="28229">
                  <c:v>282234.65999999997</c:v>
                </c:pt>
                <c:pt idx="28230">
                  <c:v>282244.65999999997</c:v>
                </c:pt>
                <c:pt idx="28231">
                  <c:v>282254.65999999997</c:v>
                </c:pt>
                <c:pt idx="28232">
                  <c:v>282264.63</c:v>
                </c:pt>
                <c:pt idx="28233">
                  <c:v>282274.65999999997</c:v>
                </c:pt>
                <c:pt idx="28234">
                  <c:v>282284.63</c:v>
                </c:pt>
                <c:pt idx="28235">
                  <c:v>282294.63</c:v>
                </c:pt>
                <c:pt idx="28236">
                  <c:v>282304.63</c:v>
                </c:pt>
                <c:pt idx="28237">
                  <c:v>282314.63</c:v>
                </c:pt>
                <c:pt idx="28238">
                  <c:v>282324.65999999997</c:v>
                </c:pt>
                <c:pt idx="28239">
                  <c:v>282334.63</c:v>
                </c:pt>
                <c:pt idx="28240">
                  <c:v>282344.63</c:v>
                </c:pt>
                <c:pt idx="28241">
                  <c:v>282354.63</c:v>
                </c:pt>
                <c:pt idx="28242">
                  <c:v>282364.63</c:v>
                </c:pt>
                <c:pt idx="28243">
                  <c:v>282374.63</c:v>
                </c:pt>
                <c:pt idx="28244">
                  <c:v>282384.63</c:v>
                </c:pt>
                <c:pt idx="28245">
                  <c:v>282394.63</c:v>
                </c:pt>
                <c:pt idx="28246">
                  <c:v>282404.63</c:v>
                </c:pt>
                <c:pt idx="28247">
                  <c:v>282414.59000000003</c:v>
                </c:pt>
                <c:pt idx="28248">
                  <c:v>282424.63</c:v>
                </c:pt>
                <c:pt idx="28249">
                  <c:v>282434.63</c:v>
                </c:pt>
                <c:pt idx="28250">
                  <c:v>282444.63</c:v>
                </c:pt>
                <c:pt idx="28251">
                  <c:v>282454.63</c:v>
                </c:pt>
                <c:pt idx="28252">
                  <c:v>282464.59000000003</c:v>
                </c:pt>
                <c:pt idx="28253">
                  <c:v>282474.63</c:v>
                </c:pt>
                <c:pt idx="28254">
                  <c:v>282484.59000000003</c:v>
                </c:pt>
                <c:pt idx="28255">
                  <c:v>282494.59000000003</c:v>
                </c:pt>
                <c:pt idx="28256">
                  <c:v>282504.59000000003</c:v>
                </c:pt>
                <c:pt idx="28257">
                  <c:v>282514.59000000003</c:v>
                </c:pt>
                <c:pt idx="28258">
                  <c:v>282524.63</c:v>
                </c:pt>
                <c:pt idx="28259">
                  <c:v>282534.59000000003</c:v>
                </c:pt>
                <c:pt idx="28260">
                  <c:v>282544.59000000003</c:v>
                </c:pt>
                <c:pt idx="28261">
                  <c:v>282554.59000000003</c:v>
                </c:pt>
                <c:pt idx="28262">
                  <c:v>282564.59000000003</c:v>
                </c:pt>
                <c:pt idx="28263">
                  <c:v>282574.56</c:v>
                </c:pt>
                <c:pt idx="28264">
                  <c:v>282584.59000000003</c:v>
                </c:pt>
                <c:pt idx="28265">
                  <c:v>282594.56</c:v>
                </c:pt>
                <c:pt idx="28266">
                  <c:v>282604.56</c:v>
                </c:pt>
                <c:pt idx="28267">
                  <c:v>282614.56</c:v>
                </c:pt>
                <c:pt idx="28268">
                  <c:v>282624.56</c:v>
                </c:pt>
                <c:pt idx="28269">
                  <c:v>282634.59000000003</c:v>
                </c:pt>
                <c:pt idx="28270">
                  <c:v>282644.56</c:v>
                </c:pt>
                <c:pt idx="28271">
                  <c:v>282654.56</c:v>
                </c:pt>
                <c:pt idx="28272">
                  <c:v>282664.56</c:v>
                </c:pt>
                <c:pt idx="28273">
                  <c:v>282674.56</c:v>
                </c:pt>
                <c:pt idx="28274">
                  <c:v>282684.56</c:v>
                </c:pt>
                <c:pt idx="28275">
                  <c:v>282694.56</c:v>
                </c:pt>
                <c:pt idx="28276">
                  <c:v>282704.56</c:v>
                </c:pt>
                <c:pt idx="28277">
                  <c:v>282714.56</c:v>
                </c:pt>
                <c:pt idx="28278">
                  <c:v>282724.56</c:v>
                </c:pt>
                <c:pt idx="28279">
                  <c:v>282734.56</c:v>
                </c:pt>
                <c:pt idx="28280">
                  <c:v>282744.56</c:v>
                </c:pt>
                <c:pt idx="28281">
                  <c:v>282754.56</c:v>
                </c:pt>
                <c:pt idx="28282">
                  <c:v>282764.56</c:v>
                </c:pt>
                <c:pt idx="28283">
                  <c:v>282774.53000000003</c:v>
                </c:pt>
                <c:pt idx="28284">
                  <c:v>282784.56</c:v>
                </c:pt>
                <c:pt idx="28285">
                  <c:v>282794.53000000003</c:v>
                </c:pt>
                <c:pt idx="28286">
                  <c:v>282804.56</c:v>
                </c:pt>
                <c:pt idx="28287">
                  <c:v>282814.53000000003</c:v>
                </c:pt>
                <c:pt idx="28288">
                  <c:v>282824.53000000003</c:v>
                </c:pt>
                <c:pt idx="28289">
                  <c:v>282834.53000000003</c:v>
                </c:pt>
                <c:pt idx="28290">
                  <c:v>282844.53000000003</c:v>
                </c:pt>
                <c:pt idx="28291">
                  <c:v>282854.53000000003</c:v>
                </c:pt>
                <c:pt idx="28292">
                  <c:v>282864.53000000003</c:v>
                </c:pt>
                <c:pt idx="28293">
                  <c:v>282874.53000000003</c:v>
                </c:pt>
                <c:pt idx="28294">
                  <c:v>282884.5</c:v>
                </c:pt>
                <c:pt idx="28295">
                  <c:v>282894.53000000003</c:v>
                </c:pt>
                <c:pt idx="28296">
                  <c:v>282904.5</c:v>
                </c:pt>
                <c:pt idx="28297">
                  <c:v>282914.53000000003</c:v>
                </c:pt>
                <c:pt idx="28298">
                  <c:v>282924.5</c:v>
                </c:pt>
                <c:pt idx="28299">
                  <c:v>282934.5</c:v>
                </c:pt>
                <c:pt idx="28300">
                  <c:v>282944.53000000003</c:v>
                </c:pt>
                <c:pt idx="28301">
                  <c:v>282954.5</c:v>
                </c:pt>
                <c:pt idx="28302">
                  <c:v>282964.5</c:v>
                </c:pt>
                <c:pt idx="28303">
                  <c:v>282974.5</c:v>
                </c:pt>
                <c:pt idx="28304">
                  <c:v>282984.5</c:v>
                </c:pt>
                <c:pt idx="28305">
                  <c:v>282994.5</c:v>
                </c:pt>
                <c:pt idx="28306">
                  <c:v>283004.5</c:v>
                </c:pt>
                <c:pt idx="28307">
                  <c:v>283014.5</c:v>
                </c:pt>
                <c:pt idx="28308">
                  <c:v>283024.5</c:v>
                </c:pt>
                <c:pt idx="28309">
                  <c:v>283034.5</c:v>
                </c:pt>
                <c:pt idx="28310">
                  <c:v>283044.5</c:v>
                </c:pt>
                <c:pt idx="28311">
                  <c:v>283054.5</c:v>
                </c:pt>
                <c:pt idx="28312">
                  <c:v>283064.5</c:v>
                </c:pt>
                <c:pt idx="28313">
                  <c:v>283074.5</c:v>
                </c:pt>
                <c:pt idx="28314">
                  <c:v>283084.46999999997</c:v>
                </c:pt>
                <c:pt idx="28315">
                  <c:v>283094.5</c:v>
                </c:pt>
                <c:pt idx="28316">
                  <c:v>283104.46999999997</c:v>
                </c:pt>
                <c:pt idx="28317">
                  <c:v>283114.5</c:v>
                </c:pt>
                <c:pt idx="28318">
                  <c:v>283124.46999999997</c:v>
                </c:pt>
                <c:pt idx="28319">
                  <c:v>283134.46999999997</c:v>
                </c:pt>
                <c:pt idx="28320">
                  <c:v>283144.46999999997</c:v>
                </c:pt>
                <c:pt idx="28321">
                  <c:v>283154.46999999997</c:v>
                </c:pt>
                <c:pt idx="28322">
                  <c:v>283164.46999999997</c:v>
                </c:pt>
                <c:pt idx="28323">
                  <c:v>283174.46999999997</c:v>
                </c:pt>
                <c:pt idx="28324">
                  <c:v>283184.46999999997</c:v>
                </c:pt>
                <c:pt idx="28325">
                  <c:v>283194.44</c:v>
                </c:pt>
                <c:pt idx="28326">
                  <c:v>283204.46999999997</c:v>
                </c:pt>
                <c:pt idx="28327">
                  <c:v>283214.44</c:v>
                </c:pt>
                <c:pt idx="28328">
                  <c:v>283224.46999999997</c:v>
                </c:pt>
                <c:pt idx="28329">
                  <c:v>283234.44</c:v>
                </c:pt>
                <c:pt idx="28330">
                  <c:v>283244.44</c:v>
                </c:pt>
                <c:pt idx="28331">
                  <c:v>283254.44</c:v>
                </c:pt>
                <c:pt idx="28332">
                  <c:v>283264.44</c:v>
                </c:pt>
                <c:pt idx="28333">
                  <c:v>283274.44</c:v>
                </c:pt>
                <c:pt idx="28334">
                  <c:v>283284.44</c:v>
                </c:pt>
                <c:pt idx="28335">
                  <c:v>283294.44</c:v>
                </c:pt>
                <c:pt idx="28336">
                  <c:v>283304.44</c:v>
                </c:pt>
                <c:pt idx="28337">
                  <c:v>283314.44</c:v>
                </c:pt>
                <c:pt idx="28338">
                  <c:v>283324.44</c:v>
                </c:pt>
                <c:pt idx="28339">
                  <c:v>283334.44</c:v>
                </c:pt>
                <c:pt idx="28340">
                  <c:v>283344.44</c:v>
                </c:pt>
                <c:pt idx="28341">
                  <c:v>283354.44</c:v>
                </c:pt>
                <c:pt idx="28342">
                  <c:v>283364.44</c:v>
                </c:pt>
                <c:pt idx="28343">
                  <c:v>283374.44</c:v>
                </c:pt>
                <c:pt idx="28344">
                  <c:v>283384.44</c:v>
                </c:pt>
                <c:pt idx="28345">
                  <c:v>283394.44</c:v>
                </c:pt>
                <c:pt idx="28346">
                  <c:v>283404.44</c:v>
                </c:pt>
                <c:pt idx="28347">
                  <c:v>283414.40999999997</c:v>
                </c:pt>
                <c:pt idx="28348">
                  <c:v>283424.44</c:v>
                </c:pt>
                <c:pt idx="28349">
                  <c:v>283434.40999999997</c:v>
                </c:pt>
                <c:pt idx="28350">
                  <c:v>283444.40999999997</c:v>
                </c:pt>
                <c:pt idx="28351">
                  <c:v>283454.40999999997</c:v>
                </c:pt>
                <c:pt idx="28352">
                  <c:v>283464.40999999997</c:v>
                </c:pt>
                <c:pt idx="28353">
                  <c:v>283474.44</c:v>
                </c:pt>
                <c:pt idx="28354">
                  <c:v>283484.40999999997</c:v>
                </c:pt>
                <c:pt idx="28355">
                  <c:v>283494.40999999997</c:v>
                </c:pt>
                <c:pt idx="28356">
                  <c:v>283504.40999999997</c:v>
                </c:pt>
                <c:pt idx="28357">
                  <c:v>283514.40999999997</c:v>
                </c:pt>
                <c:pt idx="28358">
                  <c:v>283524.38</c:v>
                </c:pt>
                <c:pt idx="28359">
                  <c:v>283534.40999999997</c:v>
                </c:pt>
                <c:pt idx="28360">
                  <c:v>283544.38</c:v>
                </c:pt>
                <c:pt idx="28361">
                  <c:v>283554.38</c:v>
                </c:pt>
                <c:pt idx="28362">
                  <c:v>283564.38</c:v>
                </c:pt>
                <c:pt idx="28363">
                  <c:v>283574.38</c:v>
                </c:pt>
                <c:pt idx="28364">
                  <c:v>283584.40999999997</c:v>
                </c:pt>
                <c:pt idx="28365">
                  <c:v>283594.38</c:v>
                </c:pt>
                <c:pt idx="28366">
                  <c:v>283604.38</c:v>
                </c:pt>
                <c:pt idx="28367">
                  <c:v>283614.38</c:v>
                </c:pt>
                <c:pt idx="28368">
                  <c:v>283624.38</c:v>
                </c:pt>
                <c:pt idx="28369">
                  <c:v>283634.38</c:v>
                </c:pt>
                <c:pt idx="28370">
                  <c:v>283644.38</c:v>
                </c:pt>
                <c:pt idx="28371">
                  <c:v>283654.38</c:v>
                </c:pt>
                <c:pt idx="28372">
                  <c:v>283664.38</c:v>
                </c:pt>
                <c:pt idx="28373">
                  <c:v>283674.34000000003</c:v>
                </c:pt>
                <c:pt idx="28374">
                  <c:v>283684.38</c:v>
                </c:pt>
                <c:pt idx="28375">
                  <c:v>283694.38</c:v>
                </c:pt>
                <c:pt idx="28376">
                  <c:v>283704.38</c:v>
                </c:pt>
                <c:pt idx="28377">
                  <c:v>283714.38</c:v>
                </c:pt>
                <c:pt idx="28378">
                  <c:v>283724.34000000003</c:v>
                </c:pt>
                <c:pt idx="28379">
                  <c:v>283734.38</c:v>
                </c:pt>
                <c:pt idx="28380">
                  <c:v>283744.34000000003</c:v>
                </c:pt>
                <c:pt idx="28381">
                  <c:v>283754.34000000003</c:v>
                </c:pt>
                <c:pt idx="28382">
                  <c:v>283764.34000000003</c:v>
                </c:pt>
                <c:pt idx="28383">
                  <c:v>283774.34000000003</c:v>
                </c:pt>
                <c:pt idx="28384">
                  <c:v>283784.38</c:v>
                </c:pt>
                <c:pt idx="28385">
                  <c:v>283794.34000000003</c:v>
                </c:pt>
                <c:pt idx="28386">
                  <c:v>283804.34000000003</c:v>
                </c:pt>
                <c:pt idx="28387">
                  <c:v>283814.34000000003</c:v>
                </c:pt>
                <c:pt idx="28388">
                  <c:v>283824.34000000003</c:v>
                </c:pt>
                <c:pt idx="28389">
                  <c:v>283834.31</c:v>
                </c:pt>
                <c:pt idx="28390">
                  <c:v>283844.34000000003</c:v>
                </c:pt>
                <c:pt idx="28391">
                  <c:v>283854.31</c:v>
                </c:pt>
                <c:pt idx="28392">
                  <c:v>283864.31</c:v>
                </c:pt>
                <c:pt idx="28393">
                  <c:v>283874.31</c:v>
                </c:pt>
                <c:pt idx="28394">
                  <c:v>283884.31</c:v>
                </c:pt>
                <c:pt idx="28395">
                  <c:v>283894.34000000003</c:v>
                </c:pt>
                <c:pt idx="28396">
                  <c:v>283904.31</c:v>
                </c:pt>
                <c:pt idx="28397">
                  <c:v>283914.31</c:v>
                </c:pt>
                <c:pt idx="28398">
                  <c:v>283924.31</c:v>
                </c:pt>
                <c:pt idx="28399">
                  <c:v>283934.31</c:v>
                </c:pt>
                <c:pt idx="28400">
                  <c:v>283944.31</c:v>
                </c:pt>
                <c:pt idx="28401">
                  <c:v>283954.31</c:v>
                </c:pt>
                <c:pt idx="28402">
                  <c:v>283964.31</c:v>
                </c:pt>
                <c:pt idx="28403">
                  <c:v>283974.31</c:v>
                </c:pt>
                <c:pt idx="28404">
                  <c:v>283984.31</c:v>
                </c:pt>
                <c:pt idx="28405">
                  <c:v>283994.31</c:v>
                </c:pt>
                <c:pt idx="28406">
                  <c:v>284004.31</c:v>
                </c:pt>
                <c:pt idx="28407">
                  <c:v>284014.31</c:v>
                </c:pt>
                <c:pt idx="28408">
                  <c:v>284024.31</c:v>
                </c:pt>
                <c:pt idx="28409">
                  <c:v>284034.28000000003</c:v>
                </c:pt>
                <c:pt idx="28410">
                  <c:v>284044.31</c:v>
                </c:pt>
                <c:pt idx="28411">
                  <c:v>284054.28000000003</c:v>
                </c:pt>
                <c:pt idx="28412">
                  <c:v>284064.31</c:v>
                </c:pt>
                <c:pt idx="28413">
                  <c:v>284074.28000000003</c:v>
                </c:pt>
                <c:pt idx="28414">
                  <c:v>284084.28000000003</c:v>
                </c:pt>
                <c:pt idx="28415">
                  <c:v>284094.28000000003</c:v>
                </c:pt>
                <c:pt idx="28416">
                  <c:v>284104.28000000003</c:v>
                </c:pt>
                <c:pt idx="28417">
                  <c:v>284114.28000000003</c:v>
                </c:pt>
                <c:pt idx="28418">
                  <c:v>284124.28000000003</c:v>
                </c:pt>
                <c:pt idx="28419">
                  <c:v>284134.28000000003</c:v>
                </c:pt>
                <c:pt idx="28420">
                  <c:v>284144.25</c:v>
                </c:pt>
                <c:pt idx="28421">
                  <c:v>284154.28000000003</c:v>
                </c:pt>
                <c:pt idx="28422">
                  <c:v>284164.25</c:v>
                </c:pt>
                <c:pt idx="28423">
                  <c:v>284174.28000000003</c:v>
                </c:pt>
                <c:pt idx="28424">
                  <c:v>284184.25</c:v>
                </c:pt>
                <c:pt idx="28425">
                  <c:v>284194.25</c:v>
                </c:pt>
                <c:pt idx="28426">
                  <c:v>284204.28000000003</c:v>
                </c:pt>
                <c:pt idx="28427">
                  <c:v>284214.25</c:v>
                </c:pt>
                <c:pt idx="28428">
                  <c:v>284224.25</c:v>
                </c:pt>
                <c:pt idx="28429">
                  <c:v>284234.25</c:v>
                </c:pt>
                <c:pt idx="28430">
                  <c:v>284244.25</c:v>
                </c:pt>
                <c:pt idx="28431">
                  <c:v>284254.25</c:v>
                </c:pt>
                <c:pt idx="28432">
                  <c:v>284264.25</c:v>
                </c:pt>
                <c:pt idx="28433">
                  <c:v>284274.25</c:v>
                </c:pt>
                <c:pt idx="28434">
                  <c:v>284284.25</c:v>
                </c:pt>
                <c:pt idx="28435">
                  <c:v>284294.25</c:v>
                </c:pt>
                <c:pt idx="28436">
                  <c:v>284304.25</c:v>
                </c:pt>
                <c:pt idx="28437">
                  <c:v>284314.25</c:v>
                </c:pt>
                <c:pt idx="28438">
                  <c:v>284324.25</c:v>
                </c:pt>
                <c:pt idx="28439">
                  <c:v>284334.25</c:v>
                </c:pt>
                <c:pt idx="28440">
                  <c:v>284344.21999999997</c:v>
                </c:pt>
                <c:pt idx="28441">
                  <c:v>284354.25</c:v>
                </c:pt>
                <c:pt idx="28442">
                  <c:v>284364.21999999997</c:v>
                </c:pt>
                <c:pt idx="28443">
                  <c:v>284374.25</c:v>
                </c:pt>
                <c:pt idx="28444">
                  <c:v>284384.21999999997</c:v>
                </c:pt>
                <c:pt idx="28445">
                  <c:v>284394.21999999997</c:v>
                </c:pt>
                <c:pt idx="28446">
                  <c:v>284404.21999999997</c:v>
                </c:pt>
                <c:pt idx="28447">
                  <c:v>284414.21999999997</c:v>
                </c:pt>
                <c:pt idx="28448">
                  <c:v>284424.21999999997</c:v>
                </c:pt>
                <c:pt idx="28449">
                  <c:v>284434.21999999997</c:v>
                </c:pt>
                <c:pt idx="28450">
                  <c:v>284444.21999999997</c:v>
                </c:pt>
                <c:pt idx="28451">
                  <c:v>284454.19</c:v>
                </c:pt>
                <c:pt idx="28452">
                  <c:v>284464.21999999997</c:v>
                </c:pt>
                <c:pt idx="28453">
                  <c:v>284474.19</c:v>
                </c:pt>
                <c:pt idx="28454">
                  <c:v>284484.21999999997</c:v>
                </c:pt>
                <c:pt idx="28455">
                  <c:v>284494.19</c:v>
                </c:pt>
                <c:pt idx="28456">
                  <c:v>284504.19</c:v>
                </c:pt>
                <c:pt idx="28457">
                  <c:v>284514.19</c:v>
                </c:pt>
                <c:pt idx="28458">
                  <c:v>284524.19</c:v>
                </c:pt>
                <c:pt idx="28459">
                  <c:v>284534.19</c:v>
                </c:pt>
                <c:pt idx="28460">
                  <c:v>284544.19</c:v>
                </c:pt>
                <c:pt idx="28461">
                  <c:v>284554.19</c:v>
                </c:pt>
                <c:pt idx="28462">
                  <c:v>284564.19</c:v>
                </c:pt>
                <c:pt idx="28463">
                  <c:v>284574.19</c:v>
                </c:pt>
                <c:pt idx="28464">
                  <c:v>284584.19</c:v>
                </c:pt>
                <c:pt idx="28465">
                  <c:v>284594.19</c:v>
                </c:pt>
                <c:pt idx="28466">
                  <c:v>284604.19</c:v>
                </c:pt>
                <c:pt idx="28467">
                  <c:v>284614.19</c:v>
                </c:pt>
                <c:pt idx="28468">
                  <c:v>284624.19</c:v>
                </c:pt>
                <c:pt idx="28469">
                  <c:v>284634.19</c:v>
                </c:pt>
                <c:pt idx="28470">
                  <c:v>284644.19</c:v>
                </c:pt>
                <c:pt idx="28471">
                  <c:v>284654.19</c:v>
                </c:pt>
                <c:pt idx="28472">
                  <c:v>284664.19</c:v>
                </c:pt>
                <c:pt idx="28473">
                  <c:v>284674.15999999997</c:v>
                </c:pt>
                <c:pt idx="28474">
                  <c:v>284684.19</c:v>
                </c:pt>
                <c:pt idx="28475">
                  <c:v>284694.15999999997</c:v>
                </c:pt>
                <c:pt idx="28476">
                  <c:v>284704.15999999997</c:v>
                </c:pt>
                <c:pt idx="28477">
                  <c:v>284714.15999999997</c:v>
                </c:pt>
                <c:pt idx="28478">
                  <c:v>284724.15999999997</c:v>
                </c:pt>
                <c:pt idx="28479">
                  <c:v>284734.19</c:v>
                </c:pt>
                <c:pt idx="28480">
                  <c:v>284744.15999999997</c:v>
                </c:pt>
                <c:pt idx="28481">
                  <c:v>284754.15999999997</c:v>
                </c:pt>
                <c:pt idx="28482">
                  <c:v>284764.15999999997</c:v>
                </c:pt>
                <c:pt idx="28483">
                  <c:v>284774.15999999997</c:v>
                </c:pt>
                <c:pt idx="28484">
                  <c:v>284784.13</c:v>
                </c:pt>
                <c:pt idx="28485">
                  <c:v>284794.15999999997</c:v>
                </c:pt>
                <c:pt idx="28486">
                  <c:v>284804.13</c:v>
                </c:pt>
                <c:pt idx="28487">
                  <c:v>284814.13</c:v>
                </c:pt>
                <c:pt idx="28488">
                  <c:v>284824.13</c:v>
                </c:pt>
                <c:pt idx="28489">
                  <c:v>284834.13</c:v>
                </c:pt>
                <c:pt idx="28490">
                  <c:v>284844.15999999997</c:v>
                </c:pt>
                <c:pt idx="28491">
                  <c:v>284854.13</c:v>
                </c:pt>
                <c:pt idx="28492">
                  <c:v>284864.13</c:v>
                </c:pt>
                <c:pt idx="28493">
                  <c:v>284874.13</c:v>
                </c:pt>
                <c:pt idx="28494">
                  <c:v>284884.13</c:v>
                </c:pt>
                <c:pt idx="28495">
                  <c:v>284894.13</c:v>
                </c:pt>
                <c:pt idx="28496">
                  <c:v>284904.13</c:v>
                </c:pt>
                <c:pt idx="28497">
                  <c:v>284914.13</c:v>
                </c:pt>
                <c:pt idx="28498">
                  <c:v>284924.13</c:v>
                </c:pt>
                <c:pt idx="28499">
                  <c:v>284934.09000000003</c:v>
                </c:pt>
                <c:pt idx="28500">
                  <c:v>284944.13</c:v>
                </c:pt>
                <c:pt idx="28501">
                  <c:v>284954.13</c:v>
                </c:pt>
                <c:pt idx="28502">
                  <c:v>284964.13</c:v>
                </c:pt>
                <c:pt idx="28503">
                  <c:v>284974.13</c:v>
                </c:pt>
                <c:pt idx="28504">
                  <c:v>284984.09000000003</c:v>
                </c:pt>
                <c:pt idx="28505">
                  <c:v>284994.13</c:v>
                </c:pt>
                <c:pt idx="28506">
                  <c:v>285004.09000000003</c:v>
                </c:pt>
                <c:pt idx="28507">
                  <c:v>285014.09000000003</c:v>
                </c:pt>
                <c:pt idx="28508">
                  <c:v>285024.09000000003</c:v>
                </c:pt>
                <c:pt idx="28509">
                  <c:v>285034.09000000003</c:v>
                </c:pt>
                <c:pt idx="28510">
                  <c:v>285044.13</c:v>
                </c:pt>
                <c:pt idx="28511">
                  <c:v>285054.09000000003</c:v>
                </c:pt>
                <c:pt idx="28512">
                  <c:v>285064.09000000003</c:v>
                </c:pt>
                <c:pt idx="28513">
                  <c:v>285074.09000000003</c:v>
                </c:pt>
                <c:pt idx="28514">
                  <c:v>285084.09000000003</c:v>
                </c:pt>
                <c:pt idx="28515">
                  <c:v>285094.06</c:v>
                </c:pt>
                <c:pt idx="28516">
                  <c:v>285104.09000000003</c:v>
                </c:pt>
                <c:pt idx="28517">
                  <c:v>285114.06</c:v>
                </c:pt>
                <c:pt idx="28518">
                  <c:v>285124.09000000003</c:v>
                </c:pt>
                <c:pt idx="28519">
                  <c:v>285134.06</c:v>
                </c:pt>
                <c:pt idx="28520">
                  <c:v>285144.06</c:v>
                </c:pt>
                <c:pt idx="28521">
                  <c:v>285154.09000000003</c:v>
                </c:pt>
                <c:pt idx="28522">
                  <c:v>285164.06</c:v>
                </c:pt>
                <c:pt idx="28523">
                  <c:v>285174.06</c:v>
                </c:pt>
                <c:pt idx="28524">
                  <c:v>285184.06</c:v>
                </c:pt>
                <c:pt idx="28525">
                  <c:v>285194.06</c:v>
                </c:pt>
                <c:pt idx="28526">
                  <c:v>285204.06</c:v>
                </c:pt>
                <c:pt idx="28527">
                  <c:v>285214.06</c:v>
                </c:pt>
                <c:pt idx="28528">
                  <c:v>285224.06</c:v>
                </c:pt>
                <c:pt idx="28529">
                  <c:v>285234.06</c:v>
                </c:pt>
                <c:pt idx="28530">
                  <c:v>285244.06</c:v>
                </c:pt>
                <c:pt idx="28531">
                  <c:v>285254.06</c:v>
                </c:pt>
                <c:pt idx="28532">
                  <c:v>285264.06</c:v>
                </c:pt>
                <c:pt idx="28533">
                  <c:v>285274.06</c:v>
                </c:pt>
                <c:pt idx="28534">
                  <c:v>285284.06</c:v>
                </c:pt>
                <c:pt idx="28535">
                  <c:v>285294.03000000003</c:v>
                </c:pt>
                <c:pt idx="28536">
                  <c:v>285304.06</c:v>
                </c:pt>
                <c:pt idx="28537">
                  <c:v>285314.03000000003</c:v>
                </c:pt>
                <c:pt idx="28538">
                  <c:v>285324.06</c:v>
                </c:pt>
                <c:pt idx="28539">
                  <c:v>285334.03000000003</c:v>
                </c:pt>
                <c:pt idx="28540">
                  <c:v>285344.03000000003</c:v>
                </c:pt>
                <c:pt idx="28541">
                  <c:v>285354.03000000003</c:v>
                </c:pt>
                <c:pt idx="28542">
                  <c:v>285364.03000000003</c:v>
                </c:pt>
                <c:pt idx="28543">
                  <c:v>285374.03000000003</c:v>
                </c:pt>
                <c:pt idx="28544">
                  <c:v>285384.03000000003</c:v>
                </c:pt>
                <c:pt idx="28545">
                  <c:v>285394.03000000003</c:v>
                </c:pt>
                <c:pt idx="28546">
                  <c:v>285404</c:v>
                </c:pt>
                <c:pt idx="28547">
                  <c:v>285414.03000000003</c:v>
                </c:pt>
                <c:pt idx="28548">
                  <c:v>285424</c:v>
                </c:pt>
                <c:pt idx="28549">
                  <c:v>285434.03000000003</c:v>
                </c:pt>
                <c:pt idx="28550">
                  <c:v>285444</c:v>
                </c:pt>
                <c:pt idx="28551">
                  <c:v>285454</c:v>
                </c:pt>
                <c:pt idx="28552">
                  <c:v>285464.03000000003</c:v>
                </c:pt>
                <c:pt idx="28553">
                  <c:v>285474</c:v>
                </c:pt>
                <c:pt idx="28554">
                  <c:v>285484</c:v>
                </c:pt>
                <c:pt idx="28555">
                  <c:v>285494</c:v>
                </c:pt>
                <c:pt idx="28556">
                  <c:v>285504</c:v>
                </c:pt>
                <c:pt idx="28557">
                  <c:v>285514</c:v>
                </c:pt>
                <c:pt idx="28558">
                  <c:v>285524</c:v>
                </c:pt>
                <c:pt idx="28559">
                  <c:v>285534</c:v>
                </c:pt>
                <c:pt idx="28560">
                  <c:v>285544</c:v>
                </c:pt>
                <c:pt idx="28561">
                  <c:v>285554</c:v>
                </c:pt>
                <c:pt idx="28562">
                  <c:v>285564</c:v>
                </c:pt>
                <c:pt idx="28563">
                  <c:v>285574</c:v>
                </c:pt>
                <c:pt idx="28564">
                  <c:v>285584</c:v>
                </c:pt>
                <c:pt idx="28565">
                  <c:v>285594</c:v>
                </c:pt>
                <c:pt idx="28566">
                  <c:v>285603.96999999997</c:v>
                </c:pt>
                <c:pt idx="28567">
                  <c:v>285614</c:v>
                </c:pt>
                <c:pt idx="28568">
                  <c:v>285623.96999999997</c:v>
                </c:pt>
                <c:pt idx="28569">
                  <c:v>285634</c:v>
                </c:pt>
                <c:pt idx="28570">
                  <c:v>285643.96999999997</c:v>
                </c:pt>
                <c:pt idx="28571">
                  <c:v>285653.96999999997</c:v>
                </c:pt>
                <c:pt idx="28572">
                  <c:v>285663.96999999997</c:v>
                </c:pt>
                <c:pt idx="28573">
                  <c:v>285673.96999999997</c:v>
                </c:pt>
                <c:pt idx="28574">
                  <c:v>285683.96999999997</c:v>
                </c:pt>
                <c:pt idx="28575">
                  <c:v>285693.96999999997</c:v>
                </c:pt>
                <c:pt idx="28576">
                  <c:v>285703.96999999997</c:v>
                </c:pt>
                <c:pt idx="28577">
                  <c:v>285713.96999999997</c:v>
                </c:pt>
                <c:pt idx="28578">
                  <c:v>285723.96999999997</c:v>
                </c:pt>
                <c:pt idx="28579">
                  <c:v>285733.94</c:v>
                </c:pt>
                <c:pt idx="28580">
                  <c:v>285743.96999999997</c:v>
                </c:pt>
                <c:pt idx="28581">
                  <c:v>285753.94</c:v>
                </c:pt>
                <c:pt idx="28582">
                  <c:v>285763.94</c:v>
                </c:pt>
                <c:pt idx="28583">
                  <c:v>285773.94</c:v>
                </c:pt>
                <c:pt idx="28584">
                  <c:v>285783.94</c:v>
                </c:pt>
                <c:pt idx="28585">
                  <c:v>285793.96999999997</c:v>
                </c:pt>
                <c:pt idx="28586">
                  <c:v>285803.94</c:v>
                </c:pt>
                <c:pt idx="28587">
                  <c:v>285813.94</c:v>
                </c:pt>
                <c:pt idx="28588">
                  <c:v>285823.94</c:v>
                </c:pt>
                <c:pt idx="28589">
                  <c:v>285833.94</c:v>
                </c:pt>
                <c:pt idx="28590">
                  <c:v>285843.94</c:v>
                </c:pt>
                <c:pt idx="28591">
                  <c:v>285853.94</c:v>
                </c:pt>
                <c:pt idx="28592">
                  <c:v>285863.94</c:v>
                </c:pt>
                <c:pt idx="28593">
                  <c:v>285873.94</c:v>
                </c:pt>
                <c:pt idx="28594">
                  <c:v>285883.94</c:v>
                </c:pt>
                <c:pt idx="28595">
                  <c:v>285893.94</c:v>
                </c:pt>
                <c:pt idx="28596">
                  <c:v>285903.94</c:v>
                </c:pt>
                <c:pt idx="28597">
                  <c:v>285913.94</c:v>
                </c:pt>
                <c:pt idx="28598">
                  <c:v>285923.94</c:v>
                </c:pt>
                <c:pt idx="28599">
                  <c:v>285933.90999999997</c:v>
                </c:pt>
                <c:pt idx="28600">
                  <c:v>285943.94</c:v>
                </c:pt>
                <c:pt idx="28601">
                  <c:v>285953.90999999997</c:v>
                </c:pt>
                <c:pt idx="28602">
                  <c:v>285963.90999999997</c:v>
                </c:pt>
                <c:pt idx="28603">
                  <c:v>285973.90999999997</c:v>
                </c:pt>
                <c:pt idx="28604">
                  <c:v>285983.90999999997</c:v>
                </c:pt>
                <c:pt idx="28605">
                  <c:v>285993.94</c:v>
                </c:pt>
                <c:pt idx="28606">
                  <c:v>286003.90999999997</c:v>
                </c:pt>
                <c:pt idx="28607">
                  <c:v>286013.90999999997</c:v>
                </c:pt>
                <c:pt idx="28608">
                  <c:v>286023.90999999997</c:v>
                </c:pt>
                <c:pt idx="28609">
                  <c:v>286033.90999999997</c:v>
                </c:pt>
                <c:pt idx="28610">
                  <c:v>286043.88</c:v>
                </c:pt>
                <c:pt idx="28611">
                  <c:v>286053.90999999997</c:v>
                </c:pt>
                <c:pt idx="28612">
                  <c:v>286063.88</c:v>
                </c:pt>
                <c:pt idx="28613">
                  <c:v>286073.88</c:v>
                </c:pt>
                <c:pt idx="28614">
                  <c:v>286083.88</c:v>
                </c:pt>
                <c:pt idx="28615">
                  <c:v>286093.88</c:v>
                </c:pt>
                <c:pt idx="28616">
                  <c:v>286103.90999999997</c:v>
                </c:pt>
                <c:pt idx="28617">
                  <c:v>286113.88</c:v>
                </c:pt>
                <c:pt idx="28618">
                  <c:v>286123.88</c:v>
                </c:pt>
                <c:pt idx="28619">
                  <c:v>286133.88</c:v>
                </c:pt>
                <c:pt idx="28620">
                  <c:v>286143.88</c:v>
                </c:pt>
                <c:pt idx="28621">
                  <c:v>286153.88</c:v>
                </c:pt>
                <c:pt idx="28622">
                  <c:v>286163.88</c:v>
                </c:pt>
                <c:pt idx="28623">
                  <c:v>286173.88</c:v>
                </c:pt>
                <c:pt idx="28624">
                  <c:v>286183.88</c:v>
                </c:pt>
                <c:pt idx="28625">
                  <c:v>286193.88</c:v>
                </c:pt>
                <c:pt idx="28626">
                  <c:v>286203.88</c:v>
                </c:pt>
                <c:pt idx="28627">
                  <c:v>286213.88</c:v>
                </c:pt>
                <c:pt idx="28628">
                  <c:v>286223.88</c:v>
                </c:pt>
                <c:pt idx="28629">
                  <c:v>286233.88</c:v>
                </c:pt>
                <c:pt idx="28630">
                  <c:v>286243.84000000003</c:v>
                </c:pt>
                <c:pt idx="28631">
                  <c:v>286253.88</c:v>
                </c:pt>
                <c:pt idx="28632">
                  <c:v>286263.84000000003</c:v>
                </c:pt>
                <c:pt idx="28633">
                  <c:v>286273.84000000003</c:v>
                </c:pt>
                <c:pt idx="28634">
                  <c:v>286283.84000000003</c:v>
                </c:pt>
                <c:pt idx="28635">
                  <c:v>286293.84000000003</c:v>
                </c:pt>
                <c:pt idx="28636">
                  <c:v>286303.88</c:v>
                </c:pt>
                <c:pt idx="28637">
                  <c:v>286313.84000000003</c:v>
                </c:pt>
                <c:pt idx="28638">
                  <c:v>286323.84000000003</c:v>
                </c:pt>
                <c:pt idx="28639">
                  <c:v>286333.84000000003</c:v>
                </c:pt>
                <c:pt idx="28640">
                  <c:v>286343.84000000003</c:v>
                </c:pt>
                <c:pt idx="28641">
                  <c:v>286353.81</c:v>
                </c:pt>
                <c:pt idx="28642">
                  <c:v>286363.84000000003</c:v>
                </c:pt>
                <c:pt idx="28643">
                  <c:v>286373.81</c:v>
                </c:pt>
                <c:pt idx="28644">
                  <c:v>286383.84000000003</c:v>
                </c:pt>
                <c:pt idx="28645">
                  <c:v>286393.81</c:v>
                </c:pt>
                <c:pt idx="28646">
                  <c:v>286403.81</c:v>
                </c:pt>
                <c:pt idx="28647">
                  <c:v>286413.84000000003</c:v>
                </c:pt>
                <c:pt idx="28648">
                  <c:v>286423.81</c:v>
                </c:pt>
                <c:pt idx="28649">
                  <c:v>286433.81</c:v>
                </c:pt>
                <c:pt idx="28650">
                  <c:v>286443.81</c:v>
                </c:pt>
                <c:pt idx="28651">
                  <c:v>286453.81</c:v>
                </c:pt>
                <c:pt idx="28652">
                  <c:v>286463.81</c:v>
                </c:pt>
                <c:pt idx="28653">
                  <c:v>286473.81</c:v>
                </c:pt>
                <c:pt idx="28654">
                  <c:v>286483.81</c:v>
                </c:pt>
                <c:pt idx="28655">
                  <c:v>286493.81</c:v>
                </c:pt>
                <c:pt idx="28656">
                  <c:v>286503.81</c:v>
                </c:pt>
                <c:pt idx="28657">
                  <c:v>286513.81</c:v>
                </c:pt>
                <c:pt idx="28658">
                  <c:v>286523.81</c:v>
                </c:pt>
                <c:pt idx="28659">
                  <c:v>286533.81</c:v>
                </c:pt>
                <c:pt idx="28660">
                  <c:v>286543.81</c:v>
                </c:pt>
                <c:pt idx="28661">
                  <c:v>286553.78000000003</c:v>
                </c:pt>
                <c:pt idx="28662">
                  <c:v>286563.81</c:v>
                </c:pt>
                <c:pt idx="28663">
                  <c:v>286573.78000000003</c:v>
                </c:pt>
                <c:pt idx="28664">
                  <c:v>286583.81</c:v>
                </c:pt>
                <c:pt idx="28665">
                  <c:v>286593.78000000003</c:v>
                </c:pt>
                <c:pt idx="28666">
                  <c:v>286603.78000000003</c:v>
                </c:pt>
                <c:pt idx="28667">
                  <c:v>286613.81</c:v>
                </c:pt>
                <c:pt idx="28668">
                  <c:v>286623.78000000003</c:v>
                </c:pt>
                <c:pt idx="28669">
                  <c:v>286633.78000000003</c:v>
                </c:pt>
                <c:pt idx="28670">
                  <c:v>286643.78000000003</c:v>
                </c:pt>
                <c:pt idx="28671">
                  <c:v>286653.78000000003</c:v>
                </c:pt>
                <c:pt idx="28672">
                  <c:v>286663.75</c:v>
                </c:pt>
                <c:pt idx="28673">
                  <c:v>286673.78000000003</c:v>
                </c:pt>
                <c:pt idx="28674">
                  <c:v>286683.75</c:v>
                </c:pt>
                <c:pt idx="28675">
                  <c:v>286693.78000000003</c:v>
                </c:pt>
                <c:pt idx="28676">
                  <c:v>286703.75</c:v>
                </c:pt>
                <c:pt idx="28677">
                  <c:v>286713.75</c:v>
                </c:pt>
                <c:pt idx="28678">
                  <c:v>286723.78000000003</c:v>
                </c:pt>
                <c:pt idx="28679">
                  <c:v>286733.75</c:v>
                </c:pt>
                <c:pt idx="28680">
                  <c:v>286743.75</c:v>
                </c:pt>
                <c:pt idx="28681">
                  <c:v>286753.75</c:v>
                </c:pt>
                <c:pt idx="28682">
                  <c:v>286763.75</c:v>
                </c:pt>
                <c:pt idx="28683">
                  <c:v>286773.75</c:v>
                </c:pt>
                <c:pt idx="28684">
                  <c:v>286783.75</c:v>
                </c:pt>
                <c:pt idx="28685">
                  <c:v>286793.75</c:v>
                </c:pt>
                <c:pt idx="28686">
                  <c:v>286803.75</c:v>
                </c:pt>
                <c:pt idx="28687">
                  <c:v>286813.75</c:v>
                </c:pt>
                <c:pt idx="28688">
                  <c:v>286823.75</c:v>
                </c:pt>
                <c:pt idx="28689">
                  <c:v>286833.75</c:v>
                </c:pt>
                <c:pt idx="28690">
                  <c:v>286843.75</c:v>
                </c:pt>
                <c:pt idx="28691">
                  <c:v>286853.75</c:v>
                </c:pt>
                <c:pt idx="28692">
                  <c:v>286863.71999999997</c:v>
                </c:pt>
                <c:pt idx="28693">
                  <c:v>286873.75</c:v>
                </c:pt>
                <c:pt idx="28694">
                  <c:v>286883.71999999997</c:v>
                </c:pt>
                <c:pt idx="28695">
                  <c:v>286893.75</c:v>
                </c:pt>
                <c:pt idx="28696">
                  <c:v>286903.71999999997</c:v>
                </c:pt>
                <c:pt idx="28697">
                  <c:v>286913.71999999997</c:v>
                </c:pt>
                <c:pt idx="28698">
                  <c:v>286923.71999999997</c:v>
                </c:pt>
                <c:pt idx="28699">
                  <c:v>286933.71999999997</c:v>
                </c:pt>
                <c:pt idx="28700">
                  <c:v>286943.71999999997</c:v>
                </c:pt>
                <c:pt idx="28701">
                  <c:v>286953.71999999997</c:v>
                </c:pt>
                <c:pt idx="28702">
                  <c:v>286963.71999999997</c:v>
                </c:pt>
                <c:pt idx="28703">
                  <c:v>286973.71999999997</c:v>
                </c:pt>
                <c:pt idx="28704">
                  <c:v>286983.71999999997</c:v>
                </c:pt>
                <c:pt idx="28705">
                  <c:v>286993.69</c:v>
                </c:pt>
                <c:pt idx="28706">
                  <c:v>287003.71999999997</c:v>
                </c:pt>
                <c:pt idx="28707">
                  <c:v>287013.69</c:v>
                </c:pt>
                <c:pt idx="28708">
                  <c:v>287023.69</c:v>
                </c:pt>
                <c:pt idx="28709">
                  <c:v>287033.71999999997</c:v>
                </c:pt>
                <c:pt idx="28710">
                  <c:v>287043.69</c:v>
                </c:pt>
                <c:pt idx="28711">
                  <c:v>287053.71999999997</c:v>
                </c:pt>
                <c:pt idx="28712">
                  <c:v>287063.69</c:v>
                </c:pt>
                <c:pt idx="28713">
                  <c:v>287073.69</c:v>
                </c:pt>
                <c:pt idx="28714">
                  <c:v>287083.69</c:v>
                </c:pt>
                <c:pt idx="28715">
                  <c:v>287093.69</c:v>
                </c:pt>
                <c:pt idx="28716">
                  <c:v>287103.69</c:v>
                </c:pt>
                <c:pt idx="28717">
                  <c:v>287113.69</c:v>
                </c:pt>
                <c:pt idx="28718">
                  <c:v>287123.69</c:v>
                </c:pt>
                <c:pt idx="28719">
                  <c:v>287133.69</c:v>
                </c:pt>
                <c:pt idx="28720">
                  <c:v>287143.69</c:v>
                </c:pt>
                <c:pt idx="28721">
                  <c:v>287153.69</c:v>
                </c:pt>
                <c:pt idx="28722">
                  <c:v>287163.69</c:v>
                </c:pt>
                <c:pt idx="28723">
                  <c:v>287173.69</c:v>
                </c:pt>
                <c:pt idx="28724">
                  <c:v>287183.69</c:v>
                </c:pt>
                <c:pt idx="28725">
                  <c:v>287193.65999999997</c:v>
                </c:pt>
                <c:pt idx="28726">
                  <c:v>287203.69</c:v>
                </c:pt>
                <c:pt idx="28727">
                  <c:v>287213.65999999997</c:v>
                </c:pt>
                <c:pt idx="28728">
                  <c:v>287223.65999999997</c:v>
                </c:pt>
                <c:pt idx="28729">
                  <c:v>287233.69</c:v>
                </c:pt>
                <c:pt idx="28730">
                  <c:v>287243.65999999997</c:v>
                </c:pt>
                <c:pt idx="28731">
                  <c:v>287253.69</c:v>
                </c:pt>
                <c:pt idx="28732">
                  <c:v>287263.65999999997</c:v>
                </c:pt>
                <c:pt idx="28733">
                  <c:v>287273.65999999997</c:v>
                </c:pt>
                <c:pt idx="28734">
                  <c:v>287283.65999999997</c:v>
                </c:pt>
                <c:pt idx="28735">
                  <c:v>287293.65999999997</c:v>
                </c:pt>
                <c:pt idx="28736">
                  <c:v>287303.63</c:v>
                </c:pt>
                <c:pt idx="28737">
                  <c:v>287313.65999999997</c:v>
                </c:pt>
                <c:pt idx="28738">
                  <c:v>287323.63</c:v>
                </c:pt>
                <c:pt idx="28739">
                  <c:v>287333.63</c:v>
                </c:pt>
                <c:pt idx="28740">
                  <c:v>287343.65999999997</c:v>
                </c:pt>
                <c:pt idx="28741">
                  <c:v>287353.63</c:v>
                </c:pt>
                <c:pt idx="28742">
                  <c:v>287363.65999999997</c:v>
                </c:pt>
                <c:pt idx="28743">
                  <c:v>287373.63</c:v>
                </c:pt>
                <c:pt idx="28744">
                  <c:v>287383.63</c:v>
                </c:pt>
                <c:pt idx="28745">
                  <c:v>287393.63</c:v>
                </c:pt>
                <c:pt idx="28746">
                  <c:v>287403.63</c:v>
                </c:pt>
                <c:pt idx="28747">
                  <c:v>287413.63</c:v>
                </c:pt>
                <c:pt idx="28748">
                  <c:v>287423.63</c:v>
                </c:pt>
                <c:pt idx="28749">
                  <c:v>287433.63</c:v>
                </c:pt>
                <c:pt idx="28750">
                  <c:v>287443.63</c:v>
                </c:pt>
                <c:pt idx="28751">
                  <c:v>287453.63</c:v>
                </c:pt>
                <c:pt idx="28752">
                  <c:v>287463.63</c:v>
                </c:pt>
                <c:pt idx="28753">
                  <c:v>287473.63</c:v>
                </c:pt>
                <c:pt idx="28754">
                  <c:v>287483.63</c:v>
                </c:pt>
                <c:pt idx="28755">
                  <c:v>287493.63</c:v>
                </c:pt>
                <c:pt idx="28756">
                  <c:v>287503.59000000003</c:v>
                </c:pt>
                <c:pt idx="28757">
                  <c:v>287513.63</c:v>
                </c:pt>
                <c:pt idx="28758">
                  <c:v>287523.59000000003</c:v>
                </c:pt>
                <c:pt idx="28759">
                  <c:v>287533.59000000003</c:v>
                </c:pt>
                <c:pt idx="28760">
                  <c:v>287543.59000000003</c:v>
                </c:pt>
                <c:pt idx="28761">
                  <c:v>287553.59000000003</c:v>
                </c:pt>
                <c:pt idx="28762">
                  <c:v>287563.63</c:v>
                </c:pt>
                <c:pt idx="28763">
                  <c:v>287573.59000000003</c:v>
                </c:pt>
                <c:pt idx="28764">
                  <c:v>287583.59000000003</c:v>
                </c:pt>
                <c:pt idx="28765">
                  <c:v>287593.59000000003</c:v>
                </c:pt>
                <c:pt idx="28766">
                  <c:v>287603.59000000003</c:v>
                </c:pt>
                <c:pt idx="28767">
                  <c:v>287613.56</c:v>
                </c:pt>
                <c:pt idx="28768">
                  <c:v>287623.59000000003</c:v>
                </c:pt>
                <c:pt idx="28769">
                  <c:v>287633.56</c:v>
                </c:pt>
                <c:pt idx="28770">
                  <c:v>287643.59000000003</c:v>
                </c:pt>
                <c:pt idx="28771">
                  <c:v>287653.56</c:v>
                </c:pt>
                <c:pt idx="28772">
                  <c:v>287663.56</c:v>
                </c:pt>
                <c:pt idx="28773">
                  <c:v>287673.59000000003</c:v>
                </c:pt>
                <c:pt idx="28774">
                  <c:v>287683.56</c:v>
                </c:pt>
                <c:pt idx="28775">
                  <c:v>287693.56</c:v>
                </c:pt>
                <c:pt idx="28776">
                  <c:v>287703.56</c:v>
                </c:pt>
                <c:pt idx="28777">
                  <c:v>287713.56</c:v>
                </c:pt>
                <c:pt idx="28778">
                  <c:v>287723.56</c:v>
                </c:pt>
                <c:pt idx="28779">
                  <c:v>287733.56</c:v>
                </c:pt>
                <c:pt idx="28780">
                  <c:v>287743.56</c:v>
                </c:pt>
                <c:pt idx="28781">
                  <c:v>287753.56</c:v>
                </c:pt>
                <c:pt idx="28782">
                  <c:v>287763.56</c:v>
                </c:pt>
                <c:pt idx="28783">
                  <c:v>287773.56</c:v>
                </c:pt>
                <c:pt idx="28784">
                  <c:v>287783.56</c:v>
                </c:pt>
                <c:pt idx="28785">
                  <c:v>287793.56</c:v>
                </c:pt>
                <c:pt idx="28786">
                  <c:v>287803.56</c:v>
                </c:pt>
                <c:pt idx="28787">
                  <c:v>287813.53000000003</c:v>
                </c:pt>
                <c:pt idx="28788">
                  <c:v>287823.56</c:v>
                </c:pt>
                <c:pt idx="28789">
                  <c:v>287833.53000000003</c:v>
                </c:pt>
                <c:pt idx="28790">
                  <c:v>287843.56</c:v>
                </c:pt>
                <c:pt idx="28791">
                  <c:v>287853.53000000003</c:v>
                </c:pt>
                <c:pt idx="28792">
                  <c:v>287863.53000000003</c:v>
                </c:pt>
                <c:pt idx="28793">
                  <c:v>287873.56</c:v>
                </c:pt>
                <c:pt idx="28794">
                  <c:v>287883.53000000003</c:v>
                </c:pt>
                <c:pt idx="28795">
                  <c:v>287893.53000000003</c:v>
                </c:pt>
                <c:pt idx="28796">
                  <c:v>287903.53000000003</c:v>
                </c:pt>
                <c:pt idx="28797">
                  <c:v>287913.53000000003</c:v>
                </c:pt>
                <c:pt idx="28798">
                  <c:v>287923.5</c:v>
                </c:pt>
                <c:pt idx="28799">
                  <c:v>287933.53000000003</c:v>
                </c:pt>
                <c:pt idx="28800">
                  <c:v>287943.5</c:v>
                </c:pt>
                <c:pt idx="28801">
                  <c:v>287953.53000000003</c:v>
                </c:pt>
                <c:pt idx="28802">
                  <c:v>287963.5</c:v>
                </c:pt>
                <c:pt idx="28803">
                  <c:v>287973.5</c:v>
                </c:pt>
                <c:pt idx="28804">
                  <c:v>287983.53000000003</c:v>
                </c:pt>
                <c:pt idx="28805">
                  <c:v>287993.5</c:v>
                </c:pt>
                <c:pt idx="28806">
                  <c:v>288003.5</c:v>
                </c:pt>
                <c:pt idx="28807">
                  <c:v>288013.5</c:v>
                </c:pt>
                <c:pt idx="28808">
                  <c:v>288023.5</c:v>
                </c:pt>
                <c:pt idx="28809">
                  <c:v>288033.5</c:v>
                </c:pt>
                <c:pt idx="28810">
                  <c:v>288043.5</c:v>
                </c:pt>
                <c:pt idx="28811">
                  <c:v>288053.5</c:v>
                </c:pt>
                <c:pt idx="28812">
                  <c:v>288063.5</c:v>
                </c:pt>
                <c:pt idx="28813">
                  <c:v>288073.5</c:v>
                </c:pt>
                <c:pt idx="28814">
                  <c:v>288083.5</c:v>
                </c:pt>
                <c:pt idx="28815">
                  <c:v>288093.5</c:v>
                </c:pt>
                <c:pt idx="28816">
                  <c:v>288103.5</c:v>
                </c:pt>
                <c:pt idx="28817">
                  <c:v>288113.5</c:v>
                </c:pt>
                <c:pt idx="28818">
                  <c:v>288123.5</c:v>
                </c:pt>
                <c:pt idx="28819">
                  <c:v>288133.5</c:v>
                </c:pt>
                <c:pt idx="28820">
                  <c:v>288143.46999999997</c:v>
                </c:pt>
                <c:pt idx="28821">
                  <c:v>288153.5</c:v>
                </c:pt>
                <c:pt idx="28822">
                  <c:v>288163.46999999997</c:v>
                </c:pt>
                <c:pt idx="28823">
                  <c:v>288173.46999999997</c:v>
                </c:pt>
                <c:pt idx="28824">
                  <c:v>288183.5</c:v>
                </c:pt>
                <c:pt idx="28825">
                  <c:v>288193.46999999997</c:v>
                </c:pt>
                <c:pt idx="28826">
                  <c:v>288203.5</c:v>
                </c:pt>
                <c:pt idx="28827">
                  <c:v>288213.46999999997</c:v>
                </c:pt>
                <c:pt idx="28828">
                  <c:v>288223.46999999997</c:v>
                </c:pt>
                <c:pt idx="28829">
                  <c:v>288233.46999999997</c:v>
                </c:pt>
                <c:pt idx="28830">
                  <c:v>288243.46999999997</c:v>
                </c:pt>
                <c:pt idx="28831">
                  <c:v>288253.44</c:v>
                </c:pt>
                <c:pt idx="28832">
                  <c:v>288263.46999999997</c:v>
                </c:pt>
                <c:pt idx="28833">
                  <c:v>288273.44</c:v>
                </c:pt>
                <c:pt idx="28834">
                  <c:v>288283.44</c:v>
                </c:pt>
                <c:pt idx="28835">
                  <c:v>288293.46999999997</c:v>
                </c:pt>
                <c:pt idx="28836">
                  <c:v>288303.44</c:v>
                </c:pt>
                <c:pt idx="28837">
                  <c:v>288313.46999999997</c:v>
                </c:pt>
                <c:pt idx="28838">
                  <c:v>288323.44</c:v>
                </c:pt>
                <c:pt idx="28839">
                  <c:v>288333.44</c:v>
                </c:pt>
                <c:pt idx="28840">
                  <c:v>288343.44</c:v>
                </c:pt>
                <c:pt idx="28841">
                  <c:v>288353.44</c:v>
                </c:pt>
                <c:pt idx="28842">
                  <c:v>288363.44</c:v>
                </c:pt>
                <c:pt idx="28843">
                  <c:v>288373.44</c:v>
                </c:pt>
                <c:pt idx="28844">
                  <c:v>288383.44</c:v>
                </c:pt>
                <c:pt idx="28845">
                  <c:v>288393.44</c:v>
                </c:pt>
                <c:pt idx="28846">
                  <c:v>288403.44</c:v>
                </c:pt>
                <c:pt idx="28847">
                  <c:v>288413.44</c:v>
                </c:pt>
                <c:pt idx="28848">
                  <c:v>288423.44</c:v>
                </c:pt>
                <c:pt idx="28849">
                  <c:v>288433.44</c:v>
                </c:pt>
                <c:pt idx="28850">
                  <c:v>288443.44</c:v>
                </c:pt>
                <c:pt idx="28851">
                  <c:v>288453.40999999997</c:v>
                </c:pt>
                <c:pt idx="28852">
                  <c:v>288463.44</c:v>
                </c:pt>
                <c:pt idx="28853">
                  <c:v>288473.40999999997</c:v>
                </c:pt>
                <c:pt idx="28854">
                  <c:v>288483.40999999997</c:v>
                </c:pt>
                <c:pt idx="28855">
                  <c:v>288493.44</c:v>
                </c:pt>
                <c:pt idx="28856">
                  <c:v>288503.40999999997</c:v>
                </c:pt>
                <c:pt idx="28857">
                  <c:v>288513.44</c:v>
                </c:pt>
                <c:pt idx="28858">
                  <c:v>288523.40999999997</c:v>
                </c:pt>
                <c:pt idx="28859">
                  <c:v>288533.40999999997</c:v>
                </c:pt>
                <c:pt idx="28860">
                  <c:v>288543.40999999997</c:v>
                </c:pt>
                <c:pt idx="28861">
                  <c:v>288553.40999999997</c:v>
                </c:pt>
                <c:pt idx="28862">
                  <c:v>288563.38</c:v>
                </c:pt>
                <c:pt idx="28863">
                  <c:v>288573.40999999997</c:v>
                </c:pt>
                <c:pt idx="28864">
                  <c:v>288583.38</c:v>
                </c:pt>
                <c:pt idx="28865">
                  <c:v>288593.38</c:v>
                </c:pt>
                <c:pt idx="28866">
                  <c:v>288603.40999999997</c:v>
                </c:pt>
                <c:pt idx="28867">
                  <c:v>288613.38</c:v>
                </c:pt>
                <c:pt idx="28868">
                  <c:v>288623.40999999997</c:v>
                </c:pt>
                <c:pt idx="28869">
                  <c:v>288633.38</c:v>
                </c:pt>
                <c:pt idx="28870">
                  <c:v>288643.38</c:v>
                </c:pt>
                <c:pt idx="28871">
                  <c:v>288653.38</c:v>
                </c:pt>
                <c:pt idx="28872">
                  <c:v>288663.38</c:v>
                </c:pt>
                <c:pt idx="28873">
                  <c:v>288673.38</c:v>
                </c:pt>
                <c:pt idx="28874">
                  <c:v>288683.38</c:v>
                </c:pt>
                <c:pt idx="28875">
                  <c:v>288693.38</c:v>
                </c:pt>
                <c:pt idx="28876">
                  <c:v>288703.38</c:v>
                </c:pt>
                <c:pt idx="28877">
                  <c:v>288713.38</c:v>
                </c:pt>
                <c:pt idx="28878">
                  <c:v>288723.38</c:v>
                </c:pt>
                <c:pt idx="28879">
                  <c:v>288733.38</c:v>
                </c:pt>
                <c:pt idx="28880">
                  <c:v>288743.38</c:v>
                </c:pt>
                <c:pt idx="28881">
                  <c:v>288753.38</c:v>
                </c:pt>
                <c:pt idx="28882">
                  <c:v>288763.34000000003</c:v>
                </c:pt>
                <c:pt idx="28883">
                  <c:v>288773.38</c:v>
                </c:pt>
                <c:pt idx="28884">
                  <c:v>288783.34000000003</c:v>
                </c:pt>
                <c:pt idx="28885">
                  <c:v>288793.38</c:v>
                </c:pt>
                <c:pt idx="28886">
                  <c:v>288803.38</c:v>
                </c:pt>
                <c:pt idx="28887">
                  <c:v>288813.34000000003</c:v>
                </c:pt>
                <c:pt idx="28888">
                  <c:v>288823.38</c:v>
                </c:pt>
                <c:pt idx="28889">
                  <c:v>288833.34000000003</c:v>
                </c:pt>
                <c:pt idx="28890">
                  <c:v>288843.34000000003</c:v>
                </c:pt>
                <c:pt idx="28891">
                  <c:v>288853.34000000003</c:v>
                </c:pt>
                <c:pt idx="28892">
                  <c:v>288863.34000000003</c:v>
                </c:pt>
                <c:pt idx="28893">
                  <c:v>288873.31</c:v>
                </c:pt>
                <c:pt idx="28894">
                  <c:v>288883.34000000003</c:v>
                </c:pt>
                <c:pt idx="28895">
                  <c:v>288893.31</c:v>
                </c:pt>
                <c:pt idx="28896">
                  <c:v>288903.34000000003</c:v>
                </c:pt>
                <c:pt idx="28897">
                  <c:v>288913.34000000003</c:v>
                </c:pt>
                <c:pt idx="28898">
                  <c:v>288923.31</c:v>
                </c:pt>
                <c:pt idx="28899">
                  <c:v>288933.34000000003</c:v>
                </c:pt>
                <c:pt idx="28900">
                  <c:v>288943.31</c:v>
                </c:pt>
                <c:pt idx="28901">
                  <c:v>288953.31</c:v>
                </c:pt>
                <c:pt idx="28902">
                  <c:v>288963.31</c:v>
                </c:pt>
                <c:pt idx="28903">
                  <c:v>288973.31</c:v>
                </c:pt>
                <c:pt idx="28904">
                  <c:v>288983.31</c:v>
                </c:pt>
                <c:pt idx="28905">
                  <c:v>288993.31</c:v>
                </c:pt>
                <c:pt idx="28906">
                  <c:v>289003.31</c:v>
                </c:pt>
                <c:pt idx="28907">
                  <c:v>289013.31</c:v>
                </c:pt>
                <c:pt idx="28908">
                  <c:v>289023.31</c:v>
                </c:pt>
                <c:pt idx="28909">
                  <c:v>289033.31</c:v>
                </c:pt>
                <c:pt idx="28910">
                  <c:v>289043.31</c:v>
                </c:pt>
                <c:pt idx="28911">
                  <c:v>289053.31</c:v>
                </c:pt>
                <c:pt idx="28912">
                  <c:v>289063.31</c:v>
                </c:pt>
                <c:pt idx="28913">
                  <c:v>289073.28000000003</c:v>
                </c:pt>
                <c:pt idx="28914">
                  <c:v>289083.31</c:v>
                </c:pt>
                <c:pt idx="28915">
                  <c:v>289093.28000000003</c:v>
                </c:pt>
                <c:pt idx="28916">
                  <c:v>289103.31</c:v>
                </c:pt>
                <c:pt idx="28917">
                  <c:v>289113.28000000003</c:v>
                </c:pt>
                <c:pt idx="28918">
                  <c:v>289123.28000000003</c:v>
                </c:pt>
                <c:pt idx="28919">
                  <c:v>289133.31</c:v>
                </c:pt>
                <c:pt idx="28920">
                  <c:v>289143.28000000003</c:v>
                </c:pt>
                <c:pt idx="28921">
                  <c:v>289153.28000000003</c:v>
                </c:pt>
                <c:pt idx="28922">
                  <c:v>289163.28000000003</c:v>
                </c:pt>
                <c:pt idx="28923">
                  <c:v>289173.28000000003</c:v>
                </c:pt>
                <c:pt idx="28924">
                  <c:v>289183.25</c:v>
                </c:pt>
                <c:pt idx="28925">
                  <c:v>289193.28000000003</c:v>
                </c:pt>
                <c:pt idx="28926">
                  <c:v>289203.25</c:v>
                </c:pt>
                <c:pt idx="28927">
                  <c:v>289213.28000000003</c:v>
                </c:pt>
                <c:pt idx="28928">
                  <c:v>289223.28000000003</c:v>
                </c:pt>
                <c:pt idx="28929">
                  <c:v>289233.25</c:v>
                </c:pt>
                <c:pt idx="28930">
                  <c:v>289243.28000000003</c:v>
                </c:pt>
                <c:pt idx="28931">
                  <c:v>289253.25</c:v>
                </c:pt>
                <c:pt idx="28932">
                  <c:v>289263.25</c:v>
                </c:pt>
                <c:pt idx="28933">
                  <c:v>289273.25</c:v>
                </c:pt>
                <c:pt idx="28934">
                  <c:v>289283.25</c:v>
                </c:pt>
                <c:pt idx="28935">
                  <c:v>289293.25</c:v>
                </c:pt>
                <c:pt idx="28936">
                  <c:v>289303.25</c:v>
                </c:pt>
                <c:pt idx="28937">
                  <c:v>289313.25</c:v>
                </c:pt>
                <c:pt idx="28938">
                  <c:v>289323.25</c:v>
                </c:pt>
                <c:pt idx="28939">
                  <c:v>289333.25</c:v>
                </c:pt>
                <c:pt idx="28940">
                  <c:v>289343.25</c:v>
                </c:pt>
                <c:pt idx="28941">
                  <c:v>289353.25</c:v>
                </c:pt>
                <c:pt idx="28942">
                  <c:v>289363.25</c:v>
                </c:pt>
                <c:pt idx="28943">
                  <c:v>289373.25</c:v>
                </c:pt>
                <c:pt idx="28944">
                  <c:v>289383.25</c:v>
                </c:pt>
                <c:pt idx="28945">
                  <c:v>289393.25</c:v>
                </c:pt>
                <c:pt idx="28946">
                  <c:v>289403.21999999997</c:v>
                </c:pt>
                <c:pt idx="28947">
                  <c:v>289413.25</c:v>
                </c:pt>
                <c:pt idx="28948">
                  <c:v>289423.21999999997</c:v>
                </c:pt>
                <c:pt idx="28949">
                  <c:v>289433.21999999997</c:v>
                </c:pt>
                <c:pt idx="28950">
                  <c:v>289443.25</c:v>
                </c:pt>
                <c:pt idx="28951">
                  <c:v>289453.21999999997</c:v>
                </c:pt>
                <c:pt idx="28952">
                  <c:v>289463.25</c:v>
                </c:pt>
                <c:pt idx="28953">
                  <c:v>289473.21999999997</c:v>
                </c:pt>
                <c:pt idx="28954">
                  <c:v>289483.21999999997</c:v>
                </c:pt>
                <c:pt idx="28955">
                  <c:v>289493.21999999997</c:v>
                </c:pt>
                <c:pt idx="28956">
                  <c:v>289503.21999999997</c:v>
                </c:pt>
                <c:pt idx="28957">
                  <c:v>289513.19</c:v>
                </c:pt>
                <c:pt idx="28958">
                  <c:v>289523.21999999997</c:v>
                </c:pt>
                <c:pt idx="28959">
                  <c:v>289533.19</c:v>
                </c:pt>
                <c:pt idx="28960">
                  <c:v>289543.19</c:v>
                </c:pt>
                <c:pt idx="28961">
                  <c:v>289553.21999999997</c:v>
                </c:pt>
                <c:pt idx="28962">
                  <c:v>289563.19</c:v>
                </c:pt>
                <c:pt idx="28963">
                  <c:v>289573.21999999997</c:v>
                </c:pt>
                <c:pt idx="28964">
                  <c:v>289583.19</c:v>
                </c:pt>
                <c:pt idx="28965">
                  <c:v>289593.19</c:v>
                </c:pt>
                <c:pt idx="28966">
                  <c:v>289603.19</c:v>
                </c:pt>
                <c:pt idx="28967">
                  <c:v>289613.19</c:v>
                </c:pt>
                <c:pt idx="28968">
                  <c:v>289623.19</c:v>
                </c:pt>
                <c:pt idx="28969">
                  <c:v>289633.19</c:v>
                </c:pt>
                <c:pt idx="28970">
                  <c:v>289643.19</c:v>
                </c:pt>
                <c:pt idx="28971">
                  <c:v>289653.19</c:v>
                </c:pt>
                <c:pt idx="28972">
                  <c:v>289663.19</c:v>
                </c:pt>
                <c:pt idx="28973">
                  <c:v>289673.19</c:v>
                </c:pt>
                <c:pt idx="28974">
                  <c:v>289683.19</c:v>
                </c:pt>
                <c:pt idx="28975">
                  <c:v>289693.19</c:v>
                </c:pt>
                <c:pt idx="28976">
                  <c:v>289703.19</c:v>
                </c:pt>
                <c:pt idx="28977">
                  <c:v>289713.15999999997</c:v>
                </c:pt>
                <c:pt idx="28978">
                  <c:v>289723.19</c:v>
                </c:pt>
                <c:pt idx="28979">
                  <c:v>289733.15999999997</c:v>
                </c:pt>
                <c:pt idx="28980">
                  <c:v>289743.15999999997</c:v>
                </c:pt>
                <c:pt idx="28981">
                  <c:v>289753.19</c:v>
                </c:pt>
                <c:pt idx="28982">
                  <c:v>289763.15999999997</c:v>
                </c:pt>
                <c:pt idx="28983">
                  <c:v>289773.19</c:v>
                </c:pt>
                <c:pt idx="28984">
                  <c:v>289783.15999999997</c:v>
                </c:pt>
                <c:pt idx="28985">
                  <c:v>289793.15999999997</c:v>
                </c:pt>
                <c:pt idx="28986">
                  <c:v>289803.15999999997</c:v>
                </c:pt>
                <c:pt idx="28987">
                  <c:v>289813.15999999997</c:v>
                </c:pt>
                <c:pt idx="28988">
                  <c:v>289823.13</c:v>
                </c:pt>
                <c:pt idx="28989">
                  <c:v>289833.15999999997</c:v>
                </c:pt>
                <c:pt idx="28990">
                  <c:v>289843.13</c:v>
                </c:pt>
                <c:pt idx="28991">
                  <c:v>289853.15999999997</c:v>
                </c:pt>
                <c:pt idx="28992">
                  <c:v>289863.15999999997</c:v>
                </c:pt>
                <c:pt idx="28993">
                  <c:v>289873.13</c:v>
                </c:pt>
                <c:pt idx="28994">
                  <c:v>289883.15999999997</c:v>
                </c:pt>
                <c:pt idx="28995">
                  <c:v>289893.13</c:v>
                </c:pt>
                <c:pt idx="28996">
                  <c:v>289903.13</c:v>
                </c:pt>
                <c:pt idx="28997">
                  <c:v>289913.13</c:v>
                </c:pt>
                <c:pt idx="28998">
                  <c:v>289923.13</c:v>
                </c:pt>
                <c:pt idx="28999">
                  <c:v>289933.13</c:v>
                </c:pt>
                <c:pt idx="29000">
                  <c:v>289943.13</c:v>
                </c:pt>
                <c:pt idx="29001">
                  <c:v>289953.13</c:v>
                </c:pt>
                <c:pt idx="29002">
                  <c:v>289963.13</c:v>
                </c:pt>
                <c:pt idx="29003">
                  <c:v>289973.13</c:v>
                </c:pt>
                <c:pt idx="29004">
                  <c:v>289983.13</c:v>
                </c:pt>
                <c:pt idx="29005">
                  <c:v>289993.13</c:v>
                </c:pt>
                <c:pt idx="29006">
                  <c:v>290003.13</c:v>
                </c:pt>
                <c:pt idx="29007">
                  <c:v>290013.13</c:v>
                </c:pt>
                <c:pt idx="29008">
                  <c:v>290023.09000000003</c:v>
                </c:pt>
                <c:pt idx="29009">
                  <c:v>290033.13</c:v>
                </c:pt>
                <c:pt idx="29010">
                  <c:v>290043.09000000003</c:v>
                </c:pt>
                <c:pt idx="29011">
                  <c:v>290053.13</c:v>
                </c:pt>
                <c:pt idx="29012">
                  <c:v>290063.13</c:v>
                </c:pt>
                <c:pt idx="29013">
                  <c:v>290073.09000000003</c:v>
                </c:pt>
                <c:pt idx="29014">
                  <c:v>290083.13</c:v>
                </c:pt>
                <c:pt idx="29015">
                  <c:v>290093.09000000003</c:v>
                </c:pt>
                <c:pt idx="29016">
                  <c:v>290103.09000000003</c:v>
                </c:pt>
                <c:pt idx="29017">
                  <c:v>290113.09000000003</c:v>
                </c:pt>
                <c:pt idx="29018">
                  <c:v>290123.09000000003</c:v>
                </c:pt>
                <c:pt idx="29019">
                  <c:v>290133.06</c:v>
                </c:pt>
                <c:pt idx="29020">
                  <c:v>290143.09000000003</c:v>
                </c:pt>
                <c:pt idx="29021">
                  <c:v>290153.06</c:v>
                </c:pt>
                <c:pt idx="29022">
                  <c:v>290163.09000000003</c:v>
                </c:pt>
                <c:pt idx="29023">
                  <c:v>290173.09000000003</c:v>
                </c:pt>
                <c:pt idx="29024">
                  <c:v>290183.06</c:v>
                </c:pt>
                <c:pt idx="29025">
                  <c:v>290193.09000000003</c:v>
                </c:pt>
                <c:pt idx="29026">
                  <c:v>290203.06</c:v>
                </c:pt>
                <c:pt idx="29027">
                  <c:v>290213.06</c:v>
                </c:pt>
                <c:pt idx="29028">
                  <c:v>290223.06</c:v>
                </c:pt>
                <c:pt idx="29029">
                  <c:v>290233.06</c:v>
                </c:pt>
                <c:pt idx="29030">
                  <c:v>290243.06</c:v>
                </c:pt>
                <c:pt idx="29031">
                  <c:v>290253.06</c:v>
                </c:pt>
                <c:pt idx="29032">
                  <c:v>290263.06</c:v>
                </c:pt>
                <c:pt idx="29033">
                  <c:v>290273.06</c:v>
                </c:pt>
                <c:pt idx="29034">
                  <c:v>290283.06</c:v>
                </c:pt>
                <c:pt idx="29035">
                  <c:v>290293.06</c:v>
                </c:pt>
                <c:pt idx="29036">
                  <c:v>290303.06</c:v>
                </c:pt>
                <c:pt idx="29037">
                  <c:v>290313.06</c:v>
                </c:pt>
                <c:pt idx="29038">
                  <c:v>290323.06</c:v>
                </c:pt>
                <c:pt idx="29039">
                  <c:v>290333.03000000003</c:v>
                </c:pt>
                <c:pt idx="29040">
                  <c:v>290343.06</c:v>
                </c:pt>
                <c:pt idx="29041">
                  <c:v>290353.03000000003</c:v>
                </c:pt>
                <c:pt idx="29042">
                  <c:v>290363.06</c:v>
                </c:pt>
                <c:pt idx="29043">
                  <c:v>290373.06</c:v>
                </c:pt>
                <c:pt idx="29044">
                  <c:v>290383.03000000003</c:v>
                </c:pt>
                <c:pt idx="29045">
                  <c:v>290393.06</c:v>
                </c:pt>
                <c:pt idx="29046">
                  <c:v>290403.03000000003</c:v>
                </c:pt>
                <c:pt idx="29047">
                  <c:v>290413.03000000003</c:v>
                </c:pt>
                <c:pt idx="29048">
                  <c:v>290423.03000000003</c:v>
                </c:pt>
                <c:pt idx="29049">
                  <c:v>290433.03000000003</c:v>
                </c:pt>
                <c:pt idx="29050">
                  <c:v>290443.03000000003</c:v>
                </c:pt>
                <c:pt idx="29051">
                  <c:v>290453.03000000003</c:v>
                </c:pt>
                <c:pt idx="29052">
                  <c:v>290463</c:v>
                </c:pt>
                <c:pt idx="29053">
                  <c:v>290473.03000000003</c:v>
                </c:pt>
                <c:pt idx="29054">
                  <c:v>290483.03000000003</c:v>
                </c:pt>
                <c:pt idx="29055">
                  <c:v>290493</c:v>
                </c:pt>
                <c:pt idx="29056">
                  <c:v>290503.03000000003</c:v>
                </c:pt>
                <c:pt idx="29057">
                  <c:v>290513</c:v>
                </c:pt>
                <c:pt idx="29058">
                  <c:v>290523.03000000003</c:v>
                </c:pt>
                <c:pt idx="29059">
                  <c:v>290533</c:v>
                </c:pt>
                <c:pt idx="29060">
                  <c:v>290543</c:v>
                </c:pt>
                <c:pt idx="29061">
                  <c:v>290553</c:v>
                </c:pt>
                <c:pt idx="29062">
                  <c:v>290563</c:v>
                </c:pt>
                <c:pt idx="29063">
                  <c:v>290573</c:v>
                </c:pt>
                <c:pt idx="29064">
                  <c:v>290583</c:v>
                </c:pt>
                <c:pt idx="29065">
                  <c:v>290593</c:v>
                </c:pt>
                <c:pt idx="29066">
                  <c:v>290603</c:v>
                </c:pt>
                <c:pt idx="29067">
                  <c:v>290613</c:v>
                </c:pt>
                <c:pt idx="29068">
                  <c:v>290623</c:v>
                </c:pt>
                <c:pt idx="29069">
                  <c:v>290633</c:v>
                </c:pt>
                <c:pt idx="29070">
                  <c:v>290643</c:v>
                </c:pt>
                <c:pt idx="29071">
                  <c:v>290653</c:v>
                </c:pt>
                <c:pt idx="29072">
                  <c:v>290662.96999999997</c:v>
                </c:pt>
                <c:pt idx="29073">
                  <c:v>290673</c:v>
                </c:pt>
                <c:pt idx="29074">
                  <c:v>290683</c:v>
                </c:pt>
                <c:pt idx="29075">
                  <c:v>290692.96999999997</c:v>
                </c:pt>
                <c:pt idx="29076">
                  <c:v>290703</c:v>
                </c:pt>
                <c:pt idx="29077">
                  <c:v>290712.96999999997</c:v>
                </c:pt>
                <c:pt idx="29078">
                  <c:v>290723</c:v>
                </c:pt>
                <c:pt idx="29079">
                  <c:v>290732.96999999997</c:v>
                </c:pt>
                <c:pt idx="29080">
                  <c:v>290742.96999999997</c:v>
                </c:pt>
                <c:pt idx="29081">
                  <c:v>290752.96999999997</c:v>
                </c:pt>
                <c:pt idx="29082">
                  <c:v>290762.96999999997</c:v>
                </c:pt>
                <c:pt idx="29083">
                  <c:v>290772.94</c:v>
                </c:pt>
                <c:pt idx="29084">
                  <c:v>290782.96999999997</c:v>
                </c:pt>
                <c:pt idx="29085">
                  <c:v>290792.96999999997</c:v>
                </c:pt>
                <c:pt idx="29086">
                  <c:v>290802.94</c:v>
                </c:pt>
                <c:pt idx="29087">
                  <c:v>290812.96999999997</c:v>
                </c:pt>
                <c:pt idx="29088">
                  <c:v>290822.94</c:v>
                </c:pt>
                <c:pt idx="29089">
                  <c:v>290832.96999999997</c:v>
                </c:pt>
                <c:pt idx="29090">
                  <c:v>290842.94</c:v>
                </c:pt>
                <c:pt idx="29091">
                  <c:v>290852.94</c:v>
                </c:pt>
                <c:pt idx="29092">
                  <c:v>290862.94</c:v>
                </c:pt>
                <c:pt idx="29093">
                  <c:v>290872.94</c:v>
                </c:pt>
                <c:pt idx="29094">
                  <c:v>290882.94</c:v>
                </c:pt>
                <c:pt idx="29095">
                  <c:v>290892.94</c:v>
                </c:pt>
                <c:pt idx="29096">
                  <c:v>290902.94</c:v>
                </c:pt>
                <c:pt idx="29097">
                  <c:v>290912.94</c:v>
                </c:pt>
                <c:pt idx="29098">
                  <c:v>290922.94</c:v>
                </c:pt>
                <c:pt idx="29099">
                  <c:v>290932.94</c:v>
                </c:pt>
                <c:pt idx="29100">
                  <c:v>290942.94</c:v>
                </c:pt>
                <c:pt idx="29101">
                  <c:v>290952.94</c:v>
                </c:pt>
                <c:pt idx="29102">
                  <c:v>290962.94</c:v>
                </c:pt>
                <c:pt idx="29103">
                  <c:v>290972.90999999997</c:v>
                </c:pt>
                <c:pt idx="29104">
                  <c:v>290982.94</c:v>
                </c:pt>
                <c:pt idx="29105">
                  <c:v>290992.94</c:v>
                </c:pt>
                <c:pt idx="29106">
                  <c:v>291002.90999999997</c:v>
                </c:pt>
                <c:pt idx="29107">
                  <c:v>291012.94</c:v>
                </c:pt>
                <c:pt idx="29108">
                  <c:v>291022.90999999997</c:v>
                </c:pt>
                <c:pt idx="29109">
                  <c:v>291032.94</c:v>
                </c:pt>
                <c:pt idx="29110">
                  <c:v>291042.90999999997</c:v>
                </c:pt>
                <c:pt idx="29111">
                  <c:v>291052.90999999997</c:v>
                </c:pt>
                <c:pt idx="29112">
                  <c:v>291062.90999999997</c:v>
                </c:pt>
                <c:pt idx="29113">
                  <c:v>291072.90999999997</c:v>
                </c:pt>
                <c:pt idx="29114">
                  <c:v>291082.88</c:v>
                </c:pt>
                <c:pt idx="29115">
                  <c:v>291092.90999999997</c:v>
                </c:pt>
                <c:pt idx="29116">
                  <c:v>291102.90999999997</c:v>
                </c:pt>
                <c:pt idx="29117">
                  <c:v>291112.90999999997</c:v>
                </c:pt>
                <c:pt idx="29118">
                  <c:v>291122.90999999997</c:v>
                </c:pt>
                <c:pt idx="29119">
                  <c:v>291132.88</c:v>
                </c:pt>
                <c:pt idx="29120">
                  <c:v>291142.90999999997</c:v>
                </c:pt>
                <c:pt idx="29121">
                  <c:v>291152.88</c:v>
                </c:pt>
                <c:pt idx="29122">
                  <c:v>291162.88</c:v>
                </c:pt>
                <c:pt idx="29123">
                  <c:v>291172.88</c:v>
                </c:pt>
                <c:pt idx="29124">
                  <c:v>291182.88</c:v>
                </c:pt>
                <c:pt idx="29125">
                  <c:v>291192.88</c:v>
                </c:pt>
                <c:pt idx="29126">
                  <c:v>291202.88</c:v>
                </c:pt>
                <c:pt idx="29127">
                  <c:v>291212.88</c:v>
                </c:pt>
                <c:pt idx="29128">
                  <c:v>291222.88</c:v>
                </c:pt>
                <c:pt idx="29129">
                  <c:v>291232.88</c:v>
                </c:pt>
                <c:pt idx="29130">
                  <c:v>291242.88</c:v>
                </c:pt>
                <c:pt idx="29131">
                  <c:v>291252.88</c:v>
                </c:pt>
                <c:pt idx="29132">
                  <c:v>291262.88</c:v>
                </c:pt>
                <c:pt idx="29133">
                  <c:v>291272.88</c:v>
                </c:pt>
                <c:pt idx="29134">
                  <c:v>291282.84000000003</c:v>
                </c:pt>
                <c:pt idx="29135">
                  <c:v>291292.88</c:v>
                </c:pt>
                <c:pt idx="29136">
                  <c:v>291302.84000000003</c:v>
                </c:pt>
                <c:pt idx="29137">
                  <c:v>291312.88</c:v>
                </c:pt>
                <c:pt idx="29138">
                  <c:v>291322.88</c:v>
                </c:pt>
                <c:pt idx="29139">
                  <c:v>291332.84000000003</c:v>
                </c:pt>
                <c:pt idx="29140">
                  <c:v>291342.88</c:v>
                </c:pt>
                <c:pt idx="29141">
                  <c:v>291352.84000000003</c:v>
                </c:pt>
                <c:pt idx="29142">
                  <c:v>291362.84000000003</c:v>
                </c:pt>
                <c:pt idx="29143">
                  <c:v>291372.84000000003</c:v>
                </c:pt>
                <c:pt idx="29144">
                  <c:v>291382.84000000003</c:v>
                </c:pt>
                <c:pt idx="29145">
                  <c:v>291392.81</c:v>
                </c:pt>
                <c:pt idx="29146">
                  <c:v>291402.84000000003</c:v>
                </c:pt>
                <c:pt idx="29147">
                  <c:v>291412.84000000003</c:v>
                </c:pt>
                <c:pt idx="29148">
                  <c:v>291422.84000000003</c:v>
                </c:pt>
                <c:pt idx="29149">
                  <c:v>291432.84000000003</c:v>
                </c:pt>
                <c:pt idx="29150">
                  <c:v>291442.81</c:v>
                </c:pt>
                <c:pt idx="29151">
                  <c:v>291452.84000000003</c:v>
                </c:pt>
                <c:pt idx="29152">
                  <c:v>291462.81</c:v>
                </c:pt>
                <c:pt idx="29153">
                  <c:v>291472.81</c:v>
                </c:pt>
                <c:pt idx="29154">
                  <c:v>291482.81</c:v>
                </c:pt>
                <c:pt idx="29155">
                  <c:v>291492.81</c:v>
                </c:pt>
                <c:pt idx="29156">
                  <c:v>291502.81</c:v>
                </c:pt>
                <c:pt idx="29157">
                  <c:v>291512.81</c:v>
                </c:pt>
                <c:pt idx="29158">
                  <c:v>291522.81</c:v>
                </c:pt>
                <c:pt idx="29159">
                  <c:v>291532.81</c:v>
                </c:pt>
                <c:pt idx="29160">
                  <c:v>291542.81</c:v>
                </c:pt>
                <c:pt idx="29161">
                  <c:v>291552.81</c:v>
                </c:pt>
                <c:pt idx="29162">
                  <c:v>291562.81</c:v>
                </c:pt>
                <c:pt idx="29163">
                  <c:v>291572.81</c:v>
                </c:pt>
                <c:pt idx="29164">
                  <c:v>291582.81</c:v>
                </c:pt>
                <c:pt idx="29165">
                  <c:v>291592.78000000003</c:v>
                </c:pt>
                <c:pt idx="29166">
                  <c:v>291602.81</c:v>
                </c:pt>
                <c:pt idx="29167">
                  <c:v>291612.78000000003</c:v>
                </c:pt>
                <c:pt idx="29168">
                  <c:v>291622.81</c:v>
                </c:pt>
                <c:pt idx="29169">
                  <c:v>291632.81</c:v>
                </c:pt>
                <c:pt idx="29170">
                  <c:v>291642.78000000003</c:v>
                </c:pt>
                <c:pt idx="29171">
                  <c:v>291652.81</c:v>
                </c:pt>
                <c:pt idx="29172">
                  <c:v>291662.78000000003</c:v>
                </c:pt>
                <c:pt idx="29173">
                  <c:v>291672.78000000003</c:v>
                </c:pt>
                <c:pt idx="29174">
                  <c:v>291682.78000000003</c:v>
                </c:pt>
                <c:pt idx="29175">
                  <c:v>291692.78000000003</c:v>
                </c:pt>
                <c:pt idx="29176">
                  <c:v>291702.78000000003</c:v>
                </c:pt>
                <c:pt idx="29177">
                  <c:v>291712.78000000003</c:v>
                </c:pt>
                <c:pt idx="29178">
                  <c:v>291722.78000000003</c:v>
                </c:pt>
                <c:pt idx="29179">
                  <c:v>291732.78000000003</c:v>
                </c:pt>
                <c:pt idx="29180">
                  <c:v>291742.78000000003</c:v>
                </c:pt>
                <c:pt idx="29181">
                  <c:v>291752.75</c:v>
                </c:pt>
                <c:pt idx="29182">
                  <c:v>291762.78000000003</c:v>
                </c:pt>
                <c:pt idx="29183">
                  <c:v>291772.75</c:v>
                </c:pt>
                <c:pt idx="29184">
                  <c:v>291782.78000000003</c:v>
                </c:pt>
                <c:pt idx="29185">
                  <c:v>291792.75</c:v>
                </c:pt>
                <c:pt idx="29186">
                  <c:v>291802.75</c:v>
                </c:pt>
                <c:pt idx="29187">
                  <c:v>291812.75</c:v>
                </c:pt>
                <c:pt idx="29188">
                  <c:v>291822.75</c:v>
                </c:pt>
                <c:pt idx="29189">
                  <c:v>291832.75</c:v>
                </c:pt>
                <c:pt idx="29190">
                  <c:v>291842.75</c:v>
                </c:pt>
                <c:pt idx="29191">
                  <c:v>291852.75</c:v>
                </c:pt>
                <c:pt idx="29192">
                  <c:v>291862.75</c:v>
                </c:pt>
                <c:pt idx="29193">
                  <c:v>291872.75</c:v>
                </c:pt>
                <c:pt idx="29194">
                  <c:v>291882.75</c:v>
                </c:pt>
                <c:pt idx="29195">
                  <c:v>291892.75</c:v>
                </c:pt>
                <c:pt idx="29196">
                  <c:v>291902.75</c:v>
                </c:pt>
                <c:pt idx="29197">
                  <c:v>291912.75</c:v>
                </c:pt>
                <c:pt idx="29198">
                  <c:v>291922.71999999997</c:v>
                </c:pt>
                <c:pt idx="29199">
                  <c:v>291932.75</c:v>
                </c:pt>
                <c:pt idx="29200">
                  <c:v>291942.75</c:v>
                </c:pt>
                <c:pt idx="29201">
                  <c:v>291952.71999999997</c:v>
                </c:pt>
                <c:pt idx="29202">
                  <c:v>291962.75</c:v>
                </c:pt>
                <c:pt idx="29203">
                  <c:v>291972.71999999997</c:v>
                </c:pt>
                <c:pt idx="29204">
                  <c:v>291982.75</c:v>
                </c:pt>
                <c:pt idx="29205">
                  <c:v>291992.71999999997</c:v>
                </c:pt>
                <c:pt idx="29206">
                  <c:v>292002.71999999997</c:v>
                </c:pt>
                <c:pt idx="29207">
                  <c:v>292012.71999999997</c:v>
                </c:pt>
                <c:pt idx="29208">
                  <c:v>292022.71999999997</c:v>
                </c:pt>
                <c:pt idx="29209">
                  <c:v>292032.71999999997</c:v>
                </c:pt>
                <c:pt idx="29210">
                  <c:v>292042.71999999997</c:v>
                </c:pt>
                <c:pt idx="29211">
                  <c:v>292052.71999999997</c:v>
                </c:pt>
                <c:pt idx="29212">
                  <c:v>292062.69</c:v>
                </c:pt>
                <c:pt idx="29213">
                  <c:v>292072.71999999997</c:v>
                </c:pt>
                <c:pt idx="29214">
                  <c:v>292082.69</c:v>
                </c:pt>
                <c:pt idx="29215">
                  <c:v>292092.71999999997</c:v>
                </c:pt>
                <c:pt idx="29216">
                  <c:v>292102.69</c:v>
                </c:pt>
                <c:pt idx="29217">
                  <c:v>292112.69</c:v>
                </c:pt>
                <c:pt idx="29218">
                  <c:v>292122.69</c:v>
                </c:pt>
                <c:pt idx="29219">
                  <c:v>292132.69</c:v>
                </c:pt>
                <c:pt idx="29220">
                  <c:v>292142.69</c:v>
                </c:pt>
                <c:pt idx="29221">
                  <c:v>292152.69</c:v>
                </c:pt>
                <c:pt idx="29222">
                  <c:v>292162.69</c:v>
                </c:pt>
                <c:pt idx="29223">
                  <c:v>292172.69</c:v>
                </c:pt>
                <c:pt idx="29224">
                  <c:v>292182.69</c:v>
                </c:pt>
                <c:pt idx="29225">
                  <c:v>292192.69</c:v>
                </c:pt>
                <c:pt idx="29226">
                  <c:v>292202.69</c:v>
                </c:pt>
                <c:pt idx="29227">
                  <c:v>292212.69</c:v>
                </c:pt>
                <c:pt idx="29228">
                  <c:v>292222.69</c:v>
                </c:pt>
                <c:pt idx="29229">
                  <c:v>292232.65999999997</c:v>
                </c:pt>
                <c:pt idx="29230">
                  <c:v>292242.69</c:v>
                </c:pt>
                <c:pt idx="29231">
                  <c:v>292252.69</c:v>
                </c:pt>
                <c:pt idx="29232">
                  <c:v>292262.65999999997</c:v>
                </c:pt>
                <c:pt idx="29233">
                  <c:v>292272.69</c:v>
                </c:pt>
                <c:pt idx="29234">
                  <c:v>292282.65999999997</c:v>
                </c:pt>
                <c:pt idx="29235">
                  <c:v>292292.69</c:v>
                </c:pt>
                <c:pt idx="29236">
                  <c:v>292302.65999999997</c:v>
                </c:pt>
                <c:pt idx="29237">
                  <c:v>292312.65999999997</c:v>
                </c:pt>
                <c:pt idx="29238">
                  <c:v>292322.65999999997</c:v>
                </c:pt>
                <c:pt idx="29239">
                  <c:v>292332.65999999997</c:v>
                </c:pt>
                <c:pt idx="29240">
                  <c:v>292342.65999999997</c:v>
                </c:pt>
                <c:pt idx="29241">
                  <c:v>292352.65999999997</c:v>
                </c:pt>
                <c:pt idx="29242">
                  <c:v>292362.65999999997</c:v>
                </c:pt>
                <c:pt idx="29243">
                  <c:v>292372.65999999997</c:v>
                </c:pt>
                <c:pt idx="29244">
                  <c:v>292382.65999999997</c:v>
                </c:pt>
                <c:pt idx="29245">
                  <c:v>292392.63</c:v>
                </c:pt>
                <c:pt idx="29246">
                  <c:v>292402.65999999997</c:v>
                </c:pt>
                <c:pt idx="29247">
                  <c:v>292412.63</c:v>
                </c:pt>
                <c:pt idx="29248">
                  <c:v>292422.63</c:v>
                </c:pt>
                <c:pt idx="29249">
                  <c:v>292432.63</c:v>
                </c:pt>
                <c:pt idx="29250">
                  <c:v>292442.63</c:v>
                </c:pt>
                <c:pt idx="29251">
                  <c:v>292452.65999999997</c:v>
                </c:pt>
                <c:pt idx="29252">
                  <c:v>292462.63</c:v>
                </c:pt>
                <c:pt idx="29253">
                  <c:v>292472.63</c:v>
                </c:pt>
                <c:pt idx="29254">
                  <c:v>292482.63</c:v>
                </c:pt>
                <c:pt idx="29255">
                  <c:v>292492.63</c:v>
                </c:pt>
                <c:pt idx="29256">
                  <c:v>292502.63</c:v>
                </c:pt>
                <c:pt idx="29257">
                  <c:v>292512.63</c:v>
                </c:pt>
                <c:pt idx="29258">
                  <c:v>292522.63</c:v>
                </c:pt>
                <c:pt idx="29259">
                  <c:v>292532.63</c:v>
                </c:pt>
                <c:pt idx="29260">
                  <c:v>292542.59000000003</c:v>
                </c:pt>
                <c:pt idx="29261">
                  <c:v>292552.63</c:v>
                </c:pt>
                <c:pt idx="29262">
                  <c:v>292562.63</c:v>
                </c:pt>
                <c:pt idx="29263">
                  <c:v>292572.63</c:v>
                </c:pt>
                <c:pt idx="29264">
                  <c:v>292582.63</c:v>
                </c:pt>
                <c:pt idx="29265">
                  <c:v>292592.59000000003</c:v>
                </c:pt>
                <c:pt idx="29266">
                  <c:v>292602.63</c:v>
                </c:pt>
                <c:pt idx="29267">
                  <c:v>292612.59000000003</c:v>
                </c:pt>
                <c:pt idx="29268">
                  <c:v>292622.59000000003</c:v>
                </c:pt>
                <c:pt idx="29269">
                  <c:v>292632.59000000003</c:v>
                </c:pt>
                <c:pt idx="29270">
                  <c:v>292642.59000000003</c:v>
                </c:pt>
                <c:pt idx="29271">
                  <c:v>292652.63</c:v>
                </c:pt>
                <c:pt idx="29272">
                  <c:v>292662.59000000003</c:v>
                </c:pt>
                <c:pt idx="29273">
                  <c:v>292672.59000000003</c:v>
                </c:pt>
                <c:pt idx="29274">
                  <c:v>292682.59000000003</c:v>
                </c:pt>
                <c:pt idx="29275">
                  <c:v>292692.59000000003</c:v>
                </c:pt>
                <c:pt idx="29276">
                  <c:v>292702.56</c:v>
                </c:pt>
                <c:pt idx="29277">
                  <c:v>292712.59000000003</c:v>
                </c:pt>
                <c:pt idx="29278">
                  <c:v>292722.56</c:v>
                </c:pt>
                <c:pt idx="29279">
                  <c:v>292732.56</c:v>
                </c:pt>
                <c:pt idx="29280">
                  <c:v>292742.56</c:v>
                </c:pt>
                <c:pt idx="29281">
                  <c:v>292752.56</c:v>
                </c:pt>
                <c:pt idx="29282">
                  <c:v>292762.59000000003</c:v>
                </c:pt>
                <c:pt idx="29283">
                  <c:v>292772.56</c:v>
                </c:pt>
                <c:pt idx="29284">
                  <c:v>292782.56</c:v>
                </c:pt>
                <c:pt idx="29285">
                  <c:v>292792.56</c:v>
                </c:pt>
                <c:pt idx="29286">
                  <c:v>292802.56</c:v>
                </c:pt>
                <c:pt idx="29287">
                  <c:v>292812.56</c:v>
                </c:pt>
                <c:pt idx="29288">
                  <c:v>292822.56</c:v>
                </c:pt>
                <c:pt idx="29289">
                  <c:v>292832.56</c:v>
                </c:pt>
                <c:pt idx="29290">
                  <c:v>292842.56</c:v>
                </c:pt>
                <c:pt idx="29291">
                  <c:v>292852.56</c:v>
                </c:pt>
                <c:pt idx="29292">
                  <c:v>292862.56</c:v>
                </c:pt>
                <c:pt idx="29293">
                  <c:v>292872.56</c:v>
                </c:pt>
                <c:pt idx="29294">
                  <c:v>292882.56</c:v>
                </c:pt>
                <c:pt idx="29295">
                  <c:v>292892.56</c:v>
                </c:pt>
                <c:pt idx="29296">
                  <c:v>292902.53000000003</c:v>
                </c:pt>
                <c:pt idx="29297">
                  <c:v>292912.56</c:v>
                </c:pt>
                <c:pt idx="29298">
                  <c:v>292922.53000000003</c:v>
                </c:pt>
                <c:pt idx="29299">
                  <c:v>292932.56</c:v>
                </c:pt>
                <c:pt idx="29300">
                  <c:v>292942.53000000003</c:v>
                </c:pt>
                <c:pt idx="29301">
                  <c:v>292952.53000000003</c:v>
                </c:pt>
                <c:pt idx="29302">
                  <c:v>292962.56</c:v>
                </c:pt>
                <c:pt idx="29303">
                  <c:v>292972.53000000003</c:v>
                </c:pt>
                <c:pt idx="29304">
                  <c:v>292982.53000000003</c:v>
                </c:pt>
                <c:pt idx="29305">
                  <c:v>292992.53000000003</c:v>
                </c:pt>
                <c:pt idx="29306">
                  <c:v>293002.53000000003</c:v>
                </c:pt>
                <c:pt idx="29307">
                  <c:v>293012.5</c:v>
                </c:pt>
                <c:pt idx="29308">
                  <c:v>293022.53000000003</c:v>
                </c:pt>
                <c:pt idx="29309">
                  <c:v>293032.5</c:v>
                </c:pt>
                <c:pt idx="29310">
                  <c:v>293042.53000000003</c:v>
                </c:pt>
                <c:pt idx="29311">
                  <c:v>293052.5</c:v>
                </c:pt>
                <c:pt idx="29312">
                  <c:v>293062.5</c:v>
                </c:pt>
                <c:pt idx="29313">
                  <c:v>293072.53000000003</c:v>
                </c:pt>
                <c:pt idx="29314">
                  <c:v>293082.5</c:v>
                </c:pt>
                <c:pt idx="29315">
                  <c:v>293092.5</c:v>
                </c:pt>
                <c:pt idx="29316">
                  <c:v>293102.5</c:v>
                </c:pt>
                <c:pt idx="29317">
                  <c:v>293112.5</c:v>
                </c:pt>
                <c:pt idx="29318">
                  <c:v>293122.5</c:v>
                </c:pt>
                <c:pt idx="29319">
                  <c:v>293132.5</c:v>
                </c:pt>
                <c:pt idx="29320">
                  <c:v>293142.5</c:v>
                </c:pt>
                <c:pt idx="29321">
                  <c:v>293152.5</c:v>
                </c:pt>
                <c:pt idx="29322">
                  <c:v>293162.5</c:v>
                </c:pt>
                <c:pt idx="29323">
                  <c:v>293172.5</c:v>
                </c:pt>
                <c:pt idx="29324">
                  <c:v>293182.5</c:v>
                </c:pt>
                <c:pt idx="29325">
                  <c:v>293192.5</c:v>
                </c:pt>
                <c:pt idx="29326">
                  <c:v>293202.5</c:v>
                </c:pt>
                <c:pt idx="29327">
                  <c:v>293212.46999999997</c:v>
                </c:pt>
                <c:pt idx="29328">
                  <c:v>293222.5</c:v>
                </c:pt>
                <c:pt idx="29329">
                  <c:v>293232.46999999997</c:v>
                </c:pt>
                <c:pt idx="29330">
                  <c:v>293242.5</c:v>
                </c:pt>
                <c:pt idx="29331">
                  <c:v>293252.46999999997</c:v>
                </c:pt>
                <c:pt idx="29332">
                  <c:v>293262.46999999997</c:v>
                </c:pt>
                <c:pt idx="29333">
                  <c:v>293272.5</c:v>
                </c:pt>
                <c:pt idx="29334">
                  <c:v>293282.46999999997</c:v>
                </c:pt>
                <c:pt idx="29335">
                  <c:v>293292.46999999997</c:v>
                </c:pt>
                <c:pt idx="29336">
                  <c:v>293302.46999999997</c:v>
                </c:pt>
                <c:pt idx="29337">
                  <c:v>293312.46999999997</c:v>
                </c:pt>
                <c:pt idx="29338">
                  <c:v>293322.44</c:v>
                </c:pt>
                <c:pt idx="29339">
                  <c:v>293332.46999999997</c:v>
                </c:pt>
                <c:pt idx="29340">
                  <c:v>293342.44</c:v>
                </c:pt>
                <c:pt idx="29341">
                  <c:v>293352.46999999997</c:v>
                </c:pt>
                <c:pt idx="29342">
                  <c:v>293362.44</c:v>
                </c:pt>
                <c:pt idx="29343">
                  <c:v>293372.44</c:v>
                </c:pt>
                <c:pt idx="29344">
                  <c:v>293382.46999999997</c:v>
                </c:pt>
                <c:pt idx="29345">
                  <c:v>293392.44</c:v>
                </c:pt>
                <c:pt idx="29346">
                  <c:v>293402.44</c:v>
                </c:pt>
                <c:pt idx="29347">
                  <c:v>293412.44</c:v>
                </c:pt>
                <c:pt idx="29348">
                  <c:v>293422.44</c:v>
                </c:pt>
                <c:pt idx="29349">
                  <c:v>293432.44</c:v>
                </c:pt>
                <c:pt idx="29350">
                  <c:v>293442.44</c:v>
                </c:pt>
                <c:pt idx="29351">
                  <c:v>293452.44</c:v>
                </c:pt>
                <c:pt idx="29352">
                  <c:v>293462.44</c:v>
                </c:pt>
                <c:pt idx="29353">
                  <c:v>293472.44</c:v>
                </c:pt>
                <c:pt idx="29354">
                  <c:v>293482.44</c:v>
                </c:pt>
                <c:pt idx="29355">
                  <c:v>293492.44</c:v>
                </c:pt>
                <c:pt idx="29356">
                  <c:v>293502.44</c:v>
                </c:pt>
                <c:pt idx="29357">
                  <c:v>293512.44</c:v>
                </c:pt>
                <c:pt idx="29358">
                  <c:v>293522.44</c:v>
                </c:pt>
                <c:pt idx="29359">
                  <c:v>293532.44</c:v>
                </c:pt>
                <c:pt idx="29360">
                  <c:v>293542.40999999997</c:v>
                </c:pt>
                <c:pt idx="29361">
                  <c:v>293552.44</c:v>
                </c:pt>
                <c:pt idx="29362">
                  <c:v>293562.40999999997</c:v>
                </c:pt>
                <c:pt idx="29363">
                  <c:v>293572.40999999997</c:v>
                </c:pt>
                <c:pt idx="29364">
                  <c:v>293582.44</c:v>
                </c:pt>
                <c:pt idx="29365">
                  <c:v>293592.40999999997</c:v>
                </c:pt>
                <c:pt idx="29366">
                  <c:v>293602.44</c:v>
                </c:pt>
                <c:pt idx="29367">
                  <c:v>293612.40999999997</c:v>
                </c:pt>
                <c:pt idx="29368">
                  <c:v>293622.40999999997</c:v>
                </c:pt>
                <c:pt idx="29369">
                  <c:v>293632.40999999997</c:v>
                </c:pt>
                <c:pt idx="29370">
                  <c:v>293642.40999999997</c:v>
                </c:pt>
                <c:pt idx="29371">
                  <c:v>293652.38</c:v>
                </c:pt>
                <c:pt idx="29372">
                  <c:v>293662.40999999997</c:v>
                </c:pt>
                <c:pt idx="29373">
                  <c:v>293672.38</c:v>
                </c:pt>
                <c:pt idx="29374">
                  <c:v>293682.38</c:v>
                </c:pt>
                <c:pt idx="29375">
                  <c:v>293692.40999999997</c:v>
                </c:pt>
                <c:pt idx="29376">
                  <c:v>293702.38</c:v>
                </c:pt>
                <c:pt idx="29377">
                  <c:v>293712.40999999997</c:v>
                </c:pt>
                <c:pt idx="29378">
                  <c:v>293722.38</c:v>
                </c:pt>
                <c:pt idx="29379">
                  <c:v>293732.38</c:v>
                </c:pt>
                <c:pt idx="29380">
                  <c:v>293742.38</c:v>
                </c:pt>
                <c:pt idx="29381">
                  <c:v>293752.38</c:v>
                </c:pt>
                <c:pt idx="29382">
                  <c:v>293762.38</c:v>
                </c:pt>
                <c:pt idx="29383">
                  <c:v>293772.38</c:v>
                </c:pt>
                <c:pt idx="29384">
                  <c:v>293782.38</c:v>
                </c:pt>
                <c:pt idx="29385">
                  <c:v>293792.38</c:v>
                </c:pt>
                <c:pt idx="29386">
                  <c:v>293802.38</c:v>
                </c:pt>
                <c:pt idx="29387">
                  <c:v>293812.38</c:v>
                </c:pt>
                <c:pt idx="29388">
                  <c:v>293822.38</c:v>
                </c:pt>
                <c:pt idx="29389">
                  <c:v>293832.38</c:v>
                </c:pt>
                <c:pt idx="29390">
                  <c:v>293842.38</c:v>
                </c:pt>
                <c:pt idx="29391">
                  <c:v>293852.34000000003</c:v>
                </c:pt>
                <c:pt idx="29392">
                  <c:v>293862.38</c:v>
                </c:pt>
                <c:pt idx="29393">
                  <c:v>293872.34000000003</c:v>
                </c:pt>
                <c:pt idx="29394">
                  <c:v>293882.34000000003</c:v>
                </c:pt>
                <c:pt idx="29395">
                  <c:v>293892.38</c:v>
                </c:pt>
                <c:pt idx="29396">
                  <c:v>293902.34000000003</c:v>
                </c:pt>
                <c:pt idx="29397">
                  <c:v>293912.38</c:v>
                </c:pt>
                <c:pt idx="29398">
                  <c:v>293922.34000000003</c:v>
                </c:pt>
                <c:pt idx="29399">
                  <c:v>293932.34000000003</c:v>
                </c:pt>
                <c:pt idx="29400">
                  <c:v>293942.34000000003</c:v>
                </c:pt>
                <c:pt idx="29401">
                  <c:v>293952.34000000003</c:v>
                </c:pt>
                <c:pt idx="29402">
                  <c:v>293962.31</c:v>
                </c:pt>
                <c:pt idx="29403">
                  <c:v>293972.34000000003</c:v>
                </c:pt>
                <c:pt idx="29404">
                  <c:v>293982.31</c:v>
                </c:pt>
                <c:pt idx="29405">
                  <c:v>293992.31</c:v>
                </c:pt>
                <c:pt idx="29406">
                  <c:v>294002.34000000003</c:v>
                </c:pt>
                <c:pt idx="29407">
                  <c:v>294012.31</c:v>
                </c:pt>
                <c:pt idx="29408">
                  <c:v>294022.34000000003</c:v>
                </c:pt>
                <c:pt idx="29409">
                  <c:v>294032.31</c:v>
                </c:pt>
                <c:pt idx="29410">
                  <c:v>294042.31</c:v>
                </c:pt>
                <c:pt idx="29411">
                  <c:v>294052.31</c:v>
                </c:pt>
                <c:pt idx="29412">
                  <c:v>294062.31</c:v>
                </c:pt>
                <c:pt idx="29413">
                  <c:v>294072.31</c:v>
                </c:pt>
                <c:pt idx="29414">
                  <c:v>294082.31</c:v>
                </c:pt>
                <c:pt idx="29415">
                  <c:v>294092.31</c:v>
                </c:pt>
                <c:pt idx="29416">
                  <c:v>294102.31</c:v>
                </c:pt>
                <c:pt idx="29417">
                  <c:v>294112.31</c:v>
                </c:pt>
                <c:pt idx="29418">
                  <c:v>294122.31</c:v>
                </c:pt>
                <c:pt idx="29419">
                  <c:v>294132.31</c:v>
                </c:pt>
                <c:pt idx="29420">
                  <c:v>294142.31</c:v>
                </c:pt>
                <c:pt idx="29421">
                  <c:v>294152.31</c:v>
                </c:pt>
                <c:pt idx="29422">
                  <c:v>294162.28000000003</c:v>
                </c:pt>
                <c:pt idx="29423">
                  <c:v>294172.31</c:v>
                </c:pt>
                <c:pt idx="29424">
                  <c:v>294182.28000000003</c:v>
                </c:pt>
                <c:pt idx="29425">
                  <c:v>294192.31</c:v>
                </c:pt>
                <c:pt idx="29426">
                  <c:v>294202.31</c:v>
                </c:pt>
                <c:pt idx="29427">
                  <c:v>294212.28000000003</c:v>
                </c:pt>
                <c:pt idx="29428">
                  <c:v>294222.31</c:v>
                </c:pt>
                <c:pt idx="29429">
                  <c:v>294232.28000000003</c:v>
                </c:pt>
                <c:pt idx="29430">
                  <c:v>294242.28000000003</c:v>
                </c:pt>
                <c:pt idx="29431">
                  <c:v>294252.28000000003</c:v>
                </c:pt>
                <c:pt idx="29432">
                  <c:v>294262.28000000003</c:v>
                </c:pt>
                <c:pt idx="29433">
                  <c:v>294272.25</c:v>
                </c:pt>
                <c:pt idx="29434">
                  <c:v>294282.28000000003</c:v>
                </c:pt>
                <c:pt idx="29435">
                  <c:v>294292.25</c:v>
                </c:pt>
                <c:pt idx="29436">
                  <c:v>294302.28000000003</c:v>
                </c:pt>
                <c:pt idx="29437">
                  <c:v>294312.28000000003</c:v>
                </c:pt>
                <c:pt idx="29438">
                  <c:v>294322.25</c:v>
                </c:pt>
                <c:pt idx="29439">
                  <c:v>294332.28000000003</c:v>
                </c:pt>
                <c:pt idx="29440">
                  <c:v>294342.25</c:v>
                </c:pt>
                <c:pt idx="29441">
                  <c:v>294352.25</c:v>
                </c:pt>
                <c:pt idx="29442">
                  <c:v>294362.25</c:v>
                </c:pt>
                <c:pt idx="29443">
                  <c:v>294372.25</c:v>
                </c:pt>
                <c:pt idx="29444">
                  <c:v>294382.25</c:v>
                </c:pt>
                <c:pt idx="29445">
                  <c:v>294392.25</c:v>
                </c:pt>
                <c:pt idx="29446">
                  <c:v>294402.25</c:v>
                </c:pt>
                <c:pt idx="29447">
                  <c:v>294412.25</c:v>
                </c:pt>
                <c:pt idx="29448">
                  <c:v>294422.25</c:v>
                </c:pt>
                <c:pt idx="29449">
                  <c:v>294432.25</c:v>
                </c:pt>
                <c:pt idx="29450">
                  <c:v>294442.25</c:v>
                </c:pt>
                <c:pt idx="29451">
                  <c:v>294452.25</c:v>
                </c:pt>
                <c:pt idx="29452">
                  <c:v>294462.25</c:v>
                </c:pt>
                <c:pt idx="29453">
                  <c:v>294472.21999999997</c:v>
                </c:pt>
                <c:pt idx="29454">
                  <c:v>294482.25</c:v>
                </c:pt>
                <c:pt idx="29455">
                  <c:v>294492.21999999997</c:v>
                </c:pt>
                <c:pt idx="29456">
                  <c:v>294502.25</c:v>
                </c:pt>
                <c:pt idx="29457">
                  <c:v>294512.25</c:v>
                </c:pt>
                <c:pt idx="29458">
                  <c:v>294522.21999999997</c:v>
                </c:pt>
                <c:pt idx="29459">
                  <c:v>294532.25</c:v>
                </c:pt>
                <c:pt idx="29460">
                  <c:v>294542.21999999997</c:v>
                </c:pt>
                <c:pt idx="29461">
                  <c:v>294552.21999999997</c:v>
                </c:pt>
                <c:pt idx="29462">
                  <c:v>294562.21999999997</c:v>
                </c:pt>
                <c:pt idx="29463">
                  <c:v>294572.21999999997</c:v>
                </c:pt>
                <c:pt idx="29464">
                  <c:v>294582.19</c:v>
                </c:pt>
                <c:pt idx="29465">
                  <c:v>294592.21999999997</c:v>
                </c:pt>
                <c:pt idx="29466">
                  <c:v>294602.19</c:v>
                </c:pt>
                <c:pt idx="29467">
                  <c:v>294612.21999999997</c:v>
                </c:pt>
                <c:pt idx="29468">
                  <c:v>294622.21999999997</c:v>
                </c:pt>
                <c:pt idx="29469">
                  <c:v>294632.19</c:v>
                </c:pt>
                <c:pt idx="29470">
                  <c:v>294642.21999999997</c:v>
                </c:pt>
                <c:pt idx="29471">
                  <c:v>294652.19</c:v>
                </c:pt>
                <c:pt idx="29472">
                  <c:v>294662.19</c:v>
                </c:pt>
                <c:pt idx="29473">
                  <c:v>294672.19</c:v>
                </c:pt>
                <c:pt idx="29474">
                  <c:v>294682.19</c:v>
                </c:pt>
                <c:pt idx="29475">
                  <c:v>294692.19</c:v>
                </c:pt>
                <c:pt idx="29476">
                  <c:v>294702.19</c:v>
                </c:pt>
                <c:pt idx="29477">
                  <c:v>294712.19</c:v>
                </c:pt>
                <c:pt idx="29478">
                  <c:v>294722.19</c:v>
                </c:pt>
                <c:pt idx="29479">
                  <c:v>294732.19</c:v>
                </c:pt>
                <c:pt idx="29480">
                  <c:v>294742.19</c:v>
                </c:pt>
                <c:pt idx="29481">
                  <c:v>294752.19</c:v>
                </c:pt>
                <c:pt idx="29482">
                  <c:v>294762.19</c:v>
                </c:pt>
                <c:pt idx="29483">
                  <c:v>294772.19</c:v>
                </c:pt>
                <c:pt idx="29484">
                  <c:v>294782.19</c:v>
                </c:pt>
                <c:pt idx="29485">
                  <c:v>294792.19</c:v>
                </c:pt>
                <c:pt idx="29486">
                  <c:v>294802.15999999997</c:v>
                </c:pt>
                <c:pt idx="29487">
                  <c:v>294812.19</c:v>
                </c:pt>
                <c:pt idx="29488">
                  <c:v>294822.19</c:v>
                </c:pt>
                <c:pt idx="29489">
                  <c:v>294832.15999999997</c:v>
                </c:pt>
                <c:pt idx="29490">
                  <c:v>294842.19</c:v>
                </c:pt>
                <c:pt idx="29491">
                  <c:v>294852.15999999997</c:v>
                </c:pt>
                <c:pt idx="29492">
                  <c:v>294862.19</c:v>
                </c:pt>
                <c:pt idx="29493">
                  <c:v>294872.15999999997</c:v>
                </c:pt>
                <c:pt idx="29494">
                  <c:v>294882.15999999997</c:v>
                </c:pt>
                <c:pt idx="29495">
                  <c:v>294892.15999999997</c:v>
                </c:pt>
                <c:pt idx="29496">
                  <c:v>294902.15999999997</c:v>
                </c:pt>
                <c:pt idx="29497">
                  <c:v>294912.13</c:v>
                </c:pt>
                <c:pt idx="29498">
                  <c:v>294922.15999999997</c:v>
                </c:pt>
                <c:pt idx="29499">
                  <c:v>294932.15999999997</c:v>
                </c:pt>
                <c:pt idx="29500">
                  <c:v>294942.13</c:v>
                </c:pt>
                <c:pt idx="29501">
                  <c:v>294952.15999999997</c:v>
                </c:pt>
                <c:pt idx="29502">
                  <c:v>294962.13</c:v>
                </c:pt>
                <c:pt idx="29503">
                  <c:v>294972.15999999997</c:v>
                </c:pt>
                <c:pt idx="29504">
                  <c:v>294982.13</c:v>
                </c:pt>
                <c:pt idx="29505">
                  <c:v>294992.13</c:v>
                </c:pt>
                <c:pt idx="29506">
                  <c:v>295002.13</c:v>
                </c:pt>
                <c:pt idx="29507">
                  <c:v>295012.13</c:v>
                </c:pt>
                <c:pt idx="29508">
                  <c:v>295022.13</c:v>
                </c:pt>
                <c:pt idx="29509">
                  <c:v>295032.13</c:v>
                </c:pt>
                <c:pt idx="29510">
                  <c:v>295042.13</c:v>
                </c:pt>
                <c:pt idx="29511">
                  <c:v>295052.13</c:v>
                </c:pt>
                <c:pt idx="29512">
                  <c:v>295062.13</c:v>
                </c:pt>
                <c:pt idx="29513">
                  <c:v>295072.13</c:v>
                </c:pt>
                <c:pt idx="29514">
                  <c:v>295082.13</c:v>
                </c:pt>
                <c:pt idx="29515">
                  <c:v>295092.13</c:v>
                </c:pt>
                <c:pt idx="29516">
                  <c:v>295102.13</c:v>
                </c:pt>
                <c:pt idx="29517">
                  <c:v>295112.09000000003</c:v>
                </c:pt>
                <c:pt idx="29518">
                  <c:v>295122.13</c:v>
                </c:pt>
                <c:pt idx="29519">
                  <c:v>295132.13</c:v>
                </c:pt>
                <c:pt idx="29520">
                  <c:v>295142.09000000003</c:v>
                </c:pt>
                <c:pt idx="29521">
                  <c:v>295152.13</c:v>
                </c:pt>
                <c:pt idx="29522">
                  <c:v>295162.09000000003</c:v>
                </c:pt>
                <c:pt idx="29523">
                  <c:v>295172.13</c:v>
                </c:pt>
                <c:pt idx="29524">
                  <c:v>295182.09000000003</c:v>
                </c:pt>
                <c:pt idx="29525">
                  <c:v>295192.09000000003</c:v>
                </c:pt>
                <c:pt idx="29526">
                  <c:v>295202.09000000003</c:v>
                </c:pt>
                <c:pt idx="29527">
                  <c:v>295212.09000000003</c:v>
                </c:pt>
                <c:pt idx="29528">
                  <c:v>295222.06</c:v>
                </c:pt>
                <c:pt idx="29529">
                  <c:v>295232.09000000003</c:v>
                </c:pt>
                <c:pt idx="29530">
                  <c:v>295242.09000000003</c:v>
                </c:pt>
                <c:pt idx="29531">
                  <c:v>295252.09000000003</c:v>
                </c:pt>
                <c:pt idx="29532">
                  <c:v>295262.09000000003</c:v>
                </c:pt>
                <c:pt idx="29533">
                  <c:v>295272.06</c:v>
                </c:pt>
                <c:pt idx="29534">
                  <c:v>295282.09000000003</c:v>
                </c:pt>
                <c:pt idx="29535">
                  <c:v>295292.06</c:v>
                </c:pt>
                <c:pt idx="29536">
                  <c:v>295302.06</c:v>
                </c:pt>
                <c:pt idx="29537">
                  <c:v>295312.06</c:v>
                </c:pt>
                <c:pt idx="29538">
                  <c:v>295322.06</c:v>
                </c:pt>
                <c:pt idx="29539">
                  <c:v>295332.09000000003</c:v>
                </c:pt>
                <c:pt idx="29540">
                  <c:v>295342.06</c:v>
                </c:pt>
                <c:pt idx="29541">
                  <c:v>295352.06</c:v>
                </c:pt>
                <c:pt idx="29542">
                  <c:v>295362.06</c:v>
                </c:pt>
                <c:pt idx="29543">
                  <c:v>295372.06</c:v>
                </c:pt>
                <c:pt idx="29544">
                  <c:v>295382.06</c:v>
                </c:pt>
                <c:pt idx="29545">
                  <c:v>295392.06</c:v>
                </c:pt>
                <c:pt idx="29546">
                  <c:v>295402.06</c:v>
                </c:pt>
                <c:pt idx="29547">
                  <c:v>295412.06</c:v>
                </c:pt>
                <c:pt idx="29548">
                  <c:v>295422.03000000003</c:v>
                </c:pt>
                <c:pt idx="29549">
                  <c:v>295432.06</c:v>
                </c:pt>
                <c:pt idx="29550">
                  <c:v>295442.06</c:v>
                </c:pt>
                <c:pt idx="29551">
                  <c:v>295452.06</c:v>
                </c:pt>
                <c:pt idx="29552">
                  <c:v>295462.06</c:v>
                </c:pt>
                <c:pt idx="29553">
                  <c:v>295472.03000000003</c:v>
                </c:pt>
                <c:pt idx="29554">
                  <c:v>295482.06</c:v>
                </c:pt>
                <c:pt idx="29555">
                  <c:v>295492.03000000003</c:v>
                </c:pt>
                <c:pt idx="29556">
                  <c:v>295502.03000000003</c:v>
                </c:pt>
                <c:pt idx="29557">
                  <c:v>295512.03000000003</c:v>
                </c:pt>
                <c:pt idx="29558">
                  <c:v>295522.03000000003</c:v>
                </c:pt>
                <c:pt idx="29559">
                  <c:v>295532</c:v>
                </c:pt>
                <c:pt idx="29560">
                  <c:v>295542.03000000003</c:v>
                </c:pt>
                <c:pt idx="29561">
                  <c:v>295552.03000000003</c:v>
                </c:pt>
                <c:pt idx="29562">
                  <c:v>295562.03000000003</c:v>
                </c:pt>
                <c:pt idx="29563">
                  <c:v>295572.03000000003</c:v>
                </c:pt>
                <c:pt idx="29564">
                  <c:v>295582</c:v>
                </c:pt>
                <c:pt idx="29565">
                  <c:v>295592.03000000003</c:v>
                </c:pt>
                <c:pt idx="29566">
                  <c:v>295602</c:v>
                </c:pt>
                <c:pt idx="29567">
                  <c:v>295612</c:v>
                </c:pt>
                <c:pt idx="29568">
                  <c:v>295622</c:v>
                </c:pt>
                <c:pt idx="29569">
                  <c:v>295632</c:v>
                </c:pt>
                <c:pt idx="29570">
                  <c:v>295642.03000000003</c:v>
                </c:pt>
                <c:pt idx="29571">
                  <c:v>295652</c:v>
                </c:pt>
                <c:pt idx="29572">
                  <c:v>295662</c:v>
                </c:pt>
                <c:pt idx="29573">
                  <c:v>295672</c:v>
                </c:pt>
                <c:pt idx="29574">
                  <c:v>295682</c:v>
                </c:pt>
                <c:pt idx="29575">
                  <c:v>295692</c:v>
                </c:pt>
                <c:pt idx="29576">
                  <c:v>295702</c:v>
                </c:pt>
                <c:pt idx="29577">
                  <c:v>295712</c:v>
                </c:pt>
                <c:pt idx="29578">
                  <c:v>295722</c:v>
                </c:pt>
                <c:pt idx="29579">
                  <c:v>295731.96999999997</c:v>
                </c:pt>
                <c:pt idx="29580">
                  <c:v>295742</c:v>
                </c:pt>
                <c:pt idx="29581">
                  <c:v>295752</c:v>
                </c:pt>
                <c:pt idx="29582">
                  <c:v>295762</c:v>
                </c:pt>
                <c:pt idx="29583">
                  <c:v>295772</c:v>
                </c:pt>
                <c:pt idx="29584">
                  <c:v>295781.96999999997</c:v>
                </c:pt>
                <c:pt idx="29585">
                  <c:v>295792</c:v>
                </c:pt>
                <c:pt idx="29586">
                  <c:v>295801.96999999997</c:v>
                </c:pt>
                <c:pt idx="29587">
                  <c:v>295811.96999999997</c:v>
                </c:pt>
                <c:pt idx="29588">
                  <c:v>295821.96999999997</c:v>
                </c:pt>
                <c:pt idx="29589">
                  <c:v>295831.96999999997</c:v>
                </c:pt>
                <c:pt idx="29590">
                  <c:v>295841.96999999997</c:v>
                </c:pt>
                <c:pt idx="29591">
                  <c:v>295851.96999999997</c:v>
                </c:pt>
                <c:pt idx="29592">
                  <c:v>295861.96999999997</c:v>
                </c:pt>
                <c:pt idx="29593">
                  <c:v>295871.96999999997</c:v>
                </c:pt>
                <c:pt idx="29594">
                  <c:v>295881.96999999997</c:v>
                </c:pt>
                <c:pt idx="29595">
                  <c:v>295891.94</c:v>
                </c:pt>
                <c:pt idx="29596">
                  <c:v>295901.96999999997</c:v>
                </c:pt>
                <c:pt idx="29597">
                  <c:v>295911.94</c:v>
                </c:pt>
                <c:pt idx="29598">
                  <c:v>295921.96999999997</c:v>
                </c:pt>
                <c:pt idx="29599">
                  <c:v>295931.94</c:v>
                </c:pt>
                <c:pt idx="29600">
                  <c:v>295941.94</c:v>
                </c:pt>
                <c:pt idx="29601">
                  <c:v>295951.96999999997</c:v>
                </c:pt>
                <c:pt idx="29602">
                  <c:v>295961.94</c:v>
                </c:pt>
                <c:pt idx="29603">
                  <c:v>295971.94</c:v>
                </c:pt>
                <c:pt idx="29604">
                  <c:v>295981.94</c:v>
                </c:pt>
                <c:pt idx="29605">
                  <c:v>295991.94</c:v>
                </c:pt>
                <c:pt idx="29606">
                  <c:v>296001.94</c:v>
                </c:pt>
                <c:pt idx="29607">
                  <c:v>296011.94</c:v>
                </c:pt>
                <c:pt idx="29608">
                  <c:v>296021.94</c:v>
                </c:pt>
                <c:pt idx="29609">
                  <c:v>296031.94</c:v>
                </c:pt>
                <c:pt idx="29610">
                  <c:v>296041.94</c:v>
                </c:pt>
                <c:pt idx="29611">
                  <c:v>296051.94</c:v>
                </c:pt>
                <c:pt idx="29612">
                  <c:v>296061.94</c:v>
                </c:pt>
                <c:pt idx="29613">
                  <c:v>296071.94</c:v>
                </c:pt>
                <c:pt idx="29614">
                  <c:v>296081.94</c:v>
                </c:pt>
                <c:pt idx="29615">
                  <c:v>296091.90999999997</c:v>
                </c:pt>
                <c:pt idx="29616">
                  <c:v>296101.94</c:v>
                </c:pt>
                <c:pt idx="29617">
                  <c:v>296111.90999999997</c:v>
                </c:pt>
                <c:pt idx="29618">
                  <c:v>296121.94</c:v>
                </c:pt>
                <c:pt idx="29619">
                  <c:v>296131.90999999997</c:v>
                </c:pt>
                <c:pt idx="29620">
                  <c:v>296141.90999999997</c:v>
                </c:pt>
                <c:pt idx="29621">
                  <c:v>296151.90999999997</c:v>
                </c:pt>
                <c:pt idx="29622">
                  <c:v>296161.90999999997</c:v>
                </c:pt>
                <c:pt idx="29623">
                  <c:v>296171.90999999997</c:v>
                </c:pt>
                <c:pt idx="29624">
                  <c:v>296181.90999999997</c:v>
                </c:pt>
                <c:pt idx="29625">
                  <c:v>296191.90999999997</c:v>
                </c:pt>
                <c:pt idx="29626">
                  <c:v>296201.88</c:v>
                </c:pt>
                <c:pt idx="29627">
                  <c:v>296211.90999999997</c:v>
                </c:pt>
                <c:pt idx="29628">
                  <c:v>296221.88</c:v>
                </c:pt>
                <c:pt idx="29629">
                  <c:v>296231.90999999997</c:v>
                </c:pt>
                <c:pt idx="29630">
                  <c:v>296241.88</c:v>
                </c:pt>
                <c:pt idx="29631">
                  <c:v>296251.88</c:v>
                </c:pt>
                <c:pt idx="29632">
                  <c:v>296261.90999999997</c:v>
                </c:pt>
                <c:pt idx="29633">
                  <c:v>296271.88</c:v>
                </c:pt>
                <c:pt idx="29634">
                  <c:v>296281.88</c:v>
                </c:pt>
                <c:pt idx="29635">
                  <c:v>296291.88</c:v>
                </c:pt>
                <c:pt idx="29636">
                  <c:v>296301.88</c:v>
                </c:pt>
                <c:pt idx="29637">
                  <c:v>296311.88</c:v>
                </c:pt>
                <c:pt idx="29638">
                  <c:v>296321.88</c:v>
                </c:pt>
                <c:pt idx="29639">
                  <c:v>296331.88</c:v>
                </c:pt>
                <c:pt idx="29640">
                  <c:v>296341.88</c:v>
                </c:pt>
                <c:pt idx="29641">
                  <c:v>296351.88</c:v>
                </c:pt>
                <c:pt idx="29642">
                  <c:v>296361.88</c:v>
                </c:pt>
                <c:pt idx="29643">
                  <c:v>296371.88</c:v>
                </c:pt>
                <c:pt idx="29644">
                  <c:v>296381.88</c:v>
                </c:pt>
                <c:pt idx="29645">
                  <c:v>296391.88</c:v>
                </c:pt>
                <c:pt idx="29646">
                  <c:v>296401.84000000003</c:v>
                </c:pt>
                <c:pt idx="29647">
                  <c:v>296411.88</c:v>
                </c:pt>
                <c:pt idx="29648">
                  <c:v>296421.84000000003</c:v>
                </c:pt>
                <c:pt idx="29649">
                  <c:v>296431.88</c:v>
                </c:pt>
                <c:pt idx="29650">
                  <c:v>296441.84000000003</c:v>
                </c:pt>
                <c:pt idx="29651">
                  <c:v>296451.84000000003</c:v>
                </c:pt>
                <c:pt idx="29652">
                  <c:v>296461.88</c:v>
                </c:pt>
                <c:pt idx="29653">
                  <c:v>296471.84000000003</c:v>
                </c:pt>
                <c:pt idx="29654">
                  <c:v>296481.84000000003</c:v>
                </c:pt>
                <c:pt idx="29655">
                  <c:v>296491.84000000003</c:v>
                </c:pt>
                <c:pt idx="29656">
                  <c:v>296501.84000000003</c:v>
                </c:pt>
                <c:pt idx="29657">
                  <c:v>296511.84000000003</c:v>
                </c:pt>
                <c:pt idx="29658">
                  <c:v>296521.84000000003</c:v>
                </c:pt>
                <c:pt idx="29659">
                  <c:v>296531.81</c:v>
                </c:pt>
                <c:pt idx="29660">
                  <c:v>296541.84000000003</c:v>
                </c:pt>
                <c:pt idx="29661">
                  <c:v>296551.81</c:v>
                </c:pt>
                <c:pt idx="29662">
                  <c:v>296561.81</c:v>
                </c:pt>
                <c:pt idx="29663">
                  <c:v>296571.84000000003</c:v>
                </c:pt>
                <c:pt idx="29664">
                  <c:v>296581.81</c:v>
                </c:pt>
                <c:pt idx="29665">
                  <c:v>296591.84000000003</c:v>
                </c:pt>
                <c:pt idx="29666">
                  <c:v>296601.81</c:v>
                </c:pt>
                <c:pt idx="29667">
                  <c:v>296611.81</c:v>
                </c:pt>
                <c:pt idx="29668">
                  <c:v>296621.81</c:v>
                </c:pt>
                <c:pt idx="29669">
                  <c:v>296631.81</c:v>
                </c:pt>
                <c:pt idx="29670">
                  <c:v>296641.81</c:v>
                </c:pt>
                <c:pt idx="29671">
                  <c:v>296651.81</c:v>
                </c:pt>
                <c:pt idx="29672">
                  <c:v>296661.81</c:v>
                </c:pt>
                <c:pt idx="29673">
                  <c:v>296671.81</c:v>
                </c:pt>
                <c:pt idx="29674">
                  <c:v>296681.81</c:v>
                </c:pt>
                <c:pt idx="29675">
                  <c:v>296691.81</c:v>
                </c:pt>
                <c:pt idx="29676">
                  <c:v>296701.81</c:v>
                </c:pt>
                <c:pt idx="29677">
                  <c:v>296711.81</c:v>
                </c:pt>
                <c:pt idx="29678">
                  <c:v>296721.81</c:v>
                </c:pt>
                <c:pt idx="29679">
                  <c:v>296731.78000000003</c:v>
                </c:pt>
                <c:pt idx="29680">
                  <c:v>296741.81</c:v>
                </c:pt>
                <c:pt idx="29681">
                  <c:v>296751.78000000003</c:v>
                </c:pt>
                <c:pt idx="29682">
                  <c:v>296761.78000000003</c:v>
                </c:pt>
                <c:pt idx="29683">
                  <c:v>296771.81</c:v>
                </c:pt>
                <c:pt idx="29684">
                  <c:v>296781.78000000003</c:v>
                </c:pt>
                <c:pt idx="29685">
                  <c:v>296791.81</c:v>
                </c:pt>
                <c:pt idx="29686">
                  <c:v>296801.78000000003</c:v>
                </c:pt>
                <c:pt idx="29687">
                  <c:v>296811.78000000003</c:v>
                </c:pt>
                <c:pt idx="29688">
                  <c:v>296821.78000000003</c:v>
                </c:pt>
                <c:pt idx="29689">
                  <c:v>296831.78000000003</c:v>
                </c:pt>
                <c:pt idx="29690">
                  <c:v>296841.75</c:v>
                </c:pt>
                <c:pt idx="29691">
                  <c:v>296851.78000000003</c:v>
                </c:pt>
                <c:pt idx="29692">
                  <c:v>296861.75</c:v>
                </c:pt>
                <c:pt idx="29693">
                  <c:v>296871.75</c:v>
                </c:pt>
                <c:pt idx="29694">
                  <c:v>296881.78000000003</c:v>
                </c:pt>
                <c:pt idx="29695">
                  <c:v>296891.75</c:v>
                </c:pt>
                <c:pt idx="29696">
                  <c:v>296901.78000000003</c:v>
                </c:pt>
                <c:pt idx="29697">
                  <c:v>296911.75</c:v>
                </c:pt>
                <c:pt idx="29698">
                  <c:v>296921.75</c:v>
                </c:pt>
                <c:pt idx="29699">
                  <c:v>296931.75</c:v>
                </c:pt>
                <c:pt idx="29700">
                  <c:v>296941.75</c:v>
                </c:pt>
                <c:pt idx="29701">
                  <c:v>296951.75</c:v>
                </c:pt>
                <c:pt idx="29702">
                  <c:v>296961.75</c:v>
                </c:pt>
                <c:pt idx="29703">
                  <c:v>296971.75</c:v>
                </c:pt>
                <c:pt idx="29704">
                  <c:v>296981.75</c:v>
                </c:pt>
                <c:pt idx="29705">
                  <c:v>296991.75</c:v>
                </c:pt>
                <c:pt idx="29706">
                  <c:v>297001.75</c:v>
                </c:pt>
                <c:pt idx="29707">
                  <c:v>297011.75</c:v>
                </c:pt>
                <c:pt idx="29708">
                  <c:v>297021.75</c:v>
                </c:pt>
                <c:pt idx="29709">
                  <c:v>297031.75</c:v>
                </c:pt>
                <c:pt idx="29710">
                  <c:v>297041.71999999997</c:v>
                </c:pt>
                <c:pt idx="29711">
                  <c:v>297051.75</c:v>
                </c:pt>
                <c:pt idx="29712">
                  <c:v>297061.71999999997</c:v>
                </c:pt>
                <c:pt idx="29713">
                  <c:v>297071.71999999997</c:v>
                </c:pt>
                <c:pt idx="29714">
                  <c:v>297081.75</c:v>
                </c:pt>
                <c:pt idx="29715">
                  <c:v>297091.71999999997</c:v>
                </c:pt>
                <c:pt idx="29716">
                  <c:v>297101.75</c:v>
                </c:pt>
                <c:pt idx="29717">
                  <c:v>297111.71999999997</c:v>
                </c:pt>
                <c:pt idx="29718">
                  <c:v>297121.71999999997</c:v>
                </c:pt>
                <c:pt idx="29719">
                  <c:v>297131.71999999997</c:v>
                </c:pt>
                <c:pt idx="29720">
                  <c:v>297141.71999999997</c:v>
                </c:pt>
                <c:pt idx="29721">
                  <c:v>297151.69</c:v>
                </c:pt>
                <c:pt idx="29722">
                  <c:v>297161.71999999997</c:v>
                </c:pt>
                <c:pt idx="29723">
                  <c:v>297171.69</c:v>
                </c:pt>
                <c:pt idx="29724">
                  <c:v>297181.71999999997</c:v>
                </c:pt>
                <c:pt idx="29725">
                  <c:v>297191.71999999997</c:v>
                </c:pt>
                <c:pt idx="29726">
                  <c:v>297201.69</c:v>
                </c:pt>
                <c:pt idx="29727">
                  <c:v>297211.71999999997</c:v>
                </c:pt>
                <c:pt idx="29728">
                  <c:v>297221.69</c:v>
                </c:pt>
                <c:pt idx="29729">
                  <c:v>297231.69</c:v>
                </c:pt>
                <c:pt idx="29730">
                  <c:v>297241.69</c:v>
                </c:pt>
                <c:pt idx="29731">
                  <c:v>297251.69</c:v>
                </c:pt>
                <c:pt idx="29732">
                  <c:v>297261.69</c:v>
                </c:pt>
                <c:pt idx="29733">
                  <c:v>297271.69</c:v>
                </c:pt>
                <c:pt idx="29734">
                  <c:v>297281.69</c:v>
                </c:pt>
                <c:pt idx="29735">
                  <c:v>297291.69</c:v>
                </c:pt>
                <c:pt idx="29736">
                  <c:v>297301.69</c:v>
                </c:pt>
                <c:pt idx="29737">
                  <c:v>297311.69</c:v>
                </c:pt>
                <c:pt idx="29738">
                  <c:v>297321.69</c:v>
                </c:pt>
                <c:pt idx="29739">
                  <c:v>297331.69</c:v>
                </c:pt>
                <c:pt idx="29740">
                  <c:v>297341.69</c:v>
                </c:pt>
                <c:pt idx="29741">
                  <c:v>297351.65999999997</c:v>
                </c:pt>
                <c:pt idx="29742">
                  <c:v>297361.69</c:v>
                </c:pt>
                <c:pt idx="29743">
                  <c:v>297371.65999999997</c:v>
                </c:pt>
                <c:pt idx="29744">
                  <c:v>297381.69</c:v>
                </c:pt>
                <c:pt idx="29745">
                  <c:v>297391.69</c:v>
                </c:pt>
                <c:pt idx="29746">
                  <c:v>297401.65999999997</c:v>
                </c:pt>
                <c:pt idx="29747">
                  <c:v>297411.69</c:v>
                </c:pt>
                <c:pt idx="29748">
                  <c:v>297421.65999999997</c:v>
                </c:pt>
                <c:pt idx="29749">
                  <c:v>297431.65999999997</c:v>
                </c:pt>
                <c:pt idx="29750">
                  <c:v>297441.65999999997</c:v>
                </c:pt>
                <c:pt idx="29751">
                  <c:v>297451.65999999997</c:v>
                </c:pt>
                <c:pt idx="29752">
                  <c:v>297461.63</c:v>
                </c:pt>
                <c:pt idx="29753">
                  <c:v>297471.65999999997</c:v>
                </c:pt>
                <c:pt idx="29754">
                  <c:v>297481.63</c:v>
                </c:pt>
                <c:pt idx="29755">
                  <c:v>297491.65999999997</c:v>
                </c:pt>
                <c:pt idx="29756">
                  <c:v>297501.65999999997</c:v>
                </c:pt>
                <c:pt idx="29757">
                  <c:v>297511.63</c:v>
                </c:pt>
                <c:pt idx="29758">
                  <c:v>297521.65999999997</c:v>
                </c:pt>
                <c:pt idx="29759">
                  <c:v>297531.63</c:v>
                </c:pt>
                <c:pt idx="29760">
                  <c:v>297541.63</c:v>
                </c:pt>
                <c:pt idx="29761">
                  <c:v>297551.63</c:v>
                </c:pt>
                <c:pt idx="29762">
                  <c:v>297561.63</c:v>
                </c:pt>
                <c:pt idx="29763">
                  <c:v>297571.63</c:v>
                </c:pt>
                <c:pt idx="29764">
                  <c:v>297581.63</c:v>
                </c:pt>
                <c:pt idx="29765">
                  <c:v>297591.63</c:v>
                </c:pt>
                <c:pt idx="29766">
                  <c:v>297601.63</c:v>
                </c:pt>
                <c:pt idx="29767">
                  <c:v>297611.63</c:v>
                </c:pt>
                <c:pt idx="29768">
                  <c:v>297621.63</c:v>
                </c:pt>
                <c:pt idx="29769">
                  <c:v>297631.63</c:v>
                </c:pt>
                <c:pt idx="29770">
                  <c:v>297641.63</c:v>
                </c:pt>
                <c:pt idx="29771">
                  <c:v>297651.63</c:v>
                </c:pt>
                <c:pt idx="29772">
                  <c:v>297661.59000000003</c:v>
                </c:pt>
                <c:pt idx="29773">
                  <c:v>297671.63</c:v>
                </c:pt>
                <c:pt idx="29774">
                  <c:v>297681.59000000003</c:v>
                </c:pt>
                <c:pt idx="29775">
                  <c:v>297691.63</c:v>
                </c:pt>
                <c:pt idx="29776">
                  <c:v>297701.63</c:v>
                </c:pt>
                <c:pt idx="29777">
                  <c:v>297711.59000000003</c:v>
                </c:pt>
                <c:pt idx="29778">
                  <c:v>297721.63</c:v>
                </c:pt>
                <c:pt idx="29779">
                  <c:v>297731.59000000003</c:v>
                </c:pt>
                <c:pt idx="29780">
                  <c:v>297741.59000000003</c:v>
                </c:pt>
                <c:pt idx="29781">
                  <c:v>297751.59000000003</c:v>
                </c:pt>
                <c:pt idx="29782">
                  <c:v>297761.59000000003</c:v>
                </c:pt>
                <c:pt idx="29783">
                  <c:v>297771.59000000003</c:v>
                </c:pt>
                <c:pt idx="29784">
                  <c:v>297781.59000000003</c:v>
                </c:pt>
                <c:pt idx="29785">
                  <c:v>297791.56</c:v>
                </c:pt>
                <c:pt idx="29786">
                  <c:v>297801.59000000003</c:v>
                </c:pt>
                <c:pt idx="29787">
                  <c:v>297811.59000000003</c:v>
                </c:pt>
                <c:pt idx="29788">
                  <c:v>297821.56</c:v>
                </c:pt>
                <c:pt idx="29789">
                  <c:v>297831.59000000003</c:v>
                </c:pt>
                <c:pt idx="29790">
                  <c:v>297841.56</c:v>
                </c:pt>
                <c:pt idx="29791">
                  <c:v>297851.59000000003</c:v>
                </c:pt>
                <c:pt idx="29792">
                  <c:v>297861.56</c:v>
                </c:pt>
                <c:pt idx="29793">
                  <c:v>297871.56</c:v>
                </c:pt>
                <c:pt idx="29794">
                  <c:v>297881.56</c:v>
                </c:pt>
                <c:pt idx="29795">
                  <c:v>297891.56</c:v>
                </c:pt>
                <c:pt idx="29796">
                  <c:v>297901.56</c:v>
                </c:pt>
                <c:pt idx="29797">
                  <c:v>297911.56</c:v>
                </c:pt>
                <c:pt idx="29798">
                  <c:v>297921.56</c:v>
                </c:pt>
                <c:pt idx="29799">
                  <c:v>297931.56</c:v>
                </c:pt>
                <c:pt idx="29800">
                  <c:v>297941.56</c:v>
                </c:pt>
                <c:pt idx="29801">
                  <c:v>297951.56</c:v>
                </c:pt>
                <c:pt idx="29802">
                  <c:v>297961.56</c:v>
                </c:pt>
                <c:pt idx="29803">
                  <c:v>297971.56</c:v>
                </c:pt>
                <c:pt idx="29804">
                  <c:v>297981.56</c:v>
                </c:pt>
                <c:pt idx="29805">
                  <c:v>297991.53000000003</c:v>
                </c:pt>
                <c:pt idx="29806">
                  <c:v>298001.56</c:v>
                </c:pt>
                <c:pt idx="29807">
                  <c:v>298011.56</c:v>
                </c:pt>
                <c:pt idx="29808">
                  <c:v>298021.53000000003</c:v>
                </c:pt>
                <c:pt idx="29809">
                  <c:v>298031.56</c:v>
                </c:pt>
                <c:pt idx="29810">
                  <c:v>298041.53000000003</c:v>
                </c:pt>
                <c:pt idx="29811">
                  <c:v>298051.56</c:v>
                </c:pt>
                <c:pt idx="29812">
                  <c:v>298061.53000000003</c:v>
                </c:pt>
                <c:pt idx="29813">
                  <c:v>298071.53000000003</c:v>
                </c:pt>
                <c:pt idx="29814">
                  <c:v>298081.53000000003</c:v>
                </c:pt>
                <c:pt idx="29815">
                  <c:v>298091.53000000003</c:v>
                </c:pt>
                <c:pt idx="29816">
                  <c:v>298101.5</c:v>
                </c:pt>
                <c:pt idx="29817">
                  <c:v>298111.53000000003</c:v>
                </c:pt>
                <c:pt idx="29818">
                  <c:v>298121.53000000003</c:v>
                </c:pt>
                <c:pt idx="29819">
                  <c:v>298131.5</c:v>
                </c:pt>
                <c:pt idx="29820">
                  <c:v>298141.53000000003</c:v>
                </c:pt>
                <c:pt idx="29821">
                  <c:v>298151.5</c:v>
                </c:pt>
                <c:pt idx="29822">
                  <c:v>298161.53000000003</c:v>
                </c:pt>
                <c:pt idx="29823">
                  <c:v>298171.5</c:v>
                </c:pt>
                <c:pt idx="29824">
                  <c:v>298181.5</c:v>
                </c:pt>
                <c:pt idx="29825">
                  <c:v>298191.5</c:v>
                </c:pt>
                <c:pt idx="29826">
                  <c:v>298201.5</c:v>
                </c:pt>
                <c:pt idx="29827">
                  <c:v>298211.5</c:v>
                </c:pt>
                <c:pt idx="29828">
                  <c:v>298221.5</c:v>
                </c:pt>
                <c:pt idx="29829">
                  <c:v>298231.5</c:v>
                </c:pt>
                <c:pt idx="29830">
                  <c:v>298241.5</c:v>
                </c:pt>
                <c:pt idx="29831">
                  <c:v>298251.5</c:v>
                </c:pt>
                <c:pt idx="29832">
                  <c:v>298261.5</c:v>
                </c:pt>
                <c:pt idx="29833">
                  <c:v>298271.5</c:v>
                </c:pt>
                <c:pt idx="29834">
                  <c:v>298281.5</c:v>
                </c:pt>
                <c:pt idx="29835">
                  <c:v>298291.5</c:v>
                </c:pt>
                <c:pt idx="29836">
                  <c:v>298301.46999999997</c:v>
                </c:pt>
                <c:pt idx="29837">
                  <c:v>298311.5</c:v>
                </c:pt>
                <c:pt idx="29838">
                  <c:v>298321.5</c:v>
                </c:pt>
                <c:pt idx="29839">
                  <c:v>298331.5</c:v>
                </c:pt>
                <c:pt idx="29840">
                  <c:v>298341.5</c:v>
                </c:pt>
                <c:pt idx="29841">
                  <c:v>298351.46999999997</c:v>
                </c:pt>
                <c:pt idx="29842">
                  <c:v>298361.5</c:v>
                </c:pt>
                <c:pt idx="29843">
                  <c:v>298371.46999999997</c:v>
                </c:pt>
                <c:pt idx="29844">
                  <c:v>298381.46999999997</c:v>
                </c:pt>
                <c:pt idx="29845">
                  <c:v>298391.46999999997</c:v>
                </c:pt>
                <c:pt idx="29846">
                  <c:v>298401.46999999997</c:v>
                </c:pt>
                <c:pt idx="29847">
                  <c:v>298411.5</c:v>
                </c:pt>
                <c:pt idx="29848">
                  <c:v>298421.46999999997</c:v>
                </c:pt>
                <c:pt idx="29849">
                  <c:v>298431.46999999997</c:v>
                </c:pt>
                <c:pt idx="29850">
                  <c:v>298441.46999999997</c:v>
                </c:pt>
                <c:pt idx="29851">
                  <c:v>298451.46999999997</c:v>
                </c:pt>
                <c:pt idx="29852">
                  <c:v>298461.44</c:v>
                </c:pt>
                <c:pt idx="29853">
                  <c:v>298471.46999999997</c:v>
                </c:pt>
                <c:pt idx="29854">
                  <c:v>298481.44</c:v>
                </c:pt>
                <c:pt idx="29855">
                  <c:v>298491.44</c:v>
                </c:pt>
                <c:pt idx="29856">
                  <c:v>298501.44</c:v>
                </c:pt>
                <c:pt idx="29857">
                  <c:v>298511.44</c:v>
                </c:pt>
                <c:pt idx="29858">
                  <c:v>298521.46999999997</c:v>
                </c:pt>
                <c:pt idx="29859">
                  <c:v>298531.44</c:v>
                </c:pt>
                <c:pt idx="29860">
                  <c:v>298541.44</c:v>
                </c:pt>
                <c:pt idx="29861">
                  <c:v>298551.44</c:v>
                </c:pt>
                <c:pt idx="29862">
                  <c:v>298561.44</c:v>
                </c:pt>
                <c:pt idx="29863">
                  <c:v>298571.44</c:v>
                </c:pt>
                <c:pt idx="29864">
                  <c:v>298581.44</c:v>
                </c:pt>
                <c:pt idx="29865">
                  <c:v>298591.44</c:v>
                </c:pt>
                <c:pt idx="29866">
                  <c:v>298601.44</c:v>
                </c:pt>
                <c:pt idx="29867">
                  <c:v>298611.40999999997</c:v>
                </c:pt>
                <c:pt idx="29868">
                  <c:v>298621.44</c:v>
                </c:pt>
                <c:pt idx="29869">
                  <c:v>298631.44</c:v>
                </c:pt>
                <c:pt idx="29870">
                  <c:v>298641.44</c:v>
                </c:pt>
                <c:pt idx="29871">
                  <c:v>298651.44</c:v>
                </c:pt>
                <c:pt idx="29872">
                  <c:v>298661.40999999997</c:v>
                </c:pt>
                <c:pt idx="29873">
                  <c:v>298671.44</c:v>
                </c:pt>
                <c:pt idx="29874">
                  <c:v>298681.40999999997</c:v>
                </c:pt>
                <c:pt idx="29875">
                  <c:v>298691.40999999997</c:v>
                </c:pt>
                <c:pt idx="29876">
                  <c:v>298701.40999999997</c:v>
                </c:pt>
                <c:pt idx="29877">
                  <c:v>298711.40999999997</c:v>
                </c:pt>
                <c:pt idx="29878">
                  <c:v>298721.44</c:v>
                </c:pt>
                <c:pt idx="29879">
                  <c:v>298731.40999999997</c:v>
                </c:pt>
                <c:pt idx="29880">
                  <c:v>298741.40999999997</c:v>
                </c:pt>
                <c:pt idx="29881">
                  <c:v>298751.40999999997</c:v>
                </c:pt>
                <c:pt idx="29882">
                  <c:v>298761.40999999997</c:v>
                </c:pt>
                <c:pt idx="29883">
                  <c:v>298771.38</c:v>
                </c:pt>
                <c:pt idx="29884">
                  <c:v>298781.40999999997</c:v>
                </c:pt>
                <c:pt idx="29885">
                  <c:v>298791.38</c:v>
                </c:pt>
                <c:pt idx="29886">
                  <c:v>298801.38</c:v>
                </c:pt>
                <c:pt idx="29887">
                  <c:v>298811.38</c:v>
                </c:pt>
                <c:pt idx="29888">
                  <c:v>298821.38</c:v>
                </c:pt>
                <c:pt idx="29889">
                  <c:v>298831.40999999997</c:v>
                </c:pt>
                <c:pt idx="29890">
                  <c:v>298841.38</c:v>
                </c:pt>
                <c:pt idx="29891">
                  <c:v>298851.38</c:v>
                </c:pt>
                <c:pt idx="29892">
                  <c:v>298861.38</c:v>
                </c:pt>
                <c:pt idx="29893">
                  <c:v>298871.38</c:v>
                </c:pt>
                <c:pt idx="29894">
                  <c:v>298881.38</c:v>
                </c:pt>
                <c:pt idx="29895">
                  <c:v>298891.38</c:v>
                </c:pt>
                <c:pt idx="29896">
                  <c:v>298901.38</c:v>
                </c:pt>
                <c:pt idx="29897">
                  <c:v>298911.38</c:v>
                </c:pt>
                <c:pt idx="29898">
                  <c:v>298921.38</c:v>
                </c:pt>
                <c:pt idx="29899">
                  <c:v>298931.38</c:v>
                </c:pt>
                <c:pt idx="29900">
                  <c:v>298941.38</c:v>
                </c:pt>
                <c:pt idx="29901">
                  <c:v>298951.38</c:v>
                </c:pt>
                <c:pt idx="29902">
                  <c:v>298961.38</c:v>
                </c:pt>
                <c:pt idx="29903">
                  <c:v>298971.34000000003</c:v>
                </c:pt>
                <c:pt idx="29904">
                  <c:v>298981.38</c:v>
                </c:pt>
                <c:pt idx="29905">
                  <c:v>298991.34000000003</c:v>
                </c:pt>
                <c:pt idx="29906">
                  <c:v>299001.38</c:v>
                </c:pt>
                <c:pt idx="29907">
                  <c:v>299011.34000000003</c:v>
                </c:pt>
                <c:pt idx="29908">
                  <c:v>299021.34000000003</c:v>
                </c:pt>
                <c:pt idx="29909">
                  <c:v>299031.38</c:v>
                </c:pt>
                <c:pt idx="29910">
                  <c:v>299041.34000000003</c:v>
                </c:pt>
                <c:pt idx="29911">
                  <c:v>299051.34000000003</c:v>
                </c:pt>
                <c:pt idx="29912">
                  <c:v>299061.34000000003</c:v>
                </c:pt>
                <c:pt idx="29913">
                  <c:v>299071.34000000003</c:v>
                </c:pt>
                <c:pt idx="29914">
                  <c:v>299081.31</c:v>
                </c:pt>
                <c:pt idx="29915">
                  <c:v>299091.34000000003</c:v>
                </c:pt>
                <c:pt idx="29916">
                  <c:v>299101.31</c:v>
                </c:pt>
                <c:pt idx="29917">
                  <c:v>299111.34000000003</c:v>
                </c:pt>
                <c:pt idx="29918">
                  <c:v>299121.31</c:v>
                </c:pt>
                <c:pt idx="29919">
                  <c:v>299131.31</c:v>
                </c:pt>
                <c:pt idx="29920">
                  <c:v>299141.34000000003</c:v>
                </c:pt>
                <c:pt idx="29921">
                  <c:v>299151.31</c:v>
                </c:pt>
                <c:pt idx="29922">
                  <c:v>299161.31</c:v>
                </c:pt>
                <c:pt idx="29923">
                  <c:v>299171.31</c:v>
                </c:pt>
                <c:pt idx="29924">
                  <c:v>299181.31</c:v>
                </c:pt>
                <c:pt idx="29925">
                  <c:v>299191.31</c:v>
                </c:pt>
                <c:pt idx="29926">
                  <c:v>299201.31</c:v>
                </c:pt>
                <c:pt idx="29927">
                  <c:v>299211.31</c:v>
                </c:pt>
                <c:pt idx="29928">
                  <c:v>299221.31</c:v>
                </c:pt>
                <c:pt idx="29929">
                  <c:v>299231.31</c:v>
                </c:pt>
                <c:pt idx="29930">
                  <c:v>299241.31</c:v>
                </c:pt>
                <c:pt idx="29931">
                  <c:v>299251.31</c:v>
                </c:pt>
                <c:pt idx="29932">
                  <c:v>299261.31</c:v>
                </c:pt>
                <c:pt idx="29933">
                  <c:v>299271.31</c:v>
                </c:pt>
                <c:pt idx="29934">
                  <c:v>299281.28000000003</c:v>
                </c:pt>
                <c:pt idx="29935">
                  <c:v>299291.31</c:v>
                </c:pt>
                <c:pt idx="29936">
                  <c:v>299301.28000000003</c:v>
                </c:pt>
                <c:pt idx="29937">
                  <c:v>299311.31</c:v>
                </c:pt>
                <c:pt idx="29938">
                  <c:v>299321.28000000003</c:v>
                </c:pt>
                <c:pt idx="29939">
                  <c:v>299331.28000000003</c:v>
                </c:pt>
                <c:pt idx="29940">
                  <c:v>299341.31</c:v>
                </c:pt>
                <c:pt idx="29941">
                  <c:v>299351.28000000003</c:v>
                </c:pt>
                <c:pt idx="29942">
                  <c:v>299361.28000000003</c:v>
                </c:pt>
                <c:pt idx="29943">
                  <c:v>299371.28000000003</c:v>
                </c:pt>
                <c:pt idx="29944">
                  <c:v>299381.28000000003</c:v>
                </c:pt>
                <c:pt idx="29945">
                  <c:v>299391.25</c:v>
                </c:pt>
                <c:pt idx="29946">
                  <c:v>299401.28000000003</c:v>
                </c:pt>
                <c:pt idx="29947">
                  <c:v>299411.25</c:v>
                </c:pt>
                <c:pt idx="29948">
                  <c:v>299421.28000000003</c:v>
                </c:pt>
                <c:pt idx="29949">
                  <c:v>299431.25</c:v>
                </c:pt>
                <c:pt idx="29950">
                  <c:v>299441.25</c:v>
                </c:pt>
                <c:pt idx="29951">
                  <c:v>299451.28000000003</c:v>
                </c:pt>
                <c:pt idx="29952">
                  <c:v>299461.25</c:v>
                </c:pt>
                <c:pt idx="29953">
                  <c:v>299471.25</c:v>
                </c:pt>
                <c:pt idx="29954">
                  <c:v>299481.25</c:v>
                </c:pt>
                <c:pt idx="29955">
                  <c:v>299491.25</c:v>
                </c:pt>
                <c:pt idx="29956">
                  <c:v>299501.25</c:v>
                </c:pt>
                <c:pt idx="29957">
                  <c:v>299511.25</c:v>
                </c:pt>
                <c:pt idx="29958">
                  <c:v>299521.25</c:v>
                </c:pt>
                <c:pt idx="29959">
                  <c:v>299531.25</c:v>
                </c:pt>
                <c:pt idx="29960">
                  <c:v>299541.25</c:v>
                </c:pt>
                <c:pt idx="29961">
                  <c:v>299551.25</c:v>
                </c:pt>
                <c:pt idx="29962">
                  <c:v>299561.25</c:v>
                </c:pt>
                <c:pt idx="29963">
                  <c:v>299571.25</c:v>
                </c:pt>
                <c:pt idx="29964">
                  <c:v>299581.25</c:v>
                </c:pt>
                <c:pt idx="29965">
                  <c:v>299591.25</c:v>
                </c:pt>
                <c:pt idx="29966">
                  <c:v>299601.25</c:v>
                </c:pt>
                <c:pt idx="29967">
                  <c:v>299611.21999999997</c:v>
                </c:pt>
                <c:pt idx="29968">
                  <c:v>299621.25</c:v>
                </c:pt>
                <c:pt idx="29969">
                  <c:v>299631.21999999997</c:v>
                </c:pt>
                <c:pt idx="29970">
                  <c:v>299641.21999999997</c:v>
                </c:pt>
                <c:pt idx="29971">
                  <c:v>299651.25</c:v>
                </c:pt>
                <c:pt idx="29972">
                  <c:v>299661.21999999997</c:v>
                </c:pt>
                <c:pt idx="29973">
                  <c:v>299671.25</c:v>
                </c:pt>
                <c:pt idx="29974">
                  <c:v>299681.21999999997</c:v>
                </c:pt>
                <c:pt idx="29975">
                  <c:v>299691.21999999997</c:v>
                </c:pt>
                <c:pt idx="29976">
                  <c:v>299701.21999999997</c:v>
                </c:pt>
                <c:pt idx="29977">
                  <c:v>299711.21999999997</c:v>
                </c:pt>
                <c:pt idx="29978">
                  <c:v>299721.19</c:v>
                </c:pt>
                <c:pt idx="29979">
                  <c:v>299731.21999999997</c:v>
                </c:pt>
                <c:pt idx="29980">
                  <c:v>299741.21999999997</c:v>
                </c:pt>
                <c:pt idx="29981">
                  <c:v>299751.19</c:v>
                </c:pt>
                <c:pt idx="29982">
                  <c:v>299761.21999999997</c:v>
                </c:pt>
                <c:pt idx="29983">
                  <c:v>299771.19</c:v>
                </c:pt>
                <c:pt idx="29984">
                  <c:v>299781.21999999997</c:v>
                </c:pt>
                <c:pt idx="29985">
                  <c:v>299791.19</c:v>
                </c:pt>
                <c:pt idx="29986">
                  <c:v>299801.19</c:v>
                </c:pt>
                <c:pt idx="29987">
                  <c:v>299811.19</c:v>
                </c:pt>
                <c:pt idx="29988">
                  <c:v>299821.19</c:v>
                </c:pt>
                <c:pt idx="29989">
                  <c:v>299831.19</c:v>
                </c:pt>
                <c:pt idx="29990">
                  <c:v>299841.19</c:v>
                </c:pt>
                <c:pt idx="29991">
                  <c:v>299851.19</c:v>
                </c:pt>
                <c:pt idx="29992">
                  <c:v>299861.19</c:v>
                </c:pt>
                <c:pt idx="29993">
                  <c:v>299871.19</c:v>
                </c:pt>
                <c:pt idx="29994">
                  <c:v>299881.19</c:v>
                </c:pt>
                <c:pt idx="29995">
                  <c:v>299891.19</c:v>
                </c:pt>
                <c:pt idx="29996">
                  <c:v>299901.19</c:v>
                </c:pt>
                <c:pt idx="29997">
                  <c:v>299911.19</c:v>
                </c:pt>
                <c:pt idx="29998">
                  <c:v>299921.15999999997</c:v>
                </c:pt>
                <c:pt idx="29999">
                  <c:v>299931.19</c:v>
                </c:pt>
                <c:pt idx="30000">
                  <c:v>299941.15999999997</c:v>
                </c:pt>
                <c:pt idx="30001">
                  <c:v>299951.15999999997</c:v>
                </c:pt>
                <c:pt idx="30002">
                  <c:v>299961.19</c:v>
                </c:pt>
                <c:pt idx="30003">
                  <c:v>299971.15999999997</c:v>
                </c:pt>
                <c:pt idx="30004">
                  <c:v>299981.19</c:v>
                </c:pt>
                <c:pt idx="30005">
                  <c:v>299991.15999999997</c:v>
                </c:pt>
                <c:pt idx="30006">
                  <c:v>300001.15999999997</c:v>
                </c:pt>
                <c:pt idx="30007">
                  <c:v>300011.15999999997</c:v>
                </c:pt>
                <c:pt idx="30008">
                  <c:v>300021.15999999997</c:v>
                </c:pt>
                <c:pt idx="30009">
                  <c:v>300031.13</c:v>
                </c:pt>
                <c:pt idx="30010">
                  <c:v>300041.15999999997</c:v>
                </c:pt>
                <c:pt idx="30011">
                  <c:v>300051.15999999997</c:v>
                </c:pt>
                <c:pt idx="30012">
                  <c:v>300061.15999999997</c:v>
                </c:pt>
                <c:pt idx="30013">
                  <c:v>300071.15999999997</c:v>
                </c:pt>
                <c:pt idx="30014">
                  <c:v>300081.13</c:v>
                </c:pt>
                <c:pt idx="30015">
                  <c:v>300091.15999999997</c:v>
                </c:pt>
                <c:pt idx="30016">
                  <c:v>300101.13</c:v>
                </c:pt>
                <c:pt idx="30017">
                  <c:v>300111.13</c:v>
                </c:pt>
                <c:pt idx="30018">
                  <c:v>300121.13</c:v>
                </c:pt>
                <c:pt idx="30019">
                  <c:v>300131.13</c:v>
                </c:pt>
                <c:pt idx="30020">
                  <c:v>300141.13</c:v>
                </c:pt>
                <c:pt idx="30021">
                  <c:v>300151.13</c:v>
                </c:pt>
                <c:pt idx="30022">
                  <c:v>300161.13</c:v>
                </c:pt>
                <c:pt idx="30023">
                  <c:v>300171.13</c:v>
                </c:pt>
                <c:pt idx="30024">
                  <c:v>300181.13</c:v>
                </c:pt>
                <c:pt idx="30025">
                  <c:v>300191.13</c:v>
                </c:pt>
                <c:pt idx="30026">
                  <c:v>300201.13</c:v>
                </c:pt>
                <c:pt idx="30027">
                  <c:v>300211.13</c:v>
                </c:pt>
                <c:pt idx="30028">
                  <c:v>300221.13</c:v>
                </c:pt>
                <c:pt idx="30029">
                  <c:v>300231.09000000003</c:v>
                </c:pt>
                <c:pt idx="30030">
                  <c:v>300241.13</c:v>
                </c:pt>
                <c:pt idx="30031">
                  <c:v>300251.13</c:v>
                </c:pt>
                <c:pt idx="30032">
                  <c:v>300261.13</c:v>
                </c:pt>
                <c:pt idx="30033">
                  <c:v>300271.13</c:v>
                </c:pt>
                <c:pt idx="30034">
                  <c:v>300281.09000000003</c:v>
                </c:pt>
                <c:pt idx="30035">
                  <c:v>300291.13</c:v>
                </c:pt>
                <c:pt idx="30036">
                  <c:v>300301.09000000003</c:v>
                </c:pt>
                <c:pt idx="30037">
                  <c:v>300311.09000000003</c:v>
                </c:pt>
                <c:pt idx="30038">
                  <c:v>300321.09000000003</c:v>
                </c:pt>
                <c:pt idx="30039">
                  <c:v>300331.09000000003</c:v>
                </c:pt>
                <c:pt idx="30040">
                  <c:v>300341.06</c:v>
                </c:pt>
                <c:pt idx="30041">
                  <c:v>300351.09000000003</c:v>
                </c:pt>
                <c:pt idx="30042">
                  <c:v>300361.09000000003</c:v>
                </c:pt>
                <c:pt idx="30043">
                  <c:v>300371.09000000003</c:v>
                </c:pt>
                <c:pt idx="30044">
                  <c:v>300381.09000000003</c:v>
                </c:pt>
                <c:pt idx="30045">
                  <c:v>300391.06</c:v>
                </c:pt>
                <c:pt idx="30046">
                  <c:v>300401.09000000003</c:v>
                </c:pt>
                <c:pt idx="30047">
                  <c:v>300411.06</c:v>
                </c:pt>
                <c:pt idx="30048">
                  <c:v>300421.06</c:v>
                </c:pt>
                <c:pt idx="30049">
                  <c:v>300431.06</c:v>
                </c:pt>
                <c:pt idx="30050">
                  <c:v>300441.06</c:v>
                </c:pt>
                <c:pt idx="30051">
                  <c:v>300451.06</c:v>
                </c:pt>
                <c:pt idx="30052">
                  <c:v>300461.06</c:v>
                </c:pt>
                <c:pt idx="30053">
                  <c:v>300471.06</c:v>
                </c:pt>
                <c:pt idx="30054">
                  <c:v>300481.06</c:v>
                </c:pt>
                <c:pt idx="30055">
                  <c:v>300491.06</c:v>
                </c:pt>
                <c:pt idx="30056">
                  <c:v>300501.06</c:v>
                </c:pt>
                <c:pt idx="30057">
                  <c:v>300511.06</c:v>
                </c:pt>
                <c:pt idx="30058">
                  <c:v>300521.06</c:v>
                </c:pt>
                <c:pt idx="30059">
                  <c:v>300531.06</c:v>
                </c:pt>
                <c:pt idx="30060">
                  <c:v>300541.03000000003</c:v>
                </c:pt>
                <c:pt idx="30061">
                  <c:v>300551.06</c:v>
                </c:pt>
                <c:pt idx="30062">
                  <c:v>300561.06</c:v>
                </c:pt>
                <c:pt idx="30063">
                  <c:v>300571.06</c:v>
                </c:pt>
                <c:pt idx="30064">
                  <c:v>300581.06</c:v>
                </c:pt>
                <c:pt idx="30065">
                  <c:v>300591.03000000003</c:v>
                </c:pt>
                <c:pt idx="30066">
                  <c:v>300601.06</c:v>
                </c:pt>
                <c:pt idx="30067">
                  <c:v>300611.03000000003</c:v>
                </c:pt>
                <c:pt idx="30068">
                  <c:v>300621.03000000003</c:v>
                </c:pt>
                <c:pt idx="30069">
                  <c:v>300631.03000000003</c:v>
                </c:pt>
                <c:pt idx="30070">
                  <c:v>300641.03000000003</c:v>
                </c:pt>
                <c:pt idx="30071">
                  <c:v>300651.03000000003</c:v>
                </c:pt>
                <c:pt idx="30072">
                  <c:v>300661.03000000003</c:v>
                </c:pt>
                <c:pt idx="30073">
                  <c:v>300671.03000000003</c:v>
                </c:pt>
                <c:pt idx="30074">
                  <c:v>300681.03000000003</c:v>
                </c:pt>
                <c:pt idx="30075">
                  <c:v>300691.03000000003</c:v>
                </c:pt>
                <c:pt idx="30076">
                  <c:v>300701</c:v>
                </c:pt>
                <c:pt idx="30077">
                  <c:v>300711.03000000003</c:v>
                </c:pt>
                <c:pt idx="30078">
                  <c:v>300721</c:v>
                </c:pt>
                <c:pt idx="30079">
                  <c:v>300731.03000000003</c:v>
                </c:pt>
                <c:pt idx="30080">
                  <c:v>300741</c:v>
                </c:pt>
                <c:pt idx="30081">
                  <c:v>300751</c:v>
                </c:pt>
                <c:pt idx="30082">
                  <c:v>300761</c:v>
                </c:pt>
                <c:pt idx="30083">
                  <c:v>300771</c:v>
                </c:pt>
                <c:pt idx="30084">
                  <c:v>300781</c:v>
                </c:pt>
                <c:pt idx="30085">
                  <c:v>300791</c:v>
                </c:pt>
                <c:pt idx="30086">
                  <c:v>300801</c:v>
                </c:pt>
                <c:pt idx="30087">
                  <c:v>300811</c:v>
                </c:pt>
                <c:pt idx="30088">
                  <c:v>300821</c:v>
                </c:pt>
                <c:pt idx="30089">
                  <c:v>300831</c:v>
                </c:pt>
                <c:pt idx="30090">
                  <c:v>300841</c:v>
                </c:pt>
                <c:pt idx="30091">
                  <c:v>300851</c:v>
                </c:pt>
                <c:pt idx="30092">
                  <c:v>300861</c:v>
                </c:pt>
                <c:pt idx="30093">
                  <c:v>300871</c:v>
                </c:pt>
                <c:pt idx="30094">
                  <c:v>300881</c:v>
                </c:pt>
                <c:pt idx="30095">
                  <c:v>300891</c:v>
                </c:pt>
                <c:pt idx="30096">
                  <c:v>300900.96999999997</c:v>
                </c:pt>
                <c:pt idx="30097">
                  <c:v>300911</c:v>
                </c:pt>
                <c:pt idx="30098">
                  <c:v>300920.96999999997</c:v>
                </c:pt>
                <c:pt idx="30099">
                  <c:v>300931</c:v>
                </c:pt>
                <c:pt idx="30100">
                  <c:v>300940.96999999997</c:v>
                </c:pt>
                <c:pt idx="30101">
                  <c:v>300950.96999999997</c:v>
                </c:pt>
                <c:pt idx="30102">
                  <c:v>300960.96999999997</c:v>
                </c:pt>
                <c:pt idx="30103">
                  <c:v>300970.96999999997</c:v>
                </c:pt>
                <c:pt idx="30104">
                  <c:v>300980.96999999997</c:v>
                </c:pt>
                <c:pt idx="30105">
                  <c:v>300990.96999999997</c:v>
                </c:pt>
                <c:pt idx="30106">
                  <c:v>301000.96999999997</c:v>
                </c:pt>
                <c:pt idx="30107">
                  <c:v>301010.94</c:v>
                </c:pt>
                <c:pt idx="30108">
                  <c:v>301020.96999999997</c:v>
                </c:pt>
                <c:pt idx="30109">
                  <c:v>301030.94</c:v>
                </c:pt>
                <c:pt idx="30110">
                  <c:v>301040.96999999997</c:v>
                </c:pt>
                <c:pt idx="30111">
                  <c:v>301050.94</c:v>
                </c:pt>
                <c:pt idx="30112">
                  <c:v>301060.94</c:v>
                </c:pt>
                <c:pt idx="30113">
                  <c:v>301070.96999999997</c:v>
                </c:pt>
                <c:pt idx="30114">
                  <c:v>301080.94</c:v>
                </c:pt>
                <c:pt idx="30115">
                  <c:v>301090.94</c:v>
                </c:pt>
                <c:pt idx="30116">
                  <c:v>301100.94</c:v>
                </c:pt>
                <c:pt idx="30117">
                  <c:v>301110.94</c:v>
                </c:pt>
                <c:pt idx="30118">
                  <c:v>301120.94</c:v>
                </c:pt>
                <c:pt idx="30119">
                  <c:v>301130.94</c:v>
                </c:pt>
                <c:pt idx="30120">
                  <c:v>301140.94</c:v>
                </c:pt>
                <c:pt idx="30121">
                  <c:v>301150.94</c:v>
                </c:pt>
                <c:pt idx="30122">
                  <c:v>301160.94</c:v>
                </c:pt>
                <c:pt idx="30123">
                  <c:v>301170.94</c:v>
                </c:pt>
                <c:pt idx="30124">
                  <c:v>301180.94</c:v>
                </c:pt>
                <c:pt idx="30125">
                  <c:v>301190.94</c:v>
                </c:pt>
                <c:pt idx="30126">
                  <c:v>301200.94</c:v>
                </c:pt>
                <c:pt idx="30127">
                  <c:v>301210.90999999997</c:v>
                </c:pt>
                <c:pt idx="30128">
                  <c:v>301220.94</c:v>
                </c:pt>
                <c:pt idx="30129">
                  <c:v>301230.90999999997</c:v>
                </c:pt>
                <c:pt idx="30130">
                  <c:v>301240.94</c:v>
                </c:pt>
                <c:pt idx="30131">
                  <c:v>301250.90999999997</c:v>
                </c:pt>
                <c:pt idx="30132">
                  <c:v>301260.90999999997</c:v>
                </c:pt>
                <c:pt idx="30133">
                  <c:v>301270.90999999997</c:v>
                </c:pt>
                <c:pt idx="30134">
                  <c:v>301280.90999999997</c:v>
                </c:pt>
                <c:pt idx="30135">
                  <c:v>301290.90999999997</c:v>
                </c:pt>
                <c:pt idx="30136">
                  <c:v>301300.90999999997</c:v>
                </c:pt>
                <c:pt idx="30137">
                  <c:v>301310.90999999997</c:v>
                </c:pt>
                <c:pt idx="30138">
                  <c:v>301320.90999999997</c:v>
                </c:pt>
                <c:pt idx="30139">
                  <c:v>301330.90999999997</c:v>
                </c:pt>
                <c:pt idx="30140">
                  <c:v>301340.88</c:v>
                </c:pt>
                <c:pt idx="30141">
                  <c:v>301350.90999999997</c:v>
                </c:pt>
                <c:pt idx="30142">
                  <c:v>301360.88</c:v>
                </c:pt>
                <c:pt idx="30143">
                  <c:v>301370.88</c:v>
                </c:pt>
                <c:pt idx="30144">
                  <c:v>301380.90999999997</c:v>
                </c:pt>
                <c:pt idx="30145">
                  <c:v>301390.88</c:v>
                </c:pt>
                <c:pt idx="30146">
                  <c:v>301400.90999999997</c:v>
                </c:pt>
                <c:pt idx="30147">
                  <c:v>301410.88</c:v>
                </c:pt>
                <c:pt idx="30148">
                  <c:v>301420.88</c:v>
                </c:pt>
                <c:pt idx="30149">
                  <c:v>301430.88</c:v>
                </c:pt>
                <c:pt idx="30150">
                  <c:v>301440.88</c:v>
                </c:pt>
                <c:pt idx="30151">
                  <c:v>301450.88</c:v>
                </c:pt>
                <c:pt idx="30152">
                  <c:v>301460.88</c:v>
                </c:pt>
                <c:pt idx="30153">
                  <c:v>301470.88</c:v>
                </c:pt>
                <c:pt idx="30154">
                  <c:v>301480.88</c:v>
                </c:pt>
                <c:pt idx="30155">
                  <c:v>301490.88</c:v>
                </c:pt>
                <c:pt idx="30156">
                  <c:v>301500.88</c:v>
                </c:pt>
                <c:pt idx="30157">
                  <c:v>301510.88</c:v>
                </c:pt>
                <c:pt idx="30158">
                  <c:v>301520.88</c:v>
                </c:pt>
                <c:pt idx="30159">
                  <c:v>301530.88</c:v>
                </c:pt>
                <c:pt idx="30160">
                  <c:v>301540.84000000003</c:v>
                </c:pt>
                <c:pt idx="30161">
                  <c:v>301550.88</c:v>
                </c:pt>
                <c:pt idx="30162">
                  <c:v>301560.84000000003</c:v>
                </c:pt>
                <c:pt idx="30163">
                  <c:v>301570.84000000003</c:v>
                </c:pt>
                <c:pt idx="30164">
                  <c:v>301580.88</c:v>
                </c:pt>
                <c:pt idx="30165">
                  <c:v>301590.84000000003</c:v>
                </c:pt>
                <c:pt idx="30166">
                  <c:v>301600.88</c:v>
                </c:pt>
                <c:pt idx="30167">
                  <c:v>301610.84000000003</c:v>
                </c:pt>
                <c:pt idx="30168">
                  <c:v>301620.84000000003</c:v>
                </c:pt>
                <c:pt idx="30169">
                  <c:v>301630.84000000003</c:v>
                </c:pt>
                <c:pt idx="30170">
                  <c:v>301640.84000000003</c:v>
                </c:pt>
                <c:pt idx="30171">
                  <c:v>301650.81</c:v>
                </c:pt>
                <c:pt idx="30172">
                  <c:v>301660.84000000003</c:v>
                </c:pt>
                <c:pt idx="30173">
                  <c:v>301670.81</c:v>
                </c:pt>
                <c:pt idx="30174">
                  <c:v>301680.81</c:v>
                </c:pt>
                <c:pt idx="30175">
                  <c:v>301690.84000000003</c:v>
                </c:pt>
                <c:pt idx="30176">
                  <c:v>301700.81</c:v>
                </c:pt>
                <c:pt idx="30177">
                  <c:v>301710.84000000003</c:v>
                </c:pt>
                <c:pt idx="30178">
                  <c:v>301720.81</c:v>
                </c:pt>
                <c:pt idx="30179">
                  <c:v>301730.81</c:v>
                </c:pt>
                <c:pt idx="30180">
                  <c:v>301740.81</c:v>
                </c:pt>
                <c:pt idx="30181">
                  <c:v>301750.81</c:v>
                </c:pt>
                <c:pt idx="30182">
                  <c:v>301760.81</c:v>
                </c:pt>
                <c:pt idx="30183">
                  <c:v>301770.81</c:v>
                </c:pt>
                <c:pt idx="30184">
                  <c:v>301780.81</c:v>
                </c:pt>
                <c:pt idx="30185">
                  <c:v>301790.81</c:v>
                </c:pt>
                <c:pt idx="30186">
                  <c:v>301800.81</c:v>
                </c:pt>
                <c:pt idx="30187">
                  <c:v>301810.81</c:v>
                </c:pt>
                <c:pt idx="30188">
                  <c:v>301820.81</c:v>
                </c:pt>
                <c:pt idx="30189">
                  <c:v>301830.81</c:v>
                </c:pt>
                <c:pt idx="30190">
                  <c:v>301840.81</c:v>
                </c:pt>
                <c:pt idx="30191">
                  <c:v>301850.78000000003</c:v>
                </c:pt>
                <c:pt idx="30192">
                  <c:v>301860.81</c:v>
                </c:pt>
                <c:pt idx="30193">
                  <c:v>301870.78000000003</c:v>
                </c:pt>
                <c:pt idx="30194">
                  <c:v>301880.78000000003</c:v>
                </c:pt>
                <c:pt idx="30195">
                  <c:v>301890.81</c:v>
                </c:pt>
                <c:pt idx="30196">
                  <c:v>301900.78000000003</c:v>
                </c:pt>
                <c:pt idx="30197">
                  <c:v>301910.81</c:v>
                </c:pt>
                <c:pt idx="30198">
                  <c:v>301920.78000000003</c:v>
                </c:pt>
                <c:pt idx="30199">
                  <c:v>301930.78000000003</c:v>
                </c:pt>
                <c:pt idx="30200">
                  <c:v>301940.78000000003</c:v>
                </c:pt>
                <c:pt idx="30201">
                  <c:v>301950.78000000003</c:v>
                </c:pt>
                <c:pt idx="30202">
                  <c:v>301960.75</c:v>
                </c:pt>
                <c:pt idx="30203">
                  <c:v>301970.78000000003</c:v>
                </c:pt>
                <c:pt idx="30204">
                  <c:v>301980.75</c:v>
                </c:pt>
                <c:pt idx="30205">
                  <c:v>301990.78000000003</c:v>
                </c:pt>
                <c:pt idx="30206">
                  <c:v>302000.78000000003</c:v>
                </c:pt>
                <c:pt idx="30207">
                  <c:v>302010.75</c:v>
                </c:pt>
                <c:pt idx="30208">
                  <c:v>302020.78000000003</c:v>
                </c:pt>
                <c:pt idx="30209">
                  <c:v>302030.75</c:v>
                </c:pt>
                <c:pt idx="30210">
                  <c:v>302040.75</c:v>
                </c:pt>
                <c:pt idx="30211">
                  <c:v>302050.75</c:v>
                </c:pt>
                <c:pt idx="30212">
                  <c:v>302060.75</c:v>
                </c:pt>
                <c:pt idx="30213">
                  <c:v>302070.75</c:v>
                </c:pt>
                <c:pt idx="30214">
                  <c:v>302080.75</c:v>
                </c:pt>
                <c:pt idx="30215">
                  <c:v>302090.75</c:v>
                </c:pt>
                <c:pt idx="30216">
                  <c:v>302100.75</c:v>
                </c:pt>
                <c:pt idx="30217">
                  <c:v>302110.75</c:v>
                </c:pt>
                <c:pt idx="30218">
                  <c:v>302120.75</c:v>
                </c:pt>
                <c:pt idx="30219">
                  <c:v>302130.75</c:v>
                </c:pt>
                <c:pt idx="30220">
                  <c:v>302140.75</c:v>
                </c:pt>
                <c:pt idx="30221">
                  <c:v>302150.75</c:v>
                </c:pt>
                <c:pt idx="30222">
                  <c:v>302160.71999999997</c:v>
                </c:pt>
                <c:pt idx="30223">
                  <c:v>302170.75</c:v>
                </c:pt>
                <c:pt idx="30224">
                  <c:v>302180.71999999997</c:v>
                </c:pt>
                <c:pt idx="30225">
                  <c:v>302190.75</c:v>
                </c:pt>
                <c:pt idx="30226">
                  <c:v>302200.75</c:v>
                </c:pt>
                <c:pt idx="30227">
                  <c:v>302210.71999999997</c:v>
                </c:pt>
                <c:pt idx="30228">
                  <c:v>302220.75</c:v>
                </c:pt>
                <c:pt idx="30229">
                  <c:v>302230.71999999997</c:v>
                </c:pt>
                <c:pt idx="30230">
                  <c:v>302240.71999999997</c:v>
                </c:pt>
                <c:pt idx="30231">
                  <c:v>302250.71999999997</c:v>
                </c:pt>
                <c:pt idx="30232">
                  <c:v>302260.71999999997</c:v>
                </c:pt>
                <c:pt idx="30233">
                  <c:v>302270.69</c:v>
                </c:pt>
                <c:pt idx="30234">
                  <c:v>302280.71999999997</c:v>
                </c:pt>
                <c:pt idx="30235">
                  <c:v>302290.69</c:v>
                </c:pt>
                <c:pt idx="30236">
                  <c:v>302300.71999999997</c:v>
                </c:pt>
                <c:pt idx="30237">
                  <c:v>302310.71999999997</c:v>
                </c:pt>
                <c:pt idx="30238">
                  <c:v>302320.69</c:v>
                </c:pt>
                <c:pt idx="30239">
                  <c:v>302330.71999999997</c:v>
                </c:pt>
                <c:pt idx="30240">
                  <c:v>302340.69</c:v>
                </c:pt>
                <c:pt idx="30241">
                  <c:v>302350.69</c:v>
                </c:pt>
                <c:pt idx="30242">
                  <c:v>302360.69</c:v>
                </c:pt>
                <c:pt idx="30243">
                  <c:v>302370.69</c:v>
                </c:pt>
                <c:pt idx="30244">
                  <c:v>302380.69</c:v>
                </c:pt>
                <c:pt idx="30245">
                  <c:v>302390.69</c:v>
                </c:pt>
                <c:pt idx="30246">
                  <c:v>302400.69</c:v>
                </c:pt>
                <c:pt idx="30247">
                  <c:v>302410.69</c:v>
                </c:pt>
                <c:pt idx="30248">
                  <c:v>302420.69</c:v>
                </c:pt>
                <c:pt idx="30249">
                  <c:v>302430.69</c:v>
                </c:pt>
                <c:pt idx="30250">
                  <c:v>302440.69</c:v>
                </c:pt>
                <c:pt idx="30251">
                  <c:v>302450.69</c:v>
                </c:pt>
                <c:pt idx="30252">
                  <c:v>302460.69</c:v>
                </c:pt>
                <c:pt idx="30253">
                  <c:v>302470.65999999997</c:v>
                </c:pt>
                <c:pt idx="30254">
                  <c:v>302480.69</c:v>
                </c:pt>
                <c:pt idx="30255">
                  <c:v>302490.65999999997</c:v>
                </c:pt>
                <c:pt idx="30256">
                  <c:v>302500.69</c:v>
                </c:pt>
                <c:pt idx="30257">
                  <c:v>302510.69</c:v>
                </c:pt>
                <c:pt idx="30258">
                  <c:v>302520.65999999997</c:v>
                </c:pt>
                <c:pt idx="30259">
                  <c:v>302530.69</c:v>
                </c:pt>
                <c:pt idx="30260">
                  <c:v>302540.65999999997</c:v>
                </c:pt>
                <c:pt idx="30261">
                  <c:v>302550.65999999997</c:v>
                </c:pt>
                <c:pt idx="30262">
                  <c:v>302560.65999999997</c:v>
                </c:pt>
                <c:pt idx="30263">
                  <c:v>302570.65999999997</c:v>
                </c:pt>
                <c:pt idx="30264">
                  <c:v>302580.65999999997</c:v>
                </c:pt>
                <c:pt idx="30265">
                  <c:v>302590.65999999997</c:v>
                </c:pt>
                <c:pt idx="30266">
                  <c:v>302600.65999999997</c:v>
                </c:pt>
                <c:pt idx="30267">
                  <c:v>302610.65999999997</c:v>
                </c:pt>
                <c:pt idx="30268">
                  <c:v>302620.65999999997</c:v>
                </c:pt>
                <c:pt idx="30269">
                  <c:v>302630.63</c:v>
                </c:pt>
                <c:pt idx="30270">
                  <c:v>302640.65999999997</c:v>
                </c:pt>
                <c:pt idx="30271">
                  <c:v>302650.63</c:v>
                </c:pt>
                <c:pt idx="30272">
                  <c:v>302660.65999999997</c:v>
                </c:pt>
                <c:pt idx="30273">
                  <c:v>302670.63</c:v>
                </c:pt>
                <c:pt idx="30274">
                  <c:v>302680.63</c:v>
                </c:pt>
                <c:pt idx="30275">
                  <c:v>302690.63</c:v>
                </c:pt>
                <c:pt idx="30276">
                  <c:v>302700.63</c:v>
                </c:pt>
                <c:pt idx="30277">
                  <c:v>302710.63</c:v>
                </c:pt>
                <c:pt idx="30278">
                  <c:v>302720.63</c:v>
                </c:pt>
                <c:pt idx="30279">
                  <c:v>302730.63</c:v>
                </c:pt>
                <c:pt idx="30280">
                  <c:v>302740.63</c:v>
                </c:pt>
                <c:pt idx="30281">
                  <c:v>302750.63</c:v>
                </c:pt>
                <c:pt idx="30282">
                  <c:v>302760.63</c:v>
                </c:pt>
                <c:pt idx="30283">
                  <c:v>302770.63</c:v>
                </c:pt>
                <c:pt idx="30284">
                  <c:v>302780.63</c:v>
                </c:pt>
                <c:pt idx="30285">
                  <c:v>302790.63</c:v>
                </c:pt>
                <c:pt idx="30286">
                  <c:v>302800.59000000003</c:v>
                </c:pt>
                <c:pt idx="30287">
                  <c:v>302810.63</c:v>
                </c:pt>
                <c:pt idx="30288">
                  <c:v>302820.63</c:v>
                </c:pt>
                <c:pt idx="30289">
                  <c:v>302830.59000000003</c:v>
                </c:pt>
                <c:pt idx="30290">
                  <c:v>302840.63</c:v>
                </c:pt>
                <c:pt idx="30291">
                  <c:v>302850.59000000003</c:v>
                </c:pt>
                <c:pt idx="30292">
                  <c:v>302860.63</c:v>
                </c:pt>
                <c:pt idx="30293">
                  <c:v>302870.59000000003</c:v>
                </c:pt>
                <c:pt idx="30294">
                  <c:v>302880.59000000003</c:v>
                </c:pt>
                <c:pt idx="30295">
                  <c:v>302890.59000000003</c:v>
                </c:pt>
                <c:pt idx="30296">
                  <c:v>302900.59000000003</c:v>
                </c:pt>
                <c:pt idx="30297">
                  <c:v>302910.59000000003</c:v>
                </c:pt>
                <c:pt idx="30298">
                  <c:v>302920.59000000003</c:v>
                </c:pt>
                <c:pt idx="30299">
                  <c:v>302930.59000000003</c:v>
                </c:pt>
                <c:pt idx="30300">
                  <c:v>302940.56</c:v>
                </c:pt>
                <c:pt idx="30301">
                  <c:v>302950.59000000003</c:v>
                </c:pt>
                <c:pt idx="30302">
                  <c:v>302960.56</c:v>
                </c:pt>
                <c:pt idx="30303">
                  <c:v>302970.59000000003</c:v>
                </c:pt>
                <c:pt idx="30304">
                  <c:v>302980.56</c:v>
                </c:pt>
                <c:pt idx="30305">
                  <c:v>302990.56</c:v>
                </c:pt>
                <c:pt idx="30306">
                  <c:v>303000.56</c:v>
                </c:pt>
                <c:pt idx="30307">
                  <c:v>303010.56</c:v>
                </c:pt>
                <c:pt idx="30308">
                  <c:v>303020.56</c:v>
                </c:pt>
                <c:pt idx="30309">
                  <c:v>303030.56</c:v>
                </c:pt>
                <c:pt idx="30310">
                  <c:v>303040.56</c:v>
                </c:pt>
                <c:pt idx="30311">
                  <c:v>303050.56</c:v>
                </c:pt>
                <c:pt idx="30312">
                  <c:v>303060.56</c:v>
                </c:pt>
                <c:pt idx="30313">
                  <c:v>303070.56</c:v>
                </c:pt>
                <c:pt idx="30314">
                  <c:v>303080.56</c:v>
                </c:pt>
                <c:pt idx="30315">
                  <c:v>303090.56</c:v>
                </c:pt>
                <c:pt idx="30316">
                  <c:v>303100.56</c:v>
                </c:pt>
                <c:pt idx="30317">
                  <c:v>303110.56</c:v>
                </c:pt>
                <c:pt idx="30318">
                  <c:v>303120.56</c:v>
                </c:pt>
                <c:pt idx="30319">
                  <c:v>303130.56</c:v>
                </c:pt>
                <c:pt idx="30320">
                  <c:v>303140.56</c:v>
                </c:pt>
                <c:pt idx="30321">
                  <c:v>303150.56</c:v>
                </c:pt>
                <c:pt idx="30322">
                  <c:v>303160.53000000003</c:v>
                </c:pt>
                <c:pt idx="30323">
                  <c:v>303170.56</c:v>
                </c:pt>
                <c:pt idx="30324">
                  <c:v>303180.53000000003</c:v>
                </c:pt>
                <c:pt idx="30325">
                  <c:v>303190.53000000003</c:v>
                </c:pt>
                <c:pt idx="30326">
                  <c:v>303200.53000000003</c:v>
                </c:pt>
                <c:pt idx="30327">
                  <c:v>303210.53000000003</c:v>
                </c:pt>
                <c:pt idx="30328">
                  <c:v>303220.56</c:v>
                </c:pt>
                <c:pt idx="30329">
                  <c:v>303230.53000000003</c:v>
                </c:pt>
                <c:pt idx="30330">
                  <c:v>303240.53000000003</c:v>
                </c:pt>
                <c:pt idx="30331">
                  <c:v>303250.53000000003</c:v>
                </c:pt>
                <c:pt idx="30332">
                  <c:v>303260.53000000003</c:v>
                </c:pt>
                <c:pt idx="30333">
                  <c:v>303270.5</c:v>
                </c:pt>
                <c:pt idx="30334">
                  <c:v>303280.53000000003</c:v>
                </c:pt>
                <c:pt idx="30335">
                  <c:v>303290.5</c:v>
                </c:pt>
                <c:pt idx="30336">
                  <c:v>303300.5</c:v>
                </c:pt>
                <c:pt idx="30337">
                  <c:v>303310.5</c:v>
                </c:pt>
                <c:pt idx="30338">
                  <c:v>303320.5</c:v>
                </c:pt>
                <c:pt idx="30339">
                  <c:v>303330.53000000003</c:v>
                </c:pt>
                <c:pt idx="30340">
                  <c:v>303340.5</c:v>
                </c:pt>
                <c:pt idx="30341">
                  <c:v>303350.5</c:v>
                </c:pt>
                <c:pt idx="30342">
                  <c:v>303360.5</c:v>
                </c:pt>
                <c:pt idx="30343">
                  <c:v>303370.5</c:v>
                </c:pt>
                <c:pt idx="30344">
                  <c:v>303380.5</c:v>
                </c:pt>
                <c:pt idx="30345">
                  <c:v>303390.5</c:v>
                </c:pt>
                <c:pt idx="30346">
                  <c:v>303400.5</c:v>
                </c:pt>
                <c:pt idx="30347">
                  <c:v>303410.5</c:v>
                </c:pt>
                <c:pt idx="30348">
                  <c:v>303420.5</c:v>
                </c:pt>
                <c:pt idx="30349">
                  <c:v>303430.5</c:v>
                </c:pt>
                <c:pt idx="30350">
                  <c:v>303440.5</c:v>
                </c:pt>
                <c:pt idx="30351">
                  <c:v>303450.5</c:v>
                </c:pt>
                <c:pt idx="30352">
                  <c:v>303460.5</c:v>
                </c:pt>
                <c:pt idx="30353">
                  <c:v>303470.46999999997</c:v>
                </c:pt>
                <c:pt idx="30354">
                  <c:v>303480.5</c:v>
                </c:pt>
                <c:pt idx="30355">
                  <c:v>303490.46999999997</c:v>
                </c:pt>
                <c:pt idx="30356">
                  <c:v>303500.46999999997</c:v>
                </c:pt>
                <c:pt idx="30357">
                  <c:v>303510.46999999997</c:v>
                </c:pt>
                <c:pt idx="30358">
                  <c:v>303520.46999999997</c:v>
                </c:pt>
                <c:pt idx="30359">
                  <c:v>303530.5</c:v>
                </c:pt>
                <c:pt idx="30360">
                  <c:v>303540.46999999997</c:v>
                </c:pt>
                <c:pt idx="30361">
                  <c:v>303550.46999999997</c:v>
                </c:pt>
                <c:pt idx="30362">
                  <c:v>303560.46999999997</c:v>
                </c:pt>
                <c:pt idx="30363">
                  <c:v>303570.46999999997</c:v>
                </c:pt>
                <c:pt idx="30364">
                  <c:v>303580.44</c:v>
                </c:pt>
                <c:pt idx="30365">
                  <c:v>303590.46999999997</c:v>
                </c:pt>
                <c:pt idx="30366">
                  <c:v>303600.44</c:v>
                </c:pt>
                <c:pt idx="30367">
                  <c:v>303610.44</c:v>
                </c:pt>
                <c:pt idx="30368">
                  <c:v>303620.46999999997</c:v>
                </c:pt>
                <c:pt idx="30369">
                  <c:v>303630.44</c:v>
                </c:pt>
                <c:pt idx="30370">
                  <c:v>303640.46999999997</c:v>
                </c:pt>
                <c:pt idx="30371">
                  <c:v>303650.44</c:v>
                </c:pt>
                <c:pt idx="30372">
                  <c:v>303660.44</c:v>
                </c:pt>
                <c:pt idx="30373">
                  <c:v>303670.44</c:v>
                </c:pt>
                <c:pt idx="30374">
                  <c:v>303680.44</c:v>
                </c:pt>
                <c:pt idx="30375">
                  <c:v>303690.44</c:v>
                </c:pt>
                <c:pt idx="30376">
                  <c:v>303700.44</c:v>
                </c:pt>
                <c:pt idx="30377">
                  <c:v>303710.44</c:v>
                </c:pt>
                <c:pt idx="30378">
                  <c:v>303720.44</c:v>
                </c:pt>
                <c:pt idx="30379">
                  <c:v>303730.44</c:v>
                </c:pt>
                <c:pt idx="30380">
                  <c:v>303740.44</c:v>
                </c:pt>
                <c:pt idx="30381">
                  <c:v>303750.44</c:v>
                </c:pt>
                <c:pt idx="30382">
                  <c:v>303760.44</c:v>
                </c:pt>
                <c:pt idx="30383">
                  <c:v>303770.44</c:v>
                </c:pt>
                <c:pt idx="30384">
                  <c:v>303780.40999999997</c:v>
                </c:pt>
                <c:pt idx="30385">
                  <c:v>303790.44</c:v>
                </c:pt>
                <c:pt idx="30386">
                  <c:v>303800.40999999997</c:v>
                </c:pt>
                <c:pt idx="30387">
                  <c:v>303810.44</c:v>
                </c:pt>
                <c:pt idx="30388">
                  <c:v>303820.40999999997</c:v>
                </c:pt>
                <c:pt idx="30389">
                  <c:v>303830.40999999997</c:v>
                </c:pt>
                <c:pt idx="30390">
                  <c:v>303840.44</c:v>
                </c:pt>
                <c:pt idx="30391">
                  <c:v>303850.40999999997</c:v>
                </c:pt>
                <c:pt idx="30392">
                  <c:v>303860.40999999997</c:v>
                </c:pt>
                <c:pt idx="30393">
                  <c:v>303870.40999999997</c:v>
                </c:pt>
                <c:pt idx="30394">
                  <c:v>303880.40999999997</c:v>
                </c:pt>
                <c:pt idx="30395">
                  <c:v>303890.38</c:v>
                </c:pt>
                <c:pt idx="30396">
                  <c:v>303900.40999999997</c:v>
                </c:pt>
                <c:pt idx="30397">
                  <c:v>303910.38</c:v>
                </c:pt>
                <c:pt idx="30398">
                  <c:v>303920.40999999997</c:v>
                </c:pt>
                <c:pt idx="30399">
                  <c:v>303930.40999999997</c:v>
                </c:pt>
                <c:pt idx="30400">
                  <c:v>303940.38</c:v>
                </c:pt>
                <c:pt idx="30401">
                  <c:v>303950.40999999997</c:v>
                </c:pt>
                <c:pt idx="30402">
                  <c:v>303960.38</c:v>
                </c:pt>
                <c:pt idx="30403">
                  <c:v>303970.38</c:v>
                </c:pt>
                <c:pt idx="30404">
                  <c:v>303980.38</c:v>
                </c:pt>
                <c:pt idx="30405">
                  <c:v>303990.38</c:v>
                </c:pt>
                <c:pt idx="30406">
                  <c:v>304000.38</c:v>
                </c:pt>
                <c:pt idx="30407">
                  <c:v>304010.38</c:v>
                </c:pt>
                <c:pt idx="30408">
                  <c:v>304020.38</c:v>
                </c:pt>
                <c:pt idx="30409">
                  <c:v>304030.38</c:v>
                </c:pt>
                <c:pt idx="30410">
                  <c:v>304040.38</c:v>
                </c:pt>
                <c:pt idx="30411">
                  <c:v>304050.38</c:v>
                </c:pt>
                <c:pt idx="30412">
                  <c:v>304060.38</c:v>
                </c:pt>
                <c:pt idx="30413">
                  <c:v>304070.38</c:v>
                </c:pt>
                <c:pt idx="30414">
                  <c:v>304080.38</c:v>
                </c:pt>
                <c:pt idx="30415">
                  <c:v>304090.34000000003</c:v>
                </c:pt>
                <c:pt idx="30416">
                  <c:v>304100.38</c:v>
                </c:pt>
                <c:pt idx="30417">
                  <c:v>304110.34000000003</c:v>
                </c:pt>
                <c:pt idx="30418">
                  <c:v>304120.38</c:v>
                </c:pt>
                <c:pt idx="30419">
                  <c:v>304130.38</c:v>
                </c:pt>
                <c:pt idx="30420">
                  <c:v>304140.34000000003</c:v>
                </c:pt>
                <c:pt idx="30421">
                  <c:v>304150.38</c:v>
                </c:pt>
                <c:pt idx="30422">
                  <c:v>304160.34000000003</c:v>
                </c:pt>
                <c:pt idx="30423">
                  <c:v>304170.34000000003</c:v>
                </c:pt>
                <c:pt idx="30424">
                  <c:v>304180.34000000003</c:v>
                </c:pt>
                <c:pt idx="30425">
                  <c:v>304190.34000000003</c:v>
                </c:pt>
                <c:pt idx="30426">
                  <c:v>304200.31</c:v>
                </c:pt>
                <c:pt idx="30427">
                  <c:v>304210.34000000003</c:v>
                </c:pt>
                <c:pt idx="30428">
                  <c:v>304220.31</c:v>
                </c:pt>
                <c:pt idx="30429">
                  <c:v>304230.34000000003</c:v>
                </c:pt>
                <c:pt idx="30430">
                  <c:v>304240.34000000003</c:v>
                </c:pt>
                <c:pt idx="30431">
                  <c:v>304250.31</c:v>
                </c:pt>
                <c:pt idx="30432">
                  <c:v>304260.34000000003</c:v>
                </c:pt>
                <c:pt idx="30433">
                  <c:v>304270.31</c:v>
                </c:pt>
                <c:pt idx="30434">
                  <c:v>304280.31</c:v>
                </c:pt>
                <c:pt idx="30435">
                  <c:v>304290.31</c:v>
                </c:pt>
                <c:pt idx="30436">
                  <c:v>304300.31</c:v>
                </c:pt>
                <c:pt idx="30437">
                  <c:v>304310.31</c:v>
                </c:pt>
                <c:pt idx="30438">
                  <c:v>304320.31</c:v>
                </c:pt>
                <c:pt idx="30439">
                  <c:v>304330.31</c:v>
                </c:pt>
                <c:pt idx="30440">
                  <c:v>304340.31</c:v>
                </c:pt>
                <c:pt idx="30441">
                  <c:v>304350.31</c:v>
                </c:pt>
                <c:pt idx="30442">
                  <c:v>304360.31</c:v>
                </c:pt>
                <c:pt idx="30443">
                  <c:v>304370.31</c:v>
                </c:pt>
                <c:pt idx="30444">
                  <c:v>304380.31</c:v>
                </c:pt>
                <c:pt idx="30445">
                  <c:v>304390.31</c:v>
                </c:pt>
                <c:pt idx="30446">
                  <c:v>304400.31</c:v>
                </c:pt>
                <c:pt idx="30447">
                  <c:v>304410.31</c:v>
                </c:pt>
                <c:pt idx="30448">
                  <c:v>304420.28000000003</c:v>
                </c:pt>
                <c:pt idx="30449">
                  <c:v>304430.31</c:v>
                </c:pt>
                <c:pt idx="30450">
                  <c:v>304440.31</c:v>
                </c:pt>
                <c:pt idx="30451">
                  <c:v>304450.28000000003</c:v>
                </c:pt>
                <c:pt idx="30452">
                  <c:v>304460.31</c:v>
                </c:pt>
                <c:pt idx="30453">
                  <c:v>304470.28000000003</c:v>
                </c:pt>
                <c:pt idx="30454">
                  <c:v>304480.31</c:v>
                </c:pt>
                <c:pt idx="30455">
                  <c:v>304490.28000000003</c:v>
                </c:pt>
                <c:pt idx="30456">
                  <c:v>304500.28000000003</c:v>
                </c:pt>
                <c:pt idx="30457">
                  <c:v>304510.28000000003</c:v>
                </c:pt>
                <c:pt idx="30458">
                  <c:v>304520.28000000003</c:v>
                </c:pt>
                <c:pt idx="30459">
                  <c:v>304530.25</c:v>
                </c:pt>
                <c:pt idx="30460">
                  <c:v>304540.28000000003</c:v>
                </c:pt>
                <c:pt idx="30461">
                  <c:v>304550.28000000003</c:v>
                </c:pt>
                <c:pt idx="30462">
                  <c:v>304560.25</c:v>
                </c:pt>
                <c:pt idx="30463">
                  <c:v>304570.28000000003</c:v>
                </c:pt>
                <c:pt idx="30464">
                  <c:v>304580.25</c:v>
                </c:pt>
                <c:pt idx="30465">
                  <c:v>304590.28000000003</c:v>
                </c:pt>
                <c:pt idx="30466">
                  <c:v>304600.25</c:v>
                </c:pt>
                <c:pt idx="30467">
                  <c:v>304610.25</c:v>
                </c:pt>
                <c:pt idx="30468">
                  <c:v>304620.25</c:v>
                </c:pt>
                <c:pt idx="30469">
                  <c:v>304630.25</c:v>
                </c:pt>
                <c:pt idx="30470">
                  <c:v>304640.25</c:v>
                </c:pt>
                <c:pt idx="30471">
                  <c:v>304650.25</c:v>
                </c:pt>
                <c:pt idx="30472">
                  <c:v>304660.25</c:v>
                </c:pt>
                <c:pt idx="30473">
                  <c:v>304670.25</c:v>
                </c:pt>
                <c:pt idx="30474">
                  <c:v>304680.25</c:v>
                </c:pt>
                <c:pt idx="30475">
                  <c:v>304690.25</c:v>
                </c:pt>
                <c:pt idx="30476">
                  <c:v>304700.25</c:v>
                </c:pt>
                <c:pt idx="30477">
                  <c:v>304710.25</c:v>
                </c:pt>
                <c:pt idx="30478">
                  <c:v>304720.25</c:v>
                </c:pt>
                <c:pt idx="30479">
                  <c:v>304730.21999999997</c:v>
                </c:pt>
                <c:pt idx="30480">
                  <c:v>304740.25</c:v>
                </c:pt>
                <c:pt idx="30481">
                  <c:v>304750.25</c:v>
                </c:pt>
                <c:pt idx="30482">
                  <c:v>304760.21999999997</c:v>
                </c:pt>
                <c:pt idx="30483">
                  <c:v>304770.25</c:v>
                </c:pt>
                <c:pt idx="30484">
                  <c:v>304780.21999999997</c:v>
                </c:pt>
                <c:pt idx="30485">
                  <c:v>304790.25</c:v>
                </c:pt>
                <c:pt idx="30486">
                  <c:v>304800.21999999997</c:v>
                </c:pt>
                <c:pt idx="30487">
                  <c:v>304810.21999999997</c:v>
                </c:pt>
                <c:pt idx="30488">
                  <c:v>304820.21999999997</c:v>
                </c:pt>
                <c:pt idx="30489">
                  <c:v>304830.21999999997</c:v>
                </c:pt>
                <c:pt idx="30490">
                  <c:v>304840.21999999997</c:v>
                </c:pt>
                <c:pt idx="30491">
                  <c:v>304850.21999999997</c:v>
                </c:pt>
                <c:pt idx="30492">
                  <c:v>304860.21999999997</c:v>
                </c:pt>
                <c:pt idx="30493">
                  <c:v>304870.19</c:v>
                </c:pt>
                <c:pt idx="30494">
                  <c:v>304880.21999999997</c:v>
                </c:pt>
                <c:pt idx="30495">
                  <c:v>304890.19</c:v>
                </c:pt>
                <c:pt idx="30496">
                  <c:v>304900.21999999997</c:v>
                </c:pt>
                <c:pt idx="30497">
                  <c:v>304910.19</c:v>
                </c:pt>
                <c:pt idx="30498">
                  <c:v>304920.19</c:v>
                </c:pt>
                <c:pt idx="30499">
                  <c:v>304930.19</c:v>
                </c:pt>
                <c:pt idx="30500">
                  <c:v>304940.19</c:v>
                </c:pt>
                <c:pt idx="30501">
                  <c:v>304950.19</c:v>
                </c:pt>
                <c:pt idx="30502">
                  <c:v>304960.19</c:v>
                </c:pt>
                <c:pt idx="30503">
                  <c:v>304970.19</c:v>
                </c:pt>
                <c:pt idx="30504">
                  <c:v>304980.19</c:v>
                </c:pt>
                <c:pt idx="30505">
                  <c:v>304990.19</c:v>
                </c:pt>
                <c:pt idx="30506">
                  <c:v>305000.19</c:v>
                </c:pt>
                <c:pt idx="30507">
                  <c:v>305010.19</c:v>
                </c:pt>
                <c:pt idx="30508">
                  <c:v>305020.19</c:v>
                </c:pt>
                <c:pt idx="30509">
                  <c:v>305030.19</c:v>
                </c:pt>
                <c:pt idx="30510">
                  <c:v>305040.15999999997</c:v>
                </c:pt>
                <c:pt idx="30511">
                  <c:v>305050.19</c:v>
                </c:pt>
                <c:pt idx="30512">
                  <c:v>305060.19</c:v>
                </c:pt>
                <c:pt idx="30513">
                  <c:v>305070.19</c:v>
                </c:pt>
                <c:pt idx="30514">
                  <c:v>305080.19</c:v>
                </c:pt>
                <c:pt idx="30515">
                  <c:v>305090.15999999997</c:v>
                </c:pt>
                <c:pt idx="30516">
                  <c:v>305100.19</c:v>
                </c:pt>
                <c:pt idx="30517">
                  <c:v>305110.15999999997</c:v>
                </c:pt>
                <c:pt idx="30518">
                  <c:v>305120.15999999997</c:v>
                </c:pt>
                <c:pt idx="30519">
                  <c:v>305130.15999999997</c:v>
                </c:pt>
                <c:pt idx="30520">
                  <c:v>305140.15999999997</c:v>
                </c:pt>
                <c:pt idx="30521">
                  <c:v>305150.19</c:v>
                </c:pt>
                <c:pt idx="30522">
                  <c:v>305160.15999999997</c:v>
                </c:pt>
                <c:pt idx="30523">
                  <c:v>305170.15999999997</c:v>
                </c:pt>
                <c:pt idx="30524">
                  <c:v>305180.15999999997</c:v>
                </c:pt>
                <c:pt idx="30525">
                  <c:v>305190.15999999997</c:v>
                </c:pt>
                <c:pt idx="30526">
                  <c:v>305200.13</c:v>
                </c:pt>
                <c:pt idx="30527">
                  <c:v>305210.15999999997</c:v>
                </c:pt>
                <c:pt idx="30528">
                  <c:v>305220.13</c:v>
                </c:pt>
                <c:pt idx="30529">
                  <c:v>305230.13</c:v>
                </c:pt>
                <c:pt idx="30530">
                  <c:v>305240.13</c:v>
                </c:pt>
                <c:pt idx="30531">
                  <c:v>305250.13</c:v>
                </c:pt>
                <c:pt idx="30532">
                  <c:v>305260.15999999997</c:v>
                </c:pt>
                <c:pt idx="30533">
                  <c:v>305270.13</c:v>
                </c:pt>
                <c:pt idx="30534">
                  <c:v>305280.13</c:v>
                </c:pt>
                <c:pt idx="30535">
                  <c:v>305290.13</c:v>
                </c:pt>
                <c:pt idx="30536">
                  <c:v>305300.13</c:v>
                </c:pt>
                <c:pt idx="30537">
                  <c:v>305310.13</c:v>
                </c:pt>
                <c:pt idx="30538">
                  <c:v>305320.13</c:v>
                </c:pt>
                <c:pt idx="30539">
                  <c:v>305330.13</c:v>
                </c:pt>
                <c:pt idx="30540">
                  <c:v>305340.13</c:v>
                </c:pt>
                <c:pt idx="30541">
                  <c:v>305350.13</c:v>
                </c:pt>
                <c:pt idx="30542">
                  <c:v>305360.13</c:v>
                </c:pt>
                <c:pt idx="30543">
                  <c:v>305370.13</c:v>
                </c:pt>
                <c:pt idx="30544">
                  <c:v>305380.13</c:v>
                </c:pt>
                <c:pt idx="30545">
                  <c:v>305390.13</c:v>
                </c:pt>
                <c:pt idx="30546">
                  <c:v>305400.09000000003</c:v>
                </c:pt>
                <c:pt idx="30547">
                  <c:v>305410.13</c:v>
                </c:pt>
                <c:pt idx="30548">
                  <c:v>305420.09000000003</c:v>
                </c:pt>
                <c:pt idx="30549">
                  <c:v>305430.09000000003</c:v>
                </c:pt>
                <c:pt idx="30550">
                  <c:v>305440.09000000003</c:v>
                </c:pt>
                <c:pt idx="30551">
                  <c:v>305450.09000000003</c:v>
                </c:pt>
                <c:pt idx="30552">
                  <c:v>305460.13</c:v>
                </c:pt>
                <c:pt idx="30553">
                  <c:v>305470.09000000003</c:v>
                </c:pt>
                <c:pt idx="30554">
                  <c:v>305480.09000000003</c:v>
                </c:pt>
                <c:pt idx="30555">
                  <c:v>305490.09000000003</c:v>
                </c:pt>
                <c:pt idx="30556">
                  <c:v>305500.09000000003</c:v>
                </c:pt>
                <c:pt idx="30557">
                  <c:v>305510.06</c:v>
                </c:pt>
                <c:pt idx="30558">
                  <c:v>305520.09000000003</c:v>
                </c:pt>
                <c:pt idx="30559">
                  <c:v>305530.06</c:v>
                </c:pt>
                <c:pt idx="30560">
                  <c:v>305540.09000000003</c:v>
                </c:pt>
                <c:pt idx="30561">
                  <c:v>305550.09000000003</c:v>
                </c:pt>
                <c:pt idx="30562">
                  <c:v>305560.06</c:v>
                </c:pt>
                <c:pt idx="30563">
                  <c:v>305570.09000000003</c:v>
                </c:pt>
                <c:pt idx="30564">
                  <c:v>305580.06</c:v>
                </c:pt>
                <c:pt idx="30565">
                  <c:v>305590.06</c:v>
                </c:pt>
                <c:pt idx="30566">
                  <c:v>305600.06</c:v>
                </c:pt>
                <c:pt idx="30567">
                  <c:v>305610.06</c:v>
                </c:pt>
                <c:pt idx="30568">
                  <c:v>305620.06</c:v>
                </c:pt>
                <c:pt idx="30569">
                  <c:v>305630.06</c:v>
                </c:pt>
                <c:pt idx="30570">
                  <c:v>305640.06</c:v>
                </c:pt>
                <c:pt idx="30571">
                  <c:v>305650.06</c:v>
                </c:pt>
                <c:pt idx="30572">
                  <c:v>305660.06</c:v>
                </c:pt>
                <c:pt idx="30573">
                  <c:v>305670.06</c:v>
                </c:pt>
                <c:pt idx="30574">
                  <c:v>305680.06</c:v>
                </c:pt>
                <c:pt idx="30575">
                  <c:v>305690.06</c:v>
                </c:pt>
                <c:pt idx="30576">
                  <c:v>305700.06</c:v>
                </c:pt>
                <c:pt idx="30577">
                  <c:v>305710.03000000003</c:v>
                </c:pt>
                <c:pt idx="30578">
                  <c:v>305720.06</c:v>
                </c:pt>
                <c:pt idx="30579">
                  <c:v>305730.03000000003</c:v>
                </c:pt>
                <c:pt idx="30580">
                  <c:v>305740.06</c:v>
                </c:pt>
                <c:pt idx="30581">
                  <c:v>305750.06</c:v>
                </c:pt>
                <c:pt idx="30582">
                  <c:v>305760.03000000003</c:v>
                </c:pt>
                <c:pt idx="30583">
                  <c:v>305770.06</c:v>
                </c:pt>
                <c:pt idx="30584">
                  <c:v>305780.03000000003</c:v>
                </c:pt>
                <c:pt idx="30585">
                  <c:v>305790.03000000003</c:v>
                </c:pt>
                <c:pt idx="30586">
                  <c:v>305800.03000000003</c:v>
                </c:pt>
                <c:pt idx="30587">
                  <c:v>305810.03000000003</c:v>
                </c:pt>
                <c:pt idx="30588">
                  <c:v>305820</c:v>
                </c:pt>
                <c:pt idx="30589">
                  <c:v>305830.03000000003</c:v>
                </c:pt>
                <c:pt idx="30590">
                  <c:v>305840</c:v>
                </c:pt>
                <c:pt idx="30591">
                  <c:v>305850.03000000003</c:v>
                </c:pt>
                <c:pt idx="30592">
                  <c:v>305860.03000000003</c:v>
                </c:pt>
                <c:pt idx="30593">
                  <c:v>305870</c:v>
                </c:pt>
                <c:pt idx="30594">
                  <c:v>305880.03000000003</c:v>
                </c:pt>
                <c:pt idx="30595">
                  <c:v>305890</c:v>
                </c:pt>
                <c:pt idx="30596">
                  <c:v>305900</c:v>
                </c:pt>
                <c:pt idx="30597">
                  <c:v>305910</c:v>
                </c:pt>
                <c:pt idx="30598">
                  <c:v>305920</c:v>
                </c:pt>
                <c:pt idx="30599">
                  <c:v>305930</c:v>
                </c:pt>
                <c:pt idx="30600">
                  <c:v>305940</c:v>
                </c:pt>
                <c:pt idx="30601">
                  <c:v>305950</c:v>
                </c:pt>
                <c:pt idx="30602">
                  <c:v>305960</c:v>
                </c:pt>
                <c:pt idx="30603">
                  <c:v>305970</c:v>
                </c:pt>
                <c:pt idx="30604">
                  <c:v>305980</c:v>
                </c:pt>
                <c:pt idx="30605">
                  <c:v>305990</c:v>
                </c:pt>
                <c:pt idx="30606">
                  <c:v>306000</c:v>
                </c:pt>
                <c:pt idx="30607">
                  <c:v>306010</c:v>
                </c:pt>
                <c:pt idx="30608">
                  <c:v>306019.96999999997</c:v>
                </c:pt>
                <c:pt idx="30609">
                  <c:v>306030</c:v>
                </c:pt>
                <c:pt idx="30610">
                  <c:v>306039.96999999997</c:v>
                </c:pt>
                <c:pt idx="30611">
                  <c:v>306050</c:v>
                </c:pt>
                <c:pt idx="30612">
                  <c:v>306060</c:v>
                </c:pt>
                <c:pt idx="30613">
                  <c:v>306069.96999999997</c:v>
                </c:pt>
                <c:pt idx="30614">
                  <c:v>306080</c:v>
                </c:pt>
                <c:pt idx="30615">
                  <c:v>306089.96999999997</c:v>
                </c:pt>
                <c:pt idx="30616">
                  <c:v>306099.96999999997</c:v>
                </c:pt>
                <c:pt idx="30617">
                  <c:v>306109.96999999997</c:v>
                </c:pt>
                <c:pt idx="30618">
                  <c:v>306119.96999999997</c:v>
                </c:pt>
                <c:pt idx="30619">
                  <c:v>306129.96999999997</c:v>
                </c:pt>
                <c:pt idx="30620">
                  <c:v>306139.96999999997</c:v>
                </c:pt>
                <c:pt idx="30621">
                  <c:v>306149.94</c:v>
                </c:pt>
                <c:pt idx="30622">
                  <c:v>306159.96999999997</c:v>
                </c:pt>
                <c:pt idx="30623">
                  <c:v>306169.96999999997</c:v>
                </c:pt>
                <c:pt idx="30624">
                  <c:v>306179.94</c:v>
                </c:pt>
                <c:pt idx="30625">
                  <c:v>306189.96999999997</c:v>
                </c:pt>
                <c:pt idx="30626">
                  <c:v>306199.94</c:v>
                </c:pt>
                <c:pt idx="30627">
                  <c:v>306209.96999999997</c:v>
                </c:pt>
                <c:pt idx="30628">
                  <c:v>306219.94</c:v>
                </c:pt>
                <c:pt idx="30629">
                  <c:v>306229.94</c:v>
                </c:pt>
                <c:pt idx="30630">
                  <c:v>306239.94</c:v>
                </c:pt>
                <c:pt idx="30631">
                  <c:v>306249.94</c:v>
                </c:pt>
                <c:pt idx="30632">
                  <c:v>306259.94</c:v>
                </c:pt>
                <c:pt idx="30633">
                  <c:v>306269.94</c:v>
                </c:pt>
                <c:pt idx="30634">
                  <c:v>306279.94</c:v>
                </c:pt>
                <c:pt idx="30635">
                  <c:v>306289.94</c:v>
                </c:pt>
                <c:pt idx="30636">
                  <c:v>306299.94</c:v>
                </c:pt>
                <c:pt idx="30637">
                  <c:v>306309.94</c:v>
                </c:pt>
                <c:pt idx="30638">
                  <c:v>306319.94</c:v>
                </c:pt>
                <c:pt idx="30639">
                  <c:v>306329.94</c:v>
                </c:pt>
                <c:pt idx="30640">
                  <c:v>306339.94</c:v>
                </c:pt>
                <c:pt idx="30641">
                  <c:v>306349.90999999997</c:v>
                </c:pt>
                <c:pt idx="30642">
                  <c:v>306359.94</c:v>
                </c:pt>
                <c:pt idx="30643">
                  <c:v>306369.94</c:v>
                </c:pt>
                <c:pt idx="30644">
                  <c:v>306379.90999999997</c:v>
                </c:pt>
                <c:pt idx="30645">
                  <c:v>306389.94</c:v>
                </c:pt>
                <c:pt idx="30646">
                  <c:v>306399.90999999997</c:v>
                </c:pt>
                <c:pt idx="30647">
                  <c:v>306409.94</c:v>
                </c:pt>
                <c:pt idx="30648">
                  <c:v>306419.90999999997</c:v>
                </c:pt>
                <c:pt idx="30649">
                  <c:v>306429.90999999997</c:v>
                </c:pt>
                <c:pt idx="30650">
                  <c:v>306439.90999999997</c:v>
                </c:pt>
                <c:pt idx="30651">
                  <c:v>306449.90999999997</c:v>
                </c:pt>
                <c:pt idx="30652">
                  <c:v>306459.90999999997</c:v>
                </c:pt>
                <c:pt idx="30653">
                  <c:v>306469.90999999997</c:v>
                </c:pt>
                <c:pt idx="30654">
                  <c:v>306479.90999999997</c:v>
                </c:pt>
                <c:pt idx="30655">
                  <c:v>306489.88</c:v>
                </c:pt>
                <c:pt idx="30656">
                  <c:v>306499.90999999997</c:v>
                </c:pt>
                <c:pt idx="30657">
                  <c:v>306509.88</c:v>
                </c:pt>
                <c:pt idx="30658">
                  <c:v>306519.90999999997</c:v>
                </c:pt>
                <c:pt idx="30659">
                  <c:v>306529.88</c:v>
                </c:pt>
                <c:pt idx="30660">
                  <c:v>306539.88</c:v>
                </c:pt>
                <c:pt idx="30661">
                  <c:v>306549.88</c:v>
                </c:pt>
                <c:pt idx="30662">
                  <c:v>306559.88</c:v>
                </c:pt>
                <c:pt idx="30663">
                  <c:v>306569.88</c:v>
                </c:pt>
                <c:pt idx="30664">
                  <c:v>306579.88</c:v>
                </c:pt>
                <c:pt idx="30665">
                  <c:v>306589.88</c:v>
                </c:pt>
                <c:pt idx="30666">
                  <c:v>306599.88</c:v>
                </c:pt>
                <c:pt idx="30667">
                  <c:v>306609.88</c:v>
                </c:pt>
                <c:pt idx="30668">
                  <c:v>306619.88</c:v>
                </c:pt>
                <c:pt idx="30669">
                  <c:v>306629.88</c:v>
                </c:pt>
                <c:pt idx="30670">
                  <c:v>306639.88</c:v>
                </c:pt>
                <c:pt idx="30671">
                  <c:v>306649.88</c:v>
                </c:pt>
                <c:pt idx="30672">
                  <c:v>306659.88</c:v>
                </c:pt>
                <c:pt idx="30673">
                  <c:v>306669.88</c:v>
                </c:pt>
                <c:pt idx="30674">
                  <c:v>306679.88</c:v>
                </c:pt>
                <c:pt idx="30675">
                  <c:v>306689.84000000003</c:v>
                </c:pt>
                <c:pt idx="30676">
                  <c:v>306699.88</c:v>
                </c:pt>
                <c:pt idx="30677">
                  <c:v>306709.84000000003</c:v>
                </c:pt>
                <c:pt idx="30678">
                  <c:v>306719.88</c:v>
                </c:pt>
                <c:pt idx="30679">
                  <c:v>306729.84000000003</c:v>
                </c:pt>
                <c:pt idx="30680">
                  <c:v>306739.84000000003</c:v>
                </c:pt>
                <c:pt idx="30681">
                  <c:v>306749.84000000003</c:v>
                </c:pt>
                <c:pt idx="30682">
                  <c:v>306759.84000000003</c:v>
                </c:pt>
                <c:pt idx="30683">
                  <c:v>306769.84000000003</c:v>
                </c:pt>
                <c:pt idx="30684">
                  <c:v>306779.84000000003</c:v>
                </c:pt>
                <c:pt idx="30685">
                  <c:v>306789.84000000003</c:v>
                </c:pt>
                <c:pt idx="30686">
                  <c:v>306799.84000000003</c:v>
                </c:pt>
                <c:pt idx="30687">
                  <c:v>306809.84000000003</c:v>
                </c:pt>
                <c:pt idx="30688">
                  <c:v>306819.81</c:v>
                </c:pt>
                <c:pt idx="30689">
                  <c:v>306829.84000000003</c:v>
                </c:pt>
                <c:pt idx="30690">
                  <c:v>306839.81</c:v>
                </c:pt>
                <c:pt idx="30691">
                  <c:v>306849.81</c:v>
                </c:pt>
                <c:pt idx="30692">
                  <c:v>306859.81</c:v>
                </c:pt>
                <c:pt idx="30693">
                  <c:v>306869.81</c:v>
                </c:pt>
                <c:pt idx="30694">
                  <c:v>306879.84000000003</c:v>
                </c:pt>
                <c:pt idx="30695">
                  <c:v>306889.81</c:v>
                </c:pt>
                <c:pt idx="30696">
                  <c:v>306899.81</c:v>
                </c:pt>
                <c:pt idx="30697">
                  <c:v>306909.81</c:v>
                </c:pt>
                <c:pt idx="30698">
                  <c:v>306919.81</c:v>
                </c:pt>
                <c:pt idx="30699">
                  <c:v>306929.81</c:v>
                </c:pt>
                <c:pt idx="30700">
                  <c:v>306939.81</c:v>
                </c:pt>
                <c:pt idx="30701">
                  <c:v>306949.81</c:v>
                </c:pt>
                <c:pt idx="30702">
                  <c:v>306959.81</c:v>
                </c:pt>
                <c:pt idx="30703">
                  <c:v>306969.81</c:v>
                </c:pt>
                <c:pt idx="30704">
                  <c:v>306979.81</c:v>
                </c:pt>
                <c:pt idx="30705">
                  <c:v>306989.81</c:v>
                </c:pt>
                <c:pt idx="30706">
                  <c:v>306999.81</c:v>
                </c:pt>
                <c:pt idx="30707">
                  <c:v>307009.81</c:v>
                </c:pt>
                <c:pt idx="30708">
                  <c:v>307019.78000000003</c:v>
                </c:pt>
                <c:pt idx="30709">
                  <c:v>307029.81</c:v>
                </c:pt>
                <c:pt idx="30710">
                  <c:v>307039.78000000003</c:v>
                </c:pt>
                <c:pt idx="30711">
                  <c:v>307049.78000000003</c:v>
                </c:pt>
                <c:pt idx="30712">
                  <c:v>307059.78000000003</c:v>
                </c:pt>
                <c:pt idx="30713">
                  <c:v>307069.78000000003</c:v>
                </c:pt>
                <c:pt idx="30714">
                  <c:v>307079.81</c:v>
                </c:pt>
                <c:pt idx="30715">
                  <c:v>307089.78000000003</c:v>
                </c:pt>
                <c:pt idx="30716">
                  <c:v>307099.78000000003</c:v>
                </c:pt>
                <c:pt idx="30717">
                  <c:v>307109.78000000003</c:v>
                </c:pt>
                <c:pt idx="30718">
                  <c:v>307119.78000000003</c:v>
                </c:pt>
                <c:pt idx="30719">
                  <c:v>307129.75</c:v>
                </c:pt>
                <c:pt idx="30720">
                  <c:v>307139.78000000003</c:v>
                </c:pt>
                <c:pt idx="30721">
                  <c:v>307149.75</c:v>
                </c:pt>
                <c:pt idx="30722">
                  <c:v>307159.75</c:v>
                </c:pt>
                <c:pt idx="30723">
                  <c:v>307169.78000000003</c:v>
                </c:pt>
                <c:pt idx="30724">
                  <c:v>307179.75</c:v>
                </c:pt>
                <c:pt idx="30725">
                  <c:v>307189.78000000003</c:v>
                </c:pt>
                <c:pt idx="30726">
                  <c:v>307199.75</c:v>
                </c:pt>
                <c:pt idx="30727">
                  <c:v>307209.75</c:v>
                </c:pt>
                <c:pt idx="30728">
                  <c:v>307219.75</c:v>
                </c:pt>
                <c:pt idx="30729">
                  <c:v>307229.75</c:v>
                </c:pt>
                <c:pt idx="30730">
                  <c:v>307239.75</c:v>
                </c:pt>
                <c:pt idx="30731">
                  <c:v>307249.75</c:v>
                </c:pt>
                <c:pt idx="30732">
                  <c:v>307259.75</c:v>
                </c:pt>
                <c:pt idx="30733">
                  <c:v>307269.75</c:v>
                </c:pt>
                <c:pt idx="30734">
                  <c:v>307279.75</c:v>
                </c:pt>
                <c:pt idx="30735">
                  <c:v>307289.75</c:v>
                </c:pt>
                <c:pt idx="30736">
                  <c:v>307299.75</c:v>
                </c:pt>
                <c:pt idx="30737">
                  <c:v>307309.75</c:v>
                </c:pt>
                <c:pt idx="30738">
                  <c:v>307319.75</c:v>
                </c:pt>
                <c:pt idx="30739">
                  <c:v>307329.71999999997</c:v>
                </c:pt>
                <c:pt idx="30740">
                  <c:v>307339.75</c:v>
                </c:pt>
                <c:pt idx="30741">
                  <c:v>307349.71999999997</c:v>
                </c:pt>
                <c:pt idx="30742">
                  <c:v>307359.71999999997</c:v>
                </c:pt>
                <c:pt idx="30743">
                  <c:v>307369.75</c:v>
                </c:pt>
                <c:pt idx="30744">
                  <c:v>307379.71999999997</c:v>
                </c:pt>
                <c:pt idx="30745">
                  <c:v>307389.75</c:v>
                </c:pt>
                <c:pt idx="30746">
                  <c:v>307399.71999999997</c:v>
                </c:pt>
                <c:pt idx="30747">
                  <c:v>307409.71999999997</c:v>
                </c:pt>
                <c:pt idx="30748">
                  <c:v>307419.71999999997</c:v>
                </c:pt>
                <c:pt idx="30749">
                  <c:v>307429.71999999997</c:v>
                </c:pt>
                <c:pt idx="30750">
                  <c:v>307439.69</c:v>
                </c:pt>
                <c:pt idx="30751">
                  <c:v>307449.71999999997</c:v>
                </c:pt>
                <c:pt idx="30752">
                  <c:v>307459.69</c:v>
                </c:pt>
                <c:pt idx="30753">
                  <c:v>307469.71999999997</c:v>
                </c:pt>
                <c:pt idx="30754">
                  <c:v>307479.71999999997</c:v>
                </c:pt>
                <c:pt idx="30755">
                  <c:v>307489.69</c:v>
                </c:pt>
                <c:pt idx="30756">
                  <c:v>307499.71999999997</c:v>
                </c:pt>
                <c:pt idx="30757">
                  <c:v>307509.69</c:v>
                </c:pt>
                <c:pt idx="30758">
                  <c:v>307519.69</c:v>
                </c:pt>
                <c:pt idx="30759">
                  <c:v>307529.69</c:v>
                </c:pt>
                <c:pt idx="30760">
                  <c:v>307539.69</c:v>
                </c:pt>
                <c:pt idx="30761">
                  <c:v>307549.69</c:v>
                </c:pt>
                <c:pt idx="30762">
                  <c:v>307559.69</c:v>
                </c:pt>
                <c:pt idx="30763">
                  <c:v>307569.69</c:v>
                </c:pt>
                <c:pt idx="30764">
                  <c:v>307579.69</c:v>
                </c:pt>
                <c:pt idx="30765">
                  <c:v>307589.69</c:v>
                </c:pt>
                <c:pt idx="30766">
                  <c:v>307599.69</c:v>
                </c:pt>
                <c:pt idx="30767">
                  <c:v>307609.69</c:v>
                </c:pt>
                <c:pt idx="30768">
                  <c:v>307619.69</c:v>
                </c:pt>
                <c:pt idx="30769">
                  <c:v>307629.69</c:v>
                </c:pt>
                <c:pt idx="30770">
                  <c:v>307639.65999999997</c:v>
                </c:pt>
                <c:pt idx="30771">
                  <c:v>307649.69</c:v>
                </c:pt>
                <c:pt idx="30772">
                  <c:v>307659.65999999997</c:v>
                </c:pt>
                <c:pt idx="30773">
                  <c:v>307669.69</c:v>
                </c:pt>
                <c:pt idx="30774">
                  <c:v>307679.69</c:v>
                </c:pt>
                <c:pt idx="30775">
                  <c:v>307689.65999999997</c:v>
                </c:pt>
                <c:pt idx="30776">
                  <c:v>307699.69</c:v>
                </c:pt>
                <c:pt idx="30777">
                  <c:v>307709.65999999997</c:v>
                </c:pt>
                <c:pt idx="30778">
                  <c:v>307719.65999999997</c:v>
                </c:pt>
                <c:pt idx="30779">
                  <c:v>307729.65999999997</c:v>
                </c:pt>
                <c:pt idx="30780">
                  <c:v>307739.65999999997</c:v>
                </c:pt>
                <c:pt idx="30781">
                  <c:v>307749.63</c:v>
                </c:pt>
                <c:pt idx="30782">
                  <c:v>307759.65999999997</c:v>
                </c:pt>
                <c:pt idx="30783">
                  <c:v>307769.63</c:v>
                </c:pt>
                <c:pt idx="30784">
                  <c:v>307779.65999999997</c:v>
                </c:pt>
                <c:pt idx="30785">
                  <c:v>307789.65999999997</c:v>
                </c:pt>
                <c:pt idx="30786">
                  <c:v>307799.63</c:v>
                </c:pt>
                <c:pt idx="30787">
                  <c:v>307809.65999999997</c:v>
                </c:pt>
                <c:pt idx="30788">
                  <c:v>307819.63</c:v>
                </c:pt>
                <c:pt idx="30789">
                  <c:v>307829.63</c:v>
                </c:pt>
                <c:pt idx="30790">
                  <c:v>307839.63</c:v>
                </c:pt>
                <c:pt idx="30791">
                  <c:v>307849.63</c:v>
                </c:pt>
                <c:pt idx="30792">
                  <c:v>307859.63</c:v>
                </c:pt>
                <c:pt idx="30793">
                  <c:v>307869.63</c:v>
                </c:pt>
                <c:pt idx="30794">
                  <c:v>307879.63</c:v>
                </c:pt>
                <c:pt idx="30795">
                  <c:v>307889.63</c:v>
                </c:pt>
                <c:pt idx="30796">
                  <c:v>307899.63</c:v>
                </c:pt>
                <c:pt idx="30797">
                  <c:v>307909.63</c:v>
                </c:pt>
                <c:pt idx="30798">
                  <c:v>307919.63</c:v>
                </c:pt>
                <c:pt idx="30799">
                  <c:v>307929.63</c:v>
                </c:pt>
                <c:pt idx="30800">
                  <c:v>307939.63</c:v>
                </c:pt>
                <c:pt idx="30801">
                  <c:v>307949.59000000003</c:v>
                </c:pt>
                <c:pt idx="30802">
                  <c:v>307959.63</c:v>
                </c:pt>
                <c:pt idx="30803">
                  <c:v>307969.59000000003</c:v>
                </c:pt>
                <c:pt idx="30804">
                  <c:v>307979.63</c:v>
                </c:pt>
                <c:pt idx="30805">
                  <c:v>307989.63</c:v>
                </c:pt>
                <c:pt idx="30806">
                  <c:v>307999.59000000003</c:v>
                </c:pt>
                <c:pt idx="30807">
                  <c:v>308009.63</c:v>
                </c:pt>
                <c:pt idx="30808">
                  <c:v>308019.59000000003</c:v>
                </c:pt>
                <c:pt idx="30809">
                  <c:v>308029.59000000003</c:v>
                </c:pt>
                <c:pt idx="30810">
                  <c:v>308039.59000000003</c:v>
                </c:pt>
                <c:pt idx="30811">
                  <c:v>308049.59000000003</c:v>
                </c:pt>
                <c:pt idx="30812">
                  <c:v>308059.59000000003</c:v>
                </c:pt>
                <c:pt idx="30813">
                  <c:v>308069.59000000003</c:v>
                </c:pt>
                <c:pt idx="30814">
                  <c:v>308079.59000000003</c:v>
                </c:pt>
                <c:pt idx="30815">
                  <c:v>308089.59000000003</c:v>
                </c:pt>
                <c:pt idx="30816">
                  <c:v>308099.59000000003</c:v>
                </c:pt>
                <c:pt idx="30817">
                  <c:v>308109.56</c:v>
                </c:pt>
                <c:pt idx="30818">
                  <c:v>308119.59000000003</c:v>
                </c:pt>
                <c:pt idx="30819">
                  <c:v>308129.56</c:v>
                </c:pt>
                <c:pt idx="30820">
                  <c:v>308139.59000000003</c:v>
                </c:pt>
                <c:pt idx="30821">
                  <c:v>308149.56</c:v>
                </c:pt>
                <c:pt idx="30822">
                  <c:v>308159.56</c:v>
                </c:pt>
                <c:pt idx="30823">
                  <c:v>308169.56</c:v>
                </c:pt>
                <c:pt idx="30824">
                  <c:v>308179.56</c:v>
                </c:pt>
                <c:pt idx="30825">
                  <c:v>308189.56</c:v>
                </c:pt>
                <c:pt idx="30826">
                  <c:v>308199.56</c:v>
                </c:pt>
                <c:pt idx="30827">
                  <c:v>308209.56</c:v>
                </c:pt>
                <c:pt idx="30828">
                  <c:v>308219.56</c:v>
                </c:pt>
                <c:pt idx="30829">
                  <c:v>308229.56</c:v>
                </c:pt>
                <c:pt idx="30830">
                  <c:v>308239.56</c:v>
                </c:pt>
                <c:pt idx="30831">
                  <c:v>308249.56</c:v>
                </c:pt>
                <c:pt idx="30832">
                  <c:v>308259.56</c:v>
                </c:pt>
                <c:pt idx="30833">
                  <c:v>308269.56</c:v>
                </c:pt>
                <c:pt idx="30834">
                  <c:v>308279.56</c:v>
                </c:pt>
                <c:pt idx="30835">
                  <c:v>308289.56</c:v>
                </c:pt>
                <c:pt idx="30836">
                  <c:v>308299.56</c:v>
                </c:pt>
                <c:pt idx="30837">
                  <c:v>308309.53000000003</c:v>
                </c:pt>
                <c:pt idx="30838">
                  <c:v>308319.56</c:v>
                </c:pt>
                <c:pt idx="30839">
                  <c:v>308329.53000000003</c:v>
                </c:pt>
                <c:pt idx="30840">
                  <c:v>308339.56</c:v>
                </c:pt>
                <c:pt idx="30841">
                  <c:v>308349.53000000003</c:v>
                </c:pt>
                <c:pt idx="30842">
                  <c:v>308359.53000000003</c:v>
                </c:pt>
                <c:pt idx="30843">
                  <c:v>308369.53000000003</c:v>
                </c:pt>
                <c:pt idx="30844">
                  <c:v>308379.53000000003</c:v>
                </c:pt>
                <c:pt idx="30845">
                  <c:v>308389.53000000003</c:v>
                </c:pt>
                <c:pt idx="30846">
                  <c:v>308399.53000000003</c:v>
                </c:pt>
                <c:pt idx="30847">
                  <c:v>308409.53000000003</c:v>
                </c:pt>
                <c:pt idx="30848">
                  <c:v>308419.5</c:v>
                </c:pt>
                <c:pt idx="30849">
                  <c:v>308429.53000000003</c:v>
                </c:pt>
                <c:pt idx="30850">
                  <c:v>308439.5</c:v>
                </c:pt>
                <c:pt idx="30851">
                  <c:v>308449.53000000003</c:v>
                </c:pt>
                <c:pt idx="30852">
                  <c:v>308459.5</c:v>
                </c:pt>
                <c:pt idx="30853">
                  <c:v>308469.5</c:v>
                </c:pt>
                <c:pt idx="30854">
                  <c:v>308479.53000000003</c:v>
                </c:pt>
                <c:pt idx="30855">
                  <c:v>308489.5</c:v>
                </c:pt>
                <c:pt idx="30856">
                  <c:v>308499.5</c:v>
                </c:pt>
                <c:pt idx="30857">
                  <c:v>308509.5</c:v>
                </c:pt>
                <c:pt idx="30858">
                  <c:v>308519.5</c:v>
                </c:pt>
                <c:pt idx="30859">
                  <c:v>308529.5</c:v>
                </c:pt>
                <c:pt idx="30860">
                  <c:v>308539.5</c:v>
                </c:pt>
                <c:pt idx="30861">
                  <c:v>308549.5</c:v>
                </c:pt>
                <c:pt idx="30862">
                  <c:v>308559.5</c:v>
                </c:pt>
                <c:pt idx="30863">
                  <c:v>308569.5</c:v>
                </c:pt>
                <c:pt idx="30864">
                  <c:v>308579.5</c:v>
                </c:pt>
                <c:pt idx="30865">
                  <c:v>308589.5</c:v>
                </c:pt>
                <c:pt idx="30866">
                  <c:v>308599.5</c:v>
                </c:pt>
                <c:pt idx="30867">
                  <c:v>308609.5</c:v>
                </c:pt>
                <c:pt idx="30868">
                  <c:v>308619.5</c:v>
                </c:pt>
                <c:pt idx="30869">
                  <c:v>308629.5</c:v>
                </c:pt>
                <c:pt idx="30870">
                  <c:v>308639.46999999997</c:v>
                </c:pt>
                <c:pt idx="30871">
                  <c:v>308649.5</c:v>
                </c:pt>
                <c:pt idx="30872">
                  <c:v>308659.46999999997</c:v>
                </c:pt>
                <c:pt idx="30873">
                  <c:v>308669.46999999997</c:v>
                </c:pt>
                <c:pt idx="30874">
                  <c:v>308679.5</c:v>
                </c:pt>
                <c:pt idx="30875">
                  <c:v>308689.46999999997</c:v>
                </c:pt>
                <c:pt idx="30876">
                  <c:v>308699.5</c:v>
                </c:pt>
                <c:pt idx="30877">
                  <c:v>308709.46999999997</c:v>
                </c:pt>
                <c:pt idx="30878">
                  <c:v>308719.46999999997</c:v>
                </c:pt>
                <c:pt idx="30879">
                  <c:v>308729.46999999997</c:v>
                </c:pt>
                <c:pt idx="30880">
                  <c:v>308739.46999999997</c:v>
                </c:pt>
                <c:pt idx="30881">
                  <c:v>308749.44</c:v>
                </c:pt>
                <c:pt idx="30882">
                  <c:v>308759.46999999997</c:v>
                </c:pt>
                <c:pt idx="30883">
                  <c:v>308769.44</c:v>
                </c:pt>
                <c:pt idx="30884">
                  <c:v>308779.44</c:v>
                </c:pt>
                <c:pt idx="30885">
                  <c:v>308789.46999999997</c:v>
                </c:pt>
                <c:pt idx="30886">
                  <c:v>308799.44</c:v>
                </c:pt>
                <c:pt idx="30887">
                  <c:v>308809.46999999997</c:v>
                </c:pt>
                <c:pt idx="30888">
                  <c:v>308819.44</c:v>
                </c:pt>
                <c:pt idx="30889">
                  <c:v>308829.44</c:v>
                </c:pt>
                <c:pt idx="30890">
                  <c:v>308839.44</c:v>
                </c:pt>
                <c:pt idx="30891">
                  <c:v>308849.44</c:v>
                </c:pt>
                <c:pt idx="30892">
                  <c:v>308859.44</c:v>
                </c:pt>
                <c:pt idx="30893">
                  <c:v>308869.44</c:v>
                </c:pt>
                <c:pt idx="30894">
                  <c:v>308879.44</c:v>
                </c:pt>
                <c:pt idx="30895">
                  <c:v>308889.44</c:v>
                </c:pt>
                <c:pt idx="30896">
                  <c:v>308899.44</c:v>
                </c:pt>
                <c:pt idx="30897">
                  <c:v>308909.44</c:v>
                </c:pt>
                <c:pt idx="30898">
                  <c:v>308919.44</c:v>
                </c:pt>
                <c:pt idx="30899">
                  <c:v>308929.44</c:v>
                </c:pt>
                <c:pt idx="30900">
                  <c:v>308939.44</c:v>
                </c:pt>
                <c:pt idx="30901">
                  <c:v>308949.40999999997</c:v>
                </c:pt>
                <c:pt idx="30902">
                  <c:v>308959.44</c:v>
                </c:pt>
                <c:pt idx="30903">
                  <c:v>308969.40999999997</c:v>
                </c:pt>
                <c:pt idx="30904">
                  <c:v>308979.40999999997</c:v>
                </c:pt>
                <c:pt idx="30905">
                  <c:v>308989.44</c:v>
                </c:pt>
                <c:pt idx="30906">
                  <c:v>308999.40999999997</c:v>
                </c:pt>
                <c:pt idx="30907">
                  <c:v>309009.44</c:v>
                </c:pt>
                <c:pt idx="30908">
                  <c:v>309019.40999999997</c:v>
                </c:pt>
                <c:pt idx="30909">
                  <c:v>309029.40999999997</c:v>
                </c:pt>
                <c:pt idx="30910">
                  <c:v>309039.40999999997</c:v>
                </c:pt>
                <c:pt idx="30911">
                  <c:v>309049.40999999997</c:v>
                </c:pt>
                <c:pt idx="30912">
                  <c:v>309059.38</c:v>
                </c:pt>
                <c:pt idx="30913">
                  <c:v>309069.40999999997</c:v>
                </c:pt>
                <c:pt idx="30914">
                  <c:v>309079.40999999997</c:v>
                </c:pt>
                <c:pt idx="30915">
                  <c:v>309089.38</c:v>
                </c:pt>
                <c:pt idx="30916">
                  <c:v>309099.40999999997</c:v>
                </c:pt>
                <c:pt idx="30917">
                  <c:v>309109.38</c:v>
                </c:pt>
                <c:pt idx="30918">
                  <c:v>309119.40999999997</c:v>
                </c:pt>
                <c:pt idx="30919">
                  <c:v>309129.38</c:v>
                </c:pt>
                <c:pt idx="30920">
                  <c:v>309139.38</c:v>
                </c:pt>
                <c:pt idx="30921">
                  <c:v>309149.38</c:v>
                </c:pt>
                <c:pt idx="30922">
                  <c:v>309159.38</c:v>
                </c:pt>
                <c:pt idx="30923">
                  <c:v>309169.38</c:v>
                </c:pt>
                <c:pt idx="30924">
                  <c:v>309179.38</c:v>
                </c:pt>
                <c:pt idx="30925">
                  <c:v>309189.38</c:v>
                </c:pt>
                <c:pt idx="30926">
                  <c:v>309199.38</c:v>
                </c:pt>
                <c:pt idx="30927">
                  <c:v>309209.38</c:v>
                </c:pt>
                <c:pt idx="30928">
                  <c:v>309219.38</c:v>
                </c:pt>
                <c:pt idx="30929">
                  <c:v>309229.38</c:v>
                </c:pt>
                <c:pt idx="30930">
                  <c:v>309239.38</c:v>
                </c:pt>
                <c:pt idx="30931">
                  <c:v>309249.38</c:v>
                </c:pt>
                <c:pt idx="30932">
                  <c:v>309259.34000000003</c:v>
                </c:pt>
                <c:pt idx="30933">
                  <c:v>309269.38</c:v>
                </c:pt>
                <c:pt idx="30934">
                  <c:v>309279.34000000003</c:v>
                </c:pt>
                <c:pt idx="30935">
                  <c:v>309289.38</c:v>
                </c:pt>
                <c:pt idx="30936">
                  <c:v>309299.38</c:v>
                </c:pt>
                <c:pt idx="30937">
                  <c:v>309309.34000000003</c:v>
                </c:pt>
                <c:pt idx="30938">
                  <c:v>309319.38</c:v>
                </c:pt>
                <c:pt idx="30939">
                  <c:v>309329.34000000003</c:v>
                </c:pt>
                <c:pt idx="30940">
                  <c:v>309339.34000000003</c:v>
                </c:pt>
                <c:pt idx="30941">
                  <c:v>309349.34000000003</c:v>
                </c:pt>
                <c:pt idx="30942">
                  <c:v>309359.34000000003</c:v>
                </c:pt>
                <c:pt idx="30943">
                  <c:v>309369.31</c:v>
                </c:pt>
                <c:pt idx="30944">
                  <c:v>309379.34000000003</c:v>
                </c:pt>
                <c:pt idx="30945">
                  <c:v>309389.34000000003</c:v>
                </c:pt>
                <c:pt idx="30946">
                  <c:v>309399.34000000003</c:v>
                </c:pt>
                <c:pt idx="30947">
                  <c:v>309409.34000000003</c:v>
                </c:pt>
                <c:pt idx="30948">
                  <c:v>309419.31</c:v>
                </c:pt>
                <c:pt idx="30949">
                  <c:v>309429.34000000003</c:v>
                </c:pt>
                <c:pt idx="30950">
                  <c:v>309439.31</c:v>
                </c:pt>
                <c:pt idx="30951">
                  <c:v>309449.31</c:v>
                </c:pt>
                <c:pt idx="30952">
                  <c:v>309459.31</c:v>
                </c:pt>
                <c:pt idx="30953">
                  <c:v>309469.31</c:v>
                </c:pt>
                <c:pt idx="30954">
                  <c:v>309479.31</c:v>
                </c:pt>
                <c:pt idx="30955">
                  <c:v>309489.31</c:v>
                </c:pt>
                <c:pt idx="30956">
                  <c:v>309499.31</c:v>
                </c:pt>
                <c:pt idx="30957">
                  <c:v>309509.31</c:v>
                </c:pt>
                <c:pt idx="30958">
                  <c:v>309519.31</c:v>
                </c:pt>
                <c:pt idx="30959">
                  <c:v>309529.31</c:v>
                </c:pt>
                <c:pt idx="30960">
                  <c:v>309539.31</c:v>
                </c:pt>
                <c:pt idx="30961">
                  <c:v>309549.31</c:v>
                </c:pt>
                <c:pt idx="30962">
                  <c:v>309559.31</c:v>
                </c:pt>
                <c:pt idx="30963">
                  <c:v>309569.28000000003</c:v>
                </c:pt>
                <c:pt idx="30964">
                  <c:v>309579.31</c:v>
                </c:pt>
                <c:pt idx="30965">
                  <c:v>309589.31</c:v>
                </c:pt>
                <c:pt idx="30966">
                  <c:v>309599.31</c:v>
                </c:pt>
                <c:pt idx="30967">
                  <c:v>309609.31</c:v>
                </c:pt>
                <c:pt idx="30968">
                  <c:v>309619.28000000003</c:v>
                </c:pt>
                <c:pt idx="30969">
                  <c:v>309629.31</c:v>
                </c:pt>
                <c:pt idx="30970">
                  <c:v>309639.28000000003</c:v>
                </c:pt>
                <c:pt idx="30971">
                  <c:v>309649.28000000003</c:v>
                </c:pt>
                <c:pt idx="30972">
                  <c:v>309659.28000000003</c:v>
                </c:pt>
                <c:pt idx="30973">
                  <c:v>309669.28000000003</c:v>
                </c:pt>
                <c:pt idx="30974">
                  <c:v>309679.25</c:v>
                </c:pt>
                <c:pt idx="30975">
                  <c:v>309689.28000000003</c:v>
                </c:pt>
                <c:pt idx="30976">
                  <c:v>309699.28000000003</c:v>
                </c:pt>
                <c:pt idx="30977">
                  <c:v>309709.28000000003</c:v>
                </c:pt>
                <c:pt idx="30978">
                  <c:v>309719.28000000003</c:v>
                </c:pt>
                <c:pt idx="30979">
                  <c:v>309729.25</c:v>
                </c:pt>
                <c:pt idx="30980">
                  <c:v>309739.28000000003</c:v>
                </c:pt>
                <c:pt idx="30981">
                  <c:v>309749.25</c:v>
                </c:pt>
                <c:pt idx="30982">
                  <c:v>309759.25</c:v>
                </c:pt>
                <c:pt idx="30983">
                  <c:v>309769.25</c:v>
                </c:pt>
                <c:pt idx="30984">
                  <c:v>309779.25</c:v>
                </c:pt>
                <c:pt idx="30985">
                  <c:v>309789.28000000003</c:v>
                </c:pt>
                <c:pt idx="30986">
                  <c:v>309799.25</c:v>
                </c:pt>
                <c:pt idx="30987">
                  <c:v>309809.25</c:v>
                </c:pt>
                <c:pt idx="30988">
                  <c:v>309819.25</c:v>
                </c:pt>
                <c:pt idx="30989">
                  <c:v>309829.25</c:v>
                </c:pt>
                <c:pt idx="30990">
                  <c:v>309839.25</c:v>
                </c:pt>
                <c:pt idx="30991">
                  <c:v>309849.25</c:v>
                </c:pt>
                <c:pt idx="30992">
                  <c:v>309859.25</c:v>
                </c:pt>
                <c:pt idx="30993">
                  <c:v>309869.25</c:v>
                </c:pt>
                <c:pt idx="30994">
                  <c:v>309879.25</c:v>
                </c:pt>
                <c:pt idx="30995">
                  <c:v>309889.25</c:v>
                </c:pt>
                <c:pt idx="30996">
                  <c:v>309899.25</c:v>
                </c:pt>
                <c:pt idx="30997">
                  <c:v>309909.25</c:v>
                </c:pt>
                <c:pt idx="30998">
                  <c:v>309919.25</c:v>
                </c:pt>
                <c:pt idx="30999">
                  <c:v>309929.21999999997</c:v>
                </c:pt>
                <c:pt idx="31000">
                  <c:v>309939.25</c:v>
                </c:pt>
                <c:pt idx="31001">
                  <c:v>309949.21999999997</c:v>
                </c:pt>
                <c:pt idx="31002">
                  <c:v>309959.25</c:v>
                </c:pt>
                <c:pt idx="31003">
                  <c:v>309969.21999999997</c:v>
                </c:pt>
                <c:pt idx="31004">
                  <c:v>309979.21999999997</c:v>
                </c:pt>
                <c:pt idx="31005">
                  <c:v>309989.25</c:v>
                </c:pt>
                <c:pt idx="31006">
                  <c:v>309999.21999999997</c:v>
                </c:pt>
                <c:pt idx="31007">
                  <c:v>310009.21999999997</c:v>
                </c:pt>
                <c:pt idx="31008">
                  <c:v>310019.21999999997</c:v>
                </c:pt>
                <c:pt idx="31009">
                  <c:v>310029.21999999997</c:v>
                </c:pt>
                <c:pt idx="31010">
                  <c:v>310039.19</c:v>
                </c:pt>
                <c:pt idx="31011">
                  <c:v>310049.21999999997</c:v>
                </c:pt>
                <c:pt idx="31012">
                  <c:v>310059.19</c:v>
                </c:pt>
                <c:pt idx="31013">
                  <c:v>310069.21999999997</c:v>
                </c:pt>
                <c:pt idx="31014">
                  <c:v>310079.19</c:v>
                </c:pt>
                <c:pt idx="31015">
                  <c:v>310089.19</c:v>
                </c:pt>
                <c:pt idx="31016">
                  <c:v>310099.21999999997</c:v>
                </c:pt>
                <c:pt idx="31017">
                  <c:v>310109.19</c:v>
                </c:pt>
                <c:pt idx="31018">
                  <c:v>310119.19</c:v>
                </c:pt>
                <c:pt idx="31019">
                  <c:v>310129.19</c:v>
                </c:pt>
                <c:pt idx="31020">
                  <c:v>310139.19</c:v>
                </c:pt>
                <c:pt idx="31021">
                  <c:v>310149.19</c:v>
                </c:pt>
                <c:pt idx="31022">
                  <c:v>310159.19</c:v>
                </c:pt>
                <c:pt idx="31023">
                  <c:v>310169.19</c:v>
                </c:pt>
                <c:pt idx="31024">
                  <c:v>310179.19</c:v>
                </c:pt>
                <c:pt idx="31025">
                  <c:v>310189.19</c:v>
                </c:pt>
                <c:pt idx="31026">
                  <c:v>310199.19</c:v>
                </c:pt>
                <c:pt idx="31027">
                  <c:v>310209.19</c:v>
                </c:pt>
                <c:pt idx="31028">
                  <c:v>310219.19</c:v>
                </c:pt>
                <c:pt idx="31029">
                  <c:v>310229.19</c:v>
                </c:pt>
                <c:pt idx="31030">
                  <c:v>310239.15999999997</c:v>
                </c:pt>
                <c:pt idx="31031">
                  <c:v>310249.19</c:v>
                </c:pt>
                <c:pt idx="31032">
                  <c:v>310259.15999999997</c:v>
                </c:pt>
                <c:pt idx="31033">
                  <c:v>310269.19</c:v>
                </c:pt>
                <c:pt idx="31034">
                  <c:v>310279.15999999997</c:v>
                </c:pt>
                <c:pt idx="31035">
                  <c:v>310289.15999999997</c:v>
                </c:pt>
                <c:pt idx="31036">
                  <c:v>310299.19</c:v>
                </c:pt>
                <c:pt idx="31037">
                  <c:v>310309.15999999997</c:v>
                </c:pt>
                <c:pt idx="31038">
                  <c:v>310319.15999999997</c:v>
                </c:pt>
                <c:pt idx="31039">
                  <c:v>310329.15999999997</c:v>
                </c:pt>
                <c:pt idx="31040">
                  <c:v>310339.15999999997</c:v>
                </c:pt>
                <c:pt idx="31041">
                  <c:v>310349.15999999997</c:v>
                </c:pt>
                <c:pt idx="31042">
                  <c:v>310359.15999999997</c:v>
                </c:pt>
                <c:pt idx="31043">
                  <c:v>310369.13</c:v>
                </c:pt>
                <c:pt idx="31044">
                  <c:v>310379.15999999997</c:v>
                </c:pt>
                <c:pt idx="31045">
                  <c:v>310389.15999999997</c:v>
                </c:pt>
                <c:pt idx="31046">
                  <c:v>310399.13</c:v>
                </c:pt>
                <c:pt idx="31047">
                  <c:v>310409.15999999997</c:v>
                </c:pt>
                <c:pt idx="31048">
                  <c:v>310419.13</c:v>
                </c:pt>
                <c:pt idx="31049">
                  <c:v>310429.15999999997</c:v>
                </c:pt>
                <c:pt idx="31050">
                  <c:v>310439.13</c:v>
                </c:pt>
                <c:pt idx="31051">
                  <c:v>310449.13</c:v>
                </c:pt>
                <c:pt idx="31052">
                  <c:v>310459.13</c:v>
                </c:pt>
                <c:pt idx="31053">
                  <c:v>310469.13</c:v>
                </c:pt>
                <c:pt idx="31054">
                  <c:v>310479.13</c:v>
                </c:pt>
                <c:pt idx="31055">
                  <c:v>310489.13</c:v>
                </c:pt>
                <c:pt idx="31056">
                  <c:v>310499.13</c:v>
                </c:pt>
                <c:pt idx="31057">
                  <c:v>310509.13</c:v>
                </c:pt>
                <c:pt idx="31058">
                  <c:v>310519.13</c:v>
                </c:pt>
                <c:pt idx="31059">
                  <c:v>310529.13</c:v>
                </c:pt>
                <c:pt idx="31060">
                  <c:v>310539.13</c:v>
                </c:pt>
                <c:pt idx="31061">
                  <c:v>310549.13</c:v>
                </c:pt>
                <c:pt idx="31062">
                  <c:v>310559.13</c:v>
                </c:pt>
                <c:pt idx="31063">
                  <c:v>310569.09000000003</c:v>
                </c:pt>
                <c:pt idx="31064">
                  <c:v>310579.13</c:v>
                </c:pt>
                <c:pt idx="31065">
                  <c:v>310589.13</c:v>
                </c:pt>
                <c:pt idx="31066">
                  <c:v>310599.09000000003</c:v>
                </c:pt>
                <c:pt idx="31067">
                  <c:v>310609.13</c:v>
                </c:pt>
                <c:pt idx="31068">
                  <c:v>310619.09000000003</c:v>
                </c:pt>
                <c:pt idx="31069">
                  <c:v>310629.13</c:v>
                </c:pt>
                <c:pt idx="31070">
                  <c:v>310639.09000000003</c:v>
                </c:pt>
                <c:pt idx="31071">
                  <c:v>310649.09000000003</c:v>
                </c:pt>
                <c:pt idx="31072">
                  <c:v>310659.09000000003</c:v>
                </c:pt>
                <c:pt idx="31073">
                  <c:v>310669.09000000003</c:v>
                </c:pt>
                <c:pt idx="31074">
                  <c:v>310679.06</c:v>
                </c:pt>
                <c:pt idx="31075">
                  <c:v>310689.09000000003</c:v>
                </c:pt>
                <c:pt idx="31076">
                  <c:v>310699.09000000003</c:v>
                </c:pt>
                <c:pt idx="31077">
                  <c:v>310709.06</c:v>
                </c:pt>
                <c:pt idx="31078">
                  <c:v>310719.09000000003</c:v>
                </c:pt>
                <c:pt idx="31079">
                  <c:v>310729.06</c:v>
                </c:pt>
                <c:pt idx="31080">
                  <c:v>310739.09000000003</c:v>
                </c:pt>
                <c:pt idx="31081">
                  <c:v>310749.06</c:v>
                </c:pt>
                <c:pt idx="31082">
                  <c:v>310759.06</c:v>
                </c:pt>
                <c:pt idx="31083">
                  <c:v>310769.06</c:v>
                </c:pt>
                <c:pt idx="31084">
                  <c:v>310779.06</c:v>
                </c:pt>
                <c:pt idx="31085">
                  <c:v>310789.06</c:v>
                </c:pt>
                <c:pt idx="31086">
                  <c:v>310799.06</c:v>
                </c:pt>
                <c:pt idx="31087">
                  <c:v>310809.06</c:v>
                </c:pt>
                <c:pt idx="31088">
                  <c:v>310819.06</c:v>
                </c:pt>
                <c:pt idx="31089">
                  <c:v>310829.06</c:v>
                </c:pt>
                <c:pt idx="31090">
                  <c:v>310839.06</c:v>
                </c:pt>
                <c:pt idx="31091">
                  <c:v>310849.06</c:v>
                </c:pt>
                <c:pt idx="31092">
                  <c:v>310859.06</c:v>
                </c:pt>
                <c:pt idx="31093">
                  <c:v>310869.06</c:v>
                </c:pt>
                <c:pt idx="31094">
                  <c:v>310879.03000000003</c:v>
                </c:pt>
                <c:pt idx="31095">
                  <c:v>310889.06</c:v>
                </c:pt>
                <c:pt idx="31096">
                  <c:v>310899.06</c:v>
                </c:pt>
                <c:pt idx="31097">
                  <c:v>310909.03000000003</c:v>
                </c:pt>
                <c:pt idx="31098">
                  <c:v>310919.06</c:v>
                </c:pt>
                <c:pt idx="31099">
                  <c:v>310929.03000000003</c:v>
                </c:pt>
                <c:pt idx="31100">
                  <c:v>310939.06</c:v>
                </c:pt>
                <c:pt idx="31101">
                  <c:v>310949.03000000003</c:v>
                </c:pt>
                <c:pt idx="31102">
                  <c:v>310959.03000000003</c:v>
                </c:pt>
                <c:pt idx="31103">
                  <c:v>310969.03000000003</c:v>
                </c:pt>
                <c:pt idx="31104">
                  <c:v>310979.03000000003</c:v>
                </c:pt>
                <c:pt idx="31105">
                  <c:v>310989.03000000003</c:v>
                </c:pt>
                <c:pt idx="31106">
                  <c:v>310999.03000000003</c:v>
                </c:pt>
                <c:pt idx="31107">
                  <c:v>311009.03000000003</c:v>
                </c:pt>
                <c:pt idx="31108">
                  <c:v>311019.03000000003</c:v>
                </c:pt>
                <c:pt idx="31109">
                  <c:v>311029.03000000003</c:v>
                </c:pt>
                <c:pt idx="31110">
                  <c:v>311039</c:v>
                </c:pt>
                <c:pt idx="31111">
                  <c:v>311049.03000000003</c:v>
                </c:pt>
                <c:pt idx="31112">
                  <c:v>311059</c:v>
                </c:pt>
                <c:pt idx="31113">
                  <c:v>311069</c:v>
                </c:pt>
                <c:pt idx="31114">
                  <c:v>311079</c:v>
                </c:pt>
                <c:pt idx="31115">
                  <c:v>311089</c:v>
                </c:pt>
                <c:pt idx="31116">
                  <c:v>311099.03000000003</c:v>
                </c:pt>
                <c:pt idx="31117">
                  <c:v>311109</c:v>
                </c:pt>
                <c:pt idx="31118">
                  <c:v>311119</c:v>
                </c:pt>
                <c:pt idx="31119">
                  <c:v>311129</c:v>
                </c:pt>
                <c:pt idx="31120">
                  <c:v>311139</c:v>
                </c:pt>
                <c:pt idx="31121">
                  <c:v>311149</c:v>
                </c:pt>
                <c:pt idx="31122">
                  <c:v>311159</c:v>
                </c:pt>
                <c:pt idx="31123">
                  <c:v>311169</c:v>
                </c:pt>
                <c:pt idx="31124">
                  <c:v>311179</c:v>
                </c:pt>
                <c:pt idx="31125">
                  <c:v>311189</c:v>
                </c:pt>
                <c:pt idx="31126">
                  <c:v>311199</c:v>
                </c:pt>
                <c:pt idx="31127">
                  <c:v>311209</c:v>
                </c:pt>
                <c:pt idx="31128">
                  <c:v>311219</c:v>
                </c:pt>
                <c:pt idx="31129">
                  <c:v>311229</c:v>
                </c:pt>
                <c:pt idx="31130">
                  <c:v>311238.96999999997</c:v>
                </c:pt>
                <c:pt idx="31131">
                  <c:v>311249</c:v>
                </c:pt>
                <c:pt idx="31132">
                  <c:v>311258.96999999997</c:v>
                </c:pt>
                <c:pt idx="31133">
                  <c:v>311268.96999999997</c:v>
                </c:pt>
                <c:pt idx="31134">
                  <c:v>311278.96999999997</c:v>
                </c:pt>
                <c:pt idx="31135">
                  <c:v>311288.96999999997</c:v>
                </c:pt>
                <c:pt idx="31136">
                  <c:v>311299</c:v>
                </c:pt>
                <c:pt idx="31137">
                  <c:v>311308.96999999997</c:v>
                </c:pt>
                <c:pt idx="31138">
                  <c:v>311318.96999999997</c:v>
                </c:pt>
                <c:pt idx="31139">
                  <c:v>311328.96999999997</c:v>
                </c:pt>
                <c:pt idx="31140">
                  <c:v>311338.96999999997</c:v>
                </c:pt>
                <c:pt idx="31141">
                  <c:v>311348.94</c:v>
                </c:pt>
                <c:pt idx="31142">
                  <c:v>311358.96999999997</c:v>
                </c:pt>
                <c:pt idx="31143">
                  <c:v>311368.94</c:v>
                </c:pt>
                <c:pt idx="31144">
                  <c:v>311378.94</c:v>
                </c:pt>
                <c:pt idx="31145">
                  <c:v>311388.96999999997</c:v>
                </c:pt>
                <c:pt idx="31146">
                  <c:v>311398.94</c:v>
                </c:pt>
                <c:pt idx="31147">
                  <c:v>311408.96999999997</c:v>
                </c:pt>
                <c:pt idx="31148">
                  <c:v>311418.94</c:v>
                </c:pt>
                <c:pt idx="31149">
                  <c:v>311428.94</c:v>
                </c:pt>
                <c:pt idx="31150">
                  <c:v>311438.94</c:v>
                </c:pt>
                <c:pt idx="31151">
                  <c:v>311448.94</c:v>
                </c:pt>
                <c:pt idx="31152">
                  <c:v>311458.94</c:v>
                </c:pt>
                <c:pt idx="31153">
                  <c:v>311468.94</c:v>
                </c:pt>
                <c:pt idx="31154">
                  <c:v>311478.94</c:v>
                </c:pt>
                <c:pt idx="31155">
                  <c:v>311488.94</c:v>
                </c:pt>
                <c:pt idx="31156">
                  <c:v>311498.94</c:v>
                </c:pt>
                <c:pt idx="31157">
                  <c:v>311508.94</c:v>
                </c:pt>
                <c:pt idx="31158">
                  <c:v>311518.94</c:v>
                </c:pt>
                <c:pt idx="31159">
                  <c:v>311528.94</c:v>
                </c:pt>
                <c:pt idx="31160">
                  <c:v>311538.94</c:v>
                </c:pt>
                <c:pt idx="31161">
                  <c:v>311548.90999999997</c:v>
                </c:pt>
                <c:pt idx="31162">
                  <c:v>311558.94</c:v>
                </c:pt>
                <c:pt idx="31163">
                  <c:v>311568.90999999997</c:v>
                </c:pt>
                <c:pt idx="31164">
                  <c:v>311578.90999999997</c:v>
                </c:pt>
                <c:pt idx="31165">
                  <c:v>311588.94</c:v>
                </c:pt>
                <c:pt idx="31166">
                  <c:v>311598.90999999997</c:v>
                </c:pt>
                <c:pt idx="31167">
                  <c:v>311608.94</c:v>
                </c:pt>
                <c:pt idx="31168">
                  <c:v>311618.90999999997</c:v>
                </c:pt>
                <c:pt idx="31169">
                  <c:v>311628.90999999997</c:v>
                </c:pt>
                <c:pt idx="31170">
                  <c:v>311638.90999999997</c:v>
                </c:pt>
                <c:pt idx="31171">
                  <c:v>311648.90999999997</c:v>
                </c:pt>
                <c:pt idx="31172">
                  <c:v>311658.88</c:v>
                </c:pt>
                <c:pt idx="31173">
                  <c:v>311668.90999999997</c:v>
                </c:pt>
                <c:pt idx="31174">
                  <c:v>311678.88</c:v>
                </c:pt>
                <c:pt idx="31175">
                  <c:v>311688.90999999997</c:v>
                </c:pt>
                <c:pt idx="31176">
                  <c:v>311698.90999999997</c:v>
                </c:pt>
                <c:pt idx="31177">
                  <c:v>311708.88</c:v>
                </c:pt>
                <c:pt idx="31178">
                  <c:v>311718.90999999997</c:v>
                </c:pt>
                <c:pt idx="31179">
                  <c:v>311728.88</c:v>
                </c:pt>
                <c:pt idx="31180">
                  <c:v>311738.88</c:v>
                </c:pt>
                <c:pt idx="31181">
                  <c:v>311748.88</c:v>
                </c:pt>
                <c:pt idx="31182">
                  <c:v>311758.88</c:v>
                </c:pt>
                <c:pt idx="31183">
                  <c:v>311768.88</c:v>
                </c:pt>
                <c:pt idx="31184">
                  <c:v>311778.88</c:v>
                </c:pt>
                <c:pt idx="31185">
                  <c:v>311788.88</c:v>
                </c:pt>
                <c:pt idx="31186">
                  <c:v>311798.88</c:v>
                </c:pt>
                <c:pt idx="31187">
                  <c:v>311808.88</c:v>
                </c:pt>
                <c:pt idx="31188">
                  <c:v>311818.88</c:v>
                </c:pt>
                <c:pt idx="31189">
                  <c:v>311828.88</c:v>
                </c:pt>
                <c:pt idx="31190">
                  <c:v>311838.88</c:v>
                </c:pt>
                <c:pt idx="31191">
                  <c:v>311848.88</c:v>
                </c:pt>
                <c:pt idx="31192">
                  <c:v>311858.84000000003</c:v>
                </c:pt>
                <c:pt idx="31193">
                  <c:v>311868.88</c:v>
                </c:pt>
                <c:pt idx="31194">
                  <c:v>311878.84000000003</c:v>
                </c:pt>
                <c:pt idx="31195">
                  <c:v>311888.88</c:v>
                </c:pt>
                <c:pt idx="31196">
                  <c:v>311898.88</c:v>
                </c:pt>
                <c:pt idx="31197">
                  <c:v>311908.84000000003</c:v>
                </c:pt>
                <c:pt idx="31198">
                  <c:v>311918.88</c:v>
                </c:pt>
                <c:pt idx="31199">
                  <c:v>311928.84000000003</c:v>
                </c:pt>
                <c:pt idx="31200">
                  <c:v>311938.84000000003</c:v>
                </c:pt>
                <c:pt idx="31201">
                  <c:v>311948.84000000003</c:v>
                </c:pt>
                <c:pt idx="31202">
                  <c:v>311958.84000000003</c:v>
                </c:pt>
                <c:pt idx="31203">
                  <c:v>311968.81</c:v>
                </c:pt>
                <c:pt idx="31204">
                  <c:v>311978.84000000003</c:v>
                </c:pt>
                <c:pt idx="31205">
                  <c:v>311988.84000000003</c:v>
                </c:pt>
                <c:pt idx="31206">
                  <c:v>311998.84000000003</c:v>
                </c:pt>
                <c:pt idx="31207">
                  <c:v>312008.84000000003</c:v>
                </c:pt>
                <c:pt idx="31208">
                  <c:v>312018.81</c:v>
                </c:pt>
                <c:pt idx="31209">
                  <c:v>312028.84000000003</c:v>
                </c:pt>
                <c:pt idx="31210">
                  <c:v>312038.81</c:v>
                </c:pt>
                <c:pt idx="31211">
                  <c:v>312048.81</c:v>
                </c:pt>
                <c:pt idx="31212">
                  <c:v>312058.81</c:v>
                </c:pt>
                <c:pt idx="31213">
                  <c:v>312068.81</c:v>
                </c:pt>
                <c:pt idx="31214">
                  <c:v>312078.81</c:v>
                </c:pt>
                <c:pt idx="31215">
                  <c:v>312088.81</c:v>
                </c:pt>
                <c:pt idx="31216">
                  <c:v>312098.81</c:v>
                </c:pt>
                <c:pt idx="31217">
                  <c:v>312108.81</c:v>
                </c:pt>
                <c:pt idx="31218">
                  <c:v>312118.81</c:v>
                </c:pt>
                <c:pt idx="31219">
                  <c:v>312128.81</c:v>
                </c:pt>
                <c:pt idx="31220">
                  <c:v>312138.81</c:v>
                </c:pt>
                <c:pt idx="31221">
                  <c:v>312148.81</c:v>
                </c:pt>
                <c:pt idx="31222">
                  <c:v>312158.81</c:v>
                </c:pt>
                <c:pt idx="31223">
                  <c:v>312168.78000000003</c:v>
                </c:pt>
                <c:pt idx="31224">
                  <c:v>312178.81</c:v>
                </c:pt>
                <c:pt idx="31225">
                  <c:v>312188.81</c:v>
                </c:pt>
                <c:pt idx="31226">
                  <c:v>312198.81</c:v>
                </c:pt>
                <c:pt idx="31227">
                  <c:v>312208.81</c:v>
                </c:pt>
                <c:pt idx="31228">
                  <c:v>312218.78000000003</c:v>
                </c:pt>
                <c:pt idx="31229">
                  <c:v>312228.81</c:v>
                </c:pt>
                <c:pt idx="31230">
                  <c:v>312238.78000000003</c:v>
                </c:pt>
                <c:pt idx="31231">
                  <c:v>312248.78000000003</c:v>
                </c:pt>
                <c:pt idx="31232">
                  <c:v>312258.78000000003</c:v>
                </c:pt>
                <c:pt idx="31233">
                  <c:v>312268.78000000003</c:v>
                </c:pt>
                <c:pt idx="31234">
                  <c:v>312278.78000000003</c:v>
                </c:pt>
                <c:pt idx="31235">
                  <c:v>312288.78000000003</c:v>
                </c:pt>
                <c:pt idx="31236">
                  <c:v>312298.78000000003</c:v>
                </c:pt>
                <c:pt idx="31237">
                  <c:v>312308.78000000003</c:v>
                </c:pt>
                <c:pt idx="31238">
                  <c:v>312318.78000000003</c:v>
                </c:pt>
                <c:pt idx="31239">
                  <c:v>312328.75</c:v>
                </c:pt>
                <c:pt idx="31240">
                  <c:v>312338.78000000003</c:v>
                </c:pt>
                <c:pt idx="31241">
                  <c:v>312348.75</c:v>
                </c:pt>
                <c:pt idx="31242">
                  <c:v>312358.78000000003</c:v>
                </c:pt>
                <c:pt idx="31243">
                  <c:v>312368.75</c:v>
                </c:pt>
                <c:pt idx="31244">
                  <c:v>312378.75</c:v>
                </c:pt>
                <c:pt idx="31245">
                  <c:v>312388.78000000003</c:v>
                </c:pt>
                <c:pt idx="31246">
                  <c:v>312398.75</c:v>
                </c:pt>
                <c:pt idx="31247">
                  <c:v>312408.75</c:v>
                </c:pt>
                <c:pt idx="31248">
                  <c:v>312418.75</c:v>
                </c:pt>
                <c:pt idx="31249">
                  <c:v>312428.75</c:v>
                </c:pt>
                <c:pt idx="31250">
                  <c:v>312438.75</c:v>
                </c:pt>
                <c:pt idx="31251">
                  <c:v>312448.75</c:v>
                </c:pt>
                <c:pt idx="31252">
                  <c:v>312458.75</c:v>
                </c:pt>
                <c:pt idx="31253">
                  <c:v>312468.75</c:v>
                </c:pt>
                <c:pt idx="31254">
                  <c:v>312478.75</c:v>
                </c:pt>
                <c:pt idx="31255">
                  <c:v>312488.75</c:v>
                </c:pt>
                <c:pt idx="31256">
                  <c:v>312498.75</c:v>
                </c:pt>
                <c:pt idx="31257">
                  <c:v>312508.75</c:v>
                </c:pt>
                <c:pt idx="31258">
                  <c:v>312518.75</c:v>
                </c:pt>
                <c:pt idx="31259">
                  <c:v>312528.71999999997</c:v>
                </c:pt>
                <c:pt idx="31260">
                  <c:v>312538.75</c:v>
                </c:pt>
                <c:pt idx="31261">
                  <c:v>312548.71999999997</c:v>
                </c:pt>
                <c:pt idx="31262">
                  <c:v>312558.75</c:v>
                </c:pt>
                <c:pt idx="31263">
                  <c:v>312568.71999999997</c:v>
                </c:pt>
                <c:pt idx="31264">
                  <c:v>312578.71999999997</c:v>
                </c:pt>
                <c:pt idx="31265">
                  <c:v>312588.75</c:v>
                </c:pt>
                <c:pt idx="31266">
                  <c:v>312598.71999999997</c:v>
                </c:pt>
                <c:pt idx="31267">
                  <c:v>312608.71999999997</c:v>
                </c:pt>
                <c:pt idx="31268">
                  <c:v>312618.71999999997</c:v>
                </c:pt>
                <c:pt idx="31269">
                  <c:v>312628.71999999997</c:v>
                </c:pt>
                <c:pt idx="31270">
                  <c:v>312638.69</c:v>
                </c:pt>
                <c:pt idx="31271">
                  <c:v>312648.71999999997</c:v>
                </c:pt>
                <c:pt idx="31272">
                  <c:v>312658.69</c:v>
                </c:pt>
                <c:pt idx="31273">
                  <c:v>312668.71999999997</c:v>
                </c:pt>
                <c:pt idx="31274">
                  <c:v>312678.69</c:v>
                </c:pt>
                <c:pt idx="31275">
                  <c:v>312688.69</c:v>
                </c:pt>
                <c:pt idx="31276">
                  <c:v>312698.71999999997</c:v>
                </c:pt>
                <c:pt idx="31277">
                  <c:v>312708.69</c:v>
                </c:pt>
                <c:pt idx="31278">
                  <c:v>312718.69</c:v>
                </c:pt>
                <c:pt idx="31279">
                  <c:v>312728.69</c:v>
                </c:pt>
                <c:pt idx="31280">
                  <c:v>312738.69</c:v>
                </c:pt>
                <c:pt idx="31281">
                  <c:v>312748.69</c:v>
                </c:pt>
                <c:pt idx="31282">
                  <c:v>312758.69</c:v>
                </c:pt>
                <c:pt idx="31283">
                  <c:v>312768.69</c:v>
                </c:pt>
                <c:pt idx="31284">
                  <c:v>312778.69</c:v>
                </c:pt>
                <c:pt idx="31285">
                  <c:v>312788.69</c:v>
                </c:pt>
                <c:pt idx="31286">
                  <c:v>312798.69</c:v>
                </c:pt>
                <c:pt idx="31287">
                  <c:v>312808.69</c:v>
                </c:pt>
                <c:pt idx="31288">
                  <c:v>312818.69</c:v>
                </c:pt>
                <c:pt idx="31289">
                  <c:v>312828.69</c:v>
                </c:pt>
                <c:pt idx="31290">
                  <c:v>312838.65999999997</c:v>
                </c:pt>
                <c:pt idx="31291">
                  <c:v>312848.69</c:v>
                </c:pt>
                <c:pt idx="31292">
                  <c:v>312858.65999999997</c:v>
                </c:pt>
                <c:pt idx="31293">
                  <c:v>312868.69</c:v>
                </c:pt>
                <c:pt idx="31294">
                  <c:v>312878.69</c:v>
                </c:pt>
                <c:pt idx="31295">
                  <c:v>312888.65999999997</c:v>
                </c:pt>
                <c:pt idx="31296">
                  <c:v>312898.69</c:v>
                </c:pt>
                <c:pt idx="31297">
                  <c:v>312908.65999999997</c:v>
                </c:pt>
                <c:pt idx="31298">
                  <c:v>312918.65999999997</c:v>
                </c:pt>
                <c:pt idx="31299">
                  <c:v>312928.65999999997</c:v>
                </c:pt>
                <c:pt idx="31300">
                  <c:v>312938.65999999997</c:v>
                </c:pt>
                <c:pt idx="31301">
                  <c:v>312948.65999999997</c:v>
                </c:pt>
                <c:pt idx="31302">
                  <c:v>312958.65999999997</c:v>
                </c:pt>
                <c:pt idx="31303">
                  <c:v>312968.63</c:v>
                </c:pt>
                <c:pt idx="31304">
                  <c:v>312978.65999999997</c:v>
                </c:pt>
                <c:pt idx="31305">
                  <c:v>312988.65999999997</c:v>
                </c:pt>
                <c:pt idx="31306">
                  <c:v>312998.63</c:v>
                </c:pt>
                <c:pt idx="31307">
                  <c:v>313008.65999999997</c:v>
                </c:pt>
                <c:pt idx="31308">
                  <c:v>313018.63</c:v>
                </c:pt>
                <c:pt idx="31309">
                  <c:v>313028.65999999997</c:v>
                </c:pt>
                <c:pt idx="31310">
                  <c:v>313038.63</c:v>
                </c:pt>
                <c:pt idx="31311">
                  <c:v>313048.63</c:v>
                </c:pt>
                <c:pt idx="31312">
                  <c:v>313058.63</c:v>
                </c:pt>
                <c:pt idx="31313">
                  <c:v>313068.63</c:v>
                </c:pt>
                <c:pt idx="31314">
                  <c:v>313078.63</c:v>
                </c:pt>
                <c:pt idx="31315">
                  <c:v>313088.63</c:v>
                </c:pt>
                <c:pt idx="31316">
                  <c:v>313098.63</c:v>
                </c:pt>
                <c:pt idx="31317">
                  <c:v>313108.63</c:v>
                </c:pt>
                <c:pt idx="31318">
                  <c:v>313118.63</c:v>
                </c:pt>
                <c:pt idx="31319">
                  <c:v>313128.63</c:v>
                </c:pt>
                <c:pt idx="31320">
                  <c:v>313138.63</c:v>
                </c:pt>
                <c:pt idx="31321">
                  <c:v>313148.63</c:v>
                </c:pt>
                <c:pt idx="31322">
                  <c:v>313158.63</c:v>
                </c:pt>
                <c:pt idx="31323">
                  <c:v>313168.59000000003</c:v>
                </c:pt>
                <c:pt idx="31324">
                  <c:v>313178.63</c:v>
                </c:pt>
                <c:pt idx="31325">
                  <c:v>313188.63</c:v>
                </c:pt>
                <c:pt idx="31326">
                  <c:v>313198.59000000003</c:v>
                </c:pt>
                <c:pt idx="31327">
                  <c:v>313208.63</c:v>
                </c:pt>
                <c:pt idx="31328">
                  <c:v>313218.59000000003</c:v>
                </c:pt>
                <c:pt idx="31329">
                  <c:v>313228.63</c:v>
                </c:pt>
                <c:pt idx="31330">
                  <c:v>313238.59000000003</c:v>
                </c:pt>
                <c:pt idx="31331">
                  <c:v>313248.59000000003</c:v>
                </c:pt>
                <c:pt idx="31332">
                  <c:v>313258.59000000003</c:v>
                </c:pt>
                <c:pt idx="31333">
                  <c:v>313268.59000000003</c:v>
                </c:pt>
                <c:pt idx="31334">
                  <c:v>313278.59000000003</c:v>
                </c:pt>
                <c:pt idx="31335">
                  <c:v>313288.59000000003</c:v>
                </c:pt>
                <c:pt idx="31336">
                  <c:v>313298.59000000003</c:v>
                </c:pt>
                <c:pt idx="31337">
                  <c:v>313308.56</c:v>
                </c:pt>
                <c:pt idx="31338">
                  <c:v>313318.59000000003</c:v>
                </c:pt>
                <c:pt idx="31339">
                  <c:v>313328.56</c:v>
                </c:pt>
                <c:pt idx="31340">
                  <c:v>313338.59000000003</c:v>
                </c:pt>
                <c:pt idx="31341">
                  <c:v>313348.56</c:v>
                </c:pt>
                <c:pt idx="31342">
                  <c:v>313358.56</c:v>
                </c:pt>
                <c:pt idx="31343">
                  <c:v>313368.56</c:v>
                </c:pt>
                <c:pt idx="31344">
                  <c:v>313378.56</c:v>
                </c:pt>
                <c:pt idx="31345">
                  <c:v>313388.56</c:v>
                </c:pt>
                <c:pt idx="31346">
                  <c:v>313398.56</c:v>
                </c:pt>
                <c:pt idx="31347">
                  <c:v>313408.56</c:v>
                </c:pt>
                <c:pt idx="31348">
                  <c:v>313418.56</c:v>
                </c:pt>
                <c:pt idx="31349">
                  <c:v>313428.56</c:v>
                </c:pt>
                <c:pt idx="31350">
                  <c:v>313438.56</c:v>
                </c:pt>
                <c:pt idx="31351">
                  <c:v>313448.56</c:v>
                </c:pt>
                <c:pt idx="31352">
                  <c:v>313458.56</c:v>
                </c:pt>
                <c:pt idx="31353">
                  <c:v>313468.56</c:v>
                </c:pt>
                <c:pt idx="31354">
                  <c:v>313478.56</c:v>
                </c:pt>
                <c:pt idx="31355">
                  <c:v>313488.56</c:v>
                </c:pt>
                <c:pt idx="31356">
                  <c:v>313498.56</c:v>
                </c:pt>
                <c:pt idx="31357">
                  <c:v>313508.56</c:v>
                </c:pt>
                <c:pt idx="31358">
                  <c:v>313518.56</c:v>
                </c:pt>
                <c:pt idx="31359">
                  <c:v>313528.53000000003</c:v>
                </c:pt>
                <c:pt idx="31360">
                  <c:v>313538.56</c:v>
                </c:pt>
                <c:pt idx="31361">
                  <c:v>313548.53000000003</c:v>
                </c:pt>
                <c:pt idx="31362">
                  <c:v>313558.53000000003</c:v>
                </c:pt>
                <c:pt idx="31363">
                  <c:v>313568.53000000003</c:v>
                </c:pt>
                <c:pt idx="31364">
                  <c:v>313578.53000000003</c:v>
                </c:pt>
                <c:pt idx="31365">
                  <c:v>313588.56</c:v>
                </c:pt>
                <c:pt idx="31366">
                  <c:v>313598.53000000003</c:v>
                </c:pt>
                <c:pt idx="31367">
                  <c:v>313608.53000000003</c:v>
                </c:pt>
                <c:pt idx="31368">
                  <c:v>313618.53000000003</c:v>
                </c:pt>
                <c:pt idx="31369">
                  <c:v>313628.53000000003</c:v>
                </c:pt>
                <c:pt idx="31370">
                  <c:v>313638.5</c:v>
                </c:pt>
                <c:pt idx="31371">
                  <c:v>313648.53000000003</c:v>
                </c:pt>
                <c:pt idx="31372">
                  <c:v>313658.5</c:v>
                </c:pt>
                <c:pt idx="31373">
                  <c:v>313668.5</c:v>
                </c:pt>
                <c:pt idx="31374">
                  <c:v>313678.53000000003</c:v>
                </c:pt>
                <c:pt idx="31375">
                  <c:v>313688.5</c:v>
                </c:pt>
                <c:pt idx="31376">
                  <c:v>313698.53000000003</c:v>
                </c:pt>
                <c:pt idx="31377">
                  <c:v>313708.5</c:v>
                </c:pt>
                <c:pt idx="31378">
                  <c:v>313718.5</c:v>
                </c:pt>
                <c:pt idx="31379">
                  <c:v>313728.5</c:v>
                </c:pt>
                <c:pt idx="31380">
                  <c:v>313738.5</c:v>
                </c:pt>
                <c:pt idx="31381">
                  <c:v>313748.5</c:v>
                </c:pt>
                <c:pt idx="31382">
                  <c:v>313758.5</c:v>
                </c:pt>
                <c:pt idx="31383">
                  <c:v>313768.5</c:v>
                </c:pt>
                <c:pt idx="31384">
                  <c:v>313778.5</c:v>
                </c:pt>
                <c:pt idx="31385">
                  <c:v>313788.5</c:v>
                </c:pt>
                <c:pt idx="31386">
                  <c:v>313798.5</c:v>
                </c:pt>
                <c:pt idx="31387">
                  <c:v>313808.5</c:v>
                </c:pt>
                <c:pt idx="31388">
                  <c:v>313818.5</c:v>
                </c:pt>
                <c:pt idx="31389">
                  <c:v>313828.5</c:v>
                </c:pt>
                <c:pt idx="31390">
                  <c:v>313838.46999999997</c:v>
                </c:pt>
                <c:pt idx="31391">
                  <c:v>313848.5</c:v>
                </c:pt>
                <c:pt idx="31392">
                  <c:v>313858.46999999997</c:v>
                </c:pt>
                <c:pt idx="31393">
                  <c:v>313868.46999999997</c:v>
                </c:pt>
                <c:pt idx="31394">
                  <c:v>313878.5</c:v>
                </c:pt>
                <c:pt idx="31395">
                  <c:v>313888.46999999997</c:v>
                </c:pt>
                <c:pt idx="31396">
                  <c:v>313898.5</c:v>
                </c:pt>
                <c:pt idx="31397">
                  <c:v>313908.46999999997</c:v>
                </c:pt>
                <c:pt idx="31398">
                  <c:v>313918.46999999997</c:v>
                </c:pt>
                <c:pt idx="31399">
                  <c:v>313928.46999999997</c:v>
                </c:pt>
                <c:pt idx="31400">
                  <c:v>313938.46999999997</c:v>
                </c:pt>
                <c:pt idx="31401">
                  <c:v>313948.44</c:v>
                </c:pt>
                <c:pt idx="31402">
                  <c:v>313958.46999999997</c:v>
                </c:pt>
                <c:pt idx="31403">
                  <c:v>313968.44</c:v>
                </c:pt>
                <c:pt idx="31404">
                  <c:v>313978.44</c:v>
                </c:pt>
                <c:pt idx="31405">
                  <c:v>313988.46999999997</c:v>
                </c:pt>
                <c:pt idx="31406">
                  <c:v>313998.44</c:v>
                </c:pt>
                <c:pt idx="31407">
                  <c:v>314008.46999999997</c:v>
                </c:pt>
                <c:pt idx="31408">
                  <c:v>314018.44</c:v>
                </c:pt>
                <c:pt idx="31409">
                  <c:v>314028.44</c:v>
                </c:pt>
                <c:pt idx="31410">
                  <c:v>314038.44</c:v>
                </c:pt>
                <c:pt idx="31411">
                  <c:v>314048.44</c:v>
                </c:pt>
                <c:pt idx="31412">
                  <c:v>314058.44</c:v>
                </c:pt>
                <c:pt idx="31413">
                  <c:v>314068.44</c:v>
                </c:pt>
                <c:pt idx="31414">
                  <c:v>314078.44</c:v>
                </c:pt>
                <c:pt idx="31415">
                  <c:v>314088.44</c:v>
                </c:pt>
                <c:pt idx="31416">
                  <c:v>314098.44</c:v>
                </c:pt>
                <c:pt idx="31417">
                  <c:v>314108.44</c:v>
                </c:pt>
                <c:pt idx="31418">
                  <c:v>314118.44</c:v>
                </c:pt>
                <c:pt idx="31419">
                  <c:v>314128.44</c:v>
                </c:pt>
                <c:pt idx="31420">
                  <c:v>314138.44</c:v>
                </c:pt>
                <c:pt idx="31421">
                  <c:v>314148.40999999997</c:v>
                </c:pt>
                <c:pt idx="31422">
                  <c:v>314158.44</c:v>
                </c:pt>
                <c:pt idx="31423">
                  <c:v>314168.40999999997</c:v>
                </c:pt>
                <c:pt idx="31424">
                  <c:v>314178.44</c:v>
                </c:pt>
                <c:pt idx="31425">
                  <c:v>314188.44</c:v>
                </c:pt>
                <c:pt idx="31426">
                  <c:v>314198.40999999997</c:v>
                </c:pt>
                <c:pt idx="31427">
                  <c:v>314208.44</c:v>
                </c:pt>
                <c:pt idx="31428">
                  <c:v>314218.40999999997</c:v>
                </c:pt>
                <c:pt idx="31429">
                  <c:v>314228.40999999997</c:v>
                </c:pt>
                <c:pt idx="31430">
                  <c:v>314238.40999999997</c:v>
                </c:pt>
                <c:pt idx="31431">
                  <c:v>314248.40999999997</c:v>
                </c:pt>
                <c:pt idx="31432">
                  <c:v>314258.38</c:v>
                </c:pt>
                <c:pt idx="31433">
                  <c:v>314268.40999999997</c:v>
                </c:pt>
                <c:pt idx="31434">
                  <c:v>314278.40999999997</c:v>
                </c:pt>
                <c:pt idx="31435">
                  <c:v>314288.40999999997</c:v>
                </c:pt>
                <c:pt idx="31436">
                  <c:v>314298.40999999997</c:v>
                </c:pt>
                <c:pt idx="31437">
                  <c:v>314308.38</c:v>
                </c:pt>
                <c:pt idx="31438">
                  <c:v>314318.40999999997</c:v>
                </c:pt>
                <c:pt idx="31439">
                  <c:v>314328.38</c:v>
                </c:pt>
                <c:pt idx="31440">
                  <c:v>314338.38</c:v>
                </c:pt>
                <c:pt idx="31441">
                  <c:v>314348.38</c:v>
                </c:pt>
                <c:pt idx="31442">
                  <c:v>314358.38</c:v>
                </c:pt>
                <c:pt idx="31443">
                  <c:v>314368.40999999997</c:v>
                </c:pt>
                <c:pt idx="31444">
                  <c:v>314378.38</c:v>
                </c:pt>
                <c:pt idx="31445">
                  <c:v>314388.38</c:v>
                </c:pt>
                <c:pt idx="31446">
                  <c:v>314398.38</c:v>
                </c:pt>
                <c:pt idx="31447">
                  <c:v>314408.38</c:v>
                </c:pt>
                <c:pt idx="31448">
                  <c:v>314418.38</c:v>
                </c:pt>
                <c:pt idx="31449">
                  <c:v>314428.38</c:v>
                </c:pt>
                <c:pt idx="31450">
                  <c:v>314438.38</c:v>
                </c:pt>
                <c:pt idx="31451">
                  <c:v>314448.38</c:v>
                </c:pt>
                <c:pt idx="31452">
                  <c:v>314458.34000000003</c:v>
                </c:pt>
                <c:pt idx="31453">
                  <c:v>314468.38</c:v>
                </c:pt>
                <c:pt idx="31454">
                  <c:v>314478.38</c:v>
                </c:pt>
                <c:pt idx="31455">
                  <c:v>314488.38</c:v>
                </c:pt>
                <c:pt idx="31456">
                  <c:v>314498.38</c:v>
                </c:pt>
                <c:pt idx="31457">
                  <c:v>314508.34000000003</c:v>
                </c:pt>
                <c:pt idx="31458">
                  <c:v>314518.38</c:v>
                </c:pt>
                <c:pt idx="31459">
                  <c:v>314528.34000000003</c:v>
                </c:pt>
                <c:pt idx="31460">
                  <c:v>314538.34000000003</c:v>
                </c:pt>
                <c:pt idx="31461">
                  <c:v>314548.34000000003</c:v>
                </c:pt>
                <c:pt idx="31462">
                  <c:v>314558.34000000003</c:v>
                </c:pt>
                <c:pt idx="31463">
                  <c:v>314568.38</c:v>
                </c:pt>
                <c:pt idx="31464">
                  <c:v>314578.34000000003</c:v>
                </c:pt>
                <c:pt idx="31465">
                  <c:v>314588.34000000003</c:v>
                </c:pt>
                <c:pt idx="31466">
                  <c:v>314598.34000000003</c:v>
                </c:pt>
                <c:pt idx="31467">
                  <c:v>314608.34000000003</c:v>
                </c:pt>
                <c:pt idx="31468">
                  <c:v>314618.31</c:v>
                </c:pt>
                <c:pt idx="31469">
                  <c:v>314628.34000000003</c:v>
                </c:pt>
                <c:pt idx="31470">
                  <c:v>314638.31</c:v>
                </c:pt>
                <c:pt idx="31471">
                  <c:v>314648.31</c:v>
                </c:pt>
                <c:pt idx="31472">
                  <c:v>314658.31</c:v>
                </c:pt>
                <c:pt idx="31473">
                  <c:v>314668.31</c:v>
                </c:pt>
                <c:pt idx="31474">
                  <c:v>314678.34000000003</c:v>
                </c:pt>
                <c:pt idx="31475">
                  <c:v>314688.31</c:v>
                </c:pt>
                <c:pt idx="31476">
                  <c:v>314698.31</c:v>
                </c:pt>
                <c:pt idx="31477">
                  <c:v>314708.31</c:v>
                </c:pt>
                <c:pt idx="31478">
                  <c:v>314718.31</c:v>
                </c:pt>
                <c:pt idx="31479">
                  <c:v>314728.31</c:v>
                </c:pt>
                <c:pt idx="31480">
                  <c:v>314738.31</c:v>
                </c:pt>
                <c:pt idx="31481">
                  <c:v>314748.31</c:v>
                </c:pt>
                <c:pt idx="31482">
                  <c:v>314758.31</c:v>
                </c:pt>
                <c:pt idx="31483">
                  <c:v>314768.31</c:v>
                </c:pt>
                <c:pt idx="31484">
                  <c:v>314778.31</c:v>
                </c:pt>
                <c:pt idx="31485">
                  <c:v>314788.31</c:v>
                </c:pt>
                <c:pt idx="31486">
                  <c:v>314798.31</c:v>
                </c:pt>
                <c:pt idx="31487">
                  <c:v>314808.31</c:v>
                </c:pt>
                <c:pt idx="31488">
                  <c:v>314818.28000000003</c:v>
                </c:pt>
                <c:pt idx="31489">
                  <c:v>314828.31</c:v>
                </c:pt>
                <c:pt idx="31490">
                  <c:v>314838.28000000003</c:v>
                </c:pt>
                <c:pt idx="31491">
                  <c:v>314848.31</c:v>
                </c:pt>
                <c:pt idx="31492">
                  <c:v>314858.28000000003</c:v>
                </c:pt>
                <c:pt idx="31493">
                  <c:v>314868.28000000003</c:v>
                </c:pt>
                <c:pt idx="31494">
                  <c:v>314878.31</c:v>
                </c:pt>
                <c:pt idx="31495">
                  <c:v>314888.28000000003</c:v>
                </c:pt>
                <c:pt idx="31496">
                  <c:v>314898.28000000003</c:v>
                </c:pt>
                <c:pt idx="31497">
                  <c:v>314908.28000000003</c:v>
                </c:pt>
                <c:pt idx="31498">
                  <c:v>314918.28000000003</c:v>
                </c:pt>
                <c:pt idx="31499">
                  <c:v>314928.25</c:v>
                </c:pt>
                <c:pt idx="31500">
                  <c:v>314938.28000000003</c:v>
                </c:pt>
                <c:pt idx="31501">
                  <c:v>314948.25</c:v>
                </c:pt>
                <c:pt idx="31502">
                  <c:v>314958.28000000003</c:v>
                </c:pt>
                <c:pt idx="31503">
                  <c:v>314968.28000000003</c:v>
                </c:pt>
                <c:pt idx="31504">
                  <c:v>314978.25</c:v>
                </c:pt>
                <c:pt idx="31505">
                  <c:v>314988.28000000003</c:v>
                </c:pt>
                <c:pt idx="31506">
                  <c:v>314998.25</c:v>
                </c:pt>
                <c:pt idx="31507">
                  <c:v>315008.25</c:v>
                </c:pt>
                <c:pt idx="31508">
                  <c:v>315018.25</c:v>
                </c:pt>
                <c:pt idx="31509">
                  <c:v>315028.25</c:v>
                </c:pt>
                <c:pt idx="31510">
                  <c:v>315038.25</c:v>
                </c:pt>
                <c:pt idx="31511">
                  <c:v>315048.25</c:v>
                </c:pt>
                <c:pt idx="31512">
                  <c:v>315058.25</c:v>
                </c:pt>
                <c:pt idx="31513">
                  <c:v>315068.25</c:v>
                </c:pt>
                <c:pt idx="31514">
                  <c:v>315078.25</c:v>
                </c:pt>
                <c:pt idx="31515">
                  <c:v>315088.25</c:v>
                </c:pt>
                <c:pt idx="31516">
                  <c:v>315098.25</c:v>
                </c:pt>
                <c:pt idx="31517">
                  <c:v>315108.25</c:v>
                </c:pt>
                <c:pt idx="31518">
                  <c:v>315118.25</c:v>
                </c:pt>
                <c:pt idx="31519">
                  <c:v>315128.21999999997</c:v>
                </c:pt>
                <c:pt idx="31520">
                  <c:v>315138.25</c:v>
                </c:pt>
                <c:pt idx="31521">
                  <c:v>315148.21999999997</c:v>
                </c:pt>
                <c:pt idx="31522">
                  <c:v>315158.25</c:v>
                </c:pt>
                <c:pt idx="31523">
                  <c:v>315168.25</c:v>
                </c:pt>
                <c:pt idx="31524">
                  <c:v>315178.21999999997</c:v>
                </c:pt>
                <c:pt idx="31525">
                  <c:v>315188.25</c:v>
                </c:pt>
                <c:pt idx="31526">
                  <c:v>315198.21999999997</c:v>
                </c:pt>
                <c:pt idx="31527">
                  <c:v>315208.21999999997</c:v>
                </c:pt>
                <c:pt idx="31528">
                  <c:v>315218.21999999997</c:v>
                </c:pt>
                <c:pt idx="31529">
                  <c:v>315228.21999999997</c:v>
                </c:pt>
                <c:pt idx="31530">
                  <c:v>315238.19</c:v>
                </c:pt>
                <c:pt idx="31531">
                  <c:v>315248.21999999997</c:v>
                </c:pt>
                <c:pt idx="31532">
                  <c:v>315258.19</c:v>
                </c:pt>
                <c:pt idx="31533">
                  <c:v>315268.21999999997</c:v>
                </c:pt>
                <c:pt idx="31534">
                  <c:v>315278.21999999997</c:v>
                </c:pt>
                <c:pt idx="31535">
                  <c:v>315288.19</c:v>
                </c:pt>
                <c:pt idx="31536">
                  <c:v>315298.21999999997</c:v>
                </c:pt>
                <c:pt idx="31537">
                  <c:v>315308.19</c:v>
                </c:pt>
                <c:pt idx="31538">
                  <c:v>315318.19</c:v>
                </c:pt>
                <c:pt idx="31539">
                  <c:v>315328.19</c:v>
                </c:pt>
                <c:pt idx="31540">
                  <c:v>315338.19</c:v>
                </c:pt>
                <c:pt idx="31541">
                  <c:v>315348.19</c:v>
                </c:pt>
                <c:pt idx="31542">
                  <c:v>315358.19</c:v>
                </c:pt>
                <c:pt idx="31543">
                  <c:v>315368.19</c:v>
                </c:pt>
                <c:pt idx="31544">
                  <c:v>315378.19</c:v>
                </c:pt>
                <c:pt idx="31545">
                  <c:v>315388.19</c:v>
                </c:pt>
                <c:pt idx="31546">
                  <c:v>315398.19</c:v>
                </c:pt>
                <c:pt idx="31547">
                  <c:v>315408.19</c:v>
                </c:pt>
                <c:pt idx="31548">
                  <c:v>315418.19</c:v>
                </c:pt>
                <c:pt idx="31549">
                  <c:v>315428.19</c:v>
                </c:pt>
                <c:pt idx="31550">
                  <c:v>315438.19</c:v>
                </c:pt>
                <c:pt idx="31551">
                  <c:v>315448.19</c:v>
                </c:pt>
                <c:pt idx="31552">
                  <c:v>315458.19</c:v>
                </c:pt>
                <c:pt idx="31553">
                  <c:v>315468.19</c:v>
                </c:pt>
                <c:pt idx="31554">
                  <c:v>315478.19</c:v>
                </c:pt>
                <c:pt idx="31555">
                  <c:v>315488.15999999997</c:v>
                </c:pt>
                <c:pt idx="31556">
                  <c:v>315498.19</c:v>
                </c:pt>
                <c:pt idx="31557">
                  <c:v>315508.15999999997</c:v>
                </c:pt>
                <c:pt idx="31558">
                  <c:v>315518.19</c:v>
                </c:pt>
                <c:pt idx="31559">
                  <c:v>315528.15999999997</c:v>
                </c:pt>
                <c:pt idx="31560">
                  <c:v>315538.15999999997</c:v>
                </c:pt>
                <c:pt idx="31561">
                  <c:v>315548.15999999997</c:v>
                </c:pt>
                <c:pt idx="31562">
                  <c:v>315558.15999999997</c:v>
                </c:pt>
                <c:pt idx="31563">
                  <c:v>315568.15999999997</c:v>
                </c:pt>
                <c:pt idx="31564">
                  <c:v>315578.15999999997</c:v>
                </c:pt>
                <c:pt idx="31565">
                  <c:v>315588.15999999997</c:v>
                </c:pt>
                <c:pt idx="31566">
                  <c:v>315598.13</c:v>
                </c:pt>
                <c:pt idx="31567">
                  <c:v>315608.15999999997</c:v>
                </c:pt>
                <c:pt idx="31568">
                  <c:v>315618.13</c:v>
                </c:pt>
                <c:pt idx="31569">
                  <c:v>315628.15999999997</c:v>
                </c:pt>
                <c:pt idx="31570">
                  <c:v>315638.13</c:v>
                </c:pt>
                <c:pt idx="31571">
                  <c:v>315648.13</c:v>
                </c:pt>
                <c:pt idx="31572">
                  <c:v>315658.15999999997</c:v>
                </c:pt>
                <c:pt idx="31573">
                  <c:v>315668.13</c:v>
                </c:pt>
                <c:pt idx="31574">
                  <c:v>315678.13</c:v>
                </c:pt>
                <c:pt idx="31575">
                  <c:v>315688.13</c:v>
                </c:pt>
                <c:pt idx="31576">
                  <c:v>315698.13</c:v>
                </c:pt>
                <c:pt idx="31577">
                  <c:v>315708.13</c:v>
                </c:pt>
                <c:pt idx="31578">
                  <c:v>315718.13</c:v>
                </c:pt>
                <c:pt idx="31579">
                  <c:v>315728.13</c:v>
                </c:pt>
                <c:pt idx="31580">
                  <c:v>315738.13</c:v>
                </c:pt>
                <c:pt idx="31581">
                  <c:v>315748.13</c:v>
                </c:pt>
                <c:pt idx="31582">
                  <c:v>315758.13</c:v>
                </c:pt>
                <c:pt idx="31583">
                  <c:v>315768.13</c:v>
                </c:pt>
                <c:pt idx="31584">
                  <c:v>315778.13</c:v>
                </c:pt>
                <c:pt idx="31585">
                  <c:v>315788.13</c:v>
                </c:pt>
                <c:pt idx="31586">
                  <c:v>315798.09000000003</c:v>
                </c:pt>
                <c:pt idx="31587">
                  <c:v>315808.13</c:v>
                </c:pt>
                <c:pt idx="31588">
                  <c:v>315818.09000000003</c:v>
                </c:pt>
                <c:pt idx="31589">
                  <c:v>315828.13</c:v>
                </c:pt>
                <c:pt idx="31590">
                  <c:v>315838.09000000003</c:v>
                </c:pt>
                <c:pt idx="31591">
                  <c:v>315848.09000000003</c:v>
                </c:pt>
                <c:pt idx="31592">
                  <c:v>315858.13</c:v>
                </c:pt>
                <c:pt idx="31593">
                  <c:v>315868.09000000003</c:v>
                </c:pt>
                <c:pt idx="31594">
                  <c:v>315878.09000000003</c:v>
                </c:pt>
                <c:pt idx="31595">
                  <c:v>315888.09000000003</c:v>
                </c:pt>
                <c:pt idx="31596">
                  <c:v>315898.09000000003</c:v>
                </c:pt>
                <c:pt idx="31597">
                  <c:v>315908.09000000003</c:v>
                </c:pt>
                <c:pt idx="31598">
                  <c:v>315918.09000000003</c:v>
                </c:pt>
                <c:pt idx="31599">
                  <c:v>315928.06</c:v>
                </c:pt>
                <c:pt idx="31600">
                  <c:v>315938.09000000003</c:v>
                </c:pt>
                <c:pt idx="31601">
                  <c:v>315948.06</c:v>
                </c:pt>
                <c:pt idx="31602">
                  <c:v>315958.06</c:v>
                </c:pt>
                <c:pt idx="31603">
                  <c:v>315968.09000000003</c:v>
                </c:pt>
                <c:pt idx="31604">
                  <c:v>315978.06</c:v>
                </c:pt>
                <c:pt idx="31605">
                  <c:v>315988.09000000003</c:v>
                </c:pt>
                <c:pt idx="31606">
                  <c:v>315998.06</c:v>
                </c:pt>
                <c:pt idx="31607">
                  <c:v>316008.06</c:v>
                </c:pt>
                <c:pt idx="31608">
                  <c:v>316018.06</c:v>
                </c:pt>
                <c:pt idx="31609">
                  <c:v>316028.06</c:v>
                </c:pt>
                <c:pt idx="31610">
                  <c:v>316038.06</c:v>
                </c:pt>
                <c:pt idx="31611">
                  <c:v>316048.06</c:v>
                </c:pt>
                <c:pt idx="31612">
                  <c:v>316058.06</c:v>
                </c:pt>
                <c:pt idx="31613">
                  <c:v>316068.06</c:v>
                </c:pt>
                <c:pt idx="31614">
                  <c:v>316078.06</c:v>
                </c:pt>
                <c:pt idx="31615">
                  <c:v>316088.06</c:v>
                </c:pt>
                <c:pt idx="31616">
                  <c:v>316098.06</c:v>
                </c:pt>
                <c:pt idx="31617">
                  <c:v>316108.06</c:v>
                </c:pt>
                <c:pt idx="31618">
                  <c:v>316118.06</c:v>
                </c:pt>
                <c:pt idx="31619">
                  <c:v>316128.03000000003</c:v>
                </c:pt>
                <c:pt idx="31620">
                  <c:v>316138.06</c:v>
                </c:pt>
                <c:pt idx="31621">
                  <c:v>316148.03000000003</c:v>
                </c:pt>
                <c:pt idx="31622">
                  <c:v>316158.03000000003</c:v>
                </c:pt>
                <c:pt idx="31623">
                  <c:v>316168.06</c:v>
                </c:pt>
                <c:pt idx="31624">
                  <c:v>316178.03000000003</c:v>
                </c:pt>
                <c:pt idx="31625">
                  <c:v>316188.06</c:v>
                </c:pt>
                <c:pt idx="31626">
                  <c:v>316198.03000000003</c:v>
                </c:pt>
                <c:pt idx="31627">
                  <c:v>316208.03000000003</c:v>
                </c:pt>
                <c:pt idx="31628">
                  <c:v>316218.03000000003</c:v>
                </c:pt>
                <c:pt idx="31629">
                  <c:v>316228.03000000003</c:v>
                </c:pt>
                <c:pt idx="31630">
                  <c:v>316238</c:v>
                </c:pt>
                <c:pt idx="31631">
                  <c:v>316248.03000000003</c:v>
                </c:pt>
                <c:pt idx="31632">
                  <c:v>316258.03000000003</c:v>
                </c:pt>
                <c:pt idx="31633">
                  <c:v>316268</c:v>
                </c:pt>
                <c:pt idx="31634">
                  <c:v>316278.03000000003</c:v>
                </c:pt>
                <c:pt idx="31635">
                  <c:v>316288</c:v>
                </c:pt>
                <c:pt idx="31636">
                  <c:v>316298.03000000003</c:v>
                </c:pt>
                <c:pt idx="31637">
                  <c:v>316308</c:v>
                </c:pt>
                <c:pt idx="31638">
                  <c:v>316318</c:v>
                </c:pt>
                <c:pt idx="31639">
                  <c:v>316328</c:v>
                </c:pt>
                <c:pt idx="31640">
                  <c:v>316338</c:v>
                </c:pt>
                <c:pt idx="31641">
                  <c:v>316348</c:v>
                </c:pt>
                <c:pt idx="31642">
                  <c:v>316358</c:v>
                </c:pt>
                <c:pt idx="31643">
                  <c:v>316368</c:v>
                </c:pt>
                <c:pt idx="31644">
                  <c:v>316378</c:v>
                </c:pt>
                <c:pt idx="31645">
                  <c:v>316388</c:v>
                </c:pt>
                <c:pt idx="31646">
                  <c:v>316398</c:v>
                </c:pt>
                <c:pt idx="31647">
                  <c:v>316408</c:v>
                </c:pt>
                <c:pt idx="31648">
                  <c:v>316418</c:v>
                </c:pt>
                <c:pt idx="31649">
                  <c:v>316428</c:v>
                </c:pt>
                <c:pt idx="31650">
                  <c:v>316437.96999999997</c:v>
                </c:pt>
                <c:pt idx="31651">
                  <c:v>316448</c:v>
                </c:pt>
                <c:pt idx="31652">
                  <c:v>316458</c:v>
                </c:pt>
                <c:pt idx="31653">
                  <c:v>316467.96999999997</c:v>
                </c:pt>
                <c:pt idx="31654">
                  <c:v>316478</c:v>
                </c:pt>
                <c:pt idx="31655">
                  <c:v>316487.96999999997</c:v>
                </c:pt>
                <c:pt idx="31656">
                  <c:v>316498</c:v>
                </c:pt>
                <c:pt idx="31657">
                  <c:v>316507.96999999997</c:v>
                </c:pt>
                <c:pt idx="31658">
                  <c:v>316517.96999999997</c:v>
                </c:pt>
                <c:pt idx="31659">
                  <c:v>316527.96999999997</c:v>
                </c:pt>
                <c:pt idx="31660">
                  <c:v>316537.96999999997</c:v>
                </c:pt>
                <c:pt idx="31661">
                  <c:v>316547.96999999997</c:v>
                </c:pt>
                <c:pt idx="31662">
                  <c:v>316557.96999999997</c:v>
                </c:pt>
                <c:pt idx="31663">
                  <c:v>316567.96999999997</c:v>
                </c:pt>
                <c:pt idx="31664">
                  <c:v>316577.96999999997</c:v>
                </c:pt>
                <c:pt idx="31665">
                  <c:v>316587.96999999997</c:v>
                </c:pt>
                <c:pt idx="31666">
                  <c:v>316597.94</c:v>
                </c:pt>
                <c:pt idx="31667">
                  <c:v>316607.96999999997</c:v>
                </c:pt>
                <c:pt idx="31668">
                  <c:v>316617.94</c:v>
                </c:pt>
                <c:pt idx="31669">
                  <c:v>316627.94</c:v>
                </c:pt>
                <c:pt idx="31670">
                  <c:v>316637.94</c:v>
                </c:pt>
                <c:pt idx="31671">
                  <c:v>316647.94</c:v>
                </c:pt>
                <c:pt idx="31672">
                  <c:v>316657.96999999997</c:v>
                </c:pt>
                <c:pt idx="31673">
                  <c:v>316667.94</c:v>
                </c:pt>
                <c:pt idx="31674">
                  <c:v>316677.94</c:v>
                </c:pt>
                <c:pt idx="31675">
                  <c:v>316687.94</c:v>
                </c:pt>
                <c:pt idx="31676">
                  <c:v>316697.94</c:v>
                </c:pt>
                <c:pt idx="31677">
                  <c:v>316707.94</c:v>
                </c:pt>
                <c:pt idx="31678">
                  <c:v>316717.94</c:v>
                </c:pt>
                <c:pt idx="31679">
                  <c:v>316727.94</c:v>
                </c:pt>
                <c:pt idx="31680">
                  <c:v>316737.94</c:v>
                </c:pt>
                <c:pt idx="31681">
                  <c:v>316747.94</c:v>
                </c:pt>
                <c:pt idx="31682">
                  <c:v>316757.94</c:v>
                </c:pt>
                <c:pt idx="31683">
                  <c:v>316767.94</c:v>
                </c:pt>
                <c:pt idx="31684">
                  <c:v>316777.94</c:v>
                </c:pt>
                <c:pt idx="31685">
                  <c:v>316787.94</c:v>
                </c:pt>
                <c:pt idx="31686">
                  <c:v>316797.90999999997</c:v>
                </c:pt>
                <c:pt idx="31687">
                  <c:v>316807.94</c:v>
                </c:pt>
                <c:pt idx="31688">
                  <c:v>316817.90999999997</c:v>
                </c:pt>
                <c:pt idx="31689">
                  <c:v>316827.90999999997</c:v>
                </c:pt>
                <c:pt idx="31690">
                  <c:v>316837.90999999997</c:v>
                </c:pt>
                <c:pt idx="31691">
                  <c:v>316847.90999999997</c:v>
                </c:pt>
                <c:pt idx="31692">
                  <c:v>316857.94</c:v>
                </c:pt>
                <c:pt idx="31693">
                  <c:v>316867.90999999997</c:v>
                </c:pt>
                <c:pt idx="31694">
                  <c:v>316877.90999999997</c:v>
                </c:pt>
                <c:pt idx="31695">
                  <c:v>316887.90999999997</c:v>
                </c:pt>
                <c:pt idx="31696">
                  <c:v>316897.90999999997</c:v>
                </c:pt>
                <c:pt idx="31697">
                  <c:v>316907.88</c:v>
                </c:pt>
                <c:pt idx="31698">
                  <c:v>316917.90999999997</c:v>
                </c:pt>
                <c:pt idx="31699">
                  <c:v>316927.88</c:v>
                </c:pt>
                <c:pt idx="31700">
                  <c:v>316937.88</c:v>
                </c:pt>
                <c:pt idx="31701">
                  <c:v>316947.90999999997</c:v>
                </c:pt>
                <c:pt idx="31702">
                  <c:v>316957.88</c:v>
                </c:pt>
                <c:pt idx="31703">
                  <c:v>316967.90999999997</c:v>
                </c:pt>
                <c:pt idx="31704">
                  <c:v>316977.88</c:v>
                </c:pt>
                <c:pt idx="31705">
                  <c:v>316987.88</c:v>
                </c:pt>
                <c:pt idx="31706">
                  <c:v>316997.88</c:v>
                </c:pt>
                <c:pt idx="31707">
                  <c:v>317007.88</c:v>
                </c:pt>
                <c:pt idx="31708">
                  <c:v>317017.88</c:v>
                </c:pt>
                <c:pt idx="31709">
                  <c:v>317027.88</c:v>
                </c:pt>
                <c:pt idx="31710">
                  <c:v>317037.88</c:v>
                </c:pt>
                <c:pt idx="31711">
                  <c:v>317047.88</c:v>
                </c:pt>
                <c:pt idx="31712">
                  <c:v>317057.88</c:v>
                </c:pt>
                <c:pt idx="31713">
                  <c:v>317067.88</c:v>
                </c:pt>
                <c:pt idx="31714">
                  <c:v>317077.88</c:v>
                </c:pt>
                <c:pt idx="31715">
                  <c:v>317087.88</c:v>
                </c:pt>
                <c:pt idx="31716">
                  <c:v>317097.88</c:v>
                </c:pt>
                <c:pt idx="31717">
                  <c:v>317107.84000000003</c:v>
                </c:pt>
                <c:pt idx="31718">
                  <c:v>317117.88</c:v>
                </c:pt>
                <c:pt idx="31719">
                  <c:v>317127.84000000003</c:v>
                </c:pt>
                <c:pt idx="31720">
                  <c:v>317137.84000000003</c:v>
                </c:pt>
                <c:pt idx="31721">
                  <c:v>317147.88</c:v>
                </c:pt>
                <c:pt idx="31722">
                  <c:v>317157.84000000003</c:v>
                </c:pt>
                <c:pt idx="31723">
                  <c:v>317167.88</c:v>
                </c:pt>
                <c:pt idx="31724">
                  <c:v>317177.84000000003</c:v>
                </c:pt>
                <c:pt idx="31725">
                  <c:v>317187.84000000003</c:v>
                </c:pt>
                <c:pt idx="31726">
                  <c:v>317197.84000000003</c:v>
                </c:pt>
                <c:pt idx="31727">
                  <c:v>317207.84000000003</c:v>
                </c:pt>
                <c:pt idx="31728">
                  <c:v>317217.81</c:v>
                </c:pt>
                <c:pt idx="31729">
                  <c:v>317227.84000000003</c:v>
                </c:pt>
                <c:pt idx="31730">
                  <c:v>317237.81</c:v>
                </c:pt>
                <c:pt idx="31731">
                  <c:v>317247.84000000003</c:v>
                </c:pt>
                <c:pt idx="31732">
                  <c:v>317257.84000000003</c:v>
                </c:pt>
                <c:pt idx="31733">
                  <c:v>317267.81</c:v>
                </c:pt>
                <c:pt idx="31734">
                  <c:v>317277.84000000003</c:v>
                </c:pt>
                <c:pt idx="31735">
                  <c:v>317287.81</c:v>
                </c:pt>
                <c:pt idx="31736">
                  <c:v>317297.81</c:v>
                </c:pt>
                <c:pt idx="31737">
                  <c:v>317307.81</c:v>
                </c:pt>
                <c:pt idx="31738">
                  <c:v>317317.81</c:v>
                </c:pt>
                <c:pt idx="31739">
                  <c:v>317327.81</c:v>
                </c:pt>
                <c:pt idx="31740">
                  <c:v>317337.81</c:v>
                </c:pt>
                <c:pt idx="31741">
                  <c:v>317347.81</c:v>
                </c:pt>
                <c:pt idx="31742">
                  <c:v>317357.81</c:v>
                </c:pt>
                <c:pt idx="31743">
                  <c:v>317367.81</c:v>
                </c:pt>
                <c:pt idx="31744">
                  <c:v>317377.81</c:v>
                </c:pt>
                <c:pt idx="31745">
                  <c:v>317387.81</c:v>
                </c:pt>
                <c:pt idx="31746">
                  <c:v>317397.81</c:v>
                </c:pt>
                <c:pt idx="31747">
                  <c:v>317407.81</c:v>
                </c:pt>
                <c:pt idx="31748">
                  <c:v>317417.78000000003</c:v>
                </c:pt>
                <c:pt idx="31749">
                  <c:v>317427.81</c:v>
                </c:pt>
                <c:pt idx="31750">
                  <c:v>317437.78000000003</c:v>
                </c:pt>
                <c:pt idx="31751">
                  <c:v>317447.81</c:v>
                </c:pt>
                <c:pt idx="31752">
                  <c:v>317457.81</c:v>
                </c:pt>
                <c:pt idx="31753">
                  <c:v>317467.78000000003</c:v>
                </c:pt>
                <c:pt idx="31754">
                  <c:v>317477.81</c:v>
                </c:pt>
                <c:pt idx="31755">
                  <c:v>317487.78000000003</c:v>
                </c:pt>
                <c:pt idx="31756">
                  <c:v>317497.78000000003</c:v>
                </c:pt>
                <c:pt idx="31757">
                  <c:v>317507.78000000003</c:v>
                </c:pt>
                <c:pt idx="31758">
                  <c:v>317517.78000000003</c:v>
                </c:pt>
                <c:pt idx="31759">
                  <c:v>317527.75</c:v>
                </c:pt>
                <c:pt idx="31760">
                  <c:v>317537.78000000003</c:v>
                </c:pt>
                <c:pt idx="31761">
                  <c:v>317547.78000000003</c:v>
                </c:pt>
                <c:pt idx="31762">
                  <c:v>317557.78000000003</c:v>
                </c:pt>
                <c:pt idx="31763">
                  <c:v>317567.78000000003</c:v>
                </c:pt>
                <c:pt idx="31764">
                  <c:v>317577.75</c:v>
                </c:pt>
                <c:pt idx="31765">
                  <c:v>317587.78000000003</c:v>
                </c:pt>
                <c:pt idx="31766">
                  <c:v>317597.75</c:v>
                </c:pt>
                <c:pt idx="31767">
                  <c:v>317607.75</c:v>
                </c:pt>
                <c:pt idx="31768">
                  <c:v>317617.75</c:v>
                </c:pt>
                <c:pt idx="31769">
                  <c:v>317627.75</c:v>
                </c:pt>
                <c:pt idx="31770">
                  <c:v>317637.75</c:v>
                </c:pt>
                <c:pt idx="31771">
                  <c:v>317647.75</c:v>
                </c:pt>
                <c:pt idx="31772">
                  <c:v>317657.75</c:v>
                </c:pt>
                <c:pt idx="31773">
                  <c:v>317667.75</c:v>
                </c:pt>
                <c:pt idx="31774">
                  <c:v>317677.75</c:v>
                </c:pt>
                <c:pt idx="31775">
                  <c:v>317687.75</c:v>
                </c:pt>
                <c:pt idx="31776">
                  <c:v>317697.75</c:v>
                </c:pt>
                <c:pt idx="31777">
                  <c:v>317707.75</c:v>
                </c:pt>
                <c:pt idx="31778">
                  <c:v>317717.75</c:v>
                </c:pt>
                <c:pt idx="31779">
                  <c:v>317727.71999999997</c:v>
                </c:pt>
                <c:pt idx="31780">
                  <c:v>317737.75</c:v>
                </c:pt>
                <c:pt idx="31781">
                  <c:v>317747.75</c:v>
                </c:pt>
                <c:pt idx="31782">
                  <c:v>317757.75</c:v>
                </c:pt>
                <c:pt idx="31783">
                  <c:v>317767.75</c:v>
                </c:pt>
                <c:pt idx="31784">
                  <c:v>317777.71999999997</c:v>
                </c:pt>
                <c:pt idx="31785">
                  <c:v>317787.75</c:v>
                </c:pt>
                <c:pt idx="31786">
                  <c:v>317797.71999999997</c:v>
                </c:pt>
                <c:pt idx="31787">
                  <c:v>317807.71999999997</c:v>
                </c:pt>
                <c:pt idx="31788">
                  <c:v>317817.71999999997</c:v>
                </c:pt>
                <c:pt idx="31789">
                  <c:v>317827.71999999997</c:v>
                </c:pt>
                <c:pt idx="31790">
                  <c:v>317837.71999999997</c:v>
                </c:pt>
                <c:pt idx="31791">
                  <c:v>317847.71999999997</c:v>
                </c:pt>
                <c:pt idx="31792">
                  <c:v>317857.71999999997</c:v>
                </c:pt>
                <c:pt idx="31793">
                  <c:v>317867.71999999997</c:v>
                </c:pt>
                <c:pt idx="31794">
                  <c:v>317877.71999999997</c:v>
                </c:pt>
                <c:pt idx="31795">
                  <c:v>317887.69</c:v>
                </c:pt>
                <c:pt idx="31796">
                  <c:v>317897.71999999997</c:v>
                </c:pt>
                <c:pt idx="31797">
                  <c:v>317907.69</c:v>
                </c:pt>
                <c:pt idx="31798">
                  <c:v>317917.71999999997</c:v>
                </c:pt>
                <c:pt idx="31799">
                  <c:v>317927.69</c:v>
                </c:pt>
                <c:pt idx="31800">
                  <c:v>317937.69</c:v>
                </c:pt>
                <c:pt idx="31801">
                  <c:v>317947.71999999997</c:v>
                </c:pt>
                <c:pt idx="31802">
                  <c:v>317957.69</c:v>
                </c:pt>
                <c:pt idx="31803">
                  <c:v>317967.69</c:v>
                </c:pt>
                <c:pt idx="31804">
                  <c:v>317977.69</c:v>
                </c:pt>
                <c:pt idx="31805">
                  <c:v>317987.69</c:v>
                </c:pt>
                <c:pt idx="31806">
                  <c:v>317997.69</c:v>
                </c:pt>
                <c:pt idx="31807">
                  <c:v>318007.69</c:v>
                </c:pt>
                <c:pt idx="31808">
                  <c:v>318017.69</c:v>
                </c:pt>
                <c:pt idx="31809">
                  <c:v>318027.69</c:v>
                </c:pt>
                <c:pt idx="31810">
                  <c:v>318037.69</c:v>
                </c:pt>
                <c:pt idx="31811">
                  <c:v>318047.69</c:v>
                </c:pt>
                <c:pt idx="31812">
                  <c:v>318057.69</c:v>
                </c:pt>
                <c:pt idx="31813">
                  <c:v>318067.69</c:v>
                </c:pt>
                <c:pt idx="31814">
                  <c:v>318077.69</c:v>
                </c:pt>
                <c:pt idx="31815">
                  <c:v>318087.65999999997</c:v>
                </c:pt>
                <c:pt idx="31816">
                  <c:v>318097.69</c:v>
                </c:pt>
                <c:pt idx="31817">
                  <c:v>318107.65999999997</c:v>
                </c:pt>
                <c:pt idx="31818">
                  <c:v>318117.69</c:v>
                </c:pt>
                <c:pt idx="31819">
                  <c:v>318127.65999999997</c:v>
                </c:pt>
                <c:pt idx="31820">
                  <c:v>318137.65999999997</c:v>
                </c:pt>
                <c:pt idx="31821">
                  <c:v>318147.69</c:v>
                </c:pt>
                <c:pt idx="31822">
                  <c:v>318157.65999999997</c:v>
                </c:pt>
                <c:pt idx="31823">
                  <c:v>318167.65999999997</c:v>
                </c:pt>
                <c:pt idx="31824">
                  <c:v>318177.65999999997</c:v>
                </c:pt>
                <c:pt idx="31825">
                  <c:v>318187.65999999997</c:v>
                </c:pt>
                <c:pt idx="31826">
                  <c:v>318197.63</c:v>
                </c:pt>
                <c:pt idx="31827">
                  <c:v>318207.65999999997</c:v>
                </c:pt>
                <c:pt idx="31828">
                  <c:v>318217.63</c:v>
                </c:pt>
                <c:pt idx="31829">
                  <c:v>318227.65999999997</c:v>
                </c:pt>
                <c:pt idx="31830">
                  <c:v>318237.65999999997</c:v>
                </c:pt>
                <c:pt idx="31831">
                  <c:v>318247.63</c:v>
                </c:pt>
                <c:pt idx="31832">
                  <c:v>318257.65999999997</c:v>
                </c:pt>
                <c:pt idx="31833">
                  <c:v>318267.63</c:v>
                </c:pt>
                <c:pt idx="31834">
                  <c:v>318277.63</c:v>
                </c:pt>
                <c:pt idx="31835">
                  <c:v>318287.63</c:v>
                </c:pt>
                <c:pt idx="31836">
                  <c:v>318297.63</c:v>
                </c:pt>
                <c:pt idx="31837">
                  <c:v>318307.63</c:v>
                </c:pt>
                <c:pt idx="31838">
                  <c:v>318317.63</c:v>
                </c:pt>
                <c:pt idx="31839">
                  <c:v>318327.63</c:v>
                </c:pt>
                <c:pt idx="31840">
                  <c:v>318337.63</c:v>
                </c:pt>
                <c:pt idx="31841">
                  <c:v>318347.63</c:v>
                </c:pt>
                <c:pt idx="31842">
                  <c:v>318357.63</c:v>
                </c:pt>
                <c:pt idx="31843">
                  <c:v>318367.63</c:v>
                </c:pt>
                <c:pt idx="31844">
                  <c:v>318377.63</c:v>
                </c:pt>
                <c:pt idx="31845">
                  <c:v>318387.63</c:v>
                </c:pt>
                <c:pt idx="31846">
                  <c:v>318397.59000000003</c:v>
                </c:pt>
                <c:pt idx="31847">
                  <c:v>318407.63</c:v>
                </c:pt>
                <c:pt idx="31848">
                  <c:v>318417.59000000003</c:v>
                </c:pt>
                <c:pt idx="31849">
                  <c:v>318427.63</c:v>
                </c:pt>
                <c:pt idx="31850">
                  <c:v>318437.63</c:v>
                </c:pt>
                <c:pt idx="31851">
                  <c:v>318447.59000000003</c:v>
                </c:pt>
                <c:pt idx="31852">
                  <c:v>318457.63</c:v>
                </c:pt>
                <c:pt idx="31853">
                  <c:v>318467.59000000003</c:v>
                </c:pt>
                <c:pt idx="31854">
                  <c:v>318477.59000000003</c:v>
                </c:pt>
                <c:pt idx="31855">
                  <c:v>318487.59000000003</c:v>
                </c:pt>
                <c:pt idx="31856">
                  <c:v>318497.59000000003</c:v>
                </c:pt>
                <c:pt idx="31857">
                  <c:v>318507.59000000003</c:v>
                </c:pt>
                <c:pt idx="31858">
                  <c:v>318517.59000000003</c:v>
                </c:pt>
                <c:pt idx="31859">
                  <c:v>318527.56</c:v>
                </c:pt>
                <c:pt idx="31860">
                  <c:v>318537.59000000003</c:v>
                </c:pt>
                <c:pt idx="31861">
                  <c:v>318547.59000000003</c:v>
                </c:pt>
                <c:pt idx="31862">
                  <c:v>318557.56</c:v>
                </c:pt>
                <c:pt idx="31863">
                  <c:v>318567.59000000003</c:v>
                </c:pt>
                <c:pt idx="31864">
                  <c:v>318577.56</c:v>
                </c:pt>
                <c:pt idx="31865">
                  <c:v>318587.59000000003</c:v>
                </c:pt>
                <c:pt idx="31866">
                  <c:v>318597.56</c:v>
                </c:pt>
                <c:pt idx="31867">
                  <c:v>318607.56</c:v>
                </c:pt>
                <c:pt idx="31868">
                  <c:v>318617.56</c:v>
                </c:pt>
                <c:pt idx="31869">
                  <c:v>318627.56</c:v>
                </c:pt>
                <c:pt idx="31870">
                  <c:v>318637.56</c:v>
                </c:pt>
                <c:pt idx="31871">
                  <c:v>318647.56</c:v>
                </c:pt>
                <c:pt idx="31872">
                  <c:v>318657.56</c:v>
                </c:pt>
                <c:pt idx="31873">
                  <c:v>318667.56</c:v>
                </c:pt>
                <c:pt idx="31874">
                  <c:v>318677.56</c:v>
                </c:pt>
                <c:pt idx="31875">
                  <c:v>318687.56</c:v>
                </c:pt>
                <c:pt idx="31876">
                  <c:v>318697.56</c:v>
                </c:pt>
                <c:pt idx="31877">
                  <c:v>318707.56</c:v>
                </c:pt>
                <c:pt idx="31878">
                  <c:v>318717.56</c:v>
                </c:pt>
                <c:pt idx="31879">
                  <c:v>318727.53000000003</c:v>
                </c:pt>
                <c:pt idx="31880">
                  <c:v>318737.56</c:v>
                </c:pt>
                <c:pt idx="31881">
                  <c:v>318747.56</c:v>
                </c:pt>
                <c:pt idx="31882">
                  <c:v>318757.53000000003</c:v>
                </c:pt>
                <c:pt idx="31883">
                  <c:v>318767.56</c:v>
                </c:pt>
                <c:pt idx="31884">
                  <c:v>318777.53000000003</c:v>
                </c:pt>
                <c:pt idx="31885">
                  <c:v>318787.56</c:v>
                </c:pt>
                <c:pt idx="31886">
                  <c:v>318797.53000000003</c:v>
                </c:pt>
                <c:pt idx="31887">
                  <c:v>318807.53000000003</c:v>
                </c:pt>
                <c:pt idx="31888">
                  <c:v>318817.53000000003</c:v>
                </c:pt>
                <c:pt idx="31889">
                  <c:v>318827.53000000003</c:v>
                </c:pt>
                <c:pt idx="31890">
                  <c:v>318837.53000000003</c:v>
                </c:pt>
                <c:pt idx="31891">
                  <c:v>318847.53000000003</c:v>
                </c:pt>
                <c:pt idx="31892">
                  <c:v>318857.53000000003</c:v>
                </c:pt>
                <c:pt idx="31893">
                  <c:v>318867.5</c:v>
                </c:pt>
                <c:pt idx="31894">
                  <c:v>318877.53000000003</c:v>
                </c:pt>
                <c:pt idx="31895">
                  <c:v>318887.5</c:v>
                </c:pt>
                <c:pt idx="31896">
                  <c:v>318897.53000000003</c:v>
                </c:pt>
                <c:pt idx="31897">
                  <c:v>318907.5</c:v>
                </c:pt>
                <c:pt idx="31898">
                  <c:v>318917.5</c:v>
                </c:pt>
                <c:pt idx="31899">
                  <c:v>318927.5</c:v>
                </c:pt>
                <c:pt idx="31900">
                  <c:v>318937.5</c:v>
                </c:pt>
                <c:pt idx="31901">
                  <c:v>318947.5</c:v>
                </c:pt>
                <c:pt idx="31902">
                  <c:v>318957.5</c:v>
                </c:pt>
                <c:pt idx="31903">
                  <c:v>318967.5</c:v>
                </c:pt>
                <c:pt idx="31904">
                  <c:v>318977.5</c:v>
                </c:pt>
                <c:pt idx="31905">
                  <c:v>318987.5</c:v>
                </c:pt>
                <c:pt idx="31906">
                  <c:v>318997.5</c:v>
                </c:pt>
                <c:pt idx="31907">
                  <c:v>319007.5</c:v>
                </c:pt>
                <c:pt idx="31908">
                  <c:v>319017.5</c:v>
                </c:pt>
                <c:pt idx="31909">
                  <c:v>319027.5</c:v>
                </c:pt>
                <c:pt idx="31910">
                  <c:v>319037.5</c:v>
                </c:pt>
                <c:pt idx="31911">
                  <c:v>319047.5</c:v>
                </c:pt>
                <c:pt idx="31912">
                  <c:v>319057.5</c:v>
                </c:pt>
                <c:pt idx="31913">
                  <c:v>319067.5</c:v>
                </c:pt>
                <c:pt idx="31914">
                  <c:v>319077.5</c:v>
                </c:pt>
                <c:pt idx="31915">
                  <c:v>319087.46999999997</c:v>
                </c:pt>
                <c:pt idx="31916">
                  <c:v>319097.5</c:v>
                </c:pt>
                <c:pt idx="31917">
                  <c:v>319107.46999999997</c:v>
                </c:pt>
                <c:pt idx="31918">
                  <c:v>319117.46999999997</c:v>
                </c:pt>
                <c:pt idx="31919">
                  <c:v>319127.5</c:v>
                </c:pt>
                <c:pt idx="31920">
                  <c:v>319137.46999999997</c:v>
                </c:pt>
                <c:pt idx="31921">
                  <c:v>319147.5</c:v>
                </c:pt>
                <c:pt idx="31922">
                  <c:v>319157.46999999997</c:v>
                </c:pt>
                <c:pt idx="31923">
                  <c:v>319167.46999999997</c:v>
                </c:pt>
                <c:pt idx="31924">
                  <c:v>319177.46999999997</c:v>
                </c:pt>
                <c:pt idx="31925">
                  <c:v>319187.46999999997</c:v>
                </c:pt>
                <c:pt idx="31926">
                  <c:v>319197.44</c:v>
                </c:pt>
                <c:pt idx="31927">
                  <c:v>319207.46999999997</c:v>
                </c:pt>
                <c:pt idx="31928">
                  <c:v>319217.44</c:v>
                </c:pt>
                <c:pt idx="31929">
                  <c:v>319227.44</c:v>
                </c:pt>
                <c:pt idx="31930">
                  <c:v>319237.46999999997</c:v>
                </c:pt>
                <c:pt idx="31931">
                  <c:v>319247.44</c:v>
                </c:pt>
                <c:pt idx="31932">
                  <c:v>319257.46999999997</c:v>
                </c:pt>
                <c:pt idx="31933">
                  <c:v>319267.44</c:v>
                </c:pt>
                <c:pt idx="31934">
                  <c:v>319277.44</c:v>
                </c:pt>
                <c:pt idx="31935">
                  <c:v>319287.44</c:v>
                </c:pt>
                <c:pt idx="31936">
                  <c:v>319297.44</c:v>
                </c:pt>
                <c:pt idx="31937">
                  <c:v>319307.44</c:v>
                </c:pt>
                <c:pt idx="31938">
                  <c:v>319317.44</c:v>
                </c:pt>
                <c:pt idx="31939">
                  <c:v>319327.44</c:v>
                </c:pt>
                <c:pt idx="31940">
                  <c:v>319337.44</c:v>
                </c:pt>
                <c:pt idx="31941">
                  <c:v>319347.44</c:v>
                </c:pt>
                <c:pt idx="31942">
                  <c:v>319357.44</c:v>
                </c:pt>
                <c:pt idx="31943">
                  <c:v>319367.44</c:v>
                </c:pt>
                <c:pt idx="31944">
                  <c:v>319377.44</c:v>
                </c:pt>
                <c:pt idx="31945">
                  <c:v>319387.44</c:v>
                </c:pt>
                <c:pt idx="31946">
                  <c:v>319397.40999999997</c:v>
                </c:pt>
                <c:pt idx="31947">
                  <c:v>319407.44</c:v>
                </c:pt>
                <c:pt idx="31948">
                  <c:v>319417.40999999997</c:v>
                </c:pt>
                <c:pt idx="31949">
                  <c:v>319427.40999999997</c:v>
                </c:pt>
                <c:pt idx="31950">
                  <c:v>319437.44</c:v>
                </c:pt>
                <c:pt idx="31951">
                  <c:v>319447.40999999997</c:v>
                </c:pt>
                <c:pt idx="31952">
                  <c:v>319457.44</c:v>
                </c:pt>
                <c:pt idx="31953">
                  <c:v>319467.40999999997</c:v>
                </c:pt>
                <c:pt idx="31954">
                  <c:v>319477.40999999997</c:v>
                </c:pt>
                <c:pt idx="31955">
                  <c:v>319487.40999999997</c:v>
                </c:pt>
                <c:pt idx="31956">
                  <c:v>319497.40999999997</c:v>
                </c:pt>
                <c:pt idx="31957">
                  <c:v>319507.38</c:v>
                </c:pt>
                <c:pt idx="31958">
                  <c:v>319517.40999999997</c:v>
                </c:pt>
                <c:pt idx="31959">
                  <c:v>319527.40999999997</c:v>
                </c:pt>
                <c:pt idx="31960">
                  <c:v>319537.38</c:v>
                </c:pt>
                <c:pt idx="31961">
                  <c:v>319547.40999999997</c:v>
                </c:pt>
                <c:pt idx="31962">
                  <c:v>319557.38</c:v>
                </c:pt>
                <c:pt idx="31963">
                  <c:v>319567.40999999997</c:v>
                </c:pt>
                <c:pt idx="31964">
                  <c:v>319577.38</c:v>
                </c:pt>
                <c:pt idx="31965">
                  <c:v>319587.38</c:v>
                </c:pt>
                <c:pt idx="31966">
                  <c:v>319597.38</c:v>
                </c:pt>
                <c:pt idx="31967">
                  <c:v>319607.38</c:v>
                </c:pt>
                <c:pt idx="31968">
                  <c:v>319617.38</c:v>
                </c:pt>
                <c:pt idx="31969">
                  <c:v>319627.38</c:v>
                </c:pt>
                <c:pt idx="31970">
                  <c:v>319637.38</c:v>
                </c:pt>
                <c:pt idx="31971">
                  <c:v>319647.38</c:v>
                </c:pt>
                <c:pt idx="31972">
                  <c:v>319657.38</c:v>
                </c:pt>
                <c:pt idx="31973">
                  <c:v>319667.38</c:v>
                </c:pt>
                <c:pt idx="31974">
                  <c:v>319677.38</c:v>
                </c:pt>
                <c:pt idx="31975">
                  <c:v>319687.38</c:v>
                </c:pt>
                <c:pt idx="31976">
                  <c:v>319697.38</c:v>
                </c:pt>
                <c:pt idx="31977">
                  <c:v>319707.34000000003</c:v>
                </c:pt>
                <c:pt idx="31978">
                  <c:v>319717.38</c:v>
                </c:pt>
                <c:pt idx="31979">
                  <c:v>319727.38</c:v>
                </c:pt>
                <c:pt idx="31980">
                  <c:v>319737.38</c:v>
                </c:pt>
                <c:pt idx="31981">
                  <c:v>319747.38</c:v>
                </c:pt>
                <c:pt idx="31982">
                  <c:v>319757.34000000003</c:v>
                </c:pt>
                <c:pt idx="31983">
                  <c:v>319767.38</c:v>
                </c:pt>
                <c:pt idx="31984">
                  <c:v>319777.34000000003</c:v>
                </c:pt>
                <c:pt idx="31985">
                  <c:v>319787.34000000003</c:v>
                </c:pt>
                <c:pt idx="31986">
                  <c:v>319797.34000000003</c:v>
                </c:pt>
                <c:pt idx="31987">
                  <c:v>319807.34000000003</c:v>
                </c:pt>
                <c:pt idx="31988">
                  <c:v>319817.31</c:v>
                </c:pt>
                <c:pt idx="31989">
                  <c:v>319827.34000000003</c:v>
                </c:pt>
                <c:pt idx="31990">
                  <c:v>319837.34000000003</c:v>
                </c:pt>
                <c:pt idx="31991">
                  <c:v>319847.34000000003</c:v>
                </c:pt>
                <c:pt idx="31992">
                  <c:v>319857.34000000003</c:v>
                </c:pt>
                <c:pt idx="31993">
                  <c:v>319867.31</c:v>
                </c:pt>
                <c:pt idx="31994">
                  <c:v>319877.34000000003</c:v>
                </c:pt>
                <c:pt idx="31995">
                  <c:v>319887.31</c:v>
                </c:pt>
                <c:pt idx="31996">
                  <c:v>319897.31</c:v>
                </c:pt>
                <c:pt idx="31997">
                  <c:v>319907.31</c:v>
                </c:pt>
                <c:pt idx="31998">
                  <c:v>319917.31</c:v>
                </c:pt>
                <c:pt idx="31999">
                  <c:v>319927.34000000003</c:v>
                </c:pt>
                <c:pt idx="32000">
                  <c:v>319937.31</c:v>
                </c:pt>
                <c:pt idx="32001">
                  <c:v>319947.31</c:v>
                </c:pt>
                <c:pt idx="32002">
                  <c:v>319957.31</c:v>
                </c:pt>
                <c:pt idx="32003">
                  <c:v>319967.31</c:v>
                </c:pt>
                <c:pt idx="32004">
                  <c:v>319977.31</c:v>
                </c:pt>
                <c:pt idx="32005">
                  <c:v>319987.31</c:v>
                </c:pt>
                <c:pt idx="32006">
                  <c:v>319997.31</c:v>
                </c:pt>
                <c:pt idx="32007">
                  <c:v>320007.31</c:v>
                </c:pt>
                <c:pt idx="32008">
                  <c:v>320017.28000000003</c:v>
                </c:pt>
                <c:pt idx="32009">
                  <c:v>320027.31</c:v>
                </c:pt>
                <c:pt idx="32010">
                  <c:v>320037.31</c:v>
                </c:pt>
                <c:pt idx="32011">
                  <c:v>320047.31</c:v>
                </c:pt>
                <c:pt idx="32012">
                  <c:v>320057.31</c:v>
                </c:pt>
                <c:pt idx="32013">
                  <c:v>320067.28000000003</c:v>
                </c:pt>
                <c:pt idx="32014">
                  <c:v>320077.31</c:v>
                </c:pt>
                <c:pt idx="32015">
                  <c:v>320087.28000000003</c:v>
                </c:pt>
                <c:pt idx="32016">
                  <c:v>320097.28000000003</c:v>
                </c:pt>
                <c:pt idx="32017">
                  <c:v>320107.28000000003</c:v>
                </c:pt>
                <c:pt idx="32018">
                  <c:v>320117.28000000003</c:v>
                </c:pt>
                <c:pt idx="32019">
                  <c:v>320127.31</c:v>
                </c:pt>
                <c:pt idx="32020">
                  <c:v>320137.28000000003</c:v>
                </c:pt>
                <c:pt idx="32021">
                  <c:v>320147.28000000003</c:v>
                </c:pt>
                <c:pt idx="32022">
                  <c:v>320157.28000000003</c:v>
                </c:pt>
                <c:pt idx="32023">
                  <c:v>320167.28000000003</c:v>
                </c:pt>
                <c:pt idx="32024">
                  <c:v>320177.25</c:v>
                </c:pt>
                <c:pt idx="32025">
                  <c:v>320187.28000000003</c:v>
                </c:pt>
                <c:pt idx="32026">
                  <c:v>320197.25</c:v>
                </c:pt>
                <c:pt idx="32027">
                  <c:v>320207.25</c:v>
                </c:pt>
                <c:pt idx="32028">
                  <c:v>320217.25</c:v>
                </c:pt>
                <c:pt idx="32029">
                  <c:v>320227.25</c:v>
                </c:pt>
                <c:pt idx="32030">
                  <c:v>320237.28000000003</c:v>
                </c:pt>
                <c:pt idx="32031">
                  <c:v>320247.25</c:v>
                </c:pt>
                <c:pt idx="32032">
                  <c:v>320257.25</c:v>
                </c:pt>
                <c:pt idx="32033">
                  <c:v>320267.25</c:v>
                </c:pt>
                <c:pt idx="32034">
                  <c:v>320277.25</c:v>
                </c:pt>
                <c:pt idx="32035">
                  <c:v>320287.25</c:v>
                </c:pt>
                <c:pt idx="32036">
                  <c:v>320297.25</c:v>
                </c:pt>
                <c:pt idx="32037">
                  <c:v>320307.25</c:v>
                </c:pt>
                <c:pt idx="32038">
                  <c:v>320317.25</c:v>
                </c:pt>
                <c:pt idx="32039">
                  <c:v>320327.25</c:v>
                </c:pt>
                <c:pt idx="32040">
                  <c:v>320337.25</c:v>
                </c:pt>
                <c:pt idx="32041">
                  <c:v>320347.25</c:v>
                </c:pt>
                <c:pt idx="32042">
                  <c:v>320357.25</c:v>
                </c:pt>
                <c:pt idx="32043">
                  <c:v>320367.25</c:v>
                </c:pt>
                <c:pt idx="32044">
                  <c:v>320377.21999999997</c:v>
                </c:pt>
                <c:pt idx="32045">
                  <c:v>320387.25</c:v>
                </c:pt>
                <c:pt idx="32046">
                  <c:v>320397.21999999997</c:v>
                </c:pt>
                <c:pt idx="32047">
                  <c:v>320407.25</c:v>
                </c:pt>
                <c:pt idx="32048">
                  <c:v>320417.21999999997</c:v>
                </c:pt>
                <c:pt idx="32049">
                  <c:v>320427.21999999997</c:v>
                </c:pt>
                <c:pt idx="32050">
                  <c:v>320437.25</c:v>
                </c:pt>
                <c:pt idx="32051">
                  <c:v>320447.21999999997</c:v>
                </c:pt>
                <c:pt idx="32052">
                  <c:v>320457.21999999997</c:v>
                </c:pt>
                <c:pt idx="32053">
                  <c:v>320467.21999999997</c:v>
                </c:pt>
                <c:pt idx="32054">
                  <c:v>320477.21999999997</c:v>
                </c:pt>
                <c:pt idx="32055">
                  <c:v>320487.19</c:v>
                </c:pt>
                <c:pt idx="32056">
                  <c:v>320497.21999999997</c:v>
                </c:pt>
                <c:pt idx="32057">
                  <c:v>320507.19</c:v>
                </c:pt>
                <c:pt idx="32058">
                  <c:v>320517.21999999997</c:v>
                </c:pt>
                <c:pt idx="32059">
                  <c:v>320527.21999999997</c:v>
                </c:pt>
                <c:pt idx="32060">
                  <c:v>320537.19</c:v>
                </c:pt>
                <c:pt idx="32061">
                  <c:v>320547.21999999997</c:v>
                </c:pt>
                <c:pt idx="32062">
                  <c:v>320557.19</c:v>
                </c:pt>
                <c:pt idx="32063">
                  <c:v>320567.19</c:v>
                </c:pt>
                <c:pt idx="32064">
                  <c:v>320577.19</c:v>
                </c:pt>
                <c:pt idx="32065">
                  <c:v>320587.19</c:v>
                </c:pt>
                <c:pt idx="32066">
                  <c:v>320597.19</c:v>
                </c:pt>
                <c:pt idx="32067">
                  <c:v>320607.19</c:v>
                </c:pt>
                <c:pt idx="32068">
                  <c:v>320617.19</c:v>
                </c:pt>
                <c:pt idx="32069">
                  <c:v>320627.19</c:v>
                </c:pt>
                <c:pt idx="32070">
                  <c:v>320637.19</c:v>
                </c:pt>
                <c:pt idx="32071">
                  <c:v>320647.19</c:v>
                </c:pt>
                <c:pt idx="32072">
                  <c:v>320657.19</c:v>
                </c:pt>
                <c:pt idx="32073">
                  <c:v>320667.19</c:v>
                </c:pt>
                <c:pt idx="32074">
                  <c:v>320677.19</c:v>
                </c:pt>
                <c:pt idx="32075">
                  <c:v>320687.15999999997</c:v>
                </c:pt>
                <c:pt idx="32076">
                  <c:v>320697.19</c:v>
                </c:pt>
                <c:pt idx="32077">
                  <c:v>320707.15999999997</c:v>
                </c:pt>
                <c:pt idx="32078">
                  <c:v>320717.19</c:v>
                </c:pt>
                <c:pt idx="32079">
                  <c:v>320727.19</c:v>
                </c:pt>
                <c:pt idx="32080">
                  <c:v>320737.15999999997</c:v>
                </c:pt>
                <c:pt idx="32081">
                  <c:v>320747.19</c:v>
                </c:pt>
                <c:pt idx="32082">
                  <c:v>320757.15999999997</c:v>
                </c:pt>
                <c:pt idx="32083">
                  <c:v>320767.15999999997</c:v>
                </c:pt>
                <c:pt idx="32084">
                  <c:v>320777.15999999997</c:v>
                </c:pt>
                <c:pt idx="32085">
                  <c:v>320787.15999999997</c:v>
                </c:pt>
                <c:pt idx="32086">
                  <c:v>320797.15999999997</c:v>
                </c:pt>
                <c:pt idx="32087">
                  <c:v>320807.15999999997</c:v>
                </c:pt>
                <c:pt idx="32088">
                  <c:v>320817.15999999997</c:v>
                </c:pt>
                <c:pt idx="32089">
                  <c:v>320827.15999999997</c:v>
                </c:pt>
                <c:pt idx="32090">
                  <c:v>320837.15999999997</c:v>
                </c:pt>
                <c:pt idx="32091">
                  <c:v>320847.13</c:v>
                </c:pt>
                <c:pt idx="32092">
                  <c:v>320857.15999999997</c:v>
                </c:pt>
                <c:pt idx="32093">
                  <c:v>320867.13</c:v>
                </c:pt>
                <c:pt idx="32094">
                  <c:v>320877.15999999997</c:v>
                </c:pt>
                <c:pt idx="32095">
                  <c:v>320887.13</c:v>
                </c:pt>
                <c:pt idx="32096">
                  <c:v>320897.13</c:v>
                </c:pt>
                <c:pt idx="32097">
                  <c:v>320907.13</c:v>
                </c:pt>
                <c:pt idx="32098">
                  <c:v>320917.13</c:v>
                </c:pt>
                <c:pt idx="32099">
                  <c:v>320927.13</c:v>
                </c:pt>
                <c:pt idx="32100">
                  <c:v>320937.13</c:v>
                </c:pt>
                <c:pt idx="32101">
                  <c:v>320947.13</c:v>
                </c:pt>
                <c:pt idx="32102">
                  <c:v>320957.13</c:v>
                </c:pt>
                <c:pt idx="32103">
                  <c:v>320967.13</c:v>
                </c:pt>
                <c:pt idx="32104">
                  <c:v>320977.13</c:v>
                </c:pt>
                <c:pt idx="32105">
                  <c:v>320987.13</c:v>
                </c:pt>
                <c:pt idx="32106">
                  <c:v>320997.13</c:v>
                </c:pt>
                <c:pt idx="32107">
                  <c:v>321007.13</c:v>
                </c:pt>
                <c:pt idx="32108">
                  <c:v>321017.13</c:v>
                </c:pt>
                <c:pt idx="32109">
                  <c:v>321027.13</c:v>
                </c:pt>
                <c:pt idx="32110">
                  <c:v>321037.13</c:v>
                </c:pt>
                <c:pt idx="32111">
                  <c:v>321047.09000000003</c:v>
                </c:pt>
                <c:pt idx="32112">
                  <c:v>321057.13</c:v>
                </c:pt>
                <c:pt idx="32113">
                  <c:v>321067.09000000003</c:v>
                </c:pt>
                <c:pt idx="32114">
                  <c:v>321077.13</c:v>
                </c:pt>
                <c:pt idx="32115">
                  <c:v>321087.09000000003</c:v>
                </c:pt>
                <c:pt idx="32116">
                  <c:v>321097.09000000003</c:v>
                </c:pt>
                <c:pt idx="32117">
                  <c:v>321107.09000000003</c:v>
                </c:pt>
                <c:pt idx="32118">
                  <c:v>321117.09000000003</c:v>
                </c:pt>
                <c:pt idx="32119">
                  <c:v>321127.09000000003</c:v>
                </c:pt>
                <c:pt idx="32120">
                  <c:v>321137.09000000003</c:v>
                </c:pt>
                <c:pt idx="32121">
                  <c:v>321147.09000000003</c:v>
                </c:pt>
                <c:pt idx="32122">
                  <c:v>321157.06</c:v>
                </c:pt>
                <c:pt idx="32123">
                  <c:v>321167.09000000003</c:v>
                </c:pt>
                <c:pt idx="32124">
                  <c:v>321177.06</c:v>
                </c:pt>
                <c:pt idx="32125">
                  <c:v>321187.09000000003</c:v>
                </c:pt>
                <c:pt idx="32126">
                  <c:v>321197.06</c:v>
                </c:pt>
                <c:pt idx="32127">
                  <c:v>321207.06</c:v>
                </c:pt>
                <c:pt idx="32128">
                  <c:v>321217.09000000003</c:v>
                </c:pt>
                <c:pt idx="32129">
                  <c:v>321227.06</c:v>
                </c:pt>
                <c:pt idx="32130">
                  <c:v>321237.06</c:v>
                </c:pt>
                <c:pt idx="32131">
                  <c:v>321247.06</c:v>
                </c:pt>
                <c:pt idx="32132">
                  <c:v>321257.06</c:v>
                </c:pt>
                <c:pt idx="32133">
                  <c:v>321267.06</c:v>
                </c:pt>
                <c:pt idx="32134">
                  <c:v>321277.06</c:v>
                </c:pt>
                <c:pt idx="32135">
                  <c:v>321287.06</c:v>
                </c:pt>
                <c:pt idx="32136">
                  <c:v>321297.06</c:v>
                </c:pt>
                <c:pt idx="32137">
                  <c:v>321307.06</c:v>
                </c:pt>
                <c:pt idx="32138">
                  <c:v>321317.06</c:v>
                </c:pt>
                <c:pt idx="32139">
                  <c:v>321327.06</c:v>
                </c:pt>
                <c:pt idx="32140">
                  <c:v>321337.06</c:v>
                </c:pt>
                <c:pt idx="32141">
                  <c:v>321347.06</c:v>
                </c:pt>
                <c:pt idx="32142">
                  <c:v>321357.03000000003</c:v>
                </c:pt>
                <c:pt idx="32143">
                  <c:v>321367.06</c:v>
                </c:pt>
                <c:pt idx="32144">
                  <c:v>321377.03000000003</c:v>
                </c:pt>
                <c:pt idx="32145">
                  <c:v>321387.06</c:v>
                </c:pt>
                <c:pt idx="32146">
                  <c:v>321397.03000000003</c:v>
                </c:pt>
                <c:pt idx="32147">
                  <c:v>321407.03000000003</c:v>
                </c:pt>
                <c:pt idx="32148">
                  <c:v>321417.06</c:v>
                </c:pt>
                <c:pt idx="32149">
                  <c:v>321427.03000000003</c:v>
                </c:pt>
                <c:pt idx="32150">
                  <c:v>321437.03000000003</c:v>
                </c:pt>
                <c:pt idx="32151">
                  <c:v>321447.03000000003</c:v>
                </c:pt>
                <c:pt idx="32152">
                  <c:v>321457.03000000003</c:v>
                </c:pt>
                <c:pt idx="32153">
                  <c:v>321467.03000000003</c:v>
                </c:pt>
                <c:pt idx="32154">
                  <c:v>321477.03000000003</c:v>
                </c:pt>
                <c:pt idx="32155">
                  <c:v>321487</c:v>
                </c:pt>
                <c:pt idx="32156">
                  <c:v>321497.03000000003</c:v>
                </c:pt>
                <c:pt idx="32157">
                  <c:v>321507</c:v>
                </c:pt>
                <c:pt idx="32158">
                  <c:v>321517</c:v>
                </c:pt>
                <c:pt idx="32159">
                  <c:v>321527.03000000003</c:v>
                </c:pt>
                <c:pt idx="32160">
                  <c:v>321537</c:v>
                </c:pt>
                <c:pt idx="32161">
                  <c:v>321547.03000000003</c:v>
                </c:pt>
                <c:pt idx="32162">
                  <c:v>321557</c:v>
                </c:pt>
                <c:pt idx="32163">
                  <c:v>321567</c:v>
                </c:pt>
                <c:pt idx="32164">
                  <c:v>321577</c:v>
                </c:pt>
                <c:pt idx="32165">
                  <c:v>321587</c:v>
                </c:pt>
                <c:pt idx="32166">
                  <c:v>321597</c:v>
                </c:pt>
                <c:pt idx="32167">
                  <c:v>321607</c:v>
                </c:pt>
                <c:pt idx="32168">
                  <c:v>321617</c:v>
                </c:pt>
                <c:pt idx="32169">
                  <c:v>321627</c:v>
                </c:pt>
                <c:pt idx="32170">
                  <c:v>321637</c:v>
                </c:pt>
                <c:pt idx="32171">
                  <c:v>321647</c:v>
                </c:pt>
                <c:pt idx="32172">
                  <c:v>321657</c:v>
                </c:pt>
                <c:pt idx="32173">
                  <c:v>321667</c:v>
                </c:pt>
                <c:pt idx="32174">
                  <c:v>321677</c:v>
                </c:pt>
                <c:pt idx="32175">
                  <c:v>321686.96999999997</c:v>
                </c:pt>
                <c:pt idx="32176">
                  <c:v>321697</c:v>
                </c:pt>
                <c:pt idx="32177">
                  <c:v>321706.96999999997</c:v>
                </c:pt>
                <c:pt idx="32178">
                  <c:v>321716.96999999997</c:v>
                </c:pt>
                <c:pt idx="32179">
                  <c:v>321727</c:v>
                </c:pt>
                <c:pt idx="32180">
                  <c:v>321736.96999999997</c:v>
                </c:pt>
                <c:pt idx="32181">
                  <c:v>321747</c:v>
                </c:pt>
                <c:pt idx="32182">
                  <c:v>321756.96999999997</c:v>
                </c:pt>
                <c:pt idx="32183">
                  <c:v>321766.96999999997</c:v>
                </c:pt>
                <c:pt idx="32184">
                  <c:v>321776.96999999997</c:v>
                </c:pt>
                <c:pt idx="32185">
                  <c:v>321786.96999999997</c:v>
                </c:pt>
                <c:pt idx="32186">
                  <c:v>321796.94</c:v>
                </c:pt>
                <c:pt idx="32187">
                  <c:v>321806.96999999997</c:v>
                </c:pt>
                <c:pt idx="32188">
                  <c:v>321816.96999999997</c:v>
                </c:pt>
                <c:pt idx="32189">
                  <c:v>321826.94</c:v>
                </c:pt>
                <c:pt idx="32190">
                  <c:v>321836.96999999997</c:v>
                </c:pt>
                <c:pt idx="32191">
                  <c:v>321846.94</c:v>
                </c:pt>
                <c:pt idx="32192">
                  <c:v>321856.96999999997</c:v>
                </c:pt>
                <c:pt idx="32193">
                  <c:v>321866.94</c:v>
                </c:pt>
                <c:pt idx="32194">
                  <c:v>321876.94</c:v>
                </c:pt>
                <c:pt idx="32195">
                  <c:v>321886.94</c:v>
                </c:pt>
                <c:pt idx="32196">
                  <c:v>321896.94</c:v>
                </c:pt>
                <c:pt idx="32197">
                  <c:v>321906.94</c:v>
                </c:pt>
                <c:pt idx="32198">
                  <c:v>321916.94</c:v>
                </c:pt>
                <c:pt idx="32199">
                  <c:v>321926.94</c:v>
                </c:pt>
                <c:pt idx="32200">
                  <c:v>321936.94</c:v>
                </c:pt>
                <c:pt idx="32201">
                  <c:v>321946.94</c:v>
                </c:pt>
                <c:pt idx="32202">
                  <c:v>321956.94</c:v>
                </c:pt>
                <c:pt idx="32203">
                  <c:v>321966.94</c:v>
                </c:pt>
                <c:pt idx="32204">
                  <c:v>321976.94</c:v>
                </c:pt>
                <c:pt idx="32205">
                  <c:v>321986.94</c:v>
                </c:pt>
                <c:pt idx="32206">
                  <c:v>321996.90999999997</c:v>
                </c:pt>
                <c:pt idx="32207">
                  <c:v>322006.94</c:v>
                </c:pt>
                <c:pt idx="32208">
                  <c:v>322016.94</c:v>
                </c:pt>
                <c:pt idx="32209">
                  <c:v>322026.90999999997</c:v>
                </c:pt>
                <c:pt idx="32210">
                  <c:v>322036.94</c:v>
                </c:pt>
                <c:pt idx="32211">
                  <c:v>322046.90999999997</c:v>
                </c:pt>
                <c:pt idx="32212">
                  <c:v>322056.94</c:v>
                </c:pt>
                <c:pt idx="32213">
                  <c:v>322066.90999999997</c:v>
                </c:pt>
                <c:pt idx="32214">
                  <c:v>322076.90999999997</c:v>
                </c:pt>
                <c:pt idx="32215">
                  <c:v>322086.90999999997</c:v>
                </c:pt>
                <c:pt idx="32216">
                  <c:v>322096.90999999997</c:v>
                </c:pt>
                <c:pt idx="32217">
                  <c:v>322106.88</c:v>
                </c:pt>
                <c:pt idx="32218">
                  <c:v>322116.90999999997</c:v>
                </c:pt>
                <c:pt idx="32219">
                  <c:v>322126.90999999997</c:v>
                </c:pt>
                <c:pt idx="32220">
                  <c:v>322136.90999999997</c:v>
                </c:pt>
                <c:pt idx="32221">
                  <c:v>322146.90999999997</c:v>
                </c:pt>
                <c:pt idx="32222">
                  <c:v>322156.88</c:v>
                </c:pt>
                <c:pt idx="32223">
                  <c:v>322166.90999999997</c:v>
                </c:pt>
                <c:pt idx="32224">
                  <c:v>322176.88</c:v>
                </c:pt>
                <c:pt idx="32225">
                  <c:v>322186.88</c:v>
                </c:pt>
                <c:pt idx="32226">
                  <c:v>322196.88</c:v>
                </c:pt>
                <c:pt idx="32227">
                  <c:v>322206.88</c:v>
                </c:pt>
                <c:pt idx="32228">
                  <c:v>322216.90999999997</c:v>
                </c:pt>
                <c:pt idx="32229">
                  <c:v>322226.88</c:v>
                </c:pt>
                <c:pt idx="32230">
                  <c:v>322236.88</c:v>
                </c:pt>
                <c:pt idx="32231">
                  <c:v>322246.88</c:v>
                </c:pt>
                <c:pt idx="32232">
                  <c:v>322256.88</c:v>
                </c:pt>
                <c:pt idx="32233">
                  <c:v>322266.88</c:v>
                </c:pt>
                <c:pt idx="32234">
                  <c:v>322276.88</c:v>
                </c:pt>
                <c:pt idx="32235">
                  <c:v>322286.88</c:v>
                </c:pt>
                <c:pt idx="32236">
                  <c:v>322296.88</c:v>
                </c:pt>
                <c:pt idx="32237">
                  <c:v>322306.84000000003</c:v>
                </c:pt>
                <c:pt idx="32238">
                  <c:v>322316.88</c:v>
                </c:pt>
                <c:pt idx="32239">
                  <c:v>322326.88</c:v>
                </c:pt>
                <c:pt idx="32240">
                  <c:v>322336.88</c:v>
                </c:pt>
                <c:pt idx="32241">
                  <c:v>322346.88</c:v>
                </c:pt>
                <c:pt idx="32242">
                  <c:v>322356.84000000003</c:v>
                </c:pt>
                <c:pt idx="32243">
                  <c:v>322366.88</c:v>
                </c:pt>
                <c:pt idx="32244">
                  <c:v>322376.84000000003</c:v>
                </c:pt>
                <c:pt idx="32245">
                  <c:v>322386.84000000003</c:v>
                </c:pt>
                <c:pt idx="32246">
                  <c:v>322396.84000000003</c:v>
                </c:pt>
                <c:pt idx="32247">
                  <c:v>322406.84000000003</c:v>
                </c:pt>
                <c:pt idx="32248">
                  <c:v>322416.88</c:v>
                </c:pt>
                <c:pt idx="32249">
                  <c:v>322426.84000000003</c:v>
                </c:pt>
                <c:pt idx="32250">
                  <c:v>322436.84000000003</c:v>
                </c:pt>
                <c:pt idx="32251">
                  <c:v>322446.84000000003</c:v>
                </c:pt>
                <c:pt idx="32252">
                  <c:v>322456.84000000003</c:v>
                </c:pt>
                <c:pt idx="32253">
                  <c:v>322466.81</c:v>
                </c:pt>
                <c:pt idx="32254">
                  <c:v>322476.84000000003</c:v>
                </c:pt>
                <c:pt idx="32255">
                  <c:v>322486.81</c:v>
                </c:pt>
                <c:pt idx="32256">
                  <c:v>322496.81</c:v>
                </c:pt>
                <c:pt idx="32257">
                  <c:v>322506.81</c:v>
                </c:pt>
                <c:pt idx="32258">
                  <c:v>322516.81</c:v>
                </c:pt>
                <c:pt idx="32259">
                  <c:v>322526.84000000003</c:v>
                </c:pt>
                <c:pt idx="32260">
                  <c:v>322536.81</c:v>
                </c:pt>
                <c:pt idx="32261">
                  <c:v>322546.81</c:v>
                </c:pt>
                <c:pt idx="32262">
                  <c:v>322556.81</c:v>
                </c:pt>
                <c:pt idx="32263">
                  <c:v>322566.81</c:v>
                </c:pt>
                <c:pt idx="32264">
                  <c:v>322576.81</c:v>
                </c:pt>
                <c:pt idx="32265">
                  <c:v>322586.81</c:v>
                </c:pt>
                <c:pt idx="32266">
                  <c:v>322596.81</c:v>
                </c:pt>
                <c:pt idx="32267">
                  <c:v>322606.81</c:v>
                </c:pt>
                <c:pt idx="32268">
                  <c:v>322616.81</c:v>
                </c:pt>
                <c:pt idx="32269">
                  <c:v>322626.81</c:v>
                </c:pt>
                <c:pt idx="32270">
                  <c:v>322636.81</c:v>
                </c:pt>
                <c:pt idx="32271">
                  <c:v>322646.81</c:v>
                </c:pt>
                <c:pt idx="32272">
                  <c:v>322656.81</c:v>
                </c:pt>
                <c:pt idx="32273">
                  <c:v>322666.78000000003</c:v>
                </c:pt>
                <c:pt idx="32274">
                  <c:v>322676.81</c:v>
                </c:pt>
                <c:pt idx="32275">
                  <c:v>322686.78000000003</c:v>
                </c:pt>
                <c:pt idx="32276">
                  <c:v>322696.78000000003</c:v>
                </c:pt>
                <c:pt idx="32277">
                  <c:v>322706.78000000003</c:v>
                </c:pt>
                <c:pt idx="32278">
                  <c:v>322716.78000000003</c:v>
                </c:pt>
                <c:pt idx="32279">
                  <c:v>322726.81</c:v>
                </c:pt>
                <c:pt idx="32280">
                  <c:v>322736.78000000003</c:v>
                </c:pt>
                <c:pt idx="32281">
                  <c:v>322746.78000000003</c:v>
                </c:pt>
                <c:pt idx="32282">
                  <c:v>322756.78000000003</c:v>
                </c:pt>
                <c:pt idx="32283">
                  <c:v>322766.78000000003</c:v>
                </c:pt>
                <c:pt idx="32284">
                  <c:v>322776.75</c:v>
                </c:pt>
                <c:pt idx="32285">
                  <c:v>322786.78000000003</c:v>
                </c:pt>
                <c:pt idx="32286">
                  <c:v>322796.75</c:v>
                </c:pt>
                <c:pt idx="32287">
                  <c:v>322806.78000000003</c:v>
                </c:pt>
                <c:pt idx="32288">
                  <c:v>322816.78000000003</c:v>
                </c:pt>
                <c:pt idx="32289">
                  <c:v>322826.75</c:v>
                </c:pt>
                <c:pt idx="32290">
                  <c:v>322836.78000000003</c:v>
                </c:pt>
                <c:pt idx="32291">
                  <c:v>322846.75</c:v>
                </c:pt>
                <c:pt idx="32292">
                  <c:v>322856.75</c:v>
                </c:pt>
                <c:pt idx="32293">
                  <c:v>322866.75</c:v>
                </c:pt>
                <c:pt idx="32294">
                  <c:v>322876.75</c:v>
                </c:pt>
                <c:pt idx="32295">
                  <c:v>322886.75</c:v>
                </c:pt>
                <c:pt idx="32296">
                  <c:v>322896.75</c:v>
                </c:pt>
                <c:pt idx="32297">
                  <c:v>322906.75</c:v>
                </c:pt>
                <c:pt idx="32298">
                  <c:v>322916.75</c:v>
                </c:pt>
                <c:pt idx="32299">
                  <c:v>322926.75</c:v>
                </c:pt>
                <c:pt idx="32300">
                  <c:v>322936.75</c:v>
                </c:pt>
                <c:pt idx="32301">
                  <c:v>322946.75</c:v>
                </c:pt>
                <c:pt idx="32302">
                  <c:v>322956.75</c:v>
                </c:pt>
                <c:pt idx="32303">
                  <c:v>322966.75</c:v>
                </c:pt>
                <c:pt idx="32304">
                  <c:v>322976.71999999997</c:v>
                </c:pt>
                <c:pt idx="32305">
                  <c:v>322986.75</c:v>
                </c:pt>
                <c:pt idx="32306">
                  <c:v>322996.71999999997</c:v>
                </c:pt>
                <c:pt idx="32307">
                  <c:v>323006.75</c:v>
                </c:pt>
                <c:pt idx="32308">
                  <c:v>323016.75</c:v>
                </c:pt>
                <c:pt idx="32309">
                  <c:v>323026.71999999997</c:v>
                </c:pt>
                <c:pt idx="32310">
                  <c:v>323036.75</c:v>
                </c:pt>
                <c:pt idx="32311">
                  <c:v>323046.71999999997</c:v>
                </c:pt>
                <c:pt idx="32312">
                  <c:v>323056.71999999997</c:v>
                </c:pt>
                <c:pt idx="32313">
                  <c:v>323066.71999999997</c:v>
                </c:pt>
                <c:pt idx="32314">
                  <c:v>323076.71999999997</c:v>
                </c:pt>
                <c:pt idx="32315">
                  <c:v>323086.69</c:v>
                </c:pt>
                <c:pt idx="32316">
                  <c:v>323096.71999999997</c:v>
                </c:pt>
                <c:pt idx="32317">
                  <c:v>323106.69</c:v>
                </c:pt>
                <c:pt idx="32318">
                  <c:v>323116.71999999997</c:v>
                </c:pt>
                <c:pt idx="32319">
                  <c:v>323126.71999999997</c:v>
                </c:pt>
                <c:pt idx="32320">
                  <c:v>323136.69</c:v>
                </c:pt>
                <c:pt idx="32321">
                  <c:v>323146.71999999997</c:v>
                </c:pt>
                <c:pt idx="32322">
                  <c:v>323156.69</c:v>
                </c:pt>
                <c:pt idx="32323">
                  <c:v>323166.69</c:v>
                </c:pt>
                <c:pt idx="32324">
                  <c:v>323176.69</c:v>
                </c:pt>
                <c:pt idx="32325">
                  <c:v>323186.69</c:v>
                </c:pt>
                <c:pt idx="32326">
                  <c:v>323196.69</c:v>
                </c:pt>
                <c:pt idx="32327">
                  <c:v>323206.69</c:v>
                </c:pt>
                <c:pt idx="32328">
                  <c:v>323216.69</c:v>
                </c:pt>
                <c:pt idx="32329">
                  <c:v>323226.69</c:v>
                </c:pt>
                <c:pt idx="32330">
                  <c:v>323236.69</c:v>
                </c:pt>
                <c:pt idx="32331">
                  <c:v>323246.69</c:v>
                </c:pt>
                <c:pt idx="32332">
                  <c:v>323256.69</c:v>
                </c:pt>
                <c:pt idx="32333">
                  <c:v>323266.69</c:v>
                </c:pt>
                <c:pt idx="32334">
                  <c:v>323276.69</c:v>
                </c:pt>
                <c:pt idx="32335">
                  <c:v>323286.65999999997</c:v>
                </c:pt>
                <c:pt idx="32336">
                  <c:v>323296.69</c:v>
                </c:pt>
                <c:pt idx="32337">
                  <c:v>323306.65999999997</c:v>
                </c:pt>
                <c:pt idx="32338">
                  <c:v>323316.69</c:v>
                </c:pt>
                <c:pt idx="32339">
                  <c:v>323326.69</c:v>
                </c:pt>
                <c:pt idx="32340">
                  <c:v>323336.65999999997</c:v>
                </c:pt>
                <c:pt idx="32341">
                  <c:v>323346.69</c:v>
                </c:pt>
                <c:pt idx="32342">
                  <c:v>323356.65999999997</c:v>
                </c:pt>
                <c:pt idx="32343">
                  <c:v>323366.65999999997</c:v>
                </c:pt>
                <c:pt idx="32344">
                  <c:v>323376.65999999997</c:v>
                </c:pt>
                <c:pt idx="32345">
                  <c:v>323386.65999999997</c:v>
                </c:pt>
                <c:pt idx="32346">
                  <c:v>323396.65999999997</c:v>
                </c:pt>
                <c:pt idx="32347">
                  <c:v>323406.65999999997</c:v>
                </c:pt>
                <c:pt idx="32348">
                  <c:v>323416.65999999997</c:v>
                </c:pt>
                <c:pt idx="32349">
                  <c:v>323426.65999999997</c:v>
                </c:pt>
                <c:pt idx="32350">
                  <c:v>323436.65999999997</c:v>
                </c:pt>
                <c:pt idx="32351">
                  <c:v>323446.63</c:v>
                </c:pt>
                <c:pt idx="32352">
                  <c:v>323456.65999999997</c:v>
                </c:pt>
                <c:pt idx="32353">
                  <c:v>323466.63</c:v>
                </c:pt>
                <c:pt idx="32354">
                  <c:v>323476.65999999997</c:v>
                </c:pt>
                <c:pt idx="32355">
                  <c:v>323486.63</c:v>
                </c:pt>
                <c:pt idx="32356">
                  <c:v>323496.63</c:v>
                </c:pt>
                <c:pt idx="32357">
                  <c:v>323506.63</c:v>
                </c:pt>
                <c:pt idx="32358">
                  <c:v>323516.63</c:v>
                </c:pt>
                <c:pt idx="32359">
                  <c:v>323526.63</c:v>
                </c:pt>
                <c:pt idx="32360">
                  <c:v>323536.63</c:v>
                </c:pt>
                <c:pt idx="32361">
                  <c:v>323546.63</c:v>
                </c:pt>
                <c:pt idx="32362">
                  <c:v>323556.63</c:v>
                </c:pt>
                <c:pt idx="32363">
                  <c:v>323566.63</c:v>
                </c:pt>
                <c:pt idx="32364">
                  <c:v>323576.63</c:v>
                </c:pt>
                <c:pt idx="32365">
                  <c:v>323586.63</c:v>
                </c:pt>
                <c:pt idx="32366">
                  <c:v>323596.63</c:v>
                </c:pt>
                <c:pt idx="32367">
                  <c:v>323606.63</c:v>
                </c:pt>
                <c:pt idx="32368">
                  <c:v>323616.59000000003</c:v>
                </c:pt>
                <c:pt idx="32369">
                  <c:v>323626.63</c:v>
                </c:pt>
                <c:pt idx="32370">
                  <c:v>323636.63</c:v>
                </c:pt>
                <c:pt idx="32371">
                  <c:v>323646.59000000003</c:v>
                </c:pt>
                <c:pt idx="32372">
                  <c:v>323656.63</c:v>
                </c:pt>
                <c:pt idx="32373">
                  <c:v>323666.59000000003</c:v>
                </c:pt>
                <c:pt idx="32374">
                  <c:v>323676.63</c:v>
                </c:pt>
                <c:pt idx="32375">
                  <c:v>323686.59000000003</c:v>
                </c:pt>
                <c:pt idx="32376">
                  <c:v>323696.59000000003</c:v>
                </c:pt>
                <c:pt idx="32377">
                  <c:v>323706.59000000003</c:v>
                </c:pt>
                <c:pt idx="32378">
                  <c:v>323716.59000000003</c:v>
                </c:pt>
                <c:pt idx="32379">
                  <c:v>323726.59000000003</c:v>
                </c:pt>
                <c:pt idx="32380">
                  <c:v>323736.59000000003</c:v>
                </c:pt>
                <c:pt idx="32381">
                  <c:v>323746.59000000003</c:v>
                </c:pt>
                <c:pt idx="32382">
                  <c:v>323756.56</c:v>
                </c:pt>
                <c:pt idx="32383">
                  <c:v>323766.59000000003</c:v>
                </c:pt>
                <c:pt idx="32384">
                  <c:v>323776.56</c:v>
                </c:pt>
                <c:pt idx="32385">
                  <c:v>323786.59000000003</c:v>
                </c:pt>
                <c:pt idx="32386">
                  <c:v>323796.59000000003</c:v>
                </c:pt>
                <c:pt idx="32387">
                  <c:v>323806.56</c:v>
                </c:pt>
                <c:pt idx="32388">
                  <c:v>323816.56</c:v>
                </c:pt>
                <c:pt idx="32389">
                  <c:v>323826.56</c:v>
                </c:pt>
                <c:pt idx="32390">
                  <c:v>323836.56</c:v>
                </c:pt>
                <c:pt idx="32391">
                  <c:v>323846.56</c:v>
                </c:pt>
                <c:pt idx="32392">
                  <c:v>323856.56</c:v>
                </c:pt>
                <c:pt idx="32393">
                  <c:v>323866.56</c:v>
                </c:pt>
                <c:pt idx="32394">
                  <c:v>323876.56</c:v>
                </c:pt>
                <c:pt idx="32395">
                  <c:v>323886.56</c:v>
                </c:pt>
                <c:pt idx="32396">
                  <c:v>323896.56</c:v>
                </c:pt>
                <c:pt idx="32397">
                  <c:v>323906.56</c:v>
                </c:pt>
                <c:pt idx="32398">
                  <c:v>323916.56</c:v>
                </c:pt>
                <c:pt idx="32399">
                  <c:v>323926.56</c:v>
                </c:pt>
                <c:pt idx="32400">
                  <c:v>323936.56</c:v>
                </c:pt>
                <c:pt idx="32401">
                  <c:v>323946.56</c:v>
                </c:pt>
                <c:pt idx="32402">
                  <c:v>323956.56</c:v>
                </c:pt>
                <c:pt idx="32403">
                  <c:v>323966.56</c:v>
                </c:pt>
                <c:pt idx="32404">
                  <c:v>323976.53000000003</c:v>
                </c:pt>
                <c:pt idx="32405">
                  <c:v>323986.56</c:v>
                </c:pt>
                <c:pt idx="32406">
                  <c:v>323996.53000000003</c:v>
                </c:pt>
                <c:pt idx="32407">
                  <c:v>324006.53000000003</c:v>
                </c:pt>
                <c:pt idx="32408">
                  <c:v>324016.53000000003</c:v>
                </c:pt>
                <c:pt idx="32409">
                  <c:v>324026.53000000003</c:v>
                </c:pt>
                <c:pt idx="32410">
                  <c:v>324036.56</c:v>
                </c:pt>
                <c:pt idx="32411">
                  <c:v>324046.53000000003</c:v>
                </c:pt>
                <c:pt idx="32412">
                  <c:v>324056.53000000003</c:v>
                </c:pt>
                <c:pt idx="32413">
                  <c:v>324066.53000000003</c:v>
                </c:pt>
                <c:pt idx="32414">
                  <c:v>324076.53000000003</c:v>
                </c:pt>
                <c:pt idx="32415">
                  <c:v>324086.5</c:v>
                </c:pt>
                <c:pt idx="32416">
                  <c:v>324096.53000000003</c:v>
                </c:pt>
                <c:pt idx="32417">
                  <c:v>324106.5</c:v>
                </c:pt>
                <c:pt idx="32418">
                  <c:v>324116.5</c:v>
                </c:pt>
                <c:pt idx="32419">
                  <c:v>324126.53000000003</c:v>
                </c:pt>
                <c:pt idx="32420">
                  <c:v>324136.5</c:v>
                </c:pt>
                <c:pt idx="32421">
                  <c:v>324146.53000000003</c:v>
                </c:pt>
                <c:pt idx="32422">
                  <c:v>324156.5</c:v>
                </c:pt>
                <c:pt idx="32423">
                  <c:v>324166.5</c:v>
                </c:pt>
                <c:pt idx="32424">
                  <c:v>324176.5</c:v>
                </c:pt>
                <c:pt idx="32425">
                  <c:v>324186.5</c:v>
                </c:pt>
                <c:pt idx="32426">
                  <c:v>324196.5</c:v>
                </c:pt>
                <c:pt idx="32427">
                  <c:v>324206.5</c:v>
                </c:pt>
                <c:pt idx="32428">
                  <c:v>324216.5</c:v>
                </c:pt>
                <c:pt idx="32429">
                  <c:v>324226.5</c:v>
                </c:pt>
                <c:pt idx="32430">
                  <c:v>324236.5</c:v>
                </c:pt>
                <c:pt idx="32431">
                  <c:v>324246.5</c:v>
                </c:pt>
                <c:pt idx="32432">
                  <c:v>324256.5</c:v>
                </c:pt>
                <c:pt idx="32433">
                  <c:v>324266.5</c:v>
                </c:pt>
                <c:pt idx="32434">
                  <c:v>324276.5</c:v>
                </c:pt>
                <c:pt idx="32435">
                  <c:v>324286.46999999997</c:v>
                </c:pt>
                <c:pt idx="32436">
                  <c:v>324296.5</c:v>
                </c:pt>
                <c:pt idx="32437">
                  <c:v>324306.46999999997</c:v>
                </c:pt>
                <c:pt idx="32438">
                  <c:v>324316.46999999997</c:v>
                </c:pt>
                <c:pt idx="32439">
                  <c:v>324326.5</c:v>
                </c:pt>
                <c:pt idx="32440">
                  <c:v>324336.46999999997</c:v>
                </c:pt>
                <c:pt idx="32441">
                  <c:v>324346.5</c:v>
                </c:pt>
                <c:pt idx="32442">
                  <c:v>324356.46999999997</c:v>
                </c:pt>
                <c:pt idx="32443">
                  <c:v>324366.46999999997</c:v>
                </c:pt>
                <c:pt idx="32444">
                  <c:v>324376.46999999997</c:v>
                </c:pt>
                <c:pt idx="32445">
                  <c:v>324386.46999999997</c:v>
                </c:pt>
                <c:pt idx="32446">
                  <c:v>324396.44</c:v>
                </c:pt>
                <c:pt idx="32447">
                  <c:v>324406.46999999997</c:v>
                </c:pt>
                <c:pt idx="32448">
                  <c:v>324416.44</c:v>
                </c:pt>
                <c:pt idx="32449">
                  <c:v>324426.44</c:v>
                </c:pt>
                <c:pt idx="32450">
                  <c:v>324436.46999999997</c:v>
                </c:pt>
                <c:pt idx="32451">
                  <c:v>324446.44</c:v>
                </c:pt>
                <c:pt idx="32452">
                  <c:v>324456.46999999997</c:v>
                </c:pt>
                <c:pt idx="32453">
                  <c:v>324466.44</c:v>
                </c:pt>
                <c:pt idx="32454">
                  <c:v>324476.44</c:v>
                </c:pt>
                <c:pt idx="32455">
                  <c:v>324486.44</c:v>
                </c:pt>
                <c:pt idx="32456">
                  <c:v>324496.44</c:v>
                </c:pt>
                <c:pt idx="32457">
                  <c:v>324506.44</c:v>
                </c:pt>
                <c:pt idx="32458">
                  <c:v>324516.44</c:v>
                </c:pt>
                <c:pt idx="32459">
                  <c:v>324526.44</c:v>
                </c:pt>
                <c:pt idx="32460">
                  <c:v>324536.44</c:v>
                </c:pt>
                <c:pt idx="32461">
                  <c:v>324546.44</c:v>
                </c:pt>
                <c:pt idx="32462">
                  <c:v>324556.44</c:v>
                </c:pt>
                <c:pt idx="32463">
                  <c:v>324566.44</c:v>
                </c:pt>
                <c:pt idx="32464">
                  <c:v>324576.44</c:v>
                </c:pt>
                <c:pt idx="32465">
                  <c:v>324586.44</c:v>
                </c:pt>
                <c:pt idx="32466">
                  <c:v>324596.40999999997</c:v>
                </c:pt>
                <c:pt idx="32467">
                  <c:v>324606.44</c:v>
                </c:pt>
                <c:pt idx="32468">
                  <c:v>324616.40999999997</c:v>
                </c:pt>
                <c:pt idx="32469">
                  <c:v>324626.44</c:v>
                </c:pt>
                <c:pt idx="32470">
                  <c:v>324636.44</c:v>
                </c:pt>
                <c:pt idx="32471">
                  <c:v>324646.40999999997</c:v>
                </c:pt>
                <c:pt idx="32472">
                  <c:v>324656.44</c:v>
                </c:pt>
                <c:pt idx="32473">
                  <c:v>324666.40999999997</c:v>
                </c:pt>
                <c:pt idx="32474">
                  <c:v>324676.40999999997</c:v>
                </c:pt>
                <c:pt idx="32475">
                  <c:v>324686.40999999997</c:v>
                </c:pt>
                <c:pt idx="32476">
                  <c:v>324696.40999999997</c:v>
                </c:pt>
                <c:pt idx="32477">
                  <c:v>324706.38</c:v>
                </c:pt>
                <c:pt idx="32478">
                  <c:v>324716.40999999997</c:v>
                </c:pt>
                <c:pt idx="32479">
                  <c:v>324726.38</c:v>
                </c:pt>
                <c:pt idx="32480">
                  <c:v>324736.40999999997</c:v>
                </c:pt>
                <c:pt idx="32481">
                  <c:v>324746.40999999997</c:v>
                </c:pt>
                <c:pt idx="32482">
                  <c:v>324756.38</c:v>
                </c:pt>
                <c:pt idx="32483">
                  <c:v>324766.40999999997</c:v>
                </c:pt>
                <c:pt idx="32484">
                  <c:v>324776.38</c:v>
                </c:pt>
                <c:pt idx="32485">
                  <c:v>324786.38</c:v>
                </c:pt>
                <c:pt idx="32486">
                  <c:v>324796.38</c:v>
                </c:pt>
                <c:pt idx="32487">
                  <c:v>324806.38</c:v>
                </c:pt>
                <c:pt idx="32488">
                  <c:v>324816.38</c:v>
                </c:pt>
                <c:pt idx="32489">
                  <c:v>324826.38</c:v>
                </c:pt>
                <c:pt idx="32490">
                  <c:v>324836.38</c:v>
                </c:pt>
                <c:pt idx="32491">
                  <c:v>324846.38</c:v>
                </c:pt>
                <c:pt idx="32492">
                  <c:v>324856.38</c:v>
                </c:pt>
                <c:pt idx="32493">
                  <c:v>324866.38</c:v>
                </c:pt>
                <c:pt idx="32494">
                  <c:v>324876.38</c:v>
                </c:pt>
                <c:pt idx="32495">
                  <c:v>324886.38</c:v>
                </c:pt>
                <c:pt idx="32496">
                  <c:v>324896.38</c:v>
                </c:pt>
                <c:pt idx="32497">
                  <c:v>324906.34000000003</c:v>
                </c:pt>
                <c:pt idx="32498">
                  <c:v>324916.38</c:v>
                </c:pt>
                <c:pt idx="32499">
                  <c:v>324926.34000000003</c:v>
                </c:pt>
                <c:pt idx="32500">
                  <c:v>324936.38</c:v>
                </c:pt>
                <c:pt idx="32501">
                  <c:v>324946.38</c:v>
                </c:pt>
                <c:pt idx="32502">
                  <c:v>324956.34000000003</c:v>
                </c:pt>
                <c:pt idx="32503">
                  <c:v>324966.38</c:v>
                </c:pt>
                <c:pt idx="32504">
                  <c:v>324976.34000000003</c:v>
                </c:pt>
                <c:pt idx="32505">
                  <c:v>324986.34000000003</c:v>
                </c:pt>
                <c:pt idx="32506">
                  <c:v>324996.34000000003</c:v>
                </c:pt>
                <c:pt idx="32507">
                  <c:v>325006.34000000003</c:v>
                </c:pt>
                <c:pt idx="32508">
                  <c:v>325016.31</c:v>
                </c:pt>
                <c:pt idx="32509">
                  <c:v>325026.34000000003</c:v>
                </c:pt>
                <c:pt idx="32510">
                  <c:v>325036.34000000003</c:v>
                </c:pt>
                <c:pt idx="32511">
                  <c:v>325046.34000000003</c:v>
                </c:pt>
                <c:pt idx="32512">
                  <c:v>325056.34000000003</c:v>
                </c:pt>
                <c:pt idx="32513">
                  <c:v>325066.31</c:v>
                </c:pt>
                <c:pt idx="32514">
                  <c:v>325076.34000000003</c:v>
                </c:pt>
                <c:pt idx="32515">
                  <c:v>325086.31</c:v>
                </c:pt>
                <c:pt idx="32516">
                  <c:v>325096.31</c:v>
                </c:pt>
                <c:pt idx="32517">
                  <c:v>325106.31</c:v>
                </c:pt>
                <c:pt idx="32518">
                  <c:v>325116.31</c:v>
                </c:pt>
                <c:pt idx="32519">
                  <c:v>325126.31</c:v>
                </c:pt>
                <c:pt idx="32520">
                  <c:v>325136.31</c:v>
                </c:pt>
                <c:pt idx="32521">
                  <c:v>325146.31</c:v>
                </c:pt>
                <c:pt idx="32522">
                  <c:v>325156.31</c:v>
                </c:pt>
                <c:pt idx="32523">
                  <c:v>325166.31</c:v>
                </c:pt>
                <c:pt idx="32524">
                  <c:v>325176.31</c:v>
                </c:pt>
                <c:pt idx="32525">
                  <c:v>325186.31</c:v>
                </c:pt>
                <c:pt idx="32526">
                  <c:v>325196.31</c:v>
                </c:pt>
                <c:pt idx="32527">
                  <c:v>325206.31</c:v>
                </c:pt>
                <c:pt idx="32528">
                  <c:v>325216.31</c:v>
                </c:pt>
                <c:pt idx="32529">
                  <c:v>325226.31</c:v>
                </c:pt>
                <c:pt idx="32530">
                  <c:v>325236.28000000003</c:v>
                </c:pt>
                <c:pt idx="32531">
                  <c:v>325246.31</c:v>
                </c:pt>
                <c:pt idx="32532">
                  <c:v>325256.31</c:v>
                </c:pt>
                <c:pt idx="32533">
                  <c:v>325266.28000000003</c:v>
                </c:pt>
                <c:pt idx="32534">
                  <c:v>325276.31</c:v>
                </c:pt>
                <c:pt idx="32535">
                  <c:v>325286.28000000003</c:v>
                </c:pt>
                <c:pt idx="32536">
                  <c:v>325296.31</c:v>
                </c:pt>
                <c:pt idx="32537">
                  <c:v>325306.28000000003</c:v>
                </c:pt>
                <c:pt idx="32538">
                  <c:v>325316.28000000003</c:v>
                </c:pt>
                <c:pt idx="32539">
                  <c:v>325326.28000000003</c:v>
                </c:pt>
                <c:pt idx="32540">
                  <c:v>325336.28000000003</c:v>
                </c:pt>
                <c:pt idx="32541">
                  <c:v>325346.28000000003</c:v>
                </c:pt>
                <c:pt idx="32542">
                  <c:v>325356.28000000003</c:v>
                </c:pt>
                <c:pt idx="32543">
                  <c:v>325366.28000000003</c:v>
                </c:pt>
                <c:pt idx="32544">
                  <c:v>325376.25</c:v>
                </c:pt>
                <c:pt idx="32545">
                  <c:v>325386.28000000003</c:v>
                </c:pt>
                <c:pt idx="32546">
                  <c:v>325396.25</c:v>
                </c:pt>
                <c:pt idx="32547">
                  <c:v>325406.28000000003</c:v>
                </c:pt>
                <c:pt idx="32548">
                  <c:v>325416.25</c:v>
                </c:pt>
                <c:pt idx="32549">
                  <c:v>325426.25</c:v>
                </c:pt>
                <c:pt idx="32550">
                  <c:v>325436.25</c:v>
                </c:pt>
                <c:pt idx="32551">
                  <c:v>325446.25</c:v>
                </c:pt>
                <c:pt idx="32552">
                  <c:v>325456.25</c:v>
                </c:pt>
                <c:pt idx="32553">
                  <c:v>325466.25</c:v>
                </c:pt>
                <c:pt idx="32554">
                  <c:v>325476.25</c:v>
                </c:pt>
                <c:pt idx="32555">
                  <c:v>325486.25</c:v>
                </c:pt>
                <c:pt idx="32556">
                  <c:v>325496.25</c:v>
                </c:pt>
                <c:pt idx="32557">
                  <c:v>325506.25</c:v>
                </c:pt>
                <c:pt idx="32558">
                  <c:v>325516.25</c:v>
                </c:pt>
                <c:pt idx="32559">
                  <c:v>325526.25</c:v>
                </c:pt>
                <c:pt idx="32560">
                  <c:v>325536.25</c:v>
                </c:pt>
                <c:pt idx="32561">
                  <c:v>325546.25</c:v>
                </c:pt>
                <c:pt idx="32562">
                  <c:v>325556.25</c:v>
                </c:pt>
                <c:pt idx="32563">
                  <c:v>325566.25</c:v>
                </c:pt>
                <c:pt idx="32564">
                  <c:v>325576.21999999997</c:v>
                </c:pt>
                <c:pt idx="32565">
                  <c:v>325586.25</c:v>
                </c:pt>
                <c:pt idx="32566">
                  <c:v>325596.21999999997</c:v>
                </c:pt>
                <c:pt idx="32567">
                  <c:v>325606.25</c:v>
                </c:pt>
                <c:pt idx="32568">
                  <c:v>325616.21999999997</c:v>
                </c:pt>
                <c:pt idx="32569">
                  <c:v>325626.21999999997</c:v>
                </c:pt>
                <c:pt idx="32570">
                  <c:v>325636.21999999997</c:v>
                </c:pt>
                <c:pt idx="32571">
                  <c:v>325646.21999999997</c:v>
                </c:pt>
                <c:pt idx="32572">
                  <c:v>325656.21999999997</c:v>
                </c:pt>
                <c:pt idx="32573">
                  <c:v>325666.21999999997</c:v>
                </c:pt>
                <c:pt idx="32574">
                  <c:v>325676.21999999997</c:v>
                </c:pt>
                <c:pt idx="32575">
                  <c:v>325686.19</c:v>
                </c:pt>
                <c:pt idx="32576">
                  <c:v>325696.21999999997</c:v>
                </c:pt>
                <c:pt idx="32577">
                  <c:v>325706.19</c:v>
                </c:pt>
                <c:pt idx="32578">
                  <c:v>325716.21999999997</c:v>
                </c:pt>
                <c:pt idx="32579">
                  <c:v>325726.19</c:v>
                </c:pt>
                <c:pt idx="32580">
                  <c:v>325736.19</c:v>
                </c:pt>
                <c:pt idx="32581">
                  <c:v>325746.21999999997</c:v>
                </c:pt>
                <c:pt idx="32582">
                  <c:v>325756.19</c:v>
                </c:pt>
                <c:pt idx="32583">
                  <c:v>325766.19</c:v>
                </c:pt>
                <c:pt idx="32584">
                  <c:v>325776.19</c:v>
                </c:pt>
                <c:pt idx="32585">
                  <c:v>325786.19</c:v>
                </c:pt>
                <c:pt idx="32586">
                  <c:v>325796.19</c:v>
                </c:pt>
                <c:pt idx="32587">
                  <c:v>325806.19</c:v>
                </c:pt>
                <c:pt idx="32588">
                  <c:v>325816.19</c:v>
                </c:pt>
                <c:pt idx="32589">
                  <c:v>325826.19</c:v>
                </c:pt>
                <c:pt idx="32590">
                  <c:v>325836.19</c:v>
                </c:pt>
                <c:pt idx="32591">
                  <c:v>325846.19</c:v>
                </c:pt>
                <c:pt idx="32592">
                  <c:v>325856.19</c:v>
                </c:pt>
                <c:pt idx="32593">
                  <c:v>325866.19</c:v>
                </c:pt>
                <c:pt idx="32594">
                  <c:v>325876.19</c:v>
                </c:pt>
                <c:pt idx="32595">
                  <c:v>325886.19</c:v>
                </c:pt>
                <c:pt idx="32596">
                  <c:v>325896.19</c:v>
                </c:pt>
                <c:pt idx="32597">
                  <c:v>325906.15999999997</c:v>
                </c:pt>
                <c:pt idx="32598">
                  <c:v>325916.19</c:v>
                </c:pt>
                <c:pt idx="32599">
                  <c:v>325926.15999999997</c:v>
                </c:pt>
                <c:pt idx="32600">
                  <c:v>325936.15999999997</c:v>
                </c:pt>
                <c:pt idx="32601">
                  <c:v>325946.15999999997</c:v>
                </c:pt>
                <c:pt idx="32602">
                  <c:v>325956.15999999997</c:v>
                </c:pt>
                <c:pt idx="32603">
                  <c:v>325966.19</c:v>
                </c:pt>
                <c:pt idx="32604">
                  <c:v>325976.15999999997</c:v>
                </c:pt>
                <c:pt idx="32605">
                  <c:v>325986.15999999997</c:v>
                </c:pt>
                <c:pt idx="32606">
                  <c:v>325996.15999999997</c:v>
                </c:pt>
                <c:pt idx="32607">
                  <c:v>326006.15999999997</c:v>
                </c:pt>
                <c:pt idx="32608">
                  <c:v>326016.13</c:v>
                </c:pt>
                <c:pt idx="32609">
                  <c:v>326026.15999999997</c:v>
                </c:pt>
                <c:pt idx="32610">
                  <c:v>326036.13</c:v>
                </c:pt>
                <c:pt idx="32611">
                  <c:v>326046.13</c:v>
                </c:pt>
                <c:pt idx="32612">
                  <c:v>326056.15999999997</c:v>
                </c:pt>
                <c:pt idx="32613">
                  <c:v>326066.13</c:v>
                </c:pt>
                <c:pt idx="32614">
                  <c:v>326076.15999999997</c:v>
                </c:pt>
                <c:pt idx="32615">
                  <c:v>326086.13</c:v>
                </c:pt>
                <c:pt idx="32616">
                  <c:v>326096.13</c:v>
                </c:pt>
                <c:pt idx="32617">
                  <c:v>326106.13</c:v>
                </c:pt>
                <c:pt idx="32618">
                  <c:v>326116.13</c:v>
                </c:pt>
                <c:pt idx="32619">
                  <c:v>326126.13</c:v>
                </c:pt>
                <c:pt idx="32620">
                  <c:v>326136.13</c:v>
                </c:pt>
                <c:pt idx="32621">
                  <c:v>326146.13</c:v>
                </c:pt>
                <c:pt idx="32622">
                  <c:v>326156.13</c:v>
                </c:pt>
                <c:pt idx="32623">
                  <c:v>326166.13</c:v>
                </c:pt>
                <c:pt idx="32624">
                  <c:v>326176.13</c:v>
                </c:pt>
                <c:pt idx="32625">
                  <c:v>326186.13</c:v>
                </c:pt>
                <c:pt idx="32626">
                  <c:v>326196.13</c:v>
                </c:pt>
                <c:pt idx="32627">
                  <c:v>326206.13</c:v>
                </c:pt>
                <c:pt idx="32628">
                  <c:v>326216.09000000003</c:v>
                </c:pt>
                <c:pt idx="32629">
                  <c:v>326226.13</c:v>
                </c:pt>
                <c:pt idx="32630">
                  <c:v>326236.09000000003</c:v>
                </c:pt>
                <c:pt idx="32631">
                  <c:v>326246.09000000003</c:v>
                </c:pt>
                <c:pt idx="32632">
                  <c:v>326256.13</c:v>
                </c:pt>
                <c:pt idx="32633">
                  <c:v>326266.09000000003</c:v>
                </c:pt>
                <c:pt idx="32634">
                  <c:v>326276.13</c:v>
                </c:pt>
                <c:pt idx="32635">
                  <c:v>326286.09000000003</c:v>
                </c:pt>
                <c:pt idx="32636">
                  <c:v>326296.09000000003</c:v>
                </c:pt>
                <c:pt idx="32637">
                  <c:v>326306.09000000003</c:v>
                </c:pt>
                <c:pt idx="32638">
                  <c:v>326316.09000000003</c:v>
                </c:pt>
                <c:pt idx="32639">
                  <c:v>326326.06</c:v>
                </c:pt>
                <c:pt idx="32640">
                  <c:v>326336.09000000003</c:v>
                </c:pt>
                <c:pt idx="32641">
                  <c:v>326346.06</c:v>
                </c:pt>
                <c:pt idx="32642">
                  <c:v>326356.09000000003</c:v>
                </c:pt>
                <c:pt idx="32643">
                  <c:v>326366.09000000003</c:v>
                </c:pt>
                <c:pt idx="32644">
                  <c:v>326376.06</c:v>
                </c:pt>
                <c:pt idx="32645">
                  <c:v>326386.09000000003</c:v>
                </c:pt>
                <c:pt idx="32646">
                  <c:v>326396.06</c:v>
                </c:pt>
                <c:pt idx="32647">
                  <c:v>326406.06</c:v>
                </c:pt>
                <c:pt idx="32648">
                  <c:v>326416.06</c:v>
                </c:pt>
                <c:pt idx="32649">
                  <c:v>326426.06</c:v>
                </c:pt>
                <c:pt idx="32650">
                  <c:v>326436.06</c:v>
                </c:pt>
                <c:pt idx="32651">
                  <c:v>326446.06</c:v>
                </c:pt>
                <c:pt idx="32652">
                  <c:v>326456.06</c:v>
                </c:pt>
                <c:pt idx="32653">
                  <c:v>326466.06</c:v>
                </c:pt>
                <c:pt idx="32654">
                  <c:v>326476.06</c:v>
                </c:pt>
                <c:pt idx="32655">
                  <c:v>326486.06</c:v>
                </c:pt>
                <c:pt idx="32656">
                  <c:v>326496.06</c:v>
                </c:pt>
                <c:pt idx="32657">
                  <c:v>326506.06</c:v>
                </c:pt>
                <c:pt idx="32658">
                  <c:v>326516.06</c:v>
                </c:pt>
                <c:pt idx="32659">
                  <c:v>326526.03000000003</c:v>
                </c:pt>
                <c:pt idx="32660">
                  <c:v>326536.06</c:v>
                </c:pt>
                <c:pt idx="32661">
                  <c:v>326546.03000000003</c:v>
                </c:pt>
                <c:pt idx="32662">
                  <c:v>326556.06</c:v>
                </c:pt>
                <c:pt idx="32663">
                  <c:v>326566.06</c:v>
                </c:pt>
                <c:pt idx="32664">
                  <c:v>326576.03000000003</c:v>
                </c:pt>
                <c:pt idx="32665">
                  <c:v>326586.06</c:v>
                </c:pt>
                <c:pt idx="32666">
                  <c:v>326596.03000000003</c:v>
                </c:pt>
                <c:pt idx="32667">
                  <c:v>326606.03000000003</c:v>
                </c:pt>
                <c:pt idx="32668">
                  <c:v>326616.03000000003</c:v>
                </c:pt>
                <c:pt idx="32669">
                  <c:v>326626.03000000003</c:v>
                </c:pt>
                <c:pt idx="32670">
                  <c:v>326636</c:v>
                </c:pt>
                <c:pt idx="32671">
                  <c:v>326646.03000000003</c:v>
                </c:pt>
                <c:pt idx="32672">
                  <c:v>326656</c:v>
                </c:pt>
                <c:pt idx="32673">
                  <c:v>326666.03000000003</c:v>
                </c:pt>
                <c:pt idx="32674">
                  <c:v>326676.03000000003</c:v>
                </c:pt>
                <c:pt idx="32675">
                  <c:v>326686</c:v>
                </c:pt>
                <c:pt idx="32676">
                  <c:v>326696.03000000003</c:v>
                </c:pt>
                <c:pt idx="32677">
                  <c:v>326706</c:v>
                </c:pt>
                <c:pt idx="32678">
                  <c:v>326716</c:v>
                </c:pt>
                <c:pt idx="32679">
                  <c:v>326726</c:v>
                </c:pt>
                <c:pt idx="32680">
                  <c:v>326736</c:v>
                </c:pt>
                <c:pt idx="32681">
                  <c:v>326746</c:v>
                </c:pt>
                <c:pt idx="32682">
                  <c:v>326756</c:v>
                </c:pt>
                <c:pt idx="32683">
                  <c:v>326766</c:v>
                </c:pt>
                <c:pt idx="32684">
                  <c:v>326776</c:v>
                </c:pt>
                <c:pt idx="32685">
                  <c:v>326786</c:v>
                </c:pt>
                <c:pt idx="32686">
                  <c:v>326796</c:v>
                </c:pt>
                <c:pt idx="32687">
                  <c:v>326806</c:v>
                </c:pt>
                <c:pt idx="32688">
                  <c:v>326816</c:v>
                </c:pt>
                <c:pt idx="32689">
                  <c:v>326826</c:v>
                </c:pt>
                <c:pt idx="32690">
                  <c:v>326835.96999999997</c:v>
                </c:pt>
                <c:pt idx="32691">
                  <c:v>326846</c:v>
                </c:pt>
                <c:pt idx="32692">
                  <c:v>326855.96999999997</c:v>
                </c:pt>
                <c:pt idx="32693">
                  <c:v>326866</c:v>
                </c:pt>
                <c:pt idx="32694">
                  <c:v>326876</c:v>
                </c:pt>
                <c:pt idx="32695">
                  <c:v>326885.96999999997</c:v>
                </c:pt>
                <c:pt idx="32696">
                  <c:v>326896</c:v>
                </c:pt>
                <c:pt idx="32697">
                  <c:v>326905.96999999997</c:v>
                </c:pt>
                <c:pt idx="32698">
                  <c:v>326915.96999999997</c:v>
                </c:pt>
                <c:pt idx="32699">
                  <c:v>326925.96999999997</c:v>
                </c:pt>
                <c:pt idx="32700">
                  <c:v>326935.96999999997</c:v>
                </c:pt>
                <c:pt idx="32701">
                  <c:v>326945.96999999997</c:v>
                </c:pt>
                <c:pt idx="32702">
                  <c:v>326955.96999999997</c:v>
                </c:pt>
                <c:pt idx="32703">
                  <c:v>326965.94</c:v>
                </c:pt>
                <c:pt idx="32704">
                  <c:v>326975.96999999997</c:v>
                </c:pt>
                <c:pt idx="32705">
                  <c:v>326985.96999999997</c:v>
                </c:pt>
                <c:pt idx="32706">
                  <c:v>326995.94</c:v>
                </c:pt>
                <c:pt idx="32707">
                  <c:v>327005.96999999997</c:v>
                </c:pt>
                <c:pt idx="32708">
                  <c:v>327015.94</c:v>
                </c:pt>
                <c:pt idx="32709">
                  <c:v>327025.96999999997</c:v>
                </c:pt>
                <c:pt idx="32710">
                  <c:v>327035.94</c:v>
                </c:pt>
                <c:pt idx="32711">
                  <c:v>327045.94</c:v>
                </c:pt>
                <c:pt idx="32712">
                  <c:v>327055.94</c:v>
                </c:pt>
                <c:pt idx="32713">
                  <c:v>327065.94</c:v>
                </c:pt>
                <c:pt idx="32714">
                  <c:v>327075.94</c:v>
                </c:pt>
                <c:pt idx="32715">
                  <c:v>327085.94</c:v>
                </c:pt>
                <c:pt idx="32716">
                  <c:v>327095.94</c:v>
                </c:pt>
                <c:pt idx="32717">
                  <c:v>327105.94</c:v>
                </c:pt>
                <c:pt idx="32718">
                  <c:v>327115.94</c:v>
                </c:pt>
                <c:pt idx="32719">
                  <c:v>327125.94</c:v>
                </c:pt>
                <c:pt idx="32720">
                  <c:v>327135.94</c:v>
                </c:pt>
                <c:pt idx="32721">
                  <c:v>327145.94</c:v>
                </c:pt>
                <c:pt idx="32722">
                  <c:v>327155.94</c:v>
                </c:pt>
                <c:pt idx="32723">
                  <c:v>327165.90999999997</c:v>
                </c:pt>
                <c:pt idx="32724">
                  <c:v>327175.94</c:v>
                </c:pt>
                <c:pt idx="32725">
                  <c:v>327185.94</c:v>
                </c:pt>
                <c:pt idx="32726">
                  <c:v>327195.90999999997</c:v>
                </c:pt>
                <c:pt idx="32727">
                  <c:v>327205.94</c:v>
                </c:pt>
                <c:pt idx="32728">
                  <c:v>327215.90999999997</c:v>
                </c:pt>
                <c:pt idx="32729">
                  <c:v>327225.94</c:v>
                </c:pt>
                <c:pt idx="32730">
                  <c:v>327235.90999999997</c:v>
                </c:pt>
                <c:pt idx="32731">
                  <c:v>327245.90999999997</c:v>
                </c:pt>
                <c:pt idx="32732">
                  <c:v>327255.90999999997</c:v>
                </c:pt>
                <c:pt idx="32733">
                  <c:v>327265.90999999997</c:v>
                </c:pt>
                <c:pt idx="32734">
                  <c:v>327275.90999999997</c:v>
                </c:pt>
                <c:pt idx="32735">
                  <c:v>327285.90999999997</c:v>
                </c:pt>
                <c:pt idx="32736">
                  <c:v>327295.90999999997</c:v>
                </c:pt>
                <c:pt idx="32737">
                  <c:v>327305.88</c:v>
                </c:pt>
                <c:pt idx="32738">
                  <c:v>327315.90999999997</c:v>
                </c:pt>
                <c:pt idx="32739">
                  <c:v>327325.88</c:v>
                </c:pt>
                <c:pt idx="32740">
                  <c:v>327335.90999999997</c:v>
                </c:pt>
                <c:pt idx="32741">
                  <c:v>327345.88</c:v>
                </c:pt>
                <c:pt idx="32742">
                  <c:v>327355.88</c:v>
                </c:pt>
                <c:pt idx="32743">
                  <c:v>327365.88</c:v>
                </c:pt>
                <c:pt idx="32744">
                  <c:v>327375.88</c:v>
                </c:pt>
                <c:pt idx="32745">
                  <c:v>327385.88</c:v>
                </c:pt>
                <c:pt idx="32746">
                  <c:v>327395.88</c:v>
                </c:pt>
                <c:pt idx="32747">
                  <c:v>327405.88</c:v>
                </c:pt>
                <c:pt idx="32748">
                  <c:v>327415.88</c:v>
                </c:pt>
                <c:pt idx="32749">
                  <c:v>327425.88</c:v>
                </c:pt>
                <c:pt idx="32750">
                  <c:v>327435.88</c:v>
                </c:pt>
                <c:pt idx="32751">
                  <c:v>327445.88</c:v>
                </c:pt>
                <c:pt idx="32752">
                  <c:v>327455.88</c:v>
                </c:pt>
                <c:pt idx="32753">
                  <c:v>327465.88</c:v>
                </c:pt>
                <c:pt idx="32754">
                  <c:v>327475.84000000003</c:v>
                </c:pt>
                <c:pt idx="32755">
                  <c:v>327485.88</c:v>
                </c:pt>
                <c:pt idx="32756">
                  <c:v>327495.88</c:v>
                </c:pt>
                <c:pt idx="32757">
                  <c:v>327505.84000000003</c:v>
                </c:pt>
                <c:pt idx="32758">
                  <c:v>327515.88</c:v>
                </c:pt>
                <c:pt idx="32759">
                  <c:v>327525.84000000003</c:v>
                </c:pt>
                <c:pt idx="32760">
                  <c:v>327535.88</c:v>
                </c:pt>
                <c:pt idx="32761">
                  <c:v>327545.84000000003</c:v>
                </c:pt>
                <c:pt idx="32762">
                  <c:v>327555.84000000003</c:v>
                </c:pt>
                <c:pt idx="32763">
                  <c:v>327565.84000000003</c:v>
                </c:pt>
                <c:pt idx="32764">
                  <c:v>327575.84000000003</c:v>
                </c:pt>
                <c:pt idx="32765">
                  <c:v>327585.84000000003</c:v>
                </c:pt>
                <c:pt idx="32766">
                  <c:v>327595.84000000003</c:v>
                </c:pt>
                <c:pt idx="32767">
                  <c:v>327605.84000000003</c:v>
                </c:pt>
                <c:pt idx="32768">
                  <c:v>327615.84000000003</c:v>
                </c:pt>
                <c:pt idx="32769">
                  <c:v>327625.84000000003</c:v>
                </c:pt>
                <c:pt idx="32770">
                  <c:v>327635.81</c:v>
                </c:pt>
                <c:pt idx="32771">
                  <c:v>327645.84000000003</c:v>
                </c:pt>
                <c:pt idx="32772">
                  <c:v>327655.81</c:v>
                </c:pt>
                <c:pt idx="32773">
                  <c:v>327665.81</c:v>
                </c:pt>
                <c:pt idx="32774">
                  <c:v>327675.81</c:v>
                </c:pt>
                <c:pt idx="32775">
                  <c:v>327685.81</c:v>
                </c:pt>
                <c:pt idx="32776">
                  <c:v>327695.84000000003</c:v>
                </c:pt>
                <c:pt idx="32777">
                  <c:v>327705.81</c:v>
                </c:pt>
                <c:pt idx="32778">
                  <c:v>327715.81</c:v>
                </c:pt>
                <c:pt idx="32779">
                  <c:v>327725.81</c:v>
                </c:pt>
                <c:pt idx="32780">
                  <c:v>327735.81</c:v>
                </c:pt>
                <c:pt idx="32781">
                  <c:v>327745.81</c:v>
                </c:pt>
                <c:pt idx="32782">
                  <c:v>327755.81</c:v>
                </c:pt>
                <c:pt idx="32783">
                  <c:v>327765.81</c:v>
                </c:pt>
                <c:pt idx="32784">
                  <c:v>327775.81</c:v>
                </c:pt>
                <c:pt idx="32785">
                  <c:v>327785.78000000003</c:v>
                </c:pt>
                <c:pt idx="32786">
                  <c:v>327795.81</c:v>
                </c:pt>
                <c:pt idx="32787">
                  <c:v>327805.81</c:v>
                </c:pt>
                <c:pt idx="32788">
                  <c:v>327815.81</c:v>
                </c:pt>
                <c:pt idx="32789">
                  <c:v>327825.81</c:v>
                </c:pt>
                <c:pt idx="32790">
                  <c:v>327835.78000000003</c:v>
                </c:pt>
                <c:pt idx="32791">
                  <c:v>327845.81</c:v>
                </c:pt>
                <c:pt idx="32792">
                  <c:v>327855.78000000003</c:v>
                </c:pt>
                <c:pt idx="32793">
                  <c:v>327865.78000000003</c:v>
                </c:pt>
                <c:pt idx="32794">
                  <c:v>327875.78000000003</c:v>
                </c:pt>
                <c:pt idx="32795">
                  <c:v>327885.78000000003</c:v>
                </c:pt>
                <c:pt idx="32796">
                  <c:v>327895.81</c:v>
                </c:pt>
                <c:pt idx="32797">
                  <c:v>327905.78000000003</c:v>
                </c:pt>
                <c:pt idx="32798">
                  <c:v>327915.78000000003</c:v>
                </c:pt>
                <c:pt idx="32799">
                  <c:v>327925.78000000003</c:v>
                </c:pt>
                <c:pt idx="32800">
                  <c:v>327935.78000000003</c:v>
                </c:pt>
                <c:pt idx="32801">
                  <c:v>327945.75</c:v>
                </c:pt>
                <c:pt idx="32802">
                  <c:v>327955.78000000003</c:v>
                </c:pt>
                <c:pt idx="32803">
                  <c:v>327965.75</c:v>
                </c:pt>
                <c:pt idx="32804">
                  <c:v>327975.75</c:v>
                </c:pt>
                <c:pt idx="32805">
                  <c:v>327985.75</c:v>
                </c:pt>
                <c:pt idx="32806">
                  <c:v>327995.75</c:v>
                </c:pt>
                <c:pt idx="32807">
                  <c:v>328005.78000000003</c:v>
                </c:pt>
                <c:pt idx="32808">
                  <c:v>328015.75</c:v>
                </c:pt>
                <c:pt idx="32809">
                  <c:v>328025.75</c:v>
                </c:pt>
                <c:pt idx="32810">
                  <c:v>328035.75</c:v>
                </c:pt>
                <c:pt idx="32811">
                  <c:v>328045.75</c:v>
                </c:pt>
                <c:pt idx="32812">
                  <c:v>328055.75</c:v>
                </c:pt>
                <c:pt idx="32813">
                  <c:v>328065.75</c:v>
                </c:pt>
                <c:pt idx="32814">
                  <c:v>328075.75</c:v>
                </c:pt>
                <c:pt idx="32815">
                  <c:v>328085.75</c:v>
                </c:pt>
                <c:pt idx="32816">
                  <c:v>328095.75</c:v>
                </c:pt>
                <c:pt idx="32817">
                  <c:v>328105.75</c:v>
                </c:pt>
                <c:pt idx="32818">
                  <c:v>328115.75</c:v>
                </c:pt>
                <c:pt idx="32819">
                  <c:v>328125.75</c:v>
                </c:pt>
                <c:pt idx="32820">
                  <c:v>328135.75</c:v>
                </c:pt>
                <c:pt idx="32821">
                  <c:v>328145.71999999997</c:v>
                </c:pt>
                <c:pt idx="32822">
                  <c:v>328155.75</c:v>
                </c:pt>
                <c:pt idx="32823">
                  <c:v>328165.71999999997</c:v>
                </c:pt>
                <c:pt idx="32824">
                  <c:v>328175.71999999997</c:v>
                </c:pt>
                <c:pt idx="32825">
                  <c:v>328185.71999999997</c:v>
                </c:pt>
                <c:pt idx="32826">
                  <c:v>328195.71999999997</c:v>
                </c:pt>
                <c:pt idx="32827">
                  <c:v>328205.75</c:v>
                </c:pt>
                <c:pt idx="32828">
                  <c:v>328215.71999999997</c:v>
                </c:pt>
                <c:pt idx="32829">
                  <c:v>328225.71999999997</c:v>
                </c:pt>
                <c:pt idx="32830">
                  <c:v>328235.71999999997</c:v>
                </c:pt>
                <c:pt idx="32831">
                  <c:v>328245.71999999997</c:v>
                </c:pt>
                <c:pt idx="32832">
                  <c:v>328255.69</c:v>
                </c:pt>
                <c:pt idx="32833">
                  <c:v>328265.71999999997</c:v>
                </c:pt>
                <c:pt idx="32834">
                  <c:v>328275.69</c:v>
                </c:pt>
                <c:pt idx="32835">
                  <c:v>328285.71999999997</c:v>
                </c:pt>
                <c:pt idx="32836">
                  <c:v>328295.69</c:v>
                </c:pt>
                <c:pt idx="32837">
                  <c:v>328305.69</c:v>
                </c:pt>
                <c:pt idx="32838">
                  <c:v>328315.71999999997</c:v>
                </c:pt>
                <c:pt idx="32839">
                  <c:v>328325.69</c:v>
                </c:pt>
                <c:pt idx="32840">
                  <c:v>328335.69</c:v>
                </c:pt>
                <c:pt idx="32841">
                  <c:v>328345.69</c:v>
                </c:pt>
                <c:pt idx="32842">
                  <c:v>328355.69</c:v>
                </c:pt>
                <c:pt idx="32843">
                  <c:v>328365.69</c:v>
                </c:pt>
                <c:pt idx="32844">
                  <c:v>328375.69</c:v>
                </c:pt>
                <c:pt idx="32845">
                  <c:v>328385.69</c:v>
                </c:pt>
                <c:pt idx="32846">
                  <c:v>328395.69</c:v>
                </c:pt>
                <c:pt idx="32847">
                  <c:v>328405.69</c:v>
                </c:pt>
                <c:pt idx="32848">
                  <c:v>328415.69</c:v>
                </c:pt>
                <c:pt idx="32849">
                  <c:v>328425.69</c:v>
                </c:pt>
                <c:pt idx="32850">
                  <c:v>328435.69</c:v>
                </c:pt>
                <c:pt idx="32851">
                  <c:v>328445.69</c:v>
                </c:pt>
                <c:pt idx="32852">
                  <c:v>328455.65999999997</c:v>
                </c:pt>
                <c:pt idx="32853">
                  <c:v>328465.69</c:v>
                </c:pt>
                <c:pt idx="32854">
                  <c:v>328475.65999999997</c:v>
                </c:pt>
                <c:pt idx="32855">
                  <c:v>328485.69</c:v>
                </c:pt>
                <c:pt idx="32856">
                  <c:v>328495.65999999997</c:v>
                </c:pt>
                <c:pt idx="32857">
                  <c:v>328505.65999999997</c:v>
                </c:pt>
                <c:pt idx="32858">
                  <c:v>328515.69</c:v>
                </c:pt>
                <c:pt idx="32859">
                  <c:v>328525.65999999997</c:v>
                </c:pt>
                <c:pt idx="32860">
                  <c:v>328535.65999999997</c:v>
                </c:pt>
                <c:pt idx="32861">
                  <c:v>328545.65999999997</c:v>
                </c:pt>
                <c:pt idx="32862">
                  <c:v>328555.65999999997</c:v>
                </c:pt>
                <c:pt idx="32863">
                  <c:v>328565.63</c:v>
                </c:pt>
                <c:pt idx="32864">
                  <c:v>328575.65999999997</c:v>
                </c:pt>
                <c:pt idx="32865">
                  <c:v>328585.63</c:v>
                </c:pt>
                <c:pt idx="32866">
                  <c:v>328595.65999999997</c:v>
                </c:pt>
                <c:pt idx="32867">
                  <c:v>328605.63</c:v>
                </c:pt>
                <c:pt idx="32868">
                  <c:v>328615.63</c:v>
                </c:pt>
                <c:pt idx="32869">
                  <c:v>328625.65999999997</c:v>
                </c:pt>
                <c:pt idx="32870">
                  <c:v>328635.63</c:v>
                </c:pt>
                <c:pt idx="32871">
                  <c:v>328645.63</c:v>
                </c:pt>
                <c:pt idx="32872">
                  <c:v>328655.63</c:v>
                </c:pt>
                <c:pt idx="32873">
                  <c:v>328665.63</c:v>
                </c:pt>
                <c:pt idx="32874">
                  <c:v>328675.63</c:v>
                </c:pt>
                <c:pt idx="32875">
                  <c:v>328685.63</c:v>
                </c:pt>
                <c:pt idx="32876">
                  <c:v>328695.63</c:v>
                </c:pt>
                <c:pt idx="32877">
                  <c:v>328705.63</c:v>
                </c:pt>
                <c:pt idx="32878">
                  <c:v>328715.63</c:v>
                </c:pt>
                <c:pt idx="32879">
                  <c:v>328725.63</c:v>
                </c:pt>
                <c:pt idx="32880">
                  <c:v>328735.63</c:v>
                </c:pt>
                <c:pt idx="32881">
                  <c:v>328745.63</c:v>
                </c:pt>
                <c:pt idx="32882">
                  <c:v>328755.63</c:v>
                </c:pt>
                <c:pt idx="32883">
                  <c:v>328765.59000000003</c:v>
                </c:pt>
                <c:pt idx="32884">
                  <c:v>328775.63</c:v>
                </c:pt>
                <c:pt idx="32885">
                  <c:v>328785.59000000003</c:v>
                </c:pt>
                <c:pt idx="32886">
                  <c:v>328795.63</c:v>
                </c:pt>
                <c:pt idx="32887">
                  <c:v>328805.59000000003</c:v>
                </c:pt>
                <c:pt idx="32888">
                  <c:v>328815.59000000003</c:v>
                </c:pt>
                <c:pt idx="32889">
                  <c:v>328825.63</c:v>
                </c:pt>
                <c:pt idx="32890">
                  <c:v>328835.59000000003</c:v>
                </c:pt>
                <c:pt idx="32891">
                  <c:v>328845.59000000003</c:v>
                </c:pt>
                <c:pt idx="32892">
                  <c:v>328855.59000000003</c:v>
                </c:pt>
                <c:pt idx="32893">
                  <c:v>328865.59000000003</c:v>
                </c:pt>
                <c:pt idx="32894">
                  <c:v>328875.59000000003</c:v>
                </c:pt>
                <c:pt idx="32895">
                  <c:v>328885.59000000003</c:v>
                </c:pt>
                <c:pt idx="32896">
                  <c:v>328895.56</c:v>
                </c:pt>
                <c:pt idx="32897">
                  <c:v>328905.59000000003</c:v>
                </c:pt>
                <c:pt idx="32898">
                  <c:v>328915.56</c:v>
                </c:pt>
                <c:pt idx="32899">
                  <c:v>328925.56</c:v>
                </c:pt>
                <c:pt idx="32900">
                  <c:v>328935.59000000003</c:v>
                </c:pt>
                <c:pt idx="32901">
                  <c:v>328945.56</c:v>
                </c:pt>
                <c:pt idx="32902">
                  <c:v>328955.59000000003</c:v>
                </c:pt>
                <c:pt idx="32903">
                  <c:v>328965.56</c:v>
                </c:pt>
                <c:pt idx="32904">
                  <c:v>328975.56</c:v>
                </c:pt>
                <c:pt idx="32905">
                  <c:v>328985.56</c:v>
                </c:pt>
                <c:pt idx="32906">
                  <c:v>328995.56</c:v>
                </c:pt>
                <c:pt idx="32907">
                  <c:v>329005.56</c:v>
                </c:pt>
                <c:pt idx="32908">
                  <c:v>329015.56</c:v>
                </c:pt>
                <c:pt idx="32909">
                  <c:v>329025.56</c:v>
                </c:pt>
                <c:pt idx="32910">
                  <c:v>329035.56</c:v>
                </c:pt>
                <c:pt idx="32911">
                  <c:v>329045.56</c:v>
                </c:pt>
                <c:pt idx="32912">
                  <c:v>329055.56</c:v>
                </c:pt>
                <c:pt idx="32913">
                  <c:v>329065.56</c:v>
                </c:pt>
                <c:pt idx="32914">
                  <c:v>329075.56</c:v>
                </c:pt>
                <c:pt idx="32915">
                  <c:v>329085.56</c:v>
                </c:pt>
                <c:pt idx="32916">
                  <c:v>329095.53000000003</c:v>
                </c:pt>
                <c:pt idx="32917">
                  <c:v>329105.56</c:v>
                </c:pt>
                <c:pt idx="32918">
                  <c:v>329115.53000000003</c:v>
                </c:pt>
                <c:pt idx="32919">
                  <c:v>329125.53000000003</c:v>
                </c:pt>
                <c:pt idx="32920">
                  <c:v>329135.56</c:v>
                </c:pt>
                <c:pt idx="32921">
                  <c:v>329145.53000000003</c:v>
                </c:pt>
                <c:pt idx="32922">
                  <c:v>329155.56</c:v>
                </c:pt>
                <c:pt idx="32923">
                  <c:v>329165.53000000003</c:v>
                </c:pt>
                <c:pt idx="32924">
                  <c:v>329175.53000000003</c:v>
                </c:pt>
                <c:pt idx="32925">
                  <c:v>329185.53000000003</c:v>
                </c:pt>
                <c:pt idx="32926">
                  <c:v>329195.53000000003</c:v>
                </c:pt>
                <c:pt idx="32927">
                  <c:v>329205.5</c:v>
                </c:pt>
                <c:pt idx="32928">
                  <c:v>329215.53000000003</c:v>
                </c:pt>
                <c:pt idx="32929">
                  <c:v>329225.5</c:v>
                </c:pt>
                <c:pt idx="32930">
                  <c:v>329235.5</c:v>
                </c:pt>
                <c:pt idx="32931">
                  <c:v>329245.53000000003</c:v>
                </c:pt>
                <c:pt idx="32932">
                  <c:v>329255.5</c:v>
                </c:pt>
                <c:pt idx="32933">
                  <c:v>329265.53000000003</c:v>
                </c:pt>
                <c:pt idx="32934">
                  <c:v>329275.5</c:v>
                </c:pt>
                <c:pt idx="32935">
                  <c:v>329285.5</c:v>
                </c:pt>
                <c:pt idx="32936">
                  <c:v>329295.5</c:v>
                </c:pt>
                <c:pt idx="32937">
                  <c:v>329305.5</c:v>
                </c:pt>
                <c:pt idx="32938">
                  <c:v>329315.5</c:v>
                </c:pt>
                <c:pt idx="32939">
                  <c:v>329325.5</c:v>
                </c:pt>
                <c:pt idx="32940">
                  <c:v>329335.5</c:v>
                </c:pt>
                <c:pt idx="32941">
                  <c:v>329345.5</c:v>
                </c:pt>
                <c:pt idx="32942">
                  <c:v>329355.5</c:v>
                </c:pt>
                <c:pt idx="32943">
                  <c:v>329365.5</c:v>
                </c:pt>
                <c:pt idx="32944">
                  <c:v>329375.5</c:v>
                </c:pt>
                <c:pt idx="32945">
                  <c:v>329385.5</c:v>
                </c:pt>
                <c:pt idx="32946">
                  <c:v>329395.5</c:v>
                </c:pt>
                <c:pt idx="32947">
                  <c:v>329405.46999999997</c:v>
                </c:pt>
                <c:pt idx="32948">
                  <c:v>329415.5</c:v>
                </c:pt>
                <c:pt idx="32949">
                  <c:v>329425.46999999997</c:v>
                </c:pt>
                <c:pt idx="32950">
                  <c:v>329435.5</c:v>
                </c:pt>
                <c:pt idx="32951">
                  <c:v>329445.5</c:v>
                </c:pt>
                <c:pt idx="32952">
                  <c:v>329455.46999999997</c:v>
                </c:pt>
                <c:pt idx="32953">
                  <c:v>329465.5</c:v>
                </c:pt>
                <c:pt idx="32954">
                  <c:v>329475.46999999997</c:v>
                </c:pt>
                <c:pt idx="32955">
                  <c:v>329485.46999999997</c:v>
                </c:pt>
                <c:pt idx="32956">
                  <c:v>329495.46999999997</c:v>
                </c:pt>
                <c:pt idx="32957">
                  <c:v>329505.46999999997</c:v>
                </c:pt>
                <c:pt idx="32958">
                  <c:v>329515.44</c:v>
                </c:pt>
                <c:pt idx="32959">
                  <c:v>329525.46999999997</c:v>
                </c:pt>
                <c:pt idx="32960">
                  <c:v>329535.46999999997</c:v>
                </c:pt>
                <c:pt idx="32961">
                  <c:v>329545.46999999997</c:v>
                </c:pt>
                <c:pt idx="32962">
                  <c:v>329555.46999999997</c:v>
                </c:pt>
                <c:pt idx="32963">
                  <c:v>329565.44</c:v>
                </c:pt>
                <c:pt idx="32964">
                  <c:v>329575.46999999997</c:v>
                </c:pt>
                <c:pt idx="32965">
                  <c:v>329585.44</c:v>
                </c:pt>
                <c:pt idx="32966">
                  <c:v>329595.44</c:v>
                </c:pt>
                <c:pt idx="32967">
                  <c:v>329605.44</c:v>
                </c:pt>
                <c:pt idx="32968">
                  <c:v>329615.44</c:v>
                </c:pt>
                <c:pt idx="32969">
                  <c:v>329625.44</c:v>
                </c:pt>
                <c:pt idx="32970">
                  <c:v>329635.44</c:v>
                </c:pt>
                <c:pt idx="32971">
                  <c:v>329645.44</c:v>
                </c:pt>
                <c:pt idx="32972">
                  <c:v>329655.44</c:v>
                </c:pt>
                <c:pt idx="32973">
                  <c:v>329665.44</c:v>
                </c:pt>
                <c:pt idx="32974">
                  <c:v>329675.44</c:v>
                </c:pt>
                <c:pt idx="32975">
                  <c:v>329685.44</c:v>
                </c:pt>
                <c:pt idx="32976">
                  <c:v>329695.44</c:v>
                </c:pt>
                <c:pt idx="32977">
                  <c:v>329705.44</c:v>
                </c:pt>
                <c:pt idx="32978">
                  <c:v>329715.40999999997</c:v>
                </c:pt>
                <c:pt idx="32979">
                  <c:v>329725.44</c:v>
                </c:pt>
                <c:pt idx="32980">
                  <c:v>329735.40999999997</c:v>
                </c:pt>
                <c:pt idx="32981">
                  <c:v>329745.44</c:v>
                </c:pt>
                <c:pt idx="32982">
                  <c:v>329755.44</c:v>
                </c:pt>
                <c:pt idx="32983">
                  <c:v>329765.40999999997</c:v>
                </c:pt>
                <c:pt idx="32984">
                  <c:v>329775.44</c:v>
                </c:pt>
                <c:pt idx="32985">
                  <c:v>329785.40999999997</c:v>
                </c:pt>
                <c:pt idx="32986">
                  <c:v>329795.40999999997</c:v>
                </c:pt>
                <c:pt idx="32987">
                  <c:v>329805.40999999997</c:v>
                </c:pt>
                <c:pt idx="32988">
                  <c:v>329815.40999999997</c:v>
                </c:pt>
                <c:pt idx="32989">
                  <c:v>329825.38</c:v>
                </c:pt>
                <c:pt idx="32990">
                  <c:v>329835.40999999997</c:v>
                </c:pt>
                <c:pt idx="32991">
                  <c:v>329845.40999999997</c:v>
                </c:pt>
                <c:pt idx="32992">
                  <c:v>329855.40999999997</c:v>
                </c:pt>
                <c:pt idx="32993">
                  <c:v>329865.40999999997</c:v>
                </c:pt>
                <c:pt idx="32994">
                  <c:v>329875.38</c:v>
                </c:pt>
                <c:pt idx="32995">
                  <c:v>329885.40999999997</c:v>
                </c:pt>
                <c:pt idx="32996">
                  <c:v>329895.38</c:v>
                </c:pt>
                <c:pt idx="32997">
                  <c:v>329905.38</c:v>
                </c:pt>
                <c:pt idx="32998">
                  <c:v>329915.38</c:v>
                </c:pt>
                <c:pt idx="32999">
                  <c:v>329925.38</c:v>
                </c:pt>
                <c:pt idx="33000">
                  <c:v>329935.38</c:v>
                </c:pt>
                <c:pt idx="33001">
                  <c:v>329945.38</c:v>
                </c:pt>
                <c:pt idx="33002">
                  <c:v>329955.38</c:v>
                </c:pt>
                <c:pt idx="33003">
                  <c:v>329965.38</c:v>
                </c:pt>
                <c:pt idx="33004">
                  <c:v>329975.38</c:v>
                </c:pt>
                <c:pt idx="33005">
                  <c:v>329985.38</c:v>
                </c:pt>
                <c:pt idx="33006">
                  <c:v>329995.38</c:v>
                </c:pt>
                <c:pt idx="33007">
                  <c:v>330005.38</c:v>
                </c:pt>
                <c:pt idx="33008">
                  <c:v>330015.38</c:v>
                </c:pt>
                <c:pt idx="33009">
                  <c:v>330025.38</c:v>
                </c:pt>
                <c:pt idx="33010">
                  <c:v>330035.38</c:v>
                </c:pt>
                <c:pt idx="33011">
                  <c:v>330045.34000000003</c:v>
                </c:pt>
                <c:pt idx="33012">
                  <c:v>330055.38</c:v>
                </c:pt>
                <c:pt idx="33013">
                  <c:v>330065.38</c:v>
                </c:pt>
                <c:pt idx="33014">
                  <c:v>330075.34000000003</c:v>
                </c:pt>
                <c:pt idx="33015">
                  <c:v>330085.38</c:v>
                </c:pt>
                <c:pt idx="33016">
                  <c:v>330095.34000000003</c:v>
                </c:pt>
                <c:pt idx="33017">
                  <c:v>330105.38</c:v>
                </c:pt>
                <c:pt idx="33018">
                  <c:v>330115.34000000003</c:v>
                </c:pt>
                <c:pt idx="33019">
                  <c:v>330125.34000000003</c:v>
                </c:pt>
                <c:pt idx="33020">
                  <c:v>330135.34000000003</c:v>
                </c:pt>
                <c:pt idx="33021">
                  <c:v>330145.34000000003</c:v>
                </c:pt>
                <c:pt idx="33022">
                  <c:v>330155.34000000003</c:v>
                </c:pt>
                <c:pt idx="33023">
                  <c:v>330165.34000000003</c:v>
                </c:pt>
                <c:pt idx="33024">
                  <c:v>330175.34000000003</c:v>
                </c:pt>
                <c:pt idx="33025">
                  <c:v>330185.31</c:v>
                </c:pt>
                <c:pt idx="33026">
                  <c:v>330195.34000000003</c:v>
                </c:pt>
                <c:pt idx="33027">
                  <c:v>330205.31</c:v>
                </c:pt>
                <c:pt idx="33028">
                  <c:v>330215.34000000003</c:v>
                </c:pt>
                <c:pt idx="33029">
                  <c:v>330225.31</c:v>
                </c:pt>
                <c:pt idx="33030">
                  <c:v>330235.31</c:v>
                </c:pt>
                <c:pt idx="33031">
                  <c:v>330245.31</c:v>
                </c:pt>
                <c:pt idx="33032">
                  <c:v>330255.31</c:v>
                </c:pt>
                <c:pt idx="33033">
                  <c:v>330265.31</c:v>
                </c:pt>
                <c:pt idx="33034">
                  <c:v>330275.31</c:v>
                </c:pt>
                <c:pt idx="33035">
                  <c:v>330285.31</c:v>
                </c:pt>
                <c:pt idx="33036">
                  <c:v>330295.31</c:v>
                </c:pt>
                <c:pt idx="33037">
                  <c:v>330305.31</c:v>
                </c:pt>
                <c:pt idx="33038">
                  <c:v>330315.31</c:v>
                </c:pt>
                <c:pt idx="33039">
                  <c:v>330325.31</c:v>
                </c:pt>
                <c:pt idx="33040">
                  <c:v>330335.31</c:v>
                </c:pt>
                <c:pt idx="33041">
                  <c:v>330345.31</c:v>
                </c:pt>
                <c:pt idx="33042">
                  <c:v>330355.28000000003</c:v>
                </c:pt>
                <c:pt idx="33043">
                  <c:v>330365.31</c:v>
                </c:pt>
                <c:pt idx="33044">
                  <c:v>330375.31</c:v>
                </c:pt>
                <c:pt idx="33045">
                  <c:v>330385.28000000003</c:v>
                </c:pt>
                <c:pt idx="33046">
                  <c:v>330395.31</c:v>
                </c:pt>
                <c:pt idx="33047">
                  <c:v>330405.28000000003</c:v>
                </c:pt>
                <c:pt idx="33048">
                  <c:v>330415.31</c:v>
                </c:pt>
                <c:pt idx="33049">
                  <c:v>330425.28000000003</c:v>
                </c:pt>
                <c:pt idx="33050">
                  <c:v>330435.28000000003</c:v>
                </c:pt>
                <c:pt idx="33051">
                  <c:v>330445.28000000003</c:v>
                </c:pt>
                <c:pt idx="33052">
                  <c:v>330455.28000000003</c:v>
                </c:pt>
                <c:pt idx="33053">
                  <c:v>330465.28000000003</c:v>
                </c:pt>
                <c:pt idx="33054">
                  <c:v>330475.28000000003</c:v>
                </c:pt>
                <c:pt idx="33055">
                  <c:v>330485.28000000003</c:v>
                </c:pt>
                <c:pt idx="33056">
                  <c:v>330495.25</c:v>
                </c:pt>
                <c:pt idx="33057">
                  <c:v>330505.28000000003</c:v>
                </c:pt>
                <c:pt idx="33058">
                  <c:v>330515.25</c:v>
                </c:pt>
                <c:pt idx="33059">
                  <c:v>330525.28000000003</c:v>
                </c:pt>
                <c:pt idx="33060">
                  <c:v>330535.25</c:v>
                </c:pt>
                <c:pt idx="33061">
                  <c:v>330545.25</c:v>
                </c:pt>
                <c:pt idx="33062">
                  <c:v>330555.25</c:v>
                </c:pt>
                <c:pt idx="33063">
                  <c:v>330565.25</c:v>
                </c:pt>
                <c:pt idx="33064">
                  <c:v>330575.25</c:v>
                </c:pt>
                <c:pt idx="33065">
                  <c:v>330585.25</c:v>
                </c:pt>
                <c:pt idx="33066">
                  <c:v>330595.25</c:v>
                </c:pt>
                <c:pt idx="33067">
                  <c:v>330605.25</c:v>
                </c:pt>
                <c:pt idx="33068">
                  <c:v>330615.25</c:v>
                </c:pt>
                <c:pt idx="33069">
                  <c:v>330625.25</c:v>
                </c:pt>
                <c:pt idx="33070">
                  <c:v>330635.25</c:v>
                </c:pt>
                <c:pt idx="33071">
                  <c:v>330645.25</c:v>
                </c:pt>
                <c:pt idx="33072">
                  <c:v>330655.25</c:v>
                </c:pt>
                <c:pt idx="33073">
                  <c:v>330665.21999999997</c:v>
                </c:pt>
                <c:pt idx="33074">
                  <c:v>330675.25</c:v>
                </c:pt>
                <c:pt idx="33075">
                  <c:v>330685.25</c:v>
                </c:pt>
                <c:pt idx="33076">
                  <c:v>330695.25</c:v>
                </c:pt>
                <c:pt idx="33077">
                  <c:v>330705.25</c:v>
                </c:pt>
                <c:pt idx="33078">
                  <c:v>330715.21999999997</c:v>
                </c:pt>
                <c:pt idx="33079">
                  <c:v>330725.25</c:v>
                </c:pt>
                <c:pt idx="33080">
                  <c:v>330735.21999999997</c:v>
                </c:pt>
                <c:pt idx="33081">
                  <c:v>330745.21999999997</c:v>
                </c:pt>
                <c:pt idx="33082">
                  <c:v>330755.21999999997</c:v>
                </c:pt>
                <c:pt idx="33083">
                  <c:v>330765.21999999997</c:v>
                </c:pt>
                <c:pt idx="33084">
                  <c:v>330775.25</c:v>
                </c:pt>
                <c:pt idx="33085">
                  <c:v>330785.21999999997</c:v>
                </c:pt>
                <c:pt idx="33086">
                  <c:v>330795.21999999997</c:v>
                </c:pt>
                <c:pt idx="33087">
                  <c:v>330805.21999999997</c:v>
                </c:pt>
                <c:pt idx="33088">
                  <c:v>330815.21999999997</c:v>
                </c:pt>
                <c:pt idx="33089">
                  <c:v>330825.19</c:v>
                </c:pt>
                <c:pt idx="33090">
                  <c:v>330835.21999999997</c:v>
                </c:pt>
                <c:pt idx="33091">
                  <c:v>330845.19</c:v>
                </c:pt>
                <c:pt idx="33092">
                  <c:v>330855.19</c:v>
                </c:pt>
                <c:pt idx="33093">
                  <c:v>330865.19</c:v>
                </c:pt>
                <c:pt idx="33094">
                  <c:v>330875.19</c:v>
                </c:pt>
                <c:pt idx="33095">
                  <c:v>330885.21999999997</c:v>
                </c:pt>
                <c:pt idx="33096">
                  <c:v>330895.19</c:v>
                </c:pt>
                <c:pt idx="33097">
                  <c:v>330905.19</c:v>
                </c:pt>
                <c:pt idx="33098">
                  <c:v>330915.19</c:v>
                </c:pt>
                <c:pt idx="33099">
                  <c:v>330925.19</c:v>
                </c:pt>
                <c:pt idx="33100">
                  <c:v>330935.19</c:v>
                </c:pt>
                <c:pt idx="33101">
                  <c:v>330945.19</c:v>
                </c:pt>
                <c:pt idx="33102">
                  <c:v>330955.19</c:v>
                </c:pt>
                <c:pt idx="33103">
                  <c:v>330965.19</c:v>
                </c:pt>
                <c:pt idx="33104">
                  <c:v>330975.15999999997</c:v>
                </c:pt>
                <c:pt idx="33105">
                  <c:v>330985.19</c:v>
                </c:pt>
                <c:pt idx="33106">
                  <c:v>330995.19</c:v>
                </c:pt>
                <c:pt idx="33107">
                  <c:v>331005.19</c:v>
                </c:pt>
                <c:pt idx="33108">
                  <c:v>331015.19</c:v>
                </c:pt>
                <c:pt idx="33109">
                  <c:v>331025.15999999997</c:v>
                </c:pt>
                <c:pt idx="33110">
                  <c:v>331035.19</c:v>
                </c:pt>
                <c:pt idx="33111">
                  <c:v>331045.15999999997</c:v>
                </c:pt>
                <c:pt idx="33112">
                  <c:v>331055.15999999997</c:v>
                </c:pt>
                <c:pt idx="33113">
                  <c:v>331065.15999999997</c:v>
                </c:pt>
                <c:pt idx="33114">
                  <c:v>331075.15999999997</c:v>
                </c:pt>
                <c:pt idx="33115">
                  <c:v>331085.19</c:v>
                </c:pt>
                <c:pt idx="33116">
                  <c:v>331095.15999999997</c:v>
                </c:pt>
                <c:pt idx="33117">
                  <c:v>331105.15999999997</c:v>
                </c:pt>
                <c:pt idx="33118">
                  <c:v>331115.15999999997</c:v>
                </c:pt>
                <c:pt idx="33119">
                  <c:v>331125.15999999997</c:v>
                </c:pt>
                <c:pt idx="33120">
                  <c:v>331135.13</c:v>
                </c:pt>
                <c:pt idx="33121">
                  <c:v>331145.15999999997</c:v>
                </c:pt>
                <c:pt idx="33122">
                  <c:v>331155.13</c:v>
                </c:pt>
                <c:pt idx="33123">
                  <c:v>331165.15999999997</c:v>
                </c:pt>
                <c:pt idx="33124">
                  <c:v>331175.13</c:v>
                </c:pt>
                <c:pt idx="33125">
                  <c:v>331185.13</c:v>
                </c:pt>
                <c:pt idx="33126">
                  <c:v>331195.15999999997</c:v>
                </c:pt>
                <c:pt idx="33127">
                  <c:v>331205.13</c:v>
                </c:pt>
                <c:pt idx="33128">
                  <c:v>331215.13</c:v>
                </c:pt>
                <c:pt idx="33129">
                  <c:v>331225.13</c:v>
                </c:pt>
                <c:pt idx="33130">
                  <c:v>331235.13</c:v>
                </c:pt>
                <c:pt idx="33131">
                  <c:v>331245.13</c:v>
                </c:pt>
                <c:pt idx="33132">
                  <c:v>331255.13</c:v>
                </c:pt>
                <c:pt idx="33133">
                  <c:v>331265.13</c:v>
                </c:pt>
                <c:pt idx="33134">
                  <c:v>331275.13</c:v>
                </c:pt>
                <c:pt idx="33135">
                  <c:v>331285.13</c:v>
                </c:pt>
                <c:pt idx="33136">
                  <c:v>331295.13</c:v>
                </c:pt>
                <c:pt idx="33137">
                  <c:v>331305.13</c:v>
                </c:pt>
                <c:pt idx="33138">
                  <c:v>331315.13</c:v>
                </c:pt>
                <c:pt idx="33139">
                  <c:v>331325.13</c:v>
                </c:pt>
                <c:pt idx="33140">
                  <c:v>331335.09000000003</c:v>
                </c:pt>
                <c:pt idx="33141">
                  <c:v>331345.13</c:v>
                </c:pt>
                <c:pt idx="33142">
                  <c:v>331355.09000000003</c:v>
                </c:pt>
                <c:pt idx="33143">
                  <c:v>331365.13</c:v>
                </c:pt>
                <c:pt idx="33144">
                  <c:v>331375.09000000003</c:v>
                </c:pt>
                <c:pt idx="33145">
                  <c:v>331385.09000000003</c:v>
                </c:pt>
                <c:pt idx="33146">
                  <c:v>331395.13</c:v>
                </c:pt>
                <c:pt idx="33147">
                  <c:v>331405.09000000003</c:v>
                </c:pt>
                <c:pt idx="33148">
                  <c:v>331415.09000000003</c:v>
                </c:pt>
                <c:pt idx="33149">
                  <c:v>331425.09000000003</c:v>
                </c:pt>
                <c:pt idx="33150">
                  <c:v>331435.09000000003</c:v>
                </c:pt>
                <c:pt idx="33151">
                  <c:v>331445.06</c:v>
                </c:pt>
                <c:pt idx="33152">
                  <c:v>331455.09000000003</c:v>
                </c:pt>
                <c:pt idx="33153">
                  <c:v>331465.06</c:v>
                </c:pt>
                <c:pt idx="33154">
                  <c:v>331475.09000000003</c:v>
                </c:pt>
                <c:pt idx="33155">
                  <c:v>331485.06</c:v>
                </c:pt>
                <c:pt idx="33156">
                  <c:v>331495.06</c:v>
                </c:pt>
                <c:pt idx="33157">
                  <c:v>331505.09000000003</c:v>
                </c:pt>
                <c:pt idx="33158">
                  <c:v>331515.06</c:v>
                </c:pt>
                <c:pt idx="33159">
                  <c:v>331525.06</c:v>
                </c:pt>
                <c:pt idx="33160">
                  <c:v>331535.06</c:v>
                </c:pt>
                <c:pt idx="33161">
                  <c:v>331545.06</c:v>
                </c:pt>
                <c:pt idx="33162">
                  <c:v>331555.06</c:v>
                </c:pt>
                <c:pt idx="33163">
                  <c:v>331565.06</c:v>
                </c:pt>
                <c:pt idx="33164">
                  <c:v>331575.06</c:v>
                </c:pt>
                <c:pt idx="33165">
                  <c:v>331585.06</c:v>
                </c:pt>
                <c:pt idx="33166">
                  <c:v>331595.06</c:v>
                </c:pt>
                <c:pt idx="33167">
                  <c:v>331605.06</c:v>
                </c:pt>
                <c:pt idx="33168">
                  <c:v>331615.06</c:v>
                </c:pt>
                <c:pt idx="33169">
                  <c:v>331625.06</c:v>
                </c:pt>
                <c:pt idx="33170">
                  <c:v>331635.06</c:v>
                </c:pt>
                <c:pt idx="33171">
                  <c:v>331645.03000000003</c:v>
                </c:pt>
                <c:pt idx="33172">
                  <c:v>331655.06</c:v>
                </c:pt>
                <c:pt idx="33173">
                  <c:v>331665.03000000003</c:v>
                </c:pt>
                <c:pt idx="33174">
                  <c:v>331675.06</c:v>
                </c:pt>
                <c:pt idx="33175">
                  <c:v>331685.03000000003</c:v>
                </c:pt>
                <c:pt idx="33176">
                  <c:v>331695.03000000003</c:v>
                </c:pt>
                <c:pt idx="33177">
                  <c:v>331705.06</c:v>
                </c:pt>
                <c:pt idx="33178">
                  <c:v>331715.03000000003</c:v>
                </c:pt>
                <c:pt idx="33179">
                  <c:v>331725.03000000003</c:v>
                </c:pt>
                <c:pt idx="33180">
                  <c:v>331735.03000000003</c:v>
                </c:pt>
                <c:pt idx="33181">
                  <c:v>331745.03000000003</c:v>
                </c:pt>
                <c:pt idx="33182">
                  <c:v>331755.03000000003</c:v>
                </c:pt>
                <c:pt idx="33183">
                  <c:v>331765.03000000003</c:v>
                </c:pt>
                <c:pt idx="33184">
                  <c:v>331775</c:v>
                </c:pt>
                <c:pt idx="33185">
                  <c:v>331785.03000000003</c:v>
                </c:pt>
                <c:pt idx="33186">
                  <c:v>331795</c:v>
                </c:pt>
                <c:pt idx="33187">
                  <c:v>331805</c:v>
                </c:pt>
                <c:pt idx="33188">
                  <c:v>331815.03000000003</c:v>
                </c:pt>
                <c:pt idx="33189">
                  <c:v>331825</c:v>
                </c:pt>
                <c:pt idx="33190">
                  <c:v>331835.03000000003</c:v>
                </c:pt>
                <c:pt idx="33191">
                  <c:v>331845</c:v>
                </c:pt>
                <c:pt idx="33192">
                  <c:v>331855</c:v>
                </c:pt>
                <c:pt idx="33193">
                  <c:v>331865</c:v>
                </c:pt>
                <c:pt idx="33194">
                  <c:v>331875</c:v>
                </c:pt>
                <c:pt idx="33195">
                  <c:v>331885</c:v>
                </c:pt>
                <c:pt idx="33196">
                  <c:v>331895</c:v>
                </c:pt>
                <c:pt idx="33197">
                  <c:v>331905</c:v>
                </c:pt>
                <c:pt idx="33198">
                  <c:v>331915</c:v>
                </c:pt>
                <c:pt idx="33199">
                  <c:v>331925</c:v>
                </c:pt>
                <c:pt idx="33200">
                  <c:v>331935</c:v>
                </c:pt>
                <c:pt idx="33201">
                  <c:v>331945</c:v>
                </c:pt>
                <c:pt idx="33202">
                  <c:v>331955</c:v>
                </c:pt>
                <c:pt idx="33203">
                  <c:v>331965</c:v>
                </c:pt>
                <c:pt idx="33204">
                  <c:v>331974.96999999997</c:v>
                </c:pt>
                <c:pt idx="33205">
                  <c:v>331985</c:v>
                </c:pt>
                <c:pt idx="33206">
                  <c:v>331994.96999999997</c:v>
                </c:pt>
                <c:pt idx="33207">
                  <c:v>332004.96999999997</c:v>
                </c:pt>
                <c:pt idx="33208">
                  <c:v>332015</c:v>
                </c:pt>
                <c:pt idx="33209">
                  <c:v>332024.96999999997</c:v>
                </c:pt>
                <c:pt idx="33210">
                  <c:v>332035</c:v>
                </c:pt>
                <c:pt idx="33211">
                  <c:v>332044.96999999997</c:v>
                </c:pt>
                <c:pt idx="33212">
                  <c:v>332054.96999999997</c:v>
                </c:pt>
                <c:pt idx="33213">
                  <c:v>332064.96999999997</c:v>
                </c:pt>
                <c:pt idx="33214">
                  <c:v>332074.96999999997</c:v>
                </c:pt>
                <c:pt idx="33215">
                  <c:v>332084.94</c:v>
                </c:pt>
                <c:pt idx="33216">
                  <c:v>332094.96999999997</c:v>
                </c:pt>
                <c:pt idx="33217">
                  <c:v>332104.94</c:v>
                </c:pt>
                <c:pt idx="33218">
                  <c:v>332114.94</c:v>
                </c:pt>
                <c:pt idx="33219">
                  <c:v>332124.96999999997</c:v>
                </c:pt>
                <c:pt idx="33220">
                  <c:v>332134.94</c:v>
                </c:pt>
                <c:pt idx="33221">
                  <c:v>332144.96999999997</c:v>
                </c:pt>
                <c:pt idx="33222">
                  <c:v>332154.96999999997</c:v>
                </c:pt>
                <c:pt idx="33223">
                  <c:v>332164.94</c:v>
                </c:pt>
                <c:pt idx="33224">
                  <c:v>332174.94</c:v>
                </c:pt>
                <c:pt idx="33225">
                  <c:v>332184.94</c:v>
                </c:pt>
                <c:pt idx="33226">
                  <c:v>332194.94</c:v>
                </c:pt>
                <c:pt idx="33227">
                  <c:v>332204.94</c:v>
                </c:pt>
                <c:pt idx="33228">
                  <c:v>332214.94</c:v>
                </c:pt>
                <c:pt idx="33229">
                  <c:v>332224.94</c:v>
                </c:pt>
                <c:pt idx="33230">
                  <c:v>332234.94</c:v>
                </c:pt>
                <c:pt idx="33231">
                  <c:v>332244.94</c:v>
                </c:pt>
                <c:pt idx="33232">
                  <c:v>332254.94</c:v>
                </c:pt>
                <c:pt idx="33233">
                  <c:v>332264.94</c:v>
                </c:pt>
                <c:pt idx="33234">
                  <c:v>332274.94</c:v>
                </c:pt>
                <c:pt idx="33235">
                  <c:v>332284.90999999997</c:v>
                </c:pt>
                <c:pt idx="33236">
                  <c:v>332294.94</c:v>
                </c:pt>
                <c:pt idx="33237">
                  <c:v>332304.90999999997</c:v>
                </c:pt>
                <c:pt idx="33238">
                  <c:v>332314.90999999997</c:v>
                </c:pt>
                <c:pt idx="33239">
                  <c:v>332324.94</c:v>
                </c:pt>
                <c:pt idx="33240">
                  <c:v>332334.90999999997</c:v>
                </c:pt>
                <c:pt idx="33241">
                  <c:v>332344.94</c:v>
                </c:pt>
                <c:pt idx="33242">
                  <c:v>332354.90999999997</c:v>
                </c:pt>
                <c:pt idx="33243">
                  <c:v>332364.90999999997</c:v>
                </c:pt>
                <c:pt idx="33244">
                  <c:v>332374.90999999997</c:v>
                </c:pt>
                <c:pt idx="33245">
                  <c:v>332384.90999999997</c:v>
                </c:pt>
                <c:pt idx="33246">
                  <c:v>332394.88</c:v>
                </c:pt>
                <c:pt idx="33247">
                  <c:v>332404.90999999997</c:v>
                </c:pt>
                <c:pt idx="33248">
                  <c:v>332414.88</c:v>
                </c:pt>
                <c:pt idx="33249">
                  <c:v>332424.90999999997</c:v>
                </c:pt>
                <c:pt idx="33250">
                  <c:v>332434.90999999997</c:v>
                </c:pt>
                <c:pt idx="33251">
                  <c:v>332444.88</c:v>
                </c:pt>
                <c:pt idx="33252">
                  <c:v>332454.90999999997</c:v>
                </c:pt>
                <c:pt idx="33253">
                  <c:v>332464.88</c:v>
                </c:pt>
                <c:pt idx="33254">
                  <c:v>332474.88</c:v>
                </c:pt>
                <c:pt idx="33255">
                  <c:v>332484.88</c:v>
                </c:pt>
                <c:pt idx="33256">
                  <c:v>332494.88</c:v>
                </c:pt>
                <c:pt idx="33257">
                  <c:v>332504.88</c:v>
                </c:pt>
                <c:pt idx="33258">
                  <c:v>332514.88</c:v>
                </c:pt>
                <c:pt idx="33259">
                  <c:v>332524.88</c:v>
                </c:pt>
                <c:pt idx="33260">
                  <c:v>332534.88</c:v>
                </c:pt>
                <c:pt idx="33261">
                  <c:v>332544.88</c:v>
                </c:pt>
                <c:pt idx="33262">
                  <c:v>332554.88</c:v>
                </c:pt>
                <c:pt idx="33263">
                  <c:v>332564.88</c:v>
                </c:pt>
                <c:pt idx="33264">
                  <c:v>332574.88</c:v>
                </c:pt>
                <c:pt idx="33265">
                  <c:v>332584.88</c:v>
                </c:pt>
                <c:pt idx="33266">
                  <c:v>332594.84000000003</c:v>
                </c:pt>
                <c:pt idx="33267">
                  <c:v>332604.88</c:v>
                </c:pt>
                <c:pt idx="33268">
                  <c:v>332614.84000000003</c:v>
                </c:pt>
                <c:pt idx="33269">
                  <c:v>332624.88</c:v>
                </c:pt>
                <c:pt idx="33270">
                  <c:v>332634.88</c:v>
                </c:pt>
                <c:pt idx="33271">
                  <c:v>332644.84000000003</c:v>
                </c:pt>
                <c:pt idx="33272">
                  <c:v>332654.88</c:v>
                </c:pt>
                <c:pt idx="33273">
                  <c:v>332664.84000000003</c:v>
                </c:pt>
                <c:pt idx="33274">
                  <c:v>332674.84000000003</c:v>
                </c:pt>
                <c:pt idx="33275">
                  <c:v>332684.84000000003</c:v>
                </c:pt>
                <c:pt idx="33276">
                  <c:v>332694.84000000003</c:v>
                </c:pt>
                <c:pt idx="33277">
                  <c:v>332704.81</c:v>
                </c:pt>
                <c:pt idx="33278">
                  <c:v>332714.84000000003</c:v>
                </c:pt>
                <c:pt idx="33279">
                  <c:v>332724.81</c:v>
                </c:pt>
                <c:pt idx="33280">
                  <c:v>332734.84000000003</c:v>
                </c:pt>
                <c:pt idx="33281">
                  <c:v>332744.84000000003</c:v>
                </c:pt>
                <c:pt idx="33282">
                  <c:v>332754.81</c:v>
                </c:pt>
                <c:pt idx="33283">
                  <c:v>332764.84000000003</c:v>
                </c:pt>
                <c:pt idx="33284">
                  <c:v>332774.81</c:v>
                </c:pt>
                <c:pt idx="33285">
                  <c:v>332784.81</c:v>
                </c:pt>
                <c:pt idx="33286">
                  <c:v>332794.81</c:v>
                </c:pt>
                <c:pt idx="33287">
                  <c:v>332804.81</c:v>
                </c:pt>
                <c:pt idx="33288">
                  <c:v>332814.81</c:v>
                </c:pt>
                <c:pt idx="33289">
                  <c:v>332824.81</c:v>
                </c:pt>
                <c:pt idx="33290">
                  <c:v>332834.81</c:v>
                </c:pt>
                <c:pt idx="33291">
                  <c:v>332844.81</c:v>
                </c:pt>
                <c:pt idx="33292">
                  <c:v>332854.81</c:v>
                </c:pt>
                <c:pt idx="33293">
                  <c:v>332864.81</c:v>
                </c:pt>
                <c:pt idx="33294">
                  <c:v>332874.81</c:v>
                </c:pt>
                <c:pt idx="33295">
                  <c:v>332884.81</c:v>
                </c:pt>
                <c:pt idx="33296">
                  <c:v>332894.81</c:v>
                </c:pt>
                <c:pt idx="33297">
                  <c:v>332904.78000000003</c:v>
                </c:pt>
                <c:pt idx="33298">
                  <c:v>332914.81</c:v>
                </c:pt>
                <c:pt idx="33299">
                  <c:v>332924.78000000003</c:v>
                </c:pt>
                <c:pt idx="33300">
                  <c:v>332934.81</c:v>
                </c:pt>
                <c:pt idx="33301">
                  <c:v>332944.78000000003</c:v>
                </c:pt>
                <c:pt idx="33302">
                  <c:v>332954.78000000003</c:v>
                </c:pt>
                <c:pt idx="33303">
                  <c:v>332964.81</c:v>
                </c:pt>
                <c:pt idx="33304">
                  <c:v>332974.78000000003</c:v>
                </c:pt>
                <c:pt idx="33305">
                  <c:v>332984.78000000003</c:v>
                </c:pt>
                <c:pt idx="33306">
                  <c:v>332994.78000000003</c:v>
                </c:pt>
                <c:pt idx="33307">
                  <c:v>333004.78000000003</c:v>
                </c:pt>
                <c:pt idx="33308">
                  <c:v>333014.78000000003</c:v>
                </c:pt>
                <c:pt idx="33309">
                  <c:v>333024.78000000003</c:v>
                </c:pt>
                <c:pt idx="33310">
                  <c:v>333034.75</c:v>
                </c:pt>
                <c:pt idx="33311">
                  <c:v>333044.78000000003</c:v>
                </c:pt>
                <c:pt idx="33312">
                  <c:v>333054.78000000003</c:v>
                </c:pt>
                <c:pt idx="33313">
                  <c:v>333064.75</c:v>
                </c:pt>
                <c:pt idx="33314">
                  <c:v>333074.78000000003</c:v>
                </c:pt>
                <c:pt idx="33315">
                  <c:v>333084.75</c:v>
                </c:pt>
                <c:pt idx="33316">
                  <c:v>333094.78000000003</c:v>
                </c:pt>
                <c:pt idx="33317">
                  <c:v>333104.75</c:v>
                </c:pt>
                <c:pt idx="33318">
                  <c:v>333114.75</c:v>
                </c:pt>
                <c:pt idx="33319">
                  <c:v>333124.75</c:v>
                </c:pt>
                <c:pt idx="33320">
                  <c:v>333134.75</c:v>
                </c:pt>
                <c:pt idx="33321">
                  <c:v>333144.75</c:v>
                </c:pt>
                <c:pt idx="33322">
                  <c:v>333154.75</c:v>
                </c:pt>
                <c:pt idx="33323">
                  <c:v>333164.75</c:v>
                </c:pt>
                <c:pt idx="33324">
                  <c:v>333174.75</c:v>
                </c:pt>
                <c:pt idx="33325">
                  <c:v>333184.75</c:v>
                </c:pt>
                <c:pt idx="33326">
                  <c:v>333194.75</c:v>
                </c:pt>
                <c:pt idx="33327">
                  <c:v>333204.75</c:v>
                </c:pt>
                <c:pt idx="33328">
                  <c:v>333214.75</c:v>
                </c:pt>
                <c:pt idx="33329">
                  <c:v>333224.75</c:v>
                </c:pt>
                <c:pt idx="33330">
                  <c:v>333234.71999999997</c:v>
                </c:pt>
                <c:pt idx="33331">
                  <c:v>333244.75</c:v>
                </c:pt>
                <c:pt idx="33332">
                  <c:v>333254.71999999997</c:v>
                </c:pt>
                <c:pt idx="33333">
                  <c:v>333264.71999999997</c:v>
                </c:pt>
                <c:pt idx="33334">
                  <c:v>333274.75</c:v>
                </c:pt>
                <c:pt idx="33335">
                  <c:v>333284.71999999997</c:v>
                </c:pt>
                <c:pt idx="33336">
                  <c:v>333294.75</c:v>
                </c:pt>
                <c:pt idx="33337">
                  <c:v>333304.71999999997</c:v>
                </c:pt>
                <c:pt idx="33338">
                  <c:v>333314.71999999997</c:v>
                </c:pt>
                <c:pt idx="33339">
                  <c:v>333324.71999999997</c:v>
                </c:pt>
                <c:pt idx="33340">
                  <c:v>333334.71999999997</c:v>
                </c:pt>
                <c:pt idx="33341">
                  <c:v>333344.69</c:v>
                </c:pt>
                <c:pt idx="33342">
                  <c:v>333354.71999999997</c:v>
                </c:pt>
                <c:pt idx="33343">
                  <c:v>333364.71999999997</c:v>
                </c:pt>
                <c:pt idx="33344">
                  <c:v>333374.69</c:v>
                </c:pt>
                <c:pt idx="33345">
                  <c:v>333384.71999999997</c:v>
                </c:pt>
                <c:pt idx="33346">
                  <c:v>333394.69</c:v>
                </c:pt>
                <c:pt idx="33347">
                  <c:v>333404.71999999997</c:v>
                </c:pt>
                <c:pt idx="33348">
                  <c:v>333414.69</c:v>
                </c:pt>
                <c:pt idx="33349">
                  <c:v>333424.69</c:v>
                </c:pt>
                <c:pt idx="33350">
                  <c:v>333434.69</c:v>
                </c:pt>
                <c:pt idx="33351">
                  <c:v>333444.69</c:v>
                </c:pt>
                <c:pt idx="33352">
                  <c:v>333454.69</c:v>
                </c:pt>
                <c:pt idx="33353">
                  <c:v>333464.69</c:v>
                </c:pt>
                <c:pt idx="33354">
                  <c:v>333474.69</c:v>
                </c:pt>
                <c:pt idx="33355">
                  <c:v>333484.69</c:v>
                </c:pt>
                <c:pt idx="33356">
                  <c:v>333494.69</c:v>
                </c:pt>
                <c:pt idx="33357">
                  <c:v>333504.69</c:v>
                </c:pt>
                <c:pt idx="33358">
                  <c:v>333514.69</c:v>
                </c:pt>
                <c:pt idx="33359">
                  <c:v>333524.69</c:v>
                </c:pt>
                <c:pt idx="33360">
                  <c:v>333534.69</c:v>
                </c:pt>
                <c:pt idx="33361">
                  <c:v>333544.65999999997</c:v>
                </c:pt>
                <c:pt idx="33362">
                  <c:v>333554.69</c:v>
                </c:pt>
                <c:pt idx="33363">
                  <c:v>333564.65999999997</c:v>
                </c:pt>
                <c:pt idx="33364">
                  <c:v>333574.65999999997</c:v>
                </c:pt>
                <c:pt idx="33365">
                  <c:v>333584.69</c:v>
                </c:pt>
                <c:pt idx="33366">
                  <c:v>333594.65999999997</c:v>
                </c:pt>
                <c:pt idx="33367">
                  <c:v>333604.69</c:v>
                </c:pt>
                <c:pt idx="33368">
                  <c:v>333614.65999999997</c:v>
                </c:pt>
                <c:pt idx="33369">
                  <c:v>333624.65999999997</c:v>
                </c:pt>
                <c:pt idx="33370">
                  <c:v>333634.65999999997</c:v>
                </c:pt>
                <c:pt idx="33371">
                  <c:v>333644.65999999997</c:v>
                </c:pt>
                <c:pt idx="33372">
                  <c:v>333654.63</c:v>
                </c:pt>
                <c:pt idx="33373">
                  <c:v>333664.65999999997</c:v>
                </c:pt>
                <c:pt idx="33374">
                  <c:v>333674.65999999997</c:v>
                </c:pt>
                <c:pt idx="33375">
                  <c:v>333684.65999999997</c:v>
                </c:pt>
                <c:pt idx="33376">
                  <c:v>333694.65999999997</c:v>
                </c:pt>
                <c:pt idx="33377">
                  <c:v>333704.63</c:v>
                </c:pt>
                <c:pt idx="33378">
                  <c:v>333714.65999999997</c:v>
                </c:pt>
                <c:pt idx="33379">
                  <c:v>333724.63</c:v>
                </c:pt>
                <c:pt idx="33380">
                  <c:v>333734.63</c:v>
                </c:pt>
                <c:pt idx="33381">
                  <c:v>333744.63</c:v>
                </c:pt>
                <c:pt idx="33382">
                  <c:v>333754.63</c:v>
                </c:pt>
                <c:pt idx="33383">
                  <c:v>333764.63</c:v>
                </c:pt>
                <c:pt idx="33384">
                  <c:v>333774.63</c:v>
                </c:pt>
                <c:pt idx="33385">
                  <c:v>333784.63</c:v>
                </c:pt>
                <c:pt idx="33386">
                  <c:v>333794.63</c:v>
                </c:pt>
                <c:pt idx="33387">
                  <c:v>333804.63</c:v>
                </c:pt>
                <c:pt idx="33388">
                  <c:v>333814.63</c:v>
                </c:pt>
                <c:pt idx="33389">
                  <c:v>333824.63</c:v>
                </c:pt>
                <c:pt idx="33390">
                  <c:v>333834.63</c:v>
                </c:pt>
                <c:pt idx="33391">
                  <c:v>333844.63</c:v>
                </c:pt>
                <c:pt idx="33392">
                  <c:v>333854.59000000003</c:v>
                </c:pt>
                <c:pt idx="33393">
                  <c:v>333864.63</c:v>
                </c:pt>
                <c:pt idx="33394">
                  <c:v>333874.59000000003</c:v>
                </c:pt>
                <c:pt idx="33395">
                  <c:v>333884.63</c:v>
                </c:pt>
                <c:pt idx="33396">
                  <c:v>333894.63</c:v>
                </c:pt>
                <c:pt idx="33397">
                  <c:v>333904.59000000003</c:v>
                </c:pt>
                <c:pt idx="33398">
                  <c:v>333914.63</c:v>
                </c:pt>
                <c:pt idx="33399">
                  <c:v>333924.59000000003</c:v>
                </c:pt>
                <c:pt idx="33400">
                  <c:v>333934.59000000003</c:v>
                </c:pt>
                <c:pt idx="33401">
                  <c:v>333944.59000000003</c:v>
                </c:pt>
                <c:pt idx="33402">
                  <c:v>333954.59000000003</c:v>
                </c:pt>
                <c:pt idx="33403">
                  <c:v>333964.56</c:v>
                </c:pt>
                <c:pt idx="33404">
                  <c:v>333974.59000000003</c:v>
                </c:pt>
                <c:pt idx="33405">
                  <c:v>333984.59000000003</c:v>
                </c:pt>
                <c:pt idx="33406">
                  <c:v>333994.59000000003</c:v>
                </c:pt>
                <c:pt idx="33407">
                  <c:v>334004.59000000003</c:v>
                </c:pt>
                <c:pt idx="33408">
                  <c:v>334014.56</c:v>
                </c:pt>
                <c:pt idx="33409">
                  <c:v>334024.59000000003</c:v>
                </c:pt>
                <c:pt idx="33410">
                  <c:v>334034.56</c:v>
                </c:pt>
                <c:pt idx="33411">
                  <c:v>334044.56</c:v>
                </c:pt>
                <c:pt idx="33412">
                  <c:v>334054.56</c:v>
                </c:pt>
                <c:pt idx="33413">
                  <c:v>334064.56</c:v>
                </c:pt>
                <c:pt idx="33414">
                  <c:v>334074.56</c:v>
                </c:pt>
                <c:pt idx="33415">
                  <c:v>334084.56</c:v>
                </c:pt>
                <c:pt idx="33416">
                  <c:v>334094.56</c:v>
                </c:pt>
                <c:pt idx="33417">
                  <c:v>334104.56</c:v>
                </c:pt>
                <c:pt idx="33418">
                  <c:v>334114.56</c:v>
                </c:pt>
                <c:pt idx="33419">
                  <c:v>334124.56</c:v>
                </c:pt>
                <c:pt idx="33420">
                  <c:v>334134.56</c:v>
                </c:pt>
                <c:pt idx="33421">
                  <c:v>334144.56</c:v>
                </c:pt>
                <c:pt idx="33422">
                  <c:v>334154.56</c:v>
                </c:pt>
                <c:pt idx="33423">
                  <c:v>334164.56</c:v>
                </c:pt>
                <c:pt idx="33424">
                  <c:v>334174.56</c:v>
                </c:pt>
                <c:pt idx="33425">
                  <c:v>334184.53000000003</c:v>
                </c:pt>
                <c:pt idx="33426">
                  <c:v>334194.56</c:v>
                </c:pt>
                <c:pt idx="33427">
                  <c:v>334204.56</c:v>
                </c:pt>
                <c:pt idx="33428">
                  <c:v>334214.53000000003</c:v>
                </c:pt>
                <c:pt idx="33429">
                  <c:v>334224.56</c:v>
                </c:pt>
                <c:pt idx="33430">
                  <c:v>334234.53000000003</c:v>
                </c:pt>
                <c:pt idx="33431">
                  <c:v>334244.56</c:v>
                </c:pt>
                <c:pt idx="33432">
                  <c:v>334254.53000000003</c:v>
                </c:pt>
                <c:pt idx="33433">
                  <c:v>334264.53000000003</c:v>
                </c:pt>
                <c:pt idx="33434">
                  <c:v>334274.53000000003</c:v>
                </c:pt>
                <c:pt idx="33435">
                  <c:v>334284.53000000003</c:v>
                </c:pt>
                <c:pt idx="33436">
                  <c:v>334294.5</c:v>
                </c:pt>
                <c:pt idx="33437">
                  <c:v>334304.53000000003</c:v>
                </c:pt>
                <c:pt idx="33438">
                  <c:v>334314.53000000003</c:v>
                </c:pt>
                <c:pt idx="33439">
                  <c:v>334324.5</c:v>
                </c:pt>
                <c:pt idx="33440">
                  <c:v>334334.53000000003</c:v>
                </c:pt>
                <c:pt idx="33441">
                  <c:v>334344.5</c:v>
                </c:pt>
                <c:pt idx="33442">
                  <c:v>334354.53000000003</c:v>
                </c:pt>
                <c:pt idx="33443">
                  <c:v>334364.5</c:v>
                </c:pt>
                <c:pt idx="33444">
                  <c:v>334374.5</c:v>
                </c:pt>
                <c:pt idx="33445">
                  <c:v>334384.5</c:v>
                </c:pt>
                <c:pt idx="33446">
                  <c:v>334394.5</c:v>
                </c:pt>
                <c:pt idx="33447">
                  <c:v>334404.5</c:v>
                </c:pt>
                <c:pt idx="33448">
                  <c:v>334414.5</c:v>
                </c:pt>
                <c:pt idx="33449">
                  <c:v>334424.5</c:v>
                </c:pt>
                <c:pt idx="33450">
                  <c:v>334434.5</c:v>
                </c:pt>
                <c:pt idx="33451">
                  <c:v>334444.5</c:v>
                </c:pt>
                <c:pt idx="33452">
                  <c:v>334454.5</c:v>
                </c:pt>
                <c:pt idx="33453">
                  <c:v>334464.5</c:v>
                </c:pt>
                <c:pt idx="33454">
                  <c:v>334474.5</c:v>
                </c:pt>
                <c:pt idx="33455">
                  <c:v>334484.5</c:v>
                </c:pt>
                <c:pt idx="33456">
                  <c:v>334494.46999999997</c:v>
                </c:pt>
                <c:pt idx="33457">
                  <c:v>334504.5</c:v>
                </c:pt>
                <c:pt idx="33458">
                  <c:v>334514.5</c:v>
                </c:pt>
                <c:pt idx="33459">
                  <c:v>334524.46999999997</c:v>
                </c:pt>
                <c:pt idx="33460">
                  <c:v>334534.5</c:v>
                </c:pt>
                <c:pt idx="33461">
                  <c:v>334544.46999999997</c:v>
                </c:pt>
                <c:pt idx="33462">
                  <c:v>334554.5</c:v>
                </c:pt>
                <c:pt idx="33463">
                  <c:v>334564.46999999997</c:v>
                </c:pt>
                <c:pt idx="33464">
                  <c:v>334574.46999999997</c:v>
                </c:pt>
                <c:pt idx="33465">
                  <c:v>334584.46999999997</c:v>
                </c:pt>
                <c:pt idx="33466">
                  <c:v>334594.46999999997</c:v>
                </c:pt>
                <c:pt idx="33467">
                  <c:v>334604.44</c:v>
                </c:pt>
                <c:pt idx="33468">
                  <c:v>334614.46999999997</c:v>
                </c:pt>
                <c:pt idx="33469">
                  <c:v>334624.46999999997</c:v>
                </c:pt>
                <c:pt idx="33470">
                  <c:v>334634.44</c:v>
                </c:pt>
                <c:pt idx="33471">
                  <c:v>334644.46999999997</c:v>
                </c:pt>
                <c:pt idx="33472">
                  <c:v>334654.44</c:v>
                </c:pt>
                <c:pt idx="33473">
                  <c:v>334664.46999999997</c:v>
                </c:pt>
                <c:pt idx="33474">
                  <c:v>334674.44</c:v>
                </c:pt>
                <c:pt idx="33475">
                  <c:v>334684.44</c:v>
                </c:pt>
                <c:pt idx="33476">
                  <c:v>334694.44</c:v>
                </c:pt>
                <c:pt idx="33477">
                  <c:v>334704.44</c:v>
                </c:pt>
                <c:pt idx="33478">
                  <c:v>334714.44</c:v>
                </c:pt>
                <c:pt idx="33479">
                  <c:v>334724.44</c:v>
                </c:pt>
                <c:pt idx="33480">
                  <c:v>334734.44</c:v>
                </c:pt>
                <c:pt idx="33481">
                  <c:v>334744.44</c:v>
                </c:pt>
                <c:pt idx="33482">
                  <c:v>334754.44</c:v>
                </c:pt>
                <c:pt idx="33483">
                  <c:v>334764.44</c:v>
                </c:pt>
                <c:pt idx="33484">
                  <c:v>334774.44</c:v>
                </c:pt>
                <c:pt idx="33485">
                  <c:v>334784.44</c:v>
                </c:pt>
                <c:pt idx="33486">
                  <c:v>334794.44</c:v>
                </c:pt>
                <c:pt idx="33487">
                  <c:v>334804.40999999997</c:v>
                </c:pt>
                <c:pt idx="33488">
                  <c:v>334814.44</c:v>
                </c:pt>
                <c:pt idx="33489">
                  <c:v>334824.44</c:v>
                </c:pt>
                <c:pt idx="33490">
                  <c:v>334834.44</c:v>
                </c:pt>
                <c:pt idx="33491">
                  <c:v>334844.44</c:v>
                </c:pt>
                <c:pt idx="33492">
                  <c:v>334854.40999999997</c:v>
                </c:pt>
                <c:pt idx="33493">
                  <c:v>334864.44</c:v>
                </c:pt>
                <c:pt idx="33494">
                  <c:v>334874.40999999997</c:v>
                </c:pt>
                <c:pt idx="33495">
                  <c:v>334884.40999999997</c:v>
                </c:pt>
                <c:pt idx="33496">
                  <c:v>334894.40999999997</c:v>
                </c:pt>
                <c:pt idx="33497">
                  <c:v>334904.40999999997</c:v>
                </c:pt>
                <c:pt idx="33498">
                  <c:v>334914.38</c:v>
                </c:pt>
                <c:pt idx="33499">
                  <c:v>334924.40999999997</c:v>
                </c:pt>
                <c:pt idx="33500">
                  <c:v>334934.40999999997</c:v>
                </c:pt>
                <c:pt idx="33501">
                  <c:v>334944.40999999997</c:v>
                </c:pt>
                <c:pt idx="33502">
                  <c:v>334954.40999999997</c:v>
                </c:pt>
                <c:pt idx="33503">
                  <c:v>334964.38</c:v>
                </c:pt>
                <c:pt idx="33504">
                  <c:v>334974.40999999997</c:v>
                </c:pt>
                <c:pt idx="33505">
                  <c:v>334984.38</c:v>
                </c:pt>
                <c:pt idx="33506">
                  <c:v>334994.38</c:v>
                </c:pt>
                <c:pt idx="33507">
                  <c:v>335004.38</c:v>
                </c:pt>
                <c:pt idx="33508">
                  <c:v>335014.38</c:v>
                </c:pt>
                <c:pt idx="33509">
                  <c:v>335024.38</c:v>
                </c:pt>
                <c:pt idx="33510">
                  <c:v>335034.38</c:v>
                </c:pt>
                <c:pt idx="33511">
                  <c:v>335044.38</c:v>
                </c:pt>
                <c:pt idx="33512">
                  <c:v>335054.38</c:v>
                </c:pt>
                <c:pt idx="33513">
                  <c:v>335064.38</c:v>
                </c:pt>
                <c:pt idx="33514">
                  <c:v>335074.38</c:v>
                </c:pt>
                <c:pt idx="33515">
                  <c:v>335084.38</c:v>
                </c:pt>
                <c:pt idx="33516">
                  <c:v>335094.38</c:v>
                </c:pt>
                <c:pt idx="33517">
                  <c:v>335104.38</c:v>
                </c:pt>
                <c:pt idx="33518">
                  <c:v>335114.34000000003</c:v>
                </c:pt>
                <c:pt idx="33519">
                  <c:v>335124.38</c:v>
                </c:pt>
                <c:pt idx="33520">
                  <c:v>335134.38</c:v>
                </c:pt>
                <c:pt idx="33521">
                  <c:v>335144.38</c:v>
                </c:pt>
                <c:pt idx="33522">
                  <c:v>335154.38</c:v>
                </c:pt>
                <c:pt idx="33523">
                  <c:v>335164.34000000003</c:v>
                </c:pt>
                <c:pt idx="33524">
                  <c:v>335174.38</c:v>
                </c:pt>
                <c:pt idx="33525">
                  <c:v>335184.34000000003</c:v>
                </c:pt>
                <c:pt idx="33526">
                  <c:v>335194.34000000003</c:v>
                </c:pt>
                <c:pt idx="33527">
                  <c:v>335204.34000000003</c:v>
                </c:pt>
                <c:pt idx="33528">
                  <c:v>335214.34000000003</c:v>
                </c:pt>
                <c:pt idx="33529">
                  <c:v>335224.31</c:v>
                </c:pt>
                <c:pt idx="33530">
                  <c:v>335234.34000000003</c:v>
                </c:pt>
                <c:pt idx="33531">
                  <c:v>335244.34000000003</c:v>
                </c:pt>
                <c:pt idx="33532">
                  <c:v>335254.34000000003</c:v>
                </c:pt>
                <c:pt idx="33533">
                  <c:v>335264.34000000003</c:v>
                </c:pt>
                <c:pt idx="33534">
                  <c:v>335274.31</c:v>
                </c:pt>
                <c:pt idx="33535">
                  <c:v>335284.34000000003</c:v>
                </c:pt>
                <c:pt idx="33536">
                  <c:v>335294.31</c:v>
                </c:pt>
                <c:pt idx="33537">
                  <c:v>335304.31</c:v>
                </c:pt>
                <c:pt idx="33538">
                  <c:v>335314.31</c:v>
                </c:pt>
                <c:pt idx="33539">
                  <c:v>335324.31</c:v>
                </c:pt>
                <c:pt idx="33540">
                  <c:v>335334.31</c:v>
                </c:pt>
                <c:pt idx="33541">
                  <c:v>335344.31</c:v>
                </c:pt>
                <c:pt idx="33542">
                  <c:v>335354.31</c:v>
                </c:pt>
                <c:pt idx="33543">
                  <c:v>335364.31</c:v>
                </c:pt>
                <c:pt idx="33544">
                  <c:v>335374.31</c:v>
                </c:pt>
                <c:pt idx="33545">
                  <c:v>335384.31</c:v>
                </c:pt>
                <c:pt idx="33546">
                  <c:v>335394.31</c:v>
                </c:pt>
                <c:pt idx="33547">
                  <c:v>335404.31</c:v>
                </c:pt>
                <c:pt idx="33548">
                  <c:v>335414.31</c:v>
                </c:pt>
                <c:pt idx="33549">
                  <c:v>335424.31</c:v>
                </c:pt>
                <c:pt idx="33550">
                  <c:v>335434.31</c:v>
                </c:pt>
                <c:pt idx="33551">
                  <c:v>335444.28000000003</c:v>
                </c:pt>
                <c:pt idx="33552">
                  <c:v>335454.31</c:v>
                </c:pt>
                <c:pt idx="33553">
                  <c:v>335464.31</c:v>
                </c:pt>
                <c:pt idx="33554">
                  <c:v>335474.28000000003</c:v>
                </c:pt>
                <c:pt idx="33555">
                  <c:v>335484.31</c:v>
                </c:pt>
                <c:pt idx="33556">
                  <c:v>335494.28000000003</c:v>
                </c:pt>
                <c:pt idx="33557">
                  <c:v>335504.31</c:v>
                </c:pt>
                <c:pt idx="33558">
                  <c:v>335514.28000000003</c:v>
                </c:pt>
                <c:pt idx="33559">
                  <c:v>335524.28000000003</c:v>
                </c:pt>
                <c:pt idx="33560">
                  <c:v>335534.28000000003</c:v>
                </c:pt>
                <c:pt idx="33561">
                  <c:v>335544.28000000003</c:v>
                </c:pt>
                <c:pt idx="33562">
                  <c:v>335554.28</c:v>
                </c:pt>
                <c:pt idx="33563">
                  <c:v>335564.28</c:v>
                </c:pt>
                <c:pt idx="33564">
                  <c:v>335574.28</c:v>
                </c:pt>
                <c:pt idx="33565">
                  <c:v>335584.25</c:v>
                </c:pt>
                <c:pt idx="33566">
                  <c:v>335594.28</c:v>
                </c:pt>
                <c:pt idx="33567">
                  <c:v>335604.25</c:v>
                </c:pt>
                <c:pt idx="33568">
                  <c:v>335614.28</c:v>
                </c:pt>
                <c:pt idx="33569">
                  <c:v>335624.25</c:v>
                </c:pt>
                <c:pt idx="33570">
                  <c:v>335634.25</c:v>
                </c:pt>
                <c:pt idx="33571">
                  <c:v>335644.25</c:v>
                </c:pt>
                <c:pt idx="33572">
                  <c:v>335654.25</c:v>
                </c:pt>
                <c:pt idx="33573">
                  <c:v>335664.25</c:v>
                </c:pt>
                <c:pt idx="33574">
                  <c:v>335674.25</c:v>
                </c:pt>
                <c:pt idx="33575">
                  <c:v>335684.25</c:v>
                </c:pt>
                <c:pt idx="33576">
                  <c:v>335694.25</c:v>
                </c:pt>
                <c:pt idx="33577">
                  <c:v>335704.25</c:v>
                </c:pt>
                <c:pt idx="33578">
                  <c:v>335714.25</c:v>
                </c:pt>
                <c:pt idx="33579">
                  <c:v>335724.25</c:v>
                </c:pt>
                <c:pt idx="33580">
                  <c:v>335734.25</c:v>
                </c:pt>
                <c:pt idx="33581">
                  <c:v>335744.25</c:v>
                </c:pt>
                <c:pt idx="33582">
                  <c:v>335754.22</c:v>
                </c:pt>
                <c:pt idx="33583">
                  <c:v>335764.25</c:v>
                </c:pt>
                <c:pt idx="33584">
                  <c:v>335774.25</c:v>
                </c:pt>
                <c:pt idx="33585">
                  <c:v>335784.22</c:v>
                </c:pt>
                <c:pt idx="33586">
                  <c:v>335794.25</c:v>
                </c:pt>
                <c:pt idx="33587">
                  <c:v>335804.22</c:v>
                </c:pt>
                <c:pt idx="33588">
                  <c:v>335814.25</c:v>
                </c:pt>
                <c:pt idx="33589">
                  <c:v>335824.22</c:v>
                </c:pt>
                <c:pt idx="33590">
                  <c:v>335834.22</c:v>
                </c:pt>
                <c:pt idx="33591">
                  <c:v>335844.22</c:v>
                </c:pt>
                <c:pt idx="33592">
                  <c:v>335854.22</c:v>
                </c:pt>
                <c:pt idx="33593">
                  <c:v>335864.19</c:v>
                </c:pt>
                <c:pt idx="33594">
                  <c:v>335874.22</c:v>
                </c:pt>
                <c:pt idx="33595">
                  <c:v>335884.22</c:v>
                </c:pt>
                <c:pt idx="33596">
                  <c:v>335894.19</c:v>
                </c:pt>
                <c:pt idx="33597">
                  <c:v>335904.22</c:v>
                </c:pt>
                <c:pt idx="33598">
                  <c:v>335914.19</c:v>
                </c:pt>
                <c:pt idx="33599">
                  <c:v>335924.22</c:v>
                </c:pt>
                <c:pt idx="33600">
                  <c:v>335934.19</c:v>
                </c:pt>
                <c:pt idx="33601">
                  <c:v>335944.19</c:v>
                </c:pt>
                <c:pt idx="33602">
                  <c:v>335954.19</c:v>
                </c:pt>
                <c:pt idx="33603">
                  <c:v>335964.19</c:v>
                </c:pt>
                <c:pt idx="33604">
                  <c:v>335974.19</c:v>
                </c:pt>
                <c:pt idx="33605">
                  <c:v>335984.19</c:v>
                </c:pt>
                <c:pt idx="33606">
                  <c:v>335994.19</c:v>
                </c:pt>
                <c:pt idx="33607">
                  <c:v>336004.19</c:v>
                </c:pt>
                <c:pt idx="33608">
                  <c:v>336014.19</c:v>
                </c:pt>
                <c:pt idx="33609">
                  <c:v>336024.19</c:v>
                </c:pt>
                <c:pt idx="33610">
                  <c:v>336034.19</c:v>
                </c:pt>
                <c:pt idx="33611">
                  <c:v>336044.19</c:v>
                </c:pt>
                <c:pt idx="33612">
                  <c:v>336054.19</c:v>
                </c:pt>
                <c:pt idx="33613">
                  <c:v>336064.16</c:v>
                </c:pt>
                <c:pt idx="33614">
                  <c:v>336074.19</c:v>
                </c:pt>
                <c:pt idx="33615">
                  <c:v>336084.19</c:v>
                </c:pt>
                <c:pt idx="33616">
                  <c:v>336094.19</c:v>
                </c:pt>
                <c:pt idx="33617">
                  <c:v>336104.19</c:v>
                </c:pt>
                <c:pt idx="33618">
                  <c:v>336114.16</c:v>
                </c:pt>
                <c:pt idx="33619">
                  <c:v>336124.19</c:v>
                </c:pt>
                <c:pt idx="33620">
                  <c:v>336134.16</c:v>
                </c:pt>
                <c:pt idx="33621">
                  <c:v>336144.16</c:v>
                </c:pt>
                <c:pt idx="33622">
                  <c:v>336154.16</c:v>
                </c:pt>
                <c:pt idx="33623">
                  <c:v>336164.16</c:v>
                </c:pt>
                <c:pt idx="33624">
                  <c:v>336174.13</c:v>
                </c:pt>
                <c:pt idx="33625">
                  <c:v>336184.16</c:v>
                </c:pt>
                <c:pt idx="33626">
                  <c:v>336194.16</c:v>
                </c:pt>
                <c:pt idx="33627">
                  <c:v>336204.16</c:v>
                </c:pt>
                <c:pt idx="33628">
                  <c:v>336214.16</c:v>
                </c:pt>
                <c:pt idx="33629">
                  <c:v>336224.13</c:v>
                </c:pt>
                <c:pt idx="33630">
                  <c:v>336234.16</c:v>
                </c:pt>
                <c:pt idx="33631">
                  <c:v>336244.13</c:v>
                </c:pt>
                <c:pt idx="33632">
                  <c:v>336254.13</c:v>
                </c:pt>
                <c:pt idx="33633">
                  <c:v>336264.13</c:v>
                </c:pt>
                <c:pt idx="33634">
                  <c:v>336274.13</c:v>
                </c:pt>
                <c:pt idx="33635">
                  <c:v>336284.13</c:v>
                </c:pt>
                <c:pt idx="33636">
                  <c:v>336294.13</c:v>
                </c:pt>
                <c:pt idx="33637">
                  <c:v>336304.13</c:v>
                </c:pt>
                <c:pt idx="33638">
                  <c:v>336314.13</c:v>
                </c:pt>
                <c:pt idx="33639">
                  <c:v>336324.13</c:v>
                </c:pt>
                <c:pt idx="33640">
                  <c:v>336334.13</c:v>
                </c:pt>
                <c:pt idx="33641">
                  <c:v>336344.13</c:v>
                </c:pt>
                <c:pt idx="33642">
                  <c:v>336354.13</c:v>
                </c:pt>
                <c:pt idx="33643">
                  <c:v>336364.13</c:v>
                </c:pt>
                <c:pt idx="33644">
                  <c:v>336374.09</c:v>
                </c:pt>
                <c:pt idx="33645">
                  <c:v>336384.13</c:v>
                </c:pt>
                <c:pt idx="33646">
                  <c:v>336394.13</c:v>
                </c:pt>
                <c:pt idx="33647">
                  <c:v>336404.13</c:v>
                </c:pt>
                <c:pt idx="33648">
                  <c:v>336414.13</c:v>
                </c:pt>
                <c:pt idx="33649">
                  <c:v>336424.09</c:v>
                </c:pt>
                <c:pt idx="33650">
                  <c:v>336434.13</c:v>
                </c:pt>
                <c:pt idx="33651">
                  <c:v>336444.09</c:v>
                </c:pt>
                <c:pt idx="33652">
                  <c:v>336454.09</c:v>
                </c:pt>
                <c:pt idx="33653">
                  <c:v>336464.09</c:v>
                </c:pt>
                <c:pt idx="33654">
                  <c:v>336474.09</c:v>
                </c:pt>
                <c:pt idx="33655">
                  <c:v>336484.09</c:v>
                </c:pt>
                <c:pt idx="33656">
                  <c:v>336494.09</c:v>
                </c:pt>
                <c:pt idx="33657">
                  <c:v>336504.09</c:v>
                </c:pt>
                <c:pt idx="33658">
                  <c:v>336514.09</c:v>
                </c:pt>
                <c:pt idx="33659">
                  <c:v>336524.09</c:v>
                </c:pt>
                <c:pt idx="33660">
                  <c:v>336534.06</c:v>
                </c:pt>
                <c:pt idx="33661">
                  <c:v>336544.09</c:v>
                </c:pt>
                <c:pt idx="33662">
                  <c:v>336554.06</c:v>
                </c:pt>
                <c:pt idx="33663">
                  <c:v>336564.09</c:v>
                </c:pt>
                <c:pt idx="33664">
                  <c:v>336574.06</c:v>
                </c:pt>
                <c:pt idx="33665">
                  <c:v>336584.06</c:v>
                </c:pt>
                <c:pt idx="33666">
                  <c:v>336594.06</c:v>
                </c:pt>
                <c:pt idx="33667">
                  <c:v>336604.06</c:v>
                </c:pt>
                <c:pt idx="33668">
                  <c:v>336614.06</c:v>
                </c:pt>
                <c:pt idx="33669">
                  <c:v>336624.06</c:v>
                </c:pt>
                <c:pt idx="33670">
                  <c:v>336634.06</c:v>
                </c:pt>
                <c:pt idx="33671">
                  <c:v>336644.06</c:v>
                </c:pt>
                <c:pt idx="33672">
                  <c:v>336654.06</c:v>
                </c:pt>
                <c:pt idx="33673">
                  <c:v>336664.06</c:v>
                </c:pt>
                <c:pt idx="33674">
                  <c:v>336674.06</c:v>
                </c:pt>
                <c:pt idx="33675">
                  <c:v>336684.06</c:v>
                </c:pt>
                <c:pt idx="33676">
                  <c:v>336694.06</c:v>
                </c:pt>
                <c:pt idx="33677">
                  <c:v>336704.03</c:v>
                </c:pt>
                <c:pt idx="33678">
                  <c:v>336714.06</c:v>
                </c:pt>
                <c:pt idx="33679">
                  <c:v>336724.06</c:v>
                </c:pt>
                <c:pt idx="33680">
                  <c:v>336734.03</c:v>
                </c:pt>
                <c:pt idx="33681">
                  <c:v>336744.06</c:v>
                </c:pt>
                <c:pt idx="33682">
                  <c:v>336754.03</c:v>
                </c:pt>
                <c:pt idx="33683">
                  <c:v>336764.06</c:v>
                </c:pt>
                <c:pt idx="33684">
                  <c:v>336774.03</c:v>
                </c:pt>
                <c:pt idx="33685">
                  <c:v>336784.03</c:v>
                </c:pt>
                <c:pt idx="33686">
                  <c:v>336794.03</c:v>
                </c:pt>
                <c:pt idx="33687">
                  <c:v>336804.03</c:v>
                </c:pt>
                <c:pt idx="33688">
                  <c:v>336814.03</c:v>
                </c:pt>
                <c:pt idx="33689">
                  <c:v>336824.03</c:v>
                </c:pt>
                <c:pt idx="33690">
                  <c:v>336834.03</c:v>
                </c:pt>
                <c:pt idx="33691">
                  <c:v>336844</c:v>
                </c:pt>
                <c:pt idx="33692">
                  <c:v>336854.03</c:v>
                </c:pt>
                <c:pt idx="33693">
                  <c:v>336864</c:v>
                </c:pt>
                <c:pt idx="33694">
                  <c:v>336874.03</c:v>
                </c:pt>
                <c:pt idx="33695">
                  <c:v>336884</c:v>
                </c:pt>
                <c:pt idx="33696">
                  <c:v>336894</c:v>
                </c:pt>
                <c:pt idx="33697">
                  <c:v>336904</c:v>
                </c:pt>
                <c:pt idx="33698">
                  <c:v>336914</c:v>
                </c:pt>
                <c:pt idx="33699">
                  <c:v>336924</c:v>
                </c:pt>
                <c:pt idx="33700">
                  <c:v>336934</c:v>
                </c:pt>
                <c:pt idx="33701">
                  <c:v>336944</c:v>
                </c:pt>
                <c:pt idx="33702">
                  <c:v>336954</c:v>
                </c:pt>
                <c:pt idx="33703">
                  <c:v>336964</c:v>
                </c:pt>
                <c:pt idx="33704">
                  <c:v>336974</c:v>
                </c:pt>
                <c:pt idx="33705">
                  <c:v>336984</c:v>
                </c:pt>
                <c:pt idx="33706">
                  <c:v>336994</c:v>
                </c:pt>
                <c:pt idx="33707">
                  <c:v>337004</c:v>
                </c:pt>
                <c:pt idx="33708">
                  <c:v>337013.97</c:v>
                </c:pt>
                <c:pt idx="33709">
                  <c:v>337024</c:v>
                </c:pt>
                <c:pt idx="33710">
                  <c:v>337034</c:v>
                </c:pt>
                <c:pt idx="33711">
                  <c:v>337043.97</c:v>
                </c:pt>
                <c:pt idx="33712">
                  <c:v>337054</c:v>
                </c:pt>
                <c:pt idx="33713">
                  <c:v>337063.97</c:v>
                </c:pt>
                <c:pt idx="33714">
                  <c:v>337074</c:v>
                </c:pt>
                <c:pt idx="33715">
                  <c:v>337083.97</c:v>
                </c:pt>
                <c:pt idx="33716">
                  <c:v>337093.97</c:v>
                </c:pt>
                <c:pt idx="33717">
                  <c:v>337103.97</c:v>
                </c:pt>
                <c:pt idx="33718">
                  <c:v>337113.97</c:v>
                </c:pt>
                <c:pt idx="33719">
                  <c:v>337123.94</c:v>
                </c:pt>
                <c:pt idx="33720">
                  <c:v>337133.97</c:v>
                </c:pt>
                <c:pt idx="33721">
                  <c:v>337143.97</c:v>
                </c:pt>
                <c:pt idx="33722">
                  <c:v>337153.97</c:v>
                </c:pt>
                <c:pt idx="33723">
                  <c:v>337163.97</c:v>
                </c:pt>
                <c:pt idx="33724">
                  <c:v>337173.94</c:v>
                </c:pt>
                <c:pt idx="33725">
                  <c:v>337183.97</c:v>
                </c:pt>
                <c:pt idx="33726">
                  <c:v>337193.94</c:v>
                </c:pt>
                <c:pt idx="33727">
                  <c:v>337203.94</c:v>
                </c:pt>
                <c:pt idx="33728">
                  <c:v>337213.94</c:v>
                </c:pt>
                <c:pt idx="33729">
                  <c:v>337223.94</c:v>
                </c:pt>
                <c:pt idx="33730">
                  <c:v>337233.97</c:v>
                </c:pt>
                <c:pt idx="33731">
                  <c:v>337243.94</c:v>
                </c:pt>
                <c:pt idx="33732">
                  <c:v>337253.94</c:v>
                </c:pt>
                <c:pt idx="33733">
                  <c:v>337263.94</c:v>
                </c:pt>
                <c:pt idx="33734">
                  <c:v>337273.94</c:v>
                </c:pt>
                <c:pt idx="33735">
                  <c:v>337283.94</c:v>
                </c:pt>
                <c:pt idx="33736">
                  <c:v>337293.94</c:v>
                </c:pt>
                <c:pt idx="33737">
                  <c:v>337303.94</c:v>
                </c:pt>
                <c:pt idx="33738">
                  <c:v>337313.94</c:v>
                </c:pt>
                <c:pt idx="33739">
                  <c:v>337323.91</c:v>
                </c:pt>
                <c:pt idx="33740">
                  <c:v>337333.94</c:v>
                </c:pt>
                <c:pt idx="33741">
                  <c:v>337343.94</c:v>
                </c:pt>
                <c:pt idx="33742">
                  <c:v>337353.94</c:v>
                </c:pt>
                <c:pt idx="33743">
                  <c:v>337363.94</c:v>
                </c:pt>
                <c:pt idx="33744">
                  <c:v>337373.91</c:v>
                </c:pt>
                <c:pt idx="33745">
                  <c:v>337383.94</c:v>
                </c:pt>
                <c:pt idx="33746">
                  <c:v>337393.91</c:v>
                </c:pt>
                <c:pt idx="33747">
                  <c:v>337403.91</c:v>
                </c:pt>
                <c:pt idx="33748">
                  <c:v>337413.91</c:v>
                </c:pt>
                <c:pt idx="33749">
                  <c:v>337423.91</c:v>
                </c:pt>
                <c:pt idx="33750">
                  <c:v>337433.88</c:v>
                </c:pt>
                <c:pt idx="33751">
                  <c:v>337443.91</c:v>
                </c:pt>
                <c:pt idx="33752">
                  <c:v>337453.91</c:v>
                </c:pt>
                <c:pt idx="33753">
                  <c:v>337463.91</c:v>
                </c:pt>
                <c:pt idx="33754">
                  <c:v>337473.91</c:v>
                </c:pt>
                <c:pt idx="33755">
                  <c:v>337483.88</c:v>
                </c:pt>
                <c:pt idx="33756">
                  <c:v>337493.91</c:v>
                </c:pt>
                <c:pt idx="33757">
                  <c:v>337503.88</c:v>
                </c:pt>
                <c:pt idx="33758">
                  <c:v>337513.88</c:v>
                </c:pt>
                <c:pt idx="33759">
                  <c:v>337523.88</c:v>
                </c:pt>
                <c:pt idx="33760">
                  <c:v>337533.88</c:v>
                </c:pt>
                <c:pt idx="33761">
                  <c:v>337543.88</c:v>
                </c:pt>
                <c:pt idx="33762">
                  <c:v>337553.88</c:v>
                </c:pt>
                <c:pt idx="33763">
                  <c:v>337563.88</c:v>
                </c:pt>
                <c:pt idx="33764">
                  <c:v>337573.88</c:v>
                </c:pt>
                <c:pt idx="33765">
                  <c:v>337583.88</c:v>
                </c:pt>
                <c:pt idx="33766">
                  <c:v>337593.88</c:v>
                </c:pt>
                <c:pt idx="33767">
                  <c:v>337603.88</c:v>
                </c:pt>
                <c:pt idx="33768">
                  <c:v>337613.88</c:v>
                </c:pt>
                <c:pt idx="33769">
                  <c:v>337623.88</c:v>
                </c:pt>
                <c:pt idx="33770">
                  <c:v>337633.84</c:v>
                </c:pt>
                <c:pt idx="33771">
                  <c:v>337643.88</c:v>
                </c:pt>
                <c:pt idx="33772">
                  <c:v>337653.84</c:v>
                </c:pt>
                <c:pt idx="33773">
                  <c:v>337663.88</c:v>
                </c:pt>
                <c:pt idx="33774">
                  <c:v>337673.88</c:v>
                </c:pt>
                <c:pt idx="33775">
                  <c:v>337683.84</c:v>
                </c:pt>
                <c:pt idx="33776">
                  <c:v>337693.88</c:v>
                </c:pt>
                <c:pt idx="33777">
                  <c:v>337703.84</c:v>
                </c:pt>
                <c:pt idx="33778">
                  <c:v>337713.84</c:v>
                </c:pt>
                <c:pt idx="33779">
                  <c:v>337723.84</c:v>
                </c:pt>
                <c:pt idx="33780">
                  <c:v>337733.84</c:v>
                </c:pt>
                <c:pt idx="33781">
                  <c:v>337743.84</c:v>
                </c:pt>
                <c:pt idx="33782">
                  <c:v>337753.84</c:v>
                </c:pt>
                <c:pt idx="33783">
                  <c:v>337763.84000000003</c:v>
                </c:pt>
                <c:pt idx="33784">
                  <c:v>337773.84</c:v>
                </c:pt>
                <c:pt idx="33785">
                  <c:v>337783.84</c:v>
                </c:pt>
                <c:pt idx="33786">
                  <c:v>337793.81</c:v>
                </c:pt>
                <c:pt idx="33787">
                  <c:v>337803.84</c:v>
                </c:pt>
                <c:pt idx="33788">
                  <c:v>337813.81</c:v>
                </c:pt>
                <c:pt idx="33789">
                  <c:v>337823.84</c:v>
                </c:pt>
                <c:pt idx="33790">
                  <c:v>337833.81</c:v>
                </c:pt>
                <c:pt idx="33791">
                  <c:v>337843.81</c:v>
                </c:pt>
                <c:pt idx="33792">
                  <c:v>337853.81</c:v>
                </c:pt>
                <c:pt idx="33793">
                  <c:v>337863.81</c:v>
                </c:pt>
                <c:pt idx="33794">
                  <c:v>337873.81</c:v>
                </c:pt>
                <c:pt idx="33795">
                  <c:v>337883.81</c:v>
                </c:pt>
                <c:pt idx="33796">
                  <c:v>337893.81</c:v>
                </c:pt>
                <c:pt idx="33797">
                  <c:v>337903.81</c:v>
                </c:pt>
                <c:pt idx="33798">
                  <c:v>337913.81</c:v>
                </c:pt>
                <c:pt idx="33799">
                  <c:v>337923.81</c:v>
                </c:pt>
                <c:pt idx="33800">
                  <c:v>337933.81</c:v>
                </c:pt>
                <c:pt idx="33801">
                  <c:v>337943.81</c:v>
                </c:pt>
                <c:pt idx="33802">
                  <c:v>337953.81</c:v>
                </c:pt>
                <c:pt idx="33803">
                  <c:v>337963.78</c:v>
                </c:pt>
                <c:pt idx="33804">
                  <c:v>337973.81</c:v>
                </c:pt>
                <c:pt idx="33805">
                  <c:v>337983.81</c:v>
                </c:pt>
                <c:pt idx="33806">
                  <c:v>337993.78</c:v>
                </c:pt>
                <c:pt idx="33807">
                  <c:v>338003.81</c:v>
                </c:pt>
                <c:pt idx="33808">
                  <c:v>338013.78</c:v>
                </c:pt>
                <c:pt idx="33809">
                  <c:v>338023.81</c:v>
                </c:pt>
                <c:pt idx="33810">
                  <c:v>338033.78</c:v>
                </c:pt>
                <c:pt idx="33811">
                  <c:v>338043.78</c:v>
                </c:pt>
                <c:pt idx="33812">
                  <c:v>338053.78</c:v>
                </c:pt>
                <c:pt idx="33813">
                  <c:v>338063.78</c:v>
                </c:pt>
                <c:pt idx="33814">
                  <c:v>338073.75</c:v>
                </c:pt>
                <c:pt idx="33815">
                  <c:v>338083.78</c:v>
                </c:pt>
                <c:pt idx="33816">
                  <c:v>338093.78</c:v>
                </c:pt>
                <c:pt idx="33817">
                  <c:v>338103.75</c:v>
                </c:pt>
                <c:pt idx="33818">
                  <c:v>338113.78</c:v>
                </c:pt>
                <c:pt idx="33819">
                  <c:v>338123.78</c:v>
                </c:pt>
                <c:pt idx="33820">
                  <c:v>338133.78</c:v>
                </c:pt>
                <c:pt idx="33821">
                  <c:v>338143.75</c:v>
                </c:pt>
                <c:pt idx="33822">
                  <c:v>338153.75</c:v>
                </c:pt>
                <c:pt idx="33823">
                  <c:v>338163.75</c:v>
                </c:pt>
                <c:pt idx="33824">
                  <c:v>338173.75</c:v>
                </c:pt>
                <c:pt idx="33825">
                  <c:v>338183.75</c:v>
                </c:pt>
                <c:pt idx="33826">
                  <c:v>338193.75</c:v>
                </c:pt>
                <c:pt idx="33827">
                  <c:v>338203.75</c:v>
                </c:pt>
                <c:pt idx="33828">
                  <c:v>338213.75</c:v>
                </c:pt>
                <c:pt idx="33829">
                  <c:v>338223.75</c:v>
                </c:pt>
                <c:pt idx="33830">
                  <c:v>338233.75</c:v>
                </c:pt>
                <c:pt idx="33831">
                  <c:v>338243.75</c:v>
                </c:pt>
                <c:pt idx="33832">
                  <c:v>338253.75</c:v>
                </c:pt>
                <c:pt idx="33833">
                  <c:v>338263.75</c:v>
                </c:pt>
                <c:pt idx="33834">
                  <c:v>338273.72</c:v>
                </c:pt>
                <c:pt idx="33835">
                  <c:v>338283.75</c:v>
                </c:pt>
                <c:pt idx="33836">
                  <c:v>338293.75</c:v>
                </c:pt>
                <c:pt idx="33837">
                  <c:v>338303.72</c:v>
                </c:pt>
                <c:pt idx="33838">
                  <c:v>338313.75</c:v>
                </c:pt>
                <c:pt idx="33839">
                  <c:v>338323.72</c:v>
                </c:pt>
                <c:pt idx="33840">
                  <c:v>338333.75</c:v>
                </c:pt>
                <c:pt idx="33841">
                  <c:v>338343.72</c:v>
                </c:pt>
                <c:pt idx="33842">
                  <c:v>338353.72</c:v>
                </c:pt>
                <c:pt idx="33843">
                  <c:v>338363.72</c:v>
                </c:pt>
                <c:pt idx="33844">
                  <c:v>338373.72</c:v>
                </c:pt>
                <c:pt idx="33845">
                  <c:v>338383.69</c:v>
                </c:pt>
                <c:pt idx="33846">
                  <c:v>338393.72</c:v>
                </c:pt>
                <c:pt idx="33847">
                  <c:v>338403.72</c:v>
                </c:pt>
                <c:pt idx="33848">
                  <c:v>338413.72</c:v>
                </c:pt>
                <c:pt idx="33849">
                  <c:v>338423.72</c:v>
                </c:pt>
                <c:pt idx="33850">
                  <c:v>338433.69</c:v>
                </c:pt>
                <c:pt idx="33851">
                  <c:v>338443.72</c:v>
                </c:pt>
                <c:pt idx="33852">
                  <c:v>338453.69</c:v>
                </c:pt>
                <c:pt idx="33853">
                  <c:v>338463.69</c:v>
                </c:pt>
                <c:pt idx="33854">
                  <c:v>338473.69</c:v>
                </c:pt>
                <c:pt idx="33855">
                  <c:v>338483.69</c:v>
                </c:pt>
                <c:pt idx="33856">
                  <c:v>338493.69</c:v>
                </c:pt>
                <c:pt idx="33857">
                  <c:v>338503.69</c:v>
                </c:pt>
                <c:pt idx="33858">
                  <c:v>338513.69</c:v>
                </c:pt>
                <c:pt idx="33859">
                  <c:v>338523.69</c:v>
                </c:pt>
                <c:pt idx="33860">
                  <c:v>338533.69</c:v>
                </c:pt>
                <c:pt idx="33861">
                  <c:v>338543.69</c:v>
                </c:pt>
                <c:pt idx="33862">
                  <c:v>338553.69</c:v>
                </c:pt>
                <c:pt idx="33863">
                  <c:v>338563.69</c:v>
                </c:pt>
                <c:pt idx="33864">
                  <c:v>338573.69</c:v>
                </c:pt>
                <c:pt idx="33865">
                  <c:v>338583.66</c:v>
                </c:pt>
                <c:pt idx="33866">
                  <c:v>338593.69</c:v>
                </c:pt>
                <c:pt idx="33867">
                  <c:v>338603.66</c:v>
                </c:pt>
                <c:pt idx="33868">
                  <c:v>338613.69</c:v>
                </c:pt>
                <c:pt idx="33869">
                  <c:v>338623.69</c:v>
                </c:pt>
                <c:pt idx="33870">
                  <c:v>338633.66</c:v>
                </c:pt>
                <c:pt idx="33871">
                  <c:v>338643.69</c:v>
                </c:pt>
                <c:pt idx="33872">
                  <c:v>338653.66</c:v>
                </c:pt>
                <c:pt idx="33873">
                  <c:v>338663.66</c:v>
                </c:pt>
                <c:pt idx="33874">
                  <c:v>338673.66</c:v>
                </c:pt>
                <c:pt idx="33875">
                  <c:v>338683.66</c:v>
                </c:pt>
                <c:pt idx="33876">
                  <c:v>338693.63</c:v>
                </c:pt>
                <c:pt idx="33877">
                  <c:v>338703.66</c:v>
                </c:pt>
                <c:pt idx="33878">
                  <c:v>338713.66</c:v>
                </c:pt>
                <c:pt idx="33879">
                  <c:v>338723.66</c:v>
                </c:pt>
                <c:pt idx="33880">
                  <c:v>338733.66</c:v>
                </c:pt>
                <c:pt idx="33881">
                  <c:v>338743.63</c:v>
                </c:pt>
                <c:pt idx="33882">
                  <c:v>338753.66</c:v>
                </c:pt>
                <c:pt idx="33883">
                  <c:v>338763.63</c:v>
                </c:pt>
                <c:pt idx="33884">
                  <c:v>338773.63</c:v>
                </c:pt>
                <c:pt idx="33885">
                  <c:v>338783.63</c:v>
                </c:pt>
                <c:pt idx="33886">
                  <c:v>338793.63</c:v>
                </c:pt>
                <c:pt idx="33887">
                  <c:v>338803.63</c:v>
                </c:pt>
                <c:pt idx="33888">
                  <c:v>338813.63</c:v>
                </c:pt>
                <c:pt idx="33889">
                  <c:v>338823.63</c:v>
                </c:pt>
                <c:pt idx="33890">
                  <c:v>338833.63</c:v>
                </c:pt>
                <c:pt idx="33891">
                  <c:v>338843.63</c:v>
                </c:pt>
                <c:pt idx="33892">
                  <c:v>338853.63</c:v>
                </c:pt>
                <c:pt idx="33893">
                  <c:v>338863.63</c:v>
                </c:pt>
                <c:pt idx="33894">
                  <c:v>338873.63</c:v>
                </c:pt>
                <c:pt idx="33895">
                  <c:v>338883.63</c:v>
                </c:pt>
                <c:pt idx="33896">
                  <c:v>338893.59</c:v>
                </c:pt>
                <c:pt idx="33897">
                  <c:v>338903.63</c:v>
                </c:pt>
                <c:pt idx="33898">
                  <c:v>338913.59</c:v>
                </c:pt>
                <c:pt idx="33899">
                  <c:v>338923.63</c:v>
                </c:pt>
                <c:pt idx="33900">
                  <c:v>338933.63</c:v>
                </c:pt>
                <c:pt idx="33901">
                  <c:v>338943.59</c:v>
                </c:pt>
                <c:pt idx="33902">
                  <c:v>338953.63</c:v>
                </c:pt>
                <c:pt idx="33903">
                  <c:v>338963.59</c:v>
                </c:pt>
                <c:pt idx="33904">
                  <c:v>338973.59</c:v>
                </c:pt>
                <c:pt idx="33905">
                  <c:v>338983.59</c:v>
                </c:pt>
                <c:pt idx="33906">
                  <c:v>338993.59</c:v>
                </c:pt>
                <c:pt idx="33907">
                  <c:v>339003.59</c:v>
                </c:pt>
                <c:pt idx="33908">
                  <c:v>339013.59</c:v>
                </c:pt>
                <c:pt idx="33909">
                  <c:v>339023.56</c:v>
                </c:pt>
                <c:pt idx="33910">
                  <c:v>339033.59</c:v>
                </c:pt>
                <c:pt idx="33911">
                  <c:v>339043.59</c:v>
                </c:pt>
                <c:pt idx="33912">
                  <c:v>339053.56</c:v>
                </c:pt>
                <c:pt idx="33913">
                  <c:v>339063.59</c:v>
                </c:pt>
                <c:pt idx="33914">
                  <c:v>339073.56</c:v>
                </c:pt>
                <c:pt idx="33915">
                  <c:v>339083.59</c:v>
                </c:pt>
                <c:pt idx="33916">
                  <c:v>339093.56</c:v>
                </c:pt>
                <c:pt idx="33917">
                  <c:v>339103.56</c:v>
                </c:pt>
                <c:pt idx="33918">
                  <c:v>339113.56</c:v>
                </c:pt>
                <c:pt idx="33919">
                  <c:v>339123.56</c:v>
                </c:pt>
                <c:pt idx="33920">
                  <c:v>339133.56</c:v>
                </c:pt>
                <c:pt idx="33921">
                  <c:v>339143.56</c:v>
                </c:pt>
                <c:pt idx="33922">
                  <c:v>339153.56</c:v>
                </c:pt>
                <c:pt idx="33923">
                  <c:v>339163.56</c:v>
                </c:pt>
                <c:pt idx="33924">
                  <c:v>339173.56</c:v>
                </c:pt>
                <c:pt idx="33925">
                  <c:v>339183.56</c:v>
                </c:pt>
                <c:pt idx="33926">
                  <c:v>339193.56</c:v>
                </c:pt>
                <c:pt idx="33927">
                  <c:v>339203.56</c:v>
                </c:pt>
                <c:pt idx="33928">
                  <c:v>339213.56</c:v>
                </c:pt>
                <c:pt idx="33929">
                  <c:v>339223.53</c:v>
                </c:pt>
                <c:pt idx="33930">
                  <c:v>339233.56</c:v>
                </c:pt>
                <c:pt idx="33931">
                  <c:v>339243.56</c:v>
                </c:pt>
                <c:pt idx="33932">
                  <c:v>339253.53</c:v>
                </c:pt>
                <c:pt idx="33933">
                  <c:v>339263.56</c:v>
                </c:pt>
                <c:pt idx="33934">
                  <c:v>339273.53</c:v>
                </c:pt>
                <c:pt idx="33935">
                  <c:v>339283.56</c:v>
                </c:pt>
                <c:pt idx="33936">
                  <c:v>339293.53</c:v>
                </c:pt>
                <c:pt idx="33937">
                  <c:v>339303.53</c:v>
                </c:pt>
                <c:pt idx="33938">
                  <c:v>339313.53</c:v>
                </c:pt>
                <c:pt idx="33939">
                  <c:v>339323.53</c:v>
                </c:pt>
                <c:pt idx="33940">
                  <c:v>339333.5</c:v>
                </c:pt>
                <c:pt idx="33941">
                  <c:v>339343.53</c:v>
                </c:pt>
                <c:pt idx="33942">
                  <c:v>339353.53</c:v>
                </c:pt>
                <c:pt idx="33943">
                  <c:v>339363.5</c:v>
                </c:pt>
                <c:pt idx="33944">
                  <c:v>339373.53</c:v>
                </c:pt>
                <c:pt idx="33945">
                  <c:v>339383.5</c:v>
                </c:pt>
                <c:pt idx="33946">
                  <c:v>339393.53</c:v>
                </c:pt>
                <c:pt idx="33947">
                  <c:v>339403.5</c:v>
                </c:pt>
                <c:pt idx="33948">
                  <c:v>339413.5</c:v>
                </c:pt>
                <c:pt idx="33949">
                  <c:v>339423.5</c:v>
                </c:pt>
                <c:pt idx="33950">
                  <c:v>339433.5</c:v>
                </c:pt>
                <c:pt idx="33951">
                  <c:v>339443.5</c:v>
                </c:pt>
                <c:pt idx="33952">
                  <c:v>339453.5</c:v>
                </c:pt>
                <c:pt idx="33953">
                  <c:v>339463.5</c:v>
                </c:pt>
                <c:pt idx="33954">
                  <c:v>339473.5</c:v>
                </c:pt>
                <c:pt idx="33955">
                  <c:v>339483.5</c:v>
                </c:pt>
                <c:pt idx="33956">
                  <c:v>339493.5</c:v>
                </c:pt>
                <c:pt idx="33957">
                  <c:v>339503.5</c:v>
                </c:pt>
                <c:pt idx="33958">
                  <c:v>339513.5</c:v>
                </c:pt>
                <c:pt idx="33959">
                  <c:v>339523.5</c:v>
                </c:pt>
                <c:pt idx="33960">
                  <c:v>339533.47</c:v>
                </c:pt>
                <c:pt idx="33961">
                  <c:v>339543.5</c:v>
                </c:pt>
                <c:pt idx="33962">
                  <c:v>339553.47</c:v>
                </c:pt>
                <c:pt idx="33963">
                  <c:v>339563.5</c:v>
                </c:pt>
                <c:pt idx="33964">
                  <c:v>339573.5</c:v>
                </c:pt>
                <c:pt idx="33965">
                  <c:v>339583.47</c:v>
                </c:pt>
                <c:pt idx="33966">
                  <c:v>339593.5</c:v>
                </c:pt>
                <c:pt idx="33967">
                  <c:v>339603.47</c:v>
                </c:pt>
                <c:pt idx="33968">
                  <c:v>339613.47</c:v>
                </c:pt>
                <c:pt idx="33969">
                  <c:v>339623.47</c:v>
                </c:pt>
                <c:pt idx="33970">
                  <c:v>339633.47</c:v>
                </c:pt>
                <c:pt idx="33971">
                  <c:v>339643.44</c:v>
                </c:pt>
                <c:pt idx="33972">
                  <c:v>339653.47</c:v>
                </c:pt>
                <c:pt idx="33973">
                  <c:v>339663.47</c:v>
                </c:pt>
                <c:pt idx="33974">
                  <c:v>339673.47</c:v>
                </c:pt>
                <c:pt idx="33975">
                  <c:v>339683.47</c:v>
                </c:pt>
                <c:pt idx="33976">
                  <c:v>339693.44</c:v>
                </c:pt>
                <c:pt idx="33977">
                  <c:v>339703.47</c:v>
                </c:pt>
                <c:pt idx="33978">
                  <c:v>339713.44</c:v>
                </c:pt>
                <c:pt idx="33979">
                  <c:v>339723.44</c:v>
                </c:pt>
                <c:pt idx="33980">
                  <c:v>339733.44</c:v>
                </c:pt>
                <c:pt idx="33981">
                  <c:v>339743.44</c:v>
                </c:pt>
                <c:pt idx="33982">
                  <c:v>339753.44</c:v>
                </c:pt>
                <c:pt idx="33983">
                  <c:v>339763.44</c:v>
                </c:pt>
                <c:pt idx="33984">
                  <c:v>339773.44</c:v>
                </c:pt>
                <c:pt idx="33985">
                  <c:v>339783.44</c:v>
                </c:pt>
                <c:pt idx="33986">
                  <c:v>339793.44</c:v>
                </c:pt>
                <c:pt idx="33987">
                  <c:v>339803.44</c:v>
                </c:pt>
                <c:pt idx="33988">
                  <c:v>339813.44</c:v>
                </c:pt>
                <c:pt idx="33989">
                  <c:v>339823.44</c:v>
                </c:pt>
                <c:pt idx="33990">
                  <c:v>339833.44</c:v>
                </c:pt>
                <c:pt idx="33991">
                  <c:v>339843.41</c:v>
                </c:pt>
                <c:pt idx="33992">
                  <c:v>339853.44</c:v>
                </c:pt>
                <c:pt idx="33993">
                  <c:v>339863.41</c:v>
                </c:pt>
                <c:pt idx="33994">
                  <c:v>339873.44</c:v>
                </c:pt>
                <c:pt idx="33995">
                  <c:v>339883.44</c:v>
                </c:pt>
                <c:pt idx="33996">
                  <c:v>339893.41</c:v>
                </c:pt>
                <c:pt idx="33997">
                  <c:v>339903.44</c:v>
                </c:pt>
                <c:pt idx="33998">
                  <c:v>339913.41</c:v>
                </c:pt>
                <c:pt idx="33999">
                  <c:v>339923.41</c:v>
                </c:pt>
                <c:pt idx="34000">
                  <c:v>339933.41</c:v>
                </c:pt>
                <c:pt idx="34001">
                  <c:v>339943.41</c:v>
                </c:pt>
                <c:pt idx="34002">
                  <c:v>339953.38</c:v>
                </c:pt>
                <c:pt idx="34003">
                  <c:v>339963.41</c:v>
                </c:pt>
                <c:pt idx="34004">
                  <c:v>339973.38</c:v>
                </c:pt>
                <c:pt idx="34005">
                  <c:v>339983.41</c:v>
                </c:pt>
                <c:pt idx="34006">
                  <c:v>339993.41</c:v>
                </c:pt>
                <c:pt idx="34007">
                  <c:v>340003.38</c:v>
                </c:pt>
                <c:pt idx="34008">
                  <c:v>340013.41</c:v>
                </c:pt>
                <c:pt idx="34009">
                  <c:v>340023.38</c:v>
                </c:pt>
                <c:pt idx="34010">
                  <c:v>340033.38</c:v>
                </c:pt>
                <c:pt idx="34011">
                  <c:v>340043.38</c:v>
                </c:pt>
                <c:pt idx="34012">
                  <c:v>340053.38</c:v>
                </c:pt>
                <c:pt idx="34013">
                  <c:v>340063.38</c:v>
                </c:pt>
                <c:pt idx="34014">
                  <c:v>340073.38</c:v>
                </c:pt>
                <c:pt idx="34015">
                  <c:v>340083.38</c:v>
                </c:pt>
                <c:pt idx="34016">
                  <c:v>340093.38</c:v>
                </c:pt>
                <c:pt idx="34017">
                  <c:v>340103.38</c:v>
                </c:pt>
                <c:pt idx="34018">
                  <c:v>340113.38</c:v>
                </c:pt>
                <c:pt idx="34019">
                  <c:v>340123.38</c:v>
                </c:pt>
                <c:pt idx="34020">
                  <c:v>340133.38</c:v>
                </c:pt>
                <c:pt idx="34021">
                  <c:v>340143.38</c:v>
                </c:pt>
                <c:pt idx="34022">
                  <c:v>340153.38</c:v>
                </c:pt>
                <c:pt idx="34023">
                  <c:v>340163.38</c:v>
                </c:pt>
                <c:pt idx="34024">
                  <c:v>340173.34</c:v>
                </c:pt>
                <c:pt idx="34025">
                  <c:v>340183.38</c:v>
                </c:pt>
                <c:pt idx="34026">
                  <c:v>340193.38</c:v>
                </c:pt>
                <c:pt idx="34027">
                  <c:v>340203.34</c:v>
                </c:pt>
                <c:pt idx="34028">
                  <c:v>340213.38</c:v>
                </c:pt>
                <c:pt idx="34029">
                  <c:v>340223.34</c:v>
                </c:pt>
                <c:pt idx="34030">
                  <c:v>340233.38</c:v>
                </c:pt>
                <c:pt idx="34031">
                  <c:v>340243.34</c:v>
                </c:pt>
                <c:pt idx="34032">
                  <c:v>340253.34</c:v>
                </c:pt>
                <c:pt idx="34033">
                  <c:v>340263.34</c:v>
                </c:pt>
                <c:pt idx="34034">
                  <c:v>340273.34</c:v>
                </c:pt>
                <c:pt idx="34035">
                  <c:v>340283.31</c:v>
                </c:pt>
                <c:pt idx="34036">
                  <c:v>340293.34</c:v>
                </c:pt>
                <c:pt idx="34037">
                  <c:v>340303.34</c:v>
                </c:pt>
                <c:pt idx="34038">
                  <c:v>340313.31</c:v>
                </c:pt>
                <c:pt idx="34039">
                  <c:v>340323.34</c:v>
                </c:pt>
                <c:pt idx="34040">
                  <c:v>340333.31</c:v>
                </c:pt>
                <c:pt idx="34041">
                  <c:v>340343.34</c:v>
                </c:pt>
                <c:pt idx="34042">
                  <c:v>340353.31</c:v>
                </c:pt>
                <c:pt idx="34043">
                  <c:v>340363.31</c:v>
                </c:pt>
                <c:pt idx="34044">
                  <c:v>340373.31</c:v>
                </c:pt>
                <c:pt idx="34045">
                  <c:v>340383.31</c:v>
                </c:pt>
                <c:pt idx="34046">
                  <c:v>340393.31</c:v>
                </c:pt>
                <c:pt idx="34047">
                  <c:v>340403.31</c:v>
                </c:pt>
                <c:pt idx="34048">
                  <c:v>340413.31</c:v>
                </c:pt>
                <c:pt idx="34049">
                  <c:v>340423.31</c:v>
                </c:pt>
                <c:pt idx="34050">
                  <c:v>340433.31</c:v>
                </c:pt>
                <c:pt idx="34051">
                  <c:v>340443.31</c:v>
                </c:pt>
                <c:pt idx="34052">
                  <c:v>340453.31</c:v>
                </c:pt>
                <c:pt idx="34053">
                  <c:v>340463.31</c:v>
                </c:pt>
                <c:pt idx="34054">
                  <c:v>340473.31</c:v>
                </c:pt>
                <c:pt idx="34055">
                  <c:v>340483.28</c:v>
                </c:pt>
                <c:pt idx="34056">
                  <c:v>340493.31</c:v>
                </c:pt>
                <c:pt idx="34057">
                  <c:v>340503.28</c:v>
                </c:pt>
                <c:pt idx="34058">
                  <c:v>340513.28000000003</c:v>
                </c:pt>
                <c:pt idx="34059">
                  <c:v>340523.31</c:v>
                </c:pt>
                <c:pt idx="34060">
                  <c:v>340533.28</c:v>
                </c:pt>
                <c:pt idx="34061">
                  <c:v>340543.31</c:v>
                </c:pt>
                <c:pt idx="34062">
                  <c:v>340553.28</c:v>
                </c:pt>
                <c:pt idx="34063">
                  <c:v>340563.28</c:v>
                </c:pt>
                <c:pt idx="34064">
                  <c:v>340573.28</c:v>
                </c:pt>
                <c:pt idx="34065">
                  <c:v>340583.28</c:v>
                </c:pt>
                <c:pt idx="34066">
                  <c:v>340593.25</c:v>
                </c:pt>
                <c:pt idx="34067">
                  <c:v>340603.28</c:v>
                </c:pt>
                <c:pt idx="34068">
                  <c:v>340613.25</c:v>
                </c:pt>
                <c:pt idx="34069">
                  <c:v>340623.25</c:v>
                </c:pt>
                <c:pt idx="34070">
                  <c:v>340633.28</c:v>
                </c:pt>
                <c:pt idx="34071">
                  <c:v>340643.25</c:v>
                </c:pt>
                <c:pt idx="34072">
                  <c:v>340653.28</c:v>
                </c:pt>
                <c:pt idx="34073">
                  <c:v>340663.25</c:v>
                </c:pt>
                <c:pt idx="34074">
                  <c:v>340673.25</c:v>
                </c:pt>
                <c:pt idx="34075">
                  <c:v>340683.25</c:v>
                </c:pt>
                <c:pt idx="34076">
                  <c:v>340693.25</c:v>
                </c:pt>
                <c:pt idx="34077">
                  <c:v>340703.25</c:v>
                </c:pt>
                <c:pt idx="34078">
                  <c:v>340713.25</c:v>
                </c:pt>
                <c:pt idx="34079">
                  <c:v>340723.25</c:v>
                </c:pt>
                <c:pt idx="34080">
                  <c:v>340733.25</c:v>
                </c:pt>
                <c:pt idx="34081">
                  <c:v>340743.25</c:v>
                </c:pt>
                <c:pt idx="34082">
                  <c:v>340753.25</c:v>
                </c:pt>
                <c:pt idx="34083">
                  <c:v>340763.25</c:v>
                </c:pt>
                <c:pt idx="34084">
                  <c:v>340773.25</c:v>
                </c:pt>
                <c:pt idx="34085">
                  <c:v>340783.25</c:v>
                </c:pt>
                <c:pt idx="34086">
                  <c:v>340793.22</c:v>
                </c:pt>
                <c:pt idx="34087">
                  <c:v>340803.25</c:v>
                </c:pt>
                <c:pt idx="34088">
                  <c:v>340813.22</c:v>
                </c:pt>
                <c:pt idx="34089">
                  <c:v>340823.25</c:v>
                </c:pt>
                <c:pt idx="34090">
                  <c:v>340833.25</c:v>
                </c:pt>
                <c:pt idx="34091">
                  <c:v>340843.22</c:v>
                </c:pt>
                <c:pt idx="34092">
                  <c:v>340853.25</c:v>
                </c:pt>
                <c:pt idx="34093">
                  <c:v>340863.22</c:v>
                </c:pt>
                <c:pt idx="34094">
                  <c:v>340873.22</c:v>
                </c:pt>
                <c:pt idx="34095">
                  <c:v>340883.22</c:v>
                </c:pt>
                <c:pt idx="34096">
                  <c:v>340893.22</c:v>
                </c:pt>
                <c:pt idx="34097">
                  <c:v>340903.19</c:v>
                </c:pt>
                <c:pt idx="34098">
                  <c:v>340913.22</c:v>
                </c:pt>
                <c:pt idx="34099">
                  <c:v>340923.19</c:v>
                </c:pt>
                <c:pt idx="34100">
                  <c:v>340933.22</c:v>
                </c:pt>
                <c:pt idx="34101">
                  <c:v>340943.22</c:v>
                </c:pt>
                <c:pt idx="34102">
                  <c:v>340953.19</c:v>
                </c:pt>
                <c:pt idx="34103">
                  <c:v>340963.22</c:v>
                </c:pt>
                <c:pt idx="34104">
                  <c:v>340973.19</c:v>
                </c:pt>
                <c:pt idx="34105">
                  <c:v>340983.19</c:v>
                </c:pt>
                <c:pt idx="34106">
                  <c:v>340993.19</c:v>
                </c:pt>
                <c:pt idx="34107">
                  <c:v>341003.19</c:v>
                </c:pt>
                <c:pt idx="34108">
                  <c:v>341013.19</c:v>
                </c:pt>
                <c:pt idx="34109">
                  <c:v>341023.19</c:v>
                </c:pt>
                <c:pt idx="34110">
                  <c:v>341033.19</c:v>
                </c:pt>
                <c:pt idx="34111">
                  <c:v>341043.19</c:v>
                </c:pt>
                <c:pt idx="34112">
                  <c:v>341053.19</c:v>
                </c:pt>
                <c:pt idx="34113">
                  <c:v>341063.19</c:v>
                </c:pt>
                <c:pt idx="34114">
                  <c:v>341073.19</c:v>
                </c:pt>
                <c:pt idx="34115">
                  <c:v>341083.19</c:v>
                </c:pt>
                <c:pt idx="34116">
                  <c:v>341093.19</c:v>
                </c:pt>
                <c:pt idx="34117">
                  <c:v>341103.16</c:v>
                </c:pt>
                <c:pt idx="34118">
                  <c:v>341113.19</c:v>
                </c:pt>
                <c:pt idx="34119">
                  <c:v>341123.16</c:v>
                </c:pt>
                <c:pt idx="34120">
                  <c:v>341133.19</c:v>
                </c:pt>
                <c:pt idx="34121">
                  <c:v>341143.16</c:v>
                </c:pt>
                <c:pt idx="34122">
                  <c:v>341153.16</c:v>
                </c:pt>
                <c:pt idx="34123">
                  <c:v>341163.19</c:v>
                </c:pt>
                <c:pt idx="34124">
                  <c:v>341173.16</c:v>
                </c:pt>
                <c:pt idx="34125">
                  <c:v>341183.16</c:v>
                </c:pt>
                <c:pt idx="34126">
                  <c:v>341193.16</c:v>
                </c:pt>
                <c:pt idx="34127">
                  <c:v>341203.16</c:v>
                </c:pt>
                <c:pt idx="34128">
                  <c:v>341213.16</c:v>
                </c:pt>
                <c:pt idx="34129">
                  <c:v>341223.16</c:v>
                </c:pt>
                <c:pt idx="34130">
                  <c:v>341233.13</c:v>
                </c:pt>
                <c:pt idx="34131">
                  <c:v>341243.16</c:v>
                </c:pt>
                <c:pt idx="34132">
                  <c:v>341253.13</c:v>
                </c:pt>
                <c:pt idx="34133">
                  <c:v>341263.13</c:v>
                </c:pt>
                <c:pt idx="34134">
                  <c:v>341273.16</c:v>
                </c:pt>
                <c:pt idx="34135">
                  <c:v>341283.13</c:v>
                </c:pt>
                <c:pt idx="34136">
                  <c:v>341293.16</c:v>
                </c:pt>
                <c:pt idx="34137">
                  <c:v>341303.13</c:v>
                </c:pt>
                <c:pt idx="34138">
                  <c:v>341313.13</c:v>
                </c:pt>
                <c:pt idx="34139">
                  <c:v>341323.13</c:v>
                </c:pt>
                <c:pt idx="34140">
                  <c:v>341333.13</c:v>
                </c:pt>
                <c:pt idx="34141">
                  <c:v>341343.13</c:v>
                </c:pt>
                <c:pt idx="34142">
                  <c:v>341353.13</c:v>
                </c:pt>
                <c:pt idx="34143">
                  <c:v>341363.13</c:v>
                </c:pt>
                <c:pt idx="34144">
                  <c:v>341373.13</c:v>
                </c:pt>
                <c:pt idx="34145">
                  <c:v>341383.13</c:v>
                </c:pt>
                <c:pt idx="34146">
                  <c:v>341393.13</c:v>
                </c:pt>
                <c:pt idx="34147">
                  <c:v>341403.13</c:v>
                </c:pt>
                <c:pt idx="34148">
                  <c:v>341413.13</c:v>
                </c:pt>
                <c:pt idx="34149">
                  <c:v>341423.13</c:v>
                </c:pt>
                <c:pt idx="34150">
                  <c:v>341433.09</c:v>
                </c:pt>
                <c:pt idx="34151">
                  <c:v>341443.13</c:v>
                </c:pt>
                <c:pt idx="34152">
                  <c:v>341453.09</c:v>
                </c:pt>
                <c:pt idx="34153">
                  <c:v>341463.09</c:v>
                </c:pt>
                <c:pt idx="34154">
                  <c:v>341473.13</c:v>
                </c:pt>
                <c:pt idx="34155">
                  <c:v>341483.09</c:v>
                </c:pt>
                <c:pt idx="34156">
                  <c:v>341493.13</c:v>
                </c:pt>
                <c:pt idx="34157">
                  <c:v>341503.09</c:v>
                </c:pt>
                <c:pt idx="34158">
                  <c:v>341513.09</c:v>
                </c:pt>
                <c:pt idx="34159">
                  <c:v>341523.09</c:v>
                </c:pt>
                <c:pt idx="34160">
                  <c:v>341533.09</c:v>
                </c:pt>
                <c:pt idx="34161">
                  <c:v>341543.06</c:v>
                </c:pt>
                <c:pt idx="34162">
                  <c:v>341553.09</c:v>
                </c:pt>
                <c:pt idx="34163">
                  <c:v>341563.06</c:v>
                </c:pt>
                <c:pt idx="34164">
                  <c:v>341573.06</c:v>
                </c:pt>
                <c:pt idx="34165">
                  <c:v>341583.09</c:v>
                </c:pt>
                <c:pt idx="34166">
                  <c:v>341593.06</c:v>
                </c:pt>
                <c:pt idx="34167">
                  <c:v>341603.09</c:v>
                </c:pt>
                <c:pt idx="34168">
                  <c:v>341613.06</c:v>
                </c:pt>
                <c:pt idx="34169">
                  <c:v>341623.06</c:v>
                </c:pt>
                <c:pt idx="34170">
                  <c:v>341633.06</c:v>
                </c:pt>
                <c:pt idx="34171">
                  <c:v>341643.06</c:v>
                </c:pt>
                <c:pt idx="34172">
                  <c:v>341653.06</c:v>
                </c:pt>
                <c:pt idx="34173">
                  <c:v>341663.06</c:v>
                </c:pt>
                <c:pt idx="34174">
                  <c:v>341673.06</c:v>
                </c:pt>
                <c:pt idx="34175">
                  <c:v>341683.06</c:v>
                </c:pt>
                <c:pt idx="34176">
                  <c:v>341693.06</c:v>
                </c:pt>
                <c:pt idx="34177">
                  <c:v>341703.06</c:v>
                </c:pt>
                <c:pt idx="34178">
                  <c:v>341713.06</c:v>
                </c:pt>
                <c:pt idx="34179">
                  <c:v>341723.06</c:v>
                </c:pt>
                <c:pt idx="34180">
                  <c:v>341733.06</c:v>
                </c:pt>
                <c:pt idx="34181">
                  <c:v>341743.03</c:v>
                </c:pt>
                <c:pt idx="34182">
                  <c:v>341753.06</c:v>
                </c:pt>
                <c:pt idx="34183">
                  <c:v>341763.03</c:v>
                </c:pt>
                <c:pt idx="34184">
                  <c:v>341773.03</c:v>
                </c:pt>
                <c:pt idx="34185">
                  <c:v>341783.03</c:v>
                </c:pt>
                <c:pt idx="34186">
                  <c:v>341793.03</c:v>
                </c:pt>
                <c:pt idx="34187">
                  <c:v>341803.06</c:v>
                </c:pt>
                <c:pt idx="34188">
                  <c:v>341813.03</c:v>
                </c:pt>
                <c:pt idx="34189">
                  <c:v>341823.03</c:v>
                </c:pt>
                <c:pt idx="34190">
                  <c:v>341833.03</c:v>
                </c:pt>
                <c:pt idx="34191">
                  <c:v>341843.03</c:v>
                </c:pt>
                <c:pt idx="34192">
                  <c:v>341853</c:v>
                </c:pt>
                <c:pt idx="34193">
                  <c:v>341863.03</c:v>
                </c:pt>
                <c:pt idx="34194">
                  <c:v>341873</c:v>
                </c:pt>
                <c:pt idx="34195">
                  <c:v>341883.03</c:v>
                </c:pt>
                <c:pt idx="34196">
                  <c:v>341893</c:v>
                </c:pt>
                <c:pt idx="34197">
                  <c:v>341903</c:v>
                </c:pt>
                <c:pt idx="34198">
                  <c:v>341913.03</c:v>
                </c:pt>
                <c:pt idx="34199">
                  <c:v>341923</c:v>
                </c:pt>
                <c:pt idx="34200">
                  <c:v>341933</c:v>
                </c:pt>
                <c:pt idx="34201">
                  <c:v>341943</c:v>
                </c:pt>
                <c:pt idx="34202">
                  <c:v>341953</c:v>
                </c:pt>
                <c:pt idx="34203">
                  <c:v>341963</c:v>
                </c:pt>
                <c:pt idx="34204">
                  <c:v>341973</c:v>
                </c:pt>
                <c:pt idx="34205">
                  <c:v>341983</c:v>
                </c:pt>
                <c:pt idx="34206">
                  <c:v>341993</c:v>
                </c:pt>
                <c:pt idx="34207">
                  <c:v>342003</c:v>
                </c:pt>
                <c:pt idx="34208">
                  <c:v>342013</c:v>
                </c:pt>
                <c:pt idx="34209">
                  <c:v>342023</c:v>
                </c:pt>
                <c:pt idx="34210">
                  <c:v>342033</c:v>
                </c:pt>
                <c:pt idx="34211">
                  <c:v>342043</c:v>
                </c:pt>
                <c:pt idx="34212">
                  <c:v>342052.97</c:v>
                </c:pt>
                <c:pt idx="34213">
                  <c:v>342063</c:v>
                </c:pt>
                <c:pt idx="34214">
                  <c:v>342072.97</c:v>
                </c:pt>
                <c:pt idx="34215">
                  <c:v>342083</c:v>
                </c:pt>
                <c:pt idx="34216">
                  <c:v>342092.97</c:v>
                </c:pt>
                <c:pt idx="34217">
                  <c:v>342102.97</c:v>
                </c:pt>
                <c:pt idx="34218">
                  <c:v>342113</c:v>
                </c:pt>
                <c:pt idx="34219">
                  <c:v>342122.97</c:v>
                </c:pt>
                <c:pt idx="34220">
                  <c:v>342132.97</c:v>
                </c:pt>
                <c:pt idx="34221">
                  <c:v>342142.97</c:v>
                </c:pt>
                <c:pt idx="34222">
                  <c:v>342152.97</c:v>
                </c:pt>
                <c:pt idx="34223">
                  <c:v>342162.94</c:v>
                </c:pt>
                <c:pt idx="34224">
                  <c:v>342172.97</c:v>
                </c:pt>
                <c:pt idx="34225">
                  <c:v>342182.94</c:v>
                </c:pt>
                <c:pt idx="34226">
                  <c:v>342192.97</c:v>
                </c:pt>
                <c:pt idx="34227">
                  <c:v>342202.94</c:v>
                </c:pt>
                <c:pt idx="34228">
                  <c:v>342212.94</c:v>
                </c:pt>
                <c:pt idx="34229">
                  <c:v>342222.97</c:v>
                </c:pt>
                <c:pt idx="34230">
                  <c:v>342232.94</c:v>
                </c:pt>
                <c:pt idx="34231">
                  <c:v>342242.94</c:v>
                </c:pt>
                <c:pt idx="34232">
                  <c:v>342252.94</c:v>
                </c:pt>
                <c:pt idx="34233">
                  <c:v>342262.94</c:v>
                </c:pt>
                <c:pt idx="34234">
                  <c:v>342272.94</c:v>
                </c:pt>
                <c:pt idx="34235">
                  <c:v>342282.94</c:v>
                </c:pt>
                <c:pt idx="34236">
                  <c:v>342292.94</c:v>
                </c:pt>
                <c:pt idx="34237">
                  <c:v>342302.94</c:v>
                </c:pt>
                <c:pt idx="34238">
                  <c:v>342312.94</c:v>
                </c:pt>
                <c:pt idx="34239">
                  <c:v>342322.94</c:v>
                </c:pt>
                <c:pt idx="34240">
                  <c:v>342332.94</c:v>
                </c:pt>
                <c:pt idx="34241">
                  <c:v>342342.94</c:v>
                </c:pt>
                <c:pt idx="34242">
                  <c:v>342352.94</c:v>
                </c:pt>
                <c:pt idx="34243">
                  <c:v>342362.91</c:v>
                </c:pt>
                <c:pt idx="34244">
                  <c:v>342372.94</c:v>
                </c:pt>
                <c:pt idx="34245">
                  <c:v>342382.91</c:v>
                </c:pt>
                <c:pt idx="34246">
                  <c:v>342392.94</c:v>
                </c:pt>
                <c:pt idx="34247">
                  <c:v>342402.91</c:v>
                </c:pt>
                <c:pt idx="34248">
                  <c:v>342412.91</c:v>
                </c:pt>
                <c:pt idx="34249">
                  <c:v>342422.91</c:v>
                </c:pt>
                <c:pt idx="34250">
                  <c:v>342432.91</c:v>
                </c:pt>
                <c:pt idx="34251">
                  <c:v>342442.91</c:v>
                </c:pt>
                <c:pt idx="34252">
                  <c:v>342452.91</c:v>
                </c:pt>
                <c:pt idx="34253">
                  <c:v>342462.91</c:v>
                </c:pt>
                <c:pt idx="34254">
                  <c:v>342472.91</c:v>
                </c:pt>
                <c:pt idx="34255">
                  <c:v>342482.91</c:v>
                </c:pt>
                <c:pt idx="34256">
                  <c:v>342492.88</c:v>
                </c:pt>
                <c:pt idx="34257">
                  <c:v>342502.91</c:v>
                </c:pt>
                <c:pt idx="34258">
                  <c:v>342512.88</c:v>
                </c:pt>
                <c:pt idx="34259">
                  <c:v>342522.88</c:v>
                </c:pt>
                <c:pt idx="34260">
                  <c:v>342532.88</c:v>
                </c:pt>
                <c:pt idx="34261">
                  <c:v>342542.88</c:v>
                </c:pt>
                <c:pt idx="34262">
                  <c:v>342552.91</c:v>
                </c:pt>
                <c:pt idx="34263">
                  <c:v>342562.88</c:v>
                </c:pt>
                <c:pt idx="34264">
                  <c:v>342572.88</c:v>
                </c:pt>
                <c:pt idx="34265">
                  <c:v>342582.88</c:v>
                </c:pt>
                <c:pt idx="34266">
                  <c:v>342592.88</c:v>
                </c:pt>
                <c:pt idx="34267">
                  <c:v>342602.88</c:v>
                </c:pt>
                <c:pt idx="34268">
                  <c:v>342612.88</c:v>
                </c:pt>
                <c:pt idx="34269">
                  <c:v>342622.88</c:v>
                </c:pt>
                <c:pt idx="34270">
                  <c:v>342632.88</c:v>
                </c:pt>
                <c:pt idx="34271">
                  <c:v>342642.88</c:v>
                </c:pt>
                <c:pt idx="34272">
                  <c:v>342652.88</c:v>
                </c:pt>
                <c:pt idx="34273">
                  <c:v>342662.88</c:v>
                </c:pt>
                <c:pt idx="34274">
                  <c:v>342672.88</c:v>
                </c:pt>
                <c:pt idx="34275">
                  <c:v>342682.88</c:v>
                </c:pt>
                <c:pt idx="34276">
                  <c:v>342692.84</c:v>
                </c:pt>
                <c:pt idx="34277">
                  <c:v>342702.88</c:v>
                </c:pt>
                <c:pt idx="34278">
                  <c:v>342712.84</c:v>
                </c:pt>
                <c:pt idx="34279">
                  <c:v>342722.84</c:v>
                </c:pt>
                <c:pt idx="34280">
                  <c:v>342732.84</c:v>
                </c:pt>
                <c:pt idx="34281">
                  <c:v>342742.84</c:v>
                </c:pt>
                <c:pt idx="34282">
                  <c:v>342752.88</c:v>
                </c:pt>
                <c:pt idx="34283">
                  <c:v>342762.84</c:v>
                </c:pt>
                <c:pt idx="34284">
                  <c:v>342772.84</c:v>
                </c:pt>
                <c:pt idx="34285">
                  <c:v>342782.84</c:v>
                </c:pt>
                <c:pt idx="34286">
                  <c:v>342792.84</c:v>
                </c:pt>
                <c:pt idx="34287">
                  <c:v>342802.81</c:v>
                </c:pt>
                <c:pt idx="34288">
                  <c:v>342812.84</c:v>
                </c:pt>
                <c:pt idx="34289">
                  <c:v>342822.81</c:v>
                </c:pt>
                <c:pt idx="34290">
                  <c:v>342832.81</c:v>
                </c:pt>
                <c:pt idx="34291">
                  <c:v>342842.81</c:v>
                </c:pt>
                <c:pt idx="34292">
                  <c:v>342852.81</c:v>
                </c:pt>
                <c:pt idx="34293">
                  <c:v>342862.84</c:v>
                </c:pt>
                <c:pt idx="34294">
                  <c:v>342872.81</c:v>
                </c:pt>
                <c:pt idx="34295">
                  <c:v>342882.81</c:v>
                </c:pt>
                <c:pt idx="34296">
                  <c:v>342892.81</c:v>
                </c:pt>
                <c:pt idx="34297">
                  <c:v>342902.81</c:v>
                </c:pt>
                <c:pt idx="34298">
                  <c:v>342912.81</c:v>
                </c:pt>
                <c:pt idx="34299">
                  <c:v>342922.81</c:v>
                </c:pt>
                <c:pt idx="34300">
                  <c:v>342932.81</c:v>
                </c:pt>
                <c:pt idx="34301">
                  <c:v>342942.81</c:v>
                </c:pt>
                <c:pt idx="34302">
                  <c:v>342952.78</c:v>
                </c:pt>
                <c:pt idx="34303">
                  <c:v>342962.81</c:v>
                </c:pt>
                <c:pt idx="34304">
                  <c:v>342972.81</c:v>
                </c:pt>
                <c:pt idx="34305">
                  <c:v>342982.81</c:v>
                </c:pt>
                <c:pt idx="34306">
                  <c:v>342992.81</c:v>
                </c:pt>
                <c:pt idx="34307">
                  <c:v>343002.78</c:v>
                </c:pt>
                <c:pt idx="34308">
                  <c:v>343012.81</c:v>
                </c:pt>
                <c:pt idx="34309">
                  <c:v>343022.78</c:v>
                </c:pt>
                <c:pt idx="34310">
                  <c:v>343032.78</c:v>
                </c:pt>
                <c:pt idx="34311">
                  <c:v>343042.78</c:v>
                </c:pt>
                <c:pt idx="34312">
                  <c:v>343052.78</c:v>
                </c:pt>
                <c:pt idx="34313">
                  <c:v>343062.78</c:v>
                </c:pt>
                <c:pt idx="34314">
                  <c:v>343072.78</c:v>
                </c:pt>
                <c:pt idx="34315">
                  <c:v>343082.78</c:v>
                </c:pt>
                <c:pt idx="34316">
                  <c:v>343092.78</c:v>
                </c:pt>
                <c:pt idx="34317">
                  <c:v>343102.78</c:v>
                </c:pt>
                <c:pt idx="34318">
                  <c:v>343112.75</c:v>
                </c:pt>
                <c:pt idx="34319">
                  <c:v>343122.78</c:v>
                </c:pt>
                <c:pt idx="34320">
                  <c:v>343132.75</c:v>
                </c:pt>
                <c:pt idx="34321">
                  <c:v>343142.78</c:v>
                </c:pt>
                <c:pt idx="34322">
                  <c:v>343152.75</c:v>
                </c:pt>
                <c:pt idx="34323">
                  <c:v>343162.75</c:v>
                </c:pt>
                <c:pt idx="34324">
                  <c:v>343172.75</c:v>
                </c:pt>
                <c:pt idx="34325">
                  <c:v>343182.75</c:v>
                </c:pt>
                <c:pt idx="34326">
                  <c:v>343192.75</c:v>
                </c:pt>
                <c:pt idx="34327">
                  <c:v>343202.75</c:v>
                </c:pt>
                <c:pt idx="34328">
                  <c:v>343212.75</c:v>
                </c:pt>
                <c:pt idx="34329">
                  <c:v>343222.75</c:v>
                </c:pt>
                <c:pt idx="34330">
                  <c:v>343232.75</c:v>
                </c:pt>
                <c:pt idx="34331">
                  <c:v>343242.75</c:v>
                </c:pt>
                <c:pt idx="34332">
                  <c:v>343252.75</c:v>
                </c:pt>
                <c:pt idx="34333">
                  <c:v>343262.75</c:v>
                </c:pt>
                <c:pt idx="34334">
                  <c:v>343272.75</c:v>
                </c:pt>
                <c:pt idx="34335">
                  <c:v>343282.72</c:v>
                </c:pt>
                <c:pt idx="34336">
                  <c:v>343292.75</c:v>
                </c:pt>
                <c:pt idx="34337">
                  <c:v>343302.75</c:v>
                </c:pt>
                <c:pt idx="34338">
                  <c:v>343312.72</c:v>
                </c:pt>
                <c:pt idx="34339">
                  <c:v>343322.75</c:v>
                </c:pt>
                <c:pt idx="34340">
                  <c:v>343332.72</c:v>
                </c:pt>
                <c:pt idx="34341">
                  <c:v>343342.75</c:v>
                </c:pt>
                <c:pt idx="34342">
                  <c:v>343352.72</c:v>
                </c:pt>
                <c:pt idx="34343">
                  <c:v>343362.72</c:v>
                </c:pt>
                <c:pt idx="34344">
                  <c:v>343372.72</c:v>
                </c:pt>
                <c:pt idx="34345">
                  <c:v>343382.72</c:v>
                </c:pt>
                <c:pt idx="34346">
                  <c:v>343392.72</c:v>
                </c:pt>
                <c:pt idx="34347">
                  <c:v>343402.72</c:v>
                </c:pt>
                <c:pt idx="34348">
                  <c:v>343412.72</c:v>
                </c:pt>
                <c:pt idx="34349">
                  <c:v>343422.69</c:v>
                </c:pt>
                <c:pt idx="34350">
                  <c:v>343432.72</c:v>
                </c:pt>
                <c:pt idx="34351">
                  <c:v>343442.69</c:v>
                </c:pt>
                <c:pt idx="34352">
                  <c:v>343452.72</c:v>
                </c:pt>
                <c:pt idx="34353">
                  <c:v>343462.69</c:v>
                </c:pt>
                <c:pt idx="34354">
                  <c:v>343472.69</c:v>
                </c:pt>
                <c:pt idx="34355">
                  <c:v>343482.69</c:v>
                </c:pt>
                <c:pt idx="34356">
                  <c:v>343492.69</c:v>
                </c:pt>
                <c:pt idx="34357">
                  <c:v>343502.69</c:v>
                </c:pt>
                <c:pt idx="34358">
                  <c:v>343512.69</c:v>
                </c:pt>
                <c:pt idx="34359">
                  <c:v>343522.69</c:v>
                </c:pt>
                <c:pt idx="34360">
                  <c:v>343532.69</c:v>
                </c:pt>
                <c:pt idx="34361">
                  <c:v>343542.69</c:v>
                </c:pt>
                <c:pt idx="34362">
                  <c:v>343552.69</c:v>
                </c:pt>
                <c:pt idx="34363">
                  <c:v>343562.69</c:v>
                </c:pt>
                <c:pt idx="34364">
                  <c:v>343572.69</c:v>
                </c:pt>
                <c:pt idx="34365">
                  <c:v>343582.69</c:v>
                </c:pt>
                <c:pt idx="34366">
                  <c:v>343592.66</c:v>
                </c:pt>
                <c:pt idx="34367">
                  <c:v>343602.69</c:v>
                </c:pt>
                <c:pt idx="34368">
                  <c:v>343612.69</c:v>
                </c:pt>
                <c:pt idx="34369">
                  <c:v>343622.66</c:v>
                </c:pt>
                <c:pt idx="34370">
                  <c:v>343632.69</c:v>
                </c:pt>
                <c:pt idx="34371">
                  <c:v>343642.66</c:v>
                </c:pt>
                <c:pt idx="34372">
                  <c:v>343652.69</c:v>
                </c:pt>
                <c:pt idx="34373">
                  <c:v>343662.66</c:v>
                </c:pt>
                <c:pt idx="34374">
                  <c:v>343672.66</c:v>
                </c:pt>
                <c:pt idx="34375">
                  <c:v>343682.66</c:v>
                </c:pt>
                <c:pt idx="34376">
                  <c:v>343692.66</c:v>
                </c:pt>
                <c:pt idx="34377">
                  <c:v>343702.63</c:v>
                </c:pt>
                <c:pt idx="34378">
                  <c:v>343712.66</c:v>
                </c:pt>
                <c:pt idx="34379">
                  <c:v>343722.66</c:v>
                </c:pt>
                <c:pt idx="34380">
                  <c:v>343732.66</c:v>
                </c:pt>
                <c:pt idx="34381">
                  <c:v>343742.66</c:v>
                </c:pt>
                <c:pt idx="34382">
                  <c:v>343752.63</c:v>
                </c:pt>
                <c:pt idx="34383">
                  <c:v>343762.66</c:v>
                </c:pt>
                <c:pt idx="34384">
                  <c:v>343772.63</c:v>
                </c:pt>
                <c:pt idx="34385">
                  <c:v>343782.63</c:v>
                </c:pt>
                <c:pt idx="34386">
                  <c:v>343792.63</c:v>
                </c:pt>
                <c:pt idx="34387">
                  <c:v>343802.63</c:v>
                </c:pt>
                <c:pt idx="34388">
                  <c:v>343812.63</c:v>
                </c:pt>
                <c:pt idx="34389">
                  <c:v>343822.63</c:v>
                </c:pt>
                <c:pt idx="34390">
                  <c:v>343832.63</c:v>
                </c:pt>
                <c:pt idx="34391">
                  <c:v>343842.63</c:v>
                </c:pt>
                <c:pt idx="34392">
                  <c:v>343852.63</c:v>
                </c:pt>
                <c:pt idx="34393">
                  <c:v>343862.63</c:v>
                </c:pt>
                <c:pt idx="34394">
                  <c:v>343872.63</c:v>
                </c:pt>
                <c:pt idx="34395">
                  <c:v>343882.63</c:v>
                </c:pt>
                <c:pt idx="34396">
                  <c:v>343892.63</c:v>
                </c:pt>
                <c:pt idx="34397">
                  <c:v>343902.59</c:v>
                </c:pt>
                <c:pt idx="34398">
                  <c:v>343912.63</c:v>
                </c:pt>
                <c:pt idx="34399">
                  <c:v>343922.59</c:v>
                </c:pt>
                <c:pt idx="34400">
                  <c:v>343932.63</c:v>
                </c:pt>
                <c:pt idx="34401">
                  <c:v>343942.63</c:v>
                </c:pt>
                <c:pt idx="34402">
                  <c:v>343952.59</c:v>
                </c:pt>
                <c:pt idx="34403">
                  <c:v>343962.63</c:v>
                </c:pt>
                <c:pt idx="34404">
                  <c:v>343972.59</c:v>
                </c:pt>
                <c:pt idx="34405">
                  <c:v>343982.59</c:v>
                </c:pt>
                <c:pt idx="34406">
                  <c:v>343992.59</c:v>
                </c:pt>
                <c:pt idx="34407">
                  <c:v>344002.59</c:v>
                </c:pt>
                <c:pt idx="34408">
                  <c:v>344012.56</c:v>
                </c:pt>
                <c:pt idx="34409">
                  <c:v>344022.59</c:v>
                </c:pt>
                <c:pt idx="34410">
                  <c:v>344032.59</c:v>
                </c:pt>
                <c:pt idx="34411">
                  <c:v>344042.59</c:v>
                </c:pt>
                <c:pt idx="34412">
                  <c:v>344052.59</c:v>
                </c:pt>
                <c:pt idx="34413">
                  <c:v>344062.56</c:v>
                </c:pt>
                <c:pt idx="34414">
                  <c:v>344072.59</c:v>
                </c:pt>
                <c:pt idx="34415">
                  <c:v>344082.56</c:v>
                </c:pt>
                <c:pt idx="34416">
                  <c:v>344092.56</c:v>
                </c:pt>
                <c:pt idx="34417">
                  <c:v>344102.56</c:v>
                </c:pt>
                <c:pt idx="34418">
                  <c:v>344112.56</c:v>
                </c:pt>
                <c:pt idx="34419">
                  <c:v>344122.56</c:v>
                </c:pt>
                <c:pt idx="34420">
                  <c:v>344132.56</c:v>
                </c:pt>
                <c:pt idx="34421">
                  <c:v>344142.56</c:v>
                </c:pt>
                <c:pt idx="34422">
                  <c:v>344152.56</c:v>
                </c:pt>
                <c:pt idx="34423">
                  <c:v>344162.56</c:v>
                </c:pt>
                <c:pt idx="34424">
                  <c:v>344172.56</c:v>
                </c:pt>
                <c:pt idx="34425">
                  <c:v>344182.56</c:v>
                </c:pt>
                <c:pt idx="34426">
                  <c:v>344192.56</c:v>
                </c:pt>
                <c:pt idx="34427">
                  <c:v>344202.56</c:v>
                </c:pt>
                <c:pt idx="34428">
                  <c:v>344212.56</c:v>
                </c:pt>
                <c:pt idx="34429">
                  <c:v>344222.56</c:v>
                </c:pt>
                <c:pt idx="34430">
                  <c:v>344232.53</c:v>
                </c:pt>
                <c:pt idx="34431">
                  <c:v>344242.56</c:v>
                </c:pt>
                <c:pt idx="34432">
                  <c:v>344252.56</c:v>
                </c:pt>
                <c:pt idx="34433">
                  <c:v>344262.53</c:v>
                </c:pt>
                <c:pt idx="34434">
                  <c:v>344272.56</c:v>
                </c:pt>
                <c:pt idx="34435">
                  <c:v>344282.53</c:v>
                </c:pt>
                <c:pt idx="34436">
                  <c:v>344292.56</c:v>
                </c:pt>
                <c:pt idx="34437">
                  <c:v>344302.53</c:v>
                </c:pt>
                <c:pt idx="34438">
                  <c:v>344312.53</c:v>
                </c:pt>
                <c:pt idx="34439">
                  <c:v>344322.53</c:v>
                </c:pt>
                <c:pt idx="34440">
                  <c:v>344332.53</c:v>
                </c:pt>
                <c:pt idx="34441">
                  <c:v>344342.5</c:v>
                </c:pt>
                <c:pt idx="34442">
                  <c:v>344352.53</c:v>
                </c:pt>
                <c:pt idx="34443">
                  <c:v>344362.53</c:v>
                </c:pt>
                <c:pt idx="34444">
                  <c:v>344372.5</c:v>
                </c:pt>
                <c:pt idx="34445">
                  <c:v>344382.53</c:v>
                </c:pt>
                <c:pt idx="34446">
                  <c:v>344392.5</c:v>
                </c:pt>
                <c:pt idx="34447">
                  <c:v>344402.53</c:v>
                </c:pt>
                <c:pt idx="34448">
                  <c:v>344412.5</c:v>
                </c:pt>
                <c:pt idx="34449">
                  <c:v>344422.5</c:v>
                </c:pt>
                <c:pt idx="34450">
                  <c:v>344432.5</c:v>
                </c:pt>
                <c:pt idx="34451">
                  <c:v>344442.5</c:v>
                </c:pt>
                <c:pt idx="34452">
                  <c:v>344452.5</c:v>
                </c:pt>
                <c:pt idx="34453">
                  <c:v>344462.5</c:v>
                </c:pt>
                <c:pt idx="34454">
                  <c:v>344472.5</c:v>
                </c:pt>
                <c:pt idx="34455">
                  <c:v>344482.5</c:v>
                </c:pt>
                <c:pt idx="34456">
                  <c:v>344492.5</c:v>
                </c:pt>
                <c:pt idx="34457">
                  <c:v>344502.5</c:v>
                </c:pt>
                <c:pt idx="34458">
                  <c:v>344512.5</c:v>
                </c:pt>
                <c:pt idx="34459">
                  <c:v>344522.5</c:v>
                </c:pt>
                <c:pt idx="34460">
                  <c:v>344532.5</c:v>
                </c:pt>
                <c:pt idx="34461">
                  <c:v>344542.47</c:v>
                </c:pt>
                <c:pt idx="34462">
                  <c:v>344552.5</c:v>
                </c:pt>
                <c:pt idx="34463">
                  <c:v>344562.47</c:v>
                </c:pt>
                <c:pt idx="34464">
                  <c:v>344572.47</c:v>
                </c:pt>
                <c:pt idx="34465">
                  <c:v>344582.5</c:v>
                </c:pt>
                <c:pt idx="34466">
                  <c:v>344592.47</c:v>
                </c:pt>
                <c:pt idx="34467">
                  <c:v>344602.5</c:v>
                </c:pt>
                <c:pt idx="34468">
                  <c:v>344612.47</c:v>
                </c:pt>
                <c:pt idx="34469">
                  <c:v>344622.47</c:v>
                </c:pt>
                <c:pt idx="34470">
                  <c:v>344632.47</c:v>
                </c:pt>
                <c:pt idx="34471">
                  <c:v>344642.47</c:v>
                </c:pt>
                <c:pt idx="34472">
                  <c:v>344652.44</c:v>
                </c:pt>
                <c:pt idx="34473">
                  <c:v>344662.47</c:v>
                </c:pt>
                <c:pt idx="34474">
                  <c:v>344672.44</c:v>
                </c:pt>
                <c:pt idx="34475">
                  <c:v>344682.44</c:v>
                </c:pt>
                <c:pt idx="34476">
                  <c:v>344692.47</c:v>
                </c:pt>
                <c:pt idx="34477">
                  <c:v>344702.44</c:v>
                </c:pt>
                <c:pt idx="34478">
                  <c:v>344712.47</c:v>
                </c:pt>
                <c:pt idx="34479">
                  <c:v>344722.44</c:v>
                </c:pt>
                <c:pt idx="34480">
                  <c:v>344732.44</c:v>
                </c:pt>
                <c:pt idx="34481">
                  <c:v>344742.44</c:v>
                </c:pt>
                <c:pt idx="34482">
                  <c:v>344752.44</c:v>
                </c:pt>
                <c:pt idx="34483">
                  <c:v>344762.44</c:v>
                </c:pt>
                <c:pt idx="34484">
                  <c:v>344772.44</c:v>
                </c:pt>
                <c:pt idx="34485">
                  <c:v>344782.44</c:v>
                </c:pt>
                <c:pt idx="34486">
                  <c:v>344792.44</c:v>
                </c:pt>
                <c:pt idx="34487">
                  <c:v>344802.44</c:v>
                </c:pt>
                <c:pt idx="34488">
                  <c:v>344812.44</c:v>
                </c:pt>
                <c:pt idx="34489">
                  <c:v>344822.44</c:v>
                </c:pt>
                <c:pt idx="34490">
                  <c:v>344832.44</c:v>
                </c:pt>
                <c:pt idx="34491">
                  <c:v>344842.44</c:v>
                </c:pt>
                <c:pt idx="34492">
                  <c:v>344852.41</c:v>
                </c:pt>
                <c:pt idx="34493">
                  <c:v>344862.44</c:v>
                </c:pt>
                <c:pt idx="34494">
                  <c:v>344872.41</c:v>
                </c:pt>
                <c:pt idx="34495">
                  <c:v>344882.44</c:v>
                </c:pt>
                <c:pt idx="34496">
                  <c:v>344892.44</c:v>
                </c:pt>
                <c:pt idx="34497">
                  <c:v>344902.41</c:v>
                </c:pt>
                <c:pt idx="34498">
                  <c:v>344912.44</c:v>
                </c:pt>
                <c:pt idx="34499">
                  <c:v>344922.41</c:v>
                </c:pt>
                <c:pt idx="34500">
                  <c:v>344932.41</c:v>
                </c:pt>
                <c:pt idx="34501">
                  <c:v>344942.41</c:v>
                </c:pt>
                <c:pt idx="34502">
                  <c:v>344952.41</c:v>
                </c:pt>
                <c:pt idx="34503">
                  <c:v>344962.38</c:v>
                </c:pt>
                <c:pt idx="34504">
                  <c:v>344972.41</c:v>
                </c:pt>
                <c:pt idx="34505">
                  <c:v>344982.38</c:v>
                </c:pt>
                <c:pt idx="34506">
                  <c:v>344992.41</c:v>
                </c:pt>
                <c:pt idx="34507">
                  <c:v>345002.41</c:v>
                </c:pt>
                <c:pt idx="34508">
                  <c:v>345012.38</c:v>
                </c:pt>
                <c:pt idx="34509">
                  <c:v>345022.41</c:v>
                </c:pt>
                <c:pt idx="34510">
                  <c:v>345032.38</c:v>
                </c:pt>
                <c:pt idx="34511">
                  <c:v>345042.38</c:v>
                </c:pt>
                <c:pt idx="34512">
                  <c:v>345052.38</c:v>
                </c:pt>
                <c:pt idx="34513">
                  <c:v>345062.38</c:v>
                </c:pt>
                <c:pt idx="34514">
                  <c:v>345072.38</c:v>
                </c:pt>
                <c:pt idx="34515">
                  <c:v>345082.38</c:v>
                </c:pt>
                <c:pt idx="34516">
                  <c:v>345092.38</c:v>
                </c:pt>
                <c:pt idx="34517">
                  <c:v>345102.38</c:v>
                </c:pt>
                <c:pt idx="34518">
                  <c:v>345112.38</c:v>
                </c:pt>
                <c:pt idx="34519">
                  <c:v>345122.38</c:v>
                </c:pt>
                <c:pt idx="34520">
                  <c:v>345132.38</c:v>
                </c:pt>
                <c:pt idx="34521">
                  <c:v>345142.38</c:v>
                </c:pt>
                <c:pt idx="34522">
                  <c:v>345152.38</c:v>
                </c:pt>
                <c:pt idx="34523">
                  <c:v>345162.34</c:v>
                </c:pt>
                <c:pt idx="34524">
                  <c:v>345172.38</c:v>
                </c:pt>
                <c:pt idx="34525">
                  <c:v>345182.34</c:v>
                </c:pt>
                <c:pt idx="34526">
                  <c:v>345192.38</c:v>
                </c:pt>
                <c:pt idx="34527">
                  <c:v>345202.34</c:v>
                </c:pt>
                <c:pt idx="34528">
                  <c:v>345212.34</c:v>
                </c:pt>
                <c:pt idx="34529">
                  <c:v>345222.38</c:v>
                </c:pt>
                <c:pt idx="34530">
                  <c:v>345232.34</c:v>
                </c:pt>
                <c:pt idx="34531">
                  <c:v>345242.34</c:v>
                </c:pt>
                <c:pt idx="34532">
                  <c:v>345252.34</c:v>
                </c:pt>
                <c:pt idx="34533">
                  <c:v>345262.34</c:v>
                </c:pt>
                <c:pt idx="34534">
                  <c:v>345272.31</c:v>
                </c:pt>
                <c:pt idx="34535">
                  <c:v>345282.34</c:v>
                </c:pt>
                <c:pt idx="34536">
                  <c:v>345292.31</c:v>
                </c:pt>
                <c:pt idx="34537">
                  <c:v>345302.34</c:v>
                </c:pt>
                <c:pt idx="34538">
                  <c:v>345312.31</c:v>
                </c:pt>
                <c:pt idx="34539">
                  <c:v>345322.31</c:v>
                </c:pt>
                <c:pt idx="34540">
                  <c:v>345332.34</c:v>
                </c:pt>
                <c:pt idx="34541">
                  <c:v>345342.31</c:v>
                </c:pt>
                <c:pt idx="34542">
                  <c:v>345352.31</c:v>
                </c:pt>
                <c:pt idx="34543">
                  <c:v>345362.31</c:v>
                </c:pt>
                <c:pt idx="34544">
                  <c:v>345372.31</c:v>
                </c:pt>
                <c:pt idx="34545">
                  <c:v>345382.31</c:v>
                </c:pt>
                <c:pt idx="34546">
                  <c:v>345392.31</c:v>
                </c:pt>
                <c:pt idx="34547">
                  <c:v>345402.31</c:v>
                </c:pt>
                <c:pt idx="34548">
                  <c:v>345412.31</c:v>
                </c:pt>
                <c:pt idx="34549">
                  <c:v>345422.31</c:v>
                </c:pt>
                <c:pt idx="34550">
                  <c:v>345432.31</c:v>
                </c:pt>
                <c:pt idx="34551">
                  <c:v>345442.31</c:v>
                </c:pt>
                <c:pt idx="34552">
                  <c:v>345452.31</c:v>
                </c:pt>
                <c:pt idx="34553">
                  <c:v>345462.31</c:v>
                </c:pt>
                <c:pt idx="34554">
                  <c:v>345472.31</c:v>
                </c:pt>
                <c:pt idx="34555">
                  <c:v>345482.31</c:v>
                </c:pt>
                <c:pt idx="34556">
                  <c:v>345492.28</c:v>
                </c:pt>
                <c:pt idx="34557">
                  <c:v>345502.31</c:v>
                </c:pt>
                <c:pt idx="34558">
                  <c:v>345512.28</c:v>
                </c:pt>
                <c:pt idx="34559">
                  <c:v>345522.28</c:v>
                </c:pt>
                <c:pt idx="34560">
                  <c:v>345532.31</c:v>
                </c:pt>
                <c:pt idx="34561">
                  <c:v>345542.28</c:v>
                </c:pt>
                <c:pt idx="34562">
                  <c:v>345552.31</c:v>
                </c:pt>
                <c:pt idx="34563">
                  <c:v>345562.28</c:v>
                </c:pt>
                <c:pt idx="34564">
                  <c:v>345572.28</c:v>
                </c:pt>
                <c:pt idx="34565">
                  <c:v>345582.28</c:v>
                </c:pt>
                <c:pt idx="34566">
                  <c:v>345592.28</c:v>
                </c:pt>
                <c:pt idx="34567">
                  <c:v>345602.25</c:v>
                </c:pt>
                <c:pt idx="34568">
                  <c:v>345612.28</c:v>
                </c:pt>
                <c:pt idx="34569">
                  <c:v>345622.25</c:v>
                </c:pt>
                <c:pt idx="34570">
                  <c:v>345632.25</c:v>
                </c:pt>
                <c:pt idx="34571">
                  <c:v>345642.28</c:v>
                </c:pt>
                <c:pt idx="34572">
                  <c:v>345652.25</c:v>
                </c:pt>
                <c:pt idx="34573">
                  <c:v>345662.28</c:v>
                </c:pt>
                <c:pt idx="34574">
                  <c:v>345672.25</c:v>
                </c:pt>
                <c:pt idx="34575">
                  <c:v>345682.25</c:v>
                </c:pt>
                <c:pt idx="34576">
                  <c:v>345692.25</c:v>
                </c:pt>
                <c:pt idx="34577">
                  <c:v>345702.25</c:v>
                </c:pt>
                <c:pt idx="34578">
                  <c:v>345712.25</c:v>
                </c:pt>
                <c:pt idx="34579">
                  <c:v>345722.25</c:v>
                </c:pt>
                <c:pt idx="34580">
                  <c:v>345732.25</c:v>
                </c:pt>
                <c:pt idx="34581">
                  <c:v>345742.25</c:v>
                </c:pt>
                <c:pt idx="34582">
                  <c:v>345752.25</c:v>
                </c:pt>
                <c:pt idx="34583">
                  <c:v>345762.25</c:v>
                </c:pt>
                <c:pt idx="34584">
                  <c:v>345772.25</c:v>
                </c:pt>
                <c:pt idx="34585">
                  <c:v>345782.25</c:v>
                </c:pt>
                <c:pt idx="34586">
                  <c:v>345792.25</c:v>
                </c:pt>
                <c:pt idx="34587">
                  <c:v>345802.22</c:v>
                </c:pt>
                <c:pt idx="34588">
                  <c:v>345812.25</c:v>
                </c:pt>
                <c:pt idx="34589">
                  <c:v>345822.22</c:v>
                </c:pt>
                <c:pt idx="34590">
                  <c:v>345832.22</c:v>
                </c:pt>
                <c:pt idx="34591">
                  <c:v>345842.22</c:v>
                </c:pt>
                <c:pt idx="34592">
                  <c:v>345852.22</c:v>
                </c:pt>
                <c:pt idx="34593">
                  <c:v>345862.25</c:v>
                </c:pt>
                <c:pt idx="34594">
                  <c:v>345872.22</c:v>
                </c:pt>
                <c:pt idx="34595">
                  <c:v>345882.22</c:v>
                </c:pt>
                <c:pt idx="34596">
                  <c:v>345892.22</c:v>
                </c:pt>
                <c:pt idx="34597">
                  <c:v>345902.22</c:v>
                </c:pt>
                <c:pt idx="34598">
                  <c:v>345912.19</c:v>
                </c:pt>
                <c:pt idx="34599">
                  <c:v>345922.22</c:v>
                </c:pt>
                <c:pt idx="34600">
                  <c:v>345932.19</c:v>
                </c:pt>
                <c:pt idx="34601">
                  <c:v>345942.19</c:v>
                </c:pt>
                <c:pt idx="34602">
                  <c:v>345952.19</c:v>
                </c:pt>
                <c:pt idx="34603">
                  <c:v>345962.19</c:v>
                </c:pt>
                <c:pt idx="34604">
                  <c:v>345972.22</c:v>
                </c:pt>
                <c:pt idx="34605">
                  <c:v>345982.19</c:v>
                </c:pt>
                <c:pt idx="34606">
                  <c:v>345992.19</c:v>
                </c:pt>
                <c:pt idx="34607">
                  <c:v>346002.19</c:v>
                </c:pt>
                <c:pt idx="34608">
                  <c:v>346012.19</c:v>
                </c:pt>
                <c:pt idx="34609">
                  <c:v>346022.19</c:v>
                </c:pt>
                <c:pt idx="34610">
                  <c:v>346032.19</c:v>
                </c:pt>
                <c:pt idx="34611">
                  <c:v>346042.19</c:v>
                </c:pt>
                <c:pt idx="34612">
                  <c:v>346052.19</c:v>
                </c:pt>
                <c:pt idx="34613">
                  <c:v>346062.19</c:v>
                </c:pt>
                <c:pt idx="34614">
                  <c:v>346072.19</c:v>
                </c:pt>
                <c:pt idx="34615">
                  <c:v>346082.19</c:v>
                </c:pt>
                <c:pt idx="34616">
                  <c:v>346092.19</c:v>
                </c:pt>
                <c:pt idx="34617">
                  <c:v>346102.19</c:v>
                </c:pt>
                <c:pt idx="34618">
                  <c:v>346112.16</c:v>
                </c:pt>
                <c:pt idx="34619">
                  <c:v>346122.19</c:v>
                </c:pt>
                <c:pt idx="34620">
                  <c:v>346132.16</c:v>
                </c:pt>
                <c:pt idx="34621">
                  <c:v>346142.19</c:v>
                </c:pt>
                <c:pt idx="34622">
                  <c:v>346152.16</c:v>
                </c:pt>
                <c:pt idx="34623">
                  <c:v>346162.16</c:v>
                </c:pt>
                <c:pt idx="34624">
                  <c:v>346172.15999999997</c:v>
                </c:pt>
                <c:pt idx="34625">
                  <c:v>346182.16</c:v>
                </c:pt>
                <c:pt idx="34626">
                  <c:v>346192.16</c:v>
                </c:pt>
                <c:pt idx="34627">
                  <c:v>346202.16</c:v>
                </c:pt>
                <c:pt idx="34628">
                  <c:v>346212.16</c:v>
                </c:pt>
                <c:pt idx="34629">
                  <c:v>346222.13</c:v>
                </c:pt>
                <c:pt idx="34630">
                  <c:v>346232.16</c:v>
                </c:pt>
                <c:pt idx="34631">
                  <c:v>346242.13</c:v>
                </c:pt>
                <c:pt idx="34632">
                  <c:v>346252.16</c:v>
                </c:pt>
                <c:pt idx="34633">
                  <c:v>346262.13</c:v>
                </c:pt>
                <c:pt idx="34634">
                  <c:v>346272.13</c:v>
                </c:pt>
                <c:pt idx="34635">
                  <c:v>346282.16</c:v>
                </c:pt>
                <c:pt idx="34636">
                  <c:v>346292.13</c:v>
                </c:pt>
                <c:pt idx="34637">
                  <c:v>346302.13</c:v>
                </c:pt>
                <c:pt idx="34638">
                  <c:v>346312.13</c:v>
                </c:pt>
                <c:pt idx="34639">
                  <c:v>346322.13</c:v>
                </c:pt>
                <c:pt idx="34640">
                  <c:v>346332.13</c:v>
                </c:pt>
                <c:pt idx="34641">
                  <c:v>346342.13</c:v>
                </c:pt>
                <c:pt idx="34642">
                  <c:v>346352.13</c:v>
                </c:pt>
                <c:pt idx="34643">
                  <c:v>346362.13</c:v>
                </c:pt>
                <c:pt idx="34644">
                  <c:v>346372.13</c:v>
                </c:pt>
                <c:pt idx="34645">
                  <c:v>346382.13</c:v>
                </c:pt>
                <c:pt idx="34646">
                  <c:v>346392.13</c:v>
                </c:pt>
                <c:pt idx="34647">
                  <c:v>346402.13</c:v>
                </c:pt>
                <c:pt idx="34648">
                  <c:v>346412.13</c:v>
                </c:pt>
                <c:pt idx="34649">
                  <c:v>346422.09</c:v>
                </c:pt>
                <c:pt idx="34650">
                  <c:v>346432.13</c:v>
                </c:pt>
                <c:pt idx="34651">
                  <c:v>346442.09</c:v>
                </c:pt>
                <c:pt idx="34652">
                  <c:v>346452.13</c:v>
                </c:pt>
                <c:pt idx="34653">
                  <c:v>346462.09</c:v>
                </c:pt>
                <c:pt idx="34654">
                  <c:v>346472.09</c:v>
                </c:pt>
                <c:pt idx="34655">
                  <c:v>346482.09</c:v>
                </c:pt>
                <c:pt idx="34656">
                  <c:v>346492.09</c:v>
                </c:pt>
                <c:pt idx="34657">
                  <c:v>346502.09</c:v>
                </c:pt>
                <c:pt idx="34658">
                  <c:v>346512.09</c:v>
                </c:pt>
                <c:pt idx="34659">
                  <c:v>346522.09</c:v>
                </c:pt>
                <c:pt idx="34660">
                  <c:v>346532.09</c:v>
                </c:pt>
                <c:pt idx="34661">
                  <c:v>346542.09</c:v>
                </c:pt>
                <c:pt idx="34662">
                  <c:v>346552.06</c:v>
                </c:pt>
                <c:pt idx="34663">
                  <c:v>346562.09</c:v>
                </c:pt>
                <c:pt idx="34664">
                  <c:v>346572.06</c:v>
                </c:pt>
                <c:pt idx="34665">
                  <c:v>346582.06</c:v>
                </c:pt>
                <c:pt idx="34666">
                  <c:v>346592.06</c:v>
                </c:pt>
                <c:pt idx="34667">
                  <c:v>346602.06</c:v>
                </c:pt>
                <c:pt idx="34668">
                  <c:v>346612.09</c:v>
                </c:pt>
                <c:pt idx="34669">
                  <c:v>346622.06</c:v>
                </c:pt>
                <c:pt idx="34670">
                  <c:v>346632.06</c:v>
                </c:pt>
                <c:pt idx="34671">
                  <c:v>346642.06</c:v>
                </c:pt>
                <c:pt idx="34672">
                  <c:v>346652.06</c:v>
                </c:pt>
                <c:pt idx="34673">
                  <c:v>346662.06</c:v>
                </c:pt>
                <c:pt idx="34674">
                  <c:v>346672.06</c:v>
                </c:pt>
                <c:pt idx="34675">
                  <c:v>346682.06</c:v>
                </c:pt>
                <c:pt idx="34676">
                  <c:v>346692.06</c:v>
                </c:pt>
                <c:pt idx="34677">
                  <c:v>346702.03</c:v>
                </c:pt>
                <c:pt idx="34678">
                  <c:v>346712.06</c:v>
                </c:pt>
                <c:pt idx="34679">
                  <c:v>346722.06</c:v>
                </c:pt>
                <c:pt idx="34680">
                  <c:v>346732.06</c:v>
                </c:pt>
                <c:pt idx="34681">
                  <c:v>346742.06</c:v>
                </c:pt>
                <c:pt idx="34682">
                  <c:v>346752.03</c:v>
                </c:pt>
                <c:pt idx="34683">
                  <c:v>346762.06</c:v>
                </c:pt>
                <c:pt idx="34684">
                  <c:v>346772.03</c:v>
                </c:pt>
                <c:pt idx="34685">
                  <c:v>346782.03</c:v>
                </c:pt>
                <c:pt idx="34686">
                  <c:v>346792.03</c:v>
                </c:pt>
                <c:pt idx="34687">
                  <c:v>346802.03</c:v>
                </c:pt>
                <c:pt idx="34688">
                  <c:v>346812</c:v>
                </c:pt>
                <c:pt idx="34689">
                  <c:v>346822.03</c:v>
                </c:pt>
                <c:pt idx="34690">
                  <c:v>346832.03</c:v>
                </c:pt>
                <c:pt idx="34691">
                  <c:v>346842.03</c:v>
                </c:pt>
                <c:pt idx="34692">
                  <c:v>346852.03</c:v>
                </c:pt>
                <c:pt idx="34693">
                  <c:v>346862</c:v>
                </c:pt>
                <c:pt idx="34694">
                  <c:v>346872.03</c:v>
                </c:pt>
                <c:pt idx="34695">
                  <c:v>346882</c:v>
                </c:pt>
                <c:pt idx="34696">
                  <c:v>346892</c:v>
                </c:pt>
                <c:pt idx="34697">
                  <c:v>346902</c:v>
                </c:pt>
                <c:pt idx="34698">
                  <c:v>346912</c:v>
                </c:pt>
                <c:pt idx="34699">
                  <c:v>346922.03</c:v>
                </c:pt>
                <c:pt idx="34700">
                  <c:v>346932</c:v>
                </c:pt>
                <c:pt idx="34701">
                  <c:v>346942</c:v>
                </c:pt>
                <c:pt idx="34702">
                  <c:v>346952</c:v>
                </c:pt>
                <c:pt idx="34703">
                  <c:v>346962</c:v>
                </c:pt>
                <c:pt idx="34704">
                  <c:v>346972</c:v>
                </c:pt>
                <c:pt idx="34705">
                  <c:v>346982</c:v>
                </c:pt>
                <c:pt idx="34706">
                  <c:v>346992</c:v>
                </c:pt>
                <c:pt idx="34707">
                  <c:v>347002</c:v>
                </c:pt>
                <c:pt idx="34708">
                  <c:v>347011.97</c:v>
                </c:pt>
                <c:pt idx="34709">
                  <c:v>347022</c:v>
                </c:pt>
                <c:pt idx="34710">
                  <c:v>347032</c:v>
                </c:pt>
                <c:pt idx="34711">
                  <c:v>347042</c:v>
                </c:pt>
                <c:pt idx="34712">
                  <c:v>347052</c:v>
                </c:pt>
                <c:pt idx="34713">
                  <c:v>347061.97</c:v>
                </c:pt>
                <c:pt idx="34714">
                  <c:v>347072</c:v>
                </c:pt>
                <c:pt idx="34715">
                  <c:v>347081.97</c:v>
                </c:pt>
                <c:pt idx="34716">
                  <c:v>347091.97</c:v>
                </c:pt>
                <c:pt idx="34717">
                  <c:v>347101.97</c:v>
                </c:pt>
                <c:pt idx="34718">
                  <c:v>347111.97</c:v>
                </c:pt>
                <c:pt idx="34719">
                  <c:v>347121.97</c:v>
                </c:pt>
                <c:pt idx="34720">
                  <c:v>347131.97</c:v>
                </c:pt>
                <c:pt idx="34721">
                  <c:v>347141.97</c:v>
                </c:pt>
                <c:pt idx="34722">
                  <c:v>347151.97</c:v>
                </c:pt>
                <c:pt idx="34723">
                  <c:v>347161.97</c:v>
                </c:pt>
                <c:pt idx="34724">
                  <c:v>347171.94</c:v>
                </c:pt>
                <c:pt idx="34725">
                  <c:v>347181.97</c:v>
                </c:pt>
                <c:pt idx="34726">
                  <c:v>347191.94</c:v>
                </c:pt>
                <c:pt idx="34727">
                  <c:v>347201.97</c:v>
                </c:pt>
                <c:pt idx="34728">
                  <c:v>347211.94</c:v>
                </c:pt>
                <c:pt idx="34729">
                  <c:v>347221.94</c:v>
                </c:pt>
                <c:pt idx="34730">
                  <c:v>347231.94</c:v>
                </c:pt>
                <c:pt idx="34731">
                  <c:v>347241.94</c:v>
                </c:pt>
                <c:pt idx="34732">
                  <c:v>347251.94</c:v>
                </c:pt>
                <c:pt idx="34733">
                  <c:v>347261.94</c:v>
                </c:pt>
                <c:pt idx="34734">
                  <c:v>347271.94</c:v>
                </c:pt>
                <c:pt idx="34735">
                  <c:v>347281.94</c:v>
                </c:pt>
                <c:pt idx="34736">
                  <c:v>347291.94</c:v>
                </c:pt>
                <c:pt idx="34737">
                  <c:v>347301.94</c:v>
                </c:pt>
                <c:pt idx="34738">
                  <c:v>347311.94</c:v>
                </c:pt>
                <c:pt idx="34739">
                  <c:v>347321.94</c:v>
                </c:pt>
                <c:pt idx="34740">
                  <c:v>347331.94</c:v>
                </c:pt>
                <c:pt idx="34741">
                  <c:v>347341.91</c:v>
                </c:pt>
                <c:pt idx="34742">
                  <c:v>347351.94</c:v>
                </c:pt>
                <c:pt idx="34743">
                  <c:v>347361.94</c:v>
                </c:pt>
                <c:pt idx="34744">
                  <c:v>347371.91</c:v>
                </c:pt>
                <c:pt idx="34745">
                  <c:v>347381.94</c:v>
                </c:pt>
                <c:pt idx="34746">
                  <c:v>347391.91</c:v>
                </c:pt>
                <c:pt idx="34747">
                  <c:v>347401.94</c:v>
                </c:pt>
                <c:pt idx="34748">
                  <c:v>347411.91</c:v>
                </c:pt>
                <c:pt idx="34749">
                  <c:v>347421.91</c:v>
                </c:pt>
                <c:pt idx="34750">
                  <c:v>347431.91</c:v>
                </c:pt>
                <c:pt idx="34751">
                  <c:v>347441.91</c:v>
                </c:pt>
                <c:pt idx="34752">
                  <c:v>347451.88</c:v>
                </c:pt>
                <c:pt idx="34753">
                  <c:v>347461.91</c:v>
                </c:pt>
                <c:pt idx="34754">
                  <c:v>347471.91</c:v>
                </c:pt>
                <c:pt idx="34755">
                  <c:v>347481.88</c:v>
                </c:pt>
                <c:pt idx="34756">
                  <c:v>347491.91</c:v>
                </c:pt>
                <c:pt idx="34757">
                  <c:v>347501.88</c:v>
                </c:pt>
                <c:pt idx="34758">
                  <c:v>347511.91</c:v>
                </c:pt>
                <c:pt idx="34759">
                  <c:v>347521.88</c:v>
                </c:pt>
                <c:pt idx="34760">
                  <c:v>347531.88</c:v>
                </c:pt>
                <c:pt idx="34761">
                  <c:v>347541.88</c:v>
                </c:pt>
                <c:pt idx="34762">
                  <c:v>347551.88</c:v>
                </c:pt>
                <c:pt idx="34763">
                  <c:v>347561.88</c:v>
                </c:pt>
                <c:pt idx="34764">
                  <c:v>347571.88</c:v>
                </c:pt>
                <c:pt idx="34765">
                  <c:v>347581.88</c:v>
                </c:pt>
                <c:pt idx="34766">
                  <c:v>347591.88</c:v>
                </c:pt>
                <c:pt idx="34767">
                  <c:v>347601.88</c:v>
                </c:pt>
                <c:pt idx="34768">
                  <c:v>347611.88</c:v>
                </c:pt>
                <c:pt idx="34769">
                  <c:v>347621.88</c:v>
                </c:pt>
                <c:pt idx="34770">
                  <c:v>347631.88</c:v>
                </c:pt>
                <c:pt idx="34771">
                  <c:v>347641.88</c:v>
                </c:pt>
                <c:pt idx="34772">
                  <c:v>347651.84000000003</c:v>
                </c:pt>
                <c:pt idx="34773">
                  <c:v>347661.88</c:v>
                </c:pt>
                <c:pt idx="34774">
                  <c:v>347671.88</c:v>
                </c:pt>
                <c:pt idx="34775">
                  <c:v>347681.84</c:v>
                </c:pt>
                <c:pt idx="34776">
                  <c:v>347691.88</c:v>
                </c:pt>
                <c:pt idx="34777">
                  <c:v>347701.84</c:v>
                </c:pt>
                <c:pt idx="34778">
                  <c:v>347711.88</c:v>
                </c:pt>
                <c:pt idx="34779">
                  <c:v>347721.84</c:v>
                </c:pt>
                <c:pt idx="34780">
                  <c:v>347731.84</c:v>
                </c:pt>
                <c:pt idx="34781">
                  <c:v>347741.84</c:v>
                </c:pt>
                <c:pt idx="34782">
                  <c:v>347751.84</c:v>
                </c:pt>
                <c:pt idx="34783">
                  <c:v>347761.81</c:v>
                </c:pt>
                <c:pt idx="34784">
                  <c:v>347771.84</c:v>
                </c:pt>
                <c:pt idx="34785">
                  <c:v>347781.84</c:v>
                </c:pt>
                <c:pt idx="34786">
                  <c:v>347791.84</c:v>
                </c:pt>
                <c:pt idx="34787">
                  <c:v>347801.84</c:v>
                </c:pt>
                <c:pt idx="34788">
                  <c:v>347811.81</c:v>
                </c:pt>
                <c:pt idx="34789">
                  <c:v>347821.84</c:v>
                </c:pt>
                <c:pt idx="34790">
                  <c:v>347831.81</c:v>
                </c:pt>
                <c:pt idx="34791">
                  <c:v>347841.81</c:v>
                </c:pt>
                <c:pt idx="34792">
                  <c:v>347851.81</c:v>
                </c:pt>
                <c:pt idx="34793">
                  <c:v>347861.81</c:v>
                </c:pt>
                <c:pt idx="34794">
                  <c:v>347871.81</c:v>
                </c:pt>
                <c:pt idx="34795">
                  <c:v>347881.81</c:v>
                </c:pt>
                <c:pt idx="34796">
                  <c:v>347891.81</c:v>
                </c:pt>
                <c:pt idx="34797">
                  <c:v>347901.81</c:v>
                </c:pt>
                <c:pt idx="34798">
                  <c:v>347911.81</c:v>
                </c:pt>
                <c:pt idx="34799">
                  <c:v>347921.81</c:v>
                </c:pt>
                <c:pt idx="34800">
                  <c:v>347931.81</c:v>
                </c:pt>
                <c:pt idx="34801">
                  <c:v>347941.81</c:v>
                </c:pt>
                <c:pt idx="34802">
                  <c:v>347951.81</c:v>
                </c:pt>
                <c:pt idx="34803">
                  <c:v>347961.78</c:v>
                </c:pt>
                <c:pt idx="34804">
                  <c:v>347971.81</c:v>
                </c:pt>
                <c:pt idx="34805">
                  <c:v>347981.78</c:v>
                </c:pt>
                <c:pt idx="34806">
                  <c:v>347991.81</c:v>
                </c:pt>
                <c:pt idx="34807">
                  <c:v>348001.81</c:v>
                </c:pt>
                <c:pt idx="34808">
                  <c:v>348011.78</c:v>
                </c:pt>
                <c:pt idx="34809">
                  <c:v>348021.81</c:v>
                </c:pt>
                <c:pt idx="34810">
                  <c:v>348031.78</c:v>
                </c:pt>
                <c:pt idx="34811">
                  <c:v>348041.78</c:v>
                </c:pt>
                <c:pt idx="34812">
                  <c:v>348051.78</c:v>
                </c:pt>
                <c:pt idx="34813">
                  <c:v>348061.78</c:v>
                </c:pt>
                <c:pt idx="34814">
                  <c:v>348071.75</c:v>
                </c:pt>
                <c:pt idx="34815">
                  <c:v>348081.78</c:v>
                </c:pt>
                <c:pt idx="34816">
                  <c:v>348091.75</c:v>
                </c:pt>
                <c:pt idx="34817">
                  <c:v>348101.78</c:v>
                </c:pt>
                <c:pt idx="34818">
                  <c:v>348111.78</c:v>
                </c:pt>
                <c:pt idx="34819">
                  <c:v>348121.75</c:v>
                </c:pt>
                <c:pt idx="34820">
                  <c:v>348131.78</c:v>
                </c:pt>
                <c:pt idx="34821">
                  <c:v>348141.75</c:v>
                </c:pt>
                <c:pt idx="34822">
                  <c:v>348151.75</c:v>
                </c:pt>
                <c:pt idx="34823">
                  <c:v>348161.75</c:v>
                </c:pt>
                <c:pt idx="34824">
                  <c:v>348171.75</c:v>
                </c:pt>
                <c:pt idx="34825">
                  <c:v>348181.75</c:v>
                </c:pt>
                <c:pt idx="34826">
                  <c:v>348191.75</c:v>
                </c:pt>
                <c:pt idx="34827">
                  <c:v>348201.75</c:v>
                </c:pt>
                <c:pt idx="34828">
                  <c:v>348211.75</c:v>
                </c:pt>
                <c:pt idx="34829">
                  <c:v>348221.75</c:v>
                </c:pt>
                <c:pt idx="34830">
                  <c:v>348231.75</c:v>
                </c:pt>
                <c:pt idx="34831">
                  <c:v>348241.75</c:v>
                </c:pt>
                <c:pt idx="34832">
                  <c:v>348251.75</c:v>
                </c:pt>
                <c:pt idx="34833">
                  <c:v>348261.75</c:v>
                </c:pt>
                <c:pt idx="34834">
                  <c:v>348271.72</c:v>
                </c:pt>
                <c:pt idx="34835">
                  <c:v>348281.75</c:v>
                </c:pt>
                <c:pt idx="34836">
                  <c:v>348291.72</c:v>
                </c:pt>
                <c:pt idx="34837">
                  <c:v>348301.75</c:v>
                </c:pt>
                <c:pt idx="34838">
                  <c:v>348311.75</c:v>
                </c:pt>
                <c:pt idx="34839">
                  <c:v>348321.72</c:v>
                </c:pt>
                <c:pt idx="34840">
                  <c:v>348331.75</c:v>
                </c:pt>
                <c:pt idx="34841">
                  <c:v>348341.72</c:v>
                </c:pt>
                <c:pt idx="34842">
                  <c:v>348351.72</c:v>
                </c:pt>
                <c:pt idx="34843">
                  <c:v>348361.72</c:v>
                </c:pt>
                <c:pt idx="34844">
                  <c:v>348371.72</c:v>
                </c:pt>
                <c:pt idx="34845">
                  <c:v>348381.72</c:v>
                </c:pt>
                <c:pt idx="34846">
                  <c:v>348391.72</c:v>
                </c:pt>
                <c:pt idx="34847">
                  <c:v>348401.69</c:v>
                </c:pt>
                <c:pt idx="34848">
                  <c:v>348411.72</c:v>
                </c:pt>
                <c:pt idx="34849">
                  <c:v>348421.72</c:v>
                </c:pt>
                <c:pt idx="34850">
                  <c:v>348431.69</c:v>
                </c:pt>
                <c:pt idx="34851">
                  <c:v>348441.72</c:v>
                </c:pt>
                <c:pt idx="34852">
                  <c:v>348451.69</c:v>
                </c:pt>
                <c:pt idx="34853">
                  <c:v>348461.72</c:v>
                </c:pt>
                <c:pt idx="34854">
                  <c:v>348471.69</c:v>
                </c:pt>
                <c:pt idx="34855">
                  <c:v>348481.69</c:v>
                </c:pt>
                <c:pt idx="34856">
                  <c:v>348491.69</c:v>
                </c:pt>
                <c:pt idx="34857">
                  <c:v>348501.69</c:v>
                </c:pt>
                <c:pt idx="34858">
                  <c:v>348511.69</c:v>
                </c:pt>
                <c:pt idx="34859">
                  <c:v>348521.69</c:v>
                </c:pt>
                <c:pt idx="34860">
                  <c:v>348531.69</c:v>
                </c:pt>
                <c:pt idx="34861">
                  <c:v>348541.69</c:v>
                </c:pt>
                <c:pt idx="34862">
                  <c:v>348551.69</c:v>
                </c:pt>
                <c:pt idx="34863">
                  <c:v>348561.69</c:v>
                </c:pt>
                <c:pt idx="34864">
                  <c:v>348571.69</c:v>
                </c:pt>
                <c:pt idx="34865">
                  <c:v>348581.69</c:v>
                </c:pt>
                <c:pt idx="34866">
                  <c:v>348591.69</c:v>
                </c:pt>
                <c:pt idx="34867">
                  <c:v>348601.66</c:v>
                </c:pt>
                <c:pt idx="34868">
                  <c:v>348611.69</c:v>
                </c:pt>
                <c:pt idx="34869">
                  <c:v>348621.66</c:v>
                </c:pt>
                <c:pt idx="34870">
                  <c:v>348631.66</c:v>
                </c:pt>
                <c:pt idx="34871">
                  <c:v>348641.69</c:v>
                </c:pt>
                <c:pt idx="34872">
                  <c:v>348651.66</c:v>
                </c:pt>
                <c:pt idx="34873">
                  <c:v>348661.69</c:v>
                </c:pt>
                <c:pt idx="34874">
                  <c:v>348671.66</c:v>
                </c:pt>
                <c:pt idx="34875">
                  <c:v>348681.66</c:v>
                </c:pt>
                <c:pt idx="34876">
                  <c:v>348691.66</c:v>
                </c:pt>
                <c:pt idx="34877">
                  <c:v>348701.66</c:v>
                </c:pt>
                <c:pt idx="34878">
                  <c:v>348711.63</c:v>
                </c:pt>
                <c:pt idx="34879">
                  <c:v>348721.66</c:v>
                </c:pt>
                <c:pt idx="34880">
                  <c:v>348731.63</c:v>
                </c:pt>
                <c:pt idx="34881">
                  <c:v>348741.63</c:v>
                </c:pt>
                <c:pt idx="34882">
                  <c:v>348751.66</c:v>
                </c:pt>
                <c:pt idx="34883">
                  <c:v>348761.63</c:v>
                </c:pt>
                <c:pt idx="34884">
                  <c:v>348771.66</c:v>
                </c:pt>
                <c:pt idx="34885">
                  <c:v>348781.63</c:v>
                </c:pt>
                <c:pt idx="34886">
                  <c:v>348791.63</c:v>
                </c:pt>
                <c:pt idx="34887">
                  <c:v>348801.63</c:v>
                </c:pt>
                <c:pt idx="34888">
                  <c:v>348811.63</c:v>
                </c:pt>
                <c:pt idx="34889">
                  <c:v>348821.63</c:v>
                </c:pt>
                <c:pt idx="34890">
                  <c:v>348831.63</c:v>
                </c:pt>
                <c:pt idx="34891">
                  <c:v>348841.63</c:v>
                </c:pt>
                <c:pt idx="34892">
                  <c:v>348851.63</c:v>
                </c:pt>
                <c:pt idx="34893">
                  <c:v>348861.63</c:v>
                </c:pt>
                <c:pt idx="34894">
                  <c:v>348871.63</c:v>
                </c:pt>
                <c:pt idx="34895">
                  <c:v>348881.63</c:v>
                </c:pt>
                <c:pt idx="34896">
                  <c:v>348891.63</c:v>
                </c:pt>
                <c:pt idx="34897">
                  <c:v>348901.63</c:v>
                </c:pt>
                <c:pt idx="34898">
                  <c:v>348911.59</c:v>
                </c:pt>
                <c:pt idx="34899">
                  <c:v>348921.63</c:v>
                </c:pt>
                <c:pt idx="34900">
                  <c:v>348931.59</c:v>
                </c:pt>
                <c:pt idx="34901">
                  <c:v>348941.59</c:v>
                </c:pt>
                <c:pt idx="34902">
                  <c:v>348951.63</c:v>
                </c:pt>
                <c:pt idx="34903">
                  <c:v>348961.59</c:v>
                </c:pt>
                <c:pt idx="34904">
                  <c:v>348971.63</c:v>
                </c:pt>
                <c:pt idx="34905">
                  <c:v>348981.59</c:v>
                </c:pt>
                <c:pt idx="34906">
                  <c:v>348991.59</c:v>
                </c:pt>
                <c:pt idx="34907">
                  <c:v>349001.59</c:v>
                </c:pt>
                <c:pt idx="34908">
                  <c:v>349011.59</c:v>
                </c:pt>
                <c:pt idx="34909">
                  <c:v>349021.56</c:v>
                </c:pt>
                <c:pt idx="34910">
                  <c:v>349031.59</c:v>
                </c:pt>
                <c:pt idx="34911">
                  <c:v>349041.56</c:v>
                </c:pt>
                <c:pt idx="34912">
                  <c:v>349051.59</c:v>
                </c:pt>
                <c:pt idx="34913">
                  <c:v>349061.59</c:v>
                </c:pt>
                <c:pt idx="34914">
                  <c:v>349071.56</c:v>
                </c:pt>
                <c:pt idx="34915">
                  <c:v>349081.59</c:v>
                </c:pt>
                <c:pt idx="34916">
                  <c:v>349091.56</c:v>
                </c:pt>
                <c:pt idx="34917">
                  <c:v>349101.56</c:v>
                </c:pt>
                <c:pt idx="34918">
                  <c:v>349111.56</c:v>
                </c:pt>
                <c:pt idx="34919">
                  <c:v>349121.56</c:v>
                </c:pt>
                <c:pt idx="34920">
                  <c:v>349131.56</c:v>
                </c:pt>
                <c:pt idx="34921">
                  <c:v>349141.56</c:v>
                </c:pt>
                <c:pt idx="34922">
                  <c:v>349151.56</c:v>
                </c:pt>
                <c:pt idx="34923">
                  <c:v>349161.56</c:v>
                </c:pt>
                <c:pt idx="34924">
                  <c:v>349171.56</c:v>
                </c:pt>
                <c:pt idx="34925">
                  <c:v>349181.56</c:v>
                </c:pt>
                <c:pt idx="34926">
                  <c:v>349191.56</c:v>
                </c:pt>
                <c:pt idx="34927">
                  <c:v>349201.56</c:v>
                </c:pt>
                <c:pt idx="34928">
                  <c:v>349211.56</c:v>
                </c:pt>
                <c:pt idx="34929">
                  <c:v>349221.53</c:v>
                </c:pt>
                <c:pt idx="34930">
                  <c:v>349231.56</c:v>
                </c:pt>
                <c:pt idx="34931">
                  <c:v>349241.53</c:v>
                </c:pt>
                <c:pt idx="34932">
                  <c:v>349251.56</c:v>
                </c:pt>
                <c:pt idx="34933">
                  <c:v>349261.53</c:v>
                </c:pt>
                <c:pt idx="34934">
                  <c:v>349271.53</c:v>
                </c:pt>
                <c:pt idx="34935">
                  <c:v>349281.56</c:v>
                </c:pt>
                <c:pt idx="34936">
                  <c:v>349291.53</c:v>
                </c:pt>
                <c:pt idx="34937">
                  <c:v>349301.53</c:v>
                </c:pt>
                <c:pt idx="34938">
                  <c:v>349311.53</c:v>
                </c:pt>
                <c:pt idx="34939">
                  <c:v>349321.53</c:v>
                </c:pt>
                <c:pt idx="34940">
                  <c:v>349331.5</c:v>
                </c:pt>
                <c:pt idx="34941">
                  <c:v>349341.53</c:v>
                </c:pt>
                <c:pt idx="34942">
                  <c:v>349351.5</c:v>
                </c:pt>
                <c:pt idx="34943">
                  <c:v>349361.53</c:v>
                </c:pt>
                <c:pt idx="34944">
                  <c:v>349371.53</c:v>
                </c:pt>
                <c:pt idx="34945">
                  <c:v>349381.5</c:v>
                </c:pt>
                <c:pt idx="34946">
                  <c:v>349391.53</c:v>
                </c:pt>
                <c:pt idx="34947">
                  <c:v>349401.5</c:v>
                </c:pt>
                <c:pt idx="34948">
                  <c:v>349411.5</c:v>
                </c:pt>
                <c:pt idx="34949">
                  <c:v>349421.5</c:v>
                </c:pt>
                <c:pt idx="34950">
                  <c:v>349431.5</c:v>
                </c:pt>
                <c:pt idx="34951">
                  <c:v>349441.5</c:v>
                </c:pt>
                <c:pt idx="34952">
                  <c:v>349451.5</c:v>
                </c:pt>
                <c:pt idx="34953">
                  <c:v>349461.5</c:v>
                </c:pt>
                <c:pt idx="34954">
                  <c:v>349471.5</c:v>
                </c:pt>
                <c:pt idx="34955">
                  <c:v>349481.5</c:v>
                </c:pt>
                <c:pt idx="34956">
                  <c:v>349491.5</c:v>
                </c:pt>
                <c:pt idx="34957">
                  <c:v>349501.5</c:v>
                </c:pt>
                <c:pt idx="34958">
                  <c:v>349511.5</c:v>
                </c:pt>
                <c:pt idx="34959">
                  <c:v>349521.5</c:v>
                </c:pt>
                <c:pt idx="34960">
                  <c:v>349531.5</c:v>
                </c:pt>
                <c:pt idx="34961">
                  <c:v>349541.5</c:v>
                </c:pt>
                <c:pt idx="34962">
                  <c:v>349551.47</c:v>
                </c:pt>
                <c:pt idx="34963">
                  <c:v>349561.5</c:v>
                </c:pt>
                <c:pt idx="34964">
                  <c:v>349571.47</c:v>
                </c:pt>
                <c:pt idx="34965">
                  <c:v>349581.47</c:v>
                </c:pt>
                <c:pt idx="34966">
                  <c:v>349591.5</c:v>
                </c:pt>
                <c:pt idx="34967">
                  <c:v>349601.47</c:v>
                </c:pt>
                <c:pt idx="34968">
                  <c:v>349611.5</c:v>
                </c:pt>
                <c:pt idx="34969">
                  <c:v>349621.47</c:v>
                </c:pt>
                <c:pt idx="34970">
                  <c:v>349631.47</c:v>
                </c:pt>
                <c:pt idx="34971">
                  <c:v>349641.47</c:v>
                </c:pt>
                <c:pt idx="34972">
                  <c:v>349651.47</c:v>
                </c:pt>
                <c:pt idx="34973">
                  <c:v>349661.44</c:v>
                </c:pt>
                <c:pt idx="34974">
                  <c:v>349671.47</c:v>
                </c:pt>
                <c:pt idx="34975">
                  <c:v>349681.44</c:v>
                </c:pt>
                <c:pt idx="34976">
                  <c:v>349691.44</c:v>
                </c:pt>
                <c:pt idx="34977">
                  <c:v>349701.47</c:v>
                </c:pt>
                <c:pt idx="34978">
                  <c:v>349711.44</c:v>
                </c:pt>
                <c:pt idx="34979">
                  <c:v>349721.47</c:v>
                </c:pt>
                <c:pt idx="34980">
                  <c:v>349731.44</c:v>
                </c:pt>
                <c:pt idx="34981">
                  <c:v>349741.44</c:v>
                </c:pt>
                <c:pt idx="34982">
                  <c:v>349751.44</c:v>
                </c:pt>
                <c:pt idx="34983">
                  <c:v>349761.44</c:v>
                </c:pt>
                <c:pt idx="34984">
                  <c:v>349771.44</c:v>
                </c:pt>
                <c:pt idx="34985">
                  <c:v>349781.44</c:v>
                </c:pt>
                <c:pt idx="34986">
                  <c:v>349791.44</c:v>
                </c:pt>
                <c:pt idx="34987">
                  <c:v>349801.44</c:v>
                </c:pt>
                <c:pt idx="34988">
                  <c:v>349811.44</c:v>
                </c:pt>
                <c:pt idx="34989">
                  <c:v>349821.44</c:v>
                </c:pt>
                <c:pt idx="34990">
                  <c:v>349831.44</c:v>
                </c:pt>
                <c:pt idx="34991">
                  <c:v>349841.44</c:v>
                </c:pt>
                <c:pt idx="34992">
                  <c:v>349851.44</c:v>
                </c:pt>
                <c:pt idx="34993">
                  <c:v>349861.41</c:v>
                </c:pt>
                <c:pt idx="34994">
                  <c:v>349871.44</c:v>
                </c:pt>
                <c:pt idx="34995">
                  <c:v>349881.41</c:v>
                </c:pt>
                <c:pt idx="34996">
                  <c:v>349891.41</c:v>
                </c:pt>
                <c:pt idx="34997">
                  <c:v>349901.44</c:v>
                </c:pt>
                <c:pt idx="34998">
                  <c:v>349911.41</c:v>
                </c:pt>
                <c:pt idx="34999">
                  <c:v>349921.44</c:v>
                </c:pt>
                <c:pt idx="35000">
                  <c:v>349931.41</c:v>
                </c:pt>
                <c:pt idx="35001">
                  <c:v>349941.41</c:v>
                </c:pt>
                <c:pt idx="35002">
                  <c:v>349951.41</c:v>
                </c:pt>
                <c:pt idx="35003">
                  <c:v>349961.41</c:v>
                </c:pt>
                <c:pt idx="35004">
                  <c:v>349971.38</c:v>
                </c:pt>
                <c:pt idx="35005">
                  <c:v>349981.41</c:v>
                </c:pt>
                <c:pt idx="35006">
                  <c:v>349991.38</c:v>
                </c:pt>
                <c:pt idx="35007">
                  <c:v>350001.38</c:v>
                </c:pt>
                <c:pt idx="35008">
                  <c:v>350011.41</c:v>
                </c:pt>
                <c:pt idx="35009">
                  <c:v>350021.38</c:v>
                </c:pt>
                <c:pt idx="35010">
                  <c:v>350031.41</c:v>
                </c:pt>
                <c:pt idx="35011">
                  <c:v>350041.38</c:v>
                </c:pt>
                <c:pt idx="35012">
                  <c:v>350051.38</c:v>
                </c:pt>
                <c:pt idx="35013">
                  <c:v>350061.38</c:v>
                </c:pt>
                <c:pt idx="35014">
                  <c:v>350071.38</c:v>
                </c:pt>
                <c:pt idx="35015">
                  <c:v>350081.38</c:v>
                </c:pt>
                <c:pt idx="35016">
                  <c:v>350091.38</c:v>
                </c:pt>
                <c:pt idx="35017">
                  <c:v>350101.38</c:v>
                </c:pt>
                <c:pt idx="35018">
                  <c:v>350111.38</c:v>
                </c:pt>
                <c:pt idx="35019">
                  <c:v>350121.38</c:v>
                </c:pt>
                <c:pt idx="35020">
                  <c:v>350131.38</c:v>
                </c:pt>
                <c:pt idx="35021">
                  <c:v>350141.38</c:v>
                </c:pt>
                <c:pt idx="35022">
                  <c:v>350151.38</c:v>
                </c:pt>
                <c:pt idx="35023">
                  <c:v>350161.38</c:v>
                </c:pt>
                <c:pt idx="35024">
                  <c:v>350171.34</c:v>
                </c:pt>
                <c:pt idx="35025">
                  <c:v>350181.38</c:v>
                </c:pt>
                <c:pt idx="35026">
                  <c:v>350191.34</c:v>
                </c:pt>
                <c:pt idx="35027">
                  <c:v>350201.38</c:v>
                </c:pt>
                <c:pt idx="35028">
                  <c:v>350211.34</c:v>
                </c:pt>
                <c:pt idx="35029">
                  <c:v>350221.34</c:v>
                </c:pt>
                <c:pt idx="35030">
                  <c:v>350231.38</c:v>
                </c:pt>
                <c:pt idx="35031">
                  <c:v>350241.34</c:v>
                </c:pt>
                <c:pt idx="35032">
                  <c:v>350251.34</c:v>
                </c:pt>
                <c:pt idx="35033">
                  <c:v>350261.34</c:v>
                </c:pt>
                <c:pt idx="35034">
                  <c:v>350271.34</c:v>
                </c:pt>
                <c:pt idx="35035">
                  <c:v>350281.31</c:v>
                </c:pt>
                <c:pt idx="35036">
                  <c:v>350291.34</c:v>
                </c:pt>
                <c:pt idx="35037">
                  <c:v>350301.31</c:v>
                </c:pt>
                <c:pt idx="35038">
                  <c:v>350311.34</c:v>
                </c:pt>
                <c:pt idx="35039">
                  <c:v>350321.31</c:v>
                </c:pt>
                <c:pt idx="35040">
                  <c:v>350331.31</c:v>
                </c:pt>
                <c:pt idx="35041">
                  <c:v>350341.34</c:v>
                </c:pt>
                <c:pt idx="35042">
                  <c:v>350351.31</c:v>
                </c:pt>
                <c:pt idx="35043">
                  <c:v>350361.31</c:v>
                </c:pt>
                <c:pt idx="35044">
                  <c:v>350371.31</c:v>
                </c:pt>
                <c:pt idx="35045">
                  <c:v>350381.31</c:v>
                </c:pt>
                <c:pt idx="35046">
                  <c:v>350391.31</c:v>
                </c:pt>
                <c:pt idx="35047">
                  <c:v>350401.31</c:v>
                </c:pt>
                <c:pt idx="35048">
                  <c:v>350411.31</c:v>
                </c:pt>
                <c:pt idx="35049">
                  <c:v>350421.31</c:v>
                </c:pt>
                <c:pt idx="35050">
                  <c:v>350431.31</c:v>
                </c:pt>
                <c:pt idx="35051">
                  <c:v>350441.31</c:v>
                </c:pt>
                <c:pt idx="35052">
                  <c:v>350451.31</c:v>
                </c:pt>
                <c:pt idx="35053">
                  <c:v>350461.31</c:v>
                </c:pt>
                <c:pt idx="35054">
                  <c:v>350471.31</c:v>
                </c:pt>
                <c:pt idx="35055">
                  <c:v>350481.28</c:v>
                </c:pt>
                <c:pt idx="35056">
                  <c:v>350491.31</c:v>
                </c:pt>
                <c:pt idx="35057">
                  <c:v>350501.28</c:v>
                </c:pt>
                <c:pt idx="35058">
                  <c:v>350511.31</c:v>
                </c:pt>
                <c:pt idx="35059">
                  <c:v>350521.28</c:v>
                </c:pt>
                <c:pt idx="35060">
                  <c:v>350531.28</c:v>
                </c:pt>
                <c:pt idx="35061">
                  <c:v>350541.31</c:v>
                </c:pt>
                <c:pt idx="35062">
                  <c:v>350551.28</c:v>
                </c:pt>
                <c:pt idx="35063">
                  <c:v>350561.28000000003</c:v>
                </c:pt>
                <c:pt idx="35064">
                  <c:v>350571.28</c:v>
                </c:pt>
                <c:pt idx="35065">
                  <c:v>350581.28</c:v>
                </c:pt>
                <c:pt idx="35066">
                  <c:v>350591.25</c:v>
                </c:pt>
                <c:pt idx="35067">
                  <c:v>350601.28</c:v>
                </c:pt>
                <c:pt idx="35068">
                  <c:v>350611.25</c:v>
                </c:pt>
                <c:pt idx="35069">
                  <c:v>350621.28</c:v>
                </c:pt>
                <c:pt idx="35070">
                  <c:v>350631.25</c:v>
                </c:pt>
                <c:pt idx="35071">
                  <c:v>350641.25</c:v>
                </c:pt>
                <c:pt idx="35072">
                  <c:v>350651.28</c:v>
                </c:pt>
                <c:pt idx="35073">
                  <c:v>350661.25</c:v>
                </c:pt>
                <c:pt idx="35074">
                  <c:v>350671.25</c:v>
                </c:pt>
                <c:pt idx="35075">
                  <c:v>350681.25</c:v>
                </c:pt>
                <c:pt idx="35076">
                  <c:v>350691.25</c:v>
                </c:pt>
                <c:pt idx="35077">
                  <c:v>350701.25</c:v>
                </c:pt>
                <c:pt idx="35078">
                  <c:v>350711.25</c:v>
                </c:pt>
                <c:pt idx="35079">
                  <c:v>350721.25</c:v>
                </c:pt>
                <c:pt idx="35080">
                  <c:v>350731.25</c:v>
                </c:pt>
                <c:pt idx="35081">
                  <c:v>350741.25</c:v>
                </c:pt>
                <c:pt idx="35082">
                  <c:v>350751.25</c:v>
                </c:pt>
                <c:pt idx="35083">
                  <c:v>350761.25</c:v>
                </c:pt>
                <c:pt idx="35084">
                  <c:v>350771.25</c:v>
                </c:pt>
                <c:pt idx="35085">
                  <c:v>350781.25</c:v>
                </c:pt>
                <c:pt idx="35086">
                  <c:v>350791.25</c:v>
                </c:pt>
                <c:pt idx="35087">
                  <c:v>350801.25</c:v>
                </c:pt>
                <c:pt idx="35088">
                  <c:v>350811.22</c:v>
                </c:pt>
                <c:pt idx="35089">
                  <c:v>350821.25</c:v>
                </c:pt>
                <c:pt idx="35090">
                  <c:v>350831.22</c:v>
                </c:pt>
                <c:pt idx="35091">
                  <c:v>350841.22</c:v>
                </c:pt>
                <c:pt idx="35092">
                  <c:v>350851.22</c:v>
                </c:pt>
                <c:pt idx="35093">
                  <c:v>350861.22</c:v>
                </c:pt>
                <c:pt idx="35094">
                  <c:v>350871.25</c:v>
                </c:pt>
                <c:pt idx="35095">
                  <c:v>350881.22</c:v>
                </c:pt>
                <c:pt idx="35096">
                  <c:v>350891.22</c:v>
                </c:pt>
                <c:pt idx="35097">
                  <c:v>350901.22</c:v>
                </c:pt>
                <c:pt idx="35098">
                  <c:v>350911.22</c:v>
                </c:pt>
                <c:pt idx="35099">
                  <c:v>350921.19</c:v>
                </c:pt>
                <c:pt idx="35100">
                  <c:v>350931.22</c:v>
                </c:pt>
                <c:pt idx="35101">
                  <c:v>350941.19</c:v>
                </c:pt>
                <c:pt idx="35102">
                  <c:v>350951.19</c:v>
                </c:pt>
                <c:pt idx="35103">
                  <c:v>350961.19</c:v>
                </c:pt>
                <c:pt idx="35104">
                  <c:v>350971.19</c:v>
                </c:pt>
                <c:pt idx="35105">
                  <c:v>350981.22</c:v>
                </c:pt>
                <c:pt idx="35106">
                  <c:v>350991.19</c:v>
                </c:pt>
                <c:pt idx="35107">
                  <c:v>351001.19</c:v>
                </c:pt>
                <c:pt idx="35108">
                  <c:v>351011.19</c:v>
                </c:pt>
                <c:pt idx="35109">
                  <c:v>351021.19</c:v>
                </c:pt>
                <c:pt idx="35110">
                  <c:v>351031.19</c:v>
                </c:pt>
                <c:pt idx="35111">
                  <c:v>351041.19</c:v>
                </c:pt>
                <c:pt idx="35112">
                  <c:v>351051.19</c:v>
                </c:pt>
                <c:pt idx="35113">
                  <c:v>351061.19</c:v>
                </c:pt>
                <c:pt idx="35114">
                  <c:v>351071.19</c:v>
                </c:pt>
                <c:pt idx="35115">
                  <c:v>351081.19</c:v>
                </c:pt>
                <c:pt idx="35116">
                  <c:v>351091.19</c:v>
                </c:pt>
                <c:pt idx="35117">
                  <c:v>351101.19</c:v>
                </c:pt>
                <c:pt idx="35118">
                  <c:v>351111.19</c:v>
                </c:pt>
                <c:pt idx="35119">
                  <c:v>351121.16</c:v>
                </c:pt>
                <c:pt idx="35120">
                  <c:v>351131.19</c:v>
                </c:pt>
                <c:pt idx="35121">
                  <c:v>351141.16</c:v>
                </c:pt>
                <c:pt idx="35122">
                  <c:v>351151.16</c:v>
                </c:pt>
                <c:pt idx="35123">
                  <c:v>351161.16</c:v>
                </c:pt>
                <c:pt idx="35124">
                  <c:v>351171.16</c:v>
                </c:pt>
                <c:pt idx="35125">
                  <c:v>351181.19</c:v>
                </c:pt>
                <c:pt idx="35126">
                  <c:v>351191.16</c:v>
                </c:pt>
                <c:pt idx="35127">
                  <c:v>351201.16</c:v>
                </c:pt>
                <c:pt idx="35128">
                  <c:v>351211.16</c:v>
                </c:pt>
                <c:pt idx="35129">
                  <c:v>351221.16</c:v>
                </c:pt>
                <c:pt idx="35130">
                  <c:v>351231.13</c:v>
                </c:pt>
                <c:pt idx="35131">
                  <c:v>351241.16</c:v>
                </c:pt>
                <c:pt idx="35132">
                  <c:v>351251.13</c:v>
                </c:pt>
                <c:pt idx="35133">
                  <c:v>351261.16</c:v>
                </c:pt>
                <c:pt idx="35134">
                  <c:v>351271.13</c:v>
                </c:pt>
                <c:pt idx="35135">
                  <c:v>351281.13</c:v>
                </c:pt>
                <c:pt idx="35136">
                  <c:v>351291.16</c:v>
                </c:pt>
                <c:pt idx="35137">
                  <c:v>351301.13</c:v>
                </c:pt>
                <c:pt idx="35138">
                  <c:v>351311.13</c:v>
                </c:pt>
                <c:pt idx="35139">
                  <c:v>351321.13</c:v>
                </c:pt>
                <c:pt idx="35140">
                  <c:v>351331.13</c:v>
                </c:pt>
                <c:pt idx="35141">
                  <c:v>351341.13</c:v>
                </c:pt>
                <c:pt idx="35142">
                  <c:v>351351.13</c:v>
                </c:pt>
                <c:pt idx="35143">
                  <c:v>351361.13</c:v>
                </c:pt>
                <c:pt idx="35144">
                  <c:v>351371.13</c:v>
                </c:pt>
                <c:pt idx="35145">
                  <c:v>351381.13</c:v>
                </c:pt>
                <c:pt idx="35146">
                  <c:v>351391.13</c:v>
                </c:pt>
                <c:pt idx="35147">
                  <c:v>351401.13</c:v>
                </c:pt>
                <c:pt idx="35148">
                  <c:v>351411.13</c:v>
                </c:pt>
                <c:pt idx="35149">
                  <c:v>351421.13</c:v>
                </c:pt>
                <c:pt idx="35150">
                  <c:v>351431.09</c:v>
                </c:pt>
                <c:pt idx="35151">
                  <c:v>351441.13</c:v>
                </c:pt>
                <c:pt idx="35152">
                  <c:v>351451.09</c:v>
                </c:pt>
                <c:pt idx="35153">
                  <c:v>351461.13</c:v>
                </c:pt>
                <c:pt idx="35154">
                  <c:v>351471.09</c:v>
                </c:pt>
                <c:pt idx="35155">
                  <c:v>351481.09</c:v>
                </c:pt>
                <c:pt idx="35156">
                  <c:v>351491.09</c:v>
                </c:pt>
                <c:pt idx="35157">
                  <c:v>351501.09</c:v>
                </c:pt>
                <c:pt idx="35158">
                  <c:v>351511.09</c:v>
                </c:pt>
                <c:pt idx="35159">
                  <c:v>351521.09</c:v>
                </c:pt>
                <c:pt idx="35160">
                  <c:v>351531.09</c:v>
                </c:pt>
                <c:pt idx="35161">
                  <c:v>351541.06</c:v>
                </c:pt>
                <c:pt idx="35162">
                  <c:v>351551.09</c:v>
                </c:pt>
                <c:pt idx="35163">
                  <c:v>351561.06</c:v>
                </c:pt>
                <c:pt idx="35164">
                  <c:v>351571.09</c:v>
                </c:pt>
                <c:pt idx="35165">
                  <c:v>351581.06</c:v>
                </c:pt>
                <c:pt idx="35166">
                  <c:v>351591.06</c:v>
                </c:pt>
                <c:pt idx="35167">
                  <c:v>351601.09</c:v>
                </c:pt>
                <c:pt idx="35168">
                  <c:v>351611.06</c:v>
                </c:pt>
                <c:pt idx="35169">
                  <c:v>351621.06</c:v>
                </c:pt>
                <c:pt idx="35170">
                  <c:v>351631.06</c:v>
                </c:pt>
                <c:pt idx="35171">
                  <c:v>351641.06</c:v>
                </c:pt>
                <c:pt idx="35172">
                  <c:v>351651.06</c:v>
                </c:pt>
                <c:pt idx="35173">
                  <c:v>351661.06</c:v>
                </c:pt>
                <c:pt idx="35174">
                  <c:v>351671.06</c:v>
                </c:pt>
                <c:pt idx="35175">
                  <c:v>351681.06</c:v>
                </c:pt>
                <c:pt idx="35176">
                  <c:v>351691.06</c:v>
                </c:pt>
                <c:pt idx="35177">
                  <c:v>351701.06</c:v>
                </c:pt>
                <c:pt idx="35178">
                  <c:v>351711.06</c:v>
                </c:pt>
                <c:pt idx="35179">
                  <c:v>351721.06</c:v>
                </c:pt>
                <c:pt idx="35180">
                  <c:v>351731.06</c:v>
                </c:pt>
                <c:pt idx="35181">
                  <c:v>351741.03</c:v>
                </c:pt>
                <c:pt idx="35182">
                  <c:v>351751.06</c:v>
                </c:pt>
                <c:pt idx="35183">
                  <c:v>351761.03</c:v>
                </c:pt>
                <c:pt idx="35184">
                  <c:v>351771.06</c:v>
                </c:pt>
                <c:pt idx="35185">
                  <c:v>351781.03</c:v>
                </c:pt>
                <c:pt idx="35186">
                  <c:v>351791.03</c:v>
                </c:pt>
                <c:pt idx="35187">
                  <c:v>351801.03</c:v>
                </c:pt>
                <c:pt idx="35188">
                  <c:v>351811.03</c:v>
                </c:pt>
                <c:pt idx="35189">
                  <c:v>351821.03</c:v>
                </c:pt>
                <c:pt idx="35190">
                  <c:v>351831.03</c:v>
                </c:pt>
                <c:pt idx="35191">
                  <c:v>351841.03</c:v>
                </c:pt>
                <c:pt idx="35192">
                  <c:v>351851.03</c:v>
                </c:pt>
                <c:pt idx="35193">
                  <c:v>351861.03</c:v>
                </c:pt>
                <c:pt idx="35194">
                  <c:v>351871</c:v>
                </c:pt>
                <c:pt idx="35195">
                  <c:v>351881.03</c:v>
                </c:pt>
                <c:pt idx="35196">
                  <c:v>351891</c:v>
                </c:pt>
                <c:pt idx="35197">
                  <c:v>351901</c:v>
                </c:pt>
                <c:pt idx="35198">
                  <c:v>351911</c:v>
                </c:pt>
                <c:pt idx="35199">
                  <c:v>351921</c:v>
                </c:pt>
                <c:pt idx="35200">
                  <c:v>351931.03</c:v>
                </c:pt>
                <c:pt idx="35201">
                  <c:v>351941</c:v>
                </c:pt>
                <c:pt idx="35202">
                  <c:v>351951</c:v>
                </c:pt>
                <c:pt idx="35203">
                  <c:v>351961</c:v>
                </c:pt>
                <c:pt idx="35204">
                  <c:v>351971</c:v>
                </c:pt>
                <c:pt idx="35205">
                  <c:v>351981</c:v>
                </c:pt>
                <c:pt idx="35206">
                  <c:v>351991</c:v>
                </c:pt>
                <c:pt idx="35207">
                  <c:v>352001</c:v>
                </c:pt>
                <c:pt idx="35208">
                  <c:v>352011</c:v>
                </c:pt>
                <c:pt idx="35209">
                  <c:v>352020.97</c:v>
                </c:pt>
                <c:pt idx="35210">
                  <c:v>352031</c:v>
                </c:pt>
                <c:pt idx="35211">
                  <c:v>352041</c:v>
                </c:pt>
                <c:pt idx="35212">
                  <c:v>352051</c:v>
                </c:pt>
                <c:pt idx="35213">
                  <c:v>352061</c:v>
                </c:pt>
                <c:pt idx="35214">
                  <c:v>352070.97</c:v>
                </c:pt>
                <c:pt idx="35215">
                  <c:v>352081</c:v>
                </c:pt>
                <c:pt idx="35216">
                  <c:v>352090.97</c:v>
                </c:pt>
                <c:pt idx="35217">
                  <c:v>352100.97</c:v>
                </c:pt>
                <c:pt idx="35218">
                  <c:v>352110.97</c:v>
                </c:pt>
                <c:pt idx="35219">
                  <c:v>352120.97</c:v>
                </c:pt>
                <c:pt idx="35220">
                  <c:v>352131</c:v>
                </c:pt>
                <c:pt idx="35221">
                  <c:v>352140.97</c:v>
                </c:pt>
                <c:pt idx="35222">
                  <c:v>352150.97</c:v>
                </c:pt>
                <c:pt idx="35223">
                  <c:v>352160.97</c:v>
                </c:pt>
                <c:pt idx="35224">
                  <c:v>352170.97</c:v>
                </c:pt>
                <c:pt idx="35225">
                  <c:v>352180.94</c:v>
                </c:pt>
                <c:pt idx="35226">
                  <c:v>352190.97</c:v>
                </c:pt>
                <c:pt idx="35227">
                  <c:v>352200.94</c:v>
                </c:pt>
                <c:pt idx="35228">
                  <c:v>352210.94</c:v>
                </c:pt>
                <c:pt idx="35229">
                  <c:v>352220.94</c:v>
                </c:pt>
                <c:pt idx="35230">
                  <c:v>352230.94</c:v>
                </c:pt>
                <c:pt idx="35231">
                  <c:v>352240.97</c:v>
                </c:pt>
                <c:pt idx="35232">
                  <c:v>352250.94</c:v>
                </c:pt>
                <c:pt idx="35233">
                  <c:v>352260.94</c:v>
                </c:pt>
                <c:pt idx="35234">
                  <c:v>352270.94</c:v>
                </c:pt>
                <c:pt idx="35235">
                  <c:v>352280.94</c:v>
                </c:pt>
                <c:pt idx="35236">
                  <c:v>352290.94</c:v>
                </c:pt>
                <c:pt idx="35237">
                  <c:v>352300.94</c:v>
                </c:pt>
                <c:pt idx="35238">
                  <c:v>352310.94</c:v>
                </c:pt>
                <c:pt idx="35239">
                  <c:v>352320.94</c:v>
                </c:pt>
                <c:pt idx="35240">
                  <c:v>352330.91</c:v>
                </c:pt>
                <c:pt idx="35241">
                  <c:v>352340.94</c:v>
                </c:pt>
                <c:pt idx="35242">
                  <c:v>352350.94</c:v>
                </c:pt>
                <c:pt idx="35243">
                  <c:v>352360.94</c:v>
                </c:pt>
                <c:pt idx="35244">
                  <c:v>352370.94</c:v>
                </c:pt>
                <c:pt idx="35245">
                  <c:v>352380.91</c:v>
                </c:pt>
                <c:pt idx="35246">
                  <c:v>352390.94</c:v>
                </c:pt>
                <c:pt idx="35247">
                  <c:v>352400.91</c:v>
                </c:pt>
                <c:pt idx="35248">
                  <c:v>352410.91</c:v>
                </c:pt>
                <c:pt idx="35249">
                  <c:v>352420.91</c:v>
                </c:pt>
                <c:pt idx="35250">
                  <c:v>352430.91</c:v>
                </c:pt>
                <c:pt idx="35251">
                  <c:v>352440.91</c:v>
                </c:pt>
                <c:pt idx="35252">
                  <c:v>352450.91</c:v>
                </c:pt>
                <c:pt idx="35253">
                  <c:v>352460.91</c:v>
                </c:pt>
                <c:pt idx="35254">
                  <c:v>352470.91</c:v>
                </c:pt>
                <c:pt idx="35255">
                  <c:v>352480.91</c:v>
                </c:pt>
                <c:pt idx="35256">
                  <c:v>352490.88</c:v>
                </c:pt>
                <c:pt idx="35257">
                  <c:v>352500.91</c:v>
                </c:pt>
                <c:pt idx="35258">
                  <c:v>352510.88</c:v>
                </c:pt>
                <c:pt idx="35259">
                  <c:v>352520.91</c:v>
                </c:pt>
                <c:pt idx="35260">
                  <c:v>352530.88</c:v>
                </c:pt>
                <c:pt idx="35261">
                  <c:v>352540.88</c:v>
                </c:pt>
                <c:pt idx="35262">
                  <c:v>352550.88</c:v>
                </c:pt>
                <c:pt idx="35263">
                  <c:v>352560.88</c:v>
                </c:pt>
                <c:pt idx="35264">
                  <c:v>352570.88</c:v>
                </c:pt>
                <c:pt idx="35265">
                  <c:v>352580.88</c:v>
                </c:pt>
                <c:pt idx="35266">
                  <c:v>352590.88</c:v>
                </c:pt>
                <c:pt idx="35267">
                  <c:v>352600.88</c:v>
                </c:pt>
                <c:pt idx="35268">
                  <c:v>352610.88</c:v>
                </c:pt>
                <c:pt idx="35269">
                  <c:v>352620.88</c:v>
                </c:pt>
                <c:pt idx="35270">
                  <c:v>352630.88</c:v>
                </c:pt>
                <c:pt idx="35271">
                  <c:v>352640.88</c:v>
                </c:pt>
                <c:pt idx="35272">
                  <c:v>352650.88</c:v>
                </c:pt>
                <c:pt idx="35273">
                  <c:v>352660.88</c:v>
                </c:pt>
                <c:pt idx="35274">
                  <c:v>352670.88</c:v>
                </c:pt>
                <c:pt idx="35275">
                  <c:v>352680.88</c:v>
                </c:pt>
                <c:pt idx="35276">
                  <c:v>352690.84</c:v>
                </c:pt>
                <c:pt idx="35277">
                  <c:v>352700.88</c:v>
                </c:pt>
                <c:pt idx="35278">
                  <c:v>352710.84</c:v>
                </c:pt>
                <c:pt idx="35279">
                  <c:v>352720.88</c:v>
                </c:pt>
                <c:pt idx="35280">
                  <c:v>352730.84</c:v>
                </c:pt>
                <c:pt idx="35281">
                  <c:v>352740.84</c:v>
                </c:pt>
                <c:pt idx="35282">
                  <c:v>352750.84</c:v>
                </c:pt>
                <c:pt idx="35283">
                  <c:v>352760.84</c:v>
                </c:pt>
                <c:pt idx="35284">
                  <c:v>352770.84</c:v>
                </c:pt>
                <c:pt idx="35285">
                  <c:v>352780.84</c:v>
                </c:pt>
                <c:pt idx="35286">
                  <c:v>352790.84</c:v>
                </c:pt>
                <c:pt idx="35287">
                  <c:v>352800.81</c:v>
                </c:pt>
                <c:pt idx="35288">
                  <c:v>352810.84</c:v>
                </c:pt>
                <c:pt idx="35289">
                  <c:v>352820.81</c:v>
                </c:pt>
                <c:pt idx="35290">
                  <c:v>352830.84</c:v>
                </c:pt>
                <c:pt idx="35291">
                  <c:v>352840.81</c:v>
                </c:pt>
                <c:pt idx="35292">
                  <c:v>352850.81</c:v>
                </c:pt>
                <c:pt idx="35293">
                  <c:v>352860.81</c:v>
                </c:pt>
                <c:pt idx="35294">
                  <c:v>352870.81</c:v>
                </c:pt>
                <c:pt idx="35295">
                  <c:v>352880.81</c:v>
                </c:pt>
                <c:pt idx="35296">
                  <c:v>352890.81</c:v>
                </c:pt>
                <c:pt idx="35297">
                  <c:v>352900.81</c:v>
                </c:pt>
                <c:pt idx="35298">
                  <c:v>352910.81</c:v>
                </c:pt>
                <c:pt idx="35299">
                  <c:v>352920.81</c:v>
                </c:pt>
                <c:pt idx="35300">
                  <c:v>352930.81</c:v>
                </c:pt>
                <c:pt idx="35301">
                  <c:v>352940.81</c:v>
                </c:pt>
                <c:pt idx="35302">
                  <c:v>352950.81</c:v>
                </c:pt>
                <c:pt idx="35303">
                  <c:v>352960.81</c:v>
                </c:pt>
                <c:pt idx="35304">
                  <c:v>352970.78</c:v>
                </c:pt>
                <c:pt idx="35305">
                  <c:v>352980.81</c:v>
                </c:pt>
                <c:pt idx="35306">
                  <c:v>352990.81</c:v>
                </c:pt>
                <c:pt idx="35307">
                  <c:v>353000.78</c:v>
                </c:pt>
                <c:pt idx="35308">
                  <c:v>353010.81</c:v>
                </c:pt>
                <c:pt idx="35309">
                  <c:v>353020.78</c:v>
                </c:pt>
                <c:pt idx="35310">
                  <c:v>353030.81</c:v>
                </c:pt>
                <c:pt idx="35311">
                  <c:v>353040.78</c:v>
                </c:pt>
                <c:pt idx="35312">
                  <c:v>353050.78</c:v>
                </c:pt>
                <c:pt idx="35313">
                  <c:v>353060.78</c:v>
                </c:pt>
                <c:pt idx="35314">
                  <c:v>353070.78</c:v>
                </c:pt>
                <c:pt idx="35315">
                  <c:v>353080.75</c:v>
                </c:pt>
                <c:pt idx="35316">
                  <c:v>353090.78</c:v>
                </c:pt>
                <c:pt idx="35317">
                  <c:v>353100.78</c:v>
                </c:pt>
                <c:pt idx="35318">
                  <c:v>353110.78</c:v>
                </c:pt>
                <c:pt idx="35319">
                  <c:v>353120.78</c:v>
                </c:pt>
                <c:pt idx="35320">
                  <c:v>353130.75</c:v>
                </c:pt>
                <c:pt idx="35321">
                  <c:v>353140.78</c:v>
                </c:pt>
                <c:pt idx="35322">
                  <c:v>353150.75</c:v>
                </c:pt>
                <c:pt idx="35323">
                  <c:v>353160.75</c:v>
                </c:pt>
                <c:pt idx="35324">
                  <c:v>353170.75</c:v>
                </c:pt>
                <c:pt idx="35325">
                  <c:v>353180.75</c:v>
                </c:pt>
                <c:pt idx="35326">
                  <c:v>353190.78</c:v>
                </c:pt>
                <c:pt idx="35327">
                  <c:v>353200.75</c:v>
                </c:pt>
                <c:pt idx="35328">
                  <c:v>353210.75</c:v>
                </c:pt>
                <c:pt idx="35329">
                  <c:v>353220.75</c:v>
                </c:pt>
                <c:pt idx="35330">
                  <c:v>353230.75</c:v>
                </c:pt>
                <c:pt idx="35331">
                  <c:v>353240.75</c:v>
                </c:pt>
                <c:pt idx="35332">
                  <c:v>353250.75</c:v>
                </c:pt>
                <c:pt idx="35333">
                  <c:v>353260.75</c:v>
                </c:pt>
                <c:pt idx="35334">
                  <c:v>353270.75</c:v>
                </c:pt>
                <c:pt idx="35335">
                  <c:v>353280.72</c:v>
                </c:pt>
                <c:pt idx="35336">
                  <c:v>353290.75</c:v>
                </c:pt>
                <c:pt idx="35337">
                  <c:v>353300.75</c:v>
                </c:pt>
                <c:pt idx="35338">
                  <c:v>353310.75</c:v>
                </c:pt>
                <c:pt idx="35339">
                  <c:v>353320.75</c:v>
                </c:pt>
                <c:pt idx="35340">
                  <c:v>353330.72</c:v>
                </c:pt>
                <c:pt idx="35341">
                  <c:v>353340.75</c:v>
                </c:pt>
                <c:pt idx="35342">
                  <c:v>353350.72</c:v>
                </c:pt>
                <c:pt idx="35343">
                  <c:v>353360.72</c:v>
                </c:pt>
                <c:pt idx="35344">
                  <c:v>353370.72</c:v>
                </c:pt>
                <c:pt idx="35345">
                  <c:v>353380.72</c:v>
                </c:pt>
                <c:pt idx="35346">
                  <c:v>353390.69</c:v>
                </c:pt>
                <c:pt idx="35347">
                  <c:v>353400.72</c:v>
                </c:pt>
                <c:pt idx="35348">
                  <c:v>353410.72</c:v>
                </c:pt>
                <c:pt idx="35349">
                  <c:v>353420.72</c:v>
                </c:pt>
                <c:pt idx="35350">
                  <c:v>353430.72</c:v>
                </c:pt>
                <c:pt idx="35351">
                  <c:v>353440.69</c:v>
                </c:pt>
                <c:pt idx="35352">
                  <c:v>353450.72</c:v>
                </c:pt>
                <c:pt idx="35353">
                  <c:v>353460.69</c:v>
                </c:pt>
                <c:pt idx="35354">
                  <c:v>353470.69</c:v>
                </c:pt>
                <c:pt idx="35355">
                  <c:v>353480.69</c:v>
                </c:pt>
                <c:pt idx="35356">
                  <c:v>353490.69</c:v>
                </c:pt>
                <c:pt idx="35357">
                  <c:v>353500.69</c:v>
                </c:pt>
                <c:pt idx="35358">
                  <c:v>353510.69</c:v>
                </c:pt>
                <c:pt idx="35359">
                  <c:v>353520.69</c:v>
                </c:pt>
                <c:pt idx="35360">
                  <c:v>353530.69</c:v>
                </c:pt>
                <c:pt idx="35361">
                  <c:v>353540.69</c:v>
                </c:pt>
                <c:pt idx="35362">
                  <c:v>353550.69</c:v>
                </c:pt>
                <c:pt idx="35363">
                  <c:v>353560.69</c:v>
                </c:pt>
                <c:pt idx="35364">
                  <c:v>353570.69</c:v>
                </c:pt>
                <c:pt idx="35365">
                  <c:v>353580.69</c:v>
                </c:pt>
                <c:pt idx="35366">
                  <c:v>353590.66</c:v>
                </c:pt>
                <c:pt idx="35367">
                  <c:v>353600.69</c:v>
                </c:pt>
                <c:pt idx="35368">
                  <c:v>353610.69</c:v>
                </c:pt>
                <c:pt idx="35369">
                  <c:v>353620.69</c:v>
                </c:pt>
                <c:pt idx="35370">
                  <c:v>353630.69</c:v>
                </c:pt>
                <c:pt idx="35371">
                  <c:v>353640.66</c:v>
                </c:pt>
                <c:pt idx="35372">
                  <c:v>353650.69</c:v>
                </c:pt>
                <c:pt idx="35373">
                  <c:v>353660.66</c:v>
                </c:pt>
                <c:pt idx="35374">
                  <c:v>353670.66</c:v>
                </c:pt>
                <c:pt idx="35375">
                  <c:v>353680.66</c:v>
                </c:pt>
                <c:pt idx="35376">
                  <c:v>353690.66</c:v>
                </c:pt>
                <c:pt idx="35377">
                  <c:v>353700.66</c:v>
                </c:pt>
                <c:pt idx="35378">
                  <c:v>353710.66</c:v>
                </c:pt>
                <c:pt idx="35379">
                  <c:v>353720.66</c:v>
                </c:pt>
                <c:pt idx="35380">
                  <c:v>353730.66</c:v>
                </c:pt>
                <c:pt idx="35381">
                  <c:v>353740.66</c:v>
                </c:pt>
                <c:pt idx="35382">
                  <c:v>353750.63</c:v>
                </c:pt>
                <c:pt idx="35383">
                  <c:v>353760.66</c:v>
                </c:pt>
                <c:pt idx="35384">
                  <c:v>353770.63</c:v>
                </c:pt>
                <c:pt idx="35385">
                  <c:v>353780.66</c:v>
                </c:pt>
                <c:pt idx="35386">
                  <c:v>353790.63</c:v>
                </c:pt>
                <c:pt idx="35387">
                  <c:v>353800.63</c:v>
                </c:pt>
                <c:pt idx="35388">
                  <c:v>353810.63</c:v>
                </c:pt>
                <c:pt idx="35389">
                  <c:v>353820.63</c:v>
                </c:pt>
                <c:pt idx="35390">
                  <c:v>353830.63</c:v>
                </c:pt>
                <c:pt idx="35391">
                  <c:v>353840.63</c:v>
                </c:pt>
                <c:pt idx="35392">
                  <c:v>353850.63</c:v>
                </c:pt>
                <c:pt idx="35393">
                  <c:v>353860.63</c:v>
                </c:pt>
                <c:pt idx="35394">
                  <c:v>353870.63</c:v>
                </c:pt>
                <c:pt idx="35395">
                  <c:v>353880.63</c:v>
                </c:pt>
                <c:pt idx="35396">
                  <c:v>353890.63</c:v>
                </c:pt>
                <c:pt idx="35397">
                  <c:v>353900.63</c:v>
                </c:pt>
                <c:pt idx="35398">
                  <c:v>353910.63</c:v>
                </c:pt>
                <c:pt idx="35399">
                  <c:v>353920.59</c:v>
                </c:pt>
                <c:pt idx="35400">
                  <c:v>353930.63</c:v>
                </c:pt>
                <c:pt idx="35401">
                  <c:v>353940.63</c:v>
                </c:pt>
                <c:pt idx="35402">
                  <c:v>353950.59</c:v>
                </c:pt>
                <c:pt idx="35403">
                  <c:v>353960.63</c:v>
                </c:pt>
                <c:pt idx="35404">
                  <c:v>353970.59</c:v>
                </c:pt>
                <c:pt idx="35405">
                  <c:v>353980.63</c:v>
                </c:pt>
                <c:pt idx="35406">
                  <c:v>353990.59</c:v>
                </c:pt>
                <c:pt idx="35407">
                  <c:v>354000.59</c:v>
                </c:pt>
                <c:pt idx="35408">
                  <c:v>354010.59</c:v>
                </c:pt>
                <c:pt idx="35409">
                  <c:v>354020.59</c:v>
                </c:pt>
                <c:pt idx="35410">
                  <c:v>354030.56</c:v>
                </c:pt>
                <c:pt idx="35411">
                  <c:v>354040.59</c:v>
                </c:pt>
                <c:pt idx="35412">
                  <c:v>354050.59</c:v>
                </c:pt>
                <c:pt idx="35413">
                  <c:v>354060.56</c:v>
                </c:pt>
                <c:pt idx="35414">
                  <c:v>354070.59</c:v>
                </c:pt>
                <c:pt idx="35415">
                  <c:v>354080.56</c:v>
                </c:pt>
                <c:pt idx="35416">
                  <c:v>354090.59</c:v>
                </c:pt>
                <c:pt idx="35417">
                  <c:v>354100.56</c:v>
                </c:pt>
                <c:pt idx="35418">
                  <c:v>354110.56</c:v>
                </c:pt>
                <c:pt idx="35419">
                  <c:v>354120.56</c:v>
                </c:pt>
                <c:pt idx="35420">
                  <c:v>354130.56</c:v>
                </c:pt>
                <c:pt idx="35421">
                  <c:v>354140.56</c:v>
                </c:pt>
                <c:pt idx="35422">
                  <c:v>354150.56</c:v>
                </c:pt>
                <c:pt idx="35423">
                  <c:v>354160.56</c:v>
                </c:pt>
                <c:pt idx="35424">
                  <c:v>354170.56</c:v>
                </c:pt>
                <c:pt idx="35425">
                  <c:v>354180.56</c:v>
                </c:pt>
                <c:pt idx="35426">
                  <c:v>354190.56</c:v>
                </c:pt>
                <c:pt idx="35427">
                  <c:v>354200.56</c:v>
                </c:pt>
                <c:pt idx="35428">
                  <c:v>354210.56</c:v>
                </c:pt>
                <c:pt idx="35429">
                  <c:v>354220.56</c:v>
                </c:pt>
                <c:pt idx="35430">
                  <c:v>354230.53</c:v>
                </c:pt>
                <c:pt idx="35431">
                  <c:v>354240.56</c:v>
                </c:pt>
                <c:pt idx="35432">
                  <c:v>354250.56</c:v>
                </c:pt>
                <c:pt idx="35433">
                  <c:v>354260.56</c:v>
                </c:pt>
                <c:pt idx="35434">
                  <c:v>354270.56</c:v>
                </c:pt>
                <c:pt idx="35435">
                  <c:v>354280.53</c:v>
                </c:pt>
                <c:pt idx="35436">
                  <c:v>354290.56</c:v>
                </c:pt>
                <c:pt idx="35437">
                  <c:v>354300.53</c:v>
                </c:pt>
                <c:pt idx="35438">
                  <c:v>354310.53</c:v>
                </c:pt>
                <c:pt idx="35439">
                  <c:v>354320.53</c:v>
                </c:pt>
                <c:pt idx="35440">
                  <c:v>354330.53</c:v>
                </c:pt>
                <c:pt idx="35441">
                  <c:v>354340.5</c:v>
                </c:pt>
                <c:pt idx="35442">
                  <c:v>354350.53</c:v>
                </c:pt>
                <c:pt idx="35443">
                  <c:v>354360.53</c:v>
                </c:pt>
                <c:pt idx="35444">
                  <c:v>354370.53</c:v>
                </c:pt>
                <c:pt idx="35445">
                  <c:v>354380.53</c:v>
                </c:pt>
                <c:pt idx="35446">
                  <c:v>354390.5</c:v>
                </c:pt>
                <c:pt idx="35447">
                  <c:v>354400.53</c:v>
                </c:pt>
                <c:pt idx="35448">
                  <c:v>354410.5</c:v>
                </c:pt>
                <c:pt idx="35449">
                  <c:v>354420.5</c:v>
                </c:pt>
                <c:pt idx="35450">
                  <c:v>354430.5</c:v>
                </c:pt>
                <c:pt idx="35451">
                  <c:v>354440.5</c:v>
                </c:pt>
                <c:pt idx="35452">
                  <c:v>354450.5</c:v>
                </c:pt>
                <c:pt idx="35453">
                  <c:v>354460.5</c:v>
                </c:pt>
                <c:pt idx="35454">
                  <c:v>354470.5</c:v>
                </c:pt>
                <c:pt idx="35455">
                  <c:v>354480.5</c:v>
                </c:pt>
                <c:pt idx="35456">
                  <c:v>354490.5</c:v>
                </c:pt>
                <c:pt idx="35457">
                  <c:v>354500.5</c:v>
                </c:pt>
                <c:pt idx="35458">
                  <c:v>354510.5</c:v>
                </c:pt>
                <c:pt idx="35459">
                  <c:v>354520.5</c:v>
                </c:pt>
                <c:pt idx="35460">
                  <c:v>354530.5</c:v>
                </c:pt>
                <c:pt idx="35461">
                  <c:v>354540.47</c:v>
                </c:pt>
                <c:pt idx="35462">
                  <c:v>354550.5</c:v>
                </c:pt>
                <c:pt idx="35463">
                  <c:v>354560.47</c:v>
                </c:pt>
                <c:pt idx="35464">
                  <c:v>354570.5</c:v>
                </c:pt>
                <c:pt idx="35465">
                  <c:v>354580.5</c:v>
                </c:pt>
                <c:pt idx="35466">
                  <c:v>354590.47</c:v>
                </c:pt>
                <c:pt idx="35467">
                  <c:v>354600.5</c:v>
                </c:pt>
                <c:pt idx="35468">
                  <c:v>354610.47</c:v>
                </c:pt>
                <c:pt idx="35469">
                  <c:v>354620.47</c:v>
                </c:pt>
                <c:pt idx="35470">
                  <c:v>354630.47</c:v>
                </c:pt>
                <c:pt idx="35471">
                  <c:v>354640.47</c:v>
                </c:pt>
                <c:pt idx="35472">
                  <c:v>354650.44</c:v>
                </c:pt>
                <c:pt idx="35473">
                  <c:v>354660.47</c:v>
                </c:pt>
                <c:pt idx="35474">
                  <c:v>354670.47</c:v>
                </c:pt>
                <c:pt idx="35475">
                  <c:v>354680.47</c:v>
                </c:pt>
                <c:pt idx="35476">
                  <c:v>354690.47</c:v>
                </c:pt>
                <c:pt idx="35477">
                  <c:v>354700.44</c:v>
                </c:pt>
                <c:pt idx="35478">
                  <c:v>354710.47</c:v>
                </c:pt>
                <c:pt idx="35479">
                  <c:v>354720.44</c:v>
                </c:pt>
                <c:pt idx="35480">
                  <c:v>354730.44</c:v>
                </c:pt>
                <c:pt idx="35481">
                  <c:v>354740.44</c:v>
                </c:pt>
                <c:pt idx="35482">
                  <c:v>354750.44</c:v>
                </c:pt>
                <c:pt idx="35483">
                  <c:v>354760.44</c:v>
                </c:pt>
                <c:pt idx="35484">
                  <c:v>354770.44</c:v>
                </c:pt>
                <c:pt idx="35485">
                  <c:v>354780.44</c:v>
                </c:pt>
                <c:pt idx="35486">
                  <c:v>354790.44</c:v>
                </c:pt>
                <c:pt idx="35487">
                  <c:v>354800.44</c:v>
                </c:pt>
                <c:pt idx="35488">
                  <c:v>354810.44</c:v>
                </c:pt>
                <c:pt idx="35489">
                  <c:v>354820.44</c:v>
                </c:pt>
                <c:pt idx="35490">
                  <c:v>354830.44</c:v>
                </c:pt>
                <c:pt idx="35491">
                  <c:v>354840.44</c:v>
                </c:pt>
                <c:pt idx="35492">
                  <c:v>354850.44</c:v>
                </c:pt>
                <c:pt idx="35493">
                  <c:v>354860.44</c:v>
                </c:pt>
                <c:pt idx="35494">
                  <c:v>354870.41</c:v>
                </c:pt>
                <c:pt idx="35495">
                  <c:v>354880.44</c:v>
                </c:pt>
                <c:pt idx="35496">
                  <c:v>354890.44</c:v>
                </c:pt>
                <c:pt idx="35497">
                  <c:v>354900.41</c:v>
                </c:pt>
                <c:pt idx="35498">
                  <c:v>354910.44</c:v>
                </c:pt>
                <c:pt idx="35499">
                  <c:v>354920.41</c:v>
                </c:pt>
                <c:pt idx="35500">
                  <c:v>354930.44</c:v>
                </c:pt>
                <c:pt idx="35501">
                  <c:v>354940.41</c:v>
                </c:pt>
                <c:pt idx="35502">
                  <c:v>354950.41</c:v>
                </c:pt>
                <c:pt idx="35503">
                  <c:v>354960.41</c:v>
                </c:pt>
                <c:pt idx="35504">
                  <c:v>354970.41</c:v>
                </c:pt>
                <c:pt idx="35505">
                  <c:v>354980.38</c:v>
                </c:pt>
                <c:pt idx="35506">
                  <c:v>354990.41</c:v>
                </c:pt>
                <c:pt idx="35507">
                  <c:v>355000.41</c:v>
                </c:pt>
                <c:pt idx="35508">
                  <c:v>355010.38</c:v>
                </c:pt>
                <c:pt idx="35509">
                  <c:v>355020.41</c:v>
                </c:pt>
                <c:pt idx="35510">
                  <c:v>355030.38</c:v>
                </c:pt>
                <c:pt idx="35511">
                  <c:v>355040.41</c:v>
                </c:pt>
                <c:pt idx="35512">
                  <c:v>355050.38</c:v>
                </c:pt>
                <c:pt idx="35513">
                  <c:v>355060.38</c:v>
                </c:pt>
                <c:pt idx="35514">
                  <c:v>355070.38</c:v>
                </c:pt>
                <c:pt idx="35515">
                  <c:v>355080.38</c:v>
                </c:pt>
                <c:pt idx="35516">
                  <c:v>355090.38</c:v>
                </c:pt>
                <c:pt idx="35517">
                  <c:v>355100.38</c:v>
                </c:pt>
                <c:pt idx="35518">
                  <c:v>355110.38</c:v>
                </c:pt>
                <c:pt idx="35519">
                  <c:v>355120.38</c:v>
                </c:pt>
                <c:pt idx="35520">
                  <c:v>355130.38</c:v>
                </c:pt>
                <c:pt idx="35521">
                  <c:v>355140.38</c:v>
                </c:pt>
                <c:pt idx="35522">
                  <c:v>355150.38</c:v>
                </c:pt>
                <c:pt idx="35523">
                  <c:v>355160.38</c:v>
                </c:pt>
                <c:pt idx="35524">
                  <c:v>355170.38</c:v>
                </c:pt>
                <c:pt idx="35525">
                  <c:v>355180.34</c:v>
                </c:pt>
                <c:pt idx="35526">
                  <c:v>355190.38</c:v>
                </c:pt>
                <c:pt idx="35527">
                  <c:v>355200.38</c:v>
                </c:pt>
                <c:pt idx="35528">
                  <c:v>355210.34</c:v>
                </c:pt>
                <c:pt idx="35529">
                  <c:v>355220.38</c:v>
                </c:pt>
                <c:pt idx="35530">
                  <c:v>355230.34</c:v>
                </c:pt>
                <c:pt idx="35531">
                  <c:v>355240.38</c:v>
                </c:pt>
                <c:pt idx="35532">
                  <c:v>355250.34</c:v>
                </c:pt>
                <c:pt idx="35533">
                  <c:v>355260.34</c:v>
                </c:pt>
                <c:pt idx="35534">
                  <c:v>355270.34</c:v>
                </c:pt>
                <c:pt idx="35535">
                  <c:v>355280.34</c:v>
                </c:pt>
                <c:pt idx="35536">
                  <c:v>355290.31</c:v>
                </c:pt>
                <c:pt idx="35537">
                  <c:v>355300.34</c:v>
                </c:pt>
                <c:pt idx="35538">
                  <c:v>355310.34</c:v>
                </c:pt>
                <c:pt idx="35539">
                  <c:v>355320.31</c:v>
                </c:pt>
                <c:pt idx="35540">
                  <c:v>355330.34</c:v>
                </c:pt>
                <c:pt idx="35541">
                  <c:v>355340.31</c:v>
                </c:pt>
                <c:pt idx="35542">
                  <c:v>355350.34</c:v>
                </c:pt>
                <c:pt idx="35543">
                  <c:v>355360.31</c:v>
                </c:pt>
                <c:pt idx="35544">
                  <c:v>355370.31</c:v>
                </c:pt>
                <c:pt idx="35545">
                  <c:v>355380.31</c:v>
                </c:pt>
                <c:pt idx="35546">
                  <c:v>355390.31</c:v>
                </c:pt>
                <c:pt idx="35547">
                  <c:v>355400.31</c:v>
                </c:pt>
                <c:pt idx="35548">
                  <c:v>355410.31</c:v>
                </c:pt>
                <c:pt idx="35549">
                  <c:v>355420.31</c:v>
                </c:pt>
                <c:pt idx="35550">
                  <c:v>355430.31</c:v>
                </c:pt>
                <c:pt idx="35551">
                  <c:v>355440.31</c:v>
                </c:pt>
                <c:pt idx="35552">
                  <c:v>355450.31</c:v>
                </c:pt>
                <c:pt idx="35553">
                  <c:v>355460.31</c:v>
                </c:pt>
                <c:pt idx="35554">
                  <c:v>355470.31</c:v>
                </c:pt>
                <c:pt idx="35555">
                  <c:v>355480.31</c:v>
                </c:pt>
                <c:pt idx="35556">
                  <c:v>355490.28</c:v>
                </c:pt>
                <c:pt idx="35557">
                  <c:v>355500.31</c:v>
                </c:pt>
                <c:pt idx="35558">
                  <c:v>355510.28</c:v>
                </c:pt>
                <c:pt idx="35559">
                  <c:v>355520.31</c:v>
                </c:pt>
                <c:pt idx="35560">
                  <c:v>355530.31</c:v>
                </c:pt>
                <c:pt idx="35561">
                  <c:v>355540.28</c:v>
                </c:pt>
                <c:pt idx="35562">
                  <c:v>355550.31</c:v>
                </c:pt>
                <c:pt idx="35563">
                  <c:v>355560.28</c:v>
                </c:pt>
                <c:pt idx="35564">
                  <c:v>355570.28</c:v>
                </c:pt>
                <c:pt idx="35565">
                  <c:v>355580.28</c:v>
                </c:pt>
                <c:pt idx="35566">
                  <c:v>355590.28</c:v>
                </c:pt>
                <c:pt idx="35567">
                  <c:v>355600.25</c:v>
                </c:pt>
                <c:pt idx="35568">
                  <c:v>355610.28</c:v>
                </c:pt>
                <c:pt idx="35569">
                  <c:v>355620.25</c:v>
                </c:pt>
                <c:pt idx="35570">
                  <c:v>355630.28</c:v>
                </c:pt>
                <c:pt idx="35571">
                  <c:v>355640.28</c:v>
                </c:pt>
                <c:pt idx="35572">
                  <c:v>355650.25</c:v>
                </c:pt>
                <c:pt idx="35573">
                  <c:v>355660.28</c:v>
                </c:pt>
                <c:pt idx="35574">
                  <c:v>355670.25</c:v>
                </c:pt>
                <c:pt idx="35575">
                  <c:v>355680.25</c:v>
                </c:pt>
                <c:pt idx="35576">
                  <c:v>355690.25</c:v>
                </c:pt>
                <c:pt idx="35577">
                  <c:v>355700.25</c:v>
                </c:pt>
                <c:pt idx="35578">
                  <c:v>355710.25</c:v>
                </c:pt>
                <c:pt idx="35579">
                  <c:v>355720.25</c:v>
                </c:pt>
                <c:pt idx="35580">
                  <c:v>355730.25</c:v>
                </c:pt>
                <c:pt idx="35581">
                  <c:v>355740.25</c:v>
                </c:pt>
                <c:pt idx="35582">
                  <c:v>355750.25</c:v>
                </c:pt>
                <c:pt idx="35583">
                  <c:v>355760.25</c:v>
                </c:pt>
                <c:pt idx="35584">
                  <c:v>355770.25</c:v>
                </c:pt>
                <c:pt idx="35585">
                  <c:v>355780.25</c:v>
                </c:pt>
                <c:pt idx="35586">
                  <c:v>355790.25</c:v>
                </c:pt>
                <c:pt idx="35587">
                  <c:v>355800.22</c:v>
                </c:pt>
                <c:pt idx="35588">
                  <c:v>355810.25</c:v>
                </c:pt>
                <c:pt idx="35589">
                  <c:v>355820.22</c:v>
                </c:pt>
                <c:pt idx="35590">
                  <c:v>355830.25</c:v>
                </c:pt>
                <c:pt idx="35591">
                  <c:v>355840.25</c:v>
                </c:pt>
                <c:pt idx="35592">
                  <c:v>355850.22</c:v>
                </c:pt>
                <c:pt idx="35593">
                  <c:v>355860.25</c:v>
                </c:pt>
                <c:pt idx="35594">
                  <c:v>355870.22</c:v>
                </c:pt>
                <c:pt idx="35595">
                  <c:v>355880.22</c:v>
                </c:pt>
                <c:pt idx="35596">
                  <c:v>355890.22</c:v>
                </c:pt>
                <c:pt idx="35597">
                  <c:v>355900.22</c:v>
                </c:pt>
                <c:pt idx="35598">
                  <c:v>355910.19</c:v>
                </c:pt>
                <c:pt idx="35599">
                  <c:v>355920.22</c:v>
                </c:pt>
                <c:pt idx="35600">
                  <c:v>355930.19</c:v>
                </c:pt>
                <c:pt idx="35601">
                  <c:v>355940.22</c:v>
                </c:pt>
                <c:pt idx="35602">
                  <c:v>355950.22</c:v>
                </c:pt>
                <c:pt idx="35603">
                  <c:v>355960.19</c:v>
                </c:pt>
                <c:pt idx="35604">
                  <c:v>355970.22</c:v>
                </c:pt>
                <c:pt idx="35605">
                  <c:v>355980.19</c:v>
                </c:pt>
                <c:pt idx="35606">
                  <c:v>355990.19</c:v>
                </c:pt>
                <c:pt idx="35607">
                  <c:v>356000.19</c:v>
                </c:pt>
                <c:pt idx="35608">
                  <c:v>356010.19</c:v>
                </c:pt>
                <c:pt idx="35609">
                  <c:v>356020.19</c:v>
                </c:pt>
                <c:pt idx="35610">
                  <c:v>356030.19</c:v>
                </c:pt>
                <c:pt idx="35611">
                  <c:v>356040.19</c:v>
                </c:pt>
                <c:pt idx="35612">
                  <c:v>356050.19</c:v>
                </c:pt>
                <c:pt idx="35613">
                  <c:v>356060.19</c:v>
                </c:pt>
                <c:pt idx="35614">
                  <c:v>356070.19</c:v>
                </c:pt>
                <c:pt idx="35615">
                  <c:v>356080.19</c:v>
                </c:pt>
                <c:pt idx="35616">
                  <c:v>356090.19</c:v>
                </c:pt>
                <c:pt idx="35617">
                  <c:v>356100.19</c:v>
                </c:pt>
                <c:pt idx="35618">
                  <c:v>356110.19</c:v>
                </c:pt>
                <c:pt idx="35619">
                  <c:v>356120.19</c:v>
                </c:pt>
                <c:pt idx="35620">
                  <c:v>356130.16</c:v>
                </c:pt>
                <c:pt idx="35621">
                  <c:v>356140.19</c:v>
                </c:pt>
                <c:pt idx="35622">
                  <c:v>356150.16</c:v>
                </c:pt>
                <c:pt idx="35623">
                  <c:v>356160.16</c:v>
                </c:pt>
                <c:pt idx="35624">
                  <c:v>356170.19</c:v>
                </c:pt>
                <c:pt idx="35625">
                  <c:v>356180.16</c:v>
                </c:pt>
                <c:pt idx="35626">
                  <c:v>356190.19</c:v>
                </c:pt>
                <c:pt idx="35627">
                  <c:v>356200.16</c:v>
                </c:pt>
                <c:pt idx="35628">
                  <c:v>356210.16</c:v>
                </c:pt>
                <c:pt idx="35629">
                  <c:v>356220.15999999997</c:v>
                </c:pt>
                <c:pt idx="35630">
                  <c:v>356230.16</c:v>
                </c:pt>
                <c:pt idx="35631">
                  <c:v>356240.13</c:v>
                </c:pt>
                <c:pt idx="35632">
                  <c:v>356250.16</c:v>
                </c:pt>
                <c:pt idx="35633">
                  <c:v>356260.16</c:v>
                </c:pt>
                <c:pt idx="35634">
                  <c:v>356270.13</c:v>
                </c:pt>
                <c:pt idx="35635">
                  <c:v>356280.16</c:v>
                </c:pt>
                <c:pt idx="35636">
                  <c:v>356290.13</c:v>
                </c:pt>
                <c:pt idx="35637">
                  <c:v>356300.16</c:v>
                </c:pt>
                <c:pt idx="35638">
                  <c:v>356310.13</c:v>
                </c:pt>
                <c:pt idx="35639">
                  <c:v>356320.13</c:v>
                </c:pt>
                <c:pt idx="35640">
                  <c:v>356330.13</c:v>
                </c:pt>
                <c:pt idx="35641">
                  <c:v>356340.13</c:v>
                </c:pt>
                <c:pt idx="35642">
                  <c:v>356350.13</c:v>
                </c:pt>
                <c:pt idx="35643">
                  <c:v>356360.13</c:v>
                </c:pt>
                <c:pt idx="35644">
                  <c:v>356370.13</c:v>
                </c:pt>
                <c:pt idx="35645">
                  <c:v>356380.13</c:v>
                </c:pt>
                <c:pt idx="35646">
                  <c:v>356390.13</c:v>
                </c:pt>
                <c:pt idx="35647">
                  <c:v>356400.13</c:v>
                </c:pt>
                <c:pt idx="35648">
                  <c:v>356410.13</c:v>
                </c:pt>
                <c:pt idx="35649">
                  <c:v>356420.13</c:v>
                </c:pt>
                <c:pt idx="35650">
                  <c:v>356430.13</c:v>
                </c:pt>
                <c:pt idx="35651">
                  <c:v>356440.09</c:v>
                </c:pt>
                <c:pt idx="35652">
                  <c:v>356450.13</c:v>
                </c:pt>
                <c:pt idx="35653">
                  <c:v>356460.09</c:v>
                </c:pt>
                <c:pt idx="35654">
                  <c:v>356470.09</c:v>
                </c:pt>
                <c:pt idx="35655">
                  <c:v>356480.13</c:v>
                </c:pt>
                <c:pt idx="35656">
                  <c:v>356490.09</c:v>
                </c:pt>
                <c:pt idx="35657">
                  <c:v>356500.13</c:v>
                </c:pt>
                <c:pt idx="35658">
                  <c:v>356510.09</c:v>
                </c:pt>
                <c:pt idx="35659">
                  <c:v>356520.09</c:v>
                </c:pt>
                <c:pt idx="35660">
                  <c:v>356530.09</c:v>
                </c:pt>
                <c:pt idx="35661">
                  <c:v>356540.09</c:v>
                </c:pt>
                <c:pt idx="35662">
                  <c:v>356550.06</c:v>
                </c:pt>
                <c:pt idx="35663">
                  <c:v>356560.09</c:v>
                </c:pt>
                <c:pt idx="35664">
                  <c:v>356570.06</c:v>
                </c:pt>
                <c:pt idx="35665">
                  <c:v>356580.09</c:v>
                </c:pt>
                <c:pt idx="35666">
                  <c:v>356590.09</c:v>
                </c:pt>
                <c:pt idx="35667">
                  <c:v>356600.06</c:v>
                </c:pt>
                <c:pt idx="35668">
                  <c:v>356610.09</c:v>
                </c:pt>
                <c:pt idx="35669">
                  <c:v>356620.06</c:v>
                </c:pt>
                <c:pt idx="35670">
                  <c:v>356630.06</c:v>
                </c:pt>
                <c:pt idx="35671">
                  <c:v>356640.06</c:v>
                </c:pt>
                <c:pt idx="35672">
                  <c:v>356650.06</c:v>
                </c:pt>
                <c:pt idx="35673">
                  <c:v>356660.06</c:v>
                </c:pt>
                <c:pt idx="35674">
                  <c:v>356670.06</c:v>
                </c:pt>
                <c:pt idx="35675">
                  <c:v>356680.06</c:v>
                </c:pt>
                <c:pt idx="35676">
                  <c:v>356690.06</c:v>
                </c:pt>
                <c:pt idx="35677">
                  <c:v>356700.06</c:v>
                </c:pt>
                <c:pt idx="35678">
                  <c:v>356710.06</c:v>
                </c:pt>
                <c:pt idx="35679">
                  <c:v>356720.06</c:v>
                </c:pt>
                <c:pt idx="35680">
                  <c:v>356730.06</c:v>
                </c:pt>
                <c:pt idx="35681">
                  <c:v>356740.06</c:v>
                </c:pt>
                <c:pt idx="35682">
                  <c:v>356750.03</c:v>
                </c:pt>
                <c:pt idx="35683">
                  <c:v>356760.06</c:v>
                </c:pt>
                <c:pt idx="35684">
                  <c:v>356770.03</c:v>
                </c:pt>
                <c:pt idx="35685">
                  <c:v>356780.06</c:v>
                </c:pt>
                <c:pt idx="35686">
                  <c:v>356790.06</c:v>
                </c:pt>
                <c:pt idx="35687">
                  <c:v>356800.03</c:v>
                </c:pt>
                <c:pt idx="35688">
                  <c:v>356810.06</c:v>
                </c:pt>
                <c:pt idx="35689">
                  <c:v>356820.03</c:v>
                </c:pt>
                <c:pt idx="35690">
                  <c:v>356830.03</c:v>
                </c:pt>
                <c:pt idx="35691">
                  <c:v>356840.03</c:v>
                </c:pt>
                <c:pt idx="35692">
                  <c:v>356850.03</c:v>
                </c:pt>
                <c:pt idx="35693">
                  <c:v>356860</c:v>
                </c:pt>
                <c:pt idx="35694">
                  <c:v>356870.03</c:v>
                </c:pt>
                <c:pt idx="35695">
                  <c:v>356880</c:v>
                </c:pt>
                <c:pt idx="35696">
                  <c:v>356890.03</c:v>
                </c:pt>
                <c:pt idx="35697">
                  <c:v>356900.03</c:v>
                </c:pt>
                <c:pt idx="35698">
                  <c:v>356910</c:v>
                </c:pt>
                <c:pt idx="35699">
                  <c:v>356920.03</c:v>
                </c:pt>
                <c:pt idx="35700">
                  <c:v>356930</c:v>
                </c:pt>
                <c:pt idx="35701">
                  <c:v>356940</c:v>
                </c:pt>
                <c:pt idx="35702">
                  <c:v>356950</c:v>
                </c:pt>
                <c:pt idx="35703">
                  <c:v>356960</c:v>
                </c:pt>
                <c:pt idx="35704">
                  <c:v>356970</c:v>
                </c:pt>
                <c:pt idx="35705">
                  <c:v>356980</c:v>
                </c:pt>
                <c:pt idx="35706">
                  <c:v>356990</c:v>
                </c:pt>
                <c:pt idx="35707">
                  <c:v>357000</c:v>
                </c:pt>
                <c:pt idx="35708">
                  <c:v>357010</c:v>
                </c:pt>
                <c:pt idx="35709">
                  <c:v>357020</c:v>
                </c:pt>
                <c:pt idx="35710">
                  <c:v>357030</c:v>
                </c:pt>
                <c:pt idx="35711">
                  <c:v>357040</c:v>
                </c:pt>
                <c:pt idx="35712">
                  <c:v>357050</c:v>
                </c:pt>
                <c:pt idx="35713">
                  <c:v>357059.97</c:v>
                </c:pt>
                <c:pt idx="35714">
                  <c:v>357070</c:v>
                </c:pt>
                <c:pt idx="35715">
                  <c:v>357079.97</c:v>
                </c:pt>
                <c:pt idx="35716">
                  <c:v>357090</c:v>
                </c:pt>
                <c:pt idx="35717">
                  <c:v>357099.97</c:v>
                </c:pt>
                <c:pt idx="35718">
                  <c:v>357109.97</c:v>
                </c:pt>
                <c:pt idx="35719">
                  <c:v>357120</c:v>
                </c:pt>
                <c:pt idx="35720">
                  <c:v>357129.97</c:v>
                </c:pt>
                <c:pt idx="35721">
                  <c:v>357139.97</c:v>
                </c:pt>
                <c:pt idx="35722">
                  <c:v>357149.97</c:v>
                </c:pt>
                <c:pt idx="35723">
                  <c:v>357159.97</c:v>
                </c:pt>
                <c:pt idx="35724">
                  <c:v>357169.97</c:v>
                </c:pt>
                <c:pt idx="35725">
                  <c:v>357179.97</c:v>
                </c:pt>
                <c:pt idx="35726">
                  <c:v>357189.94</c:v>
                </c:pt>
                <c:pt idx="35727">
                  <c:v>357199.97</c:v>
                </c:pt>
                <c:pt idx="35728">
                  <c:v>357209.97</c:v>
                </c:pt>
                <c:pt idx="35729">
                  <c:v>357219.94</c:v>
                </c:pt>
                <c:pt idx="35730">
                  <c:v>357229.97</c:v>
                </c:pt>
                <c:pt idx="35731">
                  <c:v>357239.94</c:v>
                </c:pt>
                <c:pt idx="35732">
                  <c:v>357249.97</c:v>
                </c:pt>
                <c:pt idx="35733">
                  <c:v>357259.94</c:v>
                </c:pt>
                <c:pt idx="35734">
                  <c:v>357269.94</c:v>
                </c:pt>
                <c:pt idx="35735">
                  <c:v>357279.94</c:v>
                </c:pt>
                <c:pt idx="35736">
                  <c:v>357289.94</c:v>
                </c:pt>
                <c:pt idx="35737">
                  <c:v>357299.94</c:v>
                </c:pt>
                <c:pt idx="35738">
                  <c:v>357309.94</c:v>
                </c:pt>
                <c:pt idx="35739">
                  <c:v>357319.94</c:v>
                </c:pt>
                <c:pt idx="35740">
                  <c:v>357329.94</c:v>
                </c:pt>
                <c:pt idx="35741">
                  <c:v>357339.94</c:v>
                </c:pt>
                <c:pt idx="35742">
                  <c:v>357349.94</c:v>
                </c:pt>
                <c:pt idx="35743">
                  <c:v>357359.94</c:v>
                </c:pt>
                <c:pt idx="35744">
                  <c:v>357369.94</c:v>
                </c:pt>
                <c:pt idx="35745">
                  <c:v>357379.94</c:v>
                </c:pt>
                <c:pt idx="35746">
                  <c:v>357389.91</c:v>
                </c:pt>
                <c:pt idx="35747">
                  <c:v>357399.94</c:v>
                </c:pt>
                <c:pt idx="35748">
                  <c:v>357409.91</c:v>
                </c:pt>
                <c:pt idx="35749">
                  <c:v>357419.91</c:v>
                </c:pt>
                <c:pt idx="35750">
                  <c:v>357429.94</c:v>
                </c:pt>
                <c:pt idx="35751">
                  <c:v>357439.91</c:v>
                </c:pt>
                <c:pt idx="35752">
                  <c:v>357449.94</c:v>
                </c:pt>
                <c:pt idx="35753">
                  <c:v>357459.91</c:v>
                </c:pt>
                <c:pt idx="35754">
                  <c:v>357469.91</c:v>
                </c:pt>
                <c:pt idx="35755">
                  <c:v>357479.91</c:v>
                </c:pt>
                <c:pt idx="35756">
                  <c:v>357489.91</c:v>
                </c:pt>
                <c:pt idx="35757">
                  <c:v>357499.88</c:v>
                </c:pt>
                <c:pt idx="35758">
                  <c:v>357509.91</c:v>
                </c:pt>
                <c:pt idx="35759">
                  <c:v>357519.88</c:v>
                </c:pt>
                <c:pt idx="35760">
                  <c:v>357529.88</c:v>
                </c:pt>
                <c:pt idx="35761">
                  <c:v>357539.91</c:v>
                </c:pt>
                <c:pt idx="35762">
                  <c:v>357549.88</c:v>
                </c:pt>
                <c:pt idx="35763">
                  <c:v>357559.91</c:v>
                </c:pt>
                <c:pt idx="35764">
                  <c:v>357569.88</c:v>
                </c:pt>
                <c:pt idx="35765">
                  <c:v>357579.88</c:v>
                </c:pt>
                <c:pt idx="35766">
                  <c:v>357589.88</c:v>
                </c:pt>
                <c:pt idx="35767">
                  <c:v>357599.88</c:v>
                </c:pt>
                <c:pt idx="35768">
                  <c:v>357609.88</c:v>
                </c:pt>
                <c:pt idx="35769">
                  <c:v>357619.88</c:v>
                </c:pt>
                <c:pt idx="35770">
                  <c:v>357629.88</c:v>
                </c:pt>
                <c:pt idx="35771">
                  <c:v>357639.88</c:v>
                </c:pt>
                <c:pt idx="35772">
                  <c:v>357649.88</c:v>
                </c:pt>
                <c:pt idx="35773">
                  <c:v>357659.88</c:v>
                </c:pt>
                <c:pt idx="35774">
                  <c:v>357669.88</c:v>
                </c:pt>
                <c:pt idx="35775">
                  <c:v>357679.88</c:v>
                </c:pt>
                <c:pt idx="35776">
                  <c:v>357689.88</c:v>
                </c:pt>
                <c:pt idx="35777">
                  <c:v>357699.84000000003</c:v>
                </c:pt>
                <c:pt idx="35778">
                  <c:v>357709.88</c:v>
                </c:pt>
                <c:pt idx="35779">
                  <c:v>357719.84</c:v>
                </c:pt>
                <c:pt idx="35780">
                  <c:v>357729.84</c:v>
                </c:pt>
                <c:pt idx="35781">
                  <c:v>357739.88</c:v>
                </c:pt>
                <c:pt idx="35782">
                  <c:v>357749.84</c:v>
                </c:pt>
                <c:pt idx="35783">
                  <c:v>357759.88</c:v>
                </c:pt>
                <c:pt idx="35784">
                  <c:v>357769.84</c:v>
                </c:pt>
                <c:pt idx="35785">
                  <c:v>357779.84</c:v>
                </c:pt>
                <c:pt idx="35786">
                  <c:v>357789.84</c:v>
                </c:pt>
                <c:pt idx="35787">
                  <c:v>357799.84</c:v>
                </c:pt>
                <c:pt idx="35788">
                  <c:v>357809.81</c:v>
                </c:pt>
                <c:pt idx="35789">
                  <c:v>357819.84</c:v>
                </c:pt>
                <c:pt idx="35790">
                  <c:v>357829.81</c:v>
                </c:pt>
                <c:pt idx="35791">
                  <c:v>357839.84</c:v>
                </c:pt>
                <c:pt idx="35792">
                  <c:v>357849.84</c:v>
                </c:pt>
                <c:pt idx="35793">
                  <c:v>357859.81</c:v>
                </c:pt>
                <c:pt idx="35794">
                  <c:v>357869.84</c:v>
                </c:pt>
                <c:pt idx="35795">
                  <c:v>357879.81</c:v>
                </c:pt>
                <c:pt idx="35796">
                  <c:v>357889.81</c:v>
                </c:pt>
                <c:pt idx="35797">
                  <c:v>357899.81</c:v>
                </c:pt>
                <c:pt idx="35798">
                  <c:v>357909.81</c:v>
                </c:pt>
                <c:pt idx="35799">
                  <c:v>357919.81</c:v>
                </c:pt>
                <c:pt idx="35800">
                  <c:v>357929.81</c:v>
                </c:pt>
                <c:pt idx="35801">
                  <c:v>357939.81</c:v>
                </c:pt>
                <c:pt idx="35802">
                  <c:v>357949.81</c:v>
                </c:pt>
                <c:pt idx="35803">
                  <c:v>357959.81</c:v>
                </c:pt>
                <c:pt idx="35804">
                  <c:v>357969.81</c:v>
                </c:pt>
                <c:pt idx="35805">
                  <c:v>357979.81</c:v>
                </c:pt>
                <c:pt idx="35806">
                  <c:v>357989.81</c:v>
                </c:pt>
                <c:pt idx="35807">
                  <c:v>357999.81</c:v>
                </c:pt>
                <c:pt idx="35808">
                  <c:v>358009.78</c:v>
                </c:pt>
                <c:pt idx="35809">
                  <c:v>358019.81</c:v>
                </c:pt>
                <c:pt idx="35810">
                  <c:v>358029.78</c:v>
                </c:pt>
                <c:pt idx="35811">
                  <c:v>358039.81</c:v>
                </c:pt>
                <c:pt idx="35812">
                  <c:v>358049.78</c:v>
                </c:pt>
                <c:pt idx="35813">
                  <c:v>358059.78</c:v>
                </c:pt>
                <c:pt idx="35814">
                  <c:v>358069.81</c:v>
                </c:pt>
                <c:pt idx="35815">
                  <c:v>358079.78</c:v>
                </c:pt>
                <c:pt idx="35816">
                  <c:v>358089.78</c:v>
                </c:pt>
                <c:pt idx="35817">
                  <c:v>358099.78</c:v>
                </c:pt>
                <c:pt idx="35818">
                  <c:v>358109.78</c:v>
                </c:pt>
                <c:pt idx="35819">
                  <c:v>358119.75</c:v>
                </c:pt>
                <c:pt idx="35820">
                  <c:v>358129.78</c:v>
                </c:pt>
                <c:pt idx="35821">
                  <c:v>358139.75</c:v>
                </c:pt>
                <c:pt idx="35822">
                  <c:v>358149.78</c:v>
                </c:pt>
                <c:pt idx="35823">
                  <c:v>358159.78</c:v>
                </c:pt>
                <c:pt idx="35824">
                  <c:v>358169.75</c:v>
                </c:pt>
                <c:pt idx="35825">
                  <c:v>358179.78</c:v>
                </c:pt>
                <c:pt idx="35826">
                  <c:v>358189.75</c:v>
                </c:pt>
                <c:pt idx="35827">
                  <c:v>358199.75</c:v>
                </c:pt>
                <c:pt idx="35828">
                  <c:v>358209.75</c:v>
                </c:pt>
                <c:pt idx="35829">
                  <c:v>358219.75</c:v>
                </c:pt>
                <c:pt idx="35830">
                  <c:v>358229.75</c:v>
                </c:pt>
                <c:pt idx="35831">
                  <c:v>358239.75</c:v>
                </c:pt>
                <c:pt idx="35832">
                  <c:v>358249.75</c:v>
                </c:pt>
                <c:pt idx="35833">
                  <c:v>358259.75</c:v>
                </c:pt>
                <c:pt idx="35834">
                  <c:v>358269.75</c:v>
                </c:pt>
                <c:pt idx="35835">
                  <c:v>358279.75</c:v>
                </c:pt>
                <c:pt idx="35836">
                  <c:v>358289.75</c:v>
                </c:pt>
                <c:pt idx="35837">
                  <c:v>358299.75</c:v>
                </c:pt>
                <c:pt idx="35838">
                  <c:v>358309.75</c:v>
                </c:pt>
                <c:pt idx="35839">
                  <c:v>358319.72</c:v>
                </c:pt>
                <c:pt idx="35840">
                  <c:v>358329.75</c:v>
                </c:pt>
                <c:pt idx="35841">
                  <c:v>358339.72</c:v>
                </c:pt>
                <c:pt idx="35842">
                  <c:v>358349.75</c:v>
                </c:pt>
                <c:pt idx="35843">
                  <c:v>358359.72</c:v>
                </c:pt>
                <c:pt idx="35844">
                  <c:v>358369.72</c:v>
                </c:pt>
                <c:pt idx="35845">
                  <c:v>358379.75</c:v>
                </c:pt>
                <c:pt idx="35846">
                  <c:v>358389.72</c:v>
                </c:pt>
                <c:pt idx="35847">
                  <c:v>358399.72</c:v>
                </c:pt>
                <c:pt idx="35848">
                  <c:v>358409.72</c:v>
                </c:pt>
                <c:pt idx="35849">
                  <c:v>358419.72</c:v>
                </c:pt>
                <c:pt idx="35850">
                  <c:v>358429.72</c:v>
                </c:pt>
                <c:pt idx="35851">
                  <c:v>358439.72</c:v>
                </c:pt>
                <c:pt idx="35852">
                  <c:v>358449.69</c:v>
                </c:pt>
                <c:pt idx="35853">
                  <c:v>358459.72</c:v>
                </c:pt>
                <c:pt idx="35854">
                  <c:v>358469.69</c:v>
                </c:pt>
                <c:pt idx="35855">
                  <c:v>358479.69</c:v>
                </c:pt>
                <c:pt idx="35856">
                  <c:v>358489.72</c:v>
                </c:pt>
                <c:pt idx="35857">
                  <c:v>358499.69</c:v>
                </c:pt>
                <c:pt idx="35858">
                  <c:v>358509.72</c:v>
                </c:pt>
                <c:pt idx="35859">
                  <c:v>358519.69</c:v>
                </c:pt>
                <c:pt idx="35860">
                  <c:v>358529.69</c:v>
                </c:pt>
                <c:pt idx="35861">
                  <c:v>358539.69</c:v>
                </c:pt>
                <c:pt idx="35862">
                  <c:v>358549.69</c:v>
                </c:pt>
                <c:pt idx="35863">
                  <c:v>358559.69</c:v>
                </c:pt>
                <c:pt idx="35864">
                  <c:v>358569.69</c:v>
                </c:pt>
                <c:pt idx="35865">
                  <c:v>358579.69</c:v>
                </c:pt>
                <c:pt idx="35866">
                  <c:v>358589.69</c:v>
                </c:pt>
                <c:pt idx="35867">
                  <c:v>358599.69</c:v>
                </c:pt>
                <c:pt idx="35868">
                  <c:v>358609.69</c:v>
                </c:pt>
                <c:pt idx="35869">
                  <c:v>358619.69</c:v>
                </c:pt>
                <c:pt idx="35870">
                  <c:v>358629.69</c:v>
                </c:pt>
                <c:pt idx="35871">
                  <c:v>358639.69</c:v>
                </c:pt>
                <c:pt idx="35872">
                  <c:v>358649.66</c:v>
                </c:pt>
                <c:pt idx="35873">
                  <c:v>358659.69</c:v>
                </c:pt>
                <c:pt idx="35874">
                  <c:v>358669.66</c:v>
                </c:pt>
                <c:pt idx="35875">
                  <c:v>358679.66</c:v>
                </c:pt>
                <c:pt idx="35876">
                  <c:v>358689.69</c:v>
                </c:pt>
                <c:pt idx="35877">
                  <c:v>358699.66</c:v>
                </c:pt>
                <c:pt idx="35878">
                  <c:v>358709.69</c:v>
                </c:pt>
                <c:pt idx="35879">
                  <c:v>358719.66</c:v>
                </c:pt>
                <c:pt idx="35880">
                  <c:v>358729.66</c:v>
                </c:pt>
                <c:pt idx="35881">
                  <c:v>358739.66</c:v>
                </c:pt>
                <c:pt idx="35882">
                  <c:v>358749.66</c:v>
                </c:pt>
                <c:pt idx="35883">
                  <c:v>358759.63</c:v>
                </c:pt>
                <c:pt idx="35884">
                  <c:v>358769.66</c:v>
                </c:pt>
                <c:pt idx="35885">
                  <c:v>358779.63</c:v>
                </c:pt>
                <c:pt idx="35886">
                  <c:v>358789.63</c:v>
                </c:pt>
                <c:pt idx="35887">
                  <c:v>358799.66</c:v>
                </c:pt>
                <c:pt idx="35888">
                  <c:v>358809.63</c:v>
                </c:pt>
                <c:pt idx="35889">
                  <c:v>358819.66</c:v>
                </c:pt>
                <c:pt idx="35890">
                  <c:v>358829.63</c:v>
                </c:pt>
                <c:pt idx="35891">
                  <c:v>358839.63</c:v>
                </c:pt>
                <c:pt idx="35892">
                  <c:v>358849.63</c:v>
                </c:pt>
                <c:pt idx="35893">
                  <c:v>358859.63</c:v>
                </c:pt>
                <c:pt idx="35894">
                  <c:v>358869.63</c:v>
                </c:pt>
                <c:pt idx="35895">
                  <c:v>358879.63</c:v>
                </c:pt>
                <c:pt idx="35896">
                  <c:v>358889.63</c:v>
                </c:pt>
                <c:pt idx="35897">
                  <c:v>358899.63</c:v>
                </c:pt>
                <c:pt idx="35898">
                  <c:v>358909.63</c:v>
                </c:pt>
                <c:pt idx="35899">
                  <c:v>358919.63</c:v>
                </c:pt>
                <c:pt idx="35900">
                  <c:v>358929.63</c:v>
                </c:pt>
                <c:pt idx="35901">
                  <c:v>358939.63</c:v>
                </c:pt>
                <c:pt idx="35902">
                  <c:v>358949.63</c:v>
                </c:pt>
                <c:pt idx="35903">
                  <c:v>358959.59</c:v>
                </c:pt>
                <c:pt idx="35904">
                  <c:v>358969.63</c:v>
                </c:pt>
                <c:pt idx="35905">
                  <c:v>358979.59</c:v>
                </c:pt>
                <c:pt idx="35906">
                  <c:v>358989.59</c:v>
                </c:pt>
                <c:pt idx="35907">
                  <c:v>358999.63</c:v>
                </c:pt>
                <c:pt idx="35908">
                  <c:v>359009.59</c:v>
                </c:pt>
                <c:pt idx="35909">
                  <c:v>359019.63</c:v>
                </c:pt>
                <c:pt idx="35910">
                  <c:v>359029.59</c:v>
                </c:pt>
                <c:pt idx="35911">
                  <c:v>359039.59</c:v>
                </c:pt>
                <c:pt idx="35912">
                  <c:v>359049.59</c:v>
                </c:pt>
                <c:pt idx="35913">
                  <c:v>359059.59</c:v>
                </c:pt>
                <c:pt idx="35914">
                  <c:v>359069.56</c:v>
                </c:pt>
                <c:pt idx="35915">
                  <c:v>359079.59</c:v>
                </c:pt>
                <c:pt idx="35916">
                  <c:v>359089.56</c:v>
                </c:pt>
                <c:pt idx="35917">
                  <c:v>359099.59</c:v>
                </c:pt>
                <c:pt idx="35918">
                  <c:v>359109.59</c:v>
                </c:pt>
                <c:pt idx="35919">
                  <c:v>359119.56</c:v>
                </c:pt>
                <c:pt idx="35920">
                  <c:v>359129.59</c:v>
                </c:pt>
                <c:pt idx="35921">
                  <c:v>359139.56</c:v>
                </c:pt>
                <c:pt idx="35922">
                  <c:v>359149.56</c:v>
                </c:pt>
                <c:pt idx="35923">
                  <c:v>359159.56</c:v>
                </c:pt>
                <c:pt idx="35924">
                  <c:v>359169.56</c:v>
                </c:pt>
                <c:pt idx="35925">
                  <c:v>359179.56</c:v>
                </c:pt>
                <c:pt idx="35926">
                  <c:v>359189.56</c:v>
                </c:pt>
                <c:pt idx="35927">
                  <c:v>359199.56</c:v>
                </c:pt>
                <c:pt idx="35928">
                  <c:v>359209.56</c:v>
                </c:pt>
                <c:pt idx="35929">
                  <c:v>359219.56</c:v>
                </c:pt>
                <c:pt idx="35930">
                  <c:v>359229.56</c:v>
                </c:pt>
                <c:pt idx="35931">
                  <c:v>359239.56</c:v>
                </c:pt>
                <c:pt idx="35932">
                  <c:v>359249.56</c:v>
                </c:pt>
                <c:pt idx="35933">
                  <c:v>359259.56</c:v>
                </c:pt>
                <c:pt idx="35934">
                  <c:v>359269.53</c:v>
                </c:pt>
                <c:pt idx="35935">
                  <c:v>359279.56</c:v>
                </c:pt>
                <c:pt idx="35936">
                  <c:v>359289.53</c:v>
                </c:pt>
                <c:pt idx="35937">
                  <c:v>359299.56</c:v>
                </c:pt>
                <c:pt idx="35938">
                  <c:v>359309.53</c:v>
                </c:pt>
                <c:pt idx="35939">
                  <c:v>359319.53</c:v>
                </c:pt>
                <c:pt idx="35940">
                  <c:v>359329.56</c:v>
                </c:pt>
                <c:pt idx="35941">
                  <c:v>359339.53</c:v>
                </c:pt>
                <c:pt idx="35942">
                  <c:v>359349.53</c:v>
                </c:pt>
                <c:pt idx="35943">
                  <c:v>359359.53</c:v>
                </c:pt>
                <c:pt idx="35944">
                  <c:v>359369.53</c:v>
                </c:pt>
                <c:pt idx="35945">
                  <c:v>359379.5</c:v>
                </c:pt>
                <c:pt idx="35946">
                  <c:v>359389.53</c:v>
                </c:pt>
                <c:pt idx="35947">
                  <c:v>359399.5</c:v>
                </c:pt>
                <c:pt idx="35948">
                  <c:v>359409.53</c:v>
                </c:pt>
                <c:pt idx="35949">
                  <c:v>359419.5</c:v>
                </c:pt>
                <c:pt idx="35950">
                  <c:v>359429.5</c:v>
                </c:pt>
                <c:pt idx="35951">
                  <c:v>359439.53</c:v>
                </c:pt>
                <c:pt idx="35952">
                  <c:v>359449.5</c:v>
                </c:pt>
                <c:pt idx="35953">
                  <c:v>359459.5</c:v>
                </c:pt>
                <c:pt idx="35954">
                  <c:v>359469.5</c:v>
                </c:pt>
                <c:pt idx="35955">
                  <c:v>359479.5</c:v>
                </c:pt>
                <c:pt idx="35956">
                  <c:v>359489.5</c:v>
                </c:pt>
                <c:pt idx="35957">
                  <c:v>359499.5</c:v>
                </c:pt>
                <c:pt idx="35958">
                  <c:v>359509.5</c:v>
                </c:pt>
                <c:pt idx="35959">
                  <c:v>359519.5</c:v>
                </c:pt>
                <c:pt idx="35960">
                  <c:v>359529.5</c:v>
                </c:pt>
                <c:pt idx="35961">
                  <c:v>359539.5</c:v>
                </c:pt>
                <c:pt idx="35962">
                  <c:v>359549.5</c:v>
                </c:pt>
                <c:pt idx="35963">
                  <c:v>359559.5</c:v>
                </c:pt>
                <c:pt idx="35964">
                  <c:v>359569.5</c:v>
                </c:pt>
                <c:pt idx="35965">
                  <c:v>359579.5</c:v>
                </c:pt>
                <c:pt idx="35966">
                  <c:v>359589.5</c:v>
                </c:pt>
                <c:pt idx="35967">
                  <c:v>359599.47</c:v>
                </c:pt>
                <c:pt idx="35968">
                  <c:v>359609.5</c:v>
                </c:pt>
                <c:pt idx="35969">
                  <c:v>359619.47</c:v>
                </c:pt>
                <c:pt idx="35970">
                  <c:v>359629.47</c:v>
                </c:pt>
                <c:pt idx="35971">
                  <c:v>359639.5</c:v>
                </c:pt>
                <c:pt idx="35972">
                  <c:v>359649.47</c:v>
                </c:pt>
                <c:pt idx="35973">
                  <c:v>359659.5</c:v>
                </c:pt>
                <c:pt idx="35974">
                  <c:v>359669.47</c:v>
                </c:pt>
                <c:pt idx="35975">
                  <c:v>359679.47</c:v>
                </c:pt>
                <c:pt idx="35976">
                  <c:v>359689.47</c:v>
                </c:pt>
                <c:pt idx="35977">
                  <c:v>359699.47</c:v>
                </c:pt>
                <c:pt idx="35978">
                  <c:v>359709.44</c:v>
                </c:pt>
                <c:pt idx="35979">
                  <c:v>359719.47</c:v>
                </c:pt>
                <c:pt idx="35980">
                  <c:v>359729.44</c:v>
                </c:pt>
                <c:pt idx="35981">
                  <c:v>359739.44</c:v>
                </c:pt>
                <c:pt idx="35982">
                  <c:v>359749.47</c:v>
                </c:pt>
                <c:pt idx="35983">
                  <c:v>359759.44</c:v>
                </c:pt>
                <c:pt idx="35984">
                  <c:v>359769.47</c:v>
                </c:pt>
                <c:pt idx="35985">
                  <c:v>359779.44</c:v>
                </c:pt>
                <c:pt idx="35986">
                  <c:v>359789.44</c:v>
                </c:pt>
                <c:pt idx="35987">
                  <c:v>359799.44</c:v>
                </c:pt>
                <c:pt idx="35988">
                  <c:v>359809.44</c:v>
                </c:pt>
                <c:pt idx="35989">
                  <c:v>359819.44</c:v>
                </c:pt>
                <c:pt idx="35990">
                  <c:v>359829.44</c:v>
                </c:pt>
                <c:pt idx="35991">
                  <c:v>359839.44</c:v>
                </c:pt>
                <c:pt idx="35992">
                  <c:v>359849.44</c:v>
                </c:pt>
                <c:pt idx="35993">
                  <c:v>359859.44</c:v>
                </c:pt>
                <c:pt idx="35994">
                  <c:v>359869.44</c:v>
                </c:pt>
                <c:pt idx="35995">
                  <c:v>359879.44</c:v>
                </c:pt>
                <c:pt idx="35996">
                  <c:v>359889.44</c:v>
                </c:pt>
                <c:pt idx="35997">
                  <c:v>359899.44</c:v>
                </c:pt>
                <c:pt idx="35998">
                  <c:v>359909.41</c:v>
                </c:pt>
                <c:pt idx="35999">
                  <c:v>359919.44</c:v>
                </c:pt>
                <c:pt idx="36000">
                  <c:v>359929.41</c:v>
                </c:pt>
                <c:pt idx="36001">
                  <c:v>359939.41</c:v>
                </c:pt>
                <c:pt idx="36002">
                  <c:v>359949.44</c:v>
                </c:pt>
                <c:pt idx="36003">
                  <c:v>359959.41</c:v>
                </c:pt>
                <c:pt idx="36004">
                  <c:v>359969.44</c:v>
                </c:pt>
                <c:pt idx="36005">
                  <c:v>359979.41</c:v>
                </c:pt>
                <c:pt idx="36006">
                  <c:v>359989.41</c:v>
                </c:pt>
                <c:pt idx="36007">
                  <c:v>359999.41</c:v>
                </c:pt>
                <c:pt idx="36008">
                  <c:v>360009.41</c:v>
                </c:pt>
                <c:pt idx="36009">
                  <c:v>360019.38</c:v>
                </c:pt>
                <c:pt idx="36010">
                  <c:v>360029.41</c:v>
                </c:pt>
                <c:pt idx="36011">
                  <c:v>360039.38</c:v>
                </c:pt>
                <c:pt idx="36012">
                  <c:v>360049.38</c:v>
                </c:pt>
                <c:pt idx="36013">
                  <c:v>360059.41</c:v>
                </c:pt>
                <c:pt idx="36014">
                  <c:v>360069.38</c:v>
                </c:pt>
                <c:pt idx="36015">
                  <c:v>360079.41</c:v>
                </c:pt>
                <c:pt idx="36016">
                  <c:v>360089.38</c:v>
                </c:pt>
                <c:pt idx="36017">
                  <c:v>360099.38</c:v>
                </c:pt>
                <c:pt idx="36018">
                  <c:v>360109.38</c:v>
                </c:pt>
                <c:pt idx="36019">
                  <c:v>360119.38</c:v>
                </c:pt>
                <c:pt idx="36020">
                  <c:v>360129.38</c:v>
                </c:pt>
                <c:pt idx="36021">
                  <c:v>360139.38</c:v>
                </c:pt>
                <c:pt idx="36022">
                  <c:v>360149.38</c:v>
                </c:pt>
                <c:pt idx="36023">
                  <c:v>360159.38</c:v>
                </c:pt>
                <c:pt idx="36024">
                  <c:v>360169.38</c:v>
                </c:pt>
                <c:pt idx="36025">
                  <c:v>360179.38</c:v>
                </c:pt>
                <c:pt idx="36026">
                  <c:v>360189.38</c:v>
                </c:pt>
                <c:pt idx="36027">
                  <c:v>360199.38</c:v>
                </c:pt>
                <c:pt idx="36028">
                  <c:v>360209.38</c:v>
                </c:pt>
                <c:pt idx="36029">
                  <c:v>360219.34</c:v>
                </c:pt>
                <c:pt idx="36030">
                  <c:v>360229.38</c:v>
                </c:pt>
                <c:pt idx="36031">
                  <c:v>360239.34</c:v>
                </c:pt>
                <c:pt idx="36032">
                  <c:v>360249.38</c:v>
                </c:pt>
                <c:pt idx="36033">
                  <c:v>360259.34</c:v>
                </c:pt>
                <c:pt idx="36034">
                  <c:v>360269.34</c:v>
                </c:pt>
                <c:pt idx="36035">
                  <c:v>360279.38</c:v>
                </c:pt>
                <c:pt idx="36036">
                  <c:v>360289.34</c:v>
                </c:pt>
                <c:pt idx="36037">
                  <c:v>360299.34</c:v>
                </c:pt>
                <c:pt idx="36038">
                  <c:v>360309.34</c:v>
                </c:pt>
                <c:pt idx="36039">
                  <c:v>360319.34</c:v>
                </c:pt>
                <c:pt idx="36040">
                  <c:v>360329.31</c:v>
                </c:pt>
                <c:pt idx="36041">
                  <c:v>360339.34</c:v>
                </c:pt>
                <c:pt idx="36042">
                  <c:v>360349.31</c:v>
                </c:pt>
                <c:pt idx="36043">
                  <c:v>360359.34</c:v>
                </c:pt>
                <c:pt idx="36044">
                  <c:v>360369.34</c:v>
                </c:pt>
                <c:pt idx="36045">
                  <c:v>360379.31</c:v>
                </c:pt>
                <c:pt idx="36046">
                  <c:v>360389.34</c:v>
                </c:pt>
                <c:pt idx="36047">
                  <c:v>360399.31</c:v>
                </c:pt>
                <c:pt idx="36048">
                  <c:v>360409.31</c:v>
                </c:pt>
                <c:pt idx="36049">
                  <c:v>360419.31</c:v>
                </c:pt>
                <c:pt idx="36050">
                  <c:v>360429.31</c:v>
                </c:pt>
                <c:pt idx="36051">
                  <c:v>360439.31</c:v>
                </c:pt>
                <c:pt idx="36052">
                  <c:v>360449.31</c:v>
                </c:pt>
                <c:pt idx="36053">
                  <c:v>360459.31</c:v>
                </c:pt>
                <c:pt idx="36054">
                  <c:v>360469.31</c:v>
                </c:pt>
                <c:pt idx="36055">
                  <c:v>360479.31</c:v>
                </c:pt>
                <c:pt idx="36056">
                  <c:v>360489.31</c:v>
                </c:pt>
                <c:pt idx="36057">
                  <c:v>360499.31</c:v>
                </c:pt>
                <c:pt idx="36058">
                  <c:v>360509.31</c:v>
                </c:pt>
                <c:pt idx="36059">
                  <c:v>360519.31</c:v>
                </c:pt>
                <c:pt idx="36060">
                  <c:v>360529.28</c:v>
                </c:pt>
                <c:pt idx="36061">
                  <c:v>360539.31</c:v>
                </c:pt>
                <c:pt idx="36062">
                  <c:v>360549.28</c:v>
                </c:pt>
                <c:pt idx="36063">
                  <c:v>360559.31</c:v>
                </c:pt>
                <c:pt idx="36064">
                  <c:v>360569.28</c:v>
                </c:pt>
                <c:pt idx="36065">
                  <c:v>360579.28</c:v>
                </c:pt>
                <c:pt idx="36066">
                  <c:v>360589.31</c:v>
                </c:pt>
                <c:pt idx="36067">
                  <c:v>360599.28</c:v>
                </c:pt>
                <c:pt idx="36068">
                  <c:v>360609.28000000003</c:v>
                </c:pt>
                <c:pt idx="36069">
                  <c:v>360619.28</c:v>
                </c:pt>
                <c:pt idx="36070">
                  <c:v>360629.28</c:v>
                </c:pt>
                <c:pt idx="36071">
                  <c:v>360639.25</c:v>
                </c:pt>
                <c:pt idx="36072">
                  <c:v>360649.28</c:v>
                </c:pt>
                <c:pt idx="36073">
                  <c:v>360659.25</c:v>
                </c:pt>
                <c:pt idx="36074">
                  <c:v>360669.28</c:v>
                </c:pt>
                <c:pt idx="36075">
                  <c:v>360679.25</c:v>
                </c:pt>
                <c:pt idx="36076">
                  <c:v>360689.25</c:v>
                </c:pt>
                <c:pt idx="36077">
                  <c:v>360699.28</c:v>
                </c:pt>
                <c:pt idx="36078">
                  <c:v>360709.25</c:v>
                </c:pt>
                <c:pt idx="36079">
                  <c:v>360719.25</c:v>
                </c:pt>
                <c:pt idx="36080">
                  <c:v>360729.25</c:v>
                </c:pt>
                <c:pt idx="36081">
                  <c:v>360739.25</c:v>
                </c:pt>
                <c:pt idx="36082">
                  <c:v>360749.25</c:v>
                </c:pt>
                <c:pt idx="36083">
                  <c:v>360759.25</c:v>
                </c:pt>
                <c:pt idx="36084">
                  <c:v>360769.25</c:v>
                </c:pt>
                <c:pt idx="36085">
                  <c:v>360779.25</c:v>
                </c:pt>
                <c:pt idx="36086">
                  <c:v>360789.25</c:v>
                </c:pt>
                <c:pt idx="36087">
                  <c:v>360799.25</c:v>
                </c:pt>
                <c:pt idx="36088">
                  <c:v>360809.25</c:v>
                </c:pt>
                <c:pt idx="36089">
                  <c:v>360819.25</c:v>
                </c:pt>
                <c:pt idx="36090">
                  <c:v>360829.25</c:v>
                </c:pt>
                <c:pt idx="36091">
                  <c:v>360839.25</c:v>
                </c:pt>
                <c:pt idx="36092">
                  <c:v>360849.25</c:v>
                </c:pt>
                <c:pt idx="36093">
                  <c:v>360859.22</c:v>
                </c:pt>
                <c:pt idx="36094">
                  <c:v>360869.25</c:v>
                </c:pt>
                <c:pt idx="36095">
                  <c:v>360879.22</c:v>
                </c:pt>
                <c:pt idx="36096">
                  <c:v>360889.22</c:v>
                </c:pt>
                <c:pt idx="36097">
                  <c:v>360899.25</c:v>
                </c:pt>
                <c:pt idx="36098">
                  <c:v>360909.22</c:v>
                </c:pt>
                <c:pt idx="36099">
                  <c:v>360919.25</c:v>
                </c:pt>
                <c:pt idx="36100">
                  <c:v>360929.22</c:v>
                </c:pt>
                <c:pt idx="36101">
                  <c:v>360939.22</c:v>
                </c:pt>
                <c:pt idx="36102">
                  <c:v>360949.22</c:v>
                </c:pt>
                <c:pt idx="36103">
                  <c:v>360959.22</c:v>
                </c:pt>
                <c:pt idx="36104">
                  <c:v>360969.19</c:v>
                </c:pt>
                <c:pt idx="36105">
                  <c:v>360979.22</c:v>
                </c:pt>
                <c:pt idx="36106">
                  <c:v>360989.19</c:v>
                </c:pt>
                <c:pt idx="36107">
                  <c:v>360999.19</c:v>
                </c:pt>
                <c:pt idx="36108">
                  <c:v>361009.22</c:v>
                </c:pt>
                <c:pt idx="36109">
                  <c:v>361019.19</c:v>
                </c:pt>
                <c:pt idx="36110">
                  <c:v>361029.22</c:v>
                </c:pt>
                <c:pt idx="36111">
                  <c:v>361039.19</c:v>
                </c:pt>
                <c:pt idx="36112">
                  <c:v>361049.19</c:v>
                </c:pt>
                <c:pt idx="36113">
                  <c:v>361059.19</c:v>
                </c:pt>
                <c:pt idx="36114">
                  <c:v>361069.19</c:v>
                </c:pt>
                <c:pt idx="36115">
                  <c:v>361079.19</c:v>
                </c:pt>
                <c:pt idx="36116">
                  <c:v>361089.19</c:v>
                </c:pt>
                <c:pt idx="36117">
                  <c:v>361099.19</c:v>
                </c:pt>
                <c:pt idx="36118">
                  <c:v>361109.19</c:v>
                </c:pt>
                <c:pt idx="36119">
                  <c:v>361119.19</c:v>
                </c:pt>
                <c:pt idx="36120">
                  <c:v>361129.19</c:v>
                </c:pt>
                <c:pt idx="36121">
                  <c:v>361139.19</c:v>
                </c:pt>
                <c:pt idx="36122">
                  <c:v>361149.19</c:v>
                </c:pt>
                <c:pt idx="36123">
                  <c:v>361159.19</c:v>
                </c:pt>
                <c:pt idx="36124">
                  <c:v>361169.16</c:v>
                </c:pt>
                <c:pt idx="36125">
                  <c:v>361179.19</c:v>
                </c:pt>
                <c:pt idx="36126">
                  <c:v>361189.16</c:v>
                </c:pt>
                <c:pt idx="36127">
                  <c:v>361199.16</c:v>
                </c:pt>
                <c:pt idx="36128">
                  <c:v>361209.19</c:v>
                </c:pt>
                <c:pt idx="36129">
                  <c:v>361219.16</c:v>
                </c:pt>
                <c:pt idx="36130">
                  <c:v>361229.19</c:v>
                </c:pt>
                <c:pt idx="36131">
                  <c:v>361239.16</c:v>
                </c:pt>
                <c:pt idx="36132">
                  <c:v>361249.16</c:v>
                </c:pt>
                <c:pt idx="36133">
                  <c:v>361259.16</c:v>
                </c:pt>
                <c:pt idx="36134">
                  <c:v>361269.16</c:v>
                </c:pt>
                <c:pt idx="36135">
                  <c:v>361279.13</c:v>
                </c:pt>
                <c:pt idx="36136">
                  <c:v>361289.16</c:v>
                </c:pt>
                <c:pt idx="36137">
                  <c:v>361299.13</c:v>
                </c:pt>
                <c:pt idx="36138">
                  <c:v>361309.16</c:v>
                </c:pt>
                <c:pt idx="36139">
                  <c:v>361319.16</c:v>
                </c:pt>
                <c:pt idx="36140">
                  <c:v>361329.13</c:v>
                </c:pt>
                <c:pt idx="36141">
                  <c:v>361339.16</c:v>
                </c:pt>
                <c:pt idx="36142">
                  <c:v>361349.13</c:v>
                </c:pt>
                <c:pt idx="36143">
                  <c:v>361359.13</c:v>
                </c:pt>
                <c:pt idx="36144">
                  <c:v>361369.13</c:v>
                </c:pt>
                <c:pt idx="36145">
                  <c:v>361379.13</c:v>
                </c:pt>
                <c:pt idx="36146">
                  <c:v>361389.13</c:v>
                </c:pt>
                <c:pt idx="36147">
                  <c:v>361399.13</c:v>
                </c:pt>
                <c:pt idx="36148">
                  <c:v>361409.13</c:v>
                </c:pt>
                <c:pt idx="36149">
                  <c:v>361419.13</c:v>
                </c:pt>
                <c:pt idx="36150">
                  <c:v>361429.13</c:v>
                </c:pt>
                <c:pt idx="36151">
                  <c:v>361439.13</c:v>
                </c:pt>
                <c:pt idx="36152">
                  <c:v>361449.13</c:v>
                </c:pt>
                <c:pt idx="36153">
                  <c:v>361459.13</c:v>
                </c:pt>
                <c:pt idx="36154">
                  <c:v>361469.13</c:v>
                </c:pt>
                <c:pt idx="36155">
                  <c:v>361479.09</c:v>
                </c:pt>
                <c:pt idx="36156">
                  <c:v>361489.13</c:v>
                </c:pt>
                <c:pt idx="36157">
                  <c:v>361499.09</c:v>
                </c:pt>
                <c:pt idx="36158">
                  <c:v>361509.13</c:v>
                </c:pt>
                <c:pt idx="36159">
                  <c:v>361519.13</c:v>
                </c:pt>
                <c:pt idx="36160">
                  <c:v>361529.09</c:v>
                </c:pt>
                <c:pt idx="36161">
                  <c:v>361539.13</c:v>
                </c:pt>
                <c:pt idx="36162">
                  <c:v>361549.09</c:v>
                </c:pt>
                <c:pt idx="36163">
                  <c:v>361559.09</c:v>
                </c:pt>
                <c:pt idx="36164">
                  <c:v>361569.09</c:v>
                </c:pt>
                <c:pt idx="36165">
                  <c:v>361579.09</c:v>
                </c:pt>
                <c:pt idx="36166">
                  <c:v>361589.06</c:v>
                </c:pt>
                <c:pt idx="36167">
                  <c:v>361599.09</c:v>
                </c:pt>
                <c:pt idx="36168">
                  <c:v>361609.06</c:v>
                </c:pt>
                <c:pt idx="36169">
                  <c:v>361619.09</c:v>
                </c:pt>
                <c:pt idx="36170">
                  <c:v>361629.09</c:v>
                </c:pt>
                <c:pt idx="36171">
                  <c:v>361639.06</c:v>
                </c:pt>
                <c:pt idx="36172">
                  <c:v>361649.09</c:v>
                </c:pt>
                <c:pt idx="36173">
                  <c:v>361659.06</c:v>
                </c:pt>
                <c:pt idx="36174">
                  <c:v>361669.06</c:v>
                </c:pt>
                <c:pt idx="36175">
                  <c:v>361679.06</c:v>
                </c:pt>
                <c:pt idx="36176">
                  <c:v>361689.06</c:v>
                </c:pt>
                <c:pt idx="36177">
                  <c:v>361699.06</c:v>
                </c:pt>
                <c:pt idx="36178">
                  <c:v>361709.06</c:v>
                </c:pt>
                <c:pt idx="36179">
                  <c:v>361719.06</c:v>
                </c:pt>
                <c:pt idx="36180">
                  <c:v>361729.06</c:v>
                </c:pt>
                <c:pt idx="36181">
                  <c:v>361739.06</c:v>
                </c:pt>
                <c:pt idx="36182">
                  <c:v>361749.06</c:v>
                </c:pt>
                <c:pt idx="36183">
                  <c:v>361759.06</c:v>
                </c:pt>
                <c:pt idx="36184">
                  <c:v>361769.06</c:v>
                </c:pt>
                <c:pt idx="36185">
                  <c:v>361779.06</c:v>
                </c:pt>
                <c:pt idx="36186">
                  <c:v>361789.03</c:v>
                </c:pt>
                <c:pt idx="36187">
                  <c:v>361799.06</c:v>
                </c:pt>
                <c:pt idx="36188">
                  <c:v>361809.03</c:v>
                </c:pt>
                <c:pt idx="36189">
                  <c:v>361819.06</c:v>
                </c:pt>
                <c:pt idx="36190">
                  <c:v>361829.06</c:v>
                </c:pt>
                <c:pt idx="36191">
                  <c:v>361839.03</c:v>
                </c:pt>
                <c:pt idx="36192">
                  <c:v>361849.06</c:v>
                </c:pt>
                <c:pt idx="36193">
                  <c:v>361859.03</c:v>
                </c:pt>
                <c:pt idx="36194">
                  <c:v>361869.03</c:v>
                </c:pt>
                <c:pt idx="36195">
                  <c:v>361879.03</c:v>
                </c:pt>
                <c:pt idx="36196">
                  <c:v>361889.03</c:v>
                </c:pt>
                <c:pt idx="36197">
                  <c:v>361899.03</c:v>
                </c:pt>
                <c:pt idx="36198">
                  <c:v>361909.03</c:v>
                </c:pt>
                <c:pt idx="36199">
                  <c:v>361919</c:v>
                </c:pt>
                <c:pt idx="36200">
                  <c:v>361929.03</c:v>
                </c:pt>
                <c:pt idx="36201">
                  <c:v>361939.03</c:v>
                </c:pt>
                <c:pt idx="36202">
                  <c:v>361949</c:v>
                </c:pt>
                <c:pt idx="36203">
                  <c:v>361959.03</c:v>
                </c:pt>
                <c:pt idx="36204">
                  <c:v>361969</c:v>
                </c:pt>
                <c:pt idx="36205">
                  <c:v>361979.03</c:v>
                </c:pt>
                <c:pt idx="36206">
                  <c:v>361989</c:v>
                </c:pt>
                <c:pt idx="36207">
                  <c:v>361999</c:v>
                </c:pt>
                <c:pt idx="36208">
                  <c:v>362009</c:v>
                </c:pt>
                <c:pt idx="36209">
                  <c:v>362019</c:v>
                </c:pt>
                <c:pt idx="36210">
                  <c:v>362029</c:v>
                </c:pt>
                <c:pt idx="36211">
                  <c:v>362039</c:v>
                </c:pt>
                <c:pt idx="36212">
                  <c:v>362049</c:v>
                </c:pt>
                <c:pt idx="36213">
                  <c:v>362059</c:v>
                </c:pt>
                <c:pt idx="36214">
                  <c:v>362069</c:v>
                </c:pt>
                <c:pt idx="36215">
                  <c:v>362079</c:v>
                </c:pt>
                <c:pt idx="36216">
                  <c:v>362089</c:v>
                </c:pt>
                <c:pt idx="36217">
                  <c:v>362099</c:v>
                </c:pt>
                <c:pt idx="36218">
                  <c:v>362109</c:v>
                </c:pt>
                <c:pt idx="36219">
                  <c:v>362118.97</c:v>
                </c:pt>
                <c:pt idx="36220">
                  <c:v>362129</c:v>
                </c:pt>
                <c:pt idx="36221">
                  <c:v>362138.97</c:v>
                </c:pt>
                <c:pt idx="36222">
                  <c:v>362148.97</c:v>
                </c:pt>
                <c:pt idx="36223">
                  <c:v>362159</c:v>
                </c:pt>
                <c:pt idx="36224">
                  <c:v>362168.97</c:v>
                </c:pt>
                <c:pt idx="36225">
                  <c:v>362179</c:v>
                </c:pt>
                <c:pt idx="36226">
                  <c:v>362188.97</c:v>
                </c:pt>
                <c:pt idx="36227">
                  <c:v>362198.97</c:v>
                </c:pt>
                <c:pt idx="36228">
                  <c:v>362208.97</c:v>
                </c:pt>
                <c:pt idx="36229">
                  <c:v>362218.97</c:v>
                </c:pt>
                <c:pt idx="36230">
                  <c:v>362228.94</c:v>
                </c:pt>
                <c:pt idx="36231">
                  <c:v>362238.97</c:v>
                </c:pt>
                <c:pt idx="36232">
                  <c:v>362248.97</c:v>
                </c:pt>
                <c:pt idx="36233">
                  <c:v>362258.94</c:v>
                </c:pt>
                <c:pt idx="36234">
                  <c:v>362268.97</c:v>
                </c:pt>
                <c:pt idx="36235">
                  <c:v>362278.94</c:v>
                </c:pt>
                <c:pt idx="36236">
                  <c:v>362288.97</c:v>
                </c:pt>
                <c:pt idx="36237">
                  <c:v>362298.94</c:v>
                </c:pt>
                <c:pt idx="36238">
                  <c:v>362308.94</c:v>
                </c:pt>
                <c:pt idx="36239">
                  <c:v>362318.94</c:v>
                </c:pt>
                <c:pt idx="36240">
                  <c:v>362328.94</c:v>
                </c:pt>
                <c:pt idx="36241">
                  <c:v>362338.94</c:v>
                </c:pt>
                <c:pt idx="36242">
                  <c:v>362348.94</c:v>
                </c:pt>
                <c:pt idx="36243">
                  <c:v>362358.94</c:v>
                </c:pt>
                <c:pt idx="36244">
                  <c:v>362368.94</c:v>
                </c:pt>
                <c:pt idx="36245">
                  <c:v>362378.94</c:v>
                </c:pt>
                <c:pt idx="36246">
                  <c:v>362388.94</c:v>
                </c:pt>
                <c:pt idx="36247">
                  <c:v>362398.94</c:v>
                </c:pt>
                <c:pt idx="36248">
                  <c:v>362408.94</c:v>
                </c:pt>
                <c:pt idx="36249">
                  <c:v>362418.94</c:v>
                </c:pt>
                <c:pt idx="36250">
                  <c:v>362428.91</c:v>
                </c:pt>
                <c:pt idx="36251">
                  <c:v>362438.94</c:v>
                </c:pt>
                <c:pt idx="36252">
                  <c:v>362448.91</c:v>
                </c:pt>
                <c:pt idx="36253">
                  <c:v>362458.91</c:v>
                </c:pt>
                <c:pt idx="36254">
                  <c:v>362468.94</c:v>
                </c:pt>
                <c:pt idx="36255">
                  <c:v>362478.91</c:v>
                </c:pt>
                <c:pt idx="36256">
                  <c:v>362488.94</c:v>
                </c:pt>
                <c:pt idx="36257">
                  <c:v>362498.91</c:v>
                </c:pt>
                <c:pt idx="36258">
                  <c:v>362508.91</c:v>
                </c:pt>
                <c:pt idx="36259">
                  <c:v>362518.91</c:v>
                </c:pt>
                <c:pt idx="36260">
                  <c:v>362528.91</c:v>
                </c:pt>
                <c:pt idx="36261">
                  <c:v>362538.88</c:v>
                </c:pt>
                <c:pt idx="36262">
                  <c:v>362548.91</c:v>
                </c:pt>
                <c:pt idx="36263">
                  <c:v>362558.91</c:v>
                </c:pt>
                <c:pt idx="36264">
                  <c:v>362568.91</c:v>
                </c:pt>
                <c:pt idx="36265">
                  <c:v>362578.91</c:v>
                </c:pt>
                <c:pt idx="36266">
                  <c:v>362588.88</c:v>
                </c:pt>
                <c:pt idx="36267">
                  <c:v>362598.91</c:v>
                </c:pt>
                <c:pt idx="36268">
                  <c:v>362608.88</c:v>
                </c:pt>
                <c:pt idx="36269">
                  <c:v>362618.88</c:v>
                </c:pt>
                <c:pt idx="36270">
                  <c:v>362628.88</c:v>
                </c:pt>
                <c:pt idx="36271">
                  <c:v>362638.88</c:v>
                </c:pt>
                <c:pt idx="36272">
                  <c:v>362648.88</c:v>
                </c:pt>
                <c:pt idx="36273">
                  <c:v>362658.88</c:v>
                </c:pt>
                <c:pt idx="36274">
                  <c:v>362668.88</c:v>
                </c:pt>
                <c:pt idx="36275">
                  <c:v>362678.88</c:v>
                </c:pt>
                <c:pt idx="36276">
                  <c:v>362688.88</c:v>
                </c:pt>
                <c:pt idx="36277">
                  <c:v>362698.88</c:v>
                </c:pt>
                <c:pt idx="36278">
                  <c:v>362708.88</c:v>
                </c:pt>
                <c:pt idx="36279">
                  <c:v>362718.88</c:v>
                </c:pt>
                <c:pt idx="36280">
                  <c:v>362728.88</c:v>
                </c:pt>
                <c:pt idx="36281">
                  <c:v>362738.84</c:v>
                </c:pt>
                <c:pt idx="36282">
                  <c:v>362748.88</c:v>
                </c:pt>
                <c:pt idx="36283">
                  <c:v>362758.84</c:v>
                </c:pt>
                <c:pt idx="36284">
                  <c:v>362768.88</c:v>
                </c:pt>
                <c:pt idx="36285">
                  <c:v>362778.88</c:v>
                </c:pt>
                <c:pt idx="36286">
                  <c:v>362788.84</c:v>
                </c:pt>
                <c:pt idx="36287">
                  <c:v>362798.88</c:v>
                </c:pt>
                <c:pt idx="36288">
                  <c:v>362808.84</c:v>
                </c:pt>
                <c:pt idx="36289">
                  <c:v>362818.84</c:v>
                </c:pt>
                <c:pt idx="36290">
                  <c:v>362828.84</c:v>
                </c:pt>
                <c:pt idx="36291">
                  <c:v>362838.84</c:v>
                </c:pt>
                <c:pt idx="36292">
                  <c:v>362848.81</c:v>
                </c:pt>
                <c:pt idx="36293">
                  <c:v>362858.84</c:v>
                </c:pt>
                <c:pt idx="36294">
                  <c:v>362868.84</c:v>
                </c:pt>
                <c:pt idx="36295">
                  <c:v>362878.84</c:v>
                </c:pt>
                <c:pt idx="36296">
                  <c:v>362888.84</c:v>
                </c:pt>
                <c:pt idx="36297">
                  <c:v>362898.81</c:v>
                </c:pt>
                <c:pt idx="36298">
                  <c:v>362908.84</c:v>
                </c:pt>
                <c:pt idx="36299">
                  <c:v>362918.81</c:v>
                </c:pt>
                <c:pt idx="36300">
                  <c:v>362928.81</c:v>
                </c:pt>
                <c:pt idx="36301">
                  <c:v>362938.81</c:v>
                </c:pt>
                <c:pt idx="36302">
                  <c:v>362948.81</c:v>
                </c:pt>
                <c:pt idx="36303">
                  <c:v>362958.81</c:v>
                </c:pt>
                <c:pt idx="36304">
                  <c:v>362968.81</c:v>
                </c:pt>
                <c:pt idx="36305">
                  <c:v>362978.81</c:v>
                </c:pt>
                <c:pt idx="36306">
                  <c:v>362988.81</c:v>
                </c:pt>
                <c:pt idx="36307">
                  <c:v>362998.81</c:v>
                </c:pt>
                <c:pt idx="36308">
                  <c:v>363008.81</c:v>
                </c:pt>
                <c:pt idx="36309">
                  <c:v>363018.81</c:v>
                </c:pt>
                <c:pt idx="36310">
                  <c:v>363028.81</c:v>
                </c:pt>
                <c:pt idx="36311">
                  <c:v>363038.81</c:v>
                </c:pt>
                <c:pt idx="36312">
                  <c:v>363048.78</c:v>
                </c:pt>
                <c:pt idx="36313">
                  <c:v>363058.81</c:v>
                </c:pt>
                <c:pt idx="36314">
                  <c:v>363068.78</c:v>
                </c:pt>
                <c:pt idx="36315">
                  <c:v>363078.81</c:v>
                </c:pt>
                <c:pt idx="36316">
                  <c:v>363088.81</c:v>
                </c:pt>
                <c:pt idx="36317">
                  <c:v>363098.78</c:v>
                </c:pt>
                <c:pt idx="36318">
                  <c:v>363108.81</c:v>
                </c:pt>
                <c:pt idx="36319">
                  <c:v>363118.78</c:v>
                </c:pt>
                <c:pt idx="36320">
                  <c:v>363128.78</c:v>
                </c:pt>
                <c:pt idx="36321">
                  <c:v>363138.78</c:v>
                </c:pt>
                <c:pt idx="36322">
                  <c:v>363148.78</c:v>
                </c:pt>
                <c:pt idx="36323">
                  <c:v>363158.78</c:v>
                </c:pt>
                <c:pt idx="36324">
                  <c:v>363168.78</c:v>
                </c:pt>
                <c:pt idx="36325">
                  <c:v>363178.78</c:v>
                </c:pt>
                <c:pt idx="36326">
                  <c:v>363188.78</c:v>
                </c:pt>
                <c:pt idx="36327">
                  <c:v>363198.78</c:v>
                </c:pt>
                <c:pt idx="36328">
                  <c:v>363208.75</c:v>
                </c:pt>
                <c:pt idx="36329">
                  <c:v>363218.78</c:v>
                </c:pt>
                <c:pt idx="36330">
                  <c:v>363228.75</c:v>
                </c:pt>
                <c:pt idx="36331">
                  <c:v>363238.78</c:v>
                </c:pt>
                <c:pt idx="36332">
                  <c:v>363248.75</c:v>
                </c:pt>
                <c:pt idx="36333">
                  <c:v>363258.75</c:v>
                </c:pt>
                <c:pt idx="36334">
                  <c:v>363268.75</c:v>
                </c:pt>
                <c:pt idx="36335">
                  <c:v>363278.75</c:v>
                </c:pt>
                <c:pt idx="36336">
                  <c:v>363288.75</c:v>
                </c:pt>
                <c:pt idx="36337">
                  <c:v>363298.75</c:v>
                </c:pt>
                <c:pt idx="36338">
                  <c:v>363308.75</c:v>
                </c:pt>
                <c:pt idx="36339">
                  <c:v>363318.75</c:v>
                </c:pt>
                <c:pt idx="36340">
                  <c:v>363328.75</c:v>
                </c:pt>
                <c:pt idx="36341">
                  <c:v>363338.75</c:v>
                </c:pt>
                <c:pt idx="36342">
                  <c:v>363348.75</c:v>
                </c:pt>
                <c:pt idx="36343">
                  <c:v>363358.75</c:v>
                </c:pt>
                <c:pt idx="36344">
                  <c:v>363368.75</c:v>
                </c:pt>
                <c:pt idx="36345">
                  <c:v>363378.72</c:v>
                </c:pt>
                <c:pt idx="36346">
                  <c:v>363388.75</c:v>
                </c:pt>
                <c:pt idx="36347">
                  <c:v>363398.75</c:v>
                </c:pt>
                <c:pt idx="36348">
                  <c:v>363408.72</c:v>
                </c:pt>
                <c:pt idx="36349">
                  <c:v>363418.75</c:v>
                </c:pt>
                <c:pt idx="36350">
                  <c:v>363428.72</c:v>
                </c:pt>
                <c:pt idx="36351">
                  <c:v>363438.75</c:v>
                </c:pt>
                <c:pt idx="36352">
                  <c:v>363448.72</c:v>
                </c:pt>
                <c:pt idx="36353">
                  <c:v>363458.72</c:v>
                </c:pt>
                <c:pt idx="36354">
                  <c:v>363468.72</c:v>
                </c:pt>
                <c:pt idx="36355">
                  <c:v>363478.72</c:v>
                </c:pt>
                <c:pt idx="36356">
                  <c:v>363488.69</c:v>
                </c:pt>
                <c:pt idx="36357">
                  <c:v>363498.72</c:v>
                </c:pt>
                <c:pt idx="36358">
                  <c:v>363508.72</c:v>
                </c:pt>
                <c:pt idx="36359">
                  <c:v>363518.69</c:v>
                </c:pt>
                <c:pt idx="36360">
                  <c:v>363528.72</c:v>
                </c:pt>
                <c:pt idx="36361">
                  <c:v>363538.69</c:v>
                </c:pt>
                <c:pt idx="36362">
                  <c:v>363548.72</c:v>
                </c:pt>
                <c:pt idx="36363">
                  <c:v>363558.69</c:v>
                </c:pt>
                <c:pt idx="36364">
                  <c:v>363568.69</c:v>
                </c:pt>
                <c:pt idx="36365">
                  <c:v>363578.69</c:v>
                </c:pt>
                <c:pt idx="36366">
                  <c:v>363588.69</c:v>
                </c:pt>
                <c:pt idx="36367">
                  <c:v>363598.69</c:v>
                </c:pt>
                <c:pt idx="36368">
                  <c:v>363608.69</c:v>
                </c:pt>
                <c:pt idx="36369">
                  <c:v>363618.69</c:v>
                </c:pt>
                <c:pt idx="36370">
                  <c:v>363628.69</c:v>
                </c:pt>
                <c:pt idx="36371">
                  <c:v>363638.69</c:v>
                </c:pt>
                <c:pt idx="36372">
                  <c:v>363648.69</c:v>
                </c:pt>
                <c:pt idx="36373">
                  <c:v>363658.69</c:v>
                </c:pt>
                <c:pt idx="36374">
                  <c:v>363668.69</c:v>
                </c:pt>
                <c:pt idx="36375">
                  <c:v>363678.69</c:v>
                </c:pt>
                <c:pt idx="36376">
                  <c:v>363688.66</c:v>
                </c:pt>
                <c:pt idx="36377">
                  <c:v>363698.69</c:v>
                </c:pt>
                <c:pt idx="36378">
                  <c:v>363708.69</c:v>
                </c:pt>
                <c:pt idx="36379">
                  <c:v>363718.66</c:v>
                </c:pt>
                <c:pt idx="36380">
                  <c:v>363728.69</c:v>
                </c:pt>
                <c:pt idx="36381">
                  <c:v>363738.66</c:v>
                </c:pt>
                <c:pt idx="36382">
                  <c:v>363748.69</c:v>
                </c:pt>
                <c:pt idx="36383">
                  <c:v>363758.66</c:v>
                </c:pt>
                <c:pt idx="36384">
                  <c:v>363768.66</c:v>
                </c:pt>
                <c:pt idx="36385">
                  <c:v>363778.66</c:v>
                </c:pt>
                <c:pt idx="36386">
                  <c:v>363788.66</c:v>
                </c:pt>
                <c:pt idx="36387">
                  <c:v>363798.63</c:v>
                </c:pt>
                <c:pt idx="36388">
                  <c:v>363808.66</c:v>
                </c:pt>
                <c:pt idx="36389">
                  <c:v>363818.66</c:v>
                </c:pt>
                <c:pt idx="36390">
                  <c:v>363828.66</c:v>
                </c:pt>
                <c:pt idx="36391">
                  <c:v>363838.66</c:v>
                </c:pt>
                <c:pt idx="36392">
                  <c:v>363848.63</c:v>
                </c:pt>
                <c:pt idx="36393">
                  <c:v>363858.66</c:v>
                </c:pt>
                <c:pt idx="36394">
                  <c:v>363868.63</c:v>
                </c:pt>
                <c:pt idx="36395">
                  <c:v>363878.63</c:v>
                </c:pt>
                <c:pt idx="36396">
                  <c:v>363888.63</c:v>
                </c:pt>
                <c:pt idx="36397">
                  <c:v>363898.63</c:v>
                </c:pt>
                <c:pt idx="36398">
                  <c:v>363908.66</c:v>
                </c:pt>
                <c:pt idx="36399">
                  <c:v>363918.63</c:v>
                </c:pt>
                <c:pt idx="36400">
                  <c:v>363928.63</c:v>
                </c:pt>
                <c:pt idx="36401">
                  <c:v>363938.63</c:v>
                </c:pt>
                <c:pt idx="36402">
                  <c:v>363948.63</c:v>
                </c:pt>
                <c:pt idx="36403">
                  <c:v>363958.63</c:v>
                </c:pt>
                <c:pt idx="36404">
                  <c:v>363968.63</c:v>
                </c:pt>
                <c:pt idx="36405">
                  <c:v>363978.63</c:v>
                </c:pt>
                <c:pt idx="36406">
                  <c:v>363988.63</c:v>
                </c:pt>
                <c:pt idx="36407">
                  <c:v>363998.59</c:v>
                </c:pt>
                <c:pt idx="36408">
                  <c:v>364008.63</c:v>
                </c:pt>
                <c:pt idx="36409">
                  <c:v>364018.63</c:v>
                </c:pt>
                <c:pt idx="36410">
                  <c:v>364028.63</c:v>
                </c:pt>
                <c:pt idx="36411">
                  <c:v>364038.63</c:v>
                </c:pt>
                <c:pt idx="36412">
                  <c:v>364048.59</c:v>
                </c:pt>
                <c:pt idx="36413">
                  <c:v>364058.63</c:v>
                </c:pt>
                <c:pt idx="36414">
                  <c:v>364068.59</c:v>
                </c:pt>
                <c:pt idx="36415">
                  <c:v>364078.59</c:v>
                </c:pt>
                <c:pt idx="36416">
                  <c:v>364088.59</c:v>
                </c:pt>
                <c:pt idx="36417">
                  <c:v>364098.59</c:v>
                </c:pt>
                <c:pt idx="36418">
                  <c:v>364108.56</c:v>
                </c:pt>
                <c:pt idx="36419">
                  <c:v>364118.59</c:v>
                </c:pt>
                <c:pt idx="36420">
                  <c:v>364128.59</c:v>
                </c:pt>
                <c:pt idx="36421">
                  <c:v>364138.59</c:v>
                </c:pt>
                <c:pt idx="36422">
                  <c:v>364148.59</c:v>
                </c:pt>
                <c:pt idx="36423">
                  <c:v>364158.56</c:v>
                </c:pt>
                <c:pt idx="36424">
                  <c:v>364168.59</c:v>
                </c:pt>
                <c:pt idx="36425">
                  <c:v>364178.56</c:v>
                </c:pt>
                <c:pt idx="36426">
                  <c:v>364188.56</c:v>
                </c:pt>
                <c:pt idx="36427">
                  <c:v>364198.56</c:v>
                </c:pt>
                <c:pt idx="36428">
                  <c:v>364208.56</c:v>
                </c:pt>
                <c:pt idx="36429">
                  <c:v>364218.59</c:v>
                </c:pt>
                <c:pt idx="36430">
                  <c:v>364228.56</c:v>
                </c:pt>
                <c:pt idx="36431">
                  <c:v>364238.56</c:v>
                </c:pt>
                <c:pt idx="36432">
                  <c:v>364248.56</c:v>
                </c:pt>
                <c:pt idx="36433">
                  <c:v>364258.56</c:v>
                </c:pt>
                <c:pt idx="36434">
                  <c:v>364268.56</c:v>
                </c:pt>
                <c:pt idx="36435">
                  <c:v>364278.56</c:v>
                </c:pt>
                <c:pt idx="36436">
                  <c:v>364288.56</c:v>
                </c:pt>
                <c:pt idx="36437">
                  <c:v>364298.56</c:v>
                </c:pt>
                <c:pt idx="36438">
                  <c:v>364308.56</c:v>
                </c:pt>
                <c:pt idx="36439">
                  <c:v>364318.56</c:v>
                </c:pt>
                <c:pt idx="36440">
                  <c:v>364328.56</c:v>
                </c:pt>
                <c:pt idx="36441">
                  <c:v>364338.56</c:v>
                </c:pt>
                <c:pt idx="36442">
                  <c:v>364348.56</c:v>
                </c:pt>
                <c:pt idx="36443">
                  <c:v>364358.53</c:v>
                </c:pt>
                <c:pt idx="36444">
                  <c:v>364368.56</c:v>
                </c:pt>
                <c:pt idx="36445">
                  <c:v>364378.53</c:v>
                </c:pt>
                <c:pt idx="36446">
                  <c:v>364388.56</c:v>
                </c:pt>
                <c:pt idx="36447">
                  <c:v>364398.53</c:v>
                </c:pt>
                <c:pt idx="36448">
                  <c:v>364408.53</c:v>
                </c:pt>
                <c:pt idx="36449">
                  <c:v>364418.53</c:v>
                </c:pt>
                <c:pt idx="36450">
                  <c:v>364428.53</c:v>
                </c:pt>
                <c:pt idx="36451">
                  <c:v>364438.53</c:v>
                </c:pt>
                <c:pt idx="36452">
                  <c:v>364448.53</c:v>
                </c:pt>
                <c:pt idx="36453">
                  <c:v>364458.53</c:v>
                </c:pt>
                <c:pt idx="36454">
                  <c:v>364468.5</c:v>
                </c:pt>
                <c:pt idx="36455">
                  <c:v>364478.53</c:v>
                </c:pt>
                <c:pt idx="36456">
                  <c:v>364488.5</c:v>
                </c:pt>
                <c:pt idx="36457">
                  <c:v>364498.53</c:v>
                </c:pt>
                <c:pt idx="36458">
                  <c:v>364508.5</c:v>
                </c:pt>
                <c:pt idx="36459">
                  <c:v>364518.5</c:v>
                </c:pt>
                <c:pt idx="36460">
                  <c:v>364528.53</c:v>
                </c:pt>
                <c:pt idx="36461">
                  <c:v>364538.5</c:v>
                </c:pt>
                <c:pt idx="36462">
                  <c:v>364548.5</c:v>
                </c:pt>
                <c:pt idx="36463">
                  <c:v>364558.5</c:v>
                </c:pt>
                <c:pt idx="36464">
                  <c:v>364568.5</c:v>
                </c:pt>
                <c:pt idx="36465">
                  <c:v>364578.5</c:v>
                </c:pt>
                <c:pt idx="36466">
                  <c:v>364588.5</c:v>
                </c:pt>
                <c:pt idx="36467">
                  <c:v>364598.5</c:v>
                </c:pt>
                <c:pt idx="36468">
                  <c:v>364608.5</c:v>
                </c:pt>
                <c:pt idx="36469">
                  <c:v>364618.5</c:v>
                </c:pt>
                <c:pt idx="36470">
                  <c:v>364628.5</c:v>
                </c:pt>
                <c:pt idx="36471">
                  <c:v>364638.5</c:v>
                </c:pt>
                <c:pt idx="36472">
                  <c:v>364648.5</c:v>
                </c:pt>
                <c:pt idx="36473">
                  <c:v>364658.5</c:v>
                </c:pt>
                <c:pt idx="36474">
                  <c:v>364668.47</c:v>
                </c:pt>
                <c:pt idx="36475">
                  <c:v>364678.5</c:v>
                </c:pt>
                <c:pt idx="36476">
                  <c:v>364688.47</c:v>
                </c:pt>
                <c:pt idx="36477">
                  <c:v>364698.5</c:v>
                </c:pt>
                <c:pt idx="36478">
                  <c:v>364708.47</c:v>
                </c:pt>
                <c:pt idx="36479">
                  <c:v>364718.47</c:v>
                </c:pt>
                <c:pt idx="36480">
                  <c:v>364728.47</c:v>
                </c:pt>
                <c:pt idx="36481">
                  <c:v>364738.47</c:v>
                </c:pt>
                <c:pt idx="36482">
                  <c:v>364748.47</c:v>
                </c:pt>
                <c:pt idx="36483">
                  <c:v>364758.47</c:v>
                </c:pt>
                <c:pt idx="36484">
                  <c:v>364768.47</c:v>
                </c:pt>
                <c:pt idx="36485">
                  <c:v>364778.44</c:v>
                </c:pt>
                <c:pt idx="36486">
                  <c:v>364788.47</c:v>
                </c:pt>
                <c:pt idx="36487">
                  <c:v>364798.44</c:v>
                </c:pt>
                <c:pt idx="36488">
                  <c:v>364808.47</c:v>
                </c:pt>
                <c:pt idx="36489">
                  <c:v>364818.44</c:v>
                </c:pt>
                <c:pt idx="36490">
                  <c:v>364828.44</c:v>
                </c:pt>
                <c:pt idx="36491">
                  <c:v>364838.47</c:v>
                </c:pt>
                <c:pt idx="36492">
                  <c:v>364848.44</c:v>
                </c:pt>
                <c:pt idx="36493">
                  <c:v>364858.44</c:v>
                </c:pt>
                <c:pt idx="36494">
                  <c:v>364868.44</c:v>
                </c:pt>
                <c:pt idx="36495">
                  <c:v>364878.44</c:v>
                </c:pt>
                <c:pt idx="36496">
                  <c:v>364888.44</c:v>
                </c:pt>
                <c:pt idx="36497">
                  <c:v>364898.44</c:v>
                </c:pt>
                <c:pt idx="36498">
                  <c:v>364908.44</c:v>
                </c:pt>
                <c:pt idx="36499">
                  <c:v>364918.44</c:v>
                </c:pt>
                <c:pt idx="36500">
                  <c:v>364928.44</c:v>
                </c:pt>
                <c:pt idx="36501">
                  <c:v>364938.44</c:v>
                </c:pt>
                <c:pt idx="36502">
                  <c:v>364948.44</c:v>
                </c:pt>
                <c:pt idx="36503">
                  <c:v>364958.44</c:v>
                </c:pt>
                <c:pt idx="36504">
                  <c:v>364968.44</c:v>
                </c:pt>
                <c:pt idx="36505">
                  <c:v>364978.44</c:v>
                </c:pt>
                <c:pt idx="36506">
                  <c:v>364988.44</c:v>
                </c:pt>
                <c:pt idx="36507">
                  <c:v>364998.41</c:v>
                </c:pt>
                <c:pt idx="36508">
                  <c:v>365008.44</c:v>
                </c:pt>
                <c:pt idx="36509">
                  <c:v>365018.41</c:v>
                </c:pt>
                <c:pt idx="36510">
                  <c:v>365028.41</c:v>
                </c:pt>
                <c:pt idx="36511">
                  <c:v>365038.41</c:v>
                </c:pt>
                <c:pt idx="36512">
                  <c:v>365048.41</c:v>
                </c:pt>
                <c:pt idx="36513">
                  <c:v>365058.44</c:v>
                </c:pt>
                <c:pt idx="36514">
                  <c:v>365068.41</c:v>
                </c:pt>
                <c:pt idx="36515">
                  <c:v>365078.41</c:v>
                </c:pt>
                <c:pt idx="36516">
                  <c:v>365088.41</c:v>
                </c:pt>
                <c:pt idx="36517">
                  <c:v>365098.41</c:v>
                </c:pt>
                <c:pt idx="36518">
                  <c:v>365108.38</c:v>
                </c:pt>
                <c:pt idx="36519">
                  <c:v>365118.41</c:v>
                </c:pt>
                <c:pt idx="36520">
                  <c:v>365128.38</c:v>
                </c:pt>
                <c:pt idx="36521">
                  <c:v>365138.38</c:v>
                </c:pt>
                <c:pt idx="36522">
                  <c:v>365148.41</c:v>
                </c:pt>
                <c:pt idx="36523">
                  <c:v>365158.38</c:v>
                </c:pt>
                <c:pt idx="36524">
                  <c:v>365168.41</c:v>
                </c:pt>
                <c:pt idx="36525">
                  <c:v>365178.38</c:v>
                </c:pt>
                <c:pt idx="36526">
                  <c:v>365188.38</c:v>
                </c:pt>
                <c:pt idx="36527">
                  <c:v>365198.38</c:v>
                </c:pt>
                <c:pt idx="36528">
                  <c:v>365208.38</c:v>
                </c:pt>
                <c:pt idx="36529">
                  <c:v>365218.38</c:v>
                </c:pt>
                <c:pt idx="36530">
                  <c:v>365228.38</c:v>
                </c:pt>
                <c:pt idx="36531">
                  <c:v>365238.38</c:v>
                </c:pt>
                <c:pt idx="36532">
                  <c:v>365248.38</c:v>
                </c:pt>
                <c:pt idx="36533">
                  <c:v>365258.38</c:v>
                </c:pt>
                <c:pt idx="36534">
                  <c:v>365268.38</c:v>
                </c:pt>
                <c:pt idx="36535">
                  <c:v>365278.38</c:v>
                </c:pt>
                <c:pt idx="36536">
                  <c:v>365288.38</c:v>
                </c:pt>
                <c:pt idx="36537">
                  <c:v>365298.38</c:v>
                </c:pt>
                <c:pt idx="36538">
                  <c:v>365308.34</c:v>
                </c:pt>
                <c:pt idx="36539">
                  <c:v>365318.38</c:v>
                </c:pt>
                <c:pt idx="36540">
                  <c:v>365328.34</c:v>
                </c:pt>
                <c:pt idx="36541">
                  <c:v>365338.34</c:v>
                </c:pt>
                <c:pt idx="36542">
                  <c:v>365348.34</c:v>
                </c:pt>
                <c:pt idx="36543">
                  <c:v>365358.34</c:v>
                </c:pt>
                <c:pt idx="36544">
                  <c:v>365368.38</c:v>
                </c:pt>
                <c:pt idx="36545">
                  <c:v>365378.34</c:v>
                </c:pt>
                <c:pt idx="36546">
                  <c:v>365388.34</c:v>
                </c:pt>
                <c:pt idx="36547">
                  <c:v>365398.34</c:v>
                </c:pt>
                <c:pt idx="36548">
                  <c:v>365408.34</c:v>
                </c:pt>
                <c:pt idx="36549">
                  <c:v>365418.31</c:v>
                </c:pt>
                <c:pt idx="36550">
                  <c:v>365428.34</c:v>
                </c:pt>
                <c:pt idx="36551">
                  <c:v>365438.31</c:v>
                </c:pt>
                <c:pt idx="36552">
                  <c:v>365448.31</c:v>
                </c:pt>
                <c:pt idx="36553">
                  <c:v>365458.34</c:v>
                </c:pt>
                <c:pt idx="36554">
                  <c:v>365468.31</c:v>
                </c:pt>
                <c:pt idx="36555">
                  <c:v>365478.34</c:v>
                </c:pt>
                <c:pt idx="36556">
                  <c:v>365488.31</c:v>
                </c:pt>
                <c:pt idx="36557">
                  <c:v>365498.31</c:v>
                </c:pt>
                <c:pt idx="36558">
                  <c:v>365508.31</c:v>
                </c:pt>
                <c:pt idx="36559">
                  <c:v>365518.31</c:v>
                </c:pt>
                <c:pt idx="36560">
                  <c:v>365528.31</c:v>
                </c:pt>
                <c:pt idx="36561">
                  <c:v>365538.31</c:v>
                </c:pt>
                <c:pt idx="36562">
                  <c:v>365548.31</c:v>
                </c:pt>
                <c:pt idx="36563">
                  <c:v>365558.31</c:v>
                </c:pt>
                <c:pt idx="36564">
                  <c:v>365568.31</c:v>
                </c:pt>
                <c:pt idx="36565">
                  <c:v>365578.31</c:v>
                </c:pt>
                <c:pt idx="36566">
                  <c:v>365588.31</c:v>
                </c:pt>
                <c:pt idx="36567">
                  <c:v>365598.31</c:v>
                </c:pt>
                <c:pt idx="36568">
                  <c:v>365608.31</c:v>
                </c:pt>
                <c:pt idx="36569">
                  <c:v>365618.28</c:v>
                </c:pt>
                <c:pt idx="36570">
                  <c:v>365628.31</c:v>
                </c:pt>
                <c:pt idx="36571">
                  <c:v>365638.28</c:v>
                </c:pt>
                <c:pt idx="36572">
                  <c:v>365648.31</c:v>
                </c:pt>
                <c:pt idx="36573">
                  <c:v>365658.31</c:v>
                </c:pt>
                <c:pt idx="36574">
                  <c:v>365668.28</c:v>
                </c:pt>
                <c:pt idx="36575">
                  <c:v>365678.31</c:v>
                </c:pt>
                <c:pt idx="36576">
                  <c:v>365688.28</c:v>
                </c:pt>
                <c:pt idx="36577">
                  <c:v>365698.28</c:v>
                </c:pt>
                <c:pt idx="36578">
                  <c:v>365708.28</c:v>
                </c:pt>
                <c:pt idx="36579">
                  <c:v>365718.28</c:v>
                </c:pt>
                <c:pt idx="36580">
                  <c:v>365728.25</c:v>
                </c:pt>
                <c:pt idx="36581">
                  <c:v>365738.28</c:v>
                </c:pt>
                <c:pt idx="36582">
                  <c:v>365748.25</c:v>
                </c:pt>
                <c:pt idx="36583">
                  <c:v>365758.28</c:v>
                </c:pt>
                <c:pt idx="36584">
                  <c:v>365768.28</c:v>
                </c:pt>
                <c:pt idx="36585">
                  <c:v>365778.25</c:v>
                </c:pt>
                <c:pt idx="36586">
                  <c:v>365788.28</c:v>
                </c:pt>
                <c:pt idx="36587">
                  <c:v>365798.25</c:v>
                </c:pt>
                <c:pt idx="36588">
                  <c:v>365808.25</c:v>
                </c:pt>
                <c:pt idx="36589">
                  <c:v>365818.25</c:v>
                </c:pt>
                <c:pt idx="36590">
                  <c:v>365828.25</c:v>
                </c:pt>
                <c:pt idx="36591">
                  <c:v>365838.25</c:v>
                </c:pt>
                <c:pt idx="36592">
                  <c:v>365848.25</c:v>
                </c:pt>
                <c:pt idx="36593">
                  <c:v>365858.25</c:v>
                </c:pt>
                <c:pt idx="36594">
                  <c:v>365868.25</c:v>
                </c:pt>
                <c:pt idx="36595">
                  <c:v>365878.25</c:v>
                </c:pt>
                <c:pt idx="36596">
                  <c:v>365888.25</c:v>
                </c:pt>
                <c:pt idx="36597">
                  <c:v>365898.25</c:v>
                </c:pt>
                <c:pt idx="36598">
                  <c:v>365908.25</c:v>
                </c:pt>
                <c:pt idx="36599">
                  <c:v>365918.25</c:v>
                </c:pt>
                <c:pt idx="36600">
                  <c:v>365928.22</c:v>
                </c:pt>
                <c:pt idx="36601">
                  <c:v>365938.25</c:v>
                </c:pt>
                <c:pt idx="36602">
                  <c:v>365948.22</c:v>
                </c:pt>
                <c:pt idx="36603">
                  <c:v>365958.25</c:v>
                </c:pt>
                <c:pt idx="36604">
                  <c:v>365968.25</c:v>
                </c:pt>
                <c:pt idx="36605">
                  <c:v>365978.22</c:v>
                </c:pt>
                <c:pt idx="36606">
                  <c:v>365988.25</c:v>
                </c:pt>
                <c:pt idx="36607">
                  <c:v>365998.22</c:v>
                </c:pt>
                <c:pt idx="36608">
                  <c:v>366008.22</c:v>
                </c:pt>
                <c:pt idx="36609">
                  <c:v>366018.22</c:v>
                </c:pt>
                <c:pt idx="36610">
                  <c:v>366028.22</c:v>
                </c:pt>
                <c:pt idx="36611">
                  <c:v>366038.19</c:v>
                </c:pt>
                <c:pt idx="36612">
                  <c:v>366048.22</c:v>
                </c:pt>
                <c:pt idx="36613">
                  <c:v>366058.19</c:v>
                </c:pt>
                <c:pt idx="36614">
                  <c:v>366068.22</c:v>
                </c:pt>
                <c:pt idx="36615">
                  <c:v>366078.22</c:v>
                </c:pt>
                <c:pt idx="36616">
                  <c:v>366088.19</c:v>
                </c:pt>
                <c:pt idx="36617">
                  <c:v>366098.22</c:v>
                </c:pt>
                <c:pt idx="36618">
                  <c:v>366108.19</c:v>
                </c:pt>
                <c:pt idx="36619">
                  <c:v>366118.19</c:v>
                </c:pt>
                <c:pt idx="36620">
                  <c:v>366128.19</c:v>
                </c:pt>
                <c:pt idx="36621">
                  <c:v>366138.19</c:v>
                </c:pt>
                <c:pt idx="36622">
                  <c:v>366148.19</c:v>
                </c:pt>
                <c:pt idx="36623">
                  <c:v>366158.19</c:v>
                </c:pt>
                <c:pt idx="36624">
                  <c:v>366168.19</c:v>
                </c:pt>
                <c:pt idx="36625">
                  <c:v>366178.19</c:v>
                </c:pt>
                <c:pt idx="36626">
                  <c:v>366188.19</c:v>
                </c:pt>
                <c:pt idx="36627">
                  <c:v>366198.19</c:v>
                </c:pt>
                <c:pt idx="36628">
                  <c:v>366208.19</c:v>
                </c:pt>
                <c:pt idx="36629">
                  <c:v>366218.19</c:v>
                </c:pt>
                <c:pt idx="36630">
                  <c:v>366228.19</c:v>
                </c:pt>
                <c:pt idx="36631">
                  <c:v>366238.19</c:v>
                </c:pt>
                <c:pt idx="36632">
                  <c:v>366248.19</c:v>
                </c:pt>
                <c:pt idx="36633">
                  <c:v>366258.16</c:v>
                </c:pt>
                <c:pt idx="36634">
                  <c:v>366268.19</c:v>
                </c:pt>
                <c:pt idx="36635">
                  <c:v>366278.19</c:v>
                </c:pt>
                <c:pt idx="36636">
                  <c:v>366288.16</c:v>
                </c:pt>
                <c:pt idx="36637">
                  <c:v>366298.19</c:v>
                </c:pt>
                <c:pt idx="36638">
                  <c:v>366308.16</c:v>
                </c:pt>
                <c:pt idx="36639">
                  <c:v>366318.19</c:v>
                </c:pt>
                <c:pt idx="36640">
                  <c:v>366328.16</c:v>
                </c:pt>
                <c:pt idx="36641">
                  <c:v>366338.16</c:v>
                </c:pt>
                <c:pt idx="36642">
                  <c:v>366348.16</c:v>
                </c:pt>
                <c:pt idx="36643">
                  <c:v>366358.16</c:v>
                </c:pt>
                <c:pt idx="36644">
                  <c:v>366368.13</c:v>
                </c:pt>
                <c:pt idx="36645">
                  <c:v>366378.16</c:v>
                </c:pt>
                <c:pt idx="36646">
                  <c:v>366388.16</c:v>
                </c:pt>
                <c:pt idx="36647">
                  <c:v>366398.13</c:v>
                </c:pt>
                <c:pt idx="36648">
                  <c:v>366408.16</c:v>
                </c:pt>
                <c:pt idx="36649">
                  <c:v>366418.13</c:v>
                </c:pt>
                <c:pt idx="36650">
                  <c:v>366428.15999999997</c:v>
                </c:pt>
                <c:pt idx="36651">
                  <c:v>366438.13</c:v>
                </c:pt>
                <c:pt idx="36652">
                  <c:v>366448.13</c:v>
                </c:pt>
                <c:pt idx="36653">
                  <c:v>366458.13</c:v>
                </c:pt>
                <c:pt idx="36654">
                  <c:v>366468.13</c:v>
                </c:pt>
                <c:pt idx="36655">
                  <c:v>366478.13</c:v>
                </c:pt>
                <c:pt idx="36656">
                  <c:v>366488.13</c:v>
                </c:pt>
                <c:pt idx="36657">
                  <c:v>366498.13</c:v>
                </c:pt>
                <c:pt idx="36658">
                  <c:v>366508.13</c:v>
                </c:pt>
                <c:pt idx="36659">
                  <c:v>366518.13</c:v>
                </c:pt>
                <c:pt idx="36660">
                  <c:v>366528.13</c:v>
                </c:pt>
                <c:pt idx="36661">
                  <c:v>366538.13</c:v>
                </c:pt>
                <c:pt idx="36662">
                  <c:v>366548.13</c:v>
                </c:pt>
                <c:pt idx="36663">
                  <c:v>366558.13</c:v>
                </c:pt>
                <c:pt idx="36664">
                  <c:v>366568.09</c:v>
                </c:pt>
                <c:pt idx="36665">
                  <c:v>366578.13</c:v>
                </c:pt>
                <c:pt idx="36666">
                  <c:v>366588.13</c:v>
                </c:pt>
                <c:pt idx="36667">
                  <c:v>366598.09</c:v>
                </c:pt>
                <c:pt idx="36668">
                  <c:v>366608.13</c:v>
                </c:pt>
                <c:pt idx="36669">
                  <c:v>366618.09</c:v>
                </c:pt>
                <c:pt idx="36670">
                  <c:v>366628.13</c:v>
                </c:pt>
                <c:pt idx="36671">
                  <c:v>366638.09</c:v>
                </c:pt>
                <c:pt idx="36672">
                  <c:v>366648.09</c:v>
                </c:pt>
                <c:pt idx="36673">
                  <c:v>366658.09</c:v>
                </c:pt>
                <c:pt idx="36674">
                  <c:v>366668.09</c:v>
                </c:pt>
                <c:pt idx="36675">
                  <c:v>366678.06</c:v>
                </c:pt>
                <c:pt idx="36676">
                  <c:v>366688.09</c:v>
                </c:pt>
                <c:pt idx="36677">
                  <c:v>366698.09</c:v>
                </c:pt>
                <c:pt idx="36678">
                  <c:v>366708.09</c:v>
                </c:pt>
                <c:pt idx="36679">
                  <c:v>366718.09</c:v>
                </c:pt>
                <c:pt idx="36680">
                  <c:v>366728.06</c:v>
                </c:pt>
                <c:pt idx="36681">
                  <c:v>366738.09</c:v>
                </c:pt>
                <c:pt idx="36682">
                  <c:v>366748.06</c:v>
                </c:pt>
                <c:pt idx="36683">
                  <c:v>366758.06</c:v>
                </c:pt>
                <c:pt idx="36684">
                  <c:v>366768.06</c:v>
                </c:pt>
                <c:pt idx="36685">
                  <c:v>366778.06</c:v>
                </c:pt>
                <c:pt idx="36686">
                  <c:v>366788.06</c:v>
                </c:pt>
                <c:pt idx="36687">
                  <c:v>366798.06</c:v>
                </c:pt>
                <c:pt idx="36688">
                  <c:v>366808.06</c:v>
                </c:pt>
                <c:pt idx="36689">
                  <c:v>366818.06</c:v>
                </c:pt>
                <c:pt idx="36690">
                  <c:v>366828.06</c:v>
                </c:pt>
                <c:pt idx="36691">
                  <c:v>366838.06</c:v>
                </c:pt>
                <c:pt idx="36692">
                  <c:v>366848.06</c:v>
                </c:pt>
                <c:pt idx="36693">
                  <c:v>366858.06</c:v>
                </c:pt>
                <c:pt idx="36694">
                  <c:v>366868.06</c:v>
                </c:pt>
                <c:pt idx="36695">
                  <c:v>366878.03</c:v>
                </c:pt>
                <c:pt idx="36696">
                  <c:v>366888.06</c:v>
                </c:pt>
                <c:pt idx="36697">
                  <c:v>366898.06</c:v>
                </c:pt>
                <c:pt idx="36698">
                  <c:v>366908.06</c:v>
                </c:pt>
                <c:pt idx="36699">
                  <c:v>366918.06</c:v>
                </c:pt>
                <c:pt idx="36700">
                  <c:v>366928.03</c:v>
                </c:pt>
                <c:pt idx="36701">
                  <c:v>366938.06</c:v>
                </c:pt>
                <c:pt idx="36702">
                  <c:v>366948.03</c:v>
                </c:pt>
                <c:pt idx="36703">
                  <c:v>366958.03</c:v>
                </c:pt>
                <c:pt idx="36704">
                  <c:v>366968.03</c:v>
                </c:pt>
                <c:pt idx="36705">
                  <c:v>366978.03</c:v>
                </c:pt>
                <c:pt idx="36706">
                  <c:v>366988</c:v>
                </c:pt>
                <c:pt idx="36707">
                  <c:v>366998.03</c:v>
                </c:pt>
                <c:pt idx="36708">
                  <c:v>367008.03</c:v>
                </c:pt>
                <c:pt idx="36709">
                  <c:v>367018.03</c:v>
                </c:pt>
                <c:pt idx="36710">
                  <c:v>367028.03</c:v>
                </c:pt>
                <c:pt idx="36711">
                  <c:v>367038</c:v>
                </c:pt>
                <c:pt idx="36712">
                  <c:v>367048.03</c:v>
                </c:pt>
                <c:pt idx="36713">
                  <c:v>367058</c:v>
                </c:pt>
                <c:pt idx="36714">
                  <c:v>367068</c:v>
                </c:pt>
                <c:pt idx="36715">
                  <c:v>367078</c:v>
                </c:pt>
                <c:pt idx="36716">
                  <c:v>367088</c:v>
                </c:pt>
                <c:pt idx="36717">
                  <c:v>367098</c:v>
                </c:pt>
                <c:pt idx="36718">
                  <c:v>367108</c:v>
                </c:pt>
                <c:pt idx="36719">
                  <c:v>367118</c:v>
                </c:pt>
                <c:pt idx="36720">
                  <c:v>367128</c:v>
                </c:pt>
                <c:pt idx="36721">
                  <c:v>367138</c:v>
                </c:pt>
                <c:pt idx="36722">
                  <c:v>367148</c:v>
                </c:pt>
                <c:pt idx="36723">
                  <c:v>367158</c:v>
                </c:pt>
                <c:pt idx="36724">
                  <c:v>367168</c:v>
                </c:pt>
                <c:pt idx="36725">
                  <c:v>367178</c:v>
                </c:pt>
                <c:pt idx="36726">
                  <c:v>367187.97</c:v>
                </c:pt>
                <c:pt idx="36727">
                  <c:v>367198</c:v>
                </c:pt>
                <c:pt idx="36728">
                  <c:v>367208</c:v>
                </c:pt>
                <c:pt idx="36729">
                  <c:v>367218</c:v>
                </c:pt>
                <c:pt idx="36730">
                  <c:v>367228</c:v>
                </c:pt>
                <c:pt idx="36731">
                  <c:v>367237.97</c:v>
                </c:pt>
                <c:pt idx="36732">
                  <c:v>367248</c:v>
                </c:pt>
                <c:pt idx="36733">
                  <c:v>367257.97</c:v>
                </c:pt>
                <c:pt idx="36734">
                  <c:v>367267.97</c:v>
                </c:pt>
                <c:pt idx="36735">
                  <c:v>367277.97</c:v>
                </c:pt>
                <c:pt idx="36736">
                  <c:v>367287.97</c:v>
                </c:pt>
                <c:pt idx="36737">
                  <c:v>367297.97</c:v>
                </c:pt>
                <c:pt idx="36738">
                  <c:v>367307.97</c:v>
                </c:pt>
                <c:pt idx="36739">
                  <c:v>367317.97</c:v>
                </c:pt>
                <c:pt idx="36740">
                  <c:v>367327.97</c:v>
                </c:pt>
                <c:pt idx="36741">
                  <c:v>367337.97</c:v>
                </c:pt>
                <c:pt idx="36742">
                  <c:v>367347.94</c:v>
                </c:pt>
                <c:pt idx="36743">
                  <c:v>367357.97</c:v>
                </c:pt>
                <c:pt idx="36744">
                  <c:v>367367.94</c:v>
                </c:pt>
                <c:pt idx="36745">
                  <c:v>367377.97</c:v>
                </c:pt>
                <c:pt idx="36746">
                  <c:v>367387.94</c:v>
                </c:pt>
                <c:pt idx="36747">
                  <c:v>367397.94</c:v>
                </c:pt>
                <c:pt idx="36748">
                  <c:v>367407.97</c:v>
                </c:pt>
                <c:pt idx="36749">
                  <c:v>367417.94</c:v>
                </c:pt>
                <c:pt idx="36750">
                  <c:v>367427.94</c:v>
                </c:pt>
                <c:pt idx="36751">
                  <c:v>367437.94</c:v>
                </c:pt>
                <c:pt idx="36752">
                  <c:v>367447.94</c:v>
                </c:pt>
                <c:pt idx="36753">
                  <c:v>367457.94</c:v>
                </c:pt>
                <c:pt idx="36754">
                  <c:v>367467.94</c:v>
                </c:pt>
                <c:pt idx="36755">
                  <c:v>367477.94</c:v>
                </c:pt>
                <c:pt idx="36756">
                  <c:v>367487.94</c:v>
                </c:pt>
                <c:pt idx="36757">
                  <c:v>367497.94</c:v>
                </c:pt>
                <c:pt idx="36758">
                  <c:v>367507.94</c:v>
                </c:pt>
                <c:pt idx="36759">
                  <c:v>367517.94</c:v>
                </c:pt>
                <c:pt idx="36760">
                  <c:v>367527.94</c:v>
                </c:pt>
                <c:pt idx="36761">
                  <c:v>367537.94</c:v>
                </c:pt>
                <c:pt idx="36762">
                  <c:v>367547.91</c:v>
                </c:pt>
                <c:pt idx="36763">
                  <c:v>367557.94</c:v>
                </c:pt>
                <c:pt idx="36764">
                  <c:v>367567.91</c:v>
                </c:pt>
                <c:pt idx="36765">
                  <c:v>367577.94</c:v>
                </c:pt>
                <c:pt idx="36766">
                  <c:v>367587.91</c:v>
                </c:pt>
                <c:pt idx="36767">
                  <c:v>367597.91</c:v>
                </c:pt>
                <c:pt idx="36768">
                  <c:v>367607.91</c:v>
                </c:pt>
                <c:pt idx="36769">
                  <c:v>367617.91</c:v>
                </c:pt>
                <c:pt idx="36770">
                  <c:v>367627.91</c:v>
                </c:pt>
                <c:pt idx="36771">
                  <c:v>367637.91</c:v>
                </c:pt>
                <c:pt idx="36772">
                  <c:v>367647.91</c:v>
                </c:pt>
                <c:pt idx="36773">
                  <c:v>367657.88</c:v>
                </c:pt>
                <c:pt idx="36774">
                  <c:v>367667.91</c:v>
                </c:pt>
                <c:pt idx="36775">
                  <c:v>367677.88</c:v>
                </c:pt>
                <c:pt idx="36776">
                  <c:v>367687.91</c:v>
                </c:pt>
                <c:pt idx="36777">
                  <c:v>367697.88</c:v>
                </c:pt>
                <c:pt idx="36778">
                  <c:v>367707.88</c:v>
                </c:pt>
                <c:pt idx="36779">
                  <c:v>367717.91</c:v>
                </c:pt>
                <c:pt idx="36780">
                  <c:v>367727.88</c:v>
                </c:pt>
                <c:pt idx="36781">
                  <c:v>367737.88</c:v>
                </c:pt>
                <c:pt idx="36782">
                  <c:v>367747.88</c:v>
                </c:pt>
                <c:pt idx="36783">
                  <c:v>367757.88</c:v>
                </c:pt>
                <c:pt idx="36784">
                  <c:v>367767.88</c:v>
                </c:pt>
                <c:pt idx="36785">
                  <c:v>367777.88</c:v>
                </c:pt>
                <c:pt idx="36786">
                  <c:v>367787.88</c:v>
                </c:pt>
                <c:pt idx="36787">
                  <c:v>367797.88</c:v>
                </c:pt>
                <c:pt idx="36788">
                  <c:v>367807.88</c:v>
                </c:pt>
                <c:pt idx="36789">
                  <c:v>367817.88</c:v>
                </c:pt>
                <c:pt idx="36790">
                  <c:v>367827.88</c:v>
                </c:pt>
                <c:pt idx="36791">
                  <c:v>367837.88</c:v>
                </c:pt>
                <c:pt idx="36792">
                  <c:v>367847.88</c:v>
                </c:pt>
                <c:pt idx="36793">
                  <c:v>367857.84</c:v>
                </c:pt>
                <c:pt idx="36794">
                  <c:v>367867.88</c:v>
                </c:pt>
                <c:pt idx="36795">
                  <c:v>367877.84</c:v>
                </c:pt>
                <c:pt idx="36796">
                  <c:v>367887.88</c:v>
                </c:pt>
                <c:pt idx="36797">
                  <c:v>367897.84</c:v>
                </c:pt>
                <c:pt idx="36798">
                  <c:v>367907.84000000003</c:v>
                </c:pt>
                <c:pt idx="36799">
                  <c:v>367917.88</c:v>
                </c:pt>
                <c:pt idx="36800">
                  <c:v>367927.84</c:v>
                </c:pt>
                <c:pt idx="36801">
                  <c:v>367937.84</c:v>
                </c:pt>
                <c:pt idx="36802">
                  <c:v>367947.84</c:v>
                </c:pt>
                <c:pt idx="36803">
                  <c:v>367957.84</c:v>
                </c:pt>
                <c:pt idx="36804">
                  <c:v>367967.84</c:v>
                </c:pt>
                <c:pt idx="36805">
                  <c:v>367977.84</c:v>
                </c:pt>
                <c:pt idx="36806">
                  <c:v>367987.81</c:v>
                </c:pt>
                <c:pt idx="36807">
                  <c:v>367997.84</c:v>
                </c:pt>
                <c:pt idx="36808">
                  <c:v>368007.81</c:v>
                </c:pt>
                <c:pt idx="36809">
                  <c:v>368017.81</c:v>
                </c:pt>
                <c:pt idx="36810">
                  <c:v>368027.84</c:v>
                </c:pt>
                <c:pt idx="36811">
                  <c:v>368037.81</c:v>
                </c:pt>
                <c:pt idx="36812">
                  <c:v>368047.84</c:v>
                </c:pt>
                <c:pt idx="36813">
                  <c:v>368057.81</c:v>
                </c:pt>
                <c:pt idx="36814">
                  <c:v>368067.81</c:v>
                </c:pt>
                <c:pt idx="36815">
                  <c:v>368077.81</c:v>
                </c:pt>
                <c:pt idx="36816">
                  <c:v>368087.81</c:v>
                </c:pt>
                <c:pt idx="36817">
                  <c:v>368097.81</c:v>
                </c:pt>
                <c:pt idx="36818">
                  <c:v>368107.81</c:v>
                </c:pt>
                <c:pt idx="36819">
                  <c:v>368117.81</c:v>
                </c:pt>
                <c:pt idx="36820">
                  <c:v>368127.81</c:v>
                </c:pt>
                <c:pt idx="36821">
                  <c:v>368137.81</c:v>
                </c:pt>
                <c:pt idx="36822">
                  <c:v>368147.81</c:v>
                </c:pt>
                <c:pt idx="36823">
                  <c:v>368157.81</c:v>
                </c:pt>
                <c:pt idx="36824">
                  <c:v>368167.81</c:v>
                </c:pt>
                <c:pt idx="36825">
                  <c:v>368177.81</c:v>
                </c:pt>
                <c:pt idx="36826">
                  <c:v>368187.78</c:v>
                </c:pt>
                <c:pt idx="36827">
                  <c:v>368197.81</c:v>
                </c:pt>
                <c:pt idx="36828">
                  <c:v>368207.78</c:v>
                </c:pt>
                <c:pt idx="36829">
                  <c:v>368217.78</c:v>
                </c:pt>
                <c:pt idx="36830">
                  <c:v>368227.81</c:v>
                </c:pt>
                <c:pt idx="36831">
                  <c:v>368237.78</c:v>
                </c:pt>
                <c:pt idx="36832">
                  <c:v>368247.81</c:v>
                </c:pt>
                <c:pt idx="36833">
                  <c:v>368257.78</c:v>
                </c:pt>
                <c:pt idx="36834">
                  <c:v>368267.78</c:v>
                </c:pt>
                <c:pt idx="36835">
                  <c:v>368277.78</c:v>
                </c:pt>
                <c:pt idx="36836">
                  <c:v>368287.78</c:v>
                </c:pt>
                <c:pt idx="36837">
                  <c:v>368297.75</c:v>
                </c:pt>
                <c:pt idx="36838">
                  <c:v>368307.78</c:v>
                </c:pt>
                <c:pt idx="36839">
                  <c:v>368317.75</c:v>
                </c:pt>
                <c:pt idx="36840">
                  <c:v>368327.75</c:v>
                </c:pt>
                <c:pt idx="36841">
                  <c:v>368337.78</c:v>
                </c:pt>
                <c:pt idx="36842">
                  <c:v>368347.75</c:v>
                </c:pt>
                <c:pt idx="36843">
                  <c:v>368357.78</c:v>
                </c:pt>
                <c:pt idx="36844">
                  <c:v>368367.75</c:v>
                </c:pt>
                <c:pt idx="36845">
                  <c:v>368377.75</c:v>
                </c:pt>
                <c:pt idx="36846">
                  <c:v>368387.75</c:v>
                </c:pt>
                <c:pt idx="36847">
                  <c:v>368397.75</c:v>
                </c:pt>
                <c:pt idx="36848">
                  <c:v>368407.75</c:v>
                </c:pt>
                <c:pt idx="36849">
                  <c:v>368417.75</c:v>
                </c:pt>
                <c:pt idx="36850">
                  <c:v>368427.75</c:v>
                </c:pt>
                <c:pt idx="36851">
                  <c:v>368437.75</c:v>
                </c:pt>
                <c:pt idx="36852">
                  <c:v>368447.75</c:v>
                </c:pt>
                <c:pt idx="36853">
                  <c:v>368457.75</c:v>
                </c:pt>
                <c:pt idx="36854">
                  <c:v>368467.75</c:v>
                </c:pt>
                <c:pt idx="36855">
                  <c:v>368477.75</c:v>
                </c:pt>
                <c:pt idx="36856">
                  <c:v>368487.75</c:v>
                </c:pt>
                <c:pt idx="36857">
                  <c:v>368497.72</c:v>
                </c:pt>
                <c:pt idx="36858">
                  <c:v>368507.75</c:v>
                </c:pt>
                <c:pt idx="36859">
                  <c:v>368517.72</c:v>
                </c:pt>
                <c:pt idx="36860">
                  <c:v>368527.72</c:v>
                </c:pt>
                <c:pt idx="36861">
                  <c:v>368537.75</c:v>
                </c:pt>
                <c:pt idx="36862">
                  <c:v>368547.72</c:v>
                </c:pt>
                <c:pt idx="36863">
                  <c:v>368557.75</c:v>
                </c:pt>
                <c:pt idx="36864">
                  <c:v>368567.72</c:v>
                </c:pt>
                <c:pt idx="36865">
                  <c:v>368577.72</c:v>
                </c:pt>
                <c:pt idx="36866">
                  <c:v>368587.72</c:v>
                </c:pt>
                <c:pt idx="36867">
                  <c:v>368597.72</c:v>
                </c:pt>
                <c:pt idx="36868">
                  <c:v>368607.69</c:v>
                </c:pt>
                <c:pt idx="36869">
                  <c:v>368617.72</c:v>
                </c:pt>
                <c:pt idx="36870">
                  <c:v>368627.69</c:v>
                </c:pt>
                <c:pt idx="36871">
                  <c:v>368637.72</c:v>
                </c:pt>
                <c:pt idx="36872">
                  <c:v>368647.72</c:v>
                </c:pt>
                <c:pt idx="36873">
                  <c:v>368657.69</c:v>
                </c:pt>
                <c:pt idx="36874">
                  <c:v>368667.72</c:v>
                </c:pt>
                <c:pt idx="36875">
                  <c:v>368677.69</c:v>
                </c:pt>
                <c:pt idx="36876">
                  <c:v>368687.69</c:v>
                </c:pt>
                <c:pt idx="36877">
                  <c:v>368697.69</c:v>
                </c:pt>
                <c:pt idx="36878">
                  <c:v>368707.69</c:v>
                </c:pt>
                <c:pt idx="36879">
                  <c:v>368717.69</c:v>
                </c:pt>
                <c:pt idx="36880">
                  <c:v>368727.69</c:v>
                </c:pt>
                <c:pt idx="36881">
                  <c:v>368737.69</c:v>
                </c:pt>
                <c:pt idx="36882">
                  <c:v>368747.69</c:v>
                </c:pt>
                <c:pt idx="36883">
                  <c:v>368757.69</c:v>
                </c:pt>
                <c:pt idx="36884">
                  <c:v>368767.69</c:v>
                </c:pt>
                <c:pt idx="36885">
                  <c:v>368777.69</c:v>
                </c:pt>
                <c:pt idx="36886">
                  <c:v>368787.69</c:v>
                </c:pt>
                <c:pt idx="36887">
                  <c:v>368797.69</c:v>
                </c:pt>
                <c:pt idx="36888">
                  <c:v>368807.66</c:v>
                </c:pt>
                <c:pt idx="36889">
                  <c:v>368817.69</c:v>
                </c:pt>
                <c:pt idx="36890">
                  <c:v>368827.66</c:v>
                </c:pt>
                <c:pt idx="36891">
                  <c:v>368837.69</c:v>
                </c:pt>
                <c:pt idx="36892">
                  <c:v>368847.69</c:v>
                </c:pt>
                <c:pt idx="36893">
                  <c:v>368857.66</c:v>
                </c:pt>
                <c:pt idx="36894">
                  <c:v>368867.69</c:v>
                </c:pt>
                <c:pt idx="36895">
                  <c:v>368877.66</c:v>
                </c:pt>
                <c:pt idx="36896">
                  <c:v>368887.66</c:v>
                </c:pt>
                <c:pt idx="36897">
                  <c:v>368897.66</c:v>
                </c:pt>
                <c:pt idx="36898">
                  <c:v>368907.66</c:v>
                </c:pt>
                <c:pt idx="36899">
                  <c:v>368917.63</c:v>
                </c:pt>
                <c:pt idx="36900">
                  <c:v>368927.66</c:v>
                </c:pt>
                <c:pt idx="36901">
                  <c:v>368937.66</c:v>
                </c:pt>
                <c:pt idx="36902">
                  <c:v>368947.66</c:v>
                </c:pt>
                <c:pt idx="36903">
                  <c:v>368957.66</c:v>
                </c:pt>
                <c:pt idx="36904">
                  <c:v>368967.63</c:v>
                </c:pt>
                <c:pt idx="36905">
                  <c:v>368977.66</c:v>
                </c:pt>
                <c:pt idx="36906">
                  <c:v>368987.63</c:v>
                </c:pt>
                <c:pt idx="36907">
                  <c:v>368997.63</c:v>
                </c:pt>
                <c:pt idx="36908">
                  <c:v>369007.63</c:v>
                </c:pt>
                <c:pt idx="36909">
                  <c:v>369017.63</c:v>
                </c:pt>
                <c:pt idx="36910">
                  <c:v>369027.63</c:v>
                </c:pt>
                <c:pt idx="36911">
                  <c:v>369037.63</c:v>
                </c:pt>
                <c:pt idx="36912">
                  <c:v>369047.63</c:v>
                </c:pt>
                <c:pt idx="36913">
                  <c:v>369057.63</c:v>
                </c:pt>
                <c:pt idx="36914">
                  <c:v>369067.63</c:v>
                </c:pt>
                <c:pt idx="36915">
                  <c:v>369077.63</c:v>
                </c:pt>
                <c:pt idx="36916">
                  <c:v>369087.63</c:v>
                </c:pt>
                <c:pt idx="36917">
                  <c:v>369097.63</c:v>
                </c:pt>
                <c:pt idx="36918">
                  <c:v>369107.63</c:v>
                </c:pt>
                <c:pt idx="36919">
                  <c:v>369117.59</c:v>
                </c:pt>
                <c:pt idx="36920">
                  <c:v>369127.63</c:v>
                </c:pt>
                <c:pt idx="36921">
                  <c:v>369137.59</c:v>
                </c:pt>
                <c:pt idx="36922">
                  <c:v>369147.63</c:v>
                </c:pt>
                <c:pt idx="36923">
                  <c:v>369157.63</c:v>
                </c:pt>
                <c:pt idx="36924">
                  <c:v>369167.59</c:v>
                </c:pt>
                <c:pt idx="36925">
                  <c:v>369177.63</c:v>
                </c:pt>
                <c:pt idx="36926">
                  <c:v>369187.59</c:v>
                </c:pt>
                <c:pt idx="36927">
                  <c:v>369197.59</c:v>
                </c:pt>
                <c:pt idx="36928">
                  <c:v>369207.59</c:v>
                </c:pt>
                <c:pt idx="36929">
                  <c:v>369217.59</c:v>
                </c:pt>
                <c:pt idx="36930">
                  <c:v>369227.59</c:v>
                </c:pt>
                <c:pt idx="36931">
                  <c:v>369237.59</c:v>
                </c:pt>
                <c:pt idx="36932">
                  <c:v>369247.59</c:v>
                </c:pt>
                <c:pt idx="36933">
                  <c:v>369257.59</c:v>
                </c:pt>
                <c:pt idx="36934">
                  <c:v>369267.59</c:v>
                </c:pt>
                <c:pt idx="36935">
                  <c:v>369277.56</c:v>
                </c:pt>
                <c:pt idx="36936">
                  <c:v>369287.59</c:v>
                </c:pt>
                <c:pt idx="36937">
                  <c:v>369297.56</c:v>
                </c:pt>
                <c:pt idx="36938">
                  <c:v>369307.59</c:v>
                </c:pt>
                <c:pt idx="36939">
                  <c:v>369317.56</c:v>
                </c:pt>
                <c:pt idx="36940">
                  <c:v>369327.56</c:v>
                </c:pt>
                <c:pt idx="36941">
                  <c:v>369337.56</c:v>
                </c:pt>
                <c:pt idx="36942">
                  <c:v>369347.56</c:v>
                </c:pt>
                <c:pt idx="36943">
                  <c:v>369357.56</c:v>
                </c:pt>
                <c:pt idx="36944">
                  <c:v>369367.56</c:v>
                </c:pt>
                <c:pt idx="36945">
                  <c:v>369377.56</c:v>
                </c:pt>
                <c:pt idx="36946">
                  <c:v>369387.56</c:v>
                </c:pt>
                <c:pt idx="36947">
                  <c:v>369397.56</c:v>
                </c:pt>
                <c:pt idx="36948">
                  <c:v>369407.56</c:v>
                </c:pt>
                <c:pt idx="36949">
                  <c:v>369417.56</c:v>
                </c:pt>
                <c:pt idx="36950">
                  <c:v>369427.56</c:v>
                </c:pt>
                <c:pt idx="36951">
                  <c:v>369437.56</c:v>
                </c:pt>
                <c:pt idx="36952">
                  <c:v>369447.56</c:v>
                </c:pt>
                <c:pt idx="36953">
                  <c:v>369457.56</c:v>
                </c:pt>
                <c:pt idx="36954">
                  <c:v>369467.56</c:v>
                </c:pt>
                <c:pt idx="36955">
                  <c:v>369477.53</c:v>
                </c:pt>
                <c:pt idx="36956">
                  <c:v>369487.56</c:v>
                </c:pt>
                <c:pt idx="36957">
                  <c:v>369497.53</c:v>
                </c:pt>
                <c:pt idx="36958">
                  <c:v>369507.56</c:v>
                </c:pt>
                <c:pt idx="36959">
                  <c:v>369517.53</c:v>
                </c:pt>
                <c:pt idx="36960">
                  <c:v>369527.53</c:v>
                </c:pt>
                <c:pt idx="36961">
                  <c:v>369537.53</c:v>
                </c:pt>
                <c:pt idx="36962">
                  <c:v>369547.53</c:v>
                </c:pt>
                <c:pt idx="36963">
                  <c:v>369557.53</c:v>
                </c:pt>
                <c:pt idx="36964">
                  <c:v>369567.53</c:v>
                </c:pt>
                <c:pt idx="36965">
                  <c:v>369577.53</c:v>
                </c:pt>
                <c:pt idx="36966">
                  <c:v>369587.5</c:v>
                </c:pt>
                <c:pt idx="36967">
                  <c:v>369597.53</c:v>
                </c:pt>
                <c:pt idx="36968">
                  <c:v>369607.5</c:v>
                </c:pt>
                <c:pt idx="36969">
                  <c:v>369617.53</c:v>
                </c:pt>
                <c:pt idx="36970">
                  <c:v>369627.5</c:v>
                </c:pt>
                <c:pt idx="36971">
                  <c:v>369637.5</c:v>
                </c:pt>
                <c:pt idx="36972">
                  <c:v>369647.53</c:v>
                </c:pt>
                <c:pt idx="36973">
                  <c:v>369657.5</c:v>
                </c:pt>
                <c:pt idx="36974">
                  <c:v>369667.5</c:v>
                </c:pt>
                <c:pt idx="36975">
                  <c:v>369677.5</c:v>
                </c:pt>
                <c:pt idx="36976">
                  <c:v>369687.5</c:v>
                </c:pt>
                <c:pt idx="36977">
                  <c:v>369697.5</c:v>
                </c:pt>
                <c:pt idx="36978">
                  <c:v>369707.5</c:v>
                </c:pt>
                <c:pt idx="36979">
                  <c:v>369717.5</c:v>
                </c:pt>
                <c:pt idx="36980">
                  <c:v>369727.5</c:v>
                </c:pt>
                <c:pt idx="36981">
                  <c:v>369737.5</c:v>
                </c:pt>
                <c:pt idx="36982">
                  <c:v>369747.5</c:v>
                </c:pt>
                <c:pt idx="36983">
                  <c:v>369757.5</c:v>
                </c:pt>
                <c:pt idx="36984">
                  <c:v>369767.5</c:v>
                </c:pt>
                <c:pt idx="36985">
                  <c:v>369777.5</c:v>
                </c:pt>
                <c:pt idx="36986">
                  <c:v>369787.5</c:v>
                </c:pt>
                <c:pt idx="36987">
                  <c:v>369797.5</c:v>
                </c:pt>
                <c:pt idx="36988">
                  <c:v>369807.47</c:v>
                </c:pt>
                <c:pt idx="36989">
                  <c:v>369817.5</c:v>
                </c:pt>
                <c:pt idx="36990">
                  <c:v>369827.47</c:v>
                </c:pt>
                <c:pt idx="36991">
                  <c:v>369837.47</c:v>
                </c:pt>
                <c:pt idx="36992">
                  <c:v>369847.47</c:v>
                </c:pt>
                <c:pt idx="36993">
                  <c:v>369857.47</c:v>
                </c:pt>
                <c:pt idx="36994">
                  <c:v>369867.5</c:v>
                </c:pt>
                <c:pt idx="36995">
                  <c:v>369877.47</c:v>
                </c:pt>
                <c:pt idx="36996">
                  <c:v>369887.47</c:v>
                </c:pt>
                <c:pt idx="36997">
                  <c:v>369897.47</c:v>
                </c:pt>
                <c:pt idx="36998">
                  <c:v>369907.47</c:v>
                </c:pt>
                <c:pt idx="36999">
                  <c:v>369917.44</c:v>
                </c:pt>
                <c:pt idx="37000">
                  <c:v>369927.47</c:v>
                </c:pt>
                <c:pt idx="37001">
                  <c:v>369937.44</c:v>
                </c:pt>
                <c:pt idx="37002">
                  <c:v>369947.44</c:v>
                </c:pt>
                <c:pt idx="37003">
                  <c:v>369957.47</c:v>
                </c:pt>
                <c:pt idx="37004">
                  <c:v>369967.44</c:v>
                </c:pt>
                <c:pt idx="37005">
                  <c:v>369977.47</c:v>
                </c:pt>
                <c:pt idx="37006">
                  <c:v>369987.44</c:v>
                </c:pt>
                <c:pt idx="37007">
                  <c:v>369997.44</c:v>
                </c:pt>
                <c:pt idx="37008">
                  <c:v>370007.44</c:v>
                </c:pt>
                <c:pt idx="37009">
                  <c:v>370017.44</c:v>
                </c:pt>
                <c:pt idx="37010">
                  <c:v>370027.44</c:v>
                </c:pt>
                <c:pt idx="37011">
                  <c:v>370037.44</c:v>
                </c:pt>
                <c:pt idx="37012">
                  <c:v>370047.44</c:v>
                </c:pt>
                <c:pt idx="37013">
                  <c:v>370057.44</c:v>
                </c:pt>
                <c:pt idx="37014">
                  <c:v>370067.44</c:v>
                </c:pt>
                <c:pt idx="37015">
                  <c:v>370077.44</c:v>
                </c:pt>
                <c:pt idx="37016">
                  <c:v>370087.44</c:v>
                </c:pt>
                <c:pt idx="37017">
                  <c:v>370097.44</c:v>
                </c:pt>
                <c:pt idx="37018">
                  <c:v>370107.44</c:v>
                </c:pt>
                <c:pt idx="37019">
                  <c:v>370117.41</c:v>
                </c:pt>
                <c:pt idx="37020">
                  <c:v>370127.44</c:v>
                </c:pt>
                <c:pt idx="37021">
                  <c:v>370137.41</c:v>
                </c:pt>
                <c:pt idx="37022">
                  <c:v>370147.41</c:v>
                </c:pt>
                <c:pt idx="37023">
                  <c:v>370157.44</c:v>
                </c:pt>
                <c:pt idx="37024">
                  <c:v>370167.41</c:v>
                </c:pt>
                <c:pt idx="37025">
                  <c:v>370177.44</c:v>
                </c:pt>
                <c:pt idx="37026">
                  <c:v>370187.41</c:v>
                </c:pt>
                <c:pt idx="37027">
                  <c:v>370197.41</c:v>
                </c:pt>
                <c:pt idx="37028">
                  <c:v>370207.41</c:v>
                </c:pt>
                <c:pt idx="37029">
                  <c:v>370217.41</c:v>
                </c:pt>
                <c:pt idx="37030">
                  <c:v>370227.38</c:v>
                </c:pt>
                <c:pt idx="37031">
                  <c:v>370237.41</c:v>
                </c:pt>
                <c:pt idx="37032">
                  <c:v>370247.38</c:v>
                </c:pt>
                <c:pt idx="37033">
                  <c:v>370257.38</c:v>
                </c:pt>
                <c:pt idx="37034">
                  <c:v>370267.41</c:v>
                </c:pt>
                <c:pt idx="37035">
                  <c:v>370277.38</c:v>
                </c:pt>
                <c:pt idx="37036">
                  <c:v>370287.41</c:v>
                </c:pt>
                <c:pt idx="37037">
                  <c:v>370297.38</c:v>
                </c:pt>
                <c:pt idx="37038">
                  <c:v>370307.38</c:v>
                </c:pt>
                <c:pt idx="37039">
                  <c:v>370317.38</c:v>
                </c:pt>
                <c:pt idx="37040">
                  <c:v>370327.38</c:v>
                </c:pt>
                <c:pt idx="37041">
                  <c:v>370337.38</c:v>
                </c:pt>
                <c:pt idx="37042">
                  <c:v>370347.38</c:v>
                </c:pt>
                <c:pt idx="37043">
                  <c:v>370357.38</c:v>
                </c:pt>
                <c:pt idx="37044">
                  <c:v>370367.38</c:v>
                </c:pt>
                <c:pt idx="37045">
                  <c:v>370377.38</c:v>
                </c:pt>
                <c:pt idx="37046">
                  <c:v>370387.38</c:v>
                </c:pt>
                <c:pt idx="37047">
                  <c:v>370397.38</c:v>
                </c:pt>
                <c:pt idx="37048">
                  <c:v>370407.38</c:v>
                </c:pt>
                <c:pt idx="37049">
                  <c:v>370417.38</c:v>
                </c:pt>
                <c:pt idx="37050">
                  <c:v>370427.34</c:v>
                </c:pt>
                <c:pt idx="37051">
                  <c:v>370437.38</c:v>
                </c:pt>
                <c:pt idx="37052">
                  <c:v>370447.34</c:v>
                </c:pt>
                <c:pt idx="37053">
                  <c:v>370457.38</c:v>
                </c:pt>
                <c:pt idx="37054">
                  <c:v>370467.38</c:v>
                </c:pt>
                <c:pt idx="37055">
                  <c:v>370477.34</c:v>
                </c:pt>
                <c:pt idx="37056">
                  <c:v>370487.38</c:v>
                </c:pt>
                <c:pt idx="37057">
                  <c:v>370497.34</c:v>
                </c:pt>
                <c:pt idx="37058">
                  <c:v>370507.34</c:v>
                </c:pt>
                <c:pt idx="37059">
                  <c:v>370517.34</c:v>
                </c:pt>
                <c:pt idx="37060">
                  <c:v>370527.34</c:v>
                </c:pt>
                <c:pt idx="37061">
                  <c:v>370537.31</c:v>
                </c:pt>
                <c:pt idx="37062">
                  <c:v>370547.34</c:v>
                </c:pt>
                <c:pt idx="37063">
                  <c:v>370557.31</c:v>
                </c:pt>
                <c:pt idx="37064">
                  <c:v>370567.34</c:v>
                </c:pt>
                <c:pt idx="37065">
                  <c:v>370577.34</c:v>
                </c:pt>
                <c:pt idx="37066">
                  <c:v>370587.31</c:v>
                </c:pt>
                <c:pt idx="37067">
                  <c:v>370597.34</c:v>
                </c:pt>
                <c:pt idx="37068">
                  <c:v>370607.31</c:v>
                </c:pt>
                <c:pt idx="37069">
                  <c:v>370617.31</c:v>
                </c:pt>
                <c:pt idx="37070">
                  <c:v>370627.31</c:v>
                </c:pt>
                <c:pt idx="37071">
                  <c:v>370637.31</c:v>
                </c:pt>
                <c:pt idx="37072">
                  <c:v>370647.31</c:v>
                </c:pt>
                <c:pt idx="37073">
                  <c:v>370657.31</c:v>
                </c:pt>
                <c:pt idx="37074">
                  <c:v>370667.31</c:v>
                </c:pt>
                <c:pt idx="37075">
                  <c:v>370677.31</c:v>
                </c:pt>
                <c:pt idx="37076">
                  <c:v>370687.31</c:v>
                </c:pt>
                <c:pt idx="37077">
                  <c:v>370697.31</c:v>
                </c:pt>
                <c:pt idx="37078">
                  <c:v>370707.31</c:v>
                </c:pt>
                <c:pt idx="37079">
                  <c:v>370717.31</c:v>
                </c:pt>
                <c:pt idx="37080">
                  <c:v>370727.31</c:v>
                </c:pt>
                <c:pt idx="37081">
                  <c:v>370737.28</c:v>
                </c:pt>
                <c:pt idx="37082">
                  <c:v>370747.31</c:v>
                </c:pt>
                <c:pt idx="37083">
                  <c:v>370757.28</c:v>
                </c:pt>
                <c:pt idx="37084">
                  <c:v>370767.31</c:v>
                </c:pt>
                <c:pt idx="37085">
                  <c:v>370777.31</c:v>
                </c:pt>
                <c:pt idx="37086">
                  <c:v>370787.28</c:v>
                </c:pt>
                <c:pt idx="37087">
                  <c:v>370797.31</c:v>
                </c:pt>
                <c:pt idx="37088">
                  <c:v>370807.28</c:v>
                </c:pt>
                <c:pt idx="37089">
                  <c:v>370817.28000000003</c:v>
                </c:pt>
                <c:pt idx="37090">
                  <c:v>370827.28</c:v>
                </c:pt>
                <c:pt idx="37091">
                  <c:v>370837.28</c:v>
                </c:pt>
                <c:pt idx="37092">
                  <c:v>370847.25</c:v>
                </c:pt>
                <c:pt idx="37093">
                  <c:v>370857.28</c:v>
                </c:pt>
                <c:pt idx="37094">
                  <c:v>370867.25</c:v>
                </c:pt>
                <c:pt idx="37095">
                  <c:v>370877.28</c:v>
                </c:pt>
                <c:pt idx="37096">
                  <c:v>370887.28</c:v>
                </c:pt>
                <c:pt idx="37097">
                  <c:v>370897.25</c:v>
                </c:pt>
                <c:pt idx="37098">
                  <c:v>370907.28</c:v>
                </c:pt>
                <c:pt idx="37099">
                  <c:v>370917.25</c:v>
                </c:pt>
                <c:pt idx="37100">
                  <c:v>370927.25</c:v>
                </c:pt>
                <c:pt idx="37101">
                  <c:v>370937.25</c:v>
                </c:pt>
                <c:pt idx="37102">
                  <c:v>370947.25</c:v>
                </c:pt>
                <c:pt idx="37103">
                  <c:v>370957.25</c:v>
                </c:pt>
                <c:pt idx="37104">
                  <c:v>370967.25</c:v>
                </c:pt>
                <c:pt idx="37105">
                  <c:v>370977.25</c:v>
                </c:pt>
                <c:pt idx="37106">
                  <c:v>370987.25</c:v>
                </c:pt>
                <c:pt idx="37107">
                  <c:v>370997.25</c:v>
                </c:pt>
                <c:pt idx="37108">
                  <c:v>371007.25</c:v>
                </c:pt>
                <c:pt idx="37109">
                  <c:v>371017.25</c:v>
                </c:pt>
                <c:pt idx="37110">
                  <c:v>371027.25</c:v>
                </c:pt>
                <c:pt idx="37111">
                  <c:v>371037.25</c:v>
                </c:pt>
                <c:pt idx="37112">
                  <c:v>371047.25</c:v>
                </c:pt>
                <c:pt idx="37113">
                  <c:v>371057.25</c:v>
                </c:pt>
                <c:pt idx="37114">
                  <c:v>371067.22</c:v>
                </c:pt>
                <c:pt idx="37115">
                  <c:v>371077.25</c:v>
                </c:pt>
                <c:pt idx="37116">
                  <c:v>371087.25</c:v>
                </c:pt>
                <c:pt idx="37117">
                  <c:v>371097.22</c:v>
                </c:pt>
                <c:pt idx="37118">
                  <c:v>371107.25</c:v>
                </c:pt>
                <c:pt idx="37119">
                  <c:v>371117.22</c:v>
                </c:pt>
                <c:pt idx="37120">
                  <c:v>371127.25</c:v>
                </c:pt>
                <c:pt idx="37121">
                  <c:v>371137.22</c:v>
                </c:pt>
                <c:pt idx="37122">
                  <c:v>371147.22</c:v>
                </c:pt>
                <c:pt idx="37123">
                  <c:v>371157.22</c:v>
                </c:pt>
                <c:pt idx="37124">
                  <c:v>371167.22</c:v>
                </c:pt>
                <c:pt idx="37125">
                  <c:v>371177.22</c:v>
                </c:pt>
                <c:pt idx="37126">
                  <c:v>371187.22</c:v>
                </c:pt>
                <c:pt idx="37127">
                  <c:v>371197.22</c:v>
                </c:pt>
                <c:pt idx="37128">
                  <c:v>371207.19</c:v>
                </c:pt>
                <c:pt idx="37129">
                  <c:v>371217.22</c:v>
                </c:pt>
                <c:pt idx="37130">
                  <c:v>371227.19</c:v>
                </c:pt>
                <c:pt idx="37131">
                  <c:v>371237.22</c:v>
                </c:pt>
                <c:pt idx="37132">
                  <c:v>371247.19</c:v>
                </c:pt>
                <c:pt idx="37133">
                  <c:v>371257.19</c:v>
                </c:pt>
                <c:pt idx="37134">
                  <c:v>371267.19</c:v>
                </c:pt>
                <c:pt idx="37135">
                  <c:v>371277.19</c:v>
                </c:pt>
                <c:pt idx="37136">
                  <c:v>371287.19</c:v>
                </c:pt>
                <c:pt idx="37137">
                  <c:v>371297.19</c:v>
                </c:pt>
                <c:pt idx="37138">
                  <c:v>371307.19</c:v>
                </c:pt>
                <c:pt idx="37139">
                  <c:v>371317.19</c:v>
                </c:pt>
                <c:pt idx="37140">
                  <c:v>371327.19</c:v>
                </c:pt>
                <c:pt idx="37141">
                  <c:v>371337.19</c:v>
                </c:pt>
                <c:pt idx="37142">
                  <c:v>371347.19</c:v>
                </c:pt>
                <c:pt idx="37143">
                  <c:v>371357.19</c:v>
                </c:pt>
                <c:pt idx="37144">
                  <c:v>371367.19</c:v>
                </c:pt>
                <c:pt idx="37145">
                  <c:v>371377.19</c:v>
                </c:pt>
                <c:pt idx="37146">
                  <c:v>371387.19</c:v>
                </c:pt>
                <c:pt idx="37147">
                  <c:v>371397.19</c:v>
                </c:pt>
                <c:pt idx="37148">
                  <c:v>371407.16</c:v>
                </c:pt>
                <c:pt idx="37149">
                  <c:v>371417.19</c:v>
                </c:pt>
                <c:pt idx="37150">
                  <c:v>371427.16</c:v>
                </c:pt>
                <c:pt idx="37151">
                  <c:v>371437.19</c:v>
                </c:pt>
                <c:pt idx="37152">
                  <c:v>371447.16</c:v>
                </c:pt>
                <c:pt idx="37153">
                  <c:v>371457.16</c:v>
                </c:pt>
                <c:pt idx="37154">
                  <c:v>371467.16</c:v>
                </c:pt>
                <c:pt idx="37155">
                  <c:v>371477.16</c:v>
                </c:pt>
                <c:pt idx="37156">
                  <c:v>371487.16</c:v>
                </c:pt>
                <c:pt idx="37157">
                  <c:v>371497.16</c:v>
                </c:pt>
                <c:pt idx="37158">
                  <c:v>371507.16</c:v>
                </c:pt>
                <c:pt idx="37159">
                  <c:v>371517.16</c:v>
                </c:pt>
                <c:pt idx="37160">
                  <c:v>371527.16</c:v>
                </c:pt>
                <c:pt idx="37161">
                  <c:v>371537.13</c:v>
                </c:pt>
                <c:pt idx="37162">
                  <c:v>371547.16</c:v>
                </c:pt>
                <c:pt idx="37163">
                  <c:v>371557.13</c:v>
                </c:pt>
                <c:pt idx="37164">
                  <c:v>371567.13</c:v>
                </c:pt>
                <c:pt idx="37165">
                  <c:v>371577.13</c:v>
                </c:pt>
                <c:pt idx="37166">
                  <c:v>371587.13</c:v>
                </c:pt>
                <c:pt idx="37167">
                  <c:v>371597.16</c:v>
                </c:pt>
                <c:pt idx="37168">
                  <c:v>371607.13</c:v>
                </c:pt>
                <c:pt idx="37169">
                  <c:v>371617.13</c:v>
                </c:pt>
                <c:pt idx="37170">
                  <c:v>371627.13</c:v>
                </c:pt>
                <c:pt idx="37171">
                  <c:v>371637.13</c:v>
                </c:pt>
                <c:pt idx="37172">
                  <c:v>371647.13</c:v>
                </c:pt>
                <c:pt idx="37173">
                  <c:v>371657.13</c:v>
                </c:pt>
                <c:pt idx="37174">
                  <c:v>371667.13</c:v>
                </c:pt>
                <c:pt idx="37175">
                  <c:v>371677.13</c:v>
                </c:pt>
                <c:pt idx="37176">
                  <c:v>371687.13</c:v>
                </c:pt>
                <c:pt idx="37177">
                  <c:v>371697.13</c:v>
                </c:pt>
                <c:pt idx="37178">
                  <c:v>371707.13</c:v>
                </c:pt>
                <c:pt idx="37179">
                  <c:v>371717.13</c:v>
                </c:pt>
                <c:pt idx="37180">
                  <c:v>371727.13</c:v>
                </c:pt>
                <c:pt idx="37181">
                  <c:v>371737.09</c:v>
                </c:pt>
                <c:pt idx="37182">
                  <c:v>371747.13</c:v>
                </c:pt>
                <c:pt idx="37183">
                  <c:v>371757.09</c:v>
                </c:pt>
                <c:pt idx="37184">
                  <c:v>371767.09</c:v>
                </c:pt>
                <c:pt idx="37185">
                  <c:v>371777.09</c:v>
                </c:pt>
                <c:pt idx="37186">
                  <c:v>371787.09</c:v>
                </c:pt>
                <c:pt idx="37187">
                  <c:v>371797.13</c:v>
                </c:pt>
                <c:pt idx="37188">
                  <c:v>371807.09</c:v>
                </c:pt>
                <c:pt idx="37189">
                  <c:v>371817.09</c:v>
                </c:pt>
                <c:pt idx="37190">
                  <c:v>371827.09</c:v>
                </c:pt>
                <c:pt idx="37191">
                  <c:v>371837.09</c:v>
                </c:pt>
                <c:pt idx="37192">
                  <c:v>371847.06</c:v>
                </c:pt>
                <c:pt idx="37193">
                  <c:v>371857.09</c:v>
                </c:pt>
                <c:pt idx="37194">
                  <c:v>371867.06</c:v>
                </c:pt>
                <c:pt idx="37195">
                  <c:v>371877.06</c:v>
                </c:pt>
                <c:pt idx="37196">
                  <c:v>371887.09</c:v>
                </c:pt>
                <c:pt idx="37197">
                  <c:v>371897.06</c:v>
                </c:pt>
                <c:pt idx="37198">
                  <c:v>371907.09</c:v>
                </c:pt>
                <c:pt idx="37199">
                  <c:v>371917.06</c:v>
                </c:pt>
                <c:pt idx="37200">
                  <c:v>371927.06</c:v>
                </c:pt>
                <c:pt idx="37201">
                  <c:v>371937.06</c:v>
                </c:pt>
                <c:pt idx="37202">
                  <c:v>371947.06</c:v>
                </c:pt>
                <c:pt idx="37203">
                  <c:v>371957.06</c:v>
                </c:pt>
                <c:pt idx="37204">
                  <c:v>371967.06</c:v>
                </c:pt>
                <c:pt idx="37205">
                  <c:v>371977.06</c:v>
                </c:pt>
                <c:pt idx="37206">
                  <c:v>371987.06</c:v>
                </c:pt>
                <c:pt idx="37207">
                  <c:v>371997.06</c:v>
                </c:pt>
                <c:pt idx="37208">
                  <c:v>372007.06</c:v>
                </c:pt>
                <c:pt idx="37209">
                  <c:v>372017.06</c:v>
                </c:pt>
                <c:pt idx="37210">
                  <c:v>372027.06</c:v>
                </c:pt>
                <c:pt idx="37211">
                  <c:v>372037.06</c:v>
                </c:pt>
                <c:pt idx="37212">
                  <c:v>372047.03</c:v>
                </c:pt>
                <c:pt idx="37213">
                  <c:v>372057.06</c:v>
                </c:pt>
                <c:pt idx="37214">
                  <c:v>372067.03</c:v>
                </c:pt>
                <c:pt idx="37215">
                  <c:v>372077.03</c:v>
                </c:pt>
                <c:pt idx="37216">
                  <c:v>372087.06</c:v>
                </c:pt>
                <c:pt idx="37217">
                  <c:v>372097.03</c:v>
                </c:pt>
                <c:pt idx="37218">
                  <c:v>372107.06</c:v>
                </c:pt>
                <c:pt idx="37219">
                  <c:v>372117.03</c:v>
                </c:pt>
                <c:pt idx="37220">
                  <c:v>372127.03</c:v>
                </c:pt>
                <c:pt idx="37221">
                  <c:v>372137.03</c:v>
                </c:pt>
                <c:pt idx="37222">
                  <c:v>372147.03</c:v>
                </c:pt>
                <c:pt idx="37223">
                  <c:v>372157</c:v>
                </c:pt>
                <c:pt idx="37224">
                  <c:v>372167.03</c:v>
                </c:pt>
                <c:pt idx="37225">
                  <c:v>372177</c:v>
                </c:pt>
                <c:pt idx="37226">
                  <c:v>372187.03</c:v>
                </c:pt>
                <c:pt idx="37227">
                  <c:v>372197.03</c:v>
                </c:pt>
                <c:pt idx="37228">
                  <c:v>372207</c:v>
                </c:pt>
                <c:pt idx="37229">
                  <c:v>372217.03</c:v>
                </c:pt>
                <c:pt idx="37230">
                  <c:v>372227</c:v>
                </c:pt>
                <c:pt idx="37231">
                  <c:v>372237</c:v>
                </c:pt>
                <c:pt idx="37232">
                  <c:v>372247</c:v>
                </c:pt>
                <c:pt idx="37233">
                  <c:v>372257</c:v>
                </c:pt>
                <c:pt idx="37234">
                  <c:v>372267</c:v>
                </c:pt>
                <c:pt idx="37235">
                  <c:v>372277</c:v>
                </c:pt>
                <c:pt idx="37236">
                  <c:v>372287</c:v>
                </c:pt>
                <c:pt idx="37237">
                  <c:v>372297</c:v>
                </c:pt>
                <c:pt idx="37238">
                  <c:v>372307</c:v>
                </c:pt>
                <c:pt idx="37239">
                  <c:v>372317</c:v>
                </c:pt>
                <c:pt idx="37240">
                  <c:v>372327</c:v>
                </c:pt>
                <c:pt idx="37241">
                  <c:v>372337</c:v>
                </c:pt>
                <c:pt idx="37242">
                  <c:v>372347</c:v>
                </c:pt>
                <c:pt idx="37243">
                  <c:v>372356.97</c:v>
                </c:pt>
                <c:pt idx="37244">
                  <c:v>372367</c:v>
                </c:pt>
                <c:pt idx="37245">
                  <c:v>372376.97</c:v>
                </c:pt>
                <c:pt idx="37246">
                  <c:v>372387</c:v>
                </c:pt>
                <c:pt idx="37247">
                  <c:v>372397</c:v>
                </c:pt>
                <c:pt idx="37248">
                  <c:v>372406.97</c:v>
                </c:pt>
                <c:pt idx="37249">
                  <c:v>372417</c:v>
                </c:pt>
                <c:pt idx="37250">
                  <c:v>372426.97</c:v>
                </c:pt>
                <c:pt idx="37251">
                  <c:v>372436.97</c:v>
                </c:pt>
                <c:pt idx="37252">
                  <c:v>372446.97</c:v>
                </c:pt>
                <c:pt idx="37253">
                  <c:v>372456.97</c:v>
                </c:pt>
                <c:pt idx="37254">
                  <c:v>372466.94</c:v>
                </c:pt>
                <c:pt idx="37255">
                  <c:v>372476.97</c:v>
                </c:pt>
                <c:pt idx="37256">
                  <c:v>372486.94</c:v>
                </c:pt>
                <c:pt idx="37257">
                  <c:v>372496.97</c:v>
                </c:pt>
                <c:pt idx="37258">
                  <c:v>372506.97</c:v>
                </c:pt>
                <c:pt idx="37259">
                  <c:v>372516.94</c:v>
                </c:pt>
                <c:pt idx="37260">
                  <c:v>372526.97</c:v>
                </c:pt>
                <c:pt idx="37261">
                  <c:v>372536.94</c:v>
                </c:pt>
                <c:pt idx="37262">
                  <c:v>372546.94</c:v>
                </c:pt>
                <c:pt idx="37263">
                  <c:v>372556.94</c:v>
                </c:pt>
                <c:pt idx="37264">
                  <c:v>372566.94</c:v>
                </c:pt>
                <c:pt idx="37265">
                  <c:v>372576.94</c:v>
                </c:pt>
                <c:pt idx="37266">
                  <c:v>372586.94</c:v>
                </c:pt>
                <c:pt idx="37267">
                  <c:v>372596.94</c:v>
                </c:pt>
                <c:pt idx="37268">
                  <c:v>372606.94</c:v>
                </c:pt>
                <c:pt idx="37269">
                  <c:v>372616.94</c:v>
                </c:pt>
                <c:pt idx="37270">
                  <c:v>372626.94</c:v>
                </c:pt>
                <c:pt idx="37271">
                  <c:v>372636.94</c:v>
                </c:pt>
                <c:pt idx="37272">
                  <c:v>372646.94</c:v>
                </c:pt>
                <c:pt idx="37273">
                  <c:v>372656.94</c:v>
                </c:pt>
                <c:pt idx="37274">
                  <c:v>372666.91</c:v>
                </c:pt>
                <c:pt idx="37275">
                  <c:v>372676.94</c:v>
                </c:pt>
                <c:pt idx="37276">
                  <c:v>372686.91</c:v>
                </c:pt>
                <c:pt idx="37277">
                  <c:v>372696.94</c:v>
                </c:pt>
                <c:pt idx="37278">
                  <c:v>372706.94</c:v>
                </c:pt>
                <c:pt idx="37279">
                  <c:v>372716.91</c:v>
                </c:pt>
                <c:pt idx="37280">
                  <c:v>372726.94</c:v>
                </c:pt>
                <c:pt idx="37281">
                  <c:v>372736.91</c:v>
                </c:pt>
                <c:pt idx="37282">
                  <c:v>372746.91</c:v>
                </c:pt>
                <c:pt idx="37283">
                  <c:v>372756.91</c:v>
                </c:pt>
                <c:pt idx="37284">
                  <c:v>372766.91</c:v>
                </c:pt>
                <c:pt idx="37285">
                  <c:v>372776.91</c:v>
                </c:pt>
                <c:pt idx="37286">
                  <c:v>372786.91</c:v>
                </c:pt>
                <c:pt idx="37287">
                  <c:v>372796.91</c:v>
                </c:pt>
                <c:pt idx="37288">
                  <c:v>372806.91</c:v>
                </c:pt>
                <c:pt idx="37289">
                  <c:v>372816.91</c:v>
                </c:pt>
                <c:pt idx="37290">
                  <c:v>372826.88</c:v>
                </c:pt>
                <c:pt idx="37291">
                  <c:v>372836.91</c:v>
                </c:pt>
                <c:pt idx="37292">
                  <c:v>372846.88</c:v>
                </c:pt>
                <c:pt idx="37293">
                  <c:v>372856.91</c:v>
                </c:pt>
                <c:pt idx="37294">
                  <c:v>372866.88</c:v>
                </c:pt>
                <c:pt idx="37295">
                  <c:v>372876.88</c:v>
                </c:pt>
                <c:pt idx="37296">
                  <c:v>372886.88</c:v>
                </c:pt>
                <c:pt idx="37297">
                  <c:v>372896.88</c:v>
                </c:pt>
                <c:pt idx="37298">
                  <c:v>372906.88</c:v>
                </c:pt>
                <c:pt idx="37299">
                  <c:v>372916.88</c:v>
                </c:pt>
                <c:pt idx="37300">
                  <c:v>372926.88</c:v>
                </c:pt>
                <c:pt idx="37301">
                  <c:v>372936.88</c:v>
                </c:pt>
                <c:pt idx="37302">
                  <c:v>372946.88</c:v>
                </c:pt>
                <c:pt idx="37303">
                  <c:v>372956.88</c:v>
                </c:pt>
                <c:pt idx="37304">
                  <c:v>372966.88</c:v>
                </c:pt>
                <c:pt idx="37305">
                  <c:v>372976.88</c:v>
                </c:pt>
                <c:pt idx="37306">
                  <c:v>372986.88</c:v>
                </c:pt>
                <c:pt idx="37307">
                  <c:v>372996.88</c:v>
                </c:pt>
                <c:pt idx="37308">
                  <c:v>373006.88</c:v>
                </c:pt>
                <c:pt idx="37309">
                  <c:v>373016.88</c:v>
                </c:pt>
                <c:pt idx="37310">
                  <c:v>373026.84</c:v>
                </c:pt>
                <c:pt idx="37311">
                  <c:v>373036.88</c:v>
                </c:pt>
                <c:pt idx="37312">
                  <c:v>373046.84</c:v>
                </c:pt>
                <c:pt idx="37313">
                  <c:v>373056.88</c:v>
                </c:pt>
                <c:pt idx="37314">
                  <c:v>373066.84</c:v>
                </c:pt>
                <c:pt idx="37315">
                  <c:v>373076.84</c:v>
                </c:pt>
                <c:pt idx="37316">
                  <c:v>373086.84</c:v>
                </c:pt>
                <c:pt idx="37317">
                  <c:v>373096.84</c:v>
                </c:pt>
                <c:pt idx="37318">
                  <c:v>373106.84</c:v>
                </c:pt>
                <c:pt idx="37319">
                  <c:v>373116.84</c:v>
                </c:pt>
                <c:pt idx="37320">
                  <c:v>373126.84</c:v>
                </c:pt>
                <c:pt idx="37321">
                  <c:v>373136.81</c:v>
                </c:pt>
                <c:pt idx="37322">
                  <c:v>373146.84</c:v>
                </c:pt>
                <c:pt idx="37323">
                  <c:v>373156.81</c:v>
                </c:pt>
                <c:pt idx="37324">
                  <c:v>373166.84</c:v>
                </c:pt>
                <c:pt idx="37325">
                  <c:v>373176.81</c:v>
                </c:pt>
                <c:pt idx="37326">
                  <c:v>373186.81</c:v>
                </c:pt>
                <c:pt idx="37327">
                  <c:v>373196.84</c:v>
                </c:pt>
                <c:pt idx="37328">
                  <c:v>373206.81</c:v>
                </c:pt>
                <c:pt idx="37329">
                  <c:v>373216.81</c:v>
                </c:pt>
                <c:pt idx="37330">
                  <c:v>373226.81</c:v>
                </c:pt>
                <c:pt idx="37331">
                  <c:v>373236.81</c:v>
                </c:pt>
                <c:pt idx="37332">
                  <c:v>373246.81</c:v>
                </c:pt>
                <c:pt idx="37333">
                  <c:v>373256.81</c:v>
                </c:pt>
                <c:pt idx="37334">
                  <c:v>373266.81</c:v>
                </c:pt>
                <c:pt idx="37335">
                  <c:v>373276.81</c:v>
                </c:pt>
                <c:pt idx="37336">
                  <c:v>373286.81</c:v>
                </c:pt>
                <c:pt idx="37337">
                  <c:v>373296.81</c:v>
                </c:pt>
                <c:pt idx="37338">
                  <c:v>373306.81</c:v>
                </c:pt>
                <c:pt idx="37339">
                  <c:v>373316.81</c:v>
                </c:pt>
                <c:pt idx="37340">
                  <c:v>373326.81</c:v>
                </c:pt>
                <c:pt idx="37341">
                  <c:v>373336.78</c:v>
                </c:pt>
                <c:pt idx="37342">
                  <c:v>373346.81</c:v>
                </c:pt>
                <c:pt idx="37343">
                  <c:v>373356.78</c:v>
                </c:pt>
                <c:pt idx="37344">
                  <c:v>373366.81</c:v>
                </c:pt>
                <c:pt idx="37345">
                  <c:v>373376.78</c:v>
                </c:pt>
                <c:pt idx="37346">
                  <c:v>373386.78</c:v>
                </c:pt>
                <c:pt idx="37347">
                  <c:v>373396.78</c:v>
                </c:pt>
                <c:pt idx="37348">
                  <c:v>373406.78</c:v>
                </c:pt>
                <c:pt idx="37349">
                  <c:v>373416.78</c:v>
                </c:pt>
                <c:pt idx="37350">
                  <c:v>373426.78</c:v>
                </c:pt>
                <c:pt idx="37351">
                  <c:v>373436.78</c:v>
                </c:pt>
                <c:pt idx="37352">
                  <c:v>373446.78</c:v>
                </c:pt>
                <c:pt idx="37353">
                  <c:v>373456.78</c:v>
                </c:pt>
                <c:pt idx="37354">
                  <c:v>373466.75</c:v>
                </c:pt>
                <c:pt idx="37355">
                  <c:v>373476.78</c:v>
                </c:pt>
                <c:pt idx="37356">
                  <c:v>373486.75</c:v>
                </c:pt>
                <c:pt idx="37357">
                  <c:v>373496.75</c:v>
                </c:pt>
                <c:pt idx="37358">
                  <c:v>373506.78</c:v>
                </c:pt>
                <c:pt idx="37359">
                  <c:v>373516.75</c:v>
                </c:pt>
                <c:pt idx="37360">
                  <c:v>373526.78</c:v>
                </c:pt>
                <c:pt idx="37361">
                  <c:v>373536.75</c:v>
                </c:pt>
                <c:pt idx="37362">
                  <c:v>373546.75</c:v>
                </c:pt>
                <c:pt idx="37363">
                  <c:v>373556.75</c:v>
                </c:pt>
                <c:pt idx="37364">
                  <c:v>373566.75</c:v>
                </c:pt>
                <c:pt idx="37365">
                  <c:v>373576.75</c:v>
                </c:pt>
                <c:pt idx="37366">
                  <c:v>373586.75</c:v>
                </c:pt>
                <c:pt idx="37367">
                  <c:v>373596.75</c:v>
                </c:pt>
                <c:pt idx="37368">
                  <c:v>373606.75</c:v>
                </c:pt>
                <c:pt idx="37369">
                  <c:v>373616.75</c:v>
                </c:pt>
                <c:pt idx="37370">
                  <c:v>373626.75</c:v>
                </c:pt>
                <c:pt idx="37371">
                  <c:v>373636.75</c:v>
                </c:pt>
                <c:pt idx="37372">
                  <c:v>373646.75</c:v>
                </c:pt>
                <c:pt idx="37373">
                  <c:v>373656.75</c:v>
                </c:pt>
                <c:pt idx="37374">
                  <c:v>373666.72</c:v>
                </c:pt>
                <c:pt idx="37375">
                  <c:v>373676.75</c:v>
                </c:pt>
                <c:pt idx="37376">
                  <c:v>373686.72</c:v>
                </c:pt>
                <c:pt idx="37377">
                  <c:v>373696.72</c:v>
                </c:pt>
                <c:pt idx="37378">
                  <c:v>373706.75</c:v>
                </c:pt>
                <c:pt idx="37379">
                  <c:v>373716.72</c:v>
                </c:pt>
                <c:pt idx="37380">
                  <c:v>373726.75</c:v>
                </c:pt>
                <c:pt idx="37381">
                  <c:v>373736.72</c:v>
                </c:pt>
                <c:pt idx="37382">
                  <c:v>373746.72</c:v>
                </c:pt>
                <c:pt idx="37383">
                  <c:v>373756.72</c:v>
                </c:pt>
                <c:pt idx="37384">
                  <c:v>373766.72</c:v>
                </c:pt>
                <c:pt idx="37385">
                  <c:v>373776.69</c:v>
                </c:pt>
                <c:pt idx="37386">
                  <c:v>373786.72</c:v>
                </c:pt>
                <c:pt idx="37387">
                  <c:v>373796.69</c:v>
                </c:pt>
                <c:pt idx="37388">
                  <c:v>373806.69</c:v>
                </c:pt>
                <c:pt idx="37389">
                  <c:v>373816.72</c:v>
                </c:pt>
                <c:pt idx="37390">
                  <c:v>373826.69</c:v>
                </c:pt>
                <c:pt idx="37391">
                  <c:v>373836.72</c:v>
                </c:pt>
                <c:pt idx="37392">
                  <c:v>373846.69</c:v>
                </c:pt>
                <c:pt idx="37393">
                  <c:v>373856.69</c:v>
                </c:pt>
                <c:pt idx="37394">
                  <c:v>373866.69</c:v>
                </c:pt>
                <c:pt idx="37395">
                  <c:v>373876.69</c:v>
                </c:pt>
                <c:pt idx="37396">
                  <c:v>373886.69</c:v>
                </c:pt>
                <c:pt idx="37397">
                  <c:v>373896.69</c:v>
                </c:pt>
                <c:pt idx="37398">
                  <c:v>373906.69</c:v>
                </c:pt>
                <c:pt idx="37399">
                  <c:v>373916.69</c:v>
                </c:pt>
                <c:pt idx="37400">
                  <c:v>373926.69</c:v>
                </c:pt>
                <c:pt idx="37401">
                  <c:v>373936.69</c:v>
                </c:pt>
                <c:pt idx="37402">
                  <c:v>373946.69</c:v>
                </c:pt>
                <c:pt idx="37403">
                  <c:v>373956.69</c:v>
                </c:pt>
                <c:pt idx="37404">
                  <c:v>373966.69</c:v>
                </c:pt>
                <c:pt idx="37405">
                  <c:v>373976.66</c:v>
                </c:pt>
                <c:pt idx="37406">
                  <c:v>373986.69</c:v>
                </c:pt>
                <c:pt idx="37407">
                  <c:v>373996.66</c:v>
                </c:pt>
                <c:pt idx="37408">
                  <c:v>374006.66</c:v>
                </c:pt>
                <c:pt idx="37409">
                  <c:v>374016.69</c:v>
                </c:pt>
                <c:pt idx="37410">
                  <c:v>374026.66</c:v>
                </c:pt>
                <c:pt idx="37411">
                  <c:v>374036.69</c:v>
                </c:pt>
                <c:pt idx="37412">
                  <c:v>374046.66</c:v>
                </c:pt>
                <c:pt idx="37413">
                  <c:v>374056.66</c:v>
                </c:pt>
                <c:pt idx="37414">
                  <c:v>374066.66</c:v>
                </c:pt>
                <c:pt idx="37415">
                  <c:v>374076.66</c:v>
                </c:pt>
                <c:pt idx="37416">
                  <c:v>374086.63</c:v>
                </c:pt>
                <c:pt idx="37417">
                  <c:v>374096.66</c:v>
                </c:pt>
                <c:pt idx="37418">
                  <c:v>374106.66</c:v>
                </c:pt>
                <c:pt idx="37419">
                  <c:v>374116.66</c:v>
                </c:pt>
                <c:pt idx="37420">
                  <c:v>374126.66</c:v>
                </c:pt>
                <c:pt idx="37421">
                  <c:v>374136.63</c:v>
                </c:pt>
                <c:pt idx="37422">
                  <c:v>374146.66</c:v>
                </c:pt>
                <c:pt idx="37423">
                  <c:v>374156.63</c:v>
                </c:pt>
                <c:pt idx="37424">
                  <c:v>374166.63</c:v>
                </c:pt>
                <c:pt idx="37425">
                  <c:v>374176.63</c:v>
                </c:pt>
                <c:pt idx="37426">
                  <c:v>374186.63</c:v>
                </c:pt>
                <c:pt idx="37427">
                  <c:v>374196.63</c:v>
                </c:pt>
                <c:pt idx="37428">
                  <c:v>374206.63</c:v>
                </c:pt>
                <c:pt idx="37429">
                  <c:v>374216.63</c:v>
                </c:pt>
                <c:pt idx="37430">
                  <c:v>374226.63</c:v>
                </c:pt>
                <c:pt idx="37431">
                  <c:v>374236.63</c:v>
                </c:pt>
                <c:pt idx="37432">
                  <c:v>374246.63</c:v>
                </c:pt>
                <c:pt idx="37433">
                  <c:v>374256.63</c:v>
                </c:pt>
                <c:pt idx="37434">
                  <c:v>374266.63</c:v>
                </c:pt>
                <c:pt idx="37435">
                  <c:v>374276.63</c:v>
                </c:pt>
                <c:pt idx="37436">
                  <c:v>374286.59</c:v>
                </c:pt>
                <c:pt idx="37437">
                  <c:v>374296.63</c:v>
                </c:pt>
                <c:pt idx="37438">
                  <c:v>374306.63</c:v>
                </c:pt>
                <c:pt idx="37439">
                  <c:v>374316.63</c:v>
                </c:pt>
                <c:pt idx="37440">
                  <c:v>374326.63</c:v>
                </c:pt>
                <c:pt idx="37441">
                  <c:v>374336.59</c:v>
                </c:pt>
                <c:pt idx="37442">
                  <c:v>374346.63</c:v>
                </c:pt>
                <c:pt idx="37443">
                  <c:v>374356.59</c:v>
                </c:pt>
                <c:pt idx="37444">
                  <c:v>374366.59</c:v>
                </c:pt>
                <c:pt idx="37445">
                  <c:v>374376.59</c:v>
                </c:pt>
                <c:pt idx="37446">
                  <c:v>374386.59</c:v>
                </c:pt>
                <c:pt idx="37447">
                  <c:v>374396.56</c:v>
                </c:pt>
                <c:pt idx="37448">
                  <c:v>374406.59</c:v>
                </c:pt>
                <c:pt idx="37449">
                  <c:v>374416.59</c:v>
                </c:pt>
                <c:pt idx="37450">
                  <c:v>374426.59</c:v>
                </c:pt>
                <c:pt idx="37451">
                  <c:v>374436.59</c:v>
                </c:pt>
                <c:pt idx="37452">
                  <c:v>374446.56</c:v>
                </c:pt>
                <c:pt idx="37453">
                  <c:v>374456.59</c:v>
                </c:pt>
                <c:pt idx="37454">
                  <c:v>374466.56</c:v>
                </c:pt>
                <c:pt idx="37455">
                  <c:v>374476.56</c:v>
                </c:pt>
                <c:pt idx="37456">
                  <c:v>374486.56</c:v>
                </c:pt>
                <c:pt idx="37457">
                  <c:v>374496.56</c:v>
                </c:pt>
                <c:pt idx="37458">
                  <c:v>374506.59</c:v>
                </c:pt>
                <c:pt idx="37459">
                  <c:v>374516.56</c:v>
                </c:pt>
                <c:pt idx="37460">
                  <c:v>374526.56</c:v>
                </c:pt>
                <c:pt idx="37461">
                  <c:v>374536.56</c:v>
                </c:pt>
                <c:pt idx="37462">
                  <c:v>374546.56</c:v>
                </c:pt>
                <c:pt idx="37463">
                  <c:v>374556.56</c:v>
                </c:pt>
                <c:pt idx="37464">
                  <c:v>374566.56</c:v>
                </c:pt>
                <c:pt idx="37465">
                  <c:v>374576.56</c:v>
                </c:pt>
                <c:pt idx="37466">
                  <c:v>374586.56</c:v>
                </c:pt>
                <c:pt idx="37467">
                  <c:v>374596.56</c:v>
                </c:pt>
                <c:pt idx="37468">
                  <c:v>374606.56</c:v>
                </c:pt>
                <c:pt idx="37469">
                  <c:v>374616.56</c:v>
                </c:pt>
                <c:pt idx="37470">
                  <c:v>374626.56</c:v>
                </c:pt>
                <c:pt idx="37471">
                  <c:v>374636.56</c:v>
                </c:pt>
                <c:pt idx="37472">
                  <c:v>374646.53</c:v>
                </c:pt>
                <c:pt idx="37473">
                  <c:v>374656.56</c:v>
                </c:pt>
                <c:pt idx="37474">
                  <c:v>374666.53</c:v>
                </c:pt>
                <c:pt idx="37475">
                  <c:v>374676.56</c:v>
                </c:pt>
                <c:pt idx="37476">
                  <c:v>374686.53</c:v>
                </c:pt>
                <c:pt idx="37477">
                  <c:v>374696.53</c:v>
                </c:pt>
                <c:pt idx="37478">
                  <c:v>374706.56</c:v>
                </c:pt>
                <c:pt idx="37479">
                  <c:v>374716.53</c:v>
                </c:pt>
                <c:pt idx="37480">
                  <c:v>374726.53</c:v>
                </c:pt>
                <c:pt idx="37481">
                  <c:v>374736.53</c:v>
                </c:pt>
                <c:pt idx="37482">
                  <c:v>374746.53</c:v>
                </c:pt>
                <c:pt idx="37483">
                  <c:v>374756.5</c:v>
                </c:pt>
                <c:pt idx="37484">
                  <c:v>374766.53</c:v>
                </c:pt>
                <c:pt idx="37485">
                  <c:v>374776.5</c:v>
                </c:pt>
                <c:pt idx="37486">
                  <c:v>374786.53</c:v>
                </c:pt>
                <c:pt idx="37487">
                  <c:v>374796.5</c:v>
                </c:pt>
                <c:pt idx="37488">
                  <c:v>374806.5</c:v>
                </c:pt>
                <c:pt idx="37489">
                  <c:v>374816.53</c:v>
                </c:pt>
                <c:pt idx="37490">
                  <c:v>374826.5</c:v>
                </c:pt>
                <c:pt idx="37491">
                  <c:v>374836.5</c:v>
                </c:pt>
                <c:pt idx="37492">
                  <c:v>374846.5</c:v>
                </c:pt>
                <c:pt idx="37493">
                  <c:v>374856.5</c:v>
                </c:pt>
                <c:pt idx="37494">
                  <c:v>374866.5</c:v>
                </c:pt>
                <c:pt idx="37495">
                  <c:v>374876.5</c:v>
                </c:pt>
                <c:pt idx="37496">
                  <c:v>374886.5</c:v>
                </c:pt>
                <c:pt idx="37497">
                  <c:v>374896.5</c:v>
                </c:pt>
                <c:pt idx="37498">
                  <c:v>374906.5</c:v>
                </c:pt>
                <c:pt idx="37499">
                  <c:v>374916.5</c:v>
                </c:pt>
                <c:pt idx="37500">
                  <c:v>374926.5</c:v>
                </c:pt>
                <c:pt idx="37501">
                  <c:v>374936.5</c:v>
                </c:pt>
                <c:pt idx="37502">
                  <c:v>374946.5</c:v>
                </c:pt>
                <c:pt idx="37503">
                  <c:v>374956.47</c:v>
                </c:pt>
                <c:pt idx="37504">
                  <c:v>374966.5</c:v>
                </c:pt>
                <c:pt idx="37505">
                  <c:v>374976.47</c:v>
                </c:pt>
                <c:pt idx="37506">
                  <c:v>374986.5</c:v>
                </c:pt>
                <c:pt idx="37507">
                  <c:v>374996.47</c:v>
                </c:pt>
                <c:pt idx="37508">
                  <c:v>375006.47</c:v>
                </c:pt>
                <c:pt idx="37509">
                  <c:v>375016.5</c:v>
                </c:pt>
                <c:pt idx="37510">
                  <c:v>375026.47</c:v>
                </c:pt>
                <c:pt idx="37511">
                  <c:v>375036.47</c:v>
                </c:pt>
                <c:pt idx="37512">
                  <c:v>375046.47</c:v>
                </c:pt>
                <c:pt idx="37513">
                  <c:v>375056.47</c:v>
                </c:pt>
                <c:pt idx="37514">
                  <c:v>375066.44</c:v>
                </c:pt>
                <c:pt idx="37515">
                  <c:v>375076.47</c:v>
                </c:pt>
                <c:pt idx="37516">
                  <c:v>375086.44</c:v>
                </c:pt>
                <c:pt idx="37517">
                  <c:v>375096.47</c:v>
                </c:pt>
                <c:pt idx="37518">
                  <c:v>375106.47</c:v>
                </c:pt>
                <c:pt idx="37519">
                  <c:v>375116.44</c:v>
                </c:pt>
                <c:pt idx="37520">
                  <c:v>375126.47</c:v>
                </c:pt>
                <c:pt idx="37521">
                  <c:v>375136.44</c:v>
                </c:pt>
                <c:pt idx="37522">
                  <c:v>375146.44</c:v>
                </c:pt>
                <c:pt idx="37523">
                  <c:v>375156.44</c:v>
                </c:pt>
                <c:pt idx="37524">
                  <c:v>375166.44</c:v>
                </c:pt>
                <c:pt idx="37525">
                  <c:v>375176.44</c:v>
                </c:pt>
                <c:pt idx="37526">
                  <c:v>375186.44</c:v>
                </c:pt>
                <c:pt idx="37527">
                  <c:v>375196.44</c:v>
                </c:pt>
                <c:pt idx="37528">
                  <c:v>375206.44</c:v>
                </c:pt>
                <c:pt idx="37529">
                  <c:v>375216.44</c:v>
                </c:pt>
                <c:pt idx="37530">
                  <c:v>375226.44</c:v>
                </c:pt>
                <c:pt idx="37531">
                  <c:v>375236.44</c:v>
                </c:pt>
                <c:pt idx="37532">
                  <c:v>375246.44</c:v>
                </c:pt>
                <c:pt idx="37533">
                  <c:v>375256.44</c:v>
                </c:pt>
                <c:pt idx="37534">
                  <c:v>375266.44</c:v>
                </c:pt>
                <c:pt idx="37535">
                  <c:v>375276.44</c:v>
                </c:pt>
                <c:pt idx="37536">
                  <c:v>375286.41</c:v>
                </c:pt>
                <c:pt idx="37537">
                  <c:v>375296.44</c:v>
                </c:pt>
                <c:pt idx="37538">
                  <c:v>375306.44</c:v>
                </c:pt>
                <c:pt idx="37539">
                  <c:v>375316.41</c:v>
                </c:pt>
                <c:pt idx="37540">
                  <c:v>375326.44</c:v>
                </c:pt>
                <c:pt idx="37541">
                  <c:v>375336.41</c:v>
                </c:pt>
                <c:pt idx="37542">
                  <c:v>375346.44</c:v>
                </c:pt>
                <c:pt idx="37543">
                  <c:v>375356.41</c:v>
                </c:pt>
                <c:pt idx="37544">
                  <c:v>375366.41</c:v>
                </c:pt>
                <c:pt idx="37545">
                  <c:v>375376.41</c:v>
                </c:pt>
                <c:pt idx="37546">
                  <c:v>375386.41</c:v>
                </c:pt>
                <c:pt idx="37547">
                  <c:v>375396.38</c:v>
                </c:pt>
                <c:pt idx="37548">
                  <c:v>375406.41</c:v>
                </c:pt>
                <c:pt idx="37549">
                  <c:v>375416.41</c:v>
                </c:pt>
                <c:pt idx="37550">
                  <c:v>375426.38</c:v>
                </c:pt>
                <c:pt idx="37551">
                  <c:v>375436.41</c:v>
                </c:pt>
                <c:pt idx="37552">
                  <c:v>375446.38</c:v>
                </c:pt>
                <c:pt idx="37553">
                  <c:v>375456.41</c:v>
                </c:pt>
                <c:pt idx="37554">
                  <c:v>375466.38</c:v>
                </c:pt>
                <c:pt idx="37555">
                  <c:v>375476.38</c:v>
                </c:pt>
                <c:pt idx="37556">
                  <c:v>375486.38</c:v>
                </c:pt>
                <c:pt idx="37557">
                  <c:v>375496.38</c:v>
                </c:pt>
                <c:pt idx="37558">
                  <c:v>375506.38</c:v>
                </c:pt>
                <c:pt idx="37559">
                  <c:v>375516.38</c:v>
                </c:pt>
                <c:pt idx="37560">
                  <c:v>375526.38</c:v>
                </c:pt>
                <c:pt idx="37561">
                  <c:v>375536.38</c:v>
                </c:pt>
                <c:pt idx="37562">
                  <c:v>375546.38</c:v>
                </c:pt>
                <c:pt idx="37563">
                  <c:v>375556.38</c:v>
                </c:pt>
                <c:pt idx="37564">
                  <c:v>375566.38</c:v>
                </c:pt>
                <c:pt idx="37565">
                  <c:v>375576.38</c:v>
                </c:pt>
                <c:pt idx="37566">
                  <c:v>375586.38</c:v>
                </c:pt>
                <c:pt idx="37567">
                  <c:v>375596.34</c:v>
                </c:pt>
                <c:pt idx="37568">
                  <c:v>375606.38</c:v>
                </c:pt>
                <c:pt idx="37569">
                  <c:v>375616.38</c:v>
                </c:pt>
                <c:pt idx="37570">
                  <c:v>375626.34</c:v>
                </c:pt>
                <c:pt idx="37571">
                  <c:v>375636.38</c:v>
                </c:pt>
                <c:pt idx="37572">
                  <c:v>375646.34</c:v>
                </c:pt>
                <c:pt idx="37573">
                  <c:v>375656.38</c:v>
                </c:pt>
                <c:pt idx="37574">
                  <c:v>375666.34</c:v>
                </c:pt>
                <c:pt idx="37575">
                  <c:v>375676.34</c:v>
                </c:pt>
                <c:pt idx="37576">
                  <c:v>375686.34</c:v>
                </c:pt>
                <c:pt idx="37577">
                  <c:v>375696.34</c:v>
                </c:pt>
                <c:pt idx="37578">
                  <c:v>375706.34</c:v>
                </c:pt>
                <c:pt idx="37579">
                  <c:v>375716.34</c:v>
                </c:pt>
                <c:pt idx="37580">
                  <c:v>375726.34</c:v>
                </c:pt>
                <c:pt idx="37581">
                  <c:v>375736.31</c:v>
                </c:pt>
                <c:pt idx="37582">
                  <c:v>375746.34</c:v>
                </c:pt>
                <c:pt idx="37583">
                  <c:v>375756.31</c:v>
                </c:pt>
                <c:pt idx="37584">
                  <c:v>375766.34</c:v>
                </c:pt>
                <c:pt idx="37585">
                  <c:v>375776.31</c:v>
                </c:pt>
                <c:pt idx="37586">
                  <c:v>375786.31</c:v>
                </c:pt>
                <c:pt idx="37587">
                  <c:v>375796.31</c:v>
                </c:pt>
                <c:pt idx="37588">
                  <c:v>375806.31</c:v>
                </c:pt>
                <c:pt idx="37589">
                  <c:v>375816.31</c:v>
                </c:pt>
                <c:pt idx="37590">
                  <c:v>375826.31</c:v>
                </c:pt>
                <c:pt idx="37591">
                  <c:v>375836.31</c:v>
                </c:pt>
                <c:pt idx="37592">
                  <c:v>375846.31</c:v>
                </c:pt>
                <c:pt idx="37593">
                  <c:v>375856.31</c:v>
                </c:pt>
                <c:pt idx="37594">
                  <c:v>375866.31</c:v>
                </c:pt>
                <c:pt idx="37595">
                  <c:v>375876.31</c:v>
                </c:pt>
                <c:pt idx="37596">
                  <c:v>375886.31</c:v>
                </c:pt>
                <c:pt idx="37597">
                  <c:v>375896.31</c:v>
                </c:pt>
                <c:pt idx="37598">
                  <c:v>375906.31</c:v>
                </c:pt>
                <c:pt idx="37599">
                  <c:v>375916.31</c:v>
                </c:pt>
                <c:pt idx="37600">
                  <c:v>375926.31</c:v>
                </c:pt>
                <c:pt idx="37601">
                  <c:v>375936.31</c:v>
                </c:pt>
                <c:pt idx="37602">
                  <c:v>375946.31</c:v>
                </c:pt>
                <c:pt idx="37603">
                  <c:v>375956.28</c:v>
                </c:pt>
                <c:pt idx="37604">
                  <c:v>375966.31</c:v>
                </c:pt>
                <c:pt idx="37605">
                  <c:v>375976.28</c:v>
                </c:pt>
                <c:pt idx="37606">
                  <c:v>375986.28</c:v>
                </c:pt>
                <c:pt idx="37607">
                  <c:v>375996.28</c:v>
                </c:pt>
                <c:pt idx="37608">
                  <c:v>376006.28</c:v>
                </c:pt>
                <c:pt idx="37609">
                  <c:v>376016.31</c:v>
                </c:pt>
                <c:pt idx="37610">
                  <c:v>376026.28</c:v>
                </c:pt>
                <c:pt idx="37611">
                  <c:v>376036.28</c:v>
                </c:pt>
                <c:pt idx="37612">
                  <c:v>376046.28</c:v>
                </c:pt>
                <c:pt idx="37613">
                  <c:v>376056.28</c:v>
                </c:pt>
                <c:pt idx="37614">
                  <c:v>376066.25</c:v>
                </c:pt>
                <c:pt idx="37615">
                  <c:v>376076.28</c:v>
                </c:pt>
                <c:pt idx="37616">
                  <c:v>376086.25</c:v>
                </c:pt>
                <c:pt idx="37617">
                  <c:v>376096.25</c:v>
                </c:pt>
                <c:pt idx="37618">
                  <c:v>376106.28</c:v>
                </c:pt>
                <c:pt idx="37619">
                  <c:v>376116.25</c:v>
                </c:pt>
                <c:pt idx="37620">
                  <c:v>376126.28</c:v>
                </c:pt>
                <c:pt idx="37621">
                  <c:v>376136.25</c:v>
                </c:pt>
                <c:pt idx="37622">
                  <c:v>376146.25</c:v>
                </c:pt>
                <c:pt idx="37623">
                  <c:v>376156.25</c:v>
                </c:pt>
                <c:pt idx="37624">
                  <c:v>376166.25</c:v>
                </c:pt>
                <c:pt idx="37625">
                  <c:v>376176.25</c:v>
                </c:pt>
                <c:pt idx="37626">
                  <c:v>376186.25</c:v>
                </c:pt>
                <c:pt idx="37627">
                  <c:v>376196.25</c:v>
                </c:pt>
                <c:pt idx="37628">
                  <c:v>376206.25</c:v>
                </c:pt>
                <c:pt idx="37629">
                  <c:v>376216.25</c:v>
                </c:pt>
                <c:pt idx="37630">
                  <c:v>376226.25</c:v>
                </c:pt>
                <c:pt idx="37631">
                  <c:v>376236.25</c:v>
                </c:pt>
                <c:pt idx="37632">
                  <c:v>376246.25</c:v>
                </c:pt>
                <c:pt idx="37633">
                  <c:v>376256.25</c:v>
                </c:pt>
                <c:pt idx="37634">
                  <c:v>376266.22</c:v>
                </c:pt>
                <c:pt idx="37635">
                  <c:v>376276.25</c:v>
                </c:pt>
                <c:pt idx="37636">
                  <c:v>376286.22</c:v>
                </c:pt>
                <c:pt idx="37637">
                  <c:v>376296.22</c:v>
                </c:pt>
                <c:pt idx="37638">
                  <c:v>376306.25</c:v>
                </c:pt>
                <c:pt idx="37639">
                  <c:v>376316.22</c:v>
                </c:pt>
                <c:pt idx="37640">
                  <c:v>376326.25</c:v>
                </c:pt>
                <c:pt idx="37641">
                  <c:v>376336.22</c:v>
                </c:pt>
                <c:pt idx="37642">
                  <c:v>376346.22</c:v>
                </c:pt>
                <c:pt idx="37643">
                  <c:v>376356.22</c:v>
                </c:pt>
                <c:pt idx="37644">
                  <c:v>376366.22</c:v>
                </c:pt>
                <c:pt idx="37645">
                  <c:v>376376.19</c:v>
                </c:pt>
                <c:pt idx="37646">
                  <c:v>376386.22</c:v>
                </c:pt>
                <c:pt idx="37647">
                  <c:v>376396.19</c:v>
                </c:pt>
                <c:pt idx="37648">
                  <c:v>376406.19</c:v>
                </c:pt>
                <c:pt idx="37649">
                  <c:v>376416.22</c:v>
                </c:pt>
                <c:pt idx="37650">
                  <c:v>376426.19</c:v>
                </c:pt>
                <c:pt idx="37651">
                  <c:v>376436.22</c:v>
                </c:pt>
                <c:pt idx="37652">
                  <c:v>376446.19</c:v>
                </c:pt>
                <c:pt idx="37653">
                  <c:v>376456.19</c:v>
                </c:pt>
                <c:pt idx="37654">
                  <c:v>376466.19</c:v>
                </c:pt>
                <c:pt idx="37655">
                  <c:v>376476.19</c:v>
                </c:pt>
                <c:pt idx="37656">
                  <c:v>376486.19</c:v>
                </c:pt>
                <c:pt idx="37657">
                  <c:v>376496.19</c:v>
                </c:pt>
                <c:pt idx="37658">
                  <c:v>376506.19</c:v>
                </c:pt>
                <c:pt idx="37659">
                  <c:v>376516.19</c:v>
                </c:pt>
                <c:pt idx="37660">
                  <c:v>376526.19</c:v>
                </c:pt>
                <c:pt idx="37661">
                  <c:v>376536.19</c:v>
                </c:pt>
                <c:pt idx="37662">
                  <c:v>376546.19</c:v>
                </c:pt>
                <c:pt idx="37663">
                  <c:v>376556.19</c:v>
                </c:pt>
                <c:pt idx="37664">
                  <c:v>376566.19</c:v>
                </c:pt>
                <c:pt idx="37665">
                  <c:v>376576.16</c:v>
                </c:pt>
                <c:pt idx="37666">
                  <c:v>376586.19</c:v>
                </c:pt>
                <c:pt idx="37667">
                  <c:v>376596.16</c:v>
                </c:pt>
                <c:pt idx="37668">
                  <c:v>376606.19</c:v>
                </c:pt>
                <c:pt idx="37669">
                  <c:v>376616.19</c:v>
                </c:pt>
                <c:pt idx="37670">
                  <c:v>376626.16</c:v>
                </c:pt>
                <c:pt idx="37671">
                  <c:v>376636.19</c:v>
                </c:pt>
                <c:pt idx="37672">
                  <c:v>376646.16</c:v>
                </c:pt>
                <c:pt idx="37673">
                  <c:v>376656.16</c:v>
                </c:pt>
                <c:pt idx="37674">
                  <c:v>376666.16</c:v>
                </c:pt>
                <c:pt idx="37675">
                  <c:v>376676.16</c:v>
                </c:pt>
                <c:pt idx="37676">
                  <c:v>376686.13</c:v>
                </c:pt>
                <c:pt idx="37677">
                  <c:v>376696.16</c:v>
                </c:pt>
                <c:pt idx="37678">
                  <c:v>376706.16</c:v>
                </c:pt>
                <c:pt idx="37679">
                  <c:v>376716.16</c:v>
                </c:pt>
                <c:pt idx="37680">
                  <c:v>376726.16</c:v>
                </c:pt>
                <c:pt idx="37681">
                  <c:v>376736.13</c:v>
                </c:pt>
                <c:pt idx="37682">
                  <c:v>376746.16</c:v>
                </c:pt>
                <c:pt idx="37683">
                  <c:v>376756.13</c:v>
                </c:pt>
                <c:pt idx="37684">
                  <c:v>376766.13</c:v>
                </c:pt>
                <c:pt idx="37685">
                  <c:v>376776.13</c:v>
                </c:pt>
                <c:pt idx="37686">
                  <c:v>376786.13</c:v>
                </c:pt>
                <c:pt idx="37687">
                  <c:v>376796.13</c:v>
                </c:pt>
                <c:pt idx="37688">
                  <c:v>376806.13</c:v>
                </c:pt>
                <c:pt idx="37689">
                  <c:v>376816.13</c:v>
                </c:pt>
                <c:pt idx="37690">
                  <c:v>376826.13</c:v>
                </c:pt>
                <c:pt idx="37691">
                  <c:v>376836.13</c:v>
                </c:pt>
                <c:pt idx="37692">
                  <c:v>376846.13</c:v>
                </c:pt>
                <c:pt idx="37693">
                  <c:v>376856.13</c:v>
                </c:pt>
                <c:pt idx="37694">
                  <c:v>376866.13</c:v>
                </c:pt>
                <c:pt idx="37695">
                  <c:v>376876.13</c:v>
                </c:pt>
                <c:pt idx="37696">
                  <c:v>376886.09</c:v>
                </c:pt>
                <c:pt idx="37697">
                  <c:v>376896.13</c:v>
                </c:pt>
                <c:pt idx="37698">
                  <c:v>376906.13</c:v>
                </c:pt>
                <c:pt idx="37699">
                  <c:v>376916.13</c:v>
                </c:pt>
                <c:pt idx="37700">
                  <c:v>376926.13</c:v>
                </c:pt>
                <c:pt idx="37701">
                  <c:v>376936.09</c:v>
                </c:pt>
                <c:pt idx="37702">
                  <c:v>376946.13</c:v>
                </c:pt>
                <c:pt idx="37703">
                  <c:v>376956.09</c:v>
                </c:pt>
                <c:pt idx="37704">
                  <c:v>376966.09</c:v>
                </c:pt>
                <c:pt idx="37705">
                  <c:v>376976.09</c:v>
                </c:pt>
                <c:pt idx="37706">
                  <c:v>376986.09</c:v>
                </c:pt>
                <c:pt idx="37707">
                  <c:v>376996.09</c:v>
                </c:pt>
                <c:pt idx="37708">
                  <c:v>377006.09</c:v>
                </c:pt>
                <c:pt idx="37709">
                  <c:v>377016.09</c:v>
                </c:pt>
                <c:pt idx="37710">
                  <c:v>377026.09</c:v>
                </c:pt>
                <c:pt idx="37711">
                  <c:v>377036.09</c:v>
                </c:pt>
                <c:pt idx="37712">
                  <c:v>377046.06</c:v>
                </c:pt>
                <c:pt idx="37713">
                  <c:v>377056.09</c:v>
                </c:pt>
                <c:pt idx="37714">
                  <c:v>377066.06</c:v>
                </c:pt>
                <c:pt idx="37715">
                  <c:v>377076.09</c:v>
                </c:pt>
                <c:pt idx="37716">
                  <c:v>377086.06</c:v>
                </c:pt>
                <c:pt idx="37717">
                  <c:v>377096.06</c:v>
                </c:pt>
                <c:pt idx="37718">
                  <c:v>377106.09</c:v>
                </c:pt>
                <c:pt idx="37719">
                  <c:v>377116.06</c:v>
                </c:pt>
                <c:pt idx="37720">
                  <c:v>377126.06</c:v>
                </c:pt>
                <c:pt idx="37721">
                  <c:v>377136.06</c:v>
                </c:pt>
                <c:pt idx="37722">
                  <c:v>377146.06</c:v>
                </c:pt>
                <c:pt idx="37723">
                  <c:v>377156.06</c:v>
                </c:pt>
                <c:pt idx="37724">
                  <c:v>377166.06</c:v>
                </c:pt>
                <c:pt idx="37725">
                  <c:v>377176.06</c:v>
                </c:pt>
                <c:pt idx="37726">
                  <c:v>377186.06</c:v>
                </c:pt>
                <c:pt idx="37727">
                  <c:v>377196.06</c:v>
                </c:pt>
                <c:pt idx="37728">
                  <c:v>377206.06</c:v>
                </c:pt>
                <c:pt idx="37729">
                  <c:v>377216.06</c:v>
                </c:pt>
                <c:pt idx="37730">
                  <c:v>377226.06</c:v>
                </c:pt>
                <c:pt idx="37731">
                  <c:v>377236.06</c:v>
                </c:pt>
                <c:pt idx="37732">
                  <c:v>377246.03</c:v>
                </c:pt>
                <c:pt idx="37733">
                  <c:v>377256.06</c:v>
                </c:pt>
                <c:pt idx="37734">
                  <c:v>377266.03</c:v>
                </c:pt>
                <c:pt idx="37735">
                  <c:v>377276.06</c:v>
                </c:pt>
                <c:pt idx="37736">
                  <c:v>377286.03</c:v>
                </c:pt>
                <c:pt idx="37737">
                  <c:v>377296.03</c:v>
                </c:pt>
                <c:pt idx="37738">
                  <c:v>377306.06</c:v>
                </c:pt>
                <c:pt idx="37739">
                  <c:v>377316.03</c:v>
                </c:pt>
                <c:pt idx="37740">
                  <c:v>377326.03</c:v>
                </c:pt>
                <c:pt idx="37741">
                  <c:v>377336.03</c:v>
                </c:pt>
                <c:pt idx="37742">
                  <c:v>377346.03</c:v>
                </c:pt>
                <c:pt idx="37743">
                  <c:v>377356</c:v>
                </c:pt>
                <c:pt idx="37744">
                  <c:v>377366.03</c:v>
                </c:pt>
                <c:pt idx="37745">
                  <c:v>377376</c:v>
                </c:pt>
                <c:pt idx="37746">
                  <c:v>377386.03</c:v>
                </c:pt>
                <c:pt idx="37747">
                  <c:v>377396</c:v>
                </c:pt>
                <c:pt idx="37748">
                  <c:v>377406</c:v>
                </c:pt>
                <c:pt idx="37749">
                  <c:v>377416.03</c:v>
                </c:pt>
                <c:pt idx="37750">
                  <c:v>377426</c:v>
                </c:pt>
                <c:pt idx="37751">
                  <c:v>377436</c:v>
                </c:pt>
                <c:pt idx="37752">
                  <c:v>377446</c:v>
                </c:pt>
                <c:pt idx="37753">
                  <c:v>377456</c:v>
                </c:pt>
                <c:pt idx="37754">
                  <c:v>377466</c:v>
                </c:pt>
                <c:pt idx="37755">
                  <c:v>377476</c:v>
                </c:pt>
                <c:pt idx="37756">
                  <c:v>377486</c:v>
                </c:pt>
                <c:pt idx="37757">
                  <c:v>377496</c:v>
                </c:pt>
                <c:pt idx="37758">
                  <c:v>377506</c:v>
                </c:pt>
                <c:pt idx="37759">
                  <c:v>377516</c:v>
                </c:pt>
                <c:pt idx="37760">
                  <c:v>377526</c:v>
                </c:pt>
                <c:pt idx="37761">
                  <c:v>377536</c:v>
                </c:pt>
                <c:pt idx="37762">
                  <c:v>377546</c:v>
                </c:pt>
                <c:pt idx="37763">
                  <c:v>377555.97</c:v>
                </c:pt>
                <c:pt idx="37764">
                  <c:v>377566</c:v>
                </c:pt>
                <c:pt idx="37765">
                  <c:v>377575.97</c:v>
                </c:pt>
                <c:pt idx="37766">
                  <c:v>377586</c:v>
                </c:pt>
                <c:pt idx="37767">
                  <c:v>377595.97</c:v>
                </c:pt>
                <c:pt idx="37768">
                  <c:v>377605.97</c:v>
                </c:pt>
                <c:pt idx="37769">
                  <c:v>377616</c:v>
                </c:pt>
                <c:pt idx="37770">
                  <c:v>377625.97</c:v>
                </c:pt>
                <c:pt idx="37771">
                  <c:v>377635.97</c:v>
                </c:pt>
                <c:pt idx="37772">
                  <c:v>377645.97</c:v>
                </c:pt>
                <c:pt idx="37773">
                  <c:v>377655.97</c:v>
                </c:pt>
                <c:pt idx="37774">
                  <c:v>377665.97</c:v>
                </c:pt>
                <c:pt idx="37775">
                  <c:v>377675.97</c:v>
                </c:pt>
                <c:pt idx="37776">
                  <c:v>377685.94</c:v>
                </c:pt>
                <c:pt idx="37777">
                  <c:v>377695.97</c:v>
                </c:pt>
                <c:pt idx="37778">
                  <c:v>377705.97</c:v>
                </c:pt>
                <c:pt idx="37779">
                  <c:v>377715.94</c:v>
                </c:pt>
                <c:pt idx="37780">
                  <c:v>377725.97</c:v>
                </c:pt>
                <c:pt idx="37781">
                  <c:v>377735.94</c:v>
                </c:pt>
                <c:pt idx="37782">
                  <c:v>377745.97</c:v>
                </c:pt>
                <c:pt idx="37783">
                  <c:v>377755.94</c:v>
                </c:pt>
                <c:pt idx="37784">
                  <c:v>377765.94</c:v>
                </c:pt>
                <c:pt idx="37785">
                  <c:v>377775.94</c:v>
                </c:pt>
                <c:pt idx="37786">
                  <c:v>377785.94</c:v>
                </c:pt>
                <c:pt idx="37787">
                  <c:v>377795.94</c:v>
                </c:pt>
                <c:pt idx="37788">
                  <c:v>377805.94</c:v>
                </c:pt>
                <c:pt idx="37789">
                  <c:v>377815.94</c:v>
                </c:pt>
                <c:pt idx="37790">
                  <c:v>377825.94</c:v>
                </c:pt>
                <c:pt idx="37791">
                  <c:v>377835.94</c:v>
                </c:pt>
                <c:pt idx="37792">
                  <c:v>377845.94</c:v>
                </c:pt>
                <c:pt idx="37793">
                  <c:v>377855.94</c:v>
                </c:pt>
                <c:pt idx="37794">
                  <c:v>377865.94</c:v>
                </c:pt>
                <c:pt idx="37795">
                  <c:v>377875.94</c:v>
                </c:pt>
                <c:pt idx="37796">
                  <c:v>377885.91</c:v>
                </c:pt>
                <c:pt idx="37797">
                  <c:v>377895.94</c:v>
                </c:pt>
                <c:pt idx="37798">
                  <c:v>377905.94</c:v>
                </c:pt>
                <c:pt idx="37799">
                  <c:v>377915.91</c:v>
                </c:pt>
                <c:pt idx="37800">
                  <c:v>377925.94</c:v>
                </c:pt>
                <c:pt idx="37801">
                  <c:v>377935.91</c:v>
                </c:pt>
                <c:pt idx="37802">
                  <c:v>377945.94</c:v>
                </c:pt>
                <c:pt idx="37803">
                  <c:v>377955.91</c:v>
                </c:pt>
                <c:pt idx="37804">
                  <c:v>377965.91</c:v>
                </c:pt>
                <c:pt idx="37805">
                  <c:v>377975.91</c:v>
                </c:pt>
                <c:pt idx="37806">
                  <c:v>377985.91</c:v>
                </c:pt>
                <c:pt idx="37807">
                  <c:v>377995.88</c:v>
                </c:pt>
                <c:pt idx="37808">
                  <c:v>378005.91</c:v>
                </c:pt>
                <c:pt idx="37809">
                  <c:v>378015.91</c:v>
                </c:pt>
                <c:pt idx="37810">
                  <c:v>378025.88</c:v>
                </c:pt>
                <c:pt idx="37811">
                  <c:v>378035.91</c:v>
                </c:pt>
                <c:pt idx="37812">
                  <c:v>378045.88</c:v>
                </c:pt>
                <c:pt idx="37813">
                  <c:v>378055.91</c:v>
                </c:pt>
                <c:pt idx="37814">
                  <c:v>378065.88</c:v>
                </c:pt>
                <c:pt idx="37815">
                  <c:v>378075.88</c:v>
                </c:pt>
                <c:pt idx="37816">
                  <c:v>378085.88</c:v>
                </c:pt>
                <c:pt idx="37817">
                  <c:v>378095.88</c:v>
                </c:pt>
                <c:pt idx="37818">
                  <c:v>378105.88</c:v>
                </c:pt>
                <c:pt idx="37819">
                  <c:v>378115.88</c:v>
                </c:pt>
                <c:pt idx="37820">
                  <c:v>378125.88</c:v>
                </c:pt>
                <c:pt idx="37821">
                  <c:v>378135.88</c:v>
                </c:pt>
                <c:pt idx="37822">
                  <c:v>378145.88</c:v>
                </c:pt>
                <c:pt idx="37823">
                  <c:v>378155.88</c:v>
                </c:pt>
                <c:pt idx="37824">
                  <c:v>378165.88</c:v>
                </c:pt>
                <c:pt idx="37825">
                  <c:v>378175.88</c:v>
                </c:pt>
                <c:pt idx="37826">
                  <c:v>378185.88</c:v>
                </c:pt>
                <c:pt idx="37827">
                  <c:v>378195.84</c:v>
                </c:pt>
                <c:pt idx="37828">
                  <c:v>378205.88</c:v>
                </c:pt>
                <c:pt idx="37829">
                  <c:v>378215.88</c:v>
                </c:pt>
                <c:pt idx="37830">
                  <c:v>378225.84</c:v>
                </c:pt>
                <c:pt idx="37831">
                  <c:v>378235.88</c:v>
                </c:pt>
                <c:pt idx="37832">
                  <c:v>378245.84</c:v>
                </c:pt>
                <c:pt idx="37833">
                  <c:v>378255.88</c:v>
                </c:pt>
                <c:pt idx="37834">
                  <c:v>378265.84</c:v>
                </c:pt>
                <c:pt idx="37835">
                  <c:v>378275.84000000003</c:v>
                </c:pt>
                <c:pt idx="37836">
                  <c:v>378285.84</c:v>
                </c:pt>
                <c:pt idx="37837">
                  <c:v>378295.84</c:v>
                </c:pt>
                <c:pt idx="37838">
                  <c:v>378305.84</c:v>
                </c:pt>
                <c:pt idx="37839">
                  <c:v>378315.84</c:v>
                </c:pt>
                <c:pt idx="37840">
                  <c:v>378325.84</c:v>
                </c:pt>
                <c:pt idx="37841">
                  <c:v>378335.84</c:v>
                </c:pt>
                <c:pt idx="37842">
                  <c:v>378345.84</c:v>
                </c:pt>
                <c:pt idx="37843">
                  <c:v>378355.81</c:v>
                </c:pt>
                <c:pt idx="37844">
                  <c:v>378365.84</c:v>
                </c:pt>
                <c:pt idx="37845">
                  <c:v>378375.81</c:v>
                </c:pt>
                <c:pt idx="37846">
                  <c:v>378385.81</c:v>
                </c:pt>
                <c:pt idx="37847">
                  <c:v>378395.81</c:v>
                </c:pt>
                <c:pt idx="37848">
                  <c:v>378405.81</c:v>
                </c:pt>
                <c:pt idx="37849">
                  <c:v>378415.84</c:v>
                </c:pt>
                <c:pt idx="37850">
                  <c:v>378425.81</c:v>
                </c:pt>
                <c:pt idx="37851">
                  <c:v>378435.81</c:v>
                </c:pt>
                <c:pt idx="37852">
                  <c:v>378445.81</c:v>
                </c:pt>
                <c:pt idx="37853">
                  <c:v>378455.81</c:v>
                </c:pt>
                <c:pt idx="37854">
                  <c:v>378465.81</c:v>
                </c:pt>
                <c:pt idx="37855">
                  <c:v>378475.81</c:v>
                </c:pt>
                <c:pt idx="37856">
                  <c:v>378485.81</c:v>
                </c:pt>
                <c:pt idx="37857">
                  <c:v>378495.81</c:v>
                </c:pt>
                <c:pt idx="37858">
                  <c:v>378505.81</c:v>
                </c:pt>
                <c:pt idx="37859">
                  <c:v>378515.81</c:v>
                </c:pt>
                <c:pt idx="37860">
                  <c:v>378525.81</c:v>
                </c:pt>
                <c:pt idx="37861">
                  <c:v>378535.81</c:v>
                </c:pt>
                <c:pt idx="37862">
                  <c:v>378545.81</c:v>
                </c:pt>
                <c:pt idx="37863">
                  <c:v>378555.78</c:v>
                </c:pt>
                <c:pt idx="37864">
                  <c:v>378565.81</c:v>
                </c:pt>
                <c:pt idx="37865">
                  <c:v>378575.78</c:v>
                </c:pt>
                <c:pt idx="37866">
                  <c:v>378585.78</c:v>
                </c:pt>
                <c:pt idx="37867">
                  <c:v>378595.78</c:v>
                </c:pt>
                <c:pt idx="37868">
                  <c:v>378605.78</c:v>
                </c:pt>
                <c:pt idx="37869">
                  <c:v>378615.81</c:v>
                </c:pt>
                <c:pt idx="37870">
                  <c:v>378625.78</c:v>
                </c:pt>
                <c:pt idx="37871">
                  <c:v>378635.78</c:v>
                </c:pt>
                <c:pt idx="37872">
                  <c:v>378645.78</c:v>
                </c:pt>
                <c:pt idx="37873">
                  <c:v>378655.78</c:v>
                </c:pt>
                <c:pt idx="37874">
                  <c:v>378665.75</c:v>
                </c:pt>
                <c:pt idx="37875">
                  <c:v>378675.78</c:v>
                </c:pt>
                <c:pt idx="37876">
                  <c:v>378685.75</c:v>
                </c:pt>
                <c:pt idx="37877">
                  <c:v>378695.75</c:v>
                </c:pt>
                <c:pt idx="37878">
                  <c:v>378705.78</c:v>
                </c:pt>
                <c:pt idx="37879">
                  <c:v>378715.75</c:v>
                </c:pt>
                <c:pt idx="37880">
                  <c:v>378725.78</c:v>
                </c:pt>
                <c:pt idx="37881">
                  <c:v>378735.75</c:v>
                </c:pt>
                <c:pt idx="37882">
                  <c:v>378745.75</c:v>
                </c:pt>
                <c:pt idx="37883">
                  <c:v>378755.75</c:v>
                </c:pt>
                <c:pt idx="37884">
                  <c:v>378765.75</c:v>
                </c:pt>
                <c:pt idx="37885">
                  <c:v>378775.75</c:v>
                </c:pt>
                <c:pt idx="37886">
                  <c:v>378785.75</c:v>
                </c:pt>
                <c:pt idx="37887">
                  <c:v>378795.75</c:v>
                </c:pt>
                <c:pt idx="37888">
                  <c:v>378805.75</c:v>
                </c:pt>
                <c:pt idx="37889">
                  <c:v>378815.75</c:v>
                </c:pt>
                <c:pt idx="37890">
                  <c:v>378825.75</c:v>
                </c:pt>
                <c:pt idx="37891">
                  <c:v>378835.75</c:v>
                </c:pt>
                <c:pt idx="37892">
                  <c:v>378845.75</c:v>
                </c:pt>
                <c:pt idx="37893">
                  <c:v>378855.75</c:v>
                </c:pt>
                <c:pt idx="37894">
                  <c:v>378865.72</c:v>
                </c:pt>
                <c:pt idx="37895">
                  <c:v>378875.75</c:v>
                </c:pt>
                <c:pt idx="37896">
                  <c:v>378885.72</c:v>
                </c:pt>
                <c:pt idx="37897">
                  <c:v>378895.72</c:v>
                </c:pt>
                <c:pt idx="37898">
                  <c:v>378905.75</c:v>
                </c:pt>
                <c:pt idx="37899">
                  <c:v>378915.72</c:v>
                </c:pt>
                <c:pt idx="37900">
                  <c:v>378925.75</c:v>
                </c:pt>
                <c:pt idx="37901">
                  <c:v>378935.72</c:v>
                </c:pt>
                <c:pt idx="37902">
                  <c:v>378945.72</c:v>
                </c:pt>
                <c:pt idx="37903">
                  <c:v>378955.72</c:v>
                </c:pt>
                <c:pt idx="37904">
                  <c:v>378965.72</c:v>
                </c:pt>
                <c:pt idx="37905">
                  <c:v>378975.69</c:v>
                </c:pt>
                <c:pt idx="37906">
                  <c:v>378985.72</c:v>
                </c:pt>
                <c:pt idx="37907">
                  <c:v>378995.72</c:v>
                </c:pt>
                <c:pt idx="37908">
                  <c:v>379005.72</c:v>
                </c:pt>
                <c:pt idx="37909">
                  <c:v>379015.72</c:v>
                </c:pt>
                <c:pt idx="37910">
                  <c:v>379025.69</c:v>
                </c:pt>
                <c:pt idx="37911">
                  <c:v>379035.72</c:v>
                </c:pt>
                <c:pt idx="37912">
                  <c:v>379045.69</c:v>
                </c:pt>
                <c:pt idx="37913">
                  <c:v>379055.69</c:v>
                </c:pt>
                <c:pt idx="37914">
                  <c:v>379065.69</c:v>
                </c:pt>
                <c:pt idx="37915">
                  <c:v>379075.69</c:v>
                </c:pt>
                <c:pt idx="37916">
                  <c:v>379085.69</c:v>
                </c:pt>
                <c:pt idx="37917">
                  <c:v>379095.69</c:v>
                </c:pt>
                <c:pt idx="37918">
                  <c:v>379105.69</c:v>
                </c:pt>
                <c:pt idx="37919">
                  <c:v>379115.69</c:v>
                </c:pt>
                <c:pt idx="37920">
                  <c:v>379125.69</c:v>
                </c:pt>
                <c:pt idx="37921">
                  <c:v>379135.69</c:v>
                </c:pt>
                <c:pt idx="37922">
                  <c:v>379145.69</c:v>
                </c:pt>
                <c:pt idx="37923">
                  <c:v>379155.69</c:v>
                </c:pt>
                <c:pt idx="37924">
                  <c:v>379165.69</c:v>
                </c:pt>
                <c:pt idx="37925">
                  <c:v>379175.66</c:v>
                </c:pt>
                <c:pt idx="37926">
                  <c:v>379185.69</c:v>
                </c:pt>
                <c:pt idx="37927">
                  <c:v>379195.69</c:v>
                </c:pt>
                <c:pt idx="37928">
                  <c:v>379205.69</c:v>
                </c:pt>
                <c:pt idx="37929">
                  <c:v>379215.69</c:v>
                </c:pt>
                <c:pt idx="37930">
                  <c:v>379225.66</c:v>
                </c:pt>
                <c:pt idx="37931">
                  <c:v>379235.69</c:v>
                </c:pt>
                <c:pt idx="37932">
                  <c:v>379245.66</c:v>
                </c:pt>
                <c:pt idx="37933">
                  <c:v>379255.66</c:v>
                </c:pt>
                <c:pt idx="37934">
                  <c:v>379265.66</c:v>
                </c:pt>
                <c:pt idx="37935">
                  <c:v>379275.66</c:v>
                </c:pt>
                <c:pt idx="37936">
                  <c:v>379285.63</c:v>
                </c:pt>
                <c:pt idx="37937">
                  <c:v>379295.66</c:v>
                </c:pt>
                <c:pt idx="37938">
                  <c:v>379305.66</c:v>
                </c:pt>
                <c:pt idx="37939">
                  <c:v>379315.66</c:v>
                </c:pt>
                <c:pt idx="37940">
                  <c:v>379325.66</c:v>
                </c:pt>
                <c:pt idx="37941">
                  <c:v>379335.63</c:v>
                </c:pt>
                <c:pt idx="37942">
                  <c:v>379345.66</c:v>
                </c:pt>
                <c:pt idx="37943">
                  <c:v>379355.63</c:v>
                </c:pt>
                <c:pt idx="37944">
                  <c:v>379365.63</c:v>
                </c:pt>
                <c:pt idx="37945">
                  <c:v>379375.63</c:v>
                </c:pt>
                <c:pt idx="37946">
                  <c:v>379385.63</c:v>
                </c:pt>
                <c:pt idx="37947">
                  <c:v>379395.66</c:v>
                </c:pt>
                <c:pt idx="37948">
                  <c:v>379405.63</c:v>
                </c:pt>
                <c:pt idx="37949">
                  <c:v>379415.63</c:v>
                </c:pt>
                <c:pt idx="37950">
                  <c:v>379425.63</c:v>
                </c:pt>
                <c:pt idx="37951">
                  <c:v>379435.63</c:v>
                </c:pt>
                <c:pt idx="37952">
                  <c:v>379445.63</c:v>
                </c:pt>
                <c:pt idx="37953">
                  <c:v>379455.63</c:v>
                </c:pt>
                <c:pt idx="37954">
                  <c:v>379465.63</c:v>
                </c:pt>
                <c:pt idx="37955">
                  <c:v>379475.63</c:v>
                </c:pt>
                <c:pt idx="37956">
                  <c:v>379485.59</c:v>
                </c:pt>
                <c:pt idx="37957">
                  <c:v>379495.63</c:v>
                </c:pt>
                <c:pt idx="37958">
                  <c:v>379505.63</c:v>
                </c:pt>
                <c:pt idx="37959">
                  <c:v>379515.63</c:v>
                </c:pt>
                <c:pt idx="37960">
                  <c:v>379525.63</c:v>
                </c:pt>
                <c:pt idx="37961">
                  <c:v>379535.59</c:v>
                </c:pt>
                <c:pt idx="37962">
                  <c:v>379545.63</c:v>
                </c:pt>
                <c:pt idx="37963">
                  <c:v>379555.59</c:v>
                </c:pt>
                <c:pt idx="37964">
                  <c:v>379565.59</c:v>
                </c:pt>
                <c:pt idx="37965">
                  <c:v>379575.59</c:v>
                </c:pt>
                <c:pt idx="37966">
                  <c:v>379585.59</c:v>
                </c:pt>
                <c:pt idx="37967">
                  <c:v>379595.63</c:v>
                </c:pt>
                <c:pt idx="37968">
                  <c:v>379605.59</c:v>
                </c:pt>
                <c:pt idx="37969">
                  <c:v>379615.59</c:v>
                </c:pt>
                <c:pt idx="37970">
                  <c:v>379625.59</c:v>
                </c:pt>
                <c:pt idx="37971">
                  <c:v>379635.59</c:v>
                </c:pt>
                <c:pt idx="37972">
                  <c:v>379645.56</c:v>
                </c:pt>
                <c:pt idx="37973">
                  <c:v>379655.59</c:v>
                </c:pt>
                <c:pt idx="37974">
                  <c:v>379665.56</c:v>
                </c:pt>
                <c:pt idx="37975">
                  <c:v>379675.59</c:v>
                </c:pt>
                <c:pt idx="37976">
                  <c:v>379685.56</c:v>
                </c:pt>
                <c:pt idx="37977">
                  <c:v>379695.56</c:v>
                </c:pt>
                <c:pt idx="37978">
                  <c:v>379705.59</c:v>
                </c:pt>
                <c:pt idx="37979">
                  <c:v>379715.56</c:v>
                </c:pt>
                <c:pt idx="37980">
                  <c:v>379725.56</c:v>
                </c:pt>
                <c:pt idx="37981">
                  <c:v>379735.56</c:v>
                </c:pt>
                <c:pt idx="37982">
                  <c:v>379745.56</c:v>
                </c:pt>
                <c:pt idx="37983">
                  <c:v>379755.56</c:v>
                </c:pt>
                <c:pt idx="37984">
                  <c:v>379765.56</c:v>
                </c:pt>
                <c:pt idx="37985">
                  <c:v>379775.56</c:v>
                </c:pt>
                <c:pt idx="37986">
                  <c:v>379785.56</c:v>
                </c:pt>
                <c:pt idx="37987">
                  <c:v>379795.56</c:v>
                </c:pt>
                <c:pt idx="37988">
                  <c:v>379805.56</c:v>
                </c:pt>
                <c:pt idx="37989">
                  <c:v>379815.56</c:v>
                </c:pt>
                <c:pt idx="37990">
                  <c:v>379825.56</c:v>
                </c:pt>
                <c:pt idx="37991">
                  <c:v>379835.56</c:v>
                </c:pt>
                <c:pt idx="37992">
                  <c:v>379845.53</c:v>
                </c:pt>
                <c:pt idx="37993">
                  <c:v>379855.56</c:v>
                </c:pt>
                <c:pt idx="37994">
                  <c:v>379865.53</c:v>
                </c:pt>
                <c:pt idx="37995">
                  <c:v>379875.56</c:v>
                </c:pt>
                <c:pt idx="37996">
                  <c:v>379885.56</c:v>
                </c:pt>
                <c:pt idx="37997">
                  <c:v>379895.53</c:v>
                </c:pt>
                <c:pt idx="37998">
                  <c:v>379905.56</c:v>
                </c:pt>
                <c:pt idx="37999">
                  <c:v>379915.53</c:v>
                </c:pt>
                <c:pt idx="38000">
                  <c:v>379925.53</c:v>
                </c:pt>
                <c:pt idx="38001">
                  <c:v>379935.53</c:v>
                </c:pt>
                <c:pt idx="38002">
                  <c:v>379945.53</c:v>
                </c:pt>
                <c:pt idx="38003">
                  <c:v>379955.5</c:v>
                </c:pt>
                <c:pt idx="38004">
                  <c:v>379965.53</c:v>
                </c:pt>
                <c:pt idx="38005">
                  <c:v>379975.5</c:v>
                </c:pt>
                <c:pt idx="38006">
                  <c:v>379985.53</c:v>
                </c:pt>
                <c:pt idx="38007">
                  <c:v>379995.53</c:v>
                </c:pt>
                <c:pt idx="38008">
                  <c:v>380005.5</c:v>
                </c:pt>
                <c:pt idx="38009">
                  <c:v>380015.53</c:v>
                </c:pt>
                <c:pt idx="38010">
                  <c:v>380025.5</c:v>
                </c:pt>
                <c:pt idx="38011">
                  <c:v>380035.5</c:v>
                </c:pt>
                <c:pt idx="38012">
                  <c:v>380045.5</c:v>
                </c:pt>
                <c:pt idx="38013">
                  <c:v>380055.5</c:v>
                </c:pt>
                <c:pt idx="38014">
                  <c:v>380065.5</c:v>
                </c:pt>
                <c:pt idx="38015">
                  <c:v>380075.5</c:v>
                </c:pt>
                <c:pt idx="38016">
                  <c:v>380085.5</c:v>
                </c:pt>
                <c:pt idx="38017">
                  <c:v>380095.5</c:v>
                </c:pt>
                <c:pt idx="38018">
                  <c:v>380105.5</c:v>
                </c:pt>
                <c:pt idx="38019">
                  <c:v>380115.5</c:v>
                </c:pt>
                <c:pt idx="38020">
                  <c:v>380125.5</c:v>
                </c:pt>
                <c:pt idx="38021">
                  <c:v>380135.5</c:v>
                </c:pt>
                <c:pt idx="38022">
                  <c:v>380145.5</c:v>
                </c:pt>
                <c:pt idx="38023">
                  <c:v>380155.5</c:v>
                </c:pt>
                <c:pt idx="38024">
                  <c:v>380165.5</c:v>
                </c:pt>
                <c:pt idx="38025">
                  <c:v>380175.47</c:v>
                </c:pt>
                <c:pt idx="38026">
                  <c:v>380185.5</c:v>
                </c:pt>
                <c:pt idx="38027">
                  <c:v>380195.5</c:v>
                </c:pt>
                <c:pt idx="38028">
                  <c:v>380205.47</c:v>
                </c:pt>
                <c:pt idx="38029">
                  <c:v>380215.5</c:v>
                </c:pt>
                <c:pt idx="38030">
                  <c:v>380225.47</c:v>
                </c:pt>
                <c:pt idx="38031">
                  <c:v>380235.5</c:v>
                </c:pt>
                <c:pt idx="38032">
                  <c:v>380245.47</c:v>
                </c:pt>
                <c:pt idx="38033">
                  <c:v>380255.47</c:v>
                </c:pt>
                <c:pt idx="38034">
                  <c:v>380265.47</c:v>
                </c:pt>
                <c:pt idx="38035">
                  <c:v>380275.47</c:v>
                </c:pt>
                <c:pt idx="38036">
                  <c:v>380285.47</c:v>
                </c:pt>
                <c:pt idx="38037">
                  <c:v>380295.47</c:v>
                </c:pt>
                <c:pt idx="38038">
                  <c:v>380305.47</c:v>
                </c:pt>
                <c:pt idx="38039">
                  <c:v>380315.44</c:v>
                </c:pt>
                <c:pt idx="38040">
                  <c:v>380325.47</c:v>
                </c:pt>
                <c:pt idx="38041">
                  <c:v>380335.44</c:v>
                </c:pt>
                <c:pt idx="38042">
                  <c:v>380345.47</c:v>
                </c:pt>
                <c:pt idx="38043">
                  <c:v>380355.44</c:v>
                </c:pt>
                <c:pt idx="38044">
                  <c:v>380365.44</c:v>
                </c:pt>
                <c:pt idx="38045">
                  <c:v>380375.44</c:v>
                </c:pt>
                <c:pt idx="38046">
                  <c:v>380385.44</c:v>
                </c:pt>
                <c:pt idx="38047">
                  <c:v>380395.44</c:v>
                </c:pt>
                <c:pt idx="38048">
                  <c:v>380405.44</c:v>
                </c:pt>
                <c:pt idx="38049">
                  <c:v>380415.44</c:v>
                </c:pt>
                <c:pt idx="38050">
                  <c:v>380425.44</c:v>
                </c:pt>
                <c:pt idx="38051">
                  <c:v>380435.44</c:v>
                </c:pt>
                <c:pt idx="38052">
                  <c:v>380445.44</c:v>
                </c:pt>
                <c:pt idx="38053">
                  <c:v>380455.44</c:v>
                </c:pt>
                <c:pt idx="38054">
                  <c:v>380465.44</c:v>
                </c:pt>
                <c:pt idx="38055">
                  <c:v>380475.44</c:v>
                </c:pt>
                <c:pt idx="38056">
                  <c:v>380485.44</c:v>
                </c:pt>
                <c:pt idx="38057">
                  <c:v>380495.44</c:v>
                </c:pt>
                <c:pt idx="38058">
                  <c:v>380505.44</c:v>
                </c:pt>
                <c:pt idx="38059">
                  <c:v>380515.41</c:v>
                </c:pt>
                <c:pt idx="38060">
                  <c:v>380525.44</c:v>
                </c:pt>
                <c:pt idx="38061">
                  <c:v>380535.41</c:v>
                </c:pt>
                <c:pt idx="38062">
                  <c:v>380545.44</c:v>
                </c:pt>
                <c:pt idx="38063">
                  <c:v>380555.41</c:v>
                </c:pt>
                <c:pt idx="38064">
                  <c:v>380565.41</c:v>
                </c:pt>
                <c:pt idx="38065">
                  <c:v>380575.41</c:v>
                </c:pt>
                <c:pt idx="38066">
                  <c:v>380585.41</c:v>
                </c:pt>
                <c:pt idx="38067">
                  <c:v>380595.41</c:v>
                </c:pt>
                <c:pt idx="38068">
                  <c:v>380605.41</c:v>
                </c:pt>
                <c:pt idx="38069">
                  <c:v>380615.41</c:v>
                </c:pt>
                <c:pt idx="38070">
                  <c:v>380625.38</c:v>
                </c:pt>
                <c:pt idx="38071">
                  <c:v>380635.41</c:v>
                </c:pt>
                <c:pt idx="38072">
                  <c:v>380645.38</c:v>
                </c:pt>
                <c:pt idx="38073">
                  <c:v>380655.41</c:v>
                </c:pt>
                <c:pt idx="38074">
                  <c:v>380665.38</c:v>
                </c:pt>
                <c:pt idx="38075">
                  <c:v>380675.38</c:v>
                </c:pt>
                <c:pt idx="38076">
                  <c:v>380685.41</c:v>
                </c:pt>
                <c:pt idx="38077">
                  <c:v>380695.38</c:v>
                </c:pt>
                <c:pt idx="38078">
                  <c:v>380705.38</c:v>
                </c:pt>
                <c:pt idx="38079">
                  <c:v>380715.38</c:v>
                </c:pt>
                <c:pt idx="38080">
                  <c:v>380725.38</c:v>
                </c:pt>
                <c:pt idx="38081">
                  <c:v>380735.38</c:v>
                </c:pt>
                <c:pt idx="38082">
                  <c:v>380745.38</c:v>
                </c:pt>
                <c:pt idx="38083">
                  <c:v>380755.38</c:v>
                </c:pt>
                <c:pt idx="38084">
                  <c:v>380765.38</c:v>
                </c:pt>
                <c:pt idx="38085">
                  <c:v>380775.38</c:v>
                </c:pt>
                <c:pt idx="38086">
                  <c:v>380785.38</c:v>
                </c:pt>
                <c:pt idx="38087">
                  <c:v>380795.38</c:v>
                </c:pt>
                <c:pt idx="38088">
                  <c:v>380805.38</c:v>
                </c:pt>
                <c:pt idx="38089">
                  <c:v>380815.38</c:v>
                </c:pt>
                <c:pt idx="38090">
                  <c:v>380825.38</c:v>
                </c:pt>
                <c:pt idx="38091">
                  <c:v>380835.38</c:v>
                </c:pt>
                <c:pt idx="38092">
                  <c:v>380845.34</c:v>
                </c:pt>
                <c:pt idx="38093">
                  <c:v>380855.38</c:v>
                </c:pt>
                <c:pt idx="38094">
                  <c:v>380865.34</c:v>
                </c:pt>
                <c:pt idx="38095">
                  <c:v>380875.34</c:v>
                </c:pt>
                <c:pt idx="38096">
                  <c:v>380885.38</c:v>
                </c:pt>
                <c:pt idx="38097">
                  <c:v>380895.34</c:v>
                </c:pt>
                <c:pt idx="38098">
                  <c:v>380905.38</c:v>
                </c:pt>
                <c:pt idx="38099">
                  <c:v>380915.34</c:v>
                </c:pt>
                <c:pt idx="38100">
                  <c:v>380925.34</c:v>
                </c:pt>
                <c:pt idx="38101">
                  <c:v>380935.34</c:v>
                </c:pt>
                <c:pt idx="38102">
                  <c:v>380945.34</c:v>
                </c:pt>
                <c:pt idx="38103">
                  <c:v>380955.31</c:v>
                </c:pt>
                <c:pt idx="38104">
                  <c:v>380965.34</c:v>
                </c:pt>
                <c:pt idx="38105">
                  <c:v>380975.34</c:v>
                </c:pt>
                <c:pt idx="38106">
                  <c:v>380985.31</c:v>
                </c:pt>
                <c:pt idx="38107">
                  <c:v>380995.34</c:v>
                </c:pt>
                <c:pt idx="38108">
                  <c:v>381005.31</c:v>
                </c:pt>
                <c:pt idx="38109">
                  <c:v>381015.34</c:v>
                </c:pt>
                <c:pt idx="38110">
                  <c:v>381025.31</c:v>
                </c:pt>
                <c:pt idx="38111">
                  <c:v>381035.31</c:v>
                </c:pt>
                <c:pt idx="38112">
                  <c:v>381045.31</c:v>
                </c:pt>
                <c:pt idx="38113">
                  <c:v>381055.31</c:v>
                </c:pt>
                <c:pt idx="38114">
                  <c:v>381065.31</c:v>
                </c:pt>
                <c:pt idx="38115">
                  <c:v>381075.31</c:v>
                </c:pt>
                <c:pt idx="38116">
                  <c:v>381085.31</c:v>
                </c:pt>
                <c:pt idx="38117">
                  <c:v>381095.31</c:v>
                </c:pt>
                <c:pt idx="38118">
                  <c:v>381105.31</c:v>
                </c:pt>
                <c:pt idx="38119">
                  <c:v>381115.31</c:v>
                </c:pt>
                <c:pt idx="38120">
                  <c:v>381125.31</c:v>
                </c:pt>
                <c:pt idx="38121">
                  <c:v>381135.31</c:v>
                </c:pt>
                <c:pt idx="38122">
                  <c:v>381145.31</c:v>
                </c:pt>
                <c:pt idx="38123">
                  <c:v>381155.28</c:v>
                </c:pt>
                <c:pt idx="38124">
                  <c:v>381165.31</c:v>
                </c:pt>
                <c:pt idx="38125">
                  <c:v>381175.31</c:v>
                </c:pt>
                <c:pt idx="38126">
                  <c:v>381185.28000000003</c:v>
                </c:pt>
                <c:pt idx="38127">
                  <c:v>381195.31</c:v>
                </c:pt>
                <c:pt idx="38128">
                  <c:v>381205.28</c:v>
                </c:pt>
                <c:pt idx="38129">
                  <c:v>381215.31</c:v>
                </c:pt>
                <c:pt idx="38130">
                  <c:v>381225.28</c:v>
                </c:pt>
                <c:pt idx="38131">
                  <c:v>381235.28</c:v>
                </c:pt>
                <c:pt idx="38132">
                  <c:v>381245.28</c:v>
                </c:pt>
                <c:pt idx="38133">
                  <c:v>381255.28</c:v>
                </c:pt>
                <c:pt idx="38134">
                  <c:v>381265.25</c:v>
                </c:pt>
                <c:pt idx="38135">
                  <c:v>381275.28</c:v>
                </c:pt>
                <c:pt idx="38136">
                  <c:v>381285.28</c:v>
                </c:pt>
                <c:pt idx="38137">
                  <c:v>381295.25</c:v>
                </c:pt>
                <c:pt idx="38138">
                  <c:v>381305.28</c:v>
                </c:pt>
                <c:pt idx="38139">
                  <c:v>381315.25</c:v>
                </c:pt>
                <c:pt idx="38140">
                  <c:v>381325.28</c:v>
                </c:pt>
                <c:pt idx="38141">
                  <c:v>381335.25</c:v>
                </c:pt>
                <c:pt idx="38142">
                  <c:v>381345.25</c:v>
                </c:pt>
                <c:pt idx="38143">
                  <c:v>381355.25</c:v>
                </c:pt>
                <c:pt idx="38144">
                  <c:v>381365.25</c:v>
                </c:pt>
                <c:pt idx="38145">
                  <c:v>381375.25</c:v>
                </c:pt>
                <c:pt idx="38146">
                  <c:v>381385.25</c:v>
                </c:pt>
                <c:pt idx="38147">
                  <c:v>381395.25</c:v>
                </c:pt>
                <c:pt idx="38148">
                  <c:v>381405.25</c:v>
                </c:pt>
                <c:pt idx="38149">
                  <c:v>381415.25</c:v>
                </c:pt>
                <c:pt idx="38150">
                  <c:v>381425.25</c:v>
                </c:pt>
                <c:pt idx="38151">
                  <c:v>381435.25</c:v>
                </c:pt>
                <c:pt idx="38152">
                  <c:v>381445.25</c:v>
                </c:pt>
                <c:pt idx="38153">
                  <c:v>381455.25</c:v>
                </c:pt>
                <c:pt idx="38154">
                  <c:v>381465.22</c:v>
                </c:pt>
                <c:pt idx="38155">
                  <c:v>381475.25</c:v>
                </c:pt>
                <c:pt idx="38156">
                  <c:v>381485.25</c:v>
                </c:pt>
                <c:pt idx="38157">
                  <c:v>381495.25</c:v>
                </c:pt>
                <c:pt idx="38158">
                  <c:v>381505.25</c:v>
                </c:pt>
                <c:pt idx="38159">
                  <c:v>381515.22</c:v>
                </c:pt>
                <c:pt idx="38160">
                  <c:v>381525.25</c:v>
                </c:pt>
                <c:pt idx="38161">
                  <c:v>381535.22</c:v>
                </c:pt>
                <c:pt idx="38162">
                  <c:v>381545.22</c:v>
                </c:pt>
                <c:pt idx="38163">
                  <c:v>381555.22</c:v>
                </c:pt>
                <c:pt idx="38164">
                  <c:v>381565.22</c:v>
                </c:pt>
                <c:pt idx="38165">
                  <c:v>381575.25</c:v>
                </c:pt>
                <c:pt idx="38166">
                  <c:v>381585.22</c:v>
                </c:pt>
                <c:pt idx="38167">
                  <c:v>381595.22</c:v>
                </c:pt>
                <c:pt idx="38168">
                  <c:v>381605.22</c:v>
                </c:pt>
                <c:pt idx="38169">
                  <c:v>381615.22</c:v>
                </c:pt>
                <c:pt idx="38170">
                  <c:v>381625.19</c:v>
                </c:pt>
                <c:pt idx="38171">
                  <c:v>381635.22</c:v>
                </c:pt>
                <c:pt idx="38172">
                  <c:v>381645.19</c:v>
                </c:pt>
                <c:pt idx="38173">
                  <c:v>381655.19</c:v>
                </c:pt>
                <c:pt idx="38174">
                  <c:v>381665.19</c:v>
                </c:pt>
                <c:pt idx="38175">
                  <c:v>381675.19</c:v>
                </c:pt>
                <c:pt idx="38176">
                  <c:v>381685.22</c:v>
                </c:pt>
                <c:pt idx="38177">
                  <c:v>381695.19</c:v>
                </c:pt>
                <c:pt idx="38178">
                  <c:v>381705.19</c:v>
                </c:pt>
                <c:pt idx="38179">
                  <c:v>381715.19</c:v>
                </c:pt>
                <c:pt idx="38180">
                  <c:v>381725.19</c:v>
                </c:pt>
                <c:pt idx="38181">
                  <c:v>381735.19</c:v>
                </c:pt>
                <c:pt idx="38182">
                  <c:v>381745.19</c:v>
                </c:pt>
                <c:pt idx="38183">
                  <c:v>381755.19</c:v>
                </c:pt>
                <c:pt idx="38184">
                  <c:v>381765.19</c:v>
                </c:pt>
                <c:pt idx="38185">
                  <c:v>381775.19</c:v>
                </c:pt>
                <c:pt idx="38186">
                  <c:v>381785.19</c:v>
                </c:pt>
                <c:pt idx="38187">
                  <c:v>381795.19</c:v>
                </c:pt>
                <c:pt idx="38188">
                  <c:v>381805.19</c:v>
                </c:pt>
                <c:pt idx="38189">
                  <c:v>381815.19</c:v>
                </c:pt>
                <c:pt idx="38190">
                  <c:v>381825.16</c:v>
                </c:pt>
                <c:pt idx="38191">
                  <c:v>381835.19</c:v>
                </c:pt>
                <c:pt idx="38192">
                  <c:v>381845.16</c:v>
                </c:pt>
                <c:pt idx="38193">
                  <c:v>381855.16</c:v>
                </c:pt>
                <c:pt idx="38194">
                  <c:v>381865.19</c:v>
                </c:pt>
                <c:pt idx="38195">
                  <c:v>381875.16</c:v>
                </c:pt>
                <c:pt idx="38196">
                  <c:v>381885.19</c:v>
                </c:pt>
                <c:pt idx="38197">
                  <c:v>381895.16</c:v>
                </c:pt>
                <c:pt idx="38198">
                  <c:v>381905.16</c:v>
                </c:pt>
                <c:pt idx="38199">
                  <c:v>381915.16</c:v>
                </c:pt>
                <c:pt idx="38200">
                  <c:v>381925.16</c:v>
                </c:pt>
                <c:pt idx="38201">
                  <c:v>381935.13</c:v>
                </c:pt>
                <c:pt idx="38202">
                  <c:v>381945.16</c:v>
                </c:pt>
                <c:pt idx="38203">
                  <c:v>381955.13</c:v>
                </c:pt>
                <c:pt idx="38204">
                  <c:v>381965.16</c:v>
                </c:pt>
                <c:pt idx="38205">
                  <c:v>381975.16</c:v>
                </c:pt>
                <c:pt idx="38206">
                  <c:v>381985.13</c:v>
                </c:pt>
                <c:pt idx="38207">
                  <c:v>381995.16</c:v>
                </c:pt>
                <c:pt idx="38208">
                  <c:v>382005.13</c:v>
                </c:pt>
                <c:pt idx="38209">
                  <c:v>382015.13</c:v>
                </c:pt>
                <c:pt idx="38210">
                  <c:v>382025.13</c:v>
                </c:pt>
                <c:pt idx="38211">
                  <c:v>382035.13</c:v>
                </c:pt>
                <c:pt idx="38212">
                  <c:v>382045.13</c:v>
                </c:pt>
                <c:pt idx="38213">
                  <c:v>382055.13</c:v>
                </c:pt>
                <c:pt idx="38214">
                  <c:v>382065.13</c:v>
                </c:pt>
                <c:pt idx="38215">
                  <c:v>382075.13</c:v>
                </c:pt>
                <c:pt idx="38216">
                  <c:v>382085.13</c:v>
                </c:pt>
                <c:pt idx="38217">
                  <c:v>382095.13</c:v>
                </c:pt>
                <c:pt idx="38218">
                  <c:v>382105.13</c:v>
                </c:pt>
                <c:pt idx="38219">
                  <c:v>382115.13</c:v>
                </c:pt>
                <c:pt idx="38220">
                  <c:v>382125.13</c:v>
                </c:pt>
                <c:pt idx="38221">
                  <c:v>382135.09</c:v>
                </c:pt>
                <c:pt idx="38222">
                  <c:v>382145.13</c:v>
                </c:pt>
                <c:pt idx="38223">
                  <c:v>382155.09</c:v>
                </c:pt>
                <c:pt idx="38224">
                  <c:v>382165.13</c:v>
                </c:pt>
                <c:pt idx="38225">
                  <c:v>382175.13</c:v>
                </c:pt>
                <c:pt idx="38226">
                  <c:v>382185.09</c:v>
                </c:pt>
                <c:pt idx="38227">
                  <c:v>382195.13</c:v>
                </c:pt>
                <c:pt idx="38228">
                  <c:v>382205.09</c:v>
                </c:pt>
                <c:pt idx="38229">
                  <c:v>382215.09</c:v>
                </c:pt>
                <c:pt idx="38230">
                  <c:v>382225.09</c:v>
                </c:pt>
                <c:pt idx="38231">
                  <c:v>382235.09</c:v>
                </c:pt>
                <c:pt idx="38232">
                  <c:v>382245.06</c:v>
                </c:pt>
                <c:pt idx="38233">
                  <c:v>382255.09</c:v>
                </c:pt>
                <c:pt idx="38234">
                  <c:v>382265.09</c:v>
                </c:pt>
                <c:pt idx="38235">
                  <c:v>382275.09</c:v>
                </c:pt>
                <c:pt idx="38236">
                  <c:v>382285.09</c:v>
                </c:pt>
                <c:pt idx="38237">
                  <c:v>382295.06</c:v>
                </c:pt>
                <c:pt idx="38238">
                  <c:v>382305.09</c:v>
                </c:pt>
                <c:pt idx="38239">
                  <c:v>382315.06</c:v>
                </c:pt>
                <c:pt idx="38240">
                  <c:v>382325.06</c:v>
                </c:pt>
                <c:pt idx="38241">
                  <c:v>382335.06</c:v>
                </c:pt>
                <c:pt idx="38242">
                  <c:v>382345.06</c:v>
                </c:pt>
                <c:pt idx="38243">
                  <c:v>382355.06</c:v>
                </c:pt>
                <c:pt idx="38244">
                  <c:v>382365.06</c:v>
                </c:pt>
                <c:pt idx="38245">
                  <c:v>382375.06</c:v>
                </c:pt>
                <c:pt idx="38246">
                  <c:v>382385.06</c:v>
                </c:pt>
                <c:pt idx="38247">
                  <c:v>382395.06</c:v>
                </c:pt>
                <c:pt idx="38248">
                  <c:v>382405.06</c:v>
                </c:pt>
                <c:pt idx="38249">
                  <c:v>382415.06</c:v>
                </c:pt>
                <c:pt idx="38250">
                  <c:v>382425.06</c:v>
                </c:pt>
                <c:pt idx="38251">
                  <c:v>382435.06</c:v>
                </c:pt>
                <c:pt idx="38252">
                  <c:v>382445.03</c:v>
                </c:pt>
                <c:pt idx="38253">
                  <c:v>382455.06</c:v>
                </c:pt>
                <c:pt idx="38254">
                  <c:v>382465.06</c:v>
                </c:pt>
                <c:pt idx="38255">
                  <c:v>382475.06</c:v>
                </c:pt>
                <c:pt idx="38256">
                  <c:v>382485.06</c:v>
                </c:pt>
                <c:pt idx="38257">
                  <c:v>382495.03</c:v>
                </c:pt>
                <c:pt idx="38258">
                  <c:v>382505.06</c:v>
                </c:pt>
                <c:pt idx="38259">
                  <c:v>382515.03</c:v>
                </c:pt>
                <c:pt idx="38260">
                  <c:v>382525.03</c:v>
                </c:pt>
                <c:pt idx="38261">
                  <c:v>382535.03</c:v>
                </c:pt>
                <c:pt idx="38262">
                  <c:v>382545.03</c:v>
                </c:pt>
                <c:pt idx="38263">
                  <c:v>382555.06</c:v>
                </c:pt>
                <c:pt idx="38264">
                  <c:v>382565.03</c:v>
                </c:pt>
                <c:pt idx="38265">
                  <c:v>382575.03</c:v>
                </c:pt>
                <c:pt idx="38266">
                  <c:v>382585.03</c:v>
                </c:pt>
                <c:pt idx="38267">
                  <c:v>382595.03</c:v>
                </c:pt>
                <c:pt idx="38268">
                  <c:v>382605</c:v>
                </c:pt>
                <c:pt idx="38269">
                  <c:v>382615.03</c:v>
                </c:pt>
                <c:pt idx="38270">
                  <c:v>382625</c:v>
                </c:pt>
                <c:pt idx="38271">
                  <c:v>382635.03</c:v>
                </c:pt>
                <c:pt idx="38272">
                  <c:v>382645</c:v>
                </c:pt>
                <c:pt idx="38273">
                  <c:v>382655</c:v>
                </c:pt>
                <c:pt idx="38274">
                  <c:v>382665.03</c:v>
                </c:pt>
                <c:pt idx="38275">
                  <c:v>382675</c:v>
                </c:pt>
                <c:pt idx="38276">
                  <c:v>382685</c:v>
                </c:pt>
                <c:pt idx="38277">
                  <c:v>382695</c:v>
                </c:pt>
                <c:pt idx="38278">
                  <c:v>382705</c:v>
                </c:pt>
                <c:pt idx="38279">
                  <c:v>382715</c:v>
                </c:pt>
                <c:pt idx="38280">
                  <c:v>382725</c:v>
                </c:pt>
                <c:pt idx="38281">
                  <c:v>382735</c:v>
                </c:pt>
                <c:pt idx="38282">
                  <c:v>382745</c:v>
                </c:pt>
                <c:pt idx="38283">
                  <c:v>382755</c:v>
                </c:pt>
                <c:pt idx="38284">
                  <c:v>382765</c:v>
                </c:pt>
                <c:pt idx="38285">
                  <c:v>382775</c:v>
                </c:pt>
                <c:pt idx="38286">
                  <c:v>382785</c:v>
                </c:pt>
                <c:pt idx="38287">
                  <c:v>382795</c:v>
                </c:pt>
                <c:pt idx="38288">
                  <c:v>382804.97</c:v>
                </c:pt>
                <c:pt idx="38289">
                  <c:v>382815</c:v>
                </c:pt>
                <c:pt idx="38290">
                  <c:v>382824.97</c:v>
                </c:pt>
                <c:pt idx="38291">
                  <c:v>382835</c:v>
                </c:pt>
                <c:pt idx="38292">
                  <c:v>382844.97</c:v>
                </c:pt>
                <c:pt idx="38293">
                  <c:v>382854.97</c:v>
                </c:pt>
                <c:pt idx="38294">
                  <c:v>382865</c:v>
                </c:pt>
                <c:pt idx="38295">
                  <c:v>382874.97</c:v>
                </c:pt>
                <c:pt idx="38296">
                  <c:v>382884.97</c:v>
                </c:pt>
                <c:pt idx="38297">
                  <c:v>382894.97</c:v>
                </c:pt>
                <c:pt idx="38298">
                  <c:v>382904.97</c:v>
                </c:pt>
                <c:pt idx="38299">
                  <c:v>382914.94</c:v>
                </c:pt>
                <c:pt idx="38300">
                  <c:v>382924.97</c:v>
                </c:pt>
                <c:pt idx="38301">
                  <c:v>382934.94</c:v>
                </c:pt>
                <c:pt idx="38302">
                  <c:v>382944.97</c:v>
                </c:pt>
                <c:pt idx="38303">
                  <c:v>382954.97</c:v>
                </c:pt>
                <c:pt idx="38304">
                  <c:v>382964.94</c:v>
                </c:pt>
                <c:pt idx="38305">
                  <c:v>382974.97</c:v>
                </c:pt>
                <c:pt idx="38306">
                  <c:v>382984.94</c:v>
                </c:pt>
                <c:pt idx="38307">
                  <c:v>382994.94</c:v>
                </c:pt>
                <c:pt idx="38308">
                  <c:v>383004.94</c:v>
                </c:pt>
                <c:pt idx="38309">
                  <c:v>383014.94</c:v>
                </c:pt>
                <c:pt idx="38310">
                  <c:v>383024.94</c:v>
                </c:pt>
                <c:pt idx="38311">
                  <c:v>383034.94</c:v>
                </c:pt>
                <c:pt idx="38312">
                  <c:v>383044.94</c:v>
                </c:pt>
                <c:pt idx="38313">
                  <c:v>383054.94</c:v>
                </c:pt>
                <c:pt idx="38314">
                  <c:v>383064.94</c:v>
                </c:pt>
                <c:pt idx="38315">
                  <c:v>383074.94</c:v>
                </c:pt>
                <c:pt idx="38316">
                  <c:v>383084.94</c:v>
                </c:pt>
                <c:pt idx="38317">
                  <c:v>383094.94</c:v>
                </c:pt>
                <c:pt idx="38318">
                  <c:v>383104.94</c:v>
                </c:pt>
                <c:pt idx="38319">
                  <c:v>383114.91</c:v>
                </c:pt>
                <c:pt idx="38320">
                  <c:v>383124.94</c:v>
                </c:pt>
                <c:pt idx="38321">
                  <c:v>383134.91</c:v>
                </c:pt>
                <c:pt idx="38322">
                  <c:v>383144.94</c:v>
                </c:pt>
                <c:pt idx="38323">
                  <c:v>383154.94</c:v>
                </c:pt>
                <c:pt idx="38324">
                  <c:v>383164.91</c:v>
                </c:pt>
                <c:pt idx="38325">
                  <c:v>383174.94</c:v>
                </c:pt>
                <c:pt idx="38326">
                  <c:v>383184.91</c:v>
                </c:pt>
                <c:pt idx="38327">
                  <c:v>383194.91</c:v>
                </c:pt>
                <c:pt idx="38328">
                  <c:v>383204.91</c:v>
                </c:pt>
                <c:pt idx="38329">
                  <c:v>383214.91</c:v>
                </c:pt>
                <c:pt idx="38330">
                  <c:v>383224.91</c:v>
                </c:pt>
                <c:pt idx="38331">
                  <c:v>383234.91</c:v>
                </c:pt>
                <c:pt idx="38332">
                  <c:v>383244.91</c:v>
                </c:pt>
                <c:pt idx="38333">
                  <c:v>383254.91</c:v>
                </c:pt>
                <c:pt idx="38334">
                  <c:v>383264.91</c:v>
                </c:pt>
                <c:pt idx="38335">
                  <c:v>383274.88</c:v>
                </c:pt>
                <c:pt idx="38336">
                  <c:v>383284.91</c:v>
                </c:pt>
                <c:pt idx="38337">
                  <c:v>383294.88</c:v>
                </c:pt>
                <c:pt idx="38338">
                  <c:v>383304.91</c:v>
                </c:pt>
                <c:pt idx="38339">
                  <c:v>383314.88</c:v>
                </c:pt>
                <c:pt idx="38340">
                  <c:v>383324.88</c:v>
                </c:pt>
                <c:pt idx="38341">
                  <c:v>383334.88</c:v>
                </c:pt>
                <c:pt idx="38342">
                  <c:v>383344.88</c:v>
                </c:pt>
                <c:pt idx="38343">
                  <c:v>383354.88</c:v>
                </c:pt>
                <c:pt idx="38344">
                  <c:v>383364.88</c:v>
                </c:pt>
                <c:pt idx="38345">
                  <c:v>383374.88</c:v>
                </c:pt>
                <c:pt idx="38346">
                  <c:v>383384.88</c:v>
                </c:pt>
                <c:pt idx="38347">
                  <c:v>383394.88</c:v>
                </c:pt>
                <c:pt idx="38348">
                  <c:v>383404.88</c:v>
                </c:pt>
                <c:pt idx="38349">
                  <c:v>383414.88</c:v>
                </c:pt>
                <c:pt idx="38350">
                  <c:v>383424.88</c:v>
                </c:pt>
                <c:pt idx="38351">
                  <c:v>383434.88</c:v>
                </c:pt>
                <c:pt idx="38352">
                  <c:v>383444.88</c:v>
                </c:pt>
                <c:pt idx="38353">
                  <c:v>383454.88</c:v>
                </c:pt>
                <c:pt idx="38354">
                  <c:v>383464.88</c:v>
                </c:pt>
                <c:pt idx="38355">
                  <c:v>383474.84</c:v>
                </c:pt>
                <c:pt idx="38356">
                  <c:v>383484.88</c:v>
                </c:pt>
                <c:pt idx="38357">
                  <c:v>383494.84</c:v>
                </c:pt>
                <c:pt idx="38358">
                  <c:v>383504.88</c:v>
                </c:pt>
                <c:pt idx="38359">
                  <c:v>383514.84</c:v>
                </c:pt>
                <c:pt idx="38360">
                  <c:v>383524.84</c:v>
                </c:pt>
                <c:pt idx="38361">
                  <c:v>383534.84</c:v>
                </c:pt>
                <c:pt idx="38362">
                  <c:v>383544.84</c:v>
                </c:pt>
                <c:pt idx="38363">
                  <c:v>383554.84</c:v>
                </c:pt>
                <c:pt idx="38364">
                  <c:v>383564.84</c:v>
                </c:pt>
                <c:pt idx="38365">
                  <c:v>383574.84</c:v>
                </c:pt>
                <c:pt idx="38366">
                  <c:v>383584.81</c:v>
                </c:pt>
                <c:pt idx="38367">
                  <c:v>383594.84</c:v>
                </c:pt>
                <c:pt idx="38368">
                  <c:v>383604.81</c:v>
                </c:pt>
                <c:pt idx="38369">
                  <c:v>383614.84</c:v>
                </c:pt>
                <c:pt idx="38370">
                  <c:v>383624.81</c:v>
                </c:pt>
                <c:pt idx="38371">
                  <c:v>383634.81</c:v>
                </c:pt>
                <c:pt idx="38372">
                  <c:v>383644.84</c:v>
                </c:pt>
                <c:pt idx="38373">
                  <c:v>383654.81</c:v>
                </c:pt>
                <c:pt idx="38374">
                  <c:v>383664.81</c:v>
                </c:pt>
                <c:pt idx="38375">
                  <c:v>383674.81</c:v>
                </c:pt>
                <c:pt idx="38376">
                  <c:v>383684.81</c:v>
                </c:pt>
                <c:pt idx="38377">
                  <c:v>383694.81</c:v>
                </c:pt>
                <c:pt idx="38378">
                  <c:v>383704.81</c:v>
                </c:pt>
                <c:pt idx="38379">
                  <c:v>383714.81</c:v>
                </c:pt>
                <c:pt idx="38380">
                  <c:v>383724.81</c:v>
                </c:pt>
                <c:pt idx="38381">
                  <c:v>383734.81</c:v>
                </c:pt>
                <c:pt idx="38382">
                  <c:v>383744.81</c:v>
                </c:pt>
                <c:pt idx="38383">
                  <c:v>383754.81</c:v>
                </c:pt>
                <c:pt idx="38384">
                  <c:v>383764.81</c:v>
                </c:pt>
                <c:pt idx="38385">
                  <c:v>383774.81</c:v>
                </c:pt>
                <c:pt idx="38386">
                  <c:v>383784.78</c:v>
                </c:pt>
                <c:pt idx="38387">
                  <c:v>383794.81</c:v>
                </c:pt>
                <c:pt idx="38388">
                  <c:v>383804.78</c:v>
                </c:pt>
                <c:pt idx="38389">
                  <c:v>383814.81</c:v>
                </c:pt>
                <c:pt idx="38390">
                  <c:v>383824.78</c:v>
                </c:pt>
                <c:pt idx="38391">
                  <c:v>383834.78</c:v>
                </c:pt>
                <c:pt idx="38392">
                  <c:v>383844.81</c:v>
                </c:pt>
                <c:pt idx="38393">
                  <c:v>383854.78</c:v>
                </c:pt>
                <c:pt idx="38394">
                  <c:v>383864.78</c:v>
                </c:pt>
                <c:pt idx="38395">
                  <c:v>383874.78</c:v>
                </c:pt>
                <c:pt idx="38396">
                  <c:v>383884.78</c:v>
                </c:pt>
                <c:pt idx="38397">
                  <c:v>383894.78</c:v>
                </c:pt>
                <c:pt idx="38398">
                  <c:v>383904.78</c:v>
                </c:pt>
                <c:pt idx="38399">
                  <c:v>383914.75</c:v>
                </c:pt>
                <c:pt idx="38400">
                  <c:v>383924.78</c:v>
                </c:pt>
                <c:pt idx="38401">
                  <c:v>383934.78</c:v>
                </c:pt>
                <c:pt idx="38402">
                  <c:v>383944.75</c:v>
                </c:pt>
                <c:pt idx="38403">
                  <c:v>383954.78</c:v>
                </c:pt>
                <c:pt idx="38404">
                  <c:v>383964.75</c:v>
                </c:pt>
                <c:pt idx="38405">
                  <c:v>383974.78</c:v>
                </c:pt>
                <c:pt idx="38406">
                  <c:v>383984.75</c:v>
                </c:pt>
                <c:pt idx="38407">
                  <c:v>383994.75</c:v>
                </c:pt>
                <c:pt idx="38408">
                  <c:v>384004.75</c:v>
                </c:pt>
                <c:pt idx="38409">
                  <c:v>384014.75</c:v>
                </c:pt>
                <c:pt idx="38410">
                  <c:v>384024.75</c:v>
                </c:pt>
                <c:pt idx="38411">
                  <c:v>384034.75</c:v>
                </c:pt>
                <c:pt idx="38412">
                  <c:v>384044.75</c:v>
                </c:pt>
                <c:pt idx="38413">
                  <c:v>384054.75</c:v>
                </c:pt>
                <c:pt idx="38414">
                  <c:v>384064.75</c:v>
                </c:pt>
                <c:pt idx="38415">
                  <c:v>384074.75</c:v>
                </c:pt>
                <c:pt idx="38416">
                  <c:v>384084.75</c:v>
                </c:pt>
                <c:pt idx="38417">
                  <c:v>384094.75</c:v>
                </c:pt>
                <c:pt idx="38418">
                  <c:v>384104.75</c:v>
                </c:pt>
                <c:pt idx="38419">
                  <c:v>384114.72</c:v>
                </c:pt>
                <c:pt idx="38420">
                  <c:v>384124.75</c:v>
                </c:pt>
                <c:pt idx="38421">
                  <c:v>384134.75</c:v>
                </c:pt>
                <c:pt idx="38422">
                  <c:v>384144.72</c:v>
                </c:pt>
                <c:pt idx="38423">
                  <c:v>384154.75</c:v>
                </c:pt>
                <c:pt idx="38424">
                  <c:v>384164.72</c:v>
                </c:pt>
                <c:pt idx="38425">
                  <c:v>384174.75</c:v>
                </c:pt>
                <c:pt idx="38426">
                  <c:v>384184.72</c:v>
                </c:pt>
                <c:pt idx="38427">
                  <c:v>384194.72</c:v>
                </c:pt>
                <c:pt idx="38428">
                  <c:v>384204.72</c:v>
                </c:pt>
                <c:pt idx="38429">
                  <c:v>384214.72</c:v>
                </c:pt>
                <c:pt idx="38430">
                  <c:v>384224.69</c:v>
                </c:pt>
                <c:pt idx="38431">
                  <c:v>384234.72</c:v>
                </c:pt>
                <c:pt idx="38432">
                  <c:v>384244.72</c:v>
                </c:pt>
                <c:pt idx="38433">
                  <c:v>384254.69</c:v>
                </c:pt>
                <c:pt idx="38434">
                  <c:v>384264.72</c:v>
                </c:pt>
                <c:pt idx="38435">
                  <c:v>384274.69</c:v>
                </c:pt>
                <c:pt idx="38436">
                  <c:v>384284.72</c:v>
                </c:pt>
                <c:pt idx="38437">
                  <c:v>384294.69</c:v>
                </c:pt>
                <c:pt idx="38438">
                  <c:v>384304.69</c:v>
                </c:pt>
                <c:pt idx="38439">
                  <c:v>384314.69</c:v>
                </c:pt>
                <c:pt idx="38440">
                  <c:v>384324.69</c:v>
                </c:pt>
                <c:pt idx="38441">
                  <c:v>384334.69</c:v>
                </c:pt>
                <c:pt idx="38442">
                  <c:v>384344.69</c:v>
                </c:pt>
                <c:pt idx="38443">
                  <c:v>384354.69</c:v>
                </c:pt>
                <c:pt idx="38444">
                  <c:v>384364.69</c:v>
                </c:pt>
                <c:pt idx="38445">
                  <c:v>384374.69</c:v>
                </c:pt>
                <c:pt idx="38446">
                  <c:v>384384.69</c:v>
                </c:pt>
                <c:pt idx="38447">
                  <c:v>384394.69</c:v>
                </c:pt>
                <c:pt idx="38448">
                  <c:v>384404.69</c:v>
                </c:pt>
                <c:pt idx="38449">
                  <c:v>384414.69</c:v>
                </c:pt>
                <c:pt idx="38450">
                  <c:v>384424.69</c:v>
                </c:pt>
                <c:pt idx="38451">
                  <c:v>384434.69</c:v>
                </c:pt>
                <c:pt idx="38452">
                  <c:v>384444.69</c:v>
                </c:pt>
                <c:pt idx="38453">
                  <c:v>384454.66</c:v>
                </c:pt>
                <c:pt idx="38454">
                  <c:v>384464.69</c:v>
                </c:pt>
                <c:pt idx="38455">
                  <c:v>384474.66</c:v>
                </c:pt>
                <c:pt idx="38456">
                  <c:v>384484.69</c:v>
                </c:pt>
                <c:pt idx="38457">
                  <c:v>384494.66</c:v>
                </c:pt>
                <c:pt idx="38458">
                  <c:v>384504.66</c:v>
                </c:pt>
                <c:pt idx="38459">
                  <c:v>384514.66</c:v>
                </c:pt>
                <c:pt idx="38460">
                  <c:v>384524.66</c:v>
                </c:pt>
                <c:pt idx="38461">
                  <c:v>384534.66</c:v>
                </c:pt>
                <c:pt idx="38462">
                  <c:v>384544.66</c:v>
                </c:pt>
                <c:pt idx="38463">
                  <c:v>384554.66</c:v>
                </c:pt>
                <c:pt idx="38464">
                  <c:v>384564.66</c:v>
                </c:pt>
                <c:pt idx="38465">
                  <c:v>384574.66</c:v>
                </c:pt>
                <c:pt idx="38466">
                  <c:v>384584.63</c:v>
                </c:pt>
                <c:pt idx="38467">
                  <c:v>384594.66</c:v>
                </c:pt>
                <c:pt idx="38468">
                  <c:v>384604.63</c:v>
                </c:pt>
                <c:pt idx="38469">
                  <c:v>384614.63</c:v>
                </c:pt>
                <c:pt idx="38470">
                  <c:v>384624.66</c:v>
                </c:pt>
                <c:pt idx="38471">
                  <c:v>384634.63</c:v>
                </c:pt>
                <c:pt idx="38472">
                  <c:v>384644.66</c:v>
                </c:pt>
                <c:pt idx="38473">
                  <c:v>384654.63</c:v>
                </c:pt>
                <c:pt idx="38474">
                  <c:v>384664.63</c:v>
                </c:pt>
                <c:pt idx="38475">
                  <c:v>384674.63</c:v>
                </c:pt>
                <c:pt idx="38476">
                  <c:v>384684.63</c:v>
                </c:pt>
                <c:pt idx="38477">
                  <c:v>384694.63</c:v>
                </c:pt>
                <c:pt idx="38478">
                  <c:v>384704.63</c:v>
                </c:pt>
                <c:pt idx="38479">
                  <c:v>384714.63</c:v>
                </c:pt>
                <c:pt idx="38480">
                  <c:v>384724.63</c:v>
                </c:pt>
                <c:pt idx="38481">
                  <c:v>384734.63</c:v>
                </c:pt>
                <c:pt idx="38482">
                  <c:v>384744.63</c:v>
                </c:pt>
                <c:pt idx="38483">
                  <c:v>384754.63</c:v>
                </c:pt>
                <c:pt idx="38484">
                  <c:v>384764.63</c:v>
                </c:pt>
                <c:pt idx="38485">
                  <c:v>384774.63</c:v>
                </c:pt>
                <c:pt idx="38486">
                  <c:v>384784.59</c:v>
                </c:pt>
                <c:pt idx="38487">
                  <c:v>384794.63</c:v>
                </c:pt>
                <c:pt idx="38488">
                  <c:v>384804.59</c:v>
                </c:pt>
                <c:pt idx="38489">
                  <c:v>384814.59</c:v>
                </c:pt>
                <c:pt idx="38490">
                  <c:v>384824.63</c:v>
                </c:pt>
                <c:pt idx="38491">
                  <c:v>384834.59</c:v>
                </c:pt>
                <c:pt idx="38492">
                  <c:v>384844.63</c:v>
                </c:pt>
                <c:pt idx="38493">
                  <c:v>384854.59</c:v>
                </c:pt>
                <c:pt idx="38494">
                  <c:v>384864.59</c:v>
                </c:pt>
                <c:pt idx="38495">
                  <c:v>384874.59</c:v>
                </c:pt>
                <c:pt idx="38496">
                  <c:v>384884.59</c:v>
                </c:pt>
                <c:pt idx="38497">
                  <c:v>384894.56</c:v>
                </c:pt>
                <c:pt idx="38498">
                  <c:v>384904.59</c:v>
                </c:pt>
                <c:pt idx="38499">
                  <c:v>384914.59</c:v>
                </c:pt>
                <c:pt idx="38500">
                  <c:v>384924.56</c:v>
                </c:pt>
                <c:pt idx="38501">
                  <c:v>384934.59</c:v>
                </c:pt>
                <c:pt idx="38502">
                  <c:v>384944.56</c:v>
                </c:pt>
                <c:pt idx="38503">
                  <c:v>384954.59</c:v>
                </c:pt>
                <c:pt idx="38504">
                  <c:v>384964.56</c:v>
                </c:pt>
                <c:pt idx="38505">
                  <c:v>384974.56</c:v>
                </c:pt>
                <c:pt idx="38506">
                  <c:v>384984.56</c:v>
                </c:pt>
                <c:pt idx="38507">
                  <c:v>384994.56</c:v>
                </c:pt>
                <c:pt idx="38508">
                  <c:v>385004.56</c:v>
                </c:pt>
                <c:pt idx="38509">
                  <c:v>385014.56</c:v>
                </c:pt>
                <c:pt idx="38510">
                  <c:v>385024.56</c:v>
                </c:pt>
                <c:pt idx="38511">
                  <c:v>385034.56</c:v>
                </c:pt>
                <c:pt idx="38512">
                  <c:v>385044.56</c:v>
                </c:pt>
                <c:pt idx="38513">
                  <c:v>385054.56</c:v>
                </c:pt>
                <c:pt idx="38514">
                  <c:v>385064.56</c:v>
                </c:pt>
                <c:pt idx="38515">
                  <c:v>385074.56</c:v>
                </c:pt>
                <c:pt idx="38516">
                  <c:v>385084.56</c:v>
                </c:pt>
                <c:pt idx="38517">
                  <c:v>385094.53</c:v>
                </c:pt>
                <c:pt idx="38518">
                  <c:v>385104.56</c:v>
                </c:pt>
                <c:pt idx="38519">
                  <c:v>385114.56</c:v>
                </c:pt>
                <c:pt idx="38520">
                  <c:v>385124.56</c:v>
                </c:pt>
                <c:pt idx="38521">
                  <c:v>385134.56</c:v>
                </c:pt>
                <c:pt idx="38522">
                  <c:v>385144.53</c:v>
                </c:pt>
                <c:pt idx="38523">
                  <c:v>385154.56</c:v>
                </c:pt>
                <c:pt idx="38524">
                  <c:v>385164.53</c:v>
                </c:pt>
                <c:pt idx="38525">
                  <c:v>385174.53</c:v>
                </c:pt>
                <c:pt idx="38526">
                  <c:v>385184.53</c:v>
                </c:pt>
                <c:pt idx="38527">
                  <c:v>385194.53</c:v>
                </c:pt>
                <c:pt idx="38528">
                  <c:v>385204.56</c:v>
                </c:pt>
                <c:pt idx="38529">
                  <c:v>385214.53</c:v>
                </c:pt>
                <c:pt idx="38530">
                  <c:v>385224.53</c:v>
                </c:pt>
                <c:pt idx="38531">
                  <c:v>385234.53</c:v>
                </c:pt>
                <c:pt idx="38532">
                  <c:v>385244.53</c:v>
                </c:pt>
                <c:pt idx="38533">
                  <c:v>385254.5</c:v>
                </c:pt>
                <c:pt idx="38534">
                  <c:v>385264.53</c:v>
                </c:pt>
                <c:pt idx="38535">
                  <c:v>385274.5</c:v>
                </c:pt>
                <c:pt idx="38536">
                  <c:v>385284.5</c:v>
                </c:pt>
                <c:pt idx="38537">
                  <c:v>385294.5</c:v>
                </c:pt>
                <c:pt idx="38538">
                  <c:v>385304.5</c:v>
                </c:pt>
                <c:pt idx="38539">
                  <c:v>385314.53</c:v>
                </c:pt>
                <c:pt idx="38540">
                  <c:v>385324.5</c:v>
                </c:pt>
                <c:pt idx="38541">
                  <c:v>385334.5</c:v>
                </c:pt>
                <c:pt idx="38542">
                  <c:v>385344.5</c:v>
                </c:pt>
                <c:pt idx="38543">
                  <c:v>385354.5</c:v>
                </c:pt>
                <c:pt idx="38544">
                  <c:v>385364.5</c:v>
                </c:pt>
                <c:pt idx="38545">
                  <c:v>385374.5</c:v>
                </c:pt>
                <c:pt idx="38546">
                  <c:v>385384.5</c:v>
                </c:pt>
                <c:pt idx="38547">
                  <c:v>385394.5</c:v>
                </c:pt>
                <c:pt idx="38548">
                  <c:v>385404.5</c:v>
                </c:pt>
                <c:pt idx="38549">
                  <c:v>385414.5</c:v>
                </c:pt>
                <c:pt idx="38550">
                  <c:v>385424.5</c:v>
                </c:pt>
                <c:pt idx="38551">
                  <c:v>385434.5</c:v>
                </c:pt>
                <c:pt idx="38552">
                  <c:v>385444.5</c:v>
                </c:pt>
                <c:pt idx="38553">
                  <c:v>385454.47</c:v>
                </c:pt>
                <c:pt idx="38554">
                  <c:v>385464.5</c:v>
                </c:pt>
                <c:pt idx="38555">
                  <c:v>385474.47</c:v>
                </c:pt>
                <c:pt idx="38556">
                  <c:v>385484.47</c:v>
                </c:pt>
                <c:pt idx="38557">
                  <c:v>385494.47</c:v>
                </c:pt>
                <c:pt idx="38558">
                  <c:v>385504.47</c:v>
                </c:pt>
                <c:pt idx="38559">
                  <c:v>385514.5</c:v>
                </c:pt>
                <c:pt idx="38560">
                  <c:v>385524.47</c:v>
                </c:pt>
                <c:pt idx="38561">
                  <c:v>385534.47</c:v>
                </c:pt>
                <c:pt idx="38562">
                  <c:v>385544.47</c:v>
                </c:pt>
                <c:pt idx="38563">
                  <c:v>385554.47</c:v>
                </c:pt>
                <c:pt idx="38564">
                  <c:v>385564.44</c:v>
                </c:pt>
                <c:pt idx="38565">
                  <c:v>385574.47</c:v>
                </c:pt>
                <c:pt idx="38566">
                  <c:v>385584.44</c:v>
                </c:pt>
                <c:pt idx="38567">
                  <c:v>385594.44</c:v>
                </c:pt>
                <c:pt idx="38568">
                  <c:v>385604.47</c:v>
                </c:pt>
                <c:pt idx="38569">
                  <c:v>385614.44</c:v>
                </c:pt>
                <c:pt idx="38570">
                  <c:v>385624.47</c:v>
                </c:pt>
                <c:pt idx="38571">
                  <c:v>385634.44</c:v>
                </c:pt>
                <c:pt idx="38572">
                  <c:v>385644.44</c:v>
                </c:pt>
                <c:pt idx="38573">
                  <c:v>385654.44</c:v>
                </c:pt>
                <c:pt idx="38574">
                  <c:v>385664.44</c:v>
                </c:pt>
                <c:pt idx="38575">
                  <c:v>385674.44</c:v>
                </c:pt>
                <c:pt idx="38576">
                  <c:v>385684.44</c:v>
                </c:pt>
                <c:pt idx="38577">
                  <c:v>385694.44</c:v>
                </c:pt>
                <c:pt idx="38578">
                  <c:v>385704.44</c:v>
                </c:pt>
                <c:pt idx="38579">
                  <c:v>385714.44</c:v>
                </c:pt>
                <c:pt idx="38580">
                  <c:v>385724.44</c:v>
                </c:pt>
                <c:pt idx="38581">
                  <c:v>385734.44</c:v>
                </c:pt>
                <c:pt idx="38582">
                  <c:v>385744.44</c:v>
                </c:pt>
                <c:pt idx="38583">
                  <c:v>385754.44</c:v>
                </c:pt>
                <c:pt idx="38584">
                  <c:v>385764.41</c:v>
                </c:pt>
                <c:pt idx="38585">
                  <c:v>385774.44</c:v>
                </c:pt>
                <c:pt idx="38586">
                  <c:v>385784.41</c:v>
                </c:pt>
                <c:pt idx="38587">
                  <c:v>385794.44</c:v>
                </c:pt>
                <c:pt idx="38588">
                  <c:v>385804.44</c:v>
                </c:pt>
                <c:pt idx="38589">
                  <c:v>385814.41</c:v>
                </c:pt>
                <c:pt idx="38590">
                  <c:v>385824.44</c:v>
                </c:pt>
                <c:pt idx="38591">
                  <c:v>385834.41</c:v>
                </c:pt>
                <c:pt idx="38592">
                  <c:v>385844.41</c:v>
                </c:pt>
                <c:pt idx="38593">
                  <c:v>385854.41</c:v>
                </c:pt>
                <c:pt idx="38594">
                  <c:v>385864.41</c:v>
                </c:pt>
                <c:pt idx="38595">
                  <c:v>385874.38</c:v>
                </c:pt>
                <c:pt idx="38596">
                  <c:v>385884.41</c:v>
                </c:pt>
                <c:pt idx="38597">
                  <c:v>385894.41</c:v>
                </c:pt>
                <c:pt idx="38598">
                  <c:v>385904.41</c:v>
                </c:pt>
                <c:pt idx="38599">
                  <c:v>385914.41</c:v>
                </c:pt>
                <c:pt idx="38600">
                  <c:v>385924.38</c:v>
                </c:pt>
                <c:pt idx="38601">
                  <c:v>385934.41</c:v>
                </c:pt>
                <c:pt idx="38602">
                  <c:v>385944.38</c:v>
                </c:pt>
                <c:pt idx="38603">
                  <c:v>385954.38</c:v>
                </c:pt>
                <c:pt idx="38604">
                  <c:v>385964.38</c:v>
                </c:pt>
                <c:pt idx="38605">
                  <c:v>385974.38</c:v>
                </c:pt>
                <c:pt idx="38606">
                  <c:v>385984.41</c:v>
                </c:pt>
                <c:pt idx="38607">
                  <c:v>385994.38</c:v>
                </c:pt>
                <c:pt idx="38608">
                  <c:v>386004.38</c:v>
                </c:pt>
                <c:pt idx="38609">
                  <c:v>386014.38</c:v>
                </c:pt>
                <c:pt idx="38610">
                  <c:v>386024.38</c:v>
                </c:pt>
                <c:pt idx="38611">
                  <c:v>386034.38</c:v>
                </c:pt>
                <c:pt idx="38612">
                  <c:v>386044.38</c:v>
                </c:pt>
                <c:pt idx="38613">
                  <c:v>386054.38</c:v>
                </c:pt>
                <c:pt idx="38614">
                  <c:v>386064.38</c:v>
                </c:pt>
                <c:pt idx="38615">
                  <c:v>386074.34</c:v>
                </c:pt>
                <c:pt idx="38616">
                  <c:v>386084.38</c:v>
                </c:pt>
                <c:pt idx="38617">
                  <c:v>386094.38</c:v>
                </c:pt>
                <c:pt idx="38618">
                  <c:v>386104.38</c:v>
                </c:pt>
                <c:pt idx="38619">
                  <c:v>386114.38</c:v>
                </c:pt>
                <c:pt idx="38620">
                  <c:v>386124.34</c:v>
                </c:pt>
                <c:pt idx="38621">
                  <c:v>386134.38</c:v>
                </c:pt>
                <c:pt idx="38622">
                  <c:v>386144.34</c:v>
                </c:pt>
                <c:pt idx="38623">
                  <c:v>386154.34</c:v>
                </c:pt>
                <c:pt idx="38624">
                  <c:v>386164.34</c:v>
                </c:pt>
                <c:pt idx="38625">
                  <c:v>386174.34</c:v>
                </c:pt>
                <c:pt idx="38626">
                  <c:v>386184.38</c:v>
                </c:pt>
                <c:pt idx="38627">
                  <c:v>386194.34</c:v>
                </c:pt>
                <c:pt idx="38628">
                  <c:v>386204.34</c:v>
                </c:pt>
                <c:pt idx="38629">
                  <c:v>386214.34</c:v>
                </c:pt>
                <c:pt idx="38630">
                  <c:v>386224.34</c:v>
                </c:pt>
                <c:pt idx="38631">
                  <c:v>386234.31</c:v>
                </c:pt>
                <c:pt idx="38632">
                  <c:v>386244.34</c:v>
                </c:pt>
                <c:pt idx="38633">
                  <c:v>386254.31</c:v>
                </c:pt>
                <c:pt idx="38634">
                  <c:v>386264.31</c:v>
                </c:pt>
                <c:pt idx="38635">
                  <c:v>386274.31</c:v>
                </c:pt>
                <c:pt idx="38636">
                  <c:v>386284.31</c:v>
                </c:pt>
                <c:pt idx="38637">
                  <c:v>386294.34</c:v>
                </c:pt>
                <c:pt idx="38638">
                  <c:v>386304.31</c:v>
                </c:pt>
                <c:pt idx="38639">
                  <c:v>386314.31</c:v>
                </c:pt>
                <c:pt idx="38640">
                  <c:v>386324.31</c:v>
                </c:pt>
                <c:pt idx="38641">
                  <c:v>386334.31</c:v>
                </c:pt>
                <c:pt idx="38642">
                  <c:v>386344.31</c:v>
                </c:pt>
                <c:pt idx="38643">
                  <c:v>386354.31</c:v>
                </c:pt>
                <c:pt idx="38644">
                  <c:v>386364.31</c:v>
                </c:pt>
                <c:pt idx="38645">
                  <c:v>386374.31</c:v>
                </c:pt>
                <c:pt idx="38646">
                  <c:v>386384.31</c:v>
                </c:pt>
                <c:pt idx="38647">
                  <c:v>386394.31</c:v>
                </c:pt>
                <c:pt idx="38648">
                  <c:v>386404.31</c:v>
                </c:pt>
                <c:pt idx="38649">
                  <c:v>386414.31</c:v>
                </c:pt>
                <c:pt idx="38650">
                  <c:v>386424.31</c:v>
                </c:pt>
                <c:pt idx="38651">
                  <c:v>386434.28</c:v>
                </c:pt>
                <c:pt idx="38652">
                  <c:v>386444.31</c:v>
                </c:pt>
                <c:pt idx="38653">
                  <c:v>386454.28</c:v>
                </c:pt>
                <c:pt idx="38654">
                  <c:v>386464.31</c:v>
                </c:pt>
                <c:pt idx="38655">
                  <c:v>386474.31</c:v>
                </c:pt>
                <c:pt idx="38656">
                  <c:v>386484.28</c:v>
                </c:pt>
                <c:pt idx="38657">
                  <c:v>386494.31</c:v>
                </c:pt>
                <c:pt idx="38658">
                  <c:v>386504.28</c:v>
                </c:pt>
                <c:pt idx="38659">
                  <c:v>386514.28</c:v>
                </c:pt>
                <c:pt idx="38660">
                  <c:v>386524.28</c:v>
                </c:pt>
                <c:pt idx="38661">
                  <c:v>386534.28</c:v>
                </c:pt>
                <c:pt idx="38662">
                  <c:v>386544.25</c:v>
                </c:pt>
                <c:pt idx="38663">
                  <c:v>386554.28</c:v>
                </c:pt>
                <c:pt idx="38664">
                  <c:v>386564.25</c:v>
                </c:pt>
                <c:pt idx="38665">
                  <c:v>386574.28</c:v>
                </c:pt>
                <c:pt idx="38666">
                  <c:v>386584.28</c:v>
                </c:pt>
                <c:pt idx="38667">
                  <c:v>386594.25</c:v>
                </c:pt>
                <c:pt idx="38668">
                  <c:v>386604.28</c:v>
                </c:pt>
                <c:pt idx="38669">
                  <c:v>386614.25</c:v>
                </c:pt>
                <c:pt idx="38670">
                  <c:v>386624.25</c:v>
                </c:pt>
                <c:pt idx="38671">
                  <c:v>386634.25</c:v>
                </c:pt>
                <c:pt idx="38672">
                  <c:v>386644.25</c:v>
                </c:pt>
                <c:pt idx="38673">
                  <c:v>386654.25</c:v>
                </c:pt>
                <c:pt idx="38674">
                  <c:v>386664.25</c:v>
                </c:pt>
                <c:pt idx="38675">
                  <c:v>386674.25</c:v>
                </c:pt>
                <c:pt idx="38676">
                  <c:v>386684.25</c:v>
                </c:pt>
                <c:pt idx="38677">
                  <c:v>386694.25</c:v>
                </c:pt>
                <c:pt idx="38678">
                  <c:v>386704.25</c:v>
                </c:pt>
                <c:pt idx="38679">
                  <c:v>386714.25</c:v>
                </c:pt>
                <c:pt idx="38680">
                  <c:v>386724.25</c:v>
                </c:pt>
                <c:pt idx="38681">
                  <c:v>386734.25</c:v>
                </c:pt>
                <c:pt idx="38682">
                  <c:v>386744.22</c:v>
                </c:pt>
                <c:pt idx="38683">
                  <c:v>386754.25</c:v>
                </c:pt>
                <c:pt idx="38684">
                  <c:v>386764.25</c:v>
                </c:pt>
                <c:pt idx="38685">
                  <c:v>386774.25</c:v>
                </c:pt>
                <c:pt idx="38686">
                  <c:v>386784.25</c:v>
                </c:pt>
                <c:pt idx="38687">
                  <c:v>386794.22</c:v>
                </c:pt>
                <c:pt idx="38688">
                  <c:v>386804.25</c:v>
                </c:pt>
                <c:pt idx="38689">
                  <c:v>386814.22</c:v>
                </c:pt>
                <c:pt idx="38690">
                  <c:v>386824.22</c:v>
                </c:pt>
                <c:pt idx="38691">
                  <c:v>386834.22</c:v>
                </c:pt>
                <c:pt idx="38692">
                  <c:v>386844.22</c:v>
                </c:pt>
                <c:pt idx="38693">
                  <c:v>386854.19</c:v>
                </c:pt>
                <c:pt idx="38694">
                  <c:v>386864.22</c:v>
                </c:pt>
                <c:pt idx="38695">
                  <c:v>386874.22</c:v>
                </c:pt>
                <c:pt idx="38696">
                  <c:v>386884.22</c:v>
                </c:pt>
                <c:pt idx="38697">
                  <c:v>386894.22</c:v>
                </c:pt>
                <c:pt idx="38698">
                  <c:v>386904.19</c:v>
                </c:pt>
                <c:pt idx="38699">
                  <c:v>386914.22</c:v>
                </c:pt>
                <c:pt idx="38700">
                  <c:v>386924.19</c:v>
                </c:pt>
                <c:pt idx="38701">
                  <c:v>386934.19</c:v>
                </c:pt>
                <c:pt idx="38702">
                  <c:v>386944.19</c:v>
                </c:pt>
                <c:pt idx="38703">
                  <c:v>386954.19</c:v>
                </c:pt>
                <c:pt idx="38704">
                  <c:v>386964.22</c:v>
                </c:pt>
                <c:pt idx="38705">
                  <c:v>386974.19</c:v>
                </c:pt>
                <c:pt idx="38706">
                  <c:v>386984.19</c:v>
                </c:pt>
                <c:pt idx="38707">
                  <c:v>386994.19</c:v>
                </c:pt>
                <c:pt idx="38708">
                  <c:v>387004.19</c:v>
                </c:pt>
                <c:pt idx="38709">
                  <c:v>387014.19</c:v>
                </c:pt>
                <c:pt idx="38710">
                  <c:v>387024.19</c:v>
                </c:pt>
                <c:pt idx="38711">
                  <c:v>387034.19</c:v>
                </c:pt>
                <c:pt idx="38712">
                  <c:v>387044.19</c:v>
                </c:pt>
                <c:pt idx="38713">
                  <c:v>387054.19</c:v>
                </c:pt>
                <c:pt idx="38714">
                  <c:v>387064.19</c:v>
                </c:pt>
                <c:pt idx="38715">
                  <c:v>387074.19</c:v>
                </c:pt>
                <c:pt idx="38716">
                  <c:v>387084.19</c:v>
                </c:pt>
                <c:pt idx="38717">
                  <c:v>387094.19</c:v>
                </c:pt>
                <c:pt idx="38718">
                  <c:v>387104.16</c:v>
                </c:pt>
                <c:pt idx="38719">
                  <c:v>387114.19</c:v>
                </c:pt>
                <c:pt idx="38720">
                  <c:v>387124.16</c:v>
                </c:pt>
                <c:pt idx="38721">
                  <c:v>387134.19</c:v>
                </c:pt>
                <c:pt idx="38722">
                  <c:v>387144.16</c:v>
                </c:pt>
                <c:pt idx="38723">
                  <c:v>387154.16</c:v>
                </c:pt>
                <c:pt idx="38724">
                  <c:v>387164.19</c:v>
                </c:pt>
                <c:pt idx="38725">
                  <c:v>387174.16</c:v>
                </c:pt>
                <c:pt idx="38726">
                  <c:v>387184.16</c:v>
                </c:pt>
                <c:pt idx="38727">
                  <c:v>387194.16</c:v>
                </c:pt>
                <c:pt idx="38728">
                  <c:v>387204.16</c:v>
                </c:pt>
                <c:pt idx="38729">
                  <c:v>387214.13</c:v>
                </c:pt>
                <c:pt idx="38730">
                  <c:v>387224.16</c:v>
                </c:pt>
                <c:pt idx="38731">
                  <c:v>387234.13</c:v>
                </c:pt>
                <c:pt idx="38732">
                  <c:v>387244.16</c:v>
                </c:pt>
                <c:pt idx="38733">
                  <c:v>387254.16</c:v>
                </c:pt>
                <c:pt idx="38734">
                  <c:v>387264.13</c:v>
                </c:pt>
                <c:pt idx="38735">
                  <c:v>387274.16</c:v>
                </c:pt>
                <c:pt idx="38736">
                  <c:v>387284.13</c:v>
                </c:pt>
                <c:pt idx="38737">
                  <c:v>387294.13</c:v>
                </c:pt>
                <c:pt idx="38738">
                  <c:v>387304.13</c:v>
                </c:pt>
                <c:pt idx="38739">
                  <c:v>387314.13</c:v>
                </c:pt>
                <c:pt idx="38740">
                  <c:v>387324.13</c:v>
                </c:pt>
                <c:pt idx="38741">
                  <c:v>387334.13</c:v>
                </c:pt>
                <c:pt idx="38742">
                  <c:v>387344.13</c:v>
                </c:pt>
                <c:pt idx="38743">
                  <c:v>387354.13</c:v>
                </c:pt>
                <c:pt idx="38744">
                  <c:v>387364.13</c:v>
                </c:pt>
                <c:pt idx="38745">
                  <c:v>387374.13</c:v>
                </c:pt>
                <c:pt idx="38746">
                  <c:v>387384.13</c:v>
                </c:pt>
                <c:pt idx="38747">
                  <c:v>387394.13</c:v>
                </c:pt>
                <c:pt idx="38748">
                  <c:v>387404.13</c:v>
                </c:pt>
                <c:pt idx="38749">
                  <c:v>387414.09</c:v>
                </c:pt>
                <c:pt idx="38750">
                  <c:v>387424.13</c:v>
                </c:pt>
                <c:pt idx="38751">
                  <c:v>387434.09</c:v>
                </c:pt>
                <c:pt idx="38752">
                  <c:v>387444.13</c:v>
                </c:pt>
                <c:pt idx="38753">
                  <c:v>387454.13</c:v>
                </c:pt>
                <c:pt idx="38754">
                  <c:v>387464.09</c:v>
                </c:pt>
                <c:pt idx="38755">
                  <c:v>387474.13</c:v>
                </c:pt>
                <c:pt idx="38756">
                  <c:v>387484.09</c:v>
                </c:pt>
                <c:pt idx="38757">
                  <c:v>387494.09</c:v>
                </c:pt>
                <c:pt idx="38758">
                  <c:v>387504.09</c:v>
                </c:pt>
                <c:pt idx="38759">
                  <c:v>387514.09</c:v>
                </c:pt>
                <c:pt idx="38760">
                  <c:v>387524.09</c:v>
                </c:pt>
                <c:pt idx="38761">
                  <c:v>387534.09</c:v>
                </c:pt>
                <c:pt idx="38762">
                  <c:v>387544.09</c:v>
                </c:pt>
                <c:pt idx="38763">
                  <c:v>387554.09</c:v>
                </c:pt>
                <c:pt idx="38764">
                  <c:v>387564.09</c:v>
                </c:pt>
                <c:pt idx="38765">
                  <c:v>387574.06</c:v>
                </c:pt>
                <c:pt idx="38766">
                  <c:v>387584.09</c:v>
                </c:pt>
                <c:pt idx="38767">
                  <c:v>387594.06</c:v>
                </c:pt>
                <c:pt idx="38768">
                  <c:v>387604.09</c:v>
                </c:pt>
                <c:pt idx="38769">
                  <c:v>387614.06</c:v>
                </c:pt>
                <c:pt idx="38770">
                  <c:v>387624.06</c:v>
                </c:pt>
                <c:pt idx="38771">
                  <c:v>387634.06</c:v>
                </c:pt>
                <c:pt idx="38772">
                  <c:v>387644.06</c:v>
                </c:pt>
                <c:pt idx="38773">
                  <c:v>387654.06</c:v>
                </c:pt>
                <c:pt idx="38774">
                  <c:v>387664.06</c:v>
                </c:pt>
                <c:pt idx="38775">
                  <c:v>387674.06</c:v>
                </c:pt>
                <c:pt idx="38776">
                  <c:v>387684.06</c:v>
                </c:pt>
                <c:pt idx="38777">
                  <c:v>387694.06</c:v>
                </c:pt>
                <c:pt idx="38778">
                  <c:v>387704.06</c:v>
                </c:pt>
                <c:pt idx="38779">
                  <c:v>387714.06</c:v>
                </c:pt>
                <c:pt idx="38780">
                  <c:v>387724.06</c:v>
                </c:pt>
                <c:pt idx="38781">
                  <c:v>387734.06</c:v>
                </c:pt>
                <c:pt idx="38782">
                  <c:v>387744.06</c:v>
                </c:pt>
                <c:pt idx="38783">
                  <c:v>387754.06</c:v>
                </c:pt>
                <c:pt idx="38784">
                  <c:v>387764.06</c:v>
                </c:pt>
                <c:pt idx="38785">
                  <c:v>387774.03</c:v>
                </c:pt>
                <c:pt idx="38786">
                  <c:v>387784.06</c:v>
                </c:pt>
                <c:pt idx="38787">
                  <c:v>387794.03</c:v>
                </c:pt>
                <c:pt idx="38788">
                  <c:v>387804.06</c:v>
                </c:pt>
                <c:pt idx="38789">
                  <c:v>387814.03</c:v>
                </c:pt>
                <c:pt idx="38790">
                  <c:v>387824.03</c:v>
                </c:pt>
                <c:pt idx="38791">
                  <c:v>387834.06</c:v>
                </c:pt>
                <c:pt idx="38792">
                  <c:v>387844.03</c:v>
                </c:pt>
                <c:pt idx="38793">
                  <c:v>387854.03</c:v>
                </c:pt>
                <c:pt idx="38794">
                  <c:v>387864.03</c:v>
                </c:pt>
                <c:pt idx="38795">
                  <c:v>387874.03</c:v>
                </c:pt>
                <c:pt idx="38796">
                  <c:v>387884</c:v>
                </c:pt>
                <c:pt idx="38797">
                  <c:v>387894.03</c:v>
                </c:pt>
                <c:pt idx="38798">
                  <c:v>387904</c:v>
                </c:pt>
                <c:pt idx="38799">
                  <c:v>387914.03</c:v>
                </c:pt>
                <c:pt idx="38800">
                  <c:v>387924</c:v>
                </c:pt>
                <c:pt idx="38801">
                  <c:v>387934</c:v>
                </c:pt>
                <c:pt idx="38802">
                  <c:v>387944.03</c:v>
                </c:pt>
                <c:pt idx="38803">
                  <c:v>387954</c:v>
                </c:pt>
                <c:pt idx="38804">
                  <c:v>387964</c:v>
                </c:pt>
                <c:pt idx="38805">
                  <c:v>387974</c:v>
                </c:pt>
                <c:pt idx="38806">
                  <c:v>387984</c:v>
                </c:pt>
                <c:pt idx="38807">
                  <c:v>387994</c:v>
                </c:pt>
                <c:pt idx="38808">
                  <c:v>388004</c:v>
                </c:pt>
                <c:pt idx="38809">
                  <c:v>388014</c:v>
                </c:pt>
                <c:pt idx="38810">
                  <c:v>388024</c:v>
                </c:pt>
                <c:pt idx="38811">
                  <c:v>388034</c:v>
                </c:pt>
                <c:pt idx="38812">
                  <c:v>388044</c:v>
                </c:pt>
                <c:pt idx="38813">
                  <c:v>388054</c:v>
                </c:pt>
                <c:pt idx="38814">
                  <c:v>388064</c:v>
                </c:pt>
                <c:pt idx="38815">
                  <c:v>388074</c:v>
                </c:pt>
                <c:pt idx="38816">
                  <c:v>388083.97</c:v>
                </c:pt>
                <c:pt idx="38817">
                  <c:v>388094</c:v>
                </c:pt>
                <c:pt idx="38818">
                  <c:v>388103.97</c:v>
                </c:pt>
                <c:pt idx="38819">
                  <c:v>388114</c:v>
                </c:pt>
                <c:pt idx="38820">
                  <c:v>388124</c:v>
                </c:pt>
                <c:pt idx="38821">
                  <c:v>388133.97</c:v>
                </c:pt>
                <c:pt idx="38822">
                  <c:v>388144</c:v>
                </c:pt>
                <c:pt idx="38823">
                  <c:v>388153.97</c:v>
                </c:pt>
                <c:pt idx="38824">
                  <c:v>388163.97</c:v>
                </c:pt>
                <c:pt idx="38825">
                  <c:v>388173.97</c:v>
                </c:pt>
                <c:pt idx="38826">
                  <c:v>388183.97</c:v>
                </c:pt>
                <c:pt idx="38827">
                  <c:v>388193.97</c:v>
                </c:pt>
                <c:pt idx="38828">
                  <c:v>388203.97</c:v>
                </c:pt>
                <c:pt idx="38829">
                  <c:v>388213.94</c:v>
                </c:pt>
                <c:pt idx="38830">
                  <c:v>388223.97</c:v>
                </c:pt>
                <c:pt idx="38831">
                  <c:v>388233.97</c:v>
                </c:pt>
                <c:pt idx="38832">
                  <c:v>388243.94</c:v>
                </c:pt>
                <c:pt idx="38833">
                  <c:v>388253.97</c:v>
                </c:pt>
                <c:pt idx="38834">
                  <c:v>388263.94</c:v>
                </c:pt>
                <c:pt idx="38835">
                  <c:v>388273.97</c:v>
                </c:pt>
                <c:pt idx="38836">
                  <c:v>388283.94</c:v>
                </c:pt>
                <c:pt idx="38837">
                  <c:v>388293.94</c:v>
                </c:pt>
                <c:pt idx="38838">
                  <c:v>388303.94</c:v>
                </c:pt>
                <c:pt idx="38839">
                  <c:v>388313.94</c:v>
                </c:pt>
                <c:pt idx="38840">
                  <c:v>388323.94</c:v>
                </c:pt>
                <c:pt idx="38841">
                  <c:v>388333.94</c:v>
                </c:pt>
                <c:pt idx="38842">
                  <c:v>388343.94</c:v>
                </c:pt>
                <c:pt idx="38843">
                  <c:v>388353.94</c:v>
                </c:pt>
                <c:pt idx="38844">
                  <c:v>388363.94</c:v>
                </c:pt>
                <c:pt idx="38845">
                  <c:v>388373.94</c:v>
                </c:pt>
                <c:pt idx="38846">
                  <c:v>388383.94</c:v>
                </c:pt>
                <c:pt idx="38847">
                  <c:v>388393.94</c:v>
                </c:pt>
                <c:pt idx="38848">
                  <c:v>388403.94</c:v>
                </c:pt>
                <c:pt idx="38849">
                  <c:v>388413.91</c:v>
                </c:pt>
                <c:pt idx="38850">
                  <c:v>388423.94</c:v>
                </c:pt>
                <c:pt idx="38851">
                  <c:v>388433.94</c:v>
                </c:pt>
                <c:pt idx="38852">
                  <c:v>388443.91</c:v>
                </c:pt>
                <c:pt idx="38853">
                  <c:v>388453.94</c:v>
                </c:pt>
                <c:pt idx="38854">
                  <c:v>388463.91</c:v>
                </c:pt>
                <c:pt idx="38855">
                  <c:v>388473.94</c:v>
                </c:pt>
                <c:pt idx="38856">
                  <c:v>388483.91</c:v>
                </c:pt>
                <c:pt idx="38857">
                  <c:v>388493.91</c:v>
                </c:pt>
                <c:pt idx="38858">
                  <c:v>388503.91</c:v>
                </c:pt>
                <c:pt idx="38859">
                  <c:v>388513.91</c:v>
                </c:pt>
                <c:pt idx="38860">
                  <c:v>388523.91</c:v>
                </c:pt>
                <c:pt idx="38861">
                  <c:v>388533.91</c:v>
                </c:pt>
                <c:pt idx="38862">
                  <c:v>388543.91</c:v>
                </c:pt>
                <c:pt idx="38863">
                  <c:v>388553.88</c:v>
                </c:pt>
                <c:pt idx="38864">
                  <c:v>388563.91</c:v>
                </c:pt>
                <c:pt idx="38865">
                  <c:v>388573.88</c:v>
                </c:pt>
                <c:pt idx="38866">
                  <c:v>388583.91</c:v>
                </c:pt>
                <c:pt idx="38867">
                  <c:v>388593.88</c:v>
                </c:pt>
                <c:pt idx="38868">
                  <c:v>388603.88</c:v>
                </c:pt>
                <c:pt idx="38869">
                  <c:v>388613.91</c:v>
                </c:pt>
                <c:pt idx="38870">
                  <c:v>388623.88</c:v>
                </c:pt>
                <c:pt idx="38871">
                  <c:v>388633.88</c:v>
                </c:pt>
                <c:pt idx="38872">
                  <c:v>388643.88</c:v>
                </c:pt>
                <c:pt idx="38873">
                  <c:v>388653.88</c:v>
                </c:pt>
                <c:pt idx="38874">
                  <c:v>388663.88</c:v>
                </c:pt>
                <c:pt idx="38875">
                  <c:v>388673.88</c:v>
                </c:pt>
                <c:pt idx="38876">
                  <c:v>388683.88</c:v>
                </c:pt>
                <c:pt idx="38877">
                  <c:v>388693.88</c:v>
                </c:pt>
                <c:pt idx="38878">
                  <c:v>388703.88</c:v>
                </c:pt>
                <c:pt idx="38879">
                  <c:v>388713.88</c:v>
                </c:pt>
                <c:pt idx="38880">
                  <c:v>388723.88</c:v>
                </c:pt>
                <c:pt idx="38881">
                  <c:v>388733.88</c:v>
                </c:pt>
                <c:pt idx="38882">
                  <c:v>388743.88</c:v>
                </c:pt>
                <c:pt idx="38883">
                  <c:v>388753.84</c:v>
                </c:pt>
                <c:pt idx="38884">
                  <c:v>388763.88</c:v>
                </c:pt>
                <c:pt idx="38885">
                  <c:v>388773.84</c:v>
                </c:pt>
                <c:pt idx="38886">
                  <c:v>388783.88</c:v>
                </c:pt>
                <c:pt idx="38887">
                  <c:v>388793.84</c:v>
                </c:pt>
                <c:pt idx="38888">
                  <c:v>388803.84000000003</c:v>
                </c:pt>
                <c:pt idx="38889">
                  <c:v>388813.88</c:v>
                </c:pt>
                <c:pt idx="38890">
                  <c:v>388823.84</c:v>
                </c:pt>
                <c:pt idx="38891">
                  <c:v>388833.84</c:v>
                </c:pt>
                <c:pt idx="38892">
                  <c:v>388843.84</c:v>
                </c:pt>
                <c:pt idx="38893">
                  <c:v>388853.84</c:v>
                </c:pt>
                <c:pt idx="38894">
                  <c:v>388863.84</c:v>
                </c:pt>
                <c:pt idx="38895">
                  <c:v>388873.84</c:v>
                </c:pt>
                <c:pt idx="38896">
                  <c:v>388883.81</c:v>
                </c:pt>
                <c:pt idx="38897">
                  <c:v>388893.84</c:v>
                </c:pt>
                <c:pt idx="38898">
                  <c:v>388903.84</c:v>
                </c:pt>
                <c:pt idx="38899">
                  <c:v>388913.81</c:v>
                </c:pt>
                <c:pt idx="38900">
                  <c:v>388923.84</c:v>
                </c:pt>
                <c:pt idx="38901">
                  <c:v>388933.81</c:v>
                </c:pt>
                <c:pt idx="38902">
                  <c:v>388943.84</c:v>
                </c:pt>
                <c:pt idx="38903">
                  <c:v>388953.81</c:v>
                </c:pt>
                <c:pt idx="38904">
                  <c:v>388963.81</c:v>
                </c:pt>
                <c:pt idx="38905">
                  <c:v>388973.81</c:v>
                </c:pt>
                <c:pt idx="38906">
                  <c:v>388983.81</c:v>
                </c:pt>
                <c:pt idx="38907">
                  <c:v>388993.81</c:v>
                </c:pt>
                <c:pt idx="38908">
                  <c:v>389003.81</c:v>
                </c:pt>
                <c:pt idx="38909">
                  <c:v>389013.81</c:v>
                </c:pt>
                <c:pt idx="38910">
                  <c:v>389023.81</c:v>
                </c:pt>
                <c:pt idx="38911">
                  <c:v>389033.81</c:v>
                </c:pt>
                <c:pt idx="38912">
                  <c:v>389043.81</c:v>
                </c:pt>
                <c:pt idx="38913">
                  <c:v>389053.81</c:v>
                </c:pt>
                <c:pt idx="38914">
                  <c:v>389063.81</c:v>
                </c:pt>
                <c:pt idx="38915">
                  <c:v>389073.81</c:v>
                </c:pt>
                <c:pt idx="38916">
                  <c:v>389083.78</c:v>
                </c:pt>
                <c:pt idx="38917">
                  <c:v>389093.81</c:v>
                </c:pt>
                <c:pt idx="38918">
                  <c:v>389103.81</c:v>
                </c:pt>
                <c:pt idx="38919">
                  <c:v>389113.78</c:v>
                </c:pt>
                <c:pt idx="38920">
                  <c:v>389123.81</c:v>
                </c:pt>
                <c:pt idx="38921">
                  <c:v>389133.78</c:v>
                </c:pt>
                <c:pt idx="38922">
                  <c:v>389143.81</c:v>
                </c:pt>
                <c:pt idx="38923">
                  <c:v>389153.78</c:v>
                </c:pt>
                <c:pt idx="38924">
                  <c:v>389163.78</c:v>
                </c:pt>
                <c:pt idx="38925">
                  <c:v>389173.78</c:v>
                </c:pt>
                <c:pt idx="38926">
                  <c:v>389183.78</c:v>
                </c:pt>
                <c:pt idx="38927">
                  <c:v>389193.78</c:v>
                </c:pt>
                <c:pt idx="38928">
                  <c:v>389203.78</c:v>
                </c:pt>
                <c:pt idx="38929">
                  <c:v>389213.78</c:v>
                </c:pt>
                <c:pt idx="38930">
                  <c:v>389223.75</c:v>
                </c:pt>
                <c:pt idx="38931">
                  <c:v>389233.78</c:v>
                </c:pt>
                <c:pt idx="38932">
                  <c:v>389243.75</c:v>
                </c:pt>
                <c:pt idx="38933">
                  <c:v>389253.78</c:v>
                </c:pt>
                <c:pt idx="38934">
                  <c:v>389263.75</c:v>
                </c:pt>
                <c:pt idx="38935">
                  <c:v>389273.75</c:v>
                </c:pt>
                <c:pt idx="38936">
                  <c:v>389283.75</c:v>
                </c:pt>
                <c:pt idx="38937">
                  <c:v>389293.75</c:v>
                </c:pt>
                <c:pt idx="38938">
                  <c:v>389303.75</c:v>
                </c:pt>
                <c:pt idx="38939">
                  <c:v>389313.75</c:v>
                </c:pt>
                <c:pt idx="38940">
                  <c:v>389323.75</c:v>
                </c:pt>
                <c:pt idx="38941">
                  <c:v>389333.75</c:v>
                </c:pt>
                <c:pt idx="38942">
                  <c:v>389343.75</c:v>
                </c:pt>
                <c:pt idx="38943">
                  <c:v>389353.75</c:v>
                </c:pt>
                <c:pt idx="38944">
                  <c:v>389363.75</c:v>
                </c:pt>
                <c:pt idx="38945">
                  <c:v>389373.75</c:v>
                </c:pt>
                <c:pt idx="38946">
                  <c:v>389383.75</c:v>
                </c:pt>
                <c:pt idx="38947">
                  <c:v>389393.75</c:v>
                </c:pt>
                <c:pt idx="38948">
                  <c:v>389403.75</c:v>
                </c:pt>
                <c:pt idx="38949">
                  <c:v>389413.75</c:v>
                </c:pt>
                <c:pt idx="38950">
                  <c:v>389423.72</c:v>
                </c:pt>
                <c:pt idx="38951">
                  <c:v>389433.75</c:v>
                </c:pt>
                <c:pt idx="38952">
                  <c:v>389443.72</c:v>
                </c:pt>
                <c:pt idx="38953">
                  <c:v>389453.75</c:v>
                </c:pt>
                <c:pt idx="38954">
                  <c:v>389463.72</c:v>
                </c:pt>
                <c:pt idx="38955">
                  <c:v>389473.72</c:v>
                </c:pt>
                <c:pt idx="38956">
                  <c:v>389483.75</c:v>
                </c:pt>
                <c:pt idx="38957">
                  <c:v>389493.72</c:v>
                </c:pt>
                <c:pt idx="38958">
                  <c:v>389503.72</c:v>
                </c:pt>
                <c:pt idx="38959">
                  <c:v>389513.72</c:v>
                </c:pt>
                <c:pt idx="38960">
                  <c:v>389523.72</c:v>
                </c:pt>
                <c:pt idx="38961">
                  <c:v>389533.72</c:v>
                </c:pt>
                <c:pt idx="38962">
                  <c:v>389543.72</c:v>
                </c:pt>
                <c:pt idx="38963">
                  <c:v>389553.69</c:v>
                </c:pt>
                <c:pt idx="38964">
                  <c:v>389563.72</c:v>
                </c:pt>
                <c:pt idx="38965">
                  <c:v>389573.69</c:v>
                </c:pt>
                <c:pt idx="38966">
                  <c:v>389583.69</c:v>
                </c:pt>
                <c:pt idx="38967">
                  <c:v>389593.72</c:v>
                </c:pt>
                <c:pt idx="38968">
                  <c:v>389603.69</c:v>
                </c:pt>
                <c:pt idx="38969">
                  <c:v>389613.72</c:v>
                </c:pt>
                <c:pt idx="38970">
                  <c:v>389623.69</c:v>
                </c:pt>
                <c:pt idx="38971">
                  <c:v>389633.69</c:v>
                </c:pt>
                <c:pt idx="38972">
                  <c:v>389643.69</c:v>
                </c:pt>
                <c:pt idx="38973">
                  <c:v>389653.69</c:v>
                </c:pt>
                <c:pt idx="38974">
                  <c:v>389663.69</c:v>
                </c:pt>
                <c:pt idx="38975">
                  <c:v>389673.69</c:v>
                </c:pt>
                <c:pt idx="38976">
                  <c:v>389683.69</c:v>
                </c:pt>
                <c:pt idx="38977">
                  <c:v>389693.69</c:v>
                </c:pt>
                <c:pt idx="38978">
                  <c:v>389703.69</c:v>
                </c:pt>
                <c:pt idx="38979">
                  <c:v>389713.69</c:v>
                </c:pt>
                <c:pt idx="38980">
                  <c:v>389723.69</c:v>
                </c:pt>
                <c:pt idx="38981">
                  <c:v>389733.69</c:v>
                </c:pt>
                <c:pt idx="38982">
                  <c:v>389743.69</c:v>
                </c:pt>
                <c:pt idx="38983">
                  <c:v>389753.66</c:v>
                </c:pt>
                <c:pt idx="38984">
                  <c:v>389763.69</c:v>
                </c:pt>
                <c:pt idx="38985">
                  <c:v>389773.69</c:v>
                </c:pt>
                <c:pt idx="38986">
                  <c:v>389783.66</c:v>
                </c:pt>
                <c:pt idx="38987">
                  <c:v>389793.69</c:v>
                </c:pt>
                <c:pt idx="38988">
                  <c:v>389803.66</c:v>
                </c:pt>
                <c:pt idx="38989">
                  <c:v>389813.69</c:v>
                </c:pt>
                <c:pt idx="38990">
                  <c:v>389823.66</c:v>
                </c:pt>
                <c:pt idx="38991">
                  <c:v>389833.66</c:v>
                </c:pt>
                <c:pt idx="38992">
                  <c:v>389843.66</c:v>
                </c:pt>
                <c:pt idx="38993">
                  <c:v>389853.66</c:v>
                </c:pt>
                <c:pt idx="38994">
                  <c:v>389863.63</c:v>
                </c:pt>
                <c:pt idx="38995">
                  <c:v>389873.66</c:v>
                </c:pt>
                <c:pt idx="38996">
                  <c:v>389883.66</c:v>
                </c:pt>
                <c:pt idx="38997">
                  <c:v>389893.63</c:v>
                </c:pt>
                <c:pt idx="38998">
                  <c:v>389903.66</c:v>
                </c:pt>
                <c:pt idx="38999">
                  <c:v>389913.63</c:v>
                </c:pt>
                <c:pt idx="39000">
                  <c:v>389923.66</c:v>
                </c:pt>
                <c:pt idx="39001">
                  <c:v>389933.63</c:v>
                </c:pt>
                <c:pt idx="39002">
                  <c:v>389943.63</c:v>
                </c:pt>
                <c:pt idx="39003">
                  <c:v>389953.63</c:v>
                </c:pt>
                <c:pt idx="39004">
                  <c:v>389963.63</c:v>
                </c:pt>
                <c:pt idx="39005">
                  <c:v>389973.63</c:v>
                </c:pt>
                <c:pt idx="39006">
                  <c:v>389983.63</c:v>
                </c:pt>
                <c:pt idx="39007">
                  <c:v>389993.63</c:v>
                </c:pt>
                <c:pt idx="39008">
                  <c:v>390003.63</c:v>
                </c:pt>
                <c:pt idx="39009">
                  <c:v>390013.63</c:v>
                </c:pt>
                <c:pt idx="39010">
                  <c:v>390023.63</c:v>
                </c:pt>
                <c:pt idx="39011">
                  <c:v>390033.63</c:v>
                </c:pt>
                <c:pt idx="39012">
                  <c:v>390043.63</c:v>
                </c:pt>
                <c:pt idx="39013">
                  <c:v>390053.63</c:v>
                </c:pt>
                <c:pt idx="39014">
                  <c:v>390063.63</c:v>
                </c:pt>
                <c:pt idx="39015">
                  <c:v>390073.63</c:v>
                </c:pt>
                <c:pt idx="39016">
                  <c:v>390083.63</c:v>
                </c:pt>
                <c:pt idx="39017">
                  <c:v>390093.59</c:v>
                </c:pt>
                <c:pt idx="39018">
                  <c:v>390103.63</c:v>
                </c:pt>
                <c:pt idx="39019">
                  <c:v>390113.59</c:v>
                </c:pt>
                <c:pt idx="39020">
                  <c:v>390123.63</c:v>
                </c:pt>
                <c:pt idx="39021">
                  <c:v>390133.59</c:v>
                </c:pt>
                <c:pt idx="39022">
                  <c:v>390143.59</c:v>
                </c:pt>
                <c:pt idx="39023">
                  <c:v>390153.59</c:v>
                </c:pt>
                <c:pt idx="39024">
                  <c:v>390163.59</c:v>
                </c:pt>
                <c:pt idx="39025">
                  <c:v>390173.59</c:v>
                </c:pt>
                <c:pt idx="39026">
                  <c:v>390183.59</c:v>
                </c:pt>
                <c:pt idx="39027">
                  <c:v>390193.59</c:v>
                </c:pt>
                <c:pt idx="39028">
                  <c:v>390203.59</c:v>
                </c:pt>
                <c:pt idx="39029">
                  <c:v>390213.59</c:v>
                </c:pt>
                <c:pt idx="39030">
                  <c:v>390223.56</c:v>
                </c:pt>
                <c:pt idx="39031">
                  <c:v>390233.59</c:v>
                </c:pt>
                <c:pt idx="39032">
                  <c:v>390243.56</c:v>
                </c:pt>
                <c:pt idx="39033">
                  <c:v>390253.56</c:v>
                </c:pt>
                <c:pt idx="39034">
                  <c:v>390263.59</c:v>
                </c:pt>
                <c:pt idx="39035">
                  <c:v>390273.56</c:v>
                </c:pt>
                <c:pt idx="39036">
                  <c:v>390283.59</c:v>
                </c:pt>
                <c:pt idx="39037">
                  <c:v>390293.56</c:v>
                </c:pt>
                <c:pt idx="39038">
                  <c:v>390303.56</c:v>
                </c:pt>
                <c:pt idx="39039">
                  <c:v>390313.56</c:v>
                </c:pt>
                <c:pt idx="39040">
                  <c:v>390323.56</c:v>
                </c:pt>
                <c:pt idx="39041">
                  <c:v>390333.56</c:v>
                </c:pt>
                <c:pt idx="39042">
                  <c:v>390343.56</c:v>
                </c:pt>
                <c:pt idx="39043">
                  <c:v>390353.56</c:v>
                </c:pt>
                <c:pt idx="39044">
                  <c:v>390363.56</c:v>
                </c:pt>
                <c:pt idx="39045">
                  <c:v>390373.56</c:v>
                </c:pt>
                <c:pt idx="39046">
                  <c:v>390383.56</c:v>
                </c:pt>
                <c:pt idx="39047">
                  <c:v>390393.56</c:v>
                </c:pt>
                <c:pt idx="39048">
                  <c:v>390403.56</c:v>
                </c:pt>
                <c:pt idx="39049">
                  <c:v>390413.56</c:v>
                </c:pt>
                <c:pt idx="39050">
                  <c:v>390423.53</c:v>
                </c:pt>
                <c:pt idx="39051">
                  <c:v>390433.56</c:v>
                </c:pt>
                <c:pt idx="39052">
                  <c:v>390443.53</c:v>
                </c:pt>
                <c:pt idx="39053">
                  <c:v>390453.53</c:v>
                </c:pt>
                <c:pt idx="39054">
                  <c:v>390463.56</c:v>
                </c:pt>
                <c:pt idx="39055">
                  <c:v>390473.53</c:v>
                </c:pt>
                <c:pt idx="39056">
                  <c:v>390483.56</c:v>
                </c:pt>
                <c:pt idx="39057">
                  <c:v>390493.53</c:v>
                </c:pt>
                <c:pt idx="39058">
                  <c:v>390503.53</c:v>
                </c:pt>
                <c:pt idx="39059">
                  <c:v>390513.53</c:v>
                </c:pt>
                <c:pt idx="39060">
                  <c:v>390523.53</c:v>
                </c:pt>
                <c:pt idx="39061">
                  <c:v>390533.5</c:v>
                </c:pt>
                <c:pt idx="39062">
                  <c:v>390543.53</c:v>
                </c:pt>
                <c:pt idx="39063">
                  <c:v>390553.53</c:v>
                </c:pt>
                <c:pt idx="39064">
                  <c:v>390563.5</c:v>
                </c:pt>
                <c:pt idx="39065">
                  <c:v>390573.53</c:v>
                </c:pt>
                <c:pt idx="39066">
                  <c:v>390583.5</c:v>
                </c:pt>
                <c:pt idx="39067">
                  <c:v>390593.53</c:v>
                </c:pt>
                <c:pt idx="39068">
                  <c:v>390603.5</c:v>
                </c:pt>
                <c:pt idx="39069">
                  <c:v>390613.5</c:v>
                </c:pt>
                <c:pt idx="39070">
                  <c:v>390623.5</c:v>
                </c:pt>
                <c:pt idx="39071">
                  <c:v>390633.5</c:v>
                </c:pt>
                <c:pt idx="39072">
                  <c:v>390643.5</c:v>
                </c:pt>
                <c:pt idx="39073">
                  <c:v>390653.5</c:v>
                </c:pt>
                <c:pt idx="39074">
                  <c:v>390663.5</c:v>
                </c:pt>
                <c:pt idx="39075">
                  <c:v>390673.5</c:v>
                </c:pt>
                <c:pt idx="39076">
                  <c:v>390683.5</c:v>
                </c:pt>
                <c:pt idx="39077">
                  <c:v>390693.5</c:v>
                </c:pt>
                <c:pt idx="39078">
                  <c:v>390703.5</c:v>
                </c:pt>
                <c:pt idx="39079">
                  <c:v>390713.5</c:v>
                </c:pt>
                <c:pt idx="39080">
                  <c:v>390723.5</c:v>
                </c:pt>
                <c:pt idx="39081">
                  <c:v>390733.47</c:v>
                </c:pt>
                <c:pt idx="39082">
                  <c:v>390743.5</c:v>
                </c:pt>
                <c:pt idx="39083">
                  <c:v>390753.5</c:v>
                </c:pt>
                <c:pt idx="39084">
                  <c:v>390763.5</c:v>
                </c:pt>
                <c:pt idx="39085">
                  <c:v>390773.5</c:v>
                </c:pt>
                <c:pt idx="39086">
                  <c:v>390783.47</c:v>
                </c:pt>
                <c:pt idx="39087">
                  <c:v>390793.5</c:v>
                </c:pt>
                <c:pt idx="39088">
                  <c:v>390803.47</c:v>
                </c:pt>
                <c:pt idx="39089">
                  <c:v>390813.47</c:v>
                </c:pt>
                <c:pt idx="39090">
                  <c:v>390823.47</c:v>
                </c:pt>
                <c:pt idx="39091">
                  <c:v>390833.47</c:v>
                </c:pt>
                <c:pt idx="39092">
                  <c:v>390843.5</c:v>
                </c:pt>
                <c:pt idx="39093">
                  <c:v>390853.47</c:v>
                </c:pt>
                <c:pt idx="39094">
                  <c:v>390863.47</c:v>
                </c:pt>
                <c:pt idx="39095">
                  <c:v>390873.47</c:v>
                </c:pt>
                <c:pt idx="39096">
                  <c:v>390883.47</c:v>
                </c:pt>
                <c:pt idx="39097">
                  <c:v>390893.44</c:v>
                </c:pt>
                <c:pt idx="39098">
                  <c:v>390903.47</c:v>
                </c:pt>
                <c:pt idx="39099">
                  <c:v>390913.44</c:v>
                </c:pt>
                <c:pt idx="39100">
                  <c:v>390923.44</c:v>
                </c:pt>
                <c:pt idx="39101">
                  <c:v>390933.47</c:v>
                </c:pt>
                <c:pt idx="39102">
                  <c:v>390943.44</c:v>
                </c:pt>
                <c:pt idx="39103">
                  <c:v>390953.47</c:v>
                </c:pt>
                <c:pt idx="39104">
                  <c:v>390963.44</c:v>
                </c:pt>
                <c:pt idx="39105">
                  <c:v>390973.44</c:v>
                </c:pt>
                <c:pt idx="39106">
                  <c:v>390983.44</c:v>
                </c:pt>
                <c:pt idx="39107">
                  <c:v>390993.44</c:v>
                </c:pt>
                <c:pt idx="39108">
                  <c:v>391003.44</c:v>
                </c:pt>
                <c:pt idx="39109">
                  <c:v>391013.44</c:v>
                </c:pt>
                <c:pt idx="39110">
                  <c:v>391023.44</c:v>
                </c:pt>
                <c:pt idx="39111">
                  <c:v>391033.44</c:v>
                </c:pt>
                <c:pt idx="39112">
                  <c:v>391043.44</c:v>
                </c:pt>
                <c:pt idx="39113">
                  <c:v>391053.44</c:v>
                </c:pt>
                <c:pt idx="39114">
                  <c:v>391063.44</c:v>
                </c:pt>
                <c:pt idx="39115">
                  <c:v>391073.44</c:v>
                </c:pt>
                <c:pt idx="39116">
                  <c:v>391083.44</c:v>
                </c:pt>
                <c:pt idx="39117">
                  <c:v>391093.41</c:v>
                </c:pt>
                <c:pt idx="39118">
                  <c:v>391103.44</c:v>
                </c:pt>
                <c:pt idx="39119">
                  <c:v>391113.41</c:v>
                </c:pt>
                <c:pt idx="39120">
                  <c:v>391123.41</c:v>
                </c:pt>
                <c:pt idx="39121">
                  <c:v>391133.44</c:v>
                </c:pt>
                <c:pt idx="39122">
                  <c:v>391143.41</c:v>
                </c:pt>
                <c:pt idx="39123">
                  <c:v>391153.44</c:v>
                </c:pt>
                <c:pt idx="39124">
                  <c:v>391163.41</c:v>
                </c:pt>
                <c:pt idx="39125">
                  <c:v>391173.41</c:v>
                </c:pt>
                <c:pt idx="39126">
                  <c:v>391183.41</c:v>
                </c:pt>
                <c:pt idx="39127">
                  <c:v>391193.41</c:v>
                </c:pt>
                <c:pt idx="39128">
                  <c:v>391203.38</c:v>
                </c:pt>
                <c:pt idx="39129">
                  <c:v>391213.41</c:v>
                </c:pt>
                <c:pt idx="39130">
                  <c:v>391223.41</c:v>
                </c:pt>
                <c:pt idx="39131">
                  <c:v>391233.38</c:v>
                </c:pt>
                <c:pt idx="39132">
                  <c:v>391243.41</c:v>
                </c:pt>
                <c:pt idx="39133">
                  <c:v>391253.38</c:v>
                </c:pt>
                <c:pt idx="39134">
                  <c:v>391263.41</c:v>
                </c:pt>
                <c:pt idx="39135">
                  <c:v>391273.38</c:v>
                </c:pt>
                <c:pt idx="39136">
                  <c:v>391283.38</c:v>
                </c:pt>
                <c:pt idx="39137">
                  <c:v>391293.38</c:v>
                </c:pt>
                <c:pt idx="39138">
                  <c:v>391303.38</c:v>
                </c:pt>
                <c:pt idx="39139">
                  <c:v>391313.38</c:v>
                </c:pt>
                <c:pt idx="39140">
                  <c:v>391323.38</c:v>
                </c:pt>
                <c:pt idx="39141">
                  <c:v>391333.38</c:v>
                </c:pt>
                <c:pt idx="39142">
                  <c:v>391343.38</c:v>
                </c:pt>
                <c:pt idx="39143">
                  <c:v>391353.38</c:v>
                </c:pt>
                <c:pt idx="39144">
                  <c:v>391363.38</c:v>
                </c:pt>
                <c:pt idx="39145">
                  <c:v>391373.38</c:v>
                </c:pt>
                <c:pt idx="39146">
                  <c:v>391383.38</c:v>
                </c:pt>
                <c:pt idx="39147">
                  <c:v>391393.38</c:v>
                </c:pt>
                <c:pt idx="39148">
                  <c:v>391403.34</c:v>
                </c:pt>
                <c:pt idx="39149">
                  <c:v>391413.38</c:v>
                </c:pt>
                <c:pt idx="39150">
                  <c:v>391423.38</c:v>
                </c:pt>
                <c:pt idx="39151">
                  <c:v>391433.38</c:v>
                </c:pt>
                <c:pt idx="39152">
                  <c:v>391443.38</c:v>
                </c:pt>
                <c:pt idx="39153">
                  <c:v>391453.34</c:v>
                </c:pt>
                <c:pt idx="39154">
                  <c:v>391463.38</c:v>
                </c:pt>
                <c:pt idx="39155">
                  <c:v>391473.34</c:v>
                </c:pt>
                <c:pt idx="39156">
                  <c:v>391483.34</c:v>
                </c:pt>
                <c:pt idx="39157">
                  <c:v>391493.34</c:v>
                </c:pt>
                <c:pt idx="39158">
                  <c:v>391503.34</c:v>
                </c:pt>
                <c:pt idx="39159">
                  <c:v>391513.38</c:v>
                </c:pt>
                <c:pt idx="39160">
                  <c:v>391523.34</c:v>
                </c:pt>
                <c:pt idx="39161">
                  <c:v>391533.34</c:v>
                </c:pt>
                <c:pt idx="39162">
                  <c:v>391543.34</c:v>
                </c:pt>
                <c:pt idx="39163">
                  <c:v>391553.34</c:v>
                </c:pt>
                <c:pt idx="39164">
                  <c:v>391563.31</c:v>
                </c:pt>
                <c:pt idx="39165">
                  <c:v>391573.34</c:v>
                </c:pt>
                <c:pt idx="39166">
                  <c:v>391583.31</c:v>
                </c:pt>
                <c:pt idx="39167">
                  <c:v>391593.31</c:v>
                </c:pt>
                <c:pt idx="39168">
                  <c:v>391603.34</c:v>
                </c:pt>
                <c:pt idx="39169">
                  <c:v>391613.31</c:v>
                </c:pt>
                <c:pt idx="39170">
                  <c:v>391623.34</c:v>
                </c:pt>
                <c:pt idx="39171">
                  <c:v>391633.31</c:v>
                </c:pt>
                <c:pt idx="39172">
                  <c:v>391643.31</c:v>
                </c:pt>
                <c:pt idx="39173">
                  <c:v>391653.31</c:v>
                </c:pt>
                <c:pt idx="39174">
                  <c:v>391663.31</c:v>
                </c:pt>
                <c:pt idx="39175">
                  <c:v>391673.31</c:v>
                </c:pt>
                <c:pt idx="39176">
                  <c:v>391683.31</c:v>
                </c:pt>
                <c:pt idx="39177">
                  <c:v>391693.31</c:v>
                </c:pt>
                <c:pt idx="39178">
                  <c:v>391703.31</c:v>
                </c:pt>
                <c:pt idx="39179">
                  <c:v>391713.31</c:v>
                </c:pt>
                <c:pt idx="39180">
                  <c:v>391723.31</c:v>
                </c:pt>
                <c:pt idx="39181">
                  <c:v>391733.31</c:v>
                </c:pt>
                <c:pt idx="39182">
                  <c:v>391743.31</c:v>
                </c:pt>
                <c:pt idx="39183">
                  <c:v>391753.31</c:v>
                </c:pt>
                <c:pt idx="39184">
                  <c:v>391763.28</c:v>
                </c:pt>
                <c:pt idx="39185">
                  <c:v>391773.31</c:v>
                </c:pt>
                <c:pt idx="39186">
                  <c:v>391783.28</c:v>
                </c:pt>
                <c:pt idx="39187">
                  <c:v>391793.28</c:v>
                </c:pt>
                <c:pt idx="39188">
                  <c:v>391803.31</c:v>
                </c:pt>
                <c:pt idx="39189">
                  <c:v>391813.28</c:v>
                </c:pt>
                <c:pt idx="39190">
                  <c:v>391823.31</c:v>
                </c:pt>
                <c:pt idx="39191">
                  <c:v>391833.28</c:v>
                </c:pt>
                <c:pt idx="39192">
                  <c:v>391843.28</c:v>
                </c:pt>
                <c:pt idx="39193">
                  <c:v>391853.28</c:v>
                </c:pt>
                <c:pt idx="39194">
                  <c:v>391863.28</c:v>
                </c:pt>
                <c:pt idx="39195">
                  <c:v>391873.25</c:v>
                </c:pt>
                <c:pt idx="39196">
                  <c:v>391883.28</c:v>
                </c:pt>
                <c:pt idx="39197">
                  <c:v>391893.28</c:v>
                </c:pt>
                <c:pt idx="39198">
                  <c:v>391903.25</c:v>
                </c:pt>
                <c:pt idx="39199">
                  <c:v>391913.28</c:v>
                </c:pt>
                <c:pt idx="39200">
                  <c:v>391923.25</c:v>
                </c:pt>
                <c:pt idx="39201">
                  <c:v>391933.28</c:v>
                </c:pt>
                <c:pt idx="39202">
                  <c:v>391943.25</c:v>
                </c:pt>
                <c:pt idx="39203">
                  <c:v>391953.25</c:v>
                </c:pt>
                <c:pt idx="39204">
                  <c:v>391963.25</c:v>
                </c:pt>
                <c:pt idx="39205">
                  <c:v>391973.25</c:v>
                </c:pt>
                <c:pt idx="39206">
                  <c:v>391983.25</c:v>
                </c:pt>
                <c:pt idx="39207">
                  <c:v>391993.25</c:v>
                </c:pt>
                <c:pt idx="39208">
                  <c:v>392003.25</c:v>
                </c:pt>
                <c:pt idx="39209">
                  <c:v>392013.25</c:v>
                </c:pt>
                <c:pt idx="39210">
                  <c:v>392023.25</c:v>
                </c:pt>
                <c:pt idx="39211">
                  <c:v>392033.25</c:v>
                </c:pt>
                <c:pt idx="39212">
                  <c:v>392043.25</c:v>
                </c:pt>
                <c:pt idx="39213">
                  <c:v>392053.25</c:v>
                </c:pt>
                <c:pt idx="39214">
                  <c:v>392063.25</c:v>
                </c:pt>
                <c:pt idx="39215">
                  <c:v>392073.22</c:v>
                </c:pt>
                <c:pt idx="39216">
                  <c:v>392083.25</c:v>
                </c:pt>
                <c:pt idx="39217">
                  <c:v>392093.25</c:v>
                </c:pt>
                <c:pt idx="39218">
                  <c:v>392103.25</c:v>
                </c:pt>
                <c:pt idx="39219">
                  <c:v>392113.25</c:v>
                </c:pt>
                <c:pt idx="39220">
                  <c:v>392123.22</c:v>
                </c:pt>
                <c:pt idx="39221">
                  <c:v>392133.25</c:v>
                </c:pt>
                <c:pt idx="39222">
                  <c:v>392143.22</c:v>
                </c:pt>
                <c:pt idx="39223">
                  <c:v>392153.22</c:v>
                </c:pt>
                <c:pt idx="39224">
                  <c:v>392163.22</c:v>
                </c:pt>
                <c:pt idx="39225">
                  <c:v>392173.22</c:v>
                </c:pt>
                <c:pt idx="39226">
                  <c:v>392183.25</c:v>
                </c:pt>
                <c:pt idx="39227">
                  <c:v>392193.22</c:v>
                </c:pt>
                <c:pt idx="39228">
                  <c:v>392203.22</c:v>
                </c:pt>
                <c:pt idx="39229">
                  <c:v>392213.22</c:v>
                </c:pt>
                <c:pt idx="39230">
                  <c:v>392223.22</c:v>
                </c:pt>
                <c:pt idx="39231">
                  <c:v>392233.19</c:v>
                </c:pt>
                <c:pt idx="39232">
                  <c:v>392243.22</c:v>
                </c:pt>
                <c:pt idx="39233">
                  <c:v>392253.19</c:v>
                </c:pt>
                <c:pt idx="39234">
                  <c:v>392263.19</c:v>
                </c:pt>
                <c:pt idx="39235">
                  <c:v>392273.19</c:v>
                </c:pt>
                <c:pt idx="39236">
                  <c:v>392283.19</c:v>
                </c:pt>
                <c:pt idx="39237">
                  <c:v>392293.22</c:v>
                </c:pt>
                <c:pt idx="39238">
                  <c:v>392303.19</c:v>
                </c:pt>
                <c:pt idx="39239">
                  <c:v>392313.19</c:v>
                </c:pt>
                <c:pt idx="39240">
                  <c:v>392323.19</c:v>
                </c:pt>
                <c:pt idx="39241">
                  <c:v>392333.19</c:v>
                </c:pt>
                <c:pt idx="39242">
                  <c:v>392343.19</c:v>
                </c:pt>
                <c:pt idx="39243">
                  <c:v>392353.19</c:v>
                </c:pt>
                <c:pt idx="39244">
                  <c:v>392363.19</c:v>
                </c:pt>
                <c:pt idx="39245">
                  <c:v>392373.19</c:v>
                </c:pt>
                <c:pt idx="39246">
                  <c:v>392383.19</c:v>
                </c:pt>
                <c:pt idx="39247">
                  <c:v>392393.19</c:v>
                </c:pt>
                <c:pt idx="39248">
                  <c:v>392403.19</c:v>
                </c:pt>
                <c:pt idx="39249">
                  <c:v>392413.19</c:v>
                </c:pt>
                <c:pt idx="39250">
                  <c:v>392423.19</c:v>
                </c:pt>
                <c:pt idx="39251">
                  <c:v>392433.16</c:v>
                </c:pt>
                <c:pt idx="39252">
                  <c:v>392443.19</c:v>
                </c:pt>
                <c:pt idx="39253">
                  <c:v>392453.16</c:v>
                </c:pt>
                <c:pt idx="39254">
                  <c:v>392463.16</c:v>
                </c:pt>
                <c:pt idx="39255">
                  <c:v>392473.19</c:v>
                </c:pt>
                <c:pt idx="39256">
                  <c:v>392483.16</c:v>
                </c:pt>
                <c:pt idx="39257">
                  <c:v>392493.19</c:v>
                </c:pt>
                <c:pt idx="39258">
                  <c:v>392503.16</c:v>
                </c:pt>
                <c:pt idx="39259">
                  <c:v>392513.16</c:v>
                </c:pt>
                <c:pt idx="39260">
                  <c:v>392523.16</c:v>
                </c:pt>
                <c:pt idx="39261">
                  <c:v>392533.16</c:v>
                </c:pt>
                <c:pt idx="39262">
                  <c:v>392543.13</c:v>
                </c:pt>
                <c:pt idx="39263">
                  <c:v>392553.16</c:v>
                </c:pt>
                <c:pt idx="39264">
                  <c:v>392563.16</c:v>
                </c:pt>
                <c:pt idx="39265">
                  <c:v>392573.16</c:v>
                </c:pt>
                <c:pt idx="39266">
                  <c:v>392583.16</c:v>
                </c:pt>
                <c:pt idx="39267">
                  <c:v>392593.13</c:v>
                </c:pt>
                <c:pt idx="39268">
                  <c:v>392603.16</c:v>
                </c:pt>
                <c:pt idx="39269">
                  <c:v>392613.13</c:v>
                </c:pt>
                <c:pt idx="39270">
                  <c:v>392623.13</c:v>
                </c:pt>
                <c:pt idx="39271">
                  <c:v>392633.13</c:v>
                </c:pt>
                <c:pt idx="39272">
                  <c:v>392643.13</c:v>
                </c:pt>
                <c:pt idx="39273">
                  <c:v>392653.13</c:v>
                </c:pt>
                <c:pt idx="39274">
                  <c:v>392663.13</c:v>
                </c:pt>
                <c:pt idx="39275">
                  <c:v>392673.13</c:v>
                </c:pt>
                <c:pt idx="39276">
                  <c:v>392683.13</c:v>
                </c:pt>
                <c:pt idx="39277">
                  <c:v>392693.13</c:v>
                </c:pt>
                <c:pt idx="39278">
                  <c:v>392703.13</c:v>
                </c:pt>
                <c:pt idx="39279">
                  <c:v>392713.13</c:v>
                </c:pt>
                <c:pt idx="39280">
                  <c:v>392723.13</c:v>
                </c:pt>
                <c:pt idx="39281">
                  <c:v>392733.13</c:v>
                </c:pt>
                <c:pt idx="39282">
                  <c:v>392743.09</c:v>
                </c:pt>
                <c:pt idx="39283">
                  <c:v>392753.13</c:v>
                </c:pt>
                <c:pt idx="39284">
                  <c:v>392763.13</c:v>
                </c:pt>
                <c:pt idx="39285">
                  <c:v>392773.13</c:v>
                </c:pt>
                <c:pt idx="39286">
                  <c:v>392783.13</c:v>
                </c:pt>
                <c:pt idx="39287">
                  <c:v>392793.09</c:v>
                </c:pt>
                <c:pt idx="39288">
                  <c:v>392803.13</c:v>
                </c:pt>
                <c:pt idx="39289">
                  <c:v>392813.09</c:v>
                </c:pt>
                <c:pt idx="39290">
                  <c:v>392823.09</c:v>
                </c:pt>
                <c:pt idx="39291">
                  <c:v>392833.09</c:v>
                </c:pt>
                <c:pt idx="39292">
                  <c:v>392843.09</c:v>
                </c:pt>
                <c:pt idx="39293">
                  <c:v>392853.13</c:v>
                </c:pt>
                <c:pt idx="39294">
                  <c:v>392863.09</c:v>
                </c:pt>
                <c:pt idx="39295">
                  <c:v>392873.09</c:v>
                </c:pt>
                <c:pt idx="39296">
                  <c:v>392883.09</c:v>
                </c:pt>
                <c:pt idx="39297">
                  <c:v>392893.09</c:v>
                </c:pt>
                <c:pt idx="39298">
                  <c:v>392903.06</c:v>
                </c:pt>
                <c:pt idx="39299">
                  <c:v>392913.09</c:v>
                </c:pt>
                <c:pt idx="39300">
                  <c:v>392923.06</c:v>
                </c:pt>
                <c:pt idx="39301">
                  <c:v>392933.06</c:v>
                </c:pt>
                <c:pt idx="39302">
                  <c:v>392943.06</c:v>
                </c:pt>
                <c:pt idx="39303">
                  <c:v>392953.06</c:v>
                </c:pt>
                <c:pt idx="39304">
                  <c:v>392963.09</c:v>
                </c:pt>
                <c:pt idx="39305">
                  <c:v>392973.06</c:v>
                </c:pt>
                <c:pt idx="39306">
                  <c:v>392983.06</c:v>
                </c:pt>
                <c:pt idx="39307">
                  <c:v>392993.06</c:v>
                </c:pt>
                <c:pt idx="39308">
                  <c:v>393003.06</c:v>
                </c:pt>
                <c:pt idx="39309">
                  <c:v>393013.06</c:v>
                </c:pt>
                <c:pt idx="39310">
                  <c:v>393023.06</c:v>
                </c:pt>
                <c:pt idx="39311">
                  <c:v>393033.06</c:v>
                </c:pt>
                <c:pt idx="39312">
                  <c:v>393043.06</c:v>
                </c:pt>
                <c:pt idx="39313">
                  <c:v>393053.06</c:v>
                </c:pt>
                <c:pt idx="39314">
                  <c:v>393063.06</c:v>
                </c:pt>
                <c:pt idx="39315">
                  <c:v>393073.06</c:v>
                </c:pt>
                <c:pt idx="39316">
                  <c:v>393083.06</c:v>
                </c:pt>
                <c:pt idx="39317">
                  <c:v>393093.06</c:v>
                </c:pt>
                <c:pt idx="39318">
                  <c:v>393103.03</c:v>
                </c:pt>
                <c:pt idx="39319">
                  <c:v>393113.06</c:v>
                </c:pt>
                <c:pt idx="39320">
                  <c:v>393123.03</c:v>
                </c:pt>
                <c:pt idx="39321">
                  <c:v>393133.03</c:v>
                </c:pt>
                <c:pt idx="39322">
                  <c:v>393143.06</c:v>
                </c:pt>
                <c:pt idx="39323">
                  <c:v>393153.03</c:v>
                </c:pt>
                <c:pt idx="39324">
                  <c:v>393163.06</c:v>
                </c:pt>
                <c:pt idx="39325">
                  <c:v>393173.03</c:v>
                </c:pt>
                <c:pt idx="39326">
                  <c:v>393183.03</c:v>
                </c:pt>
                <c:pt idx="39327">
                  <c:v>393193.03</c:v>
                </c:pt>
                <c:pt idx="39328">
                  <c:v>393203.03</c:v>
                </c:pt>
                <c:pt idx="39329">
                  <c:v>393213</c:v>
                </c:pt>
                <c:pt idx="39330">
                  <c:v>393223.03</c:v>
                </c:pt>
                <c:pt idx="39331">
                  <c:v>393233.03</c:v>
                </c:pt>
                <c:pt idx="39332">
                  <c:v>393243.03</c:v>
                </c:pt>
                <c:pt idx="39333">
                  <c:v>393253.03</c:v>
                </c:pt>
                <c:pt idx="39334">
                  <c:v>393263</c:v>
                </c:pt>
                <c:pt idx="39335">
                  <c:v>393273.03</c:v>
                </c:pt>
                <c:pt idx="39336">
                  <c:v>393283</c:v>
                </c:pt>
                <c:pt idx="39337">
                  <c:v>393293</c:v>
                </c:pt>
                <c:pt idx="39338">
                  <c:v>393303</c:v>
                </c:pt>
                <c:pt idx="39339">
                  <c:v>393313</c:v>
                </c:pt>
                <c:pt idx="39340">
                  <c:v>393323</c:v>
                </c:pt>
                <c:pt idx="39341">
                  <c:v>393333</c:v>
                </c:pt>
                <c:pt idx="39342">
                  <c:v>393343</c:v>
                </c:pt>
                <c:pt idx="39343">
                  <c:v>393353</c:v>
                </c:pt>
                <c:pt idx="39344">
                  <c:v>393363</c:v>
                </c:pt>
                <c:pt idx="39345">
                  <c:v>393373</c:v>
                </c:pt>
                <c:pt idx="39346">
                  <c:v>393383</c:v>
                </c:pt>
                <c:pt idx="39347">
                  <c:v>393393</c:v>
                </c:pt>
                <c:pt idx="39348">
                  <c:v>393403</c:v>
                </c:pt>
                <c:pt idx="39349">
                  <c:v>393412.97</c:v>
                </c:pt>
                <c:pt idx="39350">
                  <c:v>393423</c:v>
                </c:pt>
                <c:pt idx="39351">
                  <c:v>393433</c:v>
                </c:pt>
                <c:pt idx="39352">
                  <c:v>393443</c:v>
                </c:pt>
                <c:pt idx="39353">
                  <c:v>393453</c:v>
                </c:pt>
                <c:pt idx="39354">
                  <c:v>393462.97</c:v>
                </c:pt>
                <c:pt idx="39355">
                  <c:v>393473</c:v>
                </c:pt>
                <c:pt idx="39356">
                  <c:v>393482.97</c:v>
                </c:pt>
                <c:pt idx="39357">
                  <c:v>393492.97</c:v>
                </c:pt>
                <c:pt idx="39358">
                  <c:v>393502.97</c:v>
                </c:pt>
                <c:pt idx="39359">
                  <c:v>393512.97</c:v>
                </c:pt>
                <c:pt idx="39360">
                  <c:v>393523</c:v>
                </c:pt>
                <c:pt idx="39361">
                  <c:v>393532.97</c:v>
                </c:pt>
                <c:pt idx="39362">
                  <c:v>393542.97</c:v>
                </c:pt>
                <c:pt idx="39363">
                  <c:v>393552.97</c:v>
                </c:pt>
                <c:pt idx="39364">
                  <c:v>393562.97</c:v>
                </c:pt>
                <c:pt idx="39365">
                  <c:v>393572.94</c:v>
                </c:pt>
                <c:pt idx="39366">
                  <c:v>393582.97</c:v>
                </c:pt>
                <c:pt idx="39367">
                  <c:v>393592.94</c:v>
                </c:pt>
                <c:pt idx="39368">
                  <c:v>393602.94</c:v>
                </c:pt>
                <c:pt idx="39369">
                  <c:v>393612.94</c:v>
                </c:pt>
                <c:pt idx="39370">
                  <c:v>393622.94</c:v>
                </c:pt>
                <c:pt idx="39371">
                  <c:v>393632.97</c:v>
                </c:pt>
                <c:pt idx="39372">
                  <c:v>393642.94</c:v>
                </c:pt>
                <c:pt idx="39373">
                  <c:v>393652.94</c:v>
                </c:pt>
                <c:pt idx="39374">
                  <c:v>393662.94</c:v>
                </c:pt>
                <c:pt idx="39375">
                  <c:v>393672.94</c:v>
                </c:pt>
                <c:pt idx="39376">
                  <c:v>393682.94</c:v>
                </c:pt>
                <c:pt idx="39377">
                  <c:v>393692.94</c:v>
                </c:pt>
                <c:pt idx="39378">
                  <c:v>393702.94</c:v>
                </c:pt>
                <c:pt idx="39379">
                  <c:v>393712.94</c:v>
                </c:pt>
                <c:pt idx="39380">
                  <c:v>393722.94</c:v>
                </c:pt>
                <c:pt idx="39381">
                  <c:v>393732.94</c:v>
                </c:pt>
                <c:pt idx="39382">
                  <c:v>393742.94</c:v>
                </c:pt>
                <c:pt idx="39383">
                  <c:v>393752.94</c:v>
                </c:pt>
                <c:pt idx="39384">
                  <c:v>393762.94</c:v>
                </c:pt>
                <c:pt idx="39385">
                  <c:v>393772.91</c:v>
                </c:pt>
                <c:pt idx="39386">
                  <c:v>393782.94</c:v>
                </c:pt>
                <c:pt idx="39387">
                  <c:v>393792.91</c:v>
                </c:pt>
                <c:pt idx="39388">
                  <c:v>393802.91</c:v>
                </c:pt>
                <c:pt idx="39389">
                  <c:v>393812.94</c:v>
                </c:pt>
                <c:pt idx="39390">
                  <c:v>393822.91</c:v>
                </c:pt>
                <c:pt idx="39391">
                  <c:v>393832.94</c:v>
                </c:pt>
                <c:pt idx="39392">
                  <c:v>393842.91</c:v>
                </c:pt>
                <c:pt idx="39393">
                  <c:v>393852.91</c:v>
                </c:pt>
                <c:pt idx="39394">
                  <c:v>393862.91</c:v>
                </c:pt>
                <c:pt idx="39395">
                  <c:v>393872.91</c:v>
                </c:pt>
                <c:pt idx="39396">
                  <c:v>393882.88</c:v>
                </c:pt>
                <c:pt idx="39397">
                  <c:v>393892.91</c:v>
                </c:pt>
                <c:pt idx="39398">
                  <c:v>393902.88</c:v>
                </c:pt>
                <c:pt idx="39399">
                  <c:v>393912.91</c:v>
                </c:pt>
                <c:pt idx="39400">
                  <c:v>393922.91</c:v>
                </c:pt>
                <c:pt idx="39401">
                  <c:v>393932.88</c:v>
                </c:pt>
                <c:pt idx="39402">
                  <c:v>393942.91</c:v>
                </c:pt>
                <c:pt idx="39403">
                  <c:v>393952.88</c:v>
                </c:pt>
                <c:pt idx="39404">
                  <c:v>393962.88</c:v>
                </c:pt>
                <c:pt idx="39405">
                  <c:v>393972.88</c:v>
                </c:pt>
                <c:pt idx="39406">
                  <c:v>393982.88</c:v>
                </c:pt>
                <c:pt idx="39407">
                  <c:v>393992.88</c:v>
                </c:pt>
                <c:pt idx="39408">
                  <c:v>394002.88</c:v>
                </c:pt>
                <c:pt idx="39409">
                  <c:v>394012.88</c:v>
                </c:pt>
                <c:pt idx="39410">
                  <c:v>394022.88</c:v>
                </c:pt>
                <c:pt idx="39411">
                  <c:v>394032.88</c:v>
                </c:pt>
                <c:pt idx="39412">
                  <c:v>394042.88</c:v>
                </c:pt>
                <c:pt idx="39413">
                  <c:v>394052.88</c:v>
                </c:pt>
                <c:pt idx="39414">
                  <c:v>394062.88</c:v>
                </c:pt>
                <c:pt idx="39415">
                  <c:v>394072.88</c:v>
                </c:pt>
                <c:pt idx="39416">
                  <c:v>394082.84</c:v>
                </c:pt>
                <c:pt idx="39417">
                  <c:v>394092.88</c:v>
                </c:pt>
                <c:pt idx="39418">
                  <c:v>394102.88</c:v>
                </c:pt>
                <c:pt idx="39419">
                  <c:v>394112.88</c:v>
                </c:pt>
                <c:pt idx="39420">
                  <c:v>394122.88</c:v>
                </c:pt>
                <c:pt idx="39421">
                  <c:v>394132.84</c:v>
                </c:pt>
                <c:pt idx="39422">
                  <c:v>394142.88</c:v>
                </c:pt>
                <c:pt idx="39423">
                  <c:v>394152.84</c:v>
                </c:pt>
                <c:pt idx="39424">
                  <c:v>394162.84</c:v>
                </c:pt>
                <c:pt idx="39425">
                  <c:v>394172.84</c:v>
                </c:pt>
                <c:pt idx="39426">
                  <c:v>394182.84</c:v>
                </c:pt>
                <c:pt idx="39427">
                  <c:v>394192.88</c:v>
                </c:pt>
                <c:pt idx="39428">
                  <c:v>394202.84</c:v>
                </c:pt>
                <c:pt idx="39429">
                  <c:v>394212.84</c:v>
                </c:pt>
                <c:pt idx="39430">
                  <c:v>394222.84</c:v>
                </c:pt>
                <c:pt idx="39431">
                  <c:v>394232.84</c:v>
                </c:pt>
                <c:pt idx="39432">
                  <c:v>394242.81</c:v>
                </c:pt>
                <c:pt idx="39433">
                  <c:v>394252.84</c:v>
                </c:pt>
                <c:pt idx="39434">
                  <c:v>394262.81</c:v>
                </c:pt>
                <c:pt idx="39435">
                  <c:v>394272.81</c:v>
                </c:pt>
                <c:pt idx="39436">
                  <c:v>394282.81</c:v>
                </c:pt>
                <c:pt idx="39437">
                  <c:v>394292.81</c:v>
                </c:pt>
                <c:pt idx="39438">
                  <c:v>394302.84</c:v>
                </c:pt>
                <c:pt idx="39439">
                  <c:v>394312.81</c:v>
                </c:pt>
                <c:pt idx="39440">
                  <c:v>394322.81</c:v>
                </c:pt>
                <c:pt idx="39441">
                  <c:v>394332.81</c:v>
                </c:pt>
                <c:pt idx="39442">
                  <c:v>394342.81</c:v>
                </c:pt>
                <c:pt idx="39443">
                  <c:v>394352.81</c:v>
                </c:pt>
                <c:pt idx="39444">
                  <c:v>394362.81</c:v>
                </c:pt>
                <c:pt idx="39445">
                  <c:v>394372.81</c:v>
                </c:pt>
                <c:pt idx="39446">
                  <c:v>394382.81</c:v>
                </c:pt>
                <c:pt idx="39447">
                  <c:v>394392.81</c:v>
                </c:pt>
                <c:pt idx="39448">
                  <c:v>394402.81</c:v>
                </c:pt>
                <c:pt idx="39449">
                  <c:v>394412.81</c:v>
                </c:pt>
                <c:pt idx="39450">
                  <c:v>394422.81</c:v>
                </c:pt>
                <c:pt idx="39451">
                  <c:v>394432.81</c:v>
                </c:pt>
                <c:pt idx="39452">
                  <c:v>394442.78</c:v>
                </c:pt>
                <c:pt idx="39453">
                  <c:v>394452.81</c:v>
                </c:pt>
                <c:pt idx="39454">
                  <c:v>394462.78</c:v>
                </c:pt>
                <c:pt idx="39455">
                  <c:v>394472.78</c:v>
                </c:pt>
                <c:pt idx="39456">
                  <c:v>394482.81</c:v>
                </c:pt>
                <c:pt idx="39457">
                  <c:v>394492.78</c:v>
                </c:pt>
                <c:pt idx="39458">
                  <c:v>394502.81</c:v>
                </c:pt>
                <c:pt idx="39459">
                  <c:v>394512.78</c:v>
                </c:pt>
                <c:pt idx="39460">
                  <c:v>394522.78</c:v>
                </c:pt>
                <c:pt idx="39461">
                  <c:v>394532.78</c:v>
                </c:pt>
                <c:pt idx="39462">
                  <c:v>394542.78</c:v>
                </c:pt>
                <c:pt idx="39463">
                  <c:v>394552.75</c:v>
                </c:pt>
                <c:pt idx="39464">
                  <c:v>394562.78</c:v>
                </c:pt>
                <c:pt idx="39465">
                  <c:v>394572.78</c:v>
                </c:pt>
                <c:pt idx="39466">
                  <c:v>394582.78</c:v>
                </c:pt>
                <c:pt idx="39467">
                  <c:v>394592.78</c:v>
                </c:pt>
                <c:pt idx="39468">
                  <c:v>394602.75</c:v>
                </c:pt>
                <c:pt idx="39469">
                  <c:v>394612.78</c:v>
                </c:pt>
                <c:pt idx="39470">
                  <c:v>394622.75</c:v>
                </c:pt>
                <c:pt idx="39471">
                  <c:v>394632.75</c:v>
                </c:pt>
                <c:pt idx="39472">
                  <c:v>394642.75</c:v>
                </c:pt>
                <c:pt idx="39473">
                  <c:v>394652.75</c:v>
                </c:pt>
                <c:pt idx="39474">
                  <c:v>394662.75</c:v>
                </c:pt>
                <c:pt idx="39475">
                  <c:v>394672.75</c:v>
                </c:pt>
                <c:pt idx="39476">
                  <c:v>394682.75</c:v>
                </c:pt>
                <c:pt idx="39477">
                  <c:v>394692.75</c:v>
                </c:pt>
                <c:pt idx="39478">
                  <c:v>394702.75</c:v>
                </c:pt>
                <c:pt idx="39479">
                  <c:v>394712.75</c:v>
                </c:pt>
                <c:pt idx="39480">
                  <c:v>394722.75</c:v>
                </c:pt>
                <c:pt idx="39481">
                  <c:v>394732.75</c:v>
                </c:pt>
                <c:pt idx="39482">
                  <c:v>394742.75</c:v>
                </c:pt>
                <c:pt idx="39483">
                  <c:v>394752.72</c:v>
                </c:pt>
                <c:pt idx="39484">
                  <c:v>394762.75</c:v>
                </c:pt>
                <c:pt idx="39485">
                  <c:v>394772.75</c:v>
                </c:pt>
                <c:pt idx="39486">
                  <c:v>394782.75</c:v>
                </c:pt>
                <c:pt idx="39487">
                  <c:v>394792.75</c:v>
                </c:pt>
                <c:pt idx="39488">
                  <c:v>394802.72</c:v>
                </c:pt>
                <c:pt idx="39489">
                  <c:v>394812.75</c:v>
                </c:pt>
                <c:pt idx="39490">
                  <c:v>394822.72</c:v>
                </c:pt>
                <c:pt idx="39491">
                  <c:v>394832.72</c:v>
                </c:pt>
                <c:pt idx="39492">
                  <c:v>394842.72</c:v>
                </c:pt>
                <c:pt idx="39493">
                  <c:v>394852.72</c:v>
                </c:pt>
                <c:pt idx="39494">
                  <c:v>394862.75</c:v>
                </c:pt>
                <c:pt idx="39495">
                  <c:v>394872.72</c:v>
                </c:pt>
                <c:pt idx="39496">
                  <c:v>394882.72</c:v>
                </c:pt>
                <c:pt idx="39497">
                  <c:v>394892.72</c:v>
                </c:pt>
                <c:pt idx="39498">
                  <c:v>394902.72</c:v>
                </c:pt>
                <c:pt idx="39499">
                  <c:v>394912.69</c:v>
                </c:pt>
                <c:pt idx="39500">
                  <c:v>394922.72</c:v>
                </c:pt>
                <c:pt idx="39501">
                  <c:v>394932.69</c:v>
                </c:pt>
                <c:pt idx="39502">
                  <c:v>394942.69</c:v>
                </c:pt>
                <c:pt idx="39503">
                  <c:v>394952.72</c:v>
                </c:pt>
                <c:pt idx="39504">
                  <c:v>394962.69</c:v>
                </c:pt>
                <c:pt idx="39505">
                  <c:v>394972.72</c:v>
                </c:pt>
                <c:pt idx="39506">
                  <c:v>394982.69</c:v>
                </c:pt>
                <c:pt idx="39507">
                  <c:v>394992.69</c:v>
                </c:pt>
                <c:pt idx="39508">
                  <c:v>395002.69</c:v>
                </c:pt>
                <c:pt idx="39509">
                  <c:v>395012.69</c:v>
                </c:pt>
                <c:pt idx="39510">
                  <c:v>395022.69</c:v>
                </c:pt>
                <c:pt idx="39511">
                  <c:v>395032.69</c:v>
                </c:pt>
                <c:pt idx="39512">
                  <c:v>395042.69</c:v>
                </c:pt>
                <c:pt idx="39513">
                  <c:v>395052.69</c:v>
                </c:pt>
                <c:pt idx="39514">
                  <c:v>395062.69</c:v>
                </c:pt>
                <c:pt idx="39515">
                  <c:v>395072.69</c:v>
                </c:pt>
                <c:pt idx="39516">
                  <c:v>395082.69</c:v>
                </c:pt>
                <c:pt idx="39517">
                  <c:v>395092.69</c:v>
                </c:pt>
                <c:pt idx="39518">
                  <c:v>395102.69</c:v>
                </c:pt>
                <c:pt idx="39519">
                  <c:v>395112.66</c:v>
                </c:pt>
                <c:pt idx="39520">
                  <c:v>395122.69</c:v>
                </c:pt>
                <c:pt idx="39521">
                  <c:v>395132.66</c:v>
                </c:pt>
                <c:pt idx="39522">
                  <c:v>395142.66</c:v>
                </c:pt>
                <c:pt idx="39523">
                  <c:v>395152.69</c:v>
                </c:pt>
                <c:pt idx="39524">
                  <c:v>395162.66</c:v>
                </c:pt>
                <c:pt idx="39525">
                  <c:v>395172.69</c:v>
                </c:pt>
                <c:pt idx="39526">
                  <c:v>395182.66</c:v>
                </c:pt>
                <c:pt idx="39527">
                  <c:v>395192.66</c:v>
                </c:pt>
                <c:pt idx="39528">
                  <c:v>395202.66</c:v>
                </c:pt>
                <c:pt idx="39529">
                  <c:v>395212.66</c:v>
                </c:pt>
                <c:pt idx="39530">
                  <c:v>395222.63</c:v>
                </c:pt>
                <c:pt idx="39531">
                  <c:v>395232.66</c:v>
                </c:pt>
                <c:pt idx="39532">
                  <c:v>395242.66</c:v>
                </c:pt>
                <c:pt idx="39533">
                  <c:v>395252.66</c:v>
                </c:pt>
                <c:pt idx="39534">
                  <c:v>395262.66</c:v>
                </c:pt>
                <c:pt idx="39535">
                  <c:v>395272.63</c:v>
                </c:pt>
                <c:pt idx="39536">
                  <c:v>395282.66</c:v>
                </c:pt>
                <c:pt idx="39537">
                  <c:v>395292.63</c:v>
                </c:pt>
                <c:pt idx="39538">
                  <c:v>395302.63</c:v>
                </c:pt>
                <c:pt idx="39539">
                  <c:v>395312.63</c:v>
                </c:pt>
                <c:pt idx="39540">
                  <c:v>395322.63</c:v>
                </c:pt>
                <c:pt idx="39541">
                  <c:v>395332.63</c:v>
                </c:pt>
                <c:pt idx="39542">
                  <c:v>395342.63</c:v>
                </c:pt>
                <c:pt idx="39543">
                  <c:v>395352.63</c:v>
                </c:pt>
                <c:pt idx="39544">
                  <c:v>395362.63</c:v>
                </c:pt>
                <c:pt idx="39545">
                  <c:v>395372.63</c:v>
                </c:pt>
                <c:pt idx="39546">
                  <c:v>395382.63</c:v>
                </c:pt>
                <c:pt idx="39547">
                  <c:v>395392.63</c:v>
                </c:pt>
                <c:pt idx="39548">
                  <c:v>395402.63</c:v>
                </c:pt>
                <c:pt idx="39549">
                  <c:v>395412.63</c:v>
                </c:pt>
                <c:pt idx="39550">
                  <c:v>395422.59</c:v>
                </c:pt>
                <c:pt idx="39551">
                  <c:v>395432.63</c:v>
                </c:pt>
                <c:pt idx="39552">
                  <c:v>395442.63</c:v>
                </c:pt>
                <c:pt idx="39553">
                  <c:v>395452.63</c:v>
                </c:pt>
                <c:pt idx="39554">
                  <c:v>395462.63</c:v>
                </c:pt>
                <c:pt idx="39555">
                  <c:v>395472.59</c:v>
                </c:pt>
                <c:pt idx="39556">
                  <c:v>395482.63</c:v>
                </c:pt>
                <c:pt idx="39557">
                  <c:v>395492.59</c:v>
                </c:pt>
                <c:pt idx="39558">
                  <c:v>395502.59</c:v>
                </c:pt>
                <c:pt idx="39559">
                  <c:v>395512.59</c:v>
                </c:pt>
                <c:pt idx="39560">
                  <c:v>395522.59</c:v>
                </c:pt>
                <c:pt idx="39561">
                  <c:v>395532.63</c:v>
                </c:pt>
                <c:pt idx="39562">
                  <c:v>395542.59</c:v>
                </c:pt>
                <c:pt idx="39563">
                  <c:v>395552.59</c:v>
                </c:pt>
                <c:pt idx="39564">
                  <c:v>395562.59</c:v>
                </c:pt>
                <c:pt idx="39565">
                  <c:v>395572.59</c:v>
                </c:pt>
                <c:pt idx="39566">
                  <c:v>395582.56</c:v>
                </c:pt>
                <c:pt idx="39567">
                  <c:v>395592.59</c:v>
                </c:pt>
                <c:pt idx="39568">
                  <c:v>395602.56</c:v>
                </c:pt>
                <c:pt idx="39569">
                  <c:v>395612.56</c:v>
                </c:pt>
                <c:pt idx="39570">
                  <c:v>395622.59</c:v>
                </c:pt>
                <c:pt idx="39571">
                  <c:v>395632.56</c:v>
                </c:pt>
                <c:pt idx="39572">
                  <c:v>395642.59</c:v>
                </c:pt>
                <c:pt idx="39573">
                  <c:v>395652.56</c:v>
                </c:pt>
                <c:pt idx="39574">
                  <c:v>395662.56</c:v>
                </c:pt>
                <c:pt idx="39575">
                  <c:v>395672.56</c:v>
                </c:pt>
                <c:pt idx="39576">
                  <c:v>395682.56</c:v>
                </c:pt>
                <c:pt idx="39577">
                  <c:v>395692.56</c:v>
                </c:pt>
                <c:pt idx="39578">
                  <c:v>395702.56</c:v>
                </c:pt>
                <c:pt idx="39579">
                  <c:v>395712.56</c:v>
                </c:pt>
                <c:pt idx="39580">
                  <c:v>395722.56</c:v>
                </c:pt>
                <c:pt idx="39581">
                  <c:v>395732.56</c:v>
                </c:pt>
                <c:pt idx="39582">
                  <c:v>395742.56</c:v>
                </c:pt>
                <c:pt idx="39583">
                  <c:v>395752.56</c:v>
                </c:pt>
                <c:pt idx="39584">
                  <c:v>395762.56</c:v>
                </c:pt>
                <c:pt idx="39585">
                  <c:v>395772.56</c:v>
                </c:pt>
                <c:pt idx="39586">
                  <c:v>395782.53</c:v>
                </c:pt>
                <c:pt idx="39587">
                  <c:v>395792.56</c:v>
                </c:pt>
                <c:pt idx="39588">
                  <c:v>395802.53</c:v>
                </c:pt>
                <c:pt idx="39589">
                  <c:v>395812.56</c:v>
                </c:pt>
                <c:pt idx="39590">
                  <c:v>395822.56</c:v>
                </c:pt>
                <c:pt idx="39591">
                  <c:v>395832.53</c:v>
                </c:pt>
                <c:pt idx="39592">
                  <c:v>395842.56</c:v>
                </c:pt>
                <c:pt idx="39593">
                  <c:v>395852.53</c:v>
                </c:pt>
                <c:pt idx="39594">
                  <c:v>395862.53</c:v>
                </c:pt>
                <c:pt idx="39595">
                  <c:v>395872.53</c:v>
                </c:pt>
                <c:pt idx="39596">
                  <c:v>395882.53</c:v>
                </c:pt>
                <c:pt idx="39597">
                  <c:v>395892.5</c:v>
                </c:pt>
                <c:pt idx="39598">
                  <c:v>395902.53</c:v>
                </c:pt>
                <c:pt idx="39599">
                  <c:v>395912.53</c:v>
                </c:pt>
                <c:pt idx="39600">
                  <c:v>395922.53</c:v>
                </c:pt>
                <c:pt idx="39601">
                  <c:v>395932.53</c:v>
                </c:pt>
                <c:pt idx="39602">
                  <c:v>395942.5</c:v>
                </c:pt>
                <c:pt idx="39603">
                  <c:v>395952.53</c:v>
                </c:pt>
                <c:pt idx="39604">
                  <c:v>395962.5</c:v>
                </c:pt>
                <c:pt idx="39605">
                  <c:v>395972.5</c:v>
                </c:pt>
                <c:pt idx="39606">
                  <c:v>395982.5</c:v>
                </c:pt>
                <c:pt idx="39607">
                  <c:v>395992.5</c:v>
                </c:pt>
                <c:pt idx="39608">
                  <c:v>396002.53</c:v>
                </c:pt>
                <c:pt idx="39609">
                  <c:v>396012.5</c:v>
                </c:pt>
                <c:pt idx="39610">
                  <c:v>396022.5</c:v>
                </c:pt>
                <c:pt idx="39611">
                  <c:v>396032.5</c:v>
                </c:pt>
                <c:pt idx="39612">
                  <c:v>396042.5</c:v>
                </c:pt>
                <c:pt idx="39613">
                  <c:v>396052.5</c:v>
                </c:pt>
                <c:pt idx="39614">
                  <c:v>396062.5</c:v>
                </c:pt>
                <c:pt idx="39615">
                  <c:v>396072.5</c:v>
                </c:pt>
                <c:pt idx="39616">
                  <c:v>396082.5</c:v>
                </c:pt>
                <c:pt idx="39617">
                  <c:v>396092.47</c:v>
                </c:pt>
                <c:pt idx="39618">
                  <c:v>396102.5</c:v>
                </c:pt>
                <c:pt idx="39619">
                  <c:v>396112.5</c:v>
                </c:pt>
                <c:pt idx="39620">
                  <c:v>396122.5</c:v>
                </c:pt>
                <c:pt idx="39621">
                  <c:v>396132.5</c:v>
                </c:pt>
                <c:pt idx="39622">
                  <c:v>396142.47</c:v>
                </c:pt>
                <c:pt idx="39623">
                  <c:v>396152.5</c:v>
                </c:pt>
                <c:pt idx="39624">
                  <c:v>396162.47</c:v>
                </c:pt>
                <c:pt idx="39625">
                  <c:v>396172.47</c:v>
                </c:pt>
                <c:pt idx="39626">
                  <c:v>396182.47</c:v>
                </c:pt>
                <c:pt idx="39627">
                  <c:v>396192.47</c:v>
                </c:pt>
                <c:pt idx="39628">
                  <c:v>396202.5</c:v>
                </c:pt>
                <c:pt idx="39629">
                  <c:v>396212.47</c:v>
                </c:pt>
                <c:pt idx="39630">
                  <c:v>396222.47</c:v>
                </c:pt>
                <c:pt idx="39631">
                  <c:v>396232.47</c:v>
                </c:pt>
                <c:pt idx="39632">
                  <c:v>396242.47</c:v>
                </c:pt>
                <c:pt idx="39633">
                  <c:v>396252.44</c:v>
                </c:pt>
                <c:pt idx="39634">
                  <c:v>396262.47</c:v>
                </c:pt>
                <c:pt idx="39635">
                  <c:v>396272.44</c:v>
                </c:pt>
                <c:pt idx="39636">
                  <c:v>396282.44</c:v>
                </c:pt>
                <c:pt idx="39637">
                  <c:v>396292.47</c:v>
                </c:pt>
                <c:pt idx="39638">
                  <c:v>396302.44</c:v>
                </c:pt>
                <c:pt idx="39639">
                  <c:v>396312.47</c:v>
                </c:pt>
                <c:pt idx="39640">
                  <c:v>396322.44</c:v>
                </c:pt>
                <c:pt idx="39641">
                  <c:v>396332.44</c:v>
                </c:pt>
                <c:pt idx="39642">
                  <c:v>396342.44</c:v>
                </c:pt>
                <c:pt idx="39643">
                  <c:v>396352.44</c:v>
                </c:pt>
                <c:pt idx="39644">
                  <c:v>396362.44</c:v>
                </c:pt>
                <c:pt idx="39645">
                  <c:v>396372.44</c:v>
                </c:pt>
                <c:pt idx="39646">
                  <c:v>396382.44</c:v>
                </c:pt>
                <c:pt idx="39647">
                  <c:v>396392.44</c:v>
                </c:pt>
                <c:pt idx="39648">
                  <c:v>396402.44</c:v>
                </c:pt>
                <c:pt idx="39649">
                  <c:v>396412.44</c:v>
                </c:pt>
                <c:pt idx="39650">
                  <c:v>396422.44</c:v>
                </c:pt>
                <c:pt idx="39651">
                  <c:v>396432.44</c:v>
                </c:pt>
                <c:pt idx="39652">
                  <c:v>396442.44</c:v>
                </c:pt>
                <c:pt idx="39653">
                  <c:v>396452.41</c:v>
                </c:pt>
                <c:pt idx="39654">
                  <c:v>396462.44</c:v>
                </c:pt>
                <c:pt idx="39655">
                  <c:v>396472.41</c:v>
                </c:pt>
                <c:pt idx="39656">
                  <c:v>396482.44</c:v>
                </c:pt>
                <c:pt idx="39657">
                  <c:v>396492.44</c:v>
                </c:pt>
                <c:pt idx="39658">
                  <c:v>396502.41</c:v>
                </c:pt>
                <c:pt idx="39659">
                  <c:v>396512.44</c:v>
                </c:pt>
                <c:pt idx="39660">
                  <c:v>396522.41</c:v>
                </c:pt>
                <c:pt idx="39661">
                  <c:v>396532.41</c:v>
                </c:pt>
                <c:pt idx="39662">
                  <c:v>396542.41</c:v>
                </c:pt>
                <c:pt idx="39663">
                  <c:v>396552.41</c:v>
                </c:pt>
                <c:pt idx="39664">
                  <c:v>396562.38</c:v>
                </c:pt>
                <c:pt idx="39665">
                  <c:v>396572.41</c:v>
                </c:pt>
                <c:pt idx="39666">
                  <c:v>396582.41</c:v>
                </c:pt>
                <c:pt idx="39667">
                  <c:v>396592.41</c:v>
                </c:pt>
                <c:pt idx="39668">
                  <c:v>396602.41</c:v>
                </c:pt>
                <c:pt idx="39669">
                  <c:v>396612.38</c:v>
                </c:pt>
                <c:pt idx="39670">
                  <c:v>396622.41</c:v>
                </c:pt>
                <c:pt idx="39671">
                  <c:v>396632.38</c:v>
                </c:pt>
                <c:pt idx="39672">
                  <c:v>396642.38</c:v>
                </c:pt>
                <c:pt idx="39673">
                  <c:v>396652.38</c:v>
                </c:pt>
                <c:pt idx="39674">
                  <c:v>396662.38</c:v>
                </c:pt>
                <c:pt idx="39675">
                  <c:v>396672.41</c:v>
                </c:pt>
                <c:pt idx="39676">
                  <c:v>396682.38</c:v>
                </c:pt>
                <c:pt idx="39677">
                  <c:v>396692.38</c:v>
                </c:pt>
                <c:pt idx="39678">
                  <c:v>396702.38</c:v>
                </c:pt>
                <c:pt idx="39679">
                  <c:v>396712.38</c:v>
                </c:pt>
                <c:pt idx="39680">
                  <c:v>396722.38</c:v>
                </c:pt>
                <c:pt idx="39681">
                  <c:v>396732.38</c:v>
                </c:pt>
                <c:pt idx="39682">
                  <c:v>396742.38</c:v>
                </c:pt>
                <c:pt idx="39683">
                  <c:v>396752.38</c:v>
                </c:pt>
                <c:pt idx="39684">
                  <c:v>396762.34</c:v>
                </c:pt>
                <c:pt idx="39685">
                  <c:v>396772.38</c:v>
                </c:pt>
                <c:pt idx="39686">
                  <c:v>396782.38</c:v>
                </c:pt>
                <c:pt idx="39687">
                  <c:v>396792.38</c:v>
                </c:pt>
                <c:pt idx="39688">
                  <c:v>396802.38</c:v>
                </c:pt>
                <c:pt idx="39689">
                  <c:v>396812.34</c:v>
                </c:pt>
                <c:pt idx="39690">
                  <c:v>396822.38</c:v>
                </c:pt>
                <c:pt idx="39691">
                  <c:v>396832.34</c:v>
                </c:pt>
                <c:pt idx="39692">
                  <c:v>396842.34</c:v>
                </c:pt>
                <c:pt idx="39693">
                  <c:v>396852.34</c:v>
                </c:pt>
                <c:pt idx="39694">
                  <c:v>396862.34</c:v>
                </c:pt>
                <c:pt idx="39695">
                  <c:v>396872.38</c:v>
                </c:pt>
                <c:pt idx="39696">
                  <c:v>396882.34</c:v>
                </c:pt>
                <c:pt idx="39697">
                  <c:v>396892.34</c:v>
                </c:pt>
                <c:pt idx="39698">
                  <c:v>396902.34</c:v>
                </c:pt>
                <c:pt idx="39699">
                  <c:v>396912.34</c:v>
                </c:pt>
                <c:pt idx="39700">
                  <c:v>396922.31</c:v>
                </c:pt>
                <c:pt idx="39701">
                  <c:v>396932.34</c:v>
                </c:pt>
                <c:pt idx="39702">
                  <c:v>396942.31</c:v>
                </c:pt>
                <c:pt idx="39703">
                  <c:v>396952.31</c:v>
                </c:pt>
                <c:pt idx="39704">
                  <c:v>396962.34</c:v>
                </c:pt>
                <c:pt idx="39705">
                  <c:v>396972.31</c:v>
                </c:pt>
                <c:pt idx="39706">
                  <c:v>396982.34</c:v>
                </c:pt>
                <c:pt idx="39707">
                  <c:v>396992.31</c:v>
                </c:pt>
                <c:pt idx="39708">
                  <c:v>397002.31</c:v>
                </c:pt>
                <c:pt idx="39709">
                  <c:v>397012.31</c:v>
                </c:pt>
                <c:pt idx="39710">
                  <c:v>397022.31</c:v>
                </c:pt>
                <c:pt idx="39711">
                  <c:v>397032.31</c:v>
                </c:pt>
                <c:pt idx="39712">
                  <c:v>397042.31</c:v>
                </c:pt>
                <c:pt idx="39713">
                  <c:v>397052.31</c:v>
                </c:pt>
                <c:pt idx="39714">
                  <c:v>397062.31</c:v>
                </c:pt>
                <c:pt idx="39715">
                  <c:v>397072.31</c:v>
                </c:pt>
                <c:pt idx="39716">
                  <c:v>397082.31</c:v>
                </c:pt>
                <c:pt idx="39717">
                  <c:v>397092.31</c:v>
                </c:pt>
                <c:pt idx="39718">
                  <c:v>397102.31</c:v>
                </c:pt>
                <c:pt idx="39719">
                  <c:v>397112.31</c:v>
                </c:pt>
                <c:pt idx="39720">
                  <c:v>397122.28</c:v>
                </c:pt>
                <c:pt idx="39721">
                  <c:v>397132.31</c:v>
                </c:pt>
                <c:pt idx="39722">
                  <c:v>397142.28</c:v>
                </c:pt>
                <c:pt idx="39723">
                  <c:v>397152.31</c:v>
                </c:pt>
                <c:pt idx="39724">
                  <c:v>397162.31</c:v>
                </c:pt>
                <c:pt idx="39725">
                  <c:v>397172.28</c:v>
                </c:pt>
                <c:pt idx="39726">
                  <c:v>397182.31</c:v>
                </c:pt>
                <c:pt idx="39727">
                  <c:v>397192.28</c:v>
                </c:pt>
                <c:pt idx="39728">
                  <c:v>397202.28</c:v>
                </c:pt>
                <c:pt idx="39729">
                  <c:v>397212.28</c:v>
                </c:pt>
                <c:pt idx="39730">
                  <c:v>397222.28</c:v>
                </c:pt>
                <c:pt idx="39731">
                  <c:v>397232.25</c:v>
                </c:pt>
                <c:pt idx="39732">
                  <c:v>397242.28</c:v>
                </c:pt>
                <c:pt idx="39733">
                  <c:v>397252.28</c:v>
                </c:pt>
                <c:pt idx="39734">
                  <c:v>397262.28</c:v>
                </c:pt>
                <c:pt idx="39735">
                  <c:v>397272.28</c:v>
                </c:pt>
                <c:pt idx="39736">
                  <c:v>397282.25</c:v>
                </c:pt>
                <c:pt idx="39737">
                  <c:v>397292.28</c:v>
                </c:pt>
                <c:pt idx="39738">
                  <c:v>397302.25</c:v>
                </c:pt>
                <c:pt idx="39739">
                  <c:v>397312.25</c:v>
                </c:pt>
                <c:pt idx="39740">
                  <c:v>397322.25</c:v>
                </c:pt>
                <c:pt idx="39741">
                  <c:v>397332.25</c:v>
                </c:pt>
                <c:pt idx="39742">
                  <c:v>397342.28</c:v>
                </c:pt>
                <c:pt idx="39743">
                  <c:v>397352.25</c:v>
                </c:pt>
                <c:pt idx="39744">
                  <c:v>397362.25</c:v>
                </c:pt>
                <c:pt idx="39745">
                  <c:v>397372.25</c:v>
                </c:pt>
                <c:pt idx="39746">
                  <c:v>397382.25</c:v>
                </c:pt>
                <c:pt idx="39747">
                  <c:v>397392.25</c:v>
                </c:pt>
                <c:pt idx="39748">
                  <c:v>397402.25</c:v>
                </c:pt>
                <c:pt idx="39749">
                  <c:v>397412.25</c:v>
                </c:pt>
                <c:pt idx="39750">
                  <c:v>397422.25</c:v>
                </c:pt>
                <c:pt idx="39751">
                  <c:v>397432.25</c:v>
                </c:pt>
                <c:pt idx="39752">
                  <c:v>397442.25</c:v>
                </c:pt>
                <c:pt idx="39753">
                  <c:v>397452.25</c:v>
                </c:pt>
                <c:pt idx="39754">
                  <c:v>397462.25</c:v>
                </c:pt>
                <c:pt idx="39755">
                  <c:v>397472.25</c:v>
                </c:pt>
                <c:pt idx="39756">
                  <c:v>397482.22</c:v>
                </c:pt>
                <c:pt idx="39757">
                  <c:v>397492.25</c:v>
                </c:pt>
                <c:pt idx="39758">
                  <c:v>397502.22</c:v>
                </c:pt>
                <c:pt idx="39759">
                  <c:v>397512.22</c:v>
                </c:pt>
                <c:pt idx="39760">
                  <c:v>397522.22</c:v>
                </c:pt>
                <c:pt idx="39761">
                  <c:v>397532.22</c:v>
                </c:pt>
                <c:pt idx="39762">
                  <c:v>397542.25</c:v>
                </c:pt>
                <c:pt idx="39763">
                  <c:v>397552.22</c:v>
                </c:pt>
                <c:pt idx="39764">
                  <c:v>397562.22</c:v>
                </c:pt>
                <c:pt idx="39765">
                  <c:v>397572.22</c:v>
                </c:pt>
                <c:pt idx="39766">
                  <c:v>397582.22</c:v>
                </c:pt>
                <c:pt idx="39767">
                  <c:v>397592.19</c:v>
                </c:pt>
                <c:pt idx="39768">
                  <c:v>397602.22</c:v>
                </c:pt>
                <c:pt idx="39769">
                  <c:v>397612.19</c:v>
                </c:pt>
                <c:pt idx="39770">
                  <c:v>397622.19</c:v>
                </c:pt>
                <c:pt idx="39771">
                  <c:v>397632.22</c:v>
                </c:pt>
                <c:pt idx="39772">
                  <c:v>397642.19</c:v>
                </c:pt>
                <c:pt idx="39773">
                  <c:v>397652.22</c:v>
                </c:pt>
                <c:pt idx="39774">
                  <c:v>397662.19</c:v>
                </c:pt>
                <c:pt idx="39775">
                  <c:v>397672.19</c:v>
                </c:pt>
                <c:pt idx="39776">
                  <c:v>397682.19</c:v>
                </c:pt>
                <c:pt idx="39777">
                  <c:v>397692.19</c:v>
                </c:pt>
                <c:pt idx="39778">
                  <c:v>397702.19</c:v>
                </c:pt>
                <c:pt idx="39779">
                  <c:v>397712.19</c:v>
                </c:pt>
                <c:pt idx="39780">
                  <c:v>397722.19</c:v>
                </c:pt>
                <c:pt idx="39781">
                  <c:v>397732.19</c:v>
                </c:pt>
                <c:pt idx="39782">
                  <c:v>397742.19</c:v>
                </c:pt>
                <c:pt idx="39783">
                  <c:v>397752.19</c:v>
                </c:pt>
                <c:pt idx="39784">
                  <c:v>397762.19</c:v>
                </c:pt>
                <c:pt idx="39785">
                  <c:v>397772.19</c:v>
                </c:pt>
                <c:pt idx="39786">
                  <c:v>397782.19</c:v>
                </c:pt>
                <c:pt idx="39787">
                  <c:v>397792.16</c:v>
                </c:pt>
                <c:pt idx="39788">
                  <c:v>397802.19</c:v>
                </c:pt>
                <c:pt idx="39789">
                  <c:v>397812.19</c:v>
                </c:pt>
                <c:pt idx="39790">
                  <c:v>397822.19</c:v>
                </c:pt>
                <c:pt idx="39791">
                  <c:v>397832.19</c:v>
                </c:pt>
                <c:pt idx="39792">
                  <c:v>397842.16</c:v>
                </c:pt>
                <c:pt idx="39793">
                  <c:v>397852.19</c:v>
                </c:pt>
                <c:pt idx="39794">
                  <c:v>397862.16</c:v>
                </c:pt>
                <c:pt idx="39795">
                  <c:v>397872.16</c:v>
                </c:pt>
                <c:pt idx="39796">
                  <c:v>397882.16</c:v>
                </c:pt>
                <c:pt idx="39797">
                  <c:v>397892.16</c:v>
                </c:pt>
                <c:pt idx="39798">
                  <c:v>397902.13</c:v>
                </c:pt>
                <c:pt idx="39799">
                  <c:v>397912.16</c:v>
                </c:pt>
                <c:pt idx="39800">
                  <c:v>397922.16</c:v>
                </c:pt>
                <c:pt idx="39801">
                  <c:v>397932.16</c:v>
                </c:pt>
                <c:pt idx="39802">
                  <c:v>397942.16</c:v>
                </c:pt>
                <c:pt idx="39803">
                  <c:v>397952.13</c:v>
                </c:pt>
                <c:pt idx="39804">
                  <c:v>397962.16</c:v>
                </c:pt>
                <c:pt idx="39805">
                  <c:v>397972.13</c:v>
                </c:pt>
                <c:pt idx="39806">
                  <c:v>397982.13</c:v>
                </c:pt>
                <c:pt idx="39807">
                  <c:v>397992.13</c:v>
                </c:pt>
                <c:pt idx="39808">
                  <c:v>398002.13</c:v>
                </c:pt>
                <c:pt idx="39809">
                  <c:v>398012.15999999997</c:v>
                </c:pt>
                <c:pt idx="39810">
                  <c:v>398022.13</c:v>
                </c:pt>
                <c:pt idx="39811">
                  <c:v>398032.13</c:v>
                </c:pt>
                <c:pt idx="39812">
                  <c:v>398042.13</c:v>
                </c:pt>
                <c:pt idx="39813">
                  <c:v>398052.13</c:v>
                </c:pt>
                <c:pt idx="39814">
                  <c:v>398062.13</c:v>
                </c:pt>
                <c:pt idx="39815">
                  <c:v>398072.13</c:v>
                </c:pt>
                <c:pt idx="39816">
                  <c:v>398082.13</c:v>
                </c:pt>
                <c:pt idx="39817">
                  <c:v>398092.13</c:v>
                </c:pt>
                <c:pt idx="39818">
                  <c:v>398102.13</c:v>
                </c:pt>
                <c:pt idx="39819">
                  <c:v>398112.13</c:v>
                </c:pt>
                <c:pt idx="39820">
                  <c:v>398122.13</c:v>
                </c:pt>
                <c:pt idx="39821">
                  <c:v>398132.13</c:v>
                </c:pt>
                <c:pt idx="39822">
                  <c:v>398142.13</c:v>
                </c:pt>
                <c:pt idx="39823">
                  <c:v>398152.09</c:v>
                </c:pt>
                <c:pt idx="39824">
                  <c:v>398162.13</c:v>
                </c:pt>
                <c:pt idx="39825">
                  <c:v>398172.09</c:v>
                </c:pt>
                <c:pt idx="39826">
                  <c:v>398182.09</c:v>
                </c:pt>
                <c:pt idx="39827">
                  <c:v>398192.13</c:v>
                </c:pt>
                <c:pt idx="39828">
                  <c:v>398202.09</c:v>
                </c:pt>
                <c:pt idx="39829">
                  <c:v>398212.13</c:v>
                </c:pt>
                <c:pt idx="39830">
                  <c:v>398222.09</c:v>
                </c:pt>
                <c:pt idx="39831">
                  <c:v>398232.09</c:v>
                </c:pt>
                <c:pt idx="39832">
                  <c:v>398242.09</c:v>
                </c:pt>
                <c:pt idx="39833">
                  <c:v>398252.09</c:v>
                </c:pt>
                <c:pt idx="39834">
                  <c:v>398262.06</c:v>
                </c:pt>
                <c:pt idx="39835">
                  <c:v>398272.09</c:v>
                </c:pt>
                <c:pt idx="39836">
                  <c:v>398282.06</c:v>
                </c:pt>
                <c:pt idx="39837">
                  <c:v>398292.09</c:v>
                </c:pt>
                <c:pt idx="39838">
                  <c:v>398302.09</c:v>
                </c:pt>
                <c:pt idx="39839">
                  <c:v>398312.06</c:v>
                </c:pt>
                <c:pt idx="39840">
                  <c:v>398322.09</c:v>
                </c:pt>
                <c:pt idx="39841">
                  <c:v>398332.06</c:v>
                </c:pt>
                <c:pt idx="39842">
                  <c:v>398342.06</c:v>
                </c:pt>
                <c:pt idx="39843">
                  <c:v>398352.06</c:v>
                </c:pt>
                <c:pt idx="39844">
                  <c:v>398362.06</c:v>
                </c:pt>
                <c:pt idx="39845">
                  <c:v>398372.06</c:v>
                </c:pt>
                <c:pt idx="39846">
                  <c:v>398382.06</c:v>
                </c:pt>
                <c:pt idx="39847">
                  <c:v>398392.06</c:v>
                </c:pt>
                <c:pt idx="39848">
                  <c:v>398402.06</c:v>
                </c:pt>
                <c:pt idx="39849">
                  <c:v>398412.06</c:v>
                </c:pt>
                <c:pt idx="39850">
                  <c:v>398422.06</c:v>
                </c:pt>
                <c:pt idx="39851">
                  <c:v>398432.06</c:v>
                </c:pt>
                <c:pt idx="39852">
                  <c:v>398442.06</c:v>
                </c:pt>
                <c:pt idx="39853">
                  <c:v>398452.06</c:v>
                </c:pt>
                <c:pt idx="39854">
                  <c:v>398462.03</c:v>
                </c:pt>
                <c:pt idx="39855">
                  <c:v>398472.06</c:v>
                </c:pt>
                <c:pt idx="39856">
                  <c:v>398482.06</c:v>
                </c:pt>
                <c:pt idx="39857">
                  <c:v>398492.06</c:v>
                </c:pt>
                <c:pt idx="39858">
                  <c:v>398502.06</c:v>
                </c:pt>
                <c:pt idx="39859">
                  <c:v>398512.03</c:v>
                </c:pt>
                <c:pt idx="39860">
                  <c:v>398522.06</c:v>
                </c:pt>
                <c:pt idx="39861">
                  <c:v>398532.03</c:v>
                </c:pt>
                <c:pt idx="39862">
                  <c:v>398542.03</c:v>
                </c:pt>
                <c:pt idx="39863">
                  <c:v>398552.03</c:v>
                </c:pt>
                <c:pt idx="39864">
                  <c:v>398562.03</c:v>
                </c:pt>
                <c:pt idx="39865">
                  <c:v>398572.06</c:v>
                </c:pt>
                <c:pt idx="39866">
                  <c:v>398582.03</c:v>
                </c:pt>
                <c:pt idx="39867">
                  <c:v>398592.03</c:v>
                </c:pt>
                <c:pt idx="39868">
                  <c:v>398602.03</c:v>
                </c:pt>
                <c:pt idx="39869">
                  <c:v>398612.03</c:v>
                </c:pt>
                <c:pt idx="39870">
                  <c:v>398622</c:v>
                </c:pt>
                <c:pt idx="39871">
                  <c:v>398632.03</c:v>
                </c:pt>
                <c:pt idx="39872">
                  <c:v>398642</c:v>
                </c:pt>
                <c:pt idx="39873">
                  <c:v>398652</c:v>
                </c:pt>
                <c:pt idx="39874">
                  <c:v>398662</c:v>
                </c:pt>
                <c:pt idx="39875">
                  <c:v>398672</c:v>
                </c:pt>
                <c:pt idx="39876">
                  <c:v>398682.03</c:v>
                </c:pt>
                <c:pt idx="39877">
                  <c:v>398692</c:v>
                </c:pt>
                <c:pt idx="39878">
                  <c:v>398702</c:v>
                </c:pt>
                <c:pt idx="39879">
                  <c:v>398712</c:v>
                </c:pt>
                <c:pt idx="39880">
                  <c:v>398722</c:v>
                </c:pt>
                <c:pt idx="39881">
                  <c:v>398732</c:v>
                </c:pt>
                <c:pt idx="39882">
                  <c:v>398742</c:v>
                </c:pt>
                <c:pt idx="39883">
                  <c:v>398752</c:v>
                </c:pt>
                <c:pt idx="39884">
                  <c:v>398762</c:v>
                </c:pt>
                <c:pt idx="39885">
                  <c:v>398772</c:v>
                </c:pt>
                <c:pt idx="39886">
                  <c:v>398782</c:v>
                </c:pt>
                <c:pt idx="39887">
                  <c:v>398792</c:v>
                </c:pt>
                <c:pt idx="39888">
                  <c:v>398802</c:v>
                </c:pt>
                <c:pt idx="39889">
                  <c:v>398812</c:v>
                </c:pt>
                <c:pt idx="39890">
                  <c:v>398821.97</c:v>
                </c:pt>
                <c:pt idx="39891">
                  <c:v>398832</c:v>
                </c:pt>
                <c:pt idx="39892">
                  <c:v>398841.97</c:v>
                </c:pt>
                <c:pt idx="39893">
                  <c:v>398851.97</c:v>
                </c:pt>
                <c:pt idx="39894">
                  <c:v>398862</c:v>
                </c:pt>
                <c:pt idx="39895">
                  <c:v>398871.97</c:v>
                </c:pt>
                <c:pt idx="39896">
                  <c:v>398882</c:v>
                </c:pt>
                <c:pt idx="39897">
                  <c:v>398891.97</c:v>
                </c:pt>
                <c:pt idx="39898">
                  <c:v>398901.97</c:v>
                </c:pt>
                <c:pt idx="39899">
                  <c:v>398911.97</c:v>
                </c:pt>
                <c:pt idx="39900">
                  <c:v>398921.97</c:v>
                </c:pt>
                <c:pt idx="39901">
                  <c:v>398931.94</c:v>
                </c:pt>
                <c:pt idx="39902">
                  <c:v>398941.97</c:v>
                </c:pt>
                <c:pt idx="39903">
                  <c:v>398951.97</c:v>
                </c:pt>
                <c:pt idx="39904">
                  <c:v>398961.97</c:v>
                </c:pt>
                <c:pt idx="39905">
                  <c:v>398971.97</c:v>
                </c:pt>
                <c:pt idx="39906">
                  <c:v>398981.94</c:v>
                </c:pt>
                <c:pt idx="39907">
                  <c:v>398991.97</c:v>
                </c:pt>
                <c:pt idx="39908">
                  <c:v>399001.94</c:v>
                </c:pt>
                <c:pt idx="39909">
                  <c:v>399011.94</c:v>
                </c:pt>
                <c:pt idx="39910">
                  <c:v>399021.94</c:v>
                </c:pt>
                <c:pt idx="39911">
                  <c:v>399031.94</c:v>
                </c:pt>
                <c:pt idx="39912">
                  <c:v>399041.94</c:v>
                </c:pt>
                <c:pt idx="39913">
                  <c:v>399051.94</c:v>
                </c:pt>
                <c:pt idx="39914">
                  <c:v>399061.94</c:v>
                </c:pt>
                <c:pt idx="39915">
                  <c:v>399071.94</c:v>
                </c:pt>
                <c:pt idx="39916">
                  <c:v>399081.94</c:v>
                </c:pt>
                <c:pt idx="39917">
                  <c:v>399091.94</c:v>
                </c:pt>
                <c:pt idx="39918">
                  <c:v>399101.94</c:v>
                </c:pt>
                <c:pt idx="39919">
                  <c:v>399111.94</c:v>
                </c:pt>
                <c:pt idx="39920">
                  <c:v>399121.94</c:v>
                </c:pt>
                <c:pt idx="39921">
                  <c:v>399131.91</c:v>
                </c:pt>
                <c:pt idx="39922">
                  <c:v>399141.94</c:v>
                </c:pt>
                <c:pt idx="39923">
                  <c:v>399151.94</c:v>
                </c:pt>
                <c:pt idx="39924">
                  <c:v>399161.94</c:v>
                </c:pt>
                <c:pt idx="39925">
                  <c:v>399171.94</c:v>
                </c:pt>
                <c:pt idx="39926">
                  <c:v>399181.91</c:v>
                </c:pt>
                <c:pt idx="39927">
                  <c:v>399191.94</c:v>
                </c:pt>
                <c:pt idx="39928">
                  <c:v>399201.91</c:v>
                </c:pt>
                <c:pt idx="39929">
                  <c:v>399211.91</c:v>
                </c:pt>
                <c:pt idx="39930">
                  <c:v>399221.91</c:v>
                </c:pt>
                <c:pt idx="39931">
                  <c:v>399231.91</c:v>
                </c:pt>
                <c:pt idx="39932">
                  <c:v>399241.94</c:v>
                </c:pt>
                <c:pt idx="39933">
                  <c:v>399251.91</c:v>
                </c:pt>
                <c:pt idx="39934">
                  <c:v>399261.91</c:v>
                </c:pt>
                <c:pt idx="39935">
                  <c:v>399271.91</c:v>
                </c:pt>
                <c:pt idx="39936">
                  <c:v>399281.91</c:v>
                </c:pt>
                <c:pt idx="39937">
                  <c:v>399291.88</c:v>
                </c:pt>
                <c:pt idx="39938">
                  <c:v>399301.91</c:v>
                </c:pt>
                <c:pt idx="39939">
                  <c:v>399311.88</c:v>
                </c:pt>
                <c:pt idx="39940">
                  <c:v>399321.88</c:v>
                </c:pt>
                <c:pt idx="39941">
                  <c:v>399331.91</c:v>
                </c:pt>
                <c:pt idx="39942">
                  <c:v>399341.88</c:v>
                </c:pt>
                <c:pt idx="39943">
                  <c:v>399351.91</c:v>
                </c:pt>
                <c:pt idx="39944">
                  <c:v>399361.88</c:v>
                </c:pt>
                <c:pt idx="39945">
                  <c:v>399371.88</c:v>
                </c:pt>
                <c:pt idx="39946">
                  <c:v>399381.88</c:v>
                </c:pt>
                <c:pt idx="39947">
                  <c:v>399391.88</c:v>
                </c:pt>
                <c:pt idx="39948">
                  <c:v>399401.88</c:v>
                </c:pt>
                <c:pt idx="39949">
                  <c:v>399411.88</c:v>
                </c:pt>
                <c:pt idx="39950">
                  <c:v>399421.88</c:v>
                </c:pt>
                <c:pt idx="39951">
                  <c:v>399431.88</c:v>
                </c:pt>
                <c:pt idx="39952">
                  <c:v>399441.88</c:v>
                </c:pt>
                <c:pt idx="39953">
                  <c:v>399451.88</c:v>
                </c:pt>
                <c:pt idx="39954">
                  <c:v>399461.88</c:v>
                </c:pt>
                <c:pt idx="39955">
                  <c:v>399471.88</c:v>
                </c:pt>
                <c:pt idx="39956">
                  <c:v>399481.88</c:v>
                </c:pt>
                <c:pt idx="39957">
                  <c:v>399491.84000000003</c:v>
                </c:pt>
                <c:pt idx="39958">
                  <c:v>399501.88</c:v>
                </c:pt>
                <c:pt idx="39959">
                  <c:v>399511.84</c:v>
                </c:pt>
                <c:pt idx="39960">
                  <c:v>399521.84</c:v>
                </c:pt>
                <c:pt idx="39961">
                  <c:v>399531.88</c:v>
                </c:pt>
                <c:pt idx="39962">
                  <c:v>399541.84</c:v>
                </c:pt>
                <c:pt idx="39963">
                  <c:v>399551.88</c:v>
                </c:pt>
                <c:pt idx="39964">
                  <c:v>399561.84</c:v>
                </c:pt>
                <c:pt idx="39965">
                  <c:v>399571.84</c:v>
                </c:pt>
                <c:pt idx="39966">
                  <c:v>399581.84</c:v>
                </c:pt>
                <c:pt idx="39967">
                  <c:v>399591.84</c:v>
                </c:pt>
                <c:pt idx="39968">
                  <c:v>399601.81</c:v>
                </c:pt>
                <c:pt idx="39969">
                  <c:v>399611.84</c:v>
                </c:pt>
                <c:pt idx="39970">
                  <c:v>399621.84</c:v>
                </c:pt>
                <c:pt idx="39971">
                  <c:v>399631.84</c:v>
                </c:pt>
                <c:pt idx="39972">
                  <c:v>399641.84</c:v>
                </c:pt>
                <c:pt idx="39973">
                  <c:v>399651.81</c:v>
                </c:pt>
                <c:pt idx="39974">
                  <c:v>399661.84</c:v>
                </c:pt>
                <c:pt idx="39975">
                  <c:v>399671.81</c:v>
                </c:pt>
                <c:pt idx="39976">
                  <c:v>399681.81</c:v>
                </c:pt>
                <c:pt idx="39977">
                  <c:v>399691.81</c:v>
                </c:pt>
                <c:pt idx="39978">
                  <c:v>399701.81</c:v>
                </c:pt>
                <c:pt idx="39979">
                  <c:v>399711.84</c:v>
                </c:pt>
                <c:pt idx="39980">
                  <c:v>399721.81</c:v>
                </c:pt>
                <c:pt idx="39981">
                  <c:v>399731.81</c:v>
                </c:pt>
                <c:pt idx="39982">
                  <c:v>399741.81</c:v>
                </c:pt>
                <c:pt idx="39983">
                  <c:v>399751.81</c:v>
                </c:pt>
                <c:pt idx="39984">
                  <c:v>399761.81</c:v>
                </c:pt>
                <c:pt idx="39985">
                  <c:v>399771.81</c:v>
                </c:pt>
                <c:pt idx="39986">
                  <c:v>399781.81</c:v>
                </c:pt>
                <c:pt idx="39987">
                  <c:v>399791.81</c:v>
                </c:pt>
                <c:pt idx="39988">
                  <c:v>399801.78</c:v>
                </c:pt>
                <c:pt idx="39989">
                  <c:v>399811.81</c:v>
                </c:pt>
                <c:pt idx="39990">
                  <c:v>399821.81</c:v>
                </c:pt>
                <c:pt idx="39991">
                  <c:v>399831.81</c:v>
                </c:pt>
                <c:pt idx="39992">
                  <c:v>399841.81</c:v>
                </c:pt>
                <c:pt idx="39993">
                  <c:v>399851.78</c:v>
                </c:pt>
                <c:pt idx="39994">
                  <c:v>399861.81</c:v>
                </c:pt>
                <c:pt idx="39995">
                  <c:v>399871.78</c:v>
                </c:pt>
                <c:pt idx="39996">
                  <c:v>399881.78</c:v>
                </c:pt>
                <c:pt idx="39997">
                  <c:v>399891.78</c:v>
                </c:pt>
                <c:pt idx="39998">
                  <c:v>399901.78</c:v>
                </c:pt>
                <c:pt idx="39999">
                  <c:v>399911.81</c:v>
                </c:pt>
                <c:pt idx="40000">
                  <c:v>399921.78</c:v>
                </c:pt>
                <c:pt idx="40001">
                  <c:v>399931.78</c:v>
                </c:pt>
                <c:pt idx="40002">
                  <c:v>399941.78</c:v>
                </c:pt>
                <c:pt idx="40003">
                  <c:v>399951.78</c:v>
                </c:pt>
                <c:pt idx="40004">
                  <c:v>399961.75</c:v>
                </c:pt>
                <c:pt idx="40005">
                  <c:v>399971.78</c:v>
                </c:pt>
                <c:pt idx="40006">
                  <c:v>399981.75</c:v>
                </c:pt>
                <c:pt idx="40007">
                  <c:v>399991.75</c:v>
                </c:pt>
                <c:pt idx="40008">
                  <c:v>400001.78</c:v>
                </c:pt>
                <c:pt idx="40009">
                  <c:v>400011.75</c:v>
                </c:pt>
                <c:pt idx="40010">
                  <c:v>400021.78</c:v>
                </c:pt>
                <c:pt idx="40011">
                  <c:v>400031.75</c:v>
                </c:pt>
                <c:pt idx="40012">
                  <c:v>400041.75</c:v>
                </c:pt>
                <c:pt idx="40013">
                  <c:v>400051.75</c:v>
                </c:pt>
                <c:pt idx="40014">
                  <c:v>400061.75</c:v>
                </c:pt>
                <c:pt idx="40015">
                  <c:v>400071.75</c:v>
                </c:pt>
                <c:pt idx="40016">
                  <c:v>400081.75</c:v>
                </c:pt>
                <c:pt idx="40017">
                  <c:v>400091.75</c:v>
                </c:pt>
                <c:pt idx="40018">
                  <c:v>400101.75</c:v>
                </c:pt>
                <c:pt idx="40019">
                  <c:v>400111.75</c:v>
                </c:pt>
                <c:pt idx="40020">
                  <c:v>400121.75</c:v>
                </c:pt>
                <c:pt idx="40021">
                  <c:v>400131.75</c:v>
                </c:pt>
                <c:pt idx="40022">
                  <c:v>400141.75</c:v>
                </c:pt>
                <c:pt idx="40023">
                  <c:v>400151.75</c:v>
                </c:pt>
                <c:pt idx="40024">
                  <c:v>400161.72</c:v>
                </c:pt>
                <c:pt idx="40025">
                  <c:v>400171.75</c:v>
                </c:pt>
                <c:pt idx="40026">
                  <c:v>400181.72</c:v>
                </c:pt>
                <c:pt idx="40027">
                  <c:v>400191.72</c:v>
                </c:pt>
                <c:pt idx="40028">
                  <c:v>400201.75</c:v>
                </c:pt>
                <c:pt idx="40029">
                  <c:v>400211.72</c:v>
                </c:pt>
                <c:pt idx="40030">
                  <c:v>400221.75</c:v>
                </c:pt>
                <c:pt idx="40031">
                  <c:v>400231.72</c:v>
                </c:pt>
                <c:pt idx="40032">
                  <c:v>400241.72</c:v>
                </c:pt>
                <c:pt idx="40033">
                  <c:v>400251.72</c:v>
                </c:pt>
                <c:pt idx="40034">
                  <c:v>400261.72</c:v>
                </c:pt>
                <c:pt idx="40035">
                  <c:v>400271.69</c:v>
                </c:pt>
                <c:pt idx="40036">
                  <c:v>400281.72</c:v>
                </c:pt>
                <c:pt idx="40037">
                  <c:v>400291.72</c:v>
                </c:pt>
                <c:pt idx="40038">
                  <c:v>400301.72</c:v>
                </c:pt>
                <c:pt idx="40039">
                  <c:v>400311.72</c:v>
                </c:pt>
                <c:pt idx="40040">
                  <c:v>400321.69</c:v>
                </c:pt>
                <c:pt idx="40041">
                  <c:v>400331.72</c:v>
                </c:pt>
                <c:pt idx="40042">
                  <c:v>400341.69</c:v>
                </c:pt>
                <c:pt idx="40043">
                  <c:v>400351.69</c:v>
                </c:pt>
                <c:pt idx="40044">
                  <c:v>400361.69</c:v>
                </c:pt>
                <c:pt idx="40045">
                  <c:v>400371.69</c:v>
                </c:pt>
                <c:pt idx="40046">
                  <c:v>400381.72</c:v>
                </c:pt>
                <c:pt idx="40047">
                  <c:v>400391.69</c:v>
                </c:pt>
                <c:pt idx="40048">
                  <c:v>400401.69</c:v>
                </c:pt>
                <c:pt idx="40049">
                  <c:v>400411.69</c:v>
                </c:pt>
                <c:pt idx="40050">
                  <c:v>400421.69</c:v>
                </c:pt>
                <c:pt idx="40051">
                  <c:v>400431.69</c:v>
                </c:pt>
                <c:pt idx="40052">
                  <c:v>400441.69</c:v>
                </c:pt>
                <c:pt idx="40053">
                  <c:v>400451.69</c:v>
                </c:pt>
                <c:pt idx="40054">
                  <c:v>400461.69</c:v>
                </c:pt>
                <c:pt idx="40055">
                  <c:v>400471.66</c:v>
                </c:pt>
                <c:pt idx="40056">
                  <c:v>400481.69</c:v>
                </c:pt>
                <c:pt idx="40057">
                  <c:v>400491.69</c:v>
                </c:pt>
                <c:pt idx="40058">
                  <c:v>400501.69</c:v>
                </c:pt>
                <c:pt idx="40059">
                  <c:v>400511.69</c:v>
                </c:pt>
                <c:pt idx="40060">
                  <c:v>400521.66</c:v>
                </c:pt>
                <c:pt idx="40061">
                  <c:v>400531.69</c:v>
                </c:pt>
                <c:pt idx="40062">
                  <c:v>400541.66</c:v>
                </c:pt>
                <c:pt idx="40063">
                  <c:v>400551.66</c:v>
                </c:pt>
                <c:pt idx="40064">
                  <c:v>400561.66</c:v>
                </c:pt>
                <c:pt idx="40065">
                  <c:v>400571.66</c:v>
                </c:pt>
                <c:pt idx="40066">
                  <c:v>400581.69</c:v>
                </c:pt>
                <c:pt idx="40067">
                  <c:v>400591.66</c:v>
                </c:pt>
                <c:pt idx="40068">
                  <c:v>400601.66</c:v>
                </c:pt>
                <c:pt idx="40069">
                  <c:v>400611.66</c:v>
                </c:pt>
                <c:pt idx="40070">
                  <c:v>400621.66</c:v>
                </c:pt>
                <c:pt idx="40071">
                  <c:v>400631.63</c:v>
                </c:pt>
                <c:pt idx="40072">
                  <c:v>400641.66</c:v>
                </c:pt>
                <c:pt idx="40073">
                  <c:v>400651.63</c:v>
                </c:pt>
                <c:pt idx="40074">
                  <c:v>400661.63</c:v>
                </c:pt>
                <c:pt idx="40075">
                  <c:v>400671.66</c:v>
                </c:pt>
                <c:pt idx="40076">
                  <c:v>400681.63</c:v>
                </c:pt>
                <c:pt idx="40077">
                  <c:v>400691.66</c:v>
                </c:pt>
                <c:pt idx="40078">
                  <c:v>400701.63</c:v>
                </c:pt>
                <c:pt idx="40079">
                  <c:v>400711.63</c:v>
                </c:pt>
                <c:pt idx="40080">
                  <c:v>400721.63</c:v>
                </c:pt>
                <c:pt idx="40081">
                  <c:v>400731.63</c:v>
                </c:pt>
                <c:pt idx="40082">
                  <c:v>400741.63</c:v>
                </c:pt>
                <c:pt idx="40083">
                  <c:v>400751.63</c:v>
                </c:pt>
                <c:pt idx="40084">
                  <c:v>400761.63</c:v>
                </c:pt>
                <c:pt idx="40085">
                  <c:v>400771.63</c:v>
                </c:pt>
                <c:pt idx="40086">
                  <c:v>400781.63</c:v>
                </c:pt>
                <c:pt idx="40087">
                  <c:v>400791.63</c:v>
                </c:pt>
                <c:pt idx="40088">
                  <c:v>400801.63</c:v>
                </c:pt>
                <c:pt idx="40089">
                  <c:v>400811.63</c:v>
                </c:pt>
                <c:pt idx="40090">
                  <c:v>400821.63</c:v>
                </c:pt>
                <c:pt idx="40091">
                  <c:v>400831.59</c:v>
                </c:pt>
                <c:pt idx="40092">
                  <c:v>400841.63</c:v>
                </c:pt>
                <c:pt idx="40093">
                  <c:v>400851.59</c:v>
                </c:pt>
                <c:pt idx="40094">
                  <c:v>400861.59</c:v>
                </c:pt>
                <c:pt idx="40095">
                  <c:v>400871.63</c:v>
                </c:pt>
                <c:pt idx="40096">
                  <c:v>400881.59</c:v>
                </c:pt>
                <c:pt idx="40097">
                  <c:v>400891.63</c:v>
                </c:pt>
                <c:pt idx="40098">
                  <c:v>400901.59</c:v>
                </c:pt>
                <c:pt idx="40099">
                  <c:v>400911.59</c:v>
                </c:pt>
                <c:pt idx="40100">
                  <c:v>400921.59</c:v>
                </c:pt>
                <c:pt idx="40101">
                  <c:v>400931.59</c:v>
                </c:pt>
                <c:pt idx="40102">
                  <c:v>400941.56</c:v>
                </c:pt>
                <c:pt idx="40103">
                  <c:v>400951.59</c:v>
                </c:pt>
                <c:pt idx="40104">
                  <c:v>400961.59</c:v>
                </c:pt>
                <c:pt idx="40105">
                  <c:v>400971.59</c:v>
                </c:pt>
                <c:pt idx="40106">
                  <c:v>400981.59</c:v>
                </c:pt>
                <c:pt idx="40107">
                  <c:v>400991.56</c:v>
                </c:pt>
                <c:pt idx="40108">
                  <c:v>401001.59</c:v>
                </c:pt>
                <c:pt idx="40109">
                  <c:v>401011.56</c:v>
                </c:pt>
                <c:pt idx="40110">
                  <c:v>401021.56</c:v>
                </c:pt>
                <c:pt idx="40111">
                  <c:v>401031.56</c:v>
                </c:pt>
                <c:pt idx="40112">
                  <c:v>401041.56</c:v>
                </c:pt>
                <c:pt idx="40113">
                  <c:v>401051.59</c:v>
                </c:pt>
                <c:pt idx="40114">
                  <c:v>401061.56</c:v>
                </c:pt>
                <c:pt idx="40115">
                  <c:v>401071.56</c:v>
                </c:pt>
                <c:pt idx="40116">
                  <c:v>401081.56</c:v>
                </c:pt>
                <c:pt idx="40117">
                  <c:v>401091.56</c:v>
                </c:pt>
                <c:pt idx="40118">
                  <c:v>401101.56</c:v>
                </c:pt>
                <c:pt idx="40119">
                  <c:v>401111.56</c:v>
                </c:pt>
                <c:pt idx="40120">
                  <c:v>401121.56</c:v>
                </c:pt>
                <c:pt idx="40121">
                  <c:v>401131.56</c:v>
                </c:pt>
                <c:pt idx="40122">
                  <c:v>401141.53</c:v>
                </c:pt>
                <c:pt idx="40123">
                  <c:v>401151.56</c:v>
                </c:pt>
                <c:pt idx="40124">
                  <c:v>401161.56</c:v>
                </c:pt>
                <c:pt idx="40125">
                  <c:v>401171.56</c:v>
                </c:pt>
                <c:pt idx="40126">
                  <c:v>401181.56</c:v>
                </c:pt>
                <c:pt idx="40127">
                  <c:v>401191.53</c:v>
                </c:pt>
                <c:pt idx="40128">
                  <c:v>401201.56</c:v>
                </c:pt>
                <c:pt idx="40129">
                  <c:v>401211.53</c:v>
                </c:pt>
                <c:pt idx="40130">
                  <c:v>401221.53</c:v>
                </c:pt>
                <c:pt idx="40131">
                  <c:v>401231.53</c:v>
                </c:pt>
                <c:pt idx="40132">
                  <c:v>401241.53</c:v>
                </c:pt>
                <c:pt idx="40133">
                  <c:v>401251.56</c:v>
                </c:pt>
                <c:pt idx="40134">
                  <c:v>401261.53</c:v>
                </c:pt>
                <c:pt idx="40135">
                  <c:v>401271.53</c:v>
                </c:pt>
                <c:pt idx="40136">
                  <c:v>401281.53</c:v>
                </c:pt>
                <c:pt idx="40137">
                  <c:v>401291.53</c:v>
                </c:pt>
                <c:pt idx="40138">
                  <c:v>401301.5</c:v>
                </c:pt>
                <c:pt idx="40139">
                  <c:v>401311.53</c:v>
                </c:pt>
                <c:pt idx="40140">
                  <c:v>401321.5</c:v>
                </c:pt>
                <c:pt idx="40141">
                  <c:v>401331.5</c:v>
                </c:pt>
                <c:pt idx="40142">
                  <c:v>401341.53</c:v>
                </c:pt>
                <c:pt idx="40143">
                  <c:v>401351.5</c:v>
                </c:pt>
                <c:pt idx="40144">
                  <c:v>401361.53</c:v>
                </c:pt>
                <c:pt idx="40145">
                  <c:v>401371.5</c:v>
                </c:pt>
                <c:pt idx="40146">
                  <c:v>401381.5</c:v>
                </c:pt>
                <c:pt idx="40147">
                  <c:v>401391.5</c:v>
                </c:pt>
                <c:pt idx="40148">
                  <c:v>401401.5</c:v>
                </c:pt>
                <c:pt idx="40149">
                  <c:v>401411.5</c:v>
                </c:pt>
                <c:pt idx="40150">
                  <c:v>401421.5</c:v>
                </c:pt>
                <c:pt idx="40151">
                  <c:v>401431.5</c:v>
                </c:pt>
                <c:pt idx="40152">
                  <c:v>401441.5</c:v>
                </c:pt>
                <c:pt idx="40153">
                  <c:v>401451.5</c:v>
                </c:pt>
                <c:pt idx="40154">
                  <c:v>401461.5</c:v>
                </c:pt>
                <c:pt idx="40155">
                  <c:v>401471.5</c:v>
                </c:pt>
                <c:pt idx="40156">
                  <c:v>401481.5</c:v>
                </c:pt>
                <c:pt idx="40157">
                  <c:v>401491.5</c:v>
                </c:pt>
                <c:pt idx="40158">
                  <c:v>401501.47</c:v>
                </c:pt>
                <c:pt idx="40159">
                  <c:v>401511.5</c:v>
                </c:pt>
                <c:pt idx="40160">
                  <c:v>401521.47</c:v>
                </c:pt>
                <c:pt idx="40161">
                  <c:v>401531.5</c:v>
                </c:pt>
                <c:pt idx="40162">
                  <c:v>401541.5</c:v>
                </c:pt>
                <c:pt idx="40163">
                  <c:v>401551.47</c:v>
                </c:pt>
                <c:pt idx="40164">
                  <c:v>401561.5</c:v>
                </c:pt>
                <c:pt idx="40165">
                  <c:v>401571.47</c:v>
                </c:pt>
                <c:pt idx="40166">
                  <c:v>401581.47</c:v>
                </c:pt>
                <c:pt idx="40167">
                  <c:v>401591.47</c:v>
                </c:pt>
                <c:pt idx="40168">
                  <c:v>401601.47</c:v>
                </c:pt>
                <c:pt idx="40169">
                  <c:v>401611.44</c:v>
                </c:pt>
                <c:pt idx="40170">
                  <c:v>401621.47</c:v>
                </c:pt>
                <c:pt idx="40171">
                  <c:v>401631.47</c:v>
                </c:pt>
                <c:pt idx="40172">
                  <c:v>401641.47</c:v>
                </c:pt>
                <c:pt idx="40173">
                  <c:v>401651.47</c:v>
                </c:pt>
                <c:pt idx="40174">
                  <c:v>401661.44</c:v>
                </c:pt>
                <c:pt idx="40175">
                  <c:v>401671.47</c:v>
                </c:pt>
                <c:pt idx="40176">
                  <c:v>401681.44</c:v>
                </c:pt>
                <c:pt idx="40177">
                  <c:v>401691.44</c:v>
                </c:pt>
                <c:pt idx="40178">
                  <c:v>401701.44</c:v>
                </c:pt>
                <c:pt idx="40179">
                  <c:v>401711.44</c:v>
                </c:pt>
                <c:pt idx="40180">
                  <c:v>401721.47</c:v>
                </c:pt>
                <c:pt idx="40181">
                  <c:v>401731.44</c:v>
                </c:pt>
                <c:pt idx="40182">
                  <c:v>401741.44</c:v>
                </c:pt>
                <c:pt idx="40183">
                  <c:v>401751.44</c:v>
                </c:pt>
                <c:pt idx="40184">
                  <c:v>401761.44</c:v>
                </c:pt>
                <c:pt idx="40185">
                  <c:v>401771.44</c:v>
                </c:pt>
                <c:pt idx="40186">
                  <c:v>401781.44</c:v>
                </c:pt>
                <c:pt idx="40187">
                  <c:v>401791.44</c:v>
                </c:pt>
                <c:pt idx="40188">
                  <c:v>401801.44</c:v>
                </c:pt>
                <c:pt idx="40189">
                  <c:v>401811.41</c:v>
                </c:pt>
                <c:pt idx="40190">
                  <c:v>401821.44</c:v>
                </c:pt>
                <c:pt idx="40191">
                  <c:v>401831.44</c:v>
                </c:pt>
                <c:pt idx="40192">
                  <c:v>401841.44</c:v>
                </c:pt>
                <c:pt idx="40193">
                  <c:v>401851.44</c:v>
                </c:pt>
                <c:pt idx="40194">
                  <c:v>401861.41</c:v>
                </c:pt>
                <c:pt idx="40195">
                  <c:v>401871.44</c:v>
                </c:pt>
                <c:pt idx="40196">
                  <c:v>401881.41</c:v>
                </c:pt>
                <c:pt idx="40197">
                  <c:v>401891.41</c:v>
                </c:pt>
                <c:pt idx="40198">
                  <c:v>401901.41</c:v>
                </c:pt>
                <c:pt idx="40199">
                  <c:v>401911.41</c:v>
                </c:pt>
                <c:pt idx="40200">
                  <c:v>401921.44</c:v>
                </c:pt>
                <c:pt idx="40201">
                  <c:v>401931.41</c:v>
                </c:pt>
                <c:pt idx="40202">
                  <c:v>401941.41</c:v>
                </c:pt>
                <c:pt idx="40203">
                  <c:v>401951.41</c:v>
                </c:pt>
                <c:pt idx="40204">
                  <c:v>401961.41</c:v>
                </c:pt>
                <c:pt idx="40205">
                  <c:v>401971.38</c:v>
                </c:pt>
                <c:pt idx="40206">
                  <c:v>401981.41</c:v>
                </c:pt>
                <c:pt idx="40207">
                  <c:v>401991.38</c:v>
                </c:pt>
                <c:pt idx="40208">
                  <c:v>402001.38</c:v>
                </c:pt>
                <c:pt idx="40209">
                  <c:v>402011.41</c:v>
                </c:pt>
                <c:pt idx="40210">
                  <c:v>402021.38</c:v>
                </c:pt>
                <c:pt idx="40211">
                  <c:v>402031.41</c:v>
                </c:pt>
                <c:pt idx="40212">
                  <c:v>402041.38</c:v>
                </c:pt>
                <c:pt idx="40213">
                  <c:v>402051.38</c:v>
                </c:pt>
                <c:pt idx="40214">
                  <c:v>402061.38</c:v>
                </c:pt>
                <c:pt idx="40215">
                  <c:v>402071.38</c:v>
                </c:pt>
                <c:pt idx="40216">
                  <c:v>402081.38</c:v>
                </c:pt>
                <c:pt idx="40217">
                  <c:v>402091.38</c:v>
                </c:pt>
                <c:pt idx="40218">
                  <c:v>402101.38</c:v>
                </c:pt>
                <c:pt idx="40219">
                  <c:v>402111.38</c:v>
                </c:pt>
                <c:pt idx="40220">
                  <c:v>402121.38</c:v>
                </c:pt>
                <c:pt idx="40221">
                  <c:v>402131.38</c:v>
                </c:pt>
                <c:pt idx="40222">
                  <c:v>402141.38</c:v>
                </c:pt>
                <c:pt idx="40223">
                  <c:v>402151.38</c:v>
                </c:pt>
                <c:pt idx="40224">
                  <c:v>402161.38</c:v>
                </c:pt>
                <c:pt idx="40225">
                  <c:v>402171.34</c:v>
                </c:pt>
                <c:pt idx="40226">
                  <c:v>402181.38</c:v>
                </c:pt>
                <c:pt idx="40227">
                  <c:v>402191.34</c:v>
                </c:pt>
                <c:pt idx="40228">
                  <c:v>402201.38</c:v>
                </c:pt>
                <c:pt idx="40229">
                  <c:v>402211.38</c:v>
                </c:pt>
                <c:pt idx="40230">
                  <c:v>402221.34</c:v>
                </c:pt>
                <c:pt idx="40231">
                  <c:v>402231.38</c:v>
                </c:pt>
                <c:pt idx="40232">
                  <c:v>402241.34</c:v>
                </c:pt>
                <c:pt idx="40233">
                  <c:v>402251.34</c:v>
                </c:pt>
                <c:pt idx="40234">
                  <c:v>402261.34</c:v>
                </c:pt>
                <c:pt idx="40235">
                  <c:v>402271.34</c:v>
                </c:pt>
                <c:pt idx="40236">
                  <c:v>402281.31</c:v>
                </c:pt>
                <c:pt idx="40237">
                  <c:v>402291.34</c:v>
                </c:pt>
                <c:pt idx="40238">
                  <c:v>402301.34</c:v>
                </c:pt>
                <c:pt idx="40239">
                  <c:v>402311.34</c:v>
                </c:pt>
                <c:pt idx="40240">
                  <c:v>402321.34</c:v>
                </c:pt>
                <c:pt idx="40241">
                  <c:v>402331.31</c:v>
                </c:pt>
                <c:pt idx="40242">
                  <c:v>402341.34</c:v>
                </c:pt>
                <c:pt idx="40243">
                  <c:v>402351.31</c:v>
                </c:pt>
                <c:pt idx="40244">
                  <c:v>402361.31</c:v>
                </c:pt>
                <c:pt idx="40245">
                  <c:v>402371.31</c:v>
                </c:pt>
                <c:pt idx="40246">
                  <c:v>402381.31</c:v>
                </c:pt>
                <c:pt idx="40247">
                  <c:v>402391.34</c:v>
                </c:pt>
                <c:pt idx="40248">
                  <c:v>402401.31</c:v>
                </c:pt>
                <c:pt idx="40249">
                  <c:v>402411.31</c:v>
                </c:pt>
                <c:pt idx="40250">
                  <c:v>402421.31</c:v>
                </c:pt>
                <c:pt idx="40251">
                  <c:v>402431.31</c:v>
                </c:pt>
                <c:pt idx="40252">
                  <c:v>402441.31</c:v>
                </c:pt>
                <c:pt idx="40253">
                  <c:v>402451.31</c:v>
                </c:pt>
                <c:pt idx="40254">
                  <c:v>402461.31</c:v>
                </c:pt>
                <c:pt idx="40255">
                  <c:v>402471.31</c:v>
                </c:pt>
                <c:pt idx="40256">
                  <c:v>402481.28</c:v>
                </c:pt>
                <c:pt idx="40257">
                  <c:v>402491.31</c:v>
                </c:pt>
                <c:pt idx="40258">
                  <c:v>402501.31</c:v>
                </c:pt>
                <c:pt idx="40259">
                  <c:v>402511.31</c:v>
                </c:pt>
                <c:pt idx="40260">
                  <c:v>402521.31</c:v>
                </c:pt>
                <c:pt idx="40261">
                  <c:v>402531.28</c:v>
                </c:pt>
                <c:pt idx="40262">
                  <c:v>402541.31</c:v>
                </c:pt>
                <c:pt idx="40263">
                  <c:v>402551.28</c:v>
                </c:pt>
                <c:pt idx="40264">
                  <c:v>402561.28000000003</c:v>
                </c:pt>
                <c:pt idx="40265">
                  <c:v>402571.28</c:v>
                </c:pt>
                <c:pt idx="40266">
                  <c:v>402581.28</c:v>
                </c:pt>
                <c:pt idx="40267">
                  <c:v>402591.31</c:v>
                </c:pt>
                <c:pt idx="40268">
                  <c:v>402601.28</c:v>
                </c:pt>
                <c:pt idx="40269">
                  <c:v>402611.28</c:v>
                </c:pt>
                <c:pt idx="40270">
                  <c:v>402621.28</c:v>
                </c:pt>
                <c:pt idx="40271">
                  <c:v>402631.28</c:v>
                </c:pt>
                <c:pt idx="40272">
                  <c:v>402641.25</c:v>
                </c:pt>
                <c:pt idx="40273">
                  <c:v>402651.28</c:v>
                </c:pt>
                <c:pt idx="40274">
                  <c:v>402661.25</c:v>
                </c:pt>
                <c:pt idx="40275">
                  <c:v>402671.25</c:v>
                </c:pt>
                <c:pt idx="40276">
                  <c:v>402681.28</c:v>
                </c:pt>
                <c:pt idx="40277">
                  <c:v>402691.25</c:v>
                </c:pt>
                <c:pt idx="40278">
                  <c:v>402701.28</c:v>
                </c:pt>
                <c:pt idx="40279">
                  <c:v>402711.25</c:v>
                </c:pt>
                <c:pt idx="40280">
                  <c:v>402721.25</c:v>
                </c:pt>
                <c:pt idx="40281">
                  <c:v>402731.25</c:v>
                </c:pt>
                <c:pt idx="40282">
                  <c:v>402741.25</c:v>
                </c:pt>
                <c:pt idx="40283">
                  <c:v>402751.25</c:v>
                </c:pt>
                <c:pt idx="40284">
                  <c:v>402761.25</c:v>
                </c:pt>
                <c:pt idx="40285">
                  <c:v>402771.25</c:v>
                </c:pt>
                <c:pt idx="40286">
                  <c:v>402781.25</c:v>
                </c:pt>
                <c:pt idx="40287">
                  <c:v>402791.25</c:v>
                </c:pt>
                <c:pt idx="40288">
                  <c:v>402801.25</c:v>
                </c:pt>
                <c:pt idx="40289">
                  <c:v>402811.25</c:v>
                </c:pt>
                <c:pt idx="40290">
                  <c:v>402821.25</c:v>
                </c:pt>
                <c:pt idx="40291">
                  <c:v>402831.25</c:v>
                </c:pt>
                <c:pt idx="40292">
                  <c:v>402841.22</c:v>
                </c:pt>
                <c:pt idx="40293">
                  <c:v>402851.25</c:v>
                </c:pt>
                <c:pt idx="40294">
                  <c:v>402861.22</c:v>
                </c:pt>
                <c:pt idx="40295">
                  <c:v>402871.25</c:v>
                </c:pt>
                <c:pt idx="40296">
                  <c:v>402881.25</c:v>
                </c:pt>
                <c:pt idx="40297">
                  <c:v>402891.22</c:v>
                </c:pt>
                <c:pt idx="40298">
                  <c:v>402901.25</c:v>
                </c:pt>
                <c:pt idx="40299">
                  <c:v>402911.22</c:v>
                </c:pt>
                <c:pt idx="40300">
                  <c:v>402921.22</c:v>
                </c:pt>
                <c:pt idx="40301">
                  <c:v>402931.22</c:v>
                </c:pt>
                <c:pt idx="40302">
                  <c:v>402941.22</c:v>
                </c:pt>
                <c:pt idx="40303">
                  <c:v>402951.19</c:v>
                </c:pt>
                <c:pt idx="40304">
                  <c:v>402961.22</c:v>
                </c:pt>
                <c:pt idx="40305">
                  <c:v>402971.22</c:v>
                </c:pt>
                <c:pt idx="40306">
                  <c:v>402981.22</c:v>
                </c:pt>
                <c:pt idx="40307">
                  <c:v>402991.22</c:v>
                </c:pt>
                <c:pt idx="40308">
                  <c:v>403001.19</c:v>
                </c:pt>
                <c:pt idx="40309">
                  <c:v>403011.22</c:v>
                </c:pt>
                <c:pt idx="40310">
                  <c:v>403021.19</c:v>
                </c:pt>
                <c:pt idx="40311">
                  <c:v>403031.19</c:v>
                </c:pt>
                <c:pt idx="40312">
                  <c:v>403041.19</c:v>
                </c:pt>
                <c:pt idx="40313">
                  <c:v>403051.19</c:v>
                </c:pt>
                <c:pt idx="40314">
                  <c:v>403061.19</c:v>
                </c:pt>
                <c:pt idx="40315">
                  <c:v>403071.19</c:v>
                </c:pt>
                <c:pt idx="40316">
                  <c:v>403081.19</c:v>
                </c:pt>
                <c:pt idx="40317">
                  <c:v>403091.19</c:v>
                </c:pt>
                <c:pt idx="40318">
                  <c:v>403101.19</c:v>
                </c:pt>
                <c:pt idx="40319">
                  <c:v>403111.19</c:v>
                </c:pt>
                <c:pt idx="40320">
                  <c:v>403121.19</c:v>
                </c:pt>
                <c:pt idx="40321">
                  <c:v>403131.19</c:v>
                </c:pt>
                <c:pt idx="40322">
                  <c:v>403141.19</c:v>
                </c:pt>
                <c:pt idx="40323">
                  <c:v>403151.16</c:v>
                </c:pt>
                <c:pt idx="40324">
                  <c:v>403161.19</c:v>
                </c:pt>
                <c:pt idx="40325">
                  <c:v>403171.19</c:v>
                </c:pt>
                <c:pt idx="40326">
                  <c:v>403181.19</c:v>
                </c:pt>
                <c:pt idx="40327">
                  <c:v>403191.19</c:v>
                </c:pt>
                <c:pt idx="40328">
                  <c:v>403201.16</c:v>
                </c:pt>
                <c:pt idx="40329">
                  <c:v>403211.19</c:v>
                </c:pt>
                <c:pt idx="40330">
                  <c:v>403221.16</c:v>
                </c:pt>
                <c:pt idx="40331">
                  <c:v>403231.16</c:v>
                </c:pt>
                <c:pt idx="40332">
                  <c:v>403241.16</c:v>
                </c:pt>
                <c:pt idx="40333">
                  <c:v>403251.16</c:v>
                </c:pt>
                <c:pt idx="40334">
                  <c:v>403261.19</c:v>
                </c:pt>
                <c:pt idx="40335">
                  <c:v>403271.16</c:v>
                </c:pt>
                <c:pt idx="40336">
                  <c:v>403281.16</c:v>
                </c:pt>
                <c:pt idx="40337">
                  <c:v>403291.16</c:v>
                </c:pt>
                <c:pt idx="40338">
                  <c:v>403301.16</c:v>
                </c:pt>
                <c:pt idx="40339">
                  <c:v>403311.13</c:v>
                </c:pt>
                <c:pt idx="40340">
                  <c:v>403321.16</c:v>
                </c:pt>
                <c:pt idx="40341">
                  <c:v>403331.13</c:v>
                </c:pt>
                <c:pt idx="40342">
                  <c:v>403341.16</c:v>
                </c:pt>
                <c:pt idx="40343">
                  <c:v>403351.13</c:v>
                </c:pt>
                <c:pt idx="40344">
                  <c:v>403361.13</c:v>
                </c:pt>
                <c:pt idx="40345">
                  <c:v>403371.16</c:v>
                </c:pt>
                <c:pt idx="40346">
                  <c:v>403381.13</c:v>
                </c:pt>
                <c:pt idx="40347">
                  <c:v>403391.13</c:v>
                </c:pt>
                <c:pt idx="40348">
                  <c:v>403401.13</c:v>
                </c:pt>
                <c:pt idx="40349">
                  <c:v>403411.13</c:v>
                </c:pt>
                <c:pt idx="40350">
                  <c:v>403421.13</c:v>
                </c:pt>
                <c:pt idx="40351">
                  <c:v>403431.13</c:v>
                </c:pt>
                <c:pt idx="40352">
                  <c:v>403441.13</c:v>
                </c:pt>
                <c:pt idx="40353">
                  <c:v>403451.13</c:v>
                </c:pt>
                <c:pt idx="40354">
                  <c:v>403461.13</c:v>
                </c:pt>
                <c:pt idx="40355">
                  <c:v>403471.13</c:v>
                </c:pt>
                <c:pt idx="40356">
                  <c:v>403481.13</c:v>
                </c:pt>
                <c:pt idx="40357">
                  <c:v>403491.13</c:v>
                </c:pt>
                <c:pt idx="40358">
                  <c:v>403501.13</c:v>
                </c:pt>
                <c:pt idx="40359">
                  <c:v>403511.09</c:v>
                </c:pt>
                <c:pt idx="40360">
                  <c:v>403521.13</c:v>
                </c:pt>
                <c:pt idx="40361">
                  <c:v>403531.09</c:v>
                </c:pt>
                <c:pt idx="40362">
                  <c:v>403541.13</c:v>
                </c:pt>
                <c:pt idx="40363">
                  <c:v>403551.13</c:v>
                </c:pt>
                <c:pt idx="40364">
                  <c:v>403561.09</c:v>
                </c:pt>
                <c:pt idx="40365">
                  <c:v>403571.13</c:v>
                </c:pt>
                <c:pt idx="40366">
                  <c:v>403581.09</c:v>
                </c:pt>
                <c:pt idx="40367">
                  <c:v>403591.09</c:v>
                </c:pt>
                <c:pt idx="40368">
                  <c:v>403601.09</c:v>
                </c:pt>
                <c:pt idx="40369">
                  <c:v>403611.09</c:v>
                </c:pt>
                <c:pt idx="40370">
                  <c:v>403621.06</c:v>
                </c:pt>
                <c:pt idx="40371">
                  <c:v>403631.09</c:v>
                </c:pt>
                <c:pt idx="40372">
                  <c:v>403641.06</c:v>
                </c:pt>
                <c:pt idx="40373">
                  <c:v>403651.09</c:v>
                </c:pt>
                <c:pt idx="40374">
                  <c:v>403661.09</c:v>
                </c:pt>
                <c:pt idx="40375">
                  <c:v>403671.06</c:v>
                </c:pt>
                <c:pt idx="40376">
                  <c:v>403681.09</c:v>
                </c:pt>
                <c:pt idx="40377">
                  <c:v>403691.06</c:v>
                </c:pt>
                <c:pt idx="40378">
                  <c:v>403701.06</c:v>
                </c:pt>
                <c:pt idx="40379">
                  <c:v>403711.06</c:v>
                </c:pt>
                <c:pt idx="40380">
                  <c:v>403721.06</c:v>
                </c:pt>
                <c:pt idx="40381">
                  <c:v>403731.06</c:v>
                </c:pt>
                <c:pt idx="40382">
                  <c:v>403741.06</c:v>
                </c:pt>
                <c:pt idx="40383">
                  <c:v>403751.06</c:v>
                </c:pt>
                <c:pt idx="40384">
                  <c:v>403761.06</c:v>
                </c:pt>
                <c:pt idx="40385">
                  <c:v>403771.06</c:v>
                </c:pt>
                <c:pt idx="40386">
                  <c:v>403781.06</c:v>
                </c:pt>
                <c:pt idx="40387">
                  <c:v>403791.06</c:v>
                </c:pt>
                <c:pt idx="40388">
                  <c:v>403801.06</c:v>
                </c:pt>
                <c:pt idx="40389">
                  <c:v>403811.06</c:v>
                </c:pt>
                <c:pt idx="40390">
                  <c:v>403821.03</c:v>
                </c:pt>
                <c:pt idx="40391">
                  <c:v>403831.06</c:v>
                </c:pt>
                <c:pt idx="40392">
                  <c:v>403841.06</c:v>
                </c:pt>
                <c:pt idx="40393">
                  <c:v>403851.06</c:v>
                </c:pt>
                <c:pt idx="40394">
                  <c:v>403861.06</c:v>
                </c:pt>
                <c:pt idx="40395">
                  <c:v>403871.03</c:v>
                </c:pt>
                <c:pt idx="40396">
                  <c:v>403881.06</c:v>
                </c:pt>
                <c:pt idx="40397">
                  <c:v>403891.03</c:v>
                </c:pt>
                <c:pt idx="40398">
                  <c:v>403901.03</c:v>
                </c:pt>
                <c:pt idx="40399">
                  <c:v>403911.03</c:v>
                </c:pt>
                <c:pt idx="40400">
                  <c:v>403921.03</c:v>
                </c:pt>
                <c:pt idx="40401">
                  <c:v>403931.03</c:v>
                </c:pt>
                <c:pt idx="40402">
                  <c:v>403941.03</c:v>
                </c:pt>
                <c:pt idx="40403">
                  <c:v>403951.03</c:v>
                </c:pt>
                <c:pt idx="40404">
                  <c:v>403961.03</c:v>
                </c:pt>
                <c:pt idx="40405">
                  <c:v>403971.03</c:v>
                </c:pt>
                <c:pt idx="40406">
                  <c:v>403981</c:v>
                </c:pt>
                <c:pt idx="40407">
                  <c:v>403991.03</c:v>
                </c:pt>
                <c:pt idx="40408">
                  <c:v>404001</c:v>
                </c:pt>
                <c:pt idx="40409">
                  <c:v>404011.03</c:v>
                </c:pt>
                <c:pt idx="40410">
                  <c:v>404021</c:v>
                </c:pt>
                <c:pt idx="40411">
                  <c:v>404031</c:v>
                </c:pt>
                <c:pt idx="40412">
                  <c:v>404041.03</c:v>
                </c:pt>
                <c:pt idx="40413">
                  <c:v>404051</c:v>
                </c:pt>
                <c:pt idx="40414">
                  <c:v>404061</c:v>
                </c:pt>
                <c:pt idx="40415">
                  <c:v>404071</c:v>
                </c:pt>
                <c:pt idx="40416">
                  <c:v>404081</c:v>
                </c:pt>
                <c:pt idx="40417">
                  <c:v>404091</c:v>
                </c:pt>
                <c:pt idx="40418">
                  <c:v>404101</c:v>
                </c:pt>
                <c:pt idx="40419">
                  <c:v>404111</c:v>
                </c:pt>
                <c:pt idx="40420">
                  <c:v>404121</c:v>
                </c:pt>
                <c:pt idx="40421">
                  <c:v>404131</c:v>
                </c:pt>
                <c:pt idx="40422">
                  <c:v>404141</c:v>
                </c:pt>
                <c:pt idx="40423">
                  <c:v>404151</c:v>
                </c:pt>
                <c:pt idx="40424">
                  <c:v>404161</c:v>
                </c:pt>
                <c:pt idx="40425">
                  <c:v>404171</c:v>
                </c:pt>
                <c:pt idx="40426">
                  <c:v>404180.97</c:v>
                </c:pt>
                <c:pt idx="40427">
                  <c:v>404191</c:v>
                </c:pt>
                <c:pt idx="40428">
                  <c:v>404200.97</c:v>
                </c:pt>
                <c:pt idx="40429">
                  <c:v>404211</c:v>
                </c:pt>
                <c:pt idx="40430">
                  <c:v>404220.97</c:v>
                </c:pt>
                <c:pt idx="40431">
                  <c:v>404230.97</c:v>
                </c:pt>
                <c:pt idx="40432">
                  <c:v>404241</c:v>
                </c:pt>
                <c:pt idx="40433">
                  <c:v>404250.97</c:v>
                </c:pt>
                <c:pt idx="40434">
                  <c:v>404260.97</c:v>
                </c:pt>
                <c:pt idx="40435">
                  <c:v>404270.97</c:v>
                </c:pt>
                <c:pt idx="40436">
                  <c:v>404280.97</c:v>
                </c:pt>
                <c:pt idx="40437">
                  <c:v>404290.94</c:v>
                </c:pt>
                <c:pt idx="40438">
                  <c:v>404300.97</c:v>
                </c:pt>
                <c:pt idx="40439">
                  <c:v>404310.94</c:v>
                </c:pt>
                <c:pt idx="40440">
                  <c:v>404320.97</c:v>
                </c:pt>
                <c:pt idx="40441">
                  <c:v>404330.97</c:v>
                </c:pt>
                <c:pt idx="40442">
                  <c:v>404340.94</c:v>
                </c:pt>
                <c:pt idx="40443">
                  <c:v>404350.97</c:v>
                </c:pt>
                <c:pt idx="40444">
                  <c:v>404360.94</c:v>
                </c:pt>
                <c:pt idx="40445">
                  <c:v>404370.94</c:v>
                </c:pt>
                <c:pt idx="40446">
                  <c:v>404380.94</c:v>
                </c:pt>
                <c:pt idx="40447">
                  <c:v>404390.94</c:v>
                </c:pt>
                <c:pt idx="40448">
                  <c:v>404400.94</c:v>
                </c:pt>
                <c:pt idx="40449">
                  <c:v>404410.94</c:v>
                </c:pt>
                <c:pt idx="40450">
                  <c:v>404420.94</c:v>
                </c:pt>
                <c:pt idx="40451">
                  <c:v>404430.94</c:v>
                </c:pt>
                <c:pt idx="40452">
                  <c:v>404440.94</c:v>
                </c:pt>
                <c:pt idx="40453">
                  <c:v>404450.94</c:v>
                </c:pt>
                <c:pt idx="40454">
                  <c:v>404460.94</c:v>
                </c:pt>
                <c:pt idx="40455">
                  <c:v>404470.94</c:v>
                </c:pt>
                <c:pt idx="40456">
                  <c:v>404480.94</c:v>
                </c:pt>
                <c:pt idx="40457">
                  <c:v>404490.91</c:v>
                </c:pt>
                <c:pt idx="40458">
                  <c:v>404500.94</c:v>
                </c:pt>
                <c:pt idx="40459">
                  <c:v>404510.91</c:v>
                </c:pt>
                <c:pt idx="40460">
                  <c:v>404520.94</c:v>
                </c:pt>
                <c:pt idx="40461">
                  <c:v>404530.94</c:v>
                </c:pt>
                <c:pt idx="40462">
                  <c:v>404540.91</c:v>
                </c:pt>
                <c:pt idx="40463">
                  <c:v>404550.94</c:v>
                </c:pt>
                <c:pt idx="40464">
                  <c:v>404560.91</c:v>
                </c:pt>
                <c:pt idx="40465">
                  <c:v>404570.91</c:v>
                </c:pt>
                <c:pt idx="40466">
                  <c:v>404580.91</c:v>
                </c:pt>
                <c:pt idx="40467">
                  <c:v>404590.91</c:v>
                </c:pt>
                <c:pt idx="40468">
                  <c:v>404600.91</c:v>
                </c:pt>
                <c:pt idx="40469">
                  <c:v>404610.91</c:v>
                </c:pt>
                <c:pt idx="40470">
                  <c:v>404620.91</c:v>
                </c:pt>
                <c:pt idx="40471">
                  <c:v>404630.91</c:v>
                </c:pt>
                <c:pt idx="40472">
                  <c:v>404640.91</c:v>
                </c:pt>
                <c:pt idx="40473">
                  <c:v>404650.88</c:v>
                </c:pt>
                <c:pt idx="40474">
                  <c:v>404660.91</c:v>
                </c:pt>
                <c:pt idx="40475">
                  <c:v>404670.88</c:v>
                </c:pt>
                <c:pt idx="40476">
                  <c:v>404680.91</c:v>
                </c:pt>
                <c:pt idx="40477">
                  <c:v>404690.88</c:v>
                </c:pt>
                <c:pt idx="40478">
                  <c:v>404700.88</c:v>
                </c:pt>
                <c:pt idx="40479">
                  <c:v>404710.91</c:v>
                </c:pt>
                <c:pt idx="40480">
                  <c:v>404720.88</c:v>
                </c:pt>
                <c:pt idx="40481">
                  <c:v>404730.88</c:v>
                </c:pt>
                <c:pt idx="40482">
                  <c:v>404740.88</c:v>
                </c:pt>
                <c:pt idx="40483">
                  <c:v>404750.88</c:v>
                </c:pt>
                <c:pt idx="40484">
                  <c:v>404760.88</c:v>
                </c:pt>
                <c:pt idx="40485">
                  <c:v>404770.88</c:v>
                </c:pt>
                <c:pt idx="40486">
                  <c:v>404780.88</c:v>
                </c:pt>
                <c:pt idx="40487">
                  <c:v>404790.88</c:v>
                </c:pt>
                <c:pt idx="40488">
                  <c:v>404800.88</c:v>
                </c:pt>
                <c:pt idx="40489">
                  <c:v>404810.88</c:v>
                </c:pt>
                <c:pt idx="40490">
                  <c:v>404820.88</c:v>
                </c:pt>
                <c:pt idx="40491">
                  <c:v>404830.88</c:v>
                </c:pt>
                <c:pt idx="40492">
                  <c:v>404840.88</c:v>
                </c:pt>
                <c:pt idx="40493">
                  <c:v>404850.84</c:v>
                </c:pt>
                <c:pt idx="40494">
                  <c:v>404860.88</c:v>
                </c:pt>
                <c:pt idx="40495">
                  <c:v>404870.84</c:v>
                </c:pt>
                <c:pt idx="40496">
                  <c:v>404880.88</c:v>
                </c:pt>
                <c:pt idx="40497">
                  <c:v>404890.84</c:v>
                </c:pt>
                <c:pt idx="40498">
                  <c:v>404900.84</c:v>
                </c:pt>
                <c:pt idx="40499">
                  <c:v>404910.88</c:v>
                </c:pt>
                <c:pt idx="40500">
                  <c:v>404920.84</c:v>
                </c:pt>
                <c:pt idx="40501">
                  <c:v>404930.84</c:v>
                </c:pt>
                <c:pt idx="40502">
                  <c:v>404940.84</c:v>
                </c:pt>
                <c:pt idx="40503">
                  <c:v>404950.84</c:v>
                </c:pt>
                <c:pt idx="40504">
                  <c:v>404960.81</c:v>
                </c:pt>
                <c:pt idx="40505">
                  <c:v>404970.84</c:v>
                </c:pt>
                <c:pt idx="40506">
                  <c:v>404980.81</c:v>
                </c:pt>
                <c:pt idx="40507">
                  <c:v>404990.84</c:v>
                </c:pt>
                <c:pt idx="40508">
                  <c:v>405000.84</c:v>
                </c:pt>
                <c:pt idx="40509">
                  <c:v>405010.81</c:v>
                </c:pt>
                <c:pt idx="40510">
                  <c:v>405020.84</c:v>
                </c:pt>
                <c:pt idx="40511">
                  <c:v>405030.81</c:v>
                </c:pt>
                <c:pt idx="40512">
                  <c:v>405040.81</c:v>
                </c:pt>
                <c:pt idx="40513">
                  <c:v>405050.81</c:v>
                </c:pt>
                <c:pt idx="40514">
                  <c:v>405060.81</c:v>
                </c:pt>
                <c:pt idx="40515">
                  <c:v>405070.81</c:v>
                </c:pt>
                <c:pt idx="40516">
                  <c:v>405080.81</c:v>
                </c:pt>
                <c:pt idx="40517">
                  <c:v>405090.81</c:v>
                </c:pt>
                <c:pt idx="40518">
                  <c:v>405100.81</c:v>
                </c:pt>
                <c:pt idx="40519">
                  <c:v>405110.81</c:v>
                </c:pt>
                <c:pt idx="40520">
                  <c:v>405120.81</c:v>
                </c:pt>
                <c:pt idx="40521">
                  <c:v>405130.81</c:v>
                </c:pt>
                <c:pt idx="40522">
                  <c:v>405140.81</c:v>
                </c:pt>
                <c:pt idx="40523">
                  <c:v>405150.81</c:v>
                </c:pt>
                <c:pt idx="40524">
                  <c:v>405160.78</c:v>
                </c:pt>
                <c:pt idx="40525">
                  <c:v>405170.81</c:v>
                </c:pt>
                <c:pt idx="40526">
                  <c:v>405180.78</c:v>
                </c:pt>
                <c:pt idx="40527">
                  <c:v>405190.81</c:v>
                </c:pt>
                <c:pt idx="40528">
                  <c:v>405200.81</c:v>
                </c:pt>
                <c:pt idx="40529">
                  <c:v>405210.78</c:v>
                </c:pt>
                <c:pt idx="40530">
                  <c:v>405220.81</c:v>
                </c:pt>
                <c:pt idx="40531">
                  <c:v>405230.78</c:v>
                </c:pt>
                <c:pt idx="40532">
                  <c:v>405240.78</c:v>
                </c:pt>
                <c:pt idx="40533">
                  <c:v>405250.78</c:v>
                </c:pt>
                <c:pt idx="40534">
                  <c:v>405260.78</c:v>
                </c:pt>
                <c:pt idx="40535">
                  <c:v>405270.78</c:v>
                </c:pt>
                <c:pt idx="40536">
                  <c:v>405280.78</c:v>
                </c:pt>
                <c:pt idx="40537">
                  <c:v>405290.78</c:v>
                </c:pt>
                <c:pt idx="40538">
                  <c:v>405300.78</c:v>
                </c:pt>
                <c:pt idx="40539">
                  <c:v>405310.78</c:v>
                </c:pt>
                <c:pt idx="40540">
                  <c:v>405320.75</c:v>
                </c:pt>
                <c:pt idx="40541">
                  <c:v>405330.78</c:v>
                </c:pt>
                <c:pt idx="40542">
                  <c:v>405340.75</c:v>
                </c:pt>
                <c:pt idx="40543">
                  <c:v>405350.78</c:v>
                </c:pt>
                <c:pt idx="40544">
                  <c:v>405360.75</c:v>
                </c:pt>
                <c:pt idx="40545">
                  <c:v>405370.75</c:v>
                </c:pt>
                <c:pt idx="40546">
                  <c:v>405380.75</c:v>
                </c:pt>
                <c:pt idx="40547">
                  <c:v>405390.75</c:v>
                </c:pt>
                <c:pt idx="40548">
                  <c:v>405400.75</c:v>
                </c:pt>
                <c:pt idx="40549">
                  <c:v>405410.75</c:v>
                </c:pt>
                <c:pt idx="40550">
                  <c:v>405420.75</c:v>
                </c:pt>
                <c:pt idx="40551">
                  <c:v>405430.75</c:v>
                </c:pt>
                <c:pt idx="40552">
                  <c:v>405440.75</c:v>
                </c:pt>
                <c:pt idx="40553">
                  <c:v>405450.75</c:v>
                </c:pt>
                <c:pt idx="40554">
                  <c:v>405460.75</c:v>
                </c:pt>
                <c:pt idx="40555">
                  <c:v>405470.75</c:v>
                </c:pt>
                <c:pt idx="40556">
                  <c:v>405480.75</c:v>
                </c:pt>
                <c:pt idx="40557">
                  <c:v>405490.75</c:v>
                </c:pt>
                <c:pt idx="40558">
                  <c:v>405500.75</c:v>
                </c:pt>
                <c:pt idx="40559">
                  <c:v>405510.75</c:v>
                </c:pt>
                <c:pt idx="40560">
                  <c:v>405520.72</c:v>
                </c:pt>
                <c:pt idx="40561">
                  <c:v>405530.75</c:v>
                </c:pt>
                <c:pt idx="40562">
                  <c:v>405540.72</c:v>
                </c:pt>
                <c:pt idx="40563">
                  <c:v>405550.75</c:v>
                </c:pt>
                <c:pt idx="40564">
                  <c:v>405560.72</c:v>
                </c:pt>
                <c:pt idx="40565">
                  <c:v>405570.72</c:v>
                </c:pt>
                <c:pt idx="40566">
                  <c:v>405580.75</c:v>
                </c:pt>
                <c:pt idx="40567">
                  <c:v>405590.72</c:v>
                </c:pt>
                <c:pt idx="40568">
                  <c:v>405600.72</c:v>
                </c:pt>
                <c:pt idx="40569">
                  <c:v>405610.72</c:v>
                </c:pt>
                <c:pt idx="40570">
                  <c:v>405620.72</c:v>
                </c:pt>
                <c:pt idx="40571">
                  <c:v>405630.69</c:v>
                </c:pt>
                <c:pt idx="40572">
                  <c:v>405640.72</c:v>
                </c:pt>
                <c:pt idx="40573">
                  <c:v>405650.69</c:v>
                </c:pt>
                <c:pt idx="40574">
                  <c:v>405660.72</c:v>
                </c:pt>
                <c:pt idx="40575">
                  <c:v>405670.69</c:v>
                </c:pt>
                <c:pt idx="40576">
                  <c:v>405680.69</c:v>
                </c:pt>
                <c:pt idx="40577">
                  <c:v>405690.72</c:v>
                </c:pt>
                <c:pt idx="40578">
                  <c:v>405700.69</c:v>
                </c:pt>
                <c:pt idx="40579">
                  <c:v>405710.69</c:v>
                </c:pt>
                <c:pt idx="40580">
                  <c:v>405720.69</c:v>
                </c:pt>
                <c:pt idx="40581">
                  <c:v>405730.69</c:v>
                </c:pt>
                <c:pt idx="40582">
                  <c:v>405740.69</c:v>
                </c:pt>
                <c:pt idx="40583">
                  <c:v>405750.69</c:v>
                </c:pt>
                <c:pt idx="40584">
                  <c:v>405760.69</c:v>
                </c:pt>
                <c:pt idx="40585">
                  <c:v>405770.69</c:v>
                </c:pt>
                <c:pt idx="40586">
                  <c:v>405780.69</c:v>
                </c:pt>
                <c:pt idx="40587">
                  <c:v>405790.69</c:v>
                </c:pt>
                <c:pt idx="40588">
                  <c:v>405800.69</c:v>
                </c:pt>
                <c:pt idx="40589">
                  <c:v>405810.69</c:v>
                </c:pt>
                <c:pt idx="40590">
                  <c:v>405820.69</c:v>
                </c:pt>
                <c:pt idx="40591">
                  <c:v>405830.66</c:v>
                </c:pt>
                <c:pt idx="40592">
                  <c:v>405840.69</c:v>
                </c:pt>
                <c:pt idx="40593">
                  <c:v>405850.66</c:v>
                </c:pt>
                <c:pt idx="40594">
                  <c:v>405860.69</c:v>
                </c:pt>
                <c:pt idx="40595">
                  <c:v>405870.69</c:v>
                </c:pt>
                <c:pt idx="40596">
                  <c:v>405880.66</c:v>
                </c:pt>
                <c:pt idx="40597">
                  <c:v>405890.69</c:v>
                </c:pt>
                <c:pt idx="40598">
                  <c:v>405900.66</c:v>
                </c:pt>
                <c:pt idx="40599">
                  <c:v>405910.66</c:v>
                </c:pt>
                <c:pt idx="40600">
                  <c:v>405920.66</c:v>
                </c:pt>
                <c:pt idx="40601">
                  <c:v>405930.66</c:v>
                </c:pt>
                <c:pt idx="40602">
                  <c:v>405940.66</c:v>
                </c:pt>
                <c:pt idx="40603">
                  <c:v>405950.66</c:v>
                </c:pt>
                <c:pt idx="40604">
                  <c:v>405960.63</c:v>
                </c:pt>
                <c:pt idx="40605">
                  <c:v>405970.66</c:v>
                </c:pt>
                <c:pt idx="40606">
                  <c:v>405980.66</c:v>
                </c:pt>
                <c:pt idx="40607">
                  <c:v>405990.63</c:v>
                </c:pt>
                <c:pt idx="40608">
                  <c:v>406000.66</c:v>
                </c:pt>
                <c:pt idx="40609">
                  <c:v>406010.63</c:v>
                </c:pt>
                <c:pt idx="40610">
                  <c:v>406020.66</c:v>
                </c:pt>
                <c:pt idx="40611">
                  <c:v>406030.63</c:v>
                </c:pt>
                <c:pt idx="40612">
                  <c:v>406040.63</c:v>
                </c:pt>
                <c:pt idx="40613">
                  <c:v>406050.63</c:v>
                </c:pt>
                <c:pt idx="40614">
                  <c:v>406060.63</c:v>
                </c:pt>
                <c:pt idx="40615">
                  <c:v>406070.63</c:v>
                </c:pt>
                <c:pt idx="40616">
                  <c:v>406080.63</c:v>
                </c:pt>
                <c:pt idx="40617">
                  <c:v>406090.63</c:v>
                </c:pt>
                <c:pt idx="40618">
                  <c:v>406100.63</c:v>
                </c:pt>
                <c:pt idx="40619">
                  <c:v>406110.63</c:v>
                </c:pt>
                <c:pt idx="40620">
                  <c:v>406120.63</c:v>
                </c:pt>
                <c:pt idx="40621">
                  <c:v>406130.63</c:v>
                </c:pt>
                <c:pt idx="40622">
                  <c:v>406140.63</c:v>
                </c:pt>
                <c:pt idx="40623">
                  <c:v>406150.63</c:v>
                </c:pt>
                <c:pt idx="40624">
                  <c:v>406160.59</c:v>
                </c:pt>
                <c:pt idx="40625">
                  <c:v>406170.63</c:v>
                </c:pt>
                <c:pt idx="40626">
                  <c:v>406180.63</c:v>
                </c:pt>
                <c:pt idx="40627">
                  <c:v>406190.59</c:v>
                </c:pt>
                <c:pt idx="40628">
                  <c:v>406200.63</c:v>
                </c:pt>
                <c:pt idx="40629">
                  <c:v>406210.59</c:v>
                </c:pt>
                <c:pt idx="40630">
                  <c:v>406220.63</c:v>
                </c:pt>
                <c:pt idx="40631">
                  <c:v>406230.59</c:v>
                </c:pt>
                <c:pt idx="40632">
                  <c:v>406240.59</c:v>
                </c:pt>
                <c:pt idx="40633">
                  <c:v>406250.59</c:v>
                </c:pt>
                <c:pt idx="40634">
                  <c:v>406260.59</c:v>
                </c:pt>
                <c:pt idx="40635">
                  <c:v>406270.59</c:v>
                </c:pt>
                <c:pt idx="40636">
                  <c:v>406280.59</c:v>
                </c:pt>
                <c:pt idx="40637">
                  <c:v>406290.59</c:v>
                </c:pt>
                <c:pt idx="40638">
                  <c:v>406300.56</c:v>
                </c:pt>
                <c:pt idx="40639">
                  <c:v>406310.59</c:v>
                </c:pt>
                <c:pt idx="40640">
                  <c:v>406320.56</c:v>
                </c:pt>
                <c:pt idx="40641">
                  <c:v>406330.59</c:v>
                </c:pt>
                <c:pt idx="40642">
                  <c:v>406340.56</c:v>
                </c:pt>
                <c:pt idx="40643">
                  <c:v>406350.56</c:v>
                </c:pt>
                <c:pt idx="40644">
                  <c:v>406360.59</c:v>
                </c:pt>
                <c:pt idx="40645">
                  <c:v>406370.56</c:v>
                </c:pt>
                <c:pt idx="40646">
                  <c:v>406380.56</c:v>
                </c:pt>
                <c:pt idx="40647">
                  <c:v>406390.56</c:v>
                </c:pt>
                <c:pt idx="40648">
                  <c:v>406400.56</c:v>
                </c:pt>
                <c:pt idx="40649">
                  <c:v>406410.56</c:v>
                </c:pt>
                <c:pt idx="40650">
                  <c:v>406420.56</c:v>
                </c:pt>
                <c:pt idx="40651">
                  <c:v>406430.56</c:v>
                </c:pt>
                <c:pt idx="40652">
                  <c:v>406440.56</c:v>
                </c:pt>
                <c:pt idx="40653">
                  <c:v>406450.56</c:v>
                </c:pt>
                <c:pt idx="40654">
                  <c:v>406460.56</c:v>
                </c:pt>
                <c:pt idx="40655">
                  <c:v>406470.56</c:v>
                </c:pt>
                <c:pt idx="40656">
                  <c:v>406480.56</c:v>
                </c:pt>
                <c:pt idx="40657">
                  <c:v>406490.56</c:v>
                </c:pt>
                <c:pt idx="40658">
                  <c:v>406500.56</c:v>
                </c:pt>
                <c:pt idx="40659">
                  <c:v>406510.56</c:v>
                </c:pt>
                <c:pt idx="40660">
                  <c:v>406520.53</c:v>
                </c:pt>
                <c:pt idx="40661">
                  <c:v>406530.56</c:v>
                </c:pt>
                <c:pt idx="40662">
                  <c:v>406540.53</c:v>
                </c:pt>
                <c:pt idx="40663">
                  <c:v>406550.53</c:v>
                </c:pt>
                <c:pt idx="40664">
                  <c:v>406560.56</c:v>
                </c:pt>
                <c:pt idx="40665">
                  <c:v>406570.53</c:v>
                </c:pt>
                <c:pt idx="40666">
                  <c:v>406580.56</c:v>
                </c:pt>
                <c:pt idx="40667">
                  <c:v>406590.53</c:v>
                </c:pt>
                <c:pt idx="40668">
                  <c:v>406600.53</c:v>
                </c:pt>
                <c:pt idx="40669">
                  <c:v>406610.53</c:v>
                </c:pt>
                <c:pt idx="40670">
                  <c:v>406620.53</c:v>
                </c:pt>
                <c:pt idx="40671">
                  <c:v>406630.5</c:v>
                </c:pt>
                <c:pt idx="40672">
                  <c:v>406640.53</c:v>
                </c:pt>
                <c:pt idx="40673">
                  <c:v>406650.53</c:v>
                </c:pt>
                <c:pt idx="40674">
                  <c:v>406660.5</c:v>
                </c:pt>
                <c:pt idx="40675">
                  <c:v>406670.53</c:v>
                </c:pt>
                <c:pt idx="40676">
                  <c:v>406680.5</c:v>
                </c:pt>
                <c:pt idx="40677">
                  <c:v>406690.53</c:v>
                </c:pt>
                <c:pt idx="40678">
                  <c:v>406700.5</c:v>
                </c:pt>
                <c:pt idx="40679">
                  <c:v>406710.5</c:v>
                </c:pt>
                <c:pt idx="40680">
                  <c:v>406720.5</c:v>
                </c:pt>
                <c:pt idx="40681">
                  <c:v>406730.5</c:v>
                </c:pt>
                <c:pt idx="40682">
                  <c:v>406740.5</c:v>
                </c:pt>
                <c:pt idx="40683">
                  <c:v>406750.5</c:v>
                </c:pt>
                <c:pt idx="40684">
                  <c:v>406760.5</c:v>
                </c:pt>
                <c:pt idx="40685">
                  <c:v>406770.5</c:v>
                </c:pt>
                <c:pt idx="40686">
                  <c:v>406780.5</c:v>
                </c:pt>
                <c:pt idx="40687">
                  <c:v>406790.5</c:v>
                </c:pt>
                <c:pt idx="40688">
                  <c:v>406800.5</c:v>
                </c:pt>
                <c:pt idx="40689">
                  <c:v>406810.5</c:v>
                </c:pt>
                <c:pt idx="40690">
                  <c:v>406820.5</c:v>
                </c:pt>
                <c:pt idx="40691">
                  <c:v>406830.47</c:v>
                </c:pt>
                <c:pt idx="40692">
                  <c:v>406840.5</c:v>
                </c:pt>
                <c:pt idx="40693">
                  <c:v>406850.5</c:v>
                </c:pt>
                <c:pt idx="40694">
                  <c:v>406860.47</c:v>
                </c:pt>
                <c:pt idx="40695">
                  <c:v>406870.5</c:v>
                </c:pt>
                <c:pt idx="40696">
                  <c:v>406880.47</c:v>
                </c:pt>
                <c:pt idx="40697">
                  <c:v>406890.5</c:v>
                </c:pt>
                <c:pt idx="40698">
                  <c:v>406900.47</c:v>
                </c:pt>
                <c:pt idx="40699">
                  <c:v>406910.47</c:v>
                </c:pt>
                <c:pt idx="40700">
                  <c:v>406920.47</c:v>
                </c:pt>
                <c:pt idx="40701">
                  <c:v>406930.47</c:v>
                </c:pt>
                <c:pt idx="40702">
                  <c:v>406940.47</c:v>
                </c:pt>
                <c:pt idx="40703">
                  <c:v>406950.47</c:v>
                </c:pt>
                <c:pt idx="40704">
                  <c:v>406960.47</c:v>
                </c:pt>
                <c:pt idx="40705">
                  <c:v>406970.44</c:v>
                </c:pt>
                <c:pt idx="40706">
                  <c:v>406980.47</c:v>
                </c:pt>
                <c:pt idx="40707">
                  <c:v>406990.44</c:v>
                </c:pt>
                <c:pt idx="40708">
                  <c:v>407000.47</c:v>
                </c:pt>
                <c:pt idx="40709">
                  <c:v>407010.44</c:v>
                </c:pt>
                <c:pt idx="40710">
                  <c:v>407020.44</c:v>
                </c:pt>
                <c:pt idx="40711">
                  <c:v>407030.44</c:v>
                </c:pt>
                <c:pt idx="40712">
                  <c:v>407040.44</c:v>
                </c:pt>
                <c:pt idx="40713">
                  <c:v>407050.44</c:v>
                </c:pt>
                <c:pt idx="40714">
                  <c:v>407060.44</c:v>
                </c:pt>
                <c:pt idx="40715">
                  <c:v>407070.44</c:v>
                </c:pt>
                <c:pt idx="40716">
                  <c:v>407080.44</c:v>
                </c:pt>
                <c:pt idx="40717">
                  <c:v>407090.44</c:v>
                </c:pt>
                <c:pt idx="40718">
                  <c:v>407100.44</c:v>
                </c:pt>
                <c:pt idx="40719">
                  <c:v>407110.44</c:v>
                </c:pt>
                <c:pt idx="40720">
                  <c:v>407120.44</c:v>
                </c:pt>
                <c:pt idx="40721">
                  <c:v>407130.44</c:v>
                </c:pt>
                <c:pt idx="40722">
                  <c:v>407140.44</c:v>
                </c:pt>
                <c:pt idx="40723">
                  <c:v>407150.44</c:v>
                </c:pt>
                <c:pt idx="40724">
                  <c:v>407160.44</c:v>
                </c:pt>
                <c:pt idx="40725">
                  <c:v>407170.44</c:v>
                </c:pt>
                <c:pt idx="40726">
                  <c:v>407180.44</c:v>
                </c:pt>
                <c:pt idx="40727">
                  <c:v>407190.41</c:v>
                </c:pt>
                <c:pt idx="40728">
                  <c:v>407200.44</c:v>
                </c:pt>
                <c:pt idx="40729">
                  <c:v>407210.41</c:v>
                </c:pt>
                <c:pt idx="40730">
                  <c:v>407220.41</c:v>
                </c:pt>
                <c:pt idx="40731">
                  <c:v>407230.41</c:v>
                </c:pt>
                <c:pt idx="40732">
                  <c:v>407240.41</c:v>
                </c:pt>
                <c:pt idx="40733">
                  <c:v>407250.44</c:v>
                </c:pt>
                <c:pt idx="40734">
                  <c:v>407260.41</c:v>
                </c:pt>
                <c:pt idx="40735">
                  <c:v>407270.41</c:v>
                </c:pt>
                <c:pt idx="40736">
                  <c:v>407280.41</c:v>
                </c:pt>
                <c:pt idx="40737">
                  <c:v>407290.41</c:v>
                </c:pt>
                <c:pt idx="40738">
                  <c:v>407300.38</c:v>
                </c:pt>
                <c:pt idx="40739">
                  <c:v>407310.41</c:v>
                </c:pt>
                <c:pt idx="40740">
                  <c:v>407320.38</c:v>
                </c:pt>
                <c:pt idx="40741">
                  <c:v>407330.38</c:v>
                </c:pt>
                <c:pt idx="40742">
                  <c:v>407340.41</c:v>
                </c:pt>
                <c:pt idx="40743">
                  <c:v>407350.38</c:v>
                </c:pt>
                <c:pt idx="40744">
                  <c:v>407360.41</c:v>
                </c:pt>
                <c:pt idx="40745">
                  <c:v>407370.38</c:v>
                </c:pt>
                <c:pt idx="40746">
                  <c:v>407380.38</c:v>
                </c:pt>
                <c:pt idx="40747">
                  <c:v>407390.38</c:v>
                </c:pt>
                <c:pt idx="40748">
                  <c:v>407400.38</c:v>
                </c:pt>
                <c:pt idx="40749">
                  <c:v>407410.38</c:v>
                </c:pt>
                <c:pt idx="40750">
                  <c:v>407420.38</c:v>
                </c:pt>
                <c:pt idx="40751">
                  <c:v>407430.38</c:v>
                </c:pt>
                <c:pt idx="40752">
                  <c:v>407440.38</c:v>
                </c:pt>
                <c:pt idx="40753">
                  <c:v>407450.38</c:v>
                </c:pt>
                <c:pt idx="40754">
                  <c:v>407460.38</c:v>
                </c:pt>
                <c:pt idx="40755">
                  <c:v>407470.38</c:v>
                </c:pt>
                <c:pt idx="40756">
                  <c:v>407480.38</c:v>
                </c:pt>
                <c:pt idx="40757">
                  <c:v>407490.38</c:v>
                </c:pt>
                <c:pt idx="40758">
                  <c:v>407500.34</c:v>
                </c:pt>
                <c:pt idx="40759">
                  <c:v>407510.38</c:v>
                </c:pt>
                <c:pt idx="40760">
                  <c:v>407520.34</c:v>
                </c:pt>
                <c:pt idx="40761">
                  <c:v>407530.34</c:v>
                </c:pt>
                <c:pt idx="40762">
                  <c:v>407540.38</c:v>
                </c:pt>
                <c:pt idx="40763">
                  <c:v>407550.34</c:v>
                </c:pt>
                <c:pt idx="40764">
                  <c:v>407560.38</c:v>
                </c:pt>
                <c:pt idx="40765">
                  <c:v>407570.34</c:v>
                </c:pt>
                <c:pt idx="40766">
                  <c:v>407580.34</c:v>
                </c:pt>
                <c:pt idx="40767">
                  <c:v>407590.34</c:v>
                </c:pt>
                <c:pt idx="40768">
                  <c:v>407600.34</c:v>
                </c:pt>
                <c:pt idx="40769">
                  <c:v>407610.31</c:v>
                </c:pt>
                <c:pt idx="40770">
                  <c:v>407620.34</c:v>
                </c:pt>
                <c:pt idx="40771">
                  <c:v>407630.34</c:v>
                </c:pt>
                <c:pt idx="40772">
                  <c:v>407640.31</c:v>
                </c:pt>
                <c:pt idx="40773">
                  <c:v>407650.34</c:v>
                </c:pt>
                <c:pt idx="40774">
                  <c:v>407660.31</c:v>
                </c:pt>
                <c:pt idx="40775">
                  <c:v>407670.34</c:v>
                </c:pt>
                <c:pt idx="40776">
                  <c:v>407680.31</c:v>
                </c:pt>
                <c:pt idx="40777">
                  <c:v>407690.31</c:v>
                </c:pt>
                <c:pt idx="40778">
                  <c:v>407700.31</c:v>
                </c:pt>
                <c:pt idx="40779">
                  <c:v>407710.31</c:v>
                </c:pt>
                <c:pt idx="40780">
                  <c:v>407720.31</c:v>
                </c:pt>
                <c:pt idx="40781">
                  <c:v>407730.31</c:v>
                </c:pt>
                <c:pt idx="40782">
                  <c:v>407740.31</c:v>
                </c:pt>
                <c:pt idx="40783">
                  <c:v>407750.31</c:v>
                </c:pt>
                <c:pt idx="40784">
                  <c:v>407760.31</c:v>
                </c:pt>
                <c:pt idx="40785">
                  <c:v>407770.31</c:v>
                </c:pt>
                <c:pt idx="40786">
                  <c:v>407780.31</c:v>
                </c:pt>
                <c:pt idx="40787">
                  <c:v>407790.31</c:v>
                </c:pt>
                <c:pt idx="40788">
                  <c:v>407800.31</c:v>
                </c:pt>
                <c:pt idx="40789">
                  <c:v>407810.28</c:v>
                </c:pt>
                <c:pt idx="40790">
                  <c:v>407820.31</c:v>
                </c:pt>
                <c:pt idx="40791">
                  <c:v>407830.31</c:v>
                </c:pt>
                <c:pt idx="40792">
                  <c:v>407840.31</c:v>
                </c:pt>
                <c:pt idx="40793">
                  <c:v>407850.31</c:v>
                </c:pt>
                <c:pt idx="40794">
                  <c:v>407860.28</c:v>
                </c:pt>
                <c:pt idx="40795">
                  <c:v>407870.31</c:v>
                </c:pt>
                <c:pt idx="40796">
                  <c:v>407880.28</c:v>
                </c:pt>
                <c:pt idx="40797">
                  <c:v>407890.28</c:v>
                </c:pt>
                <c:pt idx="40798">
                  <c:v>407900.28</c:v>
                </c:pt>
                <c:pt idx="40799">
                  <c:v>407910.28</c:v>
                </c:pt>
                <c:pt idx="40800">
                  <c:v>407920.31</c:v>
                </c:pt>
                <c:pt idx="40801">
                  <c:v>407930.28</c:v>
                </c:pt>
                <c:pt idx="40802">
                  <c:v>407940.28</c:v>
                </c:pt>
                <c:pt idx="40803">
                  <c:v>407950.28</c:v>
                </c:pt>
                <c:pt idx="40804">
                  <c:v>407960.28</c:v>
                </c:pt>
                <c:pt idx="40805">
                  <c:v>407970.25</c:v>
                </c:pt>
                <c:pt idx="40806">
                  <c:v>407980.28</c:v>
                </c:pt>
                <c:pt idx="40807">
                  <c:v>407990.25</c:v>
                </c:pt>
                <c:pt idx="40808">
                  <c:v>408000.25</c:v>
                </c:pt>
                <c:pt idx="40809">
                  <c:v>408010.25</c:v>
                </c:pt>
                <c:pt idx="40810">
                  <c:v>408020.25</c:v>
                </c:pt>
                <c:pt idx="40811">
                  <c:v>408030.28</c:v>
                </c:pt>
                <c:pt idx="40812">
                  <c:v>408040.25</c:v>
                </c:pt>
                <c:pt idx="40813">
                  <c:v>408050.25</c:v>
                </c:pt>
                <c:pt idx="40814">
                  <c:v>408060.25</c:v>
                </c:pt>
                <c:pt idx="40815">
                  <c:v>408070.25</c:v>
                </c:pt>
                <c:pt idx="40816">
                  <c:v>408080.25</c:v>
                </c:pt>
                <c:pt idx="40817">
                  <c:v>408090.25</c:v>
                </c:pt>
                <c:pt idx="40818">
                  <c:v>408100.25</c:v>
                </c:pt>
                <c:pt idx="40819">
                  <c:v>408110.25</c:v>
                </c:pt>
                <c:pt idx="40820">
                  <c:v>408120.25</c:v>
                </c:pt>
                <c:pt idx="40821">
                  <c:v>408130.25</c:v>
                </c:pt>
                <c:pt idx="40822">
                  <c:v>408140.25</c:v>
                </c:pt>
                <c:pt idx="40823">
                  <c:v>408150.25</c:v>
                </c:pt>
                <c:pt idx="40824">
                  <c:v>408160.25</c:v>
                </c:pt>
                <c:pt idx="40825">
                  <c:v>408170.22</c:v>
                </c:pt>
                <c:pt idx="40826">
                  <c:v>408180.25</c:v>
                </c:pt>
                <c:pt idx="40827">
                  <c:v>408190.22</c:v>
                </c:pt>
                <c:pt idx="40828">
                  <c:v>408200.22</c:v>
                </c:pt>
                <c:pt idx="40829">
                  <c:v>408210.25</c:v>
                </c:pt>
                <c:pt idx="40830">
                  <c:v>408220.22</c:v>
                </c:pt>
                <c:pt idx="40831">
                  <c:v>408230.25</c:v>
                </c:pt>
                <c:pt idx="40832">
                  <c:v>408240.22</c:v>
                </c:pt>
                <c:pt idx="40833">
                  <c:v>408250.22</c:v>
                </c:pt>
                <c:pt idx="40834">
                  <c:v>408260.22</c:v>
                </c:pt>
                <c:pt idx="40835">
                  <c:v>408270.22</c:v>
                </c:pt>
                <c:pt idx="40836">
                  <c:v>408280.19</c:v>
                </c:pt>
                <c:pt idx="40837">
                  <c:v>408290.22</c:v>
                </c:pt>
                <c:pt idx="40838">
                  <c:v>408300.19</c:v>
                </c:pt>
                <c:pt idx="40839">
                  <c:v>408310.19</c:v>
                </c:pt>
                <c:pt idx="40840">
                  <c:v>408320.22</c:v>
                </c:pt>
                <c:pt idx="40841">
                  <c:v>408330.19</c:v>
                </c:pt>
                <c:pt idx="40842">
                  <c:v>408340.22</c:v>
                </c:pt>
                <c:pt idx="40843">
                  <c:v>408350.19</c:v>
                </c:pt>
                <c:pt idx="40844">
                  <c:v>408360.19</c:v>
                </c:pt>
                <c:pt idx="40845">
                  <c:v>408370.19</c:v>
                </c:pt>
                <c:pt idx="40846">
                  <c:v>408380.19</c:v>
                </c:pt>
                <c:pt idx="40847">
                  <c:v>408390.19</c:v>
                </c:pt>
                <c:pt idx="40848">
                  <c:v>408400.19</c:v>
                </c:pt>
                <c:pt idx="40849">
                  <c:v>408410.19</c:v>
                </c:pt>
                <c:pt idx="40850">
                  <c:v>408420.19</c:v>
                </c:pt>
                <c:pt idx="40851">
                  <c:v>408430.19</c:v>
                </c:pt>
                <c:pt idx="40852">
                  <c:v>408440.19</c:v>
                </c:pt>
                <c:pt idx="40853">
                  <c:v>408450.19</c:v>
                </c:pt>
                <c:pt idx="40854">
                  <c:v>408460.19</c:v>
                </c:pt>
                <c:pt idx="40855">
                  <c:v>408470.19</c:v>
                </c:pt>
                <c:pt idx="40856">
                  <c:v>408480.16</c:v>
                </c:pt>
                <c:pt idx="40857">
                  <c:v>408490.19</c:v>
                </c:pt>
                <c:pt idx="40858">
                  <c:v>408500.16</c:v>
                </c:pt>
                <c:pt idx="40859">
                  <c:v>408510.19</c:v>
                </c:pt>
                <c:pt idx="40860">
                  <c:v>408520.19</c:v>
                </c:pt>
                <c:pt idx="40861">
                  <c:v>408530.16</c:v>
                </c:pt>
                <c:pt idx="40862">
                  <c:v>408540.19</c:v>
                </c:pt>
                <c:pt idx="40863">
                  <c:v>408550.16</c:v>
                </c:pt>
                <c:pt idx="40864">
                  <c:v>408560.16</c:v>
                </c:pt>
                <c:pt idx="40865">
                  <c:v>408570.16</c:v>
                </c:pt>
                <c:pt idx="40866">
                  <c:v>408580.16</c:v>
                </c:pt>
                <c:pt idx="40867">
                  <c:v>408590.13</c:v>
                </c:pt>
                <c:pt idx="40868">
                  <c:v>408600.16</c:v>
                </c:pt>
                <c:pt idx="40869">
                  <c:v>408610.16</c:v>
                </c:pt>
                <c:pt idx="40870">
                  <c:v>408620.16</c:v>
                </c:pt>
                <c:pt idx="40871">
                  <c:v>408630.16</c:v>
                </c:pt>
                <c:pt idx="40872">
                  <c:v>408640.13</c:v>
                </c:pt>
                <c:pt idx="40873">
                  <c:v>408650.16</c:v>
                </c:pt>
                <c:pt idx="40874">
                  <c:v>408660.13</c:v>
                </c:pt>
                <c:pt idx="40875">
                  <c:v>408670.13</c:v>
                </c:pt>
                <c:pt idx="40876">
                  <c:v>408680.13</c:v>
                </c:pt>
                <c:pt idx="40877">
                  <c:v>408690.13</c:v>
                </c:pt>
                <c:pt idx="40878">
                  <c:v>408700.15999999997</c:v>
                </c:pt>
                <c:pt idx="40879">
                  <c:v>408710.13</c:v>
                </c:pt>
                <c:pt idx="40880">
                  <c:v>408720.13</c:v>
                </c:pt>
                <c:pt idx="40881">
                  <c:v>408730.13</c:v>
                </c:pt>
                <c:pt idx="40882">
                  <c:v>408740.13</c:v>
                </c:pt>
                <c:pt idx="40883">
                  <c:v>408750.13</c:v>
                </c:pt>
                <c:pt idx="40884">
                  <c:v>408760.13</c:v>
                </c:pt>
                <c:pt idx="40885">
                  <c:v>408770.13</c:v>
                </c:pt>
                <c:pt idx="40886">
                  <c:v>408780.13</c:v>
                </c:pt>
                <c:pt idx="40887">
                  <c:v>408790.09</c:v>
                </c:pt>
                <c:pt idx="40888">
                  <c:v>408800.13</c:v>
                </c:pt>
                <c:pt idx="40889">
                  <c:v>408810.13</c:v>
                </c:pt>
                <c:pt idx="40890">
                  <c:v>408820.13</c:v>
                </c:pt>
                <c:pt idx="40891">
                  <c:v>408830.13</c:v>
                </c:pt>
                <c:pt idx="40892">
                  <c:v>408840.09</c:v>
                </c:pt>
                <c:pt idx="40893">
                  <c:v>408850.13</c:v>
                </c:pt>
                <c:pt idx="40894">
                  <c:v>408860.09</c:v>
                </c:pt>
                <c:pt idx="40895">
                  <c:v>408870.09</c:v>
                </c:pt>
                <c:pt idx="40896">
                  <c:v>408880.09</c:v>
                </c:pt>
                <c:pt idx="40897">
                  <c:v>408890.09</c:v>
                </c:pt>
                <c:pt idx="40898">
                  <c:v>408900.13</c:v>
                </c:pt>
                <c:pt idx="40899">
                  <c:v>408910.09</c:v>
                </c:pt>
                <c:pt idx="40900">
                  <c:v>408920.09</c:v>
                </c:pt>
                <c:pt idx="40901">
                  <c:v>408930.09</c:v>
                </c:pt>
                <c:pt idx="40902">
                  <c:v>408940.09</c:v>
                </c:pt>
                <c:pt idx="40903">
                  <c:v>408950.06</c:v>
                </c:pt>
                <c:pt idx="40904">
                  <c:v>408960.09</c:v>
                </c:pt>
                <c:pt idx="40905">
                  <c:v>408970.06</c:v>
                </c:pt>
                <c:pt idx="40906">
                  <c:v>408980.09</c:v>
                </c:pt>
                <c:pt idx="40907">
                  <c:v>408990.06</c:v>
                </c:pt>
                <c:pt idx="40908">
                  <c:v>409000.06</c:v>
                </c:pt>
                <c:pt idx="40909">
                  <c:v>409010.09</c:v>
                </c:pt>
                <c:pt idx="40910">
                  <c:v>409020.06</c:v>
                </c:pt>
                <c:pt idx="40911">
                  <c:v>409030.06</c:v>
                </c:pt>
                <c:pt idx="40912">
                  <c:v>409040.06</c:v>
                </c:pt>
                <c:pt idx="40913">
                  <c:v>409050.06</c:v>
                </c:pt>
                <c:pt idx="40914">
                  <c:v>409060.06</c:v>
                </c:pt>
                <c:pt idx="40915">
                  <c:v>409070.06</c:v>
                </c:pt>
                <c:pt idx="40916">
                  <c:v>409080.06</c:v>
                </c:pt>
                <c:pt idx="40917">
                  <c:v>409090.06</c:v>
                </c:pt>
                <c:pt idx="40918">
                  <c:v>409100.06</c:v>
                </c:pt>
                <c:pt idx="40919">
                  <c:v>409110.06</c:v>
                </c:pt>
                <c:pt idx="40920">
                  <c:v>409120.06</c:v>
                </c:pt>
                <c:pt idx="40921">
                  <c:v>409130.06</c:v>
                </c:pt>
                <c:pt idx="40922">
                  <c:v>409140.06</c:v>
                </c:pt>
                <c:pt idx="40923">
                  <c:v>409150.03</c:v>
                </c:pt>
                <c:pt idx="40924">
                  <c:v>409160.06</c:v>
                </c:pt>
                <c:pt idx="40925">
                  <c:v>409170.03</c:v>
                </c:pt>
                <c:pt idx="40926">
                  <c:v>409180.06</c:v>
                </c:pt>
                <c:pt idx="40927">
                  <c:v>409190.06</c:v>
                </c:pt>
                <c:pt idx="40928">
                  <c:v>409200.03</c:v>
                </c:pt>
                <c:pt idx="40929">
                  <c:v>409210.06</c:v>
                </c:pt>
                <c:pt idx="40930">
                  <c:v>409220.03</c:v>
                </c:pt>
                <c:pt idx="40931">
                  <c:v>409230.03</c:v>
                </c:pt>
                <c:pt idx="40932">
                  <c:v>409240.03</c:v>
                </c:pt>
                <c:pt idx="40933">
                  <c:v>409250.03</c:v>
                </c:pt>
                <c:pt idx="40934">
                  <c:v>409260</c:v>
                </c:pt>
                <c:pt idx="40935">
                  <c:v>409270.03</c:v>
                </c:pt>
                <c:pt idx="40936">
                  <c:v>409280</c:v>
                </c:pt>
                <c:pt idx="40937">
                  <c:v>409290.03</c:v>
                </c:pt>
                <c:pt idx="40938">
                  <c:v>409300.03</c:v>
                </c:pt>
                <c:pt idx="40939">
                  <c:v>409310</c:v>
                </c:pt>
                <c:pt idx="40940">
                  <c:v>409320.03</c:v>
                </c:pt>
                <c:pt idx="40941">
                  <c:v>409330</c:v>
                </c:pt>
                <c:pt idx="40942">
                  <c:v>409340</c:v>
                </c:pt>
                <c:pt idx="40943">
                  <c:v>409350</c:v>
                </c:pt>
                <c:pt idx="40944">
                  <c:v>409360</c:v>
                </c:pt>
                <c:pt idx="40945">
                  <c:v>409370</c:v>
                </c:pt>
                <c:pt idx="40946">
                  <c:v>409380</c:v>
                </c:pt>
                <c:pt idx="40947">
                  <c:v>409390</c:v>
                </c:pt>
                <c:pt idx="40948">
                  <c:v>409400</c:v>
                </c:pt>
                <c:pt idx="40949">
                  <c:v>409410</c:v>
                </c:pt>
                <c:pt idx="40950">
                  <c:v>409420</c:v>
                </c:pt>
                <c:pt idx="40951">
                  <c:v>409430</c:v>
                </c:pt>
                <c:pt idx="40952">
                  <c:v>409440</c:v>
                </c:pt>
                <c:pt idx="40953">
                  <c:v>409450</c:v>
                </c:pt>
                <c:pt idx="40954">
                  <c:v>409459.97</c:v>
                </c:pt>
                <c:pt idx="40955">
                  <c:v>409470</c:v>
                </c:pt>
                <c:pt idx="40956">
                  <c:v>409479.97</c:v>
                </c:pt>
                <c:pt idx="40957">
                  <c:v>409490</c:v>
                </c:pt>
                <c:pt idx="40958">
                  <c:v>409500</c:v>
                </c:pt>
                <c:pt idx="40959">
                  <c:v>409509.97</c:v>
                </c:pt>
                <c:pt idx="40960">
                  <c:v>409520</c:v>
                </c:pt>
                <c:pt idx="40961">
                  <c:v>409529.97</c:v>
                </c:pt>
                <c:pt idx="40962">
                  <c:v>409539.97</c:v>
                </c:pt>
                <c:pt idx="40963">
                  <c:v>409549.97</c:v>
                </c:pt>
                <c:pt idx="40964">
                  <c:v>409559.97</c:v>
                </c:pt>
                <c:pt idx="40965">
                  <c:v>409569.97</c:v>
                </c:pt>
                <c:pt idx="40966">
                  <c:v>409579.97</c:v>
                </c:pt>
                <c:pt idx="40967">
                  <c:v>409589.97</c:v>
                </c:pt>
                <c:pt idx="40968">
                  <c:v>409599.97</c:v>
                </c:pt>
                <c:pt idx="40969">
                  <c:v>409609.97</c:v>
                </c:pt>
                <c:pt idx="40970">
                  <c:v>409619.94</c:v>
                </c:pt>
                <c:pt idx="40971">
                  <c:v>409629.97</c:v>
                </c:pt>
                <c:pt idx="40972">
                  <c:v>409639.94</c:v>
                </c:pt>
                <c:pt idx="40973">
                  <c:v>409649.97</c:v>
                </c:pt>
                <c:pt idx="40974">
                  <c:v>409659.94</c:v>
                </c:pt>
                <c:pt idx="40975">
                  <c:v>409669.94</c:v>
                </c:pt>
                <c:pt idx="40976">
                  <c:v>409679.97</c:v>
                </c:pt>
                <c:pt idx="40977">
                  <c:v>409689.94</c:v>
                </c:pt>
                <c:pt idx="40978">
                  <c:v>409699.94</c:v>
                </c:pt>
                <c:pt idx="40979">
                  <c:v>409709.94</c:v>
                </c:pt>
                <c:pt idx="40980">
                  <c:v>409719.94</c:v>
                </c:pt>
                <c:pt idx="40981">
                  <c:v>409729.94</c:v>
                </c:pt>
                <c:pt idx="40982">
                  <c:v>409739.94</c:v>
                </c:pt>
                <c:pt idx="40983">
                  <c:v>409749.94</c:v>
                </c:pt>
                <c:pt idx="40984">
                  <c:v>409759.94</c:v>
                </c:pt>
                <c:pt idx="40985">
                  <c:v>409769.94</c:v>
                </c:pt>
                <c:pt idx="40986">
                  <c:v>409779.94</c:v>
                </c:pt>
                <c:pt idx="40987">
                  <c:v>409789.94</c:v>
                </c:pt>
                <c:pt idx="40988">
                  <c:v>409799.94</c:v>
                </c:pt>
                <c:pt idx="40989">
                  <c:v>409809.94</c:v>
                </c:pt>
                <c:pt idx="40990">
                  <c:v>409819.91</c:v>
                </c:pt>
                <c:pt idx="40991">
                  <c:v>409829.94</c:v>
                </c:pt>
                <c:pt idx="40992">
                  <c:v>409839.91</c:v>
                </c:pt>
                <c:pt idx="40993">
                  <c:v>409849.94</c:v>
                </c:pt>
                <c:pt idx="40994">
                  <c:v>409859.91</c:v>
                </c:pt>
                <c:pt idx="40995">
                  <c:v>409869.91</c:v>
                </c:pt>
                <c:pt idx="40996">
                  <c:v>409879.94</c:v>
                </c:pt>
                <c:pt idx="40997">
                  <c:v>409889.91</c:v>
                </c:pt>
                <c:pt idx="40998">
                  <c:v>409899.91</c:v>
                </c:pt>
                <c:pt idx="40999">
                  <c:v>409909.91</c:v>
                </c:pt>
                <c:pt idx="41000">
                  <c:v>409919.91</c:v>
                </c:pt>
                <c:pt idx="41001">
                  <c:v>409929.88</c:v>
                </c:pt>
                <c:pt idx="41002">
                  <c:v>409939.91</c:v>
                </c:pt>
                <c:pt idx="41003">
                  <c:v>409949.88</c:v>
                </c:pt>
                <c:pt idx="41004">
                  <c:v>409959.91</c:v>
                </c:pt>
                <c:pt idx="41005">
                  <c:v>409969.88</c:v>
                </c:pt>
                <c:pt idx="41006">
                  <c:v>409979.88</c:v>
                </c:pt>
                <c:pt idx="41007">
                  <c:v>409989.91</c:v>
                </c:pt>
                <c:pt idx="41008">
                  <c:v>409999.88</c:v>
                </c:pt>
                <c:pt idx="41009">
                  <c:v>410009.88</c:v>
                </c:pt>
                <c:pt idx="41010">
                  <c:v>410019.88</c:v>
                </c:pt>
                <c:pt idx="41011">
                  <c:v>410029.88</c:v>
                </c:pt>
                <c:pt idx="41012">
                  <c:v>410039.88</c:v>
                </c:pt>
                <c:pt idx="41013">
                  <c:v>410049.88</c:v>
                </c:pt>
                <c:pt idx="41014">
                  <c:v>410059.88</c:v>
                </c:pt>
                <c:pt idx="41015">
                  <c:v>410069.88</c:v>
                </c:pt>
                <c:pt idx="41016">
                  <c:v>410079.88</c:v>
                </c:pt>
                <c:pt idx="41017">
                  <c:v>410089.88</c:v>
                </c:pt>
                <c:pt idx="41018">
                  <c:v>410099.88</c:v>
                </c:pt>
                <c:pt idx="41019">
                  <c:v>410109.88</c:v>
                </c:pt>
                <c:pt idx="41020">
                  <c:v>410119.88</c:v>
                </c:pt>
                <c:pt idx="41021">
                  <c:v>410129.84</c:v>
                </c:pt>
                <c:pt idx="41022">
                  <c:v>410139.88</c:v>
                </c:pt>
                <c:pt idx="41023">
                  <c:v>410149.84</c:v>
                </c:pt>
                <c:pt idx="41024">
                  <c:v>410159.88</c:v>
                </c:pt>
                <c:pt idx="41025">
                  <c:v>410169.84</c:v>
                </c:pt>
                <c:pt idx="41026">
                  <c:v>410179.84000000003</c:v>
                </c:pt>
                <c:pt idx="41027">
                  <c:v>410189.88</c:v>
                </c:pt>
                <c:pt idx="41028">
                  <c:v>410199.84</c:v>
                </c:pt>
                <c:pt idx="41029">
                  <c:v>410209.84</c:v>
                </c:pt>
                <c:pt idx="41030">
                  <c:v>410219.84</c:v>
                </c:pt>
                <c:pt idx="41031">
                  <c:v>410229.84</c:v>
                </c:pt>
                <c:pt idx="41032">
                  <c:v>410239.84</c:v>
                </c:pt>
                <c:pt idx="41033">
                  <c:v>410249.84</c:v>
                </c:pt>
                <c:pt idx="41034">
                  <c:v>410259.81</c:v>
                </c:pt>
                <c:pt idx="41035">
                  <c:v>410269.84</c:v>
                </c:pt>
                <c:pt idx="41036">
                  <c:v>410279.84</c:v>
                </c:pt>
                <c:pt idx="41037">
                  <c:v>410289.81</c:v>
                </c:pt>
                <c:pt idx="41038">
                  <c:v>410299.84</c:v>
                </c:pt>
                <c:pt idx="41039">
                  <c:v>410309.81</c:v>
                </c:pt>
                <c:pt idx="41040">
                  <c:v>410319.84</c:v>
                </c:pt>
                <c:pt idx="41041">
                  <c:v>410329.81</c:v>
                </c:pt>
                <c:pt idx="41042">
                  <c:v>410339.81</c:v>
                </c:pt>
                <c:pt idx="41043">
                  <c:v>410349.81</c:v>
                </c:pt>
                <c:pt idx="41044">
                  <c:v>410359.81</c:v>
                </c:pt>
                <c:pt idx="41045">
                  <c:v>410369.81</c:v>
                </c:pt>
                <c:pt idx="41046">
                  <c:v>410379.81</c:v>
                </c:pt>
                <c:pt idx="41047">
                  <c:v>410389.81</c:v>
                </c:pt>
                <c:pt idx="41048">
                  <c:v>410399.81</c:v>
                </c:pt>
                <c:pt idx="41049">
                  <c:v>410409.81</c:v>
                </c:pt>
                <c:pt idx="41050">
                  <c:v>410419.81</c:v>
                </c:pt>
                <c:pt idx="41051">
                  <c:v>410429.81</c:v>
                </c:pt>
                <c:pt idx="41052">
                  <c:v>410439.81</c:v>
                </c:pt>
                <c:pt idx="41053">
                  <c:v>410449.81</c:v>
                </c:pt>
                <c:pt idx="41054">
                  <c:v>410459.78</c:v>
                </c:pt>
                <c:pt idx="41055">
                  <c:v>410469.81</c:v>
                </c:pt>
                <c:pt idx="41056">
                  <c:v>410479.81</c:v>
                </c:pt>
                <c:pt idx="41057">
                  <c:v>410489.78</c:v>
                </c:pt>
                <c:pt idx="41058">
                  <c:v>410499.81</c:v>
                </c:pt>
                <c:pt idx="41059">
                  <c:v>410509.78</c:v>
                </c:pt>
                <c:pt idx="41060">
                  <c:v>410519.81</c:v>
                </c:pt>
                <c:pt idx="41061">
                  <c:v>410529.78</c:v>
                </c:pt>
                <c:pt idx="41062">
                  <c:v>410539.78</c:v>
                </c:pt>
                <c:pt idx="41063">
                  <c:v>410549.78</c:v>
                </c:pt>
                <c:pt idx="41064">
                  <c:v>410559.78</c:v>
                </c:pt>
                <c:pt idx="41065">
                  <c:v>410569.78</c:v>
                </c:pt>
                <c:pt idx="41066">
                  <c:v>410579.78</c:v>
                </c:pt>
                <c:pt idx="41067">
                  <c:v>410589.78</c:v>
                </c:pt>
                <c:pt idx="41068">
                  <c:v>410599.75</c:v>
                </c:pt>
                <c:pt idx="41069">
                  <c:v>410609.78</c:v>
                </c:pt>
                <c:pt idx="41070">
                  <c:v>410619.75</c:v>
                </c:pt>
                <c:pt idx="41071">
                  <c:v>410629.78</c:v>
                </c:pt>
                <c:pt idx="41072">
                  <c:v>410639.75</c:v>
                </c:pt>
                <c:pt idx="41073">
                  <c:v>410649.75</c:v>
                </c:pt>
                <c:pt idx="41074">
                  <c:v>410659.75</c:v>
                </c:pt>
                <c:pt idx="41075">
                  <c:v>410669.75</c:v>
                </c:pt>
                <c:pt idx="41076">
                  <c:v>410679.75</c:v>
                </c:pt>
                <c:pt idx="41077">
                  <c:v>410689.75</c:v>
                </c:pt>
                <c:pt idx="41078">
                  <c:v>410699.75</c:v>
                </c:pt>
                <c:pt idx="41079">
                  <c:v>410709.75</c:v>
                </c:pt>
                <c:pt idx="41080">
                  <c:v>410719.75</c:v>
                </c:pt>
                <c:pt idx="41081">
                  <c:v>410729.75</c:v>
                </c:pt>
                <c:pt idx="41082">
                  <c:v>410739.75</c:v>
                </c:pt>
                <c:pt idx="41083">
                  <c:v>410749.75</c:v>
                </c:pt>
                <c:pt idx="41084">
                  <c:v>410759.75</c:v>
                </c:pt>
                <c:pt idx="41085">
                  <c:v>410769.75</c:v>
                </c:pt>
                <c:pt idx="41086">
                  <c:v>410779.75</c:v>
                </c:pt>
                <c:pt idx="41087">
                  <c:v>410789.75</c:v>
                </c:pt>
                <c:pt idx="41088">
                  <c:v>410799.72</c:v>
                </c:pt>
                <c:pt idx="41089">
                  <c:v>410809.75</c:v>
                </c:pt>
                <c:pt idx="41090">
                  <c:v>410819.72</c:v>
                </c:pt>
                <c:pt idx="41091">
                  <c:v>410829.75</c:v>
                </c:pt>
                <c:pt idx="41092">
                  <c:v>410839.72</c:v>
                </c:pt>
                <c:pt idx="41093">
                  <c:v>410849.72</c:v>
                </c:pt>
                <c:pt idx="41094">
                  <c:v>410859.72</c:v>
                </c:pt>
                <c:pt idx="41095">
                  <c:v>410869.72</c:v>
                </c:pt>
                <c:pt idx="41096">
                  <c:v>410879.72</c:v>
                </c:pt>
                <c:pt idx="41097">
                  <c:v>410889.72</c:v>
                </c:pt>
                <c:pt idx="41098">
                  <c:v>410899.72</c:v>
                </c:pt>
                <c:pt idx="41099">
                  <c:v>410909.72</c:v>
                </c:pt>
                <c:pt idx="41100">
                  <c:v>410919.72</c:v>
                </c:pt>
                <c:pt idx="41101">
                  <c:v>410929.69</c:v>
                </c:pt>
                <c:pt idx="41102">
                  <c:v>410939.72</c:v>
                </c:pt>
                <c:pt idx="41103">
                  <c:v>410949.69</c:v>
                </c:pt>
                <c:pt idx="41104">
                  <c:v>410959.69</c:v>
                </c:pt>
                <c:pt idx="41105">
                  <c:v>410969.72</c:v>
                </c:pt>
                <c:pt idx="41106">
                  <c:v>410979.69</c:v>
                </c:pt>
                <c:pt idx="41107">
                  <c:v>410989.72</c:v>
                </c:pt>
                <c:pt idx="41108">
                  <c:v>410999.69</c:v>
                </c:pt>
                <c:pt idx="41109">
                  <c:v>411009.69</c:v>
                </c:pt>
                <c:pt idx="41110">
                  <c:v>411019.69</c:v>
                </c:pt>
                <c:pt idx="41111">
                  <c:v>411029.69</c:v>
                </c:pt>
                <c:pt idx="41112">
                  <c:v>411039.69</c:v>
                </c:pt>
                <c:pt idx="41113">
                  <c:v>411049.69</c:v>
                </c:pt>
                <c:pt idx="41114">
                  <c:v>411059.69</c:v>
                </c:pt>
                <c:pt idx="41115">
                  <c:v>411069.69</c:v>
                </c:pt>
                <c:pt idx="41116">
                  <c:v>411079.69</c:v>
                </c:pt>
                <c:pt idx="41117">
                  <c:v>411089.69</c:v>
                </c:pt>
                <c:pt idx="41118">
                  <c:v>411099.69</c:v>
                </c:pt>
                <c:pt idx="41119">
                  <c:v>411109.69</c:v>
                </c:pt>
                <c:pt idx="41120">
                  <c:v>411119.69</c:v>
                </c:pt>
                <c:pt idx="41121">
                  <c:v>411129.66</c:v>
                </c:pt>
                <c:pt idx="41122">
                  <c:v>411139.69</c:v>
                </c:pt>
                <c:pt idx="41123">
                  <c:v>411149.66</c:v>
                </c:pt>
                <c:pt idx="41124">
                  <c:v>411159.66</c:v>
                </c:pt>
                <c:pt idx="41125">
                  <c:v>411169.69</c:v>
                </c:pt>
                <c:pt idx="41126">
                  <c:v>411179.66</c:v>
                </c:pt>
                <c:pt idx="41127">
                  <c:v>411189.69</c:v>
                </c:pt>
                <c:pt idx="41128">
                  <c:v>411199.66</c:v>
                </c:pt>
                <c:pt idx="41129">
                  <c:v>411209.66</c:v>
                </c:pt>
                <c:pt idx="41130">
                  <c:v>411219.66</c:v>
                </c:pt>
                <c:pt idx="41131">
                  <c:v>411229.66</c:v>
                </c:pt>
                <c:pt idx="41132">
                  <c:v>411239.63</c:v>
                </c:pt>
                <c:pt idx="41133">
                  <c:v>411249.66</c:v>
                </c:pt>
                <c:pt idx="41134">
                  <c:v>411259.66</c:v>
                </c:pt>
                <c:pt idx="41135">
                  <c:v>411269.63</c:v>
                </c:pt>
                <c:pt idx="41136">
                  <c:v>411279.66</c:v>
                </c:pt>
                <c:pt idx="41137">
                  <c:v>411289.63</c:v>
                </c:pt>
                <c:pt idx="41138">
                  <c:v>411299.66</c:v>
                </c:pt>
                <c:pt idx="41139">
                  <c:v>411309.63</c:v>
                </c:pt>
                <c:pt idx="41140">
                  <c:v>411319.63</c:v>
                </c:pt>
                <c:pt idx="41141">
                  <c:v>411329.63</c:v>
                </c:pt>
                <c:pt idx="41142">
                  <c:v>411339.63</c:v>
                </c:pt>
                <c:pt idx="41143">
                  <c:v>411349.63</c:v>
                </c:pt>
                <c:pt idx="41144">
                  <c:v>411359.63</c:v>
                </c:pt>
                <c:pt idx="41145">
                  <c:v>411369.63</c:v>
                </c:pt>
                <c:pt idx="41146">
                  <c:v>411379.63</c:v>
                </c:pt>
                <c:pt idx="41147">
                  <c:v>411389.63</c:v>
                </c:pt>
                <c:pt idx="41148">
                  <c:v>411399.63</c:v>
                </c:pt>
                <c:pt idx="41149">
                  <c:v>411409.63</c:v>
                </c:pt>
                <c:pt idx="41150">
                  <c:v>411419.63</c:v>
                </c:pt>
                <c:pt idx="41151">
                  <c:v>411429.63</c:v>
                </c:pt>
                <c:pt idx="41152">
                  <c:v>411439.59</c:v>
                </c:pt>
                <c:pt idx="41153">
                  <c:v>411449.63</c:v>
                </c:pt>
                <c:pt idx="41154">
                  <c:v>411459.63</c:v>
                </c:pt>
                <c:pt idx="41155">
                  <c:v>411469.59</c:v>
                </c:pt>
                <c:pt idx="41156">
                  <c:v>411479.63</c:v>
                </c:pt>
                <c:pt idx="41157">
                  <c:v>411489.59</c:v>
                </c:pt>
                <c:pt idx="41158">
                  <c:v>411499.63</c:v>
                </c:pt>
                <c:pt idx="41159">
                  <c:v>411509.59</c:v>
                </c:pt>
                <c:pt idx="41160">
                  <c:v>411519.59</c:v>
                </c:pt>
                <c:pt idx="41161">
                  <c:v>411529.59</c:v>
                </c:pt>
                <c:pt idx="41162">
                  <c:v>411539.59</c:v>
                </c:pt>
                <c:pt idx="41163">
                  <c:v>411549.56</c:v>
                </c:pt>
                <c:pt idx="41164">
                  <c:v>411559.59</c:v>
                </c:pt>
                <c:pt idx="41165">
                  <c:v>411569.59</c:v>
                </c:pt>
                <c:pt idx="41166">
                  <c:v>411579.59</c:v>
                </c:pt>
                <c:pt idx="41167">
                  <c:v>411589.59</c:v>
                </c:pt>
                <c:pt idx="41168">
                  <c:v>411599.56</c:v>
                </c:pt>
                <c:pt idx="41169">
                  <c:v>411609.59</c:v>
                </c:pt>
                <c:pt idx="41170">
                  <c:v>411619.56</c:v>
                </c:pt>
                <c:pt idx="41171">
                  <c:v>411629.56</c:v>
                </c:pt>
                <c:pt idx="41172">
                  <c:v>411639.56</c:v>
                </c:pt>
                <c:pt idx="41173">
                  <c:v>411649.56</c:v>
                </c:pt>
                <c:pt idx="41174">
                  <c:v>411659.59</c:v>
                </c:pt>
                <c:pt idx="41175">
                  <c:v>411669.56</c:v>
                </c:pt>
                <c:pt idx="41176">
                  <c:v>411679.56</c:v>
                </c:pt>
                <c:pt idx="41177">
                  <c:v>411689.56</c:v>
                </c:pt>
                <c:pt idx="41178">
                  <c:v>411699.56</c:v>
                </c:pt>
                <c:pt idx="41179">
                  <c:v>411709.56</c:v>
                </c:pt>
                <c:pt idx="41180">
                  <c:v>411719.56</c:v>
                </c:pt>
                <c:pt idx="41181">
                  <c:v>411729.56</c:v>
                </c:pt>
                <c:pt idx="41182">
                  <c:v>411739.56</c:v>
                </c:pt>
                <c:pt idx="41183">
                  <c:v>411749.53</c:v>
                </c:pt>
                <c:pt idx="41184">
                  <c:v>411759.56</c:v>
                </c:pt>
                <c:pt idx="41185">
                  <c:v>411769.56</c:v>
                </c:pt>
                <c:pt idx="41186">
                  <c:v>411779.56</c:v>
                </c:pt>
                <c:pt idx="41187">
                  <c:v>411789.56</c:v>
                </c:pt>
                <c:pt idx="41188">
                  <c:v>411799.53</c:v>
                </c:pt>
                <c:pt idx="41189">
                  <c:v>411809.56</c:v>
                </c:pt>
                <c:pt idx="41190">
                  <c:v>411819.53</c:v>
                </c:pt>
                <c:pt idx="41191">
                  <c:v>411829.53</c:v>
                </c:pt>
                <c:pt idx="41192">
                  <c:v>411839.53</c:v>
                </c:pt>
                <c:pt idx="41193">
                  <c:v>411849.53</c:v>
                </c:pt>
                <c:pt idx="41194">
                  <c:v>411859.56</c:v>
                </c:pt>
                <c:pt idx="41195">
                  <c:v>411869.53</c:v>
                </c:pt>
                <c:pt idx="41196">
                  <c:v>411879.53</c:v>
                </c:pt>
                <c:pt idx="41197">
                  <c:v>411889.53</c:v>
                </c:pt>
                <c:pt idx="41198">
                  <c:v>411899.53</c:v>
                </c:pt>
                <c:pt idx="41199">
                  <c:v>411909.5</c:v>
                </c:pt>
                <c:pt idx="41200">
                  <c:v>411919.53</c:v>
                </c:pt>
                <c:pt idx="41201">
                  <c:v>411929.5</c:v>
                </c:pt>
                <c:pt idx="41202">
                  <c:v>411939.5</c:v>
                </c:pt>
                <c:pt idx="41203">
                  <c:v>411949.5</c:v>
                </c:pt>
                <c:pt idx="41204">
                  <c:v>411959.5</c:v>
                </c:pt>
                <c:pt idx="41205">
                  <c:v>411969.53</c:v>
                </c:pt>
                <c:pt idx="41206">
                  <c:v>411979.5</c:v>
                </c:pt>
                <c:pt idx="41207">
                  <c:v>411989.5</c:v>
                </c:pt>
                <c:pt idx="41208">
                  <c:v>411999.5</c:v>
                </c:pt>
                <c:pt idx="41209">
                  <c:v>412009.5</c:v>
                </c:pt>
                <c:pt idx="41210">
                  <c:v>412019.5</c:v>
                </c:pt>
                <c:pt idx="41211">
                  <c:v>412029.5</c:v>
                </c:pt>
                <c:pt idx="41212">
                  <c:v>412039.5</c:v>
                </c:pt>
                <c:pt idx="41213">
                  <c:v>412049.5</c:v>
                </c:pt>
                <c:pt idx="41214">
                  <c:v>412059.5</c:v>
                </c:pt>
                <c:pt idx="41215">
                  <c:v>412069.5</c:v>
                </c:pt>
                <c:pt idx="41216">
                  <c:v>412079.5</c:v>
                </c:pt>
                <c:pt idx="41217">
                  <c:v>412089.5</c:v>
                </c:pt>
                <c:pt idx="41218">
                  <c:v>412099.5</c:v>
                </c:pt>
                <c:pt idx="41219">
                  <c:v>412109.47</c:v>
                </c:pt>
                <c:pt idx="41220">
                  <c:v>412119.5</c:v>
                </c:pt>
                <c:pt idx="41221">
                  <c:v>412129.47</c:v>
                </c:pt>
                <c:pt idx="41222">
                  <c:v>412139.5</c:v>
                </c:pt>
                <c:pt idx="41223">
                  <c:v>412149.47</c:v>
                </c:pt>
                <c:pt idx="41224">
                  <c:v>412159.47</c:v>
                </c:pt>
                <c:pt idx="41225">
                  <c:v>412169.5</c:v>
                </c:pt>
                <c:pt idx="41226">
                  <c:v>412179.47</c:v>
                </c:pt>
                <c:pt idx="41227">
                  <c:v>412189.47</c:v>
                </c:pt>
                <c:pt idx="41228">
                  <c:v>412199.47</c:v>
                </c:pt>
                <c:pt idx="41229">
                  <c:v>412209.47</c:v>
                </c:pt>
                <c:pt idx="41230">
                  <c:v>412219.44</c:v>
                </c:pt>
                <c:pt idx="41231">
                  <c:v>412229.47</c:v>
                </c:pt>
                <c:pt idx="41232">
                  <c:v>412239.44</c:v>
                </c:pt>
                <c:pt idx="41233">
                  <c:v>412249.47</c:v>
                </c:pt>
                <c:pt idx="41234">
                  <c:v>412259.47</c:v>
                </c:pt>
                <c:pt idx="41235">
                  <c:v>412269.44</c:v>
                </c:pt>
                <c:pt idx="41236">
                  <c:v>412279.47</c:v>
                </c:pt>
                <c:pt idx="41237">
                  <c:v>412289.44</c:v>
                </c:pt>
                <c:pt idx="41238">
                  <c:v>412299.44</c:v>
                </c:pt>
                <c:pt idx="41239">
                  <c:v>412309.44</c:v>
                </c:pt>
                <c:pt idx="41240">
                  <c:v>412319.44</c:v>
                </c:pt>
                <c:pt idx="41241">
                  <c:v>412329.44</c:v>
                </c:pt>
                <c:pt idx="41242">
                  <c:v>412339.44</c:v>
                </c:pt>
                <c:pt idx="41243">
                  <c:v>412349.44</c:v>
                </c:pt>
                <c:pt idx="41244">
                  <c:v>412359.44</c:v>
                </c:pt>
                <c:pt idx="41245">
                  <c:v>412369.44</c:v>
                </c:pt>
                <c:pt idx="41246">
                  <c:v>412379.44</c:v>
                </c:pt>
                <c:pt idx="41247">
                  <c:v>412389.44</c:v>
                </c:pt>
                <c:pt idx="41248">
                  <c:v>412399.44</c:v>
                </c:pt>
                <c:pt idx="41249">
                  <c:v>412409.44</c:v>
                </c:pt>
                <c:pt idx="41250">
                  <c:v>412419.41</c:v>
                </c:pt>
                <c:pt idx="41251">
                  <c:v>412429.44</c:v>
                </c:pt>
                <c:pt idx="41252">
                  <c:v>412439.41</c:v>
                </c:pt>
                <c:pt idx="41253">
                  <c:v>412449.44</c:v>
                </c:pt>
                <c:pt idx="41254">
                  <c:v>412459.44</c:v>
                </c:pt>
                <c:pt idx="41255">
                  <c:v>412469.41</c:v>
                </c:pt>
                <c:pt idx="41256">
                  <c:v>412479.44</c:v>
                </c:pt>
                <c:pt idx="41257">
                  <c:v>412489.41</c:v>
                </c:pt>
                <c:pt idx="41258">
                  <c:v>412499.41</c:v>
                </c:pt>
                <c:pt idx="41259">
                  <c:v>412509.41</c:v>
                </c:pt>
                <c:pt idx="41260">
                  <c:v>412519.41</c:v>
                </c:pt>
                <c:pt idx="41261">
                  <c:v>412529.38</c:v>
                </c:pt>
                <c:pt idx="41262">
                  <c:v>412539.41</c:v>
                </c:pt>
                <c:pt idx="41263">
                  <c:v>412549.41</c:v>
                </c:pt>
                <c:pt idx="41264">
                  <c:v>412559.41</c:v>
                </c:pt>
                <c:pt idx="41265">
                  <c:v>412569.41</c:v>
                </c:pt>
                <c:pt idx="41266">
                  <c:v>412579.38</c:v>
                </c:pt>
                <c:pt idx="41267">
                  <c:v>412589.41</c:v>
                </c:pt>
                <c:pt idx="41268">
                  <c:v>412599.38</c:v>
                </c:pt>
                <c:pt idx="41269">
                  <c:v>412609.38</c:v>
                </c:pt>
                <c:pt idx="41270">
                  <c:v>412619.38</c:v>
                </c:pt>
                <c:pt idx="41271">
                  <c:v>412629.38</c:v>
                </c:pt>
                <c:pt idx="41272">
                  <c:v>412639.38</c:v>
                </c:pt>
                <c:pt idx="41273">
                  <c:v>412649.38</c:v>
                </c:pt>
                <c:pt idx="41274">
                  <c:v>412659.38</c:v>
                </c:pt>
                <c:pt idx="41275">
                  <c:v>412669.38</c:v>
                </c:pt>
                <c:pt idx="41276">
                  <c:v>412679.38</c:v>
                </c:pt>
                <c:pt idx="41277">
                  <c:v>412689.38</c:v>
                </c:pt>
                <c:pt idx="41278">
                  <c:v>412699.38</c:v>
                </c:pt>
                <c:pt idx="41279">
                  <c:v>412709.38</c:v>
                </c:pt>
                <c:pt idx="41280">
                  <c:v>412719.38</c:v>
                </c:pt>
                <c:pt idx="41281">
                  <c:v>412729.38</c:v>
                </c:pt>
                <c:pt idx="41282">
                  <c:v>412739.38</c:v>
                </c:pt>
                <c:pt idx="41283">
                  <c:v>412749.34</c:v>
                </c:pt>
                <c:pt idx="41284">
                  <c:v>412759.38</c:v>
                </c:pt>
                <c:pt idx="41285">
                  <c:v>412769.38</c:v>
                </c:pt>
                <c:pt idx="41286">
                  <c:v>412779.34</c:v>
                </c:pt>
                <c:pt idx="41287">
                  <c:v>412789.38</c:v>
                </c:pt>
                <c:pt idx="41288">
                  <c:v>412799.34</c:v>
                </c:pt>
                <c:pt idx="41289">
                  <c:v>412809.38</c:v>
                </c:pt>
                <c:pt idx="41290">
                  <c:v>412819.34</c:v>
                </c:pt>
                <c:pt idx="41291">
                  <c:v>412829.34</c:v>
                </c:pt>
                <c:pt idx="41292">
                  <c:v>412839.34</c:v>
                </c:pt>
                <c:pt idx="41293">
                  <c:v>412849.34</c:v>
                </c:pt>
                <c:pt idx="41294">
                  <c:v>412859.34</c:v>
                </c:pt>
                <c:pt idx="41295">
                  <c:v>412869.34</c:v>
                </c:pt>
                <c:pt idx="41296">
                  <c:v>412879.34</c:v>
                </c:pt>
                <c:pt idx="41297">
                  <c:v>412889.31</c:v>
                </c:pt>
                <c:pt idx="41298">
                  <c:v>412899.34</c:v>
                </c:pt>
                <c:pt idx="41299">
                  <c:v>412909.31</c:v>
                </c:pt>
                <c:pt idx="41300">
                  <c:v>412919.34</c:v>
                </c:pt>
                <c:pt idx="41301">
                  <c:v>412929.31</c:v>
                </c:pt>
                <c:pt idx="41302">
                  <c:v>412939.31</c:v>
                </c:pt>
                <c:pt idx="41303">
                  <c:v>412949.34</c:v>
                </c:pt>
                <c:pt idx="41304">
                  <c:v>412959.31</c:v>
                </c:pt>
                <c:pt idx="41305">
                  <c:v>412969.31</c:v>
                </c:pt>
                <c:pt idx="41306">
                  <c:v>412979.31</c:v>
                </c:pt>
                <c:pt idx="41307">
                  <c:v>412989.31</c:v>
                </c:pt>
                <c:pt idx="41308">
                  <c:v>412999.31</c:v>
                </c:pt>
                <c:pt idx="41309">
                  <c:v>413009.31</c:v>
                </c:pt>
                <c:pt idx="41310">
                  <c:v>413019.31</c:v>
                </c:pt>
                <c:pt idx="41311">
                  <c:v>413029.31</c:v>
                </c:pt>
                <c:pt idx="41312">
                  <c:v>413039.31</c:v>
                </c:pt>
                <c:pt idx="41313">
                  <c:v>413049.31</c:v>
                </c:pt>
                <c:pt idx="41314">
                  <c:v>413059.31</c:v>
                </c:pt>
                <c:pt idx="41315">
                  <c:v>413069.31</c:v>
                </c:pt>
                <c:pt idx="41316">
                  <c:v>413079.31</c:v>
                </c:pt>
                <c:pt idx="41317">
                  <c:v>413089.28000000003</c:v>
                </c:pt>
                <c:pt idx="41318">
                  <c:v>413099.31</c:v>
                </c:pt>
                <c:pt idx="41319">
                  <c:v>413109.28</c:v>
                </c:pt>
                <c:pt idx="41320">
                  <c:v>413119.31</c:v>
                </c:pt>
                <c:pt idx="41321">
                  <c:v>413129.28</c:v>
                </c:pt>
                <c:pt idx="41322">
                  <c:v>413139.28</c:v>
                </c:pt>
                <c:pt idx="41323">
                  <c:v>413149.31</c:v>
                </c:pt>
                <c:pt idx="41324">
                  <c:v>413159.28</c:v>
                </c:pt>
                <c:pt idx="41325">
                  <c:v>413169.28</c:v>
                </c:pt>
                <c:pt idx="41326">
                  <c:v>413179.28</c:v>
                </c:pt>
                <c:pt idx="41327">
                  <c:v>413189.28</c:v>
                </c:pt>
                <c:pt idx="41328">
                  <c:v>413199.25</c:v>
                </c:pt>
                <c:pt idx="41329">
                  <c:v>413209.28</c:v>
                </c:pt>
                <c:pt idx="41330">
                  <c:v>413219.25</c:v>
                </c:pt>
                <c:pt idx="41331">
                  <c:v>413229.28</c:v>
                </c:pt>
                <c:pt idx="41332">
                  <c:v>413239.25</c:v>
                </c:pt>
                <c:pt idx="41333">
                  <c:v>413249.25</c:v>
                </c:pt>
                <c:pt idx="41334">
                  <c:v>413259.28</c:v>
                </c:pt>
                <c:pt idx="41335">
                  <c:v>413269.25</c:v>
                </c:pt>
                <c:pt idx="41336">
                  <c:v>413279.25</c:v>
                </c:pt>
                <c:pt idx="41337">
                  <c:v>413289.25</c:v>
                </c:pt>
                <c:pt idx="41338">
                  <c:v>413299.25</c:v>
                </c:pt>
                <c:pt idx="41339">
                  <c:v>413309.25</c:v>
                </c:pt>
                <c:pt idx="41340">
                  <c:v>413319.25</c:v>
                </c:pt>
                <c:pt idx="41341">
                  <c:v>413329.25</c:v>
                </c:pt>
                <c:pt idx="41342">
                  <c:v>413339.25</c:v>
                </c:pt>
                <c:pt idx="41343">
                  <c:v>413349.25</c:v>
                </c:pt>
                <c:pt idx="41344">
                  <c:v>413359.25</c:v>
                </c:pt>
                <c:pt idx="41345">
                  <c:v>413369.25</c:v>
                </c:pt>
                <c:pt idx="41346">
                  <c:v>413379.25</c:v>
                </c:pt>
                <c:pt idx="41347">
                  <c:v>413389.25</c:v>
                </c:pt>
                <c:pt idx="41348">
                  <c:v>413399.25</c:v>
                </c:pt>
                <c:pt idx="41349">
                  <c:v>413409.25</c:v>
                </c:pt>
                <c:pt idx="41350">
                  <c:v>413419.22</c:v>
                </c:pt>
                <c:pt idx="41351">
                  <c:v>413429.25</c:v>
                </c:pt>
                <c:pt idx="41352">
                  <c:v>413439.22</c:v>
                </c:pt>
                <c:pt idx="41353">
                  <c:v>413449.22</c:v>
                </c:pt>
                <c:pt idx="41354">
                  <c:v>413459.25</c:v>
                </c:pt>
                <c:pt idx="41355">
                  <c:v>413469.22</c:v>
                </c:pt>
                <c:pt idx="41356">
                  <c:v>413479.25</c:v>
                </c:pt>
                <c:pt idx="41357">
                  <c:v>413489.22</c:v>
                </c:pt>
                <c:pt idx="41358">
                  <c:v>413499.22</c:v>
                </c:pt>
                <c:pt idx="41359">
                  <c:v>413509.22</c:v>
                </c:pt>
                <c:pt idx="41360">
                  <c:v>413519.22</c:v>
                </c:pt>
                <c:pt idx="41361">
                  <c:v>413529.19</c:v>
                </c:pt>
                <c:pt idx="41362">
                  <c:v>413539.22</c:v>
                </c:pt>
                <c:pt idx="41363">
                  <c:v>413549.22</c:v>
                </c:pt>
                <c:pt idx="41364">
                  <c:v>413559.19</c:v>
                </c:pt>
                <c:pt idx="41365">
                  <c:v>413569.22</c:v>
                </c:pt>
                <c:pt idx="41366">
                  <c:v>413579.19</c:v>
                </c:pt>
                <c:pt idx="41367">
                  <c:v>413589.22</c:v>
                </c:pt>
                <c:pt idx="41368">
                  <c:v>413599.19</c:v>
                </c:pt>
                <c:pt idx="41369">
                  <c:v>413609.19</c:v>
                </c:pt>
                <c:pt idx="41370">
                  <c:v>413619.19</c:v>
                </c:pt>
                <c:pt idx="41371">
                  <c:v>413629.19</c:v>
                </c:pt>
                <c:pt idx="41372">
                  <c:v>413639.19</c:v>
                </c:pt>
                <c:pt idx="41373">
                  <c:v>413649.19</c:v>
                </c:pt>
                <c:pt idx="41374">
                  <c:v>413659.19</c:v>
                </c:pt>
                <c:pt idx="41375">
                  <c:v>413669.19</c:v>
                </c:pt>
                <c:pt idx="41376">
                  <c:v>413679.19</c:v>
                </c:pt>
                <c:pt idx="41377">
                  <c:v>413689.19</c:v>
                </c:pt>
                <c:pt idx="41378">
                  <c:v>413699.19</c:v>
                </c:pt>
                <c:pt idx="41379">
                  <c:v>413709.19</c:v>
                </c:pt>
                <c:pt idx="41380">
                  <c:v>413719.19</c:v>
                </c:pt>
                <c:pt idx="41381">
                  <c:v>413729.16</c:v>
                </c:pt>
                <c:pt idx="41382">
                  <c:v>413739.19</c:v>
                </c:pt>
                <c:pt idx="41383">
                  <c:v>413749.19</c:v>
                </c:pt>
                <c:pt idx="41384">
                  <c:v>413759.16</c:v>
                </c:pt>
                <c:pt idx="41385">
                  <c:v>413769.19</c:v>
                </c:pt>
                <c:pt idx="41386">
                  <c:v>413779.16</c:v>
                </c:pt>
                <c:pt idx="41387">
                  <c:v>413789.19</c:v>
                </c:pt>
                <c:pt idx="41388">
                  <c:v>413799.16</c:v>
                </c:pt>
                <c:pt idx="41389">
                  <c:v>413809.16</c:v>
                </c:pt>
                <c:pt idx="41390">
                  <c:v>413819.16</c:v>
                </c:pt>
                <c:pt idx="41391">
                  <c:v>413829.16</c:v>
                </c:pt>
                <c:pt idx="41392">
                  <c:v>413839.13</c:v>
                </c:pt>
                <c:pt idx="41393">
                  <c:v>413849.16</c:v>
                </c:pt>
                <c:pt idx="41394">
                  <c:v>413859.16</c:v>
                </c:pt>
                <c:pt idx="41395">
                  <c:v>413869.16</c:v>
                </c:pt>
                <c:pt idx="41396">
                  <c:v>413879.16</c:v>
                </c:pt>
                <c:pt idx="41397">
                  <c:v>413889.13</c:v>
                </c:pt>
                <c:pt idx="41398">
                  <c:v>413899.16</c:v>
                </c:pt>
                <c:pt idx="41399">
                  <c:v>413909.13</c:v>
                </c:pt>
                <c:pt idx="41400">
                  <c:v>413919.13</c:v>
                </c:pt>
                <c:pt idx="41401">
                  <c:v>413929.13</c:v>
                </c:pt>
                <c:pt idx="41402">
                  <c:v>413939.13</c:v>
                </c:pt>
                <c:pt idx="41403">
                  <c:v>413949.16</c:v>
                </c:pt>
                <c:pt idx="41404">
                  <c:v>413959.13</c:v>
                </c:pt>
                <c:pt idx="41405">
                  <c:v>413969.13</c:v>
                </c:pt>
                <c:pt idx="41406">
                  <c:v>413979.13</c:v>
                </c:pt>
                <c:pt idx="41407">
                  <c:v>413989.13</c:v>
                </c:pt>
                <c:pt idx="41408">
                  <c:v>413999.13</c:v>
                </c:pt>
                <c:pt idx="41409">
                  <c:v>414009.13</c:v>
                </c:pt>
                <c:pt idx="41410">
                  <c:v>414019.13</c:v>
                </c:pt>
                <c:pt idx="41411">
                  <c:v>414029.13</c:v>
                </c:pt>
                <c:pt idx="41412">
                  <c:v>414039.09</c:v>
                </c:pt>
                <c:pt idx="41413">
                  <c:v>414049.13</c:v>
                </c:pt>
                <c:pt idx="41414">
                  <c:v>414059.13</c:v>
                </c:pt>
                <c:pt idx="41415">
                  <c:v>414069.13</c:v>
                </c:pt>
                <c:pt idx="41416">
                  <c:v>414079.13</c:v>
                </c:pt>
                <c:pt idx="41417">
                  <c:v>414089.09</c:v>
                </c:pt>
                <c:pt idx="41418">
                  <c:v>414099.13</c:v>
                </c:pt>
                <c:pt idx="41419">
                  <c:v>414109.09</c:v>
                </c:pt>
                <c:pt idx="41420">
                  <c:v>414119.09</c:v>
                </c:pt>
                <c:pt idx="41421">
                  <c:v>414129.09</c:v>
                </c:pt>
                <c:pt idx="41422">
                  <c:v>414139.09</c:v>
                </c:pt>
                <c:pt idx="41423">
                  <c:v>414149.13</c:v>
                </c:pt>
                <c:pt idx="41424">
                  <c:v>414159.09</c:v>
                </c:pt>
                <c:pt idx="41425">
                  <c:v>414169.09</c:v>
                </c:pt>
                <c:pt idx="41426">
                  <c:v>414179.09</c:v>
                </c:pt>
                <c:pt idx="41427">
                  <c:v>414189.09</c:v>
                </c:pt>
                <c:pt idx="41428">
                  <c:v>414199.06</c:v>
                </c:pt>
                <c:pt idx="41429">
                  <c:v>414209.09</c:v>
                </c:pt>
                <c:pt idx="41430">
                  <c:v>414219.06</c:v>
                </c:pt>
                <c:pt idx="41431">
                  <c:v>414229.06</c:v>
                </c:pt>
                <c:pt idx="41432">
                  <c:v>414239.06</c:v>
                </c:pt>
                <c:pt idx="41433">
                  <c:v>414249.06</c:v>
                </c:pt>
                <c:pt idx="41434">
                  <c:v>414259.09</c:v>
                </c:pt>
                <c:pt idx="41435">
                  <c:v>414269.06</c:v>
                </c:pt>
                <c:pt idx="41436">
                  <c:v>414279.06</c:v>
                </c:pt>
                <c:pt idx="41437">
                  <c:v>414289.06</c:v>
                </c:pt>
                <c:pt idx="41438">
                  <c:v>414299.06</c:v>
                </c:pt>
                <c:pt idx="41439">
                  <c:v>414309.06</c:v>
                </c:pt>
                <c:pt idx="41440">
                  <c:v>414319.06</c:v>
                </c:pt>
                <c:pt idx="41441">
                  <c:v>414329.06</c:v>
                </c:pt>
                <c:pt idx="41442">
                  <c:v>414339.06</c:v>
                </c:pt>
                <c:pt idx="41443">
                  <c:v>414349.03</c:v>
                </c:pt>
                <c:pt idx="41444">
                  <c:v>414359.06</c:v>
                </c:pt>
                <c:pt idx="41445">
                  <c:v>414369.06</c:v>
                </c:pt>
                <c:pt idx="41446">
                  <c:v>414379.06</c:v>
                </c:pt>
                <c:pt idx="41447">
                  <c:v>414389.06</c:v>
                </c:pt>
                <c:pt idx="41448">
                  <c:v>414399.03</c:v>
                </c:pt>
                <c:pt idx="41449">
                  <c:v>414409.06</c:v>
                </c:pt>
                <c:pt idx="41450">
                  <c:v>414419.03</c:v>
                </c:pt>
                <c:pt idx="41451">
                  <c:v>414429.03</c:v>
                </c:pt>
                <c:pt idx="41452">
                  <c:v>414439.03</c:v>
                </c:pt>
                <c:pt idx="41453">
                  <c:v>414449.03</c:v>
                </c:pt>
                <c:pt idx="41454">
                  <c:v>414459.06</c:v>
                </c:pt>
                <c:pt idx="41455">
                  <c:v>414469.03</c:v>
                </c:pt>
                <c:pt idx="41456">
                  <c:v>414479.03</c:v>
                </c:pt>
                <c:pt idx="41457">
                  <c:v>414489.03</c:v>
                </c:pt>
                <c:pt idx="41458">
                  <c:v>414499.03</c:v>
                </c:pt>
                <c:pt idx="41459">
                  <c:v>414509</c:v>
                </c:pt>
                <c:pt idx="41460">
                  <c:v>414519.03</c:v>
                </c:pt>
                <c:pt idx="41461">
                  <c:v>414529</c:v>
                </c:pt>
                <c:pt idx="41462">
                  <c:v>414539.03</c:v>
                </c:pt>
                <c:pt idx="41463">
                  <c:v>414549</c:v>
                </c:pt>
                <c:pt idx="41464">
                  <c:v>414559</c:v>
                </c:pt>
                <c:pt idx="41465">
                  <c:v>414569.03</c:v>
                </c:pt>
                <c:pt idx="41466">
                  <c:v>414579</c:v>
                </c:pt>
                <c:pt idx="41467">
                  <c:v>414589</c:v>
                </c:pt>
                <c:pt idx="41468">
                  <c:v>414599</c:v>
                </c:pt>
                <c:pt idx="41469">
                  <c:v>414609</c:v>
                </c:pt>
                <c:pt idx="41470">
                  <c:v>414619</c:v>
                </c:pt>
                <c:pt idx="41471">
                  <c:v>414629</c:v>
                </c:pt>
                <c:pt idx="41472">
                  <c:v>414639</c:v>
                </c:pt>
                <c:pt idx="41473">
                  <c:v>414649</c:v>
                </c:pt>
                <c:pt idx="41474">
                  <c:v>414659</c:v>
                </c:pt>
                <c:pt idx="41475">
                  <c:v>414669</c:v>
                </c:pt>
                <c:pt idx="41476">
                  <c:v>414679</c:v>
                </c:pt>
                <c:pt idx="41477">
                  <c:v>414689</c:v>
                </c:pt>
                <c:pt idx="41478">
                  <c:v>414699</c:v>
                </c:pt>
                <c:pt idx="41479">
                  <c:v>414708.97</c:v>
                </c:pt>
                <c:pt idx="41480">
                  <c:v>414719</c:v>
                </c:pt>
                <c:pt idx="41481">
                  <c:v>414728.97</c:v>
                </c:pt>
                <c:pt idx="41482">
                  <c:v>414739</c:v>
                </c:pt>
                <c:pt idx="41483">
                  <c:v>414748.97</c:v>
                </c:pt>
                <c:pt idx="41484">
                  <c:v>414758.97</c:v>
                </c:pt>
                <c:pt idx="41485">
                  <c:v>414769</c:v>
                </c:pt>
                <c:pt idx="41486">
                  <c:v>414778.97</c:v>
                </c:pt>
                <c:pt idx="41487">
                  <c:v>414788.97</c:v>
                </c:pt>
                <c:pt idx="41488">
                  <c:v>414798.97</c:v>
                </c:pt>
                <c:pt idx="41489">
                  <c:v>414808.97</c:v>
                </c:pt>
                <c:pt idx="41490">
                  <c:v>414818.94</c:v>
                </c:pt>
                <c:pt idx="41491">
                  <c:v>414828.97</c:v>
                </c:pt>
                <c:pt idx="41492">
                  <c:v>414838.94</c:v>
                </c:pt>
                <c:pt idx="41493">
                  <c:v>414848.97</c:v>
                </c:pt>
                <c:pt idx="41494">
                  <c:v>414858.97</c:v>
                </c:pt>
                <c:pt idx="41495">
                  <c:v>414868.94</c:v>
                </c:pt>
                <c:pt idx="41496">
                  <c:v>414878.97</c:v>
                </c:pt>
                <c:pt idx="41497">
                  <c:v>414888.94</c:v>
                </c:pt>
                <c:pt idx="41498">
                  <c:v>414898.94</c:v>
                </c:pt>
                <c:pt idx="41499">
                  <c:v>414908.94</c:v>
                </c:pt>
                <c:pt idx="41500">
                  <c:v>414918.94</c:v>
                </c:pt>
                <c:pt idx="41501">
                  <c:v>414928.94</c:v>
                </c:pt>
                <c:pt idx="41502">
                  <c:v>414938.94</c:v>
                </c:pt>
                <c:pt idx="41503">
                  <c:v>414948.94</c:v>
                </c:pt>
                <c:pt idx="41504">
                  <c:v>414958.94</c:v>
                </c:pt>
                <c:pt idx="41505">
                  <c:v>414968.94</c:v>
                </c:pt>
                <c:pt idx="41506">
                  <c:v>414978.94</c:v>
                </c:pt>
                <c:pt idx="41507">
                  <c:v>414988.94</c:v>
                </c:pt>
                <c:pt idx="41508">
                  <c:v>414998.94</c:v>
                </c:pt>
                <c:pt idx="41509">
                  <c:v>415008.94</c:v>
                </c:pt>
                <c:pt idx="41510">
                  <c:v>415018.91</c:v>
                </c:pt>
                <c:pt idx="41511">
                  <c:v>415028.94</c:v>
                </c:pt>
                <c:pt idx="41512">
                  <c:v>415038.91</c:v>
                </c:pt>
                <c:pt idx="41513">
                  <c:v>415048.94</c:v>
                </c:pt>
                <c:pt idx="41514">
                  <c:v>415058.94</c:v>
                </c:pt>
                <c:pt idx="41515">
                  <c:v>415068.91</c:v>
                </c:pt>
                <c:pt idx="41516">
                  <c:v>415078.94</c:v>
                </c:pt>
                <c:pt idx="41517">
                  <c:v>415088.91</c:v>
                </c:pt>
                <c:pt idx="41518">
                  <c:v>415098.91</c:v>
                </c:pt>
                <c:pt idx="41519">
                  <c:v>415108.91</c:v>
                </c:pt>
                <c:pt idx="41520">
                  <c:v>415118.91</c:v>
                </c:pt>
                <c:pt idx="41521">
                  <c:v>415128.91</c:v>
                </c:pt>
                <c:pt idx="41522">
                  <c:v>415138.91</c:v>
                </c:pt>
                <c:pt idx="41523">
                  <c:v>415148.88</c:v>
                </c:pt>
                <c:pt idx="41524">
                  <c:v>415158.91</c:v>
                </c:pt>
                <c:pt idx="41525">
                  <c:v>415168.91</c:v>
                </c:pt>
                <c:pt idx="41526">
                  <c:v>415178.88</c:v>
                </c:pt>
                <c:pt idx="41527">
                  <c:v>415188.91</c:v>
                </c:pt>
                <c:pt idx="41528">
                  <c:v>415198.88</c:v>
                </c:pt>
                <c:pt idx="41529">
                  <c:v>415208.91</c:v>
                </c:pt>
                <c:pt idx="41530">
                  <c:v>415218.88</c:v>
                </c:pt>
                <c:pt idx="41531">
                  <c:v>415228.88</c:v>
                </c:pt>
                <c:pt idx="41532">
                  <c:v>415238.88</c:v>
                </c:pt>
                <c:pt idx="41533">
                  <c:v>415248.88</c:v>
                </c:pt>
                <c:pt idx="41534">
                  <c:v>415258.88</c:v>
                </c:pt>
                <c:pt idx="41535">
                  <c:v>415268.88</c:v>
                </c:pt>
                <c:pt idx="41536">
                  <c:v>415278.88</c:v>
                </c:pt>
                <c:pt idx="41537">
                  <c:v>415288.88</c:v>
                </c:pt>
                <c:pt idx="41538">
                  <c:v>415298.88</c:v>
                </c:pt>
                <c:pt idx="41539">
                  <c:v>415308.88</c:v>
                </c:pt>
                <c:pt idx="41540">
                  <c:v>415318.88</c:v>
                </c:pt>
                <c:pt idx="41541">
                  <c:v>415328.88</c:v>
                </c:pt>
                <c:pt idx="41542">
                  <c:v>415338.88</c:v>
                </c:pt>
                <c:pt idx="41543">
                  <c:v>415348.84</c:v>
                </c:pt>
                <c:pt idx="41544">
                  <c:v>415358.88</c:v>
                </c:pt>
                <c:pt idx="41545">
                  <c:v>415368.88</c:v>
                </c:pt>
                <c:pt idx="41546">
                  <c:v>415378.84</c:v>
                </c:pt>
                <c:pt idx="41547">
                  <c:v>415388.88</c:v>
                </c:pt>
                <c:pt idx="41548">
                  <c:v>415398.84</c:v>
                </c:pt>
                <c:pt idx="41549">
                  <c:v>415408.88</c:v>
                </c:pt>
                <c:pt idx="41550">
                  <c:v>415418.84</c:v>
                </c:pt>
                <c:pt idx="41551">
                  <c:v>415428.84</c:v>
                </c:pt>
                <c:pt idx="41552">
                  <c:v>415438.84</c:v>
                </c:pt>
                <c:pt idx="41553">
                  <c:v>415448.84</c:v>
                </c:pt>
                <c:pt idx="41554">
                  <c:v>415458.84</c:v>
                </c:pt>
                <c:pt idx="41555">
                  <c:v>415468.84</c:v>
                </c:pt>
                <c:pt idx="41556">
                  <c:v>415478.84</c:v>
                </c:pt>
                <c:pt idx="41557">
                  <c:v>415488.81</c:v>
                </c:pt>
                <c:pt idx="41558">
                  <c:v>415498.84</c:v>
                </c:pt>
                <c:pt idx="41559">
                  <c:v>415508.81</c:v>
                </c:pt>
                <c:pt idx="41560">
                  <c:v>415518.84</c:v>
                </c:pt>
                <c:pt idx="41561">
                  <c:v>415528.81</c:v>
                </c:pt>
                <c:pt idx="41562">
                  <c:v>415538.81</c:v>
                </c:pt>
                <c:pt idx="41563">
                  <c:v>415548.81</c:v>
                </c:pt>
                <c:pt idx="41564">
                  <c:v>415558.81</c:v>
                </c:pt>
                <c:pt idx="41565">
                  <c:v>415568.81</c:v>
                </c:pt>
                <c:pt idx="41566">
                  <c:v>415578.81</c:v>
                </c:pt>
                <c:pt idx="41567">
                  <c:v>415588.81</c:v>
                </c:pt>
                <c:pt idx="41568">
                  <c:v>415598.81</c:v>
                </c:pt>
                <c:pt idx="41569">
                  <c:v>415608.81</c:v>
                </c:pt>
                <c:pt idx="41570">
                  <c:v>415618.81</c:v>
                </c:pt>
                <c:pt idx="41571">
                  <c:v>415628.81</c:v>
                </c:pt>
                <c:pt idx="41572">
                  <c:v>415638.81</c:v>
                </c:pt>
                <c:pt idx="41573">
                  <c:v>415648.81</c:v>
                </c:pt>
                <c:pt idx="41574">
                  <c:v>415658.81</c:v>
                </c:pt>
                <c:pt idx="41575">
                  <c:v>415668.81</c:v>
                </c:pt>
                <c:pt idx="41576">
                  <c:v>415678.81</c:v>
                </c:pt>
                <c:pt idx="41577">
                  <c:v>415688.78</c:v>
                </c:pt>
                <c:pt idx="41578">
                  <c:v>415698.81</c:v>
                </c:pt>
                <c:pt idx="41579">
                  <c:v>415708.78</c:v>
                </c:pt>
                <c:pt idx="41580">
                  <c:v>415718.81</c:v>
                </c:pt>
                <c:pt idx="41581">
                  <c:v>415728.78</c:v>
                </c:pt>
                <c:pt idx="41582">
                  <c:v>415738.78</c:v>
                </c:pt>
                <c:pt idx="41583">
                  <c:v>415748.78</c:v>
                </c:pt>
                <c:pt idx="41584">
                  <c:v>415758.78</c:v>
                </c:pt>
                <c:pt idx="41585">
                  <c:v>415768.78</c:v>
                </c:pt>
                <c:pt idx="41586">
                  <c:v>415778.78</c:v>
                </c:pt>
                <c:pt idx="41587">
                  <c:v>415788.78</c:v>
                </c:pt>
                <c:pt idx="41588">
                  <c:v>415798.78</c:v>
                </c:pt>
                <c:pt idx="41589">
                  <c:v>415808.78</c:v>
                </c:pt>
                <c:pt idx="41590">
                  <c:v>415818.75</c:v>
                </c:pt>
                <c:pt idx="41591">
                  <c:v>415828.78</c:v>
                </c:pt>
                <c:pt idx="41592">
                  <c:v>415838.75</c:v>
                </c:pt>
                <c:pt idx="41593">
                  <c:v>415848.75</c:v>
                </c:pt>
                <c:pt idx="41594">
                  <c:v>415858.78</c:v>
                </c:pt>
                <c:pt idx="41595">
                  <c:v>415868.75</c:v>
                </c:pt>
                <c:pt idx="41596">
                  <c:v>415878.78</c:v>
                </c:pt>
                <c:pt idx="41597">
                  <c:v>415888.75</c:v>
                </c:pt>
                <c:pt idx="41598">
                  <c:v>415898.75</c:v>
                </c:pt>
                <c:pt idx="41599">
                  <c:v>415908.75</c:v>
                </c:pt>
                <c:pt idx="41600">
                  <c:v>415918.75</c:v>
                </c:pt>
                <c:pt idx="41601">
                  <c:v>415928.75</c:v>
                </c:pt>
                <c:pt idx="41602">
                  <c:v>415938.75</c:v>
                </c:pt>
                <c:pt idx="41603">
                  <c:v>415948.75</c:v>
                </c:pt>
                <c:pt idx="41604">
                  <c:v>415958.75</c:v>
                </c:pt>
                <c:pt idx="41605">
                  <c:v>415968.75</c:v>
                </c:pt>
                <c:pt idx="41606">
                  <c:v>415978.75</c:v>
                </c:pt>
                <c:pt idx="41607">
                  <c:v>415988.75</c:v>
                </c:pt>
                <c:pt idx="41608">
                  <c:v>415998.75</c:v>
                </c:pt>
                <c:pt idx="41609">
                  <c:v>416008.75</c:v>
                </c:pt>
                <c:pt idx="41610">
                  <c:v>416018.72</c:v>
                </c:pt>
                <c:pt idx="41611">
                  <c:v>416028.75</c:v>
                </c:pt>
                <c:pt idx="41612">
                  <c:v>416038.72</c:v>
                </c:pt>
                <c:pt idx="41613">
                  <c:v>416048.72</c:v>
                </c:pt>
                <c:pt idx="41614">
                  <c:v>416058.75</c:v>
                </c:pt>
                <c:pt idx="41615">
                  <c:v>416068.72</c:v>
                </c:pt>
                <c:pt idx="41616">
                  <c:v>416078.75</c:v>
                </c:pt>
                <c:pt idx="41617">
                  <c:v>416088.72</c:v>
                </c:pt>
                <c:pt idx="41618">
                  <c:v>416098.72</c:v>
                </c:pt>
                <c:pt idx="41619">
                  <c:v>416108.72</c:v>
                </c:pt>
                <c:pt idx="41620">
                  <c:v>416118.72</c:v>
                </c:pt>
                <c:pt idx="41621">
                  <c:v>416128.69</c:v>
                </c:pt>
                <c:pt idx="41622">
                  <c:v>416138.72</c:v>
                </c:pt>
                <c:pt idx="41623">
                  <c:v>416148.69</c:v>
                </c:pt>
                <c:pt idx="41624">
                  <c:v>416158.69</c:v>
                </c:pt>
                <c:pt idx="41625">
                  <c:v>416168.72</c:v>
                </c:pt>
                <c:pt idx="41626">
                  <c:v>416178.69</c:v>
                </c:pt>
                <c:pt idx="41627">
                  <c:v>416188.72</c:v>
                </c:pt>
                <c:pt idx="41628">
                  <c:v>416198.69</c:v>
                </c:pt>
                <c:pt idx="41629">
                  <c:v>416208.69</c:v>
                </c:pt>
                <c:pt idx="41630">
                  <c:v>416218.69</c:v>
                </c:pt>
                <c:pt idx="41631">
                  <c:v>416228.69</c:v>
                </c:pt>
                <c:pt idx="41632">
                  <c:v>416238.69</c:v>
                </c:pt>
                <c:pt idx="41633">
                  <c:v>416248.69</c:v>
                </c:pt>
                <c:pt idx="41634">
                  <c:v>416258.69</c:v>
                </c:pt>
                <c:pt idx="41635">
                  <c:v>416268.69</c:v>
                </c:pt>
                <c:pt idx="41636">
                  <c:v>416278.69</c:v>
                </c:pt>
                <c:pt idx="41637">
                  <c:v>416288.69</c:v>
                </c:pt>
                <c:pt idx="41638">
                  <c:v>416298.69</c:v>
                </c:pt>
                <c:pt idx="41639">
                  <c:v>416308.69</c:v>
                </c:pt>
                <c:pt idx="41640">
                  <c:v>416318.69</c:v>
                </c:pt>
                <c:pt idx="41641">
                  <c:v>416328.66</c:v>
                </c:pt>
                <c:pt idx="41642">
                  <c:v>416338.69</c:v>
                </c:pt>
                <c:pt idx="41643">
                  <c:v>416348.66</c:v>
                </c:pt>
                <c:pt idx="41644">
                  <c:v>416358.66</c:v>
                </c:pt>
                <c:pt idx="41645">
                  <c:v>416368.69</c:v>
                </c:pt>
                <c:pt idx="41646">
                  <c:v>416378.66</c:v>
                </c:pt>
                <c:pt idx="41647">
                  <c:v>416388.69</c:v>
                </c:pt>
                <c:pt idx="41648">
                  <c:v>416398.66</c:v>
                </c:pt>
                <c:pt idx="41649">
                  <c:v>416408.66</c:v>
                </c:pt>
                <c:pt idx="41650">
                  <c:v>416418.66</c:v>
                </c:pt>
                <c:pt idx="41651">
                  <c:v>416428.66</c:v>
                </c:pt>
                <c:pt idx="41652">
                  <c:v>416438.63</c:v>
                </c:pt>
                <c:pt idx="41653">
                  <c:v>416448.66</c:v>
                </c:pt>
                <c:pt idx="41654">
                  <c:v>416458.63</c:v>
                </c:pt>
                <c:pt idx="41655">
                  <c:v>416468.66</c:v>
                </c:pt>
                <c:pt idx="41656">
                  <c:v>416478.66</c:v>
                </c:pt>
                <c:pt idx="41657">
                  <c:v>416488.63</c:v>
                </c:pt>
                <c:pt idx="41658">
                  <c:v>416498.66</c:v>
                </c:pt>
                <c:pt idx="41659">
                  <c:v>416508.63</c:v>
                </c:pt>
                <c:pt idx="41660">
                  <c:v>416518.63</c:v>
                </c:pt>
                <c:pt idx="41661">
                  <c:v>416528.63</c:v>
                </c:pt>
                <c:pt idx="41662">
                  <c:v>416538.63</c:v>
                </c:pt>
                <c:pt idx="41663">
                  <c:v>416548.63</c:v>
                </c:pt>
                <c:pt idx="41664">
                  <c:v>416558.63</c:v>
                </c:pt>
                <c:pt idx="41665">
                  <c:v>416568.63</c:v>
                </c:pt>
                <c:pt idx="41666">
                  <c:v>416578.63</c:v>
                </c:pt>
                <c:pt idx="41667">
                  <c:v>416588.63</c:v>
                </c:pt>
                <c:pt idx="41668">
                  <c:v>416598.63</c:v>
                </c:pt>
                <c:pt idx="41669">
                  <c:v>416608.63</c:v>
                </c:pt>
                <c:pt idx="41670">
                  <c:v>416618.63</c:v>
                </c:pt>
                <c:pt idx="41671">
                  <c:v>416628.63</c:v>
                </c:pt>
                <c:pt idx="41672">
                  <c:v>416638.59</c:v>
                </c:pt>
                <c:pt idx="41673">
                  <c:v>416648.63</c:v>
                </c:pt>
                <c:pt idx="41674">
                  <c:v>416658.59</c:v>
                </c:pt>
                <c:pt idx="41675">
                  <c:v>416668.63</c:v>
                </c:pt>
                <c:pt idx="41676">
                  <c:v>416678.63</c:v>
                </c:pt>
                <c:pt idx="41677">
                  <c:v>416688.59</c:v>
                </c:pt>
                <c:pt idx="41678">
                  <c:v>416698.63</c:v>
                </c:pt>
                <c:pt idx="41679">
                  <c:v>416708.59</c:v>
                </c:pt>
                <c:pt idx="41680">
                  <c:v>416718.59</c:v>
                </c:pt>
                <c:pt idx="41681">
                  <c:v>416728.59</c:v>
                </c:pt>
                <c:pt idx="41682">
                  <c:v>416738.59</c:v>
                </c:pt>
                <c:pt idx="41683">
                  <c:v>416748.56</c:v>
                </c:pt>
                <c:pt idx="41684">
                  <c:v>416758.59</c:v>
                </c:pt>
                <c:pt idx="41685">
                  <c:v>416768.59</c:v>
                </c:pt>
                <c:pt idx="41686">
                  <c:v>416778.59</c:v>
                </c:pt>
                <c:pt idx="41687">
                  <c:v>416788.59</c:v>
                </c:pt>
                <c:pt idx="41688">
                  <c:v>416798.56</c:v>
                </c:pt>
                <c:pt idx="41689">
                  <c:v>416808.59</c:v>
                </c:pt>
                <c:pt idx="41690">
                  <c:v>416818.56</c:v>
                </c:pt>
                <c:pt idx="41691">
                  <c:v>416828.56</c:v>
                </c:pt>
                <c:pt idx="41692">
                  <c:v>416838.56</c:v>
                </c:pt>
                <c:pt idx="41693">
                  <c:v>416848.56</c:v>
                </c:pt>
                <c:pt idx="41694">
                  <c:v>416858.56</c:v>
                </c:pt>
                <c:pt idx="41695">
                  <c:v>416868.56</c:v>
                </c:pt>
                <c:pt idx="41696">
                  <c:v>416878.56</c:v>
                </c:pt>
                <c:pt idx="41697">
                  <c:v>416888.56</c:v>
                </c:pt>
                <c:pt idx="41698">
                  <c:v>416898.56</c:v>
                </c:pt>
                <c:pt idx="41699">
                  <c:v>416908.56</c:v>
                </c:pt>
                <c:pt idx="41700">
                  <c:v>416918.56</c:v>
                </c:pt>
                <c:pt idx="41701">
                  <c:v>416928.56</c:v>
                </c:pt>
                <c:pt idx="41702">
                  <c:v>416938.56</c:v>
                </c:pt>
                <c:pt idx="41703">
                  <c:v>416948.56</c:v>
                </c:pt>
                <c:pt idx="41704">
                  <c:v>416958.56</c:v>
                </c:pt>
                <c:pt idx="41705">
                  <c:v>416968.56</c:v>
                </c:pt>
                <c:pt idx="41706">
                  <c:v>416978.56</c:v>
                </c:pt>
                <c:pt idx="41707">
                  <c:v>416988.56</c:v>
                </c:pt>
                <c:pt idx="41708">
                  <c:v>416998.53</c:v>
                </c:pt>
                <c:pt idx="41709">
                  <c:v>417008.56</c:v>
                </c:pt>
                <c:pt idx="41710">
                  <c:v>417018.53</c:v>
                </c:pt>
                <c:pt idx="41711">
                  <c:v>417028.56</c:v>
                </c:pt>
                <c:pt idx="41712">
                  <c:v>417038.53</c:v>
                </c:pt>
                <c:pt idx="41713">
                  <c:v>417048.53</c:v>
                </c:pt>
                <c:pt idx="41714">
                  <c:v>417058.53</c:v>
                </c:pt>
                <c:pt idx="41715">
                  <c:v>417068.53</c:v>
                </c:pt>
                <c:pt idx="41716">
                  <c:v>417078.53</c:v>
                </c:pt>
                <c:pt idx="41717">
                  <c:v>417088.53</c:v>
                </c:pt>
                <c:pt idx="41718">
                  <c:v>417098.53</c:v>
                </c:pt>
                <c:pt idx="41719">
                  <c:v>417108.5</c:v>
                </c:pt>
                <c:pt idx="41720">
                  <c:v>417118.53</c:v>
                </c:pt>
                <c:pt idx="41721">
                  <c:v>417128.5</c:v>
                </c:pt>
                <c:pt idx="41722">
                  <c:v>417138.53</c:v>
                </c:pt>
                <c:pt idx="41723">
                  <c:v>417148.5</c:v>
                </c:pt>
                <c:pt idx="41724">
                  <c:v>417158.5</c:v>
                </c:pt>
                <c:pt idx="41725">
                  <c:v>417168.53</c:v>
                </c:pt>
                <c:pt idx="41726">
                  <c:v>417178.5</c:v>
                </c:pt>
                <c:pt idx="41727">
                  <c:v>417188.5</c:v>
                </c:pt>
                <c:pt idx="41728">
                  <c:v>417198.5</c:v>
                </c:pt>
                <c:pt idx="41729">
                  <c:v>417208.5</c:v>
                </c:pt>
                <c:pt idx="41730">
                  <c:v>417218.5</c:v>
                </c:pt>
                <c:pt idx="41731">
                  <c:v>417228.5</c:v>
                </c:pt>
                <c:pt idx="41732">
                  <c:v>417238.5</c:v>
                </c:pt>
                <c:pt idx="41733">
                  <c:v>417248.5</c:v>
                </c:pt>
                <c:pt idx="41734">
                  <c:v>417258.5</c:v>
                </c:pt>
                <c:pt idx="41735">
                  <c:v>417268.5</c:v>
                </c:pt>
                <c:pt idx="41736">
                  <c:v>417278.5</c:v>
                </c:pt>
                <c:pt idx="41737">
                  <c:v>417288.5</c:v>
                </c:pt>
                <c:pt idx="41738">
                  <c:v>417298.5</c:v>
                </c:pt>
                <c:pt idx="41739">
                  <c:v>417308.47</c:v>
                </c:pt>
                <c:pt idx="41740">
                  <c:v>417318.5</c:v>
                </c:pt>
                <c:pt idx="41741">
                  <c:v>417328.47</c:v>
                </c:pt>
                <c:pt idx="41742">
                  <c:v>417338.5</c:v>
                </c:pt>
                <c:pt idx="41743">
                  <c:v>417348.47</c:v>
                </c:pt>
                <c:pt idx="41744">
                  <c:v>417358.47</c:v>
                </c:pt>
                <c:pt idx="41745">
                  <c:v>417368.47</c:v>
                </c:pt>
                <c:pt idx="41746">
                  <c:v>417378.47</c:v>
                </c:pt>
                <c:pt idx="41747">
                  <c:v>417388.47</c:v>
                </c:pt>
                <c:pt idx="41748">
                  <c:v>417398.47</c:v>
                </c:pt>
                <c:pt idx="41749">
                  <c:v>417408.47</c:v>
                </c:pt>
                <c:pt idx="41750">
                  <c:v>417418.44</c:v>
                </c:pt>
                <c:pt idx="41751">
                  <c:v>417428.47</c:v>
                </c:pt>
                <c:pt idx="41752">
                  <c:v>417438.44</c:v>
                </c:pt>
                <c:pt idx="41753">
                  <c:v>417448.47</c:v>
                </c:pt>
                <c:pt idx="41754">
                  <c:v>417458.44</c:v>
                </c:pt>
                <c:pt idx="41755">
                  <c:v>417468.44</c:v>
                </c:pt>
                <c:pt idx="41756">
                  <c:v>417478.47</c:v>
                </c:pt>
                <c:pt idx="41757">
                  <c:v>417488.44</c:v>
                </c:pt>
                <c:pt idx="41758">
                  <c:v>417498.44</c:v>
                </c:pt>
                <c:pt idx="41759">
                  <c:v>417508.44</c:v>
                </c:pt>
                <c:pt idx="41760">
                  <c:v>417518.44</c:v>
                </c:pt>
                <c:pt idx="41761">
                  <c:v>417528.44</c:v>
                </c:pt>
                <c:pt idx="41762">
                  <c:v>417538.44</c:v>
                </c:pt>
                <c:pt idx="41763">
                  <c:v>417548.44</c:v>
                </c:pt>
                <c:pt idx="41764">
                  <c:v>417558.44</c:v>
                </c:pt>
                <c:pt idx="41765">
                  <c:v>417568.44</c:v>
                </c:pt>
                <c:pt idx="41766">
                  <c:v>417578.44</c:v>
                </c:pt>
                <c:pt idx="41767">
                  <c:v>417588.44</c:v>
                </c:pt>
                <c:pt idx="41768">
                  <c:v>417598.44</c:v>
                </c:pt>
                <c:pt idx="41769">
                  <c:v>417608.44</c:v>
                </c:pt>
                <c:pt idx="41770">
                  <c:v>417618.44</c:v>
                </c:pt>
                <c:pt idx="41771">
                  <c:v>417628.44</c:v>
                </c:pt>
                <c:pt idx="41772">
                  <c:v>417638.41</c:v>
                </c:pt>
                <c:pt idx="41773">
                  <c:v>417648.44</c:v>
                </c:pt>
                <c:pt idx="41774">
                  <c:v>417658.41</c:v>
                </c:pt>
                <c:pt idx="41775">
                  <c:v>417668.41</c:v>
                </c:pt>
                <c:pt idx="41776">
                  <c:v>417678.44</c:v>
                </c:pt>
                <c:pt idx="41777">
                  <c:v>417688.41</c:v>
                </c:pt>
                <c:pt idx="41778">
                  <c:v>417698.44</c:v>
                </c:pt>
                <c:pt idx="41779">
                  <c:v>417708.41</c:v>
                </c:pt>
                <c:pt idx="41780">
                  <c:v>417718.41</c:v>
                </c:pt>
                <c:pt idx="41781">
                  <c:v>417728.41</c:v>
                </c:pt>
                <c:pt idx="41782">
                  <c:v>417738.41</c:v>
                </c:pt>
                <c:pt idx="41783">
                  <c:v>417748.38</c:v>
                </c:pt>
                <c:pt idx="41784">
                  <c:v>417758.41</c:v>
                </c:pt>
                <c:pt idx="41785">
                  <c:v>417768.38</c:v>
                </c:pt>
                <c:pt idx="41786">
                  <c:v>417778.38</c:v>
                </c:pt>
                <c:pt idx="41787">
                  <c:v>417788.41</c:v>
                </c:pt>
                <c:pt idx="41788">
                  <c:v>417798.38</c:v>
                </c:pt>
                <c:pt idx="41789">
                  <c:v>417808.41</c:v>
                </c:pt>
                <c:pt idx="41790">
                  <c:v>417818.38</c:v>
                </c:pt>
                <c:pt idx="41791">
                  <c:v>417828.38</c:v>
                </c:pt>
                <c:pt idx="41792">
                  <c:v>417838.38</c:v>
                </c:pt>
                <c:pt idx="41793">
                  <c:v>417848.38</c:v>
                </c:pt>
                <c:pt idx="41794">
                  <c:v>417858.38</c:v>
                </c:pt>
                <c:pt idx="41795">
                  <c:v>417868.38</c:v>
                </c:pt>
                <c:pt idx="41796">
                  <c:v>417878.38</c:v>
                </c:pt>
                <c:pt idx="41797">
                  <c:v>417888.38</c:v>
                </c:pt>
                <c:pt idx="41798">
                  <c:v>417898.38</c:v>
                </c:pt>
                <c:pt idx="41799">
                  <c:v>417908.38</c:v>
                </c:pt>
                <c:pt idx="41800">
                  <c:v>417918.38</c:v>
                </c:pt>
                <c:pt idx="41801">
                  <c:v>417928.38</c:v>
                </c:pt>
                <c:pt idx="41802">
                  <c:v>417938.38</c:v>
                </c:pt>
                <c:pt idx="41803">
                  <c:v>417948.34</c:v>
                </c:pt>
                <c:pt idx="41804">
                  <c:v>417958.38</c:v>
                </c:pt>
                <c:pt idx="41805">
                  <c:v>417968.34</c:v>
                </c:pt>
                <c:pt idx="41806">
                  <c:v>417978.34</c:v>
                </c:pt>
                <c:pt idx="41807">
                  <c:v>417988.38</c:v>
                </c:pt>
                <c:pt idx="41808">
                  <c:v>417998.34</c:v>
                </c:pt>
                <c:pt idx="41809">
                  <c:v>418008.38</c:v>
                </c:pt>
                <c:pt idx="41810">
                  <c:v>418018.34</c:v>
                </c:pt>
                <c:pt idx="41811">
                  <c:v>418028.34</c:v>
                </c:pt>
                <c:pt idx="41812">
                  <c:v>418038.34</c:v>
                </c:pt>
                <c:pt idx="41813">
                  <c:v>418048.34</c:v>
                </c:pt>
                <c:pt idx="41814">
                  <c:v>418058.31</c:v>
                </c:pt>
                <c:pt idx="41815">
                  <c:v>418068.34</c:v>
                </c:pt>
                <c:pt idx="41816">
                  <c:v>418078.34</c:v>
                </c:pt>
                <c:pt idx="41817">
                  <c:v>418088.31</c:v>
                </c:pt>
                <c:pt idx="41818">
                  <c:v>418098.34</c:v>
                </c:pt>
                <c:pt idx="41819">
                  <c:v>418108.31</c:v>
                </c:pt>
                <c:pt idx="41820">
                  <c:v>418118.34</c:v>
                </c:pt>
                <c:pt idx="41821">
                  <c:v>418128.31</c:v>
                </c:pt>
                <c:pt idx="41822">
                  <c:v>418138.31</c:v>
                </c:pt>
                <c:pt idx="41823">
                  <c:v>418148.31</c:v>
                </c:pt>
                <c:pt idx="41824">
                  <c:v>418158.31</c:v>
                </c:pt>
                <c:pt idx="41825">
                  <c:v>418168.31</c:v>
                </c:pt>
                <c:pt idx="41826">
                  <c:v>418178.31</c:v>
                </c:pt>
                <c:pt idx="41827">
                  <c:v>418188.31</c:v>
                </c:pt>
                <c:pt idx="41828">
                  <c:v>418198.31</c:v>
                </c:pt>
                <c:pt idx="41829">
                  <c:v>418208.31</c:v>
                </c:pt>
                <c:pt idx="41830">
                  <c:v>418218.31</c:v>
                </c:pt>
                <c:pt idx="41831">
                  <c:v>418228.31</c:v>
                </c:pt>
                <c:pt idx="41832">
                  <c:v>418238.31</c:v>
                </c:pt>
                <c:pt idx="41833">
                  <c:v>418248.31</c:v>
                </c:pt>
                <c:pt idx="41834">
                  <c:v>418258.28</c:v>
                </c:pt>
                <c:pt idx="41835">
                  <c:v>418268.31</c:v>
                </c:pt>
                <c:pt idx="41836">
                  <c:v>418278.28</c:v>
                </c:pt>
                <c:pt idx="41837">
                  <c:v>418288.31</c:v>
                </c:pt>
                <c:pt idx="41838">
                  <c:v>418298.31</c:v>
                </c:pt>
                <c:pt idx="41839">
                  <c:v>418308.28</c:v>
                </c:pt>
                <c:pt idx="41840">
                  <c:v>418318.31</c:v>
                </c:pt>
                <c:pt idx="41841">
                  <c:v>418328.28</c:v>
                </c:pt>
                <c:pt idx="41842">
                  <c:v>418338.28</c:v>
                </c:pt>
                <c:pt idx="41843">
                  <c:v>418348.28</c:v>
                </c:pt>
                <c:pt idx="41844">
                  <c:v>418358.28</c:v>
                </c:pt>
                <c:pt idx="41845">
                  <c:v>418368.25</c:v>
                </c:pt>
                <c:pt idx="41846">
                  <c:v>418378.28</c:v>
                </c:pt>
                <c:pt idx="41847">
                  <c:v>418388.28</c:v>
                </c:pt>
                <c:pt idx="41848">
                  <c:v>418398.28</c:v>
                </c:pt>
                <c:pt idx="41849">
                  <c:v>418408.28</c:v>
                </c:pt>
                <c:pt idx="41850">
                  <c:v>418418.25</c:v>
                </c:pt>
                <c:pt idx="41851">
                  <c:v>418428.28</c:v>
                </c:pt>
                <c:pt idx="41852">
                  <c:v>418438.25</c:v>
                </c:pt>
                <c:pt idx="41853">
                  <c:v>418448.25</c:v>
                </c:pt>
                <c:pt idx="41854">
                  <c:v>418458.25</c:v>
                </c:pt>
                <c:pt idx="41855">
                  <c:v>418468.25</c:v>
                </c:pt>
                <c:pt idx="41856">
                  <c:v>418478.25</c:v>
                </c:pt>
                <c:pt idx="41857">
                  <c:v>418488.25</c:v>
                </c:pt>
                <c:pt idx="41858">
                  <c:v>418498.25</c:v>
                </c:pt>
                <c:pt idx="41859">
                  <c:v>418508.25</c:v>
                </c:pt>
                <c:pt idx="41860">
                  <c:v>418518.25</c:v>
                </c:pt>
                <c:pt idx="41861">
                  <c:v>418528.25</c:v>
                </c:pt>
                <c:pt idx="41862">
                  <c:v>418538.25</c:v>
                </c:pt>
                <c:pt idx="41863">
                  <c:v>418548.25</c:v>
                </c:pt>
                <c:pt idx="41864">
                  <c:v>418558.25</c:v>
                </c:pt>
                <c:pt idx="41865">
                  <c:v>418568.22</c:v>
                </c:pt>
                <c:pt idx="41866">
                  <c:v>418578.25</c:v>
                </c:pt>
                <c:pt idx="41867">
                  <c:v>418588.25</c:v>
                </c:pt>
                <c:pt idx="41868">
                  <c:v>418598.25</c:v>
                </c:pt>
                <c:pt idx="41869">
                  <c:v>418608.25</c:v>
                </c:pt>
                <c:pt idx="41870">
                  <c:v>418618.22</c:v>
                </c:pt>
                <c:pt idx="41871">
                  <c:v>418628.25</c:v>
                </c:pt>
                <c:pt idx="41872">
                  <c:v>418638.22</c:v>
                </c:pt>
                <c:pt idx="41873">
                  <c:v>418648.22</c:v>
                </c:pt>
                <c:pt idx="41874">
                  <c:v>418658.22</c:v>
                </c:pt>
                <c:pt idx="41875">
                  <c:v>418668.22</c:v>
                </c:pt>
                <c:pt idx="41876">
                  <c:v>418678.19</c:v>
                </c:pt>
                <c:pt idx="41877">
                  <c:v>418688.22</c:v>
                </c:pt>
                <c:pt idx="41878">
                  <c:v>418698.22</c:v>
                </c:pt>
                <c:pt idx="41879">
                  <c:v>418708.22</c:v>
                </c:pt>
                <c:pt idx="41880">
                  <c:v>418718.22</c:v>
                </c:pt>
                <c:pt idx="41881">
                  <c:v>418728.19</c:v>
                </c:pt>
                <c:pt idx="41882">
                  <c:v>418738.22</c:v>
                </c:pt>
                <c:pt idx="41883">
                  <c:v>418748.19</c:v>
                </c:pt>
                <c:pt idx="41884">
                  <c:v>418758.19</c:v>
                </c:pt>
                <c:pt idx="41885">
                  <c:v>418768.19</c:v>
                </c:pt>
                <c:pt idx="41886">
                  <c:v>418778.19</c:v>
                </c:pt>
                <c:pt idx="41887">
                  <c:v>418788.19</c:v>
                </c:pt>
                <c:pt idx="41888">
                  <c:v>418798.19</c:v>
                </c:pt>
                <c:pt idx="41889">
                  <c:v>418808.19</c:v>
                </c:pt>
                <c:pt idx="41890">
                  <c:v>418818.19</c:v>
                </c:pt>
                <c:pt idx="41891">
                  <c:v>418828.19</c:v>
                </c:pt>
                <c:pt idx="41892">
                  <c:v>418838.19</c:v>
                </c:pt>
                <c:pt idx="41893">
                  <c:v>418848.19</c:v>
                </c:pt>
                <c:pt idx="41894">
                  <c:v>418858.19</c:v>
                </c:pt>
                <c:pt idx="41895">
                  <c:v>418868.19</c:v>
                </c:pt>
                <c:pt idx="41896">
                  <c:v>418878.19</c:v>
                </c:pt>
                <c:pt idx="41897">
                  <c:v>418888.19</c:v>
                </c:pt>
                <c:pt idx="41898">
                  <c:v>418898.19</c:v>
                </c:pt>
                <c:pt idx="41899">
                  <c:v>418908.19</c:v>
                </c:pt>
                <c:pt idx="41900">
                  <c:v>418918.19</c:v>
                </c:pt>
                <c:pt idx="41901">
                  <c:v>418928.16</c:v>
                </c:pt>
                <c:pt idx="41902">
                  <c:v>418938.19</c:v>
                </c:pt>
                <c:pt idx="41903">
                  <c:v>418948.16</c:v>
                </c:pt>
                <c:pt idx="41904">
                  <c:v>418958.19</c:v>
                </c:pt>
                <c:pt idx="41905">
                  <c:v>418968.16</c:v>
                </c:pt>
                <c:pt idx="41906">
                  <c:v>418978.16</c:v>
                </c:pt>
                <c:pt idx="41907">
                  <c:v>418988.16</c:v>
                </c:pt>
                <c:pt idx="41908">
                  <c:v>418998.16</c:v>
                </c:pt>
                <c:pt idx="41909">
                  <c:v>419008.16</c:v>
                </c:pt>
                <c:pt idx="41910">
                  <c:v>419018.16</c:v>
                </c:pt>
                <c:pt idx="41911">
                  <c:v>419028.16</c:v>
                </c:pt>
                <c:pt idx="41912">
                  <c:v>419038.13</c:v>
                </c:pt>
                <c:pt idx="41913">
                  <c:v>419048.16</c:v>
                </c:pt>
                <c:pt idx="41914">
                  <c:v>419058.13</c:v>
                </c:pt>
                <c:pt idx="41915">
                  <c:v>419068.15999999997</c:v>
                </c:pt>
                <c:pt idx="41916">
                  <c:v>419078.13</c:v>
                </c:pt>
                <c:pt idx="41917">
                  <c:v>419088.13</c:v>
                </c:pt>
                <c:pt idx="41918">
                  <c:v>419098.16</c:v>
                </c:pt>
                <c:pt idx="41919">
                  <c:v>419108.13</c:v>
                </c:pt>
                <c:pt idx="41920">
                  <c:v>419118.13</c:v>
                </c:pt>
                <c:pt idx="41921">
                  <c:v>419128.13</c:v>
                </c:pt>
                <c:pt idx="41922">
                  <c:v>419138.13</c:v>
                </c:pt>
                <c:pt idx="41923">
                  <c:v>419148.13</c:v>
                </c:pt>
                <c:pt idx="41924">
                  <c:v>419158.13</c:v>
                </c:pt>
                <c:pt idx="41925">
                  <c:v>419168.13</c:v>
                </c:pt>
                <c:pt idx="41926">
                  <c:v>419178.13</c:v>
                </c:pt>
                <c:pt idx="41927">
                  <c:v>419188.13</c:v>
                </c:pt>
                <c:pt idx="41928">
                  <c:v>419198.13</c:v>
                </c:pt>
                <c:pt idx="41929">
                  <c:v>419208.13</c:v>
                </c:pt>
                <c:pt idx="41930">
                  <c:v>419218.13</c:v>
                </c:pt>
                <c:pt idx="41931">
                  <c:v>419228.13</c:v>
                </c:pt>
                <c:pt idx="41932">
                  <c:v>419238.09</c:v>
                </c:pt>
                <c:pt idx="41933">
                  <c:v>419248.13</c:v>
                </c:pt>
                <c:pt idx="41934">
                  <c:v>419258.09</c:v>
                </c:pt>
                <c:pt idx="41935">
                  <c:v>419268.13</c:v>
                </c:pt>
                <c:pt idx="41936">
                  <c:v>419278.09</c:v>
                </c:pt>
                <c:pt idx="41937">
                  <c:v>419288.09</c:v>
                </c:pt>
                <c:pt idx="41938">
                  <c:v>419298.13</c:v>
                </c:pt>
                <c:pt idx="41939">
                  <c:v>419308.09</c:v>
                </c:pt>
                <c:pt idx="41940">
                  <c:v>419318.09</c:v>
                </c:pt>
                <c:pt idx="41941">
                  <c:v>419328.09</c:v>
                </c:pt>
                <c:pt idx="41942">
                  <c:v>419338.09</c:v>
                </c:pt>
                <c:pt idx="41943">
                  <c:v>419348.09</c:v>
                </c:pt>
                <c:pt idx="41944">
                  <c:v>419358.09</c:v>
                </c:pt>
                <c:pt idx="41945">
                  <c:v>419368.06</c:v>
                </c:pt>
                <c:pt idx="41946">
                  <c:v>419378.09</c:v>
                </c:pt>
                <c:pt idx="41947">
                  <c:v>419388.06</c:v>
                </c:pt>
                <c:pt idx="41948">
                  <c:v>419398.06</c:v>
                </c:pt>
                <c:pt idx="41949">
                  <c:v>419408.09</c:v>
                </c:pt>
                <c:pt idx="41950">
                  <c:v>419418.06</c:v>
                </c:pt>
                <c:pt idx="41951">
                  <c:v>419428.09</c:v>
                </c:pt>
                <c:pt idx="41952">
                  <c:v>419438.06</c:v>
                </c:pt>
                <c:pt idx="41953">
                  <c:v>419448.06</c:v>
                </c:pt>
                <c:pt idx="41954">
                  <c:v>419458.06</c:v>
                </c:pt>
                <c:pt idx="41955">
                  <c:v>419468.06</c:v>
                </c:pt>
                <c:pt idx="41956">
                  <c:v>419478.06</c:v>
                </c:pt>
                <c:pt idx="41957">
                  <c:v>419488.06</c:v>
                </c:pt>
                <c:pt idx="41958">
                  <c:v>419498.06</c:v>
                </c:pt>
                <c:pt idx="41959">
                  <c:v>419508.06</c:v>
                </c:pt>
                <c:pt idx="41960">
                  <c:v>419518.06</c:v>
                </c:pt>
                <c:pt idx="41961">
                  <c:v>419528.06</c:v>
                </c:pt>
                <c:pt idx="41962">
                  <c:v>419538.06</c:v>
                </c:pt>
                <c:pt idx="41963">
                  <c:v>419548.06</c:v>
                </c:pt>
                <c:pt idx="41964">
                  <c:v>419558.06</c:v>
                </c:pt>
                <c:pt idx="41965">
                  <c:v>419568.03</c:v>
                </c:pt>
                <c:pt idx="41966">
                  <c:v>419578.06</c:v>
                </c:pt>
                <c:pt idx="41967">
                  <c:v>419588.03</c:v>
                </c:pt>
                <c:pt idx="41968">
                  <c:v>419598.03</c:v>
                </c:pt>
                <c:pt idx="41969">
                  <c:v>419608.06</c:v>
                </c:pt>
                <c:pt idx="41970">
                  <c:v>419618.03</c:v>
                </c:pt>
                <c:pt idx="41971">
                  <c:v>419628.06</c:v>
                </c:pt>
                <c:pt idx="41972">
                  <c:v>419638.03</c:v>
                </c:pt>
                <c:pt idx="41973">
                  <c:v>419648.03</c:v>
                </c:pt>
                <c:pt idx="41974">
                  <c:v>419658.03</c:v>
                </c:pt>
                <c:pt idx="41975">
                  <c:v>419668.03</c:v>
                </c:pt>
                <c:pt idx="41976">
                  <c:v>419678</c:v>
                </c:pt>
                <c:pt idx="41977">
                  <c:v>419688.03</c:v>
                </c:pt>
                <c:pt idx="41978">
                  <c:v>419698</c:v>
                </c:pt>
                <c:pt idx="41979">
                  <c:v>419708</c:v>
                </c:pt>
                <c:pt idx="41980">
                  <c:v>419718.03</c:v>
                </c:pt>
                <c:pt idx="41981">
                  <c:v>419728</c:v>
                </c:pt>
                <c:pt idx="41982">
                  <c:v>419738.03</c:v>
                </c:pt>
                <c:pt idx="41983">
                  <c:v>419748</c:v>
                </c:pt>
                <c:pt idx="41984">
                  <c:v>419758</c:v>
                </c:pt>
                <c:pt idx="41985">
                  <c:v>419768</c:v>
                </c:pt>
                <c:pt idx="41986">
                  <c:v>419778</c:v>
                </c:pt>
                <c:pt idx="41987">
                  <c:v>419788</c:v>
                </c:pt>
                <c:pt idx="41988">
                  <c:v>419798</c:v>
                </c:pt>
                <c:pt idx="41989">
                  <c:v>419808</c:v>
                </c:pt>
                <c:pt idx="41990">
                  <c:v>419818</c:v>
                </c:pt>
                <c:pt idx="41991">
                  <c:v>419828</c:v>
                </c:pt>
                <c:pt idx="41992">
                  <c:v>419838</c:v>
                </c:pt>
                <c:pt idx="41993">
                  <c:v>419848</c:v>
                </c:pt>
                <c:pt idx="41994">
                  <c:v>419858</c:v>
                </c:pt>
                <c:pt idx="41995">
                  <c:v>419868</c:v>
                </c:pt>
                <c:pt idx="41996">
                  <c:v>419877.97</c:v>
                </c:pt>
                <c:pt idx="41997">
                  <c:v>419888</c:v>
                </c:pt>
                <c:pt idx="41998">
                  <c:v>419897.97</c:v>
                </c:pt>
                <c:pt idx="41999">
                  <c:v>419907.97</c:v>
                </c:pt>
                <c:pt idx="42000">
                  <c:v>419918</c:v>
                </c:pt>
                <c:pt idx="42001">
                  <c:v>419927.97</c:v>
                </c:pt>
                <c:pt idx="42002">
                  <c:v>419938</c:v>
                </c:pt>
                <c:pt idx="42003">
                  <c:v>419947.97</c:v>
                </c:pt>
                <c:pt idx="42004">
                  <c:v>419957.97</c:v>
                </c:pt>
                <c:pt idx="42005">
                  <c:v>419967.97</c:v>
                </c:pt>
                <c:pt idx="42006">
                  <c:v>419977.97</c:v>
                </c:pt>
                <c:pt idx="42007">
                  <c:v>419987.94</c:v>
                </c:pt>
                <c:pt idx="42008">
                  <c:v>419997.97</c:v>
                </c:pt>
                <c:pt idx="42009">
                  <c:v>420007.97</c:v>
                </c:pt>
                <c:pt idx="42010">
                  <c:v>420017.97</c:v>
                </c:pt>
                <c:pt idx="42011">
                  <c:v>420027.97</c:v>
                </c:pt>
                <c:pt idx="42012">
                  <c:v>420037.94</c:v>
                </c:pt>
                <c:pt idx="42013">
                  <c:v>420047.97</c:v>
                </c:pt>
                <c:pt idx="42014">
                  <c:v>420057.94</c:v>
                </c:pt>
                <c:pt idx="42015">
                  <c:v>420067.94</c:v>
                </c:pt>
                <c:pt idx="42016">
                  <c:v>420077.94</c:v>
                </c:pt>
                <c:pt idx="42017">
                  <c:v>420087.94</c:v>
                </c:pt>
                <c:pt idx="42018">
                  <c:v>420097.94</c:v>
                </c:pt>
                <c:pt idx="42019">
                  <c:v>420107.94</c:v>
                </c:pt>
                <c:pt idx="42020">
                  <c:v>420117.94</c:v>
                </c:pt>
                <c:pt idx="42021">
                  <c:v>420127.94</c:v>
                </c:pt>
                <c:pt idx="42022">
                  <c:v>420137.94</c:v>
                </c:pt>
                <c:pt idx="42023">
                  <c:v>420147.94</c:v>
                </c:pt>
                <c:pt idx="42024">
                  <c:v>420157.94</c:v>
                </c:pt>
                <c:pt idx="42025">
                  <c:v>420167.94</c:v>
                </c:pt>
                <c:pt idx="42026">
                  <c:v>420177.94</c:v>
                </c:pt>
                <c:pt idx="42027">
                  <c:v>420187.91</c:v>
                </c:pt>
                <c:pt idx="42028">
                  <c:v>420197.94</c:v>
                </c:pt>
                <c:pt idx="42029">
                  <c:v>420207.91</c:v>
                </c:pt>
                <c:pt idx="42030">
                  <c:v>420217.94</c:v>
                </c:pt>
                <c:pt idx="42031">
                  <c:v>420227.94</c:v>
                </c:pt>
                <c:pt idx="42032">
                  <c:v>420237.91</c:v>
                </c:pt>
                <c:pt idx="42033">
                  <c:v>420247.94</c:v>
                </c:pt>
                <c:pt idx="42034">
                  <c:v>420257.91</c:v>
                </c:pt>
                <c:pt idx="42035">
                  <c:v>420267.91</c:v>
                </c:pt>
                <c:pt idx="42036">
                  <c:v>420277.91</c:v>
                </c:pt>
                <c:pt idx="42037">
                  <c:v>420287.91</c:v>
                </c:pt>
                <c:pt idx="42038">
                  <c:v>420297.88</c:v>
                </c:pt>
                <c:pt idx="42039">
                  <c:v>420307.91</c:v>
                </c:pt>
                <c:pt idx="42040">
                  <c:v>420317.91</c:v>
                </c:pt>
                <c:pt idx="42041">
                  <c:v>420327.91</c:v>
                </c:pt>
                <c:pt idx="42042">
                  <c:v>420337.91</c:v>
                </c:pt>
                <c:pt idx="42043">
                  <c:v>420347.88</c:v>
                </c:pt>
                <c:pt idx="42044">
                  <c:v>420357.91</c:v>
                </c:pt>
                <c:pt idx="42045">
                  <c:v>420367.88</c:v>
                </c:pt>
                <c:pt idx="42046">
                  <c:v>420377.88</c:v>
                </c:pt>
                <c:pt idx="42047">
                  <c:v>420387.88</c:v>
                </c:pt>
                <c:pt idx="42048">
                  <c:v>420397.88</c:v>
                </c:pt>
                <c:pt idx="42049">
                  <c:v>420407.88</c:v>
                </c:pt>
                <c:pt idx="42050">
                  <c:v>420417.88</c:v>
                </c:pt>
                <c:pt idx="42051">
                  <c:v>420427.88</c:v>
                </c:pt>
                <c:pt idx="42052">
                  <c:v>420437.88</c:v>
                </c:pt>
                <c:pt idx="42053">
                  <c:v>420447.88</c:v>
                </c:pt>
                <c:pt idx="42054">
                  <c:v>420457.88</c:v>
                </c:pt>
                <c:pt idx="42055">
                  <c:v>420467.88</c:v>
                </c:pt>
                <c:pt idx="42056">
                  <c:v>420477.88</c:v>
                </c:pt>
                <c:pt idx="42057">
                  <c:v>420487.88</c:v>
                </c:pt>
                <c:pt idx="42058">
                  <c:v>420497.84</c:v>
                </c:pt>
                <c:pt idx="42059">
                  <c:v>420507.88</c:v>
                </c:pt>
                <c:pt idx="42060">
                  <c:v>420517.88</c:v>
                </c:pt>
                <c:pt idx="42061">
                  <c:v>420527.88</c:v>
                </c:pt>
                <c:pt idx="42062">
                  <c:v>420537.88</c:v>
                </c:pt>
                <c:pt idx="42063">
                  <c:v>420547.84000000003</c:v>
                </c:pt>
                <c:pt idx="42064">
                  <c:v>420557.88</c:v>
                </c:pt>
                <c:pt idx="42065">
                  <c:v>420567.84</c:v>
                </c:pt>
                <c:pt idx="42066">
                  <c:v>420577.84</c:v>
                </c:pt>
                <c:pt idx="42067">
                  <c:v>420587.84</c:v>
                </c:pt>
                <c:pt idx="42068">
                  <c:v>420597.84</c:v>
                </c:pt>
                <c:pt idx="42069">
                  <c:v>420607.84</c:v>
                </c:pt>
                <c:pt idx="42070">
                  <c:v>420617.84</c:v>
                </c:pt>
                <c:pt idx="42071">
                  <c:v>420627.84</c:v>
                </c:pt>
                <c:pt idx="42072">
                  <c:v>420637.84</c:v>
                </c:pt>
                <c:pt idx="42073">
                  <c:v>420647.84</c:v>
                </c:pt>
                <c:pt idx="42074">
                  <c:v>420657.81</c:v>
                </c:pt>
                <c:pt idx="42075">
                  <c:v>420667.84</c:v>
                </c:pt>
                <c:pt idx="42076">
                  <c:v>420677.81</c:v>
                </c:pt>
                <c:pt idx="42077">
                  <c:v>420687.84</c:v>
                </c:pt>
                <c:pt idx="42078">
                  <c:v>420697.81</c:v>
                </c:pt>
                <c:pt idx="42079">
                  <c:v>420707.81</c:v>
                </c:pt>
                <c:pt idx="42080">
                  <c:v>420717.81</c:v>
                </c:pt>
                <c:pt idx="42081">
                  <c:v>420727.81</c:v>
                </c:pt>
                <c:pt idx="42082">
                  <c:v>420737.81</c:v>
                </c:pt>
                <c:pt idx="42083">
                  <c:v>420747.81</c:v>
                </c:pt>
                <c:pt idx="42084">
                  <c:v>420757.81</c:v>
                </c:pt>
                <c:pt idx="42085">
                  <c:v>420767.81</c:v>
                </c:pt>
                <c:pt idx="42086">
                  <c:v>420777.81</c:v>
                </c:pt>
                <c:pt idx="42087">
                  <c:v>420787.81</c:v>
                </c:pt>
                <c:pt idx="42088">
                  <c:v>420797.81</c:v>
                </c:pt>
                <c:pt idx="42089">
                  <c:v>420807.81</c:v>
                </c:pt>
                <c:pt idx="42090">
                  <c:v>420817.81</c:v>
                </c:pt>
                <c:pt idx="42091">
                  <c:v>420827.81</c:v>
                </c:pt>
                <c:pt idx="42092">
                  <c:v>420837.81</c:v>
                </c:pt>
                <c:pt idx="42093">
                  <c:v>420847.81</c:v>
                </c:pt>
                <c:pt idx="42094">
                  <c:v>420857.78</c:v>
                </c:pt>
                <c:pt idx="42095">
                  <c:v>420867.81</c:v>
                </c:pt>
                <c:pt idx="42096">
                  <c:v>420877.78</c:v>
                </c:pt>
                <c:pt idx="42097">
                  <c:v>420887.81</c:v>
                </c:pt>
                <c:pt idx="42098">
                  <c:v>420897.78</c:v>
                </c:pt>
                <c:pt idx="42099">
                  <c:v>420907.78</c:v>
                </c:pt>
                <c:pt idx="42100">
                  <c:v>420917.78</c:v>
                </c:pt>
                <c:pt idx="42101">
                  <c:v>420927.78</c:v>
                </c:pt>
                <c:pt idx="42102">
                  <c:v>420937.78</c:v>
                </c:pt>
                <c:pt idx="42103">
                  <c:v>420947.78</c:v>
                </c:pt>
                <c:pt idx="42104">
                  <c:v>420957.78</c:v>
                </c:pt>
                <c:pt idx="42105">
                  <c:v>420967.75</c:v>
                </c:pt>
                <c:pt idx="42106">
                  <c:v>420977.78</c:v>
                </c:pt>
                <c:pt idx="42107">
                  <c:v>420987.75</c:v>
                </c:pt>
                <c:pt idx="42108">
                  <c:v>420997.78</c:v>
                </c:pt>
                <c:pt idx="42109">
                  <c:v>421007.75</c:v>
                </c:pt>
                <c:pt idx="42110">
                  <c:v>421017.75</c:v>
                </c:pt>
                <c:pt idx="42111">
                  <c:v>421027.78</c:v>
                </c:pt>
                <c:pt idx="42112">
                  <c:v>421037.75</c:v>
                </c:pt>
                <c:pt idx="42113">
                  <c:v>421047.75</c:v>
                </c:pt>
                <c:pt idx="42114">
                  <c:v>421057.75</c:v>
                </c:pt>
                <c:pt idx="42115">
                  <c:v>421067.75</c:v>
                </c:pt>
                <c:pt idx="42116">
                  <c:v>421077.75</c:v>
                </c:pt>
                <c:pt idx="42117">
                  <c:v>421087.75</c:v>
                </c:pt>
                <c:pt idx="42118">
                  <c:v>421097.75</c:v>
                </c:pt>
                <c:pt idx="42119">
                  <c:v>421107.75</c:v>
                </c:pt>
                <c:pt idx="42120">
                  <c:v>421117.75</c:v>
                </c:pt>
                <c:pt idx="42121">
                  <c:v>421127.75</c:v>
                </c:pt>
                <c:pt idx="42122">
                  <c:v>421137.75</c:v>
                </c:pt>
                <c:pt idx="42123">
                  <c:v>421147.75</c:v>
                </c:pt>
                <c:pt idx="42124">
                  <c:v>421157.75</c:v>
                </c:pt>
                <c:pt idx="42125">
                  <c:v>421167.72</c:v>
                </c:pt>
                <c:pt idx="42126">
                  <c:v>421177.75</c:v>
                </c:pt>
                <c:pt idx="42127">
                  <c:v>421187.72</c:v>
                </c:pt>
                <c:pt idx="42128">
                  <c:v>421197.75</c:v>
                </c:pt>
                <c:pt idx="42129">
                  <c:v>421207.72</c:v>
                </c:pt>
                <c:pt idx="42130">
                  <c:v>421217.72</c:v>
                </c:pt>
                <c:pt idx="42131">
                  <c:v>421227.72</c:v>
                </c:pt>
                <c:pt idx="42132">
                  <c:v>421237.72</c:v>
                </c:pt>
                <c:pt idx="42133">
                  <c:v>421247.72</c:v>
                </c:pt>
                <c:pt idx="42134">
                  <c:v>421257.72</c:v>
                </c:pt>
                <c:pt idx="42135">
                  <c:v>421267.72</c:v>
                </c:pt>
                <c:pt idx="42136">
                  <c:v>421277.72</c:v>
                </c:pt>
                <c:pt idx="42137">
                  <c:v>421287.72</c:v>
                </c:pt>
                <c:pt idx="42138">
                  <c:v>421297.69</c:v>
                </c:pt>
                <c:pt idx="42139">
                  <c:v>421307.72</c:v>
                </c:pt>
                <c:pt idx="42140">
                  <c:v>421317.69</c:v>
                </c:pt>
                <c:pt idx="42141">
                  <c:v>421327.69</c:v>
                </c:pt>
                <c:pt idx="42142">
                  <c:v>421337.72</c:v>
                </c:pt>
                <c:pt idx="42143">
                  <c:v>421347.69</c:v>
                </c:pt>
                <c:pt idx="42144">
                  <c:v>421357.72</c:v>
                </c:pt>
                <c:pt idx="42145">
                  <c:v>421367.69</c:v>
                </c:pt>
                <c:pt idx="42146">
                  <c:v>421377.69</c:v>
                </c:pt>
                <c:pt idx="42147">
                  <c:v>421387.69</c:v>
                </c:pt>
                <c:pt idx="42148">
                  <c:v>421397.69</c:v>
                </c:pt>
                <c:pt idx="42149">
                  <c:v>421407.69</c:v>
                </c:pt>
                <c:pt idx="42150">
                  <c:v>421417.69</c:v>
                </c:pt>
                <c:pt idx="42151">
                  <c:v>421427.69</c:v>
                </c:pt>
                <c:pt idx="42152">
                  <c:v>421437.69</c:v>
                </c:pt>
                <c:pt idx="42153">
                  <c:v>421447.69</c:v>
                </c:pt>
                <c:pt idx="42154">
                  <c:v>421457.69</c:v>
                </c:pt>
                <c:pt idx="42155">
                  <c:v>421467.69</c:v>
                </c:pt>
                <c:pt idx="42156">
                  <c:v>421477.69</c:v>
                </c:pt>
                <c:pt idx="42157">
                  <c:v>421487.69</c:v>
                </c:pt>
                <c:pt idx="42158">
                  <c:v>421497.66</c:v>
                </c:pt>
                <c:pt idx="42159">
                  <c:v>421507.69</c:v>
                </c:pt>
                <c:pt idx="42160">
                  <c:v>421517.66</c:v>
                </c:pt>
                <c:pt idx="42161">
                  <c:v>421527.66</c:v>
                </c:pt>
                <c:pt idx="42162">
                  <c:v>421537.69</c:v>
                </c:pt>
                <c:pt idx="42163">
                  <c:v>421547.66</c:v>
                </c:pt>
                <c:pt idx="42164">
                  <c:v>421557.69</c:v>
                </c:pt>
                <c:pt idx="42165">
                  <c:v>421567.66</c:v>
                </c:pt>
                <c:pt idx="42166">
                  <c:v>421577.66</c:v>
                </c:pt>
                <c:pt idx="42167">
                  <c:v>421587.66</c:v>
                </c:pt>
                <c:pt idx="42168">
                  <c:v>421597.66</c:v>
                </c:pt>
                <c:pt idx="42169">
                  <c:v>421607.63</c:v>
                </c:pt>
                <c:pt idx="42170">
                  <c:v>421617.66</c:v>
                </c:pt>
                <c:pt idx="42171">
                  <c:v>421627.63</c:v>
                </c:pt>
                <c:pt idx="42172">
                  <c:v>421637.63</c:v>
                </c:pt>
                <c:pt idx="42173">
                  <c:v>421647.66</c:v>
                </c:pt>
                <c:pt idx="42174">
                  <c:v>421657.63</c:v>
                </c:pt>
                <c:pt idx="42175">
                  <c:v>421667.66</c:v>
                </c:pt>
                <c:pt idx="42176">
                  <c:v>421677.63</c:v>
                </c:pt>
                <c:pt idx="42177">
                  <c:v>421687.63</c:v>
                </c:pt>
                <c:pt idx="42178">
                  <c:v>421697.63</c:v>
                </c:pt>
                <c:pt idx="42179">
                  <c:v>421707.63</c:v>
                </c:pt>
                <c:pt idx="42180">
                  <c:v>421717.63</c:v>
                </c:pt>
                <c:pt idx="42181">
                  <c:v>421727.63</c:v>
                </c:pt>
                <c:pt idx="42182">
                  <c:v>421737.63</c:v>
                </c:pt>
                <c:pt idx="42183">
                  <c:v>421747.63</c:v>
                </c:pt>
                <c:pt idx="42184">
                  <c:v>421757.63</c:v>
                </c:pt>
                <c:pt idx="42185">
                  <c:v>421767.63</c:v>
                </c:pt>
                <c:pt idx="42186">
                  <c:v>421777.63</c:v>
                </c:pt>
                <c:pt idx="42187">
                  <c:v>421787.63</c:v>
                </c:pt>
                <c:pt idx="42188">
                  <c:v>421797.63</c:v>
                </c:pt>
                <c:pt idx="42189">
                  <c:v>421807.59</c:v>
                </c:pt>
                <c:pt idx="42190">
                  <c:v>421817.63</c:v>
                </c:pt>
                <c:pt idx="42191">
                  <c:v>421827.59</c:v>
                </c:pt>
                <c:pt idx="42192">
                  <c:v>421837.59</c:v>
                </c:pt>
                <c:pt idx="42193">
                  <c:v>421847.63</c:v>
                </c:pt>
                <c:pt idx="42194">
                  <c:v>421857.59</c:v>
                </c:pt>
                <c:pt idx="42195">
                  <c:v>421867.63</c:v>
                </c:pt>
                <c:pt idx="42196">
                  <c:v>421877.59</c:v>
                </c:pt>
                <c:pt idx="42197">
                  <c:v>421887.59</c:v>
                </c:pt>
                <c:pt idx="42198">
                  <c:v>421897.59</c:v>
                </c:pt>
                <c:pt idx="42199">
                  <c:v>421907.59</c:v>
                </c:pt>
                <c:pt idx="42200">
                  <c:v>421917.56</c:v>
                </c:pt>
                <c:pt idx="42201">
                  <c:v>421927.59</c:v>
                </c:pt>
                <c:pt idx="42202">
                  <c:v>421937.56</c:v>
                </c:pt>
                <c:pt idx="42203">
                  <c:v>421947.59</c:v>
                </c:pt>
                <c:pt idx="42204">
                  <c:v>421957.59</c:v>
                </c:pt>
                <c:pt idx="42205">
                  <c:v>421967.56</c:v>
                </c:pt>
                <c:pt idx="42206">
                  <c:v>421977.59</c:v>
                </c:pt>
                <c:pt idx="42207">
                  <c:v>421987.56</c:v>
                </c:pt>
                <c:pt idx="42208">
                  <c:v>421997.56</c:v>
                </c:pt>
                <c:pt idx="42209">
                  <c:v>422007.56</c:v>
                </c:pt>
                <c:pt idx="42210">
                  <c:v>422017.56</c:v>
                </c:pt>
                <c:pt idx="42211">
                  <c:v>422027.56</c:v>
                </c:pt>
                <c:pt idx="42212">
                  <c:v>422037.56</c:v>
                </c:pt>
                <c:pt idx="42213">
                  <c:v>422047.56</c:v>
                </c:pt>
                <c:pt idx="42214">
                  <c:v>422057.56</c:v>
                </c:pt>
                <c:pt idx="42215">
                  <c:v>422067.56</c:v>
                </c:pt>
                <c:pt idx="42216">
                  <c:v>422077.56</c:v>
                </c:pt>
                <c:pt idx="42217">
                  <c:v>422087.56</c:v>
                </c:pt>
                <c:pt idx="42218">
                  <c:v>422097.56</c:v>
                </c:pt>
                <c:pt idx="42219">
                  <c:v>422107.56</c:v>
                </c:pt>
                <c:pt idx="42220">
                  <c:v>422117.53</c:v>
                </c:pt>
                <c:pt idx="42221">
                  <c:v>422127.56</c:v>
                </c:pt>
                <c:pt idx="42222">
                  <c:v>422137.53</c:v>
                </c:pt>
                <c:pt idx="42223">
                  <c:v>422147.56</c:v>
                </c:pt>
                <c:pt idx="42224">
                  <c:v>422157.56</c:v>
                </c:pt>
                <c:pt idx="42225">
                  <c:v>422167.53</c:v>
                </c:pt>
                <c:pt idx="42226">
                  <c:v>422177.56</c:v>
                </c:pt>
                <c:pt idx="42227">
                  <c:v>422187.53</c:v>
                </c:pt>
                <c:pt idx="42228">
                  <c:v>422197.53</c:v>
                </c:pt>
                <c:pt idx="42229">
                  <c:v>422207.53</c:v>
                </c:pt>
                <c:pt idx="42230">
                  <c:v>422217.53</c:v>
                </c:pt>
                <c:pt idx="42231">
                  <c:v>422227.5</c:v>
                </c:pt>
                <c:pt idx="42232">
                  <c:v>422237.53</c:v>
                </c:pt>
                <c:pt idx="42233">
                  <c:v>422247.5</c:v>
                </c:pt>
                <c:pt idx="42234">
                  <c:v>422257.53</c:v>
                </c:pt>
                <c:pt idx="42235">
                  <c:v>422267.53</c:v>
                </c:pt>
                <c:pt idx="42236">
                  <c:v>422277.5</c:v>
                </c:pt>
                <c:pt idx="42237">
                  <c:v>422287.53</c:v>
                </c:pt>
                <c:pt idx="42238">
                  <c:v>422297.5</c:v>
                </c:pt>
                <c:pt idx="42239">
                  <c:v>422307.5</c:v>
                </c:pt>
                <c:pt idx="42240">
                  <c:v>422317.5</c:v>
                </c:pt>
                <c:pt idx="42241">
                  <c:v>422327.5</c:v>
                </c:pt>
                <c:pt idx="42242">
                  <c:v>422337.5</c:v>
                </c:pt>
                <c:pt idx="42243">
                  <c:v>422347.5</c:v>
                </c:pt>
                <c:pt idx="42244">
                  <c:v>422357.5</c:v>
                </c:pt>
                <c:pt idx="42245">
                  <c:v>422367.5</c:v>
                </c:pt>
                <c:pt idx="42246">
                  <c:v>422377.5</c:v>
                </c:pt>
                <c:pt idx="42247">
                  <c:v>422387.5</c:v>
                </c:pt>
                <c:pt idx="42248">
                  <c:v>422397.5</c:v>
                </c:pt>
                <c:pt idx="42249">
                  <c:v>422407.5</c:v>
                </c:pt>
                <c:pt idx="42250">
                  <c:v>422417.5</c:v>
                </c:pt>
                <c:pt idx="42251">
                  <c:v>422427.5</c:v>
                </c:pt>
                <c:pt idx="42252">
                  <c:v>422437.5</c:v>
                </c:pt>
                <c:pt idx="42253">
                  <c:v>422447.47</c:v>
                </c:pt>
                <c:pt idx="42254">
                  <c:v>422457.5</c:v>
                </c:pt>
                <c:pt idx="42255">
                  <c:v>422467.5</c:v>
                </c:pt>
                <c:pt idx="42256">
                  <c:v>422477.47</c:v>
                </c:pt>
                <c:pt idx="42257">
                  <c:v>422487.5</c:v>
                </c:pt>
                <c:pt idx="42258">
                  <c:v>422497.47</c:v>
                </c:pt>
                <c:pt idx="42259">
                  <c:v>422507.5</c:v>
                </c:pt>
                <c:pt idx="42260">
                  <c:v>422517.47</c:v>
                </c:pt>
                <c:pt idx="42261">
                  <c:v>422527.47</c:v>
                </c:pt>
                <c:pt idx="42262">
                  <c:v>422537.47</c:v>
                </c:pt>
                <c:pt idx="42263">
                  <c:v>422547.47</c:v>
                </c:pt>
                <c:pt idx="42264">
                  <c:v>422557.47</c:v>
                </c:pt>
                <c:pt idx="42265">
                  <c:v>422567.47</c:v>
                </c:pt>
                <c:pt idx="42266">
                  <c:v>422577.47</c:v>
                </c:pt>
                <c:pt idx="42267">
                  <c:v>422587.44</c:v>
                </c:pt>
                <c:pt idx="42268">
                  <c:v>422597.47</c:v>
                </c:pt>
                <c:pt idx="42269">
                  <c:v>422607.44</c:v>
                </c:pt>
                <c:pt idx="42270">
                  <c:v>422617.47</c:v>
                </c:pt>
                <c:pt idx="42271">
                  <c:v>422627.44</c:v>
                </c:pt>
                <c:pt idx="42272">
                  <c:v>422637.44</c:v>
                </c:pt>
                <c:pt idx="42273">
                  <c:v>422647.44</c:v>
                </c:pt>
                <c:pt idx="42274">
                  <c:v>422657.44</c:v>
                </c:pt>
                <c:pt idx="42275">
                  <c:v>422667.44</c:v>
                </c:pt>
                <c:pt idx="42276">
                  <c:v>422677.44</c:v>
                </c:pt>
                <c:pt idx="42277">
                  <c:v>422687.44</c:v>
                </c:pt>
                <c:pt idx="42278">
                  <c:v>422697.44</c:v>
                </c:pt>
                <c:pt idx="42279">
                  <c:v>422707.44</c:v>
                </c:pt>
                <c:pt idx="42280">
                  <c:v>422717.44</c:v>
                </c:pt>
                <c:pt idx="42281">
                  <c:v>422727.44</c:v>
                </c:pt>
                <c:pt idx="42282">
                  <c:v>422737.44</c:v>
                </c:pt>
                <c:pt idx="42283">
                  <c:v>422747.44</c:v>
                </c:pt>
                <c:pt idx="42284">
                  <c:v>422757.41</c:v>
                </c:pt>
                <c:pt idx="42285">
                  <c:v>422767.44</c:v>
                </c:pt>
                <c:pt idx="42286">
                  <c:v>422777.44</c:v>
                </c:pt>
                <c:pt idx="42287">
                  <c:v>422787.41</c:v>
                </c:pt>
                <c:pt idx="42288">
                  <c:v>422797.44</c:v>
                </c:pt>
                <c:pt idx="42289">
                  <c:v>422807.41</c:v>
                </c:pt>
                <c:pt idx="42290">
                  <c:v>422817.44</c:v>
                </c:pt>
                <c:pt idx="42291">
                  <c:v>422827.41</c:v>
                </c:pt>
                <c:pt idx="42292">
                  <c:v>422837.41</c:v>
                </c:pt>
                <c:pt idx="42293">
                  <c:v>422847.41</c:v>
                </c:pt>
                <c:pt idx="42294">
                  <c:v>422857.41</c:v>
                </c:pt>
                <c:pt idx="42295">
                  <c:v>422867.41</c:v>
                </c:pt>
                <c:pt idx="42296">
                  <c:v>422877.41</c:v>
                </c:pt>
                <c:pt idx="42297">
                  <c:v>422887.41</c:v>
                </c:pt>
                <c:pt idx="42298">
                  <c:v>422897.38</c:v>
                </c:pt>
                <c:pt idx="42299">
                  <c:v>422907.41</c:v>
                </c:pt>
                <c:pt idx="42300">
                  <c:v>422917.38</c:v>
                </c:pt>
                <c:pt idx="42301">
                  <c:v>422927.41</c:v>
                </c:pt>
                <c:pt idx="42302">
                  <c:v>422937.38</c:v>
                </c:pt>
                <c:pt idx="42303">
                  <c:v>422947.38</c:v>
                </c:pt>
                <c:pt idx="42304">
                  <c:v>422957.38</c:v>
                </c:pt>
                <c:pt idx="42305">
                  <c:v>422967.38</c:v>
                </c:pt>
                <c:pt idx="42306">
                  <c:v>422977.38</c:v>
                </c:pt>
                <c:pt idx="42307">
                  <c:v>422987.38</c:v>
                </c:pt>
                <c:pt idx="42308">
                  <c:v>422997.38</c:v>
                </c:pt>
                <c:pt idx="42309">
                  <c:v>423007.38</c:v>
                </c:pt>
                <c:pt idx="42310">
                  <c:v>423017.38</c:v>
                </c:pt>
                <c:pt idx="42311">
                  <c:v>423027.38</c:v>
                </c:pt>
                <c:pt idx="42312">
                  <c:v>423037.38</c:v>
                </c:pt>
                <c:pt idx="42313">
                  <c:v>423047.38</c:v>
                </c:pt>
                <c:pt idx="42314">
                  <c:v>423057.38</c:v>
                </c:pt>
                <c:pt idx="42315">
                  <c:v>423067.38</c:v>
                </c:pt>
                <c:pt idx="42316">
                  <c:v>423077.38</c:v>
                </c:pt>
                <c:pt idx="42317">
                  <c:v>423087.38</c:v>
                </c:pt>
                <c:pt idx="42318">
                  <c:v>423097.38</c:v>
                </c:pt>
                <c:pt idx="42319">
                  <c:v>423107.38</c:v>
                </c:pt>
                <c:pt idx="42320">
                  <c:v>423117.34</c:v>
                </c:pt>
                <c:pt idx="42321">
                  <c:v>423127.38</c:v>
                </c:pt>
                <c:pt idx="42322">
                  <c:v>423137.34</c:v>
                </c:pt>
                <c:pt idx="42323">
                  <c:v>423147.34</c:v>
                </c:pt>
                <c:pt idx="42324">
                  <c:v>423157.34</c:v>
                </c:pt>
                <c:pt idx="42325">
                  <c:v>423167.34</c:v>
                </c:pt>
                <c:pt idx="42326">
                  <c:v>423177.38</c:v>
                </c:pt>
                <c:pt idx="42327">
                  <c:v>423187.34</c:v>
                </c:pt>
                <c:pt idx="42328">
                  <c:v>423197.34</c:v>
                </c:pt>
                <c:pt idx="42329">
                  <c:v>423207.34</c:v>
                </c:pt>
                <c:pt idx="42330">
                  <c:v>423217.34</c:v>
                </c:pt>
                <c:pt idx="42331">
                  <c:v>423227.31</c:v>
                </c:pt>
                <c:pt idx="42332">
                  <c:v>423237.34</c:v>
                </c:pt>
                <c:pt idx="42333">
                  <c:v>423247.31</c:v>
                </c:pt>
                <c:pt idx="42334">
                  <c:v>423257.31</c:v>
                </c:pt>
                <c:pt idx="42335">
                  <c:v>423267.31</c:v>
                </c:pt>
                <c:pt idx="42336">
                  <c:v>423277.31</c:v>
                </c:pt>
                <c:pt idx="42337">
                  <c:v>423287.34</c:v>
                </c:pt>
                <c:pt idx="42338">
                  <c:v>423297.31</c:v>
                </c:pt>
                <c:pt idx="42339">
                  <c:v>423307.31</c:v>
                </c:pt>
                <c:pt idx="42340">
                  <c:v>423317.31</c:v>
                </c:pt>
                <c:pt idx="42341">
                  <c:v>423327.31</c:v>
                </c:pt>
                <c:pt idx="42342">
                  <c:v>423337.31</c:v>
                </c:pt>
                <c:pt idx="42343">
                  <c:v>423347.31</c:v>
                </c:pt>
                <c:pt idx="42344">
                  <c:v>423357.31</c:v>
                </c:pt>
                <c:pt idx="42345">
                  <c:v>423367.31</c:v>
                </c:pt>
                <c:pt idx="42346">
                  <c:v>423377.31</c:v>
                </c:pt>
                <c:pt idx="42347">
                  <c:v>423387.31</c:v>
                </c:pt>
                <c:pt idx="42348">
                  <c:v>423397.31</c:v>
                </c:pt>
                <c:pt idx="42349">
                  <c:v>423407.31</c:v>
                </c:pt>
                <c:pt idx="42350">
                  <c:v>423417.31</c:v>
                </c:pt>
                <c:pt idx="42351">
                  <c:v>423427.28</c:v>
                </c:pt>
                <c:pt idx="42352">
                  <c:v>423437.31</c:v>
                </c:pt>
                <c:pt idx="42353">
                  <c:v>423447.28</c:v>
                </c:pt>
                <c:pt idx="42354">
                  <c:v>423457.28000000003</c:v>
                </c:pt>
                <c:pt idx="42355">
                  <c:v>423467.28</c:v>
                </c:pt>
                <c:pt idx="42356">
                  <c:v>423477.28</c:v>
                </c:pt>
                <c:pt idx="42357">
                  <c:v>423487.31</c:v>
                </c:pt>
                <c:pt idx="42358">
                  <c:v>423497.28</c:v>
                </c:pt>
                <c:pt idx="42359">
                  <c:v>423507.28</c:v>
                </c:pt>
                <c:pt idx="42360">
                  <c:v>423517.28</c:v>
                </c:pt>
                <c:pt idx="42361">
                  <c:v>423527.28</c:v>
                </c:pt>
                <c:pt idx="42362">
                  <c:v>423537.25</c:v>
                </c:pt>
                <c:pt idx="42363">
                  <c:v>423547.28</c:v>
                </c:pt>
                <c:pt idx="42364">
                  <c:v>423557.25</c:v>
                </c:pt>
                <c:pt idx="42365">
                  <c:v>423567.25</c:v>
                </c:pt>
                <c:pt idx="42366">
                  <c:v>423577.28</c:v>
                </c:pt>
                <c:pt idx="42367">
                  <c:v>423587.25</c:v>
                </c:pt>
                <c:pt idx="42368">
                  <c:v>423597.28</c:v>
                </c:pt>
                <c:pt idx="42369">
                  <c:v>423607.25</c:v>
                </c:pt>
                <c:pt idx="42370">
                  <c:v>423617.25</c:v>
                </c:pt>
                <c:pt idx="42371">
                  <c:v>423627.25</c:v>
                </c:pt>
                <c:pt idx="42372">
                  <c:v>423637.25</c:v>
                </c:pt>
                <c:pt idx="42373">
                  <c:v>423647.25</c:v>
                </c:pt>
                <c:pt idx="42374">
                  <c:v>423657.25</c:v>
                </c:pt>
                <c:pt idx="42375">
                  <c:v>423667.25</c:v>
                </c:pt>
                <c:pt idx="42376">
                  <c:v>423677.25</c:v>
                </c:pt>
                <c:pt idx="42377">
                  <c:v>423687.25</c:v>
                </c:pt>
                <c:pt idx="42378">
                  <c:v>423697.25</c:v>
                </c:pt>
                <c:pt idx="42379">
                  <c:v>423707.25</c:v>
                </c:pt>
                <c:pt idx="42380">
                  <c:v>423717.25</c:v>
                </c:pt>
                <c:pt idx="42381">
                  <c:v>423727.25</c:v>
                </c:pt>
                <c:pt idx="42382">
                  <c:v>423737.22</c:v>
                </c:pt>
                <c:pt idx="42383">
                  <c:v>423747.25</c:v>
                </c:pt>
                <c:pt idx="42384">
                  <c:v>423757.22</c:v>
                </c:pt>
                <c:pt idx="42385">
                  <c:v>423767.25</c:v>
                </c:pt>
                <c:pt idx="42386">
                  <c:v>423777.22</c:v>
                </c:pt>
                <c:pt idx="42387">
                  <c:v>423787.22</c:v>
                </c:pt>
                <c:pt idx="42388">
                  <c:v>423797.25</c:v>
                </c:pt>
                <c:pt idx="42389">
                  <c:v>423807.22</c:v>
                </c:pt>
                <c:pt idx="42390">
                  <c:v>423817.22</c:v>
                </c:pt>
                <c:pt idx="42391">
                  <c:v>423827.22</c:v>
                </c:pt>
                <c:pt idx="42392">
                  <c:v>423837.22</c:v>
                </c:pt>
                <c:pt idx="42393">
                  <c:v>423847.19</c:v>
                </c:pt>
                <c:pt idx="42394">
                  <c:v>423857.22</c:v>
                </c:pt>
                <c:pt idx="42395">
                  <c:v>423867.19</c:v>
                </c:pt>
                <c:pt idx="42396">
                  <c:v>423877.22</c:v>
                </c:pt>
                <c:pt idx="42397">
                  <c:v>423887.22</c:v>
                </c:pt>
                <c:pt idx="42398">
                  <c:v>423897.19</c:v>
                </c:pt>
                <c:pt idx="42399">
                  <c:v>423907.22</c:v>
                </c:pt>
                <c:pt idx="42400">
                  <c:v>423917.19</c:v>
                </c:pt>
                <c:pt idx="42401">
                  <c:v>423927.19</c:v>
                </c:pt>
                <c:pt idx="42402">
                  <c:v>423937.19</c:v>
                </c:pt>
                <c:pt idx="42403">
                  <c:v>423947.19</c:v>
                </c:pt>
                <c:pt idx="42404">
                  <c:v>423957.19</c:v>
                </c:pt>
                <c:pt idx="42405">
                  <c:v>423967.19</c:v>
                </c:pt>
                <c:pt idx="42406">
                  <c:v>423977.19</c:v>
                </c:pt>
                <c:pt idx="42407">
                  <c:v>423987.19</c:v>
                </c:pt>
                <c:pt idx="42408">
                  <c:v>423997.19</c:v>
                </c:pt>
                <c:pt idx="42409">
                  <c:v>424007.19</c:v>
                </c:pt>
                <c:pt idx="42410">
                  <c:v>424017.19</c:v>
                </c:pt>
                <c:pt idx="42411">
                  <c:v>424027.19</c:v>
                </c:pt>
                <c:pt idx="42412">
                  <c:v>424037.19</c:v>
                </c:pt>
                <c:pt idx="42413">
                  <c:v>424047.16</c:v>
                </c:pt>
                <c:pt idx="42414">
                  <c:v>424057.19</c:v>
                </c:pt>
                <c:pt idx="42415">
                  <c:v>424067.16</c:v>
                </c:pt>
                <c:pt idx="42416">
                  <c:v>424077.19</c:v>
                </c:pt>
                <c:pt idx="42417">
                  <c:v>424087.19</c:v>
                </c:pt>
                <c:pt idx="42418">
                  <c:v>424097.16</c:v>
                </c:pt>
                <c:pt idx="42419">
                  <c:v>424107.19</c:v>
                </c:pt>
                <c:pt idx="42420">
                  <c:v>424117.16</c:v>
                </c:pt>
                <c:pt idx="42421">
                  <c:v>424127.16</c:v>
                </c:pt>
                <c:pt idx="42422">
                  <c:v>424137.16</c:v>
                </c:pt>
                <c:pt idx="42423">
                  <c:v>424147.16</c:v>
                </c:pt>
                <c:pt idx="42424">
                  <c:v>424157.16</c:v>
                </c:pt>
                <c:pt idx="42425">
                  <c:v>424167.16</c:v>
                </c:pt>
                <c:pt idx="42426">
                  <c:v>424177.13</c:v>
                </c:pt>
                <c:pt idx="42427">
                  <c:v>424187.16</c:v>
                </c:pt>
                <c:pt idx="42428">
                  <c:v>424197.16</c:v>
                </c:pt>
                <c:pt idx="42429">
                  <c:v>424207.13</c:v>
                </c:pt>
                <c:pt idx="42430">
                  <c:v>424217.16</c:v>
                </c:pt>
                <c:pt idx="42431">
                  <c:v>424227.13</c:v>
                </c:pt>
                <c:pt idx="42432">
                  <c:v>424237.16</c:v>
                </c:pt>
                <c:pt idx="42433">
                  <c:v>424247.13</c:v>
                </c:pt>
                <c:pt idx="42434">
                  <c:v>424257.13</c:v>
                </c:pt>
                <c:pt idx="42435">
                  <c:v>424267.13</c:v>
                </c:pt>
                <c:pt idx="42436">
                  <c:v>424277.13</c:v>
                </c:pt>
                <c:pt idx="42437">
                  <c:v>424287.13</c:v>
                </c:pt>
                <c:pt idx="42438">
                  <c:v>424297.13</c:v>
                </c:pt>
                <c:pt idx="42439">
                  <c:v>424307.13</c:v>
                </c:pt>
                <c:pt idx="42440">
                  <c:v>424317.13</c:v>
                </c:pt>
                <c:pt idx="42441">
                  <c:v>424327.13</c:v>
                </c:pt>
                <c:pt idx="42442">
                  <c:v>424337.13</c:v>
                </c:pt>
                <c:pt idx="42443">
                  <c:v>424347.13</c:v>
                </c:pt>
                <c:pt idx="42444">
                  <c:v>424357.13</c:v>
                </c:pt>
                <c:pt idx="42445">
                  <c:v>424367.13</c:v>
                </c:pt>
                <c:pt idx="42446">
                  <c:v>424377.09</c:v>
                </c:pt>
                <c:pt idx="42447">
                  <c:v>424387.13</c:v>
                </c:pt>
                <c:pt idx="42448">
                  <c:v>424397.13</c:v>
                </c:pt>
                <c:pt idx="42449">
                  <c:v>424407.09</c:v>
                </c:pt>
                <c:pt idx="42450">
                  <c:v>424417.13</c:v>
                </c:pt>
                <c:pt idx="42451">
                  <c:v>424427.09</c:v>
                </c:pt>
                <c:pt idx="42452">
                  <c:v>424437.13</c:v>
                </c:pt>
                <c:pt idx="42453">
                  <c:v>424447.09</c:v>
                </c:pt>
                <c:pt idx="42454">
                  <c:v>424457.09</c:v>
                </c:pt>
                <c:pt idx="42455">
                  <c:v>424467.09</c:v>
                </c:pt>
                <c:pt idx="42456">
                  <c:v>424477.09</c:v>
                </c:pt>
                <c:pt idx="42457">
                  <c:v>424487.06</c:v>
                </c:pt>
                <c:pt idx="42458">
                  <c:v>424497.09</c:v>
                </c:pt>
                <c:pt idx="42459">
                  <c:v>424507.09</c:v>
                </c:pt>
                <c:pt idx="42460">
                  <c:v>424517.06</c:v>
                </c:pt>
                <c:pt idx="42461">
                  <c:v>424527.09</c:v>
                </c:pt>
                <c:pt idx="42462">
                  <c:v>424537.06</c:v>
                </c:pt>
                <c:pt idx="42463">
                  <c:v>424547.09</c:v>
                </c:pt>
                <c:pt idx="42464">
                  <c:v>424557.06</c:v>
                </c:pt>
                <c:pt idx="42465">
                  <c:v>424567.06</c:v>
                </c:pt>
                <c:pt idx="42466">
                  <c:v>424577.06</c:v>
                </c:pt>
                <c:pt idx="42467">
                  <c:v>424587.06</c:v>
                </c:pt>
                <c:pt idx="42468">
                  <c:v>424597.06</c:v>
                </c:pt>
                <c:pt idx="42469">
                  <c:v>424607.06</c:v>
                </c:pt>
                <c:pt idx="42470">
                  <c:v>424617.06</c:v>
                </c:pt>
                <c:pt idx="42471">
                  <c:v>424627.06</c:v>
                </c:pt>
                <c:pt idx="42472">
                  <c:v>424637.06</c:v>
                </c:pt>
                <c:pt idx="42473">
                  <c:v>424647.06</c:v>
                </c:pt>
                <c:pt idx="42474">
                  <c:v>424657.06</c:v>
                </c:pt>
                <c:pt idx="42475">
                  <c:v>424667.06</c:v>
                </c:pt>
                <c:pt idx="42476">
                  <c:v>424677.06</c:v>
                </c:pt>
                <c:pt idx="42477">
                  <c:v>424687.03</c:v>
                </c:pt>
                <c:pt idx="42478">
                  <c:v>424697.06</c:v>
                </c:pt>
                <c:pt idx="42479">
                  <c:v>424707.06</c:v>
                </c:pt>
                <c:pt idx="42480">
                  <c:v>424717.03</c:v>
                </c:pt>
                <c:pt idx="42481">
                  <c:v>424727.06</c:v>
                </c:pt>
                <c:pt idx="42482">
                  <c:v>424737.03</c:v>
                </c:pt>
                <c:pt idx="42483">
                  <c:v>424747.06</c:v>
                </c:pt>
                <c:pt idx="42484">
                  <c:v>424757.03</c:v>
                </c:pt>
                <c:pt idx="42485">
                  <c:v>424767.03</c:v>
                </c:pt>
                <c:pt idx="42486">
                  <c:v>424777.03</c:v>
                </c:pt>
                <c:pt idx="42487">
                  <c:v>424787.03</c:v>
                </c:pt>
                <c:pt idx="42488">
                  <c:v>424797.03</c:v>
                </c:pt>
                <c:pt idx="42489">
                  <c:v>424807.03</c:v>
                </c:pt>
                <c:pt idx="42490">
                  <c:v>424817.03</c:v>
                </c:pt>
                <c:pt idx="42491">
                  <c:v>424827.03</c:v>
                </c:pt>
                <c:pt idx="42492">
                  <c:v>424837.03</c:v>
                </c:pt>
                <c:pt idx="42493">
                  <c:v>424847</c:v>
                </c:pt>
                <c:pt idx="42494">
                  <c:v>424857.03</c:v>
                </c:pt>
                <c:pt idx="42495">
                  <c:v>424867</c:v>
                </c:pt>
                <c:pt idx="42496">
                  <c:v>424877</c:v>
                </c:pt>
                <c:pt idx="42497">
                  <c:v>424887</c:v>
                </c:pt>
                <c:pt idx="42498">
                  <c:v>424897</c:v>
                </c:pt>
                <c:pt idx="42499">
                  <c:v>424907.03</c:v>
                </c:pt>
                <c:pt idx="42500">
                  <c:v>424917</c:v>
                </c:pt>
                <c:pt idx="42501">
                  <c:v>424927</c:v>
                </c:pt>
                <c:pt idx="42502">
                  <c:v>424937</c:v>
                </c:pt>
                <c:pt idx="42503">
                  <c:v>424947</c:v>
                </c:pt>
                <c:pt idx="42504">
                  <c:v>424957</c:v>
                </c:pt>
                <c:pt idx="42505">
                  <c:v>424967</c:v>
                </c:pt>
                <c:pt idx="42506">
                  <c:v>424977</c:v>
                </c:pt>
                <c:pt idx="42507">
                  <c:v>424987</c:v>
                </c:pt>
                <c:pt idx="42508">
                  <c:v>424996.97</c:v>
                </c:pt>
                <c:pt idx="42509">
                  <c:v>425007</c:v>
                </c:pt>
                <c:pt idx="42510">
                  <c:v>425017</c:v>
                </c:pt>
                <c:pt idx="42511">
                  <c:v>425027</c:v>
                </c:pt>
                <c:pt idx="42512">
                  <c:v>425037</c:v>
                </c:pt>
                <c:pt idx="42513">
                  <c:v>425046.97</c:v>
                </c:pt>
                <c:pt idx="42514">
                  <c:v>425057</c:v>
                </c:pt>
                <c:pt idx="42515">
                  <c:v>425066.97</c:v>
                </c:pt>
                <c:pt idx="42516">
                  <c:v>425076.97</c:v>
                </c:pt>
                <c:pt idx="42517">
                  <c:v>425086.97</c:v>
                </c:pt>
                <c:pt idx="42518">
                  <c:v>425096.97</c:v>
                </c:pt>
                <c:pt idx="42519">
                  <c:v>425107</c:v>
                </c:pt>
                <c:pt idx="42520">
                  <c:v>425116.97</c:v>
                </c:pt>
                <c:pt idx="42521">
                  <c:v>425126.97</c:v>
                </c:pt>
                <c:pt idx="42522">
                  <c:v>425136.97</c:v>
                </c:pt>
                <c:pt idx="42523">
                  <c:v>425146.97</c:v>
                </c:pt>
                <c:pt idx="42524">
                  <c:v>425156.94</c:v>
                </c:pt>
                <c:pt idx="42525">
                  <c:v>425166.97</c:v>
                </c:pt>
                <c:pt idx="42526">
                  <c:v>425176.94</c:v>
                </c:pt>
                <c:pt idx="42527">
                  <c:v>425186.94</c:v>
                </c:pt>
                <c:pt idx="42528">
                  <c:v>425196.94</c:v>
                </c:pt>
                <c:pt idx="42529">
                  <c:v>425206.94</c:v>
                </c:pt>
                <c:pt idx="42530">
                  <c:v>425216.97</c:v>
                </c:pt>
                <c:pt idx="42531">
                  <c:v>425226.94</c:v>
                </c:pt>
                <c:pt idx="42532">
                  <c:v>425236.94</c:v>
                </c:pt>
                <c:pt idx="42533">
                  <c:v>425246.94</c:v>
                </c:pt>
                <c:pt idx="42534">
                  <c:v>425256.94</c:v>
                </c:pt>
                <c:pt idx="42535">
                  <c:v>425266.94</c:v>
                </c:pt>
                <c:pt idx="42536">
                  <c:v>425276.94</c:v>
                </c:pt>
                <c:pt idx="42537">
                  <c:v>425286.94</c:v>
                </c:pt>
                <c:pt idx="42538">
                  <c:v>425296.94</c:v>
                </c:pt>
                <c:pt idx="42539">
                  <c:v>425306.94</c:v>
                </c:pt>
                <c:pt idx="42540">
                  <c:v>425316.94</c:v>
                </c:pt>
                <c:pt idx="42541">
                  <c:v>425326.94</c:v>
                </c:pt>
                <c:pt idx="42542">
                  <c:v>425336.94</c:v>
                </c:pt>
                <c:pt idx="42543">
                  <c:v>425346.94</c:v>
                </c:pt>
                <c:pt idx="42544">
                  <c:v>425356.91</c:v>
                </c:pt>
                <c:pt idx="42545">
                  <c:v>425366.94</c:v>
                </c:pt>
                <c:pt idx="42546">
                  <c:v>425376.91</c:v>
                </c:pt>
                <c:pt idx="42547">
                  <c:v>425386.91</c:v>
                </c:pt>
                <c:pt idx="42548">
                  <c:v>425396.91</c:v>
                </c:pt>
                <c:pt idx="42549">
                  <c:v>425406.91</c:v>
                </c:pt>
                <c:pt idx="42550">
                  <c:v>425416.94</c:v>
                </c:pt>
                <c:pt idx="42551">
                  <c:v>425426.91</c:v>
                </c:pt>
                <c:pt idx="42552">
                  <c:v>425436.91</c:v>
                </c:pt>
                <c:pt idx="42553">
                  <c:v>425446.91</c:v>
                </c:pt>
                <c:pt idx="42554">
                  <c:v>425456.91</c:v>
                </c:pt>
                <c:pt idx="42555">
                  <c:v>425466.88</c:v>
                </c:pt>
                <c:pt idx="42556">
                  <c:v>425476.91</c:v>
                </c:pt>
                <c:pt idx="42557">
                  <c:v>425486.88</c:v>
                </c:pt>
                <c:pt idx="42558">
                  <c:v>425496.91</c:v>
                </c:pt>
                <c:pt idx="42559">
                  <c:v>425506.91</c:v>
                </c:pt>
                <c:pt idx="42560">
                  <c:v>425516.88</c:v>
                </c:pt>
                <c:pt idx="42561">
                  <c:v>425526.91</c:v>
                </c:pt>
                <c:pt idx="42562">
                  <c:v>425536.88</c:v>
                </c:pt>
                <c:pt idx="42563">
                  <c:v>425546.88</c:v>
                </c:pt>
                <c:pt idx="42564">
                  <c:v>425556.88</c:v>
                </c:pt>
                <c:pt idx="42565">
                  <c:v>425566.88</c:v>
                </c:pt>
                <c:pt idx="42566">
                  <c:v>425576.88</c:v>
                </c:pt>
                <c:pt idx="42567">
                  <c:v>425586.88</c:v>
                </c:pt>
                <c:pt idx="42568">
                  <c:v>425596.88</c:v>
                </c:pt>
                <c:pt idx="42569">
                  <c:v>425606.88</c:v>
                </c:pt>
                <c:pt idx="42570">
                  <c:v>425616.88</c:v>
                </c:pt>
                <c:pt idx="42571">
                  <c:v>425626.88</c:v>
                </c:pt>
                <c:pt idx="42572">
                  <c:v>425636.88</c:v>
                </c:pt>
                <c:pt idx="42573">
                  <c:v>425646.88</c:v>
                </c:pt>
                <c:pt idx="42574">
                  <c:v>425656.88</c:v>
                </c:pt>
                <c:pt idx="42575">
                  <c:v>425666.84</c:v>
                </c:pt>
                <c:pt idx="42576">
                  <c:v>425676.88</c:v>
                </c:pt>
                <c:pt idx="42577">
                  <c:v>425686.84</c:v>
                </c:pt>
                <c:pt idx="42578">
                  <c:v>425696.88</c:v>
                </c:pt>
                <c:pt idx="42579">
                  <c:v>425706.84</c:v>
                </c:pt>
                <c:pt idx="42580">
                  <c:v>425716.84</c:v>
                </c:pt>
                <c:pt idx="42581">
                  <c:v>425726.88</c:v>
                </c:pt>
                <c:pt idx="42582">
                  <c:v>425736.84</c:v>
                </c:pt>
                <c:pt idx="42583">
                  <c:v>425746.84</c:v>
                </c:pt>
                <c:pt idx="42584">
                  <c:v>425756.84</c:v>
                </c:pt>
                <c:pt idx="42585">
                  <c:v>425766.84</c:v>
                </c:pt>
                <c:pt idx="42586">
                  <c:v>425776.81</c:v>
                </c:pt>
                <c:pt idx="42587">
                  <c:v>425786.84</c:v>
                </c:pt>
                <c:pt idx="42588">
                  <c:v>425796.81</c:v>
                </c:pt>
                <c:pt idx="42589">
                  <c:v>425806.84</c:v>
                </c:pt>
                <c:pt idx="42590">
                  <c:v>425816.84</c:v>
                </c:pt>
                <c:pt idx="42591">
                  <c:v>425826.81</c:v>
                </c:pt>
                <c:pt idx="42592">
                  <c:v>425836.84</c:v>
                </c:pt>
                <c:pt idx="42593">
                  <c:v>425846.81</c:v>
                </c:pt>
                <c:pt idx="42594">
                  <c:v>425856.81</c:v>
                </c:pt>
                <c:pt idx="42595">
                  <c:v>425866.81</c:v>
                </c:pt>
                <c:pt idx="42596">
                  <c:v>425876.81</c:v>
                </c:pt>
                <c:pt idx="42597">
                  <c:v>425886.81</c:v>
                </c:pt>
                <c:pt idx="42598">
                  <c:v>425896.81</c:v>
                </c:pt>
                <c:pt idx="42599">
                  <c:v>425906.81</c:v>
                </c:pt>
                <c:pt idx="42600">
                  <c:v>425916.81</c:v>
                </c:pt>
                <c:pt idx="42601">
                  <c:v>425926.81</c:v>
                </c:pt>
                <c:pt idx="42602">
                  <c:v>425936.81</c:v>
                </c:pt>
                <c:pt idx="42603">
                  <c:v>425946.81</c:v>
                </c:pt>
                <c:pt idx="42604">
                  <c:v>425956.81</c:v>
                </c:pt>
                <c:pt idx="42605">
                  <c:v>425966.81</c:v>
                </c:pt>
                <c:pt idx="42606">
                  <c:v>425976.78</c:v>
                </c:pt>
                <c:pt idx="42607">
                  <c:v>425986.81</c:v>
                </c:pt>
                <c:pt idx="42608">
                  <c:v>425996.78</c:v>
                </c:pt>
                <c:pt idx="42609">
                  <c:v>426006.81</c:v>
                </c:pt>
                <c:pt idx="42610">
                  <c:v>426016.81</c:v>
                </c:pt>
                <c:pt idx="42611">
                  <c:v>426026.78</c:v>
                </c:pt>
                <c:pt idx="42612">
                  <c:v>426036.81</c:v>
                </c:pt>
                <c:pt idx="42613">
                  <c:v>426046.78</c:v>
                </c:pt>
                <c:pt idx="42614">
                  <c:v>426056.78</c:v>
                </c:pt>
                <c:pt idx="42615">
                  <c:v>426066.78</c:v>
                </c:pt>
                <c:pt idx="42616">
                  <c:v>426076.78</c:v>
                </c:pt>
                <c:pt idx="42617">
                  <c:v>426086.78</c:v>
                </c:pt>
                <c:pt idx="42618">
                  <c:v>426096.78</c:v>
                </c:pt>
                <c:pt idx="42619">
                  <c:v>426106.75</c:v>
                </c:pt>
                <c:pt idx="42620">
                  <c:v>426116.78</c:v>
                </c:pt>
                <c:pt idx="42621">
                  <c:v>426126.78</c:v>
                </c:pt>
                <c:pt idx="42622">
                  <c:v>426136.75</c:v>
                </c:pt>
                <c:pt idx="42623">
                  <c:v>426146.78</c:v>
                </c:pt>
                <c:pt idx="42624">
                  <c:v>426156.75</c:v>
                </c:pt>
                <c:pt idx="42625">
                  <c:v>426166.78</c:v>
                </c:pt>
                <c:pt idx="42626">
                  <c:v>426176.75</c:v>
                </c:pt>
                <c:pt idx="42627">
                  <c:v>426186.75</c:v>
                </c:pt>
                <c:pt idx="42628">
                  <c:v>426196.75</c:v>
                </c:pt>
                <c:pt idx="42629">
                  <c:v>426206.75</c:v>
                </c:pt>
                <c:pt idx="42630">
                  <c:v>426216.75</c:v>
                </c:pt>
                <c:pt idx="42631">
                  <c:v>426226.75</c:v>
                </c:pt>
                <c:pt idx="42632">
                  <c:v>426236.75</c:v>
                </c:pt>
                <c:pt idx="42633">
                  <c:v>426246.75</c:v>
                </c:pt>
                <c:pt idx="42634">
                  <c:v>426256.75</c:v>
                </c:pt>
                <c:pt idx="42635">
                  <c:v>426266.75</c:v>
                </c:pt>
                <c:pt idx="42636">
                  <c:v>426276.75</c:v>
                </c:pt>
                <c:pt idx="42637">
                  <c:v>426286.75</c:v>
                </c:pt>
                <c:pt idx="42638">
                  <c:v>426296.75</c:v>
                </c:pt>
                <c:pt idx="42639">
                  <c:v>426306.72</c:v>
                </c:pt>
                <c:pt idx="42640">
                  <c:v>426316.75</c:v>
                </c:pt>
                <c:pt idx="42641">
                  <c:v>426326.75</c:v>
                </c:pt>
                <c:pt idx="42642">
                  <c:v>426336.72</c:v>
                </c:pt>
                <c:pt idx="42643">
                  <c:v>426346.75</c:v>
                </c:pt>
                <c:pt idx="42644">
                  <c:v>426356.72</c:v>
                </c:pt>
                <c:pt idx="42645">
                  <c:v>426366.75</c:v>
                </c:pt>
                <c:pt idx="42646">
                  <c:v>426376.72</c:v>
                </c:pt>
                <c:pt idx="42647">
                  <c:v>426386.72</c:v>
                </c:pt>
                <c:pt idx="42648">
                  <c:v>426396.72</c:v>
                </c:pt>
                <c:pt idx="42649">
                  <c:v>426406.72</c:v>
                </c:pt>
                <c:pt idx="42650">
                  <c:v>426416.69</c:v>
                </c:pt>
                <c:pt idx="42651">
                  <c:v>426426.72</c:v>
                </c:pt>
                <c:pt idx="42652">
                  <c:v>426436.72</c:v>
                </c:pt>
                <c:pt idx="42653">
                  <c:v>426446.69</c:v>
                </c:pt>
                <c:pt idx="42654">
                  <c:v>426456.72</c:v>
                </c:pt>
                <c:pt idx="42655">
                  <c:v>426466.69</c:v>
                </c:pt>
                <c:pt idx="42656">
                  <c:v>426476.72</c:v>
                </c:pt>
                <c:pt idx="42657">
                  <c:v>426486.69</c:v>
                </c:pt>
                <c:pt idx="42658">
                  <c:v>426496.69</c:v>
                </c:pt>
                <c:pt idx="42659">
                  <c:v>426506.69</c:v>
                </c:pt>
                <c:pt idx="42660">
                  <c:v>426516.69</c:v>
                </c:pt>
                <c:pt idx="42661">
                  <c:v>426526.69</c:v>
                </c:pt>
                <c:pt idx="42662">
                  <c:v>426536.69</c:v>
                </c:pt>
                <c:pt idx="42663">
                  <c:v>426546.69</c:v>
                </c:pt>
                <c:pt idx="42664">
                  <c:v>426556.69</c:v>
                </c:pt>
                <c:pt idx="42665">
                  <c:v>426566.69</c:v>
                </c:pt>
                <c:pt idx="42666">
                  <c:v>426576.69</c:v>
                </c:pt>
                <c:pt idx="42667">
                  <c:v>426586.69</c:v>
                </c:pt>
                <c:pt idx="42668">
                  <c:v>426596.69</c:v>
                </c:pt>
                <c:pt idx="42669">
                  <c:v>426606.69</c:v>
                </c:pt>
                <c:pt idx="42670">
                  <c:v>426616.66</c:v>
                </c:pt>
                <c:pt idx="42671">
                  <c:v>426626.69</c:v>
                </c:pt>
                <c:pt idx="42672">
                  <c:v>426636.69</c:v>
                </c:pt>
                <c:pt idx="42673">
                  <c:v>426646.66</c:v>
                </c:pt>
                <c:pt idx="42674">
                  <c:v>426656.69</c:v>
                </c:pt>
                <c:pt idx="42675">
                  <c:v>426666.66</c:v>
                </c:pt>
                <c:pt idx="42676">
                  <c:v>426676.69</c:v>
                </c:pt>
                <c:pt idx="42677">
                  <c:v>426686.66</c:v>
                </c:pt>
                <c:pt idx="42678">
                  <c:v>426696.66</c:v>
                </c:pt>
                <c:pt idx="42679">
                  <c:v>426706.66</c:v>
                </c:pt>
                <c:pt idx="42680">
                  <c:v>426716.66</c:v>
                </c:pt>
                <c:pt idx="42681">
                  <c:v>426726.66</c:v>
                </c:pt>
                <c:pt idx="42682">
                  <c:v>426736.66</c:v>
                </c:pt>
                <c:pt idx="42683">
                  <c:v>426746.66</c:v>
                </c:pt>
                <c:pt idx="42684">
                  <c:v>426756.66</c:v>
                </c:pt>
                <c:pt idx="42685">
                  <c:v>426766.66</c:v>
                </c:pt>
                <c:pt idx="42686">
                  <c:v>426776.63</c:v>
                </c:pt>
                <c:pt idx="42687">
                  <c:v>426786.66</c:v>
                </c:pt>
                <c:pt idx="42688">
                  <c:v>426796.63</c:v>
                </c:pt>
                <c:pt idx="42689">
                  <c:v>426806.63</c:v>
                </c:pt>
                <c:pt idx="42690">
                  <c:v>426816.63</c:v>
                </c:pt>
                <c:pt idx="42691">
                  <c:v>426826.63</c:v>
                </c:pt>
                <c:pt idx="42692">
                  <c:v>426836.66</c:v>
                </c:pt>
                <c:pt idx="42693">
                  <c:v>426846.63</c:v>
                </c:pt>
                <c:pt idx="42694">
                  <c:v>426856.63</c:v>
                </c:pt>
                <c:pt idx="42695">
                  <c:v>426866.63</c:v>
                </c:pt>
                <c:pt idx="42696">
                  <c:v>426876.63</c:v>
                </c:pt>
                <c:pt idx="42697">
                  <c:v>426886.63</c:v>
                </c:pt>
                <c:pt idx="42698">
                  <c:v>426896.63</c:v>
                </c:pt>
                <c:pt idx="42699">
                  <c:v>426906.63</c:v>
                </c:pt>
                <c:pt idx="42700">
                  <c:v>426916.63</c:v>
                </c:pt>
                <c:pt idx="42701">
                  <c:v>426926.63</c:v>
                </c:pt>
                <c:pt idx="42702">
                  <c:v>426936.63</c:v>
                </c:pt>
                <c:pt idx="42703">
                  <c:v>426946.63</c:v>
                </c:pt>
                <c:pt idx="42704">
                  <c:v>426956.63</c:v>
                </c:pt>
                <c:pt idx="42705">
                  <c:v>426966.63</c:v>
                </c:pt>
                <c:pt idx="42706">
                  <c:v>426976.59</c:v>
                </c:pt>
                <c:pt idx="42707">
                  <c:v>426986.63</c:v>
                </c:pt>
                <c:pt idx="42708">
                  <c:v>426996.59</c:v>
                </c:pt>
                <c:pt idx="42709">
                  <c:v>427006.59</c:v>
                </c:pt>
                <c:pt idx="42710">
                  <c:v>427016.59</c:v>
                </c:pt>
                <c:pt idx="42711">
                  <c:v>427026.59</c:v>
                </c:pt>
                <c:pt idx="42712">
                  <c:v>427036.63</c:v>
                </c:pt>
                <c:pt idx="42713">
                  <c:v>427046.59</c:v>
                </c:pt>
                <c:pt idx="42714">
                  <c:v>427056.59</c:v>
                </c:pt>
                <c:pt idx="42715">
                  <c:v>427066.59</c:v>
                </c:pt>
                <c:pt idx="42716">
                  <c:v>427076.59</c:v>
                </c:pt>
                <c:pt idx="42717">
                  <c:v>427086.56</c:v>
                </c:pt>
                <c:pt idx="42718">
                  <c:v>427096.59</c:v>
                </c:pt>
                <c:pt idx="42719">
                  <c:v>427106.56</c:v>
                </c:pt>
                <c:pt idx="42720">
                  <c:v>427116.56</c:v>
                </c:pt>
                <c:pt idx="42721">
                  <c:v>427126.56</c:v>
                </c:pt>
                <c:pt idx="42722">
                  <c:v>427136.56</c:v>
                </c:pt>
                <c:pt idx="42723">
                  <c:v>427146.59</c:v>
                </c:pt>
                <c:pt idx="42724">
                  <c:v>427156.56</c:v>
                </c:pt>
                <c:pt idx="42725">
                  <c:v>427166.56</c:v>
                </c:pt>
                <c:pt idx="42726">
                  <c:v>427176.56</c:v>
                </c:pt>
                <c:pt idx="42727">
                  <c:v>427186.56</c:v>
                </c:pt>
                <c:pt idx="42728">
                  <c:v>427196.56</c:v>
                </c:pt>
                <c:pt idx="42729">
                  <c:v>427206.56</c:v>
                </c:pt>
                <c:pt idx="42730">
                  <c:v>427216.56</c:v>
                </c:pt>
                <c:pt idx="42731">
                  <c:v>427226.56</c:v>
                </c:pt>
                <c:pt idx="42732">
                  <c:v>427236.56</c:v>
                </c:pt>
                <c:pt idx="42733">
                  <c:v>427246.56</c:v>
                </c:pt>
                <c:pt idx="42734">
                  <c:v>427256.56</c:v>
                </c:pt>
                <c:pt idx="42735">
                  <c:v>427266.56</c:v>
                </c:pt>
                <c:pt idx="42736">
                  <c:v>427276.56</c:v>
                </c:pt>
                <c:pt idx="42737">
                  <c:v>427286.53</c:v>
                </c:pt>
                <c:pt idx="42738">
                  <c:v>427296.56</c:v>
                </c:pt>
                <c:pt idx="42739">
                  <c:v>427306.53</c:v>
                </c:pt>
                <c:pt idx="42740">
                  <c:v>427316.56</c:v>
                </c:pt>
                <c:pt idx="42741">
                  <c:v>427326.53</c:v>
                </c:pt>
                <c:pt idx="42742">
                  <c:v>427336.53</c:v>
                </c:pt>
                <c:pt idx="42743">
                  <c:v>427346.56</c:v>
                </c:pt>
                <c:pt idx="42744">
                  <c:v>427356.53</c:v>
                </c:pt>
                <c:pt idx="42745">
                  <c:v>427366.53</c:v>
                </c:pt>
                <c:pt idx="42746">
                  <c:v>427376.53</c:v>
                </c:pt>
                <c:pt idx="42747">
                  <c:v>427386.53</c:v>
                </c:pt>
                <c:pt idx="42748">
                  <c:v>427396.5</c:v>
                </c:pt>
                <c:pt idx="42749">
                  <c:v>427406.53</c:v>
                </c:pt>
                <c:pt idx="42750">
                  <c:v>427416.5</c:v>
                </c:pt>
                <c:pt idx="42751">
                  <c:v>427426.53</c:v>
                </c:pt>
                <c:pt idx="42752">
                  <c:v>427436.53</c:v>
                </c:pt>
                <c:pt idx="42753">
                  <c:v>427446.5</c:v>
                </c:pt>
                <c:pt idx="42754">
                  <c:v>427456.53</c:v>
                </c:pt>
                <c:pt idx="42755">
                  <c:v>427466.5</c:v>
                </c:pt>
                <c:pt idx="42756">
                  <c:v>427476.5</c:v>
                </c:pt>
                <c:pt idx="42757">
                  <c:v>427486.5</c:v>
                </c:pt>
                <c:pt idx="42758">
                  <c:v>427496.5</c:v>
                </c:pt>
                <c:pt idx="42759">
                  <c:v>427506.5</c:v>
                </c:pt>
                <c:pt idx="42760">
                  <c:v>427516.5</c:v>
                </c:pt>
                <c:pt idx="42761">
                  <c:v>427526.5</c:v>
                </c:pt>
                <c:pt idx="42762">
                  <c:v>427536.5</c:v>
                </c:pt>
                <c:pt idx="42763">
                  <c:v>427546.5</c:v>
                </c:pt>
                <c:pt idx="42764">
                  <c:v>427556.5</c:v>
                </c:pt>
                <c:pt idx="42765">
                  <c:v>427566.5</c:v>
                </c:pt>
                <c:pt idx="42766">
                  <c:v>427576.5</c:v>
                </c:pt>
                <c:pt idx="42767">
                  <c:v>427586.5</c:v>
                </c:pt>
                <c:pt idx="42768">
                  <c:v>427596.47</c:v>
                </c:pt>
                <c:pt idx="42769">
                  <c:v>427606.5</c:v>
                </c:pt>
                <c:pt idx="42770">
                  <c:v>427616.47</c:v>
                </c:pt>
                <c:pt idx="42771">
                  <c:v>427626.5</c:v>
                </c:pt>
                <c:pt idx="42772">
                  <c:v>427636.5</c:v>
                </c:pt>
                <c:pt idx="42773">
                  <c:v>427646.47</c:v>
                </c:pt>
                <c:pt idx="42774">
                  <c:v>427656.5</c:v>
                </c:pt>
                <c:pt idx="42775">
                  <c:v>427666.47</c:v>
                </c:pt>
                <c:pt idx="42776">
                  <c:v>427676.47</c:v>
                </c:pt>
                <c:pt idx="42777">
                  <c:v>427686.47</c:v>
                </c:pt>
                <c:pt idx="42778">
                  <c:v>427696.47</c:v>
                </c:pt>
                <c:pt idx="42779">
                  <c:v>427706.44</c:v>
                </c:pt>
                <c:pt idx="42780">
                  <c:v>427716.47</c:v>
                </c:pt>
                <c:pt idx="42781">
                  <c:v>427726.44</c:v>
                </c:pt>
                <c:pt idx="42782">
                  <c:v>427736.47</c:v>
                </c:pt>
                <c:pt idx="42783">
                  <c:v>427746.47</c:v>
                </c:pt>
                <c:pt idx="42784">
                  <c:v>427756.44</c:v>
                </c:pt>
                <c:pt idx="42785">
                  <c:v>427766.47</c:v>
                </c:pt>
                <c:pt idx="42786">
                  <c:v>427776.44</c:v>
                </c:pt>
                <c:pt idx="42787">
                  <c:v>427786.44</c:v>
                </c:pt>
                <c:pt idx="42788">
                  <c:v>427796.44</c:v>
                </c:pt>
                <c:pt idx="42789">
                  <c:v>427806.44</c:v>
                </c:pt>
                <c:pt idx="42790">
                  <c:v>427816.44</c:v>
                </c:pt>
                <c:pt idx="42791">
                  <c:v>427826.44</c:v>
                </c:pt>
                <c:pt idx="42792">
                  <c:v>427836.44</c:v>
                </c:pt>
                <c:pt idx="42793">
                  <c:v>427846.44</c:v>
                </c:pt>
                <c:pt idx="42794">
                  <c:v>427856.44</c:v>
                </c:pt>
                <c:pt idx="42795">
                  <c:v>427866.44</c:v>
                </c:pt>
                <c:pt idx="42796">
                  <c:v>427876.44</c:v>
                </c:pt>
                <c:pt idx="42797">
                  <c:v>427886.44</c:v>
                </c:pt>
                <c:pt idx="42798">
                  <c:v>427896.44</c:v>
                </c:pt>
                <c:pt idx="42799">
                  <c:v>427906.44</c:v>
                </c:pt>
                <c:pt idx="42800">
                  <c:v>427916.44</c:v>
                </c:pt>
                <c:pt idx="42801">
                  <c:v>427926.41</c:v>
                </c:pt>
                <c:pt idx="42802">
                  <c:v>427936.44</c:v>
                </c:pt>
                <c:pt idx="42803">
                  <c:v>427946.44</c:v>
                </c:pt>
                <c:pt idx="42804">
                  <c:v>427956.41</c:v>
                </c:pt>
                <c:pt idx="42805">
                  <c:v>427966.44</c:v>
                </c:pt>
                <c:pt idx="42806">
                  <c:v>427976.41</c:v>
                </c:pt>
                <c:pt idx="42807">
                  <c:v>427986.44</c:v>
                </c:pt>
                <c:pt idx="42808">
                  <c:v>427996.41</c:v>
                </c:pt>
                <c:pt idx="42809">
                  <c:v>428006.41</c:v>
                </c:pt>
                <c:pt idx="42810">
                  <c:v>428016.41</c:v>
                </c:pt>
                <c:pt idx="42811">
                  <c:v>428026.41</c:v>
                </c:pt>
                <c:pt idx="42812">
                  <c:v>428036.38</c:v>
                </c:pt>
                <c:pt idx="42813">
                  <c:v>428046.41</c:v>
                </c:pt>
                <c:pt idx="42814">
                  <c:v>428056.41</c:v>
                </c:pt>
                <c:pt idx="42815">
                  <c:v>428066.38</c:v>
                </c:pt>
                <c:pt idx="42816">
                  <c:v>428076.41</c:v>
                </c:pt>
                <c:pt idx="42817">
                  <c:v>428086.38</c:v>
                </c:pt>
                <c:pt idx="42818">
                  <c:v>428096.41</c:v>
                </c:pt>
                <c:pt idx="42819">
                  <c:v>428106.38</c:v>
                </c:pt>
                <c:pt idx="42820">
                  <c:v>428116.38</c:v>
                </c:pt>
                <c:pt idx="42821">
                  <c:v>428126.38</c:v>
                </c:pt>
                <c:pt idx="42822">
                  <c:v>428136.38</c:v>
                </c:pt>
                <c:pt idx="42823">
                  <c:v>428146.38</c:v>
                </c:pt>
                <c:pt idx="42824">
                  <c:v>428156.38</c:v>
                </c:pt>
                <c:pt idx="42825">
                  <c:v>428166.38</c:v>
                </c:pt>
                <c:pt idx="42826">
                  <c:v>428176.38</c:v>
                </c:pt>
                <c:pt idx="42827">
                  <c:v>428186.38</c:v>
                </c:pt>
                <c:pt idx="42828">
                  <c:v>428196.38</c:v>
                </c:pt>
                <c:pt idx="42829">
                  <c:v>428206.38</c:v>
                </c:pt>
                <c:pt idx="42830">
                  <c:v>428216.38</c:v>
                </c:pt>
                <c:pt idx="42831">
                  <c:v>428226.38</c:v>
                </c:pt>
                <c:pt idx="42832">
                  <c:v>428236.34</c:v>
                </c:pt>
                <c:pt idx="42833">
                  <c:v>428246.38</c:v>
                </c:pt>
                <c:pt idx="42834">
                  <c:v>428256.38</c:v>
                </c:pt>
                <c:pt idx="42835">
                  <c:v>428266.34</c:v>
                </c:pt>
                <c:pt idx="42836">
                  <c:v>428276.38</c:v>
                </c:pt>
                <c:pt idx="42837">
                  <c:v>428286.34</c:v>
                </c:pt>
                <c:pt idx="42838">
                  <c:v>428296.38</c:v>
                </c:pt>
                <c:pt idx="42839">
                  <c:v>428306.34</c:v>
                </c:pt>
                <c:pt idx="42840">
                  <c:v>428316.34</c:v>
                </c:pt>
                <c:pt idx="42841">
                  <c:v>428326.34</c:v>
                </c:pt>
                <c:pt idx="42842">
                  <c:v>428336.34</c:v>
                </c:pt>
                <c:pt idx="42843">
                  <c:v>428346.34</c:v>
                </c:pt>
                <c:pt idx="42844">
                  <c:v>428356.34</c:v>
                </c:pt>
                <c:pt idx="42845">
                  <c:v>428366.34</c:v>
                </c:pt>
                <c:pt idx="42846">
                  <c:v>428376.31</c:v>
                </c:pt>
                <c:pt idx="42847">
                  <c:v>428386.34</c:v>
                </c:pt>
                <c:pt idx="42848">
                  <c:v>428396.31</c:v>
                </c:pt>
                <c:pt idx="42849">
                  <c:v>428406.34</c:v>
                </c:pt>
                <c:pt idx="42850">
                  <c:v>428416.31</c:v>
                </c:pt>
                <c:pt idx="42851">
                  <c:v>428426.31</c:v>
                </c:pt>
                <c:pt idx="42852">
                  <c:v>428436.31</c:v>
                </c:pt>
                <c:pt idx="42853">
                  <c:v>428446.31</c:v>
                </c:pt>
                <c:pt idx="42854">
                  <c:v>428456.31</c:v>
                </c:pt>
                <c:pt idx="42855">
                  <c:v>428466.31</c:v>
                </c:pt>
                <c:pt idx="42856">
                  <c:v>428476.31</c:v>
                </c:pt>
                <c:pt idx="42857">
                  <c:v>428486.31</c:v>
                </c:pt>
                <c:pt idx="42858">
                  <c:v>428496.31</c:v>
                </c:pt>
                <c:pt idx="42859">
                  <c:v>428506.31</c:v>
                </c:pt>
                <c:pt idx="42860">
                  <c:v>428516.31</c:v>
                </c:pt>
                <c:pt idx="42861">
                  <c:v>428526.31</c:v>
                </c:pt>
                <c:pt idx="42862">
                  <c:v>428536.31</c:v>
                </c:pt>
                <c:pt idx="42863">
                  <c:v>428546.31</c:v>
                </c:pt>
                <c:pt idx="42864">
                  <c:v>428556.31</c:v>
                </c:pt>
                <c:pt idx="42865">
                  <c:v>428566.31</c:v>
                </c:pt>
                <c:pt idx="42866">
                  <c:v>428576.31</c:v>
                </c:pt>
                <c:pt idx="42867">
                  <c:v>428586.31</c:v>
                </c:pt>
                <c:pt idx="42868">
                  <c:v>428596.28</c:v>
                </c:pt>
                <c:pt idx="42869">
                  <c:v>428606.31</c:v>
                </c:pt>
                <c:pt idx="42870">
                  <c:v>428616.28</c:v>
                </c:pt>
                <c:pt idx="42871">
                  <c:v>428626.28</c:v>
                </c:pt>
                <c:pt idx="42872">
                  <c:v>428636.28</c:v>
                </c:pt>
                <c:pt idx="42873">
                  <c:v>428646.28</c:v>
                </c:pt>
                <c:pt idx="42874">
                  <c:v>428656.31</c:v>
                </c:pt>
                <c:pt idx="42875">
                  <c:v>428666.28</c:v>
                </c:pt>
                <c:pt idx="42876">
                  <c:v>428676.28</c:v>
                </c:pt>
                <c:pt idx="42877">
                  <c:v>428686.28</c:v>
                </c:pt>
                <c:pt idx="42878">
                  <c:v>428696.28</c:v>
                </c:pt>
                <c:pt idx="42879">
                  <c:v>428706.25</c:v>
                </c:pt>
                <c:pt idx="42880">
                  <c:v>428716.28</c:v>
                </c:pt>
                <c:pt idx="42881">
                  <c:v>428726.25</c:v>
                </c:pt>
                <c:pt idx="42882">
                  <c:v>428736.25</c:v>
                </c:pt>
                <c:pt idx="42883">
                  <c:v>428746.28</c:v>
                </c:pt>
                <c:pt idx="42884">
                  <c:v>428756.25</c:v>
                </c:pt>
                <c:pt idx="42885">
                  <c:v>428766.28</c:v>
                </c:pt>
                <c:pt idx="42886">
                  <c:v>428776.25</c:v>
                </c:pt>
                <c:pt idx="42887">
                  <c:v>428786.25</c:v>
                </c:pt>
                <c:pt idx="42888">
                  <c:v>428796.25</c:v>
                </c:pt>
                <c:pt idx="42889">
                  <c:v>428806.25</c:v>
                </c:pt>
                <c:pt idx="42890">
                  <c:v>428816.25</c:v>
                </c:pt>
                <c:pt idx="42891">
                  <c:v>428826.25</c:v>
                </c:pt>
                <c:pt idx="42892">
                  <c:v>428836.25</c:v>
                </c:pt>
                <c:pt idx="42893">
                  <c:v>428846.25</c:v>
                </c:pt>
                <c:pt idx="42894">
                  <c:v>428856.25</c:v>
                </c:pt>
                <c:pt idx="42895">
                  <c:v>428866.25</c:v>
                </c:pt>
                <c:pt idx="42896">
                  <c:v>428876.25</c:v>
                </c:pt>
                <c:pt idx="42897">
                  <c:v>428886.25</c:v>
                </c:pt>
                <c:pt idx="42898">
                  <c:v>428896.25</c:v>
                </c:pt>
                <c:pt idx="42899">
                  <c:v>428906.22</c:v>
                </c:pt>
                <c:pt idx="42900">
                  <c:v>428916.25</c:v>
                </c:pt>
                <c:pt idx="42901">
                  <c:v>428926.22</c:v>
                </c:pt>
                <c:pt idx="42902">
                  <c:v>428936.22</c:v>
                </c:pt>
                <c:pt idx="42903">
                  <c:v>428946.22</c:v>
                </c:pt>
                <c:pt idx="42904">
                  <c:v>428956.22</c:v>
                </c:pt>
                <c:pt idx="42905">
                  <c:v>428966.25</c:v>
                </c:pt>
                <c:pt idx="42906">
                  <c:v>428976.22</c:v>
                </c:pt>
                <c:pt idx="42907">
                  <c:v>428986.22</c:v>
                </c:pt>
                <c:pt idx="42908">
                  <c:v>428996.22</c:v>
                </c:pt>
                <c:pt idx="42909">
                  <c:v>429006.22</c:v>
                </c:pt>
                <c:pt idx="42910">
                  <c:v>429016.19</c:v>
                </c:pt>
                <c:pt idx="42911">
                  <c:v>429026.22</c:v>
                </c:pt>
                <c:pt idx="42912">
                  <c:v>429036.19</c:v>
                </c:pt>
                <c:pt idx="42913">
                  <c:v>429046.19</c:v>
                </c:pt>
                <c:pt idx="42914">
                  <c:v>429056.22</c:v>
                </c:pt>
                <c:pt idx="42915">
                  <c:v>429066.19</c:v>
                </c:pt>
                <c:pt idx="42916">
                  <c:v>429076.22</c:v>
                </c:pt>
                <c:pt idx="42917">
                  <c:v>429086.19</c:v>
                </c:pt>
                <c:pt idx="42918">
                  <c:v>429096.19</c:v>
                </c:pt>
                <c:pt idx="42919">
                  <c:v>429106.19</c:v>
                </c:pt>
                <c:pt idx="42920">
                  <c:v>429116.19</c:v>
                </c:pt>
                <c:pt idx="42921">
                  <c:v>429126.19</c:v>
                </c:pt>
                <c:pt idx="42922">
                  <c:v>429136.19</c:v>
                </c:pt>
                <c:pt idx="42923">
                  <c:v>429146.19</c:v>
                </c:pt>
                <c:pt idx="42924">
                  <c:v>429156.19</c:v>
                </c:pt>
                <c:pt idx="42925">
                  <c:v>429166.19</c:v>
                </c:pt>
                <c:pt idx="42926">
                  <c:v>429176.19</c:v>
                </c:pt>
                <c:pt idx="42927">
                  <c:v>429186.19</c:v>
                </c:pt>
                <c:pt idx="42928">
                  <c:v>429196.19</c:v>
                </c:pt>
                <c:pt idx="42929">
                  <c:v>429206.19</c:v>
                </c:pt>
                <c:pt idx="42930">
                  <c:v>429216.16</c:v>
                </c:pt>
                <c:pt idx="42931">
                  <c:v>429226.19</c:v>
                </c:pt>
                <c:pt idx="42932">
                  <c:v>429236.16</c:v>
                </c:pt>
                <c:pt idx="42933">
                  <c:v>429246.19</c:v>
                </c:pt>
                <c:pt idx="42934">
                  <c:v>429256.19</c:v>
                </c:pt>
                <c:pt idx="42935">
                  <c:v>429266.16</c:v>
                </c:pt>
                <c:pt idx="42936">
                  <c:v>429276.19</c:v>
                </c:pt>
                <c:pt idx="42937">
                  <c:v>429286.16</c:v>
                </c:pt>
                <c:pt idx="42938">
                  <c:v>429296.16</c:v>
                </c:pt>
                <c:pt idx="42939">
                  <c:v>429306.16</c:v>
                </c:pt>
                <c:pt idx="42940">
                  <c:v>429316.16</c:v>
                </c:pt>
                <c:pt idx="42941">
                  <c:v>429326.13</c:v>
                </c:pt>
                <c:pt idx="42942">
                  <c:v>429336.16</c:v>
                </c:pt>
                <c:pt idx="42943">
                  <c:v>429346.13</c:v>
                </c:pt>
                <c:pt idx="42944">
                  <c:v>429356.16</c:v>
                </c:pt>
                <c:pt idx="42945">
                  <c:v>429366.16</c:v>
                </c:pt>
                <c:pt idx="42946">
                  <c:v>429376.13</c:v>
                </c:pt>
                <c:pt idx="42947">
                  <c:v>429386.16</c:v>
                </c:pt>
                <c:pt idx="42948">
                  <c:v>429396.13</c:v>
                </c:pt>
                <c:pt idx="42949">
                  <c:v>429406.13</c:v>
                </c:pt>
                <c:pt idx="42950">
                  <c:v>429416.13</c:v>
                </c:pt>
                <c:pt idx="42951">
                  <c:v>429426.13</c:v>
                </c:pt>
                <c:pt idx="42952">
                  <c:v>429436.13</c:v>
                </c:pt>
                <c:pt idx="42953">
                  <c:v>429446.13</c:v>
                </c:pt>
                <c:pt idx="42954">
                  <c:v>429456.13</c:v>
                </c:pt>
                <c:pt idx="42955">
                  <c:v>429466.13</c:v>
                </c:pt>
                <c:pt idx="42956">
                  <c:v>429476.13</c:v>
                </c:pt>
                <c:pt idx="42957">
                  <c:v>429486.13</c:v>
                </c:pt>
                <c:pt idx="42958">
                  <c:v>429496.09</c:v>
                </c:pt>
                <c:pt idx="42959">
                  <c:v>429506.13</c:v>
                </c:pt>
                <c:pt idx="42960">
                  <c:v>429516.13</c:v>
                </c:pt>
                <c:pt idx="42961">
                  <c:v>429526.09</c:v>
                </c:pt>
                <c:pt idx="42962">
                  <c:v>429536.06</c:v>
                </c:pt>
                <c:pt idx="42963">
                  <c:v>429546.13</c:v>
                </c:pt>
                <c:pt idx="42964">
                  <c:v>429556.13</c:v>
                </c:pt>
                <c:pt idx="42965">
                  <c:v>429566.09</c:v>
                </c:pt>
                <c:pt idx="42966">
                  <c:v>429576.13</c:v>
                </c:pt>
                <c:pt idx="42967">
                  <c:v>429586.13</c:v>
                </c:pt>
                <c:pt idx="42968">
                  <c:v>429596.09</c:v>
                </c:pt>
                <c:pt idx="42969">
                  <c:v>429606.06</c:v>
                </c:pt>
                <c:pt idx="42970">
                  <c:v>429616.13</c:v>
                </c:pt>
                <c:pt idx="42971">
                  <c:v>429626.09</c:v>
                </c:pt>
                <c:pt idx="42972">
                  <c:v>429636.06</c:v>
                </c:pt>
                <c:pt idx="42973">
                  <c:v>429646.06</c:v>
                </c:pt>
                <c:pt idx="42974">
                  <c:v>429656.09</c:v>
                </c:pt>
                <c:pt idx="42975">
                  <c:v>429666.06</c:v>
                </c:pt>
                <c:pt idx="42976">
                  <c:v>429676.06</c:v>
                </c:pt>
                <c:pt idx="42977">
                  <c:v>429686.09</c:v>
                </c:pt>
                <c:pt idx="42978">
                  <c:v>429696.06</c:v>
                </c:pt>
                <c:pt idx="42979">
                  <c:v>429706.06</c:v>
                </c:pt>
                <c:pt idx="42980">
                  <c:v>429716.06</c:v>
                </c:pt>
                <c:pt idx="42981">
                  <c:v>429726.09</c:v>
                </c:pt>
                <c:pt idx="42982">
                  <c:v>429736.06</c:v>
                </c:pt>
                <c:pt idx="42983">
                  <c:v>429746.06</c:v>
                </c:pt>
                <c:pt idx="42984">
                  <c:v>429756.09</c:v>
                </c:pt>
                <c:pt idx="42985">
                  <c:v>429766.06</c:v>
                </c:pt>
                <c:pt idx="42986">
                  <c:v>429776.06</c:v>
                </c:pt>
                <c:pt idx="42987">
                  <c:v>429786.06</c:v>
                </c:pt>
                <c:pt idx="42988">
                  <c:v>429796.06</c:v>
                </c:pt>
                <c:pt idx="42989">
                  <c:v>429806.06</c:v>
                </c:pt>
                <c:pt idx="42990">
                  <c:v>429816.06</c:v>
                </c:pt>
                <c:pt idx="42991">
                  <c:v>429826.03</c:v>
                </c:pt>
                <c:pt idx="42992">
                  <c:v>429836.06</c:v>
                </c:pt>
                <c:pt idx="42993">
                  <c:v>429846.06</c:v>
                </c:pt>
                <c:pt idx="42994">
                  <c:v>429856.03</c:v>
                </c:pt>
                <c:pt idx="42995">
                  <c:v>429866.06</c:v>
                </c:pt>
                <c:pt idx="42996">
                  <c:v>429876.06</c:v>
                </c:pt>
                <c:pt idx="42997">
                  <c:v>429886.03</c:v>
                </c:pt>
                <c:pt idx="42998">
                  <c:v>429896</c:v>
                </c:pt>
                <c:pt idx="42999">
                  <c:v>429906.06</c:v>
                </c:pt>
                <c:pt idx="43000">
                  <c:v>429916.06</c:v>
                </c:pt>
                <c:pt idx="43001">
                  <c:v>429926.03</c:v>
                </c:pt>
                <c:pt idx="43002">
                  <c:v>429936</c:v>
                </c:pt>
                <c:pt idx="43003">
                  <c:v>429946.06</c:v>
                </c:pt>
                <c:pt idx="43004">
                  <c:v>429956.03</c:v>
                </c:pt>
                <c:pt idx="43005">
                  <c:v>429966</c:v>
                </c:pt>
                <c:pt idx="43006">
                  <c:v>429976.06</c:v>
                </c:pt>
                <c:pt idx="43007">
                  <c:v>429986.03</c:v>
                </c:pt>
                <c:pt idx="43008">
                  <c:v>429996</c:v>
                </c:pt>
                <c:pt idx="43009">
                  <c:v>430006</c:v>
                </c:pt>
                <c:pt idx="43010">
                  <c:v>430016.03</c:v>
                </c:pt>
                <c:pt idx="43011">
                  <c:v>430026</c:v>
                </c:pt>
                <c:pt idx="43012">
                  <c:v>430036</c:v>
                </c:pt>
                <c:pt idx="43013">
                  <c:v>430046</c:v>
                </c:pt>
                <c:pt idx="43014">
                  <c:v>430056</c:v>
                </c:pt>
                <c:pt idx="43015">
                  <c:v>430066</c:v>
                </c:pt>
                <c:pt idx="43016">
                  <c:v>430076</c:v>
                </c:pt>
                <c:pt idx="43017">
                  <c:v>430086.03</c:v>
                </c:pt>
                <c:pt idx="43018">
                  <c:v>430096</c:v>
                </c:pt>
                <c:pt idx="43019">
                  <c:v>430106</c:v>
                </c:pt>
                <c:pt idx="43020">
                  <c:v>430115.97</c:v>
                </c:pt>
                <c:pt idx="43021">
                  <c:v>430126</c:v>
                </c:pt>
                <c:pt idx="43022">
                  <c:v>430136</c:v>
                </c:pt>
                <c:pt idx="43023">
                  <c:v>430146</c:v>
                </c:pt>
                <c:pt idx="43024">
                  <c:v>430155.97</c:v>
                </c:pt>
                <c:pt idx="43025">
                  <c:v>430166</c:v>
                </c:pt>
                <c:pt idx="43026">
                  <c:v>430176</c:v>
                </c:pt>
                <c:pt idx="43027">
                  <c:v>430185.97</c:v>
                </c:pt>
                <c:pt idx="43028">
                  <c:v>430196</c:v>
                </c:pt>
                <c:pt idx="43029">
                  <c:v>430206</c:v>
                </c:pt>
                <c:pt idx="43030">
                  <c:v>430215.97</c:v>
                </c:pt>
                <c:pt idx="43031">
                  <c:v>430225.94</c:v>
                </c:pt>
                <c:pt idx="43032">
                  <c:v>430236</c:v>
                </c:pt>
                <c:pt idx="43033">
                  <c:v>430245.97</c:v>
                </c:pt>
                <c:pt idx="43034">
                  <c:v>430255.94</c:v>
                </c:pt>
                <c:pt idx="43035">
                  <c:v>430266</c:v>
                </c:pt>
                <c:pt idx="43036">
                  <c:v>430275.97</c:v>
                </c:pt>
                <c:pt idx="43037">
                  <c:v>430285.94</c:v>
                </c:pt>
                <c:pt idx="43038">
                  <c:v>430295.94</c:v>
                </c:pt>
                <c:pt idx="43039">
                  <c:v>430306</c:v>
                </c:pt>
                <c:pt idx="43040">
                  <c:v>430315.97</c:v>
                </c:pt>
                <c:pt idx="43041">
                  <c:v>430325.94</c:v>
                </c:pt>
                <c:pt idx="43042">
                  <c:v>430335.94</c:v>
                </c:pt>
                <c:pt idx="43043">
                  <c:v>430345.97</c:v>
                </c:pt>
                <c:pt idx="43044">
                  <c:v>430355.94</c:v>
                </c:pt>
                <c:pt idx="43045">
                  <c:v>430365.94</c:v>
                </c:pt>
                <c:pt idx="43046">
                  <c:v>430375.97</c:v>
                </c:pt>
                <c:pt idx="43047">
                  <c:v>430385.94</c:v>
                </c:pt>
                <c:pt idx="43048">
                  <c:v>430395.94</c:v>
                </c:pt>
                <c:pt idx="43049">
                  <c:v>430405.94</c:v>
                </c:pt>
                <c:pt idx="43050">
                  <c:v>430415.94</c:v>
                </c:pt>
                <c:pt idx="43051">
                  <c:v>430425.94</c:v>
                </c:pt>
                <c:pt idx="43052">
                  <c:v>430435.94</c:v>
                </c:pt>
                <c:pt idx="43053">
                  <c:v>430445.91</c:v>
                </c:pt>
                <c:pt idx="43054">
                  <c:v>430455.94</c:v>
                </c:pt>
                <c:pt idx="43055">
                  <c:v>430465.94</c:v>
                </c:pt>
                <c:pt idx="43056">
                  <c:v>430475.91</c:v>
                </c:pt>
                <c:pt idx="43057">
                  <c:v>430485.94</c:v>
                </c:pt>
                <c:pt idx="43058">
                  <c:v>430495.94</c:v>
                </c:pt>
                <c:pt idx="43059">
                  <c:v>430505.94</c:v>
                </c:pt>
                <c:pt idx="43060">
                  <c:v>430515.91</c:v>
                </c:pt>
                <c:pt idx="43061">
                  <c:v>430525.94</c:v>
                </c:pt>
                <c:pt idx="43062">
                  <c:v>430535.94</c:v>
                </c:pt>
                <c:pt idx="43063">
                  <c:v>430545.91</c:v>
                </c:pt>
                <c:pt idx="43064">
                  <c:v>430555.88</c:v>
                </c:pt>
                <c:pt idx="43065">
                  <c:v>430565.94</c:v>
                </c:pt>
                <c:pt idx="43066">
                  <c:v>430575.91</c:v>
                </c:pt>
                <c:pt idx="43067">
                  <c:v>430585.88</c:v>
                </c:pt>
                <c:pt idx="43068">
                  <c:v>430595.94</c:v>
                </c:pt>
                <c:pt idx="43069">
                  <c:v>430605.91</c:v>
                </c:pt>
                <c:pt idx="43070">
                  <c:v>430615.88</c:v>
                </c:pt>
                <c:pt idx="43071">
                  <c:v>430625.88</c:v>
                </c:pt>
                <c:pt idx="43072">
                  <c:v>430635.91</c:v>
                </c:pt>
                <c:pt idx="43073">
                  <c:v>430645.88</c:v>
                </c:pt>
                <c:pt idx="43074">
                  <c:v>430655.88</c:v>
                </c:pt>
                <c:pt idx="43075">
                  <c:v>430665.88</c:v>
                </c:pt>
                <c:pt idx="43076">
                  <c:v>430675.91</c:v>
                </c:pt>
                <c:pt idx="43077">
                  <c:v>430685.88</c:v>
                </c:pt>
                <c:pt idx="43078">
                  <c:v>430695.88</c:v>
                </c:pt>
                <c:pt idx="43079">
                  <c:v>430705.91</c:v>
                </c:pt>
                <c:pt idx="43080">
                  <c:v>430715.88</c:v>
                </c:pt>
                <c:pt idx="43081">
                  <c:v>430725.88</c:v>
                </c:pt>
                <c:pt idx="43082">
                  <c:v>430735.88</c:v>
                </c:pt>
                <c:pt idx="43083">
                  <c:v>430745.88</c:v>
                </c:pt>
                <c:pt idx="43084">
                  <c:v>430755.88</c:v>
                </c:pt>
                <c:pt idx="43085">
                  <c:v>430765.88</c:v>
                </c:pt>
                <c:pt idx="43086">
                  <c:v>430775.88</c:v>
                </c:pt>
                <c:pt idx="43087">
                  <c:v>430785.88</c:v>
                </c:pt>
                <c:pt idx="43088">
                  <c:v>430795.88</c:v>
                </c:pt>
                <c:pt idx="43089">
                  <c:v>430805.84</c:v>
                </c:pt>
                <c:pt idx="43090">
                  <c:v>430815.88</c:v>
                </c:pt>
                <c:pt idx="43091">
                  <c:v>430825.88</c:v>
                </c:pt>
                <c:pt idx="43092">
                  <c:v>430835.84</c:v>
                </c:pt>
                <c:pt idx="43093">
                  <c:v>430845.81</c:v>
                </c:pt>
                <c:pt idx="43094">
                  <c:v>430855.88</c:v>
                </c:pt>
                <c:pt idx="43095">
                  <c:v>430865.84</c:v>
                </c:pt>
                <c:pt idx="43096">
                  <c:v>430875.81</c:v>
                </c:pt>
                <c:pt idx="43097">
                  <c:v>430885.88</c:v>
                </c:pt>
                <c:pt idx="43098">
                  <c:v>430895.88</c:v>
                </c:pt>
                <c:pt idx="43099">
                  <c:v>430905.84</c:v>
                </c:pt>
                <c:pt idx="43100">
                  <c:v>430915.81</c:v>
                </c:pt>
                <c:pt idx="43101">
                  <c:v>430925.88</c:v>
                </c:pt>
                <c:pt idx="43102">
                  <c:v>430935.84</c:v>
                </c:pt>
                <c:pt idx="43103">
                  <c:v>430945.81</c:v>
                </c:pt>
                <c:pt idx="43104">
                  <c:v>430955.81</c:v>
                </c:pt>
                <c:pt idx="43105">
                  <c:v>430965.84</c:v>
                </c:pt>
                <c:pt idx="43106">
                  <c:v>430975.81</c:v>
                </c:pt>
                <c:pt idx="43107">
                  <c:v>430985.81</c:v>
                </c:pt>
                <c:pt idx="43108">
                  <c:v>430995.84</c:v>
                </c:pt>
                <c:pt idx="43109">
                  <c:v>431005.81</c:v>
                </c:pt>
                <c:pt idx="43110">
                  <c:v>431015.81</c:v>
                </c:pt>
                <c:pt idx="43111">
                  <c:v>431025.81</c:v>
                </c:pt>
                <c:pt idx="43112">
                  <c:v>431035.81</c:v>
                </c:pt>
                <c:pt idx="43113">
                  <c:v>431045.81</c:v>
                </c:pt>
                <c:pt idx="43114">
                  <c:v>431055.81</c:v>
                </c:pt>
                <c:pt idx="43115">
                  <c:v>431065.78</c:v>
                </c:pt>
                <c:pt idx="43116">
                  <c:v>431075.81</c:v>
                </c:pt>
                <c:pt idx="43117">
                  <c:v>431085.81</c:v>
                </c:pt>
                <c:pt idx="43118">
                  <c:v>431095.81</c:v>
                </c:pt>
                <c:pt idx="43119">
                  <c:v>431105.81</c:v>
                </c:pt>
                <c:pt idx="43120">
                  <c:v>431115.81</c:v>
                </c:pt>
                <c:pt idx="43121">
                  <c:v>431125.81</c:v>
                </c:pt>
                <c:pt idx="43122">
                  <c:v>431135.78</c:v>
                </c:pt>
                <c:pt idx="43123">
                  <c:v>431145.81</c:v>
                </c:pt>
                <c:pt idx="43124">
                  <c:v>431155.81</c:v>
                </c:pt>
                <c:pt idx="43125">
                  <c:v>431165.78</c:v>
                </c:pt>
                <c:pt idx="43126">
                  <c:v>431175.81</c:v>
                </c:pt>
                <c:pt idx="43127">
                  <c:v>431185.81</c:v>
                </c:pt>
                <c:pt idx="43128">
                  <c:v>431195.78</c:v>
                </c:pt>
                <c:pt idx="43129">
                  <c:v>431205.75</c:v>
                </c:pt>
                <c:pt idx="43130">
                  <c:v>431215.81</c:v>
                </c:pt>
                <c:pt idx="43131">
                  <c:v>431225.78</c:v>
                </c:pt>
                <c:pt idx="43132">
                  <c:v>431235.75</c:v>
                </c:pt>
                <c:pt idx="43133">
                  <c:v>431245.75</c:v>
                </c:pt>
                <c:pt idx="43134">
                  <c:v>431255.81</c:v>
                </c:pt>
                <c:pt idx="43135">
                  <c:v>431265.78</c:v>
                </c:pt>
                <c:pt idx="43136">
                  <c:v>431275.75</c:v>
                </c:pt>
                <c:pt idx="43137">
                  <c:v>431285.81</c:v>
                </c:pt>
                <c:pt idx="43138">
                  <c:v>431295.78</c:v>
                </c:pt>
                <c:pt idx="43139">
                  <c:v>431305.75</c:v>
                </c:pt>
                <c:pt idx="43140">
                  <c:v>431315.75</c:v>
                </c:pt>
                <c:pt idx="43141">
                  <c:v>431325.78</c:v>
                </c:pt>
                <c:pt idx="43142">
                  <c:v>431335.75</c:v>
                </c:pt>
                <c:pt idx="43143">
                  <c:v>431345.75</c:v>
                </c:pt>
                <c:pt idx="43144">
                  <c:v>431355.75</c:v>
                </c:pt>
                <c:pt idx="43145">
                  <c:v>431365.75</c:v>
                </c:pt>
                <c:pt idx="43146">
                  <c:v>431375.75</c:v>
                </c:pt>
                <c:pt idx="43147">
                  <c:v>431385.75</c:v>
                </c:pt>
                <c:pt idx="43148">
                  <c:v>431395.75</c:v>
                </c:pt>
                <c:pt idx="43149">
                  <c:v>431405.75</c:v>
                </c:pt>
                <c:pt idx="43150">
                  <c:v>431415.75</c:v>
                </c:pt>
                <c:pt idx="43151">
                  <c:v>431425.72</c:v>
                </c:pt>
                <c:pt idx="43152">
                  <c:v>431435.75</c:v>
                </c:pt>
                <c:pt idx="43153">
                  <c:v>431445.75</c:v>
                </c:pt>
                <c:pt idx="43154">
                  <c:v>431455.72</c:v>
                </c:pt>
                <c:pt idx="43155">
                  <c:v>431465.69</c:v>
                </c:pt>
                <c:pt idx="43156">
                  <c:v>431475.75</c:v>
                </c:pt>
                <c:pt idx="43157">
                  <c:v>431485.75</c:v>
                </c:pt>
                <c:pt idx="43158">
                  <c:v>431495.72</c:v>
                </c:pt>
                <c:pt idx="43159">
                  <c:v>431505.75</c:v>
                </c:pt>
                <c:pt idx="43160">
                  <c:v>431515.75</c:v>
                </c:pt>
                <c:pt idx="43161">
                  <c:v>431525.72</c:v>
                </c:pt>
                <c:pt idx="43162">
                  <c:v>431535.69</c:v>
                </c:pt>
                <c:pt idx="43163">
                  <c:v>431545.75</c:v>
                </c:pt>
                <c:pt idx="43164">
                  <c:v>431555.72</c:v>
                </c:pt>
                <c:pt idx="43165">
                  <c:v>431565.69</c:v>
                </c:pt>
                <c:pt idx="43166">
                  <c:v>431575.69</c:v>
                </c:pt>
                <c:pt idx="43167">
                  <c:v>431585.72</c:v>
                </c:pt>
                <c:pt idx="43168">
                  <c:v>431595.69</c:v>
                </c:pt>
                <c:pt idx="43169">
                  <c:v>431605.69</c:v>
                </c:pt>
                <c:pt idx="43170">
                  <c:v>431615.72</c:v>
                </c:pt>
                <c:pt idx="43171">
                  <c:v>431625.69</c:v>
                </c:pt>
                <c:pt idx="43172">
                  <c:v>431635.69</c:v>
                </c:pt>
                <c:pt idx="43173">
                  <c:v>431645.69</c:v>
                </c:pt>
                <c:pt idx="43174">
                  <c:v>431655.72</c:v>
                </c:pt>
                <c:pt idx="43175">
                  <c:v>431665.69</c:v>
                </c:pt>
                <c:pt idx="43176">
                  <c:v>431675.69</c:v>
                </c:pt>
                <c:pt idx="43177">
                  <c:v>431685.72</c:v>
                </c:pt>
                <c:pt idx="43178">
                  <c:v>431695.69</c:v>
                </c:pt>
                <c:pt idx="43179">
                  <c:v>431705.69</c:v>
                </c:pt>
                <c:pt idx="43180">
                  <c:v>431715.69</c:v>
                </c:pt>
                <c:pt idx="43181">
                  <c:v>431725.69</c:v>
                </c:pt>
                <c:pt idx="43182">
                  <c:v>431735.69</c:v>
                </c:pt>
                <c:pt idx="43183">
                  <c:v>431745.69</c:v>
                </c:pt>
                <c:pt idx="43184">
                  <c:v>431755.66</c:v>
                </c:pt>
                <c:pt idx="43185">
                  <c:v>431765.69</c:v>
                </c:pt>
                <c:pt idx="43186">
                  <c:v>431775.69</c:v>
                </c:pt>
                <c:pt idx="43187">
                  <c:v>431785.66</c:v>
                </c:pt>
                <c:pt idx="43188">
                  <c:v>431795.69</c:v>
                </c:pt>
                <c:pt idx="43189">
                  <c:v>431805.69</c:v>
                </c:pt>
                <c:pt idx="43190">
                  <c:v>431815.66</c:v>
                </c:pt>
                <c:pt idx="43191">
                  <c:v>431825.63</c:v>
                </c:pt>
                <c:pt idx="43192">
                  <c:v>431835.69</c:v>
                </c:pt>
                <c:pt idx="43193">
                  <c:v>431845.69</c:v>
                </c:pt>
                <c:pt idx="43194">
                  <c:v>431855.66</c:v>
                </c:pt>
                <c:pt idx="43195">
                  <c:v>431865.63</c:v>
                </c:pt>
                <c:pt idx="43196">
                  <c:v>431875.69</c:v>
                </c:pt>
                <c:pt idx="43197">
                  <c:v>431885.66</c:v>
                </c:pt>
                <c:pt idx="43198">
                  <c:v>431895.63</c:v>
                </c:pt>
                <c:pt idx="43199">
                  <c:v>431905.69</c:v>
                </c:pt>
                <c:pt idx="43200">
                  <c:v>431915.66</c:v>
                </c:pt>
                <c:pt idx="43201">
                  <c:v>431925.63</c:v>
                </c:pt>
                <c:pt idx="43202">
                  <c:v>431935.63</c:v>
                </c:pt>
                <c:pt idx="43203">
                  <c:v>431945.66</c:v>
                </c:pt>
                <c:pt idx="43204">
                  <c:v>431955.63</c:v>
                </c:pt>
                <c:pt idx="43205">
                  <c:v>431965.63</c:v>
                </c:pt>
                <c:pt idx="43206">
                  <c:v>431975.63</c:v>
                </c:pt>
                <c:pt idx="43207">
                  <c:v>431985.63</c:v>
                </c:pt>
                <c:pt idx="43208">
                  <c:v>431995.63</c:v>
                </c:pt>
                <c:pt idx="43209">
                  <c:v>432005.63</c:v>
                </c:pt>
                <c:pt idx="43210">
                  <c:v>432015.66</c:v>
                </c:pt>
                <c:pt idx="43211">
                  <c:v>432025.63</c:v>
                </c:pt>
                <c:pt idx="43212">
                  <c:v>432035.63</c:v>
                </c:pt>
                <c:pt idx="43213">
                  <c:v>432045.59</c:v>
                </c:pt>
                <c:pt idx="43214">
                  <c:v>432055.63</c:v>
                </c:pt>
                <c:pt idx="43215">
                  <c:v>432065.63</c:v>
                </c:pt>
                <c:pt idx="43216">
                  <c:v>432075.63</c:v>
                </c:pt>
                <c:pt idx="43217">
                  <c:v>432085.59</c:v>
                </c:pt>
                <c:pt idx="43218">
                  <c:v>432095.63</c:v>
                </c:pt>
                <c:pt idx="43219">
                  <c:v>432105.63</c:v>
                </c:pt>
                <c:pt idx="43220">
                  <c:v>432115.59</c:v>
                </c:pt>
                <c:pt idx="43221">
                  <c:v>432125.63</c:v>
                </c:pt>
                <c:pt idx="43222">
                  <c:v>432135.63</c:v>
                </c:pt>
                <c:pt idx="43223">
                  <c:v>432145.59</c:v>
                </c:pt>
                <c:pt idx="43224">
                  <c:v>432155.56</c:v>
                </c:pt>
                <c:pt idx="43225">
                  <c:v>432165.63</c:v>
                </c:pt>
                <c:pt idx="43226">
                  <c:v>432175.59</c:v>
                </c:pt>
                <c:pt idx="43227">
                  <c:v>432185.56</c:v>
                </c:pt>
                <c:pt idx="43228">
                  <c:v>432195.63</c:v>
                </c:pt>
                <c:pt idx="43229">
                  <c:v>432205.59</c:v>
                </c:pt>
                <c:pt idx="43230">
                  <c:v>432215.56</c:v>
                </c:pt>
                <c:pt idx="43231">
                  <c:v>432225.56</c:v>
                </c:pt>
                <c:pt idx="43232">
                  <c:v>432235.63</c:v>
                </c:pt>
                <c:pt idx="43233">
                  <c:v>432245.59</c:v>
                </c:pt>
                <c:pt idx="43234">
                  <c:v>432255.56</c:v>
                </c:pt>
                <c:pt idx="43235">
                  <c:v>432265.56</c:v>
                </c:pt>
                <c:pt idx="43236">
                  <c:v>432275.59</c:v>
                </c:pt>
                <c:pt idx="43237">
                  <c:v>432285.56</c:v>
                </c:pt>
                <c:pt idx="43238">
                  <c:v>432295.56</c:v>
                </c:pt>
                <c:pt idx="43239">
                  <c:v>432305.59</c:v>
                </c:pt>
                <c:pt idx="43240">
                  <c:v>432315.56</c:v>
                </c:pt>
                <c:pt idx="43241">
                  <c:v>432325.56</c:v>
                </c:pt>
                <c:pt idx="43242">
                  <c:v>432335.56</c:v>
                </c:pt>
                <c:pt idx="43243">
                  <c:v>432345.56</c:v>
                </c:pt>
                <c:pt idx="43244">
                  <c:v>432355.56</c:v>
                </c:pt>
                <c:pt idx="43245">
                  <c:v>432365.56</c:v>
                </c:pt>
                <c:pt idx="43246">
                  <c:v>432375.53</c:v>
                </c:pt>
                <c:pt idx="43247">
                  <c:v>432385.56</c:v>
                </c:pt>
                <c:pt idx="43248">
                  <c:v>432395.56</c:v>
                </c:pt>
                <c:pt idx="43249">
                  <c:v>432405.53</c:v>
                </c:pt>
                <c:pt idx="43250">
                  <c:v>432415.56</c:v>
                </c:pt>
                <c:pt idx="43251">
                  <c:v>432425.56</c:v>
                </c:pt>
                <c:pt idx="43252">
                  <c:v>432435.56</c:v>
                </c:pt>
                <c:pt idx="43253">
                  <c:v>432445.53</c:v>
                </c:pt>
                <c:pt idx="43254">
                  <c:v>432455.56</c:v>
                </c:pt>
                <c:pt idx="43255">
                  <c:v>432465.56</c:v>
                </c:pt>
                <c:pt idx="43256">
                  <c:v>432475.53</c:v>
                </c:pt>
                <c:pt idx="43257">
                  <c:v>432485.5</c:v>
                </c:pt>
                <c:pt idx="43258">
                  <c:v>432495.56</c:v>
                </c:pt>
                <c:pt idx="43259">
                  <c:v>432505.53</c:v>
                </c:pt>
                <c:pt idx="43260">
                  <c:v>432515.5</c:v>
                </c:pt>
                <c:pt idx="43261">
                  <c:v>432525.56</c:v>
                </c:pt>
                <c:pt idx="43262">
                  <c:v>432535.53</c:v>
                </c:pt>
                <c:pt idx="43263">
                  <c:v>432545.5</c:v>
                </c:pt>
                <c:pt idx="43264">
                  <c:v>432555.5</c:v>
                </c:pt>
                <c:pt idx="43265">
                  <c:v>432565.53</c:v>
                </c:pt>
                <c:pt idx="43266">
                  <c:v>432575.5</c:v>
                </c:pt>
                <c:pt idx="43267">
                  <c:v>432585.5</c:v>
                </c:pt>
                <c:pt idx="43268">
                  <c:v>432595.5</c:v>
                </c:pt>
                <c:pt idx="43269">
                  <c:v>432605.53</c:v>
                </c:pt>
                <c:pt idx="43270">
                  <c:v>432615.5</c:v>
                </c:pt>
                <c:pt idx="43271">
                  <c:v>432625.5</c:v>
                </c:pt>
                <c:pt idx="43272">
                  <c:v>432635.53</c:v>
                </c:pt>
                <c:pt idx="43273">
                  <c:v>432645.5</c:v>
                </c:pt>
                <c:pt idx="43274">
                  <c:v>432655.5</c:v>
                </c:pt>
                <c:pt idx="43275">
                  <c:v>432665.5</c:v>
                </c:pt>
                <c:pt idx="43276">
                  <c:v>432675.5</c:v>
                </c:pt>
                <c:pt idx="43277">
                  <c:v>432685.5</c:v>
                </c:pt>
                <c:pt idx="43278">
                  <c:v>432695.5</c:v>
                </c:pt>
                <c:pt idx="43279">
                  <c:v>432705.5</c:v>
                </c:pt>
                <c:pt idx="43280">
                  <c:v>432715.5</c:v>
                </c:pt>
                <c:pt idx="43281">
                  <c:v>432725.5</c:v>
                </c:pt>
                <c:pt idx="43282">
                  <c:v>432735.47</c:v>
                </c:pt>
                <c:pt idx="43283">
                  <c:v>432745.5</c:v>
                </c:pt>
                <c:pt idx="43284">
                  <c:v>432755.5</c:v>
                </c:pt>
                <c:pt idx="43285">
                  <c:v>432765.47</c:v>
                </c:pt>
                <c:pt idx="43286">
                  <c:v>432775.44</c:v>
                </c:pt>
                <c:pt idx="43287">
                  <c:v>432785.5</c:v>
                </c:pt>
                <c:pt idx="43288">
                  <c:v>432795.5</c:v>
                </c:pt>
                <c:pt idx="43289">
                  <c:v>432805.44</c:v>
                </c:pt>
                <c:pt idx="43290">
                  <c:v>432815.5</c:v>
                </c:pt>
                <c:pt idx="43291">
                  <c:v>432825.5</c:v>
                </c:pt>
                <c:pt idx="43292">
                  <c:v>432835.47</c:v>
                </c:pt>
                <c:pt idx="43293">
                  <c:v>432845.44</c:v>
                </c:pt>
                <c:pt idx="43294">
                  <c:v>432855.5</c:v>
                </c:pt>
                <c:pt idx="43295">
                  <c:v>432865.47</c:v>
                </c:pt>
                <c:pt idx="43296">
                  <c:v>432875.44</c:v>
                </c:pt>
                <c:pt idx="43297">
                  <c:v>432885.44</c:v>
                </c:pt>
                <c:pt idx="43298">
                  <c:v>432895.47</c:v>
                </c:pt>
                <c:pt idx="43299">
                  <c:v>432905.44</c:v>
                </c:pt>
                <c:pt idx="43300">
                  <c:v>432915.44</c:v>
                </c:pt>
                <c:pt idx="43301">
                  <c:v>432925.47</c:v>
                </c:pt>
                <c:pt idx="43302">
                  <c:v>432935.44</c:v>
                </c:pt>
                <c:pt idx="43303">
                  <c:v>432945.44</c:v>
                </c:pt>
                <c:pt idx="43304">
                  <c:v>432955.44</c:v>
                </c:pt>
                <c:pt idx="43305">
                  <c:v>432965.44</c:v>
                </c:pt>
                <c:pt idx="43306">
                  <c:v>432975.44</c:v>
                </c:pt>
                <c:pt idx="43307">
                  <c:v>432985.44</c:v>
                </c:pt>
                <c:pt idx="43308">
                  <c:v>432995.41</c:v>
                </c:pt>
                <c:pt idx="43309">
                  <c:v>433005.44</c:v>
                </c:pt>
                <c:pt idx="43310">
                  <c:v>433015.44</c:v>
                </c:pt>
                <c:pt idx="43311">
                  <c:v>433025.44</c:v>
                </c:pt>
                <c:pt idx="43312">
                  <c:v>433035.44</c:v>
                </c:pt>
                <c:pt idx="43313">
                  <c:v>433045.44</c:v>
                </c:pt>
                <c:pt idx="43314">
                  <c:v>433055.44</c:v>
                </c:pt>
                <c:pt idx="43315">
                  <c:v>433065.41</c:v>
                </c:pt>
                <c:pt idx="43316">
                  <c:v>433075.44</c:v>
                </c:pt>
                <c:pt idx="43317">
                  <c:v>433085.44</c:v>
                </c:pt>
                <c:pt idx="43318">
                  <c:v>433095.41</c:v>
                </c:pt>
                <c:pt idx="43319">
                  <c:v>433105.44</c:v>
                </c:pt>
                <c:pt idx="43320">
                  <c:v>433115.44</c:v>
                </c:pt>
                <c:pt idx="43321">
                  <c:v>433125.41</c:v>
                </c:pt>
                <c:pt idx="43322">
                  <c:v>433135.38</c:v>
                </c:pt>
                <c:pt idx="43323">
                  <c:v>433145.44</c:v>
                </c:pt>
                <c:pt idx="43324">
                  <c:v>433155.41</c:v>
                </c:pt>
                <c:pt idx="43325">
                  <c:v>433165.38</c:v>
                </c:pt>
                <c:pt idx="43326">
                  <c:v>433175.38</c:v>
                </c:pt>
                <c:pt idx="43327">
                  <c:v>433185.44</c:v>
                </c:pt>
                <c:pt idx="43328">
                  <c:v>433195.41</c:v>
                </c:pt>
                <c:pt idx="43329">
                  <c:v>433205.38</c:v>
                </c:pt>
                <c:pt idx="43330">
                  <c:v>433215.44</c:v>
                </c:pt>
                <c:pt idx="43331">
                  <c:v>433225.41</c:v>
                </c:pt>
                <c:pt idx="43332">
                  <c:v>433235.38</c:v>
                </c:pt>
                <c:pt idx="43333">
                  <c:v>433245.38</c:v>
                </c:pt>
                <c:pt idx="43334">
                  <c:v>433255.41</c:v>
                </c:pt>
                <c:pt idx="43335">
                  <c:v>433265.38</c:v>
                </c:pt>
                <c:pt idx="43336">
                  <c:v>433275.38</c:v>
                </c:pt>
                <c:pt idx="43337">
                  <c:v>433285.38</c:v>
                </c:pt>
                <c:pt idx="43338">
                  <c:v>433295.38</c:v>
                </c:pt>
                <c:pt idx="43339">
                  <c:v>433305.38</c:v>
                </c:pt>
                <c:pt idx="43340">
                  <c:v>433315.38</c:v>
                </c:pt>
                <c:pt idx="43341">
                  <c:v>433325.38</c:v>
                </c:pt>
                <c:pt idx="43342">
                  <c:v>433335.38</c:v>
                </c:pt>
                <c:pt idx="43343">
                  <c:v>433345.38</c:v>
                </c:pt>
                <c:pt idx="43344">
                  <c:v>433355.34</c:v>
                </c:pt>
                <c:pt idx="43345">
                  <c:v>433365.38</c:v>
                </c:pt>
                <c:pt idx="43346">
                  <c:v>433375.38</c:v>
                </c:pt>
                <c:pt idx="43347">
                  <c:v>433385.38</c:v>
                </c:pt>
                <c:pt idx="43348">
                  <c:v>433395.31</c:v>
                </c:pt>
                <c:pt idx="43349">
                  <c:v>433405.38</c:v>
                </c:pt>
                <c:pt idx="43350">
                  <c:v>433415.38</c:v>
                </c:pt>
                <c:pt idx="43351">
                  <c:v>433425.34</c:v>
                </c:pt>
                <c:pt idx="43352">
                  <c:v>433435.38</c:v>
                </c:pt>
                <c:pt idx="43353">
                  <c:v>433445.38</c:v>
                </c:pt>
                <c:pt idx="43354">
                  <c:v>433455.34</c:v>
                </c:pt>
                <c:pt idx="43355">
                  <c:v>433465.31</c:v>
                </c:pt>
                <c:pt idx="43356">
                  <c:v>433475.38</c:v>
                </c:pt>
                <c:pt idx="43357">
                  <c:v>433485.34</c:v>
                </c:pt>
                <c:pt idx="43358">
                  <c:v>433495.31</c:v>
                </c:pt>
                <c:pt idx="43359">
                  <c:v>433505.31</c:v>
                </c:pt>
                <c:pt idx="43360">
                  <c:v>433515.34</c:v>
                </c:pt>
                <c:pt idx="43361">
                  <c:v>433525.31</c:v>
                </c:pt>
                <c:pt idx="43362">
                  <c:v>433535.31</c:v>
                </c:pt>
                <c:pt idx="43363">
                  <c:v>433545.38</c:v>
                </c:pt>
                <c:pt idx="43364">
                  <c:v>433555.31</c:v>
                </c:pt>
                <c:pt idx="43365">
                  <c:v>433565.31</c:v>
                </c:pt>
                <c:pt idx="43366">
                  <c:v>433575.31</c:v>
                </c:pt>
                <c:pt idx="43367">
                  <c:v>433585.34</c:v>
                </c:pt>
                <c:pt idx="43368">
                  <c:v>433595.31</c:v>
                </c:pt>
                <c:pt idx="43369">
                  <c:v>433605.31</c:v>
                </c:pt>
                <c:pt idx="43370">
                  <c:v>433615.34</c:v>
                </c:pt>
                <c:pt idx="43371">
                  <c:v>433625.31</c:v>
                </c:pt>
                <c:pt idx="43372">
                  <c:v>433635.31</c:v>
                </c:pt>
                <c:pt idx="43373">
                  <c:v>433645.31</c:v>
                </c:pt>
                <c:pt idx="43374">
                  <c:v>433655.31</c:v>
                </c:pt>
                <c:pt idx="43375">
                  <c:v>433665.31</c:v>
                </c:pt>
                <c:pt idx="43376">
                  <c:v>433675.31</c:v>
                </c:pt>
                <c:pt idx="43377">
                  <c:v>433685.28</c:v>
                </c:pt>
                <c:pt idx="43378">
                  <c:v>433695.31</c:v>
                </c:pt>
                <c:pt idx="43379">
                  <c:v>433705.31</c:v>
                </c:pt>
                <c:pt idx="43380">
                  <c:v>433715.28</c:v>
                </c:pt>
                <c:pt idx="43381">
                  <c:v>433725.31</c:v>
                </c:pt>
                <c:pt idx="43382">
                  <c:v>433735.31</c:v>
                </c:pt>
                <c:pt idx="43383">
                  <c:v>433745.28</c:v>
                </c:pt>
                <c:pt idx="43384">
                  <c:v>433755.25</c:v>
                </c:pt>
                <c:pt idx="43385">
                  <c:v>433765.31</c:v>
                </c:pt>
                <c:pt idx="43386">
                  <c:v>433775.31</c:v>
                </c:pt>
                <c:pt idx="43387">
                  <c:v>433785.28</c:v>
                </c:pt>
                <c:pt idx="43388">
                  <c:v>433795.25</c:v>
                </c:pt>
                <c:pt idx="43389">
                  <c:v>433805.31</c:v>
                </c:pt>
                <c:pt idx="43390">
                  <c:v>433815.28</c:v>
                </c:pt>
                <c:pt idx="43391">
                  <c:v>433825.25</c:v>
                </c:pt>
                <c:pt idx="43392">
                  <c:v>433835.31</c:v>
                </c:pt>
                <c:pt idx="43393">
                  <c:v>433845.28</c:v>
                </c:pt>
                <c:pt idx="43394">
                  <c:v>433855.25</c:v>
                </c:pt>
                <c:pt idx="43395">
                  <c:v>433865.25</c:v>
                </c:pt>
                <c:pt idx="43396">
                  <c:v>433875.28</c:v>
                </c:pt>
                <c:pt idx="43397">
                  <c:v>433885.25</c:v>
                </c:pt>
                <c:pt idx="43398">
                  <c:v>433895.25</c:v>
                </c:pt>
                <c:pt idx="43399">
                  <c:v>433905.25</c:v>
                </c:pt>
                <c:pt idx="43400">
                  <c:v>433915.25</c:v>
                </c:pt>
                <c:pt idx="43401">
                  <c:v>433925.25</c:v>
                </c:pt>
                <c:pt idx="43402">
                  <c:v>433935.25</c:v>
                </c:pt>
                <c:pt idx="43403">
                  <c:v>433945.28</c:v>
                </c:pt>
                <c:pt idx="43404">
                  <c:v>433955.25</c:v>
                </c:pt>
                <c:pt idx="43405">
                  <c:v>433965.25</c:v>
                </c:pt>
                <c:pt idx="43406">
                  <c:v>433975.25</c:v>
                </c:pt>
                <c:pt idx="43407">
                  <c:v>433985.25</c:v>
                </c:pt>
                <c:pt idx="43408">
                  <c:v>433995.25</c:v>
                </c:pt>
                <c:pt idx="43409">
                  <c:v>434005.25</c:v>
                </c:pt>
                <c:pt idx="43410">
                  <c:v>434015.25</c:v>
                </c:pt>
                <c:pt idx="43411">
                  <c:v>434025.25</c:v>
                </c:pt>
                <c:pt idx="43412">
                  <c:v>434035.25</c:v>
                </c:pt>
                <c:pt idx="43413">
                  <c:v>434045.22</c:v>
                </c:pt>
                <c:pt idx="43414">
                  <c:v>434055.25</c:v>
                </c:pt>
                <c:pt idx="43415">
                  <c:v>434065.25</c:v>
                </c:pt>
                <c:pt idx="43416">
                  <c:v>434075.22</c:v>
                </c:pt>
                <c:pt idx="43417">
                  <c:v>434085.19</c:v>
                </c:pt>
                <c:pt idx="43418">
                  <c:v>434095.25</c:v>
                </c:pt>
                <c:pt idx="43419">
                  <c:v>434105.22</c:v>
                </c:pt>
                <c:pt idx="43420">
                  <c:v>434115.19</c:v>
                </c:pt>
                <c:pt idx="43421">
                  <c:v>434125.25</c:v>
                </c:pt>
                <c:pt idx="43422">
                  <c:v>434135.25</c:v>
                </c:pt>
                <c:pt idx="43423">
                  <c:v>434145.22</c:v>
                </c:pt>
                <c:pt idx="43424">
                  <c:v>434155.19</c:v>
                </c:pt>
                <c:pt idx="43425">
                  <c:v>434165.25</c:v>
                </c:pt>
                <c:pt idx="43426">
                  <c:v>434175.22</c:v>
                </c:pt>
                <c:pt idx="43427">
                  <c:v>434185.19</c:v>
                </c:pt>
                <c:pt idx="43428">
                  <c:v>434195.19</c:v>
                </c:pt>
                <c:pt idx="43429">
                  <c:v>434205.22</c:v>
                </c:pt>
                <c:pt idx="43430">
                  <c:v>434215.19</c:v>
                </c:pt>
                <c:pt idx="43431">
                  <c:v>434225.19</c:v>
                </c:pt>
                <c:pt idx="43432">
                  <c:v>434235.22</c:v>
                </c:pt>
                <c:pt idx="43433">
                  <c:v>434245.19</c:v>
                </c:pt>
                <c:pt idx="43434">
                  <c:v>434255.19</c:v>
                </c:pt>
                <c:pt idx="43435">
                  <c:v>434265.19</c:v>
                </c:pt>
                <c:pt idx="43436">
                  <c:v>434275.19</c:v>
                </c:pt>
                <c:pt idx="43437">
                  <c:v>434285.19</c:v>
                </c:pt>
                <c:pt idx="43438">
                  <c:v>434295.19</c:v>
                </c:pt>
                <c:pt idx="43439">
                  <c:v>434305.16</c:v>
                </c:pt>
                <c:pt idx="43440">
                  <c:v>434315.19</c:v>
                </c:pt>
                <c:pt idx="43441">
                  <c:v>434325.19</c:v>
                </c:pt>
                <c:pt idx="43442">
                  <c:v>434335.16</c:v>
                </c:pt>
                <c:pt idx="43443">
                  <c:v>434345.19</c:v>
                </c:pt>
                <c:pt idx="43444">
                  <c:v>434355.19</c:v>
                </c:pt>
                <c:pt idx="43445">
                  <c:v>434365.19</c:v>
                </c:pt>
                <c:pt idx="43446">
                  <c:v>434375.16</c:v>
                </c:pt>
                <c:pt idx="43447">
                  <c:v>434385.19</c:v>
                </c:pt>
                <c:pt idx="43448">
                  <c:v>434395.19</c:v>
                </c:pt>
                <c:pt idx="43449">
                  <c:v>434405.16</c:v>
                </c:pt>
                <c:pt idx="43450">
                  <c:v>434415.13</c:v>
                </c:pt>
                <c:pt idx="43451">
                  <c:v>434425.19</c:v>
                </c:pt>
                <c:pt idx="43452">
                  <c:v>434435.16</c:v>
                </c:pt>
                <c:pt idx="43453">
                  <c:v>434445.13</c:v>
                </c:pt>
                <c:pt idx="43454">
                  <c:v>434455.19</c:v>
                </c:pt>
                <c:pt idx="43455">
                  <c:v>434465.16</c:v>
                </c:pt>
                <c:pt idx="43456">
                  <c:v>434475.13</c:v>
                </c:pt>
                <c:pt idx="43457">
                  <c:v>434485.13</c:v>
                </c:pt>
                <c:pt idx="43458">
                  <c:v>434495.16</c:v>
                </c:pt>
                <c:pt idx="43459">
                  <c:v>434505.13</c:v>
                </c:pt>
                <c:pt idx="43460">
                  <c:v>434515.13</c:v>
                </c:pt>
                <c:pt idx="43461">
                  <c:v>434525.19</c:v>
                </c:pt>
                <c:pt idx="43462">
                  <c:v>434535.16</c:v>
                </c:pt>
                <c:pt idx="43463">
                  <c:v>434545.13</c:v>
                </c:pt>
                <c:pt idx="43464">
                  <c:v>434555.13</c:v>
                </c:pt>
                <c:pt idx="43465">
                  <c:v>434565.16</c:v>
                </c:pt>
                <c:pt idx="43466">
                  <c:v>434575.13</c:v>
                </c:pt>
                <c:pt idx="43467">
                  <c:v>434585.13</c:v>
                </c:pt>
                <c:pt idx="43468">
                  <c:v>434595.13</c:v>
                </c:pt>
                <c:pt idx="43469">
                  <c:v>434605.13</c:v>
                </c:pt>
                <c:pt idx="43470">
                  <c:v>434615.13</c:v>
                </c:pt>
                <c:pt idx="43471">
                  <c:v>434625.13</c:v>
                </c:pt>
                <c:pt idx="43472">
                  <c:v>434635.13</c:v>
                </c:pt>
                <c:pt idx="43473">
                  <c:v>434645.13</c:v>
                </c:pt>
                <c:pt idx="43474">
                  <c:v>434655.13</c:v>
                </c:pt>
                <c:pt idx="43475">
                  <c:v>434665.09</c:v>
                </c:pt>
                <c:pt idx="43476">
                  <c:v>434675.13</c:v>
                </c:pt>
                <c:pt idx="43477">
                  <c:v>434685.13</c:v>
                </c:pt>
                <c:pt idx="43478">
                  <c:v>434695.09</c:v>
                </c:pt>
                <c:pt idx="43479">
                  <c:v>434705.06</c:v>
                </c:pt>
                <c:pt idx="43480">
                  <c:v>434715.13</c:v>
                </c:pt>
                <c:pt idx="43481">
                  <c:v>434725.13</c:v>
                </c:pt>
                <c:pt idx="43482">
                  <c:v>434735.09</c:v>
                </c:pt>
                <c:pt idx="43483">
                  <c:v>434745.13</c:v>
                </c:pt>
                <c:pt idx="43484">
                  <c:v>434755.13</c:v>
                </c:pt>
                <c:pt idx="43485">
                  <c:v>434765.09</c:v>
                </c:pt>
                <c:pt idx="43486">
                  <c:v>434775.06</c:v>
                </c:pt>
                <c:pt idx="43487">
                  <c:v>434785.13</c:v>
                </c:pt>
                <c:pt idx="43488">
                  <c:v>434795.09</c:v>
                </c:pt>
                <c:pt idx="43489">
                  <c:v>434805.06</c:v>
                </c:pt>
                <c:pt idx="43490">
                  <c:v>434815.06</c:v>
                </c:pt>
                <c:pt idx="43491">
                  <c:v>434825.09</c:v>
                </c:pt>
                <c:pt idx="43492">
                  <c:v>434835.06</c:v>
                </c:pt>
                <c:pt idx="43493">
                  <c:v>434845.06</c:v>
                </c:pt>
                <c:pt idx="43494">
                  <c:v>434855.09</c:v>
                </c:pt>
                <c:pt idx="43495">
                  <c:v>434865.06</c:v>
                </c:pt>
                <c:pt idx="43496">
                  <c:v>434875.06</c:v>
                </c:pt>
                <c:pt idx="43497">
                  <c:v>434885.06</c:v>
                </c:pt>
                <c:pt idx="43498">
                  <c:v>434895.09</c:v>
                </c:pt>
                <c:pt idx="43499">
                  <c:v>434905.06</c:v>
                </c:pt>
                <c:pt idx="43500">
                  <c:v>434915.06</c:v>
                </c:pt>
                <c:pt idx="43501">
                  <c:v>434925.03</c:v>
                </c:pt>
                <c:pt idx="43502">
                  <c:v>434935.06</c:v>
                </c:pt>
                <c:pt idx="43503">
                  <c:v>434945.06</c:v>
                </c:pt>
                <c:pt idx="43504">
                  <c:v>434955.06</c:v>
                </c:pt>
                <c:pt idx="43505">
                  <c:v>434965.06</c:v>
                </c:pt>
                <c:pt idx="43506">
                  <c:v>434975.06</c:v>
                </c:pt>
                <c:pt idx="43507">
                  <c:v>434985.06</c:v>
                </c:pt>
                <c:pt idx="43508">
                  <c:v>434995.03</c:v>
                </c:pt>
                <c:pt idx="43509">
                  <c:v>435005.06</c:v>
                </c:pt>
                <c:pt idx="43510">
                  <c:v>435015.06</c:v>
                </c:pt>
                <c:pt idx="43511">
                  <c:v>435025.03</c:v>
                </c:pt>
                <c:pt idx="43512">
                  <c:v>435035.06</c:v>
                </c:pt>
                <c:pt idx="43513">
                  <c:v>435045.06</c:v>
                </c:pt>
                <c:pt idx="43514">
                  <c:v>435055.03</c:v>
                </c:pt>
                <c:pt idx="43515">
                  <c:v>435065</c:v>
                </c:pt>
                <c:pt idx="43516">
                  <c:v>435075.06</c:v>
                </c:pt>
                <c:pt idx="43517">
                  <c:v>435085.03</c:v>
                </c:pt>
                <c:pt idx="43518">
                  <c:v>435095</c:v>
                </c:pt>
                <c:pt idx="43519">
                  <c:v>435105</c:v>
                </c:pt>
                <c:pt idx="43520">
                  <c:v>435115.06</c:v>
                </c:pt>
                <c:pt idx="43521">
                  <c:v>435125.03</c:v>
                </c:pt>
                <c:pt idx="43522">
                  <c:v>435135</c:v>
                </c:pt>
                <c:pt idx="43523">
                  <c:v>435145.06</c:v>
                </c:pt>
                <c:pt idx="43524">
                  <c:v>435155.03</c:v>
                </c:pt>
                <c:pt idx="43525">
                  <c:v>435165</c:v>
                </c:pt>
                <c:pt idx="43526">
                  <c:v>435175</c:v>
                </c:pt>
                <c:pt idx="43527">
                  <c:v>435185.03</c:v>
                </c:pt>
                <c:pt idx="43528">
                  <c:v>435195</c:v>
                </c:pt>
                <c:pt idx="43529">
                  <c:v>435205</c:v>
                </c:pt>
                <c:pt idx="43530">
                  <c:v>435215</c:v>
                </c:pt>
                <c:pt idx="43531">
                  <c:v>435225</c:v>
                </c:pt>
                <c:pt idx="43532">
                  <c:v>435235</c:v>
                </c:pt>
                <c:pt idx="43533">
                  <c:v>435245</c:v>
                </c:pt>
                <c:pt idx="43534">
                  <c:v>435255</c:v>
                </c:pt>
                <c:pt idx="43535">
                  <c:v>435265</c:v>
                </c:pt>
                <c:pt idx="43536">
                  <c:v>435275</c:v>
                </c:pt>
                <c:pt idx="43537">
                  <c:v>435284.97</c:v>
                </c:pt>
                <c:pt idx="43538">
                  <c:v>435295</c:v>
                </c:pt>
                <c:pt idx="43539">
                  <c:v>435305</c:v>
                </c:pt>
                <c:pt idx="43540">
                  <c:v>435315</c:v>
                </c:pt>
                <c:pt idx="43541">
                  <c:v>435324.97</c:v>
                </c:pt>
                <c:pt idx="43542">
                  <c:v>435335</c:v>
                </c:pt>
                <c:pt idx="43543">
                  <c:v>435345</c:v>
                </c:pt>
                <c:pt idx="43544">
                  <c:v>435354.97</c:v>
                </c:pt>
                <c:pt idx="43545">
                  <c:v>435365</c:v>
                </c:pt>
                <c:pt idx="43546">
                  <c:v>435375</c:v>
                </c:pt>
                <c:pt idx="43547">
                  <c:v>435384.97</c:v>
                </c:pt>
                <c:pt idx="43548">
                  <c:v>435394.94</c:v>
                </c:pt>
                <c:pt idx="43549">
                  <c:v>435405</c:v>
                </c:pt>
                <c:pt idx="43550">
                  <c:v>435414.97</c:v>
                </c:pt>
                <c:pt idx="43551">
                  <c:v>435424.94</c:v>
                </c:pt>
                <c:pt idx="43552">
                  <c:v>435434.94</c:v>
                </c:pt>
                <c:pt idx="43553">
                  <c:v>435444.97</c:v>
                </c:pt>
                <c:pt idx="43554">
                  <c:v>435454.94</c:v>
                </c:pt>
                <c:pt idx="43555">
                  <c:v>435464.94</c:v>
                </c:pt>
                <c:pt idx="43556">
                  <c:v>435475</c:v>
                </c:pt>
                <c:pt idx="43557">
                  <c:v>435484.97</c:v>
                </c:pt>
                <c:pt idx="43558">
                  <c:v>435494.94</c:v>
                </c:pt>
                <c:pt idx="43559">
                  <c:v>435504.94</c:v>
                </c:pt>
                <c:pt idx="43560">
                  <c:v>435514.97</c:v>
                </c:pt>
                <c:pt idx="43561">
                  <c:v>435524.94</c:v>
                </c:pt>
                <c:pt idx="43562">
                  <c:v>435534.94</c:v>
                </c:pt>
                <c:pt idx="43563">
                  <c:v>435544.97</c:v>
                </c:pt>
                <c:pt idx="43564">
                  <c:v>435554.94</c:v>
                </c:pt>
                <c:pt idx="43565">
                  <c:v>435564.94</c:v>
                </c:pt>
                <c:pt idx="43566">
                  <c:v>435574.94</c:v>
                </c:pt>
                <c:pt idx="43567">
                  <c:v>435584.94</c:v>
                </c:pt>
                <c:pt idx="43568">
                  <c:v>435594.94</c:v>
                </c:pt>
                <c:pt idx="43569">
                  <c:v>435604.94</c:v>
                </c:pt>
                <c:pt idx="43570">
                  <c:v>435614.91</c:v>
                </c:pt>
                <c:pt idx="43571">
                  <c:v>435624.94</c:v>
                </c:pt>
                <c:pt idx="43572">
                  <c:v>435634.94</c:v>
                </c:pt>
                <c:pt idx="43573">
                  <c:v>435644.91</c:v>
                </c:pt>
                <c:pt idx="43574">
                  <c:v>435654.94</c:v>
                </c:pt>
                <c:pt idx="43575">
                  <c:v>435664.94</c:v>
                </c:pt>
                <c:pt idx="43576">
                  <c:v>435674.91</c:v>
                </c:pt>
                <c:pt idx="43577">
                  <c:v>435684.88</c:v>
                </c:pt>
                <c:pt idx="43578">
                  <c:v>435694.94</c:v>
                </c:pt>
                <c:pt idx="43579">
                  <c:v>435704.94</c:v>
                </c:pt>
                <c:pt idx="43580">
                  <c:v>435714.91</c:v>
                </c:pt>
                <c:pt idx="43581">
                  <c:v>435724.88</c:v>
                </c:pt>
                <c:pt idx="43582">
                  <c:v>435734.94</c:v>
                </c:pt>
                <c:pt idx="43583">
                  <c:v>435744.91</c:v>
                </c:pt>
                <c:pt idx="43584">
                  <c:v>435754.88</c:v>
                </c:pt>
                <c:pt idx="43585">
                  <c:v>435764.94</c:v>
                </c:pt>
                <c:pt idx="43586">
                  <c:v>435774.91</c:v>
                </c:pt>
                <c:pt idx="43587">
                  <c:v>435784.88</c:v>
                </c:pt>
                <c:pt idx="43588">
                  <c:v>435794.88</c:v>
                </c:pt>
                <c:pt idx="43589">
                  <c:v>435804.91</c:v>
                </c:pt>
                <c:pt idx="43590">
                  <c:v>435814.88</c:v>
                </c:pt>
                <c:pt idx="43591">
                  <c:v>435824.88</c:v>
                </c:pt>
                <c:pt idx="43592">
                  <c:v>435834.91</c:v>
                </c:pt>
                <c:pt idx="43593">
                  <c:v>435844.88</c:v>
                </c:pt>
                <c:pt idx="43594">
                  <c:v>435854.88</c:v>
                </c:pt>
                <c:pt idx="43595">
                  <c:v>435864.88</c:v>
                </c:pt>
                <c:pt idx="43596">
                  <c:v>435874.91</c:v>
                </c:pt>
                <c:pt idx="43597">
                  <c:v>435884.88</c:v>
                </c:pt>
                <c:pt idx="43598">
                  <c:v>435894.88</c:v>
                </c:pt>
                <c:pt idx="43599">
                  <c:v>435904.88</c:v>
                </c:pt>
                <c:pt idx="43600">
                  <c:v>435914.88</c:v>
                </c:pt>
                <c:pt idx="43601">
                  <c:v>435924.88</c:v>
                </c:pt>
                <c:pt idx="43602">
                  <c:v>435934.88</c:v>
                </c:pt>
                <c:pt idx="43603">
                  <c:v>435944.88</c:v>
                </c:pt>
                <c:pt idx="43604">
                  <c:v>435954.88</c:v>
                </c:pt>
                <c:pt idx="43605">
                  <c:v>435964.88</c:v>
                </c:pt>
                <c:pt idx="43606">
                  <c:v>435974.84</c:v>
                </c:pt>
                <c:pt idx="43607">
                  <c:v>435984.88</c:v>
                </c:pt>
                <c:pt idx="43608">
                  <c:v>435994.88</c:v>
                </c:pt>
                <c:pt idx="43609">
                  <c:v>436004.84</c:v>
                </c:pt>
                <c:pt idx="43610">
                  <c:v>436014.81</c:v>
                </c:pt>
                <c:pt idx="43611">
                  <c:v>436024.88</c:v>
                </c:pt>
                <c:pt idx="43612">
                  <c:v>436034.84</c:v>
                </c:pt>
                <c:pt idx="43613">
                  <c:v>436044.81</c:v>
                </c:pt>
                <c:pt idx="43614">
                  <c:v>436054.88</c:v>
                </c:pt>
                <c:pt idx="43615">
                  <c:v>436064.88</c:v>
                </c:pt>
                <c:pt idx="43616">
                  <c:v>436074.84</c:v>
                </c:pt>
                <c:pt idx="43617">
                  <c:v>436084.81</c:v>
                </c:pt>
                <c:pt idx="43618">
                  <c:v>436094.88</c:v>
                </c:pt>
                <c:pt idx="43619">
                  <c:v>436104.84</c:v>
                </c:pt>
                <c:pt idx="43620">
                  <c:v>436114.81</c:v>
                </c:pt>
                <c:pt idx="43621">
                  <c:v>436124.81</c:v>
                </c:pt>
                <c:pt idx="43622">
                  <c:v>436134.84</c:v>
                </c:pt>
                <c:pt idx="43623">
                  <c:v>436144.81</c:v>
                </c:pt>
                <c:pt idx="43624">
                  <c:v>436154.81</c:v>
                </c:pt>
                <c:pt idx="43625">
                  <c:v>436164.84</c:v>
                </c:pt>
                <c:pt idx="43626">
                  <c:v>436174.81</c:v>
                </c:pt>
                <c:pt idx="43627">
                  <c:v>436184.81</c:v>
                </c:pt>
                <c:pt idx="43628">
                  <c:v>436194.81</c:v>
                </c:pt>
                <c:pt idx="43629">
                  <c:v>436204.81</c:v>
                </c:pt>
                <c:pt idx="43630">
                  <c:v>436214.81</c:v>
                </c:pt>
                <c:pt idx="43631">
                  <c:v>436224.81</c:v>
                </c:pt>
                <c:pt idx="43632">
                  <c:v>436234.78</c:v>
                </c:pt>
                <c:pt idx="43633">
                  <c:v>436244.81</c:v>
                </c:pt>
                <c:pt idx="43634">
                  <c:v>436254.81</c:v>
                </c:pt>
                <c:pt idx="43635">
                  <c:v>436264.78</c:v>
                </c:pt>
                <c:pt idx="43636">
                  <c:v>436274.81</c:v>
                </c:pt>
                <c:pt idx="43637">
                  <c:v>436284.81</c:v>
                </c:pt>
                <c:pt idx="43638">
                  <c:v>436294.81</c:v>
                </c:pt>
                <c:pt idx="43639">
                  <c:v>436304.78</c:v>
                </c:pt>
                <c:pt idx="43640">
                  <c:v>436314.81</c:v>
                </c:pt>
                <c:pt idx="43641">
                  <c:v>436324.81</c:v>
                </c:pt>
                <c:pt idx="43642">
                  <c:v>436334.78</c:v>
                </c:pt>
                <c:pt idx="43643">
                  <c:v>436344.75</c:v>
                </c:pt>
                <c:pt idx="43644">
                  <c:v>436354.81</c:v>
                </c:pt>
                <c:pt idx="43645">
                  <c:v>436364.78</c:v>
                </c:pt>
                <c:pt idx="43646">
                  <c:v>436374.75</c:v>
                </c:pt>
                <c:pt idx="43647">
                  <c:v>436384.81</c:v>
                </c:pt>
                <c:pt idx="43648">
                  <c:v>436394.78</c:v>
                </c:pt>
                <c:pt idx="43649">
                  <c:v>436404.75</c:v>
                </c:pt>
                <c:pt idx="43650">
                  <c:v>436414.75</c:v>
                </c:pt>
                <c:pt idx="43651">
                  <c:v>436424.78</c:v>
                </c:pt>
                <c:pt idx="43652">
                  <c:v>436434.75</c:v>
                </c:pt>
                <c:pt idx="43653">
                  <c:v>436444.75</c:v>
                </c:pt>
                <c:pt idx="43654">
                  <c:v>436454.81</c:v>
                </c:pt>
                <c:pt idx="43655">
                  <c:v>436464.78</c:v>
                </c:pt>
                <c:pt idx="43656">
                  <c:v>436474.75</c:v>
                </c:pt>
                <c:pt idx="43657">
                  <c:v>436484.75</c:v>
                </c:pt>
                <c:pt idx="43658">
                  <c:v>436494.78</c:v>
                </c:pt>
                <c:pt idx="43659">
                  <c:v>436504.75</c:v>
                </c:pt>
                <c:pt idx="43660">
                  <c:v>436514.75</c:v>
                </c:pt>
                <c:pt idx="43661">
                  <c:v>436524.75</c:v>
                </c:pt>
                <c:pt idx="43662">
                  <c:v>436534.75</c:v>
                </c:pt>
                <c:pt idx="43663">
                  <c:v>436544.75</c:v>
                </c:pt>
                <c:pt idx="43664">
                  <c:v>436554.75</c:v>
                </c:pt>
                <c:pt idx="43665">
                  <c:v>436564.75</c:v>
                </c:pt>
                <c:pt idx="43666">
                  <c:v>436574.75</c:v>
                </c:pt>
                <c:pt idx="43667">
                  <c:v>436584.75</c:v>
                </c:pt>
                <c:pt idx="43668">
                  <c:v>436594.72</c:v>
                </c:pt>
                <c:pt idx="43669">
                  <c:v>436604.75</c:v>
                </c:pt>
                <c:pt idx="43670">
                  <c:v>436614.75</c:v>
                </c:pt>
                <c:pt idx="43671">
                  <c:v>436624.72</c:v>
                </c:pt>
                <c:pt idx="43672">
                  <c:v>436634.69</c:v>
                </c:pt>
                <c:pt idx="43673">
                  <c:v>436644.75</c:v>
                </c:pt>
                <c:pt idx="43674">
                  <c:v>436654.75</c:v>
                </c:pt>
                <c:pt idx="43675">
                  <c:v>436664.72</c:v>
                </c:pt>
                <c:pt idx="43676">
                  <c:v>436674.75</c:v>
                </c:pt>
                <c:pt idx="43677">
                  <c:v>436684.75</c:v>
                </c:pt>
                <c:pt idx="43678">
                  <c:v>436694.72</c:v>
                </c:pt>
                <c:pt idx="43679">
                  <c:v>436704.69</c:v>
                </c:pt>
                <c:pt idx="43680">
                  <c:v>436714.75</c:v>
                </c:pt>
                <c:pt idx="43681">
                  <c:v>436724.72</c:v>
                </c:pt>
                <c:pt idx="43682">
                  <c:v>436734.69</c:v>
                </c:pt>
                <c:pt idx="43683">
                  <c:v>436744.69</c:v>
                </c:pt>
                <c:pt idx="43684">
                  <c:v>436754.72</c:v>
                </c:pt>
                <c:pt idx="43685">
                  <c:v>436764.69</c:v>
                </c:pt>
                <c:pt idx="43686">
                  <c:v>436774.69</c:v>
                </c:pt>
                <c:pt idx="43687">
                  <c:v>436784.72</c:v>
                </c:pt>
                <c:pt idx="43688">
                  <c:v>436794.69</c:v>
                </c:pt>
                <c:pt idx="43689">
                  <c:v>436804.69</c:v>
                </c:pt>
                <c:pt idx="43690">
                  <c:v>436814.69</c:v>
                </c:pt>
                <c:pt idx="43691">
                  <c:v>436824.72</c:v>
                </c:pt>
                <c:pt idx="43692">
                  <c:v>436834.69</c:v>
                </c:pt>
                <c:pt idx="43693">
                  <c:v>436844.69</c:v>
                </c:pt>
                <c:pt idx="43694">
                  <c:v>436854.72</c:v>
                </c:pt>
                <c:pt idx="43695">
                  <c:v>436864.69</c:v>
                </c:pt>
                <c:pt idx="43696">
                  <c:v>436874.69</c:v>
                </c:pt>
                <c:pt idx="43697">
                  <c:v>436884.69</c:v>
                </c:pt>
                <c:pt idx="43698">
                  <c:v>436894.69</c:v>
                </c:pt>
                <c:pt idx="43699">
                  <c:v>436904.69</c:v>
                </c:pt>
                <c:pt idx="43700">
                  <c:v>436914.69</c:v>
                </c:pt>
                <c:pt idx="43701">
                  <c:v>436924.66</c:v>
                </c:pt>
                <c:pt idx="43702">
                  <c:v>436934.69</c:v>
                </c:pt>
                <c:pt idx="43703">
                  <c:v>436944.69</c:v>
                </c:pt>
                <c:pt idx="43704">
                  <c:v>436954.66</c:v>
                </c:pt>
                <c:pt idx="43705">
                  <c:v>436964.69</c:v>
                </c:pt>
                <c:pt idx="43706">
                  <c:v>436974.69</c:v>
                </c:pt>
                <c:pt idx="43707">
                  <c:v>436984.66</c:v>
                </c:pt>
                <c:pt idx="43708">
                  <c:v>436994.63</c:v>
                </c:pt>
                <c:pt idx="43709">
                  <c:v>437004.69</c:v>
                </c:pt>
                <c:pt idx="43710">
                  <c:v>437014.66</c:v>
                </c:pt>
                <c:pt idx="43711">
                  <c:v>437024.63</c:v>
                </c:pt>
                <c:pt idx="43712">
                  <c:v>437034.63</c:v>
                </c:pt>
                <c:pt idx="43713">
                  <c:v>437044.69</c:v>
                </c:pt>
                <c:pt idx="43714">
                  <c:v>437054.66</c:v>
                </c:pt>
                <c:pt idx="43715">
                  <c:v>437064.63</c:v>
                </c:pt>
                <c:pt idx="43716">
                  <c:v>437074.69</c:v>
                </c:pt>
                <c:pt idx="43717">
                  <c:v>437084.66</c:v>
                </c:pt>
                <c:pt idx="43718">
                  <c:v>437094.63</c:v>
                </c:pt>
                <c:pt idx="43719">
                  <c:v>437104.63</c:v>
                </c:pt>
                <c:pt idx="43720">
                  <c:v>437114.66</c:v>
                </c:pt>
                <c:pt idx="43721">
                  <c:v>437124.63</c:v>
                </c:pt>
                <c:pt idx="43722">
                  <c:v>437134.63</c:v>
                </c:pt>
                <c:pt idx="43723">
                  <c:v>437144.63</c:v>
                </c:pt>
                <c:pt idx="43724">
                  <c:v>437154.63</c:v>
                </c:pt>
                <c:pt idx="43725">
                  <c:v>437164.63</c:v>
                </c:pt>
                <c:pt idx="43726">
                  <c:v>437174.63</c:v>
                </c:pt>
                <c:pt idx="43727">
                  <c:v>437184.63</c:v>
                </c:pt>
                <c:pt idx="43728">
                  <c:v>437194.63</c:v>
                </c:pt>
                <c:pt idx="43729">
                  <c:v>437204.63</c:v>
                </c:pt>
                <c:pt idx="43730">
                  <c:v>437214.59</c:v>
                </c:pt>
                <c:pt idx="43731">
                  <c:v>437224.63</c:v>
                </c:pt>
                <c:pt idx="43732">
                  <c:v>437234.63</c:v>
                </c:pt>
                <c:pt idx="43733">
                  <c:v>437244.63</c:v>
                </c:pt>
                <c:pt idx="43734">
                  <c:v>437254.59</c:v>
                </c:pt>
                <c:pt idx="43735">
                  <c:v>437264.63</c:v>
                </c:pt>
                <c:pt idx="43736">
                  <c:v>437274.63</c:v>
                </c:pt>
                <c:pt idx="43737">
                  <c:v>437284.59</c:v>
                </c:pt>
                <c:pt idx="43738">
                  <c:v>437294.63</c:v>
                </c:pt>
                <c:pt idx="43739">
                  <c:v>437304.63</c:v>
                </c:pt>
                <c:pt idx="43740">
                  <c:v>437314.59</c:v>
                </c:pt>
                <c:pt idx="43741">
                  <c:v>437324.56</c:v>
                </c:pt>
                <c:pt idx="43742">
                  <c:v>437334.63</c:v>
                </c:pt>
                <c:pt idx="43743">
                  <c:v>437344.59</c:v>
                </c:pt>
                <c:pt idx="43744">
                  <c:v>437354.56</c:v>
                </c:pt>
                <c:pt idx="43745">
                  <c:v>437364.63</c:v>
                </c:pt>
                <c:pt idx="43746">
                  <c:v>437374.59</c:v>
                </c:pt>
                <c:pt idx="43747">
                  <c:v>437384.56</c:v>
                </c:pt>
                <c:pt idx="43748">
                  <c:v>437394.56</c:v>
                </c:pt>
                <c:pt idx="43749">
                  <c:v>437404.63</c:v>
                </c:pt>
                <c:pt idx="43750">
                  <c:v>437414.59</c:v>
                </c:pt>
                <c:pt idx="43751">
                  <c:v>437424.56</c:v>
                </c:pt>
                <c:pt idx="43752">
                  <c:v>437434.56</c:v>
                </c:pt>
                <c:pt idx="43753">
                  <c:v>437444.59</c:v>
                </c:pt>
                <c:pt idx="43754">
                  <c:v>437454.56</c:v>
                </c:pt>
                <c:pt idx="43755">
                  <c:v>437464.56</c:v>
                </c:pt>
                <c:pt idx="43756">
                  <c:v>437474.59</c:v>
                </c:pt>
                <c:pt idx="43757">
                  <c:v>437484.56</c:v>
                </c:pt>
                <c:pt idx="43758">
                  <c:v>437494.56</c:v>
                </c:pt>
                <c:pt idx="43759">
                  <c:v>437504.56</c:v>
                </c:pt>
                <c:pt idx="43760">
                  <c:v>437514.56</c:v>
                </c:pt>
                <c:pt idx="43761">
                  <c:v>437524.56</c:v>
                </c:pt>
                <c:pt idx="43762">
                  <c:v>437534.56</c:v>
                </c:pt>
                <c:pt idx="43763">
                  <c:v>437544.53</c:v>
                </c:pt>
                <c:pt idx="43764">
                  <c:v>437554.56</c:v>
                </c:pt>
                <c:pt idx="43765">
                  <c:v>437564.56</c:v>
                </c:pt>
                <c:pt idx="43766">
                  <c:v>437574.53</c:v>
                </c:pt>
                <c:pt idx="43767">
                  <c:v>437584.56</c:v>
                </c:pt>
                <c:pt idx="43768">
                  <c:v>437594.56</c:v>
                </c:pt>
                <c:pt idx="43769">
                  <c:v>437604.56</c:v>
                </c:pt>
                <c:pt idx="43770">
                  <c:v>437614.5</c:v>
                </c:pt>
                <c:pt idx="43771">
                  <c:v>437624.56</c:v>
                </c:pt>
                <c:pt idx="43772">
                  <c:v>437634.56</c:v>
                </c:pt>
                <c:pt idx="43773">
                  <c:v>437644.53</c:v>
                </c:pt>
                <c:pt idx="43774">
                  <c:v>437654.5</c:v>
                </c:pt>
                <c:pt idx="43775">
                  <c:v>437664.56</c:v>
                </c:pt>
                <c:pt idx="43776">
                  <c:v>437674.53</c:v>
                </c:pt>
                <c:pt idx="43777">
                  <c:v>437684.5</c:v>
                </c:pt>
                <c:pt idx="43778">
                  <c:v>437694.56</c:v>
                </c:pt>
                <c:pt idx="43779">
                  <c:v>437704.53</c:v>
                </c:pt>
                <c:pt idx="43780">
                  <c:v>437714.5</c:v>
                </c:pt>
                <c:pt idx="43781">
                  <c:v>437724.5</c:v>
                </c:pt>
                <c:pt idx="43782">
                  <c:v>437734.53</c:v>
                </c:pt>
                <c:pt idx="43783">
                  <c:v>437744.5</c:v>
                </c:pt>
                <c:pt idx="43784">
                  <c:v>437754.5</c:v>
                </c:pt>
                <c:pt idx="43785">
                  <c:v>437764.56</c:v>
                </c:pt>
                <c:pt idx="43786">
                  <c:v>437774.5</c:v>
                </c:pt>
                <c:pt idx="43787">
                  <c:v>437784.5</c:v>
                </c:pt>
                <c:pt idx="43788">
                  <c:v>437794.5</c:v>
                </c:pt>
                <c:pt idx="43789">
                  <c:v>437804.53</c:v>
                </c:pt>
                <c:pt idx="43790">
                  <c:v>437814.5</c:v>
                </c:pt>
                <c:pt idx="43791">
                  <c:v>437824.5</c:v>
                </c:pt>
                <c:pt idx="43792">
                  <c:v>437834.5</c:v>
                </c:pt>
                <c:pt idx="43793">
                  <c:v>437844.5</c:v>
                </c:pt>
                <c:pt idx="43794">
                  <c:v>437854.5</c:v>
                </c:pt>
                <c:pt idx="43795">
                  <c:v>437864.5</c:v>
                </c:pt>
                <c:pt idx="43796">
                  <c:v>437874.5</c:v>
                </c:pt>
                <c:pt idx="43797">
                  <c:v>437884.5</c:v>
                </c:pt>
                <c:pt idx="43798">
                  <c:v>437894.5</c:v>
                </c:pt>
                <c:pt idx="43799">
                  <c:v>437904.47</c:v>
                </c:pt>
                <c:pt idx="43800">
                  <c:v>437914.5</c:v>
                </c:pt>
                <c:pt idx="43801">
                  <c:v>437924.5</c:v>
                </c:pt>
                <c:pt idx="43802">
                  <c:v>437934.47</c:v>
                </c:pt>
                <c:pt idx="43803">
                  <c:v>437944.44</c:v>
                </c:pt>
                <c:pt idx="43804">
                  <c:v>437954.5</c:v>
                </c:pt>
                <c:pt idx="43805">
                  <c:v>437964.47</c:v>
                </c:pt>
                <c:pt idx="43806">
                  <c:v>437974.44</c:v>
                </c:pt>
                <c:pt idx="43807">
                  <c:v>437984.5</c:v>
                </c:pt>
                <c:pt idx="43808">
                  <c:v>437994.5</c:v>
                </c:pt>
                <c:pt idx="43809">
                  <c:v>438004.47</c:v>
                </c:pt>
                <c:pt idx="43810">
                  <c:v>438014.44</c:v>
                </c:pt>
                <c:pt idx="43811">
                  <c:v>438024.5</c:v>
                </c:pt>
                <c:pt idx="43812">
                  <c:v>438034.47</c:v>
                </c:pt>
                <c:pt idx="43813">
                  <c:v>438044.44</c:v>
                </c:pt>
                <c:pt idx="43814">
                  <c:v>438054.44</c:v>
                </c:pt>
                <c:pt idx="43815">
                  <c:v>438064.47</c:v>
                </c:pt>
                <c:pt idx="43816">
                  <c:v>438074.44</c:v>
                </c:pt>
                <c:pt idx="43817">
                  <c:v>438084.44</c:v>
                </c:pt>
                <c:pt idx="43818">
                  <c:v>438094.47</c:v>
                </c:pt>
                <c:pt idx="43819">
                  <c:v>438104.44</c:v>
                </c:pt>
                <c:pt idx="43820">
                  <c:v>438114.44</c:v>
                </c:pt>
                <c:pt idx="43821">
                  <c:v>438124.44</c:v>
                </c:pt>
                <c:pt idx="43822">
                  <c:v>438134.44</c:v>
                </c:pt>
                <c:pt idx="43823">
                  <c:v>438144.44</c:v>
                </c:pt>
                <c:pt idx="43824">
                  <c:v>438154.44</c:v>
                </c:pt>
                <c:pt idx="43825">
                  <c:v>438164.41</c:v>
                </c:pt>
                <c:pt idx="43826">
                  <c:v>438174.44</c:v>
                </c:pt>
                <c:pt idx="43827">
                  <c:v>438184.44</c:v>
                </c:pt>
                <c:pt idx="43828">
                  <c:v>438194.44</c:v>
                </c:pt>
                <c:pt idx="43829">
                  <c:v>438204.44</c:v>
                </c:pt>
                <c:pt idx="43830">
                  <c:v>438214.44</c:v>
                </c:pt>
                <c:pt idx="43831">
                  <c:v>438224.44</c:v>
                </c:pt>
                <c:pt idx="43832">
                  <c:v>438234.41</c:v>
                </c:pt>
                <c:pt idx="43833">
                  <c:v>438244.44</c:v>
                </c:pt>
                <c:pt idx="43834">
                  <c:v>438254.44</c:v>
                </c:pt>
                <c:pt idx="43835">
                  <c:v>438264.41</c:v>
                </c:pt>
                <c:pt idx="43836">
                  <c:v>438274.44</c:v>
                </c:pt>
                <c:pt idx="43837">
                  <c:v>438284.44</c:v>
                </c:pt>
                <c:pt idx="43838">
                  <c:v>438294.41</c:v>
                </c:pt>
                <c:pt idx="43839">
                  <c:v>438304.38</c:v>
                </c:pt>
                <c:pt idx="43840">
                  <c:v>438314.44</c:v>
                </c:pt>
                <c:pt idx="43841">
                  <c:v>438324.41</c:v>
                </c:pt>
                <c:pt idx="43842">
                  <c:v>438334.38</c:v>
                </c:pt>
                <c:pt idx="43843">
                  <c:v>438344.38</c:v>
                </c:pt>
                <c:pt idx="43844">
                  <c:v>438354.44</c:v>
                </c:pt>
                <c:pt idx="43845">
                  <c:v>438364.38</c:v>
                </c:pt>
                <c:pt idx="43846">
                  <c:v>438374.38</c:v>
                </c:pt>
                <c:pt idx="43847">
                  <c:v>438384.44</c:v>
                </c:pt>
                <c:pt idx="43848">
                  <c:v>438394.41</c:v>
                </c:pt>
                <c:pt idx="43849">
                  <c:v>438404.38</c:v>
                </c:pt>
                <c:pt idx="43850">
                  <c:v>438414.38</c:v>
                </c:pt>
                <c:pt idx="43851">
                  <c:v>438424.41</c:v>
                </c:pt>
                <c:pt idx="43852">
                  <c:v>438434.38</c:v>
                </c:pt>
                <c:pt idx="43853">
                  <c:v>438444.38</c:v>
                </c:pt>
                <c:pt idx="43854">
                  <c:v>438454.38</c:v>
                </c:pt>
                <c:pt idx="43855">
                  <c:v>438464.38</c:v>
                </c:pt>
                <c:pt idx="43856">
                  <c:v>438474.38</c:v>
                </c:pt>
                <c:pt idx="43857">
                  <c:v>438484.38</c:v>
                </c:pt>
                <c:pt idx="43858">
                  <c:v>438494.38</c:v>
                </c:pt>
                <c:pt idx="43859">
                  <c:v>438504.38</c:v>
                </c:pt>
                <c:pt idx="43860">
                  <c:v>438514.38</c:v>
                </c:pt>
                <c:pt idx="43861">
                  <c:v>438524.34</c:v>
                </c:pt>
                <c:pt idx="43862">
                  <c:v>438534.38</c:v>
                </c:pt>
                <c:pt idx="43863">
                  <c:v>438544.38</c:v>
                </c:pt>
                <c:pt idx="43864">
                  <c:v>438554.34</c:v>
                </c:pt>
                <c:pt idx="43865">
                  <c:v>438564.31</c:v>
                </c:pt>
                <c:pt idx="43866">
                  <c:v>438574.38</c:v>
                </c:pt>
                <c:pt idx="43867">
                  <c:v>438584.38</c:v>
                </c:pt>
                <c:pt idx="43868">
                  <c:v>438594.34</c:v>
                </c:pt>
                <c:pt idx="43869">
                  <c:v>438604.38</c:v>
                </c:pt>
                <c:pt idx="43870">
                  <c:v>438614.38</c:v>
                </c:pt>
                <c:pt idx="43871">
                  <c:v>438624.34</c:v>
                </c:pt>
                <c:pt idx="43872">
                  <c:v>438634.31</c:v>
                </c:pt>
                <c:pt idx="43873">
                  <c:v>438644.38</c:v>
                </c:pt>
                <c:pt idx="43874">
                  <c:v>438654.34</c:v>
                </c:pt>
                <c:pt idx="43875">
                  <c:v>438664.31</c:v>
                </c:pt>
                <c:pt idx="43876">
                  <c:v>438674.38</c:v>
                </c:pt>
                <c:pt idx="43877">
                  <c:v>438684.34</c:v>
                </c:pt>
                <c:pt idx="43878">
                  <c:v>438694.31</c:v>
                </c:pt>
                <c:pt idx="43879">
                  <c:v>438704.31</c:v>
                </c:pt>
                <c:pt idx="43880">
                  <c:v>438714.34</c:v>
                </c:pt>
                <c:pt idx="43881">
                  <c:v>438724.31</c:v>
                </c:pt>
                <c:pt idx="43882">
                  <c:v>438734.31</c:v>
                </c:pt>
                <c:pt idx="43883">
                  <c:v>438744.31</c:v>
                </c:pt>
                <c:pt idx="43884">
                  <c:v>438754.34</c:v>
                </c:pt>
                <c:pt idx="43885">
                  <c:v>438764.31</c:v>
                </c:pt>
                <c:pt idx="43886">
                  <c:v>438774.31</c:v>
                </c:pt>
                <c:pt idx="43887">
                  <c:v>438784.34</c:v>
                </c:pt>
                <c:pt idx="43888">
                  <c:v>438794.31</c:v>
                </c:pt>
                <c:pt idx="43889">
                  <c:v>438804.31</c:v>
                </c:pt>
                <c:pt idx="43890">
                  <c:v>438814.31</c:v>
                </c:pt>
                <c:pt idx="43891">
                  <c:v>438824.31</c:v>
                </c:pt>
                <c:pt idx="43892">
                  <c:v>438834.31</c:v>
                </c:pt>
                <c:pt idx="43893">
                  <c:v>438844.31</c:v>
                </c:pt>
                <c:pt idx="43894">
                  <c:v>438854.28</c:v>
                </c:pt>
                <c:pt idx="43895">
                  <c:v>438864.31</c:v>
                </c:pt>
                <c:pt idx="43896">
                  <c:v>438874.31</c:v>
                </c:pt>
                <c:pt idx="43897">
                  <c:v>438884.28</c:v>
                </c:pt>
                <c:pt idx="43898">
                  <c:v>438894.31</c:v>
                </c:pt>
                <c:pt idx="43899">
                  <c:v>438904.31</c:v>
                </c:pt>
                <c:pt idx="43900">
                  <c:v>438914.28</c:v>
                </c:pt>
                <c:pt idx="43901">
                  <c:v>438924.25</c:v>
                </c:pt>
                <c:pt idx="43902">
                  <c:v>438934.31</c:v>
                </c:pt>
                <c:pt idx="43903">
                  <c:v>438944.31</c:v>
                </c:pt>
                <c:pt idx="43904">
                  <c:v>438954.28</c:v>
                </c:pt>
                <c:pt idx="43905">
                  <c:v>438964.25</c:v>
                </c:pt>
                <c:pt idx="43906">
                  <c:v>438974.31</c:v>
                </c:pt>
                <c:pt idx="43907">
                  <c:v>438984.28</c:v>
                </c:pt>
                <c:pt idx="43908">
                  <c:v>438994.25</c:v>
                </c:pt>
                <c:pt idx="43909">
                  <c:v>439004.31</c:v>
                </c:pt>
                <c:pt idx="43910">
                  <c:v>439014.28</c:v>
                </c:pt>
                <c:pt idx="43911">
                  <c:v>439024.25</c:v>
                </c:pt>
                <c:pt idx="43912">
                  <c:v>439034.25</c:v>
                </c:pt>
                <c:pt idx="43913">
                  <c:v>439044.28</c:v>
                </c:pt>
                <c:pt idx="43914">
                  <c:v>439054.25</c:v>
                </c:pt>
                <c:pt idx="43915">
                  <c:v>439064.25</c:v>
                </c:pt>
                <c:pt idx="43916">
                  <c:v>439074.25</c:v>
                </c:pt>
                <c:pt idx="43917">
                  <c:v>439084.25</c:v>
                </c:pt>
                <c:pt idx="43918">
                  <c:v>439094.25</c:v>
                </c:pt>
                <c:pt idx="43919">
                  <c:v>439104.25</c:v>
                </c:pt>
                <c:pt idx="43920">
                  <c:v>439114.28</c:v>
                </c:pt>
                <c:pt idx="43921">
                  <c:v>439124.25</c:v>
                </c:pt>
                <c:pt idx="43922">
                  <c:v>439134.25</c:v>
                </c:pt>
                <c:pt idx="43923">
                  <c:v>439144.22</c:v>
                </c:pt>
                <c:pt idx="43924">
                  <c:v>439154.25</c:v>
                </c:pt>
                <c:pt idx="43925">
                  <c:v>439164.25</c:v>
                </c:pt>
                <c:pt idx="43926">
                  <c:v>439174.25</c:v>
                </c:pt>
                <c:pt idx="43927">
                  <c:v>439184.22</c:v>
                </c:pt>
                <c:pt idx="43928">
                  <c:v>439194.25</c:v>
                </c:pt>
                <c:pt idx="43929">
                  <c:v>439204.25</c:v>
                </c:pt>
                <c:pt idx="43930">
                  <c:v>439214.22</c:v>
                </c:pt>
                <c:pt idx="43931">
                  <c:v>439224.25</c:v>
                </c:pt>
                <c:pt idx="43932">
                  <c:v>439234.25</c:v>
                </c:pt>
                <c:pt idx="43933">
                  <c:v>439244.22</c:v>
                </c:pt>
                <c:pt idx="43934">
                  <c:v>439254.19</c:v>
                </c:pt>
                <c:pt idx="43935">
                  <c:v>439264.25</c:v>
                </c:pt>
                <c:pt idx="43936">
                  <c:v>439274.22</c:v>
                </c:pt>
                <c:pt idx="43937">
                  <c:v>439284.19</c:v>
                </c:pt>
                <c:pt idx="43938">
                  <c:v>439294.25</c:v>
                </c:pt>
                <c:pt idx="43939">
                  <c:v>439304.22</c:v>
                </c:pt>
                <c:pt idx="43940">
                  <c:v>439314.19</c:v>
                </c:pt>
                <c:pt idx="43941">
                  <c:v>439324.19</c:v>
                </c:pt>
                <c:pt idx="43942">
                  <c:v>439334.25</c:v>
                </c:pt>
                <c:pt idx="43943">
                  <c:v>439344.22</c:v>
                </c:pt>
                <c:pt idx="43944">
                  <c:v>439354.19</c:v>
                </c:pt>
                <c:pt idx="43945">
                  <c:v>439364.19</c:v>
                </c:pt>
                <c:pt idx="43946">
                  <c:v>439374.22</c:v>
                </c:pt>
                <c:pt idx="43947">
                  <c:v>439384.19</c:v>
                </c:pt>
                <c:pt idx="43948">
                  <c:v>439394.19</c:v>
                </c:pt>
                <c:pt idx="43949">
                  <c:v>439404.22</c:v>
                </c:pt>
                <c:pt idx="43950">
                  <c:v>439414.19</c:v>
                </c:pt>
                <c:pt idx="43951">
                  <c:v>439424.19</c:v>
                </c:pt>
                <c:pt idx="43952">
                  <c:v>439434.19</c:v>
                </c:pt>
                <c:pt idx="43953">
                  <c:v>439444.19</c:v>
                </c:pt>
                <c:pt idx="43954">
                  <c:v>439454.19</c:v>
                </c:pt>
                <c:pt idx="43955">
                  <c:v>439464.19</c:v>
                </c:pt>
                <c:pt idx="43956">
                  <c:v>439474.16</c:v>
                </c:pt>
                <c:pt idx="43957">
                  <c:v>439484.19</c:v>
                </c:pt>
                <c:pt idx="43958">
                  <c:v>439494.19</c:v>
                </c:pt>
                <c:pt idx="43959">
                  <c:v>439504.16</c:v>
                </c:pt>
                <c:pt idx="43960">
                  <c:v>439514.19</c:v>
                </c:pt>
                <c:pt idx="43961">
                  <c:v>439524.19</c:v>
                </c:pt>
                <c:pt idx="43962">
                  <c:v>439534.19</c:v>
                </c:pt>
                <c:pt idx="43963">
                  <c:v>439544.16</c:v>
                </c:pt>
                <c:pt idx="43964">
                  <c:v>439554.19</c:v>
                </c:pt>
                <c:pt idx="43965">
                  <c:v>439564.19</c:v>
                </c:pt>
                <c:pt idx="43966">
                  <c:v>439574.16</c:v>
                </c:pt>
                <c:pt idx="43967">
                  <c:v>439584.13</c:v>
                </c:pt>
                <c:pt idx="43968">
                  <c:v>439594.19</c:v>
                </c:pt>
                <c:pt idx="43969">
                  <c:v>439604.16</c:v>
                </c:pt>
                <c:pt idx="43970">
                  <c:v>439614.13</c:v>
                </c:pt>
                <c:pt idx="43971">
                  <c:v>439624.19</c:v>
                </c:pt>
                <c:pt idx="43972">
                  <c:v>439634.16</c:v>
                </c:pt>
                <c:pt idx="43973">
                  <c:v>439644.13</c:v>
                </c:pt>
                <c:pt idx="43974">
                  <c:v>439654.13</c:v>
                </c:pt>
                <c:pt idx="43975">
                  <c:v>439664.16</c:v>
                </c:pt>
                <c:pt idx="43976">
                  <c:v>439674.13</c:v>
                </c:pt>
                <c:pt idx="43977">
                  <c:v>439684.13</c:v>
                </c:pt>
                <c:pt idx="43978">
                  <c:v>439694.19</c:v>
                </c:pt>
                <c:pt idx="43979">
                  <c:v>439704.16</c:v>
                </c:pt>
                <c:pt idx="43980">
                  <c:v>439714.13</c:v>
                </c:pt>
                <c:pt idx="43981">
                  <c:v>439724.13</c:v>
                </c:pt>
                <c:pt idx="43982">
                  <c:v>439734.16</c:v>
                </c:pt>
                <c:pt idx="43983">
                  <c:v>439744.13</c:v>
                </c:pt>
                <c:pt idx="43984">
                  <c:v>439754.13</c:v>
                </c:pt>
                <c:pt idx="43985">
                  <c:v>439764.13</c:v>
                </c:pt>
                <c:pt idx="43986">
                  <c:v>439774.13</c:v>
                </c:pt>
                <c:pt idx="43987">
                  <c:v>439784.13</c:v>
                </c:pt>
                <c:pt idx="43988">
                  <c:v>439794.13</c:v>
                </c:pt>
                <c:pt idx="43989">
                  <c:v>439804.13</c:v>
                </c:pt>
                <c:pt idx="43990">
                  <c:v>439814.13</c:v>
                </c:pt>
                <c:pt idx="43991">
                  <c:v>439824.13</c:v>
                </c:pt>
                <c:pt idx="43992">
                  <c:v>439834.09</c:v>
                </c:pt>
                <c:pt idx="43993">
                  <c:v>439844.13</c:v>
                </c:pt>
                <c:pt idx="43994">
                  <c:v>439854.13</c:v>
                </c:pt>
                <c:pt idx="43995">
                  <c:v>439864.09</c:v>
                </c:pt>
                <c:pt idx="43996">
                  <c:v>439874.06</c:v>
                </c:pt>
                <c:pt idx="43997">
                  <c:v>439884.13</c:v>
                </c:pt>
                <c:pt idx="43998">
                  <c:v>439894.09</c:v>
                </c:pt>
                <c:pt idx="43999">
                  <c:v>439904.06</c:v>
                </c:pt>
                <c:pt idx="44000">
                  <c:v>439914.13</c:v>
                </c:pt>
                <c:pt idx="44001">
                  <c:v>439924.13</c:v>
                </c:pt>
                <c:pt idx="44002">
                  <c:v>439934.09</c:v>
                </c:pt>
                <c:pt idx="44003">
                  <c:v>439944.06</c:v>
                </c:pt>
                <c:pt idx="44004">
                  <c:v>439954.13</c:v>
                </c:pt>
                <c:pt idx="44005">
                  <c:v>439964.09</c:v>
                </c:pt>
                <c:pt idx="44006">
                  <c:v>439974.06</c:v>
                </c:pt>
                <c:pt idx="44007">
                  <c:v>439984.06</c:v>
                </c:pt>
                <c:pt idx="44008">
                  <c:v>439994.09</c:v>
                </c:pt>
                <c:pt idx="44009">
                  <c:v>440004.06</c:v>
                </c:pt>
                <c:pt idx="44010">
                  <c:v>440014.06</c:v>
                </c:pt>
                <c:pt idx="44011">
                  <c:v>440024.09</c:v>
                </c:pt>
                <c:pt idx="44012">
                  <c:v>440034.06</c:v>
                </c:pt>
                <c:pt idx="44013">
                  <c:v>440044.06</c:v>
                </c:pt>
                <c:pt idx="44014">
                  <c:v>440054.06</c:v>
                </c:pt>
                <c:pt idx="44015">
                  <c:v>440064.06</c:v>
                </c:pt>
                <c:pt idx="44016">
                  <c:v>440074.06</c:v>
                </c:pt>
                <c:pt idx="44017">
                  <c:v>440084.06</c:v>
                </c:pt>
                <c:pt idx="44018">
                  <c:v>440094.03</c:v>
                </c:pt>
                <c:pt idx="44019">
                  <c:v>440104.06</c:v>
                </c:pt>
                <c:pt idx="44020">
                  <c:v>440114.06</c:v>
                </c:pt>
                <c:pt idx="44021">
                  <c:v>440124.06</c:v>
                </c:pt>
                <c:pt idx="44022">
                  <c:v>440134.06</c:v>
                </c:pt>
                <c:pt idx="44023">
                  <c:v>440144.06</c:v>
                </c:pt>
                <c:pt idx="44024">
                  <c:v>440154.06</c:v>
                </c:pt>
                <c:pt idx="44025">
                  <c:v>440164.03</c:v>
                </c:pt>
                <c:pt idx="44026">
                  <c:v>440174.06</c:v>
                </c:pt>
                <c:pt idx="44027">
                  <c:v>440184.06</c:v>
                </c:pt>
                <c:pt idx="44028">
                  <c:v>440194.03</c:v>
                </c:pt>
                <c:pt idx="44029">
                  <c:v>440204</c:v>
                </c:pt>
                <c:pt idx="44030">
                  <c:v>440214.06</c:v>
                </c:pt>
                <c:pt idx="44031">
                  <c:v>440224.03</c:v>
                </c:pt>
                <c:pt idx="44032">
                  <c:v>440234</c:v>
                </c:pt>
                <c:pt idx="44033">
                  <c:v>440244.06</c:v>
                </c:pt>
                <c:pt idx="44034">
                  <c:v>440254.03</c:v>
                </c:pt>
                <c:pt idx="44035">
                  <c:v>440264</c:v>
                </c:pt>
                <c:pt idx="44036">
                  <c:v>440274</c:v>
                </c:pt>
                <c:pt idx="44037">
                  <c:v>440284.06</c:v>
                </c:pt>
                <c:pt idx="44038">
                  <c:v>440294.03</c:v>
                </c:pt>
                <c:pt idx="44039">
                  <c:v>440304</c:v>
                </c:pt>
                <c:pt idx="44040">
                  <c:v>440314.06</c:v>
                </c:pt>
                <c:pt idx="44041">
                  <c:v>440324.03</c:v>
                </c:pt>
                <c:pt idx="44042">
                  <c:v>440334</c:v>
                </c:pt>
                <c:pt idx="44043">
                  <c:v>440344</c:v>
                </c:pt>
                <c:pt idx="44044">
                  <c:v>440354.03</c:v>
                </c:pt>
                <c:pt idx="44045">
                  <c:v>440364</c:v>
                </c:pt>
                <c:pt idx="44046">
                  <c:v>440374</c:v>
                </c:pt>
                <c:pt idx="44047">
                  <c:v>440384</c:v>
                </c:pt>
                <c:pt idx="44048">
                  <c:v>440394</c:v>
                </c:pt>
                <c:pt idx="44049">
                  <c:v>440404</c:v>
                </c:pt>
                <c:pt idx="44050">
                  <c:v>440414</c:v>
                </c:pt>
                <c:pt idx="44051">
                  <c:v>440424</c:v>
                </c:pt>
                <c:pt idx="44052">
                  <c:v>440434</c:v>
                </c:pt>
                <c:pt idx="44053">
                  <c:v>440444</c:v>
                </c:pt>
                <c:pt idx="44054">
                  <c:v>440453.97</c:v>
                </c:pt>
                <c:pt idx="44055">
                  <c:v>440464</c:v>
                </c:pt>
                <c:pt idx="44056">
                  <c:v>440474</c:v>
                </c:pt>
                <c:pt idx="44057">
                  <c:v>440483.97</c:v>
                </c:pt>
                <c:pt idx="44058">
                  <c:v>440493.94</c:v>
                </c:pt>
                <c:pt idx="44059">
                  <c:v>440504</c:v>
                </c:pt>
                <c:pt idx="44060">
                  <c:v>440514</c:v>
                </c:pt>
                <c:pt idx="44061">
                  <c:v>440523.97</c:v>
                </c:pt>
                <c:pt idx="44062">
                  <c:v>440534</c:v>
                </c:pt>
                <c:pt idx="44063">
                  <c:v>440544</c:v>
                </c:pt>
                <c:pt idx="44064">
                  <c:v>440553.97</c:v>
                </c:pt>
                <c:pt idx="44065">
                  <c:v>440563.94</c:v>
                </c:pt>
                <c:pt idx="44066">
                  <c:v>440574</c:v>
                </c:pt>
                <c:pt idx="44067">
                  <c:v>440583.97</c:v>
                </c:pt>
                <c:pt idx="44068">
                  <c:v>440593.94</c:v>
                </c:pt>
                <c:pt idx="44069">
                  <c:v>440603.94</c:v>
                </c:pt>
                <c:pt idx="44070">
                  <c:v>440613.97</c:v>
                </c:pt>
                <c:pt idx="44071">
                  <c:v>440623.94</c:v>
                </c:pt>
                <c:pt idx="44072">
                  <c:v>440633.94</c:v>
                </c:pt>
                <c:pt idx="44073">
                  <c:v>440643.97</c:v>
                </c:pt>
                <c:pt idx="44074">
                  <c:v>440653.94</c:v>
                </c:pt>
                <c:pt idx="44075">
                  <c:v>440663.94</c:v>
                </c:pt>
                <c:pt idx="44076">
                  <c:v>440673.94</c:v>
                </c:pt>
                <c:pt idx="44077">
                  <c:v>440683.97</c:v>
                </c:pt>
                <c:pt idx="44078">
                  <c:v>440693.94</c:v>
                </c:pt>
                <c:pt idx="44079">
                  <c:v>440703.94</c:v>
                </c:pt>
                <c:pt idx="44080">
                  <c:v>440713.97</c:v>
                </c:pt>
                <c:pt idx="44081">
                  <c:v>440723.94</c:v>
                </c:pt>
                <c:pt idx="44082">
                  <c:v>440733.94</c:v>
                </c:pt>
                <c:pt idx="44083">
                  <c:v>440743.94</c:v>
                </c:pt>
                <c:pt idx="44084">
                  <c:v>440753.94</c:v>
                </c:pt>
                <c:pt idx="44085">
                  <c:v>440763.94</c:v>
                </c:pt>
                <c:pt idx="44086">
                  <c:v>440773.94</c:v>
                </c:pt>
                <c:pt idx="44087">
                  <c:v>440783.91</c:v>
                </c:pt>
                <c:pt idx="44088">
                  <c:v>440793.94</c:v>
                </c:pt>
                <c:pt idx="44089">
                  <c:v>440803.94</c:v>
                </c:pt>
                <c:pt idx="44090">
                  <c:v>440813.91</c:v>
                </c:pt>
                <c:pt idx="44091">
                  <c:v>440823.94</c:v>
                </c:pt>
                <c:pt idx="44092">
                  <c:v>440833.94</c:v>
                </c:pt>
                <c:pt idx="44093">
                  <c:v>440843.91</c:v>
                </c:pt>
                <c:pt idx="44094">
                  <c:v>440853.88</c:v>
                </c:pt>
                <c:pt idx="44095">
                  <c:v>440863.94</c:v>
                </c:pt>
                <c:pt idx="44096">
                  <c:v>440873.94</c:v>
                </c:pt>
                <c:pt idx="44097">
                  <c:v>440883.91</c:v>
                </c:pt>
                <c:pt idx="44098">
                  <c:v>440893.88</c:v>
                </c:pt>
                <c:pt idx="44099">
                  <c:v>440903.94</c:v>
                </c:pt>
                <c:pt idx="44100">
                  <c:v>440913.91</c:v>
                </c:pt>
                <c:pt idx="44101">
                  <c:v>440923.88</c:v>
                </c:pt>
                <c:pt idx="44102">
                  <c:v>440933.94</c:v>
                </c:pt>
                <c:pt idx="44103">
                  <c:v>440943.91</c:v>
                </c:pt>
                <c:pt idx="44104">
                  <c:v>440953.88</c:v>
                </c:pt>
                <c:pt idx="44105">
                  <c:v>440963.88</c:v>
                </c:pt>
                <c:pt idx="44106">
                  <c:v>440973.91</c:v>
                </c:pt>
                <c:pt idx="44107">
                  <c:v>440983.88</c:v>
                </c:pt>
                <c:pt idx="44108">
                  <c:v>440993.88</c:v>
                </c:pt>
                <c:pt idx="44109">
                  <c:v>441003.88</c:v>
                </c:pt>
                <c:pt idx="44110">
                  <c:v>441013.88</c:v>
                </c:pt>
                <c:pt idx="44111">
                  <c:v>441023.88</c:v>
                </c:pt>
                <c:pt idx="44112">
                  <c:v>441033.88</c:v>
                </c:pt>
                <c:pt idx="44113">
                  <c:v>441043.91</c:v>
                </c:pt>
                <c:pt idx="44114">
                  <c:v>441053.88</c:v>
                </c:pt>
                <c:pt idx="44115">
                  <c:v>441063.88</c:v>
                </c:pt>
                <c:pt idx="44116">
                  <c:v>441073.84</c:v>
                </c:pt>
                <c:pt idx="44117">
                  <c:v>441083.88</c:v>
                </c:pt>
                <c:pt idx="44118">
                  <c:v>441093.88</c:v>
                </c:pt>
                <c:pt idx="44119">
                  <c:v>441103.88</c:v>
                </c:pt>
                <c:pt idx="44120">
                  <c:v>441113.84</c:v>
                </c:pt>
                <c:pt idx="44121">
                  <c:v>441123.88</c:v>
                </c:pt>
                <c:pt idx="44122">
                  <c:v>441133.88</c:v>
                </c:pt>
                <c:pt idx="44123">
                  <c:v>441143.84</c:v>
                </c:pt>
                <c:pt idx="44124">
                  <c:v>441153.88</c:v>
                </c:pt>
                <c:pt idx="44125">
                  <c:v>441163.88</c:v>
                </c:pt>
                <c:pt idx="44126">
                  <c:v>441173.84</c:v>
                </c:pt>
                <c:pt idx="44127">
                  <c:v>441183.81</c:v>
                </c:pt>
                <c:pt idx="44128">
                  <c:v>441193.88</c:v>
                </c:pt>
                <c:pt idx="44129">
                  <c:v>441203.84</c:v>
                </c:pt>
                <c:pt idx="44130">
                  <c:v>441213.81</c:v>
                </c:pt>
                <c:pt idx="44131">
                  <c:v>441223.81</c:v>
                </c:pt>
                <c:pt idx="44132">
                  <c:v>441233.84</c:v>
                </c:pt>
                <c:pt idx="44133">
                  <c:v>441243.81</c:v>
                </c:pt>
                <c:pt idx="44134">
                  <c:v>441253.81</c:v>
                </c:pt>
                <c:pt idx="44135">
                  <c:v>441263.88</c:v>
                </c:pt>
                <c:pt idx="44136">
                  <c:v>441273.84</c:v>
                </c:pt>
                <c:pt idx="44137">
                  <c:v>441283.81</c:v>
                </c:pt>
                <c:pt idx="44138">
                  <c:v>441293.81</c:v>
                </c:pt>
                <c:pt idx="44139">
                  <c:v>441303.84</c:v>
                </c:pt>
                <c:pt idx="44140">
                  <c:v>441313.81</c:v>
                </c:pt>
                <c:pt idx="44141">
                  <c:v>441323.81</c:v>
                </c:pt>
                <c:pt idx="44142">
                  <c:v>441333.81</c:v>
                </c:pt>
                <c:pt idx="44143">
                  <c:v>441343.81</c:v>
                </c:pt>
                <c:pt idx="44144">
                  <c:v>441353.81</c:v>
                </c:pt>
                <c:pt idx="44145">
                  <c:v>441363.81</c:v>
                </c:pt>
                <c:pt idx="44146">
                  <c:v>441373.81</c:v>
                </c:pt>
                <c:pt idx="44147">
                  <c:v>441383.81</c:v>
                </c:pt>
                <c:pt idx="44148">
                  <c:v>441393.81</c:v>
                </c:pt>
                <c:pt idx="44149">
                  <c:v>441403.78</c:v>
                </c:pt>
                <c:pt idx="44150">
                  <c:v>441413.81</c:v>
                </c:pt>
                <c:pt idx="44151">
                  <c:v>441423.81</c:v>
                </c:pt>
                <c:pt idx="44152">
                  <c:v>441433.78</c:v>
                </c:pt>
                <c:pt idx="44153">
                  <c:v>441443.81</c:v>
                </c:pt>
                <c:pt idx="44154">
                  <c:v>441453.81</c:v>
                </c:pt>
                <c:pt idx="44155">
                  <c:v>441463.81</c:v>
                </c:pt>
                <c:pt idx="44156">
                  <c:v>441473.78</c:v>
                </c:pt>
                <c:pt idx="44157">
                  <c:v>441483.81</c:v>
                </c:pt>
                <c:pt idx="44158">
                  <c:v>441493.81</c:v>
                </c:pt>
                <c:pt idx="44159">
                  <c:v>441503.78</c:v>
                </c:pt>
                <c:pt idx="44160">
                  <c:v>441513.75</c:v>
                </c:pt>
                <c:pt idx="44161">
                  <c:v>441523.81</c:v>
                </c:pt>
                <c:pt idx="44162">
                  <c:v>441533.78</c:v>
                </c:pt>
                <c:pt idx="44163">
                  <c:v>441543.75</c:v>
                </c:pt>
                <c:pt idx="44164">
                  <c:v>441553.81</c:v>
                </c:pt>
                <c:pt idx="44165">
                  <c:v>441563.78</c:v>
                </c:pt>
                <c:pt idx="44166">
                  <c:v>441573.75</c:v>
                </c:pt>
                <c:pt idx="44167">
                  <c:v>441583.75</c:v>
                </c:pt>
                <c:pt idx="44168">
                  <c:v>441593.78</c:v>
                </c:pt>
                <c:pt idx="44169">
                  <c:v>441603.75</c:v>
                </c:pt>
                <c:pt idx="44170">
                  <c:v>441613.75</c:v>
                </c:pt>
                <c:pt idx="44171">
                  <c:v>441623.75</c:v>
                </c:pt>
                <c:pt idx="44172">
                  <c:v>441633.78</c:v>
                </c:pt>
                <c:pt idx="44173">
                  <c:v>441643.75</c:v>
                </c:pt>
                <c:pt idx="44174">
                  <c:v>441653.75</c:v>
                </c:pt>
                <c:pt idx="44175">
                  <c:v>441663.78</c:v>
                </c:pt>
                <c:pt idx="44176">
                  <c:v>441673.75</c:v>
                </c:pt>
                <c:pt idx="44177">
                  <c:v>441683.75</c:v>
                </c:pt>
                <c:pt idx="44178">
                  <c:v>441693.75</c:v>
                </c:pt>
                <c:pt idx="44179">
                  <c:v>441703.75</c:v>
                </c:pt>
                <c:pt idx="44180">
                  <c:v>441713.75</c:v>
                </c:pt>
                <c:pt idx="44181">
                  <c:v>441723.75</c:v>
                </c:pt>
                <c:pt idx="44182">
                  <c:v>441733.72</c:v>
                </c:pt>
                <c:pt idx="44183">
                  <c:v>441743.75</c:v>
                </c:pt>
                <c:pt idx="44184">
                  <c:v>441753.75</c:v>
                </c:pt>
                <c:pt idx="44185">
                  <c:v>441763.72</c:v>
                </c:pt>
                <c:pt idx="44186">
                  <c:v>441773.75</c:v>
                </c:pt>
                <c:pt idx="44187">
                  <c:v>441783.75</c:v>
                </c:pt>
                <c:pt idx="44188">
                  <c:v>441793.72</c:v>
                </c:pt>
                <c:pt idx="44189">
                  <c:v>441803.69</c:v>
                </c:pt>
                <c:pt idx="44190">
                  <c:v>441813.75</c:v>
                </c:pt>
                <c:pt idx="44191">
                  <c:v>441823.72</c:v>
                </c:pt>
                <c:pt idx="44192">
                  <c:v>441833.69</c:v>
                </c:pt>
                <c:pt idx="44193">
                  <c:v>441843.75</c:v>
                </c:pt>
                <c:pt idx="44194">
                  <c:v>441853.75</c:v>
                </c:pt>
                <c:pt idx="44195">
                  <c:v>441863.72</c:v>
                </c:pt>
                <c:pt idx="44196">
                  <c:v>441873.69</c:v>
                </c:pt>
                <c:pt idx="44197">
                  <c:v>441883.75</c:v>
                </c:pt>
                <c:pt idx="44198">
                  <c:v>441893.72</c:v>
                </c:pt>
                <c:pt idx="44199">
                  <c:v>441903.69</c:v>
                </c:pt>
                <c:pt idx="44200">
                  <c:v>441913.69</c:v>
                </c:pt>
                <c:pt idx="44201">
                  <c:v>441923.72</c:v>
                </c:pt>
                <c:pt idx="44202">
                  <c:v>441933.69</c:v>
                </c:pt>
                <c:pt idx="44203">
                  <c:v>441943.69</c:v>
                </c:pt>
                <c:pt idx="44204">
                  <c:v>441953.72</c:v>
                </c:pt>
                <c:pt idx="44205">
                  <c:v>441963.69</c:v>
                </c:pt>
                <c:pt idx="44206">
                  <c:v>441973.69</c:v>
                </c:pt>
                <c:pt idx="44207">
                  <c:v>441983.69</c:v>
                </c:pt>
                <c:pt idx="44208">
                  <c:v>441993.69</c:v>
                </c:pt>
                <c:pt idx="44209">
                  <c:v>442003.69</c:v>
                </c:pt>
                <c:pt idx="44210">
                  <c:v>442013.69</c:v>
                </c:pt>
                <c:pt idx="44211">
                  <c:v>442023.66</c:v>
                </c:pt>
                <c:pt idx="44212">
                  <c:v>442033.69</c:v>
                </c:pt>
                <c:pt idx="44213">
                  <c:v>442043.69</c:v>
                </c:pt>
                <c:pt idx="44214">
                  <c:v>442053.69</c:v>
                </c:pt>
                <c:pt idx="44215">
                  <c:v>442063.69</c:v>
                </c:pt>
                <c:pt idx="44216">
                  <c:v>442073.69</c:v>
                </c:pt>
                <c:pt idx="44217">
                  <c:v>442083.69</c:v>
                </c:pt>
                <c:pt idx="44218">
                  <c:v>442093.66</c:v>
                </c:pt>
                <c:pt idx="44219">
                  <c:v>442103.69</c:v>
                </c:pt>
                <c:pt idx="44220">
                  <c:v>442113.69</c:v>
                </c:pt>
                <c:pt idx="44221">
                  <c:v>442123.66</c:v>
                </c:pt>
                <c:pt idx="44222">
                  <c:v>442133.63</c:v>
                </c:pt>
                <c:pt idx="44223">
                  <c:v>442143.69</c:v>
                </c:pt>
                <c:pt idx="44224">
                  <c:v>442153.66</c:v>
                </c:pt>
                <c:pt idx="44225">
                  <c:v>442163.63</c:v>
                </c:pt>
                <c:pt idx="44226">
                  <c:v>442173.69</c:v>
                </c:pt>
                <c:pt idx="44227">
                  <c:v>442183.66</c:v>
                </c:pt>
                <c:pt idx="44228">
                  <c:v>442193.63</c:v>
                </c:pt>
                <c:pt idx="44229">
                  <c:v>442203.63</c:v>
                </c:pt>
                <c:pt idx="44230">
                  <c:v>442213.69</c:v>
                </c:pt>
                <c:pt idx="44231">
                  <c:v>442223.66</c:v>
                </c:pt>
                <c:pt idx="44232">
                  <c:v>442233.63</c:v>
                </c:pt>
                <c:pt idx="44233">
                  <c:v>442243.63</c:v>
                </c:pt>
                <c:pt idx="44234">
                  <c:v>442253.66</c:v>
                </c:pt>
                <c:pt idx="44235">
                  <c:v>442263.63</c:v>
                </c:pt>
                <c:pt idx="44236">
                  <c:v>442273.63</c:v>
                </c:pt>
                <c:pt idx="44237">
                  <c:v>442283.66</c:v>
                </c:pt>
                <c:pt idx="44238">
                  <c:v>442293.63</c:v>
                </c:pt>
                <c:pt idx="44239">
                  <c:v>442303.63</c:v>
                </c:pt>
                <c:pt idx="44240">
                  <c:v>442313.63</c:v>
                </c:pt>
                <c:pt idx="44241">
                  <c:v>442323.63</c:v>
                </c:pt>
                <c:pt idx="44242">
                  <c:v>442333.63</c:v>
                </c:pt>
                <c:pt idx="44243">
                  <c:v>442343.63</c:v>
                </c:pt>
                <c:pt idx="44244">
                  <c:v>442353.59</c:v>
                </c:pt>
                <c:pt idx="44245">
                  <c:v>442363.63</c:v>
                </c:pt>
                <c:pt idx="44246">
                  <c:v>442373.63</c:v>
                </c:pt>
                <c:pt idx="44247">
                  <c:v>442383.59</c:v>
                </c:pt>
                <c:pt idx="44248">
                  <c:v>442393.63</c:v>
                </c:pt>
                <c:pt idx="44249">
                  <c:v>442403.63</c:v>
                </c:pt>
                <c:pt idx="44250">
                  <c:v>442413.59</c:v>
                </c:pt>
                <c:pt idx="44251">
                  <c:v>442423.56</c:v>
                </c:pt>
                <c:pt idx="44252">
                  <c:v>442433.63</c:v>
                </c:pt>
                <c:pt idx="44253">
                  <c:v>442443.63</c:v>
                </c:pt>
                <c:pt idx="44254">
                  <c:v>442453.59</c:v>
                </c:pt>
                <c:pt idx="44255">
                  <c:v>442463.63</c:v>
                </c:pt>
                <c:pt idx="44256">
                  <c:v>442473.63</c:v>
                </c:pt>
                <c:pt idx="44257">
                  <c:v>442483.59</c:v>
                </c:pt>
                <c:pt idx="44258">
                  <c:v>442493.56</c:v>
                </c:pt>
                <c:pt idx="44259">
                  <c:v>442503.63</c:v>
                </c:pt>
                <c:pt idx="44260">
                  <c:v>442513.59</c:v>
                </c:pt>
                <c:pt idx="44261">
                  <c:v>442523.56</c:v>
                </c:pt>
                <c:pt idx="44262">
                  <c:v>442533.56</c:v>
                </c:pt>
                <c:pt idx="44263">
                  <c:v>442543.59</c:v>
                </c:pt>
                <c:pt idx="44264">
                  <c:v>442553.56</c:v>
                </c:pt>
                <c:pt idx="44265">
                  <c:v>442563.56</c:v>
                </c:pt>
                <c:pt idx="44266">
                  <c:v>442573.59</c:v>
                </c:pt>
                <c:pt idx="44267">
                  <c:v>442583.56</c:v>
                </c:pt>
                <c:pt idx="44268">
                  <c:v>442593.56</c:v>
                </c:pt>
                <c:pt idx="44269">
                  <c:v>442603.56</c:v>
                </c:pt>
                <c:pt idx="44270">
                  <c:v>442613.59</c:v>
                </c:pt>
                <c:pt idx="44271">
                  <c:v>442623.56</c:v>
                </c:pt>
                <c:pt idx="44272">
                  <c:v>442633.56</c:v>
                </c:pt>
                <c:pt idx="44273">
                  <c:v>442643.56</c:v>
                </c:pt>
                <c:pt idx="44274">
                  <c:v>442653.56</c:v>
                </c:pt>
                <c:pt idx="44275">
                  <c:v>442663.56</c:v>
                </c:pt>
                <c:pt idx="44276">
                  <c:v>442673.56</c:v>
                </c:pt>
                <c:pt idx="44277">
                  <c:v>442683.56</c:v>
                </c:pt>
                <c:pt idx="44278">
                  <c:v>442693.56</c:v>
                </c:pt>
                <c:pt idx="44279">
                  <c:v>442703.56</c:v>
                </c:pt>
                <c:pt idx="44280">
                  <c:v>442713.53</c:v>
                </c:pt>
                <c:pt idx="44281">
                  <c:v>442723.56</c:v>
                </c:pt>
                <c:pt idx="44282">
                  <c:v>442733.56</c:v>
                </c:pt>
                <c:pt idx="44283">
                  <c:v>442743.53</c:v>
                </c:pt>
                <c:pt idx="44284">
                  <c:v>442753.5</c:v>
                </c:pt>
                <c:pt idx="44285">
                  <c:v>442763.56</c:v>
                </c:pt>
                <c:pt idx="44286">
                  <c:v>442773.53</c:v>
                </c:pt>
                <c:pt idx="44287">
                  <c:v>442783.5</c:v>
                </c:pt>
                <c:pt idx="44288">
                  <c:v>442793.56</c:v>
                </c:pt>
                <c:pt idx="44289">
                  <c:v>442803.56</c:v>
                </c:pt>
                <c:pt idx="44290">
                  <c:v>442813.53</c:v>
                </c:pt>
                <c:pt idx="44291">
                  <c:v>442823.5</c:v>
                </c:pt>
                <c:pt idx="44292">
                  <c:v>442833.56</c:v>
                </c:pt>
                <c:pt idx="44293">
                  <c:v>442843.53</c:v>
                </c:pt>
                <c:pt idx="44294">
                  <c:v>442853.5</c:v>
                </c:pt>
                <c:pt idx="44295">
                  <c:v>442863.56</c:v>
                </c:pt>
                <c:pt idx="44296">
                  <c:v>442873.53</c:v>
                </c:pt>
                <c:pt idx="44297">
                  <c:v>442883.5</c:v>
                </c:pt>
                <c:pt idx="44298">
                  <c:v>442893.5</c:v>
                </c:pt>
                <c:pt idx="44299">
                  <c:v>442903.53</c:v>
                </c:pt>
                <c:pt idx="44300">
                  <c:v>442913.5</c:v>
                </c:pt>
                <c:pt idx="44301">
                  <c:v>442923.5</c:v>
                </c:pt>
                <c:pt idx="44302">
                  <c:v>442933.5</c:v>
                </c:pt>
                <c:pt idx="44303">
                  <c:v>442943.5</c:v>
                </c:pt>
                <c:pt idx="44304">
                  <c:v>442953.5</c:v>
                </c:pt>
                <c:pt idx="44305">
                  <c:v>442963.5</c:v>
                </c:pt>
                <c:pt idx="44306">
                  <c:v>442973.53</c:v>
                </c:pt>
                <c:pt idx="44307">
                  <c:v>442983.5</c:v>
                </c:pt>
                <c:pt idx="44308">
                  <c:v>442993.5</c:v>
                </c:pt>
                <c:pt idx="44309">
                  <c:v>443003.5</c:v>
                </c:pt>
                <c:pt idx="44310">
                  <c:v>443013.5</c:v>
                </c:pt>
                <c:pt idx="44311">
                  <c:v>443023.5</c:v>
                </c:pt>
                <c:pt idx="44312">
                  <c:v>443033.5</c:v>
                </c:pt>
                <c:pt idx="44313">
                  <c:v>443043.47</c:v>
                </c:pt>
                <c:pt idx="44314">
                  <c:v>443053.5</c:v>
                </c:pt>
                <c:pt idx="44315">
                  <c:v>443063.5</c:v>
                </c:pt>
                <c:pt idx="44316">
                  <c:v>443073.47</c:v>
                </c:pt>
                <c:pt idx="44317">
                  <c:v>443083.5</c:v>
                </c:pt>
                <c:pt idx="44318">
                  <c:v>443093.5</c:v>
                </c:pt>
                <c:pt idx="44319">
                  <c:v>443103.47</c:v>
                </c:pt>
                <c:pt idx="44320">
                  <c:v>443113.44</c:v>
                </c:pt>
                <c:pt idx="44321">
                  <c:v>443123.5</c:v>
                </c:pt>
                <c:pt idx="44322">
                  <c:v>443133.47</c:v>
                </c:pt>
                <c:pt idx="44323">
                  <c:v>443143.44</c:v>
                </c:pt>
                <c:pt idx="44324">
                  <c:v>443153.44</c:v>
                </c:pt>
                <c:pt idx="44325">
                  <c:v>443163.5</c:v>
                </c:pt>
                <c:pt idx="44326">
                  <c:v>443173.44</c:v>
                </c:pt>
                <c:pt idx="44327">
                  <c:v>443183.44</c:v>
                </c:pt>
                <c:pt idx="44328">
                  <c:v>443193.5</c:v>
                </c:pt>
                <c:pt idx="44329">
                  <c:v>443203.47</c:v>
                </c:pt>
                <c:pt idx="44330">
                  <c:v>443213.44</c:v>
                </c:pt>
                <c:pt idx="44331">
                  <c:v>443223.44</c:v>
                </c:pt>
                <c:pt idx="44332">
                  <c:v>443233.47</c:v>
                </c:pt>
                <c:pt idx="44333">
                  <c:v>443243.44</c:v>
                </c:pt>
                <c:pt idx="44334">
                  <c:v>443253.44</c:v>
                </c:pt>
                <c:pt idx="44335">
                  <c:v>443263.44</c:v>
                </c:pt>
                <c:pt idx="44336">
                  <c:v>443273.44</c:v>
                </c:pt>
                <c:pt idx="44337">
                  <c:v>443283.44</c:v>
                </c:pt>
                <c:pt idx="44338">
                  <c:v>443293.44</c:v>
                </c:pt>
                <c:pt idx="44339">
                  <c:v>443303.44</c:v>
                </c:pt>
                <c:pt idx="44340">
                  <c:v>443313.44</c:v>
                </c:pt>
                <c:pt idx="44341">
                  <c:v>443323.44</c:v>
                </c:pt>
                <c:pt idx="44342">
                  <c:v>443333.41</c:v>
                </c:pt>
                <c:pt idx="44343">
                  <c:v>443343.44</c:v>
                </c:pt>
                <c:pt idx="44344">
                  <c:v>443353.44</c:v>
                </c:pt>
                <c:pt idx="44345">
                  <c:v>443363.41</c:v>
                </c:pt>
                <c:pt idx="44346">
                  <c:v>443373.38</c:v>
                </c:pt>
                <c:pt idx="44347">
                  <c:v>443383.44</c:v>
                </c:pt>
                <c:pt idx="44348">
                  <c:v>443393.44</c:v>
                </c:pt>
                <c:pt idx="44349">
                  <c:v>443403.41</c:v>
                </c:pt>
                <c:pt idx="44350">
                  <c:v>443413.44</c:v>
                </c:pt>
                <c:pt idx="44351">
                  <c:v>443423.44</c:v>
                </c:pt>
                <c:pt idx="44352">
                  <c:v>443433.41</c:v>
                </c:pt>
                <c:pt idx="44353">
                  <c:v>443443.38</c:v>
                </c:pt>
                <c:pt idx="44354">
                  <c:v>443453.44</c:v>
                </c:pt>
                <c:pt idx="44355">
                  <c:v>443463.41</c:v>
                </c:pt>
                <c:pt idx="44356">
                  <c:v>443473.38</c:v>
                </c:pt>
                <c:pt idx="44357">
                  <c:v>443483.38</c:v>
                </c:pt>
                <c:pt idx="44358">
                  <c:v>443493.41</c:v>
                </c:pt>
                <c:pt idx="44359">
                  <c:v>443503.38</c:v>
                </c:pt>
                <c:pt idx="44360">
                  <c:v>443513.38</c:v>
                </c:pt>
                <c:pt idx="44361">
                  <c:v>443523.41</c:v>
                </c:pt>
                <c:pt idx="44362">
                  <c:v>443533.38</c:v>
                </c:pt>
                <c:pt idx="44363">
                  <c:v>443543.38</c:v>
                </c:pt>
                <c:pt idx="44364">
                  <c:v>443553.38</c:v>
                </c:pt>
                <c:pt idx="44365">
                  <c:v>443563.41</c:v>
                </c:pt>
                <c:pt idx="44366">
                  <c:v>443573.38</c:v>
                </c:pt>
                <c:pt idx="44367">
                  <c:v>443583.38</c:v>
                </c:pt>
                <c:pt idx="44368">
                  <c:v>443593.41</c:v>
                </c:pt>
                <c:pt idx="44369">
                  <c:v>443603.38</c:v>
                </c:pt>
                <c:pt idx="44370">
                  <c:v>443613.38</c:v>
                </c:pt>
                <c:pt idx="44371">
                  <c:v>443623.38</c:v>
                </c:pt>
                <c:pt idx="44372">
                  <c:v>443633.38</c:v>
                </c:pt>
                <c:pt idx="44373">
                  <c:v>443643.38</c:v>
                </c:pt>
                <c:pt idx="44374">
                  <c:v>443653.38</c:v>
                </c:pt>
                <c:pt idx="44375">
                  <c:v>443663.34</c:v>
                </c:pt>
                <c:pt idx="44376">
                  <c:v>443673.38</c:v>
                </c:pt>
                <c:pt idx="44377">
                  <c:v>443683.38</c:v>
                </c:pt>
                <c:pt idx="44378">
                  <c:v>443693.34</c:v>
                </c:pt>
                <c:pt idx="44379">
                  <c:v>443703.38</c:v>
                </c:pt>
                <c:pt idx="44380">
                  <c:v>443713.38</c:v>
                </c:pt>
                <c:pt idx="44381">
                  <c:v>443723.34</c:v>
                </c:pt>
                <c:pt idx="44382">
                  <c:v>443733.31</c:v>
                </c:pt>
                <c:pt idx="44383">
                  <c:v>443743.38</c:v>
                </c:pt>
                <c:pt idx="44384">
                  <c:v>443753.38</c:v>
                </c:pt>
                <c:pt idx="44385">
                  <c:v>443763.31</c:v>
                </c:pt>
                <c:pt idx="44386">
                  <c:v>443773.31</c:v>
                </c:pt>
                <c:pt idx="44387">
                  <c:v>443783.38</c:v>
                </c:pt>
                <c:pt idx="44388">
                  <c:v>443793.34</c:v>
                </c:pt>
                <c:pt idx="44389">
                  <c:v>443803.31</c:v>
                </c:pt>
                <c:pt idx="44390">
                  <c:v>443813.38</c:v>
                </c:pt>
                <c:pt idx="44391">
                  <c:v>443823.34</c:v>
                </c:pt>
                <c:pt idx="44392">
                  <c:v>443833.31</c:v>
                </c:pt>
                <c:pt idx="44393">
                  <c:v>443843.31</c:v>
                </c:pt>
                <c:pt idx="44394">
                  <c:v>443853.34</c:v>
                </c:pt>
                <c:pt idx="44395">
                  <c:v>443863.31</c:v>
                </c:pt>
                <c:pt idx="44396">
                  <c:v>443873.31</c:v>
                </c:pt>
                <c:pt idx="44397">
                  <c:v>443883.34</c:v>
                </c:pt>
                <c:pt idx="44398">
                  <c:v>443893.31</c:v>
                </c:pt>
                <c:pt idx="44399">
                  <c:v>443903.31</c:v>
                </c:pt>
                <c:pt idx="44400">
                  <c:v>443913.31</c:v>
                </c:pt>
                <c:pt idx="44401">
                  <c:v>443923.31</c:v>
                </c:pt>
                <c:pt idx="44402">
                  <c:v>443933.31</c:v>
                </c:pt>
                <c:pt idx="44403">
                  <c:v>443943.31</c:v>
                </c:pt>
                <c:pt idx="44404">
                  <c:v>443953.28</c:v>
                </c:pt>
                <c:pt idx="44405">
                  <c:v>443963.31</c:v>
                </c:pt>
                <c:pt idx="44406">
                  <c:v>443973.31</c:v>
                </c:pt>
                <c:pt idx="44407">
                  <c:v>443983.31</c:v>
                </c:pt>
                <c:pt idx="44408">
                  <c:v>443993.31</c:v>
                </c:pt>
                <c:pt idx="44409">
                  <c:v>444003.31</c:v>
                </c:pt>
                <c:pt idx="44410">
                  <c:v>444013.31</c:v>
                </c:pt>
                <c:pt idx="44411">
                  <c:v>444023.28</c:v>
                </c:pt>
                <c:pt idx="44412">
                  <c:v>444033.31</c:v>
                </c:pt>
                <c:pt idx="44413">
                  <c:v>444043.31</c:v>
                </c:pt>
                <c:pt idx="44414">
                  <c:v>444053.28</c:v>
                </c:pt>
                <c:pt idx="44415">
                  <c:v>444063.25</c:v>
                </c:pt>
                <c:pt idx="44416">
                  <c:v>444073.31</c:v>
                </c:pt>
                <c:pt idx="44417">
                  <c:v>444083.28</c:v>
                </c:pt>
                <c:pt idx="44418">
                  <c:v>444093.25</c:v>
                </c:pt>
                <c:pt idx="44419">
                  <c:v>444103.31</c:v>
                </c:pt>
                <c:pt idx="44420">
                  <c:v>444113.28</c:v>
                </c:pt>
                <c:pt idx="44421">
                  <c:v>444123.25</c:v>
                </c:pt>
                <c:pt idx="44422">
                  <c:v>444133.25</c:v>
                </c:pt>
                <c:pt idx="44423">
                  <c:v>444143.31</c:v>
                </c:pt>
                <c:pt idx="44424">
                  <c:v>444153.28</c:v>
                </c:pt>
                <c:pt idx="44425">
                  <c:v>444163.25</c:v>
                </c:pt>
                <c:pt idx="44426">
                  <c:v>444173.25</c:v>
                </c:pt>
                <c:pt idx="44427">
                  <c:v>444183.28</c:v>
                </c:pt>
                <c:pt idx="44428">
                  <c:v>444193.25</c:v>
                </c:pt>
                <c:pt idx="44429">
                  <c:v>444203.25</c:v>
                </c:pt>
                <c:pt idx="44430">
                  <c:v>444213.28</c:v>
                </c:pt>
                <c:pt idx="44431">
                  <c:v>444223.25</c:v>
                </c:pt>
                <c:pt idx="44432">
                  <c:v>444233.25</c:v>
                </c:pt>
                <c:pt idx="44433">
                  <c:v>444243.25</c:v>
                </c:pt>
                <c:pt idx="44434">
                  <c:v>444253.25</c:v>
                </c:pt>
                <c:pt idx="44435">
                  <c:v>444263.25</c:v>
                </c:pt>
                <c:pt idx="44436">
                  <c:v>444273.25</c:v>
                </c:pt>
                <c:pt idx="44437">
                  <c:v>444283.22</c:v>
                </c:pt>
                <c:pt idx="44438">
                  <c:v>444293.25</c:v>
                </c:pt>
                <c:pt idx="44439">
                  <c:v>444303.25</c:v>
                </c:pt>
                <c:pt idx="44440">
                  <c:v>444313.22</c:v>
                </c:pt>
                <c:pt idx="44441">
                  <c:v>444323.25</c:v>
                </c:pt>
                <c:pt idx="44442">
                  <c:v>444333.25</c:v>
                </c:pt>
                <c:pt idx="44443">
                  <c:v>444343.25</c:v>
                </c:pt>
                <c:pt idx="44444">
                  <c:v>444353.22</c:v>
                </c:pt>
                <c:pt idx="44445">
                  <c:v>444363.25</c:v>
                </c:pt>
                <c:pt idx="44446">
                  <c:v>444373.25</c:v>
                </c:pt>
                <c:pt idx="44447">
                  <c:v>444383.22</c:v>
                </c:pt>
                <c:pt idx="44448">
                  <c:v>444393.19</c:v>
                </c:pt>
                <c:pt idx="44449">
                  <c:v>444403.25</c:v>
                </c:pt>
                <c:pt idx="44450">
                  <c:v>444413.22</c:v>
                </c:pt>
                <c:pt idx="44451">
                  <c:v>444423.19</c:v>
                </c:pt>
                <c:pt idx="44452">
                  <c:v>444433.25</c:v>
                </c:pt>
                <c:pt idx="44453">
                  <c:v>444443.22</c:v>
                </c:pt>
                <c:pt idx="44454">
                  <c:v>444453.19</c:v>
                </c:pt>
                <c:pt idx="44455">
                  <c:v>444463.19</c:v>
                </c:pt>
                <c:pt idx="44456">
                  <c:v>444473.22</c:v>
                </c:pt>
                <c:pt idx="44457">
                  <c:v>444483.19</c:v>
                </c:pt>
                <c:pt idx="44458">
                  <c:v>444493.19</c:v>
                </c:pt>
                <c:pt idx="44459">
                  <c:v>444503.19</c:v>
                </c:pt>
                <c:pt idx="44460">
                  <c:v>444513.22</c:v>
                </c:pt>
                <c:pt idx="44461">
                  <c:v>444523.19</c:v>
                </c:pt>
                <c:pt idx="44462">
                  <c:v>444533.19</c:v>
                </c:pt>
                <c:pt idx="44463">
                  <c:v>444543.22</c:v>
                </c:pt>
                <c:pt idx="44464">
                  <c:v>444553.19</c:v>
                </c:pt>
                <c:pt idx="44465">
                  <c:v>444563.19</c:v>
                </c:pt>
                <c:pt idx="44466">
                  <c:v>444573.19</c:v>
                </c:pt>
                <c:pt idx="44467">
                  <c:v>444583.19</c:v>
                </c:pt>
                <c:pt idx="44468">
                  <c:v>444593.19</c:v>
                </c:pt>
                <c:pt idx="44469">
                  <c:v>444603.19</c:v>
                </c:pt>
                <c:pt idx="44470">
                  <c:v>444613.19</c:v>
                </c:pt>
                <c:pt idx="44471">
                  <c:v>444623.19</c:v>
                </c:pt>
                <c:pt idx="44472">
                  <c:v>444633.19</c:v>
                </c:pt>
                <c:pt idx="44473">
                  <c:v>444643.16</c:v>
                </c:pt>
                <c:pt idx="44474">
                  <c:v>444653.19</c:v>
                </c:pt>
                <c:pt idx="44475">
                  <c:v>444663.19</c:v>
                </c:pt>
                <c:pt idx="44476">
                  <c:v>444673.16</c:v>
                </c:pt>
                <c:pt idx="44477">
                  <c:v>444683.13</c:v>
                </c:pt>
                <c:pt idx="44478">
                  <c:v>444693.19</c:v>
                </c:pt>
                <c:pt idx="44479">
                  <c:v>444703.16</c:v>
                </c:pt>
                <c:pt idx="44480">
                  <c:v>444713.13</c:v>
                </c:pt>
                <c:pt idx="44481">
                  <c:v>444723.19</c:v>
                </c:pt>
                <c:pt idx="44482">
                  <c:v>444733.19</c:v>
                </c:pt>
                <c:pt idx="44483">
                  <c:v>444743.16</c:v>
                </c:pt>
                <c:pt idx="44484">
                  <c:v>444753.13</c:v>
                </c:pt>
                <c:pt idx="44485">
                  <c:v>444763.19</c:v>
                </c:pt>
                <c:pt idx="44486">
                  <c:v>444773.16</c:v>
                </c:pt>
                <c:pt idx="44487">
                  <c:v>444783.13</c:v>
                </c:pt>
                <c:pt idx="44488">
                  <c:v>444793.13</c:v>
                </c:pt>
                <c:pt idx="44489">
                  <c:v>444803.16</c:v>
                </c:pt>
                <c:pt idx="44490">
                  <c:v>444813.13</c:v>
                </c:pt>
                <c:pt idx="44491">
                  <c:v>444823.13</c:v>
                </c:pt>
                <c:pt idx="44492">
                  <c:v>444833.16</c:v>
                </c:pt>
                <c:pt idx="44493">
                  <c:v>444843.13</c:v>
                </c:pt>
                <c:pt idx="44494">
                  <c:v>444853.13</c:v>
                </c:pt>
                <c:pt idx="44495">
                  <c:v>444863.13</c:v>
                </c:pt>
                <c:pt idx="44496">
                  <c:v>444873.13</c:v>
                </c:pt>
                <c:pt idx="44497">
                  <c:v>444883.13</c:v>
                </c:pt>
                <c:pt idx="44498">
                  <c:v>444893.13</c:v>
                </c:pt>
                <c:pt idx="44499">
                  <c:v>444903.16</c:v>
                </c:pt>
                <c:pt idx="44500">
                  <c:v>444913.13</c:v>
                </c:pt>
                <c:pt idx="44501">
                  <c:v>444923.13</c:v>
                </c:pt>
                <c:pt idx="44502">
                  <c:v>444933.13</c:v>
                </c:pt>
                <c:pt idx="44503">
                  <c:v>444943.13</c:v>
                </c:pt>
                <c:pt idx="44504">
                  <c:v>444953.13</c:v>
                </c:pt>
                <c:pt idx="44505">
                  <c:v>444963.13</c:v>
                </c:pt>
                <c:pt idx="44506">
                  <c:v>444973.09</c:v>
                </c:pt>
                <c:pt idx="44507">
                  <c:v>444983.13</c:v>
                </c:pt>
                <c:pt idx="44508">
                  <c:v>444993.13</c:v>
                </c:pt>
                <c:pt idx="44509">
                  <c:v>445003.09</c:v>
                </c:pt>
                <c:pt idx="44510">
                  <c:v>445013.13</c:v>
                </c:pt>
                <c:pt idx="44511">
                  <c:v>445023.13</c:v>
                </c:pt>
                <c:pt idx="44512">
                  <c:v>445033.09</c:v>
                </c:pt>
                <c:pt idx="44513">
                  <c:v>445043.06</c:v>
                </c:pt>
                <c:pt idx="44514">
                  <c:v>445053.13</c:v>
                </c:pt>
                <c:pt idx="44515">
                  <c:v>445063.09</c:v>
                </c:pt>
                <c:pt idx="44516">
                  <c:v>445073.06</c:v>
                </c:pt>
                <c:pt idx="44517">
                  <c:v>445083.06</c:v>
                </c:pt>
                <c:pt idx="44518">
                  <c:v>445093.13</c:v>
                </c:pt>
                <c:pt idx="44519">
                  <c:v>445103.09</c:v>
                </c:pt>
                <c:pt idx="44520">
                  <c:v>445113.06</c:v>
                </c:pt>
                <c:pt idx="44521">
                  <c:v>445123.13</c:v>
                </c:pt>
                <c:pt idx="44522">
                  <c:v>445133.09</c:v>
                </c:pt>
                <c:pt idx="44523">
                  <c:v>445143.06</c:v>
                </c:pt>
                <c:pt idx="44524">
                  <c:v>445153.06</c:v>
                </c:pt>
                <c:pt idx="44525">
                  <c:v>445163.09</c:v>
                </c:pt>
                <c:pt idx="44526">
                  <c:v>445173.06</c:v>
                </c:pt>
                <c:pt idx="44527">
                  <c:v>445183.06</c:v>
                </c:pt>
                <c:pt idx="44528">
                  <c:v>445193.06</c:v>
                </c:pt>
                <c:pt idx="44529">
                  <c:v>445203.06</c:v>
                </c:pt>
                <c:pt idx="44530">
                  <c:v>445213.06</c:v>
                </c:pt>
                <c:pt idx="44531">
                  <c:v>445223.06</c:v>
                </c:pt>
                <c:pt idx="44532">
                  <c:v>445233.06</c:v>
                </c:pt>
                <c:pt idx="44533">
                  <c:v>445243.06</c:v>
                </c:pt>
                <c:pt idx="44534">
                  <c:v>445253.06</c:v>
                </c:pt>
                <c:pt idx="44535">
                  <c:v>445263.03</c:v>
                </c:pt>
                <c:pt idx="44536">
                  <c:v>445273.06</c:v>
                </c:pt>
                <c:pt idx="44537">
                  <c:v>445283.06</c:v>
                </c:pt>
                <c:pt idx="44538">
                  <c:v>445293.03</c:v>
                </c:pt>
                <c:pt idx="44539">
                  <c:v>445303</c:v>
                </c:pt>
                <c:pt idx="44540">
                  <c:v>445313.06</c:v>
                </c:pt>
                <c:pt idx="44541">
                  <c:v>445323.06</c:v>
                </c:pt>
                <c:pt idx="44542">
                  <c:v>445333.03</c:v>
                </c:pt>
                <c:pt idx="44543">
                  <c:v>445343.06</c:v>
                </c:pt>
                <c:pt idx="44544">
                  <c:v>445353.06</c:v>
                </c:pt>
                <c:pt idx="44545">
                  <c:v>445363.03</c:v>
                </c:pt>
                <c:pt idx="44546">
                  <c:v>445373</c:v>
                </c:pt>
                <c:pt idx="44547">
                  <c:v>445383.06</c:v>
                </c:pt>
                <c:pt idx="44548">
                  <c:v>445393.03</c:v>
                </c:pt>
                <c:pt idx="44549">
                  <c:v>445403</c:v>
                </c:pt>
                <c:pt idx="44550">
                  <c:v>445413</c:v>
                </c:pt>
                <c:pt idx="44551">
                  <c:v>445423.03</c:v>
                </c:pt>
                <c:pt idx="44552">
                  <c:v>445433</c:v>
                </c:pt>
                <c:pt idx="44553">
                  <c:v>445443</c:v>
                </c:pt>
                <c:pt idx="44554">
                  <c:v>445453.03</c:v>
                </c:pt>
                <c:pt idx="44555">
                  <c:v>445463</c:v>
                </c:pt>
                <c:pt idx="44556">
                  <c:v>445473</c:v>
                </c:pt>
                <c:pt idx="44557">
                  <c:v>445483</c:v>
                </c:pt>
                <c:pt idx="44558">
                  <c:v>445493.03</c:v>
                </c:pt>
                <c:pt idx="44559">
                  <c:v>445503</c:v>
                </c:pt>
                <c:pt idx="44560">
                  <c:v>445513</c:v>
                </c:pt>
                <c:pt idx="44561">
                  <c:v>445523</c:v>
                </c:pt>
                <c:pt idx="44562">
                  <c:v>445533</c:v>
                </c:pt>
                <c:pt idx="44563">
                  <c:v>445543</c:v>
                </c:pt>
                <c:pt idx="44564">
                  <c:v>445553</c:v>
                </c:pt>
                <c:pt idx="44565">
                  <c:v>445563</c:v>
                </c:pt>
                <c:pt idx="44566">
                  <c:v>445573</c:v>
                </c:pt>
                <c:pt idx="44567">
                  <c:v>445583</c:v>
                </c:pt>
                <c:pt idx="44568">
                  <c:v>445592.97</c:v>
                </c:pt>
                <c:pt idx="44569">
                  <c:v>445603</c:v>
                </c:pt>
                <c:pt idx="44570">
                  <c:v>445613</c:v>
                </c:pt>
                <c:pt idx="44571">
                  <c:v>445622.97</c:v>
                </c:pt>
                <c:pt idx="44572">
                  <c:v>445633</c:v>
                </c:pt>
                <c:pt idx="44573">
                  <c:v>445643</c:v>
                </c:pt>
                <c:pt idx="44574">
                  <c:v>445652.97</c:v>
                </c:pt>
                <c:pt idx="44575">
                  <c:v>445662.94</c:v>
                </c:pt>
                <c:pt idx="44576">
                  <c:v>445673</c:v>
                </c:pt>
                <c:pt idx="44577">
                  <c:v>445683</c:v>
                </c:pt>
                <c:pt idx="44578">
                  <c:v>445692.97</c:v>
                </c:pt>
                <c:pt idx="44579">
                  <c:v>445702.94</c:v>
                </c:pt>
                <c:pt idx="44580">
                  <c:v>445713</c:v>
                </c:pt>
                <c:pt idx="44581">
                  <c:v>445722.97</c:v>
                </c:pt>
                <c:pt idx="44582">
                  <c:v>445732.94</c:v>
                </c:pt>
                <c:pt idx="44583">
                  <c:v>445743</c:v>
                </c:pt>
                <c:pt idx="44584">
                  <c:v>445752.97</c:v>
                </c:pt>
                <c:pt idx="44585">
                  <c:v>445762.94</c:v>
                </c:pt>
                <c:pt idx="44586">
                  <c:v>445772.94</c:v>
                </c:pt>
                <c:pt idx="44587">
                  <c:v>445782.97</c:v>
                </c:pt>
                <c:pt idx="44588">
                  <c:v>445792.94</c:v>
                </c:pt>
                <c:pt idx="44589">
                  <c:v>445802.94</c:v>
                </c:pt>
                <c:pt idx="44590">
                  <c:v>445812.97</c:v>
                </c:pt>
                <c:pt idx="44591">
                  <c:v>445822.94</c:v>
                </c:pt>
                <c:pt idx="44592">
                  <c:v>445832.94</c:v>
                </c:pt>
                <c:pt idx="44593">
                  <c:v>445842.94</c:v>
                </c:pt>
                <c:pt idx="44594">
                  <c:v>445852.97</c:v>
                </c:pt>
                <c:pt idx="44595">
                  <c:v>445862.94</c:v>
                </c:pt>
                <c:pt idx="44596">
                  <c:v>445872.94</c:v>
                </c:pt>
                <c:pt idx="44597">
                  <c:v>445882.91</c:v>
                </c:pt>
                <c:pt idx="44598">
                  <c:v>445892.94</c:v>
                </c:pt>
                <c:pt idx="44599">
                  <c:v>445902.94</c:v>
                </c:pt>
                <c:pt idx="44600">
                  <c:v>445912.94</c:v>
                </c:pt>
                <c:pt idx="44601">
                  <c:v>445922.94</c:v>
                </c:pt>
                <c:pt idx="44602">
                  <c:v>445932.94</c:v>
                </c:pt>
                <c:pt idx="44603">
                  <c:v>445942.94</c:v>
                </c:pt>
                <c:pt idx="44604">
                  <c:v>445952.91</c:v>
                </c:pt>
                <c:pt idx="44605">
                  <c:v>445962.94</c:v>
                </c:pt>
                <c:pt idx="44606">
                  <c:v>445972.94</c:v>
                </c:pt>
                <c:pt idx="44607">
                  <c:v>445982.91</c:v>
                </c:pt>
                <c:pt idx="44608">
                  <c:v>445992.88</c:v>
                </c:pt>
                <c:pt idx="44609">
                  <c:v>446002.94</c:v>
                </c:pt>
                <c:pt idx="44610">
                  <c:v>446012.91</c:v>
                </c:pt>
                <c:pt idx="44611">
                  <c:v>446022.88</c:v>
                </c:pt>
                <c:pt idx="44612">
                  <c:v>446032.94</c:v>
                </c:pt>
                <c:pt idx="44613">
                  <c:v>446042.91</c:v>
                </c:pt>
                <c:pt idx="44614">
                  <c:v>446052.88</c:v>
                </c:pt>
                <c:pt idx="44615">
                  <c:v>446062.88</c:v>
                </c:pt>
                <c:pt idx="44616">
                  <c:v>446072.94</c:v>
                </c:pt>
                <c:pt idx="44617">
                  <c:v>446082.91</c:v>
                </c:pt>
                <c:pt idx="44618">
                  <c:v>446092.88</c:v>
                </c:pt>
                <c:pt idx="44619">
                  <c:v>446102.88</c:v>
                </c:pt>
                <c:pt idx="44620">
                  <c:v>446112.91</c:v>
                </c:pt>
                <c:pt idx="44621">
                  <c:v>446122.88</c:v>
                </c:pt>
                <c:pt idx="44622">
                  <c:v>446132.88</c:v>
                </c:pt>
                <c:pt idx="44623">
                  <c:v>446142.91</c:v>
                </c:pt>
                <c:pt idx="44624">
                  <c:v>446152.88</c:v>
                </c:pt>
                <c:pt idx="44625">
                  <c:v>446162.88</c:v>
                </c:pt>
                <c:pt idx="44626">
                  <c:v>446172.88</c:v>
                </c:pt>
                <c:pt idx="44627">
                  <c:v>446182.88</c:v>
                </c:pt>
                <c:pt idx="44628">
                  <c:v>446192.88</c:v>
                </c:pt>
                <c:pt idx="44629">
                  <c:v>446202.88</c:v>
                </c:pt>
                <c:pt idx="44630">
                  <c:v>446212.84</c:v>
                </c:pt>
                <c:pt idx="44631">
                  <c:v>446222.88</c:v>
                </c:pt>
                <c:pt idx="44632">
                  <c:v>446232.88</c:v>
                </c:pt>
                <c:pt idx="44633">
                  <c:v>446242.84</c:v>
                </c:pt>
                <c:pt idx="44634">
                  <c:v>446252.88</c:v>
                </c:pt>
                <c:pt idx="44635">
                  <c:v>446262.88</c:v>
                </c:pt>
                <c:pt idx="44636">
                  <c:v>446272.88</c:v>
                </c:pt>
                <c:pt idx="44637">
                  <c:v>446282.84</c:v>
                </c:pt>
                <c:pt idx="44638">
                  <c:v>446292.88</c:v>
                </c:pt>
                <c:pt idx="44639">
                  <c:v>446302.88</c:v>
                </c:pt>
                <c:pt idx="44640">
                  <c:v>446312.84</c:v>
                </c:pt>
                <c:pt idx="44641">
                  <c:v>446322.81</c:v>
                </c:pt>
                <c:pt idx="44642">
                  <c:v>446332.88</c:v>
                </c:pt>
                <c:pt idx="44643">
                  <c:v>446342.84</c:v>
                </c:pt>
                <c:pt idx="44644">
                  <c:v>446352.81</c:v>
                </c:pt>
                <c:pt idx="44645">
                  <c:v>446362.88</c:v>
                </c:pt>
                <c:pt idx="44646">
                  <c:v>446372.84</c:v>
                </c:pt>
                <c:pt idx="44647">
                  <c:v>446382.81</c:v>
                </c:pt>
                <c:pt idx="44648">
                  <c:v>446392.81</c:v>
                </c:pt>
                <c:pt idx="44649">
                  <c:v>446402.84</c:v>
                </c:pt>
                <c:pt idx="44650">
                  <c:v>446412.81</c:v>
                </c:pt>
                <c:pt idx="44651">
                  <c:v>446422.81</c:v>
                </c:pt>
                <c:pt idx="44652">
                  <c:v>446432.88</c:v>
                </c:pt>
                <c:pt idx="44653">
                  <c:v>446442.84</c:v>
                </c:pt>
                <c:pt idx="44654">
                  <c:v>446452.81</c:v>
                </c:pt>
                <c:pt idx="44655">
                  <c:v>446462.81</c:v>
                </c:pt>
                <c:pt idx="44656">
                  <c:v>446472.84</c:v>
                </c:pt>
                <c:pt idx="44657">
                  <c:v>446482.81</c:v>
                </c:pt>
                <c:pt idx="44658">
                  <c:v>446492.81</c:v>
                </c:pt>
                <c:pt idx="44659">
                  <c:v>446502.81</c:v>
                </c:pt>
                <c:pt idx="44660">
                  <c:v>446512.81</c:v>
                </c:pt>
                <c:pt idx="44661">
                  <c:v>446522.81</c:v>
                </c:pt>
                <c:pt idx="44662">
                  <c:v>446532.81</c:v>
                </c:pt>
                <c:pt idx="44663">
                  <c:v>446542.81</c:v>
                </c:pt>
                <c:pt idx="44664">
                  <c:v>446552.81</c:v>
                </c:pt>
                <c:pt idx="44665">
                  <c:v>446562.81</c:v>
                </c:pt>
                <c:pt idx="44666">
                  <c:v>446572.78</c:v>
                </c:pt>
                <c:pt idx="44667">
                  <c:v>446582.81</c:v>
                </c:pt>
                <c:pt idx="44668">
                  <c:v>446592.81</c:v>
                </c:pt>
                <c:pt idx="44669">
                  <c:v>446602.78</c:v>
                </c:pt>
                <c:pt idx="44670">
                  <c:v>446612.81</c:v>
                </c:pt>
                <c:pt idx="44671">
                  <c:v>446622.81</c:v>
                </c:pt>
                <c:pt idx="44672">
                  <c:v>446632.78</c:v>
                </c:pt>
                <c:pt idx="44673">
                  <c:v>446642.75</c:v>
                </c:pt>
                <c:pt idx="44674">
                  <c:v>446652.81</c:v>
                </c:pt>
                <c:pt idx="44675">
                  <c:v>446662.81</c:v>
                </c:pt>
                <c:pt idx="44676">
                  <c:v>446672.78</c:v>
                </c:pt>
                <c:pt idx="44677">
                  <c:v>446682.75</c:v>
                </c:pt>
                <c:pt idx="44678">
                  <c:v>446692.81</c:v>
                </c:pt>
                <c:pt idx="44679">
                  <c:v>446702.78</c:v>
                </c:pt>
                <c:pt idx="44680">
                  <c:v>446712.75</c:v>
                </c:pt>
                <c:pt idx="44681">
                  <c:v>446722.81</c:v>
                </c:pt>
                <c:pt idx="44682">
                  <c:v>446732.78</c:v>
                </c:pt>
                <c:pt idx="44683">
                  <c:v>446742.75</c:v>
                </c:pt>
                <c:pt idx="44684">
                  <c:v>446752.75</c:v>
                </c:pt>
                <c:pt idx="44685">
                  <c:v>446762.78</c:v>
                </c:pt>
                <c:pt idx="44686">
                  <c:v>446772.75</c:v>
                </c:pt>
                <c:pt idx="44687">
                  <c:v>446782.75</c:v>
                </c:pt>
                <c:pt idx="44688">
                  <c:v>446792.75</c:v>
                </c:pt>
                <c:pt idx="44689">
                  <c:v>446802.75</c:v>
                </c:pt>
                <c:pt idx="44690">
                  <c:v>446812.75</c:v>
                </c:pt>
                <c:pt idx="44691">
                  <c:v>446822.75</c:v>
                </c:pt>
                <c:pt idx="44692">
                  <c:v>446832.78</c:v>
                </c:pt>
                <c:pt idx="44693">
                  <c:v>446842.75</c:v>
                </c:pt>
                <c:pt idx="44694">
                  <c:v>446852.75</c:v>
                </c:pt>
                <c:pt idx="44695">
                  <c:v>446862.75</c:v>
                </c:pt>
                <c:pt idx="44696">
                  <c:v>446872.75</c:v>
                </c:pt>
                <c:pt idx="44697">
                  <c:v>446882.75</c:v>
                </c:pt>
                <c:pt idx="44698">
                  <c:v>446892.75</c:v>
                </c:pt>
                <c:pt idx="44699">
                  <c:v>446902.72</c:v>
                </c:pt>
                <c:pt idx="44700">
                  <c:v>446912.75</c:v>
                </c:pt>
                <c:pt idx="44701">
                  <c:v>446922.75</c:v>
                </c:pt>
                <c:pt idx="44702">
                  <c:v>446932.72</c:v>
                </c:pt>
                <c:pt idx="44703">
                  <c:v>446942.75</c:v>
                </c:pt>
                <c:pt idx="44704">
                  <c:v>446952.75</c:v>
                </c:pt>
                <c:pt idx="44705">
                  <c:v>446962.72</c:v>
                </c:pt>
                <c:pt idx="44706">
                  <c:v>446972.69</c:v>
                </c:pt>
                <c:pt idx="44707">
                  <c:v>446982.75</c:v>
                </c:pt>
                <c:pt idx="44708">
                  <c:v>446992.72</c:v>
                </c:pt>
                <c:pt idx="44709">
                  <c:v>447002.69</c:v>
                </c:pt>
                <c:pt idx="44710">
                  <c:v>447012.69</c:v>
                </c:pt>
                <c:pt idx="44711">
                  <c:v>447022.75</c:v>
                </c:pt>
                <c:pt idx="44712">
                  <c:v>447032.72</c:v>
                </c:pt>
                <c:pt idx="44713">
                  <c:v>447042.69</c:v>
                </c:pt>
                <c:pt idx="44714">
                  <c:v>447052.75</c:v>
                </c:pt>
                <c:pt idx="44715">
                  <c:v>447062.72</c:v>
                </c:pt>
                <c:pt idx="44716">
                  <c:v>447072.69</c:v>
                </c:pt>
                <c:pt idx="44717">
                  <c:v>447082.69</c:v>
                </c:pt>
                <c:pt idx="44718">
                  <c:v>447092.72</c:v>
                </c:pt>
                <c:pt idx="44719">
                  <c:v>447102.69</c:v>
                </c:pt>
                <c:pt idx="44720">
                  <c:v>447112.69</c:v>
                </c:pt>
                <c:pt idx="44721">
                  <c:v>447122.69</c:v>
                </c:pt>
                <c:pt idx="44722">
                  <c:v>447132.69</c:v>
                </c:pt>
                <c:pt idx="44723">
                  <c:v>447142.69</c:v>
                </c:pt>
                <c:pt idx="44724">
                  <c:v>447152.69</c:v>
                </c:pt>
                <c:pt idx="44725">
                  <c:v>447162.69</c:v>
                </c:pt>
                <c:pt idx="44726">
                  <c:v>447172.69</c:v>
                </c:pt>
                <c:pt idx="44727">
                  <c:v>447182.69</c:v>
                </c:pt>
                <c:pt idx="44728">
                  <c:v>447192.66</c:v>
                </c:pt>
                <c:pt idx="44729">
                  <c:v>447202.69</c:v>
                </c:pt>
                <c:pt idx="44730">
                  <c:v>447212.69</c:v>
                </c:pt>
                <c:pt idx="44731">
                  <c:v>447222.66</c:v>
                </c:pt>
                <c:pt idx="44732">
                  <c:v>447232.69</c:v>
                </c:pt>
                <c:pt idx="44733">
                  <c:v>447242.69</c:v>
                </c:pt>
                <c:pt idx="44734">
                  <c:v>447252.69</c:v>
                </c:pt>
                <c:pt idx="44735">
                  <c:v>447262.66</c:v>
                </c:pt>
                <c:pt idx="44736">
                  <c:v>447272.69</c:v>
                </c:pt>
                <c:pt idx="44737">
                  <c:v>447282.69</c:v>
                </c:pt>
                <c:pt idx="44738">
                  <c:v>447292.66</c:v>
                </c:pt>
                <c:pt idx="44739">
                  <c:v>447302.63</c:v>
                </c:pt>
                <c:pt idx="44740">
                  <c:v>447312.69</c:v>
                </c:pt>
                <c:pt idx="44741">
                  <c:v>447322.66</c:v>
                </c:pt>
                <c:pt idx="44742">
                  <c:v>447332.63</c:v>
                </c:pt>
                <c:pt idx="44743">
                  <c:v>447342.69</c:v>
                </c:pt>
                <c:pt idx="44744">
                  <c:v>447352.66</c:v>
                </c:pt>
                <c:pt idx="44745">
                  <c:v>447362.63</c:v>
                </c:pt>
                <c:pt idx="44746">
                  <c:v>447372.63</c:v>
                </c:pt>
                <c:pt idx="44747">
                  <c:v>447382.66</c:v>
                </c:pt>
                <c:pt idx="44748">
                  <c:v>447392.63</c:v>
                </c:pt>
                <c:pt idx="44749">
                  <c:v>447402.63</c:v>
                </c:pt>
                <c:pt idx="44750">
                  <c:v>447412.69</c:v>
                </c:pt>
                <c:pt idx="44751">
                  <c:v>447422.66</c:v>
                </c:pt>
                <c:pt idx="44752">
                  <c:v>447432.63</c:v>
                </c:pt>
                <c:pt idx="44753">
                  <c:v>447442.63</c:v>
                </c:pt>
                <c:pt idx="44754">
                  <c:v>447452.66</c:v>
                </c:pt>
                <c:pt idx="44755">
                  <c:v>447462.63</c:v>
                </c:pt>
                <c:pt idx="44756">
                  <c:v>447472.63</c:v>
                </c:pt>
                <c:pt idx="44757">
                  <c:v>447482.63</c:v>
                </c:pt>
                <c:pt idx="44758">
                  <c:v>447492.63</c:v>
                </c:pt>
                <c:pt idx="44759">
                  <c:v>447502.63</c:v>
                </c:pt>
                <c:pt idx="44760">
                  <c:v>447512.63</c:v>
                </c:pt>
                <c:pt idx="44761">
                  <c:v>447522.63</c:v>
                </c:pt>
                <c:pt idx="44762">
                  <c:v>447532.63</c:v>
                </c:pt>
                <c:pt idx="44763">
                  <c:v>447542.63</c:v>
                </c:pt>
                <c:pt idx="44764">
                  <c:v>447552.59</c:v>
                </c:pt>
                <c:pt idx="44765">
                  <c:v>447562.63</c:v>
                </c:pt>
                <c:pt idx="44766">
                  <c:v>447572.63</c:v>
                </c:pt>
                <c:pt idx="44767">
                  <c:v>447582.59</c:v>
                </c:pt>
                <c:pt idx="44768">
                  <c:v>447592.56</c:v>
                </c:pt>
                <c:pt idx="44769">
                  <c:v>447602.63</c:v>
                </c:pt>
                <c:pt idx="44770">
                  <c:v>447612.63</c:v>
                </c:pt>
                <c:pt idx="44771">
                  <c:v>447622.59</c:v>
                </c:pt>
                <c:pt idx="44772">
                  <c:v>447632.63</c:v>
                </c:pt>
                <c:pt idx="44773">
                  <c:v>447642.63</c:v>
                </c:pt>
                <c:pt idx="44774">
                  <c:v>447652.59</c:v>
                </c:pt>
                <c:pt idx="44775">
                  <c:v>447662.56</c:v>
                </c:pt>
                <c:pt idx="44776">
                  <c:v>447672.63</c:v>
                </c:pt>
                <c:pt idx="44777">
                  <c:v>447682.59</c:v>
                </c:pt>
                <c:pt idx="44778">
                  <c:v>447692.56</c:v>
                </c:pt>
                <c:pt idx="44779">
                  <c:v>447702.56</c:v>
                </c:pt>
                <c:pt idx="44780">
                  <c:v>447712.59</c:v>
                </c:pt>
                <c:pt idx="44781">
                  <c:v>447722.56</c:v>
                </c:pt>
                <c:pt idx="44782">
                  <c:v>447732.56</c:v>
                </c:pt>
                <c:pt idx="44783">
                  <c:v>447742.59</c:v>
                </c:pt>
                <c:pt idx="44784">
                  <c:v>447752.56</c:v>
                </c:pt>
                <c:pt idx="44785">
                  <c:v>447762.56</c:v>
                </c:pt>
                <c:pt idx="44786">
                  <c:v>447772.56</c:v>
                </c:pt>
                <c:pt idx="44787">
                  <c:v>447782.59</c:v>
                </c:pt>
                <c:pt idx="44788">
                  <c:v>447792.56</c:v>
                </c:pt>
                <c:pt idx="44789">
                  <c:v>447802.56</c:v>
                </c:pt>
                <c:pt idx="44790">
                  <c:v>447812.56</c:v>
                </c:pt>
                <c:pt idx="44791">
                  <c:v>447822.56</c:v>
                </c:pt>
                <c:pt idx="44792">
                  <c:v>447832.56</c:v>
                </c:pt>
                <c:pt idx="44793">
                  <c:v>447842.56</c:v>
                </c:pt>
                <c:pt idx="44794">
                  <c:v>447852.56</c:v>
                </c:pt>
                <c:pt idx="44795">
                  <c:v>447862.56</c:v>
                </c:pt>
                <c:pt idx="44796">
                  <c:v>447872.56</c:v>
                </c:pt>
                <c:pt idx="44797">
                  <c:v>447882.53</c:v>
                </c:pt>
                <c:pt idx="44798">
                  <c:v>447892.56</c:v>
                </c:pt>
                <c:pt idx="44799">
                  <c:v>447902.56</c:v>
                </c:pt>
                <c:pt idx="44800">
                  <c:v>447912.53</c:v>
                </c:pt>
                <c:pt idx="44801">
                  <c:v>447922.56</c:v>
                </c:pt>
                <c:pt idx="44802">
                  <c:v>447932.56</c:v>
                </c:pt>
                <c:pt idx="44803">
                  <c:v>447942.53</c:v>
                </c:pt>
                <c:pt idx="44804">
                  <c:v>447952.5</c:v>
                </c:pt>
                <c:pt idx="44805">
                  <c:v>447962.56</c:v>
                </c:pt>
                <c:pt idx="44806">
                  <c:v>447972.56</c:v>
                </c:pt>
                <c:pt idx="44807">
                  <c:v>447982.5</c:v>
                </c:pt>
                <c:pt idx="44808">
                  <c:v>447992.5</c:v>
                </c:pt>
                <c:pt idx="44809">
                  <c:v>448002.56</c:v>
                </c:pt>
                <c:pt idx="44810">
                  <c:v>448012.53</c:v>
                </c:pt>
                <c:pt idx="44811">
                  <c:v>448022.5</c:v>
                </c:pt>
                <c:pt idx="44812">
                  <c:v>448032.56</c:v>
                </c:pt>
                <c:pt idx="44813">
                  <c:v>448042.53</c:v>
                </c:pt>
                <c:pt idx="44814">
                  <c:v>448052.5</c:v>
                </c:pt>
                <c:pt idx="44815">
                  <c:v>448062.5</c:v>
                </c:pt>
                <c:pt idx="44816">
                  <c:v>448072.53</c:v>
                </c:pt>
                <c:pt idx="44817">
                  <c:v>448082.5</c:v>
                </c:pt>
                <c:pt idx="44818">
                  <c:v>448092.5</c:v>
                </c:pt>
                <c:pt idx="44819">
                  <c:v>448102.53</c:v>
                </c:pt>
                <c:pt idx="44820">
                  <c:v>448112.5</c:v>
                </c:pt>
                <c:pt idx="44821">
                  <c:v>448122.5</c:v>
                </c:pt>
                <c:pt idx="44822">
                  <c:v>448132.5</c:v>
                </c:pt>
                <c:pt idx="44823">
                  <c:v>448142.5</c:v>
                </c:pt>
                <c:pt idx="44824">
                  <c:v>448152.5</c:v>
                </c:pt>
                <c:pt idx="44825">
                  <c:v>448162.5</c:v>
                </c:pt>
                <c:pt idx="44826">
                  <c:v>448172.47</c:v>
                </c:pt>
                <c:pt idx="44827">
                  <c:v>448182.5</c:v>
                </c:pt>
                <c:pt idx="44828">
                  <c:v>448192.5</c:v>
                </c:pt>
                <c:pt idx="44829">
                  <c:v>448202.5</c:v>
                </c:pt>
                <c:pt idx="44830">
                  <c:v>448212.5</c:v>
                </c:pt>
                <c:pt idx="44831">
                  <c:v>448222.5</c:v>
                </c:pt>
                <c:pt idx="44832">
                  <c:v>448232.5</c:v>
                </c:pt>
                <c:pt idx="44833">
                  <c:v>448242.47</c:v>
                </c:pt>
                <c:pt idx="44834">
                  <c:v>448252.5</c:v>
                </c:pt>
                <c:pt idx="44835">
                  <c:v>448262.5</c:v>
                </c:pt>
                <c:pt idx="44836">
                  <c:v>448272.47</c:v>
                </c:pt>
                <c:pt idx="44837">
                  <c:v>448282.44</c:v>
                </c:pt>
                <c:pt idx="44838">
                  <c:v>448292.5</c:v>
                </c:pt>
                <c:pt idx="44839">
                  <c:v>448302.47</c:v>
                </c:pt>
                <c:pt idx="44840">
                  <c:v>448312.44</c:v>
                </c:pt>
                <c:pt idx="44841">
                  <c:v>448322.5</c:v>
                </c:pt>
                <c:pt idx="44842">
                  <c:v>448332.47</c:v>
                </c:pt>
                <c:pt idx="44843">
                  <c:v>448342.44</c:v>
                </c:pt>
                <c:pt idx="44844">
                  <c:v>448352.44</c:v>
                </c:pt>
                <c:pt idx="44845">
                  <c:v>448362.5</c:v>
                </c:pt>
                <c:pt idx="44846">
                  <c:v>448372.47</c:v>
                </c:pt>
                <c:pt idx="44847">
                  <c:v>448382.44</c:v>
                </c:pt>
                <c:pt idx="44848">
                  <c:v>448392.44</c:v>
                </c:pt>
                <c:pt idx="44849">
                  <c:v>448402.47</c:v>
                </c:pt>
                <c:pt idx="44850">
                  <c:v>448412.44</c:v>
                </c:pt>
                <c:pt idx="44851">
                  <c:v>448422.44</c:v>
                </c:pt>
                <c:pt idx="44852">
                  <c:v>448432.47</c:v>
                </c:pt>
                <c:pt idx="44853">
                  <c:v>448442.44</c:v>
                </c:pt>
                <c:pt idx="44854">
                  <c:v>448452.44</c:v>
                </c:pt>
                <c:pt idx="44855">
                  <c:v>448462.44</c:v>
                </c:pt>
                <c:pt idx="44856">
                  <c:v>448472.44</c:v>
                </c:pt>
                <c:pt idx="44857">
                  <c:v>448482.44</c:v>
                </c:pt>
                <c:pt idx="44858">
                  <c:v>448492.44</c:v>
                </c:pt>
                <c:pt idx="44859">
                  <c:v>448502.41</c:v>
                </c:pt>
                <c:pt idx="44860">
                  <c:v>448512.44</c:v>
                </c:pt>
                <c:pt idx="44861">
                  <c:v>448522.44</c:v>
                </c:pt>
                <c:pt idx="44862">
                  <c:v>448532.41</c:v>
                </c:pt>
                <c:pt idx="44863">
                  <c:v>448542.44</c:v>
                </c:pt>
                <c:pt idx="44864">
                  <c:v>448552.44</c:v>
                </c:pt>
                <c:pt idx="44865">
                  <c:v>448562.44</c:v>
                </c:pt>
                <c:pt idx="44866">
                  <c:v>448572.38</c:v>
                </c:pt>
                <c:pt idx="44867">
                  <c:v>448582.44</c:v>
                </c:pt>
                <c:pt idx="44868">
                  <c:v>448592.44</c:v>
                </c:pt>
                <c:pt idx="44869">
                  <c:v>448602.41</c:v>
                </c:pt>
                <c:pt idx="44870">
                  <c:v>448612.44</c:v>
                </c:pt>
                <c:pt idx="44871">
                  <c:v>448622.44</c:v>
                </c:pt>
                <c:pt idx="44872">
                  <c:v>448632.41</c:v>
                </c:pt>
                <c:pt idx="44873">
                  <c:v>448642.38</c:v>
                </c:pt>
                <c:pt idx="44874">
                  <c:v>448652.44</c:v>
                </c:pt>
                <c:pt idx="44875">
                  <c:v>448662.41</c:v>
                </c:pt>
                <c:pt idx="44876">
                  <c:v>448672.38</c:v>
                </c:pt>
                <c:pt idx="44877">
                  <c:v>448682.38</c:v>
                </c:pt>
                <c:pt idx="44878">
                  <c:v>448692.41</c:v>
                </c:pt>
                <c:pt idx="44879">
                  <c:v>448702.38</c:v>
                </c:pt>
                <c:pt idx="44880">
                  <c:v>448712.38</c:v>
                </c:pt>
                <c:pt idx="44881">
                  <c:v>448722.44</c:v>
                </c:pt>
                <c:pt idx="44882">
                  <c:v>448732.38</c:v>
                </c:pt>
                <c:pt idx="44883">
                  <c:v>448742.38</c:v>
                </c:pt>
                <c:pt idx="44884">
                  <c:v>448752.38</c:v>
                </c:pt>
                <c:pt idx="44885">
                  <c:v>448762.41</c:v>
                </c:pt>
                <c:pt idx="44886">
                  <c:v>448772.38</c:v>
                </c:pt>
                <c:pt idx="44887">
                  <c:v>448782.38</c:v>
                </c:pt>
                <c:pt idx="44888">
                  <c:v>448792.38</c:v>
                </c:pt>
                <c:pt idx="44889">
                  <c:v>448802.38</c:v>
                </c:pt>
                <c:pt idx="44890">
                  <c:v>448812.38</c:v>
                </c:pt>
                <c:pt idx="44891">
                  <c:v>448822.38</c:v>
                </c:pt>
                <c:pt idx="44892">
                  <c:v>448832.38</c:v>
                </c:pt>
                <c:pt idx="44893">
                  <c:v>448842.38</c:v>
                </c:pt>
                <c:pt idx="44894">
                  <c:v>448852.38</c:v>
                </c:pt>
                <c:pt idx="44895">
                  <c:v>448862.34</c:v>
                </c:pt>
                <c:pt idx="44896">
                  <c:v>448872.38</c:v>
                </c:pt>
                <c:pt idx="44897">
                  <c:v>448882.38</c:v>
                </c:pt>
                <c:pt idx="44898">
                  <c:v>448892.34</c:v>
                </c:pt>
                <c:pt idx="44899">
                  <c:v>448902.38</c:v>
                </c:pt>
                <c:pt idx="44900">
                  <c:v>448912.38</c:v>
                </c:pt>
                <c:pt idx="44901">
                  <c:v>448922.34</c:v>
                </c:pt>
                <c:pt idx="44902">
                  <c:v>448932.31</c:v>
                </c:pt>
                <c:pt idx="44903">
                  <c:v>448942.38</c:v>
                </c:pt>
                <c:pt idx="44904">
                  <c:v>448952.38</c:v>
                </c:pt>
                <c:pt idx="44905">
                  <c:v>448962.34</c:v>
                </c:pt>
                <c:pt idx="44906">
                  <c:v>448972.31</c:v>
                </c:pt>
                <c:pt idx="44907">
                  <c:v>448982.38</c:v>
                </c:pt>
                <c:pt idx="44908">
                  <c:v>448992.34</c:v>
                </c:pt>
                <c:pt idx="44909">
                  <c:v>449002.31</c:v>
                </c:pt>
                <c:pt idx="44910">
                  <c:v>449012.38</c:v>
                </c:pt>
                <c:pt idx="44911">
                  <c:v>449022.34</c:v>
                </c:pt>
                <c:pt idx="44912">
                  <c:v>449032.31</c:v>
                </c:pt>
                <c:pt idx="44913">
                  <c:v>449042.31</c:v>
                </c:pt>
                <c:pt idx="44914">
                  <c:v>449052.34</c:v>
                </c:pt>
                <c:pt idx="44915">
                  <c:v>449062.31</c:v>
                </c:pt>
                <c:pt idx="44916">
                  <c:v>449072.31</c:v>
                </c:pt>
                <c:pt idx="44917">
                  <c:v>449082.31</c:v>
                </c:pt>
                <c:pt idx="44918">
                  <c:v>449092.31</c:v>
                </c:pt>
                <c:pt idx="44919">
                  <c:v>449102.31</c:v>
                </c:pt>
                <c:pt idx="44920">
                  <c:v>449112.31</c:v>
                </c:pt>
                <c:pt idx="44921">
                  <c:v>449122.34</c:v>
                </c:pt>
                <c:pt idx="44922">
                  <c:v>449132.31</c:v>
                </c:pt>
                <c:pt idx="44923">
                  <c:v>449142.31</c:v>
                </c:pt>
                <c:pt idx="44924">
                  <c:v>449152.31</c:v>
                </c:pt>
                <c:pt idx="44925">
                  <c:v>449162.31</c:v>
                </c:pt>
                <c:pt idx="44926">
                  <c:v>449172.31</c:v>
                </c:pt>
                <c:pt idx="44927">
                  <c:v>449182.31</c:v>
                </c:pt>
                <c:pt idx="44928">
                  <c:v>449192.28</c:v>
                </c:pt>
                <c:pt idx="44929">
                  <c:v>449202.31</c:v>
                </c:pt>
                <c:pt idx="44930">
                  <c:v>449212.31</c:v>
                </c:pt>
                <c:pt idx="44931">
                  <c:v>449222.28</c:v>
                </c:pt>
                <c:pt idx="44932">
                  <c:v>449232.31</c:v>
                </c:pt>
                <c:pt idx="44933">
                  <c:v>449242.31</c:v>
                </c:pt>
                <c:pt idx="44934">
                  <c:v>449252.28</c:v>
                </c:pt>
                <c:pt idx="44935">
                  <c:v>449262.25</c:v>
                </c:pt>
                <c:pt idx="44936">
                  <c:v>449272.31</c:v>
                </c:pt>
                <c:pt idx="44937">
                  <c:v>449282.28</c:v>
                </c:pt>
                <c:pt idx="44938">
                  <c:v>449292.25</c:v>
                </c:pt>
                <c:pt idx="44939">
                  <c:v>449302.31</c:v>
                </c:pt>
                <c:pt idx="44940">
                  <c:v>449312.31</c:v>
                </c:pt>
                <c:pt idx="44941">
                  <c:v>449322.28</c:v>
                </c:pt>
                <c:pt idx="44942">
                  <c:v>449332.25</c:v>
                </c:pt>
                <c:pt idx="44943">
                  <c:v>449342.31</c:v>
                </c:pt>
                <c:pt idx="44944">
                  <c:v>449352.28</c:v>
                </c:pt>
                <c:pt idx="44945">
                  <c:v>449362.25</c:v>
                </c:pt>
                <c:pt idx="44946">
                  <c:v>449372.25</c:v>
                </c:pt>
                <c:pt idx="44947">
                  <c:v>449382.28</c:v>
                </c:pt>
                <c:pt idx="44948">
                  <c:v>449392.25</c:v>
                </c:pt>
                <c:pt idx="44949">
                  <c:v>449402.25</c:v>
                </c:pt>
                <c:pt idx="44950">
                  <c:v>449412.28</c:v>
                </c:pt>
                <c:pt idx="44951">
                  <c:v>449422.25</c:v>
                </c:pt>
                <c:pt idx="44952">
                  <c:v>449432.25</c:v>
                </c:pt>
                <c:pt idx="44953">
                  <c:v>449442.25</c:v>
                </c:pt>
                <c:pt idx="44954">
                  <c:v>449452.25</c:v>
                </c:pt>
                <c:pt idx="44955">
                  <c:v>449462.25</c:v>
                </c:pt>
                <c:pt idx="44956">
                  <c:v>449472.25</c:v>
                </c:pt>
                <c:pt idx="44957">
                  <c:v>449482.22</c:v>
                </c:pt>
                <c:pt idx="44958">
                  <c:v>449492.25</c:v>
                </c:pt>
                <c:pt idx="44959">
                  <c:v>449502.25</c:v>
                </c:pt>
                <c:pt idx="44960">
                  <c:v>449512.22</c:v>
                </c:pt>
                <c:pt idx="44961">
                  <c:v>449522.25</c:v>
                </c:pt>
                <c:pt idx="44962">
                  <c:v>449532.25</c:v>
                </c:pt>
                <c:pt idx="44963">
                  <c:v>449542.25</c:v>
                </c:pt>
                <c:pt idx="44964">
                  <c:v>449552.22</c:v>
                </c:pt>
                <c:pt idx="44965">
                  <c:v>449562.25</c:v>
                </c:pt>
                <c:pt idx="44966">
                  <c:v>449572.25</c:v>
                </c:pt>
                <c:pt idx="44967">
                  <c:v>449582.22</c:v>
                </c:pt>
                <c:pt idx="44968">
                  <c:v>449592.25</c:v>
                </c:pt>
                <c:pt idx="44969">
                  <c:v>449602.25</c:v>
                </c:pt>
                <c:pt idx="44970">
                  <c:v>449612.22</c:v>
                </c:pt>
                <c:pt idx="44971">
                  <c:v>449622.19</c:v>
                </c:pt>
                <c:pt idx="44972">
                  <c:v>449632.25</c:v>
                </c:pt>
                <c:pt idx="44973">
                  <c:v>449642.22</c:v>
                </c:pt>
                <c:pt idx="44974">
                  <c:v>449652.19</c:v>
                </c:pt>
                <c:pt idx="44975">
                  <c:v>449662.19</c:v>
                </c:pt>
                <c:pt idx="44976">
                  <c:v>449672.22</c:v>
                </c:pt>
                <c:pt idx="44977">
                  <c:v>449682.19</c:v>
                </c:pt>
                <c:pt idx="44978">
                  <c:v>449692.19</c:v>
                </c:pt>
                <c:pt idx="44979">
                  <c:v>449702.25</c:v>
                </c:pt>
                <c:pt idx="44980">
                  <c:v>449712.22</c:v>
                </c:pt>
                <c:pt idx="44981">
                  <c:v>449722.19</c:v>
                </c:pt>
                <c:pt idx="44982">
                  <c:v>449732.19</c:v>
                </c:pt>
                <c:pt idx="44983">
                  <c:v>449742.22</c:v>
                </c:pt>
                <c:pt idx="44984">
                  <c:v>449752.19</c:v>
                </c:pt>
                <c:pt idx="44985">
                  <c:v>449762.19</c:v>
                </c:pt>
                <c:pt idx="44986">
                  <c:v>449772.19</c:v>
                </c:pt>
                <c:pt idx="44987">
                  <c:v>449782.19</c:v>
                </c:pt>
                <c:pt idx="44988">
                  <c:v>449792.19</c:v>
                </c:pt>
                <c:pt idx="44989">
                  <c:v>449802.19</c:v>
                </c:pt>
                <c:pt idx="44990">
                  <c:v>449812.19</c:v>
                </c:pt>
                <c:pt idx="44991">
                  <c:v>449822.19</c:v>
                </c:pt>
                <c:pt idx="44992">
                  <c:v>449832.19</c:v>
                </c:pt>
                <c:pt idx="44993">
                  <c:v>449842.16</c:v>
                </c:pt>
                <c:pt idx="44994">
                  <c:v>449852.19</c:v>
                </c:pt>
                <c:pt idx="44995">
                  <c:v>449862.19</c:v>
                </c:pt>
                <c:pt idx="44996">
                  <c:v>449872.16</c:v>
                </c:pt>
                <c:pt idx="44997">
                  <c:v>449882.13</c:v>
                </c:pt>
                <c:pt idx="44998">
                  <c:v>449892.19</c:v>
                </c:pt>
                <c:pt idx="44999">
                  <c:v>449902.19</c:v>
                </c:pt>
                <c:pt idx="45000">
                  <c:v>449912.16</c:v>
                </c:pt>
                <c:pt idx="45001">
                  <c:v>449922.19</c:v>
                </c:pt>
                <c:pt idx="45002">
                  <c:v>449932.19</c:v>
                </c:pt>
                <c:pt idx="45003">
                  <c:v>449942.16</c:v>
                </c:pt>
                <c:pt idx="45004">
                  <c:v>449952.13</c:v>
                </c:pt>
                <c:pt idx="45005">
                  <c:v>449962.19</c:v>
                </c:pt>
                <c:pt idx="45006">
                  <c:v>449972.16</c:v>
                </c:pt>
                <c:pt idx="45007">
                  <c:v>449982.13</c:v>
                </c:pt>
                <c:pt idx="45008">
                  <c:v>449992.19</c:v>
                </c:pt>
                <c:pt idx="45009">
                  <c:v>450002.16</c:v>
                </c:pt>
                <c:pt idx="45010">
                  <c:v>450012.13</c:v>
                </c:pt>
                <c:pt idx="45011">
                  <c:v>450022.13</c:v>
                </c:pt>
                <c:pt idx="45012">
                  <c:v>450032.16</c:v>
                </c:pt>
                <c:pt idx="45013">
                  <c:v>450042.13</c:v>
                </c:pt>
                <c:pt idx="45014">
                  <c:v>450052.13</c:v>
                </c:pt>
                <c:pt idx="45015">
                  <c:v>450062.13</c:v>
                </c:pt>
                <c:pt idx="45016">
                  <c:v>450072.16</c:v>
                </c:pt>
                <c:pt idx="45017">
                  <c:v>450082.13</c:v>
                </c:pt>
                <c:pt idx="45018">
                  <c:v>450092.13</c:v>
                </c:pt>
                <c:pt idx="45019">
                  <c:v>450102.16</c:v>
                </c:pt>
                <c:pt idx="45020">
                  <c:v>450112.13</c:v>
                </c:pt>
                <c:pt idx="45021">
                  <c:v>450122.13</c:v>
                </c:pt>
                <c:pt idx="45022">
                  <c:v>450132.13</c:v>
                </c:pt>
                <c:pt idx="45023">
                  <c:v>450142.13</c:v>
                </c:pt>
                <c:pt idx="45024">
                  <c:v>450152.13</c:v>
                </c:pt>
                <c:pt idx="45025">
                  <c:v>450162.13</c:v>
                </c:pt>
                <c:pt idx="45026">
                  <c:v>450172.13</c:v>
                </c:pt>
                <c:pt idx="45027">
                  <c:v>450182.13</c:v>
                </c:pt>
                <c:pt idx="45028">
                  <c:v>450192.13</c:v>
                </c:pt>
                <c:pt idx="45029">
                  <c:v>450202.09</c:v>
                </c:pt>
                <c:pt idx="45030">
                  <c:v>450212.13</c:v>
                </c:pt>
                <c:pt idx="45031">
                  <c:v>450222.13</c:v>
                </c:pt>
                <c:pt idx="45032">
                  <c:v>450232.09</c:v>
                </c:pt>
                <c:pt idx="45033">
                  <c:v>450242.06</c:v>
                </c:pt>
                <c:pt idx="45034">
                  <c:v>450252.13</c:v>
                </c:pt>
                <c:pt idx="45035">
                  <c:v>450262.09</c:v>
                </c:pt>
                <c:pt idx="45036">
                  <c:v>450272.06</c:v>
                </c:pt>
                <c:pt idx="45037">
                  <c:v>450282.13</c:v>
                </c:pt>
                <c:pt idx="45038">
                  <c:v>450292.13</c:v>
                </c:pt>
                <c:pt idx="45039">
                  <c:v>450302.09</c:v>
                </c:pt>
                <c:pt idx="45040">
                  <c:v>450312.06</c:v>
                </c:pt>
                <c:pt idx="45041">
                  <c:v>450322.13</c:v>
                </c:pt>
                <c:pt idx="45042">
                  <c:v>450332.09</c:v>
                </c:pt>
                <c:pt idx="45043">
                  <c:v>450342.06</c:v>
                </c:pt>
                <c:pt idx="45044">
                  <c:v>450352.06</c:v>
                </c:pt>
                <c:pt idx="45045">
                  <c:v>450362.09</c:v>
                </c:pt>
                <c:pt idx="45046">
                  <c:v>450372.06</c:v>
                </c:pt>
                <c:pt idx="45047">
                  <c:v>450382.06</c:v>
                </c:pt>
                <c:pt idx="45048">
                  <c:v>450392.09</c:v>
                </c:pt>
                <c:pt idx="45049">
                  <c:v>450402.06</c:v>
                </c:pt>
                <c:pt idx="45050">
                  <c:v>450412.06</c:v>
                </c:pt>
                <c:pt idx="45051">
                  <c:v>450422.06</c:v>
                </c:pt>
                <c:pt idx="45052">
                  <c:v>450432.06</c:v>
                </c:pt>
                <c:pt idx="45053">
                  <c:v>450442.06</c:v>
                </c:pt>
                <c:pt idx="45054">
                  <c:v>450452.06</c:v>
                </c:pt>
                <c:pt idx="45055">
                  <c:v>450462.03</c:v>
                </c:pt>
                <c:pt idx="45056">
                  <c:v>450472.06</c:v>
                </c:pt>
                <c:pt idx="45057">
                  <c:v>450482.06</c:v>
                </c:pt>
                <c:pt idx="45058">
                  <c:v>450492.06</c:v>
                </c:pt>
                <c:pt idx="45059">
                  <c:v>450502.06</c:v>
                </c:pt>
                <c:pt idx="45060">
                  <c:v>450512.06</c:v>
                </c:pt>
                <c:pt idx="45061">
                  <c:v>450522.06</c:v>
                </c:pt>
                <c:pt idx="45062">
                  <c:v>450532.03</c:v>
                </c:pt>
                <c:pt idx="45063">
                  <c:v>450542.06</c:v>
                </c:pt>
                <c:pt idx="45064">
                  <c:v>450552.06</c:v>
                </c:pt>
                <c:pt idx="45065">
                  <c:v>450562.03</c:v>
                </c:pt>
                <c:pt idx="45066">
                  <c:v>450572</c:v>
                </c:pt>
                <c:pt idx="45067">
                  <c:v>450582.06</c:v>
                </c:pt>
                <c:pt idx="45068">
                  <c:v>450592.03</c:v>
                </c:pt>
                <c:pt idx="45069">
                  <c:v>450602</c:v>
                </c:pt>
                <c:pt idx="45070">
                  <c:v>450612.06</c:v>
                </c:pt>
                <c:pt idx="45071">
                  <c:v>450622.03</c:v>
                </c:pt>
                <c:pt idx="45072">
                  <c:v>450632</c:v>
                </c:pt>
                <c:pt idx="45073">
                  <c:v>450642</c:v>
                </c:pt>
                <c:pt idx="45074">
                  <c:v>450652.06</c:v>
                </c:pt>
                <c:pt idx="45075">
                  <c:v>450662.03</c:v>
                </c:pt>
                <c:pt idx="45076">
                  <c:v>450672</c:v>
                </c:pt>
                <c:pt idx="45077">
                  <c:v>450682.06</c:v>
                </c:pt>
                <c:pt idx="45078">
                  <c:v>450692.03</c:v>
                </c:pt>
                <c:pt idx="45079">
                  <c:v>450702</c:v>
                </c:pt>
                <c:pt idx="45080">
                  <c:v>450712</c:v>
                </c:pt>
                <c:pt idx="45081">
                  <c:v>450722.03</c:v>
                </c:pt>
                <c:pt idx="45082">
                  <c:v>450732</c:v>
                </c:pt>
                <c:pt idx="45083">
                  <c:v>450742</c:v>
                </c:pt>
                <c:pt idx="45084">
                  <c:v>450752</c:v>
                </c:pt>
                <c:pt idx="45085">
                  <c:v>450762</c:v>
                </c:pt>
                <c:pt idx="45086">
                  <c:v>450772</c:v>
                </c:pt>
                <c:pt idx="45087">
                  <c:v>450782</c:v>
                </c:pt>
                <c:pt idx="45088">
                  <c:v>450792</c:v>
                </c:pt>
                <c:pt idx="45089">
                  <c:v>450802</c:v>
                </c:pt>
                <c:pt idx="45090">
                  <c:v>450812</c:v>
                </c:pt>
                <c:pt idx="45091">
                  <c:v>450821.97</c:v>
                </c:pt>
                <c:pt idx="45092">
                  <c:v>450832</c:v>
                </c:pt>
                <c:pt idx="45093">
                  <c:v>450842</c:v>
                </c:pt>
                <c:pt idx="45094">
                  <c:v>450851.97</c:v>
                </c:pt>
                <c:pt idx="45095">
                  <c:v>450862</c:v>
                </c:pt>
                <c:pt idx="45096">
                  <c:v>450872</c:v>
                </c:pt>
                <c:pt idx="45097">
                  <c:v>450882</c:v>
                </c:pt>
                <c:pt idx="45098">
                  <c:v>450891.97</c:v>
                </c:pt>
                <c:pt idx="45099">
                  <c:v>450902</c:v>
                </c:pt>
                <c:pt idx="45100">
                  <c:v>450912</c:v>
                </c:pt>
                <c:pt idx="45101">
                  <c:v>450921.97</c:v>
                </c:pt>
                <c:pt idx="45102">
                  <c:v>450931.94</c:v>
                </c:pt>
                <c:pt idx="45103">
                  <c:v>450942</c:v>
                </c:pt>
                <c:pt idx="45104">
                  <c:v>450951.97</c:v>
                </c:pt>
                <c:pt idx="45105">
                  <c:v>450961.94</c:v>
                </c:pt>
                <c:pt idx="45106">
                  <c:v>450972</c:v>
                </c:pt>
                <c:pt idx="45107">
                  <c:v>450981.97</c:v>
                </c:pt>
                <c:pt idx="45108">
                  <c:v>450991.94</c:v>
                </c:pt>
                <c:pt idx="45109">
                  <c:v>451001.94</c:v>
                </c:pt>
                <c:pt idx="45110">
                  <c:v>451011.97</c:v>
                </c:pt>
                <c:pt idx="45111">
                  <c:v>451021.94</c:v>
                </c:pt>
                <c:pt idx="45112">
                  <c:v>451031.94</c:v>
                </c:pt>
                <c:pt idx="45113">
                  <c:v>451041.94</c:v>
                </c:pt>
                <c:pt idx="45114">
                  <c:v>451051.97</c:v>
                </c:pt>
                <c:pt idx="45115">
                  <c:v>451061.94</c:v>
                </c:pt>
                <c:pt idx="45116">
                  <c:v>451071.94</c:v>
                </c:pt>
                <c:pt idx="45117">
                  <c:v>451081.97</c:v>
                </c:pt>
                <c:pt idx="45118">
                  <c:v>451091.94</c:v>
                </c:pt>
                <c:pt idx="45119">
                  <c:v>451101.94</c:v>
                </c:pt>
                <c:pt idx="45120">
                  <c:v>451111.94</c:v>
                </c:pt>
                <c:pt idx="45121">
                  <c:v>451121.94</c:v>
                </c:pt>
                <c:pt idx="45122">
                  <c:v>451131.94</c:v>
                </c:pt>
                <c:pt idx="45123">
                  <c:v>451141.94</c:v>
                </c:pt>
                <c:pt idx="45124">
                  <c:v>451151.91</c:v>
                </c:pt>
                <c:pt idx="45125">
                  <c:v>451161.94</c:v>
                </c:pt>
                <c:pt idx="45126">
                  <c:v>451171.94</c:v>
                </c:pt>
                <c:pt idx="45127">
                  <c:v>451181.91</c:v>
                </c:pt>
                <c:pt idx="45128">
                  <c:v>451191.94</c:v>
                </c:pt>
                <c:pt idx="45129">
                  <c:v>451201.94</c:v>
                </c:pt>
                <c:pt idx="45130">
                  <c:v>451211.91</c:v>
                </c:pt>
                <c:pt idx="45131">
                  <c:v>451221.88</c:v>
                </c:pt>
                <c:pt idx="45132">
                  <c:v>451231.94</c:v>
                </c:pt>
                <c:pt idx="45133">
                  <c:v>451241.94</c:v>
                </c:pt>
                <c:pt idx="45134">
                  <c:v>451251.91</c:v>
                </c:pt>
                <c:pt idx="45135">
                  <c:v>451261.94</c:v>
                </c:pt>
                <c:pt idx="45136">
                  <c:v>451271.94</c:v>
                </c:pt>
                <c:pt idx="45137">
                  <c:v>451281.91</c:v>
                </c:pt>
                <c:pt idx="45138">
                  <c:v>451291.88</c:v>
                </c:pt>
                <c:pt idx="45139">
                  <c:v>451301.94</c:v>
                </c:pt>
                <c:pt idx="45140">
                  <c:v>451311.91</c:v>
                </c:pt>
                <c:pt idx="45141">
                  <c:v>451321.88</c:v>
                </c:pt>
                <c:pt idx="45142">
                  <c:v>451331.88</c:v>
                </c:pt>
                <c:pt idx="45143">
                  <c:v>451341.91</c:v>
                </c:pt>
                <c:pt idx="45144">
                  <c:v>451351.88</c:v>
                </c:pt>
                <c:pt idx="45145">
                  <c:v>451361.88</c:v>
                </c:pt>
                <c:pt idx="45146">
                  <c:v>451371.91</c:v>
                </c:pt>
                <c:pt idx="45147">
                  <c:v>451381.88</c:v>
                </c:pt>
                <c:pt idx="45148">
                  <c:v>451391.88</c:v>
                </c:pt>
                <c:pt idx="45149">
                  <c:v>451401.88</c:v>
                </c:pt>
                <c:pt idx="45150">
                  <c:v>451411.91</c:v>
                </c:pt>
                <c:pt idx="45151">
                  <c:v>451421.88</c:v>
                </c:pt>
                <c:pt idx="45152">
                  <c:v>451431.88</c:v>
                </c:pt>
                <c:pt idx="45153">
                  <c:v>451441.84</c:v>
                </c:pt>
                <c:pt idx="45154">
                  <c:v>451451.88</c:v>
                </c:pt>
                <c:pt idx="45155">
                  <c:v>451461.88</c:v>
                </c:pt>
                <c:pt idx="45156">
                  <c:v>451471.88</c:v>
                </c:pt>
                <c:pt idx="45157">
                  <c:v>451481.88</c:v>
                </c:pt>
                <c:pt idx="45158">
                  <c:v>451491.88</c:v>
                </c:pt>
                <c:pt idx="45159">
                  <c:v>451501.88</c:v>
                </c:pt>
                <c:pt idx="45160">
                  <c:v>451511.84</c:v>
                </c:pt>
                <c:pt idx="45161">
                  <c:v>451521.88</c:v>
                </c:pt>
                <c:pt idx="45162">
                  <c:v>451531.88</c:v>
                </c:pt>
                <c:pt idx="45163">
                  <c:v>451541.84</c:v>
                </c:pt>
                <c:pt idx="45164">
                  <c:v>451551.88</c:v>
                </c:pt>
                <c:pt idx="45165">
                  <c:v>451561.88</c:v>
                </c:pt>
                <c:pt idx="45166">
                  <c:v>451571.84</c:v>
                </c:pt>
                <c:pt idx="45167">
                  <c:v>451581.81</c:v>
                </c:pt>
                <c:pt idx="45168">
                  <c:v>451591.88</c:v>
                </c:pt>
                <c:pt idx="45169">
                  <c:v>451601.84</c:v>
                </c:pt>
                <c:pt idx="45170">
                  <c:v>451611.81</c:v>
                </c:pt>
                <c:pt idx="45171">
                  <c:v>451621.81</c:v>
                </c:pt>
                <c:pt idx="45172">
                  <c:v>451631.88</c:v>
                </c:pt>
                <c:pt idx="45173">
                  <c:v>451641.84</c:v>
                </c:pt>
                <c:pt idx="45174">
                  <c:v>451651.81</c:v>
                </c:pt>
                <c:pt idx="45175">
                  <c:v>451661.88</c:v>
                </c:pt>
                <c:pt idx="45176">
                  <c:v>451671.84</c:v>
                </c:pt>
                <c:pt idx="45177">
                  <c:v>451681.81</c:v>
                </c:pt>
                <c:pt idx="45178">
                  <c:v>451691.81</c:v>
                </c:pt>
                <c:pt idx="45179">
                  <c:v>451701.84</c:v>
                </c:pt>
                <c:pt idx="45180">
                  <c:v>451711.81</c:v>
                </c:pt>
                <c:pt idx="45181">
                  <c:v>451721.81</c:v>
                </c:pt>
                <c:pt idx="45182">
                  <c:v>451731.81</c:v>
                </c:pt>
                <c:pt idx="45183">
                  <c:v>451741.81</c:v>
                </c:pt>
                <c:pt idx="45184">
                  <c:v>451751.81</c:v>
                </c:pt>
                <c:pt idx="45185">
                  <c:v>451761.81</c:v>
                </c:pt>
                <c:pt idx="45186">
                  <c:v>451771.81</c:v>
                </c:pt>
                <c:pt idx="45187">
                  <c:v>451781.81</c:v>
                </c:pt>
                <c:pt idx="45188">
                  <c:v>451791.81</c:v>
                </c:pt>
                <c:pt idx="45189">
                  <c:v>451801.78</c:v>
                </c:pt>
                <c:pt idx="45190">
                  <c:v>451811.81</c:v>
                </c:pt>
                <c:pt idx="45191">
                  <c:v>451821.81</c:v>
                </c:pt>
                <c:pt idx="45192">
                  <c:v>451831.81</c:v>
                </c:pt>
                <c:pt idx="45193">
                  <c:v>451841.78</c:v>
                </c:pt>
                <c:pt idx="45194">
                  <c:v>451851.81</c:v>
                </c:pt>
                <c:pt idx="45195">
                  <c:v>451861.81</c:v>
                </c:pt>
                <c:pt idx="45196">
                  <c:v>451871.78</c:v>
                </c:pt>
                <c:pt idx="45197">
                  <c:v>451881.81</c:v>
                </c:pt>
                <c:pt idx="45198">
                  <c:v>451891.81</c:v>
                </c:pt>
                <c:pt idx="45199">
                  <c:v>451901.78</c:v>
                </c:pt>
                <c:pt idx="45200">
                  <c:v>451911.75</c:v>
                </c:pt>
                <c:pt idx="45201">
                  <c:v>451921.81</c:v>
                </c:pt>
                <c:pt idx="45202">
                  <c:v>451931.78</c:v>
                </c:pt>
                <c:pt idx="45203">
                  <c:v>451941.75</c:v>
                </c:pt>
                <c:pt idx="45204">
                  <c:v>451951.81</c:v>
                </c:pt>
                <c:pt idx="45205">
                  <c:v>451961.78</c:v>
                </c:pt>
                <c:pt idx="45206">
                  <c:v>451971.75</c:v>
                </c:pt>
                <c:pt idx="45207">
                  <c:v>451981.75</c:v>
                </c:pt>
                <c:pt idx="45208">
                  <c:v>451991.81</c:v>
                </c:pt>
                <c:pt idx="45209">
                  <c:v>452001.78</c:v>
                </c:pt>
                <c:pt idx="45210">
                  <c:v>452011.75</c:v>
                </c:pt>
                <c:pt idx="45211">
                  <c:v>452021.75</c:v>
                </c:pt>
                <c:pt idx="45212">
                  <c:v>452031.78</c:v>
                </c:pt>
                <c:pt idx="45213">
                  <c:v>452041.75</c:v>
                </c:pt>
                <c:pt idx="45214">
                  <c:v>452051.75</c:v>
                </c:pt>
                <c:pt idx="45215">
                  <c:v>452061.78</c:v>
                </c:pt>
                <c:pt idx="45216">
                  <c:v>452071.75</c:v>
                </c:pt>
                <c:pt idx="45217">
                  <c:v>452081.75</c:v>
                </c:pt>
                <c:pt idx="45218">
                  <c:v>452091.75</c:v>
                </c:pt>
                <c:pt idx="45219">
                  <c:v>452101.75</c:v>
                </c:pt>
                <c:pt idx="45220">
                  <c:v>452111.75</c:v>
                </c:pt>
                <c:pt idx="45221">
                  <c:v>452121.75</c:v>
                </c:pt>
                <c:pt idx="45222">
                  <c:v>452131.75</c:v>
                </c:pt>
                <c:pt idx="45223">
                  <c:v>452141.75</c:v>
                </c:pt>
                <c:pt idx="45224">
                  <c:v>452151.75</c:v>
                </c:pt>
                <c:pt idx="45225">
                  <c:v>452161.72</c:v>
                </c:pt>
                <c:pt idx="45226">
                  <c:v>452171.75</c:v>
                </c:pt>
                <c:pt idx="45227">
                  <c:v>452181.75</c:v>
                </c:pt>
                <c:pt idx="45228">
                  <c:v>452191.72</c:v>
                </c:pt>
                <c:pt idx="45229">
                  <c:v>452201.69</c:v>
                </c:pt>
                <c:pt idx="45230">
                  <c:v>452211.75</c:v>
                </c:pt>
                <c:pt idx="45231">
                  <c:v>452221.75</c:v>
                </c:pt>
                <c:pt idx="45232">
                  <c:v>452231.72</c:v>
                </c:pt>
                <c:pt idx="45233">
                  <c:v>452241.75</c:v>
                </c:pt>
                <c:pt idx="45234">
                  <c:v>452251.75</c:v>
                </c:pt>
                <c:pt idx="45235">
                  <c:v>452261.72</c:v>
                </c:pt>
                <c:pt idx="45236">
                  <c:v>452271.69</c:v>
                </c:pt>
                <c:pt idx="45237">
                  <c:v>452281.75</c:v>
                </c:pt>
                <c:pt idx="45238">
                  <c:v>452291.72</c:v>
                </c:pt>
                <c:pt idx="45239">
                  <c:v>452301.69</c:v>
                </c:pt>
                <c:pt idx="45240">
                  <c:v>452311.69</c:v>
                </c:pt>
                <c:pt idx="45241">
                  <c:v>452321.72</c:v>
                </c:pt>
                <c:pt idx="45242">
                  <c:v>452331.69</c:v>
                </c:pt>
                <c:pt idx="45243">
                  <c:v>452341.69</c:v>
                </c:pt>
                <c:pt idx="45244">
                  <c:v>452351.72</c:v>
                </c:pt>
                <c:pt idx="45245">
                  <c:v>452361.69</c:v>
                </c:pt>
                <c:pt idx="45246">
                  <c:v>452371.69</c:v>
                </c:pt>
                <c:pt idx="45247">
                  <c:v>452381.69</c:v>
                </c:pt>
                <c:pt idx="45248">
                  <c:v>452391.72</c:v>
                </c:pt>
                <c:pt idx="45249">
                  <c:v>452401.69</c:v>
                </c:pt>
                <c:pt idx="45250">
                  <c:v>452411.69</c:v>
                </c:pt>
                <c:pt idx="45251">
                  <c:v>452421.69</c:v>
                </c:pt>
                <c:pt idx="45252">
                  <c:v>452431.69</c:v>
                </c:pt>
                <c:pt idx="45253">
                  <c:v>452441.69</c:v>
                </c:pt>
                <c:pt idx="45254">
                  <c:v>452451.69</c:v>
                </c:pt>
                <c:pt idx="45255">
                  <c:v>452461.69</c:v>
                </c:pt>
                <c:pt idx="45256">
                  <c:v>452471.69</c:v>
                </c:pt>
                <c:pt idx="45257">
                  <c:v>452481.69</c:v>
                </c:pt>
                <c:pt idx="45258">
                  <c:v>452491.66</c:v>
                </c:pt>
                <c:pt idx="45259">
                  <c:v>452501.69</c:v>
                </c:pt>
                <c:pt idx="45260">
                  <c:v>452511.69</c:v>
                </c:pt>
                <c:pt idx="45261">
                  <c:v>452521.66</c:v>
                </c:pt>
                <c:pt idx="45262">
                  <c:v>452531.69</c:v>
                </c:pt>
                <c:pt idx="45263">
                  <c:v>452541.69</c:v>
                </c:pt>
                <c:pt idx="45264">
                  <c:v>452551.66</c:v>
                </c:pt>
                <c:pt idx="45265">
                  <c:v>452561.63</c:v>
                </c:pt>
                <c:pt idx="45266">
                  <c:v>452571.69</c:v>
                </c:pt>
                <c:pt idx="45267">
                  <c:v>452581.69</c:v>
                </c:pt>
                <c:pt idx="45268">
                  <c:v>452591.66</c:v>
                </c:pt>
                <c:pt idx="45269">
                  <c:v>452601.63</c:v>
                </c:pt>
                <c:pt idx="45270">
                  <c:v>452611.69</c:v>
                </c:pt>
                <c:pt idx="45271">
                  <c:v>452621.66</c:v>
                </c:pt>
                <c:pt idx="45272">
                  <c:v>452631.63</c:v>
                </c:pt>
                <c:pt idx="45273">
                  <c:v>452641.69</c:v>
                </c:pt>
                <c:pt idx="45274">
                  <c:v>452651.66</c:v>
                </c:pt>
                <c:pt idx="45275">
                  <c:v>452661.63</c:v>
                </c:pt>
                <c:pt idx="45276">
                  <c:v>452671.63</c:v>
                </c:pt>
                <c:pt idx="45277">
                  <c:v>452681.66</c:v>
                </c:pt>
                <c:pt idx="45278">
                  <c:v>452691.63</c:v>
                </c:pt>
                <c:pt idx="45279">
                  <c:v>452701.63</c:v>
                </c:pt>
                <c:pt idx="45280">
                  <c:v>452711.66</c:v>
                </c:pt>
                <c:pt idx="45281">
                  <c:v>452721.63</c:v>
                </c:pt>
                <c:pt idx="45282">
                  <c:v>452731.63</c:v>
                </c:pt>
                <c:pt idx="45283">
                  <c:v>452741.63</c:v>
                </c:pt>
                <c:pt idx="45284">
                  <c:v>452751.66</c:v>
                </c:pt>
                <c:pt idx="45285">
                  <c:v>452761.63</c:v>
                </c:pt>
                <c:pt idx="45286">
                  <c:v>452771.63</c:v>
                </c:pt>
                <c:pt idx="45287">
                  <c:v>452781.59</c:v>
                </c:pt>
                <c:pt idx="45288">
                  <c:v>452791.63</c:v>
                </c:pt>
                <c:pt idx="45289">
                  <c:v>452801.63</c:v>
                </c:pt>
                <c:pt idx="45290">
                  <c:v>452811.63</c:v>
                </c:pt>
                <c:pt idx="45291">
                  <c:v>452821.63</c:v>
                </c:pt>
                <c:pt idx="45292">
                  <c:v>452831.63</c:v>
                </c:pt>
                <c:pt idx="45293">
                  <c:v>452841.63</c:v>
                </c:pt>
                <c:pt idx="45294">
                  <c:v>452851.59</c:v>
                </c:pt>
                <c:pt idx="45295">
                  <c:v>452861.63</c:v>
                </c:pt>
                <c:pt idx="45296">
                  <c:v>452871.63</c:v>
                </c:pt>
                <c:pt idx="45297">
                  <c:v>452881.59</c:v>
                </c:pt>
                <c:pt idx="45298">
                  <c:v>452891.56</c:v>
                </c:pt>
                <c:pt idx="45299">
                  <c:v>452901.63</c:v>
                </c:pt>
                <c:pt idx="45300">
                  <c:v>452911.59</c:v>
                </c:pt>
                <c:pt idx="45301">
                  <c:v>452921.56</c:v>
                </c:pt>
                <c:pt idx="45302">
                  <c:v>452931.63</c:v>
                </c:pt>
                <c:pt idx="45303">
                  <c:v>452941.59</c:v>
                </c:pt>
                <c:pt idx="45304">
                  <c:v>452951.56</c:v>
                </c:pt>
                <c:pt idx="45305">
                  <c:v>452961.56</c:v>
                </c:pt>
                <c:pt idx="45306">
                  <c:v>452971.63</c:v>
                </c:pt>
                <c:pt idx="45307">
                  <c:v>452981.59</c:v>
                </c:pt>
                <c:pt idx="45308">
                  <c:v>452991.56</c:v>
                </c:pt>
                <c:pt idx="45309">
                  <c:v>453001.56</c:v>
                </c:pt>
                <c:pt idx="45310">
                  <c:v>453011.59</c:v>
                </c:pt>
                <c:pt idx="45311">
                  <c:v>453021.56</c:v>
                </c:pt>
                <c:pt idx="45312">
                  <c:v>453031.56</c:v>
                </c:pt>
                <c:pt idx="45313">
                  <c:v>453041.59</c:v>
                </c:pt>
                <c:pt idx="45314">
                  <c:v>453051.56</c:v>
                </c:pt>
                <c:pt idx="45315">
                  <c:v>453061.56</c:v>
                </c:pt>
                <c:pt idx="45316">
                  <c:v>453071.56</c:v>
                </c:pt>
                <c:pt idx="45317">
                  <c:v>453081.56</c:v>
                </c:pt>
                <c:pt idx="45318">
                  <c:v>453091.56</c:v>
                </c:pt>
                <c:pt idx="45319">
                  <c:v>453101.56</c:v>
                </c:pt>
                <c:pt idx="45320">
                  <c:v>453111.53</c:v>
                </c:pt>
                <c:pt idx="45321">
                  <c:v>453121.56</c:v>
                </c:pt>
                <c:pt idx="45322">
                  <c:v>453131.56</c:v>
                </c:pt>
                <c:pt idx="45323">
                  <c:v>453141.53</c:v>
                </c:pt>
                <c:pt idx="45324">
                  <c:v>453151.56</c:v>
                </c:pt>
                <c:pt idx="45325">
                  <c:v>453161.56</c:v>
                </c:pt>
                <c:pt idx="45326">
                  <c:v>453171.56</c:v>
                </c:pt>
                <c:pt idx="45327">
                  <c:v>453181.53</c:v>
                </c:pt>
                <c:pt idx="45328">
                  <c:v>453191.56</c:v>
                </c:pt>
                <c:pt idx="45329">
                  <c:v>453201.56</c:v>
                </c:pt>
                <c:pt idx="45330">
                  <c:v>453211.53</c:v>
                </c:pt>
                <c:pt idx="45331">
                  <c:v>453221.56</c:v>
                </c:pt>
                <c:pt idx="45332">
                  <c:v>453231.56</c:v>
                </c:pt>
                <c:pt idx="45333">
                  <c:v>453241.53</c:v>
                </c:pt>
                <c:pt idx="45334">
                  <c:v>453251.5</c:v>
                </c:pt>
                <c:pt idx="45335">
                  <c:v>453261.56</c:v>
                </c:pt>
                <c:pt idx="45336">
                  <c:v>453271.53</c:v>
                </c:pt>
                <c:pt idx="45337">
                  <c:v>453281.5</c:v>
                </c:pt>
                <c:pt idx="45338">
                  <c:v>453291.5</c:v>
                </c:pt>
                <c:pt idx="45339">
                  <c:v>453301.53</c:v>
                </c:pt>
                <c:pt idx="45340">
                  <c:v>453311.5</c:v>
                </c:pt>
                <c:pt idx="45341">
                  <c:v>453321.5</c:v>
                </c:pt>
                <c:pt idx="45342">
                  <c:v>453331.56</c:v>
                </c:pt>
                <c:pt idx="45343">
                  <c:v>453341.53</c:v>
                </c:pt>
                <c:pt idx="45344">
                  <c:v>453351.5</c:v>
                </c:pt>
                <c:pt idx="45345">
                  <c:v>453361.5</c:v>
                </c:pt>
                <c:pt idx="45346">
                  <c:v>453371.53</c:v>
                </c:pt>
                <c:pt idx="45347">
                  <c:v>453381.5</c:v>
                </c:pt>
                <c:pt idx="45348">
                  <c:v>453391.5</c:v>
                </c:pt>
                <c:pt idx="45349">
                  <c:v>453401.53</c:v>
                </c:pt>
                <c:pt idx="45350">
                  <c:v>453411.5</c:v>
                </c:pt>
                <c:pt idx="45351">
                  <c:v>453421.5</c:v>
                </c:pt>
                <c:pt idx="45352">
                  <c:v>453431.5</c:v>
                </c:pt>
                <c:pt idx="45353">
                  <c:v>453441.5</c:v>
                </c:pt>
                <c:pt idx="45354">
                  <c:v>453451.5</c:v>
                </c:pt>
                <c:pt idx="45355">
                  <c:v>453461.5</c:v>
                </c:pt>
                <c:pt idx="45356">
                  <c:v>453471.47</c:v>
                </c:pt>
                <c:pt idx="45357">
                  <c:v>453481.5</c:v>
                </c:pt>
                <c:pt idx="45358">
                  <c:v>453491.5</c:v>
                </c:pt>
                <c:pt idx="45359">
                  <c:v>453501.47</c:v>
                </c:pt>
                <c:pt idx="45360">
                  <c:v>453511.5</c:v>
                </c:pt>
                <c:pt idx="45361">
                  <c:v>453521.5</c:v>
                </c:pt>
                <c:pt idx="45362">
                  <c:v>453531.5</c:v>
                </c:pt>
                <c:pt idx="45363">
                  <c:v>453541.44</c:v>
                </c:pt>
                <c:pt idx="45364">
                  <c:v>453551.5</c:v>
                </c:pt>
                <c:pt idx="45365">
                  <c:v>453561.5</c:v>
                </c:pt>
                <c:pt idx="45366">
                  <c:v>453571.47</c:v>
                </c:pt>
                <c:pt idx="45367">
                  <c:v>453581.44</c:v>
                </c:pt>
                <c:pt idx="45368">
                  <c:v>453591.5</c:v>
                </c:pt>
                <c:pt idx="45369">
                  <c:v>453601.47</c:v>
                </c:pt>
                <c:pt idx="45370">
                  <c:v>453611.44</c:v>
                </c:pt>
                <c:pt idx="45371">
                  <c:v>453621.5</c:v>
                </c:pt>
                <c:pt idx="45372">
                  <c:v>453631.47</c:v>
                </c:pt>
                <c:pt idx="45373">
                  <c:v>453641.44</c:v>
                </c:pt>
                <c:pt idx="45374">
                  <c:v>453651.44</c:v>
                </c:pt>
                <c:pt idx="45375">
                  <c:v>453661.47</c:v>
                </c:pt>
                <c:pt idx="45376">
                  <c:v>453671.44</c:v>
                </c:pt>
                <c:pt idx="45377">
                  <c:v>453681.44</c:v>
                </c:pt>
                <c:pt idx="45378">
                  <c:v>453691.44</c:v>
                </c:pt>
                <c:pt idx="45379">
                  <c:v>453701.44</c:v>
                </c:pt>
                <c:pt idx="45380">
                  <c:v>453711.44</c:v>
                </c:pt>
                <c:pt idx="45381">
                  <c:v>453721.44</c:v>
                </c:pt>
                <c:pt idx="45382">
                  <c:v>453731.47</c:v>
                </c:pt>
                <c:pt idx="45383">
                  <c:v>453741.44</c:v>
                </c:pt>
                <c:pt idx="45384">
                  <c:v>453751.44</c:v>
                </c:pt>
                <c:pt idx="45385">
                  <c:v>453761.44</c:v>
                </c:pt>
                <c:pt idx="45386">
                  <c:v>453771.44</c:v>
                </c:pt>
                <c:pt idx="45387">
                  <c:v>453781.44</c:v>
                </c:pt>
                <c:pt idx="45388">
                  <c:v>453791.44</c:v>
                </c:pt>
                <c:pt idx="45389">
                  <c:v>453801.44</c:v>
                </c:pt>
                <c:pt idx="45390">
                  <c:v>453811.44</c:v>
                </c:pt>
                <c:pt idx="45391">
                  <c:v>453821.44</c:v>
                </c:pt>
                <c:pt idx="45392">
                  <c:v>453831.41</c:v>
                </c:pt>
                <c:pt idx="45393">
                  <c:v>453841.44</c:v>
                </c:pt>
                <c:pt idx="45394">
                  <c:v>453851.44</c:v>
                </c:pt>
                <c:pt idx="45395">
                  <c:v>453861.41</c:v>
                </c:pt>
                <c:pt idx="45396">
                  <c:v>453871.38</c:v>
                </c:pt>
                <c:pt idx="45397">
                  <c:v>453881.44</c:v>
                </c:pt>
                <c:pt idx="45398">
                  <c:v>453891.41</c:v>
                </c:pt>
                <c:pt idx="45399">
                  <c:v>453901.38</c:v>
                </c:pt>
                <c:pt idx="45400">
                  <c:v>453911.44</c:v>
                </c:pt>
                <c:pt idx="45401">
                  <c:v>453921.44</c:v>
                </c:pt>
                <c:pt idx="45402">
                  <c:v>453931.41</c:v>
                </c:pt>
                <c:pt idx="45403">
                  <c:v>453941.38</c:v>
                </c:pt>
                <c:pt idx="45404">
                  <c:v>453951.44</c:v>
                </c:pt>
                <c:pt idx="45405">
                  <c:v>453961.41</c:v>
                </c:pt>
                <c:pt idx="45406">
                  <c:v>453971.38</c:v>
                </c:pt>
                <c:pt idx="45407">
                  <c:v>453981.44</c:v>
                </c:pt>
                <c:pt idx="45408">
                  <c:v>453991.41</c:v>
                </c:pt>
                <c:pt idx="45409">
                  <c:v>454001.38</c:v>
                </c:pt>
                <c:pt idx="45410">
                  <c:v>454011.38</c:v>
                </c:pt>
                <c:pt idx="45411">
                  <c:v>454021.41</c:v>
                </c:pt>
                <c:pt idx="45412">
                  <c:v>454031.38</c:v>
                </c:pt>
                <c:pt idx="45413">
                  <c:v>454041.38</c:v>
                </c:pt>
                <c:pt idx="45414">
                  <c:v>454051.38</c:v>
                </c:pt>
                <c:pt idx="45415">
                  <c:v>454061.38</c:v>
                </c:pt>
                <c:pt idx="45416">
                  <c:v>454071.38</c:v>
                </c:pt>
                <c:pt idx="45417">
                  <c:v>454081.38</c:v>
                </c:pt>
                <c:pt idx="45418">
                  <c:v>454091.41</c:v>
                </c:pt>
                <c:pt idx="45419">
                  <c:v>454101.38</c:v>
                </c:pt>
                <c:pt idx="45420">
                  <c:v>454111.38</c:v>
                </c:pt>
                <c:pt idx="45421">
                  <c:v>454121.38</c:v>
                </c:pt>
                <c:pt idx="45422">
                  <c:v>454131.38</c:v>
                </c:pt>
                <c:pt idx="45423">
                  <c:v>454141.38</c:v>
                </c:pt>
                <c:pt idx="45424">
                  <c:v>454151.38</c:v>
                </c:pt>
                <c:pt idx="45425">
                  <c:v>454161.34</c:v>
                </c:pt>
                <c:pt idx="45426">
                  <c:v>454171.38</c:v>
                </c:pt>
                <c:pt idx="45427">
                  <c:v>454181.38</c:v>
                </c:pt>
                <c:pt idx="45428">
                  <c:v>454191.34</c:v>
                </c:pt>
                <c:pt idx="45429">
                  <c:v>454201.38</c:v>
                </c:pt>
                <c:pt idx="45430">
                  <c:v>454211.38</c:v>
                </c:pt>
                <c:pt idx="45431">
                  <c:v>454221.34</c:v>
                </c:pt>
                <c:pt idx="45432">
                  <c:v>454231.31</c:v>
                </c:pt>
                <c:pt idx="45433">
                  <c:v>454241.38</c:v>
                </c:pt>
                <c:pt idx="45434">
                  <c:v>454251.34</c:v>
                </c:pt>
                <c:pt idx="45435">
                  <c:v>454261.31</c:v>
                </c:pt>
                <c:pt idx="45436">
                  <c:v>454271.31</c:v>
                </c:pt>
                <c:pt idx="45437">
                  <c:v>454281.38</c:v>
                </c:pt>
                <c:pt idx="45438">
                  <c:v>454291.31</c:v>
                </c:pt>
                <c:pt idx="45439">
                  <c:v>454301.31</c:v>
                </c:pt>
                <c:pt idx="45440">
                  <c:v>454311.38</c:v>
                </c:pt>
                <c:pt idx="45441">
                  <c:v>454321.34</c:v>
                </c:pt>
                <c:pt idx="45442">
                  <c:v>454331.31</c:v>
                </c:pt>
                <c:pt idx="45443">
                  <c:v>454341.31</c:v>
                </c:pt>
                <c:pt idx="45444">
                  <c:v>454351.34</c:v>
                </c:pt>
                <c:pt idx="45445">
                  <c:v>454361.31</c:v>
                </c:pt>
                <c:pt idx="45446">
                  <c:v>454371.31</c:v>
                </c:pt>
                <c:pt idx="45447">
                  <c:v>454381.34</c:v>
                </c:pt>
                <c:pt idx="45448">
                  <c:v>454391.31</c:v>
                </c:pt>
                <c:pt idx="45449">
                  <c:v>454401.31</c:v>
                </c:pt>
                <c:pt idx="45450">
                  <c:v>454411.31</c:v>
                </c:pt>
                <c:pt idx="45451">
                  <c:v>454421.31</c:v>
                </c:pt>
                <c:pt idx="45452">
                  <c:v>454431.31</c:v>
                </c:pt>
                <c:pt idx="45453">
                  <c:v>454441.31</c:v>
                </c:pt>
                <c:pt idx="45454">
                  <c:v>454451.28</c:v>
                </c:pt>
                <c:pt idx="45455">
                  <c:v>454461.31</c:v>
                </c:pt>
                <c:pt idx="45456">
                  <c:v>454471.31</c:v>
                </c:pt>
                <c:pt idx="45457">
                  <c:v>454481.28</c:v>
                </c:pt>
                <c:pt idx="45458">
                  <c:v>454491.31</c:v>
                </c:pt>
                <c:pt idx="45459">
                  <c:v>454501.31</c:v>
                </c:pt>
                <c:pt idx="45460">
                  <c:v>454511.31</c:v>
                </c:pt>
                <c:pt idx="45461">
                  <c:v>454521.28</c:v>
                </c:pt>
                <c:pt idx="45462">
                  <c:v>454531.31</c:v>
                </c:pt>
                <c:pt idx="45463">
                  <c:v>454541.31</c:v>
                </c:pt>
                <c:pt idx="45464">
                  <c:v>454551.28</c:v>
                </c:pt>
                <c:pt idx="45465">
                  <c:v>454561.31</c:v>
                </c:pt>
                <c:pt idx="45466">
                  <c:v>454571.31</c:v>
                </c:pt>
                <c:pt idx="45467">
                  <c:v>454581.28</c:v>
                </c:pt>
                <c:pt idx="45468">
                  <c:v>454591.25</c:v>
                </c:pt>
                <c:pt idx="45469">
                  <c:v>454601.31</c:v>
                </c:pt>
                <c:pt idx="45470">
                  <c:v>454611.28</c:v>
                </c:pt>
                <c:pt idx="45471">
                  <c:v>454621.25</c:v>
                </c:pt>
                <c:pt idx="45472">
                  <c:v>454631.25</c:v>
                </c:pt>
                <c:pt idx="45473">
                  <c:v>454641.28</c:v>
                </c:pt>
                <c:pt idx="45474">
                  <c:v>454651.25</c:v>
                </c:pt>
                <c:pt idx="45475">
                  <c:v>454661.25</c:v>
                </c:pt>
                <c:pt idx="45476">
                  <c:v>454671.31</c:v>
                </c:pt>
                <c:pt idx="45477">
                  <c:v>454681.28</c:v>
                </c:pt>
                <c:pt idx="45478">
                  <c:v>454691.25</c:v>
                </c:pt>
                <c:pt idx="45479">
                  <c:v>454701.25</c:v>
                </c:pt>
                <c:pt idx="45480">
                  <c:v>454711.28</c:v>
                </c:pt>
                <c:pt idx="45481">
                  <c:v>454721.25</c:v>
                </c:pt>
                <c:pt idx="45482">
                  <c:v>454731.25</c:v>
                </c:pt>
                <c:pt idx="45483">
                  <c:v>454741.25</c:v>
                </c:pt>
                <c:pt idx="45484">
                  <c:v>454751.25</c:v>
                </c:pt>
                <c:pt idx="45485">
                  <c:v>454761.25</c:v>
                </c:pt>
                <c:pt idx="45486">
                  <c:v>454771.25</c:v>
                </c:pt>
                <c:pt idx="45487">
                  <c:v>454781.25</c:v>
                </c:pt>
                <c:pt idx="45488">
                  <c:v>454791.25</c:v>
                </c:pt>
                <c:pt idx="45489">
                  <c:v>454801.25</c:v>
                </c:pt>
                <c:pt idx="45490">
                  <c:v>454811.22</c:v>
                </c:pt>
                <c:pt idx="45491">
                  <c:v>454821.25</c:v>
                </c:pt>
                <c:pt idx="45492">
                  <c:v>454831.25</c:v>
                </c:pt>
                <c:pt idx="45493">
                  <c:v>454841.22</c:v>
                </c:pt>
                <c:pt idx="45494">
                  <c:v>454851.19</c:v>
                </c:pt>
                <c:pt idx="45495">
                  <c:v>454861.25</c:v>
                </c:pt>
                <c:pt idx="45496">
                  <c:v>454871.25</c:v>
                </c:pt>
                <c:pt idx="45497">
                  <c:v>454881.22</c:v>
                </c:pt>
                <c:pt idx="45498">
                  <c:v>454891.25</c:v>
                </c:pt>
                <c:pt idx="45499">
                  <c:v>454901.25</c:v>
                </c:pt>
                <c:pt idx="45500">
                  <c:v>454911.22</c:v>
                </c:pt>
                <c:pt idx="45501">
                  <c:v>454921.19</c:v>
                </c:pt>
                <c:pt idx="45502">
                  <c:v>454931.25</c:v>
                </c:pt>
                <c:pt idx="45503">
                  <c:v>454941.22</c:v>
                </c:pt>
                <c:pt idx="45504">
                  <c:v>454951.19</c:v>
                </c:pt>
                <c:pt idx="45505">
                  <c:v>454961.25</c:v>
                </c:pt>
                <c:pt idx="45506">
                  <c:v>454971.22</c:v>
                </c:pt>
                <c:pt idx="45507">
                  <c:v>454981.19</c:v>
                </c:pt>
                <c:pt idx="45508">
                  <c:v>454991.19</c:v>
                </c:pt>
                <c:pt idx="45509">
                  <c:v>455001.22</c:v>
                </c:pt>
                <c:pt idx="45510">
                  <c:v>455011.19</c:v>
                </c:pt>
                <c:pt idx="45511">
                  <c:v>455021.19</c:v>
                </c:pt>
                <c:pt idx="45512">
                  <c:v>455031.19</c:v>
                </c:pt>
                <c:pt idx="45513">
                  <c:v>455041.22</c:v>
                </c:pt>
                <c:pt idx="45514">
                  <c:v>455051.19</c:v>
                </c:pt>
                <c:pt idx="45515">
                  <c:v>455061.19</c:v>
                </c:pt>
                <c:pt idx="45516">
                  <c:v>455071.22</c:v>
                </c:pt>
                <c:pt idx="45517">
                  <c:v>455081.19</c:v>
                </c:pt>
                <c:pt idx="45518">
                  <c:v>455091.19</c:v>
                </c:pt>
                <c:pt idx="45519">
                  <c:v>455101.19</c:v>
                </c:pt>
                <c:pt idx="45520">
                  <c:v>455111.19</c:v>
                </c:pt>
                <c:pt idx="45521">
                  <c:v>455121.19</c:v>
                </c:pt>
                <c:pt idx="45522">
                  <c:v>455131.19</c:v>
                </c:pt>
                <c:pt idx="45523">
                  <c:v>455141.19</c:v>
                </c:pt>
                <c:pt idx="45524">
                  <c:v>455151.19</c:v>
                </c:pt>
                <c:pt idx="45525">
                  <c:v>455161.19</c:v>
                </c:pt>
                <c:pt idx="45526">
                  <c:v>455171.16</c:v>
                </c:pt>
                <c:pt idx="45527">
                  <c:v>455181.19</c:v>
                </c:pt>
                <c:pt idx="45528">
                  <c:v>455191.19</c:v>
                </c:pt>
                <c:pt idx="45529">
                  <c:v>455201.16</c:v>
                </c:pt>
                <c:pt idx="45530">
                  <c:v>455211.13</c:v>
                </c:pt>
                <c:pt idx="45531">
                  <c:v>455221.19</c:v>
                </c:pt>
                <c:pt idx="45532">
                  <c:v>455231.16</c:v>
                </c:pt>
                <c:pt idx="45533">
                  <c:v>455241.13</c:v>
                </c:pt>
                <c:pt idx="45534">
                  <c:v>455251.19</c:v>
                </c:pt>
                <c:pt idx="45535">
                  <c:v>455261.19</c:v>
                </c:pt>
                <c:pt idx="45536">
                  <c:v>455271.16</c:v>
                </c:pt>
                <c:pt idx="45537">
                  <c:v>455281.13</c:v>
                </c:pt>
                <c:pt idx="45538">
                  <c:v>455291.19</c:v>
                </c:pt>
                <c:pt idx="45539">
                  <c:v>455301.16</c:v>
                </c:pt>
                <c:pt idx="45540">
                  <c:v>455311.13</c:v>
                </c:pt>
                <c:pt idx="45541">
                  <c:v>455321.13</c:v>
                </c:pt>
                <c:pt idx="45542">
                  <c:v>455331.16</c:v>
                </c:pt>
                <c:pt idx="45543">
                  <c:v>455341.13</c:v>
                </c:pt>
                <c:pt idx="45544">
                  <c:v>455351.13</c:v>
                </c:pt>
                <c:pt idx="45545">
                  <c:v>455361.16</c:v>
                </c:pt>
                <c:pt idx="45546">
                  <c:v>455371.13</c:v>
                </c:pt>
                <c:pt idx="45547">
                  <c:v>455381.13</c:v>
                </c:pt>
                <c:pt idx="45548">
                  <c:v>455391.13</c:v>
                </c:pt>
                <c:pt idx="45549">
                  <c:v>455401.13</c:v>
                </c:pt>
                <c:pt idx="45550">
                  <c:v>455411.13</c:v>
                </c:pt>
                <c:pt idx="45551">
                  <c:v>455421.13</c:v>
                </c:pt>
                <c:pt idx="45552">
                  <c:v>455431.09</c:v>
                </c:pt>
                <c:pt idx="45553">
                  <c:v>455441.13</c:v>
                </c:pt>
                <c:pt idx="45554">
                  <c:v>455451.13</c:v>
                </c:pt>
                <c:pt idx="45555">
                  <c:v>455461.13</c:v>
                </c:pt>
                <c:pt idx="45556">
                  <c:v>455471.13</c:v>
                </c:pt>
                <c:pt idx="45557">
                  <c:v>455481.13</c:v>
                </c:pt>
                <c:pt idx="45558">
                  <c:v>455491.13</c:v>
                </c:pt>
                <c:pt idx="45559">
                  <c:v>455501.09</c:v>
                </c:pt>
                <c:pt idx="45560">
                  <c:v>455511.13</c:v>
                </c:pt>
                <c:pt idx="45561">
                  <c:v>455521.13</c:v>
                </c:pt>
                <c:pt idx="45562">
                  <c:v>455531.09</c:v>
                </c:pt>
                <c:pt idx="45563">
                  <c:v>455541.13</c:v>
                </c:pt>
                <c:pt idx="45564">
                  <c:v>455551.13</c:v>
                </c:pt>
                <c:pt idx="45565">
                  <c:v>455561.09</c:v>
                </c:pt>
                <c:pt idx="45566">
                  <c:v>455571.06</c:v>
                </c:pt>
                <c:pt idx="45567">
                  <c:v>455581.13</c:v>
                </c:pt>
                <c:pt idx="45568">
                  <c:v>455591.09</c:v>
                </c:pt>
                <c:pt idx="45569">
                  <c:v>455601.06</c:v>
                </c:pt>
                <c:pt idx="45570">
                  <c:v>455611.06</c:v>
                </c:pt>
                <c:pt idx="45571">
                  <c:v>455621.13</c:v>
                </c:pt>
                <c:pt idx="45572">
                  <c:v>455631.09</c:v>
                </c:pt>
                <c:pt idx="45573">
                  <c:v>455641.06</c:v>
                </c:pt>
                <c:pt idx="45574">
                  <c:v>455651.13</c:v>
                </c:pt>
                <c:pt idx="45575">
                  <c:v>455661.09</c:v>
                </c:pt>
                <c:pt idx="45576">
                  <c:v>455671.06</c:v>
                </c:pt>
                <c:pt idx="45577">
                  <c:v>455681.06</c:v>
                </c:pt>
                <c:pt idx="45578">
                  <c:v>455691.09</c:v>
                </c:pt>
                <c:pt idx="45579">
                  <c:v>455701.06</c:v>
                </c:pt>
                <c:pt idx="45580">
                  <c:v>455711.06</c:v>
                </c:pt>
                <c:pt idx="45581">
                  <c:v>455721.09</c:v>
                </c:pt>
                <c:pt idx="45582">
                  <c:v>455731.06</c:v>
                </c:pt>
                <c:pt idx="45583">
                  <c:v>455741.06</c:v>
                </c:pt>
                <c:pt idx="45584">
                  <c:v>455751.06</c:v>
                </c:pt>
                <c:pt idx="45585">
                  <c:v>455761.06</c:v>
                </c:pt>
                <c:pt idx="45586">
                  <c:v>455771.06</c:v>
                </c:pt>
                <c:pt idx="45587">
                  <c:v>455781.06</c:v>
                </c:pt>
                <c:pt idx="45588">
                  <c:v>455791.03</c:v>
                </c:pt>
                <c:pt idx="45589">
                  <c:v>455801.06</c:v>
                </c:pt>
                <c:pt idx="45590">
                  <c:v>455811.06</c:v>
                </c:pt>
                <c:pt idx="45591">
                  <c:v>455821.03</c:v>
                </c:pt>
                <c:pt idx="45592">
                  <c:v>455831.06</c:v>
                </c:pt>
                <c:pt idx="45593">
                  <c:v>455841.06</c:v>
                </c:pt>
                <c:pt idx="45594">
                  <c:v>455851.06</c:v>
                </c:pt>
                <c:pt idx="45595">
                  <c:v>455861.03</c:v>
                </c:pt>
                <c:pt idx="45596">
                  <c:v>455871.06</c:v>
                </c:pt>
                <c:pt idx="45597">
                  <c:v>455881.06</c:v>
                </c:pt>
                <c:pt idx="45598">
                  <c:v>455891.03</c:v>
                </c:pt>
                <c:pt idx="45599">
                  <c:v>455901</c:v>
                </c:pt>
                <c:pt idx="45600">
                  <c:v>455911.06</c:v>
                </c:pt>
                <c:pt idx="45601">
                  <c:v>455921.03</c:v>
                </c:pt>
                <c:pt idx="45602">
                  <c:v>455931</c:v>
                </c:pt>
                <c:pt idx="45603">
                  <c:v>455941.06</c:v>
                </c:pt>
                <c:pt idx="45604">
                  <c:v>455951.03</c:v>
                </c:pt>
                <c:pt idx="45605">
                  <c:v>455961</c:v>
                </c:pt>
                <c:pt idx="45606">
                  <c:v>455971</c:v>
                </c:pt>
                <c:pt idx="45607">
                  <c:v>455981.03</c:v>
                </c:pt>
                <c:pt idx="45608">
                  <c:v>455991</c:v>
                </c:pt>
                <c:pt idx="45609">
                  <c:v>456001</c:v>
                </c:pt>
                <c:pt idx="45610">
                  <c:v>456011</c:v>
                </c:pt>
                <c:pt idx="45611">
                  <c:v>456021.03</c:v>
                </c:pt>
                <c:pt idx="45612">
                  <c:v>456031</c:v>
                </c:pt>
                <c:pt idx="45613">
                  <c:v>456041</c:v>
                </c:pt>
                <c:pt idx="45614">
                  <c:v>456051.03</c:v>
                </c:pt>
                <c:pt idx="45615">
                  <c:v>456061</c:v>
                </c:pt>
                <c:pt idx="45616">
                  <c:v>456071</c:v>
                </c:pt>
                <c:pt idx="45617">
                  <c:v>456081</c:v>
                </c:pt>
                <c:pt idx="45618">
                  <c:v>456091</c:v>
                </c:pt>
                <c:pt idx="45619">
                  <c:v>456101</c:v>
                </c:pt>
                <c:pt idx="45620">
                  <c:v>456111</c:v>
                </c:pt>
                <c:pt idx="45621">
                  <c:v>456121</c:v>
                </c:pt>
                <c:pt idx="45622">
                  <c:v>456131</c:v>
                </c:pt>
                <c:pt idx="45623">
                  <c:v>456141</c:v>
                </c:pt>
                <c:pt idx="45624">
                  <c:v>456150.97</c:v>
                </c:pt>
                <c:pt idx="45625">
                  <c:v>456161</c:v>
                </c:pt>
                <c:pt idx="45626">
                  <c:v>456171</c:v>
                </c:pt>
                <c:pt idx="45627">
                  <c:v>456180.97</c:v>
                </c:pt>
                <c:pt idx="45628">
                  <c:v>456190.94</c:v>
                </c:pt>
                <c:pt idx="45629">
                  <c:v>456201</c:v>
                </c:pt>
                <c:pt idx="45630">
                  <c:v>456211</c:v>
                </c:pt>
                <c:pt idx="45631">
                  <c:v>456220.97</c:v>
                </c:pt>
                <c:pt idx="45632">
                  <c:v>456231</c:v>
                </c:pt>
                <c:pt idx="45633">
                  <c:v>456241</c:v>
                </c:pt>
                <c:pt idx="45634">
                  <c:v>456250.97</c:v>
                </c:pt>
                <c:pt idx="45635">
                  <c:v>456260.94</c:v>
                </c:pt>
                <c:pt idx="45636">
                  <c:v>456271</c:v>
                </c:pt>
                <c:pt idx="45637">
                  <c:v>456280.97</c:v>
                </c:pt>
                <c:pt idx="45638">
                  <c:v>456290.94</c:v>
                </c:pt>
                <c:pt idx="45639">
                  <c:v>456301</c:v>
                </c:pt>
                <c:pt idx="45640">
                  <c:v>456310.97</c:v>
                </c:pt>
                <c:pt idx="45641">
                  <c:v>456320.94</c:v>
                </c:pt>
                <c:pt idx="45642">
                  <c:v>456330.94</c:v>
                </c:pt>
                <c:pt idx="45643">
                  <c:v>456340.97</c:v>
                </c:pt>
                <c:pt idx="45644">
                  <c:v>456350.94</c:v>
                </c:pt>
                <c:pt idx="45645">
                  <c:v>456360.94</c:v>
                </c:pt>
                <c:pt idx="45646">
                  <c:v>456370.94</c:v>
                </c:pt>
                <c:pt idx="45647">
                  <c:v>456380.97</c:v>
                </c:pt>
                <c:pt idx="45648">
                  <c:v>456390.94</c:v>
                </c:pt>
                <c:pt idx="45649">
                  <c:v>456400.94</c:v>
                </c:pt>
                <c:pt idx="45650">
                  <c:v>456410.97</c:v>
                </c:pt>
                <c:pt idx="45651">
                  <c:v>456420.94</c:v>
                </c:pt>
                <c:pt idx="45652">
                  <c:v>456430.94</c:v>
                </c:pt>
                <c:pt idx="45653">
                  <c:v>456440.94</c:v>
                </c:pt>
                <c:pt idx="45654">
                  <c:v>456450.94</c:v>
                </c:pt>
                <c:pt idx="45655">
                  <c:v>456460.94</c:v>
                </c:pt>
                <c:pt idx="45656">
                  <c:v>456470.94</c:v>
                </c:pt>
                <c:pt idx="45657">
                  <c:v>456480.91</c:v>
                </c:pt>
                <c:pt idx="45658">
                  <c:v>456490.94</c:v>
                </c:pt>
                <c:pt idx="45659">
                  <c:v>456500.94</c:v>
                </c:pt>
                <c:pt idx="45660">
                  <c:v>456510.91</c:v>
                </c:pt>
                <c:pt idx="45661">
                  <c:v>456520.94</c:v>
                </c:pt>
                <c:pt idx="45662">
                  <c:v>456530.94</c:v>
                </c:pt>
                <c:pt idx="45663">
                  <c:v>456540.91</c:v>
                </c:pt>
                <c:pt idx="45664">
                  <c:v>456550.88</c:v>
                </c:pt>
                <c:pt idx="45665">
                  <c:v>456560.94</c:v>
                </c:pt>
                <c:pt idx="45666">
                  <c:v>456570.91</c:v>
                </c:pt>
                <c:pt idx="45667">
                  <c:v>456580.88</c:v>
                </c:pt>
                <c:pt idx="45668">
                  <c:v>456590.88</c:v>
                </c:pt>
                <c:pt idx="45669">
                  <c:v>456600.94</c:v>
                </c:pt>
                <c:pt idx="45670">
                  <c:v>456610.91</c:v>
                </c:pt>
                <c:pt idx="45671">
                  <c:v>456620.88</c:v>
                </c:pt>
                <c:pt idx="45672">
                  <c:v>456630.94</c:v>
                </c:pt>
                <c:pt idx="45673">
                  <c:v>456640.91</c:v>
                </c:pt>
                <c:pt idx="45674">
                  <c:v>456650.88</c:v>
                </c:pt>
                <c:pt idx="45675">
                  <c:v>456660.88</c:v>
                </c:pt>
                <c:pt idx="45676">
                  <c:v>456670.91</c:v>
                </c:pt>
                <c:pt idx="45677">
                  <c:v>456680.88</c:v>
                </c:pt>
                <c:pt idx="45678">
                  <c:v>456690.88</c:v>
                </c:pt>
                <c:pt idx="45679">
                  <c:v>456700.91</c:v>
                </c:pt>
                <c:pt idx="45680">
                  <c:v>456710.88</c:v>
                </c:pt>
                <c:pt idx="45681">
                  <c:v>456720.88</c:v>
                </c:pt>
                <c:pt idx="45682">
                  <c:v>456730.88</c:v>
                </c:pt>
                <c:pt idx="45683">
                  <c:v>456740.88</c:v>
                </c:pt>
                <c:pt idx="45684">
                  <c:v>456750.88</c:v>
                </c:pt>
                <c:pt idx="45685">
                  <c:v>456760.88</c:v>
                </c:pt>
                <c:pt idx="45686">
                  <c:v>456770.91</c:v>
                </c:pt>
                <c:pt idx="45687">
                  <c:v>456780.88</c:v>
                </c:pt>
                <c:pt idx="45688">
                  <c:v>456790.88</c:v>
                </c:pt>
                <c:pt idx="45689">
                  <c:v>456800.88</c:v>
                </c:pt>
                <c:pt idx="45690">
                  <c:v>456810.88</c:v>
                </c:pt>
                <c:pt idx="45691">
                  <c:v>456820.88</c:v>
                </c:pt>
                <c:pt idx="45692">
                  <c:v>456830.88</c:v>
                </c:pt>
                <c:pt idx="45693">
                  <c:v>456840.84</c:v>
                </c:pt>
                <c:pt idx="45694">
                  <c:v>456850.88</c:v>
                </c:pt>
                <c:pt idx="45695">
                  <c:v>456860.88</c:v>
                </c:pt>
                <c:pt idx="45696">
                  <c:v>456870.84</c:v>
                </c:pt>
                <c:pt idx="45697">
                  <c:v>456880.88</c:v>
                </c:pt>
                <c:pt idx="45698">
                  <c:v>456890.88</c:v>
                </c:pt>
                <c:pt idx="45699">
                  <c:v>456900.84</c:v>
                </c:pt>
                <c:pt idx="45700">
                  <c:v>456910.81</c:v>
                </c:pt>
                <c:pt idx="45701">
                  <c:v>456920.88</c:v>
                </c:pt>
                <c:pt idx="45702">
                  <c:v>456930.84</c:v>
                </c:pt>
                <c:pt idx="45703">
                  <c:v>456940.81</c:v>
                </c:pt>
                <c:pt idx="45704">
                  <c:v>456950.81</c:v>
                </c:pt>
                <c:pt idx="45705">
                  <c:v>456960.88</c:v>
                </c:pt>
                <c:pt idx="45706">
                  <c:v>456970.84</c:v>
                </c:pt>
                <c:pt idx="45707">
                  <c:v>456980.81</c:v>
                </c:pt>
                <c:pt idx="45708">
                  <c:v>456990.88</c:v>
                </c:pt>
                <c:pt idx="45709">
                  <c:v>457000.84</c:v>
                </c:pt>
                <c:pt idx="45710">
                  <c:v>457010.81</c:v>
                </c:pt>
                <c:pt idx="45711">
                  <c:v>457020.81</c:v>
                </c:pt>
                <c:pt idx="45712">
                  <c:v>457030.84</c:v>
                </c:pt>
                <c:pt idx="45713">
                  <c:v>457040.81</c:v>
                </c:pt>
                <c:pt idx="45714">
                  <c:v>457050.81</c:v>
                </c:pt>
                <c:pt idx="45715">
                  <c:v>457060.81</c:v>
                </c:pt>
                <c:pt idx="45716">
                  <c:v>457070.81</c:v>
                </c:pt>
                <c:pt idx="45717">
                  <c:v>457080.81</c:v>
                </c:pt>
                <c:pt idx="45718">
                  <c:v>457090.81</c:v>
                </c:pt>
                <c:pt idx="45719">
                  <c:v>457100.81</c:v>
                </c:pt>
                <c:pt idx="45720">
                  <c:v>457110.81</c:v>
                </c:pt>
                <c:pt idx="45721">
                  <c:v>457120.81</c:v>
                </c:pt>
                <c:pt idx="45722">
                  <c:v>457130.78</c:v>
                </c:pt>
                <c:pt idx="45723">
                  <c:v>457140.81</c:v>
                </c:pt>
                <c:pt idx="45724">
                  <c:v>457150.81</c:v>
                </c:pt>
                <c:pt idx="45725">
                  <c:v>457160.78</c:v>
                </c:pt>
                <c:pt idx="45726">
                  <c:v>457170.75</c:v>
                </c:pt>
                <c:pt idx="45727">
                  <c:v>457180.81</c:v>
                </c:pt>
                <c:pt idx="45728">
                  <c:v>457190.81</c:v>
                </c:pt>
                <c:pt idx="45729">
                  <c:v>457200.78</c:v>
                </c:pt>
                <c:pt idx="45730">
                  <c:v>457210.81</c:v>
                </c:pt>
                <c:pt idx="45731">
                  <c:v>457220.81</c:v>
                </c:pt>
                <c:pt idx="45732">
                  <c:v>457230.78</c:v>
                </c:pt>
                <c:pt idx="45733">
                  <c:v>457240.75</c:v>
                </c:pt>
                <c:pt idx="45734">
                  <c:v>457250.81</c:v>
                </c:pt>
                <c:pt idx="45735">
                  <c:v>457260.78</c:v>
                </c:pt>
                <c:pt idx="45736">
                  <c:v>457270.75</c:v>
                </c:pt>
                <c:pt idx="45737">
                  <c:v>457280.81</c:v>
                </c:pt>
                <c:pt idx="45738">
                  <c:v>457290.78</c:v>
                </c:pt>
                <c:pt idx="45739">
                  <c:v>457300.75</c:v>
                </c:pt>
                <c:pt idx="45740">
                  <c:v>457310.75</c:v>
                </c:pt>
                <c:pt idx="45741">
                  <c:v>457320.78</c:v>
                </c:pt>
                <c:pt idx="45742">
                  <c:v>457330.75</c:v>
                </c:pt>
                <c:pt idx="45743">
                  <c:v>457340.75</c:v>
                </c:pt>
                <c:pt idx="45744">
                  <c:v>457350.81</c:v>
                </c:pt>
                <c:pt idx="45745">
                  <c:v>457360.78</c:v>
                </c:pt>
                <c:pt idx="45746">
                  <c:v>457370.75</c:v>
                </c:pt>
                <c:pt idx="45747">
                  <c:v>457380.75</c:v>
                </c:pt>
                <c:pt idx="45748">
                  <c:v>457390.78</c:v>
                </c:pt>
                <c:pt idx="45749">
                  <c:v>457400.75</c:v>
                </c:pt>
                <c:pt idx="45750">
                  <c:v>457410.75</c:v>
                </c:pt>
                <c:pt idx="45751">
                  <c:v>457420.75</c:v>
                </c:pt>
                <c:pt idx="45752">
                  <c:v>457430.75</c:v>
                </c:pt>
                <c:pt idx="45753">
                  <c:v>457440.75</c:v>
                </c:pt>
                <c:pt idx="45754">
                  <c:v>457450.75</c:v>
                </c:pt>
                <c:pt idx="45755">
                  <c:v>457460.75</c:v>
                </c:pt>
                <c:pt idx="45756">
                  <c:v>457470.75</c:v>
                </c:pt>
                <c:pt idx="45757">
                  <c:v>457480.75</c:v>
                </c:pt>
                <c:pt idx="45758">
                  <c:v>457490.72</c:v>
                </c:pt>
                <c:pt idx="45759">
                  <c:v>457500.75</c:v>
                </c:pt>
                <c:pt idx="45760">
                  <c:v>457510.75</c:v>
                </c:pt>
                <c:pt idx="45761">
                  <c:v>457520.72</c:v>
                </c:pt>
                <c:pt idx="45762">
                  <c:v>457530.69</c:v>
                </c:pt>
                <c:pt idx="45763">
                  <c:v>457540.75</c:v>
                </c:pt>
                <c:pt idx="45764">
                  <c:v>457550.75</c:v>
                </c:pt>
                <c:pt idx="45765">
                  <c:v>457560.72</c:v>
                </c:pt>
                <c:pt idx="45766">
                  <c:v>457570.75</c:v>
                </c:pt>
                <c:pt idx="45767">
                  <c:v>457580.75</c:v>
                </c:pt>
                <c:pt idx="45768">
                  <c:v>457590.72</c:v>
                </c:pt>
                <c:pt idx="45769">
                  <c:v>457600.69</c:v>
                </c:pt>
                <c:pt idx="45770">
                  <c:v>457610.75</c:v>
                </c:pt>
                <c:pt idx="45771">
                  <c:v>457620.72</c:v>
                </c:pt>
                <c:pt idx="45772">
                  <c:v>457630.69</c:v>
                </c:pt>
                <c:pt idx="45773">
                  <c:v>457640.69</c:v>
                </c:pt>
                <c:pt idx="45774">
                  <c:v>457650.72</c:v>
                </c:pt>
                <c:pt idx="45775">
                  <c:v>457660.69</c:v>
                </c:pt>
                <c:pt idx="45776">
                  <c:v>457670.69</c:v>
                </c:pt>
                <c:pt idx="45777">
                  <c:v>457680.72</c:v>
                </c:pt>
                <c:pt idx="45778">
                  <c:v>457690.69</c:v>
                </c:pt>
                <c:pt idx="45779">
                  <c:v>457700.69</c:v>
                </c:pt>
                <c:pt idx="45780">
                  <c:v>457710.69</c:v>
                </c:pt>
                <c:pt idx="45781">
                  <c:v>457720.72</c:v>
                </c:pt>
                <c:pt idx="45782">
                  <c:v>457730.69</c:v>
                </c:pt>
                <c:pt idx="45783">
                  <c:v>457740.69</c:v>
                </c:pt>
                <c:pt idx="45784">
                  <c:v>457750.66</c:v>
                </c:pt>
                <c:pt idx="45785">
                  <c:v>457760.69</c:v>
                </c:pt>
                <c:pt idx="45786">
                  <c:v>457770.69</c:v>
                </c:pt>
                <c:pt idx="45787">
                  <c:v>457780.69</c:v>
                </c:pt>
                <c:pt idx="45788">
                  <c:v>457790.69</c:v>
                </c:pt>
                <c:pt idx="45789">
                  <c:v>457800.69</c:v>
                </c:pt>
                <c:pt idx="45790">
                  <c:v>457810.69</c:v>
                </c:pt>
                <c:pt idx="45791">
                  <c:v>457820.66</c:v>
                </c:pt>
                <c:pt idx="45792">
                  <c:v>457830.69</c:v>
                </c:pt>
                <c:pt idx="45793">
                  <c:v>457840.69</c:v>
                </c:pt>
                <c:pt idx="45794">
                  <c:v>457850.66</c:v>
                </c:pt>
                <c:pt idx="45795">
                  <c:v>457860.69</c:v>
                </c:pt>
                <c:pt idx="45796">
                  <c:v>457870.69</c:v>
                </c:pt>
                <c:pt idx="45797">
                  <c:v>457880.66</c:v>
                </c:pt>
                <c:pt idx="45798">
                  <c:v>457890.63</c:v>
                </c:pt>
                <c:pt idx="45799">
                  <c:v>457900.69</c:v>
                </c:pt>
                <c:pt idx="45800">
                  <c:v>457910.66</c:v>
                </c:pt>
                <c:pt idx="45801">
                  <c:v>457920.63</c:v>
                </c:pt>
                <c:pt idx="45802">
                  <c:v>457930.69</c:v>
                </c:pt>
                <c:pt idx="45803">
                  <c:v>457940.69</c:v>
                </c:pt>
                <c:pt idx="45804">
                  <c:v>457950.66</c:v>
                </c:pt>
                <c:pt idx="45805">
                  <c:v>457960.63</c:v>
                </c:pt>
                <c:pt idx="45806">
                  <c:v>457970.69</c:v>
                </c:pt>
                <c:pt idx="45807">
                  <c:v>457980.66</c:v>
                </c:pt>
                <c:pt idx="45808">
                  <c:v>457990.63</c:v>
                </c:pt>
                <c:pt idx="45809">
                  <c:v>458000.63</c:v>
                </c:pt>
                <c:pt idx="45810">
                  <c:v>458010.66</c:v>
                </c:pt>
                <c:pt idx="45811">
                  <c:v>458020.63</c:v>
                </c:pt>
                <c:pt idx="45812">
                  <c:v>458030.63</c:v>
                </c:pt>
                <c:pt idx="45813">
                  <c:v>458040.66</c:v>
                </c:pt>
                <c:pt idx="45814">
                  <c:v>458050.63</c:v>
                </c:pt>
                <c:pt idx="45815">
                  <c:v>458060.63</c:v>
                </c:pt>
                <c:pt idx="45816">
                  <c:v>458070.63</c:v>
                </c:pt>
                <c:pt idx="45817">
                  <c:v>458080.63</c:v>
                </c:pt>
                <c:pt idx="45818">
                  <c:v>458090.63</c:v>
                </c:pt>
                <c:pt idx="45819">
                  <c:v>458100.63</c:v>
                </c:pt>
                <c:pt idx="45820">
                  <c:v>458110.59</c:v>
                </c:pt>
                <c:pt idx="45821">
                  <c:v>458120.63</c:v>
                </c:pt>
                <c:pt idx="45822">
                  <c:v>458130.63</c:v>
                </c:pt>
                <c:pt idx="45823">
                  <c:v>458140.63</c:v>
                </c:pt>
                <c:pt idx="45824">
                  <c:v>458150.63</c:v>
                </c:pt>
                <c:pt idx="45825">
                  <c:v>458160.63</c:v>
                </c:pt>
                <c:pt idx="45826">
                  <c:v>458170.63</c:v>
                </c:pt>
                <c:pt idx="45827">
                  <c:v>458180.59</c:v>
                </c:pt>
                <c:pt idx="45828">
                  <c:v>458190.63</c:v>
                </c:pt>
                <c:pt idx="45829">
                  <c:v>458200.63</c:v>
                </c:pt>
                <c:pt idx="45830">
                  <c:v>458210.59</c:v>
                </c:pt>
                <c:pt idx="45831">
                  <c:v>458220.56</c:v>
                </c:pt>
                <c:pt idx="45832">
                  <c:v>458230.63</c:v>
                </c:pt>
                <c:pt idx="45833">
                  <c:v>458240.59</c:v>
                </c:pt>
                <c:pt idx="45834">
                  <c:v>458250.56</c:v>
                </c:pt>
                <c:pt idx="45835">
                  <c:v>458260.63</c:v>
                </c:pt>
                <c:pt idx="45836">
                  <c:v>458270.59</c:v>
                </c:pt>
                <c:pt idx="45837">
                  <c:v>458280.56</c:v>
                </c:pt>
                <c:pt idx="45838">
                  <c:v>458290.56</c:v>
                </c:pt>
                <c:pt idx="45839">
                  <c:v>458300.63</c:v>
                </c:pt>
                <c:pt idx="45840">
                  <c:v>458310.59</c:v>
                </c:pt>
                <c:pt idx="45841">
                  <c:v>458320.56</c:v>
                </c:pt>
                <c:pt idx="45842">
                  <c:v>458330.63</c:v>
                </c:pt>
                <c:pt idx="45843">
                  <c:v>458340.59</c:v>
                </c:pt>
                <c:pt idx="45844">
                  <c:v>458350.56</c:v>
                </c:pt>
                <c:pt idx="45845">
                  <c:v>458360.56</c:v>
                </c:pt>
                <c:pt idx="45846">
                  <c:v>458370.59</c:v>
                </c:pt>
                <c:pt idx="45847">
                  <c:v>458380.56</c:v>
                </c:pt>
                <c:pt idx="45848">
                  <c:v>458390.56</c:v>
                </c:pt>
                <c:pt idx="45849">
                  <c:v>458400.59</c:v>
                </c:pt>
                <c:pt idx="45850">
                  <c:v>458410.56</c:v>
                </c:pt>
                <c:pt idx="45851">
                  <c:v>458420.56</c:v>
                </c:pt>
                <c:pt idx="45852">
                  <c:v>458430.56</c:v>
                </c:pt>
                <c:pt idx="45853">
                  <c:v>458440.56</c:v>
                </c:pt>
                <c:pt idx="45854">
                  <c:v>458450.56</c:v>
                </c:pt>
                <c:pt idx="45855">
                  <c:v>458460.56</c:v>
                </c:pt>
                <c:pt idx="45856">
                  <c:v>458470.53</c:v>
                </c:pt>
                <c:pt idx="45857">
                  <c:v>458480.56</c:v>
                </c:pt>
                <c:pt idx="45858">
                  <c:v>458490.56</c:v>
                </c:pt>
                <c:pt idx="45859">
                  <c:v>458500.56</c:v>
                </c:pt>
                <c:pt idx="45860">
                  <c:v>458510.56</c:v>
                </c:pt>
                <c:pt idx="45861">
                  <c:v>458520.56</c:v>
                </c:pt>
                <c:pt idx="45862">
                  <c:v>458530.56</c:v>
                </c:pt>
                <c:pt idx="45863">
                  <c:v>458540.53</c:v>
                </c:pt>
                <c:pt idx="45864">
                  <c:v>458550.56</c:v>
                </c:pt>
                <c:pt idx="45865">
                  <c:v>458560.56</c:v>
                </c:pt>
                <c:pt idx="45866">
                  <c:v>458570.53</c:v>
                </c:pt>
                <c:pt idx="45867">
                  <c:v>458580.5</c:v>
                </c:pt>
                <c:pt idx="45868">
                  <c:v>458590.56</c:v>
                </c:pt>
                <c:pt idx="45869">
                  <c:v>458600.53</c:v>
                </c:pt>
                <c:pt idx="45870">
                  <c:v>458610.5</c:v>
                </c:pt>
                <c:pt idx="45871">
                  <c:v>458620.56</c:v>
                </c:pt>
                <c:pt idx="45872">
                  <c:v>458630.53</c:v>
                </c:pt>
                <c:pt idx="45873">
                  <c:v>458640.5</c:v>
                </c:pt>
                <c:pt idx="45874">
                  <c:v>458650.5</c:v>
                </c:pt>
                <c:pt idx="45875">
                  <c:v>458660.56</c:v>
                </c:pt>
                <c:pt idx="45876">
                  <c:v>458670.5</c:v>
                </c:pt>
                <c:pt idx="45877">
                  <c:v>458680.5</c:v>
                </c:pt>
                <c:pt idx="45878">
                  <c:v>458690.5</c:v>
                </c:pt>
                <c:pt idx="45879">
                  <c:v>458700.53</c:v>
                </c:pt>
                <c:pt idx="45880">
                  <c:v>458710.5</c:v>
                </c:pt>
                <c:pt idx="45881">
                  <c:v>458720.5</c:v>
                </c:pt>
                <c:pt idx="45882">
                  <c:v>458730.53</c:v>
                </c:pt>
                <c:pt idx="45883">
                  <c:v>458740.5</c:v>
                </c:pt>
                <c:pt idx="45884">
                  <c:v>458750.5</c:v>
                </c:pt>
                <c:pt idx="45885">
                  <c:v>458760.5</c:v>
                </c:pt>
                <c:pt idx="45886">
                  <c:v>458770.5</c:v>
                </c:pt>
                <c:pt idx="45887">
                  <c:v>458780.5</c:v>
                </c:pt>
                <c:pt idx="45888">
                  <c:v>458790.5</c:v>
                </c:pt>
                <c:pt idx="45889">
                  <c:v>458800.47</c:v>
                </c:pt>
                <c:pt idx="45890">
                  <c:v>458810.5</c:v>
                </c:pt>
                <c:pt idx="45891">
                  <c:v>458820.5</c:v>
                </c:pt>
                <c:pt idx="45892">
                  <c:v>458830.47</c:v>
                </c:pt>
                <c:pt idx="45893">
                  <c:v>458840.5</c:v>
                </c:pt>
                <c:pt idx="45894">
                  <c:v>458850.5</c:v>
                </c:pt>
                <c:pt idx="45895">
                  <c:v>458860.47</c:v>
                </c:pt>
                <c:pt idx="45896">
                  <c:v>458870.44</c:v>
                </c:pt>
                <c:pt idx="45897">
                  <c:v>458880.5</c:v>
                </c:pt>
                <c:pt idx="45898">
                  <c:v>458890.5</c:v>
                </c:pt>
                <c:pt idx="45899">
                  <c:v>458900.47</c:v>
                </c:pt>
                <c:pt idx="45900">
                  <c:v>458910.5</c:v>
                </c:pt>
                <c:pt idx="45901">
                  <c:v>458920.5</c:v>
                </c:pt>
                <c:pt idx="45902">
                  <c:v>458930.47</c:v>
                </c:pt>
                <c:pt idx="45903">
                  <c:v>458940.44</c:v>
                </c:pt>
                <c:pt idx="45904">
                  <c:v>458950.5</c:v>
                </c:pt>
                <c:pt idx="45905">
                  <c:v>458960.47</c:v>
                </c:pt>
                <c:pt idx="45906">
                  <c:v>458970.44</c:v>
                </c:pt>
                <c:pt idx="45907">
                  <c:v>458980.5</c:v>
                </c:pt>
                <c:pt idx="45908">
                  <c:v>458990.47</c:v>
                </c:pt>
                <c:pt idx="45909">
                  <c:v>459000.44</c:v>
                </c:pt>
                <c:pt idx="45910">
                  <c:v>459010.44</c:v>
                </c:pt>
                <c:pt idx="45911">
                  <c:v>459020.47</c:v>
                </c:pt>
                <c:pt idx="45912">
                  <c:v>459030.44</c:v>
                </c:pt>
                <c:pt idx="45913">
                  <c:v>459040.44</c:v>
                </c:pt>
                <c:pt idx="45914">
                  <c:v>459050.44</c:v>
                </c:pt>
                <c:pt idx="45915">
                  <c:v>459060.47</c:v>
                </c:pt>
                <c:pt idx="45916">
                  <c:v>459070.44</c:v>
                </c:pt>
                <c:pt idx="45917">
                  <c:v>459080.44</c:v>
                </c:pt>
                <c:pt idx="45918">
                  <c:v>459090.47</c:v>
                </c:pt>
                <c:pt idx="45919">
                  <c:v>459100.44</c:v>
                </c:pt>
                <c:pt idx="45920">
                  <c:v>459110.44</c:v>
                </c:pt>
                <c:pt idx="45921">
                  <c:v>459120.44</c:v>
                </c:pt>
                <c:pt idx="45922">
                  <c:v>459130.44</c:v>
                </c:pt>
                <c:pt idx="45923">
                  <c:v>459140.44</c:v>
                </c:pt>
                <c:pt idx="45924">
                  <c:v>459150.44</c:v>
                </c:pt>
                <c:pt idx="45925">
                  <c:v>459160.41</c:v>
                </c:pt>
                <c:pt idx="45926">
                  <c:v>459170.44</c:v>
                </c:pt>
                <c:pt idx="45927">
                  <c:v>459180.44</c:v>
                </c:pt>
                <c:pt idx="45928">
                  <c:v>459190.41</c:v>
                </c:pt>
                <c:pt idx="45929">
                  <c:v>459200.44</c:v>
                </c:pt>
                <c:pt idx="45930">
                  <c:v>459210.44</c:v>
                </c:pt>
                <c:pt idx="45931">
                  <c:v>459220.41</c:v>
                </c:pt>
                <c:pt idx="45932">
                  <c:v>459230.38</c:v>
                </c:pt>
                <c:pt idx="45933">
                  <c:v>459240.44</c:v>
                </c:pt>
                <c:pt idx="45934">
                  <c:v>459250.44</c:v>
                </c:pt>
                <c:pt idx="45935">
                  <c:v>459260.38</c:v>
                </c:pt>
                <c:pt idx="45936">
                  <c:v>459270.38</c:v>
                </c:pt>
                <c:pt idx="45937">
                  <c:v>459280.44</c:v>
                </c:pt>
                <c:pt idx="45938">
                  <c:v>459290.41</c:v>
                </c:pt>
                <c:pt idx="45939">
                  <c:v>459300.38</c:v>
                </c:pt>
                <c:pt idx="45940">
                  <c:v>459310.44</c:v>
                </c:pt>
                <c:pt idx="45941">
                  <c:v>459320.41</c:v>
                </c:pt>
                <c:pt idx="45942">
                  <c:v>459330.38</c:v>
                </c:pt>
                <c:pt idx="45943">
                  <c:v>459340.38</c:v>
                </c:pt>
                <c:pt idx="45944">
                  <c:v>459350.41</c:v>
                </c:pt>
                <c:pt idx="45945">
                  <c:v>459360.38</c:v>
                </c:pt>
                <c:pt idx="45946">
                  <c:v>459370.38</c:v>
                </c:pt>
                <c:pt idx="45947">
                  <c:v>459380.41</c:v>
                </c:pt>
                <c:pt idx="45948">
                  <c:v>459390.38</c:v>
                </c:pt>
                <c:pt idx="45949">
                  <c:v>459400.38</c:v>
                </c:pt>
                <c:pt idx="45950">
                  <c:v>459410.38</c:v>
                </c:pt>
                <c:pt idx="45951">
                  <c:v>459420.38</c:v>
                </c:pt>
                <c:pt idx="45952">
                  <c:v>459430.38</c:v>
                </c:pt>
                <c:pt idx="45953">
                  <c:v>459440.38</c:v>
                </c:pt>
                <c:pt idx="45954">
                  <c:v>459450.41</c:v>
                </c:pt>
                <c:pt idx="45955">
                  <c:v>459460.38</c:v>
                </c:pt>
                <c:pt idx="45956">
                  <c:v>459470.38</c:v>
                </c:pt>
                <c:pt idx="45957">
                  <c:v>459480.38</c:v>
                </c:pt>
                <c:pt idx="45958">
                  <c:v>459490.38</c:v>
                </c:pt>
                <c:pt idx="45959">
                  <c:v>459500.38</c:v>
                </c:pt>
                <c:pt idx="45960">
                  <c:v>459510.38</c:v>
                </c:pt>
                <c:pt idx="45961">
                  <c:v>459520.34</c:v>
                </c:pt>
                <c:pt idx="45962">
                  <c:v>459530.38</c:v>
                </c:pt>
                <c:pt idx="45963">
                  <c:v>459540.38</c:v>
                </c:pt>
                <c:pt idx="45964">
                  <c:v>459550.34</c:v>
                </c:pt>
                <c:pt idx="45965">
                  <c:v>459560.38</c:v>
                </c:pt>
                <c:pt idx="45966">
                  <c:v>459570.38</c:v>
                </c:pt>
                <c:pt idx="45967">
                  <c:v>459580.34</c:v>
                </c:pt>
                <c:pt idx="45968">
                  <c:v>459590.31</c:v>
                </c:pt>
                <c:pt idx="45969">
                  <c:v>459600.38</c:v>
                </c:pt>
                <c:pt idx="45970">
                  <c:v>459610.34</c:v>
                </c:pt>
                <c:pt idx="45971">
                  <c:v>459620.31</c:v>
                </c:pt>
                <c:pt idx="45972">
                  <c:v>459630.31</c:v>
                </c:pt>
                <c:pt idx="45973">
                  <c:v>459640.38</c:v>
                </c:pt>
                <c:pt idx="45974">
                  <c:v>459650.34</c:v>
                </c:pt>
                <c:pt idx="45975">
                  <c:v>459660.31</c:v>
                </c:pt>
                <c:pt idx="45976">
                  <c:v>459670.38</c:v>
                </c:pt>
                <c:pt idx="45977">
                  <c:v>459680.34</c:v>
                </c:pt>
                <c:pt idx="45978">
                  <c:v>459690.31</c:v>
                </c:pt>
                <c:pt idx="45979">
                  <c:v>459700.31</c:v>
                </c:pt>
                <c:pt idx="45980">
                  <c:v>459710.34</c:v>
                </c:pt>
                <c:pt idx="45981">
                  <c:v>459720.31</c:v>
                </c:pt>
                <c:pt idx="45982">
                  <c:v>459730.31</c:v>
                </c:pt>
                <c:pt idx="45983">
                  <c:v>459740.31</c:v>
                </c:pt>
                <c:pt idx="45984">
                  <c:v>459750.31</c:v>
                </c:pt>
                <c:pt idx="45985">
                  <c:v>459760.31</c:v>
                </c:pt>
                <c:pt idx="45986">
                  <c:v>459770.31</c:v>
                </c:pt>
                <c:pt idx="45987">
                  <c:v>459780.31</c:v>
                </c:pt>
                <c:pt idx="45988">
                  <c:v>459790.31</c:v>
                </c:pt>
                <c:pt idx="45989">
                  <c:v>459800.31</c:v>
                </c:pt>
                <c:pt idx="45990">
                  <c:v>459810.28</c:v>
                </c:pt>
                <c:pt idx="45991">
                  <c:v>459820.31</c:v>
                </c:pt>
                <c:pt idx="45992">
                  <c:v>459830.31</c:v>
                </c:pt>
                <c:pt idx="45993">
                  <c:v>459840.31</c:v>
                </c:pt>
                <c:pt idx="45994">
                  <c:v>459850.28</c:v>
                </c:pt>
                <c:pt idx="45995">
                  <c:v>459860.31</c:v>
                </c:pt>
                <c:pt idx="45996">
                  <c:v>459870.31</c:v>
                </c:pt>
                <c:pt idx="45997">
                  <c:v>459880.28</c:v>
                </c:pt>
                <c:pt idx="45998">
                  <c:v>459890.31</c:v>
                </c:pt>
                <c:pt idx="45999">
                  <c:v>459900.31</c:v>
                </c:pt>
                <c:pt idx="46000">
                  <c:v>459910.28</c:v>
                </c:pt>
                <c:pt idx="46001">
                  <c:v>459920.25</c:v>
                </c:pt>
                <c:pt idx="46002">
                  <c:v>459930.31</c:v>
                </c:pt>
                <c:pt idx="46003">
                  <c:v>459940.28</c:v>
                </c:pt>
                <c:pt idx="46004">
                  <c:v>459950.25</c:v>
                </c:pt>
                <c:pt idx="46005">
                  <c:v>459960.31</c:v>
                </c:pt>
                <c:pt idx="46006">
                  <c:v>459970.28</c:v>
                </c:pt>
                <c:pt idx="46007">
                  <c:v>459980.25</c:v>
                </c:pt>
                <c:pt idx="46008">
                  <c:v>459990.25</c:v>
                </c:pt>
                <c:pt idx="46009">
                  <c:v>460000.31</c:v>
                </c:pt>
                <c:pt idx="46010">
                  <c:v>460010.28</c:v>
                </c:pt>
                <c:pt idx="46011">
                  <c:v>460020.25</c:v>
                </c:pt>
                <c:pt idx="46012">
                  <c:v>460030.31</c:v>
                </c:pt>
                <c:pt idx="46013">
                  <c:v>460040.28</c:v>
                </c:pt>
                <c:pt idx="46014">
                  <c:v>460050.25</c:v>
                </c:pt>
                <c:pt idx="46015">
                  <c:v>460060.25</c:v>
                </c:pt>
                <c:pt idx="46016">
                  <c:v>460070.28</c:v>
                </c:pt>
                <c:pt idx="46017">
                  <c:v>460080.25</c:v>
                </c:pt>
                <c:pt idx="46018">
                  <c:v>460090.25</c:v>
                </c:pt>
                <c:pt idx="46019">
                  <c:v>460100.25</c:v>
                </c:pt>
                <c:pt idx="46020">
                  <c:v>460110.25</c:v>
                </c:pt>
                <c:pt idx="46021">
                  <c:v>460120.25</c:v>
                </c:pt>
                <c:pt idx="46022">
                  <c:v>460130.25</c:v>
                </c:pt>
                <c:pt idx="46023">
                  <c:v>460140.25</c:v>
                </c:pt>
                <c:pt idx="46024">
                  <c:v>460150.25</c:v>
                </c:pt>
                <c:pt idx="46025">
                  <c:v>460160.25</c:v>
                </c:pt>
                <c:pt idx="46026">
                  <c:v>460170.22</c:v>
                </c:pt>
                <c:pt idx="46027">
                  <c:v>460180.25</c:v>
                </c:pt>
                <c:pt idx="46028">
                  <c:v>460190.25</c:v>
                </c:pt>
                <c:pt idx="46029">
                  <c:v>460200.22</c:v>
                </c:pt>
                <c:pt idx="46030">
                  <c:v>460210.19</c:v>
                </c:pt>
                <c:pt idx="46031">
                  <c:v>460220.25</c:v>
                </c:pt>
                <c:pt idx="46032">
                  <c:v>460230.25</c:v>
                </c:pt>
                <c:pt idx="46033">
                  <c:v>460240.22</c:v>
                </c:pt>
                <c:pt idx="46034">
                  <c:v>460250.25</c:v>
                </c:pt>
                <c:pt idx="46035">
                  <c:v>460260.25</c:v>
                </c:pt>
                <c:pt idx="46036">
                  <c:v>460270.22</c:v>
                </c:pt>
                <c:pt idx="46037">
                  <c:v>460280.19</c:v>
                </c:pt>
                <c:pt idx="46038">
                  <c:v>460290.25</c:v>
                </c:pt>
                <c:pt idx="46039">
                  <c:v>460300.22</c:v>
                </c:pt>
                <c:pt idx="46040">
                  <c:v>460310.19</c:v>
                </c:pt>
                <c:pt idx="46041">
                  <c:v>460320.19</c:v>
                </c:pt>
                <c:pt idx="46042">
                  <c:v>460330.22</c:v>
                </c:pt>
                <c:pt idx="46043">
                  <c:v>460340.19</c:v>
                </c:pt>
                <c:pt idx="46044">
                  <c:v>460350.19</c:v>
                </c:pt>
                <c:pt idx="46045">
                  <c:v>460360.22</c:v>
                </c:pt>
                <c:pt idx="46046">
                  <c:v>460370.19</c:v>
                </c:pt>
                <c:pt idx="46047">
                  <c:v>460380.19</c:v>
                </c:pt>
                <c:pt idx="46048">
                  <c:v>460390.19</c:v>
                </c:pt>
                <c:pt idx="46049">
                  <c:v>460400.22</c:v>
                </c:pt>
                <c:pt idx="46050">
                  <c:v>460410.19</c:v>
                </c:pt>
                <c:pt idx="46051">
                  <c:v>460420.19</c:v>
                </c:pt>
                <c:pt idx="46052">
                  <c:v>460430.19</c:v>
                </c:pt>
                <c:pt idx="46053">
                  <c:v>460440.19</c:v>
                </c:pt>
                <c:pt idx="46054">
                  <c:v>460450.19</c:v>
                </c:pt>
                <c:pt idx="46055">
                  <c:v>460460.19</c:v>
                </c:pt>
                <c:pt idx="46056">
                  <c:v>460470.19</c:v>
                </c:pt>
                <c:pt idx="46057">
                  <c:v>460480.19</c:v>
                </c:pt>
                <c:pt idx="46058">
                  <c:v>460490.19</c:v>
                </c:pt>
                <c:pt idx="46059">
                  <c:v>460500.16</c:v>
                </c:pt>
                <c:pt idx="46060">
                  <c:v>460510.19</c:v>
                </c:pt>
                <c:pt idx="46061">
                  <c:v>460520.19</c:v>
                </c:pt>
                <c:pt idx="46062">
                  <c:v>460530.16</c:v>
                </c:pt>
                <c:pt idx="46063">
                  <c:v>460540.19</c:v>
                </c:pt>
                <c:pt idx="46064">
                  <c:v>460550.19</c:v>
                </c:pt>
                <c:pt idx="46065">
                  <c:v>460560.16</c:v>
                </c:pt>
                <c:pt idx="46066">
                  <c:v>460570.13</c:v>
                </c:pt>
                <c:pt idx="46067">
                  <c:v>460580.19</c:v>
                </c:pt>
                <c:pt idx="46068">
                  <c:v>460590.19</c:v>
                </c:pt>
                <c:pt idx="46069">
                  <c:v>460600.16</c:v>
                </c:pt>
                <c:pt idx="46070">
                  <c:v>460610.19</c:v>
                </c:pt>
                <c:pt idx="46071">
                  <c:v>460620.19</c:v>
                </c:pt>
                <c:pt idx="46072">
                  <c:v>460630.16</c:v>
                </c:pt>
                <c:pt idx="46073">
                  <c:v>460640.13</c:v>
                </c:pt>
                <c:pt idx="46074">
                  <c:v>460650.19</c:v>
                </c:pt>
                <c:pt idx="46075">
                  <c:v>460660.16</c:v>
                </c:pt>
                <c:pt idx="46076">
                  <c:v>460670.13</c:v>
                </c:pt>
                <c:pt idx="46077">
                  <c:v>460680.13</c:v>
                </c:pt>
                <c:pt idx="46078">
                  <c:v>460690.16</c:v>
                </c:pt>
                <c:pt idx="46079">
                  <c:v>460700.13</c:v>
                </c:pt>
                <c:pt idx="46080">
                  <c:v>460710.13</c:v>
                </c:pt>
                <c:pt idx="46081">
                  <c:v>460720.16</c:v>
                </c:pt>
                <c:pt idx="46082">
                  <c:v>460730.13</c:v>
                </c:pt>
                <c:pt idx="46083">
                  <c:v>460740.13</c:v>
                </c:pt>
                <c:pt idx="46084">
                  <c:v>460750.13</c:v>
                </c:pt>
                <c:pt idx="46085">
                  <c:v>460760.16</c:v>
                </c:pt>
                <c:pt idx="46086">
                  <c:v>460770.13</c:v>
                </c:pt>
                <c:pt idx="46087">
                  <c:v>460780.13</c:v>
                </c:pt>
                <c:pt idx="46088">
                  <c:v>460790.09</c:v>
                </c:pt>
                <c:pt idx="46089">
                  <c:v>460800.13</c:v>
                </c:pt>
                <c:pt idx="46090">
                  <c:v>460810.13</c:v>
                </c:pt>
                <c:pt idx="46091">
                  <c:v>460820.13</c:v>
                </c:pt>
                <c:pt idx="46092">
                  <c:v>460830.13</c:v>
                </c:pt>
                <c:pt idx="46093">
                  <c:v>460840.13</c:v>
                </c:pt>
                <c:pt idx="46094">
                  <c:v>460850.13</c:v>
                </c:pt>
                <c:pt idx="46095">
                  <c:v>460860.09</c:v>
                </c:pt>
                <c:pt idx="46096">
                  <c:v>460870.13</c:v>
                </c:pt>
                <c:pt idx="46097">
                  <c:v>460880.13</c:v>
                </c:pt>
                <c:pt idx="46098">
                  <c:v>460890.09</c:v>
                </c:pt>
                <c:pt idx="46099">
                  <c:v>460900.06</c:v>
                </c:pt>
                <c:pt idx="46100">
                  <c:v>460910.13</c:v>
                </c:pt>
                <c:pt idx="46101">
                  <c:v>460920.09</c:v>
                </c:pt>
                <c:pt idx="46102">
                  <c:v>460930.06</c:v>
                </c:pt>
                <c:pt idx="46103">
                  <c:v>460940.13</c:v>
                </c:pt>
                <c:pt idx="46104">
                  <c:v>460950.09</c:v>
                </c:pt>
                <c:pt idx="46105">
                  <c:v>460960.06</c:v>
                </c:pt>
                <c:pt idx="46106">
                  <c:v>460970.06</c:v>
                </c:pt>
                <c:pt idx="46107">
                  <c:v>460980.13</c:v>
                </c:pt>
                <c:pt idx="46108">
                  <c:v>460990.09</c:v>
                </c:pt>
                <c:pt idx="46109">
                  <c:v>461000.06</c:v>
                </c:pt>
                <c:pt idx="46110">
                  <c:v>461010.13</c:v>
                </c:pt>
                <c:pt idx="46111">
                  <c:v>461020.09</c:v>
                </c:pt>
                <c:pt idx="46112">
                  <c:v>461030.06</c:v>
                </c:pt>
                <c:pt idx="46113">
                  <c:v>461040.06</c:v>
                </c:pt>
                <c:pt idx="46114">
                  <c:v>461050.09</c:v>
                </c:pt>
                <c:pt idx="46115">
                  <c:v>461060.06</c:v>
                </c:pt>
                <c:pt idx="46116">
                  <c:v>461070.06</c:v>
                </c:pt>
                <c:pt idx="46117">
                  <c:v>461080.06</c:v>
                </c:pt>
                <c:pt idx="46118">
                  <c:v>461090.06</c:v>
                </c:pt>
                <c:pt idx="46119">
                  <c:v>461100.06</c:v>
                </c:pt>
                <c:pt idx="46120">
                  <c:v>461110.06</c:v>
                </c:pt>
                <c:pt idx="46121">
                  <c:v>461120.06</c:v>
                </c:pt>
                <c:pt idx="46122">
                  <c:v>461130.06</c:v>
                </c:pt>
                <c:pt idx="46123">
                  <c:v>461140.06</c:v>
                </c:pt>
                <c:pt idx="46124">
                  <c:v>461150.03</c:v>
                </c:pt>
                <c:pt idx="46125">
                  <c:v>461160.06</c:v>
                </c:pt>
                <c:pt idx="46126">
                  <c:v>461170.06</c:v>
                </c:pt>
                <c:pt idx="46127">
                  <c:v>461180.06</c:v>
                </c:pt>
                <c:pt idx="46128">
                  <c:v>461190.06</c:v>
                </c:pt>
                <c:pt idx="46129">
                  <c:v>461200.06</c:v>
                </c:pt>
                <c:pt idx="46130">
                  <c:v>461210.06</c:v>
                </c:pt>
                <c:pt idx="46131">
                  <c:v>461220.03</c:v>
                </c:pt>
                <c:pt idx="46132">
                  <c:v>461230.06</c:v>
                </c:pt>
                <c:pt idx="46133">
                  <c:v>461240.06</c:v>
                </c:pt>
                <c:pt idx="46134">
                  <c:v>461250.03</c:v>
                </c:pt>
                <c:pt idx="46135">
                  <c:v>461260</c:v>
                </c:pt>
                <c:pt idx="46136">
                  <c:v>461270.06</c:v>
                </c:pt>
                <c:pt idx="46137">
                  <c:v>461280.03</c:v>
                </c:pt>
                <c:pt idx="46138">
                  <c:v>461290</c:v>
                </c:pt>
                <c:pt idx="46139">
                  <c:v>461300.06</c:v>
                </c:pt>
                <c:pt idx="46140">
                  <c:v>461310.03</c:v>
                </c:pt>
                <c:pt idx="46141">
                  <c:v>461320</c:v>
                </c:pt>
                <c:pt idx="46142">
                  <c:v>461330</c:v>
                </c:pt>
                <c:pt idx="46143">
                  <c:v>461340.06</c:v>
                </c:pt>
                <c:pt idx="46144">
                  <c:v>461350.03</c:v>
                </c:pt>
                <c:pt idx="46145">
                  <c:v>461360</c:v>
                </c:pt>
                <c:pt idx="46146">
                  <c:v>461370</c:v>
                </c:pt>
                <c:pt idx="46147">
                  <c:v>461380.03</c:v>
                </c:pt>
                <c:pt idx="46148">
                  <c:v>461390</c:v>
                </c:pt>
                <c:pt idx="46149">
                  <c:v>461400</c:v>
                </c:pt>
                <c:pt idx="46150">
                  <c:v>461410.03</c:v>
                </c:pt>
                <c:pt idx="46151">
                  <c:v>461420</c:v>
                </c:pt>
                <c:pt idx="46152">
                  <c:v>461430</c:v>
                </c:pt>
                <c:pt idx="46153">
                  <c:v>461440</c:v>
                </c:pt>
                <c:pt idx="46154">
                  <c:v>461450</c:v>
                </c:pt>
                <c:pt idx="46155">
                  <c:v>461460</c:v>
                </c:pt>
                <c:pt idx="46156">
                  <c:v>461470</c:v>
                </c:pt>
                <c:pt idx="46157">
                  <c:v>461479.97</c:v>
                </c:pt>
                <c:pt idx="46158">
                  <c:v>461490</c:v>
                </c:pt>
                <c:pt idx="46159">
                  <c:v>461500</c:v>
                </c:pt>
                <c:pt idx="46160">
                  <c:v>461509.97</c:v>
                </c:pt>
                <c:pt idx="46161">
                  <c:v>461520</c:v>
                </c:pt>
                <c:pt idx="46162">
                  <c:v>461530</c:v>
                </c:pt>
                <c:pt idx="46163">
                  <c:v>461539.97</c:v>
                </c:pt>
                <c:pt idx="46164">
                  <c:v>461549.94</c:v>
                </c:pt>
                <c:pt idx="46165">
                  <c:v>461560</c:v>
                </c:pt>
                <c:pt idx="46166">
                  <c:v>461570</c:v>
                </c:pt>
                <c:pt idx="46167">
                  <c:v>461579.97</c:v>
                </c:pt>
                <c:pt idx="46168">
                  <c:v>461590</c:v>
                </c:pt>
                <c:pt idx="46169">
                  <c:v>461600</c:v>
                </c:pt>
                <c:pt idx="46170">
                  <c:v>461609.97</c:v>
                </c:pt>
                <c:pt idx="46171">
                  <c:v>461619.94</c:v>
                </c:pt>
                <c:pt idx="46172">
                  <c:v>461630</c:v>
                </c:pt>
                <c:pt idx="46173">
                  <c:v>461639.97</c:v>
                </c:pt>
                <c:pt idx="46174">
                  <c:v>461649.94</c:v>
                </c:pt>
                <c:pt idx="46175">
                  <c:v>461660</c:v>
                </c:pt>
                <c:pt idx="46176">
                  <c:v>461669.97</c:v>
                </c:pt>
                <c:pt idx="46177">
                  <c:v>461679.94</c:v>
                </c:pt>
                <c:pt idx="46178">
                  <c:v>461689.94</c:v>
                </c:pt>
                <c:pt idx="46179">
                  <c:v>461699.97</c:v>
                </c:pt>
                <c:pt idx="46180">
                  <c:v>461709.94</c:v>
                </c:pt>
                <c:pt idx="46181">
                  <c:v>461719.94</c:v>
                </c:pt>
                <c:pt idx="46182">
                  <c:v>461729.94</c:v>
                </c:pt>
                <c:pt idx="46183">
                  <c:v>461739.97</c:v>
                </c:pt>
                <c:pt idx="46184">
                  <c:v>461749.94</c:v>
                </c:pt>
                <c:pt idx="46185">
                  <c:v>461759.94</c:v>
                </c:pt>
                <c:pt idx="46186">
                  <c:v>461769.97</c:v>
                </c:pt>
                <c:pt idx="46187">
                  <c:v>461779.94</c:v>
                </c:pt>
                <c:pt idx="46188">
                  <c:v>461789.94</c:v>
                </c:pt>
                <c:pt idx="46189">
                  <c:v>461799.94</c:v>
                </c:pt>
                <c:pt idx="46190">
                  <c:v>461809.94</c:v>
                </c:pt>
                <c:pt idx="46191">
                  <c:v>461819.94</c:v>
                </c:pt>
                <c:pt idx="46192">
                  <c:v>461829.94</c:v>
                </c:pt>
                <c:pt idx="46193">
                  <c:v>461839.91</c:v>
                </c:pt>
                <c:pt idx="46194">
                  <c:v>461849.94</c:v>
                </c:pt>
                <c:pt idx="46195">
                  <c:v>461859.94</c:v>
                </c:pt>
                <c:pt idx="46196">
                  <c:v>461869.91</c:v>
                </c:pt>
                <c:pt idx="46197">
                  <c:v>461879.94</c:v>
                </c:pt>
                <c:pt idx="46198">
                  <c:v>461889.94</c:v>
                </c:pt>
                <c:pt idx="46199">
                  <c:v>461899.91</c:v>
                </c:pt>
                <c:pt idx="46200">
                  <c:v>461909.88</c:v>
                </c:pt>
                <c:pt idx="46201">
                  <c:v>461919.94</c:v>
                </c:pt>
                <c:pt idx="46202">
                  <c:v>461929.94</c:v>
                </c:pt>
                <c:pt idx="46203">
                  <c:v>461939.91</c:v>
                </c:pt>
                <c:pt idx="46204">
                  <c:v>461949.88</c:v>
                </c:pt>
                <c:pt idx="46205">
                  <c:v>461959.94</c:v>
                </c:pt>
                <c:pt idx="46206">
                  <c:v>461969.91</c:v>
                </c:pt>
                <c:pt idx="46207">
                  <c:v>461979.88</c:v>
                </c:pt>
                <c:pt idx="46208">
                  <c:v>461989.94</c:v>
                </c:pt>
                <c:pt idx="46209">
                  <c:v>461999.91</c:v>
                </c:pt>
                <c:pt idx="46210">
                  <c:v>462009.88</c:v>
                </c:pt>
                <c:pt idx="46211">
                  <c:v>462019.88</c:v>
                </c:pt>
                <c:pt idx="46212">
                  <c:v>462029.91</c:v>
                </c:pt>
                <c:pt idx="46213">
                  <c:v>462039.88</c:v>
                </c:pt>
                <c:pt idx="46214">
                  <c:v>462049.88</c:v>
                </c:pt>
                <c:pt idx="46215">
                  <c:v>462059.88</c:v>
                </c:pt>
                <c:pt idx="46216">
                  <c:v>462069.88</c:v>
                </c:pt>
                <c:pt idx="46217">
                  <c:v>462079.88</c:v>
                </c:pt>
                <c:pt idx="46218">
                  <c:v>462089.88</c:v>
                </c:pt>
                <c:pt idx="46219">
                  <c:v>462099.91</c:v>
                </c:pt>
                <c:pt idx="46220">
                  <c:v>462109.88</c:v>
                </c:pt>
                <c:pt idx="46221">
                  <c:v>462119.88</c:v>
                </c:pt>
                <c:pt idx="46222">
                  <c:v>462129.84</c:v>
                </c:pt>
                <c:pt idx="46223">
                  <c:v>462139.88</c:v>
                </c:pt>
                <c:pt idx="46224">
                  <c:v>462149.88</c:v>
                </c:pt>
                <c:pt idx="46225">
                  <c:v>462159.88</c:v>
                </c:pt>
                <c:pt idx="46226">
                  <c:v>462169.88</c:v>
                </c:pt>
                <c:pt idx="46227">
                  <c:v>462179.88</c:v>
                </c:pt>
                <c:pt idx="46228">
                  <c:v>462189.88</c:v>
                </c:pt>
                <c:pt idx="46229">
                  <c:v>462199.84</c:v>
                </c:pt>
                <c:pt idx="46230">
                  <c:v>462209.88</c:v>
                </c:pt>
                <c:pt idx="46231">
                  <c:v>462219.88</c:v>
                </c:pt>
                <c:pt idx="46232">
                  <c:v>462229.84</c:v>
                </c:pt>
                <c:pt idx="46233">
                  <c:v>462239.88</c:v>
                </c:pt>
                <c:pt idx="46234">
                  <c:v>462249.88</c:v>
                </c:pt>
                <c:pt idx="46235">
                  <c:v>462259.84</c:v>
                </c:pt>
                <c:pt idx="46236">
                  <c:v>462269.81</c:v>
                </c:pt>
                <c:pt idx="46237">
                  <c:v>462279.88</c:v>
                </c:pt>
                <c:pt idx="46238">
                  <c:v>462289.84</c:v>
                </c:pt>
                <c:pt idx="46239">
                  <c:v>462299.81</c:v>
                </c:pt>
                <c:pt idx="46240">
                  <c:v>462309.81</c:v>
                </c:pt>
                <c:pt idx="46241">
                  <c:v>462319.88</c:v>
                </c:pt>
                <c:pt idx="46242">
                  <c:v>462329.84</c:v>
                </c:pt>
                <c:pt idx="46243">
                  <c:v>462339.81</c:v>
                </c:pt>
                <c:pt idx="46244">
                  <c:v>462349.88</c:v>
                </c:pt>
                <c:pt idx="46245">
                  <c:v>462359.84</c:v>
                </c:pt>
                <c:pt idx="46246">
                  <c:v>462369.81</c:v>
                </c:pt>
                <c:pt idx="46247">
                  <c:v>462379.81</c:v>
                </c:pt>
                <c:pt idx="46248">
                  <c:v>462389.84</c:v>
                </c:pt>
                <c:pt idx="46249">
                  <c:v>462399.81</c:v>
                </c:pt>
                <c:pt idx="46250">
                  <c:v>462409.81</c:v>
                </c:pt>
                <c:pt idx="46251">
                  <c:v>462419.81</c:v>
                </c:pt>
                <c:pt idx="46252">
                  <c:v>462429.81</c:v>
                </c:pt>
                <c:pt idx="46253">
                  <c:v>462439.81</c:v>
                </c:pt>
                <c:pt idx="46254">
                  <c:v>462449.81</c:v>
                </c:pt>
                <c:pt idx="46255">
                  <c:v>462459.81</c:v>
                </c:pt>
                <c:pt idx="46256">
                  <c:v>462469.81</c:v>
                </c:pt>
                <c:pt idx="46257">
                  <c:v>462479.81</c:v>
                </c:pt>
                <c:pt idx="46258">
                  <c:v>462489.78</c:v>
                </c:pt>
                <c:pt idx="46259">
                  <c:v>462499.81</c:v>
                </c:pt>
                <c:pt idx="46260">
                  <c:v>462509.81</c:v>
                </c:pt>
                <c:pt idx="46261">
                  <c:v>462519.81</c:v>
                </c:pt>
                <c:pt idx="46262">
                  <c:v>462529.78</c:v>
                </c:pt>
                <c:pt idx="46263">
                  <c:v>462539.81</c:v>
                </c:pt>
                <c:pt idx="46264">
                  <c:v>462549.81</c:v>
                </c:pt>
                <c:pt idx="46265">
                  <c:v>462559.78</c:v>
                </c:pt>
                <c:pt idx="46266">
                  <c:v>462569.81</c:v>
                </c:pt>
                <c:pt idx="46267">
                  <c:v>462579.81</c:v>
                </c:pt>
                <c:pt idx="46268">
                  <c:v>462589.78</c:v>
                </c:pt>
                <c:pt idx="46269">
                  <c:v>462599.75</c:v>
                </c:pt>
                <c:pt idx="46270">
                  <c:v>462609.81</c:v>
                </c:pt>
                <c:pt idx="46271">
                  <c:v>462619.78</c:v>
                </c:pt>
                <c:pt idx="46272">
                  <c:v>462629.75</c:v>
                </c:pt>
                <c:pt idx="46273">
                  <c:v>462639.75</c:v>
                </c:pt>
                <c:pt idx="46274">
                  <c:v>462649.78</c:v>
                </c:pt>
                <c:pt idx="46275">
                  <c:v>462659.75</c:v>
                </c:pt>
                <c:pt idx="46276">
                  <c:v>462669.75</c:v>
                </c:pt>
                <c:pt idx="46277">
                  <c:v>462679.81</c:v>
                </c:pt>
                <c:pt idx="46278">
                  <c:v>462689.78</c:v>
                </c:pt>
                <c:pt idx="46279">
                  <c:v>462699.75</c:v>
                </c:pt>
                <c:pt idx="46280">
                  <c:v>462709.75</c:v>
                </c:pt>
                <c:pt idx="46281">
                  <c:v>462719.78</c:v>
                </c:pt>
                <c:pt idx="46282">
                  <c:v>462729.75</c:v>
                </c:pt>
                <c:pt idx="46283">
                  <c:v>462739.75</c:v>
                </c:pt>
                <c:pt idx="46284">
                  <c:v>462749.78</c:v>
                </c:pt>
                <c:pt idx="46285">
                  <c:v>462759.75</c:v>
                </c:pt>
                <c:pt idx="46286">
                  <c:v>462769.75</c:v>
                </c:pt>
                <c:pt idx="46287">
                  <c:v>462779.75</c:v>
                </c:pt>
                <c:pt idx="46288">
                  <c:v>462789.75</c:v>
                </c:pt>
                <c:pt idx="46289">
                  <c:v>462799.75</c:v>
                </c:pt>
                <c:pt idx="46290">
                  <c:v>462809.75</c:v>
                </c:pt>
                <c:pt idx="46291">
                  <c:v>462819.75</c:v>
                </c:pt>
                <c:pt idx="46292">
                  <c:v>462829.75</c:v>
                </c:pt>
                <c:pt idx="46293">
                  <c:v>462839.75</c:v>
                </c:pt>
                <c:pt idx="46294">
                  <c:v>462849.72</c:v>
                </c:pt>
                <c:pt idx="46295">
                  <c:v>462859.75</c:v>
                </c:pt>
                <c:pt idx="46296">
                  <c:v>462869.75</c:v>
                </c:pt>
                <c:pt idx="46297">
                  <c:v>462879.72</c:v>
                </c:pt>
                <c:pt idx="46298">
                  <c:v>462889.69</c:v>
                </c:pt>
                <c:pt idx="46299">
                  <c:v>462899.75</c:v>
                </c:pt>
                <c:pt idx="46300">
                  <c:v>462909.75</c:v>
                </c:pt>
                <c:pt idx="46301">
                  <c:v>462919.72</c:v>
                </c:pt>
                <c:pt idx="46302">
                  <c:v>462929.75</c:v>
                </c:pt>
                <c:pt idx="46303">
                  <c:v>462939.75</c:v>
                </c:pt>
                <c:pt idx="46304">
                  <c:v>462949.72</c:v>
                </c:pt>
                <c:pt idx="46305">
                  <c:v>462959.69</c:v>
                </c:pt>
                <c:pt idx="46306">
                  <c:v>462969.75</c:v>
                </c:pt>
                <c:pt idx="46307">
                  <c:v>462979.72</c:v>
                </c:pt>
                <c:pt idx="46308">
                  <c:v>462989.69</c:v>
                </c:pt>
                <c:pt idx="46309">
                  <c:v>462999.69</c:v>
                </c:pt>
                <c:pt idx="46310">
                  <c:v>463009.72</c:v>
                </c:pt>
                <c:pt idx="46311">
                  <c:v>463019.69</c:v>
                </c:pt>
                <c:pt idx="46312">
                  <c:v>463029.69</c:v>
                </c:pt>
                <c:pt idx="46313">
                  <c:v>463039.72</c:v>
                </c:pt>
                <c:pt idx="46314">
                  <c:v>463049.69</c:v>
                </c:pt>
                <c:pt idx="46315">
                  <c:v>463059.69</c:v>
                </c:pt>
                <c:pt idx="46316">
                  <c:v>463069.69</c:v>
                </c:pt>
                <c:pt idx="46317">
                  <c:v>463079.72</c:v>
                </c:pt>
                <c:pt idx="46318">
                  <c:v>463089.69</c:v>
                </c:pt>
                <c:pt idx="46319">
                  <c:v>463099.69</c:v>
                </c:pt>
                <c:pt idx="46320">
                  <c:v>463109.69</c:v>
                </c:pt>
                <c:pt idx="46321">
                  <c:v>463119.69</c:v>
                </c:pt>
                <c:pt idx="46322">
                  <c:v>463129.69</c:v>
                </c:pt>
                <c:pt idx="46323">
                  <c:v>463139.69</c:v>
                </c:pt>
                <c:pt idx="46324">
                  <c:v>463149.69</c:v>
                </c:pt>
                <c:pt idx="46325">
                  <c:v>463159.69</c:v>
                </c:pt>
                <c:pt idx="46326">
                  <c:v>463169.69</c:v>
                </c:pt>
                <c:pt idx="46327">
                  <c:v>463179.66</c:v>
                </c:pt>
                <c:pt idx="46328">
                  <c:v>463189.69</c:v>
                </c:pt>
                <c:pt idx="46329">
                  <c:v>463199.69</c:v>
                </c:pt>
                <c:pt idx="46330">
                  <c:v>463209.66</c:v>
                </c:pt>
                <c:pt idx="46331">
                  <c:v>463219.69</c:v>
                </c:pt>
                <c:pt idx="46332">
                  <c:v>463229.69</c:v>
                </c:pt>
                <c:pt idx="46333">
                  <c:v>463239.66</c:v>
                </c:pt>
                <c:pt idx="46334">
                  <c:v>463249.63</c:v>
                </c:pt>
                <c:pt idx="46335">
                  <c:v>463259.69</c:v>
                </c:pt>
                <c:pt idx="46336">
                  <c:v>463269.69</c:v>
                </c:pt>
                <c:pt idx="46337">
                  <c:v>463279.66</c:v>
                </c:pt>
                <c:pt idx="46338">
                  <c:v>463289.63</c:v>
                </c:pt>
                <c:pt idx="46339">
                  <c:v>463299.69</c:v>
                </c:pt>
                <c:pt idx="46340">
                  <c:v>463309.66</c:v>
                </c:pt>
                <c:pt idx="46341">
                  <c:v>463319.63</c:v>
                </c:pt>
                <c:pt idx="46342">
                  <c:v>463329.69</c:v>
                </c:pt>
                <c:pt idx="46343">
                  <c:v>463339.66</c:v>
                </c:pt>
                <c:pt idx="46344">
                  <c:v>463349.63</c:v>
                </c:pt>
                <c:pt idx="46345">
                  <c:v>463359.63</c:v>
                </c:pt>
                <c:pt idx="46346">
                  <c:v>463369.66</c:v>
                </c:pt>
                <c:pt idx="46347">
                  <c:v>463379.63</c:v>
                </c:pt>
                <c:pt idx="46348">
                  <c:v>463389.63</c:v>
                </c:pt>
                <c:pt idx="46349">
                  <c:v>463399.66</c:v>
                </c:pt>
                <c:pt idx="46350">
                  <c:v>463409.63</c:v>
                </c:pt>
                <c:pt idx="46351">
                  <c:v>463419.63</c:v>
                </c:pt>
                <c:pt idx="46352">
                  <c:v>463429.63</c:v>
                </c:pt>
                <c:pt idx="46353">
                  <c:v>463439.66</c:v>
                </c:pt>
                <c:pt idx="46354">
                  <c:v>463449.63</c:v>
                </c:pt>
                <c:pt idx="46355">
                  <c:v>463459.63</c:v>
                </c:pt>
                <c:pt idx="46356">
                  <c:v>463469.59</c:v>
                </c:pt>
                <c:pt idx="46357">
                  <c:v>463479.63</c:v>
                </c:pt>
                <c:pt idx="46358">
                  <c:v>463489.63</c:v>
                </c:pt>
                <c:pt idx="46359">
                  <c:v>463499.63</c:v>
                </c:pt>
                <c:pt idx="46360">
                  <c:v>463509.63</c:v>
                </c:pt>
                <c:pt idx="46361">
                  <c:v>463519.63</c:v>
                </c:pt>
                <c:pt idx="46362">
                  <c:v>463529.63</c:v>
                </c:pt>
                <c:pt idx="46363">
                  <c:v>463539.59</c:v>
                </c:pt>
                <c:pt idx="46364">
                  <c:v>463549.63</c:v>
                </c:pt>
                <c:pt idx="46365">
                  <c:v>463559.63</c:v>
                </c:pt>
                <c:pt idx="46366">
                  <c:v>463569.59</c:v>
                </c:pt>
                <c:pt idx="46367">
                  <c:v>463579.56</c:v>
                </c:pt>
                <c:pt idx="46368">
                  <c:v>463589.63</c:v>
                </c:pt>
                <c:pt idx="46369">
                  <c:v>463599.59</c:v>
                </c:pt>
                <c:pt idx="46370">
                  <c:v>463609.56</c:v>
                </c:pt>
                <c:pt idx="46371">
                  <c:v>463619.63</c:v>
                </c:pt>
                <c:pt idx="46372">
                  <c:v>463629.59</c:v>
                </c:pt>
                <c:pt idx="46373">
                  <c:v>463639.56</c:v>
                </c:pt>
                <c:pt idx="46374">
                  <c:v>463649.56</c:v>
                </c:pt>
                <c:pt idx="46375">
                  <c:v>463659.63</c:v>
                </c:pt>
                <c:pt idx="46376">
                  <c:v>463669.59</c:v>
                </c:pt>
                <c:pt idx="46377">
                  <c:v>463679.56</c:v>
                </c:pt>
                <c:pt idx="46378">
                  <c:v>463689.56</c:v>
                </c:pt>
                <c:pt idx="46379">
                  <c:v>463699.59</c:v>
                </c:pt>
                <c:pt idx="46380">
                  <c:v>463709.56</c:v>
                </c:pt>
                <c:pt idx="46381">
                  <c:v>463719.56</c:v>
                </c:pt>
                <c:pt idx="46382">
                  <c:v>463729.59</c:v>
                </c:pt>
                <c:pt idx="46383">
                  <c:v>463739.56</c:v>
                </c:pt>
                <c:pt idx="46384">
                  <c:v>463749.56</c:v>
                </c:pt>
                <c:pt idx="46385">
                  <c:v>463759.56</c:v>
                </c:pt>
                <c:pt idx="46386">
                  <c:v>463769.56</c:v>
                </c:pt>
                <c:pt idx="46387">
                  <c:v>463779.56</c:v>
                </c:pt>
                <c:pt idx="46388">
                  <c:v>463789.56</c:v>
                </c:pt>
                <c:pt idx="46389">
                  <c:v>463799.56</c:v>
                </c:pt>
                <c:pt idx="46390">
                  <c:v>463809.56</c:v>
                </c:pt>
                <c:pt idx="46391">
                  <c:v>463819.56</c:v>
                </c:pt>
                <c:pt idx="46392">
                  <c:v>463829.53</c:v>
                </c:pt>
                <c:pt idx="46393">
                  <c:v>463839.56</c:v>
                </c:pt>
                <c:pt idx="46394">
                  <c:v>463849.56</c:v>
                </c:pt>
                <c:pt idx="46395">
                  <c:v>463859.56</c:v>
                </c:pt>
                <c:pt idx="46396">
                  <c:v>463869.56</c:v>
                </c:pt>
                <c:pt idx="46397">
                  <c:v>463879.56</c:v>
                </c:pt>
                <c:pt idx="46398">
                  <c:v>463889.56</c:v>
                </c:pt>
                <c:pt idx="46399">
                  <c:v>463899.53</c:v>
                </c:pt>
                <c:pt idx="46400">
                  <c:v>463909.56</c:v>
                </c:pt>
                <c:pt idx="46401">
                  <c:v>463919.56</c:v>
                </c:pt>
                <c:pt idx="46402">
                  <c:v>463929.53</c:v>
                </c:pt>
                <c:pt idx="46403">
                  <c:v>463939.5</c:v>
                </c:pt>
                <c:pt idx="46404">
                  <c:v>463949.56</c:v>
                </c:pt>
                <c:pt idx="46405">
                  <c:v>463959.53</c:v>
                </c:pt>
                <c:pt idx="46406">
                  <c:v>463969.5</c:v>
                </c:pt>
                <c:pt idx="46407">
                  <c:v>463979.56</c:v>
                </c:pt>
                <c:pt idx="46408">
                  <c:v>463989.53</c:v>
                </c:pt>
                <c:pt idx="46409">
                  <c:v>463999.5</c:v>
                </c:pt>
                <c:pt idx="46410">
                  <c:v>464009.5</c:v>
                </c:pt>
                <c:pt idx="46411">
                  <c:v>464019.56</c:v>
                </c:pt>
                <c:pt idx="46412">
                  <c:v>464029.53</c:v>
                </c:pt>
                <c:pt idx="46413">
                  <c:v>464039.5</c:v>
                </c:pt>
                <c:pt idx="46414">
                  <c:v>464049.5</c:v>
                </c:pt>
                <c:pt idx="46415">
                  <c:v>464059.53</c:v>
                </c:pt>
                <c:pt idx="46416">
                  <c:v>464069.5</c:v>
                </c:pt>
                <c:pt idx="46417">
                  <c:v>464079.5</c:v>
                </c:pt>
                <c:pt idx="46418">
                  <c:v>464089.53</c:v>
                </c:pt>
                <c:pt idx="46419">
                  <c:v>464099.5</c:v>
                </c:pt>
                <c:pt idx="46420">
                  <c:v>464109.5</c:v>
                </c:pt>
                <c:pt idx="46421">
                  <c:v>464119.5</c:v>
                </c:pt>
                <c:pt idx="46422">
                  <c:v>464129.5</c:v>
                </c:pt>
                <c:pt idx="46423">
                  <c:v>464139.5</c:v>
                </c:pt>
                <c:pt idx="46424">
                  <c:v>464149.5</c:v>
                </c:pt>
                <c:pt idx="46425">
                  <c:v>464159.47</c:v>
                </c:pt>
                <c:pt idx="46426">
                  <c:v>464169.5</c:v>
                </c:pt>
                <c:pt idx="46427">
                  <c:v>464179.5</c:v>
                </c:pt>
                <c:pt idx="46428">
                  <c:v>464189.47</c:v>
                </c:pt>
                <c:pt idx="46429">
                  <c:v>464199.5</c:v>
                </c:pt>
                <c:pt idx="46430">
                  <c:v>464209.5</c:v>
                </c:pt>
                <c:pt idx="46431">
                  <c:v>464219.5</c:v>
                </c:pt>
                <c:pt idx="46432">
                  <c:v>464229.44</c:v>
                </c:pt>
                <c:pt idx="46433">
                  <c:v>464239.5</c:v>
                </c:pt>
                <c:pt idx="46434">
                  <c:v>464249.5</c:v>
                </c:pt>
                <c:pt idx="46435">
                  <c:v>464259.47</c:v>
                </c:pt>
                <c:pt idx="46436">
                  <c:v>464269.44</c:v>
                </c:pt>
                <c:pt idx="46437">
                  <c:v>464279.5</c:v>
                </c:pt>
                <c:pt idx="46438">
                  <c:v>464289.47</c:v>
                </c:pt>
                <c:pt idx="46439">
                  <c:v>464299.44</c:v>
                </c:pt>
                <c:pt idx="46440">
                  <c:v>464309.5</c:v>
                </c:pt>
                <c:pt idx="46441">
                  <c:v>464319.47</c:v>
                </c:pt>
                <c:pt idx="46442">
                  <c:v>464329.44</c:v>
                </c:pt>
                <c:pt idx="46443">
                  <c:v>464339.44</c:v>
                </c:pt>
                <c:pt idx="46444">
                  <c:v>464349.47</c:v>
                </c:pt>
                <c:pt idx="46445">
                  <c:v>464359.44</c:v>
                </c:pt>
                <c:pt idx="46446">
                  <c:v>464369.44</c:v>
                </c:pt>
                <c:pt idx="46447">
                  <c:v>464379.5</c:v>
                </c:pt>
                <c:pt idx="46448">
                  <c:v>464389.44</c:v>
                </c:pt>
                <c:pt idx="46449">
                  <c:v>464399.44</c:v>
                </c:pt>
                <c:pt idx="46450">
                  <c:v>464409.44</c:v>
                </c:pt>
                <c:pt idx="46451">
                  <c:v>464419.47</c:v>
                </c:pt>
                <c:pt idx="46452">
                  <c:v>464429.44</c:v>
                </c:pt>
                <c:pt idx="46453">
                  <c:v>464439.44</c:v>
                </c:pt>
                <c:pt idx="46454">
                  <c:v>464449.47</c:v>
                </c:pt>
                <c:pt idx="46455">
                  <c:v>464459.44</c:v>
                </c:pt>
                <c:pt idx="46456">
                  <c:v>464469.44</c:v>
                </c:pt>
                <c:pt idx="46457">
                  <c:v>464479.44</c:v>
                </c:pt>
                <c:pt idx="46458">
                  <c:v>464489.44</c:v>
                </c:pt>
                <c:pt idx="46459">
                  <c:v>464499.44</c:v>
                </c:pt>
                <c:pt idx="46460">
                  <c:v>464509.44</c:v>
                </c:pt>
                <c:pt idx="46461">
                  <c:v>464519.41</c:v>
                </c:pt>
                <c:pt idx="46462">
                  <c:v>464529.44</c:v>
                </c:pt>
                <c:pt idx="46463">
                  <c:v>464539.44</c:v>
                </c:pt>
                <c:pt idx="46464">
                  <c:v>464549.41</c:v>
                </c:pt>
                <c:pt idx="46465">
                  <c:v>464559.44</c:v>
                </c:pt>
                <c:pt idx="46466">
                  <c:v>464569.44</c:v>
                </c:pt>
                <c:pt idx="46467">
                  <c:v>464579.41</c:v>
                </c:pt>
                <c:pt idx="46468">
                  <c:v>464589.38</c:v>
                </c:pt>
                <c:pt idx="46469">
                  <c:v>464599.44</c:v>
                </c:pt>
                <c:pt idx="46470">
                  <c:v>464609.44</c:v>
                </c:pt>
                <c:pt idx="46471">
                  <c:v>464619.41</c:v>
                </c:pt>
                <c:pt idx="46472">
                  <c:v>464629.38</c:v>
                </c:pt>
                <c:pt idx="46473">
                  <c:v>464639.44</c:v>
                </c:pt>
                <c:pt idx="46474">
                  <c:v>464649.41</c:v>
                </c:pt>
                <c:pt idx="46475">
                  <c:v>464659.38</c:v>
                </c:pt>
                <c:pt idx="46476">
                  <c:v>464669.44</c:v>
                </c:pt>
                <c:pt idx="46477">
                  <c:v>464679.41</c:v>
                </c:pt>
                <c:pt idx="46478">
                  <c:v>464689.38</c:v>
                </c:pt>
                <c:pt idx="46479">
                  <c:v>464699.38</c:v>
                </c:pt>
                <c:pt idx="46480">
                  <c:v>464709.41</c:v>
                </c:pt>
                <c:pt idx="46481">
                  <c:v>464719.38</c:v>
                </c:pt>
                <c:pt idx="46482">
                  <c:v>464729.38</c:v>
                </c:pt>
                <c:pt idx="46483">
                  <c:v>464739.38</c:v>
                </c:pt>
                <c:pt idx="46484">
                  <c:v>464749.38</c:v>
                </c:pt>
                <c:pt idx="46485">
                  <c:v>464759.38</c:v>
                </c:pt>
                <c:pt idx="46486">
                  <c:v>464769.38</c:v>
                </c:pt>
                <c:pt idx="46487">
                  <c:v>464779.41</c:v>
                </c:pt>
                <c:pt idx="46488">
                  <c:v>464789.38</c:v>
                </c:pt>
                <c:pt idx="46489">
                  <c:v>464799.38</c:v>
                </c:pt>
                <c:pt idx="46490">
                  <c:v>464809.38</c:v>
                </c:pt>
                <c:pt idx="46491">
                  <c:v>464819.38</c:v>
                </c:pt>
                <c:pt idx="46492">
                  <c:v>464829.38</c:v>
                </c:pt>
                <c:pt idx="46493">
                  <c:v>464839.38</c:v>
                </c:pt>
                <c:pt idx="46494">
                  <c:v>464849.34</c:v>
                </c:pt>
                <c:pt idx="46495">
                  <c:v>464859.38</c:v>
                </c:pt>
                <c:pt idx="46496">
                  <c:v>464869.38</c:v>
                </c:pt>
                <c:pt idx="46497">
                  <c:v>464879.34</c:v>
                </c:pt>
                <c:pt idx="46498">
                  <c:v>464889.38</c:v>
                </c:pt>
                <c:pt idx="46499">
                  <c:v>464899.38</c:v>
                </c:pt>
                <c:pt idx="46500">
                  <c:v>464909.34</c:v>
                </c:pt>
                <c:pt idx="46501">
                  <c:v>464919.31</c:v>
                </c:pt>
                <c:pt idx="46502">
                  <c:v>464929.38</c:v>
                </c:pt>
                <c:pt idx="46503">
                  <c:v>464939.34</c:v>
                </c:pt>
                <c:pt idx="46504">
                  <c:v>464949.31</c:v>
                </c:pt>
                <c:pt idx="46505">
                  <c:v>464959.38</c:v>
                </c:pt>
                <c:pt idx="46506">
                  <c:v>464969.38</c:v>
                </c:pt>
                <c:pt idx="46507">
                  <c:v>464979.31</c:v>
                </c:pt>
                <c:pt idx="46508">
                  <c:v>464989.31</c:v>
                </c:pt>
                <c:pt idx="46509">
                  <c:v>464999.38</c:v>
                </c:pt>
                <c:pt idx="46510">
                  <c:v>465009.34</c:v>
                </c:pt>
                <c:pt idx="46511">
                  <c:v>465019.31</c:v>
                </c:pt>
                <c:pt idx="46512">
                  <c:v>465029.38</c:v>
                </c:pt>
                <c:pt idx="46513">
                  <c:v>465039.34</c:v>
                </c:pt>
                <c:pt idx="46514">
                  <c:v>465049.31</c:v>
                </c:pt>
                <c:pt idx="46515">
                  <c:v>465059.31</c:v>
                </c:pt>
                <c:pt idx="46516">
                  <c:v>465069.34</c:v>
                </c:pt>
                <c:pt idx="46517">
                  <c:v>465079.31</c:v>
                </c:pt>
                <c:pt idx="46518">
                  <c:v>465089.31</c:v>
                </c:pt>
                <c:pt idx="46519">
                  <c:v>465099.31</c:v>
                </c:pt>
                <c:pt idx="46520">
                  <c:v>465109.31</c:v>
                </c:pt>
                <c:pt idx="46521">
                  <c:v>465119.31</c:v>
                </c:pt>
                <c:pt idx="46522">
                  <c:v>465129.31</c:v>
                </c:pt>
                <c:pt idx="46523">
                  <c:v>465139.31</c:v>
                </c:pt>
                <c:pt idx="46524">
                  <c:v>465149.31</c:v>
                </c:pt>
                <c:pt idx="46525">
                  <c:v>465159.31</c:v>
                </c:pt>
                <c:pt idx="46526">
                  <c:v>465169.28</c:v>
                </c:pt>
                <c:pt idx="46527">
                  <c:v>465179.31</c:v>
                </c:pt>
                <c:pt idx="46528">
                  <c:v>465189.31</c:v>
                </c:pt>
                <c:pt idx="46529">
                  <c:v>465199.31</c:v>
                </c:pt>
                <c:pt idx="46530">
                  <c:v>465209.28</c:v>
                </c:pt>
                <c:pt idx="46531">
                  <c:v>465219.31</c:v>
                </c:pt>
                <c:pt idx="46532">
                  <c:v>465229.31</c:v>
                </c:pt>
                <c:pt idx="46533">
                  <c:v>465239.28</c:v>
                </c:pt>
                <c:pt idx="46534">
                  <c:v>465249.31</c:v>
                </c:pt>
                <c:pt idx="46535">
                  <c:v>465259.31</c:v>
                </c:pt>
                <c:pt idx="46536">
                  <c:v>465269.28</c:v>
                </c:pt>
                <c:pt idx="46537">
                  <c:v>465279.25</c:v>
                </c:pt>
                <c:pt idx="46538">
                  <c:v>465289.31</c:v>
                </c:pt>
                <c:pt idx="46539">
                  <c:v>465299.28</c:v>
                </c:pt>
                <c:pt idx="46540">
                  <c:v>465309.25</c:v>
                </c:pt>
                <c:pt idx="46541">
                  <c:v>465319.25</c:v>
                </c:pt>
                <c:pt idx="46542">
                  <c:v>465329.28</c:v>
                </c:pt>
                <c:pt idx="46543">
                  <c:v>465339.25</c:v>
                </c:pt>
                <c:pt idx="46544">
                  <c:v>465349.25</c:v>
                </c:pt>
                <c:pt idx="46545">
                  <c:v>465359.31</c:v>
                </c:pt>
                <c:pt idx="46546">
                  <c:v>465369.28</c:v>
                </c:pt>
                <c:pt idx="46547">
                  <c:v>465379.25</c:v>
                </c:pt>
                <c:pt idx="46548">
                  <c:v>465389.25</c:v>
                </c:pt>
                <c:pt idx="46549">
                  <c:v>465399.28</c:v>
                </c:pt>
                <c:pt idx="46550">
                  <c:v>465409.25</c:v>
                </c:pt>
                <c:pt idx="46551">
                  <c:v>465419.25</c:v>
                </c:pt>
                <c:pt idx="46552">
                  <c:v>465429.28</c:v>
                </c:pt>
                <c:pt idx="46553">
                  <c:v>465439.25</c:v>
                </c:pt>
                <c:pt idx="46554">
                  <c:v>465449.25</c:v>
                </c:pt>
                <c:pt idx="46555">
                  <c:v>465459.25</c:v>
                </c:pt>
                <c:pt idx="46556">
                  <c:v>465469.25</c:v>
                </c:pt>
                <c:pt idx="46557">
                  <c:v>465479.25</c:v>
                </c:pt>
                <c:pt idx="46558">
                  <c:v>465489.25</c:v>
                </c:pt>
                <c:pt idx="46559">
                  <c:v>465499.25</c:v>
                </c:pt>
                <c:pt idx="46560">
                  <c:v>465509.25</c:v>
                </c:pt>
                <c:pt idx="46561">
                  <c:v>465519.25</c:v>
                </c:pt>
                <c:pt idx="46562">
                  <c:v>465529.22</c:v>
                </c:pt>
                <c:pt idx="46563">
                  <c:v>465539.25</c:v>
                </c:pt>
                <c:pt idx="46564">
                  <c:v>465549.25</c:v>
                </c:pt>
                <c:pt idx="46565">
                  <c:v>465559.25</c:v>
                </c:pt>
                <c:pt idx="46566">
                  <c:v>465569.22</c:v>
                </c:pt>
                <c:pt idx="46567">
                  <c:v>465579.25</c:v>
                </c:pt>
                <c:pt idx="46568">
                  <c:v>465589.25</c:v>
                </c:pt>
                <c:pt idx="46569">
                  <c:v>465599.22</c:v>
                </c:pt>
                <c:pt idx="46570">
                  <c:v>465609.25</c:v>
                </c:pt>
                <c:pt idx="46571">
                  <c:v>465619.25</c:v>
                </c:pt>
                <c:pt idx="46572">
                  <c:v>465629.22</c:v>
                </c:pt>
                <c:pt idx="46573">
                  <c:v>465639.19</c:v>
                </c:pt>
                <c:pt idx="46574">
                  <c:v>465649.25</c:v>
                </c:pt>
                <c:pt idx="46575">
                  <c:v>465659.22</c:v>
                </c:pt>
                <c:pt idx="46576">
                  <c:v>465669.19</c:v>
                </c:pt>
                <c:pt idx="46577">
                  <c:v>465679.19</c:v>
                </c:pt>
                <c:pt idx="46578">
                  <c:v>465689.22</c:v>
                </c:pt>
                <c:pt idx="46579">
                  <c:v>465699.19</c:v>
                </c:pt>
                <c:pt idx="46580">
                  <c:v>465709.19</c:v>
                </c:pt>
                <c:pt idx="46581">
                  <c:v>465719.25</c:v>
                </c:pt>
                <c:pt idx="46582">
                  <c:v>465729.22</c:v>
                </c:pt>
                <c:pt idx="46583">
                  <c:v>465739.19</c:v>
                </c:pt>
                <c:pt idx="46584">
                  <c:v>465749.19</c:v>
                </c:pt>
                <c:pt idx="46585">
                  <c:v>465759.22</c:v>
                </c:pt>
                <c:pt idx="46586">
                  <c:v>465769.19</c:v>
                </c:pt>
                <c:pt idx="46587">
                  <c:v>465779.19</c:v>
                </c:pt>
                <c:pt idx="46588">
                  <c:v>465789.19</c:v>
                </c:pt>
                <c:pt idx="46589">
                  <c:v>465799.19</c:v>
                </c:pt>
                <c:pt idx="46590">
                  <c:v>465809.19</c:v>
                </c:pt>
                <c:pt idx="46591">
                  <c:v>465819.19</c:v>
                </c:pt>
                <c:pt idx="46592">
                  <c:v>465829.19</c:v>
                </c:pt>
                <c:pt idx="46593">
                  <c:v>465839.19</c:v>
                </c:pt>
                <c:pt idx="46594">
                  <c:v>465849.19</c:v>
                </c:pt>
                <c:pt idx="46595">
                  <c:v>465859.16</c:v>
                </c:pt>
                <c:pt idx="46596">
                  <c:v>465869.19</c:v>
                </c:pt>
                <c:pt idx="46597">
                  <c:v>465879.19</c:v>
                </c:pt>
                <c:pt idx="46598">
                  <c:v>465889.16</c:v>
                </c:pt>
                <c:pt idx="46599">
                  <c:v>465899.13</c:v>
                </c:pt>
                <c:pt idx="46600">
                  <c:v>465909.19</c:v>
                </c:pt>
                <c:pt idx="46601">
                  <c:v>465919.16</c:v>
                </c:pt>
                <c:pt idx="46602">
                  <c:v>465929.13</c:v>
                </c:pt>
                <c:pt idx="46603">
                  <c:v>465939.19</c:v>
                </c:pt>
                <c:pt idx="46604">
                  <c:v>465949.19</c:v>
                </c:pt>
                <c:pt idx="46605">
                  <c:v>465959.16</c:v>
                </c:pt>
                <c:pt idx="46606">
                  <c:v>465969.13</c:v>
                </c:pt>
                <c:pt idx="46607">
                  <c:v>465979.19</c:v>
                </c:pt>
                <c:pt idx="46608">
                  <c:v>465989.16</c:v>
                </c:pt>
                <c:pt idx="46609">
                  <c:v>465999.13</c:v>
                </c:pt>
                <c:pt idx="46610">
                  <c:v>466009.19</c:v>
                </c:pt>
                <c:pt idx="46611">
                  <c:v>466019.16</c:v>
                </c:pt>
                <c:pt idx="46612">
                  <c:v>466029.13</c:v>
                </c:pt>
                <c:pt idx="46613">
                  <c:v>466039.13</c:v>
                </c:pt>
                <c:pt idx="46614">
                  <c:v>466049.16</c:v>
                </c:pt>
                <c:pt idx="46615">
                  <c:v>466059.13</c:v>
                </c:pt>
                <c:pt idx="46616">
                  <c:v>466069.13</c:v>
                </c:pt>
                <c:pt idx="46617">
                  <c:v>466079.16</c:v>
                </c:pt>
                <c:pt idx="46618">
                  <c:v>466089.13</c:v>
                </c:pt>
                <c:pt idx="46619">
                  <c:v>466099.13</c:v>
                </c:pt>
                <c:pt idx="46620">
                  <c:v>466109.13</c:v>
                </c:pt>
                <c:pt idx="46621">
                  <c:v>466119.16</c:v>
                </c:pt>
                <c:pt idx="46622">
                  <c:v>466129.13</c:v>
                </c:pt>
                <c:pt idx="46623">
                  <c:v>466139.13</c:v>
                </c:pt>
                <c:pt idx="46624">
                  <c:v>466149.13</c:v>
                </c:pt>
                <c:pt idx="46625">
                  <c:v>466159.13</c:v>
                </c:pt>
                <c:pt idx="46626">
                  <c:v>466169.13</c:v>
                </c:pt>
                <c:pt idx="46627">
                  <c:v>466179.13</c:v>
                </c:pt>
                <c:pt idx="46628">
                  <c:v>466189.13</c:v>
                </c:pt>
                <c:pt idx="46629">
                  <c:v>466199.13</c:v>
                </c:pt>
                <c:pt idx="46630">
                  <c:v>466209.13</c:v>
                </c:pt>
                <c:pt idx="46631">
                  <c:v>466219.09</c:v>
                </c:pt>
                <c:pt idx="46632">
                  <c:v>466229.13</c:v>
                </c:pt>
                <c:pt idx="46633">
                  <c:v>466239.13</c:v>
                </c:pt>
                <c:pt idx="46634">
                  <c:v>466249.09</c:v>
                </c:pt>
                <c:pt idx="46635">
                  <c:v>466259.06</c:v>
                </c:pt>
                <c:pt idx="46636">
                  <c:v>466269.13</c:v>
                </c:pt>
                <c:pt idx="46637">
                  <c:v>466279.09</c:v>
                </c:pt>
                <c:pt idx="46638">
                  <c:v>466289.06</c:v>
                </c:pt>
                <c:pt idx="46639">
                  <c:v>466299.13</c:v>
                </c:pt>
                <c:pt idx="46640">
                  <c:v>466309.13</c:v>
                </c:pt>
                <c:pt idx="46641">
                  <c:v>466319.09</c:v>
                </c:pt>
                <c:pt idx="46642">
                  <c:v>466329.06</c:v>
                </c:pt>
                <c:pt idx="46643">
                  <c:v>466339.13</c:v>
                </c:pt>
                <c:pt idx="46644">
                  <c:v>466349.09</c:v>
                </c:pt>
                <c:pt idx="46645">
                  <c:v>466359.06</c:v>
                </c:pt>
                <c:pt idx="46646">
                  <c:v>466369.06</c:v>
                </c:pt>
                <c:pt idx="46647">
                  <c:v>466379.09</c:v>
                </c:pt>
                <c:pt idx="46648">
                  <c:v>466389.06</c:v>
                </c:pt>
                <c:pt idx="46649">
                  <c:v>466399.06</c:v>
                </c:pt>
                <c:pt idx="46650">
                  <c:v>466409.09</c:v>
                </c:pt>
                <c:pt idx="46651">
                  <c:v>466419.06</c:v>
                </c:pt>
                <c:pt idx="46652">
                  <c:v>466429.06</c:v>
                </c:pt>
                <c:pt idx="46653">
                  <c:v>466439.06</c:v>
                </c:pt>
                <c:pt idx="46654">
                  <c:v>466449.06</c:v>
                </c:pt>
                <c:pt idx="46655">
                  <c:v>466459.06</c:v>
                </c:pt>
                <c:pt idx="46656">
                  <c:v>466469.06</c:v>
                </c:pt>
                <c:pt idx="46657">
                  <c:v>466479.03</c:v>
                </c:pt>
                <c:pt idx="46658">
                  <c:v>466489.06</c:v>
                </c:pt>
                <c:pt idx="46659">
                  <c:v>466499.06</c:v>
                </c:pt>
                <c:pt idx="46660">
                  <c:v>466509.03</c:v>
                </c:pt>
                <c:pt idx="46661">
                  <c:v>466519.06</c:v>
                </c:pt>
                <c:pt idx="46662">
                  <c:v>466529.06</c:v>
                </c:pt>
                <c:pt idx="46663">
                  <c:v>466539.06</c:v>
                </c:pt>
                <c:pt idx="46664">
                  <c:v>466549.03</c:v>
                </c:pt>
                <c:pt idx="46665">
                  <c:v>466559.06</c:v>
                </c:pt>
                <c:pt idx="46666">
                  <c:v>466569.06</c:v>
                </c:pt>
                <c:pt idx="46667">
                  <c:v>466579.03</c:v>
                </c:pt>
                <c:pt idx="46668">
                  <c:v>466589.06</c:v>
                </c:pt>
                <c:pt idx="46669">
                  <c:v>466599.06</c:v>
                </c:pt>
                <c:pt idx="46670">
                  <c:v>466609.03</c:v>
                </c:pt>
                <c:pt idx="46671">
                  <c:v>466619</c:v>
                </c:pt>
                <c:pt idx="46672">
                  <c:v>466629.06</c:v>
                </c:pt>
                <c:pt idx="46673">
                  <c:v>466639.03</c:v>
                </c:pt>
                <c:pt idx="46674">
                  <c:v>466649</c:v>
                </c:pt>
                <c:pt idx="46675">
                  <c:v>466659.06</c:v>
                </c:pt>
                <c:pt idx="46676">
                  <c:v>466669.03</c:v>
                </c:pt>
                <c:pt idx="46677">
                  <c:v>466679</c:v>
                </c:pt>
                <c:pt idx="46678">
                  <c:v>466689</c:v>
                </c:pt>
                <c:pt idx="46679">
                  <c:v>466699.06</c:v>
                </c:pt>
                <c:pt idx="46680">
                  <c:v>466709.03</c:v>
                </c:pt>
                <c:pt idx="46681">
                  <c:v>466719</c:v>
                </c:pt>
                <c:pt idx="46682">
                  <c:v>466729</c:v>
                </c:pt>
                <c:pt idx="46683">
                  <c:v>466739.03</c:v>
                </c:pt>
                <c:pt idx="46684">
                  <c:v>466749</c:v>
                </c:pt>
                <c:pt idx="46685">
                  <c:v>466759</c:v>
                </c:pt>
                <c:pt idx="46686">
                  <c:v>466769.03</c:v>
                </c:pt>
                <c:pt idx="46687">
                  <c:v>466779</c:v>
                </c:pt>
                <c:pt idx="46688">
                  <c:v>466789</c:v>
                </c:pt>
                <c:pt idx="46689">
                  <c:v>466799</c:v>
                </c:pt>
                <c:pt idx="46690">
                  <c:v>466809</c:v>
                </c:pt>
                <c:pt idx="46691">
                  <c:v>466819</c:v>
                </c:pt>
                <c:pt idx="46692">
                  <c:v>466829</c:v>
                </c:pt>
                <c:pt idx="46693">
                  <c:v>466838.97</c:v>
                </c:pt>
                <c:pt idx="46694">
                  <c:v>466849</c:v>
                </c:pt>
                <c:pt idx="46695">
                  <c:v>466859</c:v>
                </c:pt>
                <c:pt idx="46696">
                  <c:v>466868.97</c:v>
                </c:pt>
                <c:pt idx="46697">
                  <c:v>466879</c:v>
                </c:pt>
                <c:pt idx="46698">
                  <c:v>466889</c:v>
                </c:pt>
                <c:pt idx="46699">
                  <c:v>466899</c:v>
                </c:pt>
                <c:pt idx="46700">
                  <c:v>466908.97</c:v>
                </c:pt>
                <c:pt idx="46701">
                  <c:v>466919</c:v>
                </c:pt>
                <c:pt idx="46702">
                  <c:v>466929</c:v>
                </c:pt>
                <c:pt idx="46703">
                  <c:v>466938.97</c:v>
                </c:pt>
                <c:pt idx="46704">
                  <c:v>466948.94</c:v>
                </c:pt>
                <c:pt idx="46705">
                  <c:v>466959</c:v>
                </c:pt>
                <c:pt idx="46706">
                  <c:v>466968.97</c:v>
                </c:pt>
                <c:pt idx="46707">
                  <c:v>466978.94</c:v>
                </c:pt>
                <c:pt idx="46708">
                  <c:v>466989</c:v>
                </c:pt>
                <c:pt idx="46709">
                  <c:v>466998.97</c:v>
                </c:pt>
                <c:pt idx="46710">
                  <c:v>467008.94</c:v>
                </c:pt>
                <c:pt idx="46711">
                  <c:v>467018.94</c:v>
                </c:pt>
                <c:pt idx="46712">
                  <c:v>467028.97</c:v>
                </c:pt>
                <c:pt idx="46713">
                  <c:v>467038.94</c:v>
                </c:pt>
                <c:pt idx="46714">
                  <c:v>467048.94</c:v>
                </c:pt>
                <c:pt idx="46715">
                  <c:v>467059</c:v>
                </c:pt>
                <c:pt idx="46716">
                  <c:v>467068.97</c:v>
                </c:pt>
                <c:pt idx="46717">
                  <c:v>467078.94</c:v>
                </c:pt>
                <c:pt idx="46718">
                  <c:v>467088.94</c:v>
                </c:pt>
                <c:pt idx="46719">
                  <c:v>467098.97</c:v>
                </c:pt>
                <c:pt idx="46720">
                  <c:v>467108.94</c:v>
                </c:pt>
                <c:pt idx="46721">
                  <c:v>467118.94</c:v>
                </c:pt>
                <c:pt idx="46722">
                  <c:v>467128.97</c:v>
                </c:pt>
                <c:pt idx="46723">
                  <c:v>467138.94</c:v>
                </c:pt>
                <c:pt idx="46724">
                  <c:v>467148.94</c:v>
                </c:pt>
                <c:pt idx="46725">
                  <c:v>467158.94</c:v>
                </c:pt>
                <c:pt idx="46726">
                  <c:v>467168.94</c:v>
                </c:pt>
                <c:pt idx="46727">
                  <c:v>467178.94</c:v>
                </c:pt>
                <c:pt idx="46728">
                  <c:v>467188.94</c:v>
                </c:pt>
                <c:pt idx="46729">
                  <c:v>467198.91</c:v>
                </c:pt>
                <c:pt idx="46730">
                  <c:v>467208.94</c:v>
                </c:pt>
                <c:pt idx="46731">
                  <c:v>467218.94</c:v>
                </c:pt>
                <c:pt idx="46732">
                  <c:v>467228.91</c:v>
                </c:pt>
                <c:pt idx="46733">
                  <c:v>467238.94</c:v>
                </c:pt>
                <c:pt idx="46734">
                  <c:v>467248.94</c:v>
                </c:pt>
                <c:pt idx="46735">
                  <c:v>467258.91</c:v>
                </c:pt>
                <c:pt idx="46736">
                  <c:v>467268.88</c:v>
                </c:pt>
                <c:pt idx="46737">
                  <c:v>467278.94</c:v>
                </c:pt>
                <c:pt idx="46738">
                  <c:v>467288.94</c:v>
                </c:pt>
                <c:pt idx="46739">
                  <c:v>467298.91</c:v>
                </c:pt>
                <c:pt idx="46740">
                  <c:v>467308.88</c:v>
                </c:pt>
                <c:pt idx="46741">
                  <c:v>467318.94</c:v>
                </c:pt>
                <c:pt idx="46742">
                  <c:v>467328.91</c:v>
                </c:pt>
                <c:pt idx="46743">
                  <c:v>467338.88</c:v>
                </c:pt>
                <c:pt idx="46744">
                  <c:v>467348.94</c:v>
                </c:pt>
                <c:pt idx="46745">
                  <c:v>467358.91</c:v>
                </c:pt>
                <c:pt idx="46746">
                  <c:v>467368.88</c:v>
                </c:pt>
                <c:pt idx="46747">
                  <c:v>467378.88</c:v>
                </c:pt>
                <c:pt idx="46748">
                  <c:v>467388.91</c:v>
                </c:pt>
                <c:pt idx="46749">
                  <c:v>467398.88</c:v>
                </c:pt>
                <c:pt idx="46750">
                  <c:v>467408.88</c:v>
                </c:pt>
                <c:pt idx="46751">
                  <c:v>467418.88</c:v>
                </c:pt>
                <c:pt idx="46752">
                  <c:v>467428.88</c:v>
                </c:pt>
                <c:pt idx="46753">
                  <c:v>467438.88</c:v>
                </c:pt>
                <c:pt idx="46754">
                  <c:v>467448.88</c:v>
                </c:pt>
                <c:pt idx="46755">
                  <c:v>467458.91</c:v>
                </c:pt>
                <c:pt idx="46756">
                  <c:v>467468.88</c:v>
                </c:pt>
                <c:pt idx="46757">
                  <c:v>467478.88</c:v>
                </c:pt>
                <c:pt idx="46758">
                  <c:v>467488.88</c:v>
                </c:pt>
                <c:pt idx="46759">
                  <c:v>467498.88</c:v>
                </c:pt>
                <c:pt idx="46760">
                  <c:v>467508.88</c:v>
                </c:pt>
                <c:pt idx="46761">
                  <c:v>467518.88</c:v>
                </c:pt>
                <c:pt idx="46762">
                  <c:v>467528.84</c:v>
                </c:pt>
                <c:pt idx="46763">
                  <c:v>467538.88</c:v>
                </c:pt>
                <c:pt idx="46764">
                  <c:v>467548.88</c:v>
                </c:pt>
                <c:pt idx="46765">
                  <c:v>467558.84</c:v>
                </c:pt>
                <c:pt idx="46766">
                  <c:v>467568.88</c:v>
                </c:pt>
                <c:pt idx="46767">
                  <c:v>467578.88</c:v>
                </c:pt>
                <c:pt idx="46768">
                  <c:v>467588.84</c:v>
                </c:pt>
                <c:pt idx="46769">
                  <c:v>467598.81</c:v>
                </c:pt>
                <c:pt idx="46770">
                  <c:v>467608.88</c:v>
                </c:pt>
                <c:pt idx="46771">
                  <c:v>467618.84</c:v>
                </c:pt>
                <c:pt idx="46772">
                  <c:v>467628.81</c:v>
                </c:pt>
                <c:pt idx="46773">
                  <c:v>467638.88</c:v>
                </c:pt>
                <c:pt idx="46774">
                  <c:v>467648.88</c:v>
                </c:pt>
                <c:pt idx="46775">
                  <c:v>467658.84</c:v>
                </c:pt>
                <c:pt idx="46776">
                  <c:v>467668.81</c:v>
                </c:pt>
                <c:pt idx="46777">
                  <c:v>467678.88</c:v>
                </c:pt>
                <c:pt idx="46778">
                  <c:v>467688.84</c:v>
                </c:pt>
                <c:pt idx="46779">
                  <c:v>467698.81</c:v>
                </c:pt>
                <c:pt idx="46780">
                  <c:v>467708.88</c:v>
                </c:pt>
                <c:pt idx="46781">
                  <c:v>467718.84</c:v>
                </c:pt>
                <c:pt idx="46782">
                  <c:v>467728.81</c:v>
                </c:pt>
                <c:pt idx="46783">
                  <c:v>467738.81</c:v>
                </c:pt>
                <c:pt idx="46784">
                  <c:v>467748.84</c:v>
                </c:pt>
                <c:pt idx="46785">
                  <c:v>467758.81</c:v>
                </c:pt>
                <c:pt idx="46786">
                  <c:v>467768.81</c:v>
                </c:pt>
                <c:pt idx="46787">
                  <c:v>467778.81</c:v>
                </c:pt>
                <c:pt idx="46788">
                  <c:v>467788.81</c:v>
                </c:pt>
                <c:pt idx="46789">
                  <c:v>467798.81</c:v>
                </c:pt>
                <c:pt idx="46790">
                  <c:v>467808.81</c:v>
                </c:pt>
                <c:pt idx="46791">
                  <c:v>467818.84</c:v>
                </c:pt>
                <c:pt idx="46792">
                  <c:v>467828.81</c:v>
                </c:pt>
                <c:pt idx="46793">
                  <c:v>467838.81</c:v>
                </c:pt>
                <c:pt idx="46794">
                  <c:v>467848.78</c:v>
                </c:pt>
                <c:pt idx="46795">
                  <c:v>467858.81</c:v>
                </c:pt>
                <c:pt idx="46796">
                  <c:v>467868.81</c:v>
                </c:pt>
                <c:pt idx="46797">
                  <c:v>467878.81</c:v>
                </c:pt>
                <c:pt idx="46798">
                  <c:v>467888.78</c:v>
                </c:pt>
                <c:pt idx="46799">
                  <c:v>467898.81</c:v>
                </c:pt>
                <c:pt idx="46800">
                  <c:v>467908.81</c:v>
                </c:pt>
                <c:pt idx="46801">
                  <c:v>467918.78</c:v>
                </c:pt>
                <c:pt idx="46802">
                  <c:v>467928.81</c:v>
                </c:pt>
                <c:pt idx="46803">
                  <c:v>467938.81</c:v>
                </c:pt>
                <c:pt idx="46804">
                  <c:v>467948.78</c:v>
                </c:pt>
                <c:pt idx="46805">
                  <c:v>467958.75</c:v>
                </c:pt>
                <c:pt idx="46806">
                  <c:v>467968.81</c:v>
                </c:pt>
                <c:pt idx="46807">
                  <c:v>467978.78</c:v>
                </c:pt>
                <c:pt idx="46808">
                  <c:v>467988.75</c:v>
                </c:pt>
                <c:pt idx="46809">
                  <c:v>467998.75</c:v>
                </c:pt>
                <c:pt idx="46810">
                  <c:v>468008.78</c:v>
                </c:pt>
                <c:pt idx="46811">
                  <c:v>468018.75</c:v>
                </c:pt>
                <c:pt idx="46812">
                  <c:v>468028.75</c:v>
                </c:pt>
                <c:pt idx="46813">
                  <c:v>468038.81</c:v>
                </c:pt>
                <c:pt idx="46814">
                  <c:v>468048.78</c:v>
                </c:pt>
                <c:pt idx="46815">
                  <c:v>468058.75</c:v>
                </c:pt>
                <c:pt idx="46816">
                  <c:v>468068.75</c:v>
                </c:pt>
                <c:pt idx="46817">
                  <c:v>468078.78</c:v>
                </c:pt>
                <c:pt idx="46818">
                  <c:v>468088.75</c:v>
                </c:pt>
                <c:pt idx="46819">
                  <c:v>468098.75</c:v>
                </c:pt>
                <c:pt idx="46820">
                  <c:v>468108.75</c:v>
                </c:pt>
                <c:pt idx="46821">
                  <c:v>468118.75</c:v>
                </c:pt>
                <c:pt idx="46822">
                  <c:v>468128.75</c:v>
                </c:pt>
                <c:pt idx="46823">
                  <c:v>468138.75</c:v>
                </c:pt>
                <c:pt idx="46824">
                  <c:v>468148.75</c:v>
                </c:pt>
                <c:pt idx="46825">
                  <c:v>468158.75</c:v>
                </c:pt>
                <c:pt idx="46826">
                  <c:v>468168.75</c:v>
                </c:pt>
                <c:pt idx="46827">
                  <c:v>468178.72</c:v>
                </c:pt>
                <c:pt idx="46828">
                  <c:v>468188.75</c:v>
                </c:pt>
                <c:pt idx="46829">
                  <c:v>468198.75</c:v>
                </c:pt>
                <c:pt idx="46830">
                  <c:v>468208.72</c:v>
                </c:pt>
                <c:pt idx="46831">
                  <c:v>468218.75</c:v>
                </c:pt>
                <c:pt idx="46832">
                  <c:v>468228.75</c:v>
                </c:pt>
                <c:pt idx="46833">
                  <c:v>468238.75</c:v>
                </c:pt>
                <c:pt idx="46834">
                  <c:v>468248.72</c:v>
                </c:pt>
                <c:pt idx="46835">
                  <c:v>468258.75</c:v>
                </c:pt>
                <c:pt idx="46836">
                  <c:v>468268.75</c:v>
                </c:pt>
                <c:pt idx="46837">
                  <c:v>468278.72</c:v>
                </c:pt>
                <c:pt idx="46838">
                  <c:v>468288.75</c:v>
                </c:pt>
                <c:pt idx="46839">
                  <c:v>468298.75</c:v>
                </c:pt>
                <c:pt idx="46840">
                  <c:v>468308.72</c:v>
                </c:pt>
                <c:pt idx="46841">
                  <c:v>468318.69</c:v>
                </c:pt>
                <c:pt idx="46842">
                  <c:v>468328.75</c:v>
                </c:pt>
                <c:pt idx="46843">
                  <c:v>468338.72</c:v>
                </c:pt>
                <c:pt idx="46844">
                  <c:v>468348.69</c:v>
                </c:pt>
                <c:pt idx="46845">
                  <c:v>468358.69</c:v>
                </c:pt>
                <c:pt idx="46846">
                  <c:v>468368.72</c:v>
                </c:pt>
                <c:pt idx="46847">
                  <c:v>468378.69</c:v>
                </c:pt>
                <c:pt idx="46848">
                  <c:v>468388.69</c:v>
                </c:pt>
                <c:pt idx="46849">
                  <c:v>468398.75</c:v>
                </c:pt>
                <c:pt idx="46850">
                  <c:v>468408.72</c:v>
                </c:pt>
                <c:pt idx="46851">
                  <c:v>468418.69</c:v>
                </c:pt>
                <c:pt idx="46852">
                  <c:v>468428.69</c:v>
                </c:pt>
                <c:pt idx="46853">
                  <c:v>468438.72</c:v>
                </c:pt>
                <c:pt idx="46854">
                  <c:v>468448.69</c:v>
                </c:pt>
                <c:pt idx="46855">
                  <c:v>468458.69</c:v>
                </c:pt>
                <c:pt idx="46856">
                  <c:v>468468.69</c:v>
                </c:pt>
                <c:pt idx="46857">
                  <c:v>468478.69</c:v>
                </c:pt>
                <c:pt idx="46858">
                  <c:v>468488.69</c:v>
                </c:pt>
                <c:pt idx="46859">
                  <c:v>468498.69</c:v>
                </c:pt>
                <c:pt idx="46860">
                  <c:v>468508.69</c:v>
                </c:pt>
                <c:pt idx="46861">
                  <c:v>468518.69</c:v>
                </c:pt>
                <c:pt idx="46862">
                  <c:v>468528.69</c:v>
                </c:pt>
                <c:pt idx="46863">
                  <c:v>468538.66</c:v>
                </c:pt>
                <c:pt idx="46864">
                  <c:v>468548.69</c:v>
                </c:pt>
                <c:pt idx="46865">
                  <c:v>468558.69</c:v>
                </c:pt>
                <c:pt idx="46866">
                  <c:v>468568.66</c:v>
                </c:pt>
                <c:pt idx="46867">
                  <c:v>468578.63</c:v>
                </c:pt>
                <c:pt idx="46868">
                  <c:v>468588.69</c:v>
                </c:pt>
                <c:pt idx="46869">
                  <c:v>468598.66</c:v>
                </c:pt>
                <c:pt idx="46870">
                  <c:v>468608.63</c:v>
                </c:pt>
                <c:pt idx="46871">
                  <c:v>468618.69</c:v>
                </c:pt>
                <c:pt idx="46872">
                  <c:v>468628.69</c:v>
                </c:pt>
                <c:pt idx="46873">
                  <c:v>468638.66</c:v>
                </c:pt>
                <c:pt idx="46874">
                  <c:v>468648.63</c:v>
                </c:pt>
                <c:pt idx="46875">
                  <c:v>468658.69</c:v>
                </c:pt>
                <c:pt idx="46876">
                  <c:v>468668.66</c:v>
                </c:pt>
                <c:pt idx="46877">
                  <c:v>468678.63</c:v>
                </c:pt>
                <c:pt idx="46878">
                  <c:v>468688.69</c:v>
                </c:pt>
                <c:pt idx="46879">
                  <c:v>468698.66</c:v>
                </c:pt>
                <c:pt idx="46880">
                  <c:v>468708.63</c:v>
                </c:pt>
                <c:pt idx="46881">
                  <c:v>468718.63</c:v>
                </c:pt>
                <c:pt idx="46882">
                  <c:v>468728.66</c:v>
                </c:pt>
                <c:pt idx="46883">
                  <c:v>468738.63</c:v>
                </c:pt>
                <c:pt idx="46884">
                  <c:v>468748.63</c:v>
                </c:pt>
                <c:pt idx="46885">
                  <c:v>468758.63</c:v>
                </c:pt>
                <c:pt idx="46886">
                  <c:v>468768.63</c:v>
                </c:pt>
                <c:pt idx="46887">
                  <c:v>468778.63</c:v>
                </c:pt>
                <c:pt idx="46888">
                  <c:v>468788.63</c:v>
                </c:pt>
                <c:pt idx="46889">
                  <c:v>468798.66</c:v>
                </c:pt>
                <c:pt idx="46890">
                  <c:v>468808.63</c:v>
                </c:pt>
                <c:pt idx="46891">
                  <c:v>468818.63</c:v>
                </c:pt>
                <c:pt idx="46892">
                  <c:v>468828.63</c:v>
                </c:pt>
                <c:pt idx="46893">
                  <c:v>468838.63</c:v>
                </c:pt>
                <c:pt idx="46894">
                  <c:v>468848.63</c:v>
                </c:pt>
                <c:pt idx="46895">
                  <c:v>468858.63</c:v>
                </c:pt>
                <c:pt idx="46896">
                  <c:v>468868.63</c:v>
                </c:pt>
                <c:pt idx="46897">
                  <c:v>468878.63</c:v>
                </c:pt>
                <c:pt idx="46898">
                  <c:v>468888.63</c:v>
                </c:pt>
                <c:pt idx="46899">
                  <c:v>468898.59</c:v>
                </c:pt>
                <c:pt idx="46900">
                  <c:v>468908.63</c:v>
                </c:pt>
                <c:pt idx="46901">
                  <c:v>468918.63</c:v>
                </c:pt>
                <c:pt idx="46902">
                  <c:v>468928.59</c:v>
                </c:pt>
                <c:pt idx="46903">
                  <c:v>468938.56</c:v>
                </c:pt>
                <c:pt idx="46904">
                  <c:v>468948.63</c:v>
                </c:pt>
                <c:pt idx="46905">
                  <c:v>468958.59</c:v>
                </c:pt>
                <c:pt idx="46906">
                  <c:v>468968.56</c:v>
                </c:pt>
                <c:pt idx="46907">
                  <c:v>468978.63</c:v>
                </c:pt>
                <c:pt idx="46908">
                  <c:v>468988.63</c:v>
                </c:pt>
                <c:pt idx="46909">
                  <c:v>468998.59</c:v>
                </c:pt>
                <c:pt idx="46910">
                  <c:v>469008.56</c:v>
                </c:pt>
                <c:pt idx="46911">
                  <c:v>469018.63</c:v>
                </c:pt>
                <c:pt idx="46912">
                  <c:v>469028.59</c:v>
                </c:pt>
                <c:pt idx="46913">
                  <c:v>469038.56</c:v>
                </c:pt>
                <c:pt idx="46914">
                  <c:v>469048.56</c:v>
                </c:pt>
                <c:pt idx="46915">
                  <c:v>469058.59</c:v>
                </c:pt>
                <c:pt idx="46916">
                  <c:v>469068.56</c:v>
                </c:pt>
                <c:pt idx="46917">
                  <c:v>469078.56</c:v>
                </c:pt>
                <c:pt idx="46918">
                  <c:v>469088.59</c:v>
                </c:pt>
                <c:pt idx="46919">
                  <c:v>469098.56</c:v>
                </c:pt>
                <c:pt idx="46920">
                  <c:v>469108.56</c:v>
                </c:pt>
                <c:pt idx="46921">
                  <c:v>469118.56</c:v>
                </c:pt>
                <c:pt idx="46922">
                  <c:v>469128.56</c:v>
                </c:pt>
                <c:pt idx="46923">
                  <c:v>469138.56</c:v>
                </c:pt>
                <c:pt idx="46924">
                  <c:v>469148.56</c:v>
                </c:pt>
                <c:pt idx="46925">
                  <c:v>469158.53</c:v>
                </c:pt>
                <c:pt idx="46926">
                  <c:v>469168.56</c:v>
                </c:pt>
                <c:pt idx="46927">
                  <c:v>469178.56</c:v>
                </c:pt>
                <c:pt idx="46928">
                  <c:v>469188.56</c:v>
                </c:pt>
                <c:pt idx="46929">
                  <c:v>469198.56</c:v>
                </c:pt>
                <c:pt idx="46930">
                  <c:v>469208.56</c:v>
                </c:pt>
                <c:pt idx="46931">
                  <c:v>469218.56</c:v>
                </c:pt>
                <c:pt idx="46932">
                  <c:v>469228.53</c:v>
                </c:pt>
                <c:pt idx="46933">
                  <c:v>469238.56</c:v>
                </c:pt>
                <c:pt idx="46934">
                  <c:v>469248.56</c:v>
                </c:pt>
                <c:pt idx="46935">
                  <c:v>469258.53</c:v>
                </c:pt>
                <c:pt idx="46936">
                  <c:v>469268.56</c:v>
                </c:pt>
                <c:pt idx="46937">
                  <c:v>469278.56</c:v>
                </c:pt>
                <c:pt idx="46938">
                  <c:v>469288.53</c:v>
                </c:pt>
                <c:pt idx="46939">
                  <c:v>469298.5</c:v>
                </c:pt>
                <c:pt idx="46940">
                  <c:v>469308.56</c:v>
                </c:pt>
                <c:pt idx="46941">
                  <c:v>469318.53</c:v>
                </c:pt>
                <c:pt idx="46942">
                  <c:v>469328.5</c:v>
                </c:pt>
                <c:pt idx="46943">
                  <c:v>469338.56</c:v>
                </c:pt>
                <c:pt idx="46944">
                  <c:v>469348.56</c:v>
                </c:pt>
                <c:pt idx="46945">
                  <c:v>469358.5</c:v>
                </c:pt>
                <c:pt idx="46946">
                  <c:v>469368.5</c:v>
                </c:pt>
                <c:pt idx="46947">
                  <c:v>469378.56</c:v>
                </c:pt>
                <c:pt idx="46948">
                  <c:v>469388.53</c:v>
                </c:pt>
                <c:pt idx="46949">
                  <c:v>469398.5</c:v>
                </c:pt>
                <c:pt idx="46950">
                  <c:v>469408.5</c:v>
                </c:pt>
                <c:pt idx="46951">
                  <c:v>469418.53</c:v>
                </c:pt>
                <c:pt idx="46952">
                  <c:v>469428.5</c:v>
                </c:pt>
                <c:pt idx="46953">
                  <c:v>469438.5</c:v>
                </c:pt>
                <c:pt idx="46954">
                  <c:v>469448.53</c:v>
                </c:pt>
                <c:pt idx="46955">
                  <c:v>469458.5</c:v>
                </c:pt>
                <c:pt idx="46956">
                  <c:v>469468.5</c:v>
                </c:pt>
                <c:pt idx="46957">
                  <c:v>469478.5</c:v>
                </c:pt>
                <c:pt idx="46958">
                  <c:v>469488.5</c:v>
                </c:pt>
                <c:pt idx="46959">
                  <c:v>469498.5</c:v>
                </c:pt>
                <c:pt idx="46960">
                  <c:v>469508.5</c:v>
                </c:pt>
                <c:pt idx="46961">
                  <c:v>469518.47</c:v>
                </c:pt>
                <c:pt idx="46962">
                  <c:v>469528.5</c:v>
                </c:pt>
                <c:pt idx="46963">
                  <c:v>469538.5</c:v>
                </c:pt>
                <c:pt idx="46964">
                  <c:v>469548.47</c:v>
                </c:pt>
                <c:pt idx="46965">
                  <c:v>469558.5</c:v>
                </c:pt>
                <c:pt idx="46966">
                  <c:v>469568.5</c:v>
                </c:pt>
                <c:pt idx="46967">
                  <c:v>469578.5</c:v>
                </c:pt>
                <c:pt idx="46968">
                  <c:v>469588.47</c:v>
                </c:pt>
                <c:pt idx="46969">
                  <c:v>469598.5</c:v>
                </c:pt>
                <c:pt idx="46970">
                  <c:v>469608.5</c:v>
                </c:pt>
                <c:pt idx="46971">
                  <c:v>469618.47</c:v>
                </c:pt>
                <c:pt idx="46972">
                  <c:v>469628.44</c:v>
                </c:pt>
                <c:pt idx="46973">
                  <c:v>469638.5</c:v>
                </c:pt>
                <c:pt idx="46974">
                  <c:v>469648.47</c:v>
                </c:pt>
                <c:pt idx="46975">
                  <c:v>469658.44</c:v>
                </c:pt>
                <c:pt idx="46976">
                  <c:v>469668.5</c:v>
                </c:pt>
                <c:pt idx="46977">
                  <c:v>469678.47</c:v>
                </c:pt>
                <c:pt idx="46978">
                  <c:v>469688.44</c:v>
                </c:pt>
                <c:pt idx="46979">
                  <c:v>469698.44</c:v>
                </c:pt>
                <c:pt idx="46980">
                  <c:v>469708.47</c:v>
                </c:pt>
                <c:pt idx="46981">
                  <c:v>469718.44</c:v>
                </c:pt>
                <c:pt idx="46982">
                  <c:v>469728.44</c:v>
                </c:pt>
                <c:pt idx="46983">
                  <c:v>469738.44</c:v>
                </c:pt>
                <c:pt idx="46984">
                  <c:v>469748.47</c:v>
                </c:pt>
                <c:pt idx="46985">
                  <c:v>469758.44</c:v>
                </c:pt>
                <c:pt idx="46986">
                  <c:v>469768.44</c:v>
                </c:pt>
                <c:pt idx="46987">
                  <c:v>469778.47</c:v>
                </c:pt>
                <c:pt idx="46988">
                  <c:v>469788.44</c:v>
                </c:pt>
                <c:pt idx="46989">
                  <c:v>469798.44</c:v>
                </c:pt>
                <c:pt idx="46990">
                  <c:v>469808.44</c:v>
                </c:pt>
                <c:pt idx="46991">
                  <c:v>469818.44</c:v>
                </c:pt>
                <c:pt idx="46992">
                  <c:v>469828.44</c:v>
                </c:pt>
                <c:pt idx="46993">
                  <c:v>469838.44</c:v>
                </c:pt>
                <c:pt idx="46994">
                  <c:v>469848.44</c:v>
                </c:pt>
                <c:pt idx="46995">
                  <c:v>469858.44</c:v>
                </c:pt>
                <c:pt idx="46996">
                  <c:v>469868.44</c:v>
                </c:pt>
                <c:pt idx="46997">
                  <c:v>469878.41</c:v>
                </c:pt>
                <c:pt idx="46998">
                  <c:v>469888.44</c:v>
                </c:pt>
                <c:pt idx="46999">
                  <c:v>469898.44</c:v>
                </c:pt>
                <c:pt idx="47000">
                  <c:v>469908.41</c:v>
                </c:pt>
                <c:pt idx="47001">
                  <c:v>469918.44</c:v>
                </c:pt>
                <c:pt idx="47002">
                  <c:v>469928.44</c:v>
                </c:pt>
                <c:pt idx="47003">
                  <c:v>469938.44</c:v>
                </c:pt>
                <c:pt idx="47004">
                  <c:v>469948.38</c:v>
                </c:pt>
                <c:pt idx="47005">
                  <c:v>469958.44</c:v>
                </c:pt>
                <c:pt idx="47006">
                  <c:v>469968.44</c:v>
                </c:pt>
                <c:pt idx="47007">
                  <c:v>469978.41</c:v>
                </c:pt>
                <c:pt idx="47008">
                  <c:v>469988.38</c:v>
                </c:pt>
                <c:pt idx="47009">
                  <c:v>469998.44</c:v>
                </c:pt>
                <c:pt idx="47010">
                  <c:v>470008.41</c:v>
                </c:pt>
                <c:pt idx="47011">
                  <c:v>470018.38</c:v>
                </c:pt>
                <c:pt idx="47012">
                  <c:v>470028.44</c:v>
                </c:pt>
                <c:pt idx="47013">
                  <c:v>470038.41</c:v>
                </c:pt>
                <c:pt idx="47014">
                  <c:v>470048.38</c:v>
                </c:pt>
                <c:pt idx="47015">
                  <c:v>470058.38</c:v>
                </c:pt>
                <c:pt idx="47016">
                  <c:v>470068.41</c:v>
                </c:pt>
                <c:pt idx="47017">
                  <c:v>470078.38</c:v>
                </c:pt>
                <c:pt idx="47018">
                  <c:v>470088.38</c:v>
                </c:pt>
                <c:pt idx="47019">
                  <c:v>470098.38</c:v>
                </c:pt>
                <c:pt idx="47020">
                  <c:v>470108.38</c:v>
                </c:pt>
                <c:pt idx="47021">
                  <c:v>470118.38</c:v>
                </c:pt>
                <c:pt idx="47022">
                  <c:v>470128.38</c:v>
                </c:pt>
                <c:pt idx="47023">
                  <c:v>470138.41</c:v>
                </c:pt>
                <c:pt idx="47024">
                  <c:v>470148.38</c:v>
                </c:pt>
                <c:pt idx="47025">
                  <c:v>470158.38</c:v>
                </c:pt>
                <c:pt idx="47026">
                  <c:v>470168.38</c:v>
                </c:pt>
                <c:pt idx="47027">
                  <c:v>470178.38</c:v>
                </c:pt>
                <c:pt idx="47028">
                  <c:v>470188.38</c:v>
                </c:pt>
                <c:pt idx="47029">
                  <c:v>470198.38</c:v>
                </c:pt>
                <c:pt idx="47030">
                  <c:v>470208.34</c:v>
                </c:pt>
                <c:pt idx="47031">
                  <c:v>470218.38</c:v>
                </c:pt>
                <c:pt idx="47032">
                  <c:v>470228.38</c:v>
                </c:pt>
                <c:pt idx="47033">
                  <c:v>470238.34</c:v>
                </c:pt>
                <c:pt idx="47034">
                  <c:v>470248.38</c:v>
                </c:pt>
                <c:pt idx="47035">
                  <c:v>470258.38</c:v>
                </c:pt>
                <c:pt idx="47036">
                  <c:v>470268.34</c:v>
                </c:pt>
                <c:pt idx="47037">
                  <c:v>470278.31</c:v>
                </c:pt>
                <c:pt idx="47038">
                  <c:v>470288.38</c:v>
                </c:pt>
                <c:pt idx="47039">
                  <c:v>470298.34</c:v>
                </c:pt>
                <c:pt idx="47040">
                  <c:v>470308.31</c:v>
                </c:pt>
                <c:pt idx="47041">
                  <c:v>470318.31</c:v>
                </c:pt>
                <c:pt idx="47042">
                  <c:v>470328.38</c:v>
                </c:pt>
                <c:pt idx="47043">
                  <c:v>470338.34</c:v>
                </c:pt>
                <c:pt idx="47044">
                  <c:v>470348.31</c:v>
                </c:pt>
                <c:pt idx="47045">
                  <c:v>470358.38</c:v>
                </c:pt>
                <c:pt idx="47046">
                  <c:v>470368.34</c:v>
                </c:pt>
                <c:pt idx="47047">
                  <c:v>470378.31</c:v>
                </c:pt>
                <c:pt idx="47048">
                  <c:v>470388.31</c:v>
                </c:pt>
                <c:pt idx="47049">
                  <c:v>470398.34</c:v>
                </c:pt>
                <c:pt idx="47050">
                  <c:v>470408.31</c:v>
                </c:pt>
                <c:pt idx="47051">
                  <c:v>470418.31</c:v>
                </c:pt>
                <c:pt idx="47052">
                  <c:v>470428.34</c:v>
                </c:pt>
                <c:pt idx="47053">
                  <c:v>470438.31</c:v>
                </c:pt>
                <c:pt idx="47054">
                  <c:v>470448.31</c:v>
                </c:pt>
                <c:pt idx="47055">
                  <c:v>470458.31</c:v>
                </c:pt>
                <c:pt idx="47056">
                  <c:v>470468.31</c:v>
                </c:pt>
                <c:pt idx="47057">
                  <c:v>470478.31</c:v>
                </c:pt>
                <c:pt idx="47058">
                  <c:v>470488.31</c:v>
                </c:pt>
                <c:pt idx="47059">
                  <c:v>470498.34</c:v>
                </c:pt>
                <c:pt idx="47060">
                  <c:v>470508.31</c:v>
                </c:pt>
                <c:pt idx="47061">
                  <c:v>470518.31</c:v>
                </c:pt>
                <c:pt idx="47062">
                  <c:v>470528.31</c:v>
                </c:pt>
                <c:pt idx="47063">
                  <c:v>470538.31</c:v>
                </c:pt>
                <c:pt idx="47064">
                  <c:v>470548.31</c:v>
                </c:pt>
                <c:pt idx="47065">
                  <c:v>470558.31</c:v>
                </c:pt>
                <c:pt idx="47066">
                  <c:v>470568.28</c:v>
                </c:pt>
                <c:pt idx="47067">
                  <c:v>470578.31</c:v>
                </c:pt>
                <c:pt idx="47068">
                  <c:v>470588.31</c:v>
                </c:pt>
                <c:pt idx="47069">
                  <c:v>470598.28</c:v>
                </c:pt>
                <c:pt idx="47070">
                  <c:v>470608.31</c:v>
                </c:pt>
                <c:pt idx="47071">
                  <c:v>470618.31</c:v>
                </c:pt>
                <c:pt idx="47072">
                  <c:v>470628.28</c:v>
                </c:pt>
                <c:pt idx="47073">
                  <c:v>470638.25</c:v>
                </c:pt>
                <c:pt idx="47074">
                  <c:v>470648.31</c:v>
                </c:pt>
                <c:pt idx="47075">
                  <c:v>470658.28</c:v>
                </c:pt>
                <c:pt idx="47076">
                  <c:v>470668.25</c:v>
                </c:pt>
                <c:pt idx="47077">
                  <c:v>470678.25</c:v>
                </c:pt>
                <c:pt idx="47078">
                  <c:v>470688.31</c:v>
                </c:pt>
                <c:pt idx="47079">
                  <c:v>470698.28</c:v>
                </c:pt>
                <c:pt idx="47080">
                  <c:v>470708.25</c:v>
                </c:pt>
                <c:pt idx="47081">
                  <c:v>470718.31</c:v>
                </c:pt>
                <c:pt idx="47082">
                  <c:v>470728.28</c:v>
                </c:pt>
                <c:pt idx="47083">
                  <c:v>470738.25</c:v>
                </c:pt>
                <c:pt idx="47084">
                  <c:v>470748.25</c:v>
                </c:pt>
                <c:pt idx="47085">
                  <c:v>470758.28</c:v>
                </c:pt>
                <c:pt idx="47086">
                  <c:v>470768.25</c:v>
                </c:pt>
                <c:pt idx="47087">
                  <c:v>470778.25</c:v>
                </c:pt>
                <c:pt idx="47088">
                  <c:v>470788.25</c:v>
                </c:pt>
                <c:pt idx="47089">
                  <c:v>470798.25</c:v>
                </c:pt>
                <c:pt idx="47090">
                  <c:v>470808.25</c:v>
                </c:pt>
                <c:pt idx="47091">
                  <c:v>470818.25</c:v>
                </c:pt>
                <c:pt idx="47092">
                  <c:v>470828.25</c:v>
                </c:pt>
                <c:pt idx="47093">
                  <c:v>470838.25</c:v>
                </c:pt>
                <c:pt idx="47094">
                  <c:v>470848.25</c:v>
                </c:pt>
                <c:pt idx="47095">
                  <c:v>470858.22</c:v>
                </c:pt>
                <c:pt idx="47096">
                  <c:v>470868.25</c:v>
                </c:pt>
                <c:pt idx="47097">
                  <c:v>470878.25</c:v>
                </c:pt>
                <c:pt idx="47098">
                  <c:v>470888.22</c:v>
                </c:pt>
                <c:pt idx="47099">
                  <c:v>470898.25</c:v>
                </c:pt>
                <c:pt idx="47100">
                  <c:v>470908.25</c:v>
                </c:pt>
                <c:pt idx="47101">
                  <c:v>470918.25</c:v>
                </c:pt>
                <c:pt idx="47102">
                  <c:v>470928.22</c:v>
                </c:pt>
                <c:pt idx="47103">
                  <c:v>470938.25</c:v>
                </c:pt>
                <c:pt idx="47104">
                  <c:v>470948.25</c:v>
                </c:pt>
                <c:pt idx="47105">
                  <c:v>470958.22</c:v>
                </c:pt>
                <c:pt idx="47106">
                  <c:v>470968.25</c:v>
                </c:pt>
                <c:pt idx="47107">
                  <c:v>470978.25</c:v>
                </c:pt>
                <c:pt idx="47108">
                  <c:v>470988.22</c:v>
                </c:pt>
                <c:pt idx="47109">
                  <c:v>470998.19</c:v>
                </c:pt>
                <c:pt idx="47110">
                  <c:v>471008.25</c:v>
                </c:pt>
                <c:pt idx="47111">
                  <c:v>471018.22</c:v>
                </c:pt>
                <c:pt idx="47112">
                  <c:v>471028.19</c:v>
                </c:pt>
                <c:pt idx="47113">
                  <c:v>471038.19</c:v>
                </c:pt>
                <c:pt idx="47114">
                  <c:v>471048.22</c:v>
                </c:pt>
                <c:pt idx="47115">
                  <c:v>471058.19</c:v>
                </c:pt>
                <c:pt idx="47116">
                  <c:v>471068.19</c:v>
                </c:pt>
                <c:pt idx="47117">
                  <c:v>471078.25</c:v>
                </c:pt>
                <c:pt idx="47118">
                  <c:v>471088.22</c:v>
                </c:pt>
                <c:pt idx="47119">
                  <c:v>471098.19</c:v>
                </c:pt>
                <c:pt idx="47120">
                  <c:v>471108.19</c:v>
                </c:pt>
                <c:pt idx="47121">
                  <c:v>471118.22</c:v>
                </c:pt>
                <c:pt idx="47122">
                  <c:v>471128.19</c:v>
                </c:pt>
                <c:pt idx="47123">
                  <c:v>471138.19</c:v>
                </c:pt>
                <c:pt idx="47124">
                  <c:v>471148.19</c:v>
                </c:pt>
                <c:pt idx="47125">
                  <c:v>471158.19</c:v>
                </c:pt>
                <c:pt idx="47126">
                  <c:v>471168.19</c:v>
                </c:pt>
                <c:pt idx="47127">
                  <c:v>471178.19</c:v>
                </c:pt>
                <c:pt idx="47128">
                  <c:v>471188.19</c:v>
                </c:pt>
                <c:pt idx="47129">
                  <c:v>471198.19</c:v>
                </c:pt>
                <c:pt idx="47130">
                  <c:v>471208.19</c:v>
                </c:pt>
                <c:pt idx="47131">
                  <c:v>471218.16</c:v>
                </c:pt>
                <c:pt idx="47132">
                  <c:v>471228.19</c:v>
                </c:pt>
                <c:pt idx="47133">
                  <c:v>471238.19</c:v>
                </c:pt>
                <c:pt idx="47134">
                  <c:v>471248.16</c:v>
                </c:pt>
                <c:pt idx="47135">
                  <c:v>471258.13</c:v>
                </c:pt>
                <c:pt idx="47136">
                  <c:v>471268.19</c:v>
                </c:pt>
                <c:pt idx="47137">
                  <c:v>471278.19</c:v>
                </c:pt>
                <c:pt idx="47138">
                  <c:v>471288.16</c:v>
                </c:pt>
                <c:pt idx="47139">
                  <c:v>471298.19</c:v>
                </c:pt>
                <c:pt idx="47140">
                  <c:v>471308.19</c:v>
                </c:pt>
                <c:pt idx="47141">
                  <c:v>471318.16</c:v>
                </c:pt>
                <c:pt idx="47142">
                  <c:v>471328.13</c:v>
                </c:pt>
                <c:pt idx="47143">
                  <c:v>471338.19</c:v>
                </c:pt>
                <c:pt idx="47144">
                  <c:v>471348.16</c:v>
                </c:pt>
                <c:pt idx="47145">
                  <c:v>471358.13</c:v>
                </c:pt>
                <c:pt idx="47146">
                  <c:v>471368.13</c:v>
                </c:pt>
                <c:pt idx="47147">
                  <c:v>471378.16</c:v>
                </c:pt>
                <c:pt idx="47148">
                  <c:v>471388.13</c:v>
                </c:pt>
                <c:pt idx="47149">
                  <c:v>471398.13</c:v>
                </c:pt>
                <c:pt idx="47150">
                  <c:v>471408.16</c:v>
                </c:pt>
                <c:pt idx="47151">
                  <c:v>471418.13</c:v>
                </c:pt>
                <c:pt idx="47152">
                  <c:v>471428.13</c:v>
                </c:pt>
                <c:pt idx="47153">
                  <c:v>471438.13</c:v>
                </c:pt>
                <c:pt idx="47154">
                  <c:v>471448.16</c:v>
                </c:pt>
                <c:pt idx="47155">
                  <c:v>471458.13</c:v>
                </c:pt>
                <c:pt idx="47156">
                  <c:v>471468.13</c:v>
                </c:pt>
                <c:pt idx="47157">
                  <c:v>471478.16</c:v>
                </c:pt>
                <c:pt idx="47158">
                  <c:v>471488.13</c:v>
                </c:pt>
                <c:pt idx="47159">
                  <c:v>471498.13</c:v>
                </c:pt>
                <c:pt idx="47160">
                  <c:v>471508.13</c:v>
                </c:pt>
                <c:pt idx="47161">
                  <c:v>471518.13</c:v>
                </c:pt>
                <c:pt idx="47162">
                  <c:v>471528.13</c:v>
                </c:pt>
                <c:pt idx="47163">
                  <c:v>471538.13</c:v>
                </c:pt>
                <c:pt idx="47164">
                  <c:v>471548.13</c:v>
                </c:pt>
                <c:pt idx="47165">
                  <c:v>471558.13</c:v>
                </c:pt>
                <c:pt idx="47166">
                  <c:v>471568.13</c:v>
                </c:pt>
                <c:pt idx="47167">
                  <c:v>471578.09</c:v>
                </c:pt>
                <c:pt idx="47168">
                  <c:v>471588.13</c:v>
                </c:pt>
                <c:pt idx="47169">
                  <c:v>471598.13</c:v>
                </c:pt>
                <c:pt idx="47170">
                  <c:v>471608.09</c:v>
                </c:pt>
                <c:pt idx="47171">
                  <c:v>471618.06</c:v>
                </c:pt>
                <c:pt idx="47172">
                  <c:v>471628.13</c:v>
                </c:pt>
                <c:pt idx="47173">
                  <c:v>471638.09</c:v>
                </c:pt>
                <c:pt idx="47174">
                  <c:v>471648.06</c:v>
                </c:pt>
                <c:pt idx="47175">
                  <c:v>471658.13</c:v>
                </c:pt>
                <c:pt idx="47176">
                  <c:v>471668.13</c:v>
                </c:pt>
                <c:pt idx="47177">
                  <c:v>471678.09</c:v>
                </c:pt>
                <c:pt idx="47178">
                  <c:v>471688.06</c:v>
                </c:pt>
                <c:pt idx="47179">
                  <c:v>471698.13</c:v>
                </c:pt>
                <c:pt idx="47180">
                  <c:v>471708.09</c:v>
                </c:pt>
                <c:pt idx="47181">
                  <c:v>471718.06</c:v>
                </c:pt>
                <c:pt idx="47182">
                  <c:v>471728.06</c:v>
                </c:pt>
                <c:pt idx="47183">
                  <c:v>471738.09</c:v>
                </c:pt>
                <c:pt idx="47184">
                  <c:v>471748.06</c:v>
                </c:pt>
                <c:pt idx="47185">
                  <c:v>471758.06</c:v>
                </c:pt>
                <c:pt idx="47186">
                  <c:v>471768.09</c:v>
                </c:pt>
                <c:pt idx="47187">
                  <c:v>471778.06</c:v>
                </c:pt>
                <c:pt idx="47188">
                  <c:v>471788.06</c:v>
                </c:pt>
                <c:pt idx="47189">
                  <c:v>471798.06</c:v>
                </c:pt>
                <c:pt idx="47190">
                  <c:v>471808.06</c:v>
                </c:pt>
                <c:pt idx="47191">
                  <c:v>471818.06</c:v>
                </c:pt>
                <c:pt idx="47192">
                  <c:v>471828.06</c:v>
                </c:pt>
                <c:pt idx="47193">
                  <c:v>471838.03</c:v>
                </c:pt>
                <c:pt idx="47194">
                  <c:v>471848.06</c:v>
                </c:pt>
                <c:pt idx="47195">
                  <c:v>471858.06</c:v>
                </c:pt>
                <c:pt idx="47196">
                  <c:v>471868.06</c:v>
                </c:pt>
                <c:pt idx="47197">
                  <c:v>471878.06</c:v>
                </c:pt>
                <c:pt idx="47198">
                  <c:v>471888.06</c:v>
                </c:pt>
                <c:pt idx="47199">
                  <c:v>471898.06</c:v>
                </c:pt>
                <c:pt idx="47200">
                  <c:v>471908.03</c:v>
                </c:pt>
                <c:pt idx="47201">
                  <c:v>471918.06</c:v>
                </c:pt>
                <c:pt idx="47202">
                  <c:v>471928.06</c:v>
                </c:pt>
                <c:pt idx="47203">
                  <c:v>471938.03</c:v>
                </c:pt>
                <c:pt idx="47204">
                  <c:v>471948.06</c:v>
                </c:pt>
                <c:pt idx="47205">
                  <c:v>471958.06</c:v>
                </c:pt>
                <c:pt idx="47206">
                  <c:v>471968.03</c:v>
                </c:pt>
                <c:pt idx="47207">
                  <c:v>471978</c:v>
                </c:pt>
                <c:pt idx="47208">
                  <c:v>471988.06</c:v>
                </c:pt>
                <c:pt idx="47209">
                  <c:v>471998.03</c:v>
                </c:pt>
                <c:pt idx="47210">
                  <c:v>472008</c:v>
                </c:pt>
                <c:pt idx="47211">
                  <c:v>472018</c:v>
                </c:pt>
                <c:pt idx="47212">
                  <c:v>472028.06</c:v>
                </c:pt>
                <c:pt idx="47213">
                  <c:v>472038.03</c:v>
                </c:pt>
                <c:pt idx="47214">
                  <c:v>472048</c:v>
                </c:pt>
                <c:pt idx="47215">
                  <c:v>472058.06</c:v>
                </c:pt>
                <c:pt idx="47216">
                  <c:v>472068.03</c:v>
                </c:pt>
                <c:pt idx="47217">
                  <c:v>472078</c:v>
                </c:pt>
                <c:pt idx="47218">
                  <c:v>472088</c:v>
                </c:pt>
                <c:pt idx="47219">
                  <c:v>472098.03</c:v>
                </c:pt>
                <c:pt idx="47220">
                  <c:v>472108</c:v>
                </c:pt>
                <c:pt idx="47221">
                  <c:v>472118</c:v>
                </c:pt>
                <c:pt idx="47222">
                  <c:v>472128.03</c:v>
                </c:pt>
                <c:pt idx="47223">
                  <c:v>472138</c:v>
                </c:pt>
                <c:pt idx="47224">
                  <c:v>472148</c:v>
                </c:pt>
                <c:pt idx="47225">
                  <c:v>472158</c:v>
                </c:pt>
                <c:pt idx="47226">
                  <c:v>472168</c:v>
                </c:pt>
                <c:pt idx="47227">
                  <c:v>472178</c:v>
                </c:pt>
                <c:pt idx="47228">
                  <c:v>472188</c:v>
                </c:pt>
                <c:pt idx="47229">
                  <c:v>472197.97</c:v>
                </c:pt>
                <c:pt idx="47230">
                  <c:v>472208</c:v>
                </c:pt>
                <c:pt idx="47231">
                  <c:v>472218</c:v>
                </c:pt>
                <c:pt idx="47232">
                  <c:v>472227.97</c:v>
                </c:pt>
                <c:pt idx="47233">
                  <c:v>472238</c:v>
                </c:pt>
                <c:pt idx="47234">
                  <c:v>472248</c:v>
                </c:pt>
                <c:pt idx="47235">
                  <c:v>472258</c:v>
                </c:pt>
                <c:pt idx="47236">
                  <c:v>472267.97</c:v>
                </c:pt>
                <c:pt idx="47237">
                  <c:v>472278</c:v>
                </c:pt>
                <c:pt idx="47238">
                  <c:v>472288</c:v>
                </c:pt>
                <c:pt idx="47239">
                  <c:v>472297.97</c:v>
                </c:pt>
                <c:pt idx="47240">
                  <c:v>472307.94</c:v>
                </c:pt>
                <c:pt idx="47241">
                  <c:v>472318</c:v>
                </c:pt>
                <c:pt idx="47242">
                  <c:v>472327.97</c:v>
                </c:pt>
                <c:pt idx="47243">
                  <c:v>472337.94</c:v>
                </c:pt>
                <c:pt idx="47244">
                  <c:v>472348</c:v>
                </c:pt>
                <c:pt idx="47245">
                  <c:v>472357.97</c:v>
                </c:pt>
                <c:pt idx="47246">
                  <c:v>472367.94</c:v>
                </c:pt>
                <c:pt idx="47247">
                  <c:v>472377.94</c:v>
                </c:pt>
                <c:pt idx="47248">
                  <c:v>472387.97</c:v>
                </c:pt>
                <c:pt idx="47249">
                  <c:v>472397.94</c:v>
                </c:pt>
                <c:pt idx="47250">
                  <c:v>472407.94</c:v>
                </c:pt>
                <c:pt idx="47251">
                  <c:v>472417.94</c:v>
                </c:pt>
                <c:pt idx="47252">
                  <c:v>472427.97</c:v>
                </c:pt>
                <c:pt idx="47253">
                  <c:v>472437.94</c:v>
                </c:pt>
                <c:pt idx="47254">
                  <c:v>472447.94</c:v>
                </c:pt>
                <c:pt idx="47255">
                  <c:v>472457.97</c:v>
                </c:pt>
                <c:pt idx="47256">
                  <c:v>472467.94</c:v>
                </c:pt>
                <c:pt idx="47257">
                  <c:v>472477.94</c:v>
                </c:pt>
                <c:pt idx="47258">
                  <c:v>472487.94</c:v>
                </c:pt>
                <c:pt idx="47259">
                  <c:v>472497.94</c:v>
                </c:pt>
                <c:pt idx="47260">
                  <c:v>472507.94</c:v>
                </c:pt>
                <c:pt idx="47261">
                  <c:v>472517.94</c:v>
                </c:pt>
                <c:pt idx="47262">
                  <c:v>472527.94</c:v>
                </c:pt>
                <c:pt idx="47263">
                  <c:v>472537.94</c:v>
                </c:pt>
                <c:pt idx="47264">
                  <c:v>472547.94</c:v>
                </c:pt>
                <c:pt idx="47265">
                  <c:v>472557.91</c:v>
                </c:pt>
                <c:pt idx="47266">
                  <c:v>472567.94</c:v>
                </c:pt>
                <c:pt idx="47267">
                  <c:v>472577.94</c:v>
                </c:pt>
                <c:pt idx="47268">
                  <c:v>472587.91</c:v>
                </c:pt>
                <c:pt idx="47269">
                  <c:v>472597.94</c:v>
                </c:pt>
                <c:pt idx="47270">
                  <c:v>472607.94</c:v>
                </c:pt>
                <c:pt idx="47271">
                  <c:v>472617.94</c:v>
                </c:pt>
                <c:pt idx="47272">
                  <c:v>472627.91</c:v>
                </c:pt>
                <c:pt idx="47273">
                  <c:v>472637.94</c:v>
                </c:pt>
                <c:pt idx="47274">
                  <c:v>472647.94</c:v>
                </c:pt>
                <c:pt idx="47275">
                  <c:v>472657.91</c:v>
                </c:pt>
                <c:pt idx="47276">
                  <c:v>472667.88</c:v>
                </c:pt>
                <c:pt idx="47277">
                  <c:v>472677.94</c:v>
                </c:pt>
                <c:pt idx="47278">
                  <c:v>472687.91</c:v>
                </c:pt>
                <c:pt idx="47279">
                  <c:v>472697.88</c:v>
                </c:pt>
                <c:pt idx="47280">
                  <c:v>472707.94</c:v>
                </c:pt>
                <c:pt idx="47281">
                  <c:v>472717.91</c:v>
                </c:pt>
                <c:pt idx="47282">
                  <c:v>472727.88</c:v>
                </c:pt>
                <c:pt idx="47283">
                  <c:v>472737.88</c:v>
                </c:pt>
                <c:pt idx="47284">
                  <c:v>472747.91</c:v>
                </c:pt>
                <c:pt idx="47285">
                  <c:v>472757.88</c:v>
                </c:pt>
                <c:pt idx="47286">
                  <c:v>472767.88</c:v>
                </c:pt>
                <c:pt idx="47287">
                  <c:v>472777.88</c:v>
                </c:pt>
                <c:pt idx="47288">
                  <c:v>472787.91</c:v>
                </c:pt>
                <c:pt idx="47289">
                  <c:v>472797.88</c:v>
                </c:pt>
                <c:pt idx="47290">
                  <c:v>472807.88</c:v>
                </c:pt>
                <c:pt idx="47291">
                  <c:v>472817.91</c:v>
                </c:pt>
                <c:pt idx="47292">
                  <c:v>472827.88</c:v>
                </c:pt>
                <c:pt idx="47293">
                  <c:v>472837.88</c:v>
                </c:pt>
                <c:pt idx="47294">
                  <c:v>472847.88</c:v>
                </c:pt>
                <c:pt idx="47295">
                  <c:v>472857.88</c:v>
                </c:pt>
                <c:pt idx="47296">
                  <c:v>472867.88</c:v>
                </c:pt>
                <c:pt idx="47297">
                  <c:v>472877.88</c:v>
                </c:pt>
                <c:pt idx="47298">
                  <c:v>472887.84</c:v>
                </c:pt>
                <c:pt idx="47299">
                  <c:v>472897.88</c:v>
                </c:pt>
                <c:pt idx="47300">
                  <c:v>472907.88</c:v>
                </c:pt>
                <c:pt idx="47301">
                  <c:v>472917.84</c:v>
                </c:pt>
                <c:pt idx="47302">
                  <c:v>472927.88</c:v>
                </c:pt>
                <c:pt idx="47303">
                  <c:v>472937.88</c:v>
                </c:pt>
                <c:pt idx="47304">
                  <c:v>472947.84</c:v>
                </c:pt>
                <c:pt idx="47305">
                  <c:v>472957.81</c:v>
                </c:pt>
                <c:pt idx="47306">
                  <c:v>472967.88</c:v>
                </c:pt>
                <c:pt idx="47307">
                  <c:v>472977.84</c:v>
                </c:pt>
                <c:pt idx="47308">
                  <c:v>472987.81</c:v>
                </c:pt>
                <c:pt idx="47309">
                  <c:v>472997.81</c:v>
                </c:pt>
                <c:pt idx="47310">
                  <c:v>473007.88</c:v>
                </c:pt>
                <c:pt idx="47311">
                  <c:v>473017.84</c:v>
                </c:pt>
                <c:pt idx="47312">
                  <c:v>473027.81</c:v>
                </c:pt>
                <c:pt idx="47313">
                  <c:v>473037.88</c:v>
                </c:pt>
                <c:pt idx="47314">
                  <c:v>473047.84</c:v>
                </c:pt>
                <c:pt idx="47315">
                  <c:v>473057.81</c:v>
                </c:pt>
                <c:pt idx="47316">
                  <c:v>473067.81</c:v>
                </c:pt>
                <c:pt idx="47317">
                  <c:v>473077.84</c:v>
                </c:pt>
                <c:pt idx="47318">
                  <c:v>473087.81</c:v>
                </c:pt>
                <c:pt idx="47319">
                  <c:v>473097.81</c:v>
                </c:pt>
                <c:pt idx="47320">
                  <c:v>473107.84</c:v>
                </c:pt>
                <c:pt idx="47321">
                  <c:v>473117.81</c:v>
                </c:pt>
                <c:pt idx="47322">
                  <c:v>473127.81</c:v>
                </c:pt>
                <c:pt idx="47323">
                  <c:v>473137.81</c:v>
                </c:pt>
                <c:pt idx="47324">
                  <c:v>473147.81</c:v>
                </c:pt>
                <c:pt idx="47325">
                  <c:v>473157.81</c:v>
                </c:pt>
                <c:pt idx="47326">
                  <c:v>473167.81</c:v>
                </c:pt>
                <c:pt idx="47327">
                  <c:v>473177.84</c:v>
                </c:pt>
                <c:pt idx="47328">
                  <c:v>473187.81</c:v>
                </c:pt>
                <c:pt idx="47329">
                  <c:v>473197.81</c:v>
                </c:pt>
                <c:pt idx="47330">
                  <c:v>473207.81</c:v>
                </c:pt>
                <c:pt idx="47331">
                  <c:v>473217.81</c:v>
                </c:pt>
                <c:pt idx="47332">
                  <c:v>473227.81</c:v>
                </c:pt>
                <c:pt idx="47333">
                  <c:v>473237.81</c:v>
                </c:pt>
                <c:pt idx="47334">
                  <c:v>473247.78</c:v>
                </c:pt>
                <c:pt idx="47335">
                  <c:v>473257.81</c:v>
                </c:pt>
                <c:pt idx="47336">
                  <c:v>473267.81</c:v>
                </c:pt>
                <c:pt idx="47337">
                  <c:v>473277.78</c:v>
                </c:pt>
                <c:pt idx="47338">
                  <c:v>473287.81</c:v>
                </c:pt>
                <c:pt idx="47339">
                  <c:v>473297.81</c:v>
                </c:pt>
                <c:pt idx="47340">
                  <c:v>473307.78</c:v>
                </c:pt>
                <c:pt idx="47341">
                  <c:v>473317.75</c:v>
                </c:pt>
                <c:pt idx="47342">
                  <c:v>473327.81</c:v>
                </c:pt>
                <c:pt idx="47343">
                  <c:v>473337.78</c:v>
                </c:pt>
                <c:pt idx="47344">
                  <c:v>473347.75</c:v>
                </c:pt>
                <c:pt idx="47345">
                  <c:v>473357.75</c:v>
                </c:pt>
                <c:pt idx="47346">
                  <c:v>473367.81</c:v>
                </c:pt>
                <c:pt idx="47347">
                  <c:v>473377.78</c:v>
                </c:pt>
                <c:pt idx="47348">
                  <c:v>473387.75</c:v>
                </c:pt>
                <c:pt idx="47349">
                  <c:v>473397.81</c:v>
                </c:pt>
                <c:pt idx="47350">
                  <c:v>473407.78</c:v>
                </c:pt>
                <c:pt idx="47351">
                  <c:v>473417.75</c:v>
                </c:pt>
                <c:pt idx="47352">
                  <c:v>473427.75</c:v>
                </c:pt>
                <c:pt idx="47353">
                  <c:v>473437.78</c:v>
                </c:pt>
                <c:pt idx="47354">
                  <c:v>473447.75</c:v>
                </c:pt>
                <c:pt idx="47355">
                  <c:v>473457.75</c:v>
                </c:pt>
                <c:pt idx="47356">
                  <c:v>473467.75</c:v>
                </c:pt>
                <c:pt idx="47357">
                  <c:v>473477.75</c:v>
                </c:pt>
                <c:pt idx="47358">
                  <c:v>473487.75</c:v>
                </c:pt>
                <c:pt idx="47359">
                  <c:v>473497.75</c:v>
                </c:pt>
                <c:pt idx="47360">
                  <c:v>473507.75</c:v>
                </c:pt>
                <c:pt idx="47361">
                  <c:v>473517.75</c:v>
                </c:pt>
                <c:pt idx="47362">
                  <c:v>473527.75</c:v>
                </c:pt>
                <c:pt idx="47363">
                  <c:v>473537.72</c:v>
                </c:pt>
                <c:pt idx="47364">
                  <c:v>473547.75</c:v>
                </c:pt>
                <c:pt idx="47365">
                  <c:v>473557.75</c:v>
                </c:pt>
                <c:pt idx="47366">
                  <c:v>473567.72</c:v>
                </c:pt>
                <c:pt idx="47367">
                  <c:v>473577.75</c:v>
                </c:pt>
                <c:pt idx="47368">
                  <c:v>473587.75</c:v>
                </c:pt>
                <c:pt idx="47369">
                  <c:v>473597.75</c:v>
                </c:pt>
                <c:pt idx="47370">
                  <c:v>473607.72</c:v>
                </c:pt>
                <c:pt idx="47371">
                  <c:v>473617.75</c:v>
                </c:pt>
                <c:pt idx="47372">
                  <c:v>473627.75</c:v>
                </c:pt>
                <c:pt idx="47373">
                  <c:v>473637.72</c:v>
                </c:pt>
                <c:pt idx="47374">
                  <c:v>473647.75</c:v>
                </c:pt>
                <c:pt idx="47375">
                  <c:v>473657.75</c:v>
                </c:pt>
                <c:pt idx="47376">
                  <c:v>473667.72</c:v>
                </c:pt>
                <c:pt idx="47377">
                  <c:v>473677.69</c:v>
                </c:pt>
                <c:pt idx="47378">
                  <c:v>473687.75</c:v>
                </c:pt>
                <c:pt idx="47379">
                  <c:v>473697.72</c:v>
                </c:pt>
                <c:pt idx="47380">
                  <c:v>473707.69</c:v>
                </c:pt>
                <c:pt idx="47381">
                  <c:v>473717.69</c:v>
                </c:pt>
                <c:pt idx="47382">
                  <c:v>473727.72</c:v>
                </c:pt>
                <c:pt idx="47383">
                  <c:v>473737.69</c:v>
                </c:pt>
                <c:pt idx="47384">
                  <c:v>473747.69</c:v>
                </c:pt>
                <c:pt idx="47385">
                  <c:v>473757.75</c:v>
                </c:pt>
                <c:pt idx="47386">
                  <c:v>473767.72</c:v>
                </c:pt>
                <c:pt idx="47387">
                  <c:v>473777.69</c:v>
                </c:pt>
                <c:pt idx="47388">
                  <c:v>473787.69</c:v>
                </c:pt>
                <c:pt idx="47389">
                  <c:v>473797.72</c:v>
                </c:pt>
                <c:pt idx="47390">
                  <c:v>473807.69</c:v>
                </c:pt>
                <c:pt idx="47391">
                  <c:v>473817.69</c:v>
                </c:pt>
                <c:pt idx="47392">
                  <c:v>473827.69</c:v>
                </c:pt>
                <c:pt idx="47393">
                  <c:v>473837.69</c:v>
                </c:pt>
                <c:pt idx="47394">
                  <c:v>473847.69</c:v>
                </c:pt>
                <c:pt idx="47395">
                  <c:v>473857.69</c:v>
                </c:pt>
                <c:pt idx="47396">
                  <c:v>473867.69</c:v>
                </c:pt>
                <c:pt idx="47397">
                  <c:v>473877.69</c:v>
                </c:pt>
                <c:pt idx="47398">
                  <c:v>473887.69</c:v>
                </c:pt>
                <c:pt idx="47399">
                  <c:v>473897.66</c:v>
                </c:pt>
                <c:pt idx="47400">
                  <c:v>473907.69</c:v>
                </c:pt>
                <c:pt idx="47401">
                  <c:v>473917.69</c:v>
                </c:pt>
                <c:pt idx="47402">
                  <c:v>473927.66</c:v>
                </c:pt>
                <c:pt idx="47403">
                  <c:v>473937.63</c:v>
                </c:pt>
                <c:pt idx="47404">
                  <c:v>473947.69</c:v>
                </c:pt>
                <c:pt idx="47405">
                  <c:v>473957.69</c:v>
                </c:pt>
                <c:pt idx="47406">
                  <c:v>473967.66</c:v>
                </c:pt>
                <c:pt idx="47407">
                  <c:v>473977.69</c:v>
                </c:pt>
                <c:pt idx="47408">
                  <c:v>473987.69</c:v>
                </c:pt>
                <c:pt idx="47409">
                  <c:v>473997.66</c:v>
                </c:pt>
                <c:pt idx="47410">
                  <c:v>474007.63</c:v>
                </c:pt>
                <c:pt idx="47411">
                  <c:v>474017.69</c:v>
                </c:pt>
                <c:pt idx="47412">
                  <c:v>474027.66</c:v>
                </c:pt>
                <c:pt idx="47413">
                  <c:v>474037.63</c:v>
                </c:pt>
                <c:pt idx="47414">
                  <c:v>474047.63</c:v>
                </c:pt>
                <c:pt idx="47415">
                  <c:v>474057.66</c:v>
                </c:pt>
                <c:pt idx="47416">
                  <c:v>474067.63</c:v>
                </c:pt>
                <c:pt idx="47417">
                  <c:v>474077.63</c:v>
                </c:pt>
                <c:pt idx="47418">
                  <c:v>474087.66</c:v>
                </c:pt>
                <c:pt idx="47419">
                  <c:v>474097.63</c:v>
                </c:pt>
                <c:pt idx="47420">
                  <c:v>474107.63</c:v>
                </c:pt>
                <c:pt idx="47421">
                  <c:v>474117.63</c:v>
                </c:pt>
                <c:pt idx="47422">
                  <c:v>474127.66</c:v>
                </c:pt>
                <c:pt idx="47423">
                  <c:v>474137.63</c:v>
                </c:pt>
                <c:pt idx="47424">
                  <c:v>474147.63</c:v>
                </c:pt>
                <c:pt idx="47425">
                  <c:v>474157.66</c:v>
                </c:pt>
                <c:pt idx="47426">
                  <c:v>474167.63</c:v>
                </c:pt>
                <c:pt idx="47427">
                  <c:v>474177.63</c:v>
                </c:pt>
                <c:pt idx="47428">
                  <c:v>474187.63</c:v>
                </c:pt>
                <c:pt idx="47429">
                  <c:v>474197.63</c:v>
                </c:pt>
                <c:pt idx="47430">
                  <c:v>474207.63</c:v>
                </c:pt>
                <c:pt idx="47431">
                  <c:v>474217.63</c:v>
                </c:pt>
                <c:pt idx="47432">
                  <c:v>474227.63</c:v>
                </c:pt>
                <c:pt idx="47433">
                  <c:v>474237.63</c:v>
                </c:pt>
                <c:pt idx="47434">
                  <c:v>474247.63</c:v>
                </c:pt>
                <c:pt idx="47435">
                  <c:v>474257.59</c:v>
                </c:pt>
                <c:pt idx="47436">
                  <c:v>474267.63</c:v>
                </c:pt>
                <c:pt idx="47437">
                  <c:v>474277.63</c:v>
                </c:pt>
                <c:pt idx="47438">
                  <c:v>474287.59</c:v>
                </c:pt>
                <c:pt idx="47439">
                  <c:v>474297.56</c:v>
                </c:pt>
                <c:pt idx="47440">
                  <c:v>474307.63</c:v>
                </c:pt>
                <c:pt idx="47441">
                  <c:v>474317.59</c:v>
                </c:pt>
                <c:pt idx="47442">
                  <c:v>474327.56</c:v>
                </c:pt>
                <c:pt idx="47443">
                  <c:v>474337.63</c:v>
                </c:pt>
                <c:pt idx="47444">
                  <c:v>474347.63</c:v>
                </c:pt>
                <c:pt idx="47445">
                  <c:v>474357.59</c:v>
                </c:pt>
                <c:pt idx="47446">
                  <c:v>474367.56</c:v>
                </c:pt>
                <c:pt idx="47447">
                  <c:v>474377.63</c:v>
                </c:pt>
                <c:pt idx="47448">
                  <c:v>474387.59</c:v>
                </c:pt>
                <c:pt idx="47449">
                  <c:v>474397.56</c:v>
                </c:pt>
                <c:pt idx="47450">
                  <c:v>474407.56</c:v>
                </c:pt>
                <c:pt idx="47451">
                  <c:v>474417.59</c:v>
                </c:pt>
                <c:pt idx="47452">
                  <c:v>474427.56</c:v>
                </c:pt>
                <c:pt idx="47453">
                  <c:v>474437.56</c:v>
                </c:pt>
                <c:pt idx="47454">
                  <c:v>474447.59</c:v>
                </c:pt>
                <c:pt idx="47455">
                  <c:v>474457.56</c:v>
                </c:pt>
                <c:pt idx="47456">
                  <c:v>474467.56</c:v>
                </c:pt>
                <c:pt idx="47457">
                  <c:v>474477.56</c:v>
                </c:pt>
                <c:pt idx="47458">
                  <c:v>474487.56</c:v>
                </c:pt>
                <c:pt idx="47459">
                  <c:v>474497.56</c:v>
                </c:pt>
                <c:pt idx="47460">
                  <c:v>474507.56</c:v>
                </c:pt>
                <c:pt idx="47461">
                  <c:v>474517.53</c:v>
                </c:pt>
                <c:pt idx="47462">
                  <c:v>474527.56</c:v>
                </c:pt>
                <c:pt idx="47463">
                  <c:v>474537.56</c:v>
                </c:pt>
                <c:pt idx="47464">
                  <c:v>474547.56</c:v>
                </c:pt>
                <c:pt idx="47465">
                  <c:v>474557.56</c:v>
                </c:pt>
                <c:pt idx="47466">
                  <c:v>474567.56</c:v>
                </c:pt>
                <c:pt idx="47467">
                  <c:v>474577.56</c:v>
                </c:pt>
                <c:pt idx="47468">
                  <c:v>474587.53</c:v>
                </c:pt>
                <c:pt idx="47469">
                  <c:v>474597.56</c:v>
                </c:pt>
                <c:pt idx="47470">
                  <c:v>474607.56</c:v>
                </c:pt>
                <c:pt idx="47471">
                  <c:v>474617.53</c:v>
                </c:pt>
                <c:pt idx="47472">
                  <c:v>474627.56</c:v>
                </c:pt>
                <c:pt idx="47473">
                  <c:v>474637.56</c:v>
                </c:pt>
                <c:pt idx="47474">
                  <c:v>474647.53</c:v>
                </c:pt>
                <c:pt idx="47475">
                  <c:v>474657.5</c:v>
                </c:pt>
                <c:pt idx="47476">
                  <c:v>474667.56</c:v>
                </c:pt>
                <c:pt idx="47477">
                  <c:v>474677.53</c:v>
                </c:pt>
                <c:pt idx="47478">
                  <c:v>474687.5</c:v>
                </c:pt>
                <c:pt idx="47479">
                  <c:v>474697.5</c:v>
                </c:pt>
                <c:pt idx="47480">
                  <c:v>474707.56</c:v>
                </c:pt>
                <c:pt idx="47481">
                  <c:v>474717.53</c:v>
                </c:pt>
                <c:pt idx="47482">
                  <c:v>474727.5</c:v>
                </c:pt>
                <c:pt idx="47483">
                  <c:v>474737.56</c:v>
                </c:pt>
                <c:pt idx="47484">
                  <c:v>474747.53</c:v>
                </c:pt>
                <c:pt idx="47485">
                  <c:v>474757.5</c:v>
                </c:pt>
                <c:pt idx="47486">
                  <c:v>474767.5</c:v>
                </c:pt>
                <c:pt idx="47487">
                  <c:v>474777.53</c:v>
                </c:pt>
                <c:pt idx="47488">
                  <c:v>474787.5</c:v>
                </c:pt>
                <c:pt idx="47489">
                  <c:v>474797.5</c:v>
                </c:pt>
                <c:pt idx="47490">
                  <c:v>474807.53</c:v>
                </c:pt>
                <c:pt idx="47491">
                  <c:v>474817.5</c:v>
                </c:pt>
                <c:pt idx="47492">
                  <c:v>474827.5</c:v>
                </c:pt>
                <c:pt idx="47493">
                  <c:v>474837.5</c:v>
                </c:pt>
                <c:pt idx="47494">
                  <c:v>474847.5</c:v>
                </c:pt>
                <c:pt idx="47495">
                  <c:v>474857.5</c:v>
                </c:pt>
                <c:pt idx="47496">
                  <c:v>474867.5</c:v>
                </c:pt>
                <c:pt idx="47497">
                  <c:v>474877.47</c:v>
                </c:pt>
                <c:pt idx="47498">
                  <c:v>474887.5</c:v>
                </c:pt>
                <c:pt idx="47499">
                  <c:v>474897.5</c:v>
                </c:pt>
                <c:pt idx="47500">
                  <c:v>474907.5</c:v>
                </c:pt>
                <c:pt idx="47501">
                  <c:v>474917.5</c:v>
                </c:pt>
                <c:pt idx="47502">
                  <c:v>474927.5</c:v>
                </c:pt>
                <c:pt idx="47503">
                  <c:v>474937.5</c:v>
                </c:pt>
                <c:pt idx="47504">
                  <c:v>474947.47</c:v>
                </c:pt>
                <c:pt idx="47505">
                  <c:v>474957.5</c:v>
                </c:pt>
                <c:pt idx="47506">
                  <c:v>474967.5</c:v>
                </c:pt>
                <c:pt idx="47507">
                  <c:v>474977.47</c:v>
                </c:pt>
                <c:pt idx="47508">
                  <c:v>474987.44</c:v>
                </c:pt>
                <c:pt idx="47509">
                  <c:v>474997.5</c:v>
                </c:pt>
                <c:pt idx="47510">
                  <c:v>475007.47</c:v>
                </c:pt>
                <c:pt idx="47511">
                  <c:v>475017.44</c:v>
                </c:pt>
                <c:pt idx="47512">
                  <c:v>475027.5</c:v>
                </c:pt>
                <c:pt idx="47513">
                  <c:v>475037.47</c:v>
                </c:pt>
                <c:pt idx="47514">
                  <c:v>475047.44</c:v>
                </c:pt>
                <c:pt idx="47515">
                  <c:v>475057.44</c:v>
                </c:pt>
                <c:pt idx="47516">
                  <c:v>475067.5</c:v>
                </c:pt>
                <c:pt idx="47517">
                  <c:v>475077.44</c:v>
                </c:pt>
                <c:pt idx="47518">
                  <c:v>475087.44</c:v>
                </c:pt>
                <c:pt idx="47519">
                  <c:v>475097.44</c:v>
                </c:pt>
                <c:pt idx="47520">
                  <c:v>475107.47</c:v>
                </c:pt>
                <c:pt idx="47521">
                  <c:v>475117.44</c:v>
                </c:pt>
                <c:pt idx="47522">
                  <c:v>475127.44</c:v>
                </c:pt>
                <c:pt idx="47523">
                  <c:v>475137.47</c:v>
                </c:pt>
                <c:pt idx="47524">
                  <c:v>475147.44</c:v>
                </c:pt>
                <c:pt idx="47525">
                  <c:v>475157.44</c:v>
                </c:pt>
                <c:pt idx="47526">
                  <c:v>475167.44</c:v>
                </c:pt>
                <c:pt idx="47527">
                  <c:v>475177.44</c:v>
                </c:pt>
                <c:pt idx="47528">
                  <c:v>475187.44</c:v>
                </c:pt>
                <c:pt idx="47529">
                  <c:v>475197.44</c:v>
                </c:pt>
                <c:pt idx="47530">
                  <c:v>475207.44</c:v>
                </c:pt>
                <c:pt idx="47531">
                  <c:v>475217.44</c:v>
                </c:pt>
                <c:pt idx="47532">
                  <c:v>475227.44</c:v>
                </c:pt>
                <c:pt idx="47533">
                  <c:v>475237.41</c:v>
                </c:pt>
                <c:pt idx="47534">
                  <c:v>475247.44</c:v>
                </c:pt>
                <c:pt idx="47535">
                  <c:v>475257.44</c:v>
                </c:pt>
                <c:pt idx="47536">
                  <c:v>475267.41</c:v>
                </c:pt>
                <c:pt idx="47537">
                  <c:v>475277.44</c:v>
                </c:pt>
                <c:pt idx="47538">
                  <c:v>475287.44</c:v>
                </c:pt>
                <c:pt idx="47539">
                  <c:v>475297.44</c:v>
                </c:pt>
                <c:pt idx="47540">
                  <c:v>475307.41</c:v>
                </c:pt>
                <c:pt idx="47541">
                  <c:v>475317.44</c:v>
                </c:pt>
                <c:pt idx="47542">
                  <c:v>475327.44</c:v>
                </c:pt>
                <c:pt idx="47543">
                  <c:v>475337.41</c:v>
                </c:pt>
                <c:pt idx="47544">
                  <c:v>475347.38</c:v>
                </c:pt>
                <c:pt idx="47545">
                  <c:v>475357.44</c:v>
                </c:pt>
                <c:pt idx="47546">
                  <c:v>475367.41</c:v>
                </c:pt>
                <c:pt idx="47547">
                  <c:v>475377.38</c:v>
                </c:pt>
                <c:pt idx="47548">
                  <c:v>475387.44</c:v>
                </c:pt>
                <c:pt idx="47549">
                  <c:v>475397.41</c:v>
                </c:pt>
                <c:pt idx="47550">
                  <c:v>475407.38</c:v>
                </c:pt>
                <c:pt idx="47551">
                  <c:v>475417.38</c:v>
                </c:pt>
                <c:pt idx="47552">
                  <c:v>475427.41</c:v>
                </c:pt>
                <c:pt idx="47553">
                  <c:v>475437.38</c:v>
                </c:pt>
                <c:pt idx="47554">
                  <c:v>475447.38</c:v>
                </c:pt>
                <c:pt idx="47555">
                  <c:v>475457.38</c:v>
                </c:pt>
                <c:pt idx="47556">
                  <c:v>475467.41</c:v>
                </c:pt>
                <c:pt idx="47557">
                  <c:v>475477.38</c:v>
                </c:pt>
                <c:pt idx="47558">
                  <c:v>475487.38</c:v>
                </c:pt>
                <c:pt idx="47559">
                  <c:v>475497.41</c:v>
                </c:pt>
                <c:pt idx="47560">
                  <c:v>475507.38</c:v>
                </c:pt>
                <c:pt idx="47561">
                  <c:v>475517.38</c:v>
                </c:pt>
                <c:pt idx="47562">
                  <c:v>475527.38</c:v>
                </c:pt>
                <c:pt idx="47563">
                  <c:v>475537.38</c:v>
                </c:pt>
                <c:pt idx="47564">
                  <c:v>475547.38</c:v>
                </c:pt>
                <c:pt idx="47565">
                  <c:v>475557.38</c:v>
                </c:pt>
                <c:pt idx="47566">
                  <c:v>475567.34</c:v>
                </c:pt>
                <c:pt idx="47567">
                  <c:v>475577.38</c:v>
                </c:pt>
                <c:pt idx="47568">
                  <c:v>475587.38</c:v>
                </c:pt>
                <c:pt idx="47569">
                  <c:v>475597.34</c:v>
                </c:pt>
                <c:pt idx="47570">
                  <c:v>475607.38</c:v>
                </c:pt>
                <c:pt idx="47571">
                  <c:v>475617.38</c:v>
                </c:pt>
                <c:pt idx="47572">
                  <c:v>475627.34</c:v>
                </c:pt>
                <c:pt idx="47573">
                  <c:v>475637.31</c:v>
                </c:pt>
                <c:pt idx="47574">
                  <c:v>475647.38</c:v>
                </c:pt>
                <c:pt idx="47575">
                  <c:v>475657.38</c:v>
                </c:pt>
                <c:pt idx="47576">
                  <c:v>475667.31</c:v>
                </c:pt>
                <c:pt idx="47577">
                  <c:v>475677.31</c:v>
                </c:pt>
                <c:pt idx="47578">
                  <c:v>475687.38</c:v>
                </c:pt>
                <c:pt idx="47579">
                  <c:v>475697.34</c:v>
                </c:pt>
                <c:pt idx="47580">
                  <c:v>475707.31</c:v>
                </c:pt>
                <c:pt idx="47581">
                  <c:v>475717.38</c:v>
                </c:pt>
                <c:pt idx="47582">
                  <c:v>475727.34</c:v>
                </c:pt>
                <c:pt idx="47583">
                  <c:v>475737.31</c:v>
                </c:pt>
                <c:pt idx="47584">
                  <c:v>475747.31</c:v>
                </c:pt>
                <c:pt idx="47585">
                  <c:v>475757.34</c:v>
                </c:pt>
                <c:pt idx="47586">
                  <c:v>475767.31</c:v>
                </c:pt>
                <c:pt idx="47587">
                  <c:v>475777.31</c:v>
                </c:pt>
                <c:pt idx="47588">
                  <c:v>475787.34</c:v>
                </c:pt>
                <c:pt idx="47589">
                  <c:v>475797.31</c:v>
                </c:pt>
                <c:pt idx="47590">
                  <c:v>475807.31</c:v>
                </c:pt>
                <c:pt idx="47591">
                  <c:v>475817.31</c:v>
                </c:pt>
                <c:pt idx="47592">
                  <c:v>475827.31</c:v>
                </c:pt>
                <c:pt idx="47593">
                  <c:v>475837.31</c:v>
                </c:pt>
                <c:pt idx="47594">
                  <c:v>475847.31</c:v>
                </c:pt>
                <c:pt idx="47595">
                  <c:v>475857.34</c:v>
                </c:pt>
                <c:pt idx="47596">
                  <c:v>475867.31</c:v>
                </c:pt>
                <c:pt idx="47597">
                  <c:v>475877.31</c:v>
                </c:pt>
                <c:pt idx="47598">
                  <c:v>475887.31</c:v>
                </c:pt>
                <c:pt idx="47599">
                  <c:v>475897.31</c:v>
                </c:pt>
                <c:pt idx="47600">
                  <c:v>475907.31</c:v>
                </c:pt>
                <c:pt idx="47601">
                  <c:v>475917.31</c:v>
                </c:pt>
                <c:pt idx="47602">
                  <c:v>475927.28</c:v>
                </c:pt>
                <c:pt idx="47603">
                  <c:v>475937.31</c:v>
                </c:pt>
                <c:pt idx="47604">
                  <c:v>475947.31</c:v>
                </c:pt>
                <c:pt idx="47605">
                  <c:v>475957.28</c:v>
                </c:pt>
                <c:pt idx="47606">
                  <c:v>475967.31</c:v>
                </c:pt>
                <c:pt idx="47607">
                  <c:v>475977.31</c:v>
                </c:pt>
                <c:pt idx="47608">
                  <c:v>475987.28</c:v>
                </c:pt>
                <c:pt idx="47609">
                  <c:v>475997.25</c:v>
                </c:pt>
                <c:pt idx="47610">
                  <c:v>476007.31</c:v>
                </c:pt>
                <c:pt idx="47611">
                  <c:v>476017.28</c:v>
                </c:pt>
                <c:pt idx="47612">
                  <c:v>476027.25</c:v>
                </c:pt>
                <c:pt idx="47613">
                  <c:v>476037.25</c:v>
                </c:pt>
                <c:pt idx="47614">
                  <c:v>476047.31</c:v>
                </c:pt>
                <c:pt idx="47615">
                  <c:v>476057.28</c:v>
                </c:pt>
                <c:pt idx="47616">
                  <c:v>476067.25</c:v>
                </c:pt>
                <c:pt idx="47617">
                  <c:v>476077.31</c:v>
                </c:pt>
                <c:pt idx="47618">
                  <c:v>476087.28</c:v>
                </c:pt>
                <c:pt idx="47619">
                  <c:v>476097.25</c:v>
                </c:pt>
                <c:pt idx="47620">
                  <c:v>476107.25</c:v>
                </c:pt>
                <c:pt idx="47621">
                  <c:v>476117.28</c:v>
                </c:pt>
                <c:pt idx="47622">
                  <c:v>476127.25</c:v>
                </c:pt>
                <c:pt idx="47623">
                  <c:v>476137.25</c:v>
                </c:pt>
                <c:pt idx="47624">
                  <c:v>476147.25</c:v>
                </c:pt>
                <c:pt idx="47625">
                  <c:v>476157.25</c:v>
                </c:pt>
                <c:pt idx="47626">
                  <c:v>476167.25</c:v>
                </c:pt>
                <c:pt idx="47627">
                  <c:v>476177.25</c:v>
                </c:pt>
                <c:pt idx="47628">
                  <c:v>476187.25</c:v>
                </c:pt>
                <c:pt idx="47629">
                  <c:v>476197.25</c:v>
                </c:pt>
                <c:pt idx="47630">
                  <c:v>476207.25</c:v>
                </c:pt>
                <c:pt idx="47631">
                  <c:v>476217.22</c:v>
                </c:pt>
                <c:pt idx="47632">
                  <c:v>476227.25</c:v>
                </c:pt>
                <c:pt idx="47633">
                  <c:v>476237.25</c:v>
                </c:pt>
                <c:pt idx="47634">
                  <c:v>476247.25</c:v>
                </c:pt>
                <c:pt idx="47635">
                  <c:v>476257.25</c:v>
                </c:pt>
                <c:pt idx="47636">
                  <c:v>476267.25</c:v>
                </c:pt>
                <c:pt idx="47637">
                  <c:v>476277.25</c:v>
                </c:pt>
                <c:pt idx="47638">
                  <c:v>476287.22</c:v>
                </c:pt>
                <c:pt idx="47639">
                  <c:v>476297.25</c:v>
                </c:pt>
                <c:pt idx="47640">
                  <c:v>476307.25</c:v>
                </c:pt>
                <c:pt idx="47641">
                  <c:v>476317.22</c:v>
                </c:pt>
                <c:pt idx="47642">
                  <c:v>476327.25</c:v>
                </c:pt>
                <c:pt idx="47643">
                  <c:v>476337.25</c:v>
                </c:pt>
                <c:pt idx="47644">
                  <c:v>476347.22</c:v>
                </c:pt>
                <c:pt idx="47645">
                  <c:v>476357.19</c:v>
                </c:pt>
                <c:pt idx="47646">
                  <c:v>476367.25</c:v>
                </c:pt>
                <c:pt idx="47647">
                  <c:v>476377.22</c:v>
                </c:pt>
                <c:pt idx="47648">
                  <c:v>476387.19</c:v>
                </c:pt>
                <c:pt idx="47649">
                  <c:v>476397.19</c:v>
                </c:pt>
                <c:pt idx="47650">
                  <c:v>476407.25</c:v>
                </c:pt>
                <c:pt idx="47651">
                  <c:v>476417.22</c:v>
                </c:pt>
                <c:pt idx="47652">
                  <c:v>476427.19</c:v>
                </c:pt>
                <c:pt idx="47653">
                  <c:v>476437.25</c:v>
                </c:pt>
                <c:pt idx="47654">
                  <c:v>476447.22</c:v>
                </c:pt>
                <c:pt idx="47655">
                  <c:v>476457.19</c:v>
                </c:pt>
                <c:pt idx="47656">
                  <c:v>476467.19</c:v>
                </c:pt>
                <c:pt idx="47657">
                  <c:v>476477.22</c:v>
                </c:pt>
                <c:pt idx="47658">
                  <c:v>476487.19</c:v>
                </c:pt>
                <c:pt idx="47659">
                  <c:v>476497.19</c:v>
                </c:pt>
                <c:pt idx="47660">
                  <c:v>476507.19</c:v>
                </c:pt>
                <c:pt idx="47661">
                  <c:v>476517.19</c:v>
                </c:pt>
                <c:pt idx="47662">
                  <c:v>476527.19</c:v>
                </c:pt>
                <c:pt idx="47663">
                  <c:v>476537.19</c:v>
                </c:pt>
                <c:pt idx="47664">
                  <c:v>476547.19</c:v>
                </c:pt>
                <c:pt idx="47665">
                  <c:v>476557.19</c:v>
                </c:pt>
                <c:pt idx="47666">
                  <c:v>476567.19</c:v>
                </c:pt>
                <c:pt idx="47667">
                  <c:v>476577.16</c:v>
                </c:pt>
                <c:pt idx="47668">
                  <c:v>476587.19</c:v>
                </c:pt>
                <c:pt idx="47669">
                  <c:v>476597.19</c:v>
                </c:pt>
                <c:pt idx="47670">
                  <c:v>476607.16</c:v>
                </c:pt>
                <c:pt idx="47671">
                  <c:v>476617.13</c:v>
                </c:pt>
                <c:pt idx="47672">
                  <c:v>476627.19</c:v>
                </c:pt>
                <c:pt idx="47673">
                  <c:v>476637.19</c:v>
                </c:pt>
                <c:pt idx="47674">
                  <c:v>476647.16</c:v>
                </c:pt>
                <c:pt idx="47675">
                  <c:v>476657.19</c:v>
                </c:pt>
                <c:pt idx="47676">
                  <c:v>476667.19</c:v>
                </c:pt>
                <c:pt idx="47677">
                  <c:v>476677.16</c:v>
                </c:pt>
                <c:pt idx="47678">
                  <c:v>476687.13</c:v>
                </c:pt>
                <c:pt idx="47679">
                  <c:v>476697.19</c:v>
                </c:pt>
                <c:pt idx="47680">
                  <c:v>476707.16</c:v>
                </c:pt>
                <c:pt idx="47681">
                  <c:v>476717.13</c:v>
                </c:pt>
                <c:pt idx="47682">
                  <c:v>476727.13</c:v>
                </c:pt>
                <c:pt idx="47683">
                  <c:v>476737.16</c:v>
                </c:pt>
                <c:pt idx="47684">
                  <c:v>476747.13</c:v>
                </c:pt>
                <c:pt idx="47685">
                  <c:v>476757.13</c:v>
                </c:pt>
                <c:pt idx="47686">
                  <c:v>476767.16</c:v>
                </c:pt>
                <c:pt idx="47687">
                  <c:v>476777.13</c:v>
                </c:pt>
                <c:pt idx="47688">
                  <c:v>476787.13</c:v>
                </c:pt>
                <c:pt idx="47689">
                  <c:v>476797.13</c:v>
                </c:pt>
                <c:pt idx="47690">
                  <c:v>476807.16</c:v>
                </c:pt>
                <c:pt idx="47691">
                  <c:v>476817.13</c:v>
                </c:pt>
                <c:pt idx="47692">
                  <c:v>476827.13</c:v>
                </c:pt>
                <c:pt idx="47693">
                  <c:v>476837.16</c:v>
                </c:pt>
                <c:pt idx="47694">
                  <c:v>476847.13</c:v>
                </c:pt>
                <c:pt idx="47695">
                  <c:v>476857.13</c:v>
                </c:pt>
                <c:pt idx="47696">
                  <c:v>476867.13</c:v>
                </c:pt>
                <c:pt idx="47697">
                  <c:v>476877.13</c:v>
                </c:pt>
                <c:pt idx="47698">
                  <c:v>476887.13</c:v>
                </c:pt>
                <c:pt idx="47699">
                  <c:v>476897.13</c:v>
                </c:pt>
                <c:pt idx="47700">
                  <c:v>476907.13</c:v>
                </c:pt>
                <c:pt idx="47701">
                  <c:v>476917.13</c:v>
                </c:pt>
                <c:pt idx="47702">
                  <c:v>476927.13</c:v>
                </c:pt>
                <c:pt idx="47703">
                  <c:v>476937.09</c:v>
                </c:pt>
                <c:pt idx="47704">
                  <c:v>476947.13</c:v>
                </c:pt>
                <c:pt idx="47705">
                  <c:v>476957.13</c:v>
                </c:pt>
                <c:pt idx="47706">
                  <c:v>476967.09</c:v>
                </c:pt>
                <c:pt idx="47707">
                  <c:v>476977.06</c:v>
                </c:pt>
                <c:pt idx="47708">
                  <c:v>476987.13</c:v>
                </c:pt>
                <c:pt idx="47709">
                  <c:v>476997.13</c:v>
                </c:pt>
                <c:pt idx="47710">
                  <c:v>477007.09</c:v>
                </c:pt>
                <c:pt idx="47711">
                  <c:v>477017.13</c:v>
                </c:pt>
                <c:pt idx="47712">
                  <c:v>477027.13</c:v>
                </c:pt>
                <c:pt idx="47713">
                  <c:v>477037.09</c:v>
                </c:pt>
                <c:pt idx="47714">
                  <c:v>477047.06</c:v>
                </c:pt>
                <c:pt idx="47715">
                  <c:v>477057.13</c:v>
                </c:pt>
                <c:pt idx="47716">
                  <c:v>477067.09</c:v>
                </c:pt>
                <c:pt idx="47717">
                  <c:v>477077.06</c:v>
                </c:pt>
                <c:pt idx="47718">
                  <c:v>477087.06</c:v>
                </c:pt>
                <c:pt idx="47719">
                  <c:v>477097.09</c:v>
                </c:pt>
                <c:pt idx="47720">
                  <c:v>477107.06</c:v>
                </c:pt>
                <c:pt idx="47721">
                  <c:v>477117.06</c:v>
                </c:pt>
                <c:pt idx="47722">
                  <c:v>477127.09</c:v>
                </c:pt>
                <c:pt idx="47723">
                  <c:v>477137.06</c:v>
                </c:pt>
                <c:pt idx="47724">
                  <c:v>477147.06</c:v>
                </c:pt>
                <c:pt idx="47725">
                  <c:v>477157.06</c:v>
                </c:pt>
                <c:pt idx="47726">
                  <c:v>477167.09</c:v>
                </c:pt>
                <c:pt idx="47727">
                  <c:v>477177.06</c:v>
                </c:pt>
                <c:pt idx="47728">
                  <c:v>477187.06</c:v>
                </c:pt>
                <c:pt idx="47729">
                  <c:v>477197.03</c:v>
                </c:pt>
                <c:pt idx="47730">
                  <c:v>477207.06</c:v>
                </c:pt>
                <c:pt idx="47731">
                  <c:v>477217.06</c:v>
                </c:pt>
                <c:pt idx="47732">
                  <c:v>477227.06</c:v>
                </c:pt>
                <c:pt idx="47733">
                  <c:v>477237.06</c:v>
                </c:pt>
                <c:pt idx="47734">
                  <c:v>477247.06</c:v>
                </c:pt>
                <c:pt idx="47735">
                  <c:v>477257.06</c:v>
                </c:pt>
                <c:pt idx="47736">
                  <c:v>477267.03</c:v>
                </c:pt>
                <c:pt idx="47737">
                  <c:v>477277.06</c:v>
                </c:pt>
                <c:pt idx="47738">
                  <c:v>477287.06</c:v>
                </c:pt>
                <c:pt idx="47739">
                  <c:v>477297.03</c:v>
                </c:pt>
                <c:pt idx="47740">
                  <c:v>477307.06</c:v>
                </c:pt>
                <c:pt idx="47741">
                  <c:v>477317.06</c:v>
                </c:pt>
                <c:pt idx="47742">
                  <c:v>477327.03</c:v>
                </c:pt>
                <c:pt idx="47743">
                  <c:v>477337</c:v>
                </c:pt>
                <c:pt idx="47744">
                  <c:v>477347.06</c:v>
                </c:pt>
                <c:pt idx="47745">
                  <c:v>477357.03</c:v>
                </c:pt>
                <c:pt idx="47746">
                  <c:v>477367</c:v>
                </c:pt>
                <c:pt idx="47747">
                  <c:v>477377.06</c:v>
                </c:pt>
                <c:pt idx="47748">
                  <c:v>477387.06</c:v>
                </c:pt>
                <c:pt idx="47749">
                  <c:v>477397.03</c:v>
                </c:pt>
                <c:pt idx="47750">
                  <c:v>477407</c:v>
                </c:pt>
                <c:pt idx="47751">
                  <c:v>477417.06</c:v>
                </c:pt>
                <c:pt idx="47752">
                  <c:v>477427.03</c:v>
                </c:pt>
                <c:pt idx="47753">
                  <c:v>477437</c:v>
                </c:pt>
                <c:pt idx="47754">
                  <c:v>477447</c:v>
                </c:pt>
                <c:pt idx="47755">
                  <c:v>477457.03</c:v>
                </c:pt>
                <c:pt idx="47756">
                  <c:v>477467</c:v>
                </c:pt>
                <c:pt idx="47757">
                  <c:v>477477</c:v>
                </c:pt>
                <c:pt idx="47758">
                  <c:v>477487.03</c:v>
                </c:pt>
                <c:pt idx="47759">
                  <c:v>477497</c:v>
                </c:pt>
                <c:pt idx="47760">
                  <c:v>477507</c:v>
                </c:pt>
                <c:pt idx="47761">
                  <c:v>477517</c:v>
                </c:pt>
                <c:pt idx="47762">
                  <c:v>477527</c:v>
                </c:pt>
                <c:pt idx="47763">
                  <c:v>477537</c:v>
                </c:pt>
                <c:pt idx="47764">
                  <c:v>477547</c:v>
                </c:pt>
                <c:pt idx="47765">
                  <c:v>477556.97</c:v>
                </c:pt>
                <c:pt idx="47766">
                  <c:v>477567</c:v>
                </c:pt>
                <c:pt idx="47767">
                  <c:v>477577</c:v>
                </c:pt>
                <c:pt idx="47768">
                  <c:v>477587</c:v>
                </c:pt>
                <c:pt idx="47769">
                  <c:v>477597</c:v>
                </c:pt>
                <c:pt idx="47770">
                  <c:v>477607</c:v>
                </c:pt>
                <c:pt idx="47771">
                  <c:v>477617</c:v>
                </c:pt>
                <c:pt idx="47772">
                  <c:v>477626.97</c:v>
                </c:pt>
                <c:pt idx="47773">
                  <c:v>477637</c:v>
                </c:pt>
                <c:pt idx="47774">
                  <c:v>477647</c:v>
                </c:pt>
                <c:pt idx="47775">
                  <c:v>477656.97</c:v>
                </c:pt>
                <c:pt idx="47776">
                  <c:v>477666.94</c:v>
                </c:pt>
                <c:pt idx="47777">
                  <c:v>477677</c:v>
                </c:pt>
                <c:pt idx="47778">
                  <c:v>477686.97</c:v>
                </c:pt>
                <c:pt idx="47779">
                  <c:v>477696.94</c:v>
                </c:pt>
                <c:pt idx="47780">
                  <c:v>477707</c:v>
                </c:pt>
                <c:pt idx="47781">
                  <c:v>477716.97</c:v>
                </c:pt>
                <c:pt idx="47782">
                  <c:v>477726.94</c:v>
                </c:pt>
                <c:pt idx="47783">
                  <c:v>477736.94</c:v>
                </c:pt>
                <c:pt idx="47784">
                  <c:v>477747</c:v>
                </c:pt>
                <c:pt idx="47785">
                  <c:v>477756.97</c:v>
                </c:pt>
                <c:pt idx="47786">
                  <c:v>477766.94</c:v>
                </c:pt>
                <c:pt idx="47787">
                  <c:v>477776.94</c:v>
                </c:pt>
                <c:pt idx="47788">
                  <c:v>477786.97</c:v>
                </c:pt>
                <c:pt idx="47789">
                  <c:v>477796.94</c:v>
                </c:pt>
                <c:pt idx="47790">
                  <c:v>477806.94</c:v>
                </c:pt>
                <c:pt idx="47791">
                  <c:v>477816.97</c:v>
                </c:pt>
                <c:pt idx="47792">
                  <c:v>477826.94</c:v>
                </c:pt>
                <c:pt idx="47793">
                  <c:v>477836.94</c:v>
                </c:pt>
                <c:pt idx="47794">
                  <c:v>477846.94</c:v>
                </c:pt>
                <c:pt idx="47795">
                  <c:v>477856.94</c:v>
                </c:pt>
                <c:pt idx="47796">
                  <c:v>477866.94</c:v>
                </c:pt>
                <c:pt idx="47797">
                  <c:v>477876.94</c:v>
                </c:pt>
                <c:pt idx="47798">
                  <c:v>477886.94</c:v>
                </c:pt>
                <c:pt idx="47799">
                  <c:v>477896.94</c:v>
                </c:pt>
                <c:pt idx="47800">
                  <c:v>477906.94</c:v>
                </c:pt>
                <c:pt idx="47801">
                  <c:v>477916.91</c:v>
                </c:pt>
                <c:pt idx="47802">
                  <c:v>477926.94</c:v>
                </c:pt>
                <c:pt idx="47803">
                  <c:v>477936.94</c:v>
                </c:pt>
                <c:pt idx="47804">
                  <c:v>477946.91</c:v>
                </c:pt>
                <c:pt idx="47805">
                  <c:v>477956.94</c:v>
                </c:pt>
                <c:pt idx="47806">
                  <c:v>477966.94</c:v>
                </c:pt>
                <c:pt idx="47807">
                  <c:v>477976.94</c:v>
                </c:pt>
                <c:pt idx="47808">
                  <c:v>477986.91</c:v>
                </c:pt>
                <c:pt idx="47809">
                  <c:v>477996.94</c:v>
                </c:pt>
                <c:pt idx="47810">
                  <c:v>478006.94</c:v>
                </c:pt>
                <c:pt idx="47811">
                  <c:v>478016.91</c:v>
                </c:pt>
                <c:pt idx="47812">
                  <c:v>478026.88</c:v>
                </c:pt>
                <c:pt idx="47813">
                  <c:v>478036.94</c:v>
                </c:pt>
                <c:pt idx="47814">
                  <c:v>478046.91</c:v>
                </c:pt>
                <c:pt idx="47815">
                  <c:v>478056.88</c:v>
                </c:pt>
                <c:pt idx="47816">
                  <c:v>478066.94</c:v>
                </c:pt>
                <c:pt idx="47817">
                  <c:v>478076.91</c:v>
                </c:pt>
                <c:pt idx="47818">
                  <c:v>478086.88</c:v>
                </c:pt>
                <c:pt idx="47819">
                  <c:v>478096.88</c:v>
                </c:pt>
                <c:pt idx="47820">
                  <c:v>478106.91</c:v>
                </c:pt>
                <c:pt idx="47821">
                  <c:v>478116.88</c:v>
                </c:pt>
                <c:pt idx="47822">
                  <c:v>478126.88</c:v>
                </c:pt>
                <c:pt idx="47823">
                  <c:v>478136.88</c:v>
                </c:pt>
                <c:pt idx="47824">
                  <c:v>478146.91</c:v>
                </c:pt>
                <c:pt idx="47825">
                  <c:v>478156.88</c:v>
                </c:pt>
                <c:pt idx="47826">
                  <c:v>478166.88</c:v>
                </c:pt>
                <c:pt idx="47827">
                  <c:v>478176.91</c:v>
                </c:pt>
                <c:pt idx="47828">
                  <c:v>478186.88</c:v>
                </c:pt>
                <c:pt idx="47829">
                  <c:v>478196.88</c:v>
                </c:pt>
                <c:pt idx="47830">
                  <c:v>478206.88</c:v>
                </c:pt>
                <c:pt idx="47831">
                  <c:v>478216.88</c:v>
                </c:pt>
                <c:pt idx="47832">
                  <c:v>478226.88</c:v>
                </c:pt>
                <c:pt idx="47833">
                  <c:v>478236.88</c:v>
                </c:pt>
                <c:pt idx="47834">
                  <c:v>478246.84</c:v>
                </c:pt>
                <c:pt idx="47835">
                  <c:v>478256.88</c:v>
                </c:pt>
                <c:pt idx="47836">
                  <c:v>478266.88</c:v>
                </c:pt>
                <c:pt idx="47837">
                  <c:v>478276.84</c:v>
                </c:pt>
                <c:pt idx="47838">
                  <c:v>478286.88</c:v>
                </c:pt>
                <c:pt idx="47839">
                  <c:v>478296.88</c:v>
                </c:pt>
                <c:pt idx="47840">
                  <c:v>478306.84</c:v>
                </c:pt>
                <c:pt idx="47841">
                  <c:v>478316.81</c:v>
                </c:pt>
                <c:pt idx="47842">
                  <c:v>478326.88</c:v>
                </c:pt>
                <c:pt idx="47843">
                  <c:v>478336.88</c:v>
                </c:pt>
                <c:pt idx="47844">
                  <c:v>478346.84</c:v>
                </c:pt>
                <c:pt idx="47845">
                  <c:v>478356.88</c:v>
                </c:pt>
                <c:pt idx="47846">
                  <c:v>478366.88</c:v>
                </c:pt>
                <c:pt idx="47847">
                  <c:v>478376.84</c:v>
                </c:pt>
                <c:pt idx="47848">
                  <c:v>478386.81</c:v>
                </c:pt>
                <c:pt idx="47849">
                  <c:v>478396.88</c:v>
                </c:pt>
                <c:pt idx="47850">
                  <c:v>478406.84</c:v>
                </c:pt>
                <c:pt idx="47851">
                  <c:v>478416.81</c:v>
                </c:pt>
                <c:pt idx="47852">
                  <c:v>478426.88</c:v>
                </c:pt>
                <c:pt idx="47853">
                  <c:v>478436.84</c:v>
                </c:pt>
                <c:pt idx="47854">
                  <c:v>478446.81</c:v>
                </c:pt>
                <c:pt idx="47855">
                  <c:v>478456.81</c:v>
                </c:pt>
                <c:pt idx="47856">
                  <c:v>478466.84</c:v>
                </c:pt>
                <c:pt idx="47857">
                  <c:v>478476.81</c:v>
                </c:pt>
                <c:pt idx="47858">
                  <c:v>478486.81</c:v>
                </c:pt>
                <c:pt idx="47859">
                  <c:v>478496.81</c:v>
                </c:pt>
                <c:pt idx="47860">
                  <c:v>478506.84</c:v>
                </c:pt>
                <c:pt idx="47861">
                  <c:v>478516.81</c:v>
                </c:pt>
                <c:pt idx="47862">
                  <c:v>478526.81</c:v>
                </c:pt>
                <c:pt idx="47863">
                  <c:v>478536.84</c:v>
                </c:pt>
                <c:pt idx="47864">
                  <c:v>478546.81</c:v>
                </c:pt>
                <c:pt idx="47865">
                  <c:v>478556.81</c:v>
                </c:pt>
                <c:pt idx="47866">
                  <c:v>478566.81</c:v>
                </c:pt>
                <c:pt idx="47867">
                  <c:v>478576.81</c:v>
                </c:pt>
                <c:pt idx="47868">
                  <c:v>478586.81</c:v>
                </c:pt>
                <c:pt idx="47869">
                  <c:v>478596.81</c:v>
                </c:pt>
                <c:pt idx="47870">
                  <c:v>478606.78</c:v>
                </c:pt>
                <c:pt idx="47871">
                  <c:v>478616.81</c:v>
                </c:pt>
                <c:pt idx="47872">
                  <c:v>478626.81</c:v>
                </c:pt>
                <c:pt idx="47873">
                  <c:v>478636.78</c:v>
                </c:pt>
                <c:pt idx="47874">
                  <c:v>478646.81</c:v>
                </c:pt>
                <c:pt idx="47875">
                  <c:v>478656.81</c:v>
                </c:pt>
                <c:pt idx="47876">
                  <c:v>478666.78</c:v>
                </c:pt>
                <c:pt idx="47877">
                  <c:v>478676.75</c:v>
                </c:pt>
                <c:pt idx="47878">
                  <c:v>478686.81</c:v>
                </c:pt>
                <c:pt idx="47879">
                  <c:v>478696.78</c:v>
                </c:pt>
                <c:pt idx="47880">
                  <c:v>478706.75</c:v>
                </c:pt>
                <c:pt idx="47881">
                  <c:v>478716.75</c:v>
                </c:pt>
                <c:pt idx="47882">
                  <c:v>478726.81</c:v>
                </c:pt>
                <c:pt idx="47883">
                  <c:v>478736.78</c:v>
                </c:pt>
                <c:pt idx="47884">
                  <c:v>478746.75</c:v>
                </c:pt>
                <c:pt idx="47885">
                  <c:v>478756.81</c:v>
                </c:pt>
                <c:pt idx="47886">
                  <c:v>478766.78</c:v>
                </c:pt>
                <c:pt idx="47887">
                  <c:v>478776.75</c:v>
                </c:pt>
                <c:pt idx="47888">
                  <c:v>478786.75</c:v>
                </c:pt>
                <c:pt idx="47889">
                  <c:v>478796.78</c:v>
                </c:pt>
                <c:pt idx="47890">
                  <c:v>478806.75</c:v>
                </c:pt>
                <c:pt idx="47891">
                  <c:v>478816.75</c:v>
                </c:pt>
                <c:pt idx="47892">
                  <c:v>478826.75</c:v>
                </c:pt>
                <c:pt idx="47893">
                  <c:v>478836.75</c:v>
                </c:pt>
                <c:pt idx="47894">
                  <c:v>478846.75</c:v>
                </c:pt>
                <c:pt idx="47895">
                  <c:v>478856.75</c:v>
                </c:pt>
                <c:pt idx="47896">
                  <c:v>478866.75</c:v>
                </c:pt>
                <c:pt idx="47897">
                  <c:v>478876.75</c:v>
                </c:pt>
                <c:pt idx="47898">
                  <c:v>478886.75</c:v>
                </c:pt>
                <c:pt idx="47899">
                  <c:v>478896.72</c:v>
                </c:pt>
                <c:pt idx="47900">
                  <c:v>478906.75</c:v>
                </c:pt>
                <c:pt idx="47901">
                  <c:v>478916.75</c:v>
                </c:pt>
                <c:pt idx="47902">
                  <c:v>478926.75</c:v>
                </c:pt>
                <c:pt idx="47903">
                  <c:v>478936.75</c:v>
                </c:pt>
                <c:pt idx="47904">
                  <c:v>478946.75</c:v>
                </c:pt>
                <c:pt idx="47905">
                  <c:v>478956.75</c:v>
                </c:pt>
                <c:pt idx="47906">
                  <c:v>478966.72</c:v>
                </c:pt>
                <c:pt idx="47907">
                  <c:v>478976.75</c:v>
                </c:pt>
                <c:pt idx="47908">
                  <c:v>478986.75</c:v>
                </c:pt>
                <c:pt idx="47909">
                  <c:v>478996.72</c:v>
                </c:pt>
                <c:pt idx="47910">
                  <c:v>479006.75</c:v>
                </c:pt>
                <c:pt idx="47911">
                  <c:v>479016.75</c:v>
                </c:pt>
                <c:pt idx="47912">
                  <c:v>479026.72</c:v>
                </c:pt>
                <c:pt idx="47913">
                  <c:v>479036.69</c:v>
                </c:pt>
                <c:pt idx="47914">
                  <c:v>479046.75</c:v>
                </c:pt>
                <c:pt idx="47915">
                  <c:v>479056.72</c:v>
                </c:pt>
                <c:pt idx="47916">
                  <c:v>479066.69</c:v>
                </c:pt>
                <c:pt idx="47917">
                  <c:v>479076.69</c:v>
                </c:pt>
                <c:pt idx="47918">
                  <c:v>479086.75</c:v>
                </c:pt>
                <c:pt idx="47919">
                  <c:v>479096.72</c:v>
                </c:pt>
                <c:pt idx="47920">
                  <c:v>479106.69</c:v>
                </c:pt>
                <c:pt idx="47921">
                  <c:v>479116.75</c:v>
                </c:pt>
                <c:pt idx="47922">
                  <c:v>479126.72</c:v>
                </c:pt>
                <c:pt idx="47923">
                  <c:v>479136.69</c:v>
                </c:pt>
                <c:pt idx="47924">
                  <c:v>479146.69</c:v>
                </c:pt>
                <c:pt idx="47925">
                  <c:v>479156.72</c:v>
                </c:pt>
                <c:pt idx="47926">
                  <c:v>479166.69</c:v>
                </c:pt>
                <c:pt idx="47927">
                  <c:v>479176.69</c:v>
                </c:pt>
                <c:pt idx="47928">
                  <c:v>479186.69</c:v>
                </c:pt>
                <c:pt idx="47929">
                  <c:v>479196.69</c:v>
                </c:pt>
                <c:pt idx="47930">
                  <c:v>479206.69</c:v>
                </c:pt>
                <c:pt idx="47931">
                  <c:v>479216.69</c:v>
                </c:pt>
                <c:pt idx="47932">
                  <c:v>479226.69</c:v>
                </c:pt>
                <c:pt idx="47933">
                  <c:v>479236.69</c:v>
                </c:pt>
                <c:pt idx="47934">
                  <c:v>479246.69</c:v>
                </c:pt>
                <c:pt idx="47935">
                  <c:v>479256.66</c:v>
                </c:pt>
                <c:pt idx="47936">
                  <c:v>479266.69</c:v>
                </c:pt>
                <c:pt idx="47937">
                  <c:v>479276.69</c:v>
                </c:pt>
                <c:pt idx="47938">
                  <c:v>479286.66</c:v>
                </c:pt>
                <c:pt idx="47939">
                  <c:v>479296.63</c:v>
                </c:pt>
                <c:pt idx="47940">
                  <c:v>479306.69</c:v>
                </c:pt>
                <c:pt idx="47941">
                  <c:v>479316.69</c:v>
                </c:pt>
                <c:pt idx="47942">
                  <c:v>479326.66</c:v>
                </c:pt>
                <c:pt idx="47943">
                  <c:v>479336.69</c:v>
                </c:pt>
                <c:pt idx="47944">
                  <c:v>479346.69</c:v>
                </c:pt>
                <c:pt idx="47945">
                  <c:v>479356.66</c:v>
                </c:pt>
                <c:pt idx="47946">
                  <c:v>479366.63</c:v>
                </c:pt>
                <c:pt idx="47947">
                  <c:v>479376.69</c:v>
                </c:pt>
                <c:pt idx="47948">
                  <c:v>479386.66</c:v>
                </c:pt>
                <c:pt idx="47949">
                  <c:v>479396.63</c:v>
                </c:pt>
                <c:pt idx="47950">
                  <c:v>479406.69</c:v>
                </c:pt>
                <c:pt idx="47951">
                  <c:v>479416.66</c:v>
                </c:pt>
                <c:pt idx="47952">
                  <c:v>479426.63</c:v>
                </c:pt>
                <c:pt idx="47953">
                  <c:v>479436.63</c:v>
                </c:pt>
                <c:pt idx="47954">
                  <c:v>479446.66</c:v>
                </c:pt>
                <c:pt idx="47955">
                  <c:v>479456.63</c:v>
                </c:pt>
                <c:pt idx="47956">
                  <c:v>479466.63</c:v>
                </c:pt>
                <c:pt idx="47957">
                  <c:v>479476.69</c:v>
                </c:pt>
                <c:pt idx="47958">
                  <c:v>479486.66</c:v>
                </c:pt>
                <c:pt idx="47959">
                  <c:v>479496.63</c:v>
                </c:pt>
                <c:pt idx="47960">
                  <c:v>479506.63</c:v>
                </c:pt>
                <c:pt idx="47961">
                  <c:v>479516.66</c:v>
                </c:pt>
                <c:pt idx="47962">
                  <c:v>479526.63</c:v>
                </c:pt>
                <c:pt idx="47963">
                  <c:v>479536.63</c:v>
                </c:pt>
                <c:pt idx="47964">
                  <c:v>479546.63</c:v>
                </c:pt>
                <c:pt idx="47965">
                  <c:v>479556.63</c:v>
                </c:pt>
                <c:pt idx="47966">
                  <c:v>479566.63</c:v>
                </c:pt>
                <c:pt idx="47967">
                  <c:v>479576.63</c:v>
                </c:pt>
                <c:pt idx="47968">
                  <c:v>479586.63</c:v>
                </c:pt>
                <c:pt idx="47969">
                  <c:v>479596.63</c:v>
                </c:pt>
                <c:pt idx="47970">
                  <c:v>479606.63</c:v>
                </c:pt>
                <c:pt idx="47971">
                  <c:v>479616.59</c:v>
                </c:pt>
                <c:pt idx="47972">
                  <c:v>479626.63</c:v>
                </c:pt>
                <c:pt idx="47973">
                  <c:v>479636.63</c:v>
                </c:pt>
                <c:pt idx="47974">
                  <c:v>479646.59</c:v>
                </c:pt>
                <c:pt idx="47975">
                  <c:v>479656.56</c:v>
                </c:pt>
                <c:pt idx="47976">
                  <c:v>479666.63</c:v>
                </c:pt>
                <c:pt idx="47977">
                  <c:v>479676.63</c:v>
                </c:pt>
                <c:pt idx="47978">
                  <c:v>479686.59</c:v>
                </c:pt>
                <c:pt idx="47979">
                  <c:v>479696.63</c:v>
                </c:pt>
                <c:pt idx="47980">
                  <c:v>479706.63</c:v>
                </c:pt>
                <c:pt idx="47981">
                  <c:v>479716.59</c:v>
                </c:pt>
                <c:pt idx="47982">
                  <c:v>479726.56</c:v>
                </c:pt>
                <c:pt idx="47983">
                  <c:v>479736.63</c:v>
                </c:pt>
                <c:pt idx="47984">
                  <c:v>479746.59</c:v>
                </c:pt>
                <c:pt idx="47985">
                  <c:v>479756.56</c:v>
                </c:pt>
                <c:pt idx="47986">
                  <c:v>479766.56</c:v>
                </c:pt>
                <c:pt idx="47987">
                  <c:v>479776.59</c:v>
                </c:pt>
                <c:pt idx="47988">
                  <c:v>479786.56</c:v>
                </c:pt>
                <c:pt idx="47989">
                  <c:v>479796.56</c:v>
                </c:pt>
                <c:pt idx="47990">
                  <c:v>479806.59</c:v>
                </c:pt>
                <c:pt idx="47991">
                  <c:v>479816.56</c:v>
                </c:pt>
                <c:pt idx="47992">
                  <c:v>479826.56</c:v>
                </c:pt>
                <c:pt idx="47993">
                  <c:v>479836.56</c:v>
                </c:pt>
                <c:pt idx="47994">
                  <c:v>479846.59</c:v>
                </c:pt>
                <c:pt idx="47995">
                  <c:v>479856.56</c:v>
                </c:pt>
                <c:pt idx="47996">
                  <c:v>479866.56</c:v>
                </c:pt>
                <c:pt idx="47997">
                  <c:v>479876.59</c:v>
                </c:pt>
                <c:pt idx="47998">
                  <c:v>479886.56</c:v>
                </c:pt>
                <c:pt idx="47999">
                  <c:v>479896.56</c:v>
                </c:pt>
                <c:pt idx="48000">
                  <c:v>479906.56</c:v>
                </c:pt>
                <c:pt idx="48001">
                  <c:v>479916.56</c:v>
                </c:pt>
                <c:pt idx="48002">
                  <c:v>479926.56</c:v>
                </c:pt>
                <c:pt idx="48003">
                  <c:v>479936.56</c:v>
                </c:pt>
                <c:pt idx="48004">
                  <c:v>479946.56</c:v>
                </c:pt>
                <c:pt idx="48005">
                  <c:v>479956.56</c:v>
                </c:pt>
                <c:pt idx="48006">
                  <c:v>479966.56</c:v>
                </c:pt>
                <c:pt idx="48007">
                  <c:v>479976.53</c:v>
                </c:pt>
                <c:pt idx="48008">
                  <c:v>479986.56</c:v>
                </c:pt>
                <c:pt idx="48009">
                  <c:v>479996.56</c:v>
                </c:pt>
                <c:pt idx="48010">
                  <c:v>480006.53</c:v>
                </c:pt>
                <c:pt idx="48011">
                  <c:v>480016.5</c:v>
                </c:pt>
                <c:pt idx="48012">
                  <c:v>480026.56</c:v>
                </c:pt>
                <c:pt idx="48013">
                  <c:v>480036.56</c:v>
                </c:pt>
                <c:pt idx="48014">
                  <c:v>480046.5</c:v>
                </c:pt>
                <c:pt idx="48015">
                  <c:v>480056.56</c:v>
                </c:pt>
                <c:pt idx="48016">
                  <c:v>480066.56</c:v>
                </c:pt>
                <c:pt idx="48017">
                  <c:v>480076.53</c:v>
                </c:pt>
                <c:pt idx="48018">
                  <c:v>480086.5</c:v>
                </c:pt>
                <c:pt idx="48019">
                  <c:v>480096.56</c:v>
                </c:pt>
                <c:pt idx="48020">
                  <c:v>480106.53</c:v>
                </c:pt>
                <c:pt idx="48021">
                  <c:v>480116.5</c:v>
                </c:pt>
                <c:pt idx="48022">
                  <c:v>480126.5</c:v>
                </c:pt>
                <c:pt idx="48023">
                  <c:v>480136.53</c:v>
                </c:pt>
                <c:pt idx="48024">
                  <c:v>480146.5</c:v>
                </c:pt>
                <c:pt idx="48025">
                  <c:v>480156.5</c:v>
                </c:pt>
                <c:pt idx="48026">
                  <c:v>480166.53</c:v>
                </c:pt>
                <c:pt idx="48027">
                  <c:v>480176.5</c:v>
                </c:pt>
                <c:pt idx="48028">
                  <c:v>480186.5</c:v>
                </c:pt>
                <c:pt idx="48029">
                  <c:v>480196.5</c:v>
                </c:pt>
                <c:pt idx="48030">
                  <c:v>480206.5</c:v>
                </c:pt>
                <c:pt idx="48031">
                  <c:v>480216.5</c:v>
                </c:pt>
                <c:pt idx="48032">
                  <c:v>480226.5</c:v>
                </c:pt>
                <c:pt idx="48033">
                  <c:v>480236.47</c:v>
                </c:pt>
                <c:pt idx="48034">
                  <c:v>480246.5</c:v>
                </c:pt>
                <c:pt idx="48035">
                  <c:v>480256.5</c:v>
                </c:pt>
                <c:pt idx="48036">
                  <c:v>480266.5</c:v>
                </c:pt>
                <c:pt idx="48037">
                  <c:v>480276.5</c:v>
                </c:pt>
                <c:pt idx="48038">
                  <c:v>480286.5</c:v>
                </c:pt>
                <c:pt idx="48039">
                  <c:v>480296.5</c:v>
                </c:pt>
                <c:pt idx="48040">
                  <c:v>480306.47</c:v>
                </c:pt>
                <c:pt idx="48041">
                  <c:v>480316.5</c:v>
                </c:pt>
                <c:pt idx="48042">
                  <c:v>480326.5</c:v>
                </c:pt>
                <c:pt idx="48043">
                  <c:v>480336.47</c:v>
                </c:pt>
                <c:pt idx="48044">
                  <c:v>480346.44</c:v>
                </c:pt>
                <c:pt idx="48045">
                  <c:v>480356.5</c:v>
                </c:pt>
                <c:pt idx="48046">
                  <c:v>480366.47</c:v>
                </c:pt>
                <c:pt idx="48047">
                  <c:v>480376.44</c:v>
                </c:pt>
                <c:pt idx="48048">
                  <c:v>480386.5</c:v>
                </c:pt>
                <c:pt idx="48049">
                  <c:v>480396.47</c:v>
                </c:pt>
                <c:pt idx="48050">
                  <c:v>480406.44</c:v>
                </c:pt>
                <c:pt idx="48051">
                  <c:v>480416.44</c:v>
                </c:pt>
                <c:pt idx="48052">
                  <c:v>480426.5</c:v>
                </c:pt>
                <c:pt idx="48053">
                  <c:v>480436.47</c:v>
                </c:pt>
                <c:pt idx="48054">
                  <c:v>480446.44</c:v>
                </c:pt>
                <c:pt idx="48055">
                  <c:v>480456.5</c:v>
                </c:pt>
                <c:pt idx="48056">
                  <c:v>480466.47</c:v>
                </c:pt>
                <c:pt idx="48057">
                  <c:v>480476.44</c:v>
                </c:pt>
                <c:pt idx="48058">
                  <c:v>480486.44</c:v>
                </c:pt>
                <c:pt idx="48059">
                  <c:v>480496.47</c:v>
                </c:pt>
                <c:pt idx="48060">
                  <c:v>480506.44</c:v>
                </c:pt>
                <c:pt idx="48061">
                  <c:v>480516.44</c:v>
                </c:pt>
                <c:pt idx="48062">
                  <c:v>480526.47</c:v>
                </c:pt>
                <c:pt idx="48063">
                  <c:v>480536.44</c:v>
                </c:pt>
                <c:pt idx="48064">
                  <c:v>480546.44</c:v>
                </c:pt>
                <c:pt idx="48065">
                  <c:v>480556.44</c:v>
                </c:pt>
                <c:pt idx="48066">
                  <c:v>480566.44</c:v>
                </c:pt>
                <c:pt idx="48067">
                  <c:v>480576.44</c:v>
                </c:pt>
                <c:pt idx="48068">
                  <c:v>480586.44</c:v>
                </c:pt>
                <c:pt idx="48069">
                  <c:v>480596.41</c:v>
                </c:pt>
                <c:pt idx="48070">
                  <c:v>480606.44</c:v>
                </c:pt>
                <c:pt idx="48071">
                  <c:v>480616.44</c:v>
                </c:pt>
                <c:pt idx="48072">
                  <c:v>480626.44</c:v>
                </c:pt>
                <c:pt idx="48073">
                  <c:v>480636.44</c:v>
                </c:pt>
                <c:pt idx="48074">
                  <c:v>480646.44</c:v>
                </c:pt>
                <c:pt idx="48075">
                  <c:v>480656.44</c:v>
                </c:pt>
                <c:pt idx="48076">
                  <c:v>480666.41</c:v>
                </c:pt>
                <c:pt idx="48077">
                  <c:v>480676.44</c:v>
                </c:pt>
                <c:pt idx="48078">
                  <c:v>480686.44</c:v>
                </c:pt>
                <c:pt idx="48079">
                  <c:v>480696.41</c:v>
                </c:pt>
                <c:pt idx="48080">
                  <c:v>480706.38</c:v>
                </c:pt>
                <c:pt idx="48081">
                  <c:v>480716.44</c:v>
                </c:pt>
                <c:pt idx="48082">
                  <c:v>480726.41</c:v>
                </c:pt>
                <c:pt idx="48083">
                  <c:v>480736.38</c:v>
                </c:pt>
                <c:pt idx="48084">
                  <c:v>480746.44</c:v>
                </c:pt>
                <c:pt idx="48085">
                  <c:v>480756.41</c:v>
                </c:pt>
                <c:pt idx="48086">
                  <c:v>480766.38</c:v>
                </c:pt>
                <c:pt idx="48087">
                  <c:v>480776.38</c:v>
                </c:pt>
                <c:pt idx="48088">
                  <c:v>480786.44</c:v>
                </c:pt>
                <c:pt idx="48089">
                  <c:v>480796.38</c:v>
                </c:pt>
                <c:pt idx="48090">
                  <c:v>480806.38</c:v>
                </c:pt>
                <c:pt idx="48091">
                  <c:v>480816.38</c:v>
                </c:pt>
                <c:pt idx="48092">
                  <c:v>480826.41</c:v>
                </c:pt>
                <c:pt idx="48093">
                  <c:v>480836.38</c:v>
                </c:pt>
                <c:pt idx="48094">
                  <c:v>480846.38</c:v>
                </c:pt>
                <c:pt idx="48095">
                  <c:v>480856.41</c:v>
                </c:pt>
                <c:pt idx="48096">
                  <c:v>480866.38</c:v>
                </c:pt>
                <c:pt idx="48097">
                  <c:v>480876.38</c:v>
                </c:pt>
                <c:pt idx="48098">
                  <c:v>480886.38</c:v>
                </c:pt>
                <c:pt idx="48099">
                  <c:v>480896.38</c:v>
                </c:pt>
                <c:pt idx="48100">
                  <c:v>480906.38</c:v>
                </c:pt>
                <c:pt idx="48101">
                  <c:v>480916.38</c:v>
                </c:pt>
                <c:pt idx="48102">
                  <c:v>480926.38</c:v>
                </c:pt>
                <c:pt idx="48103">
                  <c:v>480936.38</c:v>
                </c:pt>
                <c:pt idx="48104">
                  <c:v>480946.38</c:v>
                </c:pt>
                <c:pt idx="48105">
                  <c:v>480956.34</c:v>
                </c:pt>
                <c:pt idx="48106">
                  <c:v>480966.38</c:v>
                </c:pt>
                <c:pt idx="48107">
                  <c:v>480976.38</c:v>
                </c:pt>
                <c:pt idx="48108">
                  <c:v>480986.34</c:v>
                </c:pt>
                <c:pt idx="48109">
                  <c:v>480996.38</c:v>
                </c:pt>
                <c:pt idx="48110">
                  <c:v>481006.38</c:v>
                </c:pt>
                <c:pt idx="48111">
                  <c:v>481016.38</c:v>
                </c:pt>
                <c:pt idx="48112">
                  <c:v>481026.34</c:v>
                </c:pt>
                <c:pt idx="48113">
                  <c:v>481036.38</c:v>
                </c:pt>
                <c:pt idx="48114">
                  <c:v>481046.38</c:v>
                </c:pt>
                <c:pt idx="48115">
                  <c:v>481056.34</c:v>
                </c:pt>
                <c:pt idx="48116">
                  <c:v>481066.31</c:v>
                </c:pt>
                <c:pt idx="48117">
                  <c:v>481076.38</c:v>
                </c:pt>
                <c:pt idx="48118">
                  <c:v>481086.34</c:v>
                </c:pt>
                <c:pt idx="48119">
                  <c:v>481096.31</c:v>
                </c:pt>
                <c:pt idx="48120">
                  <c:v>481106.38</c:v>
                </c:pt>
                <c:pt idx="48121">
                  <c:v>481116.34</c:v>
                </c:pt>
                <c:pt idx="48122">
                  <c:v>481126.31</c:v>
                </c:pt>
                <c:pt idx="48123">
                  <c:v>481136.31</c:v>
                </c:pt>
                <c:pt idx="48124">
                  <c:v>481146.34</c:v>
                </c:pt>
                <c:pt idx="48125">
                  <c:v>481156.31</c:v>
                </c:pt>
                <c:pt idx="48126">
                  <c:v>481166.31</c:v>
                </c:pt>
                <c:pt idx="48127">
                  <c:v>481176.31</c:v>
                </c:pt>
                <c:pt idx="48128">
                  <c:v>481186.34</c:v>
                </c:pt>
                <c:pt idx="48129">
                  <c:v>481196.31</c:v>
                </c:pt>
                <c:pt idx="48130">
                  <c:v>481206.31</c:v>
                </c:pt>
                <c:pt idx="48131">
                  <c:v>481216.34</c:v>
                </c:pt>
                <c:pt idx="48132">
                  <c:v>481226.31</c:v>
                </c:pt>
                <c:pt idx="48133">
                  <c:v>481236.31</c:v>
                </c:pt>
                <c:pt idx="48134">
                  <c:v>481246.31</c:v>
                </c:pt>
                <c:pt idx="48135">
                  <c:v>481256.31</c:v>
                </c:pt>
                <c:pt idx="48136">
                  <c:v>481266.31</c:v>
                </c:pt>
                <c:pt idx="48137">
                  <c:v>481276.31</c:v>
                </c:pt>
                <c:pt idx="48138">
                  <c:v>481286.28</c:v>
                </c:pt>
                <c:pt idx="48139">
                  <c:v>481296.31</c:v>
                </c:pt>
                <c:pt idx="48140">
                  <c:v>481306.31</c:v>
                </c:pt>
                <c:pt idx="48141">
                  <c:v>481316.28</c:v>
                </c:pt>
                <c:pt idx="48142">
                  <c:v>481326.31</c:v>
                </c:pt>
                <c:pt idx="48143">
                  <c:v>481336.31</c:v>
                </c:pt>
                <c:pt idx="48144">
                  <c:v>481346.28</c:v>
                </c:pt>
                <c:pt idx="48145">
                  <c:v>481356.25</c:v>
                </c:pt>
                <c:pt idx="48146">
                  <c:v>481366.31</c:v>
                </c:pt>
                <c:pt idx="48147">
                  <c:v>481376.31</c:v>
                </c:pt>
                <c:pt idx="48148">
                  <c:v>481386.28</c:v>
                </c:pt>
                <c:pt idx="48149">
                  <c:v>481396.25</c:v>
                </c:pt>
                <c:pt idx="48150">
                  <c:v>481406.31</c:v>
                </c:pt>
                <c:pt idx="48151">
                  <c:v>481416.28</c:v>
                </c:pt>
                <c:pt idx="48152">
                  <c:v>481426.25</c:v>
                </c:pt>
                <c:pt idx="48153">
                  <c:v>481436.31</c:v>
                </c:pt>
                <c:pt idx="48154">
                  <c:v>481446.28</c:v>
                </c:pt>
                <c:pt idx="48155">
                  <c:v>481456.25</c:v>
                </c:pt>
                <c:pt idx="48156">
                  <c:v>481466.25</c:v>
                </c:pt>
                <c:pt idx="48157">
                  <c:v>481476.28</c:v>
                </c:pt>
                <c:pt idx="48158">
                  <c:v>481486.25</c:v>
                </c:pt>
                <c:pt idx="48159">
                  <c:v>481496.25</c:v>
                </c:pt>
                <c:pt idx="48160">
                  <c:v>481506.28</c:v>
                </c:pt>
                <c:pt idx="48161">
                  <c:v>481516.25</c:v>
                </c:pt>
                <c:pt idx="48162">
                  <c:v>481526.25</c:v>
                </c:pt>
                <c:pt idx="48163">
                  <c:v>481536.25</c:v>
                </c:pt>
                <c:pt idx="48164">
                  <c:v>481546.28</c:v>
                </c:pt>
                <c:pt idx="48165">
                  <c:v>481556.25</c:v>
                </c:pt>
                <c:pt idx="48166">
                  <c:v>481566.25</c:v>
                </c:pt>
                <c:pt idx="48167">
                  <c:v>481576.28</c:v>
                </c:pt>
                <c:pt idx="48168">
                  <c:v>481586.25</c:v>
                </c:pt>
                <c:pt idx="48169">
                  <c:v>481596.25</c:v>
                </c:pt>
                <c:pt idx="48170">
                  <c:v>481606.25</c:v>
                </c:pt>
                <c:pt idx="48171">
                  <c:v>481616.25</c:v>
                </c:pt>
                <c:pt idx="48172">
                  <c:v>481626.25</c:v>
                </c:pt>
                <c:pt idx="48173">
                  <c:v>481636.25</c:v>
                </c:pt>
                <c:pt idx="48174">
                  <c:v>481646.22</c:v>
                </c:pt>
                <c:pt idx="48175">
                  <c:v>481656.25</c:v>
                </c:pt>
                <c:pt idx="48176">
                  <c:v>481666.25</c:v>
                </c:pt>
                <c:pt idx="48177">
                  <c:v>481676.22</c:v>
                </c:pt>
                <c:pt idx="48178">
                  <c:v>481686.25</c:v>
                </c:pt>
                <c:pt idx="48179">
                  <c:v>481696.25</c:v>
                </c:pt>
                <c:pt idx="48180">
                  <c:v>481706.22</c:v>
                </c:pt>
                <c:pt idx="48181">
                  <c:v>481716.19</c:v>
                </c:pt>
                <c:pt idx="48182">
                  <c:v>481726.25</c:v>
                </c:pt>
                <c:pt idx="48183">
                  <c:v>481736.22</c:v>
                </c:pt>
                <c:pt idx="48184">
                  <c:v>481746.19</c:v>
                </c:pt>
                <c:pt idx="48185">
                  <c:v>481756.19</c:v>
                </c:pt>
                <c:pt idx="48186">
                  <c:v>481766.25</c:v>
                </c:pt>
                <c:pt idx="48187">
                  <c:v>481776.22</c:v>
                </c:pt>
                <c:pt idx="48188">
                  <c:v>481786.19</c:v>
                </c:pt>
                <c:pt idx="48189">
                  <c:v>481796.25</c:v>
                </c:pt>
                <c:pt idx="48190">
                  <c:v>481806.22</c:v>
                </c:pt>
                <c:pt idx="48191">
                  <c:v>481816.19</c:v>
                </c:pt>
                <c:pt idx="48192">
                  <c:v>481826.19</c:v>
                </c:pt>
                <c:pt idx="48193">
                  <c:v>481836.22</c:v>
                </c:pt>
                <c:pt idx="48194">
                  <c:v>481846.19</c:v>
                </c:pt>
                <c:pt idx="48195">
                  <c:v>481856.19</c:v>
                </c:pt>
                <c:pt idx="48196">
                  <c:v>481866.19</c:v>
                </c:pt>
                <c:pt idx="48197">
                  <c:v>481876.19</c:v>
                </c:pt>
                <c:pt idx="48198">
                  <c:v>481886.19</c:v>
                </c:pt>
                <c:pt idx="48199">
                  <c:v>481896.19</c:v>
                </c:pt>
                <c:pt idx="48200">
                  <c:v>481906.19</c:v>
                </c:pt>
                <c:pt idx="48201">
                  <c:v>481916.19</c:v>
                </c:pt>
                <c:pt idx="48202">
                  <c:v>481926.19</c:v>
                </c:pt>
                <c:pt idx="48203">
                  <c:v>481936.16</c:v>
                </c:pt>
                <c:pt idx="48204">
                  <c:v>481946.19</c:v>
                </c:pt>
                <c:pt idx="48205">
                  <c:v>481956.19</c:v>
                </c:pt>
                <c:pt idx="48206">
                  <c:v>481966.19</c:v>
                </c:pt>
                <c:pt idx="48207">
                  <c:v>481976.19</c:v>
                </c:pt>
                <c:pt idx="48208">
                  <c:v>481986.19</c:v>
                </c:pt>
                <c:pt idx="48209">
                  <c:v>481996.19</c:v>
                </c:pt>
                <c:pt idx="48210">
                  <c:v>482006.16</c:v>
                </c:pt>
                <c:pt idx="48211">
                  <c:v>482016.19</c:v>
                </c:pt>
                <c:pt idx="48212">
                  <c:v>482026.19</c:v>
                </c:pt>
                <c:pt idx="48213">
                  <c:v>482036.16</c:v>
                </c:pt>
                <c:pt idx="48214">
                  <c:v>482046.19</c:v>
                </c:pt>
                <c:pt idx="48215">
                  <c:v>482056.19</c:v>
                </c:pt>
                <c:pt idx="48216">
                  <c:v>482066.16</c:v>
                </c:pt>
                <c:pt idx="48217">
                  <c:v>482076.13</c:v>
                </c:pt>
                <c:pt idx="48218">
                  <c:v>482086.19</c:v>
                </c:pt>
                <c:pt idx="48219">
                  <c:v>482096.16</c:v>
                </c:pt>
                <c:pt idx="48220">
                  <c:v>482106.13</c:v>
                </c:pt>
                <c:pt idx="48221">
                  <c:v>482116.13</c:v>
                </c:pt>
                <c:pt idx="48222">
                  <c:v>482126.19</c:v>
                </c:pt>
                <c:pt idx="48223">
                  <c:v>482136.16</c:v>
                </c:pt>
                <c:pt idx="48224">
                  <c:v>482146.13</c:v>
                </c:pt>
                <c:pt idx="48225">
                  <c:v>482156.19</c:v>
                </c:pt>
                <c:pt idx="48226">
                  <c:v>482166.16</c:v>
                </c:pt>
                <c:pt idx="48227">
                  <c:v>482176.13</c:v>
                </c:pt>
                <c:pt idx="48228">
                  <c:v>482186.13</c:v>
                </c:pt>
                <c:pt idx="48229">
                  <c:v>482196.16</c:v>
                </c:pt>
                <c:pt idx="48230">
                  <c:v>482206.13</c:v>
                </c:pt>
                <c:pt idx="48231">
                  <c:v>482216.13</c:v>
                </c:pt>
                <c:pt idx="48232">
                  <c:v>482226.13</c:v>
                </c:pt>
                <c:pt idx="48233">
                  <c:v>482236.13</c:v>
                </c:pt>
                <c:pt idx="48234">
                  <c:v>482246.13</c:v>
                </c:pt>
                <c:pt idx="48235">
                  <c:v>482256.13</c:v>
                </c:pt>
                <c:pt idx="48236">
                  <c:v>482266.13</c:v>
                </c:pt>
                <c:pt idx="48237">
                  <c:v>482276.13</c:v>
                </c:pt>
                <c:pt idx="48238">
                  <c:v>482286.13</c:v>
                </c:pt>
                <c:pt idx="48239">
                  <c:v>482296.09</c:v>
                </c:pt>
                <c:pt idx="48240">
                  <c:v>482306.13</c:v>
                </c:pt>
                <c:pt idx="48241">
                  <c:v>482316.13</c:v>
                </c:pt>
                <c:pt idx="48242">
                  <c:v>482326.09</c:v>
                </c:pt>
                <c:pt idx="48243">
                  <c:v>482336.06</c:v>
                </c:pt>
                <c:pt idx="48244">
                  <c:v>482346.13</c:v>
                </c:pt>
                <c:pt idx="48245">
                  <c:v>482356.13</c:v>
                </c:pt>
                <c:pt idx="48246">
                  <c:v>482366.09</c:v>
                </c:pt>
                <c:pt idx="48247">
                  <c:v>482376.13</c:v>
                </c:pt>
                <c:pt idx="48248">
                  <c:v>482386.13</c:v>
                </c:pt>
                <c:pt idx="48249">
                  <c:v>482396.09</c:v>
                </c:pt>
                <c:pt idx="48250">
                  <c:v>482406.06</c:v>
                </c:pt>
                <c:pt idx="48251">
                  <c:v>482416.13</c:v>
                </c:pt>
                <c:pt idx="48252">
                  <c:v>482426.09</c:v>
                </c:pt>
                <c:pt idx="48253">
                  <c:v>482436.06</c:v>
                </c:pt>
                <c:pt idx="48254">
                  <c:v>482446.13</c:v>
                </c:pt>
                <c:pt idx="48255">
                  <c:v>482456.09</c:v>
                </c:pt>
                <c:pt idx="48256">
                  <c:v>482466.06</c:v>
                </c:pt>
                <c:pt idx="48257">
                  <c:v>482476.06</c:v>
                </c:pt>
                <c:pt idx="48258">
                  <c:v>482486.09</c:v>
                </c:pt>
                <c:pt idx="48259">
                  <c:v>482496.06</c:v>
                </c:pt>
                <c:pt idx="48260">
                  <c:v>482506.06</c:v>
                </c:pt>
                <c:pt idx="48261">
                  <c:v>482516.13</c:v>
                </c:pt>
                <c:pt idx="48262">
                  <c:v>482526.09</c:v>
                </c:pt>
                <c:pt idx="48263">
                  <c:v>482536.06</c:v>
                </c:pt>
                <c:pt idx="48264">
                  <c:v>482546.06</c:v>
                </c:pt>
                <c:pt idx="48265">
                  <c:v>482556.09</c:v>
                </c:pt>
                <c:pt idx="48266">
                  <c:v>482566.06</c:v>
                </c:pt>
                <c:pt idx="48267">
                  <c:v>482576.06</c:v>
                </c:pt>
                <c:pt idx="48268">
                  <c:v>482586.06</c:v>
                </c:pt>
                <c:pt idx="48269">
                  <c:v>482596.06</c:v>
                </c:pt>
                <c:pt idx="48270">
                  <c:v>482606.06</c:v>
                </c:pt>
                <c:pt idx="48271">
                  <c:v>482616.06</c:v>
                </c:pt>
                <c:pt idx="48272">
                  <c:v>482626.06</c:v>
                </c:pt>
                <c:pt idx="48273">
                  <c:v>482636.06</c:v>
                </c:pt>
                <c:pt idx="48274">
                  <c:v>482646.06</c:v>
                </c:pt>
                <c:pt idx="48275">
                  <c:v>482656.03</c:v>
                </c:pt>
                <c:pt idx="48276">
                  <c:v>482666.06</c:v>
                </c:pt>
                <c:pt idx="48277">
                  <c:v>482676.06</c:v>
                </c:pt>
                <c:pt idx="48278">
                  <c:v>482686.03</c:v>
                </c:pt>
                <c:pt idx="48279">
                  <c:v>482696</c:v>
                </c:pt>
                <c:pt idx="48280">
                  <c:v>482706.06</c:v>
                </c:pt>
                <c:pt idx="48281">
                  <c:v>482716.06</c:v>
                </c:pt>
                <c:pt idx="48282">
                  <c:v>482726.03</c:v>
                </c:pt>
                <c:pt idx="48283">
                  <c:v>482736.06</c:v>
                </c:pt>
                <c:pt idx="48284">
                  <c:v>482746.06</c:v>
                </c:pt>
                <c:pt idx="48285">
                  <c:v>482756.03</c:v>
                </c:pt>
                <c:pt idx="48286">
                  <c:v>482766</c:v>
                </c:pt>
                <c:pt idx="48287">
                  <c:v>482776.06</c:v>
                </c:pt>
                <c:pt idx="48288">
                  <c:v>482786.03</c:v>
                </c:pt>
                <c:pt idx="48289">
                  <c:v>482796</c:v>
                </c:pt>
                <c:pt idx="48290">
                  <c:v>482806</c:v>
                </c:pt>
                <c:pt idx="48291">
                  <c:v>482816.03</c:v>
                </c:pt>
                <c:pt idx="48292">
                  <c:v>482826</c:v>
                </c:pt>
                <c:pt idx="48293">
                  <c:v>482836</c:v>
                </c:pt>
                <c:pt idx="48294">
                  <c:v>482846.03</c:v>
                </c:pt>
                <c:pt idx="48295">
                  <c:v>482856</c:v>
                </c:pt>
                <c:pt idx="48296">
                  <c:v>482866</c:v>
                </c:pt>
                <c:pt idx="48297">
                  <c:v>482876</c:v>
                </c:pt>
                <c:pt idx="48298">
                  <c:v>482886.03</c:v>
                </c:pt>
                <c:pt idx="48299">
                  <c:v>482896</c:v>
                </c:pt>
                <c:pt idx="48300">
                  <c:v>482906</c:v>
                </c:pt>
                <c:pt idx="48301">
                  <c:v>482915.97</c:v>
                </c:pt>
                <c:pt idx="48302">
                  <c:v>482926</c:v>
                </c:pt>
                <c:pt idx="48303">
                  <c:v>482936</c:v>
                </c:pt>
                <c:pt idx="48304">
                  <c:v>482946</c:v>
                </c:pt>
                <c:pt idx="48305">
                  <c:v>482956</c:v>
                </c:pt>
                <c:pt idx="48306">
                  <c:v>482966</c:v>
                </c:pt>
                <c:pt idx="48307">
                  <c:v>482976</c:v>
                </c:pt>
                <c:pt idx="48308">
                  <c:v>482986</c:v>
                </c:pt>
                <c:pt idx="48309">
                  <c:v>482996</c:v>
                </c:pt>
                <c:pt idx="48310">
                  <c:v>483006</c:v>
                </c:pt>
                <c:pt idx="48311">
                  <c:v>483015.97</c:v>
                </c:pt>
                <c:pt idx="48312">
                  <c:v>483026</c:v>
                </c:pt>
                <c:pt idx="48313">
                  <c:v>483036</c:v>
                </c:pt>
                <c:pt idx="48314">
                  <c:v>483045.97</c:v>
                </c:pt>
                <c:pt idx="48315">
                  <c:v>483055.94</c:v>
                </c:pt>
                <c:pt idx="48316">
                  <c:v>483066</c:v>
                </c:pt>
                <c:pt idx="48317">
                  <c:v>483075.97</c:v>
                </c:pt>
                <c:pt idx="48318">
                  <c:v>483085.94</c:v>
                </c:pt>
                <c:pt idx="48319">
                  <c:v>483096</c:v>
                </c:pt>
                <c:pt idx="48320">
                  <c:v>483106</c:v>
                </c:pt>
                <c:pt idx="48321">
                  <c:v>483115.97</c:v>
                </c:pt>
                <c:pt idx="48322">
                  <c:v>483125.94</c:v>
                </c:pt>
                <c:pt idx="48323">
                  <c:v>483136</c:v>
                </c:pt>
                <c:pt idx="48324">
                  <c:v>483145.97</c:v>
                </c:pt>
                <c:pt idx="48325">
                  <c:v>483155.94</c:v>
                </c:pt>
                <c:pt idx="48326">
                  <c:v>483165.94</c:v>
                </c:pt>
                <c:pt idx="48327">
                  <c:v>483175.97</c:v>
                </c:pt>
                <c:pt idx="48328">
                  <c:v>483185.94</c:v>
                </c:pt>
                <c:pt idx="48329">
                  <c:v>483195.94</c:v>
                </c:pt>
                <c:pt idx="48330">
                  <c:v>483205.97</c:v>
                </c:pt>
                <c:pt idx="48331">
                  <c:v>483215.94</c:v>
                </c:pt>
                <c:pt idx="48332">
                  <c:v>483225.94</c:v>
                </c:pt>
                <c:pt idx="48333">
                  <c:v>483235.94</c:v>
                </c:pt>
                <c:pt idx="48334">
                  <c:v>483245.94</c:v>
                </c:pt>
                <c:pt idx="48335">
                  <c:v>483255.94</c:v>
                </c:pt>
                <c:pt idx="48336">
                  <c:v>483265.94</c:v>
                </c:pt>
                <c:pt idx="48337">
                  <c:v>483275.91</c:v>
                </c:pt>
                <c:pt idx="48338">
                  <c:v>483285.94</c:v>
                </c:pt>
                <c:pt idx="48339">
                  <c:v>483295.94</c:v>
                </c:pt>
                <c:pt idx="48340">
                  <c:v>483305.94</c:v>
                </c:pt>
                <c:pt idx="48341">
                  <c:v>483315.94</c:v>
                </c:pt>
                <c:pt idx="48342">
                  <c:v>483325.94</c:v>
                </c:pt>
                <c:pt idx="48343">
                  <c:v>483335.94</c:v>
                </c:pt>
                <c:pt idx="48344">
                  <c:v>483345.91</c:v>
                </c:pt>
                <c:pt idx="48345">
                  <c:v>483355.94</c:v>
                </c:pt>
                <c:pt idx="48346">
                  <c:v>483365.94</c:v>
                </c:pt>
                <c:pt idx="48347">
                  <c:v>483375.91</c:v>
                </c:pt>
                <c:pt idx="48348">
                  <c:v>483385.88</c:v>
                </c:pt>
                <c:pt idx="48349">
                  <c:v>483395.94</c:v>
                </c:pt>
                <c:pt idx="48350">
                  <c:v>483405.91</c:v>
                </c:pt>
                <c:pt idx="48351">
                  <c:v>483415.88</c:v>
                </c:pt>
                <c:pt idx="48352">
                  <c:v>483425.94</c:v>
                </c:pt>
                <c:pt idx="48353">
                  <c:v>483435.91</c:v>
                </c:pt>
                <c:pt idx="48354">
                  <c:v>483445.88</c:v>
                </c:pt>
                <c:pt idx="48355">
                  <c:v>483455.94</c:v>
                </c:pt>
                <c:pt idx="48356">
                  <c:v>483465.94</c:v>
                </c:pt>
                <c:pt idx="48357">
                  <c:v>483475.91</c:v>
                </c:pt>
                <c:pt idx="48358">
                  <c:v>483485.88</c:v>
                </c:pt>
                <c:pt idx="48359">
                  <c:v>483495.94</c:v>
                </c:pt>
                <c:pt idx="48360">
                  <c:v>483505.91</c:v>
                </c:pt>
                <c:pt idx="48361">
                  <c:v>483515.88</c:v>
                </c:pt>
                <c:pt idx="48362">
                  <c:v>483525.88</c:v>
                </c:pt>
                <c:pt idx="48363">
                  <c:v>483535.91</c:v>
                </c:pt>
                <c:pt idx="48364">
                  <c:v>483545.88</c:v>
                </c:pt>
                <c:pt idx="48365">
                  <c:v>483555.88</c:v>
                </c:pt>
                <c:pt idx="48366">
                  <c:v>483565.91</c:v>
                </c:pt>
                <c:pt idx="48367">
                  <c:v>483575.88</c:v>
                </c:pt>
                <c:pt idx="48368">
                  <c:v>483585.88</c:v>
                </c:pt>
                <c:pt idx="48369">
                  <c:v>483595.88</c:v>
                </c:pt>
                <c:pt idx="48370">
                  <c:v>483605.88</c:v>
                </c:pt>
                <c:pt idx="48371">
                  <c:v>483615.88</c:v>
                </c:pt>
                <c:pt idx="48372">
                  <c:v>483625.88</c:v>
                </c:pt>
                <c:pt idx="48373">
                  <c:v>483635.84</c:v>
                </c:pt>
                <c:pt idx="48374">
                  <c:v>483645.88</c:v>
                </c:pt>
                <c:pt idx="48375">
                  <c:v>483655.88</c:v>
                </c:pt>
                <c:pt idx="48376">
                  <c:v>483665.84</c:v>
                </c:pt>
                <c:pt idx="48377">
                  <c:v>483675.88</c:v>
                </c:pt>
                <c:pt idx="48378">
                  <c:v>483685.88</c:v>
                </c:pt>
                <c:pt idx="48379">
                  <c:v>483695.88</c:v>
                </c:pt>
                <c:pt idx="48380">
                  <c:v>483705.84</c:v>
                </c:pt>
                <c:pt idx="48381">
                  <c:v>483715.88</c:v>
                </c:pt>
                <c:pt idx="48382">
                  <c:v>483725.88</c:v>
                </c:pt>
                <c:pt idx="48383">
                  <c:v>483735.84</c:v>
                </c:pt>
                <c:pt idx="48384">
                  <c:v>483745.81</c:v>
                </c:pt>
                <c:pt idx="48385">
                  <c:v>483755.88</c:v>
                </c:pt>
                <c:pt idx="48386">
                  <c:v>483765.84</c:v>
                </c:pt>
                <c:pt idx="48387">
                  <c:v>483775.81</c:v>
                </c:pt>
                <c:pt idx="48388">
                  <c:v>483785.88</c:v>
                </c:pt>
                <c:pt idx="48389">
                  <c:v>483795.84</c:v>
                </c:pt>
                <c:pt idx="48390">
                  <c:v>483805.81</c:v>
                </c:pt>
                <c:pt idx="48391">
                  <c:v>483815.81</c:v>
                </c:pt>
                <c:pt idx="48392">
                  <c:v>483825.84</c:v>
                </c:pt>
                <c:pt idx="48393">
                  <c:v>483835.81</c:v>
                </c:pt>
                <c:pt idx="48394">
                  <c:v>483845.81</c:v>
                </c:pt>
                <c:pt idx="48395">
                  <c:v>483855.81</c:v>
                </c:pt>
                <c:pt idx="48396">
                  <c:v>483865.84</c:v>
                </c:pt>
                <c:pt idx="48397">
                  <c:v>483875.81</c:v>
                </c:pt>
                <c:pt idx="48398">
                  <c:v>483885.81</c:v>
                </c:pt>
                <c:pt idx="48399">
                  <c:v>483895.84</c:v>
                </c:pt>
                <c:pt idx="48400">
                  <c:v>483905.81</c:v>
                </c:pt>
                <c:pt idx="48401">
                  <c:v>483915.81</c:v>
                </c:pt>
                <c:pt idx="48402">
                  <c:v>483925.84</c:v>
                </c:pt>
                <c:pt idx="48403">
                  <c:v>483935.81</c:v>
                </c:pt>
                <c:pt idx="48404">
                  <c:v>483945.81</c:v>
                </c:pt>
                <c:pt idx="48405">
                  <c:v>483955.81</c:v>
                </c:pt>
                <c:pt idx="48406">
                  <c:v>483965.78</c:v>
                </c:pt>
                <c:pt idx="48407">
                  <c:v>483975.81</c:v>
                </c:pt>
                <c:pt idx="48408">
                  <c:v>483985.81</c:v>
                </c:pt>
                <c:pt idx="48409">
                  <c:v>483995.78</c:v>
                </c:pt>
                <c:pt idx="48410">
                  <c:v>484005.81</c:v>
                </c:pt>
                <c:pt idx="48411">
                  <c:v>484015.81</c:v>
                </c:pt>
                <c:pt idx="48412">
                  <c:v>484025.78</c:v>
                </c:pt>
                <c:pt idx="48413">
                  <c:v>484035.81</c:v>
                </c:pt>
                <c:pt idx="48414">
                  <c:v>484045.81</c:v>
                </c:pt>
                <c:pt idx="48415">
                  <c:v>484055.81</c:v>
                </c:pt>
                <c:pt idx="48416">
                  <c:v>484065.78</c:v>
                </c:pt>
                <c:pt idx="48417">
                  <c:v>484075.81</c:v>
                </c:pt>
                <c:pt idx="48418">
                  <c:v>484085.81</c:v>
                </c:pt>
                <c:pt idx="48419">
                  <c:v>484095.78</c:v>
                </c:pt>
                <c:pt idx="48420">
                  <c:v>484105.75</c:v>
                </c:pt>
                <c:pt idx="48421">
                  <c:v>484115.81</c:v>
                </c:pt>
                <c:pt idx="48422">
                  <c:v>484125.78</c:v>
                </c:pt>
                <c:pt idx="48423">
                  <c:v>484135.75</c:v>
                </c:pt>
                <c:pt idx="48424">
                  <c:v>484145.81</c:v>
                </c:pt>
                <c:pt idx="48425">
                  <c:v>484155.78</c:v>
                </c:pt>
                <c:pt idx="48426">
                  <c:v>484165.75</c:v>
                </c:pt>
                <c:pt idx="48427">
                  <c:v>484175.75</c:v>
                </c:pt>
                <c:pt idx="48428">
                  <c:v>484185.78</c:v>
                </c:pt>
                <c:pt idx="48429">
                  <c:v>484195.75</c:v>
                </c:pt>
                <c:pt idx="48430">
                  <c:v>484205.75</c:v>
                </c:pt>
                <c:pt idx="48431">
                  <c:v>484215.75</c:v>
                </c:pt>
                <c:pt idx="48432">
                  <c:v>484225.78</c:v>
                </c:pt>
                <c:pt idx="48433">
                  <c:v>484235.75</c:v>
                </c:pt>
                <c:pt idx="48434">
                  <c:v>484245.75</c:v>
                </c:pt>
                <c:pt idx="48435">
                  <c:v>484255.78</c:v>
                </c:pt>
                <c:pt idx="48436">
                  <c:v>484265.75</c:v>
                </c:pt>
                <c:pt idx="48437">
                  <c:v>484275.75</c:v>
                </c:pt>
                <c:pt idx="48438">
                  <c:v>484285.75</c:v>
                </c:pt>
                <c:pt idx="48439">
                  <c:v>484295.75</c:v>
                </c:pt>
                <c:pt idx="48440">
                  <c:v>484305.75</c:v>
                </c:pt>
                <c:pt idx="48441">
                  <c:v>484315.75</c:v>
                </c:pt>
                <c:pt idx="48442">
                  <c:v>484325.72</c:v>
                </c:pt>
                <c:pt idx="48443">
                  <c:v>484335.75</c:v>
                </c:pt>
                <c:pt idx="48444">
                  <c:v>484345.75</c:v>
                </c:pt>
                <c:pt idx="48445">
                  <c:v>484355.72</c:v>
                </c:pt>
                <c:pt idx="48446">
                  <c:v>484365.75</c:v>
                </c:pt>
                <c:pt idx="48447">
                  <c:v>484375.75</c:v>
                </c:pt>
                <c:pt idx="48448">
                  <c:v>484385.72</c:v>
                </c:pt>
                <c:pt idx="48449">
                  <c:v>484395.75</c:v>
                </c:pt>
                <c:pt idx="48450">
                  <c:v>484405.75</c:v>
                </c:pt>
                <c:pt idx="48451">
                  <c:v>484415.72</c:v>
                </c:pt>
                <c:pt idx="48452">
                  <c:v>484425.69</c:v>
                </c:pt>
                <c:pt idx="48453">
                  <c:v>484435.69</c:v>
                </c:pt>
                <c:pt idx="48454">
                  <c:v>484445.75</c:v>
                </c:pt>
                <c:pt idx="48455">
                  <c:v>484455.72</c:v>
                </c:pt>
                <c:pt idx="48456">
                  <c:v>484465.69</c:v>
                </c:pt>
                <c:pt idx="48457">
                  <c:v>484475.75</c:v>
                </c:pt>
                <c:pt idx="48458">
                  <c:v>484485.72</c:v>
                </c:pt>
                <c:pt idx="48459">
                  <c:v>484495.69</c:v>
                </c:pt>
                <c:pt idx="48460">
                  <c:v>484505.75</c:v>
                </c:pt>
                <c:pt idx="48461">
                  <c:v>484515.72</c:v>
                </c:pt>
                <c:pt idx="48462">
                  <c:v>484525.69</c:v>
                </c:pt>
                <c:pt idx="48463">
                  <c:v>484535.69</c:v>
                </c:pt>
                <c:pt idx="48464">
                  <c:v>484545.72</c:v>
                </c:pt>
                <c:pt idx="48465">
                  <c:v>484555.69</c:v>
                </c:pt>
                <c:pt idx="48466">
                  <c:v>484565.69</c:v>
                </c:pt>
                <c:pt idx="48467">
                  <c:v>484575.69</c:v>
                </c:pt>
                <c:pt idx="48468">
                  <c:v>484585.69</c:v>
                </c:pt>
                <c:pt idx="48469">
                  <c:v>484595.69</c:v>
                </c:pt>
                <c:pt idx="48470">
                  <c:v>484605.69</c:v>
                </c:pt>
                <c:pt idx="48471">
                  <c:v>484615.72</c:v>
                </c:pt>
                <c:pt idx="48472">
                  <c:v>484625.69</c:v>
                </c:pt>
                <c:pt idx="48473">
                  <c:v>484635.69</c:v>
                </c:pt>
                <c:pt idx="48474">
                  <c:v>484645.69</c:v>
                </c:pt>
                <c:pt idx="48475">
                  <c:v>484655.69</c:v>
                </c:pt>
                <c:pt idx="48476">
                  <c:v>484665.69</c:v>
                </c:pt>
                <c:pt idx="48477">
                  <c:v>484675.69</c:v>
                </c:pt>
                <c:pt idx="48478">
                  <c:v>484685.66</c:v>
                </c:pt>
                <c:pt idx="48479">
                  <c:v>484695.69</c:v>
                </c:pt>
                <c:pt idx="48480">
                  <c:v>484705.69</c:v>
                </c:pt>
                <c:pt idx="48481">
                  <c:v>484715.66</c:v>
                </c:pt>
                <c:pt idx="48482">
                  <c:v>484725.69</c:v>
                </c:pt>
                <c:pt idx="48483">
                  <c:v>484735.69</c:v>
                </c:pt>
                <c:pt idx="48484">
                  <c:v>484745.66</c:v>
                </c:pt>
                <c:pt idx="48485">
                  <c:v>484755.63</c:v>
                </c:pt>
                <c:pt idx="48486">
                  <c:v>484765.69</c:v>
                </c:pt>
                <c:pt idx="48487">
                  <c:v>484775.66</c:v>
                </c:pt>
                <c:pt idx="48488">
                  <c:v>484785.63</c:v>
                </c:pt>
                <c:pt idx="48489">
                  <c:v>484795.63</c:v>
                </c:pt>
                <c:pt idx="48490">
                  <c:v>484805.69</c:v>
                </c:pt>
                <c:pt idx="48491">
                  <c:v>484815.66</c:v>
                </c:pt>
                <c:pt idx="48492">
                  <c:v>484825.63</c:v>
                </c:pt>
                <c:pt idx="48493">
                  <c:v>484835.69</c:v>
                </c:pt>
                <c:pt idx="48494">
                  <c:v>484845.66</c:v>
                </c:pt>
                <c:pt idx="48495">
                  <c:v>484855.63</c:v>
                </c:pt>
                <c:pt idx="48496">
                  <c:v>484865.63</c:v>
                </c:pt>
                <c:pt idx="48497">
                  <c:v>484875.66</c:v>
                </c:pt>
                <c:pt idx="48498">
                  <c:v>484885.63</c:v>
                </c:pt>
                <c:pt idx="48499">
                  <c:v>484895.63</c:v>
                </c:pt>
                <c:pt idx="48500">
                  <c:v>484905.63</c:v>
                </c:pt>
                <c:pt idx="48501">
                  <c:v>484915.63</c:v>
                </c:pt>
                <c:pt idx="48502">
                  <c:v>484925.63</c:v>
                </c:pt>
                <c:pt idx="48503">
                  <c:v>484935.63</c:v>
                </c:pt>
                <c:pt idx="48504">
                  <c:v>484945.63</c:v>
                </c:pt>
                <c:pt idx="48505">
                  <c:v>484955.63</c:v>
                </c:pt>
                <c:pt idx="48506">
                  <c:v>484965.63</c:v>
                </c:pt>
                <c:pt idx="48507">
                  <c:v>484975.66</c:v>
                </c:pt>
                <c:pt idx="48508">
                  <c:v>484985.63</c:v>
                </c:pt>
                <c:pt idx="48509">
                  <c:v>484995.63</c:v>
                </c:pt>
                <c:pt idx="48510">
                  <c:v>485005.59</c:v>
                </c:pt>
                <c:pt idx="48511">
                  <c:v>485015.63</c:v>
                </c:pt>
                <c:pt idx="48512">
                  <c:v>485025.63</c:v>
                </c:pt>
                <c:pt idx="48513">
                  <c:v>485035.63</c:v>
                </c:pt>
                <c:pt idx="48514">
                  <c:v>485045.59</c:v>
                </c:pt>
                <c:pt idx="48515">
                  <c:v>485055.63</c:v>
                </c:pt>
                <c:pt idx="48516">
                  <c:v>485065.63</c:v>
                </c:pt>
                <c:pt idx="48517">
                  <c:v>485075.59</c:v>
                </c:pt>
                <c:pt idx="48518">
                  <c:v>485085.63</c:v>
                </c:pt>
                <c:pt idx="48519">
                  <c:v>485095.63</c:v>
                </c:pt>
                <c:pt idx="48520">
                  <c:v>485105.59</c:v>
                </c:pt>
                <c:pt idx="48521">
                  <c:v>485115.56</c:v>
                </c:pt>
                <c:pt idx="48522">
                  <c:v>485125.63</c:v>
                </c:pt>
                <c:pt idx="48523">
                  <c:v>485135.59</c:v>
                </c:pt>
                <c:pt idx="48524">
                  <c:v>485145.56</c:v>
                </c:pt>
                <c:pt idx="48525">
                  <c:v>485155.56</c:v>
                </c:pt>
                <c:pt idx="48526">
                  <c:v>485165.59</c:v>
                </c:pt>
                <c:pt idx="48527">
                  <c:v>485175.56</c:v>
                </c:pt>
                <c:pt idx="48528">
                  <c:v>485185.56</c:v>
                </c:pt>
                <c:pt idx="48529">
                  <c:v>485195.63</c:v>
                </c:pt>
                <c:pt idx="48530">
                  <c:v>485205.59</c:v>
                </c:pt>
                <c:pt idx="48531">
                  <c:v>485215.56</c:v>
                </c:pt>
                <c:pt idx="48532">
                  <c:v>485225.56</c:v>
                </c:pt>
                <c:pt idx="48533">
                  <c:v>485235.59</c:v>
                </c:pt>
                <c:pt idx="48534">
                  <c:v>485245.56</c:v>
                </c:pt>
                <c:pt idx="48535">
                  <c:v>485255.56</c:v>
                </c:pt>
                <c:pt idx="48536">
                  <c:v>485265.56</c:v>
                </c:pt>
                <c:pt idx="48537">
                  <c:v>485275.56</c:v>
                </c:pt>
                <c:pt idx="48538">
                  <c:v>485285.56</c:v>
                </c:pt>
                <c:pt idx="48539">
                  <c:v>485295.56</c:v>
                </c:pt>
                <c:pt idx="48540">
                  <c:v>485305.56</c:v>
                </c:pt>
                <c:pt idx="48541">
                  <c:v>485315.56</c:v>
                </c:pt>
                <c:pt idx="48542">
                  <c:v>485325.56</c:v>
                </c:pt>
                <c:pt idx="48543">
                  <c:v>485335.53</c:v>
                </c:pt>
                <c:pt idx="48544">
                  <c:v>485345.56</c:v>
                </c:pt>
                <c:pt idx="48545">
                  <c:v>485355.56</c:v>
                </c:pt>
                <c:pt idx="48546">
                  <c:v>485365.53</c:v>
                </c:pt>
                <c:pt idx="48547">
                  <c:v>485375.5</c:v>
                </c:pt>
                <c:pt idx="48548">
                  <c:v>485385.56</c:v>
                </c:pt>
                <c:pt idx="48549">
                  <c:v>485395.56</c:v>
                </c:pt>
                <c:pt idx="48550">
                  <c:v>485405.53</c:v>
                </c:pt>
                <c:pt idx="48551">
                  <c:v>485415.56</c:v>
                </c:pt>
                <c:pt idx="48552">
                  <c:v>485425.56</c:v>
                </c:pt>
                <c:pt idx="48553">
                  <c:v>485435.53</c:v>
                </c:pt>
                <c:pt idx="48554">
                  <c:v>485445.56</c:v>
                </c:pt>
                <c:pt idx="48555">
                  <c:v>485455.56</c:v>
                </c:pt>
                <c:pt idx="48556">
                  <c:v>485465.53</c:v>
                </c:pt>
                <c:pt idx="48557">
                  <c:v>485475.5</c:v>
                </c:pt>
                <c:pt idx="48558">
                  <c:v>485485.5</c:v>
                </c:pt>
                <c:pt idx="48559">
                  <c:v>485495.53</c:v>
                </c:pt>
                <c:pt idx="48560">
                  <c:v>485505.5</c:v>
                </c:pt>
                <c:pt idx="48561">
                  <c:v>485515.5</c:v>
                </c:pt>
                <c:pt idx="48562">
                  <c:v>485525.53</c:v>
                </c:pt>
                <c:pt idx="48563">
                  <c:v>485535.5</c:v>
                </c:pt>
                <c:pt idx="48564">
                  <c:v>485545.5</c:v>
                </c:pt>
                <c:pt idx="48565">
                  <c:v>485555.56</c:v>
                </c:pt>
                <c:pt idx="48566">
                  <c:v>485565.53</c:v>
                </c:pt>
                <c:pt idx="48567">
                  <c:v>485575.5</c:v>
                </c:pt>
                <c:pt idx="48568">
                  <c:v>485585.5</c:v>
                </c:pt>
                <c:pt idx="48569">
                  <c:v>485595.53</c:v>
                </c:pt>
                <c:pt idx="48570">
                  <c:v>485605.5</c:v>
                </c:pt>
                <c:pt idx="48571">
                  <c:v>485615.5</c:v>
                </c:pt>
                <c:pt idx="48572">
                  <c:v>485625.5</c:v>
                </c:pt>
                <c:pt idx="48573">
                  <c:v>485635.5</c:v>
                </c:pt>
                <c:pt idx="48574">
                  <c:v>485645.5</c:v>
                </c:pt>
                <c:pt idx="48575">
                  <c:v>485655.5</c:v>
                </c:pt>
                <c:pt idx="48576">
                  <c:v>485665.5</c:v>
                </c:pt>
                <c:pt idx="48577">
                  <c:v>485675.5</c:v>
                </c:pt>
                <c:pt idx="48578">
                  <c:v>485685.5</c:v>
                </c:pt>
                <c:pt idx="48579">
                  <c:v>485695.47</c:v>
                </c:pt>
                <c:pt idx="48580">
                  <c:v>485705.5</c:v>
                </c:pt>
                <c:pt idx="48581">
                  <c:v>485715.5</c:v>
                </c:pt>
                <c:pt idx="48582">
                  <c:v>485725.47</c:v>
                </c:pt>
                <c:pt idx="48583">
                  <c:v>485735.44</c:v>
                </c:pt>
                <c:pt idx="48584">
                  <c:v>485745.5</c:v>
                </c:pt>
                <c:pt idx="48585">
                  <c:v>485755.5</c:v>
                </c:pt>
                <c:pt idx="48586">
                  <c:v>485765.44</c:v>
                </c:pt>
                <c:pt idx="48587">
                  <c:v>485775.5</c:v>
                </c:pt>
                <c:pt idx="48588">
                  <c:v>485785.5</c:v>
                </c:pt>
                <c:pt idx="48589">
                  <c:v>485795.47</c:v>
                </c:pt>
                <c:pt idx="48590">
                  <c:v>485805.44</c:v>
                </c:pt>
                <c:pt idx="48591">
                  <c:v>485815.5</c:v>
                </c:pt>
                <c:pt idx="48592">
                  <c:v>485825.47</c:v>
                </c:pt>
                <c:pt idx="48593">
                  <c:v>485835.44</c:v>
                </c:pt>
                <c:pt idx="48594">
                  <c:v>485845.44</c:v>
                </c:pt>
                <c:pt idx="48595">
                  <c:v>485855.47</c:v>
                </c:pt>
                <c:pt idx="48596">
                  <c:v>485865.44</c:v>
                </c:pt>
                <c:pt idx="48597">
                  <c:v>485875.44</c:v>
                </c:pt>
                <c:pt idx="48598">
                  <c:v>485885.47</c:v>
                </c:pt>
                <c:pt idx="48599">
                  <c:v>485895.44</c:v>
                </c:pt>
                <c:pt idx="48600">
                  <c:v>485905.44</c:v>
                </c:pt>
                <c:pt idx="48601">
                  <c:v>485915.5</c:v>
                </c:pt>
                <c:pt idx="48602">
                  <c:v>485925.44</c:v>
                </c:pt>
                <c:pt idx="48603">
                  <c:v>485935.44</c:v>
                </c:pt>
                <c:pt idx="48604">
                  <c:v>485945.44</c:v>
                </c:pt>
                <c:pt idx="48605">
                  <c:v>485955.41</c:v>
                </c:pt>
                <c:pt idx="48606">
                  <c:v>485965.44</c:v>
                </c:pt>
                <c:pt idx="48607">
                  <c:v>485975.44</c:v>
                </c:pt>
                <c:pt idx="48608">
                  <c:v>485985.44</c:v>
                </c:pt>
                <c:pt idx="48609">
                  <c:v>485995.44</c:v>
                </c:pt>
                <c:pt idx="48610">
                  <c:v>486005.44</c:v>
                </c:pt>
                <c:pt idx="48611">
                  <c:v>486015.44</c:v>
                </c:pt>
                <c:pt idx="48612">
                  <c:v>486025.44</c:v>
                </c:pt>
                <c:pt idx="48613">
                  <c:v>486035.44</c:v>
                </c:pt>
                <c:pt idx="48614">
                  <c:v>486045.44</c:v>
                </c:pt>
                <c:pt idx="48615">
                  <c:v>486055.41</c:v>
                </c:pt>
                <c:pt idx="48616">
                  <c:v>486065.44</c:v>
                </c:pt>
                <c:pt idx="48617">
                  <c:v>486075.44</c:v>
                </c:pt>
                <c:pt idx="48618">
                  <c:v>486085.41</c:v>
                </c:pt>
                <c:pt idx="48619">
                  <c:v>486095.38</c:v>
                </c:pt>
                <c:pt idx="48620">
                  <c:v>486105.44</c:v>
                </c:pt>
                <c:pt idx="48621">
                  <c:v>486115.41</c:v>
                </c:pt>
                <c:pt idx="48622">
                  <c:v>486125.38</c:v>
                </c:pt>
                <c:pt idx="48623">
                  <c:v>486135.44</c:v>
                </c:pt>
                <c:pt idx="48624">
                  <c:v>486145.44</c:v>
                </c:pt>
                <c:pt idx="48625">
                  <c:v>486155.41</c:v>
                </c:pt>
                <c:pt idx="48626">
                  <c:v>486165.38</c:v>
                </c:pt>
                <c:pt idx="48627">
                  <c:v>486175.44</c:v>
                </c:pt>
                <c:pt idx="48628">
                  <c:v>486185.41</c:v>
                </c:pt>
                <c:pt idx="48629">
                  <c:v>486195.38</c:v>
                </c:pt>
                <c:pt idx="48630">
                  <c:v>486205.38</c:v>
                </c:pt>
                <c:pt idx="48631">
                  <c:v>486215.41</c:v>
                </c:pt>
                <c:pt idx="48632">
                  <c:v>486225.38</c:v>
                </c:pt>
                <c:pt idx="48633">
                  <c:v>486235.38</c:v>
                </c:pt>
                <c:pt idx="48634">
                  <c:v>486245.41</c:v>
                </c:pt>
                <c:pt idx="48635">
                  <c:v>486255.38</c:v>
                </c:pt>
                <c:pt idx="48636">
                  <c:v>486265.38</c:v>
                </c:pt>
                <c:pt idx="48637">
                  <c:v>486275.38</c:v>
                </c:pt>
                <c:pt idx="48638">
                  <c:v>486285.38</c:v>
                </c:pt>
                <c:pt idx="48639">
                  <c:v>486295.38</c:v>
                </c:pt>
                <c:pt idx="48640">
                  <c:v>486305.38</c:v>
                </c:pt>
                <c:pt idx="48641">
                  <c:v>486315.34</c:v>
                </c:pt>
                <c:pt idx="48642">
                  <c:v>486325.38</c:v>
                </c:pt>
                <c:pt idx="48643">
                  <c:v>486335.38</c:v>
                </c:pt>
                <c:pt idx="48644">
                  <c:v>486345.38</c:v>
                </c:pt>
                <c:pt idx="48645">
                  <c:v>486355.38</c:v>
                </c:pt>
                <c:pt idx="48646">
                  <c:v>486365.38</c:v>
                </c:pt>
                <c:pt idx="48647">
                  <c:v>486375.38</c:v>
                </c:pt>
                <c:pt idx="48648">
                  <c:v>486385.34</c:v>
                </c:pt>
                <c:pt idx="48649">
                  <c:v>486395.38</c:v>
                </c:pt>
                <c:pt idx="48650">
                  <c:v>486405.38</c:v>
                </c:pt>
                <c:pt idx="48651">
                  <c:v>486415.34</c:v>
                </c:pt>
                <c:pt idx="48652">
                  <c:v>486425.31</c:v>
                </c:pt>
                <c:pt idx="48653">
                  <c:v>486435.38</c:v>
                </c:pt>
                <c:pt idx="48654">
                  <c:v>486445.34</c:v>
                </c:pt>
                <c:pt idx="48655">
                  <c:v>486455.31</c:v>
                </c:pt>
                <c:pt idx="48656">
                  <c:v>486465.38</c:v>
                </c:pt>
                <c:pt idx="48657">
                  <c:v>486475.34</c:v>
                </c:pt>
                <c:pt idx="48658">
                  <c:v>486485.31</c:v>
                </c:pt>
                <c:pt idx="48659">
                  <c:v>486495.38</c:v>
                </c:pt>
                <c:pt idx="48660">
                  <c:v>486505.38</c:v>
                </c:pt>
                <c:pt idx="48661">
                  <c:v>486515.31</c:v>
                </c:pt>
                <c:pt idx="48662">
                  <c:v>486525.31</c:v>
                </c:pt>
                <c:pt idx="48663">
                  <c:v>486535.38</c:v>
                </c:pt>
                <c:pt idx="48664">
                  <c:v>486545.34</c:v>
                </c:pt>
                <c:pt idx="48665">
                  <c:v>486555.31</c:v>
                </c:pt>
                <c:pt idx="48666">
                  <c:v>486565.31</c:v>
                </c:pt>
                <c:pt idx="48667">
                  <c:v>486575.34</c:v>
                </c:pt>
                <c:pt idx="48668">
                  <c:v>486585.31</c:v>
                </c:pt>
                <c:pt idx="48669">
                  <c:v>486595.31</c:v>
                </c:pt>
                <c:pt idx="48670">
                  <c:v>486605.34</c:v>
                </c:pt>
                <c:pt idx="48671">
                  <c:v>486615.31</c:v>
                </c:pt>
                <c:pt idx="48672">
                  <c:v>486625.31</c:v>
                </c:pt>
                <c:pt idx="48673">
                  <c:v>486635.31</c:v>
                </c:pt>
                <c:pt idx="48674">
                  <c:v>486645.31</c:v>
                </c:pt>
                <c:pt idx="48675">
                  <c:v>486655.31</c:v>
                </c:pt>
                <c:pt idx="48676">
                  <c:v>486665.31</c:v>
                </c:pt>
                <c:pt idx="48677">
                  <c:v>486675.28</c:v>
                </c:pt>
                <c:pt idx="48678">
                  <c:v>486685.31</c:v>
                </c:pt>
                <c:pt idx="48679">
                  <c:v>486695.31</c:v>
                </c:pt>
                <c:pt idx="48680">
                  <c:v>486705.28</c:v>
                </c:pt>
                <c:pt idx="48681">
                  <c:v>486715.31</c:v>
                </c:pt>
                <c:pt idx="48682">
                  <c:v>486725.31</c:v>
                </c:pt>
                <c:pt idx="48683">
                  <c:v>486735.31</c:v>
                </c:pt>
                <c:pt idx="48684">
                  <c:v>486745.28</c:v>
                </c:pt>
                <c:pt idx="48685">
                  <c:v>486755.31</c:v>
                </c:pt>
                <c:pt idx="48686">
                  <c:v>486765.31</c:v>
                </c:pt>
                <c:pt idx="48687">
                  <c:v>486775.28</c:v>
                </c:pt>
                <c:pt idx="48688">
                  <c:v>486785.25</c:v>
                </c:pt>
                <c:pt idx="48689">
                  <c:v>486795.31</c:v>
                </c:pt>
                <c:pt idx="48690">
                  <c:v>486805.28</c:v>
                </c:pt>
                <c:pt idx="48691">
                  <c:v>486815.25</c:v>
                </c:pt>
                <c:pt idx="48692">
                  <c:v>486825.31</c:v>
                </c:pt>
                <c:pt idx="48693">
                  <c:v>486835.28</c:v>
                </c:pt>
                <c:pt idx="48694">
                  <c:v>486845.25</c:v>
                </c:pt>
                <c:pt idx="48695">
                  <c:v>486855.25</c:v>
                </c:pt>
                <c:pt idx="48696">
                  <c:v>486865.28</c:v>
                </c:pt>
                <c:pt idx="48697">
                  <c:v>486875.25</c:v>
                </c:pt>
                <c:pt idx="48698">
                  <c:v>486885.25</c:v>
                </c:pt>
                <c:pt idx="48699">
                  <c:v>486895.25</c:v>
                </c:pt>
                <c:pt idx="48700">
                  <c:v>486905.28</c:v>
                </c:pt>
                <c:pt idx="48701">
                  <c:v>486915.25</c:v>
                </c:pt>
                <c:pt idx="48702">
                  <c:v>486925.25</c:v>
                </c:pt>
                <c:pt idx="48703">
                  <c:v>486935.28</c:v>
                </c:pt>
                <c:pt idx="48704">
                  <c:v>486945.25</c:v>
                </c:pt>
                <c:pt idx="48705">
                  <c:v>486955.25</c:v>
                </c:pt>
                <c:pt idx="48706">
                  <c:v>486965.28</c:v>
                </c:pt>
                <c:pt idx="48707">
                  <c:v>486975.25</c:v>
                </c:pt>
                <c:pt idx="48708">
                  <c:v>486985.25</c:v>
                </c:pt>
                <c:pt idx="48709">
                  <c:v>486995.25</c:v>
                </c:pt>
                <c:pt idx="48710">
                  <c:v>487005.22</c:v>
                </c:pt>
                <c:pt idx="48711">
                  <c:v>487015.25</c:v>
                </c:pt>
                <c:pt idx="48712">
                  <c:v>487025.25</c:v>
                </c:pt>
                <c:pt idx="48713">
                  <c:v>487035.22</c:v>
                </c:pt>
                <c:pt idx="48714">
                  <c:v>487045.25</c:v>
                </c:pt>
                <c:pt idx="48715">
                  <c:v>487055.25</c:v>
                </c:pt>
                <c:pt idx="48716">
                  <c:v>487065.22</c:v>
                </c:pt>
                <c:pt idx="48717">
                  <c:v>487075.25</c:v>
                </c:pt>
                <c:pt idx="48718">
                  <c:v>487085.25</c:v>
                </c:pt>
                <c:pt idx="48719">
                  <c:v>487095.25</c:v>
                </c:pt>
                <c:pt idx="48720">
                  <c:v>487105.22</c:v>
                </c:pt>
                <c:pt idx="48721">
                  <c:v>487115.25</c:v>
                </c:pt>
                <c:pt idx="48722">
                  <c:v>487125.25</c:v>
                </c:pt>
                <c:pt idx="48723">
                  <c:v>487135.22</c:v>
                </c:pt>
                <c:pt idx="48724">
                  <c:v>487145.19</c:v>
                </c:pt>
                <c:pt idx="48725">
                  <c:v>487155.25</c:v>
                </c:pt>
                <c:pt idx="48726">
                  <c:v>487165.22</c:v>
                </c:pt>
                <c:pt idx="48727">
                  <c:v>487175.19</c:v>
                </c:pt>
                <c:pt idx="48728">
                  <c:v>487185.25</c:v>
                </c:pt>
                <c:pt idx="48729">
                  <c:v>487195.22</c:v>
                </c:pt>
                <c:pt idx="48730">
                  <c:v>487205.19</c:v>
                </c:pt>
                <c:pt idx="48731">
                  <c:v>487215.19</c:v>
                </c:pt>
                <c:pt idx="48732">
                  <c:v>487225.22</c:v>
                </c:pt>
                <c:pt idx="48733">
                  <c:v>487235.19</c:v>
                </c:pt>
                <c:pt idx="48734">
                  <c:v>487245.19</c:v>
                </c:pt>
                <c:pt idx="48735">
                  <c:v>487255.19</c:v>
                </c:pt>
                <c:pt idx="48736">
                  <c:v>487265.22</c:v>
                </c:pt>
                <c:pt idx="48737">
                  <c:v>487275.19</c:v>
                </c:pt>
                <c:pt idx="48738">
                  <c:v>487285.19</c:v>
                </c:pt>
                <c:pt idx="48739">
                  <c:v>487295.22</c:v>
                </c:pt>
                <c:pt idx="48740">
                  <c:v>487305.19</c:v>
                </c:pt>
                <c:pt idx="48741">
                  <c:v>487315.19</c:v>
                </c:pt>
                <c:pt idx="48742">
                  <c:v>487325.19</c:v>
                </c:pt>
                <c:pt idx="48743">
                  <c:v>487335.19</c:v>
                </c:pt>
                <c:pt idx="48744">
                  <c:v>487345.19</c:v>
                </c:pt>
                <c:pt idx="48745">
                  <c:v>487355.19</c:v>
                </c:pt>
                <c:pt idx="48746">
                  <c:v>487365.16</c:v>
                </c:pt>
                <c:pt idx="48747">
                  <c:v>487375.19</c:v>
                </c:pt>
                <c:pt idx="48748">
                  <c:v>487385.19</c:v>
                </c:pt>
                <c:pt idx="48749">
                  <c:v>487395.16</c:v>
                </c:pt>
                <c:pt idx="48750">
                  <c:v>487405.19</c:v>
                </c:pt>
                <c:pt idx="48751">
                  <c:v>487415.19</c:v>
                </c:pt>
                <c:pt idx="48752">
                  <c:v>487425.16</c:v>
                </c:pt>
                <c:pt idx="48753">
                  <c:v>487435.13</c:v>
                </c:pt>
                <c:pt idx="48754">
                  <c:v>487445.19</c:v>
                </c:pt>
                <c:pt idx="48755">
                  <c:v>487455.16</c:v>
                </c:pt>
                <c:pt idx="48756">
                  <c:v>487465.13</c:v>
                </c:pt>
                <c:pt idx="48757">
                  <c:v>487475.13</c:v>
                </c:pt>
                <c:pt idx="48758">
                  <c:v>487485.19</c:v>
                </c:pt>
                <c:pt idx="48759">
                  <c:v>487495.16</c:v>
                </c:pt>
                <c:pt idx="48760">
                  <c:v>487505.13</c:v>
                </c:pt>
                <c:pt idx="48761">
                  <c:v>487515.19</c:v>
                </c:pt>
                <c:pt idx="48762">
                  <c:v>487525.16</c:v>
                </c:pt>
                <c:pt idx="48763">
                  <c:v>487535.13</c:v>
                </c:pt>
                <c:pt idx="48764">
                  <c:v>487545.19</c:v>
                </c:pt>
                <c:pt idx="48765">
                  <c:v>487555.16</c:v>
                </c:pt>
                <c:pt idx="48766">
                  <c:v>487565.13</c:v>
                </c:pt>
                <c:pt idx="48767">
                  <c:v>487575.13</c:v>
                </c:pt>
                <c:pt idx="48768">
                  <c:v>487585.16</c:v>
                </c:pt>
                <c:pt idx="48769">
                  <c:v>487595.13</c:v>
                </c:pt>
                <c:pt idx="48770">
                  <c:v>487605.13</c:v>
                </c:pt>
                <c:pt idx="48771">
                  <c:v>487615.13</c:v>
                </c:pt>
                <c:pt idx="48772">
                  <c:v>487625.13</c:v>
                </c:pt>
                <c:pt idx="48773">
                  <c:v>487635.13</c:v>
                </c:pt>
                <c:pt idx="48774">
                  <c:v>487645.13</c:v>
                </c:pt>
                <c:pt idx="48775">
                  <c:v>487655.16</c:v>
                </c:pt>
                <c:pt idx="48776">
                  <c:v>487665.13</c:v>
                </c:pt>
                <c:pt idx="48777">
                  <c:v>487675.13</c:v>
                </c:pt>
                <c:pt idx="48778">
                  <c:v>487685.13</c:v>
                </c:pt>
                <c:pt idx="48779">
                  <c:v>487695.13</c:v>
                </c:pt>
                <c:pt idx="48780">
                  <c:v>487705.13</c:v>
                </c:pt>
                <c:pt idx="48781">
                  <c:v>487715.13</c:v>
                </c:pt>
                <c:pt idx="48782">
                  <c:v>487725.09</c:v>
                </c:pt>
                <c:pt idx="48783">
                  <c:v>487735.13</c:v>
                </c:pt>
                <c:pt idx="48784">
                  <c:v>487745.13</c:v>
                </c:pt>
                <c:pt idx="48785">
                  <c:v>487755.09</c:v>
                </c:pt>
                <c:pt idx="48786">
                  <c:v>487765.13</c:v>
                </c:pt>
                <c:pt idx="48787">
                  <c:v>487775.13</c:v>
                </c:pt>
                <c:pt idx="48788">
                  <c:v>487785.09</c:v>
                </c:pt>
                <c:pt idx="48789">
                  <c:v>487795.06</c:v>
                </c:pt>
                <c:pt idx="48790">
                  <c:v>487805.13</c:v>
                </c:pt>
                <c:pt idx="48791">
                  <c:v>487815.09</c:v>
                </c:pt>
                <c:pt idx="48792">
                  <c:v>487825.06</c:v>
                </c:pt>
                <c:pt idx="48793">
                  <c:v>487835.06</c:v>
                </c:pt>
                <c:pt idx="48794">
                  <c:v>487845.13</c:v>
                </c:pt>
                <c:pt idx="48795">
                  <c:v>487855.09</c:v>
                </c:pt>
                <c:pt idx="48796">
                  <c:v>487865.06</c:v>
                </c:pt>
                <c:pt idx="48797">
                  <c:v>487875.13</c:v>
                </c:pt>
                <c:pt idx="48798">
                  <c:v>487885.09</c:v>
                </c:pt>
                <c:pt idx="48799">
                  <c:v>487895.06</c:v>
                </c:pt>
                <c:pt idx="48800">
                  <c:v>487905.06</c:v>
                </c:pt>
                <c:pt idx="48801">
                  <c:v>487915.09</c:v>
                </c:pt>
                <c:pt idx="48802">
                  <c:v>487925.06</c:v>
                </c:pt>
                <c:pt idx="48803">
                  <c:v>487935.06</c:v>
                </c:pt>
                <c:pt idx="48804">
                  <c:v>487945.06</c:v>
                </c:pt>
                <c:pt idx="48805">
                  <c:v>487955.06</c:v>
                </c:pt>
                <c:pt idx="48806">
                  <c:v>487965.06</c:v>
                </c:pt>
                <c:pt idx="48807">
                  <c:v>487975.06</c:v>
                </c:pt>
                <c:pt idx="48808">
                  <c:v>487985.06</c:v>
                </c:pt>
                <c:pt idx="48809">
                  <c:v>487995.06</c:v>
                </c:pt>
                <c:pt idx="48810">
                  <c:v>488005.06</c:v>
                </c:pt>
                <c:pt idx="48811">
                  <c:v>488015.09</c:v>
                </c:pt>
                <c:pt idx="48812">
                  <c:v>488025.06</c:v>
                </c:pt>
                <c:pt idx="48813">
                  <c:v>488035.06</c:v>
                </c:pt>
                <c:pt idx="48814">
                  <c:v>488045.03</c:v>
                </c:pt>
                <c:pt idx="48815">
                  <c:v>488055</c:v>
                </c:pt>
                <c:pt idx="48816">
                  <c:v>488065.06</c:v>
                </c:pt>
                <c:pt idx="48817">
                  <c:v>488075.06</c:v>
                </c:pt>
                <c:pt idx="48818">
                  <c:v>488085.03</c:v>
                </c:pt>
                <c:pt idx="48819">
                  <c:v>488095.06</c:v>
                </c:pt>
                <c:pt idx="48820">
                  <c:v>488105.06</c:v>
                </c:pt>
                <c:pt idx="48821">
                  <c:v>488115.03</c:v>
                </c:pt>
                <c:pt idx="48822">
                  <c:v>488125.06</c:v>
                </c:pt>
                <c:pt idx="48823">
                  <c:v>488135.06</c:v>
                </c:pt>
                <c:pt idx="48824">
                  <c:v>488145.03</c:v>
                </c:pt>
                <c:pt idx="48825">
                  <c:v>488155</c:v>
                </c:pt>
                <c:pt idx="48826">
                  <c:v>488165.06</c:v>
                </c:pt>
                <c:pt idx="48827">
                  <c:v>488175.03</c:v>
                </c:pt>
                <c:pt idx="48828">
                  <c:v>488185</c:v>
                </c:pt>
                <c:pt idx="48829">
                  <c:v>488195</c:v>
                </c:pt>
                <c:pt idx="48830">
                  <c:v>488205.03</c:v>
                </c:pt>
                <c:pt idx="48831">
                  <c:v>488215</c:v>
                </c:pt>
                <c:pt idx="48832">
                  <c:v>488225</c:v>
                </c:pt>
                <c:pt idx="48833">
                  <c:v>488235.06</c:v>
                </c:pt>
                <c:pt idx="48834">
                  <c:v>488245.03</c:v>
                </c:pt>
                <c:pt idx="48835">
                  <c:v>488255</c:v>
                </c:pt>
                <c:pt idx="48836">
                  <c:v>488265</c:v>
                </c:pt>
                <c:pt idx="48837">
                  <c:v>488275.03</c:v>
                </c:pt>
                <c:pt idx="48838">
                  <c:v>488285</c:v>
                </c:pt>
                <c:pt idx="48839">
                  <c:v>488295</c:v>
                </c:pt>
                <c:pt idx="48840">
                  <c:v>488305</c:v>
                </c:pt>
                <c:pt idx="48841">
                  <c:v>488315</c:v>
                </c:pt>
                <c:pt idx="48842">
                  <c:v>488325</c:v>
                </c:pt>
                <c:pt idx="48843">
                  <c:v>488335</c:v>
                </c:pt>
                <c:pt idx="48844">
                  <c:v>488345</c:v>
                </c:pt>
                <c:pt idx="48845">
                  <c:v>488355</c:v>
                </c:pt>
                <c:pt idx="48846">
                  <c:v>488365</c:v>
                </c:pt>
                <c:pt idx="48847">
                  <c:v>488374.97</c:v>
                </c:pt>
                <c:pt idx="48848">
                  <c:v>488385</c:v>
                </c:pt>
                <c:pt idx="48849">
                  <c:v>488395</c:v>
                </c:pt>
                <c:pt idx="48850">
                  <c:v>488404.97</c:v>
                </c:pt>
                <c:pt idx="48851">
                  <c:v>488414.94</c:v>
                </c:pt>
                <c:pt idx="48852">
                  <c:v>488425</c:v>
                </c:pt>
                <c:pt idx="48853">
                  <c:v>488435</c:v>
                </c:pt>
                <c:pt idx="48854">
                  <c:v>488444.97</c:v>
                </c:pt>
                <c:pt idx="48855">
                  <c:v>488455</c:v>
                </c:pt>
                <c:pt idx="48856">
                  <c:v>488465</c:v>
                </c:pt>
                <c:pt idx="48857">
                  <c:v>488474.97</c:v>
                </c:pt>
                <c:pt idx="48858">
                  <c:v>488485</c:v>
                </c:pt>
                <c:pt idx="48859">
                  <c:v>488495</c:v>
                </c:pt>
                <c:pt idx="48860">
                  <c:v>488504.97</c:v>
                </c:pt>
                <c:pt idx="48861">
                  <c:v>488514.94</c:v>
                </c:pt>
                <c:pt idx="48862">
                  <c:v>488524.94</c:v>
                </c:pt>
                <c:pt idx="48863">
                  <c:v>488534.97</c:v>
                </c:pt>
                <c:pt idx="48864">
                  <c:v>488544.94</c:v>
                </c:pt>
                <c:pt idx="48865">
                  <c:v>488554.94</c:v>
                </c:pt>
                <c:pt idx="48866">
                  <c:v>488564.97</c:v>
                </c:pt>
                <c:pt idx="48867">
                  <c:v>488574.94</c:v>
                </c:pt>
                <c:pt idx="48868">
                  <c:v>488584.94</c:v>
                </c:pt>
                <c:pt idx="48869">
                  <c:v>488595</c:v>
                </c:pt>
                <c:pt idx="48870">
                  <c:v>488604.97</c:v>
                </c:pt>
                <c:pt idx="48871">
                  <c:v>488614.94</c:v>
                </c:pt>
                <c:pt idx="48872">
                  <c:v>488624.94</c:v>
                </c:pt>
                <c:pt idx="48873">
                  <c:v>488634.97</c:v>
                </c:pt>
                <c:pt idx="48874">
                  <c:v>488644.94</c:v>
                </c:pt>
                <c:pt idx="48875">
                  <c:v>488654.94</c:v>
                </c:pt>
                <c:pt idx="48876">
                  <c:v>488664.94</c:v>
                </c:pt>
                <c:pt idx="48877">
                  <c:v>488674.94</c:v>
                </c:pt>
                <c:pt idx="48878">
                  <c:v>488684.94</c:v>
                </c:pt>
                <c:pt idx="48879">
                  <c:v>488694.94</c:v>
                </c:pt>
                <c:pt idx="48880">
                  <c:v>488704.94</c:v>
                </c:pt>
                <c:pt idx="48881">
                  <c:v>488714.94</c:v>
                </c:pt>
                <c:pt idx="48882">
                  <c:v>488724.94</c:v>
                </c:pt>
                <c:pt idx="48883">
                  <c:v>488734.94</c:v>
                </c:pt>
                <c:pt idx="48884">
                  <c:v>488744.94</c:v>
                </c:pt>
                <c:pt idx="48885">
                  <c:v>488754.94</c:v>
                </c:pt>
                <c:pt idx="48886">
                  <c:v>488764.91</c:v>
                </c:pt>
                <c:pt idx="48887">
                  <c:v>488774.88</c:v>
                </c:pt>
                <c:pt idx="48888">
                  <c:v>488784.94</c:v>
                </c:pt>
                <c:pt idx="48889">
                  <c:v>488794.91</c:v>
                </c:pt>
                <c:pt idx="48890">
                  <c:v>488804.88</c:v>
                </c:pt>
                <c:pt idx="48891">
                  <c:v>488814.94</c:v>
                </c:pt>
                <c:pt idx="48892">
                  <c:v>488824.94</c:v>
                </c:pt>
                <c:pt idx="48893">
                  <c:v>488834.91</c:v>
                </c:pt>
                <c:pt idx="48894">
                  <c:v>488844.88</c:v>
                </c:pt>
                <c:pt idx="48895">
                  <c:v>488854.94</c:v>
                </c:pt>
                <c:pt idx="48896">
                  <c:v>488864.91</c:v>
                </c:pt>
                <c:pt idx="48897">
                  <c:v>488874.88</c:v>
                </c:pt>
                <c:pt idx="48898">
                  <c:v>488884.88</c:v>
                </c:pt>
                <c:pt idx="48899">
                  <c:v>488894.91</c:v>
                </c:pt>
                <c:pt idx="48900">
                  <c:v>488904.88</c:v>
                </c:pt>
                <c:pt idx="48901">
                  <c:v>488914.88</c:v>
                </c:pt>
                <c:pt idx="48902">
                  <c:v>488924.91</c:v>
                </c:pt>
                <c:pt idx="48903">
                  <c:v>488934.88</c:v>
                </c:pt>
                <c:pt idx="48904">
                  <c:v>488944.88</c:v>
                </c:pt>
                <c:pt idx="48905">
                  <c:v>488954.88</c:v>
                </c:pt>
                <c:pt idx="48906">
                  <c:v>488964.88</c:v>
                </c:pt>
                <c:pt idx="48907">
                  <c:v>488974.88</c:v>
                </c:pt>
                <c:pt idx="48908">
                  <c:v>488984.88</c:v>
                </c:pt>
                <c:pt idx="48909">
                  <c:v>488994.84</c:v>
                </c:pt>
                <c:pt idx="48910">
                  <c:v>489004.88</c:v>
                </c:pt>
                <c:pt idx="48911">
                  <c:v>489014.88</c:v>
                </c:pt>
                <c:pt idx="48912">
                  <c:v>489024.88</c:v>
                </c:pt>
                <c:pt idx="48913">
                  <c:v>489034.88</c:v>
                </c:pt>
                <c:pt idx="48914">
                  <c:v>489044.88</c:v>
                </c:pt>
                <c:pt idx="48915">
                  <c:v>489054.88</c:v>
                </c:pt>
                <c:pt idx="48916">
                  <c:v>489064.88</c:v>
                </c:pt>
                <c:pt idx="48917">
                  <c:v>489074.88</c:v>
                </c:pt>
                <c:pt idx="48918">
                  <c:v>489084.88</c:v>
                </c:pt>
                <c:pt idx="48919">
                  <c:v>489094.84</c:v>
                </c:pt>
                <c:pt idx="48920">
                  <c:v>489104.88</c:v>
                </c:pt>
                <c:pt idx="48921">
                  <c:v>489114.88</c:v>
                </c:pt>
                <c:pt idx="48922">
                  <c:v>489124.84</c:v>
                </c:pt>
                <c:pt idx="48923">
                  <c:v>489134.81</c:v>
                </c:pt>
                <c:pt idx="48924">
                  <c:v>489144.88</c:v>
                </c:pt>
                <c:pt idx="48925">
                  <c:v>489154.84</c:v>
                </c:pt>
                <c:pt idx="48926">
                  <c:v>489164.81</c:v>
                </c:pt>
                <c:pt idx="48927">
                  <c:v>489174.88</c:v>
                </c:pt>
                <c:pt idx="48928">
                  <c:v>489184.88</c:v>
                </c:pt>
                <c:pt idx="48929">
                  <c:v>489194.84</c:v>
                </c:pt>
                <c:pt idx="48930">
                  <c:v>489204.81</c:v>
                </c:pt>
                <c:pt idx="48931">
                  <c:v>489214.88</c:v>
                </c:pt>
                <c:pt idx="48932">
                  <c:v>489224.84</c:v>
                </c:pt>
                <c:pt idx="48933">
                  <c:v>489234.81</c:v>
                </c:pt>
                <c:pt idx="48934">
                  <c:v>489244.81</c:v>
                </c:pt>
                <c:pt idx="48935">
                  <c:v>489254.84</c:v>
                </c:pt>
                <c:pt idx="48936">
                  <c:v>489264.81</c:v>
                </c:pt>
                <c:pt idx="48937">
                  <c:v>489274.81</c:v>
                </c:pt>
                <c:pt idx="48938">
                  <c:v>489284.84</c:v>
                </c:pt>
                <c:pt idx="48939">
                  <c:v>489294.81</c:v>
                </c:pt>
                <c:pt idx="48940">
                  <c:v>489304.81</c:v>
                </c:pt>
                <c:pt idx="48941">
                  <c:v>489314.81</c:v>
                </c:pt>
                <c:pt idx="48942">
                  <c:v>489324.81</c:v>
                </c:pt>
                <c:pt idx="48943">
                  <c:v>489334.81</c:v>
                </c:pt>
                <c:pt idx="48944">
                  <c:v>489344.81</c:v>
                </c:pt>
                <c:pt idx="48945">
                  <c:v>489354.78</c:v>
                </c:pt>
                <c:pt idx="48946">
                  <c:v>489364.81</c:v>
                </c:pt>
                <c:pt idx="48947">
                  <c:v>489374.81</c:v>
                </c:pt>
                <c:pt idx="48948">
                  <c:v>489384.78</c:v>
                </c:pt>
                <c:pt idx="48949">
                  <c:v>489394.81</c:v>
                </c:pt>
                <c:pt idx="48950">
                  <c:v>489404.81</c:v>
                </c:pt>
                <c:pt idx="48951">
                  <c:v>489414.81</c:v>
                </c:pt>
                <c:pt idx="48952">
                  <c:v>489424.78</c:v>
                </c:pt>
                <c:pt idx="48953">
                  <c:v>489434.81</c:v>
                </c:pt>
                <c:pt idx="48954">
                  <c:v>489444.81</c:v>
                </c:pt>
                <c:pt idx="48955">
                  <c:v>489454.78</c:v>
                </c:pt>
                <c:pt idx="48956">
                  <c:v>489464.75</c:v>
                </c:pt>
                <c:pt idx="48957">
                  <c:v>489474.81</c:v>
                </c:pt>
                <c:pt idx="48958">
                  <c:v>489484.78</c:v>
                </c:pt>
                <c:pt idx="48959">
                  <c:v>489494.75</c:v>
                </c:pt>
                <c:pt idx="48960">
                  <c:v>489504.81</c:v>
                </c:pt>
                <c:pt idx="48961">
                  <c:v>489514.78</c:v>
                </c:pt>
                <c:pt idx="48962">
                  <c:v>489524.75</c:v>
                </c:pt>
                <c:pt idx="48963">
                  <c:v>489534.81</c:v>
                </c:pt>
                <c:pt idx="48964">
                  <c:v>489544.78</c:v>
                </c:pt>
                <c:pt idx="48965">
                  <c:v>489554.75</c:v>
                </c:pt>
                <c:pt idx="48966">
                  <c:v>489564.75</c:v>
                </c:pt>
                <c:pt idx="48967">
                  <c:v>489574.75</c:v>
                </c:pt>
                <c:pt idx="48968">
                  <c:v>489584.78</c:v>
                </c:pt>
                <c:pt idx="48969">
                  <c:v>489594.75</c:v>
                </c:pt>
                <c:pt idx="48970">
                  <c:v>489604.75</c:v>
                </c:pt>
                <c:pt idx="48971">
                  <c:v>489614.78</c:v>
                </c:pt>
                <c:pt idx="48972">
                  <c:v>489624.75</c:v>
                </c:pt>
                <c:pt idx="48973">
                  <c:v>489634.75</c:v>
                </c:pt>
                <c:pt idx="48974">
                  <c:v>489644.78</c:v>
                </c:pt>
                <c:pt idx="48975">
                  <c:v>489654.75</c:v>
                </c:pt>
                <c:pt idx="48976">
                  <c:v>489664.75</c:v>
                </c:pt>
                <c:pt idx="48977">
                  <c:v>489674.75</c:v>
                </c:pt>
                <c:pt idx="48978">
                  <c:v>489684.75</c:v>
                </c:pt>
                <c:pt idx="48979">
                  <c:v>489694.75</c:v>
                </c:pt>
                <c:pt idx="48980">
                  <c:v>489704.75</c:v>
                </c:pt>
                <c:pt idx="48981">
                  <c:v>489714.72</c:v>
                </c:pt>
                <c:pt idx="48982">
                  <c:v>489724.75</c:v>
                </c:pt>
                <c:pt idx="48983">
                  <c:v>489734.75</c:v>
                </c:pt>
                <c:pt idx="48984">
                  <c:v>489744.72</c:v>
                </c:pt>
                <c:pt idx="48985">
                  <c:v>489754.75</c:v>
                </c:pt>
                <c:pt idx="48986">
                  <c:v>489764.75</c:v>
                </c:pt>
                <c:pt idx="48987">
                  <c:v>489774.75</c:v>
                </c:pt>
                <c:pt idx="48988">
                  <c:v>489784.72</c:v>
                </c:pt>
                <c:pt idx="48989">
                  <c:v>489794.75</c:v>
                </c:pt>
                <c:pt idx="48990">
                  <c:v>489804.75</c:v>
                </c:pt>
                <c:pt idx="48991">
                  <c:v>489814.72</c:v>
                </c:pt>
                <c:pt idx="48992">
                  <c:v>489824.69</c:v>
                </c:pt>
                <c:pt idx="48993">
                  <c:v>489834.75</c:v>
                </c:pt>
                <c:pt idx="48994">
                  <c:v>489844.72</c:v>
                </c:pt>
                <c:pt idx="48995">
                  <c:v>489854.69</c:v>
                </c:pt>
                <c:pt idx="48996">
                  <c:v>489864.75</c:v>
                </c:pt>
                <c:pt idx="48997">
                  <c:v>489874.72</c:v>
                </c:pt>
                <c:pt idx="48998">
                  <c:v>489884.69</c:v>
                </c:pt>
                <c:pt idx="48999">
                  <c:v>489894.69</c:v>
                </c:pt>
                <c:pt idx="49000">
                  <c:v>489904.72</c:v>
                </c:pt>
                <c:pt idx="49001">
                  <c:v>489914.69</c:v>
                </c:pt>
                <c:pt idx="49002">
                  <c:v>489924.69</c:v>
                </c:pt>
                <c:pt idx="49003">
                  <c:v>489934.69</c:v>
                </c:pt>
                <c:pt idx="49004">
                  <c:v>489944.72</c:v>
                </c:pt>
                <c:pt idx="49005">
                  <c:v>489954.69</c:v>
                </c:pt>
                <c:pt idx="49006">
                  <c:v>489964.69</c:v>
                </c:pt>
                <c:pt idx="49007">
                  <c:v>489974.72</c:v>
                </c:pt>
                <c:pt idx="49008">
                  <c:v>489984.69</c:v>
                </c:pt>
                <c:pt idx="49009">
                  <c:v>489994.69</c:v>
                </c:pt>
                <c:pt idx="49010">
                  <c:v>490004.69</c:v>
                </c:pt>
                <c:pt idx="49011">
                  <c:v>490014.69</c:v>
                </c:pt>
                <c:pt idx="49012">
                  <c:v>490024.69</c:v>
                </c:pt>
                <c:pt idx="49013">
                  <c:v>490034.69</c:v>
                </c:pt>
                <c:pt idx="49014">
                  <c:v>490044.66</c:v>
                </c:pt>
                <c:pt idx="49015">
                  <c:v>490054.69</c:v>
                </c:pt>
                <c:pt idx="49016">
                  <c:v>490064.69</c:v>
                </c:pt>
                <c:pt idx="49017">
                  <c:v>490074.66</c:v>
                </c:pt>
                <c:pt idx="49018">
                  <c:v>490084.69</c:v>
                </c:pt>
                <c:pt idx="49019">
                  <c:v>490094.69</c:v>
                </c:pt>
                <c:pt idx="49020">
                  <c:v>490104.66</c:v>
                </c:pt>
                <c:pt idx="49021">
                  <c:v>490114.69</c:v>
                </c:pt>
                <c:pt idx="49022">
                  <c:v>490124.69</c:v>
                </c:pt>
                <c:pt idx="49023">
                  <c:v>490134.66</c:v>
                </c:pt>
                <c:pt idx="49024">
                  <c:v>490144.63</c:v>
                </c:pt>
                <c:pt idx="49025">
                  <c:v>490154.63</c:v>
                </c:pt>
                <c:pt idx="49026">
                  <c:v>490164.69</c:v>
                </c:pt>
                <c:pt idx="49027">
                  <c:v>490174.66</c:v>
                </c:pt>
                <c:pt idx="49028">
                  <c:v>490184.63</c:v>
                </c:pt>
                <c:pt idx="49029">
                  <c:v>490194.69</c:v>
                </c:pt>
                <c:pt idx="49030">
                  <c:v>490204.66</c:v>
                </c:pt>
                <c:pt idx="49031">
                  <c:v>490214.63</c:v>
                </c:pt>
                <c:pt idx="49032">
                  <c:v>490224.69</c:v>
                </c:pt>
                <c:pt idx="49033">
                  <c:v>490234.66</c:v>
                </c:pt>
                <c:pt idx="49034">
                  <c:v>490244.63</c:v>
                </c:pt>
                <c:pt idx="49035">
                  <c:v>490254.63</c:v>
                </c:pt>
                <c:pt idx="49036">
                  <c:v>490264.66</c:v>
                </c:pt>
                <c:pt idx="49037">
                  <c:v>490274.63</c:v>
                </c:pt>
                <c:pt idx="49038">
                  <c:v>490284.63</c:v>
                </c:pt>
                <c:pt idx="49039">
                  <c:v>490294.63</c:v>
                </c:pt>
                <c:pt idx="49040">
                  <c:v>490304.63</c:v>
                </c:pt>
                <c:pt idx="49041">
                  <c:v>490314.63</c:v>
                </c:pt>
                <c:pt idx="49042">
                  <c:v>490324.63</c:v>
                </c:pt>
                <c:pt idx="49043">
                  <c:v>490334.66</c:v>
                </c:pt>
                <c:pt idx="49044">
                  <c:v>490344.63</c:v>
                </c:pt>
                <c:pt idx="49045">
                  <c:v>490354.63</c:v>
                </c:pt>
                <c:pt idx="49046">
                  <c:v>490364.63</c:v>
                </c:pt>
                <c:pt idx="49047">
                  <c:v>490374.63</c:v>
                </c:pt>
                <c:pt idx="49048">
                  <c:v>490384.63</c:v>
                </c:pt>
                <c:pt idx="49049">
                  <c:v>490394.63</c:v>
                </c:pt>
                <c:pt idx="49050">
                  <c:v>490404.59</c:v>
                </c:pt>
                <c:pt idx="49051">
                  <c:v>490414.63</c:v>
                </c:pt>
                <c:pt idx="49052">
                  <c:v>490424.63</c:v>
                </c:pt>
                <c:pt idx="49053">
                  <c:v>490434.59</c:v>
                </c:pt>
                <c:pt idx="49054">
                  <c:v>490444.63</c:v>
                </c:pt>
                <c:pt idx="49055">
                  <c:v>490454.63</c:v>
                </c:pt>
                <c:pt idx="49056">
                  <c:v>490464.59</c:v>
                </c:pt>
                <c:pt idx="49057">
                  <c:v>490474.56</c:v>
                </c:pt>
                <c:pt idx="49058">
                  <c:v>490484.63</c:v>
                </c:pt>
                <c:pt idx="49059">
                  <c:v>490494.59</c:v>
                </c:pt>
                <c:pt idx="49060">
                  <c:v>490504.56</c:v>
                </c:pt>
                <c:pt idx="49061">
                  <c:v>490514.56</c:v>
                </c:pt>
                <c:pt idx="49062">
                  <c:v>490524.63</c:v>
                </c:pt>
                <c:pt idx="49063">
                  <c:v>490534.59</c:v>
                </c:pt>
                <c:pt idx="49064">
                  <c:v>490544.56</c:v>
                </c:pt>
                <c:pt idx="49065">
                  <c:v>490554.63</c:v>
                </c:pt>
                <c:pt idx="49066">
                  <c:v>490564.59</c:v>
                </c:pt>
                <c:pt idx="49067">
                  <c:v>490574.56</c:v>
                </c:pt>
                <c:pt idx="49068">
                  <c:v>490584.56</c:v>
                </c:pt>
                <c:pt idx="49069">
                  <c:v>490594.59</c:v>
                </c:pt>
                <c:pt idx="49070">
                  <c:v>490604.56</c:v>
                </c:pt>
                <c:pt idx="49071">
                  <c:v>490614.56</c:v>
                </c:pt>
                <c:pt idx="49072">
                  <c:v>490624.56</c:v>
                </c:pt>
                <c:pt idx="49073">
                  <c:v>490634.56</c:v>
                </c:pt>
                <c:pt idx="49074">
                  <c:v>490644.56</c:v>
                </c:pt>
                <c:pt idx="49075">
                  <c:v>490654.56</c:v>
                </c:pt>
                <c:pt idx="49076">
                  <c:v>490664.56</c:v>
                </c:pt>
                <c:pt idx="49077">
                  <c:v>490674.56</c:v>
                </c:pt>
                <c:pt idx="49078">
                  <c:v>490684.56</c:v>
                </c:pt>
                <c:pt idx="49079">
                  <c:v>490694.59</c:v>
                </c:pt>
                <c:pt idx="49080">
                  <c:v>490704.56</c:v>
                </c:pt>
                <c:pt idx="49081">
                  <c:v>490714.56</c:v>
                </c:pt>
                <c:pt idx="49082">
                  <c:v>490724.56</c:v>
                </c:pt>
                <c:pt idx="49083">
                  <c:v>490734.5</c:v>
                </c:pt>
                <c:pt idx="49084">
                  <c:v>490744.56</c:v>
                </c:pt>
                <c:pt idx="49085">
                  <c:v>490754.56</c:v>
                </c:pt>
                <c:pt idx="49086">
                  <c:v>490764.53</c:v>
                </c:pt>
                <c:pt idx="49087">
                  <c:v>490774.56</c:v>
                </c:pt>
                <c:pt idx="49088">
                  <c:v>490784.56</c:v>
                </c:pt>
                <c:pt idx="49089">
                  <c:v>490794.53</c:v>
                </c:pt>
                <c:pt idx="49090">
                  <c:v>490804.56</c:v>
                </c:pt>
                <c:pt idx="49091">
                  <c:v>490814.56</c:v>
                </c:pt>
                <c:pt idx="49092">
                  <c:v>490824.53</c:v>
                </c:pt>
                <c:pt idx="49093">
                  <c:v>490834.5</c:v>
                </c:pt>
                <c:pt idx="49094">
                  <c:v>490844.56</c:v>
                </c:pt>
                <c:pt idx="49095">
                  <c:v>490854.53</c:v>
                </c:pt>
                <c:pt idx="49096">
                  <c:v>490864.5</c:v>
                </c:pt>
                <c:pt idx="49097">
                  <c:v>490874.5</c:v>
                </c:pt>
                <c:pt idx="49098">
                  <c:v>490884.56</c:v>
                </c:pt>
                <c:pt idx="49099">
                  <c:v>490894.5</c:v>
                </c:pt>
                <c:pt idx="49100">
                  <c:v>490904.5</c:v>
                </c:pt>
                <c:pt idx="49101">
                  <c:v>490914.56</c:v>
                </c:pt>
                <c:pt idx="49102">
                  <c:v>490924.53</c:v>
                </c:pt>
                <c:pt idx="49103">
                  <c:v>490934.5</c:v>
                </c:pt>
                <c:pt idx="49104">
                  <c:v>490944.5</c:v>
                </c:pt>
                <c:pt idx="49105">
                  <c:v>490954.53</c:v>
                </c:pt>
                <c:pt idx="49106">
                  <c:v>490964.5</c:v>
                </c:pt>
                <c:pt idx="49107">
                  <c:v>490974.5</c:v>
                </c:pt>
                <c:pt idx="49108">
                  <c:v>490984.5</c:v>
                </c:pt>
                <c:pt idx="49109">
                  <c:v>490994.5</c:v>
                </c:pt>
                <c:pt idx="49110">
                  <c:v>491004.5</c:v>
                </c:pt>
                <c:pt idx="49111">
                  <c:v>491014.5</c:v>
                </c:pt>
                <c:pt idx="49112">
                  <c:v>491024.5</c:v>
                </c:pt>
                <c:pt idx="49113">
                  <c:v>491034.5</c:v>
                </c:pt>
                <c:pt idx="49114">
                  <c:v>491044.5</c:v>
                </c:pt>
                <c:pt idx="49115">
                  <c:v>491054.47</c:v>
                </c:pt>
                <c:pt idx="49116">
                  <c:v>491064.5</c:v>
                </c:pt>
                <c:pt idx="49117">
                  <c:v>491074.5</c:v>
                </c:pt>
                <c:pt idx="49118">
                  <c:v>491084.47</c:v>
                </c:pt>
                <c:pt idx="49119">
                  <c:v>491094.44</c:v>
                </c:pt>
                <c:pt idx="49120">
                  <c:v>491104.5</c:v>
                </c:pt>
                <c:pt idx="49121">
                  <c:v>491114.5</c:v>
                </c:pt>
                <c:pt idx="49122">
                  <c:v>491124.47</c:v>
                </c:pt>
                <c:pt idx="49123">
                  <c:v>491134.5</c:v>
                </c:pt>
                <c:pt idx="49124">
                  <c:v>491144.5</c:v>
                </c:pt>
                <c:pt idx="49125">
                  <c:v>491154.47</c:v>
                </c:pt>
                <c:pt idx="49126">
                  <c:v>491164.44</c:v>
                </c:pt>
                <c:pt idx="49127">
                  <c:v>491174.5</c:v>
                </c:pt>
                <c:pt idx="49128">
                  <c:v>491184.47</c:v>
                </c:pt>
                <c:pt idx="49129">
                  <c:v>491194.44</c:v>
                </c:pt>
                <c:pt idx="49130">
                  <c:v>491204.44</c:v>
                </c:pt>
                <c:pt idx="49131">
                  <c:v>491214.47</c:v>
                </c:pt>
                <c:pt idx="49132">
                  <c:v>491224.44</c:v>
                </c:pt>
                <c:pt idx="49133">
                  <c:v>491234.44</c:v>
                </c:pt>
                <c:pt idx="49134">
                  <c:v>491244.47</c:v>
                </c:pt>
                <c:pt idx="49135">
                  <c:v>491254.44</c:v>
                </c:pt>
                <c:pt idx="49136">
                  <c:v>491264.44</c:v>
                </c:pt>
                <c:pt idx="49137">
                  <c:v>491274.5</c:v>
                </c:pt>
                <c:pt idx="49138">
                  <c:v>491284.47</c:v>
                </c:pt>
                <c:pt idx="49139">
                  <c:v>491294.44</c:v>
                </c:pt>
                <c:pt idx="49140">
                  <c:v>491304.44</c:v>
                </c:pt>
                <c:pt idx="49141">
                  <c:v>491314.44</c:v>
                </c:pt>
                <c:pt idx="49142">
                  <c:v>491324.44</c:v>
                </c:pt>
                <c:pt idx="49143">
                  <c:v>491334.44</c:v>
                </c:pt>
                <c:pt idx="49144">
                  <c:v>491344.44</c:v>
                </c:pt>
                <c:pt idx="49145">
                  <c:v>491354.44</c:v>
                </c:pt>
                <c:pt idx="49146">
                  <c:v>491364.44</c:v>
                </c:pt>
                <c:pt idx="49147">
                  <c:v>491374.44</c:v>
                </c:pt>
                <c:pt idx="49148">
                  <c:v>491384.44</c:v>
                </c:pt>
                <c:pt idx="49149">
                  <c:v>491394.44</c:v>
                </c:pt>
                <c:pt idx="49150">
                  <c:v>491404.44</c:v>
                </c:pt>
                <c:pt idx="49151">
                  <c:v>491414.41</c:v>
                </c:pt>
                <c:pt idx="49152">
                  <c:v>491424.44</c:v>
                </c:pt>
                <c:pt idx="49153">
                  <c:v>491434.44</c:v>
                </c:pt>
                <c:pt idx="49154">
                  <c:v>491444.41</c:v>
                </c:pt>
                <c:pt idx="49155">
                  <c:v>491454.38</c:v>
                </c:pt>
                <c:pt idx="49156">
                  <c:v>491464.44</c:v>
                </c:pt>
                <c:pt idx="49157">
                  <c:v>491474.44</c:v>
                </c:pt>
                <c:pt idx="49158">
                  <c:v>491484.38</c:v>
                </c:pt>
                <c:pt idx="49159">
                  <c:v>491494.44</c:v>
                </c:pt>
                <c:pt idx="49160">
                  <c:v>491504.44</c:v>
                </c:pt>
                <c:pt idx="49161">
                  <c:v>491514.41</c:v>
                </c:pt>
                <c:pt idx="49162">
                  <c:v>491524.38</c:v>
                </c:pt>
                <c:pt idx="49163">
                  <c:v>491534.44</c:v>
                </c:pt>
                <c:pt idx="49164">
                  <c:v>491544.41</c:v>
                </c:pt>
                <c:pt idx="49165">
                  <c:v>491554.38</c:v>
                </c:pt>
                <c:pt idx="49166">
                  <c:v>491564.38</c:v>
                </c:pt>
                <c:pt idx="49167">
                  <c:v>491574.41</c:v>
                </c:pt>
                <c:pt idx="49168">
                  <c:v>491584.38</c:v>
                </c:pt>
                <c:pt idx="49169">
                  <c:v>491594.38</c:v>
                </c:pt>
                <c:pt idx="49170">
                  <c:v>491604.41</c:v>
                </c:pt>
                <c:pt idx="49171">
                  <c:v>491614.38</c:v>
                </c:pt>
                <c:pt idx="49172">
                  <c:v>491624.38</c:v>
                </c:pt>
                <c:pt idx="49173">
                  <c:v>491634.38</c:v>
                </c:pt>
                <c:pt idx="49174">
                  <c:v>491644.38</c:v>
                </c:pt>
                <c:pt idx="49175">
                  <c:v>491654.38</c:v>
                </c:pt>
                <c:pt idx="49176">
                  <c:v>491664.38</c:v>
                </c:pt>
                <c:pt idx="49177">
                  <c:v>491674.34</c:v>
                </c:pt>
                <c:pt idx="49178">
                  <c:v>491684.38</c:v>
                </c:pt>
                <c:pt idx="49179">
                  <c:v>491694.38</c:v>
                </c:pt>
                <c:pt idx="49180">
                  <c:v>491704.38</c:v>
                </c:pt>
                <c:pt idx="49181">
                  <c:v>491714.38</c:v>
                </c:pt>
                <c:pt idx="49182">
                  <c:v>491724.38</c:v>
                </c:pt>
                <c:pt idx="49183">
                  <c:v>491734.38</c:v>
                </c:pt>
                <c:pt idx="49184">
                  <c:v>491744.34</c:v>
                </c:pt>
                <c:pt idx="49185">
                  <c:v>491754.38</c:v>
                </c:pt>
                <c:pt idx="49186">
                  <c:v>491764.38</c:v>
                </c:pt>
                <c:pt idx="49187">
                  <c:v>491774.34</c:v>
                </c:pt>
                <c:pt idx="49188">
                  <c:v>491784.31</c:v>
                </c:pt>
                <c:pt idx="49189">
                  <c:v>491794.38</c:v>
                </c:pt>
                <c:pt idx="49190">
                  <c:v>491804.34</c:v>
                </c:pt>
                <c:pt idx="49191">
                  <c:v>491814.31</c:v>
                </c:pt>
                <c:pt idx="49192">
                  <c:v>491824.38</c:v>
                </c:pt>
                <c:pt idx="49193">
                  <c:v>491834.34</c:v>
                </c:pt>
                <c:pt idx="49194">
                  <c:v>491844.31</c:v>
                </c:pt>
                <c:pt idx="49195">
                  <c:v>491854.31</c:v>
                </c:pt>
                <c:pt idx="49196">
                  <c:v>491864.38</c:v>
                </c:pt>
                <c:pt idx="49197">
                  <c:v>491874.34</c:v>
                </c:pt>
                <c:pt idx="49198">
                  <c:v>491884.31</c:v>
                </c:pt>
                <c:pt idx="49199">
                  <c:v>491894.31</c:v>
                </c:pt>
                <c:pt idx="49200">
                  <c:v>491904.34</c:v>
                </c:pt>
                <c:pt idx="49201">
                  <c:v>491914.31</c:v>
                </c:pt>
                <c:pt idx="49202">
                  <c:v>491924.31</c:v>
                </c:pt>
                <c:pt idx="49203">
                  <c:v>491934.34</c:v>
                </c:pt>
                <c:pt idx="49204">
                  <c:v>491944.31</c:v>
                </c:pt>
                <c:pt idx="49205">
                  <c:v>491954.31</c:v>
                </c:pt>
                <c:pt idx="49206">
                  <c:v>491964.34</c:v>
                </c:pt>
                <c:pt idx="49207">
                  <c:v>491974.31</c:v>
                </c:pt>
                <c:pt idx="49208">
                  <c:v>491984.31</c:v>
                </c:pt>
                <c:pt idx="49209">
                  <c:v>491994.31</c:v>
                </c:pt>
                <c:pt idx="49210">
                  <c:v>492004.28</c:v>
                </c:pt>
                <c:pt idx="49211">
                  <c:v>492014.31</c:v>
                </c:pt>
                <c:pt idx="49212">
                  <c:v>492024.31</c:v>
                </c:pt>
                <c:pt idx="49213">
                  <c:v>492034.28</c:v>
                </c:pt>
                <c:pt idx="49214">
                  <c:v>492044.31</c:v>
                </c:pt>
                <c:pt idx="49215">
                  <c:v>492054.31</c:v>
                </c:pt>
                <c:pt idx="49216">
                  <c:v>492064.31</c:v>
                </c:pt>
                <c:pt idx="49217">
                  <c:v>492074.31</c:v>
                </c:pt>
                <c:pt idx="49218">
                  <c:v>492084.31</c:v>
                </c:pt>
                <c:pt idx="49219">
                  <c:v>492094.31</c:v>
                </c:pt>
                <c:pt idx="49220">
                  <c:v>492104.28</c:v>
                </c:pt>
                <c:pt idx="49221">
                  <c:v>492114.31</c:v>
                </c:pt>
                <c:pt idx="49222">
                  <c:v>492124.31</c:v>
                </c:pt>
                <c:pt idx="49223">
                  <c:v>492134.28</c:v>
                </c:pt>
                <c:pt idx="49224">
                  <c:v>492144.25</c:v>
                </c:pt>
                <c:pt idx="49225">
                  <c:v>492154.31</c:v>
                </c:pt>
                <c:pt idx="49226">
                  <c:v>492164.28</c:v>
                </c:pt>
                <c:pt idx="49227">
                  <c:v>492174.25</c:v>
                </c:pt>
                <c:pt idx="49228">
                  <c:v>492184.31</c:v>
                </c:pt>
                <c:pt idx="49229">
                  <c:v>492194.28</c:v>
                </c:pt>
                <c:pt idx="49230">
                  <c:v>492204.25</c:v>
                </c:pt>
                <c:pt idx="49231">
                  <c:v>492214.25</c:v>
                </c:pt>
                <c:pt idx="49232">
                  <c:v>492224.31</c:v>
                </c:pt>
                <c:pt idx="49233">
                  <c:v>492234.28</c:v>
                </c:pt>
                <c:pt idx="49234">
                  <c:v>492244.25</c:v>
                </c:pt>
                <c:pt idx="49235">
                  <c:v>492254.25</c:v>
                </c:pt>
                <c:pt idx="49236">
                  <c:v>492264.28</c:v>
                </c:pt>
                <c:pt idx="49237">
                  <c:v>492274.25</c:v>
                </c:pt>
                <c:pt idx="49238">
                  <c:v>492284.25</c:v>
                </c:pt>
                <c:pt idx="49239">
                  <c:v>492294.28</c:v>
                </c:pt>
                <c:pt idx="49240">
                  <c:v>492304.25</c:v>
                </c:pt>
                <c:pt idx="49241">
                  <c:v>492314.25</c:v>
                </c:pt>
                <c:pt idx="49242">
                  <c:v>492324.25</c:v>
                </c:pt>
                <c:pt idx="49243">
                  <c:v>492334.25</c:v>
                </c:pt>
                <c:pt idx="49244">
                  <c:v>492344.25</c:v>
                </c:pt>
                <c:pt idx="49245">
                  <c:v>492354.25</c:v>
                </c:pt>
                <c:pt idx="49246">
                  <c:v>492364.22</c:v>
                </c:pt>
                <c:pt idx="49247">
                  <c:v>492374.25</c:v>
                </c:pt>
                <c:pt idx="49248">
                  <c:v>492384.25</c:v>
                </c:pt>
                <c:pt idx="49249">
                  <c:v>492394.22</c:v>
                </c:pt>
                <c:pt idx="49250">
                  <c:v>492404.25</c:v>
                </c:pt>
                <c:pt idx="49251">
                  <c:v>492414.25</c:v>
                </c:pt>
                <c:pt idx="49252">
                  <c:v>492424.22</c:v>
                </c:pt>
                <c:pt idx="49253">
                  <c:v>492434.19</c:v>
                </c:pt>
                <c:pt idx="49254">
                  <c:v>492444.25</c:v>
                </c:pt>
                <c:pt idx="49255">
                  <c:v>492454.25</c:v>
                </c:pt>
                <c:pt idx="49256">
                  <c:v>492464.22</c:v>
                </c:pt>
                <c:pt idx="49257">
                  <c:v>492474.19</c:v>
                </c:pt>
                <c:pt idx="49258">
                  <c:v>492484.25</c:v>
                </c:pt>
                <c:pt idx="49259">
                  <c:v>492494.22</c:v>
                </c:pt>
                <c:pt idx="49260">
                  <c:v>492504.19</c:v>
                </c:pt>
                <c:pt idx="49261">
                  <c:v>492514.25</c:v>
                </c:pt>
                <c:pt idx="49262">
                  <c:v>492524.22</c:v>
                </c:pt>
                <c:pt idx="49263">
                  <c:v>492534.19</c:v>
                </c:pt>
                <c:pt idx="49264">
                  <c:v>492544.19</c:v>
                </c:pt>
                <c:pt idx="49265">
                  <c:v>492554.22</c:v>
                </c:pt>
                <c:pt idx="49266">
                  <c:v>492564.19</c:v>
                </c:pt>
                <c:pt idx="49267">
                  <c:v>492574.19</c:v>
                </c:pt>
                <c:pt idx="49268">
                  <c:v>492584.19</c:v>
                </c:pt>
                <c:pt idx="49269">
                  <c:v>492594.19</c:v>
                </c:pt>
                <c:pt idx="49270">
                  <c:v>492604.19</c:v>
                </c:pt>
                <c:pt idx="49271">
                  <c:v>492614.19</c:v>
                </c:pt>
                <c:pt idx="49272">
                  <c:v>492624.22</c:v>
                </c:pt>
                <c:pt idx="49273">
                  <c:v>492634.19</c:v>
                </c:pt>
                <c:pt idx="49274">
                  <c:v>492644.19</c:v>
                </c:pt>
                <c:pt idx="49275">
                  <c:v>492654.22</c:v>
                </c:pt>
                <c:pt idx="49276">
                  <c:v>492664.19</c:v>
                </c:pt>
                <c:pt idx="49277">
                  <c:v>492674.19</c:v>
                </c:pt>
                <c:pt idx="49278">
                  <c:v>492684.19</c:v>
                </c:pt>
                <c:pt idx="49279">
                  <c:v>492694.16</c:v>
                </c:pt>
                <c:pt idx="49280">
                  <c:v>492704.19</c:v>
                </c:pt>
                <c:pt idx="49281">
                  <c:v>492714.19</c:v>
                </c:pt>
                <c:pt idx="49282">
                  <c:v>492724.16</c:v>
                </c:pt>
                <c:pt idx="49283">
                  <c:v>492734.19</c:v>
                </c:pt>
                <c:pt idx="49284">
                  <c:v>492744.19</c:v>
                </c:pt>
                <c:pt idx="49285">
                  <c:v>492754.16</c:v>
                </c:pt>
                <c:pt idx="49286">
                  <c:v>492764.19</c:v>
                </c:pt>
                <c:pt idx="49287">
                  <c:v>492774.19</c:v>
                </c:pt>
                <c:pt idx="49288">
                  <c:v>492784.16</c:v>
                </c:pt>
                <c:pt idx="49289">
                  <c:v>492794.13</c:v>
                </c:pt>
                <c:pt idx="49290">
                  <c:v>492804.19</c:v>
                </c:pt>
                <c:pt idx="49291">
                  <c:v>492814.19</c:v>
                </c:pt>
                <c:pt idx="49292">
                  <c:v>492824.16</c:v>
                </c:pt>
                <c:pt idx="49293">
                  <c:v>492834.13</c:v>
                </c:pt>
                <c:pt idx="49294">
                  <c:v>492844.19</c:v>
                </c:pt>
                <c:pt idx="49295">
                  <c:v>492854.16</c:v>
                </c:pt>
                <c:pt idx="49296">
                  <c:v>492864.13</c:v>
                </c:pt>
                <c:pt idx="49297">
                  <c:v>492874.19</c:v>
                </c:pt>
                <c:pt idx="49298">
                  <c:v>492884.16</c:v>
                </c:pt>
                <c:pt idx="49299">
                  <c:v>492894.13</c:v>
                </c:pt>
                <c:pt idx="49300">
                  <c:v>492904.13</c:v>
                </c:pt>
                <c:pt idx="49301">
                  <c:v>492914.16</c:v>
                </c:pt>
                <c:pt idx="49302">
                  <c:v>492924.13</c:v>
                </c:pt>
                <c:pt idx="49303">
                  <c:v>492934.13</c:v>
                </c:pt>
                <c:pt idx="49304">
                  <c:v>492944.13</c:v>
                </c:pt>
                <c:pt idx="49305">
                  <c:v>492954.13</c:v>
                </c:pt>
                <c:pt idx="49306">
                  <c:v>492964.13</c:v>
                </c:pt>
                <c:pt idx="49307">
                  <c:v>492974.13</c:v>
                </c:pt>
                <c:pt idx="49308">
                  <c:v>492984.16</c:v>
                </c:pt>
                <c:pt idx="49309">
                  <c:v>492994.13</c:v>
                </c:pt>
                <c:pt idx="49310">
                  <c:v>493004.13</c:v>
                </c:pt>
                <c:pt idx="49311">
                  <c:v>493014.09</c:v>
                </c:pt>
                <c:pt idx="49312">
                  <c:v>493024.13</c:v>
                </c:pt>
                <c:pt idx="49313">
                  <c:v>493034.13</c:v>
                </c:pt>
                <c:pt idx="49314">
                  <c:v>493044.13</c:v>
                </c:pt>
                <c:pt idx="49315">
                  <c:v>493054.09</c:v>
                </c:pt>
                <c:pt idx="49316">
                  <c:v>493064.13</c:v>
                </c:pt>
                <c:pt idx="49317">
                  <c:v>493074.13</c:v>
                </c:pt>
                <c:pt idx="49318">
                  <c:v>493084.09</c:v>
                </c:pt>
                <c:pt idx="49319">
                  <c:v>493094.13</c:v>
                </c:pt>
                <c:pt idx="49320">
                  <c:v>493104.13</c:v>
                </c:pt>
                <c:pt idx="49321">
                  <c:v>493114.09</c:v>
                </c:pt>
                <c:pt idx="49322">
                  <c:v>493124.06</c:v>
                </c:pt>
                <c:pt idx="49323">
                  <c:v>493134.13</c:v>
                </c:pt>
                <c:pt idx="49324">
                  <c:v>493144.09</c:v>
                </c:pt>
                <c:pt idx="49325">
                  <c:v>493154.06</c:v>
                </c:pt>
                <c:pt idx="49326">
                  <c:v>493164.06</c:v>
                </c:pt>
                <c:pt idx="49327">
                  <c:v>493174.09</c:v>
                </c:pt>
                <c:pt idx="49328">
                  <c:v>493184.06</c:v>
                </c:pt>
                <c:pt idx="49329">
                  <c:v>493194.06</c:v>
                </c:pt>
                <c:pt idx="49330">
                  <c:v>493204.13</c:v>
                </c:pt>
                <c:pt idx="49331">
                  <c:v>493214.09</c:v>
                </c:pt>
                <c:pt idx="49332">
                  <c:v>493224.06</c:v>
                </c:pt>
                <c:pt idx="49333">
                  <c:v>493234.06</c:v>
                </c:pt>
                <c:pt idx="49334">
                  <c:v>493244.09</c:v>
                </c:pt>
                <c:pt idx="49335">
                  <c:v>493254.06</c:v>
                </c:pt>
                <c:pt idx="49336">
                  <c:v>493264.06</c:v>
                </c:pt>
                <c:pt idx="49337">
                  <c:v>493274.06</c:v>
                </c:pt>
                <c:pt idx="49338">
                  <c:v>493284.06</c:v>
                </c:pt>
                <c:pt idx="49339">
                  <c:v>493294.06</c:v>
                </c:pt>
                <c:pt idx="49340">
                  <c:v>493304.06</c:v>
                </c:pt>
                <c:pt idx="49341">
                  <c:v>493314.06</c:v>
                </c:pt>
                <c:pt idx="49342">
                  <c:v>493324.06</c:v>
                </c:pt>
                <c:pt idx="49343">
                  <c:v>493334.06</c:v>
                </c:pt>
                <c:pt idx="49344">
                  <c:v>493344.06</c:v>
                </c:pt>
                <c:pt idx="49345">
                  <c:v>493354.06</c:v>
                </c:pt>
                <c:pt idx="49346">
                  <c:v>493364.06</c:v>
                </c:pt>
                <c:pt idx="49347">
                  <c:v>493374.03</c:v>
                </c:pt>
                <c:pt idx="49348">
                  <c:v>493384</c:v>
                </c:pt>
                <c:pt idx="49349">
                  <c:v>493394.06</c:v>
                </c:pt>
                <c:pt idx="49350">
                  <c:v>493404.06</c:v>
                </c:pt>
                <c:pt idx="49351">
                  <c:v>493414.03</c:v>
                </c:pt>
                <c:pt idx="49352">
                  <c:v>493424.06</c:v>
                </c:pt>
                <c:pt idx="49353">
                  <c:v>493434.06</c:v>
                </c:pt>
                <c:pt idx="49354">
                  <c:v>493444.03</c:v>
                </c:pt>
                <c:pt idx="49355">
                  <c:v>493454.06</c:v>
                </c:pt>
                <c:pt idx="49356">
                  <c:v>493464.06</c:v>
                </c:pt>
                <c:pt idx="49357">
                  <c:v>493474.03</c:v>
                </c:pt>
                <c:pt idx="49358">
                  <c:v>493484</c:v>
                </c:pt>
                <c:pt idx="49359">
                  <c:v>493494.06</c:v>
                </c:pt>
                <c:pt idx="49360">
                  <c:v>493504.03</c:v>
                </c:pt>
                <c:pt idx="49361">
                  <c:v>493514</c:v>
                </c:pt>
                <c:pt idx="49362">
                  <c:v>493524</c:v>
                </c:pt>
                <c:pt idx="49363">
                  <c:v>493534.03</c:v>
                </c:pt>
                <c:pt idx="49364">
                  <c:v>493544</c:v>
                </c:pt>
                <c:pt idx="49365">
                  <c:v>493554</c:v>
                </c:pt>
                <c:pt idx="49366">
                  <c:v>493564.06</c:v>
                </c:pt>
                <c:pt idx="49367">
                  <c:v>493574.03</c:v>
                </c:pt>
                <c:pt idx="49368">
                  <c:v>493584</c:v>
                </c:pt>
                <c:pt idx="49369">
                  <c:v>493594</c:v>
                </c:pt>
                <c:pt idx="49370">
                  <c:v>493604.03</c:v>
                </c:pt>
                <c:pt idx="49371">
                  <c:v>493614</c:v>
                </c:pt>
                <c:pt idx="49372">
                  <c:v>493624</c:v>
                </c:pt>
                <c:pt idx="49373">
                  <c:v>493634</c:v>
                </c:pt>
                <c:pt idx="49374">
                  <c:v>493644</c:v>
                </c:pt>
                <c:pt idx="49375">
                  <c:v>493654</c:v>
                </c:pt>
                <c:pt idx="49376">
                  <c:v>493664</c:v>
                </c:pt>
                <c:pt idx="49377">
                  <c:v>493674</c:v>
                </c:pt>
                <c:pt idx="49378">
                  <c:v>493684</c:v>
                </c:pt>
                <c:pt idx="49379">
                  <c:v>493694</c:v>
                </c:pt>
                <c:pt idx="49380">
                  <c:v>493703.97</c:v>
                </c:pt>
                <c:pt idx="49381">
                  <c:v>493714</c:v>
                </c:pt>
                <c:pt idx="49382">
                  <c:v>493724</c:v>
                </c:pt>
                <c:pt idx="49383">
                  <c:v>493733.97</c:v>
                </c:pt>
                <c:pt idx="49384">
                  <c:v>493743.94</c:v>
                </c:pt>
                <c:pt idx="49385">
                  <c:v>493754</c:v>
                </c:pt>
                <c:pt idx="49386">
                  <c:v>493763.97</c:v>
                </c:pt>
                <c:pt idx="49387">
                  <c:v>493773.94</c:v>
                </c:pt>
                <c:pt idx="49388">
                  <c:v>493784</c:v>
                </c:pt>
                <c:pt idx="49389">
                  <c:v>493794</c:v>
                </c:pt>
                <c:pt idx="49390">
                  <c:v>493803.97</c:v>
                </c:pt>
                <c:pt idx="49391">
                  <c:v>493813.94</c:v>
                </c:pt>
                <c:pt idx="49392">
                  <c:v>493824</c:v>
                </c:pt>
                <c:pt idx="49393">
                  <c:v>493833.97</c:v>
                </c:pt>
                <c:pt idx="49394">
                  <c:v>493843.94</c:v>
                </c:pt>
                <c:pt idx="49395">
                  <c:v>493853.94</c:v>
                </c:pt>
                <c:pt idx="49396">
                  <c:v>493863.97</c:v>
                </c:pt>
                <c:pt idx="49397">
                  <c:v>493873.94</c:v>
                </c:pt>
                <c:pt idx="49398">
                  <c:v>493883.94</c:v>
                </c:pt>
                <c:pt idx="49399">
                  <c:v>493893.97</c:v>
                </c:pt>
                <c:pt idx="49400">
                  <c:v>493903.94</c:v>
                </c:pt>
                <c:pt idx="49401">
                  <c:v>493913.94</c:v>
                </c:pt>
                <c:pt idx="49402">
                  <c:v>493923.94</c:v>
                </c:pt>
                <c:pt idx="49403">
                  <c:v>493933.94</c:v>
                </c:pt>
                <c:pt idx="49404">
                  <c:v>493943.94</c:v>
                </c:pt>
                <c:pt idx="49405">
                  <c:v>493953.94</c:v>
                </c:pt>
                <c:pt idx="49406">
                  <c:v>493963.91</c:v>
                </c:pt>
                <c:pt idx="49407">
                  <c:v>493973.94</c:v>
                </c:pt>
                <c:pt idx="49408">
                  <c:v>493983.94</c:v>
                </c:pt>
                <c:pt idx="49409">
                  <c:v>493993.94</c:v>
                </c:pt>
                <c:pt idx="49410">
                  <c:v>494003.94</c:v>
                </c:pt>
                <c:pt idx="49411">
                  <c:v>494013.94</c:v>
                </c:pt>
                <c:pt idx="49412">
                  <c:v>494023.94</c:v>
                </c:pt>
                <c:pt idx="49413">
                  <c:v>494033.94</c:v>
                </c:pt>
                <c:pt idx="49414">
                  <c:v>494043.94</c:v>
                </c:pt>
                <c:pt idx="49415">
                  <c:v>494053.94</c:v>
                </c:pt>
                <c:pt idx="49416">
                  <c:v>494063.91</c:v>
                </c:pt>
                <c:pt idx="49417">
                  <c:v>494073.88</c:v>
                </c:pt>
                <c:pt idx="49418">
                  <c:v>494083.94</c:v>
                </c:pt>
                <c:pt idx="49419">
                  <c:v>494093.91</c:v>
                </c:pt>
                <c:pt idx="49420">
                  <c:v>494103.88</c:v>
                </c:pt>
                <c:pt idx="49421">
                  <c:v>494113.94</c:v>
                </c:pt>
                <c:pt idx="49422">
                  <c:v>494123.91</c:v>
                </c:pt>
                <c:pt idx="49423">
                  <c:v>494133.88</c:v>
                </c:pt>
                <c:pt idx="49424">
                  <c:v>494143.94</c:v>
                </c:pt>
                <c:pt idx="49425">
                  <c:v>494153.94</c:v>
                </c:pt>
                <c:pt idx="49426">
                  <c:v>494163.91</c:v>
                </c:pt>
                <c:pt idx="49427">
                  <c:v>494173.88</c:v>
                </c:pt>
                <c:pt idx="49428">
                  <c:v>494183.94</c:v>
                </c:pt>
                <c:pt idx="49429">
                  <c:v>494193.91</c:v>
                </c:pt>
                <c:pt idx="49430">
                  <c:v>494203.88</c:v>
                </c:pt>
                <c:pt idx="49431">
                  <c:v>494213.88</c:v>
                </c:pt>
                <c:pt idx="49432">
                  <c:v>494223.91</c:v>
                </c:pt>
                <c:pt idx="49433">
                  <c:v>494233.88</c:v>
                </c:pt>
                <c:pt idx="49434">
                  <c:v>494243.88</c:v>
                </c:pt>
                <c:pt idx="49435">
                  <c:v>494253.91</c:v>
                </c:pt>
                <c:pt idx="49436">
                  <c:v>494263.88</c:v>
                </c:pt>
                <c:pt idx="49437">
                  <c:v>494273.88</c:v>
                </c:pt>
                <c:pt idx="49438">
                  <c:v>494283.88</c:v>
                </c:pt>
                <c:pt idx="49439">
                  <c:v>494293.88</c:v>
                </c:pt>
                <c:pt idx="49440">
                  <c:v>494303.88</c:v>
                </c:pt>
                <c:pt idx="49441">
                  <c:v>494313.88</c:v>
                </c:pt>
                <c:pt idx="49442">
                  <c:v>494323.84</c:v>
                </c:pt>
                <c:pt idx="49443">
                  <c:v>494333.88</c:v>
                </c:pt>
                <c:pt idx="49444">
                  <c:v>494343.88</c:v>
                </c:pt>
                <c:pt idx="49445">
                  <c:v>494353.84</c:v>
                </c:pt>
                <c:pt idx="49446">
                  <c:v>494363.88</c:v>
                </c:pt>
                <c:pt idx="49447">
                  <c:v>494373.88</c:v>
                </c:pt>
                <c:pt idx="49448">
                  <c:v>494383.88</c:v>
                </c:pt>
                <c:pt idx="49449">
                  <c:v>494393.84</c:v>
                </c:pt>
                <c:pt idx="49450">
                  <c:v>494403.88</c:v>
                </c:pt>
                <c:pt idx="49451">
                  <c:v>494413.88</c:v>
                </c:pt>
                <c:pt idx="49452">
                  <c:v>494423.84</c:v>
                </c:pt>
                <c:pt idx="49453">
                  <c:v>494433.81</c:v>
                </c:pt>
                <c:pt idx="49454">
                  <c:v>494443.88</c:v>
                </c:pt>
                <c:pt idx="49455">
                  <c:v>494453.84</c:v>
                </c:pt>
                <c:pt idx="49456">
                  <c:v>494463.81</c:v>
                </c:pt>
                <c:pt idx="49457">
                  <c:v>494473.88</c:v>
                </c:pt>
                <c:pt idx="49458">
                  <c:v>494483.84</c:v>
                </c:pt>
                <c:pt idx="49459">
                  <c:v>494493.81</c:v>
                </c:pt>
                <c:pt idx="49460">
                  <c:v>494503.81</c:v>
                </c:pt>
                <c:pt idx="49461">
                  <c:v>494513.84</c:v>
                </c:pt>
                <c:pt idx="49462">
                  <c:v>494523.81</c:v>
                </c:pt>
                <c:pt idx="49463">
                  <c:v>494533.81</c:v>
                </c:pt>
                <c:pt idx="49464">
                  <c:v>494543.81</c:v>
                </c:pt>
                <c:pt idx="49465">
                  <c:v>494553.84</c:v>
                </c:pt>
                <c:pt idx="49466">
                  <c:v>494563.81</c:v>
                </c:pt>
                <c:pt idx="49467">
                  <c:v>494573.81</c:v>
                </c:pt>
                <c:pt idx="49468">
                  <c:v>494583.84</c:v>
                </c:pt>
                <c:pt idx="49469">
                  <c:v>494593.81</c:v>
                </c:pt>
                <c:pt idx="49470">
                  <c:v>494603.81</c:v>
                </c:pt>
                <c:pt idx="49471">
                  <c:v>494613.81</c:v>
                </c:pt>
                <c:pt idx="49472">
                  <c:v>494623.81</c:v>
                </c:pt>
                <c:pt idx="49473">
                  <c:v>494633.81</c:v>
                </c:pt>
                <c:pt idx="49474">
                  <c:v>494643.81</c:v>
                </c:pt>
                <c:pt idx="49475">
                  <c:v>494653.78</c:v>
                </c:pt>
                <c:pt idx="49476">
                  <c:v>494663.81</c:v>
                </c:pt>
                <c:pt idx="49477">
                  <c:v>494673.81</c:v>
                </c:pt>
                <c:pt idx="49478">
                  <c:v>494683.78</c:v>
                </c:pt>
                <c:pt idx="49479">
                  <c:v>494693.81</c:v>
                </c:pt>
                <c:pt idx="49480">
                  <c:v>494703.81</c:v>
                </c:pt>
                <c:pt idx="49481">
                  <c:v>494713.78</c:v>
                </c:pt>
                <c:pt idx="49482">
                  <c:v>494723.81</c:v>
                </c:pt>
                <c:pt idx="49483">
                  <c:v>494733.81</c:v>
                </c:pt>
                <c:pt idx="49484">
                  <c:v>494743.81</c:v>
                </c:pt>
                <c:pt idx="49485">
                  <c:v>494753.78</c:v>
                </c:pt>
                <c:pt idx="49486">
                  <c:v>494763.75</c:v>
                </c:pt>
                <c:pt idx="49487">
                  <c:v>494773.81</c:v>
                </c:pt>
                <c:pt idx="49488">
                  <c:v>494783.78</c:v>
                </c:pt>
                <c:pt idx="49489">
                  <c:v>494793.75</c:v>
                </c:pt>
                <c:pt idx="49490">
                  <c:v>494803.81</c:v>
                </c:pt>
                <c:pt idx="49491">
                  <c:v>494813.78</c:v>
                </c:pt>
                <c:pt idx="49492">
                  <c:v>494823.75</c:v>
                </c:pt>
                <c:pt idx="49493">
                  <c:v>494833.81</c:v>
                </c:pt>
                <c:pt idx="49494">
                  <c:v>494843.78</c:v>
                </c:pt>
                <c:pt idx="49495">
                  <c:v>494853.75</c:v>
                </c:pt>
                <c:pt idx="49496">
                  <c:v>494863.75</c:v>
                </c:pt>
                <c:pt idx="49497">
                  <c:v>494873.78</c:v>
                </c:pt>
                <c:pt idx="49498">
                  <c:v>494883.75</c:v>
                </c:pt>
                <c:pt idx="49499">
                  <c:v>494893.75</c:v>
                </c:pt>
                <c:pt idx="49500">
                  <c:v>494903.75</c:v>
                </c:pt>
                <c:pt idx="49501">
                  <c:v>494913.78</c:v>
                </c:pt>
                <c:pt idx="49502">
                  <c:v>494923.75</c:v>
                </c:pt>
                <c:pt idx="49503">
                  <c:v>494933.75</c:v>
                </c:pt>
                <c:pt idx="49504">
                  <c:v>494943.78</c:v>
                </c:pt>
                <c:pt idx="49505">
                  <c:v>494953.75</c:v>
                </c:pt>
                <c:pt idx="49506">
                  <c:v>494963.75</c:v>
                </c:pt>
                <c:pt idx="49507">
                  <c:v>494973.75</c:v>
                </c:pt>
                <c:pt idx="49508">
                  <c:v>494983.75</c:v>
                </c:pt>
                <c:pt idx="49509">
                  <c:v>494993.75</c:v>
                </c:pt>
                <c:pt idx="49510">
                  <c:v>495003.75</c:v>
                </c:pt>
                <c:pt idx="49511">
                  <c:v>495013.72</c:v>
                </c:pt>
                <c:pt idx="49512">
                  <c:v>495023.75</c:v>
                </c:pt>
                <c:pt idx="49513">
                  <c:v>495033.75</c:v>
                </c:pt>
                <c:pt idx="49514">
                  <c:v>495043.72</c:v>
                </c:pt>
                <c:pt idx="49515">
                  <c:v>495053.75</c:v>
                </c:pt>
                <c:pt idx="49516">
                  <c:v>495063.75</c:v>
                </c:pt>
                <c:pt idx="49517">
                  <c:v>495073.72</c:v>
                </c:pt>
                <c:pt idx="49518">
                  <c:v>495083.69</c:v>
                </c:pt>
                <c:pt idx="49519">
                  <c:v>495093.75</c:v>
                </c:pt>
                <c:pt idx="49520">
                  <c:v>495103.72</c:v>
                </c:pt>
                <c:pt idx="49521">
                  <c:v>495113.69</c:v>
                </c:pt>
                <c:pt idx="49522">
                  <c:v>495123.69</c:v>
                </c:pt>
                <c:pt idx="49523">
                  <c:v>495133.75</c:v>
                </c:pt>
                <c:pt idx="49524">
                  <c:v>495143.72</c:v>
                </c:pt>
                <c:pt idx="49525">
                  <c:v>495153.69</c:v>
                </c:pt>
                <c:pt idx="49526">
                  <c:v>495163.75</c:v>
                </c:pt>
                <c:pt idx="49527">
                  <c:v>495173.72</c:v>
                </c:pt>
                <c:pt idx="49528">
                  <c:v>495183.69</c:v>
                </c:pt>
                <c:pt idx="49529">
                  <c:v>495193.69</c:v>
                </c:pt>
                <c:pt idx="49530">
                  <c:v>495203.72</c:v>
                </c:pt>
                <c:pt idx="49531">
                  <c:v>495213.69</c:v>
                </c:pt>
                <c:pt idx="49532">
                  <c:v>495223.69</c:v>
                </c:pt>
                <c:pt idx="49533">
                  <c:v>495233.69</c:v>
                </c:pt>
                <c:pt idx="49534">
                  <c:v>495243.69</c:v>
                </c:pt>
                <c:pt idx="49535">
                  <c:v>495253.69</c:v>
                </c:pt>
                <c:pt idx="49536">
                  <c:v>495263.69</c:v>
                </c:pt>
                <c:pt idx="49537">
                  <c:v>495273.69</c:v>
                </c:pt>
                <c:pt idx="49538">
                  <c:v>495283.69</c:v>
                </c:pt>
                <c:pt idx="49539">
                  <c:v>495293.69</c:v>
                </c:pt>
                <c:pt idx="49540">
                  <c:v>495303.66</c:v>
                </c:pt>
                <c:pt idx="49541">
                  <c:v>495313.69</c:v>
                </c:pt>
                <c:pt idx="49542">
                  <c:v>495323.69</c:v>
                </c:pt>
                <c:pt idx="49543">
                  <c:v>495333.69</c:v>
                </c:pt>
                <c:pt idx="49544">
                  <c:v>495343.66</c:v>
                </c:pt>
                <c:pt idx="49545">
                  <c:v>495353.69</c:v>
                </c:pt>
                <c:pt idx="49546">
                  <c:v>495363.69</c:v>
                </c:pt>
                <c:pt idx="49547">
                  <c:v>495373.66</c:v>
                </c:pt>
                <c:pt idx="49548">
                  <c:v>495383.69</c:v>
                </c:pt>
                <c:pt idx="49549">
                  <c:v>495393.69</c:v>
                </c:pt>
                <c:pt idx="49550">
                  <c:v>495403.66</c:v>
                </c:pt>
                <c:pt idx="49551">
                  <c:v>495413.69</c:v>
                </c:pt>
                <c:pt idx="49552">
                  <c:v>495423.69</c:v>
                </c:pt>
                <c:pt idx="49553">
                  <c:v>495433.66</c:v>
                </c:pt>
                <c:pt idx="49554">
                  <c:v>495443.63</c:v>
                </c:pt>
                <c:pt idx="49555">
                  <c:v>495453.63</c:v>
                </c:pt>
                <c:pt idx="49556">
                  <c:v>495463.66</c:v>
                </c:pt>
                <c:pt idx="49557">
                  <c:v>495473.63</c:v>
                </c:pt>
                <c:pt idx="49558">
                  <c:v>495483.63</c:v>
                </c:pt>
                <c:pt idx="49559">
                  <c:v>495493.69</c:v>
                </c:pt>
                <c:pt idx="49560">
                  <c:v>495503.66</c:v>
                </c:pt>
                <c:pt idx="49561">
                  <c:v>495513.63</c:v>
                </c:pt>
                <c:pt idx="49562">
                  <c:v>495523.69</c:v>
                </c:pt>
                <c:pt idx="49563">
                  <c:v>495533.66</c:v>
                </c:pt>
                <c:pt idx="49564">
                  <c:v>495543.63</c:v>
                </c:pt>
                <c:pt idx="49565">
                  <c:v>495553.63</c:v>
                </c:pt>
                <c:pt idx="49566">
                  <c:v>495563.66</c:v>
                </c:pt>
                <c:pt idx="49567">
                  <c:v>495573.63</c:v>
                </c:pt>
                <c:pt idx="49568">
                  <c:v>495583.63</c:v>
                </c:pt>
                <c:pt idx="49569">
                  <c:v>495593.63</c:v>
                </c:pt>
                <c:pt idx="49570">
                  <c:v>495603.63</c:v>
                </c:pt>
                <c:pt idx="49571">
                  <c:v>495613.63</c:v>
                </c:pt>
                <c:pt idx="49572">
                  <c:v>495623.63</c:v>
                </c:pt>
                <c:pt idx="49573">
                  <c:v>495633.63</c:v>
                </c:pt>
                <c:pt idx="49574">
                  <c:v>495643.63</c:v>
                </c:pt>
                <c:pt idx="49575">
                  <c:v>495653.63</c:v>
                </c:pt>
                <c:pt idx="49576">
                  <c:v>495663.59</c:v>
                </c:pt>
                <c:pt idx="49577">
                  <c:v>495673.63</c:v>
                </c:pt>
                <c:pt idx="49578">
                  <c:v>495683.63</c:v>
                </c:pt>
                <c:pt idx="49579">
                  <c:v>495693.59</c:v>
                </c:pt>
                <c:pt idx="49580">
                  <c:v>495703.56</c:v>
                </c:pt>
                <c:pt idx="49581">
                  <c:v>495713.63</c:v>
                </c:pt>
                <c:pt idx="49582">
                  <c:v>495723.63</c:v>
                </c:pt>
                <c:pt idx="49583">
                  <c:v>495733.59</c:v>
                </c:pt>
                <c:pt idx="49584">
                  <c:v>495743.63</c:v>
                </c:pt>
                <c:pt idx="49585">
                  <c:v>495753.63</c:v>
                </c:pt>
                <c:pt idx="49586">
                  <c:v>495763.59</c:v>
                </c:pt>
                <c:pt idx="49587">
                  <c:v>495773.56</c:v>
                </c:pt>
                <c:pt idx="49588">
                  <c:v>495783.63</c:v>
                </c:pt>
                <c:pt idx="49589">
                  <c:v>495793.59</c:v>
                </c:pt>
                <c:pt idx="49590">
                  <c:v>495803.56</c:v>
                </c:pt>
                <c:pt idx="49591">
                  <c:v>495813.56</c:v>
                </c:pt>
                <c:pt idx="49592">
                  <c:v>495823.59</c:v>
                </c:pt>
                <c:pt idx="49593">
                  <c:v>495833.56</c:v>
                </c:pt>
                <c:pt idx="49594">
                  <c:v>495843.56</c:v>
                </c:pt>
                <c:pt idx="49595">
                  <c:v>495853.59</c:v>
                </c:pt>
                <c:pt idx="49596">
                  <c:v>495863.56</c:v>
                </c:pt>
                <c:pt idx="49597">
                  <c:v>495873.56</c:v>
                </c:pt>
                <c:pt idx="49598">
                  <c:v>495883.56</c:v>
                </c:pt>
                <c:pt idx="49599">
                  <c:v>495893.59</c:v>
                </c:pt>
                <c:pt idx="49600">
                  <c:v>495903.56</c:v>
                </c:pt>
                <c:pt idx="49601">
                  <c:v>495913.56</c:v>
                </c:pt>
                <c:pt idx="49602">
                  <c:v>495923.56</c:v>
                </c:pt>
                <c:pt idx="49603">
                  <c:v>495933.56</c:v>
                </c:pt>
                <c:pt idx="49604">
                  <c:v>495943.56</c:v>
                </c:pt>
                <c:pt idx="49605">
                  <c:v>495953.56</c:v>
                </c:pt>
                <c:pt idx="49606">
                  <c:v>495963.56</c:v>
                </c:pt>
                <c:pt idx="49607">
                  <c:v>495973.56</c:v>
                </c:pt>
                <c:pt idx="49608">
                  <c:v>495983.56</c:v>
                </c:pt>
                <c:pt idx="49609">
                  <c:v>495993.53</c:v>
                </c:pt>
                <c:pt idx="49610">
                  <c:v>496003.56</c:v>
                </c:pt>
                <c:pt idx="49611">
                  <c:v>496013.56</c:v>
                </c:pt>
                <c:pt idx="49612">
                  <c:v>496023.53</c:v>
                </c:pt>
                <c:pt idx="49613">
                  <c:v>496033.5</c:v>
                </c:pt>
                <c:pt idx="49614">
                  <c:v>496043.56</c:v>
                </c:pt>
                <c:pt idx="49615">
                  <c:v>496053.53</c:v>
                </c:pt>
                <c:pt idx="49616">
                  <c:v>496063.5</c:v>
                </c:pt>
                <c:pt idx="49617">
                  <c:v>496073.56</c:v>
                </c:pt>
                <c:pt idx="49618">
                  <c:v>496083.56</c:v>
                </c:pt>
                <c:pt idx="49619">
                  <c:v>496093.53</c:v>
                </c:pt>
                <c:pt idx="49620">
                  <c:v>496103.5</c:v>
                </c:pt>
                <c:pt idx="49621">
                  <c:v>496113.56</c:v>
                </c:pt>
                <c:pt idx="49622">
                  <c:v>496123.53</c:v>
                </c:pt>
                <c:pt idx="49623">
                  <c:v>496133.5</c:v>
                </c:pt>
                <c:pt idx="49624">
                  <c:v>496143.5</c:v>
                </c:pt>
                <c:pt idx="49625">
                  <c:v>496153.53</c:v>
                </c:pt>
                <c:pt idx="49626">
                  <c:v>496163.5</c:v>
                </c:pt>
                <c:pt idx="49627">
                  <c:v>496173.5</c:v>
                </c:pt>
                <c:pt idx="49628">
                  <c:v>496183.53</c:v>
                </c:pt>
                <c:pt idx="49629">
                  <c:v>496193.5</c:v>
                </c:pt>
                <c:pt idx="49630">
                  <c:v>496203.5</c:v>
                </c:pt>
                <c:pt idx="49631">
                  <c:v>496213.53</c:v>
                </c:pt>
                <c:pt idx="49632">
                  <c:v>496223.5</c:v>
                </c:pt>
                <c:pt idx="49633">
                  <c:v>496233.5</c:v>
                </c:pt>
                <c:pt idx="49634">
                  <c:v>496243.5</c:v>
                </c:pt>
                <c:pt idx="49635">
                  <c:v>496253.53</c:v>
                </c:pt>
                <c:pt idx="49636">
                  <c:v>496263.5</c:v>
                </c:pt>
                <c:pt idx="49637">
                  <c:v>496273.5</c:v>
                </c:pt>
                <c:pt idx="49638">
                  <c:v>496283.5</c:v>
                </c:pt>
                <c:pt idx="49639">
                  <c:v>496293.5</c:v>
                </c:pt>
                <c:pt idx="49640">
                  <c:v>496303.5</c:v>
                </c:pt>
                <c:pt idx="49641">
                  <c:v>496313.5</c:v>
                </c:pt>
                <c:pt idx="49642">
                  <c:v>496323.5</c:v>
                </c:pt>
                <c:pt idx="49643">
                  <c:v>496333.5</c:v>
                </c:pt>
                <c:pt idx="49644">
                  <c:v>496343.5</c:v>
                </c:pt>
                <c:pt idx="49645">
                  <c:v>496353.47</c:v>
                </c:pt>
                <c:pt idx="49646">
                  <c:v>496363.5</c:v>
                </c:pt>
                <c:pt idx="49647">
                  <c:v>496373.5</c:v>
                </c:pt>
                <c:pt idx="49648">
                  <c:v>496383.47</c:v>
                </c:pt>
                <c:pt idx="49649">
                  <c:v>496393.44</c:v>
                </c:pt>
                <c:pt idx="49650">
                  <c:v>496403.5</c:v>
                </c:pt>
                <c:pt idx="49651">
                  <c:v>496413.47</c:v>
                </c:pt>
                <c:pt idx="49652">
                  <c:v>496423.44</c:v>
                </c:pt>
                <c:pt idx="49653">
                  <c:v>496433.5</c:v>
                </c:pt>
                <c:pt idx="49654">
                  <c:v>496443.5</c:v>
                </c:pt>
                <c:pt idx="49655">
                  <c:v>496453.44</c:v>
                </c:pt>
                <c:pt idx="49656">
                  <c:v>496463.44</c:v>
                </c:pt>
                <c:pt idx="49657">
                  <c:v>496473.5</c:v>
                </c:pt>
                <c:pt idx="49658">
                  <c:v>496483.47</c:v>
                </c:pt>
                <c:pt idx="49659">
                  <c:v>496493.44</c:v>
                </c:pt>
                <c:pt idx="49660">
                  <c:v>496503.44</c:v>
                </c:pt>
                <c:pt idx="49661">
                  <c:v>496513.47</c:v>
                </c:pt>
                <c:pt idx="49662">
                  <c:v>496523.44</c:v>
                </c:pt>
                <c:pt idx="49663">
                  <c:v>496533.44</c:v>
                </c:pt>
                <c:pt idx="49664">
                  <c:v>496543.47</c:v>
                </c:pt>
                <c:pt idx="49665">
                  <c:v>496553.44</c:v>
                </c:pt>
                <c:pt idx="49666">
                  <c:v>496563.44</c:v>
                </c:pt>
                <c:pt idx="49667">
                  <c:v>496573.44</c:v>
                </c:pt>
                <c:pt idx="49668">
                  <c:v>496583.44</c:v>
                </c:pt>
                <c:pt idx="49669">
                  <c:v>496593.44</c:v>
                </c:pt>
                <c:pt idx="49670">
                  <c:v>496603.44</c:v>
                </c:pt>
                <c:pt idx="49671">
                  <c:v>496613.41</c:v>
                </c:pt>
                <c:pt idx="49672">
                  <c:v>496623.44</c:v>
                </c:pt>
                <c:pt idx="49673">
                  <c:v>496633.44</c:v>
                </c:pt>
                <c:pt idx="49674">
                  <c:v>496643.41</c:v>
                </c:pt>
                <c:pt idx="49675">
                  <c:v>496653.44</c:v>
                </c:pt>
                <c:pt idx="49676">
                  <c:v>496663.44</c:v>
                </c:pt>
                <c:pt idx="49677">
                  <c:v>496673.44</c:v>
                </c:pt>
                <c:pt idx="49678">
                  <c:v>496683.41</c:v>
                </c:pt>
                <c:pt idx="49679">
                  <c:v>496693.44</c:v>
                </c:pt>
                <c:pt idx="49680">
                  <c:v>496703.44</c:v>
                </c:pt>
                <c:pt idx="49681">
                  <c:v>496713.41</c:v>
                </c:pt>
                <c:pt idx="49682">
                  <c:v>496723.38</c:v>
                </c:pt>
                <c:pt idx="49683">
                  <c:v>496733.44</c:v>
                </c:pt>
                <c:pt idx="49684">
                  <c:v>496743.41</c:v>
                </c:pt>
                <c:pt idx="49685">
                  <c:v>496753.38</c:v>
                </c:pt>
                <c:pt idx="49686">
                  <c:v>496763.44</c:v>
                </c:pt>
                <c:pt idx="49687">
                  <c:v>496773.41</c:v>
                </c:pt>
                <c:pt idx="49688">
                  <c:v>496783.38</c:v>
                </c:pt>
                <c:pt idx="49689">
                  <c:v>496793.38</c:v>
                </c:pt>
                <c:pt idx="49690">
                  <c:v>496803.41</c:v>
                </c:pt>
                <c:pt idx="49691">
                  <c:v>496813.38</c:v>
                </c:pt>
                <c:pt idx="49692">
                  <c:v>496823.38</c:v>
                </c:pt>
                <c:pt idx="49693">
                  <c:v>496833.38</c:v>
                </c:pt>
                <c:pt idx="49694">
                  <c:v>496843.41</c:v>
                </c:pt>
                <c:pt idx="49695">
                  <c:v>496853.38</c:v>
                </c:pt>
                <c:pt idx="49696">
                  <c:v>496863.38</c:v>
                </c:pt>
                <c:pt idx="49697">
                  <c:v>496873.41</c:v>
                </c:pt>
                <c:pt idx="49698">
                  <c:v>496883.38</c:v>
                </c:pt>
                <c:pt idx="49699">
                  <c:v>496893.38</c:v>
                </c:pt>
                <c:pt idx="49700">
                  <c:v>496903.41</c:v>
                </c:pt>
                <c:pt idx="49701">
                  <c:v>496913.38</c:v>
                </c:pt>
                <c:pt idx="49702">
                  <c:v>496923.38</c:v>
                </c:pt>
                <c:pt idx="49703">
                  <c:v>496933.38</c:v>
                </c:pt>
                <c:pt idx="49704">
                  <c:v>496943.34</c:v>
                </c:pt>
                <c:pt idx="49705">
                  <c:v>496953.38</c:v>
                </c:pt>
                <c:pt idx="49706">
                  <c:v>496963.38</c:v>
                </c:pt>
                <c:pt idx="49707">
                  <c:v>496973.34</c:v>
                </c:pt>
                <c:pt idx="49708">
                  <c:v>496983.38</c:v>
                </c:pt>
                <c:pt idx="49709">
                  <c:v>496993.38</c:v>
                </c:pt>
                <c:pt idx="49710">
                  <c:v>497003.34</c:v>
                </c:pt>
                <c:pt idx="49711">
                  <c:v>497013.38</c:v>
                </c:pt>
                <c:pt idx="49712">
                  <c:v>497023.38</c:v>
                </c:pt>
                <c:pt idx="49713">
                  <c:v>497033.38</c:v>
                </c:pt>
                <c:pt idx="49714">
                  <c:v>497043.31</c:v>
                </c:pt>
                <c:pt idx="49715">
                  <c:v>497053.38</c:v>
                </c:pt>
                <c:pt idx="49716">
                  <c:v>497063.38</c:v>
                </c:pt>
                <c:pt idx="49717">
                  <c:v>497073.34</c:v>
                </c:pt>
                <c:pt idx="49718">
                  <c:v>497083.31</c:v>
                </c:pt>
                <c:pt idx="49719">
                  <c:v>497093.38</c:v>
                </c:pt>
                <c:pt idx="49720">
                  <c:v>497103.34</c:v>
                </c:pt>
                <c:pt idx="49721">
                  <c:v>497113.31</c:v>
                </c:pt>
                <c:pt idx="49722">
                  <c:v>497123.38</c:v>
                </c:pt>
                <c:pt idx="49723">
                  <c:v>497133.34</c:v>
                </c:pt>
                <c:pt idx="49724">
                  <c:v>497143.31</c:v>
                </c:pt>
                <c:pt idx="49725">
                  <c:v>497153.31</c:v>
                </c:pt>
                <c:pt idx="49726">
                  <c:v>497163.34</c:v>
                </c:pt>
                <c:pt idx="49727">
                  <c:v>497173.31</c:v>
                </c:pt>
                <c:pt idx="49728">
                  <c:v>497183.31</c:v>
                </c:pt>
                <c:pt idx="49729">
                  <c:v>497193.31</c:v>
                </c:pt>
                <c:pt idx="49730">
                  <c:v>497203.31</c:v>
                </c:pt>
                <c:pt idx="49731">
                  <c:v>497213.31</c:v>
                </c:pt>
                <c:pt idx="49732">
                  <c:v>497223.31</c:v>
                </c:pt>
                <c:pt idx="49733">
                  <c:v>497233.34</c:v>
                </c:pt>
                <c:pt idx="49734">
                  <c:v>497243.31</c:v>
                </c:pt>
                <c:pt idx="49735">
                  <c:v>497253.31</c:v>
                </c:pt>
                <c:pt idx="49736">
                  <c:v>497263.31</c:v>
                </c:pt>
                <c:pt idx="49737">
                  <c:v>497273.31</c:v>
                </c:pt>
                <c:pt idx="49738">
                  <c:v>497283.31</c:v>
                </c:pt>
                <c:pt idx="49739">
                  <c:v>497293.31</c:v>
                </c:pt>
                <c:pt idx="49740">
                  <c:v>497303.28</c:v>
                </c:pt>
                <c:pt idx="49741">
                  <c:v>497313.31</c:v>
                </c:pt>
                <c:pt idx="49742">
                  <c:v>497323.31</c:v>
                </c:pt>
                <c:pt idx="49743">
                  <c:v>497333.28</c:v>
                </c:pt>
                <c:pt idx="49744">
                  <c:v>497343.31</c:v>
                </c:pt>
                <c:pt idx="49745">
                  <c:v>497353.31</c:v>
                </c:pt>
                <c:pt idx="49746">
                  <c:v>497363.28</c:v>
                </c:pt>
                <c:pt idx="49747">
                  <c:v>497373.25</c:v>
                </c:pt>
                <c:pt idx="49748">
                  <c:v>497383.31</c:v>
                </c:pt>
                <c:pt idx="49749">
                  <c:v>497393.28</c:v>
                </c:pt>
                <c:pt idx="49750">
                  <c:v>497403.25</c:v>
                </c:pt>
                <c:pt idx="49751">
                  <c:v>497413.25</c:v>
                </c:pt>
                <c:pt idx="49752">
                  <c:v>497423.31</c:v>
                </c:pt>
                <c:pt idx="49753">
                  <c:v>497433.28</c:v>
                </c:pt>
                <c:pt idx="49754">
                  <c:v>497443.25</c:v>
                </c:pt>
                <c:pt idx="49755">
                  <c:v>497453.31</c:v>
                </c:pt>
                <c:pt idx="49756">
                  <c:v>497463.28</c:v>
                </c:pt>
                <c:pt idx="49757">
                  <c:v>497473.25</c:v>
                </c:pt>
                <c:pt idx="49758">
                  <c:v>497483.25</c:v>
                </c:pt>
                <c:pt idx="49759">
                  <c:v>497493.28</c:v>
                </c:pt>
                <c:pt idx="49760">
                  <c:v>497503.25</c:v>
                </c:pt>
                <c:pt idx="49761">
                  <c:v>497513.25</c:v>
                </c:pt>
                <c:pt idx="49762">
                  <c:v>497523.25</c:v>
                </c:pt>
                <c:pt idx="49763">
                  <c:v>497533.25</c:v>
                </c:pt>
                <c:pt idx="49764">
                  <c:v>497543.25</c:v>
                </c:pt>
                <c:pt idx="49765">
                  <c:v>497553.25</c:v>
                </c:pt>
                <c:pt idx="49766">
                  <c:v>497563.25</c:v>
                </c:pt>
                <c:pt idx="49767">
                  <c:v>497573.25</c:v>
                </c:pt>
                <c:pt idx="49768">
                  <c:v>497583.25</c:v>
                </c:pt>
                <c:pt idx="49769">
                  <c:v>497593.22</c:v>
                </c:pt>
                <c:pt idx="49770">
                  <c:v>497603.25</c:v>
                </c:pt>
                <c:pt idx="49771">
                  <c:v>497613.25</c:v>
                </c:pt>
                <c:pt idx="49772">
                  <c:v>497623.25</c:v>
                </c:pt>
                <c:pt idx="49773">
                  <c:v>497633.22</c:v>
                </c:pt>
                <c:pt idx="49774">
                  <c:v>497643.25</c:v>
                </c:pt>
                <c:pt idx="49775">
                  <c:v>497653.25</c:v>
                </c:pt>
                <c:pt idx="49776">
                  <c:v>497663.22</c:v>
                </c:pt>
                <c:pt idx="49777">
                  <c:v>497673.25</c:v>
                </c:pt>
                <c:pt idx="49778">
                  <c:v>497683.25</c:v>
                </c:pt>
                <c:pt idx="49779">
                  <c:v>497693.22</c:v>
                </c:pt>
                <c:pt idx="49780">
                  <c:v>497703.25</c:v>
                </c:pt>
                <c:pt idx="49781">
                  <c:v>497713.25</c:v>
                </c:pt>
                <c:pt idx="49782">
                  <c:v>497723.22</c:v>
                </c:pt>
                <c:pt idx="49783">
                  <c:v>497733.19</c:v>
                </c:pt>
                <c:pt idx="49784">
                  <c:v>497743.19</c:v>
                </c:pt>
                <c:pt idx="49785">
                  <c:v>497753.22</c:v>
                </c:pt>
                <c:pt idx="49786">
                  <c:v>497763.19</c:v>
                </c:pt>
                <c:pt idx="49787">
                  <c:v>497773.19</c:v>
                </c:pt>
                <c:pt idx="49788">
                  <c:v>497783.25</c:v>
                </c:pt>
                <c:pt idx="49789">
                  <c:v>497793.22</c:v>
                </c:pt>
                <c:pt idx="49790">
                  <c:v>497803.19</c:v>
                </c:pt>
                <c:pt idx="49791">
                  <c:v>497813.25</c:v>
                </c:pt>
                <c:pt idx="49792">
                  <c:v>497823.22</c:v>
                </c:pt>
                <c:pt idx="49793">
                  <c:v>497833.19</c:v>
                </c:pt>
                <c:pt idx="49794">
                  <c:v>497843.19</c:v>
                </c:pt>
                <c:pt idx="49795">
                  <c:v>497853.22</c:v>
                </c:pt>
                <c:pt idx="49796">
                  <c:v>497863.19</c:v>
                </c:pt>
                <c:pt idx="49797">
                  <c:v>497873.19</c:v>
                </c:pt>
                <c:pt idx="49798">
                  <c:v>497883.19</c:v>
                </c:pt>
                <c:pt idx="49799">
                  <c:v>497893.19</c:v>
                </c:pt>
                <c:pt idx="49800">
                  <c:v>497903.19</c:v>
                </c:pt>
                <c:pt idx="49801">
                  <c:v>497913.19</c:v>
                </c:pt>
                <c:pt idx="49802">
                  <c:v>497923.19</c:v>
                </c:pt>
                <c:pt idx="49803">
                  <c:v>497933.19</c:v>
                </c:pt>
                <c:pt idx="49804">
                  <c:v>497943.19</c:v>
                </c:pt>
                <c:pt idx="49805">
                  <c:v>497953.16</c:v>
                </c:pt>
                <c:pt idx="49806">
                  <c:v>497963.19</c:v>
                </c:pt>
                <c:pt idx="49807">
                  <c:v>497973.19</c:v>
                </c:pt>
                <c:pt idx="49808">
                  <c:v>497983.16</c:v>
                </c:pt>
                <c:pt idx="49809">
                  <c:v>497993.13</c:v>
                </c:pt>
                <c:pt idx="49810">
                  <c:v>498003.19</c:v>
                </c:pt>
                <c:pt idx="49811">
                  <c:v>498013.19</c:v>
                </c:pt>
                <c:pt idx="49812">
                  <c:v>498023.16</c:v>
                </c:pt>
                <c:pt idx="49813">
                  <c:v>498033.19</c:v>
                </c:pt>
                <c:pt idx="49814">
                  <c:v>498043.19</c:v>
                </c:pt>
                <c:pt idx="49815">
                  <c:v>498053.16</c:v>
                </c:pt>
                <c:pt idx="49816">
                  <c:v>498063.13</c:v>
                </c:pt>
                <c:pt idx="49817">
                  <c:v>498073.19</c:v>
                </c:pt>
                <c:pt idx="49818">
                  <c:v>498083.16</c:v>
                </c:pt>
                <c:pt idx="49819">
                  <c:v>498093.13</c:v>
                </c:pt>
                <c:pt idx="49820">
                  <c:v>498103.13</c:v>
                </c:pt>
                <c:pt idx="49821">
                  <c:v>498113.16</c:v>
                </c:pt>
                <c:pt idx="49822">
                  <c:v>498123.13</c:v>
                </c:pt>
                <c:pt idx="49823">
                  <c:v>498133.13</c:v>
                </c:pt>
                <c:pt idx="49824">
                  <c:v>498143.16</c:v>
                </c:pt>
                <c:pt idx="49825">
                  <c:v>498153.13</c:v>
                </c:pt>
                <c:pt idx="49826">
                  <c:v>498163.13</c:v>
                </c:pt>
                <c:pt idx="49827">
                  <c:v>498173.13</c:v>
                </c:pt>
                <c:pt idx="49828">
                  <c:v>498183.16</c:v>
                </c:pt>
                <c:pt idx="49829">
                  <c:v>498193.13</c:v>
                </c:pt>
                <c:pt idx="49830">
                  <c:v>498203.13</c:v>
                </c:pt>
                <c:pt idx="49831">
                  <c:v>498213.13</c:v>
                </c:pt>
                <c:pt idx="49832">
                  <c:v>498223.13</c:v>
                </c:pt>
                <c:pt idx="49833">
                  <c:v>498233.13</c:v>
                </c:pt>
                <c:pt idx="49834">
                  <c:v>498243.13</c:v>
                </c:pt>
                <c:pt idx="49835">
                  <c:v>498253.13</c:v>
                </c:pt>
                <c:pt idx="49836">
                  <c:v>498263.13</c:v>
                </c:pt>
                <c:pt idx="49837">
                  <c:v>498273.13</c:v>
                </c:pt>
                <c:pt idx="49838">
                  <c:v>498283.09</c:v>
                </c:pt>
                <c:pt idx="49839">
                  <c:v>498293.13</c:v>
                </c:pt>
                <c:pt idx="49840">
                  <c:v>498303.13</c:v>
                </c:pt>
                <c:pt idx="49841">
                  <c:v>498313.09</c:v>
                </c:pt>
                <c:pt idx="49842">
                  <c:v>498323.06</c:v>
                </c:pt>
                <c:pt idx="49843">
                  <c:v>498333.13</c:v>
                </c:pt>
                <c:pt idx="49844">
                  <c:v>498343.09</c:v>
                </c:pt>
                <c:pt idx="49845">
                  <c:v>498353.06</c:v>
                </c:pt>
                <c:pt idx="49846">
                  <c:v>498363.13</c:v>
                </c:pt>
                <c:pt idx="49847">
                  <c:v>498373.13</c:v>
                </c:pt>
                <c:pt idx="49848">
                  <c:v>498383.09</c:v>
                </c:pt>
                <c:pt idx="49849">
                  <c:v>498393.06</c:v>
                </c:pt>
                <c:pt idx="49850">
                  <c:v>498403.13</c:v>
                </c:pt>
                <c:pt idx="49851">
                  <c:v>498413.09</c:v>
                </c:pt>
                <c:pt idx="49852">
                  <c:v>498423.06</c:v>
                </c:pt>
                <c:pt idx="49853">
                  <c:v>498433.06</c:v>
                </c:pt>
                <c:pt idx="49854">
                  <c:v>498443.09</c:v>
                </c:pt>
                <c:pt idx="49855">
                  <c:v>498453.06</c:v>
                </c:pt>
                <c:pt idx="49856">
                  <c:v>498463.06</c:v>
                </c:pt>
                <c:pt idx="49857">
                  <c:v>498473.09</c:v>
                </c:pt>
                <c:pt idx="49858">
                  <c:v>498483.06</c:v>
                </c:pt>
                <c:pt idx="49859">
                  <c:v>498493.06</c:v>
                </c:pt>
                <c:pt idx="49860">
                  <c:v>498503.06</c:v>
                </c:pt>
                <c:pt idx="49861">
                  <c:v>498513.06</c:v>
                </c:pt>
                <c:pt idx="49862">
                  <c:v>498523.06</c:v>
                </c:pt>
                <c:pt idx="49863">
                  <c:v>498533.06</c:v>
                </c:pt>
                <c:pt idx="49864">
                  <c:v>498543.03</c:v>
                </c:pt>
                <c:pt idx="49865">
                  <c:v>498553.06</c:v>
                </c:pt>
                <c:pt idx="49866">
                  <c:v>498563.06</c:v>
                </c:pt>
                <c:pt idx="49867">
                  <c:v>498573.03</c:v>
                </c:pt>
                <c:pt idx="49868">
                  <c:v>498583.06</c:v>
                </c:pt>
                <c:pt idx="49869">
                  <c:v>498593.06</c:v>
                </c:pt>
                <c:pt idx="49870">
                  <c:v>498603.06</c:v>
                </c:pt>
                <c:pt idx="49871">
                  <c:v>498613.06</c:v>
                </c:pt>
                <c:pt idx="49872">
                  <c:v>498623.06</c:v>
                </c:pt>
                <c:pt idx="49873">
                  <c:v>498633.06</c:v>
                </c:pt>
                <c:pt idx="49874">
                  <c:v>498643.03</c:v>
                </c:pt>
                <c:pt idx="49875">
                  <c:v>498653</c:v>
                </c:pt>
                <c:pt idx="49876">
                  <c:v>498663.06</c:v>
                </c:pt>
                <c:pt idx="49877">
                  <c:v>498673.03</c:v>
                </c:pt>
                <c:pt idx="49878">
                  <c:v>498683</c:v>
                </c:pt>
                <c:pt idx="49879">
                  <c:v>498693.06</c:v>
                </c:pt>
                <c:pt idx="49880">
                  <c:v>498703.03</c:v>
                </c:pt>
                <c:pt idx="49881">
                  <c:v>498713</c:v>
                </c:pt>
                <c:pt idx="49882">
                  <c:v>498723.06</c:v>
                </c:pt>
                <c:pt idx="49883">
                  <c:v>498733.03</c:v>
                </c:pt>
                <c:pt idx="49884">
                  <c:v>498743</c:v>
                </c:pt>
                <c:pt idx="49885">
                  <c:v>498753</c:v>
                </c:pt>
                <c:pt idx="49886">
                  <c:v>498763.06</c:v>
                </c:pt>
                <c:pt idx="49887">
                  <c:v>498773.03</c:v>
                </c:pt>
                <c:pt idx="49888">
                  <c:v>498783</c:v>
                </c:pt>
                <c:pt idx="49889">
                  <c:v>498793</c:v>
                </c:pt>
                <c:pt idx="49890">
                  <c:v>498803.03</c:v>
                </c:pt>
                <c:pt idx="49891">
                  <c:v>498813</c:v>
                </c:pt>
                <c:pt idx="49892">
                  <c:v>498823</c:v>
                </c:pt>
                <c:pt idx="49893">
                  <c:v>498833.03</c:v>
                </c:pt>
                <c:pt idx="49894">
                  <c:v>498843</c:v>
                </c:pt>
                <c:pt idx="49895">
                  <c:v>498853</c:v>
                </c:pt>
                <c:pt idx="49896">
                  <c:v>498863</c:v>
                </c:pt>
                <c:pt idx="49897">
                  <c:v>498873</c:v>
                </c:pt>
                <c:pt idx="49898">
                  <c:v>498883</c:v>
                </c:pt>
                <c:pt idx="49899">
                  <c:v>498893</c:v>
                </c:pt>
                <c:pt idx="49900">
                  <c:v>498902.97</c:v>
                </c:pt>
                <c:pt idx="49901">
                  <c:v>498913</c:v>
                </c:pt>
                <c:pt idx="49902">
                  <c:v>498923</c:v>
                </c:pt>
                <c:pt idx="49903">
                  <c:v>498932.97</c:v>
                </c:pt>
                <c:pt idx="49904">
                  <c:v>498943</c:v>
                </c:pt>
                <c:pt idx="49905">
                  <c:v>498953</c:v>
                </c:pt>
                <c:pt idx="49906">
                  <c:v>498963</c:v>
                </c:pt>
                <c:pt idx="49907">
                  <c:v>498972.97</c:v>
                </c:pt>
                <c:pt idx="49908">
                  <c:v>498983</c:v>
                </c:pt>
                <c:pt idx="49909">
                  <c:v>498993</c:v>
                </c:pt>
                <c:pt idx="49910">
                  <c:v>499002.97</c:v>
                </c:pt>
                <c:pt idx="49911">
                  <c:v>499012.94</c:v>
                </c:pt>
                <c:pt idx="49912">
                  <c:v>499023</c:v>
                </c:pt>
                <c:pt idx="49913">
                  <c:v>499032.97</c:v>
                </c:pt>
                <c:pt idx="49914">
                  <c:v>499042.94</c:v>
                </c:pt>
                <c:pt idx="49915">
                  <c:v>499053</c:v>
                </c:pt>
                <c:pt idx="49916">
                  <c:v>499062.97</c:v>
                </c:pt>
                <c:pt idx="49917">
                  <c:v>499072.94</c:v>
                </c:pt>
                <c:pt idx="49918">
                  <c:v>499082.94</c:v>
                </c:pt>
                <c:pt idx="49919">
                  <c:v>499092.97</c:v>
                </c:pt>
                <c:pt idx="49920">
                  <c:v>499102.94</c:v>
                </c:pt>
                <c:pt idx="49921">
                  <c:v>499112.94</c:v>
                </c:pt>
                <c:pt idx="49922">
                  <c:v>499122.94</c:v>
                </c:pt>
                <c:pt idx="49923">
                  <c:v>499132.97</c:v>
                </c:pt>
                <c:pt idx="49924">
                  <c:v>499142.94</c:v>
                </c:pt>
                <c:pt idx="49925">
                  <c:v>499152.94</c:v>
                </c:pt>
                <c:pt idx="49926">
                  <c:v>499162.97</c:v>
                </c:pt>
                <c:pt idx="49927">
                  <c:v>499172.94</c:v>
                </c:pt>
                <c:pt idx="49928">
                  <c:v>499182.94</c:v>
                </c:pt>
                <c:pt idx="49929">
                  <c:v>499192.94</c:v>
                </c:pt>
                <c:pt idx="49930">
                  <c:v>499202.94</c:v>
                </c:pt>
                <c:pt idx="49931">
                  <c:v>499212.94</c:v>
                </c:pt>
                <c:pt idx="49932">
                  <c:v>499222.94</c:v>
                </c:pt>
                <c:pt idx="49933">
                  <c:v>499232.91</c:v>
                </c:pt>
                <c:pt idx="49934">
                  <c:v>499242.94</c:v>
                </c:pt>
                <c:pt idx="49935">
                  <c:v>499252.94</c:v>
                </c:pt>
                <c:pt idx="49936">
                  <c:v>499262.91</c:v>
                </c:pt>
                <c:pt idx="49937">
                  <c:v>499272.94</c:v>
                </c:pt>
                <c:pt idx="49938">
                  <c:v>499282.94</c:v>
                </c:pt>
                <c:pt idx="49939">
                  <c:v>499292.91</c:v>
                </c:pt>
                <c:pt idx="49940">
                  <c:v>499302.88</c:v>
                </c:pt>
                <c:pt idx="49941">
                  <c:v>499312.94</c:v>
                </c:pt>
                <c:pt idx="49942">
                  <c:v>499322.91</c:v>
                </c:pt>
                <c:pt idx="49943">
                  <c:v>499332.88</c:v>
                </c:pt>
                <c:pt idx="49944">
                  <c:v>499342.88</c:v>
                </c:pt>
                <c:pt idx="49945">
                  <c:v>499352.94</c:v>
                </c:pt>
                <c:pt idx="49946">
                  <c:v>499362.91</c:v>
                </c:pt>
                <c:pt idx="49947">
                  <c:v>499372.88</c:v>
                </c:pt>
                <c:pt idx="49948">
                  <c:v>499382.94</c:v>
                </c:pt>
                <c:pt idx="49949">
                  <c:v>499392.91</c:v>
                </c:pt>
                <c:pt idx="49950">
                  <c:v>499402.88</c:v>
                </c:pt>
                <c:pt idx="49951">
                  <c:v>499412.88</c:v>
                </c:pt>
                <c:pt idx="49952">
                  <c:v>499422.91</c:v>
                </c:pt>
                <c:pt idx="49953">
                  <c:v>499432.88</c:v>
                </c:pt>
                <c:pt idx="49954">
                  <c:v>499442.88</c:v>
                </c:pt>
                <c:pt idx="49955">
                  <c:v>499452.88</c:v>
                </c:pt>
                <c:pt idx="49956">
                  <c:v>499462.88</c:v>
                </c:pt>
                <c:pt idx="49957">
                  <c:v>499472.88</c:v>
                </c:pt>
                <c:pt idx="49958">
                  <c:v>499482.88</c:v>
                </c:pt>
                <c:pt idx="49959">
                  <c:v>499492.88</c:v>
                </c:pt>
                <c:pt idx="49960">
                  <c:v>499502.88</c:v>
                </c:pt>
                <c:pt idx="49961">
                  <c:v>499512.88</c:v>
                </c:pt>
                <c:pt idx="49962">
                  <c:v>499522.91</c:v>
                </c:pt>
                <c:pt idx="49963">
                  <c:v>499532.88</c:v>
                </c:pt>
                <c:pt idx="49964">
                  <c:v>499542.88</c:v>
                </c:pt>
                <c:pt idx="49965">
                  <c:v>499552.88</c:v>
                </c:pt>
                <c:pt idx="49966">
                  <c:v>499562.84</c:v>
                </c:pt>
                <c:pt idx="49967">
                  <c:v>499572.88</c:v>
                </c:pt>
                <c:pt idx="49968">
                  <c:v>499582.88</c:v>
                </c:pt>
                <c:pt idx="49969">
                  <c:v>499592.84</c:v>
                </c:pt>
                <c:pt idx="49970">
                  <c:v>499602.88</c:v>
                </c:pt>
                <c:pt idx="49971">
                  <c:v>499612.88</c:v>
                </c:pt>
                <c:pt idx="49972">
                  <c:v>499622.84</c:v>
                </c:pt>
                <c:pt idx="49973">
                  <c:v>499632.88</c:v>
                </c:pt>
                <c:pt idx="49974">
                  <c:v>499642.88</c:v>
                </c:pt>
                <c:pt idx="49975">
                  <c:v>499652.84</c:v>
                </c:pt>
                <c:pt idx="49976">
                  <c:v>499662.81</c:v>
                </c:pt>
                <c:pt idx="49977">
                  <c:v>499672.88</c:v>
                </c:pt>
                <c:pt idx="49978">
                  <c:v>499682.84</c:v>
                </c:pt>
                <c:pt idx="49979">
                  <c:v>499692.81</c:v>
                </c:pt>
                <c:pt idx="49980">
                  <c:v>499702.81</c:v>
                </c:pt>
                <c:pt idx="49981">
                  <c:v>499712.88</c:v>
                </c:pt>
                <c:pt idx="49982">
                  <c:v>499722.84</c:v>
                </c:pt>
                <c:pt idx="49983">
                  <c:v>499732.81</c:v>
                </c:pt>
                <c:pt idx="49984">
                  <c:v>499742.88</c:v>
                </c:pt>
                <c:pt idx="49985">
                  <c:v>499752.84</c:v>
                </c:pt>
                <c:pt idx="49986">
                  <c:v>499762.81</c:v>
                </c:pt>
                <c:pt idx="49987">
                  <c:v>499772.81</c:v>
                </c:pt>
                <c:pt idx="49988">
                  <c:v>499782.84</c:v>
                </c:pt>
                <c:pt idx="49989">
                  <c:v>499792.81</c:v>
                </c:pt>
                <c:pt idx="49990">
                  <c:v>499802.81</c:v>
                </c:pt>
                <c:pt idx="49991">
                  <c:v>499812.81</c:v>
                </c:pt>
                <c:pt idx="49992">
                  <c:v>499822.81</c:v>
                </c:pt>
                <c:pt idx="49993">
                  <c:v>499832.81</c:v>
                </c:pt>
                <c:pt idx="49994">
                  <c:v>499842.81</c:v>
                </c:pt>
                <c:pt idx="49995">
                  <c:v>499852.81</c:v>
                </c:pt>
                <c:pt idx="49996">
                  <c:v>499862.81</c:v>
                </c:pt>
                <c:pt idx="49997">
                  <c:v>499872.81</c:v>
                </c:pt>
                <c:pt idx="49998">
                  <c:v>499882.78</c:v>
                </c:pt>
                <c:pt idx="49999">
                  <c:v>499892.81</c:v>
                </c:pt>
                <c:pt idx="50000">
                  <c:v>499902.81</c:v>
                </c:pt>
                <c:pt idx="50001">
                  <c:v>499912.78</c:v>
                </c:pt>
                <c:pt idx="50002">
                  <c:v>499922.75</c:v>
                </c:pt>
                <c:pt idx="50003">
                  <c:v>499932.81</c:v>
                </c:pt>
                <c:pt idx="50004">
                  <c:v>499942.81</c:v>
                </c:pt>
                <c:pt idx="50005">
                  <c:v>499952.78</c:v>
                </c:pt>
                <c:pt idx="50006">
                  <c:v>499962.81</c:v>
                </c:pt>
                <c:pt idx="50007">
                  <c:v>499972.81</c:v>
                </c:pt>
                <c:pt idx="50008">
                  <c:v>499982.78</c:v>
                </c:pt>
                <c:pt idx="50009">
                  <c:v>499992.75</c:v>
                </c:pt>
                <c:pt idx="50010">
                  <c:v>500002.81</c:v>
                </c:pt>
                <c:pt idx="50011">
                  <c:v>500012.78</c:v>
                </c:pt>
                <c:pt idx="50012">
                  <c:v>500022.75</c:v>
                </c:pt>
                <c:pt idx="50013">
                  <c:v>500032.75</c:v>
                </c:pt>
                <c:pt idx="50014">
                  <c:v>500042.78</c:v>
                </c:pt>
                <c:pt idx="50015">
                  <c:v>500052.75</c:v>
                </c:pt>
                <c:pt idx="50016">
                  <c:v>500062.75</c:v>
                </c:pt>
                <c:pt idx="50017">
                  <c:v>500072.78</c:v>
                </c:pt>
                <c:pt idx="50018">
                  <c:v>500082.75</c:v>
                </c:pt>
                <c:pt idx="50019">
                  <c:v>500092.75</c:v>
                </c:pt>
                <c:pt idx="50020">
                  <c:v>500102.75</c:v>
                </c:pt>
                <c:pt idx="50021">
                  <c:v>500112.78</c:v>
                </c:pt>
                <c:pt idx="50022">
                  <c:v>500122.75</c:v>
                </c:pt>
                <c:pt idx="50023">
                  <c:v>500132.75</c:v>
                </c:pt>
                <c:pt idx="50024">
                  <c:v>500142.75</c:v>
                </c:pt>
                <c:pt idx="50025">
                  <c:v>500152.75</c:v>
                </c:pt>
                <c:pt idx="50026">
                  <c:v>500162.75</c:v>
                </c:pt>
                <c:pt idx="50027">
                  <c:v>500172.75</c:v>
                </c:pt>
                <c:pt idx="50028">
                  <c:v>500182.75</c:v>
                </c:pt>
                <c:pt idx="50029">
                  <c:v>500192.75</c:v>
                </c:pt>
                <c:pt idx="50030">
                  <c:v>500202.75</c:v>
                </c:pt>
                <c:pt idx="50031">
                  <c:v>500212.72</c:v>
                </c:pt>
                <c:pt idx="50032">
                  <c:v>500222.75</c:v>
                </c:pt>
                <c:pt idx="50033">
                  <c:v>500232.75</c:v>
                </c:pt>
                <c:pt idx="50034">
                  <c:v>500242.72</c:v>
                </c:pt>
                <c:pt idx="50035">
                  <c:v>500252.69</c:v>
                </c:pt>
                <c:pt idx="50036">
                  <c:v>500262.75</c:v>
                </c:pt>
                <c:pt idx="50037">
                  <c:v>500272.72</c:v>
                </c:pt>
                <c:pt idx="50038">
                  <c:v>500282.69</c:v>
                </c:pt>
                <c:pt idx="50039">
                  <c:v>500292.75</c:v>
                </c:pt>
                <c:pt idx="50040">
                  <c:v>500302.75</c:v>
                </c:pt>
                <c:pt idx="50041">
                  <c:v>500312.72</c:v>
                </c:pt>
                <c:pt idx="50042">
                  <c:v>500322.69</c:v>
                </c:pt>
                <c:pt idx="50043">
                  <c:v>500332.75</c:v>
                </c:pt>
                <c:pt idx="50044">
                  <c:v>500342.72</c:v>
                </c:pt>
                <c:pt idx="50045">
                  <c:v>500352.69</c:v>
                </c:pt>
                <c:pt idx="50046">
                  <c:v>500362.69</c:v>
                </c:pt>
                <c:pt idx="50047">
                  <c:v>500372.72</c:v>
                </c:pt>
                <c:pt idx="50048">
                  <c:v>500382.69</c:v>
                </c:pt>
                <c:pt idx="50049">
                  <c:v>500392.69</c:v>
                </c:pt>
                <c:pt idx="50050">
                  <c:v>500402.72</c:v>
                </c:pt>
                <c:pt idx="50051">
                  <c:v>500412.69</c:v>
                </c:pt>
                <c:pt idx="50052">
                  <c:v>500422.69</c:v>
                </c:pt>
                <c:pt idx="50053">
                  <c:v>500432.72</c:v>
                </c:pt>
                <c:pt idx="50054">
                  <c:v>500442.69</c:v>
                </c:pt>
                <c:pt idx="50055">
                  <c:v>500452.69</c:v>
                </c:pt>
                <c:pt idx="50056">
                  <c:v>500462.69</c:v>
                </c:pt>
                <c:pt idx="50057">
                  <c:v>500472.66</c:v>
                </c:pt>
                <c:pt idx="50058">
                  <c:v>500482.69</c:v>
                </c:pt>
                <c:pt idx="50059">
                  <c:v>500492.69</c:v>
                </c:pt>
                <c:pt idx="50060">
                  <c:v>500502.66</c:v>
                </c:pt>
                <c:pt idx="50061">
                  <c:v>500512.69</c:v>
                </c:pt>
                <c:pt idx="50062">
                  <c:v>500522.69</c:v>
                </c:pt>
                <c:pt idx="50063">
                  <c:v>500532.69</c:v>
                </c:pt>
                <c:pt idx="50064">
                  <c:v>500542.69</c:v>
                </c:pt>
                <c:pt idx="50065">
                  <c:v>500552.69</c:v>
                </c:pt>
                <c:pt idx="50066">
                  <c:v>500562.69</c:v>
                </c:pt>
                <c:pt idx="50067">
                  <c:v>500572.66</c:v>
                </c:pt>
                <c:pt idx="50068">
                  <c:v>500582.63</c:v>
                </c:pt>
                <c:pt idx="50069">
                  <c:v>500592.69</c:v>
                </c:pt>
                <c:pt idx="50070">
                  <c:v>500602.66</c:v>
                </c:pt>
                <c:pt idx="50071">
                  <c:v>500612.63</c:v>
                </c:pt>
                <c:pt idx="50072">
                  <c:v>500622.69</c:v>
                </c:pt>
                <c:pt idx="50073">
                  <c:v>500632.66</c:v>
                </c:pt>
                <c:pt idx="50074">
                  <c:v>500642.63</c:v>
                </c:pt>
                <c:pt idx="50075">
                  <c:v>500652.69</c:v>
                </c:pt>
                <c:pt idx="50076">
                  <c:v>500662.66</c:v>
                </c:pt>
                <c:pt idx="50077">
                  <c:v>500672.63</c:v>
                </c:pt>
                <c:pt idx="50078">
                  <c:v>500682.63</c:v>
                </c:pt>
                <c:pt idx="50079">
                  <c:v>500692.69</c:v>
                </c:pt>
                <c:pt idx="50080">
                  <c:v>500702.66</c:v>
                </c:pt>
                <c:pt idx="50081">
                  <c:v>500712.63</c:v>
                </c:pt>
                <c:pt idx="50082">
                  <c:v>500722.63</c:v>
                </c:pt>
                <c:pt idx="50083">
                  <c:v>500732.66</c:v>
                </c:pt>
                <c:pt idx="50084">
                  <c:v>500742.63</c:v>
                </c:pt>
                <c:pt idx="50085">
                  <c:v>500752.63</c:v>
                </c:pt>
                <c:pt idx="50086">
                  <c:v>500762.66</c:v>
                </c:pt>
                <c:pt idx="50087">
                  <c:v>500772.63</c:v>
                </c:pt>
                <c:pt idx="50088">
                  <c:v>500782.63</c:v>
                </c:pt>
                <c:pt idx="50089">
                  <c:v>500792.63</c:v>
                </c:pt>
                <c:pt idx="50090">
                  <c:v>500802.63</c:v>
                </c:pt>
                <c:pt idx="50091">
                  <c:v>500812.63</c:v>
                </c:pt>
                <c:pt idx="50092">
                  <c:v>500822.63</c:v>
                </c:pt>
                <c:pt idx="50093">
                  <c:v>500832.59</c:v>
                </c:pt>
                <c:pt idx="50094">
                  <c:v>500842.63</c:v>
                </c:pt>
                <c:pt idx="50095">
                  <c:v>500852.63</c:v>
                </c:pt>
                <c:pt idx="50096">
                  <c:v>500862.59</c:v>
                </c:pt>
                <c:pt idx="50097">
                  <c:v>500872.63</c:v>
                </c:pt>
                <c:pt idx="50098">
                  <c:v>500882.63</c:v>
                </c:pt>
                <c:pt idx="50099">
                  <c:v>500892.63</c:v>
                </c:pt>
                <c:pt idx="50100">
                  <c:v>500902.59</c:v>
                </c:pt>
                <c:pt idx="50101">
                  <c:v>500912.63</c:v>
                </c:pt>
                <c:pt idx="50102">
                  <c:v>500922.63</c:v>
                </c:pt>
                <c:pt idx="50103">
                  <c:v>500932.59</c:v>
                </c:pt>
                <c:pt idx="50104">
                  <c:v>500942.56</c:v>
                </c:pt>
                <c:pt idx="50105">
                  <c:v>500952.63</c:v>
                </c:pt>
                <c:pt idx="50106">
                  <c:v>500962.59</c:v>
                </c:pt>
                <c:pt idx="50107">
                  <c:v>500972.56</c:v>
                </c:pt>
                <c:pt idx="50108">
                  <c:v>500982.63</c:v>
                </c:pt>
                <c:pt idx="50109">
                  <c:v>500992.59</c:v>
                </c:pt>
                <c:pt idx="50110">
                  <c:v>501002.56</c:v>
                </c:pt>
                <c:pt idx="50111">
                  <c:v>501012.56</c:v>
                </c:pt>
                <c:pt idx="50112">
                  <c:v>501022.59</c:v>
                </c:pt>
                <c:pt idx="50113">
                  <c:v>501032.56</c:v>
                </c:pt>
                <c:pt idx="50114">
                  <c:v>501042.56</c:v>
                </c:pt>
                <c:pt idx="50115">
                  <c:v>501052.56</c:v>
                </c:pt>
                <c:pt idx="50116">
                  <c:v>501062.59</c:v>
                </c:pt>
                <c:pt idx="50117">
                  <c:v>501072.56</c:v>
                </c:pt>
                <c:pt idx="50118">
                  <c:v>501082.56</c:v>
                </c:pt>
                <c:pt idx="50119">
                  <c:v>501092.59</c:v>
                </c:pt>
                <c:pt idx="50120">
                  <c:v>501102.56</c:v>
                </c:pt>
                <c:pt idx="50121">
                  <c:v>501112.56</c:v>
                </c:pt>
                <c:pt idx="50122">
                  <c:v>501122.56</c:v>
                </c:pt>
                <c:pt idx="50123">
                  <c:v>501132.56</c:v>
                </c:pt>
                <c:pt idx="50124">
                  <c:v>501142.56</c:v>
                </c:pt>
                <c:pt idx="50125">
                  <c:v>501152.56</c:v>
                </c:pt>
                <c:pt idx="50126">
                  <c:v>501162.53</c:v>
                </c:pt>
                <c:pt idx="50127">
                  <c:v>501172.56</c:v>
                </c:pt>
                <c:pt idx="50128">
                  <c:v>501182.56</c:v>
                </c:pt>
                <c:pt idx="50129">
                  <c:v>501192.53</c:v>
                </c:pt>
                <c:pt idx="50130">
                  <c:v>501202.56</c:v>
                </c:pt>
                <c:pt idx="50131">
                  <c:v>501212.56</c:v>
                </c:pt>
                <c:pt idx="50132">
                  <c:v>501222.53</c:v>
                </c:pt>
                <c:pt idx="50133">
                  <c:v>501232.5</c:v>
                </c:pt>
                <c:pt idx="50134">
                  <c:v>501242.56</c:v>
                </c:pt>
                <c:pt idx="50135">
                  <c:v>501252.56</c:v>
                </c:pt>
                <c:pt idx="50136">
                  <c:v>501262.5</c:v>
                </c:pt>
                <c:pt idx="50137">
                  <c:v>501272.5</c:v>
                </c:pt>
                <c:pt idx="50138">
                  <c:v>501282.56</c:v>
                </c:pt>
                <c:pt idx="50139">
                  <c:v>501292.53</c:v>
                </c:pt>
                <c:pt idx="50140">
                  <c:v>501302.5</c:v>
                </c:pt>
                <c:pt idx="50141">
                  <c:v>501312.56</c:v>
                </c:pt>
                <c:pt idx="50142">
                  <c:v>501322.53</c:v>
                </c:pt>
                <c:pt idx="50143">
                  <c:v>501332.5</c:v>
                </c:pt>
                <c:pt idx="50144">
                  <c:v>501342.5</c:v>
                </c:pt>
                <c:pt idx="50145">
                  <c:v>501352.53</c:v>
                </c:pt>
                <c:pt idx="50146">
                  <c:v>501362.5</c:v>
                </c:pt>
                <c:pt idx="50147">
                  <c:v>501372.5</c:v>
                </c:pt>
                <c:pt idx="50148">
                  <c:v>501382.5</c:v>
                </c:pt>
                <c:pt idx="50149">
                  <c:v>501392.5</c:v>
                </c:pt>
                <c:pt idx="50150">
                  <c:v>501402.5</c:v>
                </c:pt>
                <c:pt idx="50151">
                  <c:v>501412.5</c:v>
                </c:pt>
                <c:pt idx="50152">
                  <c:v>501422.5</c:v>
                </c:pt>
                <c:pt idx="50153">
                  <c:v>501432.5</c:v>
                </c:pt>
                <c:pt idx="50154">
                  <c:v>501442.5</c:v>
                </c:pt>
                <c:pt idx="50155">
                  <c:v>501452.47</c:v>
                </c:pt>
                <c:pt idx="50156">
                  <c:v>501462.5</c:v>
                </c:pt>
                <c:pt idx="50157">
                  <c:v>501472.5</c:v>
                </c:pt>
                <c:pt idx="50158">
                  <c:v>501482.5</c:v>
                </c:pt>
                <c:pt idx="50159">
                  <c:v>501492.47</c:v>
                </c:pt>
                <c:pt idx="50160">
                  <c:v>501502.5</c:v>
                </c:pt>
                <c:pt idx="50161">
                  <c:v>501512.5</c:v>
                </c:pt>
                <c:pt idx="50162">
                  <c:v>501522.47</c:v>
                </c:pt>
                <c:pt idx="50163">
                  <c:v>501532.5</c:v>
                </c:pt>
                <c:pt idx="50164">
                  <c:v>501542.5</c:v>
                </c:pt>
                <c:pt idx="50165">
                  <c:v>501552.47</c:v>
                </c:pt>
                <c:pt idx="50166">
                  <c:v>501562.44</c:v>
                </c:pt>
                <c:pt idx="50167">
                  <c:v>501572.5</c:v>
                </c:pt>
                <c:pt idx="50168">
                  <c:v>501582.47</c:v>
                </c:pt>
                <c:pt idx="50169">
                  <c:v>501592.44</c:v>
                </c:pt>
                <c:pt idx="50170">
                  <c:v>501602.44</c:v>
                </c:pt>
                <c:pt idx="50171">
                  <c:v>501612.47</c:v>
                </c:pt>
                <c:pt idx="50172">
                  <c:v>501622.44</c:v>
                </c:pt>
                <c:pt idx="50173">
                  <c:v>501632.44</c:v>
                </c:pt>
                <c:pt idx="50174">
                  <c:v>501642.5</c:v>
                </c:pt>
                <c:pt idx="50175">
                  <c:v>501652.47</c:v>
                </c:pt>
                <c:pt idx="50176">
                  <c:v>501662.44</c:v>
                </c:pt>
                <c:pt idx="50177">
                  <c:v>501672.5</c:v>
                </c:pt>
                <c:pt idx="50178">
                  <c:v>501682.47</c:v>
                </c:pt>
                <c:pt idx="50179">
                  <c:v>501692.44</c:v>
                </c:pt>
                <c:pt idx="50180">
                  <c:v>501702.44</c:v>
                </c:pt>
                <c:pt idx="50181">
                  <c:v>501712.44</c:v>
                </c:pt>
                <c:pt idx="50182">
                  <c:v>501722.44</c:v>
                </c:pt>
                <c:pt idx="50183">
                  <c:v>501732.44</c:v>
                </c:pt>
                <c:pt idx="50184">
                  <c:v>501742.44</c:v>
                </c:pt>
                <c:pt idx="50185">
                  <c:v>501752.44</c:v>
                </c:pt>
                <c:pt idx="50186">
                  <c:v>501762.44</c:v>
                </c:pt>
                <c:pt idx="50187">
                  <c:v>501772.44</c:v>
                </c:pt>
                <c:pt idx="50188">
                  <c:v>501782.44</c:v>
                </c:pt>
                <c:pt idx="50189">
                  <c:v>501792.44</c:v>
                </c:pt>
                <c:pt idx="50190">
                  <c:v>501802.44</c:v>
                </c:pt>
                <c:pt idx="50191">
                  <c:v>501812.41</c:v>
                </c:pt>
                <c:pt idx="50192">
                  <c:v>501822.38</c:v>
                </c:pt>
                <c:pt idx="50193">
                  <c:v>501832.44</c:v>
                </c:pt>
                <c:pt idx="50194">
                  <c:v>501842.44</c:v>
                </c:pt>
                <c:pt idx="50195">
                  <c:v>501852.38</c:v>
                </c:pt>
                <c:pt idx="50196">
                  <c:v>501862.44</c:v>
                </c:pt>
                <c:pt idx="50197">
                  <c:v>501872.44</c:v>
                </c:pt>
                <c:pt idx="50198">
                  <c:v>501882.41</c:v>
                </c:pt>
                <c:pt idx="50199">
                  <c:v>501892.44</c:v>
                </c:pt>
                <c:pt idx="50200">
                  <c:v>501902.44</c:v>
                </c:pt>
                <c:pt idx="50201">
                  <c:v>501912.41</c:v>
                </c:pt>
                <c:pt idx="50202">
                  <c:v>501922.38</c:v>
                </c:pt>
                <c:pt idx="50203">
                  <c:v>501932.44</c:v>
                </c:pt>
                <c:pt idx="50204">
                  <c:v>501942.41</c:v>
                </c:pt>
                <c:pt idx="50205">
                  <c:v>501952.38</c:v>
                </c:pt>
                <c:pt idx="50206">
                  <c:v>501962.38</c:v>
                </c:pt>
                <c:pt idx="50207">
                  <c:v>501972.41</c:v>
                </c:pt>
                <c:pt idx="50208">
                  <c:v>501982.38</c:v>
                </c:pt>
                <c:pt idx="50209">
                  <c:v>501992.38</c:v>
                </c:pt>
                <c:pt idx="50210">
                  <c:v>502002.44</c:v>
                </c:pt>
                <c:pt idx="50211">
                  <c:v>502012.38</c:v>
                </c:pt>
                <c:pt idx="50212">
                  <c:v>502022.38</c:v>
                </c:pt>
                <c:pt idx="50213">
                  <c:v>502032.38</c:v>
                </c:pt>
                <c:pt idx="50214">
                  <c:v>502042.41</c:v>
                </c:pt>
                <c:pt idx="50215">
                  <c:v>502052.38</c:v>
                </c:pt>
                <c:pt idx="50216">
                  <c:v>502062.38</c:v>
                </c:pt>
                <c:pt idx="50217">
                  <c:v>502072.38</c:v>
                </c:pt>
                <c:pt idx="50218">
                  <c:v>502082.38</c:v>
                </c:pt>
                <c:pt idx="50219">
                  <c:v>502092.38</c:v>
                </c:pt>
                <c:pt idx="50220">
                  <c:v>502102.38</c:v>
                </c:pt>
                <c:pt idx="50221">
                  <c:v>502112.38</c:v>
                </c:pt>
                <c:pt idx="50222">
                  <c:v>502122.38</c:v>
                </c:pt>
                <c:pt idx="50223">
                  <c:v>502132.38</c:v>
                </c:pt>
                <c:pt idx="50224">
                  <c:v>502142.34</c:v>
                </c:pt>
                <c:pt idx="50225">
                  <c:v>502152.38</c:v>
                </c:pt>
                <c:pt idx="50226">
                  <c:v>502162.38</c:v>
                </c:pt>
                <c:pt idx="50227">
                  <c:v>502172.34</c:v>
                </c:pt>
                <c:pt idx="50228">
                  <c:v>502182.31</c:v>
                </c:pt>
                <c:pt idx="50229">
                  <c:v>502192.38</c:v>
                </c:pt>
                <c:pt idx="50230">
                  <c:v>502202.34</c:v>
                </c:pt>
                <c:pt idx="50231">
                  <c:v>502212.31</c:v>
                </c:pt>
                <c:pt idx="50232">
                  <c:v>502222.38</c:v>
                </c:pt>
                <c:pt idx="50233">
                  <c:v>502232.38</c:v>
                </c:pt>
                <c:pt idx="50234">
                  <c:v>502242.34</c:v>
                </c:pt>
                <c:pt idx="50235">
                  <c:v>502252.31</c:v>
                </c:pt>
                <c:pt idx="50236">
                  <c:v>502262.38</c:v>
                </c:pt>
                <c:pt idx="50237">
                  <c:v>502272.34</c:v>
                </c:pt>
                <c:pt idx="50238">
                  <c:v>502282.31</c:v>
                </c:pt>
                <c:pt idx="50239">
                  <c:v>502292.31</c:v>
                </c:pt>
                <c:pt idx="50240">
                  <c:v>502302.34</c:v>
                </c:pt>
                <c:pt idx="50241">
                  <c:v>502312.31</c:v>
                </c:pt>
                <c:pt idx="50242">
                  <c:v>502322.31</c:v>
                </c:pt>
                <c:pt idx="50243">
                  <c:v>502332.34</c:v>
                </c:pt>
                <c:pt idx="50244">
                  <c:v>502342.31</c:v>
                </c:pt>
                <c:pt idx="50245">
                  <c:v>502352.31</c:v>
                </c:pt>
                <c:pt idx="50246">
                  <c:v>502362.31</c:v>
                </c:pt>
                <c:pt idx="50247">
                  <c:v>502372.31</c:v>
                </c:pt>
                <c:pt idx="50248">
                  <c:v>502382.31</c:v>
                </c:pt>
                <c:pt idx="50249">
                  <c:v>502392.31</c:v>
                </c:pt>
                <c:pt idx="50250">
                  <c:v>502402.28</c:v>
                </c:pt>
                <c:pt idx="50251">
                  <c:v>502412.31</c:v>
                </c:pt>
                <c:pt idx="50252">
                  <c:v>502422.31</c:v>
                </c:pt>
                <c:pt idx="50253">
                  <c:v>502432.31</c:v>
                </c:pt>
                <c:pt idx="50254">
                  <c:v>502442.31</c:v>
                </c:pt>
                <c:pt idx="50255">
                  <c:v>502452.31</c:v>
                </c:pt>
                <c:pt idx="50256">
                  <c:v>502462.31</c:v>
                </c:pt>
                <c:pt idx="50257">
                  <c:v>502472.28</c:v>
                </c:pt>
                <c:pt idx="50258">
                  <c:v>502482.31</c:v>
                </c:pt>
                <c:pt idx="50259">
                  <c:v>502492.31</c:v>
                </c:pt>
                <c:pt idx="50260">
                  <c:v>502502.28</c:v>
                </c:pt>
                <c:pt idx="50261">
                  <c:v>502512.25</c:v>
                </c:pt>
                <c:pt idx="50262">
                  <c:v>502522.31</c:v>
                </c:pt>
                <c:pt idx="50263">
                  <c:v>502532.28</c:v>
                </c:pt>
                <c:pt idx="50264">
                  <c:v>502542.25</c:v>
                </c:pt>
                <c:pt idx="50265">
                  <c:v>502552.31</c:v>
                </c:pt>
                <c:pt idx="50266">
                  <c:v>502562.28</c:v>
                </c:pt>
                <c:pt idx="50267">
                  <c:v>502572.25</c:v>
                </c:pt>
                <c:pt idx="50268">
                  <c:v>502582.25</c:v>
                </c:pt>
                <c:pt idx="50269">
                  <c:v>502592.31</c:v>
                </c:pt>
                <c:pt idx="50270">
                  <c:v>502602.28</c:v>
                </c:pt>
                <c:pt idx="50271">
                  <c:v>502612.25</c:v>
                </c:pt>
                <c:pt idx="50272">
                  <c:v>502622.25</c:v>
                </c:pt>
                <c:pt idx="50273">
                  <c:v>502632.28</c:v>
                </c:pt>
                <c:pt idx="50274">
                  <c:v>502642.25</c:v>
                </c:pt>
                <c:pt idx="50275">
                  <c:v>502652.25</c:v>
                </c:pt>
                <c:pt idx="50276">
                  <c:v>502662.28</c:v>
                </c:pt>
                <c:pt idx="50277">
                  <c:v>502672.25</c:v>
                </c:pt>
                <c:pt idx="50278">
                  <c:v>502682.25</c:v>
                </c:pt>
                <c:pt idx="50279">
                  <c:v>502692.25</c:v>
                </c:pt>
                <c:pt idx="50280">
                  <c:v>502702.25</c:v>
                </c:pt>
                <c:pt idx="50281">
                  <c:v>502712.25</c:v>
                </c:pt>
                <c:pt idx="50282">
                  <c:v>502722.25</c:v>
                </c:pt>
                <c:pt idx="50283">
                  <c:v>502732.22</c:v>
                </c:pt>
                <c:pt idx="50284">
                  <c:v>502742.25</c:v>
                </c:pt>
                <c:pt idx="50285">
                  <c:v>502752.25</c:v>
                </c:pt>
                <c:pt idx="50286">
                  <c:v>502762.22</c:v>
                </c:pt>
                <c:pt idx="50287">
                  <c:v>502772.25</c:v>
                </c:pt>
                <c:pt idx="50288">
                  <c:v>502782.25</c:v>
                </c:pt>
                <c:pt idx="50289">
                  <c:v>502792.22</c:v>
                </c:pt>
                <c:pt idx="50290">
                  <c:v>502802.19</c:v>
                </c:pt>
                <c:pt idx="50291">
                  <c:v>502812.25</c:v>
                </c:pt>
                <c:pt idx="50292">
                  <c:v>502822.25</c:v>
                </c:pt>
                <c:pt idx="50293">
                  <c:v>502832.22</c:v>
                </c:pt>
                <c:pt idx="50294">
                  <c:v>502842.19</c:v>
                </c:pt>
                <c:pt idx="50295">
                  <c:v>502852.25</c:v>
                </c:pt>
                <c:pt idx="50296">
                  <c:v>502862.22</c:v>
                </c:pt>
                <c:pt idx="50297">
                  <c:v>502872.19</c:v>
                </c:pt>
                <c:pt idx="50298">
                  <c:v>502882.25</c:v>
                </c:pt>
                <c:pt idx="50299">
                  <c:v>502892.22</c:v>
                </c:pt>
                <c:pt idx="50300">
                  <c:v>502902.19</c:v>
                </c:pt>
                <c:pt idx="50301">
                  <c:v>502912.19</c:v>
                </c:pt>
                <c:pt idx="50302">
                  <c:v>502922.22</c:v>
                </c:pt>
                <c:pt idx="50303">
                  <c:v>502932.19</c:v>
                </c:pt>
                <c:pt idx="50304">
                  <c:v>502942.19</c:v>
                </c:pt>
                <c:pt idx="50305">
                  <c:v>502952.19</c:v>
                </c:pt>
                <c:pt idx="50306">
                  <c:v>502962.19</c:v>
                </c:pt>
                <c:pt idx="50307">
                  <c:v>502972.19</c:v>
                </c:pt>
                <c:pt idx="50308">
                  <c:v>502982.19</c:v>
                </c:pt>
                <c:pt idx="50309">
                  <c:v>502992.22</c:v>
                </c:pt>
                <c:pt idx="50310">
                  <c:v>503002.19</c:v>
                </c:pt>
                <c:pt idx="50311">
                  <c:v>503012.19</c:v>
                </c:pt>
                <c:pt idx="50312">
                  <c:v>503022.22</c:v>
                </c:pt>
                <c:pt idx="50313">
                  <c:v>503032.19</c:v>
                </c:pt>
                <c:pt idx="50314">
                  <c:v>503042.19</c:v>
                </c:pt>
                <c:pt idx="50315">
                  <c:v>503052.19</c:v>
                </c:pt>
                <c:pt idx="50316">
                  <c:v>503062.16</c:v>
                </c:pt>
                <c:pt idx="50317">
                  <c:v>503072.19</c:v>
                </c:pt>
                <c:pt idx="50318">
                  <c:v>503082.19</c:v>
                </c:pt>
                <c:pt idx="50319">
                  <c:v>503092.16</c:v>
                </c:pt>
                <c:pt idx="50320">
                  <c:v>503102.19</c:v>
                </c:pt>
                <c:pt idx="50321">
                  <c:v>503112.19</c:v>
                </c:pt>
                <c:pt idx="50322">
                  <c:v>503122.16</c:v>
                </c:pt>
                <c:pt idx="50323">
                  <c:v>503132.19</c:v>
                </c:pt>
                <c:pt idx="50324">
                  <c:v>503142.19</c:v>
                </c:pt>
                <c:pt idx="50325">
                  <c:v>503152.16</c:v>
                </c:pt>
                <c:pt idx="50326">
                  <c:v>503162.13</c:v>
                </c:pt>
                <c:pt idx="50327">
                  <c:v>503172.13</c:v>
                </c:pt>
                <c:pt idx="50328">
                  <c:v>503182.19</c:v>
                </c:pt>
                <c:pt idx="50329">
                  <c:v>503192.16</c:v>
                </c:pt>
                <c:pt idx="50330">
                  <c:v>503202.13</c:v>
                </c:pt>
                <c:pt idx="50331">
                  <c:v>503212.19</c:v>
                </c:pt>
                <c:pt idx="50332">
                  <c:v>503222.16</c:v>
                </c:pt>
                <c:pt idx="50333">
                  <c:v>503232.13</c:v>
                </c:pt>
                <c:pt idx="50334">
                  <c:v>503242.19</c:v>
                </c:pt>
                <c:pt idx="50335">
                  <c:v>503252.16</c:v>
                </c:pt>
                <c:pt idx="50336">
                  <c:v>503262.13</c:v>
                </c:pt>
                <c:pt idx="50337">
                  <c:v>503272.13</c:v>
                </c:pt>
                <c:pt idx="50338">
                  <c:v>503282.16</c:v>
                </c:pt>
                <c:pt idx="50339">
                  <c:v>503292.13</c:v>
                </c:pt>
                <c:pt idx="50340">
                  <c:v>503302.13</c:v>
                </c:pt>
                <c:pt idx="50341">
                  <c:v>503312.13</c:v>
                </c:pt>
                <c:pt idx="50342">
                  <c:v>503322.13</c:v>
                </c:pt>
                <c:pt idx="50343">
                  <c:v>503332.13</c:v>
                </c:pt>
                <c:pt idx="50344">
                  <c:v>503342.13</c:v>
                </c:pt>
                <c:pt idx="50345">
                  <c:v>503352.16</c:v>
                </c:pt>
                <c:pt idx="50346">
                  <c:v>503362.13</c:v>
                </c:pt>
                <c:pt idx="50347">
                  <c:v>503372.13</c:v>
                </c:pt>
                <c:pt idx="50348">
                  <c:v>503382.09</c:v>
                </c:pt>
                <c:pt idx="50349">
                  <c:v>503392.13</c:v>
                </c:pt>
                <c:pt idx="50350">
                  <c:v>503402.13</c:v>
                </c:pt>
                <c:pt idx="50351">
                  <c:v>503412.13</c:v>
                </c:pt>
                <c:pt idx="50352">
                  <c:v>503422.09</c:v>
                </c:pt>
                <c:pt idx="50353">
                  <c:v>503432.13</c:v>
                </c:pt>
                <c:pt idx="50354">
                  <c:v>503442.13</c:v>
                </c:pt>
                <c:pt idx="50355">
                  <c:v>503452.09</c:v>
                </c:pt>
                <c:pt idx="50356">
                  <c:v>503462.13</c:v>
                </c:pt>
                <c:pt idx="50357">
                  <c:v>503472.13</c:v>
                </c:pt>
                <c:pt idx="50358">
                  <c:v>503482.09</c:v>
                </c:pt>
                <c:pt idx="50359">
                  <c:v>503492.06</c:v>
                </c:pt>
                <c:pt idx="50360">
                  <c:v>503502.13</c:v>
                </c:pt>
                <c:pt idx="50361">
                  <c:v>503512.09</c:v>
                </c:pt>
                <c:pt idx="50362">
                  <c:v>503522.06</c:v>
                </c:pt>
                <c:pt idx="50363">
                  <c:v>503532.06</c:v>
                </c:pt>
                <c:pt idx="50364">
                  <c:v>503542.09</c:v>
                </c:pt>
                <c:pt idx="50365">
                  <c:v>503552.06</c:v>
                </c:pt>
                <c:pt idx="50366">
                  <c:v>503562.06</c:v>
                </c:pt>
                <c:pt idx="50367">
                  <c:v>503572.13</c:v>
                </c:pt>
                <c:pt idx="50368">
                  <c:v>503582.09</c:v>
                </c:pt>
                <c:pt idx="50369">
                  <c:v>503592.06</c:v>
                </c:pt>
                <c:pt idx="50370">
                  <c:v>503602.06</c:v>
                </c:pt>
                <c:pt idx="50371">
                  <c:v>503612.09</c:v>
                </c:pt>
                <c:pt idx="50372">
                  <c:v>503622.06</c:v>
                </c:pt>
                <c:pt idx="50373">
                  <c:v>503632.06</c:v>
                </c:pt>
                <c:pt idx="50374">
                  <c:v>503642.06</c:v>
                </c:pt>
                <c:pt idx="50375">
                  <c:v>503652.06</c:v>
                </c:pt>
                <c:pt idx="50376">
                  <c:v>503662.06</c:v>
                </c:pt>
                <c:pt idx="50377">
                  <c:v>503672.06</c:v>
                </c:pt>
                <c:pt idx="50378">
                  <c:v>503682.06</c:v>
                </c:pt>
                <c:pt idx="50379">
                  <c:v>503692.06</c:v>
                </c:pt>
                <c:pt idx="50380">
                  <c:v>503702.06</c:v>
                </c:pt>
                <c:pt idx="50381">
                  <c:v>503712.03</c:v>
                </c:pt>
                <c:pt idx="50382">
                  <c:v>503722.06</c:v>
                </c:pt>
                <c:pt idx="50383">
                  <c:v>503732.06</c:v>
                </c:pt>
                <c:pt idx="50384">
                  <c:v>503742.03</c:v>
                </c:pt>
                <c:pt idx="50385">
                  <c:v>503752</c:v>
                </c:pt>
                <c:pt idx="50386">
                  <c:v>503762.06</c:v>
                </c:pt>
                <c:pt idx="50387">
                  <c:v>503772.06</c:v>
                </c:pt>
                <c:pt idx="50388">
                  <c:v>503782.03</c:v>
                </c:pt>
                <c:pt idx="50389">
                  <c:v>503792.06</c:v>
                </c:pt>
                <c:pt idx="50390">
                  <c:v>503802.06</c:v>
                </c:pt>
                <c:pt idx="50391">
                  <c:v>503812.03</c:v>
                </c:pt>
                <c:pt idx="50392">
                  <c:v>503822</c:v>
                </c:pt>
                <c:pt idx="50393">
                  <c:v>503832.06</c:v>
                </c:pt>
                <c:pt idx="50394">
                  <c:v>503842.03</c:v>
                </c:pt>
                <c:pt idx="50395">
                  <c:v>503852</c:v>
                </c:pt>
                <c:pt idx="50396">
                  <c:v>503862</c:v>
                </c:pt>
                <c:pt idx="50397">
                  <c:v>503872.03</c:v>
                </c:pt>
                <c:pt idx="50398">
                  <c:v>503882</c:v>
                </c:pt>
                <c:pt idx="50399">
                  <c:v>503892</c:v>
                </c:pt>
                <c:pt idx="50400">
                  <c:v>503902.03</c:v>
                </c:pt>
                <c:pt idx="50401">
                  <c:v>503912</c:v>
                </c:pt>
                <c:pt idx="50402">
                  <c:v>503922</c:v>
                </c:pt>
                <c:pt idx="50403">
                  <c:v>503932</c:v>
                </c:pt>
                <c:pt idx="50404">
                  <c:v>503942.03</c:v>
                </c:pt>
                <c:pt idx="50405">
                  <c:v>503952</c:v>
                </c:pt>
                <c:pt idx="50406">
                  <c:v>503962</c:v>
                </c:pt>
                <c:pt idx="50407">
                  <c:v>503971.97</c:v>
                </c:pt>
                <c:pt idx="50408">
                  <c:v>503982</c:v>
                </c:pt>
                <c:pt idx="50409">
                  <c:v>503992</c:v>
                </c:pt>
                <c:pt idx="50410">
                  <c:v>504002</c:v>
                </c:pt>
                <c:pt idx="50411">
                  <c:v>504012</c:v>
                </c:pt>
                <c:pt idx="50412">
                  <c:v>504022</c:v>
                </c:pt>
                <c:pt idx="50413">
                  <c:v>504032</c:v>
                </c:pt>
                <c:pt idx="50414">
                  <c:v>504041.97</c:v>
                </c:pt>
                <c:pt idx="50415">
                  <c:v>504052</c:v>
                </c:pt>
                <c:pt idx="50416">
                  <c:v>504062</c:v>
                </c:pt>
                <c:pt idx="50417">
                  <c:v>504071.97</c:v>
                </c:pt>
                <c:pt idx="50418">
                  <c:v>504081.94</c:v>
                </c:pt>
                <c:pt idx="50419">
                  <c:v>504092</c:v>
                </c:pt>
                <c:pt idx="50420">
                  <c:v>504101.97</c:v>
                </c:pt>
                <c:pt idx="50421">
                  <c:v>504111.94</c:v>
                </c:pt>
                <c:pt idx="50422">
                  <c:v>504122</c:v>
                </c:pt>
                <c:pt idx="50423">
                  <c:v>504131.97</c:v>
                </c:pt>
                <c:pt idx="50424">
                  <c:v>504141.94</c:v>
                </c:pt>
                <c:pt idx="50425">
                  <c:v>504151.94</c:v>
                </c:pt>
                <c:pt idx="50426">
                  <c:v>504162</c:v>
                </c:pt>
                <c:pt idx="50427">
                  <c:v>504171.97</c:v>
                </c:pt>
                <c:pt idx="50428">
                  <c:v>504181.94</c:v>
                </c:pt>
                <c:pt idx="50429">
                  <c:v>504191.94</c:v>
                </c:pt>
                <c:pt idx="50430">
                  <c:v>504201.97</c:v>
                </c:pt>
                <c:pt idx="50431">
                  <c:v>504211.94</c:v>
                </c:pt>
                <c:pt idx="50432">
                  <c:v>504221.94</c:v>
                </c:pt>
                <c:pt idx="50433">
                  <c:v>504231.97</c:v>
                </c:pt>
                <c:pt idx="50434">
                  <c:v>504241.94</c:v>
                </c:pt>
                <c:pt idx="50435">
                  <c:v>504251.94</c:v>
                </c:pt>
                <c:pt idx="50436">
                  <c:v>504261.94</c:v>
                </c:pt>
                <c:pt idx="50437">
                  <c:v>504271.94</c:v>
                </c:pt>
                <c:pt idx="50438">
                  <c:v>504281.94</c:v>
                </c:pt>
                <c:pt idx="50439">
                  <c:v>504291.94</c:v>
                </c:pt>
                <c:pt idx="50440">
                  <c:v>504301.91</c:v>
                </c:pt>
                <c:pt idx="50441">
                  <c:v>504311.94</c:v>
                </c:pt>
                <c:pt idx="50442">
                  <c:v>504321.94</c:v>
                </c:pt>
                <c:pt idx="50443">
                  <c:v>504331.91</c:v>
                </c:pt>
                <c:pt idx="50444">
                  <c:v>504341.94</c:v>
                </c:pt>
                <c:pt idx="50445">
                  <c:v>504351.94</c:v>
                </c:pt>
                <c:pt idx="50446">
                  <c:v>504361.94</c:v>
                </c:pt>
                <c:pt idx="50447">
                  <c:v>504371.91</c:v>
                </c:pt>
                <c:pt idx="50448">
                  <c:v>504381.94</c:v>
                </c:pt>
                <c:pt idx="50449">
                  <c:v>504391.94</c:v>
                </c:pt>
                <c:pt idx="50450">
                  <c:v>504401.91</c:v>
                </c:pt>
                <c:pt idx="50451">
                  <c:v>504411.88</c:v>
                </c:pt>
                <c:pt idx="50452">
                  <c:v>504421.94</c:v>
                </c:pt>
                <c:pt idx="50453">
                  <c:v>504431.91</c:v>
                </c:pt>
                <c:pt idx="50454">
                  <c:v>504441.88</c:v>
                </c:pt>
                <c:pt idx="50455">
                  <c:v>504451.94</c:v>
                </c:pt>
                <c:pt idx="50456">
                  <c:v>504461.91</c:v>
                </c:pt>
                <c:pt idx="50457">
                  <c:v>504471.88</c:v>
                </c:pt>
                <c:pt idx="50458">
                  <c:v>504481.88</c:v>
                </c:pt>
                <c:pt idx="50459">
                  <c:v>504491.91</c:v>
                </c:pt>
                <c:pt idx="50460">
                  <c:v>504501.88</c:v>
                </c:pt>
                <c:pt idx="50461">
                  <c:v>504511.88</c:v>
                </c:pt>
                <c:pt idx="50462">
                  <c:v>504521.88</c:v>
                </c:pt>
                <c:pt idx="50463">
                  <c:v>504531.91</c:v>
                </c:pt>
                <c:pt idx="50464">
                  <c:v>504541.88</c:v>
                </c:pt>
                <c:pt idx="50465">
                  <c:v>504551.88</c:v>
                </c:pt>
                <c:pt idx="50466">
                  <c:v>504561.91</c:v>
                </c:pt>
                <c:pt idx="50467">
                  <c:v>504571.88</c:v>
                </c:pt>
                <c:pt idx="50468">
                  <c:v>504581.88</c:v>
                </c:pt>
                <c:pt idx="50469">
                  <c:v>504591.88</c:v>
                </c:pt>
                <c:pt idx="50470">
                  <c:v>504601.88</c:v>
                </c:pt>
                <c:pt idx="50471">
                  <c:v>504611.88</c:v>
                </c:pt>
                <c:pt idx="50472">
                  <c:v>504621.88</c:v>
                </c:pt>
                <c:pt idx="50473">
                  <c:v>504631.84</c:v>
                </c:pt>
                <c:pt idx="50474">
                  <c:v>504641.88</c:v>
                </c:pt>
                <c:pt idx="50475">
                  <c:v>504651.88</c:v>
                </c:pt>
                <c:pt idx="50476">
                  <c:v>504661.84</c:v>
                </c:pt>
                <c:pt idx="50477">
                  <c:v>504671.88</c:v>
                </c:pt>
                <c:pt idx="50478">
                  <c:v>504681.88</c:v>
                </c:pt>
                <c:pt idx="50479">
                  <c:v>504691.84</c:v>
                </c:pt>
                <c:pt idx="50480">
                  <c:v>504701.81</c:v>
                </c:pt>
                <c:pt idx="50481">
                  <c:v>504711.88</c:v>
                </c:pt>
                <c:pt idx="50482">
                  <c:v>504721.84</c:v>
                </c:pt>
                <c:pt idx="50483">
                  <c:v>504731.81</c:v>
                </c:pt>
                <c:pt idx="50484">
                  <c:v>504741.81</c:v>
                </c:pt>
                <c:pt idx="50485">
                  <c:v>504751.88</c:v>
                </c:pt>
                <c:pt idx="50486">
                  <c:v>504761.84</c:v>
                </c:pt>
                <c:pt idx="50487">
                  <c:v>504771.81</c:v>
                </c:pt>
                <c:pt idx="50488">
                  <c:v>504781.88</c:v>
                </c:pt>
                <c:pt idx="50489">
                  <c:v>504791.84</c:v>
                </c:pt>
                <c:pt idx="50490">
                  <c:v>504801.81</c:v>
                </c:pt>
                <c:pt idx="50491">
                  <c:v>504811.81</c:v>
                </c:pt>
                <c:pt idx="50492">
                  <c:v>504821.84</c:v>
                </c:pt>
                <c:pt idx="50493">
                  <c:v>504831.81</c:v>
                </c:pt>
                <c:pt idx="50494">
                  <c:v>504841.81</c:v>
                </c:pt>
                <c:pt idx="50495">
                  <c:v>504851.81</c:v>
                </c:pt>
                <c:pt idx="50496">
                  <c:v>504861.81</c:v>
                </c:pt>
                <c:pt idx="50497">
                  <c:v>504871.81</c:v>
                </c:pt>
                <c:pt idx="50498">
                  <c:v>504881.81</c:v>
                </c:pt>
                <c:pt idx="50499">
                  <c:v>504891.81</c:v>
                </c:pt>
                <c:pt idx="50500">
                  <c:v>504901.81</c:v>
                </c:pt>
                <c:pt idx="50501">
                  <c:v>504911.81</c:v>
                </c:pt>
                <c:pt idx="50502">
                  <c:v>504921.84</c:v>
                </c:pt>
                <c:pt idx="50503">
                  <c:v>504931.81</c:v>
                </c:pt>
                <c:pt idx="50504">
                  <c:v>504941.81</c:v>
                </c:pt>
                <c:pt idx="50505">
                  <c:v>504951.81</c:v>
                </c:pt>
                <c:pt idx="50506">
                  <c:v>504961.78</c:v>
                </c:pt>
                <c:pt idx="50507">
                  <c:v>504971.81</c:v>
                </c:pt>
                <c:pt idx="50508">
                  <c:v>504981.81</c:v>
                </c:pt>
                <c:pt idx="50509">
                  <c:v>504991.78</c:v>
                </c:pt>
                <c:pt idx="50510">
                  <c:v>505001.81</c:v>
                </c:pt>
                <c:pt idx="50511">
                  <c:v>505011.81</c:v>
                </c:pt>
                <c:pt idx="50512">
                  <c:v>505021.78</c:v>
                </c:pt>
                <c:pt idx="50513">
                  <c:v>505031.81</c:v>
                </c:pt>
                <c:pt idx="50514">
                  <c:v>505041.81</c:v>
                </c:pt>
                <c:pt idx="50515">
                  <c:v>505051.78</c:v>
                </c:pt>
                <c:pt idx="50516">
                  <c:v>505061.75</c:v>
                </c:pt>
                <c:pt idx="50517">
                  <c:v>505071.75</c:v>
                </c:pt>
                <c:pt idx="50518">
                  <c:v>505081.78</c:v>
                </c:pt>
                <c:pt idx="50519">
                  <c:v>505091.75</c:v>
                </c:pt>
                <c:pt idx="50520">
                  <c:v>505101.75</c:v>
                </c:pt>
                <c:pt idx="50521">
                  <c:v>505111.81</c:v>
                </c:pt>
                <c:pt idx="50522">
                  <c:v>505121.78</c:v>
                </c:pt>
                <c:pt idx="50523">
                  <c:v>505131.75</c:v>
                </c:pt>
                <c:pt idx="50524">
                  <c:v>505141.81</c:v>
                </c:pt>
                <c:pt idx="50525">
                  <c:v>505151.78</c:v>
                </c:pt>
                <c:pt idx="50526">
                  <c:v>505161.75</c:v>
                </c:pt>
                <c:pt idx="50527">
                  <c:v>505171.75</c:v>
                </c:pt>
                <c:pt idx="50528">
                  <c:v>505181.75</c:v>
                </c:pt>
                <c:pt idx="50529">
                  <c:v>505191.75</c:v>
                </c:pt>
                <c:pt idx="50530">
                  <c:v>505201.75</c:v>
                </c:pt>
                <c:pt idx="50531">
                  <c:v>505211.75</c:v>
                </c:pt>
                <c:pt idx="50532">
                  <c:v>505221.75</c:v>
                </c:pt>
                <c:pt idx="50533">
                  <c:v>505231.75</c:v>
                </c:pt>
                <c:pt idx="50534">
                  <c:v>505241.75</c:v>
                </c:pt>
                <c:pt idx="50535">
                  <c:v>505251.75</c:v>
                </c:pt>
                <c:pt idx="50536">
                  <c:v>505261.75</c:v>
                </c:pt>
                <c:pt idx="50537">
                  <c:v>505271.75</c:v>
                </c:pt>
                <c:pt idx="50538">
                  <c:v>505281.72</c:v>
                </c:pt>
                <c:pt idx="50539">
                  <c:v>505291.75</c:v>
                </c:pt>
                <c:pt idx="50540">
                  <c:v>505301.75</c:v>
                </c:pt>
                <c:pt idx="50541">
                  <c:v>505311.72</c:v>
                </c:pt>
                <c:pt idx="50542">
                  <c:v>505321.69</c:v>
                </c:pt>
                <c:pt idx="50543">
                  <c:v>505331.75</c:v>
                </c:pt>
                <c:pt idx="50544">
                  <c:v>505341.75</c:v>
                </c:pt>
                <c:pt idx="50545">
                  <c:v>505351.72</c:v>
                </c:pt>
                <c:pt idx="50546">
                  <c:v>505361.75</c:v>
                </c:pt>
                <c:pt idx="50547">
                  <c:v>505371.75</c:v>
                </c:pt>
                <c:pt idx="50548">
                  <c:v>505381.72</c:v>
                </c:pt>
                <c:pt idx="50549">
                  <c:v>505391.69</c:v>
                </c:pt>
                <c:pt idx="50550">
                  <c:v>505401.75</c:v>
                </c:pt>
                <c:pt idx="50551">
                  <c:v>505411.72</c:v>
                </c:pt>
                <c:pt idx="50552">
                  <c:v>505421.69</c:v>
                </c:pt>
                <c:pt idx="50553">
                  <c:v>505431.69</c:v>
                </c:pt>
                <c:pt idx="50554">
                  <c:v>505441.72</c:v>
                </c:pt>
                <c:pt idx="50555">
                  <c:v>505451.69</c:v>
                </c:pt>
                <c:pt idx="50556">
                  <c:v>505461.69</c:v>
                </c:pt>
                <c:pt idx="50557">
                  <c:v>505471.72</c:v>
                </c:pt>
                <c:pt idx="50558">
                  <c:v>505481.69</c:v>
                </c:pt>
                <c:pt idx="50559">
                  <c:v>505491.69</c:v>
                </c:pt>
                <c:pt idx="50560">
                  <c:v>505501.69</c:v>
                </c:pt>
                <c:pt idx="50561">
                  <c:v>505511.72</c:v>
                </c:pt>
                <c:pt idx="50562">
                  <c:v>505521.69</c:v>
                </c:pt>
                <c:pt idx="50563">
                  <c:v>505531.69</c:v>
                </c:pt>
                <c:pt idx="50564">
                  <c:v>505541.69</c:v>
                </c:pt>
                <c:pt idx="50565">
                  <c:v>505551.69</c:v>
                </c:pt>
                <c:pt idx="50566">
                  <c:v>505561.69</c:v>
                </c:pt>
                <c:pt idx="50567">
                  <c:v>505571.69</c:v>
                </c:pt>
                <c:pt idx="50568">
                  <c:v>505581.69</c:v>
                </c:pt>
                <c:pt idx="50569">
                  <c:v>505591.69</c:v>
                </c:pt>
                <c:pt idx="50570">
                  <c:v>505601.69</c:v>
                </c:pt>
                <c:pt idx="50571">
                  <c:v>505611.66</c:v>
                </c:pt>
                <c:pt idx="50572">
                  <c:v>505621.69</c:v>
                </c:pt>
                <c:pt idx="50573">
                  <c:v>505631.69</c:v>
                </c:pt>
                <c:pt idx="50574">
                  <c:v>505641.66</c:v>
                </c:pt>
                <c:pt idx="50575">
                  <c:v>505651.63</c:v>
                </c:pt>
                <c:pt idx="50576">
                  <c:v>505661.69</c:v>
                </c:pt>
                <c:pt idx="50577">
                  <c:v>505671.66</c:v>
                </c:pt>
                <c:pt idx="50578">
                  <c:v>505681.63</c:v>
                </c:pt>
                <c:pt idx="50579">
                  <c:v>505691.69</c:v>
                </c:pt>
                <c:pt idx="50580">
                  <c:v>505701.69</c:v>
                </c:pt>
                <c:pt idx="50581">
                  <c:v>505711.66</c:v>
                </c:pt>
                <c:pt idx="50582">
                  <c:v>505721.63</c:v>
                </c:pt>
                <c:pt idx="50583">
                  <c:v>505731.69</c:v>
                </c:pt>
                <c:pt idx="50584">
                  <c:v>505741.66</c:v>
                </c:pt>
                <c:pt idx="50585">
                  <c:v>505751.63</c:v>
                </c:pt>
                <c:pt idx="50586">
                  <c:v>505761.63</c:v>
                </c:pt>
                <c:pt idx="50587">
                  <c:v>505771.66</c:v>
                </c:pt>
                <c:pt idx="50588">
                  <c:v>505781.63</c:v>
                </c:pt>
                <c:pt idx="50589">
                  <c:v>505791.63</c:v>
                </c:pt>
                <c:pt idx="50590">
                  <c:v>505801.66</c:v>
                </c:pt>
                <c:pt idx="50591">
                  <c:v>505811.63</c:v>
                </c:pt>
                <c:pt idx="50592">
                  <c:v>505821.63</c:v>
                </c:pt>
                <c:pt idx="50593">
                  <c:v>505831.63</c:v>
                </c:pt>
                <c:pt idx="50594">
                  <c:v>505841.63</c:v>
                </c:pt>
                <c:pt idx="50595">
                  <c:v>505851.63</c:v>
                </c:pt>
                <c:pt idx="50596">
                  <c:v>505861.63</c:v>
                </c:pt>
                <c:pt idx="50597">
                  <c:v>505871.59</c:v>
                </c:pt>
                <c:pt idx="50598">
                  <c:v>505881.63</c:v>
                </c:pt>
                <c:pt idx="50599">
                  <c:v>505891.63</c:v>
                </c:pt>
                <c:pt idx="50600">
                  <c:v>505901.59</c:v>
                </c:pt>
                <c:pt idx="50601">
                  <c:v>505911.63</c:v>
                </c:pt>
                <c:pt idx="50602">
                  <c:v>505921.63</c:v>
                </c:pt>
                <c:pt idx="50603">
                  <c:v>505931.63</c:v>
                </c:pt>
                <c:pt idx="50604">
                  <c:v>505941.59</c:v>
                </c:pt>
                <c:pt idx="50605">
                  <c:v>505951.63</c:v>
                </c:pt>
                <c:pt idx="50606">
                  <c:v>505961.63</c:v>
                </c:pt>
                <c:pt idx="50607">
                  <c:v>505971.59</c:v>
                </c:pt>
                <c:pt idx="50608">
                  <c:v>505981.56</c:v>
                </c:pt>
                <c:pt idx="50609">
                  <c:v>505991.63</c:v>
                </c:pt>
                <c:pt idx="50610">
                  <c:v>506001.59</c:v>
                </c:pt>
                <c:pt idx="50611">
                  <c:v>506011.56</c:v>
                </c:pt>
                <c:pt idx="50612">
                  <c:v>506021.63</c:v>
                </c:pt>
                <c:pt idx="50613">
                  <c:v>506031.59</c:v>
                </c:pt>
                <c:pt idx="50614">
                  <c:v>506041.56</c:v>
                </c:pt>
                <c:pt idx="50615">
                  <c:v>506051.56</c:v>
                </c:pt>
                <c:pt idx="50616">
                  <c:v>506061.59</c:v>
                </c:pt>
                <c:pt idx="50617">
                  <c:v>506071.56</c:v>
                </c:pt>
                <c:pt idx="50618">
                  <c:v>506081.56</c:v>
                </c:pt>
                <c:pt idx="50619">
                  <c:v>506091.56</c:v>
                </c:pt>
                <c:pt idx="50620">
                  <c:v>506101.59</c:v>
                </c:pt>
                <c:pt idx="50621">
                  <c:v>506111.56</c:v>
                </c:pt>
                <c:pt idx="50622">
                  <c:v>506121.56</c:v>
                </c:pt>
                <c:pt idx="50623">
                  <c:v>506131.59</c:v>
                </c:pt>
                <c:pt idx="50624">
                  <c:v>506141.56</c:v>
                </c:pt>
                <c:pt idx="50625">
                  <c:v>506151.56</c:v>
                </c:pt>
                <c:pt idx="50626">
                  <c:v>506161.56</c:v>
                </c:pt>
                <c:pt idx="50627">
                  <c:v>506171.56</c:v>
                </c:pt>
                <c:pt idx="50628">
                  <c:v>506181.56</c:v>
                </c:pt>
                <c:pt idx="50629">
                  <c:v>506191.56</c:v>
                </c:pt>
                <c:pt idx="50630">
                  <c:v>506201.53</c:v>
                </c:pt>
                <c:pt idx="50631">
                  <c:v>506211.56</c:v>
                </c:pt>
                <c:pt idx="50632">
                  <c:v>506221.56</c:v>
                </c:pt>
                <c:pt idx="50633">
                  <c:v>506231.53</c:v>
                </c:pt>
                <c:pt idx="50634">
                  <c:v>506241.56</c:v>
                </c:pt>
                <c:pt idx="50635">
                  <c:v>506251.56</c:v>
                </c:pt>
                <c:pt idx="50636">
                  <c:v>506261.53</c:v>
                </c:pt>
                <c:pt idx="50637">
                  <c:v>506271.5</c:v>
                </c:pt>
                <c:pt idx="50638">
                  <c:v>506281.56</c:v>
                </c:pt>
                <c:pt idx="50639">
                  <c:v>506291.56</c:v>
                </c:pt>
                <c:pt idx="50640">
                  <c:v>506301.53</c:v>
                </c:pt>
                <c:pt idx="50641">
                  <c:v>506311.5</c:v>
                </c:pt>
                <c:pt idx="50642">
                  <c:v>506321.56</c:v>
                </c:pt>
                <c:pt idx="50643">
                  <c:v>506331.53</c:v>
                </c:pt>
                <c:pt idx="50644">
                  <c:v>506341.5</c:v>
                </c:pt>
                <c:pt idx="50645">
                  <c:v>506351.56</c:v>
                </c:pt>
                <c:pt idx="50646">
                  <c:v>506361.53</c:v>
                </c:pt>
                <c:pt idx="50647">
                  <c:v>506371.5</c:v>
                </c:pt>
                <c:pt idx="50648">
                  <c:v>506381.5</c:v>
                </c:pt>
                <c:pt idx="50649">
                  <c:v>506391.53</c:v>
                </c:pt>
                <c:pt idx="50650">
                  <c:v>506401.5</c:v>
                </c:pt>
                <c:pt idx="50651">
                  <c:v>506411.5</c:v>
                </c:pt>
                <c:pt idx="50652">
                  <c:v>506421.5</c:v>
                </c:pt>
                <c:pt idx="50653">
                  <c:v>506431.5</c:v>
                </c:pt>
                <c:pt idx="50654">
                  <c:v>506441.5</c:v>
                </c:pt>
                <c:pt idx="50655">
                  <c:v>506451.5</c:v>
                </c:pt>
                <c:pt idx="50656">
                  <c:v>506461.53</c:v>
                </c:pt>
                <c:pt idx="50657">
                  <c:v>506471.5</c:v>
                </c:pt>
                <c:pt idx="50658">
                  <c:v>506481.5</c:v>
                </c:pt>
                <c:pt idx="50659">
                  <c:v>506491.5</c:v>
                </c:pt>
                <c:pt idx="50660">
                  <c:v>506501.5</c:v>
                </c:pt>
                <c:pt idx="50661">
                  <c:v>506511.5</c:v>
                </c:pt>
                <c:pt idx="50662">
                  <c:v>506521.5</c:v>
                </c:pt>
                <c:pt idx="50663">
                  <c:v>506531.47</c:v>
                </c:pt>
                <c:pt idx="50664">
                  <c:v>506541.5</c:v>
                </c:pt>
                <c:pt idx="50665">
                  <c:v>506551.5</c:v>
                </c:pt>
                <c:pt idx="50666">
                  <c:v>506561.47</c:v>
                </c:pt>
                <c:pt idx="50667">
                  <c:v>506571.5</c:v>
                </c:pt>
                <c:pt idx="50668">
                  <c:v>506581.5</c:v>
                </c:pt>
                <c:pt idx="50669">
                  <c:v>506591.47</c:v>
                </c:pt>
                <c:pt idx="50670">
                  <c:v>506601.44</c:v>
                </c:pt>
                <c:pt idx="50671">
                  <c:v>506611.5</c:v>
                </c:pt>
                <c:pt idx="50672">
                  <c:v>506621.47</c:v>
                </c:pt>
                <c:pt idx="50673">
                  <c:v>506631.44</c:v>
                </c:pt>
                <c:pt idx="50674">
                  <c:v>506641.44</c:v>
                </c:pt>
                <c:pt idx="50675">
                  <c:v>506651.5</c:v>
                </c:pt>
                <c:pt idx="50676">
                  <c:v>506661.44</c:v>
                </c:pt>
                <c:pt idx="50677">
                  <c:v>506671.44</c:v>
                </c:pt>
                <c:pt idx="50678">
                  <c:v>506681.5</c:v>
                </c:pt>
                <c:pt idx="50679">
                  <c:v>506691.47</c:v>
                </c:pt>
                <c:pt idx="50680">
                  <c:v>506701.44</c:v>
                </c:pt>
                <c:pt idx="50681">
                  <c:v>506711.44</c:v>
                </c:pt>
                <c:pt idx="50682">
                  <c:v>506721.47</c:v>
                </c:pt>
                <c:pt idx="50683">
                  <c:v>506731.44</c:v>
                </c:pt>
                <c:pt idx="50684">
                  <c:v>506741.44</c:v>
                </c:pt>
                <c:pt idx="50685">
                  <c:v>506751.44</c:v>
                </c:pt>
                <c:pt idx="50686">
                  <c:v>506761.44</c:v>
                </c:pt>
                <c:pt idx="50687">
                  <c:v>506771.44</c:v>
                </c:pt>
                <c:pt idx="50688">
                  <c:v>506781.44</c:v>
                </c:pt>
                <c:pt idx="50689">
                  <c:v>506791.44</c:v>
                </c:pt>
                <c:pt idx="50690">
                  <c:v>506801.44</c:v>
                </c:pt>
                <c:pt idx="50691">
                  <c:v>506811.44</c:v>
                </c:pt>
                <c:pt idx="50692">
                  <c:v>506821.41</c:v>
                </c:pt>
                <c:pt idx="50693">
                  <c:v>506831.44</c:v>
                </c:pt>
                <c:pt idx="50694">
                  <c:v>506841.44</c:v>
                </c:pt>
                <c:pt idx="50695">
                  <c:v>506851.41</c:v>
                </c:pt>
                <c:pt idx="50696">
                  <c:v>506861.38</c:v>
                </c:pt>
                <c:pt idx="50697">
                  <c:v>506871.44</c:v>
                </c:pt>
                <c:pt idx="50698">
                  <c:v>506881.44</c:v>
                </c:pt>
                <c:pt idx="50699">
                  <c:v>506891.41</c:v>
                </c:pt>
                <c:pt idx="50700">
                  <c:v>506901.44</c:v>
                </c:pt>
                <c:pt idx="50701">
                  <c:v>506911.44</c:v>
                </c:pt>
                <c:pt idx="50702">
                  <c:v>506921.41</c:v>
                </c:pt>
                <c:pt idx="50703">
                  <c:v>506931.38</c:v>
                </c:pt>
                <c:pt idx="50704">
                  <c:v>506941.44</c:v>
                </c:pt>
                <c:pt idx="50705">
                  <c:v>506951.41</c:v>
                </c:pt>
                <c:pt idx="50706">
                  <c:v>506961.38</c:v>
                </c:pt>
                <c:pt idx="50707">
                  <c:v>506971.38</c:v>
                </c:pt>
                <c:pt idx="50708">
                  <c:v>506981.41</c:v>
                </c:pt>
                <c:pt idx="50709">
                  <c:v>506991.38</c:v>
                </c:pt>
                <c:pt idx="50710">
                  <c:v>507001.38</c:v>
                </c:pt>
                <c:pt idx="50711">
                  <c:v>507011.41</c:v>
                </c:pt>
                <c:pt idx="50712">
                  <c:v>507021.38</c:v>
                </c:pt>
                <c:pt idx="50713">
                  <c:v>507031.38</c:v>
                </c:pt>
                <c:pt idx="50714">
                  <c:v>507041.38</c:v>
                </c:pt>
                <c:pt idx="50715">
                  <c:v>507051.41</c:v>
                </c:pt>
                <c:pt idx="50716">
                  <c:v>507061.38</c:v>
                </c:pt>
                <c:pt idx="50717">
                  <c:v>507071.38</c:v>
                </c:pt>
                <c:pt idx="50718">
                  <c:v>507081.38</c:v>
                </c:pt>
                <c:pt idx="50719">
                  <c:v>507091.38</c:v>
                </c:pt>
                <c:pt idx="50720">
                  <c:v>507101.38</c:v>
                </c:pt>
                <c:pt idx="50721">
                  <c:v>507111.38</c:v>
                </c:pt>
                <c:pt idx="50722">
                  <c:v>507121.38</c:v>
                </c:pt>
                <c:pt idx="50723">
                  <c:v>507131.38</c:v>
                </c:pt>
                <c:pt idx="50724">
                  <c:v>507141.38</c:v>
                </c:pt>
                <c:pt idx="50725">
                  <c:v>507151.34</c:v>
                </c:pt>
                <c:pt idx="50726">
                  <c:v>507161.38</c:v>
                </c:pt>
                <c:pt idx="50727">
                  <c:v>507171.38</c:v>
                </c:pt>
                <c:pt idx="50728">
                  <c:v>507181.34</c:v>
                </c:pt>
                <c:pt idx="50729">
                  <c:v>507191.31</c:v>
                </c:pt>
                <c:pt idx="50730">
                  <c:v>507201.38</c:v>
                </c:pt>
                <c:pt idx="50731">
                  <c:v>507211.34</c:v>
                </c:pt>
                <c:pt idx="50732">
                  <c:v>507221.31</c:v>
                </c:pt>
                <c:pt idx="50733">
                  <c:v>507231.38</c:v>
                </c:pt>
                <c:pt idx="50734">
                  <c:v>507241.38</c:v>
                </c:pt>
                <c:pt idx="50735">
                  <c:v>507251.31</c:v>
                </c:pt>
                <c:pt idx="50736">
                  <c:v>507261.31</c:v>
                </c:pt>
                <c:pt idx="50737">
                  <c:v>507271.38</c:v>
                </c:pt>
                <c:pt idx="50738">
                  <c:v>507281.34</c:v>
                </c:pt>
                <c:pt idx="50739">
                  <c:v>507291.31</c:v>
                </c:pt>
                <c:pt idx="50740">
                  <c:v>507301.31</c:v>
                </c:pt>
                <c:pt idx="50741">
                  <c:v>507311.34</c:v>
                </c:pt>
                <c:pt idx="50742">
                  <c:v>507321.31</c:v>
                </c:pt>
                <c:pt idx="50743">
                  <c:v>507331.31</c:v>
                </c:pt>
                <c:pt idx="50744">
                  <c:v>507341.34</c:v>
                </c:pt>
                <c:pt idx="50745">
                  <c:v>507351.31</c:v>
                </c:pt>
                <c:pt idx="50746">
                  <c:v>507361.31</c:v>
                </c:pt>
                <c:pt idx="50747">
                  <c:v>507371.31</c:v>
                </c:pt>
                <c:pt idx="50748">
                  <c:v>507381.31</c:v>
                </c:pt>
                <c:pt idx="50749">
                  <c:v>507391.31</c:v>
                </c:pt>
                <c:pt idx="50750">
                  <c:v>507401.31</c:v>
                </c:pt>
                <c:pt idx="50751">
                  <c:v>507411.28</c:v>
                </c:pt>
                <c:pt idx="50752">
                  <c:v>507421.31</c:v>
                </c:pt>
                <c:pt idx="50753">
                  <c:v>507431.31</c:v>
                </c:pt>
                <c:pt idx="50754">
                  <c:v>507441.28</c:v>
                </c:pt>
                <c:pt idx="50755">
                  <c:v>507451.31</c:v>
                </c:pt>
                <c:pt idx="50756">
                  <c:v>507461.31</c:v>
                </c:pt>
                <c:pt idx="50757">
                  <c:v>507471.31</c:v>
                </c:pt>
                <c:pt idx="50758">
                  <c:v>507481.28</c:v>
                </c:pt>
                <c:pt idx="50759">
                  <c:v>507491.31</c:v>
                </c:pt>
                <c:pt idx="50760">
                  <c:v>507501.31</c:v>
                </c:pt>
                <c:pt idx="50761">
                  <c:v>507511.28</c:v>
                </c:pt>
                <c:pt idx="50762">
                  <c:v>507521.25</c:v>
                </c:pt>
                <c:pt idx="50763">
                  <c:v>507531.31</c:v>
                </c:pt>
                <c:pt idx="50764">
                  <c:v>507541.28</c:v>
                </c:pt>
                <c:pt idx="50765">
                  <c:v>507551.25</c:v>
                </c:pt>
                <c:pt idx="50766">
                  <c:v>507561.31</c:v>
                </c:pt>
                <c:pt idx="50767">
                  <c:v>507571.28</c:v>
                </c:pt>
                <c:pt idx="50768">
                  <c:v>507581.25</c:v>
                </c:pt>
                <c:pt idx="50769">
                  <c:v>507591.31</c:v>
                </c:pt>
                <c:pt idx="50770">
                  <c:v>507601.28</c:v>
                </c:pt>
                <c:pt idx="50771">
                  <c:v>507611.25</c:v>
                </c:pt>
                <c:pt idx="50772">
                  <c:v>507621.25</c:v>
                </c:pt>
                <c:pt idx="50773">
                  <c:v>507631.25</c:v>
                </c:pt>
                <c:pt idx="50774">
                  <c:v>507641.28</c:v>
                </c:pt>
                <c:pt idx="50775">
                  <c:v>507651.25</c:v>
                </c:pt>
                <c:pt idx="50776">
                  <c:v>507661.25</c:v>
                </c:pt>
                <c:pt idx="50777">
                  <c:v>507671.28</c:v>
                </c:pt>
                <c:pt idx="50778">
                  <c:v>507681.25</c:v>
                </c:pt>
                <c:pt idx="50779">
                  <c:v>507691.25</c:v>
                </c:pt>
                <c:pt idx="50780">
                  <c:v>507701.28</c:v>
                </c:pt>
                <c:pt idx="50781">
                  <c:v>507711.25</c:v>
                </c:pt>
                <c:pt idx="50782">
                  <c:v>507721.25</c:v>
                </c:pt>
                <c:pt idx="50783">
                  <c:v>507731.25</c:v>
                </c:pt>
                <c:pt idx="50784">
                  <c:v>507741.22</c:v>
                </c:pt>
                <c:pt idx="50785">
                  <c:v>507751.25</c:v>
                </c:pt>
                <c:pt idx="50786">
                  <c:v>507761.25</c:v>
                </c:pt>
                <c:pt idx="50787">
                  <c:v>507771.22</c:v>
                </c:pt>
                <c:pt idx="50788">
                  <c:v>507781.25</c:v>
                </c:pt>
                <c:pt idx="50789">
                  <c:v>507791.25</c:v>
                </c:pt>
                <c:pt idx="50790">
                  <c:v>507801.22</c:v>
                </c:pt>
                <c:pt idx="50791">
                  <c:v>507811.25</c:v>
                </c:pt>
                <c:pt idx="50792">
                  <c:v>507821.25</c:v>
                </c:pt>
                <c:pt idx="50793">
                  <c:v>507831.25</c:v>
                </c:pt>
                <c:pt idx="50794">
                  <c:v>507841.22</c:v>
                </c:pt>
                <c:pt idx="50795">
                  <c:v>507851.19</c:v>
                </c:pt>
                <c:pt idx="50796">
                  <c:v>507861.25</c:v>
                </c:pt>
                <c:pt idx="50797">
                  <c:v>507871.22</c:v>
                </c:pt>
                <c:pt idx="50798">
                  <c:v>507881.19</c:v>
                </c:pt>
                <c:pt idx="50799">
                  <c:v>507891.25</c:v>
                </c:pt>
                <c:pt idx="50800">
                  <c:v>507901.22</c:v>
                </c:pt>
                <c:pt idx="50801">
                  <c:v>507911.19</c:v>
                </c:pt>
                <c:pt idx="50802">
                  <c:v>507921.25</c:v>
                </c:pt>
                <c:pt idx="50803">
                  <c:v>507931.22</c:v>
                </c:pt>
                <c:pt idx="50804">
                  <c:v>507941.19</c:v>
                </c:pt>
                <c:pt idx="50805">
                  <c:v>507951.19</c:v>
                </c:pt>
                <c:pt idx="50806">
                  <c:v>507961.19</c:v>
                </c:pt>
                <c:pt idx="50807">
                  <c:v>507971.19</c:v>
                </c:pt>
                <c:pt idx="50808">
                  <c:v>507981.19</c:v>
                </c:pt>
                <c:pt idx="50809">
                  <c:v>507991.19</c:v>
                </c:pt>
                <c:pt idx="50810">
                  <c:v>508001.22</c:v>
                </c:pt>
                <c:pt idx="50811">
                  <c:v>508011.19</c:v>
                </c:pt>
                <c:pt idx="50812">
                  <c:v>508021.19</c:v>
                </c:pt>
                <c:pt idx="50813">
                  <c:v>508031.22</c:v>
                </c:pt>
                <c:pt idx="50814">
                  <c:v>508041.19</c:v>
                </c:pt>
                <c:pt idx="50815">
                  <c:v>508051.19</c:v>
                </c:pt>
                <c:pt idx="50816">
                  <c:v>508061.19</c:v>
                </c:pt>
                <c:pt idx="50817">
                  <c:v>508071.16</c:v>
                </c:pt>
                <c:pt idx="50818">
                  <c:v>508081.19</c:v>
                </c:pt>
                <c:pt idx="50819">
                  <c:v>508091.19</c:v>
                </c:pt>
                <c:pt idx="50820">
                  <c:v>508101.16</c:v>
                </c:pt>
                <c:pt idx="50821">
                  <c:v>508111.19</c:v>
                </c:pt>
                <c:pt idx="50822">
                  <c:v>508121.19</c:v>
                </c:pt>
                <c:pt idx="50823">
                  <c:v>508131.16</c:v>
                </c:pt>
                <c:pt idx="50824">
                  <c:v>508141.19</c:v>
                </c:pt>
                <c:pt idx="50825">
                  <c:v>508151.19</c:v>
                </c:pt>
                <c:pt idx="50826">
                  <c:v>508161.16</c:v>
                </c:pt>
                <c:pt idx="50827">
                  <c:v>508171.13</c:v>
                </c:pt>
                <c:pt idx="50828">
                  <c:v>508181.13</c:v>
                </c:pt>
                <c:pt idx="50829">
                  <c:v>508191.16</c:v>
                </c:pt>
                <c:pt idx="50830">
                  <c:v>508201.13</c:v>
                </c:pt>
                <c:pt idx="50831">
                  <c:v>508211.13</c:v>
                </c:pt>
                <c:pt idx="50832">
                  <c:v>508221.19</c:v>
                </c:pt>
                <c:pt idx="50833">
                  <c:v>508231.16</c:v>
                </c:pt>
                <c:pt idx="50834">
                  <c:v>508241.13</c:v>
                </c:pt>
                <c:pt idx="50835">
                  <c:v>508251.19</c:v>
                </c:pt>
                <c:pt idx="50836">
                  <c:v>508261.16</c:v>
                </c:pt>
                <c:pt idx="50837">
                  <c:v>508271.13</c:v>
                </c:pt>
                <c:pt idx="50838">
                  <c:v>508281.13</c:v>
                </c:pt>
                <c:pt idx="50839">
                  <c:v>508291.13</c:v>
                </c:pt>
                <c:pt idx="50840">
                  <c:v>508301.13</c:v>
                </c:pt>
                <c:pt idx="50841">
                  <c:v>508311.13</c:v>
                </c:pt>
                <c:pt idx="50842">
                  <c:v>508321.13</c:v>
                </c:pt>
                <c:pt idx="50843">
                  <c:v>508331.13</c:v>
                </c:pt>
                <c:pt idx="50844">
                  <c:v>508341.13</c:v>
                </c:pt>
                <c:pt idx="50845">
                  <c:v>508351.13</c:v>
                </c:pt>
                <c:pt idx="50846">
                  <c:v>508361.13</c:v>
                </c:pt>
                <c:pt idx="50847">
                  <c:v>508371.13</c:v>
                </c:pt>
                <c:pt idx="50848">
                  <c:v>508381.13</c:v>
                </c:pt>
                <c:pt idx="50849">
                  <c:v>508391.09</c:v>
                </c:pt>
                <c:pt idx="50850">
                  <c:v>508401.13</c:v>
                </c:pt>
                <c:pt idx="50851">
                  <c:v>508411.13</c:v>
                </c:pt>
                <c:pt idx="50852">
                  <c:v>508421.13</c:v>
                </c:pt>
                <c:pt idx="50853">
                  <c:v>508431.09</c:v>
                </c:pt>
                <c:pt idx="50854">
                  <c:v>508441.13</c:v>
                </c:pt>
                <c:pt idx="50855">
                  <c:v>508451.13</c:v>
                </c:pt>
                <c:pt idx="50856">
                  <c:v>508461.09</c:v>
                </c:pt>
                <c:pt idx="50857">
                  <c:v>508471.13</c:v>
                </c:pt>
                <c:pt idx="50858">
                  <c:v>508481.13</c:v>
                </c:pt>
                <c:pt idx="50859">
                  <c:v>508491.09</c:v>
                </c:pt>
                <c:pt idx="50860">
                  <c:v>508501.06</c:v>
                </c:pt>
                <c:pt idx="50861">
                  <c:v>508511.13</c:v>
                </c:pt>
                <c:pt idx="50862">
                  <c:v>508521.09</c:v>
                </c:pt>
                <c:pt idx="50863">
                  <c:v>508531.06</c:v>
                </c:pt>
                <c:pt idx="50864">
                  <c:v>508541.06</c:v>
                </c:pt>
                <c:pt idx="50865">
                  <c:v>508551.09</c:v>
                </c:pt>
                <c:pt idx="50866">
                  <c:v>508561.06</c:v>
                </c:pt>
                <c:pt idx="50867">
                  <c:v>508571.06</c:v>
                </c:pt>
                <c:pt idx="50868">
                  <c:v>508581.13</c:v>
                </c:pt>
                <c:pt idx="50869">
                  <c:v>508591.09</c:v>
                </c:pt>
                <c:pt idx="50870">
                  <c:v>508601.06</c:v>
                </c:pt>
                <c:pt idx="50871">
                  <c:v>508611.06</c:v>
                </c:pt>
                <c:pt idx="50872">
                  <c:v>508621.09</c:v>
                </c:pt>
                <c:pt idx="50873">
                  <c:v>508631.06</c:v>
                </c:pt>
                <c:pt idx="50874">
                  <c:v>508641.06</c:v>
                </c:pt>
                <c:pt idx="50875">
                  <c:v>508651.06</c:v>
                </c:pt>
                <c:pt idx="50876">
                  <c:v>508661.06</c:v>
                </c:pt>
                <c:pt idx="50877">
                  <c:v>508671.06</c:v>
                </c:pt>
                <c:pt idx="50878">
                  <c:v>508681.06</c:v>
                </c:pt>
                <c:pt idx="50879">
                  <c:v>508691.06</c:v>
                </c:pt>
                <c:pt idx="50880">
                  <c:v>508701.06</c:v>
                </c:pt>
                <c:pt idx="50881">
                  <c:v>508711.06</c:v>
                </c:pt>
                <c:pt idx="50882">
                  <c:v>508721.03</c:v>
                </c:pt>
                <c:pt idx="50883">
                  <c:v>508731.06</c:v>
                </c:pt>
                <c:pt idx="50884">
                  <c:v>508741.06</c:v>
                </c:pt>
                <c:pt idx="50885">
                  <c:v>508751.03</c:v>
                </c:pt>
                <c:pt idx="50886">
                  <c:v>508761</c:v>
                </c:pt>
                <c:pt idx="50887">
                  <c:v>508771.06</c:v>
                </c:pt>
                <c:pt idx="50888">
                  <c:v>508781.03</c:v>
                </c:pt>
                <c:pt idx="50889">
                  <c:v>508791</c:v>
                </c:pt>
                <c:pt idx="50890">
                  <c:v>508801.06</c:v>
                </c:pt>
                <c:pt idx="50891">
                  <c:v>508811.06</c:v>
                </c:pt>
                <c:pt idx="50892">
                  <c:v>508821.03</c:v>
                </c:pt>
                <c:pt idx="50893">
                  <c:v>508831</c:v>
                </c:pt>
                <c:pt idx="50894">
                  <c:v>508841.06</c:v>
                </c:pt>
                <c:pt idx="50895">
                  <c:v>508851.03</c:v>
                </c:pt>
                <c:pt idx="50896">
                  <c:v>508861</c:v>
                </c:pt>
                <c:pt idx="50897">
                  <c:v>508871</c:v>
                </c:pt>
                <c:pt idx="50898">
                  <c:v>508881.03</c:v>
                </c:pt>
                <c:pt idx="50899">
                  <c:v>508891</c:v>
                </c:pt>
                <c:pt idx="50900">
                  <c:v>508901</c:v>
                </c:pt>
                <c:pt idx="50901">
                  <c:v>508911.03</c:v>
                </c:pt>
                <c:pt idx="50902">
                  <c:v>508921</c:v>
                </c:pt>
                <c:pt idx="50903">
                  <c:v>508931</c:v>
                </c:pt>
                <c:pt idx="50904">
                  <c:v>508941</c:v>
                </c:pt>
                <c:pt idx="50905">
                  <c:v>508951</c:v>
                </c:pt>
                <c:pt idx="50906">
                  <c:v>508961</c:v>
                </c:pt>
                <c:pt idx="50907">
                  <c:v>508971</c:v>
                </c:pt>
                <c:pt idx="50908">
                  <c:v>508980.97</c:v>
                </c:pt>
                <c:pt idx="50909">
                  <c:v>508991</c:v>
                </c:pt>
                <c:pt idx="50910">
                  <c:v>509001</c:v>
                </c:pt>
                <c:pt idx="50911">
                  <c:v>509011</c:v>
                </c:pt>
                <c:pt idx="50912">
                  <c:v>509021</c:v>
                </c:pt>
                <c:pt idx="50913">
                  <c:v>509031</c:v>
                </c:pt>
                <c:pt idx="50914">
                  <c:v>509041</c:v>
                </c:pt>
                <c:pt idx="50915">
                  <c:v>509050.97</c:v>
                </c:pt>
                <c:pt idx="50916">
                  <c:v>509061</c:v>
                </c:pt>
                <c:pt idx="50917">
                  <c:v>509071</c:v>
                </c:pt>
                <c:pt idx="50918">
                  <c:v>509080.97</c:v>
                </c:pt>
                <c:pt idx="50919">
                  <c:v>509090.94</c:v>
                </c:pt>
                <c:pt idx="50920">
                  <c:v>509101</c:v>
                </c:pt>
                <c:pt idx="50921">
                  <c:v>509110.97</c:v>
                </c:pt>
                <c:pt idx="50922">
                  <c:v>509120.94</c:v>
                </c:pt>
                <c:pt idx="50923">
                  <c:v>509131</c:v>
                </c:pt>
                <c:pt idx="50924">
                  <c:v>509140.97</c:v>
                </c:pt>
                <c:pt idx="50925">
                  <c:v>509150.94</c:v>
                </c:pt>
                <c:pt idx="50926">
                  <c:v>509160.94</c:v>
                </c:pt>
                <c:pt idx="50927">
                  <c:v>509171</c:v>
                </c:pt>
                <c:pt idx="50928">
                  <c:v>509180.97</c:v>
                </c:pt>
                <c:pt idx="50929">
                  <c:v>509190.94</c:v>
                </c:pt>
                <c:pt idx="50930">
                  <c:v>509200.94</c:v>
                </c:pt>
                <c:pt idx="50931">
                  <c:v>509210.97</c:v>
                </c:pt>
                <c:pt idx="50932">
                  <c:v>509220.94</c:v>
                </c:pt>
                <c:pt idx="50933">
                  <c:v>509230.94</c:v>
                </c:pt>
                <c:pt idx="50934">
                  <c:v>509240.97</c:v>
                </c:pt>
                <c:pt idx="50935">
                  <c:v>509250.94</c:v>
                </c:pt>
                <c:pt idx="50936">
                  <c:v>509260.94</c:v>
                </c:pt>
                <c:pt idx="50937">
                  <c:v>509270.94</c:v>
                </c:pt>
                <c:pt idx="50938">
                  <c:v>509280.94</c:v>
                </c:pt>
                <c:pt idx="50939">
                  <c:v>509290.94</c:v>
                </c:pt>
                <c:pt idx="50940">
                  <c:v>509300.94</c:v>
                </c:pt>
                <c:pt idx="50941">
                  <c:v>509310.91</c:v>
                </c:pt>
                <c:pt idx="50942">
                  <c:v>509320.94</c:v>
                </c:pt>
                <c:pt idx="50943">
                  <c:v>509330.94</c:v>
                </c:pt>
                <c:pt idx="50944">
                  <c:v>509340.91</c:v>
                </c:pt>
                <c:pt idx="50945">
                  <c:v>509350.94</c:v>
                </c:pt>
                <c:pt idx="50946">
                  <c:v>509360.94</c:v>
                </c:pt>
                <c:pt idx="50947">
                  <c:v>509370.91</c:v>
                </c:pt>
                <c:pt idx="50948">
                  <c:v>509380.88</c:v>
                </c:pt>
                <c:pt idx="50949">
                  <c:v>509390.94</c:v>
                </c:pt>
                <c:pt idx="50950">
                  <c:v>509400.94</c:v>
                </c:pt>
                <c:pt idx="50951">
                  <c:v>509410.91</c:v>
                </c:pt>
                <c:pt idx="50952">
                  <c:v>509420.88</c:v>
                </c:pt>
                <c:pt idx="50953">
                  <c:v>509430.94</c:v>
                </c:pt>
                <c:pt idx="50954">
                  <c:v>509440.91</c:v>
                </c:pt>
                <c:pt idx="50955">
                  <c:v>509450.88</c:v>
                </c:pt>
                <c:pt idx="50956">
                  <c:v>509460.94</c:v>
                </c:pt>
                <c:pt idx="50957">
                  <c:v>509470.91</c:v>
                </c:pt>
                <c:pt idx="50958">
                  <c:v>509480.88</c:v>
                </c:pt>
                <c:pt idx="50959">
                  <c:v>509490.88</c:v>
                </c:pt>
                <c:pt idx="50960">
                  <c:v>509500.91</c:v>
                </c:pt>
                <c:pt idx="50961">
                  <c:v>509510.88</c:v>
                </c:pt>
                <c:pt idx="50962">
                  <c:v>509520.88</c:v>
                </c:pt>
                <c:pt idx="50963">
                  <c:v>509530.88</c:v>
                </c:pt>
                <c:pt idx="50964">
                  <c:v>509540.88</c:v>
                </c:pt>
                <c:pt idx="50965">
                  <c:v>509550.88</c:v>
                </c:pt>
                <c:pt idx="50966">
                  <c:v>509560.88</c:v>
                </c:pt>
                <c:pt idx="50967">
                  <c:v>509570.91</c:v>
                </c:pt>
                <c:pt idx="50968">
                  <c:v>509580.88</c:v>
                </c:pt>
                <c:pt idx="50969">
                  <c:v>509590.88</c:v>
                </c:pt>
                <c:pt idx="50970">
                  <c:v>509600.88</c:v>
                </c:pt>
                <c:pt idx="50971">
                  <c:v>509610.88</c:v>
                </c:pt>
                <c:pt idx="50972">
                  <c:v>509620.88</c:v>
                </c:pt>
                <c:pt idx="50973">
                  <c:v>509630.88</c:v>
                </c:pt>
                <c:pt idx="50974">
                  <c:v>509640.84</c:v>
                </c:pt>
                <c:pt idx="50975">
                  <c:v>509650.88</c:v>
                </c:pt>
                <c:pt idx="50976">
                  <c:v>509660.88</c:v>
                </c:pt>
                <c:pt idx="50977">
                  <c:v>509670.84</c:v>
                </c:pt>
                <c:pt idx="50978">
                  <c:v>509680.88</c:v>
                </c:pt>
                <c:pt idx="50979">
                  <c:v>509690.88</c:v>
                </c:pt>
                <c:pt idx="50980">
                  <c:v>509700.84</c:v>
                </c:pt>
                <c:pt idx="50981">
                  <c:v>509710.81</c:v>
                </c:pt>
                <c:pt idx="50982">
                  <c:v>509720.88</c:v>
                </c:pt>
                <c:pt idx="50983">
                  <c:v>509730.84</c:v>
                </c:pt>
                <c:pt idx="50984">
                  <c:v>509740.81</c:v>
                </c:pt>
                <c:pt idx="50985">
                  <c:v>509750.81</c:v>
                </c:pt>
                <c:pt idx="50986">
                  <c:v>509760.88</c:v>
                </c:pt>
                <c:pt idx="50987">
                  <c:v>509770.84</c:v>
                </c:pt>
                <c:pt idx="50988">
                  <c:v>509780.81</c:v>
                </c:pt>
                <c:pt idx="50989">
                  <c:v>509790.88</c:v>
                </c:pt>
                <c:pt idx="50990">
                  <c:v>509800.84</c:v>
                </c:pt>
                <c:pt idx="50991">
                  <c:v>509810.81</c:v>
                </c:pt>
                <c:pt idx="50992">
                  <c:v>509820.81</c:v>
                </c:pt>
                <c:pt idx="50993">
                  <c:v>509830.84</c:v>
                </c:pt>
                <c:pt idx="50994">
                  <c:v>509840.81</c:v>
                </c:pt>
                <c:pt idx="50995">
                  <c:v>509850.81</c:v>
                </c:pt>
                <c:pt idx="50996">
                  <c:v>509860.81</c:v>
                </c:pt>
                <c:pt idx="50997">
                  <c:v>509870.81</c:v>
                </c:pt>
                <c:pt idx="50998">
                  <c:v>509880.81</c:v>
                </c:pt>
                <c:pt idx="50999">
                  <c:v>509890.81</c:v>
                </c:pt>
                <c:pt idx="51000">
                  <c:v>509900.81</c:v>
                </c:pt>
                <c:pt idx="51001">
                  <c:v>509910.81</c:v>
                </c:pt>
                <c:pt idx="51002">
                  <c:v>509920.81</c:v>
                </c:pt>
                <c:pt idx="51003">
                  <c:v>509930.78</c:v>
                </c:pt>
                <c:pt idx="51004">
                  <c:v>509940.81</c:v>
                </c:pt>
                <c:pt idx="51005">
                  <c:v>509950.81</c:v>
                </c:pt>
                <c:pt idx="51006">
                  <c:v>509960.78</c:v>
                </c:pt>
                <c:pt idx="51007">
                  <c:v>509970.75</c:v>
                </c:pt>
                <c:pt idx="51008">
                  <c:v>509980.81</c:v>
                </c:pt>
                <c:pt idx="51009">
                  <c:v>509990.81</c:v>
                </c:pt>
                <c:pt idx="51010">
                  <c:v>510000.78</c:v>
                </c:pt>
                <c:pt idx="51011">
                  <c:v>510010.81</c:v>
                </c:pt>
                <c:pt idx="51012">
                  <c:v>510020.81</c:v>
                </c:pt>
                <c:pt idx="51013">
                  <c:v>510030.78</c:v>
                </c:pt>
                <c:pt idx="51014">
                  <c:v>510040.75</c:v>
                </c:pt>
                <c:pt idx="51015">
                  <c:v>510050.81</c:v>
                </c:pt>
                <c:pt idx="51016">
                  <c:v>510060.78</c:v>
                </c:pt>
                <c:pt idx="51017">
                  <c:v>510070.75</c:v>
                </c:pt>
                <c:pt idx="51018">
                  <c:v>510080.75</c:v>
                </c:pt>
                <c:pt idx="51019">
                  <c:v>510090.78</c:v>
                </c:pt>
                <c:pt idx="51020">
                  <c:v>510100.75</c:v>
                </c:pt>
                <c:pt idx="51021">
                  <c:v>510110.75</c:v>
                </c:pt>
                <c:pt idx="51022">
                  <c:v>510120.78</c:v>
                </c:pt>
                <c:pt idx="51023">
                  <c:v>510130.75</c:v>
                </c:pt>
                <c:pt idx="51024">
                  <c:v>510140.75</c:v>
                </c:pt>
                <c:pt idx="51025">
                  <c:v>510150.75</c:v>
                </c:pt>
                <c:pt idx="51026">
                  <c:v>510160.78</c:v>
                </c:pt>
                <c:pt idx="51027">
                  <c:v>510170.75</c:v>
                </c:pt>
                <c:pt idx="51028">
                  <c:v>510180.75</c:v>
                </c:pt>
                <c:pt idx="51029">
                  <c:v>510190.75</c:v>
                </c:pt>
                <c:pt idx="51030">
                  <c:v>510200.75</c:v>
                </c:pt>
                <c:pt idx="51031">
                  <c:v>510210.75</c:v>
                </c:pt>
                <c:pt idx="51032">
                  <c:v>510220.75</c:v>
                </c:pt>
                <c:pt idx="51033">
                  <c:v>510230.75</c:v>
                </c:pt>
                <c:pt idx="51034">
                  <c:v>510240.75</c:v>
                </c:pt>
                <c:pt idx="51035">
                  <c:v>510250.75</c:v>
                </c:pt>
                <c:pt idx="51036">
                  <c:v>510260.72</c:v>
                </c:pt>
                <c:pt idx="51037">
                  <c:v>510270.75</c:v>
                </c:pt>
                <c:pt idx="51038">
                  <c:v>510280.75</c:v>
                </c:pt>
                <c:pt idx="51039">
                  <c:v>510290.72</c:v>
                </c:pt>
                <c:pt idx="51040">
                  <c:v>510300.69</c:v>
                </c:pt>
                <c:pt idx="51041">
                  <c:v>510310.75</c:v>
                </c:pt>
                <c:pt idx="51042">
                  <c:v>510320.72</c:v>
                </c:pt>
                <c:pt idx="51043">
                  <c:v>510330.69</c:v>
                </c:pt>
                <c:pt idx="51044">
                  <c:v>510340.75</c:v>
                </c:pt>
                <c:pt idx="51045">
                  <c:v>510350.75</c:v>
                </c:pt>
                <c:pt idx="51046">
                  <c:v>510360.72</c:v>
                </c:pt>
                <c:pt idx="51047">
                  <c:v>510370.69</c:v>
                </c:pt>
                <c:pt idx="51048">
                  <c:v>510380.75</c:v>
                </c:pt>
                <c:pt idx="51049">
                  <c:v>510390.72</c:v>
                </c:pt>
                <c:pt idx="51050">
                  <c:v>510400.69</c:v>
                </c:pt>
                <c:pt idx="51051">
                  <c:v>510410.69</c:v>
                </c:pt>
                <c:pt idx="51052">
                  <c:v>510420.72</c:v>
                </c:pt>
                <c:pt idx="51053">
                  <c:v>510430.69</c:v>
                </c:pt>
                <c:pt idx="51054">
                  <c:v>510440.69</c:v>
                </c:pt>
                <c:pt idx="51055">
                  <c:v>510450.72</c:v>
                </c:pt>
                <c:pt idx="51056">
                  <c:v>510460.69</c:v>
                </c:pt>
                <c:pt idx="51057">
                  <c:v>510470.69</c:v>
                </c:pt>
                <c:pt idx="51058">
                  <c:v>510480.69</c:v>
                </c:pt>
                <c:pt idx="51059">
                  <c:v>510490.69</c:v>
                </c:pt>
                <c:pt idx="51060">
                  <c:v>510500.69</c:v>
                </c:pt>
                <c:pt idx="51061">
                  <c:v>510510.69</c:v>
                </c:pt>
                <c:pt idx="51062">
                  <c:v>510520.66</c:v>
                </c:pt>
                <c:pt idx="51063">
                  <c:v>510530.69</c:v>
                </c:pt>
                <c:pt idx="51064">
                  <c:v>510540.69</c:v>
                </c:pt>
                <c:pt idx="51065">
                  <c:v>510550.66</c:v>
                </c:pt>
                <c:pt idx="51066">
                  <c:v>510560.69</c:v>
                </c:pt>
                <c:pt idx="51067">
                  <c:v>510570.69</c:v>
                </c:pt>
                <c:pt idx="51068">
                  <c:v>510580.69</c:v>
                </c:pt>
                <c:pt idx="51069">
                  <c:v>510590.66</c:v>
                </c:pt>
                <c:pt idx="51070">
                  <c:v>510600.69</c:v>
                </c:pt>
                <c:pt idx="51071">
                  <c:v>510610.69</c:v>
                </c:pt>
                <c:pt idx="51072">
                  <c:v>510620.66</c:v>
                </c:pt>
                <c:pt idx="51073">
                  <c:v>510630.63</c:v>
                </c:pt>
                <c:pt idx="51074">
                  <c:v>510640.69</c:v>
                </c:pt>
                <c:pt idx="51075">
                  <c:v>510650.66</c:v>
                </c:pt>
                <c:pt idx="51076">
                  <c:v>510660.63</c:v>
                </c:pt>
                <c:pt idx="51077">
                  <c:v>510670.69</c:v>
                </c:pt>
                <c:pt idx="51078">
                  <c:v>510680.66</c:v>
                </c:pt>
                <c:pt idx="51079">
                  <c:v>510690.63</c:v>
                </c:pt>
                <c:pt idx="51080">
                  <c:v>510700.63</c:v>
                </c:pt>
                <c:pt idx="51081">
                  <c:v>510710.66</c:v>
                </c:pt>
                <c:pt idx="51082">
                  <c:v>510720.63</c:v>
                </c:pt>
                <c:pt idx="51083">
                  <c:v>510730.63</c:v>
                </c:pt>
                <c:pt idx="51084">
                  <c:v>510740.63</c:v>
                </c:pt>
                <c:pt idx="51085">
                  <c:v>510750.66</c:v>
                </c:pt>
                <c:pt idx="51086">
                  <c:v>510760.63</c:v>
                </c:pt>
                <c:pt idx="51087">
                  <c:v>510770.63</c:v>
                </c:pt>
                <c:pt idx="51088">
                  <c:v>510780.66</c:v>
                </c:pt>
                <c:pt idx="51089">
                  <c:v>510790.63</c:v>
                </c:pt>
                <c:pt idx="51090">
                  <c:v>510800.63</c:v>
                </c:pt>
                <c:pt idx="51091">
                  <c:v>510810.63</c:v>
                </c:pt>
                <c:pt idx="51092">
                  <c:v>510820.63</c:v>
                </c:pt>
                <c:pt idx="51093">
                  <c:v>510830.63</c:v>
                </c:pt>
                <c:pt idx="51094">
                  <c:v>510840.63</c:v>
                </c:pt>
                <c:pt idx="51095">
                  <c:v>510850.59</c:v>
                </c:pt>
                <c:pt idx="51096">
                  <c:v>510860.63</c:v>
                </c:pt>
                <c:pt idx="51097">
                  <c:v>510870.63</c:v>
                </c:pt>
                <c:pt idx="51098">
                  <c:v>510880.59</c:v>
                </c:pt>
                <c:pt idx="51099">
                  <c:v>510890.63</c:v>
                </c:pt>
                <c:pt idx="51100">
                  <c:v>510900.63</c:v>
                </c:pt>
                <c:pt idx="51101">
                  <c:v>510910.59</c:v>
                </c:pt>
                <c:pt idx="51102">
                  <c:v>510920.56</c:v>
                </c:pt>
                <c:pt idx="51103">
                  <c:v>510930.63</c:v>
                </c:pt>
                <c:pt idx="51104">
                  <c:v>510940.63</c:v>
                </c:pt>
                <c:pt idx="51105">
                  <c:v>510950.59</c:v>
                </c:pt>
                <c:pt idx="51106">
                  <c:v>510960.56</c:v>
                </c:pt>
                <c:pt idx="51107">
                  <c:v>510970.63</c:v>
                </c:pt>
                <c:pt idx="51108">
                  <c:v>510980.59</c:v>
                </c:pt>
                <c:pt idx="51109">
                  <c:v>510990.56</c:v>
                </c:pt>
                <c:pt idx="51110">
                  <c:v>511000.63</c:v>
                </c:pt>
                <c:pt idx="51111">
                  <c:v>511010.59</c:v>
                </c:pt>
                <c:pt idx="51112">
                  <c:v>511020.56</c:v>
                </c:pt>
                <c:pt idx="51113">
                  <c:v>511030.56</c:v>
                </c:pt>
                <c:pt idx="51114">
                  <c:v>511040.59</c:v>
                </c:pt>
                <c:pt idx="51115">
                  <c:v>511050.56</c:v>
                </c:pt>
                <c:pt idx="51116">
                  <c:v>511060.56</c:v>
                </c:pt>
                <c:pt idx="51117">
                  <c:v>511070.56</c:v>
                </c:pt>
                <c:pt idx="51118">
                  <c:v>511080.56</c:v>
                </c:pt>
                <c:pt idx="51119">
                  <c:v>511090.56</c:v>
                </c:pt>
                <c:pt idx="51120">
                  <c:v>511100.56</c:v>
                </c:pt>
                <c:pt idx="51121">
                  <c:v>511110.59</c:v>
                </c:pt>
                <c:pt idx="51122">
                  <c:v>511120.56</c:v>
                </c:pt>
                <c:pt idx="51123">
                  <c:v>511130.56</c:v>
                </c:pt>
                <c:pt idx="51124">
                  <c:v>511140.56</c:v>
                </c:pt>
                <c:pt idx="51125">
                  <c:v>511150.56</c:v>
                </c:pt>
                <c:pt idx="51126">
                  <c:v>511160.56</c:v>
                </c:pt>
                <c:pt idx="51127">
                  <c:v>511170.56</c:v>
                </c:pt>
                <c:pt idx="51128">
                  <c:v>511180.53</c:v>
                </c:pt>
                <c:pt idx="51129">
                  <c:v>511190.56</c:v>
                </c:pt>
                <c:pt idx="51130">
                  <c:v>511200.56</c:v>
                </c:pt>
                <c:pt idx="51131">
                  <c:v>511210.53</c:v>
                </c:pt>
                <c:pt idx="51132">
                  <c:v>511220.56</c:v>
                </c:pt>
                <c:pt idx="51133">
                  <c:v>511230.56</c:v>
                </c:pt>
                <c:pt idx="51134">
                  <c:v>511240.53</c:v>
                </c:pt>
                <c:pt idx="51135">
                  <c:v>511250.5</c:v>
                </c:pt>
                <c:pt idx="51136">
                  <c:v>511260.56</c:v>
                </c:pt>
                <c:pt idx="51137">
                  <c:v>511270.53</c:v>
                </c:pt>
                <c:pt idx="51138">
                  <c:v>511280.5</c:v>
                </c:pt>
                <c:pt idx="51139">
                  <c:v>511290.5</c:v>
                </c:pt>
                <c:pt idx="51140">
                  <c:v>511300.56</c:v>
                </c:pt>
                <c:pt idx="51141">
                  <c:v>511310.5</c:v>
                </c:pt>
                <c:pt idx="51142">
                  <c:v>511320.5</c:v>
                </c:pt>
                <c:pt idx="51143">
                  <c:v>511330.56</c:v>
                </c:pt>
                <c:pt idx="51144">
                  <c:v>511340.53</c:v>
                </c:pt>
                <c:pt idx="51145">
                  <c:v>511350.5</c:v>
                </c:pt>
                <c:pt idx="51146">
                  <c:v>511360.5</c:v>
                </c:pt>
                <c:pt idx="51147">
                  <c:v>511370.53</c:v>
                </c:pt>
                <c:pt idx="51148">
                  <c:v>511380.5</c:v>
                </c:pt>
                <c:pt idx="51149">
                  <c:v>511390.5</c:v>
                </c:pt>
                <c:pt idx="51150">
                  <c:v>511400.5</c:v>
                </c:pt>
                <c:pt idx="51151">
                  <c:v>511410.5</c:v>
                </c:pt>
                <c:pt idx="51152">
                  <c:v>511420.5</c:v>
                </c:pt>
                <c:pt idx="51153">
                  <c:v>511430.5</c:v>
                </c:pt>
                <c:pt idx="51154">
                  <c:v>511440.5</c:v>
                </c:pt>
                <c:pt idx="51155">
                  <c:v>511450.5</c:v>
                </c:pt>
                <c:pt idx="51156">
                  <c:v>511460.5</c:v>
                </c:pt>
                <c:pt idx="51157">
                  <c:v>511470.47</c:v>
                </c:pt>
                <c:pt idx="51158">
                  <c:v>511480.5</c:v>
                </c:pt>
                <c:pt idx="51159">
                  <c:v>511490.5</c:v>
                </c:pt>
                <c:pt idx="51160">
                  <c:v>511500.47</c:v>
                </c:pt>
                <c:pt idx="51161">
                  <c:v>511510.44</c:v>
                </c:pt>
                <c:pt idx="51162">
                  <c:v>511520.5</c:v>
                </c:pt>
                <c:pt idx="51163">
                  <c:v>511530.5</c:v>
                </c:pt>
                <c:pt idx="51164">
                  <c:v>511540.47</c:v>
                </c:pt>
                <c:pt idx="51165">
                  <c:v>511550.5</c:v>
                </c:pt>
                <c:pt idx="51166">
                  <c:v>511560.5</c:v>
                </c:pt>
                <c:pt idx="51167">
                  <c:v>511570.47</c:v>
                </c:pt>
                <c:pt idx="51168">
                  <c:v>511580.44</c:v>
                </c:pt>
                <c:pt idx="51169">
                  <c:v>511590.5</c:v>
                </c:pt>
                <c:pt idx="51170">
                  <c:v>511600.47</c:v>
                </c:pt>
                <c:pt idx="51171">
                  <c:v>511610.44</c:v>
                </c:pt>
                <c:pt idx="51172">
                  <c:v>511620.44</c:v>
                </c:pt>
                <c:pt idx="51173">
                  <c:v>511630.47</c:v>
                </c:pt>
                <c:pt idx="51174">
                  <c:v>511640.44</c:v>
                </c:pt>
                <c:pt idx="51175">
                  <c:v>511650.44</c:v>
                </c:pt>
                <c:pt idx="51176">
                  <c:v>511660.47</c:v>
                </c:pt>
                <c:pt idx="51177">
                  <c:v>511670.44</c:v>
                </c:pt>
                <c:pt idx="51178">
                  <c:v>511680.44</c:v>
                </c:pt>
                <c:pt idx="51179">
                  <c:v>511690.44</c:v>
                </c:pt>
                <c:pt idx="51180">
                  <c:v>511700.47</c:v>
                </c:pt>
                <c:pt idx="51181">
                  <c:v>511710.44</c:v>
                </c:pt>
                <c:pt idx="51182">
                  <c:v>511720.44</c:v>
                </c:pt>
                <c:pt idx="51183">
                  <c:v>511730.44</c:v>
                </c:pt>
                <c:pt idx="51184">
                  <c:v>511740.44</c:v>
                </c:pt>
                <c:pt idx="51185">
                  <c:v>511750.44</c:v>
                </c:pt>
                <c:pt idx="51186">
                  <c:v>511760.44</c:v>
                </c:pt>
                <c:pt idx="51187">
                  <c:v>511770.44</c:v>
                </c:pt>
                <c:pt idx="51188">
                  <c:v>511780.44</c:v>
                </c:pt>
                <c:pt idx="51189">
                  <c:v>511790.44</c:v>
                </c:pt>
                <c:pt idx="51190">
                  <c:v>511800.41</c:v>
                </c:pt>
                <c:pt idx="51191">
                  <c:v>511810.44</c:v>
                </c:pt>
                <c:pt idx="51192">
                  <c:v>511820.44</c:v>
                </c:pt>
                <c:pt idx="51193">
                  <c:v>511830.41</c:v>
                </c:pt>
                <c:pt idx="51194">
                  <c:v>511840.38</c:v>
                </c:pt>
                <c:pt idx="51195">
                  <c:v>511850.44</c:v>
                </c:pt>
                <c:pt idx="51196">
                  <c:v>511860.41</c:v>
                </c:pt>
                <c:pt idx="51197">
                  <c:v>511870.38</c:v>
                </c:pt>
                <c:pt idx="51198">
                  <c:v>511880.44</c:v>
                </c:pt>
                <c:pt idx="51199">
                  <c:v>511890.44</c:v>
                </c:pt>
                <c:pt idx="51200">
                  <c:v>511900.38</c:v>
                </c:pt>
                <c:pt idx="51201">
                  <c:v>511910.38</c:v>
                </c:pt>
                <c:pt idx="51202">
                  <c:v>511920.44</c:v>
                </c:pt>
                <c:pt idx="51203">
                  <c:v>511930.41</c:v>
                </c:pt>
                <c:pt idx="51204">
                  <c:v>511940.38</c:v>
                </c:pt>
                <c:pt idx="51205">
                  <c:v>511950.38</c:v>
                </c:pt>
                <c:pt idx="51206">
                  <c:v>511960.41</c:v>
                </c:pt>
                <c:pt idx="51207">
                  <c:v>511970.38</c:v>
                </c:pt>
                <c:pt idx="51208">
                  <c:v>511980.38</c:v>
                </c:pt>
                <c:pt idx="51209">
                  <c:v>511990.41</c:v>
                </c:pt>
                <c:pt idx="51210">
                  <c:v>512000.38</c:v>
                </c:pt>
                <c:pt idx="51211">
                  <c:v>512010.38</c:v>
                </c:pt>
                <c:pt idx="51212">
                  <c:v>512020.38</c:v>
                </c:pt>
                <c:pt idx="51213">
                  <c:v>512030.38</c:v>
                </c:pt>
                <c:pt idx="51214">
                  <c:v>512040.38</c:v>
                </c:pt>
                <c:pt idx="51215">
                  <c:v>512050.38</c:v>
                </c:pt>
                <c:pt idx="51216">
                  <c:v>512060.34</c:v>
                </c:pt>
                <c:pt idx="51217">
                  <c:v>512070.38</c:v>
                </c:pt>
                <c:pt idx="51218">
                  <c:v>512080.38</c:v>
                </c:pt>
                <c:pt idx="51219">
                  <c:v>512090.34</c:v>
                </c:pt>
                <c:pt idx="51220">
                  <c:v>512100.38</c:v>
                </c:pt>
                <c:pt idx="51221">
                  <c:v>512110.38</c:v>
                </c:pt>
                <c:pt idx="51222">
                  <c:v>512120.38</c:v>
                </c:pt>
                <c:pt idx="51223">
                  <c:v>512130.34</c:v>
                </c:pt>
                <c:pt idx="51224">
                  <c:v>512140.38</c:v>
                </c:pt>
                <c:pt idx="51225">
                  <c:v>512150.38</c:v>
                </c:pt>
                <c:pt idx="51226">
                  <c:v>512160.34</c:v>
                </c:pt>
                <c:pt idx="51227">
                  <c:v>512170.31</c:v>
                </c:pt>
                <c:pt idx="51228">
                  <c:v>512180.38</c:v>
                </c:pt>
                <c:pt idx="51229">
                  <c:v>512190.34</c:v>
                </c:pt>
                <c:pt idx="51230">
                  <c:v>512200.31</c:v>
                </c:pt>
                <c:pt idx="51231">
                  <c:v>512210.38</c:v>
                </c:pt>
                <c:pt idx="51232">
                  <c:v>512220.34</c:v>
                </c:pt>
                <c:pt idx="51233">
                  <c:v>512230.31</c:v>
                </c:pt>
                <c:pt idx="51234">
                  <c:v>512240.31</c:v>
                </c:pt>
                <c:pt idx="51235">
                  <c:v>512250.34</c:v>
                </c:pt>
                <c:pt idx="51236">
                  <c:v>512260.31</c:v>
                </c:pt>
                <c:pt idx="51237">
                  <c:v>512270.31</c:v>
                </c:pt>
                <c:pt idx="51238">
                  <c:v>512280.31</c:v>
                </c:pt>
                <c:pt idx="51239">
                  <c:v>512290.34</c:v>
                </c:pt>
                <c:pt idx="51240">
                  <c:v>512300.31</c:v>
                </c:pt>
                <c:pt idx="51241">
                  <c:v>512310.31</c:v>
                </c:pt>
                <c:pt idx="51242">
                  <c:v>512320.34</c:v>
                </c:pt>
                <c:pt idx="51243">
                  <c:v>512330.31</c:v>
                </c:pt>
                <c:pt idx="51244">
                  <c:v>512340.31</c:v>
                </c:pt>
                <c:pt idx="51245">
                  <c:v>512350.31</c:v>
                </c:pt>
                <c:pt idx="51246">
                  <c:v>512360.31</c:v>
                </c:pt>
                <c:pt idx="51247">
                  <c:v>512370.31</c:v>
                </c:pt>
                <c:pt idx="51248">
                  <c:v>512380.31</c:v>
                </c:pt>
                <c:pt idx="51249">
                  <c:v>512390.28</c:v>
                </c:pt>
                <c:pt idx="51250">
                  <c:v>512400.31</c:v>
                </c:pt>
                <c:pt idx="51251">
                  <c:v>512410.31</c:v>
                </c:pt>
                <c:pt idx="51252">
                  <c:v>512420.28</c:v>
                </c:pt>
                <c:pt idx="51253">
                  <c:v>512430.31</c:v>
                </c:pt>
                <c:pt idx="51254">
                  <c:v>512440.31</c:v>
                </c:pt>
                <c:pt idx="51255">
                  <c:v>512450.28</c:v>
                </c:pt>
                <c:pt idx="51256">
                  <c:v>512460.25</c:v>
                </c:pt>
                <c:pt idx="51257">
                  <c:v>512470.31</c:v>
                </c:pt>
                <c:pt idx="51258">
                  <c:v>512480.31</c:v>
                </c:pt>
                <c:pt idx="51259">
                  <c:v>512490.28</c:v>
                </c:pt>
                <c:pt idx="51260">
                  <c:v>512500.25</c:v>
                </c:pt>
                <c:pt idx="51261">
                  <c:v>512510.31</c:v>
                </c:pt>
                <c:pt idx="51262">
                  <c:v>512520.28</c:v>
                </c:pt>
                <c:pt idx="51263">
                  <c:v>512530.25</c:v>
                </c:pt>
                <c:pt idx="51264">
                  <c:v>512540.31</c:v>
                </c:pt>
                <c:pt idx="51265">
                  <c:v>512550.28</c:v>
                </c:pt>
                <c:pt idx="51266">
                  <c:v>512560.25</c:v>
                </c:pt>
                <c:pt idx="51267">
                  <c:v>512570.25</c:v>
                </c:pt>
                <c:pt idx="51268">
                  <c:v>512580.28</c:v>
                </c:pt>
                <c:pt idx="51269">
                  <c:v>512590.25</c:v>
                </c:pt>
                <c:pt idx="51270">
                  <c:v>512600.25</c:v>
                </c:pt>
                <c:pt idx="51271">
                  <c:v>512610.25</c:v>
                </c:pt>
                <c:pt idx="51272">
                  <c:v>512620.25</c:v>
                </c:pt>
                <c:pt idx="51273">
                  <c:v>512630.25</c:v>
                </c:pt>
                <c:pt idx="51274">
                  <c:v>512640.25</c:v>
                </c:pt>
                <c:pt idx="51275">
                  <c:v>512650.28</c:v>
                </c:pt>
                <c:pt idx="51276">
                  <c:v>512660.25</c:v>
                </c:pt>
                <c:pt idx="51277">
                  <c:v>512670.25</c:v>
                </c:pt>
                <c:pt idx="51278">
                  <c:v>512680.22</c:v>
                </c:pt>
                <c:pt idx="51279">
                  <c:v>512690.25</c:v>
                </c:pt>
                <c:pt idx="51280">
                  <c:v>512700.25</c:v>
                </c:pt>
                <c:pt idx="51281">
                  <c:v>512710.25</c:v>
                </c:pt>
                <c:pt idx="51282">
                  <c:v>512720.22</c:v>
                </c:pt>
                <c:pt idx="51283">
                  <c:v>512730.25</c:v>
                </c:pt>
                <c:pt idx="51284">
                  <c:v>512740.25</c:v>
                </c:pt>
                <c:pt idx="51285">
                  <c:v>512750.22</c:v>
                </c:pt>
                <c:pt idx="51286">
                  <c:v>512760.25</c:v>
                </c:pt>
                <c:pt idx="51287">
                  <c:v>512770.25</c:v>
                </c:pt>
                <c:pt idx="51288">
                  <c:v>512780.22</c:v>
                </c:pt>
                <c:pt idx="51289">
                  <c:v>512790.19</c:v>
                </c:pt>
                <c:pt idx="51290">
                  <c:v>512800.25</c:v>
                </c:pt>
                <c:pt idx="51291">
                  <c:v>512810.22</c:v>
                </c:pt>
                <c:pt idx="51292">
                  <c:v>512820.19</c:v>
                </c:pt>
                <c:pt idx="51293">
                  <c:v>512830.19</c:v>
                </c:pt>
                <c:pt idx="51294">
                  <c:v>512840.22</c:v>
                </c:pt>
                <c:pt idx="51295">
                  <c:v>512850.19</c:v>
                </c:pt>
                <c:pt idx="51296">
                  <c:v>512860.19</c:v>
                </c:pt>
                <c:pt idx="51297">
                  <c:v>512870.25</c:v>
                </c:pt>
                <c:pt idx="51298">
                  <c:v>512880.22</c:v>
                </c:pt>
                <c:pt idx="51299">
                  <c:v>512890.19</c:v>
                </c:pt>
                <c:pt idx="51300">
                  <c:v>512900.19</c:v>
                </c:pt>
                <c:pt idx="51301">
                  <c:v>512910.22</c:v>
                </c:pt>
                <c:pt idx="51302">
                  <c:v>512920.19</c:v>
                </c:pt>
                <c:pt idx="51303">
                  <c:v>512930.19</c:v>
                </c:pt>
                <c:pt idx="51304">
                  <c:v>512940.19</c:v>
                </c:pt>
                <c:pt idx="51305">
                  <c:v>512950.19</c:v>
                </c:pt>
                <c:pt idx="51306">
                  <c:v>512960.19</c:v>
                </c:pt>
                <c:pt idx="51307">
                  <c:v>512970.19</c:v>
                </c:pt>
                <c:pt idx="51308">
                  <c:v>512980.19</c:v>
                </c:pt>
                <c:pt idx="51309">
                  <c:v>512990.19</c:v>
                </c:pt>
                <c:pt idx="51310">
                  <c:v>513000.19</c:v>
                </c:pt>
                <c:pt idx="51311">
                  <c:v>513010.16</c:v>
                </c:pt>
                <c:pt idx="51312">
                  <c:v>513020.19</c:v>
                </c:pt>
                <c:pt idx="51313">
                  <c:v>513030.19</c:v>
                </c:pt>
                <c:pt idx="51314">
                  <c:v>513040.16</c:v>
                </c:pt>
                <c:pt idx="51315">
                  <c:v>513050.13</c:v>
                </c:pt>
                <c:pt idx="51316">
                  <c:v>513060.19</c:v>
                </c:pt>
                <c:pt idx="51317">
                  <c:v>513070.19</c:v>
                </c:pt>
                <c:pt idx="51318">
                  <c:v>513080.16</c:v>
                </c:pt>
                <c:pt idx="51319">
                  <c:v>513090.19</c:v>
                </c:pt>
                <c:pt idx="51320">
                  <c:v>513100.19</c:v>
                </c:pt>
                <c:pt idx="51321">
                  <c:v>513110.16</c:v>
                </c:pt>
                <c:pt idx="51322">
                  <c:v>513120.13</c:v>
                </c:pt>
                <c:pt idx="51323">
                  <c:v>513130.19</c:v>
                </c:pt>
                <c:pt idx="51324">
                  <c:v>513140.16</c:v>
                </c:pt>
                <c:pt idx="51325">
                  <c:v>513150.13</c:v>
                </c:pt>
                <c:pt idx="51326">
                  <c:v>513160.13</c:v>
                </c:pt>
                <c:pt idx="51327">
                  <c:v>513170.16</c:v>
                </c:pt>
                <c:pt idx="51328">
                  <c:v>513180.13</c:v>
                </c:pt>
                <c:pt idx="51329">
                  <c:v>513190.13</c:v>
                </c:pt>
                <c:pt idx="51330">
                  <c:v>513200.16</c:v>
                </c:pt>
                <c:pt idx="51331">
                  <c:v>513210.13</c:v>
                </c:pt>
                <c:pt idx="51332">
                  <c:v>513220.13</c:v>
                </c:pt>
                <c:pt idx="51333">
                  <c:v>513230.13</c:v>
                </c:pt>
                <c:pt idx="51334">
                  <c:v>513240.16</c:v>
                </c:pt>
                <c:pt idx="51335">
                  <c:v>513250.13</c:v>
                </c:pt>
                <c:pt idx="51336">
                  <c:v>513260.13</c:v>
                </c:pt>
                <c:pt idx="51337">
                  <c:v>513270.09</c:v>
                </c:pt>
                <c:pt idx="51338">
                  <c:v>513280.13</c:v>
                </c:pt>
                <c:pt idx="51339">
                  <c:v>513290.13</c:v>
                </c:pt>
                <c:pt idx="51340">
                  <c:v>513300.13</c:v>
                </c:pt>
                <c:pt idx="51341">
                  <c:v>513310.13</c:v>
                </c:pt>
                <c:pt idx="51342">
                  <c:v>513320.13</c:v>
                </c:pt>
                <c:pt idx="51343">
                  <c:v>513330.13</c:v>
                </c:pt>
                <c:pt idx="51344">
                  <c:v>513340.09</c:v>
                </c:pt>
                <c:pt idx="51345">
                  <c:v>513350.13</c:v>
                </c:pt>
                <c:pt idx="51346">
                  <c:v>513360.13</c:v>
                </c:pt>
                <c:pt idx="51347">
                  <c:v>513370.09</c:v>
                </c:pt>
                <c:pt idx="51348">
                  <c:v>513380.06</c:v>
                </c:pt>
                <c:pt idx="51349">
                  <c:v>513390.13</c:v>
                </c:pt>
                <c:pt idx="51350">
                  <c:v>513400.09</c:v>
                </c:pt>
                <c:pt idx="51351">
                  <c:v>513410.06</c:v>
                </c:pt>
                <c:pt idx="51352">
                  <c:v>513420.13</c:v>
                </c:pt>
                <c:pt idx="51353">
                  <c:v>513430.09</c:v>
                </c:pt>
                <c:pt idx="51354">
                  <c:v>513440.06</c:v>
                </c:pt>
                <c:pt idx="51355">
                  <c:v>513450.06</c:v>
                </c:pt>
                <c:pt idx="51356">
                  <c:v>513460.13</c:v>
                </c:pt>
                <c:pt idx="51357">
                  <c:v>513470.09</c:v>
                </c:pt>
                <c:pt idx="51358">
                  <c:v>513480.06</c:v>
                </c:pt>
                <c:pt idx="51359">
                  <c:v>513490.06</c:v>
                </c:pt>
                <c:pt idx="51360">
                  <c:v>513500.09</c:v>
                </c:pt>
                <c:pt idx="51361">
                  <c:v>513510.06</c:v>
                </c:pt>
                <c:pt idx="51362">
                  <c:v>513520.06</c:v>
                </c:pt>
                <c:pt idx="51363">
                  <c:v>513530.09</c:v>
                </c:pt>
                <c:pt idx="51364">
                  <c:v>513540.06</c:v>
                </c:pt>
                <c:pt idx="51365">
                  <c:v>513550.06</c:v>
                </c:pt>
                <c:pt idx="51366">
                  <c:v>513560.06</c:v>
                </c:pt>
                <c:pt idx="51367">
                  <c:v>513570.06</c:v>
                </c:pt>
                <c:pt idx="51368">
                  <c:v>513580.06</c:v>
                </c:pt>
                <c:pt idx="51369">
                  <c:v>513590.06</c:v>
                </c:pt>
                <c:pt idx="51370">
                  <c:v>513600.03</c:v>
                </c:pt>
                <c:pt idx="51371">
                  <c:v>513610.06</c:v>
                </c:pt>
                <c:pt idx="51372">
                  <c:v>513620.06</c:v>
                </c:pt>
                <c:pt idx="51373">
                  <c:v>513630.03</c:v>
                </c:pt>
                <c:pt idx="51374">
                  <c:v>513640.06</c:v>
                </c:pt>
                <c:pt idx="51375">
                  <c:v>513650.06</c:v>
                </c:pt>
                <c:pt idx="51376">
                  <c:v>513660.06</c:v>
                </c:pt>
                <c:pt idx="51377">
                  <c:v>513670.03</c:v>
                </c:pt>
                <c:pt idx="51378">
                  <c:v>513680.06</c:v>
                </c:pt>
                <c:pt idx="51379">
                  <c:v>513690.06</c:v>
                </c:pt>
                <c:pt idx="51380">
                  <c:v>513700.03</c:v>
                </c:pt>
                <c:pt idx="51381">
                  <c:v>513710</c:v>
                </c:pt>
                <c:pt idx="51382">
                  <c:v>513720.06</c:v>
                </c:pt>
                <c:pt idx="51383">
                  <c:v>513730.03</c:v>
                </c:pt>
                <c:pt idx="51384">
                  <c:v>513740</c:v>
                </c:pt>
                <c:pt idx="51385">
                  <c:v>513750.06</c:v>
                </c:pt>
                <c:pt idx="51386">
                  <c:v>513760.03</c:v>
                </c:pt>
                <c:pt idx="51387">
                  <c:v>513770</c:v>
                </c:pt>
                <c:pt idx="51388">
                  <c:v>513780</c:v>
                </c:pt>
                <c:pt idx="51389">
                  <c:v>513790.03</c:v>
                </c:pt>
                <c:pt idx="51390">
                  <c:v>513800</c:v>
                </c:pt>
                <c:pt idx="51391">
                  <c:v>513810</c:v>
                </c:pt>
                <c:pt idx="51392">
                  <c:v>513820</c:v>
                </c:pt>
                <c:pt idx="51393">
                  <c:v>513830.03</c:v>
                </c:pt>
                <c:pt idx="51394">
                  <c:v>513840</c:v>
                </c:pt>
                <c:pt idx="51395">
                  <c:v>513850</c:v>
                </c:pt>
                <c:pt idx="51396">
                  <c:v>513860.03</c:v>
                </c:pt>
                <c:pt idx="51397">
                  <c:v>513870</c:v>
                </c:pt>
                <c:pt idx="51398">
                  <c:v>513880</c:v>
                </c:pt>
                <c:pt idx="51399">
                  <c:v>513890</c:v>
                </c:pt>
                <c:pt idx="51400">
                  <c:v>513900</c:v>
                </c:pt>
                <c:pt idx="51401">
                  <c:v>513910</c:v>
                </c:pt>
                <c:pt idx="51402">
                  <c:v>513920</c:v>
                </c:pt>
                <c:pt idx="51403">
                  <c:v>513929.97</c:v>
                </c:pt>
                <c:pt idx="51404">
                  <c:v>513940</c:v>
                </c:pt>
                <c:pt idx="51405">
                  <c:v>513950</c:v>
                </c:pt>
                <c:pt idx="51406">
                  <c:v>513959.97</c:v>
                </c:pt>
                <c:pt idx="51407">
                  <c:v>513970</c:v>
                </c:pt>
                <c:pt idx="51408">
                  <c:v>513980</c:v>
                </c:pt>
                <c:pt idx="51409">
                  <c:v>513989.97</c:v>
                </c:pt>
                <c:pt idx="51410">
                  <c:v>513999.94</c:v>
                </c:pt>
                <c:pt idx="51411">
                  <c:v>514010</c:v>
                </c:pt>
                <c:pt idx="51412">
                  <c:v>514019.97</c:v>
                </c:pt>
                <c:pt idx="51413">
                  <c:v>514029.94</c:v>
                </c:pt>
                <c:pt idx="51414">
                  <c:v>514039.94</c:v>
                </c:pt>
                <c:pt idx="51415">
                  <c:v>514050</c:v>
                </c:pt>
                <c:pt idx="51416">
                  <c:v>514059.97</c:v>
                </c:pt>
                <c:pt idx="51417">
                  <c:v>514069.94</c:v>
                </c:pt>
                <c:pt idx="51418">
                  <c:v>514080</c:v>
                </c:pt>
                <c:pt idx="51419">
                  <c:v>514089.97</c:v>
                </c:pt>
                <c:pt idx="51420">
                  <c:v>514099.94</c:v>
                </c:pt>
                <c:pt idx="51421">
                  <c:v>514109.94</c:v>
                </c:pt>
                <c:pt idx="51422">
                  <c:v>514119.97</c:v>
                </c:pt>
                <c:pt idx="51423">
                  <c:v>514129.94</c:v>
                </c:pt>
                <c:pt idx="51424">
                  <c:v>514139.94</c:v>
                </c:pt>
                <c:pt idx="51425">
                  <c:v>514149.94</c:v>
                </c:pt>
                <c:pt idx="51426">
                  <c:v>514159.94</c:v>
                </c:pt>
                <c:pt idx="51427">
                  <c:v>514169.94</c:v>
                </c:pt>
                <c:pt idx="51428">
                  <c:v>514179.94</c:v>
                </c:pt>
                <c:pt idx="51429">
                  <c:v>514189.94</c:v>
                </c:pt>
                <c:pt idx="51430">
                  <c:v>514199.94</c:v>
                </c:pt>
                <c:pt idx="51431">
                  <c:v>514209.94</c:v>
                </c:pt>
                <c:pt idx="51432">
                  <c:v>514219.91</c:v>
                </c:pt>
                <c:pt idx="51433">
                  <c:v>514229.94</c:v>
                </c:pt>
                <c:pt idx="51434">
                  <c:v>514239.94</c:v>
                </c:pt>
                <c:pt idx="51435">
                  <c:v>514249.94</c:v>
                </c:pt>
                <c:pt idx="51436">
                  <c:v>514259.91</c:v>
                </c:pt>
                <c:pt idx="51437">
                  <c:v>514269.94</c:v>
                </c:pt>
                <c:pt idx="51438">
                  <c:v>514279.94</c:v>
                </c:pt>
                <c:pt idx="51439">
                  <c:v>514289.91</c:v>
                </c:pt>
                <c:pt idx="51440">
                  <c:v>514299.94</c:v>
                </c:pt>
                <c:pt idx="51441">
                  <c:v>514309.94</c:v>
                </c:pt>
                <c:pt idx="51442">
                  <c:v>514319.91</c:v>
                </c:pt>
                <c:pt idx="51443">
                  <c:v>514329.88</c:v>
                </c:pt>
                <c:pt idx="51444">
                  <c:v>514339.94</c:v>
                </c:pt>
                <c:pt idx="51445">
                  <c:v>514349.91</c:v>
                </c:pt>
                <c:pt idx="51446">
                  <c:v>514359.88</c:v>
                </c:pt>
                <c:pt idx="51447">
                  <c:v>514369.88</c:v>
                </c:pt>
                <c:pt idx="51448">
                  <c:v>514379.91</c:v>
                </c:pt>
                <c:pt idx="51449">
                  <c:v>514389.88</c:v>
                </c:pt>
                <c:pt idx="51450">
                  <c:v>514399.88</c:v>
                </c:pt>
                <c:pt idx="51451">
                  <c:v>514409.94</c:v>
                </c:pt>
                <c:pt idx="51452">
                  <c:v>514419.91</c:v>
                </c:pt>
                <c:pt idx="51453">
                  <c:v>514429.88</c:v>
                </c:pt>
                <c:pt idx="51454">
                  <c:v>514439.88</c:v>
                </c:pt>
                <c:pt idx="51455">
                  <c:v>514449.91</c:v>
                </c:pt>
                <c:pt idx="51456">
                  <c:v>514459.88</c:v>
                </c:pt>
                <c:pt idx="51457">
                  <c:v>514469.88</c:v>
                </c:pt>
                <c:pt idx="51458">
                  <c:v>514479.88</c:v>
                </c:pt>
                <c:pt idx="51459">
                  <c:v>514489.88</c:v>
                </c:pt>
                <c:pt idx="51460">
                  <c:v>514499.88</c:v>
                </c:pt>
                <c:pt idx="51461">
                  <c:v>514509.88</c:v>
                </c:pt>
                <c:pt idx="51462">
                  <c:v>514519.88</c:v>
                </c:pt>
                <c:pt idx="51463">
                  <c:v>514529.88</c:v>
                </c:pt>
                <c:pt idx="51464">
                  <c:v>514539.88</c:v>
                </c:pt>
                <c:pt idx="51465">
                  <c:v>514549.84</c:v>
                </c:pt>
                <c:pt idx="51466">
                  <c:v>514559.88</c:v>
                </c:pt>
                <c:pt idx="51467">
                  <c:v>514569.88</c:v>
                </c:pt>
                <c:pt idx="51468">
                  <c:v>514579.84</c:v>
                </c:pt>
                <c:pt idx="51469">
                  <c:v>514589.81</c:v>
                </c:pt>
                <c:pt idx="51470">
                  <c:v>514599.88</c:v>
                </c:pt>
                <c:pt idx="51471">
                  <c:v>514609.84</c:v>
                </c:pt>
                <c:pt idx="51472">
                  <c:v>514619.81</c:v>
                </c:pt>
                <c:pt idx="51473">
                  <c:v>514629.88</c:v>
                </c:pt>
                <c:pt idx="51474">
                  <c:v>514639.88</c:v>
                </c:pt>
                <c:pt idx="51475">
                  <c:v>514649.84</c:v>
                </c:pt>
                <c:pt idx="51476">
                  <c:v>514659.81</c:v>
                </c:pt>
                <c:pt idx="51477">
                  <c:v>514669.88</c:v>
                </c:pt>
                <c:pt idx="51478">
                  <c:v>514679.84</c:v>
                </c:pt>
                <c:pt idx="51479">
                  <c:v>514689.81</c:v>
                </c:pt>
                <c:pt idx="51480">
                  <c:v>514699.81</c:v>
                </c:pt>
                <c:pt idx="51481">
                  <c:v>514709.84</c:v>
                </c:pt>
                <c:pt idx="51482">
                  <c:v>514719.81</c:v>
                </c:pt>
                <c:pt idx="51483">
                  <c:v>514729.81</c:v>
                </c:pt>
                <c:pt idx="51484">
                  <c:v>514739.84</c:v>
                </c:pt>
                <c:pt idx="51485">
                  <c:v>514749.81</c:v>
                </c:pt>
                <c:pt idx="51486">
                  <c:v>514759.81</c:v>
                </c:pt>
                <c:pt idx="51487">
                  <c:v>514769.81</c:v>
                </c:pt>
                <c:pt idx="51488">
                  <c:v>514779.81</c:v>
                </c:pt>
                <c:pt idx="51489">
                  <c:v>514789.81</c:v>
                </c:pt>
                <c:pt idx="51490">
                  <c:v>514799.81</c:v>
                </c:pt>
                <c:pt idx="51491">
                  <c:v>514809.78</c:v>
                </c:pt>
                <c:pt idx="51492">
                  <c:v>514819.81</c:v>
                </c:pt>
                <c:pt idx="51493">
                  <c:v>514829.81</c:v>
                </c:pt>
                <c:pt idx="51494">
                  <c:v>514839.81</c:v>
                </c:pt>
                <c:pt idx="51495">
                  <c:v>514849.81</c:v>
                </c:pt>
                <c:pt idx="51496">
                  <c:v>514859.81</c:v>
                </c:pt>
                <c:pt idx="51497">
                  <c:v>514869.81</c:v>
                </c:pt>
                <c:pt idx="51498">
                  <c:v>514879.78</c:v>
                </c:pt>
                <c:pt idx="51499">
                  <c:v>514889.81</c:v>
                </c:pt>
                <c:pt idx="51500">
                  <c:v>514899.81</c:v>
                </c:pt>
                <c:pt idx="51501">
                  <c:v>514909.78</c:v>
                </c:pt>
                <c:pt idx="51502">
                  <c:v>514919.75</c:v>
                </c:pt>
                <c:pt idx="51503">
                  <c:v>514929.81</c:v>
                </c:pt>
                <c:pt idx="51504">
                  <c:v>514939.78</c:v>
                </c:pt>
                <c:pt idx="51505">
                  <c:v>514949.75</c:v>
                </c:pt>
                <c:pt idx="51506">
                  <c:v>514959.81</c:v>
                </c:pt>
                <c:pt idx="51507">
                  <c:v>514969.78</c:v>
                </c:pt>
                <c:pt idx="51508">
                  <c:v>514979.75</c:v>
                </c:pt>
                <c:pt idx="51509">
                  <c:v>514989.75</c:v>
                </c:pt>
                <c:pt idx="51510">
                  <c:v>514999.81</c:v>
                </c:pt>
                <c:pt idx="51511">
                  <c:v>515009.78</c:v>
                </c:pt>
                <c:pt idx="51512">
                  <c:v>515019.75</c:v>
                </c:pt>
                <c:pt idx="51513">
                  <c:v>515029.75</c:v>
                </c:pt>
                <c:pt idx="51514">
                  <c:v>515039.78</c:v>
                </c:pt>
                <c:pt idx="51515">
                  <c:v>515049.75</c:v>
                </c:pt>
                <c:pt idx="51516">
                  <c:v>515059.75</c:v>
                </c:pt>
                <c:pt idx="51517">
                  <c:v>515069.78</c:v>
                </c:pt>
                <c:pt idx="51518">
                  <c:v>515079.75</c:v>
                </c:pt>
                <c:pt idx="51519">
                  <c:v>515089.75</c:v>
                </c:pt>
                <c:pt idx="51520">
                  <c:v>515099.75</c:v>
                </c:pt>
                <c:pt idx="51521">
                  <c:v>515109.75</c:v>
                </c:pt>
                <c:pt idx="51522">
                  <c:v>515119.75</c:v>
                </c:pt>
                <c:pt idx="51523">
                  <c:v>515129.75</c:v>
                </c:pt>
                <c:pt idx="51524">
                  <c:v>515139.72</c:v>
                </c:pt>
                <c:pt idx="51525">
                  <c:v>515149.75</c:v>
                </c:pt>
                <c:pt idx="51526">
                  <c:v>515159.75</c:v>
                </c:pt>
                <c:pt idx="51527">
                  <c:v>515169.72</c:v>
                </c:pt>
                <c:pt idx="51528">
                  <c:v>515179.75</c:v>
                </c:pt>
                <c:pt idx="51529">
                  <c:v>515189.75</c:v>
                </c:pt>
                <c:pt idx="51530">
                  <c:v>515199.72</c:v>
                </c:pt>
                <c:pt idx="51531">
                  <c:v>515209.69</c:v>
                </c:pt>
                <c:pt idx="51532">
                  <c:v>515219.75</c:v>
                </c:pt>
                <c:pt idx="51533">
                  <c:v>515229.75</c:v>
                </c:pt>
                <c:pt idx="51534">
                  <c:v>515239.72</c:v>
                </c:pt>
                <c:pt idx="51535">
                  <c:v>515249.69</c:v>
                </c:pt>
                <c:pt idx="51536">
                  <c:v>515259.75</c:v>
                </c:pt>
                <c:pt idx="51537">
                  <c:v>515269.72</c:v>
                </c:pt>
                <c:pt idx="51538">
                  <c:v>515279.69</c:v>
                </c:pt>
                <c:pt idx="51539">
                  <c:v>515289.75</c:v>
                </c:pt>
                <c:pt idx="51540">
                  <c:v>515299.72</c:v>
                </c:pt>
                <c:pt idx="51541">
                  <c:v>515309.69</c:v>
                </c:pt>
                <c:pt idx="51542">
                  <c:v>515319.69</c:v>
                </c:pt>
                <c:pt idx="51543">
                  <c:v>515329.72</c:v>
                </c:pt>
                <c:pt idx="51544">
                  <c:v>515339.69</c:v>
                </c:pt>
                <c:pt idx="51545">
                  <c:v>515349.69</c:v>
                </c:pt>
                <c:pt idx="51546">
                  <c:v>515359.69</c:v>
                </c:pt>
                <c:pt idx="51547">
                  <c:v>515369.69</c:v>
                </c:pt>
                <c:pt idx="51548">
                  <c:v>515379.69</c:v>
                </c:pt>
                <c:pt idx="51549">
                  <c:v>515389.69</c:v>
                </c:pt>
                <c:pt idx="51550">
                  <c:v>515399.72</c:v>
                </c:pt>
                <c:pt idx="51551">
                  <c:v>515409.69</c:v>
                </c:pt>
                <c:pt idx="51552">
                  <c:v>515419.69</c:v>
                </c:pt>
                <c:pt idx="51553">
                  <c:v>515429.69</c:v>
                </c:pt>
                <c:pt idx="51554">
                  <c:v>515439.69</c:v>
                </c:pt>
                <c:pt idx="51555">
                  <c:v>515449.69</c:v>
                </c:pt>
                <c:pt idx="51556">
                  <c:v>515459.69</c:v>
                </c:pt>
                <c:pt idx="51557">
                  <c:v>515469.66</c:v>
                </c:pt>
                <c:pt idx="51558">
                  <c:v>515479.69</c:v>
                </c:pt>
                <c:pt idx="51559">
                  <c:v>515489.69</c:v>
                </c:pt>
                <c:pt idx="51560">
                  <c:v>515499.66</c:v>
                </c:pt>
                <c:pt idx="51561">
                  <c:v>515509.69</c:v>
                </c:pt>
                <c:pt idx="51562">
                  <c:v>515519.69</c:v>
                </c:pt>
                <c:pt idx="51563">
                  <c:v>515529.66</c:v>
                </c:pt>
                <c:pt idx="51564">
                  <c:v>515539.63</c:v>
                </c:pt>
                <c:pt idx="51565">
                  <c:v>515549.69</c:v>
                </c:pt>
                <c:pt idx="51566">
                  <c:v>515559.66</c:v>
                </c:pt>
                <c:pt idx="51567">
                  <c:v>515569.63</c:v>
                </c:pt>
                <c:pt idx="51568">
                  <c:v>515579.63</c:v>
                </c:pt>
                <c:pt idx="51569">
                  <c:v>515589.69</c:v>
                </c:pt>
                <c:pt idx="51570">
                  <c:v>515599.66</c:v>
                </c:pt>
                <c:pt idx="51571">
                  <c:v>515609.63</c:v>
                </c:pt>
                <c:pt idx="51572">
                  <c:v>515619.69</c:v>
                </c:pt>
                <c:pt idx="51573">
                  <c:v>515629.66</c:v>
                </c:pt>
                <c:pt idx="51574">
                  <c:v>515639.63</c:v>
                </c:pt>
                <c:pt idx="51575">
                  <c:v>515649.63</c:v>
                </c:pt>
                <c:pt idx="51576">
                  <c:v>515659.66</c:v>
                </c:pt>
                <c:pt idx="51577">
                  <c:v>515669.63</c:v>
                </c:pt>
                <c:pt idx="51578">
                  <c:v>515679.63</c:v>
                </c:pt>
                <c:pt idx="51579">
                  <c:v>515689.63</c:v>
                </c:pt>
                <c:pt idx="51580">
                  <c:v>515699.63</c:v>
                </c:pt>
                <c:pt idx="51581">
                  <c:v>515709.63</c:v>
                </c:pt>
                <c:pt idx="51582">
                  <c:v>515719.63</c:v>
                </c:pt>
                <c:pt idx="51583">
                  <c:v>515729.63</c:v>
                </c:pt>
                <c:pt idx="51584">
                  <c:v>515739.63</c:v>
                </c:pt>
                <c:pt idx="51585">
                  <c:v>515749.63</c:v>
                </c:pt>
                <c:pt idx="51586">
                  <c:v>515759.59</c:v>
                </c:pt>
                <c:pt idx="51587">
                  <c:v>515769.63</c:v>
                </c:pt>
                <c:pt idx="51588">
                  <c:v>515779.63</c:v>
                </c:pt>
                <c:pt idx="51589">
                  <c:v>515789.59</c:v>
                </c:pt>
                <c:pt idx="51590">
                  <c:v>515799.56</c:v>
                </c:pt>
                <c:pt idx="51591">
                  <c:v>515809.63</c:v>
                </c:pt>
                <c:pt idx="51592">
                  <c:v>515819.63</c:v>
                </c:pt>
                <c:pt idx="51593">
                  <c:v>515829.59</c:v>
                </c:pt>
                <c:pt idx="51594">
                  <c:v>515839.63</c:v>
                </c:pt>
                <c:pt idx="51595">
                  <c:v>515849.63</c:v>
                </c:pt>
                <c:pt idx="51596">
                  <c:v>515859.59</c:v>
                </c:pt>
                <c:pt idx="51597">
                  <c:v>515869.56</c:v>
                </c:pt>
                <c:pt idx="51598">
                  <c:v>515879.63</c:v>
                </c:pt>
                <c:pt idx="51599">
                  <c:v>515889.59</c:v>
                </c:pt>
                <c:pt idx="51600">
                  <c:v>515899.56</c:v>
                </c:pt>
                <c:pt idx="51601">
                  <c:v>515909.56</c:v>
                </c:pt>
                <c:pt idx="51602">
                  <c:v>515919.59</c:v>
                </c:pt>
                <c:pt idx="51603">
                  <c:v>515929.56</c:v>
                </c:pt>
                <c:pt idx="51604">
                  <c:v>515939.56</c:v>
                </c:pt>
                <c:pt idx="51605">
                  <c:v>515949.59</c:v>
                </c:pt>
                <c:pt idx="51606">
                  <c:v>515959.56</c:v>
                </c:pt>
                <c:pt idx="51607">
                  <c:v>515969.56</c:v>
                </c:pt>
                <c:pt idx="51608">
                  <c:v>515979.56</c:v>
                </c:pt>
                <c:pt idx="51609">
                  <c:v>515989.59</c:v>
                </c:pt>
                <c:pt idx="51610">
                  <c:v>515999.56</c:v>
                </c:pt>
                <c:pt idx="51611">
                  <c:v>516009.56</c:v>
                </c:pt>
                <c:pt idx="51612">
                  <c:v>516019.56</c:v>
                </c:pt>
                <c:pt idx="51613">
                  <c:v>516029.56</c:v>
                </c:pt>
                <c:pt idx="51614">
                  <c:v>516039.56</c:v>
                </c:pt>
                <c:pt idx="51615">
                  <c:v>516049.56</c:v>
                </c:pt>
                <c:pt idx="51616">
                  <c:v>516059.56</c:v>
                </c:pt>
                <c:pt idx="51617">
                  <c:v>516069.56</c:v>
                </c:pt>
                <c:pt idx="51618">
                  <c:v>516079.56</c:v>
                </c:pt>
                <c:pt idx="51619">
                  <c:v>516089.53</c:v>
                </c:pt>
                <c:pt idx="51620">
                  <c:v>516099.56</c:v>
                </c:pt>
                <c:pt idx="51621">
                  <c:v>516109.56</c:v>
                </c:pt>
                <c:pt idx="51622">
                  <c:v>516119.53</c:v>
                </c:pt>
                <c:pt idx="51623">
                  <c:v>516129.5</c:v>
                </c:pt>
                <c:pt idx="51624">
                  <c:v>516139.56</c:v>
                </c:pt>
                <c:pt idx="51625">
                  <c:v>516149.53</c:v>
                </c:pt>
                <c:pt idx="51626">
                  <c:v>516159.5</c:v>
                </c:pt>
                <c:pt idx="51627">
                  <c:v>516169.56</c:v>
                </c:pt>
                <c:pt idx="51628">
                  <c:v>516179.56</c:v>
                </c:pt>
                <c:pt idx="51629">
                  <c:v>516189.53</c:v>
                </c:pt>
                <c:pt idx="51630">
                  <c:v>516199.5</c:v>
                </c:pt>
                <c:pt idx="51631">
                  <c:v>516209.56</c:v>
                </c:pt>
                <c:pt idx="51632">
                  <c:v>516219.53</c:v>
                </c:pt>
                <c:pt idx="51633">
                  <c:v>516229.5</c:v>
                </c:pt>
                <c:pt idx="51634">
                  <c:v>516239.5</c:v>
                </c:pt>
                <c:pt idx="51635">
                  <c:v>516249.53</c:v>
                </c:pt>
                <c:pt idx="51636">
                  <c:v>516259.5</c:v>
                </c:pt>
                <c:pt idx="51637">
                  <c:v>516269.5</c:v>
                </c:pt>
                <c:pt idx="51638">
                  <c:v>516279.53</c:v>
                </c:pt>
                <c:pt idx="51639">
                  <c:v>516289.5</c:v>
                </c:pt>
                <c:pt idx="51640">
                  <c:v>516299.5</c:v>
                </c:pt>
                <c:pt idx="51641">
                  <c:v>516309.5</c:v>
                </c:pt>
                <c:pt idx="51642">
                  <c:v>516319.5</c:v>
                </c:pt>
                <c:pt idx="51643">
                  <c:v>516329.5</c:v>
                </c:pt>
                <c:pt idx="51644">
                  <c:v>516339.5</c:v>
                </c:pt>
                <c:pt idx="51645">
                  <c:v>516349.47</c:v>
                </c:pt>
                <c:pt idx="51646">
                  <c:v>516359.5</c:v>
                </c:pt>
                <c:pt idx="51647">
                  <c:v>516369.5</c:v>
                </c:pt>
                <c:pt idx="51648">
                  <c:v>516379.5</c:v>
                </c:pt>
                <c:pt idx="51649">
                  <c:v>516389.5</c:v>
                </c:pt>
                <c:pt idx="51650">
                  <c:v>516399.5</c:v>
                </c:pt>
                <c:pt idx="51651">
                  <c:v>516409.5</c:v>
                </c:pt>
                <c:pt idx="51652">
                  <c:v>516419.47</c:v>
                </c:pt>
                <c:pt idx="51653">
                  <c:v>516429.5</c:v>
                </c:pt>
                <c:pt idx="51654">
                  <c:v>516439.5</c:v>
                </c:pt>
                <c:pt idx="51655">
                  <c:v>516449.47</c:v>
                </c:pt>
                <c:pt idx="51656">
                  <c:v>516459.44</c:v>
                </c:pt>
                <c:pt idx="51657">
                  <c:v>516469.5</c:v>
                </c:pt>
                <c:pt idx="51658">
                  <c:v>516479.47</c:v>
                </c:pt>
                <c:pt idx="51659">
                  <c:v>516489.44</c:v>
                </c:pt>
                <c:pt idx="51660">
                  <c:v>516499.5</c:v>
                </c:pt>
                <c:pt idx="51661">
                  <c:v>516509.47</c:v>
                </c:pt>
                <c:pt idx="51662">
                  <c:v>516519.44</c:v>
                </c:pt>
                <c:pt idx="51663">
                  <c:v>516529.44</c:v>
                </c:pt>
                <c:pt idx="51664">
                  <c:v>516539.5</c:v>
                </c:pt>
                <c:pt idx="51665">
                  <c:v>516549.44</c:v>
                </c:pt>
                <c:pt idx="51666">
                  <c:v>516559.44</c:v>
                </c:pt>
                <c:pt idx="51667">
                  <c:v>516569.44</c:v>
                </c:pt>
                <c:pt idx="51668">
                  <c:v>516579.47</c:v>
                </c:pt>
                <c:pt idx="51669">
                  <c:v>516589.44</c:v>
                </c:pt>
                <c:pt idx="51670">
                  <c:v>516599.44</c:v>
                </c:pt>
                <c:pt idx="51671">
                  <c:v>516609.47</c:v>
                </c:pt>
                <c:pt idx="51672">
                  <c:v>516619.44</c:v>
                </c:pt>
                <c:pt idx="51673">
                  <c:v>516629.44</c:v>
                </c:pt>
                <c:pt idx="51674">
                  <c:v>516639.44</c:v>
                </c:pt>
                <c:pt idx="51675">
                  <c:v>516649.44</c:v>
                </c:pt>
                <c:pt idx="51676">
                  <c:v>516659.44</c:v>
                </c:pt>
                <c:pt idx="51677">
                  <c:v>516669.44</c:v>
                </c:pt>
                <c:pt idx="51678">
                  <c:v>516679.41</c:v>
                </c:pt>
                <c:pt idx="51679">
                  <c:v>516689.44</c:v>
                </c:pt>
                <c:pt idx="51680">
                  <c:v>516699.44</c:v>
                </c:pt>
                <c:pt idx="51681">
                  <c:v>516709.41</c:v>
                </c:pt>
                <c:pt idx="51682">
                  <c:v>516719.44</c:v>
                </c:pt>
                <c:pt idx="51683">
                  <c:v>516729.44</c:v>
                </c:pt>
                <c:pt idx="51684">
                  <c:v>516739.41</c:v>
                </c:pt>
                <c:pt idx="51685">
                  <c:v>516749.38</c:v>
                </c:pt>
                <c:pt idx="51686">
                  <c:v>516759.44</c:v>
                </c:pt>
                <c:pt idx="51687">
                  <c:v>516769.44</c:v>
                </c:pt>
                <c:pt idx="51688">
                  <c:v>516779.41</c:v>
                </c:pt>
                <c:pt idx="51689">
                  <c:v>516789.38</c:v>
                </c:pt>
                <c:pt idx="51690">
                  <c:v>516799.44</c:v>
                </c:pt>
                <c:pt idx="51691">
                  <c:v>516809.41</c:v>
                </c:pt>
                <c:pt idx="51692">
                  <c:v>516819.38</c:v>
                </c:pt>
                <c:pt idx="51693">
                  <c:v>516829.44</c:v>
                </c:pt>
                <c:pt idx="51694">
                  <c:v>516839.41</c:v>
                </c:pt>
                <c:pt idx="51695">
                  <c:v>516849.38</c:v>
                </c:pt>
                <c:pt idx="51696">
                  <c:v>516859.38</c:v>
                </c:pt>
                <c:pt idx="51697">
                  <c:v>516869.41</c:v>
                </c:pt>
                <c:pt idx="51698">
                  <c:v>516879.38</c:v>
                </c:pt>
                <c:pt idx="51699">
                  <c:v>516889.38</c:v>
                </c:pt>
                <c:pt idx="51700">
                  <c:v>516899.38</c:v>
                </c:pt>
                <c:pt idx="51701">
                  <c:v>516909.38</c:v>
                </c:pt>
                <c:pt idx="51702">
                  <c:v>516919.38</c:v>
                </c:pt>
                <c:pt idx="51703">
                  <c:v>516929.38</c:v>
                </c:pt>
                <c:pt idx="51704">
                  <c:v>516939.41</c:v>
                </c:pt>
                <c:pt idx="51705">
                  <c:v>516949.38</c:v>
                </c:pt>
                <c:pt idx="51706">
                  <c:v>516959.38</c:v>
                </c:pt>
                <c:pt idx="51707">
                  <c:v>516969.38</c:v>
                </c:pt>
                <c:pt idx="51708">
                  <c:v>516979.38</c:v>
                </c:pt>
                <c:pt idx="51709">
                  <c:v>516989.38</c:v>
                </c:pt>
                <c:pt idx="51710">
                  <c:v>516999.38</c:v>
                </c:pt>
                <c:pt idx="51711">
                  <c:v>517009.34</c:v>
                </c:pt>
                <c:pt idx="51712">
                  <c:v>517019.38</c:v>
                </c:pt>
                <c:pt idx="51713">
                  <c:v>517029.38</c:v>
                </c:pt>
                <c:pt idx="51714">
                  <c:v>517039.34</c:v>
                </c:pt>
                <c:pt idx="51715">
                  <c:v>517049.38</c:v>
                </c:pt>
                <c:pt idx="51716">
                  <c:v>517059.38</c:v>
                </c:pt>
                <c:pt idx="51717">
                  <c:v>517069.34</c:v>
                </c:pt>
                <c:pt idx="51718">
                  <c:v>517079.31</c:v>
                </c:pt>
                <c:pt idx="51719">
                  <c:v>517089.38</c:v>
                </c:pt>
                <c:pt idx="51720">
                  <c:v>517099.34</c:v>
                </c:pt>
                <c:pt idx="51721">
                  <c:v>517109.31</c:v>
                </c:pt>
                <c:pt idx="51722">
                  <c:v>517119.31</c:v>
                </c:pt>
                <c:pt idx="51723">
                  <c:v>517129.38</c:v>
                </c:pt>
                <c:pt idx="51724">
                  <c:v>517139.31</c:v>
                </c:pt>
                <c:pt idx="51725">
                  <c:v>517149.31</c:v>
                </c:pt>
                <c:pt idx="51726">
                  <c:v>517159.38</c:v>
                </c:pt>
                <c:pt idx="51727">
                  <c:v>517169.34</c:v>
                </c:pt>
                <c:pt idx="51728">
                  <c:v>517179.31</c:v>
                </c:pt>
                <c:pt idx="51729">
                  <c:v>517189.31</c:v>
                </c:pt>
                <c:pt idx="51730">
                  <c:v>517199.34</c:v>
                </c:pt>
                <c:pt idx="51731">
                  <c:v>517209.31</c:v>
                </c:pt>
                <c:pt idx="51732">
                  <c:v>517219.31</c:v>
                </c:pt>
                <c:pt idx="51733">
                  <c:v>517229.31</c:v>
                </c:pt>
                <c:pt idx="51734">
                  <c:v>517239.31</c:v>
                </c:pt>
                <c:pt idx="51735">
                  <c:v>517249.31</c:v>
                </c:pt>
                <c:pt idx="51736">
                  <c:v>517259.31</c:v>
                </c:pt>
                <c:pt idx="51737">
                  <c:v>517269.31</c:v>
                </c:pt>
                <c:pt idx="51738">
                  <c:v>517279.31</c:v>
                </c:pt>
                <c:pt idx="51739">
                  <c:v>517289.31</c:v>
                </c:pt>
                <c:pt idx="51740">
                  <c:v>517299.28</c:v>
                </c:pt>
                <c:pt idx="51741">
                  <c:v>517309.31</c:v>
                </c:pt>
                <c:pt idx="51742">
                  <c:v>517319.31</c:v>
                </c:pt>
                <c:pt idx="51743">
                  <c:v>517329.28</c:v>
                </c:pt>
                <c:pt idx="51744">
                  <c:v>517339.25</c:v>
                </c:pt>
                <c:pt idx="51745">
                  <c:v>517349.31</c:v>
                </c:pt>
                <c:pt idx="51746">
                  <c:v>517359.31</c:v>
                </c:pt>
                <c:pt idx="51747">
                  <c:v>517369.28</c:v>
                </c:pt>
                <c:pt idx="51748">
                  <c:v>517379.31</c:v>
                </c:pt>
                <c:pt idx="51749">
                  <c:v>517389.31</c:v>
                </c:pt>
                <c:pt idx="51750">
                  <c:v>517399.28</c:v>
                </c:pt>
                <c:pt idx="51751">
                  <c:v>517409.25</c:v>
                </c:pt>
                <c:pt idx="51752">
                  <c:v>517419.31</c:v>
                </c:pt>
                <c:pt idx="51753">
                  <c:v>517429.28</c:v>
                </c:pt>
                <c:pt idx="51754">
                  <c:v>517439.25</c:v>
                </c:pt>
                <c:pt idx="51755">
                  <c:v>517449.25</c:v>
                </c:pt>
                <c:pt idx="51756">
                  <c:v>517459.28</c:v>
                </c:pt>
                <c:pt idx="51757">
                  <c:v>517469.25</c:v>
                </c:pt>
                <c:pt idx="51758">
                  <c:v>517479.25</c:v>
                </c:pt>
                <c:pt idx="51759">
                  <c:v>517489.28</c:v>
                </c:pt>
                <c:pt idx="51760">
                  <c:v>517499.25</c:v>
                </c:pt>
                <c:pt idx="51761">
                  <c:v>517509.25</c:v>
                </c:pt>
                <c:pt idx="51762">
                  <c:v>517519.25</c:v>
                </c:pt>
                <c:pt idx="51763">
                  <c:v>517529.28</c:v>
                </c:pt>
                <c:pt idx="51764">
                  <c:v>517539.25</c:v>
                </c:pt>
                <c:pt idx="51765">
                  <c:v>517549.25</c:v>
                </c:pt>
                <c:pt idx="51766">
                  <c:v>517559.25</c:v>
                </c:pt>
                <c:pt idx="51767">
                  <c:v>517569.25</c:v>
                </c:pt>
                <c:pt idx="51768">
                  <c:v>517579.25</c:v>
                </c:pt>
                <c:pt idx="51769">
                  <c:v>517589.25</c:v>
                </c:pt>
                <c:pt idx="51770">
                  <c:v>517599.25</c:v>
                </c:pt>
                <c:pt idx="51771">
                  <c:v>517609.25</c:v>
                </c:pt>
                <c:pt idx="51772">
                  <c:v>517619.25</c:v>
                </c:pt>
                <c:pt idx="51773">
                  <c:v>517629.22</c:v>
                </c:pt>
                <c:pt idx="51774">
                  <c:v>517639.25</c:v>
                </c:pt>
                <c:pt idx="51775">
                  <c:v>517649.25</c:v>
                </c:pt>
                <c:pt idx="51776">
                  <c:v>517659.22</c:v>
                </c:pt>
                <c:pt idx="51777">
                  <c:v>517669.19</c:v>
                </c:pt>
                <c:pt idx="51778">
                  <c:v>517679.25</c:v>
                </c:pt>
                <c:pt idx="51779">
                  <c:v>517689.22</c:v>
                </c:pt>
                <c:pt idx="51780">
                  <c:v>517699.19</c:v>
                </c:pt>
                <c:pt idx="51781">
                  <c:v>517709.25</c:v>
                </c:pt>
                <c:pt idx="51782">
                  <c:v>517719.25</c:v>
                </c:pt>
                <c:pt idx="51783">
                  <c:v>517729.22</c:v>
                </c:pt>
                <c:pt idx="51784">
                  <c:v>517739.19</c:v>
                </c:pt>
                <c:pt idx="51785">
                  <c:v>517749.25</c:v>
                </c:pt>
                <c:pt idx="51786">
                  <c:v>517759.22</c:v>
                </c:pt>
                <c:pt idx="51787">
                  <c:v>517769.19</c:v>
                </c:pt>
                <c:pt idx="51788">
                  <c:v>517779.19</c:v>
                </c:pt>
                <c:pt idx="51789">
                  <c:v>517789.22</c:v>
                </c:pt>
                <c:pt idx="51790">
                  <c:v>517799.19</c:v>
                </c:pt>
                <c:pt idx="51791">
                  <c:v>517809.19</c:v>
                </c:pt>
                <c:pt idx="51792">
                  <c:v>517819.22</c:v>
                </c:pt>
                <c:pt idx="51793">
                  <c:v>517829.19</c:v>
                </c:pt>
                <c:pt idx="51794">
                  <c:v>517839.19</c:v>
                </c:pt>
                <c:pt idx="51795">
                  <c:v>517849.19</c:v>
                </c:pt>
                <c:pt idx="51796">
                  <c:v>517859.16</c:v>
                </c:pt>
                <c:pt idx="51797">
                  <c:v>517869.19</c:v>
                </c:pt>
                <c:pt idx="51798">
                  <c:v>517879.19</c:v>
                </c:pt>
                <c:pt idx="51799">
                  <c:v>517889.16</c:v>
                </c:pt>
                <c:pt idx="51800">
                  <c:v>517899.19</c:v>
                </c:pt>
                <c:pt idx="51801">
                  <c:v>517909.19</c:v>
                </c:pt>
                <c:pt idx="51802">
                  <c:v>517919.16</c:v>
                </c:pt>
                <c:pt idx="51803">
                  <c:v>517929.19</c:v>
                </c:pt>
                <c:pt idx="51804">
                  <c:v>517939.19</c:v>
                </c:pt>
                <c:pt idx="51805">
                  <c:v>517949.19</c:v>
                </c:pt>
                <c:pt idx="51806">
                  <c:v>517959.16</c:v>
                </c:pt>
                <c:pt idx="51807">
                  <c:v>517969.13</c:v>
                </c:pt>
                <c:pt idx="51808">
                  <c:v>517979.19</c:v>
                </c:pt>
                <c:pt idx="51809">
                  <c:v>517989.16</c:v>
                </c:pt>
                <c:pt idx="51810">
                  <c:v>517999.13</c:v>
                </c:pt>
                <c:pt idx="51811">
                  <c:v>518009.19</c:v>
                </c:pt>
                <c:pt idx="51812">
                  <c:v>518019.16</c:v>
                </c:pt>
                <c:pt idx="51813">
                  <c:v>518029.13</c:v>
                </c:pt>
                <c:pt idx="51814">
                  <c:v>518039.19</c:v>
                </c:pt>
                <c:pt idx="51815">
                  <c:v>518049.16</c:v>
                </c:pt>
                <c:pt idx="51816">
                  <c:v>518059.13</c:v>
                </c:pt>
                <c:pt idx="51817">
                  <c:v>518069.13</c:v>
                </c:pt>
                <c:pt idx="51818">
                  <c:v>518079.13</c:v>
                </c:pt>
                <c:pt idx="51819">
                  <c:v>518089.13</c:v>
                </c:pt>
                <c:pt idx="51820">
                  <c:v>518099.13</c:v>
                </c:pt>
                <c:pt idx="51821">
                  <c:v>518109.13</c:v>
                </c:pt>
                <c:pt idx="51822">
                  <c:v>518119.16</c:v>
                </c:pt>
                <c:pt idx="51823">
                  <c:v>518129.13</c:v>
                </c:pt>
                <c:pt idx="51824">
                  <c:v>518139.13</c:v>
                </c:pt>
                <c:pt idx="51825">
                  <c:v>518149.16</c:v>
                </c:pt>
                <c:pt idx="51826">
                  <c:v>518159.13</c:v>
                </c:pt>
                <c:pt idx="51827">
                  <c:v>518169.13</c:v>
                </c:pt>
                <c:pt idx="51828">
                  <c:v>518179.13</c:v>
                </c:pt>
                <c:pt idx="51829">
                  <c:v>518189.09</c:v>
                </c:pt>
                <c:pt idx="51830">
                  <c:v>518199.13</c:v>
                </c:pt>
                <c:pt idx="51831">
                  <c:v>518209.13</c:v>
                </c:pt>
                <c:pt idx="51832">
                  <c:v>518219.09</c:v>
                </c:pt>
                <c:pt idx="51833">
                  <c:v>518229.13</c:v>
                </c:pt>
                <c:pt idx="51834">
                  <c:v>518239.13</c:v>
                </c:pt>
                <c:pt idx="51835">
                  <c:v>518249.09</c:v>
                </c:pt>
                <c:pt idx="51836">
                  <c:v>518259.13</c:v>
                </c:pt>
                <c:pt idx="51837">
                  <c:v>518269.13</c:v>
                </c:pt>
                <c:pt idx="51838">
                  <c:v>518279.09</c:v>
                </c:pt>
                <c:pt idx="51839">
                  <c:v>518289.06</c:v>
                </c:pt>
                <c:pt idx="51840">
                  <c:v>518299.06</c:v>
                </c:pt>
                <c:pt idx="51841">
                  <c:v>518309.13</c:v>
                </c:pt>
                <c:pt idx="51842">
                  <c:v>518319.09</c:v>
                </c:pt>
                <c:pt idx="51843">
                  <c:v>518329.06</c:v>
                </c:pt>
                <c:pt idx="51844">
                  <c:v>518339.13</c:v>
                </c:pt>
                <c:pt idx="51845">
                  <c:v>518349.09</c:v>
                </c:pt>
                <c:pt idx="51846">
                  <c:v>518359.06</c:v>
                </c:pt>
                <c:pt idx="51847">
                  <c:v>518369.13</c:v>
                </c:pt>
                <c:pt idx="51848">
                  <c:v>518379.09</c:v>
                </c:pt>
                <c:pt idx="51849">
                  <c:v>518389.06</c:v>
                </c:pt>
                <c:pt idx="51850">
                  <c:v>518399.06</c:v>
                </c:pt>
                <c:pt idx="51851">
                  <c:v>518409.06</c:v>
                </c:pt>
                <c:pt idx="51852">
                  <c:v>518419.06</c:v>
                </c:pt>
                <c:pt idx="51853">
                  <c:v>518429.06</c:v>
                </c:pt>
                <c:pt idx="51854">
                  <c:v>518439.06</c:v>
                </c:pt>
                <c:pt idx="51855">
                  <c:v>518449.06</c:v>
                </c:pt>
                <c:pt idx="51856">
                  <c:v>518459.06</c:v>
                </c:pt>
                <c:pt idx="51857">
                  <c:v>518469.06</c:v>
                </c:pt>
                <c:pt idx="51858">
                  <c:v>518479.09</c:v>
                </c:pt>
                <c:pt idx="51859">
                  <c:v>518489.06</c:v>
                </c:pt>
                <c:pt idx="51860">
                  <c:v>518499.06</c:v>
                </c:pt>
                <c:pt idx="51861">
                  <c:v>518509.03</c:v>
                </c:pt>
                <c:pt idx="51862">
                  <c:v>518519</c:v>
                </c:pt>
                <c:pt idx="51863">
                  <c:v>518529.06</c:v>
                </c:pt>
                <c:pt idx="51864">
                  <c:v>518539.06</c:v>
                </c:pt>
                <c:pt idx="51865">
                  <c:v>518549.03</c:v>
                </c:pt>
                <c:pt idx="51866">
                  <c:v>518559.06</c:v>
                </c:pt>
                <c:pt idx="51867">
                  <c:v>518569.06</c:v>
                </c:pt>
                <c:pt idx="51868">
                  <c:v>518579.03</c:v>
                </c:pt>
                <c:pt idx="51869">
                  <c:v>518589.06</c:v>
                </c:pt>
                <c:pt idx="51870">
                  <c:v>518599.06</c:v>
                </c:pt>
                <c:pt idx="51871">
                  <c:v>518609.03</c:v>
                </c:pt>
                <c:pt idx="51872">
                  <c:v>518619</c:v>
                </c:pt>
                <c:pt idx="51873">
                  <c:v>518629</c:v>
                </c:pt>
                <c:pt idx="51874">
                  <c:v>518639.03</c:v>
                </c:pt>
                <c:pt idx="51875">
                  <c:v>518649</c:v>
                </c:pt>
                <c:pt idx="51876">
                  <c:v>518659</c:v>
                </c:pt>
                <c:pt idx="51877">
                  <c:v>518669.03</c:v>
                </c:pt>
                <c:pt idx="51878">
                  <c:v>518679</c:v>
                </c:pt>
                <c:pt idx="51879">
                  <c:v>518689</c:v>
                </c:pt>
                <c:pt idx="51880">
                  <c:v>518699.06</c:v>
                </c:pt>
                <c:pt idx="51881">
                  <c:v>518709.03</c:v>
                </c:pt>
                <c:pt idx="51882">
                  <c:v>518719</c:v>
                </c:pt>
                <c:pt idx="51883">
                  <c:v>518729</c:v>
                </c:pt>
                <c:pt idx="51884">
                  <c:v>518739</c:v>
                </c:pt>
                <c:pt idx="51885">
                  <c:v>518749</c:v>
                </c:pt>
                <c:pt idx="51886">
                  <c:v>518759</c:v>
                </c:pt>
                <c:pt idx="51887">
                  <c:v>518769</c:v>
                </c:pt>
                <c:pt idx="51888">
                  <c:v>518779</c:v>
                </c:pt>
                <c:pt idx="51889">
                  <c:v>518789</c:v>
                </c:pt>
                <c:pt idx="51890">
                  <c:v>518799</c:v>
                </c:pt>
                <c:pt idx="51891">
                  <c:v>518809</c:v>
                </c:pt>
                <c:pt idx="51892">
                  <c:v>518819</c:v>
                </c:pt>
                <c:pt idx="51893">
                  <c:v>518829</c:v>
                </c:pt>
                <c:pt idx="51894">
                  <c:v>518838.97</c:v>
                </c:pt>
                <c:pt idx="51895">
                  <c:v>518848.94</c:v>
                </c:pt>
                <c:pt idx="51896">
                  <c:v>518859</c:v>
                </c:pt>
                <c:pt idx="51897">
                  <c:v>518868.97</c:v>
                </c:pt>
                <c:pt idx="51898">
                  <c:v>518878.94</c:v>
                </c:pt>
                <c:pt idx="51899">
                  <c:v>518889</c:v>
                </c:pt>
                <c:pt idx="51900">
                  <c:v>518899</c:v>
                </c:pt>
                <c:pt idx="51901">
                  <c:v>518908.97</c:v>
                </c:pt>
                <c:pt idx="51902">
                  <c:v>518919</c:v>
                </c:pt>
                <c:pt idx="51903">
                  <c:v>518929</c:v>
                </c:pt>
                <c:pt idx="51904">
                  <c:v>518938.97</c:v>
                </c:pt>
                <c:pt idx="51905">
                  <c:v>518948.94</c:v>
                </c:pt>
                <c:pt idx="51906">
                  <c:v>518958.94</c:v>
                </c:pt>
                <c:pt idx="51907">
                  <c:v>518968.97</c:v>
                </c:pt>
                <c:pt idx="51908">
                  <c:v>518978.94</c:v>
                </c:pt>
                <c:pt idx="51909">
                  <c:v>518988.94</c:v>
                </c:pt>
                <c:pt idx="51910">
                  <c:v>518998.97</c:v>
                </c:pt>
                <c:pt idx="51911">
                  <c:v>519008.94</c:v>
                </c:pt>
                <c:pt idx="51912">
                  <c:v>519018.94</c:v>
                </c:pt>
                <c:pt idx="51913">
                  <c:v>519028.97</c:v>
                </c:pt>
                <c:pt idx="51914">
                  <c:v>519038.94</c:v>
                </c:pt>
                <c:pt idx="51915">
                  <c:v>519048.94</c:v>
                </c:pt>
                <c:pt idx="51916">
                  <c:v>519058.94</c:v>
                </c:pt>
                <c:pt idx="51917">
                  <c:v>519068.91</c:v>
                </c:pt>
                <c:pt idx="51918">
                  <c:v>519078.94</c:v>
                </c:pt>
                <c:pt idx="51919">
                  <c:v>519088.94</c:v>
                </c:pt>
                <c:pt idx="51920">
                  <c:v>519098.91</c:v>
                </c:pt>
                <c:pt idx="51921">
                  <c:v>519108.94</c:v>
                </c:pt>
                <c:pt idx="51922">
                  <c:v>519118.94</c:v>
                </c:pt>
                <c:pt idx="51923">
                  <c:v>519128.94</c:v>
                </c:pt>
                <c:pt idx="51924">
                  <c:v>519138.94</c:v>
                </c:pt>
                <c:pt idx="51925">
                  <c:v>519148.94</c:v>
                </c:pt>
                <c:pt idx="51926">
                  <c:v>519158.94</c:v>
                </c:pt>
                <c:pt idx="51927">
                  <c:v>519168.91</c:v>
                </c:pt>
                <c:pt idx="51928">
                  <c:v>519178.88</c:v>
                </c:pt>
                <c:pt idx="51929">
                  <c:v>519188.94</c:v>
                </c:pt>
                <c:pt idx="51930">
                  <c:v>519198.91</c:v>
                </c:pt>
                <c:pt idx="51931">
                  <c:v>519208.88</c:v>
                </c:pt>
                <c:pt idx="51932">
                  <c:v>519218.94</c:v>
                </c:pt>
                <c:pt idx="51933">
                  <c:v>519228.91</c:v>
                </c:pt>
                <c:pt idx="51934">
                  <c:v>519238.88</c:v>
                </c:pt>
                <c:pt idx="51935">
                  <c:v>519248.94</c:v>
                </c:pt>
                <c:pt idx="51936">
                  <c:v>519258.91</c:v>
                </c:pt>
                <c:pt idx="51937">
                  <c:v>519268.88</c:v>
                </c:pt>
                <c:pt idx="51938">
                  <c:v>519278.88</c:v>
                </c:pt>
                <c:pt idx="51939">
                  <c:v>519288.88</c:v>
                </c:pt>
                <c:pt idx="51940">
                  <c:v>519298.91</c:v>
                </c:pt>
                <c:pt idx="51941">
                  <c:v>519308.88</c:v>
                </c:pt>
                <c:pt idx="51942">
                  <c:v>519318.88</c:v>
                </c:pt>
                <c:pt idx="51943">
                  <c:v>519328.91</c:v>
                </c:pt>
                <c:pt idx="51944">
                  <c:v>519338.88</c:v>
                </c:pt>
                <c:pt idx="51945">
                  <c:v>519348.88</c:v>
                </c:pt>
                <c:pt idx="51946">
                  <c:v>519358.91</c:v>
                </c:pt>
                <c:pt idx="51947">
                  <c:v>519368.88</c:v>
                </c:pt>
                <c:pt idx="51948">
                  <c:v>519378.88</c:v>
                </c:pt>
                <c:pt idx="51949">
                  <c:v>519388.88</c:v>
                </c:pt>
                <c:pt idx="51950">
                  <c:v>519398.84</c:v>
                </c:pt>
                <c:pt idx="51951">
                  <c:v>519408.88</c:v>
                </c:pt>
                <c:pt idx="51952">
                  <c:v>519418.88</c:v>
                </c:pt>
                <c:pt idx="51953">
                  <c:v>519428.84</c:v>
                </c:pt>
                <c:pt idx="51954">
                  <c:v>519438.88</c:v>
                </c:pt>
                <c:pt idx="51955">
                  <c:v>519448.88</c:v>
                </c:pt>
                <c:pt idx="51956">
                  <c:v>519458.84</c:v>
                </c:pt>
                <c:pt idx="51957">
                  <c:v>519468.88</c:v>
                </c:pt>
                <c:pt idx="51958">
                  <c:v>519478.88</c:v>
                </c:pt>
                <c:pt idx="51959">
                  <c:v>519488.88</c:v>
                </c:pt>
                <c:pt idx="51960">
                  <c:v>519498.84</c:v>
                </c:pt>
                <c:pt idx="51961">
                  <c:v>519508.81</c:v>
                </c:pt>
                <c:pt idx="51962">
                  <c:v>519518.88</c:v>
                </c:pt>
                <c:pt idx="51963">
                  <c:v>519528.84</c:v>
                </c:pt>
                <c:pt idx="51964">
                  <c:v>519538.81</c:v>
                </c:pt>
                <c:pt idx="51965">
                  <c:v>519548.88</c:v>
                </c:pt>
                <c:pt idx="51966">
                  <c:v>519558.84</c:v>
                </c:pt>
                <c:pt idx="51967">
                  <c:v>519568.81</c:v>
                </c:pt>
                <c:pt idx="51968">
                  <c:v>519578.88</c:v>
                </c:pt>
                <c:pt idx="51969">
                  <c:v>519588.84</c:v>
                </c:pt>
                <c:pt idx="51970">
                  <c:v>519598.81</c:v>
                </c:pt>
                <c:pt idx="51971">
                  <c:v>519608.81</c:v>
                </c:pt>
                <c:pt idx="51972">
                  <c:v>519618.81</c:v>
                </c:pt>
                <c:pt idx="51973">
                  <c:v>519628.81</c:v>
                </c:pt>
                <c:pt idx="51974">
                  <c:v>519638.81</c:v>
                </c:pt>
                <c:pt idx="51975">
                  <c:v>519648.81</c:v>
                </c:pt>
                <c:pt idx="51976">
                  <c:v>519658.84</c:v>
                </c:pt>
                <c:pt idx="51977">
                  <c:v>519668.81</c:v>
                </c:pt>
                <c:pt idx="51978">
                  <c:v>519678.81</c:v>
                </c:pt>
                <c:pt idx="51979">
                  <c:v>519688.84</c:v>
                </c:pt>
                <c:pt idx="51980">
                  <c:v>519698.81</c:v>
                </c:pt>
                <c:pt idx="51981">
                  <c:v>519708.81</c:v>
                </c:pt>
                <c:pt idx="51982">
                  <c:v>519718.81</c:v>
                </c:pt>
                <c:pt idx="51983">
                  <c:v>519728.78</c:v>
                </c:pt>
                <c:pt idx="51984">
                  <c:v>519738.81</c:v>
                </c:pt>
                <c:pt idx="51985">
                  <c:v>519748.81</c:v>
                </c:pt>
                <c:pt idx="51986">
                  <c:v>519758.78</c:v>
                </c:pt>
                <c:pt idx="51987">
                  <c:v>519768.81</c:v>
                </c:pt>
                <c:pt idx="51988">
                  <c:v>519778.81</c:v>
                </c:pt>
                <c:pt idx="51989">
                  <c:v>519788.78</c:v>
                </c:pt>
                <c:pt idx="51990">
                  <c:v>519798.81</c:v>
                </c:pt>
                <c:pt idx="51991">
                  <c:v>519808.81</c:v>
                </c:pt>
                <c:pt idx="51992">
                  <c:v>519818.78</c:v>
                </c:pt>
                <c:pt idx="51993">
                  <c:v>519828.75</c:v>
                </c:pt>
                <c:pt idx="51994">
                  <c:v>519838.75</c:v>
                </c:pt>
                <c:pt idx="51995">
                  <c:v>519848.78</c:v>
                </c:pt>
                <c:pt idx="51996">
                  <c:v>519858.75</c:v>
                </c:pt>
                <c:pt idx="51997">
                  <c:v>519868.75</c:v>
                </c:pt>
                <c:pt idx="51998">
                  <c:v>519878.81</c:v>
                </c:pt>
                <c:pt idx="51999">
                  <c:v>519888.78</c:v>
                </c:pt>
                <c:pt idx="52000">
                  <c:v>519898.75</c:v>
                </c:pt>
                <c:pt idx="52001">
                  <c:v>519908.81</c:v>
                </c:pt>
                <c:pt idx="52002">
                  <c:v>519918.78</c:v>
                </c:pt>
                <c:pt idx="52003">
                  <c:v>519928.75</c:v>
                </c:pt>
                <c:pt idx="52004">
                  <c:v>519938.75</c:v>
                </c:pt>
                <c:pt idx="52005">
                  <c:v>519948.75</c:v>
                </c:pt>
                <c:pt idx="52006">
                  <c:v>519958.75</c:v>
                </c:pt>
                <c:pt idx="52007">
                  <c:v>519968.75</c:v>
                </c:pt>
                <c:pt idx="52008">
                  <c:v>519978.75</c:v>
                </c:pt>
                <c:pt idx="52009">
                  <c:v>519988.75</c:v>
                </c:pt>
                <c:pt idx="52010">
                  <c:v>519998.75</c:v>
                </c:pt>
                <c:pt idx="52011">
                  <c:v>520008.75</c:v>
                </c:pt>
                <c:pt idx="52012">
                  <c:v>520018.75</c:v>
                </c:pt>
                <c:pt idx="52013">
                  <c:v>520028.75</c:v>
                </c:pt>
                <c:pt idx="52014">
                  <c:v>520038.75</c:v>
                </c:pt>
                <c:pt idx="52015">
                  <c:v>520048.72</c:v>
                </c:pt>
                <c:pt idx="52016">
                  <c:v>520058.69</c:v>
                </c:pt>
                <c:pt idx="52017">
                  <c:v>520068.75</c:v>
                </c:pt>
                <c:pt idx="52018">
                  <c:v>520078.75</c:v>
                </c:pt>
                <c:pt idx="52019">
                  <c:v>520088.72</c:v>
                </c:pt>
                <c:pt idx="52020">
                  <c:v>520098.75</c:v>
                </c:pt>
                <c:pt idx="52021">
                  <c:v>520108.75</c:v>
                </c:pt>
                <c:pt idx="52022">
                  <c:v>520118.72</c:v>
                </c:pt>
                <c:pt idx="52023">
                  <c:v>520128.75</c:v>
                </c:pt>
                <c:pt idx="52024">
                  <c:v>520138.75</c:v>
                </c:pt>
                <c:pt idx="52025">
                  <c:v>520148.72</c:v>
                </c:pt>
                <c:pt idx="52026">
                  <c:v>520158.69</c:v>
                </c:pt>
                <c:pt idx="52027">
                  <c:v>520168.69</c:v>
                </c:pt>
                <c:pt idx="52028">
                  <c:v>520178.72</c:v>
                </c:pt>
                <c:pt idx="52029">
                  <c:v>520188.69</c:v>
                </c:pt>
                <c:pt idx="52030">
                  <c:v>520198.69</c:v>
                </c:pt>
                <c:pt idx="52031">
                  <c:v>520208.72</c:v>
                </c:pt>
                <c:pt idx="52032">
                  <c:v>520218.69</c:v>
                </c:pt>
                <c:pt idx="52033">
                  <c:v>520228.69</c:v>
                </c:pt>
                <c:pt idx="52034">
                  <c:v>520238.75</c:v>
                </c:pt>
                <c:pt idx="52035">
                  <c:v>520248.72</c:v>
                </c:pt>
                <c:pt idx="52036">
                  <c:v>520258.69</c:v>
                </c:pt>
                <c:pt idx="52037">
                  <c:v>520268.69</c:v>
                </c:pt>
                <c:pt idx="52038">
                  <c:v>520278.66</c:v>
                </c:pt>
                <c:pt idx="52039">
                  <c:v>520288.69</c:v>
                </c:pt>
                <c:pt idx="52040">
                  <c:v>520298.69</c:v>
                </c:pt>
                <c:pt idx="52041">
                  <c:v>520308.69</c:v>
                </c:pt>
                <c:pt idx="52042">
                  <c:v>520318.69</c:v>
                </c:pt>
                <c:pt idx="52043">
                  <c:v>520328.69</c:v>
                </c:pt>
                <c:pt idx="52044">
                  <c:v>520338.69</c:v>
                </c:pt>
                <c:pt idx="52045">
                  <c:v>520348.69</c:v>
                </c:pt>
                <c:pt idx="52046">
                  <c:v>520358.69</c:v>
                </c:pt>
                <c:pt idx="52047">
                  <c:v>520368.69</c:v>
                </c:pt>
                <c:pt idx="52048">
                  <c:v>520378.66</c:v>
                </c:pt>
                <c:pt idx="52049">
                  <c:v>520388.63</c:v>
                </c:pt>
                <c:pt idx="52050">
                  <c:v>520398.69</c:v>
                </c:pt>
                <c:pt idx="52051">
                  <c:v>520408.66</c:v>
                </c:pt>
                <c:pt idx="52052">
                  <c:v>520418.63</c:v>
                </c:pt>
                <c:pt idx="52053">
                  <c:v>520428.69</c:v>
                </c:pt>
                <c:pt idx="52054">
                  <c:v>520438.66</c:v>
                </c:pt>
                <c:pt idx="52055">
                  <c:v>520448.63</c:v>
                </c:pt>
                <c:pt idx="52056">
                  <c:v>520458.69</c:v>
                </c:pt>
                <c:pt idx="52057">
                  <c:v>520468.69</c:v>
                </c:pt>
                <c:pt idx="52058">
                  <c:v>520478.66</c:v>
                </c:pt>
                <c:pt idx="52059">
                  <c:v>520488.63</c:v>
                </c:pt>
                <c:pt idx="52060">
                  <c:v>520498.63</c:v>
                </c:pt>
                <c:pt idx="52061">
                  <c:v>520508.66</c:v>
                </c:pt>
                <c:pt idx="52062">
                  <c:v>520518.63</c:v>
                </c:pt>
                <c:pt idx="52063">
                  <c:v>520528.63</c:v>
                </c:pt>
                <c:pt idx="52064">
                  <c:v>520538.66</c:v>
                </c:pt>
                <c:pt idx="52065">
                  <c:v>520548.63</c:v>
                </c:pt>
                <c:pt idx="52066">
                  <c:v>520558.63</c:v>
                </c:pt>
                <c:pt idx="52067">
                  <c:v>520568.66</c:v>
                </c:pt>
                <c:pt idx="52068">
                  <c:v>520578.63</c:v>
                </c:pt>
                <c:pt idx="52069">
                  <c:v>520588.63</c:v>
                </c:pt>
                <c:pt idx="52070">
                  <c:v>520598.63</c:v>
                </c:pt>
                <c:pt idx="52071">
                  <c:v>520608.59</c:v>
                </c:pt>
                <c:pt idx="52072">
                  <c:v>520618.63</c:v>
                </c:pt>
                <c:pt idx="52073">
                  <c:v>520628.63</c:v>
                </c:pt>
                <c:pt idx="52074">
                  <c:v>520638.59</c:v>
                </c:pt>
                <c:pt idx="52075">
                  <c:v>520648.63</c:v>
                </c:pt>
                <c:pt idx="52076">
                  <c:v>520658.63</c:v>
                </c:pt>
                <c:pt idx="52077">
                  <c:v>520668.63</c:v>
                </c:pt>
                <c:pt idx="52078">
                  <c:v>520678.63</c:v>
                </c:pt>
                <c:pt idx="52079">
                  <c:v>520688.63</c:v>
                </c:pt>
                <c:pt idx="52080">
                  <c:v>520698.63</c:v>
                </c:pt>
                <c:pt idx="52081">
                  <c:v>520708.59</c:v>
                </c:pt>
                <c:pt idx="52082">
                  <c:v>520718.56</c:v>
                </c:pt>
                <c:pt idx="52083">
                  <c:v>520728.63</c:v>
                </c:pt>
                <c:pt idx="52084">
                  <c:v>520738.59</c:v>
                </c:pt>
                <c:pt idx="52085">
                  <c:v>520748.56</c:v>
                </c:pt>
                <c:pt idx="52086">
                  <c:v>520758.63</c:v>
                </c:pt>
                <c:pt idx="52087">
                  <c:v>520768.59</c:v>
                </c:pt>
                <c:pt idx="52088">
                  <c:v>520778.56</c:v>
                </c:pt>
                <c:pt idx="52089">
                  <c:v>520788.63</c:v>
                </c:pt>
                <c:pt idx="52090">
                  <c:v>520798.59</c:v>
                </c:pt>
                <c:pt idx="52091">
                  <c:v>520808.56</c:v>
                </c:pt>
                <c:pt idx="52092">
                  <c:v>520818.56</c:v>
                </c:pt>
                <c:pt idx="52093">
                  <c:v>520828.56</c:v>
                </c:pt>
                <c:pt idx="52094">
                  <c:v>520838.59</c:v>
                </c:pt>
                <c:pt idx="52095">
                  <c:v>520848.56</c:v>
                </c:pt>
                <c:pt idx="52096">
                  <c:v>520858.56</c:v>
                </c:pt>
                <c:pt idx="52097">
                  <c:v>520868.59</c:v>
                </c:pt>
                <c:pt idx="52098">
                  <c:v>520878.56</c:v>
                </c:pt>
                <c:pt idx="52099">
                  <c:v>520888.56</c:v>
                </c:pt>
                <c:pt idx="52100">
                  <c:v>520898.59</c:v>
                </c:pt>
                <c:pt idx="52101">
                  <c:v>520908.56</c:v>
                </c:pt>
                <c:pt idx="52102">
                  <c:v>520918.56</c:v>
                </c:pt>
                <c:pt idx="52103">
                  <c:v>520928.56</c:v>
                </c:pt>
                <c:pt idx="52104">
                  <c:v>520938.53</c:v>
                </c:pt>
                <c:pt idx="52105">
                  <c:v>520948.56</c:v>
                </c:pt>
                <c:pt idx="52106">
                  <c:v>520958.56</c:v>
                </c:pt>
                <c:pt idx="52107">
                  <c:v>520968.53</c:v>
                </c:pt>
                <c:pt idx="52108">
                  <c:v>520978.56</c:v>
                </c:pt>
                <c:pt idx="52109">
                  <c:v>520988.56</c:v>
                </c:pt>
                <c:pt idx="52110">
                  <c:v>520998.53</c:v>
                </c:pt>
                <c:pt idx="52111">
                  <c:v>521008.56</c:v>
                </c:pt>
                <c:pt idx="52112">
                  <c:v>521018.56</c:v>
                </c:pt>
                <c:pt idx="52113">
                  <c:v>521028.56</c:v>
                </c:pt>
                <c:pt idx="52114">
                  <c:v>521038.5</c:v>
                </c:pt>
                <c:pt idx="52115">
                  <c:v>521048.56</c:v>
                </c:pt>
                <c:pt idx="52116">
                  <c:v>521058.56</c:v>
                </c:pt>
                <c:pt idx="52117">
                  <c:v>521068.53</c:v>
                </c:pt>
                <c:pt idx="52118">
                  <c:v>521078.5</c:v>
                </c:pt>
                <c:pt idx="52119">
                  <c:v>521088.56</c:v>
                </c:pt>
                <c:pt idx="52120">
                  <c:v>521098.53</c:v>
                </c:pt>
                <c:pt idx="52121">
                  <c:v>521108.5</c:v>
                </c:pt>
                <c:pt idx="52122">
                  <c:v>521118.56</c:v>
                </c:pt>
                <c:pt idx="52123">
                  <c:v>521128.53</c:v>
                </c:pt>
                <c:pt idx="52124">
                  <c:v>521138.5</c:v>
                </c:pt>
                <c:pt idx="52125">
                  <c:v>521148.5</c:v>
                </c:pt>
                <c:pt idx="52126">
                  <c:v>521158.53</c:v>
                </c:pt>
                <c:pt idx="52127">
                  <c:v>521168.5</c:v>
                </c:pt>
                <c:pt idx="52128">
                  <c:v>521178.5</c:v>
                </c:pt>
                <c:pt idx="52129">
                  <c:v>521188.5</c:v>
                </c:pt>
                <c:pt idx="52130">
                  <c:v>521198.5</c:v>
                </c:pt>
                <c:pt idx="52131">
                  <c:v>521208.5</c:v>
                </c:pt>
                <c:pt idx="52132">
                  <c:v>521218.5</c:v>
                </c:pt>
                <c:pt idx="52133">
                  <c:v>521228.53</c:v>
                </c:pt>
                <c:pt idx="52134">
                  <c:v>521238.5</c:v>
                </c:pt>
                <c:pt idx="52135">
                  <c:v>521248.5</c:v>
                </c:pt>
                <c:pt idx="52136">
                  <c:v>521258.5</c:v>
                </c:pt>
                <c:pt idx="52137">
                  <c:v>521268.5</c:v>
                </c:pt>
                <c:pt idx="52138">
                  <c:v>521278.5</c:v>
                </c:pt>
                <c:pt idx="52139">
                  <c:v>521288.5</c:v>
                </c:pt>
                <c:pt idx="52140">
                  <c:v>521298.47</c:v>
                </c:pt>
                <c:pt idx="52141">
                  <c:v>521308.5</c:v>
                </c:pt>
                <c:pt idx="52142">
                  <c:v>521318.5</c:v>
                </c:pt>
                <c:pt idx="52143">
                  <c:v>521328.47</c:v>
                </c:pt>
                <c:pt idx="52144">
                  <c:v>521338.5</c:v>
                </c:pt>
                <c:pt idx="52145">
                  <c:v>521348.5</c:v>
                </c:pt>
                <c:pt idx="52146">
                  <c:v>521358.47</c:v>
                </c:pt>
                <c:pt idx="52147">
                  <c:v>521368.44</c:v>
                </c:pt>
                <c:pt idx="52148">
                  <c:v>521378.5</c:v>
                </c:pt>
                <c:pt idx="52149">
                  <c:v>521388.47</c:v>
                </c:pt>
                <c:pt idx="52150">
                  <c:v>521398.44</c:v>
                </c:pt>
                <c:pt idx="52151">
                  <c:v>521408.44</c:v>
                </c:pt>
                <c:pt idx="52152">
                  <c:v>521418.5</c:v>
                </c:pt>
                <c:pt idx="52153">
                  <c:v>521428.47</c:v>
                </c:pt>
                <c:pt idx="52154">
                  <c:v>521438.44</c:v>
                </c:pt>
                <c:pt idx="52155">
                  <c:v>521448.5</c:v>
                </c:pt>
                <c:pt idx="52156">
                  <c:v>521458.47</c:v>
                </c:pt>
                <c:pt idx="52157">
                  <c:v>521468.44</c:v>
                </c:pt>
                <c:pt idx="52158">
                  <c:v>521478.44</c:v>
                </c:pt>
                <c:pt idx="52159">
                  <c:v>521488.47</c:v>
                </c:pt>
                <c:pt idx="52160">
                  <c:v>521498.44</c:v>
                </c:pt>
                <c:pt idx="52161">
                  <c:v>521508.44</c:v>
                </c:pt>
                <c:pt idx="52162">
                  <c:v>521518.44</c:v>
                </c:pt>
                <c:pt idx="52163">
                  <c:v>521528.44</c:v>
                </c:pt>
                <c:pt idx="52164">
                  <c:v>521538.44</c:v>
                </c:pt>
                <c:pt idx="52165">
                  <c:v>521548.44</c:v>
                </c:pt>
                <c:pt idx="52166">
                  <c:v>521558.44</c:v>
                </c:pt>
                <c:pt idx="52167">
                  <c:v>521568.44</c:v>
                </c:pt>
                <c:pt idx="52168">
                  <c:v>521578.44</c:v>
                </c:pt>
                <c:pt idx="52169">
                  <c:v>521588.41</c:v>
                </c:pt>
                <c:pt idx="52170">
                  <c:v>521598.44</c:v>
                </c:pt>
                <c:pt idx="52171">
                  <c:v>521608.44</c:v>
                </c:pt>
                <c:pt idx="52172">
                  <c:v>521618.44</c:v>
                </c:pt>
                <c:pt idx="52173">
                  <c:v>521628.38</c:v>
                </c:pt>
                <c:pt idx="52174">
                  <c:v>521638.44</c:v>
                </c:pt>
                <c:pt idx="52175">
                  <c:v>521648.44</c:v>
                </c:pt>
                <c:pt idx="52176">
                  <c:v>521658.41</c:v>
                </c:pt>
                <c:pt idx="52177">
                  <c:v>521668.44</c:v>
                </c:pt>
                <c:pt idx="52178">
                  <c:v>521678.44</c:v>
                </c:pt>
                <c:pt idx="52179">
                  <c:v>521688.41</c:v>
                </c:pt>
                <c:pt idx="52180">
                  <c:v>521698.38</c:v>
                </c:pt>
                <c:pt idx="52181">
                  <c:v>521708.44</c:v>
                </c:pt>
                <c:pt idx="52182">
                  <c:v>521718.41</c:v>
                </c:pt>
                <c:pt idx="52183">
                  <c:v>521728.38</c:v>
                </c:pt>
                <c:pt idx="52184">
                  <c:v>521738.38</c:v>
                </c:pt>
                <c:pt idx="52185">
                  <c:v>521748.41</c:v>
                </c:pt>
                <c:pt idx="52186">
                  <c:v>521758.38</c:v>
                </c:pt>
                <c:pt idx="52187">
                  <c:v>521768.38</c:v>
                </c:pt>
                <c:pt idx="52188">
                  <c:v>521778.44</c:v>
                </c:pt>
                <c:pt idx="52189">
                  <c:v>521788.38</c:v>
                </c:pt>
                <c:pt idx="52190">
                  <c:v>521798.38</c:v>
                </c:pt>
                <c:pt idx="52191">
                  <c:v>521808.38</c:v>
                </c:pt>
                <c:pt idx="52192">
                  <c:v>521818.41</c:v>
                </c:pt>
                <c:pt idx="52193">
                  <c:v>521828.38</c:v>
                </c:pt>
                <c:pt idx="52194">
                  <c:v>521838.38</c:v>
                </c:pt>
                <c:pt idx="52195">
                  <c:v>521848.38</c:v>
                </c:pt>
                <c:pt idx="52196">
                  <c:v>521858.38</c:v>
                </c:pt>
                <c:pt idx="52197">
                  <c:v>521868.38</c:v>
                </c:pt>
                <c:pt idx="52198">
                  <c:v>521878.38</c:v>
                </c:pt>
                <c:pt idx="52199">
                  <c:v>521888.38</c:v>
                </c:pt>
                <c:pt idx="52200">
                  <c:v>521898.38</c:v>
                </c:pt>
                <c:pt idx="52201">
                  <c:v>521908.38</c:v>
                </c:pt>
                <c:pt idx="52202">
                  <c:v>521918.34</c:v>
                </c:pt>
                <c:pt idx="52203">
                  <c:v>521928.38</c:v>
                </c:pt>
                <c:pt idx="52204">
                  <c:v>521938.38</c:v>
                </c:pt>
                <c:pt idx="52205">
                  <c:v>521948.34</c:v>
                </c:pt>
                <c:pt idx="52206">
                  <c:v>521958.31</c:v>
                </c:pt>
                <c:pt idx="52207">
                  <c:v>521968.38</c:v>
                </c:pt>
                <c:pt idx="52208">
                  <c:v>521978.34</c:v>
                </c:pt>
                <c:pt idx="52209">
                  <c:v>521988.31</c:v>
                </c:pt>
                <c:pt idx="52210">
                  <c:v>521998.38</c:v>
                </c:pt>
                <c:pt idx="52211">
                  <c:v>522008.38</c:v>
                </c:pt>
                <c:pt idx="52212">
                  <c:v>522018.34</c:v>
                </c:pt>
                <c:pt idx="52213">
                  <c:v>522028.31</c:v>
                </c:pt>
                <c:pt idx="52214">
                  <c:v>522038.38</c:v>
                </c:pt>
                <c:pt idx="52215">
                  <c:v>522048.34</c:v>
                </c:pt>
                <c:pt idx="52216">
                  <c:v>522058.31</c:v>
                </c:pt>
                <c:pt idx="52217">
                  <c:v>522068.31</c:v>
                </c:pt>
                <c:pt idx="52218">
                  <c:v>522078.34</c:v>
                </c:pt>
                <c:pt idx="52219">
                  <c:v>522088.31</c:v>
                </c:pt>
                <c:pt idx="52220">
                  <c:v>522098.31</c:v>
                </c:pt>
                <c:pt idx="52221">
                  <c:v>522108.34</c:v>
                </c:pt>
                <c:pt idx="52222">
                  <c:v>522118.31</c:v>
                </c:pt>
                <c:pt idx="52223">
                  <c:v>522128.31</c:v>
                </c:pt>
                <c:pt idx="52224">
                  <c:v>522138.31</c:v>
                </c:pt>
                <c:pt idx="52225">
                  <c:v>522148.31</c:v>
                </c:pt>
                <c:pt idx="52226">
                  <c:v>522158.31</c:v>
                </c:pt>
                <c:pt idx="52227">
                  <c:v>522168.31</c:v>
                </c:pt>
                <c:pt idx="52228">
                  <c:v>522178.28</c:v>
                </c:pt>
                <c:pt idx="52229">
                  <c:v>522188.31</c:v>
                </c:pt>
                <c:pt idx="52230">
                  <c:v>522198.31</c:v>
                </c:pt>
                <c:pt idx="52231">
                  <c:v>522208.31</c:v>
                </c:pt>
                <c:pt idx="52232">
                  <c:v>522218.31</c:v>
                </c:pt>
                <c:pt idx="52233">
                  <c:v>522228.31</c:v>
                </c:pt>
                <c:pt idx="52234">
                  <c:v>522238.31</c:v>
                </c:pt>
                <c:pt idx="52235">
                  <c:v>522248.28</c:v>
                </c:pt>
                <c:pt idx="52236">
                  <c:v>522258.31</c:v>
                </c:pt>
                <c:pt idx="52237">
                  <c:v>522268.31</c:v>
                </c:pt>
                <c:pt idx="52238">
                  <c:v>522278.28</c:v>
                </c:pt>
                <c:pt idx="52239">
                  <c:v>522288.31</c:v>
                </c:pt>
                <c:pt idx="52240">
                  <c:v>522298.31</c:v>
                </c:pt>
                <c:pt idx="52241">
                  <c:v>522308.28</c:v>
                </c:pt>
                <c:pt idx="52242">
                  <c:v>522318.25</c:v>
                </c:pt>
                <c:pt idx="52243">
                  <c:v>522328.31</c:v>
                </c:pt>
                <c:pt idx="52244">
                  <c:v>522338.28</c:v>
                </c:pt>
                <c:pt idx="52245">
                  <c:v>522348.25</c:v>
                </c:pt>
                <c:pt idx="52246">
                  <c:v>522358.25</c:v>
                </c:pt>
                <c:pt idx="52247">
                  <c:v>522368.31</c:v>
                </c:pt>
                <c:pt idx="52248">
                  <c:v>522378.28</c:v>
                </c:pt>
                <c:pt idx="52249">
                  <c:v>522388.25</c:v>
                </c:pt>
                <c:pt idx="52250">
                  <c:v>522398.25</c:v>
                </c:pt>
                <c:pt idx="52251">
                  <c:v>522408.28</c:v>
                </c:pt>
                <c:pt idx="52252">
                  <c:v>522418.25</c:v>
                </c:pt>
                <c:pt idx="52253">
                  <c:v>522428.25</c:v>
                </c:pt>
                <c:pt idx="52254">
                  <c:v>522438.28</c:v>
                </c:pt>
                <c:pt idx="52255">
                  <c:v>522448.25</c:v>
                </c:pt>
                <c:pt idx="52256">
                  <c:v>522458.25</c:v>
                </c:pt>
                <c:pt idx="52257">
                  <c:v>522468.25</c:v>
                </c:pt>
                <c:pt idx="52258">
                  <c:v>522478.25</c:v>
                </c:pt>
                <c:pt idx="52259">
                  <c:v>522488.25</c:v>
                </c:pt>
                <c:pt idx="52260">
                  <c:v>522498.25</c:v>
                </c:pt>
                <c:pt idx="52261">
                  <c:v>522508.22</c:v>
                </c:pt>
                <c:pt idx="52262">
                  <c:v>522518.25</c:v>
                </c:pt>
                <c:pt idx="52263">
                  <c:v>522528.25</c:v>
                </c:pt>
                <c:pt idx="52264">
                  <c:v>522538.22</c:v>
                </c:pt>
                <c:pt idx="52265">
                  <c:v>522548.25</c:v>
                </c:pt>
                <c:pt idx="52266">
                  <c:v>522558.25</c:v>
                </c:pt>
                <c:pt idx="52267">
                  <c:v>522568.22</c:v>
                </c:pt>
                <c:pt idx="52268">
                  <c:v>522578.19</c:v>
                </c:pt>
                <c:pt idx="52269">
                  <c:v>522588.25</c:v>
                </c:pt>
                <c:pt idx="52270">
                  <c:v>522598.25</c:v>
                </c:pt>
                <c:pt idx="52271">
                  <c:v>522608.22</c:v>
                </c:pt>
                <c:pt idx="52272">
                  <c:v>522618.19</c:v>
                </c:pt>
                <c:pt idx="52273">
                  <c:v>522628.25</c:v>
                </c:pt>
                <c:pt idx="52274">
                  <c:v>522638.22</c:v>
                </c:pt>
                <c:pt idx="52275">
                  <c:v>522648.19</c:v>
                </c:pt>
                <c:pt idx="52276">
                  <c:v>522658.25</c:v>
                </c:pt>
                <c:pt idx="52277">
                  <c:v>522668.22</c:v>
                </c:pt>
                <c:pt idx="52278">
                  <c:v>522678.19</c:v>
                </c:pt>
                <c:pt idx="52279">
                  <c:v>522688.19</c:v>
                </c:pt>
                <c:pt idx="52280">
                  <c:v>522698.22</c:v>
                </c:pt>
                <c:pt idx="52281">
                  <c:v>522708.19</c:v>
                </c:pt>
                <c:pt idx="52282">
                  <c:v>522718.19</c:v>
                </c:pt>
                <c:pt idx="52283">
                  <c:v>522728.19</c:v>
                </c:pt>
                <c:pt idx="52284">
                  <c:v>522738.19</c:v>
                </c:pt>
                <c:pt idx="52285">
                  <c:v>522748.19</c:v>
                </c:pt>
                <c:pt idx="52286">
                  <c:v>522758.19</c:v>
                </c:pt>
                <c:pt idx="52287">
                  <c:v>522768.22</c:v>
                </c:pt>
                <c:pt idx="52288">
                  <c:v>522778.19</c:v>
                </c:pt>
                <c:pt idx="52289">
                  <c:v>522788.19</c:v>
                </c:pt>
                <c:pt idx="52290">
                  <c:v>522798.19</c:v>
                </c:pt>
                <c:pt idx="52291">
                  <c:v>522808.19</c:v>
                </c:pt>
                <c:pt idx="52292">
                  <c:v>522818.19</c:v>
                </c:pt>
                <c:pt idx="52293">
                  <c:v>522828.19</c:v>
                </c:pt>
                <c:pt idx="52294">
                  <c:v>522838.19</c:v>
                </c:pt>
                <c:pt idx="52295">
                  <c:v>522848.19</c:v>
                </c:pt>
                <c:pt idx="52296">
                  <c:v>522858.19</c:v>
                </c:pt>
                <c:pt idx="52297">
                  <c:v>522868.16</c:v>
                </c:pt>
                <c:pt idx="52298">
                  <c:v>522878.19</c:v>
                </c:pt>
                <c:pt idx="52299">
                  <c:v>522888.19</c:v>
                </c:pt>
                <c:pt idx="52300">
                  <c:v>522898.16</c:v>
                </c:pt>
                <c:pt idx="52301">
                  <c:v>522908.13</c:v>
                </c:pt>
                <c:pt idx="52302">
                  <c:v>522918.19</c:v>
                </c:pt>
                <c:pt idx="52303">
                  <c:v>522928.16</c:v>
                </c:pt>
                <c:pt idx="52304">
                  <c:v>522938.13</c:v>
                </c:pt>
                <c:pt idx="52305">
                  <c:v>522948.13</c:v>
                </c:pt>
                <c:pt idx="52306">
                  <c:v>522958.19</c:v>
                </c:pt>
                <c:pt idx="52307">
                  <c:v>522968.16</c:v>
                </c:pt>
                <c:pt idx="52308">
                  <c:v>522978.13</c:v>
                </c:pt>
                <c:pt idx="52309">
                  <c:v>522988.19</c:v>
                </c:pt>
                <c:pt idx="52310">
                  <c:v>522998.16</c:v>
                </c:pt>
                <c:pt idx="52311">
                  <c:v>523008.13</c:v>
                </c:pt>
                <c:pt idx="52312">
                  <c:v>523018.13</c:v>
                </c:pt>
                <c:pt idx="52313">
                  <c:v>523028.16</c:v>
                </c:pt>
                <c:pt idx="52314">
                  <c:v>523038.13</c:v>
                </c:pt>
                <c:pt idx="52315">
                  <c:v>523048.13</c:v>
                </c:pt>
                <c:pt idx="52316">
                  <c:v>523058.13</c:v>
                </c:pt>
                <c:pt idx="52317">
                  <c:v>523068.13</c:v>
                </c:pt>
                <c:pt idx="52318">
                  <c:v>523078.13</c:v>
                </c:pt>
                <c:pt idx="52319">
                  <c:v>523088.13</c:v>
                </c:pt>
                <c:pt idx="52320">
                  <c:v>523098.13</c:v>
                </c:pt>
                <c:pt idx="52321">
                  <c:v>523108.13</c:v>
                </c:pt>
                <c:pt idx="52322">
                  <c:v>523118.13</c:v>
                </c:pt>
                <c:pt idx="52323">
                  <c:v>523128.09</c:v>
                </c:pt>
                <c:pt idx="52324">
                  <c:v>523138.13</c:v>
                </c:pt>
                <c:pt idx="52325">
                  <c:v>523148.13</c:v>
                </c:pt>
                <c:pt idx="52326">
                  <c:v>523158.09</c:v>
                </c:pt>
                <c:pt idx="52327">
                  <c:v>523168.06</c:v>
                </c:pt>
                <c:pt idx="52328">
                  <c:v>523178.13</c:v>
                </c:pt>
                <c:pt idx="52329">
                  <c:v>523188.13</c:v>
                </c:pt>
                <c:pt idx="52330">
                  <c:v>523198.09</c:v>
                </c:pt>
                <c:pt idx="52331">
                  <c:v>523208.13</c:v>
                </c:pt>
                <c:pt idx="52332">
                  <c:v>523218.13</c:v>
                </c:pt>
                <c:pt idx="52333">
                  <c:v>523228.09</c:v>
                </c:pt>
                <c:pt idx="52334">
                  <c:v>523238.06</c:v>
                </c:pt>
                <c:pt idx="52335">
                  <c:v>523248.13</c:v>
                </c:pt>
                <c:pt idx="52336">
                  <c:v>523258.09</c:v>
                </c:pt>
                <c:pt idx="52337">
                  <c:v>523268.06</c:v>
                </c:pt>
                <c:pt idx="52338">
                  <c:v>523278.06</c:v>
                </c:pt>
                <c:pt idx="52339">
                  <c:v>523288.09</c:v>
                </c:pt>
                <c:pt idx="52340">
                  <c:v>523298.06</c:v>
                </c:pt>
                <c:pt idx="52341">
                  <c:v>523308.06</c:v>
                </c:pt>
                <c:pt idx="52342">
                  <c:v>523318.09</c:v>
                </c:pt>
                <c:pt idx="52343">
                  <c:v>523328.06</c:v>
                </c:pt>
                <c:pt idx="52344">
                  <c:v>523338.06</c:v>
                </c:pt>
                <c:pt idx="52345">
                  <c:v>523348.06</c:v>
                </c:pt>
                <c:pt idx="52346">
                  <c:v>523358.09</c:v>
                </c:pt>
                <c:pt idx="52347">
                  <c:v>523368.06</c:v>
                </c:pt>
                <c:pt idx="52348">
                  <c:v>523378.06</c:v>
                </c:pt>
                <c:pt idx="52349">
                  <c:v>523388.06</c:v>
                </c:pt>
                <c:pt idx="52350">
                  <c:v>523398.06</c:v>
                </c:pt>
                <c:pt idx="52351">
                  <c:v>523408.06</c:v>
                </c:pt>
                <c:pt idx="52352">
                  <c:v>523418.06</c:v>
                </c:pt>
                <c:pt idx="52353">
                  <c:v>523428.06</c:v>
                </c:pt>
                <c:pt idx="52354">
                  <c:v>523438.06</c:v>
                </c:pt>
                <c:pt idx="52355">
                  <c:v>523448.06</c:v>
                </c:pt>
                <c:pt idx="52356">
                  <c:v>523458.03</c:v>
                </c:pt>
                <c:pt idx="52357">
                  <c:v>523468.06</c:v>
                </c:pt>
                <c:pt idx="52358">
                  <c:v>523478.06</c:v>
                </c:pt>
                <c:pt idx="52359">
                  <c:v>523488.03</c:v>
                </c:pt>
                <c:pt idx="52360">
                  <c:v>523498</c:v>
                </c:pt>
                <c:pt idx="52361">
                  <c:v>523508.06</c:v>
                </c:pt>
                <c:pt idx="52362">
                  <c:v>523518.03</c:v>
                </c:pt>
                <c:pt idx="52363">
                  <c:v>523528</c:v>
                </c:pt>
                <c:pt idx="52364">
                  <c:v>523538.06</c:v>
                </c:pt>
                <c:pt idx="52365">
                  <c:v>523548.06</c:v>
                </c:pt>
                <c:pt idx="52366">
                  <c:v>523558.03</c:v>
                </c:pt>
                <c:pt idx="52367">
                  <c:v>523568</c:v>
                </c:pt>
                <c:pt idx="52368">
                  <c:v>523578.06</c:v>
                </c:pt>
                <c:pt idx="52369">
                  <c:v>523588.03</c:v>
                </c:pt>
                <c:pt idx="52370">
                  <c:v>523598</c:v>
                </c:pt>
                <c:pt idx="52371">
                  <c:v>523608</c:v>
                </c:pt>
                <c:pt idx="52372">
                  <c:v>523618.03</c:v>
                </c:pt>
                <c:pt idx="52373">
                  <c:v>523628</c:v>
                </c:pt>
                <c:pt idx="52374">
                  <c:v>523638</c:v>
                </c:pt>
                <c:pt idx="52375">
                  <c:v>523648.03</c:v>
                </c:pt>
                <c:pt idx="52376">
                  <c:v>523658</c:v>
                </c:pt>
                <c:pt idx="52377">
                  <c:v>523668</c:v>
                </c:pt>
                <c:pt idx="52378">
                  <c:v>523678</c:v>
                </c:pt>
                <c:pt idx="52379">
                  <c:v>523688</c:v>
                </c:pt>
                <c:pt idx="52380">
                  <c:v>523698</c:v>
                </c:pt>
                <c:pt idx="52381">
                  <c:v>523708</c:v>
                </c:pt>
                <c:pt idx="52382">
                  <c:v>523717.97</c:v>
                </c:pt>
                <c:pt idx="52383">
                  <c:v>523728</c:v>
                </c:pt>
                <c:pt idx="52384">
                  <c:v>523738</c:v>
                </c:pt>
                <c:pt idx="52385">
                  <c:v>523747.97</c:v>
                </c:pt>
                <c:pt idx="52386">
                  <c:v>523758</c:v>
                </c:pt>
                <c:pt idx="52387">
                  <c:v>523768</c:v>
                </c:pt>
                <c:pt idx="52388">
                  <c:v>523778</c:v>
                </c:pt>
                <c:pt idx="52389">
                  <c:v>523787.97</c:v>
                </c:pt>
                <c:pt idx="52390">
                  <c:v>523798</c:v>
                </c:pt>
                <c:pt idx="52391">
                  <c:v>523808</c:v>
                </c:pt>
                <c:pt idx="52392">
                  <c:v>523817.97</c:v>
                </c:pt>
                <c:pt idx="52393">
                  <c:v>523827.94</c:v>
                </c:pt>
                <c:pt idx="52394">
                  <c:v>523838</c:v>
                </c:pt>
                <c:pt idx="52395">
                  <c:v>523847.97</c:v>
                </c:pt>
                <c:pt idx="52396">
                  <c:v>523857.94</c:v>
                </c:pt>
                <c:pt idx="52397">
                  <c:v>523868</c:v>
                </c:pt>
                <c:pt idx="52398">
                  <c:v>523877.97</c:v>
                </c:pt>
                <c:pt idx="52399">
                  <c:v>523887.94</c:v>
                </c:pt>
                <c:pt idx="52400">
                  <c:v>523897.94</c:v>
                </c:pt>
                <c:pt idx="52401">
                  <c:v>523907.97</c:v>
                </c:pt>
                <c:pt idx="52402">
                  <c:v>523917.94</c:v>
                </c:pt>
                <c:pt idx="52403">
                  <c:v>523927.94</c:v>
                </c:pt>
                <c:pt idx="52404">
                  <c:v>523937.94</c:v>
                </c:pt>
                <c:pt idx="52405">
                  <c:v>523947.97</c:v>
                </c:pt>
                <c:pt idx="52406">
                  <c:v>523957.94</c:v>
                </c:pt>
                <c:pt idx="52407">
                  <c:v>523967.94</c:v>
                </c:pt>
                <c:pt idx="52408">
                  <c:v>523977.97</c:v>
                </c:pt>
                <c:pt idx="52409">
                  <c:v>523987.94</c:v>
                </c:pt>
                <c:pt idx="52410">
                  <c:v>523997.94</c:v>
                </c:pt>
                <c:pt idx="52411">
                  <c:v>524007.94</c:v>
                </c:pt>
                <c:pt idx="52412">
                  <c:v>524017.94</c:v>
                </c:pt>
                <c:pt idx="52413">
                  <c:v>524027.94</c:v>
                </c:pt>
                <c:pt idx="52414">
                  <c:v>524037.94</c:v>
                </c:pt>
                <c:pt idx="52415">
                  <c:v>524047.91</c:v>
                </c:pt>
                <c:pt idx="52416">
                  <c:v>524057.94</c:v>
                </c:pt>
                <c:pt idx="52417">
                  <c:v>524067.94</c:v>
                </c:pt>
                <c:pt idx="52418">
                  <c:v>524077.91</c:v>
                </c:pt>
                <c:pt idx="52419">
                  <c:v>524087.94</c:v>
                </c:pt>
                <c:pt idx="52420">
                  <c:v>524097.94</c:v>
                </c:pt>
                <c:pt idx="52421">
                  <c:v>524107.91</c:v>
                </c:pt>
                <c:pt idx="52422">
                  <c:v>524117.88</c:v>
                </c:pt>
                <c:pt idx="52423">
                  <c:v>524127.94</c:v>
                </c:pt>
                <c:pt idx="52424">
                  <c:v>524137.94</c:v>
                </c:pt>
                <c:pt idx="52425">
                  <c:v>524147.91</c:v>
                </c:pt>
                <c:pt idx="52426">
                  <c:v>524157.88</c:v>
                </c:pt>
                <c:pt idx="52427">
                  <c:v>524167.94</c:v>
                </c:pt>
                <c:pt idx="52428">
                  <c:v>524177.91</c:v>
                </c:pt>
                <c:pt idx="52429">
                  <c:v>524187.88</c:v>
                </c:pt>
                <c:pt idx="52430">
                  <c:v>524197.94</c:v>
                </c:pt>
                <c:pt idx="52431">
                  <c:v>524207.91</c:v>
                </c:pt>
                <c:pt idx="52432">
                  <c:v>524217.88</c:v>
                </c:pt>
                <c:pt idx="52433">
                  <c:v>524227.88</c:v>
                </c:pt>
                <c:pt idx="52434">
                  <c:v>524237.91</c:v>
                </c:pt>
                <c:pt idx="52435">
                  <c:v>524247.88</c:v>
                </c:pt>
                <c:pt idx="52436">
                  <c:v>524257.88</c:v>
                </c:pt>
                <c:pt idx="52437">
                  <c:v>524267.88</c:v>
                </c:pt>
                <c:pt idx="52438">
                  <c:v>524277.88</c:v>
                </c:pt>
                <c:pt idx="52439">
                  <c:v>524287.88</c:v>
                </c:pt>
                <c:pt idx="52440">
                  <c:v>524297.88</c:v>
                </c:pt>
                <c:pt idx="52441">
                  <c:v>524307.9399999989</c:v>
                </c:pt>
                <c:pt idx="52442">
                  <c:v>524317.88</c:v>
                </c:pt>
                <c:pt idx="52443">
                  <c:v>524327.88</c:v>
                </c:pt>
                <c:pt idx="52444">
                  <c:v>524337.81000000006</c:v>
                </c:pt>
                <c:pt idx="52445">
                  <c:v>524347.88</c:v>
                </c:pt>
                <c:pt idx="52446">
                  <c:v>524357.88</c:v>
                </c:pt>
                <c:pt idx="52447">
                  <c:v>524367.88</c:v>
                </c:pt>
                <c:pt idx="52448">
                  <c:v>524377.81000000006</c:v>
                </c:pt>
                <c:pt idx="52449">
                  <c:v>524387.88</c:v>
                </c:pt>
                <c:pt idx="52450">
                  <c:v>524397.88</c:v>
                </c:pt>
                <c:pt idx="52451">
                  <c:v>524407.81000000006</c:v>
                </c:pt>
                <c:pt idx="52452">
                  <c:v>524417.88</c:v>
                </c:pt>
                <c:pt idx="52453">
                  <c:v>524427.88</c:v>
                </c:pt>
                <c:pt idx="52454">
                  <c:v>524437.81000000006</c:v>
                </c:pt>
                <c:pt idx="52455">
                  <c:v>524447.81000000006</c:v>
                </c:pt>
                <c:pt idx="52456">
                  <c:v>524457.88</c:v>
                </c:pt>
                <c:pt idx="52457">
                  <c:v>524467.81000000006</c:v>
                </c:pt>
                <c:pt idx="52458">
                  <c:v>524477.81000000006</c:v>
                </c:pt>
                <c:pt idx="52459">
                  <c:v>524487.81000000006</c:v>
                </c:pt>
                <c:pt idx="52460">
                  <c:v>524497.81000000006</c:v>
                </c:pt>
                <c:pt idx="52461">
                  <c:v>524507.81000000006</c:v>
                </c:pt>
                <c:pt idx="52462">
                  <c:v>524517.81000000006</c:v>
                </c:pt>
                <c:pt idx="52463">
                  <c:v>524527.88</c:v>
                </c:pt>
                <c:pt idx="52464">
                  <c:v>524537.81000000006</c:v>
                </c:pt>
                <c:pt idx="52465">
                  <c:v>524547.81000000006</c:v>
                </c:pt>
                <c:pt idx="52466">
                  <c:v>524557.81000000006</c:v>
                </c:pt>
                <c:pt idx="52467">
                  <c:v>524567.81000000006</c:v>
                </c:pt>
                <c:pt idx="52468">
                  <c:v>524577.81000000006</c:v>
                </c:pt>
                <c:pt idx="52469">
                  <c:v>524587.81000000006</c:v>
                </c:pt>
                <c:pt idx="52470">
                  <c:v>524597.81000000006</c:v>
                </c:pt>
                <c:pt idx="52471">
                  <c:v>524607.81000000006</c:v>
                </c:pt>
                <c:pt idx="52472">
                  <c:v>524617.81000000006</c:v>
                </c:pt>
                <c:pt idx="52473">
                  <c:v>524627.81000000006</c:v>
                </c:pt>
                <c:pt idx="52474">
                  <c:v>524637.81000000006</c:v>
                </c:pt>
                <c:pt idx="52475">
                  <c:v>524647.81000000006</c:v>
                </c:pt>
                <c:pt idx="52476">
                  <c:v>524657.81000000006</c:v>
                </c:pt>
                <c:pt idx="52477">
                  <c:v>524667.81000000006</c:v>
                </c:pt>
                <c:pt idx="52478">
                  <c:v>524677.81000000006</c:v>
                </c:pt>
                <c:pt idx="52479">
                  <c:v>524687.81000000006</c:v>
                </c:pt>
                <c:pt idx="52480">
                  <c:v>524697.81000000006</c:v>
                </c:pt>
                <c:pt idx="52481">
                  <c:v>524707.75</c:v>
                </c:pt>
                <c:pt idx="52482">
                  <c:v>524717.81000000006</c:v>
                </c:pt>
                <c:pt idx="52483">
                  <c:v>524727.81000000006</c:v>
                </c:pt>
                <c:pt idx="52484">
                  <c:v>524737.81000000006</c:v>
                </c:pt>
                <c:pt idx="52485">
                  <c:v>524747.81000000006</c:v>
                </c:pt>
                <c:pt idx="52486">
                  <c:v>524757.81000000006</c:v>
                </c:pt>
                <c:pt idx="52487">
                  <c:v>524767.81000000006</c:v>
                </c:pt>
                <c:pt idx="52488">
                  <c:v>524777.75</c:v>
                </c:pt>
                <c:pt idx="52489">
                  <c:v>524787.81000000006</c:v>
                </c:pt>
                <c:pt idx="52490">
                  <c:v>524797.81000000006</c:v>
                </c:pt>
                <c:pt idx="52491">
                  <c:v>524807.75</c:v>
                </c:pt>
                <c:pt idx="52492">
                  <c:v>524817.75</c:v>
                </c:pt>
                <c:pt idx="52493">
                  <c:v>524827.81000000006</c:v>
                </c:pt>
                <c:pt idx="52494">
                  <c:v>524837.75</c:v>
                </c:pt>
                <c:pt idx="52495">
                  <c:v>524847.75</c:v>
                </c:pt>
                <c:pt idx="52496">
                  <c:v>524857.81000000006</c:v>
                </c:pt>
                <c:pt idx="52497">
                  <c:v>524867.75</c:v>
                </c:pt>
                <c:pt idx="52498">
                  <c:v>524877.75</c:v>
                </c:pt>
                <c:pt idx="52499">
                  <c:v>524887.75</c:v>
                </c:pt>
                <c:pt idx="52500">
                  <c:v>524897.81000000006</c:v>
                </c:pt>
                <c:pt idx="52501">
                  <c:v>524907.75</c:v>
                </c:pt>
                <c:pt idx="52502">
                  <c:v>524917.75</c:v>
                </c:pt>
                <c:pt idx="52503">
                  <c:v>524927.68999999808</c:v>
                </c:pt>
                <c:pt idx="52504">
                  <c:v>524937.75</c:v>
                </c:pt>
                <c:pt idx="52505">
                  <c:v>524947.75</c:v>
                </c:pt>
                <c:pt idx="52506">
                  <c:v>524957.75</c:v>
                </c:pt>
                <c:pt idx="52507">
                  <c:v>524967.75</c:v>
                </c:pt>
                <c:pt idx="52508">
                  <c:v>524977.75</c:v>
                </c:pt>
                <c:pt idx="52509">
                  <c:v>524987.75</c:v>
                </c:pt>
                <c:pt idx="52510">
                  <c:v>524997.68999999808</c:v>
                </c:pt>
                <c:pt idx="52511">
                  <c:v>525007.75</c:v>
                </c:pt>
                <c:pt idx="52512">
                  <c:v>525017.75</c:v>
                </c:pt>
                <c:pt idx="52513">
                  <c:v>525027.68999999808</c:v>
                </c:pt>
                <c:pt idx="52514">
                  <c:v>525037.68999999808</c:v>
                </c:pt>
                <c:pt idx="52515">
                  <c:v>525047.75</c:v>
                </c:pt>
                <c:pt idx="52516">
                  <c:v>525057.68999999808</c:v>
                </c:pt>
                <c:pt idx="52517">
                  <c:v>525067.68999999808</c:v>
                </c:pt>
                <c:pt idx="52518">
                  <c:v>525077.75</c:v>
                </c:pt>
                <c:pt idx="52519">
                  <c:v>525087.68999999808</c:v>
                </c:pt>
                <c:pt idx="52520">
                  <c:v>525097.68999999808</c:v>
                </c:pt>
                <c:pt idx="52521">
                  <c:v>525107.68999999808</c:v>
                </c:pt>
                <c:pt idx="52522">
                  <c:v>525117.75</c:v>
                </c:pt>
                <c:pt idx="52523">
                  <c:v>525127.68999999808</c:v>
                </c:pt>
                <c:pt idx="52524">
                  <c:v>525137.68999999808</c:v>
                </c:pt>
                <c:pt idx="52525">
                  <c:v>525147.75</c:v>
                </c:pt>
                <c:pt idx="52526">
                  <c:v>525157.68999999808</c:v>
                </c:pt>
                <c:pt idx="52527">
                  <c:v>525167.68999999808</c:v>
                </c:pt>
                <c:pt idx="52528">
                  <c:v>525177.68999999808</c:v>
                </c:pt>
                <c:pt idx="52529">
                  <c:v>525187.68999999808</c:v>
                </c:pt>
                <c:pt idx="52530">
                  <c:v>525197.68999999808</c:v>
                </c:pt>
                <c:pt idx="52531">
                  <c:v>525207.68999999808</c:v>
                </c:pt>
                <c:pt idx="52532">
                  <c:v>525217.68999999808</c:v>
                </c:pt>
                <c:pt idx="52533">
                  <c:v>525227.68999999808</c:v>
                </c:pt>
                <c:pt idx="52534">
                  <c:v>525237.68999999808</c:v>
                </c:pt>
                <c:pt idx="52535">
                  <c:v>525247.68999999808</c:v>
                </c:pt>
                <c:pt idx="52536">
                  <c:v>525257.68999999808</c:v>
                </c:pt>
                <c:pt idx="52537">
                  <c:v>525267.68999999808</c:v>
                </c:pt>
                <c:pt idx="52538">
                  <c:v>525277.68999999808</c:v>
                </c:pt>
                <c:pt idx="52539">
                  <c:v>525287.68999999808</c:v>
                </c:pt>
                <c:pt idx="52540">
                  <c:v>525297.68999999808</c:v>
                </c:pt>
                <c:pt idx="52541">
                  <c:v>525307.68999999808</c:v>
                </c:pt>
                <c:pt idx="52542">
                  <c:v>525317.68999999808</c:v>
                </c:pt>
                <c:pt idx="52543">
                  <c:v>525327.68999999808</c:v>
                </c:pt>
                <c:pt idx="52544">
                  <c:v>525337.68999999808</c:v>
                </c:pt>
                <c:pt idx="52545">
                  <c:v>525347.68999999808</c:v>
                </c:pt>
                <c:pt idx="52546">
                  <c:v>525357.68999999808</c:v>
                </c:pt>
                <c:pt idx="52547">
                  <c:v>525367.63</c:v>
                </c:pt>
                <c:pt idx="52548">
                  <c:v>525377.68999999808</c:v>
                </c:pt>
                <c:pt idx="52549">
                  <c:v>525387.68999999808</c:v>
                </c:pt>
                <c:pt idx="52550">
                  <c:v>525397.63</c:v>
                </c:pt>
                <c:pt idx="52551">
                  <c:v>525407.68999999808</c:v>
                </c:pt>
                <c:pt idx="52552">
                  <c:v>525417.68999999808</c:v>
                </c:pt>
                <c:pt idx="52553">
                  <c:v>525427.63</c:v>
                </c:pt>
                <c:pt idx="52554">
                  <c:v>525437.63</c:v>
                </c:pt>
                <c:pt idx="52555">
                  <c:v>525447.68999999808</c:v>
                </c:pt>
                <c:pt idx="52556">
                  <c:v>525457.63</c:v>
                </c:pt>
                <c:pt idx="52557">
                  <c:v>525467.63</c:v>
                </c:pt>
                <c:pt idx="52558">
                  <c:v>525477.63</c:v>
                </c:pt>
                <c:pt idx="52559">
                  <c:v>525487.68999999808</c:v>
                </c:pt>
                <c:pt idx="52560">
                  <c:v>525497.63</c:v>
                </c:pt>
                <c:pt idx="52561">
                  <c:v>525507.63</c:v>
                </c:pt>
                <c:pt idx="52562">
                  <c:v>525517.68999999808</c:v>
                </c:pt>
                <c:pt idx="52563">
                  <c:v>525527.63</c:v>
                </c:pt>
                <c:pt idx="52564">
                  <c:v>525537.63</c:v>
                </c:pt>
                <c:pt idx="52565">
                  <c:v>525547.63</c:v>
                </c:pt>
                <c:pt idx="52566">
                  <c:v>525557.63</c:v>
                </c:pt>
                <c:pt idx="52567">
                  <c:v>525567.63</c:v>
                </c:pt>
                <c:pt idx="52568">
                  <c:v>525577.63</c:v>
                </c:pt>
                <c:pt idx="52569">
                  <c:v>525587.56000000006</c:v>
                </c:pt>
                <c:pt idx="52570">
                  <c:v>525597.63</c:v>
                </c:pt>
                <c:pt idx="52571">
                  <c:v>525607.63</c:v>
                </c:pt>
                <c:pt idx="52572">
                  <c:v>525617.56000000006</c:v>
                </c:pt>
                <c:pt idx="52573">
                  <c:v>525627.63</c:v>
                </c:pt>
                <c:pt idx="52574">
                  <c:v>525637.63</c:v>
                </c:pt>
                <c:pt idx="52575">
                  <c:v>525647.56000000006</c:v>
                </c:pt>
                <c:pt idx="52576">
                  <c:v>525657.56000000006</c:v>
                </c:pt>
                <c:pt idx="52577">
                  <c:v>525667.63</c:v>
                </c:pt>
                <c:pt idx="52578">
                  <c:v>525677.56000000006</c:v>
                </c:pt>
                <c:pt idx="52579">
                  <c:v>525687.56000000006</c:v>
                </c:pt>
                <c:pt idx="52580">
                  <c:v>525697.56000000006</c:v>
                </c:pt>
                <c:pt idx="52581">
                  <c:v>525707.63</c:v>
                </c:pt>
                <c:pt idx="52582">
                  <c:v>525717.56000000006</c:v>
                </c:pt>
                <c:pt idx="52583">
                  <c:v>525727.56000000006</c:v>
                </c:pt>
                <c:pt idx="52584">
                  <c:v>525737.63</c:v>
                </c:pt>
                <c:pt idx="52585">
                  <c:v>525747.56000000006</c:v>
                </c:pt>
                <c:pt idx="52586">
                  <c:v>525757.56000000006</c:v>
                </c:pt>
                <c:pt idx="52587">
                  <c:v>525767.56000000006</c:v>
                </c:pt>
                <c:pt idx="52588">
                  <c:v>525777.56000000006</c:v>
                </c:pt>
                <c:pt idx="52589">
                  <c:v>525787.56000000006</c:v>
                </c:pt>
                <c:pt idx="52590">
                  <c:v>525797.56000000006</c:v>
                </c:pt>
                <c:pt idx="52591">
                  <c:v>525807.56000000006</c:v>
                </c:pt>
                <c:pt idx="52592">
                  <c:v>525817.56000000006</c:v>
                </c:pt>
                <c:pt idx="52593">
                  <c:v>525827.56000000006</c:v>
                </c:pt>
                <c:pt idx="52594">
                  <c:v>525837.56000000006</c:v>
                </c:pt>
                <c:pt idx="52595">
                  <c:v>525847.56000000006</c:v>
                </c:pt>
                <c:pt idx="52596">
                  <c:v>525857.56000000006</c:v>
                </c:pt>
                <c:pt idx="52597">
                  <c:v>525867.56000000006</c:v>
                </c:pt>
                <c:pt idx="52598">
                  <c:v>525877.56000000006</c:v>
                </c:pt>
                <c:pt idx="52599">
                  <c:v>525887.56000000006</c:v>
                </c:pt>
                <c:pt idx="52600">
                  <c:v>525897.56000000006</c:v>
                </c:pt>
                <c:pt idx="52601">
                  <c:v>525907.56000000006</c:v>
                </c:pt>
                <c:pt idx="52602">
                  <c:v>525917.56000000006</c:v>
                </c:pt>
                <c:pt idx="52603">
                  <c:v>525927.56000000006</c:v>
                </c:pt>
                <c:pt idx="52604">
                  <c:v>525937.56000000006</c:v>
                </c:pt>
                <c:pt idx="52605">
                  <c:v>525947.56000000006</c:v>
                </c:pt>
                <c:pt idx="52606">
                  <c:v>525957.56000000006</c:v>
                </c:pt>
                <c:pt idx="52607">
                  <c:v>525967.56000000006</c:v>
                </c:pt>
                <c:pt idx="52608">
                  <c:v>525977.56000000006</c:v>
                </c:pt>
                <c:pt idx="52609">
                  <c:v>525987.5</c:v>
                </c:pt>
                <c:pt idx="52610">
                  <c:v>525997.56000000006</c:v>
                </c:pt>
                <c:pt idx="52611">
                  <c:v>526007.56000000006</c:v>
                </c:pt>
                <c:pt idx="52612">
                  <c:v>526017.5</c:v>
                </c:pt>
                <c:pt idx="52613">
                  <c:v>526027.5</c:v>
                </c:pt>
                <c:pt idx="52614">
                  <c:v>526037.56000000006</c:v>
                </c:pt>
                <c:pt idx="52615">
                  <c:v>526047.5</c:v>
                </c:pt>
                <c:pt idx="52616">
                  <c:v>526057.5</c:v>
                </c:pt>
                <c:pt idx="52617">
                  <c:v>526067.56000000006</c:v>
                </c:pt>
                <c:pt idx="52618">
                  <c:v>526077.56000000006</c:v>
                </c:pt>
                <c:pt idx="52619">
                  <c:v>526087.5</c:v>
                </c:pt>
                <c:pt idx="52620">
                  <c:v>526097.5</c:v>
                </c:pt>
                <c:pt idx="52621">
                  <c:v>526107.56000000006</c:v>
                </c:pt>
                <c:pt idx="52622">
                  <c:v>526117.5</c:v>
                </c:pt>
                <c:pt idx="52623">
                  <c:v>526127.5</c:v>
                </c:pt>
                <c:pt idx="52624">
                  <c:v>526137.5</c:v>
                </c:pt>
                <c:pt idx="52625">
                  <c:v>526147.5</c:v>
                </c:pt>
                <c:pt idx="52626">
                  <c:v>526157.5</c:v>
                </c:pt>
                <c:pt idx="52627">
                  <c:v>526167.5</c:v>
                </c:pt>
                <c:pt idx="52628">
                  <c:v>526177.5</c:v>
                </c:pt>
                <c:pt idx="52629">
                  <c:v>526187.5</c:v>
                </c:pt>
                <c:pt idx="52630">
                  <c:v>526197.5</c:v>
                </c:pt>
                <c:pt idx="52631">
                  <c:v>526207.4399999989</c:v>
                </c:pt>
                <c:pt idx="52632">
                  <c:v>526217.5</c:v>
                </c:pt>
                <c:pt idx="52633">
                  <c:v>526227.5</c:v>
                </c:pt>
                <c:pt idx="52634">
                  <c:v>526237.4399999989</c:v>
                </c:pt>
                <c:pt idx="52635">
                  <c:v>526247.4399999989</c:v>
                </c:pt>
                <c:pt idx="52636">
                  <c:v>526257.5</c:v>
                </c:pt>
                <c:pt idx="52637">
                  <c:v>526267.5</c:v>
                </c:pt>
                <c:pt idx="52638">
                  <c:v>526277.4399999989</c:v>
                </c:pt>
                <c:pt idx="52639">
                  <c:v>526287.5</c:v>
                </c:pt>
                <c:pt idx="52640">
                  <c:v>526297.5</c:v>
                </c:pt>
                <c:pt idx="52641">
                  <c:v>526307.4399999989</c:v>
                </c:pt>
                <c:pt idx="52642">
                  <c:v>526317.4399999989</c:v>
                </c:pt>
                <c:pt idx="52643">
                  <c:v>526327.5</c:v>
                </c:pt>
                <c:pt idx="52644">
                  <c:v>526337.4399999989</c:v>
                </c:pt>
                <c:pt idx="52645">
                  <c:v>526347.4399999989</c:v>
                </c:pt>
                <c:pt idx="52646">
                  <c:v>526357.4399999989</c:v>
                </c:pt>
                <c:pt idx="52647">
                  <c:v>526367.4399999989</c:v>
                </c:pt>
                <c:pt idx="52648">
                  <c:v>526377.4399999989</c:v>
                </c:pt>
                <c:pt idx="52649">
                  <c:v>526387.4399999989</c:v>
                </c:pt>
                <c:pt idx="52650">
                  <c:v>526397.4399999989</c:v>
                </c:pt>
                <c:pt idx="52651">
                  <c:v>526407.4399999989</c:v>
                </c:pt>
                <c:pt idx="52652">
                  <c:v>526417.4399999989</c:v>
                </c:pt>
                <c:pt idx="52653">
                  <c:v>526427.4399999989</c:v>
                </c:pt>
                <c:pt idx="52654">
                  <c:v>526437.4399999989</c:v>
                </c:pt>
                <c:pt idx="52655">
                  <c:v>526447.4399999989</c:v>
                </c:pt>
                <c:pt idx="52656">
                  <c:v>526457.4399999989</c:v>
                </c:pt>
                <c:pt idx="52657">
                  <c:v>526467.4399999989</c:v>
                </c:pt>
                <c:pt idx="52658">
                  <c:v>526477.4399999989</c:v>
                </c:pt>
                <c:pt idx="52659">
                  <c:v>526487.4399999989</c:v>
                </c:pt>
                <c:pt idx="52660">
                  <c:v>526497.4399999989</c:v>
                </c:pt>
                <c:pt idx="52661">
                  <c:v>526507.4399999989</c:v>
                </c:pt>
                <c:pt idx="52662">
                  <c:v>526517.4399999989</c:v>
                </c:pt>
                <c:pt idx="52663">
                  <c:v>526527.4399999989</c:v>
                </c:pt>
                <c:pt idx="52664">
                  <c:v>526537.4399999989</c:v>
                </c:pt>
                <c:pt idx="52665">
                  <c:v>526547.4399999989</c:v>
                </c:pt>
                <c:pt idx="52666">
                  <c:v>526557.4399999989</c:v>
                </c:pt>
                <c:pt idx="52667">
                  <c:v>526567.4399999989</c:v>
                </c:pt>
                <c:pt idx="52668">
                  <c:v>526577.38</c:v>
                </c:pt>
                <c:pt idx="52669">
                  <c:v>526587.4399999989</c:v>
                </c:pt>
                <c:pt idx="52670">
                  <c:v>526597.4399999989</c:v>
                </c:pt>
                <c:pt idx="52671">
                  <c:v>526607.38</c:v>
                </c:pt>
                <c:pt idx="52672">
                  <c:v>526617.4399999989</c:v>
                </c:pt>
                <c:pt idx="52673">
                  <c:v>526627.4399999989</c:v>
                </c:pt>
                <c:pt idx="52674">
                  <c:v>526637.38</c:v>
                </c:pt>
                <c:pt idx="52675">
                  <c:v>526647.38</c:v>
                </c:pt>
                <c:pt idx="52676">
                  <c:v>526657.4399999989</c:v>
                </c:pt>
                <c:pt idx="52677">
                  <c:v>526667.4399999989</c:v>
                </c:pt>
                <c:pt idx="52678">
                  <c:v>526677.38</c:v>
                </c:pt>
                <c:pt idx="52679">
                  <c:v>526687.38</c:v>
                </c:pt>
                <c:pt idx="52680">
                  <c:v>526697.4399999989</c:v>
                </c:pt>
                <c:pt idx="52681">
                  <c:v>526707.38</c:v>
                </c:pt>
                <c:pt idx="52682">
                  <c:v>526717.38</c:v>
                </c:pt>
                <c:pt idx="52683">
                  <c:v>526727.4399999989</c:v>
                </c:pt>
                <c:pt idx="52684">
                  <c:v>526737.38</c:v>
                </c:pt>
                <c:pt idx="52685">
                  <c:v>526747.38</c:v>
                </c:pt>
                <c:pt idx="52686">
                  <c:v>526757.38</c:v>
                </c:pt>
                <c:pt idx="52687">
                  <c:v>526767.38</c:v>
                </c:pt>
                <c:pt idx="52688">
                  <c:v>526777.38</c:v>
                </c:pt>
                <c:pt idx="52689">
                  <c:v>526787.38</c:v>
                </c:pt>
                <c:pt idx="52690">
                  <c:v>526797.31000000006</c:v>
                </c:pt>
                <c:pt idx="52691">
                  <c:v>526807.38</c:v>
                </c:pt>
                <c:pt idx="52692">
                  <c:v>526817.38</c:v>
                </c:pt>
                <c:pt idx="52693">
                  <c:v>526827.31000000006</c:v>
                </c:pt>
                <c:pt idx="52694">
                  <c:v>526837.38</c:v>
                </c:pt>
                <c:pt idx="52695">
                  <c:v>526847.38</c:v>
                </c:pt>
                <c:pt idx="52696">
                  <c:v>526857.38</c:v>
                </c:pt>
                <c:pt idx="52697">
                  <c:v>526867.31000000006</c:v>
                </c:pt>
                <c:pt idx="52698">
                  <c:v>526877.38</c:v>
                </c:pt>
                <c:pt idx="52699">
                  <c:v>526887.38</c:v>
                </c:pt>
                <c:pt idx="52700">
                  <c:v>526897.31000000006</c:v>
                </c:pt>
                <c:pt idx="52701">
                  <c:v>526907.31000000006</c:v>
                </c:pt>
                <c:pt idx="52702">
                  <c:v>526917.38</c:v>
                </c:pt>
                <c:pt idx="52703">
                  <c:v>526927.31000000006</c:v>
                </c:pt>
                <c:pt idx="52704">
                  <c:v>526937.31000000006</c:v>
                </c:pt>
                <c:pt idx="52705">
                  <c:v>526947.38</c:v>
                </c:pt>
                <c:pt idx="52706">
                  <c:v>526957.31000000006</c:v>
                </c:pt>
                <c:pt idx="52707">
                  <c:v>526967.31000000006</c:v>
                </c:pt>
                <c:pt idx="52708">
                  <c:v>526977.31000000006</c:v>
                </c:pt>
                <c:pt idx="52709">
                  <c:v>526987.31000000006</c:v>
                </c:pt>
                <c:pt idx="52710">
                  <c:v>526997.31000000006</c:v>
                </c:pt>
                <c:pt idx="52711">
                  <c:v>527007.31000000006</c:v>
                </c:pt>
                <c:pt idx="52712">
                  <c:v>527017.31000000006</c:v>
                </c:pt>
                <c:pt idx="52713">
                  <c:v>527027.31000000006</c:v>
                </c:pt>
                <c:pt idx="52714">
                  <c:v>527037.31000000006</c:v>
                </c:pt>
                <c:pt idx="52715">
                  <c:v>527047.31000000006</c:v>
                </c:pt>
                <c:pt idx="52716">
                  <c:v>527057.31000000006</c:v>
                </c:pt>
                <c:pt idx="52717">
                  <c:v>527067.31000000006</c:v>
                </c:pt>
                <c:pt idx="52718">
                  <c:v>527077.31000000006</c:v>
                </c:pt>
                <c:pt idx="52719">
                  <c:v>527087.31000000006</c:v>
                </c:pt>
                <c:pt idx="52720">
                  <c:v>527097.31000000006</c:v>
                </c:pt>
                <c:pt idx="52721">
                  <c:v>527107.31000000006</c:v>
                </c:pt>
                <c:pt idx="52722">
                  <c:v>527117.31000000006</c:v>
                </c:pt>
                <c:pt idx="52723">
                  <c:v>527127.31000000006</c:v>
                </c:pt>
                <c:pt idx="52724">
                  <c:v>527137.31000000006</c:v>
                </c:pt>
                <c:pt idx="52725">
                  <c:v>527147.31000000006</c:v>
                </c:pt>
                <c:pt idx="52726">
                  <c:v>527157.31000000006</c:v>
                </c:pt>
                <c:pt idx="52727">
                  <c:v>527167.31000000006</c:v>
                </c:pt>
                <c:pt idx="52728">
                  <c:v>527177.31000000006</c:v>
                </c:pt>
                <c:pt idx="52729">
                  <c:v>527187.31000000006</c:v>
                </c:pt>
                <c:pt idx="52730">
                  <c:v>527197.25</c:v>
                </c:pt>
                <c:pt idx="52731">
                  <c:v>527207.31000000006</c:v>
                </c:pt>
                <c:pt idx="52732">
                  <c:v>527217.31000000006</c:v>
                </c:pt>
                <c:pt idx="52733">
                  <c:v>527227.25</c:v>
                </c:pt>
                <c:pt idx="52734">
                  <c:v>527237.25</c:v>
                </c:pt>
                <c:pt idx="52735">
                  <c:v>527247.31000000006</c:v>
                </c:pt>
                <c:pt idx="52736">
                  <c:v>527257.31000000006</c:v>
                </c:pt>
                <c:pt idx="52737">
                  <c:v>527267.25</c:v>
                </c:pt>
                <c:pt idx="52738">
                  <c:v>527277.31000000006</c:v>
                </c:pt>
                <c:pt idx="52739">
                  <c:v>527287.31000000006</c:v>
                </c:pt>
                <c:pt idx="52740">
                  <c:v>527297.25</c:v>
                </c:pt>
                <c:pt idx="52741">
                  <c:v>527307.25</c:v>
                </c:pt>
                <c:pt idx="52742">
                  <c:v>527317.31000000006</c:v>
                </c:pt>
                <c:pt idx="52743">
                  <c:v>527327.25</c:v>
                </c:pt>
                <c:pt idx="52744">
                  <c:v>527337.25</c:v>
                </c:pt>
                <c:pt idx="52745">
                  <c:v>527347.25</c:v>
                </c:pt>
                <c:pt idx="52746">
                  <c:v>527357.25</c:v>
                </c:pt>
                <c:pt idx="52747">
                  <c:v>527367.25</c:v>
                </c:pt>
                <c:pt idx="52748">
                  <c:v>527377.25</c:v>
                </c:pt>
                <c:pt idx="52749">
                  <c:v>527387.25</c:v>
                </c:pt>
                <c:pt idx="52750">
                  <c:v>527397.25</c:v>
                </c:pt>
                <c:pt idx="52751">
                  <c:v>527407.25</c:v>
                </c:pt>
                <c:pt idx="52752">
                  <c:v>527417.18999999808</c:v>
                </c:pt>
                <c:pt idx="52753">
                  <c:v>527427.25</c:v>
                </c:pt>
                <c:pt idx="52754">
                  <c:v>527437.25</c:v>
                </c:pt>
                <c:pt idx="52755">
                  <c:v>527447.25</c:v>
                </c:pt>
                <c:pt idx="52756">
                  <c:v>527457.18999999808</c:v>
                </c:pt>
                <c:pt idx="52757">
                  <c:v>527467.25</c:v>
                </c:pt>
                <c:pt idx="52758">
                  <c:v>527477.25</c:v>
                </c:pt>
                <c:pt idx="52759">
                  <c:v>527487.18999999808</c:v>
                </c:pt>
                <c:pt idx="52760">
                  <c:v>527497.25</c:v>
                </c:pt>
                <c:pt idx="52761">
                  <c:v>527507.25</c:v>
                </c:pt>
                <c:pt idx="52762">
                  <c:v>527517.18999999808</c:v>
                </c:pt>
                <c:pt idx="52763">
                  <c:v>527527.18999999808</c:v>
                </c:pt>
                <c:pt idx="52764">
                  <c:v>527537.25</c:v>
                </c:pt>
                <c:pt idx="52765">
                  <c:v>527547.18999999808</c:v>
                </c:pt>
                <c:pt idx="52766">
                  <c:v>527557.18999999808</c:v>
                </c:pt>
                <c:pt idx="52767">
                  <c:v>527567.18999999808</c:v>
                </c:pt>
                <c:pt idx="52768">
                  <c:v>527577.18999999808</c:v>
                </c:pt>
                <c:pt idx="52769">
                  <c:v>527587.18999999808</c:v>
                </c:pt>
                <c:pt idx="52770">
                  <c:v>527597.18999999808</c:v>
                </c:pt>
                <c:pt idx="52771">
                  <c:v>527607.25</c:v>
                </c:pt>
                <c:pt idx="52772">
                  <c:v>527617.18999999808</c:v>
                </c:pt>
                <c:pt idx="52773">
                  <c:v>527627.18999999808</c:v>
                </c:pt>
                <c:pt idx="52774">
                  <c:v>527637.18999999808</c:v>
                </c:pt>
                <c:pt idx="52775">
                  <c:v>527647.18999999808</c:v>
                </c:pt>
                <c:pt idx="52776">
                  <c:v>527657.18999999808</c:v>
                </c:pt>
                <c:pt idx="52777">
                  <c:v>527667.18999999808</c:v>
                </c:pt>
                <c:pt idx="52778">
                  <c:v>527677.18999999808</c:v>
                </c:pt>
                <c:pt idx="52779">
                  <c:v>527687.18999999808</c:v>
                </c:pt>
                <c:pt idx="52780">
                  <c:v>527697.18999999808</c:v>
                </c:pt>
                <c:pt idx="52781">
                  <c:v>527707.18999999808</c:v>
                </c:pt>
                <c:pt idx="52782">
                  <c:v>527717.18999999808</c:v>
                </c:pt>
                <c:pt idx="52783">
                  <c:v>527727.18999999808</c:v>
                </c:pt>
                <c:pt idx="52784">
                  <c:v>527737.18999999808</c:v>
                </c:pt>
                <c:pt idx="52785">
                  <c:v>527747.18999999808</c:v>
                </c:pt>
                <c:pt idx="52786">
                  <c:v>527757.18999999808</c:v>
                </c:pt>
                <c:pt idx="52787">
                  <c:v>527767.18999999808</c:v>
                </c:pt>
                <c:pt idx="52788">
                  <c:v>527777.18999999808</c:v>
                </c:pt>
                <c:pt idx="52789">
                  <c:v>527787.13</c:v>
                </c:pt>
                <c:pt idx="52790">
                  <c:v>527797.18999999808</c:v>
                </c:pt>
                <c:pt idx="52791">
                  <c:v>527807.18999999808</c:v>
                </c:pt>
                <c:pt idx="52792">
                  <c:v>527817.13</c:v>
                </c:pt>
                <c:pt idx="52793">
                  <c:v>527827.18999999808</c:v>
                </c:pt>
                <c:pt idx="52794">
                  <c:v>527837.18999999808</c:v>
                </c:pt>
                <c:pt idx="52795">
                  <c:v>527847.18999999808</c:v>
                </c:pt>
                <c:pt idx="52796">
                  <c:v>527857.13</c:v>
                </c:pt>
                <c:pt idx="52797">
                  <c:v>527867.18999999808</c:v>
                </c:pt>
                <c:pt idx="52798">
                  <c:v>527877.18999999808</c:v>
                </c:pt>
                <c:pt idx="52799">
                  <c:v>527887.13</c:v>
                </c:pt>
                <c:pt idx="52800">
                  <c:v>527897.13</c:v>
                </c:pt>
                <c:pt idx="52801">
                  <c:v>527907.18999999808</c:v>
                </c:pt>
                <c:pt idx="52802">
                  <c:v>527917.13</c:v>
                </c:pt>
                <c:pt idx="52803">
                  <c:v>527927.13</c:v>
                </c:pt>
                <c:pt idx="52804">
                  <c:v>527937.18999999808</c:v>
                </c:pt>
                <c:pt idx="52805">
                  <c:v>527947.13</c:v>
                </c:pt>
                <c:pt idx="52806">
                  <c:v>527957.13</c:v>
                </c:pt>
                <c:pt idx="52807">
                  <c:v>527967.13</c:v>
                </c:pt>
                <c:pt idx="52808">
                  <c:v>527977.13</c:v>
                </c:pt>
                <c:pt idx="52809">
                  <c:v>527987.13</c:v>
                </c:pt>
                <c:pt idx="52810">
                  <c:v>527997.13</c:v>
                </c:pt>
                <c:pt idx="52811">
                  <c:v>528007.06000000006</c:v>
                </c:pt>
                <c:pt idx="52812">
                  <c:v>528017.13</c:v>
                </c:pt>
                <c:pt idx="52813">
                  <c:v>528027.13</c:v>
                </c:pt>
                <c:pt idx="52814">
                  <c:v>528037.13</c:v>
                </c:pt>
                <c:pt idx="52815">
                  <c:v>528047.13</c:v>
                </c:pt>
                <c:pt idx="52816">
                  <c:v>528057.13</c:v>
                </c:pt>
                <c:pt idx="52817">
                  <c:v>528067.13</c:v>
                </c:pt>
                <c:pt idx="52818">
                  <c:v>528077.06000000006</c:v>
                </c:pt>
                <c:pt idx="52819">
                  <c:v>528087.13</c:v>
                </c:pt>
                <c:pt idx="52820">
                  <c:v>528097.13</c:v>
                </c:pt>
                <c:pt idx="52821">
                  <c:v>528107.06000000006</c:v>
                </c:pt>
                <c:pt idx="52822">
                  <c:v>528117.06000000006</c:v>
                </c:pt>
                <c:pt idx="52823">
                  <c:v>528127.13</c:v>
                </c:pt>
                <c:pt idx="52824">
                  <c:v>528137.06000000006</c:v>
                </c:pt>
                <c:pt idx="52825">
                  <c:v>528147.06000000006</c:v>
                </c:pt>
                <c:pt idx="52826">
                  <c:v>528157.13</c:v>
                </c:pt>
                <c:pt idx="52827">
                  <c:v>528167.06000000006</c:v>
                </c:pt>
                <c:pt idx="52828">
                  <c:v>528177.06000000006</c:v>
                </c:pt>
                <c:pt idx="52829">
                  <c:v>528187.06000000006</c:v>
                </c:pt>
                <c:pt idx="52830">
                  <c:v>528197.13</c:v>
                </c:pt>
                <c:pt idx="52831">
                  <c:v>528207.06000000006</c:v>
                </c:pt>
                <c:pt idx="52832">
                  <c:v>528217.06000000006</c:v>
                </c:pt>
                <c:pt idx="52833">
                  <c:v>528227.06000000006</c:v>
                </c:pt>
                <c:pt idx="52834">
                  <c:v>528237.06000000006</c:v>
                </c:pt>
                <c:pt idx="52835">
                  <c:v>528247.06000000006</c:v>
                </c:pt>
                <c:pt idx="52836">
                  <c:v>528257.06000000006</c:v>
                </c:pt>
                <c:pt idx="52837">
                  <c:v>528267.06000000006</c:v>
                </c:pt>
                <c:pt idx="52838">
                  <c:v>528277.06000000006</c:v>
                </c:pt>
                <c:pt idx="52839">
                  <c:v>528287.06000000006</c:v>
                </c:pt>
                <c:pt idx="52840">
                  <c:v>528297.06000000006</c:v>
                </c:pt>
                <c:pt idx="52841">
                  <c:v>528307.06000000006</c:v>
                </c:pt>
                <c:pt idx="52842">
                  <c:v>528317.06000000006</c:v>
                </c:pt>
                <c:pt idx="52843">
                  <c:v>528327.06000000006</c:v>
                </c:pt>
                <c:pt idx="52844">
                  <c:v>528337.06000000006</c:v>
                </c:pt>
                <c:pt idx="52845">
                  <c:v>528347.06000000006</c:v>
                </c:pt>
                <c:pt idx="52846">
                  <c:v>528357.06000000006</c:v>
                </c:pt>
                <c:pt idx="52847">
                  <c:v>528367.06000000006</c:v>
                </c:pt>
                <c:pt idx="52848">
                  <c:v>528377.06000000006</c:v>
                </c:pt>
                <c:pt idx="52849">
                  <c:v>528387.06000000006</c:v>
                </c:pt>
                <c:pt idx="52850">
                  <c:v>528397.06000000006</c:v>
                </c:pt>
                <c:pt idx="52851">
                  <c:v>528407</c:v>
                </c:pt>
                <c:pt idx="52852">
                  <c:v>528417.06000000006</c:v>
                </c:pt>
                <c:pt idx="52853">
                  <c:v>528427.06000000006</c:v>
                </c:pt>
                <c:pt idx="52854">
                  <c:v>528437.06000000006</c:v>
                </c:pt>
                <c:pt idx="52855">
                  <c:v>528447</c:v>
                </c:pt>
                <c:pt idx="52856">
                  <c:v>528457.06000000006</c:v>
                </c:pt>
                <c:pt idx="52857">
                  <c:v>528467.06000000006</c:v>
                </c:pt>
                <c:pt idx="52858">
                  <c:v>528477</c:v>
                </c:pt>
                <c:pt idx="52859">
                  <c:v>528487.06000000006</c:v>
                </c:pt>
                <c:pt idx="52860">
                  <c:v>528497.06000000006</c:v>
                </c:pt>
                <c:pt idx="52861">
                  <c:v>528507</c:v>
                </c:pt>
                <c:pt idx="52862">
                  <c:v>528517</c:v>
                </c:pt>
                <c:pt idx="52863">
                  <c:v>528527.06000000006</c:v>
                </c:pt>
                <c:pt idx="52864">
                  <c:v>528537</c:v>
                </c:pt>
                <c:pt idx="52865">
                  <c:v>528547</c:v>
                </c:pt>
                <c:pt idx="52866">
                  <c:v>528557</c:v>
                </c:pt>
                <c:pt idx="52867">
                  <c:v>528567</c:v>
                </c:pt>
                <c:pt idx="52868">
                  <c:v>528577</c:v>
                </c:pt>
                <c:pt idx="52869">
                  <c:v>528587</c:v>
                </c:pt>
                <c:pt idx="52870">
                  <c:v>528597.06000000006</c:v>
                </c:pt>
                <c:pt idx="52871">
                  <c:v>528607</c:v>
                </c:pt>
                <c:pt idx="52872">
                  <c:v>528617</c:v>
                </c:pt>
                <c:pt idx="52873">
                  <c:v>528627.06000000006</c:v>
                </c:pt>
                <c:pt idx="52874">
                  <c:v>528637</c:v>
                </c:pt>
                <c:pt idx="52875">
                  <c:v>528647</c:v>
                </c:pt>
                <c:pt idx="52876">
                  <c:v>528657</c:v>
                </c:pt>
                <c:pt idx="52877">
                  <c:v>528666.9399999989</c:v>
                </c:pt>
                <c:pt idx="52878">
                  <c:v>528677</c:v>
                </c:pt>
                <c:pt idx="52879">
                  <c:v>528687</c:v>
                </c:pt>
                <c:pt idx="52880">
                  <c:v>528696.9399999989</c:v>
                </c:pt>
                <c:pt idx="52881">
                  <c:v>528707</c:v>
                </c:pt>
                <c:pt idx="52882">
                  <c:v>528717</c:v>
                </c:pt>
                <c:pt idx="52883">
                  <c:v>528726.9399999989</c:v>
                </c:pt>
                <c:pt idx="52884">
                  <c:v>528737</c:v>
                </c:pt>
                <c:pt idx="52885">
                  <c:v>528747</c:v>
                </c:pt>
                <c:pt idx="52886">
                  <c:v>528756.9399999989</c:v>
                </c:pt>
                <c:pt idx="52887">
                  <c:v>528766.9399999989</c:v>
                </c:pt>
                <c:pt idx="52888">
                  <c:v>528776.9399999989</c:v>
                </c:pt>
                <c:pt idx="52889">
                  <c:v>528787</c:v>
                </c:pt>
                <c:pt idx="52890">
                  <c:v>528796.9399999989</c:v>
                </c:pt>
                <c:pt idx="52891">
                  <c:v>528806.9399999989</c:v>
                </c:pt>
                <c:pt idx="52892">
                  <c:v>528817</c:v>
                </c:pt>
                <c:pt idx="52893">
                  <c:v>528826.9399999989</c:v>
                </c:pt>
                <c:pt idx="52894">
                  <c:v>528836.9399999989</c:v>
                </c:pt>
                <c:pt idx="52895">
                  <c:v>528847</c:v>
                </c:pt>
                <c:pt idx="52896">
                  <c:v>528856.9399999989</c:v>
                </c:pt>
                <c:pt idx="52897">
                  <c:v>528866.9399999989</c:v>
                </c:pt>
                <c:pt idx="52898">
                  <c:v>528876.9399999989</c:v>
                </c:pt>
                <c:pt idx="52899">
                  <c:v>528886.9399999989</c:v>
                </c:pt>
                <c:pt idx="52900">
                  <c:v>528896.9399999989</c:v>
                </c:pt>
                <c:pt idx="52901">
                  <c:v>528906.9399999989</c:v>
                </c:pt>
                <c:pt idx="52902">
                  <c:v>528916.9399999989</c:v>
                </c:pt>
                <c:pt idx="52903">
                  <c:v>528926.9399999989</c:v>
                </c:pt>
                <c:pt idx="52904">
                  <c:v>528936.9399999989</c:v>
                </c:pt>
                <c:pt idx="52905">
                  <c:v>528946.9399999989</c:v>
                </c:pt>
                <c:pt idx="52906">
                  <c:v>528956.9399999989</c:v>
                </c:pt>
                <c:pt idx="52907">
                  <c:v>528966.9399999989</c:v>
                </c:pt>
                <c:pt idx="52908">
                  <c:v>528976.9399999989</c:v>
                </c:pt>
                <c:pt idx="52909">
                  <c:v>528986.9399999989</c:v>
                </c:pt>
                <c:pt idx="52910">
                  <c:v>528996.88</c:v>
                </c:pt>
                <c:pt idx="52911">
                  <c:v>529006.9399999989</c:v>
                </c:pt>
                <c:pt idx="52912">
                  <c:v>529016.9399999989</c:v>
                </c:pt>
                <c:pt idx="52913">
                  <c:v>529026.9399999989</c:v>
                </c:pt>
                <c:pt idx="52914">
                  <c:v>529036.9399999989</c:v>
                </c:pt>
                <c:pt idx="52915">
                  <c:v>529046.9399999989</c:v>
                </c:pt>
                <c:pt idx="52916">
                  <c:v>529056.9399999989</c:v>
                </c:pt>
                <c:pt idx="52917">
                  <c:v>529066.9399999989</c:v>
                </c:pt>
                <c:pt idx="52918">
                  <c:v>529076.9399999989</c:v>
                </c:pt>
                <c:pt idx="52919">
                  <c:v>529086.9399999989</c:v>
                </c:pt>
                <c:pt idx="52920">
                  <c:v>529096.88</c:v>
                </c:pt>
                <c:pt idx="52921">
                  <c:v>529106.88</c:v>
                </c:pt>
                <c:pt idx="52922">
                  <c:v>529116.9399999989</c:v>
                </c:pt>
                <c:pt idx="52923">
                  <c:v>529126.88</c:v>
                </c:pt>
                <c:pt idx="52924">
                  <c:v>529136.88</c:v>
                </c:pt>
                <c:pt idx="52925">
                  <c:v>529146.9399999989</c:v>
                </c:pt>
                <c:pt idx="52926">
                  <c:v>529156.88</c:v>
                </c:pt>
                <c:pt idx="52927">
                  <c:v>529166.88</c:v>
                </c:pt>
                <c:pt idx="52928">
                  <c:v>529176.9399999989</c:v>
                </c:pt>
                <c:pt idx="52929">
                  <c:v>529186.9399999989</c:v>
                </c:pt>
                <c:pt idx="52930">
                  <c:v>529196.88</c:v>
                </c:pt>
                <c:pt idx="52931">
                  <c:v>529206.88</c:v>
                </c:pt>
                <c:pt idx="52932">
                  <c:v>529216.88</c:v>
                </c:pt>
                <c:pt idx="52933">
                  <c:v>529226.88</c:v>
                </c:pt>
                <c:pt idx="52934">
                  <c:v>529236.88</c:v>
                </c:pt>
                <c:pt idx="52935">
                  <c:v>529246.88</c:v>
                </c:pt>
                <c:pt idx="52936">
                  <c:v>529256.88</c:v>
                </c:pt>
                <c:pt idx="52937">
                  <c:v>529266.88</c:v>
                </c:pt>
                <c:pt idx="52938">
                  <c:v>529276.88</c:v>
                </c:pt>
                <c:pt idx="52939">
                  <c:v>529286.88</c:v>
                </c:pt>
                <c:pt idx="52940">
                  <c:v>529296.88</c:v>
                </c:pt>
                <c:pt idx="52941">
                  <c:v>529306.88</c:v>
                </c:pt>
                <c:pt idx="52942">
                  <c:v>529316.81000000006</c:v>
                </c:pt>
                <c:pt idx="52943">
                  <c:v>529326.81000000006</c:v>
                </c:pt>
                <c:pt idx="52944">
                  <c:v>529336.88</c:v>
                </c:pt>
                <c:pt idx="52945">
                  <c:v>529346.81000000006</c:v>
                </c:pt>
                <c:pt idx="52946">
                  <c:v>529356.81000000006</c:v>
                </c:pt>
                <c:pt idx="52947">
                  <c:v>529366.88</c:v>
                </c:pt>
                <c:pt idx="52948">
                  <c:v>529376.88</c:v>
                </c:pt>
                <c:pt idx="52949">
                  <c:v>529386.81000000006</c:v>
                </c:pt>
                <c:pt idx="52950">
                  <c:v>529396.88</c:v>
                </c:pt>
                <c:pt idx="52951">
                  <c:v>529406.88</c:v>
                </c:pt>
                <c:pt idx="52952">
                  <c:v>529416.81000000006</c:v>
                </c:pt>
                <c:pt idx="52953">
                  <c:v>529426.81000000006</c:v>
                </c:pt>
                <c:pt idx="52954">
                  <c:v>529436.81000000006</c:v>
                </c:pt>
                <c:pt idx="52955">
                  <c:v>529446.81000000006</c:v>
                </c:pt>
                <c:pt idx="52956">
                  <c:v>529456.81000000006</c:v>
                </c:pt>
                <c:pt idx="52957">
                  <c:v>529466.81000000006</c:v>
                </c:pt>
                <c:pt idx="52958">
                  <c:v>529476.81000000006</c:v>
                </c:pt>
                <c:pt idx="52959">
                  <c:v>529486.81000000006</c:v>
                </c:pt>
                <c:pt idx="52960">
                  <c:v>529496.81000000006</c:v>
                </c:pt>
                <c:pt idx="52961">
                  <c:v>529506.81000000006</c:v>
                </c:pt>
                <c:pt idx="52962">
                  <c:v>529516.81000000006</c:v>
                </c:pt>
                <c:pt idx="52963">
                  <c:v>529526.81000000006</c:v>
                </c:pt>
                <c:pt idx="52964">
                  <c:v>529536.81000000006</c:v>
                </c:pt>
                <c:pt idx="52965">
                  <c:v>529546.81000000006</c:v>
                </c:pt>
                <c:pt idx="52966">
                  <c:v>529556.81000000006</c:v>
                </c:pt>
                <c:pt idx="52967">
                  <c:v>529566.81000000006</c:v>
                </c:pt>
                <c:pt idx="52968">
                  <c:v>529576.81000000006</c:v>
                </c:pt>
                <c:pt idx="52969">
                  <c:v>529586.81000000006</c:v>
                </c:pt>
                <c:pt idx="52970">
                  <c:v>529596.81000000006</c:v>
                </c:pt>
                <c:pt idx="52971">
                  <c:v>529606.81000000006</c:v>
                </c:pt>
                <c:pt idx="52972">
                  <c:v>529616.81000000006</c:v>
                </c:pt>
                <c:pt idx="52973">
                  <c:v>529626.81000000006</c:v>
                </c:pt>
                <c:pt idx="52974">
                  <c:v>529636.81000000006</c:v>
                </c:pt>
                <c:pt idx="52975">
                  <c:v>529646.81000000006</c:v>
                </c:pt>
                <c:pt idx="52976">
                  <c:v>529656.81000000006</c:v>
                </c:pt>
                <c:pt idx="52977">
                  <c:v>529666.81000000006</c:v>
                </c:pt>
                <c:pt idx="52978">
                  <c:v>529676.81000000006</c:v>
                </c:pt>
                <c:pt idx="52979">
                  <c:v>529686.75</c:v>
                </c:pt>
                <c:pt idx="52980">
                  <c:v>529696.81000000006</c:v>
                </c:pt>
                <c:pt idx="52981">
                  <c:v>529706.81000000006</c:v>
                </c:pt>
                <c:pt idx="52982">
                  <c:v>529716.75</c:v>
                </c:pt>
                <c:pt idx="52983">
                  <c:v>529726.81000000006</c:v>
                </c:pt>
                <c:pt idx="52984">
                  <c:v>529736.81000000006</c:v>
                </c:pt>
                <c:pt idx="52985">
                  <c:v>529746.75</c:v>
                </c:pt>
                <c:pt idx="52986">
                  <c:v>529756.75</c:v>
                </c:pt>
                <c:pt idx="52987">
                  <c:v>529766.81000000006</c:v>
                </c:pt>
                <c:pt idx="52988">
                  <c:v>529776.81000000006</c:v>
                </c:pt>
                <c:pt idx="52989">
                  <c:v>529786.75</c:v>
                </c:pt>
                <c:pt idx="52990">
                  <c:v>529796.75</c:v>
                </c:pt>
                <c:pt idx="52991">
                  <c:v>529806.81000000006</c:v>
                </c:pt>
                <c:pt idx="52992">
                  <c:v>529816.75</c:v>
                </c:pt>
                <c:pt idx="52993">
                  <c:v>529826.75</c:v>
                </c:pt>
                <c:pt idx="52994">
                  <c:v>529836.81000000006</c:v>
                </c:pt>
                <c:pt idx="52995">
                  <c:v>529846.75</c:v>
                </c:pt>
                <c:pt idx="52996">
                  <c:v>529856.75</c:v>
                </c:pt>
                <c:pt idx="52997">
                  <c:v>529866.75</c:v>
                </c:pt>
                <c:pt idx="52998">
                  <c:v>529876.75</c:v>
                </c:pt>
                <c:pt idx="52999">
                  <c:v>529886.75</c:v>
                </c:pt>
                <c:pt idx="53000">
                  <c:v>529896.75</c:v>
                </c:pt>
                <c:pt idx="53001">
                  <c:v>529906.68999999808</c:v>
                </c:pt>
                <c:pt idx="53002">
                  <c:v>529916.75</c:v>
                </c:pt>
                <c:pt idx="53003">
                  <c:v>529926.75</c:v>
                </c:pt>
                <c:pt idx="53004">
                  <c:v>529936.68999999808</c:v>
                </c:pt>
                <c:pt idx="53005">
                  <c:v>529946.75</c:v>
                </c:pt>
                <c:pt idx="53006">
                  <c:v>529956.75</c:v>
                </c:pt>
                <c:pt idx="53007">
                  <c:v>529966.75</c:v>
                </c:pt>
                <c:pt idx="53008">
                  <c:v>529976.68999999808</c:v>
                </c:pt>
                <c:pt idx="53009">
                  <c:v>529986.75</c:v>
                </c:pt>
                <c:pt idx="53010">
                  <c:v>529996.75</c:v>
                </c:pt>
                <c:pt idx="53011">
                  <c:v>530006.68999999808</c:v>
                </c:pt>
                <c:pt idx="53012">
                  <c:v>530016.68999999808</c:v>
                </c:pt>
                <c:pt idx="53013">
                  <c:v>530026.75</c:v>
                </c:pt>
                <c:pt idx="53014">
                  <c:v>530036.68999999808</c:v>
                </c:pt>
                <c:pt idx="53015">
                  <c:v>530046.68999999808</c:v>
                </c:pt>
                <c:pt idx="53016">
                  <c:v>530056.75</c:v>
                </c:pt>
                <c:pt idx="53017">
                  <c:v>530066.68999999808</c:v>
                </c:pt>
                <c:pt idx="53018">
                  <c:v>530076.68999999808</c:v>
                </c:pt>
                <c:pt idx="53019">
                  <c:v>530086.68999999808</c:v>
                </c:pt>
                <c:pt idx="53020">
                  <c:v>530096.68999999808</c:v>
                </c:pt>
                <c:pt idx="53021">
                  <c:v>530106.68999999808</c:v>
                </c:pt>
                <c:pt idx="53022">
                  <c:v>530116.68999999808</c:v>
                </c:pt>
                <c:pt idx="53023">
                  <c:v>530126.68999999808</c:v>
                </c:pt>
                <c:pt idx="53024">
                  <c:v>530136.68999999808</c:v>
                </c:pt>
                <c:pt idx="53025">
                  <c:v>530146.68999999808</c:v>
                </c:pt>
                <c:pt idx="53026">
                  <c:v>530156.68999999808</c:v>
                </c:pt>
                <c:pt idx="53027">
                  <c:v>530166.68999999808</c:v>
                </c:pt>
                <c:pt idx="53028">
                  <c:v>530176.68999999808</c:v>
                </c:pt>
                <c:pt idx="53029">
                  <c:v>530186.68999999808</c:v>
                </c:pt>
                <c:pt idx="53030">
                  <c:v>530196.68999999808</c:v>
                </c:pt>
                <c:pt idx="53031">
                  <c:v>530206.68999999808</c:v>
                </c:pt>
                <c:pt idx="53032">
                  <c:v>530216.68999999808</c:v>
                </c:pt>
                <c:pt idx="53033">
                  <c:v>530226.68999999808</c:v>
                </c:pt>
                <c:pt idx="53034">
                  <c:v>530236.68999999808</c:v>
                </c:pt>
                <c:pt idx="53035">
                  <c:v>530246.68999999808</c:v>
                </c:pt>
                <c:pt idx="53036">
                  <c:v>530256.68999999808</c:v>
                </c:pt>
                <c:pt idx="53037">
                  <c:v>530266.68999999808</c:v>
                </c:pt>
                <c:pt idx="53038">
                  <c:v>530276.68999999808</c:v>
                </c:pt>
                <c:pt idx="53039">
                  <c:v>530286.68999999808</c:v>
                </c:pt>
                <c:pt idx="53040">
                  <c:v>530296.68999999808</c:v>
                </c:pt>
                <c:pt idx="53041">
                  <c:v>530306.63</c:v>
                </c:pt>
                <c:pt idx="53042">
                  <c:v>530316.68999999808</c:v>
                </c:pt>
                <c:pt idx="53043">
                  <c:v>530326.68999999808</c:v>
                </c:pt>
                <c:pt idx="53044">
                  <c:v>530336.63</c:v>
                </c:pt>
                <c:pt idx="53045">
                  <c:v>530346.63</c:v>
                </c:pt>
                <c:pt idx="53046">
                  <c:v>530356.68999999808</c:v>
                </c:pt>
                <c:pt idx="53047">
                  <c:v>530366.68999999808</c:v>
                </c:pt>
                <c:pt idx="53048">
                  <c:v>530376.63</c:v>
                </c:pt>
                <c:pt idx="53049">
                  <c:v>530386.68999999808</c:v>
                </c:pt>
                <c:pt idx="53050">
                  <c:v>530396.68999999808</c:v>
                </c:pt>
                <c:pt idx="53051">
                  <c:v>530406.63</c:v>
                </c:pt>
                <c:pt idx="53052">
                  <c:v>530416.63</c:v>
                </c:pt>
                <c:pt idx="53053">
                  <c:v>530426.68999999808</c:v>
                </c:pt>
                <c:pt idx="53054">
                  <c:v>530436.63</c:v>
                </c:pt>
                <c:pt idx="53055">
                  <c:v>530446.63</c:v>
                </c:pt>
                <c:pt idx="53056">
                  <c:v>530456.63</c:v>
                </c:pt>
                <c:pt idx="53057">
                  <c:v>530466.63</c:v>
                </c:pt>
                <c:pt idx="53058">
                  <c:v>530476.63</c:v>
                </c:pt>
                <c:pt idx="53059">
                  <c:v>530486.63</c:v>
                </c:pt>
                <c:pt idx="53060">
                  <c:v>530496.63</c:v>
                </c:pt>
                <c:pt idx="53061">
                  <c:v>530506.63</c:v>
                </c:pt>
                <c:pt idx="53062">
                  <c:v>530516.63</c:v>
                </c:pt>
                <c:pt idx="53063">
                  <c:v>530526.56000000006</c:v>
                </c:pt>
                <c:pt idx="53064">
                  <c:v>530536.63</c:v>
                </c:pt>
                <c:pt idx="53065">
                  <c:v>530546.63</c:v>
                </c:pt>
                <c:pt idx="53066">
                  <c:v>530556.63</c:v>
                </c:pt>
                <c:pt idx="53067">
                  <c:v>530566.56000000006</c:v>
                </c:pt>
                <c:pt idx="53068">
                  <c:v>530576.63</c:v>
                </c:pt>
                <c:pt idx="53069">
                  <c:v>530586.63</c:v>
                </c:pt>
                <c:pt idx="53070">
                  <c:v>530596.56000000006</c:v>
                </c:pt>
                <c:pt idx="53071">
                  <c:v>530606.63</c:v>
                </c:pt>
                <c:pt idx="53072">
                  <c:v>530616.63</c:v>
                </c:pt>
                <c:pt idx="53073">
                  <c:v>530626.56000000006</c:v>
                </c:pt>
                <c:pt idx="53074">
                  <c:v>530636.56000000006</c:v>
                </c:pt>
                <c:pt idx="53075">
                  <c:v>530646.63</c:v>
                </c:pt>
                <c:pt idx="53076">
                  <c:v>530656.56000000006</c:v>
                </c:pt>
                <c:pt idx="53077">
                  <c:v>530666.56000000006</c:v>
                </c:pt>
                <c:pt idx="53078">
                  <c:v>530676.56000000006</c:v>
                </c:pt>
                <c:pt idx="53079">
                  <c:v>530686.56000000006</c:v>
                </c:pt>
                <c:pt idx="53080">
                  <c:v>530696.56000000006</c:v>
                </c:pt>
                <c:pt idx="53081">
                  <c:v>530706.56000000006</c:v>
                </c:pt>
                <c:pt idx="53082">
                  <c:v>530716.63</c:v>
                </c:pt>
                <c:pt idx="53083">
                  <c:v>530726.56000000006</c:v>
                </c:pt>
                <c:pt idx="53084">
                  <c:v>530736.56000000006</c:v>
                </c:pt>
                <c:pt idx="53085">
                  <c:v>530746.56000000006</c:v>
                </c:pt>
                <c:pt idx="53086">
                  <c:v>530756.56000000006</c:v>
                </c:pt>
                <c:pt idx="53087">
                  <c:v>530766.56000000006</c:v>
                </c:pt>
                <c:pt idx="53088">
                  <c:v>530776.56000000006</c:v>
                </c:pt>
                <c:pt idx="53089">
                  <c:v>530786.56000000006</c:v>
                </c:pt>
                <c:pt idx="53090">
                  <c:v>530796.56000000006</c:v>
                </c:pt>
                <c:pt idx="53091">
                  <c:v>530806.56000000006</c:v>
                </c:pt>
                <c:pt idx="53092">
                  <c:v>530816.56000000006</c:v>
                </c:pt>
                <c:pt idx="53093">
                  <c:v>530826.56000000006</c:v>
                </c:pt>
                <c:pt idx="53094">
                  <c:v>530836.56000000006</c:v>
                </c:pt>
                <c:pt idx="53095">
                  <c:v>530846.56000000006</c:v>
                </c:pt>
                <c:pt idx="53096">
                  <c:v>530856.56000000006</c:v>
                </c:pt>
                <c:pt idx="53097">
                  <c:v>530866.56000000006</c:v>
                </c:pt>
                <c:pt idx="53098">
                  <c:v>530876.56000000006</c:v>
                </c:pt>
                <c:pt idx="53099">
                  <c:v>530886.56000000006</c:v>
                </c:pt>
                <c:pt idx="53100">
                  <c:v>530896.5</c:v>
                </c:pt>
                <c:pt idx="53101">
                  <c:v>530906.56000000006</c:v>
                </c:pt>
                <c:pt idx="53102">
                  <c:v>530916.56000000006</c:v>
                </c:pt>
                <c:pt idx="53103">
                  <c:v>530926.5</c:v>
                </c:pt>
                <c:pt idx="53104">
                  <c:v>530936.56000000006</c:v>
                </c:pt>
                <c:pt idx="53105">
                  <c:v>530946.56000000006</c:v>
                </c:pt>
                <c:pt idx="53106">
                  <c:v>530956.56000000006</c:v>
                </c:pt>
                <c:pt idx="53107">
                  <c:v>530966.5</c:v>
                </c:pt>
                <c:pt idx="53108">
                  <c:v>530976.56000000006</c:v>
                </c:pt>
                <c:pt idx="53109">
                  <c:v>530986.56000000006</c:v>
                </c:pt>
                <c:pt idx="53110">
                  <c:v>530996.5</c:v>
                </c:pt>
                <c:pt idx="53111">
                  <c:v>531006.5</c:v>
                </c:pt>
                <c:pt idx="53112">
                  <c:v>531016.56000000006</c:v>
                </c:pt>
                <c:pt idx="53113">
                  <c:v>531026.5</c:v>
                </c:pt>
                <c:pt idx="53114">
                  <c:v>531036.5</c:v>
                </c:pt>
                <c:pt idx="53115">
                  <c:v>531046.56000000006</c:v>
                </c:pt>
                <c:pt idx="53116">
                  <c:v>531056.5</c:v>
                </c:pt>
                <c:pt idx="53117">
                  <c:v>531066.5</c:v>
                </c:pt>
                <c:pt idx="53118">
                  <c:v>531076.5</c:v>
                </c:pt>
                <c:pt idx="53119">
                  <c:v>531086.5</c:v>
                </c:pt>
                <c:pt idx="53120">
                  <c:v>531096.5</c:v>
                </c:pt>
                <c:pt idx="53121">
                  <c:v>531106.5</c:v>
                </c:pt>
                <c:pt idx="53122">
                  <c:v>531116.4399999989</c:v>
                </c:pt>
                <c:pt idx="53123">
                  <c:v>531126.5</c:v>
                </c:pt>
                <c:pt idx="53124">
                  <c:v>531136.5</c:v>
                </c:pt>
                <c:pt idx="53125">
                  <c:v>531146.5</c:v>
                </c:pt>
                <c:pt idx="53126">
                  <c:v>531156.5</c:v>
                </c:pt>
                <c:pt idx="53127">
                  <c:v>531166.5</c:v>
                </c:pt>
                <c:pt idx="53128">
                  <c:v>531176.5</c:v>
                </c:pt>
                <c:pt idx="53129">
                  <c:v>531186.4399999989</c:v>
                </c:pt>
                <c:pt idx="53130">
                  <c:v>531196.5</c:v>
                </c:pt>
                <c:pt idx="53131">
                  <c:v>531206.5</c:v>
                </c:pt>
                <c:pt idx="53132">
                  <c:v>531216.4399999989</c:v>
                </c:pt>
                <c:pt idx="53133">
                  <c:v>531226.4399999989</c:v>
                </c:pt>
                <c:pt idx="53134">
                  <c:v>531236.5</c:v>
                </c:pt>
                <c:pt idx="53135">
                  <c:v>531246.4399999989</c:v>
                </c:pt>
                <c:pt idx="53136">
                  <c:v>531256.4399999989</c:v>
                </c:pt>
                <c:pt idx="53137">
                  <c:v>531266.5</c:v>
                </c:pt>
                <c:pt idx="53138">
                  <c:v>531276.4399999989</c:v>
                </c:pt>
                <c:pt idx="53139">
                  <c:v>531286.4399999989</c:v>
                </c:pt>
                <c:pt idx="53140">
                  <c:v>531296.4399999989</c:v>
                </c:pt>
                <c:pt idx="53141">
                  <c:v>531306.5</c:v>
                </c:pt>
                <c:pt idx="53142">
                  <c:v>531316.4399999989</c:v>
                </c:pt>
                <c:pt idx="53143">
                  <c:v>531326.4399999989</c:v>
                </c:pt>
                <c:pt idx="53144">
                  <c:v>531336.4399999989</c:v>
                </c:pt>
                <c:pt idx="53145">
                  <c:v>531346.4399999989</c:v>
                </c:pt>
                <c:pt idx="53146">
                  <c:v>531356.4399999989</c:v>
                </c:pt>
                <c:pt idx="53147">
                  <c:v>531366.4399999989</c:v>
                </c:pt>
                <c:pt idx="53148">
                  <c:v>531376.4399999989</c:v>
                </c:pt>
                <c:pt idx="53149">
                  <c:v>531386.4399999989</c:v>
                </c:pt>
                <c:pt idx="53150">
                  <c:v>531396.4399999989</c:v>
                </c:pt>
                <c:pt idx="53151">
                  <c:v>531406.4399999989</c:v>
                </c:pt>
                <c:pt idx="53152">
                  <c:v>531416.4399999989</c:v>
                </c:pt>
                <c:pt idx="53153">
                  <c:v>531426.4399999989</c:v>
                </c:pt>
                <c:pt idx="53154">
                  <c:v>531436.4399999989</c:v>
                </c:pt>
                <c:pt idx="53155">
                  <c:v>531446.4399999989</c:v>
                </c:pt>
                <c:pt idx="53156">
                  <c:v>531456.4399999989</c:v>
                </c:pt>
                <c:pt idx="53157">
                  <c:v>531466.4399999989</c:v>
                </c:pt>
                <c:pt idx="53158">
                  <c:v>531476.4399999989</c:v>
                </c:pt>
                <c:pt idx="53159">
                  <c:v>531486.4399999989</c:v>
                </c:pt>
                <c:pt idx="53160">
                  <c:v>531496.4399999989</c:v>
                </c:pt>
                <c:pt idx="53161">
                  <c:v>531506.4399999989</c:v>
                </c:pt>
                <c:pt idx="53162">
                  <c:v>531516.38</c:v>
                </c:pt>
                <c:pt idx="53163">
                  <c:v>531526.4399999989</c:v>
                </c:pt>
                <c:pt idx="53164">
                  <c:v>531536.4399999989</c:v>
                </c:pt>
                <c:pt idx="53165">
                  <c:v>531546.4399999989</c:v>
                </c:pt>
                <c:pt idx="53166">
                  <c:v>531556.38</c:v>
                </c:pt>
                <c:pt idx="53167">
                  <c:v>531566.4399999989</c:v>
                </c:pt>
                <c:pt idx="53168">
                  <c:v>531576.4399999989</c:v>
                </c:pt>
                <c:pt idx="53169">
                  <c:v>531586.38</c:v>
                </c:pt>
                <c:pt idx="53170">
                  <c:v>531596.4399999989</c:v>
                </c:pt>
                <c:pt idx="53171">
                  <c:v>531606.4399999989</c:v>
                </c:pt>
                <c:pt idx="53172">
                  <c:v>531616.38</c:v>
                </c:pt>
                <c:pt idx="53173">
                  <c:v>531626.38</c:v>
                </c:pt>
                <c:pt idx="53174">
                  <c:v>531636.4399999989</c:v>
                </c:pt>
                <c:pt idx="53175">
                  <c:v>531646.38</c:v>
                </c:pt>
                <c:pt idx="53176">
                  <c:v>531656.38</c:v>
                </c:pt>
                <c:pt idx="53177">
                  <c:v>531666.38</c:v>
                </c:pt>
                <c:pt idx="53178">
                  <c:v>531676.38</c:v>
                </c:pt>
                <c:pt idx="53179">
                  <c:v>531686.38</c:v>
                </c:pt>
                <c:pt idx="53180">
                  <c:v>531696.38</c:v>
                </c:pt>
                <c:pt idx="53181">
                  <c:v>531706.4399999989</c:v>
                </c:pt>
                <c:pt idx="53182">
                  <c:v>531716.38</c:v>
                </c:pt>
                <c:pt idx="53183">
                  <c:v>531726.38</c:v>
                </c:pt>
                <c:pt idx="53184">
                  <c:v>531736.38</c:v>
                </c:pt>
                <c:pt idx="53185">
                  <c:v>531746.38</c:v>
                </c:pt>
                <c:pt idx="53186">
                  <c:v>531756.38</c:v>
                </c:pt>
                <c:pt idx="53187">
                  <c:v>531766.38</c:v>
                </c:pt>
                <c:pt idx="53188">
                  <c:v>531776.31000000006</c:v>
                </c:pt>
                <c:pt idx="53189">
                  <c:v>531786.38</c:v>
                </c:pt>
                <c:pt idx="53190">
                  <c:v>531796.38</c:v>
                </c:pt>
                <c:pt idx="53191">
                  <c:v>531806.31000000006</c:v>
                </c:pt>
                <c:pt idx="53192">
                  <c:v>531816.38</c:v>
                </c:pt>
                <c:pt idx="53193">
                  <c:v>531826.38</c:v>
                </c:pt>
                <c:pt idx="53194">
                  <c:v>531836.31000000006</c:v>
                </c:pt>
                <c:pt idx="53195">
                  <c:v>531846.31000000006</c:v>
                </c:pt>
                <c:pt idx="53196">
                  <c:v>531856.38</c:v>
                </c:pt>
                <c:pt idx="53197">
                  <c:v>531866.31000000006</c:v>
                </c:pt>
                <c:pt idx="53198">
                  <c:v>531876.31000000006</c:v>
                </c:pt>
                <c:pt idx="53199">
                  <c:v>531886.31000000006</c:v>
                </c:pt>
                <c:pt idx="53200">
                  <c:v>531896.38</c:v>
                </c:pt>
                <c:pt idx="53201">
                  <c:v>531906.31000000006</c:v>
                </c:pt>
                <c:pt idx="53202">
                  <c:v>531916.31000000006</c:v>
                </c:pt>
                <c:pt idx="53203">
                  <c:v>531926.38</c:v>
                </c:pt>
                <c:pt idx="53204">
                  <c:v>531936.31000000006</c:v>
                </c:pt>
                <c:pt idx="53205">
                  <c:v>531946.31000000006</c:v>
                </c:pt>
                <c:pt idx="53206">
                  <c:v>531956.31000000006</c:v>
                </c:pt>
                <c:pt idx="53207">
                  <c:v>531966.31000000006</c:v>
                </c:pt>
                <c:pt idx="53208">
                  <c:v>531976.31000000006</c:v>
                </c:pt>
                <c:pt idx="53209">
                  <c:v>531986.31000000006</c:v>
                </c:pt>
                <c:pt idx="53210">
                  <c:v>531996.31000000006</c:v>
                </c:pt>
                <c:pt idx="53211">
                  <c:v>532006.31000000006</c:v>
                </c:pt>
                <c:pt idx="53212">
                  <c:v>532016.31000000006</c:v>
                </c:pt>
                <c:pt idx="53213">
                  <c:v>532026.31000000006</c:v>
                </c:pt>
                <c:pt idx="53214">
                  <c:v>532036.31000000006</c:v>
                </c:pt>
                <c:pt idx="53215">
                  <c:v>532046.31000000006</c:v>
                </c:pt>
                <c:pt idx="53216">
                  <c:v>532056.31000000006</c:v>
                </c:pt>
                <c:pt idx="53217">
                  <c:v>532066.31000000006</c:v>
                </c:pt>
                <c:pt idx="53218">
                  <c:v>532076.31000000006</c:v>
                </c:pt>
                <c:pt idx="53219">
                  <c:v>532086.31000000006</c:v>
                </c:pt>
                <c:pt idx="53220">
                  <c:v>532096.31000000006</c:v>
                </c:pt>
                <c:pt idx="53221">
                  <c:v>532106.31000000006</c:v>
                </c:pt>
                <c:pt idx="53222">
                  <c:v>532116.31000000006</c:v>
                </c:pt>
                <c:pt idx="53223">
                  <c:v>532126.31000000006</c:v>
                </c:pt>
                <c:pt idx="53224">
                  <c:v>532136.31000000006</c:v>
                </c:pt>
                <c:pt idx="53225">
                  <c:v>532146.31000000006</c:v>
                </c:pt>
                <c:pt idx="53226">
                  <c:v>532156.31000000006</c:v>
                </c:pt>
                <c:pt idx="53227">
                  <c:v>532166.31000000006</c:v>
                </c:pt>
                <c:pt idx="53228">
                  <c:v>532176.31000000006</c:v>
                </c:pt>
                <c:pt idx="53229">
                  <c:v>532186.31000000006</c:v>
                </c:pt>
                <c:pt idx="53230">
                  <c:v>532196.31000000006</c:v>
                </c:pt>
                <c:pt idx="53231">
                  <c:v>532206.25</c:v>
                </c:pt>
                <c:pt idx="53232">
                  <c:v>532216.25</c:v>
                </c:pt>
                <c:pt idx="53233">
                  <c:v>532226.31000000006</c:v>
                </c:pt>
                <c:pt idx="53234">
                  <c:v>532236.25</c:v>
                </c:pt>
                <c:pt idx="53235">
                  <c:v>532246.25</c:v>
                </c:pt>
                <c:pt idx="53236">
                  <c:v>532256.31000000006</c:v>
                </c:pt>
                <c:pt idx="53237">
                  <c:v>532266.31000000006</c:v>
                </c:pt>
                <c:pt idx="53238">
                  <c:v>532276.25</c:v>
                </c:pt>
                <c:pt idx="53239">
                  <c:v>532286.31000000006</c:v>
                </c:pt>
                <c:pt idx="53240">
                  <c:v>532296.31000000006</c:v>
                </c:pt>
                <c:pt idx="53241">
                  <c:v>532306.25</c:v>
                </c:pt>
                <c:pt idx="53242">
                  <c:v>532316.25</c:v>
                </c:pt>
                <c:pt idx="53243">
                  <c:v>532326.25</c:v>
                </c:pt>
                <c:pt idx="53244">
                  <c:v>532336.25</c:v>
                </c:pt>
                <c:pt idx="53245">
                  <c:v>532346.25</c:v>
                </c:pt>
                <c:pt idx="53246">
                  <c:v>532356.25</c:v>
                </c:pt>
                <c:pt idx="53247">
                  <c:v>532366.25</c:v>
                </c:pt>
                <c:pt idx="53248">
                  <c:v>532376.25</c:v>
                </c:pt>
                <c:pt idx="53249">
                  <c:v>532386.25</c:v>
                </c:pt>
                <c:pt idx="53250">
                  <c:v>532396.25</c:v>
                </c:pt>
                <c:pt idx="53251">
                  <c:v>532406.25</c:v>
                </c:pt>
                <c:pt idx="53252">
                  <c:v>532416.25</c:v>
                </c:pt>
                <c:pt idx="53253">
                  <c:v>532426.18999999808</c:v>
                </c:pt>
                <c:pt idx="53254">
                  <c:v>532436.25</c:v>
                </c:pt>
                <c:pt idx="53255">
                  <c:v>532446.25</c:v>
                </c:pt>
                <c:pt idx="53256">
                  <c:v>532456.18999999808</c:v>
                </c:pt>
                <c:pt idx="53257">
                  <c:v>532466.18999999808</c:v>
                </c:pt>
                <c:pt idx="53258">
                  <c:v>532476.25</c:v>
                </c:pt>
                <c:pt idx="53259">
                  <c:v>532486.25</c:v>
                </c:pt>
                <c:pt idx="53260">
                  <c:v>532496.18999999808</c:v>
                </c:pt>
                <c:pt idx="53261">
                  <c:v>532506.25</c:v>
                </c:pt>
                <c:pt idx="53262">
                  <c:v>532516.25</c:v>
                </c:pt>
                <c:pt idx="53263">
                  <c:v>532526.18999999808</c:v>
                </c:pt>
                <c:pt idx="53264">
                  <c:v>532536.18999999808</c:v>
                </c:pt>
                <c:pt idx="53265">
                  <c:v>532546.25</c:v>
                </c:pt>
                <c:pt idx="53266">
                  <c:v>532556.18999999808</c:v>
                </c:pt>
                <c:pt idx="53267">
                  <c:v>532566.18999999808</c:v>
                </c:pt>
                <c:pt idx="53268">
                  <c:v>532576.18999999808</c:v>
                </c:pt>
                <c:pt idx="53269">
                  <c:v>532586.18999999808</c:v>
                </c:pt>
                <c:pt idx="53270">
                  <c:v>532596.18999999808</c:v>
                </c:pt>
                <c:pt idx="53271">
                  <c:v>532606.18999999808</c:v>
                </c:pt>
                <c:pt idx="53272">
                  <c:v>532616.18999999808</c:v>
                </c:pt>
                <c:pt idx="53273">
                  <c:v>532626.18999999808</c:v>
                </c:pt>
                <c:pt idx="53274">
                  <c:v>532636.18999999808</c:v>
                </c:pt>
                <c:pt idx="53275">
                  <c:v>532646.18999999808</c:v>
                </c:pt>
                <c:pt idx="53276">
                  <c:v>532656.18999999808</c:v>
                </c:pt>
                <c:pt idx="53277">
                  <c:v>532666.18999999808</c:v>
                </c:pt>
                <c:pt idx="53278">
                  <c:v>532676.18999999808</c:v>
                </c:pt>
                <c:pt idx="53279">
                  <c:v>532686.18999999808</c:v>
                </c:pt>
                <c:pt idx="53280">
                  <c:v>532696.18999999808</c:v>
                </c:pt>
                <c:pt idx="53281">
                  <c:v>532706.18999999808</c:v>
                </c:pt>
                <c:pt idx="53282">
                  <c:v>532716.18999999808</c:v>
                </c:pt>
                <c:pt idx="53283">
                  <c:v>532726.18999999808</c:v>
                </c:pt>
                <c:pt idx="53284">
                  <c:v>532736.18999999808</c:v>
                </c:pt>
                <c:pt idx="53285">
                  <c:v>532746.18999999808</c:v>
                </c:pt>
                <c:pt idx="53286">
                  <c:v>532756.18999999808</c:v>
                </c:pt>
                <c:pt idx="53287">
                  <c:v>532766.18999999808</c:v>
                </c:pt>
                <c:pt idx="53288">
                  <c:v>532776.18999999808</c:v>
                </c:pt>
                <c:pt idx="53289">
                  <c:v>532786.18999999808</c:v>
                </c:pt>
                <c:pt idx="53290">
                  <c:v>532796.13</c:v>
                </c:pt>
                <c:pt idx="53291">
                  <c:v>532806.18999999808</c:v>
                </c:pt>
                <c:pt idx="53292">
                  <c:v>532816.18999999808</c:v>
                </c:pt>
                <c:pt idx="53293">
                  <c:v>532826.13</c:v>
                </c:pt>
                <c:pt idx="53294">
                  <c:v>532836.18999999808</c:v>
                </c:pt>
                <c:pt idx="53295">
                  <c:v>532846.18999999808</c:v>
                </c:pt>
                <c:pt idx="53296">
                  <c:v>532856.18999999808</c:v>
                </c:pt>
                <c:pt idx="53297">
                  <c:v>532866.13</c:v>
                </c:pt>
                <c:pt idx="53298">
                  <c:v>532876.18999999808</c:v>
                </c:pt>
                <c:pt idx="53299">
                  <c:v>532886.18999999808</c:v>
                </c:pt>
                <c:pt idx="53300">
                  <c:v>532896.13</c:v>
                </c:pt>
                <c:pt idx="53301">
                  <c:v>532906.13</c:v>
                </c:pt>
                <c:pt idx="53302">
                  <c:v>532916.18999999808</c:v>
                </c:pt>
                <c:pt idx="53303">
                  <c:v>532926.13</c:v>
                </c:pt>
                <c:pt idx="53304">
                  <c:v>532936.13</c:v>
                </c:pt>
                <c:pt idx="53305">
                  <c:v>532946.18999999808</c:v>
                </c:pt>
                <c:pt idx="53306">
                  <c:v>532956.13</c:v>
                </c:pt>
                <c:pt idx="53307">
                  <c:v>532966.13</c:v>
                </c:pt>
                <c:pt idx="53308">
                  <c:v>532976.13</c:v>
                </c:pt>
                <c:pt idx="53309">
                  <c:v>532986.13</c:v>
                </c:pt>
                <c:pt idx="53310">
                  <c:v>532996.13</c:v>
                </c:pt>
                <c:pt idx="53311">
                  <c:v>533006.13</c:v>
                </c:pt>
                <c:pt idx="53312">
                  <c:v>533016.06000000006</c:v>
                </c:pt>
                <c:pt idx="53313">
                  <c:v>533026.13</c:v>
                </c:pt>
                <c:pt idx="53314">
                  <c:v>533036.13</c:v>
                </c:pt>
                <c:pt idx="53315">
                  <c:v>533046.06000000006</c:v>
                </c:pt>
                <c:pt idx="53316">
                  <c:v>533056.13</c:v>
                </c:pt>
                <c:pt idx="53317">
                  <c:v>533066.13</c:v>
                </c:pt>
                <c:pt idx="53318">
                  <c:v>533076.13</c:v>
                </c:pt>
                <c:pt idx="53319">
                  <c:v>533086.06000000006</c:v>
                </c:pt>
                <c:pt idx="53320">
                  <c:v>533096.13</c:v>
                </c:pt>
                <c:pt idx="53321">
                  <c:v>533106.13</c:v>
                </c:pt>
                <c:pt idx="53322">
                  <c:v>533116.06000000006</c:v>
                </c:pt>
                <c:pt idx="53323">
                  <c:v>533126.06000000006</c:v>
                </c:pt>
                <c:pt idx="53324">
                  <c:v>533136.13</c:v>
                </c:pt>
                <c:pt idx="53325">
                  <c:v>533146.06000000006</c:v>
                </c:pt>
                <c:pt idx="53326">
                  <c:v>533156.06000000006</c:v>
                </c:pt>
                <c:pt idx="53327">
                  <c:v>533166.13</c:v>
                </c:pt>
                <c:pt idx="53328">
                  <c:v>533176.06000000006</c:v>
                </c:pt>
                <c:pt idx="53329">
                  <c:v>533186.06000000006</c:v>
                </c:pt>
                <c:pt idx="53330">
                  <c:v>533196.06000000006</c:v>
                </c:pt>
                <c:pt idx="53331">
                  <c:v>533206.06000000006</c:v>
                </c:pt>
                <c:pt idx="53332">
                  <c:v>533216.06000000006</c:v>
                </c:pt>
                <c:pt idx="53333">
                  <c:v>533226.06000000006</c:v>
                </c:pt>
                <c:pt idx="53334">
                  <c:v>533236.06000000006</c:v>
                </c:pt>
                <c:pt idx="53335">
                  <c:v>533246.06000000006</c:v>
                </c:pt>
                <c:pt idx="53336">
                  <c:v>533256.06000000006</c:v>
                </c:pt>
                <c:pt idx="53337">
                  <c:v>533266.06000000006</c:v>
                </c:pt>
                <c:pt idx="53338">
                  <c:v>533276.06000000006</c:v>
                </c:pt>
                <c:pt idx="53339">
                  <c:v>533286.06000000006</c:v>
                </c:pt>
                <c:pt idx="53340">
                  <c:v>533296.06000000006</c:v>
                </c:pt>
                <c:pt idx="53341">
                  <c:v>533306.06000000006</c:v>
                </c:pt>
                <c:pt idx="53342">
                  <c:v>533316.06000000006</c:v>
                </c:pt>
                <c:pt idx="53343">
                  <c:v>533326.06000000006</c:v>
                </c:pt>
                <c:pt idx="53344">
                  <c:v>533336.06000000006</c:v>
                </c:pt>
                <c:pt idx="53345">
                  <c:v>533346.06000000006</c:v>
                </c:pt>
                <c:pt idx="53346">
                  <c:v>533356.06000000006</c:v>
                </c:pt>
                <c:pt idx="53347">
                  <c:v>533366.06000000006</c:v>
                </c:pt>
                <c:pt idx="53348">
                  <c:v>533376.06000000006</c:v>
                </c:pt>
                <c:pt idx="53349">
                  <c:v>533386.06000000006</c:v>
                </c:pt>
                <c:pt idx="53350">
                  <c:v>533396.06000000006</c:v>
                </c:pt>
                <c:pt idx="53351">
                  <c:v>533406.06000000006</c:v>
                </c:pt>
                <c:pt idx="53352">
                  <c:v>533416</c:v>
                </c:pt>
                <c:pt idx="53353">
                  <c:v>533426.06000000006</c:v>
                </c:pt>
                <c:pt idx="53354">
                  <c:v>533436.06000000006</c:v>
                </c:pt>
                <c:pt idx="53355">
                  <c:v>533446.06000000006</c:v>
                </c:pt>
                <c:pt idx="53356">
                  <c:v>533456</c:v>
                </c:pt>
                <c:pt idx="53357">
                  <c:v>533466.06000000006</c:v>
                </c:pt>
                <c:pt idx="53358">
                  <c:v>533476.06000000006</c:v>
                </c:pt>
                <c:pt idx="53359">
                  <c:v>533486</c:v>
                </c:pt>
                <c:pt idx="53360">
                  <c:v>533496.06000000006</c:v>
                </c:pt>
                <c:pt idx="53361">
                  <c:v>533506.06000000006</c:v>
                </c:pt>
                <c:pt idx="53362">
                  <c:v>533516</c:v>
                </c:pt>
                <c:pt idx="53363">
                  <c:v>533526</c:v>
                </c:pt>
                <c:pt idx="53364">
                  <c:v>533536.06000000006</c:v>
                </c:pt>
                <c:pt idx="53365">
                  <c:v>533546</c:v>
                </c:pt>
                <c:pt idx="53366">
                  <c:v>533556</c:v>
                </c:pt>
                <c:pt idx="53367">
                  <c:v>533566</c:v>
                </c:pt>
                <c:pt idx="53368">
                  <c:v>533576</c:v>
                </c:pt>
                <c:pt idx="53369">
                  <c:v>533586</c:v>
                </c:pt>
                <c:pt idx="53370">
                  <c:v>533596</c:v>
                </c:pt>
                <c:pt idx="53371">
                  <c:v>533606.06000000006</c:v>
                </c:pt>
                <c:pt idx="53372">
                  <c:v>533616</c:v>
                </c:pt>
                <c:pt idx="53373">
                  <c:v>533626</c:v>
                </c:pt>
                <c:pt idx="53374">
                  <c:v>533635.9399999989</c:v>
                </c:pt>
                <c:pt idx="53375">
                  <c:v>533646</c:v>
                </c:pt>
                <c:pt idx="53376">
                  <c:v>533656</c:v>
                </c:pt>
                <c:pt idx="53377">
                  <c:v>533666</c:v>
                </c:pt>
                <c:pt idx="53378">
                  <c:v>533675.9399999989</c:v>
                </c:pt>
                <c:pt idx="53379">
                  <c:v>533686</c:v>
                </c:pt>
                <c:pt idx="53380">
                  <c:v>533696</c:v>
                </c:pt>
                <c:pt idx="53381">
                  <c:v>533705.9399999989</c:v>
                </c:pt>
                <c:pt idx="53382">
                  <c:v>533716</c:v>
                </c:pt>
                <c:pt idx="53383">
                  <c:v>533726</c:v>
                </c:pt>
                <c:pt idx="53384">
                  <c:v>533735.9399999989</c:v>
                </c:pt>
                <c:pt idx="53385">
                  <c:v>533745.9399999989</c:v>
                </c:pt>
                <c:pt idx="53386">
                  <c:v>533756</c:v>
                </c:pt>
                <c:pt idx="53387">
                  <c:v>533765.9399999989</c:v>
                </c:pt>
                <c:pt idx="53388">
                  <c:v>533775.9399999989</c:v>
                </c:pt>
                <c:pt idx="53389">
                  <c:v>533785.9399999989</c:v>
                </c:pt>
                <c:pt idx="53390">
                  <c:v>533795.9399999989</c:v>
                </c:pt>
                <c:pt idx="53391">
                  <c:v>533805.9399999989</c:v>
                </c:pt>
                <c:pt idx="53392">
                  <c:v>533815.9399999989</c:v>
                </c:pt>
                <c:pt idx="53393">
                  <c:v>533826</c:v>
                </c:pt>
                <c:pt idx="53394">
                  <c:v>533835.9399999989</c:v>
                </c:pt>
                <c:pt idx="53395">
                  <c:v>533845.9399999989</c:v>
                </c:pt>
                <c:pt idx="53396">
                  <c:v>533855.9399999989</c:v>
                </c:pt>
                <c:pt idx="53397">
                  <c:v>533865.9399999989</c:v>
                </c:pt>
                <c:pt idx="53398">
                  <c:v>533875.9399999989</c:v>
                </c:pt>
                <c:pt idx="53399">
                  <c:v>533885.9399999989</c:v>
                </c:pt>
                <c:pt idx="53400">
                  <c:v>533895.9399999989</c:v>
                </c:pt>
                <c:pt idx="53401">
                  <c:v>533905.9399999989</c:v>
                </c:pt>
                <c:pt idx="53402">
                  <c:v>533915.9399999989</c:v>
                </c:pt>
                <c:pt idx="53403">
                  <c:v>533925.9399999989</c:v>
                </c:pt>
                <c:pt idx="53404">
                  <c:v>533935.9399999989</c:v>
                </c:pt>
                <c:pt idx="53405">
                  <c:v>533945.9399999989</c:v>
                </c:pt>
                <c:pt idx="53406">
                  <c:v>533955.9399999989</c:v>
                </c:pt>
                <c:pt idx="53407">
                  <c:v>533965.9399999989</c:v>
                </c:pt>
                <c:pt idx="53408">
                  <c:v>533975.9399999989</c:v>
                </c:pt>
                <c:pt idx="53409">
                  <c:v>533985.9399999989</c:v>
                </c:pt>
                <c:pt idx="53410">
                  <c:v>533995.9399999989</c:v>
                </c:pt>
                <c:pt idx="53411">
                  <c:v>534005.88</c:v>
                </c:pt>
                <c:pt idx="53412">
                  <c:v>534015.9399999989</c:v>
                </c:pt>
                <c:pt idx="53413">
                  <c:v>534025.9399999989</c:v>
                </c:pt>
                <c:pt idx="53414">
                  <c:v>534035.9399999989</c:v>
                </c:pt>
                <c:pt idx="53415">
                  <c:v>534045.9399999989</c:v>
                </c:pt>
                <c:pt idx="53416">
                  <c:v>534055.9399999989</c:v>
                </c:pt>
                <c:pt idx="53417">
                  <c:v>534065.9399999989</c:v>
                </c:pt>
                <c:pt idx="53418">
                  <c:v>534075.9399999989</c:v>
                </c:pt>
                <c:pt idx="53419">
                  <c:v>534085.9399999989</c:v>
                </c:pt>
                <c:pt idx="53420">
                  <c:v>534095.9399999989</c:v>
                </c:pt>
                <c:pt idx="53421">
                  <c:v>534105.88</c:v>
                </c:pt>
                <c:pt idx="53422">
                  <c:v>534115.88</c:v>
                </c:pt>
                <c:pt idx="53423">
                  <c:v>534125.9399999989</c:v>
                </c:pt>
                <c:pt idx="53424">
                  <c:v>534135.88</c:v>
                </c:pt>
                <c:pt idx="53425">
                  <c:v>534145.88</c:v>
                </c:pt>
                <c:pt idx="53426">
                  <c:v>534155.9399999989</c:v>
                </c:pt>
                <c:pt idx="53427">
                  <c:v>534165.88</c:v>
                </c:pt>
                <c:pt idx="53428">
                  <c:v>534175.88</c:v>
                </c:pt>
                <c:pt idx="53429">
                  <c:v>534185.9399999989</c:v>
                </c:pt>
                <c:pt idx="53430">
                  <c:v>534195.9399999989</c:v>
                </c:pt>
                <c:pt idx="53431">
                  <c:v>534205.88</c:v>
                </c:pt>
                <c:pt idx="53432">
                  <c:v>534215.88</c:v>
                </c:pt>
                <c:pt idx="53433">
                  <c:v>534225.81000000006</c:v>
                </c:pt>
                <c:pt idx="53434">
                  <c:v>534235.88</c:v>
                </c:pt>
                <c:pt idx="53435">
                  <c:v>534245.88</c:v>
                </c:pt>
                <c:pt idx="53436">
                  <c:v>534255.88</c:v>
                </c:pt>
                <c:pt idx="53437">
                  <c:v>534265.88</c:v>
                </c:pt>
                <c:pt idx="53438">
                  <c:v>534275.88</c:v>
                </c:pt>
                <c:pt idx="53439">
                  <c:v>534285.88</c:v>
                </c:pt>
                <c:pt idx="53440">
                  <c:v>534295.88</c:v>
                </c:pt>
                <c:pt idx="53441">
                  <c:v>534305.88</c:v>
                </c:pt>
                <c:pt idx="53442">
                  <c:v>534315.88</c:v>
                </c:pt>
                <c:pt idx="53443">
                  <c:v>534325.81000000006</c:v>
                </c:pt>
                <c:pt idx="53444">
                  <c:v>534335.88</c:v>
                </c:pt>
                <c:pt idx="53445">
                  <c:v>534345.88</c:v>
                </c:pt>
                <c:pt idx="53446">
                  <c:v>534355.81000000006</c:v>
                </c:pt>
                <c:pt idx="53447">
                  <c:v>534365.81000000006</c:v>
                </c:pt>
                <c:pt idx="53448">
                  <c:v>534375.88</c:v>
                </c:pt>
                <c:pt idx="53449">
                  <c:v>534385.81000000006</c:v>
                </c:pt>
                <c:pt idx="53450">
                  <c:v>534395.81000000006</c:v>
                </c:pt>
                <c:pt idx="53451">
                  <c:v>534405.88</c:v>
                </c:pt>
                <c:pt idx="53452">
                  <c:v>534415.88</c:v>
                </c:pt>
                <c:pt idx="53453">
                  <c:v>534425.81000000006</c:v>
                </c:pt>
                <c:pt idx="53454">
                  <c:v>534435.81000000006</c:v>
                </c:pt>
                <c:pt idx="53455">
                  <c:v>534445.88</c:v>
                </c:pt>
                <c:pt idx="53456">
                  <c:v>534455.81000000006</c:v>
                </c:pt>
                <c:pt idx="53457">
                  <c:v>534465.81000000006</c:v>
                </c:pt>
                <c:pt idx="53458">
                  <c:v>534475.81000000006</c:v>
                </c:pt>
                <c:pt idx="53459">
                  <c:v>534485.81000000006</c:v>
                </c:pt>
                <c:pt idx="53460">
                  <c:v>534495.81000000006</c:v>
                </c:pt>
                <c:pt idx="53461">
                  <c:v>534505.81000000006</c:v>
                </c:pt>
                <c:pt idx="53462">
                  <c:v>534515.81000000006</c:v>
                </c:pt>
                <c:pt idx="53463">
                  <c:v>534525.81000000006</c:v>
                </c:pt>
                <c:pt idx="53464">
                  <c:v>534535.81000000006</c:v>
                </c:pt>
                <c:pt idx="53465">
                  <c:v>534545.81000000006</c:v>
                </c:pt>
                <c:pt idx="53466">
                  <c:v>534555.81000000006</c:v>
                </c:pt>
                <c:pt idx="53467">
                  <c:v>534565.81000000006</c:v>
                </c:pt>
                <c:pt idx="53468">
                  <c:v>534575.81000000006</c:v>
                </c:pt>
                <c:pt idx="53469">
                  <c:v>534585.81000000006</c:v>
                </c:pt>
                <c:pt idx="53470">
                  <c:v>534595.81000000006</c:v>
                </c:pt>
                <c:pt idx="53471">
                  <c:v>534605.81000000006</c:v>
                </c:pt>
                <c:pt idx="53472">
                  <c:v>534615.81000000006</c:v>
                </c:pt>
                <c:pt idx="53473">
                  <c:v>534625.81000000006</c:v>
                </c:pt>
                <c:pt idx="53474">
                  <c:v>534635.81000000006</c:v>
                </c:pt>
                <c:pt idx="53475">
                  <c:v>534645.81000000006</c:v>
                </c:pt>
                <c:pt idx="53476">
                  <c:v>534655.81000000006</c:v>
                </c:pt>
                <c:pt idx="53477">
                  <c:v>534665.81000000006</c:v>
                </c:pt>
                <c:pt idx="53478">
                  <c:v>534675.81000000006</c:v>
                </c:pt>
                <c:pt idx="53479">
                  <c:v>534685.81000000006</c:v>
                </c:pt>
                <c:pt idx="53480">
                  <c:v>534695.75</c:v>
                </c:pt>
                <c:pt idx="53481">
                  <c:v>534705.81000000006</c:v>
                </c:pt>
                <c:pt idx="53482">
                  <c:v>534715.81000000006</c:v>
                </c:pt>
                <c:pt idx="53483">
                  <c:v>534725.75</c:v>
                </c:pt>
                <c:pt idx="53484">
                  <c:v>534735.81000000006</c:v>
                </c:pt>
                <c:pt idx="53485">
                  <c:v>534745.81000000006</c:v>
                </c:pt>
                <c:pt idx="53486">
                  <c:v>534755.75</c:v>
                </c:pt>
                <c:pt idx="53487">
                  <c:v>534765.75</c:v>
                </c:pt>
                <c:pt idx="53488">
                  <c:v>534775.81000000006</c:v>
                </c:pt>
                <c:pt idx="53489">
                  <c:v>534785.81000000006</c:v>
                </c:pt>
                <c:pt idx="53490">
                  <c:v>534795.75</c:v>
                </c:pt>
                <c:pt idx="53491">
                  <c:v>534805.75</c:v>
                </c:pt>
                <c:pt idx="53492">
                  <c:v>534815.81000000006</c:v>
                </c:pt>
                <c:pt idx="53493">
                  <c:v>534825.75</c:v>
                </c:pt>
                <c:pt idx="53494">
                  <c:v>534835.75</c:v>
                </c:pt>
                <c:pt idx="53495">
                  <c:v>534845.81000000006</c:v>
                </c:pt>
                <c:pt idx="53496">
                  <c:v>534855.75</c:v>
                </c:pt>
                <c:pt idx="53497">
                  <c:v>534865.75</c:v>
                </c:pt>
                <c:pt idx="53498">
                  <c:v>534875.75</c:v>
                </c:pt>
                <c:pt idx="53499">
                  <c:v>534885.75</c:v>
                </c:pt>
                <c:pt idx="53500">
                  <c:v>534895.75</c:v>
                </c:pt>
                <c:pt idx="53501">
                  <c:v>534905.75</c:v>
                </c:pt>
                <c:pt idx="53502">
                  <c:v>534915.68999999808</c:v>
                </c:pt>
                <c:pt idx="53503">
                  <c:v>534925.75</c:v>
                </c:pt>
                <c:pt idx="53504">
                  <c:v>534935.75</c:v>
                </c:pt>
                <c:pt idx="53505">
                  <c:v>534945.68999999808</c:v>
                </c:pt>
                <c:pt idx="53506">
                  <c:v>534955.75</c:v>
                </c:pt>
                <c:pt idx="53507">
                  <c:v>534965.75</c:v>
                </c:pt>
                <c:pt idx="53508">
                  <c:v>534975.68999999808</c:v>
                </c:pt>
                <c:pt idx="53509">
                  <c:v>534985.68999999808</c:v>
                </c:pt>
                <c:pt idx="53510">
                  <c:v>534995.75</c:v>
                </c:pt>
                <c:pt idx="53511">
                  <c:v>535005.75</c:v>
                </c:pt>
                <c:pt idx="53512">
                  <c:v>535015.68999999808</c:v>
                </c:pt>
                <c:pt idx="53513">
                  <c:v>535025.68999999808</c:v>
                </c:pt>
                <c:pt idx="53514">
                  <c:v>535035.75</c:v>
                </c:pt>
                <c:pt idx="53515">
                  <c:v>535045.68999999808</c:v>
                </c:pt>
                <c:pt idx="53516">
                  <c:v>535055.68999999808</c:v>
                </c:pt>
                <c:pt idx="53517">
                  <c:v>535065.75</c:v>
                </c:pt>
                <c:pt idx="53518">
                  <c:v>535075.68999999808</c:v>
                </c:pt>
                <c:pt idx="53519">
                  <c:v>535085.68999999808</c:v>
                </c:pt>
                <c:pt idx="53520">
                  <c:v>535095.68999999808</c:v>
                </c:pt>
                <c:pt idx="53521">
                  <c:v>535105.68999999808</c:v>
                </c:pt>
                <c:pt idx="53522">
                  <c:v>535115.68999999808</c:v>
                </c:pt>
                <c:pt idx="53523">
                  <c:v>535125.68999999808</c:v>
                </c:pt>
                <c:pt idx="53524">
                  <c:v>535135.68999999808</c:v>
                </c:pt>
                <c:pt idx="53525">
                  <c:v>535145.68999999808</c:v>
                </c:pt>
                <c:pt idx="53526">
                  <c:v>535155.68999999808</c:v>
                </c:pt>
                <c:pt idx="53527">
                  <c:v>535165.68999999808</c:v>
                </c:pt>
                <c:pt idx="53528">
                  <c:v>535175.68999999808</c:v>
                </c:pt>
                <c:pt idx="53529">
                  <c:v>535185.68999999808</c:v>
                </c:pt>
                <c:pt idx="53530">
                  <c:v>535195.68999999808</c:v>
                </c:pt>
                <c:pt idx="53531">
                  <c:v>535205.68999999808</c:v>
                </c:pt>
                <c:pt idx="53532">
                  <c:v>535215.68999999808</c:v>
                </c:pt>
                <c:pt idx="53533">
                  <c:v>535225.68999999808</c:v>
                </c:pt>
                <c:pt idx="53534">
                  <c:v>535235.68999999808</c:v>
                </c:pt>
                <c:pt idx="53535">
                  <c:v>535245.68999999808</c:v>
                </c:pt>
                <c:pt idx="53536">
                  <c:v>535255.68999999808</c:v>
                </c:pt>
                <c:pt idx="53537">
                  <c:v>535265.68999999808</c:v>
                </c:pt>
                <c:pt idx="53538">
                  <c:v>535275.68999999808</c:v>
                </c:pt>
                <c:pt idx="53539">
                  <c:v>535285.68999999808</c:v>
                </c:pt>
                <c:pt idx="53540">
                  <c:v>535295.68999999808</c:v>
                </c:pt>
                <c:pt idx="53541">
                  <c:v>535305.68999999808</c:v>
                </c:pt>
                <c:pt idx="53542">
                  <c:v>535315.63</c:v>
                </c:pt>
                <c:pt idx="53543">
                  <c:v>535325.68999999808</c:v>
                </c:pt>
                <c:pt idx="53544">
                  <c:v>535335.68999999808</c:v>
                </c:pt>
                <c:pt idx="53545">
                  <c:v>535345.63</c:v>
                </c:pt>
                <c:pt idx="53546">
                  <c:v>535355.63</c:v>
                </c:pt>
                <c:pt idx="53547">
                  <c:v>535365.68999999808</c:v>
                </c:pt>
                <c:pt idx="53548">
                  <c:v>535375.68999999808</c:v>
                </c:pt>
                <c:pt idx="53549">
                  <c:v>535385.63</c:v>
                </c:pt>
                <c:pt idx="53550">
                  <c:v>535395.68999999808</c:v>
                </c:pt>
                <c:pt idx="53551">
                  <c:v>535405.68999999808</c:v>
                </c:pt>
                <c:pt idx="53552">
                  <c:v>535415.63</c:v>
                </c:pt>
                <c:pt idx="53553">
                  <c:v>535425.68999999808</c:v>
                </c:pt>
                <c:pt idx="53554">
                  <c:v>535435.68999999808</c:v>
                </c:pt>
                <c:pt idx="53555">
                  <c:v>535445.63</c:v>
                </c:pt>
                <c:pt idx="53556">
                  <c:v>535455.63</c:v>
                </c:pt>
                <c:pt idx="53557">
                  <c:v>535465.63</c:v>
                </c:pt>
                <c:pt idx="53558">
                  <c:v>535475.63</c:v>
                </c:pt>
                <c:pt idx="53559">
                  <c:v>535485.63</c:v>
                </c:pt>
                <c:pt idx="53560">
                  <c:v>535495.63</c:v>
                </c:pt>
                <c:pt idx="53561">
                  <c:v>535505.63</c:v>
                </c:pt>
                <c:pt idx="53562">
                  <c:v>535515.63</c:v>
                </c:pt>
                <c:pt idx="53563">
                  <c:v>535525.63</c:v>
                </c:pt>
                <c:pt idx="53564">
                  <c:v>535535.68999999808</c:v>
                </c:pt>
                <c:pt idx="53565">
                  <c:v>535545.63</c:v>
                </c:pt>
                <c:pt idx="53566">
                  <c:v>535555.63</c:v>
                </c:pt>
                <c:pt idx="53567">
                  <c:v>535565.56000000006</c:v>
                </c:pt>
                <c:pt idx="53568">
                  <c:v>535575.56000000006</c:v>
                </c:pt>
                <c:pt idx="53569">
                  <c:v>535585.63</c:v>
                </c:pt>
                <c:pt idx="53570">
                  <c:v>535595.63</c:v>
                </c:pt>
                <c:pt idx="53571">
                  <c:v>535605.56000000006</c:v>
                </c:pt>
                <c:pt idx="53572">
                  <c:v>535615.63</c:v>
                </c:pt>
                <c:pt idx="53573">
                  <c:v>535625.63</c:v>
                </c:pt>
                <c:pt idx="53574">
                  <c:v>535635.56000000006</c:v>
                </c:pt>
                <c:pt idx="53575">
                  <c:v>535645.63</c:v>
                </c:pt>
                <c:pt idx="53576">
                  <c:v>535655.63</c:v>
                </c:pt>
                <c:pt idx="53577">
                  <c:v>535665.56000000006</c:v>
                </c:pt>
                <c:pt idx="53578">
                  <c:v>535675.56000000006</c:v>
                </c:pt>
                <c:pt idx="53579">
                  <c:v>535685.63</c:v>
                </c:pt>
                <c:pt idx="53580">
                  <c:v>535695.56000000006</c:v>
                </c:pt>
                <c:pt idx="53581">
                  <c:v>535705.56000000006</c:v>
                </c:pt>
                <c:pt idx="53582">
                  <c:v>535715.56000000006</c:v>
                </c:pt>
                <c:pt idx="53583">
                  <c:v>535725.56000000006</c:v>
                </c:pt>
                <c:pt idx="53584">
                  <c:v>535735.56000000006</c:v>
                </c:pt>
                <c:pt idx="53585">
                  <c:v>535745.56000000006</c:v>
                </c:pt>
                <c:pt idx="53586">
                  <c:v>535755.63</c:v>
                </c:pt>
                <c:pt idx="53587">
                  <c:v>535765.56000000006</c:v>
                </c:pt>
                <c:pt idx="53588">
                  <c:v>535775.56000000006</c:v>
                </c:pt>
                <c:pt idx="53589">
                  <c:v>535785.56000000006</c:v>
                </c:pt>
                <c:pt idx="53590">
                  <c:v>535795.56000000006</c:v>
                </c:pt>
                <c:pt idx="53591">
                  <c:v>535805.56000000006</c:v>
                </c:pt>
                <c:pt idx="53592">
                  <c:v>535815.56000000006</c:v>
                </c:pt>
                <c:pt idx="53593">
                  <c:v>535825.56000000006</c:v>
                </c:pt>
                <c:pt idx="53594">
                  <c:v>535835.56000000006</c:v>
                </c:pt>
                <c:pt idx="53595">
                  <c:v>535845.56000000006</c:v>
                </c:pt>
                <c:pt idx="53596">
                  <c:v>535855.56000000006</c:v>
                </c:pt>
                <c:pt idx="53597">
                  <c:v>535865.56000000006</c:v>
                </c:pt>
                <c:pt idx="53598">
                  <c:v>535875.56000000006</c:v>
                </c:pt>
                <c:pt idx="53599">
                  <c:v>535885.56000000006</c:v>
                </c:pt>
                <c:pt idx="53600">
                  <c:v>535895.56000000006</c:v>
                </c:pt>
                <c:pt idx="53601">
                  <c:v>535905.56000000006</c:v>
                </c:pt>
                <c:pt idx="53602">
                  <c:v>535915.56000000006</c:v>
                </c:pt>
                <c:pt idx="53603">
                  <c:v>535925.56000000006</c:v>
                </c:pt>
                <c:pt idx="53604">
                  <c:v>535935.5</c:v>
                </c:pt>
                <c:pt idx="53605">
                  <c:v>535945.56000000006</c:v>
                </c:pt>
                <c:pt idx="53606">
                  <c:v>535955.56000000006</c:v>
                </c:pt>
                <c:pt idx="53607">
                  <c:v>535965.56000000006</c:v>
                </c:pt>
                <c:pt idx="53608">
                  <c:v>535975.56000000006</c:v>
                </c:pt>
                <c:pt idx="53609">
                  <c:v>535985.56000000006</c:v>
                </c:pt>
                <c:pt idx="53610">
                  <c:v>535995.56000000006</c:v>
                </c:pt>
                <c:pt idx="53611">
                  <c:v>536005.5</c:v>
                </c:pt>
                <c:pt idx="53612">
                  <c:v>536015.56000000006</c:v>
                </c:pt>
                <c:pt idx="53613">
                  <c:v>536025.56000000006</c:v>
                </c:pt>
                <c:pt idx="53614">
                  <c:v>536035.5</c:v>
                </c:pt>
                <c:pt idx="53615">
                  <c:v>536045.5</c:v>
                </c:pt>
                <c:pt idx="53616">
                  <c:v>536055.56000000006</c:v>
                </c:pt>
                <c:pt idx="53617">
                  <c:v>536065.5</c:v>
                </c:pt>
                <c:pt idx="53618">
                  <c:v>536075.5</c:v>
                </c:pt>
                <c:pt idx="53619">
                  <c:v>536085.56000000006</c:v>
                </c:pt>
                <c:pt idx="53620">
                  <c:v>536095.5</c:v>
                </c:pt>
                <c:pt idx="53621">
                  <c:v>536105.5</c:v>
                </c:pt>
                <c:pt idx="53622">
                  <c:v>536115.5</c:v>
                </c:pt>
                <c:pt idx="53623">
                  <c:v>536125.56000000006</c:v>
                </c:pt>
                <c:pt idx="53624">
                  <c:v>536135.5</c:v>
                </c:pt>
                <c:pt idx="53625">
                  <c:v>536145.5</c:v>
                </c:pt>
                <c:pt idx="53626">
                  <c:v>536155.5</c:v>
                </c:pt>
                <c:pt idx="53627">
                  <c:v>536165.5</c:v>
                </c:pt>
                <c:pt idx="53628">
                  <c:v>536175.5</c:v>
                </c:pt>
                <c:pt idx="53629">
                  <c:v>536185.5</c:v>
                </c:pt>
                <c:pt idx="53630">
                  <c:v>536195.5</c:v>
                </c:pt>
                <c:pt idx="53631">
                  <c:v>536205.5</c:v>
                </c:pt>
                <c:pt idx="53632">
                  <c:v>536215.5</c:v>
                </c:pt>
                <c:pt idx="53633">
                  <c:v>536225.4399999989</c:v>
                </c:pt>
                <c:pt idx="53634">
                  <c:v>536235.5</c:v>
                </c:pt>
                <c:pt idx="53635">
                  <c:v>536245.5</c:v>
                </c:pt>
                <c:pt idx="53636">
                  <c:v>536255.4399999989</c:v>
                </c:pt>
                <c:pt idx="53637">
                  <c:v>536265.4399999989</c:v>
                </c:pt>
                <c:pt idx="53638">
                  <c:v>536275.5</c:v>
                </c:pt>
                <c:pt idx="53639">
                  <c:v>536285.4399999989</c:v>
                </c:pt>
                <c:pt idx="53640">
                  <c:v>536295.4399999989</c:v>
                </c:pt>
                <c:pt idx="53641">
                  <c:v>536305.5</c:v>
                </c:pt>
                <c:pt idx="53642">
                  <c:v>536315.5</c:v>
                </c:pt>
                <c:pt idx="53643">
                  <c:v>536325.4399999989</c:v>
                </c:pt>
                <c:pt idx="53644">
                  <c:v>536335.4399999989</c:v>
                </c:pt>
                <c:pt idx="53645">
                  <c:v>536345.5</c:v>
                </c:pt>
                <c:pt idx="53646">
                  <c:v>536355.4399999989</c:v>
                </c:pt>
                <c:pt idx="53647">
                  <c:v>536365.4399999989</c:v>
                </c:pt>
                <c:pt idx="53648">
                  <c:v>536375.4399999989</c:v>
                </c:pt>
                <c:pt idx="53649">
                  <c:v>536385.4399999989</c:v>
                </c:pt>
                <c:pt idx="53650">
                  <c:v>536395.4399999989</c:v>
                </c:pt>
                <c:pt idx="53651">
                  <c:v>536405.4399999989</c:v>
                </c:pt>
                <c:pt idx="53652">
                  <c:v>536415.4399999989</c:v>
                </c:pt>
                <c:pt idx="53653">
                  <c:v>536425.4399999989</c:v>
                </c:pt>
                <c:pt idx="53654">
                  <c:v>536435.4399999989</c:v>
                </c:pt>
                <c:pt idx="53655">
                  <c:v>536445.4399999989</c:v>
                </c:pt>
                <c:pt idx="53656">
                  <c:v>536455.4399999989</c:v>
                </c:pt>
                <c:pt idx="53657">
                  <c:v>536465.4399999989</c:v>
                </c:pt>
                <c:pt idx="53658">
                  <c:v>536475.4399999989</c:v>
                </c:pt>
                <c:pt idx="53659">
                  <c:v>536485.4399999989</c:v>
                </c:pt>
                <c:pt idx="53660">
                  <c:v>536495.4399999989</c:v>
                </c:pt>
                <c:pt idx="53661">
                  <c:v>536505.4399999989</c:v>
                </c:pt>
                <c:pt idx="53662">
                  <c:v>536515.4399999989</c:v>
                </c:pt>
                <c:pt idx="53663">
                  <c:v>536525.4399999989</c:v>
                </c:pt>
                <c:pt idx="53664">
                  <c:v>536535.4399999989</c:v>
                </c:pt>
                <c:pt idx="53665">
                  <c:v>536545.4399999989</c:v>
                </c:pt>
                <c:pt idx="53666">
                  <c:v>536555.4399999989</c:v>
                </c:pt>
                <c:pt idx="53667">
                  <c:v>536565.4399999989</c:v>
                </c:pt>
                <c:pt idx="53668">
                  <c:v>536575.4399999989</c:v>
                </c:pt>
                <c:pt idx="53669">
                  <c:v>536585.4399999989</c:v>
                </c:pt>
                <c:pt idx="53670">
                  <c:v>536595.38</c:v>
                </c:pt>
                <c:pt idx="53671">
                  <c:v>536605.4399999989</c:v>
                </c:pt>
                <c:pt idx="53672">
                  <c:v>536615.4399999989</c:v>
                </c:pt>
                <c:pt idx="53673">
                  <c:v>536625.38</c:v>
                </c:pt>
                <c:pt idx="53674">
                  <c:v>536635.4399999989</c:v>
                </c:pt>
                <c:pt idx="53675">
                  <c:v>536645.4399999989</c:v>
                </c:pt>
                <c:pt idx="53676">
                  <c:v>536655.38</c:v>
                </c:pt>
                <c:pt idx="53677">
                  <c:v>536665.4399999989</c:v>
                </c:pt>
                <c:pt idx="53678">
                  <c:v>536675.4399999989</c:v>
                </c:pt>
                <c:pt idx="53679">
                  <c:v>536685.38</c:v>
                </c:pt>
                <c:pt idx="53680">
                  <c:v>536695.38</c:v>
                </c:pt>
                <c:pt idx="53681">
                  <c:v>536705.38</c:v>
                </c:pt>
                <c:pt idx="53682">
                  <c:v>536715.4399999989</c:v>
                </c:pt>
                <c:pt idx="53683">
                  <c:v>536725.38</c:v>
                </c:pt>
                <c:pt idx="53684">
                  <c:v>536735.38</c:v>
                </c:pt>
                <c:pt idx="53685">
                  <c:v>536745.4399999989</c:v>
                </c:pt>
                <c:pt idx="53686">
                  <c:v>536755.38</c:v>
                </c:pt>
                <c:pt idx="53687">
                  <c:v>536765.38</c:v>
                </c:pt>
                <c:pt idx="53688">
                  <c:v>536775.4399999989</c:v>
                </c:pt>
                <c:pt idx="53689">
                  <c:v>536785.38</c:v>
                </c:pt>
                <c:pt idx="53690">
                  <c:v>536795.38</c:v>
                </c:pt>
                <c:pt idx="53691">
                  <c:v>536805.38</c:v>
                </c:pt>
                <c:pt idx="53692">
                  <c:v>536815.31000000006</c:v>
                </c:pt>
                <c:pt idx="53693">
                  <c:v>536825.38</c:v>
                </c:pt>
                <c:pt idx="53694">
                  <c:v>536835.38</c:v>
                </c:pt>
                <c:pt idx="53695">
                  <c:v>536845.31000000006</c:v>
                </c:pt>
                <c:pt idx="53696">
                  <c:v>536855.38</c:v>
                </c:pt>
                <c:pt idx="53697">
                  <c:v>536865.38</c:v>
                </c:pt>
                <c:pt idx="53698">
                  <c:v>536875.31000000006</c:v>
                </c:pt>
                <c:pt idx="53699">
                  <c:v>536885.38</c:v>
                </c:pt>
                <c:pt idx="53700">
                  <c:v>536895.38</c:v>
                </c:pt>
                <c:pt idx="53701">
                  <c:v>536905.38</c:v>
                </c:pt>
                <c:pt idx="53702">
                  <c:v>536915.31000000006</c:v>
                </c:pt>
                <c:pt idx="53703">
                  <c:v>536925.31000000006</c:v>
                </c:pt>
                <c:pt idx="53704">
                  <c:v>536935.38</c:v>
                </c:pt>
                <c:pt idx="53705">
                  <c:v>536945.31000000006</c:v>
                </c:pt>
                <c:pt idx="53706">
                  <c:v>536955.31000000006</c:v>
                </c:pt>
                <c:pt idx="53707">
                  <c:v>536965.38</c:v>
                </c:pt>
                <c:pt idx="53708">
                  <c:v>536975.31000000006</c:v>
                </c:pt>
                <c:pt idx="53709">
                  <c:v>536985.31000000006</c:v>
                </c:pt>
                <c:pt idx="53710">
                  <c:v>536995.38</c:v>
                </c:pt>
                <c:pt idx="53711">
                  <c:v>537005.31000000006</c:v>
                </c:pt>
                <c:pt idx="53712">
                  <c:v>537015.31000000006</c:v>
                </c:pt>
                <c:pt idx="53713">
                  <c:v>537025.31000000006</c:v>
                </c:pt>
                <c:pt idx="53714">
                  <c:v>537035.31000000006</c:v>
                </c:pt>
                <c:pt idx="53715">
                  <c:v>537045.31000000006</c:v>
                </c:pt>
                <c:pt idx="53716">
                  <c:v>537055.31000000006</c:v>
                </c:pt>
                <c:pt idx="53717">
                  <c:v>537065.31000000006</c:v>
                </c:pt>
                <c:pt idx="53718">
                  <c:v>537075.31000000006</c:v>
                </c:pt>
                <c:pt idx="53719">
                  <c:v>537085.31000000006</c:v>
                </c:pt>
                <c:pt idx="53720">
                  <c:v>537095.31000000006</c:v>
                </c:pt>
                <c:pt idx="53721">
                  <c:v>537105.31000000006</c:v>
                </c:pt>
                <c:pt idx="53722">
                  <c:v>537115.31000000006</c:v>
                </c:pt>
                <c:pt idx="53723">
                  <c:v>537125.31000000006</c:v>
                </c:pt>
                <c:pt idx="53724">
                  <c:v>537135.31000000006</c:v>
                </c:pt>
                <c:pt idx="53725">
                  <c:v>537145.31000000006</c:v>
                </c:pt>
                <c:pt idx="53726">
                  <c:v>537155.31000000006</c:v>
                </c:pt>
                <c:pt idx="53727">
                  <c:v>537165.31000000006</c:v>
                </c:pt>
                <c:pt idx="53728">
                  <c:v>537175.31000000006</c:v>
                </c:pt>
                <c:pt idx="53729">
                  <c:v>537185.31000000006</c:v>
                </c:pt>
                <c:pt idx="53730">
                  <c:v>537195.31000000006</c:v>
                </c:pt>
                <c:pt idx="53731">
                  <c:v>537205.31000000006</c:v>
                </c:pt>
                <c:pt idx="53732">
                  <c:v>537215.31000000006</c:v>
                </c:pt>
                <c:pt idx="53733">
                  <c:v>537225.31000000006</c:v>
                </c:pt>
                <c:pt idx="53734">
                  <c:v>537235.31000000006</c:v>
                </c:pt>
                <c:pt idx="53735">
                  <c:v>537245.25</c:v>
                </c:pt>
                <c:pt idx="53736">
                  <c:v>537255.25</c:v>
                </c:pt>
                <c:pt idx="53737">
                  <c:v>537265.31000000006</c:v>
                </c:pt>
                <c:pt idx="53738">
                  <c:v>537275.25</c:v>
                </c:pt>
                <c:pt idx="53739">
                  <c:v>537285.25</c:v>
                </c:pt>
                <c:pt idx="53740">
                  <c:v>537295.31000000006</c:v>
                </c:pt>
                <c:pt idx="53741">
                  <c:v>537305.31000000006</c:v>
                </c:pt>
                <c:pt idx="53742">
                  <c:v>537315.25</c:v>
                </c:pt>
                <c:pt idx="53743">
                  <c:v>537325.31000000006</c:v>
                </c:pt>
                <c:pt idx="53744">
                  <c:v>537335.31000000006</c:v>
                </c:pt>
                <c:pt idx="53745">
                  <c:v>537345.25</c:v>
                </c:pt>
                <c:pt idx="53746">
                  <c:v>537355.25</c:v>
                </c:pt>
                <c:pt idx="53747">
                  <c:v>537365.31000000006</c:v>
                </c:pt>
                <c:pt idx="53748">
                  <c:v>537375.25</c:v>
                </c:pt>
                <c:pt idx="53749">
                  <c:v>537385.25</c:v>
                </c:pt>
                <c:pt idx="53750">
                  <c:v>537395.25</c:v>
                </c:pt>
                <c:pt idx="53751">
                  <c:v>537405.25</c:v>
                </c:pt>
                <c:pt idx="53752">
                  <c:v>537415.25</c:v>
                </c:pt>
                <c:pt idx="53753">
                  <c:v>537425.25</c:v>
                </c:pt>
                <c:pt idx="53754">
                  <c:v>537435.25</c:v>
                </c:pt>
                <c:pt idx="53755">
                  <c:v>537445.25</c:v>
                </c:pt>
                <c:pt idx="53756">
                  <c:v>537455.25</c:v>
                </c:pt>
                <c:pt idx="53757">
                  <c:v>537465.31000000006</c:v>
                </c:pt>
                <c:pt idx="53758">
                  <c:v>537475.25</c:v>
                </c:pt>
                <c:pt idx="53759">
                  <c:v>537485.25</c:v>
                </c:pt>
                <c:pt idx="53760">
                  <c:v>537495.25</c:v>
                </c:pt>
                <c:pt idx="53761">
                  <c:v>537505.18999999808</c:v>
                </c:pt>
                <c:pt idx="53762">
                  <c:v>537515.25</c:v>
                </c:pt>
                <c:pt idx="53763">
                  <c:v>537525.25</c:v>
                </c:pt>
                <c:pt idx="53764">
                  <c:v>537535.18999999808</c:v>
                </c:pt>
                <c:pt idx="53765">
                  <c:v>537545.25</c:v>
                </c:pt>
                <c:pt idx="53766">
                  <c:v>537555.25</c:v>
                </c:pt>
                <c:pt idx="53767">
                  <c:v>537565.18999999808</c:v>
                </c:pt>
                <c:pt idx="53768">
                  <c:v>537575.25</c:v>
                </c:pt>
                <c:pt idx="53769">
                  <c:v>537585.25</c:v>
                </c:pt>
                <c:pt idx="53770">
                  <c:v>537595.18999999808</c:v>
                </c:pt>
                <c:pt idx="53771">
                  <c:v>537605.18999999808</c:v>
                </c:pt>
                <c:pt idx="53772">
                  <c:v>537615.18999999808</c:v>
                </c:pt>
                <c:pt idx="53773">
                  <c:v>537625.18999999808</c:v>
                </c:pt>
                <c:pt idx="53774">
                  <c:v>537635.18999999808</c:v>
                </c:pt>
                <c:pt idx="53775">
                  <c:v>537645.18999999808</c:v>
                </c:pt>
                <c:pt idx="53776">
                  <c:v>537655.25</c:v>
                </c:pt>
                <c:pt idx="53777">
                  <c:v>537665.18999999808</c:v>
                </c:pt>
                <c:pt idx="53778">
                  <c:v>537675.18999999808</c:v>
                </c:pt>
                <c:pt idx="53779">
                  <c:v>537685.25</c:v>
                </c:pt>
                <c:pt idx="53780">
                  <c:v>537695.18999999808</c:v>
                </c:pt>
                <c:pt idx="53781">
                  <c:v>537705.18999999808</c:v>
                </c:pt>
                <c:pt idx="53782">
                  <c:v>537715.18999999808</c:v>
                </c:pt>
                <c:pt idx="53783">
                  <c:v>537725.18999999808</c:v>
                </c:pt>
                <c:pt idx="53784">
                  <c:v>537735.18999999808</c:v>
                </c:pt>
                <c:pt idx="53785">
                  <c:v>537745.18999999808</c:v>
                </c:pt>
                <c:pt idx="53786">
                  <c:v>537755.18999999808</c:v>
                </c:pt>
                <c:pt idx="53787">
                  <c:v>537765.18999999808</c:v>
                </c:pt>
                <c:pt idx="53788">
                  <c:v>537775.18999999808</c:v>
                </c:pt>
                <c:pt idx="53789">
                  <c:v>537785.18999999808</c:v>
                </c:pt>
                <c:pt idx="53790">
                  <c:v>537795.18999999808</c:v>
                </c:pt>
                <c:pt idx="53791">
                  <c:v>537805.18999999808</c:v>
                </c:pt>
                <c:pt idx="53792">
                  <c:v>537815.18999999808</c:v>
                </c:pt>
                <c:pt idx="53793">
                  <c:v>537825.18999999808</c:v>
                </c:pt>
                <c:pt idx="53794">
                  <c:v>537835.13</c:v>
                </c:pt>
                <c:pt idx="53795">
                  <c:v>537845.18999999808</c:v>
                </c:pt>
                <c:pt idx="53796">
                  <c:v>537855.18999999808</c:v>
                </c:pt>
                <c:pt idx="53797">
                  <c:v>537865.13</c:v>
                </c:pt>
                <c:pt idx="53798">
                  <c:v>537875.18999999808</c:v>
                </c:pt>
                <c:pt idx="53799">
                  <c:v>537885.18999999808</c:v>
                </c:pt>
                <c:pt idx="53800">
                  <c:v>537895.18999999808</c:v>
                </c:pt>
                <c:pt idx="53801">
                  <c:v>537905.18999999808</c:v>
                </c:pt>
                <c:pt idx="53802">
                  <c:v>537915.18999999808</c:v>
                </c:pt>
                <c:pt idx="53803">
                  <c:v>537925.18999999808</c:v>
                </c:pt>
                <c:pt idx="53804">
                  <c:v>537935.13</c:v>
                </c:pt>
                <c:pt idx="53805">
                  <c:v>537945.13</c:v>
                </c:pt>
                <c:pt idx="53806">
                  <c:v>537955.18999999808</c:v>
                </c:pt>
                <c:pt idx="53807">
                  <c:v>537965.13</c:v>
                </c:pt>
                <c:pt idx="53808">
                  <c:v>537975.13</c:v>
                </c:pt>
                <c:pt idx="53809">
                  <c:v>537985.18999999808</c:v>
                </c:pt>
                <c:pt idx="53810">
                  <c:v>537995.13</c:v>
                </c:pt>
                <c:pt idx="53811">
                  <c:v>538005.13</c:v>
                </c:pt>
                <c:pt idx="53812">
                  <c:v>538015.18999999808</c:v>
                </c:pt>
                <c:pt idx="53813">
                  <c:v>538025.13</c:v>
                </c:pt>
                <c:pt idx="53814">
                  <c:v>538035.13</c:v>
                </c:pt>
                <c:pt idx="53815">
                  <c:v>538045.13</c:v>
                </c:pt>
                <c:pt idx="53816">
                  <c:v>538055.06000000006</c:v>
                </c:pt>
                <c:pt idx="53817">
                  <c:v>538065.13</c:v>
                </c:pt>
                <c:pt idx="53818">
                  <c:v>538075.13</c:v>
                </c:pt>
                <c:pt idx="53819">
                  <c:v>538085.13</c:v>
                </c:pt>
                <c:pt idx="53820">
                  <c:v>538095.13</c:v>
                </c:pt>
                <c:pt idx="53821">
                  <c:v>538105.13</c:v>
                </c:pt>
                <c:pt idx="53822">
                  <c:v>538115.13</c:v>
                </c:pt>
                <c:pt idx="53823">
                  <c:v>538125.13</c:v>
                </c:pt>
                <c:pt idx="53824">
                  <c:v>538135.13</c:v>
                </c:pt>
                <c:pt idx="53825">
                  <c:v>538145.13</c:v>
                </c:pt>
                <c:pt idx="53826">
                  <c:v>538155.06000000006</c:v>
                </c:pt>
                <c:pt idx="53827">
                  <c:v>538165.06000000006</c:v>
                </c:pt>
                <c:pt idx="53828">
                  <c:v>538175.13</c:v>
                </c:pt>
                <c:pt idx="53829">
                  <c:v>538185.06000000006</c:v>
                </c:pt>
                <c:pt idx="53830">
                  <c:v>538195.06000000006</c:v>
                </c:pt>
                <c:pt idx="53831">
                  <c:v>538205.13</c:v>
                </c:pt>
                <c:pt idx="53832">
                  <c:v>538215.06000000006</c:v>
                </c:pt>
                <c:pt idx="53833">
                  <c:v>538225.06000000006</c:v>
                </c:pt>
                <c:pt idx="53834">
                  <c:v>538235.13</c:v>
                </c:pt>
                <c:pt idx="53835">
                  <c:v>538245.13</c:v>
                </c:pt>
                <c:pt idx="53836">
                  <c:v>538255.06000000006</c:v>
                </c:pt>
                <c:pt idx="53837">
                  <c:v>538265.06000000006</c:v>
                </c:pt>
                <c:pt idx="53838">
                  <c:v>538275.06000000006</c:v>
                </c:pt>
                <c:pt idx="53839">
                  <c:v>538285.06000000006</c:v>
                </c:pt>
                <c:pt idx="53840">
                  <c:v>538295.06000000006</c:v>
                </c:pt>
                <c:pt idx="53841">
                  <c:v>538305.06000000006</c:v>
                </c:pt>
                <c:pt idx="53842">
                  <c:v>538315.06000000006</c:v>
                </c:pt>
                <c:pt idx="53843">
                  <c:v>538325.06000000006</c:v>
                </c:pt>
                <c:pt idx="53844">
                  <c:v>538335.06000000006</c:v>
                </c:pt>
                <c:pt idx="53845">
                  <c:v>538345.06000000006</c:v>
                </c:pt>
                <c:pt idx="53846">
                  <c:v>538355.06000000006</c:v>
                </c:pt>
                <c:pt idx="53847">
                  <c:v>538365.06000000006</c:v>
                </c:pt>
                <c:pt idx="53848">
                  <c:v>538375.06000000006</c:v>
                </c:pt>
                <c:pt idx="53849">
                  <c:v>538385.06000000006</c:v>
                </c:pt>
                <c:pt idx="53850">
                  <c:v>538395.06000000006</c:v>
                </c:pt>
                <c:pt idx="53851">
                  <c:v>538405.06000000006</c:v>
                </c:pt>
                <c:pt idx="53852">
                  <c:v>538415.06000000006</c:v>
                </c:pt>
                <c:pt idx="53853">
                  <c:v>538425.06000000006</c:v>
                </c:pt>
                <c:pt idx="53854">
                  <c:v>538435.06000000006</c:v>
                </c:pt>
                <c:pt idx="53855">
                  <c:v>538445.06000000006</c:v>
                </c:pt>
                <c:pt idx="53856">
                  <c:v>538455.06000000006</c:v>
                </c:pt>
                <c:pt idx="53857">
                  <c:v>538465.06000000006</c:v>
                </c:pt>
                <c:pt idx="53858">
                  <c:v>538475.06000000006</c:v>
                </c:pt>
                <c:pt idx="53859">
                  <c:v>538485.06000000006</c:v>
                </c:pt>
                <c:pt idx="53860">
                  <c:v>538495.06000000006</c:v>
                </c:pt>
                <c:pt idx="53861">
                  <c:v>538505.06000000006</c:v>
                </c:pt>
                <c:pt idx="53862">
                  <c:v>538515.06000000006</c:v>
                </c:pt>
                <c:pt idx="53863">
                  <c:v>538525</c:v>
                </c:pt>
                <c:pt idx="53864">
                  <c:v>538535.06000000006</c:v>
                </c:pt>
                <c:pt idx="53865">
                  <c:v>538545.06000000006</c:v>
                </c:pt>
                <c:pt idx="53866">
                  <c:v>538555</c:v>
                </c:pt>
                <c:pt idx="53867">
                  <c:v>538565.06000000006</c:v>
                </c:pt>
                <c:pt idx="53868">
                  <c:v>538575.06000000006</c:v>
                </c:pt>
                <c:pt idx="53869">
                  <c:v>538585</c:v>
                </c:pt>
                <c:pt idx="53870">
                  <c:v>538595.06000000006</c:v>
                </c:pt>
                <c:pt idx="53871">
                  <c:v>538605.06000000006</c:v>
                </c:pt>
                <c:pt idx="53872">
                  <c:v>538615</c:v>
                </c:pt>
                <c:pt idx="53873">
                  <c:v>538625</c:v>
                </c:pt>
                <c:pt idx="53874">
                  <c:v>538635</c:v>
                </c:pt>
                <c:pt idx="53875">
                  <c:v>538645.06000000006</c:v>
                </c:pt>
                <c:pt idx="53876">
                  <c:v>538655</c:v>
                </c:pt>
                <c:pt idx="53877">
                  <c:v>538665</c:v>
                </c:pt>
                <c:pt idx="53878">
                  <c:v>538675.06000000006</c:v>
                </c:pt>
                <c:pt idx="53879">
                  <c:v>538685</c:v>
                </c:pt>
                <c:pt idx="53880">
                  <c:v>538695</c:v>
                </c:pt>
                <c:pt idx="53881">
                  <c:v>538705.06000000006</c:v>
                </c:pt>
                <c:pt idx="53882">
                  <c:v>538715</c:v>
                </c:pt>
                <c:pt idx="53883">
                  <c:v>538725</c:v>
                </c:pt>
                <c:pt idx="53884">
                  <c:v>538735</c:v>
                </c:pt>
                <c:pt idx="53885">
                  <c:v>538744.9399999989</c:v>
                </c:pt>
                <c:pt idx="53886">
                  <c:v>538755</c:v>
                </c:pt>
                <c:pt idx="53887">
                  <c:v>538765</c:v>
                </c:pt>
                <c:pt idx="53888">
                  <c:v>538774.9399999989</c:v>
                </c:pt>
                <c:pt idx="53889">
                  <c:v>538785</c:v>
                </c:pt>
                <c:pt idx="53890">
                  <c:v>538795</c:v>
                </c:pt>
                <c:pt idx="53891">
                  <c:v>538804.9399999989</c:v>
                </c:pt>
                <c:pt idx="53892">
                  <c:v>538815</c:v>
                </c:pt>
                <c:pt idx="53893">
                  <c:v>538825</c:v>
                </c:pt>
                <c:pt idx="53894">
                  <c:v>538835</c:v>
                </c:pt>
                <c:pt idx="53895">
                  <c:v>538844.9399999989</c:v>
                </c:pt>
                <c:pt idx="53896">
                  <c:v>538854.9399999989</c:v>
                </c:pt>
                <c:pt idx="53897">
                  <c:v>538865</c:v>
                </c:pt>
                <c:pt idx="53898">
                  <c:v>538874.9399999989</c:v>
                </c:pt>
                <c:pt idx="53899">
                  <c:v>538884.9399999989</c:v>
                </c:pt>
                <c:pt idx="53900">
                  <c:v>538895</c:v>
                </c:pt>
                <c:pt idx="53901">
                  <c:v>538904.9399999989</c:v>
                </c:pt>
                <c:pt idx="53902">
                  <c:v>538914.9399999989</c:v>
                </c:pt>
                <c:pt idx="53903">
                  <c:v>538925</c:v>
                </c:pt>
                <c:pt idx="53904">
                  <c:v>538934.9399999989</c:v>
                </c:pt>
                <c:pt idx="53905">
                  <c:v>538944.9399999989</c:v>
                </c:pt>
                <c:pt idx="53906">
                  <c:v>538954.9399999989</c:v>
                </c:pt>
                <c:pt idx="53907">
                  <c:v>538964.9399999989</c:v>
                </c:pt>
                <c:pt idx="53908">
                  <c:v>538974.9399999989</c:v>
                </c:pt>
                <c:pt idx="53909">
                  <c:v>538984.9399999989</c:v>
                </c:pt>
                <c:pt idx="53910">
                  <c:v>538994.9399999989</c:v>
                </c:pt>
                <c:pt idx="53911">
                  <c:v>539004.9399999989</c:v>
                </c:pt>
                <c:pt idx="53912">
                  <c:v>539014.9399999989</c:v>
                </c:pt>
                <c:pt idx="53913">
                  <c:v>539024.9399999989</c:v>
                </c:pt>
                <c:pt idx="53914">
                  <c:v>539034.9399999989</c:v>
                </c:pt>
                <c:pt idx="53915">
                  <c:v>539044.9399999989</c:v>
                </c:pt>
                <c:pt idx="53916">
                  <c:v>539054.9399999989</c:v>
                </c:pt>
                <c:pt idx="53917">
                  <c:v>539064.9399999989</c:v>
                </c:pt>
                <c:pt idx="53918">
                  <c:v>539074.9399999989</c:v>
                </c:pt>
                <c:pt idx="53919">
                  <c:v>539084.9399999989</c:v>
                </c:pt>
                <c:pt idx="53920">
                  <c:v>539094.9399999989</c:v>
                </c:pt>
                <c:pt idx="53921">
                  <c:v>539104.9399999989</c:v>
                </c:pt>
                <c:pt idx="53922">
                  <c:v>539114.9399999989</c:v>
                </c:pt>
                <c:pt idx="53923">
                  <c:v>539124.9399999989</c:v>
                </c:pt>
                <c:pt idx="53924">
                  <c:v>539134.9399999989</c:v>
                </c:pt>
                <c:pt idx="53925">
                  <c:v>539144.9399999989</c:v>
                </c:pt>
                <c:pt idx="53926">
                  <c:v>539154.9399999989</c:v>
                </c:pt>
                <c:pt idx="53927">
                  <c:v>539164.9399999989</c:v>
                </c:pt>
                <c:pt idx="53928">
                  <c:v>539174.88</c:v>
                </c:pt>
                <c:pt idx="53929">
                  <c:v>539184.88</c:v>
                </c:pt>
                <c:pt idx="53930">
                  <c:v>539194.9399999989</c:v>
                </c:pt>
                <c:pt idx="53931">
                  <c:v>539204.88</c:v>
                </c:pt>
                <c:pt idx="53932">
                  <c:v>539214.88</c:v>
                </c:pt>
                <c:pt idx="53933">
                  <c:v>539224.9399999989</c:v>
                </c:pt>
                <c:pt idx="53934">
                  <c:v>539234.9399999989</c:v>
                </c:pt>
                <c:pt idx="53935">
                  <c:v>539244.88</c:v>
                </c:pt>
                <c:pt idx="53936">
                  <c:v>539254.9399999989</c:v>
                </c:pt>
                <c:pt idx="53937">
                  <c:v>539264.9399999989</c:v>
                </c:pt>
                <c:pt idx="53938">
                  <c:v>539274.88</c:v>
                </c:pt>
                <c:pt idx="53939">
                  <c:v>539284.88</c:v>
                </c:pt>
                <c:pt idx="53940">
                  <c:v>539294.88</c:v>
                </c:pt>
                <c:pt idx="53941">
                  <c:v>539304.88</c:v>
                </c:pt>
                <c:pt idx="53942">
                  <c:v>539314.88</c:v>
                </c:pt>
                <c:pt idx="53943">
                  <c:v>539324.88</c:v>
                </c:pt>
                <c:pt idx="53944">
                  <c:v>539334.88</c:v>
                </c:pt>
                <c:pt idx="53945">
                  <c:v>539344.88</c:v>
                </c:pt>
                <c:pt idx="53946">
                  <c:v>539354.88</c:v>
                </c:pt>
                <c:pt idx="53947">
                  <c:v>539364.88</c:v>
                </c:pt>
                <c:pt idx="53948">
                  <c:v>539374.88</c:v>
                </c:pt>
                <c:pt idx="53949">
                  <c:v>539384.88</c:v>
                </c:pt>
                <c:pt idx="53950">
                  <c:v>539394.81000000006</c:v>
                </c:pt>
                <c:pt idx="53951">
                  <c:v>539404.88</c:v>
                </c:pt>
                <c:pt idx="53952">
                  <c:v>539414.88</c:v>
                </c:pt>
                <c:pt idx="53953">
                  <c:v>539424.88</c:v>
                </c:pt>
                <c:pt idx="53954">
                  <c:v>539434.81000000006</c:v>
                </c:pt>
                <c:pt idx="53955">
                  <c:v>539444.88</c:v>
                </c:pt>
                <c:pt idx="53956">
                  <c:v>539454.88</c:v>
                </c:pt>
                <c:pt idx="53957">
                  <c:v>539464.81000000006</c:v>
                </c:pt>
                <c:pt idx="53958">
                  <c:v>539474.88</c:v>
                </c:pt>
                <c:pt idx="53959">
                  <c:v>539484.88</c:v>
                </c:pt>
                <c:pt idx="53960">
                  <c:v>539494.81000000006</c:v>
                </c:pt>
                <c:pt idx="53961">
                  <c:v>539504.88</c:v>
                </c:pt>
                <c:pt idx="53962">
                  <c:v>539514.88</c:v>
                </c:pt>
                <c:pt idx="53963">
                  <c:v>539524.81000000006</c:v>
                </c:pt>
                <c:pt idx="53964">
                  <c:v>539534.81000000006</c:v>
                </c:pt>
                <c:pt idx="53965">
                  <c:v>539544.81000000006</c:v>
                </c:pt>
                <c:pt idx="53966">
                  <c:v>539554.81000000006</c:v>
                </c:pt>
                <c:pt idx="53967">
                  <c:v>539564.81000000006</c:v>
                </c:pt>
                <c:pt idx="53968">
                  <c:v>539574.81000000006</c:v>
                </c:pt>
                <c:pt idx="53969">
                  <c:v>539584.88</c:v>
                </c:pt>
                <c:pt idx="53970">
                  <c:v>539594.81000000006</c:v>
                </c:pt>
                <c:pt idx="53971">
                  <c:v>539604.81000000006</c:v>
                </c:pt>
                <c:pt idx="53972">
                  <c:v>539614.88</c:v>
                </c:pt>
                <c:pt idx="53973">
                  <c:v>539624.81000000006</c:v>
                </c:pt>
                <c:pt idx="53974">
                  <c:v>539634.81000000006</c:v>
                </c:pt>
                <c:pt idx="53975">
                  <c:v>539644.81000000006</c:v>
                </c:pt>
                <c:pt idx="53976">
                  <c:v>539654.81000000006</c:v>
                </c:pt>
                <c:pt idx="53977">
                  <c:v>539664.81000000006</c:v>
                </c:pt>
                <c:pt idx="53978">
                  <c:v>539674.81000000006</c:v>
                </c:pt>
                <c:pt idx="53979">
                  <c:v>539684.81000000006</c:v>
                </c:pt>
                <c:pt idx="53980">
                  <c:v>539694.81000000006</c:v>
                </c:pt>
                <c:pt idx="53981">
                  <c:v>539704.81000000006</c:v>
                </c:pt>
                <c:pt idx="53982">
                  <c:v>539714.81000000006</c:v>
                </c:pt>
                <c:pt idx="53983">
                  <c:v>539724.81000000006</c:v>
                </c:pt>
                <c:pt idx="53984">
                  <c:v>539734.81000000006</c:v>
                </c:pt>
                <c:pt idx="53985">
                  <c:v>539744.81000000006</c:v>
                </c:pt>
                <c:pt idx="53986">
                  <c:v>539754.81000000006</c:v>
                </c:pt>
                <c:pt idx="53987">
                  <c:v>539764.75</c:v>
                </c:pt>
                <c:pt idx="53988">
                  <c:v>539774.81000000006</c:v>
                </c:pt>
                <c:pt idx="53989">
                  <c:v>539784.81000000006</c:v>
                </c:pt>
                <c:pt idx="53990">
                  <c:v>539794.75</c:v>
                </c:pt>
                <c:pt idx="53991">
                  <c:v>539804.81000000006</c:v>
                </c:pt>
                <c:pt idx="53992">
                  <c:v>539814.81000000006</c:v>
                </c:pt>
                <c:pt idx="53993">
                  <c:v>539824.81000000006</c:v>
                </c:pt>
                <c:pt idx="53994">
                  <c:v>539834.81000000006</c:v>
                </c:pt>
                <c:pt idx="53995">
                  <c:v>539844.81000000006</c:v>
                </c:pt>
                <c:pt idx="53996">
                  <c:v>539854.81000000006</c:v>
                </c:pt>
                <c:pt idx="53997">
                  <c:v>539864.75</c:v>
                </c:pt>
                <c:pt idx="53998">
                  <c:v>539874.75</c:v>
                </c:pt>
                <c:pt idx="53999">
                  <c:v>539884.81000000006</c:v>
                </c:pt>
                <c:pt idx="54000">
                  <c:v>539894.75</c:v>
                </c:pt>
                <c:pt idx="54001">
                  <c:v>539904.75</c:v>
                </c:pt>
                <c:pt idx="54002">
                  <c:v>539914.81000000006</c:v>
                </c:pt>
                <c:pt idx="54003">
                  <c:v>539924.75</c:v>
                </c:pt>
                <c:pt idx="54004">
                  <c:v>539934.75</c:v>
                </c:pt>
                <c:pt idx="54005">
                  <c:v>539944.81000000006</c:v>
                </c:pt>
                <c:pt idx="54006">
                  <c:v>539954.75</c:v>
                </c:pt>
                <c:pt idx="54007">
                  <c:v>539964.75</c:v>
                </c:pt>
                <c:pt idx="54008">
                  <c:v>539974.75</c:v>
                </c:pt>
                <c:pt idx="54009">
                  <c:v>539984.68999999808</c:v>
                </c:pt>
                <c:pt idx="54010">
                  <c:v>539994.75</c:v>
                </c:pt>
                <c:pt idx="54011">
                  <c:v>540004.75</c:v>
                </c:pt>
                <c:pt idx="54012">
                  <c:v>540014.75</c:v>
                </c:pt>
                <c:pt idx="54013">
                  <c:v>540024.75</c:v>
                </c:pt>
                <c:pt idx="54014">
                  <c:v>540034.75</c:v>
                </c:pt>
                <c:pt idx="54015">
                  <c:v>540044.75</c:v>
                </c:pt>
                <c:pt idx="54016">
                  <c:v>540054.75</c:v>
                </c:pt>
                <c:pt idx="54017">
                  <c:v>540064.75</c:v>
                </c:pt>
                <c:pt idx="54018">
                  <c:v>540074.75</c:v>
                </c:pt>
                <c:pt idx="54019">
                  <c:v>540084.68999999808</c:v>
                </c:pt>
                <c:pt idx="54020">
                  <c:v>540094.68999999808</c:v>
                </c:pt>
                <c:pt idx="54021">
                  <c:v>540104.75</c:v>
                </c:pt>
                <c:pt idx="54022">
                  <c:v>540114.68999999808</c:v>
                </c:pt>
                <c:pt idx="54023">
                  <c:v>540124.68999999808</c:v>
                </c:pt>
                <c:pt idx="54024">
                  <c:v>540134.75</c:v>
                </c:pt>
                <c:pt idx="54025">
                  <c:v>540144.68999999808</c:v>
                </c:pt>
                <c:pt idx="54026">
                  <c:v>540154.68999999808</c:v>
                </c:pt>
                <c:pt idx="54027">
                  <c:v>540164.75</c:v>
                </c:pt>
                <c:pt idx="54028">
                  <c:v>540174.75</c:v>
                </c:pt>
                <c:pt idx="54029">
                  <c:v>540184.68999999808</c:v>
                </c:pt>
                <c:pt idx="54030">
                  <c:v>540194.68999999808</c:v>
                </c:pt>
                <c:pt idx="54031">
                  <c:v>540204.68999999808</c:v>
                </c:pt>
                <c:pt idx="54032">
                  <c:v>540214.68999999808</c:v>
                </c:pt>
                <c:pt idx="54033">
                  <c:v>540224.68999999808</c:v>
                </c:pt>
                <c:pt idx="54034">
                  <c:v>540234.68999999808</c:v>
                </c:pt>
                <c:pt idx="54035">
                  <c:v>540244.68999999808</c:v>
                </c:pt>
                <c:pt idx="54036">
                  <c:v>540254.68999999808</c:v>
                </c:pt>
                <c:pt idx="54037">
                  <c:v>540264.68999999808</c:v>
                </c:pt>
                <c:pt idx="54038">
                  <c:v>540274.68999999808</c:v>
                </c:pt>
                <c:pt idx="54039">
                  <c:v>540284.68999999808</c:v>
                </c:pt>
                <c:pt idx="54040">
                  <c:v>540294.68999999808</c:v>
                </c:pt>
                <c:pt idx="54041">
                  <c:v>540304.68999999808</c:v>
                </c:pt>
                <c:pt idx="54042">
                  <c:v>540314.68999999808</c:v>
                </c:pt>
                <c:pt idx="54043">
                  <c:v>540324.68999999808</c:v>
                </c:pt>
                <c:pt idx="54044">
                  <c:v>540334.68999999808</c:v>
                </c:pt>
                <c:pt idx="54045">
                  <c:v>540344.68999999808</c:v>
                </c:pt>
                <c:pt idx="54046">
                  <c:v>540354.68999999808</c:v>
                </c:pt>
                <c:pt idx="54047">
                  <c:v>540364.68999999808</c:v>
                </c:pt>
                <c:pt idx="54048">
                  <c:v>540374.68999999808</c:v>
                </c:pt>
                <c:pt idx="54049">
                  <c:v>540384.68999999808</c:v>
                </c:pt>
                <c:pt idx="54050">
                  <c:v>540394.68999999808</c:v>
                </c:pt>
                <c:pt idx="54051">
                  <c:v>540404.68999999808</c:v>
                </c:pt>
                <c:pt idx="54052">
                  <c:v>540414.68999999808</c:v>
                </c:pt>
                <c:pt idx="54053">
                  <c:v>540424.68999999808</c:v>
                </c:pt>
                <c:pt idx="54054">
                  <c:v>540434.68999999808</c:v>
                </c:pt>
                <c:pt idx="54055">
                  <c:v>540444.68999999808</c:v>
                </c:pt>
                <c:pt idx="54056">
                  <c:v>540454.63</c:v>
                </c:pt>
                <c:pt idx="54057">
                  <c:v>540464.68999999808</c:v>
                </c:pt>
                <c:pt idx="54058">
                  <c:v>540474.68999999808</c:v>
                </c:pt>
                <c:pt idx="54059">
                  <c:v>540484.63</c:v>
                </c:pt>
                <c:pt idx="54060">
                  <c:v>540494.68999999808</c:v>
                </c:pt>
                <c:pt idx="54061">
                  <c:v>540504.68999999808</c:v>
                </c:pt>
                <c:pt idx="54062">
                  <c:v>540514.63</c:v>
                </c:pt>
                <c:pt idx="54063">
                  <c:v>540524.68999999808</c:v>
                </c:pt>
                <c:pt idx="54064">
                  <c:v>540534.68999999808</c:v>
                </c:pt>
                <c:pt idx="54065">
                  <c:v>540544.63</c:v>
                </c:pt>
                <c:pt idx="54066">
                  <c:v>540554.63</c:v>
                </c:pt>
                <c:pt idx="54067">
                  <c:v>540564.63</c:v>
                </c:pt>
                <c:pt idx="54068">
                  <c:v>540574.68999999808</c:v>
                </c:pt>
                <c:pt idx="54069">
                  <c:v>540584.63</c:v>
                </c:pt>
                <c:pt idx="54070">
                  <c:v>540594.63</c:v>
                </c:pt>
                <c:pt idx="54071">
                  <c:v>540604.68999999808</c:v>
                </c:pt>
                <c:pt idx="54072">
                  <c:v>540614.63</c:v>
                </c:pt>
                <c:pt idx="54073">
                  <c:v>540624.63</c:v>
                </c:pt>
                <c:pt idx="54074">
                  <c:v>540634.68999999808</c:v>
                </c:pt>
                <c:pt idx="54075">
                  <c:v>540644.63</c:v>
                </c:pt>
                <c:pt idx="54076">
                  <c:v>540654.63</c:v>
                </c:pt>
                <c:pt idx="54077">
                  <c:v>540664.63</c:v>
                </c:pt>
                <c:pt idx="54078">
                  <c:v>540674.56000000006</c:v>
                </c:pt>
                <c:pt idx="54079">
                  <c:v>540684.63</c:v>
                </c:pt>
                <c:pt idx="54080">
                  <c:v>540694.63</c:v>
                </c:pt>
                <c:pt idx="54081">
                  <c:v>540704.56000000006</c:v>
                </c:pt>
                <c:pt idx="54082">
                  <c:v>540714.63</c:v>
                </c:pt>
                <c:pt idx="54083">
                  <c:v>540724.63</c:v>
                </c:pt>
                <c:pt idx="54084">
                  <c:v>540734.56000000006</c:v>
                </c:pt>
                <c:pt idx="54085">
                  <c:v>540744.63</c:v>
                </c:pt>
                <c:pt idx="54086">
                  <c:v>540754.63</c:v>
                </c:pt>
                <c:pt idx="54087">
                  <c:v>540764.63</c:v>
                </c:pt>
                <c:pt idx="54088">
                  <c:v>540774.56000000006</c:v>
                </c:pt>
                <c:pt idx="54089">
                  <c:v>540784.56000000006</c:v>
                </c:pt>
                <c:pt idx="54090">
                  <c:v>540794.63</c:v>
                </c:pt>
                <c:pt idx="54091">
                  <c:v>540804.56000000006</c:v>
                </c:pt>
                <c:pt idx="54092">
                  <c:v>540814.56000000006</c:v>
                </c:pt>
                <c:pt idx="54093">
                  <c:v>540824.63</c:v>
                </c:pt>
                <c:pt idx="54094">
                  <c:v>540834.56000000006</c:v>
                </c:pt>
                <c:pt idx="54095">
                  <c:v>540844.56000000006</c:v>
                </c:pt>
                <c:pt idx="54096">
                  <c:v>540854.63</c:v>
                </c:pt>
                <c:pt idx="54097">
                  <c:v>540864.56000000006</c:v>
                </c:pt>
                <c:pt idx="54098">
                  <c:v>540874.56000000006</c:v>
                </c:pt>
                <c:pt idx="54099">
                  <c:v>540884.56000000006</c:v>
                </c:pt>
                <c:pt idx="54100">
                  <c:v>540894.56000000006</c:v>
                </c:pt>
                <c:pt idx="54101">
                  <c:v>540904.56000000006</c:v>
                </c:pt>
                <c:pt idx="54102">
                  <c:v>540914.56000000006</c:v>
                </c:pt>
                <c:pt idx="54103">
                  <c:v>540924.56000000006</c:v>
                </c:pt>
                <c:pt idx="54104">
                  <c:v>540934.56000000006</c:v>
                </c:pt>
                <c:pt idx="54105">
                  <c:v>540944.56000000006</c:v>
                </c:pt>
                <c:pt idx="54106">
                  <c:v>540954.56000000006</c:v>
                </c:pt>
                <c:pt idx="54107">
                  <c:v>540964.56000000006</c:v>
                </c:pt>
                <c:pt idx="54108">
                  <c:v>540974.56000000006</c:v>
                </c:pt>
                <c:pt idx="54109">
                  <c:v>540984.56000000006</c:v>
                </c:pt>
                <c:pt idx="54110">
                  <c:v>540994.56000000006</c:v>
                </c:pt>
                <c:pt idx="54111">
                  <c:v>541004.56000000006</c:v>
                </c:pt>
                <c:pt idx="54112">
                  <c:v>541014.56000000006</c:v>
                </c:pt>
                <c:pt idx="54113">
                  <c:v>541024.56000000006</c:v>
                </c:pt>
                <c:pt idx="54114">
                  <c:v>541034.56000000006</c:v>
                </c:pt>
                <c:pt idx="54115">
                  <c:v>541044.56000000006</c:v>
                </c:pt>
                <c:pt idx="54116">
                  <c:v>541054.56000000006</c:v>
                </c:pt>
                <c:pt idx="54117">
                  <c:v>541064.56000000006</c:v>
                </c:pt>
                <c:pt idx="54118">
                  <c:v>541074.56000000006</c:v>
                </c:pt>
                <c:pt idx="54119">
                  <c:v>541084.56000000006</c:v>
                </c:pt>
                <c:pt idx="54120">
                  <c:v>541094.56000000006</c:v>
                </c:pt>
                <c:pt idx="54121">
                  <c:v>541104.5</c:v>
                </c:pt>
                <c:pt idx="54122">
                  <c:v>541114.5</c:v>
                </c:pt>
                <c:pt idx="54123">
                  <c:v>541124.56000000006</c:v>
                </c:pt>
                <c:pt idx="54124">
                  <c:v>541134.5</c:v>
                </c:pt>
                <c:pt idx="54125">
                  <c:v>541144.5</c:v>
                </c:pt>
                <c:pt idx="54126">
                  <c:v>541154.56000000006</c:v>
                </c:pt>
                <c:pt idx="54127">
                  <c:v>541164.56000000006</c:v>
                </c:pt>
                <c:pt idx="54128">
                  <c:v>541174.5</c:v>
                </c:pt>
                <c:pt idx="54129">
                  <c:v>541184.56000000006</c:v>
                </c:pt>
                <c:pt idx="54130">
                  <c:v>541194.56000000006</c:v>
                </c:pt>
                <c:pt idx="54131">
                  <c:v>541204.5</c:v>
                </c:pt>
                <c:pt idx="54132">
                  <c:v>541214.5</c:v>
                </c:pt>
                <c:pt idx="54133">
                  <c:v>541224.56000000006</c:v>
                </c:pt>
                <c:pt idx="54134">
                  <c:v>541234.5</c:v>
                </c:pt>
                <c:pt idx="54135">
                  <c:v>541244.5</c:v>
                </c:pt>
                <c:pt idx="54136">
                  <c:v>541254.5</c:v>
                </c:pt>
                <c:pt idx="54137">
                  <c:v>541264.5</c:v>
                </c:pt>
                <c:pt idx="54138">
                  <c:v>541274.5</c:v>
                </c:pt>
                <c:pt idx="54139">
                  <c:v>541284.5</c:v>
                </c:pt>
                <c:pt idx="54140">
                  <c:v>541294.5</c:v>
                </c:pt>
                <c:pt idx="54141">
                  <c:v>541304.5</c:v>
                </c:pt>
                <c:pt idx="54142">
                  <c:v>541314.5</c:v>
                </c:pt>
                <c:pt idx="54143">
                  <c:v>541324.56000000006</c:v>
                </c:pt>
                <c:pt idx="54144">
                  <c:v>541334.5</c:v>
                </c:pt>
                <c:pt idx="54145">
                  <c:v>541344.5</c:v>
                </c:pt>
                <c:pt idx="54146">
                  <c:v>541354.5</c:v>
                </c:pt>
                <c:pt idx="54147">
                  <c:v>541364.4399999989</c:v>
                </c:pt>
                <c:pt idx="54148">
                  <c:v>541374.5</c:v>
                </c:pt>
                <c:pt idx="54149">
                  <c:v>541384.5</c:v>
                </c:pt>
                <c:pt idx="54150">
                  <c:v>541394.4399999989</c:v>
                </c:pt>
                <c:pt idx="54151">
                  <c:v>541404.5</c:v>
                </c:pt>
                <c:pt idx="54152">
                  <c:v>541414.5</c:v>
                </c:pt>
                <c:pt idx="54153">
                  <c:v>541424.4399999989</c:v>
                </c:pt>
                <c:pt idx="54154">
                  <c:v>541434.5</c:v>
                </c:pt>
                <c:pt idx="54155">
                  <c:v>541444.5</c:v>
                </c:pt>
                <c:pt idx="54156">
                  <c:v>541454.4399999989</c:v>
                </c:pt>
                <c:pt idx="54157">
                  <c:v>541464.4399999989</c:v>
                </c:pt>
                <c:pt idx="54158">
                  <c:v>541474.4399999989</c:v>
                </c:pt>
                <c:pt idx="54159">
                  <c:v>541484.4399999989</c:v>
                </c:pt>
                <c:pt idx="54160">
                  <c:v>541494.4399999989</c:v>
                </c:pt>
                <c:pt idx="54161">
                  <c:v>541504.4399999989</c:v>
                </c:pt>
                <c:pt idx="54162">
                  <c:v>541514.5</c:v>
                </c:pt>
                <c:pt idx="54163">
                  <c:v>541524.4399999989</c:v>
                </c:pt>
                <c:pt idx="54164">
                  <c:v>541534.4399999989</c:v>
                </c:pt>
                <c:pt idx="54165">
                  <c:v>541544.5</c:v>
                </c:pt>
                <c:pt idx="54166">
                  <c:v>541554.4399999989</c:v>
                </c:pt>
                <c:pt idx="54167">
                  <c:v>541564.4399999989</c:v>
                </c:pt>
                <c:pt idx="54168">
                  <c:v>541574.4399999989</c:v>
                </c:pt>
                <c:pt idx="54169">
                  <c:v>541584.4399999989</c:v>
                </c:pt>
                <c:pt idx="54170">
                  <c:v>541594.4399999989</c:v>
                </c:pt>
                <c:pt idx="54171">
                  <c:v>541604.4399999989</c:v>
                </c:pt>
                <c:pt idx="54172">
                  <c:v>541614.4399999989</c:v>
                </c:pt>
                <c:pt idx="54173">
                  <c:v>541624.4399999989</c:v>
                </c:pt>
                <c:pt idx="54174">
                  <c:v>541634.4399999989</c:v>
                </c:pt>
                <c:pt idx="54175">
                  <c:v>541644.4399999989</c:v>
                </c:pt>
                <c:pt idx="54176">
                  <c:v>541654.4399999989</c:v>
                </c:pt>
                <c:pt idx="54177">
                  <c:v>541664.4399999989</c:v>
                </c:pt>
                <c:pt idx="54178">
                  <c:v>541674.4399999989</c:v>
                </c:pt>
                <c:pt idx="54179">
                  <c:v>541684.4399999989</c:v>
                </c:pt>
                <c:pt idx="54180">
                  <c:v>541694.38</c:v>
                </c:pt>
                <c:pt idx="54181">
                  <c:v>541704.4399999989</c:v>
                </c:pt>
                <c:pt idx="54182">
                  <c:v>541714.4399999989</c:v>
                </c:pt>
                <c:pt idx="54183">
                  <c:v>541724.38</c:v>
                </c:pt>
                <c:pt idx="54184">
                  <c:v>541734.4399999989</c:v>
                </c:pt>
                <c:pt idx="54185">
                  <c:v>541744.4399999989</c:v>
                </c:pt>
                <c:pt idx="54186">
                  <c:v>541754.4399999989</c:v>
                </c:pt>
                <c:pt idx="54187">
                  <c:v>541764.4399999989</c:v>
                </c:pt>
                <c:pt idx="54188">
                  <c:v>541774.4399999989</c:v>
                </c:pt>
                <c:pt idx="54189">
                  <c:v>541784.4399999989</c:v>
                </c:pt>
                <c:pt idx="54190">
                  <c:v>541794.38</c:v>
                </c:pt>
                <c:pt idx="54191">
                  <c:v>541804.38</c:v>
                </c:pt>
                <c:pt idx="54192">
                  <c:v>541814.4399999989</c:v>
                </c:pt>
                <c:pt idx="54193">
                  <c:v>541824.38</c:v>
                </c:pt>
                <c:pt idx="54194">
                  <c:v>541834.38</c:v>
                </c:pt>
                <c:pt idx="54195">
                  <c:v>541844.4399999989</c:v>
                </c:pt>
                <c:pt idx="54196">
                  <c:v>541854.38</c:v>
                </c:pt>
                <c:pt idx="54197">
                  <c:v>541864.38</c:v>
                </c:pt>
                <c:pt idx="54198">
                  <c:v>541874.4399999989</c:v>
                </c:pt>
                <c:pt idx="54199">
                  <c:v>541884.38</c:v>
                </c:pt>
                <c:pt idx="54200">
                  <c:v>541894.38</c:v>
                </c:pt>
                <c:pt idx="54201">
                  <c:v>541904.38</c:v>
                </c:pt>
                <c:pt idx="54202">
                  <c:v>541914.31000000006</c:v>
                </c:pt>
                <c:pt idx="54203">
                  <c:v>541924.38</c:v>
                </c:pt>
                <c:pt idx="54204">
                  <c:v>541934.38</c:v>
                </c:pt>
                <c:pt idx="54205">
                  <c:v>541944.38</c:v>
                </c:pt>
                <c:pt idx="54206">
                  <c:v>541954.38</c:v>
                </c:pt>
                <c:pt idx="54207">
                  <c:v>541964.38</c:v>
                </c:pt>
                <c:pt idx="54208">
                  <c:v>541974.38</c:v>
                </c:pt>
                <c:pt idx="54209">
                  <c:v>541984.38</c:v>
                </c:pt>
                <c:pt idx="54210">
                  <c:v>541994.38</c:v>
                </c:pt>
                <c:pt idx="54211">
                  <c:v>542004.38</c:v>
                </c:pt>
                <c:pt idx="54212">
                  <c:v>542014.31000000006</c:v>
                </c:pt>
                <c:pt idx="54213">
                  <c:v>542024.38</c:v>
                </c:pt>
                <c:pt idx="54214">
                  <c:v>542034.38</c:v>
                </c:pt>
                <c:pt idx="54215">
                  <c:v>542044.31000000006</c:v>
                </c:pt>
                <c:pt idx="54216">
                  <c:v>542054.31000000006</c:v>
                </c:pt>
                <c:pt idx="54217">
                  <c:v>542064.38</c:v>
                </c:pt>
                <c:pt idx="54218">
                  <c:v>542074.31000000006</c:v>
                </c:pt>
                <c:pt idx="54219">
                  <c:v>542084.31000000006</c:v>
                </c:pt>
                <c:pt idx="54220">
                  <c:v>542094.38</c:v>
                </c:pt>
                <c:pt idx="54221">
                  <c:v>542104.38</c:v>
                </c:pt>
                <c:pt idx="54222">
                  <c:v>542114.31000000006</c:v>
                </c:pt>
                <c:pt idx="54223">
                  <c:v>542124.38</c:v>
                </c:pt>
                <c:pt idx="54224">
                  <c:v>542134.38</c:v>
                </c:pt>
                <c:pt idx="54225">
                  <c:v>542144.31000000006</c:v>
                </c:pt>
                <c:pt idx="54226">
                  <c:v>542154.31000000006</c:v>
                </c:pt>
                <c:pt idx="54227">
                  <c:v>542164.31000000006</c:v>
                </c:pt>
                <c:pt idx="54228">
                  <c:v>542174.31000000006</c:v>
                </c:pt>
                <c:pt idx="54229">
                  <c:v>542184.31000000006</c:v>
                </c:pt>
                <c:pt idx="54230">
                  <c:v>542194.31000000006</c:v>
                </c:pt>
                <c:pt idx="54231">
                  <c:v>542204.31000000006</c:v>
                </c:pt>
                <c:pt idx="54232">
                  <c:v>542214.31000000006</c:v>
                </c:pt>
                <c:pt idx="54233">
                  <c:v>542224.31000000006</c:v>
                </c:pt>
                <c:pt idx="54234">
                  <c:v>542234.31000000006</c:v>
                </c:pt>
                <c:pt idx="54235">
                  <c:v>542244.31000000006</c:v>
                </c:pt>
                <c:pt idx="54236">
                  <c:v>542254.31000000006</c:v>
                </c:pt>
                <c:pt idx="54237">
                  <c:v>542264.31000000006</c:v>
                </c:pt>
                <c:pt idx="54238">
                  <c:v>542274.31000000006</c:v>
                </c:pt>
                <c:pt idx="54239">
                  <c:v>542284.31000000006</c:v>
                </c:pt>
                <c:pt idx="54240">
                  <c:v>542294.31000000006</c:v>
                </c:pt>
                <c:pt idx="54241">
                  <c:v>542304.31000000006</c:v>
                </c:pt>
                <c:pt idx="54242">
                  <c:v>542314.31000000006</c:v>
                </c:pt>
                <c:pt idx="54243">
                  <c:v>542324.31000000006</c:v>
                </c:pt>
                <c:pt idx="54244">
                  <c:v>542334.31000000006</c:v>
                </c:pt>
                <c:pt idx="54245">
                  <c:v>542344.31000000006</c:v>
                </c:pt>
                <c:pt idx="54246">
                  <c:v>542354.31000000006</c:v>
                </c:pt>
                <c:pt idx="54247">
                  <c:v>542364.31000000006</c:v>
                </c:pt>
                <c:pt idx="54248">
                  <c:v>542374.31000000006</c:v>
                </c:pt>
                <c:pt idx="54249">
                  <c:v>542384.25</c:v>
                </c:pt>
                <c:pt idx="54250">
                  <c:v>542394.31000000006</c:v>
                </c:pt>
                <c:pt idx="54251">
                  <c:v>542404.31000000006</c:v>
                </c:pt>
                <c:pt idx="54252">
                  <c:v>542414.25</c:v>
                </c:pt>
                <c:pt idx="54253">
                  <c:v>542424.31000000006</c:v>
                </c:pt>
                <c:pt idx="54254">
                  <c:v>542434.31000000006</c:v>
                </c:pt>
                <c:pt idx="54255">
                  <c:v>542444.25</c:v>
                </c:pt>
                <c:pt idx="54256">
                  <c:v>542454.31000000006</c:v>
                </c:pt>
                <c:pt idx="54257">
                  <c:v>542464.31000000006</c:v>
                </c:pt>
                <c:pt idx="54258">
                  <c:v>542474.31000000006</c:v>
                </c:pt>
                <c:pt idx="54259">
                  <c:v>542484.25</c:v>
                </c:pt>
                <c:pt idx="54260">
                  <c:v>542494.25</c:v>
                </c:pt>
                <c:pt idx="54261">
                  <c:v>542504.31000000006</c:v>
                </c:pt>
                <c:pt idx="54262">
                  <c:v>542514.25</c:v>
                </c:pt>
                <c:pt idx="54263">
                  <c:v>542524.25</c:v>
                </c:pt>
                <c:pt idx="54264">
                  <c:v>542534.31000000006</c:v>
                </c:pt>
                <c:pt idx="54265">
                  <c:v>542544.25</c:v>
                </c:pt>
                <c:pt idx="54266">
                  <c:v>542554.25</c:v>
                </c:pt>
                <c:pt idx="54267">
                  <c:v>542564.31000000006</c:v>
                </c:pt>
                <c:pt idx="54268">
                  <c:v>542574.25</c:v>
                </c:pt>
                <c:pt idx="54269">
                  <c:v>542584.25</c:v>
                </c:pt>
                <c:pt idx="54270">
                  <c:v>542594.25</c:v>
                </c:pt>
                <c:pt idx="54271">
                  <c:v>542604.18999999808</c:v>
                </c:pt>
                <c:pt idx="54272">
                  <c:v>542614.25</c:v>
                </c:pt>
                <c:pt idx="54273">
                  <c:v>542624.25</c:v>
                </c:pt>
                <c:pt idx="54274">
                  <c:v>542634.18999999808</c:v>
                </c:pt>
                <c:pt idx="54275">
                  <c:v>542644.25</c:v>
                </c:pt>
                <c:pt idx="54276">
                  <c:v>542654.25</c:v>
                </c:pt>
                <c:pt idx="54277">
                  <c:v>542664.18999999808</c:v>
                </c:pt>
                <c:pt idx="54278">
                  <c:v>542674.25</c:v>
                </c:pt>
                <c:pt idx="54279">
                  <c:v>542684.25</c:v>
                </c:pt>
                <c:pt idx="54280">
                  <c:v>542694.25</c:v>
                </c:pt>
                <c:pt idx="54281">
                  <c:v>542704.18999999808</c:v>
                </c:pt>
                <c:pt idx="54282">
                  <c:v>542714.18999999808</c:v>
                </c:pt>
                <c:pt idx="54283">
                  <c:v>542724.25</c:v>
                </c:pt>
                <c:pt idx="54284">
                  <c:v>542734.18999999808</c:v>
                </c:pt>
                <c:pt idx="54285">
                  <c:v>542744.18999999808</c:v>
                </c:pt>
                <c:pt idx="54286">
                  <c:v>542754.25</c:v>
                </c:pt>
                <c:pt idx="54287">
                  <c:v>542764.18999999808</c:v>
                </c:pt>
                <c:pt idx="54288">
                  <c:v>542774.18999999808</c:v>
                </c:pt>
                <c:pt idx="54289">
                  <c:v>542784.25</c:v>
                </c:pt>
                <c:pt idx="54290">
                  <c:v>542794.18999999808</c:v>
                </c:pt>
                <c:pt idx="54291">
                  <c:v>542804.18999999808</c:v>
                </c:pt>
                <c:pt idx="54292">
                  <c:v>542814.18999999808</c:v>
                </c:pt>
                <c:pt idx="54293">
                  <c:v>542824.18999999808</c:v>
                </c:pt>
                <c:pt idx="54294">
                  <c:v>542834.18999999808</c:v>
                </c:pt>
                <c:pt idx="54295">
                  <c:v>542844.18999999808</c:v>
                </c:pt>
                <c:pt idx="54296">
                  <c:v>542854.18999999808</c:v>
                </c:pt>
                <c:pt idx="54297">
                  <c:v>542864.18999999808</c:v>
                </c:pt>
                <c:pt idx="54298">
                  <c:v>542874.18999999808</c:v>
                </c:pt>
                <c:pt idx="54299">
                  <c:v>542884.18999999808</c:v>
                </c:pt>
                <c:pt idx="54300">
                  <c:v>542894.18999999808</c:v>
                </c:pt>
                <c:pt idx="54301">
                  <c:v>542904.18999999808</c:v>
                </c:pt>
                <c:pt idx="54302">
                  <c:v>542914.18999999808</c:v>
                </c:pt>
                <c:pt idx="54303">
                  <c:v>542924.18999999808</c:v>
                </c:pt>
                <c:pt idx="54304">
                  <c:v>542934.18999999808</c:v>
                </c:pt>
                <c:pt idx="54305">
                  <c:v>542944.18999999808</c:v>
                </c:pt>
                <c:pt idx="54306">
                  <c:v>542954.18999999808</c:v>
                </c:pt>
                <c:pt idx="54307">
                  <c:v>542964.18999999808</c:v>
                </c:pt>
                <c:pt idx="54308">
                  <c:v>542974.18999999808</c:v>
                </c:pt>
                <c:pt idx="54309">
                  <c:v>542984.18999999808</c:v>
                </c:pt>
                <c:pt idx="54310">
                  <c:v>542994.18999999808</c:v>
                </c:pt>
                <c:pt idx="54311">
                  <c:v>543004.18999999808</c:v>
                </c:pt>
                <c:pt idx="54312">
                  <c:v>543014.18999999808</c:v>
                </c:pt>
                <c:pt idx="54313">
                  <c:v>543024.18999999808</c:v>
                </c:pt>
                <c:pt idx="54314">
                  <c:v>543034.18999999808</c:v>
                </c:pt>
                <c:pt idx="54315">
                  <c:v>543044.18999999808</c:v>
                </c:pt>
                <c:pt idx="54316">
                  <c:v>543054.18999999808</c:v>
                </c:pt>
                <c:pt idx="54317">
                  <c:v>543064.18999999808</c:v>
                </c:pt>
                <c:pt idx="54318">
                  <c:v>543074.13</c:v>
                </c:pt>
                <c:pt idx="54319">
                  <c:v>543084.18999999808</c:v>
                </c:pt>
                <c:pt idx="54320">
                  <c:v>543094.18999999808</c:v>
                </c:pt>
                <c:pt idx="54321">
                  <c:v>543104.13</c:v>
                </c:pt>
                <c:pt idx="54322">
                  <c:v>543114.18999999808</c:v>
                </c:pt>
                <c:pt idx="54323">
                  <c:v>543124.18999999808</c:v>
                </c:pt>
                <c:pt idx="54324">
                  <c:v>543134.13</c:v>
                </c:pt>
                <c:pt idx="54325">
                  <c:v>543144.18999999808</c:v>
                </c:pt>
                <c:pt idx="54326">
                  <c:v>543154.18999999808</c:v>
                </c:pt>
                <c:pt idx="54327">
                  <c:v>543164.13</c:v>
                </c:pt>
                <c:pt idx="54328">
                  <c:v>543174.13</c:v>
                </c:pt>
                <c:pt idx="54329">
                  <c:v>543184.13</c:v>
                </c:pt>
                <c:pt idx="54330">
                  <c:v>543194.13</c:v>
                </c:pt>
                <c:pt idx="54331">
                  <c:v>543204.13</c:v>
                </c:pt>
                <c:pt idx="54332">
                  <c:v>543214.13</c:v>
                </c:pt>
                <c:pt idx="54333">
                  <c:v>543224.18999999808</c:v>
                </c:pt>
                <c:pt idx="54334">
                  <c:v>543234.13</c:v>
                </c:pt>
                <c:pt idx="54335">
                  <c:v>543244.13</c:v>
                </c:pt>
                <c:pt idx="54336">
                  <c:v>543254.18999999808</c:v>
                </c:pt>
                <c:pt idx="54337">
                  <c:v>543264.13</c:v>
                </c:pt>
                <c:pt idx="54338">
                  <c:v>543274.13</c:v>
                </c:pt>
                <c:pt idx="54339">
                  <c:v>543284.13</c:v>
                </c:pt>
                <c:pt idx="54340">
                  <c:v>543294.06000000006</c:v>
                </c:pt>
                <c:pt idx="54341">
                  <c:v>543304.13</c:v>
                </c:pt>
                <c:pt idx="54342">
                  <c:v>543314.13</c:v>
                </c:pt>
                <c:pt idx="54343">
                  <c:v>543324.06000000006</c:v>
                </c:pt>
                <c:pt idx="54344">
                  <c:v>543334.13</c:v>
                </c:pt>
                <c:pt idx="54345">
                  <c:v>543344.13</c:v>
                </c:pt>
                <c:pt idx="54346">
                  <c:v>543354.06000000006</c:v>
                </c:pt>
                <c:pt idx="54347">
                  <c:v>543364.13</c:v>
                </c:pt>
                <c:pt idx="54348">
                  <c:v>543374.13</c:v>
                </c:pt>
                <c:pt idx="54349">
                  <c:v>543384.06000000006</c:v>
                </c:pt>
                <c:pt idx="54350">
                  <c:v>543394.06000000006</c:v>
                </c:pt>
                <c:pt idx="54351">
                  <c:v>543404.06000000006</c:v>
                </c:pt>
                <c:pt idx="54352">
                  <c:v>543414.06000000006</c:v>
                </c:pt>
                <c:pt idx="54353">
                  <c:v>543424.06000000006</c:v>
                </c:pt>
                <c:pt idx="54354">
                  <c:v>543434.06000000006</c:v>
                </c:pt>
                <c:pt idx="54355">
                  <c:v>543444.13</c:v>
                </c:pt>
                <c:pt idx="54356">
                  <c:v>543454.06000000006</c:v>
                </c:pt>
                <c:pt idx="54357">
                  <c:v>543464.06000000006</c:v>
                </c:pt>
                <c:pt idx="54358">
                  <c:v>543474.13</c:v>
                </c:pt>
                <c:pt idx="54359">
                  <c:v>543484.06000000006</c:v>
                </c:pt>
                <c:pt idx="54360">
                  <c:v>543494.06000000006</c:v>
                </c:pt>
                <c:pt idx="54361">
                  <c:v>543504.06000000006</c:v>
                </c:pt>
                <c:pt idx="54362">
                  <c:v>543514.06000000006</c:v>
                </c:pt>
                <c:pt idx="54363">
                  <c:v>543524.06000000006</c:v>
                </c:pt>
                <c:pt idx="54364">
                  <c:v>543534.06000000006</c:v>
                </c:pt>
                <c:pt idx="54365">
                  <c:v>543544.06000000006</c:v>
                </c:pt>
                <c:pt idx="54366">
                  <c:v>543554.06000000006</c:v>
                </c:pt>
                <c:pt idx="54367">
                  <c:v>543564.06000000006</c:v>
                </c:pt>
                <c:pt idx="54368">
                  <c:v>543574.06000000006</c:v>
                </c:pt>
                <c:pt idx="54369">
                  <c:v>543584.06000000006</c:v>
                </c:pt>
                <c:pt idx="54370">
                  <c:v>543594.06000000006</c:v>
                </c:pt>
                <c:pt idx="54371">
                  <c:v>543604.06000000006</c:v>
                </c:pt>
                <c:pt idx="54372">
                  <c:v>543614.06000000006</c:v>
                </c:pt>
                <c:pt idx="54373">
                  <c:v>543624</c:v>
                </c:pt>
                <c:pt idx="54374">
                  <c:v>543634.06000000006</c:v>
                </c:pt>
                <c:pt idx="54375">
                  <c:v>543644.06000000006</c:v>
                </c:pt>
                <c:pt idx="54376">
                  <c:v>543654.06000000006</c:v>
                </c:pt>
                <c:pt idx="54377">
                  <c:v>543664.06000000006</c:v>
                </c:pt>
                <c:pt idx="54378">
                  <c:v>543674.06000000006</c:v>
                </c:pt>
                <c:pt idx="54379">
                  <c:v>543684.06000000006</c:v>
                </c:pt>
                <c:pt idx="54380">
                  <c:v>543694.06000000006</c:v>
                </c:pt>
                <c:pt idx="54381">
                  <c:v>543704.06000000006</c:v>
                </c:pt>
                <c:pt idx="54382">
                  <c:v>543714.06000000006</c:v>
                </c:pt>
                <c:pt idx="54383">
                  <c:v>543724</c:v>
                </c:pt>
                <c:pt idx="54384">
                  <c:v>543734.06000000006</c:v>
                </c:pt>
                <c:pt idx="54385">
                  <c:v>543744.06000000006</c:v>
                </c:pt>
                <c:pt idx="54386">
                  <c:v>543754</c:v>
                </c:pt>
                <c:pt idx="54387">
                  <c:v>543764</c:v>
                </c:pt>
                <c:pt idx="54388">
                  <c:v>543774.06000000006</c:v>
                </c:pt>
                <c:pt idx="54389">
                  <c:v>543784</c:v>
                </c:pt>
                <c:pt idx="54390">
                  <c:v>543794</c:v>
                </c:pt>
                <c:pt idx="54391">
                  <c:v>543804.06000000006</c:v>
                </c:pt>
                <c:pt idx="54392">
                  <c:v>543814.06000000006</c:v>
                </c:pt>
                <c:pt idx="54393">
                  <c:v>543824</c:v>
                </c:pt>
                <c:pt idx="54394">
                  <c:v>543834.06000000006</c:v>
                </c:pt>
                <c:pt idx="54395">
                  <c:v>543844.06000000006</c:v>
                </c:pt>
                <c:pt idx="54396">
                  <c:v>543854</c:v>
                </c:pt>
                <c:pt idx="54397">
                  <c:v>543864</c:v>
                </c:pt>
                <c:pt idx="54398">
                  <c:v>543874</c:v>
                </c:pt>
                <c:pt idx="54399">
                  <c:v>543884</c:v>
                </c:pt>
                <c:pt idx="54400">
                  <c:v>543894</c:v>
                </c:pt>
                <c:pt idx="54401">
                  <c:v>543904</c:v>
                </c:pt>
                <c:pt idx="54402">
                  <c:v>543914</c:v>
                </c:pt>
                <c:pt idx="54403">
                  <c:v>543924</c:v>
                </c:pt>
                <c:pt idx="54404">
                  <c:v>543934</c:v>
                </c:pt>
                <c:pt idx="54405">
                  <c:v>543944</c:v>
                </c:pt>
                <c:pt idx="54406">
                  <c:v>543954</c:v>
                </c:pt>
                <c:pt idx="54407">
                  <c:v>543964</c:v>
                </c:pt>
                <c:pt idx="54408">
                  <c:v>543973.9399999989</c:v>
                </c:pt>
                <c:pt idx="54409">
                  <c:v>543983.9399999989</c:v>
                </c:pt>
                <c:pt idx="54410">
                  <c:v>543994</c:v>
                </c:pt>
                <c:pt idx="54411">
                  <c:v>544003.9399999989</c:v>
                </c:pt>
                <c:pt idx="54412">
                  <c:v>544013.9399999989</c:v>
                </c:pt>
                <c:pt idx="54413">
                  <c:v>544024</c:v>
                </c:pt>
                <c:pt idx="54414">
                  <c:v>544034</c:v>
                </c:pt>
                <c:pt idx="54415">
                  <c:v>544043.9399999989</c:v>
                </c:pt>
                <c:pt idx="54416">
                  <c:v>544054</c:v>
                </c:pt>
                <c:pt idx="54417">
                  <c:v>544064</c:v>
                </c:pt>
                <c:pt idx="54418">
                  <c:v>544073.9399999989</c:v>
                </c:pt>
                <c:pt idx="54419">
                  <c:v>544083.9399999989</c:v>
                </c:pt>
                <c:pt idx="54420">
                  <c:v>544093.9399999989</c:v>
                </c:pt>
                <c:pt idx="54421">
                  <c:v>544103.9399999989</c:v>
                </c:pt>
                <c:pt idx="54422">
                  <c:v>544113.9399999989</c:v>
                </c:pt>
                <c:pt idx="54423">
                  <c:v>544123.9399999989</c:v>
                </c:pt>
                <c:pt idx="54424">
                  <c:v>544133.9399999989</c:v>
                </c:pt>
                <c:pt idx="54425">
                  <c:v>544143.9399999989</c:v>
                </c:pt>
                <c:pt idx="54426">
                  <c:v>544153.9399999989</c:v>
                </c:pt>
                <c:pt idx="54427">
                  <c:v>544163.9399999989</c:v>
                </c:pt>
                <c:pt idx="54428">
                  <c:v>544173.9399999989</c:v>
                </c:pt>
                <c:pt idx="54429">
                  <c:v>544183.9399999989</c:v>
                </c:pt>
                <c:pt idx="54430">
                  <c:v>544193.9399999989</c:v>
                </c:pt>
                <c:pt idx="54431">
                  <c:v>544203.9399999989</c:v>
                </c:pt>
                <c:pt idx="54432">
                  <c:v>544213.9399999989</c:v>
                </c:pt>
                <c:pt idx="54433">
                  <c:v>544223.9399999989</c:v>
                </c:pt>
                <c:pt idx="54434">
                  <c:v>544233.9399999989</c:v>
                </c:pt>
                <c:pt idx="54435">
                  <c:v>544243.9399999989</c:v>
                </c:pt>
                <c:pt idx="54436">
                  <c:v>544253.9399999989</c:v>
                </c:pt>
                <c:pt idx="54437">
                  <c:v>544263.9399999989</c:v>
                </c:pt>
                <c:pt idx="54438">
                  <c:v>544273.9399999989</c:v>
                </c:pt>
                <c:pt idx="54439">
                  <c:v>544283.9399999989</c:v>
                </c:pt>
                <c:pt idx="54440">
                  <c:v>544293.9399999989</c:v>
                </c:pt>
                <c:pt idx="54441">
                  <c:v>544303.9399999989</c:v>
                </c:pt>
                <c:pt idx="54442">
                  <c:v>544313.88</c:v>
                </c:pt>
                <c:pt idx="54443">
                  <c:v>544323.9399999989</c:v>
                </c:pt>
                <c:pt idx="54444">
                  <c:v>544333.9399999989</c:v>
                </c:pt>
                <c:pt idx="54445">
                  <c:v>544343.88</c:v>
                </c:pt>
                <c:pt idx="54446">
                  <c:v>544353.9399999989</c:v>
                </c:pt>
                <c:pt idx="54447">
                  <c:v>544363.9399999989</c:v>
                </c:pt>
                <c:pt idx="54448">
                  <c:v>544373.88</c:v>
                </c:pt>
                <c:pt idx="54449">
                  <c:v>544383.9399999989</c:v>
                </c:pt>
                <c:pt idx="54450">
                  <c:v>544393.9399999989</c:v>
                </c:pt>
                <c:pt idx="54451">
                  <c:v>544403.9399999989</c:v>
                </c:pt>
                <c:pt idx="54452">
                  <c:v>544413.88</c:v>
                </c:pt>
                <c:pt idx="54453">
                  <c:v>544423.88</c:v>
                </c:pt>
                <c:pt idx="54454">
                  <c:v>544433.9399999989</c:v>
                </c:pt>
                <c:pt idx="54455">
                  <c:v>544443.88</c:v>
                </c:pt>
                <c:pt idx="54456">
                  <c:v>544453.88</c:v>
                </c:pt>
                <c:pt idx="54457">
                  <c:v>544463.9399999989</c:v>
                </c:pt>
                <c:pt idx="54458">
                  <c:v>544473.88</c:v>
                </c:pt>
                <c:pt idx="54459">
                  <c:v>544483.88</c:v>
                </c:pt>
                <c:pt idx="54460">
                  <c:v>544493.9399999989</c:v>
                </c:pt>
                <c:pt idx="54461">
                  <c:v>544503.88</c:v>
                </c:pt>
                <c:pt idx="54462">
                  <c:v>544513.88</c:v>
                </c:pt>
                <c:pt idx="54463">
                  <c:v>544523.9399999989</c:v>
                </c:pt>
                <c:pt idx="54464">
                  <c:v>544533.88</c:v>
                </c:pt>
                <c:pt idx="54465">
                  <c:v>544543.88</c:v>
                </c:pt>
                <c:pt idx="54466">
                  <c:v>544553.88</c:v>
                </c:pt>
                <c:pt idx="54467">
                  <c:v>544563.81000000006</c:v>
                </c:pt>
                <c:pt idx="54468">
                  <c:v>544573.88</c:v>
                </c:pt>
                <c:pt idx="54469">
                  <c:v>544583.88</c:v>
                </c:pt>
                <c:pt idx="54470">
                  <c:v>544593.81000000006</c:v>
                </c:pt>
                <c:pt idx="54471">
                  <c:v>544603.88</c:v>
                </c:pt>
                <c:pt idx="54472">
                  <c:v>544613.88</c:v>
                </c:pt>
                <c:pt idx="54473">
                  <c:v>544623.88</c:v>
                </c:pt>
                <c:pt idx="54474">
                  <c:v>544633.88</c:v>
                </c:pt>
                <c:pt idx="54475">
                  <c:v>544643.88</c:v>
                </c:pt>
                <c:pt idx="54476">
                  <c:v>544653.88</c:v>
                </c:pt>
                <c:pt idx="54477">
                  <c:v>544663.81000000006</c:v>
                </c:pt>
                <c:pt idx="54478">
                  <c:v>544673.81000000006</c:v>
                </c:pt>
                <c:pt idx="54479">
                  <c:v>544683.88</c:v>
                </c:pt>
                <c:pt idx="54480">
                  <c:v>544693.81000000006</c:v>
                </c:pt>
                <c:pt idx="54481">
                  <c:v>544703.81000000006</c:v>
                </c:pt>
                <c:pt idx="54482">
                  <c:v>544713.88</c:v>
                </c:pt>
                <c:pt idx="54483">
                  <c:v>544723.81000000006</c:v>
                </c:pt>
                <c:pt idx="54484">
                  <c:v>544733.81000000006</c:v>
                </c:pt>
                <c:pt idx="54485">
                  <c:v>544743.88</c:v>
                </c:pt>
                <c:pt idx="54486">
                  <c:v>544753.81000000006</c:v>
                </c:pt>
                <c:pt idx="54487">
                  <c:v>544763.81000000006</c:v>
                </c:pt>
                <c:pt idx="54488">
                  <c:v>544773.81000000006</c:v>
                </c:pt>
                <c:pt idx="54489">
                  <c:v>544783.81000000006</c:v>
                </c:pt>
                <c:pt idx="54490">
                  <c:v>544793.81000000006</c:v>
                </c:pt>
                <c:pt idx="54491">
                  <c:v>544803.81000000006</c:v>
                </c:pt>
                <c:pt idx="54492">
                  <c:v>544813.81000000006</c:v>
                </c:pt>
                <c:pt idx="54493">
                  <c:v>544823.81000000006</c:v>
                </c:pt>
                <c:pt idx="54494">
                  <c:v>544833.81000000006</c:v>
                </c:pt>
                <c:pt idx="54495">
                  <c:v>544843.81000000006</c:v>
                </c:pt>
                <c:pt idx="54496">
                  <c:v>544853.81000000006</c:v>
                </c:pt>
                <c:pt idx="54497">
                  <c:v>544863.81000000006</c:v>
                </c:pt>
                <c:pt idx="54498">
                  <c:v>544873.81000000006</c:v>
                </c:pt>
                <c:pt idx="54499">
                  <c:v>544883.81000000006</c:v>
                </c:pt>
                <c:pt idx="54500">
                  <c:v>544893.81000000006</c:v>
                </c:pt>
                <c:pt idx="54501">
                  <c:v>544903.81000000006</c:v>
                </c:pt>
                <c:pt idx="54502">
                  <c:v>544913.81000000006</c:v>
                </c:pt>
                <c:pt idx="54503">
                  <c:v>544923.81000000006</c:v>
                </c:pt>
                <c:pt idx="54504">
                  <c:v>544933.81000000006</c:v>
                </c:pt>
                <c:pt idx="54505">
                  <c:v>544943.81000000006</c:v>
                </c:pt>
                <c:pt idx="54506">
                  <c:v>544953.81000000006</c:v>
                </c:pt>
                <c:pt idx="54507">
                  <c:v>544963.81000000006</c:v>
                </c:pt>
                <c:pt idx="54508">
                  <c:v>544973.81000000006</c:v>
                </c:pt>
                <c:pt idx="54509">
                  <c:v>544983.81000000006</c:v>
                </c:pt>
                <c:pt idx="54510">
                  <c:v>544993.81000000006</c:v>
                </c:pt>
                <c:pt idx="54511">
                  <c:v>545003.75</c:v>
                </c:pt>
                <c:pt idx="54512">
                  <c:v>545013.81000000006</c:v>
                </c:pt>
                <c:pt idx="54513">
                  <c:v>545023.81000000006</c:v>
                </c:pt>
                <c:pt idx="54514">
                  <c:v>545033.75</c:v>
                </c:pt>
                <c:pt idx="54515">
                  <c:v>545043.81000000006</c:v>
                </c:pt>
                <c:pt idx="54516">
                  <c:v>545053.81000000006</c:v>
                </c:pt>
                <c:pt idx="54517">
                  <c:v>545063.75</c:v>
                </c:pt>
                <c:pt idx="54518">
                  <c:v>545073.81000000006</c:v>
                </c:pt>
                <c:pt idx="54519">
                  <c:v>545083.81000000006</c:v>
                </c:pt>
                <c:pt idx="54520">
                  <c:v>545093.75</c:v>
                </c:pt>
                <c:pt idx="54521">
                  <c:v>545103.75</c:v>
                </c:pt>
                <c:pt idx="54522">
                  <c:v>545113.75</c:v>
                </c:pt>
                <c:pt idx="54523">
                  <c:v>545123.75</c:v>
                </c:pt>
                <c:pt idx="54524">
                  <c:v>545133.75</c:v>
                </c:pt>
                <c:pt idx="54525">
                  <c:v>545143.75</c:v>
                </c:pt>
                <c:pt idx="54526">
                  <c:v>545153.81000000006</c:v>
                </c:pt>
                <c:pt idx="54527">
                  <c:v>545163.75</c:v>
                </c:pt>
                <c:pt idx="54528">
                  <c:v>545173.75</c:v>
                </c:pt>
                <c:pt idx="54529">
                  <c:v>545183.81000000006</c:v>
                </c:pt>
                <c:pt idx="54530">
                  <c:v>545193.75</c:v>
                </c:pt>
                <c:pt idx="54531">
                  <c:v>545203.75</c:v>
                </c:pt>
                <c:pt idx="54532">
                  <c:v>545213.75</c:v>
                </c:pt>
                <c:pt idx="54533">
                  <c:v>545223.75</c:v>
                </c:pt>
                <c:pt idx="54534">
                  <c:v>545233.75</c:v>
                </c:pt>
                <c:pt idx="54535">
                  <c:v>545243.75</c:v>
                </c:pt>
                <c:pt idx="54536">
                  <c:v>545253.68999999808</c:v>
                </c:pt>
                <c:pt idx="54537">
                  <c:v>545263.75</c:v>
                </c:pt>
                <c:pt idx="54538">
                  <c:v>545273.75</c:v>
                </c:pt>
                <c:pt idx="54539">
                  <c:v>545283.68999999808</c:v>
                </c:pt>
                <c:pt idx="54540">
                  <c:v>545293.75</c:v>
                </c:pt>
                <c:pt idx="54541">
                  <c:v>545303.75</c:v>
                </c:pt>
                <c:pt idx="54542">
                  <c:v>545313.68999999808</c:v>
                </c:pt>
                <c:pt idx="54543">
                  <c:v>545323.75</c:v>
                </c:pt>
                <c:pt idx="54544">
                  <c:v>545333.75</c:v>
                </c:pt>
                <c:pt idx="54545">
                  <c:v>545343.68999999808</c:v>
                </c:pt>
                <c:pt idx="54546">
                  <c:v>545353.68999999808</c:v>
                </c:pt>
                <c:pt idx="54547">
                  <c:v>545363.68999999808</c:v>
                </c:pt>
                <c:pt idx="54548">
                  <c:v>545373.75</c:v>
                </c:pt>
                <c:pt idx="54549">
                  <c:v>545383.68999999808</c:v>
                </c:pt>
                <c:pt idx="54550">
                  <c:v>545393.68999999808</c:v>
                </c:pt>
                <c:pt idx="54551">
                  <c:v>545403.75</c:v>
                </c:pt>
                <c:pt idx="54552">
                  <c:v>545413.68999999808</c:v>
                </c:pt>
                <c:pt idx="54553">
                  <c:v>545423.68999999808</c:v>
                </c:pt>
                <c:pt idx="54554">
                  <c:v>545433.75</c:v>
                </c:pt>
                <c:pt idx="54555">
                  <c:v>545443.68999999808</c:v>
                </c:pt>
                <c:pt idx="54556">
                  <c:v>545453.68999999808</c:v>
                </c:pt>
                <c:pt idx="54557">
                  <c:v>545463.68999999808</c:v>
                </c:pt>
                <c:pt idx="54558">
                  <c:v>545473.68999999808</c:v>
                </c:pt>
                <c:pt idx="54559">
                  <c:v>545483.68999999808</c:v>
                </c:pt>
                <c:pt idx="54560">
                  <c:v>545493.68999999808</c:v>
                </c:pt>
                <c:pt idx="54561">
                  <c:v>545503.68999999808</c:v>
                </c:pt>
                <c:pt idx="54562">
                  <c:v>545513.68999999808</c:v>
                </c:pt>
                <c:pt idx="54563">
                  <c:v>545523.68999999808</c:v>
                </c:pt>
                <c:pt idx="54564">
                  <c:v>545533.68999999808</c:v>
                </c:pt>
                <c:pt idx="54565">
                  <c:v>545543.68999999808</c:v>
                </c:pt>
                <c:pt idx="54566">
                  <c:v>545553.68999999808</c:v>
                </c:pt>
                <c:pt idx="54567">
                  <c:v>545563.68999999808</c:v>
                </c:pt>
                <c:pt idx="54568">
                  <c:v>545573.68999999808</c:v>
                </c:pt>
                <c:pt idx="54569">
                  <c:v>545583.68999999808</c:v>
                </c:pt>
                <c:pt idx="54570">
                  <c:v>545593.68999999808</c:v>
                </c:pt>
                <c:pt idx="54571">
                  <c:v>545603.68999999808</c:v>
                </c:pt>
                <c:pt idx="54572">
                  <c:v>545613.68999999808</c:v>
                </c:pt>
                <c:pt idx="54573">
                  <c:v>545623.68999999808</c:v>
                </c:pt>
                <c:pt idx="54574">
                  <c:v>545633.68999999808</c:v>
                </c:pt>
                <c:pt idx="54575">
                  <c:v>545643.68999999808</c:v>
                </c:pt>
                <c:pt idx="54576">
                  <c:v>545653.68999999808</c:v>
                </c:pt>
                <c:pt idx="54577">
                  <c:v>545663.68999999808</c:v>
                </c:pt>
                <c:pt idx="54578">
                  <c:v>545673.68999999808</c:v>
                </c:pt>
                <c:pt idx="54579">
                  <c:v>545683.63</c:v>
                </c:pt>
                <c:pt idx="54580">
                  <c:v>545693.63</c:v>
                </c:pt>
                <c:pt idx="54581">
                  <c:v>545703.68999999808</c:v>
                </c:pt>
                <c:pt idx="54582">
                  <c:v>545713.63</c:v>
                </c:pt>
                <c:pt idx="54583">
                  <c:v>545723.63</c:v>
                </c:pt>
                <c:pt idx="54584">
                  <c:v>545733.68999999808</c:v>
                </c:pt>
                <c:pt idx="54585">
                  <c:v>545743.68999999808</c:v>
                </c:pt>
                <c:pt idx="54586">
                  <c:v>545753.63</c:v>
                </c:pt>
                <c:pt idx="54587">
                  <c:v>545763.68999999808</c:v>
                </c:pt>
                <c:pt idx="54588">
                  <c:v>545773.68999999808</c:v>
                </c:pt>
                <c:pt idx="54589">
                  <c:v>545783.63</c:v>
                </c:pt>
                <c:pt idx="54590">
                  <c:v>545793.63</c:v>
                </c:pt>
                <c:pt idx="54591">
                  <c:v>545803.63</c:v>
                </c:pt>
                <c:pt idx="54592">
                  <c:v>545813.63</c:v>
                </c:pt>
                <c:pt idx="54593">
                  <c:v>545823.63</c:v>
                </c:pt>
                <c:pt idx="54594">
                  <c:v>545833.63</c:v>
                </c:pt>
                <c:pt idx="54595">
                  <c:v>545843.63</c:v>
                </c:pt>
                <c:pt idx="54596">
                  <c:v>545853.63</c:v>
                </c:pt>
                <c:pt idx="54597">
                  <c:v>545863.63</c:v>
                </c:pt>
                <c:pt idx="54598">
                  <c:v>545873.63</c:v>
                </c:pt>
                <c:pt idx="54599">
                  <c:v>545883.63</c:v>
                </c:pt>
                <c:pt idx="54600">
                  <c:v>545893.63</c:v>
                </c:pt>
                <c:pt idx="54601">
                  <c:v>545903.56000000006</c:v>
                </c:pt>
                <c:pt idx="54602">
                  <c:v>545913.56000000006</c:v>
                </c:pt>
                <c:pt idx="54603">
                  <c:v>545923.63</c:v>
                </c:pt>
                <c:pt idx="54604">
                  <c:v>545933.56000000006</c:v>
                </c:pt>
                <c:pt idx="54605">
                  <c:v>545943.56000000006</c:v>
                </c:pt>
                <c:pt idx="54606">
                  <c:v>545953.63</c:v>
                </c:pt>
                <c:pt idx="54607">
                  <c:v>545963.63</c:v>
                </c:pt>
                <c:pt idx="54608">
                  <c:v>545973.56000000006</c:v>
                </c:pt>
                <c:pt idx="54609">
                  <c:v>545983.63</c:v>
                </c:pt>
                <c:pt idx="54610">
                  <c:v>545993.63</c:v>
                </c:pt>
                <c:pt idx="54611">
                  <c:v>546003.56000000006</c:v>
                </c:pt>
                <c:pt idx="54612">
                  <c:v>546013.63</c:v>
                </c:pt>
                <c:pt idx="54613">
                  <c:v>546023.63</c:v>
                </c:pt>
                <c:pt idx="54614">
                  <c:v>546033.56000000006</c:v>
                </c:pt>
                <c:pt idx="54615">
                  <c:v>546043.56000000006</c:v>
                </c:pt>
                <c:pt idx="54616">
                  <c:v>546053.56000000006</c:v>
                </c:pt>
                <c:pt idx="54617">
                  <c:v>546063.56000000006</c:v>
                </c:pt>
                <c:pt idx="54618">
                  <c:v>546073.56000000006</c:v>
                </c:pt>
                <c:pt idx="54619">
                  <c:v>546083.56000000006</c:v>
                </c:pt>
                <c:pt idx="54620">
                  <c:v>546093.56000000006</c:v>
                </c:pt>
                <c:pt idx="54621">
                  <c:v>546103.56000000006</c:v>
                </c:pt>
                <c:pt idx="54622">
                  <c:v>546113.56000000006</c:v>
                </c:pt>
                <c:pt idx="54623">
                  <c:v>546123.63</c:v>
                </c:pt>
                <c:pt idx="54624">
                  <c:v>546133.56000000006</c:v>
                </c:pt>
                <c:pt idx="54625">
                  <c:v>546143.56000000006</c:v>
                </c:pt>
                <c:pt idx="54626">
                  <c:v>546153.56000000006</c:v>
                </c:pt>
                <c:pt idx="54627">
                  <c:v>546163.56000000006</c:v>
                </c:pt>
                <c:pt idx="54628">
                  <c:v>546173.56000000006</c:v>
                </c:pt>
                <c:pt idx="54629">
                  <c:v>546183.56000000006</c:v>
                </c:pt>
                <c:pt idx="54630">
                  <c:v>546193.56000000006</c:v>
                </c:pt>
                <c:pt idx="54631">
                  <c:v>546203.56000000006</c:v>
                </c:pt>
                <c:pt idx="54632">
                  <c:v>546213.56000000006</c:v>
                </c:pt>
                <c:pt idx="54633">
                  <c:v>546223.56000000006</c:v>
                </c:pt>
                <c:pt idx="54634">
                  <c:v>546233.56000000006</c:v>
                </c:pt>
                <c:pt idx="54635">
                  <c:v>546243.56000000006</c:v>
                </c:pt>
                <c:pt idx="54636">
                  <c:v>546253.56000000006</c:v>
                </c:pt>
                <c:pt idx="54637">
                  <c:v>546263.56000000006</c:v>
                </c:pt>
                <c:pt idx="54638">
                  <c:v>546273.5</c:v>
                </c:pt>
                <c:pt idx="54639">
                  <c:v>546283.56000000006</c:v>
                </c:pt>
                <c:pt idx="54640">
                  <c:v>546293.56000000006</c:v>
                </c:pt>
                <c:pt idx="54641">
                  <c:v>546303.5</c:v>
                </c:pt>
                <c:pt idx="54642">
                  <c:v>546313.56000000006</c:v>
                </c:pt>
                <c:pt idx="54643">
                  <c:v>546323.56000000006</c:v>
                </c:pt>
                <c:pt idx="54644">
                  <c:v>546333.56000000006</c:v>
                </c:pt>
                <c:pt idx="54645">
                  <c:v>546343.56000000006</c:v>
                </c:pt>
                <c:pt idx="54646">
                  <c:v>546353.56000000006</c:v>
                </c:pt>
                <c:pt idx="54647">
                  <c:v>546363.56000000006</c:v>
                </c:pt>
                <c:pt idx="54648">
                  <c:v>546373.5</c:v>
                </c:pt>
                <c:pt idx="54649">
                  <c:v>546383.5</c:v>
                </c:pt>
                <c:pt idx="54650">
                  <c:v>546393.56000000006</c:v>
                </c:pt>
                <c:pt idx="54651">
                  <c:v>546403.5</c:v>
                </c:pt>
                <c:pt idx="54652">
                  <c:v>546413.5</c:v>
                </c:pt>
                <c:pt idx="54653">
                  <c:v>546423.56000000006</c:v>
                </c:pt>
                <c:pt idx="54654">
                  <c:v>546433.5</c:v>
                </c:pt>
                <c:pt idx="54655">
                  <c:v>546443.5</c:v>
                </c:pt>
                <c:pt idx="54656">
                  <c:v>546453.56000000006</c:v>
                </c:pt>
                <c:pt idx="54657">
                  <c:v>546463.5</c:v>
                </c:pt>
                <c:pt idx="54658">
                  <c:v>546473.5</c:v>
                </c:pt>
                <c:pt idx="54659">
                  <c:v>546483.5</c:v>
                </c:pt>
                <c:pt idx="54660">
                  <c:v>546493.4399999989</c:v>
                </c:pt>
                <c:pt idx="54661">
                  <c:v>546503.5</c:v>
                </c:pt>
                <c:pt idx="54662">
                  <c:v>546513.5</c:v>
                </c:pt>
                <c:pt idx="54663">
                  <c:v>546523.5</c:v>
                </c:pt>
                <c:pt idx="54664">
                  <c:v>546533.5</c:v>
                </c:pt>
                <c:pt idx="54665">
                  <c:v>546543.5</c:v>
                </c:pt>
                <c:pt idx="54666">
                  <c:v>546553.5</c:v>
                </c:pt>
                <c:pt idx="54667">
                  <c:v>546563.5</c:v>
                </c:pt>
                <c:pt idx="54668">
                  <c:v>546573.5</c:v>
                </c:pt>
                <c:pt idx="54669">
                  <c:v>546583.5</c:v>
                </c:pt>
                <c:pt idx="54670">
                  <c:v>546593.4399999989</c:v>
                </c:pt>
                <c:pt idx="54671">
                  <c:v>546603.4399999989</c:v>
                </c:pt>
                <c:pt idx="54672">
                  <c:v>546613.5</c:v>
                </c:pt>
                <c:pt idx="54673">
                  <c:v>546623.4399999989</c:v>
                </c:pt>
                <c:pt idx="54674">
                  <c:v>546633.4399999989</c:v>
                </c:pt>
                <c:pt idx="54675">
                  <c:v>546643.5</c:v>
                </c:pt>
                <c:pt idx="54676">
                  <c:v>546653.4399999989</c:v>
                </c:pt>
                <c:pt idx="54677">
                  <c:v>546663.4399999989</c:v>
                </c:pt>
                <c:pt idx="54678">
                  <c:v>546673.5</c:v>
                </c:pt>
                <c:pt idx="54679">
                  <c:v>546683.5</c:v>
                </c:pt>
                <c:pt idx="54680">
                  <c:v>546693.4399999989</c:v>
                </c:pt>
                <c:pt idx="54681">
                  <c:v>546703.4399999989</c:v>
                </c:pt>
                <c:pt idx="54682">
                  <c:v>546713.5</c:v>
                </c:pt>
                <c:pt idx="54683">
                  <c:v>546723.4399999989</c:v>
                </c:pt>
                <c:pt idx="54684">
                  <c:v>546733.4399999989</c:v>
                </c:pt>
                <c:pt idx="54685">
                  <c:v>546743.4399999989</c:v>
                </c:pt>
                <c:pt idx="54686">
                  <c:v>546753.4399999989</c:v>
                </c:pt>
                <c:pt idx="54687">
                  <c:v>546763.4399999989</c:v>
                </c:pt>
                <c:pt idx="54688">
                  <c:v>546773.4399999989</c:v>
                </c:pt>
                <c:pt idx="54689">
                  <c:v>546783.4399999989</c:v>
                </c:pt>
                <c:pt idx="54690">
                  <c:v>546793.4399999989</c:v>
                </c:pt>
                <c:pt idx="54691">
                  <c:v>546803.4399999989</c:v>
                </c:pt>
                <c:pt idx="54692">
                  <c:v>546813.4399999989</c:v>
                </c:pt>
                <c:pt idx="54693">
                  <c:v>546823.4399999989</c:v>
                </c:pt>
                <c:pt idx="54694">
                  <c:v>546833.4399999989</c:v>
                </c:pt>
                <c:pt idx="54695">
                  <c:v>546843.4399999989</c:v>
                </c:pt>
                <c:pt idx="54696">
                  <c:v>546853.4399999989</c:v>
                </c:pt>
                <c:pt idx="54697">
                  <c:v>546863.4399999989</c:v>
                </c:pt>
                <c:pt idx="54698">
                  <c:v>546873.4399999989</c:v>
                </c:pt>
                <c:pt idx="54699">
                  <c:v>546883.4399999989</c:v>
                </c:pt>
                <c:pt idx="54700">
                  <c:v>546893.4399999989</c:v>
                </c:pt>
                <c:pt idx="54701">
                  <c:v>546903.4399999989</c:v>
                </c:pt>
                <c:pt idx="54702">
                  <c:v>546913.4399999989</c:v>
                </c:pt>
                <c:pt idx="54703">
                  <c:v>546923.4399999989</c:v>
                </c:pt>
                <c:pt idx="54704">
                  <c:v>546933.4399999989</c:v>
                </c:pt>
                <c:pt idx="54705">
                  <c:v>546943.4399999989</c:v>
                </c:pt>
                <c:pt idx="54706">
                  <c:v>546953.4399999989</c:v>
                </c:pt>
                <c:pt idx="54707">
                  <c:v>546963.38</c:v>
                </c:pt>
                <c:pt idx="54708">
                  <c:v>546973.4399999989</c:v>
                </c:pt>
                <c:pt idx="54709">
                  <c:v>546983.4399999989</c:v>
                </c:pt>
                <c:pt idx="54710">
                  <c:v>546993.38</c:v>
                </c:pt>
                <c:pt idx="54711">
                  <c:v>547003.4399999989</c:v>
                </c:pt>
                <c:pt idx="54712">
                  <c:v>547013.4399999989</c:v>
                </c:pt>
                <c:pt idx="54713">
                  <c:v>547023.38</c:v>
                </c:pt>
                <c:pt idx="54714">
                  <c:v>547033.4399999989</c:v>
                </c:pt>
                <c:pt idx="54715">
                  <c:v>547043.4399999989</c:v>
                </c:pt>
                <c:pt idx="54716">
                  <c:v>547053.38</c:v>
                </c:pt>
                <c:pt idx="54717">
                  <c:v>547063.38</c:v>
                </c:pt>
                <c:pt idx="54718">
                  <c:v>547073.38</c:v>
                </c:pt>
                <c:pt idx="54719">
                  <c:v>547083.4399999989</c:v>
                </c:pt>
                <c:pt idx="54720">
                  <c:v>547093.38</c:v>
                </c:pt>
                <c:pt idx="54721">
                  <c:v>547103.38</c:v>
                </c:pt>
                <c:pt idx="54722">
                  <c:v>547113.4399999989</c:v>
                </c:pt>
                <c:pt idx="54723">
                  <c:v>547123.38</c:v>
                </c:pt>
                <c:pt idx="54724">
                  <c:v>547133.38</c:v>
                </c:pt>
                <c:pt idx="54725">
                  <c:v>547143.4399999989</c:v>
                </c:pt>
                <c:pt idx="54726">
                  <c:v>547153.38</c:v>
                </c:pt>
                <c:pt idx="54727">
                  <c:v>547163.38</c:v>
                </c:pt>
                <c:pt idx="54728">
                  <c:v>547173.38</c:v>
                </c:pt>
                <c:pt idx="54729">
                  <c:v>547183.31000000006</c:v>
                </c:pt>
                <c:pt idx="54730">
                  <c:v>547193.38</c:v>
                </c:pt>
                <c:pt idx="54731">
                  <c:v>547203.38</c:v>
                </c:pt>
                <c:pt idx="54732">
                  <c:v>547213.31000000006</c:v>
                </c:pt>
                <c:pt idx="54733">
                  <c:v>547223.38</c:v>
                </c:pt>
                <c:pt idx="54734">
                  <c:v>547233.38</c:v>
                </c:pt>
                <c:pt idx="54735">
                  <c:v>547243.31000000006</c:v>
                </c:pt>
                <c:pt idx="54736">
                  <c:v>547253.38</c:v>
                </c:pt>
                <c:pt idx="54737">
                  <c:v>547263.38</c:v>
                </c:pt>
                <c:pt idx="54738">
                  <c:v>547273.38</c:v>
                </c:pt>
                <c:pt idx="54739">
                  <c:v>547283.31000000006</c:v>
                </c:pt>
                <c:pt idx="54740">
                  <c:v>547293.31000000006</c:v>
                </c:pt>
                <c:pt idx="54741">
                  <c:v>547303.38</c:v>
                </c:pt>
                <c:pt idx="54742">
                  <c:v>547313.31000000006</c:v>
                </c:pt>
                <c:pt idx="54743">
                  <c:v>547323.31000000006</c:v>
                </c:pt>
                <c:pt idx="54744">
                  <c:v>547333.38</c:v>
                </c:pt>
                <c:pt idx="54745">
                  <c:v>547343.31000000006</c:v>
                </c:pt>
                <c:pt idx="54746">
                  <c:v>547353.31000000006</c:v>
                </c:pt>
                <c:pt idx="54747">
                  <c:v>547363.38</c:v>
                </c:pt>
                <c:pt idx="54748">
                  <c:v>547373.31000000006</c:v>
                </c:pt>
                <c:pt idx="54749">
                  <c:v>547383.31000000006</c:v>
                </c:pt>
                <c:pt idx="54750">
                  <c:v>547393.31000000006</c:v>
                </c:pt>
                <c:pt idx="54751">
                  <c:v>547403.31000000006</c:v>
                </c:pt>
                <c:pt idx="54752">
                  <c:v>547413.31000000006</c:v>
                </c:pt>
                <c:pt idx="54753">
                  <c:v>547423.31000000006</c:v>
                </c:pt>
                <c:pt idx="54754">
                  <c:v>547433.31000000006</c:v>
                </c:pt>
                <c:pt idx="54755">
                  <c:v>547443.31000000006</c:v>
                </c:pt>
                <c:pt idx="54756">
                  <c:v>547453.31000000006</c:v>
                </c:pt>
                <c:pt idx="54757">
                  <c:v>547463.31000000006</c:v>
                </c:pt>
                <c:pt idx="54758">
                  <c:v>547473.31000000006</c:v>
                </c:pt>
                <c:pt idx="54759">
                  <c:v>547483.31000000006</c:v>
                </c:pt>
                <c:pt idx="54760">
                  <c:v>547493.31000000006</c:v>
                </c:pt>
                <c:pt idx="54761">
                  <c:v>547503.31000000006</c:v>
                </c:pt>
                <c:pt idx="54762">
                  <c:v>547513.31000000006</c:v>
                </c:pt>
                <c:pt idx="54763">
                  <c:v>547523.31000000006</c:v>
                </c:pt>
                <c:pt idx="54764">
                  <c:v>547533.31000000006</c:v>
                </c:pt>
                <c:pt idx="54765">
                  <c:v>547543.31000000006</c:v>
                </c:pt>
                <c:pt idx="54766">
                  <c:v>547553.31000000006</c:v>
                </c:pt>
                <c:pt idx="54767">
                  <c:v>547563.31000000006</c:v>
                </c:pt>
                <c:pt idx="54768">
                  <c:v>547573.31000000006</c:v>
                </c:pt>
                <c:pt idx="54769">
                  <c:v>547583.31000000006</c:v>
                </c:pt>
                <c:pt idx="54770">
                  <c:v>547593.31000000006</c:v>
                </c:pt>
                <c:pt idx="54771">
                  <c:v>547603.31000000006</c:v>
                </c:pt>
                <c:pt idx="54772">
                  <c:v>547613.31000000006</c:v>
                </c:pt>
                <c:pt idx="54773">
                  <c:v>547623.31000000006</c:v>
                </c:pt>
                <c:pt idx="54774">
                  <c:v>547633.31000000006</c:v>
                </c:pt>
                <c:pt idx="54775">
                  <c:v>547643.25</c:v>
                </c:pt>
                <c:pt idx="54776">
                  <c:v>547653.25</c:v>
                </c:pt>
                <c:pt idx="54777">
                  <c:v>547663.31000000006</c:v>
                </c:pt>
                <c:pt idx="54778">
                  <c:v>547673.31000000006</c:v>
                </c:pt>
                <c:pt idx="54779">
                  <c:v>547683.25</c:v>
                </c:pt>
                <c:pt idx="54780">
                  <c:v>547693.31000000006</c:v>
                </c:pt>
                <c:pt idx="54781">
                  <c:v>547703.31000000006</c:v>
                </c:pt>
                <c:pt idx="54782">
                  <c:v>547713.25</c:v>
                </c:pt>
                <c:pt idx="54783">
                  <c:v>547723.31000000006</c:v>
                </c:pt>
                <c:pt idx="54784">
                  <c:v>547733.31000000006</c:v>
                </c:pt>
                <c:pt idx="54785">
                  <c:v>547743.25</c:v>
                </c:pt>
                <c:pt idx="54786">
                  <c:v>547753.25</c:v>
                </c:pt>
                <c:pt idx="54787">
                  <c:v>547763.25</c:v>
                </c:pt>
                <c:pt idx="54788">
                  <c:v>547773.25</c:v>
                </c:pt>
                <c:pt idx="54789">
                  <c:v>547783.25</c:v>
                </c:pt>
                <c:pt idx="54790">
                  <c:v>547793.25</c:v>
                </c:pt>
                <c:pt idx="54791">
                  <c:v>547803.25</c:v>
                </c:pt>
                <c:pt idx="54792">
                  <c:v>547813.25</c:v>
                </c:pt>
                <c:pt idx="54793">
                  <c:v>547823.25</c:v>
                </c:pt>
                <c:pt idx="54794">
                  <c:v>547833.31000000006</c:v>
                </c:pt>
                <c:pt idx="54795">
                  <c:v>547843.25</c:v>
                </c:pt>
                <c:pt idx="54796">
                  <c:v>547853.25</c:v>
                </c:pt>
                <c:pt idx="54797">
                  <c:v>547863.25</c:v>
                </c:pt>
                <c:pt idx="54798">
                  <c:v>547873.18999999808</c:v>
                </c:pt>
                <c:pt idx="54799">
                  <c:v>547883.25</c:v>
                </c:pt>
                <c:pt idx="54800">
                  <c:v>547893.25</c:v>
                </c:pt>
                <c:pt idx="54801">
                  <c:v>547903.18999999808</c:v>
                </c:pt>
                <c:pt idx="54802">
                  <c:v>547913.25</c:v>
                </c:pt>
                <c:pt idx="54803">
                  <c:v>547923.25</c:v>
                </c:pt>
                <c:pt idx="54804">
                  <c:v>547933.18999999808</c:v>
                </c:pt>
                <c:pt idx="54805">
                  <c:v>547943.25</c:v>
                </c:pt>
                <c:pt idx="54806">
                  <c:v>547953.25</c:v>
                </c:pt>
                <c:pt idx="54807">
                  <c:v>547963.18999999808</c:v>
                </c:pt>
                <c:pt idx="54808">
                  <c:v>547973.18999999808</c:v>
                </c:pt>
                <c:pt idx="54809">
                  <c:v>547983.18999999808</c:v>
                </c:pt>
                <c:pt idx="54810">
                  <c:v>547993.18999999808</c:v>
                </c:pt>
                <c:pt idx="54811">
                  <c:v>548003.18999999808</c:v>
                </c:pt>
                <c:pt idx="54812">
                  <c:v>548013.18999999808</c:v>
                </c:pt>
                <c:pt idx="54813">
                  <c:v>548023.25</c:v>
                </c:pt>
                <c:pt idx="54814">
                  <c:v>548033.18999999808</c:v>
                </c:pt>
                <c:pt idx="54815">
                  <c:v>548043.18999999808</c:v>
                </c:pt>
                <c:pt idx="54816">
                  <c:v>548053.25</c:v>
                </c:pt>
                <c:pt idx="54817">
                  <c:v>548063.18999999808</c:v>
                </c:pt>
                <c:pt idx="54818">
                  <c:v>548073.18999999808</c:v>
                </c:pt>
                <c:pt idx="54819">
                  <c:v>548083.18999999808</c:v>
                </c:pt>
                <c:pt idx="54820">
                  <c:v>548093.18999999808</c:v>
                </c:pt>
                <c:pt idx="54821">
                  <c:v>548103.18999999808</c:v>
                </c:pt>
                <c:pt idx="54822">
                  <c:v>548113.18999999808</c:v>
                </c:pt>
                <c:pt idx="54823">
                  <c:v>548123.18999999808</c:v>
                </c:pt>
                <c:pt idx="54824">
                  <c:v>548133.18999999808</c:v>
                </c:pt>
                <c:pt idx="54825">
                  <c:v>548143.18999999808</c:v>
                </c:pt>
                <c:pt idx="54826">
                  <c:v>548153.18999999808</c:v>
                </c:pt>
                <c:pt idx="54827">
                  <c:v>548163.18999999808</c:v>
                </c:pt>
                <c:pt idx="54828">
                  <c:v>548173.18999999808</c:v>
                </c:pt>
                <c:pt idx="54829">
                  <c:v>548183.18999999808</c:v>
                </c:pt>
                <c:pt idx="54830">
                  <c:v>548193.18999999808</c:v>
                </c:pt>
                <c:pt idx="54831">
                  <c:v>548203.18999999808</c:v>
                </c:pt>
                <c:pt idx="54832">
                  <c:v>548213.18999999808</c:v>
                </c:pt>
                <c:pt idx="54833">
                  <c:v>548223.18999999808</c:v>
                </c:pt>
                <c:pt idx="54834">
                  <c:v>548233.13</c:v>
                </c:pt>
                <c:pt idx="54835">
                  <c:v>548243.18999999808</c:v>
                </c:pt>
                <c:pt idx="54836">
                  <c:v>548253.18999999808</c:v>
                </c:pt>
                <c:pt idx="54837">
                  <c:v>548263.18999999808</c:v>
                </c:pt>
                <c:pt idx="54838">
                  <c:v>548273.18999999808</c:v>
                </c:pt>
                <c:pt idx="54839">
                  <c:v>548283.18999999808</c:v>
                </c:pt>
                <c:pt idx="54840">
                  <c:v>548293.18999999808</c:v>
                </c:pt>
                <c:pt idx="54841">
                  <c:v>548303.18999999808</c:v>
                </c:pt>
                <c:pt idx="54842">
                  <c:v>548313.18999999808</c:v>
                </c:pt>
                <c:pt idx="54843">
                  <c:v>548323.18999999808</c:v>
                </c:pt>
                <c:pt idx="54844">
                  <c:v>548333.13</c:v>
                </c:pt>
                <c:pt idx="54845">
                  <c:v>548343.13</c:v>
                </c:pt>
                <c:pt idx="54846">
                  <c:v>548353.18999999808</c:v>
                </c:pt>
                <c:pt idx="54847">
                  <c:v>548363.13</c:v>
                </c:pt>
                <c:pt idx="54848">
                  <c:v>548373.13</c:v>
                </c:pt>
                <c:pt idx="54849">
                  <c:v>548383.18999999808</c:v>
                </c:pt>
                <c:pt idx="54850">
                  <c:v>548393.13</c:v>
                </c:pt>
                <c:pt idx="54851">
                  <c:v>548403.13</c:v>
                </c:pt>
                <c:pt idx="54852">
                  <c:v>548413.18999999808</c:v>
                </c:pt>
                <c:pt idx="54853">
                  <c:v>548423.18999999808</c:v>
                </c:pt>
                <c:pt idx="54854">
                  <c:v>548433.13</c:v>
                </c:pt>
                <c:pt idx="54855">
                  <c:v>548443.13</c:v>
                </c:pt>
                <c:pt idx="54856">
                  <c:v>548453.13</c:v>
                </c:pt>
                <c:pt idx="54857">
                  <c:v>548463.13</c:v>
                </c:pt>
                <c:pt idx="54858">
                  <c:v>548473.13</c:v>
                </c:pt>
                <c:pt idx="54859">
                  <c:v>548483.13</c:v>
                </c:pt>
                <c:pt idx="54860">
                  <c:v>548493.13</c:v>
                </c:pt>
                <c:pt idx="54861">
                  <c:v>548503.13</c:v>
                </c:pt>
                <c:pt idx="54862">
                  <c:v>548513.13</c:v>
                </c:pt>
                <c:pt idx="54863">
                  <c:v>548523.13</c:v>
                </c:pt>
                <c:pt idx="54864">
                  <c:v>548533.13</c:v>
                </c:pt>
                <c:pt idx="54865">
                  <c:v>548543.13</c:v>
                </c:pt>
                <c:pt idx="54866">
                  <c:v>548553.06000000006</c:v>
                </c:pt>
                <c:pt idx="54867">
                  <c:v>548563.06000000006</c:v>
                </c:pt>
                <c:pt idx="54868">
                  <c:v>548573.13</c:v>
                </c:pt>
                <c:pt idx="54869">
                  <c:v>548583.06000000006</c:v>
                </c:pt>
                <c:pt idx="54870">
                  <c:v>548593.06000000006</c:v>
                </c:pt>
                <c:pt idx="54871">
                  <c:v>548603.13</c:v>
                </c:pt>
                <c:pt idx="54872">
                  <c:v>548613.13</c:v>
                </c:pt>
                <c:pt idx="54873">
                  <c:v>548623.06000000006</c:v>
                </c:pt>
                <c:pt idx="54874">
                  <c:v>548633.13</c:v>
                </c:pt>
                <c:pt idx="54875">
                  <c:v>548643.13</c:v>
                </c:pt>
                <c:pt idx="54876">
                  <c:v>548653.06000000006</c:v>
                </c:pt>
                <c:pt idx="54877">
                  <c:v>548663.06000000006</c:v>
                </c:pt>
                <c:pt idx="54878">
                  <c:v>548673.06000000006</c:v>
                </c:pt>
                <c:pt idx="54879">
                  <c:v>548683.06000000006</c:v>
                </c:pt>
                <c:pt idx="54880">
                  <c:v>548693.06000000006</c:v>
                </c:pt>
                <c:pt idx="54881">
                  <c:v>548703.06000000006</c:v>
                </c:pt>
                <c:pt idx="54882">
                  <c:v>548713.06000000006</c:v>
                </c:pt>
                <c:pt idx="54883">
                  <c:v>548723.06000000006</c:v>
                </c:pt>
                <c:pt idx="54884">
                  <c:v>548733.06000000006</c:v>
                </c:pt>
                <c:pt idx="54885">
                  <c:v>548743.06000000006</c:v>
                </c:pt>
                <c:pt idx="54886">
                  <c:v>548753.06000000006</c:v>
                </c:pt>
                <c:pt idx="54887">
                  <c:v>548763.06000000006</c:v>
                </c:pt>
                <c:pt idx="54888">
                  <c:v>548773.06000000006</c:v>
                </c:pt>
                <c:pt idx="54889">
                  <c:v>548783.06000000006</c:v>
                </c:pt>
                <c:pt idx="54890">
                  <c:v>548793.06000000006</c:v>
                </c:pt>
                <c:pt idx="54891">
                  <c:v>548803.06000000006</c:v>
                </c:pt>
                <c:pt idx="54892">
                  <c:v>548813.06000000006</c:v>
                </c:pt>
                <c:pt idx="54893">
                  <c:v>548823.06000000006</c:v>
                </c:pt>
                <c:pt idx="54894">
                  <c:v>548833.06000000006</c:v>
                </c:pt>
                <c:pt idx="54895">
                  <c:v>548843.06000000006</c:v>
                </c:pt>
                <c:pt idx="54896">
                  <c:v>548853.06000000006</c:v>
                </c:pt>
                <c:pt idx="54897">
                  <c:v>548863.06000000006</c:v>
                </c:pt>
                <c:pt idx="54898">
                  <c:v>548873.06000000006</c:v>
                </c:pt>
                <c:pt idx="54899">
                  <c:v>548883.06000000006</c:v>
                </c:pt>
                <c:pt idx="54900">
                  <c:v>548893.06000000006</c:v>
                </c:pt>
                <c:pt idx="54901">
                  <c:v>548903.06000000006</c:v>
                </c:pt>
                <c:pt idx="54902">
                  <c:v>548913.06000000006</c:v>
                </c:pt>
                <c:pt idx="54903">
                  <c:v>548923</c:v>
                </c:pt>
                <c:pt idx="54904">
                  <c:v>548933.06000000006</c:v>
                </c:pt>
                <c:pt idx="54905">
                  <c:v>548943.06000000006</c:v>
                </c:pt>
                <c:pt idx="54906">
                  <c:v>548953</c:v>
                </c:pt>
                <c:pt idx="54907">
                  <c:v>548963.06000000006</c:v>
                </c:pt>
                <c:pt idx="54908">
                  <c:v>548973.06000000006</c:v>
                </c:pt>
                <c:pt idx="54909">
                  <c:v>548983</c:v>
                </c:pt>
                <c:pt idx="54910">
                  <c:v>548993.06000000006</c:v>
                </c:pt>
                <c:pt idx="54911">
                  <c:v>549003.06000000006</c:v>
                </c:pt>
                <c:pt idx="54912">
                  <c:v>549013.06000000006</c:v>
                </c:pt>
                <c:pt idx="54913">
                  <c:v>549023</c:v>
                </c:pt>
                <c:pt idx="54914">
                  <c:v>549033</c:v>
                </c:pt>
                <c:pt idx="54915">
                  <c:v>549043.06000000006</c:v>
                </c:pt>
                <c:pt idx="54916">
                  <c:v>549053</c:v>
                </c:pt>
                <c:pt idx="54917">
                  <c:v>549063</c:v>
                </c:pt>
                <c:pt idx="54918">
                  <c:v>549073.06000000006</c:v>
                </c:pt>
                <c:pt idx="54919">
                  <c:v>549083</c:v>
                </c:pt>
                <c:pt idx="54920">
                  <c:v>549093</c:v>
                </c:pt>
                <c:pt idx="54921">
                  <c:v>549103.06000000006</c:v>
                </c:pt>
                <c:pt idx="54922">
                  <c:v>549113</c:v>
                </c:pt>
                <c:pt idx="54923">
                  <c:v>549123</c:v>
                </c:pt>
                <c:pt idx="54924">
                  <c:v>549133</c:v>
                </c:pt>
                <c:pt idx="54925">
                  <c:v>549142.9399999989</c:v>
                </c:pt>
                <c:pt idx="54926">
                  <c:v>549153</c:v>
                </c:pt>
                <c:pt idx="54927">
                  <c:v>549163</c:v>
                </c:pt>
                <c:pt idx="54928">
                  <c:v>549172.9399999989</c:v>
                </c:pt>
                <c:pt idx="54929">
                  <c:v>549183</c:v>
                </c:pt>
                <c:pt idx="54930">
                  <c:v>549193</c:v>
                </c:pt>
                <c:pt idx="54931">
                  <c:v>549203</c:v>
                </c:pt>
                <c:pt idx="54932">
                  <c:v>549213</c:v>
                </c:pt>
                <c:pt idx="54933">
                  <c:v>549223</c:v>
                </c:pt>
                <c:pt idx="54934">
                  <c:v>549233</c:v>
                </c:pt>
                <c:pt idx="54935">
                  <c:v>549242.9399999989</c:v>
                </c:pt>
                <c:pt idx="54936">
                  <c:v>549252.9399999989</c:v>
                </c:pt>
                <c:pt idx="54937">
                  <c:v>549263</c:v>
                </c:pt>
                <c:pt idx="54938">
                  <c:v>549272.9399999989</c:v>
                </c:pt>
                <c:pt idx="54939">
                  <c:v>549282.9399999989</c:v>
                </c:pt>
                <c:pt idx="54940">
                  <c:v>549293</c:v>
                </c:pt>
                <c:pt idx="54941">
                  <c:v>549302.9399999989</c:v>
                </c:pt>
                <c:pt idx="54942">
                  <c:v>549312.9399999989</c:v>
                </c:pt>
                <c:pt idx="54943">
                  <c:v>549323</c:v>
                </c:pt>
                <c:pt idx="54944">
                  <c:v>549332.9399999989</c:v>
                </c:pt>
                <c:pt idx="54945">
                  <c:v>549342.9399999989</c:v>
                </c:pt>
                <c:pt idx="54946">
                  <c:v>549352.9399999989</c:v>
                </c:pt>
                <c:pt idx="54947">
                  <c:v>549362.9399999989</c:v>
                </c:pt>
                <c:pt idx="54948">
                  <c:v>549372.9399999989</c:v>
                </c:pt>
                <c:pt idx="54949">
                  <c:v>549382.9399999989</c:v>
                </c:pt>
                <c:pt idx="54950">
                  <c:v>549392.9399999989</c:v>
                </c:pt>
                <c:pt idx="54951">
                  <c:v>549402.9399999989</c:v>
                </c:pt>
                <c:pt idx="54952">
                  <c:v>549412.9399999989</c:v>
                </c:pt>
                <c:pt idx="54953">
                  <c:v>549422.9399999989</c:v>
                </c:pt>
                <c:pt idx="54954">
                  <c:v>549432.9399999989</c:v>
                </c:pt>
                <c:pt idx="54955">
                  <c:v>549442.9399999989</c:v>
                </c:pt>
                <c:pt idx="54956">
                  <c:v>549452.9399999989</c:v>
                </c:pt>
                <c:pt idx="54957">
                  <c:v>549462.9399999989</c:v>
                </c:pt>
                <c:pt idx="54958">
                  <c:v>549472.9399999989</c:v>
                </c:pt>
                <c:pt idx="54959">
                  <c:v>549482.9399999989</c:v>
                </c:pt>
                <c:pt idx="54960">
                  <c:v>549492.9399999989</c:v>
                </c:pt>
                <c:pt idx="54961">
                  <c:v>549502.9399999989</c:v>
                </c:pt>
                <c:pt idx="54962">
                  <c:v>549512.9399999989</c:v>
                </c:pt>
                <c:pt idx="54963">
                  <c:v>549522.9399999989</c:v>
                </c:pt>
                <c:pt idx="54964">
                  <c:v>549532.9399999989</c:v>
                </c:pt>
                <c:pt idx="54965">
                  <c:v>549542.9399999989</c:v>
                </c:pt>
                <c:pt idx="54966">
                  <c:v>549552.9399999989</c:v>
                </c:pt>
                <c:pt idx="54967">
                  <c:v>549562.9399999989</c:v>
                </c:pt>
                <c:pt idx="54968">
                  <c:v>549572.9399999989</c:v>
                </c:pt>
                <c:pt idx="54969">
                  <c:v>549582.9399999989</c:v>
                </c:pt>
                <c:pt idx="54970">
                  <c:v>549592.9399999989</c:v>
                </c:pt>
                <c:pt idx="54971">
                  <c:v>549602.9399999989</c:v>
                </c:pt>
                <c:pt idx="54972">
                  <c:v>549612.88</c:v>
                </c:pt>
                <c:pt idx="54973">
                  <c:v>549622.9399999989</c:v>
                </c:pt>
                <c:pt idx="54974">
                  <c:v>549632.9399999989</c:v>
                </c:pt>
                <c:pt idx="54975">
                  <c:v>549642.88</c:v>
                </c:pt>
                <c:pt idx="54976">
                  <c:v>549652.9399999989</c:v>
                </c:pt>
                <c:pt idx="54977">
                  <c:v>549662.9399999989</c:v>
                </c:pt>
                <c:pt idx="54978">
                  <c:v>549672.88</c:v>
                </c:pt>
                <c:pt idx="54979">
                  <c:v>549682.9399999989</c:v>
                </c:pt>
                <c:pt idx="54980">
                  <c:v>549692.9399999989</c:v>
                </c:pt>
                <c:pt idx="54981">
                  <c:v>549702.88</c:v>
                </c:pt>
                <c:pt idx="54982">
                  <c:v>549712.88</c:v>
                </c:pt>
                <c:pt idx="54983">
                  <c:v>549722.88</c:v>
                </c:pt>
                <c:pt idx="54984">
                  <c:v>549732.88</c:v>
                </c:pt>
                <c:pt idx="54985">
                  <c:v>549742.88</c:v>
                </c:pt>
                <c:pt idx="54986">
                  <c:v>549752.88</c:v>
                </c:pt>
                <c:pt idx="54987">
                  <c:v>549762.9399999989</c:v>
                </c:pt>
                <c:pt idx="54988">
                  <c:v>549772.88</c:v>
                </c:pt>
                <c:pt idx="54989">
                  <c:v>549782.88</c:v>
                </c:pt>
                <c:pt idx="54990">
                  <c:v>549792.9399999989</c:v>
                </c:pt>
                <c:pt idx="54991">
                  <c:v>549802.88</c:v>
                </c:pt>
                <c:pt idx="54992">
                  <c:v>549812.88</c:v>
                </c:pt>
                <c:pt idx="54993">
                  <c:v>549822.88</c:v>
                </c:pt>
                <c:pt idx="54994">
                  <c:v>549832.81000000006</c:v>
                </c:pt>
                <c:pt idx="54995">
                  <c:v>549842.88</c:v>
                </c:pt>
                <c:pt idx="54996">
                  <c:v>549852.88</c:v>
                </c:pt>
                <c:pt idx="54997">
                  <c:v>549862.81000000006</c:v>
                </c:pt>
                <c:pt idx="54998">
                  <c:v>549872.88</c:v>
                </c:pt>
                <c:pt idx="54999">
                  <c:v>549882.88</c:v>
                </c:pt>
                <c:pt idx="55000">
                  <c:v>549892.81000000006</c:v>
                </c:pt>
                <c:pt idx="55001">
                  <c:v>549902.88</c:v>
                </c:pt>
                <c:pt idx="55002">
                  <c:v>549912.88</c:v>
                </c:pt>
                <c:pt idx="55003">
                  <c:v>549922.81000000006</c:v>
                </c:pt>
                <c:pt idx="55004">
                  <c:v>549932.81000000006</c:v>
                </c:pt>
                <c:pt idx="55005">
                  <c:v>549942.81000000006</c:v>
                </c:pt>
                <c:pt idx="55006">
                  <c:v>549952.88</c:v>
                </c:pt>
                <c:pt idx="55007">
                  <c:v>549962.81000000006</c:v>
                </c:pt>
                <c:pt idx="55008">
                  <c:v>549972.81000000006</c:v>
                </c:pt>
                <c:pt idx="55009">
                  <c:v>549982.88</c:v>
                </c:pt>
                <c:pt idx="55010">
                  <c:v>549992.81000000006</c:v>
                </c:pt>
                <c:pt idx="55011">
                  <c:v>550002.81000000006</c:v>
                </c:pt>
                <c:pt idx="55012">
                  <c:v>550012.88</c:v>
                </c:pt>
                <c:pt idx="55013">
                  <c:v>550022.81000000006</c:v>
                </c:pt>
                <c:pt idx="55014">
                  <c:v>550032.81000000006</c:v>
                </c:pt>
                <c:pt idx="55015">
                  <c:v>550042.81000000006</c:v>
                </c:pt>
                <c:pt idx="55016">
                  <c:v>550052.81000000006</c:v>
                </c:pt>
                <c:pt idx="55017">
                  <c:v>550062.81000000006</c:v>
                </c:pt>
                <c:pt idx="55018">
                  <c:v>550072.81000000006</c:v>
                </c:pt>
                <c:pt idx="55019">
                  <c:v>550082.81000000006</c:v>
                </c:pt>
                <c:pt idx="55020">
                  <c:v>550092.81000000006</c:v>
                </c:pt>
                <c:pt idx="55021">
                  <c:v>550102.81000000006</c:v>
                </c:pt>
                <c:pt idx="55022">
                  <c:v>550112.81000000006</c:v>
                </c:pt>
                <c:pt idx="55023">
                  <c:v>550122.81000000006</c:v>
                </c:pt>
                <c:pt idx="55024">
                  <c:v>550132.81000000006</c:v>
                </c:pt>
                <c:pt idx="55025">
                  <c:v>550142.81000000006</c:v>
                </c:pt>
                <c:pt idx="55026">
                  <c:v>550152.81000000006</c:v>
                </c:pt>
                <c:pt idx="55027">
                  <c:v>550162.81000000006</c:v>
                </c:pt>
                <c:pt idx="55028">
                  <c:v>550172.81000000006</c:v>
                </c:pt>
                <c:pt idx="55029">
                  <c:v>550182.81000000006</c:v>
                </c:pt>
                <c:pt idx="55030">
                  <c:v>550192.81000000006</c:v>
                </c:pt>
                <c:pt idx="55031">
                  <c:v>550202.81000000006</c:v>
                </c:pt>
                <c:pt idx="55032">
                  <c:v>550212.81000000006</c:v>
                </c:pt>
                <c:pt idx="55033">
                  <c:v>550222.81000000006</c:v>
                </c:pt>
                <c:pt idx="55034">
                  <c:v>550232.81000000006</c:v>
                </c:pt>
                <c:pt idx="55035">
                  <c:v>550242.81000000006</c:v>
                </c:pt>
                <c:pt idx="55036">
                  <c:v>550252.81000000006</c:v>
                </c:pt>
                <c:pt idx="55037">
                  <c:v>550262.81000000006</c:v>
                </c:pt>
                <c:pt idx="55038">
                  <c:v>550272.81000000006</c:v>
                </c:pt>
                <c:pt idx="55039">
                  <c:v>550282.81000000006</c:v>
                </c:pt>
                <c:pt idx="55040">
                  <c:v>550292.75</c:v>
                </c:pt>
                <c:pt idx="55041">
                  <c:v>550302.75</c:v>
                </c:pt>
                <c:pt idx="55042">
                  <c:v>550312.81000000006</c:v>
                </c:pt>
                <c:pt idx="55043">
                  <c:v>550322.75</c:v>
                </c:pt>
                <c:pt idx="55044">
                  <c:v>550332.75</c:v>
                </c:pt>
                <c:pt idx="55045">
                  <c:v>550342.81000000006</c:v>
                </c:pt>
                <c:pt idx="55046">
                  <c:v>550352.81000000006</c:v>
                </c:pt>
                <c:pt idx="55047">
                  <c:v>550362.75</c:v>
                </c:pt>
                <c:pt idx="55048">
                  <c:v>550372.81000000006</c:v>
                </c:pt>
                <c:pt idx="55049">
                  <c:v>550382.81000000006</c:v>
                </c:pt>
                <c:pt idx="55050">
                  <c:v>550392.75</c:v>
                </c:pt>
                <c:pt idx="55051">
                  <c:v>550402.75</c:v>
                </c:pt>
                <c:pt idx="55052">
                  <c:v>550412.75</c:v>
                </c:pt>
                <c:pt idx="55053">
                  <c:v>550422.75</c:v>
                </c:pt>
                <c:pt idx="55054">
                  <c:v>550432.75</c:v>
                </c:pt>
                <c:pt idx="55055">
                  <c:v>550442.75</c:v>
                </c:pt>
                <c:pt idx="55056">
                  <c:v>550452.75</c:v>
                </c:pt>
                <c:pt idx="55057">
                  <c:v>550462.75</c:v>
                </c:pt>
                <c:pt idx="55058">
                  <c:v>550472.75</c:v>
                </c:pt>
                <c:pt idx="55059">
                  <c:v>550482.75</c:v>
                </c:pt>
                <c:pt idx="55060">
                  <c:v>550492.75</c:v>
                </c:pt>
                <c:pt idx="55061">
                  <c:v>550502.75</c:v>
                </c:pt>
                <c:pt idx="55062">
                  <c:v>550512.68999999808</c:v>
                </c:pt>
                <c:pt idx="55063">
                  <c:v>550522.68999999808</c:v>
                </c:pt>
                <c:pt idx="55064">
                  <c:v>550532.75</c:v>
                </c:pt>
                <c:pt idx="55065">
                  <c:v>550542.75</c:v>
                </c:pt>
                <c:pt idx="55066">
                  <c:v>550552.68999999808</c:v>
                </c:pt>
                <c:pt idx="55067">
                  <c:v>550562.75</c:v>
                </c:pt>
                <c:pt idx="55068">
                  <c:v>550572.75</c:v>
                </c:pt>
                <c:pt idx="55069">
                  <c:v>550582.68999999808</c:v>
                </c:pt>
                <c:pt idx="55070">
                  <c:v>550592.75</c:v>
                </c:pt>
                <c:pt idx="55071">
                  <c:v>550602.75</c:v>
                </c:pt>
                <c:pt idx="55072">
                  <c:v>550612.68999999808</c:v>
                </c:pt>
                <c:pt idx="55073">
                  <c:v>550622.68999999808</c:v>
                </c:pt>
                <c:pt idx="55074">
                  <c:v>550632.68999999808</c:v>
                </c:pt>
                <c:pt idx="55075">
                  <c:v>550642.68999999808</c:v>
                </c:pt>
                <c:pt idx="55076">
                  <c:v>550652.68999999808</c:v>
                </c:pt>
                <c:pt idx="55077">
                  <c:v>550662.68999999808</c:v>
                </c:pt>
                <c:pt idx="55078">
                  <c:v>550672.68999999808</c:v>
                </c:pt>
                <c:pt idx="55079">
                  <c:v>550682.68999999808</c:v>
                </c:pt>
                <c:pt idx="55080">
                  <c:v>550692.68999999808</c:v>
                </c:pt>
                <c:pt idx="55081">
                  <c:v>550702.75</c:v>
                </c:pt>
                <c:pt idx="55082">
                  <c:v>550712.68999999808</c:v>
                </c:pt>
                <c:pt idx="55083">
                  <c:v>550722.68999999808</c:v>
                </c:pt>
                <c:pt idx="55084">
                  <c:v>550732.68999999808</c:v>
                </c:pt>
                <c:pt idx="55085">
                  <c:v>550742.68999999808</c:v>
                </c:pt>
                <c:pt idx="55086">
                  <c:v>550752.68999999808</c:v>
                </c:pt>
                <c:pt idx="55087">
                  <c:v>550762.68999999808</c:v>
                </c:pt>
                <c:pt idx="55088">
                  <c:v>550772.68999999808</c:v>
                </c:pt>
                <c:pt idx="55089">
                  <c:v>550782.68999999808</c:v>
                </c:pt>
                <c:pt idx="55090">
                  <c:v>550792.68999999808</c:v>
                </c:pt>
                <c:pt idx="55091">
                  <c:v>550802.68999999808</c:v>
                </c:pt>
                <c:pt idx="55092">
                  <c:v>550812.68999999808</c:v>
                </c:pt>
                <c:pt idx="55093">
                  <c:v>550822.68999999808</c:v>
                </c:pt>
                <c:pt idx="55094">
                  <c:v>550832.68999999808</c:v>
                </c:pt>
                <c:pt idx="55095">
                  <c:v>550842.68999999808</c:v>
                </c:pt>
                <c:pt idx="55096">
                  <c:v>550852.68999999808</c:v>
                </c:pt>
                <c:pt idx="55097">
                  <c:v>550862.68999999808</c:v>
                </c:pt>
                <c:pt idx="55098">
                  <c:v>550872.68999999808</c:v>
                </c:pt>
                <c:pt idx="55099">
                  <c:v>550882.63</c:v>
                </c:pt>
                <c:pt idx="55100">
                  <c:v>550892.68999999808</c:v>
                </c:pt>
                <c:pt idx="55101">
                  <c:v>550902.68999999808</c:v>
                </c:pt>
                <c:pt idx="55102">
                  <c:v>550912.63</c:v>
                </c:pt>
                <c:pt idx="55103">
                  <c:v>550922.68999999808</c:v>
                </c:pt>
                <c:pt idx="55104">
                  <c:v>550932.68999999808</c:v>
                </c:pt>
                <c:pt idx="55105">
                  <c:v>550942.68999999808</c:v>
                </c:pt>
                <c:pt idx="55106">
                  <c:v>550952.68999999808</c:v>
                </c:pt>
                <c:pt idx="55107">
                  <c:v>550962.68999999808</c:v>
                </c:pt>
                <c:pt idx="55108">
                  <c:v>550972.68999999808</c:v>
                </c:pt>
                <c:pt idx="55109">
                  <c:v>550982.63</c:v>
                </c:pt>
                <c:pt idx="55110">
                  <c:v>550992.63</c:v>
                </c:pt>
                <c:pt idx="55111">
                  <c:v>551002.68999999808</c:v>
                </c:pt>
                <c:pt idx="55112">
                  <c:v>551012.63</c:v>
                </c:pt>
                <c:pt idx="55113">
                  <c:v>551022.63</c:v>
                </c:pt>
                <c:pt idx="55114">
                  <c:v>551032.68999999808</c:v>
                </c:pt>
                <c:pt idx="55115">
                  <c:v>551042.63</c:v>
                </c:pt>
                <c:pt idx="55116">
                  <c:v>551052.63</c:v>
                </c:pt>
                <c:pt idx="55117">
                  <c:v>551062.68999999808</c:v>
                </c:pt>
                <c:pt idx="55118">
                  <c:v>551072.63</c:v>
                </c:pt>
                <c:pt idx="55119">
                  <c:v>551082.63</c:v>
                </c:pt>
                <c:pt idx="55120">
                  <c:v>551092.63</c:v>
                </c:pt>
                <c:pt idx="55121">
                  <c:v>551102.56000000006</c:v>
                </c:pt>
                <c:pt idx="55122">
                  <c:v>551112.63</c:v>
                </c:pt>
                <c:pt idx="55123">
                  <c:v>551122.63</c:v>
                </c:pt>
                <c:pt idx="55124">
                  <c:v>551132.63</c:v>
                </c:pt>
                <c:pt idx="55125">
                  <c:v>551142.63</c:v>
                </c:pt>
                <c:pt idx="55126">
                  <c:v>551152.63</c:v>
                </c:pt>
                <c:pt idx="55127">
                  <c:v>551162.63</c:v>
                </c:pt>
                <c:pt idx="55128">
                  <c:v>551172.63</c:v>
                </c:pt>
                <c:pt idx="55129">
                  <c:v>551182.63</c:v>
                </c:pt>
                <c:pt idx="55130">
                  <c:v>551192.63</c:v>
                </c:pt>
                <c:pt idx="55131">
                  <c:v>551202.56000000006</c:v>
                </c:pt>
                <c:pt idx="55132">
                  <c:v>551212.56000000006</c:v>
                </c:pt>
                <c:pt idx="55133">
                  <c:v>551222.63</c:v>
                </c:pt>
                <c:pt idx="55134">
                  <c:v>551232.56000000006</c:v>
                </c:pt>
                <c:pt idx="55135">
                  <c:v>551242.56000000006</c:v>
                </c:pt>
                <c:pt idx="55136">
                  <c:v>551252.63</c:v>
                </c:pt>
                <c:pt idx="55137">
                  <c:v>551262.56000000006</c:v>
                </c:pt>
                <c:pt idx="55138">
                  <c:v>551272.56000000006</c:v>
                </c:pt>
                <c:pt idx="55139">
                  <c:v>551282.63</c:v>
                </c:pt>
                <c:pt idx="55140">
                  <c:v>551292.63</c:v>
                </c:pt>
                <c:pt idx="55141">
                  <c:v>551302.56000000006</c:v>
                </c:pt>
                <c:pt idx="55142">
                  <c:v>551312.56000000006</c:v>
                </c:pt>
                <c:pt idx="55143">
                  <c:v>551322.56000000006</c:v>
                </c:pt>
                <c:pt idx="55144">
                  <c:v>551332.56000000006</c:v>
                </c:pt>
                <c:pt idx="55145">
                  <c:v>551342.56000000006</c:v>
                </c:pt>
                <c:pt idx="55146">
                  <c:v>551352.56000000006</c:v>
                </c:pt>
                <c:pt idx="55147">
                  <c:v>551362.56000000006</c:v>
                </c:pt>
                <c:pt idx="55148">
                  <c:v>551372.56000000006</c:v>
                </c:pt>
                <c:pt idx="55149">
                  <c:v>551382.56000000006</c:v>
                </c:pt>
                <c:pt idx="55150">
                  <c:v>551392.56000000006</c:v>
                </c:pt>
                <c:pt idx="55151">
                  <c:v>551402.56000000006</c:v>
                </c:pt>
                <c:pt idx="55152">
                  <c:v>551412.56000000006</c:v>
                </c:pt>
                <c:pt idx="55153">
                  <c:v>551422.56000000006</c:v>
                </c:pt>
                <c:pt idx="55154">
                  <c:v>551432.56000000006</c:v>
                </c:pt>
                <c:pt idx="55155">
                  <c:v>551442.56000000006</c:v>
                </c:pt>
                <c:pt idx="55156">
                  <c:v>551452.56000000006</c:v>
                </c:pt>
                <c:pt idx="55157">
                  <c:v>551462.56000000006</c:v>
                </c:pt>
                <c:pt idx="55158">
                  <c:v>551472.56000000006</c:v>
                </c:pt>
                <c:pt idx="55159">
                  <c:v>551482.56000000006</c:v>
                </c:pt>
                <c:pt idx="55160">
                  <c:v>551492.56000000006</c:v>
                </c:pt>
                <c:pt idx="55161">
                  <c:v>551502.56000000006</c:v>
                </c:pt>
                <c:pt idx="55162">
                  <c:v>551512.56000000006</c:v>
                </c:pt>
                <c:pt idx="55163">
                  <c:v>551522.56000000006</c:v>
                </c:pt>
                <c:pt idx="55164">
                  <c:v>551532.56000000006</c:v>
                </c:pt>
                <c:pt idx="55165">
                  <c:v>551542.56000000006</c:v>
                </c:pt>
                <c:pt idx="55166">
                  <c:v>551552.56000000006</c:v>
                </c:pt>
                <c:pt idx="55167">
                  <c:v>551562.56000000006</c:v>
                </c:pt>
                <c:pt idx="55168">
                  <c:v>551572.5</c:v>
                </c:pt>
                <c:pt idx="55169">
                  <c:v>551582.56000000006</c:v>
                </c:pt>
                <c:pt idx="55170">
                  <c:v>551592.56000000006</c:v>
                </c:pt>
                <c:pt idx="55171">
                  <c:v>551602.5</c:v>
                </c:pt>
                <c:pt idx="55172">
                  <c:v>551612.56000000006</c:v>
                </c:pt>
                <c:pt idx="55173">
                  <c:v>551622.56000000006</c:v>
                </c:pt>
                <c:pt idx="55174">
                  <c:v>551632.5</c:v>
                </c:pt>
                <c:pt idx="55175">
                  <c:v>551642.56000000006</c:v>
                </c:pt>
                <c:pt idx="55176">
                  <c:v>551652.56000000006</c:v>
                </c:pt>
                <c:pt idx="55177">
                  <c:v>551662.5</c:v>
                </c:pt>
                <c:pt idx="55178">
                  <c:v>551672.5</c:v>
                </c:pt>
                <c:pt idx="55179">
                  <c:v>551682.5</c:v>
                </c:pt>
                <c:pt idx="55180">
                  <c:v>551692.56000000006</c:v>
                </c:pt>
                <c:pt idx="55181">
                  <c:v>551702.5</c:v>
                </c:pt>
                <c:pt idx="55182">
                  <c:v>551712.5</c:v>
                </c:pt>
                <c:pt idx="55183">
                  <c:v>551722.56000000006</c:v>
                </c:pt>
                <c:pt idx="55184">
                  <c:v>551732.5</c:v>
                </c:pt>
                <c:pt idx="55185">
                  <c:v>551742.5</c:v>
                </c:pt>
                <c:pt idx="55186">
                  <c:v>551752.56000000006</c:v>
                </c:pt>
                <c:pt idx="55187">
                  <c:v>551762.5</c:v>
                </c:pt>
                <c:pt idx="55188">
                  <c:v>551772.5</c:v>
                </c:pt>
                <c:pt idx="55189">
                  <c:v>551782.5</c:v>
                </c:pt>
                <c:pt idx="55190">
                  <c:v>551792.4399999989</c:v>
                </c:pt>
                <c:pt idx="55191">
                  <c:v>551802.5</c:v>
                </c:pt>
                <c:pt idx="55192">
                  <c:v>551812.5</c:v>
                </c:pt>
                <c:pt idx="55193">
                  <c:v>551822.4399999989</c:v>
                </c:pt>
                <c:pt idx="55194">
                  <c:v>551832.5</c:v>
                </c:pt>
                <c:pt idx="55195">
                  <c:v>551842.5</c:v>
                </c:pt>
                <c:pt idx="55196">
                  <c:v>551852.4399999989</c:v>
                </c:pt>
                <c:pt idx="55197">
                  <c:v>551862.5</c:v>
                </c:pt>
                <c:pt idx="55198">
                  <c:v>551872.5</c:v>
                </c:pt>
                <c:pt idx="55199">
                  <c:v>551882.5</c:v>
                </c:pt>
                <c:pt idx="55200">
                  <c:v>551892.4399999989</c:v>
                </c:pt>
                <c:pt idx="55201">
                  <c:v>551902.4399999989</c:v>
                </c:pt>
                <c:pt idx="55202">
                  <c:v>551912.5</c:v>
                </c:pt>
                <c:pt idx="55203">
                  <c:v>551922.4399999989</c:v>
                </c:pt>
                <c:pt idx="55204">
                  <c:v>551932.4399999989</c:v>
                </c:pt>
                <c:pt idx="55205">
                  <c:v>551942.5</c:v>
                </c:pt>
                <c:pt idx="55206">
                  <c:v>551952.4399999989</c:v>
                </c:pt>
                <c:pt idx="55207">
                  <c:v>551962.4399999989</c:v>
                </c:pt>
                <c:pt idx="55208">
                  <c:v>551972.5</c:v>
                </c:pt>
                <c:pt idx="55209">
                  <c:v>551982.4399999989</c:v>
                </c:pt>
                <c:pt idx="55210">
                  <c:v>551992.4399999989</c:v>
                </c:pt>
                <c:pt idx="55211">
                  <c:v>552002.4399999989</c:v>
                </c:pt>
                <c:pt idx="55212">
                  <c:v>552012.4399999989</c:v>
                </c:pt>
                <c:pt idx="55213">
                  <c:v>552022.4399999989</c:v>
                </c:pt>
                <c:pt idx="55214">
                  <c:v>552032.4399999989</c:v>
                </c:pt>
                <c:pt idx="55215">
                  <c:v>552042.4399999989</c:v>
                </c:pt>
                <c:pt idx="55216">
                  <c:v>552052.4399999989</c:v>
                </c:pt>
                <c:pt idx="55217">
                  <c:v>552062.4399999989</c:v>
                </c:pt>
                <c:pt idx="55218">
                  <c:v>552072.4399999989</c:v>
                </c:pt>
                <c:pt idx="55219">
                  <c:v>552082.4399999989</c:v>
                </c:pt>
                <c:pt idx="55220">
                  <c:v>552092.4399999989</c:v>
                </c:pt>
                <c:pt idx="55221">
                  <c:v>552102.4399999989</c:v>
                </c:pt>
                <c:pt idx="55222">
                  <c:v>552112.4399999989</c:v>
                </c:pt>
                <c:pt idx="55223">
                  <c:v>552122.4399999989</c:v>
                </c:pt>
                <c:pt idx="55224">
                  <c:v>552132.4399999989</c:v>
                </c:pt>
                <c:pt idx="55225">
                  <c:v>552142.4399999989</c:v>
                </c:pt>
                <c:pt idx="55226">
                  <c:v>552152.4399999989</c:v>
                </c:pt>
                <c:pt idx="55227">
                  <c:v>552162.4399999989</c:v>
                </c:pt>
                <c:pt idx="55228">
                  <c:v>552172.4399999989</c:v>
                </c:pt>
                <c:pt idx="55229">
                  <c:v>552182.4399999989</c:v>
                </c:pt>
                <c:pt idx="55230">
                  <c:v>552192.4399999989</c:v>
                </c:pt>
                <c:pt idx="55231">
                  <c:v>552202.4399999989</c:v>
                </c:pt>
                <c:pt idx="55232">
                  <c:v>552212.4399999989</c:v>
                </c:pt>
                <c:pt idx="55233">
                  <c:v>552222.4399999989</c:v>
                </c:pt>
                <c:pt idx="55234">
                  <c:v>552232.4399999989</c:v>
                </c:pt>
                <c:pt idx="55235">
                  <c:v>552242.4399999989</c:v>
                </c:pt>
                <c:pt idx="55236">
                  <c:v>552252.38</c:v>
                </c:pt>
                <c:pt idx="55237">
                  <c:v>552262.38</c:v>
                </c:pt>
                <c:pt idx="55238">
                  <c:v>552272.4399999989</c:v>
                </c:pt>
                <c:pt idx="55239">
                  <c:v>552282.4399999989</c:v>
                </c:pt>
                <c:pt idx="55240">
                  <c:v>552292.38</c:v>
                </c:pt>
                <c:pt idx="55241">
                  <c:v>552302.4399999989</c:v>
                </c:pt>
                <c:pt idx="55242">
                  <c:v>552312.4399999989</c:v>
                </c:pt>
                <c:pt idx="55243">
                  <c:v>552322.38</c:v>
                </c:pt>
                <c:pt idx="55244">
                  <c:v>552332.4399999989</c:v>
                </c:pt>
                <c:pt idx="55245">
                  <c:v>552342.4399999989</c:v>
                </c:pt>
                <c:pt idx="55246">
                  <c:v>552352.38</c:v>
                </c:pt>
                <c:pt idx="55247">
                  <c:v>552362.38</c:v>
                </c:pt>
                <c:pt idx="55248">
                  <c:v>552372.38</c:v>
                </c:pt>
                <c:pt idx="55249">
                  <c:v>552382.38</c:v>
                </c:pt>
                <c:pt idx="55250">
                  <c:v>552392.38</c:v>
                </c:pt>
                <c:pt idx="55251">
                  <c:v>552402.38</c:v>
                </c:pt>
                <c:pt idx="55252">
                  <c:v>552412.38</c:v>
                </c:pt>
                <c:pt idx="55253">
                  <c:v>552422.38</c:v>
                </c:pt>
                <c:pt idx="55254">
                  <c:v>552432.38</c:v>
                </c:pt>
                <c:pt idx="55255">
                  <c:v>552442.4399999989</c:v>
                </c:pt>
                <c:pt idx="55256">
                  <c:v>552452.38</c:v>
                </c:pt>
                <c:pt idx="55257">
                  <c:v>552462.38</c:v>
                </c:pt>
                <c:pt idx="55258">
                  <c:v>552472.38</c:v>
                </c:pt>
                <c:pt idx="55259">
                  <c:v>552482.31000000006</c:v>
                </c:pt>
                <c:pt idx="55260">
                  <c:v>552492.38</c:v>
                </c:pt>
                <c:pt idx="55261">
                  <c:v>552502.38</c:v>
                </c:pt>
                <c:pt idx="55262">
                  <c:v>552512.31000000006</c:v>
                </c:pt>
                <c:pt idx="55263">
                  <c:v>552522.38</c:v>
                </c:pt>
                <c:pt idx="55264">
                  <c:v>552532.38</c:v>
                </c:pt>
                <c:pt idx="55265">
                  <c:v>552542.31000000006</c:v>
                </c:pt>
                <c:pt idx="55266">
                  <c:v>552552.38</c:v>
                </c:pt>
                <c:pt idx="55267">
                  <c:v>552562.38</c:v>
                </c:pt>
                <c:pt idx="55268">
                  <c:v>552572.31000000006</c:v>
                </c:pt>
                <c:pt idx="55269">
                  <c:v>552582.31000000006</c:v>
                </c:pt>
                <c:pt idx="55270">
                  <c:v>552592.38</c:v>
                </c:pt>
                <c:pt idx="55271">
                  <c:v>552602.31000000006</c:v>
                </c:pt>
                <c:pt idx="55272">
                  <c:v>552612.31000000006</c:v>
                </c:pt>
                <c:pt idx="55273">
                  <c:v>552622.31000000006</c:v>
                </c:pt>
                <c:pt idx="55274">
                  <c:v>552632.38</c:v>
                </c:pt>
                <c:pt idx="55275">
                  <c:v>552642.31000000006</c:v>
                </c:pt>
                <c:pt idx="55276">
                  <c:v>552652.31000000006</c:v>
                </c:pt>
                <c:pt idx="55277">
                  <c:v>552662.38</c:v>
                </c:pt>
                <c:pt idx="55278">
                  <c:v>552672.31000000006</c:v>
                </c:pt>
                <c:pt idx="55279">
                  <c:v>552682.31000000006</c:v>
                </c:pt>
                <c:pt idx="55280">
                  <c:v>552692.38</c:v>
                </c:pt>
                <c:pt idx="55281">
                  <c:v>552702.31000000006</c:v>
                </c:pt>
                <c:pt idx="55282">
                  <c:v>552712.31000000006</c:v>
                </c:pt>
                <c:pt idx="55283">
                  <c:v>552722.31000000006</c:v>
                </c:pt>
                <c:pt idx="55284">
                  <c:v>552732.31000000006</c:v>
                </c:pt>
                <c:pt idx="55285">
                  <c:v>552742.31000000006</c:v>
                </c:pt>
                <c:pt idx="55286">
                  <c:v>552752.31000000006</c:v>
                </c:pt>
                <c:pt idx="55287">
                  <c:v>552762.31000000006</c:v>
                </c:pt>
                <c:pt idx="55288">
                  <c:v>552772.31000000006</c:v>
                </c:pt>
                <c:pt idx="55289">
                  <c:v>552782.31000000006</c:v>
                </c:pt>
                <c:pt idx="55290">
                  <c:v>552792.31000000006</c:v>
                </c:pt>
                <c:pt idx="55291">
                  <c:v>552802.31000000006</c:v>
                </c:pt>
                <c:pt idx="55292">
                  <c:v>552812.31000000006</c:v>
                </c:pt>
                <c:pt idx="55293">
                  <c:v>552822.31000000006</c:v>
                </c:pt>
                <c:pt idx="55294">
                  <c:v>552832.31000000006</c:v>
                </c:pt>
                <c:pt idx="55295">
                  <c:v>552842.31000000006</c:v>
                </c:pt>
                <c:pt idx="55296">
                  <c:v>552852.31000000006</c:v>
                </c:pt>
                <c:pt idx="55297">
                  <c:v>552862.31000000006</c:v>
                </c:pt>
                <c:pt idx="55298">
                  <c:v>552872.31000000006</c:v>
                </c:pt>
                <c:pt idx="55299">
                  <c:v>552882.31000000006</c:v>
                </c:pt>
                <c:pt idx="55300">
                  <c:v>552892.31000000006</c:v>
                </c:pt>
                <c:pt idx="55301">
                  <c:v>552902.31000000006</c:v>
                </c:pt>
                <c:pt idx="55302">
                  <c:v>552912.31000000006</c:v>
                </c:pt>
                <c:pt idx="55303">
                  <c:v>552922.31000000006</c:v>
                </c:pt>
                <c:pt idx="55304">
                  <c:v>552932.31000000006</c:v>
                </c:pt>
                <c:pt idx="55305">
                  <c:v>552942.25</c:v>
                </c:pt>
                <c:pt idx="55306">
                  <c:v>552952.25</c:v>
                </c:pt>
                <c:pt idx="55307">
                  <c:v>552962.31000000006</c:v>
                </c:pt>
                <c:pt idx="55308">
                  <c:v>552972.25</c:v>
                </c:pt>
                <c:pt idx="55309">
                  <c:v>552982.25</c:v>
                </c:pt>
                <c:pt idx="55310">
                  <c:v>552992.31000000006</c:v>
                </c:pt>
                <c:pt idx="55311">
                  <c:v>553002.31000000006</c:v>
                </c:pt>
                <c:pt idx="55312">
                  <c:v>553012.25</c:v>
                </c:pt>
                <c:pt idx="55313">
                  <c:v>553022.31000000006</c:v>
                </c:pt>
                <c:pt idx="55314">
                  <c:v>553032.31000000006</c:v>
                </c:pt>
                <c:pt idx="55315">
                  <c:v>553042.25</c:v>
                </c:pt>
                <c:pt idx="55316">
                  <c:v>553052.25</c:v>
                </c:pt>
                <c:pt idx="55317">
                  <c:v>553062.25</c:v>
                </c:pt>
                <c:pt idx="55318">
                  <c:v>553072.25</c:v>
                </c:pt>
                <c:pt idx="55319">
                  <c:v>553082.25</c:v>
                </c:pt>
                <c:pt idx="55320">
                  <c:v>553092.25</c:v>
                </c:pt>
                <c:pt idx="55321">
                  <c:v>553102.25</c:v>
                </c:pt>
                <c:pt idx="55322">
                  <c:v>553112.25</c:v>
                </c:pt>
                <c:pt idx="55323">
                  <c:v>553122.25</c:v>
                </c:pt>
                <c:pt idx="55324">
                  <c:v>553132.25</c:v>
                </c:pt>
                <c:pt idx="55325">
                  <c:v>553142.25</c:v>
                </c:pt>
                <c:pt idx="55326">
                  <c:v>553152.25</c:v>
                </c:pt>
                <c:pt idx="55327">
                  <c:v>553162.18999999808</c:v>
                </c:pt>
                <c:pt idx="55328">
                  <c:v>553172.18999999808</c:v>
                </c:pt>
                <c:pt idx="55329">
                  <c:v>553182.25</c:v>
                </c:pt>
                <c:pt idx="55330">
                  <c:v>553192.18999999808</c:v>
                </c:pt>
                <c:pt idx="55331">
                  <c:v>553202.18999999808</c:v>
                </c:pt>
                <c:pt idx="55332">
                  <c:v>553212.25</c:v>
                </c:pt>
                <c:pt idx="55333">
                  <c:v>553222.25</c:v>
                </c:pt>
                <c:pt idx="55334">
                  <c:v>553232.18999999808</c:v>
                </c:pt>
                <c:pt idx="55335">
                  <c:v>553242.25</c:v>
                </c:pt>
                <c:pt idx="55336">
                  <c:v>553252.25</c:v>
                </c:pt>
                <c:pt idx="55337">
                  <c:v>553262.18999999808</c:v>
                </c:pt>
                <c:pt idx="55338">
                  <c:v>553272.18999999808</c:v>
                </c:pt>
                <c:pt idx="55339">
                  <c:v>553282.25</c:v>
                </c:pt>
                <c:pt idx="55340">
                  <c:v>553292.18999999808</c:v>
                </c:pt>
                <c:pt idx="55341">
                  <c:v>553302.18999999808</c:v>
                </c:pt>
                <c:pt idx="55342">
                  <c:v>553312.18999999808</c:v>
                </c:pt>
                <c:pt idx="55343">
                  <c:v>553322.18999999808</c:v>
                </c:pt>
                <c:pt idx="55344">
                  <c:v>553332.18999999808</c:v>
                </c:pt>
                <c:pt idx="55345">
                  <c:v>553342.18999999808</c:v>
                </c:pt>
                <c:pt idx="55346">
                  <c:v>553352.18999999808</c:v>
                </c:pt>
                <c:pt idx="55347">
                  <c:v>553362.18999999808</c:v>
                </c:pt>
                <c:pt idx="55348">
                  <c:v>553372.18999999808</c:v>
                </c:pt>
                <c:pt idx="55349">
                  <c:v>553382.25</c:v>
                </c:pt>
                <c:pt idx="55350">
                  <c:v>553392.18999999808</c:v>
                </c:pt>
                <c:pt idx="55351">
                  <c:v>553402.18999999808</c:v>
                </c:pt>
                <c:pt idx="55352">
                  <c:v>553412.18999999808</c:v>
                </c:pt>
                <c:pt idx="55353">
                  <c:v>553422.18999999808</c:v>
                </c:pt>
                <c:pt idx="55354">
                  <c:v>553432.18999999808</c:v>
                </c:pt>
                <c:pt idx="55355">
                  <c:v>553442.18999999808</c:v>
                </c:pt>
                <c:pt idx="55356">
                  <c:v>553452.18999999808</c:v>
                </c:pt>
                <c:pt idx="55357">
                  <c:v>553462.18999999808</c:v>
                </c:pt>
                <c:pt idx="55358">
                  <c:v>553472.18999999808</c:v>
                </c:pt>
                <c:pt idx="55359">
                  <c:v>553482.18999999808</c:v>
                </c:pt>
                <c:pt idx="55360">
                  <c:v>553492.18999999808</c:v>
                </c:pt>
                <c:pt idx="55361">
                  <c:v>553502.18999999808</c:v>
                </c:pt>
                <c:pt idx="55362">
                  <c:v>553512.18999999808</c:v>
                </c:pt>
                <c:pt idx="55363">
                  <c:v>553522.18999999808</c:v>
                </c:pt>
                <c:pt idx="55364">
                  <c:v>553532.13</c:v>
                </c:pt>
                <c:pt idx="55365">
                  <c:v>553542.18999999808</c:v>
                </c:pt>
                <c:pt idx="55366">
                  <c:v>553552.18999999808</c:v>
                </c:pt>
                <c:pt idx="55367">
                  <c:v>553562.13</c:v>
                </c:pt>
                <c:pt idx="55368">
                  <c:v>553572.18999999808</c:v>
                </c:pt>
                <c:pt idx="55369">
                  <c:v>553582.18999999808</c:v>
                </c:pt>
                <c:pt idx="55370">
                  <c:v>553592.18999999808</c:v>
                </c:pt>
                <c:pt idx="55371">
                  <c:v>553602.18999999808</c:v>
                </c:pt>
                <c:pt idx="55372">
                  <c:v>553612.18999999808</c:v>
                </c:pt>
                <c:pt idx="55373">
                  <c:v>553622.18999999808</c:v>
                </c:pt>
                <c:pt idx="55374">
                  <c:v>553632.13</c:v>
                </c:pt>
                <c:pt idx="55375">
                  <c:v>553642.13</c:v>
                </c:pt>
                <c:pt idx="55376">
                  <c:v>553652.18999999808</c:v>
                </c:pt>
                <c:pt idx="55377">
                  <c:v>553662.13</c:v>
                </c:pt>
                <c:pt idx="55378">
                  <c:v>553672.13</c:v>
                </c:pt>
                <c:pt idx="55379">
                  <c:v>553682.18999999808</c:v>
                </c:pt>
                <c:pt idx="55380">
                  <c:v>553692.13</c:v>
                </c:pt>
                <c:pt idx="55381">
                  <c:v>553702.13</c:v>
                </c:pt>
                <c:pt idx="55382">
                  <c:v>553712.18999999808</c:v>
                </c:pt>
                <c:pt idx="55383">
                  <c:v>553722.13</c:v>
                </c:pt>
                <c:pt idx="55384">
                  <c:v>553732.13</c:v>
                </c:pt>
                <c:pt idx="55385">
                  <c:v>553742.13</c:v>
                </c:pt>
                <c:pt idx="55386">
                  <c:v>553752.06000000006</c:v>
                </c:pt>
                <c:pt idx="55387">
                  <c:v>553762.13</c:v>
                </c:pt>
                <c:pt idx="55388">
                  <c:v>553772.13</c:v>
                </c:pt>
                <c:pt idx="55389">
                  <c:v>553782.06000000006</c:v>
                </c:pt>
                <c:pt idx="55390">
                  <c:v>553792.13</c:v>
                </c:pt>
                <c:pt idx="55391">
                  <c:v>553802.13</c:v>
                </c:pt>
                <c:pt idx="55392">
                  <c:v>553812.13</c:v>
                </c:pt>
                <c:pt idx="55393">
                  <c:v>553822.13</c:v>
                </c:pt>
                <c:pt idx="55394">
                  <c:v>553832.13</c:v>
                </c:pt>
                <c:pt idx="55395">
                  <c:v>553842.13</c:v>
                </c:pt>
                <c:pt idx="55396">
                  <c:v>553852.06000000006</c:v>
                </c:pt>
                <c:pt idx="55397">
                  <c:v>553862.13</c:v>
                </c:pt>
                <c:pt idx="55398">
                  <c:v>553872.13</c:v>
                </c:pt>
                <c:pt idx="55399">
                  <c:v>553882.06000000006</c:v>
                </c:pt>
                <c:pt idx="55400">
                  <c:v>553892.06000000006</c:v>
                </c:pt>
                <c:pt idx="55401">
                  <c:v>553902.13</c:v>
                </c:pt>
                <c:pt idx="55402">
                  <c:v>553912.06000000006</c:v>
                </c:pt>
                <c:pt idx="55403">
                  <c:v>553922.06000000006</c:v>
                </c:pt>
                <c:pt idx="55404">
                  <c:v>553932.13</c:v>
                </c:pt>
                <c:pt idx="55405">
                  <c:v>553942.06000000006</c:v>
                </c:pt>
                <c:pt idx="55406">
                  <c:v>553952.06000000006</c:v>
                </c:pt>
                <c:pt idx="55407">
                  <c:v>553962.13</c:v>
                </c:pt>
                <c:pt idx="55408">
                  <c:v>553972.13</c:v>
                </c:pt>
                <c:pt idx="55409">
                  <c:v>553982.06000000006</c:v>
                </c:pt>
                <c:pt idx="55410">
                  <c:v>553992.06000000006</c:v>
                </c:pt>
                <c:pt idx="55411">
                  <c:v>554002.06000000006</c:v>
                </c:pt>
                <c:pt idx="55412">
                  <c:v>554012.06000000006</c:v>
                </c:pt>
                <c:pt idx="55413">
                  <c:v>554022.06000000006</c:v>
                </c:pt>
                <c:pt idx="55414">
                  <c:v>554032.06000000006</c:v>
                </c:pt>
                <c:pt idx="55415">
                  <c:v>554042.06000000006</c:v>
                </c:pt>
                <c:pt idx="55416">
                  <c:v>554052.06000000006</c:v>
                </c:pt>
                <c:pt idx="55417">
                  <c:v>554062.06000000006</c:v>
                </c:pt>
                <c:pt idx="55418">
                  <c:v>554072.06000000006</c:v>
                </c:pt>
                <c:pt idx="55419">
                  <c:v>554082.06000000006</c:v>
                </c:pt>
                <c:pt idx="55420">
                  <c:v>554092.06000000006</c:v>
                </c:pt>
                <c:pt idx="55421">
                  <c:v>554102.06000000006</c:v>
                </c:pt>
                <c:pt idx="55422">
                  <c:v>554112.06000000006</c:v>
                </c:pt>
                <c:pt idx="55423">
                  <c:v>554122.06000000006</c:v>
                </c:pt>
                <c:pt idx="55424">
                  <c:v>554132.06000000006</c:v>
                </c:pt>
                <c:pt idx="55425">
                  <c:v>554142.06000000006</c:v>
                </c:pt>
                <c:pt idx="55426">
                  <c:v>554152.06000000006</c:v>
                </c:pt>
                <c:pt idx="55427">
                  <c:v>554162.06000000006</c:v>
                </c:pt>
                <c:pt idx="55428">
                  <c:v>554172.06000000006</c:v>
                </c:pt>
                <c:pt idx="55429">
                  <c:v>554182.06000000006</c:v>
                </c:pt>
                <c:pt idx="55430">
                  <c:v>554192.06000000006</c:v>
                </c:pt>
                <c:pt idx="55431">
                  <c:v>554202.06000000006</c:v>
                </c:pt>
                <c:pt idx="55432">
                  <c:v>554212.06000000006</c:v>
                </c:pt>
                <c:pt idx="55433">
                  <c:v>554222</c:v>
                </c:pt>
                <c:pt idx="55434">
                  <c:v>554232.06000000006</c:v>
                </c:pt>
                <c:pt idx="55435">
                  <c:v>554242.06000000006</c:v>
                </c:pt>
                <c:pt idx="55436">
                  <c:v>554252</c:v>
                </c:pt>
                <c:pt idx="55437">
                  <c:v>554262.06000000006</c:v>
                </c:pt>
                <c:pt idx="55438">
                  <c:v>554272.06000000006</c:v>
                </c:pt>
                <c:pt idx="55439">
                  <c:v>554282</c:v>
                </c:pt>
                <c:pt idx="55440">
                  <c:v>554292.06000000006</c:v>
                </c:pt>
                <c:pt idx="55441">
                  <c:v>554302.06000000006</c:v>
                </c:pt>
                <c:pt idx="55442">
                  <c:v>554312</c:v>
                </c:pt>
                <c:pt idx="55443">
                  <c:v>554322</c:v>
                </c:pt>
                <c:pt idx="55444">
                  <c:v>554332</c:v>
                </c:pt>
                <c:pt idx="55445">
                  <c:v>554342.06000000006</c:v>
                </c:pt>
                <c:pt idx="55446">
                  <c:v>554352</c:v>
                </c:pt>
                <c:pt idx="55447">
                  <c:v>554362</c:v>
                </c:pt>
                <c:pt idx="55448">
                  <c:v>554372.06000000006</c:v>
                </c:pt>
                <c:pt idx="55449">
                  <c:v>554382</c:v>
                </c:pt>
                <c:pt idx="55450">
                  <c:v>554392</c:v>
                </c:pt>
                <c:pt idx="55451">
                  <c:v>554402.06000000006</c:v>
                </c:pt>
                <c:pt idx="55452">
                  <c:v>554412</c:v>
                </c:pt>
                <c:pt idx="55453">
                  <c:v>554422</c:v>
                </c:pt>
                <c:pt idx="55454">
                  <c:v>554432</c:v>
                </c:pt>
                <c:pt idx="55455">
                  <c:v>554442</c:v>
                </c:pt>
                <c:pt idx="55456">
                  <c:v>554452</c:v>
                </c:pt>
                <c:pt idx="55457">
                  <c:v>554462</c:v>
                </c:pt>
                <c:pt idx="55458">
                  <c:v>554471.9399999989</c:v>
                </c:pt>
                <c:pt idx="55459">
                  <c:v>554482</c:v>
                </c:pt>
                <c:pt idx="55460">
                  <c:v>554492</c:v>
                </c:pt>
                <c:pt idx="55461">
                  <c:v>554501.9399999989</c:v>
                </c:pt>
                <c:pt idx="55462">
                  <c:v>554512</c:v>
                </c:pt>
                <c:pt idx="55463">
                  <c:v>554522</c:v>
                </c:pt>
                <c:pt idx="55464">
                  <c:v>554531.9399999989</c:v>
                </c:pt>
                <c:pt idx="55465">
                  <c:v>554542</c:v>
                </c:pt>
                <c:pt idx="55466">
                  <c:v>554552</c:v>
                </c:pt>
                <c:pt idx="55467">
                  <c:v>554562</c:v>
                </c:pt>
                <c:pt idx="55468">
                  <c:v>554571.9399999989</c:v>
                </c:pt>
                <c:pt idx="55469">
                  <c:v>554581.9399999989</c:v>
                </c:pt>
                <c:pt idx="55470">
                  <c:v>554592</c:v>
                </c:pt>
                <c:pt idx="55471">
                  <c:v>554601.9399999989</c:v>
                </c:pt>
                <c:pt idx="55472">
                  <c:v>554611.9399999989</c:v>
                </c:pt>
                <c:pt idx="55473">
                  <c:v>554622</c:v>
                </c:pt>
                <c:pt idx="55474">
                  <c:v>554631.9399999989</c:v>
                </c:pt>
                <c:pt idx="55475">
                  <c:v>554641.9399999989</c:v>
                </c:pt>
                <c:pt idx="55476">
                  <c:v>554652</c:v>
                </c:pt>
                <c:pt idx="55477">
                  <c:v>554661.9399999989</c:v>
                </c:pt>
                <c:pt idx="55478">
                  <c:v>554671.9399999989</c:v>
                </c:pt>
                <c:pt idx="55479">
                  <c:v>554681.9399999989</c:v>
                </c:pt>
                <c:pt idx="55480">
                  <c:v>554691.9399999989</c:v>
                </c:pt>
                <c:pt idx="55481">
                  <c:v>554701.9399999989</c:v>
                </c:pt>
                <c:pt idx="55482">
                  <c:v>554711.9399999989</c:v>
                </c:pt>
                <c:pt idx="55483">
                  <c:v>554721.9399999989</c:v>
                </c:pt>
                <c:pt idx="55484">
                  <c:v>554731.9399999989</c:v>
                </c:pt>
                <c:pt idx="55485">
                  <c:v>554741.9399999989</c:v>
                </c:pt>
                <c:pt idx="55486">
                  <c:v>554751.9399999989</c:v>
                </c:pt>
                <c:pt idx="55487">
                  <c:v>554761.9399999989</c:v>
                </c:pt>
                <c:pt idx="55488">
                  <c:v>554771.9399999989</c:v>
                </c:pt>
                <c:pt idx="55489">
                  <c:v>554781.9399999989</c:v>
                </c:pt>
                <c:pt idx="55490">
                  <c:v>554791.9399999989</c:v>
                </c:pt>
                <c:pt idx="55491">
                  <c:v>554801.9399999989</c:v>
                </c:pt>
                <c:pt idx="55492">
                  <c:v>554811.9399999989</c:v>
                </c:pt>
                <c:pt idx="55493">
                  <c:v>554821.9399999989</c:v>
                </c:pt>
                <c:pt idx="55494">
                  <c:v>554831.9399999989</c:v>
                </c:pt>
                <c:pt idx="55495">
                  <c:v>554841.9399999989</c:v>
                </c:pt>
                <c:pt idx="55496">
                  <c:v>554851.9399999989</c:v>
                </c:pt>
                <c:pt idx="55497">
                  <c:v>554861.9399999989</c:v>
                </c:pt>
                <c:pt idx="55498">
                  <c:v>554871.9399999989</c:v>
                </c:pt>
                <c:pt idx="55499">
                  <c:v>554881.9399999989</c:v>
                </c:pt>
                <c:pt idx="55500">
                  <c:v>554891.9399999989</c:v>
                </c:pt>
                <c:pt idx="55501">
                  <c:v>554901.88</c:v>
                </c:pt>
                <c:pt idx="55502">
                  <c:v>554911.88</c:v>
                </c:pt>
                <c:pt idx="55503">
                  <c:v>554921.9399999989</c:v>
                </c:pt>
                <c:pt idx="55504">
                  <c:v>554931.9399999989</c:v>
                </c:pt>
                <c:pt idx="55505">
                  <c:v>554941.88</c:v>
                </c:pt>
                <c:pt idx="55506">
                  <c:v>554951.9399999989</c:v>
                </c:pt>
                <c:pt idx="55507">
                  <c:v>554961.9399999989</c:v>
                </c:pt>
                <c:pt idx="55508">
                  <c:v>554971.88</c:v>
                </c:pt>
                <c:pt idx="55509">
                  <c:v>554981.9399999989</c:v>
                </c:pt>
                <c:pt idx="55510">
                  <c:v>554991.9399999989</c:v>
                </c:pt>
                <c:pt idx="55511">
                  <c:v>555001.88</c:v>
                </c:pt>
                <c:pt idx="55512">
                  <c:v>555011.88</c:v>
                </c:pt>
                <c:pt idx="55513">
                  <c:v>555021.88</c:v>
                </c:pt>
                <c:pt idx="55514">
                  <c:v>555031.88</c:v>
                </c:pt>
                <c:pt idx="55515">
                  <c:v>555041.88</c:v>
                </c:pt>
                <c:pt idx="55516">
                  <c:v>555051.88</c:v>
                </c:pt>
                <c:pt idx="55517">
                  <c:v>555061.88</c:v>
                </c:pt>
                <c:pt idx="55518">
                  <c:v>555071.88</c:v>
                </c:pt>
                <c:pt idx="55519">
                  <c:v>555081.88</c:v>
                </c:pt>
                <c:pt idx="55520">
                  <c:v>555091.9399999989</c:v>
                </c:pt>
                <c:pt idx="55521">
                  <c:v>555101.88</c:v>
                </c:pt>
                <c:pt idx="55522">
                  <c:v>555111.88</c:v>
                </c:pt>
                <c:pt idx="55523">
                  <c:v>555121.9399999989</c:v>
                </c:pt>
                <c:pt idx="55524">
                  <c:v>555131.88</c:v>
                </c:pt>
                <c:pt idx="55525">
                  <c:v>555141.88</c:v>
                </c:pt>
                <c:pt idx="55526">
                  <c:v>555151.88</c:v>
                </c:pt>
                <c:pt idx="55527">
                  <c:v>555161.81000000006</c:v>
                </c:pt>
                <c:pt idx="55528">
                  <c:v>555171.88</c:v>
                </c:pt>
                <c:pt idx="55529">
                  <c:v>555181.88</c:v>
                </c:pt>
                <c:pt idx="55530">
                  <c:v>555191.81000000006</c:v>
                </c:pt>
                <c:pt idx="55531">
                  <c:v>555201.88</c:v>
                </c:pt>
                <c:pt idx="55532">
                  <c:v>555211.88</c:v>
                </c:pt>
                <c:pt idx="55533">
                  <c:v>555221.81000000006</c:v>
                </c:pt>
                <c:pt idx="55534">
                  <c:v>555231.88</c:v>
                </c:pt>
                <c:pt idx="55535">
                  <c:v>555241.88</c:v>
                </c:pt>
                <c:pt idx="55536">
                  <c:v>555251.81000000006</c:v>
                </c:pt>
                <c:pt idx="55537">
                  <c:v>555261.81000000006</c:v>
                </c:pt>
                <c:pt idx="55538">
                  <c:v>555271.81000000006</c:v>
                </c:pt>
                <c:pt idx="55539">
                  <c:v>555281.81000000006</c:v>
                </c:pt>
                <c:pt idx="55540">
                  <c:v>555291.81000000006</c:v>
                </c:pt>
                <c:pt idx="55541">
                  <c:v>555301.81000000006</c:v>
                </c:pt>
                <c:pt idx="55542">
                  <c:v>555311.88</c:v>
                </c:pt>
                <c:pt idx="55543">
                  <c:v>555321.81000000006</c:v>
                </c:pt>
                <c:pt idx="55544">
                  <c:v>555331.81000000006</c:v>
                </c:pt>
                <c:pt idx="55545">
                  <c:v>555341.88</c:v>
                </c:pt>
                <c:pt idx="55546">
                  <c:v>555351.81000000006</c:v>
                </c:pt>
                <c:pt idx="55547">
                  <c:v>555361.81000000006</c:v>
                </c:pt>
                <c:pt idx="55548">
                  <c:v>555371.81000000006</c:v>
                </c:pt>
                <c:pt idx="55549">
                  <c:v>555381.81000000006</c:v>
                </c:pt>
                <c:pt idx="55550">
                  <c:v>555391.81000000006</c:v>
                </c:pt>
                <c:pt idx="55551">
                  <c:v>555401.81000000006</c:v>
                </c:pt>
                <c:pt idx="55552">
                  <c:v>555411.81000000006</c:v>
                </c:pt>
                <c:pt idx="55553">
                  <c:v>555421.81000000006</c:v>
                </c:pt>
                <c:pt idx="55554">
                  <c:v>555431.81000000006</c:v>
                </c:pt>
                <c:pt idx="55555">
                  <c:v>555441.81000000006</c:v>
                </c:pt>
                <c:pt idx="55556">
                  <c:v>555451.81000000006</c:v>
                </c:pt>
                <c:pt idx="55557">
                  <c:v>555461.81000000006</c:v>
                </c:pt>
                <c:pt idx="55558">
                  <c:v>555471.81000000006</c:v>
                </c:pt>
                <c:pt idx="55559">
                  <c:v>555481.81000000006</c:v>
                </c:pt>
                <c:pt idx="55560">
                  <c:v>555491.75</c:v>
                </c:pt>
                <c:pt idx="55561">
                  <c:v>555501.81000000006</c:v>
                </c:pt>
                <c:pt idx="55562">
                  <c:v>555511.81000000006</c:v>
                </c:pt>
                <c:pt idx="55563">
                  <c:v>555521.81000000006</c:v>
                </c:pt>
                <c:pt idx="55564">
                  <c:v>555531.81000000006</c:v>
                </c:pt>
                <c:pt idx="55565">
                  <c:v>555541.81000000006</c:v>
                </c:pt>
                <c:pt idx="55566">
                  <c:v>555551.81000000006</c:v>
                </c:pt>
                <c:pt idx="55567">
                  <c:v>555561.81000000006</c:v>
                </c:pt>
                <c:pt idx="55568">
                  <c:v>555571.81000000006</c:v>
                </c:pt>
                <c:pt idx="55569">
                  <c:v>555581.81000000006</c:v>
                </c:pt>
                <c:pt idx="55570">
                  <c:v>555591.75</c:v>
                </c:pt>
                <c:pt idx="55571">
                  <c:v>555601.75</c:v>
                </c:pt>
                <c:pt idx="55572">
                  <c:v>555611.81000000006</c:v>
                </c:pt>
                <c:pt idx="55573">
                  <c:v>555621.75</c:v>
                </c:pt>
                <c:pt idx="55574">
                  <c:v>555631.75</c:v>
                </c:pt>
                <c:pt idx="55575">
                  <c:v>555641.81000000006</c:v>
                </c:pt>
                <c:pt idx="55576">
                  <c:v>555651.75</c:v>
                </c:pt>
                <c:pt idx="55577">
                  <c:v>555661.75</c:v>
                </c:pt>
                <c:pt idx="55578">
                  <c:v>555671.81000000006</c:v>
                </c:pt>
                <c:pt idx="55579">
                  <c:v>555681.81000000006</c:v>
                </c:pt>
                <c:pt idx="55580">
                  <c:v>555691.75</c:v>
                </c:pt>
                <c:pt idx="55581">
                  <c:v>555701.75</c:v>
                </c:pt>
                <c:pt idx="55582">
                  <c:v>555711.81000000006</c:v>
                </c:pt>
                <c:pt idx="55583">
                  <c:v>555721.75</c:v>
                </c:pt>
                <c:pt idx="55584">
                  <c:v>555731.75</c:v>
                </c:pt>
                <c:pt idx="55585">
                  <c:v>555741.75</c:v>
                </c:pt>
                <c:pt idx="55586">
                  <c:v>555751.75</c:v>
                </c:pt>
                <c:pt idx="55587">
                  <c:v>555761.75</c:v>
                </c:pt>
                <c:pt idx="55588">
                  <c:v>555771.75</c:v>
                </c:pt>
                <c:pt idx="55589">
                  <c:v>555781.75</c:v>
                </c:pt>
                <c:pt idx="55590">
                  <c:v>555791.75</c:v>
                </c:pt>
                <c:pt idx="55591">
                  <c:v>555801.75</c:v>
                </c:pt>
                <c:pt idx="55592">
                  <c:v>555811.75</c:v>
                </c:pt>
                <c:pt idx="55593">
                  <c:v>555821.75</c:v>
                </c:pt>
                <c:pt idx="55594">
                  <c:v>555831.75</c:v>
                </c:pt>
                <c:pt idx="55595">
                  <c:v>555841.68999999808</c:v>
                </c:pt>
                <c:pt idx="55596">
                  <c:v>555851.68999999808</c:v>
                </c:pt>
                <c:pt idx="55597">
                  <c:v>555861.75</c:v>
                </c:pt>
                <c:pt idx="55598">
                  <c:v>555871.68999999808</c:v>
                </c:pt>
                <c:pt idx="55599">
                  <c:v>555881.68999999808</c:v>
                </c:pt>
                <c:pt idx="55600">
                  <c:v>555891.75</c:v>
                </c:pt>
                <c:pt idx="55601">
                  <c:v>555901.75</c:v>
                </c:pt>
                <c:pt idx="55602">
                  <c:v>555911.68999999808</c:v>
                </c:pt>
                <c:pt idx="55603">
                  <c:v>555921.75</c:v>
                </c:pt>
                <c:pt idx="55604">
                  <c:v>555931.75</c:v>
                </c:pt>
                <c:pt idx="55605">
                  <c:v>555941.68999999808</c:v>
                </c:pt>
                <c:pt idx="55606">
                  <c:v>555951.68999999808</c:v>
                </c:pt>
                <c:pt idx="55607">
                  <c:v>555961.68999999808</c:v>
                </c:pt>
                <c:pt idx="55608">
                  <c:v>555971.68999999808</c:v>
                </c:pt>
                <c:pt idx="55609">
                  <c:v>555981.68999999808</c:v>
                </c:pt>
                <c:pt idx="55610">
                  <c:v>555991.68999999808</c:v>
                </c:pt>
                <c:pt idx="55611">
                  <c:v>556001.68999999808</c:v>
                </c:pt>
                <c:pt idx="55612">
                  <c:v>556011.68999999808</c:v>
                </c:pt>
                <c:pt idx="55613">
                  <c:v>556021.68999999808</c:v>
                </c:pt>
                <c:pt idx="55614">
                  <c:v>556031.68999999808</c:v>
                </c:pt>
                <c:pt idx="55615">
                  <c:v>556041.68999999808</c:v>
                </c:pt>
                <c:pt idx="55616">
                  <c:v>556051.68999999808</c:v>
                </c:pt>
                <c:pt idx="55617">
                  <c:v>556061.68999999808</c:v>
                </c:pt>
                <c:pt idx="55618">
                  <c:v>556071.68999999808</c:v>
                </c:pt>
                <c:pt idx="55619">
                  <c:v>556081.68999999808</c:v>
                </c:pt>
                <c:pt idx="55620">
                  <c:v>556091.68999999808</c:v>
                </c:pt>
                <c:pt idx="55621">
                  <c:v>556101.68999999808</c:v>
                </c:pt>
                <c:pt idx="55622">
                  <c:v>556111.68999999808</c:v>
                </c:pt>
                <c:pt idx="55623">
                  <c:v>556121.68999999808</c:v>
                </c:pt>
                <c:pt idx="55624">
                  <c:v>556131.68999999808</c:v>
                </c:pt>
                <c:pt idx="55625">
                  <c:v>556141.68999999808</c:v>
                </c:pt>
                <c:pt idx="55626">
                  <c:v>556151.68999999808</c:v>
                </c:pt>
                <c:pt idx="55627">
                  <c:v>556161.68999999808</c:v>
                </c:pt>
                <c:pt idx="55628">
                  <c:v>556171.68999999808</c:v>
                </c:pt>
                <c:pt idx="55629">
                  <c:v>556181.63</c:v>
                </c:pt>
                <c:pt idx="55630">
                  <c:v>556191.68999999808</c:v>
                </c:pt>
                <c:pt idx="55631">
                  <c:v>556201.68999999808</c:v>
                </c:pt>
                <c:pt idx="55632">
                  <c:v>556211.63</c:v>
                </c:pt>
                <c:pt idx="55633">
                  <c:v>556221.68999999808</c:v>
                </c:pt>
                <c:pt idx="55634">
                  <c:v>556231.68999999808</c:v>
                </c:pt>
                <c:pt idx="55635">
                  <c:v>556241.63</c:v>
                </c:pt>
                <c:pt idx="55636">
                  <c:v>556251.68999999808</c:v>
                </c:pt>
                <c:pt idx="55637">
                  <c:v>556261.68999999808</c:v>
                </c:pt>
                <c:pt idx="55638">
                  <c:v>556271.68999999808</c:v>
                </c:pt>
                <c:pt idx="55639">
                  <c:v>556281.63</c:v>
                </c:pt>
                <c:pt idx="55640">
                  <c:v>556291.68999999808</c:v>
                </c:pt>
                <c:pt idx="55641">
                  <c:v>556301.68999999808</c:v>
                </c:pt>
                <c:pt idx="55642">
                  <c:v>556311.63</c:v>
                </c:pt>
                <c:pt idx="55643">
                  <c:v>556321.63</c:v>
                </c:pt>
                <c:pt idx="55644">
                  <c:v>556331.68999999808</c:v>
                </c:pt>
                <c:pt idx="55645">
                  <c:v>556341.63</c:v>
                </c:pt>
                <c:pt idx="55646">
                  <c:v>556351.63</c:v>
                </c:pt>
                <c:pt idx="55647">
                  <c:v>556361.68999999808</c:v>
                </c:pt>
                <c:pt idx="55648">
                  <c:v>556371.63</c:v>
                </c:pt>
                <c:pt idx="55649">
                  <c:v>556381.63</c:v>
                </c:pt>
                <c:pt idx="55650">
                  <c:v>556391.68999999808</c:v>
                </c:pt>
                <c:pt idx="55651">
                  <c:v>556401.63</c:v>
                </c:pt>
                <c:pt idx="55652">
                  <c:v>556411.63</c:v>
                </c:pt>
                <c:pt idx="55653">
                  <c:v>556421.63</c:v>
                </c:pt>
                <c:pt idx="55654">
                  <c:v>556431.56000000006</c:v>
                </c:pt>
                <c:pt idx="55655">
                  <c:v>556441.63</c:v>
                </c:pt>
                <c:pt idx="55656">
                  <c:v>556451.63</c:v>
                </c:pt>
                <c:pt idx="55657">
                  <c:v>556461.56000000006</c:v>
                </c:pt>
                <c:pt idx="55658">
                  <c:v>556471.63</c:v>
                </c:pt>
                <c:pt idx="55659">
                  <c:v>556481.63</c:v>
                </c:pt>
                <c:pt idx="55660">
                  <c:v>556491.63</c:v>
                </c:pt>
                <c:pt idx="55661">
                  <c:v>556501.63</c:v>
                </c:pt>
                <c:pt idx="55662">
                  <c:v>556511.63</c:v>
                </c:pt>
                <c:pt idx="55663">
                  <c:v>556521.63</c:v>
                </c:pt>
                <c:pt idx="55664">
                  <c:v>556531.56000000006</c:v>
                </c:pt>
                <c:pt idx="55665">
                  <c:v>556541.56000000006</c:v>
                </c:pt>
                <c:pt idx="55666">
                  <c:v>556551.63</c:v>
                </c:pt>
                <c:pt idx="55667">
                  <c:v>556561.56000000006</c:v>
                </c:pt>
                <c:pt idx="55668">
                  <c:v>556571.56000000006</c:v>
                </c:pt>
                <c:pt idx="55669">
                  <c:v>556581.63</c:v>
                </c:pt>
                <c:pt idx="55670">
                  <c:v>556591.56000000006</c:v>
                </c:pt>
                <c:pt idx="55671">
                  <c:v>556601.56000000006</c:v>
                </c:pt>
                <c:pt idx="55672">
                  <c:v>556611.63</c:v>
                </c:pt>
                <c:pt idx="55673">
                  <c:v>556621.56000000006</c:v>
                </c:pt>
                <c:pt idx="55674">
                  <c:v>556631.56000000006</c:v>
                </c:pt>
                <c:pt idx="55675">
                  <c:v>556641.56000000006</c:v>
                </c:pt>
                <c:pt idx="55676">
                  <c:v>556651.56000000006</c:v>
                </c:pt>
                <c:pt idx="55677">
                  <c:v>556661.56000000006</c:v>
                </c:pt>
                <c:pt idx="55678">
                  <c:v>556671.56000000006</c:v>
                </c:pt>
                <c:pt idx="55679">
                  <c:v>556681.56000000006</c:v>
                </c:pt>
                <c:pt idx="55680">
                  <c:v>556691.56000000006</c:v>
                </c:pt>
                <c:pt idx="55681">
                  <c:v>556701.56000000006</c:v>
                </c:pt>
                <c:pt idx="55682">
                  <c:v>556711.56000000006</c:v>
                </c:pt>
                <c:pt idx="55683">
                  <c:v>556721.56000000006</c:v>
                </c:pt>
                <c:pt idx="55684">
                  <c:v>556731.56000000006</c:v>
                </c:pt>
                <c:pt idx="55685">
                  <c:v>556741.56000000006</c:v>
                </c:pt>
                <c:pt idx="55686">
                  <c:v>556751.56000000006</c:v>
                </c:pt>
                <c:pt idx="55687">
                  <c:v>556761.56000000006</c:v>
                </c:pt>
                <c:pt idx="55688">
                  <c:v>556771.56000000006</c:v>
                </c:pt>
                <c:pt idx="55689">
                  <c:v>556781.56000000006</c:v>
                </c:pt>
                <c:pt idx="55690">
                  <c:v>556791.56000000006</c:v>
                </c:pt>
                <c:pt idx="55691">
                  <c:v>556801.56000000006</c:v>
                </c:pt>
                <c:pt idx="55692">
                  <c:v>556811.56000000006</c:v>
                </c:pt>
                <c:pt idx="55693">
                  <c:v>556821.56000000006</c:v>
                </c:pt>
                <c:pt idx="55694">
                  <c:v>556831.56000000006</c:v>
                </c:pt>
                <c:pt idx="55695">
                  <c:v>556841.56000000006</c:v>
                </c:pt>
                <c:pt idx="55696">
                  <c:v>556851.56000000006</c:v>
                </c:pt>
                <c:pt idx="55697">
                  <c:v>556861.56000000006</c:v>
                </c:pt>
                <c:pt idx="55698">
                  <c:v>556871.56000000006</c:v>
                </c:pt>
                <c:pt idx="55699">
                  <c:v>556881.56000000006</c:v>
                </c:pt>
                <c:pt idx="55700">
                  <c:v>556891.56000000006</c:v>
                </c:pt>
                <c:pt idx="55701">
                  <c:v>556901.5</c:v>
                </c:pt>
                <c:pt idx="55702">
                  <c:v>556911.56000000006</c:v>
                </c:pt>
                <c:pt idx="55703">
                  <c:v>556921.56000000006</c:v>
                </c:pt>
                <c:pt idx="55704">
                  <c:v>556931.5</c:v>
                </c:pt>
                <c:pt idx="55705">
                  <c:v>556941.56000000006</c:v>
                </c:pt>
                <c:pt idx="55706">
                  <c:v>556951.56000000006</c:v>
                </c:pt>
                <c:pt idx="55707">
                  <c:v>556961.5</c:v>
                </c:pt>
                <c:pt idx="55708">
                  <c:v>556971.56000000006</c:v>
                </c:pt>
                <c:pt idx="55709">
                  <c:v>556981.56000000006</c:v>
                </c:pt>
                <c:pt idx="55710">
                  <c:v>556991.5</c:v>
                </c:pt>
                <c:pt idx="55711">
                  <c:v>557001.5</c:v>
                </c:pt>
                <c:pt idx="55712">
                  <c:v>557011.5</c:v>
                </c:pt>
                <c:pt idx="55713">
                  <c:v>557021.56000000006</c:v>
                </c:pt>
                <c:pt idx="55714">
                  <c:v>557031.5</c:v>
                </c:pt>
                <c:pt idx="55715">
                  <c:v>557041.5</c:v>
                </c:pt>
                <c:pt idx="55716">
                  <c:v>557051.56000000006</c:v>
                </c:pt>
                <c:pt idx="55717">
                  <c:v>557061.5</c:v>
                </c:pt>
                <c:pt idx="55718">
                  <c:v>557071.5</c:v>
                </c:pt>
                <c:pt idx="55719">
                  <c:v>557081.56000000006</c:v>
                </c:pt>
                <c:pt idx="55720">
                  <c:v>557091.5</c:v>
                </c:pt>
                <c:pt idx="55721">
                  <c:v>557101.5</c:v>
                </c:pt>
                <c:pt idx="55722">
                  <c:v>557111.5</c:v>
                </c:pt>
                <c:pt idx="55723">
                  <c:v>557121.4399999989</c:v>
                </c:pt>
                <c:pt idx="55724">
                  <c:v>557131.5</c:v>
                </c:pt>
                <c:pt idx="55725">
                  <c:v>557141.5</c:v>
                </c:pt>
                <c:pt idx="55726">
                  <c:v>557151.4399999989</c:v>
                </c:pt>
                <c:pt idx="55727">
                  <c:v>557161.5</c:v>
                </c:pt>
                <c:pt idx="55728">
                  <c:v>557171.5</c:v>
                </c:pt>
                <c:pt idx="55729">
                  <c:v>557181.4399999989</c:v>
                </c:pt>
                <c:pt idx="55730">
                  <c:v>557191.5</c:v>
                </c:pt>
                <c:pt idx="55731">
                  <c:v>557201.5</c:v>
                </c:pt>
                <c:pt idx="55732">
                  <c:v>557211.5</c:v>
                </c:pt>
                <c:pt idx="55733">
                  <c:v>557221.4399999989</c:v>
                </c:pt>
                <c:pt idx="55734">
                  <c:v>557231.4399999989</c:v>
                </c:pt>
                <c:pt idx="55735">
                  <c:v>557241.5</c:v>
                </c:pt>
                <c:pt idx="55736">
                  <c:v>557251.4399999989</c:v>
                </c:pt>
                <c:pt idx="55737">
                  <c:v>557261.4399999989</c:v>
                </c:pt>
                <c:pt idx="55738">
                  <c:v>557271.5</c:v>
                </c:pt>
                <c:pt idx="55739">
                  <c:v>557281.4399999989</c:v>
                </c:pt>
                <c:pt idx="55740">
                  <c:v>557291.4399999989</c:v>
                </c:pt>
                <c:pt idx="55741">
                  <c:v>557301.5</c:v>
                </c:pt>
                <c:pt idx="55742">
                  <c:v>557311.4399999989</c:v>
                </c:pt>
                <c:pt idx="55743">
                  <c:v>557321.4399999989</c:v>
                </c:pt>
                <c:pt idx="55744">
                  <c:v>557331.4399999989</c:v>
                </c:pt>
                <c:pt idx="55745">
                  <c:v>557341.4399999989</c:v>
                </c:pt>
                <c:pt idx="55746">
                  <c:v>557351.4399999989</c:v>
                </c:pt>
                <c:pt idx="55747">
                  <c:v>557361.4399999989</c:v>
                </c:pt>
                <c:pt idx="55748">
                  <c:v>557371.4399999989</c:v>
                </c:pt>
                <c:pt idx="55749">
                  <c:v>557381.4399999989</c:v>
                </c:pt>
                <c:pt idx="55750">
                  <c:v>557391.4399999989</c:v>
                </c:pt>
                <c:pt idx="55751">
                  <c:v>557401.4399999989</c:v>
                </c:pt>
                <c:pt idx="55752">
                  <c:v>557411.4399999989</c:v>
                </c:pt>
                <c:pt idx="55753">
                  <c:v>557421.4399999989</c:v>
                </c:pt>
                <c:pt idx="55754">
                  <c:v>557431.4399999989</c:v>
                </c:pt>
                <c:pt idx="55755">
                  <c:v>557441.4399999989</c:v>
                </c:pt>
                <c:pt idx="55756">
                  <c:v>557451.4399999989</c:v>
                </c:pt>
                <c:pt idx="55757">
                  <c:v>557461.4399999989</c:v>
                </c:pt>
                <c:pt idx="55758">
                  <c:v>557471.4399999989</c:v>
                </c:pt>
                <c:pt idx="55759">
                  <c:v>557481.4399999989</c:v>
                </c:pt>
                <c:pt idx="55760">
                  <c:v>557491.4399999989</c:v>
                </c:pt>
                <c:pt idx="55761">
                  <c:v>557501.4399999989</c:v>
                </c:pt>
                <c:pt idx="55762">
                  <c:v>557511.4399999989</c:v>
                </c:pt>
                <c:pt idx="55763">
                  <c:v>557521.4399999989</c:v>
                </c:pt>
                <c:pt idx="55764">
                  <c:v>557531.4399999989</c:v>
                </c:pt>
                <c:pt idx="55765">
                  <c:v>557541.4399999989</c:v>
                </c:pt>
                <c:pt idx="55766">
                  <c:v>557551.4399999989</c:v>
                </c:pt>
                <c:pt idx="55767">
                  <c:v>557561.4399999989</c:v>
                </c:pt>
                <c:pt idx="55768">
                  <c:v>557571.4399999989</c:v>
                </c:pt>
                <c:pt idx="55769">
                  <c:v>557581.38</c:v>
                </c:pt>
                <c:pt idx="55770">
                  <c:v>557591.38</c:v>
                </c:pt>
                <c:pt idx="55771">
                  <c:v>557601.4399999989</c:v>
                </c:pt>
                <c:pt idx="55772">
                  <c:v>557611.4399999989</c:v>
                </c:pt>
                <c:pt idx="55773">
                  <c:v>557621.38</c:v>
                </c:pt>
                <c:pt idx="55774">
                  <c:v>557631.4399999989</c:v>
                </c:pt>
                <c:pt idx="55775">
                  <c:v>557641.4399999989</c:v>
                </c:pt>
                <c:pt idx="55776">
                  <c:v>557651.38</c:v>
                </c:pt>
                <c:pt idx="55777">
                  <c:v>557661.4399999989</c:v>
                </c:pt>
                <c:pt idx="55778">
                  <c:v>557671.4399999989</c:v>
                </c:pt>
                <c:pt idx="55779">
                  <c:v>557681.38</c:v>
                </c:pt>
                <c:pt idx="55780">
                  <c:v>557691.38</c:v>
                </c:pt>
                <c:pt idx="55781">
                  <c:v>557701.38</c:v>
                </c:pt>
                <c:pt idx="55782">
                  <c:v>557711.38</c:v>
                </c:pt>
                <c:pt idx="55783">
                  <c:v>557721.38</c:v>
                </c:pt>
                <c:pt idx="55784">
                  <c:v>557731.38</c:v>
                </c:pt>
                <c:pt idx="55785">
                  <c:v>557741.38</c:v>
                </c:pt>
                <c:pt idx="55786">
                  <c:v>557751.38</c:v>
                </c:pt>
                <c:pt idx="55787">
                  <c:v>557761.38</c:v>
                </c:pt>
                <c:pt idx="55788">
                  <c:v>557771.4399999989</c:v>
                </c:pt>
                <c:pt idx="55789">
                  <c:v>557781.38</c:v>
                </c:pt>
                <c:pt idx="55790">
                  <c:v>557791.38</c:v>
                </c:pt>
                <c:pt idx="55791">
                  <c:v>557801.38</c:v>
                </c:pt>
                <c:pt idx="55792">
                  <c:v>557811.31000000006</c:v>
                </c:pt>
                <c:pt idx="55793">
                  <c:v>557821.38</c:v>
                </c:pt>
                <c:pt idx="55794">
                  <c:v>557831.38</c:v>
                </c:pt>
                <c:pt idx="55795">
                  <c:v>557841.31000000006</c:v>
                </c:pt>
                <c:pt idx="55796">
                  <c:v>557851.38</c:v>
                </c:pt>
                <c:pt idx="55797">
                  <c:v>557861.38</c:v>
                </c:pt>
                <c:pt idx="55798">
                  <c:v>557871.31000000006</c:v>
                </c:pt>
                <c:pt idx="55799">
                  <c:v>557881.38</c:v>
                </c:pt>
                <c:pt idx="55800">
                  <c:v>557891.38</c:v>
                </c:pt>
                <c:pt idx="55801">
                  <c:v>557901.31000000006</c:v>
                </c:pt>
                <c:pt idx="55802">
                  <c:v>557911.31000000006</c:v>
                </c:pt>
                <c:pt idx="55803">
                  <c:v>557921.31000000006</c:v>
                </c:pt>
                <c:pt idx="55804">
                  <c:v>557931.31000000006</c:v>
                </c:pt>
                <c:pt idx="55805">
                  <c:v>557941.31000000006</c:v>
                </c:pt>
                <c:pt idx="55806">
                  <c:v>557951.31000000006</c:v>
                </c:pt>
                <c:pt idx="55807">
                  <c:v>557961.38</c:v>
                </c:pt>
                <c:pt idx="55808">
                  <c:v>557971.31000000006</c:v>
                </c:pt>
                <c:pt idx="55809">
                  <c:v>557981.31000000006</c:v>
                </c:pt>
                <c:pt idx="55810">
                  <c:v>557991.38</c:v>
                </c:pt>
                <c:pt idx="55811">
                  <c:v>558001.31000000006</c:v>
                </c:pt>
                <c:pt idx="55812">
                  <c:v>558011.31000000006</c:v>
                </c:pt>
                <c:pt idx="55813">
                  <c:v>558021.31000000006</c:v>
                </c:pt>
                <c:pt idx="55814">
                  <c:v>558031.31000000006</c:v>
                </c:pt>
                <c:pt idx="55815">
                  <c:v>558041.31000000006</c:v>
                </c:pt>
                <c:pt idx="55816">
                  <c:v>558051.31000000006</c:v>
                </c:pt>
                <c:pt idx="55817">
                  <c:v>558061.31000000006</c:v>
                </c:pt>
                <c:pt idx="55818">
                  <c:v>558071.31000000006</c:v>
                </c:pt>
                <c:pt idx="55819">
                  <c:v>558081.31000000006</c:v>
                </c:pt>
                <c:pt idx="55820">
                  <c:v>558091.31000000006</c:v>
                </c:pt>
                <c:pt idx="55821">
                  <c:v>558101.31000000006</c:v>
                </c:pt>
                <c:pt idx="55822">
                  <c:v>558111.31000000006</c:v>
                </c:pt>
                <c:pt idx="55823">
                  <c:v>558121.31000000006</c:v>
                </c:pt>
                <c:pt idx="55824">
                  <c:v>558131.31000000006</c:v>
                </c:pt>
                <c:pt idx="55825">
                  <c:v>558141.31000000006</c:v>
                </c:pt>
                <c:pt idx="55826">
                  <c:v>558151.31000000006</c:v>
                </c:pt>
                <c:pt idx="55827">
                  <c:v>558161.31000000006</c:v>
                </c:pt>
                <c:pt idx="55828">
                  <c:v>558171.25</c:v>
                </c:pt>
                <c:pt idx="55829">
                  <c:v>558181.31000000006</c:v>
                </c:pt>
                <c:pt idx="55830">
                  <c:v>558191.31000000006</c:v>
                </c:pt>
                <c:pt idx="55831">
                  <c:v>558201.31000000006</c:v>
                </c:pt>
                <c:pt idx="55832">
                  <c:v>558211.31000000006</c:v>
                </c:pt>
                <c:pt idx="55833">
                  <c:v>558221.31000000006</c:v>
                </c:pt>
                <c:pt idx="55834">
                  <c:v>558231.31000000006</c:v>
                </c:pt>
                <c:pt idx="55835">
                  <c:v>558241.31000000006</c:v>
                </c:pt>
                <c:pt idx="55836">
                  <c:v>558251.31000000006</c:v>
                </c:pt>
                <c:pt idx="55837">
                  <c:v>558261.31000000006</c:v>
                </c:pt>
                <c:pt idx="55838">
                  <c:v>558271.25</c:v>
                </c:pt>
                <c:pt idx="55839">
                  <c:v>558281.25</c:v>
                </c:pt>
                <c:pt idx="55840">
                  <c:v>558291.31000000006</c:v>
                </c:pt>
                <c:pt idx="55841">
                  <c:v>558301.25</c:v>
                </c:pt>
                <c:pt idx="55842">
                  <c:v>558311.25</c:v>
                </c:pt>
                <c:pt idx="55843">
                  <c:v>558321.31000000006</c:v>
                </c:pt>
                <c:pt idx="55844">
                  <c:v>558331.25</c:v>
                </c:pt>
                <c:pt idx="55845">
                  <c:v>558341.25</c:v>
                </c:pt>
                <c:pt idx="55846">
                  <c:v>558351.31000000006</c:v>
                </c:pt>
                <c:pt idx="55847">
                  <c:v>558361.31000000006</c:v>
                </c:pt>
                <c:pt idx="55848">
                  <c:v>558371.25</c:v>
                </c:pt>
                <c:pt idx="55849">
                  <c:v>558381.25</c:v>
                </c:pt>
                <c:pt idx="55850">
                  <c:v>558391.25</c:v>
                </c:pt>
                <c:pt idx="55851">
                  <c:v>558401.25</c:v>
                </c:pt>
                <c:pt idx="55852">
                  <c:v>558411.25</c:v>
                </c:pt>
                <c:pt idx="55853">
                  <c:v>558421.25</c:v>
                </c:pt>
                <c:pt idx="55854">
                  <c:v>558431.25</c:v>
                </c:pt>
                <c:pt idx="55855">
                  <c:v>558441.25</c:v>
                </c:pt>
                <c:pt idx="55856">
                  <c:v>558451.25</c:v>
                </c:pt>
                <c:pt idx="55857">
                  <c:v>558461.25</c:v>
                </c:pt>
                <c:pt idx="55858">
                  <c:v>558471.25</c:v>
                </c:pt>
                <c:pt idx="55859">
                  <c:v>558481.25</c:v>
                </c:pt>
                <c:pt idx="55860">
                  <c:v>558491.18999999808</c:v>
                </c:pt>
                <c:pt idx="55861">
                  <c:v>558501.18999999808</c:v>
                </c:pt>
                <c:pt idx="55862">
                  <c:v>558511.25</c:v>
                </c:pt>
                <c:pt idx="55863">
                  <c:v>558521.18999999808</c:v>
                </c:pt>
                <c:pt idx="55864">
                  <c:v>558531.18999999808</c:v>
                </c:pt>
                <c:pt idx="55865">
                  <c:v>558541.25</c:v>
                </c:pt>
                <c:pt idx="55866">
                  <c:v>558551.25</c:v>
                </c:pt>
                <c:pt idx="55867">
                  <c:v>558561.18999999808</c:v>
                </c:pt>
                <c:pt idx="55868">
                  <c:v>558571.25</c:v>
                </c:pt>
                <c:pt idx="55869">
                  <c:v>558581.25</c:v>
                </c:pt>
                <c:pt idx="55870">
                  <c:v>558591.18999999808</c:v>
                </c:pt>
                <c:pt idx="55871">
                  <c:v>558601.18999999808</c:v>
                </c:pt>
                <c:pt idx="55872">
                  <c:v>558611.18999999808</c:v>
                </c:pt>
                <c:pt idx="55873">
                  <c:v>558621.18999999808</c:v>
                </c:pt>
                <c:pt idx="55874">
                  <c:v>558631.18999999808</c:v>
                </c:pt>
                <c:pt idx="55875">
                  <c:v>558641.18999999808</c:v>
                </c:pt>
                <c:pt idx="55876">
                  <c:v>558651.18999999808</c:v>
                </c:pt>
                <c:pt idx="55877">
                  <c:v>558661.18999999808</c:v>
                </c:pt>
                <c:pt idx="55878">
                  <c:v>558671.18999999808</c:v>
                </c:pt>
                <c:pt idx="55879">
                  <c:v>558681.18999999808</c:v>
                </c:pt>
                <c:pt idx="55880">
                  <c:v>558691.18999999808</c:v>
                </c:pt>
                <c:pt idx="55881">
                  <c:v>558701.18999999808</c:v>
                </c:pt>
                <c:pt idx="55882">
                  <c:v>558711.25</c:v>
                </c:pt>
                <c:pt idx="55883">
                  <c:v>558721.18999999808</c:v>
                </c:pt>
                <c:pt idx="55884">
                  <c:v>558731.18999999808</c:v>
                </c:pt>
                <c:pt idx="55885">
                  <c:v>558741.18999999808</c:v>
                </c:pt>
                <c:pt idx="55886">
                  <c:v>558751.18999999808</c:v>
                </c:pt>
                <c:pt idx="55887">
                  <c:v>558761.18999999808</c:v>
                </c:pt>
                <c:pt idx="55888">
                  <c:v>558771.18999999808</c:v>
                </c:pt>
                <c:pt idx="55889">
                  <c:v>558781.18999999808</c:v>
                </c:pt>
                <c:pt idx="55890">
                  <c:v>558791.18999999808</c:v>
                </c:pt>
                <c:pt idx="55891">
                  <c:v>558801.18999999808</c:v>
                </c:pt>
                <c:pt idx="55892">
                  <c:v>558811.18999999808</c:v>
                </c:pt>
                <c:pt idx="55893">
                  <c:v>558821.18999999808</c:v>
                </c:pt>
                <c:pt idx="55894">
                  <c:v>558831.18999999808</c:v>
                </c:pt>
                <c:pt idx="55895">
                  <c:v>558841.18999999808</c:v>
                </c:pt>
                <c:pt idx="55896">
                  <c:v>558851.18999999808</c:v>
                </c:pt>
                <c:pt idx="55897">
                  <c:v>558861.13</c:v>
                </c:pt>
                <c:pt idx="55898">
                  <c:v>558871.18999999808</c:v>
                </c:pt>
                <c:pt idx="55899">
                  <c:v>558881.18999999808</c:v>
                </c:pt>
                <c:pt idx="55900">
                  <c:v>558891.13</c:v>
                </c:pt>
                <c:pt idx="55901">
                  <c:v>558901.18999999808</c:v>
                </c:pt>
                <c:pt idx="55902">
                  <c:v>558911.18999999808</c:v>
                </c:pt>
                <c:pt idx="55903">
                  <c:v>558921.13</c:v>
                </c:pt>
                <c:pt idx="55904">
                  <c:v>558931.18999999808</c:v>
                </c:pt>
                <c:pt idx="55905">
                  <c:v>558941.18999999808</c:v>
                </c:pt>
                <c:pt idx="55906">
                  <c:v>558951.18999999808</c:v>
                </c:pt>
                <c:pt idx="55907">
                  <c:v>558961.13</c:v>
                </c:pt>
                <c:pt idx="55908">
                  <c:v>558971.13</c:v>
                </c:pt>
                <c:pt idx="55909">
                  <c:v>558981.18999999808</c:v>
                </c:pt>
                <c:pt idx="55910">
                  <c:v>558991.13</c:v>
                </c:pt>
                <c:pt idx="55911">
                  <c:v>559001.13</c:v>
                </c:pt>
                <c:pt idx="55912">
                  <c:v>559011.18999999808</c:v>
                </c:pt>
                <c:pt idx="55913">
                  <c:v>559021.13</c:v>
                </c:pt>
                <c:pt idx="55914">
                  <c:v>559031.13</c:v>
                </c:pt>
                <c:pt idx="55915">
                  <c:v>559041.18999999808</c:v>
                </c:pt>
                <c:pt idx="55916">
                  <c:v>559051.13</c:v>
                </c:pt>
                <c:pt idx="55917">
                  <c:v>559061.13</c:v>
                </c:pt>
                <c:pt idx="55918">
                  <c:v>559071.13</c:v>
                </c:pt>
                <c:pt idx="55919">
                  <c:v>559081.06000000006</c:v>
                </c:pt>
                <c:pt idx="55920">
                  <c:v>559091.13</c:v>
                </c:pt>
                <c:pt idx="55921">
                  <c:v>559101.13</c:v>
                </c:pt>
                <c:pt idx="55922">
                  <c:v>559111.06000000006</c:v>
                </c:pt>
                <c:pt idx="55923">
                  <c:v>559121.13</c:v>
                </c:pt>
                <c:pt idx="55924">
                  <c:v>559131.13</c:v>
                </c:pt>
                <c:pt idx="55925">
                  <c:v>559141.13</c:v>
                </c:pt>
                <c:pt idx="55926">
                  <c:v>559151.13</c:v>
                </c:pt>
                <c:pt idx="55927">
                  <c:v>559161.13</c:v>
                </c:pt>
                <c:pt idx="55928">
                  <c:v>559171.13</c:v>
                </c:pt>
                <c:pt idx="55929">
                  <c:v>559181.06000000006</c:v>
                </c:pt>
                <c:pt idx="55930">
                  <c:v>559191.06000000006</c:v>
                </c:pt>
                <c:pt idx="55931">
                  <c:v>559201.13</c:v>
                </c:pt>
                <c:pt idx="55932">
                  <c:v>559211.06000000006</c:v>
                </c:pt>
                <c:pt idx="55933">
                  <c:v>559221.06000000006</c:v>
                </c:pt>
                <c:pt idx="55934">
                  <c:v>559231.13</c:v>
                </c:pt>
                <c:pt idx="55935">
                  <c:v>559241.06000000006</c:v>
                </c:pt>
                <c:pt idx="55936">
                  <c:v>559251.06000000006</c:v>
                </c:pt>
                <c:pt idx="55937">
                  <c:v>559261.13</c:v>
                </c:pt>
                <c:pt idx="55938">
                  <c:v>559271.06000000006</c:v>
                </c:pt>
                <c:pt idx="55939">
                  <c:v>559281.06000000006</c:v>
                </c:pt>
                <c:pt idx="55940">
                  <c:v>559291.13</c:v>
                </c:pt>
                <c:pt idx="55941">
                  <c:v>559301.13</c:v>
                </c:pt>
                <c:pt idx="55942">
                  <c:v>559311.06000000006</c:v>
                </c:pt>
                <c:pt idx="55943">
                  <c:v>559321.06000000006</c:v>
                </c:pt>
                <c:pt idx="55944">
                  <c:v>559331.06000000006</c:v>
                </c:pt>
                <c:pt idx="55945">
                  <c:v>559341.06000000006</c:v>
                </c:pt>
                <c:pt idx="55946">
                  <c:v>559351.06000000006</c:v>
                </c:pt>
                <c:pt idx="55947">
                  <c:v>559361.06000000006</c:v>
                </c:pt>
                <c:pt idx="55948">
                  <c:v>559371.06000000006</c:v>
                </c:pt>
                <c:pt idx="55949">
                  <c:v>559381.06000000006</c:v>
                </c:pt>
                <c:pt idx="55950">
                  <c:v>559391.06000000006</c:v>
                </c:pt>
                <c:pt idx="55951">
                  <c:v>559401.06000000006</c:v>
                </c:pt>
                <c:pt idx="55952">
                  <c:v>559411.06000000006</c:v>
                </c:pt>
                <c:pt idx="55953">
                  <c:v>559421.06000000006</c:v>
                </c:pt>
                <c:pt idx="55954">
                  <c:v>559431.06000000006</c:v>
                </c:pt>
                <c:pt idx="55955">
                  <c:v>559441.06000000006</c:v>
                </c:pt>
                <c:pt idx="55956">
                  <c:v>559451.06000000006</c:v>
                </c:pt>
                <c:pt idx="55957">
                  <c:v>559461.06000000006</c:v>
                </c:pt>
                <c:pt idx="55958">
                  <c:v>559471.06000000006</c:v>
                </c:pt>
                <c:pt idx="55959">
                  <c:v>559481.06000000006</c:v>
                </c:pt>
                <c:pt idx="55960">
                  <c:v>559491.06000000006</c:v>
                </c:pt>
                <c:pt idx="55961">
                  <c:v>559501.06000000006</c:v>
                </c:pt>
                <c:pt idx="55962">
                  <c:v>559511.06000000006</c:v>
                </c:pt>
                <c:pt idx="55963">
                  <c:v>559521.06000000006</c:v>
                </c:pt>
                <c:pt idx="55964">
                  <c:v>559531.06000000006</c:v>
                </c:pt>
                <c:pt idx="55965">
                  <c:v>559541.06000000006</c:v>
                </c:pt>
                <c:pt idx="55966">
                  <c:v>559551</c:v>
                </c:pt>
                <c:pt idx="55967">
                  <c:v>559561.06000000006</c:v>
                </c:pt>
                <c:pt idx="55968">
                  <c:v>559571.06000000006</c:v>
                </c:pt>
                <c:pt idx="55969">
                  <c:v>559581</c:v>
                </c:pt>
                <c:pt idx="55970">
                  <c:v>559591.06000000006</c:v>
                </c:pt>
                <c:pt idx="55971">
                  <c:v>559601.06000000006</c:v>
                </c:pt>
                <c:pt idx="55972">
                  <c:v>559611</c:v>
                </c:pt>
                <c:pt idx="55973">
                  <c:v>559621.06000000006</c:v>
                </c:pt>
                <c:pt idx="55974">
                  <c:v>559631.06000000006</c:v>
                </c:pt>
                <c:pt idx="55975">
                  <c:v>559641</c:v>
                </c:pt>
                <c:pt idx="55976">
                  <c:v>559651</c:v>
                </c:pt>
                <c:pt idx="55977">
                  <c:v>559661</c:v>
                </c:pt>
                <c:pt idx="55978">
                  <c:v>559671</c:v>
                </c:pt>
                <c:pt idx="55979">
                  <c:v>559681</c:v>
                </c:pt>
                <c:pt idx="55980">
                  <c:v>559691</c:v>
                </c:pt>
                <c:pt idx="55981">
                  <c:v>559701.06000000006</c:v>
                </c:pt>
                <c:pt idx="55982">
                  <c:v>559711</c:v>
                </c:pt>
                <c:pt idx="55983">
                  <c:v>559721</c:v>
                </c:pt>
                <c:pt idx="55984">
                  <c:v>559731.06000000006</c:v>
                </c:pt>
                <c:pt idx="55985">
                  <c:v>559741</c:v>
                </c:pt>
                <c:pt idx="55986">
                  <c:v>559751</c:v>
                </c:pt>
                <c:pt idx="55987">
                  <c:v>559761</c:v>
                </c:pt>
                <c:pt idx="55988">
                  <c:v>559770.9399999989</c:v>
                </c:pt>
                <c:pt idx="55989">
                  <c:v>559781</c:v>
                </c:pt>
                <c:pt idx="55990">
                  <c:v>559791</c:v>
                </c:pt>
                <c:pt idx="55991">
                  <c:v>559800.9399999989</c:v>
                </c:pt>
                <c:pt idx="55992">
                  <c:v>559811</c:v>
                </c:pt>
                <c:pt idx="55993">
                  <c:v>559821</c:v>
                </c:pt>
                <c:pt idx="55994">
                  <c:v>559830.9399999989</c:v>
                </c:pt>
                <c:pt idx="55995">
                  <c:v>559841</c:v>
                </c:pt>
                <c:pt idx="55996">
                  <c:v>559851</c:v>
                </c:pt>
                <c:pt idx="55997">
                  <c:v>559860.9399999989</c:v>
                </c:pt>
                <c:pt idx="55998">
                  <c:v>559871</c:v>
                </c:pt>
                <c:pt idx="55999">
                  <c:v>559881</c:v>
                </c:pt>
                <c:pt idx="56000">
                  <c:v>559891</c:v>
                </c:pt>
                <c:pt idx="56001">
                  <c:v>559900.9399999989</c:v>
                </c:pt>
                <c:pt idx="56002">
                  <c:v>559910.9399999989</c:v>
                </c:pt>
                <c:pt idx="56003">
                  <c:v>559921</c:v>
                </c:pt>
                <c:pt idx="56004">
                  <c:v>559930.9399999989</c:v>
                </c:pt>
                <c:pt idx="56005">
                  <c:v>559940.9399999989</c:v>
                </c:pt>
                <c:pt idx="56006">
                  <c:v>559951</c:v>
                </c:pt>
                <c:pt idx="56007">
                  <c:v>559960.9399999989</c:v>
                </c:pt>
                <c:pt idx="56008">
                  <c:v>559970.9399999989</c:v>
                </c:pt>
                <c:pt idx="56009">
                  <c:v>559981</c:v>
                </c:pt>
                <c:pt idx="56010">
                  <c:v>559990.9399999989</c:v>
                </c:pt>
                <c:pt idx="56011">
                  <c:v>560000.9399999989</c:v>
                </c:pt>
                <c:pt idx="56012">
                  <c:v>560010.9399999989</c:v>
                </c:pt>
                <c:pt idx="56013">
                  <c:v>560020.9399999989</c:v>
                </c:pt>
                <c:pt idx="56014">
                  <c:v>560030.9399999989</c:v>
                </c:pt>
                <c:pt idx="56015">
                  <c:v>560040.9399999989</c:v>
                </c:pt>
                <c:pt idx="56016">
                  <c:v>560050.9399999989</c:v>
                </c:pt>
                <c:pt idx="56017">
                  <c:v>560060.9399999989</c:v>
                </c:pt>
                <c:pt idx="56018">
                  <c:v>560070.9399999989</c:v>
                </c:pt>
                <c:pt idx="56019">
                  <c:v>560080.9399999989</c:v>
                </c:pt>
                <c:pt idx="56020">
                  <c:v>560090.9399999989</c:v>
                </c:pt>
                <c:pt idx="56021">
                  <c:v>560100.9399999989</c:v>
                </c:pt>
                <c:pt idx="56022">
                  <c:v>560110.9399999989</c:v>
                </c:pt>
                <c:pt idx="56023">
                  <c:v>560120.9399999989</c:v>
                </c:pt>
                <c:pt idx="56024">
                  <c:v>560130.9399999989</c:v>
                </c:pt>
                <c:pt idx="56025">
                  <c:v>560140.9399999989</c:v>
                </c:pt>
                <c:pt idx="56026">
                  <c:v>560150.9399999989</c:v>
                </c:pt>
                <c:pt idx="56027">
                  <c:v>560160.9399999989</c:v>
                </c:pt>
                <c:pt idx="56028">
                  <c:v>560170.9399999989</c:v>
                </c:pt>
                <c:pt idx="56029">
                  <c:v>560180.9399999989</c:v>
                </c:pt>
                <c:pt idx="56030">
                  <c:v>560190.9399999989</c:v>
                </c:pt>
                <c:pt idx="56031">
                  <c:v>560200.9399999989</c:v>
                </c:pt>
                <c:pt idx="56032">
                  <c:v>560210.9399999989</c:v>
                </c:pt>
                <c:pt idx="56033">
                  <c:v>560220.9399999989</c:v>
                </c:pt>
                <c:pt idx="56034">
                  <c:v>560230.88</c:v>
                </c:pt>
                <c:pt idx="56035">
                  <c:v>560240.88</c:v>
                </c:pt>
                <c:pt idx="56036">
                  <c:v>560250.9399999989</c:v>
                </c:pt>
                <c:pt idx="56037">
                  <c:v>560260.88</c:v>
                </c:pt>
                <c:pt idx="56038">
                  <c:v>560270.88</c:v>
                </c:pt>
                <c:pt idx="56039">
                  <c:v>560280.9399999989</c:v>
                </c:pt>
                <c:pt idx="56040">
                  <c:v>560290.9399999989</c:v>
                </c:pt>
                <c:pt idx="56041">
                  <c:v>560300.88</c:v>
                </c:pt>
                <c:pt idx="56042">
                  <c:v>560310.9399999989</c:v>
                </c:pt>
                <c:pt idx="56043">
                  <c:v>560320.9399999989</c:v>
                </c:pt>
                <c:pt idx="56044">
                  <c:v>560330.88</c:v>
                </c:pt>
                <c:pt idx="56045">
                  <c:v>560340.88</c:v>
                </c:pt>
                <c:pt idx="56046">
                  <c:v>560350.88</c:v>
                </c:pt>
                <c:pt idx="56047">
                  <c:v>560360.88</c:v>
                </c:pt>
                <c:pt idx="56048">
                  <c:v>560370.88</c:v>
                </c:pt>
                <c:pt idx="56049">
                  <c:v>560380.88</c:v>
                </c:pt>
                <c:pt idx="56050">
                  <c:v>560390.88</c:v>
                </c:pt>
                <c:pt idx="56051">
                  <c:v>560400.88</c:v>
                </c:pt>
                <c:pt idx="56052">
                  <c:v>560410.88</c:v>
                </c:pt>
                <c:pt idx="56053">
                  <c:v>560420.88</c:v>
                </c:pt>
                <c:pt idx="56054">
                  <c:v>560430.88</c:v>
                </c:pt>
                <c:pt idx="56055">
                  <c:v>560440.88</c:v>
                </c:pt>
                <c:pt idx="56056">
                  <c:v>560450.9399999989</c:v>
                </c:pt>
                <c:pt idx="56057">
                  <c:v>560460.88</c:v>
                </c:pt>
                <c:pt idx="56058">
                  <c:v>560470.88</c:v>
                </c:pt>
                <c:pt idx="56059">
                  <c:v>560480.88</c:v>
                </c:pt>
                <c:pt idx="56060">
                  <c:v>560490.81000000006</c:v>
                </c:pt>
                <c:pt idx="56061">
                  <c:v>560500.88</c:v>
                </c:pt>
                <c:pt idx="56062">
                  <c:v>560510.88</c:v>
                </c:pt>
                <c:pt idx="56063">
                  <c:v>560520.81000000006</c:v>
                </c:pt>
                <c:pt idx="56064">
                  <c:v>560530.88</c:v>
                </c:pt>
                <c:pt idx="56065">
                  <c:v>560540.88</c:v>
                </c:pt>
                <c:pt idx="56066">
                  <c:v>560550.81000000006</c:v>
                </c:pt>
                <c:pt idx="56067">
                  <c:v>560560.88</c:v>
                </c:pt>
                <c:pt idx="56068">
                  <c:v>560570.88</c:v>
                </c:pt>
                <c:pt idx="56069">
                  <c:v>560580.81000000006</c:v>
                </c:pt>
                <c:pt idx="56070">
                  <c:v>560590.81000000006</c:v>
                </c:pt>
                <c:pt idx="56071">
                  <c:v>560600.81000000006</c:v>
                </c:pt>
                <c:pt idx="56072">
                  <c:v>560610.81000000006</c:v>
                </c:pt>
                <c:pt idx="56073">
                  <c:v>560620.81000000006</c:v>
                </c:pt>
                <c:pt idx="56074">
                  <c:v>560630.81000000006</c:v>
                </c:pt>
                <c:pt idx="56075">
                  <c:v>560640.88</c:v>
                </c:pt>
                <c:pt idx="56076">
                  <c:v>560650.81000000006</c:v>
                </c:pt>
                <c:pt idx="56077">
                  <c:v>560660.81000000006</c:v>
                </c:pt>
                <c:pt idx="56078">
                  <c:v>560670.88</c:v>
                </c:pt>
                <c:pt idx="56079">
                  <c:v>560680.81000000006</c:v>
                </c:pt>
                <c:pt idx="56080">
                  <c:v>560690.81000000006</c:v>
                </c:pt>
                <c:pt idx="56081">
                  <c:v>560700.81000000006</c:v>
                </c:pt>
                <c:pt idx="56082">
                  <c:v>560710.81000000006</c:v>
                </c:pt>
                <c:pt idx="56083">
                  <c:v>560720.81000000006</c:v>
                </c:pt>
                <c:pt idx="56084">
                  <c:v>560730.81000000006</c:v>
                </c:pt>
                <c:pt idx="56085">
                  <c:v>560740.81000000006</c:v>
                </c:pt>
                <c:pt idx="56086">
                  <c:v>560750.81000000006</c:v>
                </c:pt>
                <c:pt idx="56087">
                  <c:v>560760.81000000006</c:v>
                </c:pt>
                <c:pt idx="56088">
                  <c:v>560770.81000000006</c:v>
                </c:pt>
                <c:pt idx="56089">
                  <c:v>560780.81000000006</c:v>
                </c:pt>
                <c:pt idx="56090">
                  <c:v>560790.81000000006</c:v>
                </c:pt>
                <c:pt idx="56091">
                  <c:v>560800.81000000006</c:v>
                </c:pt>
                <c:pt idx="56092">
                  <c:v>560810.81000000006</c:v>
                </c:pt>
                <c:pt idx="56093">
                  <c:v>560820.75</c:v>
                </c:pt>
                <c:pt idx="56094">
                  <c:v>560830.81000000006</c:v>
                </c:pt>
                <c:pt idx="56095">
                  <c:v>560840.81000000006</c:v>
                </c:pt>
                <c:pt idx="56096">
                  <c:v>560850.75</c:v>
                </c:pt>
                <c:pt idx="56097">
                  <c:v>560860.81000000006</c:v>
                </c:pt>
                <c:pt idx="56098">
                  <c:v>560870.81000000006</c:v>
                </c:pt>
                <c:pt idx="56099">
                  <c:v>560880.81000000006</c:v>
                </c:pt>
                <c:pt idx="56100">
                  <c:v>560890.81000000006</c:v>
                </c:pt>
                <c:pt idx="56101">
                  <c:v>560900.81000000006</c:v>
                </c:pt>
                <c:pt idx="56102">
                  <c:v>560910.81000000006</c:v>
                </c:pt>
                <c:pt idx="56103">
                  <c:v>560920.75</c:v>
                </c:pt>
                <c:pt idx="56104">
                  <c:v>560930.75</c:v>
                </c:pt>
                <c:pt idx="56105">
                  <c:v>560940.81000000006</c:v>
                </c:pt>
                <c:pt idx="56106">
                  <c:v>560950.75</c:v>
                </c:pt>
                <c:pt idx="56107">
                  <c:v>560960.75</c:v>
                </c:pt>
                <c:pt idx="56108">
                  <c:v>560970.81000000006</c:v>
                </c:pt>
                <c:pt idx="56109">
                  <c:v>560980.75</c:v>
                </c:pt>
                <c:pt idx="56110">
                  <c:v>560990.75</c:v>
                </c:pt>
                <c:pt idx="56111">
                  <c:v>561000.81000000006</c:v>
                </c:pt>
                <c:pt idx="56112">
                  <c:v>561010.75</c:v>
                </c:pt>
                <c:pt idx="56113">
                  <c:v>561020.75</c:v>
                </c:pt>
                <c:pt idx="56114">
                  <c:v>561030.81000000006</c:v>
                </c:pt>
                <c:pt idx="56115">
                  <c:v>561040.81000000006</c:v>
                </c:pt>
                <c:pt idx="56116">
                  <c:v>561050.75</c:v>
                </c:pt>
                <c:pt idx="56117">
                  <c:v>561060.75</c:v>
                </c:pt>
                <c:pt idx="56118">
                  <c:v>561070.75</c:v>
                </c:pt>
                <c:pt idx="56119">
                  <c:v>561080.75</c:v>
                </c:pt>
                <c:pt idx="56120">
                  <c:v>561090.75</c:v>
                </c:pt>
                <c:pt idx="56121">
                  <c:v>561100.75</c:v>
                </c:pt>
                <c:pt idx="56122">
                  <c:v>561110.75</c:v>
                </c:pt>
                <c:pt idx="56123">
                  <c:v>561120.75</c:v>
                </c:pt>
                <c:pt idx="56124">
                  <c:v>561130.75</c:v>
                </c:pt>
                <c:pt idx="56125">
                  <c:v>561140.75</c:v>
                </c:pt>
                <c:pt idx="56126">
                  <c:v>561150.75</c:v>
                </c:pt>
                <c:pt idx="56127">
                  <c:v>561160.75</c:v>
                </c:pt>
                <c:pt idx="56128">
                  <c:v>561170.68999999808</c:v>
                </c:pt>
                <c:pt idx="56129">
                  <c:v>561180.68999999808</c:v>
                </c:pt>
                <c:pt idx="56130">
                  <c:v>561190.75</c:v>
                </c:pt>
                <c:pt idx="56131">
                  <c:v>561200.68999999808</c:v>
                </c:pt>
                <c:pt idx="56132">
                  <c:v>561210.68999999808</c:v>
                </c:pt>
                <c:pt idx="56133">
                  <c:v>561220.75</c:v>
                </c:pt>
                <c:pt idx="56134">
                  <c:v>561230.75</c:v>
                </c:pt>
                <c:pt idx="56135">
                  <c:v>561240.68999999808</c:v>
                </c:pt>
                <c:pt idx="56136">
                  <c:v>561250.75</c:v>
                </c:pt>
                <c:pt idx="56137">
                  <c:v>561260.75</c:v>
                </c:pt>
                <c:pt idx="56138">
                  <c:v>561270.68999999808</c:v>
                </c:pt>
                <c:pt idx="56139">
                  <c:v>561280.68999999808</c:v>
                </c:pt>
                <c:pt idx="56140">
                  <c:v>561290.68999999808</c:v>
                </c:pt>
                <c:pt idx="56141">
                  <c:v>561300.68999999808</c:v>
                </c:pt>
                <c:pt idx="56142">
                  <c:v>561310.68999999808</c:v>
                </c:pt>
                <c:pt idx="56143">
                  <c:v>561320.68999999808</c:v>
                </c:pt>
                <c:pt idx="56144">
                  <c:v>561330.68999999808</c:v>
                </c:pt>
                <c:pt idx="56145">
                  <c:v>561340.68999999808</c:v>
                </c:pt>
                <c:pt idx="56146">
                  <c:v>561350.68999999808</c:v>
                </c:pt>
                <c:pt idx="56147">
                  <c:v>561360.68999999808</c:v>
                </c:pt>
                <c:pt idx="56148">
                  <c:v>561370.68999999808</c:v>
                </c:pt>
                <c:pt idx="56149">
                  <c:v>561380.68999999808</c:v>
                </c:pt>
                <c:pt idx="56150">
                  <c:v>561390.68999999808</c:v>
                </c:pt>
                <c:pt idx="56151">
                  <c:v>561400.68999999808</c:v>
                </c:pt>
                <c:pt idx="56152">
                  <c:v>561410.68999999808</c:v>
                </c:pt>
                <c:pt idx="56153">
                  <c:v>561420.68999999808</c:v>
                </c:pt>
                <c:pt idx="56154">
                  <c:v>561430.68999999808</c:v>
                </c:pt>
                <c:pt idx="56155">
                  <c:v>561440.68999999808</c:v>
                </c:pt>
                <c:pt idx="56156">
                  <c:v>561450.68999999808</c:v>
                </c:pt>
                <c:pt idx="56157">
                  <c:v>561460.68999999808</c:v>
                </c:pt>
                <c:pt idx="56158">
                  <c:v>561470.68999999808</c:v>
                </c:pt>
                <c:pt idx="56159">
                  <c:v>561480.68999999808</c:v>
                </c:pt>
                <c:pt idx="56160">
                  <c:v>561490.68999999808</c:v>
                </c:pt>
                <c:pt idx="56161">
                  <c:v>561500.68999999808</c:v>
                </c:pt>
                <c:pt idx="56162">
                  <c:v>561510.68999999808</c:v>
                </c:pt>
                <c:pt idx="56163">
                  <c:v>561520.68999999808</c:v>
                </c:pt>
                <c:pt idx="56164">
                  <c:v>561530.68999999808</c:v>
                </c:pt>
                <c:pt idx="56165">
                  <c:v>561540.63</c:v>
                </c:pt>
                <c:pt idx="56166">
                  <c:v>561550.68999999808</c:v>
                </c:pt>
                <c:pt idx="56167">
                  <c:v>561560.68999999808</c:v>
                </c:pt>
                <c:pt idx="56168">
                  <c:v>561570.63</c:v>
                </c:pt>
                <c:pt idx="56169">
                  <c:v>561580.68999999808</c:v>
                </c:pt>
                <c:pt idx="56170">
                  <c:v>561590.68999999808</c:v>
                </c:pt>
                <c:pt idx="56171">
                  <c:v>561600.63</c:v>
                </c:pt>
                <c:pt idx="56172">
                  <c:v>561610.68999999808</c:v>
                </c:pt>
                <c:pt idx="56173">
                  <c:v>561620.68999999808</c:v>
                </c:pt>
                <c:pt idx="56174">
                  <c:v>561630.68999999808</c:v>
                </c:pt>
                <c:pt idx="56175">
                  <c:v>561640.63</c:v>
                </c:pt>
                <c:pt idx="56176">
                  <c:v>561650.63</c:v>
                </c:pt>
                <c:pt idx="56177">
                  <c:v>561660.68999999808</c:v>
                </c:pt>
                <c:pt idx="56178">
                  <c:v>561670.63</c:v>
                </c:pt>
                <c:pt idx="56179">
                  <c:v>561680.63</c:v>
                </c:pt>
                <c:pt idx="56180">
                  <c:v>561690.68999999808</c:v>
                </c:pt>
                <c:pt idx="56181">
                  <c:v>561700.63</c:v>
                </c:pt>
                <c:pt idx="56182">
                  <c:v>561710.63</c:v>
                </c:pt>
                <c:pt idx="56183">
                  <c:v>561720.68999999808</c:v>
                </c:pt>
                <c:pt idx="56184">
                  <c:v>561730.63</c:v>
                </c:pt>
                <c:pt idx="56185">
                  <c:v>561740.63</c:v>
                </c:pt>
                <c:pt idx="56186">
                  <c:v>561750.63</c:v>
                </c:pt>
                <c:pt idx="56187">
                  <c:v>561760.56000000006</c:v>
                </c:pt>
                <c:pt idx="56188">
                  <c:v>561770.63</c:v>
                </c:pt>
                <c:pt idx="56189">
                  <c:v>561780.63</c:v>
                </c:pt>
                <c:pt idx="56190">
                  <c:v>561790.56000000006</c:v>
                </c:pt>
                <c:pt idx="56191">
                  <c:v>561800.63</c:v>
                </c:pt>
                <c:pt idx="56192">
                  <c:v>561810.63</c:v>
                </c:pt>
                <c:pt idx="56193">
                  <c:v>561820.63</c:v>
                </c:pt>
                <c:pt idx="56194">
                  <c:v>561830.63</c:v>
                </c:pt>
                <c:pt idx="56195">
                  <c:v>561840.63</c:v>
                </c:pt>
                <c:pt idx="56196">
                  <c:v>561850.63</c:v>
                </c:pt>
                <c:pt idx="56197">
                  <c:v>561860.56000000006</c:v>
                </c:pt>
                <c:pt idx="56198">
                  <c:v>561870.56000000006</c:v>
                </c:pt>
                <c:pt idx="56199">
                  <c:v>561880.63</c:v>
                </c:pt>
                <c:pt idx="56200">
                  <c:v>561890.56000000006</c:v>
                </c:pt>
                <c:pt idx="56201">
                  <c:v>561900.56000000006</c:v>
                </c:pt>
                <c:pt idx="56202">
                  <c:v>561910.63</c:v>
                </c:pt>
                <c:pt idx="56203">
                  <c:v>561920.56000000006</c:v>
                </c:pt>
                <c:pt idx="56204">
                  <c:v>561930.56000000006</c:v>
                </c:pt>
                <c:pt idx="56205">
                  <c:v>561940.63</c:v>
                </c:pt>
                <c:pt idx="56206">
                  <c:v>561950.56000000006</c:v>
                </c:pt>
                <c:pt idx="56207">
                  <c:v>561960.56000000006</c:v>
                </c:pt>
                <c:pt idx="56208">
                  <c:v>561970.56000000006</c:v>
                </c:pt>
                <c:pt idx="56209">
                  <c:v>561980.56000000006</c:v>
                </c:pt>
                <c:pt idx="56210">
                  <c:v>561990.56000000006</c:v>
                </c:pt>
                <c:pt idx="56211">
                  <c:v>562000.56000000006</c:v>
                </c:pt>
                <c:pt idx="56212">
                  <c:v>562010.56000000006</c:v>
                </c:pt>
                <c:pt idx="56213">
                  <c:v>562020.56000000006</c:v>
                </c:pt>
                <c:pt idx="56214">
                  <c:v>562030.56000000006</c:v>
                </c:pt>
                <c:pt idx="56215">
                  <c:v>562040.56000000006</c:v>
                </c:pt>
                <c:pt idx="56216">
                  <c:v>562050.56000000006</c:v>
                </c:pt>
                <c:pt idx="56217">
                  <c:v>562060.56000000006</c:v>
                </c:pt>
                <c:pt idx="56218">
                  <c:v>562070.56000000006</c:v>
                </c:pt>
                <c:pt idx="56219">
                  <c:v>562080.56000000006</c:v>
                </c:pt>
                <c:pt idx="56220">
                  <c:v>562090.56000000006</c:v>
                </c:pt>
                <c:pt idx="56221">
                  <c:v>562100.56000000006</c:v>
                </c:pt>
                <c:pt idx="56222">
                  <c:v>562110.56000000006</c:v>
                </c:pt>
                <c:pt idx="56223">
                  <c:v>562120.56000000006</c:v>
                </c:pt>
                <c:pt idx="56224">
                  <c:v>562130.56000000006</c:v>
                </c:pt>
                <c:pt idx="56225">
                  <c:v>562140.56000000006</c:v>
                </c:pt>
                <c:pt idx="56226">
                  <c:v>562150.56000000006</c:v>
                </c:pt>
                <c:pt idx="56227">
                  <c:v>562160.56000000006</c:v>
                </c:pt>
                <c:pt idx="56228">
                  <c:v>562170.56000000006</c:v>
                </c:pt>
                <c:pt idx="56229">
                  <c:v>562180.56000000006</c:v>
                </c:pt>
                <c:pt idx="56230">
                  <c:v>562190.56000000006</c:v>
                </c:pt>
                <c:pt idx="56231">
                  <c:v>562200.56000000006</c:v>
                </c:pt>
                <c:pt idx="56232">
                  <c:v>562210.56000000006</c:v>
                </c:pt>
                <c:pt idx="56233">
                  <c:v>562220.56000000006</c:v>
                </c:pt>
                <c:pt idx="56234">
                  <c:v>562230.5</c:v>
                </c:pt>
                <c:pt idx="56235">
                  <c:v>562240.56000000006</c:v>
                </c:pt>
                <c:pt idx="56236">
                  <c:v>562250.56000000006</c:v>
                </c:pt>
                <c:pt idx="56237">
                  <c:v>562260.5</c:v>
                </c:pt>
                <c:pt idx="56238">
                  <c:v>562270.56000000006</c:v>
                </c:pt>
                <c:pt idx="56239">
                  <c:v>562280.56000000006</c:v>
                </c:pt>
                <c:pt idx="56240">
                  <c:v>562290.5</c:v>
                </c:pt>
                <c:pt idx="56241">
                  <c:v>562300.56000000006</c:v>
                </c:pt>
                <c:pt idx="56242">
                  <c:v>562310.56000000006</c:v>
                </c:pt>
                <c:pt idx="56243">
                  <c:v>562320.5</c:v>
                </c:pt>
                <c:pt idx="56244">
                  <c:v>562330.5</c:v>
                </c:pt>
                <c:pt idx="56245">
                  <c:v>562340.5</c:v>
                </c:pt>
                <c:pt idx="56246">
                  <c:v>562350.5</c:v>
                </c:pt>
                <c:pt idx="56247">
                  <c:v>562360.5</c:v>
                </c:pt>
                <c:pt idx="56248">
                  <c:v>562370.5</c:v>
                </c:pt>
                <c:pt idx="56249">
                  <c:v>562380.56000000006</c:v>
                </c:pt>
                <c:pt idx="56250">
                  <c:v>562390.5</c:v>
                </c:pt>
                <c:pt idx="56251">
                  <c:v>562400.5</c:v>
                </c:pt>
                <c:pt idx="56252">
                  <c:v>562410.56000000006</c:v>
                </c:pt>
                <c:pt idx="56253">
                  <c:v>562420.5</c:v>
                </c:pt>
                <c:pt idx="56254">
                  <c:v>562430.5</c:v>
                </c:pt>
                <c:pt idx="56255">
                  <c:v>562440.5</c:v>
                </c:pt>
                <c:pt idx="56256">
                  <c:v>562450.4399999989</c:v>
                </c:pt>
                <c:pt idx="56257">
                  <c:v>562460.5</c:v>
                </c:pt>
                <c:pt idx="56258">
                  <c:v>562470.5</c:v>
                </c:pt>
                <c:pt idx="56259">
                  <c:v>562480.4399999989</c:v>
                </c:pt>
                <c:pt idx="56260">
                  <c:v>562490.5</c:v>
                </c:pt>
                <c:pt idx="56261">
                  <c:v>562500.5</c:v>
                </c:pt>
                <c:pt idx="56262">
                  <c:v>562510.4399999989</c:v>
                </c:pt>
                <c:pt idx="56263">
                  <c:v>562520.5</c:v>
                </c:pt>
                <c:pt idx="56264">
                  <c:v>562530.5</c:v>
                </c:pt>
                <c:pt idx="56265">
                  <c:v>562540.4399999989</c:v>
                </c:pt>
                <c:pt idx="56266">
                  <c:v>562550.4399999989</c:v>
                </c:pt>
                <c:pt idx="56267">
                  <c:v>562560.4399999989</c:v>
                </c:pt>
                <c:pt idx="56268">
                  <c:v>562570.5</c:v>
                </c:pt>
                <c:pt idx="56269">
                  <c:v>562580.4399999989</c:v>
                </c:pt>
                <c:pt idx="56270">
                  <c:v>562590.4399999989</c:v>
                </c:pt>
                <c:pt idx="56271">
                  <c:v>562600.5</c:v>
                </c:pt>
                <c:pt idx="56272">
                  <c:v>562610.4399999989</c:v>
                </c:pt>
                <c:pt idx="56273">
                  <c:v>562620.4399999989</c:v>
                </c:pt>
                <c:pt idx="56274">
                  <c:v>562630.5</c:v>
                </c:pt>
                <c:pt idx="56275">
                  <c:v>562640.4399999989</c:v>
                </c:pt>
                <c:pt idx="56276">
                  <c:v>562650.4399999989</c:v>
                </c:pt>
                <c:pt idx="56277">
                  <c:v>562660.4399999989</c:v>
                </c:pt>
                <c:pt idx="56278">
                  <c:v>562670.4399999989</c:v>
                </c:pt>
                <c:pt idx="56279">
                  <c:v>562680.4399999989</c:v>
                </c:pt>
                <c:pt idx="56280">
                  <c:v>562690.4399999989</c:v>
                </c:pt>
                <c:pt idx="56281">
                  <c:v>562700.4399999989</c:v>
                </c:pt>
                <c:pt idx="56282">
                  <c:v>562710.4399999989</c:v>
                </c:pt>
                <c:pt idx="56283">
                  <c:v>562720.4399999989</c:v>
                </c:pt>
                <c:pt idx="56284">
                  <c:v>562730.4399999989</c:v>
                </c:pt>
                <c:pt idx="56285">
                  <c:v>562740.4399999989</c:v>
                </c:pt>
                <c:pt idx="56286">
                  <c:v>562750.4399999989</c:v>
                </c:pt>
                <c:pt idx="56287">
                  <c:v>562760.4399999989</c:v>
                </c:pt>
                <c:pt idx="56288">
                  <c:v>562770.4399999989</c:v>
                </c:pt>
                <c:pt idx="56289">
                  <c:v>562780.4399999989</c:v>
                </c:pt>
                <c:pt idx="56290">
                  <c:v>562790.4399999989</c:v>
                </c:pt>
                <c:pt idx="56291">
                  <c:v>562800.4399999989</c:v>
                </c:pt>
                <c:pt idx="56292">
                  <c:v>562810.4399999989</c:v>
                </c:pt>
                <c:pt idx="56293">
                  <c:v>562820.4399999989</c:v>
                </c:pt>
                <c:pt idx="56294">
                  <c:v>562830.4399999989</c:v>
                </c:pt>
                <c:pt idx="56295">
                  <c:v>562840.4399999989</c:v>
                </c:pt>
                <c:pt idx="56296">
                  <c:v>562850.4399999989</c:v>
                </c:pt>
                <c:pt idx="56297">
                  <c:v>562860.4399999989</c:v>
                </c:pt>
                <c:pt idx="56298">
                  <c:v>562870.4399999989</c:v>
                </c:pt>
                <c:pt idx="56299">
                  <c:v>562880.4399999989</c:v>
                </c:pt>
                <c:pt idx="56300">
                  <c:v>562890.4399999989</c:v>
                </c:pt>
                <c:pt idx="56301">
                  <c:v>562900.4399999989</c:v>
                </c:pt>
                <c:pt idx="56302">
                  <c:v>562910.38</c:v>
                </c:pt>
                <c:pt idx="56303">
                  <c:v>562920.38</c:v>
                </c:pt>
                <c:pt idx="56304">
                  <c:v>562930.4399999989</c:v>
                </c:pt>
                <c:pt idx="56305">
                  <c:v>562940.38</c:v>
                </c:pt>
                <c:pt idx="56306">
                  <c:v>562950.38</c:v>
                </c:pt>
                <c:pt idx="56307">
                  <c:v>562960.4399999989</c:v>
                </c:pt>
                <c:pt idx="56308">
                  <c:v>562970.4399999989</c:v>
                </c:pt>
                <c:pt idx="56309">
                  <c:v>562980.38</c:v>
                </c:pt>
                <c:pt idx="56310">
                  <c:v>562990.4399999989</c:v>
                </c:pt>
                <c:pt idx="56311">
                  <c:v>563000.4399999989</c:v>
                </c:pt>
                <c:pt idx="56312">
                  <c:v>563010.38</c:v>
                </c:pt>
                <c:pt idx="56313">
                  <c:v>563020.38</c:v>
                </c:pt>
                <c:pt idx="56314">
                  <c:v>563030.38</c:v>
                </c:pt>
                <c:pt idx="56315">
                  <c:v>563040.38</c:v>
                </c:pt>
                <c:pt idx="56316">
                  <c:v>563050.38</c:v>
                </c:pt>
                <c:pt idx="56317">
                  <c:v>563060.38</c:v>
                </c:pt>
                <c:pt idx="56318">
                  <c:v>563070.38</c:v>
                </c:pt>
                <c:pt idx="56319">
                  <c:v>563080.38</c:v>
                </c:pt>
                <c:pt idx="56320">
                  <c:v>563090.38</c:v>
                </c:pt>
                <c:pt idx="56321">
                  <c:v>563100.38</c:v>
                </c:pt>
                <c:pt idx="56322">
                  <c:v>563110.38</c:v>
                </c:pt>
                <c:pt idx="56323">
                  <c:v>563120.38</c:v>
                </c:pt>
                <c:pt idx="56324">
                  <c:v>563130.31000000006</c:v>
                </c:pt>
                <c:pt idx="56325">
                  <c:v>563140.31000000006</c:v>
                </c:pt>
                <c:pt idx="56326">
                  <c:v>563150.38</c:v>
                </c:pt>
                <c:pt idx="56327">
                  <c:v>563160.38</c:v>
                </c:pt>
                <c:pt idx="56328">
                  <c:v>563170.31000000006</c:v>
                </c:pt>
                <c:pt idx="56329">
                  <c:v>563180.38</c:v>
                </c:pt>
                <c:pt idx="56330">
                  <c:v>563190.38</c:v>
                </c:pt>
                <c:pt idx="56331">
                  <c:v>563200.31000000006</c:v>
                </c:pt>
                <c:pt idx="56332">
                  <c:v>563210.38</c:v>
                </c:pt>
                <c:pt idx="56333">
                  <c:v>563220.38</c:v>
                </c:pt>
                <c:pt idx="56334">
                  <c:v>563230.31000000006</c:v>
                </c:pt>
                <c:pt idx="56335">
                  <c:v>563240.31000000006</c:v>
                </c:pt>
                <c:pt idx="56336">
                  <c:v>563250.38</c:v>
                </c:pt>
                <c:pt idx="56337">
                  <c:v>563260.31000000006</c:v>
                </c:pt>
                <c:pt idx="56338">
                  <c:v>563270.31000000006</c:v>
                </c:pt>
                <c:pt idx="56339">
                  <c:v>563280.31000000006</c:v>
                </c:pt>
                <c:pt idx="56340">
                  <c:v>563290.31000000006</c:v>
                </c:pt>
                <c:pt idx="56341">
                  <c:v>563300.31000000006</c:v>
                </c:pt>
                <c:pt idx="56342">
                  <c:v>563310.31000000006</c:v>
                </c:pt>
                <c:pt idx="56343">
                  <c:v>563320.38</c:v>
                </c:pt>
                <c:pt idx="56344">
                  <c:v>563330.31000000006</c:v>
                </c:pt>
                <c:pt idx="56345">
                  <c:v>563340.31000000006</c:v>
                </c:pt>
                <c:pt idx="56346">
                  <c:v>563350.38</c:v>
                </c:pt>
                <c:pt idx="56347">
                  <c:v>563360.31000000006</c:v>
                </c:pt>
                <c:pt idx="56348">
                  <c:v>563370.31000000006</c:v>
                </c:pt>
                <c:pt idx="56349">
                  <c:v>563380.31000000006</c:v>
                </c:pt>
                <c:pt idx="56350">
                  <c:v>563390.31000000006</c:v>
                </c:pt>
                <c:pt idx="56351">
                  <c:v>563400.31000000006</c:v>
                </c:pt>
                <c:pt idx="56352">
                  <c:v>563410.31000000006</c:v>
                </c:pt>
                <c:pt idx="56353">
                  <c:v>563420.31000000006</c:v>
                </c:pt>
                <c:pt idx="56354">
                  <c:v>563430.31000000006</c:v>
                </c:pt>
                <c:pt idx="56355">
                  <c:v>563440.31000000006</c:v>
                </c:pt>
                <c:pt idx="56356">
                  <c:v>563450.31000000006</c:v>
                </c:pt>
                <c:pt idx="56357">
                  <c:v>563460.31000000006</c:v>
                </c:pt>
                <c:pt idx="56358">
                  <c:v>563470.31000000006</c:v>
                </c:pt>
                <c:pt idx="56359">
                  <c:v>563480.31000000006</c:v>
                </c:pt>
                <c:pt idx="56360">
                  <c:v>563490.31000000006</c:v>
                </c:pt>
                <c:pt idx="56361">
                  <c:v>563500.25</c:v>
                </c:pt>
                <c:pt idx="56362">
                  <c:v>563510.31000000006</c:v>
                </c:pt>
                <c:pt idx="56363">
                  <c:v>563520.31000000006</c:v>
                </c:pt>
                <c:pt idx="56364">
                  <c:v>563530.31000000006</c:v>
                </c:pt>
                <c:pt idx="56365">
                  <c:v>563540.31000000006</c:v>
                </c:pt>
                <c:pt idx="56366">
                  <c:v>563550.31000000006</c:v>
                </c:pt>
                <c:pt idx="56367">
                  <c:v>563560.31000000006</c:v>
                </c:pt>
                <c:pt idx="56368">
                  <c:v>563570.31000000006</c:v>
                </c:pt>
                <c:pt idx="56369">
                  <c:v>563580.31000000006</c:v>
                </c:pt>
                <c:pt idx="56370">
                  <c:v>563590.31000000006</c:v>
                </c:pt>
                <c:pt idx="56371">
                  <c:v>563600.25</c:v>
                </c:pt>
                <c:pt idx="56372">
                  <c:v>563610.25</c:v>
                </c:pt>
                <c:pt idx="56373">
                  <c:v>563620.31000000006</c:v>
                </c:pt>
                <c:pt idx="56374">
                  <c:v>563630.25</c:v>
                </c:pt>
                <c:pt idx="56375">
                  <c:v>563640.25</c:v>
                </c:pt>
                <c:pt idx="56376">
                  <c:v>563650.31000000006</c:v>
                </c:pt>
                <c:pt idx="56377">
                  <c:v>563660.25</c:v>
                </c:pt>
                <c:pt idx="56378">
                  <c:v>563670.25</c:v>
                </c:pt>
                <c:pt idx="56379">
                  <c:v>563680.31000000006</c:v>
                </c:pt>
                <c:pt idx="56380">
                  <c:v>563690.31000000006</c:v>
                </c:pt>
                <c:pt idx="56381">
                  <c:v>563700.25</c:v>
                </c:pt>
                <c:pt idx="56382">
                  <c:v>563710.25</c:v>
                </c:pt>
                <c:pt idx="56383">
                  <c:v>563720.18999999808</c:v>
                </c:pt>
                <c:pt idx="56384">
                  <c:v>563730.25</c:v>
                </c:pt>
                <c:pt idx="56385">
                  <c:v>563740.25</c:v>
                </c:pt>
                <c:pt idx="56386">
                  <c:v>563750.25</c:v>
                </c:pt>
                <c:pt idx="56387">
                  <c:v>563760.25</c:v>
                </c:pt>
                <c:pt idx="56388">
                  <c:v>563770.25</c:v>
                </c:pt>
                <c:pt idx="56389">
                  <c:v>563780.25</c:v>
                </c:pt>
                <c:pt idx="56390">
                  <c:v>563790.25</c:v>
                </c:pt>
                <c:pt idx="56391">
                  <c:v>563800.25</c:v>
                </c:pt>
                <c:pt idx="56392">
                  <c:v>563810.25</c:v>
                </c:pt>
                <c:pt idx="56393">
                  <c:v>563820.18999999808</c:v>
                </c:pt>
                <c:pt idx="56394">
                  <c:v>563830.25</c:v>
                </c:pt>
                <c:pt idx="56395">
                  <c:v>563840.25</c:v>
                </c:pt>
                <c:pt idx="56396">
                  <c:v>563850.18999999808</c:v>
                </c:pt>
                <c:pt idx="56397">
                  <c:v>563860.18999999808</c:v>
                </c:pt>
                <c:pt idx="56398">
                  <c:v>563870.25</c:v>
                </c:pt>
                <c:pt idx="56399">
                  <c:v>563880.18999999808</c:v>
                </c:pt>
                <c:pt idx="56400">
                  <c:v>563890.18999999808</c:v>
                </c:pt>
                <c:pt idx="56401">
                  <c:v>563900.25</c:v>
                </c:pt>
                <c:pt idx="56402">
                  <c:v>563910.25</c:v>
                </c:pt>
                <c:pt idx="56403">
                  <c:v>563920.18999999808</c:v>
                </c:pt>
                <c:pt idx="56404">
                  <c:v>563930.25</c:v>
                </c:pt>
                <c:pt idx="56405">
                  <c:v>563940.25</c:v>
                </c:pt>
                <c:pt idx="56406">
                  <c:v>563950.18999999808</c:v>
                </c:pt>
                <c:pt idx="56407">
                  <c:v>563960.18999999808</c:v>
                </c:pt>
                <c:pt idx="56408">
                  <c:v>563970.18999999808</c:v>
                </c:pt>
                <c:pt idx="56409">
                  <c:v>563980.18999999808</c:v>
                </c:pt>
                <c:pt idx="56410">
                  <c:v>563990.18999999808</c:v>
                </c:pt>
                <c:pt idx="56411">
                  <c:v>564000.18999999808</c:v>
                </c:pt>
                <c:pt idx="56412">
                  <c:v>564010.18999999808</c:v>
                </c:pt>
                <c:pt idx="56413">
                  <c:v>564020.18999999808</c:v>
                </c:pt>
                <c:pt idx="56414">
                  <c:v>564030.18999999808</c:v>
                </c:pt>
                <c:pt idx="56415">
                  <c:v>564040.18999999808</c:v>
                </c:pt>
                <c:pt idx="56416">
                  <c:v>564050.18999999808</c:v>
                </c:pt>
                <c:pt idx="56417">
                  <c:v>564060.18999999808</c:v>
                </c:pt>
                <c:pt idx="56418">
                  <c:v>564070.18999999808</c:v>
                </c:pt>
                <c:pt idx="56419">
                  <c:v>564080.18999999808</c:v>
                </c:pt>
                <c:pt idx="56420">
                  <c:v>564090.18999999808</c:v>
                </c:pt>
                <c:pt idx="56421">
                  <c:v>564100.18999999808</c:v>
                </c:pt>
                <c:pt idx="56422">
                  <c:v>564110.18999999808</c:v>
                </c:pt>
                <c:pt idx="56423">
                  <c:v>564120.18999999808</c:v>
                </c:pt>
                <c:pt idx="56424">
                  <c:v>564130.18999999808</c:v>
                </c:pt>
                <c:pt idx="56425">
                  <c:v>564140.18999999808</c:v>
                </c:pt>
                <c:pt idx="56426">
                  <c:v>564150.18999999808</c:v>
                </c:pt>
                <c:pt idx="56427">
                  <c:v>564160.18999999808</c:v>
                </c:pt>
                <c:pt idx="56428">
                  <c:v>564170.18999999808</c:v>
                </c:pt>
                <c:pt idx="56429">
                  <c:v>564180.18999999808</c:v>
                </c:pt>
                <c:pt idx="56430">
                  <c:v>564190.13</c:v>
                </c:pt>
                <c:pt idx="56431">
                  <c:v>564200.18999999808</c:v>
                </c:pt>
                <c:pt idx="56432">
                  <c:v>564210.18999999808</c:v>
                </c:pt>
                <c:pt idx="56433">
                  <c:v>564220.13</c:v>
                </c:pt>
                <c:pt idx="56434">
                  <c:v>564230.18999999808</c:v>
                </c:pt>
                <c:pt idx="56435">
                  <c:v>564240.18999999808</c:v>
                </c:pt>
                <c:pt idx="56436">
                  <c:v>564250.13</c:v>
                </c:pt>
                <c:pt idx="56437">
                  <c:v>564260.18999999808</c:v>
                </c:pt>
                <c:pt idx="56438">
                  <c:v>564270.18999999808</c:v>
                </c:pt>
                <c:pt idx="56439">
                  <c:v>564280.18999999808</c:v>
                </c:pt>
                <c:pt idx="56440">
                  <c:v>564290.13</c:v>
                </c:pt>
                <c:pt idx="56441">
                  <c:v>564300.13</c:v>
                </c:pt>
                <c:pt idx="56442">
                  <c:v>564310.18999999808</c:v>
                </c:pt>
                <c:pt idx="56443">
                  <c:v>564320.13</c:v>
                </c:pt>
                <c:pt idx="56444">
                  <c:v>564330.13</c:v>
                </c:pt>
                <c:pt idx="56445">
                  <c:v>564340.18999999808</c:v>
                </c:pt>
                <c:pt idx="56446">
                  <c:v>564350.13</c:v>
                </c:pt>
                <c:pt idx="56447">
                  <c:v>564360.13</c:v>
                </c:pt>
                <c:pt idx="56448">
                  <c:v>564370.18999999808</c:v>
                </c:pt>
                <c:pt idx="56449">
                  <c:v>564380.13</c:v>
                </c:pt>
                <c:pt idx="56450">
                  <c:v>564390.13</c:v>
                </c:pt>
                <c:pt idx="56451">
                  <c:v>564400.13</c:v>
                </c:pt>
                <c:pt idx="56452">
                  <c:v>564410.13</c:v>
                </c:pt>
                <c:pt idx="56453">
                  <c:v>564420.13</c:v>
                </c:pt>
                <c:pt idx="56454">
                  <c:v>564430.13</c:v>
                </c:pt>
                <c:pt idx="56455">
                  <c:v>564440.06000000006</c:v>
                </c:pt>
                <c:pt idx="56456">
                  <c:v>564450.13</c:v>
                </c:pt>
                <c:pt idx="56457">
                  <c:v>564460.13</c:v>
                </c:pt>
                <c:pt idx="56458">
                  <c:v>564470.06000000006</c:v>
                </c:pt>
                <c:pt idx="56459">
                  <c:v>564480.13</c:v>
                </c:pt>
                <c:pt idx="56460">
                  <c:v>564490.13</c:v>
                </c:pt>
                <c:pt idx="56461">
                  <c:v>564500.13</c:v>
                </c:pt>
                <c:pt idx="56462">
                  <c:v>564510.13</c:v>
                </c:pt>
                <c:pt idx="56463">
                  <c:v>564520.13</c:v>
                </c:pt>
                <c:pt idx="56464">
                  <c:v>564530.13</c:v>
                </c:pt>
                <c:pt idx="56465">
                  <c:v>564540.06000000006</c:v>
                </c:pt>
                <c:pt idx="56466">
                  <c:v>564550.06000000006</c:v>
                </c:pt>
                <c:pt idx="56467">
                  <c:v>564560.13</c:v>
                </c:pt>
                <c:pt idx="56468">
                  <c:v>564570.06000000006</c:v>
                </c:pt>
                <c:pt idx="56469">
                  <c:v>564580.06000000006</c:v>
                </c:pt>
                <c:pt idx="56470">
                  <c:v>564590.13</c:v>
                </c:pt>
                <c:pt idx="56471">
                  <c:v>564600.06000000006</c:v>
                </c:pt>
                <c:pt idx="56472">
                  <c:v>564610.06000000006</c:v>
                </c:pt>
                <c:pt idx="56473">
                  <c:v>564620.13</c:v>
                </c:pt>
                <c:pt idx="56474">
                  <c:v>564630.06000000006</c:v>
                </c:pt>
                <c:pt idx="56475">
                  <c:v>564640.06000000006</c:v>
                </c:pt>
                <c:pt idx="56476">
                  <c:v>564650.06000000006</c:v>
                </c:pt>
                <c:pt idx="56477">
                  <c:v>564660.06000000006</c:v>
                </c:pt>
                <c:pt idx="56478">
                  <c:v>564670.06000000006</c:v>
                </c:pt>
                <c:pt idx="56479">
                  <c:v>564680.06000000006</c:v>
                </c:pt>
                <c:pt idx="56480">
                  <c:v>564690.06000000006</c:v>
                </c:pt>
                <c:pt idx="56481">
                  <c:v>564700.06000000006</c:v>
                </c:pt>
                <c:pt idx="56482">
                  <c:v>564710.06000000006</c:v>
                </c:pt>
                <c:pt idx="56483">
                  <c:v>564720.06000000006</c:v>
                </c:pt>
                <c:pt idx="56484">
                  <c:v>564730.06000000006</c:v>
                </c:pt>
                <c:pt idx="56485">
                  <c:v>564740.06000000006</c:v>
                </c:pt>
                <c:pt idx="56486">
                  <c:v>564750.06000000006</c:v>
                </c:pt>
                <c:pt idx="56487">
                  <c:v>564760.06000000006</c:v>
                </c:pt>
                <c:pt idx="56488">
                  <c:v>564770.06000000006</c:v>
                </c:pt>
                <c:pt idx="56489">
                  <c:v>564780.06000000006</c:v>
                </c:pt>
                <c:pt idx="56490">
                  <c:v>564790.06000000006</c:v>
                </c:pt>
                <c:pt idx="56491">
                  <c:v>564800.06000000006</c:v>
                </c:pt>
                <c:pt idx="56492">
                  <c:v>564810.06000000006</c:v>
                </c:pt>
                <c:pt idx="56493">
                  <c:v>564820.06000000006</c:v>
                </c:pt>
                <c:pt idx="56494">
                  <c:v>564830.06000000006</c:v>
                </c:pt>
                <c:pt idx="56495">
                  <c:v>564840.06000000006</c:v>
                </c:pt>
                <c:pt idx="56496">
                  <c:v>564850.06000000006</c:v>
                </c:pt>
                <c:pt idx="56497">
                  <c:v>564860.06000000006</c:v>
                </c:pt>
                <c:pt idx="56498">
                  <c:v>564870.06000000006</c:v>
                </c:pt>
                <c:pt idx="56499">
                  <c:v>564880</c:v>
                </c:pt>
                <c:pt idx="56500">
                  <c:v>564890.06000000006</c:v>
                </c:pt>
                <c:pt idx="56501">
                  <c:v>564900.06000000006</c:v>
                </c:pt>
                <c:pt idx="56502">
                  <c:v>564910</c:v>
                </c:pt>
                <c:pt idx="56503">
                  <c:v>564920.06000000006</c:v>
                </c:pt>
                <c:pt idx="56504">
                  <c:v>564930.06000000006</c:v>
                </c:pt>
                <c:pt idx="56505">
                  <c:v>564940</c:v>
                </c:pt>
                <c:pt idx="56506">
                  <c:v>564950.06000000006</c:v>
                </c:pt>
                <c:pt idx="56507">
                  <c:v>564960.06000000006</c:v>
                </c:pt>
                <c:pt idx="56508">
                  <c:v>564970</c:v>
                </c:pt>
                <c:pt idx="56509">
                  <c:v>564980.06000000006</c:v>
                </c:pt>
                <c:pt idx="56510">
                  <c:v>564990.06000000006</c:v>
                </c:pt>
                <c:pt idx="56511">
                  <c:v>565000</c:v>
                </c:pt>
                <c:pt idx="56512">
                  <c:v>565010</c:v>
                </c:pt>
                <c:pt idx="56513">
                  <c:v>565020</c:v>
                </c:pt>
                <c:pt idx="56514">
                  <c:v>565030.06000000006</c:v>
                </c:pt>
                <c:pt idx="56515">
                  <c:v>565040</c:v>
                </c:pt>
                <c:pt idx="56516">
                  <c:v>565050</c:v>
                </c:pt>
                <c:pt idx="56517">
                  <c:v>565060.06000000006</c:v>
                </c:pt>
                <c:pt idx="56518">
                  <c:v>565070</c:v>
                </c:pt>
                <c:pt idx="56519">
                  <c:v>565080</c:v>
                </c:pt>
                <c:pt idx="56520">
                  <c:v>565090.06000000006</c:v>
                </c:pt>
                <c:pt idx="56521">
                  <c:v>565100</c:v>
                </c:pt>
                <c:pt idx="56522">
                  <c:v>565110</c:v>
                </c:pt>
                <c:pt idx="56523">
                  <c:v>565120</c:v>
                </c:pt>
                <c:pt idx="56524">
                  <c:v>565129.9399999989</c:v>
                </c:pt>
                <c:pt idx="56525">
                  <c:v>565140</c:v>
                </c:pt>
                <c:pt idx="56526">
                  <c:v>565150</c:v>
                </c:pt>
                <c:pt idx="56527">
                  <c:v>565159.9399999989</c:v>
                </c:pt>
                <c:pt idx="56528">
                  <c:v>565170</c:v>
                </c:pt>
                <c:pt idx="56529">
                  <c:v>565180</c:v>
                </c:pt>
                <c:pt idx="56530">
                  <c:v>565189.9399999989</c:v>
                </c:pt>
                <c:pt idx="56531">
                  <c:v>565200</c:v>
                </c:pt>
                <c:pt idx="56532">
                  <c:v>565210</c:v>
                </c:pt>
                <c:pt idx="56533">
                  <c:v>565219.9399999989</c:v>
                </c:pt>
                <c:pt idx="56534">
                  <c:v>565229.9399999989</c:v>
                </c:pt>
                <c:pt idx="56535">
                  <c:v>565239.9399999989</c:v>
                </c:pt>
                <c:pt idx="56536">
                  <c:v>565250</c:v>
                </c:pt>
                <c:pt idx="56537">
                  <c:v>565259.9399999989</c:v>
                </c:pt>
                <c:pt idx="56538">
                  <c:v>565269.9399999989</c:v>
                </c:pt>
                <c:pt idx="56539">
                  <c:v>565280</c:v>
                </c:pt>
                <c:pt idx="56540">
                  <c:v>565289.9399999989</c:v>
                </c:pt>
                <c:pt idx="56541">
                  <c:v>565299.9399999989</c:v>
                </c:pt>
                <c:pt idx="56542">
                  <c:v>565310</c:v>
                </c:pt>
                <c:pt idx="56543">
                  <c:v>565319.9399999989</c:v>
                </c:pt>
                <c:pt idx="56544">
                  <c:v>565329.9399999989</c:v>
                </c:pt>
                <c:pt idx="56545">
                  <c:v>565339.9399999989</c:v>
                </c:pt>
                <c:pt idx="56546">
                  <c:v>565349.9399999989</c:v>
                </c:pt>
                <c:pt idx="56547">
                  <c:v>565359.9399999989</c:v>
                </c:pt>
                <c:pt idx="56548">
                  <c:v>565369.9399999989</c:v>
                </c:pt>
                <c:pt idx="56549">
                  <c:v>565379.9399999989</c:v>
                </c:pt>
                <c:pt idx="56550">
                  <c:v>565389.9399999989</c:v>
                </c:pt>
                <c:pt idx="56551">
                  <c:v>565399.9399999989</c:v>
                </c:pt>
                <c:pt idx="56552">
                  <c:v>565409.9399999989</c:v>
                </c:pt>
                <c:pt idx="56553">
                  <c:v>565419.9399999989</c:v>
                </c:pt>
                <c:pt idx="56554">
                  <c:v>565429.9399999989</c:v>
                </c:pt>
                <c:pt idx="56555">
                  <c:v>565439.9399999989</c:v>
                </c:pt>
                <c:pt idx="56556">
                  <c:v>565449.9399999989</c:v>
                </c:pt>
                <c:pt idx="56557">
                  <c:v>565459.9399999989</c:v>
                </c:pt>
                <c:pt idx="56558">
                  <c:v>565469.9399999989</c:v>
                </c:pt>
                <c:pt idx="56559">
                  <c:v>565479.9399999989</c:v>
                </c:pt>
                <c:pt idx="56560">
                  <c:v>565489.9399999989</c:v>
                </c:pt>
                <c:pt idx="56561">
                  <c:v>565499.9399999989</c:v>
                </c:pt>
                <c:pt idx="56562">
                  <c:v>565509.9399999989</c:v>
                </c:pt>
                <c:pt idx="56563">
                  <c:v>565519.9399999989</c:v>
                </c:pt>
                <c:pt idx="56564">
                  <c:v>565529.9399999989</c:v>
                </c:pt>
                <c:pt idx="56565">
                  <c:v>565539.9399999989</c:v>
                </c:pt>
                <c:pt idx="56566">
                  <c:v>565549.9399999989</c:v>
                </c:pt>
                <c:pt idx="56567">
                  <c:v>565559.9399999989</c:v>
                </c:pt>
                <c:pt idx="56568">
                  <c:v>565569.9399999989</c:v>
                </c:pt>
                <c:pt idx="56569">
                  <c:v>565579.9399999989</c:v>
                </c:pt>
                <c:pt idx="56570">
                  <c:v>565589.88</c:v>
                </c:pt>
                <c:pt idx="56571">
                  <c:v>565599.88</c:v>
                </c:pt>
                <c:pt idx="56572">
                  <c:v>565609.9399999989</c:v>
                </c:pt>
                <c:pt idx="56573">
                  <c:v>565619.9399999989</c:v>
                </c:pt>
                <c:pt idx="56574">
                  <c:v>565629.88</c:v>
                </c:pt>
                <c:pt idx="56575">
                  <c:v>565639.9399999989</c:v>
                </c:pt>
                <c:pt idx="56576">
                  <c:v>565649.9399999989</c:v>
                </c:pt>
                <c:pt idx="56577">
                  <c:v>565659.88</c:v>
                </c:pt>
                <c:pt idx="56578">
                  <c:v>565669.9399999989</c:v>
                </c:pt>
                <c:pt idx="56579">
                  <c:v>565679.9399999989</c:v>
                </c:pt>
                <c:pt idx="56580">
                  <c:v>565689.88</c:v>
                </c:pt>
                <c:pt idx="56581">
                  <c:v>565699.88</c:v>
                </c:pt>
                <c:pt idx="56582">
                  <c:v>565709.88</c:v>
                </c:pt>
                <c:pt idx="56583">
                  <c:v>565719.88</c:v>
                </c:pt>
                <c:pt idx="56584">
                  <c:v>565729.88</c:v>
                </c:pt>
                <c:pt idx="56585">
                  <c:v>565739.88</c:v>
                </c:pt>
                <c:pt idx="56586">
                  <c:v>565749.88</c:v>
                </c:pt>
                <c:pt idx="56587">
                  <c:v>565759.88</c:v>
                </c:pt>
                <c:pt idx="56588">
                  <c:v>565769.88</c:v>
                </c:pt>
                <c:pt idx="56589">
                  <c:v>565779.9399999989</c:v>
                </c:pt>
                <c:pt idx="56590">
                  <c:v>565789.88</c:v>
                </c:pt>
                <c:pt idx="56591">
                  <c:v>565799.88</c:v>
                </c:pt>
                <c:pt idx="56592">
                  <c:v>565809.81000000006</c:v>
                </c:pt>
                <c:pt idx="56593">
                  <c:v>565819.81000000006</c:v>
                </c:pt>
                <c:pt idx="56594">
                  <c:v>565829.88</c:v>
                </c:pt>
                <c:pt idx="56595">
                  <c:v>565839.88</c:v>
                </c:pt>
                <c:pt idx="56596">
                  <c:v>565849.81000000006</c:v>
                </c:pt>
                <c:pt idx="56597">
                  <c:v>565859.88</c:v>
                </c:pt>
                <c:pt idx="56598">
                  <c:v>565869.88</c:v>
                </c:pt>
                <c:pt idx="56599">
                  <c:v>565879.81000000006</c:v>
                </c:pt>
                <c:pt idx="56600">
                  <c:v>565889.88</c:v>
                </c:pt>
                <c:pt idx="56601">
                  <c:v>565899.88</c:v>
                </c:pt>
                <c:pt idx="56602">
                  <c:v>565909.81000000006</c:v>
                </c:pt>
                <c:pt idx="56603">
                  <c:v>565919.81000000006</c:v>
                </c:pt>
                <c:pt idx="56604">
                  <c:v>565929.81000000006</c:v>
                </c:pt>
                <c:pt idx="56605">
                  <c:v>565939.81000000006</c:v>
                </c:pt>
                <c:pt idx="56606">
                  <c:v>565949.81000000006</c:v>
                </c:pt>
                <c:pt idx="56607">
                  <c:v>565959.81000000006</c:v>
                </c:pt>
                <c:pt idx="56608">
                  <c:v>565969.81000000006</c:v>
                </c:pt>
                <c:pt idx="56609">
                  <c:v>565979.81000000006</c:v>
                </c:pt>
                <c:pt idx="56610">
                  <c:v>565989.81000000006</c:v>
                </c:pt>
                <c:pt idx="56611">
                  <c:v>565999.88</c:v>
                </c:pt>
                <c:pt idx="56612">
                  <c:v>566009.81000000006</c:v>
                </c:pt>
                <c:pt idx="56613">
                  <c:v>566019.81000000006</c:v>
                </c:pt>
                <c:pt idx="56614">
                  <c:v>566029.81000000006</c:v>
                </c:pt>
                <c:pt idx="56615">
                  <c:v>566039.81000000006</c:v>
                </c:pt>
                <c:pt idx="56616">
                  <c:v>566049.81000000006</c:v>
                </c:pt>
                <c:pt idx="56617">
                  <c:v>566059.81000000006</c:v>
                </c:pt>
                <c:pt idx="56618">
                  <c:v>566069.81000000006</c:v>
                </c:pt>
                <c:pt idx="56619">
                  <c:v>566079.81000000006</c:v>
                </c:pt>
                <c:pt idx="56620">
                  <c:v>566089.81000000006</c:v>
                </c:pt>
                <c:pt idx="56621">
                  <c:v>566099.81000000006</c:v>
                </c:pt>
                <c:pt idx="56622">
                  <c:v>566109.81000000006</c:v>
                </c:pt>
                <c:pt idx="56623">
                  <c:v>566119.81000000006</c:v>
                </c:pt>
                <c:pt idx="56624">
                  <c:v>566129.81000000006</c:v>
                </c:pt>
                <c:pt idx="56625">
                  <c:v>566139.81000000006</c:v>
                </c:pt>
                <c:pt idx="56626">
                  <c:v>566149.81000000006</c:v>
                </c:pt>
                <c:pt idx="56627">
                  <c:v>566159.81000000006</c:v>
                </c:pt>
                <c:pt idx="56628">
                  <c:v>566169.81000000006</c:v>
                </c:pt>
                <c:pt idx="56629">
                  <c:v>566179.75</c:v>
                </c:pt>
                <c:pt idx="56630">
                  <c:v>566189.81000000006</c:v>
                </c:pt>
                <c:pt idx="56631">
                  <c:v>566199.81000000006</c:v>
                </c:pt>
                <c:pt idx="56632">
                  <c:v>566209.81000000006</c:v>
                </c:pt>
                <c:pt idx="56633">
                  <c:v>566219.81000000006</c:v>
                </c:pt>
                <c:pt idx="56634">
                  <c:v>566229.81000000006</c:v>
                </c:pt>
                <c:pt idx="56635">
                  <c:v>566239.81000000006</c:v>
                </c:pt>
                <c:pt idx="56636">
                  <c:v>566249.81000000006</c:v>
                </c:pt>
                <c:pt idx="56637">
                  <c:v>566259.81000000006</c:v>
                </c:pt>
                <c:pt idx="56638">
                  <c:v>566269.81000000006</c:v>
                </c:pt>
                <c:pt idx="56639">
                  <c:v>566279.75</c:v>
                </c:pt>
                <c:pt idx="56640">
                  <c:v>566289.75</c:v>
                </c:pt>
                <c:pt idx="56641">
                  <c:v>566299.81000000006</c:v>
                </c:pt>
                <c:pt idx="56642">
                  <c:v>566309.75</c:v>
                </c:pt>
                <c:pt idx="56643">
                  <c:v>566319.75</c:v>
                </c:pt>
                <c:pt idx="56644">
                  <c:v>566329.81000000006</c:v>
                </c:pt>
                <c:pt idx="56645">
                  <c:v>566339.75</c:v>
                </c:pt>
                <c:pt idx="56646">
                  <c:v>566349.75</c:v>
                </c:pt>
                <c:pt idx="56647">
                  <c:v>566359.81000000006</c:v>
                </c:pt>
                <c:pt idx="56648">
                  <c:v>566369.81000000006</c:v>
                </c:pt>
                <c:pt idx="56649">
                  <c:v>566379.75</c:v>
                </c:pt>
                <c:pt idx="56650">
                  <c:v>566389.75</c:v>
                </c:pt>
                <c:pt idx="56651">
                  <c:v>566399.68999999808</c:v>
                </c:pt>
                <c:pt idx="56652">
                  <c:v>566409.75</c:v>
                </c:pt>
                <c:pt idx="56653">
                  <c:v>566419.75</c:v>
                </c:pt>
                <c:pt idx="56654">
                  <c:v>566429.75</c:v>
                </c:pt>
                <c:pt idx="56655">
                  <c:v>566439.75</c:v>
                </c:pt>
                <c:pt idx="56656">
                  <c:v>566449.75</c:v>
                </c:pt>
                <c:pt idx="56657">
                  <c:v>566459.75</c:v>
                </c:pt>
                <c:pt idx="56658">
                  <c:v>566469.75</c:v>
                </c:pt>
                <c:pt idx="56659">
                  <c:v>566479.75</c:v>
                </c:pt>
                <c:pt idx="56660">
                  <c:v>566489.75</c:v>
                </c:pt>
                <c:pt idx="56661">
                  <c:v>566499.68999999808</c:v>
                </c:pt>
                <c:pt idx="56662">
                  <c:v>566509.68999999808</c:v>
                </c:pt>
                <c:pt idx="56663">
                  <c:v>566519.75</c:v>
                </c:pt>
                <c:pt idx="56664">
                  <c:v>566529.68999999808</c:v>
                </c:pt>
                <c:pt idx="56665">
                  <c:v>566539.68999999808</c:v>
                </c:pt>
                <c:pt idx="56666">
                  <c:v>566549.75</c:v>
                </c:pt>
                <c:pt idx="56667">
                  <c:v>566559.68999999808</c:v>
                </c:pt>
                <c:pt idx="56668">
                  <c:v>566569.68999999808</c:v>
                </c:pt>
                <c:pt idx="56669">
                  <c:v>566579.75</c:v>
                </c:pt>
                <c:pt idx="56670">
                  <c:v>566589.75</c:v>
                </c:pt>
                <c:pt idx="56671">
                  <c:v>566599.68999999808</c:v>
                </c:pt>
                <c:pt idx="56672">
                  <c:v>566609.68999999808</c:v>
                </c:pt>
                <c:pt idx="56673">
                  <c:v>566619.75</c:v>
                </c:pt>
                <c:pt idx="56674">
                  <c:v>566629.68999999808</c:v>
                </c:pt>
                <c:pt idx="56675">
                  <c:v>566639.68999999808</c:v>
                </c:pt>
                <c:pt idx="56676">
                  <c:v>566649.68999999808</c:v>
                </c:pt>
                <c:pt idx="56677">
                  <c:v>566659.68999999808</c:v>
                </c:pt>
                <c:pt idx="56678">
                  <c:v>566669.68999999808</c:v>
                </c:pt>
                <c:pt idx="56679">
                  <c:v>566679.68999999808</c:v>
                </c:pt>
                <c:pt idx="56680">
                  <c:v>566689.68999999808</c:v>
                </c:pt>
                <c:pt idx="56681">
                  <c:v>566699.68999999808</c:v>
                </c:pt>
                <c:pt idx="56682">
                  <c:v>566709.68999999808</c:v>
                </c:pt>
                <c:pt idx="56683">
                  <c:v>566719.68999999808</c:v>
                </c:pt>
                <c:pt idx="56684">
                  <c:v>566729.68999999808</c:v>
                </c:pt>
                <c:pt idx="56685">
                  <c:v>566739.68999999808</c:v>
                </c:pt>
                <c:pt idx="56686">
                  <c:v>566749.68999999808</c:v>
                </c:pt>
                <c:pt idx="56687">
                  <c:v>566759.68999999808</c:v>
                </c:pt>
                <c:pt idx="56688">
                  <c:v>566769.68999999808</c:v>
                </c:pt>
                <c:pt idx="56689">
                  <c:v>566779.68999999808</c:v>
                </c:pt>
                <c:pt idx="56690">
                  <c:v>566789.68999999808</c:v>
                </c:pt>
                <c:pt idx="56691">
                  <c:v>566799.68999999808</c:v>
                </c:pt>
                <c:pt idx="56692">
                  <c:v>566809.68999999808</c:v>
                </c:pt>
                <c:pt idx="56693">
                  <c:v>566819.68999999808</c:v>
                </c:pt>
                <c:pt idx="56694">
                  <c:v>566829.68999999808</c:v>
                </c:pt>
                <c:pt idx="56695">
                  <c:v>566839.68999999808</c:v>
                </c:pt>
                <c:pt idx="56696">
                  <c:v>566849.68999999808</c:v>
                </c:pt>
                <c:pt idx="56697">
                  <c:v>566859.68999999808</c:v>
                </c:pt>
                <c:pt idx="56698">
                  <c:v>566869.63</c:v>
                </c:pt>
                <c:pt idx="56699">
                  <c:v>566879.68999999808</c:v>
                </c:pt>
                <c:pt idx="56700">
                  <c:v>566889.68999999808</c:v>
                </c:pt>
                <c:pt idx="56701">
                  <c:v>566899.63</c:v>
                </c:pt>
                <c:pt idx="56702">
                  <c:v>566909.68999999808</c:v>
                </c:pt>
                <c:pt idx="56703">
                  <c:v>566919.68999999808</c:v>
                </c:pt>
                <c:pt idx="56704">
                  <c:v>566929.63</c:v>
                </c:pt>
                <c:pt idx="56705">
                  <c:v>566939.68999999808</c:v>
                </c:pt>
                <c:pt idx="56706">
                  <c:v>566949.68999999808</c:v>
                </c:pt>
                <c:pt idx="56707">
                  <c:v>566959.68999999808</c:v>
                </c:pt>
                <c:pt idx="56708">
                  <c:v>566969.63</c:v>
                </c:pt>
                <c:pt idx="56709">
                  <c:v>566979.63</c:v>
                </c:pt>
                <c:pt idx="56710">
                  <c:v>566989.68999999808</c:v>
                </c:pt>
                <c:pt idx="56711">
                  <c:v>566999.63</c:v>
                </c:pt>
                <c:pt idx="56712">
                  <c:v>567009.63</c:v>
                </c:pt>
                <c:pt idx="56713">
                  <c:v>567019.68999999808</c:v>
                </c:pt>
                <c:pt idx="56714">
                  <c:v>567029.63</c:v>
                </c:pt>
                <c:pt idx="56715">
                  <c:v>567039.63</c:v>
                </c:pt>
                <c:pt idx="56716">
                  <c:v>567049.68999999808</c:v>
                </c:pt>
                <c:pt idx="56717">
                  <c:v>567059.63</c:v>
                </c:pt>
                <c:pt idx="56718">
                  <c:v>567069.63</c:v>
                </c:pt>
                <c:pt idx="56719">
                  <c:v>567079.63</c:v>
                </c:pt>
                <c:pt idx="56720">
                  <c:v>567089.56000000006</c:v>
                </c:pt>
                <c:pt idx="56721">
                  <c:v>567099.63</c:v>
                </c:pt>
                <c:pt idx="56722">
                  <c:v>567109.63</c:v>
                </c:pt>
                <c:pt idx="56723">
                  <c:v>567119.56000000006</c:v>
                </c:pt>
                <c:pt idx="56724">
                  <c:v>567129.63</c:v>
                </c:pt>
                <c:pt idx="56725">
                  <c:v>567139.63</c:v>
                </c:pt>
                <c:pt idx="56726">
                  <c:v>567149.56000000006</c:v>
                </c:pt>
                <c:pt idx="56727">
                  <c:v>567159.63</c:v>
                </c:pt>
                <c:pt idx="56728">
                  <c:v>567169.63</c:v>
                </c:pt>
                <c:pt idx="56729">
                  <c:v>567179.63</c:v>
                </c:pt>
                <c:pt idx="56730">
                  <c:v>567189.63</c:v>
                </c:pt>
                <c:pt idx="56731">
                  <c:v>567199.63</c:v>
                </c:pt>
                <c:pt idx="56732">
                  <c:v>567209.63</c:v>
                </c:pt>
                <c:pt idx="56733">
                  <c:v>567219.56000000006</c:v>
                </c:pt>
                <c:pt idx="56734">
                  <c:v>567229.56000000006</c:v>
                </c:pt>
                <c:pt idx="56735">
                  <c:v>567239.63</c:v>
                </c:pt>
                <c:pt idx="56736">
                  <c:v>567249.56000000006</c:v>
                </c:pt>
                <c:pt idx="56737">
                  <c:v>567259.56000000006</c:v>
                </c:pt>
                <c:pt idx="56738">
                  <c:v>567269.63</c:v>
                </c:pt>
                <c:pt idx="56739">
                  <c:v>567279.56000000006</c:v>
                </c:pt>
                <c:pt idx="56740">
                  <c:v>567289.56000000006</c:v>
                </c:pt>
                <c:pt idx="56741">
                  <c:v>567299.63</c:v>
                </c:pt>
                <c:pt idx="56742">
                  <c:v>567309.56000000006</c:v>
                </c:pt>
                <c:pt idx="56743">
                  <c:v>567319.56000000006</c:v>
                </c:pt>
                <c:pt idx="56744">
                  <c:v>567329.56000000006</c:v>
                </c:pt>
                <c:pt idx="56745">
                  <c:v>567339.56000000006</c:v>
                </c:pt>
                <c:pt idx="56746">
                  <c:v>567349.56000000006</c:v>
                </c:pt>
                <c:pt idx="56747">
                  <c:v>567359.56000000006</c:v>
                </c:pt>
                <c:pt idx="56748">
                  <c:v>567369.56000000006</c:v>
                </c:pt>
                <c:pt idx="56749">
                  <c:v>567379.56000000006</c:v>
                </c:pt>
                <c:pt idx="56750">
                  <c:v>567389.56000000006</c:v>
                </c:pt>
                <c:pt idx="56751">
                  <c:v>567399.56000000006</c:v>
                </c:pt>
                <c:pt idx="56752">
                  <c:v>567409.56000000006</c:v>
                </c:pt>
                <c:pt idx="56753">
                  <c:v>567419.56000000006</c:v>
                </c:pt>
                <c:pt idx="56754">
                  <c:v>567429.56000000006</c:v>
                </c:pt>
                <c:pt idx="56755">
                  <c:v>567439.56000000006</c:v>
                </c:pt>
                <c:pt idx="56756">
                  <c:v>567449.56000000006</c:v>
                </c:pt>
                <c:pt idx="56757">
                  <c:v>567459.56000000006</c:v>
                </c:pt>
                <c:pt idx="56758">
                  <c:v>567469.56000000006</c:v>
                </c:pt>
                <c:pt idx="56759">
                  <c:v>567479.56000000006</c:v>
                </c:pt>
                <c:pt idx="56760">
                  <c:v>567489.56000000006</c:v>
                </c:pt>
                <c:pt idx="56761">
                  <c:v>567499.56000000006</c:v>
                </c:pt>
                <c:pt idx="56762">
                  <c:v>567509.56000000006</c:v>
                </c:pt>
                <c:pt idx="56763">
                  <c:v>567519.56000000006</c:v>
                </c:pt>
                <c:pt idx="56764">
                  <c:v>567529.56000000006</c:v>
                </c:pt>
                <c:pt idx="56765">
                  <c:v>567539.56000000006</c:v>
                </c:pt>
                <c:pt idx="56766">
                  <c:v>567549.56000000006</c:v>
                </c:pt>
                <c:pt idx="56767">
                  <c:v>567559.5</c:v>
                </c:pt>
                <c:pt idx="56768">
                  <c:v>567569.56000000006</c:v>
                </c:pt>
                <c:pt idx="56769">
                  <c:v>567579.56000000006</c:v>
                </c:pt>
                <c:pt idx="56770">
                  <c:v>567589.5</c:v>
                </c:pt>
                <c:pt idx="56771">
                  <c:v>567599.56000000006</c:v>
                </c:pt>
                <c:pt idx="56772">
                  <c:v>567609.56000000006</c:v>
                </c:pt>
                <c:pt idx="56773">
                  <c:v>567619.5</c:v>
                </c:pt>
                <c:pt idx="56774">
                  <c:v>567629.56000000006</c:v>
                </c:pt>
                <c:pt idx="56775">
                  <c:v>567639.56000000006</c:v>
                </c:pt>
                <c:pt idx="56776">
                  <c:v>567649.5</c:v>
                </c:pt>
                <c:pt idx="56777">
                  <c:v>567659.5</c:v>
                </c:pt>
                <c:pt idx="56778">
                  <c:v>567669.56000000006</c:v>
                </c:pt>
                <c:pt idx="56779">
                  <c:v>567679.5</c:v>
                </c:pt>
                <c:pt idx="56780">
                  <c:v>567689.5</c:v>
                </c:pt>
                <c:pt idx="56781">
                  <c:v>567699.5</c:v>
                </c:pt>
                <c:pt idx="56782">
                  <c:v>567709.56000000006</c:v>
                </c:pt>
                <c:pt idx="56783">
                  <c:v>567719.5</c:v>
                </c:pt>
                <c:pt idx="56784">
                  <c:v>567729.5</c:v>
                </c:pt>
                <c:pt idx="56785">
                  <c:v>567739.56000000006</c:v>
                </c:pt>
                <c:pt idx="56786">
                  <c:v>567749.5</c:v>
                </c:pt>
                <c:pt idx="56787">
                  <c:v>567759.5</c:v>
                </c:pt>
                <c:pt idx="56788">
                  <c:v>567769.56000000006</c:v>
                </c:pt>
                <c:pt idx="56789">
                  <c:v>567779.5</c:v>
                </c:pt>
                <c:pt idx="56790">
                  <c:v>567789.5</c:v>
                </c:pt>
                <c:pt idx="56791">
                  <c:v>567799.5</c:v>
                </c:pt>
                <c:pt idx="56792">
                  <c:v>567809.4399999989</c:v>
                </c:pt>
                <c:pt idx="56793">
                  <c:v>567819.5</c:v>
                </c:pt>
                <c:pt idx="56794">
                  <c:v>567829.5</c:v>
                </c:pt>
                <c:pt idx="56795">
                  <c:v>567839.4399999989</c:v>
                </c:pt>
                <c:pt idx="56796">
                  <c:v>567849.5</c:v>
                </c:pt>
                <c:pt idx="56797">
                  <c:v>567859.5</c:v>
                </c:pt>
                <c:pt idx="56798">
                  <c:v>567869.4399999989</c:v>
                </c:pt>
                <c:pt idx="56799">
                  <c:v>567879.5</c:v>
                </c:pt>
                <c:pt idx="56800">
                  <c:v>567889.5</c:v>
                </c:pt>
                <c:pt idx="56801">
                  <c:v>567899.5</c:v>
                </c:pt>
                <c:pt idx="56802">
                  <c:v>567909.4399999989</c:v>
                </c:pt>
                <c:pt idx="56803">
                  <c:v>567919.4399999989</c:v>
                </c:pt>
                <c:pt idx="56804">
                  <c:v>567929.5</c:v>
                </c:pt>
                <c:pt idx="56805">
                  <c:v>567939.4399999989</c:v>
                </c:pt>
                <c:pt idx="56806">
                  <c:v>567949.4399999989</c:v>
                </c:pt>
                <c:pt idx="56807">
                  <c:v>567959.5</c:v>
                </c:pt>
                <c:pt idx="56808">
                  <c:v>567969.4399999989</c:v>
                </c:pt>
                <c:pt idx="56809">
                  <c:v>567979.4399999989</c:v>
                </c:pt>
                <c:pt idx="56810">
                  <c:v>567989.5</c:v>
                </c:pt>
                <c:pt idx="56811">
                  <c:v>567999.4399999989</c:v>
                </c:pt>
                <c:pt idx="56812">
                  <c:v>568009.4399999989</c:v>
                </c:pt>
                <c:pt idx="56813">
                  <c:v>568019.4399999989</c:v>
                </c:pt>
                <c:pt idx="56814">
                  <c:v>568029.4399999989</c:v>
                </c:pt>
                <c:pt idx="56815">
                  <c:v>568039.4399999989</c:v>
                </c:pt>
                <c:pt idx="56816">
                  <c:v>568049.4399999989</c:v>
                </c:pt>
                <c:pt idx="56817">
                  <c:v>568059.4399999989</c:v>
                </c:pt>
                <c:pt idx="56818">
                  <c:v>568069.4399999989</c:v>
                </c:pt>
                <c:pt idx="56819">
                  <c:v>568079.4399999989</c:v>
                </c:pt>
                <c:pt idx="56820">
                  <c:v>568089.4399999989</c:v>
                </c:pt>
                <c:pt idx="56821">
                  <c:v>568099.4399999989</c:v>
                </c:pt>
                <c:pt idx="56822">
                  <c:v>568109.4399999989</c:v>
                </c:pt>
                <c:pt idx="56823">
                  <c:v>568119.4399999989</c:v>
                </c:pt>
                <c:pt idx="56824">
                  <c:v>568129.4399999989</c:v>
                </c:pt>
                <c:pt idx="56825">
                  <c:v>568139.4399999989</c:v>
                </c:pt>
                <c:pt idx="56826">
                  <c:v>568149.4399999989</c:v>
                </c:pt>
                <c:pt idx="56827">
                  <c:v>568159.4399999989</c:v>
                </c:pt>
                <c:pt idx="56828">
                  <c:v>568169.4399999989</c:v>
                </c:pt>
                <c:pt idx="56829">
                  <c:v>568179.4399999989</c:v>
                </c:pt>
                <c:pt idx="56830">
                  <c:v>568189.4399999989</c:v>
                </c:pt>
                <c:pt idx="56831">
                  <c:v>568199.4399999989</c:v>
                </c:pt>
                <c:pt idx="56832">
                  <c:v>568209.4399999989</c:v>
                </c:pt>
                <c:pt idx="56833">
                  <c:v>568219.4399999989</c:v>
                </c:pt>
                <c:pt idx="56834">
                  <c:v>568229.4399999989</c:v>
                </c:pt>
                <c:pt idx="56835">
                  <c:v>568239.38</c:v>
                </c:pt>
                <c:pt idx="56836">
                  <c:v>568249.4399999989</c:v>
                </c:pt>
                <c:pt idx="56837">
                  <c:v>568259.4399999989</c:v>
                </c:pt>
                <c:pt idx="56838">
                  <c:v>568269.38</c:v>
                </c:pt>
                <c:pt idx="56839">
                  <c:v>568279.38</c:v>
                </c:pt>
                <c:pt idx="56840">
                  <c:v>568289.4399999989</c:v>
                </c:pt>
                <c:pt idx="56841">
                  <c:v>568299.4399999989</c:v>
                </c:pt>
                <c:pt idx="56842">
                  <c:v>568309.38</c:v>
                </c:pt>
                <c:pt idx="56843">
                  <c:v>568319.4399999989</c:v>
                </c:pt>
                <c:pt idx="56844">
                  <c:v>568329.4399999989</c:v>
                </c:pt>
                <c:pt idx="56845">
                  <c:v>568339.38</c:v>
                </c:pt>
                <c:pt idx="56846">
                  <c:v>568349.4399999989</c:v>
                </c:pt>
                <c:pt idx="56847">
                  <c:v>568359.4399999989</c:v>
                </c:pt>
                <c:pt idx="56848">
                  <c:v>568369.38</c:v>
                </c:pt>
                <c:pt idx="56849">
                  <c:v>568379.38</c:v>
                </c:pt>
                <c:pt idx="56850">
                  <c:v>568389.38</c:v>
                </c:pt>
                <c:pt idx="56851">
                  <c:v>568399.38</c:v>
                </c:pt>
                <c:pt idx="56852">
                  <c:v>568409.38</c:v>
                </c:pt>
                <c:pt idx="56853">
                  <c:v>568419.38</c:v>
                </c:pt>
                <c:pt idx="56854">
                  <c:v>568429.38</c:v>
                </c:pt>
                <c:pt idx="56855">
                  <c:v>568439.38</c:v>
                </c:pt>
                <c:pt idx="56856">
                  <c:v>568449.38</c:v>
                </c:pt>
                <c:pt idx="56857">
                  <c:v>568459.4399999989</c:v>
                </c:pt>
                <c:pt idx="56858">
                  <c:v>568469.38</c:v>
                </c:pt>
                <c:pt idx="56859">
                  <c:v>568479.38</c:v>
                </c:pt>
                <c:pt idx="56860">
                  <c:v>568489.38</c:v>
                </c:pt>
                <c:pt idx="56861">
                  <c:v>568499.31000000006</c:v>
                </c:pt>
                <c:pt idx="56862">
                  <c:v>568509.38</c:v>
                </c:pt>
                <c:pt idx="56863">
                  <c:v>568519.38</c:v>
                </c:pt>
                <c:pt idx="56864">
                  <c:v>568529.31000000006</c:v>
                </c:pt>
                <c:pt idx="56865">
                  <c:v>568539.38</c:v>
                </c:pt>
                <c:pt idx="56866">
                  <c:v>568549.38</c:v>
                </c:pt>
                <c:pt idx="56867">
                  <c:v>568559.31000000006</c:v>
                </c:pt>
                <c:pt idx="56868">
                  <c:v>568569.38</c:v>
                </c:pt>
                <c:pt idx="56869">
                  <c:v>568579.38</c:v>
                </c:pt>
                <c:pt idx="56870">
                  <c:v>568589.31000000006</c:v>
                </c:pt>
                <c:pt idx="56871">
                  <c:v>568599.31000000006</c:v>
                </c:pt>
                <c:pt idx="56872">
                  <c:v>568609.31000000006</c:v>
                </c:pt>
                <c:pt idx="56873">
                  <c:v>568619.31000000006</c:v>
                </c:pt>
                <c:pt idx="56874">
                  <c:v>568629.31000000006</c:v>
                </c:pt>
                <c:pt idx="56875">
                  <c:v>568639.31000000006</c:v>
                </c:pt>
                <c:pt idx="56876">
                  <c:v>568649.38</c:v>
                </c:pt>
                <c:pt idx="56877">
                  <c:v>568659.31000000006</c:v>
                </c:pt>
                <c:pt idx="56878">
                  <c:v>568669.31000000006</c:v>
                </c:pt>
                <c:pt idx="56879">
                  <c:v>568679.38</c:v>
                </c:pt>
                <c:pt idx="56880">
                  <c:v>568689.31000000006</c:v>
                </c:pt>
                <c:pt idx="56881">
                  <c:v>568699.31000000006</c:v>
                </c:pt>
                <c:pt idx="56882">
                  <c:v>568709.31000000006</c:v>
                </c:pt>
                <c:pt idx="56883">
                  <c:v>568719.31000000006</c:v>
                </c:pt>
                <c:pt idx="56884">
                  <c:v>568729.31000000006</c:v>
                </c:pt>
                <c:pt idx="56885">
                  <c:v>568739.31000000006</c:v>
                </c:pt>
                <c:pt idx="56886">
                  <c:v>568749.31000000006</c:v>
                </c:pt>
                <c:pt idx="56887">
                  <c:v>568759.31000000006</c:v>
                </c:pt>
                <c:pt idx="56888">
                  <c:v>568769.31000000006</c:v>
                </c:pt>
                <c:pt idx="56889">
                  <c:v>568779.31000000006</c:v>
                </c:pt>
                <c:pt idx="56890">
                  <c:v>568789.31000000006</c:v>
                </c:pt>
                <c:pt idx="56891">
                  <c:v>568799.31000000006</c:v>
                </c:pt>
                <c:pt idx="56892">
                  <c:v>568809.31000000006</c:v>
                </c:pt>
                <c:pt idx="56893">
                  <c:v>568819.31000000006</c:v>
                </c:pt>
                <c:pt idx="56894">
                  <c:v>568829.31000000006</c:v>
                </c:pt>
                <c:pt idx="56895">
                  <c:v>568839.31000000006</c:v>
                </c:pt>
                <c:pt idx="56896">
                  <c:v>568849.31000000006</c:v>
                </c:pt>
                <c:pt idx="56897">
                  <c:v>568859.25</c:v>
                </c:pt>
                <c:pt idx="56898">
                  <c:v>568869.31000000006</c:v>
                </c:pt>
                <c:pt idx="56899">
                  <c:v>568879.31000000006</c:v>
                </c:pt>
                <c:pt idx="56900">
                  <c:v>568889.31000000006</c:v>
                </c:pt>
                <c:pt idx="56901">
                  <c:v>568899.31000000006</c:v>
                </c:pt>
                <c:pt idx="56902">
                  <c:v>568909.31000000006</c:v>
                </c:pt>
                <c:pt idx="56903">
                  <c:v>568919.31000000006</c:v>
                </c:pt>
                <c:pt idx="56904">
                  <c:v>568929.31000000006</c:v>
                </c:pt>
                <c:pt idx="56905">
                  <c:v>568939.31000000006</c:v>
                </c:pt>
                <c:pt idx="56906">
                  <c:v>568949.31000000006</c:v>
                </c:pt>
                <c:pt idx="56907">
                  <c:v>568959.25</c:v>
                </c:pt>
                <c:pt idx="56908">
                  <c:v>568969.25</c:v>
                </c:pt>
                <c:pt idx="56909">
                  <c:v>568979.31000000006</c:v>
                </c:pt>
                <c:pt idx="56910">
                  <c:v>568989.25</c:v>
                </c:pt>
                <c:pt idx="56911">
                  <c:v>568999.25</c:v>
                </c:pt>
                <c:pt idx="56912">
                  <c:v>569009.31000000006</c:v>
                </c:pt>
                <c:pt idx="56913">
                  <c:v>569019.25</c:v>
                </c:pt>
                <c:pt idx="56914">
                  <c:v>569029.25</c:v>
                </c:pt>
                <c:pt idx="56915">
                  <c:v>569039.31000000006</c:v>
                </c:pt>
                <c:pt idx="56916">
                  <c:v>569049.31000000006</c:v>
                </c:pt>
                <c:pt idx="56917">
                  <c:v>569059.25</c:v>
                </c:pt>
                <c:pt idx="56918">
                  <c:v>569069.25</c:v>
                </c:pt>
                <c:pt idx="56919">
                  <c:v>569079.25</c:v>
                </c:pt>
                <c:pt idx="56920">
                  <c:v>569089.25</c:v>
                </c:pt>
                <c:pt idx="56921">
                  <c:v>569099.25</c:v>
                </c:pt>
                <c:pt idx="56922">
                  <c:v>569109.25</c:v>
                </c:pt>
                <c:pt idx="56923">
                  <c:v>569119.25</c:v>
                </c:pt>
                <c:pt idx="56924">
                  <c:v>569129.25</c:v>
                </c:pt>
                <c:pt idx="56925">
                  <c:v>569139.25</c:v>
                </c:pt>
                <c:pt idx="56926">
                  <c:v>569149.25</c:v>
                </c:pt>
                <c:pt idx="56927">
                  <c:v>569159.25</c:v>
                </c:pt>
                <c:pt idx="56928">
                  <c:v>569169.25</c:v>
                </c:pt>
                <c:pt idx="56929">
                  <c:v>569179.18999999808</c:v>
                </c:pt>
                <c:pt idx="56930">
                  <c:v>569189.18999999808</c:v>
                </c:pt>
                <c:pt idx="56931">
                  <c:v>569199.25</c:v>
                </c:pt>
                <c:pt idx="56932">
                  <c:v>569209.18999999808</c:v>
                </c:pt>
                <c:pt idx="56933">
                  <c:v>569219.18999999808</c:v>
                </c:pt>
                <c:pt idx="56934">
                  <c:v>569229.25</c:v>
                </c:pt>
                <c:pt idx="56935">
                  <c:v>569239.25</c:v>
                </c:pt>
                <c:pt idx="56936">
                  <c:v>569249.18999999808</c:v>
                </c:pt>
                <c:pt idx="56937">
                  <c:v>569259.25</c:v>
                </c:pt>
                <c:pt idx="56938">
                  <c:v>569269.25</c:v>
                </c:pt>
                <c:pt idx="56939">
                  <c:v>569279.18999999808</c:v>
                </c:pt>
                <c:pt idx="56940">
                  <c:v>569289.18999999808</c:v>
                </c:pt>
                <c:pt idx="56941">
                  <c:v>569299.18999999808</c:v>
                </c:pt>
                <c:pt idx="56942">
                  <c:v>569309.18999999808</c:v>
                </c:pt>
                <c:pt idx="56943">
                  <c:v>569319.18999999808</c:v>
                </c:pt>
                <c:pt idx="56944">
                  <c:v>569329.18999999808</c:v>
                </c:pt>
                <c:pt idx="56945">
                  <c:v>569339.18999999808</c:v>
                </c:pt>
                <c:pt idx="56946">
                  <c:v>569349.18999999808</c:v>
                </c:pt>
                <c:pt idx="56947">
                  <c:v>569359.18999999808</c:v>
                </c:pt>
                <c:pt idx="56948">
                  <c:v>569369.18999999808</c:v>
                </c:pt>
                <c:pt idx="56949">
                  <c:v>569379.18999999808</c:v>
                </c:pt>
                <c:pt idx="56950">
                  <c:v>569389.18999999808</c:v>
                </c:pt>
                <c:pt idx="56951">
                  <c:v>569399.25</c:v>
                </c:pt>
                <c:pt idx="56952">
                  <c:v>569409.18999999808</c:v>
                </c:pt>
                <c:pt idx="56953">
                  <c:v>569419.18999999808</c:v>
                </c:pt>
                <c:pt idx="56954">
                  <c:v>569429.18999999808</c:v>
                </c:pt>
                <c:pt idx="56955">
                  <c:v>569439.18999999808</c:v>
                </c:pt>
                <c:pt idx="56956">
                  <c:v>569449.18999999808</c:v>
                </c:pt>
                <c:pt idx="56957">
                  <c:v>569459.18999999808</c:v>
                </c:pt>
                <c:pt idx="56958">
                  <c:v>569469.18999999808</c:v>
                </c:pt>
                <c:pt idx="56959">
                  <c:v>569479.18999999808</c:v>
                </c:pt>
                <c:pt idx="56960">
                  <c:v>569489.18999999808</c:v>
                </c:pt>
                <c:pt idx="56961">
                  <c:v>569499.18999999808</c:v>
                </c:pt>
                <c:pt idx="56962">
                  <c:v>569509.18999999808</c:v>
                </c:pt>
                <c:pt idx="56963">
                  <c:v>569519.18999999808</c:v>
                </c:pt>
                <c:pt idx="56964">
                  <c:v>569529.18999999808</c:v>
                </c:pt>
                <c:pt idx="56965">
                  <c:v>569539.18999999808</c:v>
                </c:pt>
                <c:pt idx="56966">
                  <c:v>569549.13</c:v>
                </c:pt>
                <c:pt idx="56967">
                  <c:v>569559.18999999808</c:v>
                </c:pt>
                <c:pt idx="56968">
                  <c:v>569569.18999999808</c:v>
                </c:pt>
                <c:pt idx="56969">
                  <c:v>569579.13</c:v>
                </c:pt>
                <c:pt idx="56970">
                  <c:v>569589.18999999808</c:v>
                </c:pt>
                <c:pt idx="56971">
                  <c:v>569599.18999999808</c:v>
                </c:pt>
                <c:pt idx="56972">
                  <c:v>569609.13</c:v>
                </c:pt>
                <c:pt idx="56973">
                  <c:v>569619.18999999808</c:v>
                </c:pt>
                <c:pt idx="56974">
                  <c:v>569629.18999999808</c:v>
                </c:pt>
                <c:pt idx="56975">
                  <c:v>569639.18999999808</c:v>
                </c:pt>
                <c:pt idx="56976">
                  <c:v>569649.13</c:v>
                </c:pt>
                <c:pt idx="56977">
                  <c:v>569659.13</c:v>
                </c:pt>
                <c:pt idx="56978">
                  <c:v>569669.18999999808</c:v>
                </c:pt>
                <c:pt idx="56979">
                  <c:v>569679.13</c:v>
                </c:pt>
                <c:pt idx="56980">
                  <c:v>569689.13</c:v>
                </c:pt>
                <c:pt idx="56981">
                  <c:v>569699.18999999808</c:v>
                </c:pt>
                <c:pt idx="56982">
                  <c:v>569709.13</c:v>
                </c:pt>
                <c:pt idx="56983">
                  <c:v>569719.13</c:v>
                </c:pt>
                <c:pt idx="56984">
                  <c:v>569729.18999999808</c:v>
                </c:pt>
                <c:pt idx="56985">
                  <c:v>569739.13</c:v>
                </c:pt>
                <c:pt idx="56986">
                  <c:v>569749.13</c:v>
                </c:pt>
                <c:pt idx="56987">
                  <c:v>569759.13</c:v>
                </c:pt>
                <c:pt idx="56988">
                  <c:v>569769.06000000006</c:v>
                </c:pt>
                <c:pt idx="56989">
                  <c:v>569779.13</c:v>
                </c:pt>
                <c:pt idx="56990">
                  <c:v>569789.13</c:v>
                </c:pt>
                <c:pt idx="56991">
                  <c:v>569799.06000000006</c:v>
                </c:pt>
                <c:pt idx="56992">
                  <c:v>569809.13</c:v>
                </c:pt>
                <c:pt idx="56993">
                  <c:v>569819.13</c:v>
                </c:pt>
                <c:pt idx="56994">
                  <c:v>569829.13</c:v>
                </c:pt>
                <c:pt idx="56995">
                  <c:v>569839.13</c:v>
                </c:pt>
                <c:pt idx="56996">
                  <c:v>569849.13</c:v>
                </c:pt>
                <c:pt idx="56997">
                  <c:v>569859.13</c:v>
                </c:pt>
                <c:pt idx="56998">
                  <c:v>569869.06000000006</c:v>
                </c:pt>
                <c:pt idx="56999">
                  <c:v>569879.13</c:v>
                </c:pt>
                <c:pt idx="57000">
                  <c:v>569889.13</c:v>
                </c:pt>
                <c:pt idx="57001">
                  <c:v>569899.06000000006</c:v>
                </c:pt>
                <c:pt idx="57002">
                  <c:v>569909.06000000006</c:v>
                </c:pt>
                <c:pt idx="57003">
                  <c:v>569919.13</c:v>
                </c:pt>
                <c:pt idx="57004">
                  <c:v>569929.06000000006</c:v>
                </c:pt>
                <c:pt idx="57005">
                  <c:v>569939.06000000006</c:v>
                </c:pt>
                <c:pt idx="57006">
                  <c:v>569949.13</c:v>
                </c:pt>
                <c:pt idx="57007">
                  <c:v>569959.06000000006</c:v>
                </c:pt>
                <c:pt idx="57008">
                  <c:v>569969.06000000006</c:v>
                </c:pt>
                <c:pt idx="57009">
                  <c:v>569979.13</c:v>
                </c:pt>
                <c:pt idx="57010">
                  <c:v>569989.13</c:v>
                </c:pt>
                <c:pt idx="57011">
                  <c:v>569999.06000000006</c:v>
                </c:pt>
                <c:pt idx="57012">
                  <c:v>570009.06000000006</c:v>
                </c:pt>
                <c:pt idx="57013">
                  <c:v>570019.06000000006</c:v>
                </c:pt>
                <c:pt idx="57014">
                  <c:v>570029.06000000006</c:v>
                </c:pt>
                <c:pt idx="57015">
                  <c:v>570039.06000000006</c:v>
                </c:pt>
                <c:pt idx="57016">
                  <c:v>570049.06000000006</c:v>
                </c:pt>
                <c:pt idx="57017">
                  <c:v>570059.06000000006</c:v>
                </c:pt>
                <c:pt idx="57018">
                  <c:v>570069.06000000006</c:v>
                </c:pt>
                <c:pt idx="57019">
                  <c:v>570079.06000000006</c:v>
                </c:pt>
                <c:pt idx="57020">
                  <c:v>570089.06000000006</c:v>
                </c:pt>
                <c:pt idx="57021">
                  <c:v>570099.06000000006</c:v>
                </c:pt>
                <c:pt idx="57022">
                  <c:v>570109.06000000006</c:v>
                </c:pt>
                <c:pt idx="57023">
                  <c:v>570119.06000000006</c:v>
                </c:pt>
                <c:pt idx="57024">
                  <c:v>570129.06000000006</c:v>
                </c:pt>
                <c:pt idx="57025">
                  <c:v>570139.06000000006</c:v>
                </c:pt>
                <c:pt idx="57026">
                  <c:v>570149.06000000006</c:v>
                </c:pt>
                <c:pt idx="57027">
                  <c:v>570159.06000000006</c:v>
                </c:pt>
                <c:pt idx="57028">
                  <c:v>570169.06000000006</c:v>
                </c:pt>
                <c:pt idx="57029">
                  <c:v>570179.06000000006</c:v>
                </c:pt>
                <c:pt idx="57030">
                  <c:v>570189.06000000006</c:v>
                </c:pt>
                <c:pt idx="57031">
                  <c:v>570199.06000000006</c:v>
                </c:pt>
                <c:pt idx="57032">
                  <c:v>570209.06000000006</c:v>
                </c:pt>
                <c:pt idx="57033">
                  <c:v>570219.06000000006</c:v>
                </c:pt>
                <c:pt idx="57034">
                  <c:v>570229.06000000006</c:v>
                </c:pt>
                <c:pt idx="57035">
                  <c:v>570239</c:v>
                </c:pt>
                <c:pt idx="57036">
                  <c:v>570249.06000000006</c:v>
                </c:pt>
                <c:pt idx="57037">
                  <c:v>570259.06000000006</c:v>
                </c:pt>
                <c:pt idx="57038">
                  <c:v>570269</c:v>
                </c:pt>
                <c:pt idx="57039">
                  <c:v>570279.06000000006</c:v>
                </c:pt>
                <c:pt idx="57040">
                  <c:v>570289.06000000006</c:v>
                </c:pt>
                <c:pt idx="57041">
                  <c:v>570299</c:v>
                </c:pt>
                <c:pt idx="57042">
                  <c:v>570309.06000000006</c:v>
                </c:pt>
                <c:pt idx="57043">
                  <c:v>570319.06000000006</c:v>
                </c:pt>
                <c:pt idx="57044">
                  <c:v>570329</c:v>
                </c:pt>
                <c:pt idx="57045">
                  <c:v>570339</c:v>
                </c:pt>
                <c:pt idx="57046">
                  <c:v>570349</c:v>
                </c:pt>
                <c:pt idx="57047">
                  <c:v>570359</c:v>
                </c:pt>
                <c:pt idx="57048">
                  <c:v>570369</c:v>
                </c:pt>
                <c:pt idx="57049">
                  <c:v>570379</c:v>
                </c:pt>
                <c:pt idx="57050">
                  <c:v>570389.06000000006</c:v>
                </c:pt>
                <c:pt idx="57051">
                  <c:v>570399</c:v>
                </c:pt>
                <c:pt idx="57052">
                  <c:v>570409</c:v>
                </c:pt>
                <c:pt idx="57053">
                  <c:v>570419.06000000006</c:v>
                </c:pt>
                <c:pt idx="57054">
                  <c:v>570429</c:v>
                </c:pt>
                <c:pt idx="57055">
                  <c:v>570439</c:v>
                </c:pt>
                <c:pt idx="57056">
                  <c:v>570449</c:v>
                </c:pt>
                <c:pt idx="57057">
                  <c:v>570459</c:v>
                </c:pt>
                <c:pt idx="57058">
                  <c:v>570469</c:v>
                </c:pt>
                <c:pt idx="57059">
                  <c:v>570479</c:v>
                </c:pt>
                <c:pt idx="57060">
                  <c:v>570488.9399999989</c:v>
                </c:pt>
                <c:pt idx="57061">
                  <c:v>570499</c:v>
                </c:pt>
                <c:pt idx="57062">
                  <c:v>570509</c:v>
                </c:pt>
                <c:pt idx="57063">
                  <c:v>570518.9399999989</c:v>
                </c:pt>
                <c:pt idx="57064">
                  <c:v>570529</c:v>
                </c:pt>
                <c:pt idx="57065">
                  <c:v>570539</c:v>
                </c:pt>
                <c:pt idx="57066">
                  <c:v>570548.9399999989</c:v>
                </c:pt>
                <c:pt idx="57067">
                  <c:v>570559</c:v>
                </c:pt>
                <c:pt idx="57068">
                  <c:v>570569</c:v>
                </c:pt>
                <c:pt idx="57069">
                  <c:v>570579</c:v>
                </c:pt>
                <c:pt idx="57070">
                  <c:v>570588.9399999989</c:v>
                </c:pt>
                <c:pt idx="57071">
                  <c:v>570598.9399999989</c:v>
                </c:pt>
                <c:pt idx="57072">
                  <c:v>570609</c:v>
                </c:pt>
                <c:pt idx="57073">
                  <c:v>570618.9399999989</c:v>
                </c:pt>
                <c:pt idx="57074">
                  <c:v>570628.9399999989</c:v>
                </c:pt>
                <c:pt idx="57075">
                  <c:v>570639</c:v>
                </c:pt>
                <c:pt idx="57076">
                  <c:v>570648.9399999989</c:v>
                </c:pt>
                <c:pt idx="57077">
                  <c:v>570658.9399999989</c:v>
                </c:pt>
                <c:pt idx="57078">
                  <c:v>570669</c:v>
                </c:pt>
                <c:pt idx="57079">
                  <c:v>570678.9399999989</c:v>
                </c:pt>
                <c:pt idx="57080">
                  <c:v>570688.9399999989</c:v>
                </c:pt>
                <c:pt idx="57081">
                  <c:v>570698.9399999989</c:v>
                </c:pt>
                <c:pt idx="57082">
                  <c:v>570708.9399999989</c:v>
                </c:pt>
                <c:pt idx="57083">
                  <c:v>570718.9399999989</c:v>
                </c:pt>
                <c:pt idx="57084">
                  <c:v>570728.9399999989</c:v>
                </c:pt>
                <c:pt idx="57085">
                  <c:v>570738.9399999989</c:v>
                </c:pt>
                <c:pt idx="57086">
                  <c:v>570748.9399999989</c:v>
                </c:pt>
                <c:pt idx="57087">
                  <c:v>570758.9399999989</c:v>
                </c:pt>
                <c:pt idx="57088">
                  <c:v>570768.9399999989</c:v>
                </c:pt>
                <c:pt idx="57089">
                  <c:v>570778.9399999989</c:v>
                </c:pt>
                <c:pt idx="57090">
                  <c:v>570788.9399999989</c:v>
                </c:pt>
                <c:pt idx="57091">
                  <c:v>570798.9399999989</c:v>
                </c:pt>
                <c:pt idx="57092">
                  <c:v>570808.9399999989</c:v>
                </c:pt>
                <c:pt idx="57093">
                  <c:v>570818.9399999989</c:v>
                </c:pt>
                <c:pt idx="57094">
                  <c:v>570828.9399999989</c:v>
                </c:pt>
                <c:pt idx="57095">
                  <c:v>570838.9399999989</c:v>
                </c:pt>
                <c:pt idx="57096">
                  <c:v>570848.9399999989</c:v>
                </c:pt>
                <c:pt idx="57097">
                  <c:v>570858.9399999989</c:v>
                </c:pt>
                <c:pt idx="57098">
                  <c:v>570868.9399999989</c:v>
                </c:pt>
                <c:pt idx="57099">
                  <c:v>570878.9399999989</c:v>
                </c:pt>
                <c:pt idx="57100">
                  <c:v>570888.9399999989</c:v>
                </c:pt>
                <c:pt idx="57101">
                  <c:v>570898.9399999989</c:v>
                </c:pt>
                <c:pt idx="57102">
                  <c:v>570908.9399999989</c:v>
                </c:pt>
                <c:pt idx="57103">
                  <c:v>570918.88</c:v>
                </c:pt>
                <c:pt idx="57104">
                  <c:v>570928.88</c:v>
                </c:pt>
                <c:pt idx="57105">
                  <c:v>570938.9399999989</c:v>
                </c:pt>
                <c:pt idx="57106">
                  <c:v>570948.88</c:v>
                </c:pt>
                <c:pt idx="57107">
                  <c:v>570958.88</c:v>
                </c:pt>
                <c:pt idx="57108">
                  <c:v>570968.9399999989</c:v>
                </c:pt>
                <c:pt idx="57109">
                  <c:v>570978.9399999989</c:v>
                </c:pt>
                <c:pt idx="57110">
                  <c:v>570988.88</c:v>
                </c:pt>
                <c:pt idx="57111">
                  <c:v>570998.9399999989</c:v>
                </c:pt>
                <c:pt idx="57112">
                  <c:v>571008.9399999989</c:v>
                </c:pt>
                <c:pt idx="57113">
                  <c:v>571018.88</c:v>
                </c:pt>
                <c:pt idx="57114">
                  <c:v>571028.9399999989</c:v>
                </c:pt>
                <c:pt idx="57115">
                  <c:v>571038.9399999989</c:v>
                </c:pt>
                <c:pt idx="57116">
                  <c:v>571048.88</c:v>
                </c:pt>
                <c:pt idx="57117">
                  <c:v>571058.88</c:v>
                </c:pt>
                <c:pt idx="57118">
                  <c:v>571068.88</c:v>
                </c:pt>
                <c:pt idx="57119">
                  <c:v>571078.88</c:v>
                </c:pt>
                <c:pt idx="57120">
                  <c:v>571088.88</c:v>
                </c:pt>
                <c:pt idx="57121">
                  <c:v>571098.88</c:v>
                </c:pt>
                <c:pt idx="57122">
                  <c:v>571108.88</c:v>
                </c:pt>
                <c:pt idx="57123">
                  <c:v>571118.88</c:v>
                </c:pt>
                <c:pt idx="57124">
                  <c:v>571128.88</c:v>
                </c:pt>
                <c:pt idx="57125">
                  <c:v>571138.9399999989</c:v>
                </c:pt>
                <c:pt idx="57126">
                  <c:v>571148.88</c:v>
                </c:pt>
                <c:pt idx="57127">
                  <c:v>571158.88</c:v>
                </c:pt>
                <c:pt idx="57128">
                  <c:v>571168.88</c:v>
                </c:pt>
                <c:pt idx="57129">
                  <c:v>571178.81000000006</c:v>
                </c:pt>
                <c:pt idx="57130">
                  <c:v>571188.88</c:v>
                </c:pt>
                <c:pt idx="57131">
                  <c:v>571198.88</c:v>
                </c:pt>
                <c:pt idx="57132">
                  <c:v>571208.81000000006</c:v>
                </c:pt>
                <c:pt idx="57133">
                  <c:v>571218.88</c:v>
                </c:pt>
                <c:pt idx="57134">
                  <c:v>571228.88</c:v>
                </c:pt>
                <c:pt idx="57135">
                  <c:v>571238.81000000006</c:v>
                </c:pt>
                <c:pt idx="57136">
                  <c:v>571248.88</c:v>
                </c:pt>
                <c:pt idx="57137">
                  <c:v>571258.88</c:v>
                </c:pt>
                <c:pt idx="57138">
                  <c:v>571268.81000000006</c:v>
                </c:pt>
                <c:pt idx="57139">
                  <c:v>571278.88</c:v>
                </c:pt>
                <c:pt idx="57140">
                  <c:v>571288.81000000006</c:v>
                </c:pt>
                <c:pt idx="57141">
                  <c:v>571298.81000000006</c:v>
                </c:pt>
                <c:pt idx="57142">
                  <c:v>571308.81000000006</c:v>
                </c:pt>
                <c:pt idx="57143">
                  <c:v>571318.81000000006</c:v>
                </c:pt>
                <c:pt idx="57144">
                  <c:v>571328.88</c:v>
                </c:pt>
                <c:pt idx="57145">
                  <c:v>571338.81000000006</c:v>
                </c:pt>
                <c:pt idx="57146">
                  <c:v>571348.81000000006</c:v>
                </c:pt>
                <c:pt idx="57147">
                  <c:v>571358.88</c:v>
                </c:pt>
                <c:pt idx="57148">
                  <c:v>571368.81000000006</c:v>
                </c:pt>
                <c:pt idx="57149">
                  <c:v>571378.81000000006</c:v>
                </c:pt>
                <c:pt idx="57150">
                  <c:v>571388.81000000006</c:v>
                </c:pt>
                <c:pt idx="57151">
                  <c:v>571398.81000000006</c:v>
                </c:pt>
                <c:pt idx="57152">
                  <c:v>571408.81000000006</c:v>
                </c:pt>
                <c:pt idx="57153">
                  <c:v>571418.81000000006</c:v>
                </c:pt>
                <c:pt idx="57154">
                  <c:v>571428.81000000006</c:v>
                </c:pt>
                <c:pt idx="57155">
                  <c:v>571438.81000000006</c:v>
                </c:pt>
                <c:pt idx="57156">
                  <c:v>571448.81000000006</c:v>
                </c:pt>
                <c:pt idx="57157">
                  <c:v>571458.81000000006</c:v>
                </c:pt>
                <c:pt idx="57158">
                  <c:v>571468.81000000006</c:v>
                </c:pt>
                <c:pt idx="57159">
                  <c:v>571478.81000000006</c:v>
                </c:pt>
                <c:pt idx="57160">
                  <c:v>571488.81000000006</c:v>
                </c:pt>
                <c:pt idx="57161">
                  <c:v>571498.81000000006</c:v>
                </c:pt>
                <c:pt idx="57162">
                  <c:v>571508.81000000006</c:v>
                </c:pt>
                <c:pt idx="57163">
                  <c:v>571518.81000000006</c:v>
                </c:pt>
                <c:pt idx="57164">
                  <c:v>571528.81000000006</c:v>
                </c:pt>
                <c:pt idx="57165">
                  <c:v>571538.75</c:v>
                </c:pt>
                <c:pt idx="57166">
                  <c:v>571548.81000000006</c:v>
                </c:pt>
                <c:pt idx="57167">
                  <c:v>571558.81000000006</c:v>
                </c:pt>
                <c:pt idx="57168">
                  <c:v>571568.81000000006</c:v>
                </c:pt>
                <c:pt idx="57169">
                  <c:v>571578.81000000006</c:v>
                </c:pt>
                <c:pt idx="57170">
                  <c:v>571588.81000000006</c:v>
                </c:pt>
                <c:pt idx="57171">
                  <c:v>571598.81000000006</c:v>
                </c:pt>
                <c:pt idx="57172">
                  <c:v>571608.81000000006</c:v>
                </c:pt>
                <c:pt idx="57173">
                  <c:v>571618.81000000006</c:v>
                </c:pt>
                <c:pt idx="57174">
                  <c:v>571628.81000000006</c:v>
                </c:pt>
                <c:pt idx="57175">
                  <c:v>571638.75</c:v>
                </c:pt>
                <c:pt idx="57176">
                  <c:v>571648.75</c:v>
                </c:pt>
                <c:pt idx="57177">
                  <c:v>571658.81000000006</c:v>
                </c:pt>
                <c:pt idx="57178">
                  <c:v>571668.75</c:v>
                </c:pt>
                <c:pt idx="57179">
                  <c:v>571678.75</c:v>
                </c:pt>
                <c:pt idx="57180">
                  <c:v>571688.81000000006</c:v>
                </c:pt>
                <c:pt idx="57181">
                  <c:v>571698.75</c:v>
                </c:pt>
                <c:pt idx="57182">
                  <c:v>571708.75</c:v>
                </c:pt>
                <c:pt idx="57183">
                  <c:v>571718.81000000006</c:v>
                </c:pt>
                <c:pt idx="57184">
                  <c:v>571728.81000000006</c:v>
                </c:pt>
                <c:pt idx="57185">
                  <c:v>571738.75</c:v>
                </c:pt>
                <c:pt idx="57186">
                  <c:v>571748.75</c:v>
                </c:pt>
                <c:pt idx="57187">
                  <c:v>571758.75</c:v>
                </c:pt>
                <c:pt idx="57188">
                  <c:v>571768.75</c:v>
                </c:pt>
                <c:pt idx="57189">
                  <c:v>571778.75</c:v>
                </c:pt>
                <c:pt idx="57190">
                  <c:v>571788.75</c:v>
                </c:pt>
                <c:pt idx="57191">
                  <c:v>571798.75</c:v>
                </c:pt>
                <c:pt idx="57192">
                  <c:v>571808.75</c:v>
                </c:pt>
                <c:pt idx="57193">
                  <c:v>571818.75</c:v>
                </c:pt>
                <c:pt idx="57194">
                  <c:v>571828.75</c:v>
                </c:pt>
                <c:pt idx="57195">
                  <c:v>571838.75</c:v>
                </c:pt>
                <c:pt idx="57196">
                  <c:v>571848.75</c:v>
                </c:pt>
                <c:pt idx="57197">
                  <c:v>571858.68999999808</c:v>
                </c:pt>
                <c:pt idx="57198">
                  <c:v>571868.68999999808</c:v>
                </c:pt>
                <c:pt idx="57199">
                  <c:v>571878.75</c:v>
                </c:pt>
                <c:pt idx="57200">
                  <c:v>571888.68999999808</c:v>
                </c:pt>
                <c:pt idx="57201">
                  <c:v>571898.68999999808</c:v>
                </c:pt>
                <c:pt idx="57202">
                  <c:v>571908.75</c:v>
                </c:pt>
                <c:pt idx="57203">
                  <c:v>571918.75</c:v>
                </c:pt>
                <c:pt idx="57204">
                  <c:v>571928.68999999808</c:v>
                </c:pt>
                <c:pt idx="57205">
                  <c:v>571938.75</c:v>
                </c:pt>
                <c:pt idx="57206">
                  <c:v>571948.75</c:v>
                </c:pt>
                <c:pt idx="57207">
                  <c:v>571958.68999999808</c:v>
                </c:pt>
                <c:pt idx="57208">
                  <c:v>571968.68999999808</c:v>
                </c:pt>
                <c:pt idx="57209">
                  <c:v>571978.68999999808</c:v>
                </c:pt>
                <c:pt idx="57210">
                  <c:v>571988.68999999808</c:v>
                </c:pt>
                <c:pt idx="57211">
                  <c:v>571998.68999999808</c:v>
                </c:pt>
                <c:pt idx="57212">
                  <c:v>572008.68999999808</c:v>
                </c:pt>
                <c:pt idx="57213">
                  <c:v>572018.68999999808</c:v>
                </c:pt>
                <c:pt idx="57214">
                  <c:v>572028.68999999808</c:v>
                </c:pt>
                <c:pt idx="57215">
                  <c:v>572038.68999999808</c:v>
                </c:pt>
                <c:pt idx="57216">
                  <c:v>572048.68999999808</c:v>
                </c:pt>
                <c:pt idx="57217">
                  <c:v>572058.68999999808</c:v>
                </c:pt>
                <c:pt idx="57218">
                  <c:v>572068.68999999808</c:v>
                </c:pt>
                <c:pt idx="57219">
                  <c:v>572078.68999999808</c:v>
                </c:pt>
                <c:pt idx="57220">
                  <c:v>572088.68999999808</c:v>
                </c:pt>
                <c:pt idx="57221">
                  <c:v>572098.68999999808</c:v>
                </c:pt>
                <c:pt idx="57222">
                  <c:v>572108.68999999808</c:v>
                </c:pt>
                <c:pt idx="57223">
                  <c:v>572118.68999999808</c:v>
                </c:pt>
                <c:pt idx="57224">
                  <c:v>572128.68999999808</c:v>
                </c:pt>
                <c:pt idx="57225">
                  <c:v>572138.68999999808</c:v>
                </c:pt>
                <c:pt idx="57226">
                  <c:v>572148.68999999808</c:v>
                </c:pt>
                <c:pt idx="57227">
                  <c:v>572158.68999999808</c:v>
                </c:pt>
                <c:pt idx="57228">
                  <c:v>572168.68999999808</c:v>
                </c:pt>
                <c:pt idx="57229">
                  <c:v>572178.68999999808</c:v>
                </c:pt>
                <c:pt idx="57230">
                  <c:v>572188.68999999808</c:v>
                </c:pt>
                <c:pt idx="57231">
                  <c:v>572198.68999999808</c:v>
                </c:pt>
                <c:pt idx="57232">
                  <c:v>572208.68999999808</c:v>
                </c:pt>
                <c:pt idx="57233">
                  <c:v>572218.68999999808</c:v>
                </c:pt>
                <c:pt idx="57234">
                  <c:v>572228.63</c:v>
                </c:pt>
                <c:pt idx="57235">
                  <c:v>572238.68999999808</c:v>
                </c:pt>
                <c:pt idx="57236">
                  <c:v>572248.68999999808</c:v>
                </c:pt>
                <c:pt idx="57237">
                  <c:v>572258.63</c:v>
                </c:pt>
                <c:pt idx="57238">
                  <c:v>572268.68999999808</c:v>
                </c:pt>
                <c:pt idx="57239">
                  <c:v>572278.68999999808</c:v>
                </c:pt>
                <c:pt idx="57240">
                  <c:v>572288.63</c:v>
                </c:pt>
                <c:pt idx="57241">
                  <c:v>572298.68999999808</c:v>
                </c:pt>
                <c:pt idx="57242">
                  <c:v>572308.68999999808</c:v>
                </c:pt>
                <c:pt idx="57243">
                  <c:v>572318.68999999808</c:v>
                </c:pt>
                <c:pt idx="57244">
                  <c:v>572328.63</c:v>
                </c:pt>
                <c:pt idx="57245">
                  <c:v>572338.63</c:v>
                </c:pt>
                <c:pt idx="57246">
                  <c:v>572348.68999999808</c:v>
                </c:pt>
                <c:pt idx="57247">
                  <c:v>572358.63</c:v>
                </c:pt>
                <c:pt idx="57248">
                  <c:v>572368.63</c:v>
                </c:pt>
                <c:pt idx="57249">
                  <c:v>572378.68999999808</c:v>
                </c:pt>
                <c:pt idx="57250">
                  <c:v>572388.63</c:v>
                </c:pt>
                <c:pt idx="57251">
                  <c:v>572398.63</c:v>
                </c:pt>
                <c:pt idx="57252">
                  <c:v>572408.68999999808</c:v>
                </c:pt>
                <c:pt idx="57253">
                  <c:v>572418.63</c:v>
                </c:pt>
                <c:pt idx="57254">
                  <c:v>572428.63</c:v>
                </c:pt>
                <c:pt idx="57255">
                  <c:v>572438.63</c:v>
                </c:pt>
                <c:pt idx="57256">
                  <c:v>572448.56000000006</c:v>
                </c:pt>
                <c:pt idx="57257">
                  <c:v>572458.63</c:v>
                </c:pt>
                <c:pt idx="57258">
                  <c:v>572468.63</c:v>
                </c:pt>
                <c:pt idx="57259">
                  <c:v>572478.56000000006</c:v>
                </c:pt>
                <c:pt idx="57260">
                  <c:v>572488.63</c:v>
                </c:pt>
                <c:pt idx="57261">
                  <c:v>572498.63</c:v>
                </c:pt>
                <c:pt idx="57262">
                  <c:v>572508.63</c:v>
                </c:pt>
                <c:pt idx="57263">
                  <c:v>572518.63</c:v>
                </c:pt>
                <c:pt idx="57264">
                  <c:v>572528.63</c:v>
                </c:pt>
                <c:pt idx="57265">
                  <c:v>572538.63</c:v>
                </c:pt>
                <c:pt idx="57266">
                  <c:v>572548.56000000006</c:v>
                </c:pt>
                <c:pt idx="57267">
                  <c:v>572558.56000000006</c:v>
                </c:pt>
                <c:pt idx="57268">
                  <c:v>572568.63</c:v>
                </c:pt>
                <c:pt idx="57269">
                  <c:v>572578.56000000006</c:v>
                </c:pt>
                <c:pt idx="57270">
                  <c:v>572588.56000000006</c:v>
                </c:pt>
                <c:pt idx="57271">
                  <c:v>572598.63</c:v>
                </c:pt>
                <c:pt idx="57272">
                  <c:v>572608.56000000006</c:v>
                </c:pt>
                <c:pt idx="57273">
                  <c:v>572618.56000000006</c:v>
                </c:pt>
                <c:pt idx="57274">
                  <c:v>572628.63</c:v>
                </c:pt>
                <c:pt idx="57275">
                  <c:v>572638.56000000006</c:v>
                </c:pt>
                <c:pt idx="57276">
                  <c:v>572648.56000000006</c:v>
                </c:pt>
                <c:pt idx="57277">
                  <c:v>572658.63</c:v>
                </c:pt>
                <c:pt idx="57278">
                  <c:v>572668.63</c:v>
                </c:pt>
                <c:pt idx="57279">
                  <c:v>572678.56000000006</c:v>
                </c:pt>
                <c:pt idx="57280">
                  <c:v>572688.56000000006</c:v>
                </c:pt>
                <c:pt idx="57281">
                  <c:v>572698.56000000006</c:v>
                </c:pt>
                <c:pt idx="57282">
                  <c:v>572708.56000000006</c:v>
                </c:pt>
                <c:pt idx="57283">
                  <c:v>572718.56000000006</c:v>
                </c:pt>
                <c:pt idx="57284">
                  <c:v>572728.56000000006</c:v>
                </c:pt>
                <c:pt idx="57285">
                  <c:v>572738.56000000006</c:v>
                </c:pt>
                <c:pt idx="57286">
                  <c:v>572748.56000000006</c:v>
                </c:pt>
                <c:pt idx="57287">
                  <c:v>572758.56000000006</c:v>
                </c:pt>
                <c:pt idx="57288">
                  <c:v>572768.56000000006</c:v>
                </c:pt>
                <c:pt idx="57289">
                  <c:v>572778.56000000006</c:v>
                </c:pt>
                <c:pt idx="57290">
                  <c:v>572788.56000000006</c:v>
                </c:pt>
                <c:pt idx="57291">
                  <c:v>572798.56000000006</c:v>
                </c:pt>
                <c:pt idx="57292">
                  <c:v>572808.56000000006</c:v>
                </c:pt>
                <c:pt idx="57293">
                  <c:v>572818.56000000006</c:v>
                </c:pt>
                <c:pt idx="57294">
                  <c:v>572828.56000000006</c:v>
                </c:pt>
                <c:pt idx="57295">
                  <c:v>572838.56000000006</c:v>
                </c:pt>
                <c:pt idx="57296">
                  <c:v>572848.56000000006</c:v>
                </c:pt>
                <c:pt idx="57297">
                  <c:v>572858.56000000006</c:v>
                </c:pt>
                <c:pt idx="57298">
                  <c:v>572868.56000000006</c:v>
                </c:pt>
                <c:pt idx="57299">
                  <c:v>572878.56000000006</c:v>
                </c:pt>
                <c:pt idx="57300">
                  <c:v>572888.56000000006</c:v>
                </c:pt>
                <c:pt idx="57301">
                  <c:v>572898.56000000006</c:v>
                </c:pt>
                <c:pt idx="57302">
                  <c:v>572908.56000000006</c:v>
                </c:pt>
                <c:pt idx="57303">
                  <c:v>572918.5</c:v>
                </c:pt>
                <c:pt idx="57304">
                  <c:v>572928.56000000006</c:v>
                </c:pt>
                <c:pt idx="57305">
                  <c:v>572938.56000000006</c:v>
                </c:pt>
                <c:pt idx="57306">
                  <c:v>572948.5</c:v>
                </c:pt>
                <c:pt idx="57307">
                  <c:v>572958.56000000006</c:v>
                </c:pt>
                <c:pt idx="57308">
                  <c:v>572968.56000000006</c:v>
                </c:pt>
                <c:pt idx="57309">
                  <c:v>572978.5</c:v>
                </c:pt>
                <c:pt idx="57310">
                  <c:v>572988.56000000006</c:v>
                </c:pt>
                <c:pt idx="57311">
                  <c:v>572998.56000000006</c:v>
                </c:pt>
                <c:pt idx="57312">
                  <c:v>573008.5</c:v>
                </c:pt>
                <c:pt idx="57313">
                  <c:v>573018.5</c:v>
                </c:pt>
                <c:pt idx="57314">
                  <c:v>573028.5</c:v>
                </c:pt>
                <c:pt idx="57315">
                  <c:v>573038.5</c:v>
                </c:pt>
                <c:pt idx="57316">
                  <c:v>573048.5</c:v>
                </c:pt>
                <c:pt idx="57317">
                  <c:v>573058.5</c:v>
                </c:pt>
                <c:pt idx="57318">
                  <c:v>573068.56000000006</c:v>
                </c:pt>
                <c:pt idx="57319">
                  <c:v>573078.5</c:v>
                </c:pt>
                <c:pt idx="57320">
                  <c:v>573088.5</c:v>
                </c:pt>
                <c:pt idx="57321">
                  <c:v>573098.56000000006</c:v>
                </c:pt>
                <c:pt idx="57322">
                  <c:v>573108.5</c:v>
                </c:pt>
                <c:pt idx="57323">
                  <c:v>573118.5</c:v>
                </c:pt>
                <c:pt idx="57324">
                  <c:v>573128.5</c:v>
                </c:pt>
                <c:pt idx="57325">
                  <c:v>573138.5</c:v>
                </c:pt>
                <c:pt idx="57326">
                  <c:v>573148.5</c:v>
                </c:pt>
                <c:pt idx="57327">
                  <c:v>573158.5</c:v>
                </c:pt>
                <c:pt idx="57328">
                  <c:v>573168.4399999989</c:v>
                </c:pt>
                <c:pt idx="57329">
                  <c:v>573178.5</c:v>
                </c:pt>
                <c:pt idx="57330">
                  <c:v>573188.5</c:v>
                </c:pt>
                <c:pt idx="57331">
                  <c:v>573198.4399999989</c:v>
                </c:pt>
                <c:pt idx="57332">
                  <c:v>573208.5</c:v>
                </c:pt>
                <c:pt idx="57333">
                  <c:v>573218.5</c:v>
                </c:pt>
                <c:pt idx="57334">
                  <c:v>573228.4399999989</c:v>
                </c:pt>
                <c:pt idx="57335">
                  <c:v>573238.5</c:v>
                </c:pt>
                <c:pt idx="57336">
                  <c:v>573248.5</c:v>
                </c:pt>
                <c:pt idx="57337">
                  <c:v>573258.5</c:v>
                </c:pt>
                <c:pt idx="57338">
                  <c:v>573268.4399999989</c:v>
                </c:pt>
                <c:pt idx="57339">
                  <c:v>573278.4399999989</c:v>
                </c:pt>
                <c:pt idx="57340">
                  <c:v>573288.5</c:v>
                </c:pt>
                <c:pt idx="57341">
                  <c:v>573298.4399999989</c:v>
                </c:pt>
                <c:pt idx="57342">
                  <c:v>573308.4399999989</c:v>
                </c:pt>
                <c:pt idx="57343">
                  <c:v>573318.5</c:v>
                </c:pt>
                <c:pt idx="57344">
                  <c:v>573328.4399999989</c:v>
                </c:pt>
                <c:pt idx="57345">
                  <c:v>573338.4399999989</c:v>
                </c:pt>
                <c:pt idx="57346">
                  <c:v>573348.5</c:v>
                </c:pt>
                <c:pt idx="57347">
                  <c:v>573358.4399999989</c:v>
                </c:pt>
                <c:pt idx="57348">
                  <c:v>573368.4399999989</c:v>
                </c:pt>
                <c:pt idx="57349">
                  <c:v>573378.4399999989</c:v>
                </c:pt>
                <c:pt idx="57350">
                  <c:v>573388.4399999989</c:v>
                </c:pt>
                <c:pt idx="57351">
                  <c:v>573398.4399999989</c:v>
                </c:pt>
                <c:pt idx="57352">
                  <c:v>573408.4399999989</c:v>
                </c:pt>
                <c:pt idx="57353">
                  <c:v>573418.4399999989</c:v>
                </c:pt>
                <c:pt idx="57354">
                  <c:v>573428.4399999989</c:v>
                </c:pt>
                <c:pt idx="57355">
                  <c:v>573438.4399999989</c:v>
                </c:pt>
                <c:pt idx="57356">
                  <c:v>573448.4399999989</c:v>
                </c:pt>
                <c:pt idx="57357">
                  <c:v>573458.4399999989</c:v>
                </c:pt>
                <c:pt idx="57358">
                  <c:v>573468.4399999989</c:v>
                </c:pt>
                <c:pt idx="57359">
                  <c:v>573478.4399999989</c:v>
                </c:pt>
                <c:pt idx="57360">
                  <c:v>573488.4399999989</c:v>
                </c:pt>
                <c:pt idx="57361">
                  <c:v>573498.4399999989</c:v>
                </c:pt>
                <c:pt idx="57362">
                  <c:v>573508.4399999989</c:v>
                </c:pt>
                <c:pt idx="57363">
                  <c:v>573518.4399999989</c:v>
                </c:pt>
                <c:pt idx="57364">
                  <c:v>573528.4399999989</c:v>
                </c:pt>
                <c:pt idx="57365">
                  <c:v>573538.4399999989</c:v>
                </c:pt>
                <c:pt idx="57366">
                  <c:v>573548.4399999989</c:v>
                </c:pt>
                <c:pt idx="57367">
                  <c:v>573558.4399999989</c:v>
                </c:pt>
                <c:pt idx="57368">
                  <c:v>573568.4399999989</c:v>
                </c:pt>
                <c:pt idx="57369">
                  <c:v>573578.4399999989</c:v>
                </c:pt>
                <c:pt idx="57370">
                  <c:v>573588.4399999989</c:v>
                </c:pt>
                <c:pt idx="57371">
                  <c:v>573598.38</c:v>
                </c:pt>
                <c:pt idx="57372">
                  <c:v>573608.38</c:v>
                </c:pt>
                <c:pt idx="57373">
                  <c:v>573618.4399999989</c:v>
                </c:pt>
                <c:pt idx="57374">
                  <c:v>573628.38</c:v>
                </c:pt>
                <c:pt idx="57375">
                  <c:v>573638.38</c:v>
                </c:pt>
                <c:pt idx="57376">
                  <c:v>573648.4399999989</c:v>
                </c:pt>
                <c:pt idx="57377">
                  <c:v>573658.4399999989</c:v>
                </c:pt>
                <c:pt idx="57378">
                  <c:v>573668.38</c:v>
                </c:pt>
                <c:pt idx="57379">
                  <c:v>573678.4399999989</c:v>
                </c:pt>
                <c:pt idx="57380">
                  <c:v>573688.4399999989</c:v>
                </c:pt>
                <c:pt idx="57381">
                  <c:v>573698.38</c:v>
                </c:pt>
                <c:pt idx="57382">
                  <c:v>573708.38</c:v>
                </c:pt>
                <c:pt idx="57383">
                  <c:v>573718.4399999989</c:v>
                </c:pt>
                <c:pt idx="57384">
                  <c:v>573728.38</c:v>
                </c:pt>
                <c:pt idx="57385">
                  <c:v>573738.38</c:v>
                </c:pt>
                <c:pt idx="57386">
                  <c:v>573748.38</c:v>
                </c:pt>
                <c:pt idx="57387">
                  <c:v>573758.38</c:v>
                </c:pt>
                <c:pt idx="57388">
                  <c:v>573768.38</c:v>
                </c:pt>
                <c:pt idx="57389">
                  <c:v>573778.38</c:v>
                </c:pt>
                <c:pt idx="57390">
                  <c:v>573788.38</c:v>
                </c:pt>
                <c:pt idx="57391">
                  <c:v>573798.38</c:v>
                </c:pt>
                <c:pt idx="57392">
                  <c:v>573808.38</c:v>
                </c:pt>
                <c:pt idx="57393">
                  <c:v>573818.4399999989</c:v>
                </c:pt>
                <c:pt idx="57394">
                  <c:v>573828.38</c:v>
                </c:pt>
                <c:pt idx="57395">
                  <c:v>573838.38</c:v>
                </c:pt>
                <c:pt idx="57396">
                  <c:v>573848.38</c:v>
                </c:pt>
                <c:pt idx="57397">
                  <c:v>573858.31000000006</c:v>
                </c:pt>
                <c:pt idx="57398">
                  <c:v>573868.38</c:v>
                </c:pt>
                <c:pt idx="57399">
                  <c:v>573878.38</c:v>
                </c:pt>
                <c:pt idx="57400">
                  <c:v>573888.31000000006</c:v>
                </c:pt>
                <c:pt idx="57401">
                  <c:v>573898.38</c:v>
                </c:pt>
                <c:pt idx="57402">
                  <c:v>573908.38</c:v>
                </c:pt>
                <c:pt idx="57403">
                  <c:v>573918.31000000006</c:v>
                </c:pt>
                <c:pt idx="57404">
                  <c:v>573928.38</c:v>
                </c:pt>
                <c:pt idx="57405">
                  <c:v>573938.38</c:v>
                </c:pt>
                <c:pt idx="57406">
                  <c:v>573948.31000000006</c:v>
                </c:pt>
                <c:pt idx="57407">
                  <c:v>573958.31000000006</c:v>
                </c:pt>
                <c:pt idx="57408">
                  <c:v>573968.31000000006</c:v>
                </c:pt>
                <c:pt idx="57409">
                  <c:v>573978.31000000006</c:v>
                </c:pt>
                <c:pt idx="57410">
                  <c:v>573988.31000000006</c:v>
                </c:pt>
                <c:pt idx="57411">
                  <c:v>573998.31000000006</c:v>
                </c:pt>
                <c:pt idx="57412">
                  <c:v>574008.38</c:v>
                </c:pt>
                <c:pt idx="57413">
                  <c:v>574018.31000000006</c:v>
                </c:pt>
                <c:pt idx="57414">
                  <c:v>574028.31000000006</c:v>
                </c:pt>
                <c:pt idx="57415">
                  <c:v>574038.38</c:v>
                </c:pt>
                <c:pt idx="57416">
                  <c:v>574048.31000000006</c:v>
                </c:pt>
                <c:pt idx="57417">
                  <c:v>574058.31000000006</c:v>
                </c:pt>
                <c:pt idx="57418">
                  <c:v>574068.31000000006</c:v>
                </c:pt>
                <c:pt idx="57419">
                  <c:v>574078.31000000006</c:v>
                </c:pt>
                <c:pt idx="57420">
                  <c:v>574088.31000000006</c:v>
                </c:pt>
                <c:pt idx="57421">
                  <c:v>574098.31000000006</c:v>
                </c:pt>
                <c:pt idx="57422">
                  <c:v>574108.31000000006</c:v>
                </c:pt>
                <c:pt idx="57423">
                  <c:v>574118.31000000006</c:v>
                </c:pt>
                <c:pt idx="57424">
                  <c:v>574128.31000000006</c:v>
                </c:pt>
                <c:pt idx="57425">
                  <c:v>574138.31000000006</c:v>
                </c:pt>
                <c:pt idx="57426">
                  <c:v>574148.31000000006</c:v>
                </c:pt>
                <c:pt idx="57427">
                  <c:v>574158.31000000006</c:v>
                </c:pt>
                <c:pt idx="57428">
                  <c:v>574168.31000000006</c:v>
                </c:pt>
                <c:pt idx="57429">
                  <c:v>574178.31000000006</c:v>
                </c:pt>
                <c:pt idx="57430">
                  <c:v>574188.25</c:v>
                </c:pt>
                <c:pt idx="57431">
                  <c:v>574198.31000000006</c:v>
                </c:pt>
                <c:pt idx="57432">
                  <c:v>574208.31000000006</c:v>
                </c:pt>
                <c:pt idx="57433">
                  <c:v>574218.31000000006</c:v>
                </c:pt>
                <c:pt idx="57434">
                  <c:v>574228.31000000006</c:v>
                </c:pt>
                <c:pt idx="57435">
                  <c:v>574238.31000000006</c:v>
                </c:pt>
                <c:pt idx="57436">
                  <c:v>574248.31000000006</c:v>
                </c:pt>
                <c:pt idx="57437">
                  <c:v>574258.31000000006</c:v>
                </c:pt>
                <c:pt idx="57438">
                  <c:v>574268.31000000006</c:v>
                </c:pt>
                <c:pt idx="57439">
                  <c:v>574278.31000000006</c:v>
                </c:pt>
                <c:pt idx="57440">
                  <c:v>574288.25</c:v>
                </c:pt>
                <c:pt idx="57441">
                  <c:v>574298.31000000006</c:v>
                </c:pt>
                <c:pt idx="57442">
                  <c:v>574308.31000000006</c:v>
                </c:pt>
                <c:pt idx="57443">
                  <c:v>574318.25</c:v>
                </c:pt>
                <c:pt idx="57444">
                  <c:v>574328.25</c:v>
                </c:pt>
                <c:pt idx="57445">
                  <c:v>574338.31000000006</c:v>
                </c:pt>
                <c:pt idx="57446">
                  <c:v>574348.25</c:v>
                </c:pt>
                <c:pt idx="57447">
                  <c:v>574358.25</c:v>
                </c:pt>
                <c:pt idx="57448">
                  <c:v>574368.31000000006</c:v>
                </c:pt>
                <c:pt idx="57449">
                  <c:v>574378.31000000006</c:v>
                </c:pt>
                <c:pt idx="57450">
                  <c:v>574388.25</c:v>
                </c:pt>
                <c:pt idx="57451">
                  <c:v>574398.31000000006</c:v>
                </c:pt>
                <c:pt idx="57452">
                  <c:v>574408.31000000006</c:v>
                </c:pt>
                <c:pt idx="57453">
                  <c:v>574418.25</c:v>
                </c:pt>
                <c:pt idx="57454">
                  <c:v>574428.25</c:v>
                </c:pt>
                <c:pt idx="57455">
                  <c:v>574438.25</c:v>
                </c:pt>
                <c:pt idx="57456">
                  <c:v>574448.25</c:v>
                </c:pt>
                <c:pt idx="57457">
                  <c:v>574458.25</c:v>
                </c:pt>
                <c:pt idx="57458">
                  <c:v>574468.25</c:v>
                </c:pt>
                <c:pt idx="57459">
                  <c:v>574478.25</c:v>
                </c:pt>
                <c:pt idx="57460">
                  <c:v>574488.25</c:v>
                </c:pt>
                <c:pt idx="57461">
                  <c:v>574498.25</c:v>
                </c:pt>
                <c:pt idx="57462">
                  <c:v>574508.25</c:v>
                </c:pt>
                <c:pt idx="57463">
                  <c:v>574518.25</c:v>
                </c:pt>
                <c:pt idx="57464">
                  <c:v>574528.25</c:v>
                </c:pt>
                <c:pt idx="57465">
                  <c:v>574538.18999999808</c:v>
                </c:pt>
                <c:pt idx="57466">
                  <c:v>574548.18999999808</c:v>
                </c:pt>
                <c:pt idx="57467">
                  <c:v>574558.25</c:v>
                </c:pt>
                <c:pt idx="57468">
                  <c:v>574568.18999999808</c:v>
                </c:pt>
                <c:pt idx="57469">
                  <c:v>574578.18999999808</c:v>
                </c:pt>
                <c:pt idx="57470">
                  <c:v>574588.25</c:v>
                </c:pt>
                <c:pt idx="57471">
                  <c:v>574598.25</c:v>
                </c:pt>
                <c:pt idx="57472">
                  <c:v>574608.18999999808</c:v>
                </c:pt>
                <c:pt idx="57473">
                  <c:v>574618.25</c:v>
                </c:pt>
                <c:pt idx="57474">
                  <c:v>574628.25</c:v>
                </c:pt>
                <c:pt idx="57475">
                  <c:v>574638.18999999808</c:v>
                </c:pt>
                <c:pt idx="57476">
                  <c:v>574648.18999999808</c:v>
                </c:pt>
                <c:pt idx="57477">
                  <c:v>574658.18999999808</c:v>
                </c:pt>
                <c:pt idx="57478">
                  <c:v>574668.18999999808</c:v>
                </c:pt>
                <c:pt idx="57479">
                  <c:v>574678.18999999808</c:v>
                </c:pt>
                <c:pt idx="57480">
                  <c:v>574688.18999999808</c:v>
                </c:pt>
                <c:pt idx="57481">
                  <c:v>574698.18999999808</c:v>
                </c:pt>
                <c:pt idx="57482">
                  <c:v>574708.18999999808</c:v>
                </c:pt>
                <c:pt idx="57483">
                  <c:v>574718.18999999808</c:v>
                </c:pt>
                <c:pt idx="57484">
                  <c:v>574728.18999999808</c:v>
                </c:pt>
                <c:pt idx="57485">
                  <c:v>574738.18999999808</c:v>
                </c:pt>
                <c:pt idx="57486">
                  <c:v>574748.18999999808</c:v>
                </c:pt>
                <c:pt idx="57487">
                  <c:v>574758.18999999808</c:v>
                </c:pt>
                <c:pt idx="57488">
                  <c:v>574768.18999999808</c:v>
                </c:pt>
                <c:pt idx="57489">
                  <c:v>574778.18999999808</c:v>
                </c:pt>
                <c:pt idx="57490">
                  <c:v>574788.18999999808</c:v>
                </c:pt>
                <c:pt idx="57491">
                  <c:v>574798.18999999808</c:v>
                </c:pt>
                <c:pt idx="57492">
                  <c:v>574808.18999999808</c:v>
                </c:pt>
                <c:pt idx="57493">
                  <c:v>574818.18999999808</c:v>
                </c:pt>
                <c:pt idx="57494">
                  <c:v>574828.18999999808</c:v>
                </c:pt>
                <c:pt idx="57495">
                  <c:v>574838.18999999808</c:v>
                </c:pt>
                <c:pt idx="57496">
                  <c:v>574848.18999999808</c:v>
                </c:pt>
                <c:pt idx="57497">
                  <c:v>574858.18999999808</c:v>
                </c:pt>
                <c:pt idx="57498">
                  <c:v>574868.18999999808</c:v>
                </c:pt>
                <c:pt idx="57499">
                  <c:v>574878.18999999808</c:v>
                </c:pt>
                <c:pt idx="57500">
                  <c:v>574888.18999999808</c:v>
                </c:pt>
                <c:pt idx="57501">
                  <c:v>574898.18999999808</c:v>
                </c:pt>
                <c:pt idx="57502">
                  <c:v>574908.13</c:v>
                </c:pt>
                <c:pt idx="57503">
                  <c:v>574918.18999999808</c:v>
                </c:pt>
                <c:pt idx="57504">
                  <c:v>574928.18999999808</c:v>
                </c:pt>
                <c:pt idx="57505">
                  <c:v>574938.13</c:v>
                </c:pt>
                <c:pt idx="57506">
                  <c:v>574948.18999999808</c:v>
                </c:pt>
                <c:pt idx="57507">
                  <c:v>574958.18999999808</c:v>
                </c:pt>
                <c:pt idx="57508">
                  <c:v>574968.18999999808</c:v>
                </c:pt>
                <c:pt idx="57509">
                  <c:v>574978.18999999808</c:v>
                </c:pt>
                <c:pt idx="57510">
                  <c:v>574988.18999999808</c:v>
                </c:pt>
                <c:pt idx="57511">
                  <c:v>574998.18999999808</c:v>
                </c:pt>
                <c:pt idx="57512">
                  <c:v>575008.13</c:v>
                </c:pt>
                <c:pt idx="57513">
                  <c:v>575018.13</c:v>
                </c:pt>
                <c:pt idx="57514">
                  <c:v>575028.18999999808</c:v>
                </c:pt>
                <c:pt idx="57515">
                  <c:v>575038.13</c:v>
                </c:pt>
                <c:pt idx="57516">
                  <c:v>575048.13</c:v>
                </c:pt>
                <c:pt idx="57517">
                  <c:v>575058.18999999808</c:v>
                </c:pt>
                <c:pt idx="57518">
                  <c:v>575068.13</c:v>
                </c:pt>
                <c:pt idx="57519">
                  <c:v>575078.13</c:v>
                </c:pt>
                <c:pt idx="57520">
                  <c:v>575088.18999999808</c:v>
                </c:pt>
                <c:pt idx="57521">
                  <c:v>575098.13</c:v>
                </c:pt>
                <c:pt idx="57522">
                  <c:v>575108.13</c:v>
                </c:pt>
                <c:pt idx="57523">
                  <c:v>575118.13</c:v>
                </c:pt>
                <c:pt idx="57524">
                  <c:v>575128.06000000006</c:v>
                </c:pt>
                <c:pt idx="57525">
                  <c:v>575138.13</c:v>
                </c:pt>
                <c:pt idx="57526">
                  <c:v>575148.13</c:v>
                </c:pt>
                <c:pt idx="57527">
                  <c:v>575158.06000000006</c:v>
                </c:pt>
                <c:pt idx="57528">
                  <c:v>575168.13</c:v>
                </c:pt>
                <c:pt idx="57529">
                  <c:v>575178.13</c:v>
                </c:pt>
                <c:pt idx="57530">
                  <c:v>575188.13</c:v>
                </c:pt>
                <c:pt idx="57531">
                  <c:v>575198.13</c:v>
                </c:pt>
                <c:pt idx="57532">
                  <c:v>575208.13</c:v>
                </c:pt>
                <c:pt idx="57533">
                  <c:v>575218.13</c:v>
                </c:pt>
                <c:pt idx="57534">
                  <c:v>575228.06000000006</c:v>
                </c:pt>
                <c:pt idx="57535">
                  <c:v>575238.06000000006</c:v>
                </c:pt>
                <c:pt idx="57536">
                  <c:v>575248.13</c:v>
                </c:pt>
                <c:pt idx="57537">
                  <c:v>575258.06000000006</c:v>
                </c:pt>
                <c:pt idx="57538">
                  <c:v>575268.06000000006</c:v>
                </c:pt>
                <c:pt idx="57539">
                  <c:v>575278.13</c:v>
                </c:pt>
                <c:pt idx="57540">
                  <c:v>575288.06000000006</c:v>
                </c:pt>
                <c:pt idx="57541">
                  <c:v>575298.06000000006</c:v>
                </c:pt>
                <c:pt idx="57542">
                  <c:v>575308.13</c:v>
                </c:pt>
                <c:pt idx="57543">
                  <c:v>575318.06000000006</c:v>
                </c:pt>
                <c:pt idx="57544">
                  <c:v>575328.06000000006</c:v>
                </c:pt>
                <c:pt idx="57545">
                  <c:v>575338.06000000006</c:v>
                </c:pt>
                <c:pt idx="57546">
                  <c:v>575348.06000000006</c:v>
                </c:pt>
                <c:pt idx="57547">
                  <c:v>575358.06000000006</c:v>
                </c:pt>
                <c:pt idx="57548">
                  <c:v>575368.06000000006</c:v>
                </c:pt>
                <c:pt idx="57549">
                  <c:v>575378.06000000006</c:v>
                </c:pt>
                <c:pt idx="57550">
                  <c:v>575388.06000000006</c:v>
                </c:pt>
                <c:pt idx="57551">
                  <c:v>575398.06000000006</c:v>
                </c:pt>
                <c:pt idx="57552">
                  <c:v>575408.06000000006</c:v>
                </c:pt>
                <c:pt idx="57553">
                  <c:v>575418.06000000006</c:v>
                </c:pt>
                <c:pt idx="57554">
                  <c:v>575428.06000000006</c:v>
                </c:pt>
                <c:pt idx="57555">
                  <c:v>575438.06000000006</c:v>
                </c:pt>
                <c:pt idx="57556">
                  <c:v>575448.06000000006</c:v>
                </c:pt>
                <c:pt idx="57557">
                  <c:v>575458.06000000006</c:v>
                </c:pt>
                <c:pt idx="57558">
                  <c:v>575468.06000000006</c:v>
                </c:pt>
                <c:pt idx="57559">
                  <c:v>575478.06000000006</c:v>
                </c:pt>
                <c:pt idx="57560">
                  <c:v>575488.06000000006</c:v>
                </c:pt>
                <c:pt idx="57561">
                  <c:v>575498.06000000006</c:v>
                </c:pt>
                <c:pt idx="57562">
                  <c:v>575508.06000000006</c:v>
                </c:pt>
                <c:pt idx="57563">
                  <c:v>575518.06000000006</c:v>
                </c:pt>
                <c:pt idx="57564">
                  <c:v>575528.06000000006</c:v>
                </c:pt>
                <c:pt idx="57565">
                  <c:v>575538.06000000006</c:v>
                </c:pt>
                <c:pt idx="57566">
                  <c:v>575548.06000000006</c:v>
                </c:pt>
                <c:pt idx="57567">
                  <c:v>575558.06000000006</c:v>
                </c:pt>
                <c:pt idx="57568">
                  <c:v>575568.06000000006</c:v>
                </c:pt>
                <c:pt idx="57569">
                  <c:v>575578.06000000006</c:v>
                </c:pt>
                <c:pt idx="57570">
                  <c:v>575588.06000000006</c:v>
                </c:pt>
                <c:pt idx="57571">
                  <c:v>575598</c:v>
                </c:pt>
                <c:pt idx="57572">
                  <c:v>575608.06000000006</c:v>
                </c:pt>
                <c:pt idx="57573">
                  <c:v>575618.06000000006</c:v>
                </c:pt>
                <c:pt idx="57574">
                  <c:v>575628</c:v>
                </c:pt>
                <c:pt idx="57575">
                  <c:v>575638.06000000006</c:v>
                </c:pt>
                <c:pt idx="57576">
                  <c:v>575648.06000000006</c:v>
                </c:pt>
                <c:pt idx="57577">
                  <c:v>575658</c:v>
                </c:pt>
                <c:pt idx="57578">
                  <c:v>575668.06000000006</c:v>
                </c:pt>
                <c:pt idx="57579">
                  <c:v>575678.06000000006</c:v>
                </c:pt>
                <c:pt idx="57580">
                  <c:v>575688</c:v>
                </c:pt>
                <c:pt idx="57581">
                  <c:v>575698</c:v>
                </c:pt>
                <c:pt idx="57582">
                  <c:v>575708</c:v>
                </c:pt>
                <c:pt idx="57583">
                  <c:v>575718.06000000006</c:v>
                </c:pt>
                <c:pt idx="57584">
                  <c:v>575728</c:v>
                </c:pt>
                <c:pt idx="57585">
                  <c:v>575738</c:v>
                </c:pt>
                <c:pt idx="57586">
                  <c:v>575748.06000000006</c:v>
                </c:pt>
                <c:pt idx="57587">
                  <c:v>575758</c:v>
                </c:pt>
                <c:pt idx="57588">
                  <c:v>575768</c:v>
                </c:pt>
                <c:pt idx="57589">
                  <c:v>575778.06000000006</c:v>
                </c:pt>
                <c:pt idx="57590">
                  <c:v>575788</c:v>
                </c:pt>
                <c:pt idx="57591">
                  <c:v>575798</c:v>
                </c:pt>
                <c:pt idx="57592">
                  <c:v>575808</c:v>
                </c:pt>
                <c:pt idx="57593">
                  <c:v>575817.9399999989</c:v>
                </c:pt>
                <c:pt idx="57594">
                  <c:v>575828</c:v>
                </c:pt>
                <c:pt idx="57595">
                  <c:v>575838</c:v>
                </c:pt>
                <c:pt idx="57596">
                  <c:v>575847.9399999989</c:v>
                </c:pt>
                <c:pt idx="57597">
                  <c:v>575858</c:v>
                </c:pt>
                <c:pt idx="57598">
                  <c:v>575868</c:v>
                </c:pt>
                <c:pt idx="57599">
                  <c:v>575877.9399999989</c:v>
                </c:pt>
                <c:pt idx="57600">
                  <c:v>575888</c:v>
                </c:pt>
                <c:pt idx="57601">
                  <c:v>575898</c:v>
                </c:pt>
                <c:pt idx="57602">
                  <c:v>575907.9399999989</c:v>
                </c:pt>
                <c:pt idx="57603">
                  <c:v>575917.9399999989</c:v>
                </c:pt>
                <c:pt idx="57604">
                  <c:v>575927.9399999989</c:v>
                </c:pt>
                <c:pt idx="57605">
                  <c:v>575938</c:v>
                </c:pt>
                <c:pt idx="57606">
                  <c:v>575947.9399999989</c:v>
                </c:pt>
                <c:pt idx="57607">
                  <c:v>575957.9399999989</c:v>
                </c:pt>
                <c:pt idx="57608">
                  <c:v>575968</c:v>
                </c:pt>
                <c:pt idx="57609">
                  <c:v>575977.9399999989</c:v>
                </c:pt>
                <c:pt idx="57610">
                  <c:v>575987.9399999989</c:v>
                </c:pt>
                <c:pt idx="57611">
                  <c:v>575998</c:v>
                </c:pt>
                <c:pt idx="57612">
                  <c:v>576007.9399999989</c:v>
                </c:pt>
                <c:pt idx="57613">
                  <c:v>576017.9399999989</c:v>
                </c:pt>
                <c:pt idx="57614">
                  <c:v>576028</c:v>
                </c:pt>
                <c:pt idx="57615">
                  <c:v>576037.9399999989</c:v>
                </c:pt>
                <c:pt idx="57616">
                  <c:v>576047.9399999989</c:v>
                </c:pt>
                <c:pt idx="57617">
                  <c:v>576057.9399999989</c:v>
                </c:pt>
                <c:pt idx="57618">
                  <c:v>576067.9399999989</c:v>
                </c:pt>
                <c:pt idx="57619">
                  <c:v>576077.9399999989</c:v>
                </c:pt>
                <c:pt idx="57620">
                  <c:v>576087.9399999989</c:v>
                </c:pt>
                <c:pt idx="57621">
                  <c:v>576097.9399999989</c:v>
                </c:pt>
                <c:pt idx="57622">
                  <c:v>576107.9399999989</c:v>
                </c:pt>
                <c:pt idx="57623">
                  <c:v>576117.9399999989</c:v>
                </c:pt>
                <c:pt idx="57624">
                  <c:v>576127.9399999989</c:v>
                </c:pt>
                <c:pt idx="57625">
                  <c:v>576137.9399999989</c:v>
                </c:pt>
                <c:pt idx="57626">
                  <c:v>576147.9399999989</c:v>
                </c:pt>
                <c:pt idx="57627">
                  <c:v>576157.9399999989</c:v>
                </c:pt>
                <c:pt idx="57628">
                  <c:v>576167.9399999989</c:v>
                </c:pt>
                <c:pt idx="57629">
                  <c:v>576177.9399999989</c:v>
                </c:pt>
                <c:pt idx="57630">
                  <c:v>576187.9399999989</c:v>
                </c:pt>
                <c:pt idx="57631">
                  <c:v>576197.9399999989</c:v>
                </c:pt>
                <c:pt idx="57632">
                  <c:v>576207.9399999989</c:v>
                </c:pt>
                <c:pt idx="57633">
                  <c:v>576217.9399999989</c:v>
                </c:pt>
                <c:pt idx="57634">
                  <c:v>576227.9399999989</c:v>
                </c:pt>
                <c:pt idx="57635">
                  <c:v>576237.9399999989</c:v>
                </c:pt>
                <c:pt idx="57636">
                  <c:v>576247.9399999989</c:v>
                </c:pt>
                <c:pt idx="57637">
                  <c:v>576257.9399999989</c:v>
                </c:pt>
                <c:pt idx="57638">
                  <c:v>576267.9399999989</c:v>
                </c:pt>
                <c:pt idx="57639">
                  <c:v>576277.88</c:v>
                </c:pt>
                <c:pt idx="57640">
                  <c:v>576287.88</c:v>
                </c:pt>
                <c:pt idx="57641">
                  <c:v>576297.9399999989</c:v>
                </c:pt>
                <c:pt idx="57642">
                  <c:v>576307.9399999989</c:v>
                </c:pt>
                <c:pt idx="57643">
                  <c:v>576317.88</c:v>
                </c:pt>
                <c:pt idx="57644">
                  <c:v>576327.9399999989</c:v>
                </c:pt>
                <c:pt idx="57645">
                  <c:v>576337.9399999989</c:v>
                </c:pt>
                <c:pt idx="57646">
                  <c:v>576347.88</c:v>
                </c:pt>
                <c:pt idx="57647">
                  <c:v>576357.9399999989</c:v>
                </c:pt>
                <c:pt idx="57648">
                  <c:v>576367.9399999989</c:v>
                </c:pt>
                <c:pt idx="57649">
                  <c:v>576377.88</c:v>
                </c:pt>
                <c:pt idx="57650">
                  <c:v>576387.88</c:v>
                </c:pt>
                <c:pt idx="57651">
                  <c:v>576397.88</c:v>
                </c:pt>
                <c:pt idx="57652">
                  <c:v>576407.88</c:v>
                </c:pt>
                <c:pt idx="57653">
                  <c:v>576417.88</c:v>
                </c:pt>
                <c:pt idx="57654">
                  <c:v>576427.88</c:v>
                </c:pt>
                <c:pt idx="57655">
                  <c:v>576437.88</c:v>
                </c:pt>
                <c:pt idx="57656">
                  <c:v>576447.88</c:v>
                </c:pt>
                <c:pt idx="57657">
                  <c:v>576457.88</c:v>
                </c:pt>
                <c:pt idx="57658">
                  <c:v>576467.9399999989</c:v>
                </c:pt>
                <c:pt idx="57659">
                  <c:v>576477.88</c:v>
                </c:pt>
                <c:pt idx="57660">
                  <c:v>576487.88</c:v>
                </c:pt>
                <c:pt idx="57661">
                  <c:v>576497.81000000006</c:v>
                </c:pt>
                <c:pt idx="57662">
                  <c:v>576507.81000000006</c:v>
                </c:pt>
                <c:pt idx="57663">
                  <c:v>576517.88</c:v>
                </c:pt>
                <c:pt idx="57664">
                  <c:v>576527.88</c:v>
                </c:pt>
                <c:pt idx="57665">
                  <c:v>576537.81000000006</c:v>
                </c:pt>
                <c:pt idx="57666">
                  <c:v>576547.88</c:v>
                </c:pt>
                <c:pt idx="57667">
                  <c:v>576557.88</c:v>
                </c:pt>
                <c:pt idx="57668">
                  <c:v>576567.81000000006</c:v>
                </c:pt>
                <c:pt idx="57669">
                  <c:v>576577.88</c:v>
                </c:pt>
                <c:pt idx="57670">
                  <c:v>576587.88</c:v>
                </c:pt>
                <c:pt idx="57671">
                  <c:v>576597.81000000006</c:v>
                </c:pt>
                <c:pt idx="57672">
                  <c:v>576607.88</c:v>
                </c:pt>
                <c:pt idx="57673">
                  <c:v>576617.88</c:v>
                </c:pt>
                <c:pt idx="57674">
                  <c:v>576627.81000000006</c:v>
                </c:pt>
                <c:pt idx="57675">
                  <c:v>576637.81000000006</c:v>
                </c:pt>
                <c:pt idx="57676">
                  <c:v>576647.81000000006</c:v>
                </c:pt>
                <c:pt idx="57677">
                  <c:v>576657.81000000006</c:v>
                </c:pt>
                <c:pt idx="57678">
                  <c:v>576667.81000000006</c:v>
                </c:pt>
                <c:pt idx="57679">
                  <c:v>576677.81000000006</c:v>
                </c:pt>
                <c:pt idx="57680">
                  <c:v>576687.88</c:v>
                </c:pt>
                <c:pt idx="57681">
                  <c:v>576697.81000000006</c:v>
                </c:pt>
                <c:pt idx="57682">
                  <c:v>576707.81000000006</c:v>
                </c:pt>
                <c:pt idx="57683">
                  <c:v>576717.88</c:v>
                </c:pt>
                <c:pt idx="57684">
                  <c:v>576727.81000000006</c:v>
                </c:pt>
                <c:pt idx="57685">
                  <c:v>576737.81000000006</c:v>
                </c:pt>
                <c:pt idx="57686">
                  <c:v>576747.81000000006</c:v>
                </c:pt>
                <c:pt idx="57687">
                  <c:v>576757.81000000006</c:v>
                </c:pt>
                <c:pt idx="57688">
                  <c:v>576767.81000000006</c:v>
                </c:pt>
                <c:pt idx="57689">
                  <c:v>576777.81000000006</c:v>
                </c:pt>
                <c:pt idx="57690">
                  <c:v>576787.81000000006</c:v>
                </c:pt>
                <c:pt idx="57691">
                  <c:v>576797.81000000006</c:v>
                </c:pt>
                <c:pt idx="57692">
                  <c:v>576807.81000000006</c:v>
                </c:pt>
                <c:pt idx="57693">
                  <c:v>576817.81000000006</c:v>
                </c:pt>
                <c:pt idx="57694">
                  <c:v>576827.81000000006</c:v>
                </c:pt>
                <c:pt idx="57695">
                  <c:v>576837.81000000006</c:v>
                </c:pt>
                <c:pt idx="57696">
                  <c:v>576847.81000000006</c:v>
                </c:pt>
                <c:pt idx="57697">
                  <c:v>576857.81000000006</c:v>
                </c:pt>
                <c:pt idx="57698">
                  <c:v>576867.75</c:v>
                </c:pt>
                <c:pt idx="57699">
                  <c:v>576877.81000000006</c:v>
                </c:pt>
                <c:pt idx="57700">
                  <c:v>576887.81000000006</c:v>
                </c:pt>
                <c:pt idx="57701">
                  <c:v>576897.81000000006</c:v>
                </c:pt>
                <c:pt idx="57702">
                  <c:v>576907.81000000006</c:v>
                </c:pt>
                <c:pt idx="57703">
                  <c:v>576917.81000000006</c:v>
                </c:pt>
                <c:pt idx="57704">
                  <c:v>576927.81000000006</c:v>
                </c:pt>
                <c:pt idx="57705">
                  <c:v>576937.81000000006</c:v>
                </c:pt>
                <c:pt idx="57706">
                  <c:v>576947.81000000006</c:v>
                </c:pt>
                <c:pt idx="57707">
                  <c:v>576957.81000000006</c:v>
                </c:pt>
                <c:pt idx="57708">
                  <c:v>576967.75</c:v>
                </c:pt>
                <c:pt idx="57709">
                  <c:v>576977.75</c:v>
                </c:pt>
                <c:pt idx="57710">
                  <c:v>576987.81000000006</c:v>
                </c:pt>
                <c:pt idx="57711">
                  <c:v>576997.75</c:v>
                </c:pt>
                <c:pt idx="57712">
                  <c:v>577007.75</c:v>
                </c:pt>
                <c:pt idx="57713">
                  <c:v>577017.81000000006</c:v>
                </c:pt>
                <c:pt idx="57714">
                  <c:v>577027.75</c:v>
                </c:pt>
                <c:pt idx="57715">
                  <c:v>577037.75</c:v>
                </c:pt>
                <c:pt idx="57716">
                  <c:v>577047.81000000006</c:v>
                </c:pt>
                <c:pt idx="57717">
                  <c:v>577057.81000000006</c:v>
                </c:pt>
                <c:pt idx="57718">
                  <c:v>577067.75</c:v>
                </c:pt>
                <c:pt idx="57719">
                  <c:v>577077.75</c:v>
                </c:pt>
                <c:pt idx="57720">
                  <c:v>577087.68999999808</c:v>
                </c:pt>
                <c:pt idx="57721">
                  <c:v>577097.75</c:v>
                </c:pt>
                <c:pt idx="57722">
                  <c:v>577107.75</c:v>
                </c:pt>
                <c:pt idx="57723">
                  <c:v>577117.75</c:v>
                </c:pt>
                <c:pt idx="57724">
                  <c:v>577127.75</c:v>
                </c:pt>
                <c:pt idx="57725">
                  <c:v>577137.75</c:v>
                </c:pt>
                <c:pt idx="57726">
                  <c:v>577147.75</c:v>
                </c:pt>
                <c:pt idx="57727">
                  <c:v>577157.75</c:v>
                </c:pt>
                <c:pt idx="57728">
                  <c:v>577167.75</c:v>
                </c:pt>
                <c:pt idx="57729">
                  <c:v>577177.75</c:v>
                </c:pt>
                <c:pt idx="57730">
                  <c:v>577187.75</c:v>
                </c:pt>
                <c:pt idx="57731">
                  <c:v>577197.75</c:v>
                </c:pt>
                <c:pt idx="57732">
                  <c:v>577207.75</c:v>
                </c:pt>
                <c:pt idx="57733">
                  <c:v>577217.68999999808</c:v>
                </c:pt>
                <c:pt idx="57734">
                  <c:v>577227.68999999808</c:v>
                </c:pt>
                <c:pt idx="57735">
                  <c:v>577237.75</c:v>
                </c:pt>
                <c:pt idx="57736">
                  <c:v>577247.68999999808</c:v>
                </c:pt>
                <c:pt idx="57737">
                  <c:v>577257.68999999808</c:v>
                </c:pt>
                <c:pt idx="57738">
                  <c:v>577267.75</c:v>
                </c:pt>
                <c:pt idx="57739">
                  <c:v>577277.75</c:v>
                </c:pt>
                <c:pt idx="57740">
                  <c:v>577287.68999999808</c:v>
                </c:pt>
                <c:pt idx="57741">
                  <c:v>577297.75</c:v>
                </c:pt>
                <c:pt idx="57742">
                  <c:v>577307.75</c:v>
                </c:pt>
                <c:pt idx="57743">
                  <c:v>577317.68999999808</c:v>
                </c:pt>
                <c:pt idx="57744">
                  <c:v>577327.68999999808</c:v>
                </c:pt>
                <c:pt idx="57745">
                  <c:v>577337.68999999808</c:v>
                </c:pt>
                <c:pt idx="57746">
                  <c:v>577347.68999999808</c:v>
                </c:pt>
                <c:pt idx="57747">
                  <c:v>577357.68999999808</c:v>
                </c:pt>
                <c:pt idx="57748">
                  <c:v>577367.68999999808</c:v>
                </c:pt>
                <c:pt idx="57749">
                  <c:v>577377.68999999808</c:v>
                </c:pt>
                <c:pt idx="57750">
                  <c:v>577387.68999999808</c:v>
                </c:pt>
                <c:pt idx="57751">
                  <c:v>577397.68999999808</c:v>
                </c:pt>
                <c:pt idx="57752">
                  <c:v>577407.68999999808</c:v>
                </c:pt>
                <c:pt idx="57753">
                  <c:v>577417.68999999808</c:v>
                </c:pt>
                <c:pt idx="57754">
                  <c:v>577427.68999999808</c:v>
                </c:pt>
                <c:pt idx="57755">
                  <c:v>577437.68999999808</c:v>
                </c:pt>
                <c:pt idx="57756">
                  <c:v>577447.68999999808</c:v>
                </c:pt>
                <c:pt idx="57757">
                  <c:v>577457.68999999808</c:v>
                </c:pt>
                <c:pt idx="57758">
                  <c:v>577467.68999999808</c:v>
                </c:pt>
                <c:pt idx="57759">
                  <c:v>577477.68999999808</c:v>
                </c:pt>
                <c:pt idx="57760">
                  <c:v>577487.68999999808</c:v>
                </c:pt>
                <c:pt idx="57761">
                  <c:v>577497.68999999808</c:v>
                </c:pt>
                <c:pt idx="57762">
                  <c:v>577507.68999999808</c:v>
                </c:pt>
                <c:pt idx="57763">
                  <c:v>577517.68999999808</c:v>
                </c:pt>
                <c:pt idx="57764">
                  <c:v>577527.68999999808</c:v>
                </c:pt>
                <c:pt idx="57765">
                  <c:v>577537.68999999808</c:v>
                </c:pt>
                <c:pt idx="57766">
                  <c:v>577547.68999999808</c:v>
                </c:pt>
                <c:pt idx="57767">
                  <c:v>577557.63</c:v>
                </c:pt>
                <c:pt idx="57768">
                  <c:v>577567.68999999808</c:v>
                </c:pt>
                <c:pt idx="57769">
                  <c:v>577577.68999999808</c:v>
                </c:pt>
                <c:pt idx="57770">
                  <c:v>577587.63</c:v>
                </c:pt>
                <c:pt idx="57771">
                  <c:v>577597.68999999808</c:v>
                </c:pt>
                <c:pt idx="57772">
                  <c:v>577607.68999999808</c:v>
                </c:pt>
                <c:pt idx="57773">
                  <c:v>577617.63</c:v>
                </c:pt>
                <c:pt idx="57774">
                  <c:v>577627.68999999808</c:v>
                </c:pt>
                <c:pt idx="57775">
                  <c:v>577637.68999999808</c:v>
                </c:pt>
                <c:pt idx="57776">
                  <c:v>577647.68999999808</c:v>
                </c:pt>
                <c:pt idx="57777">
                  <c:v>577657.63</c:v>
                </c:pt>
                <c:pt idx="57778">
                  <c:v>577667.63</c:v>
                </c:pt>
                <c:pt idx="57779">
                  <c:v>577677.68999999808</c:v>
                </c:pt>
                <c:pt idx="57780">
                  <c:v>577687.63</c:v>
                </c:pt>
                <c:pt idx="57781">
                  <c:v>577697.63</c:v>
                </c:pt>
                <c:pt idx="57782">
                  <c:v>577707.68999999808</c:v>
                </c:pt>
                <c:pt idx="57783">
                  <c:v>577717.63</c:v>
                </c:pt>
                <c:pt idx="57784">
                  <c:v>577727.63</c:v>
                </c:pt>
                <c:pt idx="57785">
                  <c:v>577737.68999999808</c:v>
                </c:pt>
                <c:pt idx="57786">
                  <c:v>577747.63</c:v>
                </c:pt>
                <c:pt idx="57787">
                  <c:v>577757.63</c:v>
                </c:pt>
                <c:pt idx="57788">
                  <c:v>577767.68999999808</c:v>
                </c:pt>
                <c:pt idx="57789">
                  <c:v>577777.63</c:v>
                </c:pt>
                <c:pt idx="57790">
                  <c:v>577787.63</c:v>
                </c:pt>
                <c:pt idx="57791">
                  <c:v>577797.63</c:v>
                </c:pt>
                <c:pt idx="57792">
                  <c:v>577807.56000000006</c:v>
                </c:pt>
                <c:pt idx="57793">
                  <c:v>577817.63</c:v>
                </c:pt>
                <c:pt idx="57794">
                  <c:v>577827.63</c:v>
                </c:pt>
                <c:pt idx="57795">
                  <c:v>577837.56000000006</c:v>
                </c:pt>
                <c:pt idx="57796">
                  <c:v>577847.63</c:v>
                </c:pt>
                <c:pt idx="57797">
                  <c:v>577857.63</c:v>
                </c:pt>
                <c:pt idx="57798">
                  <c:v>577867.63</c:v>
                </c:pt>
                <c:pt idx="57799">
                  <c:v>577877.63</c:v>
                </c:pt>
                <c:pt idx="57800">
                  <c:v>577887.63</c:v>
                </c:pt>
                <c:pt idx="57801">
                  <c:v>577897.63</c:v>
                </c:pt>
                <c:pt idx="57802">
                  <c:v>577907.56000000006</c:v>
                </c:pt>
                <c:pt idx="57803">
                  <c:v>577917.56000000006</c:v>
                </c:pt>
                <c:pt idx="57804">
                  <c:v>577927.63</c:v>
                </c:pt>
                <c:pt idx="57805">
                  <c:v>577937.56000000006</c:v>
                </c:pt>
                <c:pt idx="57806">
                  <c:v>577947.56000000006</c:v>
                </c:pt>
                <c:pt idx="57807">
                  <c:v>577957.63</c:v>
                </c:pt>
                <c:pt idx="57808">
                  <c:v>577967.56000000006</c:v>
                </c:pt>
                <c:pt idx="57809">
                  <c:v>577977.56000000006</c:v>
                </c:pt>
                <c:pt idx="57810">
                  <c:v>577987.63</c:v>
                </c:pt>
                <c:pt idx="57811">
                  <c:v>577997.56000000006</c:v>
                </c:pt>
                <c:pt idx="57812">
                  <c:v>578007.56000000006</c:v>
                </c:pt>
                <c:pt idx="57813">
                  <c:v>578017.56000000006</c:v>
                </c:pt>
                <c:pt idx="57814">
                  <c:v>578027.56000000006</c:v>
                </c:pt>
                <c:pt idx="57815">
                  <c:v>578037.56000000006</c:v>
                </c:pt>
                <c:pt idx="57816">
                  <c:v>578047.56000000006</c:v>
                </c:pt>
                <c:pt idx="57817">
                  <c:v>578057.56000000006</c:v>
                </c:pt>
                <c:pt idx="57818">
                  <c:v>578067.56000000006</c:v>
                </c:pt>
                <c:pt idx="57819">
                  <c:v>578077.56000000006</c:v>
                </c:pt>
                <c:pt idx="57820">
                  <c:v>578087.56000000006</c:v>
                </c:pt>
                <c:pt idx="57821">
                  <c:v>578097.56000000006</c:v>
                </c:pt>
                <c:pt idx="57822">
                  <c:v>578107.56000000006</c:v>
                </c:pt>
                <c:pt idx="57823">
                  <c:v>578117.56000000006</c:v>
                </c:pt>
                <c:pt idx="57824">
                  <c:v>578127.56000000006</c:v>
                </c:pt>
                <c:pt idx="57825">
                  <c:v>578137.56000000006</c:v>
                </c:pt>
                <c:pt idx="57826">
                  <c:v>578147.56000000006</c:v>
                </c:pt>
                <c:pt idx="57827">
                  <c:v>578157.56000000006</c:v>
                </c:pt>
                <c:pt idx="57828">
                  <c:v>578167.56000000006</c:v>
                </c:pt>
                <c:pt idx="57829">
                  <c:v>578177.56000000006</c:v>
                </c:pt>
                <c:pt idx="57830">
                  <c:v>578187.56000000006</c:v>
                </c:pt>
                <c:pt idx="57831">
                  <c:v>578197.56000000006</c:v>
                </c:pt>
                <c:pt idx="57832">
                  <c:v>578207.56000000006</c:v>
                </c:pt>
                <c:pt idx="57833">
                  <c:v>578217.56000000006</c:v>
                </c:pt>
                <c:pt idx="57834">
                  <c:v>578227.56000000006</c:v>
                </c:pt>
                <c:pt idx="57835">
                  <c:v>578237.56000000006</c:v>
                </c:pt>
                <c:pt idx="57836">
                  <c:v>578247.5</c:v>
                </c:pt>
                <c:pt idx="57837">
                  <c:v>578257.56000000006</c:v>
                </c:pt>
                <c:pt idx="57838">
                  <c:v>578267.56000000006</c:v>
                </c:pt>
                <c:pt idx="57839">
                  <c:v>578277.5</c:v>
                </c:pt>
                <c:pt idx="57840">
                  <c:v>578287.56000000006</c:v>
                </c:pt>
                <c:pt idx="57841">
                  <c:v>578297.56000000006</c:v>
                </c:pt>
                <c:pt idx="57842">
                  <c:v>578307.5</c:v>
                </c:pt>
                <c:pt idx="57843">
                  <c:v>578317.56000000006</c:v>
                </c:pt>
                <c:pt idx="57844">
                  <c:v>578327.56000000006</c:v>
                </c:pt>
                <c:pt idx="57845">
                  <c:v>578337.5</c:v>
                </c:pt>
                <c:pt idx="57846">
                  <c:v>578347.5</c:v>
                </c:pt>
                <c:pt idx="57847">
                  <c:v>578357.56000000006</c:v>
                </c:pt>
                <c:pt idx="57848">
                  <c:v>578367.5</c:v>
                </c:pt>
                <c:pt idx="57849">
                  <c:v>578377.5</c:v>
                </c:pt>
                <c:pt idx="57850">
                  <c:v>578387.5</c:v>
                </c:pt>
                <c:pt idx="57851">
                  <c:v>578397.56000000006</c:v>
                </c:pt>
                <c:pt idx="57852">
                  <c:v>578407.5</c:v>
                </c:pt>
                <c:pt idx="57853">
                  <c:v>578417.5</c:v>
                </c:pt>
                <c:pt idx="57854">
                  <c:v>578427.56000000006</c:v>
                </c:pt>
                <c:pt idx="57855">
                  <c:v>578437.5</c:v>
                </c:pt>
                <c:pt idx="57856">
                  <c:v>578447.5</c:v>
                </c:pt>
                <c:pt idx="57857">
                  <c:v>578457.56000000006</c:v>
                </c:pt>
                <c:pt idx="57858">
                  <c:v>578467.5</c:v>
                </c:pt>
                <c:pt idx="57859">
                  <c:v>578477.5</c:v>
                </c:pt>
                <c:pt idx="57860">
                  <c:v>578487.5</c:v>
                </c:pt>
                <c:pt idx="57861">
                  <c:v>578497.4399999989</c:v>
                </c:pt>
                <c:pt idx="57862">
                  <c:v>578507.5</c:v>
                </c:pt>
                <c:pt idx="57863">
                  <c:v>578517.5</c:v>
                </c:pt>
                <c:pt idx="57864">
                  <c:v>578527.4399999989</c:v>
                </c:pt>
                <c:pt idx="57865">
                  <c:v>578537.5</c:v>
                </c:pt>
                <c:pt idx="57866">
                  <c:v>578547.5</c:v>
                </c:pt>
                <c:pt idx="57867">
                  <c:v>578557.4399999989</c:v>
                </c:pt>
                <c:pt idx="57868">
                  <c:v>578567.5</c:v>
                </c:pt>
                <c:pt idx="57869">
                  <c:v>578577.5</c:v>
                </c:pt>
                <c:pt idx="57870">
                  <c:v>578587.5</c:v>
                </c:pt>
                <c:pt idx="57871">
                  <c:v>578597.4399999989</c:v>
                </c:pt>
                <c:pt idx="57872">
                  <c:v>578607.4399999989</c:v>
                </c:pt>
                <c:pt idx="57873">
                  <c:v>578617.5</c:v>
                </c:pt>
                <c:pt idx="57874">
                  <c:v>578627.4399999989</c:v>
                </c:pt>
                <c:pt idx="57875">
                  <c:v>578637.4399999989</c:v>
                </c:pt>
                <c:pt idx="57876">
                  <c:v>578647.5</c:v>
                </c:pt>
                <c:pt idx="57877">
                  <c:v>578657.4399999989</c:v>
                </c:pt>
                <c:pt idx="57878">
                  <c:v>578667.4399999989</c:v>
                </c:pt>
                <c:pt idx="57879">
                  <c:v>578677.5</c:v>
                </c:pt>
                <c:pt idx="57880">
                  <c:v>578687.4399999989</c:v>
                </c:pt>
                <c:pt idx="57881">
                  <c:v>578697.4399999989</c:v>
                </c:pt>
                <c:pt idx="57882">
                  <c:v>578707.4399999989</c:v>
                </c:pt>
                <c:pt idx="57883">
                  <c:v>578717.4399999989</c:v>
                </c:pt>
                <c:pt idx="57884">
                  <c:v>578727.4399999989</c:v>
                </c:pt>
                <c:pt idx="57885">
                  <c:v>578737.4399999989</c:v>
                </c:pt>
                <c:pt idx="57886">
                  <c:v>578747.4399999989</c:v>
                </c:pt>
                <c:pt idx="57887">
                  <c:v>578757.4399999989</c:v>
                </c:pt>
                <c:pt idx="57888">
                  <c:v>578767.4399999989</c:v>
                </c:pt>
                <c:pt idx="57889">
                  <c:v>578777.4399999989</c:v>
                </c:pt>
                <c:pt idx="57890">
                  <c:v>578787.4399999989</c:v>
                </c:pt>
                <c:pt idx="57891">
                  <c:v>578797.4399999989</c:v>
                </c:pt>
                <c:pt idx="57892">
                  <c:v>578807.4399999989</c:v>
                </c:pt>
                <c:pt idx="57893">
                  <c:v>578817.4399999989</c:v>
                </c:pt>
                <c:pt idx="57894">
                  <c:v>578827.4399999989</c:v>
                </c:pt>
                <c:pt idx="57895">
                  <c:v>578837.4399999989</c:v>
                </c:pt>
                <c:pt idx="57896">
                  <c:v>578847.4399999989</c:v>
                </c:pt>
                <c:pt idx="57897">
                  <c:v>578857.4399999989</c:v>
                </c:pt>
                <c:pt idx="57898">
                  <c:v>578867.4399999989</c:v>
                </c:pt>
                <c:pt idx="57899">
                  <c:v>578877.4399999989</c:v>
                </c:pt>
                <c:pt idx="57900">
                  <c:v>578887.4399999989</c:v>
                </c:pt>
                <c:pt idx="57901">
                  <c:v>578897.4399999989</c:v>
                </c:pt>
                <c:pt idx="57902">
                  <c:v>578907.4399999989</c:v>
                </c:pt>
                <c:pt idx="57903">
                  <c:v>578917.4399999989</c:v>
                </c:pt>
                <c:pt idx="57904">
                  <c:v>578927.38</c:v>
                </c:pt>
                <c:pt idx="57905">
                  <c:v>578937.4399999989</c:v>
                </c:pt>
                <c:pt idx="57906">
                  <c:v>578947.4399999989</c:v>
                </c:pt>
                <c:pt idx="57907">
                  <c:v>578957.38</c:v>
                </c:pt>
                <c:pt idx="57908">
                  <c:v>578967.38</c:v>
                </c:pt>
                <c:pt idx="57909">
                  <c:v>578977.4399999989</c:v>
                </c:pt>
                <c:pt idx="57910">
                  <c:v>578987.4399999989</c:v>
                </c:pt>
                <c:pt idx="57911">
                  <c:v>578997.38</c:v>
                </c:pt>
                <c:pt idx="57912">
                  <c:v>579007.4399999989</c:v>
                </c:pt>
                <c:pt idx="57913">
                  <c:v>579017.4399999989</c:v>
                </c:pt>
                <c:pt idx="57914">
                  <c:v>579027.38</c:v>
                </c:pt>
                <c:pt idx="57915">
                  <c:v>579037.4399999989</c:v>
                </c:pt>
                <c:pt idx="57916">
                  <c:v>579047.4399999989</c:v>
                </c:pt>
                <c:pt idx="57917">
                  <c:v>579057.38</c:v>
                </c:pt>
                <c:pt idx="57918">
                  <c:v>579067.38</c:v>
                </c:pt>
                <c:pt idx="57919">
                  <c:v>579077.38</c:v>
                </c:pt>
                <c:pt idx="57920">
                  <c:v>579087.38</c:v>
                </c:pt>
                <c:pt idx="57921">
                  <c:v>579097.38</c:v>
                </c:pt>
                <c:pt idx="57922">
                  <c:v>579107.38</c:v>
                </c:pt>
                <c:pt idx="57923">
                  <c:v>579117.38</c:v>
                </c:pt>
                <c:pt idx="57924">
                  <c:v>579127.38</c:v>
                </c:pt>
                <c:pt idx="57925">
                  <c:v>579137.38</c:v>
                </c:pt>
                <c:pt idx="57926">
                  <c:v>579147.4399999989</c:v>
                </c:pt>
                <c:pt idx="57927">
                  <c:v>579157.38</c:v>
                </c:pt>
                <c:pt idx="57928">
                  <c:v>579167.38</c:v>
                </c:pt>
                <c:pt idx="57929">
                  <c:v>579177.38</c:v>
                </c:pt>
                <c:pt idx="57930">
                  <c:v>579187.31000000006</c:v>
                </c:pt>
                <c:pt idx="57931">
                  <c:v>579197.38</c:v>
                </c:pt>
                <c:pt idx="57932">
                  <c:v>579207.38</c:v>
                </c:pt>
                <c:pt idx="57933">
                  <c:v>579217.31000000006</c:v>
                </c:pt>
                <c:pt idx="57934">
                  <c:v>579227.38</c:v>
                </c:pt>
                <c:pt idx="57935">
                  <c:v>579237.38</c:v>
                </c:pt>
                <c:pt idx="57936">
                  <c:v>579247.31000000006</c:v>
                </c:pt>
                <c:pt idx="57937">
                  <c:v>579257.38</c:v>
                </c:pt>
                <c:pt idx="57938">
                  <c:v>579267.38</c:v>
                </c:pt>
                <c:pt idx="57939">
                  <c:v>579277.31000000006</c:v>
                </c:pt>
                <c:pt idx="57940">
                  <c:v>579287.31000000006</c:v>
                </c:pt>
                <c:pt idx="57941">
                  <c:v>579297.31000000006</c:v>
                </c:pt>
                <c:pt idx="57942">
                  <c:v>579307.31000000006</c:v>
                </c:pt>
                <c:pt idx="57943">
                  <c:v>579317.31000000006</c:v>
                </c:pt>
                <c:pt idx="57944">
                  <c:v>579327.31000000006</c:v>
                </c:pt>
                <c:pt idx="57945">
                  <c:v>579337.38</c:v>
                </c:pt>
                <c:pt idx="57946">
                  <c:v>579347.31000000006</c:v>
                </c:pt>
                <c:pt idx="57947">
                  <c:v>579357.31000000006</c:v>
                </c:pt>
                <c:pt idx="57948">
                  <c:v>579367.38</c:v>
                </c:pt>
                <c:pt idx="57949">
                  <c:v>579377.31000000006</c:v>
                </c:pt>
                <c:pt idx="57950">
                  <c:v>579387.31000000006</c:v>
                </c:pt>
                <c:pt idx="57951">
                  <c:v>579397.31000000006</c:v>
                </c:pt>
                <c:pt idx="57952">
                  <c:v>579407.31000000006</c:v>
                </c:pt>
                <c:pt idx="57953">
                  <c:v>579417.31000000006</c:v>
                </c:pt>
                <c:pt idx="57954">
                  <c:v>579427.31000000006</c:v>
                </c:pt>
                <c:pt idx="57955">
                  <c:v>579437.31000000006</c:v>
                </c:pt>
                <c:pt idx="57956">
                  <c:v>579447.31000000006</c:v>
                </c:pt>
                <c:pt idx="57957">
                  <c:v>579457.31000000006</c:v>
                </c:pt>
                <c:pt idx="57958">
                  <c:v>579467.31000000006</c:v>
                </c:pt>
                <c:pt idx="57959">
                  <c:v>579477.31000000006</c:v>
                </c:pt>
                <c:pt idx="57960">
                  <c:v>579487.31000000006</c:v>
                </c:pt>
                <c:pt idx="57961">
                  <c:v>579497.31000000006</c:v>
                </c:pt>
                <c:pt idx="57962">
                  <c:v>579507.31000000006</c:v>
                </c:pt>
                <c:pt idx="57963">
                  <c:v>579517.25</c:v>
                </c:pt>
                <c:pt idx="57964">
                  <c:v>579527.31000000006</c:v>
                </c:pt>
                <c:pt idx="57965">
                  <c:v>579537.31000000006</c:v>
                </c:pt>
                <c:pt idx="57966">
                  <c:v>579547.25</c:v>
                </c:pt>
                <c:pt idx="57967">
                  <c:v>579557.31000000006</c:v>
                </c:pt>
                <c:pt idx="57968">
                  <c:v>579567.31000000006</c:v>
                </c:pt>
                <c:pt idx="57969">
                  <c:v>579577.31000000006</c:v>
                </c:pt>
                <c:pt idx="57970">
                  <c:v>579587.31000000006</c:v>
                </c:pt>
                <c:pt idx="57971">
                  <c:v>579597.31000000006</c:v>
                </c:pt>
                <c:pt idx="57972">
                  <c:v>579607.31000000006</c:v>
                </c:pt>
                <c:pt idx="57973">
                  <c:v>579617.31000000006</c:v>
                </c:pt>
                <c:pt idx="57974">
                  <c:v>579627.31000000006</c:v>
                </c:pt>
                <c:pt idx="57975">
                  <c:v>579637.31000000006</c:v>
                </c:pt>
                <c:pt idx="57976">
                  <c:v>579647.25</c:v>
                </c:pt>
                <c:pt idx="57977">
                  <c:v>579657.25</c:v>
                </c:pt>
                <c:pt idx="57978">
                  <c:v>579667.31000000006</c:v>
                </c:pt>
                <c:pt idx="57979">
                  <c:v>579677.25</c:v>
                </c:pt>
                <c:pt idx="57980">
                  <c:v>579687.25</c:v>
                </c:pt>
                <c:pt idx="57981">
                  <c:v>579697.31000000006</c:v>
                </c:pt>
                <c:pt idx="57982">
                  <c:v>579707.25</c:v>
                </c:pt>
                <c:pt idx="57983">
                  <c:v>579717.25</c:v>
                </c:pt>
                <c:pt idx="57984">
                  <c:v>579727.31000000006</c:v>
                </c:pt>
                <c:pt idx="57985">
                  <c:v>579737.31000000006</c:v>
                </c:pt>
                <c:pt idx="57986">
                  <c:v>579747.25</c:v>
                </c:pt>
                <c:pt idx="57987">
                  <c:v>579757.25</c:v>
                </c:pt>
                <c:pt idx="57988">
                  <c:v>579767.25</c:v>
                </c:pt>
                <c:pt idx="57989">
                  <c:v>579777.25</c:v>
                </c:pt>
                <c:pt idx="57990">
                  <c:v>579787.25</c:v>
                </c:pt>
                <c:pt idx="57991">
                  <c:v>579797.25</c:v>
                </c:pt>
                <c:pt idx="57992">
                  <c:v>579807.25</c:v>
                </c:pt>
                <c:pt idx="57993">
                  <c:v>579817.25</c:v>
                </c:pt>
                <c:pt idx="57994">
                  <c:v>579827.25</c:v>
                </c:pt>
                <c:pt idx="57995">
                  <c:v>579837.25</c:v>
                </c:pt>
                <c:pt idx="57996">
                  <c:v>579847.25</c:v>
                </c:pt>
                <c:pt idx="57997">
                  <c:v>579857.25</c:v>
                </c:pt>
                <c:pt idx="57998">
                  <c:v>579867.18999999808</c:v>
                </c:pt>
                <c:pt idx="57999">
                  <c:v>579877.18999999808</c:v>
                </c:pt>
                <c:pt idx="58000">
                  <c:v>579887.25</c:v>
                </c:pt>
                <c:pt idx="58001">
                  <c:v>579897.18999999808</c:v>
                </c:pt>
                <c:pt idx="58002">
                  <c:v>579907.18999999808</c:v>
                </c:pt>
                <c:pt idx="58003">
                  <c:v>579917.25</c:v>
                </c:pt>
                <c:pt idx="58004">
                  <c:v>579927.25</c:v>
                </c:pt>
                <c:pt idx="58005">
                  <c:v>579937.18999999808</c:v>
                </c:pt>
                <c:pt idx="58006">
                  <c:v>579947.25</c:v>
                </c:pt>
                <c:pt idx="58007">
                  <c:v>579957.25</c:v>
                </c:pt>
                <c:pt idx="58008">
                  <c:v>579967.18999999808</c:v>
                </c:pt>
                <c:pt idx="58009">
                  <c:v>579977.18999999808</c:v>
                </c:pt>
                <c:pt idx="58010">
                  <c:v>579987.18999999808</c:v>
                </c:pt>
                <c:pt idx="58011">
                  <c:v>579997.18999999808</c:v>
                </c:pt>
                <c:pt idx="58012">
                  <c:v>580007.18999999808</c:v>
                </c:pt>
                <c:pt idx="58013">
                  <c:v>580017.18999999808</c:v>
                </c:pt>
                <c:pt idx="58014">
                  <c:v>580027.18999999808</c:v>
                </c:pt>
                <c:pt idx="58015">
                  <c:v>580037.18999999808</c:v>
                </c:pt>
                <c:pt idx="58016">
                  <c:v>580047.18999999808</c:v>
                </c:pt>
                <c:pt idx="58017">
                  <c:v>580057.18999999808</c:v>
                </c:pt>
                <c:pt idx="58018">
                  <c:v>580067.18999999808</c:v>
                </c:pt>
                <c:pt idx="58019">
                  <c:v>580077.18999999808</c:v>
                </c:pt>
                <c:pt idx="58020">
                  <c:v>580087.18999999808</c:v>
                </c:pt>
                <c:pt idx="58021">
                  <c:v>580097.18999999808</c:v>
                </c:pt>
                <c:pt idx="58022">
                  <c:v>580107.18999999808</c:v>
                </c:pt>
                <c:pt idx="58023">
                  <c:v>580117.18999999808</c:v>
                </c:pt>
                <c:pt idx="58024">
                  <c:v>580127.18999999808</c:v>
                </c:pt>
                <c:pt idx="58025">
                  <c:v>580137.18999999808</c:v>
                </c:pt>
                <c:pt idx="58026">
                  <c:v>580147.18999999808</c:v>
                </c:pt>
                <c:pt idx="58027">
                  <c:v>580157.18999999808</c:v>
                </c:pt>
                <c:pt idx="58028">
                  <c:v>580167.18999999808</c:v>
                </c:pt>
                <c:pt idx="58029">
                  <c:v>580177.18999999808</c:v>
                </c:pt>
                <c:pt idx="58030">
                  <c:v>580187.18999999808</c:v>
                </c:pt>
                <c:pt idx="58031">
                  <c:v>580197.18999999808</c:v>
                </c:pt>
                <c:pt idx="58032">
                  <c:v>580207.18999999808</c:v>
                </c:pt>
                <c:pt idx="58033">
                  <c:v>580217.18999999808</c:v>
                </c:pt>
                <c:pt idx="58034">
                  <c:v>580227.18999999808</c:v>
                </c:pt>
                <c:pt idx="58035">
                  <c:v>580237.13</c:v>
                </c:pt>
                <c:pt idx="58036">
                  <c:v>580247.18999999808</c:v>
                </c:pt>
                <c:pt idx="58037">
                  <c:v>580257.18999999808</c:v>
                </c:pt>
                <c:pt idx="58038">
                  <c:v>580267.13</c:v>
                </c:pt>
                <c:pt idx="58039">
                  <c:v>580277.18999999808</c:v>
                </c:pt>
                <c:pt idx="58040">
                  <c:v>580287.18999999808</c:v>
                </c:pt>
                <c:pt idx="58041">
                  <c:v>580297.13</c:v>
                </c:pt>
                <c:pt idx="58042">
                  <c:v>580307.18999999808</c:v>
                </c:pt>
                <c:pt idx="58043">
                  <c:v>580317.18999999808</c:v>
                </c:pt>
                <c:pt idx="58044">
                  <c:v>580327.18999999808</c:v>
                </c:pt>
                <c:pt idx="58045">
                  <c:v>580337.13</c:v>
                </c:pt>
                <c:pt idx="58046">
                  <c:v>580347.13</c:v>
                </c:pt>
                <c:pt idx="58047">
                  <c:v>580357.18999999808</c:v>
                </c:pt>
                <c:pt idx="58048">
                  <c:v>580367.13</c:v>
                </c:pt>
                <c:pt idx="58049">
                  <c:v>580377.13</c:v>
                </c:pt>
                <c:pt idx="58050">
                  <c:v>580387.18999999808</c:v>
                </c:pt>
                <c:pt idx="58051">
                  <c:v>580397.13</c:v>
                </c:pt>
                <c:pt idx="58052">
                  <c:v>580407.13</c:v>
                </c:pt>
                <c:pt idx="58053">
                  <c:v>580417.18999999808</c:v>
                </c:pt>
                <c:pt idx="58054">
                  <c:v>580427.13</c:v>
                </c:pt>
                <c:pt idx="58055">
                  <c:v>580437.13</c:v>
                </c:pt>
                <c:pt idx="58056">
                  <c:v>580447.13</c:v>
                </c:pt>
                <c:pt idx="58057">
                  <c:v>580457.06000000006</c:v>
                </c:pt>
                <c:pt idx="58058">
                  <c:v>580467.13</c:v>
                </c:pt>
                <c:pt idx="58059">
                  <c:v>580477.13</c:v>
                </c:pt>
                <c:pt idx="58060">
                  <c:v>580487.06000000006</c:v>
                </c:pt>
                <c:pt idx="58061">
                  <c:v>580497.13</c:v>
                </c:pt>
                <c:pt idx="58062">
                  <c:v>580507.13</c:v>
                </c:pt>
                <c:pt idx="58063">
                  <c:v>580517.13</c:v>
                </c:pt>
                <c:pt idx="58064">
                  <c:v>580527.13</c:v>
                </c:pt>
                <c:pt idx="58065">
                  <c:v>580537.13</c:v>
                </c:pt>
                <c:pt idx="58066">
                  <c:v>580547.13</c:v>
                </c:pt>
                <c:pt idx="58067">
                  <c:v>580557.06000000006</c:v>
                </c:pt>
                <c:pt idx="58068">
                  <c:v>580567.06000000006</c:v>
                </c:pt>
                <c:pt idx="58069">
                  <c:v>580577.13</c:v>
                </c:pt>
                <c:pt idx="58070">
                  <c:v>580587.06000000006</c:v>
                </c:pt>
                <c:pt idx="58071">
                  <c:v>580597.06000000006</c:v>
                </c:pt>
                <c:pt idx="58072">
                  <c:v>580607.13</c:v>
                </c:pt>
                <c:pt idx="58073">
                  <c:v>580617.06000000006</c:v>
                </c:pt>
                <c:pt idx="58074">
                  <c:v>580627.06000000006</c:v>
                </c:pt>
                <c:pt idx="58075">
                  <c:v>580637.13</c:v>
                </c:pt>
                <c:pt idx="58076">
                  <c:v>580647.06000000006</c:v>
                </c:pt>
                <c:pt idx="58077">
                  <c:v>580657.06000000006</c:v>
                </c:pt>
                <c:pt idx="58078">
                  <c:v>580667.06000000006</c:v>
                </c:pt>
                <c:pt idx="58079">
                  <c:v>580677.06000000006</c:v>
                </c:pt>
                <c:pt idx="58080">
                  <c:v>580687.06000000006</c:v>
                </c:pt>
                <c:pt idx="58081">
                  <c:v>580697.06000000006</c:v>
                </c:pt>
                <c:pt idx="58082">
                  <c:v>580707.06000000006</c:v>
                </c:pt>
                <c:pt idx="58083">
                  <c:v>580717.06000000006</c:v>
                </c:pt>
                <c:pt idx="58084">
                  <c:v>580727.06000000006</c:v>
                </c:pt>
                <c:pt idx="58085">
                  <c:v>580737.06000000006</c:v>
                </c:pt>
                <c:pt idx="58086">
                  <c:v>580747.06000000006</c:v>
                </c:pt>
                <c:pt idx="58087">
                  <c:v>580757.06000000006</c:v>
                </c:pt>
                <c:pt idx="58088">
                  <c:v>580767.06000000006</c:v>
                </c:pt>
                <c:pt idx="58089">
                  <c:v>580777.06000000006</c:v>
                </c:pt>
                <c:pt idx="58090">
                  <c:v>580787.06000000006</c:v>
                </c:pt>
                <c:pt idx="58091">
                  <c:v>580797.06000000006</c:v>
                </c:pt>
                <c:pt idx="58092">
                  <c:v>580807.06000000006</c:v>
                </c:pt>
                <c:pt idx="58093">
                  <c:v>580817.06000000006</c:v>
                </c:pt>
                <c:pt idx="58094">
                  <c:v>580827.06000000006</c:v>
                </c:pt>
                <c:pt idx="58095">
                  <c:v>580837.06000000006</c:v>
                </c:pt>
                <c:pt idx="58096">
                  <c:v>580847.06000000006</c:v>
                </c:pt>
                <c:pt idx="58097">
                  <c:v>580857.06000000006</c:v>
                </c:pt>
                <c:pt idx="58098">
                  <c:v>580867.06000000006</c:v>
                </c:pt>
                <c:pt idx="58099">
                  <c:v>580877.06000000006</c:v>
                </c:pt>
                <c:pt idx="58100">
                  <c:v>580887</c:v>
                </c:pt>
                <c:pt idx="58101">
                  <c:v>580897.06000000006</c:v>
                </c:pt>
                <c:pt idx="58102">
                  <c:v>580907.06000000006</c:v>
                </c:pt>
                <c:pt idx="58103">
                  <c:v>580917.06000000006</c:v>
                </c:pt>
                <c:pt idx="58104">
                  <c:v>580927</c:v>
                </c:pt>
                <c:pt idx="58105">
                  <c:v>580937.06000000006</c:v>
                </c:pt>
                <c:pt idx="58106">
                  <c:v>580947.06000000006</c:v>
                </c:pt>
                <c:pt idx="58107">
                  <c:v>580957</c:v>
                </c:pt>
                <c:pt idx="58108">
                  <c:v>580967.06000000006</c:v>
                </c:pt>
                <c:pt idx="58109">
                  <c:v>580977.06000000006</c:v>
                </c:pt>
                <c:pt idx="58110">
                  <c:v>580987</c:v>
                </c:pt>
                <c:pt idx="58111">
                  <c:v>580997.06000000006</c:v>
                </c:pt>
                <c:pt idx="58112">
                  <c:v>581007.06000000006</c:v>
                </c:pt>
                <c:pt idx="58113">
                  <c:v>581017</c:v>
                </c:pt>
                <c:pt idx="58114">
                  <c:v>581027</c:v>
                </c:pt>
                <c:pt idx="58115">
                  <c:v>581037</c:v>
                </c:pt>
                <c:pt idx="58116">
                  <c:v>581047</c:v>
                </c:pt>
                <c:pt idx="58117">
                  <c:v>581057</c:v>
                </c:pt>
                <c:pt idx="58118">
                  <c:v>581067</c:v>
                </c:pt>
                <c:pt idx="58119">
                  <c:v>581077.06000000006</c:v>
                </c:pt>
                <c:pt idx="58120">
                  <c:v>581087</c:v>
                </c:pt>
                <c:pt idx="58121">
                  <c:v>581097</c:v>
                </c:pt>
                <c:pt idx="58122">
                  <c:v>581107.06000000006</c:v>
                </c:pt>
                <c:pt idx="58123">
                  <c:v>581117</c:v>
                </c:pt>
                <c:pt idx="58124">
                  <c:v>581127</c:v>
                </c:pt>
                <c:pt idx="58125">
                  <c:v>581137</c:v>
                </c:pt>
                <c:pt idx="58126">
                  <c:v>581146.9399999989</c:v>
                </c:pt>
                <c:pt idx="58127">
                  <c:v>581157</c:v>
                </c:pt>
                <c:pt idx="58128">
                  <c:v>581167</c:v>
                </c:pt>
                <c:pt idx="58129">
                  <c:v>581176.9399999989</c:v>
                </c:pt>
                <c:pt idx="58130">
                  <c:v>581187</c:v>
                </c:pt>
                <c:pt idx="58131">
                  <c:v>581197</c:v>
                </c:pt>
                <c:pt idx="58132">
                  <c:v>581206.9399999989</c:v>
                </c:pt>
                <c:pt idx="58133">
                  <c:v>581217</c:v>
                </c:pt>
                <c:pt idx="58134">
                  <c:v>581227</c:v>
                </c:pt>
                <c:pt idx="58135">
                  <c:v>581236.9399999989</c:v>
                </c:pt>
                <c:pt idx="58136">
                  <c:v>581246.9399999989</c:v>
                </c:pt>
                <c:pt idx="58137">
                  <c:v>581256.9399999989</c:v>
                </c:pt>
                <c:pt idx="58138">
                  <c:v>581267</c:v>
                </c:pt>
                <c:pt idx="58139">
                  <c:v>581276.9399999989</c:v>
                </c:pt>
                <c:pt idx="58140">
                  <c:v>581286.9399999989</c:v>
                </c:pt>
                <c:pt idx="58141">
                  <c:v>581297</c:v>
                </c:pt>
                <c:pt idx="58142">
                  <c:v>581306.9399999989</c:v>
                </c:pt>
                <c:pt idx="58143">
                  <c:v>581316.9399999989</c:v>
                </c:pt>
                <c:pt idx="58144">
                  <c:v>581327</c:v>
                </c:pt>
                <c:pt idx="58145">
                  <c:v>581336.9399999989</c:v>
                </c:pt>
                <c:pt idx="58146">
                  <c:v>581346.9399999989</c:v>
                </c:pt>
                <c:pt idx="58147">
                  <c:v>581356.9399999989</c:v>
                </c:pt>
                <c:pt idx="58148">
                  <c:v>581366.9399999989</c:v>
                </c:pt>
                <c:pt idx="58149">
                  <c:v>581376.9399999989</c:v>
                </c:pt>
                <c:pt idx="58150">
                  <c:v>581386.9399999989</c:v>
                </c:pt>
                <c:pt idx="58151">
                  <c:v>581396.9399999989</c:v>
                </c:pt>
                <c:pt idx="58152">
                  <c:v>581406.9399999989</c:v>
                </c:pt>
                <c:pt idx="58153">
                  <c:v>581416.9399999989</c:v>
                </c:pt>
                <c:pt idx="58154">
                  <c:v>581426.9399999989</c:v>
                </c:pt>
                <c:pt idx="58155">
                  <c:v>581436.9399999989</c:v>
                </c:pt>
                <c:pt idx="58156">
                  <c:v>581446.9399999989</c:v>
                </c:pt>
                <c:pt idx="58157">
                  <c:v>581456.9399999989</c:v>
                </c:pt>
                <c:pt idx="58158">
                  <c:v>581466.9399999989</c:v>
                </c:pt>
                <c:pt idx="58159">
                  <c:v>581476.88</c:v>
                </c:pt>
                <c:pt idx="58160">
                  <c:v>581486.9399999989</c:v>
                </c:pt>
                <c:pt idx="58161">
                  <c:v>581496.9399999989</c:v>
                </c:pt>
                <c:pt idx="58162">
                  <c:v>581506.9399999989</c:v>
                </c:pt>
                <c:pt idx="58163">
                  <c:v>581516.9399999989</c:v>
                </c:pt>
                <c:pt idx="58164">
                  <c:v>581526.9399999989</c:v>
                </c:pt>
                <c:pt idx="58165">
                  <c:v>581536.9399999989</c:v>
                </c:pt>
                <c:pt idx="58166">
                  <c:v>581546.9399999989</c:v>
                </c:pt>
                <c:pt idx="58167">
                  <c:v>581556.9399999989</c:v>
                </c:pt>
                <c:pt idx="58168">
                  <c:v>581566.9399999989</c:v>
                </c:pt>
                <c:pt idx="58169">
                  <c:v>581576.88</c:v>
                </c:pt>
                <c:pt idx="58170">
                  <c:v>581586.88</c:v>
                </c:pt>
                <c:pt idx="58171">
                  <c:v>581596.9399999989</c:v>
                </c:pt>
                <c:pt idx="58172">
                  <c:v>581606.88</c:v>
                </c:pt>
                <c:pt idx="58173">
                  <c:v>581616.88</c:v>
                </c:pt>
                <c:pt idx="58174">
                  <c:v>581626.9399999989</c:v>
                </c:pt>
                <c:pt idx="58175">
                  <c:v>581636.88</c:v>
                </c:pt>
                <c:pt idx="58176">
                  <c:v>581646.88</c:v>
                </c:pt>
                <c:pt idx="58177">
                  <c:v>581656.9399999989</c:v>
                </c:pt>
                <c:pt idx="58178">
                  <c:v>581666.9399999989</c:v>
                </c:pt>
                <c:pt idx="58179">
                  <c:v>581676.88</c:v>
                </c:pt>
                <c:pt idx="58180">
                  <c:v>581686.88</c:v>
                </c:pt>
                <c:pt idx="58181">
                  <c:v>581696.9399999989</c:v>
                </c:pt>
                <c:pt idx="58182">
                  <c:v>581706.88</c:v>
                </c:pt>
                <c:pt idx="58183">
                  <c:v>581716.88</c:v>
                </c:pt>
                <c:pt idx="58184">
                  <c:v>581726.88</c:v>
                </c:pt>
                <c:pt idx="58185">
                  <c:v>581736.88</c:v>
                </c:pt>
                <c:pt idx="58186">
                  <c:v>581746.88</c:v>
                </c:pt>
                <c:pt idx="58187">
                  <c:v>581756.88</c:v>
                </c:pt>
                <c:pt idx="58188">
                  <c:v>581766.88</c:v>
                </c:pt>
                <c:pt idx="58189">
                  <c:v>581776.88</c:v>
                </c:pt>
                <c:pt idx="58190">
                  <c:v>581786.88</c:v>
                </c:pt>
                <c:pt idx="58191">
                  <c:v>581796.88</c:v>
                </c:pt>
                <c:pt idx="58192">
                  <c:v>581806.88</c:v>
                </c:pt>
                <c:pt idx="58193">
                  <c:v>581816.88</c:v>
                </c:pt>
                <c:pt idx="58194">
                  <c:v>581826.81000000006</c:v>
                </c:pt>
                <c:pt idx="58195">
                  <c:v>581836.81000000006</c:v>
                </c:pt>
                <c:pt idx="58196">
                  <c:v>581846.88</c:v>
                </c:pt>
                <c:pt idx="58197">
                  <c:v>581856.88</c:v>
                </c:pt>
                <c:pt idx="58198">
                  <c:v>581866.81000000006</c:v>
                </c:pt>
                <c:pt idx="58199">
                  <c:v>581876.88</c:v>
                </c:pt>
                <c:pt idx="58200">
                  <c:v>581886.88</c:v>
                </c:pt>
                <c:pt idx="58201">
                  <c:v>581896.81000000006</c:v>
                </c:pt>
                <c:pt idx="58202">
                  <c:v>581906.88</c:v>
                </c:pt>
                <c:pt idx="58203">
                  <c:v>581916.88</c:v>
                </c:pt>
                <c:pt idx="58204">
                  <c:v>581926.81000000006</c:v>
                </c:pt>
                <c:pt idx="58205">
                  <c:v>581936.81000000006</c:v>
                </c:pt>
                <c:pt idx="58206">
                  <c:v>581946.81000000006</c:v>
                </c:pt>
                <c:pt idx="58207">
                  <c:v>581956.81000000006</c:v>
                </c:pt>
                <c:pt idx="58208">
                  <c:v>581966.81000000006</c:v>
                </c:pt>
                <c:pt idx="58209">
                  <c:v>581976.81000000006</c:v>
                </c:pt>
                <c:pt idx="58210">
                  <c:v>581986.81000000006</c:v>
                </c:pt>
                <c:pt idx="58211">
                  <c:v>581996.81000000006</c:v>
                </c:pt>
                <c:pt idx="58212">
                  <c:v>582006.81000000006</c:v>
                </c:pt>
                <c:pt idx="58213">
                  <c:v>582016.88</c:v>
                </c:pt>
                <c:pt idx="58214">
                  <c:v>582026.81000000006</c:v>
                </c:pt>
                <c:pt idx="58215">
                  <c:v>582036.81000000006</c:v>
                </c:pt>
                <c:pt idx="58216">
                  <c:v>582046.81000000006</c:v>
                </c:pt>
                <c:pt idx="58217">
                  <c:v>582056.81000000006</c:v>
                </c:pt>
                <c:pt idx="58218">
                  <c:v>582066.81000000006</c:v>
                </c:pt>
                <c:pt idx="58219">
                  <c:v>582076.81000000006</c:v>
                </c:pt>
                <c:pt idx="58220">
                  <c:v>582086.81000000006</c:v>
                </c:pt>
                <c:pt idx="58221">
                  <c:v>582096.81000000006</c:v>
                </c:pt>
                <c:pt idx="58222">
                  <c:v>582106.81000000006</c:v>
                </c:pt>
                <c:pt idx="58223">
                  <c:v>582116.81000000006</c:v>
                </c:pt>
                <c:pt idx="58224">
                  <c:v>582126.81000000006</c:v>
                </c:pt>
                <c:pt idx="58225">
                  <c:v>582136.81000000006</c:v>
                </c:pt>
                <c:pt idx="58226">
                  <c:v>582146.81000000006</c:v>
                </c:pt>
                <c:pt idx="58227">
                  <c:v>582156.81000000006</c:v>
                </c:pt>
                <c:pt idx="58228">
                  <c:v>582166.75</c:v>
                </c:pt>
                <c:pt idx="58229">
                  <c:v>582176.81000000006</c:v>
                </c:pt>
                <c:pt idx="58230">
                  <c:v>582186.81000000006</c:v>
                </c:pt>
                <c:pt idx="58231">
                  <c:v>582196.75</c:v>
                </c:pt>
                <c:pt idx="58232">
                  <c:v>582206.81000000006</c:v>
                </c:pt>
                <c:pt idx="58233">
                  <c:v>582216.81000000006</c:v>
                </c:pt>
                <c:pt idx="58234">
                  <c:v>582226.75</c:v>
                </c:pt>
                <c:pt idx="58235">
                  <c:v>582236.81000000006</c:v>
                </c:pt>
                <c:pt idx="58236">
                  <c:v>582246.81000000006</c:v>
                </c:pt>
                <c:pt idx="58237">
                  <c:v>582256.81000000006</c:v>
                </c:pt>
                <c:pt idx="58238">
                  <c:v>582266.75</c:v>
                </c:pt>
                <c:pt idx="58239">
                  <c:v>582276.75</c:v>
                </c:pt>
                <c:pt idx="58240">
                  <c:v>582286.81000000006</c:v>
                </c:pt>
                <c:pt idx="58241">
                  <c:v>582296.75</c:v>
                </c:pt>
                <c:pt idx="58242">
                  <c:v>582306.75</c:v>
                </c:pt>
                <c:pt idx="58243">
                  <c:v>582316.81000000006</c:v>
                </c:pt>
                <c:pt idx="58244">
                  <c:v>582326.75</c:v>
                </c:pt>
                <c:pt idx="58245">
                  <c:v>582336.75</c:v>
                </c:pt>
                <c:pt idx="58246">
                  <c:v>582346.81000000006</c:v>
                </c:pt>
                <c:pt idx="58247">
                  <c:v>582356.75</c:v>
                </c:pt>
                <c:pt idx="58248">
                  <c:v>582366.75</c:v>
                </c:pt>
                <c:pt idx="58249">
                  <c:v>582376.75</c:v>
                </c:pt>
                <c:pt idx="58250">
                  <c:v>582386.68999999808</c:v>
                </c:pt>
                <c:pt idx="58251">
                  <c:v>582396.75</c:v>
                </c:pt>
                <c:pt idx="58252">
                  <c:v>582406.75</c:v>
                </c:pt>
                <c:pt idx="58253">
                  <c:v>582416.68999999808</c:v>
                </c:pt>
                <c:pt idx="58254">
                  <c:v>582426.75</c:v>
                </c:pt>
                <c:pt idx="58255">
                  <c:v>582436.75</c:v>
                </c:pt>
                <c:pt idx="58256">
                  <c:v>582446.75</c:v>
                </c:pt>
                <c:pt idx="58257">
                  <c:v>582456.75</c:v>
                </c:pt>
                <c:pt idx="58258">
                  <c:v>582466.75</c:v>
                </c:pt>
                <c:pt idx="58259">
                  <c:v>582476.75</c:v>
                </c:pt>
                <c:pt idx="58260">
                  <c:v>582486.68999999808</c:v>
                </c:pt>
                <c:pt idx="58261">
                  <c:v>582496.75</c:v>
                </c:pt>
                <c:pt idx="58262">
                  <c:v>582506.75</c:v>
                </c:pt>
                <c:pt idx="58263">
                  <c:v>582516.68999999808</c:v>
                </c:pt>
                <c:pt idx="58264">
                  <c:v>582526.68999999808</c:v>
                </c:pt>
                <c:pt idx="58265">
                  <c:v>582536.75</c:v>
                </c:pt>
                <c:pt idx="58266">
                  <c:v>582546.68999999808</c:v>
                </c:pt>
                <c:pt idx="58267">
                  <c:v>582556.68999999808</c:v>
                </c:pt>
                <c:pt idx="58268">
                  <c:v>582566.75</c:v>
                </c:pt>
                <c:pt idx="58269">
                  <c:v>582576.68999999808</c:v>
                </c:pt>
                <c:pt idx="58270">
                  <c:v>582586.68999999808</c:v>
                </c:pt>
                <c:pt idx="58271">
                  <c:v>582596.75</c:v>
                </c:pt>
                <c:pt idx="58272">
                  <c:v>582606.75</c:v>
                </c:pt>
                <c:pt idx="58273">
                  <c:v>582616.68999999808</c:v>
                </c:pt>
                <c:pt idx="58274">
                  <c:v>582626.68999999808</c:v>
                </c:pt>
                <c:pt idx="58275">
                  <c:v>582636.68999999808</c:v>
                </c:pt>
                <c:pt idx="58276">
                  <c:v>582646.68999999808</c:v>
                </c:pt>
                <c:pt idx="58277">
                  <c:v>582656.68999999808</c:v>
                </c:pt>
                <c:pt idx="58278">
                  <c:v>582666.68999999808</c:v>
                </c:pt>
                <c:pt idx="58279">
                  <c:v>582676.68999999808</c:v>
                </c:pt>
                <c:pt idx="58280">
                  <c:v>582686.68999999808</c:v>
                </c:pt>
                <c:pt idx="58281">
                  <c:v>582696.68999999808</c:v>
                </c:pt>
                <c:pt idx="58282">
                  <c:v>582706.68999999808</c:v>
                </c:pt>
                <c:pt idx="58283">
                  <c:v>582716.68999999808</c:v>
                </c:pt>
                <c:pt idx="58284">
                  <c:v>582726.68999999808</c:v>
                </c:pt>
                <c:pt idx="58285">
                  <c:v>582736.68999999808</c:v>
                </c:pt>
                <c:pt idx="58286">
                  <c:v>582746.68999999808</c:v>
                </c:pt>
                <c:pt idx="58287">
                  <c:v>582756.68999999808</c:v>
                </c:pt>
                <c:pt idx="58288">
                  <c:v>582766.68999999808</c:v>
                </c:pt>
                <c:pt idx="58289">
                  <c:v>582776.68999999808</c:v>
                </c:pt>
                <c:pt idx="58290">
                  <c:v>582786.68999999808</c:v>
                </c:pt>
                <c:pt idx="58291">
                  <c:v>582796.68999999808</c:v>
                </c:pt>
                <c:pt idx="58292">
                  <c:v>582806.68999999808</c:v>
                </c:pt>
                <c:pt idx="58293">
                  <c:v>582816.68999999808</c:v>
                </c:pt>
                <c:pt idx="58294">
                  <c:v>582826.68999999808</c:v>
                </c:pt>
                <c:pt idx="58295">
                  <c:v>582836.68999999808</c:v>
                </c:pt>
                <c:pt idx="58296">
                  <c:v>582846.68999999808</c:v>
                </c:pt>
                <c:pt idx="58297">
                  <c:v>582856.63</c:v>
                </c:pt>
                <c:pt idx="58298">
                  <c:v>582866.68999999808</c:v>
                </c:pt>
                <c:pt idx="58299">
                  <c:v>582876.68999999808</c:v>
                </c:pt>
                <c:pt idx="58300">
                  <c:v>582886.63</c:v>
                </c:pt>
                <c:pt idx="58301">
                  <c:v>582896.68999999808</c:v>
                </c:pt>
                <c:pt idx="58302">
                  <c:v>582906.68999999808</c:v>
                </c:pt>
                <c:pt idx="58303">
                  <c:v>582916.63</c:v>
                </c:pt>
                <c:pt idx="58304">
                  <c:v>582926.68999999808</c:v>
                </c:pt>
                <c:pt idx="58305">
                  <c:v>582936.68999999808</c:v>
                </c:pt>
                <c:pt idx="58306">
                  <c:v>582946.63</c:v>
                </c:pt>
                <c:pt idx="58307">
                  <c:v>582956.63</c:v>
                </c:pt>
                <c:pt idx="58308">
                  <c:v>582966.63</c:v>
                </c:pt>
                <c:pt idx="58309">
                  <c:v>582976.63</c:v>
                </c:pt>
                <c:pt idx="58310">
                  <c:v>582986.63</c:v>
                </c:pt>
                <c:pt idx="58311">
                  <c:v>582996.63</c:v>
                </c:pt>
                <c:pt idx="58312">
                  <c:v>583006.68999999808</c:v>
                </c:pt>
                <c:pt idx="58313">
                  <c:v>583016.63</c:v>
                </c:pt>
                <c:pt idx="58314">
                  <c:v>583026.63</c:v>
                </c:pt>
                <c:pt idx="58315">
                  <c:v>583036.68999999808</c:v>
                </c:pt>
                <c:pt idx="58316">
                  <c:v>583046.63</c:v>
                </c:pt>
                <c:pt idx="58317">
                  <c:v>583056.63</c:v>
                </c:pt>
                <c:pt idx="58318">
                  <c:v>583066.63</c:v>
                </c:pt>
                <c:pt idx="58319">
                  <c:v>583076.56000000006</c:v>
                </c:pt>
                <c:pt idx="58320">
                  <c:v>583086.63</c:v>
                </c:pt>
                <c:pt idx="58321">
                  <c:v>583096.63</c:v>
                </c:pt>
                <c:pt idx="58322">
                  <c:v>583106.56000000006</c:v>
                </c:pt>
                <c:pt idx="58323">
                  <c:v>583116.63</c:v>
                </c:pt>
                <c:pt idx="58324">
                  <c:v>583126.63</c:v>
                </c:pt>
                <c:pt idx="58325">
                  <c:v>583136.56000000006</c:v>
                </c:pt>
                <c:pt idx="58326">
                  <c:v>583146.63</c:v>
                </c:pt>
                <c:pt idx="58327">
                  <c:v>583156.63</c:v>
                </c:pt>
                <c:pt idx="58328">
                  <c:v>583166.56000000006</c:v>
                </c:pt>
                <c:pt idx="58329">
                  <c:v>583176.56000000006</c:v>
                </c:pt>
                <c:pt idx="58330">
                  <c:v>583186.56000000006</c:v>
                </c:pt>
                <c:pt idx="58331">
                  <c:v>583196.63</c:v>
                </c:pt>
                <c:pt idx="58332">
                  <c:v>583206.56000000006</c:v>
                </c:pt>
                <c:pt idx="58333">
                  <c:v>583216.56000000006</c:v>
                </c:pt>
                <c:pt idx="58334">
                  <c:v>583226.63</c:v>
                </c:pt>
                <c:pt idx="58335">
                  <c:v>583236.56000000006</c:v>
                </c:pt>
                <c:pt idx="58336">
                  <c:v>583246.56000000006</c:v>
                </c:pt>
                <c:pt idx="58337">
                  <c:v>583256.63</c:v>
                </c:pt>
                <c:pt idx="58338">
                  <c:v>583266.56000000006</c:v>
                </c:pt>
                <c:pt idx="58339">
                  <c:v>583276.56000000006</c:v>
                </c:pt>
                <c:pt idx="58340">
                  <c:v>583286.56000000006</c:v>
                </c:pt>
                <c:pt idx="58341">
                  <c:v>583296.56000000006</c:v>
                </c:pt>
                <c:pt idx="58342">
                  <c:v>583306.56000000006</c:v>
                </c:pt>
                <c:pt idx="58343">
                  <c:v>583316.56000000006</c:v>
                </c:pt>
                <c:pt idx="58344">
                  <c:v>583326.56000000006</c:v>
                </c:pt>
                <c:pt idx="58345">
                  <c:v>583336.56000000006</c:v>
                </c:pt>
                <c:pt idx="58346">
                  <c:v>583346.56000000006</c:v>
                </c:pt>
                <c:pt idx="58347">
                  <c:v>583356.56000000006</c:v>
                </c:pt>
                <c:pt idx="58348">
                  <c:v>583366.56000000006</c:v>
                </c:pt>
                <c:pt idx="58349">
                  <c:v>583376.56000000006</c:v>
                </c:pt>
                <c:pt idx="58350">
                  <c:v>583386.56000000006</c:v>
                </c:pt>
                <c:pt idx="58351">
                  <c:v>583396.56000000006</c:v>
                </c:pt>
                <c:pt idx="58352">
                  <c:v>583406.56000000006</c:v>
                </c:pt>
                <c:pt idx="58353">
                  <c:v>583416.56000000006</c:v>
                </c:pt>
                <c:pt idx="58354">
                  <c:v>583426.56000000006</c:v>
                </c:pt>
                <c:pt idx="58355">
                  <c:v>583436.56000000006</c:v>
                </c:pt>
                <c:pt idx="58356">
                  <c:v>583446.56000000006</c:v>
                </c:pt>
                <c:pt idx="58357">
                  <c:v>583456.56000000006</c:v>
                </c:pt>
                <c:pt idx="58358">
                  <c:v>583466.56000000006</c:v>
                </c:pt>
                <c:pt idx="58359">
                  <c:v>583476.56000000006</c:v>
                </c:pt>
                <c:pt idx="58360">
                  <c:v>583486.56000000006</c:v>
                </c:pt>
                <c:pt idx="58361">
                  <c:v>583496.56000000006</c:v>
                </c:pt>
                <c:pt idx="58362">
                  <c:v>583506.56000000006</c:v>
                </c:pt>
                <c:pt idx="58363">
                  <c:v>583516.56000000006</c:v>
                </c:pt>
                <c:pt idx="58364">
                  <c:v>583526.56000000006</c:v>
                </c:pt>
                <c:pt idx="58365">
                  <c:v>583536.5</c:v>
                </c:pt>
                <c:pt idx="58366">
                  <c:v>583546.5</c:v>
                </c:pt>
                <c:pt idx="58367">
                  <c:v>583556.56000000006</c:v>
                </c:pt>
                <c:pt idx="58368">
                  <c:v>583566.5</c:v>
                </c:pt>
                <c:pt idx="58369">
                  <c:v>583576.5</c:v>
                </c:pt>
                <c:pt idx="58370">
                  <c:v>583586.56000000006</c:v>
                </c:pt>
                <c:pt idx="58371">
                  <c:v>583596.56000000006</c:v>
                </c:pt>
                <c:pt idx="58372">
                  <c:v>583606.5</c:v>
                </c:pt>
                <c:pt idx="58373">
                  <c:v>583616.56000000006</c:v>
                </c:pt>
                <c:pt idx="58374">
                  <c:v>583626.56000000006</c:v>
                </c:pt>
                <c:pt idx="58375">
                  <c:v>583636.5</c:v>
                </c:pt>
                <c:pt idx="58376">
                  <c:v>583646.5</c:v>
                </c:pt>
                <c:pt idx="58377">
                  <c:v>583656.5</c:v>
                </c:pt>
                <c:pt idx="58378">
                  <c:v>583666.5</c:v>
                </c:pt>
                <c:pt idx="58379">
                  <c:v>583676.5</c:v>
                </c:pt>
                <c:pt idx="58380">
                  <c:v>583686.5</c:v>
                </c:pt>
                <c:pt idx="58381">
                  <c:v>583696.5</c:v>
                </c:pt>
                <c:pt idx="58382">
                  <c:v>583706.5</c:v>
                </c:pt>
                <c:pt idx="58383">
                  <c:v>583716.5</c:v>
                </c:pt>
                <c:pt idx="58384">
                  <c:v>583726.5</c:v>
                </c:pt>
                <c:pt idx="58385">
                  <c:v>583736.5</c:v>
                </c:pt>
                <c:pt idx="58386">
                  <c:v>583746.5</c:v>
                </c:pt>
                <c:pt idx="58387">
                  <c:v>583756.4399999989</c:v>
                </c:pt>
                <c:pt idx="58388">
                  <c:v>583766.4399999989</c:v>
                </c:pt>
                <c:pt idx="58389">
                  <c:v>583776.5</c:v>
                </c:pt>
                <c:pt idx="58390">
                  <c:v>583786.5</c:v>
                </c:pt>
                <c:pt idx="58391">
                  <c:v>583796.4399999989</c:v>
                </c:pt>
                <c:pt idx="58392">
                  <c:v>583806.5</c:v>
                </c:pt>
                <c:pt idx="58393">
                  <c:v>583816.5</c:v>
                </c:pt>
                <c:pt idx="58394">
                  <c:v>583826.4399999989</c:v>
                </c:pt>
                <c:pt idx="58395">
                  <c:v>583836.5</c:v>
                </c:pt>
                <c:pt idx="58396">
                  <c:v>583846.5</c:v>
                </c:pt>
                <c:pt idx="58397">
                  <c:v>583856.4399999989</c:v>
                </c:pt>
                <c:pt idx="58398">
                  <c:v>583866.4399999989</c:v>
                </c:pt>
                <c:pt idx="58399">
                  <c:v>583876.4399999989</c:v>
                </c:pt>
                <c:pt idx="58400">
                  <c:v>583886.4399999989</c:v>
                </c:pt>
                <c:pt idx="58401">
                  <c:v>583896.4399999989</c:v>
                </c:pt>
                <c:pt idx="58402">
                  <c:v>583906.4399999989</c:v>
                </c:pt>
                <c:pt idx="58403">
                  <c:v>583916.4399999989</c:v>
                </c:pt>
                <c:pt idx="58404">
                  <c:v>583926.4399999989</c:v>
                </c:pt>
                <c:pt idx="58405">
                  <c:v>583936.4399999989</c:v>
                </c:pt>
                <c:pt idx="58406">
                  <c:v>583946.5</c:v>
                </c:pt>
                <c:pt idx="58407">
                  <c:v>583956.4399999989</c:v>
                </c:pt>
                <c:pt idx="58408">
                  <c:v>583966.4399999989</c:v>
                </c:pt>
                <c:pt idx="58409">
                  <c:v>583976.4399999989</c:v>
                </c:pt>
                <c:pt idx="58410">
                  <c:v>583986.4399999989</c:v>
                </c:pt>
                <c:pt idx="58411">
                  <c:v>583996.4399999989</c:v>
                </c:pt>
                <c:pt idx="58412">
                  <c:v>584006.4399999989</c:v>
                </c:pt>
                <c:pt idx="58413">
                  <c:v>584016.4399999989</c:v>
                </c:pt>
                <c:pt idx="58414">
                  <c:v>584026.4399999989</c:v>
                </c:pt>
                <c:pt idx="58415">
                  <c:v>584036.4399999989</c:v>
                </c:pt>
                <c:pt idx="58416">
                  <c:v>584046.4399999989</c:v>
                </c:pt>
                <c:pt idx="58417">
                  <c:v>584056.4399999989</c:v>
                </c:pt>
                <c:pt idx="58418">
                  <c:v>584066.4399999989</c:v>
                </c:pt>
                <c:pt idx="58419">
                  <c:v>584076.4399999989</c:v>
                </c:pt>
                <c:pt idx="58420">
                  <c:v>584086.4399999989</c:v>
                </c:pt>
                <c:pt idx="58421">
                  <c:v>584096.38</c:v>
                </c:pt>
                <c:pt idx="58422">
                  <c:v>584106.4399999989</c:v>
                </c:pt>
                <c:pt idx="58423">
                  <c:v>584116.4399999989</c:v>
                </c:pt>
                <c:pt idx="58424">
                  <c:v>584126.38</c:v>
                </c:pt>
                <c:pt idx="58425">
                  <c:v>584136.4399999989</c:v>
                </c:pt>
                <c:pt idx="58426">
                  <c:v>584146.4399999989</c:v>
                </c:pt>
                <c:pt idx="58427">
                  <c:v>584156.38</c:v>
                </c:pt>
                <c:pt idx="58428">
                  <c:v>584166.4399999989</c:v>
                </c:pt>
                <c:pt idx="58429">
                  <c:v>584176.4399999989</c:v>
                </c:pt>
                <c:pt idx="58430">
                  <c:v>584186.4399999989</c:v>
                </c:pt>
                <c:pt idx="58431">
                  <c:v>584196.38</c:v>
                </c:pt>
                <c:pt idx="58432">
                  <c:v>584206.38</c:v>
                </c:pt>
                <c:pt idx="58433">
                  <c:v>584216.4399999989</c:v>
                </c:pt>
                <c:pt idx="58434">
                  <c:v>584226.38</c:v>
                </c:pt>
                <c:pt idx="58435">
                  <c:v>584236.38</c:v>
                </c:pt>
                <c:pt idx="58436">
                  <c:v>584246.4399999989</c:v>
                </c:pt>
                <c:pt idx="58437">
                  <c:v>584256.38</c:v>
                </c:pt>
                <c:pt idx="58438">
                  <c:v>584266.38</c:v>
                </c:pt>
                <c:pt idx="58439">
                  <c:v>584276.4399999989</c:v>
                </c:pt>
                <c:pt idx="58440">
                  <c:v>584286.38</c:v>
                </c:pt>
                <c:pt idx="58441">
                  <c:v>584296.38</c:v>
                </c:pt>
                <c:pt idx="58442">
                  <c:v>584306.38</c:v>
                </c:pt>
                <c:pt idx="58443">
                  <c:v>584316.38</c:v>
                </c:pt>
                <c:pt idx="58444">
                  <c:v>584326.38</c:v>
                </c:pt>
                <c:pt idx="58445">
                  <c:v>584336.38</c:v>
                </c:pt>
                <c:pt idx="58446">
                  <c:v>584346.31000000006</c:v>
                </c:pt>
                <c:pt idx="58447">
                  <c:v>584356.38</c:v>
                </c:pt>
                <c:pt idx="58448">
                  <c:v>584366.38</c:v>
                </c:pt>
                <c:pt idx="58449">
                  <c:v>584376.38</c:v>
                </c:pt>
                <c:pt idx="58450">
                  <c:v>584386.38</c:v>
                </c:pt>
                <c:pt idx="58451">
                  <c:v>584396.38</c:v>
                </c:pt>
                <c:pt idx="58452">
                  <c:v>584406.38</c:v>
                </c:pt>
                <c:pt idx="58453">
                  <c:v>584416.31000000006</c:v>
                </c:pt>
                <c:pt idx="58454">
                  <c:v>584426.38</c:v>
                </c:pt>
                <c:pt idx="58455">
                  <c:v>584436.38</c:v>
                </c:pt>
                <c:pt idx="58456">
                  <c:v>584446.31000000006</c:v>
                </c:pt>
                <c:pt idx="58457">
                  <c:v>584456.31000000006</c:v>
                </c:pt>
                <c:pt idx="58458">
                  <c:v>584466.38</c:v>
                </c:pt>
                <c:pt idx="58459">
                  <c:v>584476.31000000006</c:v>
                </c:pt>
                <c:pt idx="58460">
                  <c:v>584486.31000000006</c:v>
                </c:pt>
                <c:pt idx="58461">
                  <c:v>584496.38</c:v>
                </c:pt>
                <c:pt idx="58462">
                  <c:v>584506.31000000006</c:v>
                </c:pt>
                <c:pt idx="58463">
                  <c:v>584516.31000000006</c:v>
                </c:pt>
                <c:pt idx="58464">
                  <c:v>584526.38</c:v>
                </c:pt>
                <c:pt idx="58465">
                  <c:v>584536.38</c:v>
                </c:pt>
                <c:pt idx="58466">
                  <c:v>584546.31000000006</c:v>
                </c:pt>
                <c:pt idx="58467">
                  <c:v>584556.31000000006</c:v>
                </c:pt>
                <c:pt idx="58468">
                  <c:v>584566.31000000006</c:v>
                </c:pt>
                <c:pt idx="58469">
                  <c:v>584576.31000000006</c:v>
                </c:pt>
                <c:pt idx="58470">
                  <c:v>584586.31000000006</c:v>
                </c:pt>
                <c:pt idx="58471">
                  <c:v>584596.31000000006</c:v>
                </c:pt>
                <c:pt idx="58472">
                  <c:v>584606.31000000006</c:v>
                </c:pt>
                <c:pt idx="58473">
                  <c:v>584616.31000000006</c:v>
                </c:pt>
                <c:pt idx="58474">
                  <c:v>584626.31000000006</c:v>
                </c:pt>
                <c:pt idx="58475">
                  <c:v>584636.31000000006</c:v>
                </c:pt>
                <c:pt idx="58476">
                  <c:v>584646.31000000006</c:v>
                </c:pt>
                <c:pt idx="58477">
                  <c:v>584656.31000000006</c:v>
                </c:pt>
                <c:pt idx="58478">
                  <c:v>584666.31000000006</c:v>
                </c:pt>
                <c:pt idx="58479">
                  <c:v>584676.31000000006</c:v>
                </c:pt>
                <c:pt idx="58480">
                  <c:v>584686.31000000006</c:v>
                </c:pt>
                <c:pt idx="58481">
                  <c:v>584696.31000000006</c:v>
                </c:pt>
                <c:pt idx="58482">
                  <c:v>584706.31000000006</c:v>
                </c:pt>
                <c:pt idx="58483">
                  <c:v>584716.31000000006</c:v>
                </c:pt>
                <c:pt idx="58484">
                  <c:v>584726.31000000006</c:v>
                </c:pt>
                <c:pt idx="58485">
                  <c:v>584736.31000000006</c:v>
                </c:pt>
                <c:pt idx="58486">
                  <c:v>584746.31000000006</c:v>
                </c:pt>
                <c:pt idx="58487">
                  <c:v>584756.31000000006</c:v>
                </c:pt>
                <c:pt idx="58488">
                  <c:v>584766.31000000006</c:v>
                </c:pt>
                <c:pt idx="58489">
                  <c:v>584776.31000000006</c:v>
                </c:pt>
                <c:pt idx="58490">
                  <c:v>584786.25</c:v>
                </c:pt>
                <c:pt idx="58491">
                  <c:v>584796.31000000006</c:v>
                </c:pt>
                <c:pt idx="58492">
                  <c:v>584806.31000000006</c:v>
                </c:pt>
                <c:pt idx="58493">
                  <c:v>584816.25</c:v>
                </c:pt>
                <c:pt idx="58494">
                  <c:v>584826.31000000006</c:v>
                </c:pt>
                <c:pt idx="58495">
                  <c:v>584836.31000000006</c:v>
                </c:pt>
                <c:pt idx="58496">
                  <c:v>584846.25</c:v>
                </c:pt>
                <c:pt idx="58497">
                  <c:v>584856.31000000006</c:v>
                </c:pt>
                <c:pt idx="58498">
                  <c:v>584866.31000000006</c:v>
                </c:pt>
                <c:pt idx="58499">
                  <c:v>584876.25</c:v>
                </c:pt>
                <c:pt idx="58500">
                  <c:v>584886.25</c:v>
                </c:pt>
                <c:pt idx="58501">
                  <c:v>584896.25</c:v>
                </c:pt>
                <c:pt idx="58502">
                  <c:v>584906.31000000006</c:v>
                </c:pt>
                <c:pt idx="58503">
                  <c:v>584916.25</c:v>
                </c:pt>
                <c:pt idx="58504">
                  <c:v>584926.25</c:v>
                </c:pt>
                <c:pt idx="58505">
                  <c:v>584936.31000000006</c:v>
                </c:pt>
                <c:pt idx="58506">
                  <c:v>584946.25</c:v>
                </c:pt>
                <c:pt idx="58507">
                  <c:v>584956.25</c:v>
                </c:pt>
                <c:pt idx="58508">
                  <c:v>584966.31000000006</c:v>
                </c:pt>
                <c:pt idx="58509">
                  <c:v>584976.25</c:v>
                </c:pt>
                <c:pt idx="58510">
                  <c:v>584986.25</c:v>
                </c:pt>
                <c:pt idx="58511">
                  <c:v>584996.25</c:v>
                </c:pt>
                <c:pt idx="58512">
                  <c:v>585006.18999999808</c:v>
                </c:pt>
                <c:pt idx="58513">
                  <c:v>585016.25</c:v>
                </c:pt>
                <c:pt idx="58514">
                  <c:v>585026.25</c:v>
                </c:pt>
                <c:pt idx="58515">
                  <c:v>585036.18999999808</c:v>
                </c:pt>
                <c:pt idx="58516">
                  <c:v>585046.25</c:v>
                </c:pt>
                <c:pt idx="58517">
                  <c:v>585056.25</c:v>
                </c:pt>
                <c:pt idx="58518">
                  <c:v>585066.18999999808</c:v>
                </c:pt>
                <c:pt idx="58519">
                  <c:v>585076.25</c:v>
                </c:pt>
                <c:pt idx="58520">
                  <c:v>585086.25</c:v>
                </c:pt>
                <c:pt idx="58521">
                  <c:v>585096.18999999808</c:v>
                </c:pt>
                <c:pt idx="58522">
                  <c:v>585106.18999999808</c:v>
                </c:pt>
                <c:pt idx="58523">
                  <c:v>585116.18999999808</c:v>
                </c:pt>
                <c:pt idx="58524">
                  <c:v>585126.25</c:v>
                </c:pt>
                <c:pt idx="58525">
                  <c:v>585136.18999999808</c:v>
                </c:pt>
                <c:pt idx="58526">
                  <c:v>585146.18999999808</c:v>
                </c:pt>
                <c:pt idx="58527">
                  <c:v>585156.25</c:v>
                </c:pt>
                <c:pt idx="58528">
                  <c:v>585166.18999999808</c:v>
                </c:pt>
                <c:pt idx="58529">
                  <c:v>585176.18999999808</c:v>
                </c:pt>
                <c:pt idx="58530">
                  <c:v>585186.25</c:v>
                </c:pt>
                <c:pt idx="58531">
                  <c:v>585196.18999999808</c:v>
                </c:pt>
                <c:pt idx="58532">
                  <c:v>585206.18999999808</c:v>
                </c:pt>
                <c:pt idx="58533">
                  <c:v>585216.18999999808</c:v>
                </c:pt>
                <c:pt idx="58534">
                  <c:v>585226.18999999808</c:v>
                </c:pt>
                <c:pt idx="58535">
                  <c:v>585236.18999999808</c:v>
                </c:pt>
                <c:pt idx="58536">
                  <c:v>585246.18999999808</c:v>
                </c:pt>
                <c:pt idx="58537">
                  <c:v>585256.18999999808</c:v>
                </c:pt>
                <c:pt idx="58538">
                  <c:v>585266.18999999808</c:v>
                </c:pt>
                <c:pt idx="58539">
                  <c:v>585276.18999999808</c:v>
                </c:pt>
                <c:pt idx="58540">
                  <c:v>585286.18999999808</c:v>
                </c:pt>
                <c:pt idx="58541">
                  <c:v>585296.18999999808</c:v>
                </c:pt>
                <c:pt idx="58542">
                  <c:v>585306.18999999808</c:v>
                </c:pt>
                <c:pt idx="58543">
                  <c:v>585316.18999999808</c:v>
                </c:pt>
                <c:pt idx="58544">
                  <c:v>585326.18999999808</c:v>
                </c:pt>
                <c:pt idx="58545">
                  <c:v>585336.18999999808</c:v>
                </c:pt>
                <c:pt idx="58546">
                  <c:v>585346.18999999808</c:v>
                </c:pt>
                <c:pt idx="58547">
                  <c:v>585356.18999999808</c:v>
                </c:pt>
                <c:pt idx="58548">
                  <c:v>585366.18999999808</c:v>
                </c:pt>
                <c:pt idx="58549">
                  <c:v>585376.18999999808</c:v>
                </c:pt>
                <c:pt idx="58550">
                  <c:v>585386.18999999808</c:v>
                </c:pt>
                <c:pt idx="58551">
                  <c:v>585396.18999999808</c:v>
                </c:pt>
                <c:pt idx="58552">
                  <c:v>585406.18999999808</c:v>
                </c:pt>
                <c:pt idx="58553">
                  <c:v>585416.18999999808</c:v>
                </c:pt>
                <c:pt idx="58554">
                  <c:v>585426.18999999808</c:v>
                </c:pt>
                <c:pt idx="58555">
                  <c:v>585436.13</c:v>
                </c:pt>
                <c:pt idx="58556">
                  <c:v>585446.18999999808</c:v>
                </c:pt>
                <c:pt idx="58557">
                  <c:v>585456.18999999808</c:v>
                </c:pt>
                <c:pt idx="58558">
                  <c:v>585466.13</c:v>
                </c:pt>
                <c:pt idx="58559">
                  <c:v>585476.13</c:v>
                </c:pt>
                <c:pt idx="58560">
                  <c:v>585486.18999999808</c:v>
                </c:pt>
                <c:pt idx="58561">
                  <c:v>585496.18999999808</c:v>
                </c:pt>
                <c:pt idx="58562">
                  <c:v>585506.13</c:v>
                </c:pt>
                <c:pt idx="58563">
                  <c:v>585516.18999999808</c:v>
                </c:pt>
                <c:pt idx="58564">
                  <c:v>585526.18999999808</c:v>
                </c:pt>
                <c:pt idx="58565">
                  <c:v>585536.13</c:v>
                </c:pt>
                <c:pt idx="58566">
                  <c:v>585546.18999999808</c:v>
                </c:pt>
                <c:pt idx="58567">
                  <c:v>585556.18999999808</c:v>
                </c:pt>
                <c:pt idx="58568">
                  <c:v>585566.13</c:v>
                </c:pt>
                <c:pt idx="58569">
                  <c:v>585576.13</c:v>
                </c:pt>
                <c:pt idx="58570">
                  <c:v>585586.13</c:v>
                </c:pt>
                <c:pt idx="58571">
                  <c:v>585596.13</c:v>
                </c:pt>
                <c:pt idx="58572">
                  <c:v>585606.13</c:v>
                </c:pt>
                <c:pt idx="58573">
                  <c:v>585616.13</c:v>
                </c:pt>
                <c:pt idx="58574">
                  <c:v>585626.13</c:v>
                </c:pt>
                <c:pt idx="58575">
                  <c:v>585636.13</c:v>
                </c:pt>
                <c:pt idx="58576">
                  <c:v>585646.13</c:v>
                </c:pt>
                <c:pt idx="58577">
                  <c:v>585656.18999999808</c:v>
                </c:pt>
                <c:pt idx="58578">
                  <c:v>585666.13</c:v>
                </c:pt>
                <c:pt idx="58579">
                  <c:v>585676.13</c:v>
                </c:pt>
                <c:pt idx="58580">
                  <c:v>585686.06000000006</c:v>
                </c:pt>
                <c:pt idx="58581">
                  <c:v>585696.06000000006</c:v>
                </c:pt>
                <c:pt idx="58582">
                  <c:v>585706.13</c:v>
                </c:pt>
                <c:pt idx="58583">
                  <c:v>585716.13</c:v>
                </c:pt>
                <c:pt idx="58584">
                  <c:v>585726.06000000006</c:v>
                </c:pt>
                <c:pt idx="58585">
                  <c:v>585736.13</c:v>
                </c:pt>
                <c:pt idx="58586">
                  <c:v>585746.13</c:v>
                </c:pt>
                <c:pt idx="58587">
                  <c:v>585756.06000000006</c:v>
                </c:pt>
                <c:pt idx="58588">
                  <c:v>585766.13</c:v>
                </c:pt>
                <c:pt idx="58589">
                  <c:v>585776.13</c:v>
                </c:pt>
                <c:pt idx="58590">
                  <c:v>585786.06000000006</c:v>
                </c:pt>
                <c:pt idx="58591">
                  <c:v>585796.06000000006</c:v>
                </c:pt>
                <c:pt idx="58592">
                  <c:v>585806.06000000006</c:v>
                </c:pt>
                <c:pt idx="58593">
                  <c:v>585816.06000000006</c:v>
                </c:pt>
                <c:pt idx="58594">
                  <c:v>585826.06000000006</c:v>
                </c:pt>
                <c:pt idx="58595">
                  <c:v>585836.06000000006</c:v>
                </c:pt>
                <c:pt idx="58596">
                  <c:v>585846.06000000006</c:v>
                </c:pt>
                <c:pt idx="58597">
                  <c:v>585856.06000000006</c:v>
                </c:pt>
                <c:pt idx="58598">
                  <c:v>585866.06000000006</c:v>
                </c:pt>
                <c:pt idx="58599">
                  <c:v>585876.13</c:v>
                </c:pt>
                <c:pt idx="58600">
                  <c:v>585886.06000000006</c:v>
                </c:pt>
                <c:pt idx="58601">
                  <c:v>585896.06000000006</c:v>
                </c:pt>
                <c:pt idx="58602">
                  <c:v>585906.06000000006</c:v>
                </c:pt>
                <c:pt idx="58603">
                  <c:v>585916.06000000006</c:v>
                </c:pt>
                <c:pt idx="58604">
                  <c:v>585926.06000000006</c:v>
                </c:pt>
                <c:pt idx="58605">
                  <c:v>585936.06000000006</c:v>
                </c:pt>
                <c:pt idx="58606">
                  <c:v>585946.06000000006</c:v>
                </c:pt>
                <c:pt idx="58607">
                  <c:v>585956.06000000006</c:v>
                </c:pt>
                <c:pt idx="58608">
                  <c:v>585966.06000000006</c:v>
                </c:pt>
                <c:pt idx="58609">
                  <c:v>585976.06000000006</c:v>
                </c:pt>
                <c:pt idx="58610">
                  <c:v>585986.06000000006</c:v>
                </c:pt>
                <c:pt idx="58611">
                  <c:v>585996.06000000006</c:v>
                </c:pt>
                <c:pt idx="58612">
                  <c:v>586006.06000000006</c:v>
                </c:pt>
                <c:pt idx="58613">
                  <c:v>586016.06000000006</c:v>
                </c:pt>
                <c:pt idx="58614">
                  <c:v>586026</c:v>
                </c:pt>
                <c:pt idx="58615">
                  <c:v>586036.06000000006</c:v>
                </c:pt>
                <c:pt idx="58616">
                  <c:v>586046.06000000006</c:v>
                </c:pt>
                <c:pt idx="58617">
                  <c:v>586056</c:v>
                </c:pt>
                <c:pt idx="58618">
                  <c:v>586066.06000000006</c:v>
                </c:pt>
                <c:pt idx="58619">
                  <c:v>586076.06000000006</c:v>
                </c:pt>
                <c:pt idx="58620">
                  <c:v>586086.06000000006</c:v>
                </c:pt>
                <c:pt idx="58621">
                  <c:v>586096.06000000006</c:v>
                </c:pt>
                <c:pt idx="58622">
                  <c:v>586106.06000000006</c:v>
                </c:pt>
                <c:pt idx="58623">
                  <c:v>586116.06000000006</c:v>
                </c:pt>
                <c:pt idx="58624">
                  <c:v>586126</c:v>
                </c:pt>
                <c:pt idx="58625">
                  <c:v>586136</c:v>
                </c:pt>
                <c:pt idx="58626">
                  <c:v>586146.06000000006</c:v>
                </c:pt>
                <c:pt idx="58627">
                  <c:v>586156</c:v>
                </c:pt>
                <c:pt idx="58628">
                  <c:v>586166</c:v>
                </c:pt>
                <c:pt idx="58629">
                  <c:v>586176.06000000006</c:v>
                </c:pt>
                <c:pt idx="58630">
                  <c:v>586186</c:v>
                </c:pt>
                <c:pt idx="58631">
                  <c:v>586196</c:v>
                </c:pt>
                <c:pt idx="58632">
                  <c:v>586206.06000000006</c:v>
                </c:pt>
                <c:pt idx="58633">
                  <c:v>586216</c:v>
                </c:pt>
                <c:pt idx="58634">
                  <c:v>586226</c:v>
                </c:pt>
                <c:pt idx="58635">
                  <c:v>586236</c:v>
                </c:pt>
                <c:pt idx="58636">
                  <c:v>586245.9399999989</c:v>
                </c:pt>
                <c:pt idx="58637">
                  <c:v>586256</c:v>
                </c:pt>
                <c:pt idx="58638">
                  <c:v>586266</c:v>
                </c:pt>
                <c:pt idx="58639">
                  <c:v>586275.9399999989</c:v>
                </c:pt>
                <c:pt idx="58640">
                  <c:v>586286</c:v>
                </c:pt>
                <c:pt idx="58641">
                  <c:v>586296</c:v>
                </c:pt>
                <c:pt idx="58642">
                  <c:v>586306</c:v>
                </c:pt>
                <c:pt idx="58643">
                  <c:v>586316</c:v>
                </c:pt>
                <c:pt idx="58644">
                  <c:v>586326</c:v>
                </c:pt>
                <c:pt idx="58645">
                  <c:v>586336</c:v>
                </c:pt>
                <c:pt idx="58646">
                  <c:v>586345.9399999989</c:v>
                </c:pt>
                <c:pt idx="58647">
                  <c:v>586355.9399999989</c:v>
                </c:pt>
                <c:pt idx="58648">
                  <c:v>586366</c:v>
                </c:pt>
                <c:pt idx="58649">
                  <c:v>586375.9399999989</c:v>
                </c:pt>
                <c:pt idx="58650">
                  <c:v>586385.9399999989</c:v>
                </c:pt>
                <c:pt idx="58651">
                  <c:v>586396</c:v>
                </c:pt>
                <c:pt idx="58652">
                  <c:v>586405.9399999989</c:v>
                </c:pt>
                <c:pt idx="58653">
                  <c:v>586415.9399999989</c:v>
                </c:pt>
                <c:pt idx="58654">
                  <c:v>586426</c:v>
                </c:pt>
                <c:pt idx="58655">
                  <c:v>586435.9399999989</c:v>
                </c:pt>
                <c:pt idx="58656">
                  <c:v>586445.9399999989</c:v>
                </c:pt>
                <c:pt idx="58657">
                  <c:v>586455.9399999989</c:v>
                </c:pt>
                <c:pt idx="58658">
                  <c:v>586465.9399999989</c:v>
                </c:pt>
                <c:pt idx="58659">
                  <c:v>586475.9399999989</c:v>
                </c:pt>
                <c:pt idx="58660">
                  <c:v>586485.9399999989</c:v>
                </c:pt>
                <c:pt idx="58661">
                  <c:v>586495.9399999989</c:v>
                </c:pt>
                <c:pt idx="58662">
                  <c:v>586505.9399999989</c:v>
                </c:pt>
                <c:pt idx="58663">
                  <c:v>586515.9399999989</c:v>
                </c:pt>
                <c:pt idx="58664">
                  <c:v>586525.9399999989</c:v>
                </c:pt>
                <c:pt idx="58665">
                  <c:v>586535.9399999989</c:v>
                </c:pt>
                <c:pt idx="58666">
                  <c:v>586545.9399999989</c:v>
                </c:pt>
                <c:pt idx="58667">
                  <c:v>586555.9399999989</c:v>
                </c:pt>
                <c:pt idx="58668">
                  <c:v>586565.9399999989</c:v>
                </c:pt>
                <c:pt idx="58669">
                  <c:v>586575.9399999989</c:v>
                </c:pt>
                <c:pt idx="58670">
                  <c:v>586585.9399999989</c:v>
                </c:pt>
                <c:pt idx="58671">
                  <c:v>586595.9399999989</c:v>
                </c:pt>
                <c:pt idx="58672">
                  <c:v>586605.9399999989</c:v>
                </c:pt>
                <c:pt idx="58673">
                  <c:v>586615.9399999989</c:v>
                </c:pt>
                <c:pt idx="58674">
                  <c:v>586625.9399999989</c:v>
                </c:pt>
                <c:pt idx="58675">
                  <c:v>586635.9399999989</c:v>
                </c:pt>
                <c:pt idx="58676">
                  <c:v>586645.9399999989</c:v>
                </c:pt>
                <c:pt idx="58677">
                  <c:v>586655.9399999989</c:v>
                </c:pt>
                <c:pt idx="58678">
                  <c:v>586665.9399999989</c:v>
                </c:pt>
                <c:pt idx="58679">
                  <c:v>586675.9399999989</c:v>
                </c:pt>
                <c:pt idx="58680">
                  <c:v>586685.9399999989</c:v>
                </c:pt>
                <c:pt idx="58681">
                  <c:v>586695.9399999989</c:v>
                </c:pt>
                <c:pt idx="58682">
                  <c:v>586705.9399999989</c:v>
                </c:pt>
                <c:pt idx="58683">
                  <c:v>586715.88</c:v>
                </c:pt>
                <c:pt idx="58684">
                  <c:v>586725.9399999989</c:v>
                </c:pt>
                <c:pt idx="58685">
                  <c:v>586735.9399999989</c:v>
                </c:pt>
                <c:pt idx="58686">
                  <c:v>586745.88</c:v>
                </c:pt>
                <c:pt idx="58687">
                  <c:v>586755.9399999989</c:v>
                </c:pt>
                <c:pt idx="58688">
                  <c:v>586765.9399999989</c:v>
                </c:pt>
                <c:pt idx="58689">
                  <c:v>586775.88</c:v>
                </c:pt>
                <c:pt idx="58690">
                  <c:v>586785.9399999989</c:v>
                </c:pt>
                <c:pt idx="58691">
                  <c:v>586795.9399999989</c:v>
                </c:pt>
                <c:pt idx="58692">
                  <c:v>586805.88</c:v>
                </c:pt>
                <c:pt idx="58693">
                  <c:v>586815.88</c:v>
                </c:pt>
                <c:pt idx="58694">
                  <c:v>586825.88</c:v>
                </c:pt>
                <c:pt idx="58695">
                  <c:v>586835.9399999989</c:v>
                </c:pt>
                <c:pt idx="58696">
                  <c:v>586845.88</c:v>
                </c:pt>
                <c:pt idx="58697">
                  <c:v>586855.88</c:v>
                </c:pt>
                <c:pt idx="58698">
                  <c:v>586865.9399999989</c:v>
                </c:pt>
                <c:pt idx="58699">
                  <c:v>586875.88</c:v>
                </c:pt>
                <c:pt idx="58700">
                  <c:v>586885.88</c:v>
                </c:pt>
                <c:pt idx="58701">
                  <c:v>586895.9399999989</c:v>
                </c:pt>
                <c:pt idx="58702">
                  <c:v>586905.88</c:v>
                </c:pt>
                <c:pt idx="58703">
                  <c:v>586915.88</c:v>
                </c:pt>
                <c:pt idx="58704">
                  <c:v>586925.88</c:v>
                </c:pt>
                <c:pt idx="58705">
                  <c:v>586935.81000000006</c:v>
                </c:pt>
                <c:pt idx="58706">
                  <c:v>586945.88</c:v>
                </c:pt>
                <c:pt idx="58707">
                  <c:v>586955.88</c:v>
                </c:pt>
                <c:pt idx="58708">
                  <c:v>586965.81000000006</c:v>
                </c:pt>
                <c:pt idx="58709">
                  <c:v>586975.88</c:v>
                </c:pt>
                <c:pt idx="58710">
                  <c:v>586985.88</c:v>
                </c:pt>
                <c:pt idx="58711">
                  <c:v>586995.81000000006</c:v>
                </c:pt>
                <c:pt idx="58712">
                  <c:v>587005.88</c:v>
                </c:pt>
                <c:pt idx="58713">
                  <c:v>587015.88</c:v>
                </c:pt>
                <c:pt idx="58714">
                  <c:v>587025.81000000006</c:v>
                </c:pt>
                <c:pt idx="58715">
                  <c:v>587035.81000000006</c:v>
                </c:pt>
                <c:pt idx="58716">
                  <c:v>587045.81000000006</c:v>
                </c:pt>
                <c:pt idx="58717">
                  <c:v>587055.88</c:v>
                </c:pt>
                <c:pt idx="58718">
                  <c:v>587065.81000000006</c:v>
                </c:pt>
                <c:pt idx="58719">
                  <c:v>587075.81000000006</c:v>
                </c:pt>
                <c:pt idx="58720">
                  <c:v>587085.88</c:v>
                </c:pt>
                <c:pt idx="58721">
                  <c:v>587095.81000000006</c:v>
                </c:pt>
                <c:pt idx="58722">
                  <c:v>587105.81000000006</c:v>
                </c:pt>
                <c:pt idx="58723">
                  <c:v>587115.88</c:v>
                </c:pt>
                <c:pt idx="58724">
                  <c:v>587125.81000000006</c:v>
                </c:pt>
                <c:pt idx="58725">
                  <c:v>587135.81000000006</c:v>
                </c:pt>
                <c:pt idx="58726">
                  <c:v>587145.81000000006</c:v>
                </c:pt>
                <c:pt idx="58727">
                  <c:v>587155.81000000006</c:v>
                </c:pt>
                <c:pt idx="58728">
                  <c:v>587165.81000000006</c:v>
                </c:pt>
                <c:pt idx="58729">
                  <c:v>587175.81000000006</c:v>
                </c:pt>
                <c:pt idx="58730">
                  <c:v>587185.81000000006</c:v>
                </c:pt>
                <c:pt idx="58731">
                  <c:v>587195.81000000006</c:v>
                </c:pt>
                <c:pt idx="58732">
                  <c:v>587205.81000000006</c:v>
                </c:pt>
                <c:pt idx="58733">
                  <c:v>587215.81000000006</c:v>
                </c:pt>
                <c:pt idx="58734">
                  <c:v>587225.81000000006</c:v>
                </c:pt>
                <c:pt idx="58735">
                  <c:v>587235.81000000006</c:v>
                </c:pt>
                <c:pt idx="58736">
                  <c:v>587245.81000000006</c:v>
                </c:pt>
                <c:pt idx="58737">
                  <c:v>587255.81000000006</c:v>
                </c:pt>
                <c:pt idx="58738">
                  <c:v>587265.81000000006</c:v>
                </c:pt>
                <c:pt idx="58739">
                  <c:v>587275.81000000006</c:v>
                </c:pt>
                <c:pt idx="58740">
                  <c:v>587285.81000000006</c:v>
                </c:pt>
                <c:pt idx="58741">
                  <c:v>587295.81000000006</c:v>
                </c:pt>
                <c:pt idx="58742">
                  <c:v>587305.81000000006</c:v>
                </c:pt>
                <c:pt idx="58743">
                  <c:v>587315.81000000006</c:v>
                </c:pt>
                <c:pt idx="58744">
                  <c:v>587325.81000000006</c:v>
                </c:pt>
                <c:pt idx="58745">
                  <c:v>587335.81000000006</c:v>
                </c:pt>
                <c:pt idx="58746">
                  <c:v>587345.81000000006</c:v>
                </c:pt>
                <c:pt idx="58747">
                  <c:v>587355.81000000006</c:v>
                </c:pt>
                <c:pt idx="58748">
                  <c:v>587365.75</c:v>
                </c:pt>
                <c:pt idx="58749">
                  <c:v>587375.75</c:v>
                </c:pt>
                <c:pt idx="58750">
                  <c:v>587385.81000000006</c:v>
                </c:pt>
                <c:pt idx="58751">
                  <c:v>587395.75</c:v>
                </c:pt>
                <c:pt idx="58752">
                  <c:v>587405.75</c:v>
                </c:pt>
                <c:pt idx="58753">
                  <c:v>587415.81000000006</c:v>
                </c:pt>
                <c:pt idx="58754">
                  <c:v>587425.81000000006</c:v>
                </c:pt>
                <c:pt idx="58755">
                  <c:v>587435.75</c:v>
                </c:pt>
                <c:pt idx="58756">
                  <c:v>587445.81000000006</c:v>
                </c:pt>
                <c:pt idx="58757">
                  <c:v>587455.81000000006</c:v>
                </c:pt>
                <c:pt idx="58758">
                  <c:v>587465.75</c:v>
                </c:pt>
                <c:pt idx="58759">
                  <c:v>587475.75</c:v>
                </c:pt>
                <c:pt idx="58760">
                  <c:v>587485.75</c:v>
                </c:pt>
                <c:pt idx="58761">
                  <c:v>587495.75</c:v>
                </c:pt>
                <c:pt idx="58762">
                  <c:v>587505.75</c:v>
                </c:pt>
                <c:pt idx="58763">
                  <c:v>587515.75</c:v>
                </c:pt>
                <c:pt idx="58764">
                  <c:v>587525.75</c:v>
                </c:pt>
                <c:pt idx="58765">
                  <c:v>587535.75</c:v>
                </c:pt>
                <c:pt idx="58766">
                  <c:v>587545.75</c:v>
                </c:pt>
                <c:pt idx="58767">
                  <c:v>587555.75</c:v>
                </c:pt>
                <c:pt idx="58768">
                  <c:v>587565.75</c:v>
                </c:pt>
                <c:pt idx="58769">
                  <c:v>587575.75</c:v>
                </c:pt>
                <c:pt idx="58770">
                  <c:v>587585.68999999808</c:v>
                </c:pt>
                <c:pt idx="58771">
                  <c:v>587595.68999999808</c:v>
                </c:pt>
                <c:pt idx="58772">
                  <c:v>587605.75</c:v>
                </c:pt>
                <c:pt idx="58773">
                  <c:v>587615.68999999808</c:v>
                </c:pt>
                <c:pt idx="58774">
                  <c:v>587625.68999999808</c:v>
                </c:pt>
                <c:pt idx="58775">
                  <c:v>587635.75</c:v>
                </c:pt>
                <c:pt idx="58776">
                  <c:v>587645.75</c:v>
                </c:pt>
                <c:pt idx="58777">
                  <c:v>587655.68999999808</c:v>
                </c:pt>
                <c:pt idx="58778">
                  <c:v>587665.75</c:v>
                </c:pt>
                <c:pt idx="58779">
                  <c:v>587675.75</c:v>
                </c:pt>
                <c:pt idx="58780">
                  <c:v>587685.68999999808</c:v>
                </c:pt>
                <c:pt idx="58781">
                  <c:v>587695.68999999808</c:v>
                </c:pt>
                <c:pt idx="58782">
                  <c:v>587705.68999999808</c:v>
                </c:pt>
                <c:pt idx="58783">
                  <c:v>587715.68999999808</c:v>
                </c:pt>
                <c:pt idx="58784">
                  <c:v>587725.68999999808</c:v>
                </c:pt>
                <c:pt idx="58785">
                  <c:v>587735.68999999808</c:v>
                </c:pt>
                <c:pt idx="58786">
                  <c:v>587745.68999999808</c:v>
                </c:pt>
                <c:pt idx="58787">
                  <c:v>587755.68999999808</c:v>
                </c:pt>
                <c:pt idx="58788">
                  <c:v>587765.68999999808</c:v>
                </c:pt>
                <c:pt idx="58789">
                  <c:v>587775.68999999808</c:v>
                </c:pt>
                <c:pt idx="58790">
                  <c:v>587785.68999999808</c:v>
                </c:pt>
                <c:pt idx="58791">
                  <c:v>587795.68999999808</c:v>
                </c:pt>
                <c:pt idx="58792">
                  <c:v>587805.68999999808</c:v>
                </c:pt>
                <c:pt idx="58793">
                  <c:v>587815.68999999808</c:v>
                </c:pt>
                <c:pt idx="58794">
                  <c:v>587825.68999999808</c:v>
                </c:pt>
                <c:pt idx="58795">
                  <c:v>587835.68999999808</c:v>
                </c:pt>
                <c:pt idx="58796">
                  <c:v>587845.68999999808</c:v>
                </c:pt>
                <c:pt idx="58797">
                  <c:v>587855.68999999808</c:v>
                </c:pt>
                <c:pt idx="58798">
                  <c:v>587865.68999999808</c:v>
                </c:pt>
                <c:pt idx="58799">
                  <c:v>587875.68999999808</c:v>
                </c:pt>
                <c:pt idx="58800">
                  <c:v>587885.68999999808</c:v>
                </c:pt>
                <c:pt idx="58801">
                  <c:v>587895.68999999808</c:v>
                </c:pt>
                <c:pt idx="58802">
                  <c:v>587905.68999999808</c:v>
                </c:pt>
                <c:pt idx="58803">
                  <c:v>587915.68999999808</c:v>
                </c:pt>
                <c:pt idx="58804">
                  <c:v>587925.68999999808</c:v>
                </c:pt>
                <c:pt idx="58805">
                  <c:v>587935.68999999808</c:v>
                </c:pt>
                <c:pt idx="58806">
                  <c:v>587945.68999999808</c:v>
                </c:pt>
                <c:pt idx="58807">
                  <c:v>587955.63</c:v>
                </c:pt>
                <c:pt idx="58808">
                  <c:v>587965.68999999808</c:v>
                </c:pt>
                <c:pt idx="58809">
                  <c:v>587975.68999999808</c:v>
                </c:pt>
                <c:pt idx="58810">
                  <c:v>587985.63</c:v>
                </c:pt>
                <c:pt idx="58811">
                  <c:v>587995.68999999808</c:v>
                </c:pt>
                <c:pt idx="58812">
                  <c:v>588005.68999999808</c:v>
                </c:pt>
                <c:pt idx="58813">
                  <c:v>588015.68999999808</c:v>
                </c:pt>
                <c:pt idx="58814">
                  <c:v>588025.68999999808</c:v>
                </c:pt>
                <c:pt idx="58815">
                  <c:v>588035.68999999808</c:v>
                </c:pt>
                <c:pt idx="58816">
                  <c:v>588045.68999999808</c:v>
                </c:pt>
                <c:pt idx="58817">
                  <c:v>588055.63</c:v>
                </c:pt>
                <c:pt idx="58818">
                  <c:v>588065.63</c:v>
                </c:pt>
                <c:pt idx="58819">
                  <c:v>588075.68999999808</c:v>
                </c:pt>
                <c:pt idx="58820">
                  <c:v>588085.63</c:v>
                </c:pt>
                <c:pt idx="58821">
                  <c:v>588095.63</c:v>
                </c:pt>
                <c:pt idx="58822">
                  <c:v>588105.68999999808</c:v>
                </c:pt>
                <c:pt idx="58823">
                  <c:v>588115.63</c:v>
                </c:pt>
                <c:pt idx="58824">
                  <c:v>588125.63</c:v>
                </c:pt>
                <c:pt idx="58825">
                  <c:v>588135.68999999808</c:v>
                </c:pt>
                <c:pt idx="58826">
                  <c:v>588145.63</c:v>
                </c:pt>
                <c:pt idx="58827">
                  <c:v>588155.63</c:v>
                </c:pt>
                <c:pt idx="58828">
                  <c:v>588165.63</c:v>
                </c:pt>
                <c:pt idx="58829">
                  <c:v>588175.56000000006</c:v>
                </c:pt>
                <c:pt idx="58830">
                  <c:v>588185.63</c:v>
                </c:pt>
                <c:pt idx="58831">
                  <c:v>588195.63</c:v>
                </c:pt>
                <c:pt idx="58832">
                  <c:v>588205.56000000006</c:v>
                </c:pt>
                <c:pt idx="58833">
                  <c:v>588215.63</c:v>
                </c:pt>
                <c:pt idx="58834">
                  <c:v>588225.63</c:v>
                </c:pt>
                <c:pt idx="58835">
                  <c:v>588235.63</c:v>
                </c:pt>
                <c:pt idx="58836">
                  <c:v>588245.63</c:v>
                </c:pt>
                <c:pt idx="58837">
                  <c:v>588255.63</c:v>
                </c:pt>
                <c:pt idx="58838">
                  <c:v>588265.63</c:v>
                </c:pt>
                <c:pt idx="58839">
                  <c:v>588275.56000000006</c:v>
                </c:pt>
                <c:pt idx="58840">
                  <c:v>588285.56000000006</c:v>
                </c:pt>
                <c:pt idx="58841">
                  <c:v>588295.63</c:v>
                </c:pt>
                <c:pt idx="58842">
                  <c:v>588305.56000000006</c:v>
                </c:pt>
                <c:pt idx="58843">
                  <c:v>588315.56000000006</c:v>
                </c:pt>
                <c:pt idx="58844">
                  <c:v>588325.63</c:v>
                </c:pt>
                <c:pt idx="58845">
                  <c:v>588335.56000000006</c:v>
                </c:pt>
                <c:pt idx="58846">
                  <c:v>588345.56000000006</c:v>
                </c:pt>
                <c:pt idx="58847">
                  <c:v>588355.63</c:v>
                </c:pt>
                <c:pt idx="58848">
                  <c:v>588365.56000000006</c:v>
                </c:pt>
                <c:pt idx="58849">
                  <c:v>588375.56000000006</c:v>
                </c:pt>
                <c:pt idx="58850">
                  <c:v>588385.56000000006</c:v>
                </c:pt>
                <c:pt idx="58851">
                  <c:v>588395.56000000006</c:v>
                </c:pt>
                <c:pt idx="58852">
                  <c:v>588405.56000000006</c:v>
                </c:pt>
                <c:pt idx="58853">
                  <c:v>588415.56000000006</c:v>
                </c:pt>
                <c:pt idx="58854">
                  <c:v>588425.56000000006</c:v>
                </c:pt>
                <c:pt idx="58855">
                  <c:v>588435.56000000006</c:v>
                </c:pt>
                <c:pt idx="58856">
                  <c:v>588445.56000000006</c:v>
                </c:pt>
                <c:pt idx="58857">
                  <c:v>588455.56000000006</c:v>
                </c:pt>
                <c:pt idx="58858">
                  <c:v>588465.56000000006</c:v>
                </c:pt>
                <c:pt idx="58859">
                  <c:v>588475.56000000006</c:v>
                </c:pt>
                <c:pt idx="58860">
                  <c:v>588485.56000000006</c:v>
                </c:pt>
                <c:pt idx="58861">
                  <c:v>588495.56000000006</c:v>
                </c:pt>
                <c:pt idx="58862">
                  <c:v>588505.56000000006</c:v>
                </c:pt>
                <c:pt idx="58863">
                  <c:v>588515.56000000006</c:v>
                </c:pt>
                <c:pt idx="58864">
                  <c:v>588525.56000000006</c:v>
                </c:pt>
                <c:pt idx="58865">
                  <c:v>588535.56000000006</c:v>
                </c:pt>
                <c:pt idx="58866">
                  <c:v>588545.56000000006</c:v>
                </c:pt>
                <c:pt idx="58867">
                  <c:v>588555.56000000006</c:v>
                </c:pt>
                <c:pt idx="58868">
                  <c:v>588565.56000000006</c:v>
                </c:pt>
                <c:pt idx="58869">
                  <c:v>588575.56000000006</c:v>
                </c:pt>
                <c:pt idx="58870">
                  <c:v>588585.56000000006</c:v>
                </c:pt>
                <c:pt idx="58871">
                  <c:v>588595.56000000006</c:v>
                </c:pt>
                <c:pt idx="58872">
                  <c:v>588605.56000000006</c:v>
                </c:pt>
                <c:pt idx="58873">
                  <c:v>588615.5</c:v>
                </c:pt>
                <c:pt idx="58874">
                  <c:v>588625.56000000006</c:v>
                </c:pt>
                <c:pt idx="58875">
                  <c:v>588635.56000000006</c:v>
                </c:pt>
                <c:pt idx="58876">
                  <c:v>588645.5</c:v>
                </c:pt>
                <c:pt idx="58877">
                  <c:v>588655.56000000006</c:v>
                </c:pt>
                <c:pt idx="58878">
                  <c:v>588665.56000000006</c:v>
                </c:pt>
                <c:pt idx="58879">
                  <c:v>588675.5</c:v>
                </c:pt>
                <c:pt idx="58880">
                  <c:v>588685.56000000006</c:v>
                </c:pt>
                <c:pt idx="58881">
                  <c:v>588695.56000000006</c:v>
                </c:pt>
                <c:pt idx="58882">
                  <c:v>588705.5</c:v>
                </c:pt>
                <c:pt idx="58883">
                  <c:v>588715.5</c:v>
                </c:pt>
                <c:pt idx="58884">
                  <c:v>588725.5</c:v>
                </c:pt>
                <c:pt idx="58885">
                  <c:v>588735.5</c:v>
                </c:pt>
                <c:pt idx="58886">
                  <c:v>588745.5</c:v>
                </c:pt>
                <c:pt idx="58887">
                  <c:v>588755.5</c:v>
                </c:pt>
                <c:pt idx="58888">
                  <c:v>588765.56000000006</c:v>
                </c:pt>
                <c:pt idx="58889">
                  <c:v>588775.5</c:v>
                </c:pt>
                <c:pt idx="58890">
                  <c:v>588785.5</c:v>
                </c:pt>
                <c:pt idx="58891">
                  <c:v>588795.56000000006</c:v>
                </c:pt>
                <c:pt idx="58892">
                  <c:v>588805.5</c:v>
                </c:pt>
                <c:pt idx="58893">
                  <c:v>588815.5</c:v>
                </c:pt>
                <c:pt idx="58894">
                  <c:v>588825.5</c:v>
                </c:pt>
                <c:pt idx="58895">
                  <c:v>588835.4399999989</c:v>
                </c:pt>
                <c:pt idx="58896">
                  <c:v>588845.5</c:v>
                </c:pt>
                <c:pt idx="58897">
                  <c:v>588855.5</c:v>
                </c:pt>
                <c:pt idx="58898">
                  <c:v>588865.4399999989</c:v>
                </c:pt>
                <c:pt idx="58899">
                  <c:v>588875.5</c:v>
                </c:pt>
                <c:pt idx="58900">
                  <c:v>588885.5</c:v>
                </c:pt>
                <c:pt idx="58901">
                  <c:v>588895.4399999989</c:v>
                </c:pt>
                <c:pt idx="58902">
                  <c:v>588905.5</c:v>
                </c:pt>
                <c:pt idx="58903">
                  <c:v>588915.5</c:v>
                </c:pt>
                <c:pt idx="58904">
                  <c:v>588925.4399999989</c:v>
                </c:pt>
                <c:pt idx="58905">
                  <c:v>588935.4399999989</c:v>
                </c:pt>
                <c:pt idx="58906">
                  <c:v>588945.4399999989</c:v>
                </c:pt>
                <c:pt idx="58907">
                  <c:v>588955.5</c:v>
                </c:pt>
                <c:pt idx="58908">
                  <c:v>588965.4399999989</c:v>
                </c:pt>
                <c:pt idx="58909">
                  <c:v>588975.4399999989</c:v>
                </c:pt>
                <c:pt idx="58910">
                  <c:v>588985.5</c:v>
                </c:pt>
                <c:pt idx="58911">
                  <c:v>588995.4399999989</c:v>
                </c:pt>
                <c:pt idx="58912">
                  <c:v>589005.4399999989</c:v>
                </c:pt>
                <c:pt idx="58913">
                  <c:v>589015.5</c:v>
                </c:pt>
                <c:pt idx="58914">
                  <c:v>589025.4399999989</c:v>
                </c:pt>
                <c:pt idx="58915">
                  <c:v>589035.4399999989</c:v>
                </c:pt>
                <c:pt idx="58916">
                  <c:v>589045.4399999989</c:v>
                </c:pt>
                <c:pt idx="58917">
                  <c:v>589055.4399999989</c:v>
                </c:pt>
                <c:pt idx="58918">
                  <c:v>589065.4399999989</c:v>
                </c:pt>
                <c:pt idx="58919">
                  <c:v>589075.4399999989</c:v>
                </c:pt>
                <c:pt idx="58920">
                  <c:v>589085.4399999989</c:v>
                </c:pt>
                <c:pt idx="58921">
                  <c:v>589095.4399999989</c:v>
                </c:pt>
                <c:pt idx="58922">
                  <c:v>589105.4399999989</c:v>
                </c:pt>
                <c:pt idx="58923">
                  <c:v>589115.4399999989</c:v>
                </c:pt>
                <c:pt idx="58924">
                  <c:v>589125.4399999989</c:v>
                </c:pt>
                <c:pt idx="58925">
                  <c:v>589135.4399999989</c:v>
                </c:pt>
                <c:pt idx="58926">
                  <c:v>589145.4399999989</c:v>
                </c:pt>
                <c:pt idx="58927">
                  <c:v>589155.4399999989</c:v>
                </c:pt>
                <c:pt idx="58928">
                  <c:v>589165.38</c:v>
                </c:pt>
                <c:pt idx="58929">
                  <c:v>589175.4399999989</c:v>
                </c:pt>
                <c:pt idx="58930">
                  <c:v>589185.4399999989</c:v>
                </c:pt>
                <c:pt idx="58931">
                  <c:v>589195.4399999989</c:v>
                </c:pt>
                <c:pt idx="58932">
                  <c:v>589205.4399999989</c:v>
                </c:pt>
                <c:pt idx="58933">
                  <c:v>589215.4399999989</c:v>
                </c:pt>
                <c:pt idx="58934">
                  <c:v>589225.4399999989</c:v>
                </c:pt>
                <c:pt idx="58935">
                  <c:v>589235.4399999989</c:v>
                </c:pt>
                <c:pt idx="58936">
                  <c:v>589245.4399999989</c:v>
                </c:pt>
                <c:pt idx="58937">
                  <c:v>589255.4399999989</c:v>
                </c:pt>
                <c:pt idx="58938">
                  <c:v>589265.38</c:v>
                </c:pt>
                <c:pt idx="58939">
                  <c:v>589275.4399999989</c:v>
                </c:pt>
                <c:pt idx="58940">
                  <c:v>589285.4399999989</c:v>
                </c:pt>
                <c:pt idx="58941">
                  <c:v>589295.38</c:v>
                </c:pt>
                <c:pt idx="58942">
                  <c:v>589305.38</c:v>
                </c:pt>
                <c:pt idx="58943">
                  <c:v>589315.4399999989</c:v>
                </c:pt>
                <c:pt idx="58944">
                  <c:v>589325.38</c:v>
                </c:pt>
                <c:pt idx="58945">
                  <c:v>589335.38</c:v>
                </c:pt>
                <c:pt idx="58946">
                  <c:v>589345.4399999989</c:v>
                </c:pt>
                <c:pt idx="58947">
                  <c:v>589355.4399999989</c:v>
                </c:pt>
                <c:pt idx="58948">
                  <c:v>589365.38</c:v>
                </c:pt>
                <c:pt idx="58949">
                  <c:v>589375.4399999989</c:v>
                </c:pt>
                <c:pt idx="58950">
                  <c:v>589385.4399999989</c:v>
                </c:pt>
                <c:pt idx="58951">
                  <c:v>589395.38</c:v>
                </c:pt>
                <c:pt idx="58952">
                  <c:v>589405.38</c:v>
                </c:pt>
                <c:pt idx="58953">
                  <c:v>589415.38</c:v>
                </c:pt>
                <c:pt idx="58954">
                  <c:v>589425.38</c:v>
                </c:pt>
                <c:pt idx="58955">
                  <c:v>589435.38</c:v>
                </c:pt>
                <c:pt idx="58956">
                  <c:v>589445.38</c:v>
                </c:pt>
                <c:pt idx="58957">
                  <c:v>589455.38</c:v>
                </c:pt>
                <c:pt idx="58958">
                  <c:v>589465.38</c:v>
                </c:pt>
                <c:pt idx="58959">
                  <c:v>589475.38</c:v>
                </c:pt>
                <c:pt idx="58960">
                  <c:v>589485.38</c:v>
                </c:pt>
                <c:pt idx="58961">
                  <c:v>589495.38</c:v>
                </c:pt>
                <c:pt idx="58962">
                  <c:v>589505.38</c:v>
                </c:pt>
                <c:pt idx="58963">
                  <c:v>589515.31000000006</c:v>
                </c:pt>
                <c:pt idx="58964">
                  <c:v>589525.31000000006</c:v>
                </c:pt>
                <c:pt idx="58965">
                  <c:v>589535.38</c:v>
                </c:pt>
                <c:pt idx="58966">
                  <c:v>589545.38</c:v>
                </c:pt>
                <c:pt idx="58967">
                  <c:v>589555.31000000006</c:v>
                </c:pt>
                <c:pt idx="58968">
                  <c:v>589565.38</c:v>
                </c:pt>
                <c:pt idx="58969">
                  <c:v>589575.38</c:v>
                </c:pt>
                <c:pt idx="58970">
                  <c:v>589585.31000000006</c:v>
                </c:pt>
                <c:pt idx="58971">
                  <c:v>589595.38</c:v>
                </c:pt>
                <c:pt idx="58972">
                  <c:v>589605.38</c:v>
                </c:pt>
                <c:pt idx="58973">
                  <c:v>589615.31000000006</c:v>
                </c:pt>
                <c:pt idx="58974">
                  <c:v>589625.31000000006</c:v>
                </c:pt>
                <c:pt idx="58975">
                  <c:v>589635.31000000006</c:v>
                </c:pt>
                <c:pt idx="58976">
                  <c:v>589645.31000000006</c:v>
                </c:pt>
                <c:pt idx="58977">
                  <c:v>589655.31000000006</c:v>
                </c:pt>
                <c:pt idx="58978">
                  <c:v>589665.31000000006</c:v>
                </c:pt>
                <c:pt idx="58979">
                  <c:v>589675.31000000006</c:v>
                </c:pt>
                <c:pt idx="58980">
                  <c:v>589685.31000000006</c:v>
                </c:pt>
                <c:pt idx="58981">
                  <c:v>589695.31000000006</c:v>
                </c:pt>
                <c:pt idx="58982">
                  <c:v>589705.38</c:v>
                </c:pt>
                <c:pt idx="58983">
                  <c:v>589715.31000000006</c:v>
                </c:pt>
                <c:pt idx="58984">
                  <c:v>589725.31000000006</c:v>
                </c:pt>
                <c:pt idx="58985">
                  <c:v>589735.31000000006</c:v>
                </c:pt>
                <c:pt idx="58986">
                  <c:v>589745.31000000006</c:v>
                </c:pt>
                <c:pt idx="58987">
                  <c:v>589755.31000000006</c:v>
                </c:pt>
                <c:pt idx="58988">
                  <c:v>589765.31000000006</c:v>
                </c:pt>
                <c:pt idx="58989">
                  <c:v>589775.31000000006</c:v>
                </c:pt>
                <c:pt idx="58990">
                  <c:v>589785.31000000006</c:v>
                </c:pt>
                <c:pt idx="58991">
                  <c:v>589795.31000000006</c:v>
                </c:pt>
                <c:pt idx="58992">
                  <c:v>589805.31000000006</c:v>
                </c:pt>
                <c:pt idx="58993">
                  <c:v>589815.31000000006</c:v>
                </c:pt>
                <c:pt idx="58994">
                  <c:v>589825.31000000006</c:v>
                </c:pt>
                <c:pt idx="58995">
                  <c:v>589835.31000000006</c:v>
                </c:pt>
                <c:pt idx="58996">
                  <c:v>589845.31000000006</c:v>
                </c:pt>
                <c:pt idx="58997">
                  <c:v>589855.25</c:v>
                </c:pt>
                <c:pt idx="58998">
                  <c:v>589865.31000000006</c:v>
                </c:pt>
                <c:pt idx="58999">
                  <c:v>589875.31000000006</c:v>
                </c:pt>
                <c:pt idx="59000">
                  <c:v>589885.25</c:v>
                </c:pt>
                <c:pt idx="59001">
                  <c:v>589895.31000000006</c:v>
                </c:pt>
                <c:pt idx="59002">
                  <c:v>589905.31000000006</c:v>
                </c:pt>
                <c:pt idx="59003">
                  <c:v>589915.25</c:v>
                </c:pt>
                <c:pt idx="59004">
                  <c:v>589925.31000000006</c:v>
                </c:pt>
                <c:pt idx="59005">
                  <c:v>589935.31000000006</c:v>
                </c:pt>
                <c:pt idx="59006">
                  <c:v>589945.31000000006</c:v>
                </c:pt>
                <c:pt idx="59007">
                  <c:v>589955.25</c:v>
                </c:pt>
                <c:pt idx="59008">
                  <c:v>589965.25</c:v>
                </c:pt>
                <c:pt idx="59009">
                  <c:v>589975.31000000006</c:v>
                </c:pt>
                <c:pt idx="59010">
                  <c:v>589985.25</c:v>
                </c:pt>
                <c:pt idx="59011">
                  <c:v>589995.25</c:v>
                </c:pt>
                <c:pt idx="59012">
                  <c:v>590005.31000000006</c:v>
                </c:pt>
                <c:pt idx="59013">
                  <c:v>590015.25</c:v>
                </c:pt>
                <c:pt idx="59014">
                  <c:v>590025.25</c:v>
                </c:pt>
                <c:pt idx="59015">
                  <c:v>590035.31000000006</c:v>
                </c:pt>
                <c:pt idx="59016">
                  <c:v>590045.25</c:v>
                </c:pt>
                <c:pt idx="59017">
                  <c:v>590055.25</c:v>
                </c:pt>
                <c:pt idx="59018">
                  <c:v>590065.25</c:v>
                </c:pt>
                <c:pt idx="59019">
                  <c:v>590075.18999999808</c:v>
                </c:pt>
                <c:pt idx="59020">
                  <c:v>590085.25</c:v>
                </c:pt>
                <c:pt idx="59021">
                  <c:v>590095.25</c:v>
                </c:pt>
                <c:pt idx="59022">
                  <c:v>590105.18999999808</c:v>
                </c:pt>
                <c:pt idx="59023">
                  <c:v>590115.25</c:v>
                </c:pt>
                <c:pt idx="59024">
                  <c:v>590125.25</c:v>
                </c:pt>
                <c:pt idx="59025">
                  <c:v>590135.25</c:v>
                </c:pt>
                <c:pt idx="59026">
                  <c:v>590145.25</c:v>
                </c:pt>
                <c:pt idx="59027">
                  <c:v>590155.25</c:v>
                </c:pt>
                <c:pt idx="59028">
                  <c:v>590165.25</c:v>
                </c:pt>
                <c:pt idx="59029">
                  <c:v>590175.18999999808</c:v>
                </c:pt>
                <c:pt idx="59030">
                  <c:v>590185.18999999808</c:v>
                </c:pt>
                <c:pt idx="59031">
                  <c:v>590195.25</c:v>
                </c:pt>
                <c:pt idx="59032">
                  <c:v>590205.18999999808</c:v>
                </c:pt>
                <c:pt idx="59033">
                  <c:v>590215.18999999808</c:v>
                </c:pt>
                <c:pt idx="59034">
                  <c:v>590225.25</c:v>
                </c:pt>
                <c:pt idx="59035">
                  <c:v>590235.18999999808</c:v>
                </c:pt>
                <c:pt idx="59036">
                  <c:v>590245.18999999808</c:v>
                </c:pt>
                <c:pt idx="59037">
                  <c:v>590255.25</c:v>
                </c:pt>
                <c:pt idx="59038">
                  <c:v>590265.18999999808</c:v>
                </c:pt>
                <c:pt idx="59039">
                  <c:v>590275.18999999808</c:v>
                </c:pt>
                <c:pt idx="59040">
                  <c:v>590285.18999999808</c:v>
                </c:pt>
                <c:pt idx="59041">
                  <c:v>590295.18999999808</c:v>
                </c:pt>
                <c:pt idx="59042">
                  <c:v>590305.18999999808</c:v>
                </c:pt>
                <c:pt idx="59043">
                  <c:v>590315.18999999808</c:v>
                </c:pt>
                <c:pt idx="59044">
                  <c:v>590325.18999999808</c:v>
                </c:pt>
                <c:pt idx="59045">
                  <c:v>590335.18999999808</c:v>
                </c:pt>
                <c:pt idx="59046">
                  <c:v>590345.18999999808</c:v>
                </c:pt>
                <c:pt idx="59047">
                  <c:v>590355.18999999808</c:v>
                </c:pt>
                <c:pt idx="59048">
                  <c:v>590365.18999999808</c:v>
                </c:pt>
                <c:pt idx="59049">
                  <c:v>590375.18999999808</c:v>
                </c:pt>
                <c:pt idx="59050">
                  <c:v>590385.18999999808</c:v>
                </c:pt>
                <c:pt idx="59051">
                  <c:v>590395.18999999808</c:v>
                </c:pt>
                <c:pt idx="59052">
                  <c:v>590405.18999999808</c:v>
                </c:pt>
                <c:pt idx="59053">
                  <c:v>590415.18999999808</c:v>
                </c:pt>
                <c:pt idx="59054">
                  <c:v>590425.18999999808</c:v>
                </c:pt>
                <c:pt idx="59055">
                  <c:v>590435.18999999808</c:v>
                </c:pt>
                <c:pt idx="59056">
                  <c:v>590445.18999999808</c:v>
                </c:pt>
                <c:pt idx="59057">
                  <c:v>590455.18999999808</c:v>
                </c:pt>
                <c:pt idx="59058">
                  <c:v>590465.18999999808</c:v>
                </c:pt>
                <c:pt idx="59059">
                  <c:v>590475.18999999808</c:v>
                </c:pt>
                <c:pt idx="59060">
                  <c:v>590485.18999999808</c:v>
                </c:pt>
                <c:pt idx="59061">
                  <c:v>590495.18999999808</c:v>
                </c:pt>
                <c:pt idx="59062">
                  <c:v>590505.13</c:v>
                </c:pt>
                <c:pt idx="59063">
                  <c:v>590515.13</c:v>
                </c:pt>
                <c:pt idx="59064">
                  <c:v>590525.18999999808</c:v>
                </c:pt>
                <c:pt idx="59065">
                  <c:v>590535.18999999808</c:v>
                </c:pt>
                <c:pt idx="59066">
                  <c:v>590545.13</c:v>
                </c:pt>
                <c:pt idx="59067">
                  <c:v>590555.18999999808</c:v>
                </c:pt>
                <c:pt idx="59068">
                  <c:v>590565.18999999808</c:v>
                </c:pt>
                <c:pt idx="59069">
                  <c:v>590575.13</c:v>
                </c:pt>
                <c:pt idx="59070">
                  <c:v>590585.18999999808</c:v>
                </c:pt>
                <c:pt idx="59071">
                  <c:v>590595.18999999808</c:v>
                </c:pt>
                <c:pt idx="59072">
                  <c:v>590605.13</c:v>
                </c:pt>
                <c:pt idx="59073">
                  <c:v>590615.13</c:v>
                </c:pt>
                <c:pt idx="59074">
                  <c:v>590625.13</c:v>
                </c:pt>
                <c:pt idx="59075">
                  <c:v>590635.13</c:v>
                </c:pt>
                <c:pt idx="59076">
                  <c:v>590645.13</c:v>
                </c:pt>
                <c:pt idx="59077">
                  <c:v>590655.13</c:v>
                </c:pt>
                <c:pt idx="59078">
                  <c:v>590665.13</c:v>
                </c:pt>
                <c:pt idx="59079">
                  <c:v>590675.13</c:v>
                </c:pt>
                <c:pt idx="59080">
                  <c:v>590685.13</c:v>
                </c:pt>
                <c:pt idx="59081">
                  <c:v>590695.18999999808</c:v>
                </c:pt>
                <c:pt idx="59082">
                  <c:v>590705.13</c:v>
                </c:pt>
                <c:pt idx="59083">
                  <c:v>590715.13</c:v>
                </c:pt>
                <c:pt idx="59084">
                  <c:v>590725.13</c:v>
                </c:pt>
                <c:pt idx="59085">
                  <c:v>590735.06000000006</c:v>
                </c:pt>
                <c:pt idx="59086">
                  <c:v>590745.13</c:v>
                </c:pt>
                <c:pt idx="59087">
                  <c:v>590755.13</c:v>
                </c:pt>
                <c:pt idx="59088">
                  <c:v>590765.06000000006</c:v>
                </c:pt>
                <c:pt idx="59089">
                  <c:v>590775.13</c:v>
                </c:pt>
                <c:pt idx="59090">
                  <c:v>590785.13</c:v>
                </c:pt>
                <c:pt idx="59091">
                  <c:v>590795.06000000006</c:v>
                </c:pt>
                <c:pt idx="59092">
                  <c:v>590805.13</c:v>
                </c:pt>
                <c:pt idx="59093">
                  <c:v>590815.13</c:v>
                </c:pt>
                <c:pt idx="59094">
                  <c:v>590825.06000000006</c:v>
                </c:pt>
                <c:pt idx="59095">
                  <c:v>590835.06000000006</c:v>
                </c:pt>
                <c:pt idx="59096">
                  <c:v>590845.13</c:v>
                </c:pt>
                <c:pt idx="59097">
                  <c:v>590855.06000000006</c:v>
                </c:pt>
                <c:pt idx="59098">
                  <c:v>590865.06000000006</c:v>
                </c:pt>
                <c:pt idx="59099">
                  <c:v>590875.06000000006</c:v>
                </c:pt>
                <c:pt idx="59100">
                  <c:v>590885.13</c:v>
                </c:pt>
                <c:pt idx="59101">
                  <c:v>590895.06000000006</c:v>
                </c:pt>
                <c:pt idx="59102">
                  <c:v>590905.06000000006</c:v>
                </c:pt>
                <c:pt idx="59103">
                  <c:v>590915.13</c:v>
                </c:pt>
                <c:pt idx="59104">
                  <c:v>590925.06000000006</c:v>
                </c:pt>
                <c:pt idx="59105">
                  <c:v>590935.06000000006</c:v>
                </c:pt>
                <c:pt idx="59106">
                  <c:v>590945.06000000006</c:v>
                </c:pt>
                <c:pt idx="59107">
                  <c:v>590955.06000000006</c:v>
                </c:pt>
                <c:pt idx="59108">
                  <c:v>590965.06000000006</c:v>
                </c:pt>
                <c:pt idx="59109">
                  <c:v>590975.06000000006</c:v>
                </c:pt>
                <c:pt idx="59110">
                  <c:v>590985.06000000006</c:v>
                </c:pt>
                <c:pt idx="59111">
                  <c:v>590995.06000000006</c:v>
                </c:pt>
                <c:pt idx="59112">
                  <c:v>591005.06000000006</c:v>
                </c:pt>
                <c:pt idx="59113">
                  <c:v>591015.06000000006</c:v>
                </c:pt>
                <c:pt idx="59114">
                  <c:v>591025.06000000006</c:v>
                </c:pt>
                <c:pt idx="59115">
                  <c:v>591035.06000000006</c:v>
                </c:pt>
                <c:pt idx="59116">
                  <c:v>591045.06000000006</c:v>
                </c:pt>
                <c:pt idx="59117">
                  <c:v>591055.06000000006</c:v>
                </c:pt>
                <c:pt idx="59118">
                  <c:v>591065.06000000006</c:v>
                </c:pt>
                <c:pt idx="59119">
                  <c:v>591075.06000000006</c:v>
                </c:pt>
                <c:pt idx="59120">
                  <c:v>591085.06000000006</c:v>
                </c:pt>
                <c:pt idx="59121">
                  <c:v>591095</c:v>
                </c:pt>
                <c:pt idx="59122">
                  <c:v>591105.06000000006</c:v>
                </c:pt>
                <c:pt idx="59123">
                  <c:v>591115.06000000006</c:v>
                </c:pt>
                <c:pt idx="59124">
                  <c:v>591125.06000000006</c:v>
                </c:pt>
                <c:pt idx="59125">
                  <c:v>591135.06000000006</c:v>
                </c:pt>
                <c:pt idx="59126">
                  <c:v>591145.06000000006</c:v>
                </c:pt>
                <c:pt idx="59127">
                  <c:v>591155.06000000006</c:v>
                </c:pt>
                <c:pt idx="59128">
                  <c:v>591165.06000000006</c:v>
                </c:pt>
                <c:pt idx="59129">
                  <c:v>591175.06000000006</c:v>
                </c:pt>
                <c:pt idx="59130">
                  <c:v>591185.06000000006</c:v>
                </c:pt>
                <c:pt idx="59131">
                  <c:v>591195</c:v>
                </c:pt>
                <c:pt idx="59132">
                  <c:v>591205</c:v>
                </c:pt>
                <c:pt idx="59133">
                  <c:v>591215.06000000006</c:v>
                </c:pt>
                <c:pt idx="59134">
                  <c:v>591225</c:v>
                </c:pt>
                <c:pt idx="59135">
                  <c:v>591235</c:v>
                </c:pt>
                <c:pt idx="59136">
                  <c:v>591245.06000000006</c:v>
                </c:pt>
                <c:pt idx="59137">
                  <c:v>591255</c:v>
                </c:pt>
                <c:pt idx="59138">
                  <c:v>591265</c:v>
                </c:pt>
                <c:pt idx="59139">
                  <c:v>591275.06000000006</c:v>
                </c:pt>
                <c:pt idx="59140">
                  <c:v>591285.06000000006</c:v>
                </c:pt>
                <c:pt idx="59141">
                  <c:v>591295</c:v>
                </c:pt>
                <c:pt idx="59142">
                  <c:v>591305</c:v>
                </c:pt>
                <c:pt idx="59143">
                  <c:v>591315</c:v>
                </c:pt>
                <c:pt idx="59144">
                  <c:v>591325</c:v>
                </c:pt>
                <c:pt idx="59145">
                  <c:v>591335</c:v>
                </c:pt>
                <c:pt idx="59146">
                  <c:v>591345</c:v>
                </c:pt>
                <c:pt idx="59147">
                  <c:v>591355</c:v>
                </c:pt>
                <c:pt idx="59148">
                  <c:v>591365</c:v>
                </c:pt>
                <c:pt idx="59149">
                  <c:v>591375</c:v>
                </c:pt>
                <c:pt idx="59150">
                  <c:v>591385</c:v>
                </c:pt>
                <c:pt idx="59151">
                  <c:v>591395</c:v>
                </c:pt>
                <c:pt idx="59152">
                  <c:v>591405</c:v>
                </c:pt>
                <c:pt idx="59153">
                  <c:v>591414.9399999989</c:v>
                </c:pt>
                <c:pt idx="59154">
                  <c:v>591424.9399999989</c:v>
                </c:pt>
                <c:pt idx="59155">
                  <c:v>591435</c:v>
                </c:pt>
                <c:pt idx="59156">
                  <c:v>591444.9399999989</c:v>
                </c:pt>
                <c:pt idx="59157">
                  <c:v>591454.9399999989</c:v>
                </c:pt>
                <c:pt idx="59158">
                  <c:v>591465</c:v>
                </c:pt>
                <c:pt idx="59159">
                  <c:v>591475</c:v>
                </c:pt>
                <c:pt idx="59160">
                  <c:v>591484.9399999989</c:v>
                </c:pt>
                <c:pt idx="59161">
                  <c:v>591495</c:v>
                </c:pt>
                <c:pt idx="59162">
                  <c:v>591505</c:v>
                </c:pt>
                <c:pt idx="59163">
                  <c:v>591514.9399999989</c:v>
                </c:pt>
                <c:pt idx="59164">
                  <c:v>591524.9399999989</c:v>
                </c:pt>
                <c:pt idx="59165">
                  <c:v>591534.9399999989</c:v>
                </c:pt>
                <c:pt idx="59166">
                  <c:v>591544.9399999989</c:v>
                </c:pt>
                <c:pt idx="59167">
                  <c:v>591554.9399999989</c:v>
                </c:pt>
                <c:pt idx="59168">
                  <c:v>591564.9399999989</c:v>
                </c:pt>
                <c:pt idx="59169">
                  <c:v>591574.9399999989</c:v>
                </c:pt>
                <c:pt idx="59170">
                  <c:v>591584.9399999989</c:v>
                </c:pt>
                <c:pt idx="59171">
                  <c:v>591594.9399999989</c:v>
                </c:pt>
                <c:pt idx="59172">
                  <c:v>591604.9399999989</c:v>
                </c:pt>
                <c:pt idx="59173">
                  <c:v>591614.9399999989</c:v>
                </c:pt>
                <c:pt idx="59174">
                  <c:v>591624.9399999989</c:v>
                </c:pt>
                <c:pt idx="59175">
                  <c:v>591634.9399999989</c:v>
                </c:pt>
                <c:pt idx="59176">
                  <c:v>591644.9399999989</c:v>
                </c:pt>
                <c:pt idx="59177">
                  <c:v>591654.9399999989</c:v>
                </c:pt>
                <c:pt idx="59178">
                  <c:v>591664.9399999989</c:v>
                </c:pt>
                <c:pt idx="59179">
                  <c:v>591674.9399999989</c:v>
                </c:pt>
                <c:pt idx="59180">
                  <c:v>591684.9399999989</c:v>
                </c:pt>
                <c:pt idx="59181">
                  <c:v>591694.9399999989</c:v>
                </c:pt>
                <c:pt idx="59182">
                  <c:v>591704.9399999989</c:v>
                </c:pt>
                <c:pt idx="59183">
                  <c:v>591714.9399999989</c:v>
                </c:pt>
                <c:pt idx="59184">
                  <c:v>591724.9399999989</c:v>
                </c:pt>
                <c:pt idx="59185">
                  <c:v>591734.9399999989</c:v>
                </c:pt>
                <c:pt idx="59186">
                  <c:v>591744.9399999989</c:v>
                </c:pt>
                <c:pt idx="59187">
                  <c:v>591754.88</c:v>
                </c:pt>
                <c:pt idx="59188">
                  <c:v>591764.9399999989</c:v>
                </c:pt>
                <c:pt idx="59189">
                  <c:v>591774.9399999989</c:v>
                </c:pt>
                <c:pt idx="59190">
                  <c:v>591784.88</c:v>
                </c:pt>
                <c:pt idx="59191">
                  <c:v>591794.9399999989</c:v>
                </c:pt>
                <c:pt idx="59192">
                  <c:v>591804.9399999989</c:v>
                </c:pt>
                <c:pt idx="59193">
                  <c:v>591814.88</c:v>
                </c:pt>
                <c:pt idx="59194">
                  <c:v>591824.9399999989</c:v>
                </c:pt>
                <c:pt idx="59195">
                  <c:v>591834.9399999989</c:v>
                </c:pt>
                <c:pt idx="59196">
                  <c:v>591844.88</c:v>
                </c:pt>
                <c:pt idx="59197">
                  <c:v>591854.88</c:v>
                </c:pt>
                <c:pt idx="59198">
                  <c:v>591864.88</c:v>
                </c:pt>
                <c:pt idx="59199">
                  <c:v>591874.9399999989</c:v>
                </c:pt>
                <c:pt idx="59200">
                  <c:v>591884.88</c:v>
                </c:pt>
                <c:pt idx="59201">
                  <c:v>591894.88</c:v>
                </c:pt>
                <c:pt idx="59202">
                  <c:v>591904.9399999989</c:v>
                </c:pt>
                <c:pt idx="59203">
                  <c:v>591914.88</c:v>
                </c:pt>
                <c:pt idx="59204">
                  <c:v>591924.88</c:v>
                </c:pt>
                <c:pt idx="59205">
                  <c:v>591934.9399999989</c:v>
                </c:pt>
                <c:pt idx="59206">
                  <c:v>591944.88</c:v>
                </c:pt>
                <c:pt idx="59207">
                  <c:v>591954.88</c:v>
                </c:pt>
                <c:pt idx="59208">
                  <c:v>591964.88</c:v>
                </c:pt>
                <c:pt idx="59209">
                  <c:v>591974.81000000006</c:v>
                </c:pt>
                <c:pt idx="59210">
                  <c:v>591984.88</c:v>
                </c:pt>
                <c:pt idx="59211">
                  <c:v>591994.88</c:v>
                </c:pt>
                <c:pt idx="59212">
                  <c:v>592004.81000000006</c:v>
                </c:pt>
                <c:pt idx="59213">
                  <c:v>592014.88</c:v>
                </c:pt>
                <c:pt idx="59214">
                  <c:v>592024.88</c:v>
                </c:pt>
                <c:pt idx="59215">
                  <c:v>592034.81000000006</c:v>
                </c:pt>
                <c:pt idx="59216">
                  <c:v>592044.88</c:v>
                </c:pt>
                <c:pt idx="59217">
                  <c:v>592054.88</c:v>
                </c:pt>
                <c:pt idx="59218">
                  <c:v>592064.88</c:v>
                </c:pt>
                <c:pt idx="59219">
                  <c:v>592074.81000000006</c:v>
                </c:pt>
                <c:pt idx="59220">
                  <c:v>592084.81000000006</c:v>
                </c:pt>
                <c:pt idx="59221">
                  <c:v>592094.88</c:v>
                </c:pt>
                <c:pt idx="59222">
                  <c:v>592104.81000000006</c:v>
                </c:pt>
                <c:pt idx="59223">
                  <c:v>592114.81000000006</c:v>
                </c:pt>
                <c:pt idx="59224">
                  <c:v>592124.88</c:v>
                </c:pt>
                <c:pt idx="59225">
                  <c:v>592134.81000000006</c:v>
                </c:pt>
                <c:pt idx="59226">
                  <c:v>592144.81000000006</c:v>
                </c:pt>
                <c:pt idx="59227">
                  <c:v>592154.88</c:v>
                </c:pt>
                <c:pt idx="59228">
                  <c:v>592164.81000000006</c:v>
                </c:pt>
                <c:pt idx="59229">
                  <c:v>592174.81000000006</c:v>
                </c:pt>
                <c:pt idx="59230">
                  <c:v>592184.81000000006</c:v>
                </c:pt>
                <c:pt idx="59231">
                  <c:v>592194.81000000006</c:v>
                </c:pt>
                <c:pt idx="59232">
                  <c:v>592204.81000000006</c:v>
                </c:pt>
                <c:pt idx="59233">
                  <c:v>592214.81000000006</c:v>
                </c:pt>
                <c:pt idx="59234">
                  <c:v>592224.81000000006</c:v>
                </c:pt>
                <c:pt idx="59235">
                  <c:v>592234.81000000006</c:v>
                </c:pt>
                <c:pt idx="59236">
                  <c:v>592244.81000000006</c:v>
                </c:pt>
                <c:pt idx="59237">
                  <c:v>592254.81000000006</c:v>
                </c:pt>
                <c:pt idx="59238">
                  <c:v>592264.81000000006</c:v>
                </c:pt>
                <c:pt idx="59239">
                  <c:v>592274.81000000006</c:v>
                </c:pt>
                <c:pt idx="59240">
                  <c:v>592284.81000000006</c:v>
                </c:pt>
                <c:pt idx="59241">
                  <c:v>592294.81000000006</c:v>
                </c:pt>
                <c:pt idx="59242">
                  <c:v>592304.81000000006</c:v>
                </c:pt>
                <c:pt idx="59243">
                  <c:v>592314.81000000006</c:v>
                </c:pt>
                <c:pt idx="59244">
                  <c:v>592324.81000000006</c:v>
                </c:pt>
                <c:pt idx="59245">
                  <c:v>592334.81000000006</c:v>
                </c:pt>
                <c:pt idx="59246">
                  <c:v>592344.81000000006</c:v>
                </c:pt>
                <c:pt idx="59247">
                  <c:v>592354.81000000006</c:v>
                </c:pt>
                <c:pt idx="59248">
                  <c:v>592364.81000000006</c:v>
                </c:pt>
                <c:pt idx="59249">
                  <c:v>592374.81000000006</c:v>
                </c:pt>
                <c:pt idx="59250">
                  <c:v>592384.81000000006</c:v>
                </c:pt>
                <c:pt idx="59251">
                  <c:v>592394.81000000006</c:v>
                </c:pt>
                <c:pt idx="59252">
                  <c:v>592404.75</c:v>
                </c:pt>
                <c:pt idx="59253">
                  <c:v>592414.75</c:v>
                </c:pt>
                <c:pt idx="59254">
                  <c:v>592424.81000000006</c:v>
                </c:pt>
                <c:pt idx="59255">
                  <c:v>592434.75</c:v>
                </c:pt>
                <c:pt idx="59256">
                  <c:v>592444.75</c:v>
                </c:pt>
                <c:pt idx="59257">
                  <c:v>592454.81000000006</c:v>
                </c:pt>
                <c:pt idx="59258">
                  <c:v>592464.81000000006</c:v>
                </c:pt>
                <c:pt idx="59259">
                  <c:v>592474.75</c:v>
                </c:pt>
                <c:pt idx="59260">
                  <c:v>592484.81000000006</c:v>
                </c:pt>
                <c:pt idx="59261">
                  <c:v>592494.81000000006</c:v>
                </c:pt>
                <c:pt idx="59262">
                  <c:v>592504.75</c:v>
                </c:pt>
                <c:pt idx="59263">
                  <c:v>592514.75</c:v>
                </c:pt>
                <c:pt idx="59264">
                  <c:v>592524.75</c:v>
                </c:pt>
                <c:pt idx="59265">
                  <c:v>592534.75</c:v>
                </c:pt>
                <c:pt idx="59266">
                  <c:v>592544.75</c:v>
                </c:pt>
                <c:pt idx="59267">
                  <c:v>592554.75</c:v>
                </c:pt>
                <c:pt idx="59268">
                  <c:v>592564.75</c:v>
                </c:pt>
                <c:pt idx="59269">
                  <c:v>592574.75</c:v>
                </c:pt>
                <c:pt idx="59270">
                  <c:v>592584.75</c:v>
                </c:pt>
                <c:pt idx="59271">
                  <c:v>592587.4399999989</c:v>
                </c:pt>
              </c:numCache>
            </c:numRef>
          </c:xVal>
          <c:yVal>
            <c:numRef>
              <c:f>'Kinetic comparison'!$B$2:$B$67825</c:f>
              <c:numCache>
                <c:formatCode>General</c:formatCode>
                <c:ptCount val="678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3.7999999999999999E-2</c:v>
                </c:pt>
                <c:pt idx="849">
                  <c:v>9.8000000000000004E-2</c:v>
                </c:pt>
                <c:pt idx="850">
                  <c:v>0.106</c:v>
                </c:pt>
                <c:pt idx="851">
                  <c:v>0.106</c:v>
                </c:pt>
                <c:pt idx="852">
                  <c:v>0.106</c:v>
                </c:pt>
                <c:pt idx="853">
                  <c:v>0.106</c:v>
                </c:pt>
                <c:pt idx="854">
                  <c:v>0.106</c:v>
                </c:pt>
                <c:pt idx="855">
                  <c:v>0.106</c:v>
                </c:pt>
                <c:pt idx="856">
                  <c:v>0.106</c:v>
                </c:pt>
                <c:pt idx="857">
                  <c:v>0.106</c:v>
                </c:pt>
                <c:pt idx="858">
                  <c:v>0.106</c:v>
                </c:pt>
                <c:pt idx="859">
                  <c:v>0.106</c:v>
                </c:pt>
                <c:pt idx="860">
                  <c:v>0.106</c:v>
                </c:pt>
                <c:pt idx="861">
                  <c:v>0.106</c:v>
                </c:pt>
                <c:pt idx="862">
                  <c:v>0.106</c:v>
                </c:pt>
                <c:pt idx="863">
                  <c:v>0.106</c:v>
                </c:pt>
                <c:pt idx="864">
                  <c:v>0.106</c:v>
                </c:pt>
                <c:pt idx="865">
                  <c:v>0.106</c:v>
                </c:pt>
                <c:pt idx="866">
                  <c:v>0.106</c:v>
                </c:pt>
                <c:pt idx="867">
                  <c:v>0.106</c:v>
                </c:pt>
                <c:pt idx="868">
                  <c:v>0.106</c:v>
                </c:pt>
                <c:pt idx="869">
                  <c:v>0.106</c:v>
                </c:pt>
                <c:pt idx="870">
                  <c:v>0.106</c:v>
                </c:pt>
                <c:pt idx="871">
                  <c:v>0.106</c:v>
                </c:pt>
                <c:pt idx="872">
                  <c:v>0.106</c:v>
                </c:pt>
                <c:pt idx="873">
                  <c:v>0.106</c:v>
                </c:pt>
                <c:pt idx="874">
                  <c:v>0.106</c:v>
                </c:pt>
                <c:pt idx="875">
                  <c:v>0.106</c:v>
                </c:pt>
                <c:pt idx="876">
                  <c:v>0.106</c:v>
                </c:pt>
                <c:pt idx="877">
                  <c:v>0.106</c:v>
                </c:pt>
                <c:pt idx="878">
                  <c:v>0.106</c:v>
                </c:pt>
                <c:pt idx="879">
                  <c:v>0.106</c:v>
                </c:pt>
                <c:pt idx="880">
                  <c:v>0.106</c:v>
                </c:pt>
                <c:pt idx="881">
                  <c:v>0.106</c:v>
                </c:pt>
                <c:pt idx="882">
                  <c:v>0.106</c:v>
                </c:pt>
                <c:pt idx="883">
                  <c:v>0.106</c:v>
                </c:pt>
                <c:pt idx="884">
                  <c:v>0.106</c:v>
                </c:pt>
                <c:pt idx="885">
                  <c:v>0.106</c:v>
                </c:pt>
                <c:pt idx="886">
                  <c:v>0.106</c:v>
                </c:pt>
                <c:pt idx="887">
                  <c:v>0.106</c:v>
                </c:pt>
                <c:pt idx="888">
                  <c:v>0.106</c:v>
                </c:pt>
                <c:pt idx="889">
                  <c:v>0.106</c:v>
                </c:pt>
                <c:pt idx="890">
                  <c:v>0.106</c:v>
                </c:pt>
                <c:pt idx="891">
                  <c:v>0.106</c:v>
                </c:pt>
                <c:pt idx="892">
                  <c:v>0.106</c:v>
                </c:pt>
                <c:pt idx="893">
                  <c:v>0.106</c:v>
                </c:pt>
                <c:pt idx="894">
                  <c:v>0.106</c:v>
                </c:pt>
                <c:pt idx="895">
                  <c:v>0.106</c:v>
                </c:pt>
                <c:pt idx="896">
                  <c:v>0.106</c:v>
                </c:pt>
                <c:pt idx="897">
                  <c:v>0.106</c:v>
                </c:pt>
                <c:pt idx="898">
                  <c:v>0.106</c:v>
                </c:pt>
                <c:pt idx="899">
                  <c:v>0.106</c:v>
                </c:pt>
                <c:pt idx="900">
                  <c:v>0.106</c:v>
                </c:pt>
                <c:pt idx="901">
                  <c:v>0.106</c:v>
                </c:pt>
                <c:pt idx="902">
                  <c:v>0.106</c:v>
                </c:pt>
                <c:pt idx="903">
                  <c:v>0.106</c:v>
                </c:pt>
                <c:pt idx="904">
                  <c:v>0.106</c:v>
                </c:pt>
                <c:pt idx="905">
                  <c:v>0.106</c:v>
                </c:pt>
                <c:pt idx="906">
                  <c:v>0.106</c:v>
                </c:pt>
                <c:pt idx="907">
                  <c:v>0.106</c:v>
                </c:pt>
                <c:pt idx="908">
                  <c:v>0.106</c:v>
                </c:pt>
                <c:pt idx="909">
                  <c:v>0.106</c:v>
                </c:pt>
                <c:pt idx="910">
                  <c:v>0.106</c:v>
                </c:pt>
                <c:pt idx="911">
                  <c:v>0.106</c:v>
                </c:pt>
                <c:pt idx="912">
                  <c:v>0.106</c:v>
                </c:pt>
                <c:pt idx="913">
                  <c:v>0.106</c:v>
                </c:pt>
                <c:pt idx="914">
                  <c:v>0.106</c:v>
                </c:pt>
                <c:pt idx="915">
                  <c:v>0.106</c:v>
                </c:pt>
                <c:pt idx="916">
                  <c:v>0.106</c:v>
                </c:pt>
                <c:pt idx="917">
                  <c:v>0.106</c:v>
                </c:pt>
                <c:pt idx="918">
                  <c:v>0.106</c:v>
                </c:pt>
                <c:pt idx="919">
                  <c:v>0.106</c:v>
                </c:pt>
                <c:pt idx="920">
                  <c:v>0.106</c:v>
                </c:pt>
                <c:pt idx="921">
                  <c:v>0.106</c:v>
                </c:pt>
                <c:pt idx="922">
                  <c:v>0.106</c:v>
                </c:pt>
                <c:pt idx="923">
                  <c:v>0.106</c:v>
                </c:pt>
                <c:pt idx="924">
                  <c:v>0.106</c:v>
                </c:pt>
                <c:pt idx="925">
                  <c:v>0.106</c:v>
                </c:pt>
                <c:pt idx="926">
                  <c:v>0.106</c:v>
                </c:pt>
                <c:pt idx="927">
                  <c:v>0.106</c:v>
                </c:pt>
                <c:pt idx="928">
                  <c:v>0.106</c:v>
                </c:pt>
                <c:pt idx="929">
                  <c:v>0.106</c:v>
                </c:pt>
                <c:pt idx="930">
                  <c:v>0.106</c:v>
                </c:pt>
                <c:pt idx="931">
                  <c:v>0.106</c:v>
                </c:pt>
                <c:pt idx="932">
                  <c:v>0.106</c:v>
                </c:pt>
                <c:pt idx="933">
                  <c:v>0.106</c:v>
                </c:pt>
                <c:pt idx="934">
                  <c:v>0.106</c:v>
                </c:pt>
                <c:pt idx="935">
                  <c:v>0.106</c:v>
                </c:pt>
                <c:pt idx="936">
                  <c:v>0.106</c:v>
                </c:pt>
                <c:pt idx="937">
                  <c:v>0.106</c:v>
                </c:pt>
                <c:pt idx="938">
                  <c:v>0.106</c:v>
                </c:pt>
                <c:pt idx="939">
                  <c:v>0.106</c:v>
                </c:pt>
                <c:pt idx="940">
                  <c:v>0.106</c:v>
                </c:pt>
                <c:pt idx="941">
                  <c:v>0.106</c:v>
                </c:pt>
                <c:pt idx="942">
                  <c:v>0.106</c:v>
                </c:pt>
                <c:pt idx="943">
                  <c:v>0.106</c:v>
                </c:pt>
                <c:pt idx="944">
                  <c:v>0.106</c:v>
                </c:pt>
                <c:pt idx="945">
                  <c:v>0.106</c:v>
                </c:pt>
                <c:pt idx="946">
                  <c:v>0.106</c:v>
                </c:pt>
                <c:pt idx="947">
                  <c:v>0.106</c:v>
                </c:pt>
                <c:pt idx="948">
                  <c:v>0.106</c:v>
                </c:pt>
                <c:pt idx="949">
                  <c:v>0.106</c:v>
                </c:pt>
                <c:pt idx="950">
                  <c:v>0.106</c:v>
                </c:pt>
                <c:pt idx="951">
                  <c:v>0.106</c:v>
                </c:pt>
                <c:pt idx="952">
                  <c:v>0.106</c:v>
                </c:pt>
                <c:pt idx="953">
                  <c:v>0.106</c:v>
                </c:pt>
                <c:pt idx="954">
                  <c:v>0.106</c:v>
                </c:pt>
                <c:pt idx="955">
                  <c:v>0.106</c:v>
                </c:pt>
                <c:pt idx="956">
                  <c:v>0.106</c:v>
                </c:pt>
                <c:pt idx="957">
                  <c:v>0.106</c:v>
                </c:pt>
                <c:pt idx="958">
                  <c:v>0.106</c:v>
                </c:pt>
                <c:pt idx="959">
                  <c:v>0.106</c:v>
                </c:pt>
                <c:pt idx="960">
                  <c:v>0.106</c:v>
                </c:pt>
                <c:pt idx="961">
                  <c:v>0.106</c:v>
                </c:pt>
                <c:pt idx="962">
                  <c:v>0.106</c:v>
                </c:pt>
                <c:pt idx="963">
                  <c:v>0.106</c:v>
                </c:pt>
                <c:pt idx="964">
                  <c:v>0.106</c:v>
                </c:pt>
                <c:pt idx="965">
                  <c:v>0.106</c:v>
                </c:pt>
                <c:pt idx="966">
                  <c:v>0.106</c:v>
                </c:pt>
                <c:pt idx="967">
                  <c:v>0.106</c:v>
                </c:pt>
                <c:pt idx="968">
                  <c:v>0.106</c:v>
                </c:pt>
                <c:pt idx="969">
                  <c:v>0.106</c:v>
                </c:pt>
                <c:pt idx="970">
                  <c:v>0.106</c:v>
                </c:pt>
                <c:pt idx="971">
                  <c:v>0.106</c:v>
                </c:pt>
                <c:pt idx="972">
                  <c:v>0.106</c:v>
                </c:pt>
                <c:pt idx="973">
                  <c:v>0.106</c:v>
                </c:pt>
                <c:pt idx="974">
                  <c:v>0.106</c:v>
                </c:pt>
                <c:pt idx="975">
                  <c:v>0.106</c:v>
                </c:pt>
                <c:pt idx="976">
                  <c:v>0.106</c:v>
                </c:pt>
                <c:pt idx="977">
                  <c:v>0.106</c:v>
                </c:pt>
                <c:pt idx="978">
                  <c:v>0.106</c:v>
                </c:pt>
                <c:pt idx="979">
                  <c:v>0.106</c:v>
                </c:pt>
                <c:pt idx="980">
                  <c:v>0.106</c:v>
                </c:pt>
                <c:pt idx="981">
                  <c:v>0.106</c:v>
                </c:pt>
                <c:pt idx="982">
                  <c:v>0.106</c:v>
                </c:pt>
                <c:pt idx="983">
                  <c:v>0.106</c:v>
                </c:pt>
                <c:pt idx="984">
                  <c:v>0.106</c:v>
                </c:pt>
                <c:pt idx="985">
                  <c:v>0.106</c:v>
                </c:pt>
                <c:pt idx="986">
                  <c:v>0.106</c:v>
                </c:pt>
                <c:pt idx="987">
                  <c:v>0.106</c:v>
                </c:pt>
                <c:pt idx="988">
                  <c:v>0.106</c:v>
                </c:pt>
                <c:pt idx="989">
                  <c:v>0.106</c:v>
                </c:pt>
                <c:pt idx="990">
                  <c:v>0.106</c:v>
                </c:pt>
                <c:pt idx="991">
                  <c:v>0.106</c:v>
                </c:pt>
                <c:pt idx="992">
                  <c:v>0.106</c:v>
                </c:pt>
                <c:pt idx="993">
                  <c:v>0.106</c:v>
                </c:pt>
                <c:pt idx="994">
                  <c:v>0.106</c:v>
                </c:pt>
                <c:pt idx="995">
                  <c:v>0.106</c:v>
                </c:pt>
                <c:pt idx="996">
                  <c:v>0.106</c:v>
                </c:pt>
                <c:pt idx="997">
                  <c:v>0.106</c:v>
                </c:pt>
                <c:pt idx="998">
                  <c:v>0.106</c:v>
                </c:pt>
                <c:pt idx="999">
                  <c:v>0.106</c:v>
                </c:pt>
                <c:pt idx="1000">
                  <c:v>0.106</c:v>
                </c:pt>
                <c:pt idx="1001">
                  <c:v>0.106</c:v>
                </c:pt>
                <c:pt idx="1002">
                  <c:v>0.106</c:v>
                </c:pt>
                <c:pt idx="1003">
                  <c:v>0.106</c:v>
                </c:pt>
                <c:pt idx="1004">
                  <c:v>0.106</c:v>
                </c:pt>
                <c:pt idx="1005">
                  <c:v>0.106</c:v>
                </c:pt>
                <c:pt idx="1006">
                  <c:v>0.106</c:v>
                </c:pt>
                <c:pt idx="1007">
                  <c:v>0.106</c:v>
                </c:pt>
                <c:pt idx="1008">
                  <c:v>0.106</c:v>
                </c:pt>
                <c:pt idx="1009">
                  <c:v>0.106</c:v>
                </c:pt>
                <c:pt idx="1010">
                  <c:v>0.106</c:v>
                </c:pt>
                <c:pt idx="1011">
                  <c:v>0.106</c:v>
                </c:pt>
                <c:pt idx="1012">
                  <c:v>0.106</c:v>
                </c:pt>
                <c:pt idx="1013">
                  <c:v>0.106</c:v>
                </c:pt>
                <c:pt idx="1014">
                  <c:v>0.106</c:v>
                </c:pt>
                <c:pt idx="1015">
                  <c:v>0.106</c:v>
                </c:pt>
                <c:pt idx="1016">
                  <c:v>0.106</c:v>
                </c:pt>
                <c:pt idx="1017">
                  <c:v>0.106</c:v>
                </c:pt>
                <c:pt idx="1018">
                  <c:v>0.106</c:v>
                </c:pt>
                <c:pt idx="1019">
                  <c:v>0.106</c:v>
                </c:pt>
                <c:pt idx="1020">
                  <c:v>0.106</c:v>
                </c:pt>
                <c:pt idx="1021">
                  <c:v>0.106</c:v>
                </c:pt>
                <c:pt idx="1022">
                  <c:v>0.106</c:v>
                </c:pt>
                <c:pt idx="1023">
                  <c:v>0.106</c:v>
                </c:pt>
                <c:pt idx="1024">
                  <c:v>0.106</c:v>
                </c:pt>
                <c:pt idx="1025">
                  <c:v>0.106</c:v>
                </c:pt>
                <c:pt idx="1026">
                  <c:v>0.106</c:v>
                </c:pt>
                <c:pt idx="1027">
                  <c:v>0.106</c:v>
                </c:pt>
                <c:pt idx="1028">
                  <c:v>0.106</c:v>
                </c:pt>
                <c:pt idx="1029">
                  <c:v>0.106</c:v>
                </c:pt>
                <c:pt idx="1030">
                  <c:v>0.106</c:v>
                </c:pt>
                <c:pt idx="1031">
                  <c:v>0.106</c:v>
                </c:pt>
                <c:pt idx="1032">
                  <c:v>0.106</c:v>
                </c:pt>
                <c:pt idx="1033">
                  <c:v>0.106</c:v>
                </c:pt>
                <c:pt idx="1034">
                  <c:v>0.106</c:v>
                </c:pt>
                <c:pt idx="1035">
                  <c:v>0.106</c:v>
                </c:pt>
                <c:pt idx="1036">
                  <c:v>0.106</c:v>
                </c:pt>
                <c:pt idx="1037">
                  <c:v>0.106</c:v>
                </c:pt>
                <c:pt idx="1038">
                  <c:v>0.106</c:v>
                </c:pt>
                <c:pt idx="1039">
                  <c:v>0.106</c:v>
                </c:pt>
                <c:pt idx="1040">
                  <c:v>0.106</c:v>
                </c:pt>
                <c:pt idx="1041">
                  <c:v>0.106</c:v>
                </c:pt>
                <c:pt idx="1042">
                  <c:v>0.106</c:v>
                </c:pt>
                <c:pt idx="1043">
                  <c:v>0.106</c:v>
                </c:pt>
                <c:pt idx="1044">
                  <c:v>0.106</c:v>
                </c:pt>
                <c:pt idx="1045">
                  <c:v>0.106</c:v>
                </c:pt>
                <c:pt idx="1046">
                  <c:v>0.106</c:v>
                </c:pt>
                <c:pt idx="1047">
                  <c:v>0.106</c:v>
                </c:pt>
                <c:pt idx="1048">
                  <c:v>0.106</c:v>
                </c:pt>
                <c:pt idx="1049">
                  <c:v>0.106</c:v>
                </c:pt>
                <c:pt idx="1050">
                  <c:v>0.106</c:v>
                </c:pt>
                <c:pt idx="1051">
                  <c:v>0.106</c:v>
                </c:pt>
                <c:pt idx="1052">
                  <c:v>0.106</c:v>
                </c:pt>
                <c:pt idx="1053">
                  <c:v>0.106</c:v>
                </c:pt>
                <c:pt idx="1054">
                  <c:v>0.106</c:v>
                </c:pt>
                <c:pt idx="1055">
                  <c:v>0.106</c:v>
                </c:pt>
                <c:pt idx="1056">
                  <c:v>0.106</c:v>
                </c:pt>
                <c:pt idx="1057">
                  <c:v>0.106</c:v>
                </c:pt>
                <c:pt idx="1058">
                  <c:v>0.106</c:v>
                </c:pt>
                <c:pt idx="1059">
                  <c:v>0.106</c:v>
                </c:pt>
                <c:pt idx="1060">
                  <c:v>0.106</c:v>
                </c:pt>
                <c:pt idx="1061">
                  <c:v>0.106</c:v>
                </c:pt>
                <c:pt idx="1062">
                  <c:v>0.106</c:v>
                </c:pt>
                <c:pt idx="1063">
                  <c:v>0.106</c:v>
                </c:pt>
                <c:pt idx="1064">
                  <c:v>0.106</c:v>
                </c:pt>
                <c:pt idx="1065">
                  <c:v>0.106</c:v>
                </c:pt>
                <c:pt idx="1066">
                  <c:v>0.106</c:v>
                </c:pt>
                <c:pt idx="1067">
                  <c:v>0.106</c:v>
                </c:pt>
                <c:pt idx="1068">
                  <c:v>0.106</c:v>
                </c:pt>
                <c:pt idx="1069">
                  <c:v>0.106</c:v>
                </c:pt>
                <c:pt idx="1070">
                  <c:v>0.106</c:v>
                </c:pt>
                <c:pt idx="1071">
                  <c:v>0.106</c:v>
                </c:pt>
                <c:pt idx="1072">
                  <c:v>0.106</c:v>
                </c:pt>
                <c:pt idx="1073">
                  <c:v>0.106</c:v>
                </c:pt>
                <c:pt idx="1074">
                  <c:v>0.106</c:v>
                </c:pt>
                <c:pt idx="1075">
                  <c:v>0.106</c:v>
                </c:pt>
                <c:pt idx="1076">
                  <c:v>0.106</c:v>
                </c:pt>
                <c:pt idx="1077">
                  <c:v>0.106</c:v>
                </c:pt>
                <c:pt idx="1078">
                  <c:v>0.106</c:v>
                </c:pt>
                <c:pt idx="1079">
                  <c:v>0.106</c:v>
                </c:pt>
                <c:pt idx="1080">
                  <c:v>0.106</c:v>
                </c:pt>
                <c:pt idx="1081">
                  <c:v>0.106</c:v>
                </c:pt>
                <c:pt idx="1082">
                  <c:v>0.106</c:v>
                </c:pt>
                <c:pt idx="1083">
                  <c:v>0.106</c:v>
                </c:pt>
                <c:pt idx="1084">
                  <c:v>0.106</c:v>
                </c:pt>
                <c:pt idx="1085">
                  <c:v>0.106</c:v>
                </c:pt>
                <c:pt idx="1086">
                  <c:v>0.106</c:v>
                </c:pt>
                <c:pt idx="1087">
                  <c:v>0.106</c:v>
                </c:pt>
                <c:pt idx="1088">
                  <c:v>0.106</c:v>
                </c:pt>
                <c:pt idx="1089">
                  <c:v>0.106</c:v>
                </c:pt>
                <c:pt idx="1090">
                  <c:v>0.106</c:v>
                </c:pt>
                <c:pt idx="1091">
                  <c:v>0.106</c:v>
                </c:pt>
                <c:pt idx="1092">
                  <c:v>0.106</c:v>
                </c:pt>
                <c:pt idx="1093">
                  <c:v>0.106</c:v>
                </c:pt>
                <c:pt idx="1094">
                  <c:v>0.106</c:v>
                </c:pt>
                <c:pt idx="1095">
                  <c:v>0.106</c:v>
                </c:pt>
                <c:pt idx="1096">
                  <c:v>0.106</c:v>
                </c:pt>
                <c:pt idx="1097">
                  <c:v>0.106</c:v>
                </c:pt>
                <c:pt idx="1098">
                  <c:v>0.106</c:v>
                </c:pt>
                <c:pt idx="1099">
                  <c:v>0.106</c:v>
                </c:pt>
                <c:pt idx="1100">
                  <c:v>0.106</c:v>
                </c:pt>
                <c:pt idx="1101">
                  <c:v>0.106</c:v>
                </c:pt>
                <c:pt idx="1102">
                  <c:v>0.106</c:v>
                </c:pt>
                <c:pt idx="1103">
                  <c:v>0.106</c:v>
                </c:pt>
                <c:pt idx="1104">
                  <c:v>0.106</c:v>
                </c:pt>
                <c:pt idx="1105">
                  <c:v>0.106</c:v>
                </c:pt>
                <c:pt idx="1106">
                  <c:v>0.106</c:v>
                </c:pt>
                <c:pt idx="1107">
                  <c:v>0.106</c:v>
                </c:pt>
                <c:pt idx="1108">
                  <c:v>0.106</c:v>
                </c:pt>
                <c:pt idx="1109">
                  <c:v>0.106</c:v>
                </c:pt>
                <c:pt idx="1110">
                  <c:v>0.106</c:v>
                </c:pt>
                <c:pt idx="1111">
                  <c:v>0.106</c:v>
                </c:pt>
                <c:pt idx="1112">
                  <c:v>0.106</c:v>
                </c:pt>
                <c:pt idx="1113">
                  <c:v>0.106</c:v>
                </c:pt>
                <c:pt idx="1114">
                  <c:v>0.106</c:v>
                </c:pt>
                <c:pt idx="1115">
                  <c:v>0.106</c:v>
                </c:pt>
                <c:pt idx="1116">
                  <c:v>0.106</c:v>
                </c:pt>
                <c:pt idx="1117">
                  <c:v>0.106</c:v>
                </c:pt>
                <c:pt idx="1118">
                  <c:v>0.106</c:v>
                </c:pt>
                <c:pt idx="1119">
                  <c:v>0.106</c:v>
                </c:pt>
                <c:pt idx="1120">
                  <c:v>0.106</c:v>
                </c:pt>
                <c:pt idx="1121">
                  <c:v>0.106</c:v>
                </c:pt>
                <c:pt idx="1122">
                  <c:v>0.106</c:v>
                </c:pt>
                <c:pt idx="1123">
                  <c:v>0.106</c:v>
                </c:pt>
                <c:pt idx="1124">
                  <c:v>0.106</c:v>
                </c:pt>
                <c:pt idx="1125">
                  <c:v>0.106</c:v>
                </c:pt>
                <c:pt idx="1126">
                  <c:v>0.106</c:v>
                </c:pt>
                <c:pt idx="1127">
                  <c:v>0.106</c:v>
                </c:pt>
                <c:pt idx="1128">
                  <c:v>0.106</c:v>
                </c:pt>
                <c:pt idx="1129">
                  <c:v>0.106</c:v>
                </c:pt>
                <c:pt idx="1130">
                  <c:v>0.16200000000000001</c:v>
                </c:pt>
                <c:pt idx="1131">
                  <c:v>0.16200000000000001</c:v>
                </c:pt>
                <c:pt idx="1132">
                  <c:v>0.16200000000000001</c:v>
                </c:pt>
                <c:pt idx="1133">
                  <c:v>0.16200000000000001</c:v>
                </c:pt>
                <c:pt idx="1134">
                  <c:v>0.16200000000000001</c:v>
                </c:pt>
                <c:pt idx="1135">
                  <c:v>0.16200000000000001</c:v>
                </c:pt>
                <c:pt idx="1136">
                  <c:v>0.16200000000000001</c:v>
                </c:pt>
                <c:pt idx="1137">
                  <c:v>0.16200000000000001</c:v>
                </c:pt>
                <c:pt idx="1138">
                  <c:v>0.16200000000000001</c:v>
                </c:pt>
                <c:pt idx="1139">
                  <c:v>0.16200000000000001</c:v>
                </c:pt>
                <c:pt idx="1140">
                  <c:v>0.16200000000000001</c:v>
                </c:pt>
                <c:pt idx="1141">
                  <c:v>0.16200000000000001</c:v>
                </c:pt>
                <c:pt idx="1142">
                  <c:v>0.16200000000000001</c:v>
                </c:pt>
                <c:pt idx="1143">
                  <c:v>0.16200000000000001</c:v>
                </c:pt>
                <c:pt idx="1144">
                  <c:v>0.16200000000000001</c:v>
                </c:pt>
                <c:pt idx="1145">
                  <c:v>0.16200000000000001</c:v>
                </c:pt>
                <c:pt idx="1146">
                  <c:v>0.16200000000000001</c:v>
                </c:pt>
                <c:pt idx="1147">
                  <c:v>0.16200000000000001</c:v>
                </c:pt>
                <c:pt idx="1148">
                  <c:v>0.16200000000000001</c:v>
                </c:pt>
                <c:pt idx="1149">
                  <c:v>0.16200000000000001</c:v>
                </c:pt>
                <c:pt idx="1150">
                  <c:v>0.16200000000000001</c:v>
                </c:pt>
                <c:pt idx="1151">
                  <c:v>0.16200000000000001</c:v>
                </c:pt>
                <c:pt idx="1152">
                  <c:v>0.16200000000000001</c:v>
                </c:pt>
                <c:pt idx="1153">
                  <c:v>0.16200000000000001</c:v>
                </c:pt>
                <c:pt idx="1154">
                  <c:v>0.16200000000000001</c:v>
                </c:pt>
                <c:pt idx="1155">
                  <c:v>0.16200000000000001</c:v>
                </c:pt>
                <c:pt idx="1156">
                  <c:v>0.16200000000000001</c:v>
                </c:pt>
                <c:pt idx="1157">
                  <c:v>0.16200000000000001</c:v>
                </c:pt>
                <c:pt idx="1158">
                  <c:v>0.16200000000000001</c:v>
                </c:pt>
                <c:pt idx="1159">
                  <c:v>0.16200000000000001</c:v>
                </c:pt>
                <c:pt idx="1160">
                  <c:v>0.16200000000000001</c:v>
                </c:pt>
                <c:pt idx="1161">
                  <c:v>0.16200000000000001</c:v>
                </c:pt>
                <c:pt idx="1162">
                  <c:v>0.16200000000000001</c:v>
                </c:pt>
                <c:pt idx="1163">
                  <c:v>0.16200000000000001</c:v>
                </c:pt>
                <c:pt idx="1164">
                  <c:v>0.16200000000000001</c:v>
                </c:pt>
                <c:pt idx="1165">
                  <c:v>0.16200000000000001</c:v>
                </c:pt>
                <c:pt idx="1166">
                  <c:v>0.16200000000000001</c:v>
                </c:pt>
                <c:pt idx="1167">
                  <c:v>0.16200000000000001</c:v>
                </c:pt>
                <c:pt idx="1168">
                  <c:v>0.16200000000000001</c:v>
                </c:pt>
                <c:pt idx="1169">
                  <c:v>0.16200000000000001</c:v>
                </c:pt>
                <c:pt idx="1170">
                  <c:v>0.16200000000000001</c:v>
                </c:pt>
                <c:pt idx="1171">
                  <c:v>0.16200000000000001</c:v>
                </c:pt>
                <c:pt idx="1172">
                  <c:v>0.16200000000000001</c:v>
                </c:pt>
                <c:pt idx="1173">
                  <c:v>0.16200000000000001</c:v>
                </c:pt>
                <c:pt idx="1174">
                  <c:v>0.16200000000000001</c:v>
                </c:pt>
                <c:pt idx="1175">
                  <c:v>0.16200000000000001</c:v>
                </c:pt>
                <c:pt idx="1176">
                  <c:v>0.16200000000000001</c:v>
                </c:pt>
                <c:pt idx="1177">
                  <c:v>0.16200000000000001</c:v>
                </c:pt>
                <c:pt idx="1178">
                  <c:v>0.16200000000000001</c:v>
                </c:pt>
                <c:pt idx="1179">
                  <c:v>0.16200000000000001</c:v>
                </c:pt>
                <c:pt idx="1180">
                  <c:v>0.16200000000000001</c:v>
                </c:pt>
                <c:pt idx="1181">
                  <c:v>0.16200000000000001</c:v>
                </c:pt>
                <c:pt idx="1182">
                  <c:v>0.16200000000000001</c:v>
                </c:pt>
                <c:pt idx="1183">
                  <c:v>0.16200000000000001</c:v>
                </c:pt>
                <c:pt idx="1184">
                  <c:v>0.16200000000000001</c:v>
                </c:pt>
                <c:pt idx="1185">
                  <c:v>0.16200000000000001</c:v>
                </c:pt>
                <c:pt idx="1186">
                  <c:v>0.16200000000000001</c:v>
                </c:pt>
                <c:pt idx="1187">
                  <c:v>0.16200000000000001</c:v>
                </c:pt>
                <c:pt idx="1188">
                  <c:v>0.16200000000000001</c:v>
                </c:pt>
                <c:pt idx="1189">
                  <c:v>0.16200000000000001</c:v>
                </c:pt>
                <c:pt idx="1190">
                  <c:v>0.16200000000000001</c:v>
                </c:pt>
                <c:pt idx="1191">
                  <c:v>0.16200000000000001</c:v>
                </c:pt>
                <c:pt idx="1192">
                  <c:v>0.16200000000000001</c:v>
                </c:pt>
                <c:pt idx="1193">
                  <c:v>0.16200000000000001</c:v>
                </c:pt>
                <c:pt idx="1194">
                  <c:v>0.16200000000000001</c:v>
                </c:pt>
                <c:pt idx="1195">
                  <c:v>0.16200000000000001</c:v>
                </c:pt>
                <c:pt idx="1196">
                  <c:v>0.16200000000000001</c:v>
                </c:pt>
                <c:pt idx="1197">
                  <c:v>0.16200000000000001</c:v>
                </c:pt>
                <c:pt idx="1198">
                  <c:v>0.16200000000000001</c:v>
                </c:pt>
                <c:pt idx="1199">
                  <c:v>0.16200000000000001</c:v>
                </c:pt>
                <c:pt idx="1200">
                  <c:v>0.16200000000000001</c:v>
                </c:pt>
                <c:pt idx="1201">
                  <c:v>0.16200000000000001</c:v>
                </c:pt>
                <c:pt idx="1202">
                  <c:v>0.16200000000000001</c:v>
                </c:pt>
                <c:pt idx="1203">
                  <c:v>0.16200000000000001</c:v>
                </c:pt>
                <c:pt idx="1204">
                  <c:v>0.16200000000000001</c:v>
                </c:pt>
                <c:pt idx="1205">
                  <c:v>0.16200000000000001</c:v>
                </c:pt>
                <c:pt idx="1206">
                  <c:v>0.16200000000000001</c:v>
                </c:pt>
                <c:pt idx="1207">
                  <c:v>0.16200000000000001</c:v>
                </c:pt>
                <c:pt idx="1208">
                  <c:v>0.16200000000000001</c:v>
                </c:pt>
                <c:pt idx="1209">
                  <c:v>0.16200000000000001</c:v>
                </c:pt>
                <c:pt idx="1210">
                  <c:v>0.16200000000000001</c:v>
                </c:pt>
                <c:pt idx="1211">
                  <c:v>0.16200000000000001</c:v>
                </c:pt>
                <c:pt idx="1212">
                  <c:v>0.16200000000000001</c:v>
                </c:pt>
                <c:pt idx="1213">
                  <c:v>0.16200000000000001</c:v>
                </c:pt>
                <c:pt idx="1214">
                  <c:v>0.16200000000000001</c:v>
                </c:pt>
                <c:pt idx="1215">
                  <c:v>0.16200000000000001</c:v>
                </c:pt>
                <c:pt idx="1216">
                  <c:v>0.16200000000000001</c:v>
                </c:pt>
                <c:pt idx="1217">
                  <c:v>0.16200000000000001</c:v>
                </c:pt>
                <c:pt idx="1218">
                  <c:v>0.16200000000000001</c:v>
                </c:pt>
                <c:pt idx="1219">
                  <c:v>0.16200000000000001</c:v>
                </c:pt>
                <c:pt idx="1220">
                  <c:v>0.16200000000000001</c:v>
                </c:pt>
                <c:pt idx="1221">
                  <c:v>0.16200000000000001</c:v>
                </c:pt>
                <c:pt idx="1222">
                  <c:v>0.16200000000000001</c:v>
                </c:pt>
                <c:pt idx="1223">
                  <c:v>0.16200000000000001</c:v>
                </c:pt>
                <c:pt idx="1224">
                  <c:v>0.16200000000000001</c:v>
                </c:pt>
                <c:pt idx="1225">
                  <c:v>0.16200000000000001</c:v>
                </c:pt>
                <c:pt idx="1226">
                  <c:v>0.16200000000000001</c:v>
                </c:pt>
                <c:pt idx="1227">
                  <c:v>0.16200000000000001</c:v>
                </c:pt>
                <c:pt idx="1228">
                  <c:v>0.16200000000000001</c:v>
                </c:pt>
                <c:pt idx="1229">
                  <c:v>0.16200000000000001</c:v>
                </c:pt>
                <c:pt idx="1230">
                  <c:v>0.16200000000000001</c:v>
                </c:pt>
                <c:pt idx="1231">
                  <c:v>0.16200000000000001</c:v>
                </c:pt>
                <c:pt idx="1232">
                  <c:v>0.16200000000000001</c:v>
                </c:pt>
                <c:pt idx="1233">
                  <c:v>0.16200000000000001</c:v>
                </c:pt>
                <c:pt idx="1234">
                  <c:v>0.16200000000000001</c:v>
                </c:pt>
                <c:pt idx="1235">
                  <c:v>0.16200000000000001</c:v>
                </c:pt>
                <c:pt idx="1236">
                  <c:v>0.16200000000000001</c:v>
                </c:pt>
                <c:pt idx="1237">
                  <c:v>0.16200000000000001</c:v>
                </c:pt>
                <c:pt idx="1238">
                  <c:v>0.20399999999999999</c:v>
                </c:pt>
                <c:pt idx="1239">
                  <c:v>0.21</c:v>
                </c:pt>
                <c:pt idx="1240">
                  <c:v>0.21</c:v>
                </c:pt>
                <c:pt idx="1241">
                  <c:v>0.21</c:v>
                </c:pt>
                <c:pt idx="1242">
                  <c:v>0.21</c:v>
                </c:pt>
                <c:pt idx="1243">
                  <c:v>0.21</c:v>
                </c:pt>
                <c:pt idx="1244">
                  <c:v>0.21</c:v>
                </c:pt>
                <c:pt idx="1245">
                  <c:v>0.21</c:v>
                </c:pt>
                <c:pt idx="1246">
                  <c:v>0.21</c:v>
                </c:pt>
                <c:pt idx="1247">
                  <c:v>0.21</c:v>
                </c:pt>
                <c:pt idx="1248">
                  <c:v>0.21</c:v>
                </c:pt>
                <c:pt idx="1249">
                  <c:v>0.21</c:v>
                </c:pt>
                <c:pt idx="1250">
                  <c:v>0.21</c:v>
                </c:pt>
                <c:pt idx="1251">
                  <c:v>0.21</c:v>
                </c:pt>
                <c:pt idx="1252">
                  <c:v>0.21</c:v>
                </c:pt>
                <c:pt idx="1253">
                  <c:v>0.21</c:v>
                </c:pt>
                <c:pt idx="1254">
                  <c:v>0.21</c:v>
                </c:pt>
                <c:pt idx="1255">
                  <c:v>0.21</c:v>
                </c:pt>
                <c:pt idx="1256">
                  <c:v>0.21</c:v>
                </c:pt>
                <c:pt idx="1257">
                  <c:v>0.21</c:v>
                </c:pt>
                <c:pt idx="1258">
                  <c:v>0.21</c:v>
                </c:pt>
                <c:pt idx="1259">
                  <c:v>0.21</c:v>
                </c:pt>
                <c:pt idx="1260">
                  <c:v>0.21</c:v>
                </c:pt>
                <c:pt idx="1261">
                  <c:v>0.21</c:v>
                </c:pt>
                <c:pt idx="1262">
                  <c:v>0.21</c:v>
                </c:pt>
                <c:pt idx="1263">
                  <c:v>0.21</c:v>
                </c:pt>
                <c:pt idx="1264">
                  <c:v>0.21</c:v>
                </c:pt>
                <c:pt idx="1265">
                  <c:v>0.21</c:v>
                </c:pt>
                <c:pt idx="1266">
                  <c:v>0.21</c:v>
                </c:pt>
                <c:pt idx="1267">
                  <c:v>0.21</c:v>
                </c:pt>
                <c:pt idx="1268">
                  <c:v>0.21</c:v>
                </c:pt>
                <c:pt idx="1269">
                  <c:v>0.21</c:v>
                </c:pt>
                <c:pt idx="1270">
                  <c:v>0.21</c:v>
                </c:pt>
                <c:pt idx="1271">
                  <c:v>0.21</c:v>
                </c:pt>
                <c:pt idx="1272">
                  <c:v>0.21</c:v>
                </c:pt>
                <c:pt idx="1273">
                  <c:v>0.21</c:v>
                </c:pt>
                <c:pt idx="1274">
                  <c:v>0.21</c:v>
                </c:pt>
                <c:pt idx="1275">
                  <c:v>0.21</c:v>
                </c:pt>
                <c:pt idx="1276">
                  <c:v>0.21</c:v>
                </c:pt>
                <c:pt idx="1277">
                  <c:v>0.21</c:v>
                </c:pt>
                <c:pt idx="1278">
                  <c:v>0.21</c:v>
                </c:pt>
                <c:pt idx="1279">
                  <c:v>0.21</c:v>
                </c:pt>
                <c:pt idx="1280">
                  <c:v>0.21</c:v>
                </c:pt>
                <c:pt idx="1281">
                  <c:v>0.21</c:v>
                </c:pt>
                <c:pt idx="1282">
                  <c:v>0.21</c:v>
                </c:pt>
                <c:pt idx="1283">
                  <c:v>0.21</c:v>
                </c:pt>
                <c:pt idx="1284">
                  <c:v>0.21</c:v>
                </c:pt>
                <c:pt idx="1285">
                  <c:v>0.21</c:v>
                </c:pt>
                <c:pt idx="1286">
                  <c:v>0.21</c:v>
                </c:pt>
                <c:pt idx="1287">
                  <c:v>0.21</c:v>
                </c:pt>
                <c:pt idx="1288">
                  <c:v>0.21</c:v>
                </c:pt>
                <c:pt idx="1289">
                  <c:v>0.21</c:v>
                </c:pt>
                <c:pt idx="1290">
                  <c:v>0.21</c:v>
                </c:pt>
                <c:pt idx="1291">
                  <c:v>0.21</c:v>
                </c:pt>
                <c:pt idx="1292">
                  <c:v>0.21</c:v>
                </c:pt>
                <c:pt idx="1293">
                  <c:v>0.21</c:v>
                </c:pt>
                <c:pt idx="1294">
                  <c:v>0.21</c:v>
                </c:pt>
                <c:pt idx="1295">
                  <c:v>0.21</c:v>
                </c:pt>
                <c:pt idx="1296">
                  <c:v>0.21</c:v>
                </c:pt>
                <c:pt idx="1297">
                  <c:v>0.21</c:v>
                </c:pt>
                <c:pt idx="1298">
                  <c:v>0.21</c:v>
                </c:pt>
                <c:pt idx="1299">
                  <c:v>0.21</c:v>
                </c:pt>
                <c:pt idx="1300">
                  <c:v>0.21</c:v>
                </c:pt>
                <c:pt idx="1301">
                  <c:v>0.21</c:v>
                </c:pt>
                <c:pt idx="1302">
                  <c:v>0.21</c:v>
                </c:pt>
                <c:pt idx="1303">
                  <c:v>0.21</c:v>
                </c:pt>
                <c:pt idx="1304">
                  <c:v>0.21</c:v>
                </c:pt>
                <c:pt idx="1305">
                  <c:v>0.21</c:v>
                </c:pt>
                <c:pt idx="1306">
                  <c:v>0.21</c:v>
                </c:pt>
                <c:pt idx="1307">
                  <c:v>0.21</c:v>
                </c:pt>
                <c:pt idx="1308">
                  <c:v>0.21</c:v>
                </c:pt>
                <c:pt idx="1309">
                  <c:v>0.21</c:v>
                </c:pt>
                <c:pt idx="1310">
                  <c:v>0.21</c:v>
                </c:pt>
                <c:pt idx="1311">
                  <c:v>0.21</c:v>
                </c:pt>
                <c:pt idx="1312">
                  <c:v>0.21</c:v>
                </c:pt>
                <c:pt idx="1313">
                  <c:v>0.21</c:v>
                </c:pt>
                <c:pt idx="1314">
                  <c:v>0.21</c:v>
                </c:pt>
                <c:pt idx="1315">
                  <c:v>0.21</c:v>
                </c:pt>
                <c:pt idx="1316">
                  <c:v>0.21</c:v>
                </c:pt>
                <c:pt idx="1317">
                  <c:v>0.21</c:v>
                </c:pt>
                <c:pt idx="1318">
                  <c:v>0.21</c:v>
                </c:pt>
                <c:pt idx="1319">
                  <c:v>0.21</c:v>
                </c:pt>
                <c:pt idx="1320">
                  <c:v>0.21</c:v>
                </c:pt>
                <c:pt idx="1321">
                  <c:v>0.21</c:v>
                </c:pt>
                <c:pt idx="1322">
                  <c:v>0.21</c:v>
                </c:pt>
                <c:pt idx="1323">
                  <c:v>0.21</c:v>
                </c:pt>
                <c:pt idx="1324">
                  <c:v>0.21</c:v>
                </c:pt>
                <c:pt idx="1325">
                  <c:v>0.21</c:v>
                </c:pt>
                <c:pt idx="1326">
                  <c:v>0.21</c:v>
                </c:pt>
                <c:pt idx="1327">
                  <c:v>0.21</c:v>
                </c:pt>
                <c:pt idx="1328">
                  <c:v>0.21</c:v>
                </c:pt>
                <c:pt idx="1329">
                  <c:v>0.21</c:v>
                </c:pt>
                <c:pt idx="1330">
                  <c:v>0.21</c:v>
                </c:pt>
                <c:pt idx="1331">
                  <c:v>0.21</c:v>
                </c:pt>
                <c:pt idx="1332">
                  <c:v>0.21</c:v>
                </c:pt>
                <c:pt idx="1333">
                  <c:v>0.21</c:v>
                </c:pt>
                <c:pt idx="1334">
                  <c:v>0.26400000000000001</c:v>
                </c:pt>
                <c:pt idx="1335">
                  <c:v>0.28799999999999998</c:v>
                </c:pt>
                <c:pt idx="1336">
                  <c:v>0.28799999999999998</c:v>
                </c:pt>
                <c:pt idx="1337">
                  <c:v>0.28799999999999998</c:v>
                </c:pt>
                <c:pt idx="1338">
                  <c:v>0.28799999999999998</c:v>
                </c:pt>
                <c:pt idx="1339">
                  <c:v>0.28799999999999998</c:v>
                </c:pt>
                <c:pt idx="1340">
                  <c:v>0.28799999999999998</c:v>
                </c:pt>
                <c:pt idx="1341">
                  <c:v>0.28799999999999998</c:v>
                </c:pt>
                <c:pt idx="1342">
                  <c:v>0.28799999999999998</c:v>
                </c:pt>
                <c:pt idx="1343">
                  <c:v>0.28799999999999998</c:v>
                </c:pt>
                <c:pt idx="1344">
                  <c:v>0.28799999999999998</c:v>
                </c:pt>
                <c:pt idx="1345">
                  <c:v>0.28799999999999998</c:v>
                </c:pt>
                <c:pt idx="1346">
                  <c:v>0.28799999999999998</c:v>
                </c:pt>
                <c:pt idx="1347">
                  <c:v>0.28799999999999998</c:v>
                </c:pt>
                <c:pt idx="1348">
                  <c:v>0.28799999999999998</c:v>
                </c:pt>
                <c:pt idx="1349">
                  <c:v>0.28799999999999998</c:v>
                </c:pt>
                <c:pt idx="1350">
                  <c:v>0.28799999999999998</c:v>
                </c:pt>
                <c:pt idx="1351">
                  <c:v>0.28799999999999998</c:v>
                </c:pt>
                <c:pt idx="1352">
                  <c:v>0.28799999999999998</c:v>
                </c:pt>
                <c:pt idx="1353">
                  <c:v>0.28799999999999998</c:v>
                </c:pt>
                <c:pt idx="1354">
                  <c:v>0.28799999999999998</c:v>
                </c:pt>
                <c:pt idx="1355">
                  <c:v>0.28799999999999998</c:v>
                </c:pt>
                <c:pt idx="1356">
                  <c:v>0.28799999999999998</c:v>
                </c:pt>
                <c:pt idx="1357">
                  <c:v>0.28799999999999998</c:v>
                </c:pt>
                <c:pt idx="1358">
                  <c:v>0.28799999999999998</c:v>
                </c:pt>
                <c:pt idx="1359">
                  <c:v>0.28799999999999998</c:v>
                </c:pt>
                <c:pt idx="1360">
                  <c:v>0.28799999999999998</c:v>
                </c:pt>
                <c:pt idx="1361">
                  <c:v>0.28799999999999998</c:v>
                </c:pt>
                <c:pt idx="1362">
                  <c:v>0.28799999999999998</c:v>
                </c:pt>
                <c:pt idx="1363">
                  <c:v>0.28799999999999998</c:v>
                </c:pt>
                <c:pt idx="1364">
                  <c:v>0.28799999999999998</c:v>
                </c:pt>
                <c:pt idx="1365">
                  <c:v>0.28799999999999998</c:v>
                </c:pt>
                <c:pt idx="1366">
                  <c:v>0.28799999999999998</c:v>
                </c:pt>
                <c:pt idx="1367">
                  <c:v>0.28799999999999998</c:v>
                </c:pt>
                <c:pt idx="1368">
                  <c:v>0.28799999999999998</c:v>
                </c:pt>
                <c:pt idx="1369">
                  <c:v>0.28799999999999998</c:v>
                </c:pt>
                <c:pt idx="1370">
                  <c:v>0.28799999999999998</c:v>
                </c:pt>
                <c:pt idx="1371">
                  <c:v>0.28799999999999998</c:v>
                </c:pt>
                <c:pt idx="1372">
                  <c:v>0.28799999999999998</c:v>
                </c:pt>
                <c:pt idx="1373">
                  <c:v>0.28799999999999998</c:v>
                </c:pt>
                <c:pt idx="1374">
                  <c:v>0.28799999999999998</c:v>
                </c:pt>
                <c:pt idx="1375">
                  <c:v>0.28799999999999998</c:v>
                </c:pt>
                <c:pt idx="1376">
                  <c:v>0.28799999999999998</c:v>
                </c:pt>
                <c:pt idx="1377">
                  <c:v>0.28799999999999998</c:v>
                </c:pt>
                <c:pt idx="1378">
                  <c:v>0.28799999999999998</c:v>
                </c:pt>
                <c:pt idx="1379">
                  <c:v>0.28799999999999998</c:v>
                </c:pt>
                <c:pt idx="1380">
                  <c:v>0.28799999999999998</c:v>
                </c:pt>
                <c:pt idx="1381">
                  <c:v>0.28799999999999998</c:v>
                </c:pt>
                <c:pt idx="1382">
                  <c:v>0.28799999999999998</c:v>
                </c:pt>
                <c:pt idx="1383">
                  <c:v>0.28799999999999998</c:v>
                </c:pt>
                <c:pt idx="1384">
                  <c:v>0.28799999999999998</c:v>
                </c:pt>
                <c:pt idx="1385">
                  <c:v>0.28799999999999998</c:v>
                </c:pt>
                <c:pt idx="1386">
                  <c:v>0.28799999999999998</c:v>
                </c:pt>
                <c:pt idx="1387">
                  <c:v>0.28799999999999998</c:v>
                </c:pt>
                <c:pt idx="1388">
                  <c:v>0.28799999999999998</c:v>
                </c:pt>
                <c:pt idx="1389">
                  <c:v>0.28799999999999998</c:v>
                </c:pt>
                <c:pt idx="1390">
                  <c:v>0.28799999999999998</c:v>
                </c:pt>
                <c:pt idx="1391">
                  <c:v>0.28799999999999998</c:v>
                </c:pt>
                <c:pt idx="1392">
                  <c:v>0.28799999999999998</c:v>
                </c:pt>
                <c:pt idx="1393">
                  <c:v>0.28799999999999998</c:v>
                </c:pt>
                <c:pt idx="1394">
                  <c:v>0.28799999999999998</c:v>
                </c:pt>
                <c:pt idx="1395">
                  <c:v>0.28799999999999998</c:v>
                </c:pt>
                <c:pt idx="1396">
                  <c:v>0.28799999999999998</c:v>
                </c:pt>
                <c:pt idx="1397">
                  <c:v>0.28799999999999998</c:v>
                </c:pt>
                <c:pt idx="1398">
                  <c:v>0.28799999999999998</c:v>
                </c:pt>
                <c:pt idx="1399">
                  <c:v>0.28799999999999998</c:v>
                </c:pt>
                <c:pt idx="1400">
                  <c:v>0.28799999999999998</c:v>
                </c:pt>
                <c:pt idx="1401">
                  <c:v>0.28799999999999998</c:v>
                </c:pt>
                <c:pt idx="1402">
                  <c:v>0.28799999999999998</c:v>
                </c:pt>
                <c:pt idx="1403">
                  <c:v>0.28799999999999998</c:v>
                </c:pt>
                <c:pt idx="1404">
                  <c:v>0.28799999999999998</c:v>
                </c:pt>
                <c:pt idx="1405">
                  <c:v>0.28799999999999998</c:v>
                </c:pt>
                <c:pt idx="1406">
                  <c:v>0.28799999999999998</c:v>
                </c:pt>
                <c:pt idx="1407">
                  <c:v>0.28799999999999998</c:v>
                </c:pt>
                <c:pt idx="1408">
                  <c:v>0.28799999999999998</c:v>
                </c:pt>
                <c:pt idx="1409">
                  <c:v>0.28799999999999998</c:v>
                </c:pt>
                <c:pt idx="1410">
                  <c:v>0.28799999999999998</c:v>
                </c:pt>
                <c:pt idx="1411">
                  <c:v>0.28799999999999998</c:v>
                </c:pt>
                <c:pt idx="1412">
                  <c:v>0.28799999999999998</c:v>
                </c:pt>
                <c:pt idx="1413">
                  <c:v>0.28799999999999998</c:v>
                </c:pt>
                <c:pt idx="1414">
                  <c:v>0.28799999999999998</c:v>
                </c:pt>
                <c:pt idx="1415">
                  <c:v>0.28799999999999998</c:v>
                </c:pt>
                <c:pt idx="1416">
                  <c:v>0.28799999999999998</c:v>
                </c:pt>
                <c:pt idx="1417">
                  <c:v>0.28799999999999998</c:v>
                </c:pt>
                <c:pt idx="1418">
                  <c:v>0.28799999999999998</c:v>
                </c:pt>
                <c:pt idx="1419">
                  <c:v>0.28799999999999998</c:v>
                </c:pt>
                <c:pt idx="1420">
                  <c:v>0.28799999999999998</c:v>
                </c:pt>
                <c:pt idx="1421">
                  <c:v>0.28799999999999998</c:v>
                </c:pt>
                <c:pt idx="1422">
                  <c:v>0.28799999999999998</c:v>
                </c:pt>
                <c:pt idx="1423">
                  <c:v>0.28799999999999998</c:v>
                </c:pt>
                <c:pt idx="1424">
                  <c:v>0.28799999999999998</c:v>
                </c:pt>
                <c:pt idx="1425">
                  <c:v>0.28799999999999998</c:v>
                </c:pt>
                <c:pt idx="1426">
                  <c:v>0.28799999999999998</c:v>
                </c:pt>
                <c:pt idx="1427">
                  <c:v>0.28799999999999998</c:v>
                </c:pt>
                <c:pt idx="1428">
                  <c:v>0.28799999999999998</c:v>
                </c:pt>
                <c:pt idx="1429">
                  <c:v>0.28799999999999998</c:v>
                </c:pt>
                <c:pt idx="1430">
                  <c:v>0.28799999999999998</c:v>
                </c:pt>
                <c:pt idx="1431">
                  <c:v>0.28799999999999998</c:v>
                </c:pt>
                <c:pt idx="1432">
                  <c:v>0.28799999999999998</c:v>
                </c:pt>
                <c:pt idx="1433">
                  <c:v>0.28799999999999998</c:v>
                </c:pt>
                <c:pt idx="1434">
                  <c:v>0.28799999999999998</c:v>
                </c:pt>
                <c:pt idx="1435">
                  <c:v>0.28799999999999998</c:v>
                </c:pt>
                <c:pt idx="1436">
                  <c:v>0.28799999999999998</c:v>
                </c:pt>
                <c:pt idx="1437">
                  <c:v>0.28799999999999998</c:v>
                </c:pt>
                <c:pt idx="1438">
                  <c:v>0.28799999999999998</c:v>
                </c:pt>
                <c:pt idx="1439">
                  <c:v>0.28799999999999998</c:v>
                </c:pt>
                <c:pt idx="1440">
                  <c:v>0.28799999999999998</c:v>
                </c:pt>
                <c:pt idx="1441">
                  <c:v>0.28799999999999998</c:v>
                </c:pt>
                <c:pt idx="1442">
                  <c:v>0.28799999999999998</c:v>
                </c:pt>
                <c:pt idx="1443">
                  <c:v>0.28799999999999998</c:v>
                </c:pt>
                <c:pt idx="1444">
                  <c:v>0.28799999999999998</c:v>
                </c:pt>
                <c:pt idx="1445">
                  <c:v>0.28799999999999998</c:v>
                </c:pt>
                <c:pt idx="1446">
                  <c:v>0.28799999999999998</c:v>
                </c:pt>
                <c:pt idx="1447">
                  <c:v>0.28799999999999998</c:v>
                </c:pt>
                <c:pt idx="1448">
                  <c:v>0.28799999999999998</c:v>
                </c:pt>
                <c:pt idx="1449">
                  <c:v>0.28799999999999998</c:v>
                </c:pt>
                <c:pt idx="1450">
                  <c:v>0.28799999999999998</c:v>
                </c:pt>
                <c:pt idx="1451">
                  <c:v>0.28799999999999998</c:v>
                </c:pt>
                <c:pt idx="1452">
                  <c:v>0.28799999999999998</c:v>
                </c:pt>
                <c:pt idx="1453">
                  <c:v>0.28799999999999998</c:v>
                </c:pt>
                <c:pt idx="1454">
                  <c:v>0.28799999999999998</c:v>
                </c:pt>
                <c:pt idx="1455">
                  <c:v>0.28799999999999998</c:v>
                </c:pt>
                <c:pt idx="1456">
                  <c:v>0.28799999999999998</c:v>
                </c:pt>
                <c:pt idx="1457">
                  <c:v>0.28799999999999998</c:v>
                </c:pt>
                <c:pt idx="1458">
                  <c:v>0.28799999999999998</c:v>
                </c:pt>
                <c:pt idx="1459">
                  <c:v>0.28799999999999998</c:v>
                </c:pt>
                <c:pt idx="1460">
                  <c:v>0.28799999999999998</c:v>
                </c:pt>
                <c:pt idx="1461">
                  <c:v>0.28799999999999998</c:v>
                </c:pt>
                <c:pt idx="1462">
                  <c:v>0.28799999999999998</c:v>
                </c:pt>
                <c:pt idx="1463">
                  <c:v>0.28799999999999998</c:v>
                </c:pt>
                <c:pt idx="1464">
                  <c:v>0.28799999999999998</c:v>
                </c:pt>
                <c:pt idx="1465">
                  <c:v>0.28799999999999998</c:v>
                </c:pt>
                <c:pt idx="1466">
                  <c:v>0.28799999999999998</c:v>
                </c:pt>
                <c:pt idx="1467">
                  <c:v>0.28799999999999998</c:v>
                </c:pt>
                <c:pt idx="1468">
                  <c:v>0.28799999999999998</c:v>
                </c:pt>
                <c:pt idx="1469">
                  <c:v>0.28799999999999998</c:v>
                </c:pt>
                <c:pt idx="1470">
                  <c:v>0.28799999999999998</c:v>
                </c:pt>
                <c:pt idx="1471">
                  <c:v>0.28799999999999998</c:v>
                </c:pt>
                <c:pt idx="1472">
                  <c:v>0.28799999999999998</c:v>
                </c:pt>
                <c:pt idx="1473">
                  <c:v>0.28799999999999998</c:v>
                </c:pt>
                <c:pt idx="1474">
                  <c:v>0.28799999999999998</c:v>
                </c:pt>
                <c:pt idx="1475">
                  <c:v>0.28799999999999998</c:v>
                </c:pt>
                <c:pt idx="1476">
                  <c:v>0.28799999999999998</c:v>
                </c:pt>
                <c:pt idx="1477">
                  <c:v>0.28799999999999998</c:v>
                </c:pt>
                <c:pt idx="1478">
                  <c:v>0.28799999999999998</c:v>
                </c:pt>
                <c:pt idx="1479">
                  <c:v>0.28799999999999998</c:v>
                </c:pt>
                <c:pt idx="1480">
                  <c:v>0.28799999999999998</c:v>
                </c:pt>
                <c:pt idx="1481">
                  <c:v>0.28799999999999998</c:v>
                </c:pt>
                <c:pt idx="1482">
                  <c:v>0.28799999999999998</c:v>
                </c:pt>
                <c:pt idx="1483">
                  <c:v>0.28799999999999998</c:v>
                </c:pt>
                <c:pt idx="1484">
                  <c:v>0.28799999999999998</c:v>
                </c:pt>
                <c:pt idx="1485">
                  <c:v>0.28799999999999998</c:v>
                </c:pt>
                <c:pt idx="1486">
                  <c:v>0.28799999999999998</c:v>
                </c:pt>
                <c:pt idx="1487">
                  <c:v>0.28799999999999998</c:v>
                </c:pt>
                <c:pt idx="1488">
                  <c:v>0.28799999999999998</c:v>
                </c:pt>
                <c:pt idx="1489">
                  <c:v>0.28799999999999998</c:v>
                </c:pt>
                <c:pt idx="1490">
                  <c:v>0.28799999999999998</c:v>
                </c:pt>
                <c:pt idx="1491">
                  <c:v>0.28799999999999998</c:v>
                </c:pt>
                <c:pt idx="1492">
                  <c:v>0.28799999999999998</c:v>
                </c:pt>
                <c:pt idx="1493">
                  <c:v>0.28799999999999998</c:v>
                </c:pt>
                <c:pt idx="1494">
                  <c:v>0.28799999999999998</c:v>
                </c:pt>
                <c:pt idx="1495">
                  <c:v>0.28799999999999998</c:v>
                </c:pt>
                <c:pt idx="1496">
                  <c:v>0.28799999999999998</c:v>
                </c:pt>
                <c:pt idx="1497">
                  <c:v>0.28799999999999998</c:v>
                </c:pt>
                <c:pt idx="1498">
                  <c:v>0.31</c:v>
                </c:pt>
                <c:pt idx="1499">
                  <c:v>0.35399999999999998</c:v>
                </c:pt>
                <c:pt idx="1500">
                  <c:v>0.35399999999999998</c:v>
                </c:pt>
                <c:pt idx="1501">
                  <c:v>0.35399999999999998</c:v>
                </c:pt>
                <c:pt idx="1502">
                  <c:v>0.35399999999999998</c:v>
                </c:pt>
                <c:pt idx="1503">
                  <c:v>0.35399999999999998</c:v>
                </c:pt>
                <c:pt idx="1504">
                  <c:v>0.35399999999999998</c:v>
                </c:pt>
                <c:pt idx="1505">
                  <c:v>0.35399999999999998</c:v>
                </c:pt>
                <c:pt idx="1506">
                  <c:v>0.35399999999999998</c:v>
                </c:pt>
                <c:pt idx="1507">
                  <c:v>0.35399999999999998</c:v>
                </c:pt>
                <c:pt idx="1508">
                  <c:v>0.35399999999999998</c:v>
                </c:pt>
                <c:pt idx="1509">
                  <c:v>0.35399999999999998</c:v>
                </c:pt>
                <c:pt idx="1510">
                  <c:v>0.35399999999999998</c:v>
                </c:pt>
                <c:pt idx="1511">
                  <c:v>0.35399999999999998</c:v>
                </c:pt>
                <c:pt idx="1512">
                  <c:v>0.35399999999999998</c:v>
                </c:pt>
                <c:pt idx="1513">
                  <c:v>0.35399999999999998</c:v>
                </c:pt>
                <c:pt idx="1514">
                  <c:v>0.35399999999999998</c:v>
                </c:pt>
                <c:pt idx="1515">
                  <c:v>0.35399999999999998</c:v>
                </c:pt>
                <c:pt idx="1516">
                  <c:v>0.35399999999999998</c:v>
                </c:pt>
                <c:pt idx="1517">
                  <c:v>0.35399999999999998</c:v>
                </c:pt>
                <c:pt idx="1518">
                  <c:v>0.35399999999999998</c:v>
                </c:pt>
                <c:pt idx="1519">
                  <c:v>0.35399999999999998</c:v>
                </c:pt>
                <c:pt idx="1520">
                  <c:v>0.35399999999999998</c:v>
                </c:pt>
                <c:pt idx="1521">
                  <c:v>0.35399999999999998</c:v>
                </c:pt>
                <c:pt idx="1522">
                  <c:v>0.35399999999999998</c:v>
                </c:pt>
                <c:pt idx="1523">
                  <c:v>0.35399999999999998</c:v>
                </c:pt>
                <c:pt idx="1524">
                  <c:v>0.35399999999999998</c:v>
                </c:pt>
                <c:pt idx="1525">
                  <c:v>0.35399999999999998</c:v>
                </c:pt>
                <c:pt idx="1526">
                  <c:v>0.35399999999999998</c:v>
                </c:pt>
                <c:pt idx="1527">
                  <c:v>0.35399999999999998</c:v>
                </c:pt>
                <c:pt idx="1528">
                  <c:v>0.35399999999999998</c:v>
                </c:pt>
                <c:pt idx="1529">
                  <c:v>0.35399999999999998</c:v>
                </c:pt>
                <c:pt idx="1530">
                  <c:v>0.35399999999999998</c:v>
                </c:pt>
                <c:pt idx="1531">
                  <c:v>0.35399999999999998</c:v>
                </c:pt>
                <c:pt idx="1532">
                  <c:v>0.35399999999999998</c:v>
                </c:pt>
                <c:pt idx="1533">
                  <c:v>0.35399999999999998</c:v>
                </c:pt>
                <c:pt idx="1534">
                  <c:v>0.35399999999999998</c:v>
                </c:pt>
                <c:pt idx="1535">
                  <c:v>0.35399999999999998</c:v>
                </c:pt>
                <c:pt idx="1536">
                  <c:v>0.35399999999999998</c:v>
                </c:pt>
                <c:pt idx="1537">
                  <c:v>0.35399999999999998</c:v>
                </c:pt>
                <c:pt idx="1538">
                  <c:v>0.35399999999999998</c:v>
                </c:pt>
                <c:pt idx="1539">
                  <c:v>0.35399999999999998</c:v>
                </c:pt>
                <c:pt idx="1540">
                  <c:v>0.35399999999999998</c:v>
                </c:pt>
                <c:pt idx="1541">
                  <c:v>0.35399999999999998</c:v>
                </c:pt>
                <c:pt idx="1542">
                  <c:v>0.35399999999999998</c:v>
                </c:pt>
                <c:pt idx="1543">
                  <c:v>0.35399999999999998</c:v>
                </c:pt>
                <c:pt idx="1544">
                  <c:v>0.35399999999999998</c:v>
                </c:pt>
                <c:pt idx="1545">
                  <c:v>0.35399999999999998</c:v>
                </c:pt>
                <c:pt idx="1546">
                  <c:v>0.35399999999999998</c:v>
                </c:pt>
                <c:pt idx="1547">
                  <c:v>0.35399999999999998</c:v>
                </c:pt>
                <c:pt idx="1548">
                  <c:v>0.35399999999999998</c:v>
                </c:pt>
                <c:pt idx="1549">
                  <c:v>0.35399999999999998</c:v>
                </c:pt>
                <c:pt idx="1550">
                  <c:v>0.35399999999999998</c:v>
                </c:pt>
                <c:pt idx="1551">
                  <c:v>0.35399999999999998</c:v>
                </c:pt>
                <c:pt idx="1552">
                  <c:v>0.35399999999999998</c:v>
                </c:pt>
                <c:pt idx="1553">
                  <c:v>0.35399999999999998</c:v>
                </c:pt>
                <c:pt idx="1554">
                  <c:v>0.35399999999999998</c:v>
                </c:pt>
                <c:pt idx="1555">
                  <c:v>0.35399999999999998</c:v>
                </c:pt>
                <c:pt idx="1556">
                  <c:v>0.35399999999999998</c:v>
                </c:pt>
                <c:pt idx="1557">
                  <c:v>0.35399999999999998</c:v>
                </c:pt>
                <c:pt idx="1558">
                  <c:v>0.35399999999999998</c:v>
                </c:pt>
                <c:pt idx="1559">
                  <c:v>0.35399999999999998</c:v>
                </c:pt>
                <c:pt idx="1560">
                  <c:v>0.35399999999999998</c:v>
                </c:pt>
                <c:pt idx="1561">
                  <c:v>0.35399999999999998</c:v>
                </c:pt>
                <c:pt idx="1562">
                  <c:v>0.35399999999999998</c:v>
                </c:pt>
                <c:pt idx="1563">
                  <c:v>0.35399999999999998</c:v>
                </c:pt>
                <c:pt idx="1564">
                  <c:v>0.35399999999999998</c:v>
                </c:pt>
                <c:pt idx="1565">
                  <c:v>0.35399999999999998</c:v>
                </c:pt>
                <c:pt idx="1566">
                  <c:v>0.35399999999999998</c:v>
                </c:pt>
                <c:pt idx="1567">
                  <c:v>0.35399999999999998</c:v>
                </c:pt>
                <c:pt idx="1568">
                  <c:v>0.35399999999999998</c:v>
                </c:pt>
                <c:pt idx="1569">
                  <c:v>0.35399999999999998</c:v>
                </c:pt>
                <c:pt idx="1570">
                  <c:v>0.35399999999999998</c:v>
                </c:pt>
                <c:pt idx="1571">
                  <c:v>0.35399999999999998</c:v>
                </c:pt>
                <c:pt idx="1572">
                  <c:v>0.35399999999999998</c:v>
                </c:pt>
                <c:pt idx="1573">
                  <c:v>0.35399999999999998</c:v>
                </c:pt>
                <c:pt idx="1574">
                  <c:v>0.35399999999999998</c:v>
                </c:pt>
                <c:pt idx="1575">
                  <c:v>0.35399999999999998</c:v>
                </c:pt>
                <c:pt idx="1576">
                  <c:v>0.35399999999999998</c:v>
                </c:pt>
                <c:pt idx="1577">
                  <c:v>0.35399999999999998</c:v>
                </c:pt>
                <c:pt idx="1578">
                  <c:v>0.35399999999999998</c:v>
                </c:pt>
                <c:pt idx="1579">
                  <c:v>0.35399999999999998</c:v>
                </c:pt>
                <c:pt idx="1580">
                  <c:v>0.35399999999999998</c:v>
                </c:pt>
                <c:pt idx="1581">
                  <c:v>0.35399999999999998</c:v>
                </c:pt>
                <c:pt idx="1582">
                  <c:v>0.35399999999999998</c:v>
                </c:pt>
                <c:pt idx="1583">
                  <c:v>0.35399999999999998</c:v>
                </c:pt>
                <c:pt idx="1584">
                  <c:v>0.35399999999999998</c:v>
                </c:pt>
                <c:pt idx="1585">
                  <c:v>0.35399999999999998</c:v>
                </c:pt>
                <c:pt idx="1586">
                  <c:v>0.35399999999999998</c:v>
                </c:pt>
                <c:pt idx="1587">
                  <c:v>0.35399999999999998</c:v>
                </c:pt>
                <c:pt idx="1588">
                  <c:v>0.35399999999999998</c:v>
                </c:pt>
                <c:pt idx="1589">
                  <c:v>0.35399999999999998</c:v>
                </c:pt>
                <c:pt idx="1590">
                  <c:v>0.35399999999999998</c:v>
                </c:pt>
                <c:pt idx="1591">
                  <c:v>0.35399999999999998</c:v>
                </c:pt>
                <c:pt idx="1592">
                  <c:v>0.35399999999999998</c:v>
                </c:pt>
                <c:pt idx="1593">
                  <c:v>0.35399999999999998</c:v>
                </c:pt>
                <c:pt idx="1594">
                  <c:v>0.35399999999999998</c:v>
                </c:pt>
                <c:pt idx="1595">
                  <c:v>0.35399999999999998</c:v>
                </c:pt>
                <c:pt idx="1596">
                  <c:v>0.35399999999999998</c:v>
                </c:pt>
                <c:pt idx="1597">
                  <c:v>0.35399999999999998</c:v>
                </c:pt>
                <c:pt idx="1598">
                  <c:v>0.35399999999999998</c:v>
                </c:pt>
                <c:pt idx="1599">
                  <c:v>0.35399999999999998</c:v>
                </c:pt>
                <c:pt idx="1600">
                  <c:v>0.35399999999999998</c:v>
                </c:pt>
                <c:pt idx="1601">
                  <c:v>0.35399999999999998</c:v>
                </c:pt>
                <c:pt idx="1602">
                  <c:v>0.35399999999999998</c:v>
                </c:pt>
                <c:pt idx="1603">
                  <c:v>0.35399999999999998</c:v>
                </c:pt>
                <c:pt idx="1604">
                  <c:v>0.35399999999999998</c:v>
                </c:pt>
                <c:pt idx="1605">
                  <c:v>0.35399999999999998</c:v>
                </c:pt>
                <c:pt idx="1606">
                  <c:v>0.35399999999999998</c:v>
                </c:pt>
                <c:pt idx="1607">
                  <c:v>0.35399999999999998</c:v>
                </c:pt>
                <c:pt idx="1608">
                  <c:v>0.35399999999999998</c:v>
                </c:pt>
                <c:pt idx="1609">
                  <c:v>0.35399999999999998</c:v>
                </c:pt>
                <c:pt idx="1610">
                  <c:v>0.35399999999999998</c:v>
                </c:pt>
                <c:pt idx="1611">
                  <c:v>0.35399999999999998</c:v>
                </c:pt>
                <c:pt idx="1612">
                  <c:v>0.35399999999999998</c:v>
                </c:pt>
                <c:pt idx="1613">
                  <c:v>0.35399999999999998</c:v>
                </c:pt>
                <c:pt idx="1614">
                  <c:v>0.35399999999999998</c:v>
                </c:pt>
                <c:pt idx="1615">
                  <c:v>0.35399999999999998</c:v>
                </c:pt>
                <c:pt idx="1616">
                  <c:v>0.35399999999999998</c:v>
                </c:pt>
                <c:pt idx="1617">
                  <c:v>0.35399999999999998</c:v>
                </c:pt>
                <c:pt idx="1618">
                  <c:v>0.35399999999999998</c:v>
                </c:pt>
                <c:pt idx="1619">
                  <c:v>0.35399999999999998</c:v>
                </c:pt>
                <c:pt idx="1620">
                  <c:v>0.35399999999999998</c:v>
                </c:pt>
                <c:pt idx="1621">
                  <c:v>0.35399999999999998</c:v>
                </c:pt>
                <c:pt idx="1622">
                  <c:v>0.35399999999999998</c:v>
                </c:pt>
                <c:pt idx="1623">
                  <c:v>0.35399999999999998</c:v>
                </c:pt>
                <c:pt idx="1624">
                  <c:v>0.35399999999999998</c:v>
                </c:pt>
                <c:pt idx="1625">
                  <c:v>0.35399999999999998</c:v>
                </c:pt>
                <c:pt idx="1626">
                  <c:v>0.35399999999999998</c:v>
                </c:pt>
                <c:pt idx="1627">
                  <c:v>0.35399999999999998</c:v>
                </c:pt>
                <c:pt idx="1628">
                  <c:v>0.35399999999999998</c:v>
                </c:pt>
                <c:pt idx="1629">
                  <c:v>0.35399999999999998</c:v>
                </c:pt>
                <c:pt idx="1630">
                  <c:v>0.35399999999999998</c:v>
                </c:pt>
                <c:pt idx="1631">
                  <c:v>0.35399999999999998</c:v>
                </c:pt>
                <c:pt idx="1632">
                  <c:v>0.35399999999999998</c:v>
                </c:pt>
                <c:pt idx="1633">
                  <c:v>0.41</c:v>
                </c:pt>
                <c:pt idx="1634">
                  <c:v>0.442</c:v>
                </c:pt>
                <c:pt idx="1635">
                  <c:v>0.442</c:v>
                </c:pt>
                <c:pt idx="1636">
                  <c:v>0.442</c:v>
                </c:pt>
                <c:pt idx="1637">
                  <c:v>0.442</c:v>
                </c:pt>
                <c:pt idx="1638">
                  <c:v>0.442</c:v>
                </c:pt>
                <c:pt idx="1639">
                  <c:v>0.442</c:v>
                </c:pt>
                <c:pt idx="1640">
                  <c:v>0.442</c:v>
                </c:pt>
                <c:pt idx="1641">
                  <c:v>0.442</c:v>
                </c:pt>
                <c:pt idx="1642">
                  <c:v>0.442</c:v>
                </c:pt>
                <c:pt idx="1643">
                  <c:v>0.442</c:v>
                </c:pt>
                <c:pt idx="1644">
                  <c:v>0.442</c:v>
                </c:pt>
                <c:pt idx="1645">
                  <c:v>0.442</c:v>
                </c:pt>
                <c:pt idx="1646">
                  <c:v>0.442</c:v>
                </c:pt>
                <c:pt idx="1647">
                  <c:v>0.442</c:v>
                </c:pt>
                <c:pt idx="1648">
                  <c:v>0.442</c:v>
                </c:pt>
                <c:pt idx="1649">
                  <c:v>0.442</c:v>
                </c:pt>
                <c:pt idx="1650">
                  <c:v>0.442</c:v>
                </c:pt>
                <c:pt idx="1651">
                  <c:v>0.442</c:v>
                </c:pt>
                <c:pt idx="1652">
                  <c:v>0.442</c:v>
                </c:pt>
                <c:pt idx="1653">
                  <c:v>0.442</c:v>
                </c:pt>
                <c:pt idx="1654">
                  <c:v>0.442</c:v>
                </c:pt>
                <c:pt idx="1655">
                  <c:v>0.442</c:v>
                </c:pt>
                <c:pt idx="1656">
                  <c:v>0.442</c:v>
                </c:pt>
                <c:pt idx="1657">
                  <c:v>0.442</c:v>
                </c:pt>
                <c:pt idx="1658">
                  <c:v>0.442</c:v>
                </c:pt>
                <c:pt idx="1659">
                  <c:v>0.442</c:v>
                </c:pt>
                <c:pt idx="1660">
                  <c:v>0.442</c:v>
                </c:pt>
                <c:pt idx="1661">
                  <c:v>0.442</c:v>
                </c:pt>
                <c:pt idx="1662">
                  <c:v>0.442</c:v>
                </c:pt>
                <c:pt idx="1663">
                  <c:v>0.442</c:v>
                </c:pt>
                <c:pt idx="1664">
                  <c:v>0.442</c:v>
                </c:pt>
                <c:pt idx="1665">
                  <c:v>0.442</c:v>
                </c:pt>
                <c:pt idx="1666">
                  <c:v>0.442</c:v>
                </c:pt>
                <c:pt idx="1667">
                  <c:v>0.442</c:v>
                </c:pt>
                <c:pt idx="1668">
                  <c:v>0.442</c:v>
                </c:pt>
                <c:pt idx="1669">
                  <c:v>0.442</c:v>
                </c:pt>
                <c:pt idx="1670">
                  <c:v>0.442</c:v>
                </c:pt>
                <c:pt idx="1671">
                  <c:v>0.442</c:v>
                </c:pt>
                <c:pt idx="1672">
                  <c:v>0.442</c:v>
                </c:pt>
                <c:pt idx="1673">
                  <c:v>0.442</c:v>
                </c:pt>
                <c:pt idx="1674">
                  <c:v>0.442</c:v>
                </c:pt>
                <c:pt idx="1675">
                  <c:v>0.442</c:v>
                </c:pt>
                <c:pt idx="1676">
                  <c:v>0.442</c:v>
                </c:pt>
                <c:pt idx="1677">
                  <c:v>0.442</c:v>
                </c:pt>
                <c:pt idx="1678">
                  <c:v>0.442</c:v>
                </c:pt>
                <c:pt idx="1679">
                  <c:v>0.442</c:v>
                </c:pt>
                <c:pt idx="1680">
                  <c:v>0.442</c:v>
                </c:pt>
                <c:pt idx="1681">
                  <c:v>0.442</c:v>
                </c:pt>
                <c:pt idx="1682">
                  <c:v>0.442</c:v>
                </c:pt>
                <c:pt idx="1683">
                  <c:v>0.442</c:v>
                </c:pt>
                <c:pt idx="1684">
                  <c:v>0.442</c:v>
                </c:pt>
                <c:pt idx="1685">
                  <c:v>0.442</c:v>
                </c:pt>
                <c:pt idx="1686">
                  <c:v>0.442</c:v>
                </c:pt>
                <c:pt idx="1687">
                  <c:v>0.442</c:v>
                </c:pt>
                <c:pt idx="1688">
                  <c:v>0.442</c:v>
                </c:pt>
                <c:pt idx="1689">
                  <c:v>0.442</c:v>
                </c:pt>
                <c:pt idx="1690">
                  <c:v>0.442</c:v>
                </c:pt>
                <c:pt idx="1691">
                  <c:v>0.442</c:v>
                </c:pt>
                <c:pt idx="1692">
                  <c:v>0.442</c:v>
                </c:pt>
                <c:pt idx="1693">
                  <c:v>0.442</c:v>
                </c:pt>
                <c:pt idx="1694">
                  <c:v>0.442</c:v>
                </c:pt>
                <c:pt idx="1695">
                  <c:v>0.442</c:v>
                </c:pt>
                <c:pt idx="1696">
                  <c:v>0.442</c:v>
                </c:pt>
                <c:pt idx="1697">
                  <c:v>0.442</c:v>
                </c:pt>
                <c:pt idx="1698">
                  <c:v>0.442</c:v>
                </c:pt>
                <c:pt idx="1699">
                  <c:v>0.442</c:v>
                </c:pt>
                <c:pt idx="1700">
                  <c:v>0.442</c:v>
                </c:pt>
                <c:pt idx="1701">
                  <c:v>0.442</c:v>
                </c:pt>
                <c:pt idx="1702">
                  <c:v>0.442</c:v>
                </c:pt>
                <c:pt idx="1703">
                  <c:v>0.442</c:v>
                </c:pt>
                <c:pt idx="1704">
                  <c:v>0.442</c:v>
                </c:pt>
                <c:pt idx="1705">
                  <c:v>0.442</c:v>
                </c:pt>
                <c:pt idx="1706">
                  <c:v>0.442</c:v>
                </c:pt>
                <c:pt idx="1707">
                  <c:v>0.442</c:v>
                </c:pt>
                <c:pt idx="1708">
                  <c:v>0.442</c:v>
                </c:pt>
                <c:pt idx="1709">
                  <c:v>0.442</c:v>
                </c:pt>
                <c:pt idx="1710">
                  <c:v>0.442</c:v>
                </c:pt>
                <c:pt idx="1711">
                  <c:v>0.442</c:v>
                </c:pt>
                <c:pt idx="1712">
                  <c:v>0.442</c:v>
                </c:pt>
                <c:pt idx="1713">
                  <c:v>0.442</c:v>
                </c:pt>
                <c:pt idx="1714">
                  <c:v>0.442</c:v>
                </c:pt>
                <c:pt idx="1715">
                  <c:v>0.442</c:v>
                </c:pt>
                <c:pt idx="1716">
                  <c:v>0.442</c:v>
                </c:pt>
                <c:pt idx="1717">
                  <c:v>0.442</c:v>
                </c:pt>
                <c:pt idx="1718">
                  <c:v>0.442</c:v>
                </c:pt>
                <c:pt idx="1719">
                  <c:v>0.442</c:v>
                </c:pt>
                <c:pt idx="1720">
                  <c:v>0.442</c:v>
                </c:pt>
                <c:pt idx="1721">
                  <c:v>0.442</c:v>
                </c:pt>
                <c:pt idx="1722">
                  <c:v>0.442</c:v>
                </c:pt>
                <c:pt idx="1723">
                  <c:v>0.442</c:v>
                </c:pt>
                <c:pt idx="1724">
                  <c:v>0.442</c:v>
                </c:pt>
                <c:pt idx="1725">
                  <c:v>0.442</c:v>
                </c:pt>
                <c:pt idx="1726">
                  <c:v>0.442</c:v>
                </c:pt>
                <c:pt idx="1727">
                  <c:v>0.442</c:v>
                </c:pt>
                <c:pt idx="1728">
                  <c:v>0.442</c:v>
                </c:pt>
                <c:pt idx="1729">
                  <c:v>0.442</c:v>
                </c:pt>
                <c:pt idx="1730">
                  <c:v>0.442</c:v>
                </c:pt>
                <c:pt idx="1731">
                  <c:v>0.442</c:v>
                </c:pt>
                <c:pt idx="1732">
                  <c:v>0.442</c:v>
                </c:pt>
                <c:pt idx="1733">
                  <c:v>0.442</c:v>
                </c:pt>
                <c:pt idx="1734">
                  <c:v>0.442</c:v>
                </c:pt>
                <c:pt idx="1735">
                  <c:v>0.442</c:v>
                </c:pt>
                <c:pt idx="1736">
                  <c:v>0.442</c:v>
                </c:pt>
                <c:pt idx="1737">
                  <c:v>0.442</c:v>
                </c:pt>
                <c:pt idx="1738">
                  <c:v>0.442</c:v>
                </c:pt>
                <c:pt idx="1739">
                  <c:v>0.442</c:v>
                </c:pt>
                <c:pt idx="1740">
                  <c:v>0.442</c:v>
                </c:pt>
                <c:pt idx="1741">
                  <c:v>0.442</c:v>
                </c:pt>
                <c:pt idx="1742">
                  <c:v>0.442</c:v>
                </c:pt>
                <c:pt idx="1743">
                  <c:v>0.442</c:v>
                </c:pt>
                <c:pt idx="1744">
                  <c:v>0.442</c:v>
                </c:pt>
                <c:pt idx="1745">
                  <c:v>0.442</c:v>
                </c:pt>
                <c:pt idx="1746">
                  <c:v>0.442</c:v>
                </c:pt>
                <c:pt idx="1747">
                  <c:v>0.442</c:v>
                </c:pt>
                <c:pt idx="1748">
                  <c:v>0.442</c:v>
                </c:pt>
                <c:pt idx="1749">
                  <c:v>0.442</c:v>
                </c:pt>
                <c:pt idx="1750">
                  <c:v>0.442</c:v>
                </c:pt>
                <c:pt idx="1751">
                  <c:v>0.442</c:v>
                </c:pt>
                <c:pt idx="1752">
                  <c:v>0.442</c:v>
                </c:pt>
                <c:pt idx="1753">
                  <c:v>0.442</c:v>
                </c:pt>
                <c:pt idx="1754">
                  <c:v>0.442</c:v>
                </c:pt>
                <c:pt idx="1755">
                  <c:v>0.442</c:v>
                </c:pt>
                <c:pt idx="1756">
                  <c:v>0.442</c:v>
                </c:pt>
                <c:pt idx="1757">
                  <c:v>0.442</c:v>
                </c:pt>
                <c:pt idx="1758">
                  <c:v>0.442</c:v>
                </c:pt>
                <c:pt idx="1759">
                  <c:v>0.442</c:v>
                </c:pt>
                <c:pt idx="1760">
                  <c:v>0.442</c:v>
                </c:pt>
                <c:pt idx="1761">
                  <c:v>0.442</c:v>
                </c:pt>
                <c:pt idx="1762">
                  <c:v>0.442</c:v>
                </c:pt>
                <c:pt idx="1763">
                  <c:v>0.442</c:v>
                </c:pt>
                <c:pt idx="1764">
                  <c:v>0.442</c:v>
                </c:pt>
                <c:pt idx="1765">
                  <c:v>0.442</c:v>
                </c:pt>
                <c:pt idx="1766">
                  <c:v>0.442</c:v>
                </c:pt>
                <c:pt idx="1767">
                  <c:v>0.442</c:v>
                </c:pt>
                <c:pt idx="1768">
                  <c:v>0.442</c:v>
                </c:pt>
                <c:pt idx="1769">
                  <c:v>0.442</c:v>
                </c:pt>
                <c:pt idx="1770">
                  <c:v>0.442</c:v>
                </c:pt>
                <c:pt idx="1771">
                  <c:v>0.442</c:v>
                </c:pt>
                <c:pt idx="1772">
                  <c:v>0.442</c:v>
                </c:pt>
                <c:pt idx="1773">
                  <c:v>0.442</c:v>
                </c:pt>
                <c:pt idx="1774">
                  <c:v>0.442</c:v>
                </c:pt>
                <c:pt idx="1775">
                  <c:v>0.442</c:v>
                </c:pt>
                <c:pt idx="1776">
                  <c:v>0.442</c:v>
                </c:pt>
                <c:pt idx="1777">
                  <c:v>0.442</c:v>
                </c:pt>
                <c:pt idx="1778">
                  <c:v>0.442</c:v>
                </c:pt>
                <c:pt idx="1779">
                  <c:v>0.442</c:v>
                </c:pt>
                <c:pt idx="1780">
                  <c:v>0.442</c:v>
                </c:pt>
                <c:pt idx="1781">
                  <c:v>0.442</c:v>
                </c:pt>
                <c:pt idx="1782">
                  <c:v>0.442</c:v>
                </c:pt>
                <c:pt idx="1783">
                  <c:v>0.442</c:v>
                </c:pt>
                <c:pt idx="1784">
                  <c:v>0.442</c:v>
                </c:pt>
                <c:pt idx="1785">
                  <c:v>0.442</c:v>
                </c:pt>
                <c:pt idx="1786">
                  <c:v>0.442</c:v>
                </c:pt>
                <c:pt idx="1787">
                  <c:v>0.442</c:v>
                </c:pt>
                <c:pt idx="1788">
                  <c:v>0.442</c:v>
                </c:pt>
                <c:pt idx="1789">
                  <c:v>0.442</c:v>
                </c:pt>
                <c:pt idx="1790">
                  <c:v>0.442</c:v>
                </c:pt>
                <c:pt idx="1791">
                  <c:v>0.442</c:v>
                </c:pt>
                <c:pt idx="1792">
                  <c:v>0.442</c:v>
                </c:pt>
                <c:pt idx="1793">
                  <c:v>0.48599999999999999</c:v>
                </c:pt>
                <c:pt idx="1794">
                  <c:v>0.53600000000000003</c:v>
                </c:pt>
                <c:pt idx="1795">
                  <c:v>0.53600000000000003</c:v>
                </c:pt>
                <c:pt idx="1796">
                  <c:v>0.53600000000000003</c:v>
                </c:pt>
                <c:pt idx="1797">
                  <c:v>0.53600000000000003</c:v>
                </c:pt>
                <c:pt idx="1798">
                  <c:v>0.53600000000000003</c:v>
                </c:pt>
                <c:pt idx="1799">
                  <c:v>0.53600000000000003</c:v>
                </c:pt>
                <c:pt idx="1800">
                  <c:v>0.53600000000000003</c:v>
                </c:pt>
                <c:pt idx="1801">
                  <c:v>0.53600000000000003</c:v>
                </c:pt>
                <c:pt idx="1802">
                  <c:v>0.53600000000000003</c:v>
                </c:pt>
                <c:pt idx="1803">
                  <c:v>0.53600000000000003</c:v>
                </c:pt>
                <c:pt idx="1804">
                  <c:v>0.53600000000000003</c:v>
                </c:pt>
                <c:pt idx="1805">
                  <c:v>0.53600000000000003</c:v>
                </c:pt>
                <c:pt idx="1806">
                  <c:v>0.53600000000000003</c:v>
                </c:pt>
                <c:pt idx="1807">
                  <c:v>0.53600000000000003</c:v>
                </c:pt>
                <c:pt idx="1808">
                  <c:v>0.53600000000000003</c:v>
                </c:pt>
                <c:pt idx="1809">
                  <c:v>0.53600000000000003</c:v>
                </c:pt>
                <c:pt idx="1810">
                  <c:v>0.53600000000000003</c:v>
                </c:pt>
                <c:pt idx="1811">
                  <c:v>0.53600000000000003</c:v>
                </c:pt>
                <c:pt idx="1812">
                  <c:v>0.53600000000000003</c:v>
                </c:pt>
                <c:pt idx="1813">
                  <c:v>0.53600000000000003</c:v>
                </c:pt>
                <c:pt idx="1814">
                  <c:v>0.53600000000000003</c:v>
                </c:pt>
                <c:pt idx="1815">
                  <c:v>0.53600000000000003</c:v>
                </c:pt>
                <c:pt idx="1816">
                  <c:v>0.53600000000000003</c:v>
                </c:pt>
                <c:pt idx="1817">
                  <c:v>0.53600000000000003</c:v>
                </c:pt>
                <c:pt idx="1818">
                  <c:v>0.53600000000000003</c:v>
                </c:pt>
                <c:pt idx="1819">
                  <c:v>0.53600000000000003</c:v>
                </c:pt>
                <c:pt idx="1820">
                  <c:v>0.53600000000000003</c:v>
                </c:pt>
                <c:pt idx="1821">
                  <c:v>0.53600000000000003</c:v>
                </c:pt>
                <c:pt idx="1822">
                  <c:v>0.53600000000000003</c:v>
                </c:pt>
                <c:pt idx="1823">
                  <c:v>0.53600000000000003</c:v>
                </c:pt>
                <c:pt idx="1824">
                  <c:v>0.53600000000000003</c:v>
                </c:pt>
                <c:pt idx="1825">
                  <c:v>0.53600000000000003</c:v>
                </c:pt>
                <c:pt idx="1826">
                  <c:v>0.53600000000000003</c:v>
                </c:pt>
                <c:pt idx="1827">
                  <c:v>0.53600000000000003</c:v>
                </c:pt>
                <c:pt idx="1828">
                  <c:v>0.53600000000000003</c:v>
                </c:pt>
                <c:pt idx="1829">
                  <c:v>0.53600000000000003</c:v>
                </c:pt>
                <c:pt idx="1830">
                  <c:v>0.53600000000000003</c:v>
                </c:pt>
                <c:pt idx="1831">
                  <c:v>0.53600000000000003</c:v>
                </c:pt>
                <c:pt idx="1832">
                  <c:v>0.53600000000000003</c:v>
                </c:pt>
                <c:pt idx="1833">
                  <c:v>0.53600000000000003</c:v>
                </c:pt>
                <c:pt idx="1834">
                  <c:v>0.53600000000000003</c:v>
                </c:pt>
                <c:pt idx="1835">
                  <c:v>0.53600000000000003</c:v>
                </c:pt>
                <c:pt idx="1836">
                  <c:v>0.53600000000000003</c:v>
                </c:pt>
                <c:pt idx="1837">
                  <c:v>0.53600000000000003</c:v>
                </c:pt>
                <c:pt idx="1838">
                  <c:v>0.53600000000000003</c:v>
                </c:pt>
                <c:pt idx="1839">
                  <c:v>0.53600000000000003</c:v>
                </c:pt>
                <c:pt idx="1840">
                  <c:v>0.53600000000000003</c:v>
                </c:pt>
                <c:pt idx="1841">
                  <c:v>0.53600000000000003</c:v>
                </c:pt>
                <c:pt idx="1842">
                  <c:v>0.53600000000000003</c:v>
                </c:pt>
                <c:pt idx="1843">
                  <c:v>0.53600000000000003</c:v>
                </c:pt>
                <c:pt idx="1844">
                  <c:v>0.53600000000000003</c:v>
                </c:pt>
                <c:pt idx="1845">
                  <c:v>0.53600000000000003</c:v>
                </c:pt>
                <c:pt idx="1846">
                  <c:v>0.53600000000000003</c:v>
                </c:pt>
                <c:pt idx="1847">
                  <c:v>0.53600000000000003</c:v>
                </c:pt>
                <c:pt idx="1848">
                  <c:v>0.53600000000000003</c:v>
                </c:pt>
                <c:pt idx="1849">
                  <c:v>0.53600000000000003</c:v>
                </c:pt>
                <c:pt idx="1850">
                  <c:v>0.53600000000000003</c:v>
                </c:pt>
                <c:pt idx="1851">
                  <c:v>0.53600000000000003</c:v>
                </c:pt>
                <c:pt idx="1852">
                  <c:v>0.53600000000000003</c:v>
                </c:pt>
                <c:pt idx="1853">
                  <c:v>0.53600000000000003</c:v>
                </c:pt>
                <c:pt idx="1854">
                  <c:v>0.53600000000000003</c:v>
                </c:pt>
                <c:pt idx="1855">
                  <c:v>0.53600000000000003</c:v>
                </c:pt>
                <c:pt idx="1856">
                  <c:v>0.53600000000000003</c:v>
                </c:pt>
                <c:pt idx="1857">
                  <c:v>0.53600000000000003</c:v>
                </c:pt>
                <c:pt idx="1858">
                  <c:v>0.53600000000000003</c:v>
                </c:pt>
                <c:pt idx="1859">
                  <c:v>0.53600000000000003</c:v>
                </c:pt>
                <c:pt idx="1860">
                  <c:v>0.53600000000000003</c:v>
                </c:pt>
                <c:pt idx="1861">
                  <c:v>0.53600000000000003</c:v>
                </c:pt>
                <c:pt idx="1862">
                  <c:v>0.53600000000000003</c:v>
                </c:pt>
                <c:pt idx="1863">
                  <c:v>0.53600000000000003</c:v>
                </c:pt>
                <c:pt idx="1864">
                  <c:v>0.53600000000000003</c:v>
                </c:pt>
                <c:pt idx="1865">
                  <c:v>0.53600000000000003</c:v>
                </c:pt>
                <c:pt idx="1866">
                  <c:v>0.53600000000000003</c:v>
                </c:pt>
                <c:pt idx="1867">
                  <c:v>0.53600000000000003</c:v>
                </c:pt>
                <c:pt idx="1868">
                  <c:v>0.53600000000000003</c:v>
                </c:pt>
                <c:pt idx="1869">
                  <c:v>0.53600000000000003</c:v>
                </c:pt>
                <c:pt idx="1870">
                  <c:v>0.53600000000000003</c:v>
                </c:pt>
                <c:pt idx="1871">
                  <c:v>0.53600000000000003</c:v>
                </c:pt>
                <c:pt idx="1872">
                  <c:v>0.53600000000000003</c:v>
                </c:pt>
                <c:pt idx="1873">
                  <c:v>0.53600000000000003</c:v>
                </c:pt>
                <c:pt idx="1874">
                  <c:v>0.53600000000000003</c:v>
                </c:pt>
                <c:pt idx="1875">
                  <c:v>0.53600000000000003</c:v>
                </c:pt>
                <c:pt idx="1876">
                  <c:v>0.53600000000000003</c:v>
                </c:pt>
                <c:pt idx="1877">
                  <c:v>0.53600000000000003</c:v>
                </c:pt>
                <c:pt idx="1878">
                  <c:v>0.53600000000000003</c:v>
                </c:pt>
                <c:pt idx="1879">
                  <c:v>0.53600000000000003</c:v>
                </c:pt>
                <c:pt idx="1880">
                  <c:v>0.53600000000000003</c:v>
                </c:pt>
                <c:pt idx="1881">
                  <c:v>0.53600000000000003</c:v>
                </c:pt>
                <c:pt idx="1882">
                  <c:v>0.53600000000000003</c:v>
                </c:pt>
                <c:pt idx="1883">
                  <c:v>0.53600000000000003</c:v>
                </c:pt>
                <c:pt idx="1884">
                  <c:v>0.53600000000000003</c:v>
                </c:pt>
                <c:pt idx="1885">
                  <c:v>0.53600000000000003</c:v>
                </c:pt>
                <c:pt idx="1886">
                  <c:v>0.53600000000000003</c:v>
                </c:pt>
                <c:pt idx="1887">
                  <c:v>0.53600000000000003</c:v>
                </c:pt>
                <c:pt idx="1888">
                  <c:v>0.53600000000000003</c:v>
                </c:pt>
                <c:pt idx="1889">
                  <c:v>0.53600000000000003</c:v>
                </c:pt>
                <c:pt idx="1890">
                  <c:v>0.53600000000000003</c:v>
                </c:pt>
                <c:pt idx="1891">
                  <c:v>0.53600000000000003</c:v>
                </c:pt>
                <c:pt idx="1892">
                  <c:v>0.53600000000000003</c:v>
                </c:pt>
                <c:pt idx="1893">
                  <c:v>0.53600000000000003</c:v>
                </c:pt>
                <c:pt idx="1894">
                  <c:v>0.53600000000000003</c:v>
                </c:pt>
                <c:pt idx="1895">
                  <c:v>0.53600000000000003</c:v>
                </c:pt>
                <c:pt idx="1896">
                  <c:v>0.53600000000000003</c:v>
                </c:pt>
                <c:pt idx="1897">
                  <c:v>0.53600000000000003</c:v>
                </c:pt>
                <c:pt idx="1898">
                  <c:v>0.53600000000000003</c:v>
                </c:pt>
                <c:pt idx="1899">
                  <c:v>0.53600000000000003</c:v>
                </c:pt>
                <c:pt idx="1900">
                  <c:v>0.53600000000000003</c:v>
                </c:pt>
                <c:pt idx="1901">
                  <c:v>0.53600000000000003</c:v>
                </c:pt>
                <c:pt idx="1902">
                  <c:v>0.53600000000000003</c:v>
                </c:pt>
                <c:pt idx="1903">
                  <c:v>0.53600000000000003</c:v>
                </c:pt>
                <c:pt idx="1904">
                  <c:v>0.53600000000000003</c:v>
                </c:pt>
                <c:pt idx="1905">
                  <c:v>0.53600000000000003</c:v>
                </c:pt>
                <c:pt idx="1906">
                  <c:v>0.53600000000000003</c:v>
                </c:pt>
                <c:pt idx="1907">
                  <c:v>0.53600000000000003</c:v>
                </c:pt>
                <c:pt idx="1908">
                  <c:v>0.53600000000000003</c:v>
                </c:pt>
                <c:pt idx="1909">
                  <c:v>0.53600000000000003</c:v>
                </c:pt>
                <c:pt idx="1910">
                  <c:v>0.53600000000000003</c:v>
                </c:pt>
                <c:pt idx="1911">
                  <c:v>0.53600000000000003</c:v>
                </c:pt>
                <c:pt idx="1912">
                  <c:v>0.53600000000000003</c:v>
                </c:pt>
                <c:pt idx="1913">
                  <c:v>0.53600000000000003</c:v>
                </c:pt>
                <c:pt idx="1914">
                  <c:v>0.53600000000000003</c:v>
                </c:pt>
                <c:pt idx="1915">
                  <c:v>0.53600000000000003</c:v>
                </c:pt>
                <c:pt idx="1916">
                  <c:v>0.53600000000000003</c:v>
                </c:pt>
                <c:pt idx="1917">
                  <c:v>0.53600000000000003</c:v>
                </c:pt>
                <c:pt idx="1918">
                  <c:v>0.53600000000000003</c:v>
                </c:pt>
                <c:pt idx="1919">
                  <c:v>0.53600000000000003</c:v>
                </c:pt>
                <c:pt idx="1920">
                  <c:v>0.53600000000000003</c:v>
                </c:pt>
                <c:pt idx="1921">
                  <c:v>0.53600000000000003</c:v>
                </c:pt>
                <c:pt idx="1922">
                  <c:v>0.53600000000000003</c:v>
                </c:pt>
                <c:pt idx="1923">
                  <c:v>0.53600000000000003</c:v>
                </c:pt>
                <c:pt idx="1924">
                  <c:v>0.53600000000000003</c:v>
                </c:pt>
                <c:pt idx="1925">
                  <c:v>0.53600000000000003</c:v>
                </c:pt>
                <c:pt idx="1926">
                  <c:v>0.53600000000000003</c:v>
                </c:pt>
                <c:pt idx="1927">
                  <c:v>0.53600000000000003</c:v>
                </c:pt>
                <c:pt idx="1928">
                  <c:v>0.53600000000000003</c:v>
                </c:pt>
                <c:pt idx="1929">
                  <c:v>0.53600000000000003</c:v>
                </c:pt>
                <c:pt idx="1930">
                  <c:v>0.53600000000000003</c:v>
                </c:pt>
                <c:pt idx="1931">
                  <c:v>0.53600000000000003</c:v>
                </c:pt>
                <c:pt idx="1932">
                  <c:v>0.53600000000000003</c:v>
                </c:pt>
                <c:pt idx="1933">
                  <c:v>0.53600000000000003</c:v>
                </c:pt>
                <c:pt idx="1934">
                  <c:v>0.53600000000000003</c:v>
                </c:pt>
                <c:pt idx="1935">
                  <c:v>0.53600000000000003</c:v>
                </c:pt>
                <c:pt idx="1936">
                  <c:v>0.53600000000000003</c:v>
                </c:pt>
                <c:pt idx="1937">
                  <c:v>0.53600000000000003</c:v>
                </c:pt>
                <c:pt idx="1938">
                  <c:v>0.53600000000000003</c:v>
                </c:pt>
                <c:pt idx="1939">
                  <c:v>0.53600000000000003</c:v>
                </c:pt>
                <c:pt idx="1940">
                  <c:v>0.53600000000000003</c:v>
                </c:pt>
                <c:pt idx="1941">
                  <c:v>0.53600000000000003</c:v>
                </c:pt>
                <c:pt idx="1942">
                  <c:v>0.53600000000000003</c:v>
                </c:pt>
                <c:pt idx="1943">
                  <c:v>0.53600000000000003</c:v>
                </c:pt>
                <c:pt idx="1944">
                  <c:v>0.53600000000000003</c:v>
                </c:pt>
                <c:pt idx="1945">
                  <c:v>0.53600000000000003</c:v>
                </c:pt>
                <c:pt idx="1946">
                  <c:v>0.53600000000000003</c:v>
                </c:pt>
                <c:pt idx="1947">
                  <c:v>0.53600000000000003</c:v>
                </c:pt>
                <c:pt idx="1948">
                  <c:v>0.53600000000000003</c:v>
                </c:pt>
                <c:pt idx="1949">
                  <c:v>0.53600000000000003</c:v>
                </c:pt>
                <c:pt idx="1950">
                  <c:v>0.53600000000000003</c:v>
                </c:pt>
                <c:pt idx="1951">
                  <c:v>0.53600000000000003</c:v>
                </c:pt>
                <c:pt idx="1952">
                  <c:v>0.58599999999999997</c:v>
                </c:pt>
                <c:pt idx="1953">
                  <c:v>0.61799999999999999</c:v>
                </c:pt>
                <c:pt idx="1954">
                  <c:v>0.61799999999999999</c:v>
                </c:pt>
                <c:pt idx="1955">
                  <c:v>0.61799999999999999</c:v>
                </c:pt>
                <c:pt idx="1956">
                  <c:v>0.61799999999999999</c:v>
                </c:pt>
                <c:pt idx="1957">
                  <c:v>0.61799999999999999</c:v>
                </c:pt>
                <c:pt idx="1958">
                  <c:v>0.61799999999999999</c:v>
                </c:pt>
                <c:pt idx="1959">
                  <c:v>0.61799999999999999</c:v>
                </c:pt>
                <c:pt idx="1960">
                  <c:v>0.61799999999999999</c:v>
                </c:pt>
                <c:pt idx="1961">
                  <c:v>0.61799999999999999</c:v>
                </c:pt>
                <c:pt idx="1962">
                  <c:v>0.61799999999999999</c:v>
                </c:pt>
                <c:pt idx="1963">
                  <c:v>0.61799999999999999</c:v>
                </c:pt>
                <c:pt idx="1964">
                  <c:v>0.61799999999999999</c:v>
                </c:pt>
                <c:pt idx="1965">
                  <c:v>0.61799999999999999</c:v>
                </c:pt>
                <c:pt idx="1966">
                  <c:v>0.61799999999999999</c:v>
                </c:pt>
                <c:pt idx="1967">
                  <c:v>0.61799999999999999</c:v>
                </c:pt>
                <c:pt idx="1968">
                  <c:v>0.61799999999999999</c:v>
                </c:pt>
                <c:pt idx="1969">
                  <c:v>0.61799999999999999</c:v>
                </c:pt>
                <c:pt idx="1970">
                  <c:v>0.61799999999999999</c:v>
                </c:pt>
                <c:pt idx="1971">
                  <c:v>0.61799999999999999</c:v>
                </c:pt>
                <c:pt idx="1972">
                  <c:v>0.61799999999999999</c:v>
                </c:pt>
                <c:pt idx="1973">
                  <c:v>0.61799999999999999</c:v>
                </c:pt>
                <c:pt idx="1974">
                  <c:v>0.61799999999999999</c:v>
                </c:pt>
                <c:pt idx="1975">
                  <c:v>0.61799999999999999</c:v>
                </c:pt>
                <c:pt idx="1976">
                  <c:v>0.61799999999999999</c:v>
                </c:pt>
                <c:pt idx="1977">
                  <c:v>0.61799999999999999</c:v>
                </c:pt>
                <c:pt idx="1978">
                  <c:v>0.61799999999999999</c:v>
                </c:pt>
                <c:pt idx="1979">
                  <c:v>0.61799999999999999</c:v>
                </c:pt>
                <c:pt idx="1980">
                  <c:v>0.61799999999999999</c:v>
                </c:pt>
                <c:pt idx="1981">
                  <c:v>0.61799999999999999</c:v>
                </c:pt>
                <c:pt idx="1982">
                  <c:v>0.61799999999999999</c:v>
                </c:pt>
                <c:pt idx="1983">
                  <c:v>0.61799999999999999</c:v>
                </c:pt>
                <c:pt idx="1984">
                  <c:v>0.61799999999999999</c:v>
                </c:pt>
                <c:pt idx="1985">
                  <c:v>0.61799999999999999</c:v>
                </c:pt>
                <c:pt idx="1986">
                  <c:v>0.61799999999999999</c:v>
                </c:pt>
                <c:pt idx="1987">
                  <c:v>0.61799999999999999</c:v>
                </c:pt>
                <c:pt idx="1988">
                  <c:v>0.61799999999999999</c:v>
                </c:pt>
                <c:pt idx="1989">
                  <c:v>0.61799999999999999</c:v>
                </c:pt>
                <c:pt idx="1990">
                  <c:v>0.61799999999999999</c:v>
                </c:pt>
                <c:pt idx="1991">
                  <c:v>0.61799999999999999</c:v>
                </c:pt>
                <c:pt idx="1992">
                  <c:v>0.61799999999999999</c:v>
                </c:pt>
                <c:pt idx="1993">
                  <c:v>0.61799999999999999</c:v>
                </c:pt>
                <c:pt idx="1994">
                  <c:v>0.61799999999999999</c:v>
                </c:pt>
                <c:pt idx="1995">
                  <c:v>0.61799999999999999</c:v>
                </c:pt>
                <c:pt idx="1996">
                  <c:v>0.61799999999999999</c:v>
                </c:pt>
                <c:pt idx="1997">
                  <c:v>0.61799999999999999</c:v>
                </c:pt>
                <c:pt idx="1998">
                  <c:v>0.61799999999999999</c:v>
                </c:pt>
                <c:pt idx="1999">
                  <c:v>0.61799999999999999</c:v>
                </c:pt>
                <c:pt idx="2000">
                  <c:v>0.61799999999999999</c:v>
                </c:pt>
                <c:pt idx="2001">
                  <c:v>0.61799999999999999</c:v>
                </c:pt>
                <c:pt idx="2002">
                  <c:v>0.61799999999999999</c:v>
                </c:pt>
                <c:pt idx="2003">
                  <c:v>0.61799999999999999</c:v>
                </c:pt>
                <c:pt idx="2004">
                  <c:v>0.61799999999999999</c:v>
                </c:pt>
                <c:pt idx="2005">
                  <c:v>0.61799999999999999</c:v>
                </c:pt>
                <c:pt idx="2006">
                  <c:v>0.61799999999999999</c:v>
                </c:pt>
                <c:pt idx="2007">
                  <c:v>0.61799999999999999</c:v>
                </c:pt>
                <c:pt idx="2008">
                  <c:v>0.61799999999999999</c:v>
                </c:pt>
                <c:pt idx="2009">
                  <c:v>0.61799999999999999</c:v>
                </c:pt>
                <c:pt idx="2010">
                  <c:v>0.61799999999999999</c:v>
                </c:pt>
                <c:pt idx="2011">
                  <c:v>0.61799999999999999</c:v>
                </c:pt>
                <c:pt idx="2012">
                  <c:v>0.61799999999999999</c:v>
                </c:pt>
                <c:pt idx="2013">
                  <c:v>0.61799999999999999</c:v>
                </c:pt>
                <c:pt idx="2014">
                  <c:v>0.61799999999999999</c:v>
                </c:pt>
                <c:pt idx="2015">
                  <c:v>0.61799999999999999</c:v>
                </c:pt>
                <c:pt idx="2016">
                  <c:v>0.61799999999999999</c:v>
                </c:pt>
                <c:pt idx="2017">
                  <c:v>0.61799999999999999</c:v>
                </c:pt>
                <c:pt idx="2018">
                  <c:v>0.61799999999999999</c:v>
                </c:pt>
                <c:pt idx="2019">
                  <c:v>0.61799999999999999</c:v>
                </c:pt>
                <c:pt idx="2020">
                  <c:v>0.61799999999999999</c:v>
                </c:pt>
                <c:pt idx="2021">
                  <c:v>0.61799999999999999</c:v>
                </c:pt>
                <c:pt idx="2022">
                  <c:v>0.61799999999999999</c:v>
                </c:pt>
                <c:pt idx="2023">
                  <c:v>0.61799999999999999</c:v>
                </c:pt>
                <c:pt idx="2024">
                  <c:v>0.61799999999999999</c:v>
                </c:pt>
                <c:pt idx="2025">
                  <c:v>0.61799999999999999</c:v>
                </c:pt>
                <c:pt idx="2026">
                  <c:v>0.61799999999999999</c:v>
                </c:pt>
                <c:pt idx="2027">
                  <c:v>0.61799999999999999</c:v>
                </c:pt>
                <c:pt idx="2028">
                  <c:v>0.61799999999999999</c:v>
                </c:pt>
                <c:pt idx="2029">
                  <c:v>0.61799999999999999</c:v>
                </c:pt>
                <c:pt idx="2030">
                  <c:v>0.61799999999999999</c:v>
                </c:pt>
                <c:pt idx="2031">
                  <c:v>0.61799999999999999</c:v>
                </c:pt>
                <c:pt idx="2032">
                  <c:v>0.61799999999999999</c:v>
                </c:pt>
                <c:pt idx="2033">
                  <c:v>0.61799999999999999</c:v>
                </c:pt>
                <c:pt idx="2034">
                  <c:v>0.61799999999999999</c:v>
                </c:pt>
                <c:pt idx="2035">
                  <c:v>0.61799999999999999</c:v>
                </c:pt>
                <c:pt idx="2036">
                  <c:v>0.61799999999999999</c:v>
                </c:pt>
                <c:pt idx="2037">
                  <c:v>0.61799999999999999</c:v>
                </c:pt>
                <c:pt idx="2038">
                  <c:v>0.61799999999999999</c:v>
                </c:pt>
                <c:pt idx="2039">
                  <c:v>0.61799999999999999</c:v>
                </c:pt>
                <c:pt idx="2040">
                  <c:v>0.61799999999999999</c:v>
                </c:pt>
                <c:pt idx="2041">
                  <c:v>0.61799999999999999</c:v>
                </c:pt>
                <c:pt idx="2042">
                  <c:v>0.61799999999999999</c:v>
                </c:pt>
                <c:pt idx="2043">
                  <c:v>0.61799999999999999</c:v>
                </c:pt>
                <c:pt idx="2044">
                  <c:v>0.61799999999999999</c:v>
                </c:pt>
                <c:pt idx="2045">
                  <c:v>0.61799999999999999</c:v>
                </c:pt>
                <c:pt idx="2046">
                  <c:v>0.61799999999999999</c:v>
                </c:pt>
                <c:pt idx="2047">
                  <c:v>0.61799999999999999</c:v>
                </c:pt>
                <c:pt idx="2048">
                  <c:v>0.61799999999999999</c:v>
                </c:pt>
                <c:pt idx="2049">
                  <c:v>0.61799999999999999</c:v>
                </c:pt>
                <c:pt idx="2050">
                  <c:v>0.61799999999999999</c:v>
                </c:pt>
                <c:pt idx="2051">
                  <c:v>0.61799999999999999</c:v>
                </c:pt>
                <c:pt idx="2052">
                  <c:v>0.61799999999999999</c:v>
                </c:pt>
                <c:pt idx="2053">
                  <c:v>0.61799999999999999</c:v>
                </c:pt>
                <c:pt idx="2054">
                  <c:v>0.61799999999999999</c:v>
                </c:pt>
                <c:pt idx="2055">
                  <c:v>0.61799999999999999</c:v>
                </c:pt>
                <c:pt idx="2056">
                  <c:v>0.61799999999999999</c:v>
                </c:pt>
                <c:pt idx="2057">
                  <c:v>0.61799999999999999</c:v>
                </c:pt>
                <c:pt idx="2058">
                  <c:v>0.61799999999999999</c:v>
                </c:pt>
                <c:pt idx="2059">
                  <c:v>0.61799999999999999</c:v>
                </c:pt>
                <c:pt idx="2060">
                  <c:v>0.61799999999999999</c:v>
                </c:pt>
                <c:pt idx="2061">
                  <c:v>0.61799999999999999</c:v>
                </c:pt>
                <c:pt idx="2062">
                  <c:v>0.61799999999999999</c:v>
                </c:pt>
                <c:pt idx="2063">
                  <c:v>0.61799999999999999</c:v>
                </c:pt>
                <c:pt idx="2064">
                  <c:v>0.61799999999999999</c:v>
                </c:pt>
                <c:pt idx="2065">
                  <c:v>0.61799999999999999</c:v>
                </c:pt>
                <c:pt idx="2066">
                  <c:v>0.61799999999999999</c:v>
                </c:pt>
                <c:pt idx="2067">
                  <c:v>0.61799999999999999</c:v>
                </c:pt>
                <c:pt idx="2068">
                  <c:v>0.61799999999999999</c:v>
                </c:pt>
                <c:pt idx="2069">
                  <c:v>0.61799999999999999</c:v>
                </c:pt>
                <c:pt idx="2070">
                  <c:v>0.61799999999999999</c:v>
                </c:pt>
                <c:pt idx="2071">
                  <c:v>0.61799999999999999</c:v>
                </c:pt>
                <c:pt idx="2072">
                  <c:v>0.61799999999999999</c:v>
                </c:pt>
                <c:pt idx="2073">
                  <c:v>0.61799999999999999</c:v>
                </c:pt>
                <c:pt idx="2074">
                  <c:v>0.61799999999999999</c:v>
                </c:pt>
                <c:pt idx="2075">
                  <c:v>0.61799999999999999</c:v>
                </c:pt>
                <c:pt idx="2076">
                  <c:v>0.61799999999999999</c:v>
                </c:pt>
                <c:pt idx="2077">
                  <c:v>0.61799999999999999</c:v>
                </c:pt>
                <c:pt idx="2078">
                  <c:v>0.61799999999999999</c:v>
                </c:pt>
                <c:pt idx="2079">
                  <c:v>0.61799999999999999</c:v>
                </c:pt>
                <c:pt idx="2080">
                  <c:v>0.61799999999999999</c:v>
                </c:pt>
                <c:pt idx="2081">
                  <c:v>0.61799999999999999</c:v>
                </c:pt>
                <c:pt idx="2082">
                  <c:v>0.61799999999999999</c:v>
                </c:pt>
                <c:pt idx="2083">
                  <c:v>0.61799999999999999</c:v>
                </c:pt>
                <c:pt idx="2084">
                  <c:v>0.61799999999999999</c:v>
                </c:pt>
                <c:pt idx="2085">
                  <c:v>0.61799999999999999</c:v>
                </c:pt>
                <c:pt idx="2086">
                  <c:v>0.61799999999999999</c:v>
                </c:pt>
                <c:pt idx="2087">
                  <c:v>0.61799999999999999</c:v>
                </c:pt>
                <c:pt idx="2088">
                  <c:v>0.61799999999999999</c:v>
                </c:pt>
                <c:pt idx="2089">
                  <c:v>0.61799999999999999</c:v>
                </c:pt>
                <c:pt idx="2090">
                  <c:v>0.61799999999999999</c:v>
                </c:pt>
                <c:pt idx="2091">
                  <c:v>0.61799999999999999</c:v>
                </c:pt>
                <c:pt idx="2092">
                  <c:v>0.61799999999999999</c:v>
                </c:pt>
                <c:pt idx="2093">
                  <c:v>0.61799999999999999</c:v>
                </c:pt>
                <c:pt idx="2094">
                  <c:v>0.61799999999999999</c:v>
                </c:pt>
                <c:pt idx="2095">
                  <c:v>0.61799999999999999</c:v>
                </c:pt>
                <c:pt idx="2096">
                  <c:v>0.61799999999999999</c:v>
                </c:pt>
                <c:pt idx="2097">
                  <c:v>0.61799999999999999</c:v>
                </c:pt>
                <c:pt idx="2098">
                  <c:v>0.61799999999999999</c:v>
                </c:pt>
                <c:pt idx="2099">
                  <c:v>0.61799999999999999</c:v>
                </c:pt>
                <c:pt idx="2100">
                  <c:v>0.61799999999999999</c:v>
                </c:pt>
                <c:pt idx="2101">
                  <c:v>0.61799999999999999</c:v>
                </c:pt>
                <c:pt idx="2102">
                  <c:v>0.61799999999999999</c:v>
                </c:pt>
                <c:pt idx="2103">
                  <c:v>0.61799999999999999</c:v>
                </c:pt>
                <c:pt idx="2104">
                  <c:v>0.61799999999999999</c:v>
                </c:pt>
                <c:pt idx="2105">
                  <c:v>0.61799999999999999</c:v>
                </c:pt>
                <c:pt idx="2106">
                  <c:v>0.61799999999999999</c:v>
                </c:pt>
                <c:pt idx="2107">
                  <c:v>0.61799999999999999</c:v>
                </c:pt>
                <c:pt idx="2108">
                  <c:v>0.61799999999999999</c:v>
                </c:pt>
                <c:pt idx="2109">
                  <c:v>0.61799999999999999</c:v>
                </c:pt>
                <c:pt idx="2110">
                  <c:v>0.61799999999999999</c:v>
                </c:pt>
                <c:pt idx="2111">
                  <c:v>0.63</c:v>
                </c:pt>
                <c:pt idx="2112">
                  <c:v>0.66400000000000003</c:v>
                </c:pt>
                <c:pt idx="2113">
                  <c:v>0.70199999999999996</c:v>
                </c:pt>
                <c:pt idx="2114">
                  <c:v>0.70199999999999996</c:v>
                </c:pt>
                <c:pt idx="2115">
                  <c:v>0.70199999999999996</c:v>
                </c:pt>
                <c:pt idx="2116">
                  <c:v>0.70199999999999996</c:v>
                </c:pt>
                <c:pt idx="2117">
                  <c:v>0.70199999999999996</c:v>
                </c:pt>
                <c:pt idx="2118">
                  <c:v>0.70199999999999996</c:v>
                </c:pt>
                <c:pt idx="2119">
                  <c:v>0.70199999999999996</c:v>
                </c:pt>
                <c:pt idx="2120">
                  <c:v>0.70199999999999996</c:v>
                </c:pt>
                <c:pt idx="2121">
                  <c:v>0.70199999999999996</c:v>
                </c:pt>
                <c:pt idx="2122">
                  <c:v>0.70199999999999996</c:v>
                </c:pt>
                <c:pt idx="2123">
                  <c:v>0.70199999999999996</c:v>
                </c:pt>
                <c:pt idx="2124">
                  <c:v>0.70199999999999996</c:v>
                </c:pt>
                <c:pt idx="2125">
                  <c:v>0.70199999999999996</c:v>
                </c:pt>
                <c:pt idx="2126">
                  <c:v>0.70199999999999996</c:v>
                </c:pt>
                <c:pt idx="2127">
                  <c:v>0.70199999999999996</c:v>
                </c:pt>
                <c:pt idx="2128">
                  <c:v>0.70199999999999996</c:v>
                </c:pt>
                <c:pt idx="2129">
                  <c:v>0.70199999999999996</c:v>
                </c:pt>
                <c:pt idx="2130">
                  <c:v>0.70199999999999996</c:v>
                </c:pt>
                <c:pt idx="2131">
                  <c:v>0.70199999999999996</c:v>
                </c:pt>
                <c:pt idx="2132">
                  <c:v>0.70199999999999996</c:v>
                </c:pt>
                <c:pt idx="2133">
                  <c:v>0.70199999999999996</c:v>
                </c:pt>
                <c:pt idx="2134">
                  <c:v>0.70199999999999996</c:v>
                </c:pt>
                <c:pt idx="2135">
                  <c:v>0.70199999999999996</c:v>
                </c:pt>
                <c:pt idx="2136">
                  <c:v>0.70199999999999996</c:v>
                </c:pt>
                <c:pt idx="2137">
                  <c:v>0.70199999999999996</c:v>
                </c:pt>
                <c:pt idx="2138">
                  <c:v>0.70199999999999996</c:v>
                </c:pt>
                <c:pt idx="2139">
                  <c:v>0.70199999999999996</c:v>
                </c:pt>
                <c:pt idx="2140">
                  <c:v>0.70199999999999996</c:v>
                </c:pt>
                <c:pt idx="2141">
                  <c:v>0.70199999999999996</c:v>
                </c:pt>
                <c:pt idx="2142">
                  <c:v>0.70199999999999996</c:v>
                </c:pt>
                <c:pt idx="2143">
                  <c:v>0.70199999999999996</c:v>
                </c:pt>
                <c:pt idx="2144">
                  <c:v>0.70199999999999996</c:v>
                </c:pt>
                <c:pt idx="2145">
                  <c:v>0.70199999999999996</c:v>
                </c:pt>
                <c:pt idx="2146">
                  <c:v>0.70199999999999996</c:v>
                </c:pt>
                <c:pt idx="2147">
                  <c:v>0.70199999999999996</c:v>
                </c:pt>
                <c:pt idx="2148">
                  <c:v>0.70199999999999996</c:v>
                </c:pt>
                <c:pt idx="2149">
                  <c:v>0.70199999999999996</c:v>
                </c:pt>
                <c:pt idx="2150">
                  <c:v>0.70199999999999996</c:v>
                </c:pt>
                <c:pt idx="2151">
                  <c:v>0.70199999999999996</c:v>
                </c:pt>
                <c:pt idx="2152">
                  <c:v>0.70199999999999996</c:v>
                </c:pt>
                <c:pt idx="2153">
                  <c:v>0.70199999999999996</c:v>
                </c:pt>
                <c:pt idx="2154">
                  <c:v>0.70199999999999996</c:v>
                </c:pt>
                <c:pt idx="2155">
                  <c:v>0.70199999999999996</c:v>
                </c:pt>
                <c:pt idx="2156">
                  <c:v>0.70199999999999996</c:v>
                </c:pt>
                <c:pt idx="2157">
                  <c:v>0.70199999999999996</c:v>
                </c:pt>
                <c:pt idx="2158">
                  <c:v>0.70199999999999996</c:v>
                </c:pt>
                <c:pt idx="2159">
                  <c:v>0.70199999999999996</c:v>
                </c:pt>
                <c:pt idx="2160">
                  <c:v>0.70199999999999996</c:v>
                </c:pt>
                <c:pt idx="2161">
                  <c:v>0.70199999999999996</c:v>
                </c:pt>
                <c:pt idx="2162">
                  <c:v>0.70199999999999996</c:v>
                </c:pt>
                <c:pt idx="2163">
                  <c:v>0.70199999999999996</c:v>
                </c:pt>
                <c:pt idx="2164">
                  <c:v>0.70199999999999996</c:v>
                </c:pt>
                <c:pt idx="2165">
                  <c:v>0.70199999999999996</c:v>
                </c:pt>
                <c:pt idx="2166">
                  <c:v>0.70199999999999996</c:v>
                </c:pt>
                <c:pt idx="2167">
                  <c:v>0.70199999999999996</c:v>
                </c:pt>
                <c:pt idx="2168">
                  <c:v>0.70199999999999996</c:v>
                </c:pt>
                <c:pt idx="2169">
                  <c:v>0.70199999999999996</c:v>
                </c:pt>
                <c:pt idx="2170">
                  <c:v>0.70199999999999996</c:v>
                </c:pt>
                <c:pt idx="2171">
                  <c:v>0.70199999999999996</c:v>
                </c:pt>
                <c:pt idx="2172">
                  <c:v>0.70199999999999996</c:v>
                </c:pt>
                <c:pt idx="2173">
                  <c:v>0.70199999999999996</c:v>
                </c:pt>
                <c:pt idx="2174">
                  <c:v>0.70199999999999996</c:v>
                </c:pt>
                <c:pt idx="2175">
                  <c:v>0.70199999999999996</c:v>
                </c:pt>
                <c:pt idx="2176">
                  <c:v>0.70199999999999996</c:v>
                </c:pt>
                <c:pt idx="2177">
                  <c:v>0.70199999999999996</c:v>
                </c:pt>
                <c:pt idx="2178">
                  <c:v>0.70199999999999996</c:v>
                </c:pt>
                <c:pt idx="2179">
                  <c:v>0.70199999999999996</c:v>
                </c:pt>
                <c:pt idx="2180">
                  <c:v>0.70199999999999996</c:v>
                </c:pt>
                <c:pt idx="2181">
                  <c:v>0.70199999999999996</c:v>
                </c:pt>
                <c:pt idx="2182">
                  <c:v>0.70199999999999996</c:v>
                </c:pt>
                <c:pt idx="2183">
                  <c:v>0.70199999999999996</c:v>
                </c:pt>
                <c:pt idx="2184">
                  <c:v>0.70199999999999996</c:v>
                </c:pt>
                <c:pt idx="2185">
                  <c:v>0.70199999999999996</c:v>
                </c:pt>
                <c:pt idx="2186">
                  <c:v>0.70199999999999996</c:v>
                </c:pt>
                <c:pt idx="2187">
                  <c:v>0.70199999999999996</c:v>
                </c:pt>
                <c:pt idx="2188">
                  <c:v>0.70199999999999996</c:v>
                </c:pt>
                <c:pt idx="2189">
                  <c:v>0.70199999999999996</c:v>
                </c:pt>
                <c:pt idx="2190">
                  <c:v>0.70199999999999996</c:v>
                </c:pt>
                <c:pt idx="2191">
                  <c:v>0.70199999999999996</c:v>
                </c:pt>
                <c:pt idx="2192">
                  <c:v>0.70199999999999996</c:v>
                </c:pt>
                <c:pt idx="2193">
                  <c:v>0.70199999999999996</c:v>
                </c:pt>
                <c:pt idx="2194">
                  <c:v>0.70199999999999996</c:v>
                </c:pt>
                <c:pt idx="2195">
                  <c:v>0.70199999999999996</c:v>
                </c:pt>
                <c:pt idx="2196">
                  <c:v>0.70199999999999996</c:v>
                </c:pt>
                <c:pt idx="2197">
                  <c:v>0.70199999999999996</c:v>
                </c:pt>
                <c:pt idx="2198">
                  <c:v>0.70199999999999996</c:v>
                </c:pt>
                <c:pt idx="2199">
                  <c:v>0.70199999999999996</c:v>
                </c:pt>
                <c:pt idx="2200">
                  <c:v>0.70199999999999996</c:v>
                </c:pt>
                <c:pt idx="2201">
                  <c:v>0.70199999999999996</c:v>
                </c:pt>
                <c:pt idx="2202">
                  <c:v>0.70199999999999996</c:v>
                </c:pt>
                <c:pt idx="2203">
                  <c:v>0.70199999999999996</c:v>
                </c:pt>
                <c:pt idx="2204">
                  <c:v>0.70199999999999996</c:v>
                </c:pt>
                <c:pt idx="2205">
                  <c:v>0.70199999999999996</c:v>
                </c:pt>
                <c:pt idx="2206">
                  <c:v>0.70199999999999996</c:v>
                </c:pt>
                <c:pt idx="2207">
                  <c:v>0.70199999999999996</c:v>
                </c:pt>
                <c:pt idx="2208">
                  <c:v>0.70199999999999996</c:v>
                </c:pt>
                <c:pt idx="2209">
                  <c:v>0.70199999999999996</c:v>
                </c:pt>
                <c:pt idx="2210">
                  <c:v>0.70199999999999996</c:v>
                </c:pt>
                <c:pt idx="2211">
                  <c:v>0.70199999999999996</c:v>
                </c:pt>
                <c:pt idx="2212">
                  <c:v>0.70199999999999996</c:v>
                </c:pt>
                <c:pt idx="2213">
                  <c:v>0.70199999999999996</c:v>
                </c:pt>
                <c:pt idx="2214">
                  <c:v>0.70199999999999996</c:v>
                </c:pt>
                <c:pt idx="2215">
                  <c:v>0.70199999999999996</c:v>
                </c:pt>
                <c:pt idx="2216">
                  <c:v>0.70199999999999996</c:v>
                </c:pt>
                <c:pt idx="2217">
                  <c:v>0.70199999999999996</c:v>
                </c:pt>
                <c:pt idx="2218">
                  <c:v>0.70199999999999996</c:v>
                </c:pt>
                <c:pt idx="2219">
                  <c:v>0.70199999999999996</c:v>
                </c:pt>
                <c:pt idx="2220">
                  <c:v>0.70199999999999996</c:v>
                </c:pt>
                <c:pt idx="2221">
                  <c:v>0.70199999999999996</c:v>
                </c:pt>
                <c:pt idx="2222">
                  <c:v>0.70199999999999996</c:v>
                </c:pt>
                <c:pt idx="2223">
                  <c:v>0.70199999999999996</c:v>
                </c:pt>
                <c:pt idx="2224">
                  <c:v>0.70199999999999996</c:v>
                </c:pt>
                <c:pt idx="2225">
                  <c:v>0.70199999999999996</c:v>
                </c:pt>
                <c:pt idx="2226">
                  <c:v>0.70199999999999996</c:v>
                </c:pt>
                <c:pt idx="2227">
                  <c:v>0.70199999999999996</c:v>
                </c:pt>
                <c:pt idx="2228">
                  <c:v>0.70199999999999996</c:v>
                </c:pt>
                <c:pt idx="2229">
                  <c:v>0.70199999999999996</c:v>
                </c:pt>
                <c:pt idx="2230">
                  <c:v>0.70199999999999996</c:v>
                </c:pt>
                <c:pt idx="2231">
                  <c:v>0.70199999999999996</c:v>
                </c:pt>
                <c:pt idx="2232">
                  <c:v>0.70199999999999996</c:v>
                </c:pt>
                <c:pt idx="2233">
                  <c:v>0.70199999999999996</c:v>
                </c:pt>
                <c:pt idx="2234">
                  <c:v>0.70199999999999996</c:v>
                </c:pt>
                <c:pt idx="2235">
                  <c:v>0.70199999999999996</c:v>
                </c:pt>
                <c:pt idx="2236">
                  <c:v>0.70199999999999996</c:v>
                </c:pt>
                <c:pt idx="2237">
                  <c:v>0.70199999999999996</c:v>
                </c:pt>
                <c:pt idx="2238">
                  <c:v>0.70199999999999996</c:v>
                </c:pt>
                <c:pt idx="2239">
                  <c:v>0.70199999999999996</c:v>
                </c:pt>
                <c:pt idx="2240">
                  <c:v>0.70199999999999996</c:v>
                </c:pt>
                <c:pt idx="2241">
                  <c:v>0.70199999999999996</c:v>
                </c:pt>
                <c:pt idx="2242">
                  <c:v>0.70199999999999996</c:v>
                </c:pt>
                <c:pt idx="2243">
                  <c:v>0.70199999999999996</c:v>
                </c:pt>
                <c:pt idx="2244">
                  <c:v>0.70199999999999996</c:v>
                </c:pt>
                <c:pt idx="2245">
                  <c:v>0.70199999999999996</c:v>
                </c:pt>
                <c:pt idx="2246">
                  <c:v>0.70199999999999996</c:v>
                </c:pt>
                <c:pt idx="2247">
                  <c:v>0.70199999999999996</c:v>
                </c:pt>
                <c:pt idx="2248">
                  <c:v>0.70199999999999996</c:v>
                </c:pt>
                <c:pt idx="2249">
                  <c:v>0.70199999999999996</c:v>
                </c:pt>
                <c:pt idx="2250">
                  <c:v>0.70199999999999996</c:v>
                </c:pt>
                <c:pt idx="2251">
                  <c:v>0.70199999999999996</c:v>
                </c:pt>
                <c:pt idx="2252">
                  <c:v>0.70199999999999996</c:v>
                </c:pt>
                <c:pt idx="2253">
                  <c:v>0.70199999999999996</c:v>
                </c:pt>
                <c:pt idx="2254">
                  <c:v>0.70199999999999996</c:v>
                </c:pt>
                <c:pt idx="2255">
                  <c:v>0.70199999999999996</c:v>
                </c:pt>
                <c:pt idx="2256">
                  <c:v>0.70199999999999996</c:v>
                </c:pt>
                <c:pt idx="2257">
                  <c:v>0.70199999999999996</c:v>
                </c:pt>
                <c:pt idx="2258">
                  <c:v>0.70199999999999996</c:v>
                </c:pt>
                <c:pt idx="2259">
                  <c:v>0.70199999999999996</c:v>
                </c:pt>
                <c:pt idx="2260">
                  <c:v>0.70199999999999996</c:v>
                </c:pt>
                <c:pt idx="2261">
                  <c:v>0.70199999999999996</c:v>
                </c:pt>
                <c:pt idx="2262">
                  <c:v>0.70199999999999996</c:v>
                </c:pt>
                <c:pt idx="2263">
                  <c:v>0.70199999999999996</c:v>
                </c:pt>
                <c:pt idx="2264">
                  <c:v>0.70199999999999996</c:v>
                </c:pt>
                <c:pt idx="2265">
                  <c:v>0.70199999999999996</c:v>
                </c:pt>
                <c:pt idx="2266">
                  <c:v>0.70199999999999996</c:v>
                </c:pt>
                <c:pt idx="2267">
                  <c:v>0.70199999999999996</c:v>
                </c:pt>
                <c:pt idx="2268">
                  <c:v>0.70199999999999996</c:v>
                </c:pt>
                <c:pt idx="2269">
                  <c:v>0.70199999999999996</c:v>
                </c:pt>
                <c:pt idx="2270">
                  <c:v>0.70199999999999996</c:v>
                </c:pt>
                <c:pt idx="2271">
                  <c:v>0.70199999999999996</c:v>
                </c:pt>
                <c:pt idx="2272">
                  <c:v>0.70199999999999996</c:v>
                </c:pt>
                <c:pt idx="2273">
                  <c:v>0.70199999999999996</c:v>
                </c:pt>
                <c:pt idx="2274">
                  <c:v>0.70199999999999996</c:v>
                </c:pt>
                <c:pt idx="2275">
                  <c:v>0.70199999999999996</c:v>
                </c:pt>
                <c:pt idx="2276">
                  <c:v>0.70199999999999996</c:v>
                </c:pt>
                <c:pt idx="2277">
                  <c:v>0.70199999999999996</c:v>
                </c:pt>
                <c:pt idx="2278">
                  <c:v>0.70199999999999996</c:v>
                </c:pt>
                <c:pt idx="2279">
                  <c:v>0.73599999999999999</c:v>
                </c:pt>
                <c:pt idx="2280">
                  <c:v>0.78200000000000003</c:v>
                </c:pt>
                <c:pt idx="2281">
                  <c:v>0.78200000000000003</c:v>
                </c:pt>
                <c:pt idx="2282">
                  <c:v>0.78200000000000003</c:v>
                </c:pt>
                <c:pt idx="2283">
                  <c:v>0.78200000000000003</c:v>
                </c:pt>
                <c:pt idx="2284">
                  <c:v>0.78200000000000003</c:v>
                </c:pt>
                <c:pt idx="2285">
                  <c:v>0.78200000000000003</c:v>
                </c:pt>
                <c:pt idx="2286">
                  <c:v>0.78200000000000003</c:v>
                </c:pt>
                <c:pt idx="2287">
                  <c:v>0.78200000000000003</c:v>
                </c:pt>
                <c:pt idx="2288">
                  <c:v>0.78200000000000003</c:v>
                </c:pt>
                <c:pt idx="2289">
                  <c:v>0.78200000000000003</c:v>
                </c:pt>
                <c:pt idx="2290">
                  <c:v>0.78200000000000003</c:v>
                </c:pt>
                <c:pt idx="2291">
                  <c:v>0.78200000000000003</c:v>
                </c:pt>
                <c:pt idx="2292">
                  <c:v>0.78200000000000003</c:v>
                </c:pt>
                <c:pt idx="2293">
                  <c:v>0.78200000000000003</c:v>
                </c:pt>
                <c:pt idx="2294">
                  <c:v>0.78200000000000003</c:v>
                </c:pt>
                <c:pt idx="2295">
                  <c:v>0.78200000000000003</c:v>
                </c:pt>
                <c:pt idx="2296">
                  <c:v>0.78200000000000003</c:v>
                </c:pt>
                <c:pt idx="2297">
                  <c:v>0.78200000000000003</c:v>
                </c:pt>
                <c:pt idx="2298">
                  <c:v>0.78200000000000003</c:v>
                </c:pt>
                <c:pt idx="2299">
                  <c:v>0.78200000000000003</c:v>
                </c:pt>
                <c:pt idx="2300">
                  <c:v>0.78200000000000003</c:v>
                </c:pt>
                <c:pt idx="2301">
                  <c:v>0.78200000000000003</c:v>
                </c:pt>
                <c:pt idx="2302">
                  <c:v>0.78200000000000003</c:v>
                </c:pt>
                <c:pt idx="2303">
                  <c:v>0.78200000000000003</c:v>
                </c:pt>
                <c:pt idx="2304">
                  <c:v>0.78200000000000003</c:v>
                </c:pt>
                <c:pt idx="2305">
                  <c:v>0.78200000000000003</c:v>
                </c:pt>
                <c:pt idx="2306">
                  <c:v>0.78200000000000003</c:v>
                </c:pt>
                <c:pt idx="2307">
                  <c:v>0.78200000000000003</c:v>
                </c:pt>
                <c:pt idx="2308">
                  <c:v>0.78200000000000003</c:v>
                </c:pt>
                <c:pt idx="2309">
                  <c:v>0.78200000000000003</c:v>
                </c:pt>
                <c:pt idx="2310">
                  <c:v>0.78200000000000003</c:v>
                </c:pt>
                <c:pt idx="2311">
                  <c:v>0.78200000000000003</c:v>
                </c:pt>
                <c:pt idx="2312">
                  <c:v>0.78200000000000003</c:v>
                </c:pt>
                <c:pt idx="2313">
                  <c:v>0.78200000000000003</c:v>
                </c:pt>
                <c:pt idx="2314">
                  <c:v>0.78200000000000003</c:v>
                </c:pt>
                <c:pt idx="2315">
                  <c:v>0.78200000000000003</c:v>
                </c:pt>
                <c:pt idx="2316">
                  <c:v>0.78200000000000003</c:v>
                </c:pt>
                <c:pt idx="2317">
                  <c:v>0.78200000000000003</c:v>
                </c:pt>
                <c:pt idx="2318">
                  <c:v>0.78200000000000003</c:v>
                </c:pt>
                <c:pt idx="2319">
                  <c:v>0.78200000000000003</c:v>
                </c:pt>
                <c:pt idx="2320">
                  <c:v>0.78200000000000003</c:v>
                </c:pt>
                <c:pt idx="2321">
                  <c:v>0.78200000000000003</c:v>
                </c:pt>
                <c:pt idx="2322">
                  <c:v>0.78200000000000003</c:v>
                </c:pt>
                <c:pt idx="2323">
                  <c:v>0.78200000000000003</c:v>
                </c:pt>
                <c:pt idx="2324">
                  <c:v>0.78200000000000003</c:v>
                </c:pt>
                <c:pt idx="2325">
                  <c:v>0.78200000000000003</c:v>
                </c:pt>
                <c:pt idx="2326">
                  <c:v>0.78200000000000003</c:v>
                </c:pt>
                <c:pt idx="2327">
                  <c:v>0.78200000000000003</c:v>
                </c:pt>
                <c:pt idx="2328">
                  <c:v>0.78200000000000003</c:v>
                </c:pt>
                <c:pt idx="2329">
                  <c:v>0.78200000000000003</c:v>
                </c:pt>
                <c:pt idx="2330">
                  <c:v>0.78200000000000003</c:v>
                </c:pt>
                <c:pt idx="2331">
                  <c:v>0.78200000000000003</c:v>
                </c:pt>
                <c:pt idx="2332">
                  <c:v>0.78200000000000003</c:v>
                </c:pt>
                <c:pt idx="2333">
                  <c:v>0.78200000000000003</c:v>
                </c:pt>
                <c:pt idx="2334">
                  <c:v>0.78200000000000003</c:v>
                </c:pt>
                <c:pt idx="2335">
                  <c:v>0.78200000000000003</c:v>
                </c:pt>
                <c:pt idx="2336">
                  <c:v>0.78200000000000003</c:v>
                </c:pt>
                <c:pt idx="2337">
                  <c:v>0.78200000000000003</c:v>
                </c:pt>
                <c:pt idx="2338">
                  <c:v>0.78200000000000003</c:v>
                </c:pt>
                <c:pt idx="2339">
                  <c:v>0.78200000000000003</c:v>
                </c:pt>
                <c:pt idx="2340">
                  <c:v>0.78200000000000003</c:v>
                </c:pt>
                <c:pt idx="2341">
                  <c:v>0.78200000000000003</c:v>
                </c:pt>
                <c:pt idx="2342">
                  <c:v>0.78200000000000003</c:v>
                </c:pt>
                <c:pt idx="2343">
                  <c:v>0.78200000000000003</c:v>
                </c:pt>
                <c:pt idx="2344">
                  <c:v>0.78200000000000003</c:v>
                </c:pt>
                <c:pt idx="2345">
                  <c:v>0.78200000000000003</c:v>
                </c:pt>
                <c:pt idx="2346">
                  <c:v>0.78200000000000003</c:v>
                </c:pt>
                <c:pt idx="2347">
                  <c:v>0.78200000000000003</c:v>
                </c:pt>
                <c:pt idx="2348">
                  <c:v>0.78200000000000003</c:v>
                </c:pt>
                <c:pt idx="2349">
                  <c:v>0.78200000000000003</c:v>
                </c:pt>
                <c:pt idx="2350">
                  <c:v>0.78200000000000003</c:v>
                </c:pt>
                <c:pt idx="2351">
                  <c:v>0.78200000000000003</c:v>
                </c:pt>
                <c:pt idx="2352">
                  <c:v>0.78200000000000003</c:v>
                </c:pt>
                <c:pt idx="2353">
                  <c:v>0.78200000000000003</c:v>
                </c:pt>
                <c:pt idx="2354">
                  <c:v>0.78200000000000003</c:v>
                </c:pt>
                <c:pt idx="2355">
                  <c:v>0.78200000000000003</c:v>
                </c:pt>
                <c:pt idx="2356">
                  <c:v>0.78200000000000003</c:v>
                </c:pt>
                <c:pt idx="2357">
                  <c:v>0.78200000000000003</c:v>
                </c:pt>
                <c:pt idx="2358">
                  <c:v>0.78200000000000003</c:v>
                </c:pt>
                <c:pt idx="2359">
                  <c:v>0.78200000000000003</c:v>
                </c:pt>
                <c:pt idx="2360">
                  <c:v>0.78200000000000003</c:v>
                </c:pt>
                <c:pt idx="2361">
                  <c:v>0.78200000000000003</c:v>
                </c:pt>
                <c:pt idx="2362">
                  <c:v>0.78200000000000003</c:v>
                </c:pt>
                <c:pt idx="2363">
                  <c:v>0.78200000000000003</c:v>
                </c:pt>
                <c:pt idx="2364">
                  <c:v>0.78200000000000003</c:v>
                </c:pt>
                <c:pt idx="2365">
                  <c:v>0.78200000000000003</c:v>
                </c:pt>
                <c:pt idx="2366">
                  <c:v>0.78200000000000003</c:v>
                </c:pt>
                <c:pt idx="2367">
                  <c:v>0.78200000000000003</c:v>
                </c:pt>
                <c:pt idx="2368">
                  <c:v>0.78200000000000003</c:v>
                </c:pt>
                <c:pt idx="2369">
                  <c:v>0.78200000000000003</c:v>
                </c:pt>
                <c:pt idx="2370">
                  <c:v>0.78200000000000003</c:v>
                </c:pt>
                <c:pt idx="2371">
                  <c:v>0.78200000000000003</c:v>
                </c:pt>
                <c:pt idx="2372">
                  <c:v>0.78200000000000003</c:v>
                </c:pt>
                <c:pt idx="2373">
                  <c:v>0.78200000000000003</c:v>
                </c:pt>
                <c:pt idx="2374">
                  <c:v>0.78200000000000003</c:v>
                </c:pt>
                <c:pt idx="2375">
                  <c:v>0.78200000000000003</c:v>
                </c:pt>
                <c:pt idx="2376">
                  <c:v>0.78200000000000003</c:v>
                </c:pt>
                <c:pt idx="2377">
                  <c:v>0.78200000000000003</c:v>
                </c:pt>
                <c:pt idx="2378">
                  <c:v>0.78200000000000003</c:v>
                </c:pt>
                <c:pt idx="2379">
                  <c:v>0.78200000000000003</c:v>
                </c:pt>
                <c:pt idx="2380">
                  <c:v>0.78200000000000003</c:v>
                </c:pt>
                <c:pt idx="2381">
                  <c:v>0.78200000000000003</c:v>
                </c:pt>
                <c:pt idx="2382">
                  <c:v>0.78200000000000003</c:v>
                </c:pt>
                <c:pt idx="2383">
                  <c:v>0.78200000000000003</c:v>
                </c:pt>
                <c:pt idx="2384">
                  <c:v>0.78200000000000003</c:v>
                </c:pt>
                <c:pt idx="2385">
                  <c:v>0.78200000000000003</c:v>
                </c:pt>
                <c:pt idx="2386">
                  <c:v>0.78200000000000003</c:v>
                </c:pt>
                <c:pt idx="2387">
                  <c:v>0.78200000000000003</c:v>
                </c:pt>
                <c:pt idx="2388">
                  <c:v>0.78200000000000003</c:v>
                </c:pt>
                <c:pt idx="2389">
                  <c:v>0.78200000000000003</c:v>
                </c:pt>
                <c:pt idx="2390">
                  <c:v>0.78200000000000003</c:v>
                </c:pt>
                <c:pt idx="2391">
                  <c:v>0.78200000000000003</c:v>
                </c:pt>
                <c:pt idx="2392">
                  <c:v>0.78200000000000003</c:v>
                </c:pt>
                <c:pt idx="2393">
                  <c:v>0.78200000000000003</c:v>
                </c:pt>
                <c:pt idx="2394">
                  <c:v>0.78200000000000003</c:v>
                </c:pt>
                <c:pt idx="2395">
                  <c:v>0.78200000000000003</c:v>
                </c:pt>
                <c:pt idx="2396">
                  <c:v>0.78200000000000003</c:v>
                </c:pt>
                <c:pt idx="2397">
                  <c:v>0.78200000000000003</c:v>
                </c:pt>
                <c:pt idx="2398">
                  <c:v>0.78200000000000003</c:v>
                </c:pt>
                <c:pt idx="2399">
                  <c:v>0.78200000000000003</c:v>
                </c:pt>
                <c:pt idx="2400">
                  <c:v>0.78200000000000003</c:v>
                </c:pt>
                <c:pt idx="2401">
                  <c:v>0.78200000000000003</c:v>
                </c:pt>
                <c:pt idx="2402">
                  <c:v>0.78200000000000003</c:v>
                </c:pt>
                <c:pt idx="2403">
                  <c:v>0.78200000000000003</c:v>
                </c:pt>
                <c:pt idx="2404">
                  <c:v>0.78200000000000003</c:v>
                </c:pt>
                <c:pt idx="2405">
                  <c:v>0.78200000000000003</c:v>
                </c:pt>
                <c:pt idx="2406">
                  <c:v>0.78200000000000003</c:v>
                </c:pt>
                <c:pt idx="2407">
                  <c:v>0.78200000000000003</c:v>
                </c:pt>
                <c:pt idx="2408">
                  <c:v>0.78200000000000003</c:v>
                </c:pt>
                <c:pt idx="2409">
                  <c:v>0.78200000000000003</c:v>
                </c:pt>
                <c:pt idx="2410">
                  <c:v>0.78200000000000003</c:v>
                </c:pt>
                <c:pt idx="2411">
                  <c:v>0.78200000000000003</c:v>
                </c:pt>
                <c:pt idx="2412">
                  <c:v>0.78200000000000003</c:v>
                </c:pt>
                <c:pt idx="2413">
                  <c:v>0.78200000000000003</c:v>
                </c:pt>
                <c:pt idx="2414">
                  <c:v>0.78200000000000003</c:v>
                </c:pt>
                <c:pt idx="2415">
                  <c:v>0.78200000000000003</c:v>
                </c:pt>
                <c:pt idx="2416">
                  <c:v>0.78200000000000003</c:v>
                </c:pt>
                <c:pt idx="2417">
                  <c:v>0.78200000000000003</c:v>
                </c:pt>
                <c:pt idx="2418">
                  <c:v>0.78200000000000003</c:v>
                </c:pt>
                <c:pt idx="2419">
                  <c:v>0.78200000000000003</c:v>
                </c:pt>
                <c:pt idx="2420">
                  <c:v>0.78200000000000003</c:v>
                </c:pt>
                <c:pt idx="2421">
                  <c:v>0.78200000000000003</c:v>
                </c:pt>
                <c:pt idx="2422">
                  <c:v>0.78200000000000003</c:v>
                </c:pt>
                <c:pt idx="2423">
                  <c:v>0.78200000000000003</c:v>
                </c:pt>
                <c:pt idx="2424">
                  <c:v>0.78200000000000003</c:v>
                </c:pt>
                <c:pt idx="2425">
                  <c:v>0.78200000000000003</c:v>
                </c:pt>
                <c:pt idx="2426">
                  <c:v>0.78200000000000003</c:v>
                </c:pt>
                <c:pt idx="2427">
                  <c:v>0.78200000000000003</c:v>
                </c:pt>
                <c:pt idx="2428">
                  <c:v>0.78200000000000003</c:v>
                </c:pt>
                <c:pt idx="2429">
                  <c:v>0.78200000000000003</c:v>
                </c:pt>
                <c:pt idx="2430">
                  <c:v>0.78200000000000003</c:v>
                </c:pt>
                <c:pt idx="2431">
                  <c:v>0.78200000000000003</c:v>
                </c:pt>
                <c:pt idx="2432">
                  <c:v>0.78200000000000003</c:v>
                </c:pt>
                <c:pt idx="2433">
                  <c:v>0.78200000000000003</c:v>
                </c:pt>
                <c:pt idx="2434">
                  <c:v>0.78200000000000003</c:v>
                </c:pt>
                <c:pt idx="2435">
                  <c:v>0.78200000000000003</c:v>
                </c:pt>
                <c:pt idx="2436">
                  <c:v>0.78200000000000003</c:v>
                </c:pt>
                <c:pt idx="2437">
                  <c:v>0.78200000000000003</c:v>
                </c:pt>
                <c:pt idx="2438">
                  <c:v>0.78200000000000003</c:v>
                </c:pt>
                <c:pt idx="2439">
                  <c:v>0.78200000000000003</c:v>
                </c:pt>
                <c:pt idx="2440">
                  <c:v>0.78200000000000003</c:v>
                </c:pt>
                <c:pt idx="2441">
                  <c:v>0.78200000000000003</c:v>
                </c:pt>
                <c:pt idx="2442">
                  <c:v>0.78200000000000003</c:v>
                </c:pt>
                <c:pt idx="2443">
                  <c:v>0.78200000000000003</c:v>
                </c:pt>
                <c:pt idx="2444">
                  <c:v>0.78200000000000003</c:v>
                </c:pt>
                <c:pt idx="2445">
                  <c:v>0.78200000000000003</c:v>
                </c:pt>
                <c:pt idx="2446">
                  <c:v>0.78200000000000003</c:v>
                </c:pt>
                <c:pt idx="2447">
                  <c:v>0.78200000000000003</c:v>
                </c:pt>
                <c:pt idx="2448">
                  <c:v>0.78200000000000003</c:v>
                </c:pt>
                <c:pt idx="2449">
                  <c:v>0.78200000000000003</c:v>
                </c:pt>
                <c:pt idx="2450">
                  <c:v>0.82</c:v>
                </c:pt>
                <c:pt idx="2451">
                  <c:v>0.86799999999999999</c:v>
                </c:pt>
                <c:pt idx="2452">
                  <c:v>0.86799999999999999</c:v>
                </c:pt>
                <c:pt idx="2453">
                  <c:v>0.86799999999999999</c:v>
                </c:pt>
                <c:pt idx="2454">
                  <c:v>0.86799999999999999</c:v>
                </c:pt>
                <c:pt idx="2455">
                  <c:v>0.86799999999999999</c:v>
                </c:pt>
                <c:pt idx="2456">
                  <c:v>0.86799999999999999</c:v>
                </c:pt>
                <c:pt idx="2457">
                  <c:v>0.86799999999999999</c:v>
                </c:pt>
                <c:pt idx="2458">
                  <c:v>0.86799999999999999</c:v>
                </c:pt>
                <c:pt idx="2459">
                  <c:v>0.86799999999999999</c:v>
                </c:pt>
                <c:pt idx="2460">
                  <c:v>0.86799999999999999</c:v>
                </c:pt>
                <c:pt idx="2461">
                  <c:v>0.86799999999999999</c:v>
                </c:pt>
                <c:pt idx="2462">
                  <c:v>0.86799999999999999</c:v>
                </c:pt>
                <c:pt idx="2463">
                  <c:v>0.86799999999999999</c:v>
                </c:pt>
                <c:pt idx="2464">
                  <c:v>0.86799999999999999</c:v>
                </c:pt>
                <c:pt idx="2465">
                  <c:v>0.86799999999999999</c:v>
                </c:pt>
                <c:pt idx="2466">
                  <c:v>0.86799999999999999</c:v>
                </c:pt>
                <c:pt idx="2467">
                  <c:v>0.86799999999999999</c:v>
                </c:pt>
                <c:pt idx="2468">
                  <c:v>0.86799999999999999</c:v>
                </c:pt>
                <c:pt idx="2469">
                  <c:v>0.86799999999999999</c:v>
                </c:pt>
                <c:pt idx="2470">
                  <c:v>0.86799999999999999</c:v>
                </c:pt>
                <c:pt idx="2471">
                  <c:v>0.86799999999999999</c:v>
                </c:pt>
                <c:pt idx="2472">
                  <c:v>0.86799999999999999</c:v>
                </c:pt>
                <c:pt idx="2473">
                  <c:v>0.86799999999999999</c:v>
                </c:pt>
                <c:pt idx="2474">
                  <c:v>0.86799999999999999</c:v>
                </c:pt>
                <c:pt idx="2475">
                  <c:v>0.86799999999999999</c:v>
                </c:pt>
                <c:pt idx="2476">
                  <c:v>0.86799999999999999</c:v>
                </c:pt>
                <c:pt idx="2477">
                  <c:v>0.86799999999999999</c:v>
                </c:pt>
                <c:pt idx="2478">
                  <c:v>0.86799999999999999</c:v>
                </c:pt>
                <c:pt idx="2479">
                  <c:v>0.86799999999999999</c:v>
                </c:pt>
                <c:pt idx="2480">
                  <c:v>0.86799999999999999</c:v>
                </c:pt>
                <c:pt idx="2481">
                  <c:v>0.86799999999999999</c:v>
                </c:pt>
                <c:pt idx="2482">
                  <c:v>0.86799999999999999</c:v>
                </c:pt>
                <c:pt idx="2483">
                  <c:v>0.86799999999999999</c:v>
                </c:pt>
                <c:pt idx="2484">
                  <c:v>0.86799999999999999</c:v>
                </c:pt>
                <c:pt idx="2485">
                  <c:v>0.86799999999999999</c:v>
                </c:pt>
                <c:pt idx="2486">
                  <c:v>0.86799999999999999</c:v>
                </c:pt>
                <c:pt idx="2487">
                  <c:v>0.86799999999999999</c:v>
                </c:pt>
                <c:pt idx="2488">
                  <c:v>0.86799999999999999</c:v>
                </c:pt>
                <c:pt idx="2489">
                  <c:v>0.86799999999999999</c:v>
                </c:pt>
                <c:pt idx="2490">
                  <c:v>0.86799999999999999</c:v>
                </c:pt>
                <c:pt idx="2491">
                  <c:v>0.86799999999999999</c:v>
                </c:pt>
                <c:pt idx="2492">
                  <c:v>0.86799999999999999</c:v>
                </c:pt>
                <c:pt idx="2493">
                  <c:v>0.86799999999999999</c:v>
                </c:pt>
                <c:pt idx="2494">
                  <c:v>0.86799999999999999</c:v>
                </c:pt>
                <c:pt idx="2495">
                  <c:v>0.86799999999999999</c:v>
                </c:pt>
                <c:pt idx="2496">
                  <c:v>0.86799999999999999</c:v>
                </c:pt>
                <c:pt idx="2497">
                  <c:v>0.86799999999999999</c:v>
                </c:pt>
                <c:pt idx="2498">
                  <c:v>0.86799999999999999</c:v>
                </c:pt>
                <c:pt idx="2499">
                  <c:v>0.86799999999999999</c:v>
                </c:pt>
                <c:pt idx="2500">
                  <c:v>0.86799999999999999</c:v>
                </c:pt>
                <c:pt idx="2501">
                  <c:v>0.86799999999999999</c:v>
                </c:pt>
                <c:pt idx="2502">
                  <c:v>0.86799999999999999</c:v>
                </c:pt>
                <c:pt idx="2503">
                  <c:v>0.86799999999999999</c:v>
                </c:pt>
                <c:pt idx="2504">
                  <c:v>0.86799999999999999</c:v>
                </c:pt>
                <c:pt idx="2505">
                  <c:v>0.86799999999999999</c:v>
                </c:pt>
                <c:pt idx="2506">
                  <c:v>0.86799999999999999</c:v>
                </c:pt>
                <c:pt idx="2507">
                  <c:v>0.86799999999999999</c:v>
                </c:pt>
                <c:pt idx="2508">
                  <c:v>0.86799999999999999</c:v>
                </c:pt>
                <c:pt idx="2509">
                  <c:v>0.86799999999999999</c:v>
                </c:pt>
                <c:pt idx="2510">
                  <c:v>0.86799999999999999</c:v>
                </c:pt>
                <c:pt idx="2511">
                  <c:v>0.86799999999999999</c:v>
                </c:pt>
                <c:pt idx="2512">
                  <c:v>0.86799999999999999</c:v>
                </c:pt>
                <c:pt idx="2513">
                  <c:v>0.86799999999999999</c:v>
                </c:pt>
                <c:pt idx="2514">
                  <c:v>0.86799999999999999</c:v>
                </c:pt>
                <c:pt idx="2515">
                  <c:v>0.86799999999999999</c:v>
                </c:pt>
                <c:pt idx="2516">
                  <c:v>0.86799999999999999</c:v>
                </c:pt>
                <c:pt idx="2517">
                  <c:v>0.86799999999999999</c:v>
                </c:pt>
                <c:pt idx="2518">
                  <c:v>0.86799999999999999</c:v>
                </c:pt>
                <c:pt idx="2519">
                  <c:v>0.86799999999999999</c:v>
                </c:pt>
                <c:pt idx="2520">
                  <c:v>0.86799999999999999</c:v>
                </c:pt>
                <c:pt idx="2521">
                  <c:v>0.86799999999999999</c:v>
                </c:pt>
                <c:pt idx="2522">
                  <c:v>0.86799999999999999</c:v>
                </c:pt>
                <c:pt idx="2523">
                  <c:v>0.86799999999999999</c:v>
                </c:pt>
                <c:pt idx="2524">
                  <c:v>0.86799999999999999</c:v>
                </c:pt>
                <c:pt idx="2525">
                  <c:v>0.86799999999999999</c:v>
                </c:pt>
                <c:pt idx="2526">
                  <c:v>0.86799999999999999</c:v>
                </c:pt>
                <c:pt idx="2527">
                  <c:v>0.86799999999999999</c:v>
                </c:pt>
                <c:pt idx="2528">
                  <c:v>0.86799999999999999</c:v>
                </c:pt>
                <c:pt idx="2529">
                  <c:v>0.86799999999999999</c:v>
                </c:pt>
                <c:pt idx="2530">
                  <c:v>0.86799999999999999</c:v>
                </c:pt>
                <c:pt idx="2531">
                  <c:v>0.86799999999999999</c:v>
                </c:pt>
                <c:pt idx="2532">
                  <c:v>0.86799999999999999</c:v>
                </c:pt>
                <c:pt idx="2533">
                  <c:v>0.86799999999999999</c:v>
                </c:pt>
                <c:pt idx="2534">
                  <c:v>0.86799999999999999</c:v>
                </c:pt>
                <c:pt idx="2535">
                  <c:v>0.86799999999999999</c:v>
                </c:pt>
                <c:pt idx="2536">
                  <c:v>0.86799999999999999</c:v>
                </c:pt>
                <c:pt idx="2537">
                  <c:v>0.86799999999999999</c:v>
                </c:pt>
                <c:pt idx="2538">
                  <c:v>0.86799999999999999</c:v>
                </c:pt>
                <c:pt idx="2539">
                  <c:v>0.86799999999999999</c:v>
                </c:pt>
                <c:pt idx="2540">
                  <c:v>0.86799999999999999</c:v>
                </c:pt>
                <c:pt idx="2541">
                  <c:v>0.86799999999999999</c:v>
                </c:pt>
                <c:pt idx="2542">
                  <c:v>0.86799999999999999</c:v>
                </c:pt>
                <c:pt idx="2543">
                  <c:v>0.86799999999999999</c:v>
                </c:pt>
                <c:pt idx="2544">
                  <c:v>0.86799999999999999</c:v>
                </c:pt>
                <c:pt idx="2545">
                  <c:v>0.86799999999999999</c:v>
                </c:pt>
                <c:pt idx="2546">
                  <c:v>0.86799999999999999</c:v>
                </c:pt>
                <c:pt idx="2547">
                  <c:v>0.86799999999999999</c:v>
                </c:pt>
                <c:pt idx="2548">
                  <c:v>0.86799999999999999</c:v>
                </c:pt>
                <c:pt idx="2549">
                  <c:v>0.86799999999999999</c:v>
                </c:pt>
                <c:pt idx="2550">
                  <c:v>0.86799999999999999</c:v>
                </c:pt>
                <c:pt idx="2551">
                  <c:v>0.86799999999999999</c:v>
                </c:pt>
                <c:pt idx="2552">
                  <c:v>0.86799999999999999</c:v>
                </c:pt>
                <c:pt idx="2553">
                  <c:v>0.86799999999999999</c:v>
                </c:pt>
                <c:pt idx="2554">
                  <c:v>0.86799999999999999</c:v>
                </c:pt>
                <c:pt idx="2555">
                  <c:v>0.86799999999999999</c:v>
                </c:pt>
                <c:pt idx="2556">
                  <c:v>0.86799999999999999</c:v>
                </c:pt>
                <c:pt idx="2557">
                  <c:v>0.86799999999999999</c:v>
                </c:pt>
                <c:pt idx="2558">
                  <c:v>0.86799999999999999</c:v>
                </c:pt>
                <c:pt idx="2559">
                  <c:v>0.86799999999999999</c:v>
                </c:pt>
                <c:pt idx="2560">
                  <c:v>0.86799999999999999</c:v>
                </c:pt>
                <c:pt idx="2561">
                  <c:v>0.86799999999999999</c:v>
                </c:pt>
                <c:pt idx="2562">
                  <c:v>0.86799999999999999</c:v>
                </c:pt>
                <c:pt idx="2563">
                  <c:v>0.86799999999999999</c:v>
                </c:pt>
                <c:pt idx="2564">
                  <c:v>0.86799999999999999</c:v>
                </c:pt>
                <c:pt idx="2565">
                  <c:v>0.86799999999999999</c:v>
                </c:pt>
                <c:pt idx="2566">
                  <c:v>0.86799999999999999</c:v>
                </c:pt>
                <c:pt idx="2567">
                  <c:v>0.86799999999999999</c:v>
                </c:pt>
                <c:pt idx="2568">
                  <c:v>0.86799999999999999</c:v>
                </c:pt>
                <c:pt idx="2569">
                  <c:v>0.86799999999999999</c:v>
                </c:pt>
                <c:pt idx="2570">
                  <c:v>0.86799999999999999</c:v>
                </c:pt>
                <c:pt idx="2571">
                  <c:v>0.86799999999999999</c:v>
                </c:pt>
                <c:pt idx="2572">
                  <c:v>0.86799999999999999</c:v>
                </c:pt>
                <c:pt idx="2573">
                  <c:v>0.86799999999999999</c:v>
                </c:pt>
                <c:pt idx="2574">
                  <c:v>0.86799999999999999</c:v>
                </c:pt>
                <c:pt idx="2575">
                  <c:v>0.86799999999999999</c:v>
                </c:pt>
                <c:pt idx="2576">
                  <c:v>0.91800000000000004</c:v>
                </c:pt>
                <c:pt idx="2577">
                  <c:v>0.95599999999999996</c:v>
                </c:pt>
                <c:pt idx="2578">
                  <c:v>0.95599999999999996</c:v>
                </c:pt>
                <c:pt idx="2579">
                  <c:v>0.95599999999999996</c:v>
                </c:pt>
                <c:pt idx="2580">
                  <c:v>0.95599999999999996</c:v>
                </c:pt>
                <c:pt idx="2581">
                  <c:v>0.95599999999999996</c:v>
                </c:pt>
                <c:pt idx="2582">
                  <c:v>0.95599999999999996</c:v>
                </c:pt>
                <c:pt idx="2583">
                  <c:v>0.95599999999999996</c:v>
                </c:pt>
                <c:pt idx="2584">
                  <c:v>0.95599999999999996</c:v>
                </c:pt>
                <c:pt idx="2585">
                  <c:v>0.95599999999999996</c:v>
                </c:pt>
                <c:pt idx="2586">
                  <c:v>0.95599999999999996</c:v>
                </c:pt>
                <c:pt idx="2587">
                  <c:v>0.95599999999999996</c:v>
                </c:pt>
                <c:pt idx="2588">
                  <c:v>0.95599999999999996</c:v>
                </c:pt>
                <c:pt idx="2589">
                  <c:v>0.95599999999999996</c:v>
                </c:pt>
                <c:pt idx="2590">
                  <c:v>0.95599999999999996</c:v>
                </c:pt>
                <c:pt idx="2591">
                  <c:v>0.95599999999999996</c:v>
                </c:pt>
                <c:pt idx="2592">
                  <c:v>0.95599999999999996</c:v>
                </c:pt>
                <c:pt idx="2593">
                  <c:v>0.95599999999999996</c:v>
                </c:pt>
                <c:pt idx="2594">
                  <c:v>0.95599999999999996</c:v>
                </c:pt>
                <c:pt idx="2595">
                  <c:v>0.95599999999999996</c:v>
                </c:pt>
                <c:pt idx="2596">
                  <c:v>0.95599999999999996</c:v>
                </c:pt>
                <c:pt idx="2597">
                  <c:v>0.95599999999999996</c:v>
                </c:pt>
                <c:pt idx="2598">
                  <c:v>0.95599999999999996</c:v>
                </c:pt>
                <c:pt idx="2599">
                  <c:v>0.95599999999999996</c:v>
                </c:pt>
                <c:pt idx="2600">
                  <c:v>0.95599999999999996</c:v>
                </c:pt>
                <c:pt idx="2601">
                  <c:v>0.95599999999999996</c:v>
                </c:pt>
                <c:pt idx="2602">
                  <c:v>0.95599999999999996</c:v>
                </c:pt>
                <c:pt idx="2603">
                  <c:v>0.95599999999999996</c:v>
                </c:pt>
                <c:pt idx="2604">
                  <c:v>0.95599999999999996</c:v>
                </c:pt>
                <c:pt idx="2605">
                  <c:v>0.95599999999999996</c:v>
                </c:pt>
                <c:pt idx="2606">
                  <c:v>0.95599999999999996</c:v>
                </c:pt>
                <c:pt idx="2607">
                  <c:v>0.95599999999999996</c:v>
                </c:pt>
                <c:pt idx="2608">
                  <c:v>0.95599999999999996</c:v>
                </c:pt>
                <c:pt idx="2609">
                  <c:v>0.95599999999999996</c:v>
                </c:pt>
                <c:pt idx="2610">
                  <c:v>0.95599999999999996</c:v>
                </c:pt>
                <c:pt idx="2611">
                  <c:v>0.95599999999999996</c:v>
                </c:pt>
                <c:pt idx="2612">
                  <c:v>0.95599999999999996</c:v>
                </c:pt>
                <c:pt idx="2613">
                  <c:v>0.95599999999999996</c:v>
                </c:pt>
                <c:pt idx="2614">
                  <c:v>0.95599999999999996</c:v>
                </c:pt>
                <c:pt idx="2615">
                  <c:v>0.95599999999999996</c:v>
                </c:pt>
                <c:pt idx="2616">
                  <c:v>0.95599999999999996</c:v>
                </c:pt>
                <c:pt idx="2617">
                  <c:v>0.95599999999999996</c:v>
                </c:pt>
                <c:pt idx="2618">
                  <c:v>0.95599999999999996</c:v>
                </c:pt>
                <c:pt idx="2619">
                  <c:v>0.95599999999999996</c:v>
                </c:pt>
                <c:pt idx="2620">
                  <c:v>0.95599999999999996</c:v>
                </c:pt>
                <c:pt idx="2621">
                  <c:v>0.95599999999999996</c:v>
                </c:pt>
                <c:pt idx="2622">
                  <c:v>0.95599999999999996</c:v>
                </c:pt>
                <c:pt idx="2623">
                  <c:v>0.95599999999999996</c:v>
                </c:pt>
                <c:pt idx="2624">
                  <c:v>0.95599999999999996</c:v>
                </c:pt>
                <c:pt idx="2625">
                  <c:v>0.95599999999999996</c:v>
                </c:pt>
                <c:pt idx="2626">
                  <c:v>0.95599999999999996</c:v>
                </c:pt>
                <c:pt idx="2627">
                  <c:v>0.95599999999999996</c:v>
                </c:pt>
                <c:pt idx="2628">
                  <c:v>0.95599999999999996</c:v>
                </c:pt>
                <c:pt idx="2629">
                  <c:v>0.95599999999999996</c:v>
                </c:pt>
                <c:pt idx="2630">
                  <c:v>0.95599999999999996</c:v>
                </c:pt>
                <c:pt idx="2631">
                  <c:v>0.95599999999999996</c:v>
                </c:pt>
                <c:pt idx="2632">
                  <c:v>0.95599999999999996</c:v>
                </c:pt>
                <c:pt idx="2633">
                  <c:v>0.95599999999999996</c:v>
                </c:pt>
                <c:pt idx="2634">
                  <c:v>0.95599999999999996</c:v>
                </c:pt>
                <c:pt idx="2635">
                  <c:v>0.95599999999999996</c:v>
                </c:pt>
                <c:pt idx="2636">
                  <c:v>0.95599999999999996</c:v>
                </c:pt>
                <c:pt idx="2637">
                  <c:v>0.95599999999999996</c:v>
                </c:pt>
                <c:pt idx="2638">
                  <c:v>0.95599999999999996</c:v>
                </c:pt>
                <c:pt idx="2639">
                  <c:v>0.95599999999999996</c:v>
                </c:pt>
                <c:pt idx="2640">
                  <c:v>0.95599999999999996</c:v>
                </c:pt>
                <c:pt idx="2641">
                  <c:v>0.95599999999999996</c:v>
                </c:pt>
                <c:pt idx="2642">
                  <c:v>0.95599999999999996</c:v>
                </c:pt>
                <c:pt idx="2643">
                  <c:v>0.95599999999999996</c:v>
                </c:pt>
                <c:pt idx="2644">
                  <c:v>0.95599999999999996</c:v>
                </c:pt>
                <c:pt idx="2645">
                  <c:v>0.95599999999999996</c:v>
                </c:pt>
                <c:pt idx="2646">
                  <c:v>0.95599999999999996</c:v>
                </c:pt>
                <c:pt idx="2647">
                  <c:v>0.95599999999999996</c:v>
                </c:pt>
                <c:pt idx="2648">
                  <c:v>0.95599999999999996</c:v>
                </c:pt>
                <c:pt idx="2649">
                  <c:v>0.95599999999999996</c:v>
                </c:pt>
                <c:pt idx="2650">
                  <c:v>0.95599999999999996</c:v>
                </c:pt>
                <c:pt idx="2651">
                  <c:v>0.95599999999999996</c:v>
                </c:pt>
                <c:pt idx="2652">
                  <c:v>0.95599999999999996</c:v>
                </c:pt>
                <c:pt idx="2653">
                  <c:v>0.95599999999999996</c:v>
                </c:pt>
                <c:pt idx="2654">
                  <c:v>0.95599999999999996</c:v>
                </c:pt>
                <c:pt idx="2655">
                  <c:v>0.95599999999999996</c:v>
                </c:pt>
                <c:pt idx="2656">
                  <c:v>0.95599999999999996</c:v>
                </c:pt>
                <c:pt idx="2657">
                  <c:v>0.95599999999999996</c:v>
                </c:pt>
                <c:pt idx="2658">
                  <c:v>0.95599999999999996</c:v>
                </c:pt>
                <c:pt idx="2659">
                  <c:v>0.95599999999999996</c:v>
                </c:pt>
                <c:pt idx="2660">
                  <c:v>0.95599999999999996</c:v>
                </c:pt>
                <c:pt idx="2661">
                  <c:v>0.95599999999999996</c:v>
                </c:pt>
                <c:pt idx="2662">
                  <c:v>0.95599999999999996</c:v>
                </c:pt>
                <c:pt idx="2663">
                  <c:v>0.95599999999999996</c:v>
                </c:pt>
                <c:pt idx="2664">
                  <c:v>0.95599999999999996</c:v>
                </c:pt>
                <c:pt idx="2665">
                  <c:v>0.95599999999999996</c:v>
                </c:pt>
                <c:pt idx="2666">
                  <c:v>0.95599999999999996</c:v>
                </c:pt>
                <c:pt idx="2667">
                  <c:v>0.95599999999999996</c:v>
                </c:pt>
                <c:pt idx="2668">
                  <c:v>0.95599999999999996</c:v>
                </c:pt>
                <c:pt idx="2669">
                  <c:v>0.95599999999999996</c:v>
                </c:pt>
                <c:pt idx="2670">
                  <c:v>0.95599999999999996</c:v>
                </c:pt>
                <c:pt idx="2671">
                  <c:v>0.95599999999999996</c:v>
                </c:pt>
                <c:pt idx="2672">
                  <c:v>0.95599999999999996</c:v>
                </c:pt>
                <c:pt idx="2673">
                  <c:v>0.95599999999999996</c:v>
                </c:pt>
                <c:pt idx="2674">
                  <c:v>0.95599999999999996</c:v>
                </c:pt>
                <c:pt idx="2675">
                  <c:v>0.95599999999999996</c:v>
                </c:pt>
                <c:pt idx="2676">
                  <c:v>0.95599999999999996</c:v>
                </c:pt>
                <c:pt idx="2677">
                  <c:v>0.95599999999999996</c:v>
                </c:pt>
                <c:pt idx="2678">
                  <c:v>0.95599999999999996</c:v>
                </c:pt>
                <c:pt idx="2679">
                  <c:v>0.95599999999999996</c:v>
                </c:pt>
                <c:pt idx="2680">
                  <c:v>0.95599999999999996</c:v>
                </c:pt>
                <c:pt idx="2681">
                  <c:v>0.95599999999999996</c:v>
                </c:pt>
                <c:pt idx="2682">
                  <c:v>0.95599999999999996</c:v>
                </c:pt>
                <c:pt idx="2683">
                  <c:v>0.95599999999999996</c:v>
                </c:pt>
                <c:pt idx="2684">
                  <c:v>0.95599999999999996</c:v>
                </c:pt>
                <c:pt idx="2685">
                  <c:v>0.95599999999999996</c:v>
                </c:pt>
                <c:pt idx="2686">
                  <c:v>0.95599999999999996</c:v>
                </c:pt>
                <c:pt idx="2687">
                  <c:v>0.95599999999999996</c:v>
                </c:pt>
                <c:pt idx="2688">
                  <c:v>0.95599999999999996</c:v>
                </c:pt>
                <c:pt idx="2689">
                  <c:v>0.95599999999999996</c:v>
                </c:pt>
                <c:pt idx="2690">
                  <c:v>0.95599999999999996</c:v>
                </c:pt>
                <c:pt idx="2691">
                  <c:v>0.95599999999999996</c:v>
                </c:pt>
                <c:pt idx="2692">
                  <c:v>0.95599999999999996</c:v>
                </c:pt>
                <c:pt idx="2693">
                  <c:v>0.95599999999999996</c:v>
                </c:pt>
                <c:pt idx="2694">
                  <c:v>0.95599999999999996</c:v>
                </c:pt>
                <c:pt idx="2695">
                  <c:v>0.95599999999999996</c:v>
                </c:pt>
                <c:pt idx="2696">
                  <c:v>0.96399999999999997</c:v>
                </c:pt>
                <c:pt idx="2697">
                  <c:v>1.026</c:v>
                </c:pt>
                <c:pt idx="2698">
                  <c:v>1.044</c:v>
                </c:pt>
                <c:pt idx="2699">
                  <c:v>1.044</c:v>
                </c:pt>
                <c:pt idx="2700">
                  <c:v>1.044</c:v>
                </c:pt>
                <c:pt idx="2701">
                  <c:v>1.044</c:v>
                </c:pt>
                <c:pt idx="2702">
                  <c:v>1.044</c:v>
                </c:pt>
                <c:pt idx="2703">
                  <c:v>1.044</c:v>
                </c:pt>
                <c:pt idx="2704">
                  <c:v>1.044</c:v>
                </c:pt>
                <c:pt idx="2705">
                  <c:v>1.044</c:v>
                </c:pt>
                <c:pt idx="2706">
                  <c:v>1.044</c:v>
                </c:pt>
                <c:pt idx="2707">
                  <c:v>1.044</c:v>
                </c:pt>
                <c:pt idx="2708">
                  <c:v>1.044</c:v>
                </c:pt>
                <c:pt idx="2709">
                  <c:v>1.044</c:v>
                </c:pt>
                <c:pt idx="2710">
                  <c:v>1.044</c:v>
                </c:pt>
                <c:pt idx="2711">
                  <c:v>1.044</c:v>
                </c:pt>
                <c:pt idx="2712">
                  <c:v>1.044</c:v>
                </c:pt>
                <c:pt idx="2713">
                  <c:v>1.044</c:v>
                </c:pt>
                <c:pt idx="2714">
                  <c:v>1.044</c:v>
                </c:pt>
                <c:pt idx="2715">
                  <c:v>1.044</c:v>
                </c:pt>
                <c:pt idx="2716">
                  <c:v>1.044</c:v>
                </c:pt>
                <c:pt idx="2717">
                  <c:v>1.044</c:v>
                </c:pt>
                <c:pt idx="2718">
                  <c:v>1.044</c:v>
                </c:pt>
                <c:pt idx="2719">
                  <c:v>1.044</c:v>
                </c:pt>
                <c:pt idx="2720">
                  <c:v>1.044</c:v>
                </c:pt>
                <c:pt idx="2721">
                  <c:v>1.044</c:v>
                </c:pt>
                <c:pt idx="2722">
                  <c:v>1.044</c:v>
                </c:pt>
                <c:pt idx="2723">
                  <c:v>1.044</c:v>
                </c:pt>
                <c:pt idx="2724">
                  <c:v>1.044</c:v>
                </c:pt>
                <c:pt idx="2725">
                  <c:v>1.044</c:v>
                </c:pt>
                <c:pt idx="2726">
                  <c:v>1.044</c:v>
                </c:pt>
                <c:pt idx="2727">
                  <c:v>1.044</c:v>
                </c:pt>
                <c:pt idx="2728">
                  <c:v>1.044</c:v>
                </c:pt>
                <c:pt idx="2729">
                  <c:v>1.044</c:v>
                </c:pt>
                <c:pt idx="2730">
                  <c:v>1.044</c:v>
                </c:pt>
                <c:pt idx="2731">
                  <c:v>1.044</c:v>
                </c:pt>
                <c:pt idx="2732">
                  <c:v>1.044</c:v>
                </c:pt>
                <c:pt idx="2733">
                  <c:v>1.044</c:v>
                </c:pt>
                <c:pt idx="2734">
                  <c:v>1.044</c:v>
                </c:pt>
                <c:pt idx="2735">
                  <c:v>1.044</c:v>
                </c:pt>
                <c:pt idx="2736">
                  <c:v>1.044</c:v>
                </c:pt>
                <c:pt idx="2737">
                  <c:v>1.044</c:v>
                </c:pt>
                <c:pt idx="2738">
                  <c:v>1.044</c:v>
                </c:pt>
                <c:pt idx="2739">
                  <c:v>1.044</c:v>
                </c:pt>
                <c:pt idx="2740">
                  <c:v>1.044</c:v>
                </c:pt>
                <c:pt idx="2741">
                  <c:v>1.044</c:v>
                </c:pt>
                <c:pt idx="2742">
                  <c:v>1.044</c:v>
                </c:pt>
                <c:pt idx="2743">
                  <c:v>1.044</c:v>
                </c:pt>
                <c:pt idx="2744">
                  <c:v>1.044</c:v>
                </c:pt>
                <c:pt idx="2745">
                  <c:v>1.044</c:v>
                </c:pt>
                <c:pt idx="2746">
                  <c:v>1.044</c:v>
                </c:pt>
                <c:pt idx="2747">
                  <c:v>1.044</c:v>
                </c:pt>
                <c:pt idx="2748">
                  <c:v>1.044</c:v>
                </c:pt>
                <c:pt idx="2749">
                  <c:v>1.044</c:v>
                </c:pt>
                <c:pt idx="2750">
                  <c:v>1.044</c:v>
                </c:pt>
                <c:pt idx="2751">
                  <c:v>1.044</c:v>
                </c:pt>
                <c:pt idx="2752">
                  <c:v>1.044</c:v>
                </c:pt>
                <c:pt idx="2753">
                  <c:v>1.044</c:v>
                </c:pt>
                <c:pt idx="2754">
                  <c:v>1.044</c:v>
                </c:pt>
                <c:pt idx="2755">
                  <c:v>1.044</c:v>
                </c:pt>
                <c:pt idx="2756">
                  <c:v>1.044</c:v>
                </c:pt>
                <c:pt idx="2757">
                  <c:v>1.044</c:v>
                </c:pt>
                <c:pt idx="2758">
                  <c:v>1.044</c:v>
                </c:pt>
                <c:pt idx="2759">
                  <c:v>1.044</c:v>
                </c:pt>
                <c:pt idx="2760">
                  <c:v>1.044</c:v>
                </c:pt>
                <c:pt idx="2761">
                  <c:v>1.044</c:v>
                </c:pt>
                <c:pt idx="2762">
                  <c:v>1.044</c:v>
                </c:pt>
                <c:pt idx="2763">
                  <c:v>1.044</c:v>
                </c:pt>
                <c:pt idx="2764">
                  <c:v>1.044</c:v>
                </c:pt>
                <c:pt idx="2765">
                  <c:v>1.044</c:v>
                </c:pt>
                <c:pt idx="2766">
                  <c:v>1.044</c:v>
                </c:pt>
                <c:pt idx="2767">
                  <c:v>1.044</c:v>
                </c:pt>
                <c:pt idx="2768">
                  <c:v>1.044</c:v>
                </c:pt>
                <c:pt idx="2769">
                  <c:v>1.044</c:v>
                </c:pt>
                <c:pt idx="2770">
                  <c:v>1.044</c:v>
                </c:pt>
                <c:pt idx="2771">
                  <c:v>1.044</c:v>
                </c:pt>
                <c:pt idx="2772">
                  <c:v>1.044</c:v>
                </c:pt>
                <c:pt idx="2773">
                  <c:v>1.044</c:v>
                </c:pt>
                <c:pt idx="2774">
                  <c:v>1.044</c:v>
                </c:pt>
                <c:pt idx="2775">
                  <c:v>1.044</c:v>
                </c:pt>
                <c:pt idx="2776">
                  <c:v>1.044</c:v>
                </c:pt>
                <c:pt idx="2777">
                  <c:v>1.044</c:v>
                </c:pt>
                <c:pt idx="2778">
                  <c:v>1.044</c:v>
                </c:pt>
                <c:pt idx="2779">
                  <c:v>1.044</c:v>
                </c:pt>
                <c:pt idx="2780">
                  <c:v>1.044</c:v>
                </c:pt>
                <c:pt idx="2781">
                  <c:v>1.044</c:v>
                </c:pt>
                <c:pt idx="2782">
                  <c:v>1.044</c:v>
                </c:pt>
                <c:pt idx="2783">
                  <c:v>1.044</c:v>
                </c:pt>
                <c:pt idx="2784">
                  <c:v>1.044</c:v>
                </c:pt>
                <c:pt idx="2785">
                  <c:v>1.044</c:v>
                </c:pt>
                <c:pt idx="2786">
                  <c:v>1.044</c:v>
                </c:pt>
                <c:pt idx="2787">
                  <c:v>1.044</c:v>
                </c:pt>
                <c:pt idx="2788">
                  <c:v>1.044</c:v>
                </c:pt>
                <c:pt idx="2789">
                  <c:v>1.044</c:v>
                </c:pt>
                <c:pt idx="2790">
                  <c:v>1.044</c:v>
                </c:pt>
                <c:pt idx="2791">
                  <c:v>1.044</c:v>
                </c:pt>
                <c:pt idx="2792">
                  <c:v>1.044</c:v>
                </c:pt>
                <c:pt idx="2793">
                  <c:v>1.044</c:v>
                </c:pt>
                <c:pt idx="2794">
                  <c:v>1.044</c:v>
                </c:pt>
                <c:pt idx="2795">
                  <c:v>1.044</c:v>
                </c:pt>
                <c:pt idx="2796">
                  <c:v>1.044</c:v>
                </c:pt>
                <c:pt idx="2797">
                  <c:v>1.044</c:v>
                </c:pt>
                <c:pt idx="2798">
                  <c:v>1.044</c:v>
                </c:pt>
                <c:pt idx="2799">
                  <c:v>1.044</c:v>
                </c:pt>
                <c:pt idx="2800">
                  <c:v>1.044</c:v>
                </c:pt>
                <c:pt idx="2801">
                  <c:v>1.044</c:v>
                </c:pt>
                <c:pt idx="2802">
                  <c:v>1.044</c:v>
                </c:pt>
                <c:pt idx="2803">
                  <c:v>1.044</c:v>
                </c:pt>
                <c:pt idx="2804">
                  <c:v>1.044</c:v>
                </c:pt>
                <c:pt idx="2805">
                  <c:v>1.044</c:v>
                </c:pt>
                <c:pt idx="2806">
                  <c:v>1.044</c:v>
                </c:pt>
                <c:pt idx="2807">
                  <c:v>1.044</c:v>
                </c:pt>
                <c:pt idx="2808">
                  <c:v>1.044</c:v>
                </c:pt>
                <c:pt idx="2809">
                  <c:v>1.044</c:v>
                </c:pt>
                <c:pt idx="2810">
                  <c:v>1.044</c:v>
                </c:pt>
                <c:pt idx="2811">
                  <c:v>1.044</c:v>
                </c:pt>
                <c:pt idx="2812">
                  <c:v>1.044</c:v>
                </c:pt>
                <c:pt idx="2813">
                  <c:v>1.044</c:v>
                </c:pt>
                <c:pt idx="2814">
                  <c:v>1.044</c:v>
                </c:pt>
                <c:pt idx="2815">
                  <c:v>1.044</c:v>
                </c:pt>
                <c:pt idx="2816">
                  <c:v>1.044</c:v>
                </c:pt>
                <c:pt idx="2817">
                  <c:v>1.044</c:v>
                </c:pt>
                <c:pt idx="2818">
                  <c:v>1.044</c:v>
                </c:pt>
                <c:pt idx="2819">
                  <c:v>1.044</c:v>
                </c:pt>
                <c:pt idx="2820">
                  <c:v>1.044</c:v>
                </c:pt>
                <c:pt idx="2821">
                  <c:v>1.044</c:v>
                </c:pt>
                <c:pt idx="2822">
                  <c:v>1.044</c:v>
                </c:pt>
                <c:pt idx="2823">
                  <c:v>1.044</c:v>
                </c:pt>
                <c:pt idx="2824">
                  <c:v>1.044</c:v>
                </c:pt>
                <c:pt idx="2825">
                  <c:v>1.044</c:v>
                </c:pt>
                <c:pt idx="2826">
                  <c:v>1.044</c:v>
                </c:pt>
                <c:pt idx="2827">
                  <c:v>1.044</c:v>
                </c:pt>
                <c:pt idx="2828">
                  <c:v>1.044</c:v>
                </c:pt>
                <c:pt idx="2829">
                  <c:v>1.044</c:v>
                </c:pt>
                <c:pt idx="2830">
                  <c:v>1.044</c:v>
                </c:pt>
                <c:pt idx="2831">
                  <c:v>1.044</c:v>
                </c:pt>
                <c:pt idx="2832">
                  <c:v>1.044</c:v>
                </c:pt>
                <c:pt idx="2833">
                  <c:v>1.044</c:v>
                </c:pt>
                <c:pt idx="2834">
                  <c:v>1.044</c:v>
                </c:pt>
                <c:pt idx="2835">
                  <c:v>1.1020000000000001</c:v>
                </c:pt>
                <c:pt idx="2836">
                  <c:v>1.1319999999999999</c:v>
                </c:pt>
                <c:pt idx="2837">
                  <c:v>1.1319999999999999</c:v>
                </c:pt>
                <c:pt idx="2838">
                  <c:v>1.1319999999999999</c:v>
                </c:pt>
                <c:pt idx="2839">
                  <c:v>1.1319999999999999</c:v>
                </c:pt>
                <c:pt idx="2840">
                  <c:v>1.1319999999999999</c:v>
                </c:pt>
                <c:pt idx="2841">
                  <c:v>1.1319999999999999</c:v>
                </c:pt>
                <c:pt idx="2842">
                  <c:v>1.1319999999999999</c:v>
                </c:pt>
                <c:pt idx="2843">
                  <c:v>1.1319999999999999</c:v>
                </c:pt>
                <c:pt idx="2844">
                  <c:v>1.1319999999999999</c:v>
                </c:pt>
                <c:pt idx="2845">
                  <c:v>1.1319999999999999</c:v>
                </c:pt>
                <c:pt idx="2846">
                  <c:v>1.1319999999999999</c:v>
                </c:pt>
                <c:pt idx="2847">
                  <c:v>1.1319999999999999</c:v>
                </c:pt>
                <c:pt idx="2848">
                  <c:v>1.1319999999999999</c:v>
                </c:pt>
                <c:pt idx="2849">
                  <c:v>1.1319999999999999</c:v>
                </c:pt>
                <c:pt idx="2850">
                  <c:v>1.1319999999999999</c:v>
                </c:pt>
                <c:pt idx="2851">
                  <c:v>1.1319999999999999</c:v>
                </c:pt>
                <c:pt idx="2852">
                  <c:v>1.1319999999999999</c:v>
                </c:pt>
                <c:pt idx="2853">
                  <c:v>1.1319999999999999</c:v>
                </c:pt>
                <c:pt idx="2854">
                  <c:v>1.1319999999999999</c:v>
                </c:pt>
                <c:pt idx="2855">
                  <c:v>1.1319999999999999</c:v>
                </c:pt>
                <c:pt idx="2856">
                  <c:v>1.1319999999999999</c:v>
                </c:pt>
                <c:pt idx="2857">
                  <c:v>1.1319999999999999</c:v>
                </c:pt>
                <c:pt idx="2858">
                  <c:v>1.1319999999999999</c:v>
                </c:pt>
                <c:pt idx="2859">
                  <c:v>1.1319999999999999</c:v>
                </c:pt>
                <c:pt idx="2860">
                  <c:v>1.1319999999999999</c:v>
                </c:pt>
                <c:pt idx="2861">
                  <c:v>1.1319999999999999</c:v>
                </c:pt>
                <c:pt idx="2862">
                  <c:v>1.1319999999999999</c:v>
                </c:pt>
                <c:pt idx="2863">
                  <c:v>1.1319999999999999</c:v>
                </c:pt>
                <c:pt idx="2864">
                  <c:v>1.1319999999999999</c:v>
                </c:pt>
                <c:pt idx="2865">
                  <c:v>1.1319999999999999</c:v>
                </c:pt>
                <c:pt idx="2866">
                  <c:v>1.1319999999999999</c:v>
                </c:pt>
                <c:pt idx="2867">
                  <c:v>1.1319999999999999</c:v>
                </c:pt>
                <c:pt idx="2868">
                  <c:v>1.1319999999999999</c:v>
                </c:pt>
                <c:pt idx="2869">
                  <c:v>1.1319999999999999</c:v>
                </c:pt>
                <c:pt idx="2870">
                  <c:v>1.1319999999999999</c:v>
                </c:pt>
                <c:pt idx="2871">
                  <c:v>1.1319999999999999</c:v>
                </c:pt>
                <c:pt idx="2872">
                  <c:v>1.1319999999999999</c:v>
                </c:pt>
                <c:pt idx="2873">
                  <c:v>1.1319999999999999</c:v>
                </c:pt>
                <c:pt idx="2874">
                  <c:v>1.1319999999999999</c:v>
                </c:pt>
                <c:pt idx="2875">
                  <c:v>1.1319999999999999</c:v>
                </c:pt>
                <c:pt idx="2876">
                  <c:v>1.1319999999999999</c:v>
                </c:pt>
                <c:pt idx="2877">
                  <c:v>1.1319999999999999</c:v>
                </c:pt>
                <c:pt idx="2878">
                  <c:v>1.1319999999999999</c:v>
                </c:pt>
                <c:pt idx="2879">
                  <c:v>1.1319999999999999</c:v>
                </c:pt>
                <c:pt idx="2880">
                  <c:v>1.1319999999999999</c:v>
                </c:pt>
                <c:pt idx="2881">
                  <c:v>1.1319999999999999</c:v>
                </c:pt>
                <c:pt idx="2882">
                  <c:v>1.1319999999999999</c:v>
                </c:pt>
                <c:pt idx="2883">
                  <c:v>1.1319999999999999</c:v>
                </c:pt>
                <c:pt idx="2884">
                  <c:v>1.1319999999999999</c:v>
                </c:pt>
                <c:pt idx="2885">
                  <c:v>1.1319999999999999</c:v>
                </c:pt>
                <c:pt idx="2886">
                  <c:v>1.1319999999999999</c:v>
                </c:pt>
                <c:pt idx="2887">
                  <c:v>1.1319999999999999</c:v>
                </c:pt>
                <c:pt idx="2888">
                  <c:v>1.1319999999999999</c:v>
                </c:pt>
                <c:pt idx="2889">
                  <c:v>1.1319999999999999</c:v>
                </c:pt>
                <c:pt idx="2890">
                  <c:v>1.1319999999999999</c:v>
                </c:pt>
                <c:pt idx="2891">
                  <c:v>1.1319999999999999</c:v>
                </c:pt>
                <c:pt idx="2892">
                  <c:v>1.1319999999999999</c:v>
                </c:pt>
                <c:pt idx="2893">
                  <c:v>1.1319999999999999</c:v>
                </c:pt>
                <c:pt idx="2894">
                  <c:v>1.1319999999999999</c:v>
                </c:pt>
                <c:pt idx="2895">
                  <c:v>1.1319999999999999</c:v>
                </c:pt>
                <c:pt idx="2896">
                  <c:v>1.1319999999999999</c:v>
                </c:pt>
                <c:pt idx="2897">
                  <c:v>1.1319999999999999</c:v>
                </c:pt>
                <c:pt idx="2898">
                  <c:v>1.1319999999999999</c:v>
                </c:pt>
                <c:pt idx="2899">
                  <c:v>1.1319999999999999</c:v>
                </c:pt>
                <c:pt idx="2900">
                  <c:v>1.1319999999999999</c:v>
                </c:pt>
                <c:pt idx="2901">
                  <c:v>1.1319999999999999</c:v>
                </c:pt>
                <c:pt idx="2902">
                  <c:v>1.1319999999999999</c:v>
                </c:pt>
                <c:pt idx="2903">
                  <c:v>1.1319999999999999</c:v>
                </c:pt>
                <c:pt idx="2904">
                  <c:v>1.1319999999999999</c:v>
                </c:pt>
                <c:pt idx="2905">
                  <c:v>1.1319999999999999</c:v>
                </c:pt>
                <c:pt idx="2906">
                  <c:v>1.1319999999999999</c:v>
                </c:pt>
                <c:pt idx="2907">
                  <c:v>1.1319999999999999</c:v>
                </c:pt>
                <c:pt idx="2908">
                  <c:v>1.1319999999999999</c:v>
                </c:pt>
                <c:pt idx="2909">
                  <c:v>1.1319999999999999</c:v>
                </c:pt>
                <c:pt idx="2910">
                  <c:v>1.1319999999999999</c:v>
                </c:pt>
                <c:pt idx="2911">
                  <c:v>1.1319999999999999</c:v>
                </c:pt>
                <c:pt idx="2912">
                  <c:v>1.1319999999999999</c:v>
                </c:pt>
                <c:pt idx="2913">
                  <c:v>1.1319999999999999</c:v>
                </c:pt>
                <c:pt idx="2914">
                  <c:v>1.1319999999999999</c:v>
                </c:pt>
                <c:pt idx="2915">
                  <c:v>1.1319999999999999</c:v>
                </c:pt>
                <c:pt idx="2916">
                  <c:v>1.1319999999999999</c:v>
                </c:pt>
                <c:pt idx="2917">
                  <c:v>1.1319999999999999</c:v>
                </c:pt>
                <c:pt idx="2918">
                  <c:v>1.1319999999999999</c:v>
                </c:pt>
                <c:pt idx="2919">
                  <c:v>1.1319999999999999</c:v>
                </c:pt>
                <c:pt idx="2920">
                  <c:v>1.1319999999999999</c:v>
                </c:pt>
                <c:pt idx="2921">
                  <c:v>1.1319999999999999</c:v>
                </c:pt>
                <c:pt idx="2922">
                  <c:v>1.1319999999999999</c:v>
                </c:pt>
                <c:pt idx="2923">
                  <c:v>1.1319999999999999</c:v>
                </c:pt>
                <c:pt idx="2924">
                  <c:v>1.1319999999999999</c:v>
                </c:pt>
                <c:pt idx="2925">
                  <c:v>1.1319999999999999</c:v>
                </c:pt>
                <c:pt idx="2926">
                  <c:v>1.1319999999999999</c:v>
                </c:pt>
                <c:pt idx="2927">
                  <c:v>1.1319999999999999</c:v>
                </c:pt>
                <c:pt idx="2928">
                  <c:v>1.1319999999999999</c:v>
                </c:pt>
                <c:pt idx="2929">
                  <c:v>1.1319999999999999</c:v>
                </c:pt>
                <c:pt idx="2930">
                  <c:v>1.1319999999999999</c:v>
                </c:pt>
                <c:pt idx="2931">
                  <c:v>1.1319999999999999</c:v>
                </c:pt>
                <c:pt idx="2932">
                  <c:v>1.1319999999999999</c:v>
                </c:pt>
                <c:pt idx="2933">
                  <c:v>1.1319999999999999</c:v>
                </c:pt>
                <c:pt idx="2934">
                  <c:v>1.1319999999999999</c:v>
                </c:pt>
                <c:pt idx="2935">
                  <c:v>1.1319999999999999</c:v>
                </c:pt>
                <c:pt idx="2936">
                  <c:v>1.1319999999999999</c:v>
                </c:pt>
                <c:pt idx="2937">
                  <c:v>1.1319999999999999</c:v>
                </c:pt>
                <c:pt idx="2938">
                  <c:v>1.1319999999999999</c:v>
                </c:pt>
                <c:pt idx="2939">
                  <c:v>1.1319999999999999</c:v>
                </c:pt>
                <c:pt idx="2940">
                  <c:v>1.1319999999999999</c:v>
                </c:pt>
                <c:pt idx="2941">
                  <c:v>1.1319999999999999</c:v>
                </c:pt>
                <c:pt idx="2942">
                  <c:v>1.1319999999999999</c:v>
                </c:pt>
                <c:pt idx="2943">
                  <c:v>1.1319999999999999</c:v>
                </c:pt>
                <c:pt idx="2944">
                  <c:v>1.1319999999999999</c:v>
                </c:pt>
                <c:pt idx="2945">
                  <c:v>1.1319999999999999</c:v>
                </c:pt>
                <c:pt idx="2946">
                  <c:v>1.1319999999999999</c:v>
                </c:pt>
                <c:pt idx="2947">
                  <c:v>1.1319999999999999</c:v>
                </c:pt>
                <c:pt idx="2948">
                  <c:v>1.1319999999999999</c:v>
                </c:pt>
                <c:pt idx="2949">
                  <c:v>1.1319999999999999</c:v>
                </c:pt>
                <c:pt idx="2950">
                  <c:v>1.1319999999999999</c:v>
                </c:pt>
                <c:pt idx="2951">
                  <c:v>1.1319999999999999</c:v>
                </c:pt>
                <c:pt idx="2952">
                  <c:v>1.1319999999999999</c:v>
                </c:pt>
                <c:pt idx="2953">
                  <c:v>1.1319999999999999</c:v>
                </c:pt>
                <c:pt idx="2954">
                  <c:v>1.1319999999999999</c:v>
                </c:pt>
                <c:pt idx="2955">
                  <c:v>1.1319999999999999</c:v>
                </c:pt>
                <c:pt idx="2956">
                  <c:v>1.1319999999999999</c:v>
                </c:pt>
                <c:pt idx="2957">
                  <c:v>1.1319999999999999</c:v>
                </c:pt>
                <c:pt idx="2958">
                  <c:v>1.1319999999999999</c:v>
                </c:pt>
                <c:pt idx="2959">
                  <c:v>1.1319999999999999</c:v>
                </c:pt>
                <c:pt idx="2960">
                  <c:v>1.1319999999999999</c:v>
                </c:pt>
                <c:pt idx="2961">
                  <c:v>1.1319999999999999</c:v>
                </c:pt>
                <c:pt idx="2962">
                  <c:v>1.1319999999999999</c:v>
                </c:pt>
                <c:pt idx="2963">
                  <c:v>1.1319999999999999</c:v>
                </c:pt>
                <c:pt idx="2964">
                  <c:v>1.1319999999999999</c:v>
                </c:pt>
                <c:pt idx="2965">
                  <c:v>1.1319999999999999</c:v>
                </c:pt>
                <c:pt idx="2966">
                  <c:v>1.1319999999999999</c:v>
                </c:pt>
                <c:pt idx="2967">
                  <c:v>1.1319999999999999</c:v>
                </c:pt>
                <c:pt idx="2968">
                  <c:v>1.1319999999999999</c:v>
                </c:pt>
                <c:pt idx="2969">
                  <c:v>1.1319999999999999</c:v>
                </c:pt>
                <c:pt idx="2970">
                  <c:v>1.1319999999999999</c:v>
                </c:pt>
                <c:pt idx="2971">
                  <c:v>1.1319999999999999</c:v>
                </c:pt>
                <c:pt idx="2972">
                  <c:v>1.1319999999999999</c:v>
                </c:pt>
                <c:pt idx="2973">
                  <c:v>1.1319999999999999</c:v>
                </c:pt>
                <c:pt idx="2974">
                  <c:v>1.1319999999999999</c:v>
                </c:pt>
                <c:pt idx="2975">
                  <c:v>1.1319999999999999</c:v>
                </c:pt>
                <c:pt idx="2976">
                  <c:v>1.1319999999999999</c:v>
                </c:pt>
                <c:pt idx="2977">
                  <c:v>1.1319999999999999</c:v>
                </c:pt>
                <c:pt idx="2978">
                  <c:v>1.1319999999999999</c:v>
                </c:pt>
                <c:pt idx="2979">
                  <c:v>1.1319999999999999</c:v>
                </c:pt>
                <c:pt idx="2980">
                  <c:v>1.1319999999999999</c:v>
                </c:pt>
                <c:pt idx="2981">
                  <c:v>1.1319999999999999</c:v>
                </c:pt>
                <c:pt idx="2982">
                  <c:v>1.1319999999999999</c:v>
                </c:pt>
                <c:pt idx="2983">
                  <c:v>1.1319999999999999</c:v>
                </c:pt>
                <c:pt idx="2984">
                  <c:v>1.1319999999999999</c:v>
                </c:pt>
                <c:pt idx="2985">
                  <c:v>1.1319999999999999</c:v>
                </c:pt>
                <c:pt idx="2986">
                  <c:v>1.1319999999999999</c:v>
                </c:pt>
                <c:pt idx="2987">
                  <c:v>1.1319999999999999</c:v>
                </c:pt>
                <c:pt idx="2988">
                  <c:v>1.1319999999999999</c:v>
                </c:pt>
                <c:pt idx="2989">
                  <c:v>1.1319999999999999</c:v>
                </c:pt>
                <c:pt idx="2990">
                  <c:v>1.1319999999999999</c:v>
                </c:pt>
                <c:pt idx="2991">
                  <c:v>1.1319999999999999</c:v>
                </c:pt>
                <c:pt idx="2992">
                  <c:v>1.1319999999999999</c:v>
                </c:pt>
                <c:pt idx="2993">
                  <c:v>1.1439999999999999</c:v>
                </c:pt>
                <c:pt idx="2994">
                  <c:v>1.206</c:v>
                </c:pt>
                <c:pt idx="2995">
                  <c:v>1.216</c:v>
                </c:pt>
                <c:pt idx="2996">
                  <c:v>1.216</c:v>
                </c:pt>
                <c:pt idx="2997">
                  <c:v>1.216</c:v>
                </c:pt>
                <c:pt idx="2998">
                  <c:v>1.216</c:v>
                </c:pt>
                <c:pt idx="2999">
                  <c:v>1.216</c:v>
                </c:pt>
                <c:pt idx="3000">
                  <c:v>1.216</c:v>
                </c:pt>
                <c:pt idx="3001">
                  <c:v>1.216</c:v>
                </c:pt>
                <c:pt idx="3002">
                  <c:v>1.216</c:v>
                </c:pt>
                <c:pt idx="3003">
                  <c:v>1.216</c:v>
                </c:pt>
                <c:pt idx="3004">
                  <c:v>1.216</c:v>
                </c:pt>
                <c:pt idx="3005">
                  <c:v>1.216</c:v>
                </c:pt>
                <c:pt idx="3006">
                  <c:v>1.216</c:v>
                </c:pt>
                <c:pt idx="3007">
                  <c:v>1.216</c:v>
                </c:pt>
                <c:pt idx="3008">
                  <c:v>1.216</c:v>
                </c:pt>
                <c:pt idx="3009">
                  <c:v>1.216</c:v>
                </c:pt>
                <c:pt idx="3010">
                  <c:v>1.216</c:v>
                </c:pt>
                <c:pt idx="3011">
                  <c:v>1.216</c:v>
                </c:pt>
                <c:pt idx="3012">
                  <c:v>1.216</c:v>
                </c:pt>
                <c:pt idx="3013">
                  <c:v>1.216</c:v>
                </c:pt>
                <c:pt idx="3014">
                  <c:v>1.216</c:v>
                </c:pt>
                <c:pt idx="3015">
                  <c:v>1.216</c:v>
                </c:pt>
                <c:pt idx="3016">
                  <c:v>1.216</c:v>
                </c:pt>
                <c:pt idx="3017">
                  <c:v>1.216</c:v>
                </c:pt>
                <c:pt idx="3018">
                  <c:v>1.216</c:v>
                </c:pt>
                <c:pt idx="3019">
                  <c:v>1.216</c:v>
                </c:pt>
                <c:pt idx="3020">
                  <c:v>1.216</c:v>
                </c:pt>
                <c:pt idx="3021">
                  <c:v>1.216</c:v>
                </c:pt>
                <c:pt idx="3022">
                  <c:v>1.216</c:v>
                </c:pt>
                <c:pt idx="3023">
                  <c:v>1.216</c:v>
                </c:pt>
                <c:pt idx="3024">
                  <c:v>1.216</c:v>
                </c:pt>
                <c:pt idx="3025">
                  <c:v>1.216</c:v>
                </c:pt>
                <c:pt idx="3026">
                  <c:v>1.216</c:v>
                </c:pt>
                <c:pt idx="3027">
                  <c:v>1.216</c:v>
                </c:pt>
                <c:pt idx="3028">
                  <c:v>1.216</c:v>
                </c:pt>
                <c:pt idx="3029">
                  <c:v>1.216</c:v>
                </c:pt>
                <c:pt idx="3030">
                  <c:v>1.216</c:v>
                </c:pt>
                <c:pt idx="3031">
                  <c:v>1.216</c:v>
                </c:pt>
                <c:pt idx="3032">
                  <c:v>1.216</c:v>
                </c:pt>
                <c:pt idx="3033">
                  <c:v>1.216</c:v>
                </c:pt>
                <c:pt idx="3034">
                  <c:v>1.216</c:v>
                </c:pt>
                <c:pt idx="3035">
                  <c:v>1.216</c:v>
                </c:pt>
                <c:pt idx="3036">
                  <c:v>1.216</c:v>
                </c:pt>
                <c:pt idx="3037">
                  <c:v>1.216</c:v>
                </c:pt>
                <c:pt idx="3038">
                  <c:v>1.216</c:v>
                </c:pt>
                <c:pt idx="3039">
                  <c:v>1.216</c:v>
                </c:pt>
                <c:pt idx="3040">
                  <c:v>1.216</c:v>
                </c:pt>
                <c:pt idx="3041">
                  <c:v>1.216</c:v>
                </c:pt>
                <c:pt idx="3042">
                  <c:v>1.216</c:v>
                </c:pt>
                <c:pt idx="3043">
                  <c:v>1.216</c:v>
                </c:pt>
                <c:pt idx="3044">
                  <c:v>1.216</c:v>
                </c:pt>
                <c:pt idx="3045">
                  <c:v>1.216</c:v>
                </c:pt>
                <c:pt idx="3046">
                  <c:v>1.216</c:v>
                </c:pt>
                <c:pt idx="3047">
                  <c:v>1.216</c:v>
                </c:pt>
                <c:pt idx="3048">
                  <c:v>1.216</c:v>
                </c:pt>
                <c:pt idx="3049">
                  <c:v>1.216</c:v>
                </c:pt>
                <c:pt idx="3050">
                  <c:v>1.216</c:v>
                </c:pt>
                <c:pt idx="3051">
                  <c:v>1.216</c:v>
                </c:pt>
                <c:pt idx="3052">
                  <c:v>1.216</c:v>
                </c:pt>
                <c:pt idx="3053">
                  <c:v>1.216</c:v>
                </c:pt>
                <c:pt idx="3054">
                  <c:v>1.216</c:v>
                </c:pt>
                <c:pt idx="3055">
                  <c:v>1.216</c:v>
                </c:pt>
                <c:pt idx="3056">
                  <c:v>1.216</c:v>
                </c:pt>
                <c:pt idx="3057">
                  <c:v>1.216</c:v>
                </c:pt>
                <c:pt idx="3058">
                  <c:v>1.216</c:v>
                </c:pt>
                <c:pt idx="3059">
                  <c:v>1.216</c:v>
                </c:pt>
                <c:pt idx="3060">
                  <c:v>1.216</c:v>
                </c:pt>
                <c:pt idx="3061">
                  <c:v>1.216</c:v>
                </c:pt>
                <c:pt idx="3062">
                  <c:v>1.216</c:v>
                </c:pt>
                <c:pt idx="3063">
                  <c:v>1.216</c:v>
                </c:pt>
                <c:pt idx="3064">
                  <c:v>1.216</c:v>
                </c:pt>
                <c:pt idx="3065">
                  <c:v>1.216</c:v>
                </c:pt>
                <c:pt idx="3066">
                  <c:v>1.216</c:v>
                </c:pt>
                <c:pt idx="3067">
                  <c:v>1.216</c:v>
                </c:pt>
                <c:pt idx="3068">
                  <c:v>1.216</c:v>
                </c:pt>
                <c:pt idx="3069">
                  <c:v>1.216</c:v>
                </c:pt>
                <c:pt idx="3070">
                  <c:v>1.216</c:v>
                </c:pt>
                <c:pt idx="3071">
                  <c:v>1.216</c:v>
                </c:pt>
                <c:pt idx="3072">
                  <c:v>1.216</c:v>
                </c:pt>
                <c:pt idx="3073">
                  <c:v>1.216</c:v>
                </c:pt>
                <c:pt idx="3074">
                  <c:v>1.216</c:v>
                </c:pt>
                <c:pt idx="3075">
                  <c:v>1.216</c:v>
                </c:pt>
                <c:pt idx="3076">
                  <c:v>1.216</c:v>
                </c:pt>
                <c:pt idx="3077">
                  <c:v>1.216</c:v>
                </c:pt>
                <c:pt idx="3078">
                  <c:v>1.216</c:v>
                </c:pt>
                <c:pt idx="3079">
                  <c:v>1.216</c:v>
                </c:pt>
                <c:pt idx="3080">
                  <c:v>1.216</c:v>
                </c:pt>
                <c:pt idx="3081">
                  <c:v>1.216</c:v>
                </c:pt>
                <c:pt idx="3082">
                  <c:v>1.216</c:v>
                </c:pt>
                <c:pt idx="3083">
                  <c:v>1.216</c:v>
                </c:pt>
                <c:pt idx="3084">
                  <c:v>1.216</c:v>
                </c:pt>
                <c:pt idx="3085">
                  <c:v>1.216</c:v>
                </c:pt>
                <c:pt idx="3086">
                  <c:v>1.216</c:v>
                </c:pt>
                <c:pt idx="3087">
                  <c:v>1.216</c:v>
                </c:pt>
                <c:pt idx="3088">
                  <c:v>1.216</c:v>
                </c:pt>
                <c:pt idx="3089">
                  <c:v>1.216</c:v>
                </c:pt>
                <c:pt idx="3090">
                  <c:v>1.216</c:v>
                </c:pt>
                <c:pt idx="3091">
                  <c:v>1.216</c:v>
                </c:pt>
                <c:pt idx="3092">
                  <c:v>1.216</c:v>
                </c:pt>
                <c:pt idx="3093">
                  <c:v>1.216</c:v>
                </c:pt>
                <c:pt idx="3094">
                  <c:v>1.216</c:v>
                </c:pt>
                <c:pt idx="3095">
                  <c:v>1.216</c:v>
                </c:pt>
                <c:pt idx="3096">
                  <c:v>1.216</c:v>
                </c:pt>
                <c:pt idx="3097">
                  <c:v>1.216</c:v>
                </c:pt>
                <c:pt idx="3098">
                  <c:v>1.216</c:v>
                </c:pt>
                <c:pt idx="3099">
                  <c:v>1.216</c:v>
                </c:pt>
                <c:pt idx="3100">
                  <c:v>1.216</c:v>
                </c:pt>
                <c:pt idx="3101">
                  <c:v>1.216</c:v>
                </c:pt>
                <c:pt idx="3102">
                  <c:v>1.216</c:v>
                </c:pt>
                <c:pt idx="3103">
                  <c:v>1.216</c:v>
                </c:pt>
                <c:pt idx="3104">
                  <c:v>1.216</c:v>
                </c:pt>
                <c:pt idx="3105">
                  <c:v>1.216</c:v>
                </c:pt>
                <c:pt idx="3106">
                  <c:v>1.216</c:v>
                </c:pt>
                <c:pt idx="3107">
                  <c:v>1.216</c:v>
                </c:pt>
                <c:pt idx="3108">
                  <c:v>1.216</c:v>
                </c:pt>
                <c:pt idx="3109">
                  <c:v>1.216</c:v>
                </c:pt>
                <c:pt idx="3110">
                  <c:v>1.216</c:v>
                </c:pt>
                <c:pt idx="3111">
                  <c:v>1.216</c:v>
                </c:pt>
                <c:pt idx="3112">
                  <c:v>1.216</c:v>
                </c:pt>
                <c:pt idx="3113">
                  <c:v>1.216</c:v>
                </c:pt>
                <c:pt idx="3114">
                  <c:v>1.216</c:v>
                </c:pt>
                <c:pt idx="3115">
                  <c:v>1.216</c:v>
                </c:pt>
                <c:pt idx="3116">
                  <c:v>1.216</c:v>
                </c:pt>
                <c:pt idx="3117">
                  <c:v>1.216</c:v>
                </c:pt>
                <c:pt idx="3118">
                  <c:v>1.216</c:v>
                </c:pt>
                <c:pt idx="3119">
                  <c:v>1.216</c:v>
                </c:pt>
                <c:pt idx="3120">
                  <c:v>1.22</c:v>
                </c:pt>
                <c:pt idx="3121">
                  <c:v>1.278</c:v>
                </c:pt>
                <c:pt idx="3122">
                  <c:v>1.3</c:v>
                </c:pt>
                <c:pt idx="3123">
                  <c:v>1.3</c:v>
                </c:pt>
                <c:pt idx="3124">
                  <c:v>1.3</c:v>
                </c:pt>
                <c:pt idx="3125">
                  <c:v>1.3</c:v>
                </c:pt>
                <c:pt idx="3126">
                  <c:v>1.3</c:v>
                </c:pt>
                <c:pt idx="3127">
                  <c:v>1.3</c:v>
                </c:pt>
                <c:pt idx="3128">
                  <c:v>1.3</c:v>
                </c:pt>
                <c:pt idx="3129">
                  <c:v>1.3</c:v>
                </c:pt>
                <c:pt idx="3130">
                  <c:v>1.3</c:v>
                </c:pt>
                <c:pt idx="3131">
                  <c:v>1.3</c:v>
                </c:pt>
                <c:pt idx="3132">
                  <c:v>1.3</c:v>
                </c:pt>
                <c:pt idx="3133">
                  <c:v>1.3</c:v>
                </c:pt>
                <c:pt idx="3134">
                  <c:v>1.3</c:v>
                </c:pt>
                <c:pt idx="3135">
                  <c:v>1.3</c:v>
                </c:pt>
                <c:pt idx="3136">
                  <c:v>1.3</c:v>
                </c:pt>
                <c:pt idx="3137">
                  <c:v>1.3</c:v>
                </c:pt>
                <c:pt idx="3138">
                  <c:v>1.3</c:v>
                </c:pt>
                <c:pt idx="3139">
                  <c:v>1.3</c:v>
                </c:pt>
                <c:pt idx="3140">
                  <c:v>1.3</c:v>
                </c:pt>
                <c:pt idx="3141">
                  <c:v>1.3</c:v>
                </c:pt>
                <c:pt idx="3142">
                  <c:v>1.3</c:v>
                </c:pt>
                <c:pt idx="3143">
                  <c:v>1.3</c:v>
                </c:pt>
                <c:pt idx="3144">
                  <c:v>1.3</c:v>
                </c:pt>
                <c:pt idx="3145">
                  <c:v>1.3</c:v>
                </c:pt>
                <c:pt idx="3146">
                  <c:v>1.3</c:v>
                </c:pt>
                <c:pt idx="3147">
                  <c:v>1.3</c:v>
                </c:pt>
                <c:pt idx="3148">
                  <c:v>1.3</c:v>
                </c:pt>
                <c:pt idx="3149">
                  <c:v>1.3</c:v>
                </c:pt>
                <c:pt idx="3150">
                  <c:v>1.3</c:v>
                </c:pt>
                <c:pt idx="3151">
                  <c:v>1.3</c:v>
                </c:pt>
                <c:pt idx="3152">
                  <c:v>1.3</c:v>
                </c:pt>
                <c:pt idx="3153">
                  <c:v>1.3</c:v>
                </c:pt>
                <c:pt idx="3154">
                  <c:v>1.3</c:v>
                </c:pt>
                <c:pt idx="3155">
                  <c:v>1.3</c:v>
                </c:pt>
                <c:pt idx="3156">
                  <c:v>1.3</c:v>
                </c:pt>
                <c:pt idx="3157">
                  <c:v>1.3</c:v>
                </c:pt>
                <c:pt idx="3158">
                  <c:v>1.3</c:v>
                </c:pt>
                <c:pt idx="3159">
                  <c:v>1.3</c:v>
                </c:pt>
                <c:pt idx="3160">
                  <c:v>1.3</c:v>
                </c:pt>
                <c:pt idx="3161">
                  <c:v>1.3</c:v>
                </c:pt>
                <c:pt idx="3162">
                  <c:v>1.3</c:v>
                </c:pt>
                <c:pt idx="3163">
                  <c:v>1.3</c:v>
                </c:pt>
                <c:pt idx="3164">
                  <c:v>1.3</c:v>
                </c:pt>
                <c:pt idx="3165">
                  <c:v>1.3</c:v>
                </c:pt>
                <c:pt idx="3166">
                  <c:v>1.3</c:v>
                </c:pt>
                <c:pt idx="3167">
                  <c:v>1.3</c:v>
                </c:pt>
                <c:pt idx="3168">
                  <c:v>1.3</c:v>
                </c:pt>
                <c:pt idx="3169">
                  <c:v>1.3</c:v>
                </c:pt>
                <c:pt idx="3170">
                  <c:v>1.3</c:v>
                </c:pt>
                <c:pt idx="3171">
                  <c:v>1.3</c:v>
                </c:pt>
                <c:pt idx="3172">
                  <c:v>1.3</c:v>
                </c:pt>
                <c:pt idx="3173">
                  <c:v>1.3</c:v>
                </c:pt>
                <c:pt idx="3174">
                  <c:v>1.3</c:v>
                </c:pt>
                <c:pt idx="3175">
                  <c:v>1.3</c:v>
                </c:pt>
                <c:pt idx="3176">
                  <c:v>1.3</c:v>
                </c:pt>
                <c:pt idx="3177">
                  <c:v>1.3</c:v>
                </c:pt>
                <c:pt idx="3178">
                  <c:v>1.3</c:v>
                </c:pt>
                <c:pt idx="3179">
                  <c:v>1.3</c:v>
                </c:pt>
                <c:pt idx="3180">
                  <c:v>1.3</c:v>
                </c:pt>
                <c:pt idx="3181">
                  <c:v>1.3</c:v>
                </c:pt>
                <c:pt idx="3182">
                  <c:v>1.3</c:v>
                </c:pt>
                <c:pt idx="3183">
                  <c:v>1.3</c:v>
                </c:pt>
                <c:pt idx="3184">
                  <c:v>1.3</c:v>
                </c:pt>
                <c:pt idx="3185">
                  <c:v>1.3</c:v>
                </c:pt>
                <c:pt idx="3186">
                  <c:v>1.3</c:v>
                </c:pt>
                <c:pt idx="3187">
                  <c:v>1.3</c:v>
                </c:pt>
                <c:pt idx="3188">
                  <c:v>1.3</c:v>
                </c:pt>
                <c:pt idx="3189">
                  <c:v>1.3</c:v>
                </c:pt>
                <c:pt idx="3190">
                  <c:v>1.3</c:v>
                </c:pt>
                <c:pt idx="3191">
                  <c:v>1.3</c:v>
                </c:pt>
                <c:pt idx="3192">
                  <c:v>1.3</c:v>
                </c:pt>
                <c:pt idx="3193">
                  <c:v>1.3</c:v>
                </c:pt>
                <c:pt idx="3194">
                  <c:v>1.3</c:v>
                </c:pt>
                <c:pt idx="3195">
                  <c:v>1.3</c:v>
                </c:pt>
                <c:pt idx="3196">
                  <c:v>1.3</c:v>
                </c:pt>
                <c:pt idx="3197">
                  <c:v>1.3</c:v>
                </c:pt>
                <c:pt idx="3198">
                  <c:v>1.3</c:v>
                </c:pt>
                <c:pt idx="3199">
                  <c:v>1.3</c:v>
                </c:pt>
                <c:pt idx="3200">
                  <c:v>1.3</c:v>
                </c:pt>
                <c:pt idx="3201">
                  <c:v>1.3</c:v>
                </c:pt>
                <c:pt idx="3202">
                  <c:v>1.3</c:v>
                </c:pt>
                <c:pt idx="3203">
                  <c:v>1.3</c:v>
                </c:pt>
                <c:pt idx="3204">
                  <c:v>1.3</c:v>
                </c:pt>
                <c:pt idx="3205">
                  <c:v>1.3</c:v>
                </c:pt>
                <c:pt idx="3206">
                  <c:v>1.3</c:v>
                </c:pt>
                <c:pt idx="3207">
                  <c:v>1.3</c:v>
                </c:pt>
                <c:pt idx="3208">
                  <c:v>1.3</c:v>
                </c:pt>
                <c:pt idx="3209">
                  <c:v>1.3</c:v>
                </c:pt>
                <c:pt idx="3210">
                  <c:v>1.3</c:v>
                </c:pt>
                <c:pt idx="3211">
                  <c:v>1.3</c:v>
                </c:pt>
                <c:pt idx="3212">
                  <c:v>1.3</c:v>
                </c:pt>
                <c:pt idx="3213">
                  <c:v>1.3</c:v>
                </c:pt>
                <c:pt idx="3214">
                  <c:v>1.3</c:v>
                </c:pt>
                <c:pt idx="3215">
                  <c:v>1.3</c:v>
                </c:pt>
                <c:pt idx="3216">
                  <c:v>1.3</c:v>
                </c:pt>
                <c:pt idx="3217">
                  <c:v>1.3</c:v>
                </c:pt>
                <c:pt idx="3218">
                  <c:v>1.3</c:v>
                </c:pt>
                <c:pt idx="3219">
                  <c:v>1.3</c:v>
                </c:pt>
                <c:pt idx="3220">
                  <c:v>1.3</c:v>
                </c:pt>
                <c:pt idx="3221">
                  <c:v>1.3</c:v>
                </c:pt>
                <c:pt idx="3222">
                  <c:v>1.3</c:v>
                </c:pt>
                <c:pt idx="3223">
                  <c:v>1.3</c:v>
                </c:pt>
                <c:pt idx="3224">
                  <c:v>1.3</c:v>
                </c:pt>
                <c:pt idx="3225">
                  <c:v>1.3</c:v>
                </c:pt>
                <c:pt idx="3226">
                  <c:v>1.3</c:v>
                </c:pt>
                <c:pt idx="3227">
                  <c:v>1.3</c:v>
                </c:pt>
                <c:pt idx="3228">
                  <c:v>1.3</c:v>
                </c:pt>
                <c:pt idx="3229">
                  <c:v>1.3</c:v>
                </c:pt>
                <c:pt idx="3230">
                  <c:v>1.3</c:v>
                </c:pt>
                <c:pt idx="3231">
                  <c:v>1.3</c:v>
                </c:pt>
                <c:pt idx="3232">
                  <c:v>1.3</c:v>
                </c:pt>
                <c:pt idx="3233">
                  <c:v>1.3</c:v>
                </c:pt>
                <c:pt idx="3234">
                  <c:v>1.3</c:v>
                </c:pt>
                <c:pt idx="3235">
                  <c:v>1.3</c:v>
                </c:pt>
                <c:pt idx="3236">
                  <c:v>1.3</c:v>
                </c:pt>
                <c:pt idx="3237">
                  <c:v>1.3</c:v>
                </c:pt>
                <c:pt idx="3238">
                  <c:v>1.3</c:v>
                </c:pt>
                <c:pt idx="3239">
                  <c:v>1.3</c:v>
                </c:pt>
                <c:pt idx="3240">
                  <c:v>1.3</c:v>
                </c:pt>
                <c:pt idx="3241">
                  <c:v>1.3</c:v>
                </c:pt>
                <c:pt idx="3242">
                  <c:v>1.3</c:v>
                </c:pt>
                <c:pt idx="3243">
                  <c:v>1.3</c:v>
                </c:pt>
                <c:pt idx="3244">
                  <c:v>1.3</c:v>
                </c:pt>
                <c:pt idx="3245">
                  <c:v>1.3</c:v>
                </c:pt>
                <c:pt idx="3246">
                  <c:v>1.3</c:v>
                </c:pt>
                <c:pt idx="3247">
                  <c:v>1.3</c:v>
                </c:pt>
                <c:pt idx="3248">
                  <c:v>1.3</c:v>
                </c:pt>
                <c:pt idx="3249">
                  <c:v>1.3</c:v>
                </c:pt>
                <c:pt idx="3250">
                  <c:v>1.3</c:v>
                </c:pt>
                <c:pt idx="3251">
                  <c:v>1.3</c:v>
                </c:pt>
                <c:pt idx="3252">
                  <c:v>1.3</c:v>
                </c:pt>
                <c:pt idx="3253">
                  <c:v>1.3</c:v>
                </c:pt>
                <c:pt idx="3254">
                  <c:v>1.3</c:v>
                </c:pt>
                <c:pt idx="3255">
                  <c:v>1.3</c:v>
                </c:pt>
                <c:pt idx="3256">
                  <c:v>1.3</c:v>
                </c:pt>
                <c:pt idx="3257">
                  <c:v>1.3</c:v>
                </c:pt>
                <c:pt idx="3258">
                  <c:v>1.3</c:v>
                </c:pt>
                <c:pt idx="3259">
                  <c:v>1.3</c:v>
                </c:pt>
                <c:pt idx="3260">
                  <c:v>1.3</c:v>
                </c:pt>
                <c:pt idx="3261">
                  <c:v>1.3</c:v>
                </c:pt>
                <c:pt idx="3262">
                  <c:v>1.3</c:v>
                </c:pt>
                <c:pt idx="3263">
                  <c:v>1.3</c:v>
                </c:pt>
                <c:pt idx="3264">
                  <c:v>1.3</c:v>
                </c:pt>
                <c:pt idx="3265">
                  <c:v>1.3</c:v>
                </c:pt>
                <c:pt idx="3266">
                  <c:v>1.3</c:v>
                </c:pt>
                <c:pt idx="3267">
                  <c:v>1.3</c:v>
                </c:pt>
                <c:pt idx="3268">
                  <c:v>1.3</c:v>
                </c:pt>
                <c:pt idx="3269">
                  <c:v>1.3</c:v>
                </c:pt>
                <c:pt idx="3270">
                  <c:v>1.3</c:v>
                </c:pt>
                <c:pt idx="3271">
                  <c:v>1.3</c:v>
                </c:pt>
                <c:pt idx="3272">
                  <c:v>1.3</c:v>
                </c:pt>
                <c:pt idx="3273">
                  <c:v>1.3</c:v>
                </c:pt>
                <c:pt idx="3274">
                  <c:v>1.3</c:v>
                </c:pt>
                <c:pt idx="3275">
                  <c:v>1.3</c:v>
                </c:pt>
                <c:pt idx="3276">
                  <c:v>1.3</c:v>
                </c:pt>
                <c:pt idx="3277">
                  <c:v>1.3</c:v>
                </c:pt>
                <c:pt idx="3278">
                  <c:v>1.3</c:v>
                </c:pt>
                <c:pt idx="3279">
                  <c:v>1.3</c:v>
                </c:pt>
                <c:pt idx="3280">
                  <c:v>1.3</c:v>
                </c:pt>
                <c:pt idx="3281">
                  <c:v>1.3</c:v>
                </c:pt>
                <c:pt idx="3282">
                  <c:v>1.3</c:v>
                </c:pt>
                <c:pt idx="3283">
                  <c:v>1.3</c:v>
                </c:pt>
                <c:pt idx="3284">
                  <c:v>1.3</c:v>
                </c:pt>
                <c:pt idx="3285">
                  <c:v>1.3</c:v>
                </c:pt>
                <c:pt idx="3286">
                  <c:v>1.3</c:v>
                </c:pt>
                <c:pt idx="3287">
                  <c:v>1.3</c:v>
                </c:pt>
                <c:pt idx="3288">
                  <c:v>1.3080000000000001</c:v>
                </c:pt>
                <c:pt idx="3289">
                  <c:v>1.37</c:v>
                </c:pt>
                <c:pt idx="3290">
                  <c:v>1.3939999999999999</c:v>
                </c:pt>
                <c:pt idx="3291">
                  <c:v>1.3939999999999999</c:v>
                </c:pt>
                <c:pt idx="3292">
                  <c:v>1.3939999999999999</c:v>
                </c:pt>
                <c:pt idx="3293">
                  <c:v>1.3939999999999999</c:v>
                </c:pt>
                <c:pt idx="3294">
                  <c:v>1.3939999999999999</c:v>
                </c:pt>
                <c:pt idx="3295">
                  <c:v>1.3939999999999999</c:v>
                </c:pt>
                <c:pt idx="3296">
                  <c:v>1.3939999999999999</c:v>
                </c:pt>
                <c:pt idx="3297">
                  <c:v>1.3939999999999999</c:v>
                </c:pt>
                <c:pt idx="3298">
                  <c:v>1.3939999999999999</c:v>
                </c:pt>
                <c:pt idx="3299">
                  <c:v>1.3939999999999999</c:v>
                </c:pt>
                <c:pt idx="3300">
                  <c:v>1.3939999999999999</c:v>
                </c:pt>
                <c:pt idx="3301">
                  <c:v>1.3939999999999999</c:v>
                </c:pt>
                <c:pt idx="3302">
                  <c:v>1.3939999999999999</c:v>
                </c:pt>
                <c:pt idx="3303">
                  <c:v>1.3939999999999999</c:v>
                </c:pt>
                <c:pt idx="3304">
                  <c:v>1.3939999999999999</c:v>
                </c:pt>
                <c:pt idx="3305">
                  <c:v>1.3939999999999999</c:v>
                </c:pt>
                <c:pt idx="3306">
                  <c:v>1.3939999999999999</c:v>
                </c:pt>
                <c:pt idx="3307">
                  <c:v>1.3939999999999999</c:v>
                </c:pt>
                <c:pt idx="3308">
                  <c:v>1.3939999999999999</c:v>
                </c:pt>
                <c:pt idx="3309">
                  <c:v>1.3939999999999999</c:v>
                </c:pt>
                <c:pt idx="3310">
                  <c:v>1.3939999999999999</c:v>
                </c:pt>
                <c:pt idx="3311">
                  <c:v>1.3939999999999999</c:v>
                </c:pt>
                <c:pt idx="3312">
                  <c:v>1.3939999999999999</c:v>
                </c:pt>
                <c:pt idx="3313">
                  <c:v>1.3939999999999999</c:v>
                </c:pt>
                <c:pt idx="3314">
                  <c:v>1.3939999999999999</c:v>
                </c:pt>
                <c:pt idx="3315">
                  <c:v>1.3939999999999999</c:v>
                </c:pt>
                <c:pt idx="3316">
                  <c:v>1.3939999999999999</c:v>
                </c:pt>
                <c:pt idx="3317">
                  <c:v>1.3939999999999999</c:v>
                </c:pt>
                <c:pt idx="3318">
                  <c:v>1.3939999999999999</c:v>
                </c:pt>
                <c:pt idx="3319">
                  <c:v>1.3939999999999999</c:v>
                </c:pt>
                <c:pt idx="3320">
                  <c:v>1.3939999999999999</c:v>
                </c:pt>
                <c:pt idx="3321">
                  <c:v>1.3939999999999999</c:v>
                </c:pt>
                <c:pt idx="3322">
                  <c:v>1.3939999999999999</c:v>
                </c:pt>
                <c:pt idx="3323">
                  <c:v>1.3939999999999999</c:v>
                </c:pt>
                <c:pt idx="3324">
                  <c:v>1.3939999999999999</c:v>
                </c:pt>
                <c:pt idx="3325">
                  <c:v>1.3939999999999999</c:v>
                </c:pt>
                <c:pt idx="3326">
                  <c:v>1.3939999999999999</c:v>
                </c:pt>
                <c:pt idx="3327">
                  <c:v>1.3939999999999999</c:v>
                </c:pt>
                <c:pt idx="3328">
                  <c:v>1.3939999999999999</c:v>
                </c:pt>
                <c:pt idx="3329">
                  <c:v>1.3939999999999999</c:v>
                </c:pt>
                <c:pt idx="3330">
                  <c:v>1.3939999999999999</c:v>
                </c:pt>
                <c:pt idx="3331">
                  <c:v>1.3939999999999999</c:v>
                </c:pt>
                <c:pt idx="3332">
                  <c:v>1.3939999999999999</c:v>
                </c:pt>
                <c:pt idx="3333">
                  <c:v>1.3939999999999999</c:v>
                </c:pt>
                <c:pt idx="3334">
                  <c:v>1.3939999999999999</c:v>
                </c:pt>
                <c:pt idx="3335">
                  <c:v>1.3939999999999999</c:v>
                </c:pt>
                <c:pt idx="3336">
                  <c:v>1.3939999999999999</c:v>
                </c:pt>
                <c:pt idx="3337">
                  <c:v>1.3939999999999999</c:v>
                </c:pt>
                <c:pt idx="3338">
                  <c:v>1.3939999999999999</c:v>
                </c:pt>
                <c:pt idx="3339">
                  <c:v>1.3939999999999999</c:v>
                </c:pt>
                <c:pt idx="3340">
                  <c:v>1.3939999999999999</c:v>
                </c:pt>
                <c:pt idx="3341">
                  <c:v>1.3939999999999999</c:v>
                </c:pt>
                <c:pt idx="3342">
                  <c:v>1.3939999999999999</c:v>
                </c:pt>
                <c:pt idx="3343">
                  <c:v>1.3939999999999999</c:v>
                </c:pt>
                <c:pt idx="3344">
                  <c:v>1.3939999999999999</c:v>
                </c:pt>
                <c:pt idx="3345">
                  <c:v>1.3939999999999999</c:v>
                </c:pt>
                <c:pt idx="3346">
                  <c:v>1.3939999999999999</c:v>
                </c:pt>
                <c:pt idx="3347">
                  <c:v>1.3939999999999999</c:v>
                </c:pt>
                <c:pt idx="3348">
                  <c:v>1.3939999999999999</c:v>
                </c:pt>
                <c:pt idx="3349">
                  <c:v>1.3939999999999999</c:v>
                </c:pt>
                <c:pt idx="3350">
                  <c:v>1.3939999999999999</c:v>
                </c:pt>
                <c:pt idx="3351">
                  <c:v>1.3939999999999999</c:v>
                </c:pt>
                <c:pt idx="3352">
                  <c:v>1.3939999999999999</c:v>
                </c:pt>
                <c:pt idx="3353">
                  <c:v>1.3939999999999999</c:v>
                </c:pt>
                <c:pt idx="3354">
                  <c:v>1.3939999999999999</c:v>
                </c:pt>
                <c:pt idx="3355">
                  <c:v>1.3939999999999999</c:v>
                </c:pt>
                <c:pt idx="3356">
                  <c:v>1.3939999999999999</c:v>
                </c:pt>
                <c:pt idx="3357">
                  <c:v>1.3939999999999999</c:v>
                </c:pt>
                <c:pt idx="3358">
                  <c:v>1.3939999999999999</c:v>
                </c:pt>
                <c:pt idx="3359">
                  <c:v>1.3939999999999999</c:v>
                </c:pt>
                <c:pt idx="3360">
                  <c:v>1.3939999999999999</c:v>
                </c:pt>
                <c:pt idx="3361">
                  <c:v>1.3939999999999999</c:v>
                </c:pt>
                <c:pt idx="3362">
                  <c:v>1.3939999999999999</c:v>
                </c:pt>
                <c:pt idx="3363">
                  <c:v>1.3939999999999999</c:v>
                </c:pt>
                <c:pt idx="3364">
                  <c:v>1.3939999999999999</c:v>
                </c:pt>
                <c:pt idx="3365">
                  <c:v>1.3939999999999999</c:v>
                </c:pt>
                <c:pt idx="3366">
                  <c:v>1.3939999999999999</c:v>
                </c:pt>
                <c:pt idx="3367">
                  <c:v>1.3939999999999999</c:v>
                </c:pt>
                <c:pt idx="3368">
                  <c:v>1.3939999999999999</c:v>
                </c:pt>
                <c:pt idx="3369">
                  <c:v>1.3939999999999999</c:v>
                </c:pt>
                <c:pt idx="3370">
                  <c:v>1.3939999999999999</c:v>
                </c:pt>
                <c:pt idx="3371">
                  <c:v>1.3939999999999999</c:v>
                </c:pt>
                <c:pt idx="3372">
                  <c:v>1.3939999999999999</c:v>
                </c:pt>
                <c:pt idx="3373">
                  <c:v>1.3939999999999999</c:v>
                </c:pt>
                <c:pt idx="3374">
                  <c:v>1.3939999999999999</c:v>
                </c:pt>
                <c:pt idx="3375">
                  <c:v>1.3939999999999999</c:v>
                </c:pt>
                <c:pt idx="3376">
                  <c:v>1.3939999999999999</c:v>
                </c:pt>
                <c:pt idx="3377">
                  <c:v>1.3939999999999999</c:v>
                </c:pt>
                <c:pt idx="3378">
                  <c:v>1.3939999999999999</c:v>
                </c:pt>
                <c:pt idx="3379">
                  <c:v>1.3939999999999999</c:v>
                </c:pt>
                <c:pt idx="3380">
                  <c:v>1.3939999999999999</c:v>
                </c:pt>
                <c:pt idx="3381">
                  <c:v>1.3939999999999999</c:v>
                </c:pt>
                <c:pt idx="3382">
                  <c:v>1.3939999999999999</c:v>
                </c:pt>
                <c:pt idx="3383">
                  <c:v>1.3939999999999999</c:v>
                </c:pt>
                <c:pt idx="3384">
                  <c:v>1.3939999999999999</c:v>
                </c:pt>
                <c:pt idx="3385">
                  <c:v>1.3939999999999999</c:v>
                </c:pt>
                <c:pt idx="3386">
                  <c:v>1.3939999999999999</c:v>
                </c:pt>
                <c:pt idx="3387">
                  <c:v>1.3939999999999999</c:v>
                </c:pt>
                <c:pt idx="3388">
                  <c:v>1.3939999999999999</c:v>
                </c:pt>
                <c:pt idx="3389">
                  <c:v>1.3939999999999999</c:v>
                </c:pt>
                <c:pt idx="3390">
                  <c:v>1.3939999999999999</c:v>
                </c:pt>
                <c:pt idx="3391">
                  <c:v>1.3939999999999999</c:v>
                </c:pt>
                <c:pt idx="3392">
                  <c:v>1.3939999999999999</c:v>
                </c:pt>
                <c:pt idx="3393">
                  <c:v>1.3939999999999999</c:v>
                </c:pt>
                <c:pt idx="3394">
                  <c:v>1.3939999999999999</c:v>
                </c:pt>
                <c:pt idx="3395">
                  <c:v>1.3939999999999999</c:v>
                </c:pt>
                <c:pt idx="3396">
                  <c:v>1.3939999999999999</c:v>
                </c:pt>
                <c:pt idx="3397">
                  <c:v>1.3939999999999999</c:v>
                </c:pt>
                <c:pt idx="3398">
                  <c:v>1.3939999999999999</c:v>
                </c:pt>
                <c:pt idx="3399">
                  <c:v>1.3939999999999999</c:v>
                </c:pt>
                <c:pt idx="3400">
                  <c:v>1.3939999999999999</c:v>
                </c:pt>
                <c:pt idx="3401">
                  <c:v>1.3939999999999999</c:v>
                </c:pt>
                <c:pt idx="3402">
                  <c:v>1.3939999999999999</c:v>
                </c:pt>
                <c:pt idx="3403">
                  <c:v>1.3939999999999999</c:v>
                </c:pt>
                <c:pt idx="3404">
                  <c:v>1.3939999999999999</c:v>
                </c:pt>
                <c:pt idx="3405">
                  <c:v>1.3939999999999999</c:v>
                </c:pt>
                <c:pt idx="3406">
                  <c:v>1.3939999999999999</c:v>
                </c:pt>
                <c:pt idx="3407">
                  <c:v>1.3939999999999999</c:v>
                </c:pt>
                <c:pt idx="3408">
                  <c:v>1.3939999999999999</c:v>
                </c:pt>
                <c:pt idx="3409">
                  <c:v>1.3939999999999999</c:v>
                </c:pt>
                <c:pt idx="3410">
                  <c:v>1.3939999999999999</c:v>
                </c:pt>
                <c:pt idx="3411">
                  <c:v>1.3939999999999999</c:v>
                </c:pt>
                <c:pt idx="3412">
                  <c:v>1.3939999999999999</c:v>
                </c:pt>
                <c:pt idx="3413">
                  <c:v>1.3939999999999999</c:v>
                </c:pt>
                <c:pt idx="3414">
                  <c:v>1.3939999999999999</c:v>
                </c:pt>
                <c:pt idx="3415">
                  <c:v>1.3939999999999999</c:v>
                </c:pt>
                <c:pt idx="3416">
                  <c:v>1.3939999999999999</c:v>
                </c:pt>
                <c:pt idx="3417">
                  <c:v>1.3939999999999999</c:v>
                </c:pt>
                <c:pt idx="3418">
                  <c:v>1.3939999999999999</c:v>
                </c:pt>
                <c:pt idx="3419">
                  <c:v>1.3939999999999999</c:v>
                </c:pt>
                <c:pt idx="3420">
                  <c:v>1.3939999999999999</c:v>
                </c:pt>
                <c:pt idx="3421">
                  <c:v>1.3939999999999999</c:v>
                </c:pt>
                <c:pt idx="3422">
                  <c:v>1.3939999999999999</c:v>
                </c:pt>
                <c:pt idx="3423">
                  <c:v>1.3939999999999999</c:v>
                </c:pt>
                <c:pt idx="3424">
                  <c:v>1.3939999999999999</c:v>
                </c:pt>
                <c:pt idx="3425">
                  <c:v>1.3939999999999999</c:v>
                </c:pt>
                <c:pt idx="3426">
                  <c:v>1.3939999999999999</c:v>
                </c:pt>
                <c:pt idx="3427">
                  <c:v>1.3939999999999999</c:v>
                </c:pt>
                <c:pt idx="3428">
                  <c:v>1.3939999999999999</c:v>
                </c:pt>
                <c:pt idx="3429">
                  <c:v>1.3939999999999999</c:v>
                </c:pt>
                <c:pt idx="3430">
                  <c:v>1.3939999999999999</c:v>
                </c:pt>
                <c:pt idx="3431">
                  <c:v>1.3939999999999999</c:v>
                </c:pt>
                <c:pt idx="3432">
                  <c:v>1.3939999999999999</c:v>
                </c:pt>
                <c:pt idx="3433">
                  <c:v>1.3939999999999999</c:v>
                </c:pt>
                <c:pt idx="3434">
                  <c:v>1.3939999999999999</c:v>
                </c:pt>
                <c:pt idx="3435">
                  <c:v>1.3939999999999999</c:v>
                </c:pt>
                <c:pt idx="3436">
                  <c:v>1.3939999999999999</c:v>
                </c:pt>
                <c:pt idx="3437">
                  <c:v>1.3939999999999999</c:v>
                </c:pt>
                <c:pt idx="3438">
                  <c:v>1.3939999999999999</c:v>
                </c:pt>
                <c:pt idx="3439">
                  <c:v>1.3939999999999999</c:v>
                </c:pt>
                <c:pt idx="3440">
                  <c:v>1.3939999999999999</c:v>
                </c:pt>
                <c:pt idx="3441">
                  <c:v>1.3939999999999999</c:v>
                </c:pt>
                <c:pt idx="3442">
                  <c:v>1.3939999999999999</c:v>
                </c:pt>
                <c:pt idx="3443">
                  <c:v>1.3939999999999999</c:v>
                </c:pt>
                <c:pt idx="3444">
                  <c:v>1.4379999999999999</c:v>
                </c:pt>
                <c:pt idx="3445">
                  <c:v>1.484</c:v>
                </c:pt>
                <c:pt idx="3446">
                  <c:v>1.484</c:v>
                </c:pt>
                <c:pt idx="3447">
                  <c:v>1.484</c:v>
                </c:pt>
                <c:pt idx="3448">
                  <c:v>1.484</c:v>
                </c:pt>
                <c:pt idx="3449">
                  <c:v>1.484</c:v>
                </c:pt>
                <c:pt idx="3450">
                  <c:v>1.484</c:v>
                </c:pt>
                <c:pt idx="3451">
                  <c:v>1.484</c:v>
                </c:pt>
                <c:pt idx="3452">
                  <c:v>1.484</c:v>
                </c:pt>
                <c:pt idx="3453">
                  <c:v>1.484</c:v>
                </c:pt>
                <c:pt idx="3454">
                  <c:v>1.484</c:v>
                </c:pt>
                <c:pt idx="3455">
                  <c:v>1.484</c:v>
                </c:pt>
                <c:pt idx="3456">
                  <c:v>1.484</c:v>
                </c:pt>
                <c:pt idx="3457">
                  <c:v>1.484</c:v>
                </c:pt>
                <c:pt idx="3458">
                  <c:v>1.484</c:v>
                </c:pt>
                <c:pt idx="3459">
                  <c:v>1.484</c:v>
                </c:pt>
                <c:pt idx="3460">
                  <c:v>1.484</c:v>
                </c:pt>
                <c:pt idx="3461">
                  <c:v>1.484</c:v>
                </c:pt>
                <c:pt idx="3462">
                  <c:v>1.484</c:v>
                </c:pt>
                <c:pt idx="3463">
                  <c:v>1.484</c:v>
                </c:pt>
                <c:pt idx="3464">
                  <c:v>1.484</c:v>
                </c:pt>
                <c:pt idx="3465">
                  <c:v>1.484</c:v>
                </c:pt>
                <c:pt idx="3466">
                  <c:v>1.484</c:v>
                </c:pt>
                <c:pt idx="3467">
                  <c:v>1.484</c:v>
                </c:pt>
                <c:pt idx="3468">
                  <c:v>1.484</c:v>
                </c:pt>
                <c:pt idx="3469">
                  <c:v>1.484</c:v>
                </c:pt>
                <c:pt idx="3470">
                  <c:v>1.484</c:v>
                </c:pt>
                <c:pt idx="3471">
                  <c:v>1.484</c:v>
                </c:pt>
                <c:pt idx="3472">
                  <c:v>1.484</c:v>
                </c:pt>
                <c:pt idx="3473">
                  <c:v>1.484</c:v>
                </c:pt>
                <c:pt idx="3474">
                  <c:v>1.484</c:v>
                </c:pt>
                <c:pt idx="3475">
                  <c:v>1.484</c:v>
                </c:pt>
                <c:pt idx="3476">
                  <c:v>1.484</c:v>
                </c:pt>
                <c:pt idx="3477">
                  <c:v>1.484</c:v>
                </c:pt>
                <c:pt idx="3478">
                  <c:v>1.484</c:v>
                </c:pt>
                <c:pt idx="3479">
                  <c:v>1.484</c:v>
                </c:pt>
                <c:pt idx="3480">
                  <c:v>1.484</c:v>
                </c:pt>
                <c:pt idx="3481">
                  <c:v>1.484</c:v>
                </c:pt>
                <c:pt idx="3482">
                  <c:v>1.484</c:v>
                </c:pt>
                <c:pt idx="3483">
                  <c:v>1.484</c:v>
                </c:pt>
                <c:pt idx="3484">
                  <c:v>1.484</c:v>
                </c:pt>
                <c:pt idx="3485">
                  <c:v>1.484</c:v>
                </c:pt>
                <c:pt idx="3486">
                  <c:v>1.484</c:v>
                </c:pt>
                <c:pt idx="3487">
                  <c:v>1.484</c:v>
                </c:pt>
                <c:pt idx="3488">
                  <c:v>1.484</c:v>
                </c:pt>
                <c:pt idx="3489">
                  <c:v>1.484</c:v>
                </c:pt>
                <c:pt idx="3490">
                  <c:v>1.484</c:v>
                </c:pt>
                <c:pt idx="3491">
                  <c:v>1.484</c:v>
                </c:pt>
                <c:pt idx="3492">
                  <c:v>1.484</c:v>
                </c:pt>
                <c:pt idx="3493">
                  <c:v>1.484</c:v>
                </c:pt>
                <c:pt idx="3494">
                  <c:v>1.484</c:v>
                </c:pt>
                <c:pt idx="3495">
                  <c:v>1.484</c:v>
                </c:pt>
                <c:pt idx="3496">
                  <c:v>1.484</c:v>
                </c:pt>
                <c:pt idx="3497">
                  <c:v>1.484</c:v>
                </c:pt>
                <c:pt idx="3498">
                  <c:v>1.484</c:v>
                </c:pt>
                <c:pt idx="3499">
                  <c:v>1.484</c:v>
                </c:pt>
                <c:pt idx="3500">
                  <c:v>1.484</c:v>
                </c:pt>
                <c:pt idx="3501">
                  <c:v>1.484</c:v>
                </c:pt>
                <c:pt idx="3502">
                  <c:v>1.484</c:v>
                </c:pt>
                <c:pt idx="3503">
                  <c:v>1.484</c:v>
                </c:pt>
                <c:pt idx="3504">
                  <c:v>1.484</c:v>
                </c:pt>
                <c:pt idx="3505">
                  <c:v>1.484</c:v>
                </c:pt>
                <c:pt idx="3506">
                  <c:v>1.484</c:v>
                </c:pt>
                <c:pt idx="3507">
                  <c:v>1.484</c:v>
                </c:pt>
                <c:pt idx="3508">
                  <c:v>1.484</c:v>
                </c:pt>
                <c:pt idx="3509">
                  <c:v>1.484</c:v>
                </c:pt>
                <c:pt idx="3510">
                  <c:v>1.484</c:v>
                </c:pt>
                <c:pt idx="3511">
                  <c:v>1.484</c:v>
                </c:pt>
                <c:pt idx="3512">
                  <c:v>1.484</c:v>
                </c:pt>
                <c:pt idx="3513">
                  <c:v>1.484</c:v>
                </c:pt>
                <c:pt idx="3514">
                  <c:v>1.484</c:v>
                </c:pt>
                <c:pt idx="3515">
                  <c:v>1.484</c:v>
                </c:pt>
                <c:pt idx="3516">
                  <c:v>1.484</c:v>
                </c:pt>
                <c:pt idx="3517">
                  <c:v>1.484</c:v>
                </c:pt>
                <c:pt idx="3518">
                  <c:v>1.484</c:v>
                </c:pt>
                <c:pt idx="3519">
                  <c:v>1.484</c:v>
                </c:pt>
                <c:pt idx="3520">
                  <c:v>1.484</c:v>
                </c:pt>
                <c:pt idx="3521">
                  <c:v>1.484</c:v>
                </c:pt>
                <c:pt idx="3522">
                  <c:v>1.484</c:v>
                </c:pt>
                <c:pt idx="3523">
                  <c:v>1.484</c:v>
                </c:pt>
                <c:pt idx="3524">
                  <c:v>1.484</c:v>
                </c:pt>
                <c:pt idx="3525">
                  <c:v>1.484</c:v>
                </c:pt>
                <c:pt idx="3526">
                  <c:v>1.484</c:v>
                </c:pt>
                <c:pt idx="3527">
                  <c:v>1.484</c:v>
                </c:pt>
                <c:pt idx="3528">
                  <c:v>1.484</c:v>
                </c:pt>
                <c:pt idx="3529">
                  <c:v>1.484</c:v>
                </c:pt>
                <c:pt idx="3530">
                  <c:v>1.484</c:v>
                </c:pt>
                <c:pt idx="3531">
                  <c:v>1.484</c:v>
                </c:pt>
                <c:pt idx="3532">
                  <c:v>1.484</c:v>
                </c:pt>
                <c:pt idx="3533">
                  <c:v>1.484</c:v>
                </c:pt>
                <c:pt idx="3534">
                  <c:v>1.484</c:v>
                </c:pt>
                <c:pt idx="3535">
                  <c:v>1.484</c:v>
                </c:pt>
                <c:pt idx="3536">
                  <c:v>1.484</c:v>
                </c:pt>
                <c:pt idx="3537">
                  <c:v>1.484</c:v>
                </c:pt>
                <c:pt idx="3538">
                  <c:v>1.484</c:v>
                </c:pt>
                <c:pt idx="3539">
                  <c:v>1.484</c:v>
                </c:pt>
                <c:pt idx="3540">
                  <c:v>1.484</c:v>
                </c:pt>
                <c:pt idx="3541">
                  <c:v>1.484</c:v>
                </c:pt>
                <c:pt idx="3542">
                  <c:v>1.484</c:v>
                </c:pt>
                <c:pt idx="3543">
                  <c:v>1.484</c:v>
                </c:pt>
                <c:pt idx="3544">
                  <c:v>1.484</c:v>
                </c:pt>
                <c:pt idx="3545">
                  <c:v>1.484</c:v>
                </c:pt>
                <c:pt idx="3546">
                  <c:v>1.484</c:v>
                </c:pt>
                <c:pt idx="3547">
                  <c:v>1.484</c:v>
                </c:pt>
                <c:pt idx="3548">
                  <c:v>1.484</c:v>
                </c:pt>
                <c:pt idx="3549">
                  <c:v>1.484</c:v>
                </c:pt>
                <c:pt idx="3550">
                  <c:v>1.484</c:v>
                </c:pt>
                <c:pt idx="3551">
                  <c:v>1.484</c:v>
                </c:pt>
                <c:pt idx="3552">
                  <c:v>1.484</c:v>
                </c:pt>
                <c:pt idx="3553">
                  <c:v>1.484</c:v>
                </c:pt>
                <c:pt idx="3554">
                  <c:v>1.484</c:v>
                </c:pt>
                <c:pt idx="3555">
                  <c:v>1.484</c:v>
                </c:pt>
                <c:pt idx="3556">
                  <c:v>1.484</c:v>
                </c:pt>
                <c:pt idx="3557">
                  <c:v>1.484</c:v>
                </c:pt>
                <c:pt idx="3558">
                  <c:v>1.484</c:v>
                </c:pt>
                <c:pt idx="3559">
                  <c:v>1.484</c:v>
                </c:pt>
                <c:pt idx="3560">
                  <c:v>1.484</c:v>
                </c:pt>
                <c:pt idx="3561">
                  <c:v>1.484</c:v>
                </c:pt>
                <c:pt idx="3562">
                  <c:v>1.484</c:v>
                </c:pt>
                <c:pt idx="3563">
                  <c:v>1.484</c:v>
                </c:pt>
                <c:pt idx="3564">
                  <c:v>1.484</c:v>
                </c:pt>
                <c:pt idx="3565">
                  <c:v>1.484</c:v>
                </c:pt>
                <c:pt idx="3566">
                  <c:v>1.484</c:v>
                </c:pt>
                <c:pt idx="3567">
                  <c:v>1.484</c:v>
                </c:pt>
                <c:pt idx="3568">
                  <c:v>1.484</c:v>
                </c:pt>
                <c:pt idx="3569">
                  <c:v>1.484</c:v>
                </c:pt>
                <c:pt idx="3570">
                  <c:v>1.484</c:v>
                </c:pt>
                <c:pt idx="3571">
                  <c:v>1.486</c:v>
                </c:pt>
                <c:pt idx="3572">
                  <c:v>1.54</c:v>
                </c:pt>
                <c:pt idx="3573">
                  <c:v>1.5720000000000001</c:v>
                </c:pt>
                <c:pt idx="3574">
                  <c:v>1.5720000000000001</c:v>
                </c:pt>
                <c:pt idx="3575">
                  <c:v>1.5720000000000001</c:v>
                </c:pt>
                <c:pt idx="3576">
                  <c:v>1.5720000000000001</c:v>
                </c:pt>
                <c:pt idx="3577">
                  <c:v>1.5720000000000001</c:v>
                </c:pt>
                <c:pt idx="3578">
                  <c:v>1.5720000000000001</c:v>
                </c:pt>
                <c:pt idx="3579">
                  <c:v>1.5720000000000001</c:v>
                </c:pt>
                <c:pt idx="3580">
                  <c:v>1.5720000000000001</c:v>
                </c:pt>
                <c:pt idx="3581">
                  <c:v>1.5720000000000001</c:v>
                </c:pt>
                <c:pt idx="3582">
                  <c:v>1.5720000000000001</c:v>
                </c:pt>
                <c:pt idx="3583">
                  <c:v>1.5720000000000001</c:v>
                </c:pt>
                <c:pt idx="3584">
                  <c:v>1.5720000000000001</c:v>
                </c:pt>
                <c:pt idx="3585">
                  <c:v>1.5720000000000001</c:v>
                </c:pt>
                <c:pt idx="3586">
                  <c:v>1.5720000000000001</c:v>
                </c:pt>
                <c:pt idx="3587">
                  <c:v>1.5720000000000001</c:v>
                </c:pt>
                <c:pt idx="3588">
                  <c:v>1.5720000000000001</c:v>
                </c:pt>
                <c:pt idx="3589">
                  <c:v>1.5720000000000001</c:v>
                </c:pt>
                <c:pt idx="3590">
                  <c:v>1.5720000000000001</c:v>
                </c:pt>
                <c:pt idx="3591">
                  <c:v>1.5720000000000001</c:v>
                </c:pt>
                <c:pt idx="3592">
                  <c:v>1.5720000000000001</c:v>
                </c:pt>
                <c:pt idx="3593">
                  <c:v>1.5720000000000001</c:v>
                </c:pt>
                <c:pt idx="3594">
                  <c:v>1.5720000000000001</c:v>
                </c:pt>
                <c:pt idx="3595">
                  <c:v>1.5720000000000001</c:v>
                </c:pt>
                <c:pt idx="3596">
                  <c:v>1.5720000000000001</c:v>
                </c:pt>
                <c:pt idx="3597">
                  <c:v>1.5720000000000001</c:v>
                </c:pt>
                <c:pt idx="3598">
                  <c:v>1.5720000000000001</c:v>
                </c:pt>
                <c:pt idx="3599">
                  <c:v>1.5720000000000001</c:v>
                </c:pt>
                <c:pt idx="3600">
                  <c:v>1.5720000000000001</c:v>
                </c:pt>
                <c:pt idx="3601">
                  <c:v>1.5720000000000001</c:v>
                </c:pt>
                <c:pt idx="3602">
                  <c:v>1.5720000000000001</c:v>
                </c:pt>
                <c:pt idx="3603">
                  <c:v>1.5720000000000001</c:v>
                </c:pt>
                <c:pt idx="3604">
                  <c:v>1.5720000000000001</c:v>
                </c:pt>
                <c:pt idx="3605">
                  <c:v>1.5720000000000001</c:v>
                </c:pt>
                <c:pt idx="3606">
                  <c:v>1.5720000000000001</c:v>
                </c:pt>
                <c:pt idx="3607">
                  <c:v>1.5720000000000001</c:v>
                </c:pt>
                <c:pt idx="3608">
                  <c:v>1.5720000000000001</c:v>
                </c:pt>
                <c:pt idx="3609">
                  <c:v>1.5720000000000001</c:v>
                </c:pt>
                <c:pt idx="3610">
                  <c:v>1.5720000000000001</c:v>
                </c:pt>
                <c:pt idx="3611">
                  <c:v>1.5720000000000001</c:v>
                </c:pt>
                <c:pt idx="3612">
                  <c:v>1.5720000000000001</c:v>
                </c:pt>
                <c:pt idx="3613">
                  <c:v>1.5720000000000001</c:v>
                </c:pt>
                <c:pt idx="3614">
                  <c:v>1.5720000000000001</c:v>
                </c:pt>
                <c:pt idx="3615">
                  <c:v>1.5720000000000001</c:v>
                </c:pt>
                <c:pt idx="3616">
                  <c:v>1.5720000000000001</c:v>
                </c:pt>
                <c:pt idx="3617">
                  <c:v>1.5720000000000001</c:v>
                </c:pt>
                <c:pt idx="3618">
                  <c:v>1.5720000000000001</c:v>
                </c:pt>
                <c:pt idx="3619">
                  <c:v>1.5720000000000001</c:v>
                </c:pt>
                <c:pt idx="3620">
                  <c:v>1.5720000000000001</c:v>
                </c:pt>
                <c:pt idx="3621">
                  <c:v>1.5720000000000001</c:v>
                </c:pt>
                <c:pt idx="3622">
                  <c:v>1.5720000000000001</c:v>
                </c:pt>
                <c:pt idx="3623">
                  <c:v>1.5720000000000001</c:v>
                </c:pt>
                <c:pt idx="3624">
                  <c:v>1.5720000000000001</c:v>
                </c:pt>
                <c:pt idx="3625">
                  <c:v>1.5720000000000001</c:v>
                </c:pt>
                <c:pt idx="3626">
                  <c:v>1.5720000000000001</c:v>
                </c:pt>
                <c:pt idx="3627">
                  <c:v>1.5720000000000001</c:v>
                </c:pt>
                <c:pt idx="3628">
                  <c:v>1.5720000000000001</c:v>
                </c:pt>
                <c:pt idx="3629">
                  <c:v>1.5720000000000001</c:v>
                </c:pt>
                <c:pt idx="3630">
                  <c:v>1.5720000000000001</c:v>
                </c:pt>
                <c:pt idx="3631">
                  <c:v>1.5720000000000001</c:v>
                </c:pt>
                <c:pt idx="3632">
                  <c:v>1.5720000000000001</c:v>
                </c:pt>
                <c:pt idx="3633">
                  <c:v>1.5720000000000001</c:v>
                </c:pt>
                <c:pt idx="3634">
                  <c:v>1.5720000000000001</c:v>
                </c:pt>
                <c:pt idx="3635">
                  <c:v>1.5720000000000001</c:v>
                </c:pt>
                <c:pt idx="3636">
                  <c:v>1.5720000000000001</c:v>
                </c:pt>
                <c:pt idx="3637">
                  <c:v>1.5720000000000001</c:v>
                </c:pt>
                <c:pt idx="3638">
                  <c:v>1.5720000000000001</c:v>
                </c:pt>
                <c:pt idx="3639">
                  <c:v>1.5720000000000001</c:v>
                </c:pt>
                <c:pt idx="3640">
                  <c:v>1.5720000000000001</c:v>
                </c:pt>
                <c:pt idx="3641">
                  <c:v>1.5720000000000001</c:v>
                </c:pt>
                <c:pt idx="3642">
                  <c:v>1.5720000000000001</c:v>
                </c:pt>
                <c:pt idx="3643">
                  <c:v>1.5720000000000001</c:v>
                </c:pt>
                <c:pt idx="3644">
                  <c:v>1.5720000000000001</c:v>
                </c:pt>
                <c:pt idx="3645">
                  <c:v>1.5720000000000001</c:v>
                </c:pt>
                <c:pt idx="3646">
                  <c:v>1.5720000000000001</c:v>
                </c:pt>
                <c:pt idx="3647">
                  <c:v>1.5720000000000001</c:v>
                </c:pt>
                <c:pt idx="3648">
                  <c:v>1.5720000000000001</c:v>
                </c:pt>
                <c:pt idx="3649">
                  <c:v>1.5720000000000001</c:v>
                </c:pt>
                <c:pt idx="3650">
                  <c:v>1.5720000000000001</c:v>
                </c:pt>
                <c:pt idx="3651">
                  <c:v>1.5720000000000001</c:v>
                </c:pt>
                <c:pt idx="3652">
                  <c:v>1.5720000000000001</c:v>
                </c:pt>
                <c:pt idx="3653">
                  <c:v>1.5720000000000001</c:v>
                </c:pt>
                <c:pt idx="3654">
                  <c:v>1.5720000000000001</c:v>
                </c:pt>
                <c:pt idx="3655">
                  <c:v>1.5720000000000001</c:v>
                </c:pt>
                <c:pt idx="3656">
                  <c:v>1.5720000000000001</c:v>
                </c:pt>
                <c:pt idx="3657">
                  <c:v>1.5720000000000001</c:v>
                </c:pt>
                <c:pt idx="3658">
                  <c:v>1.5720000000000001</c:v>
                </c:pt>
                <c:pt idx="3659">
                  <c:v>1.5720000000000001</c:v>
                </c:pt>
                <c:pt idx="3660">
                  <c:v>1.5720000000000001</c:v>
                </c:pt>
                <c:pt idx="3661">
                  <c:v>1.5720000000000001</c:v>
                </c:pt>
                <c:pt idx="3662">
                  <c:v>1.5720000000000001</c:v>
                </c:pt>
                <c:pt idx="3663">
                  <c:v>1.5720000000000001</c:v>
                </c:pt>
                <c:pt idx="3664">
                  <c:v>1.5720000000000001</c:v>
                </c:pt>
                <c:pt idx="3665">
                  <c:v>1.5720000000000001</c:v>
                </c:pt>
                <c:pt idx="3666">
                  <c:v>1.5720000000000001</c:v>
                </c:pt>
                <c:pt idx="3667">
                  <c:v>1.5720000000000001</c:v>
                </c:pt>
                <c:pt idx="3668">
                  <c:v>1.5720000000000001</c:v>
                </c:pt>
                <c:pt idx="3669">
                  <c:v>1.5720000000000001</c:v>
                </c:pt>
                <c:pt idx="3670">
                  <c:v>1.5720000000000001</c:v>
                </c:pt>
                <c:pt idx="3671">
                  <c:v>1.5720000000000001</c:v>
                </c:pt>
                <c:pt idx="3672">
                  <c:v>1.5720000000000001</c:v>
                </c:pt>
                <c:pt idx="3673">
                  <c:v>1.5720000000000001</c:v>
                </c:pt>
                <c:pt idx="3674">
                  <c:v>1.5720000000000001</c:v>
                </c:pt>
                <c:pt idx="3675">
                  <c:v>1.5720000000000001</c:v>
                </c:pt>
                <c:pt idx="3676">
                  <c:v>1.5720000000000001</c:v>
                </c:pt>
                <c:pt idx="3677">
                  <c:v>1.5720000000000001</c:v>
                </c:pt>
                <c:pt idx="3678">
                  <c:v>1.5720000000000001</c:v>
                </c:pt>
                <c:pt idx="3679">
                  <c:v>1.5720000000000001</c:v>
                </c:pt>
                <c:pt idx="3680">
                  <c:v>1.5720000000000001</c:v>
                </c:pt>
                <c:pt idx="3681">
                  <c:v>1.5720000000000001</c:v>
                </c:pt>
                <c:pt idx="3682">
                  <c:v>1.5720000000000001</c:v>
                </c:pt>
                <c:pt idx="3683">
                  <c:v>1.5720000000000001</c:v>
                </c:pt>
                <c:pt idx="3684">
                  <c:v>1.5720000000000001</c:v>
                </c:pt>
                <c:pt idx="3685">
                  <c:v>1.5720000000000001</c:v>
                </c:pt>
                <c:pt idx="3686">
                  <c:v>1.5720000000000001</c:v>
                </c:pt>
                <c:pt idx="3687">
                  <c:v>1.5720000000000001</c:v>
                </c:pt>
                <c:pt idx="3688">
                  <c:v>1.5720000000000001</c:v>
                </c:pt>
                <c:pt idx="3689">
                  <c:v>1.5720000000000001</c:v>
                </c:pt>
                <c:pt idx="3690">
                  <c:v>1.5720000000000001</c:v>
                </c:pt>
                <c:pt idx="3691">
                  <c:v>1.5720000000000001</c:v>
                </c:pt>
                <c:pt idx="3692">
                  <c:v>1.5720000000000001</c:v>
                </c:pt>
                <c:pt idx="3693">
                  <c:v>1.5720000000000001</c:v>
                </c:pt>
                <c:pt idx="3694">
                  <c:v>1.5720000000000001</c:v>
                </c:pt>
                <c:pt idx="3695">
                  <c:v>1.5720000000000001</c:v>
                </c:pt>
                <c:pt idx="3696">
                  <c:v>1.5720000000000001</c:v>
                </c:pt>
                <c:pt idx="3697">
                  <c:v>1.5720000000000001</c:v>
                </c:pt>
                <c:pt idx="3698">
                  <c:v>1.5720000000000001</c:v>
                </c:pt>
                <c:pt idx="3699">
                  <c:v>1.5720000000000001</c:v>
                </c:pt>
                <c:pt idx="3700">
                  <c:v>1.5720000000000001</c:v>
                </c:pt>
                <c:pt idx="3701">
                  <c:v>1.5720000000000001</c:v>
                </c:pt>
                <c:pt idx="3702">
                  <c:v>1.5720000000000001</c:v>
                </c:pt>
                <c:pt idx="3703">
                  <c:v>1.5720000000000001</c:v>
                </c:pt>
                <c:pt idx="3704">
                  <c:v>1.5720000000000001</c:v>
                </c:pt>
                <c:pt idx="3705">
                  <c:v>1.5720000000000001</c:v>
                </c:pt>
                <c:pt idx="3706">
                  <c:v>1.5720000000000001</c:v>
                </c:pt>
                <c:pt idx="3707">
                  <c:v>1.5720000000000001</c:v>
                </c:pt>
                <c:pt idx="3708">
                  <c:v>1.5720000000000001</c:v>
                </c:pt>
                <c:pt idx="3709">
                  <c:v>1.5720000000000001</c:v>
                </c:pt>
                <c:pt idx="3710">
                  <c:v>1.61</c:v>
                </c:pt>
                <c:pt idx="3711">
                  <c:v>1.66</c:v>
                </c:pt>
                <c:pt idx="3712">
                  <c:v>1.66</c:v>
                </c:pt>
                <c:pt idx="3713">
                  <c:v>1.66</c:v>
                </c:pt>
                <c:pt idx="3714">
                  <c:v>1.66</c:v>
                </c:pt>
                <c:pt idx="3715">
                  <c:v>1.66</c:v>
                </c:pt>
                <c:pt idx="3716">
                  <c:v>1.66</c:v>
                </c:pt>
                <c:pt idx="3717">
                  <c:v>1.66</c:v>
                </c:pt>
                <c:pt idx="3718">
                  <c:v>1.66</c:v>
                </c:pt>
                <c:pt idx="3719">
                  <c:v>1.66</c:v>
                </c:pt>
                <c:pt idx="3720">
                  <c:v>1.66</c:v>
                </c:pt>
                <c:pt idx="3721">
                  <c:v>1.66</c:v>
                </c:pt>
                <c:pt idx="3722">
                  <c:v>1.66</c:v>
                </c:pt>
                <c:pt idx="3723">
                  <c:v>1.66</c:v>
                </c:pt>
                <c:pt idx="3724">
                  <c:v>1.66</c:v>
                </c:pt>
                <c:pt idx="3725">
                  <c:v>1.66</c:v>
                </c:pt>
                <c:pt idx="3726">
                  <c:v>1.66</c:v>
                </c:pt>
                <c:pt idx="3727">
                  <c:v>1.66</c:v>
                </c:pt>
                <c:pt idx="3728">
                  <c:v>1.66</c:v>
                </c:pt>
                <c:pt idx="3729">
                  <c:v>1.66</c:v>
                </c:pt>
                <c:pt idx="3730">
                  <c:v>1.66</c:v>
                </c:pt>
                <c:pt idx="3731">
                  <c:v>1.66</c:v>
                </c:pt>
                <c:pt idx="3732">
                  <c:v>1.66</c:v>
                </c:pt>
                <c:pt idx="3733">
                  <c:v>1.66</c:v>
                </c:pt>
                <c:pt idx="3734">
                  <c:v>1.66</c:v>
                </c:pt>
                <c:pt idx="3735">
                  <c:v>1.66</c:v>
                </c:pt>
                <c:pt idx="3736">
                  <c:v>1.66</c:v>
                </c:pt>
                <c:pt idx="3737">
                  <c:v>1.66</c:v>
                </c:pt>
                <c:pt idx="3738">
                  <c:v>1.66</c:v>
                </c:pt>
                <c:pt idx="3739">
                  <c:v>1.66</c:v>
                </c:pt>
                <c:pt idx="3740">
                  <c:v>1.66</c:v>
                </c:pt>
                <c:pt idx="3741">
                  <c:v>1.66</c:v>
                </c:pt>
                <c:pt idx="3742">
                  <c:v>1.66</c:v>
                </c:pt>
                <c:pt idx="3743">
                  <c:v>1.66</c:v>
                </c:pt>
                <c:pt idx="3744">
                  <c:v>1.66</c:v>
                </c:pt>
                <c:pt idx="3745">
                  <c:v>1.66</c:v>
                </c:pt>
                <c:pt idx="3746">
                  <c:v>1.66</c:v>
                </c:pt>
                <c:pt idx="3747">
                  <c:v>1.66</c:v>
                </c:pt>
                <c:pt idx="3748">
                  <c:v>1.66</c:v>
                </c:pt>
                <c:pt idx="3749">
                  <c:v>1.66</c:v>
                </c:pt>
                <c:pt idx="3750">
                  <c:v>1.66</c:v>
                </c:pt>
                <c:pt idx="3751">
                  <c:v>1.66</c:v>
                </c:pt>
                <c:pt idx="3752">
                  <c:v>1.66</c:v>
                </c:pt>
                <c:pt idx="3753">
                  <c:v>1.66</c:v>
                </c:pt>
                <c:pt idx="3754">
                  <c:v>1.66</c:v>
                </c:pt>
                <c:pt idx="3755">
                  <c:v>1.66</c:v>
                </c:pt>
                <c:pt idx="3756">
                  <c:v>1.66</c:v>
                </c:pt>
                <c:pt idx="3757">
                  <c:v>1.66</c:v>
                </c:pt>
                <c:pt idx="3758">
                  <c:v>1.66</c:v>
                </c:pt>
                <c:pt idx="3759">
                  <c:v>1.66</c:v>
                </c:pt>
                <c:pt idx="3760">
                  <c:v>1.66</c:v>
                </c:pt>
                <c:pt idx="3761">
                  <c:v>1.66</c:v>
                </c:pt>
                <c:pt idx="3762">
                  <c:v>1.66</c:v>
                </c:pt>
                <c:pt idx="3763">
                  <c:v>1.66</c:v>
                </c:pt>
                <c:pt idx="3764">
                  <c:v>1.66</c:v>
                </c:pt>
                <c:pt idx="3765">
                  <c:v>1.66</c:v>
                </c:pt>
                <c:pt idx="3766">
                  <c:v>1.66</c:v>
                </c:pt>
                <c:pt idx="3767">
                  <c:v>1.66</c:v>
                </c:pt>
                <c:pt idx="3768">
                  <c:v>1.66</c:v>
                </c:pt>
                <c:pt idx="3769">
                  <c:v>1.66</c:v>
                </c:pt>
                <c:pt idx="3770">
                  <c:v>1.66</c:v>
                </c:pt>
                <c:pt idx="3771">
                  <c:v>1.66</c:v>
                </c:pt>
                <c:pt idx="3772">
                  <c:v>1.66</c:v>
                </c:pt>
                <c:pt idx="3773">
                  <c:v>1.66</c:v>
                </c:pt>
                <c:pt idx="3774">
                  <c:v>1.66</c:v>
                </c:pt>
                <c:pt idx="3775">
                  <c:v>1.66</c:v>
                </c:pt>
                <c:pt idx="3776">
                  <c:v>1.66</c:v>
                </c:pt>
                <c:pt idx="3777">
                  <c:v>1.66</c:v>
                </c:pt>
                <c:pt idx="3778">
                  <c:v>1.66</c:v>
                </c:pt>
                <c:pt idx="3779">
                  <c:v>1.66</c:v>
                </c:pt>
                <c:pt idx="3780">
                  <c:v>1.66</c:v>
                </c:pt>
                <c:pt idx="3781">
                  <c:v>1.66</c:v>
                </c:pt>
                <c:pt idx="3782">
                  <c:v>1.66</c:v>
                </c:pt>
                <c:pt idx="3783">
                  <c:v>1.66</c:v>
                </c:pt>
                <c:pt idx="3784">
                  <c:v>1.66</c:v>
                </c:pt>
                <c:pt idx="3785">
                  <c:v>1.66</c:v>
                </c:pt>
                <c:pt idx="3786">
                  <c:v>1.66</c:v>
                </c:pt>
                <c:pt idx="3787">
                  <c:v>1.66</c:v>
                </c:pt>
                <c:pt idx="3788">
                  <c:v>1.66</c:v>
                </c:pt>
                <c:pt idx="3789">
                  <c:v>1.66</c:v>
                </c:pt>
                <c:pt idx="3790">
                  <c:v>1.66</c:v>
                </c:pt>
                <c:pt idx="3791">
                  <c:v>1.66</c:v>
                </c:pt>
                <c:pt idx="3792">
                  <c:v>1.66</c:v>
                </c:pt>
                <c:pt idx="3793">
                  <c:v>1.66</c:v>
                </c:pt>
                <c:pt idx="3794">
                  <c:v>1.66</c:v>
                </c:pt>
                <c:pt idx="3795">
                  <c:v>1.66</c:v>
                </c:pt>
                <c:pt idx="3796">
                  <c:v>1.66</c:v>
                </c:pt>
                <c:pt idx="3797">
                  <c:v>1.66</c:v>
                </c:pt>
                <c:pt idx="3798">
                  <c:v>1.66</c:v>
                </c:pt>
                <c:pt idx="3799">
                  <c:v>1.66</c:v>
                </c:pt>
                <c:pt idx="3800">
                  <c:v>1.66</c:v>
                </c:pt>
                <c:pt idx="3801">
                  <c:v>1.66</c:v>
                </c:pt>
                <c:pt idx="3802">
                  <c:v>1.66</c:v>
                </c:pt>
                <c:pt idx="3803">
                  <c:v>1.66</c:v>
                </c:pt>
                <c:pt idx="3804">
                  <c:v>1.66</c:v>
                </c:pt>
                <c:pt idx="3805">
                  <c:v>1.66</c:v>
                </c:pt>
                <c:pt idx="3806">
                  <c:v>1.66</c:v>
                </c:pt>
                <c:pt idx="3807">
                  <c:v>1.66</c:v>
                </c:pt>
                <c:pt idx="3808">
                  <c:v>1.66</c:v>
                </c:pt>
                <c:pt idx="3809">
                  <c:v>1.66</c:v>
                </c:pt>
                <c:pt idx="3810">
                  <c:v>1.66</c:v>
                </c:pt>
                <c:pt idx="3811">
                  <c:v>1.66</c:v>
                </c:pt>
                <c:pt idx="3812">
                  <c:v>1.66</c:v>
                </c:pt>
                <c:pt idx="3813">
                  <c:v>1.66</c:v>
                </c:pt>
                <c:pt idx="3814">
                  <c:v>1.66</c:v>
                </c:pt>
                <c:pt idx="3815">
                  <c:v>1.66</c:v>
                </c:pt>
                <c:pt idx="3816">
                  <c:v>1.66</c:v>
                </c:pt>
                <c:pt idx="3817">
                  <c:v>1.66</c:v>
                </c:pt>
                <c:pt idx="3818">
                  <c:v>1.66</c:v>
                </c:pt>
                <c:pt idx="3819">
                  <c:v>1.66</c:v>
                </c:pt>
                <c:pt idx="3820">
                  <c:v>1.66</c:v>
                </c:pt>
                <c:pt idx="3821">
                  <c:v>1.66</c:v>
                </c:pt>
                <c:pt idx="3822">
                  <c:v>1.66</c:v>
                </c:pt>
                <c:pt idx="3823">
                  <c:v>1.66</c:v>
                </c:pt>
                <c:pt idx="3824">
                  <c:v>1.66</c:v>
                </c:pt>
                <c:pt idx="3825">
                  <c:v>1.66</c:v>
                </c:pt>
                <c:pt idx="3826">
                  <c:v>1.66</c:v>
                </c:pt>
                <c:pt idx="3827">
                  <c:v>1.66</c:v>
                </c:pt>
                <c:pt idx="3828">
                  <c:v>1.66</c:v>
                </c:pt>
                <c:pt idx="3829">
                  <c:v>1.66</c:v>
                </c:pt>
                <c:pt idx="3830">
                  <c:v>1.66</c:v>
                </c:pt>
                <c:pt idx="3831">
                  <c:v>1.66</c:v>
                </c:pt>
                <c:pt idx="3832">
                  <c:v>1.66</c:v>
                </c:pt>
                <c:pt idx="3833">
                  <c:v>1.66</c:v>
                </c:pt>
                <c:pt idx="3834">
                  <c:v>1.66</c:v>
                </c:pt>
                <c:pt idx="3835">
                  <c:v>1.66</c:v>
                </c:pt>
                <c:pt idx="3836">
                  <c:v>1.66</c:v>
                </c:pt>
                <c:pt idx="3837">
                  <c:v>1.66</c:v>
                </c:pt>
                <c:pt idx="3838">
                  <c:v>1.66</c:v>
                </c:pt>
                <c:pt idx="3839">
                  <c:v>1.66</c:v>
                </c:pt>
                <c:pt idx="3840">
                  <c:v>1.66</c:v>
                </c:pt>
                <c:pt idx="3841">
                  <c:v>1.66</c:v>
                </c:pt>
                <c:pt idx="3842">
                  <c:v>1.66</c:v>
                </c:pt>
                <c:pt idx="3843">
                  <c:v>1.66</c:v>
                </c:pt>
                <c:pt idx="3844">
                  <c:v>1.66</c:v>
                </c:pt>
                <c:pt idx="3845">
                  <c:v>1.66</c:v>
                </c:pt>
                <c:pt idx="3846">
                  <c:v>1.71</c:v>
                </c:pt>
                <c:pt idx="3847">
                  <c:v>1.746</c:v>
                </c:pt>
                <c:pt idx="3848">
                  <c:v>1.746</c:v>
                </c:pt>
                <c:pt idx="3849">
                  <c:v>1.746</c:v>
                </c:pt>
                <c:pt idx="3850">
                  <c:v>1.746</c:v>
                </c:pt>
                <c:pt idx="3851">
                  <c:v>1.746</c:v>
                </c:pt>
                <c:pt idx="3852">
                  <c:v>1.746</c:v>
                </c:pt>
                <c:pt idx="3853">
                  <c:v>1.746</c:v>
                </c:pt>
                <c:pt idx="3854">
                  <c:v>1.746</c:v>
                </c:pt>
                <c:pt idx="3855">
                  <c:v>1.746</c:v>
                </c:pt>
                <c:pt idx="3856">
                  <c:v>1.746</c:v>
                </c:pt>
                <c:pt idx="3857">
                  <c:v>1.746</c:v>
                </c:pt>
                <c:pt idx="3858">
                  <c:v>1.746</c:v>
                </c:pt>
                <c:pt idx="3859">
                  <c:v>1.746</c:v>
                </c:pt>
                <c:pt idx="3860">
                  <c:v>1.746</c:v>
                </c:pt>
                <c:pt idx="3861">
                  <c:v>1.746</c:v>
                </c:pt>
                <c:pt idx="3862">
                  <c:v>1.746</c:v>
                </c:pt>
                <c:pt idx="3863">
                  <c:v>1.746</c:v>
                </c:pt>
                <c:pt idx="3864">
                  <c:v>1.746</c:v>
                </c:pt>
                <c:pt idx="3865">
                  <c:v>1.746</c:v>
                </c:pt>
                <c:pt idx="3866">
                  <c:v>1.746</c:v>
                </c:pt>
                <c:pt idx="3867">
                  <c:v>1.746</c:v>
                </c:pt>
                <c:pt idx="3868">
                  <c:v>1.746</c:v>
                </c:pt>
                <c:pt idx="3869">
                  <c:v>1.746</c:v>
                </c:pt>
                <c:pt idx="3870">
                  <c:v>1.746</c:v>
                </c:pt>
                <c:pt idx="3871">
                  <c:v>1.746</c:v>
                </c:pt>
                <c:pt idx="3872">
                  <c:v>1.746</c:v>
                </c:pt>
                <c:pt idx="3873">
                  <c:v>1.746</c:v>
                </c:pt>
                <c:pt idx="3874">
                  <c:v>1.746</c:v>
                </c:pt>
                <c:pt idx="3875">
                  <c:v>1.746</c:v>
                </c:pt>
                <c:pt idx="3876">
                  <c:v>1.746</c:v>
                </c:pt>
                <c:pt idx="3877">
                  <c:v>1.746</c:v>
                </c:pt>
                <c:pt idx="3878">
                  <c:v>1.746</c:v>
                </c:pt>
                <c:pt idx="3879">
                  <c:v>1.746</c:v>
                </c:pt>
                <c:pt idx="3880">
                  <c:v>1.746</c:v>
                </c:pt>
                <c:pt idx="3881">
                  <c:v>1.746</c:v>
                </c:pt>
                <c:pt idx="3882">
                  <c:v>1.746</c:v>
                </c:pt>
                <c:pt idx="3883">
                  <c:v>1.746</c:v>
                </c:pt>
                <c:pt idx="3884">
                  <c:v>1.746</c:v>
                </c:pt>
                <c:pt idx="3885">
                  <c:v>1.746</c:v>
                </c:pt>
                <c:pt idx="3886">
                  <c:v>1.746</c:v>
                </c:pt>
                <c:pt idx="3887">
                  <c:v>1.746</c:v>
                </c:pt>
                <c:pt idx="3888">
                  <c:v>1.746</c:v>
                </c:pt>
                <c:pt idx="3889">
                  <c:v>1.746</c:v>
                </c:pt>
                <c:pt idx="3890">
                  <c:v>1.746</c:v>
                </c:pt>
                <c:pt idx="3891">
                  <c:v>1.746</c:v>
                </c:pt>
                <c:pt idx="3892">
                  <c:v>1.746</c:v>
                </c:pt>
                <c:pt idx="3893">
                  <c:v>1.746</c:v>
                </c:pt>
                <c:pt idx="3894">
                  <c:v>1.746</c:v>
                </c:pt>
                <c:pt idx="3895">
                  <c:v>1.746</c:v>
                </c:pt>
                <c:pt idx="3896">
                  <c:v>1.746</c:v>
                </c:pt>
                <c:pt idx="3897">
                  <c:v>1.746</c:v>
                </c:pt>
                <c:pt idx="3898">
                  <c:v>1.746</c:v>
                </c:pt>
                <c:pt idx="3899">
                  <c:v>1.746</c:v>
                </c:pt>
                <c:pt idx="3900">
                  <c:v>1.746</c:v>
                </c:pt>
                <c:pt idx="3901">
                  <c:v>1.746</c:v>
                </c:pt>
                <c:pt idx="3902">
                  <c:v>1.746</c:v>
                </c:pt>
                <c:pt idx="3903">
                  <c:v>1.746</c:v>
                </c:pt>
                <c:pt idx="3904">
                  <c:v>1.746</c:v>
                </c:pt>
                <c:pt idx="3905">
                  <c:v>1.746</c:v>
                </c:pt>
                <c:pt idx="3906">
                  <c:v>1.746</c:v>
                </c:pt>
                <c:pt idx="3907">
                  <c:v>1.746</c:v>
                </c:pt>
                <c:pt idx="3908">
                  <c:v>1.746</c:v>
                </c:pt>
                <c:pt idx="3909">
                  <c:v>1.746</c:v>
                </c:pt>
                <c:pt idx="3910">
                  <c:v>1.746</c:v>
                </c:pt>
                <c:pt idx="3911">
                  <c:v>1.746</c:v>
                </c:pt>
                <c:pt idx="3912">
                  <c:v>1.746</c:v>
                </c:pt>
                <c:pt idx="3913">
                  <c:v>1.746</c:v>
                </c:pt>
                <c:pt idx="3914">
                  <c:v>1.746</c:v>
                </c:pt>
                <c:pt idx="3915">
                  <c:v>1.746</c:v>
                </c:pt>
                <c:pt idx="3916">
                  <c:v>1.746</c:v>
                </c:pt>
                <c:pt idx="3917">
                  <c:v>1.746</c:v>
                </c:pt>
                <c:pt idx="3918">
                  <c:v>1.746</c:v>
                </c:pt>
                <c:pt idx="3919">
                  <c:v>1.746</c:v>
                </c:pt>
                <c:pt idx="3920">
                  <c:v>1.746</c:v>
                </c:pt>
                <c:pt idx="3921">
                  <c:v>1.746</c:v>
                </c:pt>
                <c:pt idx="3922">
                  <c:v>1.746</c:v>
                </c:pt>
                <c:pt idx="3923">
                  <c:v>1.746</c:v>
                </c:pt>
                <c:pt idx="3924">
                  <c:v>1.746</c:v>
                </c:pt>
                <c:pt idx="3925">
                  <c:v>1.746</c:v>
                </c:pt>
                <c:pt idx="3926">
                  <c:v>1.746</c:v>
                </c:pt>
                <c:pt idx="3927">
                  <c:v>1.746</c:v>
                </c:pt>
                <c:pt idx="3928">
                  <c:v>1.746</c:v>
                </c:pt>
                <c:pt idx="3929">
                  <c:v>1.746</c:v>
                </c:pt>
                <c:pt idx="3930">
                  <c:v>1.746</c:v>
                </c:pt>
                <c:pt idx="3931">
                  <c:v>1.746</c:v>
                </c:pt>
                <c:pt idx="3932">
                  <c:v>1.746</c:v>
                </c:pt>
                <c:pt idx="3933">
                  <c:v>1.746</c:v>
                </c:pt>
                <c:pt idx="3934">
                  <c:v>1.746</c:v>
                </c:pt>
                <c:pt idx="3935">
                  <c:v>1.746</c:v>
                </c:pt>
                <c:pt idx="3936">
                  <c:v>1.746</c:v>
                </c:pt>
                <c:pt idx="3937">
                  <c:v>1.746</c:v>
                </c:pt>
                <c:pt idx="3938">
                  <c:v>1.746</c:v>
                </c:pt>
                <c:pt idx="3939">
                  <c:v>1.746</c:v>
                </c:pt>
                <c:pt idx="3940">
                  <c:v>1.746</c:v>
                </c:pt>
                <c:pt idx="3941">
                  <c:v>1.746</c:v>
                </c:pt>
                <c:pt idx="3942">
                  <c:v>1.746</c:v>
                </c:pt>
                <c:pt idx="3943">
                  <c:v>1.746</c:v>
                </c:pt>
                <c:pt idx="3944">
                  <c:v>1.746</c:v>
                </c:pt>
                <c:pt idx="3945">
                  <c:v>1.746</c:v>
                </c:pt>
                <c:pt idx="3946">
                  <c:v>1.746</c:v>
                </c:pt>
                <c:pt idx="3947">
                  <c:v>1.746</c:v>
                </c:pt>
                <c:pt idx="3948">
                  <c:v>1.746</c:v>
                </c:pt>
                <c:pt idx="3949">
                  <c:v>1.746</c:v>
                </c:pt>
                <c:pt idx="3950">
                  <c:v>1.746</c:v>
                </c:pt>
                <c:pt idx="3951">
                  <c:v>1.746</c:v>
                </c:pt>
                <c:pt idx="3952">
                  <c:v>1.746</c:v>
                </c:pt>
                <c:pt idx="3953">
                  <c:v>1.746</c:v>
                </c:pt>
                <c:pt idx="3954">
                  <c:v>1.746</c:v>
                </c:pt>
                <c:pt idx="3955">
                  <c:v>1.746</c:v>
                </c:pt>
                <c:pt idx="3956">
                  <c:v>1.746</c:v>
                </c:pt>
                <c:pt idx="3957">
                  <c:v>1.746</c:v>
                </c:pt>
                <c:pt idx="3958">
                  <c:v>1.746</c:v>
                </c:pt>
                <c:pt idx="3959">
                  <c:v>1.746</c:v>
                </c:pt>
                <c:pt idx="3960">
                  <c:v>1.746</c:v>
                </c:pt>
                <c:pt idx="3961">
                  <c:v>1.746</c:v>
                </c:pt>
                <c:pt idx="3962">
                  <c:v>1.746</c:v>
                </c:pt>
                <c:pt idx="3963">
                  <c:v>1.746</c:v>
                </c:pt>
                <c:pt idx="3964">
                  <c:v>1.746</c:v>
                </c:pt>
                <c:pt idx="3965">
                  <c:v>1.746</c:v>
                </c:pt>
                <c:pt idx="3966">
                  <c:v>1.746</c:v>
                </c:pt>
                <c:pt idx="3967">
                  <c:v>1.746</c:v>
                </c:pt>
                <c:pt idx="3968">
                  <c:v>1.746</c:v>
                </c:pt>
                <c:pt idx="3969">
                  <c:v>1.746</c:v>
                </c:pt>
                <c:pt idx="3970">
                  <c:v>1.746</c:v>
                </c:pt>
                <c:pt idx="3971">
                  <c:v>1.746</c:v>
                </c:pt>
                <c:pt idx="3972">
                  <c:v>1.746</c:v>
                </c:pt>
                <c:pt idx="3973">
                  <c:v>1.746</c:v>
                </c:pt>
                <c:pt idx="3974">
                  <c:v>1.746</c:v>
                </c:pt>
                <c:pt idx="3975">
                  <c:v>1.746</c:v>
                </c:pt>
                <c:pt idx="3976">
                  <c:v>1.79</c:v>
                </c:pt>
                <c:pt idx="3977">
                  <c:v>1.84</c:v>
                </c:pt>
                <c:pt idx="3978">
                  <c:v>1.84</c:v>
                </c:pt>
                <c:pt idx="3979">
                  <c:v>1.84</c:v>
                </c:pt>
                <c:pt idx="3980">
                  <c:v>1.84</c:v>
                </c:pt>
                <c:pt idx="3981">
                  <c:v>1.84</c:v>
                </c:pt>
                <c:pt idx="3982">
                  <c:v>1.84</c:v>
                </c:pt>
                <c:pt idx="3983">
                  <c:v>1.84</c:v>
                </c:pt>
                <c:pt idx="3984">
                  <c:v>1.84</c:v>
                </c:pt>
                <c:pt idx="3985">
                  <c:v>1.84</c:v>
                </c:pt>
                <c:pt idx="3986">
                  <c:v>1.84</c:v>
                </c:pt>
                <c:pt idx="3987">
                  <c:v>1.84</c:v>
                </c:pt>
                <c:pt idx="3988">
                  <c:v>1.84</c:v>
                </c:pt>
                <c:pt idx="3989">
                  <c:v>1.84</c:v>
                </c:pt>
                <c:pt idx="3990">
                  <c:v>1.84</c:v>
                </c:pt>
                <c:pt idx="3991">
                  <c:v>1.84</c:v>
                </c:pt>
                <c:pt idx="3992">
                  <c:v>1.84</c:v>
                </c:pt>
                <c:pt idx="3993">
                  <c:v>1.84</c:v>
                </c:pt>
                <c:pt idx="3994">
                  <c:v>1.84</c:v>
                </c:pt>
                <c:pt idx="3995">
                  <c:v>1.84</c:v>
                </c:pt>
                <c:pt idx="3996">
                  <c:v>1.84</c:v>
                </c:pt>
                <c:pt idx="3997">
                  <c:v>1.84</c:v>
                </c:pt>
                <c:pt idx="3998">
                  <c:v>1.84</c:v>
                </c:pt>
                <c:pt idx="3999">
                  <c:v>1.84</c:v>
                </c:pt>
                <c:pt idx="4000">
                  <c:v>1.84</c:v>
                </c:pt>
                <c:pt idx="4001">
                  <c:v>1.84</c:v>
                </c:pt>
                <c:pt idx="4002">
                  <c:v>1.84</c:v>
                </c:pt>
                <c:pt idx="4003">
                  <c:v>1.84</c:v>
                </c:pt>
                <c:pt idx="4004">
                  <c:v>1.84</c:v>
                </c:pt>
                <c:pt idx="4005">
                  <c:v>1.84</c:v>
                </c:pt>
                <c:pt idx="4006">
                  <c:v>1.84</c:v>
                </c:pt>
                <c:pt idx="4007">
                  <c:v>1.84</c:v>
                </c:pt>
                <c:pt idx="4008">
                  <c:v>1.84</c:v>
                </c:pt>
                <c:pt idx="4009">
                  <c:v>1.84</c:v>
                </c:pt>
                <c:pt idx="4010">
                  <c:v>1.84</c:v>
                </c:pt>
                <c:pt idx="4011">
                  <c:v>1.84</c:v>
                </c:pt>
                <c:pt idx="4012">
                  <c:v>1.84</c:v>
                </c:pt>
                <c:pt idx="4013">
                  <c:v>1.84</c:v>
                </c:pt>
                <c:pt idx="4014">
                  <c:v>1.84</c:v>
                </c:pt>
                <c:pt idx="4015">
                  <c:v>1.84</c:v>
                </c:pt>
                <c:pt idx="4016">
                  <c:v>1.84</c:v>
                </c:pt>
                <c:pt idx="4017">
                  <c:v>1.84</c:v>
                </c:pt>
                <c:pt idx="4018">
                  <c:v>1.84</c:v>
                </c:pt>
                <c:pt idx="4019">
                  <c:v>1.84</c:v>
                </c:pt>
                <c:pt idx="4020">
                  <c:v>1.84</c:v>
                </c:pt>
                <c:pt idx="4021">
                  <c:v>1.84</c:v>
                </c:pt>
                <c:pt idx="4022">
                  <c:v>1.84</c:v>
                </c:pt>
                <c:pt idx="4023">
                  <c:v>1.84</c:v>
                </c:pt>
                <c:pt idx="4024">
                  <c:v>1.84</c:v>
                </c:pt>
                <c:pt idx="4025">
                  <c:v>1.84</c:v>
                </c:pt>
                <c:pt idx="4026">
                  <c:v>1.84</c:v>
                </c:pt>
                <c:pt idx="4027">
                  <c:v>1.84</c:v>
                </c:pt>
                <c:pt idx="4028">
                  <c:v>1.84</c:v>
                </c:pt>
                <c:pt idx="4029">
                  <c:v>1.84</c:v>
                </c:pt>
                <c:pt idx="4030">
                  <c:v>1.84</c:v>
                </c:pt>
                <c:pt idx="4031">
                  <c:v>1.84</c:v>
                </c:pt>
                <c:pt idx="4032">
                  <c:v>1.84</c:v>
                </c:pt>
                <c:pt idx="4033">
                  <c:v>1.84</c:v>
                </c:pt>
                <c:pt idx="4034">
                  <c:v>1.84</c:v>
                </c:pt>
                <c:pt idx="4035">
                  <c:v>1.84</c:v>
                </c:pt>
                <c:pt idx="4036">
                  <c:v>1.84</c:v>
                </c:pt>
                <c:pt idx="4037">
                  <c:v>1.84</c:v>
                </c:pt>
                <c:pt idx="4038">
                  <c:v>1.84</c:v>
                </c:pt>
                <c:pt idx="4039">
                  <c:v>1.84</c:v>
                </c:pt>
                <c:pt idx="4040">
                  <c:v>1.84</c:v>
                </c:pt>
                <c:pt idx="4041">
                  <c:v>1.84</c:v>
                </c:pt>
                <c:pt idx="4042">
                  <c:v>1.84</c:v>
                </c:pt>
                <c:pt idx="4043">
                  <c:v>1.84</c:v>
                </c:pt>
                <c:pt idx="4044">
                  <c:v>1.84</c:v>
                </c:pt>
                <c:pt idx="4045">
                  <c:v>1.84</c:v>
                </c:pt>
                <c:pt idx="4046">
                  <c:v>1.84</c:v>
                </c:pt>
                <c:pt idx="4047">
                  <c:v>1.84</c:v>
                </c:pt>
                <c:pt idx="4048">
                  <c:v>1.84</c:v>
                </c:pt>
                <c:pt idx="4049">
                  <c:v>1.84</c:v>
                </c:pt>
                <c:pt idx="4050">
                  <c:v>1.84</c:v>
                </c:pt>
                <c:pt idx="4051">
                  <c:v>1.84</c:v>
                </c:pt>
                <c:pt idx="4052">
                  <c:v>1.84</c:v>
                </c:pt>
                <c:pt idx="4053">
                  <c:v>1.84</c:v>
                </c:pt>
                <c:pt idx="4054">
                  <c:v>1.84</c:v>
                </c:pt>
                <c:pt idx="4055">
                  <c:v>1.84</c:v>
                </c:pt>
                <c:pt idx="4056">
                  <c:v>1.84</c:v>
                </c:pt>
                <c:pt idx="4057">
                  <c:v>1.84</c:v>
                </c:pt>
                <c:pt idx="4058">
                  <c:v>1.84</c:v>
                </c:pt>
                <c:pt idx="4059">
                  <c:v>1.84</c:v>
                </c:pt>
                <c:pt idx="4060">
                  <c:v>1.84</c:v>
                </c:pt>
                <c:pt idx="4061">
                  <c:v>1.84</c:v>
                </c:pt>
                <c:pt idx="4062">
                  <c:v>1.84</c:v>
                </c:pt>
                <c:pt idx="4063">
                  <c:v>1.84</c:v>
                </c:pt>
                <c:pt idx="4064">
                  <c:v>1.84</c:v>
                </c:pt>
                <c:pt idx="4065">
                  <c:v>1.84</c:v>
                </c:pt>
                <c:pt idx="4066">
                  <c:v>1.84</c:v>
                </c:pt>
                <c:pt idx="4067">
                  <c:v>1.84</c:v>
                </c:pt>
                <c:pt idx="4068">
                  <c:v>1.84</c:v>
                </c:pt>
                <c:pt idx="4069">
                  <c:v>1.84</c:v>
                </c:pt>
                <c:pt idx="4070">
                  <c:v>1.84</c:v>
                </c:pt>
                <c:pt idx="4071">
                  <c:v>1.84</c:v>
                </c:pt>
                <c:pt idx="4072">
                  <c:v>1.84</c:v>
                </c:pt>
                <c:pt idx="4073">
                  <c:v>1.84</c:v>
                </c:pt>
                <c:pt idx="4074">
                  <c:v>1.84</c:v>
                </c:pt>
                <c:pt idx="4075">
                  <c:v>1.84</c:v>
                </c:pt>
                <c:pt idx="4076">
                  <c:v>1.84</c:v>
                </c:pt>
                <c:pt idx="4077">
                  <c:v>1.84</c:v>
                </c:pt>
                <c:pt idx="4078">
                  <c:v>1.84</c:v>
                </c:pt>
                <c:pt idx="4079">
                  <c:v>1.84</c:v>
                </c:pt>
                <c:pt idx="4080">
                  <c:v>1.84</c:v>
                </c:pt>
                <c:pt idx="4081">
                  <c:v>1.84</c:v>
                </c:pt>
                <c:pt idx="4082">
                  <c:v>1.84</c:v>
                </c:pt>
                <c:pt idx="4083">
                  <c:v>1.84</c:v>
                </c:pt>
                <c:pt idx="4084">
                  <c:v>1.84</c:v>
                </c:pt>
                <c:pt idx="4085">
                  <c:v>1.84</c:v>
                </c:pt>
                <c:pt idx="4086">
                  <c:v>1.84</c:v>
                </c:pt>
                <c:pt idx="4087">
                  <c:v>1.84</c:v>
                </c:pt>
                <c:pt idx="4088">
                  <c:v>1.84</c:v>
                </c:pt>
                <c:pt idx="4089">
                  <c:v>1.84</c:v>
                </c:pt>
                <c:pt idx="4090">
                  <c:v>1.84</c:v>
                </c:pt>
                <c:pt idx="4091">
                  <c:v>1.84</c:v>
                </c:pt>
                <c:pt idx="4092">
                  <c:v>1.84</c:v>
                </c:pt>
                <c:pt idx="4093">
                  <c:v>1.84</c:v>
                </c:pt>
                <c:pt idx="4094">
                  <c:v>1.84</c:v>
                </c:pt>
                <c:pt idx="4095">
                  <c:v>1.84</c:v>
                </c:pt>
                <c:pt idx="4096">
                  <c:v>1.84</c:v>
                </c:pt>
                <c:pt idx="4097">
                  <c:v>1.84</c:v>
                </c:pt>
                <c:pt idx="4098">
                  <c:v>1.84</c:v>
                </c:pt>
                <c:pt idx="4099">
                  <c:v>1.84</c:v>
                </c:pt>
                <c:pt idx="4100">
                  <c:v>1.84</c:v>
                </c:pt>
                <c:pt idx="4101">
                  <c:v>1.84</c:v>
                </c:pt>
                <c:pt idx="4102">
                  <c:v>1.84</c:v>
                </c:pt>
                <c:pt idx="4103">
                  <c:v>1.84</c:v>
                </c:pt>
                <c:pt idx="4104">
                  <c:v>1.84</c:v>
                </c:pt>
                <c:pt idx="4105">
                  <c:v>1.84</c:v>
                </c:pt>
                <c:pt idx="4106">
                  <c:v>1.84</c:v>
                </c:pt>
                <c:pt idx="4107">
                  <c:v>1.84</c:v>
                </c:pt>
                <c:pt idx="4108">
                  <c:v>1.84</c:v>
                </c:pt>
                <c:pt idx="4109">
                  <c:v>1.84</c:v>
                </c:pt>
                <c:pt idx="4110">
                  <c:v>1.84</c:v>
                </c:pt>
                <c:pt idx="4111">
                  <c:v>1.84</c:v>
                </c:pt>
                <c:pt idx="4112">
                  <c:v>1.84</c:v>
                </c:pt>
                <c:pt idx="4113">
                  <c:v>1.84</c:v>
                </c:pt>
                <c:pt idx="4114">
                  <c:v>1.84</c:v>
                </c:pt>
                <c:pt idx="4115">
                  <c:v>1.84</c:v>
                </c:pt>
                <c:pt idx="4116">
                  <c:v>1.84</c:v>
                </c:pt>
                <c:pt idx="4117">
                  <c:v>1.84</c:v>
                </c:pt>
                <c:pt idx="4118">
                  <c:v>1.85</c:v>
                </c:pt>
                <c:pt idx="4119">
                  <c:v>1.91</c:v>
                </c:pt>
                <c:pt idx="4120">
                  <c:v>1.9319999999999999</c:v>
                </c:pt>
                <c:pt idx="4121">
                  <c:v>1.9319999999999999</c:v>
                </c:pt>
                <c:pt idx="4122">
                  <c:v>1.9319999999999999</c:v>
                </c:pt>
                <c:pt idx="4123">
                  <c:v>1.9319999999999999</c:v>
                </c:pt>
                <c:pt idx="4124">
                  <c:v>1.9319999999999999</c:v>
                </c:pt>
                <c:pt idx="4125">
                  <c:v>1.9319999999999999</c:v>
                </c:pt>
                <c:pt idx="4126">
                  <c:v>1.9319999999999999</c:v>
                </c:pt>
                <c:pt idx="4127">
                  <c:v>1.9319999999999999</c:v>
                </c:pt>
                <c:pt idx="4128">
                  <c:v>1.9319999999999999</c:v>
                </c:pt>
                <c:pt idx="4129">
                  <c:v>1.9319999999999999</c:v>
                </c:pt>
                <c:pt idx="4130">
                  <c:v>1.9319999999999999</c:v>
                </c:pt>
                <c:pt idx="4131">
                  <c:v>1.9319999999999999</c:v>
                </c:pt>
                <c:pt idx="4132">
                  <c:v>1.9319999999999999</c:v>
                </c:pt>
                <c:pt idx="4133">
                  <c:v>1.9319999999999999</c:v>
                </c:pt>
                <c:pt idx="4134">
                  <c:v>1.9319999999999999</c:v>
                </c:pt>
                <c:pt idx="4135">
                  <c:v>1.9319999999999999</c:v>
                </c:pt>
                <c:pt idx="4136">
                  <c:v>1.9319999999999999</c:v>
                </c:pt>
                <c:pt idx="4137">
                  <c:v>1.9319999999999999</c:v>
                </c:pt>
                <c:pt idx="4138">
                  <c:v>1.9319999999999999</c:v>
                </c:pt>
                <c:pt idx="4139">
                  <c:v>1.9319999999999999</c:v>
                </c:pt>
                <c:pt idx="4140">
                  <c:v>1.9319999999999999</c:v>
                </c:pt>
                <c:pt idx="4141">
                  <c:v>1.9319999999999999</c:v>
                </c:pt>
                <c:pt idx="4142">
                  <c:v>1.9319999999999999</c:v>
                </c:pt>
                <c:pt idx="4143">
                  <c:v>1.9319999999999999</c:v>
                </c:pt>
                <c:pt idx="4144">
                  <c:v>1.9319999999999999</c:v>
                </c:pt>
                <c:pt idx="4145">
                  <c:v>1.9319999999999999</c:v>
                </c:pt>
                <c:pt idx="4146">
                  <c:v>1.9319999999999999</c:v>
                </c:pt>
                <c:pt idx="4147">
                  <c:v>1.9319999999999999</c:v>
                </c:pt>
                <c:pt idx="4148">
                  <c:v>1.9319999999999999</c:v>
                </c:pt>
                <c:pt idx="4149">
                  <c:v>1.9319999999999999</c:v>
                </c:pt>
                <c:pt idx="4150">
                  <c:v>1.9319999999999999</c:v>
                </c:pt>
                <c:pt idx="4151">
                  <c:v>1.9319999999999999</c:v>
                </c:pt>
                <c:pt idx="4152">
                  <c:v>1.9319999999999999</c:v>
                </c:pt>
                <c:pt idx="4153">
                  <c:v>1.9319999999999999</c:v>
                </c:pt>
                <c:pt idx="4154">
                  <c:v>1.9319999999999999</c:v>
                </c:pt>
                <c:pt idx="4155">
                  <c:v>1.9319999999999999</c:v>
                </c:pt>
                <c:pt idx="4156">
                  <c:v>1.9319999999999999</c:v>
                </c:pt>
                <c:pt idx="4157">
                  <c:v>1.9319999999999999</c:v>
                </c:pt>
                <c:pt idx="4158">
                  <c:v>1.9319999999999999</c:v>
                </c:pt>
                <c:pt idx="4159">
                  <c:v>1.9319999999999999</c:v>
                </c:pt>
                <c:pt idx="4160">
                  <c:v>1.9319999999999999</c:v>
                </c:pt>
                <c:pt idx="4161">
                  <c:v>1.9319999999999999</c:v>
                </c:pt>
                <c:pt idx="4162">
                  <c:v>1.9319999999999999</c:v>
                </c:pt>
                <c:pt idx="4163">
                  <c:v>1.9319999999999999</c:v>
                </c:pt>
                <c:pt idx="4164">
                  <c:v>1.9319999999999999</c:v>
                </c:pt>
                <c:pt idx="4165">
                  <c:v>1.9319999999999999</c:v>
                </c:pt>
                <c:pt idx="4166">
                  <c:v>1.9319999999999999</c:v>
                </c:pt>
                <c:pt idx="4167">
                  <c:v>1.9319999999999999</c:v>
                </c:pt>
                <c:pt idx="4168">
                  <c:v>1.9319999999999999</c:v>
                </c:pt>
                <c:pt idx="4169">
                  <c:v>1.9319999999999999</c:v>
                </c:pt>
                <c:pt idx="4170">
                  <c:v>1.9319999999999999</c:v>
                </c:pt>
                <c:pt idx="4171">
                  <c:v>1.9319999999999999</c:v>
                </c:pt>
                <c:pt idx="4172">
                  <c:v>1.9319999999999999</c:v>
                </c:pt>
                <c:pt idx="4173">
                  <c:v>1.9319999999999999</c:v>
                </c:pt>
                <c:pt idx="4174">
                  <c:v>1.9319999999999999</c:v>
                </c:pt>
                <c:pt idx="4175">
                  <c:v>1.9319999999999999</c:v>
                </c:pt>
                <c:pt idx="4176">
                  <c:v>1.9319999999999999</c:v>
                </c:pt>
                <c:pt idx="4177">
                  <c:v>1.9319999999999999</c:v>
                </c:pt>
                <c:pt idx="4178">
                  <c:v>1.9319999999999999</c:v>
                </c:pt>
                <c:pt idx="4179">
                  <c:v>1.9319999999999999</c:v>
                </c:pt>
                <c:pt idx="4180">
                  <c:v>1.9319999999999999</c:v>
                </c:pt>
                <c:pt idx="4181">
                  <c:v>1.9319999999999999</c:v>
                </c:pt>
                <c:pt idx="4182">
                  <c:v>1.9319999999999999</c:v>
                </c:pt>
                <c:pt idx="4183">
                  <c:v>1.9319999999999999</c:v>
                </c:pt>
                <c:pt idx="4184">
                  <c:v>1.9319999999999999</c:v>
                </c:pt>
                <c:pt idx="4185">
                  <c:v>1.9319999999999999</c:v>
                </c:pt>
                <c:pt idx="4186">
                  <c:v>1.9319999999999999</c:v>
                </c:pt>
                <c:pt idx="4187">
                  <c:v>1.9319999999999999</c:v>
                </c:pt>
                <c:pt idx="4188">
                  <c:v>1.9319999999999999</c:v>
                </c:pt>
                <c:pt idx="4189">
                  <c:v>1.9319999999999999</c:v>
                </c:pt>
                <c:pt idx="4190">
                  <c:v>1.9319999999999999</c:v>
                </c:pt>
                <c:pt idx="4191">
                  <c:v>1.9319999999999999</c:v>
                </c:pt>
                <c:pt idx="4192">
                  <c:v>1.9319999999999999</c:v>
                </c:pt>
                <c:pt idx="4193">
                  <c:v>1.9319999999999999</c:v>
                </c:pt>
                <c:pt idx="4194">
                  <c:v>1.9319999999999999</c:v>
                </c:pt>
                <c:pt idx="4195">
                  <c:v>1.9319999999999999</c:v>
                </c:pt>
                <c:pt idx="4196">
                  <c:v>1.9319999999999999</c:v>
                </c:pt>
                <c:pt idx="4197">
                  <c:v>1.9319999999999999</c:v>
                </c:pt>
                <c:pt idx="4198">
                  <c:v>1.9319999999999999</c:v>
                </c:pt>
                <c:pt idx="4199">
                  <c:v>1.9319999999999999</c:v>
                </c:pt>
                <c:pt idx="4200">
                  <c:v>1.9319999999999999</c:v>
                </c:pt>
                <c:pt idx="4201">
                  <c:v>1.9319999999999999</c:v>
                </c:pt>
                <c:pt idx="4202">
                  <c:v>1.9319999999999999</c:v>
                </c:pt>
                <c:pt idx="4203">
                  <c:v>1.9319999999999999</c:v>
                </c:pt>
                <c:pt idx="4204">
                  <c:v>1.9319999999999999</c:v>
                </c:pt>
                <c:pt idx="4205">
                  <c:v>1.9319999999999999</c:v>
                </c:pt>
                <c:pt idx="4206">
                  <c:v>1.9319999999999999</c:v>
                </c:pt>
                <c:pt idx="4207">
                  <c:v>1.9319999999999999</c:v>
                </c:pt>
                <c:pt idx="4208">
                  <c:v>1.9319999999999999</c:v>
                </c:pt>
                <c:pt idx="4209">
                  <c:v>1.9319999999999999</c:v>
                </c:pt>
                <c:pt idx="4210">
                  <c:v>1.9319999999999999</c:v>
                </c:pt>
                <c:pt idx="4211">
                  <c:v>1.9319999999999999</c:v>
                </c:pt>
                <c:pt idx="4212">
                  <c:v>1.9319999999999999</c:v>
                </c:pt>
                <c:pt idx="4213">
                  <c:v>1.9319999999999999</c:v>
                </c:pt>
                <c:pt idx="4214">
                  <c:v>1.9319999999999999</c:v>
                </c:pt>
                <c:pt idx="4215">
                  <c:v>1.9319999999999999</c:v>
                </c:pt>
                <c:pt idx="4216">
                  <c:v>1.9319999999999999</c:v>
                </c:pt>
                <c:pt idx="4217">
                  <c:v>1.9319999999999999</c:v>
                </c:pt>
                <c:pt idx="4218">
                  <c:v>1.9319999999999999</c:v>
                </c:pt>
                <c:pt idx="4219">
                  <c:v>1.9319999999999999</c:v>
                </c:pt>
                <c:pt idx="4220">
                  <c:v>1.9319999999999999</c:v>
                </c:pt>
                <c:pt idx="4221">
                  <c:v>1.9319999999999999</c:v>
                </c:pt>
                <c:pt idx="4222">
                  <c:v>1.9319999999999999</c:v>
                </c:pt>
                <c:pt idx="4223">
                  <c:v>1.9319999999999999</c:v>
                </c:pt>
                <c:pt idx="4224">
                  <c:v>1.9319999999999999</c:v>
                </c:pt>
                <c:pt idx="4225">
                  <c:v>1.9319999999999999</c:v>
                </c:pt>
                <c:pt idx="4226">
                  <c:v>1.9319999999999999</c:v>
                </c:pt>
                <c:pt idx="4227">
                  <c:v>1.9319999999999999</c:v>
                </c:pt>
                <c:pt idx="4228">
                  <c:v>1.9319999999999999</c:v>
                </c:pt>
                <c:pt idx="4229">
                  <c:v>1.9319999999999999</c:v>
                </c:pt>
                <c:pt idx="4230">
                  <c:v>1.9319999999999999</c:v>
                </c:pt>
                <c:pt idx="4231">
                  <c:v>1.9319999999999999</c:v>
                </c:pt>
                <c:pt idx="4232">
                  <c:v>1.9319999999999999</c:v>
                </c:pt>
                <c:pt idx="4233">
                  <c:v>1.9319999999999999</c:v>
                </c:pt>
                <c:pt idx="4234">
                  <c:v>1.9319999999999999</c:v>
                </c:pt>
                <c:pt idx="4235">
                  <c:v>1.9319999999999999</c:v>
                </c:pt>
                <c:pt idx="4236">
                  <c:v>1.9319999999999999</c:v>
                </c:pt>
                <c:pt idx="4237">
                  <c:v>1.9319999999999999</c:v>
                </c:pt>
                <c:pt idx="4238">
                  <c:v>1.9319999999999999</c:v>
                </c:pt>
                <c:pt idx="4239">
                  <c:v>1.9319999999999999</c:v>
                </c:pt>
                <c:pt idx="4240">
                  <c:v>1.9319999999999999</c:v>
                </c:pt>
                <c:pt idx="4241">
                  <c:v>1.9319999999999999</c:v>
                </c:pt>
                <c:pt idx="4242">
                  <c:v>1.9319999999999999</c:v>
                </c:pt>
                <c:pt idx="4243">
                  <c:v>1.9319999999999999</c:v>
                </c:pt>
                <c:pt idx="4244">
                  <c:v>1.9319999999999999</c:v>
                </c:pt>
                <c:pt idx="4245">
                  <c:v>1.9319999999999999</c:v>
                </c:pt>
                <c:pt idx="4246">
                  <c:v>1.9319999999999999</c:v>
                </c:pt>
                <c:pt idx="4247">
                  <c:v>1.9319999999999999</c:v>
                </c:pt>
                <c:pt idx="4248">
                  <c:v>1.9319999999999999</c:v>
                </c:pt>
                <c:pt idx="4249">
                  <c:v>1.9319999999999999</c:v>
                </c:pt>
                <c:pt idx="4250">
                  <c:v>1.9319999999999999</c:v>
                </c:pt>
                <c:pt idx="4251">
                  <c:v>1.9319999999999999</c:v>
                </c:pt>
                <c:pt idx="4252">
                  <c:v>1.9319999999999999</c:v>
                </c:pt>
                <c:pt idx="4253">
                  <c:v>1.9319999999999999</c:v>
                </c:pt>
                <c:pt idx="4254">
                  <c:v>1.9319999999999999</c:v>
                </c:pt>
                <c:pt idx="4255">
                  <c:v>1.9319999999999999</c:v>
                </c:pt>
                <c:pt idx="4256">
                  <c:v>1.9359999999999999</c:v>
                </c:pt>
                <c:pt idx="4257">
                  <c:v>1.998</c:v>
                </c:pt>
                <c:pt idx="4258">
                  <c:v>2.0219999999999998</c:v>
                </c:pt>
                <c:pt idx="4259">
                  <c:v>2.0219999999999998</c:v>
                </c:pt>
                <c:pt idx="4260">
                  <c:v>2.0219999999999998</c:v>
                </c:pt>
                <c:pt idx="4261">
                  <c:v>2.0219999999999998</c:v>
                </c:pt>
                <c:pt idx="4262">
                  <c:v>2.0219999999999998</c:v>
                </c:pt>
                <c:pt idx="4263">
                  <c:v>2.0219999999999998</c:v>
                </c:pt>
                <c:pt idx="4264">
                  <c:v>2.0219999999999998</c:v>
                </c:pt>
                <c:pt idx="4265">
                  <c:v>2.0219999999999998</c:v>
                </c:pt>
                <c:pt idx="4266">
                  <c:v>2.0219999999999998</c:v>
                </c:pt>
                <c:pt idx="4267">
                  <c:v>2.0219999999999998</c:v>
                </c:pt>
                <c:pt idx="4268">
                  <c:v>2.0219999999999998</c:v>
                </c:pt>
                <c:pt idx="4269">
                  <c:v>2.0219999999999998</c:v>
                </c:pt>
                <c:pt idx="4270">
                  <c:v>2.0219999999999998</c:v>
                </c:pt>
                <c:pt idx="4271">
                  <c:v>2.0219999999999998</c:v>
                </c:pt>
                <c:pt idx="4272">
                  <c:v>2.0219999999999998</c:v>
                </c:pt>
                <c:pt idx="4273">
                  <c:v>2.0219999999999998</c:v>
                </c:pt>
                <c:pt idx="4274">
                  <c:v>2.0219999999999998</c:v>
                </c:pt>
                <c:pt idx="4275">
                  <c:v>2.0219999999999998</c:v>
                </c:pt>
                <c:pt idx="4276">
                  <c:v>2.0219999999999998</c:v>
                </c:pt>
                <c:pt idx="4277">
                  <c:v>2.0219999999999998</c:v>
                </c:pt>
                <c:pt idx="4278">
                  <c:v>2.0219999999999998</c:v>
                </c:pt>
                <c:pt idx="4279">
                  <c:v>2.0219999999999998</c:v>
                </c:pt>
                <c:pt idx="4280">
                  <c:v>2.0219999999999998</c:v>
                </c:pt>
                <c:pt idx="4281">
                  <c:v>2.0219999999999998</c:v>
                </c:pt>
                <c:pt idx="4282">
                  <c:v>2.0219999999999998</c:v>
                </c:pt>
                <c:pt idx="4283">
                  <c:v>2.0219999999999998</c:v>
                </c:pt>
                <c:pt idx="4284">
                  <c:v>2.0219999999999998</c:v>
                </c:pt>
                <c:pt idx="4285">
                  <c:v>2.0219999999999998</c:v>
                </c:pt>
                <c:pt idx="4286">
                  <c:v>2.0219999999999998</c:v>
                </c:pt>
                <c:pt idx="4287">
                  <c:v>2.0219999999999998</c:v>
                </c:pt>
                <c:pt idx="4288">
                  <c:v>2.0219999999999998</c:v>
                </c:pt>
                <c:pt idx="4289">
                  <c:v>2.0219999999999998</c:v>
                </c:pt>
                <c:pt idx="4290">
                  <c:v>2.0219999999999998</c:v>
                </c:pt>
                <c:pt idx="4291">
                  <c:v>2.0219999999999998</c:v>
                </c:pt>
                <c:pt idx="4292">
                  <c:v>2.0219999999999998</c:v>
                </c:pt>
                <c:pt idx="4293">
                  <c:v>2.0219999999999998</c:v>
                </c:pt>
                <c:pt idx="4294">
                  <c:v>2.0219999999999998</c:v>
                </c:pt>
                <c:pt idx="4295">
                  <c:v>2.0219999999999998</c:v>
                </c:pt>
                <c:pt idx="4296">
                  <c:v>2.0219999999999998</c:v>
                </c:pt>
                <c:pt idx="4297">
                  <c:v>2.0219999999999998</c:v>
                </c:pt>
                <c:pt idx="4298">
                  <c:v>2.0219999999999998</c:v>
                </c:pt>
                <c:pt idx="4299">
                  <c:v>2.0219999999999998</c:v>
                </c:pt>
                <c:pt idx="4300">
                  <c:v>2.0219999999999998</c:v>
                </c:pt>
                <c:pt idx="4301">
                  <c:v>2.0219999999999998</c:v>
                </c:pt>
                <c:pt idx="4302">
                  <c:v>2.0219999999999998</c:v>
                </c:pt>
                <c:pt idx="4303">
                  <c:v>2.0219999999999998</c:v>
                </c:pt>
                <c:pt idx="4304">
                  <c:v>2.0219999999999998</c:v>
                </c:pt>
                <c:pt idx="4305">
                  <c:v>2.0219999999999998</c:v>
                </c:pt>
                <c:pt idx="4306">
                  <c:v>2.0219999999999998</c:v>
                </c:pt>
                <c:pt idx="4307">
                  <c:v>2.0219999999999998</c:v>
                </c:pt>
                <c:pt idx="4308">
                  <c:v>2.0219999999999998</c:v>
                </c:pt>
                <c:pt idx="4309">
                  <c:v>2.0219999999999998</c:v>
                </c:pt>
                <c:pt idx="4310">
                  <c:v>2.0219999999999998</c:v>
                </c:pt>
                <c:pt idx="4311">
                  <c:v>2.0219999999999998</c:v>
                </c:pt>
                <c:pt idx="4312">
                  <c:v>2.0219999999999998</c:v>
                </c:pt>
                <c:pt idx="4313">
                  <c:v>2.0219999999999998</c:v>
                </c:pt>
                <c:pt idx="4314">
                  <c:v>2.0219999999999998</c:v>
                </c:pt>
                <c:pt idx="4315">
                  <c:v>2.0219999999999998</c:v>
                </c:pt>
                <c:pt idx="4316">
                  <c:v>2.0219999999999998</c:v>
                </c:pt>
                <c:pt idx="4317">
                  <c:v>2.0219999999999998</c:v>
                </c:pt>
                <c:pt idx="4318">
                  <c:v>2.0219999999999998</c:v>
                </c:pt>
                <c:pt idx="4319">
                  <c:v>2.0219999999999998</c:v>
                </c:pt>
                <c:pt idx="4320">
                  <c:v>2.0219999999999998</c:v>
                </c:pt>
                <c:pt idx="4321">
                  <c:v>2.0219999999999998</c:v>
                </c:pt>
                <c:pt idx="4322">
                  <c:v>2.0219999999999998</c:v>
                </c:pt>
                <c:pt idx="4323">
                  <c:v>2.0219999999999998</c:v>
                </c:pt>
                <c:pt idx="4324">
                  <c:v>2.0219999999999998</c:v>
                </c:pt>
                <c:pt idx="4325">
                  <c:v>2.0219999999999998</c:v>
                </c:pt>
                <c:pt idx="4326">
                  <c:v>2.0219999999999998</c:v>
                </c:pt>
                <c:pt idx="4327">
                  <c:v>2.0219999999999998</c:v>
                </c:pt>
                <c:pt idx="4328">
                  <c:v>2.0219999999999998</c:v>
                </c:pt>
                <c:pt idx="4329">
                  <c:v>2.0219999999999998</c:v>
                </c:pt>
                <c:pt idx="4330">
                  <c:v>2.0219999999999998</c:v>
                </c:pt>
                <c:pt idx="4331">
                  <c:v>2.0219999999999998</c:v>
                </c:pt>
                <c:pt idx="4332">
                  <c:v>2.0219999999999998</c:v>
                </c:pt>
                <c:pt idx="4333">
                  <c:v>2.0219999999999998</c:v>
                </c:pt>
                <c:pt idx="4334">
                  <c:v>2.0219999999999998</c:v>
                </c:pt>
                <c:pt idx="4335">
                  <c:v>2.0219999999999998</c:v>
                </c:pt>
                <c:pt idx="4336">
                  <c:v>2.0219999999999998</c:v>
                </c:pt>
                <c:pt idx="4337">
                  <c:v>2.0219999999999998</c:v>
                </c:pt>
                <c:pt idx="4338">
                  <c:v>2.0219999999999998</c:v>
                </c:pt>
                <c:pt idx="4339">
                  <c:v>2.0219999999999998</c:v>
                </c:pt>
                <c:pt idx="4340">
                  <c:v>2.0219999999999998</c:v>
                </c:pt>
                <c:pt idx="4341">
                  <c:v>2.0219999999999998</c:v>
                </c:pt>
                <c:pt idx="4342">
                  <c:v>2.0219999999999998</c:v>
                </c:pt>
                <c:pt idx="4343">
                  <c:v>2.0219999999999998</c:v>
                </c:pt>
                <c:pt idx="4344">
                  <c:v>2.0219999999999998</c:v>
                </c:pt>
                <c:pt idx="4345">
                  <c:v>2.0219999999999998</c:v>
                </c:pt>
                <c:pt idx="4346">
                  <c:v>2.0219999999999998</c:v>
                </c:pt>
                <c:pt idx="4347">
                  <c:v>2.0219999999999998</c:v>
                </c:pt>
                <c:pt idx="4348">
                  <c:v>2.0219999999999998</c:v>
                </c:pt>
                <c:pt idx="4349">
                  <c:v>2.0219999999999998</c:v>
                </c:pt>
                <c:pt idx="4350">
                  <c:v>2.0219999999999998</c:v>
                </c:pt>
                <c:pt idx="4351">
                  <c:v>2.0219999999999998</c:v>
                </c:pt>
                <c:pt idx="4352">
                  <c:v>2.0219999999999998</c:v>
                </c:pt>
                <c:pt idx="4353">
                  <c:v>2.0219999999999998</c:v>
                </c:pt>
                <c:pt idx="4354">
                  <c:v>2.0219999999999998</c:v>
                </c:pt>
                <c:pt idx="4355">
                  <c:v>2.0219999999999998</c:v>
                </c:pt>
                <c:pt idx="4356">
                  <c:v>2.0219999999999998</c:v>
                </c:pt>
                <c:pt idx="4357">
                  <c:v>2.0219999999999998</c:v>
                </c:pt>
                <c:pt idx="4358">
                  <c:v>2.0219999999999998</c:v>
                </c:pt>
                <c:pt idx="4359">
                  <c:v>2.0219999999999998</c:v>
                </c:pt>
                <c:pt idx="4360">
                  <c:v>2.0219999999999998</c:v>
                </c:pt>
                <c:pt idx="4361">
                  <c:v>2.0219999999999998</c:v>
                </c:pt>
                <c:pt idx="4362">
                  <c:v>2.0219999999999998</c:v>
                </c:pt>
                <c:pt idx="4363">
                  <c:v>2.0219999999999998</c:v>
                </c:pt>
                <c:pt idx="4364">
                  <c:v>2.0219999999999998</c:v>
                </c:pt>
                <c:pt idx="4365">
                  <c:v>2.0219999999999998</c:v>
                </c:pt>
                <c:pt idx="4366">
                  <c:v>2.0219999999999998</c:v>
                </c:pt>
                <c:pt idx="4367">
                  <c:v>2.0219999999999998</c:v>
                </c:pt>
                <c:pt idx="4368">
                  <c:v>2.0219999999999998</c:v>
                </c:pt>
                <c:pt idx="4369">
                  <c:v>2.0219999999999998</c:v>
                </c:pt>
                <c:pt idx="4370">
                  <c:v>2.0219999999999998</c:v>
                </c:pt>
                <c:pt idx="4371">
                  <c:v>2.0219999999999998</c:v>
                </c:pt>
                <c:pt idx="4372">
                  <c:v>2.0219999999999998</c:v>
                </c:pt>
                <c:pt idx="4373">
                  <c:v>2.0219999999999998</c:v>
                </c:pt>
                <c:pt idx="4374">
                  <c:v>2.0219999999999998</c:v>
                </c:pt>
                <c:pt idx="4375">
                  <c:v>2.0219999999999998</c:v>
                </c:pt>
                <c:pt idx="4376">
                  <c:v>2.0219999999999998</c:v>
                </c:pt>
                <c:pt idx="4377">
                  <c:v>2.0219999999999998</c:v>
                </c:pt>
                <c:pt idx="4378">
                  <c:v>2.0219999999999998</c:v>
                </c:pt>
                <c:pt idx="4379">
                  <c:v>2.0219999999999998</c:v>
                </c:pt>
                <c:pt idx="4380">
                  <c:v>2.0219999999999998</c:v>
                </c:pt>
                <c:pt idx="4381">
                  <c:v>2.0219999999999998</c:v>
                </c:pt>
                <c:pt idx="4382">
                  <c:v>2.0219999999999998</c:v>
                </c:pt>
                <c:pt idx="4383">
                  <c:v>2.0219999999999998</c:v>
                </c:pt>
                <c:pt idx="4384">
                  <c:v>2.0219999999999998</c:v>
                </c:pt>
                <c:pt idx="4385">
                  <c:v>2.0219999999999998</c:v>
                </c:pt>
                <c:pt idx="4386">
                  <c:v>2.0219999999999998</c:v>
                </c:pt>
                <c:pt idx="4387">
                  <c:v>2.0219999999999998</c:v>
                </c:pt>
                <c:pt idx="4388">
                  <c:v>2.04</c:v>
                </c:pt>
                <c:pt idx="4389">
                  <c:v>2.1040000000000001</c:v>
                </c:pt>
                <c:pt idx="4390">
                  <c:v>2.1139999999999999</c:v>
                </c:pt>
                <c:pt idx="4391">
                  <c:v>2.1139999999999999</c:v>
                </c:pt>
                <c:pt idx="4392">
                  <c:v>2.1139999999999999</c:v>
                </c:pt>
                <c:pt idx="4393">
                  <c:v>2.1139999999999999</c:v>
                </c:pt>
                <c:pt idx="4394">
                  <c:v>2.1139999999999999</c:v>
                </c:pt>
                <c:pt idx="4395">
                  <c:v>2.1139999999999999</c:v>
                </c:pt>
                <c:pt idx="4396">
                  <c:v>2.1139999999999999</c:v>
                </c:pt>
                <c:pt idx="4397">
                  <c:v>2.1139999999999999</c:v>
                </c:pt>
                <c:pt idx="4398">
                  <c:v>2.1139999999999999</c:v>
                </c:pt>
                <c:pt idx="4399">
                  <c:v>2.1139999999999999</c:v>
                </c:pt>
                <c:pt idx="4400">
                  <c:v>2.1139999999999999</c:v>
                </c:pt>
                <c:pt idx="4401">
                  <c:v>2.1139999999999999</c:v>
                </c:pt>
                <c:pt idx="4402">
                  <c:v>2.1139999999999999</c:v>
                </c:pt>
                <c:pt idx="4403">
                  <c:v>2.1139999999999999</c:v>
                </c:pt>
                <c:pt idx="4404">
                  <c:v>2.1139999999999999</c:v>
                </c:pt>
                <c:pt idx="4405">
                  <c:v>2.1139999999999999</c:v>
                </c:pt>
                <c:pt idx="4406">
                  <c:v>2.1139999999999999</c:v>
                </c:pt>
                <c:pt idx="4407">
                  <c:v>2.1139999999999999</c:v>
                </c:pt>
                <c:pt idx="4408">
                  <c:v>2.1139999999999999</c:v>
                </c:pt>
                <c:pt idx="4409">
                  <c:v>2.1139999999999999</c:v>
                </c:pt>
                <c:pt idx="4410">
                  <c:v>2.1139999999999999</c:v>
                </c:pt>
                <c:pt idx="4411">
                  <c:v>2.1139999999999999</c:v>
                </c:pt>
                <c:pt idx="4412">
                  <c:v>2.1139999999999999</c:v>
                </c:pt>
                <c:pt idx="4413">
                  <c:v>2.1139999999999999</c:v>
                </c:pt>
                <c:pt idx="4414">
                  <c:v>2.1139999999999999</c:v>
                </c:pt>
                <c:pt idx="4415">
                  <c:v>2.1139999999999999</c:v>
                </c:pt>
                <c:pt idx="4416">
                  <c:v>2.1139999999999999</c:v>
                </c:pt>
                <c:pt idx="4417">
                  <c:v>2.1139999999999999</c:v>
                </c:pt>
                <c:pt idx="4418">
                  <c:v>2.1139999999999999</c:v>
                </c:pt>
                <c:pt idx="4419">
                  <c:v>2.1139999999999999</c:v>
                </c:pt>
                <c:pt idx="4420">
                  <c:v>2.1139999999999999</c:v>
                </c:pt>
                <c:pt idx="4421">
                  <c:v>2.1139999999999999</c:v>
                </c:pt>
                <c:pt idx="4422">
                  <c:v>2.1139999999999999</c:v>
                </c:pt>
                <c:pt idx="4423">
                  <c:v>2.1139999999999999</c:v>
                </c:pt>
                <c:pt idx="4424">
                  <c:v>2.1139999999999999</c:v>
                </c:pt>
                <c:pt idx="4425">
                  <c:v>2.1139999999999999</c:v>
                </c:pt>
                <c:pt idx="4426">
                  <c:v>2.1139999999999999</c:v>
                </c:pt>
                <c:pt idx="4427">
                  <c:v>2.1139999999999999</c:v>
                </c:pt>
                <c:pt idx="4428">
                  <c:v>2.1139999999999999</c:v>
                </c:pt>
                <c:pt idx="4429">
                  <c:v>2.1139999999999999</c:v>
                </c:pt>
                <c:pt idx="4430">
                  <c:v>2.1139999999999999</c:v>
                </c:pt>
                <c:pt idx="4431">
                  <c:v>2.1139999999999999</c:v>
                </c:pt>
                <c:pt idx="4432">
                  <c:v>2.1139999999999999</c:v>
                </c:pt>
                <c:pt idx="4433">
                  <c:v>2.1139999999999999</c:v>
                </c:pt>
                <c:pt idx="4434">
                  <c:v>2.1139999999999999</c:v>
                </c:pt>
                <c:pt idx="4435">
                  <c:v>2.1139999999999999</c:v>
                </c:pt>
                <c:pt idx="4436">
                  <c:v>2.1139999999999999</c:v>
                </c:pt>
                <c:pt idx="4437">
                  <c:v>2.1139999999999999</c:v>
                </c:pt>
                <c:pt idx="4438">
                  <c:v>2.1139999999999999</c:v>
                </c:pt>
                <c:pt idx="4439">
                  <c:v>2.1139999999999999</c:v>
                </c:pt>
                <c:pt idx="4440">
                  <c:v>2.1139999999999999</c:v>
                </c:pt>
                <c:pt idx="4441">
                  <c:v>2.1139999999999999</c:v>
                </c:pt>
                <c:pt idx="4442">
                  <c:v>2.1139999999999999</c:v>
                </c:pt>
                <c:pt idx="4443">
                  <c:v>2.1139999999999999</c:v>
                </c:pt>
                <c:pt idx="4444">
                  <c:v>2.1139999999999999</c:v>
                </c:pt>
                <c:pt idx="4445">
                  <c:v>2.1139999999999999</c:v>
                </c:pt>
                <c:pt idx="4446">
                  <c:v>2.1139999999999999</c:v>
                </c:pt>
                <c:pt idx="4447">
                  <c:v>2.1139999999999999</c:v>
                </c:pt>
                <c:pt idx="4448">
                  <c:v>2.1139999999999999</c:v>
                </c:pt>
                <c:pt idx="4449">
                  <c:v>2.1139999999999999</c:v>
                </c:pt>
                <c:pt idx="4450">
                  <c:v>2.1139999999999999</c:v>
                </c:pt>
                <c:pt idx="4451">
                  <c:v>2.1139999999999999</c:v>
                </c:pt>
                <c:pt idx="4452">
                  <c:v>2.1139999999999999</c:v>
                </c:pt>
                <c:pt idx="4453">
                  <c:v>2.1139999999999999</c:v>
                </c:pt>
                <c:pt idx="4454">
                  <c:v>2.1139999999999999</c:v>
                </c:pt>
                <c:pt idx="4455">
                  <c:v>2.1139999999999999</c:v>
                </c:pt>
                <c:pt idx="4456">
                  <c:v>2.1139999999999999</c:v>
                </c:pt>
                <c:pt idx="4457">
                  <c:v>2.1139999999999999</c:v>
                </c:pt>
                <c:pt idx="4458">
                  <c:v>2.1139999999999999</c:v>
                </c:pt>
                <c:pt idx="4459">
                  <c:v>2.1139999999999999</c:v>
                </c:pt>
                <c:pt idx="4460">
                  <c:v>2.1139999999999999</c:v>
                </c:pt>
                <c:pt idx="4461">
                  <c:v>2.1139999999999999</c:v>
                </c:pt>
                <c:pt idx="4462">
                  <c:v>2.1139999999999999</c:v>
                </c:pt>
                <c:pt idx="4463">
                  <c:v>2.1139999999999999</c:v>
                </c:pt>
                <c:pt idx="4464">
                  <c:v>2.1139999999999999</c:v>
                </c:pt>
                <c:pt idx="4465">
                  <c:v>2.1139999999999999</c:v>
                </c:pt>
                <c:pt idx="4466">
                  <c:v>2.1139999999999999</c:v>
                </c:pt>
                <c:pt idx="4467">
                  <c:v>2.1139999999999999</c:v>
                </c:pt>
                <c:pt idx="4468">
                  <c:v>2.1139999999999999</c:v>
                </c:pt>
                <c:pt idx="4469">
                  <c:v>2.1139999999999999</c:v>
                </c:pt>
                <c:pt idx="4470">
                  <c:v>2.1139999999999999</c:v>
                </c:pt>
                <c:pt idx="4471">
                  <c:v>2.1139999999999999</c:v>
                </c:pt>
                <c:pt idx="4472">
                  <c:v>2.1139999999999999</c:v>
                </c:pt>
                <c:pt idx="4473">
                  <c:v>2.1139999999999999</c:v>
                </c:pt>
                <c:pt idx="4474">
                  <c:v>2.1139999999999999</c:v>
                </c:pt>
                <c:pt idx="4475">
                  <c:v>2.1139999999999999</c:v>
                </c:pt>
                <c:pt idx="4476">
                  <c:v>2.1139999999999999</c:v>
                </c:pt>
                <c:pt idx="4477">
                  <c:v>2.1139999999999999</c:v>
                </c:pt>
                <c:pt idx="4478">
                  <c:v>2.1139999999999999</c:v>
                </c:pt>
                <c:pt idx="4479">
                  <c:v>2.1139999999999999</c:v>
                </c:pt>
                <c:pt idx="4480">
                  <c:v>2.1139999999999999</c:v>
                </c:pt>
                <c:pt idx="4481">
                  <c:v>2.1139999999999999</c:v>
                </c:pt>
                <c:pt idx="4482">
                  <c:v>2.1139999999999999</c:v>
                </c:pt>
                <c:pt idx="4483">
                  <c:v>2.1139999999999999</c:v>
                </c:pt>
                <c:pt idx="4484">
                  <c:v>2.1139999999999999</c:v>
                </c:pt>
                <c:pt idx="4485">
                  <c:v>2.1139999999999999</c:v>
                </c:pt>
                <c:pt idx="4486">
                  <c:v>2.1139999999999999</c:v>
                </c:pt>
                <c:pt idx="4487">
                  <c:v>2.1139999999999999</c:v>
                </c:pt>
                <c:pt idx="4488">
                  <c:v>2.1139999999999999</c:v>
                </c:pt>
                <c:pt idx="4489">
                  <c:v>2.1139999999999999</c:v>
                </c:pt>
                <c:pt idx="4490">
                  <c:v>2.1139999999999999</c:v>
                </c:pt>
                <c:pt idx="4491">
                  <c:v>2.1139999999999999</c:v>
                </c:pt>
                <c:pt idx="4492">
                  <c:v>2.1139999999999999</c:v>
                </c:pt>
                <c:pt idx="4493">
                  <c:v>2.1139999999999999</c:v>
                </c:pt>
                <c:pt idx="4494">
                  <c:v>2.1139999999999999</c:v>
                </c:pt>
                <c:pt idx="4495">
                  <c:v>2.1139999999999999</c:v>
                </c:pt>
                <c:pt idx="4496">
                  <c:v>2.1139999999999999</c:v>
                </c:pt>
                <c:pt idx="4497">
                  <c:v>2.1139999999999999</c:v>
                </c:pt>
                <c:pt idx="4498">
                  <c:v>2.1139999999999999</c:v>
                </c:pt>
                <c:pt idx="4499">
                  <c:v>2.1139999999999999</c:v>
                </c:pt>
                <c:pt idx="4500">
                  <c:v>2.1139999999999999</c:v>
                </c:pt>
                <c:pt idx="4501">
                  <c:v>2.1139999999999999</c:v>
                </c:pt>
                <c:pt idx="4502">
                  <c:v>2.1139999999999999</c:v>
                </c:pt>
                <c:pt idx="4503">
                  <c:v>2.1139999999999999</c:v>
                </c:pt>
                <c:pt idx="4504">
                  <c:v>2.1139999999999999</c:v>
                </c:pt>
                <c:pt idx="4505">
                  <c:v>2.1139999999999999</c:v>
                </c:pt>
                <c:pt idx="4506">
                  <c:v>2.1139999999999999</c:v>
                </c:pt>
                <c:pt idx="4507">
                  <c:v>2.1139999999999999</c:v>
                </c:pt>
                <c:pt idx="4508">
                  <c:v>2.1139999999999999</c:v>
                </c:pt>
                <c:pt idx="4509">
                  <c:v>2.1139999999999999</c:v>
                </c:pt>
                <c:pt idx="4510">
                  <c:v>2.1139999999999999</c:v>
                </c:pt>
                <c:pt idx="4511">
                  <c:v>2.1139999999999999</c:v>
                </c:pt>
                <c:pt idx="4512">
                  <c:v>2.1139999999999999</c:v>
                </c:pt>
                <c:pt idx="4513">
                  <c:v>2.1139999999999999</c:v>
                </c:pt>
                <c:pt idx="4514">
                  <c:v>2.1139999999999999</c:v>
                </c:pt>
                <c:pt idx="4515">
                  <c:v>2.1139999999999999</c:v>
                </c:pt>
                <c:pt idx="4516">
                  <c:v>2.1139999999999999</c:v>
                </c:pt>
                <c:pt idx="4517">
                  <c:v>2.1139999999999999</c:v>
                </c:pt>
                <c:pt idx="4518">
                  <c:v>2.1139999999999999</c:v>
                </c:pt>
                <c:pt idx="4519">
                  <c:v>2.1139999999999999</c:v>
                </c:pt>
                <c:pt idx="4520">
                  <c:v>2.1139999999999999</c:v>
                </c:pt>
                <c:pt idx="4521">
                  <c:v>2.1320000000000001</c:v>
                </c:pt>
                <c:pt idx="4522">
                  <c:v>2.194</c:v>
                </c:pt>
                <c:pt idx="4523">
                  <c:v>2.2040000000000002</c:v>
                </c:pt>
                <c:pt idx="4524">
                  <c:v>2.2040000000000002</c:v>
                </c:pt>
                <c:pt idx="4525">
                  <c:v>2.2040000000000002</c:v>
                </c:pt>
                <c:pt idx="4526">
                  <c:v>2.2040000000000002</c:v>
                </c:pt>
                <c:pt idx="4527">
                  <c:v>2.2040000000000002</c:v>
                </c:pt>
                <c:pt idx="4528">
                  <c:v>2.2040000000000002</c:v>
                </c:pt>
                <c:pt idx="4529">
                  <c:v>2.2040000000000002</c:v>
                </c:pt>
                <c:pt idx="4530">
                  <c:v>2.2040000000000002</c:v>
                </c:pt>
                <c:pt idx="4531">
                  <c:v>2.2040000000000002</c:v>
                </c:pt>
                <c:pt idx="4532">
                  <c:v>2.2040000000000002</c:v>
                </c:pt>
                <c:pt idx="4533">
                  <c:v>2.2040000000000002</c:v>
                </c:pt>
                <c:pt idx="4534">
                  <c:v>2.2040000000000002</c:v>
                </c:pt>
                <c:pt idx="4535">
                  <c:v>2.2040000000000002</c:v>
                </c:pt>
                <c:pt idx="4536">
                  <c:v>2.2040000000000002</c:v>
                </c:pt>
                <c:pt idx="4537">
                  <c:v>2.2040000000000002</c:v>
                </c:pt>
                <c:pt idx="4538">
                  <c:v>2.2040000000000002</c:v>
                </c:pt>
                <c:pt idx="4539">
                  <c:v>2.2040000000000002</c:v>
                </c:pt>
                <c:pt idx="4540">
                  <c:v>2.2040000000000002</c:v>
                </c:pt>
                <c:pt idx="4541">
                  <c:v>2.2040000000000002</c:v>
                </c:pt>
                <c:pt idx="4542">
                  <c:v>2.2040000000000002</c:v>
                </c:pt>
                <c:pt idx="4543">
                  <c:v>2.2040000000000002</c:v>
                </c:pt>
                <c:pt idx="4544">
                  <c:v>2.2040000000000002</c:v>
                </c:pt>
                <c:pt idx="4545">
                  <c:v>2.2040000000000002</c:v>
                </c:pt>
                <c:pt idx="4546">
                  <c:v>2.2040000000000002</c:v>
                </c:pt>
                <c:pt idx="4547">
                  <c:v>2.2040000000000002</c:v>
                </c:pt>
                <c:pt idx="4548">
                  <c:v>2.2040000000000002</c:v>
                </c:pt>
                <c:pt idx="4549">
                  <c:v>2.2040000000000002</c:v>
                </c:pt>
                <c:pt idx="4550">
                  <c:v>2.2040000000000002</c:v>
                </c:pt>
                <c:pt idx="4551">
                  <c:v>2.2040000000000002</c:v>
                </c:pt>
                <c:pt idx="4552">
                  <c:v>2.2040000000000002</c:v>
                </c:pt>
                <c:pt idx="4553">
                  <c:v>2.2040000000000002</c:v>
                </c:pt>
                <c:pt idx="4554">
                  <c:v>2.2040000000000002</c:v>
                </c:pt>
                <c:pt idx="4555">
                  <c:v>2.2040000000000002</c:v>
                </c:pt>
                <c:pt idx="4556">
                  <c:v>2.2040000000000002</c:v>
                </c:pt>
                <c:pt idx="4557">
                  <c:v>2.2040000000000002</c:v>
                </c:pt>
                <c:pt idx="4558">
                  <c:v>2.2040000000000002</c:v>
                </c:pt>
                <c:pt idx="4559">
                  <c:v>2.2040000000000002</c:v>
                </c:pt>
                <c:pt idx="4560">
                  <c:v>2.2040000000000002</c:v>
                </c:pt>
                <c:pt idx="4561">
                  <c:v>2.2040000000000002</c:v>
                </c:pt>
                <c:pt idx="4562">
                  <c:v>2.2040000000000002</c:v>
                </c:pt>
                <c:pt idx="4563">
                  <c:v>2.2040000000000002</c:v>
                </c:pt>
                <c:pt idx="4564">
                  <c:v>2.2040000000000002</c:v>
                </c:pt>
                <c:pt idx="4565">
                  <c:v>2.2040000000000002</c:v>
                </c:pt>
                <c:pt idx="4566">
                  <c:v>2.2040000000000002</c:v>
                </c:pt>
                <c:pt idx="4567">
                  <c:v>2.2040000000000002</c:v>
                </c:pt>
                <c:pt idx="4568">
                  <c:v>2.2040000000000002</c:v>
                </c:pt>
                <c:pt idx="4569">
                  <c:v>2.2040000000000002</c:v>
                </c:pt>
                <c:pt idx="4570">
                  <c:v>2.2040000000000002</c:v>
                </c:pt>
                <c:pt idx="4571">
                  <c:v>2.2040000000000002</c:v>
                </c:pt>
                <c:pt idx="4572">
                  <c:v>2.2040000000000002</c:v>
                </c:pt>
                <c:pt idx="4573">
                  <c:v>2.2040000000000002</c:v>
                </c:pt>
                <c:pt idx="4574">
                  <c:v>2.2040000000000002</c:v>
                </c:pt>
                <c:pt idx="4575">
                  <c:v>2.2040000000000002</c:v>
                </c:pt>
                <c:pt idx="4576">
                  <c:v>2.2040000000000002</c:v>
                </c:pt>
                <c:pt idx="4577">
                  <c:v>2.2040000000000002</c:v>
                </c:pt>
                <c:pt idx="4578">
                  <c:v>2.2040000000000002</c:v>
                </c:pt>
                <c:pt idx="4579">
                  <c:v>2.2040000000000002</c:v>
                </c:pt>
                <c:pt idx="4580">
                  <c:v>2.2040000000000002</c:v>
                </c:pt>
                <c:pt idx="4581">
                  <c:v>2.2040000000000002</c:v>
                </c:pt>
                <c:pt idx="4582">
                  <c:v>2.2040000000000002</c:v>
                </c:pt>
                <c:pt idx="4583">
                  <c:v>2.2040000000000002</c:v>
                </c:pt>
                <c:pt idx="4584">
                  <c:v>2.2040000000000002</c:v>
                </c:pt>
                <c:pt idx="4585">
                  <c:v>2.2040000000000002</c:v>
                </c:pt>
                <c:pt idx="4586">
                  <c:v>2.2040000000000002</c:v>
                </c:pt>
                <c:pt idx="4587">
                  <c:v>2.2040000000000002</c:v>
                </c:pt>
                <c:pt idx="4588">
                  <c:v>2.2040000000000002</c:v>
                </c:pt>
                <c:pt idx="4589">
                  <c:v>2.2040000000000002</c:v>
                </c:pt>
                <c:pt idx="4590">
                  <c:v>2.2040000000000002</c:v>
                </c:pt>
                <c:pt idx="4591">
                  <c:v>2.2040000000000002</c:v>
                </c:pt>
                <c:pt idx="4592">
                  <c:v>2.2040000000000002</c:v>
                </c:pt>
                <c:pt idx="4593">
                  <c:v>2.2040000000000002</c:v>
                </c:pt>
                <c:pt idx="4594">
                  <c:v>2.2040000000000002</c:v>
                </c:pt>
                <c:pt idx="4595">
                  <c:v>2.2040000000000002</c:v>
                </c:pt>
                <c:pt idx="4596">
                  <c:v>2.2040000000000002</c:v>
                </c:pt>
                <c:pt idx="4597">
                  <c:v>2.2040000000000002</c:v>
                </c:pt>
                <c:pt idx="4598">
                  <c:v>2.2040000000000002</c:v>
                </c:pt>
                <c:pt idx="4599">
                  <c:v>2.2040000000000002</c:v>
                </c:pt>
                <c:pt idx="4600">
                  <c:v>2.2040000000000002</c:v>
                </c:pt>
                <c:pt idx="4601">
                  <c:v>2.2040000000000002</c:v>
                </c:pt>
                <c:pt idx="4602">
                  <c:v>2.2040000000000002</c:v>
                </c:pt>
                <c:pt idx="4603">
                  <c:v>2.2040000000000002</c:v>
                </c:pt>
                <c:pt idx="4604">
                  <c:v>2.2040000000000002</c:v>
                </c:pt>
                <c:pt idx="4605">
                  <c:v>2.2040000000000002</c:v>
                </c:pt>
                <c:pt idx="4606">
                  <c:v>2.2040000000000002</c:v>
                </c:pt>
                <c:pt idx="4607">
                  <c:v>2.2040000000000002</c:v>
                </c:pt>
                <c:pt idx="4608">
                  <c:v>2.2040000000000002</c:v>
                </c:pt>
                <c:pt idx="4609">
                  <c:v>2.2040000000000002</c:v>
                </c:pt>
                <c:pt idx="4610">
                  <c:v>2.2040000000000002</c:v>
                </c:pt>
                <c:pt idx="4611">
                  <c:v>2.2040000000000002</c:v>
                </c:pt>
                <c:pt idx="4612">
                  <c:v>2.2040000000000002</c:v>
                </c:pt>
                <c:pt idx="4613">
                  <c:v>2.2040000000000002</c:v>
                </c:pt>
                <c:pt idx="4614">
                  <c:v>2.2040000000000002</c:v>
                </c:pt>
                <c:pt idx="4615">
                  <c:v>2.2040000000000002</c:v>
                </c:pt>
                <c:pt idx="4616">
                  <c:v>2.2040000000000002</c:v>
                </c:pt>
                <c:pt idx="4617">
                  <c:v>2.2040000000000002</c:v>
                </c:pt>
                <c:pt idx="4618">
                  <c:v>2.2040000000000002</c:v>
                </c:pt>
                <c:pt idx="4619">
                  <c:v>2.2040000000000002</c:v>
                </c:pt>
                <c:pt idx="4620">
                  <c:v>2.2040000000000002</c:v>
                </c:pt>
                <c:pt idx="4621">
                  <c:v>2.2040000000000002</c:v>
                </c:pt>
                <c:pt idx="4622">
                  <c:v>2.2040000000000002</c:v>
                </c:pt>
                <c:pt idx="4623">
                  <c:v>2.2040000000000002</c:v>
                </c:pt>
                <c:pt idx="4624">
                  <c:v>2.2040000000000002</c:v>
                </c:pt>
                <c:pt idx="4625">
                  <c:v>2.2040000000000002</c:v>
                </c:pt>
                <c:pt idx="4626">
                  <c:v>2.2040000000000002</c:v>
                </c:pt>
                <c:pt idx="4627">
                  <c:v>2.2040000000000002</c:v>
                </c:pt>
                <c:pt idx="4628">
                  <c:v>2.2040000000000002</c:v>
                </c:pt>
                <c:pt idx="4629">
                  <c:v>2.2040000000000002</c:v>
                </c:pt>
                <c:pt idx="4630">
                  <c:v>2.2040000000000002</c:v>
                </c:pt>
                <c:pt idx="4631">
                  <c:v>2.2040000000000002</c:v>
                </c:pt>
                <c:pt idx="4632">
                  <c:v>2.2040000000000002</c:v>
                </c:pt>
                <c:pt idx="4633">
                  <c:v>2.2040000000000002</c:v>
                </c:pt>
                <c:pt idx="4634">
                  <c:v>2.2040000000000002</c:v>
                </c:pt>
                <c:pt idx="4635">
                  <c:v>2.2040000000000002</c:v>
                </c:pt>
                <c:pt idx="4636">
                  <c:v>2.2040000000000002</c:v>
                </c:pt>
                <c:pt idx="4637">
                  <c:v>2.2040000000000002</c:v>
                </c:pt>
                <c:pt idx="4638">
                  <c:v>2.2040000000000002</c:v>
                </c:pt>
                <c:pt idx="4639">
                  <c:v>2.2040000000000002</c:v>
                </c:pt>
                <c:pt idx="4640">
                  <c:v>2.2040000000000002</c:v>
                </c:pt>
                <c:pt idx="4641">
                  <c:v>2.2040000000000002</c:v>
                </c:pt>
                <c:pt idx="4642">
                  <c:v>2.2040000000000002</c:v>
                </c:pt>
                <c:pt idx="4643">
                  <c:v>2.2040000000000002</c:v>
                </c:pt>
                <c:pt idx="4644">
                  <c:v>2.2040000000000002</c:v>
                </c:pt>
                <c:pt idx="4645">
                  <c:v>2.206</c:v>
                </c:pt>
                <c:pt idx="4646">
                  <c:v>2.2639999999999998</c:v>
                </c:pt>
                <c:pt idx="4647">
                  <c:v>2.2959999999999998</c:v>
                </c:pt>
                <c:pt idx="4648">
                  <c:v>2.2959999999999998</c:v>
                </c:pt>
                <c:pt idx="4649">
                  <c:v>2.2959999999999998</c:v>
                </c:pt>
                <c:pt idx="4650">
                  <c:v>2.2959999999999998</c:v>
                </c:pt>
                <c:pt idx="4651">
                  <c:v>2.2959999999999998</c:v>
                </c:pt>
                <c:pt idx="4652">
                  <c:v>2.2959999999999998</c:v>
                </c:pt>
                <c:pt idx="4653">
                  <c:v>2.2959999999999998</c:v>
                </c:pt>
                <c:pt idx="4654">
                  <c:v>2.2959999999999998</c:v>
                </c:pt>
                <c:pt idx="4655">
                  <c:v>2.2959999999999998</c:v>
                </c:pt>
                <c:pt idx="4656">
                  <c:v>2.2959999999999998</c:v>
                </c:pt>
                <c:pt idx="4657">
                  <c:v>2.2959999999999998</c:v>
                </c:pt>
                <c:pt idx="4658">
                  <c:v>2.2959999999999998</c:v>
                </c:pt>
                <c:pt idx="4659">
                  <c:v>2.2959999999999998</c:v>
                </c:pt>
                <c:pt idx="4660">
                  <c:v>2.2959999999999998</c:v>
                </c:pt>
                <c:pt idx="4661">
                  <c:v>2.2959999999999998</c:v>
                </c:pt>
                <c:pt idx="4662">
                  <c:v>2.2959999999999998</c:v>
                </c:pt>
                <c:pt idx="4663">
                  <c:v>2.2959999999999998</c:v>
                </c:pt>
                <c:pt idx="4664">
                  <c:v>2.2959999999999998</c:v>
                </c:pt>
                <c:pt idx="4665">
                  <c:v>2.2959999999999998</c:v>
                </c:pt>
                <c:pt idx="4666">
                  <c:v>2.2959999999999998</c:v>
                </c:pt>
                <c:pt idx="4667">
                  <c:v>2.2959999999999998</c:v>
                </c:pt>
                <c:pt idx="4668">
                  <c:v>2.2959999999999998</c:v>
                </c:pt>
                <c:pt idx="4669">
                  <c:v>2.2959999999999998</c:v>
                </c:pt>
                <c:pt idx="4670">
                  <c:v>2.2959999999999998</c:v>
                </c:pt>
                <c:pt idx="4671">
                  <c:v>2.2959999999999998</c:v>
                </c:pt>
                <c:pt idx="4672">
                  <c:v>2.2959999999999998</c:v>
                </c:pt>
                <c:pt idx="4673">
                  <c:v>2.2959999999999998</c:v>
                </c:pt>
                <c:pt idx="4674">
                  <c:v>2.2959999999999998</c:v>
                </c:pt>
                <c:pt idx="4675">
                  <c:v>2.2959999999999998</c:v>
                </c:pt>
                <c:pt idx="4676">
                  <c:v>2.2959999999999998</c:v>
                </c:pt>
                <c:pt idx="4677">
                  <c:v>2.2959999999999998</c:v>
                </c:pt>
                <c:pt idx="4678">
                  <c:v>2.2959999999999998</c:v>
                </c:pt>
                <c:pt idx="4679">
                  <c:v>2.2959999999999998</c:v>
                </c:pt>
                <c:pt idx="4680">
                  <c:v>2.2959999999999998</c:v>
                </c:pt>
                <c:pt idx="4681">
                  <c:v>2.2959999999999998</c:v>
                </c:pt>
                <c:pt idx="4682">
                  <c:v>2.2959999999999998</c:v>
                </c:pt>
                <c:pt idx="4683">
                  <c:v>2.2959999999999998</c:v>
                </c:pt>
                <c:pt idx="4684">
                  <c:v>2.2959999999999998</c:v>
                </c:pt>
                <c:pt idx="4685">
                  <c:v>2.2959999999999998</c:v>
                </c:pt>
                <c:pt idx="4686">
                  <c:v>2.2959999999999998</c:v>
                </c:pt>
                <c:pt idx="4687">
                  <c:v>2.2959999999999998</c:v>
                </c:pt>
                <c:pt idx="4688">
                  <c:v>2.2959999999999998</c:v>
                </c:pt>
                <c:pt idx="4689">
                  <c:v>2.2959999999999998</c:v>
                </c:pt>
                <c:pt idx="4690">
                  <c:v>2.2959999999999998</c:v>
                </c:pt>
                <c:pt idx="4691">
                  <c:v>2.2959999999999998</c:v>
                </c:pt>
                <c:pt idx="4692">
                  <c:v>2.2959999999999998</c:v>
                </c:pt>
                <c:pt idx="4693">
                  <c:v>2.2959999999999998</c:v>
                </c:pt>
                <c:pt idx="4694">
                  <c:v>2.2959999999999998</c:v>
                </c:pt>
                <c:pt idx="4695">
                  <c:v>2.2959999999999998</c:v>
                </c:pt>
                <c:pt idx="4696">
                  <c:v>2.2959999999999998</c:v>
                </c:pt>
                <c:pt idx="4697">
                  <c:v>2.2959999999999998</c:v>
                </c:pt>
                <c:pt idx="4698">
                  <c:v>2.2959999999999998</c:v>
                </c:pt>
                <c:pt idx="4699">
                  <c:v>2.2959999999999998</c:v>
                </c:pt>
                <c:pt idx="4700">
                  <c:v>2.2959999999999998</c:v>
                </c:pt>
                <c:pt idx="4701">
                  <c:v>2.2959999999999998</c:v>
                </c:pt>
                <c:pt idx="4702">
                  <c:v>2.2959999999999998</c:v>
                </c:pt>
                <c:pt idx="4703">
                  <c:v>2.2959999999999998</c:v>
                </c:pt>
                <c:pt idx="4704">
                  <c:v>2.2959999999999998</c:v>
                </c:pt>
                <c:pt idx="4705">
                  <c:v>2.2959999999999998</c:v>
                </c:pt>
                <c:pt idx="4706">
                  <c:v>2.2959999999999998</c:v>
                </c:pt>
                <c:pt idx="4707">
                  <c:v>2.2959999999999998</c:v>
                </c:pt>
                <c:pt idx="4708">
                  <c:v>2.2959999999999998</c:v>
                </c:pt>
                <c:pt idx="4709">
                  <c:v>2.2959999999999998</c:v>
                </c:pt>
                <c:pt idx="4710">
                  <c:v>2.2959999999999998</c:v>
                </c:pt>
                <c:pt idx="4711">
                  <c:v>2.2959999999999998</c:v>
                </c:pt>
                <c:pt idx="4712">
                  <c:v>2.2959999999999998</c:v>
                </c:pt>
                <c:pt idx="4713">
                  <c:v>2.2959999999999998</c:v>
                </c:pt>
                <c:pt idx="4714">
                  <c:v>2.2959999999999998</c:v>
                </c:pt>
                <c:pt idx="4715">
                  <c:v>2.2959999999999998</c:v>
                </c:pt>
                <c:pt idx="4716">
                  <c:v>2.2959999999999998</c:v>
                </c:pt>
                <c:pt idx="4717">
                  <c:v>2.2959999999999998</c:v>
                </c:pt>
                <c:pt idx="4718">
                  <c:v>2.2959999999999998</c:v>
                </c:pt>
                <c:pt idx="4719">
                  <c:v>2.2959999999999998</c:v>
                </c:pt>
                <c:pt idx="4720">
                  <c:v>2.2959999999999998</c:v>
                </c:pt>
                <c:pt idx="4721">
                  <c:v>2.2959999999999998</c:v>
                </c:pt>
                <c:pt idx="4722">
                  <c:v>2.2959999999999998</c:v>
                </c:pt>
                <c:pt idx="4723">
                  <c:v>2.2959999999999998</c:v>
                </c:pt>
                <c:pt idx="4724">
                  <c:v>2.2959999999999998</c:v>
                </c:pt>
                <c:pt idx="4725">
                  <c:v>2.2959999999999998</c:v>
                </c:pt>
                <c:pt idx="4726">
                  <c:v>2.2959999999999998</c:v>
                </c:pt>
                <c:pt idx="4727">
                  <c:v>2.2959999999999998</c:v>
                </c:pt>
                <c:pt idx="4728">
                  <c:v>2.2959999999999998</c:v>
                </c:pt>
                <c:pt idx="4729">
                  <c:v>2.2959999999999998</c:v>
                </c:pt>
                <c:pt idx="4730">
                  <c:v>2.2959999999999998</c:v>
                </c:pt>
                <c:pt idx="4731">
                  <c:v>2.2959999999999998</c:v>
                </c:pt>
                <c:pt idx="4732">
                  <c:v>2.2959999999999998</c:v>
                </c:pt>
                <c:pt idx="4733">
                  <c:v>2.2959999999999998</c:v>
                </c:pt>
                <c:pt idx="4734">
                  <c:v>2.2959999999999998</c:v>
                </c:pt>
                <c:pt idx="4735">
                  <c:v>2.2959999999999998</c:v>
                </c:pt>
                <c:pt idx="4736">
                  <c:v>2.2959999999999998</c:v>
                </c:pt>
                <c:pt idx="4737">
                  <c:v>2.2959999999999998</c:v>
                </c:pt>
                <c:pt idx="4738">
                  <c:v>2.2959999999999998</c:v>
                </c:pt>
                <c:pt idx="4739">
                  <c:v>2.2959999999999998</c:v>
                </c:pt>
                <c:pt idx="4740">
                  <c:v>2.2959999999999998</c:v>
                </c:pt>
                <c:pt idx="4741">
                  <c:v>2.2959999999999998</c:v>
                </c:pt>
                <c:pt idx="4742">
                  <c:v>2.2959999999999998</c:v>
                </c:pt>
                <c:pt idx="4743">
                  <c:v>2.2959999999999998</c:v>
                </c:pt>
                <c:pt idx="4744">
                  <c:v>2.2959999999999998</c:v>
                </c:pt>
                <c:pt idx="4745">
                  <c:v>2.2959999999999998</c:v>
                </c:pt>
                <c:pt idx="4746">
                  <c:v>2.2959999999999998</c:v>
                </c:pt>
                <c:pt idx="4747">
                  <c:v>2.2959999999999998</c:v>
                </c:pt>
                <c:pt idx="4748">
                  <c:v>2.2959999999999998</c:v>
                </c:pt>
                <c:pt idx="4749">
                  <c:v>2.2959999999999998</c:v>
                </c:pt>
                <c:pt idx="4750">
                  <c:v>2.2959999999999998</c:v>
                </c:pt>
                <c:pt idx="4751">
                  <c:v>2.2959999999999998</c:v>
                </c:pt>
                <c:pt idx="4752">
                  <c:v>2.2959999999999998</c:v>
                </c:pt>
                <c:pt idx="4753">
                  <c:v>2.2959999999999998</c:v>
                </c:pt>
                <c:pt idx="4754">
                  <c:v>2.2959999999999998</c:v>
                </c:pt>
                <c:pt idx="4755">
                  <c:v>2.2959999999999998</c:v>
                </c:pt>
                <c:pt idx="4756">
                  <c:v>2.2959999999999998</c:v>
                </c:pt>
                <c:pt idx="4757">
                  <c:v>2.2959999999999998</c:v>
                </c:pt>
                <c:pt idx="4758">
                  <c:v>2.2959999999999998</c:v>
                </c:pt>
                <c:pt idx="4759">
                  <c:v>2.2959999999999998</c:v>
                </c:pt>
                <c:pt idx="4760">
                  <c:v>2.2959999999999998</c:v>
                </c:pt>
                <c:pt idx="4761">
                  <c:v>2.2959999999999998</c:v>
                </c:pt>
                <c:pt idx="4762">
                  <c:v>2.2959999999999998</c:v>
                </c:pt>
                <c:pt idx="4763">
                  <c:v>2.2959999999999998</c:v>
                </c:pt>
                <c:pt idx="4764">
                  <c:v>2.2959999999999998</c:v>
                </c:pt>
                <c:pt idx="4765">
                  <c:v>2.2959999999999998</c:v>
                </c:pt>
                <c:pt idx="4766">
                  <c:v>2.35</c:v>
                </c:pt>
                <c:pt idx="4767">
                  <c:v>2.3780000000000001</c:v>
                </c:pt>
                <c:pt idx="4768">
                  <c:v>2.3780000000000001</c:v>
                </c:pt>
                <c:pt idx="4769">
                  <c:v>2.3780000000000001</c:v>
                </c:pt>
                <c:pt idx="4770">
                  <c:v>2.3780000000000001</c:v>
                </c:pt>
                <c:pt idx="4771">
                  <c:v>2.3780000000000001</c:v>
                </c:pt>
                <c:pt idx="4772">
                  <c:v>2.3780000000000001</c:v>
                </c:pt>
                <c:pt idx="4773">
                  <c:v>2.3780000000000001</c:v>
                </c:pt>
                <c:pt idx="4774">
                  <c:v>2.3780000000000001</c:v>
                </c:pt>
                <c:pt idx="4775">
                  <c:v>2.3780000000000001</c:v>
                </c:pt>
                <c:pt idx="4776">
                  <c:v>2.3780000000000001</c:v>
                </c:pt>
                <c:pt idx="4777">
                  <c:v>2.3780000000000001</c:v>
                </c:pt>
                <c:pt idx="4778">
                  <c:v>2.3780000000000001</c:v>
                </c:pt>
                <c:pt idx="4779">
                  <c:v>2.3780000000000001</c:v>
                </c:pt>
                <c:pt idx="4780">
                  <c:v>2.3780000000000001</c:v>
                </c:pt>
                <c:pt idx="4781">
                  <c:v>2.3780000000000001</c:v>
                </c:pt>
                <c:pt idx="4782">
                  <c:v>2.3780000000000001</c:v>
                </c:pt>
                <c:pt idx="4783">
                  <c:v>2.3780000000000001</c:v>
                </c:pt>
                <c:pt idx="4784">
                  <c:v>2.3780000000000001</c:v>
                </c:pt>
                <c:pt idx="4785">
                  <c:v>2.3780000000000001</c:v>
                </c:pt>
                <c:pt idx="4786">
                  <c:v>2.3780000000000001</c:v>
                </c:pt>
                <c:pt idx="4787">
                  <c:v>2.3780000000000001</c:v>
                </c:pt>
                <c:pt idx="4788">
                  <c:v>2.3780000000000001</c:v>
                </c:pt>
                <c:pt idx="4789">
                  <c:v>2.3780000000000001</c:v>
                </c:pt>
                <c:pt idx="4790">
                  <c:v>2.3780000000000001</c:v>
                </c:pt>
                <c:pt idx="4791">
                  <c:v>2.3780000000000001</c:v>
                </c:pt>
                <c:pt idx="4792">
                  <c:v>2.3780000000000001</c:v>
                </c:pt>
                <c:pt idx="4793">
                  <c:v>2.3780000000000001</c:v>
                </c:pt>
                <c:pt idx="4794">
                  <c:v>2.3780000000000001</c:v>
                </c:pt>
                <c:pt idx="4795">
                  <c:v>2.3780000000000001</c:v>
                </c:pt>
                <c:pt idx="4796">
                  <c:v>2.3780000000000001</c:v>
                </c:pt>
                <c:pt idx="4797">
                  <c:v>2.3780000000000001</c:v>
                </c:pt>
                <c:pt idx="4798">
                  <c:v>2.3780000000000001</c:v>
                </c:pt>
                <c:pt idx="4799">
                  <c:v>2.3780000000000001</c:v>
                </c:pt>
                <c:pt idx="4800">
                  <c:v>2.3780000000000001</c:v>
                </c:pt>
                <c:pt idx="4801">
                  <c:v>2.3780000000000001</c:v>
                </c:pt>
                <c:pt idx="4802">
                  <c:v>2.3780000000000001</c:v>
                </c:pt>
                <c:pt idx="4803">
                  <c:v>2.3780000000000001</c:v>
                </c:pt>
                <c:pt idx="4804">
                  <c:v>2.3780000000000001</c:v>
                </c:pt>
                <c:pt idx="4805">
                  <c:v>2.3780000000000001</c:v>
                </c:pt>
                <c:pt idx="4806">
                  <c:v>2.3780000000000001</c:v>
                </c:pt>
                <c:pt idx="4807">
                  <c:v>2.3780000000000001</c:v>
                </c:pt>
                <c:pt idx="4808">
                  <c:v>2.3780000000000001</c:v>
                </c:pt>
                <c:pt idx="4809">
                  <c:v>2.3780000000000001</c:v>
                </c:pt>
                <c:pt idx="4810">
                  <c:v>2.3780000000000001</c:v>
                </c:pt>
                <c:pt idx="4811">
                  <c:v>2.3780000000000001</c:v>
                </c:pt>
                <c:pt idx="4812">
                  <c:v>2.3780000000000001</c:v>
                </c:pt>
                <c:pt idx="4813">
                  <c:v>2.3780000000000001</c:v>
                </c:pt>
                <c:pt idx="4814">
                  <c:v>2.3780000000000001</c:v>
                </c:pt>
                <c:pt idx="4815">
                  <c:v>2.3780000000000001</c:v>
                </c:pt>
                <c:pt idx="4816">
                  <c:v>2.3780000000000001</c:v>
                </c:pt>
                <c:pt idx="4817">
                  <c:v>2.3780000000000001</c:v>
                </c:pt>
                <c:pt idx="4818">
                  <c:v>2.3780000000000001</c:v>
                </c:pt>
                <c:pt idx="4819">
                  <c:v>2.3780000000000001</c:v>
                </c:pt>
                <c:pt idx="4820">
                  <c:v>2.3780000000000001</c:v>
                </c:pt>
                <c:pt idx="4821">
                  <c:v>2.3780000000000001</c:v>
                </c:pt>
                <c:pt idx="4822">
                  <c:v>2.3780000000000001</c:v>
                </c:pt>
                <c:pt idx="4823">
                  <c:v>2.3780000000000001</c:v>
                </c:pt>
                <c:pt idx="4824">
                  <c:v>2.3780000000000001</c:v>
                </c:pt>
                <c:pt idx="4825">
                  <c:v>2.3780000000000001</c:v>
                </c:pt>
                <c:pt idx="4826">
                  <c:v>2.3780000000000001</c:v>
                </c:pt>
                <c:pt idx="4827">
                  <c:v>2.3780000000000001</c:v>
                </c:pt>
                <c:pt idx="4828">
                  <c:v>2.3780000000000001</c:v>
                </c:pt>
                <c:pt idx="4829">
                  <c:v>2.3780000000000001</c:v>
                </c:pt>
                <c:pt idx="4830">
                  <c:v>2.3780000000000001</c:v>
                </c:pt>
                <c:pt idx="4831">
                  <c:v>2.3780000000000001</c:v>
                </c:pt>
                <c:pt idx="4832">
                  <c:v>2.3780000000000001</c:v>
                </c:pt>
                <c:pt idx="4833">
                  <c:v>2.3780000000000001</c:v>
                </c:pt>
                <c:pt idx="4834">
                  <c:v>2.3780000000000001</c:v>
                </c:pt>
                <c:pt idx="4835">
                  <c:v>2.3780000000000001</c:v>
                </c:pt>
                <c:pt idx="4836">
                  <c:v>2.3780000000000001</c:v>
                </c:pt>
                <c:pt idx="4837">
                  <c:v>2.3780000000000001</c:v>
                </c:pt>
                <c:pt idx="4838">
                  <c:v>2.3780000000000001</c:v>
                </c:pt>
                <c:pt idx="4839">
                  <c:v>2.3780000000000001</c:v>
                </c:pt>
                <c:pt idx="4840">
                  <c:v>2.3780000000000001</c:v>
                </c:pt>
                <c:pt idx="4841">
                  <c:v>2.3780000000000001</c:v>
                </c:pt>
                <c:pt idx="4842">
                  <c:v>2.3780000000000001</c:v>
                </c:pt>
                <c:pt idx="4843">
                  <c:v>2.3780000000000001</c:v>
                </c:pt>
                <c:pt idx="4844">
                  <c:v>2.3780000000000001</c:v>
                </c:pt>
                <c:pt idx="4845">
                  <c:v>2.3780000000000001</c:v>
                </c:pt>
                <c:pt idx="4846">
                  <c:v>2.3780000000000001</c:v>
                </c:pt>
                <c:pt idx="4847">
                  <c:v>2.3780000000000001</c:v>
                </c:pt>
                <c:pt idx="4848">
                  <c:v>2.3780000000000001</c:v>
                </c:pt>
                <c:pt idx="4849">
                  <c:v>2.3780000000000001</c:v>
                </c:pt>
                <c:pt idx="4850">
                  <c:v>2.3780000000000001</c:v>
                </c:pt>
                <c:pt idx="4851">
                  <c:v>2.3780000000000001</c:v>
                </c:pt>
                <c:pt idx="4852">
                  <c:v>2.3780000000000001</c:v>
                </c:pt>
                <c:pt idx="4853">
                  <c:v>2.3780000000000001</c:v>
                </c:pt>
                <c:pt idx="4854">
                  <c:v>2.3780000000000001</c:v>
                </c:pt>
                <c:pt idx="4855">
                  <c:v>2.3780000000000001</c:v>
                </c:pt>
                <c:pt idx="4856">
                  <c:v>2.3780000000000001</c:v>
                </c:pt>
                <c:pt idx="4857">
                  <c:v>2.3780000000000001</c:v>
                </c:pt>
                <c:pt idx="4858">
                  <c:v>2.3780000000000001</c:v>
                </c:pt>
                <c:pt idx="4859">
                  <c:v>2.3780000000000001</c:v>
                </c:pt>
                <c:pt idx="4860">
                  <c:v>2.3780000000000001</c:v>
                </c:pt>
                <c:pt idx="4861">
                  <c:v>2.3780000000000001</c:v>
                </c:pt>
                <c:pt idx="4862">
                  <c:v>2.3780000000000001</c:v>
                </c:pt>
                <c:pt idx="4863">
                  <c:v>2.3780000000000001</c:v>
                </c:pt>
                <c:pt idx="4864">
                  <c:v>2.3780000000000001</c:v>
                </c:pt>
                <c:pt idx="4865">
                  <c:v>2.3780000000000001</c:v>
                </c:pt>
                <c:pt idx="4866">
                  <c:v>2.3780000000000001</c:v>
                </c:pt>
                <c:pt idx="4867">
                  <c:v>2.3780000000000001</c:v>
                </c:pt>
                <c:pt idx="4868">
                  <c:v>2.3780000000000001</c:v>
                </c:pt>
                <c:pt idx="4869">
                  <c:v>2.3780000000000001</c:v>
                </c:pt>
                <c:pt idx="4870">
                  <c:v>2.3780000000000001</c:v>
                </c:pt>
                <c:pt idx="4871">
                  <c:v>2.3780000000000001</c:v>
                </c:pt>
                <c:pt idx="4872">
                  <c:v>2.38</c:v>
                </c:pt>
                <c:pt idx="4873">
                  <c:v>2.4279999999999999</c:v>
                </c:pt>
                <c:pt idx="4874">
                  <c:v>2.472</c:v>
                </c:pt>
                <c:pt idx="4875">
                  <c:v>2.472</c:v>
                </c:pt>
                <c:pt idx="4876">
                  <c:v>2.472</c:v>
                </c:pt>
                <c:pt idx="4877">
                  <c:v>2.472</c:v>
                </c:pt>
                <c:pt idx="4878">
                  <c:v>2.472</c:v>
                </c:pt>
                <c:pt idx="4879">
                  <c:v>2.472</c:v>
                </c:pt>
                <c:pt idx="4880">
                  <c:v>2.472</c:v>
                </c:pt>
                <c:pt idx="4881">
                  <c:v>2.472</c:v>
                </c:pt>
                <c:pt idx="4882">
                  <c:v>2.472</c:v>
                </c:pt>
                <c:pt idx="4883">
                  <c:v>2.472</c:v>
                </c:pt>
                <c:pt idx="4884">
                  <c:v>2.472</c:v>
                </c:pt>
                <c:pt idx="4885">
                  <c:v>2.472</c:v>
                </c:pt>
                <c:pt idx="4886">
                  <c:v>2.472</c:v>
                </c:pt>
                <c:pt idx="4887">
                  <c:v>2.472</c:v>
                </c:pt>
                <c:pt idx="4888">
                  <c:v>2.472</c:v>
                </c:pt>
                <c:pt idx="4889">
                  <c:v>2.472</c:v>
                </c:pt>
                <c:pt idx="4890">
                  <c:v>2.472</c:v>
                </c:pt>
                <c:pt idx="4891">
                  <c:v>2.472</c:v>
                </c:pt>
                <c:pt idx="4892">
                  <c:v>2.472</c:v>
                </c:pt>
                <c:pt idx="4893">
                  <c:v>2.472</c:v>
                </c:pt>
                <c:pt idx="4894">
                  <c:v>2.472</c:v>
                </c:pt>
                <c:pt idx="4895">
                  <c:v>2.472</c:v>
                </c:pt>
                <c:pt idx="4896">
                  <c:v>2.472</c:v>
                </c:pt>
                <c:pt idx="4897">
                  <c:v>2.472</c:v>
                </c:pt>
                <c:pt idx="4898">
                  <c:v>2.472</c:v>
                </c:pt>
                <c:pt idx="4899">
                  <c:v>2.472</c:v>
                </c:pt>
                <c:pt idx="4900">
                  <c:v>2.472</c:v>
                </c:pt>
                <c:pt idx="4901">
                  <c:v>2.472</c:v>
                </c:pt>
                <c:pt idx="4902">
                  <c:v>2.472</c:v>
                </c:pt>
                <c:pt idx="4903">
                  <c:v>2.472</c:v>
                </c:pt>
                <c:pt idx="4904">
                  <c:v>2.472</c:v>
                </c:pt>
                <c:pt idx="4905">
                  <c:v>2.472</c:v>
                </c:pt>
                <c:pt idx="4906">
                  <c:v>2.472</c:v>
                </c:pt>
                <c:pt idx="4907">
                  <c:v>2.472</c:v>
                </c:pt>
                <c:pt idx="4908">
                  <c:v>2.472</c:v>
                </c:pt>
                <c:pt idx="4909">
                  <c:v>2.472</c:v>
                </c:pt>
                <c:pt idx="4910">
                  <c:v>2.472</c:v>
                </c:pt>
                <c:pt idx="4911">
                  <c:v>2.472</c:v>
                </c:pt>
                <c:pt idx="4912">
                  <c:v>2.472</c:v>
                </c:pt>
                <c:pt idx="4913">
                  <c:v>2.472</c:v>
                </c:pt>
                <c:pt idx="4914">
                  <c:v>2.472</c:v>
                </c:pt>
                <c:pt idx="4915">
                  <c:v>2.472</c:v>
                </c:pt>
                <c:pt idx="4916">
                  <c:v>2.472</c:v>
                </c:pt>
                <c:pt idx="4917">
                  <c:v>2.472</c:v>
                </c:pt>
                <c:pt idx="4918">
                  <c:v>2.472</c:v>
                </c:pt>
                <c:pt idx="4919">
                  <c:v>2.472</c:v>
                </c:pt>
                <c:pt idx="4920">
                  <c:v>2.472</c:v>
                </c:pt>
                <c:pt idx="4921">
                  <c:v>2.472</c:v>
                </c:pt>
                <c:pt idx="4922">
                  <c:v>2.472</c:v>
                </c:pt>
                <c:pt idx="4923">
                  <c:v>2.472</c:v>
                </c:pt>
                <c:pt idx="4924">
                  <c:v>2.472</c:v>
                </c:pt>
                <c:pt idx="4925">
                  <c:v>2.472</c:v>
                </c:pt>
                <c:pt idx="4926">
                  <c:v>2.472</c:v>
                </c:pt>
                <c:pt idx="4927">
                  <c:v>2.472</c:v>
                </c:pt>
                <c:pt idx="4928">
                  <c:v>2.472</c:v>
                </c:pt>
                <c:pt idx="4929">
                  <c:v>2.472</c:v>
                </c:pt>
                <c:pt idx="4930">
                  <c:v>2.472</c:v>
                </c:pt>
                <c:pt idx="4931">
                  <c:v>2.472</c:v>
                </c:pt>
                <c:pt idx="4932">
                  <c:v>2.472</c:v>
                </c:pt>
                <c:pt idx="4933">
                  <c:v>2.472</c:v>
                </c:pt>
                <c:pt idx="4934">
                  <c:v>2.472</c:v>
                </c:pt>
                <c:pt idx="4935">
                  <c:v>2.472</c:v>
                </c:pt>
                <c:pt idx="4936">
                  <c:v>2.472</c:v>
                </c:pt>
                <c:pt idx="4937">
                  <c:v>2.472</c:v>
                </c:pt>
                <c:pt idx="4938">
                  <c:v>2.472</c:v>
                </c:pt>
                <c:pt idx="4939">
                  <c:v>2.472</c:v>
                </c:pt>
                <c:pt idx="4940">
                  <c:v>2.472</c:v>
                </c:pt>
                <c:pt idx="4941">
                  <c:v>2.472</c:v>
                </c:pt>
                <c:pt idx="4942">
                  <c:v>2.472</c:v>
                </c:pt>
                <c:pt idx="4943">
                  <c:v>2.472</c:v>
                </c:pt>
                <c:pt idx="4944">
                  <c:v>2.472</c:v>
                </c:pt>
                <c:pt idx="4945">
                  <c:v>2.472</c:v>
                </c:pt>
                <c:pt idx="4946">
                  <c:v>2.472</c:v>
                </c:pt>
                <c:pt idx="4947">
                  <c:v>2.472</c:v>
                </c:pt>
                <c:pt idx="4948">
                  <c:v>2.472</c:v>
                </c:pt>
                <c:pt idx="4949">
                  <c:v>2.472</c:v>
                </c:pt>
                <c:pt idx="4950">
                  <c:v>2.472</c:v>
                </c:pt>
                <c:pt idx="4951">
                  <c:v>2.472</c:v>
                </c:pt>
                <c:pt idx="4952">
                  <c:v>2.472</c:v>
                </c:pt>
                <c:pt idx="4953">
                  <c:v>2.472</c:v>
                </c:pt>
                <c:pt idx="4954">
                  <c:v>2.472</c:v>
                </c:pt>
                <c:pt idx="4955">
                  <c:v>2.472</c:v>
                </c:pt>
                <c:pt idx="4956">
                  <c:v>2.472</c:v>
                </c:pt>
                <c:pt idx="4957">
                  <c:v>2.472</c:v>
                </c:pt>
                <c:pt idx="4958">
                  <c:v>2.472</c:v>
                </c:pt>
                <c:pt idx="4959">
                  <c:v>2.472</c:v>
                </c:pt>
                <c:pt idx="4960">
                  <c:v>2.472</c:v>
                </c:pt>
                <c:pt idx="4961">
                  <c:v>2.472</c:v>
                </c:pt>
                <c:pt idx="4962">
                  <c:v>2.472</c:v>
                </c:pt>
                <c:pt idx="4963">
                  <c:v>2.472</c:v>
                </c:pt>
                <c:pt idx="4964">
                  <c:v>2.472</c:v>
                </c:pt>
                <c:pt idx="4965">
                  <c:v>2.472</c:v>
                </c:pt>
                <c:pt idx="4966">
                  <c:v>2.472</c:v>
                </c:pt>
                <c:pt idx="4967">
                  <c:v>2.472</c:v>
                </c:pt>
                <c:pt idx="4968">
                  <c:v>2.472</c:v>
                </c:pt>
                <c:pt idx="4969">
                  <c:v>2.472</c:v>
                </c:pt>
                <c:pt idx="4970">
                  <c:v>2.472</c:v>
                </c:pt>
                <c:pt idx="4971">
                  <c:v>2.472</c:v>
                </c:pt>
                <c:pt idx="4972">
                  <c:v>2.472</c:v>
                </c:pt>
                <c:pt idx="4973">
                  <c:v>2.472</c:v>
                </c:pt>
                <c:pt idx="4974">
                  <c:v>2.472</c:v>
                </c:pt>
                <c:pt idx="4975">
                  <c:v>2.472</c:v>
                </c:pt>
                <c:pt idx="4976">
                  <c:v>2.472</c:v>
                </c:pt>
                <c:pt idx="4977">
                  <c:v>2.472</c:v>
                </c:pt>
                <c:pt idx="4978">
                  <c:v>2.472</c:v>
                </c:pt>
                <c:pt idx="4979">
                  <c:v>2.472</c:v>
                </c:pt>
                <c:pt idx="4980">
                  <c:v>2.472</c:v>
                </c:pt>
                <c:pt idx="4981">
                  <c:v>2.472</c:v>
                </c:pt>
                <c:pt idx="4982">
                  <c:v>2.472</c:v>
                </c:pt>
                <c:pt idx="4983">
                  <c:v>2.472</c:v>
                </c:pt>
                <c:pt idx="4984">
                  <c:v>2.472</c:v>
                </c:pt>
                <c:pt idx="4985">
                  <c:v>2.472</c:v>
                </c:pt>
                <c:pt idx="4986">
                  <c:v>2.472</c:v>
                </c:pt>
                <c:pt idx="4987">
                  <c:v>2.472</c:v>
                </c:pt>
                <c:pt idx="4988">
                  <c:v>2.472</c:v>
                </c:pt>
                <c:pt idx="4989">
                  <c:v>2.472</c:v>
                </c:pt>
                <c:pt idx="4990">
                  <c:v>2.472</c:v>
                </c:pt>
                <c:pt idx="4991">
                  <c:v>2.472</c:v>
                </c:pt>
                <c:pt idx="4992">
                  <c:v>2.472</c:v>
                </c:pt>
                <c:pt idx="4993">
                  <c:v>2.472</c:v>
                </c:pt>
                <c:pt idx="4994">
                  <c:v>2.472</c:v>
                </c:pt>
                <c:pt idx="4995">
                  <c:v>2.472</c:v>
                </c:pt>
                <c:pt idx="4996">
                  <c:v>2.472</c:v>
                </c:pt>
                <c:pt idx="4997">
                  <c:v>2.472</c:v>
                </c:pt>
                <c:pt idx="4998">
                  <c:v>2.472</c:v>
                </c:pt>
                <c:pt idx="4999">
                  <c:v>2.472</c:v>
                </c:pt>
                <c:pt idx="5000">
                  <c:v>2.472</c:v>
                </c:pt>
                <c:pt idx="5001">
                  <c:v>2.472</c:v>
                </c:pt>
                <c:pt idx="5002">
                  <c:v>2.472</c:v>
                </c:pt>
                <c:pt idx="5003">
                  <c:v>2.4900000000000002</c:v>
                </c:pt>
                <c:pt idx="5004">
                  <c:v>2.552</c:v>
                </c:pt>
                <c:pt idx="5005">
                  <c:v>2.5579999999999998</c:v>
                </c:pt>
                <c:pt idx="5006">
                  <c:v>2.5579999999999998</c:v>
                </c:pt>
                <c:pt idx="5007">
                  <c:v>2.5579999999999998</c:v>
                </c:pt>
                <c:pt idx="5008">
                  <c:v>2.5579999999999998</c:v>
                </c:pt>
                <c:pt idx="5009">
                  <c:v>2.5579999999999998</c:v>
                </c:pt>
                <c:pt idx="5010">
                  <c:v>2.5579999999999998</c:v>
                </c:pt>
                <c:pt idx="5011">
                  <c:v>2.5579999999999998</c:v>
                </c:pt>
                <c:pt idx="5012">
                  <c:v>2.5579999999999998</c:v>
                </c:pt>
                <c:pt idx="5013">
                  <c:v>2.5579999999999998</c:v>
                </c:pt>
                <c:pt idx="5014">
                  <c:v>2.5579999999999998</c:v>
                </c:pt>
                <c:pt idx="5015">
                  <c:v>2.5579999999999998</c:v>
                </c:pt>
                <c:pt idx="5016">
                  <c:v>2.5579999999999998</c:v>
                </c:pt>
                <c:pt idx="5017">
                  <c:v>2.5579999999999998</c:v>
                </c:pt>
                <c:pt idx="5018">
                  <c:v>2.5579999999999998</c:v>
                </c:pt>
                <c:pt idx="5019">
                  <c:v>2.5579999999999998</c:v>
                </c:pt>
                <c:pt idx="5020">
                  <c:v>2.5579999999999998</c:v>
                </c:pt>
                <c:pt idx="5021">
                  <c:v>2.5579999999999998</c:v>
                </c:pt>
                <c:pt idx="5022">
                  <c:v>2.5579999999999998</c:v>
                </c:pt>
                <c:pt idx="5023">
                  <c:v>2.5579999999999998</c:v>
                </c:pt>
                <c:pt idx="5024">
                  <c:v>2.5579999999999998</c:v>
                </c:pt>
                <c:pt idx="5025">
                  <c:v>2.5579999999999998</c:v>
                </c:pt>
                <c:pt idx="5026">
                  <c:v>2.5579999999999998</c:v>
                </c:pt>
                <c:pt idx="5027">
                  <c:v>2.5579999999999998</c:v>
                </c:pt>
                <c:pt idx="5028">
                  <c:v>2.5579999999999998</c:v>
                </c:pt>
                <c:pt idx="5029">
                  <c:v>2.5579999999999998</c:v>
                </c:pt>
                <c:pt idx="5030">
                  <c:v>2.5579999999999998</c:v>
                </c:pt>
                <c:pt idx="5031">
                  <c:v>2.5579999999999998</c:v>
                </c:pt>
                <c:pt idx="5032">
                  <c:v>2.5579999999999998</c:v>
                </c:pt>
                <c:pt idx="5033">
                  <c:v>2.5579999999999998</c:v>
                </c:pt>
                <c:pt idx="5034">
                  <c:v>2.5579999999999998</c:v>
                </c:pt>
                <c:pt idx="5035">
                  <c:v>2.5579999999999998</c:v>
                </c:pt>
                <c:pt idx="5036">
                  <c:v>2.5579999999999998</c:v>
                </c:pt>
                <c:pt idx="5037">
                  <c:v>2.5579999999999998</c:v>
                </c:pt>
                <c:pt idx="5038">
                  <c:v>2.5579999999999998</c:v>
                </c:pt>
                <c:pt idx="5039">
                  <c:v>2.5579999999999998</c:v>
                </c:pt>
                <c:pt idx="5040">
                  <c:v>2.5579999999999998</c:v>
                </c:pt>
                <c:pt idx="5041">
                  <c:v>2.5579999999999998</c:v>
                </c:pt>
                <c:pt idx="5042">
                  <c:v>2.5579999999999998</c:v>
                </c:pt>
                <c:pt idx="5043">
                  <c:v>2.5579999999999998</c:v>
                </c:pt>
                <c:pt idx="5044">
                  <c:v>2.5579999999999998</c:v>
                </c:pt>
                <c:pt idx="5045">
                  <c:v>2.5579999999999998</c:v>
                </c:pt>
                <c:pt idx="5046">
                  <c:v>2.5579999999999998</c:v>
                </c:pt>
                <c:pt idx="5047">
                  <c:v>2.5579999999999998</c:v>
                </c:pt>
                <c:pt idx="5048">
                  <c:v>2.5579999999999998</c:v>
                </c:pt>
                <c:pt idx="5049">
                  <c:v>2.5579999999999998</c:v>
                </c:pt>
                <c:pt idx="5050">
                  <c:v>2.5579999999999998</c:v>
                </c:pt>
                <c:pt idx="5051">
                  <c:v>2.5579999999999998</c:v>
                </c:pt>
                <c:pt idx="5052">
                  <c:v>2.5579999999999998</c:v>
                </c:pt>
                <c:pt idx="5053">
                  <c:v>2.5579999999999998</c:v>
                </c:pt>
                <c:pt idx="5054">
                  <c:v>2.5579999999999998</c:v>
                </c:pt>
                <c:pt idx="5055">
                  <c:v>2.5579999999999998</c:v>
                </c:pt>
                <c:pt idx="5056">
                  <c:v>2.5579999999999998</c:v>
                </c:pt>
                <c:pt idx="5057">
                  <c:v>2.5579999999999998</c:v>
                </c:pt>
                <c:pt idx="5058">
                  <c:v>2.5579999999999998</c:v>
                </c:pt>
                <c:pt idx="5059">
                  <c:v>2.5579999999999998</c:v>
                </c:pt>
                <c:pt idx="5060">
                  <c:v>2.5579999999999998</c:v>
                </c:pt>
                <c:pt idx="5061">
                  <c:v>2.5579999999999998</c:v>
                </c:pt>
                <c:pt idx="5062">
                  <c:v>2.5579999999999998</c:v>
                </c:pt>
                <c:pt idx="5063">
                  <c:v>2.5579999999999998</c:v>
                </c:pt>
                <c:pt idx="5064">
                  <c:v>2.5579999999999998</c:v>
                </c:pt>
                <c:pt idx="5065">
                  <c:v>2.5579999999999998</c:v>
                </c:pt>
                <c:pt idx="5066">
                  <c:v>2.5579999999999998</c:v>
                </c:pt>
                <c:pt idx="5067">
                  <c:v>2.5579999999999998</c:v>
                </c:pt>
                <c:pt idx="5068">
                  <c:v>2.5579999999999998</c:v>
                </c:pt>
                <c:pt idx="5069">
                  <c:v>2.5579999999999998</c:v>
                </c:pt>
                <c:pt idx="5070">
                  <c:v>2.5579999999999998</c:v>
                </c:pt>
                <c:pt idx="5071">
                  <c:v>2.5579999999999998</c:v>
                </c:pt>
                <c:pt idx="5072">
                  <c:v>2.5579999999999998</c:v>
                </c:pt>
                <c:pt idx="5073">
                  <c:v>2.5579999999999998</c:v>
                </c:pt>
                <c:pt idx="5074">
                  <c:v>2.5579999999999998</c:v>
                </c:pt>
                <c:pt idx="5075">
                  <c:v>2.5579999999999998</c:v>
                </c:pt>
                <c:pt idx="5076">
                  <c:v>2.5579999999999998</c:v>
                </c:pt>
                <c:pt idx="5077">
                  <c:v>2.5579999999999998</c:v>
                </c:pt>
                <c:pt idx="5078">
                  <c:v>2.5579999999999998</c:v>
                </c:pt>
                <c:pt idx="5079">
                  <c:v>2.5579999999999998</c:v>
                </c:pt>
                <c:pt idx="5080">
                  <c:v>2.5579999999999998</c:v>
                </c:pt>
                <c:pt idx="5081">
                  <c:v>2.5579999999999998</c:v>
                </c:pt>
                <c:pt idx="5082">
                  <c:v>2.5579999999999998</c:v>
                </c:pt>
                <c:pt idx="5083">
                  <c:v>2.5579999999999998</c:v>
                </c:pt>
                <c:pt idx="5084">
                  <c:v>2.5579999999999998</c:v>
                </c:pt>
                <c:pt idx="5085">
                  <c:v>2.5579999999999998</c:v>
                </c:pt>
                <c:pt idx="5086">
                  <c:v>2.5579999999999998</c:v>
                </c:pt>
                <c:pt idx="5087">
                  <c:v>2.5579999999999998</c:v>
                </c:pt>
                <c:pt idx="5088">
                  <c:v>2.5579999999999998</c:v>
                </c:pt>
                <c:pt idx="5089">
                  <c:v>2.5579999999999998</c:v>
                </c:pt>
                <c:pt idx="5090">
                  <c:v>2.5579999999999998</c:v>
                </c:pt>
                <c:pt idx="5091">
                  <c:v>2.5579999999999998</c:v>
                </c:pt>
                <c:pt idx="5092">
                  <c:v>2.5579999999999998</c:v>
                </c:pt>
                <c:pt idx="5093">
                  <c:v>2.5579999999999998</c:v>
                </c:pt>
                <c:pt idx="5094">
                  <c:v>2.5579999999999998</c:v>
                </c:pt>
                <c:pt idx="5095">
                  <c:v>2.5579999999999998</c:v>
                </c:pt>
                <c:pt idx="5096">
                  <c:v>2.5579999999999998</c:v>
                </c:pt>
                <c:pt idx="5097">
                  <c:v>2.5579999999999998</c:v>
                </c:pt>
                <c:pt idx="5098">
                  <c:v>2.5579999999999998</c:v>
                </c:pt>
                <c:pt idx="5099">
                  <c:v>2.5579999999999998</c:v>
                </c:pt>
                <c:pt idx="5100">
                  <c:v>2.5579999999999998</c:v>
                </c:pt>
                <c:pt idx="5101">
                  <c:v>2.5579999999999998</c:v>
                </c:pt>
                <c:pt idx="5102">
                  <c:v>2.5579999999999998</c:v>
                </c:pt>
                <c:pt idx="5103">
                  <c:v>2.5579999999999998</c:v>
                </c:pt>
                <c:pt idx="5104">
                  <c:v>2.5579999999999998</c:v>
                </c:pt>
                <c:pt idx="5105">
                  <c:v>2.5579999999999998</c:v>
                </c:pt>
                <c:pt idx="5106">
                  <c:v>2.5579999999999998</c:v>
                </c:pt>
                <c:pt idx="5107">
                  <c:v>2.5579999999999998</c:v>
                </c:pt>
                <c:pt idx="5108">
                  <c:v>2.5579999999999998</c:v>
                </c:pt>
                <c:pt idx="5109">
                  <c:v>2.5579999999999998</c:v>
                </c:pt>
                <c:pt idx="5110">
                  <c:v>2.5579999999999998</c:v>
                </c:pt>
                <c:pt idx="5111">
                  <c:v>2.5579999999999998</c:v>
                </c:pt>
                <c:pt idx="5112">
                  <c:v>2.5579999999999998</c:v>
                </c:pt>
                <c:pt idx="5113">
                  <c:v>2.5579999999999998</c:v>
                </c:pt>
                <c:pt idx="5114">
                  <c:v>2.5579999999999998</c:v>
                </c:pt>
                <c:pt idx="5115">
                  <c:v>2.56</c:v>
                </c:pt>
                <c:pt idx="5116">
                  <c:v>2.62</c:v>
                </c:pt>
                <c:pt idx="5117">
                  <c:v>2.6480000000000001</c:v>
                </c:pt>
                <c:pt idx="5118">
                  <c:v>2.6480000000000001</c:v>
                </c:pt>
                <c:pt idx="5119">
                  <c:v>2.6480000000000001</c:v>
                </c:pt>
                <c:pt idx="5120">
                  <c:v>2.6480000000000001</c:v>
                </c:pt>
                <c:pt idx="5121">
                  <c:v>2.6480000000000001</c:v>
                </c:pt>
                <c:pt idx="5122">
                  <c:v>2.6480000000000001</c:v>
                </c:pt>
                <c:pt idx="5123">
                  <c:v>2.6480000000000001</c:v>
                </c:pt>
                <c:pt idx="5124">
                  <c:v>2.6480000000000001</c:v>
                </c:pt>
                <c:pt idx="5125">
                  <c:v>2.6480000000000001</c:v>
                </c:pt>
                <c:pt idx="5126">
                  <c:v>2.6480000000000001</c:v>
                </c:pt>
                <c:pt idx="5127">
                  <c:v>2.6480000000000001</c:v>
                </c:pt>
                <c:pt idx="5128">
                  <c:v>2.6480000000000001</c:v>
                </c:pt>
                <c:pt idx="5129">
                  <c:v>2.6480000000000001</c:v>
                </c:pt>
                <c:pt idx="5130">
                  <c:v>2.6480000000000001</c:v>
                </c:pt>
                <c:pt idx="5131">
                  <c:v>2.6480000000000001</c:v>
                </c:pt>
                <c:pt idx="5132">
                  <c:v>2.6480000000000001</c:v>
                </c:pt>
                <c:pt idx="5133">
                  <c:v>2.6480000000000001</c:v>
                </c:pt>
                <c:pt idx="5134">
                  <c:v>2.6480000000000001</c:v>
                </c:pt>
                <c:pt idx="5135">
                  <c:v>2.6480000000000001</c:v>
                </c:pt>
                <c:pt idx="5136">
                  <c:v>2.6480000000000001</c:v>
                </c:pt>
                <c:pt idx="5137">
                  <c:v>2.6480000000000001</c:v>
                </c:pt>
                <c:pt idx="5138">
                  <c:v>2.6480000000000001</c:v>
                </c:pt>
                <c:pt idx="5139">
                  <c:v>2.6480000000000001</c:v>
                </c:pt>
                <c:pt idx="5140">
                  <c:v>2.6480000000000001</c:v>
                </c:pt>
                <c:pt idx="5141">
                  <c:v>2.6480000000000001</c:v>
                </c:pt>
                <c:pt idx="5142">
                  <c:v>2.6480000000000001</c:v>
                </c:pt>
                <c:pt idx="5143">
                  <c:v>2.6480000000000001</c:v>
                </c:pt>
                <c:pt idx="5144">
                  <c:v>2.6480000000000001</c:v>
                </c:pt>
                <c:pt idx="5145">
                  <c:v>2.6480000000000001</c:v>
                </c:pt>
                <c:pt idx="5146">
                  <c:v>2.6480000000000001</c:v>
                </c:pt>
                <c:pt idx="5147">
                  <c:v>2.6480000000000001</c:v>
                </c:pt>
                <c:pt idx="5148">
                  <c:v>2.6480000000000001</c:v>
                </c:pt>
                <c:pt idx="5149">
                  <c:v>2.6480000000000001</c:v>
                </c:pt>
                <c:pt idx="5150">
                  <c:v>2.6480000000000001</c:v>
                </c:pt>
                <c:pt idx="5151">
                  <c:v>2.6480000000000001</c:v>
                </c:pt>
                <c:pt idx="5152">
                  <c:v>2.6480000000000001</c:v>
                </c:pt>
                <c:pt idx="5153">
                  <c:v>2.6480000000000001</c:v>
                </c:pt>
                <c:pt idx="5154">
                  <c:v>2.6480000000000001</c:v>
                </c:pt>
                <c:pt idx="5155">
                  <c:v>2.6480000000000001</c:v>
                </c:pt>
                <c:pt idx="5156">
                  <c:v>2.6480000000000001</c:v>
                </c:pt>
                <c:pt idx="5157">
                  <c:v>2.6480000000000001</c:v>
                </c:pt>
                <c:pt idx="5158">
                  <c:v>2.6480000000000001</c:v>
                </c:pt>
                <c:pt idx="5159">
                  <c:v>2.6480000000000001</c:v>
                </c:pt>
                <c:pt idx="5160">
                  <c:v>2.6480000000000001</c:v>
                </c:pt>
                <c:pt idx="5161">
                  <c:v>2.6480000000000001</c:v>
                </c:pt>
                <c:pt idx="5162">
                  <c:v>2.6480000000000001</c:v>
                </c:pt>
                <c:pt idx="5163">
                  <c:v>2.6480000000000001</c:v>
                </c:pt>
                <c:pt idx="5164">
                  <c:v>2.6480000000000001</c:v>
                </c:pt>
                <c:pt idx="5165">
                  <c:v>2.6480000000000001</c:v>
                </c:pt>
                <c:pt idx="5166">
                  <c:v>2.6480000000000001</c:v>
                </c:pt>
                <c:pt idx="5167">
                  <c:v>2.6480000000000001</c:v>
                </c:pt>
                <c:pt idx="5168">
                  <c:v>2.6480000000000001</c:v>
                </c:pt>
                <c:pt idx="5169">
                  <c:v>2.6480000000000001</c:v>
                </c:pt>
                <c:pt idx="5170">
                  <c:v>2.6480000000000001</c:v>
                </c:pt>
                <c:pt idx="5171">
                  <c:v>2.6480000000000001</c:v>
                </c:pt>
                <c:pt idx="5172">
                  <c:v>2.6480000000000001</c:v>
                </c:pt>
                <c:pt idx="5173">
                  <c:v>2.6480000000000001</c:v>
                </c:pt>
                <c:pt idx="5174">
                  <c:v>2.6480000000000001</c:v>
                </c:pt>
                <c:pt idx="5175">
                  <c:v>2.6480000000000001</c:v>
                </c:pt>
                <c:pt idx="5176">
                  <c:v>2.6480000000000001</c:v>
                </c:pt>
                <c:pt idx="5177">
                  <c:v>2.6480000000000001</c:v>
                </c:pt>
                <c:pt idx="5178">
                  <c:v>2.6480000000000001</c:v>
                </c:pt>
                <c:pt idx="5179">
                  <c:v>2.6480000000000001</c:v>
                </c:pt>
                <c:pt idx="5180">
                  <c:v>2.6480000000000001</c:v>
                </c:pt>
                <c:pt idx="5181">
                  <c:v>2.6480000000000001</c:v>
                </c:pt>
                <c:pt idx="5182">
                  <c:v>2.6480000000000001</c:v>
                </c:pt>
                <c:pt idx="5183">
                  <c:v>2.6480000000000001</c:v>
                </c:pt>
                <c:pt idx="5184">
                  <c:v>2.6480000000000001</c:v>
                </c:pt>
                <c:pt idx="5185">
                  <c:v>2.6480000000000001</c:v>
                </c:pt>
                <c:pt idx="5186">
                  <c:v>2.6480000000000001</c:v>
                </c:pt>
                <c:pt idx="5187">
                  <c:v>2.6480000000000001</c:v>
                </c:pt>
                <c:pt idx="5188">
                  <c:v>2.6480000000000001</c:v>
                </c:pt>
                <c:pt idx="5189">
                  <c:v>2.6480000000000001</c:v>
                </c:pt>
                <c:pt idx="5190">
                  <c:v>2.6480000000000001</c:v>
                </c:pt>
                <c:pt idx="5191">
                  <c:v>2.6480000000000001</c:v>
                </c:pt>
                <c:pt idx="5192">
                  <c:v>2.6480000000000001</c:v>
                </c:pt>
                <c:pt idx="5193">
                  <c:v>2.6480000000000001</c:v>
                </c:pt>
                <c:pt idx="5194">
                  <c:v>2.6480000000000001</c:v>
                </c:pt>
                <c:pt idx="5195">
                  <c:v>2.6480000000000001</c:v>
                </c:pt>
                <c:pt idx="5196">
                  <c:v>2.6480000000000001</c:v>
                </c:pt>
                <c:pt idx="5197">
                  <c:v>2.6480000000000001</c:v>
                </c:pt>
                <c:pt idx="5198">
                  <c:v>2.6480000000000001</c:v>
                </c:pt>
                <c:pt idx="5199">
                  <c:v>2.6480000000000001</c:v>
                </c:pt>
                <c:pt idx="5200">
                  <c:v>2.6480000000000001</c:v>
                </c:pt>
                <c:pt idx="5201">
                  <c:v>2.6480000000000001</c:v>
                </c:pt>
                <c:pt idx="5202">
                  <c:v>2.6480000000000001</c:v>
                </c:pt>
                <c:pt idx="5203">
                  <c:v>2.6480000000000001</c:v>
                </c:pt>
                <c:pt idx="5204">
                  <c:v>2.6480000000000001</c:v>
                </c:pt>
                <c:pt idx="5205">
                  <c:v>2.6480000000000001</c:v>
                </c:pt>
                <c:pt idx="5206">
                  <c:v>2.6480000000000001</c:v>
                </c:pt>
                <c:pt idx="5207">
                  <c:v>2.6480000000000001</c:v>
                </c:pt>
                <c:pt idx="5208">
                  <c:v>2.6480000000000001</c:v>
                </c:pt>
                <c:pt idx="5209">
                  <c:v>2.6480000000000001</c:v>
                </c:pt>
                <c:pt idx="5210">
                  <c:v>2.6480000000000001</c:v>
                </c:pt>
                <c:pt idx="5211">
                  <c:v>2.6480000000000001</c:v>
                </c:pt>
                <c:pt idx="5212">
                  <c:v>2.6480000000000001</c:v>
                </c:pt>
                <c:pt idx="5213">
                  <c:v>2.6480000000000001</c:v>
                </c:pt>
                <c:pt idx="5214">
                  <c:v>2.6480000000000001</c:v>
                </c:pt>
                <c:pt idx="5215">
                  <c:v>2.6480000000000001</c:v>
                </c:pt>
                <c:pt idx="5216">
                  <c:v>2.6480000000000001</c:v>
                </c:pt>
                <c:pt idx="5217">
                  <c:v>2.6480000000000001</c:v>
                </c:pt>
                <c:pt idx="5218">
                  <c:v>2.6480000000000001</c:v>
                </c:pt>
                <c:pt idx="5219">
                  <c:v>2.6480000000000001</c:v>
                </c:pt>
                <c:pt idx="5220">
                  <c:v>2.6480000000000001</c:v>
                </c:pt>
                <c:pt idx="5221">
                  <c:v>2.6480000000000001</c:v>
                </c:pt>
                <c:pt idx="5222">
                  <c:v>2.6480000000000001</c:v>
                </c:pt>
                <c:pt idx="5223">
                  <c:v>2.6480000000000001</c:v>
                </c:pt>
                <c:pt idx="5224">
                  <c:v>2.65</c:v>
                </c:pt>
                <c:pt idx="5225">
                  <c:v>2.7120000000000002</c:v>
                </c:pt>
                <c:pt idx="5226">
                  <c:v>2.738</c:v>
                </c:pt>
                <c:pt idx="5227">
                  <c:v>2.738</c:v>
                </c:pt>
                <c:pt idx="5228">
                  <c:v>2.738</c:v>
                </c:pt>
                <c:pt idx="5229">
                  <c:v>2.738</c:v>
                </c:pt>
                <c:pt idx="5230">
                  <c:v>2.738</c:v>
                </c:pt>
                <c:pt idx="5231">
                  <c:v>2.738</c:v>
                </c:pt>
                <c:pt idx="5232">
                  <c:v>2.738</c:v>
                </c:pt>
                <c:pt idx="5233">
                  <c:v>2.738</c:v>
                </c:pt>
                <c:pt idx="5234">
                  <c:v>2.738</c:v>
                </c:pt>
                <c:pt idx="5235">
                  <c:v>2.738</c:v>
                </c:pt>
                <c:pt idx="5236">
                  <c:v>2.738</c:v>
                </c:pt>
                <c:pt idx="5237">
                  <c:v>2.738</c:v>
                </c:pt>
                <c:pt idx="5238">
                  <c:v>2.738</c:v>
                </c:pt>
                <c:pt idx="5239">
                  <c:v>2.738</c:v>
                </c:pt>
                <c:pt idx="5240">
                  <c:v>2.738</c:v>
                </c:pt>
                <c:pt idx="5241">
                  <c:v>2.738</c:v>
                </c:pt>
                <c:pt idx="5242">
                  <c:v>2.738</c:v>
                </c:pt>
                <c:pt idx="5243">
                  <c:v>2.738</c:v>
                </c:pt>
                <c:pt idx="5244">
                  <c:v>2.738</c:v>
                </c:pt>
                <c:pt idx="5245">
                  <c:v>2.738</c:v>
                </c:pt>
                <c:pt idx="5246">
                  <c:v>2.738</c:v>
                </c:pt>
                <c:pt idx="5247">
                  <c:v>2.738</c:v>
                </c:pt>
                <c:pt idx="5248">
                  <c:v>2.738</c:v>
                </c:pt>
                <c:pt idx="5249">
                  <c:v>2.738</c:v>
                </c:pt>
                <c:pt idx="5250">
                  <c:v>2.738</c:v>
                </c:pt>
                <c:pt idx="5251">
                  <c:v>2.738</c:v>
                </c:pt>
                <c:pt idx="5252">
                  <c:v>2.738</c:v>
                </c:pt>
                <c:pt idx="5253">
                  <c:v>2.738</c:v>
                </c:pt>
                <c:pt idx="5254">
                  <c:v>2.738</c:v>
                </c:pt>
                <c:pt idx="5255">
                  <c:v>2.738</c:v>
                </c:pt>
                <c:pt idx="5256">
                  <c:v>2.738</c:v>
                </c:pt>
                <c:pt idx="5257">
                  <c:v>2.738</c:v>
                </c:pt>
                <c:pt idx="5258">
                  <c:v>2.738</c:v>
                </c:pt>
                <c:pt idx="5259">
                  <c:v>2.738</c:v>
                </c:pt>
                <c:pt idx="5260">
                  <c:v>2.738</c:v>
                </c:pt>
                <c:pt idx="5261">
                  <c:v>2.738</c:v>
                </c:pt>
                <c:pt idx="5262">
                  <c:v>2.738</c:v>
                </c:pt>
                <c:pt idx="5263">
                  <c:v>2.738</c:v>
                </c:pt>
                <c:pt idx="5264">
                  <c:v>2.738</c:v>
                </c:pt>
                <c:pt idx="5265">
                  <c:v>2.738</c:v>
                </c:pt>
                <c:pt idx="5266">
                  <c:v>2.738</c:v>
                </c:pt>
                <c:pt idx="5267">
                  <c:v>2.738</c:v>
                </c:pt>
                <c:pt idx="5268">
                  <c:v>2.738</c:v>
                </c:pt>
                <c:pt idx="5269">
                  <c:v>2.738</c:v>
                </c:pt>
                <c:pt idx="5270">
                  <c:v>2.738</c:v>
                </c:pt>
                <c:pt idx="5271">
                  <c:v>2.738</c:v>
                </c:pt>
                <c:pt idx="5272">
                  <c:v>2.738</c:v>
                </c:pt>
                <c:pt idx="5273">
                  <c:v>2.738</c:v>
                </c:pt>
                <c:pt idx="5274">
                  <c:v>2.738</c:v>
                </c:pt>
                <c:pt idx="5275">
                  <c:v>2.738</c:v>
                </c:pt>
                <c:pt idx="5276">
                  <c:v>2.738</c:v>
                </c:pt>
                <c:pt idx="5277">
                  <c:v>2.738</c:v>
                </c:pt>
                <c:pt idx="5278">
                  <c:v>2.738</c:v>
                </c:pt>
                <c:pt idx="5279">
                  <c:v>2.738</c:v>
                </c:pt>
                <c:pt idx="5280">
                  <c:v>2.738</c:v>
                </c:pt>
                <c:pt idx="5281">
                  <c:v>2.738</c:v>
                </c:pt>
                <c:pt idx="5282">
                  <c:v>2.738</c:v>
                </c:pt>
                <c:pt idx="5283">
                  <c:v>2.738</c:v>
                </c:pt>
                <c:pt idx="5284">
                  <c:v>2.738</c:v>
                </c:pt>
                <c:pt idx="5285">
                  <c:v>2.738</c:v>
                </c:pt>
                <c:pt idx="5286">
                  <c:v>2.738</c:v>
                </c:pt>
                <c:pt idx="5287">
                  <c:v>2.738</c:v>
                </c:pt>
                <c:pt idx="5288">
                  <c:v>2.738</c:v>
                </c:pt>
                <c:pt idx="5289">
                  <c:v>2.738</c:v>
                </c:pt>
                <c:pt idx="5290">
                  <c:v>2.738</c:v>
                </c:pt>
                <c:pt idx="5291">
                  <c:v>2.738</c:v>
                </c:pt>
                <c:pt idx="5292">
                  <c:v>2.738</c:v>
                </c:pt>
                <c:pt idx="5293">
                  <c:v>2.738</c:v>
                </c:pt>
                <c:pt idx="5294">
                  <c:v>2.738</c:v>
                </c:pt>
                <c:pt idx="5295">
                  <c:v>2.738</c:v>
                </c:pt>
                <c:pt idx="5296">
                  <c:v>2.738</c:v>
                </c:pt>
                <c:pt idx="5297">
                  <c:v>2.738</c:v>
                </c:pt>
                <c:pt idx="5298">
                  <c:v>2.738</c:v>
                </c:pt>
                <c:pt idx="5299">
                  <c:v>2.738</c:v>
                </c:pt>
                <c:pt idx="5300">
                  <c:v>2.738</c:v>
                </c:pt>
                <c:pt idx="5301">
                  <c:v>2.738</c:v>
                </c:pt>
                <c:pt idx="5302">
                  <c:v>2.738</c:v>
                </c:pt>
                <c:pt idx="5303">
                  <c:v>2.738</c:v>
                </c:pt>
                <c:pt idx="5304">
                  <c:v>2.738</c:v>
                </c:pt>
                <c:pt idx="5305">
                  <c:v>2.738</c:v>
                </c:pt>
                <c:pt idx="5306">
                  <c:v>2.738</c:v>
                </c:pt>
                <c:pt idx="5307">
                  <c:v>2.738</c:v>
                </c:pt>
                <c:pt idx="5308">
                  <c:v>2.738</c:v>
                </c:pt>
                <c:pt idx="5309">
                  <c:v>2.738</c:v>
                </c:pt>
                <c:pt idx="5310">
                  <c:v>2.738</c:v>
                </c:pt>
                <c:pt idx="5311">
                  <c:v>2.738</c:v>
                </c:pt>
                <c:pt idx="5312">
                  <c:v>2.738</c:v>
                </c:pt>
                <c:pt idx="5313">
                  <c:v>2.738</c:v>
                </c:pt>
                <c:pt idx="5314">
                  <c:v>2.738</c:v>
                </c:pt>
                <c:pt idx="5315">
                  <c:v>2.738</c:v>
                </c:pt>
                <c:pt idx="5316">
                  <c:v>2.738</c:v>
                </c:pt>
                <c:pt idx="5317">
                  <c:v>2.738</c:v>
                </c:pt>
                <c:pt idx="5318">
                  <c:v>2.738</c:v>
                </c:pt>
                <c:pt idx="5319">
                  <c:v>2.738</c:v>
                </c:pt>
                <c:pt idx="5320">
                  <c:v>2.738</c:v>
                </c:pt>
                <c:pt idx="5321">
                  <c:v>2.738</c:v>
                </c:pt>
                <c:pt idx="5322">
                  <c:v>2.738</c:v>
                </c:pt>
                <c:pt idx="5323">
                  <c:v>2.738</c:v>
                </c:pt>
                <c:pt idx="5324">
                  <c:v>2.738</c:v>
                </c:pt>
                <c:pt idx="5325">
                  <c:v>2.738</c:v>
                </c:pt>
                <c:pt idx="5326">
                  <c:v>2.738</c:v>
                </c:pt>
                <c:pt idx="5327">
                  <c:v>2.738</c:v>
                </c:pt>
                <c:pt idx="5328">
                  <c:v>2.738</c:v>
                </c:pt>
                <c:pt idx="5329">
                  <c:v>2.738</c:v>
                </c:pt>
                <c:pt idx="5330">
                  <c:v>2.738</c:v>
                </c:pt>
                <c:pt idx="5331">
                  <c:v>2.738</c:v>
                </c:pt>
                <c:pt idx="5332">
                  <c:v>2.746</c:v>
                </c:pt>
                <c:pt idx="5333">
                  <c:v>2.81</c:v>
                </c:pt>
                <c:pt idx="5334">
                  <c:v>2.83</c:v>
                </c:pt>
                <c:pt idx="5335">
                  <c:v>2.83</c:v>
                </c:pt>
                <c:pt idx="5336">
                  <c:v>2.83</c:v>
                </c:pt>
                <c:pt idx="5337">
                  <c:v>2.83</c:v>
                </c:pt>
                <c:pt idx="5338">
                  <c:v>2.83</c:v>
                </c:pt>
                <c:pt idx="5339">
                  <c:v>2.83</c:v>
                </c:pt>
                <c:pt idx="5340">
                  <c:v>2.83</c:v>
                </c:pt>
                <c:pt idx="5341">
                  <c:v>2.83</c:v>
                </c:pt>
                <c:pt idx="5342">
                  <c:v>2.83</c:v>
                </c:pt>
                <c:pt idx="5343">
                  <c:v>2.83</c:v>
                </c:pt>
                <c:pt idx="5344">
                  <c:v>2.83</c:v>
                </c:pt>
                <c:pt idx="5345">
                  <c:v>2.83</c:v>
                </c:pt>
                <c:pt idx="5346">
                  <c:v>2.83</c:v>
                </c:pt>
                <c:pt idx="5347">
                  <c:v>2.83</c:v>
                </c:pt>
                <c:pt idx="5348">
                  <c:v>2.83</c:v>
                </c:pt>
                <c:pt idx="5349">
                  <c:v>2.83</c:v>
                </c:pt>
                <c:pt idx="5350">
                  <c:v>2.83</c:v>
                </c:pt>
                <c:pt idx="5351">
                  <c:v>2.83</c:v>
                </c:pt>
                <c:pt idx="5352">
                  <c:v>2.83</c:v>
                </c:pt>
                <c:pt idx="5353">
                  <c:v>2.83</c:v>
                </c:pt>
                <c:pt idx="5354">
                  <c:v>2.83</c:v>
                </c:pt>
                <c:pt idx="5355">
                  <c:v>2.83</c:v>
                </c:pt>
                <c:pt idx="5356">
                  <c:v>2.83</c:v>
                </c:pt>
                <c:pt idx="5357">
                  <c:v>2.83</c:v>
                </c:pt>
                <c:pt idx="5358">
                  <c:v>2.83</c:v>
                </c:pt>
                <c:pt idx="5359">
                  <c:v>2.83</c:v>
                </c:pt>
                <c:pt idx="5360">
                  <c:v>2.83</c:v>
                </c:pt>
                <c:pt idx="5361">
                  <c:v>2.83</c:v>
                </c:pt>
                <c:pt idx="5362">
                  <c:v>2.83</c:v>
                </c:pt>
                <c:pt idx="5363">
                  <c:v>2.83</c:v>
                </c:pt>
                <c:pt idx="5364">
                  <c:v>2.83</c:v>
                </c:pt>
                <c:pt idx="5365">
                  <c:v>2.83</c:v>
                </c:pt>
                <c:pt idx="5366">
                  <c:v>2.83</c:v>
                </c:pt>
                <c:pt idx="5367">
                  <c:v>2.83</c:v>
                </c:pt>
                <c:pt idx="5368">
                  <c:v>2.83</c:v>
                </c:pt>
                <c:pt idx="5369">
                  <c:v>2.83</c:v>
                </c:pt>
                <c:pt idx="5370">
                  <c:v>2.83</c:v>
                </c:pt>
                <c:pt idx="5371">
                  <c:v>2.83</c:v>
                </c:pt>
                <c:pt idx="5372">
                  <c:v>2.83</c:v>
                </c:pt>
                <c:pt idx="5373">
                  <c:v>2.83</c:v>
                </c:pt>
                <c:pt idx="5374">
                  <c:v>2.83</c:v>
                </c:pt>
                <c:pt idx="5375">
                  <c:v>2.83</c:v>
                </c:pt>
                <c:pt idx="5376">
                  <c:v>2.83</c:v>
                </c:pt>
                <c:pt idx="5377">
                  <c:v>2.83</c:v>
                </c:pt>
                <c:pt idx="5378">
                  <c:v>2.83</c:v>
                </c:pt>
                <c:pt idx="5379">
                  <c:v>2.83</c:v>
                </c:pt>
                <c:pt idx="5380">
                  <c:v>2.83</c:v>
                </c:pt>
                <c:pt idx="5381">
                  <c:v>2.83</c:v>
                </c:pt>
                <c:pt idx="5382">
                  <c:v>2.83</c:v>
                </c:pt>
                <c:pt idx="5383">
                  <c:v>2.83</c:v>
                </c:pt>
                <c:pt idx="5384">
                  <c:v>2.83</c:v>
                </c:pt>
                <c:pt idx="5385">
                  <c:v>2.83</c:v>
                </c:pt>
                <c:pt idx="5386">
                  <c:v>2.83</c:v>
                </c:pt>
                <c:pt idx="5387">
                  <c:v>2.83</c:v>
                </c:pt>
                <c:pt idx="5388">
                  <c:v>2.83</c:v>
                </c:pt>
                <c:pt idx="5389">
                  <c:v>2.83</c:v>
                </c:pt>
                <c:pt idx="5390">
                  <c:v>2.83</c:v>
                </c:pt>
                <c:pt idx="5391">
                  <c:v>2.83</c:v>
                </c:pt>
                <c:pt idx="5392">
                  <c:v>2.83</c:v>
                </c:pt>
                <c:pt idx="5393">
                  <c:v>2.83</c:v>
                </c:pt>
                <c:pt idx="5394">
                  <c:v>2.83</c:v>
                </c:pt>
                <c:pt idx="5395">
                  <c:v>2.83</c:v>
                </c:pt>
                <c:pt idx="5396">
                  <c:v>2.83</c:v>
                </c:pt>
                <c:pt idx="5397">
                  <c:v>2.83</c:v>
                </c:pt>
                <c:pt idx="5398">
                  <c:v>2.83</c:v>
                </c:pt>
                <c:pt idx="5399">
                  <c:v>2.83</c:v>
                </c:pt>
                <c:pt idx="5400">
                  <c:v>2.83</c:v>
                </c:pt>
                <c:pt idx="5401">
                  <c:v>2.83</c:v>
                </c:pt>
                <c:pt idx="5402">
                  <c:v>2.83</c:v>
                </c:pt>
                <c:pt idx="5403">
                  <c:v>2.83</c:v>
                </c:pt>
                <c:pt idx="5404">
                  <c:v>2.83</c:v>
                </c:pt>
                <c:pt idx="5405">
                  <c:v>2.83</c:v>
                </c:pt>
                <c:pt idx="5406">
                  <c:v>2.83</c:v>
                </c:pt>
                <c:pt idx="5407">
                  <c:v>2.83</c:v>
                </c:pt>
                <c:pt idx="5408">
                  <c:v>2.83</c:v>
                </c:pt>
                <c:pt idx="5409">
                  <c:v>2.83</c:v>
                </c:pt>
                <c:pt idx="5410">
                  <c:v>2.83</c:v>
                </c:pt>
                <c:pt idx="5411">
                  <c:v>2.83</c:v>
                </c:pt>
                <c:pt idx="5412">
                  <c:v>2.83</c:v>
                </c:pt>
                <c:pt idx="5413">
                  <c:v>2.83</c:v>
                </c:pt>
                <c:pt idx="5414">
                  <c:v>2.83</c:v>
                </c:pt>
                <c:pt idx="5415">
                  <c:v>2.83</c:v>
                </c:pt>
                <c:pt idx="5416">
                  <c:v>2.83</c:v>
                </c:pt>
                <c:pt idx="5417">
                  <c:v>2.83</c:v>
                </c:pt>
                <c:pt idx="5418">
                  <c:v>2.83</c:v>
                </c:pt>
                <c:pt idx="5419">
                  <c:v>2.83</c:v>
                </c:pt>
                <c:pt idx="5420">
                  <c:v>2.83</c:v>
                </c:pt>
                <c:pt idx="5421">
                  <c:v>2.83</c:v>
                </c:pt>
                <c:pt idx="5422">
                  <c:v>2.83</c:v>
                </c:pt>
                <c:pt idx="5423">
                  <c:v>2.83</c:v>
                </c:pt>
                <c:pt idx="5424">
                  <c:v>2.83</c:v>
                </c:pt>
                <c:pt idx="5425">
                  <c:v>2.83</c:v>
                </c:pt>
                <c:pt idx="5426">
                  <c:v>2.83</c:v>
                </c:pt>
                <c:pt idx="5427">
                  <c:v>2.83</c:v>
                </c:pt>
                <c:pt idx="5428">
                  <c:v>2.83</c:v>
                </c:pt>
                <c:pt idx="5429">
                  <c:v>2.83</c:v>
                </c:pt>
                <c:pt idx="5430">
                  <c:v>2.83</c:v>
                </c:pt>
                <c:pt idx="5431">
                  <c:v>2.83</c:v>
                </c:pt>
                <c:pt idx="5432">
                  <c:v>2.83</c:v>
                </c:pt>
                <c:pt idx="5433">
                  <c:v>2.83</c:v>
                </c:pt>
                <c:pt idx="5434">
                  <c:v>2.83</c:v>
                </c:pt>
                <c:pt idx="5435">
                  <c:v>2.83</c:v>
                </c:pt>
                <c:pt idx="5436">
                  <c:v>2.83</c:v>
                </c:pt>
                <c:pt idx="5437">
                  <c:v>2.83</c:v>
                </c:pt>
                <c:pt idx="5438">
                  <c:v>2.83</c:v>
                </c:pt>
                <c:pt idx="5439">
                  <c:v>2.83</c:v>
                </c:pt>
                <c:pt idx="5440">
                  <c:v>2.83</c:v>
                </c:pt>
                <c:pt idx="5441">
                  <c:v>2.83</c:v>
                </c:pt>
                <c:pt idx="5442">
                  <c:v>2.83</c:v>
                </c:pt>
                <c:pt idx="5443">
                  <c:v>2.8740000000000001</c:v>
                </c:pt>
                <c:pt idx="5444">
                  <c:v>2.9239999999999999</c:v>
                </c:pt>
                <c:pt idx="5445">
                  <c:v>2.9239999999999999</c:v>
                </c:pt>
                <c:pt idx="5446">
                  <c:v>2.9239999999999999</c:v>
                </c:pt>
                <c:pt idx="5447">
                  <c:v>2.9239999999999999</c:v>
                </c:pt>
                <c:pt idx="5448">
                  <c:v>2.9239999999999999</c:v>
                </c:pt>
                <c:pt idx="5449">
                  <c:v>2.9239999999999999</c:v>
                </c:pt>
                <c:pt idx="5450">
                  <c:v>2.9239999999999999</c:v>
                </c:pt>
                <c:pt idx="5451">
                  <c:v>2.9239999999999999</c:v>
                </c:pt>
                <c:pt idx="5452">
                  <c:v>2.9239999999999999</c:v>
                </c:pt>
                <c:pt idx="5453">
                  <c:v>2.9239999999999999</c:v>
                </c:pt>
                <c:pt idx="5454">
                  <c:v>2.9239999999999999</c:v>
                </c:pt>
                <c:pt idx="5455">
                  <c:v>2.9239999999999999</c:v>
                </c:pt>
                <c:pt idx="5456">
                  <c:v>2.9239999999999999</c:v>
                </c:pt>
                <c:pt idx="5457">
                  <c:v>2.9239999999999999</c:v>
                </c:pt>
                <c:pt idx="5458">
                  <c:v>2.9239999999999999</c:v>
                </c:pt>
                <c:pt idx="5459">
                  <c:v>2.9239999999999999</c:v>
                </c:pt>
                <c:pt idx="5460">
                  <c:v>2.9239999999999999</c:v>
                </c:pt>
                <c:pt idx="5461">
                  <c:v>2.9239999999999999</c:v>
                </c:pt>
                <c:pt idx="5462">
                  <c:v>2.9239999999999999</c:v>
                </c:pt>
                <c:pt idx="5463">
                  <c:v>2.9239999999999999</c:v>
                </c:pt>
                <c:pt idx="5464">
                  <c:v>2.9239999999999999</c:v>
                </c:pt>
                <c:pt idx="5465">
                  <c:v>2.9239999999999999</c:v>
                </c:pt>
                <c:pt idx="5466">
                  <c:v>2.9239999999999999</c:v>
                </c:pt>
                <c:pt idx="5467">
                  <c:v>2.9239999999999999</c:v>
                </c:pt>
                <c:pt idx="5468">
                  <c:v>2.9239999999999999</c:v>
                </c:pt>
                <c:pt idx="5469">
                  <c:v>2.9239999999999999</c:v>
                </c:pt>
                <c:pt idx="5470">
                  <c:v>2.9239999999999999</c:v>
                </c:pt>
                <c:pt idx="5471">
                  <c:v>2.9239999999999999</c:v>
                </c:pt>
                <c:pt idx="5472">
                  <c:v>2.9239999999999999</c:v>
                </c:pt>
                <c:pt idx="5473">
                  <c:v>2.9239999999999999</c:v>
                </c:pt>
                <c:pt idx="5474">
                  <c:v>2.9239999999999999</c:v>
                </c:pt>
                <c:pt idx="5475">
                  <c:v>2.9239999999999999</c:v>
                </c:pt>
                <c:pt idx="5476">
                  <c:v>2.9239999999999999</c:v>
                </c:pt>
                <c:pt idx="5477">
                  <c:v>2.9239999999999999</c:v>
                </c:pt>
                <c:pt idx="5478">
                  <c:v>2.9239999999999999</c:v>
                </c:pt>
                <c:pt idx="5479">
                  <c:v>2.9239999999999999</c:v>
                </c:pt>
                <c:pt idx="5480">
                  <c:v>2.9239999999999999</c:v>
                </c:pt>
                <c:pt idx="5481">
                  <c:v>2.9239999999999999</c:v>
                </c:pt>
                <c:pt idx="5482">
                  <c:v>2.9239999999999999</c:v>
                </c:pt>
                <c:pt idx="5483">
                  <c:v>2.9239999999999999</c:v>
                </c:pt>
                <c:pt idx="5484">
                  <c:v>2.9239999999999999</c:v>
                </c:pt>
                <c:pt idx="5485">
                  <c:v>2.9239999999999999</c:v>
                </c:pt>
                <c:pt idx="5486">
                  <c:v>2.9239999999999999</c:v>
                </c:pt>
                <c:pt idx="5487">
                  <c:v>2.9239999999999999</c:v>
                </c:pt>
                <c:pt idx="5488">
                  <c:v>2.9239999999999999</c:v>
                </c:pt>
                <c:pt idx="5489">
                  <c:v>2.9239999999999999</c:v>
                </c:pt>
                <c:pt idx="5490">
                  <c:v>2.9239999999999999</c:v>
                </c:pt>
                <c:pt idx="5491">
                  <c:v>2.9239999999999999</c:v>
                </c:pt>
                <c:pt idx="5492">
                  <c:v>2.9239999999999999</c:v>
                </c:pt>
                <c:pt idx="5493">
                  <c:v>2.9239999999999999</c:v>
                </c:pt>
                <c:pt idx="5494">
                  <c:v>2.9239999999999999</c:v>
                </c:pt>
                <c:pt idx="5495">
                  <c:v>2.9239999999999999</c:v>
                </c:pt>
                <c:pt idx="5496">
                  <c:v>2.9239999999999999</c:v>
                </c:pt>
                <c:pt idx="5497">
                  <c:v>2.9239999999999999</c:v>
                </c:pt>
                <c:pt idx="5498">
                  <c:v>2.9239999999999999</c:v>
                </c:pt>
                <c:pt idx="5499">
                  <c:v>2.9239999999999999</c:v>
                </c:pt>
                <c:pt idx="5500">
                  <c:v>2.9239999999999999</c:v>
                </c:pt>
                <c:pt idx="5501">
                  <c:v>2.9239999999999999</c:v>
                </c:pt>
                <c:pt idx="5502">
                  <c:v>2.9239999999999999</c:v>
                </c:pt>
                <c:pt idx="5503">
                  <c:v>2.9239999999999999</c:v>
                </c:pt>
                <c:pt idx="5504">
                  <c:v>2.9239999999999999</c:v>
                </c:pt>
                <c:pt idx="5505">
                  <c:v>2.9239999999999999</c:v>
                </c:pt>
                <c:pt idx="5506">
                  <c:v>2.9239999999999999</c:v>
                </c:pt>
                <c:pt idx="5507">
                  <c:v>2.9239999999999999</c:v>
                </c:pt>
                <c:pt idx="5508">
                  <c:v>2.9239999999999999</c:v>
                </c:pt>
                <c:pt idx="5509">
                  <c:v>2.9239999999999999</c:v>
                </c:pt>
                <c:pt idx="5510">
                  <c:v>2.9239999999999999</c:v>
                </c:pt>
                <c:pt idx="5511">
                  <c:v>2.9239999999999999</c:v>
                </c:pt>
                <c:pt idx="5512">
                  <c:v>2.9239999999999999</c:v>
                </c:pt>
                <c:pt idx="5513">
                  <c:v>2.9239999999999999</c:v>
                </c:pt>
                <c:pt idx="5514">
                  <c:v>2.9239999999999999</c:v>
                </c:pt>
                <c:pt idx="5515">
                  <c:v>2.9239999999999999</c:v>
                </c:pt>
                <c:pt idx="5516">
                  <c:v>2.9239999999999999</c:v>
                </c:pt>
                <c:pt idx="5517">
                  <c:v>2.9239999999999999</c:v>
                </c:pt>
                <c:pt idx="5518">
                  <c:v>2.9239999999999999</c:v>
                </c:pt>
                <c:pt idx="5519">
                  <c:v>2.9239999999999999</c:v>
                </c:pt>
                <c:pt idx="5520">
                  <c:v>2.9239999999999999</c:v>
                </c:pt>
                <c:pt idx="5521">
                  <c:v>2.9239999999999999</c:v>
                </c:pt>
                <c:pt idx="5522">
                  <c:v>2.9239999999999999</c:v>
                </c:pt>
                <c:pt idx="5523">
                  <c:v>2.9239999999999999</c:v>
                </c:pt>
                <c:pt idx="5524">
                  <c:v>2.9239999999999999</c:v>
                </c:pt>
                <c:pt idx="5525">
                  <c:v>2.9239999999999999</c:v>
                </c:pt>
                <c:pt idx="5526">
                  <c:v>2.9239999999999999</c:v>
                </c:pt>
                <c:pt idx="5527">
                  <c:v>2.9239999999999999</c:v>
                </c:pt>
                <c:pt idx="5528">
                  <c:v>2.9239999999999999</c:v>
                </c:pt>
                <c:pt idx="5529">
                  <c:v>2.9239999999999999</c:v>
                </c:pt>
                <c:pt idx="5530">
                  <c:v>2.9239999999999999</c:v>
                </c:pt>
                <c:pt idx="5531">
                  <c:v>2.9239999999999999</c:v>
                </c:pt>
                <c:pt idx="5532">
                  <c:v>2.9239999999999999</c:v>
                </c:pt>
                <c:pt idx="5533">
                  <c:v>2.9239999999999999</c:v>
                </c:pt>
                <c:pt idx="5534">
                  <c:v>2.9239999999999999</c:v>
                </c:pt>
                <c:pt idx="5535">
                  <c:v>2.9239999999999999</c:v>
                </c:pt>
                <c:pt idx="5536">
                  <c:v>2.9239999999999999</c:v>
                </c:pt>
                <c:pt idx="5537">
                  <c:v>2.9239999999999999</c:v>
                </c:pt>
                <c:pt idx="5538">
                  <c:v>2.9239999999999999</c:v>
                </c:pt>
                <c:pt idx="5539">
                  <c:v>2.9239999999999999</c:v>
                </c:pt>
                <c:pt idx="5540">
                  <c:v>2.9239999999999999</c:v>
                </c:pt>
                <c:pt idx="5541">
                  <c:v>2.9239999999999999</c:v>
                </c:pt>
                <c:pt idx="5542">
                  <c:v>2.9239999999999999</c:v>
                </c:pt>
                <c:pt idx="5543">
                  <c:v>2.9239999999999999</c:v>
                </c:pt>
                <c:pt idx="5544">
                  <c:v>2.9239999999999999</c:v>
                </c:pt>
                <c:pt idx="5545">
                  <c:v>2.9239999999999999</c:v>
                </c:pt>
                <c:pt idx="5546">
                  <c:v>2.9239999999999999</c:v>
                </c:pt>
                <c:pt idx="5547">
                  <c:v>2.9239999999999999</c:v>
                </c:pt>
                <c:pt idx="5548">
                  <c:v>2.9239999999999999</c:v>
                </c:pt>
                <c:pt idx="5549">
                  <c:v>2.9239999999999999</c:v>
                </c:pt>
                <c:pt idx="5550">
                  <c:v>2.9239999999999999</c:v>
                </c:pt>
                <c:pt idx="5551">
                  <c:v>2.9239999999999999</c:v>
                </c:pt>
                <c:pt idx="5552">
                  <c:v>2.9239999999999999</c:v>
                </c:pt>
                <c:pt idx="5553">
                  <c:v>2.9239999999999999</c:v>
                </c:pt>
                <c:pt idx="5554">
                  <c:v>2.9239999999999999</c:v>
                </c:pt>
                <c:pt idx="5555">
                  <c:v>2.9239999999999999</c:v>
                </c:pt>
                <c:pt idx="5556">
                  <c:v>2.94</c:v>
                </c:pt>
                <c:pt idx="5557">
                  <c:v>3.0019999999999998</c:v>
                </c:pt>
                <c:pt idx="5558">
                  <c:v>3.0139999999999998</c:v>
                </c:pt>
                <c:pt idx="5559">
                  <c:v>3.0139999999999998</c:v>
                </c:pt>
                <c:pt idx="5560">
                  <c:v>3.0139999999999998</c:v>
                </c:pt>
                <c:pt idx="5561">
                  <c:v>3.0139999999999998</c:v>
                </c:pt>
                <c:pt idx="5562">
                  <c:v>3.0139999999999998</c:v>
                </c:pt>
                <c:pt idx="5563">
                  <c:v>3.0139999999999998</c:v>
                </c:pt>
                <c:pt idx="5564">
                  <c:v>3.0139999999999998</c:v>
                </c:pt>
                <c:pt idx="5565">
                  <c:v>3.0139999999999998</c:v>
                </c:pt>
                <c:pt idx="5566">
                  <c:v>3.0139999999999998</c:v>
                </c:pt>
                <c:pt idx="5567">
                  <c:v>3.0139999999999998</c:v>
                </c:pt>
                <c:pt idx="5568">
                  <c:v>3.0139999999999998</c:v>
                </c:pt>
                <c:pt idx="5569">
                  <c:v>3.0139999999999998</c:v>
                </c:pt>
                <c:pt idx="5570">
                  <c:v>3.0139999999999998</c:v>
                </c:pt>
                <c:pt idx="5571">
                  <c:v>3.0139999999999998</c:v>
                </c:pt>
                <c:pt idx="5572">
                  <c:v>3.0139999999999998</c:v>
                </c:pt>
                <c:pt idx="5573">
                  <c:v>3.0139999999999998</c:v>
                </c:pt>
                <c:pt idx="5574">
                  <c:v>3.0139999999999998</c:v>
                </c:pt>
                <c:pt idx="5575">
                  <c:v>3.0139999999999998</c:v>
                </c:pt>
                <c:pt idx="5576">
                  <c:v>3.0139999999999998</c:v>
                </c:pt>
                <c:pt idx="5577">
                  <c:v>3.0139999999999998</c:v>
                </c:pt>
                <c:pt idx="5578">
                  <c:v>3.0139999999999998</c:v>
                </c:pt>
                <c:pt idx="5579">
                  <c:v>3.0139999999999998</c:v>
                </c:pt>
                <c:pt idx="5580">
                  <c:v>3.0139999999999998</c:v>
                </c:pt>
                <c:pt idx="5581">
                  <c:v>3.0139999999999998</c:v>
                </c:pt>
                <c:pt idx="5582">
                  <c:v>3.0139999999999998</c:v>
                </c:pt>
                <c:pt idx="5583">
                  <c:v>3.0139999999999998</c:v>
                </c:pt>
                <c:pt idx="5584">
                  <c:v>3.0139999999999998</c:v>
                </c:pt>
                <c:pt idx="5585">
                  <c:v>3.0139999999999998</c:v>
                </c:pt>
                <c:pt idx="5586">
                  <c:v>3.0139999999999998</c:v>
                </c:pt>
                <c:pt idx="5587">
                  <c:v>3.0139999999999998</c:v>
                </c:pt>
                <c:pt idx="5588">
                  <c:v>3.0139999999999998</c:v>
                </c:pt>
                <c:pt idx="5589">
                  <c:v>3.0139999999999998</c:v>
                </c:pt>
                <c:pt idx="5590">
                  <c:v>3.0139999999999998</c:v>
                </c:pt>
                <c:pt idx="5591">
                  <c:v>3.0139999999999998</c:v>
                </c:pt>
                <c:pt idx="5592">
                  <c:v>3.0139999999999998</c:v>
                </c:pt>
                <c:pt idx="5593">
                  <c:v>3.0139999999999998</c:v>
                </c:pt>
                <c:pt idx="5594">
                  <c:v>3.0139999999999998</c:v>
                </c:pt>
                <c:pt idx="5595">
                  <c:v>3.0139999999999998</c:v>
                </c:pt>
                <c:pt idx="5596">
                  <c:v>3.0139999999999998</c:v>
                </c:pt>
                <c:pt idx="5597">
                  <c:v>3.0139999999999998</c:v>
                </c:pt>
                <c:pt idx="5598">
                  <c:v>3.0139999999999998</c:v>
                </c:pt>
                <c:pt idx="5599">
                  <c:v>3.0139999999999998</c:v>
                </c:pt>
                <c:pt idx="5600">
                  <c:v>3.0139999999999998</c:v>
                </c:pt>
                <c:pt idx="5601">
                  <c:v>3.0139999999999998</c:v>
                </c:pt>
                <c:pt idx="5602">
                  <c:v>3.0139999999999998</c:v>
                </c:pt>
                <c:pt idx="5603">
                  <c:v>3.0139999999999998</c:v>
                </c:pt>
                <c:pt idx="5604">
                  <c:v>3.0139999999999998</c:v>
                </c:pt>
                <c:pt idx="5605">
                  <c:v>3.0139999999999998</c:v>
                </c:pt>
                <c:pt idx="5606">
                  <c:v>3.0139999999999998</c:v>
                </c:pt>
                <c:pt idx="5607">
                  <c:v>3.0139999999999998</c:v>
                </c:pt>
                <c:pt idx="5608">
                  <c:v>3.0139999999999998</c:v>
                </c:pt>
                <c:pt idx="5609">
                  <c:v>3.0139999999999998</c:v>
                </c:pt>
                <c:pt idx="5610">
                  <c:v>3.0139999999999998</c:v>
                </c:pt>
                <c:pt idx="5611">
                  <c:v>3.0139999999999998</c:v>
                </c:pt>
                <c:pt idx="5612">
                  <c:v>3.0139999999999998</c:v>
                </c:pt>
                <c:pt idx="5613">
                  <c:v>3.0139999999999998</c:v>
                </c:pt>
                <c:pt idx="5614">
                  <c:v>3.0139999999999998</c:v>
                </c:pt>
                <c:pt idx="5615">
                  <c:v>3.0139999999999998</c:v>
                </c:pt>
                <c:pt idx="5616">
                  <c:v>3.0139999999999998</c:v>
                </c:pt>
                <c:pt idx="5617">
                  <c:v>3.0139999999999998</c:v>
                </c:pt>
                <c:pt idx="5618">
                  <c:v>3.0139999999999998</c:v>
                </c:pt>
                <c:pt idx="5619">
                  <c:v>3.0139999999999998</c:v>
                </c:pt>
                <c:pt idx="5620">
                  <c:v>3.0139999999999998</c:v>
                </c:pt>
                <c:pt idx="5621">
                  <c:v>3.0139999999999998</c:v>
                </c:pt>
                <c:pt idx="5622">
                  <c:v>3.0139999999999998</c:v>
                </c:pt>
                <c:pt idx="5623">
                  <c:v>3.0139999999999998</c:v>
                </c:pt>
                <c:pt idx="5624">
                  <c:v>3.0139999999999998</c:v>
                </c:pt>
                <c:pt idx="5625">
                  <c:v>3.0139999999999998</c:v>
                </c:pt>
                <c:pt idx="5626">
                  <c:v>3.0139999999999998</c:v>
                </c:pt>
                <c:pt idx="5627">
                  <c:v>3.0139999999999998</c:v>
                </c:pt>
                <c:pt idx="5628">
                  <c:v>3.0139999999999998</c:v>
                </c:pt>
                <c:pt idx="5629">
                  <c:v>3.0139999999999998</c:v>
                </c:pt>
                <c:pt idx="5630">
                  <c:v>3.0139999999999998</c:v>
                </c:pt>
                <c:pt idx="5631">
                  <c:v>3.0139999999999998</c:v>
                </c:pt>
                <c:pt idx="5632">
                  <c:v>3.0139999999999998</c:v>
                </c:pt>
                <c:pt idx="5633">
                  <c:v>3.0139999999999998</c:v>
                </c:pt>
                <c:pt idx="5634">
                  <c:v>3.0139999999999998</c:v>
                </c:pt>
                <c:pt idx="5635">
                  <c:v>3.0139999999999998</c:v>
                </c:pt>
                <c:pt idx="5636">
                  <c:v>3.0139999999999998</c:v>
                </c:pt>
                <c:pt idx="5637">
                  <c:v>3.0139999999999998</c:v>
                </c:pt>
                <c:pt idx="5638">
                  <c:v>3.0139999999999998</c:v>
                </c:pt>
                <c:pt idx="5639">
                  <c:v>3.0139999999999998</c:v>
                </c:pt>
                <c:pt idx="5640">
                  <c:v>3.0139999999999998</c:v>
                </c:pt>
                <c:pt idx="5641">
                  <c:v>3.0139999999999998</c:v>
                </c:pt>
                <c:pt idx="5642">
                  <c:v>3.0139999999999998</c:v>
                </c:pt>
                <c:pt idx="5643">
                  <c:v>3.0139999999999998</c:v>
                </c:pt>
                <c:pt idx="5644">
                  <c:v>3.0139999999999998</c:v>
                </c:pt>
                <c:pt idx="5645">
                  <c:v>3.0139999999999998</c:v>
                </c:pt>
                <c:pt idx="5646">
                  <c:v>3.0139999999999998</c:v>
                </c:pt>
                <c:pt idx="5647">
                  <c:v>3.0139999999999998</c:v>
                </c:pt>
                <c:pt idx="5648">
                  <c:v>3.0139999999999998</c:v>
                </c:pt>
                <c:pt idx="5649">
                  <c:v>3.0139999999999998</c:v>
                </c:pt>
                <c:pt idx="5650">
                  <c:v>3.0139999999999998</c:v>
                </c:pt>
                <c:pt idx="5651">
                  <c:v>3.0139999999999998</c:v>
                </c:pt>
                <c:pt idx="5652">
                  <c:v>3.0139999999999998</c:v>
                </c:pt>
                <c:pt idx="5653">
                  <c:v>3.0139999999999998</c:v>
                </c:pt>
                <c:pt idx="5654">
                  <c:v>3.0139999999999998</c:v>
                </c:pt>
                <c:pt idx="5655">
                  <c:v>3.0139999999999998</c:v>
                </c:pt>
                <c:pt idx="5656">
                  <c:v>3.0139999999999998</c:v>
                </c:pt>
                <c:pt idx="5657">
                  <c:v>3.0139999999999998</c:v>
                </c:pt>
                <c:pt idx="5658">
                  <c:v>3.0139999999999998</c:v>
                </c:pt>
                <c:pt idx="5659">
                  <c:v>3.0139999999999998</c:v>
                </c:pt>
                <c:pt idx="5660">
                  <c:v>3.0139999999999998</c:v>
                </c:pt>
                <c:pt idx="5661">
                  <c:v>3.0139999999999998</c:v>
                </c:pt>
                <c:pt idx="5662">
                  <c:v>3.0139999999999998</c:v>
                </c:pt>
                <c:pt idx="5663">
                  <c:v>3.0139999999999998</c:v>
                </c:pt>
                <c:pt idx="5664">
                  <c:v>3.0139999999999998</c:v>
                </c:pt>
                <c:pt idx="5665">
                  <c:v>3.0139999999999998</c:v>
                </c:pt>
                <c:pt idx="5666">
                  <c:v>3.0139999999999998</c:v>
                </c:pt>
                <c:pt idx="5667">
                  <c:v>3.0139999999999998</c:v>
                </c:pt>
                <c:pt idx="5668">
                  <c:v>3.0579999999999998</c:v>
                </c:pt>
                <c:pt idx="5669">
                  <c:v>3.1059999999999999</c:v>
                </c:pt>
                <c:pt idx="5670">
                  <c:v>3.1059999999999999</c:v>
                </c:pt>
                <c:pt idx="5671">
                  <c:v>3.1059999999999999</c:v>
                </c:pt>
                <c:pt idx="5672">
                  <c:v>3.1059999999999999</c:v>
                </c:pt>
                <c:pt idx="5673">
                  <c:v>3.1059999999999999</c:v>
                </c:pt>
                <c:pt idx="5674">
                  <c:v>3.1059999999999999</c:v>
                </c:pt>
                <c:pt idx="5675">
                  <c:v>3.1059999999999999</c:v>
                </c:pt>
                <c:pt idx="5676">
                  <c:v>3.1059999999999999</c:v>
                </c:pt>
                <c:pt idx="5677">
                  <c:v>3.1059999999999999</c:v>
                </c:pt>
                <c:pt idx="5678">
                  <c:v>3.1059999999999999</c:v>
                </c:pt>
                <c:pt idx="5679">
                  <c:v>3.1059999999999999</c:v>
                </c:pt>
                <c:pt idx="5680">
                  <c:v>3.1059999999999999</c:v>
                </c:pt>
                <c:pt idx="5681">
                  <c:v>3.1059999999999999</c:v>
                </c:pt>
                <c:pt idx="5682">
                  <c:v>3.1059999999999999</c:v>
                </c:pt>
                <c:pt idx="5683">
                  <c:v>3.1059999999999999</c:v>
                </c:pt>
                <c:pt idx="5684">
                  <c:v>3.1059999999999999</c:v>
                </c:pt>
                <c:pt idx="5685">
                  <c:v>3.1059999999999999</c:v>
                </c:pt>
                <c:pt idx="5686">
                  <c:v>3.1059999999999999</c:v>
                </c:pt>
                <c:pt idx="5687">
                  <c:v>3.1059999999999999</c:v>
                </c:pt>
                <c:pt idx="5688">
                  <c:v>3.1059999999999999</c:v>
                </c:pt>
                <c:pt idx="5689">
                  <c:v>3.1059999999999999</c:v>
                </c:pt>
                <c:pt idx="5690">
                  <c:v>3.1059999999999999</c:v>
                </c:pt>
                <c:pt idx="5691">
                  <c:v>3.1059999999999999</c:v>
                </c:pt>
                <c:pt idx="5692">
                  <c:v>3.1059999999999999</c:v>
                </c:pt>
                <c:pt idx="5693">
                  <c:v>3.1059999999999999</c:v>
                </c:pt>
                <c:pt idx="5694">
                  <c:v>3.1059999999999999</c:v>
                </c:pt>
                <c:pt idx="5695">
                  <c:v>3.1059999999999999</c:v>
                </c:pt>
                <c:pt idx="5696">
                  <c:v>3.1059999999999999</c:v>
                </c:pt>
                <c:pt idx="5697">
                  <c:v>3.1059999999999999</c:v>
                </c:pt>
                <c:pt idx="5698">
                  <c:v>3.1059999999999999</c:v>
                </c:pt>
                <c:pt idx="5699">
                  <c:v>3.1059999999999999</c:v>
                </c:pt>
                <c:pt idx="5700">
                  <c:v>3.1059999999999999</c:v>
                </c:pt>
                <c:pt idx="5701">
                  <c:v>3.1059999999999999</c:v>
                </c:pt>
                <c:pt idx="5702">
                  <c:v>3.1059999999999999</c:v>
                </c:pt>
                <c:pt idx="5703">
                  <c:v>3.1059999999999999</c:v>
                </c:pt>
                <c:pt idx="5704">
                  <c:v>3.1059999999999999</c:v>
                </c:pt>
                <c:pt idx="5705">
                  <c:v>3.1059999999999999</c:v>
                </c:pt>
                <c:pt idx="5706">
                  <c:v>3.1059999999999999</c:v>
                </c:pt>
                <c:pt idx="5707">
                  <c:v>3.1059999999999999</c:v>
                </c:pt>
                <c:pt idx="5708">
                  <c:v>3.1059999999999999</c:v>
                </c:pt>
                <c:pt idx="5709">
                  <c:v>3.1059999999999999</c:v>
                </c:pt>
                <c:pt idx="5710">
                  <c:v>3.1059999999999999</c:v>
                </c:pt>
                <c:pt idx="5711">
                  <c:v>3.1059999999999999</c:v>
                </c:pt>
                <c:pt idx="5712">
                  <c:v>3.1059999999999999</c:v>
                </c:pt>
                <c:pt idx="5713">
                  <c:v>3.1059999999999999</c:v>
                </c:pt>
                <c:pt idx="5714">
                  <c:v>3.1059999999999999</c:v>
                </c:pt>
                <c:pt idx="5715">
                  <c:v>3.1059999999999999</c:v>
                </c:pt>
                <c:pt idx="5716">
                  <c:v>3.1059999999999999</c:v>
                </c:pt>
                <c:pt idx="5717">
                  <c:v>3.1059999999999999</c:v>
                </c:pt>
                <c:pt idx="5718">
                  <c:v>3.1059999999999999</c:v>
                </c:pt>
                <c:pt idx="5719">
                  <c:v>3.1059999999999999</c:v>
                </c:pt>
                <c:pt idx="5720">
                  <c:v>3.1059999999999999</c:v>
                </c:pt>
                <c:pt idx="5721">
                  <c:v>3.1059999999999999</c:v>
                </c:pt>
                <c:pt idx="5722">
                  <c:v>3.1059999999999999</c:v>
                </c:pt>
                <c:pt idx="5723">
                  <c:v>3.1059999999999999</c:v>
                </c:pt>
                <c:pt idx="5724">
                  <c:v>3.1059999999999999</c:v>
                </c:pt>
                <c:pt idx="5725">
                  <c:v>3.1059999999999999</c:v>
                </c:pt>
                <c:pt idx="5726">
                  <c:v>3.1059999999999999</c:v>
                </c:pt>
                <c:pt idx="5727">
                  <c:v>3.1059999999999999</c:v>
                </c:pt>
                <c:pt idx="5728">
                  <c:v>3.1059999999999999</c:v>
                </c:pt>
                <c:pt idx="5729">
                  <c:v>3.1059999999999999</c:v>
                </c:pt>
                <c:pt idx="5730">
                  <c:v>3.1059999999999999</c:v>
                </c:pt>
                <c:pt idx="5731">
                  <c:v>3.1059999999999999</c:v>
                </c:pt>
                <c:pt idx="5732">
                  <c:v>3.1059999999999999</c:v>
                </c:pt>
                <c:pt idx="5733">
                  <c:v>3.1059999999999999</c:v>
                </c:pt>
                <c:pt idx="5734">
                  <c:v>3.1059999999999999</c:v>
                </c:pt>
                <c:pt idx="5735">
                  <c:v>3.1059999999999999</c:v>
                </c:pt>
                <c:pt idx="5736">
                  <c:v>3.1059999999999999</c:v>
                </c:pt>
                <c:pt idx="5737">
                  <c:v>3.1059999999999999</c:v>
                </c:pt>
                <c:pt idx="5738">
                  <c:v>3.1059999999999999</c:v>
                </c:pt>
                <c:pt idx="5739">
                  <c:v>3.1059999999999999</c:v>
                </c:pt>
                <c:pt idx="5740">
                  <c:v>3.1059999999999999</c:v>
                </c:pt>
                <c:pt idx="5741">
                  <c:v>3.1059999999999999</c:v>
                </c:pt>
                <c:pt idx="5742">
                  <c:v>3.1059999999999999</c:v>
                </c:pt>
                <c:pt idx="5743">
                  <c:v>3.1059999999999999</c:v>
                </c:pt>
                <c:pt idx="5744">
                  <c:v>3.1059999999999999</c:v>
                </c:pt>
                <c:pt idx="5745">
                  <c:v>3.1059999999999999</c:v>
                </c:pt>
                <c:pt idx="5746">
                  <c:v>3.1059999999999999</c:v>
                </c:pt>
                <c:pt idx="5747">
                  <c:v>3.1059999999999999</c:v>
                </c:pt>
                <c:pt idx="5748">
                  <c:v>3.1059999999999999</c:v>
                </c:pt>
                <c:pt idx="5749">
                  <c:v>3.1059999999999999</c:v>
                </c:pt>
                <c:pt idx="5750">
                  <c:v>3.1059999999999999</c:v>
                </c:pt>
                <c:pt idx="5751">
                  <c:v>3.1059999999999999</c:v>
                </c:pt>
                <c:pt idx="5752">
                  <c:v>3.1059999999999999</c:v>
                </c:pt>
                <c:pt idx="5753">
                  <c:v>3.1059999999999999</c:v>
                </c:pt>
                <c:pt idx="5754">
                  <c:v>3.1059999999999999</c:v>
                </c:pt>
                <c:pt idx="5755">
                  <c:v>3.1059999999999999</c:v>
                </c:pt>
                <c:pt idx="5756">
                  <c:v>3.1059999999999999</c:v>
                </c:pt>
                <c:pt idx="5757">
                  <c:v>3.1059999999999999</c:v>
                </c:pt>
                <c:pt idx="5758">
                  <c:v>3.1059999999999999</c:v>
                </c:pt>
                <c:pt idx="5759">
                  <c:v>3.1059999999999999</c:v>
                </c:pt>
                <c:pt idx="5760">
                  <c:v>3.1059999999999999</c:v>
                </c:pt>
                <c:pt idx="5761">
                  <c:v>3.1059999999999999</c:v>
                </c:pt>
                <c:pt idx="5762">
                  <c:v>3.1059999999999999</c:v>
                </c:pt>
                <c:pt idx="5763">
                  <c:v>3.1059999999999999</c:v>
                </c:pt>
                <c:pt idx="5764">
                  <c:v>3.1059999999999999</c:v>
                </c:pt>
                <c:pt idx="5765">
                  <c:v>3.1059999999999999</c:v>
                </c:pt>
                <c:pt idx="5766">
                  <c:v>3.1059999999999999</c:v>
                </c:pt>
                <c:pt idx="5767">
                  <c:v>3.1059999999999999</c:v>
                </c:pt>
                <c:pt idx="5768">
                  <c:v>3.1059999999999999</c:v>
                </c:pt>
                <c:pt idx="5769">
                  <c:v>3.1059999999999999</c:v>
                </c:pt>
                <c:pt idx="5770">
                  <c:v>3.1059999999999999</c:v>
                </c:pt>
                <c:pt idx="5771">
                  <c:v>3.1059999999999999</c:v>
                </c:pt>
                <c:pt idx="5772">
                  <c:v>3.1059999999999999</c:v>
                </c:pt>
                <c:pt idx="5773">
                  <c:v>3.1059999999999999</c:v>
                </c:pt>
                <c:pt idx="5774">
                  <c:v>3.1059999999999999</c:v>
                </c:pt>
                <c:pt idx="5775">
                  <c:v>3.1059999999999999</c:v>
                </c:pt>
                <c:pt idx="5776">
                  <c:v>3.1059999999999999</c:v>
                </c:pt>
                <c:pt idx="5777">
                  <c:v>3.1579999999999999</c:v>
                </c:pt>
                <c:pt idx="5778">
                  <c:v>3.19</c:v>
                </c:pt>
                <c:pt idx="5779">
                  <c:v>3.19</c:v>
                </c:pt>
                <c:pt idx="5780">
                  <c:v>3.19</c:v>
                </c:pt>
                <c:pt idx="5781">
                  <c:v>3.19</c:v>
                </c:pt>
                <c:pt idx="5782">
                  <c:v>3.19</c:v>
                </c:pt>
                <c:pt idx="5783">
                  <c:v>3.19</c:v>
                </c:pt>
                <c:pt idx="5784">
                  <c:v>3.19</c:v>
                </c:pt>
                <c:pt idx="5785">
                  <c:v>3.19</c:v>
                </c:pt>
                <c:pt idx="5786">
                  <c:v>3.19</c:v>
                </c:pt>
                <c:pt idx="5787">
                  <c:v>3.19</c:v>
                </c:pt>
                <c:pt idx="5788">
                  <c:v>3.19</c:v>
                </c:pt>
                <c:pt idx="5789">
                  <c:v>3.19</c:v>
                </c:pt>
                <c:pt idx="5790">
                  <c:v>3.19</c:v>
                </c:pt>
                <c:pt idx="5791">
                  <c:v>3.19</c:v>
                </c:pt>
                <c:pt idx="5792">
                  <c:v>3.19</c:v>
                </c:pt>
                <c:pt idx="5793">
                  <c:v>3.19</c:v>
                </c:pt>
                <c:pt idx="5794">
                  <c:v>3.19</c:v>
                </c:pt>
                <c:pt idx="5795">
                  <c:v>3.19</c:v>
                </c:pt>
                <c:pt idx="5796">
                  <c:v>3.19</c:v>
                </c:pt>
                <c:pt idx="5797">
                  <c:v>3.19</c:v>
                </c:pt>
                <c:pt idx="5798">
                  <c:v>3.19</c:v>
                </c:pt>
                <c:pt idx="5799">
                  <c:v>3.19</c:v>
                </c:pt>
                <c:pt idx="5800">
                  <c:v>3.19</c:v>
                </c:pt>
                <c:pt idx="5801">
                  <c:v>3.19</c:v>
                </c:pt>
                <c:pt idx="5802">
                  <c:v>3.19</c:v>
                </c:pt>
                <c:pt idx="5803">
                  <c:v>3.19</c:v>
                </c:pt>
                <c:pt idx="5804">
                  <c:v>3.19</c:v>
                </c:pt>
                <c:pt idx="5805">
                  <c:v>3.19</c:v>
                </c:pt>
                <c:pt idx="5806">
                  <c:v>3.19</c:v>
                </c:pt>
                <c:pt idx="5807">
                  <c:v>3.19</c:v>
                </c:pt>
                <c:pt idx="5808">
                  <c:v>3.19</c:v>
                </c:pt>
                <c:pt idx="5809">
                  <c:v>3.19</c:v>
                </c:pt>
                <c:pt idx="5810">
                  <c:v>3.19</c:v>
                </c:pt>
                <c:pt idx="5811">
                  <c:v>3.19</c:v>
                </c:pt>
                <c:pt idx="5812">
                  <c:v>3.19</c:v>
                </c:pt>
                <c:pt idx="5813">
                  <c:v>3.19</c:v>
                </c:pt>
                <c:pt idx="5814">
                  <c:v>3.19</c:v>
                </c:pt>
                <c:pt idx="5815">
                  <c:v>3.19</c:v>
                </c:pt>
                <c:pt idx="5816">
                  <c:v>3.19</c:v>
                </c:pt>
                <c:pt idx="5817">
                  <c:v>3.19</c:v>
                </c:pt>
                <c:pt idx="5818">
                  <c:v>3.19</c:v>
                </c:pt>
                <c:pt idx="5819">
                  <c:v>3.19</c:v>
                </c:pt>
                <c:pt idx="5820">
                  <c:v>3.19</c:v>
                </c:pt>
                <c:pt idx="5821">
                  <c:v>3.19</c:v>
                </c:pt>
                <c:pt idx="5822">
                  <c:v>3.19</c:v>
                </c:pt>
                <c:pt idx="5823">
                  <c:v>3.19</c:v>
                </c:pt>
                <c:pt idx="5824">
                  <c:v>3.19</c:v>
                </c:pt>
                <c:pt idx="5825">
                  <c:v>3.19</c:v>
                </c:pt>
                <c:pt idx="5826">
                  <c:v>3.19</c:v>
                </c:pt>
                <c:pt idx="5827">
                  <c:v>3.19</c:v>
                </c:pt>
                <c:pt idx="5828">
                  <c:v>3.19</c:v>
                </c:pt>
                <c:pt idx="5829">
                  <c:v>3.19</c:v>
                </c:pt>
                <c:pt idx="5830">
                  <c:v>3.19</c:v>
                </c:pt>
                <c:pt idx="5831">
                  <c:v>3.19</c:v>
                </c:pt>
                <c:pt idx="5832">
                  <c:v>3.19</c:v>
                </c:pt>
                <c:pt idx="5833">
                  <c:v>3.19</c:v>
                </c:pt>
                <c:pt idx="5834">
                  <c:v>3.19</c:v>
                </c:pt>
                <c:pt idx="5835">
                  <c:v>3.19</c:v>
                </c:pt>
                <c:pt idx="5836">
                  <c:v>3.19</c:v>
                </c:pt>
                <c:pt idx="5837">
                  <c:v>3.19</c:v>
                </c:pt>
                <c:pt idx="5838">
                  <c:v>3.19</c:v>
                </c:pt>
                <c:pt idx="5839">
                  <c:v>3.19</c:v>
                </c:pt>
                <c:pt idx="5840">
                  <c:v>3.19</c:v>
                </c:pt>
                <c:pt idx="5841">
                  <c:v>3.19</c:v>
                </c:pt>
                <c:pt idx="5842">
                  <c:v>3.19</c:v>
                </c:pt>
                <c:pt idx="5843">
                  <c:v>3.19</c:v>
                </c:pt>
                <c:pt idx="5844">
                  <c:v>3.19</c:v>
                </c:pt>
                <c:pt idx="5845">
                  <c:v>3.19</c:v>
                </c:pt>
                <c:pt idx="5846">
                  <c:v>3.19</c:v>
                </c:pt>
                <c:pt idx="5847">
                  <c:v>3.19</c:v>
                </c:pt>
                <c:pt idx="5848">
                  <c:v>3.19</c:v>
                </c:pt>
                <c:pt idx="5849">
                  <c:v>3.19</c:v>
                </c:pt>
                <c:pt idx="5850">
                  <c:v>3.19</c:v>
                </c:pt>
                <c:pt idx="5851">
                  <c:v>3.19</c:v>
                </c:pt>
                <c:pt idx="5852">
                  <c:v>3.19</c:v>
                </c:pt>
                <c:pt idx="5853">
                  <c:v>3.19</c:v>
                </c:pt>
                <c:pt idx="5854">
                  <c:v>3.19</c:v>
                </c:pt>
                <c:pt idx="5855">
                  <c:v>3.19</c:v>
                </c:pt>
                <c:pt idx="5856">
                  <c:v>3.1920000000000002</c:v>
                </c:pt>
                <c:pt idx="5857">
                  <c:v>3.246</c:v>
                </c:pt>
                <c:pt idx="5858">
                  <c:v>3.3079999999999998</c:v>
                </c:pt>
                <c:pt idx="5859">
                  <c:v>3.3439999999999999</c:v>
                </c:pt>
                <c:pt idx="5860">
                  <c:v>3.3439999999999999</c:v>
                </c:pt>
                <c:pt idx="5861">
                  <c:v>3.3439999999999999</c:v>
                </c:pt>
                <c:pt idx="5862">
                  <c:v>3.3439999999999999</c:v>
                </c:pt>
                <c:pt idx="5863">
                  <c:v>3.3439999999999999</c:v>
                </c:pt>
                <c:pt idx="5864">
                  <c:v>3.3439999999999999</c:v>
                </c:pt>
                <c:pt idx="5865">
                  <c:v>3.3439999999999999</c:v>
                </c:pt>
                <c:pt idx="5866">
                  <c:v>3.3439999999999999</c:v>
                </c:pt>
                <c:pt idx="5867">
                  <c:v>3.3439999999999999</c:v>
                </c:pt>
                <c:pt idx="5868">
                  <c:v>3.3439999999999999</c:v>
                </c:pt>
                <c:pt idx="5869">
                  <c:v>3.3439999999999999</c:v>
                </c:pt>
                <c:pt idx="5870">
                  <c:v>3.3439999999999999</c:v>
                </c:pt>
                <c:pt idx="5871">
                  <c:v>3.3439999999999999</c:v>
                </c:pt>
                <c:pt idx="5872">
                  <c:v>3.3439999999999999</c:v>
                </c:pt>
                <c:pt idx="5873">
                  <c:v>3.3439999999999999</c:v>
                </c:pt>
                <c:pt idx="5874">
                  <c:v>3.3439999999999999</c:v>
                </c:pt>
                <c:pt idx="5875">
                  <c:v>3.3439999999999999</c:v>
                </c:pt>
                <c:pt idx="5876">
                  <c:v>3.3439999999999999</c:v>
                </c:pt>
                <c:pt idx="5877">
                  <c:v>3.3439999999999999</c:v>
                </c:pt>
                <c:pt idx="5878">
                  <c:v>3.3439999999999999</c:v>
                </c:pt>
                <c:pt idx="5879">
                  <c:v>3.3439999999999999</c:v>
                </c:pt>
                <c:pt idx="5880">
                  <c:v>3.3439999999999999</c:v>
                </c:pt>
                <c:pt idx="5881">
                  <c:v>3.3439999999999999</c:v>
                </c:pt>
                <c:pt idx="5882">
                  <c:v>3.3439999999999999</c:v>
                </c:pt>
                <c:pt idx="5883">
                  <c:v>3.3439999999999999</c:v>
                </c:pt>
                <c:pt idx="5884">
                  <c:v>3.3439999999999999</c:v>
                </c:pt>
                <c:pt idx="5885">
                  <c:v>3.3439999999999999</c:v>
                </c:pt>
                <c:pt idx="5886">
                  <c:v>3.3439999999999999</c:v>
                </c:pt>
                <c:pt idx="5887">
                  <c:v>3.3439999999999999</c:v>
                </c:pt>
                <c:pt idx="5888">
                  <c:v>3.3439999999999999</c:v>
                </c:pt>
                <c:pt idx="5889">
                  <c:v>3.3439999999999999</c:v>
                </c:pt>
                <c:pt idx="5890">
                  <c:v>3.3439999999999999</c:v>
                </c:pt>
                <c:pt idx="5891">
                  <c:v>3.3439999999999999</c:v>
                </c:pt>
                <c:pt idx="5892">
                  <c:v>3.3439999999999999</c:v>
                </c:pt>
                <c:pt idx="5893">
                  <c:v>3.3439999999999999</c:v>
                </c:pt>
                <c:pt idx="5894">
                  <c:v>3.3439999999999999</c:v>
                </c:pt>
                <c:pt idx="5895">
                  <c:v>3.3439999999999999</c:v>
                </c:pt>
                <c:pt idx="5896">
                  <c:v>3.3439999999999999</c:v>
                </c:pt>
                <c:pt idx="5897">
                  <c:v>3.3439999999999999</c:v>
                </c:pt>
                <c:pt idx="5898">
                  <c:v>3.3439999999999999</c:v>
                </c:pt>
                <c:pt idx="5899">
                  <c:v>3.3439999999999999</c:v>
                </c:pt>
                <c:pt idx="5900">
                  <c:v>3.3439999999999999</c:v>
                </c:pt>
                <c:pt idx="5901">
                  <c:v>3.3439999999999999</c:v>
                </c:pt>
                <c:pt idx="5902">
                  <c:v>3.3439999999999999</c:v>
                </c:pt>
                <c:pt idx="5903">
                  <c:v>3.3439999999999999</c:v>
                </c:pt>
                <c:pt idx="5904">
                  <c:v>3.3439999999999999</c:v>
                </c:pt>
                <c:pt idx="5905">
                  <c:v>3.3439999999999999</c:v>
                </c:pt>
                <c:pt idx="5906">
                  <c:v>3.3439999999999999</c:v>
                </c:pt>
                <c:pt idx="5907">
                  <c:v>3.3439999999999999</c:v>
                </c:pt>
                <c:pt idx="5908">
                  <c:v>3.3439999999999999</c:v>
                </c:pt>
                <c:pt idx="5909">
                  <c:v>3.3439999999999999</c:v>
                </c:pt>
                <c:pt idx="5910">
                  <c:v>3.3439999999999999</c:v>
                </c:pt>
                <c:pt idx="5911">
                  <c:v>3.3439999999999999</c:v>
                </c:pt>
                <c:pt idx="5912">
                  <c:v>3.3439999999999999</c:v>
                </c:pt>
                <c:pt idx="5913">
                  <c:v>3.3439999999999999</c:v>
                </c:pt>
                <c:pt idx="5914">
                  <c:v>3.3439999999999999</c:v>
                </c:pt>
                <c:pt idx="5915">
                  <c:v>3.3439999999999999</c:v>
                </c:pt>
                <c:pt idx="5916">
                  <c:v>3.3439999999999999</c:v>
                </c:pt>
                <c:pt idx="5917">
                  <c:v>3.3439999999999999</c:v>
                </c:pt>
                <c:pt idx="5918">
                  <c:v>3.3439999999999999</c:v>
                </c:pt>
                <c:pt idx="5919">
                  <c:v>3.3439999999999999</c:v>
                </c:pt>
                <c:pt idx="5920">
                  <c:v>3.3439999999999999</c:v>
                </c:pt>
                <c:pt idx="5921">
                  <c:v>3.3439999999999999</c:v>
                </c:pt>
                <c:pt idx="5922">
                  <c:v>3.3439999999999999</c:v>
                </c:pt>
                <c:pt idx="5923">
                  <c:v>3.3439999999999999</c:v>
                </c:pt>
                <c:pt idx="5924">
                  <c:v>3.3439999999999999</c:v>
                </c:pt>
                <c:pt idx="5925">
                  <c:v>3.3439999999999999</c:v>
                </c:pt>
                <c:pt idx="5926">
                  <c:v>3.3439999999999999</c:v>
                </c:pt>
                <c:pt idx="5927">
                  <c:v>3.3439999999999999</c:v>
                </c:pt>
                <c:pt idx="5928">
                  <c:v>3.3439999999999999</c:v>
                </c:pt>
                <c:pt idx="5929">
                  <c:v>3.3439999999999999</c:v>
                </c:pt>
                <c:pt idx="5930">
                  <c:v>3.3439999999999999</c:v>
                </c:pt>
                <c:pt idx="5931">
                  <c:v>3.3439999999999999</c:v>
                </c:pt>
                <c:pt idx="5932">
                  <c:v>3.3439999999999999</c:v>
                </c:pt>
                <c:pt idx="5933">
                  <c:v>3.3439999999999999</c:v>
                </c:pt>
                <c:pt idx="5934">
                  <c:v>3.3439999999999999</c:v>
                </c:pt>
                <c:pt idx="5935">
                  <c:v>3.3439999999999999</c:v>
                </c:pt>
                <c:pt idx="5936">
                  <c:v>3.3439999999999999</c:v>
                </c:pt>
                <c:pt idx="5937">
                  <c:v>3.3439999999999999</c:v>
                </c:pt>
                <c:pt idx="5938">
                  <c:v>3.3439999999999999</c:v>
                </c:pt>
                <c:pt idx="5939">
                  <c:v>3.3439999999999999</c:v>
                </c:pt>
                <c:pt idx="5940">
                  <c:v>3.3439999999999999</c:v>
                </c:pt>
                <c:pt idx="5941">
                  <c:v>3.3439999999999999</c:v>
                </c:pt>
                <c:pt idx="5942">
                  <c:v>3.3439999999999999</c:v>
                </c:pt>
                <c:pt idx="5943">
                  <c:v>3.3439999999999999</c:v>
                </c:pt>
                <c:pt idx="5944">
                  <c:v>3.3439999999999999</c:v>
                </c:pt>
                <c:pt idx="5945">
                  <c:v>3.3439999999999999</c:v>
                </c:pt>
                <c:pt idx="5946">
                  <c:v>3.3439999999999999</c:v>
                </c:pt>
                <c:pt idx="5947">
                  <c:v>3.3439999999999999</c:v>
                </c:pt>
                <c:pt idx="5948">
                  <c:v>3.3439999999999999</c:v>
                </c:pt>
                <c:pt idx="5949">
                  <c:v>3.3439999999999999</c:v>
                </c:pt>
                <c:pt idx="5950">
                  <c:v>3.3439999999999999</c:v>
                </c:pt>
                <c:pt idx="5951">
                  <c:v>3.3439999999999999</c:v>
                </c:pt>
                <c:pt idx="5952">
                  <c:v>3.3439999999999999</c:v>
                </c:pt>
                <c:pt idx="5953">
                  <c:v>3.3439999999999999</c:v>
                </c:pt>
                <c:pt idx="5954">
                  <c:v>3.3439999999999999</c:v>
                </c:pt>
                <c:pt idx="5955">
                  <c:v>3.3439999999999999</c:v>
                </c:pt>
                <c:pt idx="5956">
                  <c:v>3.3439999999999999</c:v>
                </c:pt>
                <c:pt idx="5957">
                  <c:v>3.3439999999999999</c:v>
                </c:pt>
                <c:pt idx="5958">
                  <c:v>3.3439999999999999</c:v>
                </c:pt>
                <c:pt idx="5959">
                  <c:v>3.3439999999999999</c:v>
                </c:pt>
                <c:pt idx="5960">
                  <c:v>3.3439999999999999</c:v>
                </c:pt>
                <c:pt idx="5961">
                  <c:v>3.3439999999999999</c:v>
                </c:pt>
                <c:pt idx="5962">
                  <c:v>3.3439999999999999</c:v>
                </c:pt>
                <c:pt idx="5963">
                  <c:v>3.3439999999999999</c:v>
                </c:pt>
                <c:pt idx="5964">
                  <c:v>3.3439999999999999</c:v>
                </c:pt>
                <c:pt idx="5965">
                  <c:v>3.3439999999999999</c:v>
                </c:pt>
                <c:pt idx="5966">
                  <c:v>3.3439999999999999</c:v>
                </c:pt>
                <c:pt idx="5967">
                  <c:v>3.3439999999999999</c:v>
                </c:pt>
                <c:pt idx="5968">
                  <c:v>3.3439999999999999</c:v>
                </c:pt>
                <c:pt idx="5969">
                  <c:v>3.3439999999999999</c:v>
                </c:pt>
                <c:pt idx="5970">
                  <c:v>3.3439999999999999</c:v>
                </c:pt>
                <c:pt idx="5971">
                  <c:v>3.3439999999999999</c:v>
                </c:pt>
                <c:pt idx="5972">
                  <c:v>3.3439999999999999</c:v>
                </c:pt>
                <c:pt idx="5973">
                  <c:v>3.3439999999999999</c:v>
                </c:pt>
                <c:pt idx="5974">
                  <c:v>3.3439999999999999</c:v>
                </c:pt>
                <c:pt idx="5975">
                  <c:v>3.3439999999999999</c:v>
                </c:pt>
                <c:pt idx="5976">
                  <c:v>3.3439999999999999</c:v>
                </c:pt>
                <c:pt idx="5977">
                  <c:v>3.3439999999999999</c:v>
                </c:pt>
                <c:pt idx="5978">
                  <c:v>3.3439999999999999</c:v>
                </c:pt>
                <c:pt idx="5979">
                  <c:v>3.3439999999999999</c:v>
                </c:pt>
                <c:pt idx="5980">
                  <c:v>3.3439999999999999</c:v>
                </c:pt>
                <c:pt idx="5981">
                  <c:v>3.3439999999999999</c:v>
                </c:pt>
                <c:pt idx="5982">
                  <c:v>3.3439999999999999</c:v>
                </c:pt>
                <c:pt idx="5983">
                  <c:v>3.3439999999999999</c:v>
                </c:pt>
                <c:pt idx="5984">
                  <c:v>3.3439999999999999</c:v>
                </c:pt>
                <c:pt idx="5985">
                  <c:v>3.3439999999999999</c:v>
                </c:pt>
                <c:pt idx="5986">
                  <c:v>3.3439999999999999</c:v>
                </c:pt>
                <c:pt idx="5987">
                  <c:v>3.3439999999999999</c:v>
                </c:pt>
                <c:pt idx="5988">
                  <c:v>3.3439999999999999</c:v>
                </c:pt>
                <c:pt idx="5989">
                  <c:v>3.3439999999999999</c:v>
                </c:pt>
                <c:pt idx="5990">
                  <c:v>3.3439999999999999</c:v>
                </c:pt>
                <c:pt idx="5991">
                  <c:v>3.3439999999999999</c:v>
                </c:pt>
                <c:pt idx="5992">
                  <c:v>3.3439999999999999</c:v>
                </c:pt>
                <c:pt idx="5993">
                  <c:v>3.3439999999999999</c:v>
                </c:pt>
                <c:pt idx="5994">
                  <c:v>3.3439999999999999</c:v>
                </c:pt>
                <c:pt idx="5995">
                  <c:v>3.3439999999999999</c:v>
                </c:pt>
                <c:pt idx="5996">
                  <c:v>3.3439999999999999</c:v>
                </c:pt>
                <c:pt idx="5997">
                  <c:v>3.3439999999999999</c:v>
                </c:pt>
                <c:pt idx="5998">
                  <c:v>3.3439999999999999</c:v>
                </c:pt>
                <c:pt idx="5999">
                  <c:v>3.3439999999999999</c:v>
                </c:pt>
                <c:pt idx="6000">
                  <c:v>3.3439999999999999</c:v>
                </c:pt>
                <c:pt idx="6001">
                  <c:v>3.3439999999999999</c:v>
                </c:pt>
                <c:pt idx="6002">
                  <c:v>3.3439999999999999</c:v>
                </c:pt>
                <c:pt idx="6003">
                  <c:v>3.3439999999999999</c:v>
                </c:pt>
                <c:pt idx="6004">
                  <c:v>3.3439999999999999</c:v>
                </c:pt>
                <c:pt idx="6005">
                  <c:v>3.3439999999999999</c:v>
                </c:pt>
                <c:pt idx="6006">
                  <c:v>3.3439999999999999</c:v>
                </c:pt>
                <c:pt idx="6007">
                  <c:v>3.3439999999999999</c:v>
                </c:pt>
                <c:pt idx="6008">
                  <c:v>3.3439999999999999</c:v>
                </c:pt>
                <c:pt idx="6009">
                  <c:v>3.3439999999999999</c:v>
                </c:pt>
                <c:pt idx="6010">
                  <c:v>3.3439999999999999</c:v>
                </c:pt>
                <c:pt idx="6011">
                  <c:v>3.3439999999999999</c:v>
                </c:pt>
                <c:pt idx="6012">
                  <c:v>3.3439999999999999</c:v>
                </c:pt>
                <c:pt idx="6013">
                  <c:v>3.3439999999999999</c:v>
                </c:pt>
                <c:pt idx="6014">
                  <c:v>3.3439999999999999</c:v>
                </c:pt>
                <c:pt idx="6015">
                  <c:v>3.3439999999999999</c:v>
                </c:pt>
                <c:pt idx="6016">
                  <c:v>3.3439999999999999</c:v>
                </c:pt>
                <c:pt idx="6017">
                  <c:v>3.3439999999999999</c:v>
                </c:pt>
                <c:pt idx="6018">
                  <c:v>3.3439999999999999</c:v>
                </c:pt>
                <c:pt idx="6019">
                  <c:v>3.375999999999999</c:v>
                </c:pt>
                <c:pt idx="6020">
                  <c:v>3.4380000000000002</c:v>
                </c:pt>
                <c:pt idx="6021">
                  <c:v>3.4980000000000002</c:v>
                </c:pt>
                <c:pt idx="6022">
                  <c:v>3.4980000000000002</c:v>
                </c:pt>
                <c:pt idx="6023">
                  <c:v>3.4980000000000002</c:v>
                </c:pt>
                <c:pt idx="6024">
                  <c:v>3.4980000000000002</c:v>
                </c:pt>
                <c:pt idx="6025">
                  <c:v>3.4980000000000002</c:v>
                </c:pt>
                <c:pt idx="6026">
                  <c:v>3.4980000000000002</c:v>
                </c:pt>
                <c:pt idx="6027">
                  <c:v>3.4980000000000002</c:v>
                </c:pt>
                <c:pt idx="6028">
                  <c:v>3.4980000000000002</c:v>
                </c:pt>
                <c:pt idx="6029">
                  <c:v>3.4980000000000002</c:v>
                </c:pt>
                <c:pt idx="6030">
                  <c:v>3.4980000000000002</c:v>
                </c:pt>
                <c:pt idx="6031">
                  <c:v>3.4980000000000002</c:v>
                </c:pt>
                <c:pt idx="6032">
                  <c:v>3.4980000000000002</c:v>
                </c:pt>
                <c:pt idx="6033">
                  <c:v>3.4980000000000002</c:v>
                </c:pt>
                <c:pt idx="6034">
                  <c:v>3.4980000000000002</c:v>
                </c:pt>
                <c:pt idx="6035">
                  <c:v>3.4980000000000002</c:v>
                </c:pt>
                <c:pt idx="6036">
                  <c:v>3.4980000000000002</c:v>
                </c:pt>
                <c:pt idx="6037">
                  <c:v>3.4980000000000002</c:v>
                </c:pt>
                <c:pt idx="6038">
                  <c:v>3.4980000000000002</c:v>
                </c:pt>
                <c:pt idx="6039">
                  <c:v>3.4980000000000002</c:v>
                </c:pt>
                <c:pt idx="6040">
                  <c:v>3.4980000000000002</c:v>
                </c:pt>
                <c:pt idx="6041">
                  <c:v>3.4980000000000002</c:v>
                </c:pt>
                <c:pt idx="6042">
                  <c:v>3.4980000000000002</c:v>
                </c:pt>
                <c:pt idx="6043">
                  <c:v>3.4980000000000002</c:v>
                </c:pt>
                <c:pt idx="6044">
                  <c:v>3.4980000000000002</c:v>
                </c:pt>
                <c:pt idx="6045">
                  <c:v>3.4980000000000002</c:v>
                </c:pt>
                <c:pt idx="6046">
                  <c:v>3.4980000000000002</c:v>
                </c:pt>
                <c:pt idx="6047">
                  <c:v>3.4980000000000002</c:v>
                </c:pt>
                <c:pt idx="6048">
                  <c:v>3.4980000000000002</c:v>
                </c:pt>
                <c:pt idx="6049">
                  <c:v>3.4980000000000002</c:v>
                </c:pt>
                <c:pt idx="6050">
                  <c:v>3.4980000000000002</c:v>
                </c:pt>
                <c:pt idx="6051">
                  <c:v>3.4980000000000002</c:v>
                </c:pt>
                <c:pt idx="6052">
                  <c:v>3.4980000000000002</c:v>
                </c:pt>
                <c:pt idx="6053">
                  <c:v>3.4980000000000002</c:v>
                </c:pt>
                <c:pt idx="6054">
                  <c:v>3.4980000000000002</c:v>
                </c:pt>
                <c:pt idx="6055">
                  <c:v>3.4980000000000002</c:v>
                </c:pt>
                <c:pt idx="6056">
                  <c:v>3.4980000000000002</c:v>
                </c:pt>
                <c:pt idx="6057">
                  <c:v>3.4980000000000002</c:v>
                </c:pt>
                <c:pt idx="6058">
                  <c:v>3.4980000000000002</c:v>
                </c:pt>
                <c:pt idx="6059">
                  <c:v>3.4980000000000002</c:v>
                </c:pt>
                <c:pt idx="6060">
                  <c:v>3.4980000000000002</c:v>
                </c:pt>
                <c:pt idx="6061">
                  <c:v>3.4980000000000002</c:v>
                </c:pt>
                <c:pt idx="6062">
                  <c:v>3.4980000000000002</c:v>
                </c:pt>
                <c:pt idx="6063">
                  <c:v>3.4980000000000002</c:v>
                </c:pt>
                <c:pt idx="6064">
                  <c:v>3.4980000000000002</c:v>
                </c:pt>
                <c:pt idx="6065">
                  <c:v>3.4980000000000002</c:v>
                </c:pt>
                <c:pt idx="6066">
                  <c:v>3.4980000000000002</c:v>
                </c:pt>
                <c:pt idx="6067">
                  <c:v>3.4980000000000002</c:v>
                </c:pt>
                <c:pt idx="6068">
                  <c:v>3.4980000000000002</c:v>
                </c:pt>
                <c:pt idx="6069">
                  <c:v>3.4980000000000002</c:v>
                </c:pt>
                <c:pt idx="6070">
                  <c:v>3.4980000000000002</c:v>
                </c:pt>
                <c:pt idx="6071">
                  <c:v>3.4980000000000002</c:v>
                </c:pt>
                <c:pt idx="6072">
                  <c:v>3.4980000000000002</c:v>
                </c:pt>
                <c:pt idx="6073">
                  <c:v>3.4980000000000002</c:v>
                </c:pt>
                <c:pt idx="6074">
                  <c:v>3.4980000000000002</c:v>
                </c:pt>
                <c:pt idx="6075">
                  <c:v>3.4980000000000002</c:v>
                </c:pt>
                <c:pt idx="6076">
                  <c:v>3.4980000000000002</c:v>
                </c:pt>
                <c:pt idx="6077">
                  <c:v>3.4980000000000002</c:v>
                </c:pt>
                <c:pt idx="6078">
                  <c:v>3.4980000000000002</c:v>
                </c:pt>
                <c:pt idx="6079">
                  <c:v>3.4980000000000002</c:v>
                </c:pt>
                <c:pt idx="6080">
                  <c:v>3.4980000000000002</c:v>
                </c:pt>
                <c:pt idx="6081">
                  <c:v>3.4980000000000002</c:v>
                </c:pt>
                <c:pt idx="6082">
                  <c:v>3.4980000000000002</c:v>
                </c:pt>
                <c:pt idx="6083">
                  <c:v>3.4980000000000002</c:v>
                </c:pt>
                <c:pt idx="6084">
                  <c:v>3.4980000000000002</c:v>
                </c:pt>
                <c:pt idx="6085">
                  <c:v>3.4980000000000002</c:v>
                </c:pt>
                <c:pt idx="6086">
                  <c:v>3.4980000000000002</c:v>
                </c:pt>
                <c:pt idx="6087">
                  <c:v>3.4980000000000002</c:v>
                </c:pt>
                <c:pt idx="6088">
                  <c:v>3.4980000000000002</c:v>
                </c:pt>
                <c:pt idx="6089">
                  <c:v>3.4980000000000002</c:v>
                </c:pt>
                <c:pt idx="6090">
                  <c:v>3.4980000000000002</c:v>
                </c:pt>
                <c:pt idx="6091">
                  <c:v>3.4980000000000002</c:v>
                </c:pt>
                <c:pt idx="6092">
                  <c:v>3.4980000000000002</c:v>
                </c:pt>
                <c:pt idx="6093">
                  <c:v>3.4980000000000002</c:v>
                </c:pt>
                <c:pt idx="6094">
                  <c:v>3.4980000000000002</c:v>
                </c:pt>
                <c:pt idx="6095">
                  <c:v>3.4980000000000002</c:v>
                </c:pt>
                <c:pt idx="6096">
                  <c:v>3.4980000000000002</c:v>
                </c:pt>
                <c:pt idx="6097">
                  <c:v>3.4980000000000002</c:v>
                </c:pt>
                <c:pt idx="6098">
                  <c:v>3.4980000000000002</c:v>
                </c:pt>
                <c:pt idx="6099">
                  <c:v>3.4980000000000002</c:v>
                </c:pt>
                <c:pt idx="6100">
                  <c:v>3.4980000000000002</c:v>
                </c:pt>
                <c:pt idx="6101">
                  <c:v>3.4980000000000002</c:v>
                </c:pt>
                <c:pt idx="6102">
                  <c:v>3.4980000000000002</c:v>
                </c:pt>
                <c:pt idx="6103">
                  <c:v>3.4980000000000002</c:v>
                </c:pt>
                <c:pt idx="6104">
                  <c:v>3.4980000000000002</c:v>
                </c:pt>
                <c:pt idx="6105">
                  <c:v>3.4980000000000002</c:v>
                </c:pt>
                <c:pt idx="6106">
                  <c:v>3.4980000000000002</c:v>
                </c:pt>
                <c:pt idx="6107">
                  <c:v>3.4980000000000002</c:v>
                </c:pt>
                <c:pt idx="6108">
                  <c:v>3.4980000000000002</c:v>
                </c:pt>
                <c:pt idx="6109">
                  <c:v>3.4980000000000002</c:v>
                </c:pt>
                <c:pt idx="6110">
                  <c:v>3.4980000000000002</c:v>
                </c:pt>
                <c:pt idx="6111">
                  <c:v>3.4980000000000002</c:v>
                </c:pt>
                <c:pt idx="6112">
                  <c:v>3.4980000000000002</c:v>
                </c:pt>
                <c:pt idx="6113">
                  <c:v>3.4980000000000002</c:v>
                </c:pt>
                <c:pt idx="6114">
                  <c:v>3.4980000000000002</c:v>
                </c:pt>
                <c:pt idx="6115">
                  <c:v>3.4980000000000002</c:v>
                </c:pt>
                <c:pt idx="6116">
                  <c:v>3.4980000000000002</c:v>
                </c:pt>
                <c:pt idx="6117">
                  <c:v>3.4980000000000002</c:v>
                </c:pt>
                <c:pt idx="6118">
                  <c:v>3.4980000000000002</c:v>
                </c:pt>
                <c:pt idx="6119">
                  <c:v>3.4980000000000002</c:v>
                </c:pt>
                <c:pt idx="6120">
                  <c:v>3.4980000000000002</c:v>
                </c:pt>
                <c:pt idx="6121">
                  <c:v>3.4980000000000002</c:v>
                </c:pt>
                <c:pt idx="6122">
                  <c:v>3.4980000000000002</c:v>
                </c:pt>
                <c:pt idx="6123">
                  <c:v>3.4980000000000002</c:v>
                </c:pt>
                <c:pt idx="6124">
                  <c:v>3.4980000000000002</c:v>
                </c:pt>
                <c:pt idx="6125">
                  <c:v>3.4980000000000002</c:v>
                </c:pt>
                <c:pt idx="6126">
                  <c:v>3.4980000000000002</c:v>
                </c:pt>
                <c:pt idx="6127">
                  <c:v>3.4980000000000002</c:v>
                </c:pt>
                <c:pt idx="6128">
                  <c:v>3.4980000000000002</c:v>
                </c:pt>
                <c:pt idx="6129">
                  <c:v>3.4980000000000002</c:v>
                </c:pt>
                <c:pt idx="6130">
                  <c:v>3.4980000000000002</c:v>
                </c:pt>
                <c:pt idx="6131">
                  <c:v>3.4980000000000002</c:v>
                </c:pt>
                <c:pt idx="6132">
                  <c:v>3.4980000000000002</c:v>
                </c:pt>
                <c:pt idx="6133">
                  <c:v>3.4980000000000002</c:v>
                </c:pt>
                <c:pt idx="6134">
                  <c:v>3.4980000000000002</c:v>
                </c:pt>
                <c:pt idx="6135">
                  <c:v>3.4980000000000002</c:v>
                </c:pt>
                <c:pt idx="6136">
                  <c:v>3.4980000000000002</c:v>
                </c:pt>
                <c:pt idx="6137">
                  <c:v>3.4980000000000002</c:v>
                </c:pt>
                <c:pt idx="6138">
                  <c:v>3.4980000000000002</c:v>
                </c:pt>
                <c:pt idx="6139">
                  <c:v>3.4980000000000002</c:v>
                </c:pt>
                <c:pt idx="6140">
                  <c:v>3.4980000000000002</c:v>
                </c:pt>
                <c:pt idx="6141">
                  <c:v>3.4980000000000002</c:v>
                </c:pt>
                <c:pt idx="6142">
                  <c:v>3.4980000000000002</c:v>
                </c:pt>
                <c:pt idx="6143">
                  <c:v>3.4980000000000002</c:v>
                </c:pt>
                <c:pt idx="6144">
                  <c:v>3.4980000000000002</c:v>
                </c:pt>
                <c:pt idx="6145">
                  <c:v>3.4980000000000002</c:v>
                </c:pt>
                <c:pt idx="6146">
                  <c:v>3.4980000000000002</c:v>
                </c:pt>
                <c:pt idx="6147">
                  <c:v>3.4980000000000002</c:v>
                </c:pt>
                <c:pt idx="6148">
                  <c:v>3.4980000000000002</c:v>
                </c:pt>
                <c:pt idx="6149">
                  <c:v>3.4980000000000002</c:v>
                </c:pt>
                <c:pt idx="6150">
                  <c:v>3.4980000000000002</c:v>
                </c:pt>
                <c:pt idx="6151">
                  <c:v>3.4980000000000002</c:v>
                </c:pt>
                <c:pt idx="6152">
                  <c:v>3.4980000000000002</c:v>
                </c:pt>
                <c:pt idx="6153">
                  <c:v>3.4980000000000002</c:v>
                </c:pt>
                <c:pt idx="6154">
                  <c:v>3.4980000000000002</c:v>
                </c:pt>
                <c:pt idx="6155">
                  <c:v>3.4980000000000002</c:v>
                </c:pt>
                <c:pt idx="6156">
                  <c:v>3.4980000000000002</c:v>
                </c:pt>
                <c:pt idx="6157">
                  <c:v>3.4980000000000002</c:v>
                </c:pt>
                <c:pt idx="6158">
                  <c:v>3.4980000000000002</c:v>
                </c:pt>
                <c:pt idx="6159">
                  <c:v>3.4980000000000002</c:v>
                </c:pt>
                <c:pt idx="6160">
                  <c:v>3.4980000000000002</c:v>
                </c:pt>
                <c:pt idx="6161">
                  <c:v>3.4980000000000002</c:v>
                </c:pt>
                <c:pt idx="6162">
                  <c:v>3.4980000000000002</c:v>
                </c:pt>
                <c:pt idx="6163">
                  <c:v>3.4980000000000002</c:v>
                </c:pt>
                <c:pt idx="6164">
                  <c:v>3.4980000000000002</c:v>
                </c:pt>
                <c:pt idx="6165">
                  <c:v>3.4980000000000002</c:v>
                </c:pt>
                <c:pt idx="6166">
                  <c:v>3.4980000000000002</c:v>
                </c:pt>
                <c:pt idx="6167">
                  <c:v>3.4980000000000002</c:v>
                </c:pt>
                <c:pt idx="6168">
                  <c:v>3.4980000000000002</c:v>
                </c:pt>
                <c:pt idx="6169">
                  <c:v>3.4980000000000002</c:v>
                </c:pt>
                <c:pt idx="6170">
                  <c:v>3.4980000000000002</c:v>
                </c:pt>
                <c:pt idx="6171">
                  <c:v>3.4980000000000002</c:v>
                </c:pt>
                <c:pt idx="6172">
                  <c:v>3.4980000000000002</c:v>
                </c:pt>
                <c:pt idx="6173">
                  <c:v>3.4980000000000002</c:v>
                </c:pt>
                <c:pt idx="6174">
                  <c:v>3.4980000000000002</c:v>
                </c:pt>
                <c:pt idx="6175">
                  <c:v>3.4980000000000002</c:v>
                </c:pt>
                <c:pt idx="6176">
                  <c:v>3.4980000000000002</c:v>
                </c:pt>
                <c:pt idx="6177">
                  <c:v>3.4980000000000002</c:v>
                </c:pt>
                <c:pt idx="6178">
                  <c:v>3.4980000000000002</c:v>
                </c:pt>
                <c:pt idx="6179">
                  <c:v>3.4980000000000002</c:v>
                </c:pt>
                <c:pt idx="6180">
                  <c:v>3.5</c:v>
                </c:pt>
                <c:pt idx="6181">
                  <c:v>3.56</c:v>
                </c:pt>
                <c:pt idx="6182">
                  <c:v>3.6219999999999999</c:v>
                </c:pt>
                <c:pt idx="6183">
                  <c:v>3.6680000000000001</c:v>
                </c:pt>
                <c:pt idx="6184">
                  <c:v>3.6680000000000001</c:v>
                </c:pt>
                <c:pt idx="6185">
                  <c:v>3.6680000000000001</c:v>
                </c:pt>
                <c:pt idx="6186">
                  <c:v>3.6680000000000001</c:v>
                </c:pt>
                <c:pt idx="6187">
                  <c:v>3.6680000000000001</c:v>
                </c:pt>
                <c:pt idx="6188">
                  <c:v>3.6680000000000001</c:v>
                </c:pt>
                <c:pt idx="6189">
                  <c:v>3.6680000000000001</c:v>
                </c:pt>
                <c:pt idx="6190">
                  <c:v>3.6680000000000001</c:v>
                </c:pt>
                <c:pt idx="6191">
                  <c:v>3.6680000000000001</c:v>
                </c:pt>
                <c:pt idx="6192">
                  <c:v>3.6680000000000001</c:v>
                </c:pt>
                <c:pt idx="6193">
                  <c:v>3.6680000000000001</c:v>
                </c:pt>
                <c:pt idx="6194">
                  <c:v>3.6680000000000001</c:v>
                </c:pt>
                <c:pt idx="6195">
                  <c:v>3.6680000000000001</c:v>
                </c:pt>
                <c:pt idx="6196">
                  <c:v>3.6680000000000001</c:v>
                </c:pt>
                <c:pt idx="6197">
                  <c:v>3.6680000000000001</c:v>
                </c:pt>
                <c:pt idx="6198">
                  <c:v>3.6680000000000001</c:v>
                </c:pt>
                <c:pt idx="6199">
                  <c:v>3.6680000000000001</c:v>
                </c:pt>
                <c:pt idx="6200">
                  <c:v>3.6680000000000001</c:v>
                </c:pt>
                <c:pt idx="6201">
                  <c:v>3.6680000000000001</c:v>
                </c:pt>
                <c:pt idx="6202">
                  <c:v>3.6680000000000001</c:v>
                </c:pt>
                <c:pt idx="6203">
                  <c:v>3.6680000000000001</c:v>
                </c:pt>
                <c:pt idx="6204">
                  <c:v>3.6680000000000001</c:v>
                </c:pt>
                <c:pt idx="6205">
                  <c:v>3.6680000000000001</c:v>
                </c:pt>
                <c:pt idx="6206">
                  <c:v>3.6680000000000001</c:v>
                </c:pt>
                <c:pt idx="6207">
                  <c:v>3.6680000000000001</c:v>
                </c:pt>
                <c:pt idx="6208">
                  <c:v>3.6680000000000001</c:v>
                </c:pt>
                <c:pt idx="6209">
                  <c:v>3.6680000000000001</c:v>
                </c:pt>
                <c:pt idx="6210">
                  <c:v>3.6680000000000001</c:v>
                </c:pt>
                <c:pt idx="6211">
                  <c:v>3.6680000000000001</c:v>
                </c:pt>
                <c:pt idx="6212">
                  <c:v>3.6680000000000001</c:v>
                </c:pt>
                <c:pt idx="6213">
                  <c:v>3.6680000000000001</c:v>
                </c:pt>
                <c:pt idx="6214">
                  <c:v>3.6680000000000001</c:v>
                </c:pt>
                <c:pt idx="6215">
                  <c:v>3.6680000000000001</c:v>
                </c:pt>
                <c:pt idx="6216">
                  <c:v>3.6680000000000001</c:v>
                </c:pt>
                <c:pt idx="6217">
                  <c:v>3.6680000000000001</c:v>
                </c:pt>
                <c:pt idx="6218">
                  <c:v>3.6680000000000001</c:v>
                </c:pt>
                <c:pt idx="6219">
                  <c:v>3.6680000000000001</c:v>
                </c:pt>
                <c:pt idx="6220">
                  <c:v>3.6680000000000001</c:v>
                </c:pt>
                <c:pt idx="6221">
                  <c:v>3.6680000000000001</c:v>
                </c:pt>
                <c:pt idx="6222">
                  <c:v>3.6680000000000001</c:v>
                </c:pt>
                <c:pt idx="6223">
                  <c:v>3.6680000000000001</c:v>
                </c:pt>
                <c:pt idx="6224">
                  <c:v>3.6680000000000001</c:v>
                </c:pt>
                <c:pt idx="6225">
                  <c:v>3.6680000000000001</c:v>
                </c:pt>
                <c:pt idx="6226">
                  <c:v>3.6680000000000001</c:v>
                </c:pt>
                <c:pt idx="6227">
                  <c:v>3.6680000000000001</c:v>
                </c:pt>
                <c:pt idx="6228">
                  <c:v>3.6680000000000001</c:v>
                </c:pt>
                <c:pt idx="6229">
                  <c:v>3.6680000000000001</c:v>
                </c:pt>
                <c:pt idx="6230">
                  <c:v>3.6680000000000001</c:v>
                </c:pt>
                <c:pt idx="6231">
                  <c:v>3.6680000000000001</c:v>
                </c:pt>
                <c:pt idx="6232">
                  <c:v>3.6680000000000001</c:v>
                </c:pt>
                <c:pt idx="6233">
                  <c:v>3.6680000000000001</c:v>
                </c:pt>
                <c:pt idx="6234">
                  <c:v>3.6680000000000001</c:v>
                </c:pt>
                <c:pt idx="6235">
                  <c:v>3.6680000000000001</c:v>
                </c:pt>
                <c:pt idx="6236">
                  <c:v>3.6680000000000001</c:v>
                </c:pt>
                <c:pt idx="6237">
                  <c:v>3.6680000000000001</c:v>
                </c:pt>
                <c:pt idx="6238">
                  <c:v>3.6680000000000001</c:v>
                </c:pt>
                <c:pt idx="6239">
                  <c:v>3.6680000000000001</c:v>
                </c:pt>
                <c:pt idx="6240">
                  <c:v>3.6680000000000001</c:v>
                </c:pt>
                <c:pt idx="6241">
                  <c:v>3.6680000000000001</c:v>
                </c:pt>
                <c:pt idx="6242">
                  <c:v>3.6680000000000001</c:v>
                </c:pt>
                <c:pt idx="6243">
                  <c:v>3.6680000000000001</c:v>
                </c:pt>
                <c:pt idx="6244">
                  <c:v>3.6680000000000001</c:v>
                </c:pt>
                <c:pt idx="6245">
                  <c:v>3.6680000000000001</c:v>
                </c:pt>
                <c:pt idx="6246">
                  <c:v>3.6680000000000001</c:v>
                </c:pt>
                <c:pt idx="6247">
                  <c:v>3.6680000000000001</c:v>
                </c:pt>
                <c:pt idx="6248">
                  <c:v>3.6680000000000001</c:v>
                </c:pt>
                <c:pt idx="6249">
                  <c:v>3.6680000000000001</c:v>
                </c:pt>
                <c:pt idx="6250">
                  <c:v>3.6680000000000001</c:v>
                </c:pt>
                <c:pt idx="6251">
                  <c:v>3.6680000000000001</c:v>
                </c:pt>
                <c:pt idx="6252">
                  <c:v>3.6680000000000001</c:v>
                </c:pt>
                <c:pt idx="6253">
                  <c:v>3.6680000000000001</c:v>
                </c:pt>
                <c:pt idx="6254">
                  <c:v>3.6680000000000001</c:v>
                </c:pt>
                <c:pt idx="6255">
                  <c:v>3.6680000000000001</c:v>
                </c:pt>
                <c:pt idx="6256">
                  <c:v>3.6680000000000001</c:v>
                </c:pt>
                <c:pt idx="6257">
                  <c:v>3.6680000000000001</c:v>
                </c:pt>
                <c:pt idx="6258">
                  <c:v>3.6680000000000001</c:v>
                </c:pt>
                <c:pt idx="6259">
                  <c:v>3.6680000000000001</c:v>
                </c:pt>
                <c:pt idx="6260">
                  <c:v>3.6680000000000001</c:v>
                </c:pt>
                <c:pt idx="6261">
                  <c:v>3.6680000000000001</c:v>
                </c:pt>
                <c:pt idx="6262">
                  <c:v>3.6680000000000001</c:v>
                </c:pt>
                <c:pt idx="6263">
                  <c:v>3.6680000000000001</c:v>
                </c:pt>
                <c:pt idx="6264">
                  <c:v>3.6680000000000001</c:v>
                </c:pt>
                <c:pt idx="6265">
                  <c:v>3.6680000000000001</c:v>
                </c:pt>
                <c:pt idx="6266">
                  <c:v>3.6680000000000001</c:v>
                </c:pt>
                <c:pt idx="6267">
                  <c:v>3.6680000000000001</c:v>
                </c:pt>
                <c:pt idx="6268">
                  <c:v>3.6680000000000001</c:v>
                </c:pt>
                <c:pt idx="6269">
                  <c:v>3.6680000000000001</c:v>
                </c:pt>
                <c:pt idx="6270">
                  <c:v>3.6680000000000001</c:v>
                </c:pt>
                <c:pt idx="6271">
                  <c:v>3.6680000000000001</c:v>
                </c:pt>
                <c:pt idx="6272">
                  <c:v>3.6680000000000001</c:v>
                </c:pt>
                <c:pt idx="6273">
                  <c:v>3.6680000000000001</c:v>
                </c:pt>
                <c:pt idx="6274">
                  <c:v>3.6680000000000001</c:v>
                </c:pt>
                <c:pt idx="6275">
                  <c:v>3.6680000000000001</c:v>
                </c:pt>
                <c:pt idx="6276">
                  <c:v>3.6680000000000001</c:v>
                </c:pt>
                <c:pt idx="6277">
                  <c:v>3.6680000000000001</c:v>
                </c:pt>
                <c:pt idx="6278">
                  <c:v>3.6680000000000001</c:v>
                </c:pt>
                <c:pt idx="6279">
                  <c:v>3.6680000000000001</c:v>
                </c:pt>
                <c:pt idx="6280">
                  <c:v>3.6680000000000001</c:v>
                </c:pt>
                <c:pt idx="6281">
                  <c:v>3.6680000000000001</c:v>
                </c:pt>
                <c:pt idx="6282">
                  <c:v>3.6680000000000001</c:v>
                </c:pt>
                <c:pt idx="6283">
                  <c:v>3.6680000000000001</c:v>
                </c:pt>
                <c:pt idx="6284">
                  <c:v>3.6680000000000001</c:v>
                </c:pt>
                <c:pt idx="6285">
                  <c:v>3.6680000000000001</c:v>
                </c:pt>
                <c:pt idx="6286">
                  <c:v>3.6680000000000001</c:v>
                </c:pt>
                <c:pt idx="6287">
                  <c:v>3.6680000000000001</c:v>
                </c:pt>
                <c:pt idx="6288">
                  <c:v>3.6680000000000001</c:v>
                </c:pt>
                <c:pt idx="6289">
                  <c:v>3.6680000000000001</c:v>
                </c:pt>
                <c:pt idx="6290">
                  <c:v>3.6680000000000001</c:v>
                </c:pt>
                <c:pt idx="6291">
                  <c:v>3.6680000000000001</c:v>
                </c:pt>
                <c:pt idx="6292">
                  <c:v>3.6680000000000001</c:v>
                </c:pt>
                <c:pt idx="6293">
                  <c:v>3.6680000000000001</c:v>
                </c:pt>
                <c:pt idx="6294">
                  <c:v>3.6680000000000001</c:v>
                </c:pt>
                <c:pt idx="6295">
                  <c:v>3.6680000000000001</c:v>
                </c:pt>
                <c:pt idx="6296">
                  <c:v>3.6680000000000001</c:v>
                </c:pt>
                <c:pt idx="6297">
                  <c:v>3.6680000000000001</c:v>
                </c:pt>
                <c:pt idx="6298">
                  <c:v>3.6680000000000001</c:v>
                </c:pt>
                <c:pt idx="6299">
                  <c:v>3.6680000000000001</c:v>
                </c:pt>
                <c:pt idx="6300">
                  <c:v>3.6680000000000001</c:v>
                </c:pt>
                <c:pt idx="6301">
                  <c:v>3.6680000000000001</c:v>
                </c:pt>
                <c:pt idx="6302">
                  <c:v>3.6680000000000001</c:v>
                </c:pt>
                <c:pt idx="6303">
                  <c:v>3.6680000000000001</c:v>
                </c:pt>
                <c:pt idx="6304">
                  <c:v>3.6680000000000001</c:v>
                </c:pt>
                <c:pt idx="6305">
                  <c:v>3.6680000000000001</c:v>
                </c:pt>
                <c:pt idx="6306">
                  <c:v>3.6680000000000001</c:v>
                </c:pt>
                <c:pt idx="6307">
                  <c:v>3.6680000000000001</c:v>
                </c:pt>
                <c:pt idx="6308">
                  <c:v>3.6680000000000001</c:v>
                </c:pt>
                <c:pt idx="6309">
                  <c:v>3.6680000000000001</c:v>
                </c:pt>
                <c:pt idx="6310">
                  <c:v>3.6680000000000001</c:v>
                </c:pt>
                <c:pt idx="6311">
                  <c:v>3.6680000000000001</c:v>
                </c:pt>
                <c:pt idx="6312">
                  <c:v>3.6680000000000001</c:v>
                </c:pt>
                <c:pt idx="6313">
                  <c:v>3.6680000000000001</c:v>
                </c:pt>
                <c:pt idx="6314">
                  <c:v>3.6680000000000001</c:v>
                </c:pt>
                <c:pt idx="6315">
                  <c:v>3.6680000000000001</c:v>
                </c:pt>
                <c:pt idx="6316">
                  <c:v>3.6680000000000001</c:v>
                </c:pt>
                <c:pt idx="6317">
                  <c:v>3.6680000000000001</c:v>
                </c:pt>
                <c:pt idx="6318">
                  <c:v>3.6680000000000001</c:v>
                </c:pt>
                <c:pt idx="6319">
                  <c:v>3.6680000000000001</c:v>
                </c:pt>
                <c:pt idx="6320">
                  <c:v>3.6680000000000001</c:v>
                </c:pt>
                <c:pt idx="6321">
                  <c:v>3.6680000000000001</c:v>
                </c:pt>
                <c:pt idx="6322">
                  <c:v>3.6680000000000001</c:v>
                </c:pt>
                <c:pt idx="6323">
                  <c:v>3.6680000000000001</c:v>
                </c:pt>
                <c:pt idx="6324">
                  <c:v>3.6680000000000001</c:v>
                </c:pt>
                <c:pt idx="6325">
                  <c:v>3.6680000000000001</c:v>
                </c:pt>
                <c:pt idx="6326">
                  <c:v>3.6680000000000001</c:v>
                </c:pt>
                <c:pt idx="6327">
                  <c:v>3.6680000000000001</c:v>
                </c:pt>
                <c:pt idx="6328">
                  <c:v>3.6680000000000001</c:v>
                </c:pt>
                <c:pt idx="6329">
                  <c:v>3.6680000000000001</c:v>
                </c:pt>
                <c:pt idx="6330">
                  <c:v>3.6680000000000001</c:v>
                </c:pt>
                <c:pt idx="6331">
                  <c:v>3.6680000000000001</c:v>
                </c:pt>
                <c:pt idx="6332">
                  <c:v>3.6680000000000001</c:v>
                </c:pt>
                <c:pt idx="6333">
                  <c:v>3.6680000000000001</c:v>
                </c:pt>
                <c:pt idx="6334">
                  <c:v>3.6680000000000001</c:v>
                </c:pt>
                <c:pt idx="6335">
                  <c:v>3.6680000000000001</c:v>
                </c:pt>
                <c:pt idx="6336">
                  <c:v>3.6680000000000001</c:v>
                </c:pt>
                <c:pt idx="6337">
                  <c:v>3.6680000000000001</c:v>
                </c:pt>
                <c:pt idx="6338">
                  <c:v>3.6680000000000001</c:v>
                </c:pt>
                <c:pt idx="6339">
                  <c:v>3.6680000000000001</c:v>
                </c:pt>
                <c:pt idx="6340">
                  <c:v>3.6680000000000001</c:v>
                </c:pt>
                <c:pt idx="6341">
                  <c:v>3.6680000000000001</c:v>
                </c:pt>
                <c:pt idx="6342">
                  <c:v>3.6680000000000001</c:v>
                </c:pt>
                <c:pt idx="6343">
                  <c:v>3.6680000000000001</c:v>
                </c:pt>
                <c:pt idx="6344">
                  <c:v>3.6680000000000001</c:v>
                </c:pt>
                <c:pt idx="6345">
                  <c:v>3.6680000000000001</c:v>
                </c:pt>
                <c:pt idx="6346">
                  <c:v>3.6680000000000001</c:v>
                </c:pt>
                <c:pt idx="6347">
                  <c:v>3.6680000000000001</c:v>
                </c:pt>
                <c:pt idx="6348">
                  <c:v>3.6680000000000001</c:v>
                </c:pt>
                <c:pt idx="6349">
                  <c:v>3.6680000000000001</c:v>
                </c:pt>
                <c:pt idx="6350">
                  <c:v>3.6680000000000001</c:v>
                </c:pt>
                <c:pt idx="6351">
                  <c:v>3.6680000000000001</c:v>
                </c:pt>
                <c:pt idx="6352">
                  <c:v>3.6680000000000001</c:v>
                </c:pt>
                <c:pt idx="6353">
                  <c:v>3.6680000000000001</c:v>
                </c:pt>
                <c:pt idx="6354">
                  <c:v>3.6680000000000001</c:v>
                </c:pt>
                <c:pt idx="6355">
                  <c:v>3.6680000000000001</c:v>
                </c:pt>
                <c:pt idx="6356">
                  <c:v>3.6680000000000001</c:v>
                </c:pt>
                <c:pt idx="6357">
                  <c:v>3.6680000000000001</c:v>
                </c:pt>
                <c:pt idx="6358">
                  <c:v>3.6680000000000001</c:v>
                </c:pt>
                <c:pt idx="6359">
                  <c:v>3.6680000000000001</c:v>
                </c:pt>
                <c:pt idx="6360">
                  <c:v>3.6680000000000001</c:v>
                </c:pt>
                <c:pt idx="6361">
                  <c:v>3.6680000000000001</c:v>
                </c:pt>
                <c:pt idx="6362">
                  <c:v>3.6680000000000001</c:v>
                </c:pt>
                <c:pt idx="6363">
                  <c:v>3.7040000000000002</c:v>
                </c:pt>
                <c:pt idx="6364">
                  <c:v>3.766</c:v>
                </c:pt>
                <c:pt idx="6365">
                  <c:v>3.8279999999999998</c:v>
                </c:pt>
                <c:pt idx="6366">
                  <c:v>3.8420000000000001</c:v>
                </c:pt>
                <c:pt idx="6367">
                  <c:v>3.8420000000000001</c:v>
                </c:pt>
                <c:pt idx="6368">
                  <c:v>3.8420000000000001</c:v>
                </c:pt>
                <c:pt idx="6369">
                  <c:v>3.8420000000000001</c:v>
                </c:pt>
                <c:pt idx="6370">
                  <c:v>3.8420000000000001</c:v>
                </c:pt>
                <c:pt idx="6371">
                  <c:v>3.8420000000000001</c:v>
                </c:pt>
                <c:pt idx="6372">
                  <c:v>3.8420000000000001</c:v>
                </c:pt>
                <c:pt idx="6373">
                  <c:v>3.8420000000000001</c:v>
                </c:pt>
                <c:pt idx="6374">
                  <c:v>3.8420000000000001</c:v>
                </c:pt>
                <c:pt idx="6375">
                  <c:v>3.8420000000000001</c:v>
                </c:pt>
                <c:pt idx="6376">
                  <c:v>3.8420000000000001</c:v>
                </c:pt>
                <c:pt idx="6377">
                  <c:v>3.8420000000000001</c:v>
                </c:pt>
                <c:pt idx="6378">
                  <c:v>3.8420000000000001</c:v>
                </c:pt>
                <c:pt idx="6379">
                  <c:v>3.8420000000000001</c:v>
                </c:pt>
                <c:pt idx="6380">
                  <c:v>3.8420000000000001</c:v>
                </c:pt>
                <c:pt idx="6381">
                  <c:v>3.8420000000000001</c:v>
                </c:pt>
                <c:pt idx="6382">
                  <c:v>3.8420000000000001</c:v>
                </c:pt>
                <c:pt idx="6383">
                  <c:v>3.8420000000000001</c:v>
                </c:pt>
                <c:pt idx="6384">
                  <c:v>3.8420000000000001</c:v>
                </c:pt>
                <c:pt idx="6385">
                  <c:v>3.8420000000000001</c:v>
                </c:pt>
                <c:pt idx="6386">
                  <c:v>3.8420000000000001</c:v>
                </c:pt>
                <c:pt idx="6387">
                  <c:v>3.8420000000000001</c:v>
                </c:pt>
                <c:pt idx="6388">
                  <c:v>3.8420000000000001</c:v>
                </c:pt>
                <c:pt idx="6389">
                  <c:v>3.8420000000000001</c:v>
                </c:pt>
                <c:pt idx="6390">
                  <c:v>3.8420000000000001</c:v>
                </c:pt>
                <c:pt idx="6391">
                  <c:v>3.8420000000000001</c:v>
                </c:pt>
                <c:pt idx="6392">
                  <c:v>3.8420000000000001</c:v>
                </c:pt>
                <c:pt idx="6393">
                  <c:v>3.8420000000000001</c:v>
                </c:pt>
                <c:pt idx="6394">
                  <c:v>3.8420000000000001</c:v>
                </c:pt>
                <c:pt idx="6395">
                  <c:v>3.8420000000000001</c:v>
                </c:pt>
                <c:pt idx="6396">
                  <c:v>3.8420000000000001</c:v>
                </c:pt>
                <c:pt idx="6397">
                  <c:v>3.8420000000000001</c:v>
                </c:pt>
                <c:pt idx="6398">
                  <c:v>3.8420000000000001</c:v>
                </c:pt>
                <c:pt idx="6399">
                  <c:v>3.8420000000000001</c:v>
                </c:pt>
                <c:pt idx="6400">
                  <c:v>3.8420000000000001</c:v>
                </c:pt>
                <c:pt idx="6401">
                  <c:v>3.8420000000000001</c:v>
                </c:pt>
                <c:pt idx="6402">
                  <c:v>3.8420000000000001</c:v>
                </c:pt>
                <c:pt idx="6403">
                  <c:v>3.8420000000000001</c:v>
                </c:pt>
                <c:pt idx="6404">
                  <c:v>3.8420000000000001</c:v>
                </c:pt>
                <c:pt idx="6405">
                  <c:v>3.8420000000000001</c:v>
                </c:pt>
                <c:pt idx="6406">
                  <c:v>3.8420000000000001</c:v>
                </c:pt>
                <c:pt idx="6407">
                  <c:v>3.8420000000000001</c:v>
                </c:pt>
                <c:pt idx="6408">
                  <c:v>3.8420000000000001</c:v>
                </c:pt>
                <c:pt idx="6409">
                  <c:v>3.8420000000000001</c:v>
                </c:pt>
                <c:pt idx="6410">
                  <c:v>3.8420000000000001</c:v>
                </c:pt>
                <c:pt idx="6411">
                  <c:v>3.8420000000000001</c:v>
                </c:pt>
                <c:pt idx="6412">
                  <c:v>3.8420000000000001</c:v>
                </c:pt>
                <c:pt idx="6413">
                  <c:v>3.8420000000000001</c:v>
                </c:pt>
                <c:pt idx="6414">
                  <c:v>3.8420000000000001</c:v>
                </c:pt>
                <c:pt idx="6415">
                  <c:v>3.8420000000000001</c:v>
                </c:pt>
                <c:pt idx="6416">
                  <c:v>3.8420000000000001</c:v>
                </c:pt>
                <c:pt idx="6417">
                  <c:v>3.8420000000000001</c:v>
                </c:pt>
                <c:pt idx="6418">
                  <c:v>3.8420000000000001</c:v>
                </c:pt>
                <c:pt idx="6419">
                  <c:v>3.8420000000000001</c:v>
                </c:pt>
                <c:pt idx="6420">
                  <c:v>3.8420000000000001</c:v>
                </c:pt>
                <c:pt idx="6421">
                  <c:v>3.8420000000000001</c:v>
                </c:pt>
                <c:pt idx="6422">
                  <c:v>3.8420000000000001</c:v>
                </c:pt>
                <c:pt idx="6423">
                  <c:v>3.8420000000000001</c:v>
                </c:pt>
                <c:pt idx="6424">
                  <c:v>3.8420000000000001</c:v>
                </c:pt>
                <c:pt idx="6425">
                  <c:v>3.8420000000000001</c:v>
                </c:pt>
                <c:pt idx="6426">
                  <c:v>3.8420000000000001</c:v>
                </c:pt>
                <c:pt idx="6427">
                  <c:v>3.8420000000000001</c:v>
                </c:pt>
                <c:pt idx="6428">
                  <c:v>3.8420000000000001</c:v>
                </c:pt>
                <c:pt idx="6429">
                  <c:v>3.8420000000000001</c:v>
                </c:pt>
                <c:pt idx="6430">
                  <c:v>3.8420000000000001</c:v>
                </c:pt>
                <c:pt idx="6431">
                  <c:v>3.8420000000000001</c:v>
                </c:pt>
                <c:pt idx="6432">
                  <c:v>3.8420000000000001</c:v>
                </c:pt>
                <c:pt idx="6433">
                  <c:v>3.8420000000000001</c:v>
                </c:pt>
                <c:pt idx="6434">
                  <c:v>3.8420000000000001</c:v>
                </c:pt>
                <c:pt idx="6435">
                  <c:v>3.8420000000000001</c:v>
                </c:pt>
                <c:pt idx="6436">
                  <c:v>3.8420000000000001</c:v>
                </c:pt>
                <c:pt idx="6437">
                  <c:v>3.8420000000000001</c:v>
                </c:pt>
                <c:pt idx="6438">
                  <c:v>3.8420000000000001</c:v>
                </c:pt>
                <c:pt idx="6439">
                  <c:v>3.8420000000000001</c:v>
                </c:pt>
                <c:pt idx="6440">
                  <c:v>3.8420000000000001</c:v>
                </c:pt>
                <c:pt idx="6441">
                  <c:v>3.8420000000000001</c:v>
                </c:pt>
                <c:pt idx="6442">
                  <c:v>3.8420000000000001</c:v>
                </c:pt>
                <c:pt idx="6443">
                  <c:v>3.8420000000000001</c:v>
                </c:pt>
                <c:pt idx="6444">
                  <c:v>3.8420000000000001</c:v>
                </c:pt>
                <c:pt idx="6445">
                  <c:v>3.8420000000000001</c:v>
                </c:pt>
                <c:pt idx="6446">
                  <c:v>3.8420000000000001</c:v>
                </c:pt>
                <c:pt idx="6447">
                  <c:v>3.8420000000000001</c:v>
                </c:pt>
                <c:pt idx="6448">
                  <c:v>3.8420000000000001</c:v>
                </c:pt>
                <c:pt idx="6449">
                  <c:v>3.8420000000000001</c:v>
                </c:pt>
                <c:pt idx="6450">
                  <c:v>3.8420000000000001</c:v>
                </c:pt>
                <c:pt idx="6451">
                  <c:v>3.8420000000000001</c:v>
                </c:pt>
                <c:pt idx="6452">
                  <c:v>3.8420000000000001</c:v>
                </c:pt>
                <c:pt idx="6453">
                  <c:v>3.8420000000000001</c:v>
                </c:pt>
                <c:pt idx="6454">
                  <c:v>3.8420000000000001</c:v>
                </c:pt>
                <c:pt idx="6455">
                  <c:v>3.8420000000000001</c:v>
                </c:pt>
                <c:pt idx="6456">
                  <c:v>3.8420000000000001</c:v>
                </c:pt>
                <c:pt idx="6457">
                  <c:v>3.8420000000000001</c:v>
                </c:pt>
                <c:pt idx="6458">
                  <c:v>3.8420000000000001</c:v>
                </c:pt>
                <c:pt idx="6459">
                  <c:v>3.8420000000000001</c:v>
                </c:pt>
                <c:pt idx="6460">
                  <c:v>3.8420000000000001</c:v>
                </c:pt>
                <c:pt idx="6461">
                  <c:v>3.8420000000000001</c:v>
                </c:pt>
                <c:pt idx="6462">
                  <c:v>3.8420000000000001</c:v>
                </c:pt>
                <c:pt idx="6463">
                  <c:v>3.8420000000000001</c:v>
                </c:pt>
                <c:pt idx="6464">
                  <c:v>3.8420000000000001</c:v>
                </c:pt>
                <c:pt idx="6465">
                  <c:v>3.8420000000000001</c:v>
                </c:pt>
                <c:pt idx="6466">
                  <c:v>3.8420000000000001</c:v>
                </c:pt>
                <c:pt idx="6467">
                  <c:v>3.8420000000000001</c:v>
                </c:pt>
                <c:pt idx="6468">
                  <c:v>3.8420000000000001</c:v>
                </c:pt>
                <c:pt idx="6469">
                  <c:v>3.8420000000000001</c:v>
                </c:pt>
                <c:pt idx="6470">
                  <c:v>3.8420000000000001</c:v>
                </c:pt>
                <c:pt idx="6471">
                  <c:v>3.8420000000000001</c:v>
                </c:pt>
                <c:pt idx="6472">
                  <c:v>3.8420000000000001</c:v>
                </c:pt>
                <c:pt idx="6473">
                  <c:v>3.8420000000000001</c:v>
                </c:pt>
                <c:pt idx="6474">
                  <c:v>3.8420000000000001</c:v>
                </c:pt>
                <c:pt idx="6475">
                  <c:v>3.8420000000000001</c:v>
                </c:pt>
                <c:pt idx="6476">
                  <c:v>3.8420000000000001</c:v>
                </c:pt>
                <c:pt idx="6477">
                  <c:v>3.8420000000000001</c:v>
                </c:pt>
                <c:pt idx="6478">
                  <c:v>3.8420000000000001</c:v>
                </c:pt>
                <c:pt idx="6479">
                  <c:v>3.8420000000000001</c:v>
                </c:pt>
                <c:pt idx="6480">
                  <c:v>3.8420000000000001</c:v>
                </c:pt>
                <c:pt idx="6481">
                  <c:v>3.8420000000000001</c:v>
                </c:pt>
                <c:pt idx="6482">
                  <c:v>3.8420000000000001</c:v>
                </c:pt>
                <c:pt idx="6483">
                  <c:v>3.8420000000000001</c:v>
                </c:pt>
                <c:pt idx="6484">
                  <c:v>3.8420000000000001</c:v>
                </c:pt>
                <c:pt idx="6485">
                  <c:v>3.8420000000000001</c:v>
                </c:pt>
                <c:pt idx="6486">
                  <c:v>3.8420000000000001</c:v>
                </c:pt>
                <c:pt idx="6487">
                  <c:v>3.8420000000000001</c:v>
                </c:pt>
                <c:pt idx="6488">
                  <c:v>3.8420000000000001</c:v>
                </c:pt>
                <c:pt idx="6489">
                  <c:v>3.8420000000000001</c:v>
                </c:pt>
                <c:pt idx="6490">
                  <c:v>3.8420000000000001</c:v>
                </c:pt>
                <c:pt idx="6491">
                  <c:v>3.8420000000000001</c:v>
                </c:pt>
                <c:pt idx="6492">
                  <c:v>3.8420000000000001</c:v>
                </c:pt>
                <c:pt idx="6493">
                  <c:v>3.8420000000000001</c:v>
                </c:pt>
                <c:pt idx="6494">
                  <c:v>3.8420000000000001</c:v>
                </c:pt>
                <c:pt idx="6495">
                  <c:v>3.8420000000000001</c:v>
                </c:pt>
                <c:pt idx="6496">
                  <c:v>3.8420000000000001</c:v>
                </c:pt>
                <c:pt idx="6497">
                  <c:v>3.8420000000000001</c:v>
                </c:pt>
                <c:pt idx="6498">
                  <c:v>3.8420000000000001</c:v>
                </c:pt>
                <c:pt idx="6499">
                  <c:v>3.8420000000000001</c:v>
                </c:pt>
                <c:pt idx="6500">
                  <c:v>3.8420000000000001</c:v>
                </c:pt>
                <c:pt idx="6501">
                  <c:v>3.8420000000000001</c:v>
                </c:pt>
                <c:pt idx="6502">
                  <c:v>3.8420000000000001</c:v>
                </c:pt>
                <c:pt idx="6503">
                  <c:v>3.8420000000000001</c:v>
                </c:pt>
                <c:pt idx="6504">
                  <c:v>3.8420000000000001</c:v>
                </c:pt>
                <c:pt idx="6505">
                  <c:v>3.8420000000000001</c:v>
                </c:pt>
                <c:pt idx="6506">
                  <c:v>3.8420000000000001</c:v>
                </c:pt>
                <c:pt idx="6507">
                  <c:v>3.8420000000000001</c:v>
                </c:pt>
                <c:pt idx="6508">
                  <c:v>3.8420000000000001</c:v>
                </c:pt>
                <c:pt idx="6509">
                  <c:v>3.8420000000000001</c:v>
                </c:pt>
                <c:pt idx="6510">
                  <c:v>3.8420000000000001</c:v>
                </c:pt>
                <c:pt idx="6511">
                  <c:v>3.8420000000000001</c:v>
                </c:pt>
                <c:pt idx="6512">
                  <c:v>3.8420000000000001</c:v>
                </c:pt>
                <c:pt idx="6513">
                  <c:v>3.8420000000000001</c:v>
                </c:pt>
                <c:pt idx="6514">
                  <c:v>3.8420000000000001</c:v>
                </c:pt>
                <c:pt idx="6515">
                  <c:v>3.8420000000000001</c:v>
                </c:pt>
                <c:pt idx="6516">
                  <c:v>3.8420000000000001</c:v>
                </c:pt>
                <c:pt idx="6517">
                  <c:v>3.8420000000000001</c:v>
                </c:pt>
                <c:pt idx="6518">
                  <c:v>3.8420000000000001</c:v>
                </c:pt>
                <c:pt idx="6519">
                  <c:v>3.8420000000000001</c:v>
                </c:pt>
                <c:pt idx="6520">
                  <c:v>3.8420000000000001</c:v>
                </c:pt>
                <c:pt idx="6521">
                  <c:v>3.8420000000000001</c:v>
                </c:pt>
                <c:pt idx="6522">
                  <c:v>3.8420000000000001</c:v>
                </c:pt>
                <c:pt idx="6523">
                  <c:v>3.8420000000000001</c:v>
                </c:pt>
                <c:pt idx="6524">
                  <c:v>3.8420000000000001</c:v>
                </c:pt>
                <c:pt idx="6525">
                  <c:v>3.8420000000000001</c:v>
                </c:pt>
                <c:pt idx="6526">
                  <c:v>3.8420000000000001</c:v>
                </c:pt>
                <c:pt idx="6527">
                  <c:v>3.8420000000000001</c:v>
                </c:pt>
                <c:pt idx="6528">
                  <c:v>3.8420000000000001</c:v>
                </c:pt>
                <c:pt idx="6529">
                  <c:v>3.8420000000000001</c:v>
                </c:pt>
                <c:pt idx="6530">
                  <c:v>3.8420000000000001</c:v>
                </c:pt>
                <c:pt idx="6531">
                  <c:v>3.8420000000000001</c:v>
                </c:pt>
                <c:pt idx="6532">
                  <c:v>3.8420000000000001</c:v>
                </c:pt>
                <c:pt idx="6533">
                  <c:v>3.8420000000000001</c:v>
                </c:pt>
                <c:pt idx="6534">
                  <c:v>3.8420000000000001</c:v>
                </c:pt>
                <c:pt idx="6535">
                  <c:v>3.8420000000000001</c:v>
                </c:pt>
                <c:pt idx="6536">
                  <c:v>3.8420000000000001</c:v>
                </c:pt>
                <c:pt idx="6537">
                  <c:v>3.8420000000000001</c:v>
                </c:pt>
                <c:pt idx="6538">
                  <c:v>3.8420000000000001</c:v>
                </c:pt>
                <c:pt idx="6539">
                  <c:v>3.8420000000000001</c:v>
                </c:pt>
                <c:pt idx="6540">
                  <c:v>3.8420000000000001</c:v>
                </c:pt>
                <c:pt idx="6541">
                  <c:v>3.8420000000000001</c:v>
                </c:pt>
                <c:pt idx="6542">
                  <c:v>3.8420000000000001</c:v>
                </c:pt>
                <c:pt idx="6543">
                  <c:v>3.9039999999999999</c:v>
                </c:pt>
                <c:pt idx="6544">
                  <c:v>3.9660000000000002</c:v>
                </c:pt>
                <c:pt idx="6545">
                  <c:v>4.01</c:v>
                </c:pt>
                <c:pt idx="6546">
                  <c:v>4.01</c:v>
                </c:pt>
                <c:pt idx="6547">
                  <c:v>4.01</c:v>
                </c:pt>
                <c:pt idx="6548">
                  <c:v>4.01</c:v>
                </c:pt>
                <c:pt idx="6549">
                  <c:v>4.01</c:v>
                </c:pt>
                <c:pt idx="6550">
                  <c:v>4.01</c:v>
                </c:pt>
                <c:pt idx="6551">
                  <c:v>4.01</c:v>
                </c:pt>
                <c:pt idx="6552">
                  <c:v>4.01</c:v>
                </c:pt>
                <c:pt idx="6553">
                  <c:v>4.01</c:v>
                </c:pt>
                <c:pt idx="6554">
                  <c:v>4.01</c:v>
                </c:pt>
                <c:pt idx="6555">
                  <c:v>4.01</c:v>
                </c:pt>
                <c:pt idx="6556">
                  <c:v>4.01</c:v>
                </c:pt>
                <c:pt idx="6557">
                  <c:v>4.01</c:v>
                </c:pt>
                <c:pt idx="6558">
                  <c:v>4.01</c:v>
                </c:pt>
                <c:pt idx="6559">
                  <c:v>4.01</c:v>
                </c:pt>
                <c:pt idx="6560">
                  <c:v>4.01</c:v>
                </c:pt>
                <c:pt idx="6561">
                  <c:v>4.01</c:v>
                </c:pt>
                <c:pt idx="6562">
                  <c:v>4.01</c:v>
                </c:pt>
                <c:pt idx="6563">
                  <c:v>4.01</c:v>
                </c:pt>
                <c:pt idx="6564">
                  <c:v>4.01</c:v>
                </c:pt>
                <c:pt idx="6565">
                  <c:v>4.01</c:v>
                </c:pt>
                <c:pt idx="6566">
                  <c:v>4.01</c:v>
                </c:pt>
                <c:pt idx="6567">
                  <c:v>4.01</c:v>
                </c:pt>
                <c:pt idx="6568">
                  <c:v>4.01</c:v>
                </c:pt>
                <c:pt idx="6569">
                  <c:v>4.01</c:v>
                </c:pt>
                <c:pt idx="6570">
                  <c:v>4.01</c:v>
                </c:pt>
                <c:pt idx="6571">
                  <c:v>4.01</c:v>
                </c:pt>
                <c:pt idx="6572">
                  <c:v>4.01</c:v>
                </c:pt>
                <c:pt idx="6573">
                  <c:v>4.01</c:v>
                </c:pt>
                <c:pt idx="6574">
                  <c:v>4.01</c:v>
                </c:pt>
                <c:pt idx="6575">
                  <c:v>4.01</c:v>
                </c:pt>
                <c:pt idx="6576">
                  <c:v>4.01</c:v>
                </c:pt>
                <c:pt idx="6577">
                  <c:v>4.01</c:v>
                </c:pt>
                <c:pt idx="6578">
                  <c:v>4.01</c:v>
                </c:pt>
                <c:pt idx="6579">
                  <c:v>4.01</c:v>
                </c:pt>
                <c:pt idx="6580">
                  <c:v>4.01</c:v>
                </c:pt>
                <c:pt idx="6581">
                  <c:v>4.01</c:v>
                </c:pt>
                <c:pt idx="6582">
                  <c:v>4.01</c:v>
                </c:pt>
                <c:pt idx="6583">
                  <c:v>4.01</c:v>
                </c:pt>
                <c:pt idx="6584">
                  <c:v>4.01</c:v>
                </c:pt>
                <c:pt idx="6585">
                  <c:v>4.01</c:v>
                </c:pt>
                <c:pt idx="6586">
                  <c:v>4.01</c:v>
                </c:pt>
                <c:pt idx="6587">
                  <c:v>4.01</c:v>
                </c:pt>
                <c:pt idx="6588">
                  <c:v>4.01</c:v>
                </c:pt>
                <c:pt idx="6589">
                  <c:v>4.01</c:v>
                </c:pt>
                <c:pt idx="6590">
                  <c:v>4.01</c:v>
                </c:pt>
                <c:pt idx="6591">
                  <c:v>4.01</c:v>
                </c:pt>
                <c:pt idx="6592">
                  <c:v>4.01</c:v>
                </c:pt>
                <c:pt idx="6593">
                  <c:v>4.01</c:v>
                </c:pt>
                <c:pt idx="6594">
                  <c:v>4.01</c:v>
                </c:pt>
                <c:pt idx="6595">
                  <c:v>4.01</c:v>
                </c:pt>
                <c:pt idx="6596">
                  <c:v>4.01</c:v>
                </c:pt>
                <c:pt idx="6597">
                  <c:v>4.01</c:v>
                </c:pt>
                <c:pt idx="6598">
                  <c:v>4.01</c:v>
                </c:pt>
                <c:pt idx="6599">
                  <c:v>4.01</c:v>
                </c:pt>
                <c:pt idx="6600">
                  <c:v>4.01</c:v>
                </c:pt>
                <c:pt idx="6601">
                  <c:v>4.01</c:v>
                </c:pt>
                <c:pt idx="6602">
                  <c:v>4.01</c:v>
                </c:pt>
                <c:pt idx="6603">
                  <c:v>4.01</c:v>
                </c:pt>
                <c:pt idx="6604">
                  <c:v>4.01</c:v>
                </c:pt>
                <c:pt idx="6605">
                  <c:v>4.01</c:v>
                </c:pt>
                <c:pt idx="6606">
                  <c:v>4.01</c:v>
                </c:pt>
                <c:pt idx="6607">
                  <c:v>4.01</c:v>
                </c:pt>
                <c:pt idx="6608">
                  <c:v>4.01</c:v>
                </c:pt>
                <c:pt idx="6609">
                  <c:v>4.01</c:v>
                </c:pt>
                <c:pt idx="6610">
                  <c:v>4.01</c:v>
                </c:pt>
                <c:pt idx="6611">
                  <c:v>4.01</c:v>
                </c:pt>
                <c:pt idx="6612">
                  <c:v>4.01</c:v>
                </c:pt>
                <c:pt idx="6613">
                  <c:v>4.01</c:v>
                </c:pt>
                <c:pt idx="6614">
                  <c:v>4.01</c:v>
                </c:pt>
                <c:pt idx="6615">
                  <c:v>4.01</c:v>
                </c:pt>
                <c:pt idx="6616">
                  <c:v>4.01</c:v>
                </c:pt>
                <c:pt idx="6617">
                  <c:v>4.01</c:v>
                </c:pt>
                <c:pt idx="6618">
                  <c:v>4.01</c:v>
                </c:pt>
                <c:pt idx="6619">
                  <c:v>4.01</c:v>
                </c:pt>
                <c:pt idx="6620">
                  <c:v>4.01</c:v>
                </c:pt>
                <c:pt idx="6621">
                  <c:v>4.01</c:v>
                </c:pt>
                <c:pt idx="6622">
                  <c:v>4.01</c:v>
                </c:pt>
                <c:pt idx="6623">
                  <c:v>4.01</c:v>
                </c:pt>
                <c:pt idx="6624">
                  <c:v>4.01</c:v>
                </c:pt>
                <c:pt idx="6625">
                  <c:v>4.01</c:v>
                </c:pt>
                <c:pt idx="6626">
                  <c:v>4.01</c:v>
                </c:pt>
                <c:pt idx="6627">
                  <c:v>4.01</c:v>
                </c:pt>
                <c:pt idx="6628">
                  <c:v>4.01</c:v>
                </c:pt>
                <c:pt idx="6629">
                  <c:v>4.01</c:v>
                </c:pt>
                <c:pt idx="6630">
                  <c:v>4.01</c:v>
                </c:pt>
                <c:pt idx="6631">
                  <c:v>4.01</c:v>
                </c:pt>
                <c:pt idx="6632">
                  <c:v>4.01</c:v>
                </c:pt>
                <c:pt idx="6633">
                  <c:v>4.01</c:v>
                </c:pt>
                <c:pt idx="6634">
                  <c:v>4.01</c:v>
                </c:pt>
                <c:pt idx="6635">
                  <c:v>4.01</c:v>
                </c:pt>
                <c:pt idx="6636">
                  <c:v>4.01</c:v>
                </c:pt>
                <c:pt idx="6637">
                  <c:v>4.01</c:v>
                </c:pt>
                <c:pt idx="6638">
                  <c:v>4.01</c:v>
                </c:pt>
                <c:pt idx="6639">
                  <c:v>4.01</c:v>
                </c:pt>
                <c:pt idx="6640">
                  <c:v>4.01</c:v>
                </c:pt>
                <c:pt idx="6641">
                  <c:v>4.01</c:v>
                </c:pt>
                <c:pt idx="6642">
                  <c:v>4.01</c:v>
                </c:pt>
                <c:pt idx="6643">
                  <c:v>4.01</c:v>
                </c:pt>
                <c:pt idx="6644">
                  <c:v>4.01</c:v>
                </c:pt>
                <c:pt idx="6645">
                  <c:v>4.01</c:v>
                </c:pt>
                <c:pt idx="6646">
                  <c:v>4.01</c:v>
                </c:pt>
                <c:pt idx="6647">
                  <c:v>4.01</c:v>
                </c:pt>
                <c:pt idx="6648">
                  <c:v>4.01</c:v>
                </c:pt>
                <c:pt idx="6649">
                  <c:v>4.01</c:v>
                </c:pt>
                <c:pt idx="6650">
                  <c:v>4.01</c:v>
                </c:pt>
                <c:pt idx="6651">
                  <c:v>4.01</c:v>
                </c:pt>
                <c:pt idx="6652">
                  <c:v>4.01</c:v>
                </c:pt>
                <c:pt idx="6653">
                  <c:v>4.01</c:v>
                </c:pt>
                <c:pt idx="6654">
                  <c:v>4.01</c:v>
                </c:pt>
                <c:pt idx="6655">
                  <c:v>4.01</c:v>
                </c:pt>
                <c:pt idx="6656">
                  <c:v>4.01</c:v>
                </c:pt>
                <c:pt idx="6657">
                  <c:v>4.01</c:v>
                </c:pt>
                <c:pt idx="6658">
                  <c:v>4.01</c:v>
                </c:pt>
                <c:pt idx="6659">
                  <c:v>4.01</c:v>
                </c:pt>
                <c:pt idx="6660">
                  <c:v>4.01</c:v>
                </c:pt>
                <c:pt idx="6661">
                  <c:v>4.01</c:v>
                </c:pt>
                <c:pt idx="6662">
                  <c:v>4.01</c:v>
                </c:pt>
                <c:pt idx="6663">
                  <c:v>4.01</c:v>
                </c:pt>
                <c:pt idx="6664">
                  <c:v>4.01</c:v>
                </c:pt>
                <c:pt idx="6665">
                  <c:v>4.01</c:v>
                </c:pt>
                <c:pt idx="6666">
                  <c:v>4.01</c:v>
                </c:pt>
                <c:pt idx="6667">
                  <c:v>4.01</c:v>
                </c:pt>
                <c:pt idx="6668">
                  <c:v>4.01</c:v>
                </c:pt>
                <c:pt idx="6669">
                  <c:v>4.01</c:v>
                </c:pt>
                <c:pt idx="6670">
                  <c:v>4.01</c:v>
                </c:pt>
                <c:pt idx="6671">
                  <c:v>4.01</c:v>
                </c:pt>
                <c:pt idx="6672">
                  <c:v>4.01</c:v>
                </c:pt>
                <c:pt idx="6673">
                  <c:v>4.01</c:v>
                </c:pt>
                <c:pt idx="6674">
                  <c:v>4.01</c:v>
                </c:pt>
                <c:pt idx="6675">
                  <c:v>4.01</c:v>
                </c:pt>
                <c:pt idx="6676">
                  <c:v>4.01</c:v>
                </c:pt>
                <c:pt idx="6677">
                  <c:v>4.01</c:v>
                </c:pt>
                <c:pt idx="6678">
                  <c:v>4.01</c:v>
                </c:pt>
                <c:pt idx="6679">
                  <c:v>4.01</c:v>
                </c:pt>
                <c:pt idx="6680">
                  <c:v>4.01</c:v>
                </c:pt>
                <c:pt idx="6681">
                  <c:v>4.01</c:v>
                </c:pt>
                <c:pt idx="6682">
                  <c:v>4.01</c:v>
                </c:pt>
                <c:pt idx="6683">
                  <c:v>4.01</c:v>
                </c:pt>
                <c:pt idx="6684">
                  <c:v>4.01</c:v>
                </c:pt>
                <c:pt idx="6685">
                  <c:v>4.01</c:v>
                </c:pt>
                <c:pt idx="6686">
                  <c:v>4.01</c:v>
                </c:pt>
                <c:pt idx="6687">
                  <c:v>4.01</c:v>
                </c:pt>
                <c:pt idx="6688">
                  <c:v>4.01</c:v>
                </c:pt>
                <c:pt idx="6689">
                  <c:v>4.01</c:v>
                </c:pt>
                <c:pt idx="6690">
                  <c:v>4.01</c:v>
                </c:pt>
                <c:pt idx="6691">
                  <c:v>4.01</c:v>
                </c:pt>
                <c:pt idx="6692">
                  <c:v>4.01</c:v>
                </c:pt>
                <c:pt idx="6693">
                  <c:v>4.01</c:v>
                </c:pt>
                <c:pt idx="6694">
                  <c:v>4.01</c:v>
                </c:pt>
                <c:pt idx="6695">
                  <c:v>4.01</c:v>
                </c:pt>
                <c:pt idx="6696">
                  <c:v>4.01</c:v>
                </c:pt>
                <c:pt idx="6697">
                  <c:v>4.01</c:v>
                </c:pt>
                <c:pt idx="6698">
                  <c:v>4.01</c:v>
                </c:pt>
                <c:pt idx="6699">
                  <c:v>4.01</c:v>
                </c:pt>
                <c:pt idx="6700">
                  <c:v>4.01</c:v>
                </c:pt>
                <c:pt idx="6701">
                  <c:v>4.01</c:v>
                </c:pt>
                <c:pt idx="6702">
                  <c:v>4.01</c:v>
                </c:pt>
                <c:pt idx="6703">
                  <c:v>4.01</c:v>
                </c:pt>
                <c:pt idx="6704">
                  <c:v>4.01</c:v>
                </c:pt>
                <c:pt idx="6705">
                  <c:v>4.01</c:v>
                </c:pt>
                <c:pt idx="6706">
                  <c:v>4.01</c:v>
                </c:pt>
                <c:pt idx="6707">
                  <c:v>4.01</c:v>
                </c:pt>
                <c:pt idx="6708">
                  <c:v>4.01</c:v>
                </c:pt>
                <c:pt idx="6709">
                  <c:v>4.01</c:v>
                </c:pt>
                <c:pt idx="6710">
                  <c:v>4.01</c:v>
                </c:pt>
                <c:pt idx="6711">
                  <c:v>4.01</c:v>
                </c:pt>
                <c:pt idx="6712">
                  <c:v>4.01</c:v>
                </c:pt>
                <c:pt idx="6713">
                  <c:v>4.01</c:v>
                </c:pt>
                <c:pt idx="6714">
                  <c:v>4.01</c:v>
                </c:pt>
                <c:pt idx="6715">
                  <c:v>4.01</c:v>
                </c:pt>
                <c:pt idx="6716">
                  <c:v>4.01</c:v>
                </c:pt>
                <c:pt idx="6717">
                  <c:v>4.01</c:v>
                </c:pt>
                <c:pt idx="6718">
                  <c:v>4.01</c:v>
                </c:pt>
                <c:pt idx="6719">
                  <c:v>4.01</c:v>
                </c:pt>
                <c:pt idx="6720">
                  <c:v>4.01</c:v>
                </c:pt>
                <c:pt idx="6721">
                  <c:v>4.01</c:v>
                </c:pt>
                <c:pt idx="6722">
                  <c:v>4.01</c:v>
                </c:pt>
                <c:pt idx="6723">
                  <c:v>4.0539999999999976</c:v>
                </c:pt>
                <c:pt idx="6724">
                  <c:v>4.1159999999999997</c:v>
                </c:pt>
                <c:pt idx="6725">
                  <c:v>4.1419999999999986</c:v>
                </c:pt>
                <c:pt idx="6726">
                  <c:v>4.1419999999999986</c:v>
                </c:pt>
                <c:pt idx="6727">
                  <c:v>4.1419999999999986</c:v>
                </c:pt>
                <c:pt idx="6728">
                  <c:v>4.1419999999999986</c:v>
                </c:pt>
                <c:pt idx="6729">
                  <c:v>4.1419999999999986</c:v>
                </c:pt>
                <c:pt idx="6730">
                  <c:v>4.1419999999999986</c:v>
                </c:pt>
                <c:pt idx="6731">
                  <c:v>4.1419999999999986</c:v>
                </c:pt>
                <c:pt idx="6732">
                  <c:v>4.1419999999999986</c:v>
                </c:pt>
                <c:pt idx="6733">
                  <c:v>4.1419999999999986</c:v>
                </c:pt>
                <c:pt idx="6734">
                  <c:v>4.1419999999999986</c:v>
                </c:pt>
                <c:pt idx="6735">
                  <c:v>4.1419999999999986</c:v>
                </c:pt>
                <c:pt idx="6736">
                  <c:v>4.1419999999999986</c:v>
                </c:pt>
                <c:pt idx="6737">
                  <c:v>4.1419999999999986</c:v>
                </c:pt>
                <c:pt idx="6738">
                  <c:v>4.1419999999999986</c:v>
                </c:pt>
                <c:pt idx="6739">
                  <c:v>4.1419999999999986</c:v>
                </c:pt>
                <c:pt idx="6740">
                  <c:v>4.1419999999999986</c:v>
                </c:pt>
                <c:pt idx="6741">
                  <c:v>4.1419999999999986</c:v>
                </c:pt>
                <c:pt idx="6742">
                  <c:v>4.1419999999999986</c:v>
                </c:pt>
                <c:pt idx="6743">
                  <c:v>4.1419999999999986</c:v>
                </c:pt>
                <c:pt idx="6744">
                  <c:v>4.1419999999999986</c:v>
                </c:pt>
                <c:pt idx="6745">
                  <c:v>4.1419999999999986</c:v>
                </c:pt>
                <c:pt idx="6746">
                  <c:v>4.1419999999999986</c:v>
                </c:pt>
                <c:pt idx="6747">
                  <c:v>4.1419999999999986</c:v>
                </c:pt>
                <c:pt idx="6748">
                  <c:v>4.1419999999999986</c:v>
                </c:pt>
                <c:pt idx="6749">
                  <c:v>4.1419999999999986</c:v>
                </c:pt>
                <c:pt idx="6750">
                  <c:v>4.1419999999999986</c:v>
                </c:pt>
                <c:pt idx="6751">
                  <c:v>4.1419999999999986</c:v>
                </c:pt>
                <c:pt idx="6752">
                  <c:v>4.1419999999999986</c:v>
                </c:pt>
                <c:pt idx="6753">
                  <c:v>4.1419999999999986</c:v>
                </c:pt>
                <c:pt idx="6754">
                  <c:v>4.1419999999999986</c:v>
                </c:pt>
                <c:pt idx="6755">
                  <c:v>4.1419999999999986</c:v>
                </c:pt>
                <c:pt idx="6756">
                  <c:v>4.1419999999999986</c:v>
                </c:pt>
                <c:pt idx="6757">
                  <c:v>4.1419999999999986</c:v>
                </c:pt>
                <c:pt idx="6758">
                  <c:v>4.1419999999999986</c:v>
                </c:pt>
                <c:pt idx="6759">
                  <c:v>4.1419999999999986</c:v>
                </c:pt>
                <c:pt idx="6760">
                  <c:v>4.1419999999999986</c:v>
                </c:pt>
                <c:pt idx="6761">
                  <c:v>4.1419999999999986</c:v>
                </c:pt>
                <c:pt idx="6762">
                  <c:v>4.1419999999999986</c:v>
                </c:pt>
                <c:pt idx="6763">
                  <c:v>4.1419999999999986</c:v>
                </c:pt>
                <c:pt idx="6764">
                  <c:v>4.1419999999999986</c:v>
                </c:pt>
                <c:pt idx="6765">
                  <c:v>4.1419999999999986</c:v>
                </c:pt>
                <c:pt idx="6766">
                  <c:v>4.1419999999999986</c:v>
                </c:pt>
                <c:pt idx="6767">
                  <c:v>4.1419999999999986</c:v>
                </c:pt>
                <c:pt idx="6768">
                  <c:v>4.1419999999999986</c:v>
                </c:pt>
                <c:pt idx="6769">
                  <c:v>4.1419999999999986</c:v>
                </c:pt>
                <c:pt idx="6770">
                  <c:v>4.1419999999999986</c:v>
                </c:pt>
                <c:pt idx="6771">
                  <c:v>4.1419999999999986</c:v>
                </c:pt>
                <c:pt idx="6772">
                  <c:v>4.1419999999999986</c:v>
                </c:pt>
                <c:pt idx="6773">
                  <c:v>4.1419999999999986</c:v>
                </c:pt>
                <c:pt idx="6774">
                  <c:v>4.1419999999999986</c:v>
                </c:pt>
                <c:pt idx="6775">
                  <c:v>4.1419999999999986</c:v>
                </c:pt>
                <c:pt idx="6776">
                  <c:v>4.1419999999999986</c:v>
                </c:pt>
                <c:pt idx="6777">
                  <c:v>4.1419999999999986</c:v>
                </c:pt>
                <c:pt idx="6778">
                  <c:v>4.1419999999999986</c:v>
                </c:pt>
                <c:pt idx="6779">
                  <c:v>4.1419999999999986</c:v>
                </c:pt>
                <c:pt idx="6780">
                  <c:v>4.1419999999999986</c:v>
                </c:pt>
                <c:pt idx="6781">
                  <c:v>4.1419999999999986</c:v>
                </c:pt>
                <c:pt idx="6782">
                  <c:v>4.1419999999999986</c:v>
                </c:pt>
                <c:pt idx="6783">
                  <c:v>4.1419999999999986</c:v>
                </c:pt>
                <c:pt idx="6784">
                  <c:v>4.1419999999999986</c:v>
                </c:pt>
                <c:pt idx="6785">
                  <c:v>4.1419999999999986</c:v>
                </c:pt>
                <c:pt idx="6786">
                  <c:v>4.1419999999999986</c:v>
                </c:pt>
                <c:pt idx="6787">
                  <c:v>4.1419999999999986</c:v>
                </c:pt>
                <c:pt idx="6788">
                  <c:v>4.1419999999999986</c:v>
                </c:pt>
                <c:pt idx="6789">
                  <c:v>4.1419999999999986</c:v>
                </c:pt>
                <c:pt idx="6790">
                  <c:v>4.1419999999999986</c:v>
                </c:pt>
                <c:pt idx="6791">
                  <c:v>4.1419999999999986</c:v>
                </c:pt>
                <c:pt idx="6792">
                  <c:v>4.1419999999999986</c:v>
                </c:pt>
                <c:pt idx="6793">
                  <c:v>4.1419999999999986</c:v>
                </c:pt>
                <c:pt idx="6794">
                  <c:v>4.1419999999999986</c:v>
                </c:pt>
                <c:pt idx="6795">
                  <c:v>4.1419999999999986</c:v>
                </c:pt>
                <c:pt idx="6796">
                  <c:v>4.1419999999999986</c:v>
                </c:pt>
                <c:pt idx="6797">
                  <c:v>4.1419999999999986</c:v>
                </c:pt>
                <c:pt idx="6798">
                  <c:v>4.1419999999999986</c:v>
                </c:pt>
                <c:pt idx="6799">
                  <c:v>4.1419999999999986</c:v>
                </c:pt>
                <c:pt idx="6800">
                  <c:v>4.1419999999999986</c:v>
                </c:pt>
                <c:pt idx="6801">
                  <c:v>4.1419999999999986</c:v>
                </c:pt>
                <c:pt idx="6802">
                  <c:v>4.1419999999999986</c:v>
                </c:pt>
                <c:pt idx="6803">
                  <c:v>4.1419999999999986</c:v>
                </c:pt>
                <c:pt idx="6804">
                  <c:v>4.1419999999999986</c:v>
                </c:pt>
                <c:pt idx="6805">
                  <c:v>4.1419999999999986</c:v>
                </c:pt>
                <c:pt idx="6806">
                  <c:v>4.1419999999999986</c:v>
                </c:pt>
                <c:pt idx="6807">
                  <c:v>4.1419999999999986</c:v>
                </c:pt>
                <c:pt idx="6808">
                  <c:v>4.1419999999999986</c:v>
                </c:pt>
                <c:pt idx="6809">
                  <c:v>4.1419999999999986</c:v>
                </c:pt>
                <c:pt idx="6810">
                  <c:v>4.1419999999999986</c:v>
                </c:pt>
                <c:pt idx="6811">
                  <c:v>4.1419999999999986</c:v>
                </c:pt>
                <c:pt idx="6812">
                  <c:v>4.1419999999999986</c:v>
                </c:pt>
                <c:pt idx="6813">
                  <c:v>4.1419999999999986</c:v>
                </c:pt>
                <c:pt idx="6814">
                  <c:v>4.1419999999999986</c:v>
                </c:pt>
                <c:pt idx="6815">
                  <c:v>4.1419999999999986</c:v>
                </c:pt>
                <c:pt idx="6816">
                  <c:v>4.1419999999999986</c:v>
                </c:pt>
                <c:pt idx="6817">
                  <c:v>4.1419999999999986</c:v>
                </c:pt>
                <c:pt idx="6818">
                  <c:v>4.1419999999999986</c:v>
                </c:pt>
                <c:pt idx="6819">
                  <c:v>4.1419999999999986</c:v>
                </c:pt>
                <c:pt idx="6820">
                  <c:v>4.1419999999999986</c:v>
                </c:pt>
                <c:pt idx="6821">
                  <c:v>4.1419999999999986</c:v>
                </c:pt>
                <c:pt idx="6822">
                  <c:v>4.1419999999999986</c:v>
                </c:pt>
                <c:pt idx="6823">
                  <c:v>4.1419999999999986</c:v>
                </c:pt>
                <c:pt idx="6824">
                  <c:v>4.1419999999999986</c:v>
                </c:pt>
                <c:pt idx="6825">
                  <c:v>4.1419999999999986</c:v>
                </c:pt>
                <c:pt idx="6826">
                  <c:v>4.1419999999999986</c:v>
                </c:pt>
                <c:pt idx="6827">
                  <c:v>4.1419999999999986</c:v>
                </c:pt>
                <c:pt idx="6828">
                  <c:v>4.1419999999999986</c:v>
                </c:pt>
                <c:pt idx="6829">
                  <c:v>4.1419999999999986</c:v>
                </c:pt>
                <c:pt idx="6830">
                  <c:v>4.1419999999999986</c:v>
                </c:pt>
                <c:pt idx="6831">
                  <c:v>4.1419999999999986</c:v>
                </c:pt>
                <c:pt idx="6832">
                  <c:v>4.1419999999999986</c:v>
                </c:pt>
                <c:pt idx="6833">
                  <c:v>4.1419999999999986</c:v>
                </c:pt>
                <c:pt idx="6834">
                  <c:v>4.1419999999999986</c:v>
                </c:pt>
                <c:pt idx="6835">
                  <c:v>4.1419999999999986</c:v>
                </c:pt>
                <c:pt idx="6836">
                  <c:v>4.1419999999999986</c:v>
                </c:pt>
                <c:pt idx="6837">
                  <c:v>4.1419999999999986</c:v>
                </c:pt>
                <c:pt idx="6838">
                  <c:v>4.1419999999999986</c:v>
                </c:pt>
                <c:pt idx="6839">
                  <c:v>4.1419999999999986</c:v>
                </c:pt>
                <c:pt idx="6840">
                  <c:v>4.1419999999999986</c:v>
                </c:pt>
                <c:pt idx="6841">
                  <c:v>4.1419999999999986</c:v>
                </c:pt>
                <c:pt idx="6842">
                  <c:v>4.1419999999999986</c:v>
                </c:pt>
                <c:pt idx="6843">
                  <c:v>4.1419999999999986</c:v>
                </c:pt>
                <c:pt idx="6844">
                  <c:v>4.1419999999999986</c:v>
                </c:pt>
                <c:pt idx="6845">
                  <c:v>4.1419999999999986</c:v>
                </c:pt>
                <c:pt idx="6846">
                  <c:v>4.1419999999999986</c:v>
                </c:pt>
                <c:pt idx="6847">
                  <c:v>4.1419999999999986</c:v>
                </c:pt>
                <c:pt idx="6848">
                  <c:v>4.1419999999999986</c:v>
                </c:pt>
                <c:pt idx="6849">
                  <c:v>4.1419999999999986</c:v>
                </c:pt>
                <c:pt idx="6850">
                  <c:v>4.1419999999999986</c:v>
                </c:pt>
                <c:pt idx="6851">
                  <c:v>4.1419999999999986</c:v>
                </c:pt>
                <c:pt idx="6852">
                  <c:v>4.1419999999999986</c:v>
                </c:pt>
                <c:pt idx="6853">
                  <c:v>4.1419999999999986</c:v>
                </c:pt>
                <c:pt idx="6854">
                  <c:v>4.1419999999999986</c:v>
                </c:pt>
                <c:pt idx="6855">
                  <c:v>4.1419999999999986</c:v>
                </c:pt>
                <c:pt idx="6856">
                  <c:v>4.1419999999999986</c:v>
                </c:pt>
                <c:pt idx="6857">
                  <c:v>4.1419999999999986</c:v>
                </c:pt>
                <c:pt idx="6858">
                  <c:v>4.1419999999999986</c:v>
                </c:pt>
                <c:pt idx="6859">
                  <c:v>4.1419999999999986</c:v>
                </c:pt>
                <c:pt idx="6860">
                  <c:v>4.1579999999999888</c:v>
                </c:pt>
                <c:pt idx="6861">
                  <c:v>4.22</c:v>
                </c:pt>
                <c:pt idx="6862">
                  <c:v>4.282</c:v>
                </c:pt>
                <c:pt idx="6863">
                  <c:v>4.2919999999999998</c:v>
                </c:pt>
                <c:pt idx="6864">
                  <c:v>4.2919999999999998</c:v>
                </c:pt>
                <c:pt idx="6865">
                  <c:v>4.2919999999999998</c:v>
                </c:pt>
                <c:pt idx="6866">
                  <c:v>4.2919999999999998</c:v>
                </c:pt>
                <c:pt idx="6867">
                  <c:v>4.2919999999999998</c:v>
                </c:pt>
                <c:pt idx="6868">
                  <c:v>4.2919999999999998</c:v>
                </c:pt>
                <c:pt idx="6869">
                  <c:v>4.2919999999999998</c:v>
                </c:pt>
                <c:pt idx="6870">
                  <c:v>4.2919999999999998</c:v>
                </c:pt>
                <c:pt idx="6871">
                  <c:v>4.2919999999999998</c:v>
                </c:pt>
                <c:pt idx="6872">
                  <c:v>4.2919999999999998</c:v>
                </c:pt>
                <c:pt idx="6873">
                  <c:v>4.2919999999999998</c:v>
                </c:pt>
                <c:pt idx="6874">
                  <c:v>4.2919999999999998</c:v>
                </c:pt>
                <c:pt idx="6875">
                  <c:v>4.2919999999999998</c:v>
                </c:pt>
                <c:pt idx="6876">
                  <c:v>4.2919999999999998</c:v>
                </c:pt>
                <c:pt idx="6877">
                  <c:v>4.2919999999999998</c:v>
                </c:pt>
                <c:pt idx="6878">
                  <c:v>4.2919999999999998</c:v>
                </c:pt>
                <c:pt idx="6879">
                  <c:v>4.2919999999999998</c:v>
                </c:pt>
                <c:pt idx="6880">
                  <c:v>4.2919999999999998</c:v>
                </c:pt>
                <c:pt idx="6881">
                  <c:v>4.2919999999999998</c:v>
                </c:pt>
                <c:pt idx="6882">
                  <c:v>4.2919999999999998</c:v>
                </c:pt>
                <c:pt idx="6883">
                  <c:v>4.2919999999999998</c:v>
                </c:pt>
                <c:pt idx="6884">
                  <c:v>4.2919999999999998</c:v>
                </c:pt>
                <c:pt idx="6885">
                  <c:v>4.2919999999999998</c:v>
                </c:pt>
                <c:pt idx="6886">
                  <c:v>4.2919999999999998</c:v>
                </c:pt>
                <c:pt idx="6887">
                  <c:v>4.2919999999999998</c:v>
                </c:pt>
                <c:pt idx="6888">
                  <c:v>4.2919999999999998</c:v>
                </c:pt>
                <c:pt idx="6889">
                  <c:v>4.2919999999999998</c:v>
                </c:pt>
                <c:pt idx="6890">
                  <c:v>4.2919999999999998</c:v>
                </c:pt>
                <c:pt idx="6891">
                  <c:v>4.2919999999999998</c:v>
                </c:pt>
                <c:pt idx="6892">
                  <c:v>4.2919999999999998</c:v>
                </c:pt>
                <c:pt idx="6893">
                  <c:v>4.2919999999999998</c:v>
                </c:pt>
                <c:pt idx="6894">
                  <c:v>4.2919999999999998</c:v>
                </c:pt>
                <c:pt idx="6895">
                  <c:v>4.2919999999999998</c:v>
                </c:pt>
                <c:pt idx="6896">
                  <c:v>4.2919999999999998</c:v>
                </c:pt>
                <c:pt idx="6897">
                  <c:v>4.2919999999999998</c:v>
                </c:pt>
                <c:pt idx="6898">
                  <c:v>4.2919999999999998</c:v>
                </c:pt>
                <c:pt idx="6899">
                  <c:v>4.2919999999999998</c:v>
                </c:pt>
                <c:pt idx="6900">
                  <c:v>4.2919999999999998</c:v>
                </c:pt>
                <c:pt idx="6901">
                  <c:v>4.2919999999999998</c:v>
                </c:pt>
                <c:pt idx="6902">
                  <c:v>4.2919999999999998</c:v>
                </c:pt>
                <c:pt idx="6903">
                  <c:v>4.2919999999999998</c:v>
                </c:pt>
                <c:pt idx="6904">
                  <c:v>4.2919999999999998</c:v>
                </c:pt>
                <c:pt idx="6905">
                  <c:v>4.2919999999999998</c:v>
                </c:pt>
                <c:pt idx="6906">
                  <c:v>4.2919999999999998</c:v>
                </c:pt>
                <c:pt idx="6907">
                  <c:v>4.2919999999999998</c:v>
                </c:pt>
                <c:pt idx="6908">
                  <c:v>4.2919999999999998</c:v>
                </c:pt>
                <c:pt idx="6909">
                  <c:v>4.2919999999999998</c:v>
                </c:pt>
                <c:pt idx="6910">
                  <c:v>4.2919999999999998</c:v>
                </c:pt>
                <c:pt idx="6911">
                  <c:v>4.2919999999999998</c:v>
                </c:pt>
                <c:pt idx="6912">
                  <c:v>4.2919999999999998</c:v>
                </c:pt>
                <c:pt idx="6913">
                  <c:v>4.2919999999999998</c:v>
                </c:pt>
                <c:pt idx="6914">
                  <c:v>4.2919999999999998</c:v>
                </c:pt>
                <c:pt idx="6915">
                  <c:v>4.2919999999999998</c:v>
                </c:pt>
                <c:pt idx="6916">
                  <c:v>4.2919999999999998</c:v>
                </c:pt>
                <c:pt idx="6917">
                  <c:v>4.2919999999999998</c:v>
                </c:pt>
                <c:pt idx="6918">
                  <c:v>4.2919999999999998</c:v>
                </c:pt>
                <c:pt idx="6919">
                  <c:v>4.2919999999999998</c:v>
                </c:pt>
                <c:pt idx="6920">
                  <c:v>4.2919999999999998</c:v>
                </c:pt>
                <c:pt idx="6921">
                  <c:v>4.2919999999999998</c:v>
                </c:pt>
                <c:pt idx="6922">
                  <c:v>4.2919999999999998</c:v>
                </c:pt>
                <c:pt idx="6923">
                  <c:v>4.2919999999999998</c:v>
                </c:pt>
                <c:pt idx="6924">
                  <c:v>4.2919999999999998</c:v>
                </c:pt>
                <c:pt idx="6925">
                  <c:v>4.2919999999999998</c:v>
                </c:pt>
                <c:pt idx="6926">
                  <c:v>4.2919999999999998</c:v>
                </c:pt>
                <c:pt idx="6927">
                  <c:v>4.2919999999999998</c:v>
                </c:pt>
                <c:pt idx="6928">
                  <c:v>4.2919999999999998</c:v>
                </c:pt>
                <c:pt idx="6929">
                  <c:v>4.2919999999999998</c:v>
                </c:pt>
                <c:pt idx="6930">
                  <c:v>4.2919999999999998</c:v>
                </c:pt>
                <c:pt idx="6931">
                  <c:v>4.2919999999999998</c:v>
                </c:pt>
                <c:pt idx="6932">
                  <c:v>4.2919999999999998</c:v>
                </c:pt>
                <c:pt idx="6933">
                  <c:v>4.2919999999999998</c:v>
                </c:pt>
                <c:pt idx="6934">
                  <c:v>4.2919999999999998</c:v>
                </c:pt>
                <c:pt idx="6935">
                  <c:v>4.2919999999999998</c:v>
                </c:pt>
                <c:pt idx="6936">
                  <c:v>4.2919999999999998</c:v>
                </c:pt>
                <c:pt idx="6937">
                  <c:v>4.2919999999999998</c:v>
                </c:pt>
                <c:pt idx="6938">
                  <c:v>4.2919999999999998</c:v>
                </c:pt>
                <c:pt idx="6939">
                  <c:v>4.2919999999999998</c:v>
                </c:pt>
                <c:pt idx="6940">
                  <c:v>4.2919999999999998</c:v>
                </c:pt>
                <c:pt idx="6941">
                  <c:v>4.2919999999999998</c:v>
                </c:pt>
                <c:pt idx="6942">
                  <c:v>4.2919999999999998</c:v>
                </c:pt>
                <c:pt idx="6943">
                  <c:v>4.2919999999999998</c:v>
                </c:pt>
                <c:pt idx="6944">
                  <c:v>4.2919999999999998</c:v>
                </c:pt>
                <c:pt idx="6945">
                  <c:v>4.2919999999999998</c:v>
                </c:pt>
                <c:pt idx="6946">
                  <c:v>4.2919999999999998</c:v>
                </c:pt>
                <c:pt idx="6947">
                  <c:v>4.2919999999999998</c:v>
                </c:pt>
                <c:pt idx="6948">
                  <c:v>4.2919999999999998</c:v>
                </c:pt>
                <c:pt idx="6949">
                  <c:v>4.2919999999999998</c:v>
                </c:pt>
                <c:pt idx="6950">
                  <c:v>4.2919999999999998</c:v>
                </c:pt>
                <c:pt idx="6951">
                  <c:v>4.2919999999999998</c:v>
                </c:pt>
                <c:pt idx="6952">
                  <c:v>4.2919999999999998</c:v>
                </c:pt>
                <c:pt idx="6953">
                  <c:v>4.2919999999999998</c:v>
                </c:pt>
                <c:pt idx="6954">
                  <c:v>4.2919999999999998</c:v>
                </c:pt>
                <c:pt idx="6955">
                  <c:v>4.2919999999999998</c:v>
                </c:pt>
                <c:pt idx="6956">
                  <c:v>4.2919999999999998</c:v>
                </c:pt>
                <c:pt idx="6957">
                  <c:v>4.2919999999999998</c:v>
                </c:pt>
                <c:pt idx="6958">
                  <c:v>4.2919999999999998</c:v>
                </c:pt>
                <c:pt idx="6959">
                  <c:v>4.2919999999999998</c:v>
                </c:pt>
                <c:pt idx="6960">
                  <c:v>4.2919999999999998</c:v>
                </c:pt>
                <c:pt idx="6961">
                  <c:v>4.2919999999999998</c:v>
                </c:pt>
                <c:pt idx="6962">
                  <c:v>4.2919999999999998</c:v>
                </c:pt>
                <c:pt idx="6963">
                  <c:v>4.2919999999999998</c:v>
                </c:pt>
                <c:pt idx="6964">
                  <c:v>4.2919999999999998</c:v>
                </c:pt>
                <c:pt idx="6965">
                  <c:v>4.2919999999999998</c:v>
                </c:pt>
                <c:pt idx="6966">
                  <c:v>4.2919999999999998</c:v>
                </c:pt>
                <c:pt idx="6967">
                  <c:v>4.2919999999999998</c:v>
                </c:pt>
                <c:pt idx="6968">
                  <c:v>4.2919999999999998</c:v>
                </c:pt>
                <c:pt idx="6969">
                  <c:v>4.2919999999999998</c:v>
                </c:pt>
                <c:pt idx="6970">
                  <c:v>4.2919999999999998</c:v>
                </c:pt>
                <c:pt idx="6971">
                  <c:v>4.2919999999999998</c:v>
                </c:pt>
                <c:pt idx="6972">
                  <c:v>4.2919999999999998</c:v>
                </c:pt>
                <c:pt idx="6973">
                  <c:v>4.2919999999999998</c:v>
                </c:pt>
                <c:pt idx="6974">
                  <c:v>4.2919999999999998</c:v>
                </c:pt>
                <c:pt idx="6975">
                  <c:v>4.2919999999999998</c:v>
                </c:pt>
                <c:pt idx="6976">
                  <c:v>4.2919999999999998</c:v>
                </c:pt>
                <c:pt idx="6977">
                  <c:v>4.2919999999999998</c:v>
                </c:pt>
                <c:pt idx="6978">
                  <c:v>4.2919999999999998</c:v>
                </c:pt>
                <c:pt idx="6979">
                  <c:v>4.2919999999999998</c:v>
                </c:pt>
                <c:pt idx="6980">
                  <c:v>4.2919999999999998</c:v>
                </c:pt>
                <c:pt idx="6981">
                  <c:v>4.2919999999999998</c:v>
                </c:pt>
                <c:pt idx="6982">
                  <c:v>4.2919999999999998</c:v>
                </c:pt>
                <c:pt idx="6983">
                  <c:v>4.2919999999999998</c:v>
                </c:pt>
                <c:pt idx="6984">
                  <c:v>4.2919999999999998</c:v>
                </c:pt>
                <c:pt idx="6985">
                  <c:v>4.2919999999999998</c:v>
                </c:pt>
                <c:pt idx="6986">
                  <c:v>4.2919999999999998</c:v>
                </c:pt>
                <c:pt idx="6987">
                  <c:v>4.2919999999999998</c:v>
                </c:pt>
                <c:pt idx="6988">
                  <c:v>4.2919999999999998</c:v>
                </c:pt>
                <c:pt idx="6989">
                  <c:v>4.2919999999999998</c:v>
                </c:pt>
                <c:pt idx="6990">
                  <c:v>4.2919999999999998</c:v>
                </c:pt>
                <c:pt idx="6991">
                  <c:v>4.2919999999999998</c:v>
                </c:pt>
                <c:pt idx="6992">
                  <c:v>4.2919999999999998</c:v>
                </c:pt>
                <c:pt idx="6993">
                  <c:v>4.2919999999999998</c:v>
                </c:pt>
                <c:pt idx="6994">
                  <c:v>4.2919999999999998</c:v>
                </c:pt>
                <c:pt idx="6995">
                  <c:v>4.2919999999999998</c:v>
                </c:pt>
                <c:pt idx="6996">
                  <c:v>4.2919999999999998</c:v>
                </c:pt>
                <c:pt idx="6997">
                  <c:v>4.2919999999999998</c:v>
                </c:pt>
                <c:pt idx="6998">
                  <c:v>4.2919999999999998</c:v>
                </c:pt>
                <c:pt idx="6999">
                  <c:v>4.2919999999999998</c:v>
                </c:pt>
                <c:pt idx="7000">
                  <c:v>4.2919999999999998</c:v>
                </c:pt>
                <c:pt idx="7001">
                  <c:v>4.2919999999999998</c:v>
                </c:pt>
                <c:pt idx="7002">
                  <c:v>4.2919999999999998</c:v>
                </c:pt>
                <c:pt idx="7003">
                  <c:v>4.2919999999999998</c:v>
                </c:pt>
                <c:pt idx="7004">
                  <c:v>4.2919999999999998</c:v>
                </c:pt>
                <c:pt idx="7005">
                  <c:v>4.298</c:v>
                </c:pt>
                <c:pt idx="7006">
                  <c:v>4.3599999999999977</c:v>
                </c:pt>
                <c:pt idx="7007">
                  <c:v>4.4219999999999997</c:v>
                </c:pt>
                <c:pt idx="7008">
                  <c:v>4.4459999999999997</c:v>
                </c:pt>
                <c:pt idx="7009">
                  <c:v>4.4459999999999997</c:v>
                </c:pt>
                <c:pt idx="7010">
                  <c:v>4.4459999999999997</c:v>
                </c:pt>
                <c:pt idx="7011">
                  <c:v>4.4459999999999997</c:v>
                </c:pt>
                <c:pt idx="7012">
                  <c:v>4.4459999999999997</c:v>
                </c:pt>
                <c:pt idx="7013">
                  <c:v>4.4459999999999997</c:v>
                </c:pt>
                <c:pt idx="7014">
                  <c:v>4.4459999999999997</c:v>
                </c:pt>
                <c:pt idx="7015">
                  <c:v>4.4459999999999997</c:v>
                </c:pt>
                <c:pt idx="7016">
                  <c:v>4.4459999999999997</c:v>
                </c:pt>
                <c:pt idx="7017">
                  <c:v>4.4459999999999997</c:v>
                </c:pt>
                <c:pt idx="7018">
                  <c:v>4.4459999999999997</c:v>
                </c:pt>
                <c:pt idx="7019">
                  <c:v>4.4459999999999997</c:v>
                </c:pt>
                <c:pt idx="7020">
                  <c:v>4.4459999999999997</c:v>
                </c:pt>
                <c:pt idx="7021">
                  <c:v>4.4459999999999997</c:v>
                </c:pt>
                <c:pt idx="7022">
                  <c:v>4.4459999999999997</c:v>
                </c:pt>
                <c:pt idx="7023">
                  <c:v>4.4459999999999997</c:v>
                </c:pt>
                <c:pt idx="7024">
                  <c:v>4.4459999999999997</c:v>
                </c:pt>
                <c:pt idx="7025">
                  <c:v>4.4459999999999997</c:v>
                </c:pt>
                <c:pt idx="7026">
                  <c:v>4.4459999999999997</c:v>
                </c:pt>
                <c:pt idx="7027">
                  <c:v>4.4459999999999997</c:v>
                </c:pt>
                <c:pt idx="7028">
                  <c:v>4.4459999999999997</c:v>
                </c:pt>
                <c:pt idx="7029">
                  <c:v>4.4459999999999997</c:v>
                </c:pt>
                <c:pt idx="7030">
                  <c:v>4.4459999999999997</c:v>
                </c:pt>
                <c:pt idx="7031">
                  <c:v>4.4459999999999997</c:v>
                </c:pt>
                <c:pt idx="7032">
                  <c:v>4.4459999999999997</c:v>
                </c:pt>
                <c:pt idx="7033">
                  <c:v>4.4459999999999997</c:v>
                </c:pt>
                <c:pt idx="7034">
                  <c:v>4.4459999999999997</c:v>
                </c:pt>
                <c:pt idx="7035">
                  <c:v>4.4459999999999997</c:v>
                </c:pt>
                <c:pt idx="7036">
                  <c:v>4.4459999999999997</c:v>
                </c:pt>
                <c:pt idx="7037">
                  <c:v>4.4459999999999997</c:v>
                </c:pt>
                <c:pt idx="7038">
                  <c:v>4.4459999999999997</c:v>
                </c:pt>
                <c:pt idx="7039">
                  <c:v>4.4459999999999997</c:v>
                </c:pt>
                <c:pt idx="7040">
                  <c:v>4.4459999999999997</c:v>
                </c:pt>
                <c:pt idx="7041">
                  <c:v>4.4459999999999997</c:v>
                </c:pt>
                <c:pt idx="7042">
                  <c:v>4.4459999999999997</c:v>
                </c:pt>
                <c:pt idx="7043">
                  <c:v>4.4459999999999997</c:v>
                </c:pt>
                <c:pt idx="7044">
                  <c:v>4.4459999999999997</c:v>
                </c:pt>
                <c:pt idx="7045">
                  <c:v>4.4459999999999997</c:v>
                </c:pt>
                <c:pt idx="7046">
                  <c:v>4.4459999999999997</c:v>
                </c:pt>
                <c:pt idx="7047">
                  <c:v>4.4459999999999997</c:v>
                </c:pt>
                <c:pt idx="7048">
                  <c:v>4.4459999999999997</c:v>
                </c:pt>
                <c:pt idx="7049">
                  <c:v>4.4459999999999997</c:v>
                </c:pt>
                <c:pt idx="7050">
                  <c:v>4.4459999999999997</c:v>
                </c:pt>
                <c:pt idx="7051">
                  <c:v>4.4459999999999997</c:v>
                </c:pt>
                <c:pt idx="7052">
                  <c:v>4.4459999999999997</c:v>
                </c:pt>
                <c:pt idx="7053">
                  <c:v>4.4459999999999997</c:v>
                </c:pt>
                <c:pt idx="7054">
                  <c:v>4.4459999999999997</c:v>
                </c:pt>
                <c:pt idx="7055">
                  <c:v>4.4459999999999997</c:v>
                </c:pt>
                <c:pt idx="7056">
                  <c:v>4.4459999999999997</c:v>
                </c:pt>
                <c:pt idx="7057">
                  <c:v>4.4459999999999997</c:v>
                </c:pt>
                <c:pt idx="7058">
                  <c:v>4.4459999999999997</c:v>
                </c:pt>
                <c:pt idx="7059">
                  <c:v>4.4459999999999997</c:v>
                </c:pt>
                <c:pt idx="7060">
                  <c:v>4.4459999999999997</c:v>
                </c:pt>
                <c:pt idx="7061">
                  <c:v>4.4459999999999997</c:v>
                </c:pt>
                <c:pt idx="7062">
                  <c:v>4.4459999999999997</c:v>
                </c:pt>
                <c:pt idx="7063">
                  <c:v>4.4459999999999997</c:v>
                </c:pt>
                <c:pt idx="7064">
                  <c:v>4.4459999999999997</c:v>
                </c:pt>
                <c:pt idx="7065">
                  <c:v>4.4459999999999997</c:v>
                </c:pt>
                <c:pt idx="7066">
                  <c:v>4.4459999999999997</c:v>
                </c:pt>
                <c:pt idx="7067">
                  <c:v>4.4459999999999997</c:v>
                </c:pt>
                <c:pt idx="7068">
                  <c:v>4.4459999999999997</c:v>
                </c:pt>
                <c:pt idx="7069">
                  <c:v>4.4459999999999997</c:v>
                </c:pt>
                <c:pt idx="7070">
                  <c:v>4.4459999999999997</c:v>
                </c:pt>
                <c:pt idx="7071">
                  <c:v>4.4459999999999997</c:v>
                </c:pt>
                <c:pt idx="7072">
                  <c:v>4.4459999999999997</c:v>
                </c:pt>
                <c:pt idx="7073">
                  <c:v>4.4459999999999997</c:v>
                </c:pt>
                <c:pt idx="7074">
                  <c:v>4.4459999999999997</c:v>
                </c:pt>
                <c:pt idx="7075">
                  <c:v>4.4459999999999997</c:v>
                </c:pt>
                <c:pt idx="7076">
                  <c:v>4.4459999999999997</c:v>
                </c:pt>
                <c:pt idx="7077">
                  <c:v>4.4459999999999997</c:v>
                </c:pt>
                <c:pt idx="7078">
                  <c:v>4.4459999999999997</c:v>
                </c:pt>
                <c:pt idx="7079">
                  <c:v>4.4459999999999997</c:v>
                </c:pt>
                <c:pt idx="7080">
                  <c:v>4.4459999999999997</c:v>
                </c:pt>
                <c:pt idx="7081">
                  <c:v>4.4459999999999997</c:v>
                </c:pt>
                <c:pt idx="7082">
                  <c:v>4.4459999999999997</c:v>
                </c:pt>
                <c:pt idx="7083">
                  <c:v>4.4459999999999997</c:v>
                </c:pt>
                <c:pt idx="7084">
                  <c:v>4.4459999999999997</c:v>
                </c:pt>
                <c:pt idx="7085">
                  <c:v>4.4459999999999997</c:v>
                </c:pt>
                <c:pt idx="7086">
                  <c:v>4.4459999999999997</c:v>
                </c:pt>
                <c:pt idx="7087">
                  <c:v>4.4459999999999997</c:v>
                </c:pt>
                <c:pt idx="7088">
                  <c:v>4.4459999999999997</c:v>
                </c:pt>
                <c:pt idx="7089">
                  <c:v>4.4459999999999997</c:v>
                </c:pt>
                <c:pt idx="7090">
                  <c:v>4.4459999999999997</c:v>
                </c:pt>
                <c:pt idx="7091">
                  <c:v>4.4459999999999997</c:v>
                </c:pt>
                <c:pt idx="7092">
                  <c:v>4.4459999999999997</c:v>
                </c:pt>
                <c:pt idx="7093">
                  <c:v>4.4459999999999997</c:v>
                </c:pt>
                <c:pt idx="7094">
                  <c:v>4.4459999999999997</c:v>
                </c:pt>
                <c:pt idx="7095">
                  <c:v>4.4459999999999997</c:v>
                </c:pt>
                <c:pt idx="7096">
                  <c:v>4.4459999999999997</c:v>
                </c:pt>
                <c:pt idx="7097">
                  <c:v>4.4459999999999997</c:v>
                </c:pt>
                <c:pt idx="7098">
                  <c:v>4.4459999999999997</c:v>
                </c:pt>
                <c:pt idx="7099">
                  <c:v>4.4459999999999997</c:v>
                </c:pt>
                <c:pt idx="7100">
                  <c:v>4.4459999999999997</c:v>
                </c:pt>
                <c:pt idx="7101">
                  <c:v>4.4459999999999997</c:v>
                </c:pt>
                <c:pt idx="7102">
                  <c:v>4.4459999999999997</c:v>
                </c:pt>
                <c:pt idx="7103">
                  <c:v>4.4459999999999997</c:v>
                </c:pt>
                <c:pt idx="7104">
                  <c:v>4.4459999999999997</c:v>
                </c:pt>
                <c:pt idx="7105">
                  <c:v>4.4459999999999997</c:v>
                </c:pt>
                <c:pt idx="7106">
                  <c:v>4.4459999999999997</c:v>
                </c:pt>
                <c:pt idx="7107">
                  <c:v>4.4459999999999997</c:v>
                </c:pt>
                <c:pt idx="7108">
                  <c:v>4.4459999999999997</c:v>
                </c:pt>
                <c:pt idx="7109">
                  <c:v>4.4459999999999997</c:v>
                </c:pt>
                <c:pt idx="7110">
                  <c:v>4.4459999999999997</c:v>
                </c:pt>
                <c:pt idx="7111">
                  <c:v>4.4459999999999997</c:v>
                </c:pt>
                <c:pt idx="7112">
                  <c:v>4.4459999999999997</c:v>
                </c:pt>
                <c:pt idx="7113">
                  <c:v>4.4459999999999997</c:v>
                </c:pt>
                <c:pt idx="7114">
                  <c:v>4.4459999999999997</c:v>
                </c:pt>
                <c:pt idx="7115">
                  <c:v>4.4459999999999997</c:v>
                </c:pt>
                <c:pt idx="7116">
                  <c:v>4.4459999999999997</c:v>
                </c:pt>
                <c:pt idx="7117">
                  <c:v>4.4459999999999997</c:v>
                </c:pt>
                <c:pt idx="7118">
                  <c:v>4.4459999999999997</c:v>
                </c:pt>
                <c:pt idx="7119">
                  <c:v>4.4459999999999997</c:v>
                </c:pt>
                <c:pt idx="7120">
                  <c:v>4.4459999999999997</c:v>
                </c:pt>
                <c:pt idx="7121">
                  <c:v>4.4459999999999997</c:v>
                </c:pt>
                <c:pt idx="7122">
                  <c:v>4.4459999999999997</c:v>
                </c:pt>
                <c:pt idx="7123">
                  <c:v>4.4459999999999997</c:v>
                </c:pt>
                <c:pt idx="7124">
                  <c:v>4.4459999999999997</c:v>
                </c:pt>
                <c:pt idx="7125">
                  <c:v>4.4459999999999997</c:v>
                </c:pt>
                <c:pt idx="7126">
                  <c:v>4.4459999999999997</c:v>
                </c:pt>
                <c:pt idx="7127">
                  <c:v>4.4459999999999997</c:v>
                </c:pt>
                <c:pt idx="7128">
                  <c:v>4.4459999999999997</c:v>
                </c:pt>
                <c:pt idx="7129">
                  <c:v>4.4459999999999997</c:v>
                </c:pt>
                <c:pt idx="7130">
                  <c:v>4.4459999999999997</c:v>
                </c:pt>
                <c:pt idx="7131">
                  <c:v>4.4459999999999997</c:v>
                </c:pt>
                <c:pt idx="7132">
                  <c:v>4.4459999999999997</c:v>
                </c:pt>
                <c:pt idx="7133">
                  <c:v>4.4459999999999997</c:v>
                </c:pt>
                <c:pt idx="7134">
                  <c:v>4.4459999999999997</c:v>
                </c:pt>
                <c:pt idx="7135">
                  <c:v>4.4459999999999997</c:v>
                </c:pt>
                <c:pt idx="7136">
                  <c:v>4.4459999999999997</c:v>
                </c:pt>
                <c:pt idx="7137">
                  <c:v>4.4459999999999997</c:v>
                </c:pt>
                <c:pt idx="7138">
                  <c:v>4.4459999999999997</c:v>
                </c:pt>
                <c:pt idx="7139">
                  <c:v>4.4459999999999997</c:v>
                </c:pt>
                <c:pt idx="7140">
                  <c:v>4.4459999999999997</c:v>
                </c:pt>
                <c:pt idx="7141">
                  <c:v>4.4459999999999997</c:v>
                </c:pt>
                <c:pt idx="7142">
                  <c:v>4.4459999999999997</c:v>
                </c:pt>
                <c:pt idx="7143">
                  <c:v>4.4459999999999997</c:v>
                </c:pt>
                <c:pt idx="7144">
                  <c:v>4.4459999999999997</c:v>
                </c:pt>
                <c:pt idx="7145">
                  <c:v>4.4459999999999997</c:v>
                </c:pt>
                <c:pt idx="7146">
                  <c:v>4.4459999999999997</c:v>
                </c:pt>
                <c:pt idx="7147">
                  <c:v>4.4459999999999997</c:v>
                </c:pt>
                <c:pt idx="7148">
                  <c:v>4.4459999999999997</c:v>
                </c:pt>
                <c:pt idx="7149">
                  <c:v>4.4459999999999997</c:v>
                </c:pt>
                <c:pt idx="7150">
                  <c:v>4.4459999999999997</c:v>
                </c:pt>
                <c:pt idx="7151">
                  <c:v>4.4459999999999997</c:v>
                </c:pt>
                <c:pt idx="7152">
                  <c:v>4.4459999999999997</c:v>
                </c:pt>
                <c:pt idx="7153">
                  <c:v>4.4459999999999997</c:v>
                </c:pt>
                <c:pt idx="7154">
                  <c:v>4.4459999999999997</c:v>
                </c:pt>
                <c:pt idx="7155">
                  <c:v>4.4459999999999997</c:v>
                </c:pt>
                <c:pt idx="7156">
                  <c:v>4.4459999999999997</c:v>
                </c:pt>
                <c:pt idx="7157">
                  <c:v>4.45</c:v>
                </c:pt>
                <c:pt idx="7158">
                  <c:v>4.5139999999999976</c:v>
                </c:pt>
                <c:pt idx="7159">
                  <c:v>4.5759999999999996</c:v>
                </c:pt>
                <c:pt idx="7160">
                  <c:v>4.5999999999999996</c:v>
                </c:pt>
                <c:pt idx="7161">
                  <c:v>4.5999999999999996</c:v>
                </c:pt>
                <c:pt idx="7162">
                  <c:v>4.5999999999999996</c:v>
                </c:pt>
                <c:pt idx="7163">
                  <c:v>4.5999999999999996</c:v>
                </c:pt>
                <c:pt idx="7164">
                  <c:v>4.5999999999999996</c:v>
                </c:pt>
                <c:pt idx="7165">
                  <c:v>4.5999999999999996</c:v>
                </c:pt>
                <c:pt idx="7166">
                  <c:v>4.5999999999999996</c:v>
                </c:pt>
                <c:pt idx="7167">
                  <c:v>4.5999999999999996</c:v>
                </c:pt>
                <c:pt idx="7168">
                  <c:v>4.5999999999999996</c:v>
                </c:pt>
                <c:pt idx="7169">
                  <c:v>4.5999999999999996</c:v>
                </c:pt>
                <c:pt idx="7170">
                  <c:v>4.5999999999999996</c:v>
                </c:pt>
                <c:pt idx="7171">
                  <c:v>4.5999999999999996</c:v>
                </c:pt>
                <c:pt idx="7172">
                  <c:v>4.5999999999999996</c:v>
                </c:pt>
                <c:pt idx="7173">
                  <c:v>4.5999999999999996</c:v>
                </c:pt>
                <c:pt idx="7174">
                  <c:v>4.5999999999999996</c:v>
                </c:pt>
                <c:pt idx="7175">
                  <c:v>4.5999999999999996</c:v>
                </c:pt>
                <c:pt idx="7176">
                  <c:v>4.5999999999999996</c:v>
                </c:pt>
                <c:pt idx="7177">
                  <c:v>4.5999999999999996</c:v>
                </c:pt>
                <c:pt idx="7178">
                  <c:v>4.5999999999999996</c:v>
                </c:pt>
                <c:pt idx="7179">
                  <c:v>4.5999999999999996</c:v>
                </c:pt>
                <c:pt idx="7180">
                  <c:v>4.5999999999999996</c:v>
                </c:pt>
                <c:pt idx="7181">
                  <c:v>4.5999999999999996</c:v>
                </c:pt>
                <c:pt idx="7182">
                  <c:v>4.5999999999999996</c:v>
                </c:pt>
                <c:pt idx="7183">
                  <c:v>4.5999999999999996</c:v>
                </c:pt>
                <c:pt idx="7184">
                  <c:v>4.5999999999999996</c:v>
                </c:pt>
                <c:pt idx="7185">
                  <c:v>4.5999999999999996</c:v>
                </c:pt>
                <c:pt idx="7186">
                  <c:v>4.5999999999999996</c:v>
                </c:pt>
                <c:pt idx="7187">
                  <c:v>4.5999999999999996</c:v>
                </c:pt>
                <c:pt idx="7188">
                  <c:v>4.5999999999999996</c:v>
                </c:pt>
                <c:pt idx="7189">
                  <c:v>4.5999999999999996</c:v>
                </c:pt>
                <c:pt idx="7190">
                  <c:v>4.5999999999999996</c:v>
                </c:pt>
                <c:pt idx="7191">
                  <c:v>4.5999999999999996</c:v>
                </c:pt>
                <c:pt idx="7192">
                  <c:v>4.5999999999999996</c:v>
                </c:pt>
                <c:pt idx="7193">
                  <c:v>4.5999999999999996</c:v>
                </c:pt>
                <c:pt idx="7194">
                  <c:v>4.5999999999999996</c:v>
                </c:pt>
                <c:pt idx="7195">
                  <c:v>4.5999999999999996</c:v>
                </c:pt>
                <c:pt idx="7196">
                  <c:v>4.5999999999999996</c:v>
                </c:pt>
                <c:pt idx="7197">
                  <c:v>4.5999999999999996</c:v>
                </c:pt>
                <c:pt idx="7198">
                  <c:v>4.5999999999999996</c:v>
                </c:pt>
                <c:pt idx="7199">
                  <c:v>4.5999999999999996</c:v>
                </c:pt>
                <c:pt idx="7200">
                  <c:v>4.5999999999999996</c:v>
                </c:pt>
                <c:pt idx="7201">
                  <c:v>4.5999999999999996</c:v>
                </c:pt>
                <c:pt idx="7202">
                  <c:v>4.5999999999999996</c:v>
                </c:pt>
                <c:pt idx="7203">
                  <c:v>4.5999999999999996</c:v>
                </c:pt>
                <c:pt idx="7204">
                  <c:v>4.5999999999999996</c:v>
                </c:pt>
                <c:pt idx="7205">
                  <c:v>4.5999999999999996</c:v>
                </c:pt>
                <c:pt idx="7206">
                  <c:v>4.5999999999999996</c:v>
                </c:pt>
                <c:pt idx="7207">
                  <c:v>4.5999999999999996</c:v>
                </c:pt>
                <c:pt idx="7208">
                  <c:v>4.5999999999999996</c:v>
                </c:pt>
                <c:pt idx="7209">
                  <c:v>4.5999999999999996</c:v>
                </c:pt>
                <c:pt idx="7210">
                  <c:v>4.5999999999999996</c:v>
                </c:pt>
                <c:pt idx="7211">
                  <c:v>4.5999999999999996</c:v>
                </c:pt>
                <c:pt idx="7212">
                  <c:v>4.5999999999999996</c:v>
                </c:pt>
                <c:pt idx="7213">
                  <c:v>4.5999999999999996</c:v>
                </c:pt>
                <c:pt idx="7214">
                  <c:v>4.5999999999999996</c:v>
                </c:pt>
                <c:pt idx="7215">
                  <c:v>4.5999999999999996</c:v>
                </c:pt>
                <c:pt idx="7216">
                  <c:v>4.5999999999999996</c:v>
                </c:pt>
                <c:pt idx="7217">
                  <c:v>4.5999999999999996</c:v>
                </c:pt>
                <c:pt idx="7218">
                  <c:v>4.5999999999999996</c:v>
                </c:pt>
                <c:pt idx="7219">
                  <c:v>4.5999999999999996</c:v>
                </c:pt>
                <c:pt idx="7220">
                  <c:v>4.5999999999999996</c:v>
                </c:pt>
                <c:pt idx="7221">
                  <c:v>4.5999999999999996</c:v>
                </c:pt>
                <c:pt idx="7222">
                  <c:v>4.5999999999999996</c:v>
                </c:pt>
                <c:pt idx="7223">
                  <c:v>4.5999999999999996</c:v>
                </c:pt>
                <c:pt idx="7224">
                  <c:v>4.5999999999999996</c:v>
                </c:pt>
                <c:pt idx="7225">
                  <c:v>4.5999999999999996</c:v>
                </c:pt>
                <c:pt idx="7226">
                  <c:v>4.5999999999999996</c:v>
                </c:pt>
                <c:pt idx="7227">
                  <c:v>4.5999999999999996</c:v>
                </c:pt>
                <c:pt idx="7228">
                  <c:v>4.5999999999999996</c:v>
                </c:pt>
                <c:pt idx="7229">
                  <c:v>4.5999999999999996</c:v>
                </c:pt>
                <c:pt idx="7230">
                  <c:v>4.5999999999999996</c:v>
                </c:pt>
                <c:pt idx="7231">
                  <c:v>4.5999999999999996</c:v>
                </c:pt>
                <c:pt idx="7232">
                  <c:v>4.5999999999999996</c:v>
                </c:pt>
                <c:pt idx="7233">
                  <c:v>4.5999999999999996</c:v>
                </c:pt>
                <c:pt idx="7234">
                  <c:v>4.5999999999999996</c:v>
                </c:pt>
                <c:pt idx="7235">
                  <c:v>4.5999999999999996</c:v>
                </c:pt>
                <c:pt idx="7236">
                  <c:v>4.5999999999999996</c:v>
                </c:pt>
                <c:pt idx="7237">
                  <c:v>4.5999999999999996</c:v>
                </c:pt>
                <c:pt idx="7238">
                  <c:v>4.5999999999999996</c:v>
                </c:pt>
                <c:pt idx="7239">
                  <c:v>4.5999999999999996</c:v>
                </c:pt>
                <c:pt idx="7240">
                  <c:v>4.5999999999999996</c:v>
                </c:pt>
                <c:pt idx="7241">
                  <c:v>4.5999999999999996</c:v>
                </c:pt>
                <c:pt idx="7242">
                  <c:v>4.5999999999999996</c:v>
                </c:pt>
                <c:pt idx="7243">
                  <c:v>4.5999999999999996</c:v>
                </c:pt>
                <c:pt idx="7244">
                  <c:v>4.5999999999999996</c:v>
                </c:pt>
                <c:pt idx="7245">
                  <c:v>4.5999999999999996</c:v>
                </c:pt>
                <c:pt idx="7246">
                  <c:v>4.5999999999999996</c:v>
                </c:pt>
                <c:pt idx="7247">
                  <c:v>4.5999999999999996</c:v>
                </c:pt>
                <c:pt idx="7248">
                  <c:v>4.5999999999999996</c:v>
                </c:pt>
                <c:pt idx="7249">
                  <c:v>4.5999999999999996</c:v>
                </c:pt>
                <c:pt idx="7250">
                  <c:v>4.5999999999999996</c:v>
                </c:pt>
                <c:pt idx="7251">
                  <c:v>4.5999999999999996</c:v>
                </c:pt>
                <c:pt idx="7252">
                  <c:v>4.5999999999999996</c:v>
                </c:pt>
                <c:pt idx="7253">
                  <c:v>4.5999999999999996</c:v>
                </c:pt>
                <c:pt idx="7254">
                  <c:v>4.5999999999999996</c:v>
                </c:pt>
                <c:pt idx="7255">
                  <c:v>4.5999999999999996</c:v>
                </c:pt>
                <c:pt idx="7256">
                  <c:v>4.5999999999999996</c:v>
                </c:pt>
                <c:pt idx="7257">
                  <c:v>4.5999999999999996</c:v>
                </c:pt>
                <c:pt idx="7258">
                  <c:v>4.5999999999999996</c:v>
                </c:pt>
                <c:pt idx="7259">
                  <c:v>4.5999999999999996</c:v>
                </c:pt>
                <c:pt idx="7260">
                  <c:v>4.5999999999999996</c:v>
                </c:pt>
                <c:pt idx="7261">
                  <c:v>4.5999999999999996</c:v>
                </c:pt>
                <c:pt idx="7262">
                  <c:v>4.5999999999999996</c:v>
                </c:pt>
                <c:pt idx="7263">
                  <c:v>4.5999999999999996</c:v>
                </c:pt>
                <c:pt idx="7264">
                  <c:v>4.5999999999999996</c:v>
                </c:pt>
                <c:pt idx="7265">
                  <c:v>4.5999999999999996</c:v>
                </c:pt>
                <c:pt idx="7266">
                  <c:v>4.5999999999999996</c:v>
                </c:pt>
                <c:pt idx="7267">
                  <c:v>4.5999999999999996</c:v>
                </c:pt>
                <c:pt idx="7268">
                  <c:v>4.5999999999999996</c:v>
                </c:pt>
                <c:pt idx="7269">
                  <c:v>4.5999999999999996</c:v>
                </c:pt>
                <c:pt idx="7270">
                  <c:v>4.5999999999999996</c:v>
                </c:pt>
                <c:pt idx="7271">
                  <c:v>4.5999999999999996</c:v>
                </c:pt>
                <c:pt idx="7272">
                  <c:v>4.5999999999999996</c:v>
                </c:pt>
                <c:pt idx="7273">
                  <c:v>4.5999999999999996</c:v>
                </c:pt>
                <c:pt idx="7274">
                  <c:v>4.5999999999999996</c:v>
                </c:pt>
                <c:pt idx="7275">
                  <c:v>4.5999999999999996</c:v>
                </c:pt>
                <c:pt idx="7276">
                  <c:v>4.5999999999999996</c:v>
                </c:pt>
                <c:pt idx="7277">
                  <c:v>4.5999999999999996</c:v>
                </c:pt>
                <c:pt idx="7278">
                  <c:v>4.5999999999999996</c:v>
                </c:pt>
                <c:pt idx="7279">
                  <c:v>4.5999999999999996</c:v>
                </c:pt>
                <c:pt idx="7280">
                  <c:v>4.5999999999999996</c:v>
                </c:pt>
                <c:pt idx="7281">
                  <c:v>4.5999999999999996</c:v>
                </c:pt>
                <c:pt idx="7282">
                  <c:v>4.5999999999999996</c:v>
                </c:pt>
                <c:pt idx="7283">
                  <c:v>4.5999999999999996</c:v>
                </c:pt>
                <c:pt idx="7284">
                  <c:v>4.5999999999999996</c:v>
                </c:pt>
                <c:pt idx="7285">
                  <c:v>4.5999999999999996</c:v>
                </c:pt>
                <c:pt idx="7286">
                  <c:v>4.5999999999999996</c:v>
                </c:pt>
                <c:pt idx="7287">
                  <c:v>4.5999999999999996</c:v>
                </c:pt>
                <c:pt idx="7288">
                  <c:v>4.5999999999999996</c:v>
                </c:pt>
                <c:pt idx="7289">
                  <c:v>4.5999999999999996</c:v>
                </c:pt>
                <c:pt idx="7290">
                  <c:v>4.5999999999999996</c:v>
                </c:pt>
                <c:pt idx="7291">
                  <c:v>4.5999999999999996</c:v>
                </c:pt>
                <c:pt idx="7292">
                  <c:v>4.5999999999999996</c:v>
                </c:pt>
                <c:pt idx="7293">
                  <c:v>4.5999999999999996</c:v>
                </c:pt>
                <c:pt idx="7294">
                  <c:v>4.5999999999999996</c:v>
                </c:pt>
                <c:pt idx="7295">
                  <c:v>4.5999999999999996</c:v>
                </c:pt>
                <c:pt idx="7296">
                  <c:v>4.5999999999999996</c:v>
                </c:pt>
                <c:pt idx="7297">
                  <c:v>4.5999999999999996</c:v>
                </c:pt>
                <c:pt idx="7298">
                  <c:v>4.5999999999999996</c:v>
                </c:pt>
                <c:pt idx="7299">
                  <c:v>4.5999999999999996</c:v>
                </c:pt>
                <c:pt idx="7300">
                  <c:v>4.5999999999999996</c:v>
                </c:pt>
                <c:pt idx="7301">
                  <c:v>4.5999999999999996</c:v>
                </c:pt>
                <c:pt idx="7302">
                  <c:v>4.5999999999999996</c:v>
                </c:pt>
                <c:pt idx="7303">
                  <c:v>4.5999999999999996</c:v>
                </c:pt>
                <c:pt idx="7304">
                  <c:v>4.5999999999999996</c:v>
                </c:pt>
                <c:pt idx="7305">
                  <c:v>4.5999999999999996</c:v>
                </c:pt>
                <c:pt idx="7306">
                  <c:v>4.5999999999999996</c:v>
                </c:pt>
                <c:pt idx="7307">
                  <c:v>4.5999999999999996</c:v>
                </c:pt>
                <c:pt idx="7308">
                  <c:v>4.5999999999999996</c:v>
                </c:pt>
                <c:pt idx="7309">
                  <c:v>4.5999999999999996</c:v>
                </c:pt>
                <c:pt idx="7310">
                  <c:v>4.5999999999999996</c:v>
                </c:pt>
                <c:pt idx="7311">
                  <c:v>4.6239999999999899</c:v>
                </c:pt>
                <c:pt idx="7312">
                  <c:v>4.6859999999999999</c:v>
                </c:pt>
                <c:pt idx="7313">
                  <c:v>4.7480000000000002</c:v>
                </c:pt>
                <c:pt idx="7314">
                  <c:v>4.758</c:v>
                </c:pt>
                <c:pt idx="7315">
                  <c:v>4.758</c:v>
                </c:pt>
                <c:pt idx="7316">
                  <c:v>4.758</c:v>
                </c:pt>
                <c:pt idx="7317">
                  <c:v>4.758</c:v>
                </c:pt>
                <c:pt idx="7318">
                  <c:v>4.758</c:v>
                </c:pt>
                <c:pt idx="7319">
                  <c:v>4.758</c:v>
                </c:pt>
                <c:pt idx="7320">
                  <c:v>4.758</c:v>
                </c:pt>
                <c:pt idx="7321">
                  <c:v>4.758</c:v>
                </c:pt>
                <c:pt idx="7322">
                  <c:v>4.758</c:v>
                </c:pt>
                <c:pt idx="7323">
                  <c:v>4.758</c:v>
                </c:pt>
                <c:pt idx="7324">
                  <c:v>4.758</c:v>
                </c:pt>
                <c:pt idx="7325">
                  <c:v>4.758</c:v>
                </c:pt>
                <c:pt idx="7326">
                  <c:v>4.758</c:v>
                </c:pt>
                <c:pt idx="7327">
                  <c:v>4.758</c:v>
                </c:pt>
                <c:pt idx="7328">
                  <c:v>4.758</c:v>
                </c:pt>
                <c:pt idx="7329">
                  <c:v>4.758</c:v>
                </c:pt>
                <c:pt idx="7330">
                  <c:v>4.758</c:v>
                </c:pt>
                <c:pt idx="7331">
                  <c:v>4.758</c:v>
                </c:pt>
                <c:pt idx="7332">
                  <c:v>4.758</c:v>
                </c:pt>
                <c:pt idx="7333">
                  <c:v>4.758</c:v>
                </c:pt>
                <c:pt idx="7334">
                  <c:v>4.758</c:v>
                </c:pt>
                <c:pt idx="7335">
                  <c:v>4.758</c:v>
                </c:pt>
                <c:pt idx="7336">
                  <c:v>4.758</c:v>
                </c:pt>
                <c:pt idx="7337">
                  <c:v>4.758</c:v>
                </c:pt>
                <c:pt idx="7338">
                  <c:v>4.758</c:v>
                </c:pt>
                <c:pt idx="7339">
                  <c:v>4.758</c:v>
                </c:pt>
                <c:pt idx="7340">
                  <c:v>4.758</c:v>
                </c:pt>
                <c:pt idx="7341">
                  <c:v>4.758</c:v>
                </c:pt>
                <c:pt idx="7342">
                  <c:v>4.758</c:v>
                </c:pt>
                <c:pt idx="7343">
                  <c:v>4.758</c:v>
                </c:pt>
                <c:pt idx="7344">
                  <c:v>4.758</c:v>
                </c:pt>
                <c:pt idx="7345">
                  <c:v>4.758</c:v>
                </c:pt>
                <c:pt idx="7346">
                  <c:v>4.758</c:v>
                </c:pt>
                <c:pt idx="7347">
                  <c:v>4.758</c:v>
                </c:pt>
                <c:pt idx="7348">
                  <c:v>4.758</c:v>
                </c:pt>
                <c:pt idx="7349">
                  <c:v>4.758</c:v>
                </c:pt>
                <c:pt idx="7350">
                  <c:v>4.758</c:v>
                </c:pt>
                <c:pt idx="7351">
                  <c:v>4.758</c:v>
                </c:pt>
                <c:pt idx="7352">
                  <c:v>4.758</c:v>
                </c:pt>
                <c:pt idx="7353">
                  <c:v>4.758</c:v>
                </c:pt>
                <c:pt idx="7354">
                  <c:v>4.758</c:v>
                </c:pt>
                <c:pt idx="7355">
                  <c:v>4.758</c:v>
                </c:pt>
                <c:pt idx="7356">
                  <c:v>4.758</c:v>
                </c:pt>
                <c:pt idx="7357">
                  <c:v>4.758</c:v>
                </c:pt>
                <c:pt idx="7358">
                  <c:v>4.758</c:v>
                </c:pt>
                <c:pt idx="7359">
                  <c:v>4.758</c:v>
                </c:pt>
                <c:pt idx="7360">
                  <c:v>4.758</c:v>
                </c:pt>
                <c:pt idx="7361">
                  <c:v>4.758</c:v>
                </c:pt>
                <c:pt idx="7362">
                  <c:v>4.758</c:v>
                </c:pt>
                <c:pt idx="7363">
                  <c:v>4.758</c:v>
                </c:pt>
                <c:pt idx="7364">
                  <c:v>4.758</c:v>
                </c:pt>
                <c:pt idx="7365">
                  <c:v>4.758</c:v>
                </c:pt>
                <c:pt idx="7366">
                  <c:v>4.758</c:v>
                </c:pt>
                <c:pt idx="7367">
                  <c:v>4.758</c:v>
                </c:pt>
                <c:pt idx="7368">
                  <c:v>4.758</c:v>
                </c:pt>
                <c:pt idx="7369">
                  <c:v>4.758</c:v>
                </c:pt>
                <c:pt idx="7370">
                  <c:v>4.758</c:v>
                </c:pt>
                <c:pt idx="7371">
                  <c:v>4.758</c:v>
                </c:pt>
                <c:pt idx="7372">
                  <c:v>4.758</c:v>
                </c:pt>
                <c:pt idx="7373">
                  <c:v>4.758</c:v>
                </c:pt>
                <c:pt idx="7374">
                  <c:v>4.758</c:v>
                </c:pt>
                <c:pt idx="7375">
                  <c:v>4.758</c:v>
                </c:pt>
                <c:pt idx="7376">
                  <c:v>4.758</c:v>
                </c:pt>
                <c:pt idx="7377">
                  <c:v>4.758</c:v>
                </c:pt>
                <c:pt idx="7378">
                  <c:v>4.758</c:v>
                </c:pt>
                <c:pt idx="7379">
                  <c:v>4.758</c:v>
                </c:pt>
                <c:pt idx="7380">
                  <c:v>4.758</c:v>
                </c:pt>
                <c:pt idx="7381">
                  <c:v>4.758</c:v>
                </c:pt>
                <c:pt idx="7382">
                  <c:v>4.758</c:v>
                </c:pt>
                <c:pt idx="7383">
                  <c:v>4.758</c:v>
                </c:pt>
                <c:pt idx="7384">
                  <c:v>4.758</c:v>
                </c:pt>
                <c:pt idx="7385">
                  <c:v>4.758</c:v>
                </c:pt>
                <c:pt idx="7386">
                  <c:v>4.758</c:v>
                </c:pt>
                <c:pt idx="7387">
                  <c:v>4.758</c:v>
                </c:pt>
                <c:pt idx="7388">
                  <c:v>4.758</c:v>
                </c:pt>
                <c:pt idx="7389">
                  <c:v>4.758</c:v>
                </c:pt>
                <c:pt idx="7390">
                  <c:v>4.758</c:v>
                </c:pt>
                <c:pt idx="7391">
                  <c:v>4.758</c:v>
                </c:pt>
                <c:pt idx="7392">
                  <c:v>4.758</c:v>
                </c:pt>
                <c:pt idx="7393">
                  <c:v>4.758</c:v>
                </c:pt>
                <c:pt idx="7394">
                  <c:v>4.758</c:v>
                </c:pt>
                <c:pt idx="7395">
                  <c:v>4.758</c:v>
                </c:pt>
                <c:pt idx="7396">
                  <c:v>4.758</c:v>
                </c:pt>
                <c:pt idx="7397">
                  <c:v>4.758</c:v>
                </c:pt>
                <c:pt idx="7398">
                  <c:v>4.758</c:v>
                </c:pt>
                <c:pt idx="7399">
                  <c:v>4.758</c:v>
                </c:pt>
                <c:pt idx="7400">
                  <c:v>4.758</c:v>
                </c:pt>
                <c:pt idx="7401">
                  <c:v>4.758</c:v>
                </c:pt>
                <c:pt idx="7402">
                  <c:v>4.758</c:v>
                </c:pt>
                <c:pt idx="7403">
                  <c:v>4.758</c:v>
                </c:pt>
                <c:pt idx="7404">
                  <c:v>4.758</c:v>
                </c:pt>
                <c:pt idx="7405">
                  <c:v>4.758</c:v>
                </c:pt>
                <c:pt idx="7406">
                  <c:v>4.758</c:v>
                </c:pt>
                <c:pt idx="7407">
                  <c:v>4.758</c:v>
                </c:pt>
                <c:pt idx="7408">
                  <c:v>4.758</c:v>
                </c:pt>
                <c:pt idx="7409">
                  <c:v>4.758</c:v>
                </c:pt>
                <c:pt idx="7410">
                  <c:v>4.758</c:v>
                </c:pt>
                <c:pt idx="7411">
                  <c:v>4.758</c:v>
                </c:pt>
                <c:pt idx="7412">
                  <c:v>4.758</c:v>
                </c:pt>
                <c:pt idx="7413">
                  <c:v>4.758</c:v>
                </c:pt>
                <c:pt idx="7414">
                  <c:v>4.758</c:v>
                </c:pt>
                <c:pt idx="7415">
                  <c:v>4.758</c:v>
                </c:pt>
                <c:pt idx="7416">
                  <c:v>4.758</c:v>
                </c:pt>
                <c:pt idx="7417">
                  <c:v>4.758</c:v>
                </c:pt>
                <c:pt idx="7418">
                  <c:v>4.758</c:v>
                </c:pt>
                <c:pt idx="7419">
                  <c:v>4.758</c:v>
                </c:pt>
                <c:pt idx="7420">
                  <c:v>4.758</c:v>
                </c:pt>
                <c:pt idx="7421">
                  <c:v>4.758</c:v>
                </c:pt>
                <c:pt idx="7422">
                  <c:v>4.758</c:v>
                </c:pt>
                <c:pt idx="7423">
                  <c:v>4.758</c:v>
                </c:pt>
                <c:pt idx="7424">
                  <c:v>4.758</c:v>
                </c:pt>
                <c:pt idx="7425">
                  <c:v>4.758</c:v>
                </c:pt>
                <c:pt idx="7426">
                  <c:v>4.758</c:v>
                </c:pt>
                <c:pt idx="7427">
                  <c:v>4.758</c:v>
                </c:pt>
                <c:pt idx="7428">
                  <c:v>4.758</c:v>
                </c:pt>
                <c:pt idx="7429">
                  <c:v>4.758</c:v>
                </c:pt>
                <c:pt idx="7430">
                  <c:v>4.758</c:v>
                </c:pt>
                <c:pt idx="7431">
                  <c:v>4.758</c:v>
                </c:pt>
                <c:pt idx="7432">
                  <c:v>4.758</c:v>
                </c:pt>
                <c:pt idx="7433">
                  <c:v>4.758</c:v>
                </c:pt>
                <c:pt idx="7434">
                  <c:v>4.758</c:v>
                </c:pt>
                <c:pt idx="7435">
                  <c:v>4.758</c:v>
                </c:pt>
                <c:pt idx="7436">
                  <c:v>4.758</c:v>
                </c:pt>
                <c:pt idx="7437">
                  <c:v>4.758</c:v>
                </c:pt>
                <c:pt idx="7438">
                  <c:v>4.758</c:v>
                </c:pt>
                <c:pt idx="7439">
                  <c:v>4.758</c:v>
                </c:pt>
                <c:pt idx="7440">
                  <c:v>4.758</c:v>
                </c:pt>
                <c:pt idx="7441">
                  <c:v>4.758</c:v>
                </c:pt>
                <c:pt idx="7442">
                  <c:v>4.758</c:v>
                </c:pt>
                <c:pt idx="7443">
                  <c:v>4.758</c:v>
                </c:pt>
                <c:pt idx="7444">
                  <c:v>4.758</c:v>
                </c:pt>
                <c:pt idx="7445">
                  <c:v>4.758</c:v>
                </c:pt>
                <c:pt idx="7446">
                  <c:v>4.758</c:v>
                </c:pt>
                <c:pt idx="7447">
                  <c:v>4.758</c:v>
                </c:pt>
                <c:pt idx="7448">
                  <c:v>4.758</c:v>
                </c:pt>
                <c:pt idx="7449">
                  <c:v>4.758</c:v>
                </c:pt>
                <c:pt idx="7450">
                  <c:v>4.758</c:v>
                </c:pt>
                <c:pt idx="7451">
                  <c:v>4.758</c:v>
                </c:pt>
                <c:pt idx="7452">
                  <c:v>4.758</c:v>
                </c:pt>
                <c:pt idx="7453">
                  <c:v>4.758</c:v>
                </c:pt>
                <c:pt idx="7454">
                  <c:v>4.758</c:v>
                </c:pt>
                <c:pt idx="7455">
                  <c:v>4.758</c:v>
                </c:pt>
                <c:pt idx="7456">
                  <c:v>4.758</c:v>
                </c:pt>
                <c:pt idx="7457">
                  <c:v>4.758</c:v>
                </c:pt>
                <c:pt idx="7458">
                  <c:v>4.758</c:v>
                </c:pt>
                <c:pt idx="7459">
                  <c:v>4.758</c:v>
                </c:pt>
                <c:pt idx="7460">
                  <c:v>4.758</c:v>
                </c:pt>
                <c:pt idx="7461">
                  <c:v>4.758</c:v>
                </c:pt>
                <c:pt idx="7462">
                  <c:v>4.758</c:v>
                </c:pt>
                <c:pt idx="7463">
                  <c:v>4.758</c:v>
                </c:pt>
                <c:pt idx="7464">
                  <c:v>4.7639999999999967</c:v>
                </c:pt>
                <c:pt idx="7465">
                  <c:v>4.8179999999999996</c:v>
                </c:pt>
                <c:pt idx="7466">
                  <c:v>4.88</c:v>
                </c:pt>
                <c:pt idx="7467">
                  <c:v>4.8959999999999999</c:v>
                </c:pt>
                <c:pt idx="7468">
                  <c:v>4.8959999999999999</c:v>
                </c:pt>
                <c:pt idx="7469">
                  <c:v>4.8959999999999999</c:v>
                </c:pt>
                <c:pt idx="7470">
                  <c:v>4.8959999999999999</c:v>
                </c:pt>
                <c:pt idx="7471">
                  <c:v>4.8959999999999999</c:v>
                </c:pt>
                <c:pt idx="7472">
                  <c:v>4.8959999999999999</c:v>
                </c:pt>
                <c:pt idx="7473">
                  <c:v>4.8959999999999999</c:v>
                </c:pt>
                <c:pt idx="7474">
                  <c:v>4.8959999999999999</c:v>
                </c:pt>
                <c:pt idx="7475">
                  <c:v>4.8959999999999999</c:v>
                </c:pt>
                <c:pt idx="7476">
                  <c:v>4.8959999999999999</c:v>
                </c:pt>
                <c:pt idx="7477">
                  <c:v>4.8959999999999999</c:v>
                </c:pt>
                <c:pt idx="7478">
                  <c:v>4.8959999999999999</c:v>
                </c:pt>
                <c:pt idx="7479">
                  <c:v>4.8959999999999999</c:v>
                </c:pt>
                <c:pt idx="7480">
                  <c:v>4.8959999999999999</c:v>
                </c:pt>
                <c:pt idx="7481">
                  <c:v>4.8959999999999999</c:v>
                </c:pt>
                <c:pt idx="7482">
                  <c:v>4.8959999999999999</c:v>
                </c:pt>
                <c:pt idx="7483">
                  <c:v>4.8959999999999999</c:v>
                </c:pt>
                <c:pt idx="7484">
                  <c:v>4.8959999999999999</c:v>
                </c:pt>
                <c:pt idx="7485">
                  <c:v>4.8959999999999999</c:v>
                </c:pt>
                <c:pt idx="7486">
                  <c:v>4.8959999999999999</c:v>
                </c:pt>
                <c:pt idx="7487">
                  <c:v>4.8959999999999999</c:v>
                </c:pt>
                <c:pt idx="7488">
                  <c:v>4.8959999999999999</c:v>
                </c:pt>
                <c:pt idx="7489">
                  <c:v>4.8959999999999999</c:v>
                </c:pt>
                <c:pt idx="7490">
                  <c:v>4.8959999999999999</c:v>
                </c:pt>
                <c:pt idx="7491">
                  <c:v>4.8959999999999999</c:v>
                </c:pt>
                <c:pt idx="7492">
                  <c:v>4.8959999999999999</c:v>
                </c:pt>
                <c:pt idx="7493">
                  <c:v>4.8959999999999999</c:v>
                </c:pt>
                <c:pt idx="7494">
                  <c:v>4.8959999999999999</c:v>
                </c:pt>
                <c:pt idx="7495">
                  <c:v>4.8959999999999999</c:v>
                </c:pt>
                <c:pt idx="7496">
                  <c:v>4.8959999999999999</c:v>
                </c:pt>
                <c:pt idx="7497">
                  <c:v>4.8959999999999999</c:v>
                </c:pt>
                <c:pt idx="7498">
                  <c:v>4.8959999999999999</c:v>
                </c:pt>
                <c:pt idx="7499">
                  <c:v>4.8959999999999999</c:v>
                </c:pt>
                <c:pt idx="7500">
                  <c:v>4.8959999999999999</c:v>
                </c:pt>
                <c:pt idx="7501">
                  <c:v>4.8959999999999999</c:v>
                </c:pt>
                <c:pt idx="7502">
                  <c:v>4.8959999999999999</c:v>
                </c:pt>
                <c:pt idx="7503">
                  <c:v>4.8959999999999999</c:v>
                </c:pt>
                <c:pt idx="7504">
                  <c:v>4.8959999999999999</c:v>
                </c:pt>
                <c:pt idx="7505">
                  <c:v>4.8959999999999999</c:v>
                </c:pt>
                <c:pt idx="7506">
                  <c:v>4.8959999999999999</c:v>
                </c:pt>
                <c:pt idx="7507">
                  <c:v>4.8959999999999999</c:v>
                </c:pt>
                <c:pt idx="7508">
                  <c:v>4.8959999999999999</c:v>
                </c:pt>
                <c:pt idx="7509">
                  <c:v>4.8959999999999999</c:v>
                </c:pt>
                <c:pt idx="7510">
                  <c:v>4.8959999999999999</c:v>
                </c:pt>
                <c:pt idx="7511">
                  <c:v>4.8959999999999999</c:v>
                </c:pt>
                <c:pt idx="7512">
                  <c:v>4.8959999999999999</c:v>
                </c:pt>
                <c:pt idx="7513">
                  <c:v>4.8959999999999999</c:v>
                </c:pt>
                <c:pt idx="7514">
                  <c:v>4.8959999999999999</c:v>
                </c:pt>
                <c:pt idx="7515">
                  <c:v>4.8959999999999999</c:v>
                </c:pt>
                <c:pt idx="7516">
                  <c:v>4.8959999999999999</c:v>
                </c:pt>
                <c:pt idx="7517">
                  <c:v>4.8959999999999999</c:v>
                </c:pt>
                <c:pt idx="7518">
                  <c:v>4.8959999999999999</c:v>
                </c:pt>
                <c:pt idx="7519">
                  <c:v>4.8959999999999999</c:v>
                </c:pt>
                <c:pt idx="7520">
                  <c:v>4.8959999999999999</c:v>
                </c:pt>
                <c:pt idx="7521">
                  <c:v>4.8959999999999999</c:v>
                </c:pt>
                <c:pt idx="7522">
                  <c:v>4.8959999999999999</c:v>
                </c:pt>
                <c:pt idx="7523">
                  <c:v>4.8959999999999999</c:v>
                </c:pt>
                <c:pt idx="7524">
                  <c:v>4.8959999999999999</c:v>
                </c:pt>
                <c:pt idx="7525">
                  <c:v>4.8959999999999999</c:v>
                </c:pt>
                <c:pt idx="7526">
                  <c:v>4.8959999999999999</c:v>
                </c:pt>
                <c:pt idx="7527">
                  <c:v>4.8959999999999999</c:v>
                </c:pt>
                <c:pt idx="7528">
                  <c:v>4.8959999999999999</c:v>
                </c:pt>
                <c:pt idx="7529">
                  <c:v>4.8959999999999999</c:v>
                </c:pt>
                <c:pt idx="7530">
                  <c:v>4.8959999999999999</c:v>
                </c:pt>
                <c:pt idx="7531">
                  <c:v>4.8959999999999999</c:v>
                </c:pt>
                <c:pt idx="7532">
                  <c:v>4.8959999999999999</c:v>
                </c:pt>
                <c:pt idx="7533">
                  <c:v>4.8959999999999999</c:v>
                </c:pt>
                <c:pt idx="7534">
                  <c:v>4.8959999999999999</c:v>
                </c:pt>
                <c:pt idx="7535">
                  <c:v>4.8959999999999999</c:v>
                </c:pt>
                <c:pt idx="7536">
                  <c:v>4.8959999999999999</c:v>
                </c:pt>
                <c:pt idx="7537">
                  <c:v>4.8959999999999999</c:v>
                </c:pt>
                <c:pt idx="7538">
                  <c:v>4.8959999999999999</c:v>
                </c:pt>
                <c:pt idx="7539">
                  <c:v>4.8959999999999999</c:v>
                </c:pt>
                <c:pt idx="7540">
                  <c:v>4.8959999999999999</c:v>
                </c:pt>
                <c:pt idx="7541">
                  <c:v>4.8959999999999999</c:v>
                </c:pt>
                <c:pt idx="7542">
                  <c:v>4.8959999999999999</c:v>
                </c:pt>
                <c:pt idx="7543">
                  <c:v>4.8959999999999999</c:v>
                </c:pt>
                <c:pt idx="7544">
                  <c:v>4.8959999999999999</c:v>
                </c:pt>
                <c:pt idx="7545">
                  <c:v>4.8959999999999999</c:v>
                </c:pt>
                <c:pt idx="7546">
                  <c:v>4.8959999999999999</c:v>
                </c:pt>
                <c:pt idx="7547">
                  <c:v>4.8959999999999999</c:v>
                </c:pt>
                <c:pt idx="7548">
                  <c:v>4.8959999999999999</c:v>
                </c:pt>
                <c:pt idx="7549">
                  <c:v>4.8959999999999999</c:v>
                </c:pt>
                <c:pt idx="7550">
                  <c:v>4.8959999999999999</c:v>
                </c:pt>
                <c:pt idx="7551">
                  <c:v>4.8959999999999999</c:v>
                </c:pt>
                <c:pt idx="7552">
                  <c:v>4.8959999999999999</c:v>
                </c:pt>
                <c:pt idx="7553">
                  <c:v>4.8959999999999999</c:v>
                </c:pt>
                <c:pt idx="7554">
                  <c:v>4.8959999999999999</c:v>
                </c:pt>
                <c:pt idx="7555">
                  <c:v>4.8959999999999999</c:v>
                </c:pt>
                <c:pt idx="7556">
                  <c:v>4.8959999999999999</c:v>
                </c:pt>
                <c:pt idx="7557">
                  <c:v>4.8959999999999999</c:v>
                </c:pt>
                <c:pt idx="7558">
                  <c:v>4.8959999999999999</c:v>
                </c:pt>
                <c:pt idx="7559">
                  <c:v>4.8959999999999999</c:v>
                </c:pt>
                <c:pt idx="7560">
                  <c:v>4.8959999999999999</c:v>
                </c:pt>
                <c:pt idx="7561">
                  <c:v>4.8959999999999999</c:v>
                </c:pt>
                <c:pt idx="7562">
                  <c:v>4.8959999999999999</c:v>
                </c:pt>
                <c:pt idx="7563">
                  <c:v>4.8959999999999999</c:v>
                </c:pt>
                <c:pt idx="7564">
                  <c:v>4.8959999999999999</c:v>
                </c:pt>
                <c:pt idx="7565">
                  <c:v>4.8959999999999999</c:v>
                </c:pt>
                <c:pt idx="7566">
                  <c:v>4.8959999999999999</c:v>
                </c:pt>
                <c:pt idx="7567">
                  <c:v>4.8959999999999999</c:v>
                </c:pt>
                <c:pt idx="7568">
                  <c:v>4.8959999999999999</c:v>
                </c:pt>
                <c:pt idx="7569">
                  <c:v>4.8959999999999999</c:v>
                </c:pt>
                <c:pt idx="7570">
                  <c:v>4.8959999999999999</c:v>
                </c:pt>
                <c:pt idx="7571">
                  <c:v>4.8959999999999999</c:v>
                </c:pt>
                <c:pt idx="7572">
                  <c:v>4.8959999999999999</c:v>
                </c:pt>
                <c:pt idx="7573">
                  <c:v>4.8959999999999999</c:v>
                </c:pt>
                <c:pt idx="7574">
                  <c:v>4.8959999999999999</c:v>
                </c:pt>
                <c:pt idx="7575">
                  <c:v>4.8959999999999999</c:v>
                </c:pt>
                <c:pt idx="7576">
                  <c:v>4.8959999999999999</c:v>
                </c:pt>
                <c:pt idx="7577">
                  <c:v>4.8959999999999999</c:v>
                </c:pt>
                <c:pt idx="7578">
                  <c:v>4.8959999999999999</c:v>
                </c:pt>
                <c:pt idx="7579">
                  <c:v>4.8959999999999999</c:v>
                </c:pt>
                <c:pt idx="7580">
                  <c:v>4.8959999999999999</c:v>
                </c:pt>
                <c:pt idx="7581">
                  <c:v>4.8959999999999999</c:v>
                </c:pt>
                <c:pt idx="7582">
                  <c:v>4.8959999999999999</c:v>
                </c:pt>
                <c:pt idx="7583">
                  <c:v>4.8959999999999999</c:v>
                </c:pt>
                <c:pt idx="7584">
                  <c:v>4.8959999999999999</c:v>
                </c:pt>
                <c:pt idx="7585">
                  <c:v>4.8959999999999999</c:v>
                </c:pt>
                <c:pt idx="7586">
                  <c:v>4.8959999999999999</c:v>
                </c:pt>
                <c:pt idx="7587">
                  <c:v>4.8959999999999999</c:v>
                </c:pt>
                <c:pt idx="7588">
                  <c:v>4.8959999999999999</c:v>
                </c:pt>
                <c:pt idx="7589">
                  <c:v>4.8959999999999999</c:v>
                </c:pt>
                <c:pt idx="7590">
                  <c:v>4.8959999999999999</c:v>
                </c:pt>
                <c:pt idx="7591">
                  <c:v>4.8959999999999999</c:v>
                </c:pt>
                <c:pt idx="7592">
                  <c:v>4.8959999999999999</c:v>
                </c:pt>
                <c:pt idx="7593">
                  <c:v>4.8959999999999999</c:v>
                </c:pt>
                <c:pt idx="7594">
                  <c:v>4.8959999999999999</c:v>
                </c:pt>
                <c:pt idx="7595">
                  <c:v>4.8959999999999999</c:v>
                </c:pt>
                <c:pt idx="7596">
                  <c:v>4.8959999999999999</c:v>
                </c:pt>
                <c:pt idx="7597">
                  <c:v>4.8959999999999999</c:v>
                </c:pt>
                <c:pt idx="7598">
                  <c:v>4.8959999999999999</c:v>
                </c:pt>
                <c:pt idx="7599">
                  <c:v>4.8959999999999999</c:v>
                </c:pt>
                <c:pt idx="7600">
                  <c:v>4.8959999999999999</c:v>
                </c:pt>
                <c:pt idx="7601">
                  <c:v>4.9119999999999999</c:v>
                </c:pt>
                <c:pt idx="7602">
                  <c:v>4.9740000000000002</c:v>
                </c:pt>
                <c:pt idx="7603">
                  <c:v>5.0339999999999998</c:v>
                </c:pt>
                <c:pt idx="7604">
                  <c:v>5.0339999999999998</c:v>
                </c:pt>
                <c:pt idx="7605">
                  <c:v>5.0339999999999998</c:v>
                </c:pt>
                <c:pt idx="7606">
                  <c:v>5.0339999999999998</c:v>
                </c:pt>
                <c:pt idx="7607">
                  <c:v>5.0339999999999998</c:v>
                </c:pt>
                <c:pt idx="7608">
                  <c:v>5.0339999999999998</c:v>
                </c:pt>
                <c:pt idx="7609">
                  <c:v>5.0339999999999998</c:v>
                </c:pt>
                <c:pt idx="7610">
                  <c:v>5.0339999999999998</c:v>
                </c:pt>
                <c:pt idx="7611">
                  <c:v>5.0339999999999998</c:v>
                </c:pt>
                <c:pt idx="7612">
                  <c:v>5.0339999999999998</c:v>
                </c:pt>
                <c:pt idx="7613">
                  <c:v>5.0339999999999998</c:v>
                </c:pt>
                <c:pt idx="7614">
                  <c:v>5.0339999999999998</c:v>
                </c:pt>
                <c:pt idx="7615">
                  <c:v>5.0339999999999998</c:v>
                </c:pt>
                <c:pt idx="7616">
                  <c:v>5.0339999999999998</c:v>
                </c:pt>
                <c:pt idx="7617">
                  <c:v>5.0339999999999998</c:v>
                </c:pt>
                <c:pt idx="7618">
                  <c:v>5.0339999999999998</c:v>
                </c:pt>
                <c:pt idx="7619">
                  <c:v>5.0339999999999998</c:v>
                </c:pt>
                <c:pt idx="7620">
                  <c:v>5.0339999999999998</c:v>
                </c:pt>
                <c:pt idx="7621">
                  <c:v>5.0339999999999998</c:v>
                </c:pt>
                <c:pt idx="7622">
                  <c:v>5.0339999999999998</c:v>
                </c:pt>
                <c:pt idx="7623">
                  <c:v>5.0339999999999998</c:v>
                </c:pt>
                <c:pt idx="7624">
                  <c:v>5.0339999999999998</c:v>
                </c:pt>
                <c:pt idx="7625">
                  <c:v>5.0339999999999998</c:v>
                </c:pt>
                <c:pt idx="7626">
                  <c:v>5.0339999999999998</c:v>
                </c:pt>
                <c:pt idx="7627">
                  <c:v>5.0339999999999998</c:v>
                </c:pt>
                <c:pt idx="7628">
                  <c:v>5.0339999999999998</c:v>
                </c:pt>
                <c:pt idx="7629">
                  <c:v>5.0339999999999998</c:v>
                </c:pt>
                <c:pt idx="7630">
                  <c:v>5.0339999999999998</c:v>
                </c:pt>
                <c:pt idx="7631">
                  <c:v>5.0339999999999998</c:v>
                </c:pt>
                <c:pt idx="7632">
                  <c:v>5.0339999999999998</c:v>
                </c:pt>
                <c:pt idx="7633">
                  <c:v>5.0339999999999998</c:v>
                </c:pt>
                <c:pt idx="7634">
                  <c:v>5.0339999999999998</c:v>
                </c:pt>
                <c:pt idx="7635">
                  <c:v>5.0339999999999998</c:v>
                </c:pt>
                <c:pt idx="7636">
                  <c:v>5.0339999999999998</c:v>
                </c:pt>
                <c:pt idx="7637">
                  <c:v>5.0339999999999998</c:v>
                </c:pt>
                <c:pt idx="7638">
                  <c:v>5.0339999999999998</c:v>
                </c:pt>
                <c:pt idx="7639">
                  <c:v>5.0339999999999998</c:v>
                </c:pt>
                <c:pt idx="7640">
                  <c:v>5.0339999999999998</c:v>
                </c:pt>
                <c:pt idx="7641">
                  <c:v>5.0339999999999998</c:v>
                </c:pt>
                <c:pt idx="7642">
                  <c:v>5.0339999999999998</c:v>
                </c:pt>
                <c:pt idx="7643">
                  <c:v>5.0339999999999998</c:v>
                </c:pt>
                <c:pt idx="7644">
                  <c:v>5.0339999999999998</c:v>
                </c:pt>
                <c:pt idx="7645">
                  <c:v>5.0339999999999998</c:v>
                </c:pt>
                <c:pt idx="7646">
                  <c:v>5.0339999999999998</c:v>
                </c:pt>
                <c:pt idx="7647">
                  <c:v>5.0339999999999998</c:v>
                </c:pt>
                <c:pt idx="7648">
                  <c:v>5.0339999999999998</c:v>
                </c:pt>
                <c:pt idx="7649">
                  <c:v>5.0339999999999998</c:v>
                </c:pt>
                <c:pt idx="7650">
                  <c:v>5.0339999999999998</c:v>
                </c:pt>
                <c:pt idx="7651">
                  <c:v>5.0339999999999998</c:v>
                </c:pt>
                <c:pt idx="7652">
                  <c:v>5.0339999999999998</c:v>
                </c:pt>
                <c:pt idx="7653">
                  <c:v>5.0339999999999998</c:v>
                </c:pt>
                <c:pt idx="7654">
                  <c:v>5.0339999999999998</c:v>
                </c:pt>
                <c:pt idx="7655">
                  <c:v>5.0339999999999998</c:v>
                </c:pt>
                <c:pt idx="7656">
                  <c:v>5.0339999999999998</c:v>
                </c:pt>
                <c:pt idx="7657">
                  <c:v>5.0339999999999998</c:v>
                </c:pt>
                <c:pt idx="7658">
                  <c:v>5.0339999999999998</c:v>
                </c:pt>
                <c:pt idx="7659">
                  <c:v>5.0339999999999998</c:v>
                </c:pt>
                <c:pt idx="7660">
                  <c:v>5.0339999999999998</c:v>
                </c:pt>
                <c:pt idx="7661">
                  <c:v>5.0339999999999998</c:v>
                </c:pt>
                <c:pt idx="7662">
                  <c:v>5.0339999999999998</c:v>
                </c:pt>
                <c:pt idx="7663">
                  <c:v>5.0339999999999998</c:v>
                </c:pt>
                <c:pt idx="7664">
                  <c:v>5.0339999999999998</c:v>
                </c:pt>
                <c:pt idx="7665">
                  <c:v>5.0339999999999998</c:v>
                </c:pt>
                <c:pt idx="7666">
                  <c:v>5.0339999999999998</c:v>
                </c:pt>
                <c:pt idx="7667">
                  <c:v>5.0339999999999998</c:v>
                </c:pt>
                <c:pt idx="7668">
                  <c:v>5.0339999999999998</c:v>
                </c:pt>
                <c:pt idx="7669">
                  <c:v>5.0339999999999998</c:v>
                </c:pt>
                <c:pt idx="7670">
                  <c:v>5.0339999999999998</c:v>
                </c:pt>
                <c:pt idx="7671">
                  <c:v>5.0339999999999998</c:v>
                </c:pt>
                <c:pt idx="7672">
                  <c:v>5.0339999999999998</c:v>
                </c:pt>
                <c:pt idx="7673">
                  <c:v>5.0339999999999998</c:v>
                </c:pt>
                <c:pt idx="7674">
                  <c:v>5.0339999999999998</c:v>
                </c:pt>
                <c:pt idx="7675">
                  <c:v>5.0339999999999998</c:v>
                </c:pt>
                <c:pt idx="7676">
                  <c:v>5.0339999999999998</c:v>
                </c:pt>
                <c:pt idx="7677">
                  <c:v>5.0339999999999998</c:v>
                </c:pt>
                <c:pt idx="7678">
                  <c:v>5.0339999999999998</c:v>
                </c:pt>
                <c:pt idx="7679">
                  <c:v>5.0339999999999998</c:v>
                </c:pt>
                <c:pt idx="7680">
                  <c:v>5.0339999999999998</c:v>
                </c:pt>
                <c:pt idx="7681">
                  <c:v>5.0339999999999998</c:v>
                </c:pt>
                <c:pt idx="7682">
                  <c:v>5.0339999999999998</c:v>
                </c:pt>
                <c:pt idx="7683">
                  <c:v>5.0339999999999998</c:v>
                </c:pt>
                <c:pt idx="7684">
                  <c:v>5.0339999999999998</c:v>
                </c:pt>
                <c:pt idx="7685">
                  <c:v>5.0339999999999998</c:v>
                </c:pt>
                <c:pt idx="7686">
                  <c:v>5.0339999999999998</c:v>
                </c:pt>
                <c:pt idx="7687">
                  <c:v>5.0339999999999998</c:v>
                </c:pt>
                <c:pt idx="7688">
                  <c:v>5.0339999999999998</c:v>
                </c:pt>
                <c:pt idx="7689">
                  <c:v>5.0339999999999998</c:v>
                </c:pt>
                <c:pt idx="7690">
                  <c:v>5.0339999999999998</c:v>
                </c:pt>
                <c:pt idx="7691">
                  <c:v>5.0339999999999998</c:v>
                </c:pt>
                <c:pt idx="7692">
                  <c:v>5.0339999999999998</c:v>
                </c:pt>
                <c:pt idx="7693">
                  <c:v>5.0339999999999998</c:v>
                </c:pt>
                <c:pt idx="7694">
                  <c:v>5.0339999999999998</c:v>
                </c:pt>
                <c:pt idx="7695">
                  <c:v>5.0339999999999998</c:v>
                </c:pt>
                <c:pt idx="7696">
                  <c:v>5.0339999999999998</c:v>
                </c:pt>
                <c:pt idx="7697">
                  <c:v>5.0339999999999998</c:v>
                </c:pt>
                <c:pt idx="7698">
                  <c:v>5.0339999999999998</c:v>
                </c:pt>
                <c:pt idx="7699">
                  <c:v>5.0339999999999998</c:v>
                </c:pt>
                <c:pt idx="7700">
                  <c:v>5.0339999999999998</c:v>
                </c:pt>
                <c:pt idx="7701">
                  <c:v>5.0339999999999998</c:v>
                </c:pt>
                <c:pt idx="7702">
                  <c:v>5.0339999999999998</c:v>
                </c:pt>
                <c:pt idx="7703">
                  <c:v>5.0339999999999998</c:v>
                </c:pt>
                <c:pt idx="7704">
                  <c:v>5.0339999999999998</c:v>
                </c:pt>
                <c:pt idx="7705">
                  <c:v>5.0339999999999998</c:v>
                </c:pt>
                <c:pt idx="7706">
                  <c:v>5.0339999999999998</c:v>
                </c:pt>
                <c:pt idx="7707">
                  <c:v>5.0339999999999998</c:v>
                </c:pt>
                <c:pt idx="7708">
                  <c:v>5.0339999999999998</c:v>
                </c:pt>
                <c:pt idx="7709">
                  <c:v>5.0339999999999998</c:v>
                </c:pt>
                <c:pt idx="7710">
                  <c:v>5.0339999999999998</c:v>
                </c:pt>
                <c:pt idx="7711">
                  <c:v>5.0339999999999998</c:v>
                </c:pt>
                <c:pt idx="7712">
                  <c:v>5.0339999999999998</c:v>
                </c:pt>
                <c:pt idx="7713">
                  <c:v>5.0339999999999998</c:v>
                </c:pt>
                <c:pt idx="7714">
                  <c:v>5.0339999999999998</c:v>
                </c:pt>
                <c:pt idx="7715">
                  <c:v>5.0339999999999998</c:v>
                </c:pt>
                <c:pt idx="7716">
                  <c:v>5.0339999999999998</c:v>
                </c:pt>
                <c:pt idx="7717">
                  <c:v>5.0339999999999998</c:v>
                </c:pt>
                <c:pt idx="7718">
                  <c:v>5.0339999999999998</c:v>
                </c:pt>
                <c:pt idx="7719">
                  <c:v>5.0339999999999998</c:v>
                </c:pt>
                <c:pt idx="7720">
                  <c:v>5.0339999999999998</c:v>
                </c:pt>
                <c:pt idx="7721">
                  <c:v>5.0339999999999998</c:v>
                </c:pt>
                <c:pt idx="7722">
                  <c:v>5.0339999999999998</c:v>
                </c:pt>
                <c:pt idx="7723">
                  <c:v>5.0339999999999998</c:v>
                </c:pt>
                <c:pt idx="7724">
                  <c:v>5.0339999999999998</c:v>
                </c:pt>
                <c:pt idx="7725">
                  <c:v>5.0339999999999998</c:v>
                </c:pt>
                <c:pt idx="7726">
                  <c:v>5.0339999999999998</c:v>
                </c:pt>
                <c:pt idx="7727">
                  <c:v>5.0339999999999998</c:v>
                </c:pt>
                <c:pt idx="7728">
                  <c:v>5.0339999999999998</c:v>
                </c:pt>
                <c:pt idx="7729">
                  <c:v>5.0339999999999998</c:v>
                </c:pt>
                <c:pt idx="7730">
                  <c:v>5.0339999999999998</c:v>
                </c:pt>
                <c:pt idx="7731">
                  <c:v>5.0339999999999998</c:v>
                </c:pt>
                <c:pt idx="7732">
                  <c:v>5.0339999999999998</c:v>
                </c:pt>
                <c:pt idx="7733">
                  <c:v>5.0339999999999998</c:v>
                </c:pt>
                <c:pt idx="7734">
                  <c:v>5.0339999999999998</c:v>
                </c:pt>
                <c:pt idx="7735">
                  <c:v>5.0339999999999998</c:v>
                </c:pt>
                <c:pt idx="7736">
                  <c:v>5.0339999999999998</c:v>
                </c:pt>
                <c:pt idx="7737">
                  <c:v>5.0339999999999998</c:v>
                </c:pt>
                <c:pt idx="7738">
                  <c:v>5.0339999999999998</c:v>
                </c:pt>
                <c:pt idx="7739">
                  <c:v>5.0339999999999998</c:v>
                </c:pt>
                <c:pt idx="7740">
                  <c:v>5.0339999999999998</c:v>
                </c:pt>
                <c:pt idx="7741">
                  <c:v>5.0639999999999956</c:v>
                </c:pt>
                <c:pt idx="7742">
                  <c:v>5.1259999999999888</c:v>
                </c:pt>
                <c:pt idx="7743">
                  <c:v>5.1679999999999868</c:v>
                </c:pt>
                <c:pt idx="7744">
                  <c:v>5.1679999999999868</c:v>
                </c:pt>
                <c:pt idx="7745">
                  <c:v>5.1679999999999868</c:v>
                </c:pt>
                <c:pt idx="7746">
                  <c:v>5.1679999999999868</c:v>
                </c:pt>
                <c:pt idx="7747">
                  <c:v>5.1679999999999868</c:v>
                </c:pt>
                <c:pt idx="7748">
                  <c:v>5.1679999999999868</c:v>
                </c:pt>
                <c:pt idx="7749">
                  <c:v>5.1679999999999868</c:v>
                </c:pt>
                <c:pt idx="7750">
                  <c:v>5.1679999999999868</c:v>
                </c:pt>
                <c:pt idx="7751">
                  <c:v>5.1679999999999868</c:v>
                </c:pt>
                <c:pt idx="7752">
                  <c:v>5.1679999999999868</c:v>
                </c:pt>
                <c:pt idx="7753">
                  <c:v>5.1679999999999868</c:v>
                </c:pt>
                <c:pt idx="7754">
                  <c:v>5.1679999999999868</c:v>
                </c:pt>
                <c:pt idx="7755">
                  <c:v>5.1679999999999868</c:v>
                </c:pt>
                <c:pt idx="7756">
                  <c:v>5.1679999999999868</c:v>
                </c:pt>
                <c:pt idx="7757">
                  <c:v>5.1679999999999868</c:v>
                </c:pt>
                <c:pt idx="7758">
                  <c:v>5.1679999999999868</c:v>
                </c:pt>
                <c:pt idx="7759">
                  <c:v>5.1679999999999868</c:v>
                </c:pt>
                <c:pt idx="7760">
                  <c:v>5.1679999999999868</c:v>
                </c:pt>
                <c:pt idx="7761">
                  <c:v>5.1679999999999868</c:v>
                </c:pt>
                <c:pt idx="7762">
                  <c:v>5.1679999999999868</c:v>
                </c:pt>
                <c:pt idx="7763">
                  <c:v>5.1679999999999868</c:v>
                </c:pt>
                <c:pt idx="7764">
                  <c:v>5.1679999999999868</c:v>
                </c:pt>
                <c:pt idx="7765">
                  <c:v>5.1679999999999868</c:v>
                </c:pt>
                <c:pt idx="7766">
                  <c:v>5.1679999999999868</c:v>
                </c:pt>
                <c:pt idx="7767">
                  <c:v>5.1679999999999868</c:v>
                </c:pt>
                <c:pt idx="7768">
                  <c:v>5.1679999999999868</c:v>
                </c:pt>
                <c:pt idx="7769">
                  <c:v>5.1679999999999868</c:v>
                </c:pt>
                <c:pt idx="7770">
                  <c:v>5.1679999999999868</c:v>
                </c:pt>
                <c:pt idx="7771">
                  <c:v>5.1679999999999868</c:v>
                </c:pt>
                <c:pt idx="7772">
                  <c:v>5.1679999999999868</c:v>
                </c:pt>
                <c:pt idx="7773">
                  <c:v>5.1679999999999868</c:v>
                </c:pt>
                <c:pt idx="7774">
                  <c:v>5.1679999999999868</c:v>
                </c:pt>
                <c:pt idx="7775">
                  <c:v>5.1679999999999868</c:v>
                </c:pt>
                <c:pt idx="7776">
                  <c:v>5.1679999999999868</c:v>
                </c:pt>
                <c:pt idx="7777">
                  <c:v>5.1679999999999868</c:v>
                </c:pt>
                <c:pt idx="7778">
                  <c:v>5.1679999999999868</c:v>
                </c:pt>
                <c:pt idx="7779">
                  <c:v>5.1679999999999868</c:v>
                </c:pt>
                <c:pt idx="7780">
                  <c:v>5.1679999999999868</c:v>
                </c:pt>
                <c:pt idx="7781">
                  <c:v>5.1679999999999868</c:v>
                </c:pt>
                <c:pt idx="7782">
                  <c:v>5.1679999999999868</c:v>
                </c:pt>
                <c:pt idx="7783">
                  <c:v>5.1679999999999868</c:v>
                </c:pt>
                <c:pt idx="7784">
                  <c:v>5.1679999999999868</c:v>
                </c:pt>
                <c:pt idx="7785">
                  <c:v>5.1679999999999868</c:v>
                </c:pt>
                <c:pt idx="7786">
                  <c:v>5.1679999999999868</c:v>
                </c:pt>
                <c:pt idx="7787">
                  <c:v>5.1679999999999868</c:v>
                </c:pt>
                <c:pt idx="7788">
                  <c:v>5.1679999999999868</c:v>
                </c:pt>
                <c:pt idx="7789">
                  <c:v>5.1679999999999868</c:v>
                </c:pt>
                <c:pt idx="7790">
                  <c:v>5.1679999999999868</c:v>
                </c:pt>
                <c:pt idx="7791">
                  <c:v>5.1679999999999868</c:v>
                </c:pt>
                <c:pt idx="7792">
                  <c:v>5.1679999999999868</c:v>
                </c:pt>
                <c:pt idx="7793">
                  <c:v>5.1679999999999868</c:v>
                </c:pt>
                <c:pt idx="7794">
                  <c:v>5.1679999999999868</c:v>
                </c:pt>
                <c:pt idx="7795">
                  <c:v>5.1679999999999868</c:v>
                </c:pt>
                <c:pt idx="7796">
                  <c:v>5.1679999999999868</c:v>
                </c:pt>
                <c:pt idx="7797">
                  <c:v>5.1679999999999868</c:v>
                </c:pt>
                <c:pt idx="7798">
                  <c:v>5.1679999999999868</c:v>
                </c:pt>
                <c:pt idx="7799">
                  <c:v>5.1679999999999868</c:v>
                </c:pt>
                <c:pt idx="7800">
                  <c:v>5.1679999999999868</c:v>
                </c:pt>
                <c:pt idx="7801">
                  <c:v>5.1679999999999868</c:v>
                </c:pt>
                <c:pt idx="7802">
                  <c:v>5.1679999999999868</c:v>
                </c:pt>
                <c:pt idx="7803">
                  <c:v>5.1679999999999868</c:v>
                </c:pt>
                <c:pt idx="7804">
                  <c:v>5.1679999999999868</c:v>
                </c:pt>
                <c:pt idx="7805">
                  <c:v>5.1679999999999868</c:v>
                </c:pt>
                <c:pt idx="7806">
                  <c:v>5.1679999999999868</c:v>
                </c:pt>
                <c:pt idx="7807">
                  <c:v>5.1679999999999868</c:v>
                </c:pt>
                <c:pt idx="7808">
                  <c:v>5.1679999999999868</c:v>
                </c:pt>
                <c:pt idx="7809">
                  <c:v>5.1679999999999868</c:v>
                </c:pt>
                <c:pt idx="7810">
                  <c:v>5.1679999999999868</c:v>
                </c:pt>
                <c:pt idx="7811">
                  <c:v>5.1679999999999868</c:v>
                </c:pt>
                <c:pt idx="7812">
                  <c:v>5.1679999999999868</c:v>
                </c:pt>
                <c:pt idx="7813">
                  <c:v>5.1679999999999868</c:v>
                </c:pt>
                <c:pt idx="7814">
                  <c:v>5.1679999999999868</c:v>
                </c:pt>
                <c:pt idx="7815">
                  <c:v>5.1679999999999868</c:v>
                </c:pt>
                <c:pt idx="7816">
                  <c:v>5.1679999999999868</c:v>
                </c:pt>
                <c:pt idx="7817">
                  <c:v>5.1679999999999868</c:v>
                </c:pt>
                <c:pt idx="7818">
                  <c:v>5.1679999999999868</c:v>
                </c:pt>
                <c:pt idx="7819">
                  <c:v>5.1679999999999868</c:v>
                </c:pt>
                <c:pt idx="7820">
                  <c:v>5.1679999999999868</c:v>
                </c:pt>
                <c:pt idx="7821">
                  <c:v>5.1679999999999868</c:v>
                </c:pt>
                <c:pt idx="7822">
                  <c:v>5.1679999999999868</c:v>
                </c:pt>
                <c:pt idx="7823">
                  <c:v>5.1679999999999868</c:v>
                </c:pt>
                <c:pt idx="7824">
                  <c:v>5.1679999999999868</c:v>
                </c:pt>
                <c:pt idx="7825">
                  <c:v>5.1679999999999868</c:v>
                </c:pt>
                <c:pt idx="7826">
                  <c:v>5.1679999999999868</c:v>
                </c:pt>
                <c:pt idx="7827">
                  <c:v>5.1679999999999868</c:v>
                </c:pt>
                <c:pt idx="7828">
                  <c:v>5.1679999999999868</c:v>
                </c:pt>
                <c:pt idx="7829">
                  <c:v>5.1679999999999868</c:v>
                </c:pt>
                <c:pt idx="7830">
                  <c:v>5.1679999999999868</c:v>
                </c:pt>
                <c:pt idx="7831">
                  <c:v>5.1679999999999868</c:v>
                </c:pt>
                <c:pt idx="7832">
                  <c:v>5.1679999999999868</c:v>
                </c:pt>
                <c:pt idx="7833">
                  <c:v>5.1679999999999868</c:v>
                </c:pt>
                <c:pt idx="7834">
                  <c:v>5.1679999999999868</c:v>
                </c:pt>
                <c:pt idx="7835">
                  <c:v>5.1679999999999868</c:v>
                </c:pt>
                <c:pt idx="7836">
                  <c:v>5.1679999999999868</c:v>
                </c:pt>
                <c:pt idx="7837">
                  <c:v>5.1679999999999868</c:v>
                </c:pt>
                <c:pt idx="7838">
                  <c:v>5.1679999999999868</c:v>
                </c:pt>
                <c:pt idx="7839">
                  <c:v>5.1679999999999868</c:v>
                </c:pt>
                <c:pt idx="7840">
                  <c:v>5.1679999999999868</c:v>
                </c:pt>
                <c:pt idx="7841">
                  <c:v>5.1679999999999868</c:v>
                </c:pt>
                <c:pt idx="7842">
                  <c:v>5.1679999999999868</c:v>
                </c:pt>
                <c:pt idx="7843">
                  <c:v>5.1679999999999868</c:v>
                </c:pt>
                <c:pt idx="7844">
                  <c:v>5.1679999999999868</c:v>
                </c:pt>
                <c:pt idx="7845">
                  <c:v>5.1679999999999868</c:v>
                </c:pt>
                <c:pt idx="7846">
                  <c:v>5.1679999999999868</c:v>
                </c:pt>
                <c:pt idx="7847">
                  <c:v>5.1679999999999868</c:v>
                </c:pt>
                <c:pt idx="7848">
                  <c:v>5.1679999999999868</c:v>
                </c:pt>
                <c:pt idx="7849">
                  <c:v>5.1679999999999868</c:v>
                </c:pt>
                <c:pt idx="7850">
                  <c:v>5.1679999999999868</c:v>
                </c:pt>
                <c:pt idx="7851">
                  <c:v>5.1679999999999868</c:v>
                </c:pt>
                <c:pt idx="7852">
                  <c:v>5.1679999999999868</c:v>
                </c:pt>
                <c:pt idx="7853">
                  <c:v>5.1679999999999868</c:v>
                </c:pt>
                <c:pt idx="7854">
                  <c:v>5.1679999999999868</c:v>
                </c:pt>
                <c:pt idx="7855">
                  <c:v>5.1679999999999868</c:v>
                </c:pt>
                <c:pt idx="7856">
                  <c:v>5.1679999999999868</c:v>
                </c:pt>
                <c:pt idx="7857">
                  <c:v>5.1679999999999868</c:v>
                </c:pt>
                <c:pt idx="7858">
                  <c:v>5.1679999999999868</c:v>
                </c:pt>
                <c:pt idx="7859">
                  <c:v>5.1679999999999868</c:v>
                </c:pt>
                <c:pt idx="7860">
                  <c:v>5.1679999999999868</c:v>
                </c:pt>
                <c:pt idx="7861">
                  <c:v>5.1679999999999868</c:v>
                </c:pt>
                <c:pt idx="7862">
                  <c:v>5.1679999999999868</c:v>
                </c:pt>
                <c:pt idx="7863">
                  <c:v>5.1679999999999868</c:v>
                </c:pt>
                <c:pt idx="7864">
                  <c:v>5.1679999999999868</c:v>
                </c:pt>
                <c:pt idx="7865">
                  <c:v>5.1679999999999868</c:v>
                </c:pt>
                <c:pt idx="7866">
                  <c:v>5.1679999999999868</c:v>
                </c:pt>
                <c:pt idx="7867">
                  <c:v>5.1679999999999868</c:v>
                </c:pt>
                <c:pt idx="7868">
                  <c:v>5.1679999999999868</c:v>
                </c:pt>
                <c:pt idx="7869">
                  <c:v>5.1679999999999868</c:v>
                </c:pt>
                <c:pt idx="7870">
                  <c:v>5.1679999999999868</c:v>
                </c:pt>
                <c:pt idx="7871">
                  <c:v>5.1679999999999868</c:v>
                </c:pt>
                <c:pt idx="7872">
                  <c:v>5.1679999999999868</c:v>
                </c:pt>
                <c:pt idx="7873">
                  <c:v>5.1679999999999868</c:v>
                </c:pt>
                <c:pt idx="7874">
                  <c:v>5.1679999999999868</c:v>
                </c:pt>
                <c:pt idx="7875">
                  <c:v>5.1679999999999868</c:v>
                </c:pt>
                <c:pt idx="7876">
                  <c:v>5.1679999999999868</c:v>
                </c:pt>
                <c:pt idx="7877">
                  <c:v>5.1679999999999868</c:v>
                </c:pt>
                <c:pt idx="7878">
                  <c:v>5.1679999999999868</c:v>
                </c:pt>
                <c:pt idx="7879">
                  <c:v>5.1679999999999868</c:v>
                </c:pt>
                <c:pt idx="7880">
                  <c:v>5.1679999999999868</c:v>
                </c:pt>
                <c:pt idx="7881">
                  <c:v>5.1679999999999868</c:v>
                </c:pt>
                <c:pt idx="7882">
                  <c:v>5.1679999999999868</c:v>
                </c:pt>
                <c:pt idx="7883">
                  <c:v>5.1679999999999868</c:v>
                </c:pt>
                <c:pt idx="7884">
                  <c:v>5.1959999999999997</c:v>
                </c:pt>
                <c:pt idx="7885">
                  <c:v>5.258</c:v>
                </c:pt>
                <c:pt idx="7886">
                  <c:v>5.3179999999999996</c:v>
                </c:pt>
                <c:pt idx="7887">
                  <c:v>5.3179999999999996</c:v>
                </c:pt>
                <c:pt idx="7888">
                  <c:v>5.3179999999999996</c:v>
                </c:pt>
                <c:pt idx="7889">
                  <c:v>5.3179999999999996</c:v>
                </c:pt>
                <c:pt idx="7890">
                  <c:v>5.3179999999999996</c:v>
                </c:pt>
                <c:pt idx="7891">
                  <c:v>5.3179999999999996</c:v>
                </c:pt>
                <c:pt idx="7892">
                  <c:v>5.3179999999999996</c:v>
                </c:pt>
                <c:pt idx="7893">
                  <c:v>5.3179999999999996</c:v>
                </c:pt>
                <c:pt idx="7894">
                  <c:v>5.3179999999999996</c:v>
                </c:pt>
                <c:pt idx="7895">
                  <c:v>5.3179999999999996</c:v>
                </c:pt>
                <c:pt idx="7896">
                  <c:v>5.3179999999999996</c:v>
                </c:pt>
                <c:pt idx="7897">
                  <c:v>5.3179999999999996</c:v>
                </c:pt>
                <c:pt idx="7898">
                  <c:v>5.3179999999999996</c:v>
                </c:pt>
                <c:pt idx="7899">
                  <c:v>5.3179999999999996</c:v>
                </c:pt>
                <c:pt idx="7900">
                  <c:v>5.3179999999999996</c:v>
                </c:pt>
                <c:pt idx="7901">
                  <c:v>5.3179999999999996</c:v>
                </c:pt>
                <c:pt idx="7902">
                  <c:v>5.3179999999999996</c:v>
                </c:pt>
                <c:pt idx="7903">
                  <c:v>5.3179999999999996</c:v>
                </c:pt>
                <c:pt idx="7904">
                  <c:v>5.3179999999999996</c:v>
                </c:pt>
                <c:pt idx="7905">
                  <c:v>5.3179999999999996</c:v>
                </c:pt>
                <c:pt idx="7906">
                  <c:v>5.3179999999999996</c:v>
                </c:pt>
                <c:pt idx="7907">
                  <c:v>5.3179999999999996</c:v>
                </c:pt>
                <c:pt idx="7908">
                  <c:v>5.3179999999999996</c:v>
                </c:pt>
                <c:pt idx="7909">
                  <c:v>5.3179999999999996</c:v>
                </c:pt>
                <c:pt idx="7910">
                  <c:v>5.3179999999999996</c:v>
                </c:pt>
                <c:pt idx="7911">
                  <c:v>5.3179999999999996</c:v>
                </c:pt>
                <c:pt idx="7912">
                  <c:v>5.3179999999999996</c:v>
                </c:pt>
                <c:pt idx="7913">
                  <c:v>5.3179999999999996</c:v>
                </c:pt>
                <c:pt idx="7914">
                  <c:v>5.3179999999999996</c:v>
                </c:pt>
                <c:pt idx="7915">
                  <c:v>5.3179999999999996</c:v>
                </c:pt>
                <c:pt idx="7916">
                  <c:v>5.3179999999999996</c:v>
                </c:pt>
                <c:pt idx="7917">
                  <c:v>5.3179999999999996</c:v>
                </c:pt>
                <c:pt idx="7918">
                  <c:v>5.3179999999999996</c:v>
                </c:pt>
                <c:pt idx="7919">
                  <c:v>5.3179999999999996</c:v>
                </c:pt>
                <c:pt idx="7920">
                  <c:v>5.3179999999999996</c:v>
                </c:pt>
                <c:pt idx="7921">
                  <c:v>5.3179999999999996</c:v>
                </c:pt>
                <c:pt idx="7922">
                  <c:v>5.3179999999999996</c:v>
                </c:pt>
                <c:pt idx="7923">
                  <c:v>5.3179999999999996</c:v>
                </c:pt>
                <c:pt idx="7924">
                  <c:v>5.3179999999999996</c:v>
                </c:pt>
                <c:pt idx="7925">
                  <c:v>5.3179999999999996</c:v>
                </c:pt>
                <c:pt idx="7926">
                  <c:v>5.3179999999999996</c:v>
                </c:pt>
                <c:pt idx="7927">
                  <c:v>5.3179999999999996</c:v>
                </c:pt>
                <c:pt idx="7928">
                  <c:v>5.3179999999999996</c:v>
                </c:pt>
                <c:pt idx="7929">
                  <c:v>5.3179999999999996</c:v>
                </c:pt>
                <c:pt idx="7930">
                  <c:v>5.3179999999999996</c:v>
                </c:pt>
                <c:pt idx="7931">
                  <c:v>5.3179999999999996</c:v>
                </c:pt>
                <c:pt idx="7932">
                  <c:v>5.3179999999999996</c:v>
                </c:pt>
                <c:pt idx="7933">
                  <c:v>5.3179999999999996</c:v>
                </c:pt>
                <c:pt idx="7934">
                  <c:v>5.3179999999999996</c:v>
                </c:pt>
                <c:pt idx="7935">
                  <c:v>5.3179999999999996</c:v>
                </c:pt>
                <c:pt idx="7936">
                  <c:v>5.3179999999999996</c:v>
                </c:pt>
                <c:pt idx="7937">
                  <c:v>5.3179999999999996</c:v>
                </c:pt>
                <c:pt idx="7938">
                  <c:v>5.3179999999999996</c:v>
                </c:pt>
                <c:pt idx="7939">
                  <c:v>5.3179999999999996</c:v>
                </c:pt>
                <c:pt idx="7940">
                  <c:v>5.3179999999999996</c:v>
                </c:pt>
                <c:pt idx="7941">
                  <c:v>5.3179999999999996</c:v>
                </c:pt>
                <c:pt idx="7942">
                  <c:v>5.3179999999999996</c:v>
                </c:pt>
                <c:pt idx="7943">
                  <c:v>5.3179999999999996</c:v>
                </c:pt>
                <c:pt idx="7944">
                  <c:v>5.3179999999999996</c:v>
                </c:pt>
                <c:pt idx="7945">
                  <c:v>5.3179999999999996</c:v>
                </c:pt>
                <c:pt idx="7946">
                  <c:v>5.3179999999999996</c:v>
                </c:pt>
                <c:pt idx="7947">
                  <c:v>5.3179999999999996</c:v>
                </c:pt>
                <c:pt idx="7948">
                  <c:v>5.3179999999999996</c:v>
                </c:pt>
                <c:pt idx="7949">
                  <c:v>5.3179999999999996</c:v>
                </c:pt>
                <c:pt idx="7950">
                  <c:v>5.3179999999999996</c:v>
                </c:pt>
                <c:pt idx="7951">
                  <c:v>5.3179999999999996</c:v>
                </c:pt>
                <c:pt idx="7952">
                  <c:v>5.3179999999999996</c:v>
                </c:pt>
                <c:pt idx="7953">
                  <c:v>5.3179999999999996</c:v>
                </c:pt>
                <c:pt idx="7954">
                  <c:v>5.3179999999999996</c:v>
                </c:pt>
                <c:pt idx="7955">
                  <c:v>5.3179999999999996</c:v>
                </c:pt>
                <c:pt idx="7956">
                  <c:v>5.3179999999999996</c:v>
                </c:pt>
                <c:pt idx="7957">
                  <c:v>5.3179999999999996</c:v>
                </c:pt>
                <c:pt idx="7958">
                  <c:v>5.3179999999999996</c:v>
                </c:pt>
                <c:pt idx="7959">
                  <c:v>5.3179999999999996</c:v>
                </c:pt>
                <c:pt idx="7960">
                  <c:v>5.3179999999999996</c:v>
                </c:pt>
                <c:pt idx="7961">
                  <c:v>5.3179999999999996</c:v>
                </c:pt>
                <c:pt idx="7962">
                  <c:v>5.3179999999999996</c:v>
                </c:pt>
                <c:pt idx="7963">
                  <c:v>5.3179999999999996</c:v>
                </c:pt>
                <c:pt idx="7964">
                  <c:v>5.3179999999999996</c:v>
                </c:pt>
                <c:pt idx="7965">
                  <c:v>5.3179999999999996</c:v>
                </c:pt>
                <c:pt idx="7966">
                  <c:v>5.3179999999999996</c:v>
                </c:pt>
                <c:pt idx="7967">
                  <c:v>5.3179999999999996</c:v>
                </c:pt>
                <c:pt idx="7968">
                  <c:v>5.3179999999999996</c:v>
                </c:pt>
                <c:pt idx="7969">
                  <c:v>5.3179999999999996</c:v>
                </c:pt>
                <c:pt idx="7970">
                  <c:v>5.3179999999999996</c:v>
                </c:pt>
                <c:pt idx="7971">
                  <c:v>5.3179999999999996</c:v>
                </c:pt>
                <c:pt idx="7972">
                  <c:v>5.3179999999999996</c:v>
                </c:pt>
                <c:pt idx="7973">
                  <c:v>5.3179999999999996</c:v>
                </c:pt>
                <c:pt idx="7974">
                  <c:v>5.3179999999999996</c:v>
                </c:pt>
                <c:pt idx="7975">
                  <c:v>5.3179999999999996</c:v>
                </c:pt>
                <c:pt idx="7976">
                  <c:v>5.3179999999999996</c:v>
                </c:pt>
                <c:pt idx="7977">
                  <c:v>5.3179999999999996</c:v>
                </c:pt>
                <c:pt idx="7978">
                  <c:v>5.3179999999999996</c:v>
                </c:pt>
                <c:pt idx="7979">
                  <c:v>5.3179999999999996</c:v>
                </c:pt>
                <c:pt idx="7980">
                  <c:v>5.3179999999999996</c:v>
                </c:pt>
                <c:pt idx="7981">
                  <c:v>5.3179999999999996</c:v>
                </c:pt>
                <c:pt idx="7982">
                  <c:v>5.3179999999999996</c:v>
                </c:pt>
                <c:pt idx="7983">
                  <c:v>5.3179999999999996</c:v>
                </c:pt>
                <c:pt idx="7984">
                  <c:v>5.3179999999999996</c:v>
                </c:pt>
                <c:pt idx="7985">
                  <c:v>5.3179999999999996</c:v>
                </c:pt>
                <c:pt idx="7986">
                  <c:v>5.3179999999999996</c:v>
                </c:pt>
                <c:pt idx="7987">
                  <c:v>5.3179999999999996</c:v>
                </c:pt>
                <c:pt idx="7988">
                  <c:v>5.3179999999999996</c:v>
                </c:pt>
                <c:pt idx="7989">
                  <c:v>5.3179999999999996</c:v>
                </c:pt>
                <c:pt idx="7990">
                  <c:v>5.3179999999999996</c:v>
                </c:pt>
                <c:pt idx="7991">
                  <c:v>5.3179999999999996</c:v>
                </c:pt>
                <c:pt idx="7992">
                  <c:v>5.3179999999999996</c:v>
                </c:pt>
                <c:pt idx="7993">
                  <c:v>5.3179999999999996</c:v>
                </c:pt>
                <c:pt idx="7994">
                  <c:v>5.3179999999999996</c:v>
                </c:pt>
                <c:pt idx="7995">
                  <c:v>5.3179999999999996</c:v>
                </c:pt>
                <c:pt idx="7996">
                  <c:v>5.3179999999999996</c:v>
                </c:pt>
                <c:pt idx="7997">
                  <c:v>5.3179999999999996</c:v>
                </c:pt>
                <c:pt idx="7998">
                  <c:v>5.3179999999999996</c:v>
                </c:pt>
                <c:pt idx="7999">
                  <c:v>5.3179999999999996</c:v>
                </c:pt>
                <c:pt idx="8000">
                  <c:v>5.3179999999999996</c:v>
                </c:pt>
                <c:pt idx="8001">
                  <c:v>5.3179999999999996</c:v>
                </c:pt>
                <c:pt idx="8002">
                  <c:v>5.3179999999999996</c:v>
                </c:pt>
                <c:pt idx="8003">
                  <c:v>5.3179999999999996</c:v>
                </c:pt>
                <c:pt idx="8004">
                  <c:v>5.3179999999999996</c:v>
                </c:pt>
                <c:pt idx="8005">
                  <c:v>5.3179999999999996</c:v>
                </c:pt>
                <c:pt idx="8006">
                  <c:v>5.3179999999999996</c:v>
                </c:pt>
                <c:pt idx="8007">
                  <c:v>5.3179999999999996</c:v>
                </c:pt>
                <c:pt idx="8008">
                  <c:v>5.3179999999999996</c:v>
                </c:pt>
                <c:pt idx="8009">
                  <c:v>5.3179999999999996</c:v>
                </c:pt>
                <c:pt idx="8010">
                  <c:v>5.3179999999999996</c:v>
                </c:pt>
                <c:pt idx="8011">
                  <c:v>5.3179999999999996</c:v>
                </c:pt>
                <c:pt idx="8012">
                  <c:v>5.3179999999999996</c:v>
                </c:pt>
                <c:pt idx="8013">
                  <c:v>5.3179999999999996</c:v>
                </c:pt>
                <c:pt idx="8014">
                  <c:v>5.3179999999999996</c:v>
                </c:pt>
                <c:pt idx="8015">
                  <c:v>5.3179999999999996</c:v>
                </c:pt>
                <c:pt idx="8016">
                  <c:v>5.3179999999999996</c:v>
                </c:pt>
                <c:pt idx="8017">
                  <c:v>5.3179999999999996</c:v>
                </c:pt>
                <c:pt idx="8018">
                  <c:v>5.3179999999999996</c:v>
                </c:pt>
                <c:pt idx="8019">
                  <c:v>5.3179999999999996</c:v>
                </c:pt>
                <c:pt idx="8020">
                  <c:v>5.3179999999999996</c:v>
                </c:pt>
                <c:pt idx="8021">
                  <c:v>5.3179999999999996</c:v>
                </c:pt>
                <c:pt idx="8022">
                  <c:v>5.3179999999999996</c:v>
                </c:pt>
                <c:pt idx="8023">
                  <c:v>5.3179999999999996</c:v>
                </c:pt>
                <c:pt idx="8024">
                  <c:v>5.3179999999999996</c:v>
                </c:pt>
                <c:pt idx="8025">
                  <c:v>5.3179999999999996</c:v>
                </c:pt>
                <c:pt idx="8026">
                  <c:v>5.3179999999999996</c:v>
                </c:pt>
                <c:pt idx="8027">
                  <c:v>5.3179999999999996</c:v>
                </c:pt>
                <c:pt idx="8028">
                  <c:v>5.3179999999999996</c:v>
                </c:pt>
                <c:pt idx="8029">
                  <c:v>5.3179999999999996</c:v>
                </c:pt>
                <c:pt idx="8030">
                  <c:v>5.3179999999999996</c:v>
                </c:pt>
                <c:pt idx="8031">
                  <c:v>5.3179999999999996</c:v>
                </c:pt>
                <c:pt idx="8032">
                  <c:v>5.3179999999999996</c:v>
                </c:pt>
                <c:pt idx="8033">
                  <c:v>5.3179999999999996</c:v>
                </c:pt>
                <c:pt idx="8034">
                  <c:v>5.3179999999999996</c:v>
                </c:pt>
                <c:pt idx="8035">
                  <c:v>5.3179999999999996</c:v>
                </c:pt>
                <c:pt idx="8036">
                  <c:v>5.3179999999999996</c:v>
                </c:pt>
                <c:pt idx="8037">
                  <c:v>5.3179999999999996</c:v>
                </c:pt>
                <c:pt idx="8038">
                  <c:v>5.3179999999999996</c:v>
                </c:pt>
                <c:pt idx="8039">
                  <c:v>5.3179999999999996</c:v>
                </c:pt>
                <c:pt idx="8040">
                  <c:v>5.3179999999999996</c:v>
                </c:pt>
                <c:pt idx="8041">
                  <c:v>5.3179999999999996</c:v>
                </c:pt>
                <c:pt idx="8042">
                  <c:v>5.3179999999999996</c:v>
                </c:pt>
                <c:pt idx="8043">
                  <c:v>5.3579999999999997</c:v>
                </c:pt>
                <c:pt idx="8044">
                  <c:v>5.4219999999999997</c:v>
                </c:pt>
                <c:pt idx="8045">
                  <c:v>5.452</c:v>
                </c:pt>
                <c:pt idx="8046">
                  <c:v>5.452</c:v>
                </c:pt>
                <c:pt idx="8047">
                  <c:v>5.452</c:v>
                </c:pt>
                <c:pt idx="8048">
                  <c:v>5.452</c:v>
                </c:pt>
                <c:pt idx="8049">
                  <c:v>5.452</c:v>
                </c:pt>
                <c:pt idx="8050">
                  <c:v>5.452</c:v>
                </c:pt>
                <c:pt idx="8051">
                  <c:v>5.452</c:v>
                </c:pt>
                <c:pt idx="8052">
                  <c:v>5.452</c:v>
                </c:pt>
                <c:pt idx="8053">
                  <c:v>5.452</c:v>
                </c:pt>
                <c:pt idx="8054">
                  <c:v>5.452</c:v>
                </c:pt>
                <c:pt idx="8055">
                  <c:v>5.452</c:v>
                </c:pt>
                <c:pt idx="8056">
                  <c:v>5.452</c:v>
                </c:pt>
                <c:pt idx="8057">
                  <c:v>5.452</c:v>
                </c:pt>
                <c:pt idx="8058">
                  <c:v>5.452</c:v>
                </c:pt>
                <c:pt idx="8059">
                  <c:v>5.452</c:v>
                </c:pt>
                <c:pt idx="8060">
                  <c:v>5.452</c:v>
                </c:pt>
                <c:pt idx="8061">
                  <c:v>5.452</c:v>
                </c:pt>
                <c:pt idx="8062">
                  <c:v>5.452</c:v>
                </c:pt>
                <c:pt idx="8063">
                  <c:v>5.452</c:v>
                </c:pt>
                <c:pt idx="8064">
                  <c:v>5.452</c:v>
                </c:pt>
                <c:pt idx="8065">
                  <c:v>5.452</c:v>
                </c:pt>
                <c:pt idx="8066">
                  <c:v>5.452</c:v>
                </c:pt>
                <c:pt idx="8067">
                  <c:v>5.452</c:v>
                </c:pt>
                <c:pt idx="8068">
                  <c:v>5.452</c:v>
                </c:pt>
                <c:pt idx="8069">
                  <c:v>5.452</c:v>
                </c:pt>
                <c:pt idx="8070">
                  <c:v>5.452</c:v>
                </c:pt>
                <c:pt idx="8071">
                  <c:v>5.452</c:v>
                </c:pt>
                <c:pt idx="8072">
                  <c:v>5.452</c:v>
                </c:pt>
                <c:pt idx="8073">
                  <c:v>5.452</c:v>
                </c:pt>
                <c:pt idx="8074">
                  <c:v>5.452</c:v>
                </c:pt>
                <c:pt idx="8075">
                  <c:v>5.452</c:v>
                </c:pt>
                <c:pt idx="8076">
                  <c:v>5.452</c:v>
                </c:pt>
                <c:pt idx="8077">
                  <c:v>5.452</c:v>
                </c:pt>
                <c:pt idx="8078">
                  <c:v>5.452</c:v>
                </c:pt>
                <c:pt idx="8079">
                  <c:v>5.452</c:v>
                </c:pt>
                <c:pt idx="8080">
                  <c:v>5.452</c:v>
                </c:pt>
                <c:pt idx="8081">
                  <c:v>5.452</c:v>
                </c:pt>
                <c:pt idx="8082">
                  <c:v>5.452</c:v>
                </c:pt>
                <c:pt idx="8083">
                  <c:v>5.452</c:v>
                </c:pt>
                <c:pt idx="8084">
                  <c:v>5.452</c:v>
                </c:pt>
                <c:pt idx="8085">
                  <c:v>5.452</c:v>
                </c:pt>
                <c:pt idx="8086">
                  <c:v>5.452</c:v>
                </c:pt>
                <c:pt idx="8087">
                  <c:v>5.452</c:v>
                </c:pt>
                <c:pt idx="8088">
                  <c:v>5.452</c:v>
                </c:pt>
                <c:pt idx="8089">
                  <c:v>5.452</c:v>
                </c:pt>
                <c:pt idx="8090">
                  <c:v>5.452</c:v>
                </c:pt>
                <c:pt idx="8091">
                  <c:v>5.452</c:v>
                </c:pt>
                <c:pt idx="8092">
                  <c:v>5.452</c:v>
                </c:pt>
                <c:pt idx="8093">
                  <c:v>5.452</c:v>
                </c:pt>
                <c:pt idx="8094">
                  <c:v>5.452</c:v>
                </c:pt>
                <c:pt idx="8095">
                  <c:v>5.452</c:v>
                </c:pt>
                <c:pt idx="8096">
                  <c:v>5.452</c:v>
                </c:pt>
                <c:pt idx="8097">
                  <c:v>5.452</c:v>
                </c:pt>
                <c:pt idx="8098">
                  <c:v>5.452</c:v>
                </c:pt>
                <c:pt idx="8099">
                  <c:v>5.452</c:v>
                </c:pt>
                <c:pt idx="8100">
                  <c:v>5.452</c:v>
                </c:pt>
                <c:pt idx="8101">
                  <c:v>5.452</c:v>
                </c:pt>
                <c:pt idx="8102">
                  <c:v>5.452</c:v>
                </c:pt>
                <c:pt idx="8103">
                  <c:v>5.452</c:v>
                </c:pt>
                <c:pt idx="8104">
                  <c:v>5.452</c:v>
                </c:pt>
                <c:pt idx="8105">
                  <c:v>5.452</c:v>
                </c:pt>
                <c:pt idx="8106">
                  <c:v>5.452</c:v>
                </c:pt>
                <c:pt idx="8107">
                  <c:v>5.452</c:v>
                </c:pt>
                <c:pt idx="8108">
                  <c:v>5.452</c:v>
                </c:pt>
                <c:pt idx="8109">
                  <c:v>5.452</c:v>
                </c:pt>
                <c:pt idx="8110">
                  <c:v>5.452</c:v>
                </c:pt>
                <c:pt idx="8111">
                  <c:v>5.452</c:v>
                </c:pt>
                <c:pt idx="8112">
                  <c:v>5.452</c:v>
                </c:pt>
                <c:pt idx="8113">
                  <c:v>5.452</c:v>
                </c:pt>
                <c:pt idx="8114">
                  <c:v>5.452</c:v>
                </c:pt>
                <c:pt idx="8115">
                  <c:v>5.452</c:v>
                </c:pt>
                <c:pt idx="8116">
                  <c:v>5.452</c:v>
                </c:pt>
                <c:pt idx="8117">
                  <c:v>5.452</c:v>
                </c:pt>
                <c:pt idx="8118">
                  <c:v>5.452</c:v>
                </c:pt>
                <c:pt idx="8119">
                  <c:v>5.452</c:v>
                </c:pt>
                <c:pt idx="8120">
                  <c:v>5.452</c:v>
                </c:pt>
                <c:pt idx="8121">
                  <c:v>5.452</c:v>
                </c:pt>
                <c:pt idx="8122">
                  <c:v>5.452</c:v>
                </c:pt>
                <c:pt idx="8123">
                  <c:v>5.452</c:v>
                </c:pt>
                <c:pt idx="8124">
                  <c:v>5.452</c:v>
                </c:pt>
                <c:pt idx="8125">
                  <c:v>5.452</c:v>
                </c:pt>
                <c:pt idx="8126">
                  <c:v>5.452</c:v>
                </c:pt>
                <c:pt idx="8127">
                  <c:v>5.452</c:v>
                </c:pt>
                <c:pt idx="8128">
                  <c:v>5.452</c:v>
                </c:pt>
                <c:pt idx="8129">
                  <c:v>5.452</c:v>
                </c:pt>
                <c:pt idx="8130">
                  <c:v>5.452</c:v>
                </c:pt>
                <c:pt idx="8131">
                  <c:v>5.452</c:v>
                </c:pt>
                <c:pt idx="8132">
                  <c:v>5.452</c:v>
                </c:pt>
                <c:pt idx="8133">
                  <c:v>5.452</c:v>
                </c:pt>
                <c:pt idx="8134">
                  <c:v>5.452</c:v>
                </c:pt>
                <c:pt idx="8135">
                  <c:v>5.452</c:v>
                </c:pt>
                <c:pt idx="8136">
                  <c:v>5.452</c:v>
                </c:pt>
                <c:pt idx="8137">
                  <c:v>5.452</c:v>
                </c:pt>
                <c:pt idx="8138">
                  <c:v>5.452</c:v>
                </c:pt>
                <c:pt idx="8139">
                  <c:v>5.452</c:v>
                </c:pt>
                <c:pt idx="8140">
                  <c:v>5.452</c:v>
                </c:pt>
                <c:pt idx="8141">
                  <c:v>5.452</c:v>
                </c:pt>
                <c:pt idx="8142">
                  <c:v>5.452</c:v>
                </c:pt>
                <c:pt idx="8143">
                  <c:v>5.452</c:v>
                </c:pt>
                <c:pt idx="8144">
                  <c:v>5.452</c:v>
                </c:pt>
                <c:pt idx="8145">
                  <c:v>5.452</c:v>
                </c:pt>
                <c:pt idx="8146">
                  <c:v>5.452</c:v>
                </c:pt>
                <c:pt idx="8147">
                  <c:v>5.452</c:v>
                </c:pt>
                <c:pt idx="8148">
                  <c:v>5.452</c:v>
                </c:pt>
                <c:pt idx="8149">
                  <c:v>5.452</c:v>
                </c:pt>
                <c:pt idx="8150">
                  <c:v>5.452</c:v>
                </c:pt>
                <c:pt idx="8151">
                  <c:v>5.452</c:v>
                </c:pt>
                <c:pt idx="8152">
                  <c:v>5.452</c:v>
                </c:pt>
                <c:pt idx="8153">
                  <c:v>5.452</c:v>
                </c:pt>
                <c:pt idx="8154">
                  <c:v>5.452</c:v>
                </c:pt>
                <c:pt idx="8155">
                  <c:v>5.452</c:v>
                </c:pt>
                <c:pt idx="8156">
                  <c:v>5.452</c:v>
                </c:pt>
                <c:pt idx="8157">
                  <c:v>5.452</c:v>
                </c:pt>
                <c:pt idx="8158">
                  <c:v>5.452</c:v>
                </c:pt>
                <c:pt idx="8159">
                  <c:v>5.452</c:v>
                </c:pt>
                <c:pt idx="8160">
                  <c:v>5.452</c:v>
                </c:pt>
                <c:pt idx="8161">
                  <c:v>5.452</c:v>
                </c:pt>
                <c:pt idx="8162">
                  <c:v>5.452</c:v>
                </c:pt>
                <c:pt idx="8163">
                  <c:v>5.452</c:v>
                </c:pt>
                <c:pt idx="8164">
                  <c:v>5.452</c:v>
                </c:pt>
                <c:pt idx="8165">
                  <c:v>5.452</c:v>
                </c:pt>
                <c:pt idx="8166">
                  <c:v>5.452</c:v>
                </c:pt>
                <c:pt idx="8167">
                  <c:v>5.452</c:v>
                </c:pt>
                <c:pt idx="8168">
                  <c:v>5.452</c:v>
                </c:pt>
                <c:pt idx="8169">
                  <c:v>5.452</c:v>
                </c:pt>
                <c:pt idx="8170">
                  <c:v>5.452</c:v>
                </c:pt>
                <c:pt idx="8171">
                  <c:v>5.452</c:v>
                </c:pt>
                <c:pt idx="8172">
                  <c:v>5.452</c:v>
                </c:pt>
                <c:pt idx="8173">
                  <c:v>5.452</c:v>
                </c:pt>
                <c:pt idx="8174">
                  <c:v>5.452</c:v>
                </c:pt>
                <c:pt idx="8175">
                  <c:v>5.452</c:v>
                </c:pt>
                <c:pt idx="8176">
                  <c:v>5.452</c:v>
                </c:pt>
                <c:pt idx="8177">
                  <c:v>5.452</c:v>
                </c:pt>
                <c:pt idx="8178">
                  <c:v>5.452</c:v>
                </c:pt>
                <c:pt idx="8179">
                  <c:v>5.452</c:v>
                </c:pt>
                <c:pt idx="8180">
                  <c:v>5.452</c:v>
                </c:pt>
                <c:pt idx="8181">
                  <c:v>5.452</c:v>
                </c:pt>
                <c:pt idx="8182">
                  <c:v>5.452</c:v>
                </c:pt>
                <c:pt idx="8183">
                  <c:v>5.452</c:v>
                </c:pt>
                <c:pt idx="8184">
                  <c:v>5.452</c:v>
                </c:pt>
                <c:pt idx="8185">
                  <c:v>5.452</c:v>
                </c:pt>
                <c:pt idx="8186">
                  <c:v>5.452</c:v>
                </c:pt>
                <c:pt idx="8187">
                  <c:v>5.452</c:v>
                </c:pt>
                <c:pt idx="8188">
                  <c:v>5.452</c:v>
                </c:pt>
                <c:pt idx="8189">
                  <c:v>5.452</c:v>
                </c:pt>
                <c:pt idx="8190">
                  <c:v>5.452</c:v>
                </c:pt>
                <c:pt idx="8191">
                  <c:v>5.452</c:v>
                </c:pt>
                <c:pt idx="8192">
                  <c:v>5.452</c:v>
                </c:pt>
                <c:pt idx="8193">
                  <c:v>5.452</c:v>
                </c:pt>
                <c:pt idx="8194">
                  <c:v>5.452</c:v>
                </c:pt>
                <c:pt idx="8195">
                  <c:v>5.452</c:v>
                </c:pt>
                <c:pt idx="8196">
                  <c:v>5.452</c:v>
                </c:pt>
                <c:pt idx="8197">
                  <c:v>5.452</c:v>
                </c:pt>
                <c:pt idx="8198">
                  <c:v>5.452</c:v>
                </c:pt>
                <c:pt idx="8199">
                  <c:v>5.452</c:v>
                </c:pt>
                <c:pt idx="8200">
                  <c:v>5.452</c:v>
                </c:pt>
                <c:pt idx="8201">
                  <c:v>5.452</c:v>
                </c:pt>
                <c:pt idx="8202">
                  <c:v>5.452</c:v>
                </c:pt>
                <c:pt idx="8203">
                  <c:v>5.452</c:v>
                </c:pt>
                <c:pt idx="8204">
                  <c:v>5.452</c:v>
                </c:pt>
                <c:pt idx="8205">
                  <c:v>5.452</c:v>
                </c:pt>
                <c:pt idx="8206">
                  <c:v>5.452</c:v>
                </c:pt>
                <c:pt idx="8207">
                  <c:v>5.452</c:v>
                </c:pt>
                <c:pt idx="8208">
                  <c:v>5.452</c:v>
                </c:pt>
                <c:pt idx="8209">
                  <c:v>5.452</c:v>
                </c:pt>
                <c:pt idx="8210">
                  <c:v>5.452</c:v>
                </c:pt>
                <c:pt idx="8211">
                  <c:v>5.452</c:v>
                </c:pt>
                <c:pt idx="8212">
                  <c:v>5.452</c:v>
                </c:pt>
                <c:pt idx="8213">
                  <c:v>5.452</c:v>
                </c:pt>
                <c:pt idx="8214">
                  <c:v>5.452</c:v>
                </c:pt>
                <c:pt idx="8215">
                  <c:v>5.452</c:v>
                </c:pt>
                <c:pt idx="8216">
                  <c:v>5.452</c:v>
                </c:pt>
                <c:pt idx="8217">
                  <c:v>5.452</c:v>
                </c:pt>
                <c:pt idx="8218">
                  <c:v>5.452</c:v>
                </c:pt>
                <c:pt idx="8219">
                  <c:v>5.452</c:v>
                </c:pt>
                <c:pt idx="8220">
                  <c:v>5.452</c:v>
                </c:pt>
                <c:pt idx="8221">
                  <c:v>5.452</c:v>
                </c:pt>
                <c:pt idx="8222">
                  <c:v>5.452</c:v>
                </c:pt>
                <c:pt idx="8223">
                  <c:v>5.452</c:v>
                </c:pt>
                <c:pt idx="8224">
                  <c:v>5.452</c:v>
                </c:pt>
                <c:pt idx="8225">
                  <c:v>5.452</c:v>
                </c:pt>
                <c:pt idx="8226">
                  <c:v>5.452</c:v>
                </c:pt>
                <c:pt idx="8227">
                  <c:v>5.452</c:v>
                </c:pt>
                <c:pt idx="8228">
                  <c:v>5.452</c:v>
                </c:pt>
                <c:pt idx="8229">
                  <c:v>5.452</c:v>
                </c:pt>
                <c:pt idx="8230">
                  <c:v>5.452</c:v>
                </c:pt>
                <c:pt idx="8231">
                  <c:v>5.452</c:v>
                </c:pt>
                <c:pt idx="8232">
                  <c:v>5.452</c:v>
                </c:pt>
                <c:pt idx="8233">
                  <c:v>5.452</c:v>
                </c:pt>
                <c:pt idx="8234">
                  <c:v>5.452</c:v>
                </c:pt>
                <c:pt idx="8235">
                  <c:v>5.508</c:v>
                </c:pt>
                <c:pt idx="8236">
                  <c:v>5.57</c:v>
                </c:pt>
                <c:pt idx="8237">
                  <c:v>5.5960000000000001</c:v>
                </c:pt>
                <c:pt idx="8238">
                  <c:v>5.5960000000000001</c:v>
                </c:pt>
                <c:pt idx="8239">
                  <c:v>5.5960000000000001</c:v>
                </c:pt>
                <c:pt idx="8240">
                  <c:v>5.5960000000000001</c:v>
                </c:pt>
                <c:pt idx="8241">
                  <c:v>5.5960000000000001</c:v>
                </c:pt>
                <c:pt idx="8242">
                  <c:v>5.5960000000000001</c:v>
                </c:pt>
                <c:pt idx="8243">
                  <c:v>5.5960000000000001</c:v>
                </c:pt>
                <c:pt idx="8244">
                  <c:v>5.5960000000000001</c:v>
                </c:pt>
                <c:pt idx="8245">
                  <c:v>5.5960000000000001</c:v>
                </c:pt>
                <c:pt idx="8246">
                  <c:v>5.5960000000000001</c:v>
                </c:pt>
                <c:pt idx="8247">
                  <c:v>5.5960000000000001</c:v>
                </c:pt>
                <c:pt idx="8248">
                  <c:v>5.5960000000000001</c:v>
                </c:pt>
                <c:pt idx="8249">
                  <c:v>5.5960000000000001</c:v>
                </c:pt>
                <c:pt idx="8250">
                  <c:v>5.5960000000000001</c:v>
                </c:pt>
                <c:pt idx="8251">
                  <c:v>5.5960000000000001</c:v>
                </c:pt>
                <c:pt idx="8252">
                  <c:v>5.5960000000000001</c:v>
                </c:pt>
                <c:pt idx="8253">
                  <c:v>5.5960000000000001</c:v>
                </c:pt>
                <c:pt idx="8254">
                  <c:v>5.5960000000000001</c:v>
                </c:pt>
                <c:pt idx="8255">
                  <c:v>5.5960000000000001</c:v>
                </c:pt>
                <c:pt idx="8256">
                  <c:v>5.5960000000000001</c:v>
                </c:pt>
                <c:pt idx="8257">
                  <c:v>5.5960000000000001</c:v>
                </c:pt>
                <c:pt idx="8258">
                  <c:v>5.5960000000000001</c:v>
                </c:pt>
                <c:pt idx="8259">
                  <c:v>5.5960000000000001</c:v>
                </c:pt>
                <c:pt idx="8260">
                  <c:v>5.5960000000000001</c:v>
                </c:pt>
                <c:pt idx="8261">
                  <c:v>5.5960000000000001</c:v>
                </c:pt>
                <c:pt idx="8262">
                  <c:v>5.5960000000000001</c:v>
                </c:pt>
                <c:pt idx="8263">
                  <c:v>5.5960000000000001</c:v>
                </c:pt>
                <c:pt idx="8264">
                  <c:v>5.5960000000000001</c:v>
                </c:pt>
                <c:pt idx="8265">
                  <c:v>5.5960000000000001</c:v>
                </c:pt>
                <c:pt idx="8266">
                  <c:v>5.5960000000000001</c:v>
                </c:pt>
                <c:pt idx="8267">
                  <c:v>5.5960000000000001</c:v>
                </c:pt>
                <c:pt idx="8268">
                  <c:v>5.5960000000000001</c:v>
                </c:pt>
                <c:pt idx="8269">
                  <c:v>5.5960000000000001</c:v>
                </c:pt>
                <c:pt idx="8270">
                  <c:v>5.5960000000000001</c:v>
                </c:pt>
                <c:pt idx="8271">
                  <c:v>5.5960000000000001</c:v>
                </c:pt>
                <c:pt idx="8272">
                  <c:v>5.5960000000000001</c:v>
                </c:pt>
                <c:pt idx="8273">
                  <c:v>5.5960000000000001</c:v>
                </c:pt>
                <c:pt idx="8274">
                  <c:v>5.5960000000000001</c:v>
                </c:pt>
                <c:pt idx="8275">
                  <c:v>5.5960000000000001</c:v>
                </c:pt>
                <c:pt idx="8276">
                  <c:v>5.5960000000000001</c:v>
                </c:pt>
                <c:pt idx="8277">
                  <c:v>5.5960000000000001</c:v>
                </c:pt>
                <c:pt idx="8278">
                  <c:v>5.5960000000000001</c:v>
                </c:pt>
                <c:pt idx="8279">
                  <c:v>5.5960000000000001</c:v>
                </c:pt>
                <c:pt idx="8280">
                  <c:v>5.5960000000000001</c:v>
                </c:pt>
                <c:pt idx="8281">
                  <c:v>5.5960000000000001</c:v>
                </c:pt>
                <c:pt idx="8282">
                  <c:v>5.5960000000000001</c:v>
                </c:pt>
                <c:pt idx="8283">
                  <c:v>5.5960000000000001</c:v>
                </c:pt>
                <c:pt idx="8284">
                  <c:v>5.5960000000000001</c:v>
                </c:pt>
                <c:pt idx="8285">
                  <c:v>5.5960000000000001</c:v>
                </c:pt>
                <c:pt idx="8286">
                  <c:v>5.5960000000000001</c:v>
                </c:pt>
                <c:pt idx="8287">
                  <c:v>5.5960000000000001</c:v>
                </c:pt>
                <c:pt idx="8288">
                  <c:v>5.5960000000000001</c:v>
                </c:pt>
                <c:pt idx="8289">
                  <c:v>5.5960000000000001</c:v>
                </c:pt>
                <c:pt idx="8290">
                  <c:v>5.5960000000000001</c:v>
                </c:pt>
                <c:pt idx="8291">
                  <c:v>5.5960000000000001</c:v>
                </c:pt>
                <c:pt idx="8292">
                  <c:v>5.5960000000000001</c:v>
                </c:pt>
                <c:pt idx="8293">
                  <c:v>5.5960000000000001</c:v>
                </c:pt>
                <c:pt idx="8294">
                  <c:v>5.5960000000000001</c:v>
                </c:pt>
                <c:pt idx="8295">
                  <c:v>5.5960000000000001</c:v>
                </c:pt>
                <c:pt idx="8296">
                  <c:v>5.5960000000000001</c:v>
                </c:pt>
                <c:pt idx="8297">
                  <c:v>5.5960000000000001</c:v>
                </c:pt>
                <c:pt idx="8298">
                  <c:v>5.5960000000000001</c:v>
                </c:pt>
                <c:pt idx="8299">
                  <c:v>5.5960000000000001</c:v>
                </c:pt>
                <c:pt idx="8300">
                  <c:v>5.5960000000000001</c:v>
                </c:pt>
                <c:pt idx="8301">
                  <c:v>5.5960000000000001</c:v>
                </c:pt>
                <c:pt idx="8302">
                  <c:v>5.5960000000000001</c:v>
                </c:pt>
                <c:pt idx="8303">
                  <c:v>5.5960000000000001</c:v>
                </c:pt>
                <c:pt idx="8304">
                  <c:v>5.5960000000000001</c:v>
                </c:pt>
                <c:pt idx="8305">
                  <c:v>5.5960000000000001</c:v>
                </c:pt>
                <c:pt idx="8306">
                  <c:v>5.5960000000000001</c:v>
                </c:pt>
                <c:pt idx="8307">
                  <c:v>5.5960000000000001</c:v>
                </c:pt>
                <c:pt idx="8308">
                  <c:v>5.5960000000000001</c:v>
                </c:pt>
                <c:pt idx="8309">
                  <c:v>5.5960000000000001</c:v>
                </c:pt>
                <c:pt idx="8310">
                  <c:v>5.5960000000000001</c:v>
                </c:pt>
                <c:pt idx="8311">
                  <c:v>5.5960000000000001</c:v>
                </c:pt>
                <c:pt idx="8312">
                  <c:v>5.5960000000000001</c:v>
                </c:pt>
                <c:pt idx="8313">
                  <c:v>5.5960000000000001</c:v>
                </c:pt>
                <c:pt idx="8314">
                  <c:v>5.5960000000000001</c:v>
                </c:pt>
                <c:pt idx="8315">
                  <c:v>5.5960000000000001</c:v>
                </c:pt>
                <c:pt idx="8316">
                  <c:v>5.5960000000000001</c:v>
                </c:pt>
                <c:pt idx="8317">
                  <c:v>5.5960000000000001</c:v>
                </c:pt>
                <c:pt idx="8318">
                  <c:v>5.5960000000000001</c:v>
                </c:pt>
                <c:pt idx="8319">
                  <c:v>5.5960000000000001</c:v>
                </c:pt>
                <c:pt idx="8320">
                  <c:v>5.5960000000000001</c:v>
                </c:pt>
                <c:pt idx="8321">
                  <c:v>5.5960000000000001</c:v>
                </c:pt>
                <c:pt idx="8322">
                  <c:v>5.5960000000000001</c:v>
                </c:pt>
                <c:pt idx="8323">
                  <c:v>5.5960000000000001</c:v>
                </c:pt>
                <c:pt idx="8324">
                  <c:v>5.5960000000000001</c:v>
                </c:pt>
                <c:pt idx="8325">
                  <c:v>5.5960000000000001</c:v>
                </c:pt>
                <c:pt idx="8326">
                  <c:v>5.5960000000000001</c:v>
                </c:pt>
                <c:pt idx="8327">
                  <c:v>5.5960000000000001</c:v>
                </c:pt>
                <c:pt idx="8328">
                  <c:v>5.5960000000000001</c:v>
                </c:pt>
                <c:pt idx="8329">
                  <c:v>5.5960000000000001</c:v>
                </c:pt>
                <c:pt idx="8330">
                  <c:v>5.5960000000000001</c:v>
                </c:pt>
                <c:pt idx="8331">
                  <c:v>5.5960000000000001</c:v>
                </c:pt>
                <c:pt idx="8332">
                  <c:v>5.5960000000000001</c:v>
                </c:pt>
                <c:pt idx="8333">
                  <c:v>5.5960000000000001</c:v>
                </c:pt>
                <c:pt idx="8334">
                  <c:v>5.5960000000000001</c:v>
                </c:pt>
                <c:pt idx="8335">
                  <c:v>5.5960000000000001</c:v>
                </c:pt>
                <c:pt idx="8336">
                  <c:v>5.5960000000000001</c:v>
                </c:pt>
                <c:pt idx="8337">
                  <c:v>5.5960000000000001</c:v>
                </c:pt>
                <c:pt idx="8338">
                  <c:v>5.5960000000000001</c:v>
                </c:pt>
                <c:pt idx="8339">
                  <c:v>5.5960000000000001</c:v>
                </c:pt>
                <c:pt idx="8340">
                  <c:v>5.5960000000000001</c:v>
                </c:pt>
                <c:pt idx="8341">
                  <c:v>5.5960000000000001</c:v>
                </c:pt>
                <c:pt idx="8342">
                  <c:v>5.5960000000000001</c:v>
                </c:pt>
                <c:pt idx="8343">
                  <c:v>5.5960000000000001</c:v>
                </c:pt>
                <c:pt idx="8344">
                  <c:v>5.5960000000000001</c:v>
                </c:pt>
                <c:pt idx="8345">
                  <c:v>5.5960000000000001</c:v>
                </c:pt>
                <c:pt idx="8346">
                  <c:v>5.5960000000000001</c:v>
                </c:pt>
                <c:pt idx="8347">
                  <c:v>5.5960000000000001</c:v>
                </c:pt>
                <c:pt idx="8348">
                  <c:v>5.5960000000000001</c:v>
                </c:pt>
                <c:pt idx="8349">
                  <c:v>5.5960000000000001</c:v>
                </c:pt>
                <c:pt idx="8350">
                  <c:v>5.5960000000000001</c:v>
                </c:pt>
                <c:pt idx="8351">
                  <c:v>5.5979999999999999</c:v>
                </c:pt>
                <c:pt idx="8352">
                  <c:v>5.6599999999999957</c:v>
                </c:pt>
                <c:pt idx="8353">
                  <c:v>5.7219999999999986</c:v>
                </c:pt>
                <c:pt idx="8354">
                  <c:v>5.742</c:v>
                </c:pt>
                <c:pt idx="8355">
                  <c:v>5.742</c:v>
                </c:pt>
                <c:pt idx="8356">
                  <c:v>5.742</c:v>
                </c:pt>
                <c:pt idx="8357">
                  <c:v>5.742</c:v>
                </c:pt>
                <c:pt idx="8358">
                  <c:v>5.742</c:v>
                </c:pt>
                <c:pt idx="8359">
                  <c:v>5.742</c:v>
                </c:pt>
                <c:pt idx="8360">
                  <c:v>5.742</c:v>
                </c:pt>
                <c:pt idx="8361">
                  <c:v>5.742</c:v>
                </c:pt>
                <c:pt idx="8362">
                  <c:v>5.742</c:v>
                </c:pt>
                <c:pt idx="8363">
                  <c:v>5.742</c:v>
                </c:pt>
                <c:pt idx="8364">
                  <c:v>5.742</c:v>
                </c:pt>
                <c:pt idx="8365">
                  <c:v>5.742</c:v>
                </c:pt>
                <c:pt idx="8366">
                  <c:v>5.742</c:v>
                </c:pt>
                <c:pt idx="8367">
                  <c:v>5.742</c:v>
                </c:pt>
                <c:pt idx="8368">
                  <c:v>5.742</c:v>
                </c:pt>
                <c:pt idx="8369">
                  <c:v>5.742</c:v>
                </c:pt>
                <c:pt idx="8370">
                  <c:v>5.742</c:v>
                </c:pt>
                <c:pt idx="8371">
                  <c:v>5.742</c:v>
                </c:pt>
                <c:pt idx="8372">
                  <c:v>5.742</c:v>
                </c:pt>
                <c:pt idx="8373">
                  <c:v>5.742</c:v>
                </c:pt>
                <c:pt idx="8374">
                  <c:v>5.742</c:v>
                </c:pt>
                <c:pt idx="8375">
                  <c:v>5.742</c:v>
                </c:pt>
                <c:pt idx="8376">
                  <c:v>5.742</c:v>
                </c:pt>
                <c:pt idx="8377">
                  <c:v>5.742</c:v>
                </c:pt>
                <c:pt idx="8378">
                  <c:v>5.742</c:v>
                </c:pt>
                <c:pt idx="8379">
                  <c:v>5.742</c:v>
                </c:pt>
                <c:pt idx="8380">
                  <c:v>5.742</c:v>
                </c:pt>
                <c:pt idx="8381">
                  <c:v>5.742</c:v>
                </c:pt>
                <c:pt idx="8382">
                  <c:v>5.742</c:v>
                </c:pt>
                <c:pt idx="8383">
                  <c:v>5.742</c:v>
                </c:pt>
                <c:pt idx="8384">
                  <c:v>5.742</c:v>
                </c:pt>
                <c:pt idx="8385">
                  <c:v>5.742</c:v>
                </c:pt>
                <c:pt idx="8386">
                  <c:v>5.742</c:v>
                </c:pt>
                <c:pt idx="8387">
                  <c:v>5.742</c:v>
                </c:pt>
                <c:pt idx="8388">
                  <c:v>5.742</c:v>
                </c:pt>
                <c:pt idx="8389">
                  <c:v>5.742</c:v>
                </c:pt>
                <c:pt idx="8390">
                  <c:v>5.742</c:v>
                </c:pt>
                <c:pt idx="8391">
                  <c:v>5.742</c:v>
                </c:pt>
                <c:pt idx="8392">
                  <c:v>5.742</c:v>
                </c:pt>
                <c:pt idx="8393">
                  <c:v>5.742</c:v>
                </c:pt>
                <c:pt idx="8394">
                  <c:v>5.742</c:v>
                </c:pt>
                <c:pt idx="8395">
                  <c:v>5.742</c:v>
                </c:pt>
                <c:pt idx="8396">
                  <c:v>5.742</c:v>
                </c:pt>
                <c:pt idx="8397">
                  <c:v>5.742</c:v>
                </c:pt>
                <c:pt idx="8398">
                  <c:v>5.742</c:v>
                </c:pt>
                <c:pt idx="8399">
                  <c:v>5.742</c:v>
                </c:pt>
                <c:pt idx="8400">
                  <c:v>5.742</c:v>
                </c:pt>
                <c:pt idx="8401">
                  <c:v>5.742</c:v>
                </c:pt>
                <c:pt idx="8402">
                  <c:v>5.742</c:v>
                </c:pt>
                <c:pt idx="8403">
                  <c:v>5.742</c:v>
                </c:pt>
                <c:pt idx="8404">
                  <c:v>5.742</c:v>
                </c:pt>
                <c:pt idx="8405">
                  <c:v>5.742</c:v>
                </c:pt>
                <c:pt idx="8406">
                  <c:v>5.742</c:v>
                </c:pt>
                <c:pt idx="8407">
                  <c:v>5.742</c:v>
                </c:pt>
                <c:pt idx="8408">
                  <c:v>5.742</c:v>
                </c:pt>
                <c:pt idx="8409">
                  <c:v>5.742</c:v>
                </c:pt>
                <c:pt idx="8410">
                  <c:v>5.742</c:v>
                </c:pt>
                <c:pt idx="8411">
                  <c:v>5.742</c:v>
                </c:pt>
                <c:pt idx="8412">
                  <c:v>5.742</c:v>
                </c:pt>
                <c:pt idx="8413">
                  <c:v>5.742</c:v>
                </c:pt>
                <c:pt idx="8414">
                  <c:v>5.742</c:v>
                </c:pt>
                <c:pt idx="8415">
                  <c:v>5.742</c:v>
                </c:pt>
                <c:pt idx="8416">
                  <c:v>5.742</c:v>
                </c:pt>
                <c:pt idx="8417">
                  <c:v>5.742</c:v>
                </c:pt>
                <c:pt idx="8418">
                  <c:v>5.742</c:v>
                </c:pt>
                <c:pt idx="8419">
                  <c:v>5.742</c:v>
                </c:pt>
                <c:pt idx="8420">
                  <c:v>5.742</c:v>
                </c:pt>
                <c:pt idx="8421">
                  <c:v>5.742</c:v>
                </c:pt>
                <c:pt idx="8422">
                  <c:v>5.742</c:v>
                </c:pt>
                <c:pt idx="8423">
                  <c:v>5.742</c:v>
                </c:pt>
                <c:pt idx="8424">
                  <c:v>5.742</c:v>
                </c:pt>
                <c:pt idx="8425">
                  <c:v>5.742</c:v>
                </c:pt>
                <c:pt idx="8426">
                  <c:v>5.742</c:v>
                </c:pt>
                <c:pt idx="8427">
                  <c:v>5.742</c:v>
                </c:pt>
                <c:pt idx="8428">
                  <c:v>5.742</c:v>
                </c:pt>
                <c:pt idx="8429">
                  <c:v>5.742</c:v>
                </c:pt>
                <c:pt idx="8430">
                  <c:v>5.742</c:v>
                </c:pt>
                <c:pt idx="8431">
                  <c:v>5.742</c:v>
                </c:pt>
                <c:pt idx="8432">
                  <c:v>5.742</c:v>
                </c:pt>
                <c:pt idx="8433">
                  <c:v>5.742</c:v>
                </c:pt>
                <c:pt idx="8434">
                  <c:v>5.742</c:v>
                </c:pt>
                <c:pt idx="8435">
                  <c:v>5.742</c:v>
                </c:pt>
                <c:pt idx="8436">
                  <c:v>5.742</c:v>
                </c:pt>
                <c:pt idx="8437">
                  <c:v>5.742</c:v>
                </c:pt>
                <c:pt idx="8438">
                  <c:v>5.742</c:v>
                </c:pt>
                <c:pt idx="8439">
                  <c:v>5.742</c:v>
                </c:pt>
                <c:pt idx="8440">
                  <c:v>5.742</c:v>
                </c:pt>
                <c:pt idx="8441">
                  <c:v>5.742</c:v>
                </c:pt>
                <c:pt idx="8442">
                  <c:v>5.742</c:v>
                </c:pt>
                <c:pt idx="8443">
                  <c:v>5.742</c:v>
                </c:pt>
                <c:pt idx="8444">
                  <c:v>5.742</c:v>
                </c:pt>
                <c:pt idx="8445">
                  <c:v>5.742</c:v>
                </c:pt>
                <c:pt idx="8446">
                  <c:v>5.742</c:v>
                </c:pt>
                <c:pt idx="8447">
                  <c:v>5.742</c:v>
                </c:pt>
                <c:pt idx="8448">
                  <c:v>5.742</c:v>
                </c:pt>
                <c:pt idx="8449">
                  <c:v>5.742</c:v>
                </c:pt>
                <c:pt idx="8450">
                  <c:v>5.742</c:v>
                </c:pt>
                <c:pt idx="8451">
                  <c:v>5.742</c:v>
                </c:pt>
                <c:pt idx="8452">
                  <c:v>5.742</c:v>
                </c:pt>
                <c:pt idx="8453">
                  <c:v>5.742</c:v>
                </c:pt>
                <c:pt idx="8454">
                  <c:v>5.742</c:v>
                </c:pt>
                <c:pt idx="8455">
                  <c:v>5.742</c:v>
                </c:pt>
                <c:pt idx="8456">
                  <c:v>5.742</c:v>
                </c:pt>
                <c:pt idx="8457">
                  <c:v>5.8</c:v>
                </c:pt>
                <c:pt idx="8458">
                  <c:v>5.8619999999999957</c:v>
                </c:pt>
                <c:pt idx="8459">
                  <c:v>5.9119999999999999</c:v>
                </c:pt>
                <c:pt idx="8460">
                  <c:v>5.9119999999999999</c:v>
                </c:pt>
                <c:pt idx="8461">
                  <c:v>5.9119999999999999</c:v>
                </c:pt>
                <c:pt idx="8462">
                  <c:v>5.9119999999999999</c:v>
                </c:pt>
                <c:pt idx="8463">
                  <c:v>5.9119999999999999</c:v>
                </c:pt>
                <c:pt idx="8464">
                  <c:v>5.9119999999999999</c:v>
                </c:pt>
                <c:pt idx="8465">
                  <c:v>5.9119999999999999</c:v>
                </c:pt>
                <c:pt idx="8466">
                  <c:v>5.9119999999999999</c:v>
                </c:pt>
                <c:pt idx="8467">
                  <c:v>5.9119999999999999</c:v>
                </c:pt>
                <c:pt idx="8468">
                  <c:v>5.9119999999999999</c:v>
                </c:pt>
                <c:pt idx="8469">
                  <c:v>5.9119999999999999</c:v>
                </c:pt>
                <c:pt idx="8470">
                  <c:v>5.9119999999999999</c:v>
                </c:pt>
                <c:pt idx="8471">
                  <c:v>5.9119999999999999</c:v>
                </c:pt>
                <c:pt idx="8472">
                  <c:v>5.9119999999999999</c:v>
                </c:pt>
                <c:pt idx="8473">
                  <c:v>5.9119999999999999</c:v>
                </c:pt>
                <c:pt idx="8474">
                  <c:v>5.9119999999999999</c:v>
                </c:pt>
                <c:pt idx="8475">
                  <c:v>5.9119999999999999</c:v>
                </c:pt>
                <c:pt idx="8476">
                  <c:v>5.9119999999999999</c:v>
                </c:pt>
                <c:pt idx="8477">
                  <c:v>5.9119999999999999</c:v>
                </c:pt>
                <c:pt idx="8478">
                  <c:v>5.9119999999999999</c:v>
                </c:pt>
                <c:pt idx="8479">
                  <c:v>5.9119999999999999</c:v>
                </c:pt>
                <c:pt idx="8480">
                  <c:v>5.9119999999999999</c:v>
                </c:pt>
                <c:pt idx="8481">
                  <c:v>5.9119999999999999</c:v>
                </c:pt>
                <c:pt idx="8482">
                  <c:v>5.9119999999999999</c:v>
                </c:pt>
                <c:pt idx="8483">
                  <c:v>5.9119999999999999</c:v>
                </c:pt>
                <c:pt idx="8484">
                  <c:v>5.9119999999999999</c:v>
                </c:pt>
                <c:pt idx="8485">
                  <c:v>5.9119999999999999</c:v>
                </c:pt>
                <c:pt idx="8486">
                  <c:v>5.9119999999999999</c:v>
                </c:pt>
                <c:pt idx="8487">
                  <c:v>5.9119999999999999</c:v>
                </c:pt>
                <c:pt idx="8488">
                  <c:v>5.9119999999999999</c:v>
                </c:pt>
                <c:pt idx="8489">
                  <c:v>5.9119999999999999</c:v>
                </c:pt>
                <c:pt idx="8490">
                  <c:v>5.9119999999999999</c:v>
                </c:pt>
                <c:pt idx="8491">
                  <c:v>5.9119999999999999</c:v>
                </c:pt>
                <c:pt idx="8492">
                  <c:v>5.9119999999999999</c:v>
                </c:pt>
                <c:pt idx="8493">
                  <c:v>5.9119999999999999</c:v>
                </c:pt>
                <c:pt idx="8494">
                  <c:v>5.9119999999999999</c:v>
                </c:pt>
                <c:pt idx="8495">
                  <c:v>5.9119999999999999</c:v>
                </c:pt>
                <c:pt idx="8496">
                  <c:v>5.9119999999999999</c:v>
                </c:pt>
                <c:pt idx="8497">
                  <c:v>5.9119999999999999</c:v>
                </c:pt>
                <c:pt idx="8498">
                  <c:v>5.9119999999999999</c:v>
                </c:pt>
                <c:pt idx="8499">
                  <c:v>5.9119999999999999</c:v>
                </c:pt>
                <c:pt idx="8500">
                  <c:v>5.9119999999999999</c:v>
                </c:pt>
                <c:pt idx="8501">
                  <c:v>5.9119999999999999</c:v>
                </c:pt>
                <c:pt idx="8502">
                  <c:v>5.9119999999999999</c:v>
                </c:pt>
                <c:pt idx="8503">
                  <c:v>5.9119999999999999</c:v>
                </c:pt>
                <c:pt idx="8504">
                  <c:v>5.9119999999999999</c:v>
                </c:pt>
                <c:pt idx="8505">
                  <c:v>5.9119999999999999</c:v>
                </c:pt>
                <c:pt idx="8506">
                  <c:v>5.9119999999999999</c:v>
                </c:pt>
                <c:pt idx="8507">
                  <c:v>5.9119999999999999</c:v>
                </c:pt>
                <c:pt idx="8508">
                  <c:v>5.9119999999999999</c:v>
                </c:pt>
                <c:pt idx="8509">
                  <c:v>5.9119999999999999</c:v>
                </c:pt>
                <c:pt idx="8510">
                  <c:v>5.9119999999999999</c:v>
                </c:pt>
                <c:pt idx="8511">
                  <c:v>5.9119999999999999</c:v>
                </c:pt>
                <c:pt idx="8512">
                  <c:v>5.9119999999999999</c:v>
                </c:pt>
                <c:pt idx="8513">
                  <c:v>5.9119999999999999</c:v>
                </c:pt>
                <c:pt idx="8514">
                  <c:v>5.9119999999999999</c:v>
                </c:pt>
                <c:pt idx="8515">
                  <c:v>5.9119999999999999</c:v>
                </c:pt>
                <c:pt idx="8516">
                  <c:v>5.9119999999999999</c:v>
                </c:pt>
                <c:pt idx="8517">
                  <c:v>5.9119999999999999</c:v>
                </c:pt>
                <c:pt idx="8518">
                  <c:v>5.9119999999999999</c:v>
                </c:pt>
                <c:pt idx="8519">
                  <c:v>5.9119999999999999</c:v>
                </c:pt>
                <c:pt idx="8520">
                  <c:v>5.9119999999999999</c:v>
                </c:pt>
                <c:pt idx="8521">
                  <c:v>5.9119999999999999</c:v>
                </c:pt>
                <c:pt idx="8522">
                  <c:v>5.9119999999999999</c:v>
                </c:pt>
                <c:pt idx="8523">
                  <c:v>5.9119999999999999</c:v>
                </c:pt>
                <c:pt idx="8524">
                  <c:v>5.9119999999999999</c:v>
                </c:pt>
                <c:pt idx="8525">
                  <c:v>5.9119999999999999</c:v>
                </c:pt>
                <c:pt idx="8526">
                  <c:v>5.9119999999999999</c:v>
                </c:pt>
                <c:pt idx="8527">
                  <c:v>5.9119999999999999</c:v>
                </c:pt>
                <c:pt idx="8528">
                  <c:v>5.9119999999999999</c:v>
                </c:pt>
                <c:pt idx="8529">
                  <c:v>5.9119999999999999</c:v>
                </c:pt>
                <c:pt idx="8530">
                  <c:v>5.9119999999999999</c:v>
                </c:pt>
                <c:pt idx="8531">
                  <c:v>5.9119999999999999</c:v>
                </c:pt>
                <c:pt idx="8532">
                  <c:v>5.9119999999999999</c:v>
                </c:pt>
                <c:pt idx="8533">
                  <c:v>5.9119999999999999</c:v>
                </c:pt>
                <c:pt idx="8534">
                  <c:v>5.9119999999999999</c:v>
                </c:pt>
                <c:pt idx="8535">
                  <c:v>5.9119999999999999</c:v>
                </c:pt>
                <c:pt idx="8536">
                  <c:v>5.9119999999999999</c:v>
                </c:pt>
                <c:pt idx="8537">
                  <c:v>5.9119999999999999</c:v>
                </c:pt>
                <c:pt idx="8538">
                  <c:v>5.9119999999999999</c:v>
                </c:pt>
                <c:pt idx="8539">
                  <c:v>5.9119999999999999</c:v>
                </c:pt>
                <c:pt idx="8540">
                  <c:v>5.9119999999999999</c:v>
                </c:pt>
                <c:pt idx="8541">
                  <c:v>5.9119999999999999</c:v>
                </c:pt>
                <c:pt idx="8542">
                  <c:v>5.9119999999999999</c:v>
                </c:pt>
                <c:pt idx="8543">
                  <c:v>5.9119999999999999</c:v>
                </c:pt>
                <c:pt idx="8544">
                  <c:v>5.9119999999999999</c:v>
                </c:pt>
                <c:pt idx="8545">
                  <c:v>5.9119999999999999</c:v>
                </c:pt>
                <c:pt idx="8546">
                  <c:v>5.9119999999999999</c:v>
                </c:pt>
                <c:pt idx="8547">
                  <c:v>5.9119999999999999</c:v>
                </c:pt>
                <c:pt idx="8548">
                  <c:v>5.9119999999999999</c:v>
                </c:pt>
                <c:pt idx="8549">
                  <c:v>5.9119999999999999</c:v>
                </c:pt>
                <c:pt idx="8550">
                  <c:v>5.9119999999999999</c:v>
                </c:pt>
                <c:pt idx="8551">
                  <c:v>5.9119999999999999</c:v>
                </c:pt>
                <c:pt idx="8552">
                  <c:v>5.9119999999999999</c:v>
                </c:pt>
                <c:pt idx="8553">
                  <c:v>5.9119999999999999</c:v>
                </c:pt>
                <c:pt idx="8554">
                  <c:v>5.9119999999999999</c:v>
                </c:pt>
                <c:pt idx="8555">
                  <c:v>5.9119999999999999</c:v>
                </c:pt>
                <c:pt idx="8556">
                  <c:v>5.9119999999999999</c:v>
                </c:pt>
                <c:pt idx="8557">
                  <c:v>5.9119999999999999</c:v>
                </c:pt>
                <c:pt idx="8558">
                  <c:v>5.9119999999999999</c:v>
                </c:pt>
                <c:pt idx="8559">
                  <c:v>5.9119999999999999</c:v>
                </c:pt>
                <c:pt idx="8560">
                  <c:v>5.9119999999999999</c:v>
                </c:pt>
                <c:pt idx="8561">
                  <c:v>5.9119999999999999</c:v>
                </c:pt>
                <c:pt idx="8562">
                  <c:v>5.9119999999999999</c:v>
                </c:pt>
                <c:pt idx="8563">
                  <c:v>5.9119999999999999</c:v>
                </c:pt>
                <c:pt idx="8564">
                  <c:v>5.9119999999999999</c:v>
                </c:pt>
                <c:pt idx="8565">
                  <c:v>5.9119999999999999</c:v>
                </c:pt>
                <c:pt idx="8566">
                  <c:v>5.9119999999999999</c:v>
                </c:pt>
                <c:pt idx="8567">
                  <c:v>5.9119999999999999</c:v>
                </c:pt>
                <c:pt idx="8568">
                  <c:v>5.9119999999999999</c:v>
                </c:pt>
                <c:pt idx="8569">
                  <c:v>5.9119999999999999</c:v>
                </c:pt>
                <c:pt idx="8570">
                  <c:v>5.9119999999999999</c:v>
                </c:pt>
                <c:pt idx="8571">
                  <c:v>5.9119999999999999</c:v>
                </c:pt>
                <c:pt idx="8572">
                  <c:v>5.9119999999999999</c:v>
                </c:pt>
                <c:pt idx="8573">
                  <c:v>5.9119999999999999</c:v>
                </c:pt>
                <c:pt idx="8574">
                  <c:v>5.9119999999999999</c:v>
                </c:pt>
                <c:pt idx="8575">
                  <c:v>5.9119999999999999</c:v>
                </c:pt>
                <c:pt idx="8576">
                  <c:v>5.9119999999999999</c:v>
                </c:pt>
                <c:pt idx="8577">
                  <c:v>5.9119999999999999</c:v>
                </c:pt>
                <c:pt idx="8578">
                  <c:v>5.9239999999999986</c:v>
                </c:pt>
                <c:pt idx="8579">
                  <c:v>5.9859999999999998</c:v>
                </c:pt>
                <c:pt idx="8580">
                  <c:v>6.048</c:v>
                </c:pt>
                <c:pt idx="8581">
                  <c:v>6.0579999999999998</c:v>
                </c:pt>
                <c:pt idx="8582">
                  <c:v>6.0579999999999998</c:v>
                </c:pt>
                <c:pt idx="8583">
                  <c:v>6.0579999999999998</c:v>
                </c:pt>
                <c:pt idx="8584">
                  <c:v>6.0579999999999998</c:v>
                </c:pt>
                <c:pt idx="8585">
                  <c:v>6.0579999999999998</c:v>
                </c:pt>
                <c:pt idx="8586">
                  <c:v>6.0579999999999998</c:v>
                </c:pt>
                <c:pt idx="8587">
                  <c:v>6.0579999999999998</c:v>
                </c:pt>
                <c:pt idx="8588">
                  <c:v>6.0579999999999998</c:v>
                </c:pt>
                <c:pt idx="8589">
                  <c:v>6.0579999999999998</c:v>
                </c:pt>
                <c:pt idx="8590">
                  <c:v>6.0579999999999998</c:v>
                </c:pt>
                <c:pt idx="8591">
                  <c:v>6.0579999999999998</c:v>
                </c:pt>
                <c:pt idx="8592">
                  <c:v>6.0579999999999998</c:v>
                </c:pt>
                <c:pt idx="8593">
                  <c:v>6.0579999999999998</c:v>
                </c:pt>
                <c:pt idx="8594">
                  <c:v>6.0579999999999998</c:v>
                </c:pt>
                <c:pt idx="8595">
                  <c:v>6.0579999999999998</c:v>
                </c:pt>
                <c:pt idx="8596">
                  <c:v>6.0579999999999998</c:v>
                </c:pt>
                <c:pt idx="8597">
                  <c:v>6.0579999999999998</c:v>
                </c:pt>
                <c:pt idx="8598">
                  <c:v>6.0579999999999998</c:v>
                </c:pt>
                <c:pt idx="8599">
                  <c:v>6.0579999999999998</c:v>
                </c:pt>
                <c:pt idx="8600">
                  <c:v>6.0579999999999998</c:v>
                </c:pt>
                <c:pt idx="8601">
                  <c:v>6.0579999999999998</c:v>
                </c:pt>
                <c:pt idx="8602">
                  <c:v>6.0579999999999998</c:v>
                </c:pt>
                <c:pt idx="8603">
                  <c:v>6.0579999999999998</c:v>
                </c:pt>
                <c:pt idx="8604">
                  <c:v>6.0579999999999998</c:v>
                </c:pt>
                <c:pt idx="8605">
                  <c:v>6.0579999999999998</c:v>
                </c:pt>
                <c:pt idx="8606">
                  <c:v>6.0579999999999998</c:v>
                </c:pt>
                <c:pt idx="8607">
                  <c:v>6.0579999999999998</c:v>
                </c:pt>
                <c:pt idx="8608">
                  <c:v>6.0579999999999998</c:v>
                </c:pt>
                <c:pt idx="8609">
                  <c:v>6.0579999999999998</c:v>
                </c:pt>
                <c:pt idx="8610">
                  <c:v>6.0579999999999998</c:v>
                </c:pt>
                <c:pt idx="8611">
                  <c:v>6.0579999999999998</c:v>
                </c:pt>
                <c:pt idx="8612">
                  <c:v>6.0579999999999998</c:v>
                </c:pt>
                <c:pt idx="8613">
                  <c:v>6.0579999999999998</c:v>
                </c:pt>
                <c:pt idx="8614">
                  <c:v>6.0579999999999998</c:v>
                </c:pt>
                <c:pt idx="8615">
                  <c:v>6.0579999999999998</c:v>
                </c:pt>
                <c:pt idx="8616">
                  <c:v>6.0579999999999998</c:v>
                </c:pt>
                <c:pt idx="8617">
                  <c:v>6.0579999999999998</c:v>
                </c:pt>
                <c:pt idx="8618">
                  <c:v>6.0579999999999998</c:v>
                </c:pt>
                <c:pt idx="8619">
                  <c:v>6.0579999999999998</c:v>
                </c:pt>
                <c:pt idx="8620">
                  <c:v>6.0579999999999998</c:v>
                </c:pt>
                <c:pt idx="8621">
                  <c:v>6.0579999999999998</c:v>
                </c:pt>
                <c:pt idx="8622">
                  <c:v>6.0579999999999998</c:v>
                </c:pt>
                <c:pt idx="8623">
                  <c:v>6.0579999999999998</c:v>
                </c:pt>
                <c:pt idx="8624">
                  <c:v>6.0579999999999998</c:v>
                </c:pt>
                <c:pt idx="8625">
                  <c:v>6.0579999999999998</c:v>
                </c:pt>
                <c:pt idx="8626">
                  <c:v>6.0579999999999998</c:v>
                </c:pt>
                <c:pt idx="8627">
                  <c:v>6.0579999999999998</c:v>
                </c:pt>
                <c:pt idx="8628">
                  <c:v>6.0579999999999998</c:v>
                </c:pt>
                <c:pt idx="8629">
                  <c:v>6.0579999999999998</c:v>
                </c:pt>
                <c:pt idx="8630">
                  <c:v>6.0579999999999998</c:v>
                </c:pt>
                <c:pt idx="8631">
                  <c:v>6.0579999999999998</c:v>
                </c:pt>
                <c:pt idx="8632">
                  <c:v>6.0579999999999998</c:v>
                </c:pt>
                <c:pt idx="8633">
                  <c:v>6.0579999999999998</c:v>
                </c:pt>
                <c:pt idx="8634">
                  <c:v>6.0579999999999998</c:v>
                </c:pt>
                <c:pt idx="8635">
                  <c:v>6.0579999999999998</c:v>
                </c:pt>
                <c:pt idx="8636">
                  <c:v>6.0579999999999998</c:v>
                </c:pt>
                <c:pt idx="8637">
                  <c:v>6.0579999999999998</c:v>
                </c:pt>
                <c:pt idx="8638">
                  <c:v>6.0579999999999998</c:v>
                </c:pt>
                <c:pt idx="8639">
                  <c:v>6.0579999999999998</c:v>
                </c:pt>
                <c:pt idx="8640">
                  <c:v>6.0579999999999998</c:v>
                </c:pt>
                <c:pt idx="8641">
                  <c:v>6.0579999999999998</c:v>
                </c:pt>
                <c:pt idx="8642">
                  <c:v>6.0579999999999998</c:v>
                </c:pt>
                <c:pt idx="8643">
                  <c:v>6.0579999999999998</c:v>
                </c:pt>
                <c:pt idx="8644">
                  <c:v>6.0579999999999998</c:v>
                </c:pt>
                <c:pt idx="8645">
                  <c:v>6.0579999999999998</c:v>
                </c:pt>
                <c:pt idx="8646">
                  <c:v>6.0579999999999998</c:v>
                </c:pt>
                <c:pt idx="8647">
                  <c:v>6.0579999999999998</c:v>
                </c:pt>
                <c:pt idx="8648">
                  <c:v>6.0579999999999998</c:v>
                </c:pt>
                <c:pt idx="8649">
                  <c:v>6.0579999999999998</c:v>
                </c:pt>
                <c:pt idx="8650">
                  <c:v>6.0579999999999998</c:v>
                </c:pt>
                <c:pt idx="8651">
                  <c:v>6.0579999999999998</c:v>
                </c:pt>
                <c:pt idx="8652">
                  <c:v>6.0579999999999998</c:v>
                </c:pt>
                <c:pt idx="8653">
                  <c:v>6.0579999999999998</c:v>
                </c:pt>
                <c:pt idx="8654">
                  <c:v>6.0579999999999998</c:v>
                </c:pt>
                <c:pt idx="8655">
                  <c:v>6.0579999999999998</c:v>
                </c:pt>
                <c:pt idx="8656">
                  <c:v>6.0579999999999998</c:v>
                </c:pt>
                <c:pt idx="8657">
                  <c:v>6.0579999999999998</c:v>
                </c:pt>
                <c:pt idx="8658">
                  <c:v>6.0579999999999998</c:v>
                </c:pt>
                <c:pt idx="8659">
                  <c:v>6.0579999999999998</c:v>
                </c:pt>
                <c:pt idx="8660">
                  <c:v>6.0579999999999998</c:v>
                </c:pt>
                <c:pt idx="8661">
                  <c:v>6.0579999999999998</c:v>
                </c:pt>
                <c:pt idx="8662">
                  <c:v>6.0579999999999998</c:v>
                </c:pt>
                <c:pt idx="8663">
                  <c:v>6.0579999999999998</c:v>
                </c:pt>
                <c:pt idx="8664">
                  <c:v>6.0579999999999998</c:v>
                </c:pt>
                <c:pt idx="8665">
                  <c:v>6.0579999999999998</c:v>
                </c:pt>
                <c:pt idx="8666">
                  <c:v>6.0579999999999998</c:v>
                </c:pt>
                <c:pt idx="8667">
                  <c:v>6.0579999999999998</c:v>
                </c:pt>
                <c:pt idx="8668">
                  <c:v>6.0579999999999998</c:v>
                </c:pt>
                <c:pt idx="8669">
                  <c:v>6.0579999999999998</c:v>
                </c:pt>
                <c:pt idx="8670">
                  <c:v>6.0579999999999998</c:v>
                </c:pt>
                <c:pt idx="8671">
                  <c:v>6.0579999999999998</c:v>
                </c:pt>
                <c:pt idx="8672">
                  <c:v>6.0579999999999998</c:v>
                </c:pt>
                <c:pt idx="8673">
                  <c:v>6.0579999999999998</c:v>
                </c:pt>
                <c:pt idx="8674">
                  <c:v>6.0579999999999998</c:v>
                </c:pt>
                <c:pt idx="8675">
                  <c:v>6.0579999999999998</c:v>
                </c:pt>
                <c:pt idx="8676">
                  <c:v>6.0579999999999998</c:v>
                </c:pt>
                <c:pt idx="8677">
                  <c:v>6.0579999999999998</c:v>
                </c:pt>
                <c:pt idx="8678">
                  <c:v>6.0579999999999998</c:v>
                </c:pt>
                <c:pt idx="8679">
                  <c:v>6.0579999999999998</c:v>
                </c:pt>
                <c:pt idx="8680">
                  <c:v>6.0579999999999998</c:v>
                </c:pt>
                <c:pt idx="8681">
                  <c:v>6.0579999999999998</c:v>
                </c:pt>
                <c:pt idx="8682">
                  <c:v>6.0579999999999998</c:v>
                </c:pt>
                <c:pt idx="8683">
                  <c:v>6.0579999999999998</c:v>
                </c:pt>
                <c:pt idx="8684">
                  <c:v>6.0579999999999998</c:v>
                </c:pt>
                <c:pt idx="8685">
                  <c:v>6.0579999999999998</c:v>
                </c:pt>
                <c:pt idx="8686">
                  <c:v>6.0579999999999998</c:v>
                </c:pt>
                <c:pt idx="8687">
                  <c:v>6.0579999999999998</c:v>
                </c:pt>
                <c:pt idx="8688">
                  <c:v>6.0579999999999998</c:v>
                </c:pt>
                <c:pt idx="8689">
                  <c:v>6.0579999999999998</c:v>
                </c:pt>
                <c:pt idx="8690">
                  <c:v>6.0579999999999998</c:v>
                </c:pt>
                <c:pt idx="8691">
                  <c:v>6.0579999999999998</c:v>
                </c:pt>
                <c:pt idx="8692">
                  <c:v>6.0579999999999998</c:v>
                </c:pt>
                <c:pt idx="8693">
                  <c:v>6.0579999999999998</c:v>
                </c:pt>
                <c:pt idx="8694">
                  <c:v>6.0579999999999998</c:v>
                </c:pt>
                <c:pt idx="8695">
                  <c:v>6.0579999999999998</c:v>
                </c:pt>
                <c:pt idx="8696">
                  <c:v>6.0579999999999998</c:v>
                </c:pt>
                <c:pt idx="8697">
                  <c:v>6.0579999999999998</c:v>
                </c:pt>
                <c:pt idx="8698">
                  <c:v>6.0579999999999998</c:v>
                </c:pt>
                <c:pt idx="8699">
                  <c:v>6.0579999999999998</c:v>
                </c:pt>
                <c:pt idx="8700">
                  <c:v>6.0579999999999998</c:v>
                </c:pt>
                <c:pt idx="8701">
                  <c:v>6.0579999999999998</c:v>
                </c:pt>
                <c:pt idx="8702">
                  <c:v>6.0579999999999998</c:v>
                </c:pt>
                <c:pt idx="8703">
                  <c:v>6.0579999999999998</c:v>
                </c:pt>
                <c:pt idx="8704">
                  <c:v>6.0579999999999998</c:v>
                </c:pt>
                <c:pt idx="8705">
                  <c:v>6.0579999999999998</c:v>
                </c:pt>
                <c:pt idx="8706">
                  <c:v>6.0579999999999998</c:v>
                </c:pt>
                <c:pt idx="8707">
                  <c:v>6.0579999999999998</c:v>
                </c:pt>
                <c:pt idx="8708">
                  <c:v>6.0579999999999998</c:v>
                </c:pt>
                <c:pt idx="8709">
                  <c:v>6.0579999999999998</c:v>
                </c:pt>
                <c:pt idx="8710">
                  <c:v>6.0579999999999998</c:v>
                </c:pt>
                <c:pt idx="8711">
                  <c:v>6.0579999999999998</c:v>
                </c:pt>
                <c:pt idx="8712">
                  <c:v>6.0579999999999998</c:v>
                </c:pt>
                <c:pt idx="8713">
                  <c:v>6.0579999999999998</c:v>
                </c:pt>
                <c:pt idx="8714">
                  <c:v>6.0579999999999998</c:v>
                </c:pt>
                <c:pt idx="8715">
                  <c:v>6.0679999999999996</c:v>
                </c:pt>
                <c:pt idx="8716">
                  <c:v>6.13</c:v>
                </c:pt>
                <c:pt idx="8717">
                  <c:v>6.1939999999999946</c:v>
                </c:pt>
                <c:pt idx="8718">
                  <c:v>6.218</c:v>
                </c:pt>
                <c:pt idx="8719">
                  <c:v>6.218</c:v>
                </c:pt>
                <c:pt idx="8720">
                  <c:v>6.218</c:v>
                </c:pt>
                <c:pt idx="8721">
                  <c:v>6.218</c:v>
                </c:pt>
                <c:pt idx="8722">
                  <c:v>6.218</c:v>
                </c:pt>
                <c:pt idx="8723">
                  <c:v>6.218</c:v>
                </c:pt>
                <c:pt idx="8724">
                  <c:v>6.218</c:v>
                </c:pt>
                <c:pt idx="8725">
                  <c:v>6.218</c:v>
                </c:pt>
                <c:pt idx="8726">
                  <c:v>6.218</c:v>
                </c:pt>
                <c:pt idx="8727">
                  <c:v>6.218</c:v>
                </c:pt>
                <c:pt idx="8728">
                  <c:v>6.218</c:v>
                </c:pt>
                <c:pt idx="8729">
                  <c:v>6.218</c:v>
                </c:pt>
                <c:pt idx="8730">
                  <c:v>6.218</c:v>
                </c:pt>
                <c:pt idx="8731">
                  <c:v>6.218</c:v>
                </c:pt>
                <c:pt idx="8732">
                  <c:v>6.218</c:v>
                </c:pt>
                <c:pt idx="8733">
                  <c:v>6.218</c:v>
                </c:pt>
                <c:pt idx="8734">
                  <c:v>6.218</c:v>
                </c:pt>
                <c:pt idx="8735">
                  <c:v>6.218</c:v>
                </c:pt>
                <c:pt idx="8736">
                  <c:v>6.218</c:v>
                </c:pt>
                <c:pt idx="8737">
                  <c:v>6.218</c:v>
                </c:pt>
                <c:pt idx="8738">
                  <c:v>6.218</c:v>
                </c:pt>
                <c:pt idx="8739">
                  <c:v>6.218</c:v>
                </c:pt>
                <c:pt idx="8740">
                  <c:v>6.218</c:v>
                </c:pt>
                <c:pt idx="8741">
                  <c:v>6.218</c:v>
                </c:pt>
                <c:pt idx="8742">
                  <c:v>6.218</c:v>
                </c:pt>
                <c:pt idx="8743">
                  <c:v>6.218</c:v>
                </c:pt>
                <c:pt idx="8744">
                  <c:v>6.218</c:v>
                </c:pt>
                <c:pt idx="8745">
                  <c:v>6.218</c:v>
                </c:pt>
                <c:pt idx="8746">
                  <c:v>6.218</c:v>
                </c:pt>
                <c:pt idx="8747">
                  <c:v>6.218</c:v>
                </c:pt>
                <c:pt idx="8748">
                  <c:v>6.218</c:v>
                </c:pt>
                <c:pt idx="8749">
                  <c:v>6.218</c:v>
                </c:pt>
                <c:pt idx="8750">
                  <c:v>6.218</c:v>
                </c:pt>
                <c:pt idx="8751">
                  <c:v>6.218</c:v>
                </c:pt>
                <c:pt idx="8752">
                  <c:v>6.218</c:v>
                </c:pt>
                <c:pt idx="8753">
                  <c:v>6.218</c:v>
                </c:pt>
                <c:pt idx="8754">
                  <c:v>6.218</c:v>
                </c:pt>
                <c:pt idx="8755">
                  <c:v>6.218</c:v>
                </c:pt>
                <c:pt idx="8756">
                  <c:v>6.218</c:v>
                </c:pt>
                <c:pt idx="8757">
                  <c:v>6.218</c:v>
                </c:pt>
                <c:pt idx="8758">
                  <c:v>6.218</c:v>
                </c:pt>
                <c:pt idx="8759">
                  <c:v>6.218</c:v>
                </c:pt>
                <c:pt idx="8760">
                  <c:v>6.218</c:v>
                </c:pt>
                <c:pt idx="8761">
                  <c:v>6.218</c:v>
                </c:pt>
                <c:pt idx="8762">
                  <c:v>6.218</c:v>
                </c:pt>
                <c:pt idx="8763">
                  <c:v>6.218</c:v>
                </c:pt>
                <c:pt idx="8764">
                  <c:v>6.218</c:v>
                </c:pt>
                <c:pt idx="8765">
                  <c:v>6.218</c:v>
                </c:pt>
                <c:pt idx="8766">
                  <c:v>6.218</c:v>
                </c:pt>
                <c:pt idx="8767">
                  <c:v>6.218</c:v>
                </c:pt>
                <c:pt idx="8768">
                  <c:v>6.218</c:v>
                </c:pt>
                <c:pt idx="8769">
                  <c:v>6.218</c:v>
                </c:pt>
                <c:pt idx="8770">
                  <c:v>6.218</c:v>
                </c:pt>
                <c:pt idx="8771">
                  <c:v>6.218</c:v>
                </c:pt>
                <c:pt idx="8772">
                  <c:v>6.218</c:v>
                </c:pt>
                <c:pt idx="8773">
                  <c:v>6.218</c:v>
                </c:pt>
                <c:pt idx="8774">
                  <c:v>6.218</c:v>
                </c:pt>
                <c:pt idx="8775">
                  <c:v>6.218</c:v>
                </c:pt>
                <c:pt idx="8776">
                  <c:v>6.218</c:v>
                </c:pt>
                <c:pt idx="8777">
                  <c:v>6.218</c:v>
                </c:pt>
                <c:pt idx="8778">
                  <c:v>6.218</c:v>
                </c:pt>
                <c:pt idx="8779">
                  <c:v>6.218</c:v>
                </c:pt>
                <c:pt idx="8780">
                  <c:v>6.218</c:v>
                </c:pt>
                <c:pt idx="8781">
                  <c:v>6.218</c:v>
                </c:pt>
                <c:pt idx="8782">
                  <c:v>6.218</c:v>
                </c:pt>
                <c:pt idx="8783">
                  <c:v>6.218</c:v>
                </c:pt>
                <c:pt idx="8784">
                  <c:v>6.218</c:v>
                </c:pt>
                <c:pt idx="8785">
                  <c:v>6.218</c:v>
                </c:pt>
                <c:pt idx="8786">
                  <c:v>6.218</c:v>
                </c:pt>
                <c:pt idx="8787">
                  <c:v>6.218</c:v>
                </c:pt>
                <c:pt idx="8788">
                  <c:v>6.218</c:v>
                </c:pt>
                <c:pt idx="8789">
                  <c:v>6.218</c:v>
                </c:pt>
                <c:pt idx="8790">
                  <c:v>6.218</c:v>
                </c:pt>
                <c:pt idx="8791">
                  <c:v>6.218</c:v>
                </c:pt>
                <c:pt idx="8792">
                  <c:v>6.218</c:v>
                </c:pt>
                <c:pt idx="8793">
                  <c:v>6.218</c:v>
                </c:pt>
                <c:pt idx="8794">
                  <c:v>6.218</c:v>
                </c:pt>
                <c:pt idx="8795">
                  <c:v>6.218</c:v>
                </c:pt>
                <c:pt idx="8796">
                  <c:v>6.218</c:v>
                </c:pt>
                <c:pt idx="8797">
                  <c:v>6.218</c:v>
                </c:pt>
                <c:pt idx="8798">
                  <c:v>6.218</c:v>
                </c:pt>
                <c:pt idx="8799">
                  <c:v>6.218</c:v>
                </c:pt>
                <c:pt idx="8800">
                  <c:v>6.218</c:v>
                </c:pt>
                <c:pt idx="8801">
                  <c:v>6.218</c:v>
                </c:pt>
                <c:pt idx="8802">
                  <c:v>6.218</c:v>
                </c:pt>
                <c:pt idx="8803">
                  <c:v>6.218</c:v>
                </c:pt>
                <c:pt idx="8804">
                  <c:v>6.218</c:v>
                </c:pt>
                <c:pt idx="8805">
                  <c:v>6.218</c:v>
                </c:pt>
                <c:pt idx="8806">
                  <c:v>6.218</c:v>
                </c:pt>
                <c:pt idx="8807">
                  <c:v>6.218</c:v>
                </c:pt>
                <c:pt idx="8808">
                  <c:v>6.218</c:v>
                </c:pt>
                <c:pt idx="8809">
                  <c:v>6.218</c:v>
                </c:pt>
                <c:pt idx="8810">
                  <c:v>6.218</c:v>
                </c:pt>
                <c:pt idx="8811">
                  <c:v>6.218</c:v>
                </c:pt>
                <c:pt idx="8812">
                  <c:v>6.218</c:v>
                </c:pt>
                <c:pt idx="8813">
                  <c:v>6.218</c:v>
                </c:pt>
                <c:pt idx="8814">
                  <c:v>6.218</c:v>
                </c:pt>
                <c:pt idx="8815">
                  <c:v>6.218</c:v>
                </c:pt>
                <c:pt idx="8816">
                  <c:v>6.218</c:v>
                </c:pt>
                <c:pt idx="8817">
                  <c:v>6.218</c:v>
                </c:pt>
                <c:pt idx="8818">
                  <c:v>6.218</c:v>
                </c:pt>
                <c:pt idx="8819">
                  <c:v>6.218</c:v>
                </c:pt>
                <c:pt idx="8820">
                  <c:v>6.218</c:v>
                </c:pt>
                <c:pt idx="8821">
                  <c:v>6.218</c:v>
                </c:pt>
                <c:pt idx="8822">
                  <c:v>6.218</c:v>
                </c:pt>
                <c:pt idx="8823">
                  <c:v>6.218</c:v>
                </c:pt>
                <c:pt idx="8824">
                  <c:v>6.218</c:v>
                </c:pt>
                <c:pt idx="8825">
                  <c:v>6.218</c:v>
                </c:pt>
                <c:pt idx="8826">
                  <c:v>6.218</c:v>
                </c:pt>
                <c:pt idx="8827">
                  <c:v>6.218</c:v>
                </c:pt>
                <c:pt idx="8828">
                  <c:v>6.218</c:v>
                </c:pt>
                <c:pt idx="8829">
                  <c:v>6.218</c:v>
                </c:pt>
                <c:pt idx="8830">
                  <c:v>6.218</c:v>
                </c:pt>
                <c:pt idx="8831">
                  <c:v>6.218</c:v>
                </c:pt>
                <c:pt idx="8832">
                  <c:v>6.218</c:v>
                </c:pt>
                <c:pt idx="8833">
                  <c:v>6.218</c:v>
                </c:pt>
                <c:pt idx="8834">
                  <c:v>6.218</c:v>
                </c:pt>
                <c:pt idx="8835">
                  <c:v>6.218</c:v>
                </c:pt>
                <c:pt idx="8836">
                  <c:v>6.218</c:v>
                </c:pt>
                <c:pt idx="8837">
                  <c:v>6.218</c:v>
                </c:pt>
                <c:pt idx="8838">
                  <c:v>6.218</c:v>
                </c:pt>
                <c:pt idx="8839">
                  <c:v>6.218</c:v>
                </c:pt>
                <c:pt idx="8840">
                  <c:v>6.218</c:v>
                </c:pt>
                <c:pt idx="8841">
                  <c:v>6.218</c:v>
                </c:pt>
                <c:pt idx="8842">
                  <c:v>6.218</c:v>
                </c:pt>
                <c:pt idx="8843">
                  <c:v>6.218</c:v>
                </c:pt>
                <c:pt idx="8844">
                  <c:v>6.218</c:v>
                </c:pt>
                <c:pt idx="8845">
                  <c:v>6.218</c:v>
                </c:pt>
                <c:pt idx="8846">
                  <c:v>6.218</c:v>
                </c:pt>
                <c:pt idx="8847">
                  <c:v>6.218</c:v>
                </c:pt>
                <c:pt idx="8848">
                  <c:v>6.218</c:v>
                </c:pt>
                <c:pt idx="8849">
                  <c:v>6.218</c:v>
                </c:pt>
                <c:pt idx="8850">
                  <c:v>6.218</c:v>
                </c:pt>
                <c:pt idx="8851">
                  <c:v>6.218</c:v>
                </c:pt>
                <c:pt idx="8852">
                  <c:v>6.218</c:v>
                </c:pt>
                <c:pt idx="8853">
                  <c:v>6.218</c:v>
                </c:pt>
                <c:pt idx="8854">
                  <c:v>6.218</c:v>
                </c:pt>
                <c:pt idx="8855">
                  <c:v>6.218</c:v>
                </c:pt>
                <c:pt idx="8856">
                  <c:v>6.218</c:v>
                </c:pt>
                <c:pt idx="8857">
                  <c:v>6.218</c:v>
                </c:pt>
                <c:pt idx="8858">
                  <c:v>6.218</c:v>
                </c:pt>
                <c:pt idx="8859">
                  <c:v>6.218</c:v>
                </c:pt>
                <c:pt idx="8860">
                  <c:v>6.218</c:v>
                </c:pt>
                <c:pt idx="8861">
                  <c:v>6.218</c:v>
                </c:pt>
                <c:pt idx="8862">
                  <c:v>6.218</c:v>
                </c:pt>
                <c:pt idx="8863">
                  <c:v>6.218</c:v>
                </c:pt>
                <c:pt idx="8864">
                  <c:v>6.218</c:v>
                </c:pt>
                <c:pt idx="8865">
                  <c:v>6.218</c:v>
                </c:pt>
                <c:pt idx="8866">
                  <c:v>6.218</c:v>
                </c:pt>
                <c:pt idx="8867">
                  <c:v>6.218</c:v>
                </c:pt>
                <c:pt idx="8868">
                  <c:v>6.218</c:v>
                </c:pt>
                <c:pt idx="8869">
                  <c:v>6.218</c:v>
                </c:pt>
                <c:pt idx="8870">
                  <c:v>6.27</c:v>
                </c:pt>
                <c:pt idx="8871">
                  <c:v>6.3319999999999999</c:v>
                </c:pt>
                <c:pt idx="8872">
                  <c:v>6.38</c:v>
                </c:pt>
                <c:pt idx="8873">
                  <c:v>6.38</c:v>
                </c:pt>
                <c:pt idx="8874">
                  <c:v>6.38</c:v>
                </c:pt>
                <c:pt idx="8875">
                  <c:v>6.38</c:v>
                </c:pt>
                <c:pt idx="8876">
                  <c:v>6.38</c:v>
                </c:pt>
                <c:pt idx="8877">
                  <c:v>6.38</c:v>
                </c:pt>
                <c:pt idx="8878">
                  <c:v>6.38</c:v>
                </c:pt>
                <c:pt idx="8879">
                  <c:v>6.38</c:v>
                </c:pt>
                <c:pt idx="8880">
                  <c:v>6.38</c:v>
                </c:pt>
                <c:pt idx="8881">
                  <c:v>6.38</c:v>
                </c:pt>
                <c:pt idx="8882">
                  <c:v>6.38</c:v>
                </c:pt>
                <c:pt idx="8883">
                  <c:v>6.38</c:v>
                </c:pt>
                <c:pt idx="8884">
                  <c:v>6.38</c:v>
                </c:pt>
                <c:pt idx="8885">
                  <c:v>6.38</c:v>
                </c:pt>
                <c:pt idx="8886">
                  <c:v>6.38</c:v>
                </c:pt>
                <c:pt idx="8887">
                  <c:v>6.38</c:v>
                </c:pt>
                <c:pt idx="8888">
                  <c:v>6.38</c:v>
                </c:pt>
                <c:pt idx="8889">
                  <c:v>6.38</c:v>
                </c:pt>
                <c:pt idx="8890">
                  <c:v>6.38</c:v>
                </c:pt>
                <c:pt idx="8891">
                  <c:v>6.38</c:v>
                </c:pt>
                <c:pt idx="8892">
                  <c:v>6.38</c:v>
                </c:pt>
                <c:pt idx="8893">
                  <c:v>6.38</c:v>
                </c:pt>
                <c:pt idx="8894">
                  <c:v>6.38</c:v>
                </c:pt>
                <c:pt idx="8895">
                  <c:v>6.38</c:v>
                </c:pt>
                <c:pt idx="8896">
                  <c:v>6.38</c:v>
                </c:pt>
                <c:pt idx="8897">
                  <c:v>6.38</c:v>
                </c:pt>
                <c:pt idx="8898">
                  <c:v>6.38</c:v>
                </c:pt>
                <c:pt idx="8899">
                  <c:v>6.38</c:v>
                </c:pt>
                <c:pt idx="8900">
                  <c:v>6.38</c:v>
                </c:pt>
                <c:pt idx="8901">
                  <c:v>6.38</c:v>
                </c:pt>
                <c:pt idx="8902">
                  <c:v>6.38</c:v>
                </c:pt>
                <c:pt idx="8903">
                  <c:v>6.38</c:v>
                </c:pt>
                <c:pt idx="8904">
                  <c:v>6.38</c:v>
                </c:pt>
                <c:pt idx="8905">
                  <c:v>6.38</c:v>
                </c:pt>
                <c:pt idx="8906">
                  <c:v>6.38</c:v>
                </c:pt>
                <c:pt idx="8907">
                  <c:v>6.38</c:v>
                </c:pt>
                <c:pt idx="8908">
                  <c:v>6.38</c:v>
                </c:pt>
                <c:pt idx="8909">
                  <c:v>6.38</c:v>
                </c:pt>
                <c:pt idx="8910">
                  <c:v>6.38</c:v>
                </c:pt>
                <c:pt idx="8911">
                  <c:v>6.38</c:v>
                </c:pt>
                <c:pt idx="8912">
                  <c:v>6.38</c:v>
                </c:pt>
                <c:pt idx="8913">
                  <c:v>6.38</c:v>
                </c:pt>
                <c:pt idx="8914">
                  <c:v>6.38</c:v>
                </c:pt>
                <c:pt idx="8915">
                  <c:v>6.38</c:v>
                </c:pt>
                <c:pt idx="8916">
                  <c:v>6.38</c:v>
                </c:pt>
                <c:pt idx="8917">
                  <c:v>6.38</c:v>
                </c:pt>
                <c:pt idx="8918">
                  <c:v>6.38</c:v>
                </c:pt>
                <c:pt idx="8919">
                  <c:v>6.38</c:v>
                </c:pt>
                <c:pt idx="8920">
                  <c:v>6.38</c:v>
                </c:pt>
                <c:pt idx="8921">
                  <c:v>6.38</c:v>
                </c:pt>
                <c:pt idx="8922">
                  <c:v>6.38</c:v>
                </c:pt>
                <c:pt idx="8923">
                  <c:v>6.38</c:v>
                </c:pt>
                <c:pt idx="8924">
                  <c:v>6.38</c:v>
                </c:pt>
                <c:pt idx="8925">
                  <c:v>6.38</c:v>
                </c:pt>
                <c:pt idx="8926">
                  <c:v>6.38</c:v>
                </c:pt>
                <c:pt idx="8927">
                  <c:v>6.38</c:v>
                </c:pt>
                <c:pt idx="8928">
                  <c:v>6.38</c:v>
                </c:pt>
                <c:pt idx="8929">
                  <c:v>6.38</c:v>
                </c:pt>
                <c:pt idx="8930">
                  <c:v>6.38</c:v>
                </c:pt>
                <c:pt idx="8931">
                  <c:v>6.38</c:v>
                </c:pt>
                <c:pt idx="8932">
                  <c:v>6.38</c:v>
                </c:pt>
                <c:pt idx="8933">
                  <c:v>6.38</c:v>
                </c:pt>
                <c:pt idx="8934">
                  <c:v>6.38</c:v>
                </c:pt>
                <c:pt idx="8935">
                  <c:v>6.38</c:v>
                </c:pt>
                <c:pt idx="8936">
                  <c:v>6.38</c:v>
                </c:pt>
                <c:pt idx="8937">
                  <c:v>6.38</c:v>
                </c:pt>
                <c:pt idx="8938">
                  <c:v>6.38</c:v>
                </c:pt>
                <c:pt idx="8939">
                  <c:v>6.38</c:v>
                </c:pt>
                <c:pt idx="8940">
                  <c:v>6.38</c:v>
                </c:pt>
                <c:pt idx="8941">
                  <c:v>6.38</c:v>
                </c:pt>
                <c:pt idx="8942">
                  <c:v>6.38</c:v>
                </c:pt>
                <c:pt idx="8943">
                  <c:v>6.38</c:v>
                </c:pt>
                <c:pt idx="8944">
                  <c:v>6.38</c:v>
                </c:pt>
                <c:pt idx="8945">
                  <c:v>6.38</c:v>
                </c:pt>
                <c:pt idx="8946">
                  <c:v>6.38</c:v>
                </c:pt>
                <c:pt idx="8947">
                  <c:v>6.38</c:v>
                </c:pt>
                <c:pt idx="8948">
                  <c:v>6.38</c:v>
                </c:pt>
                <c:pt idx="8949">
                  <c:v>6.38</c:v>
                </c:pt>
                <c:pt idx="8950">
                  <c:v>6.38</c:v>
                </c:pt>
                <c:pt idx="8951">
                  <c:v>6.38</c:v>
                </c:pt>
                <c:pt idx="8952">
                  <c:v>6.38</c:v>
                </c:pt>
                <c:pt idx="8953">
                  <c:v>6.38</c:v>
                </c:pt>
                <c:pt idx="8954">
                  <c:v>6.38</c:v>
                </c:pt>
                <c:pt idx="8955">
                  <c:v>6.38</c:v>
                </c:pt>
                <c:pt idx="8956">
                  <c:v>6.38</c:v>
                </c:pt>
                <c:pt idx="8957">
                  <c:v>6.38</c:v>
                </c:pt>
                <c:pt idx="8958">
                  <c:v>6.38</c:v>
                </c:pt>
                <c:pt idx="8959">
                  <c:v>6.38</c:v>
                </c:pt>
                <c:pt idx="8960">
                  <c:v>6.38</c:v>
                </c:pt>
                <c:pt idx="8961">
                  <c:v>6.38</c:v>
                </c:pt>
                <c:pt idx="8962">
                  <c:v>6.38</c:v>
                </c:pt>
                <c:pt idx="8963">
                  <c:v>6.38</c:v>
                </c:pt>
                <c:pt idx="8964">
                  <c:v>6.38</c:v>
                </c:pt>
                <c:pt idx="8965">
                  <c:v>6.38</c:v>
                </c:pt>
                <c:pt idx="8966">
                  <c:v>6.38</c:v>
                </c:pt>
                <c:pt idx="8967">
                  <c:v>6.38</c:v>
                </c:pt>
                <c:pt idx="8968">
                  <c:v>6.38</c:v>
                </c:pt>
                <c:pt idx="8969">
                  <c:v>6.38</c:v>
                </c:pt>
                <c:pt idx="8970">
                  <c:v>6.38</c:v>
                </c:pt>
                <c:pt idx="8971">
                  <c:v>6.38</c:v>
                </c:pt>
                <c:pt idx="8972">
                  <c:v>6.38</c:v>
                </c:pt>
                <c:pt idx="8973">
                  <c:v>6.38</c:v>
                </c:pt>
                <c:pt idx="8974">
                  <c:v>6.38</c:v>
                </c:pt>
                <c:pt idx="8975">
                  <c:v>6.38</c:v>
                </c:pt>
                <c:pt idx="8976">
                  <c:v>6.38</c:v>
                </c:pt>
                <c:pt idx="8977">
                  <c:v>6.38</c:v>
                </c:pt>
                <c:pt idx="8978">
                  <c:v>6.38</c:v>
                </c:pt>
                <c:pt idx="8979">
                  <c:v>6.38</c:v>
                </c:pt>
                <c:pt idx="8980">
                  <c:v>6.38</c:v>
                </c:pt>
                <c:pt idx="8981">
                  <c:v>6.38</c:v>
                </c:pt>
                <c:pt idx="8982">
                  <c:v>6.38</c:v>
                </c:pt>
                <c:pt idx="8983">
                  <c:v>6.38</c:v>
                </c:pt>
                <c:pt idx="8984">
                  <c:v>6.38</c:v>
                </c:pt>
                <c:pt idx="8985">
                  <c:v>6.38</c:v>
                </c:pt>
                <c:pt idx="8986">
                  <c:v>6.38</c:v>
                </c:pt>
                <c:pt idx="8987">
                  <c:v>6.38</c:v>
                </c:pt>
                <c:pt idx="8988">
                  <c:v>6.38</c:v>
                </c:pt>
                <c:pt idx="8989">
                  <c:v>6.38</c:v>
                </c:pt>
                <c:pt idx="8990">
                  <c:v>6.38</c:v>
                </c:pt>
                <c:pt idx="8991">
                  <c:v>6.38</c:v>
                </c:pt>
                <c:pt idx="8992">
                  <c:v>6.38</c:v>
                </c:pt>
                <c:pt idx="8993">
                  <c:v>6.38</c:v>
                </c:pt>
                <c:pt idx="8994">
                  <c:v>6.38</c:v>
                </c:pt>
                <c:pt idx="8995">
                  <c:v>6.38</c:v>
                </c:pt>
                <c:pt idx="8996">
                  <c:v>6.38</c:v>
                </c:pt>
                <c:pt idx="8997">
                  <c:v>6.38</c:v>
                </c:pt>
                <c:pt idx="8998">
                  <c:v>6.38</c:v>
                </c:pt>
                <c:pt idx="8999">
                  <c:v>6.38</c:v>
                </c:pt>
                <c:pt idx="9000">
                  <c:v>6.38</c:v>
                </c:pt>
                <c:pt idx="9001">
                  <c:v>6.38</c:v>
                </c:pt>
                <c:pt idx="9002">
                  <c:v>6.38</c:v>
                </c:pt>
                <c:pt idx="9003">
                  <c:v>6.38</c:v>
                </c:pt>
                <c:pt idx="9004">
                  <c:v>6.38</c:v>
                </c:pt>
                <c:pt idx="9005">
                  <c:v>6.38</c:v>
                </c:pt>
                <c:pt idx="9006">
                  <c:v>6.38</c:v>
                </c:pt>
                <c:pt idx="9007">
                  <c:v>6.38</c:v>
                </c:pt>
                <c:pt idx="9008">
                  <c:v>6.38</c:v>
                </c:pt>
                <c:pt idx="9009">
                  <c:v>6.38</c:v>
                </c:pt>
                <c:pt idx="9010">
                  <c:v>6.38</c:v>
                </c:pt>
                <c:pt idx="9011">
                  <c:v>6.38</c:v>
                </c:pt>
                <c:pt idx="9012">
                  <c:v>6.38</c:v>
                </c:pt>
                <c:pt idx="9013">
                  <c:v>6.38</c:v>
                </c:pt>
                <c:pt idx="9014">
                  <c:v>6.38</c:v>
                </c:pt>
                <c:pt idx="9015">
                  <c:v>6.38</c:v>
                </c:pt>
                <c:pt idx="9016">
                  <c:v>6.38</c:v>
                </c:pt>
                <c:pt idx="9017">
                  <c:v>6.38</c:v>
                </c:pt>
                <c:pt idx="9018">
                  <c:v>6.4080000000000004</c:v>
                </c:pt>
                <c:pt idx="9019">
                  <c:v>6.4720000000000004</c:v>
                </c:pt>
                <c:pt idx="9020">
                  <c:v>6.5019999999999998</c:v>
                </c:pt>
                <c:pt idx="9021">
                  <c:v>6.5019999999999998</c:v>
                </c:pt>
                <c:pt idx="9022">
                  <c:v>6.5019999999999998</c:v>
                </c:pt>
                <c:pt idx="9023">
                  <c:v>6.5019999999999998</c:v>
                </c:pt>
                <c:pt idx="9024">
                  <c:v>6.5019999999999998</c:v>
                </c:pt>
                <c:pt idx="9025">
                  <c:v>6.5019999999999998</c:v>
                </c:pt>
                <c:pt idx="9026">
                  <c:v>6.5019999999999998</c:v>
                </c:pt>
                <c:pt idx="9027">
                  <c:v>6.5019999999999998</c:v>
                </c:pt>
                <c:pt idx="9028">
                  <c:v>6.5019999999999998</c:v>
                </c:pt>
                <c:pt idx="9029">
                  <c:v>6.5019999999999998</c:v>
                </c:pt>
                <c:pt idx="9030">
                  <c:v>6.5019999999999998</c:v>
                </c:pt>
                <c:pt idx="9031">
                  <c:v>6.5019999999999998</c:v>
                </c:pt>
                <c:pt idx="9032">
                  <c:v>6.5019999999999998</c:v>
                </c:pt>
                <c:pt idx="9033">
                  <c:v>6.5019999999999998</c:v>
                </c:pt>
                <c:pt idx="9034">
                  <c:v>6.5019999999999998</c:v>
                </c:pt>
                <c:pt idx="9035">
                  <c:v>6.5019999999999998</c:v>
                </c:pt>
                <c:pt idx="9036">
                  <c:v>6.5019999999999998</c:v>
                </c:pt>
                <c:pt idx="9037">
                  <c:v>6.5019999999999998</c:v>
                </c:pt>
                <c:pt idx="9038">
                  <c:v>6.5019999999999998</c:v>
                </c:pt>
                <c:pt idx="9039">
                  <c:v>6.5019999999999998</c:v>
                </c:pt>
                <c:pt idx="9040">
                  <c:v>6.5019999999999998</c:v>
                </c:pt>
                <c:pt idx="9041">
                  <c:v>6.5019999999999998</c:v>
                </c:pt>
                <c:pt idx="9042">
                  <c:v>6.5019999999999998</c:v>
                </c:pt>
                <c:pt idx="9043">
                  <c:v>6.5019999999999998</c:v>
                </c:pt>
                <c:pt idx="9044">
                  <c:v>6.5019999999999998</c:v>
                </c:pt>
                <c:pt idx="9045">
                  <c:v>6.5019999999999998</c:v>
                </c:pt>
                <c:pt idx="9046">
                  <c:v>6.5019999999999998</c:v>
                </c:pt>
                <c:pt idx="9047">
                  <c:v>6.5019999999999998</c:v>
                </c:pt>
                <c:pt idx="9048">
                  <c:v>6.5019999999999998</c:v>
                </c:pt>
                <c:pt idx="9049">
                  <c:v>6.5019999999999998</c:v>
                </c:pt>
                <c:pt idx="9050">
                  <c:v>6.5019999999999998</c:v>
                </c:pt>
                <c:pt idx="9051">
                  <c:v>6.5019999999999998</c:v>
                </c:pt>
                <c:pt idx="9052">
                  <c:v>6.5019999999999998</c:v>
                </c:pt>
                <c:pt idx="9053">
                  <c:v>6.5019999999999998</c:v>
                </c:pt>
                <c:pt idx="9054">
                  <c:v>6.5019999999999998</c:v>
                </c:pt>
                <c:pt idx="9055">
                  <c:v>6.5019999999999998</c:v>
                </c:pt>
                <c:pt idx="9056">
                  <c:v>6.5019999999999998</c:v>
                </c:pt>
                <c:pt idx="9057">
                  <c:v>6.5019999999999998</c:v>
                </c:pt>
                <c:pt idx="9058">
                  <c:v>6.5019999999999998</c:v>
                </c:pt>
                <c:pt idx="9059">
                  <c:v>6.5019999999999998</c:v>
                </c:pt>
                <c:pt idx="9060">
                  <c:v>6.5019999999999998</c:v>
                </c:pt>
                <c:pt idx="9061">
                  <c:v>6.5019999999999998</c:v>
                </c:pt>
                <c:pt idx="9062">
                  <c:v>6.5019999999999998</c:v>
                </c:pt>
                <c:pt idx="9063">
                  <c:v>6.5019999999999998</c:v>
                </c:pt>
                <c:pt idx="9064">
                  <c:v>6.5019999999999998</c:v>
                </c:pt>
                <c:pt idx="9065">
                  <c:v>6.5019999999999998</c:v>
                </c:pt>
                <c:pt idx="9066">
                  <c:v>6.5019999999999998</c:v>
                </c:pt>
                <c:pt idx="9067">
                  <c:v>6.5019999999999998</c:v>
                </c:pt>
                <c:pt idx="9068">
                  <c:v>6.5019999999999998</c:v>
                </c:pt>
                <c:pt idx="9069">
                  <c:v>6.5019999999999998</c:v>
                </c:pt>
                <c:pt idx="9070">
                  <c:v>6.5019999999999998</c:v>
                </c:pt>
                <c:pt idx="9071">
                  <c:v>6.5019999999999998</c:v>
                </c:pt>
                <c:pt idx="9072">
                  <c:v>6.5019999999999998</c:v>
                </c:pt>
                <c:pt idx="9073">
                  <c:v>6.5019999999999998</c:v>
                </c:pt>
                <c:pt idx="9074">
                  <c:v>6.5019999999999998</c:v>
                </c:pt>
                <c:pt idx="9075">
                  <c:v>6.5019999999999998</c:v>
                </c:pt>
                <c:pt idx="9076">
                  <c:v>6.5019999999999998</c:v>
                </c:pt>
                <c:pt idx="9077">
                  <c:v>6.5019999999999998</c:v>
                </c:pt>
                <c:pt idx="9078">
                  <c:v>6.5019999999999998</c:v>
                </c:pt>
                <c:pt idx="9079">
                  <c:v>6.5019999999999998</c:v>
                </c:pt>
                <c:pt idx="9080">
                  <c:v>6.5019999999999998</c:v>
                </c:pt>
                <c:pt idx="9081">
                  <c:v>6.5019999999999998</c:v>
                </c:pt>
                <c:pt idx="9082">
                  <c:v>6.5019999999999998</c:v>
                </c:pt>
                <c:pt idx="9083">
                  <c:v>6.5019999999999998</c:v>
                </c:pt>
                <c:pt idx="9084">
                  <c:v>6.5019999999999998</c:v>
                </c:pt>
                <c:pt idx="9085">
                  <c:v>6.5019999999999998</c:v>
                </c:pt>
                <c:pt idx="9086">
                  <c:v>6.5019999999999998</c:v>
                </c:pt>
                <c:pt idx="9087">
                  <c:v>6.5019999999999998</c:v>
                </c:pt>
                <c:pt idx="9088">
                  <c:v>6.5019999999999998</c:v>
                </c:pt>
                <c:pt idx="9089">
                  <c:v>6.5019999999999998</c:v>
                </c:pt>
                <c:pt idx="9090">
                  <c:v>6.5019999999999998</c:v>
                </c:pt>
                <c:pt idx="9091">
                  <c:v>6.5019999999999998</c:v>
                </c:pt>
                <c:pt idx="9092">
                  <c:v>6.5019999999999998</c:v>
                </c:pt>
                <c:pt idx="9093">
                  <c:v>6.5019999999999998</c:v>
                </c:pt>
                <c:pt idx="9094">
                  <c:v>6.5019999999999998</c:v>
                </c:pt>
                <c:pt idx="9095">
                  <c:v>6.5019999999999998</c:v>
                </c:pt>
                <c:pt idx="9096">
                  <c:v>6.5019999999999998</c:v>
                </c:pt>
                <c:pt idx="9097">
                  <c:v>6.5019999999999998</c:v>
                </c:pt>
                <c:pt idx="9098">
                  <c:v>6.5019999999999998</c:v>
                </c:pt>
                <c:pt idx="9099">
                  <c:v>6.5019999999999998</c:v>
                </c:pt>
                <c:pt idx="9100">
                  <c:v>6.5019999999999998</c:v>
                </c:pt>
                <c:pt idx="9101">
                  <c:v>6.5019999999999998</c:v>
                </c:pt>
                <c:pt idx="9102">
                  <c:v>6.5019999999999998</c:v>
                </c:pt>
                <c:pt idx="9103">
                  <c:v>6.5019999999999998</c:v>
                </c:pt>
                <c:pt idx="9104">
                  <c:v>6.5019999999999998</c:v>
                </c:pt>
                <c:pt idx="9105">
                  <c:v>6.5019999999999998</c:v>
                </c:pt>
                <c:pt idx="9106">
                  <c:v>6.5019999999999998</c:v>
                </c:pt>
                <c:pt idx="9107">
                  <c:v>6.5019999999999998</c:v>
                </c:pt>
                <c:pt idx="9108">
                  <c:v>6.5019999999999998</c:v>
                </c:pt>
                <c:pt idx="9109">
                  <c:v>6.5019999999999998</c:v>
                </c:pt>
                <c:pt idx="9110">
                  <c:v>6.5019999999999998</c:v>
                </c:pt>
                <c:pt idx="9111">
                  <c:v>6.5019999999999998</c:v>
                </c:pt>
                <c:pt idx="9112">
                  <c:v>6.5019999999999998</c:v>
                </c:pt>
                <c:pt idx="9113">
                  <c:v>6.5019999999999998</c:v>
                </c:pt>
                <c:pt idx="9114">
                  <c:v>6.5019999999999998</c:v>
                </c:pt>
                <c:pt idx="9115">
                  <c:v>6.5019999999999998</c:v>
                </c:pt>
                <c:pt idx="9116">
                  <c:v>6.5019999999999998</c:v>
                </c:pt>
                <c:pt idx="9117">
                  <c:v>6.5019999999999998</c:v>
                </c:pt>
                <c:pt idx="9118">
                  <c:v>6.5019999999999998</c:v>
                </c:pt>
                <c:pt idx="9119">
                  <c:v>6.5019999999999998</c:v>
                </c:pt>
                <c:pt idx="9120">
                  <c:v>6.5019999999999998</c:v>
                </c:pt>
                <c:pt idx="9121">
                  <c:v>6.5019999999999998</c:v>
                </c:pt>
                <c:pt idx="9122">
                  <c:v>6.5019999999999998</c:v>
                </c:pt>
                <c:pt idx="9123">
                  <c:v>6.5019999999999998</c:v>
                </c:pt>
                <c:pt idx="9124">
                  <c:v>6.5019999999999998</c:v>
                </c:pt>
                <c:pt idx="9125">
                  <c:v>6.5019999999999998</c:v>
                </c:pt>
                <c:pt idx="9126">
                  <c:v>6.5019999999999998</c:v>
                </c:pt>
                <c:pt idx="9127">
                  <c:v>6.5019999999999998</c:v>
                </c:pt>
                <c:pt idx="9128">
                  <c:v>6.5019999999999998</c:v>
                </c:pt>
                <c:pt idx="9129">
                  <c:v>6.5019999999999998</c:v>
                </c:pt>
                <c:pt idx="9130">
                  <c:v>6.5019999999999998</c:v>
                </c:pt>
                <c:pt idx="9131">
                  <c:v>6.5019999999999998</c:v>
                </c:pt>
                <c:pt idx="9132">
                  <c:v>6.5019999999999998</c:v>
                </c:pt>
                <c:pt idx="9133">
                  <c:v>6.5019999999999998</c:v>
                </c:pt>
                <c:pt idx="9134">
                  <c:v>6.5019999999999998</c:v>
                </c:pt>
                <c:pt idx="9135">
                  <c:v>6.5019999999999998</c:v>
                </c:pt>
                <c:pt idx="9136">
                  <c:v>6.5019999999999998</c:v>
                </c:pt>
                <c:pt idx="9137">
                  <c:v>6.5019999999999998</c:v>
                </c:pt>
                <c:pt idx="9138">
                  <c:v>6.5019999999999998</c:v>
                </c:pt>
                <c:pt idx="9139">
                  <c:v>6.5019999999999998</c:v>
                </c:pt>
                <c:pt idx="9140">
                  <c:v>6.5019999999999998</c:v>
                </c:pt>
                <c:pt idx="9141">
                  <c:v>6.5019999999999998</c:v>
                </c:pt>
                <c:pt idx="9142">
                  <c:v>6.532</c:v>
                </c:pt>
                <c:pt idx="9143">
                  <c:v>6.5960000000000001</c:v>
                </c:pt>
                <c:pt idx="9144">
                  <c:v>6.6519999999999957</c:v>
                </c:pt>
                <c:pt idx="9145">
                  <c:v>6.6519999999999957</c:v>
                </c:pt>
                <c:pt idx="9146">
                  <c:v>6.6519999999999957</c:v>
                </c:pt>
                <c:pt idx="9147">
                  <c:v>6.6519999999999957</c:v>
                </c:pt>
                <c:pt idx="9148">
                  <c:v>6.6519999999999957</c:v>
                </c:pt>
                <c:pt idx="9149">
                  <c:v>6.6519999999999957</c:v>
                </c:pt>
                <c:pt idx="9150">
                  <c:v>6.6519999999999957</c:v>
                </c:pt>
                <c:pt idx="9151">
                  <c:v>6.6519999999999957</c:v>
                </c:pt>
                <c:pt idx="9152">
                  <c:v>6.6519999999999957</c:v>
                </c:pt>
                <c:pt idx="9153">
                  <c:v>6.6519999999999957</c:v>
                </c:pt>
                <c:pt idx="9154">
                  <c:v>6.6519999999999957</c:v>
                </c:pt>
                <c:pt idx="9155">
                  <c:v>6.6519999999999957</c:v>
                </c:pt>
                <c:pt idx="9156">
                  <c:v>6.6519999999999957</c:v>
                </c:pt>
                <c:pt idx="9157">
                  <c:v>6.6519999999999957</c:v>
                </c:pt>
                <c:pt idx="9158">
                  <c:v>6.6519999999999957</c:v>
                </c:pt>
                <c:pt idx="9159">
                  <c:v>6.6519999999999957</c:v>
                </c:pt>
                <c:pt idx="9160">
                  <c:v>6.6519999999999957</c:v>
                </c:pt>
                <c:pt idx="9161">
                  <c:v>6.6519999999999957</c:v>
                </c:pt>
                <c:pt idx="9162">
                  <c:v>6.6519999999999957</c:v>
                </c:pt>
                <c:pt idx="9163">
                  <c:v>6.6519999999999957</c:v>
                </c:pt>
                <c:pt idx="9164">
                  <c:v>6.6519999999999957</c:v>
                </c:pt>
                <c:pt idx="9165">
                  <c:v>6.6519999999999957</c:v>
                </c:pt>
                <c:pt idx="9166">
                  <c:v>6.6519999999999957</c:v>
                </c:pt>
                <c:pt idx="9167">
                  <c:v>6.6519999999999957</c:v>
                </c:pt>
                <c:pt idx="9168">
                  <c:v>6.6519999999999957</c:v>
                </c:pt>
                <c:pt idx="9169">
                  <c:v>6.6519999999999957</c:v>
                </c:pt>
                <c:pt idx="9170">
                  <c:v>6.6519999999999957</c:v>
                </c:pt>
                <c:pt idx="9171">
                  <c:v>6.6519999999999957</c:v>
                </c:pt>
                <c:pt idx="9172">
                  <c:v>6.6519999999999957</c:v>
                </c:pt>
                <c:pt idx="9173">
                  <c:v>6.6519999999999957</c:v>
                </c:pt>
                <c:pt idx="9174">
                  <c:v>6.6519999999999957</c:v>
                </c:pt>
                <c:pt idx="9175">
                  <c:v>6.6519999999999957</c:v>
                </c:pt>
                <c:pt idx="9176">
                  <c:v>6.6519999999999957</c:v>
                </c:pt>
                <c:pt idx="9177">
                  <c:v>6.6519999999999957</c:v>
                </c:pt>
                <c:pt idx="9178">
                  <c:v>6.6519999999999957</c:v>
                </c:pt>
                <c:pt idx="9179">
                  <c:v>6.6519999999999957</c:v>
                </c:pt>
                <c:pt idx="9180">
                  <c:v>6.6519999999999957</c:v>
                </c:pt>
                <c:pt idx="9181">
                  <c:v>6.6519999999999957</c:v>
                </c:pt>
                <c:pt idx="9182">
                  <c:v>6.6519999999999957</c:v>
                </c:pt>
                <c:pt idx="9183">
                  <c:v>6.6519999999999957</c:v>
                </c:pt>
                <c:pt idx="9184">
                  <c:v>6.6519999999999957</c:v>
                </c:pt>
                <c:pt idx="9185">
                  <c:v>6.6519999999999957</c:v>
                </c:pt>
                <c:pt idx="9186">
                  <c:v>6.6519999999999957</c:v>
                </c:pt>
                <c:pt idx="9187">
                  <c:v>6.6519999999999957</c:v>
                </c:pt>
                <c:pt idx="9188">
                  <c:v>6.6519999999999957</c:v>
                </c:pt>
                <c:pt idx="9189">
                  <c:v>6.6519999999999957</c:v>
                </c:pt>
                <c:pt idx="9190">
                  <c:v>6.6519999999999957</c:v>
                </c:pt>
                <c:pt idx="9191">
                  <c:v>6.6519999999999957</c:v>
                </c:pt>
                <c:pt idx="9192">
                  <c:v>6.6519999999999957</c:v>
                </c:pt>
                <c:pt idx="9193">
                  <c:v>6.6519999999999957</c:v>
                </c:pt>
                <c:pt idx="9194">
                  <c:v>6.6519999999999957</c:v>
                </c:pt>
                <c:pt idx="9195">
                  <c:v>6.6519999999999957</c:v>
                </c:pt>
                <c:pt idx="9196">
                  <c:v>6.6519999999999957</c:v>
                </c:pt>
                <c:pt idx="9197">
                  <c:v>6.6519999999999957</c:v>
                </c:pt>
                <c:pt idx="9198">
                  <c:v>6.6519999999999957</c:v>
                </c:pt>
                <c:pt idx="9199">
                  <c:v>6.6519999999999957</c:v>
                </c:pt>
                <c:pt idx="9200">
                  <c:v>6.6519999999999957</c:v>
                </c:pt>
                <c:pt idx="9201">
                  <c:v>6.6519999999999957</c:v>
                </c:pt>
                <c:pt idx="9202">
                  <c:v>6.6519999999999957</c:v>
                </c:pt>
                <c:pt idx="9203">
                  <c:v>6.6519999999999957</c:v>
                </c:pt>
                <c:pt idx="9204">
                  <c:v>6.6519999999999957</c:v>
                </c:pt>
                <c:pt idx="9205">
                  <c:v>6.6519999999999957</c:v>
                </c:pt>
                <c:pt idx="9206">
                  <c:v>6.6519999999999957</c:v>
                </c:pt>
                <c:pt idx="9207">
                  <c:v>6.6519999999999957</c:v>
                </c:pt>
                <c:pt idx="9208">
                  <c:v>6.6519999999999957</c:v>
                </c:pt>
                <c:pt idx="9209">
                  <c:v>6.6519999999999957</c:v>
                </c:pt>
                <c:pt idx="9210">
                  <c:v>6.6519999999999957</c:v>
                </c:pt>
                <c:pt idx="9211">
                  <c:v>6.6519999999999957</c:v>
                </c:pt>
                <c:pt idx="9212">
                  <c:v>6.6519999999999957</c:v>
                </c:pt>
                <c:pt idx="9213">
                  <c:v>6.6519999999999957</c:v>
                </c:pt>
                <c:pt idx="9214">
                  <c:v>6.6519999999999957</c:v>
                </c:pt>
                <c:pt idx="9215">
                  <c:v>6.6519999999999957</c:v>
                </c:pt>
                <c:pt idx="9216">
                  <c:v>6.6519999999999957</c:v>
                </c:pt>
                <c:pt idx="9217">
                  <c:v>6.6519999999999957</c:v>
                </c:pt>
                <c:pt idx="9218">
                  <c:v>6.6519999999999957</c:v>
                </c:pt>
                <c:pt idx="9219">
                  <c:v>6.6519999999999957</c:v>
                </c:pt>
                <c:pt idx="9220">
                  <c:v>6.6519999999999957</c:v>
                </c:pt>
                <c:pt idx="9221">
                  <c:v>6.6519999999999957</c:v>
                </c:pt>
                <c:pt idx="9222">
                  <c:v>6.6519999999999957</c:v>
                </c:pt>
                <c:pt idx="9223">
                  <c:v>6.6519999999999957</c:v>
                </c:pt>
                <c:pt idx="9224">
                  <c:v>6.6519999999999957</c:v>
                </c:pt>
                <c:pt idx="9225">
                  <c:v>6.6519999999999957</c:v>
                </c:pt>
                <c:pt idx="9226">
                  <c:v>6.6519999999999957</c:v>
                </c:pt>
                <c:pt idx="9227">
                  <c:v>6.6519999999999957</c:v>
                </c:pt>
                <c:pt idx="9228">
                  <c:v>6.6519999999999957</c:v>
                </c:pt>
                <c:pt idx="9229">
                  <c:v>6.6519999999999957</c:v>
                </c:pt>
                <c:pt idx="9230">
                  <c:v>6.6519999999999957</c:v>
                </c:pt>
                <c:pt idx="9231">
                  <c:v>6.6519999999999957</c:v>
                </c:pt>
                <c:pt idx="9232">
                  <c:v>6.6519999999999957</c:v>
                </c:pt>
                <c:pt idx="9233">
                  <c:v>6.6519999999999957</c:v>
                </c:pt>
                <c:pt idx="9234">
                  <c:v>6.6519999999999957</c:v>
                </c:pt>
                <c:pt idx="9235">
                  <c:v>6.6519999999999957</c:v>
                </c:pt>
                <c:pt idx="9236">
                  <c:v>6.6519999999999957</c:v>
                </c:pt>
                <c:pt idx="9237">
                  <c:v>6.6519999999999957</c:v>
                </c:pt>
                <c:pt idx="9238">
                  <c:v>6.6519999999999957</c:v>
                </c:pt>
                <c:pt idx="9239">
                  <c:v>6.6519999999999957</c:v>
                </c:pt>
                <c:pt idx="9240">
                  <c:v>6.6519999999999957</c:v>
                </c:pt>
                <c:pt idx="9241">
                  <c:v>6.6519999999999957</c:v>
                </c:pt>
                <c:pt idx="9242">
                  <c:v>6.6519999999999957</c:v>
                </c:pt>
                <c:pt idx="9243">
                  <c:v>6.6519999999999957</c:v>
                </c:pt>
                <c:pt idx="9244">
                  <c:v>6.6519999999999957</c:v>
                </c:pt>
                <c:pt idx="9245">
                  <c:v>6.6519999999999957</c:v>
                </c:pt>
                <c:pt idx="9246">
                  <c:v>6.6519999999999957</c:v>
                </c:pt>
                <c:pt idx="9247">
                  <c:v>6.6519999999999957</c:v>
                </c:pt>
                <c:pt idx="9248">
                  <c:v>6.6519999999999957</c:v>
                </c:pt>
                <c:pt idx="9249">
                  <c:v>6.6519999999999957</c:v>
                </c:pt>
                <c:pt idx="9250">
                  <c:v>6.6519999999999957</c:v>
                </c:pt>
                <c:pt idx="9251">
                  <c:v>6.6519999999999957</c:v>
                </c:pt>
                <c:pt idx="9252">
                  <c:v>6.6519999999999957</c:v>
                </c:pt>
                <c:pt idx="9253">
                  <c:v>6.6519999999999957</c:v>
                </c:pt>
                <c:pt idx="9254">
                  <c:v>6.6519999999999957</c:v>
                </c:pt>
                <c:pt idx="9255">
                  <c:v>6.6519999999999957</c:v>
                </c:pt>
                <c:pt idx="9256">
                  <c:v>6.6519999999999957</c:v>
                </c:pt>
                <c:pt idx="9257">
                  <c:v>6.6519999999999957</c:v>
                </c:pt>
                <c:pt idx="9258">
                  <c:v>6.6519999999999957</c:v>
                </c:pt>
                <c:pt idx="9259">
                  <c:v>6.6519999999999957</c:v>
                </c:pt>
                <c:pt idx="9260">
                  <c:v>6.6519999999999957</c:v>
                </c:pt>
                <c:pt idx="9261">
                  <c:v>6.6519999999999957</c:v>
                </c:pt>
                <c:pt idx="9262">
                  <c:v>6.6519999999999957</c:v>
                </c:pt>
                <c:pt idx="9263">
                  <c:v>6.6519999999999957</c:v>
                </c:pt>
                <c:pt idx="9264">
                  <c:v>6.6519999999999957</c:v>
                </c:pt>
                <c:pt idx="9265">
                  <c:v>6.6519999999999957</c:v>
                </c:pt>
                <c:pt idx="9266">
                  <c:v>6.6519999999999957</c:v>
                </c:pt>
                <c:pt idx="9267">
                  <c:v>6.6519999999999957</c:v>
                </c:pt>
                <c:pt idx="9268">
                  <c:v>6.6519999999999957</c:v>
                </c:pt>
                <c:pt idx="9269">
                  <c:v>6.6519999999999957</c:v>
                </c:pt>
                <c:pt idx="9270">
                  <c:v>6.6519999999999957</c:v>
                </c:pt>
                <c:pt idx="9271">
                  <c:v>6.6519999999999957</c:v>
                </c:pt>
                <c:pt idx="9272">
                  <c:v>6.6519999999999957</c:v>
                </c:pt>
                <c:pt idx="9273">
                  <c:v>6.6519999999999957</c:v>
                </c:pt>
                <c:pt idx="9274">
                  <c:v>6.6519999999999957</c:v>
                </c:pt>
                <c:pt idx="9275">
                  <c:v>6.6519999999999957</c:v>
                </c:pt>
                <c:pt idx="9276">
                  <c:v>6.6519999999999957</c:v>
                </c:pt>
                <c:pt idx="9277">
                  <c:v>6.6519999999999957</c:v>
                </c:pt>
                <c:pt idx="9278">
                  <c:v>6.6519999999999957</c:v>
                </c:pt>
                <c:pt idx="9279">
                  <c:v>6.6519999999999957</c:v>
                </c:pt>
                <c:pt idx="9280">
                  <c:v>6.6519999999999957</c:v>
                </c:pt>
                <c:pt idx="9281">
                  <c:v>6.6519999999999957</c:v>
                </c:pt>
                <c:pt idx="9282">
                  <c:v>6.6519999999999957</c:v>
                </c:pt>
                <c:pt idx="9283">
                  <c:v>6.6519999999999957</c:v>
                </c:pt>
                <c:pt idx="9284">
                  <c:v>6.6519999999999957</c:v>
                </c:pt>
                <c:pt idx="9285">
                  <c:v>6.6519999999999957</c:v>
                </c:pt>
                <c:pt idx="9286">
                  <c:v>6.6519999999999957</c:v>
                </c:pt>
                <c:pt idx="9287">
                  <c:v>6.6519999999999957</c:v>
                </c:pt>
                <c:pt idx="9288">
                  <c:v>6.6519999999999957</c:v>
                </c:pt>
                <c:pt idx="9289">
                  <c:v>6.6519999999999957</c:v>
                </c:pt>
                <c:pt idx="9290">
                  <c:v>6.6519999999999957</c:v>
                </c:pt>
                <c:pt idx="9291">
                  <c:v>6.6519999999999957</c:v>
                </c:pt>
                <c:pt idx="9292">
                  <c:v>6.6519999999999957</c:v>
                </c:pt>
                <c:pt idx="9293">
                  <c:v>6.6519999999999957</c:v>
                </c:pt>
                <c:pt idx="9294">
                  <c:v>6.6519999999999957</c:v>
                </c:pt>
                <c:pt idx="9295">
                  <c:v>6.6519999999999957</c:v>
                </c:pt>
                <c:pt idx="9296">
                  <c:v>6.6519999999999957</c:v>
                </c:pt>
                <c:pt idx="9297">
                  <c:v>6.6519999999999957</c:v>
                </c:pt>
                <c:pt idx="9298">
                  <c:v>6.6519999999999957</c:v>
                </c:pt>
                <c:pt idx="9299">
                  <c:v>6.6519999999999957</c:v>
                </c:pt>
                <c:pt idx="9300">
                  <c:v>6.6519999999999957</c:v>
                </c:pt>
                <c:pt idx="9301">
                  <c:v>6.6519999999999957</c:v>
                </c:pt>
                <c:pt idx="9302">
                  <c:v>6.6919999999999966</c:v>
                </c:pt>
                <c:pt idx="9303">
                  <c:v>6.7560000000000002</c:v>
                </c:pt>
                <c:pt idx="9304">
                  <c:v>6.81</c:v>
                </c:pt>
                <c:pt idx="9305">
                  <c:v>6.81</c:v>
                </c:pt>
                <c:pt idx="9306">
                  <c:v>6.81</c:v>
                </c:pt>
                <c:pt idx="9307">
                  <c:v>6.81</c:v>
                </c:pt>
                <c:pt idx="9308">
                  <c:v>6.81</c:v>
                </c:pt>
                <c:pt idx="9309">
                  <c:v>6.81</c:v>
                </c:pt>
                <c:pt idx="9310">
                  <c:v>6.81</c:v>
                </c:pt>
                <c:pt idx="9311">
                  <c:v>6.81</c:v>
                </c:pt>
                <c:pt idx="9312">
                  <c:v>6.81</c:v>
                </c:pt>
                <c:pt idx="9313">
                  <c:v>6.81</c:v>
                </c:pt>
                <c:pt idx="9314">
                  <c:v>6.81</c:v>
                </c:pt>
                <c:pt idx="9315">
                  <c:v>6.81</c:v>
                </c:pt>
                <c:pt idx="9316">
                  <c:v>6.81</c:v>
                </c:pt>
                <c:pt idx="9317">
                  <c:v>6.81</c:v>
                </c:pt>
                <c:pt idx="9318">
                  <c:v>6.81</c:v>
                </c:pt>
                <c:pt idx="9319">
                  <c:v>6.81</c:v>
                </c:pt>
                <c:pt idx="9320">
                  <c:v>6.81</c:v>
                </c:pt>
                <c:pt idx="9321">
                  <c:v>6.81</c:v>
                </c:pt>
                <c:pt idx="9322">
                  <c:v>6.81</c:v>
                </c:pt>
                <c:pt idx="9323">
                  <c:v>6.81</c:v>
                </c:pt>
                <c:pt idx="9324">
                  <c:v>6.81</c:v>
                </c:pt>
                <c:pt idx="9325">
                  <c:v>6.81</c:v>
                </c:pt>
                <c:pt idx="9326">
                  <c:v>6.81</c:v>
                </c:pt>
                <c:pt idx="9327">
                  <c:v>6.81</c:v>
                </c:pt>
                <c:pt idx="9328">
                  <c:v>6.81</c:v>
                </c:pt>
                <c:pt idx="9329">
                  <c:v>6.81</c:v>
                </c:pt>
                <c:pt idx="9330">
                  <c:v>6.81</c:v>
                </c:pt>
                <c:pt idx="9331">
                  <c:v>6.81</c:v>
                </c:pt>
                <c:pt idx="9332">
                  <c:v>6.81</c:v>
                </c:pt>
                <c:pt idx="9333">
                  <c:v>6.81</c:v>
                </c:pt>
                <c:pt idx="9334">
                  <c:v>6.81</c:v>
                </c:pt>
                <c:pt idx="9335">
                  <c:v>6.81</c:v>
                </c:pt>
                <c:pt idx="9336">
                  <c:v>6.81</c:v>
                </c:pt>
                <c:pt idx="9337">
                  <c:v>6.81</c:v>
                </c:pt>
                <c:pt idx="9338">
                  <c:v>6.81</c:v>
                </c:pt>
                <c:pt idx="9339">
                  <c:v>6.81</c:v>
                </c:pt>
                <c:pt idx="9340">
                  <c:v>6.81</c:v>
                </c:pt>
                <c:pt idx="9341">
                  <c:v>6.81</c:v>
                </c:pt>
                <c:pt idx="9342">
                  <c:v>6.81</c:v>
                </c:pt>
                <c:pt idx="9343">
                  <c:v>6.81</c:v>
                </c:pt>
                <c:pt idx="9344">
                  <c:v>6.81</c:v>
                </c:pt>
                <c:pt idx="9345">
                  <c:v>6.81</c:v>
                </c:pt>
                <c:pt idx="9346">
                  <c:v>6.81</c:v>
                </c:pt>
                <c:pt idx="9347">
                  <c:v>6.81</c:v>
                </c:pt>
                <c:pt idx="9348">
                  <c:v>6.81</c:v>
                </c:pt>
                <c:pt idx="9349">
                  <c:v>6.81</c:v>
                </c:pt>
                <c:pt idx="9350">
                  <c:v>6.81</c:v>
                </c:pt>
                <c:pt idx="9351">
                  <c:v>6.81</c:v>
                </c:pt>
                <c:pt idx="9352">
                  <c:v>6.81</c:v>
                </c:pt>
                <c:pt idx="9353">
                  <c:v>6.81</c:v>
                </c:pt>
                <c:pt idx="9354">
                  <c:v>6.81</c:v>
                </c:pt>
                <c:pt idx="9355">
                  <c:v>6.81</c:v>
                </c:pt>
                <c:pt idx="9356">
                  <c:v>6.81</c:v>
                </c:pt>
                <c:pt idx="9357">
                  <c:v>6.81</c:v>
                </c:pt>
                <c:pt idx="9358">
                  <c:v>6.81</c:v>
                </c:pt>
                <c:pt idx="9359">
                  <c:v>6.81</c:v>
                </c:pt>
                <c:pt idx="9360">
                  <c:v>6.81</c:v>
                </c:pt>
                <c:pt idx="9361">
                  <c:v>6.81</c:v>
                </c:pt>
                <c:pt idx="9362">
                  <c:v>6.81</c:v>
                </c:pt>
                <c:pt idx="9363">
                  <c:v>6.81</c:v>
                </c:pt>
                <c:pt idx="9364">
                  <c:v>6.81</c:v>
                </c:pt>
                <c:pt idx="9365">
                  <c:v>6.81</c:v>
                </c:pt>
                <c:pt idx="9366">
                  <c:v>6.81</c:v>
                </c:pt>
                <c:pt idx="9367">
                  <c:v>6.81</c:v>
                </c:pt>
                <c:pt idx="9368">
                  <c:v>6.81</c:v>
                </c:pt>
                <c:pt idx="9369">
                  <c:v>6.81</c:v>
                </c:pt>
                <c:pt idx="9370">
                  <c:v>6.81</c:v>
                </c:pt>
                <c:pt idx="9371">
                  <c:v>6.81</c:v>
                </c:pt>
                <c:pt idx="9372">
                  <c:v>6.81</c:v>
                </c:pt>
                <c:pt idx="9373">
                  <c:v>6.81</c:v>
                </c:pt>
                <c:pt idx="9374">
                  <c:v>6.81</c:v>
                </c:pt>
                <c:pt idx="9375">
                  <c:v>6.81</c:v>
                </c:pt>
                <c:pt idx="9376">
                  <c:v>6.81</c:v>
                </c:pt>
                <c:pt idx="9377">
                  <c:v>6.81</c:v>
                </c:pt>
                <c:pt idx="9378">
                  <c:v>6.81</c:v>
                </c:pt>
                <c:pt idx="9379">
                  <c:v>6.81</c:v>
                </c:pt>
                <c:pt idx="9380">
                  <c:v>6.81</c:v>
                </c:pt>
                <c:pt idx="9381">
                  <c:v>6.81</c:v>
                </c:pt>
                <c:pt idx="9382">
                  <c:v>6.81</c:v>
                </c:pt>
                <c:pt idx="9383">
                  <c:v>6.81</c:v>
                </c:pt>
                <c:pt idx="9384">
                  <c:v>6.81</c:v>
                </c:pt>
                <c:pt idx="9385">
                  <c:v>6.81</c:v>
                </c:pt>
                <c:pt idx="9386">
                  <c:v>6.81</c:v>
                </c:pt>
                <c:pt idx="9387">
                  <c:v>6.81</c:v>
                </c:pt>
                <c:pt idx="9388">
                  <c:v>6.81</c:v>
                </c:pt>
                <c:pt idx="9389">
                  <c:v>6.81</c:v>
                </c:pt>
                <c:pt idx="9390">
                  <c:v>6.81</c:v>
                </c:pt>
                <c:pt idx="9391">
                  <c:v>6.81</c:v>
                </c:pt>
                <c:pt idx="9392">
                  <c:v>6.81</c:v>
                </c:pt>
                <c:pt idx="9393">
                  <c:v>6.81</c:v>
                </c:pt>
                <c:pt idx="9394">
                  <c:v>6.81</c:v>
                </c:pt>
                <c:pt idx="9395">
                  <c:v>6.81</c:v>
                </c:pt>
                <c:pt idx="9396">
                  <c:v>6.81</c:v>
                </c:pt>
                <c:pt idx="9397">
                  <c:v>6.81</c:v>
                </c:pt>
                <c:pt idx="9398">
                  <c:v>6.81</c:v>
                </c:pt>
                <c:pt idx="9399">
                  <c:v>6.81</c:v>
                </c:pt>
                <c:pt idx="9400">
                  <c:v>6.81</c:v>
                </c:pt>
                <c:pt idx="9401">
                  <c:v>6.81</c:v>
                </c:pt>
                <c:pt idx="9402">
                  <c:v>6.81</c:v>
                </c:pt>
                <c:pt idx="9403">
                  <c:v>6.81</c:v>
                </c:pt>
                <c:pt idx="9404">
                  <c:v>6.81</c:v>
                </c:pt>
                <c:pt idx="9405">
                  <c:v>6.81</c:v>
                </c:pt>
                <c:pt idx="9406">
                  <c:v>6.81</c:v>
                </c:pt>
                <c:pt idx="9407">
                  <c:v>6.81</c:v>
                </c:pt>
                <c:pt idx="9408">
                  <c:v>6.81</c:v>
                </c:pt>
                <c:pt idx="9409">
                  <c:v>6.81</c:v>
                </c:pt>
                <c:pt idx="9410">
                  <c:v>6.81</c:v>
                </c:pt>
                <c:pt idx="9411">
                  <c:v>6.81</c:v>
                </c:pt>
                <c:pt idx="9412">
                  <c:v>6.81</c:v>
                </c:pt>
                <c:pt idx="9413">
                  <c:v>6.81</c:v>
                </c:pt>
                <c:pt idx="9414">
                  <c:v>6.81</c:v>
                </c:pt>
                <c:pt idx="9415">
                  <c:v>6.81</c:v>
                </c:pt>
                <c:pt idx="9416">
                  <c:v>6.81</c:v>
                </c:pt>
                <c:pt idx="9417">
                  <c:v>6.81</c:v>
                </c:pt>
                <c:pt idx="9418">
                  <c:v>6.81</c:v>
                </c:pt>
                <c:pt idx="9419">
                  <c:v>6.81</c:v>
                </c:pt>
                <c:pt idx="9420">
                  <c:v>6.81</c:v>
                </c:pt>
                <c:pt idx="9421">
                  <c:v>6.81</c:v>
                </c:pt>
                <c:pt idx="9422">
                  <c:v>6.81</c:v>
                </c:pt>
                <c:pt idx="9423">
                  <c:v>6.81</c:v>
                </c:pt>
                <c:pt idx="9424">
                  <c:v>6.81</c:v>
                </c:pt>
                <c:pt idx="9425">
                  <c:v>6.81</c:v>
                </c:pt>
                <c:pt idx="9426">
                  <c:v>6.81</c:v>
                </c:pt>
                <c:pt idx="9427">
                  <c:v>6.81</c:v>
                </c:pt>
                <c:pt idx="9428">
                  <c:v>6.81</c:v>
                </c:pt>
                <c:pt idx="9429">
                  <c:v>6.81</c:v>
                </c:pt>
                <c:pt idx="9430">
                  <c:v>6.81</c:v>
                </c:pt>
                <c:pt idx="9431">
                  <c:v>6.81</c:v>
                </c:pt>
                <c:pt idx="9432">
                  <c:v>6.81</c:v>
                </c:pt>
                <c:pt idx="9433">
                  <c:v>6.81</c:v>
                </c:pt>
                <c:pt idx="9434">
                  <c:v>6.81</c:v>
                </c:pt>
                <c:pt idx="9435">
                  <c:v>6.81</c:v>
                </c:pt>
                <c:pt idx="9436">
                  <c:v>6.81</c:v>
                </c:pt>
                <c:pt idx="9437">
                  <c:v>6.81</c:v>
                </c:pt>
                <c:pt idx="9438">
                  <c:v>6.81</c:v>
                </c:pt>
                <c:pt idx="9439">
                  <c:v>6.81</c:v>
                </c:pt>
                <c:pt idx="9440">
                  <c:v>6.81</c:v>
                </c:pt>
                <c:pt idx="9441">
                  <c:v>6.81</c:v>
                </c:pt>
                <c:pt idx="9442">
                  <c:v>6.81</c:v>
                </c:pt>
                <c:pt idx="9443">
                  <c:v>6.81</c:v>
                </c:pt>
                <c:pt idx="9444">
                  <c:v>6.81</c:v>
                </c:pt>
                <c:pt idx="9445">
                  <c:v>6.81</c:v>
                </c:pt>
                <c:pt idx="9446">
                  <c:v>6.81</c:v>
                </c:pt>
                <c:pt idx="9447">
                  <c:v>6.81</c:v>
                </c:pt>
                <c:pt idx="9448">
                  <c:v>6.81</c:v>
                </c:pt>
                <c:pt idx="9449">
                  <c:v>6.81</c:v>
                </c:pt>
                <c:pt idx="9450">
                  <c:v>6.81</c:v>
                </c:pt>
                <c:pt idx="9451">
                  <c:v>6.81</c:v>
                </c:pt>
                <c:pt idx="9452">
                  <c:v>6.81</c:v>
                </c:pt>
                <c:pt idx="9453">
                  <c:v>6.81</c:v>
                </c:pt>
                <c:pt idx="9454">
                  <c:v>6.81</c:v>
                </c:pt>
                <c:pt idx="9455">
                  <c:v>6.81</c:v>
                </c:pt>
                <c:pt idx="9456">
                  <c:v>6.81</c:v>
                </c:pt>
                <c:pt idx="9457">
                  <c:v>6.81</c:v>
                </c:pt>
                <c:pt idx="9458">
                  <c:v>6.81</c:v>
                </c:pt>
                <c:pt idx="9459">
                  <c:v>6.81</c:v>
                </c:pt>
                <c:pt idx="9460">
                  <c:v>6.81</c:v>
                </c:pt>
                <c:pt idx="9461">
                  <c:v>6.81</c:v>
                </c:pt>
                <c:pt idx="9462">
                  <c:v>6.81</c:v>
                </c:pt>
                <c:pt idx="9463">
                  <c:v>6.81</c:v>
                </c:pt>
                <c:pt idx="9464">
                  <c:v>6.81</c:v>
                </c:pt>
                <c:pt idx="9465">
                  <c:v>6.81</c:v>
                </c:pt>
                <c:pt idx="9466">
                  <c:v>6.81</c:v>
                </c:pt>
                <c:pt idx="9467">
                  <c:v>6.81</c:v>
                </c:pt>
                <c:pt idx="9468">
                  <c:v>6.8639999999999937</c:v>
                </c:pt>
                <c:pt idx="9469">
                  <c:v>6.9279999999999999</c:v>
                </c:pt>
                <c:pt idx="9470">
                  <c:v>6.96</c:v>
                </c:pt>
                <c:pt idx="9471">
                  <c:v>6.96</c:v>
                </c:pt>
                <c:pt idx="9472">
                  <c:v>6.96</c:v>
                </c:pt>
                <c:pt idx="9473">
                  <c:v>6.96</c:v>
                </c:pt>
                <c:pt idx="9474">
                  <c:v>6.96</c:v>
                </c:pt>
                <c:pt idx="9475">
                  <c:v>6.96</c:v>
                </c:pt>
                <c:pt idx="9476">
                  <c:v>6.96</c:v>
                </c:pt>
                <c:pt idx="9477">
                  <c:v>6.96</c:v>
                </c:pt>
                <c:pt idx="9478">
                  <c:v>6.96</c:v>
                </c:pt>
                <c:pt idx="9479">
                  <c:v>6.96</c:v>
                </c:pt>
                <c:pt idx="9480">
                  <c:v>6.96</c:v>
                </c:pt>
                <c:pt idx="9481">
                  <c:v>6.96</c:v>
                </c:pt>
                <c:pt idx="9482">
                  <c:v>6.96</c:v>
                </c:pt>
                <c:pt idx="9483">
                  <c:v>6.96</c:v>
                </c:pt>
                <c:pt idx="9484">
                  <c:v>6.96</c:v>
                </c:pt>
                <c:pt idx="9485">
                  <c:v>6.96</c:v>
                </c:pt>
                <c:pt idx="9486">
                  <c:v>6.96</c:v>
                </c:pt>
                <c:pt idx="9487">
                  <c:v>6.96</c:v>
                </c:pt>
                <c:pt idx="9488">
                  <c:v>6.96</c:v>
                </c:pt>
                <c:pt idx="9489">
                  <c:v>6.96</c:v>
                </c:pt>
                <c:pt idx="9490">
                  <c:v>6.96</c:v>
                </c:pt>
                <c:pt idx="9491">
                  <c:v>6.96</c:v>
                </c:pt>
                <c:pt idx="9492">
                  <c:v>6.96</c:v>
                </c:pt>
                <c:pt idx="9493">
                  <c:v>6.96</c:v>
                </c:pt>
                <c:pt idx="9494">
                  <c:v>6.96</c:v>
                </c:pt>
                <c:pt idx="9495">
                  <c:v>6.96</c:v>
                </c:pt>
                <c:pt idx="9496">
                  <c:v>6.96</c:v>
                </c:pt>
                <c:pt idx="9497">
                  <c:v>6.96</c:v>
                </c:pt>
                <c:pt idx="9498">
                  <c:v>6.96</c:v>
                </c:pt>
                <c:pt idx="9499">
                  <c:v>6.96</c:v>
                </c:pt>
                <c:pt idx="9500">
                  <c:v>6.96</c:v>
                </c:pt>
                <c:pt idx="9501">
                  <c:v>6.96</c:v>
                </c:pt>
                <c:pt idx="9502">
                  <c:v>6.96</c:v>
                </c:pt>
                <c:pt idx="9503">
                  <c:v>6.96</c:v>
                </c:pt>
                <c:pt idx="9504">
                  <c:v>6.96</c:v>
                </c:pt>
                <c:pt idx="9505">
                  <c:v>6.96</c:v>
                </c:pt>
                <c:pt idx="9506">
                  <c:v>6.96</c:v>
                </c:pt>
                <c:pt idx="9507">
                  <c:v>6.96</c:v>
                </c:pt>
                <c:pt idx="9508">
                  <c:v>6.96</c:v>
                </c:pt>
                <c:pt idx="9509">
                  <c:v>6.96</c:v>
                </c:pt>
                <c:pt idx="9510">
                  <c:v>6.96</c:v>
                </c:pt>
                <c:pt idx="9511">
                  <c:v>6.96</c:v>
                </c:pt>
                <c:pt idx="9512">
                  <c:v>6.96</c:v>
                </c:pt>
                <c:pt idx="9513">
                  <c:v>6.96</c:v>
                </c:pt>
                <c:pt idx="9514">
                  <c:v>6.96</c:v>
                </c:pt>
                <c:pt idx="9515">
                  <c:v>6.96</c:v>
                </c:pt>
                <c:pt idx="9516">
                  <c:v>6.96</c:v>
                </c:pt>
                <c:pt idx="9517">
                  <c:v>6.96</c:v>
                </c:pt>
                <c:pt idx="9518">
                  <c:v>6.96</c:v>
                </c:pt>
                <c:pt idx="9519">
                  <c:v>6.96</c:v>
                </c:pt>
                <c:pt idx="9520">
                  <c:v>6.96</c:v>
                </c:pt>
                <c:pt idx="9521">
                  <c:v>6.96</c:v>
                </c:pt>
                <c:pt idx="9522">
                  <c:v>6.96</c:v>
                </c:pt>
                <c:pt idx="9523">
                  <c:v>6.96</c:v>
                </c:pt>
                <c:pt idx="9524">
                  <c:v>6.96</c:v>
                </c:pt>
                <c:pt idx="9525">
                  <c:v>6.96</c:v>
                </c:pt>
                <c:pt idx="9526">
                  <c:v>6.96</c:v>
                </c:pt>
                <c:pt idx="9527">
                  <c:v>6.96</c:v>
                </c:pt>
                <c:pt idx="9528">
                  <c:v>6.96</c:v>
                </c:pt>
                <c:pt idx="9529">
                  <c:v>6.96</c:v>
                </c:pt>
                <c:pt idx="9530">
                  <c:v>6.96</c:v>
                </c:pt>
                <c:pt idx="9531">
                  <c:v>6.96</c:v>
                </c:pt>
                <c:pt idx="9532">
                  <c:v>6.96</c:v>
                </c:pt>
                <c:pt idx="9533">
                  <c:v>6.96</c:v>
                </c:pt>
                <c:pt idx="9534">
                  <c:v>6.96</c:v>
                </c:pt>
                <c:pt idx="9535">
                  <c:v>6.96</c:v>
                </c:pt>
                <c:pt idx="9536">
                  <c:v>6.96</c:v>
                </c:pt>
                <c:pt idx="9537">
                  <c:v>6.96</c:v>
                </c:pt>
                <c:pt idx="9538">
                  <c:v>6.96</c:v>
                </c:pt>
                <c:pt idx="9539">
                  <c:v>6.96</c:v>
                </c:pt>
                <c:pt idx="9540">
                  <c:v>6.96</c:v>
                </c:pt>
                <c:pt idx="9541">
                  <c:v>6.96</c:v>
                </c:pt>
                <c:pt idx="9542">
                  <c:v>6.96</c:v>
                </c:pt>
                <c:pt idx="9543">
                  <c:v>6.96</c:v>
                </c:pt>
                <c:pt idx="9544">
                  <c:v>6.96</c:v>
                </c:pt>
                <c:pt idx="9545">
                  <c:v>6.96</c:v>
                </c:pt>
                <c:pt idx="9546">
                  <c:v>6.96</c:v>
                </c:pt>
                <c:pt idx="9547">
                  <c:v>6.96</c:v>
                </c:pt>
                <c:pt idx="9548">
                  <c:v>6.96</c:v>
                </c:pt>
                <c:pt idx="9549">
                  <c:v>6.96</c:v>
                </c:pt>
                <c:pt idx="9550">
                  <c:v>6.96</c:v>
                </c:pt>
                <c:pt idx="9551">
                  <c:v>6.96</c:v>
                </c:pt>
                <c:pt idx="9552">
                  <c:v>6.96</c:v>
                </c:pt>
                <c:pt idx="9553">
                  <c:v>6.96</c:v>
                </c:pt>
                <c:pt idx="9554">
                  <c:v>6.96</c:v>
                </c:pt>
                <c:pt idx="9555">
                  <c:v>6.96</c:v>
                </c:pt>
                <c:pt idx="9556">
                  <c:v>6.96</c:v>
                </c:pt>
                <c:pt idx="9557">
                  <c:v>6.96</c:v>
                </c:pt>
                <c:pt idx="9558">
                  <c:v>6.96</c:v>
                </c:pt>
                <c:pt idx="9559">
                  <c:v>6.96</c:v>
                </c:pt>
                <c:pt idx="9560">
                  <c:v>6.96</c:v>
                </c:pt>
                <c:pt idx="9561">
                  <c:v>6.96</c:v>
                </c:pt>
                <c:pt idx="9562">
                  <c:v>6.96</c:v>
                </c:pt>
                <c:pt idx="9563">
                  <c:v>6.96</c:v>
                </c:pt>
                <c:pt idx="9564">
                  <c:v>6.96</c:v>
                </c:pt>
                <c:pt idx="9565">
                  <c:v>6.96</c:v>
                </c:pt>
                <c:pt idx="9566">
                  <c:v>6.96</c:v>
                </c:pt>
                <c:pt idx="9567">
                  <c:v>6.96</c:v>
                </c:pt>
                <c:pt idx="9568">
                  <c:v>6.96</c:v>
                </c:pt>
                <c:pt idx="9569">
                  <c:v>6.96</c:v>
                </c:pt>
                <c:pt idx="9570">
                  <c:v>6.96</c:v>
                </c:pt>
                <c:pt idx="9571">
                  <c:v>6.96</c:v>
                </c:pt>
                <c:pt idx="9572">
                  <c:v>6.96</c:v>
                </c:pt>
                <c:pt idx="9573">
                  <c:v>6.96</c:v>
                </c:pt>
                <c:pt idx="9574">
                  <c:v>6.96</c:v>
                </c:pt>
                <c:pt idx="9575">
                  <c:v>6.96</c:v>
                </c:pt>
                <c:pt idx="9576">
                  <c:v>6.96</c:v>
                </c:pt>
                <c:pt idx="9577">
                  <c:v>6.96</c:v>
                </c:pt>
                <c:pt idx="9578">
                  <c:v>6.96</c:v>
                </c:pt>
                <c:pt idx="9579">
                  <c:v>6.96</c:v>
                </c:pt>
                <c:pt idx="9580">
                  <c:v>6.96</c:v>
                </c:pt>
                <c:pt idx="9581">
                  <c:v>6.96</c:v>
                </c:pt>
                <c:pt idx="9582">
                  <c:v>6.96</c:v>
                </c:pt>
                <c:pt idx="9583">
                  <c:v>6.96</c:v>
                </c:pt>
                <c:pt idx="9584">
                  <c:v>6.96</c:v>
                </c:pt>
                <c:pt idx="9585">
                  <c:v>6.96</c:v>
                </c:pt>
                <c:pt idx="9586">
                  <c:v>6.96</c:v>
                </c:pt>
                <c:pt idx="9587">
                  <c:v>6.96</c:v>
                </c:pt>
                <c:pt idx="9588">
                  <c:v>6.96</c:v>
                </c:pt>
                <c:pt idx="9589">
                  <c:v>6.96</c:v>
                </c:pt>
                <c:pt idx="9590">
                  <c:v>6.96</c:v>
                </c:pt>
                <c:pt idx="9591">
                  <c:v>6.96</c:v>
                </c:pt>
                <c:pt idx="9592">
                  <c:v>6.96</c:v>
                </c:pt>
                <c:pt idx="9593">
                  <c:v>6.96</c:v>
                </c:pt>
                <c:pt idx="9594">
                  <c:v>6.96</c:v>
                </c:pt>
                <c:pt idx="9595">
                  <c:v>6.96</c:v>
                </c:pt>
                <c:pt idx="9596">
                  <c:v>6.96</c:v>
                </c:pt>
                <c:pt idx="9597">
                  <c:v>6.96</c:v>
                </c:pt>
                <c:pt idx="9598">
                  <c:v>6.96</c:v>
                </c:pt>
                <c:pt idx="9599">
                  <c:v>6.96</c:v>
                </c:pt>
                <c:pt idx="9600">
                  <c:v>6.96</c:v>
                </c:pt>
                <c:pt idx="9601">
                  <c:v>6.96</c:v>
                </c:pt>
                <c:pt idx="9602">
                  <c:v>6.96</c:v>
                </c:pt>
                <c:pt idx="9603">
                  <c:v>6.96</c:v>
                </c:pt>
                <c:pt idx="9604">
                  <c:v>6.96</c:v>
                </c:pt>
                <c:pt idx="9605">
                  <c:v>6.96</c:v>
                </c:pt>
                <c:pt idx="9606">
                  <c:v>6.96</c:v>
                </c:pt>
                <c:pt idx="9607">
                  <c:v>6.96</c:v>
                </c:pt>
                <c:pt idx="9608">
                  <c:v>6.96</c:v>
                </c:pt>
                <c:pt idx="9609">
                  <c:v>6.96</c:v>
                </c:pt>
                <c:pt idx="9610">
                  <c:v>6.96</c:v>
                </c:pt>
                <c:pt idx="9611">
                  <c:v>6.96</c:v>
                </c:pt>
                <c:pt idx="9612">
                  <c:v>6.96</c:v>
                </c:pt>
                <c:pt idx="9613">
                  <c:v>6.96</c:v>
                </c:pt>
                <c:pt idx="9614">
                  <c:v>6.96</c:v>
                </c:pt>
                <c:pt idx="9615">
                  <c:v>6.96</c:v>
                </c:pt>
                <c:pt idx="9616">
                  <c:v>6.96</c:v>
                </c:pt>
                <c:pt idx="9617">
                  <c:v>6.96</c:v>
                </c:pt>
                <c:pt idx="9618">
                  <c:v>6.96</c:v>
                </c:pt>
                <c:pt idx="9619">
                  <c:v>6.96</c:v>
                </c:pt>
                <c:pt idx="9620">
                  <c:v>6.96</c:v>
                </c:pt>
                <c:pt idx="9621">
                  <c:v>6.96</c:v>
                </c:pt>
                <c:pt idx="9622">
                  <c:v>6.96</c:v>
                </c:pt>
                <c:pt idx="9623">
                  <c:v>6.96</c:v>
                </c:pt>
                <c:pt idx="9624">
                  <c:v>6.96</c:v>
                </c:pt>
                <c:pt idx="9625">
                  <c:v>6.96</c:v>
                </c:pt>
                <c:pt idx="9626">
                  <c:v>6.96</c:v>
                </c:pt>
                <c:pt idx="9627">
                  <c:v>6.96</c:v>
                </c:pt>
                <c:pt idx="9628">
                  <c:v>6.96</c:v>
                </c:pt>
                <c:pt idx="9629">
                  <c:v>6.96</c:v>
                </c:pt>
                <c:pt idx="9630">
                  <c:v>6.96</c:v>
                </c:pt>
                <c:pt idx="9631">
                  <c:v>6.96</c:v>
                </c:pt>
                <c:pt idx="9632">
                  <c:v>6.96</c:v>
                </c:pt>
                <c:pt idx="9633">
                  <c:v>6.96</c:v>
                </c:pt>
                <c:pt idx="9634">
                  <c:v>6.96</c:v>
                </c:pt>
                <c:pt idx="9635">
                  <c:v>7.0179999999999998</c:v>
                </c:pt>
                <c:pt idx="9636">
                  <c:v>7.08</c:v>
                </c:pt>
                <c:pt idx="9637">
                  <c:v>7.1019999999999994</c:v>
                </c:pt>
                <c:pt idx="9638">
                  <c:v>7.1019999999999994</c:v>
                </c:pt>
                <c:pt idx="9639">
                  <c:v>7.1019999999999994</c:v>
                </c:pt>
                <c:pt idx="9640">
                  <c:v>7.1019999999999994</c:v>
                </c:pt>
                <c:pt idx="9641">
                  <c:v>7.1019999999999994</c:v>
                </c:pt>
                <c:pt idx="9642">
                  <c:v>7.1019999999999994</c:v>
                </c:pt>
                <c:pt idx="9643">
                  <c:v>7.1019999999999994</c:v>
                </c:pt>
                <c:pt idx="9644">
                  <c:v>7.1019999999999994</c:v>
                </c:pt>
                <c:pt idx="9645">
                  <c:v>7.1019999999999994</c:v>
                </c:pt>
                <c:pt idx="9646">
                  <c:v>7.1019999999999994</c:v>
                </c:pt>
                <c:pt idx="9647">
                  <c:v>7.1019999999999994</c:v>
                </c:pt>
                <c:pt idx="9648">
                  <c:v>7.1019999999999994</c:v>
                </c:pt>
                <c:pt idx="9649">
                  <c:v>7.1019999999999994</c:v>
                </c:pt>
                <c:pt idx="9650">
                  <c:v>7.1019999999999994</c:v>
                </c:pt>
                <c:pt idx="9651">
                  <c:v>7.1019999999999994</c:v>
                </c:pt>
                <c:pt idx="9652">
                  <c:v>7.1019999999999994</c:v>
                </c:pt>
                <c:pt idx="9653">
                  <c:v>7.1019999999999994</c:v>
                </c:pt>
                <c:pt idx="9654">
                  <c:v>7.1019999999999994</c:v>
                </c:pt>
                <c:pt idx="9655">
                  <c:v>7.1019999999999994</c:v>
                </c:pt>
                <c:pt idx="9656">
                  <c:v>7.1019999999999994</c:v>
                </c:pt>
                <c:pt idx="9657">
                  <c:v>7.1019999999999994</c:v>
                </c:pt>
                <c:pt idx="9658">
                  <c:v>7.1019999999999994</c:v>
                </c:pt>
                <c:pt idx="9659">
                  <c:v>7.1019999999999994</c:v>
                </c:pt>
                <c:pt idx="9660">
                  <c:v>7.1019999999999994</c:v>
                </c:pt>
                <c:pt idx="9661">
                  <c:v>7.1019999999999994</c:v>
                </c:pt>
                <c:pt idx="9662">
                  <c:v>7.1019999999999994</c:v>
                </c:pt>
                <c:pt idx="9663">
                  <c:v>7.1019999999999994</c:v>
                </c:pt>
                <c:pt idx="9664">
                  <c:v>7.1019999999999994</c:v>
                </c:pt>
                <c:pt idx="9665">
                  <c:v>7.1019999999999994</c:v>
                </c:pt>
                <c:pt idx="9666">
                  <c:v>7.1019999999999994</c:v>
                </c:pt>
                <c:pt idx="9667">
                  <c:v>7.1019999999999994</c:v>
                </c:pt>
                <c:pt idx="9668">
                  <c:v>7.1019999999999994</c:v>
                </c:pt>
                <c:pt idx="9669">
                  <c:v>7.1019999999999994</c:v>
                </c:pt>
                <c:pt idx="9670">
                  <c:v>7.1019999999999994</c:v>
                </c:pt>
                <c:pt idx="9671">
                  <c:v>7.1019999999999994</c:v>
                </c:pt>
                <c:pt idx="9672">
                  <c:v>7.1019999999999994</c:v>
                </c:pt>
                <c:pt idx="9673">
                  <c:v>7.1019999999999994</c:v>
                </c:pt>
                <c:pt idx="9674">
                  <c:v>7.1019999999999994</c:v>
                </c:pt>
                <c:pt idx="9675">
                  <c:v>7.1019999999999994</c:v>
                </c:pt>
                <c:pt idx="9676">
                  <c:v>7.1019999999999994</c:v>
                </c:pt>
                <c:pt idx="9677">
                  <c:v>7.1019999999999994</c:v>
                </c:pt>
                <c:pt idx="9678">
                  <c:v>7.1019999999999994</c:v>
                </c:pt>
                <c:pt idx="9679">
                  <c:v>7.1019999999999994</c:v>
                </c:pt>
                <c:pt idx="9680">
                  <c:v>7.1019999999999994</c:v>
                </c:pt>
                <c:pt idx="9681">
                  <c:v>7.1019999999999994</c:v>
                </c:pt>
                <c:pt idx="9682">
                  <c:v>7.1019999999999994</c:v>
                </c:pt>
                <c:pt idx="9683">
                  <c:v>7.1019999999999994</c:v>
                </c:pt>
                <c:pt idx="9684">
                  <c:v>7.1019999999999994</c:v>
                </c:pt>
                <c:pt idx="9685">
                  <c:v>7.1019999999999994</c:v>
                </c:pt>
                <c:pt idx="9686">
                  <c:v>7.1019999999999994</c:v>
                </c:pt>
                <c:pt idx="9687">
                  <c:v>7.1019999999999994</c:v>
                </c:pt>
                <c:pt idx="9688">
                  <c:v>7.1019999999999994</c:v>
                </c:pt>
                <c:pt idx="9689">
                  <c:v>7.1019999999999994</c:v>
                </c:pt>
                <c:pt idx="9690">
                  <c:v>7.1019999999999994</c:v>
                </c:pt>
                <c:pt idx="9691">
                  <c:v>7.1019999999999994</c:v>
                </c:pt>
                <c:pt idx="9692">
                  <c:v>7.1019999999999994</c:v>
                </c:pt>
                <c:pt idx="9693">
                  <c:v>7.1019999999999994</c:v>
                </c:pt>
                <c:pt idx="9694">
                  <c:v>7.1019999999999994</c:v>
                </c:pt>
                <c:pt idx="9695">
                  <c:v>7.1019999999999994</c:v>
                </c:pt>
                <c:pt idx="9696">
                  <c:v>7.1019999999999994</c:v>
                </c:pt>
                <c:pt idx="9697">
                  <c:v>7.1019999999999994</c:v>
                </c:pt>
                <c:pt idx="9698">
                  <c:v>7.1019999999999994</c:v>
                </c:pt>
                <c:pt idx="9699">
                  <c:v>7.1019999999999994</c:v>
                </c:pt>
                <c:pt idx="9700">
                  <c:v>7.1019999999999994</c:v>
                </c:pt>
                <c:pt idx="9701">
                  <c:v>7.1019999999999994</c:v>
                </c:pt>
                <c:pt idx="9702">
                  <c:v>7.1019999999999994</c:v>
                </c:pt>
                <c:pt idx="9703">
                  <c:v>7.1019999999999994</c:v>
                </c:pt>
                <c:pt idx="9704">
                  <c:v>7.1019999999999994</c:v>
                </c:pt>
                <c:pt idx="9705">
                  <c:v>7.1019999999999994</c:v>
                </c:pt>
                <c:pt idx="9706">
                  <c:v>7.1019999999999994</c:v>
                </c:pt>
                <c:pt idx="9707">
                  <c:v>7.1019999999999994</c:v>
                </c:pt>
                <c:pt idx="9708">
                  <c:v>7.1019999999999994</c:v>
                </c:pt>
                <c:pt idx="9709">
                  <c:v>7.1019999999999994</c:v>
                </c:pt>
                <c:pt idx="9710">
                  <c:v>7.1019999999999994</c:v>
                </c:pt>
                <c:pt idx="9711">
                  <c:v>7.1019999999999994</c:v>
                </c:pt>
                <c:pt idx="9712">
                  <c:v>7.1019999999999994</c:v>
                </c:pt>
                <c:pt idx="9713">
                  <c:v>7.1019999999999994</c:v>
                </c:pt>
                <c:pt idx="9714">
                  <c:v>7.1019999999999994</c:v>
                </c:pt>
                <c:pt idx="9715">
                  <c:v>7.1019999999999994</c:v>
                </c:pt>
                <c:pt idx="9716">
                  <c:v>7.1019999999999994</c:v>
                </c:pt>
                <c:pt idx="9717">
                  <c:v>7.1019999999999994</c:v>
                </c:pt>
                <c:pt idx="9718">
                  <c:v>7.1019999999999994</c:v>
                </c:pt>
                <c:pt idx="9719">
                  <c:v>7.1019999999999994</c:v>
                </c:pt>
                <c:pt idx="9720">
                  <c:v>7.1019999999999994</c:v>
                </c:pt>
                <c:pt idx="9721">
                  <c:v>7.1019999999999994</c:v>
                </c:pt>
                <c:pt idx="9722">
                  <c:v>7.1019999999999994</c:v>
                </c:pt>
                <c:pt idx="9723">
                  <c:v>7.1019999999999994</c:v>
                </c:pt>
                <c:pt idx="9724">
                  <c:v>7.1019999999999994</c:v>
                </c:pt>
                <c:pt idx="9725">
                  <c:v>7.1019999999999994</c:v>
                </c:pt>
                <c:pt idx="9726">
                  <c:v>7.1019999999999994</c:v>
                </c:pt>
                <c:pt idx="9727">
                  <c:v>7.1019999999999994</c:v>
                </c:pt>
                <c:pt idx="9728">
                  <c:v>7.1019999999999994</c:v>
                </c:pt>
                <c:pt idx="9729">
                  <c:v>7.1019999999999994</c:v>
                </c:pt>
                <c:pt idx="9730">
                  <c:v>7.1019999999999994</c:v>
                </c:pt>
                <c:pt idx="9731">
                  <c:v>7.1019999999999994</c:v>
                </c:pt>
                <c:pt idx="9732">
                  <c:v>7.1019999999999994</c:v>
                </c:pt>
                <c:pt idx="9733">
                  <c:v>7.1019999999999994</c:v>
                </c:pt>
                <c:pt idx="9734">
                  <c:v>7.1019999999999994</c:v>
                </c:pt>
                <c:pt idx="9735">
                  <c:v>7.1019999999999994</c:v>
                </c:pt>
                <c:pt idx="9736">
                  <c:v>7.1019999999999994</c:v>
                </c:pt>
                <c:pt idx="9737">
                  <c:v>7.1019999999999994</c:v>
                </c:pt>
                <c:pt idx="9738">
                  <c:v>7.1019999999999994</c:v>
                </c:pt>
                <c:pt idx="9739">
                  <c:v>7.1019999999999994</c:v>
                </c:pt>
                <c:pt idx="9740">
                  <c:v>7.1019999999999994</c:v>
                </c:pt>
                <c:pt idx="9741">
                  <c:v>7.1019999999999994</c:v>
                </c:pt>
                <c:pt idx="9742">
                  <c:v>7.1019999999999994</c:v>
                </c:pt>
                <c:pt idx="9743">
                  <c:v>7.1019999999999994</c:v>
                </c:pt>
                <c:pt idx="9744">
                  <c:v>7.1019999999999994</c:v>
                </c:pt>
                <c:pt idx="9745">
                  <c:v>7.1019999999999994</c:v>
                </c:pt>
                <c:pt idx="9746">
                  <c:v>7.1019999999999994</c:v>
                </c:pt>
                <c:pt idx="9747">
                  <c:v>7.1019999999999994</c:v>
                </c:pt>
                <c:pt idx="9748">
                  <c:v>7.1019999999999994</c:v>
                </c:pt>
                <c:pt idx="9749">
                  <c:v>7.1019999999999994</c:v>
                </c:pt>
                <c:pt idx="9750">
                  <c:v>7.1019999999999994</c:v>
                </c:pt>
                <c:pt idx="9751">
                  <c:v>7.1019999999999994</c:v>
                </c:pt>
                <c:pt idx="9752">
                  <c:v>7.1019999999999994</c:v>
                </c:pt>
                <c:pt idx="9753">
                  <c:v>7.1019999999999994</c:v>
                </c:pt>
                <c:pt idx="9754">
                  <c:v>7.1019999999999994</c:v>
                </c:pt>
                <c:pt idx="9755">
                  <c:v>7.1019999999999994</c:v>
                </c:pt>
                <c:pt idx="9756">
                  <c:v>7.1019999999999994</c:v>
                </c:pt>
                <c:pt idx="9757">
                  <c:v>7.1019999999999994</c:v>
                </c:pt>
                <c:pt idx="9758">
                  <c:v>7.1019999999999994</c:v>
                </c:pt>
                <c:pt idx="9759">
                  <c:v>7.1019999999999994</c:v>
                </c:pt>
                <c:pt idx="9760">
                  <c:v>7.1019999999999994</c:v>
                </c:pt>
                <c:pt idx="9761">
                  <c:v>7.1019999999999994</c:v>
                </c:pt>
                <c:pt idx="9762">
                  <c:v>7.1019999999999994</c:v>
                </c:pt>
                <c:pt idx="9763">
                  <c:v>7.1019999999999994</c:v>
                </c:pt>
                <c:pt idx="9764">
                  <c:v>7.1019999999999994</c:v>
                </c:pt>
                <c:pt idx="9765">
                  <c:v>7.1019999999999994</c:v>
                </c:pt>
                <c:pt idx="9766">
                  <c:v>7.1019999999999994</c:v>
                </c:pt>
                <c:pt idx="9767">
                  <c:v>7.1019999999999994</c:v>
                </c:pt>
                <c:pt idx="9768">
                  <c:v>7.1019999999999994</c:v>
                </c:pt>
                <c:pt idx="9769">
                  <c:v>7.1019999999999994</c:v>
                </c:pt>
                <c:pt idx="9770">
                  <c:v>7.1019999999999994</c:v>
                </c:pt>
                <c:pt idx="9771">
                  <c:v>7.1019999999999994</c:v>
                </c:pt>
                <c:pt idx="9772">
                  <c:v>7.1019999999999994</c:v>
                </c:pt>
                <c:pt idx="9773">
                  <c:v>7.1019999999999994</c:v>
                </c:pt>
                <c:pt idx="9774">
                  <c:v>7.1019999999999994</c:v>
                </c:pt>
                <c:pt idx="9775">
                  <c:v>7.1019999999999994</c:v>
                </c:pt>
                <c:pt idx="9776">
                  <c:v>7.1019999999999994</c:v>
                </c:pt>
                <c:pt idx="9777">
                  <c:v>7.1019999999999994</c:v>
                </c:pt>
                <c:pt idx="9778">
                  <c:v>7.1019999999999994</c:v>
                </c:pt>
                <c:pt idx="9779">
                  <c:v>7.1019999999999994</c:v>
                </c:pt>
                <c:pt idx="9780">
                  <c:v>7.1019999999999994</c:v>
                </c:pt>
                <c:pt idx="9781">
                  <c:v>7.1019999999999994</c:v>
                </c:pt>
                <c:pt idx="9782">
                  <c:v>7.1019999999999994</c:v>
                </c:pt>
                <c:pt idx="9783">
                  <c:v>7.1019999999999994</c:v>
                </c:pt>
                <c:pt idx="9784">
                  <c:v>7.1019999999999994</c:v>
                </c:pt>
                <c:pt idx="9785">
                  <c:v>7.1019999999999994</c:v>
                </c:pt>
                <c:pt idx="9786">
                  <c:v>7.1019999999999994</c:v>
                </c:pt>
                <c:pt idx="9787">
                  <c:v>7.1019999999999994</c:v>
                </c:pt>
                <c:pt idx="9788">
                  <c:v>7.1019999999999994</c:v>
                </c:pt>
                <c:pt idx="9789">
                  <c:v>7.1259999999999888</c:v>
                </c:pt>
                <c:pt idx="9790">
                  <c:v>7.1879999999999997</c:v>
                </c:pt>
                <c:pt idx="9791">
                  <c:v>7.25</c:v>
                </c:pt>
                <c:pt idx="9792">
                  <c:v>7.28</c:v>
                </c:pt>
                <c:pt idx="9793">
                  <c:v>7.28</c:v>
                </c:pt>
                <c:pt idx="9794">
                  <c:v>7.28</c:v>
                </c:pt>
                <c:pt idx="9795">
                  <c:v>7.28</c:v>
                </c:pt>
                <c:pt idx="9796">
                  <c:v>7.28</c:v>
                </c:pt>
                <c:pt idx="9797">
                  <c:v>7.28</c:v>
                </c:pt>
                <c:pt idx="9798">
                  <c:v>7.28</c:v>
                </c:pt>
                <c:pt idx="9799">
                  <c:v>7.28</c:v>
                </c:pt>
                <c:pt idx="9800">
                  <c:v>7.28</c:v>
                </c:pt>
                <c:pt idx="9801">
                  <c:v>7.28</c:v>
                </c:pt>
                <c:pt idx="9802">
                  <c:v>7.28</c:v>
                </c:pt>
                <c:pt idx="9803">
                  <c:v>7.28</c:v>
                </c:pt>
                <c:pt idx="9804">
                  <c:v>7.28</c:v>
                </c:pt>
                <c:pt idx="9805">
                  <c:v>7.28</c:v>
                </c:pt>
                <c:pt idx="9806">
                  <c:v>7.28</c:v>
                </c:pt>
                <c:pt idx="9807">
                  <c:v>7.28</c:v>
                </c:pt>
                <c:pt idx="9808">
                  <c:v>7.28</c:v>
                </c:pt>
                <c:pt idx="9809">
                  <c:v>7.28</c:v>
                </c:pt>
                <c:pt idx="9810">
                  <c:v>7.28</c:v>
                </c:pt>
                <c:pt idx="9811">
                  <c:v>7.28</c:v>
                </c:pt>
                <c:pt idx="9812">
                  <c:v>7.28</c:v>
                </c:pt>
                <c:pt idx="9813">
                  <c:v>7.28</c:v>
                </c:pt>
                <c:pt idx="9814">
                  <c:v>7.28</c:v>
                </c:pt>
                <c:pt idx="9815">
                  <c:v>7.28</c:v>
                </c:pt>
                <c:pt idx="9816">
                  <c:v>7.28</c:v>
                </c:pt>
                <c:pt idx="9817">
                  <c:v>7.28</c:v>
                </c:pt>
                <c:pt idx="9818">
                  <c:v>7.28</c:v>
                </c:pt>
                <c:pt idx="9819">
                  <c:v>7.28</c:v>
                </c:pt>
                <c:pt idx="9820">
                  <c:v>7.28</c:v>
                </c:pt>
                <c:pt idx="9821">
                  <c:v>7.28</c:v>
                </c:pt>
                <c:pt idx="9822">
                  <c:v>7.28</c:v>
                </c:pt>
                <c:pt idx="9823">
                  <c:v>7.28</c:v>
                </c:pt>
                <c:pt idx="9824">
                  <c:v>7.28</c:v>
                </c:pt>
                <c:pt idx="9825">
                  <c:v>7.28</c:v>
                </c:pt>
                <c:pt idx="9826">
                  <c:v>7.28</c:v>
                </c:pt>
                <c:pt idx="9827">
                  <c:v>7.28</c:v>
                </c:pt>
                <c:pt idx="9828">
                  <c:v>7.28</c:v>
                </c:pt>
                <c:pt idx="9829">
                  <c:v>7.28</c:v>
                </c:pt>
                <c:pt idx="9830">
                  <c:v>7.28</c:v>
                </c:pt>
                <c:pt idx="9831">
                  <c:v>7.28</c:v>
                </c:pt>
                <c:pt idx="9832">
                  <c:v>7.28</c:v>
                </c:pt>
                <c:pt idx="9833">
                  <c:v>7.28</c:v>
                </c:pt>
                <c:pt idx="9834">
                  <c:v>7.28</c:v>
                </c:pt>
                <c:pt idx="9835">
                  <c:v>7.28</c:v>
                </c:pt>
                <c:pt idx="9836">
                  <c:v>7.28</c:v>
                </c:pt>
                <c:pt idx="9837">
                  <c:v>7.28</c:v>
                </c:pt>
                <c:pt idx="9838">
                  <c:v>7.28</c:v>
                </c:pt>
                <c:pt idx="9839">
                  <c:v>7.28</c:v>
                </c:pt>
                <c:pt idx="9840">
                  <c:v>7.28</c:v>
                </c:pt>
                <c:pt idx="9841">
                  <c:v>7.28</c:v>
                </c:pt>
                <c:pt idx="9842">
                  <c:v>7.28</c:v>
                </c:pt>
                <c:pt idx="9843">
                  <c:v>7.28</c:v>
                </c:pt>
                <c:pt idx="9844">
                  <c:v>7.28</c:v>
                </c:pt>
                <c:pt idx="9845">
                  <c:v>7.28</c:v>
                </c:pt>
                <c:pt idx="9846">
                  <c:v>7.28</c:v>
                </c:pt>
                <c:pt idx="9847">
                  <c:v>7.28</c:v>
                </c:pt>
                <c:pt idx="9848">
                  <c:v>7.28</c:v>
                </c:pt>
                <c:pt idx="9849">
                  <c:v>7.28</c:v>
                </c:pt>
                <c:pt idx="9850">
                  <c:v>7.28</c:v>
                </c:pt>
                <c:pt idx="9851">
                  <c:v>7.28</c:v>
                </c:pt>
                <c:pt idx="9852">
                  <c:v>7.28</c:v>
                </c:pt>
                <c:pt idx="9853">
                  <c:v>7.28</c:v>
                </c:pt>
                <c:pt idx="9854">
                  <c:v>7.28</c:v>
                </c:pt>
                <c:pt idx="9855">
                  <c:v>7.28</c:v>
                </c:pt>
                <c:pt idx="9856">
                  <c:v>7.28</c:v>
                </c:pt>
                <c:pt idx="9857">
                  <c:v>7.28</c:v>
                </c:pt>
                <c:pt idx="9858">
                  <c:v>7.28</c:v>
                </c:pt>
                <c:pt idx="9859">
                  <c:v>7.28</c:v>
                </c:pt>
                <c:pt idx="9860">
                  <c:v>7.28</c:v>
                </c:pt>
                <c:pt idx="9861">
                  <c:v>7.28</c:v>
                </c:pt>
                <c:pt idx="9862">
                  <c:v>7.28</c:v>
                </c:pt>
                <c:pt idx="9863">
                  <c:v>7.28</c:v>
                </c:pt>
                <c:pt idx="9864">
                  <c:v>7.28</c:v>
                </c:pt>
                <c:pt idx="9865">
                  <c:v>7.28</c:v>
                </c:pt>
                <c:pt idx="9866">
                  <c:v>7.28</c:v>
                </c:pt>
                <c:pt idx="9867">
                  <c:v>7.28</c:v>
                </c:pt>
                <c:pt idx="9868">
                  <c:v>7.28</c:v>
                </c:pt>
                <c:pt idx="9869">
                  <c:v>7.28</c:v>
                </c:pt>
                <c:pt idx="9870">
                  <c:v>7.28</c:v>
                </c:pt>
                <c:pt idx="9871">
                  <c:v>7.28</c:v>
                </c:pt>
                <c:pt idx="9872">
                  <c:v>7.28</c:v>
                </c:pt>
                <c:pt idx="9873">
                  <c:v>7.28</c:v>
                </c:pt>
                <c:pt idx="9874">
                  <c:v>7.28</c:v>
                </c:pt>
                <c:pt idx="9875">
                  <c:v>7.28</c:v>
                </c:pt>
                <c:pt idx="9876">
                  <c:v>7.28</c:v>
                </c:pt>
                <c:pt idx="9877">
                  <c:v>7.28</c:v>
                </c:pt>
                <c:pt idx="9878">
                  <c:v>7.28</c:v>
                </c:pt>
                <c:pt idx="9879">
                  <c:v>7.28</c:v>
                </c:pt>
                <c:pt idx="9880">
                  <c:v>7.28</c:v>
                </c:pt>
                <c:pt idx="9881">
                  <c:v>7.28</c:v>
                </c:pt>
                <c:pt idx="9882">
                  <c:v>7.28</c:v>
                </c:pt>
                <c:pt idx="9883">
                  <c:v>7.28</c:v>
                </c:pt>
                <c:pt idx="9884">
                  <c:v>7.28</c:v>
                </c:pt>
                <c:pt idx="9885">
                  <c:v>7.28</c:v>
                </c:pt>
                <c:pt idx="9886">
                  <c:v>7.28</c:v>
                </c:pt>
                <c:pt idx="9887">
                  <c:v>7.28</c:v>
                </c:pt>
                <c:pt idx="9888">
                  <c:v>7.28</c:v>
                </c:pt>
                <c:pt idx="9889">
                  <c:v>7.28</c:v>
                </c:pt>
                <c:pt idx="9890">
                  <c:v>7.28</c:v>
                </c:pt>
                <c:pt idx="9891">
                  <c:v>7.28</c:v>
                </c:pt>
                <c:pt idx="9892">
                  <c:v>7.28</c:v>
                </c:pt>
                <c:pt idx="9893">
                  <c:v>7.28</c:v>
                </c:pt>
                <c:pt idx="9894">
                  <c:v>7.28</c:v>
                </c:pt>
                <c:pt idx="9895">
                  <c:v>7.28</c:v>
                </c:pt>
                <c:pt idx="9896">
                  <c:v>7.28</c:v>
                </c:pt>
                <c:pt idx="9897">
                  <c:v>7.28</c:v>
                </c:pt>
                <c:pt idx="9898">
                  <c:v>7.28</c:v>
                </c:pt>
                <c:pt idx="9899">
                  <c:v>7.28</c:v>
                </c:pt>
                <c:pt idx="9900">
                  <c:v>7.28</c:v>
                </c:pt>
                <c:pt idx="9901">
                  <c:v>7.28</c:v>
                </c:pt>
                <c:pt idx="9902">
                  <c:v>7.28</c:v>
                </c:pt>
                <c:pt idx="9903">
                  <c:v>7.28</c:v>
                </c:pt>
                <c:pt idx="9904">
                  <c:v>7.28</c:v>
                </c:pt>
                <c:pt idx="9905">
                  <c:v>7.28</c:v>
                </c:pt>
                <c:pt idx="9906">
                  <c:v>7.28</c:v>
                </c:pt>
                <c:pt idx="9907">
                  <c:v>7.28</c:v>
                </c:pt>
                <c:pt idx="9908">
                  <c:v>7.28</c:v>
                </c:pt>
                <c:pt idx="9909">
                  <c:v>7.28</c:v>
                </c:pt>
                <c:pt idx="9910">
                  <c:v>7.28</c:v>
                </c:pt>
                <c:pt idx="9911">
                  <c:v>7.28</c:v>
                </c:pt>
                <c:pt idx="9912">
                  <c:v>7.28</c:v>
                </c:pt>
                <c:pt idx="9913">
                  <c:v>7.28</c:v>
                </c:pt>
                <c:pt idx="9914">
                  <c:v>7.28</c:v>
                </c:pt>
                <c:pt idx="9915">
                  <c:v>7.28</c:v>
                </c:pt>
                <c:pt idx="9916">
                  <c:v>7.28</c:v>
                </c:pt>
                <c:pt idx="9917">
                  <c:v>7.28</c:v>
                </c:pt>
                <c:pt idx="9918">
                  <c:v>7.28</c:v>
                </c:pt>
                <c:pt idx="9919">
                  <c:v>7.28</c:v>
                </c:pt>
                <c:pt idx="9920">
                  <c:v>7.298</c:v>
                </c:pt>
                <c:pt idx="9921">
                  <c:v>7.3599999999999977</c:v>
                </c:pt>
                <c:pt idx="9922">
                  <c:v>7.4219999999999997</c:v>
                </c:pt>
                <c:pt idx="9923">
                  <c:v>7.4459999999999997</c:v>
                </c:pt>
                <c:pt idx="9924">
                  <c:v>7.4459999999999997</c:v>
                </c:pt>
                <c:pt idx="9925">
                  <c:v>7.4459999999999997</c:v>
                </c:pt>
                <c:pt idx="9926">
                  <c:v>7.4459999999999997</c:v>
                </c:pt>
                <c:pt idx="9927">
                  <c:v>7.4459999999999997</c:v>
                </c:pt>
                <c:pt idx="9928">
                  <c:v>7.4459999999999997</c:v>
                </c:pt>
                <c:pt idx="9929">
                  <c:v>7.4459999999999997</c:v>
                </c:pt>
                <c:pt idx="9930">
                  <c:v>7.4459999999999997</c:v>
                </c:pt>
                <c:pt idx="9931">
                  <c:v>7.4459999999999997</c:v>
                </c:pt>
                <c:pt idx="9932">
                  <c:v>7.4459999999999997</c:v>
                </c:pt>
                <c:pt idx="9933">
                  <c:v>7.4459999999999997</c:v>
                </c:pt>
                <c:pt idx="9934">
                  <c:v>7.4459999999999997</c:v>
                </c:pt>
                <c:pt idx="9935">
                  <c:v>7.4459999999999997</c:v>
                </c:pt>
                <c:pt idx="9936">
                  <c:v>7.4459999999999997</c:v>
                </c:pt>
                <c:pt idx="9937">
                  <c:v>7.4459999999999997</c:v>
                </c:pt>
                <c:pt idx="9938">
                  <c:v>7.4459999999999997</c:v>
                </c:pt>
                <c:pt idx="9939">
                  <c:v>7.4459999999999997</c:v>
                </c:pt>
                <c:pt idx="9940">
                  <c:v>7.4459999999999997</c:v>
                </c:pt>
                <c:pt idx="9941">
                  <c:v>7.4459999999999997</c:v>
                </c:pt>
                <c:pt idx="9942">
                  <c:v>7.4459999999999997</c:v>
                </c:pt>
                <c:pt idx="9943">
                  <c:v>7.4459999999999997</c:v>
                </c:pt>
                <c:pt idx="9944">
                  <c:v>7.4459999999999997</c:v>
                </c:pt>
                <c:pt idx="9945">
                  <c:v>7.4459999999999997</c:v>
                </c:pt>
                <c:pt idx="9946">
                  <c:v>7.4459999999999997</c:v>
                </c:pt>
                <c:pt idx="9947">
                  <c:v>7.4459999999999997</c:v>
                </c:pt>
                <c:pt idx="9948">
                  <c:v>7.4459999999999997</c:v>
                </c:pt>
                <c:pt idx="9949">
                  <c:v>7.4459999999999997</c:v>
                </c:pt>
                <c:pt idx="9950">
                  <c:v>7.4459999999999997</c:v>
                </c:pt>
                <c:pt idx="9951">
                  <c:v>7.4459999999999997</c:v>
                </c:pt>
                <c:pt idx="9952">
                  <c:v>7.4459999999999997</c:v>
                </c:pt>
                <c:pt idx="9953">
                  <c:v>7.4459999999999997</c:v>
                </c:pt>
                <c:pt idx="9954">
                  <c:v>7.4459999999999997</c:v>
                </c:pt>
                <c:pt idx="9955">
                  <c:v>7.4459999999999997</c:v>
                </c:pt>
                <c:pt idx="9956">
                  <c:v>7.4459999999999997</c:v>
                </c:pt>
                <c:pt idx="9957">
                  <c:v>7.4459999999999997</c:v>
                </c:pt>
                <c:pt idx="9958">
                  <c:v>7.4459999999999997</c:v>
                </c:pt>
                <c:pt idx="9959">
                  <c:v>7.4459999999999997</c:v>
                </c:pt>
                <c:pt idx="9960">
                  <c:v>7.4459999999999997</c:v>
                </c:pt>
                <c:pt idx="9961">
                  <c:v>7.4459999999999997</c:v>
                </c:pt>
                <c:pt idx="9962">
                  <c:v>7.4459999999999997</c:v>
                </c:pt>
                <c:pt idx="9963">
                  <c:v>7.4459999999999997</c:v>
                </c:pt>
                <c:pt idx="9964">
                  <c:v>7.4459999999999997</c:v>
                </c:pt>
                <c:pt idx="9965">
                  <c:v>7.4459999999999997</c:v>
                </c:pt>
                <c:pt idx="9966">
                  <c:v>7.4459999999999997</c:v>
                </c:pt>
                <c:pt idx="9967">
                  <c:v>7.4459999999999997</c:v>
                </c:pt>
                <c:pt idx="9968">
                  <c:v>7.4459999999999997</c:v>
                </c:pt>
                <c:pt idx="9969">
                  <c:v>7.4459999999999997</c:v>
                </c:pt>
                <c:pt idx="9970">
                  <c:v>7.4459999999999997</c:v>
                </c:pt>
                <c:pt idx="9971">
                  <c:v>7.4459999999999997</c:v>
                </c:pt>
                <c:pt idx="9972">
                  <c:v>7.4459999999999997</c:v>
                </c:pt>
                <c:pt idx="9973">
                  <c:v>7.4459999999999997</c:v>
                </c:pt>
                <c:pt idx="9974">
                  <c:v>7.4459999999999997</c:v>
                </c:pt>
                <c:pt idx="9975">
                  <c:v>7.4459999999999997</c:v>
                </c:pt>
                <c:pt idx="9976">
                  <c:v>7.4459999999999997</c:v>
                </c:pt>
                <c:pt idx="9977">
                  <c:v>7.4459999999999997</c:v>
                </c:pt>
                <c:pt idx="9978">
                  <c:v>7.4459999999999997</c:v>
                </c:pt>
                <c:pt idx="9979">
                  <c:v>7.4459999999999997</c:v>
                </c:pt>
                <c:pt idx="9980">
                  <c:v>7.4459999999999997</c:v>
                </c:pt>
                <c:pt idx="9981">
                  <c:v>7.4459999999999997</c:v>
                </c:pt>
                <c:pt idx="9982">
                  <c:v>7.4459999999999997</c:v>
                </c:pt>
                <c:pt idx="9983">
                  <c:v>7.4459999999999997</c:v>
                </c:pt>
                <c:pt idx="9984">
                  <c:v>7.4459999999999997</c:v>
                </c:pt>
                <c:pt idx="9985">
                  <c:v>7.4459999999999997</c:v>
                </c:pt>
                <c:pt idx="9986">
                  <c:v>7.4459999999999997</c:v>
                </c:pt>
                <c:pt idx="9987">
                  <c:v>7.4459999999999997</c:v>
                </c:pt>
                <c:pt idx="9988">
                  <c:v>7.4459999999999997</c:v>
                </c:pt>
                <c:pt idx="9989">
                  <c:v>7.4459999999999997</c:v>
                </c:pt>
                <c:pt idx="9990">
                  <c:v>7.4459999999999997</c:v>
                </c:pt>
                <c:pt idx="9991">
                  <c:v>7.4459999999999997</c:v>
                </c:pt>
                <c:pt idx="9992">
                  <c:v>7.4459999999999997</c:v>
                </c:pt>
                <c:pt idx="9993">
                  <c:v>7.4459999999999997</c:v>
                </c:pt>
                <c:pt idx="9994">
                  <c:v>7.4459999999999997</c:v>
                </c:pt>
                <c:pt idx="9995">
                  <c:v>7.4459999999999997</c:v>
                </c:pt>
                <c:pt idx="9996">
                  <c:v>7.4459999999999997</c:v>
                </c:pt>
                <c:pt idx="9997">
                  <c:v>7.4459999999999997</c:v>
                </c:pt>
                <c:pt idx="9998">
                  <c:v>7.4459999999999997</c:v>
                </c:pt>
                <c:pt idx="9999">
                  <c:v>7.4459999999999997</c:v>
                </c:pt>
                <c:pt idx="10000">
                  <c:v>7.4459999999999997</c:v>
                </c:pt>
                <c:pt idx="10001">
                  <c:v>7.4459999999999997</c:v>
                </c:pt>
                <c:pt idx="10002">
                  <c:v>7.4459999999999997</c:v>
                </c:pt>
                <c:pt idx="10003">
                  <c:v>7.4459999999999997</c:v>
                </c:pt>
                <c:pt idx="10004">
                  <c:v>7.4459999999999997</c:v>
                </c:pt>
                <c:pt idx="10005">
                  <c:v>7.4459999999999997</c:v>
                </c:pt>
                <c:pt idx="10006">
                  <c:v>7.4459999999999997</c:v>
                </c:pt>
                <c:pt idx="10007">
                  <c:v>7.4459999999999997</c:v>
                </c:pt>
                <c:pt idx="10008">
                  <c:v>7.4459999999999997</c:v>
                </c:pt>
                <c:pt idx="10009">
                  <c:v>7.4459999999999997</c:v>
                </c:pt>
                <c:pt idx="10010">
                  <c:v>7.4459999999999997</c:v>
                </c:pt>
                <c:pt idx="10011">
                  <c:v>7.4459999999999997</c:v>
                </c:pt>
                <c:pt idx="10012">
                  <c:v>7.4459999999999997</c:v>
                </c:pt>
                <c:pt idx="10013">
                  <c:v>7.4459999999999997</c:v>
                </c:pt>
                <c:pt idx="10014">
                  <c:v>7.4459999999999997</c:v>
                </c:pt>
                <c:pt idx="10015">
                  <c:v>7.4459999999999997</c:v>
                </c:pt>
                <c:pt idx="10016">
                  <c:v>7.4459999999999997</c:v>
                </c:pt>
                <c:pt idx="10017">
                  <c:v>7.4459999999999997</c:v>
                </c:pt>
                <c:pt idx="10018">
                  <c:v>7.4459999999999997</c:v>
                </c:pt>
                <c:pt idx="10019">
                  <c:v>7.4459999999999997</c:v>
                </c:pt>
                <c:pt idx="10020">
                  <c:v>7.4459999999999997</c:v>
                </c:pt>
                <c:pt idx="10021">
                  <c:v>7.4459999999999997</c:v>
                </c:pt>
                <c:pt idx="10022">
                  <c:v>7.4459999999999997</c:v>
                </c:pt>
                <c:pt idx="10023">
                  <c:v>7.4459999999999997</c:v>
                </c:pt>
                <c:pt idx="10024">
                  <c:v>7.4459999999999997</c:v>
                </c:pt>
                <c:pt idx="10025">
                  <c:v>7.4459999999999997</c:v>
                </c:pt>
                <c:pt idx="10026">
                  <c:v>7.4459999999999997</c:v>
                </c:pt>
                <c:pt idx="10027">
                  <c:v>7.4459999999999997</c:v>
                </c:pt>
                <c:pt idx="10028">
                  <c:v>7.4459999999999997</c:v>
                </c:pt>
                <c:pt idx="10029">
                  <c:v>7.4459999999999997</c:v>
                </c:pt>
                <c:pt idx="10030">
                  <c:v>7.4459999999999997</c:v>
                </c:pt>
                <c:pt idx="10031">
                  <c:v>7.4459999999999997</c:v>
                </c:pt>
                <c:pt idx="10032">
                  <c:v>7.4459999999999997</c:v>
                </c:pt>
                <c:pt idx="10033">
                  <c:v>7.4459999999999997</c:v>
                </c:pt>
                <c:pt idx="10034">
                  <c:v>7.4459999999999997</c:v>
                </c:pt>
                <c:pt idx="10035">
                  <c:v>7.4459999999999997</c:v>
                </c:pt>
                <c:pt idx="10036">
                  <c:v>7.4459999999999997</c:v>
                </c:pt>
                <c:pt idx="10037">
                  <c:v>7.4459999999999997</c:v>
                </c:pt>
                <c:pt idx="10038">
                  <c:v>7.4459999999999997</c:v>
                </c:pt>
                <c:pt idx="10039">
                  <c:v>7.4459999999999997</c:v>
                </c:pt>
                <c:pt idx="10040">
                  <c:v>7.4459999999999997</c:v>
                </c:pt>
                <c:pt idx="10041">
                  <c:v>7.4459999999999997</c:v>
                </c:pt>
                <c:pt idx="10042">
                  <c:v>7.4459999999999997</c:v>
                </c:pt>
                <c:pt idx="10043">
                  <c:v>7.4459999999999997</c:v>
                </c:pt>
                <c:pt idx="10044">
                  <c:v>7.4459999999999997</c:v>
                </c:pt>
                <c:pt idx="10045">
                  <c:v>7.4459999999999997</c:v>
                </c:pt>
                <c:pt idx="10046">
                  <c:v>7.4459999999999997</c:v>
                </c:pt>
                <c:pt idx="10047">
                  <c:v>7.4459999999999997</c:v>
                </c:pt>
                <c:pt idx="10048">
                  <c:v>7.4459999999999997</c:v>
                </c:pt>
                <c:pt idx="10049">
                  <c:v>7.4459999999999997</c:v>
                </c:pt>
                <c:pt idx="10050">
                  <c:v>7.4459999999999997</c:v>
                </c:pt>
                <c:pt idx="10051">
                  <c:v>7.4459999999999997</c:v>
                </c:pt>
                <c:pt idx="10052">
                  <c:v>7.4459999999999997</c:v>
                </c:pt>
                <c:pt idx="10053">
                  <c:v>7.4459999999999997</c:v>
                </c:pt>
                <c:pt idx="10054">
                  <c:v>7.4459999999999997</c:v>
                </c:pt>
                <c:pt idx="10055">
                  <c:v>7.4459999999999997</c:v>
                </c:pt>
                <c:pt idx="10056">
                  <c:v>7.4580000000000002</c:v>
                </c:pt>
                <c:pt idx="10057">
                  <c:v>7.52</c:v>
                </c:pt>
                <c:pt idx="10058">
                  <c:v>7.5819999999999999</c:v>
                </c:pt>
                <c:pt idx="10059">
                  <c:v>7.6099999999999977</c:v>
                </c:pt>
                <c:pt idx="10060">
                  <c:v>7.6099999999999977</c:v>
                </c:pt>
                <c:pt idx="10061">
                  <c:v>7.6099999999999977</c:v>
                </c:pt>
                <c:pt idx="10062">
                  <c:v>7.6099999999999977</c:v>
                </c:pt>
                <c:pt idx="10063">
                  <c:v>7.6099999999999977</c:v>
                </c:pt>
                <c:pt idx="10064">
                  <c:v>7.6099999999999977</c:v>
                </c:pt>
                <c:pt idx="10065">
                  <c:v>7.6099999999999977</c:v>
                </c:pt>
                <c:pt idx="10066">
                  <c:v>7.6099999999999977</c:v>
                </c:pt>
                <c:pt idx="10067">
                  <c:v>7.6099999999999977</c:v>
                </c:pt>
                <c:pt idx="10068">
                  <c:v>7.6099999999999977</c:v>
                </c:pt>
                <c:pt idx="10069">
                  <c:v>7.6099999999999977</c:v>
                </c:pt>
                <c:pt idx="10070">
                  <c:v>7.6099999999999977</c:v>
                </c:pt>
                <c:pt idx="10071">
                  <c:v>7.6099999999999977</c:v>
                </c:pt>
                <c:pt idx="10072">
                  <c:v>7.6099999999999977</c:v>
                </c:pt>
                <c:pt idx="10073">
                  <c:v>7.6099999999999977</c:v>
                </c:pt>
                <c:pt idx="10074">
                  <c:v>7.6099999999999977</c:v>
                </c:pt>
                <c:pt idx="10075">
                  <c:v>7.6099999999999977</c:v>
                </c:pt>
                <c:pt idx="10076">
                  <c:v>7.6099999999999977</c:v>
                </c:pt>
                <c:pt idx="10077">
                  <c:v>7.6099999999999977</c:v>
                </c:pt>
                <c:pt idx="10078">
                  <c:v>7.6099999999999977</c:v>
                </c:pt>
                <c:pt idx="10079">
                  <c:v>7.6099999999999977</c:v>
                </c:pt>
                <c:pt idx="10080">
                  <c:v>7.6099999999999977</c:v>
                </c:pt>
                <c:pt idx="10081">
                  <c:v>7.6099999999999977</c:v>
                </c:pt>
                <c:pt idx="10082">
                  <c:v>7.6099999999999977</c:v>
                </c:pt>
                <c:pt idx="10083">
                  <c:v>7.6099999999999977</c:v>
                </c:pt>
                <c:pt idx="10084">
                  <c:v>7.6099999999999977</c:v>
                </c:pt>
                <c:pt idx="10085">
                  <c:v>7.6099999999999977</c:v>
                </c:pt>
                <c:pt idx="10086">
                  <c:v>7.6099999999999977</c:v>
                </c:pt>
                <c:pt idx="10087">
                  <c:v>7.6099999999999977</c:v>
                </c:pt>
                <c:pt idx="10088">
                  <c:v>7.6099999999999977</c:v>
                </c:pt>
                <c:pt idx="10089">
                  <c:v>7.6099999999999977</c:v>
                </c:pt>
                <c:pt idx="10090">
                  <c:v>7.6099999999999977</c:v>
                </c:pt>
                <c:pt idx="10091">
                  <c:v>7.6099999999999977</c:v>
                </c:pt>
                <c:pt idx="10092">
                  <c:v>7.6099999999999977</c:v>
                </c:pt>
                <c:pt idx="10093">
                  <c:v>7.6099999999999977</c:v>
                </c:pt>
                <c:pt idx="10094">
                  <c:v>7.6099999999999977</c:v>
                </c:pt>
                <c:pt idx="10095">
                  <c:v>7.6099999999999977</c:v>
                </c:pt>
                <c:pt idx="10096">
                  <c:v>7.6099999999999977</c:v>
                </c:pt>
                <c:pt idx="10097">
                  <c:v>7.6099999999999977</c:v>
                </c:pt>
                <c:pt idx="10098">
                  <c:v>7.6099999999999977</c:v>
                </c:pt>
                <c:pt idx="10099">
                  <c:v>7.6099999999999977</c:v>
                </c:pt>
                <c:pt idx="10100">
                  <c:v>7.6099999999999977</c:v>
                </c:pt>
                <c:pt idx="10101">
                  <c:v>7.6099999999999977</c:v>
                </c:pt>
                <c:pt idx="10102">
                  <c:v>7.6099999999999977</c:v>
                </c:pt>
                <c:pt idx="10103">
                  <c:v>7.6099999999999977</c:v>
                </c:pt>
                <c:pt idx="10104">
                  <c:v>7.6099999999999977</c:v>
                </c:pt>
                <c:pt idx="10105">
                  <c:v>7.6099999999999977</c:v>
                </c:pt>
                <c:pt idx="10106">
                  <c:v>7.6099999999999977</c:v>
                </c:pt>
                <c:pt idx="10107">
                  <c:v>7.6099999999999977</c:v>
                </c:pt>
                <c:pt idx="10108">
                  <c:v>7.6099999999999977</c:v>
                </c:pt>
                <c:pt idx="10109">
                  <c:v>7.6099999999999977</c:v>
                </c:pt>
                <c:pt idx="10110">
                  <c:v>7.6099999999999977</c:v>
                </c:pt>
                <c:pt idx="10111">
                  <c:v>7.6099999999999977</c:v>
                </c:pt>
                <c:pt idx="10112">
                  <c:v>7.6099999999999977</c:v>
                </c:pt>
                <c:pt idx="10113">
                  <c:v>7.6099999999999977</c:v>
                </c:pt>
                <c:pt idx="10114">
                  <c:v>7.6099999999999977</c:v>
                </c:pt>
                <c:pt idx="10115">
                  <c:v>7.6099999999999977</c:v>
                </c:pt>
                <c:pt idx="10116">
                  <c:v>7.6099999999999977</c:v>
                </c:pt>
                <c:pt idx="10117">
                  <c:v>7.6099999999999977</c:v>
                </c:pt>
                <c:pt idx="10118">
                  <c:v>7.6099999999999977</c:v>
                </c:pt>
                <c:pt idx="10119">
                  <c:v>7.6099999999999977</c:v>
                </c:pt>
                <c:pt idx="10120">
                  <c:v>7.6099999999999977</c:v>
                </c:pt>
                <c:pt idx="10121">
                  <c:v>7.6099999999999977</c:v>
                </c:pt>
                <c:pt idx="10122">
                  <c:v>7.6099999999999977</c:v>
                </c:pt>
                <c:pt idx="10123">
                  <c:v>7.6099999999999977</c:v>
                </c:pt>
                <c:pt idx="10124">
                  <c:v>7.6099999999999977</c:v>
                </c:pt>
                <c:pt idx="10125">
                  <c:v>7.6099999999999977</c:v>
                </c:pt>
                <c:pt idx="10126">
                  <c:v>7.6099999999999977</c:v>
                </c:pt>
                <c:pt idx="10127">
                  <c:v>7.6099999999999977</c:v>
                </c:pt>
                <c:pt idx="10128">
                  <c:v>7.6099999999999977</c:v>
                </c:pt>
                <c:pt idx="10129">
                  <c:v>7.6099999999999977</c:v>
                </c:pt>
                <c:pt idx="10130">
                  <c:v>7.6099999999999977</c:v>
                </c:pt>
                <c:pt idx="10131">
                  <c:v>7.6099999999999977</c:v>
                </c:pt>
                <c:pt idx="10132">
                  <c:v>7.6099999999999977</c:v>
                </c:pt>
                <c:pt idx="10133">
                  <c:v>7.6099999999999977</c:v>
                </c:pt>
                <c:pt idx="10134">
                  <c:v>7.6099999999999977</c:v>
                </c:pt>
                <c:pt idx="10135">
                  <c:v>7.6099999999999977</c:v>
                </c:pt>
                <c:pt idx="10136">
                  <c:v>7.6099999999999977</c:v>
                </c:pt>
                <c:pt idx="10137">
                  <c:v>7.6099999999999977</c:v>
                </c:pt>
                <c:pt idx="10138">
                  <c:v>7.6099999999999977</c:v>
                </c:pt>
                <c:pt idx="10139">
                  <c:v>7.6099999999999977</c:v>
                </c:pt>
                <c:pt idx="10140">
                  <c:v>7.6099999999999977</c:v>
                </c:pt>
                <c:pt idx="10141">
                  <c:v>7.6099999999999977</c:v>
                </c:pt>
                <c:pt idx="10142">
                  <c:v>7.6099999999999977</c:v>
                </c:pt>
                <c:pt idx="10143">
                  <c:v>7.6099999999999977</c:v>
                </c:pt>
                <c:pt idx="10144">
                  <c:v>7.6099999999999977</c:v>
                </c:pt>
                <c:pt idx="10145">
                  <c:v>7.6099999999999977</c:v>
                </c:pt>
                <c:pt idx="10146">
                  <c:v>7.6099999999999977</c:v>
                </c:pt>
                <c:pt idx="10147">
                  <c:v>7.6099999999999977</c:v>
                </c:pt>
                <c:pt idx="10148">
                  <c:v>7.6099999999999977</c:v>
                </c:pt>
                <c:pt idx="10149">
                  <c:v>7.6099999999999977</c:v>
                </c:pt>
                <c:pt idx="10150">
                  <c:v>7.6099999999999977</c:v>
                </c:pt>
                <c:pt idx="10151">
                  <c:v>7.6099999999999977</c:v>
                </c:pt>
                <c:pt idx="10152">
                  <c:v>7.6099999999999977</c:v>
                </c:pt>
                <c:pt idx="10153">
                  <c:v>7.6099999999999977</c:v>
                </c:pt>
                <c:pt idx="10154">
                  <c:v>7.6099999999999977</c:v>
                </c:pt>
                <c:pt idx="10155">
                  <c:v>7.6099999999999977</c:v>
                </c:pt>
                <c:pt idx="10156">
                  <c:v>7.6099999999999977</c:v>
                </c:pt>
                <c:pt idx="10157">
                  <c:v>7.6099999999999977</c:v>
                </c:pt>
                <c:pt idx="10158">
                  <c:v>7.6099999999999977</c:v>
                </c:pt>
                <c:pt idx="10159">
                  <c:v>7.6099999999999977</c:v>
                </c:pt>
                <c:pt idx="10160">
                  <c:v>7.6099999999999977</c:v>
                </c:pt>
                <c:pt idx="10161">
                  <c:v>7.6099999999999977</c:v>
                </c:pt>
                <c:pt idx="10162">
                  <c:v>7.6099999999999977</c:v>
                </c:pt>
                <c:pt idx="10163">
                  <c:v>7.6099999999999977</c:v>
                </c:pt>
                <c:pt idx="10164">
                  <c:v>7.6099999999999977</c:v>
                </c:pt>
                <c:pt idx="10165">
                  <c:v>7.6099999999999977</c:v>
                </c:pt>
                <c:pt idx="10166">
                  <c:v>7.6099999999999977</c:v>
                </c:pt>
                <c:pt idx="10167">
                  <c:v>7.6099999999999977</c:v>
                </c:pt>
                <c:pt idx="10168">
                  <c:v>7.6099999999999977</c:v>
                </c:pt>
                <c:pt idx="10169">
                  <c:v>7.6099999999999977</c:v>
                </c:pt>
                <c:pt idx="10170">
                  <c:v>7.6099999999999977</c:v>
                </c:pt>
                <c:pt idx="10171">
                  <c:v>7.6099999999999977</c:v>
                </c:pt>
                <c:pt idx="10172">
                  <c:v>7.6099999999999977</c:v>
                </c:pt>
                <c:pt idx="10173">
                  <c:v>7.6099999999999977</c:v>
                </c:pt>
                <c:pt idx="10174">
                  <c:v>7.6099999999999977</c:v>
                </c:pt>
                <c:pt idx="10175">
                  <c:v>7.6099999999999977</c:v>
                </c:pt>
                <c:pt idx="10176">
                  <c:v>7.6099999999999977</c:v>
                </c:pt>
                <c:pt idx="10177">
                  <c:v>7.6099999999999977</c:v>
                </c:pt>
                <c:pt idx="10178">
                  <c:v>7.6099999999999977</c:v>
                </c:pt>
                <c:pt idx="10179">
                  <c:v>7.6099999999999977</c:v>
                </c:pt>
                <c:pt idx="10180">
                  <c:v>7.6099999999999977</c:v>
                </c:pt>
                <c:pt idx="10181">
                  <c:v>7.6099999999999977</c:v>
                </c:pt>
                <c:pt idx="10182">
                  <c:v>7.6099999999999977</c:v>
                </c:pt>
                <c:pt idx="10183">
                  <c:v>7.6099999999999977</c:v>
                </c:pt>
                <c:pt idx="10184">
                  <c:v>7.6099999999999977</c:v>
                </c:pt>
                <c:pt idx="10185">
                  <c:v>7.6099999999999977</c:v>
                </c:pt>
                <c:pt idx="10186">
                  <c:v>7.6099999999999977</c:v>
                </c:pt>
                <c:pt idx="10187">
                  <c:v>7.6099999999999977</c:v>
                </c:pt>
                <c:pt idx="10188">
                  <c:v>7.6099999999999977</c:v>
                </c:pt>
                <c:pt idx="10189">
                  <c:v>7.6099999999999977</c:v>
                </c:pt>
                <c:pt idx="10190">
                  <c:v>7.6099999999999977</c:v>
                </c:pt>
                <c:pt idx="10191">
                  <c:v>7.6099999999999977</c:v>
                </c:pt>
                <c:pt idx="10192">
                  <c:v>7.6099999999999977</c:v>
                </c:pt>
                <c:pt idx="10193">
                  <c:v>7.6099999999999977</c:v>
                </c:pt>
                <c:pt idx="10194">
                  <c:v>7.6099999999999977</c:v>
                </c:pt>
                <c:pt idx="10195">
                  <c:v>7.6099999999999977</c:v>
                </c:pt>
                <c:pt idx="10196">
                  <c:v>7.6099999999999977</c:v>
                </c:pt>
                <c:pt idx="10197">
                  <c:v>7.6099999999999977</c:v>
                </c:pt>
                <c:pt idx="10198">
                  <c:v>7.6099999999999977</c:v>
                </c:pt>
                <c:pt idx="10199">
                  <c:v>7.6279999999999868</c:v>
                </c:pt>
                <c:pt idx="10200">
                  <c:v>7.6899999999999986</c:v>
                </c:pt>
                <c:pt idx="10201">
                  <c:v>7.7519999999999998</c:v>
                </c:pt>
                <c:pt idx="10202">
                  <c:v>7.76</c:v>
                </c:pt>
                <c:pt idx="10203">
                  <c:v>7.76</c:v>
                </c:pt>
                <c:pt idx="10204">
                  <c:v>7.76</c:v>
                </c:pt>
                <c:pt idx="10205">
                  <c:v>7.76</c:v>
                </c:pt>
                <c:pt idx="10206">
                  <c:v>7.76</c:v>
                </c:pt>
                <c:pt idx="10207">
                  <c:v>7.76</c:v>
                </c:pt>
                <c:pt idx="10208">
                  <c:v>7.76</c:v>
                </c:pt>
                <c:pt idx="10209">
                  <c:v>7.76</c:v>
                </c:pt>
                <c:pt idx="10210">
                  <c:v>7.76</c:v>
                </c:pt>
                <c:pt idx="10211">
                  <c:v>7.76</c:v>
                </c:pt>
                <c:pt idx="10212">
                  <c:v>7.76</c:v>
                </c:pt>
                <c:pt idx="10213">
                  <c:v>7.76</c:v>
                </c:pt>
                <c:pt idx="10214">
                  <c:v>7.76</c:v>
                </c:pt>
                <c:pt idx="10215">
                  <c:v>7.76</c:v>
                </c:pt>
                <c:pt idx="10216">
                  <c:v>7.76</c:v>
                </c:pt>
                <c:pt idx="10217">
                  <c:v>7.76</c:v>
                </c:pt>
                <c:pt idx="10218">
                  <c:v>7.76</c:v>
                </c:pt>
                <c:pt idx="10219">
                  <c:v>7.76</c:v>
                </c:pt>
                <c:pt idx="10220">
                  <c:v>7.76</c:v>
                </c:pt>
                <c:pt idx="10221">
                  <c:v>7.76</c:v>
                </c:pt>
                <c:pt idx="10222">
                  <c:v>7.76</c:v>
                </c:pt>
                <c:pt idx="10223">
                  <c:v>7.76</c:v>
                </c:pt>
                <c:pt idx="10224">
                  <c:v>7.76</c:v>
                </c:pt>
                <c:pt idx="10225">
                  <c:v>7.76</c:v>
                </c:pt>
                <c:pt idx="10226">
                  <c:v>7.76</c:v>
                </c:pt>
                <c:pt idx="10227">
                  <c:v>7.76</c:v>
                </c:pt>
                <c:pt idx="10228">
                  <c:v>7.76</c:v>
                </c:pt>
                <c:pt idx="10229">
                  <c:v>7.76</c:v>
                </c:pt>
                <c:pt idx="10230">
                  <c:v>7.76</c:v>
                </c:pt>
                <c:pt idx="10231">
                  <c:v>7.76</c:v>
                </c:pt>
                <c:pt idx="10232">
                  <c:v>7.76</c:v>
                </c:pt>
                <c:pt idx="10233">
                  <c:v>7.76</c:v>
                </c:pt>
                <c:pt idx="10234">
                  <c:v>7.76</c:v>
                </c:pt>
                <c:pt idx="10235">
                  <c:v>7.76</c:v>
                </c:pt>
                <c:pt idx="10236">
                  <c:v>7.76</c:v>
                </c:pt>
                <c:pt idx="10237">
                  <c:v>7.76</c:v>
                </c:pt>
                <c:pt idx="10238">
                  <c:v>7.76</c:v>
                </c:pt>
                <c:pt idx="10239">
                  <c:v>7.76</c:v>
                </c:pt>
                <c:pt idx="10240">
                  <c:v>7.76</c:v>
                </c:pt>
                <c:pt idx="10241">
                  <c:v>7.76</c:v>
                </c:pt>
                <c:pt idx="10242">
                  <c:v>7.76</c:v>
                </c:pt>
                <c:pt idx="10243">
                  <c:v>7.76</c:v>
                </c:pt>
                <c:pt idx="10244">
                  <c:v>7.76</c:v>
                </c:pt>
                <c:pt idx="10245">
                  <c:v>7.76</c:v>
                </c:pt>
                <c:pt idx="10246">
                  <c:v>7.76</c:v>
                </c:pt>
                <c:pt idx="10247">
                  <c:v>7.76</c:v>
                </c:pt>
                <c:pt idx="10248">
                  <c:v>7.76</c:v>
                </c:pt>
                <c:pt idx="10249">
                  <c:v>7.76</c:v>
                </c:pt>
                <c:pt idx="10250">
                  <c:v>7.76</c:v>
                </c:pt>
                <c:pt idx="10251">
                  <c:v>7.76</c:v>
                </c:pt>
                <c:pt idx="10252">
                  <c:v>7.76</c:v>
                </c:pt>
                <c:pt idx="10253">
                  <c:v>7.76</c:v>
                </c:pt>
                <c:pt idx="10254">
                  <c:v>7.76</c:v>
                </c:pt>
                <c:pt idx="10255">
                  <c:v>7.76</c:v>
                </c:pt>
                <c:pt idx="10256">
                  <c:v>7.76</c:v>
                </c:pt>
                <c:pt idx="10257">
                  <c:v>7.76</c:v>
                </c:pt>
                <c:pt idx="10258">
                  <c:v>7.76</c:v>
                </c:pt>
                <c:pt idx="10259">
                  <c:v>7.76</c:v>
                </c:pt>
                <c:pt idx="10260">
                  <c:v>7.76</c:v>
                </c:pt>
                <c:pt idx="10261">
                  <c:v>7.76</c:v>
                </c:pt>
                <c:pt idx="10262">
                  <c:v>7.76</c:v>
                </c:pt>
                <c:pt idx="10263">
                  <c:v>7.76</c:v>
                </c:pt>
                <c:pt idx="10264">
                  <c:v>7.76</c:v>
                </c:pt>
                <c:pt idx="10265">
                  <c:v>7.76</c:v>
                </c:pt>
                <c:pt idx="10266">
                  <c:v>7.76</c:v>
                </c:pt>
                <c:pt idx="10267">
                  <c:v>7.76</c:v>
                </c:pt>
                <c:pt idx="10268">
                  <c:v>7.76</c:v>
                </c:pt>
                <c:pt idx="10269">
                  <c:v>7.76</c:v>
                </c:pt>
                <c:pt idx="10270">
                  <c:v>7.76</c:v>
                </c:pt>
                <c:pt idx="10271">
                  <c:v>7.76</c:v>
                </c:pt>
                <c:pt idx="10272">
                  <c:v>7.76</c:v>
                </c:pt>
                <c:pt idx="10273">
                  <c:v>7.76</c:v>
                </c:pt>
                <c:pt idx="10274">
                  <c:v>7.76</c:v>
                </c:pt>
                <c:pt idx="10275">
                  <c:v>7.76</c:v>
                </c:pt>
                <c:pt idx="10276">
                  <c:v>7.76</c:v>
                </c:pt>
                <c:pt idx="10277">
                  <c:v>7.76</c:v>
                </c:pt>
                <c:pt idx="10278">
                  <c:v>7.76</c:v>
                </c:pt>
                <c:pt idx="10279">
                  <c:v>7.76</c:v>
                </c:pt>
                <c:pt idx="10280">
                  <c:v>7.76</c:v>
                </c:pt>
                <c:pt idx="10281">
                  <c:v>7.76</c:v>
                </c:pt>
                <c:pt idx="10282">
                  <c:v>7.76</c:v>
                </c:pt>
                <c:pt idx="10283">
                  <c:v>7.76</c:v>
                </c:pt>
                <c:pt idx="10284">
                  <c:v>7.76</c:v>
                </c:pt>
                <c:pt idx="10285">
                  <c:v>7.76</c:v>
                </c:pt>
                <c:pt idx="10286">
                  <c:v>7.76</c:v>
                </c:pt>
                <c:pt idx="10287">
                  <c:v>7.76</c:v>
                </c:pt>
                <c:pt idx="10288">
                  <c:v>7.76</c:v>
                </c:pt>
                <c:pt idx="10289">
                  <c:v>7.76</c:v>
                </c:pt>
                <c:pt idx="10290">
                  <c:v>7.76</c:v>
                </c:pt>
                <c:pt idx="10291">
                  <c:v>7.76</c:v>
                </c:pt>
                <c:pt idx="10292">
                  <c:v>7.76</c:v>
                </c:pt>
                <c:pt idx="10293">
                  <c:v>7.76</c:v>
                </c:pt>
                <c:pt idx="10294">
                  <c:v>7.76</c:v>
                </c:pt>
                <c:pt idx="10295">
                  <c:v>7.76</c:v>
                </c:pt>
                <c:pt idx="10296">
                  <c:v>7.76</c:v>
                </c:pt>
                <c:pt idx="10297">
                  <c:v>7.76</c:v>
                </c:pt>
                <c:pt idx="10298">
                  <c:v>7.76</c:v>
                </c:pt>
                <c:pt idx="10299">
                  <c:v>7.76</c:v>
                </c:pt>
                <c:pt idx="10300">
                  <c:v>7.76</c:v>
                </c:pt>
                <c:pt idx="10301">
                  <c:v>7.76</c:v>
                </c:pt>
                <c:pt idx="10302">
                  <c:v>7.76</c:v>
                </c:pt>
                <c:pt idx="10303">
                  <c:v>7.76</c:v>
                </c:pt>
                <c:pt idx="10304">
                  <c:v>7.76</c:v>
                </c:pt>
                <c:pt idx="10305">
                  <c:v>7.76</c:v>
                </c:pt>
                <c:pt idx="10306">
                  <c:v>7.76</c:v>
                </c:pt>
                <c:pt idx="10307">
                  <c:v>7.76</c:v>
                </c:pt>
                <c:pt idx="10308">
                  <c:v>7.76</c:v>
                </c:pt>
                <c:pt idx="10309">
                  <c:v>7.76</c:v>
                </c:pt>
                <c:pt idx="10310">
                  <c:v>7.76</c:v>
                </c:pt>
                <c:pt idx="10311">
                  <c:v>7.76</c:v>
                </c:pt>
                <c:pt idx="10312">
                  <c:v>7.76</c:v>
                </c:pt>
                <c:pt idx="10313">
                  <c:v>7.76</c:v>
                </c:pt>
                <c:pt idx="10314">
                  <c:v>7.76</c:v>
                </c:pt>
                <c:pt idx="10315">
                  <c:v>7.76</c:v>
                </c:pt>
                <c:pt idx="10316">
                  <c:v>7.76</c:v>
                </c:pt>
                <c:pt idx="10317">
                  <c:v>7.76</c:v>
                </c:pt>
                <c:pt idx="10318">
                  <c:v>7.76</c:v>
                </c:pt>
                <c:pt idx="10319">
                  <c:v>7.76</c:v>
                </c:pt>
                <c:pt idx="10320">
                  <c:v>7.76</c:v>
                </c:pt>
                <c:pt idx="10321">
                  <c:v>7.76</c:v>
                </c:pt>
                <c:pt idx="10322">
                  <c:v>7.76</c:v>
                </c:pt>
                <c:pt idx="10323">
                  <c:v>7.76</c:v>
                </c:pt>
                <c:pt idx="10324">
                  <c:v>7.76</c:v>
                </c:pt>
                <c:pt idx="10325">
                  <c:v>7.76</c:v>
                </c:pt>
                <c:pt idx="10326">
                  <c:v>7.76</c:v>
                </c:pt>
                <c:pt idx="10327">
                  <c:v>7.76</c:v>
                </c:pt>
                <c:pt idx="10328">
                  <c:v>7.76</c:v>
                </c:pt>
                <c:pt idx="10329">
                  <c:v>7.76</c:v>
                </c:pt>
                <c:pt idx="10330">
                  <c:v>7.76</c:v>
                </c:pt>
                <c:pt idx="10331">
                  <c:v>7.76</c:v>
                </c:pt>
                <c:pt idx="10332">
                  <c:v>7.76</c:v>
                </c:pt>
                <c:pt idx="10333">
                  <c:v>7.76</c:v>
                </c:pt>
                <c:pt idx="10334">
                  <c:v>7.76</c:v>
                </c:pt>
                <c:pt idx="10335">
                  <c:v>7.76</c:v>
                </c:pt>
                <c:pt idx="10336">
                  <c:v>7.7759999999999998</c:v>
                </c:pt>
                <c:pt idx="10337">
                  <c:v>7.8380000000000001</c:v>
                </c:pt>
                <c:pt idx="10338">
                  <c:v>7.9020000000000001</c:v>
                </c:pt>
                <c:pt idx="10339">
                  <c:v>7.92</c:v>
                </c:pt>
                <c:pt idx="10340">
                  <c:v>7.92</c:v>
                </c:pt>
                <c:pt idx="10341">
                  <c:v>7.92</c:v>
                </c:pt>
                <c:pt idx="10342">
                  <c:v>7.92</c:v>
                </c:pt>
                <c:pt idx="10343">
                  <c:v>7.92</c:v>
                </c:pt>
                <c:pt idx="10344">
                  <c:v>7.92</c:v>
                </c:pt>
                <c:pt idx="10345">
                  <c:v>7.92</c:v>
                </c:pt>
                <c:pt idx="10346">
                  <c:v>7.92</c:v>
                </c:pt>
                <c:pt idx="10347">
                  <c:v>7.92</c:v>
                </c:pt>
                <c:pt idx="10348">
                  <c:v>7.92</c:v>
                </c:pt>
                <c:pt idx="10349">
                  <c:v>7.92</c:v>
                </c:pt>
                <c:pt idx="10350">
                  <c:v>7.92</c:v>
                </c:pt>
                <c:pt idx="10351">
                  <c:v>7.92</c:v>
                </c:pt>
                <c:pt idx="10352">
                  <c:v>7.92</c:v>
                </c:pt>
                <c:pt idx="10353">
                  <c:v>7.92</c:v>
                </c:pt>
                <c:pt idx="10354">
                  <c:v>7.92</c:v>
                </c:pt>
                <c:pt idx="10355">
                  <c:v>7.92</c:v>
                </c:pt>
                <c:pt idx="10356">
                  <c:v>7.92</c:v>
                </c:pt>
                <c:pt idx="10357">
                  <c:v>7.92</c:v>
                </c:pt>
                <c:pt idx="10358">
                  <c:v>7.92</c:v>
                </c:pt>
                <c:pt idx="10359">
                  <c:v>7.92</c:v>
                </c:pt>
                <c:pt idx="10360">
                  <c:v>7.92</c:v>
                </c:pt>
                <c:pt idx="10361">
                  <c:v>7.92</c:v>
                </c:pt>
                <c:pt idx="10362">
                  <c:v>7.92</c:v>
                </c:pt>
                <c:pt idx="10363">
                  <c:v>7.92</c:v>
                </c:pt>
                <c:pt idx="10364">
                  <c:v>7.92</c:v>
                </c:pt>
                <c:pt idx="10365">
                  <c:v>7.92</c:v>
                </c:pt>
                <c:pt idx="10366">
                  <c:v>7.92</c:v>
                </c:pt>
                <c:pt idx="10367">
                  <c:v>7.92</c:v>
                </c:pt>
                <c:pt idx="10368">
                  <c:v>7.92</c:v>
                </c:pt>
                <c:pt idx="10369">
                  <c:v>7.92</c:v>
                </c:pt>
                <c:pt idx="10370">
                  <c:v>7.92</c:v>
                </c:pt>
                <c:pt idx="10371">
                  <c:v>7.92</c:v>
                </c:pt>
                <c:pt idx="10372">
                  <c:v>7.92</c:v>
                </c:pt>
                <c:pt idx="10373">
                  <c:v>7.92</c:v>
                </c:pt>
                <c:pt idx="10374">
                  <c:v>7.92</c:v>
                </c:pt>
                <c:pt idx="10375">
                  <c:v>7.92</c:v>
                </c:pt>
                <c:pt idx="10376">
                  <c:v>7.92</c:v>
                </c:pt>
                <c:pt idx="10377">
                  <c:v>7.92</c:v>
                </c:pt>
                <c:pt idx="10378">
                  <c:v>7.92</c:v>
                </c:pt>
                <c:pt idx="10379">
                  <c:v>7.92</c:v>
                </c:pt>
                <c:pt idx="10380">
                  <c:v>7.92</c:v>
                </c:pt>
                <c:pt idx="10381">
                  <c:v>7.92</c:v>
                </c:pt>
                <c:pt idx="10382">
                  <c:v>7.92</c:v>
                </c:pt>
                <c:pt idx="10383">
                  <c:v>7.92</c:v>
                </c:pt>
                <c:pt idx="10384">
                  <c:v>7.92</c:v>
                </c:pt>
                <c:pt idx="10385">
                  <c:v>7.92</c:v>
                </c:pt>
                <c:pt idx="10386">
                  <c:v>7.92</c:v>
                </c:pt>
                <c:pt idx="10387">
                  <c:v>7.92</c:v>
                </c:pt>
                <c:pt idx="10388">
                  <c:v>7.92</c:v>
                </c:pt>
                <c:pt idx="10389">
                  <c:v>7.92</c:v>
                </c:pt>
                <c:pt idx="10390">
                  <c:v>7.92</c:v>
                </c:pt>
                <c:pt idx="10391">
                  <c:v>7.92</c:v>
                </c:pt>
                <c:pt idx="10392">
                  <c:v>7.92</c:v>
                </c:pt>
                <c:pt idx="10393">
                  <c:v>7.92</c:v>
                </c:pt>
                <c:pt idx="10394">
                  <c:v>7.92</c:v>
                </c:pt>
                <c:pt idx="10395">
                  <c:v>7.92</c:v>
                </c:pt>
                <c:pt idx="10396">
                  <c:v>7.92</c:v>
                </c:pt>
                <c:pt idx="10397">
                  <c:v>7.92</c:v>
                </c:pt>
                <c:pt idx="10398">
                  <c:v>7.92</c:v>
                </c:pt>
                <c:pt idx="10399">
                  <c:v>7.92</c:v>
                </c:pt>
                <c:pt idx="10400">
                  <c:v>7.92</c:v>
                </c:pt>
                <c:pt idx="10401">
                  <c:v>7.92</c:v>
                </c:pt>
                <c:pt idx="10402">
                  <c:v>7.92</c:v>
                </c:pt>
                <c:pt idx="10403">
                  <c:v>7.92</c:v>
                </c:pt>
                <c:pt idx="10404">
                  <c:v>7.92</c:v>
                </c:pt>
                <c:pt idx="10405">
                  <c:v>7.92</c:v>
                </c:pt>
                <c:pt idx="10406">
                  <c:v>7.92</c:v>
                </c:pt>
                <c:pt idx="10407">
                  <c:v>7.92</c:v>
                </c:pt>
                <c:pt idx="10408">
                  <c:v>7.92</c:v>
                </c:pt>
                <c:pt idx="10409">
                  <c:v>7.92</c:v>
                </c:pt>
                <c:pt idx="10410">
                  <c:v>7.92</c:v>
                </c:pt>
                <c:pt idx="10411">
                  <c:v>7.92</c:v>
                </c:pt>
                <c:pt idx="10412">
                  <c:v>7.92</c:v>
                </c:pt>
                <c:pt idx="10413">
                  <c:v>7.92</c:v>
                </c:pt>
                <c:pt idx="10414">
                  <c:v>7.92</c:v>
                </c:pt>
                <c:pt idx="10415">
                  <c:v>7.92</c:v>
                </c:pt>
                <c:pt idx="10416">
                  <c:v>7.92</c:v>
                </c:pt>
                <c:pt idx="10417">
                  <c:v>7.92</c:v>
                </c:pt>
                <c:pt idx="10418">
                  <c:v>7.92</c:v>
                </c:pt>
                <c:pt idx="10419">
                  <c:v>7.92</c:v>
                </c:pt>
                <c:pt idx="10420">
                  <c:v>7.92</c:v>
                </c:pt>
                <c:pt idx="10421">
                  <c:v>7.92</c:v>
                </c:pt>
                <c:pt idx="10422">
                  <c:v>7.92</c:v>
                </c:pt>
                <c:pt idx="10423">
                  <c:v>7.92</c:v>
                </c:pt>
                <c:pt idx="10424">
                  <c:v>7.92</c:v>
                </c:pt>
                <c:pt idx="10425">
                  <c:v>7.92</c:v>
                </c:pt>
                <c:pt idx="10426">
                  <c:v>7.92</c:v>
                </c:pt>
                <c:pt idx="10427">
                  <c:v>7.92</c:v>
                </c:pt>
                <c:pt idx="10428">
                  <c:v>7.92</c:v>
                </c:pt>
                <c:pt idx="10429">
                  <c:v>7.92</c:v>
                </c:pt>
                <c:pt idx="10430">
                  <c:v>7.92</c:v>
                </c:pt>
                <c:pt idx="10431">
                  <c:v>7.92</c:v>
                </c:pt>
                <c:pt idx="10432">
                  <c:v>7.92</c:v>
                </c:pt>
                <c:pt idx="10433">
                  <c:v>7.92</c:v>
                </c:pt>
                <c:pt idx="10434">
                  <c:v>7.92</c:v>
                </c:pt>
                <c:pt idx="10435">
                  <c:v>7.92</c:v>
                </c:pt>
                <c:pt idx="10436">
                  <c:v>7.92</c:v>
                </c:pt>
                <c:pt idx="10437">
                  <c:v>7.92</c:v>
                </c:pt>
                <c:pt idx="10438">
                  <c:v>7.92</c:v>
                </c:pt>
                <c:pt idx="10439">
                  <c:v>7.92</c:v>
                </c:pt>
                <c:pt idx="10440">
                  <c:v>7.92</c:v>
                </c:pt>
                <c:pt idx="10441">
                  <c:v>7.92</c:v>
                </c:pt>
                <c:pt idx="10442">
                  <c:v>7.92</c:v>
                </c:pt>
                <c:pt idx="10443">
                  <c:v>7.92</c:v>
                </c:pt>
                <c:pt idx="10444">
                  <c:v>7.92</c:v>
                </c:pt>
                <c:pt idx="10445">
                  <c:v>7.92</c:v>
                </c:pt>
                <c:pt idx="10446">
                  <c:v>7.92</c:v>
                </c:pt>
                <c:pt idx="10447">
                  <c:v>7.92</c:v>
                </c:pt>
                <c:pt idx="10448">
                  <c:v>7.92</c:v>
                </c:pt>
                <c:pt idx="10449">
                  <c:v>7.92</c:v>
                </c:pt>
                <c:pt idx="10450">
                  <c:v>7.92</c:v>
                </c:pt>
                <c:pt idx="10451">
                  <c:v>7.92</c:v>
                </c:pt>
                <c:pt idx="10452">
                  <c:v>7.92</c:v>
                </c:pt>
                <c:pt idx="10453">
                  <c:v>7.92</c:v>
                </c:pt>
                <c:pt idx="10454">
                  <c:v>7.92</c:v>
                </c:pt>
                <c:pt idx="10455">
                  <c:v>7.92</c:v>
                </c:pt>
                <c:pt idx="10456">
                  <c:v>7.92</c:v>
                </c:pt>
                <c:pt idx="10457">
                  <c:v>7.92</c:v>
                </c:pt>
                <c:pt idx="10458">
                  <c:v>7.92</c:v>
                </c:pt>
                <c:pt idx="10459">
                  <c:v>7.92</c:v>
                </c:pt>
                <c:pt idx="10460">
                  <c:v>7.92</c:v>
                </c:pt>
                <c:pt idx="10461">
                  <c:v>7.92</c:v>
                </c:pt>
                <c:pt idx="10462">
                  <c:v>7.92</c:v>
                </c:pt>
                <c:pt idx="10463">
                  <c:v>7.92</c:v>
                </c:pt>
                <c:pt idx="10464">
                  <c:v>7.92</c:v>
                </c:pt>
                <c:pt idx="10465">
                  <c:v>7.92</c:v>
                </c:pt>
                <c:pt idx="10466">
                  <c:v>7.92</c:v>
                </c:pt>
                <c:pt idx="10467">
                  <c:v>7.92</c:v>
                </c:pt>
                <c:pt idx="10468">
                  <c:v>7.92</c:v>
                </c:pt>
                <c:pt idx="10469">
                  <c:v>7.92</c:v>
                </c:pt>
                <c:pt idx="10470">
                  <c:v>7.92</c:v>
                </c:pt>
                <c:pt idx="10471">
                  <c:v>7.92</c:v>
                </c:pt>
                <c:pt idx="10472">
                  <c:v>7.92</c:v>
                </c:pt>
                <c:pt idx="10473">
                  <c:v>7.92</c:v>
                </c:pt>
                <c:pt idx="10474">
                  <c:v>7.92</c:v>
                </c:pt>
                <c:pt idx="10475">
                  <c:v>7.92</c:v>
                </c:pt>
                <c:pt idx="10476">
                  <c:v>7.92</c:v>
                </c:pt>
                <c:pt idx="10477">
                  <c:v>7.93</c:v>
                </c:pt>
                <c:pt idx="10478">
                  <c:v>7.9939999999999998</c:v>
                </c:pt>
                <c:pt idx="10479">
                  <c:v>8.0559999999999992</c:v>
                </c:pt>
                <c:pt idx="10480">
                  <c:v>8.0960000000000001</c:v>
                </c:pt>
                <c:pt idx="10481">
                  <c:v>8.0960000000000001</c:v>
                </c:pt>
                <c:pt idx="10482">
                  <c:v>8.0960000000000001</c:v>
                </c:pt>
                <c:pt idx="10483">
                  <c:v>8.0960000000000001</c:v>
                </c:pt>
                <c:pt idx="10484">
                  <c:v>8.0960000000000001</c:v>
                </c:pt>
                <c:pt idx="10485">
                  <c:v>8.0960000000000001</c:v>
                </c:pt>
                <c:pt idx="10486">
                  <c:v>8.0960000000000001</c:v>
                </c:pt>
                <c:pt idx="10487">
                  <c:v>8.0960000000000001</c:v>
                </c:pt>
                <c:pt idx="10488">
                  <c:v>8.0960000000000001</c:v>
                </c:pt>
                <c:pt idx="10489">
                  <c:v>8.0960000000000001</c:v>
                </c:pt>
                <c:pt idx="10490">
                  <c:v>8.0960000000000001</c:v>
                </c:pt>
                <c:pt idx="10491">
                  <c:v>8.0960000000000001</c:v>
                </c:pt>
                <c:pt idx="10492">
                  <c:v>8.0960000000000001</c:v>
                </c:pt>
                <c:pt idx="10493">
                  <c:v>8.0960000000000001</c:v>
                </c:pt>
                <c:pt idx="10494">
                  <c:v>8.0960000000000001</c:v>
                </c:pt>
                <c:pt idx="10495">
                  <c:v>8.0960000000000001</c:v>
                </c:pt>
                <c:pt idx="10496">
                  <c:v>8.0960000000000001</c:v>
                </c:pt>
                <c:pt idx="10497">
                  <c:v>8.0960000000000001</c:v>
                </c:pt>
                <c:pt idx="10498">
                  <c:v>8.0960000000000001</c:v>
                </c:pt>
                <c:pt idx="10499">
                  <c:v>8.0960000000000001</c:v>
                </c:pt>
                <c:pt idx="10500">
                  <c:v>8.0960000000000001</c:v>
                </c:pt>
                <c:pt idx="10501">
                  <c:v>8.0960000000000001</c:v>
                </c:pt>
                <c:pt idx="10502">
                  <c:v>8.0960000000000001</c:v>
                </c:pt>
                <c:pt idx="10503">
                  <c:v>8.0960000000000001</c:v>
                </c:pt>
                <c:pt idx="10504">
                  <c:v>8.0960000000000001</c:v>
                </c:pt>
                <c:pt idx="10505">
                  <c:v>8.0960000000000001</c:v>
                </c:pt>
                <c:pt idx="10506">
                  <c:v>8.0960000000000001</c:v>
                </c:pt>
                <c:pt idx="10507">
                  <c:v>8.0960000000000001</c:v>
                </c:pt>
                <c:pt idx="10508">
                  <c:v>8.0960000000000001</c:v>
                </c:pt>
                <c:pt idx="10509">
                  <c:v>8.0960000000000001</c:v>
                </c:pt>
                <c:pt idx="10510">
                  <c:v>8.0960000000000001</c:v>
                </c:pt>
                <c:pt idx="10511">
                  <c:v>8.0960000000000001</c:v>
                </c:pt>
                <c:pt idx="10512">
                  <c:v>8.0960000000000001</c:v>
                </c:pt>
                <c:pt idx="10513">
                  <c:v>8.0960000000000001</c:v>
                </c:pt>
                <c:pt idx="10514">
                  <c:v>8.0960000000000001</c:v>
                </c:pt>
                <c:pt idx="10515">
                  <c:v>8.0960000000000001</c:v>
                </c:pt>
                <c:pt idx="10516">
                  <c:v>8.0960000000000001</c:v>
                </c:pt>
                <c:pt idx="10517">
                  <c:v>8.0960000000000001</c:v>
                </c:pt>
                <c:pt idx="10518">
                  <c:v>8.0960000000000001</c:v>
                </c:pt>
                <c:pt idx="10519">
                  <c:v>8.0960000000000001</c:v>
                </c:pt>
                <c:pt idx="10520">
                  <c:v>8.0960000000000001</c:v>
                </c:pt>
                <c:pt idx="10521">
                  <c:v>8.0960000000000001</c:v>
                </c:pt>
                <c:pt idx="10522">
                  <c:v>8.0960000000000001</c:v>
                </c:pt>
                <c:pt idx="10523">
                  <c:v>8.0960000000000001</c:v>
                </c:pt>
                <c:pt idx="10524">
                  <c:v>8.0960000000000001</c:v>
                </c:pt>
                <c:pt idx="10525">
                  <c:v>8.0960000000000001</c:v>
                </c:pt>
                <c:pt idx="10526">
                  <c:v>8.0960000000000001</c:v>
                </c:pt>
                <c:pt idx="10527">
                  <c:v>8.0960000000000001</c:v>
                </c:pt>
                <c:pt idx="10528">
                  <c:v>8.0960000000000001</c:v>
                </c:pt>
                <c:pt idx="10529">
                  <c:v>8.0960000000000001</c:v>
                </c:pt>
                <c:pt idx="10530">
                  <c:v>8.0960000000000001</c:v>
                </c:pt>
                <c:pt idx="10531">
                  <c:v>8.0960000000000001</c:v>
                </c:pt>
                <c:pt idx="10532">
                  <c:v>8.0960000000000001</c:v>
                </c:pt>
                <c:pt idx="10533">
                  <c:v>8.0960000000000001</c:v>
                </c:pt>
                <c:pt idx="10534">
                  <c:v>8.0960000000000001</c:v>
                </c:pt>
                <c:pt idx="10535">
                  <c:v>8.0960000000000001</c:v>
                </c:pt>
                <c:pt idx="10536">
                  <c:v>8.0960000000000001</c:v>
                </c:pt>
                <c:pt idx="10537">
                  <c:v>8.0960000000000001</c:v>
                </c:pt>
                <c:pt idx="10538">
                  <c:v>8.0960000000000001</c:v>
                </c:pt>
                <c:pt idx="10539">
                  <c:v>8.0960000000000001</c:v>
                </c:pt>
                <c:pt idx="10540">
                  <c:v>8.0960000000000001</c:v>
                </c:pt>
                <c:pt idx="10541">
                  <c:v>8.0960000000000001</c:v>
                </c:pt>
                <c:pt idx="10542">
                  <c:v>8.0960000000000001</c:v>
                </c:pt>
                <c:pt idx="10543">
                  <c:v>8.0960000000000001</c:v>
                </c:pt>
                <c:pt idx="10544">
                  <c:v>8.0960000000000001</c:v>
                </c:pt>
                <c:pt idx="10545">
                  <c:v>8.0960000000000001</c:v>
                </c:pt>
                <c:pt idx="10546">
                  <c:v>8.0960000000000001</c:v>
                </c:pt>
                <c:pt idx="10547">
                  <c:v>8.0960000000000001</c:v>
                </c:pt>
                <c:pt idx="10548">
                  <c:v>8.0960000000000001</c:v>
                </c:pt>
                <c:pt idx="10549">
                  <c:v>8.0960000000000001</c:v>
                </c:pt>
                <c:pt idx="10550">
                  <c:v>8.0960000000000001</c:v>
                </c:pt>
                <c:pt idx="10551">
                  <c:v>8.0960000000000001</c:v>
                </c:pt>
                <c:pt idx="10552">
                  <c:v>8.0960000000000001</c:v>
                </c:pt>
                <c:pt idx="10553">
                  <c:v>8.0960000000000001</c:v>
                </c:pt>
                <c:pt idx="10554">
                  <c:v>8.0960000000000001</c:v>
                </c:pt>
                <c:pt idx="10555">
                  <c:v>8.0960000000000001</c:v>
                </c:pt>
                <c:pt idx="10556">
                  <c:v>8.0960000000000001</c:v>
                </c:pt>
                <c:pt idx="10557">
                  <c:v>8.0960000000000001</c:v>
                </c:pt>
                <c:pt idx="10558">
                  <c:v>8.0960000000000001</c:v>
                </c:pt>
                <c:pt idx="10559">
                  <c:v>8.0960000000000001</c:v>
                </c:pt>
                <c:pt idx="10560">
                  <c:v>8.0960000000000001</c:v>
                </c:pt>
                <c:pt idx="10561">
                  <c:v>8.0960000000000001</c:v>
                </c:pt>
                <c:pt idx="10562">
                  <c:v>8.0960000000000001</c:v>
                </c:pt>
                <c:pt idx="10563">
                  <c:v>8.0960000000000001</c:v>
                </c:pt>
                <c:pt idx="10564">
                  <c:v>8.0960000000000001</c:v>
                </c:pt>
                <c:pt idx="10565">
                  <c:v>8.0960000000000001</c:v>
                </c:pt>
                <c:pt idx="10566">
                  <c:v>8.0960000000000001</c:v>
                </c:pt>
                <c:pt idx="10567">
                  <c:v>8.0960000000000001</c:v>
                </c:pt>
                <c:pt idx="10568">
                  <c:v>8.0960000000000001</c:v>
                </c:pt>
                <c:pt idx="10569">
                  <c:v>8.0960000000000001</c:v>
                </c:pt>
                <c:pt idx="10570">
                  <c:v>8.0960000000000001</c:v>
                </c:pt>
                <c:pt idx="10571">
                  <c:v>8.0960000000000001</c:v>
                </c:pt>
                <c:pt idx="10572">
                  <c:v>8.0960000000000001</c:v>
                </c:pt>
                <c:pt idx="10573">
                  <c:v>8.0960000000000001</c:v>
                </c:pt>
                <c:pt idx="10574">
                  <c:v>8.0960000000000001</c:v>
                </c:pt>
                <c:pt idx="10575">
                  <c:v>8.0960000000000001</c:v>
                </c:pt>
                <c:pt idx="10576">
                  <c:v>8.0960000000000001</c:v>
                </c:pt>
                <c:pt idx="10577">
                  <c:v>8.0960000000000001</c:v>
                </c:pt>
                <c:pt idx="10578">
                  <c:v>8.0960000000000001</c:v>
                </c:pt>
                <c:pt idx="10579">
                  <c:v>8.0960000000000001</c:v>
                </c:pt>
                <c:pt idx="10580">
                  <c:v>8.0960000000000001</c:v>
                </c:pt>
                <c:pt idx="10581">
                  <c:v>8.0960000000000001</c:v>
                </c:pt>
                <c:pt idx="10582">
                  <c:v>8.0960000000000001</c:v>
                </c:pt>
                <c:pt idx="10583">
                  <c:v>8.0960000000000001</c:v>
                </c:pt>
                <c:pt idx="10584">
                  <c:v>8.0960000000000001</c:v>
                </c:pt>
                <c:pt idx="10585">
                  <c:v>8.0960000000000001</c:v>
                </c:pt>
                <c:pt idx="10586">
                  <c:v>8.0960000000000001</c:v>
                </c:pt>
                <c:pt idx="10587">
                  <c:v>8.0960000000000001</c:v>
                </c:pt>
                <c:pt idx="10588">
                  <c:v>8.0960000000000001</c:v>
                </c:pt>
                <c:pt idx="10589">
                  <c:v>8.0960000000000001</c:v>
                </c:pt>
                <c:pt idx="10590">
                  <c:v>8.0960000000000001</c:v>
                </c:pt>
                <c:pt idx="10591">
                  <c:v>8.0960000000000001</c:v>
                </c:pt>
                <c:pt idx="10592">
                  <c:v>8.0960000000000001</c:v>
                </c:pt>
                <c:pt idx="10593">
                  <c:v>8.0960000000000001</c:v>
                </c:pt>
                <c:pt idx="10594">
                  <c:v>8.0960000000000001</c:v>
                </c:pt>
                <c:pt idx="10595">
                  <c:v>8.0960000000000001</c:v>
                </c:pt>
                <c:pt idx="10596">
                  <c:v>8.0960000000000001</c:v>
                </c:pt>
                <c:pt idx="10597">
                  <c:v>8.0960000000000001</c:v>
                </c:pt>
                <c:pt idx="10598">
                  <c:v>8.1039999999999992</c:v>
                </c:pt>
                <c:pt idx="10599">
                  <c:v>8.1660000000000004</c:v>
                </c:pt>
                <c:pt idx="10600">
                  <c:v>8.2279999999999962</c:v>
                </c:pt>
                <c:pt idx="10601">
                  <c:v>8.2639999999999993</c:v>
                </c:pt>
                <c:pt idx="10602">
                  <c:v>8.2639999999999993</c:v>
                </c:pt>
                <c:pt idx="10603">
                  <c:v>8.2639999999999993</c:v>
                </c:pt>
                <c:pt idx="10604">
                  <c:v>8.2639999999999993</c:v>
                </c:pt>
                <c:pt idx="10605">
                  <c:v>8.2639999999999993</c:v>
                </c:pt>
                <c:pt idx="10606">
                  <c:v>8.2639999999999993</c:v>
                </c:pt>
                <c:pt idx="10607">
                  <c:v>8.2639999999999993</c:v>
                </c:pt>
                <c:pt idx="10608">
                  <c:v>8.2639999999999993</c:v>
                </c:pt>
                <c:pt idx="10609">
                  <c:v>8.2639999999999993</c:v>
                </c:pt>
                <c:pt idx="10610">
                  <c:v>8.2639999999999993</c:v>
                </c:pt>
                <c:pt idx="10611">
                  <c:v>8.2639999999999993</c:v>
                </c:pt>
                <c:pt idx="10612">
                  <c:v>8.2639999999999993</c:v>
                </c:pt>
                <c:pt idx="10613">
                  <c:v>8.2639999999999993</c:v>
                </c:pt>
                <c:pt idx="10614">
                  <c:v>8.2639999999999993</c:v>
                </c:pt>
                <c:pt idx="10615">
                  <c:v>8.2639999999999993</c:v>
                </c:pt>
                <c:pt idx="10616">
                  <c:v>8.2639999999999993</c:v>
                </c:pt>
                <c:pt idx="10617">
                  <c:v>8.2639999999999993</c:v>
                </c:pt>
                <c:pt idx="10618">
                  <c:v>8.2639999999999993</c:v>
                </c:pt>
                <c:pt idx="10619">
                  <c:v>8.2639999999999993</c:v>
                </c:pt>
                <c:pt idx="10620">
                  <c:v>8.2639999999999993</c:v>
                </c:pt>
                <c:pt idx="10621">
                  <c:v>8.2639999999999993</c:v>
                </c:pt>
                <c:pt idx="10622">
                  <c:v>8.2639999999999993</c:v>
                </c:pt>
                <c:pt idx="10623">
                  <c:v>8.2639999999999993</c:v>
                </c:pt>
                <c:pt idx="10624">
                  <c:v>8.2639999999999993</c:v>
                </c:pt>
                <c:pt idx="10625">
                  <c:v>8.2639999999999993</c:v>
                </c:pt>
                <c:pt idx="10626">
                  <c:v>8.2639999999999993</c:v>
                </c:pt>
                <c:pt idx="10627">
                  <c:v>8.2639999999999993</c:v>
                </c:pt>
                <c:pt idx="10628">
                  <c:v>8.2639999999999993</c:v>
                </c:pt>
                <c:pt idx="10629">
                  <c:v>8.2639999999999993</c:v>
                </c:pt>
                <c:pt idx="10630">
                  <c:v>8.2639999999999993</c:v>
                </c:pt>
                <c:pt idx="10631">
                  <c:v>8.2639999999999993</c:v>
                </c:pt>
                <c:pt idx="10632">
                  <c:v>8.2639999999999993</c:v>
                </c:pt>
                <c:pt idx="10633">
                  <c:v>8.2639999999999993</c:v>
                </c:pt>
                <c:pt idx="10634">
                  <c:v>8.2639999999999993</c:v>
                </c:pt>
                <c:pt idx="10635">
                  <c:v>8.2639999999999993</c:v>
                </c:pt>
                <c:pt idx="10636">
                  <c:v>8.2639999999999993</c:v>
                </c:pt>
                <c:pt idx="10637">
                  <c:v>8.2639999999999993</c:v>
                </c:pt>
                <c:pt idx="10638">
                  <c:v>8.2639999999999993</c:v>
                </c:pt>
                <c:pt idx="10639">
                  <c:v>8.2639999999999993</c:v>
                </c:pt>
                <c:pt idx="10640">
                  <c:v>8.2639999999999993</c:v>
                </c:pt>
                <c:pt idx="10641">
                  <c:v>8.2639999999999993</c:v>
                </c:pt>
                <c:pt idx="10642">
                  <c:v>8.2639999999999993</c:v>
                </c:pt>
                <c:pt idx="10643">
                  <c:v>8.2639999999999993</c:v>
                </c:pt>
                <c:pt idx="10644">
                  <c:v>8.2639999999999993</c:v>
                </c:pt>
                <c:pt idx="10645">
                  <c:v>8.2639999999999993</c:v>
                </c:pt>
                <c:pt idx="10646">
                  <c:v>8.2639999999999993</c:v>
                </c:pt>
                <c:pt idx="10647">
                  <c:v>8.2639999999999993</c:v>
                </c:pt>
                <c:pt idx="10648">
                  <c:v>8.2639999999999993</c:v>
                </c:pt>
                <c:pt idx="10649">
                  <c:v>8.2639999999999993</c:v>
                </c:pt>
                <c:pt idx="10650">
                  <c:v>8.2639999999999993</c:v>
                </c:pt>
                <c:pt idx="10651">
                  <c:v>8.2639999999999993</c:v>
                </c:pt>
                <c:pt idx="10652">
                  <c:v>8.2639999999999993</c:v>
                </c:pt>
                <c:pt idx="10653">
                  <c:v>8.2639999999999993</c:v>
                </c:pt>
                <c:pt idx="10654">
                  <c:v>8.2639999999999993</c:v>
                </c:pt>
                <c:pt idx="10655">
                  <c:v>8.2639999999999993</c:v>
                </c:pt>
                <c:pt idx="10656">
                  <c:v>8.2639999999999993</c:v>
                </c:pt>
                <c:pt idx="10657">
                  <c:v>8.2639999999999993</c:v>
                </c:pt>
                <c:pt idx="10658">
                  <c:v>8.2639999999999993</c:v>
                </c:pt>
                <c:pt idx="10659">
                  <c:v>8.2639999999999993</c:v>
                </c:pt>
                <c:pt idx="10660">
                  <c:v>8.2639999999999993</c:v>
                </c:pt>
                <c:pt idx="10661">
                  <c:v>8.2639999999999993</c:v>
                </c:pt>
                <c:pt idx="10662">
                  <c:v>8.2639999999999993</c:v>
                </c:pt>
                <c:pt idx="10663">
                  <c:v>8.2639999999999993</c:v>
                </c:pt>
                <c:pt idx="10664">
                  <c:v>8.2639999999999993</c:v>
                </c:pt>
                <c:pt idx="10665">
                  <c:v>8.2639999999999993</c:v>
                </c:pt>
                <c:pt idx="10666">
                  <c:v>8.2639999999999993</c:v>
                </c:pt>
                <c:pt idx="10667">
                  <c:v>8.2639999999999993</c:v>
                </c:pt>
                <c:pt idx="10668">
                  <c:v>8.2639999999999993</c:v>
                </c:pt>
                <c:pt idx="10669">
                  <c:v>8.2639999999999993</c:v>
                </c:pt>
                <c:pt idx="10670">
                  <c:v>8.2639999999999993</c:v>
                </c:pt>
                <c:pt idx="10671">
                  <c:v>8.2639999999999993</c:v>
                </c:pt>
                <c:pt idx="10672">
                  <c:v>8.2639999999999993</c:v>
                </c:pt>
                <c:pt idx="10673">
                  <c:v>8.2639999999999993</c:v>
                </c:pt>
                <c:pt idx="10674">
                  <c:v>8.2639999999999993</c:v>
                </c:pt>
                <c:pt idx="10675">
                  <c:v>8.2639999999999993</c:v>
                </c:pt>
                <c:pt idx="10676">
                  <c:v>8.2639999999999993</c:v>
                </c:pt>
                <c:pt idx="10677">
                  <c:v>8.2639999999999993</c:v>
                </c:pt>
                <c:pt idx="10678">
                  <c:v>8.2639999999999993</c:v>
                </c:pt>
                <c:pt idx="10679">
                  <c:v>8.2639999999999993</c:v>
                </c:pt>
                <c:pt idx="10680">
                  <c:v>8.2639999999999993</c:v>
                </c:pt>
                <c:pt idx="10681">
                  <c:v>8.2639999999999993</c:v>
                </c:pt>
                <c:pt idx="10682">
                  <c:v>8.2639999999999993</c:v>
                </c:pt>
                <c:pt idx="10683">
                  <c:v>8.2639999999999993</c:v>
                </c:pt>
                <c:pt idx="10684">
                  <c:v>8.2639999999999993</c:v>
                </c:pt>
                <c:pt idx="10685">
                  <c:v>8.2639999999999993</c:v>
                </c:pt>
                <c:pt idx="10686">
                  <c:v>8.2639999999999993</c:v>
                </c:pt>
                <c:pt idx="10687">
                  <c:v>8.2639999999999993</c:v>
                </c:pt>
                <c:pt idx="10688">
                  <c:v>8.2639999999999993</c:v>
                </c:pt>
                <c:pt idx="10689">
                  <c:v>8.2639999999999993</c:v>
                </c:pt>
                <c:pt idx="10690">
                  <c:v>8.2639999999999993</c:v>
                </c:pt>
                <c:pt idx="10691">
                  <c:v>8.2639999999999993</c:v>
                </c:pt>
                <c:pt idx="10692">
                  <c:v>8.2639999999999993</c:v>
                </c:pt>
                <c:pt idx="10693">
                  <c:v>8.2639999999999993</c:v>
                </c:pt>
                <c:pt idx="10694">
                  <c:v>8.2639999999999993</c:v>
                </c:pt>
                <c:pt idx="10695">
                  <c:v>8.2639999999999993</c:v>
                </c:pt>
                <c:pt idx="10696">
                  <c:v>8.2639999999999993</c:v>
                </c:pt>
                <c:pt idx="10697">
                  <c:v>8.2639999999999993</c:v>
                </c:pt>
                <c:pt idx="10698">
                  <c:v>8.2639999999999993</c:v>
                </c:pt>
                <c:pt idx="10699">
                  <c:v>8.2639999999999993</c:v>
                </c:pt>
                <c:pt idx="10700">
                  <c:v>8.2639999999999993</c:v>
                </c:pt>
                <c:pt idx="10701">
                  <c:v>8.2639999999999993</c:v>
                </c:pt>
                <c:pt idx="10702">
                  <c:v>8.2639999999999993</c:v>
                </c:pt>
                <c:pt idx="10703">
                  <c:v>8.2639999999999993</c:v>
                </c:pt>
                <c:pt idx="10704">
                  <c:v>8.2639999999999993</c:v>
                </c:pt>
                <c:pt idx="10705">
                  <c:v>8.2639999999999993</c:v>
                </c:pt>
                <c:pt idx="10706">
                  <c:v>8.2639999999999993</c:v>
                </c:pt>
                <c:pt idx="10707">
                  <c:v>8.2639999999999993</c:v>
                </c:pt>
                <c:pt idx="10708">
                  <c:v>8.2639999999999993</c:v>
                </c:pt>
                <c:pt idx="10709">
                  <c:v>8.2639999999999993</c:v>
                </c:pt>
                <c:pt idx="10710">
                  <c:v>8.2639999999999993</c:v>
                </c:pt>
                <c:pt idx="10711">
                  <c:v>8.2639999999999993</c:v>
                </c:pt>
                <c:pt idx="10712">
                  <c:v>8.2639999999999993</c:v>
                </c:pt>
                <c:pt idx="10713">
                  <c:v>8.2639999999999993</c:v>
                </c:pt>
                <c:pt idx="10714">
                  <c:v>8.2639999999999993</c:v>
                </c:pt>
                <c:pt idx="10715">
                  <c:v>8.2639999999999993</c:v>
                </c:pt>
                <c:pt idx="10716">
                  <c:v>8.2639999999999993</c:v>
                </c:pt>
                <c:pt idx="10717">
                  <c:v>8.2639999999999993</c:v>
                </c:pt>
                <c:pt idx="10718">
                  <c:v>8.2639999999999993</c:v>
                </c:pt>
                <c:pt idx="10719">
                  <c:v>8.2639999999999993</c:v>
                </c:pt>
                <c:pt idx="10720">
                  <c:v>8.2639999999999993</c:v>
                </c:pt>
                <c:pt idx="10721">
                  <c:v>8.2639999999999993</c:v>
                </c:pt>
                <c:pt idx="10722">
                  <c:v>8.2639999999999993</c:v>
                </c:pt>
                <c:pt idx="10723">
                  <c:v>8.2639999999999993</c:v>
                </c:pt>
                <c:pt idx="10724">
                  <c:v>8.2639999999999993</c:v>
                </c:pt>
                <c:pt idx="10725">
                  <c:v>8.2639999999999993</c:v>
                </c:pt>
                <c:pt idx="10726">
                  <c:v>8.2639999999999993</c:v>
                </c:pt>
                <c:pt idx="10727">
                  <c:v>8.2639999999999993</c:v>
                </c:pt>
                <c:pt idx="10728">
                  <c:v>8.2639999999999993</c:v>
                </c:pt>
                <c:pt idx="10729">
                  <c:v>8.2639999999999993</c:v>
                </c:pt>
                <c:pt idx="10730">
                  <c:v>8.2639999999999993</c:v>
                </c:pt>
                <c:pt idx="10731">
                  <c:v>8.2639999999999993</c:v>
                </c:pt>
                <c:pt idx="10732">
                  <c:v>8.3260000000000005</c:v>
                </c:pt>
                <c:pt idx="10733">
                  <c:v>8.3879999999999999</c:v>
                </c:pt>
                <c:pt idx="10734">
                  <c:v>8.4280000000000008</c:v>
                </c:pt>
                <c:pt idx="10735">
                  <c:v>8.4280000000000008</c:v>
                </c:pt>
                <c:pt idx="10736">
                  <c:v>8.4280000000000008</c:v>
                </c:pt>
                <c:pt idx="10737">
                  <c:v>8.4280000000000008</c:v>
                </c:pt>
                <c:pt idx="10738">
                  <c:v>8.4280000000000008</c:v>
                </c:pt>
                <c:pt idx="10739">
                  <c:v>8.4280000000000008</c:v>
                </c:pt>
                <c:pt idx="10740">
                  <c:v>8.4280000000000008</c:v>
                </c:pt>
                <c:pt idx="10741">
                  <c:v>8.4280000000000008</c:v>
                </c:pt>
                <c:pt idx="10742">
                  <c:v>8.4280000000000008</c:v>
                </c:pt>
                <c:pt idx="10743">
                  <c:v>8.4280000000000008</c:v>
                </c:pt>
                <c:pt idx="10744">
                  <c:v>8.4280000000000008</c:v>
                </c:pt>
                <c:pt idx="10745">
                  <c:v>8.4280000000000008</c:v>
                </c:pt>
                <c:pt idx="10746">
                  <c:v>8.4280000000000008</c:v>
                </c:pt>
                <c:pt idx="10747">
                  <c:v>8.4280000000000008</c:v>
                </c:pt>
                <c:pt idx="10748">
                  <c:v>8.4280000000000008</c:v>
                </c:pt>
                <c:pt idx="10749">
                  <c:v>8.4280000000000008</c:v>
                </c:pt>
                <c:pt idx="10750">
                  <c:v>8.4280000000000008</c:v>
                </c:pt>
                <c:pt idx="10751">
                  <c:v>8.4280000000000008</c:v>
                </c:pt>
                <c:pt idx="10752">
                  <c:v>8.4280000000000008</c:v>
                </c:pt>
                <c:pt idx="10753">
                  <c:v>8.4280000000000008</c:v>
                </c:pt>
                <c:pt idx="10754">
                  <c:v>8.4280000000000008</c:v>
                </c:pt>
                <c:pt idx="10755">
                  <c:v>8.4280000000000008</c:v>
                </c:pt>
                <c:pt idx="10756">
                  <c:v>8.4280000000000008</c:v>
                </c:pt>
                <c:pt idx="10757">
                  <c:v>8.4280000000000008</c:v>
                </c:pt>
                <c:pt idx="10758">
                  <c:v>8.4280000000000008</c:v>
                </c:pt>
                <c:pt idx="10759">
                  <c:v>8.4280000000000008</c:v>
                </c:pt>
                <c:pt idx="10760">
                  <c:v>8.4280000000000008</c:v>
                </c:pt>
                <c:pt idx="10761">
                  <c:v>8.4280000000000008</c:v>
                </c:pt>
                <c:pt idx="10762">
                  <c:v>8.4280000000000008</c:v>
                </c:pt>
                <c:pt idx="10763">
                  <c:v>8.4280000000000008</c:v>
                </c:pt>
                <c:pt idx="10764">
                  <c:v>8.4280000000000008</c:v>
                </c:pt>
                <c:pt idx="10765">
                  <c:v>8.4280000000000008</c:v>
                </c:pt>
                <c:pt idx="10766">
                  <c:v>8.4280000000000008</c:v>
                </c:pt>
                <c:pt idx="10767">
                  <c:v>8.4280000000000008</c:v>
                </c:pt>
                <c:pt idx="10768">
                  <c:v>8.4280000000000008</c:v>
                </c:pt>
                <c:pt idx="10769">
                  <c:v>8.4280000000000008</c:v>
                </c:pt>
                <c:pt idx="10770">
                  <c:v>8.4280000000000008</c:v>
                </c:pt>
                <c:pt idx="10771">
                  <c:v>8.4280000000000008</c:v>
                </c:pt>
                <c:pt idx="10772">
                  <c:v>8.4280000000000008</c:v>
                </c:pt>
                <c:pt idx="10773">
                  <c:v>8.4280000000000008</c:v>
                </c:pt>
                <c:pt idx="10774">
                  <c:v>8.4280000000000008</c:v>
                </c:pt>
                <c:pt idx="10775">
                  <c:v>8.4280000000000008</c:v>
                </c:pt>
                <c:pt idx="10776">
                  <c:v>8.4280000000000008</c:v>
                </c:pt>
                <c:pt idx="10777">
                  <c:v>8.4280000000000008</c:v>
                </c:pt>
                <c:pt idx="10778">
                  <c:v>8.4280000000000008</c:v>
                </c:pt>
                <c:pt idx="10779">
                  <c:v>8.4280000000000008</c:v>
                </c:pt>
                <c:pt idx="10780">
                  <c:v>8.4280000000000008</c:v>
                </c:pt>
                <c:pt idx="10781">
                  <c:v>8.4280000000000008</c:v>
                </c:pt>
                <c:pt idx="10782">
                  <c:v>8.4280000000000008</c:v>
                </c:pt>
                <c:pt idx="10783">
                  <c:v>8.4280000000000008</c:v>
                </c:pt>
                <c:pt idx="10784">
                  <c:v>8.4280000000000008</c:v>
                </c:pt>
                <c:pt idx="10785">
                  <c:v>8.4280000000000008</c:v>
                </c:pt>
                <c:pt idx="10786">
                  <c:v>8.4280000000000008</c:v>
                </c:pt>
                <c:pt idx="10787">
                  <c:v>8.4280000000000008</c:v>
                </c:pt>
                <c:pt idx="10788">
                  <c:v>8.4280000000000008</c:v>
                </c:pt>
                <c:pt idx="10789">
                  <c:v>8.4280000000000008</c:v>
                </c:pt>
                <c:pt idx="10790">
                  <c:v>8.4280000000000008</c:v>
                </c:pt>
                <c:pt idx="10791">
                  <c:v>8.4280000000000008</c:v>
                </c:pt>
                <c:pt idx="10792">
                  <c:v>8.4280000000000008</c:v>
                </c:pt>
                <c:pt idx="10793">
                  <c:v>8.4280000000000008</c:v>
                </c:pt>
                <c:pt idx="10794">
                  <c:v>8.4280000000000008</c:v>
                </c:pt>
                <c:pt idx="10795">
                  <c:v>8.4280000000000008</c:v>
                </c:pt>
                <c:pt idx="10796">
                  <c:v>8.4280000000000008</c:v>
                </c:pt>
                <c:pt idx="10797">
                  <c:v>8.4280000000000008</c:v>
                </c:pt>
                <c:pt idx="10798">
                  <c:v>8.4280000000000008</c:v>
                </c:pt>
                <c:pt idx="10799">
                  <c:v>8.4280000000000008</c:v>
                </c:pt>
                <c:pt idx="10800">
                  <c:v>8.4280000000000008</c:v>
                </c:pt>
                <c:pt idx="10801">
                  <c:v>8.4280000000000008</c:v>
                </c:pt>
                <c:pt idx="10802">
                  <c:v>8.4280000000000008</c:v>
                </c:pt>
                <c:pt idx="10803">
                  <c:v>8.4280000000000008</c:v>
                </c:pt>
                <c:pt idx="10804">
                  <c:v>8.4280000000000008</c:v>
                </c:pt>
                <c:pt idx="10805">
                  <c:v>8.4280000000000008</c:v>
                </c:pt>
                <c:pt idx="10806">
                  <c:v>8.4280000000000008</c:v>
                </c:pt>
                <c:pt idx="10807">
                  <c:v>8.4280000000000008</c:v>
                </c:pt>
                <c:pt idx="10808">
                  <c:v>8.4280000000000008</c:v>
                </c:pt>
                <c:pt idx="10809">
                  <c:v>8.4280000000000008</c:v>
                </c:pt>
                <c:pt idx="10810">
                  <c:v>8.4280000000000008</c:v>
                </c:pt>
                <c:pt idx="10811">
                  <c:v>8.4280000000000008</c:v>
                </c:pt>
                <c:pt idx="10812">
                  <c:v>8.4280000000000008</c:v>
                </c:pt>
                <c:pt idx="10813">
                  <c:v>8.4280000000000008</c:v>
                </c:pt>
                <c:pt idx="10814">
                  <c:v>8.4280000000000008</c:v>
                </c:pt>
                <c:pt idx="10815">
                  <c:v>8.4280000000000008</c:v>
                </c:pt>
                <c:pt idx="10816">
                  <c:v>8.4280000000000008</c:v>
                </c:pt>
                <c:pt idx="10817">
                  <c:v>8.4280000000000008</c:v>
                </c:pt>
                <c:pt idx="10818">
                  <c:v>8.4280000000000008</c:v>
                </c:pt>
                <c:pt idx="10819">
                  <c:v>8.4280000000000008</c:v>
                </c:pt>
                <c:pt idx="10820">
                  <c:v>8.4280000000000008</c:v>
                </c:pt>
                <c:pt idx="10821">
                  <c:v>8.4280000000000008</c:v>
                </c:pt>
                <c:pt idx="10822">
                  <c:v>8.4280000000000008</c:v>
                </c:pt>
                <c:pt idx="10823">
                  <c:v>8.4280000000000008</c:v>
                </c:pt>
                <c:pt idx="10824">
                  <c:v>8.4280000000000008</c:v>
                </c:pt>
                <c:pt idx="10825">
                  <c:v>8.4280000000000008</c:v>
                </c:pt>
                <c:pt idx="10826">
                  <c:v>8.4280000000000008</c:v>
                </c:pt>
                <c:pt idx="10827">
                  <c:v>8.4280000000000008</c:v>
                </c:pt>
                <c:pt idx="10828">
                  <c:v>8.4280000000000008</c:v>
                </c:pt>
                <c:pt idx="10829">
                  <c:v>8.4280000000000008</c:v>
                </c:pt>
                <c:pt idx="10830">
                  <c:v>8.4280000000000008</c:v>
                </c:pt>
                <c:pt idx="10831">
                  <c:v>8.4280000000000008</c:v>
                </c:pt>
                <c:pt idx="10832">
                  <c:v>8.4280000000000008</c:v>
                </c:pt>
                <c:pt idx="10833">
                  <c:v>8.4280000000000008</c:v>
                </c:pt>
                <c:pt idx="10834">
                  <c:v>8.4280000000000008</c:v>
                </c:pt>
                <c:pt idx="10835">
                  <c:v>8.4280000000000008</c:v>
                </c:pt>
                <c:pt idx="10836">
                  <c:v>8.4280000000000008</c:v>
                </c:pt>
                <c:pt idx="10837">
                  <c:v>8.4280000000000008</c:v>
                </c:pt>
                <c:pt idx="10838">
                  <c:v>8.4280000000000008</c:v>
                </c:pt>
                <c:pt idx="10839">
                  <c:v>8.4280000000000008</c:v>
                </c:pt>
                <c:pt idx="10840">
                  <c:v>8.4280000000000008</c:v>
                </c:pt>
                <c:pt idx="10841">
                  <c:v>8.4280000000000008</c:v>
                </c:pt>
                <c:pt idx="10842">
                  <c:v>8.4280000000000008</c:v>
                </c:pt>
                <c:pt idx="10843">
                  <c:v>8.4280000000000008</c:v>
                </c:pt>
                <c:pt idx="10844">
                  <c:v>8.4280000000000008</c:v>
                </c:pt>
                <c:pt idx="10845">
                  <c:v>8.4280000000000008</c:v>
                </c:pt>
                <c:pt idx="10846">
                  <c:v>8.4280000000000008</c:v>
                </c:pt>
                <c:pt idx="10847">
                  <c:v>8.4280000000000008</c:v>
                </c:pt>
                <c:pt idx="10848">
                  <c:v>8.4280000000000008</c:v>
                </c:pt>
                <c:pt idx="10849">
                  <c:v>8.4280000000000008</c:v>
                </c:pt>
                <c:pt idx="10850">
                  <c:v>8.4280000000000008</c:v>
                </c:pt>
                <c:pt idx="10851">
                  <c:v>8.4280000000000008</c:v>
                </c:pt>
                <c:pt idx="10852">
                  <c:v>8.4280000000000008</c:v>
                </c:pt>
                <c:pt idx="10853">
                  <c:v>8.4280000000000008</c:v>
                </c:pt>
                <c:pt idx="10854">
                  <c:v>8.4280000000000008</c:v>
                </c:pt>
                <c:pt idx="10855">
                  <c:v>8.4280000000000008</c:v>
                </c:pt>
                <c:pt idx="10856">
                  <c:v>8.4280000000000008</c:v>
                </c:pt>
                <c:pt idx="10857">
                  <c:v>8.4280000000000008</c:v>
                </c:pt>
                <c:pt idx="10858">
                  <c:v>8.4280000000000008</c:v>
                </c:pt>
                <c:pt idx="10859">
                  <c:v>8.4280000000000008</c:v>
                </c:pt>
                <c:pt idx="10860">
                  <c:v>8.4280000000000008</c:v>
                </c:pt>
                <c:pt idx="10861">
                  <c:v>8.4280000000000008</c:v>
                </c:pt>
                <c:pt idx="10862">
                  <c:v>8.4280000000000008</c:v>
                </c:pt>
                <c:pt idx="10863">
                  <c:v>8.4280000000000008</c:v>
                </c:pt>
                <c:pt idx="10864">
                  <c:v>8.4440000000000008</c:v>
                </c:pt>
                <c:pt idx="10865">
                  <c:v>8.5060000000000002</c:v>
                </c:pt>
                <c:pt idx="10866">
                  <c:v>8.5679999999999996</c:v>
                </c:pt>
                <c:pt idx="10867">
                  <c:v>8.5960000000000001</c:v>
                </c:pt>
                <c:pt idx="10868">
                  <c:v>8.5960000000000001</c:v>
                </c:pt>
                <c:pt idx="10869">
                  <c:v>8.5960000000000001</c:v>
                </c:pt>
                <c:pt idx="10870">
                  <c:v>8.5960000000000001</c:v>
                </c:pt>
                <c:pt idx="10871">
                  <c:v>8.5960000000000001</c:v>
                </c:pt>
                <c:pt idx="10872">
                  <c:v>8.5960000000000001</c:v>
                </c:pt>
                <c:pt idx="10873">
                  <c:v>8.5960000000000001</c:v>
                </c:pt>
                <c:pt idx="10874">
                  <c:v>8.5960000000000001</c:v>
                </c:pt>
                <c:pt idx="10875">
                  <c:v>8.5960000000000001</c:v>
                </c:pt>
                <c:pt idx="10876">
                  <c:v>8.5960000000000001</c:v>
                </c:pt>
                <c:pt idx="10877">
                  <c:v>8.5960000000000001</c:v>
                </c:pt>
                <c:pt idx="10878">
                  <c:v>8.5960000000000001</c:v>
                </c:pt>
                <c:pt idx="10879">
                  <c:v>8.5960000000000001</c:v>
                </c:pt>
                <c:pt idx="10880">
                  <c:v>8.5960000000000001</c:v>
                </c:pt>
                <c:pt idx="10881">
                  <c:v>8.5960000000000001</c:v>
                </c:pt>
                <c:pt idx="10882">
                  <c:v>8.5960000000000001</c:v>
                </c:pt>
                <c:pt idx="10883">
                  <c:v>8.5960000000000001</c:v>
                </c:pt>
                <c:pt idx="10884">
                  <c:v>8.5960000000000001</c:v>
                </c:pt>
                <c:pt idx="10885">
                  <c:v>8.5960000000000001</c:v>
                </c:pt>
                <c:pt idx="10886">
                  <c:v>8.5960000000000001</c:v>
                </c:pt>
                <c:pt idx="10887">
                  <c:v>8.5960000000000001</c:v>
                </c:pt>
                <c:pt idx="10888">
                  <c:v>8.5960000000000001</c:v>
                </c:pt>
                <c:pt idx="10889">
                  <c:v>8.5960000000000001</c:v>
                </c:pt>
                <c:pt idx="10890">
                  <c:v>8.5960000000000001</c:v>
                </c:pt>
                <c:pt idx="10891">
                  <c:v>8.5960000000000001</c:v>
                </c:pt>
                <c:pt idx="10892">
                  <c:v>8.5960000000000001</c:v>
                </c:pt>
                <c:pt idx="10893">
                  <c:v>8.5960000000000001</c:v>
                </c:pt>
                <c:pt idx="10894">
                  <c:v>8.5960000000000001</c:v>
                </c:pt>
                <c:pt idx="10895">
                  <c:v>8.5960000000000001</c:v>
                </c:pt>
                <c:pt idx="10896">
                  <c:v>8.5960000000000001</c:v>
                </c:pt>
                <c:pt idx="10897">
                  <c:v>8.5960000000000001</c:v>
                </c:pt>
                <c:pt idx="10898">
                  <c:v>8.5960000000000001</c:v>
                </c:pt>
                <c:pt idx="10899">
                  <c:v>8.5960000000000001</c:v>
                </c:pt>
                <c:pt idx="10900">
                  <c:v>8.5960000000000001</c:v>
                </c:pt>
                <c:pt idx="10901">
                  <c:v>8.5960000000000001</c:v>
                </c:pt>
                <c:pt idx="10902">
                  <c:v>8.5960000000000001</c:v>
                </c:pt>
                <c:pt idx="10903">
                  <c:v>8.5960000000000001</c:v>
                </c:pt>
                <c:pt idx="10904">
                  <c:v>8.5960000000000001</c:v>
                </c:pt>
                <c:pt idx="10905">
                  <c:v>8.5960000000000001</c:v>
                </c:pt>
                <c:pt idx="10906">
                  <c:v>8.5960000000000001</c:v>
                </c:pt>
                <c:pt idx="10907">
                  <c:v>8.5960000000000001</c:v>
                </c:pt>
                <c:pt idx="10908">
                  <c:v>8.5960000000000001</c:v>
                </c:pt>
                <c:pt idx="10909">
                  <c:v>8.5960000000000001</c:v>
                </c:pt>
                <c:pt idx="10910">
                  <c:v>8.5960000000000001</c:v>
                </c:pt>
                <c:pt idx="10911">
                  <c:v>8.5960000000000001</c:v>
                </c:pt>
                <c:pt idx="10912">
                  <c:v>8.5960000000000001</c:v>
                </c:pt>
                <c:pt idx="10913">
                  <c:v>8.5960000000000001</c:v>
                </c:pt>
                <c:pt idx="10914">
                  <c:v>8.5960000000000001</c:v>
                </c:pt>
                <c:pt idx="10915">
                  <c:v>8.5960000000000001</c:v>
                </c:pt>
                <c:pt idx="10916">
                  <c:v>8.5960000000000001</c:v>
                </c:pt>
                <c:pt idx="10917">
                  <c:v>8.5960000000000001</c:v>
                </c:pt>
                <c:pt idx="10918">
                  <c:v>8.5960000000000001</c:v>
                </c:pt>
                <c:pt idx="10919">
                  <c:v>8.5960000000000001</c:v>
                </c:pt>
                <c:pt idx="10920">
                  <c:v>8.5960000000000001</c:v>
                </c:pt>
                <c:pt idx="10921">
                  <c:v>8.5960000000000001</c:v>
                </c:pt>
                <c:pt idx="10922">
                  <c:v>8.5960000000000001</c:v>
                </c:pt>
                <c:pt idx="10923">
                  <c:v>8.5960000000000001</c:v>
                </c:pt>
                <c:pt idx="10924">
                  <c:v>8.5960000000000001</c:v>
                </c:pt>
                <c:pt idx="10925">
                  <c:v>8.5960000000000001</c:v>
                </c:pt>
                <c:pt idx="10926">
                  <c:v>8.5960000000000001</c:v>
                </c:pt>
                <c:pt idx="10927">
                  <c:v>8.5960000000000001</c:v>
                </c:pt>
                <c:pt idx="10928">
                  <c:v>8.5960000000000001</c:v>
                </c:pt>
                <c:pt idx="10929">
                  <c:v>8.5960000000000001</c:v>
                </c:pt>
                <c:pt idx="10930">
                  <c:v>8.5960000000000001</c:v>
                </c:pt>
                <c:pt idx="10931">
                  <c:v>8.5960000000000001</c:v>
                </c:pt>
                <c:pt idx="10932">
                  <c:v>8.5960000000000001</c:v>
                </c:pt>
                <c:pt idx="10933">
                  <c:v>8.5960000000000001</c:v>
                </c:pt>
                <c:pt idx="10934">
                  <c:v>8.5960000000000001</c:v>
                </c:pt>
                <c:pt idx="10935">
                  <c:v>8.5960000000000001</c:v>
                </c:pt>
                <c:pt idx="10936">
                  <c:v>8.5960000000000001</c:v>
                </c:pt>
                <c:pt idx="10937">
                  <c:v>8.5960000000000001</c:v>
                </c:pt>
                <c:pt idx="10938">
                  <c:v>8.5960000000000001</c:v>
                </c:pt>
                <c:pt idx="10939">
                  <c:v>8.5960000000000001</c:v>
                </c:pt>
                <c:pt idx="10940">
                  <c:v>8.5960000000000001</c:v>
                </c:pt>
                <c:pt idx="10941">
                  <c:v>8.5960000000000001</c:v>
                </c:pt>
                <c:pt idx="10942">
                  <c:v>8.5960000000000001</c:v>
                </c:pt>
                <c:pt idx="10943">
                  <c:v>8.5960000000000001</c:v>
                </c:pt>
                <c:pt idx="10944">
                  <c:v>8.5960000000000001</c:v>
                </c:pt>
                <c:pt idx="10945">
                  <c:v>8.5960000000000001</c:v>
                </c:pt>
                <c:pt idx="10946">
                  <c:v>8.5960000000000001</c:v>
                </c:pt>
                <c:pt idx="10947">
                  <c:v>8.5960000000000001</c:v>
                </c:pt>
                <c:pt idx="10948">
                  <c:v>8.5960000000000001</c:v>
                </c:pt>
                <c:pt idx="10949">
                  <c:v>8.5960000000000001</c:v>
                </c:pt>
                <c:pt idx="10950">
                  <c:v>8.5960000000000001</c:v>
                </c:pt>
                <c:pt idx="10951">
                  <c:v>8.5960000000000001</c:v>
                </c:pt>
                <c:pt idx="10952">
                  <c:v>8.5960000000000001</c:v>
                </c:pt>
                <c:pt idx="10953">
                  <c:v>8.5960000000000001</c:v>
                </c:pt>
                <c:pt idx="10954">
                  <c:v>8.5960000000000001</c:v>
                </c:pt>
                <c:pt idx="10955">
                  <c:v>8.5960000000000001</c:v>
                </c:pt>
                <c:pt idx="10956">
                  <c:v>8.5960000000000001</c:v>
                </c:pt>
                <c:pt idx="10957">
                  <c:v>8.5960000000000001</c:v>
                </c:pt>
                <c:pt idx="10958">
                  <c:v>8.5960000000000001</c:v>
                </c:pt>
                <c:pt idx="10959">
                  <c:v>8.5960000000000001</c:v>
                </c:pt>
                <c:pt idx="10960">
                  <c:v>8.5960000000000001</c:v>
                </c:pt>
                <c:pt idx="10961">
                  <c:v>8.5960000000000001</c:v>
                </c:pt>
                <c:pt idx="10962">
                  <c:v>8.5960000000000001</c:v>
                </c:pt>
                <c:pt idx="10963">
                  <c:v>8.5960000000000001</c:v>
                </c:pt>
                <c:pt idx="10964">
                  <c:v>8.5960000000000001</c:v>
                </c:pt>
                <c:pt idx="10965">
                  <c:v>8.5960000000000001</c:v>
                </c:pt>
                <c:pt idx="10966">
                  <c:v>8.5960000000000001</c:v>
                </c:pt>
                <c:pt idx="10967">
                  <c:v>8.5960000000000001</c:v>
                </c:pt>
                <c:pt idx="10968">
                  <c:v>8.5960000000000001</c:v>
                </c:pt>
                <c:pt idx="10969">
                  <c:v>8.5960000000000001</c:v>
                </c:pt>
                <c:pt idx="10970">
                  <c:v>8.5960000000000001</c:v>
                </c:pt>
                <c:pt idx="10971">
                  <c:v>8.5960000000000001</c:v>
                </c:pt>
                <c:pt idx="10972">
                  <c:v>8.5960000000000001</c:v>
                </c:pt>
                <c:pt idx="10973">
                  <c:v>8.5960000000000001</c:v>
                </c:pt>
                <c:pt idx="10974">
                  <c:v>8.5960000000000001</c:v>
                </c:pt>
                <c:pt idx="10975">
                  <c:v>8.5960000000000001</c:v>
                </c:pt>
                <c:pt idx="10976">
                  <c:v>8.5960000000000001</c:v>
                </c:pt>
                <c:pt idx="10977">
                  <c:v>8.5960000000000001</c:v>
                </c:pt>
                <c:pt idx="10978">
                  <c:v>8.5960000000000001</c:v>
                </c:pt>
                <c:pt idx="10979">
                  <c:v>8.5960000000000001</c:v>
                </c:pt>
                <c:pt idx="10980">
                  <c:v>8.5960000000000001</c:v>
                </c:pt>
                <c:pt idx="10981">
                  <c:v>8.5960000000000001</c:v>
                </c:pt>
                <c:pt idx="10982">
                  <c:v>8.5960000000000001</c:v>
                </c:pt>
                <c:pt idx="10983">
                  <c:v>8.5960000000000001</c:v>
                </c:pt>
                <c:pt idx="10984">
                  <c:v>8.5960000000000001</c:v>
                </c:pt>
                <c:pt idx="10985">
                  <c:v>8.5960000000000001</c:v>
                </c:pt>
                <c:pt idx="10986">
                  <c:v>8.5960000000000001</c:v>
                </c:pt>
                <c:pt idx="10987">
                  <c:v>8.5960000000000001</c:v>
                </c:pt>
                <c:pt idx="10988">
                  <c:v>8.5960000000000001</c:v>
                </c:pt>
                <c:pt idx="10989">
                  <c:v>8.5960000000000001</c:v>
                </c:pt>
                <c:pt idx="10990">
                  <c:v>8.5960000000000001</c:v>
                </c:pt>
                <c:pt idx="10991">
                  <c:v>8.5960000000000001</c:v>
                </c:pt>
                <c:pt idx="10992">
                  <c:v>8.5960000000000001</c:v>
                </c:pt>
                <c:pt idx="10993">
                  <c:v>8.5960000000000001</c:v>
                </c:pt>
                <c:pt idx="10994">
                  <c:v>8.5960000000000001</c:v>
                </c:pt>
                <c:pt idx="10995">
                  <c:v>8.5960000000000001</c:v>
                </c:pt>
                <c:pt idx="10996">
                  <c:v>8.5960000000000001</c:v>
                </c:pt>
                <c:pt idx="10997">
                  <c:v>8.5960000000000001</c:v>
                </c:pt>
                <c:pt idx="10998">
                  <c:v>8.5960000000000001</c:v>
                </c:pt>
                <c:pt idx="10999">
                  <c:v>8.5960000000000001</c:v>
                </c:pt>
                <c:pt idx="11000">
                  <c:v>8.5960000000000001</c:v>
                </c:pt>
                <c:pt idx="11001">
                  <c:v>8.5960000000000001</c:v>
                </c:pt>
                <c:pt idx="11002">
                  <c:v>8.5960000000000001</c:v>
                </c:pt>
                <c:pt idx="11003">
                  <c:v>8.5960000000000001</c:v>
                </c:pt>
                <c:pt idx="11004">
                  <c:v>8.6</c:v>
                </c:pt>
                <c:pt idx="11005">
                  <c:v>8.6620000000000008</c:v>
                </c:pt>
                <c:pt idx="11006">
                  <c:v>8.7240000000000002</c:v>
                </c:pt>
                <c:pt idx="11007">
                  <c:v>8.7520000000000007</c:v>
                </c:pt>
                <c:pt idx="11008">
                  <c:v>8.7520000000000007</c:v>
                </c:pt>
                <c:pt idx="11009">
                  <c:v>8.7520000000000007</c:v>
                </c:pt>
                <c:pt idx="11010">
                  <c:v>8.7520000000000007</c:v>
                </c:pt>
                <c:pt idx="11011">
                  <c:v>8.7520000000000007</c:v>
                </c:pt>
                <c:pt idx="11012">
                  <c:v>8.7520000000000007</c:v>
                </c:pt>
                <c:pt idx="11013">
                  <c:v>8.7520000000000007</c:v>
                </c:pt>
                <c:pt idx="11014">
                  <c:v>8.7520000000000007</c:v>
                </c:pt>
                <c:pt idx="11015">
                  <c:v>8.7520000000000007</c:v>
                </c:pt>
                <c:pt idx="11016">
                  <c:v>8.7520000000000007</c:v>
                </c:pt>
                <c:pt idx="11017">
                  <c:v>8.7520000000000007</c:v>
                </c:pt>
                <c:pt idx="11018">
                  <c:v>8.7520000000000007</c:v>
                </c:pt>
                <c:pt idx="11019">
                  <c:v>8.7520000000000007</c:v>
                </c:pt>
                <c:pt idx="11020">
                  <c:v>8.7520000000000007</c:v>
                </c:pt>
                <c:pt idx="11021">
                  <c:v>8.7520000000000007</c:v>
                </c:pt>
                <c:pt idx="11022">
                  <c:v>8.7520000000000007</c:v>
                </c:pt>
                <c:pt idx="11023">
                  <c:v>8.7520000000000007</c:v>
                </c:pt>
                <c:pt idx="11024">
                  <c:v>8.7520000000000007</c:v>
                </c:pt>
                <c:pt idx="11025">
                  <c:v>8.7520000000000007</c:v>
                </c:pt>
                <c:pt idx="11026">
                  <c:v>8.7520000000000007</c:v>
                </c:pt>
                <c:pt idx="11027">
                  <c:v>8.7520000000000007</c:v>
                </c:pt>
                <c:pt idx="11028">
                  <c:v>8.7520000000000007</c:v>
                </c:pt>
                <c:pt idx="11029">
                  <c:v>8.7520000000000007</c:v>
                </c:pt>
                <c:pt idx="11030">
                  <c:v>8.7520000000000007</c:v>
                </c:pt>
                <c:pt idx="11031">
                  <c:v>8.7520000000000007</c:v>
                </c:pt>
                <c:pt idx="11032">
                  <c:v>8.7520000000000007</c:v>
                </c:pt>
                <c:pt idx="11033">
                  <c:v>8.7520000000000007</c:v>
                </c:pt>
                <c:pt idx="11034">
                  <c:v>8.7520000000000007</c:v>
                </c:pt>
                <c:pt idx="11035">
                  <c:v>8.7520000000000007</c:v>
                </c:pt>
                <c:pt idx="11036">
                  <c:v>8.7520000000000007</c:v>
                </c:pt>
                <c:pt idx="11037">
                  <c:v>8.7520000000000007</c:v>
                </c:pt>
                <c:pt idx="11038">
                  <c:v>8.7520000000000007</c:v>
                </c:pt>
                <c:pt idx="11039">
                  <c:v>8.7520000000000007</c:v>
                </c:pt>
                <c:pt idx="11040">
                  <c:v>8.7520000000000007</c:v>
                </c:pt>
                <c:pt idx="11041">
                  <c:v>8.7520000000000007</c:v>
                </c:pt>
                <c:pt idx="11042">
                  <c:v>8.7520000000000007</c:v>
                </c:pt>
                <c:pt idx="11043">
                  <c:v>8.7520000000000007</c:v>
                </c:pt>
                <c:pt idx="11044">
                  <c:v>8.7520000000000007</c:v>
                </c:pt>
                <c:pt idx="11045">
                  <c:v>8.7520000000000007</c:v>
                </c:pt>
                <c:pt idx="11046">
                  <c:v>8.7520000000000007</c:v>
                </c:pt>
                <c:pt idx="11047">
                  <c:v>8.7520000000000007</c:v>
                </c:pt>
                <c:pt idx="11048">
                  <c:v>8.7520000000000007</c:v>
                </c:pt>
                <c:pt idx="11049">
                  <c:v>8.7520000000000007</c:v>
                </c:pt>
                <c:pt idx="11050">
                  <c:v>8.7520000000000007</c:v>
                </c:pt>
                <c:pt idx="11051">
                  <c:v>8.7520000000000007</c:v>
                </c:pt>
                <c:pt idx="11052">
                  <c:v>8.7520000000000007</c:v>
                </c:pt>
                <c:pt idx="11053">
                  <c:v>8.7520000000000007</c:v>
                </c:pt>
                <c:pt idx="11054">
                  <c:v>8.7520000000000007</c:v>
                </c:pt>
                <c:pt idx="11055">
                  <c:v>8.7520000000000007</c:v>
                </c:pt>
                <c:pt idx="11056">
                  <c:v>8.7520000000000007</c:v>
                </c:pt>
                <c:pt idx="11057">
                  <c:v>8.7520000000000007</c:v>
                </c:pt>
                <c:pt idx="11058">
                  <c:v>8.7520000000000007</c:v>
                </c:pt>
                <c:pt idx="11059">
                  <c:v>8.7520000000000007</c:v>
                </c:pt>
                <c:pt idx="11060">
                  <c:v>8.7520000000000007</c:v>
                </c:pt>
                <c:pt idx="11061">
                  <c:v>8.7520000000000007</c:v>
                </c:pt>
                <c:pt idx="11062">
                  <c:v>8.7520000000000007</c:v>
                </c:pt>
                <c:pt idx="11063">
                  <c:v>8.7520000000000007</c:v>
                </c:pt>
                <c:pt idx="11064">
                  <c:v>8.7520000000000007</c:v>
                </c:pt>
                <c:pt idx="11065">
                  <c:v>8.7520000000000007</c:v>
                </c:pt>
                <c:pt idx="11066">
                  <c:v>8.7520000000000007</c:v>
                </c:pt>
                <c:pt idx="11067">
                  <c:v>8.7520000000000007</c:v>
                </c:pt>
                <c:pt idx="11068">
                  <c:v>8.7520000000000007</c:v>
                </c:pt>
                <c:pt idx="11069">
                  <c:v>8.7520000000000007</c:v>
                </c:pt>
                <c:pt idx="11070">
                  <c:v>8.7520000000000007</c:v>
                </c:pt>
                <c:pt idx="11071">
                  <c:v>8.7520000000000007</c:v>
                </c:pt>
                <c:pt idx="11072">
                  <c:v>8.7520000000000007</c:v>
                </c:pt>
                <c:pt idx="11073">
                  <c:v>8.7520000000000007</c:v>
                </c:pt>
                <c:pt idx="11074">
                  <c:v>8.7520000000000007</c:v>
                </c:pt>
                <c:pt idx="11075">
                  <c:v>8.7520000000000007</c:v>
                </c:pt>
                <c:pt idx="11076">
                  <c:v>8.7520000000000007</c:v>
                </c:pt>
                <c:pt idx="11077">
                  <c:v>8.7520000000000007</c:v>
                </c:pt>
                <c:pt idx="11078">
                  <c:v>8.7520000000000007</c:v>
                </c:pt>
                <c:pt idx="11079">
                  <c:v>8.7520000000000007</c:v>
                </c:pt>
                <c:pt idx="11080">
                  <c:v>8.7520000000000007</c:v>
                </c:pt>
                <c:pt idx="11081">
                  <c:v>8.7520000000000007</c:v>
                </c:pt>
                <c:pt idx="11082">
                  <c:v>8.7520000000000007</c:v>
                </c:pt>
                <c:pt idx="11083">
                  <c:v>8.7520000000000007</c:v>
                </c:pt>
                <c:pt idx="11084">
                  <c:v>8.7520000000000007</c:v>
                </c:pt>
                <c:pt idx="11085">
                  <c:v>8.7520000000000007</c:v>
                </c:pt>
                <c:pt idx="11086">
                  <c:v>8.7520000000000007</c:v>
                </c:pt>
                <c:pt idx="11087">
                  <c:v>8.7520000000000007</c:v>
                </c:pt>
                <c:pt idx="11088">
                  <c:v>8.7520000000000007</c:v>
                </c:pt>
                <c:pt idx="11089">
                  <c:v>8.7520000000000007</c:v>
                </c:pt>
                <c:pt idx="11090">
                  <c:v>8.7520000000000007</c:v>
                </c:pt>
                <c:pt idx="11091">
                  <c:v>8.7520000000000007</c:v>
                </c:pt>
                <c:pt idx="11092">
                  <c:v>8.7520000000000007</c:v>
                </c:pt>
                <c:pt idx="11093">
                  <c:v>8.7520000000000007</c:v>
                </c:pt>
                <c:pt idx="11094">
                  <c:v>8.7520000000000007</c:v>
                </c:pt>
                <c:pt idx="11095">
                  <c:v>8.7520000000000007</c:v>
                </c:pt>
                <c:pt idx="11096">
                  <c:v>8.7520000000000007</c:v>
                </c:pt>
                <c:pt idx="11097">
                  <c:v>8.7520000000000007</c:v>
                </c:pt>
                <c:pt idx="11098">
                  <c:v>8.7520000000000007</c:v>
                </c:pt>
                <c:pt idx="11099">
                  <c:v>8.7520000000000007</c:v>
                </c:pt>
                <c:pt idx="11100">
                  <c:v>8.7520000000000007</c:v>
                </c:pt>
                <c:pt idx="11101">
                  <c:v>8.7520000000000007</c:v>
                </c:pt>
                <c:pt idx="11102">
                  <c:v>8.7520000000000007</c:v>
                </c:pt>
                <c:pt idx="11103">
                  <c:v>8.7520000000000007</c:v>
                </c:pt>
                <c:pt idx="11104">
                  <c:v>8.7520000000000007</c:v>
                </c:pt>
                <c:pt idx="11105">
                  <c:v>8.7520000000000007</c:v>
                </c:pt>
                <c:pt idx="11106">
                  <c:v>8.7520000000000007</c:v>
                </c:pt>
                <c:pt idx="11107">
                  <c:v>8.7520000000000007</c:v>
                </c:pt>
                <c:pt idx="11108">
                  <c:v>8.7520000000000007</c:v>
                </c:pt>
                <c:pt idx="11109">
                  <c:v>8.7520000000000007</c:v>
                </c:pt>
                <c:pt idx="11110">
                  <c:v>8.7520000000000007</c:v>
                </c:pt>
                <c:pt idx="11111">
                  <c:v>8.7520000000000007</c:v>
                </c:pt>
                <c:pt idx="11112">
                  <c:v>8.7520000000000007</c:v>
                </c:pt>
                <c:pt idx="11113">
                  <c:v>8.7520000000000007</c:v>
                </c:pt>
                <c:pt idx="11114">
                  <c:v>8.7520000000000007</c:v>
                </c:pt>
                <c:pt idx="11115">
                  <c:v>8.7520000000000007</c:v>
                </c:pt>
                <c:pt idx="11116">
                  <c:v>8.7520000000000007</c:v>
                </c:pt>
                <c:pt idx="11117">
                  <c:v>8.7520000000000007</c:v>
                </c:pt>
                <c:pt idx="11118">
                  <c:v>8.7520000000000007</c:v>
                </c:pt>
                <c:pt idx="11119">
                  <c:v>8.7520000000000007</c:v>
                </c:pt>
                <c:pt idx="11120">
                  <c:v>8.7520000000000007</c:v>
                </c:pt>
                <c:pt idx="11121">
                  <c:v>8.7520000000000007</c:v>
                </c:pt>
                <c:pt idx="11122">
                  <c:v>8.7520000000000007</c:v>
                </c:pt>
                <c:pt idx="11123">
                  <c:v>8.7520000000000007</c:v>
                </c:pt>
                <c:pt idx="11124">
                  <c:v>8.7520000000000007</c:v>
                </c:pt>
                <c:pt idx="11125">
                  <c:v>8.7520000000000007</c:v>
                </c:pt>
                <c:pt idx="11126">
                  <c:v>8.7520000000000007</c:v>
                </c:pt>
                <c:pt idx="11127">
                  <c:v>8.7520000000000007</c:v>
                </c:pt>
                <c:pt idx="11128">
                  <c:v>8.7520000000000007</c:v>
                </c:pt>
                <c:pt idx="11129">
                  <c:v>8.7520000000000007</c:v>
                </c:pt>
                <c:pt idx="11130">
                  <c:v>8.7520000000000007</c:v>
                </c:pt>
                <c:pt idx="11131">
                  <c:v>8.7520000000000007</c:v>
                </c:pt>
                <c:pt idx="11132">
                  <c:v>8.7520000000000007</c:v>
                </c:pt>
                <c:pt idx="11133">
                  <c:v>8.7520000000000007</c:v>
                </c:pt>
                <c:pt idx="11134">
                  <c:v>8.7520000000000007</c:v>
                </c:pt>
                <c:pt idx="11135">
                  <c:v>8.7520000000000007</c:v>
                </c:pt>
                <c:pt idx="11136">
                  <c:v>8.7520000000000007</c:v>
                </c:pt>
                <c:pt idx="11137">
                  <c:v>8.7520000000000007</c:v>
                </c:pt>
                <c:pt idx="11138">
                  <c:v>8.7520000000000007</c:v>
                </c:pt>
                <c:pt idx="11139">
                  <c:v>8.7799999999999994</c:v>
                </c:pt>
                <c:pt idx="11140">
                  <c:v>8.8420000000000005</c:v>
                </c:pt>
                <c:pt idx="11141">
                  <c:v>8.9039999999999999</c:v>
                </c:pt>
                <c:pt idx="11142">
                  <c:v>8.9039999999999999</c:v>
                </c:pt>
                <c:pt idx="11143">
                  <c:v>8.9039999999999999</c:v>
                </c:pt>
                <c:pt idx="11144">
                  <c:v>8.9039999999999999</c:v>
                </c:pt>
                <c:pt idx="11145">
                  <c:v>8.9039999999999999</c:v>
                </c:pt>
                <c:pt idx="11146">
                  <c:v>8.9039999999999999</c:v>
                </c:pt>
                <c:pt idx="11147">
                  <c:v>8.9039999999999999</c:v>
                </c:pt>
                <c:pt idx="11148">
                  <c:v>8.9039999999999999</c:v>
                </c:pt>
                <c:pt idx="11149">
                  <c:v>8.9039999999999999</c:v>
                </c:pt>
                <c:pt idx="11150">
                  <c:v>8.9039999999999999</c:v>
                </c:pt>
                <c:pt idx="11151">
                  <c:v>8.9039999999999999</c:v>
                </c:pt>
                <c:pt idx="11152">
                  <c:v>8.9039999999999999</c:v>
                </c:pt>
                <c:pt idx="11153">
                  <c:v>8.9039999999999999</c:v>
                </c:pt>
                <c:pt idx="11154">
                  <c:v>8.9039999999999999</c:v>
                </c:pt>
                <c:pt idx="11155">
                  <c:v>8.9039999999999999</c:v>
                </c:pt>
                <c:pt idx="11156">
                  <c:v>8.9039999999999999</c:v>
                </c:pt>
                <c:pt idx="11157">
                  <c:v>8.9039999999999999</c:v>
                </c:pt>
                <c:pt idx="11158">
                  <c:v>8.9039999999999999</c:v>
                </c:pt>
                <c:pt idx="11159">
                  <c:v>8.9039999999999999</c:v>
                </c:pt>
                <c:pt idx="11160">
                  <c:v>8.9039999999999999</c:v>
                </c:pt>
                <c:pt idx="11161">
                  <c:v>8.9039999999999999</c:v>
                </c:pt>
                <c:pt idx="11162">
                  <c:v>8.9039999999999999</c:v>
                </c:pt>
                <c:pt idx="11163">
                  <c:v>8.9039999999999999</c:v>
                </c:pt>
                <c:pt idx="11164">
                  <c:v>8.9039999999999999</c:v>
                </c:pt>
                <c:pt idx="11165">
                  <c:v>8.9039999999999999</c:v>
                </c:pt>
                <c:pt idx="11166">
                  <c:v>8.9039999999999999</c:v>
                </c:pt>
                <c:pt idx="11167">
                  <c:v>8.9039999999999999</c:v>
                </c:pt>
                <c:pt idx="11168">
                  <c:v>8.9039999999999999</c:v>
                </c:pt>
                <c:pt idx="11169">
                  <c:v>8.9039999999999999</c:v>
                </c:pt>
                <c:pt idx="11170">
                  <c:v>8.9039999999999999</c:v>
                </c:pt>
                <c:pt idx="11171">
                  <c:v>8.9039999999999999</c:v>
                </c:pt>
                <c:pt idx="11172">
                  <c:v>8.9039999999999999</c:v>
                </c:pt>
                <c:pt idx="11173">
                  <c:v>8.9039999999999999</c:v>
                </c:pt>
                <c:pt idx="11174">
                  <c:v>8.9039999999999999</c:v>
                </c:pt>
                <c:pt idx="11175">
                  <c:v>8.9039999999999999</c:v>
                </c:pt>
                <c:pt idx="11176">
                  <c:v>8.9039999999999999</c:v>
                </c:pt>
                <c:pt idx="11177">
                  <c:v>8.9039999999999999</c:v>
                </c:pt>
                <c:pt idx="11178">
                  <c:v>8.9039999999999999</c:v>
                </c:pt>
                <c:pt idx="11179">
                  <c:v>8.9039999999999999</c:v>
                </c:pt>
                <c:pt idx="11180">
                  <c:v>8.9039999999999999</c:v>
                </c:pt>
                <c:pt idx="11181">
                  <c:v>8.9039999999999999</c:v>
                </c:pt>
                <c:pt idx="11182">
                  <c:v>8.9039999999999999</c:v>
                </c:pt>
                <c:pt idx="11183">
                  <c:v>8.9039999999999999</c:v>
                </c:pt>
                <c:pt idx="11184">
                  <c:v>8.9039999999999999</c:v>
                </c:pt>
                <c:pt idx="11185">
                  <c:v>8.9039999999999999</c:v>
                </c:pt>
                <c:pt idx="11186">
                  <c:v>8.9039999999999999</c:v>
                </c:pt>
                <c:pt idx="11187">
                  <c:v>8.9039999999999999</c:v>
                </c:pt>
                <c:pt idx="11188">
                  <c:v>8.9039999999999999</c:v>
                </c:pt>
                <c:pt idx="11189">
                  <c:v>8.9039999999999999</c:v>
                </c:pt>
                <c:pt idx="11190">
                  <c:v>8.9039999999999999</c:v>
                </c:pt>
                <c:pt idx="11191">
                  <c:v>8.9039999999999999</c:v>
                </c:pt>
                <c:pt idx="11192">
                  <c:v>8.9039999999999999</c:v>
                </c:pt>
                <c:pt idx="11193">
                  <c:v>8.9039999999999999</c:v>
                </c:pt>
                <c:pt idx="11194">
                  <c:v>8.9039999999999999</c:v>
                </c:pt>
                <c:pt idx="11195">
                  <c:v>8.9039999999999999</c:v>
                </c:pt>
                <c:pt idx="11196">
                  <c:v>8.9039999999999999</c:v>
                </c:pt>
                <c:pt idx="11197">
                  <c:v>8.9039999999999999</c:v>
                </c:pt>
                <c:pt idx="11198">
                  <c:v>8.9039999999999999</c:v>
                </c:pt>
                <c:pt idx="11199">
                  <c:v>8.9039999999999999</c:v>
                </c:pt>
                <c:pt idx="11200">
                  <c:v>8.9039999999999999</c:v>
                </c:pt>
                <c:pt idx="11201">
                  <c:v>8.9039999999999999</c:v>
                </c:pt>
                <c:pt idx="11202">
                  <c:v>8.9039999999999999</c:v>
                </c:pt>
                <c:pt idx="11203">
                  <c:v>8.9039999999999999</c:v>
                </c:pt>
                <c:pt idx="11204">
                  <c:v>8.9039999999999999</c:v>
                </c:pt>
                <c:pt idx="11205">
                  <c:v>8.9039999999999999</c:v>
                </c:pt>
                <c:pt idx="11206">
                  <c:v>8.9039999999999999</c:v>
                </c:pt>
                <c:pt idx="11207">
                  <c:v>8.9039999999999999</c:v>
                </c:pt>
                <c:pt idx="11208">
                  <c:v>8.9039999999999999</c:v>
                </c:pt>
                <c:pt idx="11209">
                  <c:v>8.9039999999999999</c:v>
                </c:pt>
                <c:pt idx="11210">
                  <c:v>8.9039999999999999</c:v>
                </c:pt>
                <c:pt idx="11211">
                  <c:v>8.9039999999999999</c:v>
                </c:pt>
                <c:pt idx="11212">
                  <c:v>8.9039999999999999</c:v>
                </c:pt>
                <c:pt idx="11213">
                  <c:v>8.9039999999999999</c:v>
                </c:pt>
                <c:pt idx="11214">
                  <c:v>8.9039999999999999</c:v>
                </c:pt>
                <c:pt idx="11215">
                  <c:v>8.9039999999999999</c:v>
                </c:pt>
                <c:pt idx="11216">
                  <c:v>8.9039999999999999</c:v>
                </c:pt>
                <c:pt idx="11217">
                  <c:v>8.9039999999999999</c:v>
                </c:pt>
                <c:pt idx="11218">
                  <c:v>8.9039999999999999</c:v>
                </c:pt>
                <c:pt idx="11219">
                  <c:v>8.9039999999999999</c:v>
                </c:pt>
                <c:pt idx="11220">
                  <c:v>8.9039999999999999</c:v>
                </c:pt>
                <c:pt idx="11221">
                  <c:v>8.9039999999999999</c:v>
                </c:pt>
                <c:pt idx="11222">
                  <c:v>8.9039999999999999</c:v>
                </c:pt>
                <c:pt idx="11223">
                  <c:v>8.9039999999999999</c:v>
                </c:pt>
                <c:pt idx="11224">
                  <c:v>8.9039999999999999</c:v>
                </c:pt>
                <c:pt idx="11225">
                  <c:v>8.9039999999999999</c:v>
                </c:pt>
                <c:pt idx="11226">
                  <c:v>8.9039999999999999</c:v>
                </c:pt>
                <c:pt idx="11227">
                  <c:v>8.9039999999999999</c:v>
                </c:pt>
                <c:pt idx="11228">
                  <c:v>8.9039999999999999</c:v>
                </c:pt>
                <c:pt idx="11229">
                  <c:v>8.9039999999999999</c:v>
                </c:pt>
                <c:pt idx="11230">
                  <c:v>8.9039999999999999</c:v>
                </c:pt>
                <c:pt idx="11231">
                  <c:v>8.9039999999999999</c:v>
                </c:pt>
                <c:pt idx="11232">
                  <c:v>8.9039999999999999</c:v>
                </c:pt>
                <c:pt idx="11233">
                  <c:v>8.9039999999999999</c:v>
                </c:pt>
                <c:pt idx="11234">
                  <c:v>8.9039999999999999</c:v>
                </c:pt>
                <c:pt idx="11235">
                  <c:v>8.9039999999999999</c:v>
                </c:pt>
                <c:pt idx="11236">
                  <c:v>8.9039999999999999</c:v>
                </c:pt>
                <c:pt idx="11237">
                  <c:v>8.9039999999999999</c:v>
                </c:pt>
                <c:pt idx="11238">
                  <c:v>8.9039999999999999</c:v>
                </c:pt>
                <c:pt idx="11239">
                  <c:v>8.9039999999999999</c:v>
                </c:pt>
                <c:pt idx="11240">
                  <c:v>8.9039999999999999</c:v>
                </c:pt>
                <c:pt idx="11241">
                  <c:v>8.9039999999999999</c:v>
                </c:pt>
                <c:pt idx="11242">
                  <c:v>8.9039999999999999</c:v>
                </c:pt>
                <c:pt idx="11243">
                  <c:v>8.9039999999999999</c:v>
                </c:pt>
                <c:pt idx="11244">
                  <c:v>8.9039999999999999</c:v>
                </c:pt>
                <c:pt idx="11245">
                  <c:v>8.9039999999999999</c:v>
                </c:pt>
                <c:pt idx="11246">
                  <c:v>8.9039999999999999</c:v>
                </c:pt>
                <c:pt idx="11247">
                  <c:v>8.9039999999999999</c:v>
                </c:pt>
                <c:pt idx="11248">
                  <c:v>8.9039999999999999</c:v>
                </c:pt>
                <c:pt idx="11249">
                  <c:v>8.9039999999999999</c:v>
                </c:pt>
                <c:pt idx="11250">
                  <c:v>8.9039999999999999</c:v>
                </c:pt>
                <c:pt idx="11251">
                  <c:v>8.9039999999999999</c:v>
                </c:pt>
                <c:pt idx="11252">
                  <c:v>8.9039999999999999</c:v>
                </c:pt>
                <c:pt idx="11253">
                  <c:v>8.9039999999999999</c:v>
                </c:pt>
                <c:pt idx="11254">
                  <c:v>8.9039999999999999</c:v>
                </c:pt>
                <c:pt idx="11255">
                  <c:v>8.9039999999999999</c:v>
                </c:pt>
                <c:pt idx="11256">
                  <c:v>8.9039999999999999</c:v>
                </c:pt>
                <c:pt idx="11257">
                  <c:v>8.9039999999999999</c:v>
                </c:pt>
                <c:pt idx="11258">
                  <c:v>8.9039999999999999</c:v>
                </c:pt>
                <c:pt idx="11259">
                  <c:v>8.9039999999999999</c:v>
                </c:pt>
                <c:pt idx="11260">
                  <c:v>8.9039999999999999</c:v>
                </c:pt>
                <c:pt idx="11261">
                  <c:v>8.9039999999999999</c:v>
                </c:pt>
                <c:pt idx="11262">
                  <c:v>8.9039999999999999</c:v>
                </c:pt>
                <c:pt idx="11263">
                  <c:v>8.9039999999999999</c:v>
                </c:pt>
                <c:pt idx="11264">
                  <c:v>8.9039999999999999</c:v>
                </c:pt>
                <c:pt idx="11265">
                  <c:v>8.9039999999999999</c:v>
                </c:pt>
                <c:pt idx="11266">
                  <c:v>8.9039999999999999</c:v>
                </c:pt>
                <c:pt idx="11267">
                  <c:v>8.9039999999999999</c:v>
                </c:pt>
                <c:pt idx="11268">
                  <c:v>8.9039999999999999</c:v>
                </c:pt>
                <c:pt idx="11269">
                  <c:v>8.9039999999999999</c:v>
                </c:pt>
                <c:pt idx="11270">
                  <c:v>8.9039999999999999</c:v>
                </c:pt>
                <c:pt idx="11271">
                  <c:v>8.9039999999999999</c:v>
                </c:pt>
                <c:pt idx="11272">
                  <c:v>8.9039999999999999</c:v>
                </c:pt>
                <c:pt idx="11273">
                  <c:v>8.9039999999999999</c:v>
                </c:pt>
                <c:pt idx="11274">
                  <c:v>8.9039999999999999</c:v>
                </c:pt>
                <c:pt idx="11275">
                  <c:v>8.9039999999999999</c:v>
                </c:pt>
                <c:pt idx="11276">
                  <c:v>8.9039999999999999</c:v>
                </c:pt>
                <c:pt idx="11277">
                  <c:v>8.9039999999999999</c:v>
                </c:pt>
                <c:pt idx="11278">
                  <c:v>8.9039999999999999</c:v>
                </c:pt>
                <c:pt idx="11279">
                  <c:v>8.9039999999999999</c:v>
                </c:pt>
                <c:pt idx="11280">
                  <c:v>8.9039999999999999</c:v>
                </c:pt>
                <c:pt idx="11281">
                  <c:v>8.9039999999999999</c:v>
                </c:pt>
                <c:pt idx="11282">
                  <c:v>8.9039999999999999</c:v>
                </c:pt>
                <c:pt idx="11283">
                  <c:v>8.9039999999999999</c:v>
                </c:pt>
                <c:pt idx="11284">
                  <c:v>8.9039999999999999</c:v>
                </c:pt>
                <c:pt idx="11285">
                  <c:v>8.9039999999999999</c:v>
                </c:pt>
                <c:pt idx="11286">
                  <c:v>8.9039999999999999</c:v>
                </c:pt>
                <c:pt idx="11287">
                  <c:v>8.9039999999999999</c:v>
                </c:pt>
                <c:pt idx="11288">
                  <c:v>8.9039999999999999</c:v>
                </c:pt>
                <c:pt idx="11289">
                  <c:v>8.9039999999999999</c:v>
                </c:pt>
                <c:pt idx="11290">
                  <c:v>8.9039999999999999</c:v>
                </c:pt>
                <c:pt idx="11291">
                  <c:v>8.9039999999999999</c:v>
                </c:pt>
                <c:pt idx="11292">
                  <c:v>8.9039999999999999</c:v>
                </c:pt>
                <c:pt idx="11293">
                  <c:v>8.9039999999999999</c:v>
                </c:pt>
                <c:pt idx="11294">
                  <c:v>8.9039999999999999</c:v>
                </c:pt>
                <c:pt idx="11295">
                  <c:v>8.9039999999999999</c:v>
                </c:pt>
                <c:pt idx="11296">
                  <c:v>8.9039999999999999</c:v>
                </c:pt>
                <c:pt idx="11297">
                  <c:v>8.9039999999999999</c:v>
                </c:pt>
                <c:pt idx="11298">
                  <c:v>8.9039999999999999</c:v>
                </c:pt>
                <c:pt idx="11299">
                  <c:v>8.9039999999999999</c:v>
                </c:pt>
                <c:pt idx="11300">
                  <c:v>8.9039999999999999</c:v>
                </c:pt>
                <c:pt idx="11301">
                  <c:v>8.9039999999999999</c:v>
                </c:pt>
                <c:pt idx="11302">
                  <c:v>8.9039999999999999</c:v>
                </c:pt>
                <c:pt idx="11303">
                  <c:v>8.9499999999999993</c:v>
                </c:pt>
                <c:pt idx="11304">
                  <c:v>9.0120000000000005</c:v>
                </c:pt>
                <c:pt idx="11305">
                  <c:v>9.0459999999999994</c:v>
                </c:pt>
                <c:pt idx="11306">
                  <c:v>9.0459999999999994</c:v>
                </c:pt>
                <c:pt idx="11307">
                  <c:v>9.0459999999999994</c:v>
                </c:pt>
                <c:pt idx="11308">
                  <c:v>9.0459999999999994</c:v>
                </c:pt>
                <c:pt idx="11309">
                  <c:v>9.0459999999999994</c:v>
                </c:pt>
                <c:pt idx="11310">
                  <c:v>9.0459999999999994</c:v>
                </c:pt>
                <c:pt idx="11311">
                  <c:v>9.0459999999999994</c:v>
                </c:pt>
                <c:pt idx="11312">
                  <c:v>9.0459999999999994</c:v>
                </c:pt>
                <c:pt idx="11313">
                  <c:v>9.0459999999999994</c:v>
                </c:pt>
                <c:pt idx="11314">
                  <c:v>9.0459999999999994</c:v>
                </c:pt>
                <c:pt idx="11315">
                  <c:v>9.0459999999999994</c:v>
                </c:pt>
                <c:pt idx="11316">
                  <c:v>9.0459999999999994</c:v>
                </c:pt>
                <c:pt idx="11317">
                  <c:v>9.0459999999999994</c:v>
                </c:pt>
                <c:pt idx="11318">
                  <c:v>9.0459999999999994</c:v>
                </c:pt>
                <c:pt idx="11319">
                  <c:v>9.0459999999999994</c:v>
                </c:pt>
                <c:pt idx="11320">
                  <c:v>9.0459999999999994</c:v>
                </c:pt>
                <c:pt idx="11321">
                  <c:v>9.0459999999999994</c:v>
                </c:pt>
                <c:pt idx="11322">
                  <c:v>9.0459999999999994</c:v>
                </c:pt>
                <c:pt idx="11323">
                  <c:v>9.0459999999999994</c:v>
                </c:pt>
                <c:pt idx="11324">
                  <c:v>9.0459999999999994</c:v>
                </c:pt>
                <c:pt idx="11325">
                  <c:v>9.0459999999999994</c:v>
                </c:pt>
                <c:pt idx="11326">
                  <c:v>9.0459999999999994</c:v>
                </c:pt>
                <c:pt idx="11327">
                  <c:v>9.0459999999999994</c:v>
                </c:pt>
                <c:pt idx="11328">
                  <c:v>9.0459999999999994</c:v>
                </c:pt>
                <c:pt idx="11329">
                  <c:v>9.0459999999999994</c:v>
                </c:pt>
                <c:pt idx="11330">
                  <c:v>9.0459999999999994</c:v>
                </c:pt>
                <c:pt idx="11331">
                  <c:v>9.0459999999999994</c:v>
                </c:pt>
                <c:pt idx="11332">
                  <c:v>9.0459999999999994</c:v>
                </c:pt>
                <c:pt idx="11333">
                  <c:v>9.0459999999999994</c:v>
                </c:pt>
                <c:pt idx="11334">
                  <c:v>9.0459999999999994</c:v>
                </c:pt>
                <c:pt idx="11335">
                  <c:v>9.0459999999999994</c:v>
                </c:pt>
                <c:pt idx="11336">
                  <c:v>9.0459999999999994</c:v>
                </c:pt>
                <c:pt idx="11337">
                  <c:v>9.0459999999999994</c:v>
                </c:pt>
                <c:pt idx="11338">
                  <c:v>9.0459999999999994</c:v>
                </c:pt>
                <c:pt idx="11339">
                  <c:v>9.0459999999999994</c:v>
                </c:pt>
                <c:pt idx="11340">
                  <c:v>9.0459999999999994</c:v>
                </c:pt>
                <c:pt idx="11341">
                  <c:v>9.0459999999999994</c:v>
                </c:pt>
                <c:pt idx="11342">
                  <c:v>9.0459999999999994</c:v>
                </c:pt>
                <c:pt idx="11343">
                  <c:v>9.0459999999999994</c:v>
                </c:pt>
                <c:pt idx="11344">
                  <c:v>9.0459999999999994</c:v>
                </c:pt>
                <c:pt idx="11345">
                  <c:v>9.0459999999999994</c:v>
                </c:pt>
                <c:pt idx="11346">
                  <c:v>9.0459999999999994</c:v>
                </c:pt>
                <c:pt idx="11347">
                  <c:v>9.0459999999999994</c:v>
                </c:pt>
                <c:pt idx="11348">
                  <c:v>9.0459999999999994</c:v>
                </c:pt>
                <c:pt idx="11349">
                  <c:v>9.0459999999999994</c:v>
                </c:pt>
                <c:pt idx="11350">
                  <c:v>9.0459999999999994</c:v>
                </c:pt>
                <c:pt idx="11351">
                  <c:v>9.0459999999999994</c:v>
                </c:pt>
                <c:pt idx="11352">
                  <c:v>9.0459999999999994</c:v>
                </c:pt>
                <c:pt idx="11353">
                  <c:v>9.0459999999999994</c:v>
                </c:pt>
                <c:pt idx="11354">
                  <c:v>9.0459999999999994</c:v>
                </c:pt>
                <c:pt idx="11355">
                  <c:v>9.0459999999999994</c:v>
                </c:pt>
                <c:pt idx="11356">
                  <c:v>9.0459999999999994</c:v>
                </c:pt>
                <c:pt idx="11357">
                  <c:v>9.0459999999999994</c:v>
                </c:pt>
                <c:pt idx="11358">
                  <c:v>9.0459999999999994</c:v>
                </c:pt>
                <c:pt idx="11359">
                  <c:v>9.0459999999999994</c:v>
                </c:pt>
                <c:pt idx="11360">
                  <c:v>9.0459999999999994</c:v>
                </c:pt>
                <c:pt idx="11361">
                  <c:v>9.0459999999999994</c:v>
                </c:pt>
                <c:pt idx="11362">
                  <c:v>9.0459999999999994</c:v>
                </c:pt>
                <c:pt idx="11363">
                  <c:v>9.0459999999999994</c:v>
                </c:pt>
                <c:pt idx="11364">
                  <c:v>9.0459999999999994</c:v>
                </c:pt>
                <c:pt idx="11365">
                  <c:v>9.0459999999999994</c:v>
                </c:pt>
                <c:pt idx="11366">
                  <c:v>9.0459999999999994</c:v>
                </c:pt>
                <c:pt idx="11367">
                  <c:v>9.0459999999999994</c:v>
                </c:pt>
                <c:pt idx="11368">
                  <c:v>9.0459999999999994</c:v>
                </c:pt>
                <c:pt idx="11369">
                  <c:v>9.0459999999999994</c:v>
                </c:pt>
                <c:pt idx="11370">
                  <c:v>9.0459999999999994</c:v>
                </c:pt>
                <c:pt idx="11371">
                  <c:v>9.0459999999999994</c:v>
                </c:pt>
                <c:pt idx="11372">
                  <c:v>9.0459999999999994</c:v>
                </c:pt>
                <c:pt idx="11373">
                  <c:v>9.0459999999999994</c:v>
                </c:pt>
                <c:pt idx="11374">
                  <c:v>9.0459999999999994</c:v>
                </c:pt>
                <c:pt idx="11375">
                  <c:v>9.0459999999999994</c:v>
                </c:pt>
                <c:pt idx="11376">
                  <c:v>9.0459999999999994</c:v>
                </c:pt>
                <c:pt idx="11377">
                  <c:v>9.0459999999999994</c:v>
                </c:pt>
                <c:pt idx="11378">
                  <c:v>9.0459999999999994</c:v>
                </c:pt>
                <c:pt idx="11379">
                  <c:v>9.0459999999999994</c:v>
                </c:pt>
                <c:pt idx="11380">
                  <c:v>9.0459999999999994</c:v>
                </c:pt>
                <c:pt idx="11381">
                  <c:v>9.0459999999999994</c:v>
                </c:pt>
                <c:pt idx="11382">
                  <c:v>9.0459999999999994</c:v>
                </c:pt>
                <c:pt idx="11383">
                  <c:v>9.0459999999999994</c:v>
                </c:pt>
                <c:pt idx="11384">
                  <c:v>9.0459999999999994</c:v>
                </c:pt>
                <c:pt idx="11385">
                  <c:v>9.0459999999999994</c:v>
                </c:pt>
                <c:pt idx="11386">
                  <c:v>9.0459999999999994</c:v>
                </c:pt>
                <c:pt idx="11387">
                  <c:v>9.0459999999999994</c:v>
                </c:pt>
                <c:pt idx="11388">
                  <c:v>9.0459999999999994</c:v>
                </c:pt>
                <c:pt idx="11389">
                  <c:v>9.0459999999999994</c:v>
                </c:pt>
                <c:pt idx="11390">
                  <c:v>9.0459999999999994</c:v>
                </c:pt>
                <c:pt idx="11391">
                  <c:v>9.0459999999999994</c:v>
                </c:pt>
                <c:pt idx="11392">
                  <c:v>9.0459999999999994</c:v>
                </c:pt>
                <c:pt idx="11393">
                  <c:v>9.0459999999999994</c:v>
                </c:pt>
                <c:pt idx="11394">
                  <c:v>9.0459999999999994</c:v>
                </c:pt>
                <c:pt idx="11395">
                  <c:v>9.0459999999999994</c:v>
                </c:pt>
                <c:pt idx="11396">
                  <c:v>9.0459999999999994</c:v>
                </c:pt>
                <c:pt idx="11397">
                  <c:v>9.0459999999999994</c:v>
                </c:pt>
                <c:pt idx="11398">
                  <c:v>9.0459999999999994</c:v>
                </c:pt>
                <c:pt idx="11399">
                  <c:v>9.0459999999999994</c:v>
                </c:pt>
                <c:pt idx="11400">
                  <c:v>9.0459999999999994</c:v>
                </c:pt>
                <c:pt idx="11401">
                  <c:v>9.0459999999999994</c:v>
                </c:pt>
                <c:pt idx="11402">
                  <c:v>9.0459999999999994</c:v>
                </c:pt>
                <c:pt idx="11403">
                  <c:v>9.0459999999999994</c:v>
                </c:pt>
                <c:pt idx="11404">
                  <c:v>9.0459999999999994</c:v>
                </c:pt>
                <c:pt idx="11405">
                  <c:v>9.0459999999999994</c:v>
                </c:pt>
                <c:pt idx="11406">
                  <c:v>9.0459999999999994</c:v>
                </c:pt>
                <c:pt idx="11407">
                  <c:v>9.0459999999999994</c:v>
                </c:pt>
                <c:pt idx="11408">
                  <c:v>9.0459999999999994</c:v>
                </c:pt>
                <c:pt idx="11409">
                  <c:v>9.0459999999999994</c:v>
                </c:pt>
                <c:pt idx="11410">
                  <c:v>9.0459999999999994</c:v>
                </c:pt>
                <c:pt idx="11411">
                  <c:v>9.0459999999999994</c:v>
                </c:pt>
                <c:pt idx="11412">
                  <c:v>9.0459999999999994</c:v>
                </c:pt>
                <c:pt idx="11413">
                  <c:v>9.0459999999999994</c:v>
                </c:pt>
                <c:pt idx="11414">
                  <c:v>9.0459999999999994</c:v>
                </c:pt>
                <c:pt idx="11415">
                  <c:v>9.0459999999999994</c:v>
                </c:pt>
                <c:pt idx="11416">
                  <c:v>9.0459999999999994</c:v>
                </c:pt>
                <c:pt idx="11417">
                  <c:v>9.0459999999999994</c:v>
                </c:pt>
                <c:pt idx="11418">
                  <c:v>9.0459999999999994</c:v>
                </c:pt>
                <c:pt idx="11419">
                  <c:v>9.0459999999999994</c:v>
                </c:pt>
                <c:pt idx="11420">
                  <c:v>9.0459999999999994</c:v>
                </c:pt>
                <c:pt idx="11421">
                  <c:v>9.0459999999999994</c:v>
                </c:pt>
                <c:pt idx="11422">
                  <c:v>9.0459999999999994</c:v>
                </c:pt>
                <c:pt idx="11423">
                  <c:v>9.0459999999999994</c:v>
                </c:pt>
                <c:pt idx="11424">
                  <c:v>9.0459999999999994</c:v>
                </c:pt>
                <c:pt idx="11425">
                  <c:v>9.0459999999999994</c:v>
                </c:pt>
                <c:pt idx="11426">
                  <c:v>9.0459999999999994</c:v>
                </c:pt>
                <c:pt idx="11427">
                  <c:v>9.0459999999999994</c:v>
                </c:pt>
                <c:pt idx="11428">
                  <c:v>9.0459999999999994</c:v>
                </c:pt>
                <c:pt idx="11429">
                  <c:v>9.0459999999999994</c:v>
                </c:pt>
                <c:pt idx="11430">
                  <c:v>9.0459999999999994</c:v>
                </c:pt>
                <c:pt idx="11431">
                  <c:v>9.0459999999999994</c:v>
                </c:pt>
                <c:pt idx="11432">
                  <c:v>9.0459999999999994</c:v>
                </c:pt>
                <c:pt idx="11433">
                  <c:v>9.0459999999999994</c:v>
                </c:pt>
                <c:pt idx="11434">
                  <c:v>9.0459999999999994</c:v>
                </c:pt>
                <c:pt idx="11435">
                  <c:v>9.0459999999999994</c:v>
                </c:pt>
                <c:pt idx="11436">
                  <c:v>9.0459999999999994</c:v>
                </c:pt>
                <c:pt idx="11437">
                  <c:v>9.0459999999999994</c:v>
                </c:pt>
                <c:pt idx="11438">
                  <c:v>9.0459999999999994</c:v>
                </c:pt>
                <c:pt idx="11439">
                  <c:v>9.0459999999999994</c:v>
                </c:pt>
                <c:pt idx="11440">
                  <c:v>9.0459999999999994</c:v>
                </c:pt>
                <c:pt idx="11441">
                  <c:v>9.0459999999999994</c:v>
                </c:pt>
                <c:pt idx="11442">
                  <c:v>9.0459999999999994</c:v>
                </c:pt>
                <c:pt idx="11443">
                  <c:v>9.0459999999999994</c:v>
                </c:pt>
                <c:pt idx="11444">
                  <c:v>9.0459999999999994</c:v>
                </c:pt>
                <c:pt idx="11445">
                  <c:v>9.0459999999999994</c:v>
                </c:pt>
                <c:pt idx="11446">
                  <c:v>9.0459999999999994</c:v>
                </c:pt>
                <c:pt idx="11447">
                  <c:v>9.0459999999999994</c:v>
                </c:pt>
                <c:pt idx="11448">
                  <c:v>9.0459999999999994</c:v>
                </c:pt>
                <c:pt idx="11449">
                  <c:v>9.0459999999999994</c:v>
                </c:pt>
                <c:pt idx="11450">
                  <c:v>9.0459999999999994</c:v>
                </c:pt>
                <c:pt idx="11451">
                  <c:v>9.0459999999999994</c:v>
                </c:pt>
                <c:pt idx="11452">
                  <c:v>9.0459999999999994</c:v>
                </c:pt>
                <c:pt idx="11453">
                  <c:v>9.0459999999999994</c:v>
                </c:pt>
                <c:pt idx="11454">
                  <c:v>9.0459999999999994</c:v>
                </c:pt>
                <c:pt idx="11455">
                  <c:v>9.0459999999999994</c:v>
                </c:pt>
                <c:pt idx="11456">
                  <c:v>9.0459999999999994</c:v>
                </c:pt>
                <c:pt idx="11457">
                  <c:v>9.0939999999999994</c:v>
                </c:pt>
                <c:pt idx="11458">
                  <c:v>9.1560000000000006</c:v>
                </c:pt>
                <c:pt idx="11459">
                  <c:v>9.1980000000000004</c:v>
                </c:pt>
                <c:pt idx="11460">
                  <c:v>9.1980000000000004</c:v>
                </c:pt>
                <c:pt idx="11461">
                  <c:v>9.1980000000000004</c:v>
                </c:pt>
                <c:pt idx="11462">
                  <c:v>9.1980000000000004</c:v>
                </c:pt>
                <c:pt idx="11463">
                  <c:v>9.1980000000000004</c:v>
                </c:pt>
                <c:pt idx="11464">
                  <c:v>9.1980000000000004</c:v>
                </c:pt>
                <c:pt idx="11465">
                  <c:v>9.1980000000000004</c:v>
                </c:pt>
                <c:pt idx="11466">
                  <c:v>9.1980000000000004</c:v>
                </c:pt>
                <c:pt idx="11467">
                  <c:v>9.1980000000000004</c:v>
                </c:pt>
                <c:pt idx="11468">
                  <c:v>9.1980000000000004</c:v>
                </c:pt>
                <c:pt idx="11469">
                  <c:v>9.1980000000000004</c:v>
                </c:pt>
                <c:pt idx="11470">
                  <c:v>9.1980000000000004</c:v>
                </c:pt>
                <c:pt idx="11471">
                  <c:v>9.1980000000000004</c:v>
                </c:pt>
                <c:pt idx="11472">
                  <c:v>9.1980000000000004</c:v>
                </c:pt>
                <c:pt idx="11473">
                  <c:v>9.1980000000000004</c:v>
                </c:pt>
                <c:pt idx="11474">
                  <c:v>9.1980000000000004</c:v>
                </c:pt>
                <c:pt idx="11475">
                  <c:v>9.1980000000000004</c:v>
                </c:pt>
                <c:pt idx="11476">
                  <c:v>9.1980000000000004</c:v>
                </c:pt>
                <c:pt idx="11477">
                  <c:v>9.1980000000000004</c:v>
                </c:pt>
                <c:pt idx="11478">
                  <c:v>9.1980000000000004</c:v>
                </c:pt>
                <c:pt idx="11479">
                  <c:v>9.1980000000000004</c:v>
                </c:pt>
                <c:pt idx="11480">
                  <c:v>9.1980000000000004</c:v>
                </c:pt>
                <c:pt idx="11481">
                  <c:v>9.1980000000000004</c:v>
                </c:pt>
                <c:pt idx="11482">
                  <c:v>9.1980000000000004</c:v>
                </c:pt>
                <c:pt idx="11483">
                  <c:v>9.1980000000000004</c:v>
                </c:pt>
                <c:pt idx="11484">
                  <c:v>9.1980000000000004</c:v>
                </c:pt>
                <c:pt idx="11485">
                  <c:v>9.1980000000000004</c:v>
                </c:pt>
                <c:pt idx="11486">
                  <c:v>9.1980000000000004</c:v>
                </c:pt>
                <c:pt idx="11487">
                  <c:v>9.1980000000000004</c:v>
                </c:pt>
                <c:pt idx="11488">
                  <c:v>9.1980000000000004</c:v>
                </c:pt>
                <c:pt idx="11489">
                  <c:v>9.1980000000000004</c:v>
                </c:pt>
                <c:pt idx="11490">
                  <c:v>9.1980000000000004</c:v>
                </c:pt>
                <c:pt idx="11491">
                  <c:v>9.1980000000000004</c:v>
                </c:pt>
                <c:pt idx="11492">
                  <c:v>9.1980000000000004</c:v>
                </c:pt>
                <c:pt idx="11493">
                  <c:v>9.1980000000000004</c:v>
                </c:pt>
                <c:pt idx="11494">
                  <c:v>9.1980000000000004</c:v>
                </c:pt>
                <c:pt idx="11495">
                  <c:v>9.1980000000000004</c:v>
                </c:pt>
                <c:pt idx="11496">
                  <c:v>9.1980000000000004</c:v>
                </c:pt>
                <c:pt idx="11497">
                  <c:v>9.1980000000000004</c:v>
                </c:pt>
                <c:pt idx="11498">
                  <c:v>9.1980000000000004</c:v>
                </c:pt>
                <c:pt idx="11499">
                  <c:v>9.1980000000000004</c:v>
                </c:pt>
                <c:pt idx="11500">
                  <c:v>9.1980000000000004</c:v>
                </c:pt>
                <c:pt idx="11501">
                  <c:v>9.1980000000000004</c:v>
                </c:pt>
                <c:pt idx="11502">
                  <c:v>9.1980000000000004</c:v>
                </c:pt>
                <c:pt idx="11503">
                  <c:v>9.1980000000000004</c:v>
                </c:pt>
                <c:pt idx="11504">
                  <c:v>9.1980000000000004</c:v>
                </c:pt>
                <c:pt idx="11505">
                  <c:v>9.1980000000000004</c:v>
                </c:pt>
                <c:pt idx="11506">
                  <c:v>9.1980000000000004</c:v>
                </c:pt>
                <c:pt idx="11507">
                  <c:v>9.1980000000000004</c:v>
                </c:pt>
                <c:pt idx="11508">
                  <c:v>9.1980000000000004</c:v>
                </c:pt>
                <c:pt idx="11509">
                  <c:v>9.1980000000000004</c:v>
                </c:pt>
                <c:pt idx="11510">
                  <c:v>9.1980000000000004</c:v>
                </c:pt>
                <c:pt idx="11511">
                  <c:v>9.1980000000000004</c:v>
                </c:pt>
                <c:pt idx="11512">
                  <c:v>9.1980000000000004</c:v>
                </c:pt>
                <c:pt idx="11513">
                  <c:v>9.1980000000000004</c:v>
                </c:pt>
                <c:pt idx="11514">
                  <c:v>9.1980000000000004</c:v>
                </c:pt>
                <c:pt idx="11515">
                  <c:v>9.1980000000000004</c:v>
                </c:pt>
                <c:pt idx="11516">
                  <c:v>9.1980000000000004</c:v>
                </c:pt>
                <c:pt idx="11517">
                  <c:v>9.1980000000000004</c:v>
                </c:pt>
                <c:pt idx="11518">
                  <c:v>9.1980000000000004</c:v>
                </c:pt>
                <c:pt idx="11519">
                  <c:v>9.1980000000000004</c:v>
                </c:pt>
                <c:pt idx="11520">
                  <c:v>9.1980000000000004</c:v>
                </c:pt>
                <c:pt idx="11521">
                  <c:v>9.1980000000000004</c:v>
                </c:pt>
                <c:pt idx="11522">
                  <c:v>9.1980000000000004</c:v>
                </c:pt>
                <c:pt idx="11523">
                  <c:v>9.1980000000000004</c:v>
                </c:pt>
                <c:pt idx="11524">
                  <c:v>9.1980000000000004</c:v>
                </c:pt>
                <c:pt idx="11525">
                  <c:v>9.1980000000000004</c:v>
                </c:pt>
                <c:pt idx="11526">
                  <c:v>9.1980000000000004</c:v>
                </c:pt>
                <c:pt idx="11527">
                  <c:v>9.1980000000000004</c:v>
                </c:pt>
                <c:pt idx="11528">
                  <c:v>9.1980000000000004</c:v>
                </c:pt>
                <c:pt idx="11529">
                  <c:v>9.1980000000000004</c:v>
                </c:pt>
                <c:pt idx="11530">
                  <c:v>9.1980000000000004</c:v>
                </c:pt>
                <c:pt idx="11531">
                  <c:v>9.1980000000000004</c:v>
                </c:pt>
                <c:pt idx="11532">
                  <c:v>9.1980000000000004</c:v>
                </c:pt>
                <c:pt idx="11533">
                  <c:v>9.1980000000000004</c:v>
                </c:pt>
                <c:pt idx="11534">
                  <c:v>9.1980000000000004</c:v>
                </c:pt>
                <c:pt idx="11535">
                  <c:v>9.1980000000000004</c:v>
                </c:pt>
                <c:pt idx="11536">
                  <c:v>9.1980000000000004</c:v>
                </c:pt>
                <c:pt idx="11537">
                  <c:v>9.1980000000000004</c:v>
                </c:pt>
                <c:pt idx="11538">
                  <c:v>9.1980000000000004</c:v>
                </c:pt>
                <c:pt idx="11539">
                  <c:v>9.1980000000000004</c:v>
                </c:pt>
                <c:pt idx="11540">
                  <c:v>9.1980000000000004</c:v>
                </c:pt>
                <c:pt idx="11541">
                  <c:v>9.1980000000000004</c:v>
                </c:pt>
                <c:pt idx="11542">
                  <c:v>9.1980000000000004</c:v>
                </c:pt>
                <c:pt idx="11543">
                  <c:v>9.1980000000000004</c:v>
                </c:pt>
                <c:pt idx="11544">
                  <c:v>9.1980000000000004</c:v>
                </c:pt>
                <c:pt idx="11545">
                  <c:v>9.1980000000000004</c:v>
                </c:pt>
                <c:pt idx="11546">
                  <c:v>9.1980000000000004</c:v>
                </c:pt>
                <c:pt idx="11547">
                  <c:v>9.1980000000000004</c:v>
                </c:pt>
                <c:pt idx="11548">
                  <c:v>9.1980000000000004</c:v>
                </c:pt>
                <c:pt idx="11549">
                  <c:v>9.1980000000000004</c:v>
                </c:pt>
                <c:pt idx="11550">
                  <c:v>9.1980000000000004</c:v>
                </c:pt>
                <c:pt idx="11551">
                  <c:v>9.1980000000000004</c:v>
                </c:pt>
                <c:pt idx="11552">
                  <c:v>9.1980000000000004</c:v>
                </c:pt>
                <c:pt idx="11553">
                  <c:v>9.1980000000000004</c:v>
                </c:pt>
                <c:pt idx="11554">
                  <c:v>9.1980000000000004</c:v>
                </c:pt>
                <c:pt idx="11555">
                  <c:v>9.1980000000000004</c:v>
                </c:pt>
                <c:pt idx="11556">
                  <c:v>9.1980000000000004</c:v>
                </c:pt>
                <c:pt idx="11557">
                  <c:v>9.1980000000000004</c:v>
                </c:pt>
                <c:pt idx="11558">
                  <c:v>9.1980000000000004</c:v>
                </c:pt>
                <c:pt idx="11559">
                  <c:v>9.1980000000000004</c:v>
                </c:pt>
                <c:pt idx="11560">
                  <c:v>9.1980000000000004</c:v>
                </c:pt>
                <c:pt idx="11561">
                  <c:v>9.1980000000000004</c:v>
                </c:pt>
                <c:pt idx="11562">
                  <c:v>9.1980000000000004</c:v>
                </c:pt>
                <c:pt idx="11563">
                  <c:v>9.1980000000000004</c:v>
                </c:pt>
                <c:pt idx="11564">
                  <c:v>9.1980000000000004</c:v>
                </c:pt>
                <c:pt idx="11565">
                  <c:v>9.1980000000000004</c:v>
                </c:pt>
                <c:pt idx="11566">
                  <c:v>9.1980000000000004</c:v>
                </c:pt>
                <c:pt idx="11567">
                  <c:v>9.1980000000000004</c:v>
                </c:pt>
                <c:pt idx="11568">
                  <c:v>9.1980000000000004</c:v>
                </c:pt>
                <c:pt idx="11569">
                  <c:v>9.1980000000000004</c:v>
                </c:pt>
                <c:pt idx="11570">
                  <c:v>9.1980000000000004</c:v>
                </c:pt>
                <c:pt idx="11571">
                  <c:v>9.1980000000000004</c:v>
                </c:pt>
                <c:pt idx="11572">
                  <c:v>9.1980000000000004</c:v>
                </c:pt>
                <c:pt idx="11573">
                  <c:v>9.1980000000000004</c:v>
                </c:pt>
                <c:pt idx="11574">
                  <c:v>9.1980000000000004</c:v>
                </c:pt>
                <c:pt idx="11575">
                  <c:v>9.1980000000000004</c:v>
                </c:pt>
                <c:pt idx="11576">
                  <c:v>9.1980000000000004</c:v>
                </c:pt>
                <c:pt idx="11577">
                  <c:v>9.1980000000000004</c:v>
                </c:pt>
                <c:pt idx="11578">
                  <c:v>9.1980000000000004</c:v>
                </c:pt>
                <c:pt idx="11579">
                  <c:v>9.1980000000000004</c:v>
                </c:pt>
                <c:pt idx="11580">
                  <c:v>9.1980000000000004</c:v>
                </c:pt>
                <c:pt idx="11581">
                  <c:v>9.1980000000000004</c:v>
                </c:pt>
                <c:pt idx="11582">
                  <c:v>9.1980000000000004</c:v>
                </c:pt>
                <c:pt idx="11583">
                  <c:v>9.1980000000000004</c:v>
                </c:pt>
                <c:pt idx="11584">
                  <c:v>9.1980000000000004</c:v>
                </c:pt>
                <c:pt idx="11585">
                  <c:v>9.1980000000000004</c:v>
                </c:pt>
                <c:pt idx="11586">
                  <c:v>9.1980000000000004</c:v>
                </c:pt>
                <c:pt idx="11587">
                  <c:v>9.1980000000000004</c:v>
                </c:pt>
                <c:pt idx="11588">
                  <c:v>9.1980000000000004</c:v>
                </c:pt>
                <c:pt idx="11589">
                  <c:v>9.1980000000000004</c:v>
                </c:pt>
                <c:pt idx="11590">
                  <c:v>9.1980000000000004</c:v>
                </c:pt>
                <c:pt idx="11591">
                  <c:v>9.1980000000000004</c:v>
                </c:pt>
                <c:pt idx="11592">
                  <c:v>9.1980000000000004</c:v>
                </c:pt>
                <c:pt idx="11593">
                  <c:v>9.1980000000000004</c:v>
                </c:pt>
                <c:pt idx="11594">
                  <c:v>9.1980000000000004</c:v>
                </c:pt>
                <c:pt idx="11595">
                  <c:v>9.1980000000000004</c:v>
                </c:pt>
                <c:pt idx="11596">
                  <c:v>9.1980000000000004</c:v>
                </c:pt>
                <c:pt idx="11597">
                  <c:v>9.1980000000000004</c:v>
                </c:pt>
                <c:pt idx="11598">
                  <c:v>9.1980000000000004</c:v>
                </c:pt>
                <c:pt idx="11599">
                  <c:v>9.1980000000000004</c:v>
                </c:pt>
                <c:pt idx="11600">
                  <c:v>9.1980000000000004</c:v>
                </c:pt>
                <c:pt idx="11601">
                  <c:v>9.1980000000000004</c:v>
                </c:pt>
                <c:pt idx="11602">
                  <c:v>9.1980000000000004</c:v>
                </c:pt>
                <c:pt idx="11603">
                  <c:v>9.1980000000000004</c:v>
                </c:pt>
                <c:pt idx="11604">
                  <c:v>9.2140000000000004</c:v>
                </c:pt>
                <c:pt idx="11605">
                  <c:v>9.2720000000000002</c:v>
                </c:pt>
                <c:pt idx="11606">
                  <c:v>9.3339999999999996</c:v>
                </c:pt>
                <c:pt idx="11607">
                  <c:v>9.3480000000000008</c:v>
                </c:pt>
                <c:pt idx="11608">
                  <c:v>9.3480000000000008</c:v>
                </c:pt>
                <c:pt idx="11609">
                  <c:v>9.3480000000000008</c:v>
                </c:pt>
                <c:pt idx="11610">
                  <c:v>9.3480000000000008</c:v>
                </c:pt>
                <c:pt idx="11611">
                  <c:v>9.3480000000000008</c:v>
                </c:pt>
                <c:pt idx="11612">
                  <c:v>9.3480000000000008</c:v>
                </c:pt>
                <c:pt idx="11613">
                  <c:v>9.3480000000000008</c:v>
                </c:pt>
                <c:pt idx="11614">
                  <c:v>9.3480000000000008</c:v>
                </c:pt>
                <c:pt idx="11615">
                  <c:v>9.3480000000000008</c:v>
                </c:pt>
                <c:pt idx="11616">
                  <c:v>9.3480000000000008</c:v>
                </c:pt>
                <c:pt idx="11617">
                  <c:v>9.3480000000000008</c:v>
                </c:pt>
                <c:pt idx="11618">
                  <c:v>9.3480000000000008</c:v>
                </c:pt>
                <c:pt idx="11619">
                  <c:v>9.3480000000000008</c:v>
                </c:pt>
                <c:pt idx="11620">
                  <c:v>9.3480000000000008</c:v>
                </c:pt>
                <c:pt idx="11621">
                  <c:v>9.3480000000000008</c:v>
                </c:pt>
                <c:pt idx="11622">
                  <c:v>9.3480000000000008</c:v>
                </c:pt>
                <c:pt idx="11623">
                  <c:v>9.3480000000000008</c:v>
                </c:pt>
                <c:pt idx="11624">
                  <c:v>9.3480000000000008</c:v>
                </c:pt>
                <c:pt idx="11625">
                  <c:v>9.3480000000000008</c:v>
                </c:pt>
                <c:pt idx="11626">
                  <c:v>9.3480000000000008</c:v>
                </c:pt>
                <c:pt idx="11627">
                  <c:v>9.3480000000000008</c:v>
                </c:pt>
                <c:pt idx="11628">
                  <c:v>9.3480000000000008</c:v>
                </c:pt>
                <c:pt idx="11629">
                  <c:v>9.3480000000000008</c:v>
                </c:pt>
                <c:pt idx="11630">
                  <c:v>9.3480000000000008</c:v>
                </c:pt>
                <c:pt idx="11631">
                  <c:v>9.3480000000000008</c:v>
                </c:pt>
                <c:pt idx="11632">
                  <c:v>9.3480000000000008</c:v>
                </c:pt>
                <c:pt idx="11633">
                  <c:v>9.3480000000000008</c:v>
                </c:pt>
                <c:pt idx="11634">
                  <c:v>9.3480000000000008</c:v>
                </c:pt>
                <c:pt idx="11635">
                  <c:v>9.3480000000000008</c:v>
                </c:pt>
                <c:pt idx="11636">
                  <c:v>9.3480000000000008</c:v>
                </c:pt>
                <c:pt idx="11637">
                  <c:v>9.3480000000000008</c:v>
                </c:pt>
                <c:pt idx="11638">
                  <c:v>9.3480000000000008</c:v>
                </c:pt>
                <c:pt idx="11639">
                  <c:v>9.3480000000000008</c:v>
                </c:pt>
                <c:pt idx="11640">
                  <c:v>9.3480000000000008</c:v>
                </c:pt>
                <c:pt idx="11641">
                  <c:v>9.3480000000000008</c:v>
                </c:pt>
                <c:pt idx="11642">
                  <c:v>9.3480000000000008</c:v>
                </c:pt>
                <c:pt idx="11643">
                  <c:v>9.3480000000000008</c:v>
                </c:pt>
                <c:pt idx="11644">
                  <c:v>9.3480000000000008</c:v>
                </c:pt>
                <c:pt idx="11645">
                  <c:v>9.3480000000000008</c:v>
                </c:pt>
                <c:pt idx="11646">
                  <c:v>9.3480000000000008</c:v>
                </c:pt>
                <c:pt idx="11647">
                  <c:v>9.3480000000000008</c:v>
                </c:pt>
                <c:pt idx="11648">
                  <c:v>9.3480000000000008</c:v>
                </c:pt>
                <c:pt idx="11649">
                  <c:v>9.3480000000000008</c:v>
                </c:pt>
                <c:pt idx="11650">
                  <c:v>9.3480000000000008</c:v>
                </c:pt>
                <c:pt idx="11651">
                  <c:v>9.3480000000000008</c:v>
                </c:pt>
                <c:pt idx="11652">
                  <c:v>9.3480000000000008</c:v>
                </c:pt>
                <c:pt idx="11653">
                  <c:v>9.3480000000000008</c:v>
                </c:pt>
                <c:pt idx="11654">
                  <c:v>9.3480000000000008</c:v>
                </c:pt>
                <c:pt idx="11655">
                  <c:v>9.3480000000000008</c:v>
                </c:pt>
                <c:pt idx="11656">
                  <c:v>9.3480000000000008</c:v>
                </c:pt>
                <c:pt idx="11657">
                  <c:v>9.3480000000000008</c:v>
                </c:pt>
                <c:pt idx="11658">
                  <c:v>9.3480000000000008</c:v>
                </c:pt>
                <c:pt idx="11659">
                  <c:v>9.3480000000000008</c:v>
                </c:pt>
                <c:pt idx="11660">
                  <c:v>9.3480000000000008</c:v>
                </c:pt>
                <c:pt idx="11661">
                  <c:v>9.3480000000000008</c:v>
                </c:pt>
                <c:pt idx="11662">
                  <c:v>9.3480000000000008</c:v>
                </c:pt>
                <c:pt idx="11663">
                  <c:v>9.3480000000000008</c:v>
                </c:pt>
                <c:pt idx="11664">
                  <c:v>9.3480000000000008</c:v>
                </c:pt>
                <c:pt idx="11665">
                  <c:v>9.3480000000000008</c:v>
                </c:pt>
                <c:pt idx="11666">
                  <c:v>9.3480000000000008</c:v>
                </c:pt>
                <c:pt idx="11667">
                  <c:v>9.3480000000000008</c:v>
                </c:pt>
                <c:pt idx="11668">
                  <c:v>9.3480000000000008</c:v>
                </c:pt>
                <c:pt idx="11669">
                  <c:v>9.3480000000000008</c:v>
                </c:pt>
                <c:pt idx="11670">
                  <c:v>9.3480000000000008</c:v>
                </c:pt>
                <c:pt idx="11671">
                  <c:v>9.3480000000000008</c:v>
                </c:pt>
                <c:pt idx="11672">
                  <c:v>9.3480000000000008</c:v>
                </c:pt>
                <c:pt idx="11673">
                  <c:v>9.3480000000000008</c:v>
                </c:pt>
                <c:pt idx="11674">
                  <c:v>9.3480000000000008</c:v>
                </c:pt>
                <c:pt idx="11675">
                  <c:v>9.3480000000000008</c:v>
                </c:pt>
                <c:pt idx="11676">
                  <c:v>9.3480000000000008</c:v>
                </c:pt>
                <c:pt idx="11677">
                  <c:v>9.3480000000000008</c:v>
                </c:pt>
                <c:pt idx="11678">
                  <c:v>9.3480000000000008</c:v>
                </c:pt>
                <c:pt idx="11679">
                  <c:v>9.3480000000000008</c:v>
                </c:pt>
                <c:pt idx="11680">
                  <c:v>9.3480000000000008</c:v>
                </c:pt>
                <c:pt idx="11681">
                  <c:v>9.3480000000000008</c:v>
                </c:pt>
                <c:pt idx="11682">
                  <c:v>9.3480000000000008</c:v>
                </c:pt>
                <c:pt idx="11683">
                  <c:v>9.3480000000000008</c:v>
                </c:pt>
                <c:pt idx="11684">
                  <c:v>9.3480000000000008</c:v>
                </c:pt>
                <c:pt idx="11685">
                  <c:v>9.3480000000000008</c:v>
                </c:pt>
                <c:pt idx="11686">
                  <c:v>9.3480000000000008</c:v>
                </c:pt>
                <c:pt idx="11687">
                  <c:v>9.3480000000000008</c:v>
                </c:pt>
                <c:pt idx="11688">
                  <c:v>9.3480000000000008</c:v>
                </c:pt>
                <c:pt idx="11689">
                  <c:v>9.3480000000000008</c:v>
                </c:pt>
                <c:pt idx="11690">
                  <c:v>9.3480000000000008</c:v>
                </c:pt>
                <c:pt idx="11691">
                  <c:v>9.3480000000000008</c:v>
                </c:pt>
                <c:pt idx="11692">
                  <c:v>9.3480000000000008</c:v>
                </c:pt>
                <c:pt idx="11693">
                  <c:v>9.3480000000000008</c:v>
                </c:pt>
                <c:pt idx="11694">
                  <c:v>9.3480000000000008</c:v>
                </c:pt>
                <c:pt idx="11695">
                  <c:v>9.3480000000000008</c:v>
                </c:pt>
                <c:pt idx="11696">
                  <c:v>9.3480000000000008</c:v>
                </c:pt>
                <c:pt idx="11697">
                  <c:v>9.3480000000000008</c:v>
                </c:pt>
                <c:pt idx="11698">
                  <c:v>9.3480000000000008</c:v>
                </c:pt>
                <c:pt idx="11699">
                  <c:v>9.3480000000000008</c:v>
                </c:pt>
                <c:pt idx="11700">
                  <c:v>9.3480000000000008</c:v>
                </c:pt>
                <c:pt idx="11701">
                  <c:v>9.3480000000000008</c:v>
                </c:pt>
                <c:pt idx="11702">
                  <c:v>9.3480000000000008</c:v>
                </c:pt>
                <c:pt idx="11703">
                  <c:v>9.3480000000000008</c:v>
                </c:pt>
                <c:pt idx="11704">
                  <c:v>9.3480000000000008</c:v>
                </c:pt>
                <c:pt idx="11705">
                  <c:v>9.3480000000000008</c:v>
                </c:pt>
                <c:pt idx="11706">
                  <c:v>9.3480000000000008</c:v>
                </c:pt>
                <c:pt idx="11707">
                  <c:v>9.3480000000000008</c:v>
                </c:pt>
                <c:pt idx="11708">
                  <c:v>9.3480000000000008</c:v>
                </c:pt>
                <c:pt idx="11709">
                  <c:v>9.3480000000000008</c:v>
                </c:pt>
                <c:pt idx="11710">
                  <c:v>9.3480000000000008</c:v>
                </c:pt>
                <c:pt idx="11711">
                  <c:v>9.3480000000000008</c:v>
                </c:pt>
                <c:pt idx="11712">
                  <c:v>9.3480000000000008</c:v>
                </c:pt>
                <c:pt idx="11713">
                  <c:v>9.3480000000000008</c:v>
                </c:pt>
                <c:pt idx="11714">
                  <c:v>9.3480000000000008</c:v>
                </c:pt>
                <c:pt idx="11715">
                  <c:v>9.3480000000000008</c:v>
                </c:pt>
                <c:pt idx="11716">
                  <c:v>9.3480000000000008</c:v>
                </c:pt>
                <c:pt idx="11717">
                  <c:v>9.3480000000000008</c:v>
                </c:pt>
                <c:pt idx="11718">
                  <c:v>9.3480000000000008</c:v>
                </c:pt>
                <c:pt idx="11719">
                  <c:v>9.3480000000000008</c:v>
                </c:pt>
                <c:pt idx="11720">
                  <c:v>9.3480000000000008</c:v>
                </c:pt>
                <c:pt idx="11721">
                  <c:v>9.3480000000000008</c:v>
                </c:pt>
                <c:pt idx="11722">
                  <c:v>9.3480000000000008</c:v>
                </c:pt>
                <c:pt idx="11723">
                  <c:v>9.3480000000000008</c:v>
                </c:pt>
                <c:pt idx="11724">
                  <c:v>9.3480000000000008</c:v>
                </c:pt>
                <c:pt idx="11725">
                  <c:v>9.3480000000000008</c:v>
                </c:pt>
                <c:pt idx="11726">
                  <c:v>9.3480000000000008</c:v>
                </c:pt>
                <c:pt idx="11727">
                  <c:v>9.3480000000000008</c:v>
                </c:pt>
                <c:pt idx="11728">
                  <c:v>9.3480000000000008</c:v>
                </c:pt>
                <c:pt idx="11729">
                  <c:v>9.3480000000000008</c:v>
                </c:pt>
                <c:pt idx="11730">
                  <c:v>9.3480000000000008</c:v>
                </c:pt>
                <c:pt idx="11731">
                  <c:v>9.3480000000000008</c:v>
                </c:pt>
                <c:pt idx="11732">
                  <c:v>9.3480000000000008</c:v>
                </c:pt>
                <c:pt idx="11733">
                  <c:v>9.3480000000000008</c:v>
                </c:pt>
                <c:pt idx="11734">
                  <c:v>9.3480000000000008</c:v>
                </c:pt>
                <c:pt idx="11735">
                  <c:v>9.3480000000000008</c:v>
                </c:pt>
                <c:pt idx="11736">
                  <c:v>9.3480000000000008</c:v>
                </c:pt>
                <c:pt idx="11737">
                  <c:v>9.3480000000000008</c:v>
                </c:pt>
                <c:pt idx="11738">
                  <c:v>9.3480000000000008</c:v>
                </c:pt>
                <c:pt idx="11739">
                  <c:v>9.3480000000000008</c:v>
                </c:pt>
                <c:pt idx="11740">
                  <c:v>9.4039999999999999</c:v>
                </c:pt>
                <c:pt idx="11741">
                  <c:v>9.4659999999999993</c:v>
                </c:pt>
                <c:pt idx="11742">
                  <c:v>9.5060000000000002</c:v>
                </c:pt>
                <c:pt idx="11743">
                  <c:v>9.5060000000000002</c:v>
                </c:pt>
                <c:pt idx="11744">
                  <c:v>9.5060000000000002</c:v>
                </c:pt>
                <c:pt idx="11745">
                  <c:v>9.5060000000000002</c:v>
                </c:pt>
                <c:pt idx="11746">
                  <c:v>9.5060000000000002</c:v>
                </c:pt>
                <c:pt idx="11747">
                  <c:v>9.5060000000000002</c:v>
                </c:pt>
                <c:pt idx="11748">
                  <c:v>9.5060000000000002</c:v>
                </c:pt>
                <c:pt idx="11749">
                  <c:v>9.5060000000000002</c:v>
                </c:pt>
                <c:pt idx="11750">
                  <c:v>9.5060000000000002</c:v>
                </c:pt>
                <c:pt idx="11751">
                  <c:v>9.5060000000000002</c:v>
                </c:pt>
                <c:pt idx="11752">
                  <c:v>9.5060000000000002</c:v>
                </c:pt>
                <c:pt idx="11753">
                  <c:v>9.5060000000000002</c:v>
                </c:pt>
                <c:pt idx="11754">
                  <c:v>9.5060000000000002</c:v>
                </c:pt>
                <c:pt idx="11755">
                  <c:v>9.5060000000000002</c:v>
                </c:pt>
                <c:pt idx="11756">
                  <c:v>9.5060000000000002</c:v>
                </c:pt>
                <c:pt idx="11757">
                  <c:v>9.5060000000000002</c:v>
                </c:pt>
                <c:pt idx="11758">
                  <c:v>9.5060000000000002</c:v>
                </c:pt>
                <c:pt idx="11759">
                  <c:v>9.5060000000000002</c:v>
                </c:pt>
                <c:pt idx="11760">
                  <c:v>9.5060000000000002</c:v>
                </c:pt>
                <c:pt idx="11761">
                  <c:v>9.5060000000000002</c:v>
                </c:pt>
                <c:pt idx="11762">
                  <c:v>9.5060000000000002</c:v>
                </c:pt>
                <c:pt idx="11763">
                  <c:v>9.5060000000000002</c:v>
                </c:pt>
                <c:pt idx="11764">
                  <c:v>9.5060000000000002</c:v>
                </c:pt>
                <c:pt idx="11765">
                  <c:v>9.5060000000000002</c:v>
                </c:pt>
                <c:pt idx="11766">
                  <c:v>9.5060000000000002</c:v>
                </c:pt>
                <c:pt idx="11767">
                  <c:v>9.5060000000000002</c:v>
                </c:pt>
                <c:pt idx="11768">
                  <c:v>9.5060000000000002</c:v>
                </c:pt>
                <c:pt idx="11769">
                  <c:v>9.5060000000000002</c:v>
                </c:pt>
                <c:pt idx="11770">
                  <c:v>9.5060000000000002</c:v>
                </c:pt>
                <c:pt idx="11771">
                  <c:v>9.5060000000000002</c:v>
                </c:pt>
                <c:pt idx="11772">
                  <c:v>9.5060000000000002</c:v>
                </c:pt>
                <c:pt idx="11773">
                  <c:v>9.5060000000000002</c:v>
                </c:pt>
                <c:pt idx="11774">
                  <c:v>9.5060000000000002</c:v>
                </c:pt>
                <c:pt idx="11775">
                  <c:v>9.5060000000000002</c:v>
                </c:pt>
                <c:pt idx="11776">
                  <c:v>9.5060000000000002</c:v>
                </c:pt>
                <c:pt idx="11777">
                  <c:v>9.5060000000000002</c:v>
                </c:pt>
                <c:pt idx="11778">
                  <c:v>9.5060000000000002</c:v>
                </c:pt>
                <c:pt idx="11779">
                  <c:v>9.5060000000000002</c:v>
                </c:pt>
                <c:pt idx="11780">
                  <c:v>9.5060000000000002</c:v>
                </c:pt>
                <c:pt idx="11781">
                  <c:v>9.5060000000000002</c:v>
                </c:pt>
                <c:pt idx="11782">
                  <c:v>9.5060000000000002</c:v>
                </c:pt>
                <c:pt idx="11783">
                  <c:v>9.5060000000000002</c:v>
                </c:pt>
                <c:pt idx="11784">
                  <c:v>9.5060000000000002</c:v>
                </c:pt>
                <c:pt idx="11785">
                  <c:v>9.5060000000000002</c:v>
                </c:pt>
                <c:pt idx="11786">
                  <c:v>9.5060000000000002</c:v>
                </c:pt>
                <c:pt idx="11787">
                  <c:v>9.5060000000000002</c:v>
                </c:pt>
                <c:pt idx="11788">
                  <c:v>9.5060000000000002</c:v>
                </c:pt>
                <c:pt idx="11789">
                  <c:v>9.5060000000000002</c:v>
                </c:pt>
                <c:pt idx="11790">
                  <c:v>9.5060000000000002</c:v>
                </c:pt>
                <c:pt idx="11791">
                  <c:v>9.5060000000000002</c:v>
                </c:pt>
                <c:pt idx="11792">
                  <c:v>9.5060000000000002</c:v>
                </c:pt>
                <c:pt idx="11793">
                  <c:v>9.5060000000000002</c:v>
                </c:pt>
                <c:pt idx="11794">
                  <c:v>9.5060000000000002</c:v>
                </c:pt>
                <c:pt idx="11795">
                  <c:v>9.5060000000000002</c:v>
                </c:pt>
                <c:pt idx="11796">
                  <c:v>9.5060000000000002</c:v>
                </c:pt>
                <c:pt idx="11797">
                  <c:v>9.5060000000000002</c:v>
                </c:pt>
                <c:pt idx="11798">
                  <c:v>9.5060000000000002</c:v>
                </c:pt>
                <c:pt idx="11799">
                  <c:v>9.5060000000000002</c:v>
                </c:pt>
                <c:pt idx="11800">
                  <c:v>9.5060000000000002</c:v>
                </c:pt>
                <c:pt idx="11801">
                  <c:v>9.5060000000000002</c:v>
                </c:pt>
                <c:pt idx="11802">
                  <c:v>9.5060000000000002</c:v>
                </c:pt>
                <c:pt idx="11803">
                  <c:v>9.5060000000000002</c:v>
                </c:pt>
                <c:pt idx="11804">
                  <c:v>9.5060000000000002</c:v>
                </c:pt>
                <c:pt idx="11805">
                  <c:v>9.5060000000000002</c:v>
                </c:pt>
                <c:pt idx="11806">
                  <c:v>9.5060000000000002</c:v>
                </c:pt>
                <c:pt idx="11807">
                  <c:v>9.5060000000000002</c:v>
                </c:pt>
                <c:pt idx="11808">
                  <c:v>9.5060000000000002</c:v>
                </c:pt>
                <c:pt idx="11809">
                  <c:v>9.5060000000000002</c:v>
                </c:pt>
                <c:pt idx="11810">
                  <c:v>9.5060000000000002</c:v>
                </c:pt>
                <c:pt idx="11811">
                  <c:v>9.5060000000000002</c:v>
                </c:pt>
                <c:pt idx="11812">
                  <c:v>9.5060000000000002</c:v>
                </c:pt>
                <c:pt idx="11813">
                  <c:v>9.5060000000000002</c:v>
                </c:pt>
                <c:pt idx="11814">
                  <c:v>9.5060000000000002</c:v>
                </c:pt>
                <c:pt idx="11815">
                  <c:v>9.5060000000000002</c:v>
                </c:pt>
                <c:pt idx="11816">
                  <c:v>9.5060000000000002</c:v>
                </c:pt>
                <c:pt idx="11817">
                  <c:v>9.5060000000000002</c:v>
                </c:pt>
                <c:pt idx="11818">
                  <c:v>9.5060000000000002</c:v>
                </c:pt>
                <c:pt idx="11819">
                  <c:v>9.5060000000000002</c:v>
                </c:pt>
                <c:pt idx="11820">
                  <c:v>9.5060000000000002</c:v>
                </c:pt>
                <c:pt idx="11821">
                  <c:v>9.5060000000000002</c:v>
                </c:pt>
                <c:pt idx="11822">
                  <c:v>9.5060000000000002</c:v>
                </c:pt>
                <c:pt idx="11823">
                  <c:v>9.5060000000000002</c:v>
                </c:pt>
                <c:pt idx="11824">
                  <c:v>9.5060000000000002</c:v>
                </c:pt>
                <c:pt idx="11825">
                  <c:v>9.5060000000000002</c:v>
                </c:pt>
                <c:pt idx="11826">
                  <c:v>9.5060000000000002</c:v>
                </c:pt>
                <c:pt idx="11827">
                  <c:v>9.5060000000000002</c:v>
                </c:pt>
                <c:pt idx="11828">
                  <c:v>9.5060000000000002</c:v>
                </c:pt>
                <c:pt idx="11829">
                  <c:v>9.5060000000000002</c:v>
                </c:pt>
                <c:pt idx="11830">
                  <c:v>9.5060000000000002</c:v>
                </c:pt>
                <c:pt idx="11831">
                  <c:v>9.5060000000000002</c:v>
                </c:pt>
                <c:pt idx="11832">
                  <c:v>9.5060000000000002</c:v>
                </c:pt>
                <c:pt idx="11833">
                  <c:v>9.5060000000000002</c:v>
                </c:pt>
                <c:pt idx="11834">
                  <c:v>9.5060000000000002</c:v>
                </c:pt>
                <c:pt idx="11835">
                  <c:v>9.5060000000000002</c:v>
                </c:pt>
                <c:pt idx="11836">
                  <c:v>9.5060000000000002</c:v>
                </c:pt>
                <c:pt idx="11837">
                  <c:v>9.5060000000000002</c:v>
                </c:pt>
                <c:pt idx="11838">
                  <c:v>9.5060000000000002</c:v>
                </c:pt>
                <c:pt idx="11839">
                  <c:v>9.5060000000000002</c:v>
                </c:pt>
                <c:pt idx="11840">
                  <c:v>9.5060000000000002</c:v>
                </c:pt>
                <c:pt idx="11841">
                  <c:v>9.5060000000000002</c:v>
                </c:pt>
                <c:pt idx="11842">
                  <c:v>9.5060000000000002</c:v>
                </c:pt>
                <c:pt idx="11843">
                  <c:v>9.5060000000000002</c:v>
                </c:pt>
                <c:pt idx="11844">
                  <c:v>9.5060000000000002</c:v>
                </c:pt>
                <c:pt idx="11845">
                  <c:v>9.5060000000000002</c:v>
                </c:pt>
                <c:pt idx="11846">
                  <c:v>9.5060000000000002</c:v>
                </c:pt>
                <c:pt idx="11847">
                  <c:v>9.5060000000000002</c:v>
                </c:pt>
                <c:pt idx="11848">
                  <c:v>9.5060000000000002</c:v>
                </c:pt>
                <c:pt idx="11849">
                  <c:v>9.5060000000000002</c:v>
                </c:pt>
                <c:pt idx="11850">
                  <c:v>9.5060000000000002</c:v>
                </c:pt>
                <c:pt idx="11851">
                  <c:v>9.5060000000000002</c:v>
                </c:pt>
                <c:pt idx="11852">
                  <c:v>9.5060000000000002</c:v>
                </c:pt>
                <c:pt idx="11853">
                  <c:v>9.5060000000000002</c:v>
                </c:pt>
                <c:pt idx="11854">
                  <c:v>9.5060000000000002</c:v>
                </c:pt>
                <c:pt idx="11855">
                  <c:v>9.5060000000000002</c:v>
                </c:pt>
                <c:pt idx="11856">
                  <c:v>9.5060000000000002</c:v>
                </c:pt>
                <c:pt idx="11857">
                  <c:v>9.5060000000000002</c:v>
                </c:pt>
                <c:pt idx="11858">
                  <c:v>9.5060000000000002</c:v>
                </c:pt>
                <c:pt idx="11859">
                  <c:v>9.5060000000000002</c:v>
                </c:pt>
                <c:pt idx="11860">
                  <c:v>9.5060000000000002</c:v>
                </c:pt>
                <c:pt idx="11861">
                  <c:v>9.5060000000000002</c:v>
                </c:pt>
                <c:pt idx="11862">
                  <c:v>9.5060000000000002</c:v>
                </c:pt>
                <c:pt idx="11863">
                  <c:v>9.5060000000000002</c:v>
                </c:pt>
                <c:pt idx="11864">
                  <c:v>9.5060000000000002</c:v>
                </c:pt>
                <c:pt idx="11865">
                  <c:v>9.5060000000000002</c:v>
                </c:pt>
                <c:pt idx="11866">
                  <c:v>9.5060000000000002</c:v>
                </c:pt>
                <c:pt idx="11867">
                  <c:v>9.5060000000000002</c:v>
                </c:pt>
                <c:pt idx="11868">
                  <c:v>9.5060000000000002</c:v>
                </c:pt>
                <c:pt idx="11869">
                  <c:v>9.5060000000000002</c:v>
                </c:pt>
                <c:pt idx="11870">
                  <c:v>9.5060000000000002</c:v>
                </c:pt>
                <c:pt idx="11871">
                  <c:v>9.5060000000000002</c:v>
                </c:pt>
                <c:pt idx="11872">
                  <c:v>9.5060000000000002</c:v>
                </c:pt>
                <c:pt idx="11873">
                  <c:v>9.5060000000000002</c:v>
                </c:pt>
                <c:pt idx="11874">
                  <c:v>9.5060000000000002</c:v>
                </c:pt>
                <c:pt idx="11875">
                  <c:v>9.5060000000000002</c:v>
                </c:pt>
                <c:pt idx="11876">
                  <c:v>9.5060000000000002</c:v>
                </c:pt>
                <c:pt idx="11877">
                  <c:v>9.5060000000000002</c:v>
                </c:pt>
                <c:pt idx="11878">
                  <c:v>9.5060000000000002</c:v>
                </c:pt>
                <c:pt idx="11879">
                  <c:v>9.5060000000000002</c:v>
                </c:pt>
                <c:pt idx="11880">
                  <c:v>9.5060000000000002</c:v>
                </c:pt>
                <c:pt idx="11881">
                  <c:v>9.5060000000000002</c:v>
                </c:pt>
                <c:pt idx="11882">
                  <c:v>9.5060000000000002</c:v>
                </c:pt>
                <c:pt idx="11883">
                  <c:v>9.5060000000000002</c:v>
                </c:pt>
                <c:pt idx="11884">
                  <c:v>9.5060000000000002</c:v>
                </c:pt>
                <c:pt idx="11885">
                  <c:v>9.5060000000000002</c:v>
                </c:pt>
                <c:pt idx="11886">
                  <c:v>9.5060000000000002</c:v>
                </c:pt>
                <c:pt idx="11887">
                  <c:v>9.5060000000000002</c:v>
                </c:pt>
                <c:pt idx="11888">
                  <c:v>9.5060000000000002</c:v>
                </c:pt>
                <c:pt idx="11889">
                  <c:v>9.5060000000000002</c:v>
                </c:pt>
                <c:pt idx="11890">
                  <c:v>9.5060000000000002</c:v>
                </c:pt>
                <c:pt idx="11891">
                  <c:v>9.5060000000000002</c:v>
                </c:pt>
                <c:pt idx="11892">
                  <c:v>9.5060000000000002</c:v>
                </c:pt>
                <c:pt idx="11893">
                  <c:v>9.5060000000000002</c:v>
                </c:pt>
                <c:pt idx="11894">
                  <c:v>9.5060000000000002</c:v>
                </c:pt>
                <c:pt idx="11895">
                  <c:v>9.5060000000000002</c:v>
                </c:pt>
                <c:pt idx="11896">
                  <c:v>9.5259999999999998</c:v>
                </c:pt>
                <c:pt idx="11897">
                  <c:v>9.5879999999999992</c:v>
                </c:pt>
                <c:pt idx="11898">
                  <c:v>9.65</c:v>
                </c:pt>
                <c:pt idx="11899">
                  <c:v>9.65</c:v>
                </c:pt>
                <c:pt idx="11900">
                  <c:v>9.65</c:v>
                </c:pt>
                <c:pt idx="11901">
                  <c:v>9.65</c:v>
                </c:pt>
                <c:pt idx="11902">
                  <c:v>9.65</c:v>
                </c:pt>
                <c:pt idx="11903">
                  <c:v>9.65</c:v>
                </c:pt>
                <c:pt idx="11904">
                  <c:v>9.65</c:v>
                </c:pt>
                <c:pt idx="11905">
                  <c:v>9.65</c:v>
                </c:pt>
                <c:pt idx="11906">
                  <c:v>9.65</c:v>
                </c:pt>
                <c:pt idx="11907">
                  <c:v>9.65</c:v>
                </c:pt>
                <c:pt idx="11908">
                  <c:v>9.65</c:v>
                </c:pt>
                <c:pt idx="11909">
                  <c:v>9.65</c:v>
                </c:pt>
                <c:pt idx="11910">
                  <c:v>9.65</c:v>
                </c:pt>
                <c:pt idx="11911">
                  <c:v>9.65</c:v>
                </c:pt>
                <c:pt idx="11912">
                  <c:v>9.65</c:v>
                </c:pt>
                <c:pt idx="11913">
                  <c:v>9.65</c:v>
                </c:pt>
                <c:pt idx="11914">
                  <c:v>9.65</c:v>
                </c:pt>
                <c:pt idx="11915">
                  <c:v>9.65</c:v>
                </c:pt>
                <c:pt idx="11916">
                  <c:v>9.65</c:v>
                </c:pt>
                <c:pt idx="11917">
                  <c:v>9.65</c:v>
                </c:pt>
                <c:pt idx="11918">
                  <c:v>9.65</c:v>
                </c:pt>
                <c:pt idx="11919">
                  <c:v>9.65</c:v>
                </c:pt>
                <c:pt idx="11920">
                  <c:v>9.65</c:v>
                </c:pt>
                <c:pt idx="11921">
                  <c:v>9.65</c:v>
                </c:pt>
                <c:pt idx="11922">
                  <c:v>9.65</c:v>
                </c:pt>
                <c:pt idx="11923">
                  <c:v>9.65</c:v>
                </c:pt>
                <c:pt idx="11924">
                  <c:v>9.65</c:v>
                </c:pt>
                <c:pt idx="11925">
                  <c:v>9.65</c:v>
                </c:pt>
                <c:pt idx="11926">
                  <c:v>9.65</c:v>
                </c:pt>
                <c:pt idx="11927">
                  <c:v>9.65</c:v>
                </c:pt>
                <c:pt idx="11928">
                  <c:v>9.65</c:v>
                </c:pt>
                <c:pt idx="11929">
                  <c:v>9.65</c:v>
                </c:pt>
                <c:pt idx="11930">
                  <c:v>9.65</c:v>
                </c:pt>
                <c:pt idx="11931">
                  <c:v>9.65</c:v>
                </c:pt>
                <c:pt idx="11932">
                  <c:v>9.65</c:v>
                </c:pt>
                <c:pt idx="11933">
                  <c:v>9.65</c:v>
                </c:pt>
                <c:pt idx="11934">
                  <c:v>9.65</c:v>
                </c:pt>
                <c:pt idx="11935">
                  <c:v>9.65</c:v>
                </c:pt>
                <c:pt idx="11936">
                  <c:v>9.65</c:v>
                </c:pt>
                <c:pt idx="11937">
                  <c:v>9.65</c:v>
                </c:pt>
                <c:pt idx="11938">
                  <c:v>9.65</c:v>
                </c:pt>
                <c:pt idx="11939">
                  <c:v>9.65</c:v>
                </c:pt>
                <c:pt idx="11940">
                  <c:v>9.65</c:v>
                </c:pt>
                <c:pt idx="11941">
                  <c:v>9.65</c:v>
                </c:pt>
                <c:pt idx="11942">
                  <c:v>9.65</c:v>
                </c:pt>
                <c:pt idx="11943">
                  <c:v>9.65</c:v>
                </c:pt>
                <c:pt idx="11944">
                  <c:v>9.65</c:v>
                </c:pt>
                <c:pt idx="11945">
                  <c:v>9.65</c:v>
                </c:pt>
                <c:pt idx="11946">
                  <c:v>9.65</c:v>
                </c:pt>
                <c:pt idx="11947">
                  <c:v>9.65</c:v>
                </c:pt>
                <c:pt idx="11948">
                  <c:v>9.65</c:v>
                </c:pt>
                <c:pt idx="11949">
                  <c:v>9.65</c:v>
                </c:pt>
                <c:pt idx="11950">
                  <c:v>9.65</c:v>
                </c:pt>
                <c:pt idx="11951">
                  <c:v>9.65</c:v>
                </c:pt>
                <c:pt idx="11952">
                  <c:v>9.65</c:v>
                </c:pt>
                <c:pt idx="11953">
                  <c:v>9.65</c:v>
                </c:pt>
                <c:pt idx="11954">
                  <c:v>9.65</c:v>
                </c:pt>
                <c:pt idx="11955">
                  <c:v>9.65</c:v>
                </c:pt>
                <c:pt idx="11956">
                  <c:v>9.65</c:v>
                </c:pt>
                <c:pt idx="11957">
                  <c:v>9.65</c:v>
                </c:pt>
                <c:pt idx="11958">
                  <c:v>9.65</c:v>
                </c:pt>
                <c:pt idx="11959">
                  <c:v>9.65</c:v>
                </c:pt>
                <c:pt idx="11960">
                  <c:v>9.65</c:v>
                </c:pt>
                <c:pt idx="11961">
                  <c:v>9.65</c:v>
                </c:pt>
                <c:pt idx="11962">
                  <c:v>9.65</c:v>
                </c:pt>
                <c:pt idx="11963">
                  <c:v>9.65</c:v>
                </c:pt>
                <c:pt idx="11964">
                  <c:v>9.65</c:v>
                </c:pt>
                <c:pt idx="11965">
                  <c:v>9.65</c:v>
                </c:pt>
                <c:pt idx="11966">
                  <c:v>9.65</c:v>
                </c:pt>
                <c:pt idx="11967">
                  <c:v>9.65</c:v>
                </c:pt>
                <c:pt idx="11968">
                  <c:v>9.65</c:v>
                </c:pt>
                <c:pt idx="11969">
                  <c:v>9.65</c:v>
                </c:pt>
                <c:pt idx="11970">
                  <c:v>9.65</c:v>
                </c:pt>
                <c:pt idx="11971">
                  <c:v>9.65</c:v>
                </c:pt>
                <c:pt idx="11972">
                  <c:v>9.65</c:v>
                </c:pt>
                <c:pt idx="11973">
                  <c:v>9.65</c:v>
                </c:pt>
                <c:pt idx="11974">
                  <c:v>9.65</c:v>
                </c:pt>
                <c:pt idx="11975">
                  <c:v>9.65</c:v>
                </c:pt>
                <c:pt idx="11976">
                  <c:v>9.65</c:v>
                </c:pt>
                <c:pt idx="11977">
                  <c:v>9.65</c:v>
                </c:pt>
                <c:pt idx="11978">
                  <c:v>9.65</c:v>
                </c:pt>
                <c:pt idx="11979">
                  <c:v>9.65</c:v>
                </c:pt>
                <c:pt idx="11980">
                  <c:v>9.65</c:v>
                </c:pt>
                <c:pt idx="11981">
                  <c:v>9.65</c:v>
                </c:pt>
                <c:pt idx="11982">
                  <c:v>9.65</c:v>
                </c:pt>
                <c:pt idx="11983">
                  <c:v>9.65</c:v>
                </c:pt>
                <c:pt idx="11984">
                  <c:v>9.65</c:v>
                </c:pt>
                <c:pt idx="11985">
                  <c:v>9.65</c:v>
                </c:pt>
                <c:pt idx="11986">
                  <c:v>9.65</c:v>
                </c:pt>
                <c:pt idx="11987">
                  <c:v>9.65</c:v>
                </c:pt>
                <c:pt idx="11988">
                  <c:v>9.65</c:v>
                </c:pt>
                <c:pt idx="11989">
                  <c:v>9.65</c:v>
                </c:pt>
                <c:pt idx="11990">
                  <c:v>9.65</c:v>
                </c:pt>
                <c:pt idx="11991">
                  <c:v>9.65</c:v>
                </c:pt>
                <c:pt idx="11992">
                  <c:v>9.65</c:v>
                </c:pt>
                <c:pt idx="11993">
                  <c:v>9.65</c:v>
                </c:pt>
                <c:pt idx="11994">
                  <c:v>9.65</c:v>
                </c:pt>
                <c:pt idx="11995">
                  <c:v>9.65</c:v>
                </c:pt>
                <c:pt idx="11996">
                  <c:v>9.65</c:v>
                </c:pt>
                <c:pt idx="11997">
                  <c:v>9.65</c:v>
                </c:pt>
                <c:pt idx="11998">
                  <c:v>9.65</c:v>
                </c:pt>
                <c:pt idx="11999">
                  <c:v>9.65</c:v>
                </c:pt>
                <c:pt idx="12000">
                  <c:v>9.65</c:v>
                </c:pt>
                <c:pt idx="12001">
                  <c:v>9.65</c:v>
                </c:pt>
                <c:pt idx="12002">
                  <c:v>9.65</c:v>
                </c:pt>
                <c:pt idx="12003">
                  <c:v>9.65</c:v>
                </c:pt>
                <c:pt idx="12004">
                  <c:v>9.65</c:v>
                </c:pt>
                <c:pt idx="12005">
                  <c:v>9.65</c:v>
                </c:pt>
                <c:pt idx="12006">
                  <c:v>9.65</c:v>
                </c:pt>
                <c:pt idx="12007">
                  <c:v>9.65</c:v>
                </c:pt>
                <c:pt idx="12008">
                  <c:v>9.65</c:v>
                </c:pt>
                <c:pt idx="12009">
                  <c:v>9.65</c:v>
                </c:pt>
                <c:pt idx="12010">
                  <c:v>9.65</c:v>
                </c:pt>
                <c:pt idx="12011">
                  <c:v>9.65</c:v>
                </c:pt>
                <c:pt idx="12012">
                  <c:v>9.65</c:v>
                </c:pt>
                <c:pt idx="12013">
                  <c:v>9.65</c:v>
                </c:pt>
                <c:pt idx="12014">
                  <c:v>9.65</c:v>
                </c:pt>
                <c:pt idx="12015">
                  <c:v>9.65</c:v>
                </c:pt>
                <c:pt idx="12016">
                  <c:v>9.65</c:v>
                </c:pt>
                <c:pt idx="12017">
                  <c:v>9.65</c:v>
                </c:pt>
                <c:pt idx="12018">
                  <c:v>9.65</c:v>
                </c:pt>
                <c:pt idx="12019">
                  <c:v>9.65</c:v>
                </c:pt>
                <c:pt idx="12020">
                  <c:v>9.65</c:v>
                </c:pt>
                <c:pt idx="12021">
                  <c:v>9.65</c:v>
                </c:pt>
                <c:pt idx="12022">
                  <c:v>9.65</c:v>
                </c:pt>
                <c:pt idx="12023">
                  <c:v>9.65</c:v>
                </c:pt>
                <c:pt idx="12024">
                  <c:v>9.65</c:v>
                </c:pt>
                <c:pt idx="12025">
                  <c:v>9.65</c:v>
                </c:pt>
                <c:pt idx="12026">
                  <c:v>9.6739999999999995</c:v>
                </c:pt>
                <c:pt idx="12027">
                  <c:v>9.7379999999999978</c:v>
                </c:pt>
                <c:pt idx="12028">
                  <c:v>9.8000000000000007</c:v>
                </c:pt>
                <c:pt idx="12029">
                  <c:v>9.8160000000000007</c:v>
                </c:pt>
                <c:pt idx="12030">
                  <c:v>9.8160000000000007</c:v>
                </c:pt>
                <c:pt idx="12031">
                  <c:v>9.8160000000000007</c:v>
                </c:pt>
                <c:pt idx="12032">
                  <c:v>9.8160000000000007</c:v>
                </c:pt>
                <c:pt idx="12033">
                  <c:v>9.8160000000000007</c:v>
                </c:pt>
                <c:pt idx="12034">
                  <c:v>9.8160000000000007</c:v>
                </c:pt>
                <c:pt idx="12035">
                  <c:v>9.8160000000000007</c:v>
                </c:pt>
                <c:pt idx="12036">
                  <c:v>9.8160000000000007</c:v>
                </c:pt>
                <c:pt idx="12037">
                  <c:v>9.8160000000000007</c:v>
                </c:pt>
                <c:pt idx="12038">
                  <c:v>9.8160000000000007</c:v>
                </c:pt>
                <c:pt idx="12039">
                  <c:v>9.8160000000000007</c:v>
                </c:pt>
                <c:pt idx="12040">
                  <c:v>9.8160000000000007</c:v>
                </c:pt>
                <c:pt idx="12041">
                  <c:v>9.8160000000000007</c:v>
                </c:pt>
                <c:pt idx="12042">
                  <c:v>9.8160000000000007</c:v>
                </c:pt>
                <c:pt idx="12043">
                  <c:v>9.8160000000000007</c:v>
                </c:pt>
                <c:pt idx="12044">
                  <c:v>9.8160000000000007</c:v>
                </c:pt>
                <c:pt idx="12045">
                  <c:v>9.8160000000000007</c:v>
                </c:pt>
                <c:pt idx="12046">
                  <c:v>9.8160000000000007</c:v>
                </c:pt>
                <c:pt idx="12047">
                  <c:v>9.8160000000000007</c:v>
                </c:pt>
                <c:pt idx="12048">
                  <c:v>9.8160000000000007</c:v>
                </c:pt>
                <c:pt idx="12049">
                  <c:v>9.8160000000000007</c:v>
                </c:pt>
                <c:pt idx="12050">
                  <c:v>9.8160000000000007</c:v>
                </c:pt>
                <c:pt idx="12051">
                  <c:v>9.8160000000000007</c:v>
                </c:pt>
                <c:pt idx="12052">
                  <c:v>9.8160000000000007</c:v>
                </c:pt>
                <c:pt idx="12053">
                  <c:v>9.8160000000000007</c:v>
                </c:pt>
                <c:pt idx="12054">
                  <c:v>9.8160000000000007</c:v>
                </c:pt>
                <c:pt idx="12055">
                  <c:v>9.8160000000000007</c:v>
                </c:pt>
                <c:pt idx="12056">
                  <c:v>9.8160000000000007</c:v>
                </c:pt>
                <c:pt idx="12057">
                  <c:v>9.8160000000000007</c:v>
                </c:pt>
                <c:pt idx="12058">
                  <c:v>9.8160000000000007</c:v>
                </c:pt>
                <c:pt idx="12059">
                  <c:v>9.8160000000000007</c:v>
                </c:pt>
                <c:pt idx="12060">
                  <c:v>9.8160000000000007</c:v>
                </c:pt>
                <c:pt idx="12061">
                  <c:v>9.8160000000000007</c:v>
                </c:pt>
                <c:pt idx="12062">
                  <c:v>9.8160000000000007</c:v>
                </c:pt>
                <c:pt idx="12063">
                  <c:v>9.8160000000000007</c:v>
                </c:pt>
                <c:pt idx="12064">
                  <c:v>9.8160000000000007</c:v>
                </c:pt>
                <c:pt idx="12065">
                  <c:v>9.8160000000000007</c:v>
                </c:pt>
                <c:pt idx="12066">
                  <c:v>9.8160000000000007</c:v>
                </c:pt>
                <c:pt idx="12067">
                  <c:v>9.8160000000000007</c:v>
                </c:pt>
                <c:pt idx="12068">
                  <c:v>9.8160000000000007</c:v>
                </c:pt>
                <c:pt idx="12069">
                  <c:v>9.8160000000000007</c:v>
                </c:pt>
                <c:pt idx="12070">
                  <c:v>9.8160000000000007</c:v>
                </c:pt>
                <c:pt idx="12071">
                  <c:v>9.8160000000000007</c:v>
                </c:pt>
                <c:pt idx="12072">
                  <c:v>9.8160000000000007</c:v>
                </c:pt>
                <c:pt idx="12073">
                  <c:v>9.8160000000000007</c:v>
                </c:pt>
                <c:pt idx="12074">
                  <c:v>9.8160000000000007</c:v>
                </c:pt>
                <c:pt idx="12075">
                  <c:v>9.8160000000000007</c:v>
                </c:pt>
                <c:pt idx="12076">
                  <c:v>9.8160000000000007</c:v>
                </c:pt>
                <c:pt idx="12077">
                  <c:v>9.8160000000000007</c:v>
                </c:pt>
                <c:pt idx="12078">
                  <c:v>9.8160000000000007</c:v>
                </c:pt>
                <c:pt idx="12079">
                  <c:v>9.8160000000000007</c:v>
                </c:pt>
                <c:pt idx="12080">
                  <c:v>9.8160000000000007</c:v>
                </c:pt>
                <c:pt idx="12081">
                  <c:v>9.8160000000000007</c:v>
                </c:pt>
                <c:pt idx="12082">
                  <c:v>9.8160000000000007</c:v>
                </c:pt>
                <c:pt idx="12083">
                  <c:v>9.8160000000000007</c:v>
                </c:pt>
                <c:pt idx="12084">
                  <c:v>9.8160000000000007</c:v>
                </c:pt>
                <c:pt idx="12085">
                  <c:v>9.8160000000000007</c:v>
                </c:pt>
                <c:pt idx="12086">
                  <c:v>9.8160000000000007</c:v>
                </c:pt>
                <c:pt idx="12087">
                  <c:v>9.8160000000000007</c:v>
                </c:pt>
                <c:pt idx="12088">
                  <c:v>9.8160000000000007</c:v>
                </c:pt>
                <c:pt idx="12089">
                  <c:v>9.8160000000000007</c:v>
                </c:pt>
                <c:pt idx="12090">
                  <c:v>9.8160000000000007</c:v>
                </c:pt>
                <c:pt idx="12091">
                  <c:v>9.8160000000000007</c:v>
                </c:pt>
                <c:pt idx="12092">
                  <c:v>9.8160000000000007</c:v>
                </c:pt>
                <c:pt idx="12093">
                  <c:v>9.8160000000000007</c:v>
                </c:pt>
                <c:pt idx="12094">
                  <c:v>9.8160000000000007</c:v>
                </c:pt>
                <c:pt idx="12095">
                  <c:v>9.8160000000000007</c:v>
                </c:pt>
                <c:pt idx="12096">
                  <c:v>9.8160000000000007</c:v>
                </c:pt>
                <c:pt idx="12097">
                  <c:v>9.8160000000000007</c:v>
                </c:pt>
                <c:pt idx="12098">
                  <c:v>9.8160000000000007</c:v>
                </c:pt>
                <c:pt idx="12099">
                  <c:v>9.8160000000000007</c:v>
                </c:pt>
                <c:pt idx="12100">
                  <c:v>9.8160000000000007</c:v>
                </c:pt>
                <c:pt idx="12101">
                  <c:v>9.8160000000000007</c:v>
                </c:pt>
                <c:pt idx="12102">
                  <c:v>9.8160000000000007</c:v>
                </c:pt>
                <c:pt idx="12103">
                  <c:v>9.8160000000000007</c:v>
                </c:pt>
                <c:pt idx="12104">
                  <c:v>9.8160000000000007</c:v>
                </c:pt>
                <c:pt idx="12105">
                  <c:v>9.8160000000000007</c:v>
                </c:pt>
                <c:pt idx="12106">
                  <c:v>9.8160000000000007</c:v>
                </c:pt>
                <c:pt idx="12107">
                  <c:v>9.8160000000000007</c:v>
                </c:pt>
                <c:pt idx="12108">
                  <c:v>9.8160000000000007</c:v>
                </c:pt>
                <c:pt idx="12109">
                  <c:v>9.8160000000000007</c:v>
                </c:pt>
                <c:pt idx="12110">
                  <c:v>9.8160000000000007</c:v>
                </c:pt>
                <c:pt idx="12111">
                  <c:v>9.8160000000000007</c:v>
                </c:pt>
                <c:pt idx="12112">
                  <c:v>9.8160000000000007</c:v>
                </c:pt>
                <c:pt idx="12113">
                  <c:v>9.8160000000000007</c:v>
                </c:pt>
                <c:pt idx="12114">
                  <c:v>9.8160000000000007</c:v>
                </c:pt>
                <c:pt idx="12115">
                  <c:v>9.8160000000000007</c:v>
                </c:pt>
                <c:pt idx="12116">
                  <c:v>9.8160000000000007</c:v>
                </c:pt>
                <c:pt idx="12117">
                  <c:v>9.8160000000000007</c:v>
                </c:pt>
                <c:pt idx="12118">
                  <c:v>9.8160000000000007</c:v>
                </c:pt>
                <c:pt idx="12119">
                  <c:v>9.8160000000000007</c:v>
                </c:pt>
                <c:pt idx="12120">
                  <c:v>9.8160000000000007</c:v>
                </c:pt>
                <c:pt idx="12121">
                  <c:v>9.8160000000000007</c:v>
                </c:pt>
                <c:pt idx="12122">
                  <c:v>9.8160000000000007</c:v>
                </c:pt>
                <c:pt idx="12123">
                  <c:v>9.8160000000000007</c:v>
                </c:pt>
                <c:pt idx="12124">
                  <c:v>9.8160000000000007</c:v>
                </c:pt>
                <c:pt idx="12125">
                  <c:v>9.8160000000000007</c:v>
                </c:pt>
                <c:pt idx="12126">
                  <c:v>9.8160000000000007</c:v>
                </c:pt>
                <c:pt idx="12127">
                  <c:v>9.8160000000000007</c:v>
                </c:pt>
                <c:pt idx="12128">
                  <c:v>9.8160000000000007</c:v>
                </c:pt>
                <c:pt idx="12129">
                  <c:v>9.8160000000000007</c:v>
                </c:pt>
                <c:pt idx="12130">
                  <c:v>9.8160000000000007</c:v>
                </c:pt>
                <c:pt idx="12131">
                  <c:v>9.8160000000000007</c:v>
                </c:pt>
                <c:pt idx="12132">
                  <c:v>9.8160000000000007</c:v>
                </c:pt>
                <c:pt idx="12133">
                  <c:v>9.8160000000000007</c:v>
                </c:pt>
                <c:pt idx="12134">
                  <c:v>9.8160000000000007</c:v>
                </c:pt>
                <c:pt idx="12135">
                  <c:v>9.8160000000000007</c:v>
                </c:pt>
                <c:pt idx="12136">
                  <c:v>9.8160000000000007</c:v>
                </c:pt>
                <c:pt idx="12137">
                  <c:v>9.8160000000000007</c:v>
                </c:pt>
                <c:pt idx="12138">
                  <c:v>9.8160000000000007</c:v>
                </c:pt>
                <c:pt idx="12139">
                  <c:v>9.8160000000000007</c:v>
                </c:pt>
                <c:pt idx="12140">
                  <c:v>9.8160000000000007</c:v>
                </c:pt>
                <c:pt idx="12141">
                  <c:v>9.8160000000000007</c:v>
                </c:pt>
                <c:pt idx="12142">
                  <c:v>9.8160000000000007</c:v>
                </c:pt>
                <c:pt idx="12143">
                  <c:v>9.8160000000000007</c:v>
                </c:pt>
                <c:pt idx="12144">
                  <c:v>9.8160000000000007</c:v>
                </c:pt>
                <c:pt idx="12145">
                  <c:v>9.8160000000000007</c:v>
                </c:pt>
                <c:pt idx="12146">
                  <c:v>9.8160000000000007</c:v>
                </c:pt>
                <c:pt idx="12147">
                  <c:v>9.8160000000000007</c:v>
                </c:pt>
                <c:pt idx="12148">
                  <c:v>9.8160000000000007</c:v>
                </c:pt>
                <c:pt idx="12149">
                  <c:v>9.8160000000000007</c:v>
                </c:pt>
                <c:pt idx="12150">
                  <c:v>9.8160000000000007</c:v>
                </c:pt>
                <c:pt idx="12151">
                  <c:v>9.8160000000000007</c:v>
                </c:pt>
                <c:pt idx="12152">
                  <c:v>9.8160000000000007</c:v>
                </c:pt>
                <c:pt idx="12153">
                  <c:v>9.8160000000000007</c:v>
                </c:pt>
                <c:pt idx="12154">
                  <c:v>9.8160000000000007</c:v>
                </c:pt>
                <c:pt idx="12155">
                  <c:v>9.8160000000000007</c:v>
                </c:pt>
                <c:pt idx="12156">
                  <c:v>9.8160000000000007</c:v>
                </c:pt>
                <c:pt idx="12157">
                  <c:v>9.8160000000000007</c:v>
                </c:pt>
                <c:pt idx="12158">
                  <c:v>9.8160000000000007</c:v>
                </c:pt>
                <c:pt idx="12159">
                  <c:v>9.8160000000000007</c:v>
                </c:pt>
                <c:pt idx="12160">
                  <c:v>9.8160000000000007</c:v>
                </c:pt>
                <c:pt idx="12161">
                  <c:v>9.8160000000000007</c:v>
                </c:pt>
                <c:pt idx="12162">
                  <c:v>9.8160000000000007</c:v>
                </c:pt>
                <c:pt idx="12163">
                  <c:v>9.8160000000000007</c:v>
                </c:pt>
                <c:pt idx="12164">
                  <c:v>9.8160000000000007</c:v>
                </c:pt>
                <c:pt idx="12165">
                  <c:v>9.8160000000000007</c:v>
                </c:pt>
                <c:pt idx="12166">
                  <c:v>9.8160000000000007</c:v>
                </c:pt>
                <c:pt idx="12167">
                  <c:v>9.8160000000000007</c:v>
                </c:pt>
                <c:pt idx="12168">
                  <c:v>9.8160000000000007</c:v>
                </c:pt>
                <c:pt idx="12169">
                  <c:v>9.8160000000000007</c:v>
                </c:pt>
                <c:pt idx="12170">
                  <c:v>9.8160000000000007</c:v>
                </c:pt>
                <c:pt idx="12171">
                  <c:v>9.8160000000000007</c:v>
                </c:pt>
                <c:pt idx="12172">
                  <c:v>9.8160000000000007</c:v>
                </c:pt>
                <c:pt idx="12173">
                  <c:v>9.8160000000000007</c:v>
                </c:pt>
                <c:pt idx="12174">
                  <c:v>9.8160000000000007</c:v>
                </c:pt>
                <c:pt idx="12175">
                  <c:v>9.8160000000000007</c:v>
                </c:pt>
                <c:pt idx="12176">
                  <c:v>9.8160000000000007</c:v>
                </c:pt>
                <c:pt idx="12177">
                  <c:v>9.8160000000000007</c:v>
                </c:pt>
                <c:pt idx="12178">
                  <c:v>9.8160000000000007</c:v>
                </c:pt>
                <c:pt idx="12179">
                  <c:v>9.8740000000000006</c:v>
                </c:pt>
                <c:pt idx="12180">
                  <c:v>9.9359999999999999</c:v>
                </c:pt>
                <c:pt idx="12181">
                  <c:v>9.984</c:v>
                </c:pt>
                <c:pt idx="12182">
                  <c:v>9.984</c:v>
                </c:pt>
                <c:pt idx="12183">
                  <c:v>9.984</c:v>
                </c:pt>
                <c:pt idx="12184">
                  <c:v>9.984</c:v>
                </c:pt>
                <c:pt idx="12185">
                  <c:v>9.984</c:v>
                </c:pt>
                <c:pt idx="12186">
                  <c:v>9.984</c:v>
                </c:pt>
                <c:pt idx="12187">
                  <c:v>9.984</c:v>
                </c:pt>
                <c:pt idx="12188">
                  <c:v>9.984</c:v>
                </c:pt>
                <c:pt idx="12189">
                  <c:v>9.984</c:v>
                </c:pt>
                <c:pt idx="12190">
                  <c:v>9.984</c:v>
                </c:pt>
                <c:pt idx="12191">
                  <c:v>9.984</c:v>
                </c:pt>
                <c:pt idx="12192">
                  <c:v>9.984</c:v>
                </c:pt>
                <c:pt idx="12193">
                  <c:v>9.984</c:v>
                </c:pt>
                <c:pt idx="12194">
                  <c:v>9.984</c:v>
                </c:pt>
                <c:pt idx="12195">
                  <c:v>9.984</c:v>
                </c:pt>
                <c:pt idx="12196">
                  <c:v>9.984</c:v>
                </c:pt>
                <c:pt idx="12197">
                  <c:v>9.984</c:v>
                </c:pt>
                <c:pt idx="12198">
                  <c:v>9.984</c:v>
                </c:pt>
                <c:pt idx="12199">
                  <c:v>9.984</c:v>
                </c:pt>
                <c:pt idx="12200">
                  <c:v>9.984</c:v>
                </c:pt>
                <c:pt idx="12201">
                  <c:v>9.984</c:v>
                </c:pt>
                <c:pt idx="12202">
                  <c:v>9.984</c:v>
                </c:pt>
                <c:pt idx="12203">
                  <c:v>9.984</c:v>
                </c:pt>
                <c:pt idx="12204">
                  <c:v>9.984</c:v>
                </c:pt>
                <c:pt idx="12205">
                  <c:v>9.984</c:v>
                </c:pt>
                <c:pt idx="12206">
                  <c:v>9.984</c:v>
                </c:pt>
                <c:pt idx="12207">
                  <c:v>9.984</c:v>
                </c:pt>
                <c:pt idx="12208">
                  <c:v>9.984</c:v>
                </c:pt>
                <c:pt idx="12209">
                  <c:v>9.984</c:v>
                </c:pt>
                <c:pt idx="12210">
                  <c:v>9.984</c:v>
                </c:pt>
                <c:pt idx="12211">
                  <c:v>9.984</c:v>
                </c:pt>
                <c:pt idx="12212">
                  <c:v>9.984</c:v>
                </c:pt>
                <c:pt idx="12213">
                  <c:v>9.984</c:v>
                </c:pt>
                <c:pt idx="12214">
                  <c:v>9.984</c:v>
                </c:pt>
                <c:pt idx="12215">
                  <c:v>9.984</c:v>
                </c:pt>
                <c:pt idx="12216">
                  <c:v>9.984</c:v>
                </c:pt>
                <c:pt idx="12217">
                  <c:v>9.984</c:v>
                </c:pt>
                <c:pt idx="12218">
                  <c:v>9.984</c:v>
                </c:pt>
                <c:pt idx="12219">
                  <c:v>9.984</c:v>
                </c:pt>
                <c:pt idx="12220">
                  <c:v>9.984</c:v>
                </c:pt>
                <c:pt idx="12221">
                  <c:v>9.984</c:v>
                </c:pt>
                <c:pt idx="12222">
                  <c:v>9.984</c:v>
                </c:pt>
                <c:pt idx="12223">
                  <c:v>9.984</c:v>
                </c:pt>
                <c:pt idx="12224">
                  <c:v>9.984</c:v>
                </c:pt>
                <c:pt idx="12225">
                  <c:v>9.984</c:v>
                </c:pt>
                <c:pt idx="12226">
                  <c:v>9.984</c:v>
                </c:pt>
                <c:pt idx="12227">
                  <c:v>9.984</c:v>
                </c:pt>
                <c:pt idx="12228">
                  <c:v>9.984</c:v>
                </c:pt>
                <c:pt idx="12229">
                  <c:v>9.984</c:v>
                </c:pt>
                <c:pt idx="12230">
                  <c:v>9.984</c:v>
                </c:pt>
                <c:pt idx="12231">
                  <c:v>9.984</c:v>
                </c:pt>
                <c:pt idx="12232">
                  <c:v>9.984</c:v>
                </c:pt>
                <c:pt idx="12233">
                  <c:v>9.984</c:v>
                </c:pt>
                <c:pt idx="12234">
                  <c:v>9.984</c:v>
                </c:pt>
                <c:pt idx="12235">
                  <c:v>9.984</c:v>
                </c:pt>
                <c:pt idx="12236">
                  <c:v>9.984</c:v>
                </c:pt>
                <c:pt idx="12237">
                  <c:v>9.984</c:v>
                </c:pt>
                <c:pt idx="12238">
                  <c:v>9.984</c:v>
                </c:pt>
                <c:pt idx="12239">
                  <c:v>9.984</c:v>
                </c:pt>
                <c:pt idx="12240">
                  <c:v>9.984</c:v>
                </c:pt>
                <c:pt idx="12241">
                  <c:v>9.984</c:v>
                </c:pt>
                <c:pt idx="12242">
                  <c:v>9.984</c:v>
                </c:pt>
                <c:pt idx="12243">
                  <c:v>9.984</c:v>
                </c:pt>
                <c:pt idx="12244">
                  <c:v>9.984</c:v>
                </c:pt>
                <c:pt idx="12245">
                  <c:v>9.984</c:v>
                </c:pt>
                <c:pt idx="12246">
                  <c:v>9.984</c:v>
                </c:pt>
                <c:pt idx="12247">
                  <c:v>9.984</c:v>
                </c:pt>
                <c:pt idx="12248">
                  <c:v>9.984</c:v>
                </c:pt>
                <c:pt idx="12249">
                  <c:v>9.984</c:v>
                </c:pt>
                <c:pt idx="12250">
                  <c:v>9.984</c:v>
                </c:pt>
                <c:pt idx="12251">
                  <c:v>9.984</c:v>
                </c:pt>
                <c:pt idx="12252">
                  <c:v>9.984</c:v>
                </c:pt>
                <c:pt idx="12253">
                  <c:v>9.984</c:v>
                </c:pt>
                <c:pt idx="12254">
                  <c:v>9.984</c:v>
                </c:pt>
                <c:pt idx="12255">
                  <c:v>9.984</c:v>
                </c:pt>
                <c:pt idx="12256">
                  <c:v>9.984</c:v>
                </c:pt>
                <c:pt idx="12257">
                  <c:v>9.984</c:v>
                </c:pt>
                <c:pt idx="12258">
                  <c:v>9.984</c:v>
                </c:pt>
                <c:pt idx="12259">
                  <c:v>9.984</c:v>
                </c:pt>
                <c:pt idx="12260">
                  <c:v>9.984</c:v>
                </c:pt>
                <c:pt idx="12261">
                  <c:v>9.984</c:v>
                </c:pt>
                <c:pt idx="12262">
                  <c:v>9.984</c:v>
                </c:pt>
                <c:pt idx="12263">
                  <c:v>9.984</c:v>
                </c:pt>
                <c:pt idx="12264">
                  <c:v>9.984</c:v>
                </c:pt>
                <c:pt idx="12265">
                  <c:v>9.984</c:v>
                </c:pt>
                <c:pt idx="12266">
                  <c:v>9.984</c:v>
                </c:pt>
                <c:pt idx="12267">
                  <c:v>9.984</c:v>
                </c:pt>
                <c:pt idx="12268">
                  <c:v>9.984</c:v>
                </c:pt>
                <c:pt idx="12269">
                  <c:v>9.984</c:v>
                </c:pt>
                <c:pt idx="12270">
                  <c:v>9.984</c:v>
                </c:pt>
                <c:pt idx="12271">
                  <c:v>9.984</c:v>
                </c:pt>
                <c:pt idx="12272">
                  <c:v>9.984</c:v>
                </c:pt>
                <c:pt idx="12273">
                  <c:v>9.984</c:v>
                </c:pt>
                <c:pt idx="12274">
                  <c:v>9.984</c:v>
                </c:pt>
                <c:pt idx="12275">
                  <c:v>9.984</c:v>
                </c:pt>
                <c:pt idx="12276">
                  <c:v>9.984</c:v>
                </c:pt>
                <c:pt idx="12277">
                  <c:v>9.984</c:v>
                </c:pt>
                <c:pt idx="12278">
                  <c:v>9.984</c:v>
                </c:pt>
                <c:pt idx="12279">
                  <c:v>9.984</c:v>
                </c:pt>
                <c:pt idx="12280">
                  <c:v>9.984</c:v>
                </c:pt>
                <c:pt idx="12281">
                  <c:v>9.984</c:v>
                </c:pt>
                <c:pt idx="12282">
                  <c:v>9.984</c:v>
                </c:pt>
                <c:pt idx="12283">
                  <c:v>9.984</c:v>
                </c:pt>
                <c:pt idx="12284">
                  <c:v>9.984</c:v>
                </c:pt>
                <c:pt idx="12285">
                  <c:v>9.984</c:v>
                </c:pt>
                <c:pt idx="12286">
                  <c:v>9.984</c:v>
                </c:pt>
                <c:pt idx="12287">
                  <c:v>9.984</c:v>
                </c:pt>
                <c:pt idx="12288">
                  <c:v>9.984</c:v>
                </c:pt>
                <c:pt idx="12289">
                  <c:v>9.984</c:v>
                </c:pt>
                <c:pt idx="12290">
                  <c:v>9.984</c:v>
                </c:pt>
                <c:pt idx="12291">
                  <c:v>9.984</c:v>
                </c:pt>
                <c:pt idx="12292">
                  <c:v>9.984</c:v>
                </c:pt>
                <c:pt idx="12293">
                  <c:v>9.984</c:v>
                </c:pt>
                <c:pt idx="12294">
                  <c:v>9.984</c:v>
                </c:pt>
                <c:pt idx="12295">
                  <c:v>9.984</c:v>
                </c:pt>
                <c:pt idx="12296">
                  <c:v>9.984</c:v>
                </c:pt>
                <c:pt idx="12297">
                  <c:v>9.984</c:v>
                </c:pt>
                <c:pt idx="12298">
                  <c:v>9.984</c:v>
                </c:pt>
                <c:pt idx="12299">
                  <c:v>9.984</c:v>
                </c:pt>
                <c:pt idx="12300">
                  <c:v>9.984</c:v>
                </c:pt>
                <c:pt idx="12301">
                  <c:v>9.984</c:v>
                </c:pt>
                <c:pt idx="12302">
                  <c:v>9.984</c:v>
                </c:pt>
                <c:pt idx="12303">
                  <c:v>9.984</c:v>
                </c:pt>
                <c:pt idx="12304">
                  <c:v>9.984</c:v>
                </c:pt>
                <c:pt idx="12305">
                  <c:v>9.984</c:v>
                </c:pt>
                <c:pt idx="12306">
                  <c:v>9.984</c:v>
                </c:pt>
                <c:pt idx="12307">
                  <c:v>9.984</c:v>
                </c:pt>
                <c:pt idx="12308">
                  <c:v>9.984</c:v>
                </c:pt>
                <c:pt idx="12309">
                  <c:v>9.984</c:v>
                </c:pt>
                <c:pt idx="12310">
                  <c:v>9.984</c:v>
                </c:pt>
                <c:pt idx="12311">
                  <c:v>9.984</c:v>
                </c:pt>
                <c:pt idx="12312">
                  <c:v>9.984</c:v>
                </c:pt>
                <c:pt idx="12313">
                  <c:v>9.984</c:v>
                </c:pt>
                <c:pt idx="12314">
                  <c:v>10.01</c:v>
                </c:pt>
                <c:pt idx="12315">
                  <c:v>10.07</c:v>
                </c:pt>
                <c:pt idx="12316">
                  <c:v>10.132</c:v>
                </c:pt>
                <c:pt idx="12317">
                  <c:v>10.154</c:v>
                </c:pt>
                <c:pt idx="12318">
                  <c:v>10.154</c:v>
                </c:pt>
                <c:pt idx="12319">
                  <c:v>10.154</c:v>
                </c:pt>
                <c:pt idx="12320">
                  <c:v>10.154</c:v>
                </c:pt>
                <c:pt idx="12321">
                  <c:v>10.154</c:v>
                </c:pt>
                <c:pt idx="12322">
                  <c:v>10.154</c:v>
                </c:pt>
                <c:pt idx="12323">
                  <c:v>10.154</c:v>
                </c:pt>
                <c:pt idx="12324">
                  <c:v>10.154</c:v>
                </c:pt>
                <c:pt idx="12325">
                  <c:v>10.154</c:v>
                </c:pt>
                <c:pt idx="12326">
                  <c:v>10.154</c:v>
                </c:pt>
                <c:pt idx="12327">
                  <c:v>10.154</c:v>
                </c:pt>
                <c:pt idx="12328">
                  <c:v>10.154</c:v>
                </c:pt>
                <c:pt idx="12329">
                  <c:v>10.154</c:v>
                </c:pt>
                <c:pt idx="12330">
                  <c:v>10.154</c:v>
                </c:pt>
                <c:pt idx="12331">
                  <c:v>10.154</c:v>
                </c:pt>
                <c:pt idx="12332">
                  <c:v>10.154</c:v>
                </c:pt>
                <c:pt idx="12333">
                  <c:v>10.154</c:v>
                </c:pt>
                <c:pt idx="12334">
                  <c:v>10.154</c:v>
                </c:pt>
                <c:pt idx="12335">
                  <c:v>10.154</c:v>
                </c:pt>
                <c:pt idx="12336">
                  <c:v>10.154</c:v>
                </c:pt>
                <c:pt idx="12337">
                  <c:v>10.154</c:v>
                </c:pt>
                <c:pt idx="12338">
                  <c:v>10.154</c:v>
                </c:pt>
                <c:pt idx="12339">
                  <c:v>10.154</c:v>
                </c:pt>
                <c:pt idx="12340">
                  <c:v>10.154</c:v>
                </c:pt>
                <c:pt idx="12341">
                  <c:v>10.154</c:v>
                </c:pt>
                <c:pt idx="12342">
                  <c:v>10.154</c:v>
                </c:pt>
                <c:pt idx="12343">
                  <c:v>10.154</c:v>
                </c:pt>
                <c:pt idx="12344">
                  <c:v>10.154</c:v>
                </c:pt>
                <c:pt idx="12345">
                  <c:v>10.154</c:v>
                </c:pt>
                <c:pt idx="12346">
                  <c:v>10.154</c:v>
                </c:pt>
                <c:pt idx="12347">
                  <c:v>10.154</c:v>
                </c:pt>
                <c:pt idx="12348">
                  <c:v>10.154</c:v>
                </c:pt>
                <c:pt idx="12349">
                  <c:v>10.154</c:v>
                </c:pt>
                <c:pt idx="12350">
                  <c:v>10.154</c:v>
                </c:pt>
                <c:pt idx="12351">
                  <c:v>10.154</c:v>
                </c:pt>
                <c:pt idx="12352">
                  <c:v>10.154</c:v>
                </c:pt>
                <c:pt idx="12353">
                  <c:v>10.154</c:v>
                </c:pt>
                <c:pt idx="12354">
                  <c:v>10.154</c:v>
                </c:pt>
                <c:pt idx="12355">
                  <c:v>10.154</c:v>
                </c:pt>
                <c:pt idx="12356">
                  <c:v>10.154</c:v>
                </c:pt>
                <c:pt idx="12357">
                  <c:v>10.154</c:v>
                </c:pt>
                <c:pt idx="12358">
                  <c:v>10.154</c:v>
                </c:pt>
                <c:pt idx="12359">
                  <c:v>10.154</c:v>
                </c:pt>
                <c:pt idx="12360">
                  <c:v>10.154</c:v>
                </c:pt>
                <c:pt idx="12361">
                  <c:v>10.154</c:v>
                </c:pt>
                <c:pt idx="12362">
                  <c:v>10.154</c:v>
                </c:pt>
                <c:pt idx="12363">
                  <c:v>10.154</c:v>
                </c:pt>
                <c:pt idx="12364">
                  <c:v>10.154</c:v>
                </c:pt>
                <c:pt idx="12365">
                  <c:v>10.154</c:v>
                </c:pt>
                <c:pt idx="12366">
                  <c:v>10.154</c:v>
                </c:pt>
                <c:pt idx="12367">
                  <c:v>10.154</c:v>
                </c:pt>
                <c:pt idx="12368">
                  <c:v>10.154</c:v>
                </c:pt>
                <c:pt idx="12369">
                  <c:v>10.154</c:v>
                </c:pt>
                <c:pt idx="12370">
                  <c:v>10.154</c:v>
                </c:pt>
                <c:pt idx="12371">
                  <c:v>10.154</c:v>
                </c:pt>
                <c:pt idx="12372">
                  <c:v>10.154</c:v>
                </c:pt>
                <c:pt idx="12373">
                  <c:v>10.154</c:v>
                </c:pt>
                <c:pt idx="12374">
                  <c:v>10.154</c:v>
                </c:pt>
                <c:pt idx="12375">
                  <c:v>10.154</c:v>
                </c:pt>
                <c:pt idx="12376">
                  <c:v>10.154</c:v>
                </c:pt>
                <c:pt idx="12377">
                  <c:v>10.154</c:v>
                </c:pt>
                <c:pt idx="12378">
                  <c:v>10.154</c:v>
                </c:pt>
                <c:pt idx="12379">
                  <c:v>10.154</c:v>
                </c:pt>
                <c:pt idx="12380">
                  <c:v>10.154</c:v>
                </c:pt>
                <c:pt idx="12381">
                  <c:v>10.154</c:v>
                </c:pt>
                <c:pt idx="12382">
                  <c:v>10.154</c:v>
                </c:pt>
                <c:pt idx="12383">
                  <c:v>10.154</c:v>
                </c:pt>
                <c:pt idx="12384">
                  <c:v>10.154</c:v>
                </c:pt>
                <c:pt idx="12385">
                  <c:v>10.154</c:v>
                </c:pt>
                <c:pt idx="12386">
                  <c:v>10.154</c:v>
                </c:pt>
                <c:pt idx="12387">
                  <c:v>10.154</c:v>
                </c:pt>
                <c:pt idx="12388">
                  <c:v>10.154</c:v>
                </c:pt>
                <c:pt idx="12389">
                  <c:v>10.154</c:v>
                </c:pt>
                <c:pt idx="12390">
                  <c:v>10.154</c:v>
                </c:pt>
                <c:pt idx="12391">
                  <c:v>10.154</c:v>
                </c:pt>
                <c:pt idx="12392">
                  <c:v>10.154</c:v>
                </c:pt>
                <c:pt idx="12393">
                  <c:v>10.154</c:v>
                </c:pt>
                <c:pt idx="12394">
                  <c:v>10.154</c:v>
                </c:pt>
                <c:pt idx="12395">
                  <c:v>10.154</c:v>
                </c:pt>
                <c:pt idx="12396">
                  <c:v>10.154</c:v>
                </c:pt>
                <c:pt idx="12397">
                  <c:v>10.154</c:v>
                </c:pt>
                <c:pt idx="12398">
                  <c:v>10.154</c:v>
                </c:pt>
                <c:pt idx="12399">
                  <c:v>10.154</c:v>
                </c:pt>
                <c:pt idx="12400">
                  <c:v>10.154</c:v>
                </c:pt>
                <c:pt idx="12401">
                  <c:v>10.154</c:v>
                </c:pt>
                <c:pt idx="12402">
                  <c:v>10.154</c:v>
                </c:pt>
                <c:pt idx="12403">
                  <c:v>10.154</c:v>
                </c:pt>
                <c:pt idx="12404">
                  <c:v>10.154</c:v>
                </c:pt>
                <c:pt idx="12405">
                  <c:v>10.154</c:v>
                </c:pt>
                <c:pt idx="12406">
                  <c:v>10.154</c:v>
                </c:pt>
                <c:pt idx="12407">
                  <c:v>10.154</c:v>
                </c:pt>
                <c:pt idx="12408">
                  <c:v>10.154</c:v>
                </c:pt>
                <c:pt idx="12409">
                  <c:v>10.154</c:v>
                </c:pt>
                <c:pt idx="12410">
                  <c:v>10.154</c:v>
                </c:pt>
                <c:pt idx="12411">
                  <c:v>10.154</c:v>
                </c:pt>
                <c:pt idx="12412">
                  <c:v>10.154</c:v>
                </c:pt>
                <c:pt idx="12413">
                  <c:v>10.154</c:v>
                </c:pt>
                <c:pt idx="12414">
                  <c:v>10.154</c:v>
                </c:pt>
                <c:pt idx="12415">
                  <c:v>10.154</c:v>
                </c:pt>
                <c:pt idx="12416">
                  <c:v>10.154</c:v>
                </c:pt>
                <c:pt idx="12417">
                  <c:v>10.154</c:v>
                </c:pt>
                <c:pt idx="12418">
                  <c:v>10.154</c:v>
                </c:pt>
                <c:pt idx="12419">
                  <c:v>10.154</c:v>
                </c:pt>
                <c:pt idx="12420">
                  <c:v>10.154</c:v>
                </c:pt>
                <c:pt idx="12421">
                  <c:v>10.154</c:v>
                </c:pt>
                <c:pt idx="12422">
                  <c:v>10.154</c:v>
                </c:pt>
                <c:pt idx="12423">
                  <c:v>10.154</c:v>
                </c:pt>
                <c:pt idx="12424">
                  <c:v>10.154</c:v>
                </c:pt>
                <c:pt idx="12425">
                  <c:v>10.154</c:v>
                </c:pt>
                <c:pt idx="12426">
                  <c:v>10.154</c:v>
                </c:pt>
                <c:pt idx="12427">
                  <c:v>10.154</c:v>
                </c:pt>
                <c:pt idx="12428">
                  <c:v>10.154</c:v>
                </c:pt>
                <c:pt idx="12429">
                  <c:v>10.154</c:v>
                </c:pt>
                <c:pt idx="12430">
                  <c:v>10.154</c:v>
                </c:pt>
                <c:pt idx="12431">
                  <c:v>10.154</c:v>
                </c:pt>
                <c:pt idx="12432">
                  <c:v>10.154</c:v>
                </c:pt>
                <c:pt idx="12433">
                  <c:v>10.154</c:v>
                </c:pt>
                <c:pt idx="12434">
                  <c:v>10.154</c:v>
                </c:pt>
                <c:pt idx="12435">
                  <c:v>10.154</c:v>
                </c:pt>
                <c:pt idx="12436">
                  <c:v>10.154</c:v>
                </c:pt>
                <c:pt idx="12437">
                  <c:v>10.154</c:v>
                </c:pt>
                <c:pt idx="12438">
                  <c:v>10.154</c:v>
                </c:pt>
                <c:pt idx="12439">
                  <c:v>10.154</c:v>
                </c:pt>
                <c:pt idx="12440">
                  <c:v>10.154</c:v>
                </c:pt>
                <c:pt idx="12441">
                  <c:v>10.154</c:v>
                </c:pt>
                <c:pt idx="12442">
                  <c:v>10.154</c:v>
                </c:pt>
                <c:pt idx="12443">
                  <c:v>10.154</c:v>
                </c:pt>
                <c:pt idx="12444">
                  <c:v>10.154</c:v>
                </c:pt>
                <c:pt idx="12445">
                  <c:v>10.154</c:v>
                </c:pt>
                <c:pt idx="12446">
                  <c:v>10.154</c:v>
                </c:pt>
                <c:pt idx="12447">
                  <c:v>10.154</c:v>
                </c:pt>
                <c:pt idx="12448">
                  <c:v>10.154</c:v>
                </c:pt>
                <c:pt idx="12449">
                  <c:v>10.154</c:v>
                </c:pt>
                <c:pt idx="12450">
                  <c:v>10.154</c:v>
                </c:pt>
                <c:pt idx="12451">
                  <c:v>10.154</c:v>
                </c:pt>
                <c:pt idx="12452">
                  <c:v>10.154</c:v>
                </c:pt>
                <c:pt idx="12453">
                  <c:v>10.154</c:v>
                </c:pt>
                <c:pt idx="12454">
                  <c:v>10.154</c:v>
                </c:pt>
                <c:pt idx="12455">
                  <c:v>10.154</c:v>
                </c:pt>
                <c:pt idx="12456">
                  <c:v>10.154</c:v>
                </c:pt>
                <c:pt idx="12457">
                  <c:v>10.154</c:v>
                </c:pt>
                <c:pt idx="12458">
                  <c:v>10.154</c:v>
                </c:pt>
                <c:pt idx="12459">
                  <c:v>10.154</c:v>
                </c:pt>
                <c:pt idx="12460">
                  <c:v>10.154</c:v>
                </c:pt>
                <c:pt idx="12461">
                  <c:v>10.154</c:v>
                </c:pt>
                <c:pt idx="12462">
                  <c:v>10.154</c:v>
                </c:pt>
                <c:pt idx="12463">
                  <c:v>10.154</c:v>
                </c:pt>
                <c:pt idx="12464">
                  <c:v>10.154</c:v>
                </c:pt>
                <c:pt idx="12465">
                  <c:v>10.154</c:v>
                </c:pt>
                <c:pt idx="12466">
                  <c:v>10.154</c:v>
                </c:pt>
                <c:pt idx="12467">
                  <c:v>10.154</c:v>
                </c:pt>
                <c:pt idx="12468">
                  <c:v>10.154</c:v>
                </c:pt>
                <c:pt idx="12469">
                  <c:v>10.154</c:v>
                </c:pt>
                <c:pt idx="12470">
                  <c:v>10.154</c:v>
                </c:pt>
                <c:pt idx="12471">
                  <c:v>10.167999999999999</c:v>
                </c:pt>
                <c:pt idx="12472">
                  <c:v>10.23</c:v>
                </c:pt>
                <c:pt idx="12473">
                  <c:v>10.288</c:v>
                </c:pt>
                <c:pt idx="12474">
                  <c:v>10.294</c:v>
                </c:pt>
                <c:pt idx="12475">
                  <c:v>10.294</c:v>
                </c:pt>
                <c:pt idx="12476">
                  <c:v>10.294</c:v>
                </c:pt>
                <c:pt idx="12477">
                  <c:v>10.294</c:v>
                </c:pt>
                <c:pt idx="12478">
                  <c:v>10.294</c:v>
                </c:pt>
                <c:pt idx="12479">
                  <c:v>10.294</c:v>
                </c:pt>
                <c:pt idx="12480">
                  <c:v>10.294</c:v>
                </c:pt>
                <c:pt idx="12481">
                  <c:v>10.294</c:v>
                </c:pt>
                <c:pt idx="12482">
                  <c:v>10.294</c:v>
                </c:pt>
                <c:pt idx="12483">
                  <c:v>10.294</c:v>
                </c:pt>
                <c:pt idx="12484">
                  <c:v>10.294</c:v>
                </c:pt>
                <c:pt idx="12485">
                  <c:v>10.294</c:v>
                </c:pt>
                <c:pt idx="12486">
                  <c:v>10.294</c:v>
                </c:pt>
                <c:pt idx="12487">
                  <c:v>10.294</c:v>
                </c:pt>
                <c:pt idx="12488">
                  <c:v>10.294</c:v>
                </c:pt>
                <c:pt idx="12489">
                  <c:v>10.294</c:v>
                </c:pt>
                <c:pt idx="12490">
                  <c:v>10.294</c:v>
                </c:pt>
                <c:pt idx="12491">
                  <c:v>10.294</c:v>
                </c:pt>
                <c:pt idx="12492">
                  <c:v>10.294</c:v>
                </c:pt>
                <c:pt idx="12493">
                  <c:v>10.294</c:v>
                </c:pt>
                <c:pt idx="12494">
                  <c:v>10.294</c:v>
                </c:pt>
                <c:pt idx="12495">
                  <c:v>10.294</c:v>
                </c:pt>
                <c:pt idx="12496">
                  <c:v>10.294</c:v>
                </c:pt>
                <c:pt idx="12497">
                  <c:v>10.294</c:v>
                </c:pt>
                <c:pt idx="12498">
                  <c:v>10.294</c:v>
                </c:pt>
                <c:pt idx="12499">
                  <c:v>10.294</c:v>
                </c:pt>
                <c:pt idx="12500">
                  <c:v>10.294</c:v>
                </c:pt>
                <c:pt idx="12501">
                  <c:v>10.294</c:v>
                </c:pt>
                <c:pt idx="12502">
                  <c:v>10.294</c:v>
                </c:pt>
                <c:pt idx="12503">
                  <c:v>10.294</c:v>
                </c:pt>
                <c:pt idx="12504">
                  <c:v>10.294</c:v>
                </c:pt>
                <c:pt idx="12505">
                  <c:v>10.294</c:v>
                </c:pt>
                <c:pt idx="12506">
                  <c:v>10.294</c:v>
                </c:pt>
                <c:pt idx="12507">
                  <c:v>10.294</c:v>
                </c:pt>
                <c:pt idx="12508">
                  <c:v>10.294</c:v>
                </c:pt>
                <c:pt idx="12509">
                  <c:v>10.294</c:v>
                </c:pt>
                <c:pt idx="12510">
                  <c:v>10.294</c:v>
                </c:pt>
                <c:pt idx="12511">
                  <c:v>10.294</c:v>
                </c:pt>
                <c:pt idx="12512">
                  <c:v>10.294</c:v>
                </c:pt>
                <c:pt idx="12513">
                  <c:v>10.294</c:v>
                </c:pt>
                <c:pt idx="12514">
                  <c:v>10.294</c:v>
                </c:pt>
                <c:pt idx="12515">
                  <c:v>10.294</c:v>
                </c:pt>
                <c:pt idx="12516">
                  <c:v>10.294</c:v>
                </c:pt>
                <c:pt idx="12517">
                  <c:v>10.294</c:v>
                </c:pt>
                <c:pt idx="12518">
                  <c:v>10.294</c:v>
                </c:pt>
                <c:pt idx="12519">
                  <c:v>10.294</c:v>
                </c:pt>
                <c:pt idx="12520">
                  <c:v>10.294</c:v>
                </c:pt>
                <c:pt idx="12521">
                  <c:v>10.294</c:v>
                </c:pt>
                <c:pt idx="12522">
                  <c:v>10.294</c:v>
                </c:pt>
                <c:pt idx="12523">
                  <c:v>10.294</c:v>
                </c:pt>
                <c:pt idx="12524">
                  <c:v>10.294</c:v>
                </c:pt>
                <c:pt idx="12525">
                  <c:v>10.294</c:v>
                </c:pt>
                <c:pt idx="12526">
                  <c:v>10.294</c:v>
                </c:pt>
                <c:pt idx="12527">
                  <c:v>10.294</c:v>
                </c:pt>
                <c:pt idx="12528">
                  <c:v>10.294</c:v>
                </c:pt>
                <c:pt idx="12529">
                  <c:v>10.294</c:v>
                </c:pt>
                <c:pt idx="12530">
                  <c:v>10.294</c:v>
                </c:pt>
                <c:pt idx="12531">
                  <c:v>10.294</c:v>
                </c:pt>
                <c:pt idx="12532">
                  <c:v>10.294</c:v>
                </c:pt>
                <c:pt idx="12533">
                  <c:v>10.294</c:v>
                </c:pt>
                <c:pt idx="12534">
                  <c:v>10.294</c:v>
                </c:pt>
                <c:pt idx="12535">
                  <c:v>10.294</c:v>
                </c:pt>
                <c:pt idx="12536">
                  <c:v>10.294</c:v>
                </c:pt>
                <c:pt idx="12537">
                  <c:v>10.294</c:v>
                </c:pt>
                <c:pt idx="12538">
                  <c:v>10.294</c:v>
                </c:pt>
                <c:pt idx="12539">
                  <c:v>10.294</c:v>
                </c:pt>
                <c:pt idx="12540">
                  <c:v>10.294</c:v>
                </c:pt>
                <c:pt idx="12541">
                  <c:v>10.294</c:v>
                </c:pt>
                <c:pt idx="12542">
                  <c:v>10.294</c:v>
                </c:pt>
                <c:pt idx="12543">
                  <c:v>10.294</c:v>
                </c:pt>
                <c:pt idx="12544">
                  <c:v>10.294</c:v>
                </c:pt>
                <c:pt idx="12545">
                  <c:v>10.294</c:v>
                </c:pt>
                <c:pt idx="12546">
                  <c:v>10.294</c:v>
                </c:pt>
                <c:pt idx="12547">
                  <c:v>10.294</c:v>
                </c:pt>
                <c:pt idx="12548">
                  <c:v>10.294</c:v>
                </c:pt>
                <c:pt idx="12549">
                  <c:v>10.294</c:v>
                </c:pt>
                <c:pt idx="12550">
                  <c:v>10.294</c:v>
                </c:pt>
                <c:pt idx="12551">
                  <c:v>10.294</c:v>
                </c:pt>
                <c:pt idx="12552">
                  <c:v>10.294</c:v>
                </c:pt>
                <c:pt idx="12553">
                  <c:v>10.294</c:v>
                </c:pt>
                <c:pt idx="12554">
                  <c:v>10.294</c:v>
                </c:pt>
                <c:pt idx="12555">
                  <c:v>10.294</c:v>
                </c:pt>
                <c:pt idx="12556">
                  <c:v>10.294</c:v>
                </c:pt>
                <c:pt idx="12557">
                  <c:v>10.294</c:v>
                </c:pt>
                <c:pt idx="12558">
                  <c:v>10.294</c:v>
                </c:pt>
                <c:pt idx="12559">
                  <c:v>10.294</c:v>
                </c:pt>
                <c:pt idx="12560">
                  <c:v>10.294</c:v>
                </c:pt>
                <c:pt idx="12561">
                  <c:v>10.294</c:v>
                </c:pt>
                <c:pt idx="12562">
                  <c:v>10.294</c:v>
                </c:pt>
                <c:pt idx="12563">
                  <c:v>10.294</c:v>
                </c:pt>
                <c:pt idx="12564">
                  <c:v>10.294</c:v>
                </c:pt>
                <c:pt idx="12565">
                  <c:v>10.294</c:v>
                </c:pt>
                <c:pt idx="12566">
                  <c:v>10.294</c:v>
                </c:pt>
                <c:pt idx="12567">
                  <c:v>10.294</c:v>
                </c:pt>
                <c:pt idx="12568">
                  <c:v>10.294</c:v>
                </c:pt>
                <c:pt idx="12569">
                  <c:v>10.294</c:v>
                </c:pt>
                <c:pt idx="12570">
                  <c:v>10.294</c:v>
                </c:pt>
                <c:pt idx="12571">
                  <c:v>10.294</c:v>
                </c:pt>
                <c:pt idx="12572">
                  <c:v>10.294</c:v>
                </c:pt>
                <c:pt idx="12573">
                  <c:v>10.294</c:v>
                </c:pt>
                <c:pt idx="12574">
                  <c:v>10.294</c:v>
                </c:pt>
                <c:pt idx="12575">
                  <c:v>10.294</c:v>
                </c:pt>
                <c:pt idx="12576">
                  <c:v>10.294</c:v>
                </c:pt>
                <c:pt idx="12577">
                  <c:v>10.294</c:v>
                </c:pt>
                <c:pt idx="12578">
                  <c:v>10.294</c:v>
                </c:pt>
                <c:pt idx="12579">
                  <c:v>10.294</c:v>
                </c:pt>
                <c:pt idx="12580">
                  <c:v>10.294</c:v>
                </c:pt>
                <c:pt idx="12581">
                  <c:v>10.294</c:v>
                </c:pt>
                <c:pt idx="12582">
                  <c:v>10.294</c:v>
                </c:pt>
                <c:pt idx="12583">
                  <c:v>10.294</c:v>
                </c:pt>
                <c:pt idx="12584">
                  <c:v>10.294</c:v>
                </c:pt>
                <c:pt idx="12585">
                  <c:v>10.294</c:v>
                </c:pt>
                <c:pt idx="12586">
                  <c:v>10.294</c:v>
                </c:pt>
                <c:pt idx="12587">
                  <c:v>10.294</c:v>
                </c:pt>
                <c:pt idx="12588">
                  <c:v>10.294</c:v>
                </c:pt>
                <c:pt idx="12589">
                  <c:v>10.294</c:v>
                </c:pt>
                <c:pt idx="12590">
                  <c:v>10.294</c:v>
                </c:pt>
                <c:pt idx="12591">
                  <c:v>10.294</c:v>
                </c:pt>
                <c:pt idx="12592">
                  <c:v>10.294</c:v>
                </c:pt>
                <c:pt idx="12593">
                  <c:v>10.294</c:v>
                </c:pt>
                <c:pt idx="12594">
                  <c:v>10.294</c:v>
                </c:pt>
                <c:pt idx="12595">
                  <c:v>10.294</c:v>
                </c:pt>
                <c:pt idx="12596">
                  <c:v>10.294</c:v>
                </c:pt>
                <c:pt idx="12597">
                  <c:v>10.294</c:v>
                </c:pt>
                <c:pt idx="12598">
                  <c:v>10.294</c:v>
                </c:pt>
                <c:pt idx="12599">
                  <c:v>10.321999999999999</c:v>
                </c:pt>
                <c:pt idx="12600">
                  <c:v>10.384</c:v>
                </c:pt>
                <c:pt idx="12601">
                  <c:v>10.446</c:v>
                </c:pt>
                <c:pt idx="12602">
                  <c:v>10.458</c:v>
                </c:pt>
                <c:pt idx="12603">
                  <c:v>10.458</c:v>
                </c:pt>
                <c:pt idx="12604">
                  <c:v>10.458</c:v>
                </c:pt>
                <c:pt idx="12605">
                  <c:v>10.458</c:v>
                </c:pt>
                <c:pt idx="12606">
                  <c:v>10.458</c:v>
                </c:pt>
                <c:pt idx="12607">
                  <c:v>10.458</c:v>
                </c:pt>
                <c:pt idx="12608">
                  <c:v>10.458</c:v>
                </c:pt>
                <c:pt idx="12609">
                  <c:v>10.458</c:v>
                </c:pt>
                <c:pt idx="12610">
                  <c:v>10.458</c:v>
                </c:pt>
                <c:pt idx="12611">
                  <c:v>10.458</c:v>
                </c:pt>
                <c:pt idx="12612">
                  <c:v>10.458</c:v>
                </c:pt>
                <c:pt idx="12613">
                  <c:v>10.458</c:v>
                </c:pt>
                <c:pt idx="12614">
                  <c:v>10.458</c:v>
                </c:pt>
                <c:pt idx="12615">
                  <c:v>10.458</c:v>
                </c:pt>
                <c:pt idx="12616">
                  <c:v>10.458</c:v>
                </c:pt>
                <c:pt idx="12617">
                  <c:v>10.458</c:v>
                </c:pt>
                <c:pt idx="12618">
                  <c:v>10.458</c:v>
                </c:pt>
                <c:pt idx="12619">
                  <c:v>10.458</c:v>
                </c:pt>
                <c:pt idx="12620">
                  <c:v>10.458</c:v>
                </c:pt>
                <c:pt idx="12621">
                  <c:v>10.458</c:v>
                </c:pt>
                <c:pt idx="12622">
                  <c:v>10.458</c:v>
                </c:pt>
                <c:pt idx="12623">
                  <c:v>10.458</c:v>
                </c:pt>
                <c:pt idx="12624">
                  <c:v>10.458</c:v>
                </c:pt>
                <c:pt idx="12625">
                  <c:v>10.458</c:v>
                </c:pt>
                <c:pt idx="12626">
                  <c:v>10.458</c:v>
                </c:pt>
                <c:pt idx="12627">
                  <c:v>10.458</c:v>
                </c:pt>
                <c:pt idx="12628">
                  <c:v>10.458</c:v>
                </c:pt>
                <c:pt idx="12629">
                  <c:v>10.458</c:v>
                </c:pt>
                <c:pt idx="12630">
                  <c:v>10.458</c:v>
                </c:pt>
                <c:pt idx="12631">
                  <c:v>10.458</c:v>
                </c:pt>
                <c:pt idx="12632">
                  <c:v>10.458</c:v>
                </c:pt>
                <c:pt idx="12633">
                  <c:v>10.458</c:v>
                </c:pt>
                <c:pt idx="12634">
                  <c:v>10.458</c:v>
                </c:pt>
                <c:pt idx="12635">
                  <c:v>10.458</c:v>
                </c:pt>
                <c:pt idx="12636">
                  <c:v>10.458</c:v>
                </c:pt>
                <c:pt idx="12637">
                  <c:v>10.458</c:v>
                </c:pt>
                <c:pt idx="12638">
                  <c:v>10.458</c:v>
                </c:pt>
                <c:pt idx="12639">
                  <c:v>10.458</c:v>
                </c:pt>
                <c:pt idx="12640">
                  <c:v>10.458</c:v>
                </c:pt>
                <c:pt idx="12641">
                  <c:v>10.458</c:v>
                </c:pt>
                <c:pt idx="12642">
                  <c:v>10.458</c:v>
                </c:pt>
                <c:pt idx="12643">
                  <c:v>10.458</c:v>
                </c:pt>
                <c:pt idx="12644">
                  <c:v>10.458</c:v>
                </c:pt>
                <c:pt idx="12645">
                  <c:v>10.458</c:v>
                </c:pt>
                <c:pt idx="12646">
                  <c:v>10.458</c:v>
                </c:pt>
                <c:pt idx="12647">
                  <c:v>10.458</c:v>
                </c:pt>
                <c:pt idx="12648">
                  <c:v>10.458</c:v>
                </c:pt>
                <c:pt idx="12649">
                  <c:v>10.458</c:v>
                </c:pt>
                <c:pt idx="12650">
                  <c:v>10.458</c:v>
                </c:pt>
                <c:pt idx="12651">
                  <c:v>10.458</c:v>
                </c:pt>
                <c:pt idx="12652">
                  <c:v>10.458</c:v>
                </c:pt>
                <c:pt idx="12653">
                  <c:v>10.458</c:v>
                </c:pt>
                <c:pt idx="12654">
                  <c:v>10.458</c:v>
                </c:pt>
                <c:pt idx="12655">
                  <c:v>10.458</c:v>
                </c:pt>
                <c:pt idx="12656">
                  <c:v>10.458</c:v>
                </c:pt>
                <c:pt idx="12657">
                  <c:v>10.458</c:v>
                </c:pt>
                <c:pt idx="12658">
                  <c:v>10.458</c:v>
                </c:pt>
                <c:pt idx="12659">
                  <c:v>10.458</c:v>
                </c:pt>
                <c:pt idx="12660">
                  <c:v>10.458</c:v>
                </c:pt>
                <c:pt idx="12661">
                  <c:v>10.458</c:v>
                </c:pt>
                <c:pt idx="12662">
                  <c:v>10.458</c:v>
                </c:pt>
                <c:pt idx="12663">
                  <c:v>10.458</c:v>
                </c:pt>
                <c:pt idx="12664">
                  <c:v>10.458</c:v>
                </c:pt>
                <c:pt idx="12665">
                  <c:v>10.458</c:v>
                </c:pt>
                <c:pt idx="12666">
                  <c:v>10.458</c:v>
                </c:pt>
                <c:pt idx="12667">
                  <c:v>10.458</c:v>
                </c:pt>
                <c:pt idx="12668">
                  <c:v>10.458</c:v>
                </c:pt>
                <c:pt idx="12669">
                  <c:v>10.458</c:v>
                </c:pt>
                <c:pt idx="12670">
                  <c:v>10.458</c:v>
                </c:pt>
                <c:pt idx="12671">
                  <c:v>10.458</c:v>
                </c:pt>
                <c:pt idx="12672">
                  <c:v>10.458</c:v>
                </c:pt>
                <c:pt idx="12673">
                  <c:v>10.458</c:v>
                </c:pt>
                <c:pt idx="12674">
                  <c:v>10.458</c:v>
                </c:pt>
                <c:pt idx="12675">
                  <c:v>10.458</c:v>
                </c:pt>
                <c:pt idx="12676">
                  <c:v>10.458</c:v>
                </c:pt>
                <c:pt idx="12677">
                  <c:v>10.458</c:v>
                </c:pt>
                <c:pt idx="12678">
                  <c:v>10.458</c:v>
                </c:pt>
                <c:pt idx="12679">
                  <c:v>10.458</c:v>
                </c:pt>
                <c:pt idx="12680">
                  <c:v>10.458</c:v>
                </c:pt>
                <c:pt idx="12681">
                  <c:v>10.458</c:v>
                </c:pt>
                <c:pt idx="12682">
                  <c:v>10.458</c:v>
                </c:pt>
                <c:pt idx="12683">
                  <c:v>10.458</c:v>
                </c:pt>
                <c:pt idx="12684">
                  <c:v>10.458</c:v>
                </c:pt>
                <c:pt idx="12685">
                  <c:v>10.458</c:v>
                </c:pt>
                <c:pt idx="12686">
                  <c:v>10.458</c:v>
                </c:pt>
                <c:pt idx="12687">
                  <c:v>10.458</c:v>
                </c:pt>
                <c:pt idx="12688">
                  <c:v>10.458</c:v>
                </c:pt>
                <c:pt idx="12689">
                  <c:v>10.458</c:v>
                </c:pt>
                <c:pt idx="12690">
                  <c:v>10.458</c:v>
                </c:pt>
                <c:pt idx="12691">
                  <c:v>10.458</c:v>
                </c:pt>
                <c:pt idx="12692">
                  <c:v>10.458</c:v>
                </c:pt>
                <c:pt idx="12693">
                  <c:v>10.458</c:v>
                </c:pt>
                <c:pt idx="12694">
                  <c:v>10.458</c:v>
                </c:pt>
                <c:pt idx="12695">
                  <c:v>10.458</c:v>
                </c:pt>
                <c:pt idx="12696">
                  <c:v>10.458</c:v>
                </c:pt>
                <c:pt idx="12697">
                  <c:v>10.458</c:v>
                </c:pt>
                <c:pt idx="12698">
                  <c:v>10.458</c:v>
                </c:pt>
                <c:pt idx="12699">
                  <c:v>10.458</c:v>
                </c:pt>
                <c:pt idx="12700">
                  <c:v>10.458</c:v>
                </c:pt>
                <c:pt idx="12701">
                  <c:v>10.458</c:v>
                </c:pt>
                <c:pt idx="12702">
                  <c:v>10.458</c:v>
                </c:pt>
                <c:pt idx="12703">
                  <c:v>10.458</c:v>
                </c:pt>
                <c:pt idx="12704">
                  <c:v>10.458</c:v>
                </c:pt>
                <c:pt idx="12705">
                  <c:v>10.458</c:v>
                </c:pt>
                <c:pt idx="12706">
                  <c:v>10.458</c:v>
                </c:pt>
                <c:pt idx="12707">
                  <c:v>10.458</c:v>
                </c:pt>
                <c:pt idx="12708">
                  <c:v>10.458</c:v>
                </c:pt>
                <c:pt idx="12709">
                  <c:v>10.458</c:v>
                </c:pt>
                <c:pt idx="12710">
                  <c:v>10.458</c:v>
                </c:pt>
                <c:pt idx="12711">
                  <c:v>10.458</c:v>
                </c:pt>
                <c:pt idx="12712">
                  <c:v>10.458</c:v>
                </c:pt>
                <c:pt idx="12713">
                  <c:v>10.458</c:v>
                </c:pt>
                <c:pt idx="12714">
                  <c:v>10.458</c:v>
                </c:pt>
                <c:pt idx="12715">
                  <c:v>10.458</c:v>
                </c:pt>
                <c:pt idx="12716">
                  <c:v>10.458</c:v>
                </c:pt>
                <c:pt idx="12717">
                  <c:v>10.458</c:v>
                </c:pt>
                <c:pt idx="12718">
                  <c:v>10.458</c:v>
                </c:pt>
                <c:pt idx="12719">
                  <c:v>10.458</c:v>
                </c:pt>
                <c:pt idx="12720">
                  <c:v>10.458</c:v>
                </c:pt>
                <c:pt idx="12721">
                  <c:v>10.458</c:v>
                </c:pt>
                <c:pt idx="12722">
                  <c:v>10.458</c:v>
                </c:pt>
                <c:pt idx="12723">
                  <c:v>10.458</c:v>
                </c:pt>
                <c:pt idx="12724">
                  <c:v>10.458</c:v>
                </c:pt>
                <c:pt idx="12725">
                  <c:v>10.458</c:v>
                </c:pt>
                <c:pt idx="12726">
                  <c:v>10.458</c:v>
                </c:pt>
                <c:pt idx="12727">
                  <c:v>10.458</c:v>
                </c:pt>
                <c:pt idx="12728">
                  <c:v>10.458</c:v>
                </c:pt>
                <c:pt idx="12729">
                  <c:v>10.458</c:v>
                </c:pt>
                <c:pt idx="12730">
                  <c:v>10.458</c:v>
                </c:pt>
                <c:pt idx="12731">
                  <c:v>10.458</c:v>
                </c:pt>
                <c:pt idx="12732">
                  <c:v>10.458</c:v>
                </c:pt>
                <c:pt idx="12733">
                  <c:v>10.458</c:v>
                </c:pt>
                <c:pt idx="12734">
                  <c:v>10.458</c:v>
                </c:pt>
                <c:pt idx="12735">
                  <c:v>10.458</c:v>
                </c:pt>
                <c:pt idx="12736">
                  <c:v>10.458</c:v>
                </c:pt>
                <c:pt idx="12737">
                  <c:v>10.458</c:v>
                </c:pt>
                <c:pt idx="12738">
                  <c:v>10.458</c:v>
                </c:pt>
                <c:pt idx="12739">
                  <c:v>10.458</c:v>
                </c:pt>
                <c:pt idx="12740">
                  <c:v>10.458</c:v>
                </c:pt>
                <c:pt idx="12741">
                  <c:v>10.458</c:v>
                </c:pt>
                <c:pt idx="12742">
                  <c:v>10.458</c:v>
                </c:pt>
                <c:pt idx="12743">
                  <c:v>10.458</c:v>
                </c:pt>
                <c:pt idx="12744">
                  <c:v>10.458</c:v>
                </c:pt>
                <c:pt idx="12745">
                  <c:v>10.458</c:v>
                </c:pt>
                <c:pt idx="12746">
                  <c:v>10.458</c:v>
                </c:pt>
                <c:pt idx="12747">
                  <c:v>10.458</c:v>
                </c:pt>
                <c:pt idx="12748">
                  <c:v>10.458</c:v>
                </c:pt>
                <c:pt idx="12749">
                  <c:v>10.465999999999999</c:v>
                </c:pt>
                <c:pt idx="12750">
                  <c:v>10.528</c:v>
                </c:pt>
                <c:pt idx="12751">
                  <c:v>10.592000000000001</c:v>
                </c:pt>
                <c:pt idx="12752">
                  <c:v>10.62</c:v>
                </c:pt>
                <c:pt idx="12753">
                  <c:v>10.62</c:v>
                </c:pt>
                <c:pt idx="12754">
                  <c:v>10.62</c:v>
                </c:pt>
                <c:pt idx="12755">
                  <c:v>10.62</c:v>
                </c:pt>
                <c:pt idx="12756">
                  <c:v>10.62</c:v>
                </c:pt>
                <c:pt idx="12757">
                  <c:v>10.62</c:v>
                </c:pt>
                <c:pt idx="12758">
                  <c:v>10.62</c:v>
                </c:pt>
                <c:pt idx="12759">
                  <c:v>10.62</c:v>
                </c:pt>
                <c:pt idx="12760">
                  <c:v>10.62</c:v>
                </c:pt>
                <c:pt idx="12761">
                  <c:v>10.62</c:v>
                </c:pt>
                <c:pt idx="12762">
                  <c:v>10.62</c:v>
                </c:pt>
                <c:pt idx="12763">
                  <c:v>10.62</c:v>
                </c:pt>
                <c:pt idx="12764">
                  <c:v>10.62</c:v>
                </c:pt>
                <c:pt idx="12765">
                  <c:v>10.62</c:v>
                </c:pt>
                <c:pt idx="12766">
                  <c:v>10.62</c:v>
                </c:pt>
                <c:pt idx="12767">
                  <c:v>10.62</c:v>
                </c:pt>
                <c:pt idx="12768">
                  <c:v>10.62</c:v>
                </c:pt>
                <c:pt idx="12769">
                  <c:v>10.62</c:v>
                </c:pt>
                <c:pt idx="12770">
                  <c:v>10.62</c:v>
                </c:pt>
                <c:pt idx="12771">
                  <c:v>10.62</c:v>
                </c:pt>
                <c:pt idx="12772">
                  <c:v>10.62</c:v>
                </c:pt>
                <c:pt idx="12773">
                  <c:v>10.62</c:v>
                </c:pt>
                <c:pt idx="12774">
                  <c:v>10.62</c:v>
                </c:pt>
                <c:pt idx="12775">
                  <c:v>10.62</c:v>
                </c:pt>
                <c:pt idx="12776">
                  <c:v>10.62</c:v>
                </c:pt>
                <c:pt idx="12777">
                  <c:v>10.62</c:v>
                </c:pt>
                <c:pt idx="12778">
                  <c:v>10.62</c:v>
                </c:pt>
                <c:pt idx="12779">
                  <c:v>10.62</c:v>
                </c:pt>
                <c:pt idx="12780">
                  <c:v>10.62</c:v>
                </c:pt>
                <c:pt idx="12781">
                  <c:v>10.62</c:v>
                </c:pt>
                <c:pt idx="12782">
                  <c:v>10.62</c:v>
                </c:pt>
                <c:pt idx="12783">
                  <c:v>10.62</c:v>
                </c:pt>
                <c:pt idx="12784">
                  <c:v>10.62</c:v>
                </c:pt>
                <c:pt idx="12785">
                  <c:v>10.62</c:v>
                </c:pt>
                <c:pt idx="12786">
                  <c:v>10.62</c:v>
                </c:pt>
                <c:pt idx="12787">
                  <c:v>10.62</c:v>
                </c:pt>
                <c:pt idx="12788">
                  <c:v>10.62</c:v>
                </c:pt>
                <c:pt idx="12789">
                  <c:v>10.62</c:v>
                </c:pt>
                <c:pt idx="12790">
                  <c:v>10.62</c:v>
                </c:pt>
                <c:pt idx="12791">
                  <c:v>10.62</c:v>
                </c:pt>
                <c:pt idx="12792">
                  <c:v>10.62</c:v>
                </c:pt>
                <c:pt idx="12793">
                  <c:v>10.62</c:v>
                </c:pt>
                <c:pt idx="12794">
                  <c:v>10.62</c:v>
                </c:pt>
                <c:pt idx="12795">
                  <c:v>10.62</c:v>
                </c:pt>
                <c:pt idx="12796">
                  <c:v>10.62</c:v>
                </c:pt>
                <c:pt idx="12797">
                  <c:v>10.62</c:v>
                </c:pt>
                <c:pt idx="12798">
                  <c:v>10.62</c:v>
                </c:pt>
                <c:pt idx="12799">
                  <c:v>10.62</c:v>
                </c:pt>
                <c:pt idx="12800">
                  <c:v>10.62</c:v>
                </c:pt>
                <c:pt idx="12801">
                  <c:v>10.62</c:v>
                </c:pt>
                <c:pt idx="12802">
                  <c:v>10.62</c:v>
                </c:pt>
                <c:pt idx="12803">
                  <c:v>10.62</c:v>
                </c:pt>
                <c:pt idx="12804">
                  <c:v>10.62</c:v>
                </c:pt>
                <c:pt idx="12805">
                  <c:v>10.62</c:v>
                </c:pt>
                <c:pt idx="12806">
                  <c:v>10.62</c:v>
                </c:pt>
                <c:pt idx="12807">
                  <c:v>10.62</c:v>
                </c:pt>
                <c:pt idx="12808">
                  <c:v>10.62</c:v>
                </c:pt>
                <c:pt idx="12809">
                  <c:v>10.62</c:v>
                </c:pt>
                <c:pt idx="12810">
                  <c:v>10.62</c:v>
                </c:pt>
                <c:pt idx="12811">
                  <c:v>10.62</c:v>
                </c:pt>
                <c:pt idx="12812">
                  <c:v>10.62</c:v>
                </c:pt>
                <c:pt idx="12813">
                  <c:v>10.62</c:v>
                </c:pt>
                <c:pt idx="12814">
                  <c:v>10.62</c:v>
                </c:pt>
                <c:pt idx="12815">
                  <c:v>10.62</c:v>
                </c:pt>
                <c:pt idx="12816">
                  <c:v>10.62</c:v>
                </c:pt>
                <c:pt idx="12817">
                  <c:v>10.62</c:v>
                </c:pt>
                <c:pt idx="12818">
                  <c:v>10.62</c:v>
                </c:pt>
                <c:pt idx="12819">
                  <c:v>10.62</c:v>
                </c:pt>
                <c:pt idx="12820">
                  <c:v>10.62</c:v>
                </c:pt>
                <c:pt idx="12821">
                  <c:v>10.62</c:v>
                </c:pt>
                <c:pt idx="12822">
                  <c:v>10.62</c:v>
                </c:pt>
                <c:pt idx="12823">
                  <c:v>10.62</c:v>
                </c:pt>
                <c:pt idx="12824">
                  <c:v>10.62</c:v>
                </c:pt>
                <c:pt idx="12825">
                  <c:v>10.62</c:v>
                </c:pt>
                <c:pt idx="12826">
                  <c:v>10.62</c:v>
                </c:pt>
                <c:pt idx="12827">
                  <c:v>10.62</c:v>
                </c:pt>
                <c:pt idx="12828">
                  <c:v>10.62</c:v>
                </c:pt>
                <c:pt idx="12829">
                  <c:v>10.62</c:v>
                </c:pt>
                <c:pt idx="12830">
                  <c:v>10.62</c:v>
                </c:pt>
                <c:pt idx="12831">
                  <c:v>10.62</c:v>
                </c:pt>
                <c:pt idx="12832">
                  <c:v>10.62</c:v>
                </c:pt>
                <c:pt idx="12833">
                  <c:v>10.62</c:v>
                </c:pt>
                <c:pt idx="12834">
                  <c:v>10.62</c:v>
                </c:pt>
                <c:pt idx="12835">
                  <c:v>10.62</c:v>
                </c:pt>
                <c:pt idx="12836">
                  <c:v>10.62</c:v>
                </c:pt>
                <c:pt idx="12837">
                  <c:v>10.62</c:v>
                </c:pt>
                <c:pt idx="12838">
                  <c:v>10.62</c:v>
                </c:pt>
                <c:pt idx="12839">
                  <c:v>10.62</c:v>
                </c:pt>
                <c:pt idx="12840">
                  <c:v>10.62</c:v>
                </c:pt>
                <c:pt idx="12841">
                  <c:v>10.62</c:v>
                </c:pt>
                <c:pt idx="12842">
                  <c:v>10.62</c:v>
                </c:pt>
                <c:pt idx="12843">
                  <c:v>10.62</c:v>
                </c:pt>
                <c:pt idx="12844">
                  <c:v>10.62</c:v>
                </c:pt>
                <c:pt idx="12845">
                  <c:v>10.62</c:v>
                </c:pt>
                <c:pt idx="12846">
                  <c:v>10.62</c:v>
                </c:pt>
                <c:pt idx="12847">
                  <c:v>10.62</c:v>
                </c:pt>
                <c:pt idx="12848">
                  <c:v>10.62</c:v>
                </c:pt>
                <c:pt idx="12849">
                  <c:v>10.62</c:v>
                </c:pt>
                <c:pt idx="12850">
                  <c:v>10.62</c:v>
                </c:pt>
                <c:pt idx="12851">
                  <c:v>10.62</c:v>
                </c:pt>
                <c:pt idx="12852">
                  <c:v>10.62</c:v>
                </c:pt>
                <c:pt idx="12853">
                  <c:v>10.62</c:v>
                </c:pt>
                <c:pt idx="12854">
                  <c:v>10.62</c:v>
                </c:pt>
                <c:pt idx="12855">
                  <c:v>10.62</c:v>
                </c:pt>
                <c:pt idx="12856">
                  <c:v>10.62</c:v>
                </c:pt>
                <c:pt idx="12857">
                  <c:v>10.62</c:v>
                </c:pt>
                <c:pt idx="12858">
                  <c:v>10.62</c:v>
                </c:pt>
                <c:pt idx="12859">
                  <c:v>10.62</c:v>
                </c:pt>
                <c:pt idx="12860">
                  <c:v>10.62</c:v>
                </c:pt>
                <c:pt idx="12861">
                  <c:v>10.62</c:v>
                </c:pt>
                <c:pt idx="12862">
                  <c:v>10.62</c:v>
                </c:pt>
                <c:pt idx="12863">
                  <c:v>10.62</c:v>
                </c:pt>
                <c:pt idx="12864">
                  <c:v>10.62</c:v>
                </c:pt>
                <c:pt idx="12865">
                  <c:v>10.62</c:v>
                </c:pt>
                <c:pt idx="12866">
                  <c:v>10.62</c:v>
                </c:pt>
                <c:pt idx="12867">
                  <c:v>10.62</c:v>
                </c:pt>
                <c:pt idx="12868">
                  <c:v>10.62</c:v>
                </c:pt>
                <c:pt idx="12869">
                  <c:v>10.62</c:v>
                </c:pt>
                <c:pt idx="12870">
                  <c:v>10.62</c:v>
                </c:pt>
                <c:pt idx="12871">
                  <c:v>10.62</c:v>
                </c:pt>
                <c:pt idx="12872">
                  <c:v>10.62</c:v>
                </c:pt>
                <c:pt idx="12873">
                  <c:v>10.62</c:v>
                </c:pt>
                <c:pt idx="12874">
                  <c:v>10.62</c:v>
                </c:pt>
                <c:pt idx="12875">
                  <c:v>10.62</c:v>
                </c:pt>
                <c:pt idx="12876">
                  <c:v>10.62</c:v>
                </c:pt>
                <c:pt idx="12877">
                  <c:v>10.62</c:v>
                </c:pt>
                <c:pt idx="12878">
                  <c:v>10.62</c:v>
                </c:pt>
                <c:pt idx="12879">
                  <c:v>10.62</c:v>
                </c:pt>
                <c:pt idx="12880">
                  <c:v>10.62</c:v>
                </c:pt>
                <c:pt idx="12881">
                  <c:v>10.62</c:v>
                </c:pt>
                <c:pt idx="12882">
                  <c:v>10.62</c:v>
                </c:pt>
                <c:pt idx="12883">
                  <c:v>10.62</c:v>
                </c:pt>
                <c:pt idx="12884">
                  <c:v>10.62</c:v>
                </c:pt>
                <c:pt idx="12885">
                  <c:v>10.62</c:v>
                </c:pt>
                <c:pt idx="12886">
                  <c:v>10.62</c:v>
                </c:pt>
                <c:pt idx="12887">
                  <c:v>10.62</c:v>
                </c:pt>
                <c:pt idx="12888">
                  <c:v>10.62</c:v>
                </c:pt>
                <c:pt idx="12889">
                  <c:v>10.62</c:v>
                </c:pt>
                <c:pt idx="12890">
                  <c:v>10.62</c:v>
                </c:pt>
                <c:pt idx="12891">
                  <c:v>10.62</c:v>
                </c:pt>
                <c:pt idx="12892">
                  <c:v>10.62</c:v>
                </c:pt>
                <c:pt idx="12893">
                  <c:v>10.62</c:v>
                </c:pt>
                <c:pt idx="12894">
                  <c:v>10.62</c:v>
                </c:pt>
                <c:pt idx="12895">
                  <c:v>10.62</c:v>
                </c:pt>
                <c:pt idx="12896">
                  <c:v>10.62</c:v>
                </c:pt>
                <c:pt idx="12897">
                  <c:v>10.62</c:v>
                </c:pt>
                <c:pt idx="12898">
                  <c:v>10.62</c:v>
                </c:pt>
                <c:pt idx="12899">
                  <c:v>10.667999999999999</c:v>
                </c:pt>
                <c:pt idx="12900">
                  <c:v>10.73</c:v>
                </c:pt>
                <c:pt idx="12901">
                  <c:v>10.792</c:v>
                </c:pt>
                <c:pt idx="12902">
                  <c:v>10.794</c:v>
                </c:pt>
                <c:pt idx="12903">
                  <c:v>10.794</c:v>
                </c:pt>
                <c:pt idx="12904">
                  <c:v>10.794</c:v>
                </c:pt>
                <c:pt idx="12905">
                  <c:v>10.794</c:v>
                </c:pt>
                <c:pt idx="12906">
                  <c:v>10.794</c:v>
                </c:pt>
                <c:pt idx="12907">
                  <c:v>10.794</c:v>
                </c:pt>
                <c:pt idx="12908">
                  <c:v>10.794</c:v>
                </c:pt>
                <c:pt idx="12909">
                  <c:v>10.794</c:v>
                </c:pt>
                <c:pt idx="12910">
                  <c:v>10.794</c:v>
                </c:pt>
                <c:pt idx="12911">
                  <c:v>10.794</c:v>
                </c:pt>
                <c:pt idx="12912">
                  <c:v>10.794</c:v>
                </c:pt>
                <c:pt idx="12913">
                  <c:v>10.794</c:v>
                </c:pt>
                <c:pt idx="12914">
                  <c:v>10.794</c:v>
                </c:pt>
                <c:pt idx="12915">
                  <c:v>10.794</c:v>
                </c:pt>
                <c:pt idx="12916">
                  <c:v>10.794</c:v>
                </c:pt>
                <c:pt idx="12917">
                  <c:v>10.794</c:v>
                </c:pt>
                <c:pt idx="12918">
                  <c:v>10.794</c:v>
                </c:pt>
                <c:pt idx="12919">
                  <c:v>10.794</c:v>
                </c:pt>
                <c:pt idx="12920">
                  <c:v>10.794</c:v>
                </c:pt>
                <c:pt idx="12921">
                  <c:v>10.794</c:v>
                </c:pt>
                <c:pt idx="12922">
                  <c:v>10.794</c:v>
                </c:pt>
                <c:pt idx="12923">
                  <c:v>10.794</c:v>
                </c:pt>
                <c:pt idx="12924">
                  <c:v>10.794</c:v>
                </c:pt>
                <c:pt idx="12925">
                  <c:v>10.794</c:v>
                </c:pt>
                <c:pt idx="12926">
                  <c:v>10.794</c:v>
                </c:pt>
                <c:pt idx="12927">
                  <c:v>10.794</c:v>
                </c:pt>
                <c:pt idx="12928">
                  <c:v>10.794</c:v>
                </c:pt>
                <c:pt idx="12929">
                  <c:v>10.794</c:v>
                </c:pt>
                <c:pt idx="12930">
                  <c:v>10.794</c:v>
                </c:pt>
                <c:pt idx="12931">
                  <c:v>10.794</c:v>
                </c:pt>
                <c:pt idx="12932">
                  <c:v>10.794</c:v>
                </c:pt>
                <c:pt idx="12933">
                  <c:v>10.794</c:v>
                </c:pt>
                <c:pt idx="12934">
                  <c:v>10.794</c:v>
                </c:pt>
                <c:pt idx="12935">
                  <c:v>10.794</c:v>
                </c:pt>
                <c:pt idx="12936">
                  <c:v>10.794</c:v>
                </c:pt>
                <c:pt idx="12937">
                  <c:v>10.794</c:v>
                </c:pt>
                <c:pt idx="12938">
                  <c:v>10.794</c:v>
                </c:pt>
                <c:pt idx="12939">
                  <c:v>10.794</c:v>
                </c:pt>
                <c:pt idx="12940">
                  <c:v>10.794</c:v>
                </c:pt>
                <c:pt idx="12941">
                  <c:v>10.794</c:v>
                </c:pt>
                <c:pt idx="12942">
                  <c:v>10.794</c:v>
                </c:pt>
                <c:pt idx="12943">
                  <c:v>10.794</c:v>
                </c:pt>
                <c:pt idx="12944">
                  <c:v>10.794</c:v>
                </c:pt>
                <c:pt idx="12945">
                  <c:v>10.794</c:v>
                </c:pt>
                <c:pt idx="12946">
                  <c:v>10.794</c:v>
                </c:pt>
                <c:pt idx="12947">
                  <c:v>10.794</c:v>
                </c:pt>
                <c:pt idx="12948">
                  <c:v>10.794</c:v>
                </c:pt>
                <c:pt idx="12949">
                  <c:v>10.794</c:v>
                </c:pt>
                <c:pt idx="12950">
                  <c:v>10.794</c:v>
                </c:pt>
                <c:pt idx="12951">
                  <c:v>10.794</c:v>
                </c:pt>
                <c:pt idx="12952">
                  <c:v>10.794</c:v>
                </c:pt>
                <c:pt idx="12953">
                  <c:v>10.794</c:v>
                </c:pt>
                <c:pt idx="12954">
                  <c:v>10.794</c:v>
                </c:pt>
                <c:pt idx="12955">
                  <c:v>10.794</c:v>
                </c:pt>
                <c:pt idx="12956">
                  <c:v>10.794</c:v>
                </c:pt>
                <c:pt idx="12957">
                  <c:v>10.794</c:v>
                </c:pt>
                <c:pt idx="12958">
                  <c:v>10.794</c:v>
                </c:pt>
                <c:pt idx="12959">
                  <c:v>10.794</c:v>
                </c:pt>
                <c:pt idx="12960">
                  <c:v>10.794</c:v>
                </c:pt>
                <c:pt idx="12961">
                  <c:v>10.794</c:v>
                </c:pt>
                <c:pt idx="12962">
                  <c:v>10.794</c:v>
                </c:pt>
                <c:pt idx="12963">
                  <c:v>10.794</c:v>
                </c:pt>
                <c:pt idx="12964">
                  <c:v>10.794</c:v>
                </c:pt>
                <c:pt idx="12965">
                  <c:v>10.794</c:v>
                </c:pt>
                <c:pt idx="12966">
                  <c:v>10.794</c:v>
                </c:pt>
                <c:pt idx="12967">
                  <c:v>10.794</c:v>
                </c:pt>
                <c:pt idx="12968">
                  <c:v>10.794</c:v>
                </c:pt>
                <c:pt idx="12969">
                  <c:v>10.794</c:v>
                </c:pt>
                <c:pt idx="12970">
                  <c:v>10.794</c:v>
                </c:pt>
                <c:pt idx="12971">
                  <c:v>10.794</c:v>
                </c:pt>
                <c:pt idx="12972">
                  <c:v>10.794</c:v>
                </c:pt>
                <c:pt idx="12973">
                  <c:v>10.794</c:v>
                </c:pt>
                <c:pt idx="12974">
                  <c:v>10.794</c:v>
                </c:pt>
                <c:pt idx="12975">
                  <c:v>10.794</c:v>
                </c:pt>
                <c:pt idx="12976">
                  <c:v>10.794</c:v>
                </c:pt>
                <c:pt idx="12977">
                  <c:v>10.794</c:v>
                </c:pt>
                <c:pt idx="12978">
                  <c:v>10.794</c:v>
                </c:pt>
                <c:pt idx="12979">
                  <c:v>10.794</c:v>
                </c:pt>
                <c:pt idx="12980">
                  <c:v>10.794</c:v>
                </c:pt>
                <c:pt idx="12981">
                  <c:v>10.794</c:v>
                </c:pt>
                <c:pt idx="12982">
                  <c:v>10.794</c:v>
                </c:pt>
                <c:pt idx="12983">
                  <c:v>10.794</c:v>
                </c:pt>
                <c:pt idx="12984">
                  <c:v>10.794</c:v>
                </c:pt>
                <c:pt idx="12985">
                  <c:v>10.794</c:v>
                </c:pt>
                <c:pt idx="12986">
                  <c:v>10.794</c:v>
                </c:pt>
                <c:pt idx="12987">
                  <c:v>10.794</c:v>
                </c:pt>
                <c:pt idx="12988">
                  <c:v>10.794</c:v>
                </c:pt>
                <c:pt idx="12989">
                  <c:v>10.794</c:v>
                </c:pt>
                <c:pt idx="12990">
                  <c:v>10.794</c:v>
                </c:pt>
                <c:pt idx="12991">
                  <c:v>10.794</c:v>
                </c:pt>
                <c:pt idx="12992">
                  <c:v>10.794</c:v>
                </c:pt>
                <c:pt idx="12993">
                  <c:v>10.794</c:v>
                </c:pt>
                <c:pt idx="12994">
                  <c:v>10.794</c:v>
                </c:pt>
                <c:pt idx="12995">
                  <c:v>10.794</c:v>
                </c:pt>
                <c:pt idx="12996">
                  <c:v>10.794</c:v>
                </c:pt>
                <c:pt idx="12997">
                  <c:v>10.794</c:v>
                </c:pt>
                <c:pt idx="12998">
                  <c:v>10.794</c:v>
                </c:pt>
                <c:pt idx="12999">
                  <c:v>10.794</c:v>
                </c:pt>
                <c:pt idx="13000">
                  <c:v>10.794</c:v>
                </c:pt>
                <c:pt idx="13001">
                  <c:v>10.794</c:v>
                </c:pt>
                <c:pt idx="13002">
                  <c:v>10.794</c:v>
                </c:pt>
                <c:pt idx="13003">
                  <c:v>10.794</c:v>
                </c:pt>
                <c:pt idx="13004">
                  <c:v>10.794</c:v>
                </c:pt>
                <c:pt idx="13005">
                  <c:v>10.794</c:v>
                </c:pt>
                <c:pt idx="13006">
                  <c:v>10.794</c:v>
                </c:pt>
                <c:pt idx="13007">
                  <c:v>10.794</c:v>
                </c:pt>
                <c:pt idx="13008">
                  <c:v>10.794</c:v>
                </c:pt>
                <c:pt idx="13009">
                  <c:v>10.794</c:v>
                </c:pt>
                <c:pt idx="13010">
                  <c:v>10.794</c:v>
                </c:pt>
                <c:pt idx="13011">
                  <c:v>10.794</c:v>
                </c:pt>
                <c:pt idx="13012">
                  <c:v>10.794</c:v>
                </c:pt>
                <c:pt idx="13013">
                  <c:v>10.794</c:v>
                </c:pt>
                <c:pt idx="13014">
                  <c:v>10.794</c:v>
                </c:pt>
                <c:pt idx="13015">
                  <c:v>10.794</c:v>
                </c:pt>
                <c:pt idx="13016">
                  <c:v>10.794</c:v>
                </c:pt>
                <c:pt idx="13017">
                  <c:v>10.794</c:v>
                </c:pt>
                <c:pt idx="13018">
                  <c:v>10.794</c:v>
                </c:pt>
                <c:pt idx="13019">
                  <c:v>10.794</c:v>
                </c:pt>
                <c:pt idx="13020">
                  <c:v>10.794</c:v>
                </c:pt>
                <c:pt idx="13021">
                  <c:v>10.794</c:v>
                </c:pt>
                <c:pt idx="13022">
                  <c:v>10.794</c:v>
                </c:pt>
                <c:pt idx="13023">
                  <c:v>10.794</c:v>
                </c:pt>
                <c:pt idx="13024">
                  <c:v>10.794</c:v>
                </c:pt>
                <c:pt idx="13025">
                  <c:v>10.794</c:v>
                </c:pt>
                <c:pt idx="13026">
                  <c:v>10.794</c:v>
                </c:pt>
                <c:pt idx="13027">
                  <c:v>10.794</c:v>
                </c:pt>
                <c:pt idx="13028">
                  <c:v>10.794</c:v>
                </c:pt>
                <c:pt idx="13029">
                  <c:v>10.794</c:v>
                </c:pt>
                <c:pt idx="13030">
                  <c:v>10.794</c:v>
                </c:pt>
                <c:pt idx="13031">
                  <c:v>10.794</c:v>
                </c:pt>
                <c:pt idx="13032">
                  <c:v>10.794</c:v>
                </c:pt>
                <c:pt idx="13033">
                  <c:v>10.794</c:v>
                </c:pt>
                <c:pt idx="13034">
                  <c:v>10.794</c:v>
                </c:pt>
                <c:pt idx="13035">
                  <c:v>10.794</c:v>
                </c:pt>
                <c:pt idx="13036">
                  <c:v>10.794</c:v>
                </c:pt>
                <c:pt idx="13037">
                  <c:v>10.794</c:v>
                </c:pt>
                <c:pt idx="13038">
                  <c:v>10.794</c:v>
                </c:pt>
                <c:pt idx="13039">
                  <c:v>10.794</c:v>
                </c:pt>
                <c:pt idx="13040">
                  <c:v>10.794</c:v>
                </c:pt>
                <c:pt idx="13041">
                  <c:v>10.794</c:v>
                </c:pt>
                <c:pt idx="13042">
                  <c:v>10.794</c:v>
                </c:pt>
                <c:pt idx="13043">
                  <c:v>10.794</c:v>
                </c:pt>
                <c:pt idx="13044">
                  <c:v>10.794</c:v>
                </c:pt>
                <c:pt idx="13045">
                  <c:v>10.794</c:v>
                </c:pt>
                <c:pt idx="13046">
                  <c:v>10.794</c:v>
                </c:pt>
                <c:pt idx="13047">
                  <c:v>10.794</c:v>
                </c:pt>
                <c:pt idx="13048">
                  <c:v>10.794</c:v>
                </c:pt>
                <c:pt idx="13049">
                  <c:v>10.794</c:v>
                </c:pt>
                <c:pt idx="13050">
                  <c:v>10.794</c:v>
                </c:pt>
                <c:pt idx="13051">
                  <c:v>10.794</c:v>
                </c:pt>
                <c:pt idx="13052">
                  <c:v>10.794</c:v>
                </c:pt>
                <c:pt idx="13053">
                  <c:v>10.794</c:v>
                </c:pt>
                <c:pt idx="13054">
                  <c:v>10.794</c:v>
                </c:pt>
                <c:pt idx="13055">
                  <c:v>10.794</c:v>
                </c:pt>
                <c:pt idx="13056">
                  <c:v>10.795999999999999</c:v>
                </c:pt>
                <c:pt idx="13057">
                  <c:v>10.842000000000001</c:v>
                </c:pt>
                <c:pt idx="13058">
                  <c:v>10.906000000000001</c:v>
                </c:pt>
                <c:pt idx="13059">
                  <c:v>10.968</c:v>
                </c:pt>
                <c:pt idx="13060">
                  <c:v>10.968</c:v>
                </c:pt>
                <c:pt idx="13061">
                  <c:v>10.968</c:v>
                </c:pt>
                <c:pt idx="13062">
                  <c:v>10.968</c:v>
                </c:pt>
                <c:pt idx="13063">
                  <c:v>10.968</c:v>
                </c:pt>
                <c:pt idx="13064">
                  <c:v>10.968</c:v>
                </c:pt>
                <c:pt idx="13065">
                  <c:v>10.968</c:v>
                </c:pt>
                <c:pt idx="13066">
                  <c:v>10.968</c:v>
                </c:pt>
                <c:pt idx="13067">
                  <c:v>10.968</c:v>
                </c:pt>
                <c:pt idx="13068">
                  <c:v>10.968</c:v>
                </c:pt>
                <c:pt idx="13069">
                  <c:v>10.968</c:v>
                </c:pt>
                <c:pt idx="13070">
                  <c:v>10.968</c:v>
                </c:pt>
                <c:pt idx="13071">
                  <c:v>10.968</c:v>
                </c:pt>
                <c:pt idx="13072">
                  <c:v>10.968</c:v>
                </c:pt>
                <c:pt idx="13073">
                  <c:v>10.968</c:v>
                </c:pt>
                <c:pt idx="13074">
                  <c:v>10.968</c:v>
                </c:pt>
                <c:pt idx="13075">
                  <c:v>10.968</c:v>
                </c:pt>
                <c:pt idx="13076">
                  <c:v>10.968</c:v>
                </c:pt>
                <c:pt idx="13077">
                  <c:v>10.968</c:v>
                </c:pt>
                <c:pt idx="13078">
                  <c:v>10.968</c:v>
                </c:pt>
                <c:pt idx="13079">
                  <c:v>10.968</c:v>
                </c:pt>
                <c:pt idx="13080">
                  <c:v>10.968</c:v>
                </c:pt>
                <c:pt idx="13081">
                  <c:v>10.968</c:v>
                </c:pt>
                <c:pt idx="13082">
                  <c:v>10.968</c:v>
                </c:pt>
                <c:pt idx="13083">
                  <c:v>10.968</c:v>
                </c:pt>
                <c:pt idx="13084">
                  <c:v>10.968</c:v>
                </c:pt>
                <c:pt idx="13085">
                  <c:v>10.968</c:v>
                </c:pt>
                <c:pt idx="13086">
                  <c:v>10.968</c:v>
                </c:pt>
                <c:pt idx="13087">
                  <c:v>10.968</c:v>
                </c:pt>
                <c:pt idx="13088">
                  <c:v>10.968</c:v>
                </c:pt>
                <c:pt idx="13089">
                  <c:v>10.968</c:v>
                </c:pt>
                <c:pt idx="13090">
                  <c:v>10.968</c:v>
                </c:pt>
                <c:pt idx="13091">
                  <c:v>10.968</c:v>
                </c:pt>
                <c:pt idx="13092">
                  <c:v>10.968</c:v>
                </c:pt>
                <c:pt idx="13093">
                  <c:v>10.968</c:v>
                </c:pt>
                <c:pt idx="13094">
                  <c:v>10.968</c:v>
                </c:pt>
                <c:pt idx="13095">
                  <c:v>10.968</c:v>
                </c:pt>
                <c:pt idx="13096">
                  <c:v>10.968</c:v>
                </c:pt>
                <c:pt idx="13097">
                  <c:v>10.968</c:v>
                </c:pt>
                <c:pt idx="13098">
                  <c:v>10.968</c:v>
                </c:pt>
                <c:pt idx="13099">
                  <c:v>10.968</c:v>
                </c:pt>
                <c:pt idx="13100">
                  <c:v>10.968</c:v>
                </c:pt>
                <c:pt idx="13101">
                  <c:v>10.968</c:v>
                </c:pt>
                <c:pt idx="13102">
                  <c:v>10.968</c:v>
                </c:pt>
                <c:pt idx="13103">
                  <c:v>10.968</c:v>
                </c:pt>
                <c:pt idx="13104">
                  <c:v>10.968</c:v>
                </c:pt>
                <c:pt idx="13105">
                  <c:v>10.968</c:v>
                </c:pt>
                <c:pt idx="13106">
                  <c:v>10.968</c:v>
                </c:pt>
                <c:pt idx="13107">
                  <c:v>10.968</c:v>
                </c:pt>
                <c:pt idx="13108">
                  <c:v>10.968</c:v>
                </c:pt>
                <c:pt idx="13109">
                  <c:v>10.968</c:v>
                </c:pt>
                <c:pt idx="13110">
                  <c:v>10.968</c:v>
                </c:pt>
                <c:pt idx="13111">
                  <c:v>10.968</c:v>
                </c:pt>
                <c:pt idx="13112">
                  <c:v>10.968</c:v>
                </c:pt>
                <c:pt idx="13113">
                  <c:v>10.968</c:v>
                </c:pt>
                <c:pt idx="13114">
                  <c:v>10.968</c:v>
                </c:pt>
                <c:pt idx="13115">
                  <c:v>10.968</c:v>
                </c:pt>
                <c:pt idx="13116">
                  <c:v>10.968</c:v>
                </c:pt>
                <c:pt idx="13117">
                  <c:v>10.968</c:v>
                </c:pt>
                <c:pt idx="13118">
                  <c:v>10.968</c:v>
                </c:pt>
                <c:pt idx="13119">
                  <c:v>10.968</c:v>
                </c:pt>
                <c:pt idx="13120">
                  <c:v>10.968</c:v>
                </c:pt>
                <c:pt idx="13121">
                  <c:v>10.968</c:v>
                </c:pt>
                <c:pt idx="13122">
                  <c:v>10.968</c:v>
                </c:pt>
                <c:pt idx="13123">
                  <c:v>10.968</c:v>
                </c:pt>
                <c:pt idx="13124">
                  <c:v>10.968</c:v>
                </c:pt>
                <c:pt idx="13125">
                  <c:v>10.968</c:v>
                </c:pt>
                <c:pt idx="13126">
                  <c:v>10.968</c:v>
                </c:pt>
                <c:pt idx="13127">
                  <c:v>10.968</c:v>
                </c:pt>
                <c:pt idx="13128">
                  <c:v>10.968</c:v>
                </c:pt>
                <c:pt idx="13129">
                  <c:v>10.968</c:v>
                </c:pt>
                <c:pt idx="13130">
                  <c:v>10.968</c:v>
                </c:pt>
                <c:pt idx="13131">
                  <c:v>10.968</c:v>
                </c:pt>
                <c:pt idx="13132">
                  <c:v>10.968</c:v>
                </c:pt>
                <c:pt idx="13133">
                  <c:v>10.968</c:v>
                </c:pt>
                <c:pt idx="13134">
                  <c:v>10.968</c:v>
                </c:pt>
                <c:pt idx="13135">
                  <c:v>10.968</c:v>
                </c:pt>
                <c:pt idx="13136">
                  <c:v>10.968</c:v>
                </c:pt>
                <c:pt idx="13137">
                  <c:v>10.968</c:v>
                </c:pt>
                <c:pt idx="13138">
                  <c:v>10.968</c:v>
                </c:pt>
                <c:pt idx="13139">
                  <c:v>10.968</c:v>
                </c:pt>
                <c:pt idx="13140">
                  <c:v>10.968</c:v>
                </c:pt>
                <c:pt idx="13141">
                  <c:v>10.968</c:v>
                </c:pt>
                <c:pt idx="13142">
                  <c:v>10.968</c:v>
                </c:pt>
                <c:pt idx="13143">
                  <c:v>10.968</c:v>
                </c:pt>
                <c:pt idx="13144">
                  <c:v>10.968</c:v>
                </c:pt>
                <c:pt idx="13145">
                  <c:v>10.968</c:v>
                </c:pt>
                <c:pt idx="13146">
                  <c:v>10.968</c:v>
                </c:pt>
                <c:pt idx="13147">
                  <c:v>10.968</c:v>
                </c:pt>
                <c:pt idx="13148">
                  <c:v>10.968</c:v>
                </c:pt>
                <c:pt idx="13149">
                  <c:v>10.968</c:v>
                </c:pt>
                <c:pt idx="13150">
                  <c:v>10.968</c:v>
                </c:pt>
                <c:pt idx="13151">
                  <c:v>10.968</c:v>
                </c:pt>
                <c:pt idx="13152">
                  <c:v>10.968</c:v>
                </c:pt>
                <c:pt idx="13153">
                  <c:v>10.968</c:v>
                </c:pt>
                <c:pt idx="13154">
                  <c:v>10.968</c:v>
                </c:pt>
                <c:pt idx="13155">
                  <c:v>10.968</c:v>
                </c:pt>
                <c:pt idx="13156">
                  <c:v>10.968</c:v>
                </c:pt>
                <c:pt idx="13157">
                  <c:v>10.968</c:v>
                </c:pt>
                <c:pt idx="13158">
                  <c:v>10.968</c:v>
                </c:pt>
                <c:pt idx="13159">
                  <c:v>10.968</c:v>
                </c:pt>
                <c:pt idx="13160">
                  <c:v>10.968</c:v>
                </c:pt>
                <c:pt idx="13161">
                  <c:v>10.968</c:v>
                </c:pt>
                <c:pt idx="13162">
                  <c:v>10.968</c:v>
                </c:pt>
                <c:pt idx="13163">
                  <c:v>10.968</c:v>
                </c:pt>
                <c:pt idx="13164">
                  <c:v>10.968</c:v>
                </c:pt>
                <c:pt idx="13165">
                  <c:v>10.968</c:v>
                </c:pt>
                <c:pt idx="13166">
                  <c:v>10.968</c:v>
                </c:pt>
                <c:pt idx="13167">
                  <c:v>10.968</c:v>
                </c:pt>
                <c:pt idx="13168">
                  <c:v>10.968</c:v>
                </c:pt>
                <c:pt idx="13169">
                  <c:v>10.968</c:v>
                </c:pt>
                <c:pt idx="13170">
                  <c:v>10.968</c:v>
                </c:pt>
                <c:pt idx="13171">
                  <c:v>10.968</c:v>
                </c:pt>
                <c:pt idx="13172">
                  <c:v>10.968</c:v>
                </c:pt>
                <c:pt idx="13173">
                  <c:v>10.968</c:v>
                </c:pt>
                <c:pt idx="13174">
                  <c:v>10.968</c:v>
                </c:pt>
                <c:pt idx="13175">
                  <c:v>10.968</c:v>
                </c:pt>
                <c:pt idx="13176">
                  <c:v>10.968</c:v>
                </c:pt>
                <c:pt idx="13177">
                  <c:v>10.968</c:v>
                </c:pt>
                <c:pt idx="13178">
                  <c:v>10.968</c:v>
                </c:pt>
                <c:pt idx="13179">
                  <c:v>10.968</c:v>
                </c:pt>
                <c:pt idx="13180">
                  <c:v>10.968</c:v>
                </c:pt>
                <c:pt idx="13181">
                  <c:v>10.968</c:v>
                </c:pt>
                <c:pt idx="13182">
                  <c:v>10.968</c:v>
                </c:pt>
                <c:pt idx="13183">
                  <c:v>10.968</c:v>
                </c:pt>
                <c:pt idx="13184">
                  <c:v>10.968</c:v>
                </c:pt>
                <c:pt idx="13185">
                  <c:v>10.968</c:v>
                </c:pt>
                <c:pt idx="13186">
                  <c:v>10.968</c:v>
                </c:pt>
                <c:pt idx="13187">
                  <c:v>10.968</c:v>
                </c:pt>
                <c:pt idx="13188">
                  <c:v>10.968</c:v>
                </c:pt>
                <c:pt idx="13189">
                  <c:v>10.968</c:v>
                </c:pt>
                <c:pt idx="13190">
                  <c:v>10.968</c:v>
                </c:pt>
                <c:pt idx="13191">
                  <c:v>10.968</c:v>
                </c:pt>
                <c:pt idx="13192">
                  <c:v>10.968</c:v>
                </c:pt>
                <c:pt idx="13193">
                  <c:v>10.968</c:v>
                </c:pt>
                <c:pt idx="13194">
                  <c:v>10.968</c:v>
                </c:pt>
                <c:pt idx="13195">
                  <c:v>10.968</c:v>
                </c:pt>
                <c:pt idx="13196">
                  <c:v>10.968</c:v>
                </c:pt>
                <c:pt idx="13197">
                  <c:v>10.968</c:v>
                </c:pt>
                <c:pt idx="13198">
                  <c:v>10.968</c:v>
                </c:pt>
                <c:pt idx="13199">
                  <c:v>10.968</c:v>
                </c:pt>
                <c:pt idx="13200">
                  <c:v>10.968</c:v>
                </c:pt>
                <c:pt idx="13201">
                  <c:v>10.968</c:v>
                </c:pt>
                <c:pt idx="13202">
                  <c:v>10.968</c:v>
                </c:pt>
                <c:pt idx="13203">
                  <c:v>10.968</c:v>
                </c:pt>
                <c:pt idx="13204">
                  <c:v>10.968</c:v>
                </c:pt>
                <c:pt idx="13205">
                  <c:v>10.968</c:v>
                </c:pt>
                <c:pt idx="13206">
                  <c:v>10.968</c:v>
                </c:pt>
                <c:pt idx="13207">
                  <c:v>10.968</c:v>
                </c:pt>
                <c:pt idx="13208">
                  <c:v>10.968</c:v>
                </c:pt>
                <c:pt idx="13209">
                  <c:v>10.992000000000001</c:v>
                </c:pt>
                <c:pt idx="13210">
                  <c:v>11.055999999999999</c:v>
                </c:pt>
                <c:pt idx="13211">
                  <c:v>11.118</c:v>
                </c:pt>
                <c:pt idx="13212">
                  <c:v>11.12</c:v>
                </c:pt>
                <c:pt idx="13213">
                  <c:v>11.12</c:v>
                </c:pt>
                <c:pt idx="13214">
                  <c:v>11.12</c:v>
                </c:pt>
                <c:pt idx="13215">
                  <c:v>11.12</c:v>
                </c:pt>
                <c:pt idx="13216">
                  <c:v>11.12</c:v>
                </c:pt>
                <c:pt idx="13217">
                  <c:v>11.12</c:v>
                </c:pt>
                <c:pt idx="13218">
                  <c:v>11.12</c:v>
                </c:pt>
                <c:pt idx="13219">
                  <c:v>11.12</c:v>
                </c:pt>
                <c:pt idx="13220">
                  <c:v>11.12</c:v>
                </c:pt>
                <c:pt idx="13221">
                  <c:v>11.12</c:v>
                </c:pt>
                <c:pt idx="13222">
                  <c:v>11.12</c:v>
                </c:pt>
                <c:pt idx="13223">
                  <c:v>11.12</c:v>
                </c:pt>
                <c:pt idx="13224">
                  <c:v>11.12</c:v>
                </c:pt>
                <c:pt idx="13225">
                  <c:v>11.12</c:v>
                </c:pt>
                <c:pt idx="13226">
                  <c:v>11.12</c:v>
                </c:pt>
                <c:pt idx="13227">
                  <c:v>11.12</c:v>
                </c:pt>
                <c:pt idx="13228">
                  <c:v>11.12</c:v>
                </c:pt>
                <c:pt idx="13229">
                  <c:v>11.12</c:v>
                </c:pt>
                <c:pt idx="13230">
                  <c:v>11.12</c:v>
                </c:pt>
                <c:pt idx="13231">
                  <c:v>11.12</c:v>
                </c:pt>
                <c:pt idx="13232">
                  <c:v>11.12</c:v>
                </c:pt>
                <c:pt idx="13233">
                  <c:v>11.12</c:v>
                </c:pt>
                <c:pt idx="13234">
                  <c:v>11.12</c:v>
                </c:pt>
                <c:pt idx="13235">
                  <c:v>11.12</c:v>
                </c:pt>
                <c:pt idx="13236">
                  <c:v>11.12</c:v>
                </c:pt>
                <c:pt idx="13237">
                  <c:v>11.12</c:v>
                </c:pt>
                <c:pt idx="13238">
                  <c:v>11.12</c:v>
                </c:pt>
                <c:pt idx="13239">
                  <c:v>11.12</c:v>
                </c:pt>
                <c:pt idx="13240">
                  <c:v>11.12</c:v>
                </c:pt>
                <c:pt idx="13241">
                  <c:v>11.12</c:v>
                </c:pt>
                <c:pt idx="13242">
                  <c:v>11.12</c:v>
                </c:pt>
                <c:pt idx="13243">
                  <c:v>11.12</c:v>
                </c:pt>
                <c:pt idx="13244">
                  <c:v>11.12</c:v>
                </c:pt>
                <c:pt idx="13245">
                  <c:v>11.12</c:v>
                </c:pt>
                <c:pt idx="13246">
                  <c:v>11.12</c:v>
                </c:pt>
                <c:pt idx="13247">
                  <c:v>11.12</c:v>
                </c:pt>
                <c:pt idx="13248">
                  <c:v>11.12</c:v>
                </c:pt>
                <c:pt idx="13249">
                  <c:v>11.12</c:v>
                </c:pt>
                <c:pt idx="13250">
                  <c:v>11.12</c:v>
                </c:pt>
                <c:pt idx="13251">
                  <c:v>11.12</c:v>
                </c:pt>
                <c:pt idx="13252">
                  <c:v>11.12</c:v>
                </c:pt>
                <c:pt idx="13253">
                  <c:v>11.12</c:v>
                </c:pt>
                <c:pt idx="13254">
                  <c:v>11.12</c:v>
                </c:pt>
                <c:pt idx="13255">
                  <c:v>11.12</c:v>
                </c:pt>
                <c:pt idx="13256">
                  <c:v>11.12</c:v>
                </c:pt>
                <c:pt idx="13257">
                  <c:v>11.12</c:v>
                </c:pt>
                <c:pt idx="13258">
                  <c:v>11.12</c:v>
                </c:pt>
                <c:pt idx="13259">
                  <c:v>11.12</c:v>
                </c:pt>
                <c:pt idx="13260">
                  <c:v>11.12</c:v>
                </c:pt>
                <c:pt idx="13261">
                  <c:v>11.12</c:v>
                </c:pt>
                <c:pt idx="13262">
                  <c:v>11.12</c:v>
                </c:pt>
                <c:pt idx="13263">
                  <c:v>11.12</c:v>
                </c:pt>
                <c:pt idx="13264">
                  <c:v>11.12</c:v>
                </c:pt>
                <c:pt idx="13265">
                  <c:v>11.12</c:v>
                </c:pt>
                <c:pt idx="13266">
                  <c:v>11.12</c:v>
                </c:pt>
                <c:pt idx="13267">
                  <c:v>11.12</c:v>
                </c:pt>
                <c:pt idx="13268">
                  <c:v>11.12</c:v>
                </c:pt>
                <c:pt idx="13269">
                  <c:v>11.12</c:v>
                </c:pt>
                <c:pt idx="13270">
                  <c:v>11.12</c:v>
                </c:pt>
                <c:pt idx="13271">
                  <c:v>11.12</c:v>
                </c:pt>
                <c:pt idx="13272">
                  <c:v>11.12</c:v>
                </c:pt>
                <c:pt idx="13273">
                  <c:v>11.12</c:v>
                </c:pt>
                <c:pt idx="13274">
                  <c:v>11.12</c:v>
                </c:pt>
                <c:pt idx="13275">
                  <c:v>11.12</c:v>
                </c:pt>
                <c:pt idx="13276">
                  <c:v>11.12</c:v>
                </c:pt>
                <c:pt idx="13277">
                  <c:v>11.12</c:v>
                </c:pt>
                <c:pt idx="13278">
                  <c:v>11.12</c:v>
                </c:pt>
                <c:pt idx="13279">
                  <c:v>11.12</c:v>
                </c:pt>
                <c:pt idx="13280">
                  <c:v>11.12</c:v>
                </c:pt>
                <c:pt idx="13281">
                  <c:v>11.12</c:v>
                </c:pt>
                <c:pt idx="13282">
                  <c:v>11.12</c:v>
                </c:pt>
                <c:pt idx="13283">
                  <c:v>11.12</c:v>
                </c:pt>
                <c:pt idx="13284">
                  <c:v>11.12</c:v>
                </c:pt>
                <c:pt idx="13285">
                  <c:v>11.12</c:v>
                </c:pt>
                <c:pt idx="13286">
                  <c:v>11.12</c:v>
                </c:pt>
                <c:pt idx="13287">
                  <c:v>11.12</c:v>
                </c:pt>
                <c:pt idx="13288">
                  <c:v>11.12</c:v>
                </c:pt>
                <c:pt idx="13289">
                  <c:v>11.12</c:v>
                </c:pt>
                <c:pt idx="13290">
                  <c:v>11.12</c:v>
                </c:pt>
                <c:pt idx="13291">
                  <c:v>11.12</c:v>
                </c:pt>
                <c:pt idx="13292">
                  <c:v>11.12</c:v>
                </c:pt>
                <c:pt idx="13293">
                  <c:v>11.12</c:v>
                </c:pt>
                <c:pt idx="13294">
                  <c:v>11.12</c:v>
                </c:pt>
                <c:pt idx="13295">
                  <c:v>11.12</c:v>
                </c:pt>
                <c:pt idx="13296">
                  <c:v>11.12</c:v>
                </c:pt>
                <c:pt idx="13297">
                  <c:v>11.12</c:v>
                </c:pt>
                <c:pt idx="13298">
                  <c:v>11.12</c:v>
                </c:pt>
                <c:pt idx="13299">
                  <c:v>11.12</c:v>
                </c:pt>
                <c:pt idx="13300">
                  <c:v>11.12</c:v>
                </c:pt>
                <c:pt idx="13301">
                  <c:v>11.12</c:v>
                </c:pt>
                <c:pt idx="13302">
                  <c:v>11.12</c:v>
                </c:pt>
                <c:pt idx="13303">
                  <c:v>11.12</c:v>
                </c:pt>
                <c:pt idx="13304">
                  <c:v>11.12</c:v>
                </c:pt>
                <c:pt idx="13305">
                  <c:v>11.12</c:v>
                </c:pt>
                <c:pt idx="13306">
                  <c:v>11.12</c:v>
                </c:pt>
                <c:pt idx="13307">
                  <c:v>11.12</c:v>
                </c:pt>
                <c:pt idx="13308">
                  <c:v>11.12</c:v>
                </c:pt>
                <c:pt idx="13309">
                  <c:v>11.12</c:v>
                </c:pt>
                <c:pt idx="13310">
                  <c:v>11.12</c:v>
                </c:pt>
                <c:pt idx="13311">
                  <c:v>11.12</c:v>
                </c:pt>
                <c:pt idx="13312">
                  <c:v>11.12</c:v>
                </c:pt>
                <c:pt idx="13313">
                  <c:v>11.12</c:v>
                </c:pt>
                <c:pt idx="13314">
                  <c:v>11.12</c:v>
                </c:pt>
                <c:pt idx="13315">
                  <c:v>11.12</c:v>
                </c:pt>
                <c:pt idx="13316">
                  <c:v>11.12</c:v>
                </c:pt>
                <c:pt idx="13317">
                  <c:v>11.12</c:v>
                </c:pt>
                <c:pt idx="13318">
                  <c:v>11.12</c:v>
                </c:pt>
                <c:pt idx="13319">
                  <c:v>11.12</c:v>
                </c:pt>
                <c:pt idx="13320">
                  <c:v>11.12</c:v>
                </c:pt>
                <c:pt idx="13321">
                  <c:v>11.12</c:v>
                </c:pt>
                <c:pt idx="13322">
                  <c:v>11.12</c:v>
                </c:pt>
                <c:pt idx="13323">
                  <c:v>11.12</c:v>
                </c:pt>
                <c:pt idx="13324">
                  <c:v>11.12</c:v>
                </c:pt>
                <c:pt idx="13325">
                  <c:v>11.12</c:v>
                </c:pt>
                <c:pt idx="13326">
                  <c:v>11.12</c:v>
                </c:pt>
                <c:pt idx="13327">
                  <c:v>11.12</c:v>
                </c:pt>
                <c:pt idx="13328">
                  <c:v>11.12</c:v>
                </c:pt>
                <c:pt idx="13329">
                  <c:v>11.12</c:v>
                </c:pt>
                <c:pt idx="13330">
                  <c:v>11.12</c:v>
                </c:pt>
                <c:pt idx="13331">
                  <c:v>11.12</c:v>
                </c:pt>
                <c:pt idx="13332">
                  <c:v>11.12</c:v>
                </c:pt>
                <c:pt idx="13333">
                  <c:v>11.12</c:v>
                </c:pt>
                <c:pt idx="13334">
                  <c:v>11.12</c:v>
                </c:pt>
                <c:pt idx="13335">
                  <c:v>11.12</c:v>
                </c:pt>
                <c:pt idx="13336">
                  <c:v>11.12</c:v>
                </c:pt>
                <c:pt idx="13337">
                  <c:v>11.12</c:v>
                </c:pt>
                <c:pt idx="13338">
                  <c:v>11.12</c:v>
                </c:pt>
                <c:pt idx="13339">
                  <c:v>11.12</c:v>
                </c:pt>
                <c:pt idx="13340">
                  <c:v>11.12</c:v>
                </c:pt>
                <c:pt idx="13341">
                  <c:v>11.12</c:v>
                </c:pt>
                <c:pt idx="13342">
                  <c:v>11.12</c:v>
                </c:pt>
                <c:pt idx="13343">
                  <c:v>11.154</c:v>
                </c:pt>
                <c:pt idx="13344">
                  <c:v>11.215999999999999</c:v>
                </c:pt>
                <c:pt idx="13345">
                  <c:v>11.278</c:v>
                </c:pt>
                <c:pt idx="13346">
                  <c:v>11.286</c:v>
                </c:pt>
                <c:pt idx="13347">
                  <c:v>11.286</c:v>
                </c:pt>
                <c:pt idx="13348">
                  <c:v>11.286</c:v>
                </c:pt>
                <c:pt idx="13349">
                  <c:v>11.286</c:v>
                </c:pt>
                <c:pt idx="13350">
                  <c:v>11.286</c:v>
                </c:pt>
                <c:pt idx="13351">
                  <c:v>11.286</c:v>
                </c:pt>
                <c:pt idx="13352">
                  <c:v>11.286</c:v>
                </c:pt>
                <c:pt idx="13353">
                  <c:v>11.286</c:v>
                </c:pt>
                <c:pt idx="13354">
                  <c:v>11.286</c:v>
                </c:pt>
                <c:pt idx="13355">
                  <c:v>11.286</c:v>
                </c:pt>
                <c:pt idx="13356">
                  <c:v>11.286</c:v>
                </c:pt>
                <c:pt idx="13357">
                  <c:v>11.286</c:v>
                </c:pt>
                <c:pt idx="13358">
                  <c:v>11.286</c:v>
                </c:pt>
                <c:pt idx="13359">
                  <c:v>11.286</c:v>
                </c:pt>
                <c:pt idx="13360">
                  <c:v>11.286</c:v>
                </c:pt>
                <c:pt idx="13361">
                  <c:v>11.286</c:v>
                </c:pt>
                <c:pt idx="13362">
                  <c:v>11.286</c:v>
                </c:pt>
                <c:pt idx="13363">
                  <c:v>11.286</c:v>
                </c:pt>
                <c:pt idx="13364">
                  <c:v>11.286</c:v>
                </c:pt>
                <c:pt idx="13365">
                  <c:v>11.286</c:v>
                </c:pt>
                <c:pt idx="13366">
                  <c:v>11.286</c:v>
                </c:pt>
                <c:pt idx="13367">
                  <c:v>11.286</c:v>
                </c:pt>
                <c:pt idx="13368">
                  <c:v>11.286</c:v>
                </c:pt>
                <c:pt idx="13369">
                  <c:v>11.286</c:v>
                </c:pt>
                <c:pt idx="13370">
                  <c:v>11.286</c:v>
                </c:pt>
                <c:pt idx="13371">
                  <c:v>11.286</c:v>
                </c:pt>
                <c:pt idx="13372">
                  <c:v>11.286</c:v>
                </c:pt>
                <c:pt idx="13373">
                  <c:v>11.286</c:v>
                </c:pt>
                <c:pt idx="13374">
                  <c:v>11.286</c:v>
                </c:pt>
                <c:pt idx="13375">
                  <c:v>11.286</c:v>
                </c:pt>
                <c:pt idx="13376">
                  <c:v>11.286</c:v>
                </c:pt>
                <c:pt idx="13377">
                  <c:v>11.286</c:v>
                </c:pt>
                <c:pt idx="13378">
                  <c:v>11.286</c:v>
                </c:pt>
                <c:pt idx="13379">
                  <c:v>11.286</c:v>
                </c:pt>
                <c:pt idx="13380">
                  <c:v>11.286</c:v>
                </c:pt>
                <c:pt idx="13381">
                  <c:v>11.286</c:v>
                </c:pt>
                <c:pt idx="13382">
                  <c:v>11.286</c:v>
                </c:pt>
                <c:pt idx="13383">
                  <c:v>11.286</c:v>
                </c:pt>
                <c:pt idx="13384">
                  <c:v>11.286</c:v>
                </c:pt>
                <c:pt idx="13385">
                  <c:v>11.286</c:v>
                </c:pt>
                <c:pt idx="13386">
                  <c:v>11.286</c:v>
                </c:pt>
                <c:pt idx="13387">
                  <c:v>11.286</c:v>
                </c:pt>
                <c:pt idx="13388">
                  <c:v>11.286</c:v>
                </c:pt>
                <c:pt idx="13389">
                  <c:v>11.286</c:v>
                </c:pt>
                <c:pt idx="13390">
                  <c:v>11.286</c:v>
                </c:pt>
                <c:pt idx="13391">
                  <c:v>11.286</c:v>
                </c:pt>
                <c:pt idx="13392">
                  <c:v>11.286</c:v>
                </c:pt>
                <c:pt idx="13393">
                  <c:v>11.286</c:v>
                </c:pt>
                <c:pt idx="13394">
                  <c:v>11.286</c:v>
                </c:pt>
                <c:pt idx="13395">
                  <c:v>11.286</c:v>
                </c:pt>
                <c:pt idx="13396">
                  <c:v>11.286</c:v>
                </c:pt>
                <c:pt idx="13397">
                  <c:v>11.286</c:v>
                </c:pt>
                <c:pt idx="13398">
                  <c:v>11.286</c:v>
                </c:pt>
                <c:pt idx="13399">
                  <c:v>11.286</c:v>
                </c:pt>
                <c:pt idx="13400">
                  <c:v>11.286</c:v>
                </c:pt>
                <c:pt idx="13401">
                  <c:v>11.286</c:v>
                </c:pt>
                <c:pt idx="13402">
                  <c:v>11.286</c:v>
                </c:pt>
                <c:pt idx="13403">
                  <c:v>11.286</c:v>
                </c:pt>
                <c:pt idx="13404">
                  <c:v>11.286</c:v>
                </c:pt>
                <c:pt idx="13405">
                  <c:v>11.286</c:v>
                </c:pt>
                <c:pt idx="13406">
                  <c:v>11.286</c:v>
                </c:pt>
                <c:pt idx="13407">
                  <c:v>11.286</c:v>
                </c:pt>
                <c:pt idx="13408">
                  <c:v>11.286</c:v>
                </c:pt>
                <c:pt idx="13409">
                  <c:v>11.286</c:v>
                </c:pt>
                <c:pt idx="13410">
                  <c:v>11.286</c:v>
                </c:pt>
                <c:pt idx="13411">
                  <c:v>11.286</c:v>
                </c:pt>
                <c:pt idx="13412">
                  <c:v>11.286</c:v>
                </c:pt>
                <c:pt idx="13413">
                  <c:v>11.286</c:v>
                </c:pt>
                <c:pt idx="13414">
                  <c:v>11.286</c:v>
                </c:pt>
                <c:pt idx="13415">
                  <c:v>11.286</c:v>
                </c:pt>
                <c:pt idx="13416">
                  <c:v>11.286</c:v>
                </c:pt>
                <c:pt idx="13417">
                  <c:v>11.286</c:v>
                </c:pt>
                <c:pt idx="13418">
                  <c:v>11.286</c:v>
                </c:pt>
                <c:pt idx="13419">
                  <c:v>11.286</c:v>
                </c:pt>
                <c:pt idx="13420">
                  <c:v>11.286</c:v>
                </c:pt>
                <c:pt idx="13421">
                  <c:v>11.286</c:v>
                </c:pt>
                <c:pt idx="13422">
                  <c:v>11.286</c:v>
                </c:pt>
                <c:pt idx="13423">
                  <c:v>11.286</c:v>
                </c:pt>
                <c:pt idx="13424">
                  <c:v>11.286</c:v>
                </c:pt>
                <c:pt idx="13425">
                  <c:v>11.286</c:v>
                </c:pt>
                <c:pt idx="13426">
                  <c:v>11.286</c:v>
                </c:pt>
                <c:pt idx="13427">
                  <c:v>11.286</c:v>
                </c:pt>
                <c:pt idx="13428">
                  <c:v>11.286</c:v>
                </c:pt>
                <c:pt idx="13429">
                  <c:v>11.286</c:v>
                </c:pt>
                <c:pt idx="13430">
                  <c:v>11.286</c:v>
                </c:pt>
                <c:pt idx="13431">
                  <c:v>11.286</c:v>
                </c:pt>
                <c:pt idx="13432">
                  <c:v>11.286</c:v>
                </c:pt>
                <c:pt idx="13433">
                  <c:v>11.286</c:v>
                </c:pt>
                <c:pt idx="13434">
                  <c:v>11.286</c:v>
                </c:pt>
                <c:pt idx="13435">
                  <c:v>11.286</c:v>
                </c:pt>
                <c:pt idx="13436">
                  <c:v>11.286</c:v>
                </c:pt>
                <c:pt idx="13437">
                  <c:v>11.286</c:v>
                </c:pt>
                <c:pt idx="13438">
                  <c:v>11.286</c:v>
                </c:pt>
                <c:pt idx="13439">
                  <c:v>11.286</c:v>
                </c:pt>
                <c:pt idx="13440">
                  <c:v>11.286</c:v>
                </c:pt>
                <c:pt idx="13441">
                  <c:v>11.286</c:v>
                </c:pt>
                <c:pt idx="13442">
                  <c:v>11.286</c:v>
                </c:pt>
                <c:pt idx="13443">
                  <c:v>11.286</c:v>
                </c:pt>
                <c:pt idx="13444">
                  <c:v>11.286</c:v>
                </c:pt>
                <c:pt idx="13445">
                  <c:v>11.286</c:v>
                </c:pt>
                <c:pt idx="13446">
                  <c:v>11.286</c:v>
                </c:pt>
                <c:pt idx="13447">
                  <c:v>11.286</c:v>
                </c:pt>
                <c:pt idx="13448">
                  <c:v>11.286</c:v>
                </c:pt>
                <c:pt idx="13449">
                  <c:v>11.286</c:v>
                </c:pt>
                <c:pt idx="13450">
                  <c:v>11.286</c:v>
                </c:pt>
                <c:pt idx="13451">
                  <c:v>11.286</c:v>
                </c:pt>
                <c:pt idx="13452">
                  <c:v>11.286</c:v>
                </c:pt>
                <c:pt idx="13453">
                  <c:v>11.286</c:v>
                </c:pt>
                <c:pt idx="13454">
                  <c:v>11.286</c:v>
                </c:pt>
                <c:pt idx="13455">
                  <c:v>11.286</c:v>
                </c:pt>
                <c:pt idx="13456">
                  <c:v>11.286</c:v>
                </c:pt>
                <c:pt idx="13457">
                  <c:v>11.286</c:v>
                </c:pt>
                <c:pt idx="13458">
                  <c:v>11.286</c:v>
                </c:pt>
                <c:pt idx="13459">
                  <c:v>11.286</c:v>
                </c:pt>
                <c:pt idx="13460">
                  <c:v>11.286</c:v>
                </c:pt>
                <c:pt idx="13461">
                  <c:v>11.286</c:v>
                </c:pt>
                <c:pt idx="13462">
                  <c:v>11.286</c:v>
                </c:pt>
                <c:pt idx="13463">
                  <c:v>11.286</c:v>
                </c:pt>
                <c:pt idx="13464">
                  <c:v>11.286</c:v>
                </c:pt>
                <c:pt idx="13465">
                  <c:v>11.286</c:v>
                </c:pt>
                <c:pt idx="13466">
                  <c:v>11.286</c:v>
                </c:pt>
                <c:pt idx="13467">
                  <c:v>11.286</c:v>
                </c:pt>
                <c:pt idx="13468">
                  <c:v>11.286</c:v>
                </c:pt>
                <c:pt idx="13469">
                  <c:v>11.286</c:v>
                </c:pt>
                <c:pt idx="13470">
                  <c:v>11.286</c:v>
                </c:pt>
                <c:pt idx="13471">
                  <c:v>11.286</c:v>
                </c:pt>
                <c:pt idx="13472">
                  <c:v>11.286</c:v>
                </c:pt>
                <c:pt idx="13473">
                  <c:v>11.286</c:v>
                </c:pt>
                <c:pt idx="13474">
                  <c:v>11.286</c:v>
                </c:pt>
                <c:pt idx="13475">
                  <c:v>11.286</c:v>
                </c:pt>
                <c:pt idx="13476">
                  <c:v>11.286</c:v>
                </c:pt>
                <c:pt idx="13477">
                  <c:v>11.286</c:v>
                </c:pt>
                <c:pt idx="13478">
                  <c:v>11.286</c:v>
                </c:pt>
                <c:pt idx="13479">
                  <c:v>11.286</c:v>
                </c:pt>
                <c:pt idx="13480">
                  <c:v>11.286</c:v>
                </c:pt>
                <c:pt idx="13481">
                  <c:v>11.286</c:v>
                </c:pt>
                <c:pt idx="13482">
                  <c:v>11.286</c:v>
                </c:pt>
                <c:pt idx="13483">
                  <c:v>11.286</c:v>
                </c:pt>
                <c:pt idx="13484">
                  <c:v>11.286</c:v>
                </c:pt>
                <c:pt idx="13485">
                  <c:v>11.286</c:v>
                </c:pt>
                <c:pt idx="13486">
                  <c:v>11.286</c:v>
                </c:pt>
                <c:pt idx="13487">
                  <c:v>11.286</c:v>
                </c:pt>
                <c:pt idx="13488">
                  <c:v>11.286</c:v>
                </c:pt>
                <c:pt idx="13489">
                  <c:v>11.286</c:v>
                </c:pt>
                <c:pt idx="13490">
                  <c:v>11.294</c:v>
                </c:pt>
                <c:pt idx="13491">
                  <c:v>11.356</c:v>
                </c:pt>
                <c:pt idx="13492">
                  <c:v>11.417999999999999</c:v>
                </c:pt>
                <c:pt idx="13493">
                  <c:v>11.446</c:v>
                </c:pt>
                <c:pt idx="13494">
                  <c:v>11.446</c:v>
                </c:pt>
                <c:pt idx="13495">
                  <c:v>11.446</c:v>
                </c:pt>
                <c:pt idx="13496">
                  <c:v>11.446</c:v>
                </c:pt>
                <c:pt idx="13497">
                  <c:v>11.446</c:v>
                </c:pt>
                <c:pt idx="13498">
                  <c:v>11.446</c:v>
                </c:pt>
                <c:pt idx="13499">
                  <c:v>11.446</c:v>
                </c:pt>
                <c:pt idx="13500">
                  <c:v>11.446</c:v>
                </c:pt>
                <c:pt idx="13501">
                  <c:v>11.446</c:v>
                </c:pt>
                <c:pt idx="13502">
                  <c:v>11.446</c:v>
                </c:pt>
                <c:pt idx="13503">
                  <c:v>11.446</c:v>
                </c:pt>
                <c:pt idx="13504">
                  <c:v>11.446</c:v>
                </c:pt>
                <c:pt idx="13505">
                  <c:v>11.446</c:v>
                </c:pt>
                <c:pt idx="13506">
                  <c:v>11.446</c:v>
                </c:pt>
                <c:pt idx="13507">
                  <c:v>11.446</c:v>
                </c:pt>
                <c:pt idx="13508">
                  <c:v>11.446</c:v>
                </c:pt>
                <c:pt idx="13509">
                  <c:v>11.446</c:v>
                </c:pt>
                <c:pt idx="13510">
                  <c:v>11.446</c:v>
                </c:pt>
                <c:pt idx="13511">
                  <c:v>11.446</c:v>
                </c:pt>
                <c:pt idx="13512">
                  <c:v>11.446</c:v>
                </c:pt>
                <c:pt idx="13513">
                  <c:v>11.446</c:v>
                </c:pt>
                <c:pt idx="13514">
                  <c:v>11.446</c:v>
                </c:pt>
                <c:pt idx="13515">
                  <c:v>11.446</c:v>
                </c:pt>
                <c:pt idx="13516">
                  <c:v>11.446</c:v>
                </c:pt>
                <c:pt idx="13517">
                  <c:v>11.446</c:v>
                </c:pt>
                <c:pt idx="13518">
                  <c:v>11.446</c:v>
                </c:pt>
                <c:pt idx="13519">
                  <c:v>11.446</c:v>
                </c:pt>
                <c:pt idx="13520">
                  <c:v>11.446</c:v>
                </c:pt>
                <c:pt idx="13521">
                  <c:v>11.446</c:v>
                </c:pt>
                <c:pt idx="13522">
                  <c:v>11.446</c:v>
                </c:pt>
                <c:pt idx="13523">
                  <c:v>11.446</c:v>
                </c:pt>
                <c:pt idx="13524">
                  <c:v>11.446</c:v>
                </c:pt>
                <c:pt idx="13525">
                  <c:v>11.446</c:v>
                </c:pt>
                <c:pt idx="13526">
                  <c:v>11.446</c:v>
                </c:pt>
                <c:pt idx="13527">
                  <c:v>11.446</c:v>
                </c:pt>
                <c:pt idx="13528">
                  <c:v>11.446</c:v>
                </c:pt>
                <c:pt idx="13529">
                  <c:v>11.446</c:v>
                </c:pt>
                <c:pt idx="13530">
                  <c:v>11.446</c:v>
                </c:pt>
                <c:pt idx="13531">
                  <c:v>11.446</c:v>
                </c:pt>
                <c:pt idx="13532">
                  <c:v>11.446</c:v>
                </c:pt>
                <c:pt idx="13533">
                  <c:v>11.446</c:v>
                </c:pt>
                <c:pt idx="13534">
                  <c:v>11.446</c:v>
                </c:pt>
                <c:pt idx="13535">
                  <c:v>11.446</c:v>
                </c:pt>
                <c:pt idx="13536">
                  <c:v>11.446</c:v>
                </c:pt>
                <c:pt idx="13537">
                  <c:v>11.446</c:v>
                </c:pt>
                <c:pt idx="13538">
                  <c:v>11.446</c:v>
                </c:pt>
                <c:pt idx="13539">
                  <c:v>11.446</c:v>
                </c:pt>
                <c:pt idx="13540">
                  <c:v>11.446</c:v>
                </c:pt>
                <c:pt idx="13541">
                  <c:v>11.446</c:v>
                </c:pt>
                <c:pt idx="13542">
                  <c:v>11.446</c:v>
                </c:pt>
                <c:pt idx="13543">
                  <c:v>11.446</c:v>
                </c:pt>
                <c:pt idx="13544">
                  <c:v>11.446</c:v>
                </c:pt>
                <c:pt idx="13545">
                  <c:v>11.446</c:v>
                </c:pt>
                <c:pt idx="13546">
                  <c:v>11.446</c:v>
                </c:pt>
                <c:pt idx="13547">
                  <c:v>11.446</c:v>
                </c:pt>
                <c:pt idx="13548">
                  <c:v>11.446</c:v>
                </c:pt>
                <c:pt idx="13549">
                  <c:v>11.446</c:v>
                </c:pt>
                <c:pt idx="13550">
                  <c:v>11.446</c:v>
                </c:pt>
                <c:pt idx="13551">
                  <c:v>11.446</c:v>
                </c:pt>
                <c:pt idx="13552">
                  <c:v>11.446</c:v>
                </c:pt>
                <c:pt idx="13553">
                  <c:v>11.446</c:v>
                </c:pt>
                <c:pt idx="13554">
                  <c:v>11.446</c:v>
                </c:pt>
                <c:pt idx="13555">
                  <c:v>11.446</c:v>
                </c:pt>
                <c:pt idx="13556">
                  <c:v>11.446</c:v>
                </c:pt>
                <c:pt idx="13557">
                  <c:v>11.446</c:v>
                </c:pt>
                <c:pt idx="13558">
                  <c:v>11.446</c:v>
                </c:pt>
                <c:pt idx="13559">
                  <c:v>11.446</c:v>
                </c:pt>
                <c:pt idx="13560">
                  <c:v>11.446</c:v>
                </c:pt>
                <c:pt idx="13561">
                  <c:v>11.446</c:v>
                </c:pt>
                <c:pt idx="13562">
                  <c:v>11.446</c:v>
                </c:pt>
                <c:pt idx="13563">
                  <c:v>11.446</c:v>
                </c:pt>
                <c:pt idx="13564">
                  <c:v>11.446</c:v>
                </c:pt>
                <c:pt idx="13565">
                  <c:v>11.446</c:v>
                </c:pt>
                <c:pt idx="13566">
                  <c:v>11.446</c:v>
                </c:pt>
                <c:pt idx="13567">
                  <c:v>11.446</c:v>
                </c:pt>
                <c:pt idx="13568">
                  <c:v>11.446</c:v>
                </c:pt>
                <c:pt idx="13569">
                  <c:v>11.446</c:v>
                </c:pt>
                <c:pt idx="13570">
                  <c:v>11.446</c:v>
                </c:pt>
                <c:pt idx="13571">
                  <c:v>11.446</c:v>
                </c:pt>
                <c:pt idx="13572">
                  <c:v>11.446</c:v>
                </c:pt>
                <c:pt idx="13573">
                  <c:v>11.446</c:v>
                </c:pt>
                <c:pt idx="13574">
                  <c:v>11.446</c:v>
                </c:pt>
                <c:pt idx="13575">
                  <c:v>11.446</c:v>
                </c:pt>
                <c:pt idx="13576">
                  <c:v>11.446</c:v>
                </c:pt>
                <c:pt idx="13577">
                  <c:v>11.446</c:v>
                </c:pt>
                <c:pt idx="13578">
                  <c:v>11.446</c:v>
                </c:pt>
                <c:pt idx="13579">
                  <c:v>11.446</c:v>
                </c:pt>
                <c:pt idx="13580">
                  <c:v>11.446</c:v>
                </c:pt>
                <c:pt idx="13581">
                  <c:v>11.446</c:v>
                </c:pt>
                <c:pt idx="13582">
                  <c:v>11.446</c:v>
                </c:pt>
                <c:pt idx="13583">
                  <c:v>11.446</c:v>
                </c:pt>
                <c:pt idx="13584">
                  <c:v>11.446</c:v>
                </c:pt>
                <c:pt idx="13585">
                  <c:v>11.446</c:v>
                </c:pt>
                <c:pt idx="13586">
                  <c:v>11.446</c:v>
                </c:pt>
                <c:pt idx="13587">
                  <c:v>11.446</c:v>
                </c:pt>
                <c:pt idx="13588">
                  <c:v>11.446</c:v>
                </c:pt>
                <c:pt idx="13589">
                  <c:v>11.446</c:v>
                </c:pt>
                <c:pt idx="13590">
                  <c:v>11.446</c:v>
                </c:pt>
                <c:pt idx="13591">
                  <c:v>11.446</c:v>
                </c:pt>
                <c:pt idx="13592">
                  <c:v>11.446</c:v>
                </c:pt>
                <c:pt idx="13593">
                  <c:v>11.446</c:v>
                </c:pt>
                <c:pt idx="13594">
                  <c:v>11.446</c:v>
                </c:pt>
                <c:pt idx="13595">
                  <c:v>11.446</c:v>
                </c:pt>
                <c:pt idx="13596">
                  <c:v>11.446</c:v>
                </c:pt>
                <c:pt idx="13597">
                  <c:v>11.446</c:v>
                </c:pt>
                <c:pt idx="13598">
                  <c:v>11.446</c:v>
                </c:pt>
                <c:pt idx="13599">
                  <c:v>11.446</c:v>
                </c:pt>
                <c:pt idx="13600">
                  <c:v>11.446</c:v>
                </c:pt>
                <c:pt idx="13601">
                  <c:v>11.446</c:v>
                </c:pt>
                <c:pt idx="13602">
                  <c:v>11.446</c:v>
                </c:pt>
                <c:pt idx="13603">
                  <c:v>11.446</c:v>
                </c:pt>
                <c:pt idx="13604">
                  <c:v>11.446</c:v>
                </c:pt>
                <c:pt idx="13605">
                  <c:v>11.446</c:v>
                </c:pt>
                <c:pt idx="13606">
                  <c:v>11.446</c:v>
                </c:pt>
                <c:pt idx="13607">
                  <c:v>11.446</c:v>
                </c:pt>
                <c:pt idx="13608">
                  <c:v>11.446</c:v>
                </c:pt>
                <c:pt idx="13609">
                  <c:v>11.446</c:v>
                </c:pt>
                <c:pt idx="13610">
                  <c:v>11.446</c:v>
                </c:pt>
                <c:pt idx="13611">
                  <c:v>11.446</c:v>
                </c:pt>
                <c:pt idx="13612">
                  <c:v>11.446</c:v>
                </c:pt>
                <c:pt idx="13613">
                  <c:v>11.446</c:v>
                </c:pt>
                <c:pt idx="13614">
                  <c:v>11.446</c:v>
                </c:pt>
                <c:pt idx="13615">
                  <c:v>11.446</c:v>
                </c:pt>
                <c:pt idx="13616">
                  <c:v>11.446</c:v>
                </c:pt>
                <c:pt idx="13617">
                  <c:v>11.446</c:v>
                </c:pt>
                <c:pt idx="13618">
                  <c:v>11.446</c:v>
                </c:pt>
                <c:pt idx="13619">
                  <c:v>11.446</c:v>
                </c:pt>
                <c:pt idx="13620">
                  <c:v>11.446</c:v>
                </c:pt>
                <c:pt idx="13621">
                  <c:v>11.446</c:v>
                </c:pt>
                <c:pt idx="13622">
                  <c:v>11.446</c:v>
                </c:pt>
                <c:pt idx="13623">
                  <c:v>11.446</c:v>
                </c:pt>
                <c:pt idx="13624">
                  <c:v>11.446</c:v>
                </c:pt>
                <c:pt idx="13625">
                  <c:v>11.446</c:v>
                </c:pt>
                <c:pt idx="13626">
                  <c:v>11.446</c:v>
                </c:pt>
                <c:pt idx="13627">
                  <c:v>11.446</c:v>
                </c:pt>
                <c:pt idx="13628">
                  <c:v>11.446</c:v>
                </c:pt>
                <c:pt idx="13629">
                  <c:v>11.446</c:v>
                </c:pt>
                <c:pt idx="13630">
                  <c:v>11.446</c:v>
                </c:pt>
                <c:pt idx="13631">
                  <c:v>11.446</c:v>
                </c:pt>
                <c:pt idx="13632">
                  <c:v>11.446</c:v>
                </c:pt>
                <c:pt idx="13633">
                  <c:v>11.446</c:v>
                </c:pt>
                <c:pt idx="13634">
                  <c:v>11.446</c:v>
                </c:pt>
                <c:pt idx="13635">
                  <c:v>11.446</c:v>
                </c:pt>
                <c:pt idx="13636">
                  <c:v>11.446</c:v>
                </c:pt>
                <c:pt idx="13637">
                  <c:v>11.446</c:v>
                </c:pt>
                <c:pt idx="13638">
                  <c:v>11.446</c:v>
                </c:pt>
                <c:pt idx="13639">
                  <c:v>11.446</c:v>
                </c:pt>
                <c:pt idx="13640">
                  <c:v>11.45</c:v>
                </c:pt>
                <c:pt idx="13641">
                  <c:v>11.51</c:v>
                </c:pt>
                <c:pt idx="13642">
                  <c:v>11.571999999999999</c:v>
                </c:pt>
                <c:pt idx="13643">
                  <c:v>11.608000000000001</c:v>
                </c:pt>
                <c:pt idx="13644">
                  <c:v>11.608000000000001</c:v>
                </c:pt>
                <c:pt idx="13645">
                  <c:v>11.608000000000001</c:v>
                </c:pt>
                <c:pt idx="13646">
                  <c:v>11.608000000000001</c:v>
                </c:pt>
                <c:pt idx="13647">
                  <c:v>11.608000000000001</c:v>
                </c:pt>
                <c:pt idx="13648">
                  <c:v>11.608000000000001</c:v>
                </c:pt>
                <c:pt idx="13649">
                  <c:v>11.608000000000001</c:v>
                </c:pt>
                <c:pt idx="13650">
                  <c:v>11.608000000000001</c:v>
                </c:pt>
                <c:pt idx="13651">
                  <c:v>11.608000000000001</c:v>
                </c:pt>
                <c:pt idx="13652">
                  <c:v>11.608000000000001</c:v>
                </c:pt>
                <c:pt idx="13653">
                  <c:v>11.608000000000001</c:v>
                </c:pt>
                <c:pt idx="13654">
                  <c:v>11.608000000000001</c:v>
                </c:pt>
                <c:pt idx="13655">
                  <c:v>11.608000000000001</c:v>
                </c:pt>
                <c:pt idx="13656">
                  <c:v>11.608000000000001</c:v>
                </c:pt>
                <c:pt idx="13657">
                  <c:v>11.608000000000001</c:v>
                </c:pt>
                <c:pt idx="13658">
                  <c:v>11.608000000000001</c:v>
                </c:pt>
                <c:pt idx="13659">
                  <c:v>11.608000000000001</c:v>
                </c:pt>
                <c:pt idx="13660">
                  <c:v>11.608000000000001</c:v>
                </c:pt>
                <c:pt idx="13661">
                  <c:v>11.608000000000001</c:v>
                </c:pt>
                <c:pt idx="13662">
                  <c:v>11.608000000000001</c:v>
                </c:pt>
                <c:pt idx="13663">
                  <c:v>11.608000000000001</c:v>
                </c:pt>
                <c:pt idx="13664">
                  <c:v>11.608000000000001</c:v>
                </c:pt>
                <c:pt idx="13665">
                  <c:v>11.608000000000001</c:v>
                </c:pt>
                <c:pt idx="13666">
                  <c:v>11.608000000000001</c:v>
                </c:pt>
                <c:pt idx="13667">
                  <c:v>11.608000000000001</c:v>
                </c:pt>
                <c:pt idx="13668">
                  <c:v>11.608000000000001</c:v>
                </c:pt>
                <c:pt idx="13669">
                  <c:v>11.608000000000001</c:v>
                </c:pt>
                <c:pt idx="13670">
                  <c:v>11.608000000000001</c:v>
                </c:pt>
                <c:pt idx="13671">
                  <c:v>11.608000000000001</c:v>
                </c:pt>
                <c:pt idx="13672">
                  <c:v>11.608000000000001</c:v>
                </c:pt>
                <c:pt idx="13673">
                  <c:v>11.608000000000001</c:v>
                </c:pt>
                <c:pt idx="13674">
                  <c:v>11.608000000000001</c:v>
                </c:pt>
                <c:pt idx="13675">
                  <c:v>11.608000000000001</c:v>
                </c:pt>
                <c:pt idx="13676">
                  <c:v>11.608000000000001</c:v>
                </c:pt>
                <c:pt idx="13677">
                  <c:v>11.608000000000001</c:v>
                </c:pt>
                <c:pt idx="13678">
                  <c:v>11.608000000000001</c:v>
                </c:pt>
                <c:pt idx="13679">
                  <c:v>11.608000000000001</c:v>
                </c:pt>
                <c:pt idx="13680">
                  <c:v>11.608000000000001</c:v>
                </c:pt>
                <c:pt idx="13681">
                  <c:v>11.608000000000001</c:v>
                </c:pt>
                <c:pt idx="13682">
                  <c:v>11.608000000000001</c:v>
                </c:pt>
                <c:pt idx="13683">
                  <c:v>11.608000000000001</c:v>
                </c:pt>
                <c:pt idx="13684">
                  <c:v>11.608000000000001</c:v>
                </c:pt>
                <c:pt idx="13685">
                  <c:v>11.608000000000001</c:v>
                </c:pt>
                <c:pt idx="13686">
                  <c:v>11.608000000000001</c:v>
                </c:pt>
                <c:pt idx="13687">
                  <c:v>11.608000000000001</c:v>
                </c:pt>
                <c:pt idx="13688">
                  <c:v>11.608000000000001</c:v>
                </c:pt>
                <c:pt idx="13689">
                  <c:v>11.608000000000001</c:v>
                </c:pt>
                <c:pt idx="13690">
                  <c:v>11.608000000000001</c:v>
                </c:pt>
                <c:pt idx="13691">
                  <c:v>11.608000000000001</c:v>
                </c:pt>
                <c:pt idx="13692">
                  <c:v>11.608000000000001</c:v>
                </c:pt>
                <c:pt idx="13693">
                  <c:v>11.608000000000001</c:v>
                </c:pt>
                <c:pt idx="13694">
                  <c:v>11.608000000000001</c:v>
                </c:pt>
                <c:pt idx="13695">
                  <c:v>11.608000000000001</c:v>
                </c:pt>
                <c:pt idx="13696">
                  <c:v>11.608000000000001</c:v>
                </c:pt>
                <c:pt idx="13697">
                  <c:v>11.608000000000001</c:v>
                </c:pt>
                <c:pt idx="13698">
                  <c:v>11.608000000000001</c:v>
                </c:pt>
                <c:pt idx="13699">
                  <c:v>11.608000000000001</c:v>
                </c:pt>
                <c:pt idx="13700">
                  <c:v>11.608000000000001</c:v>
                </c:pt>
                <c:pt idx="13701">
                  <c:v>11.608000000000001</c:v>
                </c:pt>
                <c:pt idx="13702">
                  <c:v>11.608000000000001</c:v>
                </c:pt>
                <c:pt idx="13703">
                  <c:v>11.608000000000001</c:v>
                </c:pt>
                <c:pt idx="13704">
                  <c:v>11.608000000000001</c:v>
                </c:pt>
                <c:pt idx="13705">
                  <c:v>11.608000000000001</c:v>
                </c:pt>
                <c:pt idx="13706">
                  <c:v>11.608000000000001</c:v>
                </c:pt>
                <c:pt idx="13707">
                  <c:v>11.608000000000001</c:v>
                </c:pt>
                <c:pt idx="13708">
                  <c:v>11.608000000000001</c:v>
                </c:pt>
                <c:pt idx="13709">
                  <c:v>11.608000000000001</c:v>
                </c:pt>
                <c:pt idx="13710">
                  <c:v>11.608000000000001</c:v>
                </c:pt>
                <c:pt idx="13711">
                  <c:v>11.608000000000001</c:v>
                </c:pt>
                <c:pt idx="13712">
                  <c:v>11.608000000000001</c:v>
                </c:pt>
                <c:pt idx="13713">
                  <c:v>11.608000000000001</c:v>
                </c:pt>
                <c:pt idx="13714">
                  <c:v>11.608000000000001</c:v>
                </c:pt>
                <c:pt idx="13715">
                  <c:v>11.608000000000001</c:v>
                </c:pt>
                <c:pt idx="13716">
                  <c:v>11.608000000000001</c:v>
                </c:pt>
                <c:pt idx="13717">
                  <c:v>11.608000000000001</c:v>
                </c:pt>
                <c:pt idx="13718">
                  <c:v>11.608000000000001</c:v>
                </c:pt>
                <c:pt idx="13719">
                  <c:v>11.608000000000001</c:v>
                </c:pt>
                <c:pt idx="13720">
                  <c:v>11.608000000000001</c:v>
                </c:pt>
                <c:pt idx="13721">
                  <c:v>11.608000000000001</c:v>
                </c:pt>
                <c:pt idx="13722">
                  <c:v>11.608000000000001</c:v>
                </c:pt>
                <c:pt idx="13723">
                  <c:v>11.608000000000001</c:v>
                </c:pt>
                <c:pt idx="13724">
                  <c:v>11.608000000000001</c:v>
                </c:pt>
                <c:pt idx="13725">
                  <c:v>11.608000000000001</c:v>
                </c:pt>
                <c:pt idx="13726">
                  <c:v>11.608000000000001</c:v>
                </c:pt>
                <c:pt idx="13727">
                  <c:v>11.608000000000001</c:v>
                </c:pt>
                <c:pt idx="13728">
                  <c:v>11.608000000000001</c:v>
                </c:pt>
                <c:pt idx="13729">
                  <c:v>11.608000000000001</c:v>
                </c:pt>
                <c:pt idx="13730">
                  <c:v>11.608000000000001</c:v>
                </c:pt>
                <c:pt idx="13731">
                  <c:v>11.608000000000001</c:v>
                </c:pt>
                <c:pt idx="13732">
                  <c:v>11.608000000000001</c:v>
                </c:pt>
                <c:pt idx="13733">
                  <c:v>11.608000000000001</c:v>
                </c:pt>
                <c:pt idx="13734">
                  <c:v>11.608000000000001</c:v>
                </c:pt>
                <c:pt idx="13735">
                  <c:v>11.608000000000001</c:v>
                </c:pt>
                <c:pt idx="13736">
                  <c:v>11.608000000000001</c:v>
                </c:pt>
                <c:pt idx="13737">
                  <c:v>11.608000000000001</c:v>
                </c:pt>
                <c:pt idx="13738">
                  <c:v>11.608000000000001</c:v>
                </c:pt>
                <c:pt idx="13739">
                  <c:v>11.608000000000001</c:v>
                </c:pt>
                <c:pt idx="13740">
                  <c:v>11.608000000000001</c:v>
                </c:pt>
                <c:pt idx="13741">
                  <c:v>11.608000000000001</c:v>
                </c:pt>
                <c:pt idx="13742">
                  <c:v>11.608000000000001</c:v>
                </c:pt>
                <c:pt idx="13743">
                  <c:v>11.608000000000001</c:v>
                </c:pt>
                <c:pt idx="13744">
                  <c:v>11.608000000000001</c:v>
                </c:pt>
                <c:pt idx="13745">
                  <c:v>11.608000000000001</c:v>
                </c:pt>
                <c:pt idx="13746">
                  <c:v>11.608000000000001</c:v>
                </c:pt>
                <c:pt idx="13747">
                  <c:v>11.608000000000001</c:v>
                </c:pt>
                <c:pt idx="13748">
                  <c:v>11.608000000000001</c:v>
                </c:pt>
                <c:pt idx="13749">
                  <c:v>11.608000000000001</c:v>
                </c:pt>
                <c:pt idx="13750">
                  <c:v>11.608000000000001</c:v>
                </c:pt>
                <c:pt idx="13751">
                  <c:v>11.608000000000001</c:v>
                </c:pt>
                <c:pt idx="13752">
                  <c:v>11.608000000000001</c:v>
                </c:pt>
                <c:pt idx="13753">
                  <c:v>11.608000000000001</c:v>
                </c:pt>
                <c:pt idx="13754">
                  <c:v>11.608000000000001</c:v>
                </c:pt>
                <c:pt idx="13755">
                  <c:v>11.608000000000001</c:v>
                </c:pt>
                <c:pt idx="13756">
                  <c:v>11.608000000000001</c:v>
                </c:pt>
                <c:pt idx="13757">
                  <c:v>11.608000000000001</c:v>
                </c:pt>
                <c:pt idx="13758">
                  <c:v>11.608000000000001</c:v>
                </c:pt>
                <c:pt idx="13759">
                  <c:v>11.608000000000001</c:v>
                </c:pt>
                <c:pt idx="13760">
                  <c:v>11.608000000000001</c:v>
                </c:pt>
                <c:pt idx="13761">
                  <c:v>11.608000000000001</c:v>
                </c:pt>
                <c:pt idx="13762">
                  <c:v>11.608000000000001</c:v>
                </c:pt>
                <c:pt idx="13763">
                  <c:v>11.608000000000001</c:v>
                </c:pt>
                <c:pt idx="13764">
                  <c:v>11.608000000000001</c:v>
                </c:pt>
                <c:pt idx="13765">
                  <c:v>11.608000000000001</c:v>
                </c:pt>
                <c:pt idx="13766">
                  <c:v>11.608000000000001</c:v>
                </c:pt>
                <c:pt idx="13767">
                  <c:v>11.608000000000001</c:v>
                </c:pt>
                <c:pt idx="13768">
                  <c:v>11.608000000000001</c:v>
                </c:pt>
                <c:pt idx="13769">
                  <c:v>11.608000000000001</c:v>
                </c:pt>
                <c:pt idx="13770">
                  <c:v>11.608000000000001</c:v>
                </c:pt>
                <c:pt idx="13771">
                  <c:v>11.608000000000001</c:v>
                </c:pt>
                <c:pt idx="13772">
                  <c:v>11.608000000000001</c:v>
                </c:pt>
                <c:pt idx="13773">
                  <c:v>11.608000000000001</c:v>
                </c:pt>
                <c:pt idx="13774">
                  <c:v>11.608000000000001</c:v>
                </c:pt>
                <c:pt idx="13775">
                  <c:v>11.608000000000001</c:v>
                </c:pt>
                <c:pt idx="13776">
                  <c:v>11.608000000000001</c:v>
                </c:pt>
                <c:pt idx="13777">
                  <c:v>11.608000000000001</c:v>
                </c:pt>
                <c:pt idx="13778">
                  <c:v>11.608000000000001</c:v>
                </c:pt>
                <c:pt idx="13779">
                  <c:v>11.608000000000001</c:v>
                </c:pt>
                <c:pt idx="13780">
                  <c:v>11.608000000000001</c:v>
                </c:pt>
                <c:pt idx="13781">
                  <c:v>11.608000000000001</c:v>
                </c:pt>
                <c:pt idx="13782">
                  <c:v>11.608000000000001</c:v>
                </c:pt>
                <c:pt idx="13783">
                  <c:v>11.608000000000001</c:v>
                </c:pt>
                <c:pt idx="13784">
                  <c:v>11.608000000000001</c:v>
                </c:pt>
                <c:pt idx="13785">
                  <c:v>11.608000000000001</c:v>
                </c:pt>
                <c:pt idx="13786">
                  <c:v>11.608000000000001</c:v>
                </c:pt>
                <c:pt idx="13787">
                  <c:v>11.608000000000001</c:v>
                </c:pt>
                <c:pt idx="13788">
                  <c:v>11.608000000000001</c:v>
                </c:pt>
                <c:pt idx="13789">
                  <c:v>11.608000000000001</c:v>
                </c:pt>
                <c:pt idx="13790">
                  <c:v>11.608000000000001</c:v>
                </c:pt>
                <c:pt idx="13791">
                  <c:v>11.608000000000001</c:v>
                </c:pt>
                <c:pt idx="13792">
                  <c:v>11.608000000000001</c:v>
                </c:pt>
                <c:pt idx="13793">
                  <c:v>11.608000000000001</c:v>
                </c:pt>
                <c:pt idx="13794">
                  <c:v>11.608000000000001</c:v>
                </c:pt>
                <c:pt idx="13795">
                  <c:v>11.608000000000001</c:v>
                </c:pt>
                <c:pt idx="13796">
                  <c:v>11.61</c:v>
                </c:pt>
                <c:pt idx="13797">
                  <c:v>11.654</c:v>
                </c:pt>
                <c:pt idx="13798">
                  <c:v>11.715999999999999</c:v>
                </c:pt>
                <c:pt idx="13799">
                  <c:v>11.78</c:v>
                </c:pt>
                <c:pt idx="13800">
                  <c:v>11.794</c:v>
                </c:pt>
                <c:pt idx="13801">
                  <c:v>11.794</c:v>
                </c:pt>
                <c:pt idx="13802">
                  <c:v>11.794</c:v>
                </c:pt>
                <c:pt idx="13803">
                  <c:v>11.794</c:v>
                </c:pt>
                <c:pt idx="13804">
                  <c:v>11.794</c:v>
                </c:pt>
                <c:pt idx="13805">
                  <c:v>11.794</c:v>
                </c:pt>
                <c:pt idx="13806">
                  <c:v>11.794</c:v>
                </c:pt>
                <c:pt idx="13807">
                  <c:v>11.794</c:v>
                </c:pt>
                <c:pt idx="13808">
                  <c:v>11.794</c:v>
                </c:pt>
                <c:pt idx="13809">
                  <c:v>11.794</c:v>
                </c:pt>
                <c:pt idx="13810">
                  <c:v>11.794</c:v>
                </c:pt>
                <c:pt idx="13811">
                  <c:v>11.794</c:v>
                </c:pt>
                <c:pt idx="13812">
                  <c:v>11.794</c:v>
                </c:pt>
                <c:pt idx="13813">
                  <c:v>11.794</c:v>
                </c:pt>
                <c:pt idx="13814">
                  <c:v>11.794</c:v>
                </c:pt>
                <c:pt idx="13815">
                  <c:v>11.794</c:v>
                </c:pt>
                <c:pt idx="13816">
                  <c:v>11.794</c:v>
                </c:pt>
                <c:pt idx="13817">
                  <c:v>11.794</c:v>
                </c:pt>
                <c:pt idx="13818">
                  <c:v>11.794</c:v>
                </c:pt>
                <c:pt idx="13819">
                  <c:v>11.794</c:v>
                </c:pt>
                <c:pt idx="13820">
                  <c:v>11.794</c:v>
                </c:pt>
                <c:pt idx="13821">
                  <c:v>11.794</c:v>
                </c:pt>
                <c:pt idx="13822">
                  <c:v>11.794</c:v>
                </c:pt>
                <c:pt idx="13823">
                  <c:v>11.794</c:v>
                </c:pt>
                <c:pt idx="13824">
                  <c:v>11.794</c:v>
                </c:pt>
                <c:pt idx="13825">
                  <c:v>11.794</c:v>
                </c:pt>
                <c:pt idx="13826">
                  <c:v>11.794</c:v>
                </c:pt>
                <c:pt idx="13827">
                  <c:v>11.794</c:v>
                </c:pt>
                <c:pt idx="13828">
                  <c:v>11.794</c:v>
                </c:pt>
                <c:pt idx="13829">
                  <c:v>11.794</c:v>
                </c:pt>
                <c:pt idx="13830">
                  <c:v>11.794</c:v>
                </c:pt>
                <c:pt idx="13831">
                  <c:v>11.794</c:v>
                </c:pt>
                <c:pt idx="13832">
                  <c:v>11.794</c:v>
                </c:pt>
                <c:pt idx="13833">
                  <c:v>11.794</c:v>
                </c:pt>
                <c:pt idx="13834">
                  <c:v>11.794</c:v>
                </c:pt>
                <c:pt idx="13835">
                  <c:v>11.794</c:v>
                </c:pt>
                <c:pt idx="13836">
                  <c:v>11.794</c:v>
                </c:pt>
                <c:pt idx="13837">
                  <c:v>11.794</c:v>
                </c:pt>
                <c:pt idx="13838">
                  <c:v>11.794</c:v>
                </c:pt>
                <c:pt idx="13839">
                  <c:v>11.794</c:v>
                </c:pt>
                <c:pt idx="13840">
                  <c:v>11.794</c:v>
                </c:pt>
                <c:pt idx="13841">
                  <c:v>11.794</c:v>
                </c:pt>
                <c:pt idx="13842">
                  <c:v>11.794</c:v>
                </c:pt>
                <c:pt idx="13843">
                  <c:v>11.794</c:v>
                </c:pt>
                <c:pt idx="13844">
                  <c:v>11.794</c:v>
                </c:pt>
                <c:pt idx="13845">
                  <c:v>11.794</c:v>
                </c:pt>
                <c:pt idx="13846">
                  <c:v>11.794</c:v>
                </c:pt>
                <c:pt idx="13847">
                  <c:v>11.794</c:v>
                </c:pt>
                <c:pt idx="13848">
                  <c:v>11.794</c:v>
                </c:pt>
                <c:pt idx="13849">
                  <c:v>11.794</c:v>
                </c:pt>
                <c:pt idx="13850">
                  <c:v>11.794</c:v>
                </c:pt>
                <c:pt idx="13851">
                  <c:v>11.794</c:v>
                </c:pt>
                <c:pt idx="13852">
                  <c:v>11.794</c:v>
                </c:pt>
                <c:pt idx="13853">
                  <c:v>11.794</c:v>
                </c:pt>
                <c:pt idx="13854">
                  <c:v>11.794</c:v>
                </c:pt>
                <c:pt idx="13855">
                  <c:v>11.794</c:v>
                </c:pt>
                <c:pt idx="13856">
                  <c:v>11.794</c:v>
                </c:pt>
                <c:pt idx="13857">
                  <c:v>11.794</c:v>
                </c:pt>
                <c:pt idx="13858">
                  <c:v>11.794</c:v>
                </c:pt>
                <c:pt idx="13859">
                  <c:v>11.794</c:v>
                </c:pt>
                <c:pt idx="13860">
                  <c:v>11.794</c:v>
                </c:pt>
                <c:pt idx="13861">
                  <c:v>11.794</c:v>
                </c:pt>
                <c:pt idx="13862">
                  <c:v>11.794</c:v>
                </c:pt>
                <c:pt idx="13863">
                  <c:v>11.794</c:v>
                </c:pt>
                <c:pt idx="13864">
                  <c:v>11.794</c:v>
                </c:pt>
                <c:pt idx="13865">
                  <c:v>11.794</c:v>
                </c:pt>
                <c:pt idx="13866">
                  <c:v>11.794</c:v>
                </c:pt>
                <c:pt idx="13867">
                  <c:v>11.794</c:v>
                </c:pt>
                <c:pt idx="13868">
                  <c:v>11.794</c:v>
                </c:pt>
                <c:pt idx="13869">
                  <c:v>11.794</c:v>
                </c:pt>
                <c:pt idx="13870">
                  <c:v>11.794</c:v>
                </c:pt>
                <c:pt idx="13871">
                  <c:v>11.794</c:v>
                </c:pt>
                <c:pt idx="13872">
                  <c:v>11.794</c:v>
                </c:pt>
                <c:pt idx="13873">
                  <c:v>11.794</c:v>
                </c:pt>
                <c:pt idx="13874">
                  <c:v>11.794</c:v>
                </c:pt>
                <c:pt idx="13875">
                  <c:v>11.794</c:v>
                </c:pt>
                <c:pt idx="13876">
                  <c:v>11.794</c:v>
                </c:pt>
                <c:pt idx="13877">
                  <c:v>11.794</c:v>
                </c:pt>
                <c:pt idx="13878">
                  <c:v>11.794</c:v>
                </c:pt>
                <c:pt idx="13879">
                  <c:v>11.794</c:v>
                </c:pt>
                <c:pt idx="13880">
                  <c:v>11.794</c:v>
                </c:pt>
                <c:pt idx="13881">
                  <c:v>11.794</c:v>
                </c:pt>
                <c:pt idx="13882">
                  <c:v>11.794</c:v>
                </c:pt>
                <c:pt idx="13883">
                  <c:v>11.794</c:v>
                </c:pt>
                <c:pt idx="13884">
                  <c:v>11.794</c:v>
                </c:pt>
                <c:pt idx="13885">
                  <c:v>11.794</c:v>
                </c:pt>
                <c:pt idx="13886">
                  <c:v>11.794</c:v>
                </c:pt>
                <c:pt idx="13887">
                  <c:v>11.794</c:v>
                </c:pt>
                <c:pt idx="13888">
                  <c:v>11.794</c:v>
                </c:pt>
                <c:pt idx="13889">
                  <c:v>11.794</c:v>
                </c:pt>
                <c:pt idx="13890">
                  <c:v>11.794</c:v>
                </c:pt>
                <c:pt idx="13891">
                  <c:v>11.794</c:v>
                </c:pt>
                <c:pt idx="13892">
                  <c:v>11.794</c:v>
                </c:pt>
                <c:pt idx="13893">
                  <c:v>11.794</c:v>
                </c:pt>
                <c:pt idx="13894">
                  <c:v>11.794</c:v>
                </c:pt>
                <c:pt idx="13895">
                  <c:v>11.794</c:v>
                </c:pt>
                <c:pt idx="13896">
                  <c:v>11.794</c:v>
                </c:pt>
                <c:pt idx="13897">
                  <c:v>11.794</c:v>
                </c:pt>
                <c:pt idx="13898">
                  <c:v>11.794</c:v>
                </c:pt>
                <c:pt idx="13899">
                  <c:v>11.794</c:v>
                </c:pt>
                <c:pt idx="13900">
                  <c:v>11.794</c:v>
                </c:pt>
                <c:pt idx="13901">
                  <c:v>11.794</c:v>
                </c:pt>
                <c:pt idx="13902">
                  <c:v>11.794</c:v>
                </c:pt>
                <c:pt idx="13903">
                  <c:v>11.794</c:v>
                </c:pt>
                <c:pt idx="13904">
                  <c:v>11.794</c:v>
                </c:pt>
                <c:pt idx="13905">
                  <c:v>11.794</c:v>
                </c:pt>
                <c:pt idx="13906">
                  <c:v>11.794</c:v>
                </c:pt>
                <c:pt idx="13907">
                  <c:v>11.794</c:v>
                </c:pt>
                <c:pt idx="13908">
                  <c:v>11.794</c:v>
                </c:pt>
                <c:pt idx="13909">
                  <c:v>11.794</c:v>
                </c:pt>
                <c:pt idx="13910">
                  <c:v>11.794</c:v>
                </c:pt>
                <c:pt idx="13911">
                  <c:v>11.794</c:v>
                </c:pt>
                <c:pt idx="13912">
                  <c:v>11.794</c:v>
                </c:pt>
                <c:pt idx="13913">
                  <c:v>11.794</c:v>
                </c:pt>
                <c:pt idx="13914">
                  <c:v>11.794</c:v>
                </c:pt>
                <c:pt idx="13915">
                  <c:v>11.794</c:v>
                </c:pt>
                <c:pt idx="13916">
                  <c:v>11.794</c:v>
                </c:pt>
                <c:pt idx="13917">
                  <c:v>11.794</c:v>
                </c:pt>
                <c:pt idx="13918">
                  <c:v>11.794</c:v>
                </c:pt>
                <c:pt idx="13919">
                  <c:v>11.794</c:v>
                </c:pt>
                <c:pt idx="13920">
                  <c:v>11.794</c:v>
                </c:pt>
                <c:pt idx="13921">
                  <c:v>11.794</c:v>
                </c:pt>
                <c:pt idx="13922">
                  <c:v>11.794</c:v>
                </c:pt>
                <c:pt idx="13923">
                  <c:v>11.794</c:v>
                </c:pt>
                <c:pt idx="13924">
                  <c:v>11.794</c:v>
                </c:pt>
                <c:pt idx="13925">
                  <c:v>11.794</c:v>
                </c:pt>
                <c:pt idx="13926">
                  <c:v>11.794</c:v>
                </c:pt>
                <c:pt idx="13927">
                  <c:v>11.794</c:v>
                </c:pt>
                <c:pt idx="13928">
                  <c:v>11.794</c:v>
                </c:pt>
                <c:pt idx="13929">
                  <c:v>11.794</c:v>
                </c:pt>
                <c:pt idx="13930">
                  <c:v>11.794</c:v>
                </c:pt>
                <c:pt idx="13931">
                  <c:v>11.794</c:v>
                </c:pt>
                <c:pt idx="13932">
                  <c:v>11.794</c:v>
                </c:pt>
                <c:pt idx="13933">
                  <c:v>11.794</c:v>
                </c:pt>
                <c:pt idx="13934">
                  <c:v>11.794</c:v>
                </c:pt>
                <c:pt idx="13935">
                  <c:v>11.794</c:v>
                </c:pt>
                <c:pt idx="13936">
                  <c:v>11.794</c:v>
                </c:pt>
                <c:pt idx="13937">
                  <c:v>11.794</c:v>
                </c:pt>
                <c:pt idx="13938">
                  <c:v>11.794</c:v>
                </c:pt>
                <c:pt idx="13939">
                  <c:v>11.794</c:v>
                </c:pt>
                <c:pt idx="13940">
                  <c:v>11.794</c:v>
                </c:pt>
                <c:pt idx="13941">
                  <c:v>11.794</c:v>
                </c:pt>
                <c:pt idx="13942">
                  <c:v>11.794</c:v>
                </c:pt>
                <c:pt idx="13943">
                  <c:v>11.794</c:v>
                </c:pt>
                <c:pt idx="13944">
                  <c:v>11.794</c:v>
                </c:pt>
                <c:pt idx="13945">
                  <c:v>11.794</c:v>
                </c:pt>
                <c:pt idx="13946">
                  <c:v>11.794</c:v>
                </c:pt>
                <c:pt idx="13947">
                  <c:v>11.794</c:v>
                </c:pt>
                <c:pt idx="13948">
                  <c:v>11.794</c:v>
                </c:pt>
                <c:pt idx="13949">
                  <c:v>11.794</c:v>
                </c:pt>
                <c:pt idx="13950">
                  <c:v>11.794</c:v>
                </c:pt>
                <c:pt idx="13951">
                  <c:v>11.794</c:v>
                </c:pt>
                <c:pt idx="13952">
                  <c:v>11.794</c:v>
                </c:pt>
                <c:pt idx="13953">
                  <c:v>11.794</c:v>
                </c:pt>
                <c:pt idx="13954">
                  <c:v>11.794</c:v>
                </c:pt>
                <c:pt idx="13955">
                  <c:v>11.794</c:v>
                </c:pt>
                <c:pt idx="13956">
                  <c:v>11.794</c:v>
                </c:pt>
                <c:pt idx="13957">
                  <c:v>11.842000000000001</c:v>
                </c:pt>
                <c:pt idx="13958">
                  <c:v>11.904</c:v>
                </c:pt>
                <c:pt idx="13959">
                  <c:v>11.96</c:v>
                </c:pt>
                <c:pt idx="13960">
                  <c:v>11.96</c:v>
                </c:pt>
                <c:pt idx="13961">
                  <c:v>11.96</c:v>
                </c:pt>
                <c:pt idx="13962">
                  <c:v>11.96</c:v>
                </c:pt>
                <c:pt idx="13963">
                  <c:v>11.96</c:v>
                </c:pt>
                <c:pt idx="13964">
                  <c:v>11.96</c:v>
                </c:pt>
                <c:pt idx="13965">
                  <c:v>11.96</c:v>
                </c:pt>
                <c:pt idx="13966">
                  <c:v>11.96</c:v>
                </c:pt>
                <c:pt idx="13967">
                  <c:v>11.96</c:v>
                </c:pt>
                <c:pt idx="13968">
                  <c:v>11.96</c:v>
                </c:pt>
                <c:pt idx="13969">
                  <c:v>11.96</c:v>
                </c:pt>
                <c:pt idx="13970">
                  <c:v>11.96</c:v>
                </c:pt>
                <c:pt idx="13971">
                  <c:v>11.96</c:v>
                </c:pt>
                <c:pt idx="13972">
                  <c:v>11.96</c:v>
                </c:pt>
                <c:pt idx="13973">
                  <c:v>11.96</c:v>
                </c:pt>
                <c:pt idx="13974">
                  <c:v>11.96</c:v>
                </c:pt>
                <c:pt idx="13975">
                  <c:v>11.96</c:v>
                </c:pt>
                <c:pt idx="13976">
                  <c:v>11.96</c:v>
                </c:pt>
                <c:pt idx="13977">
                  <c:v>11.96</c:v>
                </c:pt>
                <c:pt idx="13978">
                  <c:v>11.96</c:v>
                </c:pt>
                <c:pt idx="13979">
                  <c:v>11.96</c:v>
                </c:pt>
                <c:pt idx="13980">
                  <c:v>11.96</c:v>
                </c:pt>
                <c:pt idx="13981">
                  <c:v>11.96</c:v>
                </c:pt>
                <c:pt idx="13982">
                  <c:v>11.96</c:v>
                </c:pt>
                <c:pt idx="13983">
                  <c:v>11.96</c:v>
                </c:pt>
                <c:pt idx="13984">
                  <c:v>11.96</c:v>
                </c:pt>
                <c:pt idx="13985">
                  <c:v>11.96</c:v>
                </c:pt>
                <c:pt idx="13986">
                  <c:v>11.96</c:v>
                </c:pt>
                <c:pt idx="13987">
                  <c:v>11.96</c:v>
                </c:pt>
                <c:pt idx="13988">
                  <c:v>11.96</c:v>
                </c:pt>
                <c:pt idx="13989">
                  <c:v>11.96</c:v>
                </c:pt>
                <c:pt idx="13990">
                  <c:v>11.96</c:v>
                </c:pt>
                <c:pt idx="13991">
                  <c:v>11.96</c:v>
                </c:pt>
                <c:pt idx="13992">
                  <c:v>11.96</c:v>
                </c:pt>
                <c:pt idx="13993">
                  <c:v>11.96</c:v>
                </c:pt>
                <c:pt idx="13994">
                  <c:v>11.96</c:v>
                </c:pt>
                <c:pt idx="13995">
                  <c:v>11.96</c:v>
                </c:pt>
                <c:pt idx="13996">
                  <c:v>11.96</c:v>
                </c:pt>
                <c:pt idx="13997">
                  <c:v>11.96</c:v>
                </c:pt>
                <c:pt idx="13998">
                  <c:v>11.96</c:v>
                </c:pt>
                <c:pt idx="13999">
                  <c:v>11.96</c:v>
                </c:pt>
                <c:pt idx="14000">
                  <c:v>11.96</c:v>
                </c:pt>
                <c:pt idx="14001">
                  <c:v>11.96</c:v>
                </c:pt>
                <c:pt idx="14002">
                  <c:v>11.96</c:v>
                </c:pt>
                <c:pt idx="14003">
                  <c:v>11.96</c:v>
                </c:pt>
                <c:pt idx="14004">
                  <c:v>11.96</c:v>
                </c:pt>
                <c:pt idx="14005">
                  <c:v>11.96</c:v>
                </c:pt>
                <c:pt idx="14006">
                  <c:v>11.96</c:v>
                </c:pt>
                <c:pt idx="14007">
                  <c:v>11.96</c:v>
                </c:pt>
                <c:pt idx="14008">
                  <c:v>11.96</c:v>
                </c:pt>
                <c:pt idx="14009">
                  <c:v>11.96</c:v>
                </c:pt>
                <c:pt idx="14010">
                  <c:v>11.96</c:v>
                </c:pt>
                <c:pt idx="14011">
                  <c:v>11.96</c:v>
                </c:pt>
                <c:pt idx="14012">
                  <c:v>11.96</c:v>
                </c:pt>
                <c:pt idx="14013">
                  <c:v>11.96</c:v>
                </c:pt>
                <c:pt idx="14014">
                  <c:v>11.96</c:v>
                </c:pt>
                <c:pt idx="14015">
                  <c:v>11.96</c:v>
                </c:pt>
                <c:pt idx="14016">
                  <c:v>11.96</c:v>
                </c:pt>
                <c:pt idx="14017">
                  <c:v>11.96</c:v>
                </c:pt>
                <c:pt idx="14018">
                  <c:v>11.96</c:v>
                </c:pt>
                <c:pt idx="14019">
                  <c:v>11.96</c:v>
                </c:pt>
                <c:pt idx="14020">
                  <c:v>11.96</c:v>
                </c:pt>
                <c:pt idx="14021">
                  <c:v>11.96</c:v>
                </c:pt>
                <c:pt idx="14022">
                  <c:v>11.96</c:v>
                </c:pt>
                <c:pt idx="14023">
                  <c:v>11.96</c:v>
                </c:pt>
                <c:pt idx="14024">
                  <c:v>11.96</c:v>
                </c:pt>
                <c:pt idx="14025">
                  <c:v>11.96</c:v>
                </c:pt>
                <c:pt idx="14026">
                  <c:v>11.96</c:v>
                </c:pt>
                <c:pt idx="14027">
                  <c:v>11.96</c:v>
                </c:pt>
                <c:pt idx="14028">
                  <c:v>11.96</c:v>
                </c:pt>
                <c:pt idx="14029">
                  <c:v>11.96</c:v>
                </c:pt>
                <c:pt idx="14030">
                  <c:v>11.96</c:v>
                </c:pt>
                <c:pt idx="14031">
                  <c:v>11.96</c:v>
                </c:pt>
                <c:pt idx="14032">
                  <c:v>11.96</c:v>
                </c:pt>
                <c:pt idx="14033">
                  <c:v>11.96</c:v>
                </c:pt>
                <c:pt idx="14034">
                  <c:v>11.96</c:v>
                </c:pt>
                <c:pt idx="14035">
                  <c:v>11.96</c:v>
                </c:pt>
                <c:pt idx="14036">
                  <c:v>11.96</c:v>
                </c:pt>
                <c:pt idx="14037">
                  <c:v>11.96</c:v>
                </c:pt>
                <c:pt idx="14038">
                  <c:v>11.96</c:v>
                </c:pt>
                <c:pt idx="14039">
                  <c:v>11.96</c:v>
                </c:pt>
                <c:pt idx="14040">
                  <c:v>11.96</c:v>
                </c:pt>
                <c:pt idx="14041">
                  <c:v>11.96</c:v>
                </c:pt>
                <c:pt idx="14042">
                  <c:v>11.96</c:v>
                </c:pt>
                <c:pt idx="14043">
                  <c:v>11.96</c:v>
                </c:pt>
                <c:pt idx="14044">
                  <c:v>11.96</c:v>
                </c:pt>
                <c:pt idx="14045">
                  <c:v>11.96</c:v>
                </c:pt>
                <c:pt idx="14046">
                  <c:v>11.96</c:v>
                </c:pt>
                <c:pt idx="14047">
                  <c:v>11.96</c:v>
                </c:pt>
                <c:pt idx="14048">
                  <c:v>11.96</c:v>
                </c:pt>
                <c:pt idx="14049">
                  <c:v>11.96</c:v>
                </c:pt>
                <c:pt idx="14050">
                  <c:v>11.96</c:v>
                </c:pt>
                <c:pt idx="14051">
                  <c:v>11.96</c:v>
                </c:pt>
                <c:pt idx="14052">
                  <c:v>11.96</c:v>
                </c:pt>
                <c:pt idx="14053">
                  <c:v>11.96</c:v>
                </c:pt>
                <c:pt idx="14054">
                  <c:v>11.96</c:v>
                </c:pt>
                <c:pt idx="14055">
                  <c:v>11.96</c:v>
                </c:pt>
                <c:pt idx="14056">
                  <c:v>11.96</c:v>
                </c:pt>
                <c:pt idx="14057">
                  <c:v>11.96</c:v>
                </c:pt>
                <c:pt idx="14058">
                  <c:v>11.96</c:v>
                </c:pt>
                <c:pt idx="14059">
                  <c:v>11.96</c:v>
                </c:pt>
                <c:pt idx="14060">
                  <c:v>11.96</c:v>
                </c:pt>
                <c:pt idx="14061">
                  <c:v>11.96</c:v>
                </c:pt>
                <c:pt idx="14062">
                  <c:v>11.96</c:v>
                </c:pt>
                <c:pt idx="14063">
                  <c:v>11.96</c:v>
                </c:pt>
                <c:pt idx="14064">
                  <c:v>11.96</c:v>
                </c:pt>
                <c:pt idx="14065">
                  <c:v>11.96</c:v>
                </c:pt>
                <c:pt idx="14066">
                  <c:v>11.96</c:v>
                </c:pt>
                <c:pt idx="14067">
                  <c:v>11.96</c:v>
                </c:pt>
                <c:pt idx="14068">
                  <c:v>11.96</c:v>
                </c:pt>
                <c:pt idx="14069">
                  <c:v>11.96</c:v>
                </c:pt>
                <c:pt idx="14070">
                  <c:v>11.96</c:v>
                </c:pt>
                <c:pt idx="14071">
                  <c:v>11.96</c:v>
                </c:pt>
                <c:pt idx="14072">
                  <c:v>11.96</c:v>
                </c:pt>
                <c:pt idx="14073">
                  <c:v>11.96</c:v>
                </c:pt>
                <c:pt idx="14074">
                  <c:v>11.96</c:v>
                </c:pt>
                <c:pt idx="14075">
                  <c:v>11.96</c:v>
                </c:pt>
                <c:pt idx="14076">
                  <c:v>11.96</c:v>
                </c:pt>
                <c:pt idx="14077">
                  <c:v>11.96</c:v>
                </c:pt>
                <c:pt idx="14078">
                  <c:v>11.96</c:v>
                </c:pt>
                <c:pt idx="14079">
                  <c:v>11.96</c:v>
                </c:pt>
                <c:pt idx="14080">
                  <c:v>11.96</c:v>
                </c:pt>
                <c:pt idx="14081">
                  <c:v>11.96</c:v>
                </c:pt>
                <c:pt idx="14082">
                  <c:v>11.96</c:v>
                </c:pt>
                <c:pt idx="14083">
                  <c:v>11.96</c:v>
                </c:pt>
                <c:pt idx="14084">
                  <c:v>11.96</c:v>
                </c:pt>
                <c:pt idx="14085">
                  <c:v>11.96</c:v>
                </c:pt>
                <c:pt idx="14086">
                  <c:v>11.96</c:v>
                </c:pt>
                <c:pt idx="14087">
                  <c:v>11.96</c:v>
                </c:pt>
                <c:pt idx="14088">
                  <c:v>11.96</c:v>
                </c:pt>
                <c:pt idx="14089">
                  <c:v>11.96</c:v>
                </c:pt>
                <c:pt idx="14090">
                  <c:v>11.96</c:v>
                </c:pt>
                <c:pt idx="14091">
                  <c:v>11.96</c:v>
                </c:pt>
                <c:pt idx="14092">
                  <c:v>11.96</c:v>
                </c:pt>
                <c:pt idx="14093">
                  <c:v>11.96</c:v>
                </c:pt>
                <c:pt idx="14094">
                  <c:v>11.965999999999999</c:v>
                </c:pt>
                <c:pt idx="14095">
                  <c:v>12.028</c:v>
                </c:pt>
                <c:pt idx="14096">
                  <c:v>12.09</c:v>
                </c:pt>
                <c:pt idx="14097">
                  <c:v>12.151999999999999</c:v>
                </c:pt>
                <c:pt idx="14098">
                  <c:v>12.17</c:v>
                </c:pt>
                <c:pt idx="14099">
                  <c:v>12.17</c:v>
                </c:pt>
                <c:pt idx="14100">
                  <c:v>12.17</c:v>
                </c:pt>
                <c:pt idx="14101">
                  <c:v>12.17</c:v>
                </c:pt>
                <c:pt idx="14102">
                  <c:v>12.17</c:v>
                </c:pt>
                <c:pt idx="14103">
                  <c:v>12.17</c:v>
                </c:pt>
                <c:pt idx="14104">
                  <c:v>12.17</c:v>
                </c:pt>
                <c:pt idx="14105">
                  <c:v>12.17</c:v>
                </c:pt>
                <c:pt idx="14106">
                  <c:v>12.17</c:v>
                </c:pt>
                <c:pt idx="14107">
                  <c:v>12.17</c:v>
                </c:pt>
                <c:pt idx="14108">
                  <c:v>12.17</c:v>
                </c:pt>
                <c:pt idx="14109">
                  <c:v>12.17</c:v>
                </c:pt>
                <c:pt idx="14110">
                  <c:v>12.17</c:v>
                </c:pt>
                <c:pt idx="14111">
                  <c:v>12.17</c:v>
                </c:pt>
                <c:pt idx="14112">
                  <c:v>12.17</c:v>
                </c:pt>
                <c:pt idx="14113">
                  <c:v>12.17</c:v>
                </c:pt>
                <c:pt idx="14114">
                  <c:v>12.17</c:v>
                </c:pt>
                <c:pt idx="14115">
                  <c:v>12.17</c:v>
                </c:pt>
                <c:pt idx="14116">
                  <c:v>12.17</c:v>
                </c:pt>
                <c:pt idx="14117">
                  <c:v>12.17</c:v>
                </c:pt>
                <c:pt idx="14118">
                  <c:v>12.17</c:v>
                </c:pt>
                <c:pt idx="14119">
                  <c:v>12.17</c:v>
                </c:pt>
                <c:pt idx="14120">
                  <c:v>12.17</c:v>
                </c:pt>
                <c:pt idx="14121">
                  <c:v>12.17</c:v>
                </c:pt>
                <c:pt idx="14122">
                  <c:v>12.17</c:v>
                </c:pt>
                <c:pt idx="14123">
                  <c:v>12.17</c:v>
                </c:pt>
                <c:pt idx="14124">
                  <c:v>12.17</c:v>
                </c:pt>
                <c:pt idx="14125">
                  <c:v>12.17</c:v>
                </c:pt>
                <c:pt idx="14126">
                  <c:v>12.17</c:v>
                </c:pt>
                <c:pt idx="14127">
                  <c:v>12.17</c:v>
                </c:pt>
                <c:pt idx="14128">
                  <c:v>12.17</c:v>
                </c:pt>
                <c:pt idx="14129">
                  <c:v>12.17</c:v>
                </c:pt>
                <c:pt idx="14130">
                  <c:v>12.17</c:v>
                </c:pt>
                <c:pt idx="14131">
                  <c:v>12.17</c:v>
                </c:pt>
                <c:pt idx="14132">
                  <c:v>12.17</c:v>
                </c:pt>
                <c:pt idx="14133">
                  <c:v>12.17</c:v>
                </c:pt>
                <c:pt idx="14134">
                  <c:v>12.17</c:v>
                </c:pt>
                <c:pt idx="14135">
                  <c:v>12.17</c:v>
                </c:pt>
                <c:pt idx="14136">
                  <c:v>12.17</c:v>
                </c:pt>
                <c:pt idx="14137">
                  <c:v>12.17</c:v>
                </c:pt>
                <c:pt idx="14138">
                  <c:v>12.17</c:v>
                </c:pt>
                <c:pt idx="14139">
                  <c:v>12.17</c:v>
                </c:pt>
                <c:pt idx="14140">
                  <c:v>12.17</c:v>
                </c:pt>
                <c:pt idx="14141">
                  <c:v>12.17</c:v>
                </c:pt>
                <c:pt idx="14142">
                  <c:v>12.17</c:v>
                </c:pt>
                <c:pt idx="14143">
                  <c:v>12.17</c:v>
                </c:pt>
                <c:pt idx="14144">
                  <c:v>12.17</c:v>
                </c:pt>
                <c:pt idx="14145">
                  <c:v>12.17</c:v>
                </c:pt>
                <c:pt idx="14146">
                  <c:v>12.17</c:v>
                </c:pt>
                <c:pt idx="14147">
                  <c:v>12.17</c:v>
                </c:pt>
                <c:pt idx="14148">
                  <c:v>12.17</c:v>
                </c:pt>
                <c:pt idx="14149">
                  <c:v>12.17</c:v>
                </c:pt>
                <c:pt idx="14150">
                  <c:v>12.17</c:v>
                </c:pt>
                <c:pt idx="14151">
                  <c:v>12.17</c:v>
                </c:pt>
                <c:pt idx="14152">
                  <c:v>12.17</c:v>
                </c:pt>
                <c:pt idx="14153">
                  <c:v>12.17</c:v>
                </c:pt>
                <c:pt idx="14154">
                  <c:v>12.17</c:v>
                </c:pt>
                <c:pt idx="14155">
                  <c:v>12.17</c:v>
                </c:pt>
                <c:pt idx="14156">
                  <c:v>12.17</c:v>
                </c:pt>
                <c:pt idx="14157">
                  <c:v>12.17</c:v>
                </c:pt>
                <c:pt idx="14158">
                  <c:v>12.17</c:v>
                </c:pt>
                <c:pt idx="14159">
                  <c:v>12.17</c:v>
                </c:pt>
                <c:pt idx="14160">
                  <c:v>12.17</c:v>
                </c:pt>
                <c:pt idx="14161">
                  <c:v>12.17</c:v>
                </c:pt>
                <c:pt idx="14162">
                  <c:v>12.17</c:v>
                </c:pt>
                <c:pt idx="14163">
                  <c:v>12.17</c:v>
                </c:pt>
                <c:pt idx="14164">
                  <c:v>12.17</c:v>
                </c:pt>
                <c:pt idx="14165">
                  <c:v>12.17</c:v>
                </c:pt>
                <c:pt idx="14166">
                  <c:v>12.17</c:v>
                </c:pt>
                <c:pt idx="14167">
                  <c:v>12.17</c:v>
                </c:pt>
                <c:pt idx="14168">
                  <c:v>12.17</c:v>
                </c:pt>
                <c:pt idx="14169">
                  <c:v>12.17</c:v>
                </c:pt>
                <c:pt idx="14170">
                  <c:v>12.17</c:v>
                </c:pt>
                <c:pt idx="14171">
                  <c:v>12.17</c:v>
                </c:pt>
                <c:pt idx="14172">
                  <c:v>12.17</c:v>
                </c:pt>
                <c:pt idx="14173">
                  <c:v>12.17</c:v>
                </c:pt>
                <c:pt idx="14174">
                  <c:v>12.17</c:v>
                </c:pt>
                <c:pt idx="14175">
                  <c:v>12.17</c:v>
                </c:pt>
                <c:pt idx="14176">
                  <c:v>12.17</c:v>
                </c:pt>
                <c:pt idx="14177">
                  <c:v>12.17</c:v>
                </c:pt>
                <c:pt idx="14178">
                  <c:v>12.17</c:v>
                </c:pt>
                <c:pt idx="14179">
                  <c:v>12.17</c:v>
                </c:pt>
                <c:pt idx="14180">
                  <c:v>12.17</c:v>
                </c:pt>
                <c:pt idx="14181">
                  <c:v>12.17</c:v>
                </c:pt>
                <c:pt idx="14182">
                  <c:v>12.17</c:v>
                </c:pt>
                <c:pt idx="14183">
                  <c:v>12.17</c:v>
                </c:pt>
                <c:pt idx="14184">
                  <c:v>12.17</c:v>
                </c:pt>
                <c:pt idx="14185">
                  <c:v>12.17</c:v>
                </c:pt>
                <c:pt idx="14186">
                  <c:v>12.17</c:v>
                </c:pt>
                <c:pt idx="14187">
                  <c:v>12.17</c:v>
                </c:pt>
                <c:pt idx="14188">
                  <c:v>12.17</c:v>
                </c:pt>
                <c:pt idx="14189">
                  <c:v>12.17</c:v>
                </c:pt>
                <c:pt idx="14190">
                  <c:v>12.17</c:v>
                </c:pt>
                <c:pt idx="14191">
                  <c:v>12.17</c:v>
                </c:pt>
                <c:pt idx="14192">
                  <c:v>12.17</c:v>
                </c:pt>
                <c:pt idx="14193">
                  <c:v>12.17</c:v>
                </c:pt>
                <c:pt idx="14194">
                  <c:v>12.17</c:v>
                </c:pt>
                <c:pt idx="14195">
                  <c:v>12.17</c:v>
                </c:pt>
                <c:pt idx="14196">
                  <c:v>12.17</c:v>
                </c:pt>
                <c:pt idx="14197">
                  <c:v>12.17</c:v>
                </c:pt>
                <c:pt idx="14198">
                  <c:v>12.17</c:v>
                </c:pt>
                <c:pt idx="14199">
                  <c:v>12.17</c:v>
                </c:pt>
                <c:pt idx="14200">
                  <c:v>12.17</c:v>
                </c:pt>
                <c:pt idx="14201">
                  <c:v>12.17</c:v>
                </c:pt>
                <c:pt idx="14202">
                  <c:v>12.17</c:v>
                </c:pt>
                <c:pt idx="14203">
                  <c:v>12.17</c:v>
                </c:pt>
                <c:pt idx="14204">
                  <c:v>12.17</c:v>
                </c:pt>
                <c:pt idx="14205">
                  <c:v>12.17</c:v>
                </c:pt>
                <c:pt idx="14206">
                  <c:v>12.17</c:v>
                </c:pt>
                <c:pt idx="14207">
                  <c:v>12.17</c:v>
                </c:pt>
                <c:pt idx="14208">
                  <c:v>12.17</c:v>
                </c:pt>
                <c:pt idx="14209">
                  <c:v>12.17</c:v>
                </c:pt>
                <c:pt idx="14210">
                  <c:v>12.17</c:v>
                </c:pt>
                <c:pt idx="14211">
                  <c:v>12.17</c:v>
                </c:pt>
                <c:pt idx="14212">
                  <c:v>12.17</c:v>
                </c:pt>
                <c:pt idx="14213">
                  <c:v>12.17</c:v>
                </c:pt>
                <c:pt idx="14214">
                  <c:v>12.17</c:v>
                </c:pt>
                <c:pt idx="14215">
                  <c:v>12.17</c:v>
                </c:pt>
                <c:pt idx="14216">
                  <c:v>12.17</c:v>
                </c:pt>
                <c:pt idx="14217">
                  <c:v>12.17</c:v>
                </c:pt>
                <c:pt idx="14218">
                  <c:v>12.17</c:v>
                </c:pt>
                <c:pt idx="14219">
                  <c:v>12.17</c:v>
                </c:pt>
                <c:pt idx="14220">
                  <c:v>12.17</c:v>
                </c:pt>
                <c:pt idx="14221">
                  <c:v>12.17</c:v>
                </c:pt>
                <c:pt idx="14222">
                  <c:v>12.17</c:v>
                </c:pt>
                <c:pt idx="14223">
                  <c:v>12.17</c:v>
                </c:pt>
                <c:pt idx="14224">
                  <c:v>12.17</c:v>
                </c:pt>
                <c:pt idx="14225">
                  <c:v>12.17</c:v>
                </c:pt>
                <c:pt idx="14226">
                  <c:v>12.17</c:v>
                </c:pt>
                <c:pt idx="14227">
                  <c:v>12.17</c:v>
                </c:pt>
                <c:pt idx="14228">
                  <c:v>12.17</c:v>
                </c:pt>
                <c:pt idx="14229">
                  <c:v>12.17</c:v>
                </c:pt>
                <c:pt idx="14230">
                  <c:v>12.17</c:v>
                </c:pt>
                <c:pt idx="14231">
                  <c:v>12.17</c:v>
                </c:pt>
                <c:pt idx="14232">
                  <c:v>12.17</c:v>
                </c:pt>
                <c:pt idx="14233">
                  <c:v>12.17</c:v>
                </c:pt>
                <c:pt idx="14234">
                  <c:v>12.17</c:v>
                </c:pt>
                <c:pt idx="14235">
                  <c:v>12.17</c:v>
                </c:pt>
                <c:pt idx="14236">
                  <c:v>12.17</c:v>
                </c:pt>
                <c:pt idx="14237">
                  <c:v>12.17</c:v>
                </c:pt>
                <c:pt idx="14238">
                  <c:v>12.17</c:v>
                </c:pt>
                <c:pt idx="14239">
                  <c:v>12.17</c:v>
                </c:pt>
                <c:pt idx="14240">
                  <c:v>12.17</c:v>
                </c:pt>
                <c:pt idx="14241">
                  <c:v>12.17</c:v>
                </c:pt>
                <c:pt idx="14242">
                  <c:v>12.17</c:v>
                </c:pt>
                <c:pt idx="14243">
                  <c:v>12.17</c:v>
                </c:pt>
                <c:pt idx="14244">
                  <c:v>12.17</c:v>
                </c:pt>
                <c:pt idx="14245">
                  <c:v>12.17</c:v>
                </c:pt>
                <c:pt idx="14246">
                  <c:v>12.17</c:v>
                </c:pt>
                <c:pt idx="14247">
                  <c:v>12.17</c:v>
                </c:pt>
                <c:pt idx="14248">
                  <c:v>12.17</c:v>
                </c:pt>
                <c:pt idx="14249">
                  <c:v>12.17</c:v>
                </c:pt>
                <c:pt idx="14250">
                  <c:v>12.17</c:v>
                </c:pt>
                <c:pt idx="14251">
                  <c:v>12.17</c:v>
                </c:pt>
                <c:pt idx="14252">
                  <c:v>12.17</c:v>
                </c:pt>
                <c:pt idx="14253">
                  <c:v>12.17</c:v>
                </c:pt>
                <c:pt idx="14254">
                  <c:v>12.17</c:v>
                </c:pt>
                <c:pt idx="14255">
                  <c:v>12.17</c:v>
                </c:pt>
                <c:pt idx="14256">
                  <c:v>12.17</c:v>
                </c:pt>
                <c:pt idx="14257">
                  <c:v>12.17</c:v>
                </c:pt>
                <c:pt idx="14258">
                  <c:v>12.17</c:v>
                </c:pt>
                <c:pt idx="14259">
                  <c:v>12.17</c:v>
                </c:pt>
                <c:pt idx="14260">
                  <c:v>12.17</c:v>
                </c:pt>
                <c:pt idx="14261">
                  <c:v>12.17</c:v>
                </c:pt>
                <c:pt idx="14262">
                  <c:v>12.17</c:v>
                </c:pt>
                <c:pt idx="14263">
                  <c:v>12.17</c:v>
                </c:pt>
                <c:pt idx="14264">
                  <c:v>12.17</c:v>
                </c:pt>
                <c:pt idx="14265">
                  <c:v>12.17</c:v>
                </c:pt>
                <c:pt idx="14266">
                  <c:v>12.17</c:v>
                </c:pt>
                <c:pt idx="14267">
                  <c:v>12.17</c:v>
                </c:pt>
                <c:pt idx="14268">
                  <c:v>12.17</c:v>
                </c:pt>
                <c:pt idx="14269">
                  <c:v>12.17</c:v>
                </c:pt>
                <c:pt idx="14270">
                  <c:v>12.17</c:v>
                </c:pt>
                <c:pt idx="14271">
                  <c:v>12.17</c:v>
                </c:pt>
                <c:pt idx="14272">
                  <c:v>12.17</c:v>
                </c:pt>
                <c:pt idx="14273">
                  <c:v>12.19</c:v>
                </c:pt>
                <c:pt idx="14274">
                  <c:v>12.246</c:v>
                </c:pt>
                <c:pt idx="14275">
                  <c:v>12.308</c:v>
                </c:pt>
                <c:pt idx="14276">
                  <c:v>12.321999999999999</c:v>
                </c:pt>
                <c:pt idx="14277">
                  <c:v>12.321999999999999</c:v>
                </c:pt>
                <c:pt idx="14278">
                  <c:v>12.321999999999999</c:v>
                </c:pt>
                <c:pt idx="14279">
                  <c:v>12.321999999999999</c:v>
                </c:pt>
                <c:pt idx="14280">
                  <c:v>12.321999999999999</c:v>
                </c:pt>
                <c:pt idx="14281">
                  <c:v>12.321999999999999</c:v>
                </c:pt>
                <c:pt idx="14282">
                  <c:v>12.321999999999999</c:v>
                </c:pt>
                <c:pt idx="14283">
                  <c:v>12.321999999999999</c:v>
                </c:pt>
                <c:pt idx="14284">
                  <c:v>12.321999999999999</c:v>
                </c:pt>
                <c:pt idx="14285">
                  <c:v>12.321999999999999</c:v>
                </c:pt>
                <c:pt idx="14286">
                  <c:v>12.321999999999999</c:v>
                </c:pt>
                <c:pt idx="14287">
                  <c:v>12.321999999999999</c:v>
                </c:pt>
                <c:pt idx="14288">
                  <c:v>12.321999999999999</c:v>
                </c:pt>
                <c:pt idx="14289">
                  <c:v>12.321999999999999</c:v>
                </c:pt>
                <c:pt idx="14290">
                  <c:v>12.321999999999999</c:v>
                </c:pt>
                <c:pt idx="14291">
                  <c:v>12.321999999999999</c:v>
                </c:pt>
                <c:pt idx="14292">
                  <c:v>12.321999999999999</c:v>
                </c:pt>
                <c:pt idx="14293">
                  <c:v>12.321999999999999</c:v>
                </c:pt>
                <c:pt idx="14294">
                  <c:v>12.321999999999999</c:v>
                </c:pt>
                <c:pt idx="14295">
                  <c:v>12.321999999999999</c:v>
                </c:pt>
                <c:pt idx="14296">
                  <c:v>12.321999999999999</c:v>
                </c:pt>
                <c:pt idx="14297">
                  <c:v>12.321999999999999</c:v>
                </c:pt>
                <c:pt idx="14298">
                  <c:v>12.321999999999999</c:v>
                </c:pt>
                <c:pt idx="14299">
                  <c:v>12.321999999999999</c:v>
                </c:pt>
                <c:pt idx="14300">
                  <c:v>12.321999999999999</c:v>
                </c:pt>
                <c:pt idx="14301">
                  <c:v>12.321999999999999</c:v>
                </c:pt>
                <c:pt idx="14302">
                  <c:v>12.321999999999999</c:v>
                </c:pt>
                <c:pt idx="14303">
                  <c:v>12.321999999999999</c:v>
                </c:pt>
                <c:pt idx="14304">
                  <c:v>12.321999999999999</c:v>
                </c:pt>
                <c:pt idx="14305">
                  <c:v>12.321999999999999</c:v>
                </c:pt>
                <c:pt idx="14306">
                  <c:v>12.321999999999999</c:v>
                </c:pt>
                <c:pt idx="14307">
                  <c:v>12.321999999999999</c:v>
                </c:pt>
                <c:pt idx="14308">
                  <c:v>12.321999999999999</c:v>
                </c:pt>
                <c:pt idx="14309">
                  <c:v>12.321999999999999</c:v>
                </c:pt>
                <c:pt idx="14310">
                  <c:v>12.321999999999999</c:v>
                </c:pt>
                <c:pt idx="14311">
                  <c:v>12.321999999999999</c:v>
                </c:pt>
                <c:pt idx="14312">
                  <c:v>12.321999999999999</c:v>
                </c:pt>
                <c:pt idx="14313">
                  <c:v>12.321999999999999</c:v>
                </c:pt>
                <c:pt idx="14314">
                  <c:v>12.321999999999999</c:v>
                </c:pt>
                <c:pt idx="14315">
                  <c:v>12.321999999999999</c:v>
                </c:pt>
                <c:pt idx="14316">
                  <c:v>12.321999999999999</c:v>
                </c:pt>
                <c:pt idx="14317">
                  <c:v>12.321999999999999</c:v>
                </c:pt>
                <c:pt idx="14318">
                  <c:v>12.321999999999999</c:v>
                </c:pt>
                <c:pt idx="14319">
                  <c:v>12.321999999999999</c:v>
                </c:pt>
                <c:pt idx="14320">
                  <c:v>12.321999999999999</c:v>
                </c:pt>
                <c:pt idx="14321">
                  <c:v>12.321999999999999</c:v>
                </c:pt>
                <c:pt idx="14322">
                  <c:v>12.321999999999999</c:v>
                </c:pt>
                <c:pt idx="14323">
                  <c:v>12.321999999999999</c:v>
                </c:pt>
                <c:pt idx="14324">
                  <c:v>12.321999999999999</c:v>
                </c:pt>
                <c:pt idx="14325">
                  <c:v>12.321999999999999</c:v>
                </c:pt>
                <c:pt idx="14326">
                  <c:v>12.321999999999999</c:v>
                </c:pt>
                <c:pt idx="14327">
                  <c:v>12.321999999999999</c:v>
                </c:pt>
                <c:pt idx="14328">
                  <c:v>12.321999999999999</c:v>
                </c:pt>
                <c:pt idx="14329">
                  <c:v>12.321999999999999</c:v>
                </c:pt>
                <c:pt idx="14330">
                  <c:v>12.321999999999999</c:v>
                </c:pt>
                <c:pt idx="14331">
                  <c:v>12.321999999999999</c:v>
                </c:pt>
                <c:pt idx="14332">
                  <c:v>12.321999999999999</c:v>
                </c:pt>
                <c:pt idx="14333">
                  <c:v>12.321999999999999</c:v>
                </c:pt>
                <c:pt idx="14334">
                  <c:v>12.321999999999999</c:v>
                </c:pt>
                <c:pt idx="14335">
                  <c:v>12.321999999999999</c:v>
                </c:pt>
                <c:pt idx="14336">
                  <c:v>12.321999999999999</c:v>
                </c:pt>
                <c:pt idx="14337">
                  <c:v>12.321999999999999</c:v>
                </c:pt>
                <c:pt idx="14338">
                  <c:v>12.321999999999999</c:v>
                </c:pt>
                <c:pt idx="14339">
                  <c:v>12.321999999999999</c:v>
                </c:pt>
                <c:pt idx="14340">
                  <c:v>12.321999999999999</c:v>
                </c:pt>
                <c:pt idx="14341">
                  <c:v>12.321999999999999</c:v>
                </c:pt>
                <c:pt idx="14342">
                  <c:v>12.321999999999999</c:v>
                </c:pt>
                <c:pt idx="14343">
                  <c:v>12.321999999999999</c:v>
                </c:pt>
                <c:pt idx="14344">
                  <c:v>12.321999999999999</c:v>
                </c:pt>
                <c:pt idx="14345">
                  <c:v>12.321999999999999</c:v>
                </c:pt>
                <c:pt idx="14346">
                  <c:v>12.321999999999999</c:v>
                </c:pt>
                <c:pt idx="14347">
                  <c:v>12.321999999999999</c:v>
                </c:pt>
                <c:pt idx="14348">
                  <c:v>12.321999999999999</c:v>
                </c:pt>
                <c:pt idx="14349">
                  <c:v>12.321999999999999</c:v>
                </c:pt>
                <c:pt idx="14350">
                  <c:v>12.321999999999999</c:v>
                </c:pt>
                <c:pt idx="14351">
                  <c:v>12.321999999999999</c:v>
                </c:pt>
                <c:pt idx="14352">
                  <c:v>12.321999999999999</c:v>
                </c:pt>
                <c:pt idx="14353">
                  <c:v>12.321999999999999</c:v>
                </c:pt>
                <c:pt idx="14354">
                  <c:v>12.321999999999999</c:v>
                </c:pt>
                <c:pt idx="14355">
                  <c:v>12.321999999999999</c:v>
                </c:pt>
                <c:pt idx="14356">
                  <c:v>12.321999999999999</c:v>
                </c:pt>
                <c:pt idx="14357">
                  <c:v>12.321999999999999</c:v>
                </c:pt>
                <c:pt idx="14358">
                  <c:v>12.321999999999999</c:v>
                </c:pt>
                <c:pt idx="14359">
                  <c:v>12.321999999999999</c:v>
                </c:pt>
                <c:pt idx="14360">
                  <c:v>12.321999999999999</c:v>
                </c:pt>
                <c:pt idx="14361">
                  <c:v>12.321999999999999</c:v>
                </c:pt>
                <c:pt idx="14362">
                  <c:v>12.321999999999999</c:v>
                </c:pt>
                <c:pt idx="14363">
                  <c:v>12.321999999999999</c:v>
                </c:pt>
                <c:pt idx="14364">
                  <c:v>12.321999999999999</c:v>
                </c:pt>
                <c:pt idx="14365">
                  <c:v>12.321999999999999</c:v>
                </c:pt>
                <c:pt idx="14366">
                  <c:v>12.321999999999999</c:v>
                </c:pt>
                <c:pt idx="14367">
                  <c:v>12.321999999999999</c:v>
                </c:pt>
                <c:pt idx="14368">
                  <c:v>12.321999999999999</c:v>
                </c:pt>
                <c:pt idx="14369">
                  <c:v>12.321999999999999</c:v>
                </c:pt>
                <c:pt idx="14370">
                  <c:v>12.321999999999999</c:v>
                </c:pt>
                <c:pt idx="14371">
                  <c:v>12.321999999999999</c:v>
                </c:pt>
                <c:pt idx="14372">
                  <c:v>12.321999999999999</c:v>
                </c:pt>
                <c:pt idx="14373">
                  <c:v>12.321999999999999</c:v>
                </c:pt>
                <c:pt idx="14374">
                  <c:v>12.321999999999999</c:v>
                </c:pt>
                <c:pt idx="14375">
                  <c:v>12.321999999999999</c:v>
                </c:pt>
                <c:pt idx="14376">
                  <c:v>12.321999999999999</c:v>
                </c:pt>
                <c:pt idx="14377">
                  <c:v>12.321999999999999</c:v>
                </c:pt>
                <c:pt idx="14378">
                  <c:v>12.321999999999999</c:v>
                </c:pt>
                <c:pt idx="14379">
                  <c:v>12.321999999999999</c:v>
                </c:pt>
                <c:pt idx="14380">
                  <c:v>12.321999999999999</c:v>
                </c:pt>
                <c:pt idx="14381">
                  <c:v>12.321999999999999</c:v>
                </c:pt>
                <c:pt idx="14382">
                  <c:v>12.321999999999999</c:v>
                </c:pt>
                <c:pt idx="14383">
                  <c:v>12.321999999999999</c:v>
                </c:pt>
                <c:pt idx="14384">
                  <c:v>12.321999999999999</c:v>
                </c:pt>
                <c:pt idx="14385">
                  <c:v>12.321999999999999</c:v>
                </c:pt>
                <c:pt idx="14386">
                  <c:v>12.321999999999999</c:v>
                </c:pt>
                <c:pt idx="14387">
                  <c:v>12.321999999999999</c:v>
                </c:pt>
                <c:pt idx="14388">
                  <c:v>12.321999999999999</c:v>
                </c:pt>
                <c:pt idx="14389">
                  <c:v>12.321999999999999</c:v>
                </c:pt>
                <c:pt idx="14390">
                  <c:v>12.321999999999999</c:v>
                </c:pt>
                <c:pt idx="14391">
                  <c:v>12.321999999999999</c:v>
                </c:pt>
                <c:pt idx="14392">
                  <c:v>12.321999999999999</c:v>
                </c:pt>
                <c:pt idx="14393">
                  <c:v>12.321999999999999</c:v>
                </c:pt>
                <c:pt idx="14394">
                  <c:v>12.321999999999999</c:v>
                </c:pt>
                <c:pt idx="14395">
                  <c:v>12.321999999999999</c:v>
                </c:pt>
                <c:pt idx="14396">
                  <c:v>12.321999999999999</c:v>
                </c:pt>
                <c:pt idx="14397">
                  <c:v>12.321999999999999</c:v>
                </c:pt>
                <c:pt idx="14398">
                  <c:v>12.321999999999999</c:v>
                </c:pt>
                <c:pt idx="14399">
                  <c:v>12.321999999999999</c:v>
                </c:pt>
                <c:pt idx="14400">
                  <c:v>12.321999999999999</c:v>
                </c:pt>
                <c:pt idx="14401">
                  <c:v>12.321999999999999</c:v>
                </c:pt>
                <c:pt idx="14402">
                  <c:v>12.321999999999999</c:v>
                </c:pt>
                <c:pt idx="14403">
                  <c:v>12.321999999999999</c:v>
                </c:pt>
                <c:pt idx="14404">
                  <c:v>12.321999999999999</c:v>
                </c:pt>
                <c:pt idx="14405">
                  <c:v>12.321999999999999</c:v>
                </c:pt>
                <c:pt idx="14406">
                  <c:v>12.321999999999999</c:v>
                </c:pt>
                <c:pt idx="14407">
                  <c:v>12.321999999999999</c:v>
                </c:pt>
                <c:pt idx="14408">
                  <c:v>12.321999999999999</c:v>
                </c:pt>
                <c:pt idx="14409">
                  <c:v>12.321999999999999</c:v>
                </c:pt>
                <c:pt idx="14410">
                  <c:v>12.321999999999999</c:v>
                </c:pt>
                <c:pt idx="14411">
                  <c:v>12.321999999999999</c:v>
                </c:pt>
                <c:pt idx="14412">
                  <c:v>12.34</c:v>
                </c:pt>
                <c:pt idx="14413">
                  <c:v>12.401999999999999</c:v>
                </c:pt>
                <c:pt idx="14414">
                  <c:v>12.464</c:v>
                </c:pt>
                <c:pt idx="14415">
                  <c:v>12.513999999999999</c:v>
                </c:pt>
                <c:pt idx="14416">
                  <c:v>12.518000000000001</c:v>
                </c:pt>
                <c:pt idx="14417">
                  <c:v>12.518000000000001</c:v>
                </c:pt>
                <c:pt idx="14418">
                  <c:v>12.518000000000001</c:v>
                </c:pt>
                <c:pt idx="14419">
                  <c:v>12.518000000000001</c:v>
                </c:pt>
                <c:pt idx="14420">
                  <c:v>12.518000000000001</c:v>
                </c:pt>
                <c:pt idx="14421">
                  <c:v>12.518000000000001</c:v>
                </c:pt>
                <c:pt idx="14422">
                  <c:v>12.518000000000001</c:v>
                </c:pt>
                <c:pt idx="14423">
                  <c:v>12.518000000000001</c:v>
                </c:pt>
                <c:pt idx="14424">
                  <c:v>12.518000000000001</c:v>
                </c:pt>
                <c:pt idx="14425">
                  <c:v>12.518000000000001</c:v>
                </c:pt>
                <c:pt idx="14426">
                  <c:v>12.518000000000001</c:v>
                </c:pt>
                <c:pt idx="14427">
                  <c:v>12.518000000000001</c:v>
                </c:pt>
                <c:pt idx="14428">
                  <c:v>12.518000000000001</c:v>
                </c:pt>
                <c:pt idx="14429">
                  <c:v>12.518000000000001</c:v>
                </c:pt>
                <c:pt idx="14430">
                  <c:v>12.518000000000001</c:v>
                </c:pt>
                <c:pt idx="14431">
                  <c:v>12.518000000000001</c:v>
                </c:pt>
                <c:pt idx="14432">
                  <c:v>12.518000000000001</c:v>
                </c:pt>
                <c:pt idx="14433">
                  <c:v>12.518000000000001</c:v>
                </c:pt>
                <c:pt idx="14434">
                  <c:v>12.518000000000001</c:v>
                </c:pt>
                <c:pt idx="14435">
                  <c:v>12.518000000000001</c:v>
                </c:pt>
                <c:pt idx="14436">
                  <c:v>12.518000000000001</c:v>
                </c:pt>
                <c:pt idx="14437">
                  <c:v>12.518000000000001</c:v>
                </c:pt>
                <c:pt idx="14438">
                  <c:v>12.518000000000001</c:v>
                </c:pt>
                <c:pt idx="14439">
                  <c:v>12.518000000000001</c:v>
                </c:pt>
                <c:pt idx="14440">
                  <c:v>12.518000000000001</c:v>
                </c:pt>
                <c:pt idx="14441">
                  <c:v>12.518000000000001</c:v>
                </c:pt>
                <c:pt idx="14442">
                  <c:v>12.518000000000001</c:v>
                </c:pt>
                <c:pt idx="14443">
                  <c:v>12.518000000000001</c:v>
                </c:pt>
                <c:pt idx="14444">
                  <c:v>12.518000000000001</c:v>
                </c:pt>
                <c:pt idx="14445">
                  <c:v>12.518000000000001</c:v>
                </c:pt>
                <c:pt idx="14446">
                  <c:v>12.518000000000001</c:v>
                </c:pt>
                <c:pt idx="14447">
                  <c:v>12.518000000000001</c:v>
                </c:pt>
                <c:pt idx="14448">
                  <c:v>12.518000000000001</c:v>
                </c:pt>
                <c:pt idx="14449">
                  <c:v>12.518000000000001</c:v>
                </c:pt>
                <c:pt idx="14450">
                  <c:v>12.518000000000001</c:v>
                </c:pt>
                <c:pt idx="14451">
                  <c:v>12.518000000000001</c:v>
                </c:pt>
                <c:pt idx="14452">
                  <c:v>12.518000000000001</c:v>
                </c:pt>
                <c:pt idx="14453">
                  <c:v>12.518000000000001</c:v>
                </c:pt>
                <c:pt idx="14454">
                  <c:v>12.518000000000001</c:v>
                </c:pt>
                <c:pt idx="14455">
                  <c:v>12.518000000000001</c:v>
                </c:pt>
                <c:pt idx="14456">
                  <c:v>12.518000000000001</c:v>
                </c:pt>
                <c:pt idx="14457">
                  <c:v>12.518000000000001</c:v>
                </c:pt>
                <c:pt idx="14458">
                  <c:v>12.518000000000001</c:v>
                </c:pt>
                <c:pt idx="14459">
                  <c:v>12.518000000000001</c:v>
                </c:pt>
                <c:pt idx="14460">
                  <c:v>12.518000000000001</c:v>
                </c:pt>
                <c:pt idx="14461">
                  <c:v>12.518000000000001</c:v>
                </c:pt>
                <c:pt idx="14462">
                  <c:v>12.518000000000001</c:v>
                </c:pt>
                <c:pt idx="14463">
                  <c:v>12.518000000000001</c:v>
                </c:pt>
                <c:pt idx="14464">
                  <c:v>12.518000000000001</c:v>
                </c:pt>
                <c:pt idx="14465">
                  <c:v>12.518000000000001</c:v>
                </c:pt>
                <c:pt idx="14466">
                  <c:v>12.518000000000001</c:v>
                </c:pt>
                <c:pt idx="14467">
                  <c:v>12.518000000000001</c:v>
                </c:pt>
                <c:pt idx="14468">
                  <c:v>12.518000000000001</c:v>
                </c:pt>
                <c:pt idx="14469">
                  <c:v>12.518000000000001</c:v>
                </c:pt>
                <c:pt idx="14470">
                  <c:v>12.518000000000001</c:v>
                </c:pt>
                <c:pt idx="14471">
                  <c:v>12.518000000000001</c:v>
                </c:pt>
                <c:pt idx="14472">
                  <c:v>12.518000000000001</c:v>
                </c:pt>
                <c:pt idx="14473">
                  <c:v>12.518000000000001</c:v>
                </c:pt>
                <c:pt idx="14474">
                  <c:v>12.518000000000001</c:v>
                </c:pt>
                <c:pt idx="14475">
                  <c:v>12.518000000000001</c:v>
                </c:pt>
                <c:pt idx="14476">
                  <c:v>12.518000000000001</c:v>
                </c:pt>
                <c:pt idx="14477">
                  <c:v>12.518000000000001</c:v>
                </c:pt>
                <c:pt idx="14478">
                  <c:v>12.518000000000001</c:v>
                </c:pt>
                <c:pt idx="14479">
                  <c:v>12.518000000000001</c:v>
                </c:pt>
                <c:pt idx="14480">
                  <c:v>12.518000000000001</c:v>
                </c:pt>
                <c:pt idx="14481">
                  <c:v>12.518000000000001</c:v>
                </c:pt>
                <c:pt idx="14482">
                  <c:v>12.518000000000001</c:v>
                </c:pt>
                <c:pt idx="14483">
                  <c:v>12.518000000000001</c:v>
                </c:pt>
                <c:pt idx="14484">
                  <c:v>12.518000000000001</c:v>
                </c:pt>
                <c:pt idx="14485">
                  <c:v>12.518000000000001</c:v>
                </c:pt>
                <c:pt idx="14486">
                  <c:v>12.518000000000001</c:v>
                </c:pt>
                <c:pt idx="14487">
                  <c:v>12.518000000000001</c:v>
                </c:pt>
                <c:pt idx="14488">
                  <c:v>12.518000000000001</c:v>
                </c:pt>
                <c:pt idx="14489">
                  <c:v>12.518000000000001</c:v>
                </c:pt>
                <c:pt idx="14490">
                  <c:v>12.518000000000001</c:v>
                </c:pt>
                <c:pt idx="14491">
                  <c:v>12.518000000000001</c:v>
                </c:pt>
                <c:pt idx="14492">
                  <c:v>12.518000000000001</c:v>
                </c:pt>
                <c:pt idx="14493">
                  <c:v>12.518000000000001</c:v>
                </c:pt>
                <c:pt idx="14494">
                  <c:v>12.518000000000001</c:v>
                </c:pt>
                <c:pt idx="14495">
                  <c:v>12.518000000000001</c:v>
                </c:pt>
                <c:pt idx="14496">
                  <c:v>12.518000000000001</c:v>
                </c:pt>
                <c:pt idx="14497">
                  <c:v>12.518000000000001</c:v>
                </c:pt>
                <c:pt idx="14498">
                  <c:v>12.518000000000001</c:v>
                </c:pt>
                <c:pt idx="14499">
                  <c:v>12.518000000000001</c:v>
                </c:pt>
                <c:pt idx="14500">
                  <c:v>12.518000000000001</c:v>
                </c:pt>
                <c:pt idx="14501">
                  <c:v>12.518000000000001</c:v>
                </c:pt>
                <c:pt idx="14502">
                  <c:v>12.518000000000001</c:v>
                </c:pt>
                <c:pt idx="14503">
                  <c:v>12.518000000000001</c:v>
                </c:pt>
                <c:pt idx="14504">
                  <c:v>12.518000000000001</c:v>
                </c:pt>
                <c:pt idx="14505">
                  <c:v>12.518000000000001</c:v>
                </c:pt>
                <c:pt idx="14506">
                  <c:v>12.518000000000001</c:v>
                </c:pt>
                <c:pt idx="14507">
                  <c:v>12.518000000000001</c:v>
                </c:pt>
                <c:pt idx="14508">
                  <c:v>12.518000000000001</c:v>
                </c:pt>
                <c:pt idx="14509">
                  <c:v>12.518000000000001</c:v>
                </c:pt>
                <c:pt idx="14510">
                  <c:v>12.518000000000001</c:v>
                </c:pt>
                <c:pt idx="14511">
                  <c:v>12.518000000000001</c:v>
                </c:pt>
                <c:pt idx="14512">
                  <c:v>12.518000000000001</c:v>
                </c:pt>
                <c:pt idx="14513">
                  <c:v>12.518000000000001</c:v>
                </c:pt>
                <c:pt idx="14514">
                  <c:v>12.518000000000001</c:v>
                </c:pt>
                <c:pt idx="14515">
                  <c:v>12.518000000000001</c:v>
                </c:pt>
                <c:pt idx="14516">
                  <c:v>12.518000000000001</c:v>
                </c:pt>
                <c:pt idx="14517">
                  <c:v>12.518000000000001</c:v>
                </c:pt>
                <c:pt idx="14518">
                  <c:v>12.518000000000001</c:v>
                </c:pt>
                <c:pt idx="14519">
                  <c:v>12.518000000000001</c:v>
                </c:pt>
                <c:pt idx="14520">
                  <c:v>12.518000000000001</c:v>
                </c:pt>
                <c:pt idx="14521">
                  <c:v>12.518000000000001</c:v>
                </c:pt>
                <c:pt idx="14522">
                  <c:v>12.518000000000001</c:v>
                </c:pt>
                <c:pt idx="14523">
                  <c:v>12.518000000000001</c:v>
                </c:pt>
                <c:pt idx="14524">
                  <c:v>12.518000000000001</c:v>
                </c:pt>
                <c:pt idx="14525">
                  <c:v>12.518000000000001</c:v>
                </c:pt>
                <c:pt idx="14526">
                  <c:v>12.518000000000001</c:v>
                </c:pt>
                <c:pt idx="14527">
                  <c:v>12.518000000000001</c:v>
                </c:pt>
                <c:pt idx="14528">
                  <c:v>12.518000000000001</c:v>
                </c:pt>
                <c:pt idx="14529">
                  <c:v>12.518000000000001</c:v>
                </c:pt>
                <c:pt idx="14530">
                  <c:v>12.518000000000001</c:v>
                </c:pt>
                <c:pt idx="14531">
                  <c:v>12.518000000000001</c:v>
                </c:pt>
                <c:pt idx="14532">
                  <c:v>12.518000000000001</c:v>
                </c:pt>
                <c:pt idx="14533">
                  <c:v>12.518000000000001</c:v>
                </c:pt>
                <c:pt idx="14534">
                  <c:v>12.518000000000001</c:v>
                </c:pt>
                <c:pt idx="14535">
                  <c:v>12.518000000000001</c:v>
                </c:pt>
                <c:pt idx="14536">
                  <c:v>12.518000000000001</c:v>
                </c:pt>
                <c:pt idx="14537">
                  <c:v>12.518000000000001</c:v>
                </c:pt>
                <c:pt idx="14538">
                  <c:v>12.518000000000001</c:v>
                </c:pt>
                <c:pt idx="14539">
                  <c:v>12.518000000000001</c:v>
                </c:pt>
                <c:pt idx="14540">
                  <c:v>12.518000000000001</c:v>
                </c:pt>
                <c:pt idx="14541">
                  <c:v>12.518000000000001</c:v>
                </c:pt>
                <c:pt idx="14542">
                  <c:v>12.518000000000001</c:v>
                </c:pt>
                <c:pt idx="14543">
                  <c:v>12.518000000000001</c:v>
                </c:pt>
                <c:pt idx="14544">
                  <c:v>12.518000000000001</c:v>
                </c:pt>
                <c:pt idx="14545">
                  <c:v>12.518000000000001</c:v>
                </c:pt>
                <c:pt idx="14546">
                  <c:v>12.518000000000001</c:v>
                </c:pt>
                <c:pt idx="14547">
                  <c:v>12.518000000000001</c:v>
                </c:pt>
                <c:pt idx="14548">
                  <c:v>12.518000000000001</c:v>
                </c:pt>
                <c:pt idx="14549">
                  <c:v>12.518000000000001</c:v>
                </c:pt>
                <c:pt idx="14550">
                  <c:v>12.518000000000001</c:v>
                </c:pt>
                <c:pt idx="14551">
                  <c:v>12.518000000000001</c:v>
                </c:pt>
                <c:pt idx="14552">
                  <c:v>12.518000000000001</c:v>
                </c:pt>
                <c:pt idx="14553">
                  <c:v>12.518000000000001</c:v>
                </c:pt>
                <c:pt idx="14554">
                  <c:v>12.518000000000001</c:v>
                </c:pt>
                <c:pt idx="14555">
                  <c:v>12.518000000000001</c:v>
                </c:pt>
                <c:pt idx="14556">
                  <c:v>12.518000000000001</c:v>
                </c:pt>
                <c:pt idx="14557">
                  <c:v>12.518000000000001</c:v>
                </c:pt>
                <c:pt idx="14558">
                  <c:v>12.518000000000001</c:v>
                </c:pt>
                <c:pt idx="14559">
                  <c:v>12.518000000000001</c:v>
                </c:pt>
                <c:pt idx="14560">
                  <c:v>12.518000000000001</c:v>
                </c:pt>
                <c:pt idx="14561">
                  <c:v>12.518000000000001</c:v>
                </c:pt>
                <c:pt idx="14562">
                  <c:v>12.518000000000001</c:v>
                </c:pt>
                <c:pt idx="14563">
                  <c:v>12.518000000000001</c:v>
                </c:pt>
                <c:pt idx="14564">
                  <c:v>12.518000000000001</c:v>
                </c:pt>
                <c:pt idx="14565">
                  <c:v>12.518000000000001</c:v>
                </c:pt>
                <c:pt idx="14566">
                  <c:v>12.518000000000001</c:v>
                </c:pt>
                <c:pt idx="14567">
                  <c:v>12.518000000000001</c:v>
                </c:pt>
                <c:pt idx="14568">
                  <c:v>12.518000000000001</c:v>
                </c:pt>
                <c:pt idx="14569">
                  <c:v>12.518000000000001</c:v>
                </c:pt>
                <c:pt idx="14570">
                  <c:v>12.518000000000001</c:v>
                </c:pt>
                <c:pt idx="14571">
                  <c:v>12.518000000000001</c:v>
                </c:pt>
                <c:pt idx="14572">
                  <c:v>12.518000000000001</c:v>
                </c:pt>
                <c:pt idx="14573">
                  <c:v>12.518000000000001</c:v>
                </c:pt>
                <c:pt idx="14574">
                  <c:v>12.518000000000001</c:v>
                </c:pt>
                <c:pt idx="14575">
                  <c:v>12.518000000000001</c:v>
                </c:pt>
                <c:pt idx="14576">
                  <c:v>12.518000000000001</c:v>
                </c:pt>
                <c:pt idx="14577">
                  <c:v>12.518000000000001</c:v>
                </c:pt>
                <c:pt idx="14578">
                  <c:v>12.518000000000001</c:v>
                </c:pt>
                <c:pt idx="14579">
                  <c:v>12.552</c:v>
                </c:pt>
                <c:pt idx="14580">
                  <c:v>12.614000000000001</c:v>
                </c:pt>
                <c:pt idx="14581">
                  <c:v>12.672000000000001</c:v>
                </c:pt>
                <c:pt idx="14582">
                  <c:v>12.672000000000001</c:v>
                </c:pt>
                <c:pt idx="14583">
                  <c:v>12.672000000000001</c:v>
                </c:pt>
                <c:pt idx="14584">
                  <c:v>12.672000000000001</c:v>
                </c:pt>
                <c:pt idx="14585">
                  <c:v>12.672000000000001</c:v>
                </c:pt>
                <c:pt idx="14586">
                  <c:v>12.672000000000001</c:v>
                </c:pt>
                <c:pt idx="14587">
                  <c:v>12.672000000000001</c:v>
                </c:pt>
                <c:pt idx="14588">
                  <c:v>12.672000000000001</c:v>
                </c:pt>
                <c:pt idx="14589">
                  <c:v>12.672000000000001</c:v>
                </c:pt>
                <c:pt idx="14590">
                  <c:v>12.672000000000001</c:v>
                </c:pt>
                <c:pt idx="14591">
                  <c:v>12.672000000000001</c:v>
                </c:pt>
                <c:pt idx="14592">
                  <c:v>12.672000000000001</c:v>
                </c:pt>
                <c:pt idx="14593">
                  <c:v>12.672000000000001</c:v>
                </c:pt>
                <c:pt idx="14594">
                  <c:v>12.672000000000001</c:v>
                </c:pt>
                <c:pt idx="14595">
                  <c:v>12.672000000000001</c:v>
                </c:pt>
                <c:pt idx="14596">
                  <c:v>12.672000000000001</c:v>
                </c:pt>
                <c:pt idx="14597">
                  <c:v>12.672000000000001</c:v>
                </c:pt>
                <c:pt idx="14598">
                  <c:v>12.672000000000001</c:v>
                </c:pt>
                <c:pt idx="14599">
                  <c:v>12.672000000000001</c:v>
                </c:pt>
                <c:pt idx="14600">
                  <c:v>12.672000000000001</c:v>
                </c:pt>
                <c:pt idx="14601">
                  <c:v>12.672000000000001</c:v>
                </c:pt>
                <c:pt idx="14602">
                  <c:v>12.672000000000001</c:v>
                </c:pt>
                <c:pt idx="14603">
                  <c:v>12.672000000000001</c:v>
                </c:pt>
                <c:pt idx="14604">
                  <c:v>12.672000000000001</c:v>
                </c:pt>
                <c:pt idx="14605">
                  <c:v>12.672000000000001</c:v>
                </c:pt>
                <c:pt idx="14606">
                  <c:v>12.672000000000001</c:v>
                </c:pt>
                <c:pt idx="14607">
                  <c:v>12.672000000000001</c:v>
                </c:pt>
                <c:pt idx="14608">
                  <c:v>12.672000000000001</c:v>
                </c:pt>
                <c:pt idx="14609">
                  <c:v>12.672000000000001</c:v>
                </c:pt>
                <c:pt idx="14610">
                  <c:v>12.672000000000001</c:v>
                </c:pt>
                <c:pt idx="14611">
                  <c:v>12.672000000000001</c:v>
                </c:pt>
                <c:pt idx="14612">
                  <c:v>12.672000000000001</c:v>
                </c:pt>
                <c:pt idx="14613">
                  <c:v>12.672000000000001</c:v>
                </c:pt>
                <c:pt idx="14614">
                  <c:v>12.672000000000001</c:v>
                </c:pt>
                <c:pt idx="14615">
                  <c:v>12.672000000000001</c:v>
                </c:pt>
                <c:pt idx="14616">
                  <c:v>12.672000000000001</c:v>
                </c:pt>
                <c:pt idx="14617">
                  <c:v>12.672000000000001</c:v>
                </c:pt>
                <c:pt idx="14618">
                  <c:v>12.672000000000001</c:v>
                </c:pt>
                <c:pt idx="14619">
                  <c:v>12.672000000000001</c:v>
                </c:pt>
                <c:pt idx="14620">
                  <c:v>12.672000000000001</c:v>
                </c:pt>
                <c:pt idx="14621">
                  <c:v>12.672000000000001</c:v>
                </c:pt>
                <c:pt idx="14622">
                  <c:v>12.672000000000001</c:v>
                </c:pt>
                <c:pt idx="14623">
                  <c:v>12.672000000000001</c:v>
                </c:pt>
                <c:pt idx="14624">
                  <c:v>12.672000000000001</c:v>
                </c:pt>
                <c:pt idx="14625">
                  <c:v>12.672000000000001</c:v>
                </c:pt>
                <c:pt idx="14626">
                  <c:v>12.672000000000001</c:v>
                </c:pt>
                <c:pt idx="14627">
                  <c:v>12.672000000000001</c:v>
                </c:pt>
                <c:pt idx="14628">
                  <c:v>12.672000000000001</c:v>
                </c:pt>
                <c:pt idx="14629">
                  <c:v>12.672000000000001</c:v>
                </c:pt>
                <c:pt idx="14630">
                  <c:v>12.672000000000001</c:v>
                </c:pt>
                <c:pt idx="14631">
                  <c:v>12.672000000000001</c:v>
                </c:pt>
                <c:pt idx="14632">
                  <c:v>12.672000000000001</c:v>
                </c:pt>
                <c:pt idx="14633">
                  <c:v>12.672000000000001</c:v>
                </c:pt>
                <c:pt idx="14634">
                  <c:v>12.672000000000001</c:v>
                </c:pt>
                <c:pt idx="14635">
                  <c:v>12.672000000000001</c:v>
                </c:pt>
                <c:pt idx="14636">
                  <c:v>12.672000000000001</c:v>
                </c:pt>
                <c:pt idx="14637">
                  <c:v>12.672000000000001</c:v>
                </c:pt>
                <c:pt idx="14638">
                  <c:v>12.672000000000001</c:v>
                </c:pt>
                <c:pt idx="14639">
                  <c:v>12.672000000000001</c:v>
                </c:pt>
                <c:pt idx="14640">
                  <c:v>12.672000000000001</c:v>
                </c:pt>
                <c:pt idx="14641">
                  <c:v>12.672000000000001</c:v>
                </c:pt>
                <c:pt idx="14642">
                  <c:v>12.672000000000001</c:v>
                </c:pt>
                <c:pt idx="14643">
                  <c:v>12.672000000000001</c:v>
                </c:pt>
                <c:pt idx="14644">
                  <c:v>12.672000000000001</c:v>
                </c:pt>
                <c:pt idx="14645">
                  <c:v>12.672000000000001</c:v>
                </c:pt>
                <c:pt idx="14646">
                  <c:v>12.672000000000001</c:v>
                </c:pt>
                <c:pt idx="14647">
                  <c:v>12.672000000000001</c:v>
                </c:pt>
                <c:pt idx="14648">
                  <c:v>12.672000000000001</c:v>
                </c:pt>
                <c:pt idx="14649">
                  <c:v>12.672000000000001</c:v>
                </c:pt>
                <c:pt idx="14650">
                  <c:v>12.672000000000001</c:v>
                </c:pt>
                <c:pt idx="14651">
                  <c:v>12.672000000000001</c:v>
                </c:pt>
                <c:pt idx="14652">
                  <c:v>12.672000000000001</c:v>
                </c:pt>
                <c:pt idx="14653">
                  <c:v>12.672000000000001</c:v>
                </c:pt>
                <c:pt idx="14654">
                  <c:v>12.672000000000001</c:v>
                </c:pt>
                <c:pt idx="14655">
                  <c:v>12.672000000000001</c:v>
                </c:pt>
                <c:pt idx="14656">
                  <c:v>12.672000000000001</c:v>
                </c:pt>
                <c:pt idx="14657">
                  <c:v>12.672000000000001</c:v>
                </c:pt>
                <c:pt idx="14658">
                  <c:v>12.672000000000001</c:v>
                </c:pt>
                <c:pt idx="14659">
                  <c:v>12.672000000000001</c:v>
                </c:pt>
                <c:pt idx="14660">
                  <c:v>12.672000000000001</c:v>
                </c:pt>
                <c:pt idx="14661">
                  <c:v>12.672000000000001</c:v>
                </c:pt>
                <c:pt idx="14662">
                  <c:v>12.672000000000001</c:v>
                </c:pt>
                <c:pt idx="14663">
                  <c:v>12.672000000000001</c:v>
                </c:pt>
                <c:pt idx="14664">
                  <c:v>12.672000000000001</c:v>
                </c:pt>
                <c:pt idx="14665">
                  <c:v>12.672000000000001</c:v>
                </c:pt>
                <c:pt idx="14666">
                  <c:v>12.672000000000001</c:v>
                </c:pt>
                <c:pt idx="14667">
                  <c:v>12.672000000000001</c:v>
                </c:pt>
                <c:pt idx="14668">
                  <c:v>12.672000000000001</c:v>
                </c:pt>
                <c:pt idx="14669">
                  <c:v>12.672000000000001</c:v>
                </c:pt>
                <c:pt idx="14670">
                  <c:v>12.672000000000001</c:v>
                </c:pt>
                <c:pt idx="14671">
                  <c:v>12.672000000000001</c:v>
                </c:pt>
                <c:pt idx="14672">
                  <c:v>12.672000000000001</c:v>
                </c:pt>
                <c:pt idx="14673">
                  <c:v>12.672000000000001</c:v>
                </c:pt>
                <c:pt idx="14674">
                  <c:v>12.672000000000001</c:v>
                </c:pt>
                <c:pt idx="14675">
                  <c:v>12.672000000000001</c:v>
                </c:pt>
                <c:pt idx="14676">
                  <c:v>12.672000000000001</c:v>
                </c:pt>
                <c:pt idx="14677">
                  <c:v>12.672000000000001</c:v>
                </c:pt>
                <c:pt idx="14678">
                  <c:v>12.672000000000001</c:v>
                </c:pt>
                <c:pt idx="14679">
                  <c:v>12.672000000000001</c:v>
                </c:pt>
                <c:pt idx="14680">
                  <c:v>12.672000000000001</c:v>
                </c:pt>
                <c:pt idx="14681">
                  <c:v>12.672000000000001</c:v>
                </c:pt>
                <c:pt idx="14682">
                  <c:v>12.672000000000001</c:v>
                </c:pt>
                <c:pt idx="14683">
                  <c:v>12.672000000000001</c:v>
                </c:pt>
                <c:pt idx="14684">
                  <c:v>12.672000000000001</c:v>
                </c:pt>
                <c:pt idx="14685">
                  <c:v>12.672000000000001</c:v>
                </c:pt>
                <c:pt idx="14686">
                  <c:v>12.672000000000001</c:v>
                </c:pt>
                <c:pt idx="14687">
                  <c:v>12.672000000000001</c:v>
                </c:pt>
                <c:pt idx="14688">
                  <c:v>12.672000000000001</c:v>
                </c:pt>
                <c:pt idx="14689">
                  <c:v>12.672000000000001</c:v>
                </c:pt>
                <c:pt idx="14690">
                  <c:v>12.672000000000001</c:v>
                </c:pt>
                <c:pt idx="14691">
                  <c:v>12.672000000000001</c:v>
                </c:pt>
                <c:pt idx="14692">
                  <c:v>12.672000000000001</c:v>
                </c:pt>
                <c:pt idx="14693">
                  <c:v>12.672000000000001</c:v>
                </c:pt>
                <c:pt idx="14694">
                  <c:v>12.672000000000001</c:v>
                </c:pt>
                <c:pt idx="14695">
                  <c:v>12.672000000000001</c:v>
                </c:pt>
                <c:pt idx="14696">
                  <c:v>12.672000000000001</c:v>
                </c:pt>
                <c:pt idx="14697">
                  <c:v>12.672000000000001</c:v>
                </c:pt>
                <c:pt idx="14698">
                  <c:v>12.672000000000001</c:v>
                </c:pt>
                <c:pt idx="14699">
                  <c:v>12.672000000000001</c:v>
                </c:pt>
                <c:pt idx="14700">
                  <c:v>12.672000000000001</c:v>
                </c:pt>
                <c:pt idx="14701">
                  <c:v>12.672000000000001</c:v>
                </c:pt>
                <c:pt idx="14702">
                  <c:v>12.672000000000001</c:v>
                </c:pt>
                <c:pt idx="14703">
                  <c:v>12.672000000000001</c:v>
                </c:pt>
                <c:pt idx="14704">
                  <c:v>12.672000000000001</c:v>
                </c:pt>
                <c:pt idx="14705">
                  <c:v>12.672000000000001</c:v>
                </c:pt>
                <c:pt idx="14706">
                  <c:v>12.672000000000001</c:v>
                </c:pt>
                <c:pt idx="14707">
                  <c:v>12.672000000000001</c:v>
                </c:pt>
                <c:pt idx="14708">
                  <c:v>12.672000000000001</c:v>
                </c:pt>
                <c:pt idx="14709">
                  <c:v>12.672000000000001</c:v>
                </c:pt>
                <c:pt idx="14710">
                  <c:v>12.672000000000001</c:v>
                </c:pt>
                <c:pt idx="14711">
                  <c:v>12.672000000000001</c:v>
                </c:pt>
                <c:pt idx="14712">
                  <c:v>12.672000000000001</c:v>
                </c:pt>
                <c:pt idx="14713">
                  <c:v>12.672000000000001</c:v>
                </c:pt>
                <c:pt idx="14714">
                  <c:v>12.672000000000001</c:v>
                </c:pt>
                <c:pt idx="14715">
                  <c:v>12.672000000000001</c:v>
                </c:pt>
                <c:pt idx="14716">
                  <c:v>12.724</c:v>
                </c:pt>
                <c:pt idx="14717">
                  <c:v>12.786</c:v>
                </c:pt>
                <c:pt idx="14718">
                  <c:v>12.832000000000001</c:v>
                </c:pt>
                <c:pt idx="14719">
                  <c:v>12.832000000000001</c:v>
                </c:pt>
                <c:pt idx="14720">
                  <c:v>12.832000000000001</c:v>
                </c:pt>
                <c:pt idx="14721">
                  <c:v>12.832000000000001</c:v>
                </c:pt>
                <c:pt idx="14722">
                  <c:v>12.832000000000001</c:v>
                </c:pt>
                <c:pt idx="14723">
                  <c:v>12.832000000000001</c:v>
                </c:pt>
                <c:pt idx="14724">
                  <c:v>12.832000000000001</c:v>
                </c:pt>
                <c:pt idx="14725">
                  <c:v>12.832000000000001</c:v>
                </c:pt>
                <c:pt idx="14726">
                  <c:v>12.832000000000001</c:v>
                </c:pt>
                <c:pt idx="14727">
                  <c:v>12.832000000000001</c:v>
                </c:pt>
                <c:pt idx="14728">
                  <c:v>12.832000000000001</c:v>
                </c:pt>
                <c:pt idx="14729">
                  <c:v>12.832000000000001</c:v>
                </c:pt>
                <c:pt idx="14730">
                  <c:v>12.832000000000001</c:v>
                </c:pt>
                <c:pt idx="14731">
                  <c:v>12.832000000000001</c:v>
                </c:pt>
                <c:pt idx="14732">
                  <c:v>12.832000000000001</c:v>
                </c:pt>
                <c:pt idx="14733">
                  <c:v>12.832000000000001</c:v>
                </c:pt>
                <c:pt idx="14734">
                  <c:v>12.832000000000001</c:v>
                </c:pt>
                <c:pt idx="14735">
                  <c:v>12.832000000000001</c:v>
                </c:pt>
                <c:pt idx="14736">
                  <c:v>12.832000000000001</c:v>
                </c:pt>
                <c:pt idx="14737">
                  <c:v>12.832000000000001</c:v>
                </c:pt>
                <c:pt idx="14738">
                  <c:v>12.832000000000001</c:v>
                </c:pt>
                <c:pt idx="14739">
                  <c:v>12.832000000000001</c:v>
                </c:pt>
                <c:pt idx="14740">
                  <c:v>12.832000000000001</c:v>
                </c:pt>
                <c:pt idx="14741">
                  <c:v>12.832000000000001</c:v>
                </c:pt>
                <c:pt idx="14742">
                  <c:v>12.832000000000001</c:v>
                </c:pt>
                <c:pt idx="14743">
                  <c:v>12.832000000000001</c:v>
                </c:pt>
                <c:pt idx="14744">
                  <c:v>12.832000000000001</c:v>
                </c:pt>
                <c:pt idx="14745">
                  <c:v>12.832000000000001</c:v>
                </c:pt>
                <c:pt idx="14746">
                  <c:v>12.832000000000001</c:v>
                </c:pt>
                <c:pt idx="14747">
                  <c:v>12.832000000000001</c:v>
                </c:pt>
                <c:pt idx="14748">
                  <c:v>12.832000000000001</c:v>
                </c:pt>
                <c:pt idx="14749">
                  <c:v>12.832000000000001</c:v>
                </c:pt>
                <c:pt idx="14750">
                  <c:v>12.832000000000001</c:v>
                </c:pt>
                <c:pt idx="14751">
                  <c:v>12.832000000000001</c:v>
                </c:pt>
                <c:pt idx="14752">
                  <c:v>12.832000000000001</c:v>
                </c:pt>
                <c:pt idx="14753">
                  <c:v>12.832000000000001</c:v>
                </c:pt>
                <c:pt idx="14754">
                  <c:v>12.832000000000001</c:v>
                </c:pt>
                <c:pt idx="14755">
                  <c:v>12.832000000000001</c:v>
                </c:pt>
                <c:pt idx="14756">
                  <c:v>12.832000000000001</c:v>
                </c:pt>
                <c:pt idx="14757">
                  <c:v>12.832000000000001</c:v>
                </c:pt>
                <c:pt idx="14758">
                  <c:v>12.832000000000001</c:v>
                </c:pt>
                <c:pt idx="14759">
                  <c:v>12.832000000000001</c:v>
                </c:pt>
                <c:pt idx="14760">
                  <c:v>12.832000000000001</c:v>
                </c:pt>
                <c:pt idx="14761">
                  <c:v>12.832000000000001</c:v>
                </c:pt>
                <c:pt idx="14762">
                  <c:v>12.832000000000001</c:v>
                </c:pt>
                <c:pt idx="14763">
                  <c:v>12.832000000000001</c:v>
                </c:pt>
                <c:pt idx="14764">
                  <c:v>12.832000000000001</c:v>
                </c:pt>
                <c:pt idx="14765">
                  <c:v>12.832000000000001</c:v>
                </c:pt>
                <c:pt idx="14766">
                  <c:v>12.832000000000001</c:v>
                </c:pt>
                <c:pt idx="14767">
                  <c:v>12.832000000000001</c:v>
                </c:pt>
                <c:pt idx="14768">
                  <c:v>12.832000000000001</c:v>
                </c:pt>
                <c:pt idx="14769">
                  <c:v>12.832000000000001</c:v>
                </c:pt>
                <c:pt idx="14770">
                  <c:v>12.832000000000001</c:v>
                </c:pt>
                <c:pt idx="14771">
                  <c:v>12.832000000000001</c:v>
                </c:pt>
                <c:pt idx="14772">
                  <c:v>12.832000000000001</c:v>
                </c:pt>
                <c:pt idx="14773">
                  <c:v>12.832000000000001</c:v>
                </c:pt>
                <c:pt idx="14774">
                  <c:v>12.832000000000001</c:v>
                </c:pt>
                <c:pt idx="14775">
                  <c:v>12.832000000000001</c:v>
                </c:pt>
                <c:pt idx="14776">
                  <c:v>12.832000000000001</c:v>
                </c:pt>
                <c:pt idx="14777">
                  <c:v>12.832000000000001</c:v>
                </c:pt>
                <c:pt idx="14778">
                  <c:v>12.832000000000001</c:v>
                </c:pt>
                <c:pt idx="14779">
                  <c:v>12.832000000000001</c:v>
                </c:pt>
                <c:pt idx="14780">
                  <c:v>12.832000000000001</c:v>
                </c:pt>
                <c:pt idx="14781">
                  <c:v>12.832000000000001</c:v>
                </c:pt>
                <c:pt idx="14782">
                  <c:v>12.832000000000001</c:v>
                </c:pt>
                <c:pt idx="14783">
                  <c:v>12.832000000000001</c:v>
                </c:pt>
                <c:pt idx="14784">
                  <c:v>12.832000000000001</c:v>
                </c:pt>
                <c:pt idx="14785">
                  <c:v>12.832000000000001</c:v>
                </c:pt>
                <c:pt idx="14786">
                  <c:v>12.832000000000001</c:v>
                </c:pt>
                <c:pt idx="14787">
                  <c:v>12.832000000000001</c:v>
                </c:pt>
                <c:pt idx="14788">
                  <c:v>12.832000000000001</c:v>
                </c:pt>
                <c:pt idx="14789">
                  <c:v>12.832000000000001</c:v>
                </c:pt>
                <c:pt idx="14790">
                  <c:v>12.832000000000001</c:v>
                </c:pt>
                <c:pt idx="14791">
                  <c:v>12.832000000000001</c:v>
                </c:pt>
                <c:pt idx="14792">
                  <c:v>12.832000000000001</c:v>
                </c:pt>
                <c:pt idx="14793">
                  <c:v>12.832000000000001</c:v>
                </c:pt>
                <c:pt idx="14794">
                  <c:v>12.832000000000001</c:v>
                </c:pt>
                <c:pt idx="14795">
                  <c:v>12.832000000000001</c:v>
                </c:pt>
                <c:pt idx="14796">
                  <c:v>12.832000000000001</c:v>
                </c:pt>
                <c:pt idx="14797">
                  <c:v>12.832000000000001</c:v>
                </c:pt>
                <c:pt idx="14798">
                  <c:v>12.832000000000001</c:v>
                </c:pt>
                <c:pt idx="14799">
                  <c:v>12.832000000000001</c:v>
                </c:pt>
                <c:pt idx="14800">
                  <c:v>12.832000000000001</c:v>
                </c:pt>
                <c:pt idx="14801">
                  <c:v>12.832000000000001</c:v>
                </c:pt>
                <c:pt idx="14802">
                  <c:v>12.832000000000001</c:v>
                </c:pt>
                <c:pt idx="14803">
                  <c:v>12.832000000000001</c:v>
                </c:pt>
                <c:pt idx="14804">
                  <c:v>12.832000000000001</c:v>
                </c:pt>
                <c:pt idx="14805">
                  <c:v>12.832000000000001</c:v>
                </c:pt>
                <c:pt idx="14806">
                  <c:v>12.832000000000001</c:v>
                </c:pt>
                <c:pt idx="14807">
                  <c:v>12.832000000000001</c:v>
                </c:pt>
                <c:pt idx="14808">
                  <c:v>12.832000000000001</c:v>
                </c:pt>
                <c:pt idx="14809">
                  <c:v>12.832000000000001</c:v>
                </c:pt>
                <c:pt idx="14810">
                  <c:v>12.832000000000001</c:v>
                </c:pt>
                <c:pt idx="14811">
                  <c:v>12.832000000000001</c:v>
                </c:pt>
                <c:pt idx="14812">
                  <c:v>12.832000000000001</c:v>
                </c:pt>
                <c:pt idx="14813">
                  <c:v>12.832000000000001</c:v>
                </c:pt>
                <c:pt idx="14814">
                  <c:v>12.832000000000001</c:v>
                </c:pt>
                <c:pt idx="14815">
                  <c:v>12.832000000000001</c:v>
                </c:pt>
                <c:pt idx="14816">
                  <c:v>12.832000000000001</c:v>
                </c:pt>
                <c:pt idx="14817">
                  <c:v>12.832000000000001</c:v>
                </c:pt>
                <c:pt idx="14818">
                  <c:v>12.832000000000001</c:v>
                </c:pt>
                <c:pt idx="14819">
                  <c:v>12.832000000000001</c:v>
                </c:pt>
                <c:pt idx="14820">
                  <c:v>12.832000000000001</c:v>
                </c:pt>
                <c:pt idx="14821">
                  <c:v>12.832000000000001</c:v>
                </c:pt>
                <c:pt idx="14822">
                  <c:v>12.832000000000001</c:v>
                </c:pt>
                <c:pt idx="14823">
                  <c:v>12.832000000000001</c:v>
                </c:pt>
                <c:pt idx="14824">
                  <c:v>12.832000000000001</c:v>
                </c:pt>
                <c:pt idx="14825">
                  <c:v>12.832000000000001</c:v>
                </c:pt>
                <c:pt idx="14826">
                  <c:v>12.832000000000001</c:v>
                </c:pt>
                <c:pt idx="14827">
                  <c:v>12.832000000000001</c:v>
                </c:pt>
                <c:pt idx="14828">
                  <c:v>12.832000000000001</c:v>
                </c:pt>
                <c:pt idx="14829">
                  <c:v>12.832000000000001</c:v>
                </c:pt>
                <c:pt idx="14830">
                  <c:v>12.832000000000001</c:v>
                </c:pt>
                <c:pt idx="14831">
                  <c:v>12.832000000000001</c:v>
                </c:pt>
                <c:pt idx="14832">
                  <c:v>12.832000000000001</c:v>
                </c:pt>
                <c:pt idx="14833">
                  <c:v>12.832000000000001</c:v>
                </c:pt>
                <c:pt idx="14834">
                  <c:v>12.832000000000001</c:v>
                </c:pt>
                <c:pt idx="14835">
                  <c:v>12.832000000000001</c:v>
                </c:pt>
                <c:pt idx="14836">
                  <c:v>12.832000000000001</c:v>
                </c:pt>
                <c:pt idx="14837">
                  <c:v>12.832000000000001</c:v>
                </c:pt>
                <c:pt idx="14838">
                  <c:v>12.832000000000001</c:v>
                </c:pt>
                <c:pt idx="14839">
                  <c:v>12.832000000000001</c:v>
                </c:pt>
                <c:pt idx="14840">
                  <c:v>12.832000000000001</c:v>
                </c:pt>
                <c:pt idx="14841">
                  <c:v>12.832000000000001</c:v>
                </c:pt>
                <c:pt idx="14842">
                  <c:v>12.832000000000001</c:v>
                </c:pt>
                <c:pt idx="14843">
                  <c:v>12.832000000000001</c:v>
                </c:pt>
                <c:pt idx="14844">
                  <c:v>12.832000000000001</c:v>
                </c:pt>
                <c:pt idx="14845">
                  <c:v>12.832000000000001</c:v>
                </c:pt>
                <c:pt idx="14846">
                  <c:v>12.832000000000001</c:v>
                </c:pt>
                <c:pt idx="14847">
                  <c:v>12.832000000000001</c:v>
                </c:pt>
                <c:pt idx="14848">
                  <c:v>12.832000000000001</c:v>
                </c:pt>
                <c:pt idx="14849">
                  <c:v>12.832000000000001</c:v>
                </c:pt>
                <c:pt idx="14850">
                  <c:v>12.832000000000001</c:v>
                </c:pt>
                <c:pt idx="14851">
                  <c:v>12.832000000000001</c:v>
                </c:pt>
                <c:pt idx="14852">
                  <c:v>12.864000000000001</c:v>
                </c:pt>
                <c:pt idx="14853">
                  <c:v>12.926</c:v>
                </c:pt>
                <c:pt idx="14854">
                  <c:v>12.986000000000001</c:v>
                </c:pt>
                <c:pt idx="14855">
                  <c:v>13.026</c:v>
                </c:pt>
                <c:pt idx="14856">
                  <c:v>13.026</c:v>
                </c:pt>
                <c:pt idx="14857">
                  <c:v>13.026</c:v>
                </c:pt>
                <c:pt idx="14858">
                  <c:v>13.026</c:v>
                </c:pt>
                <c:pt idx="14859">
                  <c:v>13.026</c:v>
                </c:pt>
                <c:pt idx="14860">
                  <c:v>13.026</c:v>
                </c:pt>
                <c:pt idx="14861">
                  <c:v>13.026</c:v>
                </c:pt>
                <c:pt idx="14862">
                  <c:v>13.026</c:v>
                </c:pt>
                <c:pt idx="14863">
                  <c:v>13.026</c:v>
                </c:pt>
                <c:pt idx="14864">
                  <c:v>13.026</c:v>
                </c:pt>
                <c:pt idx="14865">
                  <c:v>13.026</c:v>
                </c:pt>
                <c:pt idx="14866">
                  <c:v>13.026</c:v>
                </c:pt>
                <c:pt idx="14867">
                  <c:v>13.026</c:v>
                </c:pt>
                <c:pt idx="14868">
                  <c:v>13.026</c:v>
                </c:pt>
                <c:pt idx="14869">
                  <c:v>13.026</c:v>
                </c:pt>
                <c:pt idx="14870">
                  <c:v>13.026</c:v>
                </c:pt>
                <c:pt idx="14871">
                  <c:v>13.026</c:v>
                </c:pt>
                <c:pt idx="14872">
                  <c:v>13.026</c:v>
                </c:pt>
                <c:pt idx="14873">
                  <c:v>13.026</c:v>
                </c:pt>
                <c:pt idx="14874">
                  <c:v>13.026</c:v>
                </c:pt>
                <c:pt idx="14875">
                  <c:v>13.026</c:v>
                </c:pt>
                <c:pt idx="14876">
                  <c:v>13.026</c:v>
                </c:pt>
                <c:pt idx="14877">
                  <c:v>13.026</c:v>
                </c:pt>
                <c:pt idx="14878">
                  <c:v>13.026</c:v>
                </c:pt>
                <c:pt idx="14879">
                  <c:v>13.026</c:v>
                </c:pt>
                <c:pt idx="14880">
                  <c:v>13.026</c:v>
                </c:pt>
                <c:pt idx="14881">
                  <c:v>13.026</c:v>
                </c:pt>
                <c:pt idx="14882">
                  <c:v>13.026</c:v>
                </c:pt>
                <c:pt idx="14883">
                  <c:v>13.026</c:v>
                </c:pt>
                <c:pt idx="14884">
                  <c:v>13.026</c:v>
                </c:pt>
                <c:pt idx="14885">
                  <c:v>13.026</c:v>
                </c:pt>
                <c:pt idx="14886">
                  <c:v>13.026</c:v>
                </c:pt>
                <c:pt idx="14887">
                  <c:v>13.026</c:v>
                </c:pt>
                <c:pt idx="14888">
                  <c:v>13.026</c:v>
                </c:pt>
                <c:pt idx="14889">
                  <c:v>13.026</c:v>
                </c:pt>
                <c:pt idx="14890">
                  <c:v>13.026</c:v>
                </c:pt>
                <c:pt idx="14891">
                  <c:v>13.026</c:v>
                </c:pt>
                <c:pt idx="14892">
                  <c:v>13.026</c:v>
                </c:pt>
                <c:pt idx="14893">
                  <c:v>13.026</c:v>
                </c:pt>
                <c:pt idx="14894">
                  <c:v>13.026</c:v>
                </c:pt>
                <c:pt idx="14895">
                  <c:v>13.026</c:v>
                </c:pt>
                <c:pt idx="14896">
                  <c:v>13.026</c:v>
                </c:pt>
                <c:pt idx="14897">
                  <c:v>13.026</c:v>
                </c:pt>
                <c:pt idx="14898">
                  <c:v>13.026</c:v>
                </c:pt>
                <c:pt idx="14899">
                  <c:v>13.026</c:v>
                </c:pt>
                <c:pt idx="14900">
                  <c:v>13.026</c:v>
                </c:pt>
                <c:pt idx="14901">
                  <c:v>13.026</c:v>
                </c:pt>
                <c:pt idx="14902">
                  <c:v>13.026</c:v>
                </c:pt>
                <c:pt idx="14903">
                  <c:v>13.026</c:v>
                </c:pt>
                <c:pt idx="14904">
                  <c:v>13.026</c:v>
                </c:pt>
                <c:pt idx="14905">
                  <c:v>13.026</c:v>
                </c:pt>
                <c:pt idx="14906">
                  <c:v>13.026</c:v>
                </c:pt>
                <c:pt idx="14907">
                  <c:v>13.026</c:v>
                </c:pt>
                <c:pt idx="14908">
                  <c:v>13.026</c:v>
                </c:pt>
                <c:pt idx="14909">
                  <c:v>13.026</c:v>
                </c:pt>
                <c:pt idx="14910">
                  <c:v>13.026</c:v>
                </c:pt>
                <c:pt idx="14911">
                  <c:v>13.026</c:v>
                </c:pt>
                <c:pt idx="14912">
                  <c:v>13.026</c:v>
                </c:pt>
                <c:pt idx="14913">
                  <c:v>13.026</c:v>
                </c:pt>
                <c:pt idx="14914">
                  <c:v>13.026</c:v>
                </c:pt>
                <c:pt idx="14915">
                  <c:v>13.026</c:v>
                </c:pt>
                <c:pt idx="14916">
                  <c:v>13.026</c:v>
                </c:pt>
                <c:pt idx="14917">
                  <c:v>13.026</c:v>
                </c:pt>
                <c:pt idx="14918">
                  <c:v>13.026</c:v>
                </c:pt>
                <c:pt idx="14919">
                  <c:v>13.026</c:v>
                </c:pt>
                <c:pt idx="14920">
                  <c:v>13.026</c:v>
                </c:pt>
                <c:pt idx="14921">
                  <c:v>13.026</c:v>
                </c:pt>
                <c:pt idx="14922">
                  <c:v>13.026</c:v>
                </c:pt>
                <c:pt idx="14923">
                  <c:v>13.026</c:v>
                </c:pt>
                <c:pt idx="14924">
                  <c:v>13.026</c:v>
                </c:pt>
                <c:pt idx="14925">
                  <c:v>13.026</c:v>
                </c:pt>
                <c:pt idx="14926">
                  <c:v>13.026</c:v>
                </c:pt>
                <c:pt idx="14927">
                  <c:v>13.026</c:v>
                </c:pt>
                <c:pt idx="14928">
                  <c:v>13.026</c:v>
                </c:pt>
                <c:pt idx="14929">
                  <c:v>13.026</c:v>
                </c:pt>
                <c:pt idx="14930">
                  <c:v>13.026</c:v>
                </c:pt>
                <c:pt idx="14931">
                  <c:v>13.026</c:v>
                </c:pt>
                <c:pt idx="14932">
                  <c:v>13.026</c:v>
                </c:pt>
                <c:pt idx="14933">
                  <c:v>13.026</c:v>
                </c:pt>
                <c:pt idx="14934">
                  <c:v>13.026</c:v>
                </c:pt>
                <c:pt idx="14935">
                  <c:v>13.026</c:v>
                </c:pt>
                <c:pt idx="14936">
                  <c:v>13.026</c:v>
                </c:pt>
                <c:pt idx="14937">
                  <c:v>13.026</c:v>
                </c:pt>
                <c:pt idx="14938">
                  <c:v>13.026</c:v>
                </c:pt>
                <c:pt idx="14939">
                  <c:v>13.026</c:v>
                </c:pt>
                <c:pt idx="14940">
                  <c:v>13.026</c:v>
                </c:pt>
                <c:pt idx="14941">
                  <c:v>13.026</c:v>
                </c:pt>
                <c:pt idx="14942">
                  <c:v>13.026</c:v>
                </c:pt>
                <c:pt idx="14943">
                  <c:v>13.026</c:v>
                </c:pt>
                <c:pt idx="14944">
                  <c:v>13.026</c:v>
                </c:pt>
                <c:pt idx="14945">
                  <c:v>13.026</c:v>
                </c:pt>
                <c:pt idx="14946">
                  <c:v>13.026</c:v>
                </c:pt>
                <c:pt idx="14947">
                  <c:v>13.026</c:v>
                </c:pt>
                <c:pt idx="14948">
                  <c:v>13.026</c:v>
                </c:pt>
                <c:pt idx="14949">
                  <c:v>13.026</c:v>
                </c:pt>
                <c:pt idx="14950">
                  <c:v>13.026</c:v>
                </c:pt>
                <c:pt idx="14951">
                  <c:v>13.026</c:v>
                </c:pt>
                <c:pt idx="14952">
                  <c:v>13.026</c:v>
                </c:pt>
                <c:pt idx="14953">
                  <c:v>13.026</c:v>
                </c:pt>
                <c:pt idx="14954">
                  <c:v>13.026</c:v>
                </c:pt>
                <c:pt idx="14955">
                  <c:v>13.026</c:v>
                </c:pt>
                <c:pt idx="14956">
                  <c:v>13.026</c:v>
                </c:pt>
                <c:pt idx="14957">
                  <c:v>13.026</c:v>
                </c:pt>
                <c:pt idx="14958">
                  <c:v>13.026</c:v>
                </c:pt>
                <c:pt idx="14959">
                  <c:v>13.026</c:v>
                </c:pt>
                <c:pt idx="14960">
                  <c:v>13.026</c:v>
                </c:pt>
                <c:pt idx="14961">
                  <c:v>13.026</c:v>
                </c:pt>
                <c:pt idx="14962">
                  <c:v>13.026</c:v>
                </c:pt>
                <c:pt idx="14963">
                  <c:v>13.026</c:v>
                </c:pt>
                <c:pt idx="14964">
                  <c:v>13.026</c:v>
                </c:pt>
                <c:pt idx="14965">
                  <c:v>13.026</c:v>
                </c:pt>
                <c:pt idx="14966">
                  <c:v>13.026</c:v>
                </c:pt>
                <c:pt idx="14967">
                  <c:v>13.026</c:v>
                </c:pt>
                <c:pt idx="14968">
                  <c:v>13.026</c:v>
                </c:pt>
                <c:pt idx="14969">
                  <c:v>13.026</c:v>
                </c:pt>
                <c:pt idx="14970">
                  <c:v>13.026</c:v>
                </c:pt>
                <c:pt idx="14971">
                  <c:v>13.026</c:v>
                </c:pt>
                <c:pt idx="14972">
                  <c:v>13.026</c:v>
                </c:pt>
                <c:pt idx="14973">
                  <c:v>13.026</c:v>
                </c:pt>
                <c:pt idx="14974">
                  <c:v>13.026</c:v>
                </c:pt>
                <c:pt idx="14975">
                  <c:v>13.026</c:v>
                </c:pt>
                <c:pt idx="14976">
                  <c:v>13.026</c:v>
                </c:pt>
                <c:pt idx="14977">
                  <c:v>13.026</c:v>
                </c:pt>
                <c:pt idx="14978">
                  <c:v>13.026</c:v>
                </c:pt>
                <c:pt idx="14979">
                  <c:v>13.026</c:v>
                </c:pt>
                <c:pt idx="14980">
                  <c:v>13.026</c:v>
                </c:pt>
                <c:pt idx="14981">
                  <c:v>13.026</c:v>
                </c:pt>
                <c:pt idx="14982">
                  <c:v>13.026</c:v>
                </c:pt>
                <c:pt idx="14983">
                  <c:v>13.026</c:v>
                </c:pt>
                <c:pt idx="14984">
                  <c:v>13.026</c:v>
                </c:pt>
                <c:pt idx="14985">
                  <c:v>13.026</c:v>
                </c:pt>
                <c:pt idx="14986">
                  <c:v>13.026</c:v>
                </c:pt>
                <c:pt idx="14987">
                  <c:v>13.026</c:v>
                </c:pt>
                <c:pt idx="14988">
                  <c:v>13.026</c:v>
                </c:pt>
                <c:pt idx="14989">
                  <c:v>13.026</c:v>
                </c:pt>
                <c:pt idx="14990">
                  <c:v>13.026</c:v>
                </c:pt>
                <c:pt idx="14991">
                  <c:v>13.026</c:v>
                </c:pt>
                <c:pt idx="14992">
                  <c:v>13.026</c:v>
                </c:pt>
                <c:pt idx="14993">
                  <c:v>13.026</c:v>
                </c:pt>
                <c:pt idx="14994">
                  <c:v>13.026</c:v>
                </c:pt>
                <c:pt idx="14995">
                  <c:v>13.026</c:v>
                </c:pt>
                <c:pt idx="14996">
                  <c:v>13.026</c:v>
                </c:pt>
                <c:pt idx="14997">
                  <c:v>13.026</c:v>
                </c:pt>
                <c:pt idx="14998">
                  <c:v>13.026</c:v>
                </c:pt>
                <c:pt idx="14999">
                  <c:v>13.026</c:v>
                </c:pt>
                <c:pt idx="15000">
                  <c:v>13.026</c:v>
                </c:pt>
                <c:pt idx="15001">
                  <c:v>13.026</c:v>
                </c:pt>
                <c:pt idx="15002">
                  <c:v>13.026</c:v>
                </c:pt>
                <c:pt idx="15003">
                  <c:v>13.026</c:v>
                </c:pt>
                <c:pt idx="15004">
                  <c:v>13.026</c:v>
                </c:pt>
                <c:pt idx="15005">
                  <c:v>13.026</c:v>
                </c:pt>
                <c:pt idx="15006">
                  <c:v>13.026</c:v>
                </c:pt>
                <c:pt idx="15007">
                  <c:v>13.026</c:v>
                </c:pt>
                <c:pt idx="15008">
                  <c:v>13.026</c:v>
                </c:pt>
                <c:pt idx="15009">
                  <c:v>13.026</c:v>
                </c:pt>
                <c:pt idx="15010">
                  <c:v>13.026</c:v>
                </c:pt>
                <c:pt idx="15011">
                  <c:v>13.026</c:v>
                </c:pt>
                <c:pt idx="15012">
                  <c:v>13.026</c:v>
                </c:pt>
                <c:pt idx="15013">
                  <c:v>13.026</c:v>
                </c:pt>
                <c:pt idx="15014">
                  <c:v>13.026</c:v>
                </c:pt>
                <c:pt idx="15015">
                  <c:v>13.026</c:v>
                </c:pt>
                <c:pt idx="15016">
                  <c:v>13.026</c:v>
                </c:pt>
                <c:pt idx="15017">
                  <c:v>13.026</c:v>
                </c:pt>
                <c:pt idx="15018">
                  <c:v>13.026</c:v>
                </c:pt>
                <c:pt idx="15019">
                  <c:v>13.026</c:v>
                </c:pt>
                <c:pt idx="15020">
                  <c:v>13.026</c:v>
                </c:pt>
                <c:pt idx="15021">
                  <c:v>13.026</c:v>
                </c:pt>
                <c:pt idx="15022">
                  <c:v>13.026</c:v>
                </c:pt>
                <c:pt idx="15023">
                  <c:v>13.026</c:v>
                </c:pt>
                <c:pt idx="15024">
                  <c:v>13.026</c:v>
                </c:pt>
                <c:pt idx="15025">
                  <c:v>13.026</c:v>
                </c:pt>
                <c:pt idx="15026">
                  <c:v>13.026</c:v>
                </c:pt>
                <c:pt idx="15027">
                  <c:v>13.026</c:v>
                </c:pt>
                <c:pt idx="15028">
                  <c:v>13.077999999999999</c:v>
                </c:pt>
                <c:pt idx="15029">
                  <c:v>13.14</c:v>
                </c:pt>
                <c:pt idx="15030">
                  <c:v>13.202</c:v>
                </c:pt>
                <c:pt idx="15031">
                  <c:v>13.208</c:v>
                </c:pt>
                <c:pt idx="15032">
                  <c:v>13.208</c:v>
                </c:pt>
                <c:pt idx="15033">
                  <c:v>13.208</c:v>
                </c:pt>
                <c:pt idx="15034">
                  <c:v>13.208</c:v>
                </c:pt>
                <c:pt idx="15035">
                  <c:v>13.208</c:v>
                </c:pt>
                <c:pt idx="15036">
                  <c:v>13.208</c:v>
                </c:pt>
                <c:pt idx="15037">
                  <c:v>13.208</c:v>
                </c:pt>
                <c:pt idx="15038">
                  <c:v>13.208</c:v>
                </c:pt>
                <c:pt idx="15039">
                  <c:v>13.208</c:v>
                </c:pt>
                <c:pt idx="15040">
                  <c:v>13.208</c:v>
                </c:pt>
                <c:pt idx="15041">
                  <c:v>13.208</c:v>
                </c:pt>
                <c:pt idx="15042">
                  <c:v>13.208</c:v>
                </c:pt>
                <c:pt idx="15043">
                  <c:v>13.208</c:v>
                </c:pt>
                <c:pt idx="15044">
                  <c:v>13.208</c:v>
                </c:pt>
                <c:pt idx="15045">
                  <c:v>13.208</c:v>
                </c:pt>
                <c:pt idx="15046">
                  <c:v>13.208</c:v>
                </c:pt>
                <c:pt idx="15047">
                  <c:v>13.208</c:v>
                </c:pt>
                <c:pt idx="15048">
                  <c:v>13.208</c:v>
                </c:pt>
                <c:pt idx="15049">
                  <c:v>13.208</c:v>
                </c:pt>
                <c:pt idx="15050">
                  <c:v>13.208</c:v>
                </c:pt>
                <c:pt idx="15051">
                  <c:v>13.208</c:v>
                </c:pt>
                <c:pt idx="15052">
                  <c:v>13.208</c:v>
                </c:pt>
                <c:pt idx="15053">
                  <c:v>13.208</c:v>
                </c:pt>
                <c:pt idx="15054">
                  <c:v>13.208</c:v>
                </c:pt>
                <c:pt idx="15055">
                  <c:v>13.208</c:v>
                </c:pt>
                <c:pt idx="15056">
                  <c:v>13.208</c:v>
                </c:pt>
                <c:pt idx="15057">
                  <c:v>13.208</c:v>
                </c:pt>
                <c:pt idx="15058">
                  <c:v>13.208</c:v>
                </c:pt>
                <c:pt idx="15059">
                  <c:v>13.208</c:v>
                </c:pt>
                <c:pt idx="15060">
                  <c:v>13.208</c:v>
                </c:pt>
                <c:pt idx="15061">
                  <c:v>13.208</c:v>
                </c:pt>
                <c:pt idx="15062">
                  <c:v>13.208</c:v>
                </c:pt>
                <c:pt idx="15063">
                  <c:v>13.208</c:v>
                </c:pt>
                <c:pt idx="15064">
                  <c:v>13.208</c:v>
                </c:pt>
                <c:pt idx="15065">
                  <c:v>13.208</c:v>
                </c:pt>
                <c:pt idx="15066">
                  <c:v>13.208</c:v>
                </c:pt>
                <c:pt idx="15067">
                  <c:v>13.208</c:v>
                </c:pt>
                <c:pt idx="15068">
                  <c:v>13.208</c:v>
                </c:pt>
                <c:pt idx="15069">
                  <c:v>13.208</c:v>
                </c:pt>
                <c:pt idx="15070">
                  <c:v>13.208</c:v>
                </c:pt>
                <c:pt idx="15071">
                  <c:v>13.208</c:v>
                </c:pt>
                <c:pt idx="15072">
                  <c:v>13.208</c:v>
                </c:pt>
                <c:pt idx="15073">
                  <c:v>13.208</c:v>
                </c:pt>
                <c:pt idx="15074">
                  <c:v>13.208</c:v>
                </c:pt>
                <c:pt idx="15075">
                  <c:v>13.208</c:v>
                </c:pt>
                <c:pt idx="15076">
                  <c:v>13.208</c:v>
                </c:pt>
                <c:pt idx="15077">
                  <c:v>13.208</c:v>
                </c:pt>
                <c:pt idx="15078">
                  <c:v>13.208</c:v>
                </c:pt>
                <c:pt idx="15079">
                  <c:v>13.208</c:v>
                </c:pt>
                <c:pt idx="15080">
                  <c:v>13.208</c:v>
                </c:pt>
                <c:pt idx="15081">
                  <c:v>13.208</c:v>
                </c:pt>
                <c:pt idx="15082">
                  <c:v>13.208</c:v>
                </c:pt>
                <c:pt idx="15083">
                  <c:v>13.208</c:v>
                </c:pt>
                <c:pt idx="15084">
                  <c:v>13.208</c:v>
                </c:pt>
                <c:pt idx="15085">
                  <c:v>13.208</c:v>
                </c:pt>
                <c:pt idx="15086">
                  <c:v>13.208</c:v>
                </c:pt>
                <c:pt idx="15087">
                  <c:v>13.208</c:v>
                </c:pt>
                <c:pt idx="15088">
                  <c:v>13.208</c:v>
                </c:pt>
                <c:pt idx="15089">
                  <c:v>13.208</c:v>
                </c:pt>
                <c:pt idx="15090">
                  <c:v>13.208</c:v>
                </c:pt>
                <c:pt idx="15091">
                  <c:v>13.208</c:v>
                </c:pt>
                <c:pt idx="15092">
                  <c:v>13.208</c:v>
                </c:pt>
                <c:pt idx="15093">
                  <c:v>13.208</c:v>
                </c:pt>
                <c:pt idx="15094">
                  <c:v>13.208</c:v>
                </c:pt>
                <c:pt idx="15095">
                  <c:v>13.208</c:v>
                </c:pt>
                <c:pt idx="15096">
                  <c:v>13.208</c:v>
                </c:pt>
                <c:pt idx="15097">
                  <c:v>13.208</c:v>
                </c:pt>
                <c:pt idx="15098">
                  <c:v>13.208</c:v>
                </c:pt>
                <c:pt idx="15099">
                  <c:v>13.208</c:v>
                </c:pt>
                <c:pt idx="15100">
                  <c:v>13.208</c:v>
                </c:pt>
                <c:pt idx="15101">
                  <c:v>13.208</c:v>
                </c:pt>
                <c:pt idx="15102">
                  <c:v>13.208</c:v>
                </c:pt>
                <c:pt idx="15103">
                  <c:v>13.208</c:v>
                </c:pt>
                <c:pt idx="15104">
                  <c:v>13.208</c:v>
                </c:pt>
                <c:pt idx="15105">
                  <c:v>13.208</c:v>
                </c:pt>
                <c:pt idx="15106">
                  <c:v>13.208</c:v>
                </c:pt>
                <c:pt idx="15107">
                  <c:v>13.208</c:v>
                </c:pt>
                <c:pt idx="15108">
                  <c:v>13.208</c:v>
                </c:pt>
                <c:pt idx="15109">
                  <c:v>13.208</c:v>
                </c:pt>
                <c:pt idx="15110">
                  <c:v>13.208</c:v>
                </c:pt>
                <c:pt idx="15111">
                  <c:v>13.208</c:v>
                </c:pt>
                <c:pt idx="15112">
                  <c:v>13.208</c:v>
                </c:pt>
                <c:pt idx="15113">
                  <c:v>13.208</c:v>
                </c:pt>
                <c:pt idx="15114">
                  <c:v>13.208</c:v>
                </c:pt>
                <c:pt idx="15115">
                  <c:v>13.208</c:v>
                </c:pt>
                <c:pt idx="15116">
                  <c:v>13.208</c:v>
                </c:pt>
                <c:pt idx="15117">
                  <c:v>13.208</c:v>
                </c:pt>
                <c:pt idx="15118">
                  <c:v>13.208</c:v>
                </c:pt>
                <c:pt idx="15119">
                  <c:v>13.208</c:v>
                </c:pt>
                <c:pt idx="15120">
                  <c:v>13.208</c:v>
                </c:pt>
                <c:pt idx="15121">
                  <c:v>13.208</c:v>
                </c:pt>
                <c:pt idx="15122">
                  <c:v>13.208</c:v>
                </c:pt>
                <c:pt idx="15123">
                  <c:v>13.208</c:v>
                </c:pt>
                <c:pt idx="15124">
                  <c:v>13.208</c:v>
                </c:pt>
                <c:pt idx="15125">
                  <c:v>13.208</c:v>
                </c:pt>
                <c:pt idx="15126">
                  <c:v>13.208</c:v>
                </c:pt>
                <c:pt idx="15127">
                  <c:v>13.208</c:v>
                </c:pt>
                <c:pt idx="15128">
                  <c:v>13.208</c:v>
                </c:pt>
                <c:pt idx="15129">
                  <c:v>13.208</c:v>
                </c:pt>
                <c:pt idx="15130">
                  <c:v>13.208</c:v>
                </c:pt>
                <c:pt idx="15131">
                  <c:v>13.208</c:v>
                </c:pt>
                <c:pt idx="15132">
                  <c:v>13.208</c:v>
                </c:pt>
                <c:pt idx="15133">
                  <c:v>13.208</c:v>
                </c:pt>
                <c:pt idx="15134">
                  <c:v>13.208</c:v>
                </c:pt>
                <c:pt idx="15135">
                  <c:v>13.208</c:v>
                </c:pt>
                <c:pt idx="15136">
                  <c:v>13.208</c:v>
                </c:pt>
                <c:pt idx="15137">
                  <c:v>13.208</c:v>
                </c:pt>
                <c:pt idx="15138">
                  <c:v>13.208</c:v>
                </c:pt>
                <c:pt idx="15139">
                  <c:v>13.208</c:v>
                </c:pt>
                <c:pt idx="15140">
                  <c:v>13.208</c:v>
                </c:pt>
                <c:pt idx="15141">
                  <c:v>13.208</c:v>
                </c:pt>
                <c:pt idx="15142">
                  <c:v>13.208</c:v>
                </c:pt>
                <c:pt idx="15143">
                  <c:v>13.208</c:v>
                </c:pt>
                <c:pt idx="15144">
                  <c:v>13.208</c:v>
                </c:pt>
                <c:pt idx="15145">
                  <c:v>13.208</c:v>
                </c:pt>
                <c:pt idx="15146">
                  <c:v>13.208</c:v>
                </c:pt>
                <c:pt idx="15147">
                  <c:v>13.208</c:v>
                </c:pt>
                <c:pt idx="15148">
                  <c:v>13.208</c:v>
                </c:pt>
                <c:pt idx="15149">
                  <c:v>13.208</c:v>
                </c:pt>
                <c:pt idx="15150">
                  <c:v>13.208</c:v>
                </c:pt>
                <c:pt idx="15151">
                  <c:v>13.208</c:v>
                </c:pt>
                <c:pt idx="15152">
                  <c:v>13.208</c:v>
                </c:pt>
                <c:pt idx="15153">
                  <c:v>13.208</c:v>
                </c:pt>
                <c:pt idx="15154">
                  <c:v>13.208</c:v>
                </c:pt>
                <c:pt idx="15155">
                  <c:v>13.208</c:v>
                </c:pt>
                <c:pt idx="15156">
                  <c:v>13.208</c:v>
                </c:pt>
                <c:pt idx="15157">
                  <c:v>13.208</c:v>
                </c:pt>
                <c:pt idx="15158">
                  <c:v>13.208</c:v>
                </c:pt>
                <c:pt idx="15159">
                  <c:v>13.208</c:v>
                </c:pt>
                <c:pt idx="15160">
                  <c:v>13.208</c:v>
                </c:pt>
                <c:pt idx="15161">
                  <c:v>13.208</c:v>
                </c:pt>
                <c:pt idx="15162">
                  <c:v>13.208</c:v>
                </c:pt>
                <c:pt idx="15163">
                  <c:v>13.208</c:v>
                </c:pt>
                <c:pt idx="15164">
                  <c:v>13.208</c:v>
                </c:pt>
                <c:pt idx="15165">
                  <c:v>13.208</c:v>
                </c:pt>
                <c:pt idx="15166">
                  <c:v>13.208</c:v>
                </c:pt>
                <c:pt idx="15167">
                  <c:v>13.208</c:v>
                </c:pt>
                <c:pt idx="15168">
                  <c:v>13.208</c:v>
                </c:pt>
                <c:pt idx="15169">
                  <c:v>13.208</c:v>
                </c:pt>
                <c:pt idx="15170">
                  <c:v>13.208</c:v>
                </c:pt>
                <c:pt idx="15171">
                  <c:v>13.208</c:v>
                </c:pt>
                <c:pt idx="15172">
                  <c:v>13.208</c:v>
                </c:pt>
                <c:pt idx="15173">
                  <c:v>13.208</c:v>
                </c:pt>
                <c:pt idx="15174">
                  <c:v>13.208</c:v>
                </c:pt>
                <c:pt idx="15175">
                  <c:v>13.208</c:v>
                </c:pt>
                <c:pt idx="15176">
                  <c:v>13.208</c:v>
                </c:pt>
                <c:pt idx="15177">
                  <c:v>13.208</c:v>
                </c:pt>
                <c:pt idx="15178">
                  <c:v>13.208</c:v>
                </c:pt>
                <c:pt idx="15179">
                  <c:v>13.208</c:v>
                </c:pt>
                <c:pt idx="15180">
                  <c:v>13.208</c:v>
                </c:pt>
                <c:pt idx="15181">
                  <c:v>13.208</c:v>
                </c:pt>
                <c:pt idx="15182">
                  <c:v>13.208</c:v>
                </c:pt>
                <c:pt idx="15183">
                  <c:v>13.208</c:v>
                </c:pt>
                <c:pt idx="15184">
                  <c:v>13.208</c:v>
                </c:pt>
                <c:pt idx="15185">
                  <c:v>13.208</c:v>
                </c:pt>
                <c:pt idx="15186">
                  <c:v>13.208</c:v>
                </c:pt>
                <c:pt idx="15187">
                  <c:v>13.208</c:v>
                </c:pt>
                <c:pt idx="15188">
                  <c:v>13.208</c:v>
                </c:pt>
                <c:pt idx="15189">
                  <c:v>13.208</c:v>
                </c:pt>
                <c:pt idx="15190">
                  <c:v>13.208</c:v>
                </c:pt>
                <c:pt idx="15191">
                  <c:v>13.208</c:v>
                </c:pt>
                <c:pt idx="15192">
                  <c:v>13.257999999999999</c:v>
                </c:pt>
                <c:pt idx="15193">
                  <c:v>13.32</c:v>
                </c:pt>
                <c:pt idx="15194">
                  <c:v>13.382</c:v>
                </c:pt>
                <c:pt idx="15195">
                  <c:v>13.398</c:v>
                </c:pt>
                <c:pt idx="15196">
                  <c:v>13.398</c:v>
                </c:pt>
                <c:pt idx="15197">
                  <c:v>13.398</c:v>
                </c:pt>
                <c:pt idx="15198">
                  <c:v>13.398</c:v>
                </c:pt>
                <c:pt idx="15199">
                  <c:v>13.398</c:v>
                </c:pt>
                <c:pt idx="15200">
                  <c:v>13.398</c:v>
                </c:pt>
                <c:pt idx="15201">
                  <c:v>13.398</c:v>
                </c:pt>
                <c:pt idx="15202">
                  <c:v>13.398</c:v>
                </c:pt>
                <c:pt idx="15203">
                  <c:v>13.398</c:v>
                </c:pt>
                <c:pt idx="15204">
                  <c:v>13.398</c:v>
                </c:pt>
                <c:pt idx="15205">
                  <c:v>13.398</c:v>
                </c:pt>
                <c:pt idx="15206">
                  <c:v>13.398</c:v>
                </c:pt>
                <c:pt idx="15207">
                  <c:v>13.398</c:v>
                </c:pt>
                <c:pt idx="15208">
                  <c:v>13.398</c:v>
                </c:pt>
                <c:pt idx="15209">
                  <c:v>13.398</c:v>
                </c:pt>
                <c:pt idx="15210">
                  <c:v>13.398</c:v>
                </c:pt>
                <c:pt idx="15211">
                  <c:v>13.398</c:v>
                </c:pt>
                <c:pt idx="15212">
                  <c:v>13.398</c:v>
                </c:pt>
                <c:pt idx="15213">
                  <c:v>13.398</c:v>
                </c:pt>
                <c:pt idx="15214">
                  <c:v>13.398</c:v>
                </c:pt>
                <c:pt idx="15215">
                  <c:v>13.398</c:v>
                </c:pt>
                <c:pt idx="15216">
                  <c:v>13.398</c:v>
                </c:pt>
                <c:pt idx="15217">
                  <c:v>13.398</c:v>
                </c:pt>
                <c:pt idx="15218">
                  <c:v>13.398</c:v>
                </c:pt>
                <c:pt idx="15219">
                  <c:v>13.398</c:v>
                </c:pt>
                <c:pt idx="15220">
                  <c:v>13.398</c:v>
                </c:pt>
                <c:pt idx="15221">
                  <c:v>13.398</c:v>
                </c:pt>
                <c:pt idx="15222">
                  <c:v>13.398</c:v>
                </c:pt>
                <c:pt idx="15223">
                  <c:v>13.398</c:v>
                </c:pt>
                <c:pt idx="15224">
                  <c:v>13.398</c:v>
                </c:pt>
                <c:pt idx="15225">
                  <c:v>13.398</c:v>
                </c:pt>
                <c:pt idx="15226">
                  <c:v>13.398</c:v>
                </c:pt>
                <c:pt idx="15227">
                  <c:v>13.398</c:v>
                </c:pt>
                <c:pt idx="15228">
                  <c:v>13.398</c:v>
                </c:pt>
                <c:pt idx="15229">
                  <c:v>13.398</c:v>
                </c:pt>
                <c:pt idx="15230">
                  <c:v>13.398</c:v>
                </c:pt>
                <c:pt idx="15231">
                  <c:v>13.398</c:v>
                </c:pt>
                <c:pt idx="15232">
                  <c:v>13.398</c:v>
                </c:pt>
                <c:pt idx="15233">
                  <c:v>13.398</c:v>
                </c:pt>
                <c:pt idx="15234">
                  <c:v>13.398</c:v>
                </c:pt>
                <c:pt idx="15235">
                  <c:v>13.398</c:v>
                </c:pt>
                <c:pt idx="15236">
                  <c:v>13.398</c:v>
                </c:pt>
                <c:pt idx="15237">
                  <c:v>13.398</c:v>
                </c:pt>
                <c:pt idx="15238">
                  <c:v>13.398</c:v>
                </c:pt>
                <c:pt idx="15239">
                  <c:v>13.398</c:v>
                </c:pt>
                <c:pt idx="15240">
                  <c:v>13.398</c:v>
                </c:pt>
                <c:pt idx="15241">
                  <c:v>13.398</c:v>
                </c:pt>
                <c:pt idx="15242">
                  <c:v>13.398</c:v>
                </c:pt>
                <c:pt idx="15243">
                  <c:v>13.398</c:v>
                </c:pt>
                <c:pt idx="15244">
                  <c:v>13.398</c:v>
                </c:pt>
                <c:pt idx="15245">
                  <c:v>13.398</c:v>
                </c:pt>
                <c:pt idx="15246">
                  <c:v>13.398</c:v>
                </c:pt>
                <c:pt idx="15247">
                  <c:v>13.398</c:v>
                </c:pt>
                <c:pt idx="15248">
                  <c:v>13.398</c:v>
                </c:pt>
                <c:pt idx="15249">
                  <c:v>13.398</c:v>
                </c:pt>
                <c:pt idx="15250">
                  <c:v>13.398</c:v>
                </c:pt>
                <c:pt idx="15251">
                  <c:v>13.398</c:v>
                </c:pt>
                <c:pt idx="15252">
                  <c:v>13.398</c:v>
                </c:pt>
                <c:pt idx="15253">
                  <c:v>13.398</c:v>
                </c:pt>
                <c:pt idx="15254">
                  <c:v>13.398</c:v>
                </c:pt>
                <c:pt idx="15255">
                  <c:v>13.398</c:v>
                </c:pt>
                <c:pt idx="15256">
                  <c:v>13.398</c:v>
                </c:pt>
                <c:pt idx="15257">
                  <c:v>13.398</c:v>
                </c:pt>
                <c:pt idx="15258">
                  <c:v>13.398</c:v>
                </c:pt>
                <c:pt idx="15259">
                  <c:v>13.398</c:v>
                </c:pt>
                <c:pt idx="15260">
                  <c:v>13.398</c:v>
                </c:pt>
                <c:pt idx="15261">
                  <c:v>13.398</c:v>
                </c:pt>
                <c:pt idx="15262">
                  <c:v>13.398</c:v>
                </c:pt>
                <c:pt idx="15263">
                  <c:v>13.398</c:v>
                </c:pt>
                <c:pt idx="15264">
                  <c:v>13.398</c:v>
                </c:pt>
                <c:pt idx="15265">
                  <c:v>13.398</c:v>
                </c:pt>
                <c:pt idx="15266">
                  <c:v>13.398</c:v>
                </c:pt>
                <c:pt idx="15267">
                  <c:v>13.398</c:v>
                </c:pt>
                <c:pt idx="15268">
                  <c:v>13.398</c:v>
                </c:pt>
                <c:pt idx="15269">
                  <c:v>13.398</c:v>
                </c:pt>
                <c:pt idx="15270">
                  <c:v>13.398</c:v>
                </c:pt>
                <c:pt idx="15271">
                  <c:v>13.398</c:v>
                </c:pt>
                <c:pt idx="15272">
                  <c:v>13.398</c:v>
                </c:pt>
                <c:pt idx="15273">
                  <c:v>13.398</c:v>
                </c:pt>
                <c:pt idx="15274">
                  <c:v>13.398</c:v>
                </c:pt>
                <c:pt idx="15275">
                  <c:v>13.398</c:v>
                </c:pt>
                <c:pt idx="15276">
                  <c:v>13.398</c:v>
                </c:pt>
                <c:pt idx="15277">
                  <c:v>13.398</c:v>
                </c:pt>
                <c:pt idx="15278">
                  <c:v>13.398</c:v>
                </c:pt>
                <c:pt idx="15279">
                  <c:v>13.398</c:v>
                </c:pt>
                <c:pt idx="15280">
                  <c:v>13.398</c:v>
                </c:pt>
                <c:pt idx="15281">
                  <c:v>13.398</c:v>
                </c:pt>
                <c:pt idx="15282">
                  <c:v>13.398</c:v>
                </c:pt>
                <c:pt idx="15283">
                  <c:v>13.398</c:v>
                </c:pt>
                <c:pt idx="15284">
                  <c:v>13.398</c:v>
                </c:pt>
                <c:pt idx="15285">
                  <c:v>13.398</c:v>
                </c:pt>
                <c:pt idx="15286">
                  <c:v>13.398</c:v>
                </c:pt>
                <c:pt idx="15287">
                  <c:v>13.398</c:v>
                </c:pt>
                <c:pt idx="15288">
                  <c:v>13.398</c:v>
                </c:pt>
                <c:pt idx="15289">
                  <c:v>13.398</c:v>
                </c:pt>
                <c:pt idx="15290">
                  <c:v>13.398</c:v>
                </c:pt>
                <c:pt idx="15291">
                  <c:v>13.398</c:v>
                </c:pt>
                <c:pt idx="15292">
                  <c:v>13.398</c:v>
                </c:pt>
                <c:pt idx="15293">
                  <c:v>13.398</c:v>
                </c:pt>
                <c:pt idx="15294">
                  <c:v>13.398</c:v>
                </c:pt>
                <c:pt idx="15295">
                  <c:v>13.398</c:v>
                </c:pt>
                <c:pt idx="15296">
                  <c:v>13.398</c:v>
                </c:pt>
                <c:pt idx="15297">
                  <c:v>13.398</c:v>
                </c:pt>
                <c:pt idx="15298">
                  <c:v>13.398</c:v>
                </c:pt>
                <c:pt idx="15299">
                  <c:v>13.398</c:v>
                </c:pt>
                <c:pt idx="15300">
                  <c:v>13.398</c:v>
                </c:pt>
                <c:pt idx="15301">
                  <c:v>13.398</c:v>
                </c:pt>
                <c:pt idx="15302">
                  <c:v>13.398</c:v>
                </c:pt>
                <c:pt idx="15303">
                  <c:v>13.398</c:v>
                </c:pt>
                <c:pt idx="15304">
                  <c:v>13.398</c:v>
                </c:pt>
                <c:pt idx="15305">
                  <c:v>13.398</c:v>
                </c:pt>
                <c:pt idx="15306">
                  <c:v>13.398</c:v>
                </c:pt>
                <c:pt idx="15307">
                  <c:v>13.398</c:v>
                </c:pt>
                <c:pt idx="15308">
                  <c:v>13.398</c:v>
                </c:pt>
                <c:pt idx="15309">
                  <c:v>13.398</c:v>
                </c:pt>
                <c:pt idx="15310">
                  <c:v>13.398</c:v>
                </c:pt>
                <c:pt idx="15311">
                  <c:v>13.398</c:v>
                </c:pt>
                <c:pt idx="15312">
                  <c:v>13.398</c:v>
                </c:pt>
                <c:pt idx="15313">
                  <c:v>13.398</c:v>
                </c:pt>
                <c:pt idx="15314">
                  <c:v>13.398</c:v>
                </c:pt>
                <c:pt idx="15315">
                  <c:v>13.398</c:v>
                </c:pt>
                <c:pt idx="15316">
                  <c:v>13.398</c:v>
                </c:pt>
                <c:pt idx="15317">
                  <c:v>13.398</c:v>
                </c:pt>
                <c:pt idx="15318">
                  <c:v>13.398</c:v>
                </c:pt>
                <c:pt idx="15319">
                  <c:v>13.398</c:v>
                </c:pt>
                <c:pt idx="15320">
                  <c:v>13.398</c:v>
                </c:pt>
                <c:pt idx="15321">
                  <c:v>13.398</c:v>
                </c:pt>
                <c:pt idx="15322">
                  <c:v>13.398</c:v>
                </c:pt>
                <c:pt idx="15323">
                  <c:v>13.398</c:v>
                </c:pt>
                <c:pt idx="15324">
                  <c:v>13.398</c:v>
                </c:pt>
                <c:pt idx="15325">
                  <c:v>13.398</c:v>
                </c:pt>
                <c:pt idx="15326">
                  <c:v>13.398</c:v>
                </c:pt>
                <c:pt idx="15327">
                  <c:v>13.398</c:v>
                </c:pt>
                <c:pt idx="15328">
                  <c:v>13.398</c:v>
                </c:pt>
                <c:pt idx="15329">
                  <c:v>13.398</c:v>
                </c:pt>
                <c:pt idx="15330">
                  <c:v>13.398</c:v>
                </c:pt>
                <c:pt idx="15331">
                  <c:v>13.398</c:v>
                </c:pt>
                <c:pt idx="15332">
                  <c:v>13.398</c:v>
                </c:pt>
                <c:pt idx="15333">
                  <c:v>13.398</c:v>
                </c:pt>
                <c:pt idx="15334">
                  <c:v>13.398</c:v>
                </c:pt>
                <c:pt idx="15335">
                  <c:v>13.398</c:v>
                </c:pt>
                <c:pt idx="15336">
                  <c:v>13.398</c:v>
                </c:pt>
                <c:pt idx="15337">
                  <c:v>13.398</c:v>
                </c:pt>
                <c:pt idx="15338">
                  <c:v>13.398</c:v>
                </c:pt>
                <c:pt idx="15339">
                  <c:v>13.398</c:v>
                </c:pt>
                <c:pt idx="15340">
                  <c:v>13.398</c:v>
                </c:pt>
                <c:pt idx="15341">
                  <c:v>13.398</c:v>
                </c:pt>
                <c:pt idx="15342">
                  <c:v>13.398</c:v>
                </c:pt>
                <c:pt idx="15343">
                  <c:v>13.398</c:v>
                </c:pt>
                <c:pt idx="15344">
                  <c:v>13.398</c:v>
                </c:pt>
                <c:pt idx="15345">
                  <c:v>13.398</c:v>
                </c:pt>
                <c:pt idx="15346">
                  <c:v>13.398</c:v>
                </c:pt>
                <c:pt idx="15347">
                  <c:v>13.398</c:v>
                </c:pt>
                <c:pt idx="15348">
                  <c:v>13.398</c:v>
                </c:pt>
                <c:pt idx="15349">
                  <c:v>13.398</c:v>
                </c:pt>
                <c:pt idx="15350">
                  <c:v>13.398</c:v>
                </c:pt>
                <c:pt idx="15351">
                  <c:v>13.398</c:v>
                </c:pt>
                <c:pt idx="15352">
                  <c:v>13.398</c:v>
                </c:pt>
                <c:pt idx="15353">
                  <c:v>13.398</c:v>
                </c:pt>
                <c:pt idx="15354">
                  <c:v>13.398</c:v>
                </c:pt>
                <c:pt idx="15355">
                  <c:v>13.398</c:v>
                </c:pt>
                <c:pt idx="15356">
                  <c:v>13.398</c:v>
                </c:pt>
                <c:pt idx="15357">
                  <c:v>13.398</c:v>
                </c:pt>
                <c:pt idx="15358">
                  <c:v>13.398</c:v>
                </c:pt>
                <c:pt idx="15359">
                  <c:v>13.398</c:v>
                </c:pt>
                <c:pt idx="15360">
                  <c:v>13.398</c:v>
                </c:pt>
                <c:pt idx="15361">
                  <c:v>13.398</c:v>
                </c:pt>
                <c:pt idx="15362">
                  <c:v>13.398</c:v>
                </c:pt>
                <c:pt idx="15363">
                  <c:v>13.398</c:v>
                </c:pt>
                <c:pt idx="15364">
                  <c:v>13.401999999999999</c:v>
                </c:pt>
                <c:pt idx="15365">
                  <c:v>13.448</c:v>
                </c:pt>
                <c:pt idx="15366">
                  <c:v>13.51</c:v>
                </c:pt>
                <c:pt idx="15367">
                  <c:v>13.571999999999999</c:v>
                </c:pt>
                <c:pt idx="15368">
                  <c:v>13.587999999999999</c:v>
                </c:pt>
                <c:pt idx="15369">
                  <c:v>13.587999999999999</c:v>
                </c:pt>
                <c:pt idx="15370">
                  <c:v>13.587999999999999</c:v>
                </c:pt>
                <c:pt idx="15371">
                  <c:v>13.587999999999999</c:v>
                </c:pt>
                <c:pt idx="15372">
                  <c:v>13.587999999999999</c:v>
                </c:pt>
                <c:pt idx="15373">
                  <c:v>13.587999999999999</c:v>
                </c:pt>
                <c:pt idx="15374">
                  <c:v>13.587999999999999</c:v>
                </c:pt>
                <c:pt idx="15375">
                  <c:v>13.587999999999999</c:v>
                </c:pt>
                <c:pt idx="15376">
                  <c:v>13.587999999999999</c:v>
                </c:pt>
                <c:pt idx="15377">
                  <c:v>13.587999999999999</c:v>
                </c:pt>
                <c:pt idx="15378">
                  <c:v>13.587999999999999</c:v>
                </c:pt>
                <c:pt idx="15379">
                  <c:v>13.587999999999999</c:v>
                </c:pt>
                <c:pt idx="15380">
                  <c:v>13.587999999999999</c:v>
                </c:pt>
                <c:pt idx="15381">
                  <c:v>13.587999999999999</c:v>
                </c:pt>
                <c:pt idx="15382">
                  <c:v>13.587999999999999</c:v>
                </c:pt>
                <c:pt idx="15383">
                  <c:v>13.587999999999999</c:v>
                </c:pt>
                <c:pt idx="15384">
                  <c:v>13.587999999999999</c:v>
                </c:pt>
                <c:pt idx="15385">
                  <c:v>13.587999999999999</c:v>
                </c:pt>
                <c:pt idx="15386">
                  <c:v>13.587999999999999</c:v>
                </c:pt>
                <c:pt idx="15387">
                  <c:v>13.587999999999999</c:v>
                </c:pt>
                <c:pt idx="15388">
                  <c:v>13.587999999999999</c:v>
                </c:pt>
                <c:pt idx="15389">
                  <c:v>13.587999999999999</c:v>
                </c:pt>
                <c:pt idx="15390">
                  <c:v>13.587999999999999</c:v>
                </c:pt>
                <c:pt idx="15391">
                  <c:v>13.587999999999999</c:v>
                </c:pt>
                <c:pt idx="15392">
                  <c:v>13.587999999999999</c:v>
                </c:pt>
                <c:pt idx="15393">
                  <c:v>13.587999999999999</c:v>
                </c:pt>
                <c:pt idx="15394">
                  <c:v>13.587999999999999</c:v>
                </c:pt>
                <c:pt idx="15395">
                  <c:v>13.587999999999999</c:v>
                </c:pt>
                <c:pt idx="15396">
                  <c:v>13.587999999999999</c:v>
                </c:pt>
                <c:pt idx="15397">
                  <c:v>13.587999999999999</c:v>
                </c:pt>
                <c:pt idx="15398">
                  <c:v>13.587999999999999</c:v>
                </c:pt>
                <c:pt idx="15399">
                  <c:v>13.587999999999999</c:v>
                </c:pt>
                <c:pt idx="15400">
                  <c:v>13.587999999999999</c:v>
                </c:pt>
                <c:pt idx="15401">
                  <c:v>13.587999999999999</c:v>
                </c:pt>
                <c:pt idx="15402">
                  <c:v>13.587999999999999</c:v>
                </c:pt>
                <c:pt idx="15403">
                  <c:v>13.587999999999999</c:v>
                </c:pt>
                <c:pt idx="15404">
                  <c:v>13.587999999999999</c:v>
                </c:pt>
                <c:pt idx="15405">
                  <c:v>13.587999999999999</c:v>
                </c:pt>
                <c:pt idx="15406">
                  <c:v>13.587999999999999</c:v>
                </c:pt>
                <c:pt idx="15407">
                  <c:v>13.587999999999999</c:v>
                </c:pt>
                <c:pt idx="15408">
                  <c:v>13.587999999999999</c:v>
                </c:pt>
                <c:pt idx="15409">
                  <c:v>13.587999999999999</c:v>
                </c:pt>
                <c:pt idx="15410">
                  <c:v>13.587999999999999</c:v>
                </c:pt>
                <c:pt idx="15411">
                  <c:v>13.587999999999999</c:v>
                </c:pt>
                <c:pt idx="15412">
                  <c:v>13.587999999999999</c:v>
                </c:pt>
                <c:pt idx="15413">
                  <c:v>13.587999999999999</c:v>
                </c:pt>
                <c:pt idx="15414">
                  <c:v>13.587999999999999</c:v>
                </c:pt>
                <c:pt idx="15415">
                  <c:v>13.587999999999999</c:v>
                </c:pt>
                <c:pt idx="15416">
                  <c:v>13.587999999999999</c:v>
                </c:pt>
                <c:pt idx="15417">
                  <c:v>13.587999999999999</c:v>
                </c:pt>
                <c:pt idx="15418">
                  <c:v>13.587999999999999</c:v>
                </c:pt>
                <c:pt idx="15419">
                  <c:v>13.587999999999999</c:v>
                </c:pt>
                <c:pt idx="15420">
                  <c:v>13.587999999999999</c:v>
                </c:pt>
                <c:pt idx="15421">
                  <c:v>13.587999999999999</c:v>
                </c:pt>
                <c:pt idx="15422">
                  <c:v>13.587999999999999</c:v>
                </c:pt>
                <c:pt idx="15423">
                  <c:v>13.587999999999999</c:v>
                </c:pt>
                <c:pt idx="15424">
                  <c:v>13.587999999999999</c:v>
                </c:pt>
                <c:pt idx="15425">
                  <c:v>13.587999999999999</c:v>
                </c:pt>
                <c:pt idx="15426">
                  <c:v>13.587999999999999</c:v>
                </c:pt>
                <c:pt idx="15427">
                  <c:v>13.587999999999999</c:v>
                </c:pt>
                <c:pt idx="15428">
                  <c:v>13.587999999999999</c:v>
                </c:pt>
                <c:pt idx="15429">
                  <c:v>13.587999999999999</c:v>
                </c:pt>
                <c:pt idx="15430">
                  <c:v>13.587999999999999</c:v>
                </c:pt>
                <c:pt idx="15431">
                  <c:v>13.587999999999999</c:v>
                </c:pt>
                <c:pt idx="15432">
                  <c:v>13.587999999999999</c:v>
                </c:pt>
                <c:pt idx="15433">
                  <c:v>13.587999999999999</c:v>
                </c:pt>
                <c:pt idx="15434">
                  <c:v>13.587999999999999</c:v>
                </c:pt>
                <c:pt idx="15435">
                  <c:v>13.587999999999999</c:v>
                </c:pt>
                <c:pt idx="15436">
                  <c:v>13.587999999999999</c:v>
                </c:pt>
                <c:pt idx="15437">
                  <c:v>13.587999999999999</c:v>
                </c:pt>
                <c:pt idx="15438">
                  <c:v>13.587999999999999</c:v>
                </c:pt>
                <c:pt idx="15439">
                  <c:v>13.587999999999999</c:v>
                </c:pt>
                <c:pt idx="15440">
                  <c:v>13.587999999999999</c:v>
                </c:pt>
                <c:pt idx="15441">
                  <c:v>13.587999999999999</c:v>
                </c:pt>
                <c:pt idx="15442">
                  <c:v>13.587999999999999</c:v>
                </c:pt>
                <c:pt idx="15443">
                  <c:v>13.587999999999999</c:v>
                </c:pt>
                <c:pt idx="15444">
                  <c:v>13.587999999999999</c:v>
                </c:pt>
                <c:pt idx="15445">
                  <c:v>13.587999999999999</c:v>
                </c:pt>
                <c:pt idx="15446">
                  <c:v>13.587999999999999</c:v>
                </c:pt>
                <c:pt idx="15447">
                  <c:v>13.587999999999999</c:v>
                </c:pt>
                <c:pt idx="15448">
                  <c:v>13.587999999999999</c:v>
                </c:pt>
                <c:pt idx="15449">
                  <c:v>13.587999999999999</c:v>
                </c:pt>
                <c:pt idx="15450">
                  <c:v>13.587999999999999</c:v>
                </c:pt>
                <c:pt idx="15451">
                  <c:v>13.587999999999999</c:v>
                </c:pt>
                <c:pt idx="15452">
                  <c:v>13.587999999999999</c:v>
                </c:pt>
                <c:pt idx="15453">
                  <c:v>13.587999999999999</c:v>
                </c:pt>
                <c:pt idx="15454">
                  <c:v>13.587999999999999</c:v>
                </c:pt>
                <c:pt idx="15455">
                  <c:v>13.587999999999999</c:v>
                </c:pt>
                <c:pt idx="15456">
                  <c:v>13.587999999999999</c:v>
                </c:pt>
                <c:pt idx="15457">
                  <c:v>13.587999999999999</c:v>
                </c:pt>
                <c:pt idx="15458">
                  <c:v>13.587999999999999</c:v>
                </c:pt>
                <c:pt idx="15459">
                  <c:v>13.587999999999999</c:v>
                </c:pt>
                <c:pt idx="15460">
                  <c:v>13.587999999999999</c:v>
                </c:pt>
                <c:pt idx="15461">
                  <c:v>13.587999999999999</c:v>
                </c:pt>
                <c:pt idx="15462">
                  <c:v>13.587999999999999</c:v>
                </c:pt>
                <c:pt idx="15463">
                  <c:v>13.587999999999999</c:v>
                </c:pt>
                <c:pt idx="15464">
                  <c:v>13.587999999999999</c:v>
                </c:pt>
                <c:pt idx="15465">
                  <c:v>13.587999999999999</c:v>
                </c:pt>
                <c:pt idx="15466">
                  <c:v>13.587999999999999</c:v>
                </c:pt>
                <c:pt idx="15467">
                  <c:v>13.587999999999999</c:v>
                </c:pt>
                <c:pt idx="15468">
                  <c:v>13.587999999999999</c:v>
                </c:pt>
                <c:pt idx="15469">
                  <c:v>13.587999999999999</c:v>
                </c:pt>
                <c:pt idx="15470">
                  <c:v>13.587999999999999</c:v>
                </c:pt>
                <c:pt idx="15471">
                  <c:v>13.587999999999999</c:v>
                </c:pt>
                <c:pt idx="15472">
                  <c:v>13.587999999999999</c:v>
                </c:pt>
                <c:pt idx="15473">
                  <c:v>13.587999999999999</c:v>
                </c:pt>
                <c:pt idx="15474">
                  <c:v>13.587999999999999</c:v>
                </c:pt>
                <c:pt idx="15475">
                  <c:v>13.587999999999999</c:v>
                </c:pt>
                <c:pt idx="15476">
                  <c:v>13.587999999999999</c:v>
                </c:pt>
                <c:pt idx="15477">
                  <c:v>13.587999999999999</c:v>
                </c:pt>
                <c:pt idx="15478">
                  <c:v>13.587999999999999</c:v>
                </c:pt>
                <c:pt idx="15479">
                  <c:v>13.587999999999999</c:v>
                </c:pt>
                <c:pt idx="15480">
                  <c:v>13.587999999999999</c:v>
                </c:pt>
                <c:pt idx="15481">
                  <c:v>13.587999999999999</c:v>
                </c:pt>
                <c:pt idx="15482">
                  <c:v>13.587999999999999</c:v>
                </c:pt>
                <c:pt idx="15483">
                  <c:v>13.587999999999999</c:v>
                </c:pt>
                <c:pt idx="15484">
                  <c:v>13.587999999999999</c:v>
                </c:pt>
                <c:pt idx="15485">
                  <c:v>13.587999999999999</c:v>
                </c:pt>
                <c:pt idx="15486">
                  <c:v>13.587999999999999</c:v>
                </c:pt>
                <c:pt idx="15487">
                  <c:v>13.587999999999999</c:v>
                </c:pt>
                <c:pt idx="15488">
                  <c:v>13.587999999999999</c:v>
                </c:pt>
                <c:pt idx="15489">
                  <c:v>13.587999999999999</c:v>
                </c:pt>
                <c:pt idx="15490">
                  <c:v>13.587999999999999</c:v>
                </c:pt>
                <c:pt idx="15491">
                  <c:v>13.587999999999999</c:v>
                </c:pt>
                <c:pt idx="15492">
                  <c:v>13.587999999999999</c:v>
                </c:pt>
                <c:pt idx="15493">
                  <c:v>13.587999999999999</c:v>
                </c:pt>
                <c:pt idx="15494">
                  <c:v>13.587999999999999</c:v>
                </c:pt>
                <c:pt idx="15495">
                  <c:v>13.587999999999999</c:v>
                </c:pt>
                <c:pt idx="15496">
                  <c:v>13.587999999999999</c:v>
                </c:pt>
                <c:pt idx="15497">
                  <c:v>13.587999999999999</c:v>
                </c:pt>
                <c:pt idx="15498">
                  <c:v>13.587999999999999</c:v>
                </c:pt>
                <c:pt idx="15499">
                  <c:v>13.587999999999999</c:v>
                </c:pt>
                <c:pt idx="15500">
                  <c:v>13.587999999999999</c:v>
                </c:pt>
                <c:pt idx="15501">
                  <c:v>13.587999999999999</c:v>
                </c:pt>
                <c:pt idx="15502">
                  <c:v>13.587999999999999</c:v>
                </c:pt>
                <c:pt idx="15503">
                  <c:v>13.587999999999999</c:v>
                </c:pt>
                <c:pt idx="15504">
                  <c:v>13.587999999999999</c:v>
                </c:pt>
                <c:pt idx="15505">
                  <c:v>13.587999999999999</c:v>
                </c:pt>
                <c:pt idx="15506">
                  <c:v>13.587999999999999</c:v>
                </c:pt>
                <c:pt idx="15507">
                  <c:v>13.587999999999999</c:v>
                </c:pt>
                <c:pt idx="15508">
                  <c:v>13.587999999999999</c:v>
                </c:pt>
                <c:pt idx="15509">
                  <c:v>13.587999999999999</c:v>
                </c:pt>
                <c:pt idx="15510">
                  <c:v>13.587999999999999</c:v>
                </c:pt>
                <c:pt idx="15511">
                  <c:v>13.587999999999999</c:v>
                </c:pt>
                <c:pt idx="15512">
                  <c:v>13.587999999999999</c:v>
                </c:pt>
                <c:pt idx="15513">
                  <c:v>13.587999999999999</c:v>
                </c:pt>
                <c:pt idx="15514">
                  <c:v>13.587999999999999</c:v>
                </c:pt>
                <c:pt idx="15515">
                  <c:v>13.587999999999999</c:v>
                </c:pt>
                <c:pt idx="15516">
                  <c:v>13.587999999999999</c:v>
                </c:pt>
                <c:pt idx="15517">
                  <c:v>13.587999999999999</c:v>
                </c:pt>
                <c:pt idx="15518">
                  <c:v>13.587999999999999</c:v>
                </c:pt>
                <c:pt idx="15519">
                  <c:v>13.587999999999999</c:v>
                </c:pt>
                <c:pt idx="15520">
                  <c:v>13.587999999999999</c:v>
                </c:pt>
                <c:pt idx="15521">
                  <c:v>13.587999999999999</c:v>
                </c:pt>
                <c:pt idx="15522">
                  <c:v>13.587999999999999</c:v>
                </c:pt>
                <c:pt idx="15523">
                  <c:v>13.606</c:v>
                </c:pt>
                <c:pt idx="15524">
                  <c:v>13.667999999999999</c:v>
                </c:pt>
                <c:pt idx="15525">
                  <c:v>13.73</c:v>
                </c:pt>
                <c:pt idx="15526">
                  <c:v>13.773999999999999</c:v>
                </c:pt>
                <c:pt idx="15527">
                  <c:v>13.773999999999999</c:v>
                </c:pt>
                <c:pt idx="15528">
                  <c:v>13.773999999999999</c:v>
                </c:pt>
                <c:pt idx="15529">
                  <c:v>13.773999999999999</c:v>
                </c:pt>
                <c:pt idx="15530">
                  <c:v>13.773999999999999</c:v>
                </c:pt>
                <c:pt idx="15531">
                  <c:v>13.773999999999999</c:v>
                </c:pt>
                <c:pt idx="15532">
                  <c:v>13.773999999999999</c:v>
                </c:pt>
                <c:pt idx="15533">
                  <c:v>13.773999999999999</c:v>
                </c:pt>
                <c:pt idx="15534">
                  <c:v>13.773999999999999</c:v>
                </c:pt>
                <c:pt idx="15535">
                  <c:v>13.773999999999999</c:v>
                </c:pt>
                <c:pt idx="15536">
                  <c:v>13.773999999999999</c:v>
                </c:pt>
                <c:pt idx="15537">
                  <c:v>13.773999999999999</c:v>
                </c:pt>
                <c:pt idx="15538">
                  <c:v>13.773999999999999</c:v>
                </c:pt>
                <c:pt idx="15539">
                  <c:v>13.773999999999999</c:v>
                </c:pt>
                <c:pt idx="15540">
                  <c:v>13.773999999999999</c:v>
                </c:pt>
                <c:pt idx="15541">
                  <c:v>13.773999999999999</c:v>
                </c:pt>
                <c:pt idx="15542">
                  <c:v>13.773999999999999</c:v>
                </c:pt>
                <c:pt idx="15543">
                  <c:v>13.773999999999999</c:v>
                </c:pt>
                <c:pt idx="15544">
                  <c:v>13.773999999999999</c:v>
                </c:pt>
                <c:pt idx="15545">
                  <c:v>13.773999999999999</c:v>
                </c:pt>
                <c:pt idx="15546">
                  <c:v>13.773999999999999</c:v>
                </c:pt>
                <c:pt idx="15547">
                  <c:v>13.773999999999999</c:v>
                </c:pt>
                <c:pt idx="15548">
                  <c:v>13.773999999999999</c:v>
                </c:pt>
                <c:pt idx="15549">
                  <c:v>13.773999999999999</c:v>
                </c:pt>
                <c:pt idx="15550">
                  <c:v>13.773999999999999</c:v>
                </c:pt>
                <c:pt idx="15551">
                  <c:v>13.773999999999999</c:v>
                </c:pt>
                <c:pt idx="15552">
                  <c:v>13.773999999999999</c:v>
                </c:pt>
                <c:pt idx="15553">
                  <c:v>13.773999999999999</c:v>
                </c:pt>
                <c:pt idx="15554">
                  <c:v>13.773999999999999</c:v>
                </c:pt>
                <c:pt idx="15555">
                  <c:v>13.773999999999999</c:v>
                </c:pt>
                <c:pt idx="15556">
                  <c:v>13.773999999999999</c:v>
                </c:pt>
                <c:pt idx="15557">
                  <c:v>13.773999999999999</c:v>
                </c:pt>
                <c:pt idx="15558">
                  <c:v>13.773999999999999</c:v>
                </c:pt>
                <c:pt idx="15559">
                  <c:v>13.773999999999999</c:v>
                </c:pt>
                <c:pt idx="15560">
                  <c:v>13.773999999999999</c:v>
                </c:pt>
                <c:pt idx="15561">
                  <c:v>13.773999999999999</c:v>
                </c:pt>
                <c:pt idx="15562">
                  <c:v>13.773999999999999</c:v>
                </c:pt>
                <c:pt idx="15563">
                  <c:v>13.773999999999999</c:v>
                </c:pt>
                <c:pt idx="15564">
                  <c:v>13.773999999999999</c:v>
                </c:pt>
                <c:pt idx="15565">
                  <c:v>13.773999999999999</c:v>
                </c:pt>
                <c:pt idx="15566">
                  <c:v>13.773999999999999</c:v>
                </c:pt>
                <c:pt idx="15567">
                  <c:v>13.773999999999999</c:v>
                </c:pt>
                <c:pt idx="15568">
                  <c:v>13.773999999999999</c:v>
                </c:pt>
                <c:pt idx="15569">
                  <c:v>13.773999999999999</c:v>
                </c:pt>
                <c:pt idx="15570">
                  <c:v>13.773999999999999</c:v>
                </c:pt>
                <c:pt idx="15571">
                  <c:v>13.773999999999999</c:v>
                </c:pt>
                <c:pt idx="15572">
                  <c:v>13.773999999999999</c:v>
                </c:pt>
                <c:pt idx="15573">
                  <c:v>13.773999999999999</c:v>
                </c:pt>
                <c:pt idx="15574">
                  <c:v>13.773999999999999</c:v>
                </c:pt>
                <c:pt idx="15575">
                  <c:v>13.773999999999999</c:v>
                </c:pt>
                <c:pt idx="15576">
                  <c:v>13.773999999999999</c:v>
                </c:pt>
                <c:pt idx="15577">
                  <c:v>13.773999999999999</c:v>
                </c:pt>
                <c:pt idx="15578">
                  <c:v>13.773999999999999</c:v>
                </c:pt>
                <c:pt idx="15579">
                  <c:v>13.773999999999999</c:v>
                </c:pt>
                <c:pt idx="15580">
                  <c:v>13.773999999999999</c:v>
                </c:pt>
                <c:pt idx="15581">
                  <c:v>13.773999999999999</c:v>
                </c:pt>
                <c:pt idx="15582">
                  <c:v>13.773999999999999</c:v>
                </c:pt>
                <c:pt idx="15583">
                  <c:v>13.773999999999999</c:v>
                </c:pt>
                <c:pt idx="15584">
                  <c:v>13.773999999999999</c:v>
                </c:pt>
                <c:pt idx="15585">
                  <c:v>13.773999999999999</c:v>
                </c:pt>
                <c:pt idx="15586">
                  <c:v>13.773999999999999</c:v>
                </c:pt>
                <c:pt idx="15587">
                  <c:v>13.773999999999999</c:v>
                </c:pt>
                <c:pt idx="15588">
                  <c:v>13.773999999999999</c:v>
                </c:pt>
                <c:pt idx="15589">
                  <c:v>13.773999999999999</c:v>
                </c:pt>
                <c:pt idx="15590">
                  <c:v>13.773999999999999</c:v>
                </c:pt>
                <c:pt idx="15591">
                  <c:v>13.773999999999999</c:v>
                </c:pt>
                <c:pt idx="15592">
                  <c:v>13.773999999999999</c:v>
                </c:pt>
                <c:pt idx="15593">
                  <c:v>13.773999999999999</c:v>
                </c:pt>
                <c:pt idx="15594">
                  <c:v>13.773999999999999</c:v>
                </c:pt>
                <c:pt idx="15595">
                  <c:v>13.773999999999999</c:v>
                </c:pt>
                <c:pt idx="15596">
                  <c:v>13.773999999999999</c:v>
                </c:pt>
                <c:pt idx="15597">
                  <c:v>13.773999999999999</c:v>
                </c:pt>
                <c:pt idx="15598">
                  <c:v>13.773999999999999</c:v>
                </c:pt>
                <c:pt idx="15599">
                  <c:v>13.773999999999999</c:v>
                </c:pt>
                <c:pt idx="15600">
                  <c:v>13.773999999999999</c:v>
                </c:pt>
                <c:pt idx="15601">
                  <c:v>13.773999999999999</c:v>
                </c:pt>
                <c:pt idx="15602">
                  <c:v>13.773999999999999</c:v>
                </c:pt>
                <c:pt idx="15603">
                  <c:v>13.773999999999999</c:v>
                </c:pt>
                <c:pt idx="15604">
                  <c:v>13.773999999999999</c:v>
                </c:pt>
                <c:pt idx="15605">
                  <c:v>13.773999999999999</c:v>
                </c:pt>
                <c:pt idx="15606">
                  <c:v>13.773999999999999</c:v>
                </c:pt>
                <c:pt idx="15607">
                  <c:v>13.773999999999999</c:v>
                </c:pt>
                <c:pt idx="15608">
                  <c:v>13.773999999999999</c:v>
                </c:pt>
                <c:pt idx="15609">
                  <c:v>13.773999999999999</c:v>
                </c:pt>
                <c:pt idx="15610">
                  <c:v>13.773999999999999</c:v>
                </c:pt>
                <c:pt idx="15611">
                  <c:v>13.773999999999999</c:v>
                </c:pt>
                <c:pt idx="15612">
                  <c:v>13.773999999999999</c:v>
                </c:pt>
                <c:pt idx="15613">
                  <c:v>13.773999999999999</c:v>
                </c:pt>
                <c:pt idx="15614">
                  <c:v>13.773999999999999</c:v>
                </c:pt>
                <c:pt idx="15615">
                  <c:v>13.773999999999999</c:v>
                </c:pt>
                <c:pt idx="15616">
                  <c:v>13.773999999999999</c:v>
                </c:pt>
                <c:pt idx="15617">
                  <c:v>13.773999999999999</c:v>
                </c:pt>
                <c:pt idx="15618">
                  <c:v>13.773999999999999</c:v>
                </c:pt>
                <c:pt idx="15619">
                  <c:v>13.773999999999999</c:v>
                </c:pt>
                <c:pt idx="15620">
                  <c:v>13.773999999999999</c:v>
                </c:pt>
                <c:pt idx="15621">
                  <c:v>13.773999999999999</c:v>
                </c:pt>
                <c:pt idx="15622">
                  <c:v>13.773999999999999</c:v>
                </c:pt>
                <c:pt idx="15623">
                  <c:v>13.773999999999999</c:v>
                </c:pt>
                <c:pt idx="15624">
                  <c:v>13.773999999999999</c:v>
                </c:pt>
                <c:pt idx="15625">
                  <c:v>13.773999999999999</c:v>
                </c:pt>
                <c:pt idx="15626">
                  <c:v>13.773999999999999</c:v>
                </c:pt>
                <c:pt idx="15627">
                  <c:v>13.773999999999999</c:v>
                </c:pt>
                <c:pt idx="15628">
                  <c:v>13.773999999999999</c:v>
                </c:pt>
                <c:pt idx="15629">
                  <c:v>13.773999999999999</c:v>
                </c:pt>
                <c:pt idx="15630">
                  <c:v>13.773999999999999</c:v>
                </c:pt>
                <c:pt idx="15631">
                  <c:v>13.773999999999999</c:v>
                </c:pt>
                <c:pt idx="15632">
                  <c:v>13.773999999999999</c:v>
                </c:pt>
                <c:pt idx="15633">
                  <c:v>13.773999999999999</c:v>
                </c:pt>
                <c:pt idx="15634">
                  <c:v>13.773999999999999</c:v>
                </c:pt>
                <c:pt idx="15635">
                  <c:v>13.773999999999999</c:v>
                </c:pt>
                <c:pt idx="15636">
                  <c:v>13.773999999999999</c:v>
                </c:pt>
                <c:pt idx="15637">
                  <c:v>13.773999999999999</c:v>
                </c:pt>
                <c:pt idx="15638">
                  <c:v>13.773999999999999</c:v>
                </c:pt>
                <c:pt idx="15639">
                  <c:v>13.773999999999999</c:v>
                </c:pt>
                <c:pt idx="15640">
                  <c:v>13.773999999999999</c:v>
                </c:pt>
                <c:pt idx="15641">
                  <c:v>13.773999999999999</c:v>
                </c:pt>
                <c:pt idx="15642">
                  <c:v>13.773999999999999</c:v>
                </c:pt>
                <c:pt idx="15643">
                  <c:v>13.773999999999999</c:v>
                </c:pt>
                <c:pt idx="15644">
                  <c:v>13.773999999999999</c:v>
                </c:pt>
                <c:pt idx="15645">
                  <c:v>13.773999999999999</c:v>
                </c:pt>
                <c:pt idx="15646">
                  <c:v>13.773999999999999</c:v>
                </c:pt>
                <c:pt idx="15647">
                  <c:v>13.773999999999999</c:v>
                </c:pt>
                <c:pt idx="15648">
                  <c:v>13.773999999999999</c:v>
                </c:pt>
                <c:pt idx="15649">
                  <c:v>13.773999999999999</c:v>
                </c:pt>
                <c:pt idx="15650">
                  <c:v>13.773999999999999</c:v>
                </c:pt>
                <c:pt idx="15651">
                  <c:v>13.773999999999999</c:v>
                </c:pt>
                <c:pt idx="15652">
                  <c:v>13.773999999999999</c:v>
                </c:pt>
                <c:pt idx="15653">
                  <c:v>13.773999999999999</c:v>
                </c:pt>
                <c:pt idx="15654">
                  <c:v>13.773999999999999</c:v>
                </c:pt>
                <c:pt idx="15655">
                  <c:v>13.773999999999999</c:v>
                </c:pt>
                <c:pt idx="15656">
                  <c:v>13.773999999999999</c:v>
                </c:pt>
                <c:pt idx="15657">
                  <c:v>13.773999999999999</c:v>
                </c:pt>
                <c:pt idx="15658">
                  <c:v>13.773999999999999</c:v>
                </c:pt>
                <c:pt idx="15659">
                  <c:v>13.773999999999999</c:v>
                </c:pt>
                <c:pt idx="15660">
                  <c:v>13.773999999999999</c:v>
                </c:pt>
                <c:pt idx="15661">
                  <c:v>13.773999999999999</c:v>
                </c:pt>
                <c:pt idx="15662">
                  <c:v>13.773999999999999</c:v>
                </c:pt>
                <c:pt idx="15663">
                  <c:v>13.773999999999999</c:v>
                </c:pt>
                <c:pt idx="15664">
                  <c:v>13.773999999999999</c:v>
                </c:pt>
                <c:pt idx="15665">
                  <c:v>13.773999999999999</c:v>
                </c:pt>
                <c:pt idx="15666">
                  <c:v>13.773999999999999</c:v>
                </c:pt>
                <c:pt idx="15667">
                  <c:v>13.773999999999999</c:v>
                </c:pt>
                <c:pt idx="15668">
                  <c:v>13.773999999999999</c:v>
                </c:pt>
                <c:pt idx="15669">
                  <c:v>13.773999999999999</c:v>
                </c:pt>
                <c:pt idx="15670">
                  <c:v>13.773999999999999</c:v>
                </c:pt>
                <c:pt idx="15671">
                  <c:v>13.773999999999999</c:v>
                </c:pt>
                <c:pt idx="15672">
                  <c:v>13.773999999999999</c:v>
                </c:pt>
                <c:pt idx="15673">
                  <c:v>13.773999999999999</c:v>
                </c:pt>
                <c:pt idx="15674">
                  <c:v>13.773999999999999</c:v>
                </c:pt>
                <c:pt idx="15675">
                  <c:v>13.773999999999999</c:v>
                </c:pt>
                <c:pt idx="15676">
                  <c:v>13.773999999999999</c:v>
                </c:pt>
                <c:pt idx="15677">
                  <c:v>13.773999999999999</c:v>
                </c:pt>
                <c:pt idx="15678">
                  <c:v>13.79</c:v>
                </c:pt>
                <c:pt idx="15679">
                  <c:v>13.852</c:v>
                </c:pt>
                <c:pt idx="15680">
                  <c:v>13.914</c:v>
                </c:pt>
                <c:pt idx="15681">
                  <c:v>13.952</c:v>
                </c:pt>
                <c:pt idx="15682">
                  <c:v>13.952</c:v>
                </c:pt>
                <c:pt idx="15683">
                  <c:v>13.952</c:v>
                </c:pt>
                <c:pt idx="15684">
                  <c:v>13.952</c:v>
                </c:pt>
                <c:pt idx="15685">
                  <c:v>13.952</c:v>
                </c:pt>
                <c:pt idx="15686">
                  <c:v>13.952</c:v>
                </c:pt>
                <c:pt idx="15687">
                  <c:v>13.952</c:v>
                </c:pt>
                <c:pt idx="15688">
                  <c:v>13.952</c:v>
                </c:pt>
                <c:pt idx="15689">
                  <c:v>13.952</c:v>
                </c:pt>
                <c:pt idx="15690">
                  <c:v>13.952</c:v>
                </c:pt>
                <c:pt idx="15691">
                  <c:v>13.952</c:v>
                </c:pt>
                <c:pt idx="15692">
                  <c:v>13.952</c:v>
                </c:pt>
                <c:pt idx="15693">
                  <c:v>13.952</c:v>
                </c:pt>
                <c:pt idx="15694">
                  <c:v>13.952</c:v>
                </c:pt>
                <c:pt idx="15695">
                  <c:v>13.952</c:v>
                </c:pt>
                <c:pt idx="15696">
                  <c:v>13.952</c:v>
                </c:pt>
                <c:pt idx="15697">
                  <c:v>13.952</c:v>
                </c:pt>
                <c:pt idx="15698">
                  <c:v>13.952</c:v>
                </c:pt>
                <c:pt idx="15699">
                  <c:v>13.952</c:v>
                </c:pt>
                <c:pt idx="15700">
                  <c:v>13.952</c:v>
                </c:pt>
                <c:pt idx="15701">
                  <c:v>13.952</c:v>
                </c:pt>
                <c:pt idx="15702">
                  <c:v>13.952</c:v>
                </c:pt>
                <c:pt idx="15703">
                  <c:v>13.952</c:v>
                </c:pt>
                <c:pt idx="15704">
                  <c:v>13.952</c:v>
                </c:pt>
                <c:pt idx="15705">
                  <c:v>13.952</c:v>
                </c:pt>
                <c:pt idx="15706">
                  <c:v>13.952</c:v>
                </c:pt>
                <c:pt idx="15707">
                  <c:v>13.952</c:v>
                </c:pt>
                <c:pt idx="15708">
                  <c:v>13.952</c:v>
                </c:pt>
                <c:pt idx="15709">
                  <c:v>13.952</c:v>
                </c:pt>
                <c:pt idx="15710">
                  <c:v>13.952</c:v>
                </c:pt>
                <c:pt idx="15711">
                  <c:v>13.952</c:v>
                </c:pt>
                <c:pt idx="15712">
                  <c:v>13.952</c:v>
                </c:pt>
                <c:pt idx="15713">
                  <c:v>13.952</c:v>
                </c:pt>
                <c:pt idx="15714">
                  <c:v>13.952</c:v>
                </c:pt>
                <c:pt idx="15715">
                  <c:v>13.952</c:v>
                </c:pt>
                <c:pt idx="15716">
                  <c:v>13.952</c:v>
                </c:pt>
                <c:pt idx="15717">
                  <c:v>13.952</c:v>
                </c:pt>
                <c:pt idx="15718">
                  <c:v>13.952</c:v>
                </c:pt>
                <c:pt idx="15719">
                  <c:v>13.952</c:v>
                </c:pt>
                <c:pt idx="15720">
                  <c:v>13.952</c:v>
                </c:pt>
                <c:pt idx="15721">
                  <c:v>13.952</c:v>
                </c:pt>
                <c:pt idx="15722">
                  <c:v>13.952</c:v>
                </c:pt>
                <c:pt idx="15723">
                  <c:v>13.952</c:v>
                </c:pt>
                <c:pt idx="15724">
                  <c:v>13.952</c:v>
                </c:pt>
                <c:pt idx="15725">
                  <c:v>13.952</c:v>
                </c:pt>
                <c:pt idx="15726">
                  <c:v>13.952</c:v>
                </c:pt>
                <c:pt idx="15727">
                  <c:v>13.952</c:v>
                </c:pt>
                <c:pt idx="15728">
                  <c:v>13.952</c:v>
                </c:pt>
                <c:pt idx="15729">
                  <c:v>13.952</c:v>
                </c:pt>
                <c:pt idx="15730">
                  <c:v>13.952</c:v>
                </c:pt>
                <c:pt idx="15731">
                  <c:v>13.952</c:v>
                </c:pt>
                <c:pt idx="15732">
                  <c:v>13.952</c:v>
                </c:pt>
                <c:pt idx="15733">
                  <c:v>13.952</c:v>
                </c:pt>
                <c:pt idx="15734">
                  <c:v>13.952</c:v>
                </c:pt>
                <c:pt idx="15735">
                  <c:v>13.952</c:v>
                </c:pt>
                <c:pt idx="15736">
                  <c:v>13.952</c:v>
                </c:pt>
                <c:pt idx="15737">
                  <c:v>13.952</c:v>
                </c:pt>
                <c:pt idx="15738">
                  <c:v>13.952</c:v>
                </c:pt>
                <c:pt idx="15739">
                  <c:v>13.952</c:v>
                </c:pt>
                <c:pt idx="15740">
                  <c:v>13.952</c:v>
                </c:pt>
                <c:pt idx="15741">
                  <c:v>13.952</c:v>
                </c:pt>
                <c:pt idx="15742">
                  <c:v>13.952</c:v>
                </c:pt>
                <c:pt idx="15743">
                  <c:v>13.952</c:v>
                </c:pt>
                <c:pt idx="15744">
                  <c:v>13.952</c:v>
                </c:pt>
                <c:pt idx="15745">
                  <c:v>13.952</c:v>
                </c:pt>
                <c:pt idx="15746">
                  <c:v>13.952</c:v>
                </c:pt>
                <c:pt idx="15747">
                  <c:v>13.952</c:v>
                </c:pt>
                <c:pt idx="15748">
                  <c:v>13.952</c:v>
                </c:pt>
                <c:pt idx="15749">
                  <c:v>13.952</c:v>
                </c:pt>
                <c:pt idx="15750">
                  <c:v>13.952</c:v>
                </c:pt>
                <c:pt idx="15751">
                  <c:v>13.952</c:v>
                </c:pt>
                <c:pt idx="15752">
                  <c:v>13.952</c:v>
                </c:pt>
                <c:pt idx="15753">
                  <c:v>13.952</c:v>
                </c:pt>
                <c:pt idx="15754">
                  <c:v>13.952</c:v>
                </c:pt>
                <c:pt idx="15755">
                  <c:v>13.952</c:v>
                </c:pt>
                <c:pt idx="15756">
                  <c:v>13.952</c:v>
                </c:pt>
                <c:pt idx="15757">
                  <c:v>13.952</c:v>
                </c:pt>
                <c:pt idx="15758">
                  <c:v>13.952</c:v>
                </c:pt>
                <c:pt idx="15759">
                  <c:v>13.952</c:v>
                </c:pt>
                <c:pt idx="15760">
                  <c:v>13.952</c:v>
                </c:pt>
                <c:pt idx="15761">
                  <c:v>13.952</c:v>
                </c:pt>
                <c:pt idx="15762">
                  <c:v>13.952</c:v>
                </c:pt>
                <c:pt idx="15763">
                  <c:v>13.952</c:v>
                </c:pt>
                <c:pt idx="15764">
                  <c:v>13.952</c:v>
                </c:pt>
                <c:pt idx="15765">
                  <c:v>13.952</c:v>
                </c:pt>
                <c:pt idx="15766">
                  <c:v>13.952</c:v>
                </c:pt>
                <c:pt idx="15767">
                  <c:v>13.952</c:v>
                </c:pt>
                <c:pt idx="15768">
                  <c:v>13.952</c:v>
                </c:pt>
                <c:pt idx="15769">
                  <c:v>13.952</c:v>
                </c:pt>
                <c:pt idx="15770">
                  <c:v>13.952</c:v>
                </c:pt>
                <c:pt idx="15771">
                  <c:v>13.952</c:v>
                </c:pt>
                <c:pt idx="15772">
                  <c:v>13.952</c:v>
                </c:pt>
                <c:pt idx="15773">
                  <c:v>13.952</c:v>
                </c:pt>
                <c:pt idx="15774">
                  <c:v>13.952</c:v>
                </c:pt>
                <c:pt idx="15775">
                  <c:v>13.952</c:v>
                </c:pt>
                <c:pt idx="15776">
                  <c:v>13.952</c:v>
                </c:pt>
                <c:pt idx="15777">
                  <c:v>13.952</c:v>
                </c:pt>
                <c:pt idx="15778">
                  <c:v>13.952</c:v>
                </c:pt>
                <c:pt idx="15779">
                  <c:v>13.952</c:v>
                </c:pt>
                <c:pt idx="15780">
                  <c:v>13.952</c:v>
                </c:pt>
                <c:pt idx="15781">
                  <c:v>13.952</c:v>
                </c:pt>
                <c:pt idx="15782">
                  <c:v>13.952</c:v>
                </c:pt>
                <c:pt idx="15783">
                  <c:v>13.952</c:v>
                </c:pt>
                <c:pt idx="15784">
                  <c:v>13.952</c:v>
                </c:pt>
                <c:pt idx="15785">
                  <c:v>13.952</c:v>
                </c:pt>
                <c:pt idx="15786">
                  <c:v>13.952</c:v>
                </c:pt>
                <c:pt idx="15787">
                  <c:v>13.952</c:v>
                </c:pt>
                <c:pt idx="15788">
                  <c:v>13.952</c:v>
                </c:pt>
                <c:pt idx="15789">
                  <c:v>13.952</c:v>
                </c:pt>
                <c:pt idx="15790">
                  <c:v>13.952</c:v>
                </c:pt>
                <c:pt idx="15791">
                  <c:v>13.952</c:v>
                </c:pt>
                <c:pt idx="15792">
                  <c:v>13.952</c:v>
                </c:pt>
                <c:pt idx="15793">
                  <c:v>13.952</c:v>
                </c:pt>
                <c:pt idx="15794">
                  <c:v>13.952</c:v>
                </c:pt>
                <c:pt idx="15795">
                  <c:v>13.952</c:v>
                </c:pt>
                <c:pt idx="15796">
                  <c:v>13.952</c:v>
                </c:pt>
                <c:pt idx="15797">
                  <c:v>13.952</c:v>
                </c:pt>
                <c:pt idx="15798">
                  <c:v>13.952</c:v>
                </c:pt>
                <c:pt idx="15799">
                  <c:v>13.952</c:v>
                </c:pt>
                <c:pt idx="15800">
                  <c:v>13.952</c:v>
                </c:pt>
                <c:pt idx="15801">
                  <c:v>13.952</c:v>
                </c:pt>
                <c:pt idx="15802">
                  <c:v>13.952</c:v>
                </c:pt>
                <c:pt idx="15803">
                  <c:v>13.952</c:v>
                </c:pt>
                <c:pt idx="15804">
                  <c:v>13.952</c:v>
                </c:pt>
                <c:pt idx="15805">
                  <c:v>13.952</c:v>
                </c:pt>
                <c:pt idx="15806">
                  <c:v>13.952</c:v>
                </c:pt>
                <c:pt idx="15807">
                  <c:v>13.952</c:v>
                </c:pt>
                <c:pt idx="15808">
                  <c:v>13.952</c:v>
                </c:pt>
                <c:pt idx="15809">
                  <c:v>13.952</c:v>
                </c:pt>
                <c:pt idx="15810">
                  <c:v>13.952</c:v>
                </c:pt>
                <c:pt idx="15811">
                  <c:v>13.952</c:v>
                </c:pt>
                <c:pt idx="15812">
                  <c:v>13.952</c:v>
                </c:pt>
                <c:pt idx="15813">
                  <c:v>13.952</c:v>
                </c:pt>
                <c:pt idx="15814">
                  <c:v>13.952</c:v>
                </c:pt>
                <c:pt idx="15815">
                  <c:v>13.952</c:v>
                </c:pt>
                <c:pt idx="15816">
                  <c:v>13.952</c:v>
                </c:pt>
                <c:pt idx="15817">
                  <c:v>13.952</c:v>
                </c:pt>
                <c:pt idx="15818">
                  <c:v>13.952</c:v>
                </c:pt>
                <c:pt idx="15819">
                  <c:v>13.952</c:v>
                </c:pt>
                <c:pt idx="15820">
                  <c:v>13.952</c:v>
                </c:pt>
                <c:pt idx="15821">
                  <c:v>13.952</c:v>
                </c:pt>
                <c:pt idx="15822">
                  <c:v>13.952</c:v>
                </c:pt>
                <c:pt idx="15823">
                  <c:v>13.952</c:v>
                </c:pt>
                <c:pt idx="15824">
                  <c:v>13.952</c:v>
                </c:pt>
                <c:pt idx="15825">
                  <c:v>13.952</c:v>
                </c:pt>
                <c:pt idx="15826">
                  <c:v>13.952</c:v>
                </c:pt>
                <c:pt idx="15827">
                  <c:v>13.952</c:v>
                </c:pt>
                <c:pt idx="15828">
                  <c:v>13.952</c:v>
                </c:pt>
                <c:pt idx="15829">
                  <c:v>13.952</c:v>
                </c:pt>
                <c:pt idx="15830">
                  <c:v>13.952</c:v>
                </c:pt>
                <c:pt idx="15831">
                  <c:v>13.952</c:v>
                </c:pt>
                <c:pt idx="15832">
                  <c:v>13.952</c:v>
                </c:pt>
                <c:pt idx="15833">
                  <c:v>13.96</c:v>
                </c:pt>
                <c:pt idx="15834">
                  <c:v>14.022</c:v>
                </c:pt>
                <c:pt idx="15835">
                  <c:v>14.084</c:v>
                </c:pt>
                <c:pt idx="15836">
                  <c:v>14.13</c:v>
                </c:pt>
                <c:pt idx="15837">
                  <c:v>14.13</c:v>
                </c:pt>
                <c:pt idx="15838">
                  <c:v>14.13</c:v>
                </c:pt>
                <c:pt idx="15839">
                  <c:v>14.13</c:v>
                </c:pt>
                <c:pt idx="15840">
                  <c:v>14.13</c:v>
                </c:pt>
                <c:pt idx="15841">
                  <c:v>14.13</c:v>
                </c:pt>
                <c:pt idx="15842">
                  <c:v>14.13</c:v>
                </c:pt>
                <c:pt idx="15843">
                  <c:v>14.13</c:v>
                </c:pt>
                <c:pt idx="15844">
                  <c:v>14.13</c:v>
                </c:pt>
                <c:pt idx="15845">
                  <c:v>14.13</c:v>
                </c:pt>
                <c:pt idx="15846">
                  <c:v>14.13</c:v>
                </c:pt>
                <c:pt idx="15847">
                  <c:v>14.13</c:v>
                </c:pt>
                <c:pt idx="15848">
                  <c:v>14.13</c:v>
                </c:pt>
                <c:pt idx="15849">
                  <c:v>14.13</c:v>
                </c:pt>
                <c:pt idx="15850">
                  <c:v>14.13</c:v>
                </c:pt>
                <c:pt idx="15851">
                  <c:v>14.13</c:v>
                </c:pt>
                <c:pt idx="15852">
                  <c:v>14.13</c:v>
                </c:pt>
                <c:pt idx="15853">
                  <c:v>14.13</c:v>
                </c:pt>
                <c:pt idx="15854">
                  <c:v>14.13</c:v>
                </c:pt>
                <c:pt idx="15855">
                  <c:v>14.13</c:v>
                </c:pt>
                <c:pt idx="15856">
                  <c:v>14.13</c:v>
                </c:pt>
                <c:pt idx="15857">
                  <c:v>14.13</c:v>
                </c:pt>
                <c:pt idx="15858">
                  <c:v>14.13</c:v>
                </c:pt>
                <c:pt idx="15859">
                  <c:v>14.13</c:v>
                </c:pt>
                <c:pt idx="15860">
                  <c:v>14.13</c:v>
                </c:pt>
                <c:pt idx="15861">
                  <c:v>14.13</c:v>
                </c:pt>
                <c:pt idx="15862">
                  <c:v>14.13</c:v>
                </c:pt>
                <c:pt idx="15863">
                  <c:v>14.13</c:v>
                </c:pt>
                <c:pt idx="15864">
                  <c:v>14.13</c:v>
                </c:pt>
                <c:pt idx="15865">
                  <c:v>14.13</c:v>
                </c:pt>
                <c:pt idx="15866">
                  <c:v>14.13</c:v>
                </c:pt>
                <c:pt idx="15867">
                  <c:v>14.13</c:v>
                </c:pt>
                <c:pt idx="15868">
                  <c:v>14.13</c:v>
                </c:pt>
                <c:pt idx="15869">
                  <c:v>14.13</c:v>
                </c:pt>
                <c:pt idx="15870">
                  <c:v>14.13</c:v>
                </c:pt>
                <c:pt idx="15871">
                  <c:v>14.13</c:v>
                </c:pt>
                <c:pt idx="15872">
                  <c:v>14.13</c:v>
                </c:pt>
                <c:pt idx="15873">
                  <c:v>14.13</c:v>
                </c:pt>
                <c:pt idx="15874">
                  <c:v>14.13</c:v>
                </c:pt>
                <c:pt idx="15875">
                  <c:v>14.13</c:v>
                </c:pt>
                <c:pt idx="15876">
                  <c:v>14.13</c:v>
                </c:pt>
                <c:pt idx="15877">
                  <c:v>14.13</c:v>
                </c:pt>
                <c:pt idx="15878">
                  <c:v>14.13</c:v>
                </c:pt>
                <c:pt idx="15879">
                  <c:v>14.13</c:v>
                </c:pt>
                <c:pt idx="15880">
                  <c:v>14.13</c:v>
                </c:pt>
                <c:pt idx="15881">
                  <c:v>14.13</c:v>
                </c:pt>
                <c:pt idx="15882">
                  <c:v>14.13</c:v>
                </c:pt>
                <c:pt idx="15883">
                  <c:v>14.13</c:v>
                </c:pt>
                <c:pt idx="15884">
                  <c:v>14.13</c:v>
                </c:pt>
                <c:pt idx="15885">
                  <c:v>14.13</c:v>
                </c:pt>
                <c:pt idx="15886">
                  <c:v>14.13</c:v>
                </c:pt>
                <c:pt idx="15887">
                  <c:v>14.13</c:v>
                </c:pt>
                <c:pt idx="15888">
                  <c:v>14.13</c:v>
                </c:pt>
                <c:pt idx="15889">
                  <c:v>14.13</c:v>
                </c:pt>
                <c:pt idx="15890">
                  <c:v>14.13</c:v>
                </c:pt>
                <c:pt idx="15891">
                  <c:v>14.13</c:v>
                </c:pt>
                <c:pt idx="15892">
                  <c:v>14.13</c:v>
                </c:pt>
                <c:pt idx="15893">
                  <c:v>14.13</c:v>
                </c:pt>
                <c:pt idx="15894">
                  <c:v>14.13</c:v>
                </c:pt>
                <c:pt idx="15895">
                  <c:v>14.13</c:v>
                </c:pt>
                <c:pt idx="15896">
                  <c:v>14.13</c:v>
                </c:pt>
                <c:pt idx="15897">
                  <c:v>14.13</c:v>
                </c:pt>
                <c:pt idx="15898">
                  <c:v>14.13</c:v>
                </c:pt>
                <c:pt idx="15899">
                  <c:v>14.13</c:v>
                </c:pt>
                <c:pt idx="15900">
                  <c:v>14.13</c:v>
                </c:pt>
                <c:pt idx="15901">
                  <c:v>14.13</c:v>
                </c:pt>
                <c:pt idx="15902">
                  <c:v>14.13</c:v>
                </c:pt>
                <c:pt idx="15903">
                  <c:v>14.13</c:v>
                </c:pt>
                <c:pt idx="15904">
                  <c:v>14.13</c:v>
                </c:pt>
                <c:pt idx="15905">
                  <c:v>14.13</c:v>
                </c:pt>
                <c:pt idx="15906">
                  <c:v>14.13</c:v>
                </c:pt>
                <c:pt idx="15907">
                  <c:v>14.13</c:v>
                </c:pt>
                <c:pt idx="15908">
                  <c:v>14.13</c:v>
                </c:pt>
                <c:pt idx="15909">
                  <c:v>14.13</c:v>
                </c:pt>
                <c:pt idx="15910">
                  <c:v>14.13</c:v>
                </c:pt>
                <c:pt idx="15911">
                  <c:v>14.13</c:v>
                </c:pt>
                <c:pt idx="15912">
                  <c:v>14.13</c:v>
                </c:pt>
                <c:pt idx="15913">
                  <c:v>14.13</c:v>
                </c:pt>
                <c:pt idx="15914">
                  <c:v>14.13</c:v>
                </c:pt>
                <c:pt idx="15915">
                  <c:v>14.13</c:v>
                </c:pt>
                <c:pt idx="15916">
                  <c:v>14.13</c:v>
                </c:pt>
                <c:pt idx="15917">
                  <c:v>14.13</c:v>
                </c:pt>
                <c:pt idx="15918">
                  <c:v>14.13</c:v>
                </c:pt>
                <c:pt idx="15919">
                  <c:v>14.13</c:v>
                </c:pt>
                <c:pt idx="15920">
                  <c:v>14.13</c:v>
                </c:pt>
                <c:pt idx="15921">
                  <c:v>14.13</c:v>
                </c:pt>
                <c:pt idx="15922">
                  <c:v>14.13</c:v>
                </c:pt>
                <c:pt idx="15923">
                  <c:v>14.13</c:v>
                </c:pt>
                <c:pt idx="15924">
                  <c:v>14.13</c:v>
                </c:pt>
                <c:pt idx="15925">
                  <c:v>14.13</c:v>
                </c:pt>
                <c:pt idx="15926">
                  <c:v>14.13</c:v>
                </c:pt>
                <c:pt idx="15927">
                  <c:v>14.13</c:v>
                </c:pt>
                <c:pt idx="15928">
                  <c:v>14.13</c:v>
                </c:pt>
                <c:pt idx="15929">
                  <c:v>14.13</c:v>
                </c:pt>
                <c:pt idx="15930">
                  <c:v>14.13</c:v>
                </c:pt>
                <c:pt idx="15931">
                  <c:v>14.13</c:v>
                </c:pt>
                <c:pt idx="15932">
                  <c:v>14.13</c:v>
                </c:pt>
                <c:pt idx="15933">
                  <c:v>14.13</c:v>
                </c:pt>
                <c:pt idx="15934">
                  <c:v>14.13</c:v>
                </c:pt>
                <c:pt idx="15935">
                  <c:v>14.13</c:v>
                </c:pt>
                <c:pt idx="15936">
                  <c:v>14.13</c:v>
                </c:pt>
                <c:pt idx="15937">
                  <c:v>14.13</c:v>
                </c:pt>
                <c:pt idx="15938">
                  <c:v>14.13</c:v>
                </c:pt>
                <c:pt idx="15939">
                  <c:v>14.13</c:v>
                </c:pt>
                <c:pt idx="15940">
                  <c:v>14.13</c:v>
                </c:pt>
                <c:pt idx="15941">
                  <c:v>14.13</c:v>
                </c:pt>
                <c:pt idx="15942">
                  <c:v>14.13</c:v>
                </c:pt>
                <c:pt idx="15943">
                  <c:v>14.13</c:v>
                </c:pt>
                <c:pt idx="15944">
                  <c:v>14.13</c:v>
                </c:pt>
                <c:pt idx="15945">
                  <c:v>14.13</c:v>
                </c:pt>
                <c:pt idx="15946">
                  <c:v>14.13</c:v>
                </c:pt>
                <c:pt idx="15947">
                  <c:v>14.13</c:v>
                </c:pt>
                <c:pt idx="15948">
                  <c:v>14.13</c:v>
                </c:pt>
                <c:pt idx="15949">
                  <c:v>14.13</c:v>
                </c:pt>
                <c:pt idx="15950">
                  <c:v>14.13</c:v>
                </c:pt>
                <c:pt idx="15951">
                  <c:v>14.13</c:v>
                </c:pt>
                <c:pt idx="15952">
                  <c:v>14.13</c:v>
                </c:pt>
                <c:pt idx="15953">
                  <c:v>14.13</c:v>
                </c:pt>
                <c:pt idx="15954">
                  <c:v>14.13</c:v>
                </c:pt>
                <c:pt idx="15955">
                  <c:v>14.13</c:v>
                </c:pt>
                <c:pt idx="15956">
                  <c:v>14.13</c:v>
                </c:pt>
                <c:pt idx="15957">
                  <c:v>14.13</c:v>
                </c:pt>
                <c:pt idx="15958">
                  <c:v>14.13</c:v>
                </c:pt>
                <c:pt idx="15959">
                  <c:v>14.13</c:v>
                </c:pt>
                <c:pt idx="15960">
                  <c:v>14.13</c:v>
                </c:pt>
                <c:pt idx="15961">
                  <c:v>14.13</c:v>
                </c:pt>
                <c:pt idx="15962">
                  <c:v>14.13</c:v>
                </c:pt>
                <c:pt idx="15963">
                  <c:v>14.13</c:v>
                </c:pt>
                <c:pt idx="15964">
                  <c:v>14.13</c:v>
                </c:pt>
                <c:pt idx="15965">
                  <c:v>14.13</c:v>
                </c:pt>
                <c:pt idx="15966">
                  <c:v>14.13</c:v>
                </c:pt>
                <c:pt idx="15967">
                  <c:v>14.13</c:v>
                </c:pt>
                <c:pt idx="15968">
                  <c:v>14.13</c:v>
                </c:pt>
                <c:pt idx="15969">
                  <c:v>14.13</c:v>
                </c:pt>
                <c:pt idx="15970">
                  <c:v>14.13</c:v>
                </c:pt>
                <c:pt idx="15971">
                  <c:v>14.13</c:v>
                </c:pt>
                <c:pt idx="15972">
                  <c:v>14.13</c:v>
                </c:pt>
                <c:pt idx="15973">
                  <c:v>14.13</c:v>
                </c:pt>
                <c:pt idx="15974">
                  <c:v>14.13</c:v>
                </c:pt>
                <c:pt idx="15975">
                  <c:v>14.13</c:v>
                </c:pt>
                <c:pt idx="15976">
                  <c:v>14.13</c:v>
                </c:pt>
                <c:pt idx="15977">
                  <c:v>14.13</c:v>
                </c:pt>
                <c:pt idx="15978">
                  <c:v>14.13</c:v>
                </c:pt>
                <c:pt idx="15979">
                  <c:v>14.13</c:v>
                </c:pt>
                <c:pt idx="15980">
                  <c:v>14.13</c:v>
                </c:pt>
                <c:pt idx="15981">
                  <c:v>14.13</c:v>
                </c:pt>
                <c:pt idx="15982">
                  <c:v>14.13</c:v>
                </c:pt>
                <c:pt idx="15983">
                  <c:v>14.13</c:v>
                </c:pt>
                <c:pt idx="15984">
                  <c:v>14.13</c:v>
                </c:pt>
                <c:pt idx="15985">
                  <c:v>14.13</c:v>
                </c:pt>
                <c:pt idx="15986">
                  <c:v>14.13</c:v>
                </c:pt>
                <c:pt idx="15987">
                  <c:v>14.13</c:v>
                </c:pt>
                <c:pt idx="15988">
                  <c:v>14.132</c:v>
                </c:pt>
                <c:pt idx="15989">
                  <c:v>14.182</c:v>
                </c:pt>
                <c:pt idx="15990">
                  <c:v>14.244</c:v>
                </c:pt>
                <c:pt idx="15991">
                  <c:v>14.305999999999999</c:v>
                </c:pt>
                <c:pt idx="15992">
                  <c:v>14.324</c:v>
                </c:pt>
                <c:pt idx="15993">
                  <c:v>14.324</c:v>
                </c:pt>
                <c:pt idx="15994">
                  <c:v>14.324</c:v>
                </c:pt>
                <c:pt idx="15995">
                  <c:v>14.324</c:v>
                </c:pt>
                <c:pt idx="15996">
                  <c:v>14.324</c:v>
                </c:pt>
                <c:pt idx="15997">
                  <c:v>14.324</c:v>
                </c:pt>
                <c:pt idx="15998">
                  <c:v>14.324</c:v>
                </c:pt>
                <c:pt idx="15999">
                  <c:v>14.324</c:v>
                </c:pt>
                <c:pt idx="16000">
                  <c:v>14.324</c:v>
                </c:pt>
                <c:pt idx="16001">
                  <c:v>14.324</c:v>
                </c:pt>
                <c:pt idx="16002">
                  <c:v>14.324</c:v>
                </c:pt>
                <c:pt idx="16003">
                  <c:v>14.324</c:v>
                </c:pt>
                <c:pt idx="16004">
                  <c:v>14.324</c:v>
                </c:pt>
                <c:pt idx="16005">
                  <c:v>14.324</c:v>
                </c:pt>
                <c:pt idx="16006">
                  <c:v>14.324</c:v>
                </c:pt>
                <c:pt idx="16007">
                  <c:v>14.324</c:v>
                </c:pt>
                <c:pt idx="16008">
                  <c:v>14.324</c:v>
                </c:pt>
                <c:pt idx="16009">
                  <c:v>14.324</c:v>
                </c:pt>
                <c:pt idx="16010">
                  <c:v>14.324</c:v>
                </c:pt>
                <c:pt idx="16011">
                  <c:v>14.324</c:v>
                </c:pt>
                <c:pt idx="16012">
                  <c:v>14.324</c:v>
                </c:pt>
                <c:pt idx="16013">
                  <c:v>14.324</c:v>
                </c:pt>
                <c:pt idx="16014">
                  <c:v>14.324</c:v>
                </c:pt>
                <c:pt idx="16015">
                  <c:v>14.324</c:v>
                </c:pt>
                <c:pt idx="16016">
                  <c:v>14.324</c:v>
                </c:pt>
                <c:pt idx="16017">
                  <c:v>14.324</c:v>
                </c:pt>
                <c:pt idx="16018">
                  <c:v>14.324</c:v>
                </c:pt>
                <c:pt idx="16019">
                  <c:v>14.324</c:v>
                </c:pt>
                <c:pt idx="16020">
                  <c:v>14.324</c:v>
                </c:pt>
                <c:pt idx="16021">
                  <c:v>14.324</c:v>
                </c:pt>
                <c:pt idx="16022">
                  <c:v>14.324</c:v>
                </c:pt>
                <c:pt idx="16023">
                  <c:v>14.324</c:v>
                </c:pt>
                <c:pt idx="16024">
                  <c:v>14.324</c:v>
                </c:pt>
                <c:pt idx="16025">
                  <c:v>14.324</c:v>
                </c:pt>
                <c:pt idx="16026">
                  <c:v>14.324</c:v>
                </c:pt>
                <c:pt idx="16027">
                  <c:v>14.324</c:v>
                </c:pt>
                <c:pt idx="16028">
                  <c:v>14.324</c:v>
                </c:pt>
                <c:pt idx="16029">
                  <c:v>14.324</c:v>
                </c:pt>
                <c:pt idx="16030">
                  <c:v>14.324</c:v>
                </c:pt>
                <c:pt idx="16031">
                  <c:v>14.324</c:v>
                </c:pt>
                <c:pt idx="16032">
                  <c:v>14.324</c:v>
                </c:pt>
                <c:pt idx="16033">
                  <c:v>14.324</c:v>
                </c:pt>
                <c:pt idx="16034">
                  <c:v>14.324</c:v>
                </c:pt>
                <c:pt idx="16035">
                  <c:v>14.324</c:v>
                </c:pt>
                <c:pt idx="16036">
                  <c:v>14.324</c:v>
                </c:pt>
                <c:pt idx="16037">
                  <c:v>14.324</c:v>
                </c:pt>
                <c:pt idx="16038">
                  <c:v>14.324</c:v>
                </c:pt>
                <c:pt idx="16039">
                  <c:v>14.324</c:v>
                </c:pt>
                <c:pt idx="16040">
                  <c:v>14.324</c:v>
                </c:pt>
                <c:pt idx="16041">
                  <c:v>14.324</c:v>
                </c:pt>
                <c:pt idx="16042">
                  <c:v>14.324</c:v>
                </c:pt>
                <c:pt idx="16043">
                  <c:v>14.324</c:v>
                </c:pt>
                <c:pt idx="16044">
                  <c:v>14.324</c:v>
                </c:pt>
                <c:pt idx="16045">
                  <c:v>14.324</c:v>
                </c:pt>
                <c:pt idx="16046">
                  <c:v>14.324</c:v>
                </c:pt>
                <c:pt idx="16047">
                  <c:v>14.324</c:v>
                </c:pt>
                <c:pt idx="16048">
                  <c:v>14.324</c:v>
                </c:pt>
                <c:pt idx="16049">
                  <c:v>14.324</c:v>
                </c:pt>
                <c:pt idx="16050">
                  <c:v>14.324</c:v>
                </c:pt>
                <c:pt idx="16051">
                  <c:v>14.324</c:v>
                </c:pt>
                <c:pt idx="16052">
                  <c:v>14.324</c:v>
                </c:pt>
                <c:pt idx="16053">
                  <c:v>14.324</c:v>
                </c:pt>
                <c:pt idx="16054">
                  <c:v>14.324</c:v>
                </c:pt>
                <c:pt idx="16055">
                  <c:v>14.324</c:v>
                </c:pt>
                <c:pt idx="16056">
                  <c:v>14.324</c:v>
                </c:pt>
                <c:pt idx="16057">
                  <c:v>14.324</c:v>
                </c:pt>
                <c:pt idx="16058">
                  <c:v>14.324</c:v>
                </c:pt>
                <c:pt idx="16059">
                  <c:v>14.324</c:v>
                </c:pt>
                <c:pt idx="16060">
                  <c:v>14.324</c:v>
                </c:pt>
                <c:pt idx="16061">
                  <c:v>14.324</c:v>
                </c:pt>
                <c:pt idx="16062">
                  <c:v>14.324</c:v>
                </c:pt>
                <c:pt idx="16063">
                  <c:v>14.324</c:v>
                </c:pt>
                <c:pt idx="16064">
                  <c:v>14.324</c:v>
                </c:pt>
                <c:pt idx="16065">
                  <c:v>14.324</c:v>
                </c:pt>
                <c:pt idx="16066">
                  <c:v>14.324</c:v>
                </c:pt>
                <c:pt idx="16067">
                  <c:v>14.324</c:v>
                </c:pt>
                <c:pt idx="16068">
                  <c:v>14.324</c:v>
                </c:pt>
                <c:pt idx="16069">
                  <c:v>14.324</c:v>
                </c:pt>
                <c:pt idx="16070">
                  <c:v>14.324</c:v>
                </c:pt>
                <c:pt idx="16071">
                  <c:v>14.324</c:v>
                </c:pt>
                <c:pt idx="16072">
                  <c:v>14.324</c:v>
                </c:pt>
                <c:pt idx="16073">
                  <c:v>14.324</c:v>
                </c:pt>
                <c:pt idx="16074">
                  <c:v>14.324</c:v>
                </c:pt>
                <c:pt idx="16075">
                  <c:v>14.324</c:v>
                </c:pt>
                <c:pt idx="16076">
                  <c:v>14.324</c:v>
                </c:pt>
                <c:pt idx="16077">
                  <c:v>14.324</c:v>
                </c:pt>
                <c:pt idx="16078">
                  <c:v>14.324</c:v>
                </c:pt>
                <c:pt idx="16079">
                  <c:v>14.324</c:v>
                </c:pt>
                <c:pt idx="16080">
                  <c:v>14.324</c:v>
                </c:pt>
                <c:pt idx="16081">
                  <c:v>14.324</c:v>
                </c:pt>
                <c:pt idx="16082">
                  <c:v>14.324</c:v>
                </c:pt>
                <c:pt idx="16083">
                  <c:v>14.324</c:v>
                </c:pt>
                <c:pt idx="16084">
                  <c:v>14.324</c:v>
                </c:pt>
                <c:pt idx="16085">
                  <c:v>14.324</c:v>
                </c:pt>
                <c:pt idx="16086">
                  <c:v>14.324</c:v>
                </c:pt>
                <c:pt idx="16087">
                  <c:v>14.324</c:v>
                </c:pt>
                <c:pt idx="16088">
                  <c:v>14.324</c:v>
                </c:pt>
                <c:pt idx="16089">
                  <c:v>14.324</c:v>
                </c:pt>
                <c:pt idx="16090">
                  <c:v>14.324</c:v>
                </c:pt>
                <c:pt idx="16091">
                  <c:v>14.324</c:v>
                </c:pt>
                <c:pt idx="16092">
                  <c:v>14.324</c:v>
                </c:pt>
                <c:pt idx="16093">
                  <c:v>14.324</c:v>
                </c:pt>
                <c:pt idx="16094">
                  <c:v>14.324</c:v>
                </c:pt>
                <c:pt idx="16095">
                  <c:v>14.324</c:v>
                </c:pt>
                <c:pt idx="16096">
                  <c:v>14.324</c:v>
                </c:pt>
                <c:pt idx="16097">
                  <c:v>14.324</c:v>
                </c:pt>
                <c:pt idx="16098">
                  <c:v>14.324</c:v>
                </c:pt>
                <c:pt idx="16099">
                  <c:v>14.324</c:v>
                </c:pt>
                <c:pt idx="16100">
                  <c:v>14.324</c:v>
                </c:pt>
                <c:pt idx="16101">
                  <c:v>14.324</c:v>
                </c:pt>
                <c:pt idx="16102">
                  <c:v>14.324</c:v>
                </c:pt>
                <c:pt idx="16103">
                  <c:v>14.324</c:v>
                </c:pt>
                <c:pt idx="16104">
                  <c:v>14.324</c:v>
                </c:pt>
                <c:pt idx="16105">
                  <c:v>14.324</c:v>
                </c:pt>
                <c:pt idx="16106">
                  <c:v>14.324</c:v>
                </c:pt>
                <c:pt idx="16107">
                  <c:v>14.324</c:v>
                </c:pt>
                <c:pt idx="16108">
                  <c:v>14.324</c:v>
                </c:pt>
                <c:pt idx="16109">
                  <c:v>14.324</c:v>
                </c:pt>
                <c:pt idx="16110">
                  <c:v>14.324</c:v>
                </c:pt>
                <c:pt idx="16111">
                  <c:v>14.324</c:v>
                </c:pt>
                <c:pt idx="16112">
                  <c:v>14.324</c:v>
                </c:pt>
                <c:pt idx="16113">
                  <c:v>14.324</c:v>
                </c:pt>
                <c:pt idx="16114">
                  <c:v>14.324</c:v>
                </c:pt>
                <c:pt idx="16115">
                  <c:v>14.324</c:v>
                </c:pt>
                <c:pt idx="16116">
                  <c:v>14.324</c:v>
                </c:pt>
                <c:pt idx="16117">
                  <c:v>14.324</c:v>
                </c:pt>
                <c:pt idx="16118">
                  <c:v>14.324</c:v>
                </c:pt>
                <c:pt idx="16119">
                  <c:v>14.324</c:v>
                </c:pt>
                <c:pt idx="16120">
                  <c:v>14.324</c:v>
                </c:pt>
                <c:pt idx="16121">
                  <c:v>14.324</c:v>
                </c:pt>
                <c:pt idx="16122">
                  <c:v>14.324</c:v>
                </c:pt>
                <c:pt idx="16123">
                  <c:v>14.324</c:v>
                </c:pt>
                <c:pt idx="16124">
                  <c:v>14.324</c:v>
                </c:pt>
                <c:pt idx="16125">
                  <c:v>14.324</c:v>
                </c:pt>
                <c:pt idx="16126">
                  <c:v>14.324</c:v>
                </c:pt>
                <c:pt idx="16127">
                  <c:v>14.324</c:v>
                </c:pt>
                <c:pt idx="16128">
                  <c:v>14.324</c:v>
                </c:pt>
                <c:pt idx="16129">
                  <c:v>14.324</c:v>
                </c:pt>
                <c:pt idx="16130">
                  <c:v>14.324</c:v>
                </c:pt>
                <c:pt idx="16131">
                  <c:v>14.324</c:v>
                </c:pt>
                <c:pt idx="16132">
                  <c:v>14.324</c:v>
                </c:pt>
                <c:pt idx="16133">
                  <c:v>14.324</c:v>
                </c:pt>
                <c:pt idx="16134">
                  <c:v>14.324</c:v>
                </c:pt>
                <c:pt idx="16135">
                  <c:v>14.324</c:v>
                </c:pt>
                <c:pt idx="16136">
                  <c:v>14.324</c:v>
                </c:pt>
                <c:pt idx="16137">
                  <c:v>14.324</c:v>
                </c:pt>
                <c:pt idx="16138">
                  <c:v>14.324</c:v>
                </c:pt>
                <c:pt idx="16139">
                  <c:v>14.324</c:v>
                </c:pt>
                <c:pt idx="16140">
                  <c:v>14.324</c:v>
                </c:pt>
                <c:pt idx="16141">
                  <c:v>14.324</c:v>
                </c:pt>
                <c:pt idx="16142">
                  <c:v>14.324</c:v>
                </c:pt>
                <c:pt idx="16143">
                  <c:v>14.324</c:v>
                </c:pt>
                <c:pt idx="16144">
                  <c:v>14.324</c:v>
                </c:pt>
                <c:pt idx="16145">
                  <c:v>14.324</c:v>
                </c:pt>
                <c:pt idx="16146">
                  <c:v>14.324</c:v>
                </c:pt>
                <c:pt idx="16147">
                  <c:v>14.324</c:v>
                </c:pt>
                <c:pt idx="16148">
                  <c:v>14.324</c:v>
                </c:pt>
                <c:pt idx="16149">
                  <c:v>14.324</c:v>
                </c:pt>
                <c:pt idx="16150">
                  <c:v>14.324</c:v>
                </c:pt>
                <c:pt idx="16151">
                  <c:v>14.324</c:v>
                </c:pt>
                <c:pt idx="16152">
                  <c:v>14.324</c:v>
                </c:pt>
                <c:pt idx="16153">
                  <c:v>14.324</c:v>
                </c:pt>
                <c:pt idx="16154">
                  <c:v>14.324</c:v>
                </c:pt>
                <c:pt idx="16155">
                  <c:v>14.324</c:v>
                </c:pt>
                <c:pt idx="16156">
                  <c:v>14.324</c:v>
                </c:pt>
                <c:pt idx="16157">
                  <c:v>14.324</c:v>
                </c:pt>
                <c:pt idx="16158">
                  <c:v>14.324</c:v>
                </c:pt>
                <c:pt idx="16159">
                  <c:v>14.34</c:v>
                </c:pt>
                <c:pt idx="16160">
                  <c:v>14.401999999999999</c:v>
                </c:pt>
                <c:pt idx="16161">
                  <c:v>14.465999999999999</c:v>
                </c:pt>
                <c:pt idx="16162">
                  <c:v>14.486000000000001</c:v>
                </c:pt>
                <c:pt idx="16163">
                  <c:v>14.486000000000001</c:v>
                </c:pt>
                <c:pt idx="16164">
                  <c:v>14.486000000000001</c:v>
                </c:pt>
                <c:pt idx="16165">
                  <c:v>14.486000000000001</c:v>
                </c:pt>
                <c:pt idx="16166">
                  <c:v>14.486000000000001</c:v>
                </c:pt>
                <c:pt idx="16167">
                  <c:v>14.486000000000001</c:v>
                </c:pt>
                <c:pt idx="16168">
                  <c:v>14.486000000000001</c:v>
                </c:pt>
                <c:pt idx="16169">
                  <c:v>14.486000000000001</c:v>
                </c:pt>
                <c:pt idx="16170">
                  <c:v>14.486000000000001</c:v>
                </c:pt>
                <c:pt idx="16171">
                  <c:v>14.486000000000001</c:v>
                </c:pt>
                <c:pt idx="16172">
                  <c:v>14.486000000000001</c:v>
                </c:pt>
                <c:pt idx="16173">
                  <c:v>14.486000000000001</c:v>
                </c:pt>
                <c:pt idx="16174">
                  <c:v>14.486000000000001</c:v>
                </c:pt>
                <c:pt idx="16175">
                  <c:v>14.486000000000001</c:v>
                </c:pt>
                <c:pt idx="16176">
                  <c:v>14.486000000000001</c:v>
                </c:pt>
                <c:pt idx="16177">
                  <c:v>14.486000000000001</c:v>
                </c:pt>
                <c:pt idx="16178">
                  <c:v>14.486000000000001</c:v>
                </c:pt>
                <c:pt idx="16179">
                  <c:v>14.486000000000001</c:v>
                </c:pt>
                <c:pt idx="16180">
                  <c:v>14.486000000000001</c:v>
                </c:pt>
                <c:pt idx="16181">
                  <c:v>14.486000000000001</c:v>
                </c:pt>
                <c:pt idx="16182">
                  <c:v>14.486000000000001</c:v>
                </c:pt>
                <c:pt idx="16183">
                  <c:v>14.486000000000001</c:v>
                </c:pt>
                <c:pt idx="16184">
                  <c:v>14.486000000000001</c:v>
                </c:pt>
                <c:pt idx="16185">
                  <c:v>14.486000000000001</c:v>
                </c:pt>
                <c:pt idx="16186">
                  <c:v>14.486000000000001</c:v>
                </c:pt>
                <c:pt idx="16187">
                  <c:v>14.486000000000001</c:v>
                </c:pt>
                <c:pt idx="16188">
                  <c:v>14.486000000000001</c:v>
                </c:pt>
                <c:pt idx="16189">
                  <c:v>14.486000000000001</c:v>
                </c:pt>
                <c:pt idx="16190">
                  <c:v>14.486000000000001</c:v>
                </c:pt>
                <c:pt idx="16191">
                  <c:v>14.486000000000001</c:v>
                </c:pt>
                <c:pt idx="16192">
                  <c:v>14.486000000000001</c:v>
                </c:pt>
                <c:pt idx="16193">
                  <c:v>14.486000000000001</c:v>
                </c:pt>
                <c:pt idx="16194">
                  <c:v>14.486000000000001</c:v>
                </c:pt>
                <c:pt idx="16195">
                  <c:v>14.486000000000001</c:v>
                </c:pt>
                <c:pt idx="16196">
                  <c:v>14.486000000000001</c:v>
                </c:pt>
                <c:pt idx="16197">
                  <c:v>14.486000000000001</c:v>
                </c:pt>
                <c:pt idx="16198">
                  <c:v>14.486000000000001</c:v>
                </c:pt>
                <c:pt idx="16199">
                  <c:v>14.486000000000001</c:v>
                </c:pt>
                <c:pt idx="16200">
                  <c:v>14.486000000000001</c:v>
                </c:pt>
                <c:pt idx="16201">
                  <c:v>14.486000000000001</c:v>
                </c:pt>
                <c:pt idx="16202">
                  <c:v>14.486000000000001</c:v>
                </c:pt>
                <c:pt idx="16203">
                  <c:v>14.486000000000001</c:v>
                </c:pt>
                <c:pt idx="16204">
                  <c:v>14.486000000000001</c:v>
                </c:pt>
                <c:pt idx="16205">
                  <c:v>14.486000000000001</c:v>
                </c:pt>
                <c:pt idx="16206">
                  <c:v>14.486000000000001</c:v>
                </c:pt>
                <c:pt idx="16207">
                  <c:v>14.486000000000001</c:v>
                </c:pt>
                <c:pt idx="16208">
                  <c:v>14.486000000000001</c:v>
                </c:pt>
                <c:pt idx="16209">
                  <c:v>14.486000000000001</c:v>
                </c:pt>
                <c:pt idx="16210">
                  <c:v>14.486000000000001</c:v>
                </c:pt>
                <c:pt idx="16211">
                  <c:v>14.486000000000001</c:v>
                </c:pt>
                <c:pt idx="16212">
                  <c:v>14.486000000000001</c:v>
                </c:pt>
                <c:pt idx="16213">
                  <c:v>14.486000000000001</c:v>
                </c:pt>
                <c:pt idx="16214">
                  <c:v>14.486000000000001</c:v>
                </c:pt>
                <c:pt idx="16215">
                  <c:v>14.486000000000001</c:v>
                </c:pt>
                <c:pt idx="16216">
                  <c:v>14.486000000000001</c:v>
                </c:pt>
                <c:pt idx="16217">
                  <c:v>14.486000000000001</c:v>
                </c:pt>
                <c:pt idx="16218">
                  <c:v>14.486000000000001</c:v>
                </c:pt>
                <c:pt idx="16219">
                  <c:v>14.486000000000001</c:v>
                </c:pt>
                <c:pt idx="16220">
                  <c:v>14.486000000000001</c:v>
                </c:pt>
                <c:pt idx="16221">
                  <c:v>14.486000000000001</c:v>
                </c:pt>
                <c:pt idx="16222">
                  <c:v>14.486000000000001</c:v>
                </c:pt>
                <c:pt idx="16223">
                  <c:v>14.486000000000001</c:v>
                </c:pt>
                <c:pt idx="16224">
                  <c:v>14.486000000000001</c:v>
                </c:pt>
                <c:pt idx="16225">
                  <c:v>14.486000000000001</c:v>
                </c:pt>
                <c:pt idx="16226">
                  <c:v>14.486000000000001</c:v>
                </c:pt>
                <c:pt idx="16227">
                  <c:v>14.486000000000001</c:v>
                </c:pt>
                <c:pt idx="16228">
                  <c:v>14.486000000000001</c:v>
                </c:pt>
                <c:pt idx="16229">
                  <c:v>14.486000000000001</c:v>
                </c:pt>
                <c:pt idx="16230">
                  <c:v>14.486000000000001</c:v>
                </c:pt>
                <c:pt idx="16231">
                  <c:v>14.486000000000001</c:v>
                </c:pt>
                <c:pt idx="16232">
                  <c:v>14.486000000000001</c:v>
                </c:pt>
                <c:pt idx="16233">
                  <c:v>14.486000000000001</c:v>
                </c:pt>
                <c:pt idx="16234">
                  <c:v>14.486000000000001</c:v>
                </c:pt>
                <c:pt idx="16235">
                  <c:v>14.486000000000001</c:v>
                </c:pt>
                <c:pt idx="16236">
                  <c:v>14.486000000000001</c:v>
                </c:pt>
                <c:pt idx="16237">
                  <c:v>14.486000000000001</c:v>
                </c:pt>
                <c:pt idx="16238">
                  <c:v>14.486000000000001</c:v>
                </c:pt>
                <c:pt idx="16239">
                  <c:v>14.486000000000001</c:v>
                </c:pt>
                <c:pt idx="16240">
                  <c:v>14.486000000000001</c:v>
                </c:pt>
                <c:pt idx="16241">
                  <c:v>14.486000000000001</c:v>
                </c:pt>
                <c:pt idx="16242">
                  <c:v>14.486000000000001</c:v>
                </c:pt>
                <c:pt idx="16243">
                  <c:v>14.486000000000001</c:v>
                </c:pt>
                <c:pt idx="16244">
                  <c:v>14.486000000000001</c:v>
                </c:pt>
                <c:pt idx="16245">
                  <c:v>14.486000000000001</c:v>
                </c:pt>
                <c:pt idx="16246">
                  <c:v>14.486000000000001</c:v>
                </c:pt>
                <c:pt idx="16247">
                  <c:v>14.486000000000001</c:v>
                </c:pt>
                <c:pt idx="16248">
                  <c:v>14.486000000000001</c:v>
                </c:pt>
                <c:pt idx="16249">
                  <c:v>14.486000000000001</c:v>
                </c:pt>
                <c:pt idx="16250">
                  <c:v>14.486000000000001</c:v>
                </c:pt>
                <c:pt idx="16251">
                  <c:v>14.486000000000001</c:v>
                </c:pt>
                <c:pt idx="16252">
                  <c:v>14.486000000000001</c:v>
                </c:pt>
                <c:pt idx="16253">
                  <c:v>14.486000000000001</c:v>
                </c:pt>
                <c:pt idx="16254">
                  <c:v>14.486000000000001</c:v>
                </c:pt>
                <c:pt idx="16255">
                  <c:v>14.486000000000001</c:v>
                </c:pt>
                <c:pt idx="16256">
                  <c:v>14.486000000000001</c:v>
                </c:pt>
                <c:pt idx="16257">
                  <c:v>14.486000000000001</c:v>
                </c:pt>
                <c:pt idx="16258">
                  <c:v>14.486000000000001</c:v>
                </c:pt>
                <c:pt idx="16259">
                  <c:v>14.486000000000001</c:v>
                </c:pt>
                <c:pt idx="16260">
                  <c:v>14.486000000000001</c:v>
                </c:pt>
                <c:pt idx="16261">
                  <c:v>14.486000000000001</c:v>
                </c:pt>
                <c:pt idx="16262">
                  <c:v>14.486000000000001</c:v>
                </c:pt>
                <c:pt idx="16263">
                  <c:v>14.486000000000001</c:v>
                </c:pt>
                <c:pt idx="16264">
                  <c:v>14.486000000000001</c:v>
                </c:pt>
                <c:pt idx="16265">
                  <c:v>14.486000000000001</c:v>
                </c:pt>
                <c:pt idx="16266">
                  <c:v>14.486000000000001</c:v>
                </c:pt>
                <c:pt idx="16267">
                  <c:v>14.486000000000001</c:v>
                </c:pt>
                <c:pt idx="16268">
                  <c:v>14.486000000000001</c:v>
                </c:pt>
                <c:pt idx="16269">
                  <c:v>14.486000000000001</c:v>
                </c:pt>
                <c:pt idx="16270">
                  <c:v>14.486000000000001</c:v>
                </c:pt>
                <c:pt idx="16271">
                  <c:v>14.486000000000001</c:v>
                </c:pt>
                <c:pt idx="16272">
                  <c:v>14.486000000000001</c:v>
                </c:pt>
                <c:pt idx="16273">
                  <c:v>14.486000000000001</c:v>
                </c:pt>
                <c:pt idx="16274">
                  <c:v>14.486000000000001</c:v>
                </c:pt>
                <c:pt idx="16275">
                  <c:v>14.486000000000001</c:v>
                </c:pt>
                <c:pt idx="16276">
                  <c:v>14.486000000000001</c:v>
                </c:pt>
                <c:pt idx="16277">
                  <c:v>14.486000000000001</c:v>
                </c:pt>
                <c:pt idx="16278">
                  <c:v>14.486000000000001</c:v>
                </c:pt>
                <c:pt idx="16279">
                  <c:v>14.486000000000001</c:v>
                </c:pt>
                <c:pt idx="16280">
                  <c:v>14.486000000000001</c:v>
                </c:pt>
                <c:pt idx="16281">
                  <c:v>14.486000000000001</c:v>
                </c:pt>
                <c:pt idx="16282">
                  <c:v>14.486000000000001</c:v>
                </c:pt>
                <c:pt idx="16283">
                  <c:v>14.486000000000001</c:v>
                </c:pt>
                <c:pt idx="16284">
                  <c:v>14.486000000000001</c:v>
                </c:pt>
                <c:pt idx="16285">
                  <c:v>14.486000000000001</c:v>
                </c:pt>
                <c:pt idx="16286">
                  <c:v>14.486000000000001</c:v>
                </c:pt>
                <c:pt idx="16287">
                  <c:v>14.486000000000001</c:v>
                </c:pt>
                <c:pt idx="16288">
                  <c:v>14.486000000000001</c:v>
                </c:pt>
                <c:pt idx="16289">
                  <c:v>14.486000000000001</c:v>
                </c:pt>
                <c:pt idx="16290">
                  <c:v>14.486000000000001</c:v>
                </c:pt>
                <c:pt idx="16291">
                  <c:v>14.486000000000001</c:v>
                </c:pt>
                <c:pt idx="16292">
                  <c:v>14.486000000000001</c:v>
                </c:pt>
                <c:pt idx="16293">
                  <c:v>14.486000000000001</c:v>
                </c:pt>
                <c:pt idx="16294">
                  <c:v>14.486000000000001</c:v>
                </c:pt>
                <c:pt idx="16295">
                  <c:v>14.486000000000001</c:v>
                </c:pt>
                <c:pt idx="16296">
                  <c:v>14.486000000000001</c:v>
                </c:pt>
                <c:pt idx="16297">
                  <c:v>14.486000000000001</c:v>
                </c:pt>
                <c:pt idx="16298">
                  <c:v>14.486000000000001</c:v>
                </c:pt>
                <c:pt idx="16299">
                  <c:v>14.506</c:v>
                </c:pt>
                <c:pt idx="16300">
                  <c:v>14.568</c:v>
                </c:pt>
                <c:pt idx="16301">
                  <c:v>14.63</c:v>
                </c:pt>
                <c:pt idx="16302">
                  <c:v>14.635999999999999</c:v>
                </c:pt>
                <c:pt idx="16303">
                  <c:v>14.635999999999999</c:v>
                </c:pt>
                <c:pt idx="16304">
                  <c:v>14.635999999999999</c:v>
                </c:pt>
                <c:pt idx="16305">
                  <c:v>14.635999999999999</c:v>
                </c:pt>
                <c:pt idx="16306">
                  <c:v>14.635999999999999</c:v>
                </c:pt>
                <c:pt idx="16307">
                  <c:v>14.635999999999999</c:v>
                </c:pt>
                <c:pt idx="16308">
                  <c:v>14.635999999999999</c:v>
                </c:pt>
                <c:pt idx="16309">
                  <c:v>14.635999999999999</c:v>
                </c:pt>
                <c:pt idx="16310">
                  <c:v>14.635999999999999</c:v>
                </c:pt>
                <c:pt idx="16311">
                  <c:v>14.635999999999999</c:v>
                </c:pt>
                <c:pt idx="16312">
                  <c:v>14.635999999999999</c:v>
                </c:pt>
                <c:pt idx="16313">
                  <c:v>14.635999999999999</c:v>
                </c:pt>
                <c:pt idx="16314">
                  <c:v>14.635999999999999</c:v>
                </c:pt>
                <c:pt idx="16315">
                  <c:v>14.635999999999999</c:v>
                </c:pt>
                <c:pt idx="16316">
                  <c:v>14.635999999999999</c:v>
                </c:pt>
                <c:pt idx="16317">
                  <c:v>14.635999999999999</c:v>
                </c:pt>
                <c:pt idx="16318">
                  <c:v>14.635999999999999</c:v>
                </c:pt>
                <c:pt idx="16319">
                  <c:v>14.635999999999999</c:v>
                </c:pt>
                <c:pt idx="16320">
                  <c:v>14.635999999999999</c:v>
                </c:pt>
                <c:pt idx="16321">
                  <c:v>14.635999999999999</c:v>
                </c:pt>
                <c:pt idx="16322">
                  <c:v>14.635999999999999</c:v>
                </c:pt>
                <c:pt idx="16323">
                  <c:v>14.635999999999999</c:v>
                </c:pt>
                <c:pt idx="16324">
                  <c:v>14.635999999999999</c:v>
                </c:pt>
                <c:pt idx="16325">
                  <c:v>14.635999999999999</c:v>
                </c:pt>
                <c:pt idx="16326">
                  <c:v>14.635999999999999</c:v>
                </c:pt>
                <c:pt idx="16327">
                  <c:v>14.635999999999999</c:v>
                </c:pt>
                <c:pt idx="16328">
                  <c:v>14.635999999999999</c:v>
                </c:pt>
                <c:pt idx="16329">
                  <c:v>14.635999999999999</c:v>
                </c:pt>
                <c:pt idx="16330">
                  <c:v>14.635999999999999</c:v>
                </c:pt>
                <c:pt idx="16331">
                  <c:v>14.635999999999999</c:v>
                </c:pt>
                <c:pt idx="16332">
                  <c:v>14.635999999999999</c:v>
                </c:pt>
                <c:pt idx="16333">
                  <c:v>14.635999999999999</c:v>
                </c:pt>
                <c:pt idx="16334">
                  <c:v>14.635999999999999</c:v>
                </c:pt>
                <c:pt idx="16335">
                  <c:v>14.635999999999999</c:v>
                </c:pt>
                <c:pt idx="16336">
                  <c:v>14.635999999999999</c:v>
                </c:pt>
                <c:pt idx="16337">
                  <c:v>14.635999999999999</c:v>
                </c:pt>
                <c:pt idx="16338">
                  <c:v>14.635999999999999</c:v>
                </c:pt>
                <c:pt idx="16339">
                  <c:v>14.635999999999999</c:v>
                </c:pt>
                <c:pt idx="16340">
                  <c:v>14.635999999999999</c:v>
                </c:pt>
                <c:pt idx="16341">
                  <c:v>14.635999999999999</c:v>
                </c:pt>
                <c:pt idx="16342">
                  <c:v>14.635999999999999</c:v>
                </c:pt>
                <c:pt idx="16343">
                  <c:v>14.635999999999999</c:v>
                </c:pt>
                <c:pt idx="16344">
                  <c:v>14.635999999999999</c:v>
                </c:pt>
                <c:pt idx="16345">
                  <c:v>14.635999999999999</c:v>
                </c:pt>
                <c:pt idx="16346">
                  <c:v>14.635999999999999</c:v>
                </c:pt>
                <c:pt idx="16347">
                  <c:v>14.635999999999999</c:v>
                </c:pt>
                <c:pt idx="16348">
                  <c:v>14.635999999999999</c:v>
                </c:pt>
                <c:pt idx="16349">
                  <c:v>14.635999999999999</c:v>
                </c:pt>
                <c:pt idx="16350">
                  <c:v>14.635999999999999</c:v>
                </c:pt>
                <c:pt idx="16351">
                  <c:v>14.635999999999999</c:v>
                </c:pt>
                <c:pt idx="16352">
                  <c:v>14.635999999999999</c:v>
                </c:pt>
                <c:pt idx="16353">
                  <c:v>14.635999999999999</c:v>
                </c:pt>
                <c:pt idx="16354">
                  <c:v>14.635999999999999</c:v>
                </c:pt>
                <c:pt idx="16355">
                  <c:v>14.635999999999999</c:v>
                </c:pt>
                <c:pt idx="16356">
                  <c:v>14.635999999999999</c:v>
                </c:pt>
                <c:pt idx="16357">
                  <c:v>14.635999999999999</c:v>
                </c:pt>
                <c:pt idx="16358">
                  <c:v>14.635999999999999</c:v>
                </c:pt>
                <c:pt idx="16359">
                  <c:v>14.635999999999999</c:v>
                </c:pt>
                <c:pt idx="16360">
                  <c:v>14.635999999999999</c:v>
                </c:pt>
                <c:pt idx="16361">
                  <c:v>14.635999999999999</c:v>
                </c:pt>
                <c:pt idx="16362">
                  <c:v>14.635999999999999</c:v>
                </c:pt>
                <c:pt idx="16363">
                  <c:v>14.635999999999999</c:v>
                </c:pt>
                <c:pt idx="16364">
                  <c:v>14.635999999999999</c:v>
                </c:pt>
                <c:pt idx="16365">
                  <c:v>14.635999999999999</c:v>
                </c:pt>
                <c:pt idx="16366">
                  <c:v>14.635999999999999</c:v>
                </c:pt>
                <c:pt idx="16367">
                  <c:v>14.635999999999999</c:v>
                </c:pt>
                <c:pt idx="16368">
                  <c:v>14.635999999999999</c:v>
                </c:pt>
                <c:pt idx="16369">
                  <c:v>14.635999999999999</c:v>
                </c:pt>
                <c:pt idx="16370">
                  <c:v>14.635999999999999</c:v>
                </c:pt>
                <c:pt idx="16371">
                  <c:v>14.635999999999999</c:v>
                </c:pt>
                <c:pt idx="16372">
                  <c:v>14.635999999999999</c:v>
                </c:pt>
                <c:pt idx="16373">
                  <c:v>14.635999999999999</c:v>
                </c:pt>
                <c:pt idx="16374">
                  <c:v>14.635999999999999</c:v>
                </c:pt>
                <c:pt idx="16375">
                  <c:v>14.635999999999999</c:v>
                </c:pt>
                <c:pt idx="16376">
                  <c:v>14.635999999999999</c:v>
                </c:pt>
                <c:pt idx="16377">
                  <c:v>14.635999999999999</c:v>
                </c:pt>
                <c:pt idx="16378">
                  <c:v>14.635999999999999</c:v>
                </c:pt>
                <c:pt idx="16379">
                  <c:v>14.635999999999999</c:v>
                </c:pt>
                <c:pt idx="16380">
                  <c:v>14.635999999999999</c:v>
                </c:pt>
                <c:pt idx="16381">
                  <c:v>14.635999999999999</c:v>
                </c:pt>
                <c:pt idx="16382">
                  <c:v>14.635999999999999</c:v>
                </c:pt>
                <c:pt idx="16383">
                  <c:v>14.635999999999999</c:v>
                </c:pt>
                <c:pt idx="16384">
                  <c:v>14.635999999999999</c:v>
                </c:pt>
                <c:pt idx="16385">
                  <c:v>14.635999999999999</c:v>
                </c:pt>
                <c:pt idx="16386">
                  <c:v>14.635999999999999</c:v>
                </c:pt>
                <c:pt idx="16387">
                  <c:v>14.635999999999999</c:v>
                </c:pt>
                <c:pt idx="16388">
                  <c:v>14.635999999999999</c:v>
                </c:pt>
                <c:pt idx="16389">
                  <c:v>14.635999999999999</c:v>
                </c:pt>
                <c:pt idx="16390">
                  <c:v>14.635999999999999</c:v>
                </c:pt>
                <c:pt idx="16391">
                  <c:v>14.635999999999999</c:v>
                </c:pt>
                <c:pt idx="16392">
                  <c:v>14.635999999999999</c:v>
                </c:pt>
                <c:pt idx="16393">
                  <c:v>14.635999999999999</c:v>
                </c:pt>
                <c:pt idx="16394">
                  <c:v>14.635999999999999</c:v>
                </c:pt>
                <c:pt idx="16395">
                  <c:v>14.635999999999999</c:v>
                </c:pt>
                <c:pt idx="16396">
                  <c:v>14.635999999999999</c:v>
                </c:pt>
                <c:pt idx="16397">
                  <c:v>14.635999999999999</c:v>
                </c:pt>
                <c:pt idx="16398">
                  <c:v>14.635999999999999</c:v>
                </c:pt>
                <c:pt idx="16399">
                  <c:v>14.635999999999999</c:v>
                </c:pt>
                <c:pt idx="16400">
                  <c:v>14.635999999999999</c:v>
                </c:pt>
                <c:pt idx="16401">
                  <c:v>14.635999999999999</c:v>
                </c:pt>
                <c:pt idx="16402">
                  <c:v>14.635999999999999</c:v>
                </c:pt>
                <c:pt idx="16403">
                  <c:v>14.635999999999999</c:v>
                </c:pt>
                <c:pt idx="16404">
                  <c:v>14.635999999999999</c:v>
                </c:pt>
                <c:pt idx="16405">
                  <c:v>14.635999999999999</c:v>
                </c:pt>
                <c:pt idx="16406">
                  <c:v>14.635999999999999</c:v>
                </c:pt>
                <c:pt idx="16407">
                  <c:v>14.635999999999999</c:v>
                </c:pt>
                <c:pt idx="16408">
                  <c:v>14.635999999999999</c:v>
                </c:pt>
                <c:pt idx="16409">
                  <c:v>14.635999999999999</c:v>
                </c:pt>
                <c:pt idx="16410">
                  <c:v>14.635999999999999</c:v>
                </c:pt>
                <c:pt idx="16411">
                  <c:v>14.635999999999999</c:v>
                </c:pt>
                <c:pt idx="16412">
                  <c:v>14.635999999999999</c:v>
                </c:pt>
                <c:pt idx="16413">
                  <c:v>14.635999999999999</c:v>
                </c:pt>
                <c:pt idx="16414">
                  <c:v>14.635999999999999</c:v>
                </c:pt>
                <c:pt idx="16415">
                  <c:v>14.635999999999999</c:v>
                </c:pt>
                <c:pt idx="16416">
                  <c:v>14.635999999999999</c:v>
                </c:pt>
                <c:pt idx="16417">
                  <c:v>14.635999999999999</c:v>
                </c:pt>
                <c:pt idx="16418">
                  <c:v>14.635999999999999</c:v>
                </c:pt>
                <c:pt idx="16419">
                  <c:v>14.635999999999999</c:v>
                </c:pt>
                <c:pt idx="16420">
                  <c:v>14.635999999999999</c:v>
                </c:pt>
                <c:pt idx="16421">
                  <c:v>14.635999999999999</c:v>
                </c:pt>
                <c:pt idx="16422">
                  <c:v>14.635999999999999</c:v>
                </c:pt>
                <c:pt idx="16423">
                  <c:v>14.635999999999999</c:v>
                </c:pt>
                <c:pt idx="16424">
                  <c:v>14.635999999999999</c:v>
                </c:pt>
                <c:pt idx="16425">
                  <c:v>14.635999999999999</c:v>
                </c:pt>
                <c:pt idx="16426">
                  <c:v>14.635999999999999</c:v>
                </c:pt>
                <c:pt idx="16427">
                  <c:v>14.635999999999999</c:v>
                </c:pt>
                <c:pt idx="16428">
                  <c:v>14.635999999999999</c:v>
                </c:pt>
                <c:pt idx="16429">
                  <c:v>14.686</c:v>
                </c:pt>
                <c:pt idx="16430">
                  <c:v>14.75</c:v>
                </c:pt>
                <c:pt idx="16431">
                  <c:v>14.792</c:v>
                </c:pt>
                <c:pt idx="16432">
                  <c:v>14.8</c:v>
                </c:pt>
                <c:pt idx="16433">
                  <c:v>14.8</c:v>
                </c:pt>
                <c:pt idx="16434">
                  <c:v>14.8</c:v>
                </c:pt>
                <c:pt idx="16435">
                  <c:v>14.8</c:v>
                </c:pt>
                <c:pt idx="16436">
                  <c:v>14.8</c:v>
                </c:pt>
                <c:pt idx="16437">
                  <c:v>14.8</c:v>
                </c:pt>
                <c:pt idx="16438">
                  <c:v>14.8</c:v>
                </c:pt>
                <c:pt idx="16439">
                  <c:v>14.8</c:v>
                </c:pt>
                <c:pt idx="16440">
                  <c:v>14.8</c:v>
                </c:pt>
                <c:pt idx="16441">
                  <c:v>14.8</c:v>
                </c:pt>
                <c:pt idx="16442">
                  <c:v>14.8</c:v>
                </c:pt>
                <c:pt idx="16443">
                  <c:v>14.8</c:v>
                </c:pt>
                <c:pt idx="16444">
                  <c:v>14.8</c:v>
                </c:pt>
                <c:pt idx="16445">
                  <c:v>14.8</c:v>
                </c:pt>
                <c:pt idx="16446">
                  <c:v>14.8</c:v>
                </c:pt>
                <c:pt idx="16447">
                  <c:v>14.8</c:v>
                </c:pt>
                <c:pt idx="16448">
                  <c:v>14.8</c:v>
                </c:pt>
                <c:pt idx="16449">
                  <c:v>14.8</c:v>
                </c:pt>
                <c:pt idx="16450">
                  <c:v>14.8</c:v>
                </c:pt>
                <c:pt idx="16451">
                  <c:v>14.8</c:v>
                </c:pt>
                <c:pt idx="16452">
                  <c:v>14.8</c:v>
                </c:pt>
                <c:pt idx="16453">
                  <c:v>14.8</c:v>
                </c:pt>
                <c:pt idx="16454">
                  <c:v>14.8</c:v>
                </c:pt>
                <c:pt idx="16455">
                  <c:v>14.8</c:v>
                </c:pt>
                <c:pt idx="16456">
                  <c:v>14.8</c:v>
                </c:pt>
                <c:pt idx="16457">
                  <c:v>14.8</c:v>
                </c:pt>
                <c:pt idx="16458">
                  <c:v>14.8</c:v>
                </c:pt>
                <c:pt idx="16459">
                  <c:v>14.8</c:v>
                </c:pt>
                <c:pt idx="16460">
                  <c:v>14.8</c:v>
                </c:pt>
                <c:pt idx="16461">
                  <c:v>14.8</c:v>
                </c:pt>
                <c:pt idx="16462">
                  <c:v>14.8</c:v>
                </c:pt>
                <c:pt idx="16463">
                  <c:v>14.8</c:v>
                </c:pt>
                <c:pt idx="16464">
                  <c:v>14.8</c:v>
                </c:pt>
                <c:pt idx="16465">
                  <c:v>14.8</c:v>
                </c:pt>
                <c:pt idx="16466">
                  <c:v>14.8</c:v>
                </c:pt>
                <c:pt idx="16467">
                  <c:v>14.8</c:v>
                </c:pt>
                <c:pt idx="16468">
                  <c:v>14.8</c:v>
                </c:pt>
                <c:pt idx="16469">
                  <c:v>14.8</c:v>
                </c:pt>
                <c:pt idx="16470">
                  <c:v>14.8</c:v>
                </c:pt>
                <c:pt idx="16471">
                  <c:v>14.8</c:v>
                </c:pt>
                <c:pt idx="16472">
                  <c:v>14.8</c:v>
                </c:pt>
                <c:pt idx="16473">
                  <c:v>14.8</c:v>
                </c:pt>
                <c:pt idx="16474">
                  <c:v>14.8</c:v>
                </c:pt>
                <c:pt idx="16475">
                  <c:v>14.8</c:v>
                </c:pt>
                <c:pt idx="16476">
                  <c:v>14.8</c:v>
                </c:pt>
                <c:pt idx="16477">
                  <c:v>14.8</c:v>
                </c:pt>
                <c:pt idx="16478">
                  <c:v>14.8</c:v>
                </c:pt>
                <c:pt idx="16479">
                  <c:v>14.8</c:v>
                </c:pt>
                <c:pt idx="16480">
                  <c:v>14.8</c:v>
                </c:pt>
                <c:pt idx="16481">
                  <c:v>14.8</c:v>
                </c:pt>
                <c:pt idx="16482">
                  <c:v>14.8</c:v>
                </c:pt>
                <c:pt idx="16483">
                  <c:v>14.8</c:v>
                </c:pt>
                <c:pt idx="16484">
                  <c:v>14.8</c:v>
                </c:pt>
                <c:pt idx="16485">
                  <c:v>14.8</c:v>
                </c:pt>
                <c:pt idx="16486">
                  <c:v>14.8</c:v>
                </c:pt>
                <c:pt idx="16487">
                  <c:v>14.8</c:v>
                </c:pt>
                <c:pt idx="16488">
                  <c:v>14.8</c:v>
                </c:pt>
                <c:pt idx="16489">
                  <c:v>14.8</c:v>
                </c:pt>
                <c:pt idx="16490">
                  <c:v>14.8</c:v>
                </c:pt>
                <c:pt idx="16491">
                  <c:v>14.8</c:v>
                </c:pt>
                <c:pt idx="16492">
                  <c:v>14.8</c:v>
                </c:pt>
                <c:pt idx="16493">
                  <c:v>14.8</c:v>
                </c:pt>
                <c:pt idx="16494">
                  <c:v>14.8</c:v>
                </c:pt>
                <c:pt idx="16495">
                  <c:v>14.8</c:v>
                </c:pt>
                <c:pt idx="16496">
                  <c:v>14.8</c:v>
                </c:pt>
                <c:pt idx="16497">
                  <c:v>14.8</c:v>
                </c:pt>
                <c:pt idx="16498">
                  <c:v>14.8</c:v>
                </c:pt>
                <c:pt idx="16499">
                  <c:v>14.8</c:v>
                </c:pt>
                <c:pt idx="16500">
                  <c:v>14.8</c:v>
                </c:pt>
                <c:pt idx="16501">
                  <c:v>14.8</c:v>
                </c:pt>
                <c:pt idx="16502">
                  <c:v>14.8</c:v>
                </c:pt>
                <c:pt idx="16503">
                  <c:v>14.8</c:v>
                </c:pt>
                <c:pt idx="16504">
                  <c:v>14.8</c:v>
                </c:pt>
                <c:pt idx="16505">
                  <c:v>14.8</c:v>
                </c:pt>
                <c:pt idx="16506">
                  <c:v>14.8</c:v>
                </c:pt>
                <c:pt idx="16507">
                  <c:v>14.8</c:v>
                </c:pt>
                <c:pt idx="16508">
                  <c:v>14.8</c:v>
                </c:pt>
                <c:pt idx="16509">
                  <c:v>14.8</c:v>
                </c:pt>
                <c:pt idx="16510">
                  <c:v>14.8</c:v>
                </c:pt>
                <c:pt idx="16511">
                  <c:v>14.8</c:v>
                </c:pt>
                <c:pt idx="16512">
                  <c:v>14.8</c:v>
                </c:pt>
                <c:pt idx="16513">
                  <c:v>14.8</c:v>
                </c:pt>
                <c:pt idx="16514">
                  <c:v>14.8</c:v>
                </c:pt>
                <c:pt idx="16515">
                  <c:v>14.8</c:v>
                </c:pt>
                <c:pt idx="16516">
                  <c:v>14.8</c:v>
                </c:pt>
                <c:pt idx="16517">
                  <c:v>14.8</c:v>
                </c:pt>
                <c:pt idx="16518">
                  <c:v>14.8</c:v>
                </c:pt>
                <c:pt idx="16519">
                  <c:v>14.8</c:v>
                </c:pt>
                <c:pt idx="16520">
                  <c:v>14.8</c:v>
                </c:pt>
                <c:pt idx="16521">
                  <c:v>14.8</c:v>
                </c:pt>
                <c:pt idx="16522">
                  <c:v>14.8</c:v>
                </c:pt>
                <c:pt idx="16523">
                  <c:v>14.8</c:v>
                </c:pt>
                <c:pt idx="16524">
                  <c:v>14.8</c:v>
                </c:pt>
                <c:pt idx="16525">
                  <c:v>14.8</c:v>
                </c:pt>
                <c:pt idx="16526">
                  <c:v>14.8</c:v>
                </c:pt>
                <c:pt idx="16527">
                  <c:v>14.8</c:v>
                </c:pt>
                <c:pt idx="16528">
                  <c:v>14.8</c:v>
                </c:pt>
                <c:pt idx="16529">
                  <c:v>14.8</c:v>
                </c:pt>
                <c:pt idx="16530">
                  <c:v>14.8</c:v>
                </c:pt>
                <c:pt idx="16531">
                  <c:v>14.8</c:v>
                </c:pt>
                <c:pt idx="16532">
                  <c:v>14.8</c:v>
                </c:pt>
                <c:pt idx="16533">
                  <c:v>14.8</c:v>
                </c:pt>
                <c:pt idx="16534">
                  <c:v>14.8</c:v>
                </c:pt>
                <c:pt idx="16535">
                  <c:v>14.8</c:v>
                </c:pt>
                <c:pt idx="16536">
                  <c:v>14.8</c:v>
                </c:pt>
                <c:pt idx="16537">
                  <c:v>14.8</c:v>
                </c:pt>
                <c:pt idx="16538">
                  <c:v>14.8</c:v>
                </c:pt>
                <c:pt idx="16539">
                  <c:v>14.8</c:v>
                </c:pt>
                <c:pt idx="16540">
                  <c:v>14.8</c:v>
                </c:pt>
                <c:pt idx="16541">
                  <c:v>14.8</c:v>
                </c:pt>
                <c:pt idx="16542">
                  <c:v>14.8</c:v>
                </c:pt>
                <c:pt idx="16543">
                  <c:v>14.8</c:v>
                </c:pt>
                <c:pt idx="16544">
                  <c:v>14.8</c:v>
                </c:pt>
                <c:pt idx="16545">
                  <c:v>14.8</c:v>
                </c:pt>
                <c:pt idx="16546">
                  <c:v>14.8</c:v>
                </c:pt>
                <c:pt idx="16547">
                  <c:v>14.8</c:v>
                </c:pt>
                <c:pt idx="16548">
                  <c:v>14.8</c:v>
                </c:pt>
                <c:pt idx="16549">
                  <c:v>14.8</c:v>
                </c:pt>
                <c:pt idx="16550">
                  <c:v>14.8</c:v>
                </c:pt>
                <c:pt idx="16551">
                  <c:v>14.8</c:v>
                </c:pt>
                <c:pt idx="16552">
                  <c:v>14.8</c:v>
                </c:pt>
                <c:pt idx="16553">
                  <c:v>14.8</c:v>
                </c:pt>
                <c:pt idx="16554">
                  <c:v>14.8</c:v>
                </c:pt>
                <c:pt idx="16555">
                  <c:v>14.8</c:v>
                </c:pt>
                <c:pt idx="16556">
                  <c:v>14.8</c:v>
                </c:pt>
                <c:pt idx="16557">
                  <c:v>14.8</c:v>
                </c:pt>
                <c:pt idx="16558">
                  <c:v>14.8</c:v>
                </c:pt>
                <c:pt idx="16559">
                  <c:v>14.8</c:v>
                </c:pt>
                <c:pt idx="16560">
                  <c:v>14.8</c:v>
                </c:pt>
                <c:pt idx="16561">
                  <c:v>14.8</c:v>
                </c:pt>
                <c:pt idx="16562">
                  <c:v>14.8</c:v>
                </c:pt>
                <c:pt idx="16563">
                  <c:v>14.8</c:v>
                </c:pt>
                <c:pt idx="16564">
                  <c:v>14.8</c:v>
                </c:pt>
                <c:pt idx="16565">
                  <c:v>14.8</c:v>
                </c:pt>
                <c:pt idx="16566">
                  <c:v>14.8</c:v>
                </c:pt>
                <c:pt idx="16567">
                  <c:v>14.8</c:v>
                </c:pt>
                <c:pt idx="16568">
                  <c:v>14.8</c:v>
                </c:pt>
                <c:pt idx="16569">
                  <c:v>14.8</c:v>
                </c:pt>
                <c:pt idx="16570">
                  <c:v>14.8</c:v>
                </c:pt>
                <c:pt idx="16571">
                  <c:v>14.8</c:v>
                </c:pt>
                <c:pt idx="16572">
                  <c:v>14.8</c:v>
                </c:pt>
                <c:pt idx="16573">
                  <c:v>14.827999999999999</c:v>
                </c:pt>
                <c:pt idx="16574">
                  <c:v>14.89</c:v>
                </c:pt>
                <c:pt idx="16575">
                  <c:v>14.952</c:v>
                </c:pt>
                <c:pt idx="16576">
                  <c:v>14.965999999999999</c:v>
                </c:pt>
                <c:pt idx="16577">
                  <c:v>14.965999999999999</c:v>
                </c:pt>
                <c:pt idx="16578">
                  <c:v>14.965999999999999</c:v>
                </c:pt>
                <c:pt idx="16579">
                  <c:v>14.965999999999999</c:v>
                </c:pt>
                <c:pt idx="16580">
                  <c:v>14.965999999999999</c:v>
                </c:pt>
                <c:pt idx="16581">
                  <c:v>14.965999999999999</c:v>
                </c:pt>
                <c:pt idx="16582">
                  <c:v>14.965999999999999</c:v>
                </c:pt>
                <c:pt idx="16583">
                  <c:v>14.965999999999999</c:v>
                </c:pt>
                <c:pt idx="16584">
                  <c:v>14.965999999999999</c:v>
                </c:pt>
                <c:pt idx="16585">
                  <c:v>14.965999999999999</c:v>
                </c:pt>
                <c:pt idx="16586">
                  <c:v>14.965999999999999</c:v>
                </c:pt>
                <c:pt idx="16587">
                  <c:v>14.965999999999999</c:v>
                </c:pt>
                <c:pt idx="16588">
                  <c:v>14.965999999999999</c:v>
                </c:pt>
                <c:pt idx="16589">
                  <c:v>14.965999999999999</c:v>
                </c:pt>
                <c:pt idx="16590">
                  <c:v>14.965999999999999</c:v>
                </c:pt>
                <c:pt idx="16591">
                  <c:v>14.965999999999999</c:v>
                </c:pt>
                <c:pt idx="16592">
                  <c:v>14.965999999999999</c:v>
                </c:pt>
                <c:pt idx="16593">
                  <c:v>14.965999999999999</c:v>
                </c:pt>
                <c:pt idx="16594">
                  <c:v>14.965999999999999</c:v>
                </c:pt>
                <c:pt idx="16595">
                  <c:v>14.965999999999999</c:v>
                </c:pt>
                <c:pt idx="16596">
                  <c:v>14.965999999999999</c:v>
                </c:pt>
                <c:pt idx="16597">
                  <c:v>14.965999999999999</c:v>
                </c:pt>
                <c:pt idx="16598">
                  <c:v>14.965999999999999</c:v>
                </c:pt>
                <c:pt idx="16599">
                  <c:v>14.965999999999999</c:v>
                </c:pt>
                <c:pt idx="16600">
                  <c:v>14.965999999999999</c:v>
                </c:pt>
                <c:pt idx="16601">
                  <c:v>14.965999999999999</c:v>
                </c:pt>
                <c:pt idx="16602">
                  <c:v>14.965999999999999</c:v>
                </c:pt>
                <c:pt idx="16603">
                  <c:v>14.965999999999999</c:v>
                </c:pt>
                <c:pt idx="16604">
                  <c:v>14.965999999999999</c:v>
                </c:pt>
                <c:pt idx="16605">
                  <c:v>14.965999999999999</c:v>
                </c:pt>
                <c:pt idx="16606">
                  <c:v>14.965999999999999</c:v>
                </c:pt>
                <c:pt idx="16607">
                  <c:v>14.965999999999999</c:v>
                </c:pt>
                <c:pt idx="16608">
                  <c:v>14.965999999999999</c:v>
                </c:pt>
                <c:pt idx="16609">
                  <c:v>14.965999999999999</c:v>
                </c:pt>
                <c:pt idx="16610">
                  <c:v>14.965999999999999</c:v>
                </c:pt>
                <c:pt idx="16611">
                  <c:v>14.965999999999999</c:v>
                </c:pt>
                <c:pt idx="16612">
                  <c:v>14.965999999999999</c:v>
                </c:pt>
                <c:pt idx="16613">
                  <c:v>14.965999999999999</c:v>
                </c:pt>
                <c:pt idx="16614">
                  <c:v>14.965999999999999</c:v>
                </c:pt>
                <c:pt idx="16615">
                  <c:v>14.965999999999999</c:v>
                </c:pt>
                <c:pt idx="16616">
                  <c:v>14.965999999999999</c:v>
                </c:pt>
                <c:pt idx="16617">
                  <c:v>14.965999999999999</c:v>
                </c:pt>
                <c:pt idx="16618">
                  <c:v>14.965999999999999</c:v>
                </c:pt>
                <c:pt idx="16619">
                  <c:v>14.965999999999999</c:v>
                </c:pt>
                <c:pt idx="16620">
                  <c:v>14.965999999999999</c:v>
                </c:pt>
                <c:pt idx="16621">
                  <c:v>14.965999999999999</c:v>
                </c:pt>
                <c:pt idx="16622">
                  <c:v>14.965999999999999</c:v>
                </c:pt>
                <c:pt idx="16623">
                  <c:v>14.965999999999999</c:v>
                </c:pt>
                <c:pt idx="16624">
                  <c:v>14.965999999999999</c:v>
                </c:pt>
                <c:pt idx="16625">
                  <c:v>14.965999999999999</c:v>
                </c:pt>
                <c:pt idx="16626">
                  <c:v>14.965999999999999</c:v>
                </c:pt>
                <c:pt idx="16627">
                  <c:v>14.965999999999999</c:v>
                </c:pt>
                <c:pt idx="16628">
                  <c:v>14.965999999999999</c:v>
                </c:pt>
                <c:pt idx="16629">
                  <c:v>14.965999999999999</c:v>
                </c:pt>
                <c:pt idx="16630">
                  <c:v>14.965999999999999</c:v>
                </c:pt>
                <c:pt idx="16631">
                  <c:v>14.965999999999999</c:v>
                </c:pt>
                <c:pt idx="16632">
                  <c:v>14.965999999999999</c:v>
                </c:pt>
                <c:pt idx="16633">
                  <c:v>14.965999999999999</c:v>
                </c:pt>
                <c:pt idx="16634">
                  <c:v>14.965999999999999</c:v>
                </c:pt>
                <c:pt idx="16635">
                  <c:v>14.965999999999999</c:v>
                </c:pt>
                <c:pt idx="16636">
                  <c:v>14.965999999999999</c:v>
                </c:pt>
                <c:pt idx="16637">
                  <c:v>14.965999999999999</c:v>
                </c:pt>
                <c:pt idx="16638">
                  <c:v>14.965999999999999</c:v>
                </c:pt>
                <c:pt idx="16639">
                  <c:v>14.965999999999999</c:v>
                </c:pt>
                <c:pt idx="16640">
                  <c:v>14.965999999999999</c:v>
                </c:pt>
                <c:pt idx="16641">
                  <c:v>14.965999999999999</c:v>
                </c:pt>
                <c:pt idx="16642">
                  <c:v>14.965999999999999</c:v>
                </c:pt>
                <c:pt idx="16643">
                  <c:v>14.965999999999999</c:v>
                </c:pt>
                <c:pt idx="16644">
                  <c:v>14.965999999999999</c:v>
                </c:pt>
                <c:pt idx="16645">
                  <c:v>14.965999999999999</c:v>
                </c:pt>
                <c:pt idx="16646">
                  <c:v>14.965999999999999</c:v>
                </c:pt>
                <c:pt idx="16647">
                  <c:v>14.965999999999999</c:v>
                </c:pt>
                <c:pt idx="16648">
                  <c:v>14.965999999999999</c:v>
                </c:pt>
                <c:pt idx="16649">
                  <c:v>14.965999999999999</c:v>
                </c:pt>
                <c:pt idx="16650">
                  <c:v>14.965999999999999</c:v>
                </c:pt>
                <c:pt idx="16651">
                  <c:v>14.965999999999999</c:v>
                </c:pt>
                <c:pt idx="16652">
                  <c:v>14.965999999999999</c:v>
                </c:pt>
                <c:pt idx="16653">
                  <c:v>14.965999999999999</c:v>
                </c:pt>
                <c:pt idx="16654">
                  <c:v>14.965999999999999</c:v>
                </c:pt>
                <c:pt idx="16655">
                  <c:v>14.965999999999999</c:v>
                </c:pt>
                <c:pt idx="16656">
                  <c:v>14.965999999999999</c:v>
                </c:pt>
                <c:pt idx="16657">
                  <c:v>14.965999999999999</c:v>
                </c:pt>
                <c:pt idx="16658">
                  <c:v>14.965999999999999</c:v>
                </c:pt>
                <c:pt idx="16659">
                  <c:v>14.965999999999999</c:v>
                </c:pt>
                <c:pt idx="16660">
                  <c:v>14.965999999999999</c:v>
                </c:pt>
                <c:pt idx="16661">
                  <c:v>14.965999999999999</c:v>
                </c:pt>
                <c:pt idx="16662">
                  <c:v>14.965999999999999</c:v>
                </c:pt>
                <c:pt idx="16663">
                  <c:v>14.965999999999999</c:v>
                </c:pt>
                <c:pt idx="16664">
                  <c:v>14.965999999999999</c:v>
                </c:pt>
                <c:pt idx="16665">
                  <c:v>14.965999999999999</c:v>
                </c:pt>
                <c:pt idx="16666">
                  <c:v>14.965999999999999</c:v>
                </c:pt>
                <c:pt idx="16667">
                  <c:v>14.965999999999999</c:v>
                </c:pt>
                <c:pt idx="16668">
                  <c:v>14.965999999999999</c:v>
                </c:pt>
                <c:pt idx="16669">
                  <c:v>14.965999999999999</c:v>
                </c:pt>
                <c:pt idx="16670">
                  <c:v>14.965999999999999</c:v>
                </c:pt>
                <c:pt idx="16671">
                  <c:v>14.965999999999999</c:v>
                </c:pt>
                <c:pt idx="16672">
                  <c:v>14.965999999999999</c:v>
                </c:pt>
                <c:pt idx="16673">
                  <c:v>14.965999999999999</c:v>
                </c:pt>
                <c:pt idx="16674">
                  <c:v>14.965999999999999</c:v>
                </c:pt>
                <c:pt idx="16675">
                  <c:v>14.965999999999999</c:v>
                </c:pt>
                <c:pt idx="16676">
                  <c:v>14.965999999999999</c:v>
                </c:pt>
                <c:pt idx="16677">
                  <c:v>14.965999999999999</c:v>
                </c:pt>
                <c:pt idx="16678">
                  <c:v>14.965999999999999</c:v>
                </c:pt>
                <c:pt idx="16679">
                  <c:v>14.965999999999999</c:v>
                </c:pt>
                <c:pt idx="16680">
                  <c:v>14.965999999999999</c:v>
                </c:pt>
                <c:pt idx="16681">
                  <c:v>14.965999999999999</c:v>
                </c:pt>
                <c:pt idx="16682">
                  <c:v>14.965999999999999</c:v>
                </c:pt>
                <c:pt idx="16683">
                  <c:v>14.965999999999999</c:v>
                </c:pt>
                <c:pt idx="16684">
                  <c:v>14.965999999999999</c:v>
                </c:pt>
                <c:pt idx="16685">
                  <c:v>14.965999999999999</c:v>
                </c:pt>
                <c:pt idx="16686">
                  <c:v>14.965999999999999</c:v>
                </c:pt>
                <c:pt idx="16687">
                  <c:v>14.965999999999999</c:v>
                </c:pt>
                <c:pt idx="16688">
                  <c:v>14.965999999999999</c:v>
                </c:pt>
                <c:pt idx="16689">
                  <c:v>14.965999999999999</c:v>
                </c:pt>
                <c:pt idx="16690">
                  <c:v>14.965999999999999</c:v>
                </c:pt>
                <c:pt idx="16691">
                  <c:v>14.965999999999999</c:v>
                </c:pt>
                <c:pt idx="16692">
                  <c:v>14.965999999999999</c:v>
                </c:pt>
                <c:pt idx="16693">
                  <c:v>14.965999999999999</c:v>
                </c:pt>
                <c:pt idx="16694">
                  <c:v>14.965999999999999</c:v>
                </c:pt>
                <c:pt idx="16695">
                  <c:v>14.965999999999999</c:v>
                </c:pt>
                <c:pt idx="16696">
                  <c:v>14.965999999999999</c:v>
                </c:pt>
                <c:pt idx="16697">
                  <c:v>14.965999999999999</c:v>
                </c:pt>
                <c:pt idx="16698">
                  <c:v>14.965999999999999</c:v>
                </c:pt>
                <c:pt idx="16699">
                  <c:v>14.965999999999999</c:v>
                </c:pt>
                <c:pt idx="16700">
                  <c:v>14.965999999999999</c:v>
                </c:pt>
                <c:pt idx="16701">
                  <c:v>14.965999999999999</c:v>
                </c:pt>
                <c:pt idx="16702">
                  <c:v>14.965999999999999</c:v>
                </c:pt>
                <c:pt idx="16703">
                  <c:v>14.965999999999999</c:v>
                </c:pt>
                <c:pt idx="16704">
                  <c:v>14.965999999999999</c:v>
                </c:pt>
                <c:pt idx="16705">
                  <c:v>14.965999999999999</c:v>
                </c:pt>
                <c:pt idx="16706">
                  <c:v>14.965999999999999</c:v>
                </c:pt>
                <c:pt idx="16707">
                  <c:v>14.965999999999999</c:v>
                </c:pt>
                <c:pt idx="16708">
                  <c:v>14.965999999999999</c:v>
                </c:pt>
                <c:pt idx="16709">
                  <c:v>14.965999999999999</c:v>
                </c:pt>
                <c:pt idx="16710">
                  <c:v>14.965999999999999</c:v>
                </c:pt>
                <c:pt idx="16711">
                  <c:v>14.965999999999999</c:v>
                </c:pt>
                <c:pt idx="16712">
                  <c:v>14.965999999999999</c:v>
                </c:pt>
                <c:pt idx="16713">
                  <c:v>14.965999999999999</c:v>
                </c:pt>
                <c:pt idx="16714">
                  <c:v>14.965999999999999</c:v>
                </c:pt>
                <c:pt idx="16715">
                  <c:v>14.965999999999999</c:v>
                </c:pt>
                <c:pt idx="16716">
                  <c:v>14.965999999999999</c:v>
                </c:pt>
                <c:pt idx="16717">
                  <c:v>14.965999999999999</c:v>
                </c:pt>
                <c:pt idx="16718">
                  <c:v>14.965999999999999</c:v>
                </c:pt>
                <c:pt idx="16719">
                  <c:v>14.965999999999999</c:v>
                </c:pt>
                <c:pt idx="16720">
                  <c:v>14.965999999999999</c:v>
                </c:pt>
                <c:pt idx="16721">
                  <c:v>14.965999999999999</c:v>
                </c:pt>
                <c:pt idx="16722">
                  <c:v>14.965999999999999</c:v>
                </c:pt>
                <c:pt idx="16723">
                  <c:v>14.965999999999999</c:v>
                </c:pt>
                <c:pt idx="16724">
                  <c:v>14.965999999999999</c:v>
                </c:pt>
                <c:pt idx="16725">
                  <c:v>14.965999999999999</c:v>
                </c:pt>
                <c:pt idx="16726">
                  <c:v>14.965999999999999</c:v>
                </c:pt>
                <c:pt idx="16727">
                  <c:v>14.965999999999999</c:v>
                </c:pt>
                <c:pt idx="16728">
                  <c:v>15.016</c:v>
                </c:pt>
                <c:pt idx="16729">
                  <c:v>15.077999999999999</c:v>
                </c:pt>
                <c:pt idx="16730">
                  <c:v>15.14</c:v>
                </c:pt>
                <c:pt idx="16731">
                  <c:v>15.15</c:v>
                </c:pt>
                <c:pt idx="16732">
                  <c:v>15.15</c:v>
                </c:pt>
                <c:pt idx="16733">
                  <c:v>15.15</c:v>
                </c:pt>
                <c:pt idx="16734">
                  <c:v>15.15</c:v>
                </c:pt>
                <c:pt idx="16735">
                  <c:v>15.15</c:v>
                </c:pt>
                <c:pt idx="16736">
                  <c:v>15.15</c:v>
                </c:pt>
                <c:pt idx="16737">
                  <c:v>15.15</c:v>
                </c:pt>
                <c:pt idx="16738">
                  <c:v>15.15</c:v>
                </c:pt>
                <c:pt idx="16739">
                  <c:v>15.15</c:v>
                </c:pt>
                <c:pt idx="16740">
                  <c:v>15.15</c:v>
                </c:pt>
                <c:pt idx="16741">
                  <c:v>15.15</c:v>
                </c:pt>
                <c:pt idx="16742">
                  <c:v>15.15</c:v>
                </c:pt>
                <c:pt idx="16743">
                  <c:v>15.15</c:v>
                </c:pt>
                <c:pt idx="16744">
                  <c:v>15.15</c:v>
                </c:pt>
                <c:pt idx="16745">
                  <c:v>15.15</c:v>
                </c:pt>
                <c:pt idx="16746">
                  <c:v>15.15</c:v>
                </c:pt>
                <c:pt idx="16747">
                  <c:v>15.15</c:v>
                </c:pt>
                <c:pt idx="16748">
                  <c:v>15.15</c:v>
                </c:pt>
                <c:pt idx="16749">
                  <c:v>15.15</c:v>
                </c:pt>
                <c:pt idx="16750">
                  <c:v>15.15</c:v>
                </c:pt>
                <c:pt idx="16751">
                  <c:v>15.15</c:v>
                </c:pt>
                <c:pt idx="16752">
                  <c:v>15.15</c:v>
                </c:pt>
                <c:pt idx="16753">
                  <c:v>15.15</c:v>
                </c:pt>
                <c:pt idx="16754">
                  <c:v>15.15</c:v>
                </c:pt>
                <c:pt idx="16755">
                  <c:v>15.15</c:v>
                </c:pt>
                <c:pt idx="16756">
                  <c:v>15.15</c:v>
                </c:pt>
                <c:pt idx="16757">
                  <c:v>15.15</c:v>
                </c:pt>
                <c:pt idx="16758">
                  <c:v>15.15</c:v>
                </c:pt>
                <c:pt idx="16759">
                  <c:v>15.15</c:v>
                </c:pt>
                <c:pt idx="16760">
                  <c:v>15.15</c:v>
                </c:pt>
                <c:pt idx="16761">
                  <c:v>15.15</c:v>
                </c:pt>
                <c:pt idx="16762">
                  <c:v>15.15</c:v>
                </c:pt>
                <c:pt idx="16763">
                  <c:v>15.15</c:v>
                </c:pt>
                <c:pt idx="16764">
                  <c:v>15.15</c:v>
                </c:pt>
                <c:pt idx="16765">
                  <c:v>15.15</c:v>
                </c:pt>
                <c:pt idx="16766">
                  <c:v>15.15</c:v>
                </c:pt>
                <c:pt idx="16767">
                  <c:v>15.15</c:v>
                </c:pt>
                <c:pt idx="16768">
                  <c:v>15.15</c:v>
                </c:pt>
                <c:pt idx="16769">
                  <c:v>15.15</c:v>
                </c:pt>
                <c:pt idx="16770">
                  <c:v>15.15</c:v>
                </c:pt>
                <c:pt idx="16771">
                  <c:v>15.15</c:v>
                </c:pt>
                <c:pt idx="16772">
                  <c:v>15.15</c:v>
                </c:pt>
                <c:pt idx="16773">
                  <c:v>15.15</c:v>
                </c:pt>
                <c:pt idx="16774">
                  <c:v>15.15</c:v>
                </c:pt>
                <c:pt idx="16775">
                  <c:v>15.15</c:v>
                </c:pt>
                <c:pt idx="16776">
                  <c:v>15.15</c:v>
                </c:pt>
                <c:pt idx="16777">
                  <c:v>15.15</c:v>
                </c:pt>
                <c:pt idx="16778">
                  <c:v>15.15</c:v>
                </c:pt>
                <c:pt idx="16779">
                  <c:v>15.15</c:v>
                </c:pt>
                <c:pt idx="16780">
                  <c:v>15.15</c:v>
                </c:pt>
                <c:pt idx="16781">
                  <c:v>15.15</c:v>
                </c:pt>
                <c:pt idx="16782">
                  <c:v>15.15</c:v>
                </c:pt>
                <c:pt idx="16783">
                  <c:v>15.15</c:v>
                </c:pt>
                <c:pt idx="16784">
                  <c:v>15.15</c:v>
                </c:pt>
                <c:pt idx="16785">
                  <c:v>15.15</c:v>
                </c:pt>
                <c:pt idx="16786">
                  <c:v>15.15</c:v>
                </c:pt>
                <c:pt idx="16787">
                  <c:v>15.15</c:v>
                </c:pt>
                <c:pt idx="16788">
                  <c:v>15.15</c:v>
                </c:pt>
                <c:pt idx="16789">
                  <c:v>15.15</c:v>
                </c:pt>
                <c:pt idx="16790">
                  <c:v>15.15</c:v>
                </c:pt>
                <c:pt idx="16791">
                  <c:v>15.15</c:v>
                </c:pt>
                <c:pt idx="16792">
                  <c:v>15.15</c:v>
                </c:pt>
                <c:pt idx="16793">
                  <c:v>15.15</c:v>
                </c:pt>
                <c:pt idx="16794">
                  <c:v>15.15</c:v>
                </c:pt>
                <c:pt idx="16795">
                  <c:v>15.15</c:v>
                </c:pt>
                <c:pt idx="16796">
                  <c:v>15.15</c:v>
                </c:pt>
                <c:pt idx="16797">
                  <c:v>15.15</c:v>
                </c:pt>
                <c:pt idx="16798">
                  <c:v>15.15</c:v>
                </c:pt>
                <c:pt idx="16799">
                  <c:v>15.15</c:v>
                </c:pt>
                <c:pt idx="16800">
                  <c:v>15.15</c:v>
                </c:pt>
                <c:pt idx="16801">
                  <c:v>15.15</c:v>
                </c:pt>
                <c:pt idx="16802">
                  <c:v>15.15</c:v>
                </c:pt>
                <c:pt idx="16803">
                  <c:v>15.15</c:v>
                </c:pt>
                <c:pt idx="16804">
                  <c:v>15.15</c:v>
                </c:pt>
                <c:pt idx="16805">
                  <c:v>15.15</c:v>
                </c:pt>
                <c:pt idx="16806">
                  <c:v>15.15</c:v>
                </c:pt>
                <c:pt idx="16807">
                  <c:v>15.15</c:v>
                </c:pt>
                <c:pt idx="16808">
                  <c:v>15.15</c:v>
                </c:pt>
                <c:pt idx="16809">
                  <c:v>15.15</c:v>
                </c:pt>
                <c:pt idx="16810">
                  <c:v>15.15</c:v>
                </c:pt>
                <c:pt idx="16811">
                  <c:v>15.15</c:v>
                </c:pt>
                <c:pt idx="16812">
                  <c:v>15.15</c:v>
                </c:pt>
                <c:pt idx="16813">
                  <c:v>15.15</c:v>
                </c:pt>
                <c:pt idx="16814">
                  <c:v>15.15</c:v>
                </c:pt>
                <c:pt idx="16815">
                  <c:v>15.15</c:v>
                </c:pt>
                <c:pt idx="16816">
                  <c:v>15.15</c:v>
                </c:pt>
                <c:pt idx="16817">
                  <c:v>15.15</c:v>
                </c:pt>
                <c:pt idx="16818">
                  <c:v>15.15</c:v>
                </c:pt>
                <c:pt idx="16819">
                  <c:v>15.15</c:v>
                </c:pt>
                <c:pt idx="16820">
                  <c:v>15.15</c:v>
                </c:pt>
                <c:pt idx="16821">
                  <c:v>15.15</c:v>
                </c:pt>
                <c:pt idx="16822">
                  <c:v>15.15</c:v>
                </c:pt>
                <c:pt idx="16823">
                  <c:v>15.15</c:v>
                </c:pt>
                <c:pt idx="16824">
                  <c:v>15.15</c:v>
                </c:pt>
                <c:pt idx="16825">
                  <c:v>15.15</c:v>
                </c:pt>
                <c:pt idx="16826">
                  <c:v>15.15</c:v>
                </c:pt>
                <c:pt idx="16827">
                  <c:v>15.15</c:v>
                </c:pt>
                <c:pt idx="16828">
                  <c:v>15.15</c:v>
                </c:pt>
                <c:pt idx="16829">
                  <c:v>15.15</c:v>
                </c:pt>
                <c:pt idx="16830">
                  <c:v>15.15</c:v>
                </c:pt>
                <c:pt idx="16831">
                  <c:v>15.15</c:v>
                </c:pt>
                <c:pt idx="16832">
                  <c:v>15.15</c:v>
                </c:pt>
                <c:pt idx="16833">
                  <c:v>15.15</c:v>
                </c:pt>
                <c:pt idx="16834">
                  <c:v>15.15</c:v>
                </c:pt>
                <c:pt idx="16835">
                  <c:v>15.15</c:v>
                </c:pt>
                <c:pt idx="16836">
                  <c:v>15.15</c:v>
                </c:pt>
                <c:pt idx="16837">
                  <c:v>15.15</c:v>
                </c:pt>
                <c:pt idx="16838">
                  <c:v>15.15</c:v>
                </c:pt>
                <c:pt idx="16839">
                  <c:v>15.15</c:v>
                </c:pt>
                <c:pt idx="16840">
                  <c:v>15.15</c:v>
                </c:pt>
                <c:pt idx="16841">
                  <c:v>15.15</c:v>
                </c:pt>
                <c:pt idx="16842">
                  <c:v>15.15</c:v>
                </c:pt>
                <c:pt idx="16843">
                  <c:v>15.15</c:v>
                </c:pt>
                <c:pt idx="16844">
                  <c:v>15.15</c:v>
                </c:pt>
                <c:pt idx="16845">
                  <c:v>15.15</c:v>
                </c:pt>
                <c:pt idx="16846">
                  <c:v>15.15</c:v>
                </c:pt>
                <c:pt idx="16847">
                  <c:v>15.15</c:v>
                </c:pt>
                <c:pt idx="16848">
                  <c:v>15.15</c:v>
                </c:pt>
                <c:pt idx="16849">
                  <c:v>15.15</c:v>
                </c:pt>
                <c:pt idx="16850">
                  <c:v>15.15</c:v>
                </c:pt>
                <c:pt idx="16851">
                  <c:v>15.15</c:v>
                </c:pt>
                <c:pt idx="16852">
                  <c:v>15.15</c:v>
                </c:pt>
                <c:pt idx="16853">
                  <c:v>15.15</c:v>
                </c:pt>
                <c:pt idx="16854">
                  <c:v>15.15</c:v>
                </c:pt>
                <c:pt idx="16855">
                  <c:v>15.15</c:v>
                </c:pt>
                <c:pt idx="16856">
                  <c:v>15.15</c:v>
                </c:pt>
                <c:pt idx="16857">
                  <c:v>15.15</c:v>
                </c:pt>
                <c:pt idx="16858">
                  <c:v>15.15</c:v>
                </c:pt>
                <c:pt idx="16859">
                  <c:v>15.15</c:v>
                </c:pt>
                <c:pt idx="16860">
                  <c:v>15.15</c:v>
                </c:pt>
                <c:pt idx="16861">
                  <c:v>15.15</c:v>
                </c:pt>
                <c:pt idx="16862">
                  <c:v>15.15</c:v>
                </c:pt>
                <c:pt idx="16863">
                  <c:v>15.15</c:v>
                </c:pt>
                <c:pt idx="16864">
                  <c:v>15.15</c:v>
                </c:pt>
                <c:pt idx="16865">
                  <c:v>15.15</c:v>
                </c:pt>
                <c:pt idx="16866">
                  <c:v>15.15</c:v>
                </c:pt>
                <c:pt idx="16867">
                  <c:v>15.15</c:v>
                </c:pt>
                <c:pt idx="16868">
                  <c:v>15.15</c:v>
                </c:pt>
                <c:pt idx="16869">
                  <c:v>15.15</c:v>
                </c:pt>
                <c:pt idx="16870">
                  <c:v>15.15</c:v>
                </c:pt>
                <c:pt idx="16871">
                  <c:v>15.15</c:v>
                </c:pt>
                <c:pt idx="16872">
                  <c:v>15.15</c:v>
                </c:pt>
                <c:pt idx="16873">
                  <c:v>15.15</c:v>
                </c:pt>
                <c:pt idx="16874">
                  <c:v>15.15</c:v>
                </c:pt>
                <c:pt idx="16875">
                  <c:v>15.15</c:v>
                </c:pt>
                <c:pt idx="16876">
                  <c:v>15.15</c:v>
                </c:pt>
                <c:pt idx="16877">
                  <c:v>15.15</c:v>
                </c:pt>
                <c:pt idx="16878">
                  <c:v>15.15</c:v>
                </c:pt>
                <c:pt idx="16879">
                  <c:v>15.15</c:v>
                </c:pt>
                <c:pt idx="16880">
                  <c:v>15.15</c:v>
                </c:pt>
                <c:pt idx="16881">
                  <c:v>15.15</c:v>
                </c:pt>
                <c:pt idx="16882">
                  <c:v>15.15</c:v>
                </c:pt>
                <c:pt idx="16883">
                  <c:v>15.15</c:v>
                </c:pt>
                <c:pt idx="16884">
                  <c:v>15.15</c:v>
                </c:pt>
                <c:pt idx="16885">
                  <c:v>15.15</c:v>
                </c:pt>
                <c:pt idx="16886">
                  <c:v>15.15</c:v>
                </c:pt>
                <c:pt idx="16887">
                  <c:v>15.15</c:v>
                </c:pt>
                <c:pt idx="16888">
                  <c:v>15.21</c:v>
                </c:pt>
                <c:pt idx="16889">
                  <c:v>15.272</c:v>
                </c:pt>
                <c:pt idx="16890">
                  <c:v>15.334</c:v>
                </c:pt>
                <c:pt idx="16891">
                  <c:v>15.337999999999999</c:v>
                </c:pt>
                <c:pt idx="16892">
                  <c:v>15.337999999999999</c:v>
                </c:pt>
                <c:pt idx="16893">
                  <c:v>15.337999999999999</c:v>
                </c:pt>
                <c:pt idx="16894">
                  <c:v>15.337999999999999</c:v>
                </c:pt>
                <c:pt idx="16895">
                  <c:v>15.337999999999999</c:v>
                </c:pt>
                <c:pt idx="16896">
                  <c:v>15.337999999999999</c:v>
                </c:pt>
                <c:pt idx="16897">
                  <c:v>15.337999999999999</c:v>
                </c:pt>
                <c:pt idx="16898">
                  <c:v>15.337999999999999</c:v>
                </c:pt>
                <c:pt idx="16899">
                  <c:v>15.337999999999999</c:v>
                </c:pt>
                <c:pt idx="16900">
                  <c:v>15.337999999999999</c:v>
                </c:pt>
                <c:pt idx="16901">
                  <c:v>15.337999999999999</c:v>
                </c:pt>
                <c:pt idx="16902">
                  <c:v>15.337999999999999</c:v>
                </c:pt>
                <c:pt idx="16903">
                  <c:v>15.337999999999999</c:v>
                </c:pt>
                <c:pt idx="16904">
                  <c:v>15.337999999999999</c:v>
                </c:pt>
                <c:pt idx="16905">
                  <c:v>15.337999999999999</c:v>
                </c:pt>
                <c:pt idx="16906">
                  <c:v>15.337999999999999</c:v>
                </c:pt>
                <c:pt idx="16907">
                  <c:v>15.337999999999999</c:v>
                </c:pt>
                <c:pt idx="16908">
                  <c:v>15.337999999999999</c:v>
                </c:pt>
                <c:pt idx="16909">
                  <c:v>15.337999999999999</c:v>
                </c:pt>
                <c:pt idx="16910">
                  <c:v>15.337999999999999</c:v>
                </c:pt>
                <c:pt idx="16911">
                  <c:v>15.337999999999999</c:v>
                </c:pt>
                <c:pt idx="16912">
                  <c:v>15.337999999999999</c:v>
                </c:pt>
                <c:pt idx="16913">
                  <c:v>15.337999999999999</c:v>
                </c:pt>
                <c:pt idx="16914">
                  <c:v>15.337999999999999</c:v>
                </c:pt>
                <c:pt idx="16915">
                  <c:v>15.337999999999999</c:v>
                </c:pt>
                <c:pt idx="16916">
                  <c:v>15.337999999999999</c:v>
                </c:pt>
                <c:pt idx="16917">
                  <c:v>15.337999999999999</c:v>
                </c:pt>
                <c:pt idx="16918">
                  <c:v>15.337999999999999</c:v>
                </c:pt>
                <c:pt idx="16919">
                  <c:v>15.337999999999999</c:v>
                </c:pt>
                <c:pt idx="16920">
                  <c:v>15.337999999999999</c:v>
                </c:pt>
                <c:pt idx="16921">
                  <c:v>15.337999999999999</c:v>
                </c:pt>
                <c:pt idx="16922">
                  <c:v>15.337999999999999</c:v>
                </c:pt>
                <c:pt idx="16923">
                  <c:v>15.337999999999999</c:v>
                </c:pt>
                <c:pt idx="16924">
                  <c:v>15.337999999999999</c:v>
                </c:pt>
                <c:pt idx="16925">
                  <c:v>15.337999999999999</c:v>
                </c:pt>
                <c:pt idx="16926">
                  <c:v>15.337999999999999</c:v>
                </c:pt>
                <c:pt idx="16927">
                  <c:v>15.337999999999999</c:v>
                </c:pt>
                <c:pt idx="16928">
                  <c:v>15.337999999999999</c:v>
                </c:pt>
                <c:pt idx="16929">
                  <c:v>15.337999999999999</c:v>
                </c:pt>
                <c:pt idx="16930">
                  <c:v>15.337999999999999</c:v>
                </c:pt>
                <c:pt idx="16931">
                  <c:v>15.337999999999999</c:v>
                </c:pt>
                <c:pt idx="16932">
                  <c:v>15.337999999999999</c:v>
                </c:pt>
                <c:pt idx="16933">
                  <c:v>15.337999999999999</c:v>
                </c:pt>
                <c:pt idx="16934">
                  <c:v>15.337999999999999</c:v>
                </c:pt>
                <c:pt idx="16935">
                  <c:v>15.337999999999999</c:v>
                </c:pt>
                <c:pt idx="16936">
                  <c:v>15.337999999999999</c:v>
                </c:pt>
                <c:pt idx="16937">
                  <c:v>15.337999999999999</c:v>
                </c:pt>
                <c:pt idx="16938">
                  <c:v>15.337999999999999</c:v>
                </c:pt>
                <c:pt idx="16939">
                  <c:v>15.337999999999999</c:v>
                </c:pt>
                <c:pt idx="16940">
                  <c:v>15.337999999999999</c:v>
                </c:pt>
                <c:pt idx="16941">
                  <c:v>15.337999999999999</c:v>
                </c:pt>
                <c:pt idx="16942">
                  <c:v>15.337999999999999</c:v>
                </c:pt>
                <c:pt idx="16943">
                  <c:v>15.337999999999999</c:v>
                </c:pt>
                <c:pt idx="16944">
                  <c:v>15.337999999999999</c:v>
                </c:pt>
                <c:pt idx="16945">
                  <c:v>15.337999999999999</c:v>
                </c:pt>
                <c:pt idx="16946">
                  <c:v>15.337999999999999</c:v>
                </c:pt>
                <c:pt idx="16947">
                  <c:v>15.337999999999999</c:v>
                </c:pt>
                <c:pt idx="16948">
                  <c:v>15.337999999999999</c:v>
                </c:pt>
                <c:pt idx="16949">
                  <c:v>15.337999999999999</c:v>
                </c:pt>
                <c:pt idx="16950">
                  <c:v>15.337999999999999</c:v>
                </c:pt>
                <c:pt idx="16951">
                  <c:v>15.337999999999999</c:v>
                </c:pt>
                <c:pt idx="16952">
                  <c:v>15.337999999999999</c:v>
                </c:pt>
                <c:pt idx="16953">
                  <c:v>15.337999999999999</c:v>
                </c:pt>
                <c:pt idx="16954">
                  <c:v>15.337999999999999</c:v>
                </c:pt>
                <c:pt idx="16955">
                  <c:v>15.337999999999999</c:v>
                </c:pt>
                <c:pt idx="16956">
                  <c:v>15.337999999999999</c:v>
                </c:pt>
                <c:pt idx="16957">
                  <c:v>15.337999999999999</c:v>
                </c:pt>
                <c:pt idx="16958">
                  <c:v>15.337999999999999</c:v>
                </c:pt>
                <c:pt idx="16959">
                  <c:v>15.337999999999999</c:v>
                </c:pt>
                <c:pt idx="16960">
                  <c:v>15.337999999999999</c:v>
                </c:pt>
                <c:pt idx="16961">
                  <c:v>15.337999999999999</c:v>
                </c:pt>
                <c:pt idx="16962">
                  <c:v>15.337999999999999</c:v>
                </c:pt>
                <c:pt idx="16963">
                  <c:v>15.337999999999999</c:v>
                </c:pt>
                <c:pt idx="16964">
                  <c:v>15.337999999999999</c:v>
                </c:pt>
                <c:pt idx="16965">
                  <c:v>15.337999999999999</c:v>
                </c:pt>
                <c:pt idx="16966">
                  <c:v>15.337999999999999</c:v>
                </c:pt>
                <c:pt idx="16967">
                  <c:v>15.337999999999999</c:v>
                </c:pt>
                <c:pt idx="16968">
                  <c:v>15.337999999999999</c:v>
                </c:pt>
                <c:pt idx="16969">
                  <c:v>15.337999999999999</c:v>
                </c:pt>
                <c:pt idx="16970">
                  <c:v>15.337999999999999</c:v>
                </c:pt>
                <c:pt idx="16971">
                  <c:v>15.337999999999999</c:v>
                </c:pt>
                <c:pt idx="16972">
                  <c:v>15.337999999999999</c:v>
                </c:pt>
                <c:pt idx="16973">
                  <c:v>15.337999999999999</c:v>
                </c:pt>
                <c:pt idx="16974">
                  <c:v>15.337999999999999</c:v>
                </c:pt>
                <c:pt idx="16975">
                  <c:v>15.337999999999999</c:v>
                </c:pt>
                <c:pt idx="16976">
                  <c:v>15.337999999999999</c:v>
                </c:pt>
                <c:pt idx="16977">
                  <c:v>15.337999999999999</c:v>
                </c:pt>
                <c:pt idx="16978">
                  <c:v>15.337999999999999</c:v>
                </c:pt>
                <c:pt idx="16979">
                  <c:v>15.337999999999999</c:v>
                </c:pt>
                <c:pt idx="16980">
                  <c:v>15.337999999999999</c:v>
                </c:pt>
                <c:pt idx="16981">
                  <c:v>15.337999999999999</c:v>
                </c:pt>
                <c:pt idx="16982">
                  <c:v>15.337999999999999</c:v>
                </c:pt>
                <c:pt idx="16983">
                  <c:v>15.337999999999999</c:v>
                </c:pt>
                <c:pt idx="16984">
                  <c:v>15.337999999999999</c:v>
                </c:pt>
                <c:pt idx="16985">
                  <c:v>15.337999999999999</c:v>
                </c:pt>
                <c:pt idx="16986">
                  <c:v>15.337999999999999</c:v>
                </c:pt>
                <c:pt idx="16987">
                  <c:v>15.337999999999999</c:v>
                </c:pt>
                <c:pt idx="16988">
                  <c:v>15.337999999999999</c:v>
                </c:pt>
                <c:pt idx="16989">
                  <c:v>15.337999999999999</c:v>
                </c:pt>
                <c:pt idx="16990">
                  <c:v>15.337999999999999</c:v>
                </c:pt>
                <c:pt idx="16991">
                  <c:v>15.337999999999999</c:v>
                </c:pt>
                <c:pt idx="16992">
                  <c:v>15.337999999999999</c:v>
                </c:pt>
                <c:pt idx="16993">
                  <c:v>15.337999999999999</c:v>
                </c:pt>
                <c:pt idx="16994">
                  <c:v>15.337999999999999</c:v>
                </c:pt>
                <c:pt idx="16995">
                  <c:v>15.337999999999999</c:v>
                </c:pt>
                <c:pt idx="16996">
                  <c:v>15.337999999999999</c:v>
                </c:pt>
                <c:pt idx="16997">
                  <c:v>15.337999999999999</c:v>
                </c:pt>
                <c:pt idx="16998">
                  <c:v>15.337999999999999</c:v>
                </c:pt>
                <c:pt idx="16999">
                  <c:v>15.337999999999999</c:v>
                </c:pt>
                <c:pt idx="17000">
                  <c:v>15.337999999999999</c:v>
                </c:pt>
                <c:pt idx="17001">
                  <c:v>15.337999999999999</c:v>
                </c:pt>
                <c:pt idx="17002">
                  <c:v>15.337999999999999</c:v>
                </c:pt>
                <c:pt idx="17003">
                  <c:v>15.337999999999999</c:v>
                </c:pt>
                <c:pt idx="17004">
                  <c:v>15.337999999999999</c:v>
                </c:pt>
                <c:pt idx="17005">
                  <c:v>15.337999999999999</c:v>
                </c:pt>
                <c:pt idx="17006">
                  <c:v>15.337999999999999</c:v>
                </c:pt>
                <c:pt idx="17007">
                  <c:v>15.337999999999999</c:v>
                </c:pt>
                <c:pt idx="17008">
                  <c:v>15.337999999999999</c:v>
                </c:pt>
                <c:pt idx="17009">
                  <c:v>15.337999999999999</c:v>
                </c:pt>
                <c:pt idx="17010">
                  <c:v>15.337999999999999</c:v>
                </c:pt>
                <c:pt idx="17011">
                  <c:v>15.337999999999999</c:v>
                </c:pt>
                <c:pt idx="17012">
                  <c:v>15.337999999999999</c:v>
                </c:pt>
                <c:pt idx="17013">
                  <c:v>15.337999999999999</c:v>
                </c:pt>
                <c:pt idx="17014">
                  <c:v>15.337999999999999</c:v>
                </c:pt>
                <c:pt idx="17015">
                  <c:v>15.337999999999999</c:v>
                </c:pt>
                <c:pt idx="17016">
                  <c:v>15.337999999999999</c:v>
                </c:pt>
                <c:pt idx="17017">
                  <c:v>15.337999999999999</c:v>
                </c:pt>
                <c:pt idx="17018">
                  <c:v>15.337999999999999</c:v>
                </c:pt>
                <c:pt idx="17019">
                  <c:v>15.337999999999999</c:v>
                </c:pt>
                <c:pt idx="17020">
                  <c:v>15.337999999999999</c:v>
                </c:pt>
                <c:pt idx="17021">
                  <c:v>15.337999999999999</c:v>
                </c:pt>
                <c:pt idx="17022">
                  <c:v>15.337999999999999</c:v>
                </c:pt>
                <c:pt idx="17023">
                  <c:v>15.337999999999999</c:v>
                </c:pt>
                <c:pt idx="17024">
                  <c:v>15.337999999999999</c:v>
                </c:pt>
                <c:pt idx="17025">
                  <c:v>15.337999999999999</c:v>
                </c:pt>
                <c:pt idx="17026">
                  <c:v>15.337999999999999</c:v>
                </c:pt>
                <c:pt idx="17027">
                  <c:v>15.337999999999999</c:v>
                </c:pt>
                <c:pt idx="17028">
                  <c:v>15.337999999999999</c:v>
                </c:pt>
                <c:pt idx="17029">
                  <c:v>15.337999999999999</c:v>
                </c:pt>
                <c:pt idx="17030">
                  <c:v>15.337999999999999</c:v>
                </c:pt>
                <c:pt idx="17031">
                  <c:v>15.337999999999999</c:v>
                </c:pt>
                <c:pt idx="17032">
                  <c:v>15.337999999999999</c:v>
                </c:pt>
                <c:pt idx="17033">
                  <c:v>15.337999999999999</c:v>
                </c:pt>
                <c:pt idx="17034">
                  <c:v>15.337999999999999</c:v>
                </c:pt>
                <c:pt idx="17035">
                  <c:v>15.337999999999999</c:v>
                </c:pt>
                <c:pt idx="17036">
                  <c:v>15.337999999999999</c:v>
                </c:pt>
                <c:pt idx="17037">
                  <c:v>15.337999999999999</c:v>
                </c:pt>
                <c:pt idx="17038">
                  <c:v>15.337999999999999</c:v>
                </c:pt>
                <c:pt idx="17039">
                  <c:v>15.337999999999999</c:v>
                </c:pt>
                <c:pt idx="17040">
                  <c:v>15.337999999999999</c:v>
                </c:pt>
                <c:pt idx="17041">
                  <c:v>15.337999999999999</c:v>
                </c:pt>
                <c:pt idx="17042">
                  <c:v>15.337999999999999</c:v>
                </c:pt>
                <c:pt idx="17043">
                  <c:v>15.337999999999999</c:v>
                </c:pt>
                <c:pt idx="17044">
                  <c:v>15.337999999999999</c:v>
                </c:pt>
                <c:pt idx="17045">
                  <c:v>15.337999999999999</c:v>
                </c:pt>
                <c:pt idx="17046">
                  <c:v>15.337999999999999</c:v>
                </c:pt>
                <c:pt idx="17047">
                  <c:v>15.337999999999999</c:v>
                </c:pt>
                <c:pt idx="17048">
                  <c:v>15.337999999999999</c:v>
                </c:pt>
                <c:pt idx="17049">
                  <c:v>15.337999999999999</c:v>
                </c:pt>
                <c:pt idx="17050">
                  <c:v>15.337999999999999</c:v>
                </c:pt>
                <c:pt idx="17051">
                  <c:v>15.337999999999999</c:v>
                </c:pt>
                <c:pt idx="17052">
                  <c:v>15.337999999999999</c:v>
                </c:pt>
                <c:pt idx="17053">
                  <c:v>15.337999999999999</c:v>
                </c:pt>
                <c:pt idx="17054">
                  <c:v>15.337999999999999</c:v>
                </c:pt>
                <c:pt idx="17055">
                  <c:v>15.337999999999999</c:v>
                </c:pt>
                <c:pt idx="17056">
                  <c:v>15.337999999999999</c:v>
                </c:pt>
                <c:pt idx="17057">
                  <c:v>15.337999999999999</c:v>
                </c:pt>
                <c:pt idx="17058">
                  <c:v>15.337999999999999</c:v>
                </c:pt>
                <c:pt idx="17059">
                  <c:v>15.337999999999999</c:v>
                </c:pt>
                <c:pt idx="17060">
                  <c:v>15.337999999999999</c:v>
                </c:pt>
                <c:pt idx="17061">
                  <c:v>15.337999999999999</c:v>
                </c:pt>
                <c:pt idx="17062">
                  <c:v>15.337999999999999</c:v>
                </c:pt>
                <c:pt idx="17063">
                  <c:v>15.337999999999999</c:v>
                </c:pt>
                <c:pt idx="17064">
                  <c:v>15.337999999999999</c:v>
                </c:pt>
                <c:pt idx="17065">
                  <c:v>15.337999999999999</c:v>
                </c:pt>
                <c:pt idx="17066">
                  <c:v>15.337999999999999</c:v>
                </c:pt>
                <c:pt idx="17067">
                  <c:v>15.337999999999999</c:v>
                </c:pt>
                <c:pt idx="17068">
                  <c:v>15.337999999999999</c:v>
                </c:pt>
                <c:pt idx="17069">
                  <c:v>15.337999999999999</c:v>
                </c:pt>
                <c:pt idx="17070">
                  <c:v>15.337999999999999</c:v>
                </c:pt>
                <c:pt idx="17071">
                  <c:v>15.337999999999999</c:v>
                </c:pt>
                <c:pt idx="17072">
                  <c:v>15.337999999999999</c:v>
                </c:pt>
                <c:pt idx="17073">
                  <c:v>15.337999999999999</c:v>
                </c:pt>
                <c:pt idx="17074">
                  <c:v>15.337999999999999</c:v>
                </c:pt>
                <c:pt idx="17075">
                  <c:v>15.337999999999999</c:v>
                </c:pt>
                <c:pt idx="17076">
                  <c:v>15.337999999999999</c:v>
                </c:pt>
                <c:pt idx="17077">
                  <c:v>15.342000000000001</c:v>
                </c:pt>
                <c:pt idx="17078">
                  <c:v>15.404</c:v>
                </c:pt>
                <c:pt idx="17079">
                  <c:v>15.465999999999999</c:v>
                </c:pt>
                <c:pt idx="17080">
                  <c:v>15.526</c:v>
                </c:pt>
                <c:pt idx="17081">
                  <c:v>15.528</c:v>
                </c:pt>
                <c:pt idx="17082">
                  <c:v>15.528</c:v>
                </c:pt>
                <c:pt idx="17083">
                  <c:v>15.528</c:v>
                </c:pt>
                <c:pt idx="17084">
                  <c:v>15.528</c:v>
                </c:pt>
                <c:pt idx="17085">
                  <c:v>15.528</c:v>
                </c:pt>
                <c:pt idx="17086">
                  <c:v>15.528</c:v>
                </c:pt>
                <c:pt idx="17087">
                  <c:v>15.528</c:v>
                </c:pt>
                <c:pt idx="17088">
                  <c:v>15.528</c:v>
                </c:pt>
                <c:pt idx="17089">
                  <c:v>15.528</c:v>
                </c:pt>
                <c:pt idx="17090">
                  <c:v>15.528</c:v>
                </c:pt>
                <c:pt idx="17091">
                  <c:v>15.528</c:v>
                </c:pt>
                <c:pt idx="17092">
                  <c:v>15.528</c:v>
                </c:pt>
                <c:pt idx="17093">
                  <c:v>15.528</c:v>
                </c:pt>
                <c:pt idx="17094">
                  <c:v>15.528</c:v>
                </c:pt>
                <c:pt idx="17095">
                  <c:v>15.528</c:v>
                </c:pt>
                <c:pt idx="17096">
                  <c:v>15.528</c:v>
                </c:pt>
                <c:pt idx="17097">
                  <c:v>15.528</c:v>
                </c:pt>
                <c:pt idx="17098">
                  <c:v>15.528</c:v>
                </c:pt>
                <c:pt idx="17099">
                  <c:v>15.528</c:v>
                </c:pt>
                <c:pt idx="17100">
                  <c:v>15.528</c:v>
                </c:pt>
                <c:pt idx="17101">
                  <c:v>15.528</c:v>
                </c:pt>
                <c:pt idx="17102">
                  <c:v>15.528</c:v>
                </c:pt>
                <c:pt idx="17103">
                  <c:v>15.528</c:v>
                </c:pt>
                <c:pt idx="17104">
                  <c:v>15.528</c:v>
                </c:pt>
                <c:pt idx="17105">
                  <c:v>15.528</c:v>
                </c:pt>
                <c:pt idx="17106">
                  <c:v>15.528</c:v>
                </c:pt>
                <c:pt idx="17107">
                  <c:v>15.528</c:v>
                </c:pt>
                <c:pt idx="17108">
                  <c:v>15.528</c:v>
                </c:pt>
                <c:pt idx="17109">
                  <c:v>15.528</c:v>
                </c:pt>
                <c:pt idx="17110">
                  <c:v>15.528</c:v>
                </c:pt>
                <c:pt idx="17111">
                  <c:v>15.528</c:v>
                </c:pt>
                <c:pt idx="17112">
                  <c:v>15.528</c:v>
                </c:pt>
                <c:pt idx="17113">
                  <c:v>15.528</c:v>
                </c:pt>
                <c:pt idx="17114">
                  <c:v>15.528</c:v>
                </c:pt>
                <c:pt idx="17115">
                  <c:v>15.528</c:v>
                </c:pt>
                <c:pt idx="17116">
                  <c:v>15.528</c:v>
                </c:pt>
                <c:pt idx="17117">
                  <c:v>15.528</c:v>
                </c:pt>
                <c:pt idx="17118">
                  <c:v>15.528</c:v>
                </c:pt>
                <c:pt idx="17119">
                  <c:v>15.528</c:v>
                </c:pt>
                <c:pt idx="17120">
                  <c:v>15.528</c:v>
                </c:pt>
                <c:pt idx="17121">
                  <c:v>15.528</c:v>
                </c:pt>
                <c:pt idx="17122">
                  <c:v>15.528</c:v>
                </c:pt>
                <c:pt idx="17123">
                  <c:v>15.528</c:v>
                </c:pt>
                <c:pt idx="17124">
                  <c:v>15.528</c:v>
                </c:pt>
                <c:pt idx="17125">
                  <c:v>15.528</c:v>
                </c:pt>
                <c:pt idx="17126">
                  <c:v>15.528</c:v>
                </c:pt>
                <c:pt idx="17127">
                  <c:v>15.528</c:v>
                </c:pt>
                <c:pt idx="17128">
                  <c:v>15.528</c:v>
                </c:pt>
                <c:pt idx="17129">
                  <c:v>15.528</c:v>
                </c:pt>
                <c:pt idx="17130">
                  <c:v>15.528</c:v>
                </c:pt>
                <c:pt idx="17131">
                  <c:v>15.528</c:v>
                </c:pt>
                <c:pt idx="17132">
                  <c:v>15.528</c:v>
                </c:pt>
                <c:pt idx="17133">
                  <c:v>15.528</c:v>
                </c:pt>
                <c:pt idx="17134">
                  <c:v>15.528</c:v>
                </c:pt>
                <c:pt idx="17135">
                  <c:v>15.528</c:v>
                </c:pt>
                <c:pt idx="17136">
                  <c:v>15.528</c:v>
                </c:pt>
                <c:pt idx="17137">
                  <c:v>15.528</c:v>
                </c:pt>
                <c:pt idx="17138">
                  <c:v>15.528</c:v>
                </c:pt>
                <c:pt idx="17139">
                  <c:v>15.528</c:v>
                </c:pt>
                <c:pt idx="17140">
                  <c:v>15.528</c:v>
                </c:pt>
                <c:pt idx="17141">
                  <c:v>15.528</c:v>
                </c:pt>
                <c:pt idx="17142">
                  <c:v>15.528</c:v>
                </c:pt>
                <c:pt idx="17143">
                  <c:v>15.528</c:v>
                </c:pt>
                <c:pt idx="17144">
                  <c:v>15.528</c:v>
                </c:pt>
                <c:pt idx="17145">
                  <c:v>15.528</c:v>
                </c:pt>
                <c:pt idx="17146">
                  <c:v>15.528</c:v>
                </c:pt>
                <c:pt idx="17147">
                  <c:v>15.528</c:v>
                </c:pt>
                <c:pt idx="17148">
                  <c:v>15.528</c:v>
                </c:pt>
                <c:pt idx="17149">
                  <c:v>15.528</c:v>
                </c:pt>
                <c:pt idx="17150">
                  <c:v>15.528</c:v>
                </c:pt>
                <c:pt idx="17151">
                  <c:v>15.528</c:v>
                </c:pt>
                <c:pt idx="17152">
                  <c:v>15.528</c:v>
                </c:pt>
                <c:pt idx="17153">
                  <c:v>15.528</c:v>
                </c:pt>
                <c:pt idx="17154">
                  <c:v>15.528</c:v>
                </c:pt>
                <c:pt idx="17155">
                  <c:v>15.528</c:v>
                </c:pt>
                <c:pt idx="17156">
                  <c:v>15.528</c:v>
                </c:pt>
                <c:pt idx="17157">
                  <c:v>15.528</c:v>
                </c:pt>
                <c:pt idx="17158">
                  <c:v>15.528</c:v>
                </c:pt>
                <c:pt idx="17159">
                  <c:v>15.528</c:v>
                </c:pt>
                <c:pt idx="17160">
                  <c:v>15.528</c:v>
                </c:pt>
                <c:pt idx="17161">
                  <c:v>15.528</c:v>
                </c:pt>
                <c:pt idx="17162">
                  <c:v>15.528</c:v>
                </c:pt>
                <c:pt idx="17163">
                  <c:v>15.528</c:v>
                </c:pt>
                <c:pt idx="17164">
                  <c:v>15.528</c:v>
                </c:pt>
                <c:pt idx="17165">
                  <c:v>15.528</c:v>
                </c:pt>
                <c:pt idx="17166">
                  <c:v>15.528</c:v>
                </c:pt>
                <c:pt idx="17167">
                  <c:v>15.528</c:v>
                </c:pt>
                <c:pt idx="17168">
                  <c:v>15.528</c:v>
                </c:pt>
                <c:pt idx="17169">
                  <c:v>15.528</c:v>
                </c:pt>
                <c:pt idx="17170">
                  <c:v>15.528</c:v>
                </c:pt>
                <c:pt idx="17171">
                  <c:v>15.528</c:v>
                </c:pt>
                <c:pt idx="17172">
                  <c:v>15.528</c:v>
                </c:pt>
                <c:pt idx="17173">
                  <c:v>15.528</c:v>
                </c:pt>
                <c:pt idx="17174">
                  <c:v>15.528</c:v>
                </c:pt>
                <c:pt idx="17175">
                  <c:v>15.528</c:v>
                </c:pt>
                <c:pt idx="17176">
                  <c:v>15.528</c:v>
                </c:pt>
                <c:pt idx="17177">
                  <c:v>15.528</c:v>
                </c:pt>
                <c:pt idx="17178">
                  <c:v>15.528</c:v>
                </c:pt>
                <c:pt idx="17179">
                  <c:v>15.528</c:v>
                </c:pt>
                <c:pt idx="17180">
                  <c:v>15.528</c:v>
                </c:pt>
                <c:pt idx="17181">
                  <c:v>15.528</c:v>
                </c:pt>
                <c:pt idx="17182">
                  <c:v>15.528</c:v>
                </c:pt>
                <c:pt idx="17183">
                  <c:v>15.528</c:v>
                </c:pt>
                <c:pt idx="17184">
                  <c:v>15.528</c:v>
                </c:pt>
                <c:pt idx="17185">
                  <c:v>15.528</c:v>
                </c:pt>
                <c:pt idx="17186">
                  <c:v>15.528</c:v>
                </c:pt>
                <c:pt idx="17187">
                  <c:v>15.528</c:v>
                </c:pt>
                <c:pt idx="17188">
                  <c:v>15.528</c:v>
                </c:pt>
                <c:pt idx="17189">
                  <c:v>15.528</c:v>
                </c:pt>
                <c:pt idx="17190">
                  <c:v>15.528</c:v>
                </c:pt>
                <c:pt idx="17191">
                  <c:v>15.528</c:v>
                </c:pt>
                <c:pt idx="17192">
                  <c:v>15.528</c:v>
                </c:pt>
                <c:pt idx="17193">
                  <c:v>15.528</c:v>
                </c:pt>
                <c:pt idx="17194">
                  <c:v>15.528</c:v>
                </c:pt>
                <c:pt idx="17195">
                  <c:v>15.528</c:v>
                </c:pt>
                <c:pt idx="17196">
                  <c:v>15.528</c:v>
                </c:pt>
                <c:pt idx="17197">
                  <c:v>15.528</c:v>
                </c:pt>
                <c:pt idx="17198">
                  <c:v>15.528</c:v>
                </c:pt>
                <c:pt idx="17199">
                  <c:v>15.528</c:v>
                </c:pt>
                <c:pt idx="17200">
                  <c:v>15.528</c:v>
                </c:pt>
                <c:pt idx="17201">
                  <c:v>15.528</c:v>
                </c:pt>
                <c:pt idx="17202">
                  <c:v>15.528</c:v>
                </c:pt>
                <c:pt idx="17203">
                  <c:v>15.528</c:v>
                </c:pt>
                <c:pt idx="17204">
                  <c:v>15.528</c:v>
                </c:pt>
                <c:pt idx="17205">
                  <c:v>15.528</c:v>
                </c:pt>
                <c:pt idx="17206">
                  <c:v>15.528</c:v>
                </c:pt>
                <c:pt idx="17207">
                  <c:v>15.528</c:v>
                </c:pt>
                <c:pt idx="17208">
                  <c:v>15.528</c:v>
                </c:pt>
                <c:pt idx="17209">
                  <c:v>15.528</c:v>
                </c:pt>
                <c:pt idx="17210">
                  <c:v>15.528</c:v>
                </c:pt>
                <c:pt idx="17211">
                  <c:v>15.528</c:v>
                </c:pt>
                <c:pt idx="17212">
                  <c:v>15.528</c:v>
                </c:pt>
                <c:pt idx="17213">
                  <c:v>15.528</c:v>
                </c:pt>
                <c:pt idx="17214">
                  <c:v>15.528</c:v>
                </c:pt>
                <c:pt idx="17215">
                  <c:v>15.528</c:v>
                </c:pt>
                <c:pt idx="17216">
                  <c:v>15.528</c:v>
                </c:pt>
                <c:pt idx="17217">
                  <c:v>15.528</c:v>
                </c:pt>
                <c:pt idx="17218">
                  <c:v>15.528</c:v>
                </c:pt>
                <c:pt idx="17219">
                  <c:v>15.528</c:v>
                </c:pt>
                <c:pt idx="17220">
                  <c:v>15.528</c:v>
                </c:pt>
                <c:pt idx="17221">
                  <c:v>15.528</c:v>
                </c:pt>
                <c:pt idx="17222">
                  <c:v>15.528</c:v>
                </c:pt>
                <c:pt idx="17223">
                  <c:v>15.528</c:v>
                </c:pt>
                <c:pt idx="17224">
                  <c:v>15.528</c:v>
                </c:pt>
                <c:pt idx="17225">
                  <c:v>15.528</c:v>
                </c:pt>
                <c:pt idx="17226">
                  <c:v>15.528</c:v>
                </c:pt>
                <c:pt idx="17227">
                  <c:v>15.528</c:v>
                </c:pt>
                <c:pt idx="17228">
                  <c:v>15.528</c:v>
                </c:pt>
                <c:pt idx="17229">
                  <c:v>15.528</c:v>
                </c:pt>
                <c:pt idx="17230">
                  <c:v>15.528</c:v>
                </c:pt>
                <c:pt idx="17231">
                  <c:v>15.528</c:v>
                </c:pt>
                <c:pt idx="17232">
                  <c:v>15.528</c:v>
                </c:pt>
                <c:pt idx="17233">
                  <c:v>15.528</c:v>
                </c:pt>
                <c:pt idx="17234">
                  <c:v>15.528</c:v>
                </c:pt>
                <c:pt idx="17235">
                  <c:v>15.528</c:v>
                </c:pt>
                <c:pt idx="17236">
                  <c:v>15.528</c:v>
                </c:pt>
                <c:pt idx="17237">
                  <c:v>15.528</c:v>
                </c:pt>
                <c:pt idx="17238">
                  <c:v>15.528</c:v>
                </c:pt>
                <c:pt idx="17239">
                  <c:v>15.528</c:v>
                </c:pt>
                <c:pt idx="17240">
                  <c:v>15.528</c:v>
                </c:pt>
                <c:pt idx="17241">
                  <c:v>15.528</c:v>
                </c:pt>
                <c:pt idx="17242">
                  <c:v>15.528</c:v>
                </c:pt>
                <c:pt idx="17243">
                  <c:v>15.528</c:v>
                </c:pt>
                <c:pt idx="17244">
                  <c:v>15.528</c:v>
                </c:pt>
                <c:pt idx="17245">
                  <c:v>15.528</c:v>
                </c:pt>
                <c:pt idx="17246">
                  <c:v>15.528</c:v>
                </c:pt>
                <c:pt idx="17247">
                  <c:v>15.528</c:v>
                </c:pt>
                <c:pt idx="17248">
                  <c:v>15.528</c:v>
                </c:pt>
                <c:pt idx="17249">
                  <c:v>15.528</c:v>
                </c:pt>
                <c:pt idx="17250">
                  <c:v>15.528</c:v>
                </c:pt>
                <c:pt idx="17251">
                  <c:v>15.528</c:v>
                </c:pt>
                <c:pt idx="17252">
                  <c:v>15.528</c:v>
                </c:pt>
                <c:pt idx="17253">
                  <c:v>15.528</c:v>
                </c:pt>
                <c:pt idx="17254">
                  <c:v>15.528</c:v>
                </c:pt>
                <c:pt idx="17255">
                  <c:v>15.584</c:v>
                </c:pt>
                <c:pt idx="17256">
                  <c:v>15.646000000000001</c:v>
                </c:pt>
                <c:pt idx="17257">
                  <c:v>15.68</c:v>
                </c:pt>
                <c:pt idx="17258">
                  <c:v>15.68</c:v>
                </c:pt>
                <c:pt idx="17259">
                  <c:v>15.68</c:v>
                </c:pt>
                <c:pt idx="17260">
                  <c:v>15.68</c:v>
                </c:pt>
                <c:pt idx="17261">
                  <c:v>15.68</c:v>
                </c:pt>
                <c:pt idx="17262">
                  <c:v>15.68</c:v>
                </c:pt>
                <c:pt idx="17263">
                  <c:v>15.68</c:v>
                </c:pt>
                <c:pt idx="17264">
                  <c:v>15.68</c:v>
                </c:pt>
                <c:pt idx="17265">
                  <c:v>15.68</c:v>
                </c:pt>
                <c:pt idx="17266">
                  <c:v>15.68</c:v>
                </c:pt>
                <c:pt idx="17267">
                  <c:v>15.68</c:v>
                </c:pt>
                <c:pt idx="17268">
                  <c:v>15.68</c:v>
                </c:pt>
                <c:pt idx="17269">
                  <c:v>15.68</c:v>
                </c:pt>
                <c:pt idx="17270">
                  <c:v>15.68</c:v>
                </c:pt>
                <c:pt idx="17271">
                  <c:v>15.68</c:v>
                </c:pt>
                <c:pt idx="17272">
                  <c:v>15.68</c:v>
                </c:pt>
                <c:pt idx="17273">
                  <c:v>15.68</c:v>
                </c:pt>
                <c:pt idx="17274">
                  <c:v>15.68</c:v>
                </c:pt>
                <c:pt idx="17275">
                  <c:v>15.68</c:v>
                </c:pt>
                <c:pt idx="17276">
                  <c:v>15.68</c:v>
                </c:pt>
                <c:pt idx="17277">
                  <c:v>15.68</c:v>
                </c:pt>
                <c:pt idx="17278">
                  <c:v>15.68</c:v>
                </c:pt>
                <c:pt idx="17279">
                  <c:v>15.68</c:v>
                </c:pt>
                <c:pt idx="17280">
                  <c:v>15.68</c:v>
                </c:pt>
                <c:pt idx="17281">
                  <c:v>15.68</c:v>
                </c:pt>
                <c:pt idx="17282">
                  <c:v>15.68</c:v>
                </c:pt>
                <c:pt idx="17283">
                  <c:v>15.68</c:v>
                </c:pt>
                <c:pt idx="17284">
                  <c:v>15.68</c:v>
                </c:pt>
                <c:pt idx="17285">
                  <c:v>15.68</c:v>
                </c:pt>
                <c:pt idx="17286">
                  <c:v>15.68</c:v>
                </c:pt>
                <c:pt idx="17287">
                  <c:v>15.68</c:v>
                </c:pt>
                <c:pt idx="17288">
                  <c:v>15.68</c:v>
                </c:pt>
                <c:pt idx="17289">
                  <c:v>15.68</c:v>
                </c:pt>
                <c:pt idx="17290">
                  <c:v>15.68</c:v>
                </c:pt>
                <c:pt idx="17291">
                  <c:v>15.68</c:v>
                </c:pt>
                <c:pt idx="17292">
                  <c:v>15.68</c:v>
                </c:pt>
                <c:pt idx="17293">
                  <c:v>15.68</c:v>
                </c:pt>
                <c:pt idx="17294">
                  <c:v>15.68</c:v>
                </c:pt>
                <c:pt idx="17295">
                  <c:v>15.68</c:v>
                </c:pt>
                <c:pt idx="17296">
                  <c:v>15.68</c:v>
                </c:pt>
                <c:pt idx="17297">
                  <c:v>15.68</c:v>
                </c:pt>
                <c:pt idx="17298">
                  <c:v>15.68</c:v>
                </c:pt>
                <c:pt idx="17299">
                  <c:v>15.68</c:v>
                </c:pt>
                <c:pt idx="17300">
                  <c:v>15.68</c:v>
                </c:pt>
                <c:pt idx="17301">
                  <c:v>15.68</c:v>
                </c:pt>
                <c:pt idx="17302">
                  <c:v>15.68</c:v>
                </c:pt>
                <c:pt idx="17303">
                  <c:v>15.68</c:v>
                </c:pt>
                <c:pt idx="17304">
                  <c:v>15.68</c:v>
                </c:pt>
                <c:pt idx="17305">
                  <c:v>15.68</c:v>
                </c:pt>
                <c:pt idx="17306">
                  <c:v>15.68</c:v>
                </c:pt>
                <c:pt idx="17307">
                  <c:v>15.68</c:v>
                </c:pt>
                <c:pt idx="17308">
                  <c:v>15.68</c:v>
                </c:pt>
                <c:pt idx="17309">
                  <c:v>15.68</c:v>
                </c:pt>
                <c:pt idx="17310">
                  <c:v>15.68</c:v>
                </c:pt>
                <c:pt idx="17311">
                  <c:v>15.68</c:v>
                </c:pt>
                <c:pt idx="17312">
                  <c:v>15.68</c:v>
                </c:pt>
                <c:pt idx="17313">
                  <c:v>15.68</c:v>
                </c:pt>
                <c:pt idx="17314">
                  <c:v>15.68</c:v>
                </c:pt>
                <c:pt idx="17315">
                  <c:v>15.68</c:v>
                </c:pt>
                <c:pt idx="17316">
                  <c:v>15.68</c:v>
                </c:pt>
                <c:pt idx="17317">
                  <c:v>15.68</c:v>
                </c:pt>
                <c:pt idx="17318">
                  <c:v>15.68</c:v>
                </c:pt>
                <c:pt idx="17319">
                  <c:v>15.68</c:v>
                </c:pt>
                <c:pt idx="17320">
                  <c:v>15.68</c:v>
                </c:pt>
                <c:pt idx="17321">
                  <c:v>15.68</c:v>
                </c:pt>
                <c:pt idx="17322">
                  <c:v>15.68</c:v>
                </c:pt>
                <c:pt idx="17323">
                  <c:v>15.68</c:v>
                </c:pt>
                <c:pt idx="17324">
                  <c:v>15.68</c:v>
                </c:pt>
                <c:pt idx="17325">
                  <c:v>15.68</c:v>
                </c:pt>
                <c:pt idx="17326">
                  <c:v>15.68</c:v>
                </c:pt>
                <c:pt idx="17327">
                  <c:v>15.68</c:v>
                </c:pt>
                <c:pt idx="17328">
                  <c:v>15.68</c:v>
                </c:pt>
                <c:pt idx="17329">
                  <c:v>15.68</c:v>
                </c:pt>
                <c:pt idx="17330">
                  <c:v>15.68</c:v>
                </c:pt>
                <c:pt idx="17331">
                  <c:v>15.68</c:v>
                </c:pt>
                <c:pt idx="17332">
                  <c:v>15.68</c:v>
                </c:pt>
                <c:pt idx="17333">
                  <c:v>15.68</c:v>
                </c:pt>
                <c:pt idx="17334">
                  <c:v>15.68</c:v>
                </c:pt>
                <c:pt idx="17335">
                  <c:v>15.68</c:v>
                </c:pt>
                <c:pt idx="17336">
                  <c:v>15.68</c:v>
                </c:pt>
                <c:pt idx="17337">
                  <c:v>15.68</c:v>
                </c:pt>
                <c:pt idx="17338">
                  <c:v>15.68</c:v>
                </c:pt>
                <c:pt idx="17339">
                  <c:v>15.68</c:v>
                </c:pt>
                <c:pt idx="17340">
                  <c:v>15.68</c:v>
                </c:pt>
                <c:pt idx="17341">
                  <c:v>15.68</c:v>
                </c:pt>
                <c:pt idx="17342">
                  <c:v>15.68</c:v>
                </c:pt>
                <c:pt idx="17343">
                  <c:v>15.68</c:v>
                </c:pt>
                <c:pt idx="17344">
                  <c:v>15.68</c:v>
                </c:pt>
                <c:pt idx="17345">
                  <c:v>15.68</c:v>
                </c:pt>
                <c:pt idx="17346">
                  <c:v>15.68</c:v>
                </c:pt>
                <c:pt idx="17347">
                  <c:v>15.68</c:v>
                </c:pt>
                <c:pt idx="17348">
                  <c:v>15.68</c:v>
                </c:pt>
                <c:pt idx="17349">
                  <c:v>15.68</c:v>
                </c:pt>
                <c:pt idx="17350">
                  <c:v>15.68</c:v>
                </c:pt>
                <c:pt idx="17351">
                  <c:v>15.68</c:v>
                </c:pt>
                <c:pt idx="17352">
                  <c:v>15.68</c:v>
                </c:pt>
                <c:pt idx="17353">
                  <c:v>15.68</c:v>
                </c:pt>
                <c:pt idx="17354">
                  <c:v>15.68</c:v>
                </c:pt>
                <c:pt idx="17355">
                  <c:v>15.68</c:v>
                </c:pt>
                <c:pt idx="17356">
                  <c:v>15.68</c:v>
                </c:pt>
                <c:pt idx="17357">
                  <c:v>15.68</c:v>
                </c:pt>
                <c:pt idx="17358">
                  <c:v>15.68</c:v>
                </c:pt>
                <c:pt idx="17359">
                  <c:v>15.68</c:v>
                </c:pt>
                <c:pt idx="17360">
                  <c:v>15.68</c:v>
                </c:pt>
                <c:pt idx="17361">
                  <c:v>15.68</c:v>
                </c:pt>
                <c:pt idx="17362">
                  <c:v>15.68</c:v>
                </c:pt>
                <c:pt idx="17363">
                  <c:v>15.68</c:v>
                </c:pt>
                <c:pt idx="17364">
                  <c:v>15.68</c:v>
                </c:pt>
                <c:pt idx="17365">
                  <c:v>15.68</c:v>
                </c:pt>
                <c:pt idx="17366">
                  <c:v>15.68</c:v>
                </c:pt>
                <c:pt idx="17367">
                  <c:v>15.68</c:v>
                </c:pt>
                <c:pt idx="17368">
                  <c:v>15.68</c:v>
                </c:pt>
                <c:pt idx="17369">
                  <c:v>15.68</c:v>
                </c:pt>
                <c:pt idx="17370">
                  <c:v>15.68</c:v>
                </c:pt>
                <c:pt idx="17371">
                  <c:v>15.68</c:v>
                </c:pt>
                <c:pt idx="17372">
                  <c:v>15.68</c:v>
                </c:pt>
                <c:pt idx="17373">
                  <c:v>15.68</c:v>
                </c:pt>
                <c:pt idx="17374">
                  <c:v>15.68</c:v>
                </c:pt>
                <c:pt idx="17375">
                  <c:v>15.68</c:v>
                </c:pt>
                <c:pt idx="17376">
                  <c:v>15.68</c:v>
                </c:pt>
                <c:pt idx="17377">
                  <c:v>15.68</c:v>
                </c:pt>
                <c:pt idx="17378">
                  <c:v>15.68</c:v>
                </c:pt>
                <c:pt idx="17379">
                  <c:v>15.68</c:v>
                </c:pt>
                <c:pt idx="17380">
                  <c:v>15.68</c:v>
                </c:pt>
                <c:pt idx="17381">
                  <c:v>15.68</c:v>
                </c:pt>
                <c:pt idx="17382">
                  <c:v>15.68</c:v>
                </c:pt>
                <c:pt idx="17383">
                  <c:v>15.68</c:v>
                </c:pt>
                <c:pt idx="17384">
                  <c:v>15.68</c:v>
                </c:pt>
                <c:pt idx="17385">
                  <c:v>15.68</c:v>
                </c:pt>
                <c:pt idx="17386">
                  <c:v>15.68</c:v>
                </c:pt>
                <c:pt idx="17387">
                  <c:v>15.68</c:v>
                </c:pt>
                <c:pt idx="17388">
                  <c:v>15.68</c:v>
                </c:pt>
                <c:pt idx="17389">
                  <c:v>15.68</c:v>
                </c:pt>
                <c:pt idx="17390">
                  <c:v>15.68</c:v>
                </c:pt>
                <c:pt idx="17391">
                  <c:v>15.68</c:v>
                </c:pt>
                <c:pt idx="17392">
                  <c:v>15.68</c:v>
                </c:pt>
                <c:pt idx="17393">
                  <c:v>15.68</c:v>
                </c:pt>
                <c:pt idx="17394">
                  <c:v>15.68</c:v>
                </c:pt>
                <c:pt idx="17395">
                  <c:v>15.702</c:v>
                </c:pt>
                <c:pt idx="17396">
                  <c:v>15.763999999999999</c:v>
                </c:pt>
                <c:pt idx="17397">
                  <c:v>15.816000000000001</c:v>
                </c:pt>
                <c:pt idx="17398">
                  <c:v>15.837999999999999</c:v>
                </c:pt>
                <c:pt idx="17399">
                  <c:v>15.837999999999999</c:v>
                </c:pt>
                <c:pt idx="17400">
                  <c:v>15.837999999999999</c:v>
                </c:pt>
                <c:pt idx="17401">
                  <c:v>15.837999999999999</c:v>
                </c:pt>
                <c:pt idx="17402">
                  <c:v>15.837999999999999</c:v>
                </c:pt>
                <c:pt idx="17403">
                  <c:v>15.837999999999999</c:v>
                </c:pt>
                <c:pt idx="17404">
                  <c:v>15.837999999999999</c:v>
                </c:pt>
                <c:pt idx="17405">
                  <c:v>15.837999999999999</c:v>
                </c:pt>
                <c:pt idx="17406">
                  <c:v>15.837999999999999</c:v>
                </c:pt>
                <c:pt idx="17407">
                  <c:v>15.837999999999999</c:v>
                </c:pt>
                <c:pt idx="17408">
                  <c:v>15.837999999999999</c:v>
                </c:pt>
                <c:pt idx="17409">
                  <c:v>15.837999999999999</c:v>
                </c:pt>
                <c:pt idx="17410">
                  <c:v>15.837999999999999</c:v>
                </c:pt>
                <c:pt idx="17411">
                  <c:v>15.837999999999999</c:v>
                </c:pt>
                <c:pt idx="17412">
                  <c:v>15.837999999999999</c:v>
                </c:pt>
                <c:pt idx="17413">
                  <c:v>15.837999999999999</c:v>
                </c:pt>
                <c:pt idx="17414">
                  <c:v>15.837999999999999</c:v>
                </c:pt>
                <c:pt idx="17415">
                  <c:v>15.837999999999999</c:v>
                </c:pt>
                <c:pt idx="17416">
                  <c:v>15.837999999999999</c:v>
                </c:pt>
                <c:pt idx="17417">
                  <c:v>15.837999999999999</c:v>
                </c:pt>
                <c:pt idx="17418">
                  <c:v>15.837999999999999</c:v>
                </c:pt>
                <c:pt idx="17419">
                  <c:v>15.837999999999999</c:v>
                </c:pt>
                <c:pt idx="17420">
                  <c:v>15.837999999999999</c:v>
                </c:pt>
                <c:pt idx="17421">
                  <c:v>15.837999999999999</c:v>
                </c:pt>
                <c:pt idx="17422">
                  <c:v>15.837999999999999</c:v>
                </c:pt>
                <c:pt idx="17423">
                  <c:v>15.837999999999999</c:v>
                </c:pt>
                <c:pt idx="17424">
                  <c:v>15.837999999999999</c:v>
                </c:pt>
                <c:pt idx="17425">
                  <c:v>15.837999999999999</c:v>
                </c:pt>
                <c:pt idx="17426">
                  <c:v>15.837999999999999</c:v>
                </c:pt>
                <c:pt idx="17427">
                  <c:v>15.837999999999999</c:v>
                </c:pt>
                <c:pt idx="17428">
                  <c:v>15.837999999999999</c:v>
                </c:pt>
                <c:pt idx="17429">
                  <c:v>15.837999999999999</c:v>
                </c:pt>
                <c:pt idx="17430">
                  <c:v>15.837999999999999</c:v>
                </c:pt>
                <c:pt idx="17431">
                  <c:v>15.837999999999999</c:v>
                </c:pt>
                <c:pt idx="17432">
                  <c:v>15.837999999999999</c:v>
                </c:pt>
                <c:pt idx="17433">
                  <c:v>15.837999999999999</c:v>
                </c:pt>
                <c:pt idx="17434">
                  <c:v>15.837999999999999</c:v>
                </c:pt>
                <c:pt idx="17435">
                  <c:v>15.837999999999999</c:v>
                </c:pt>
                <c:pt idx="17436">
                  <c:v>15.837999999999999</c:v>
                </c:pt>
                <c:pt idx="17437">
                  <c:v>15.837999999999999</c:v>
                </c:pt>
                <c:pt idx="17438">
                  <c:v>15.837999999999999</c:v>
                </c:pt>
                <c:pt idx="17439">
                  <c:v>15.837999999999999</c:v>
                </c:pt>
                <c:pt idx="17440">
                  <c:v>15.837999999999999</c:v>
                </c:pt>
                <c:pt idx="17441">
                  <c:v>15.837999999999999</c:v>
                </c:pt>
                <c:pt idx="17442">
                  <c:v>15.837999999999999</c:v>
                </c:pt>
                <c:pt idx="17443">
                  <c:v>15.837999999999999</c:v>
                </c:pt>
                <c:pt idx="17444">
                  <c:v>15.837999999999999</c:v>
                </c:pt>
                <c:pt idx="17445">
                  <c:v>15.837999999999999</c:v>
                </c:pt>
                <c:pt idx="17446">
                  <c:v>15.837999999999999</c:v>
                </c:pt>
                <c:pt idx="17447">
                  <c:v>15.837999999999999</c:v>
                </c:pt>
                <c:pt idx="17448">
                  <c:v>15.837999999999999</c:v>
                </c:pt>
                <c:pt idx="17449">
                  <c:v>15.837999999999999</c:v>
                </c:pt>
                <c:pt idx="17450">
                  <c:v>15.837999999999999</c:v>
                </c:pt>
                <c:pt idx="17451">
                  <c:v>15.837999999999999</c:v>
                </c:pt>
                <c:pt idx="17452">
                  <c:v>15.837999999999999</c:v>
                </c:pt>
                <c:pt idx="17453">
                  <c:v>15.837999999999999</c:v>
                </c:pt>
                <c:pt idx="17454">
                  <c:v>15.837999999999999</c:v>
                </c:pt>
                <c:pt idx="17455">
                  <c:v>15.837999999999999</c:v>
                </c:pt>
                <c:pt idx="17456">
                  <c:v>15.837999999999999</c:v>
                </c:pt>
                <c:pt idx="17457">
                  <c:v>15.837999999999999</c:v>
                </c:pt>
                <c:pt idx="17458">
                  <c:v>15.837999999999999</c:v>
                </c:pt>
                <c:pt idx="17459">
                  <c:v>15.837999999999999</c:v>
                </c:pt>
                <c:pt idx="17460">
                  <c:v>15.837999999999999</c:v>
                </c:pt>
                <c:pt idx="17461">
                  <c:v>15.837999999999999</c:v>
                </c:pt>
                <c:pt idx="17462">
                  <c:v>15.837999999999999</c:v>
                </c:pt>
                <c:pt idx="17463">
                  <c:v>15.837999999999999</c:v>
                </c:pt>
                <c:pt idx="17464">
                  <c:v>15.837999999999999</c:v>
                </c:pt>
                <c:pt idx="17465">
                  <c:v>15.837999999999999</c:v>
                </c:pt>
                <c:pt idx="17466">
                  <c:v>15.837999999999999</c:v>
                </c:pt>
                <c:pt idx="17467">
                  <c:v>15.837999999999999</c:v>
                </c:pt>
                <c:pt idx="17468">
                  <c:v>15.837999999999999</c:v>
                </c:pt>
                <c:pt idx="17469">
                  <c:v>15.837999999999999</c:v>
                </c:pt>
                <c:pt idx="17470">
                  <c:v>15.837999999999999</c:v>
                </c:pt>
                <c:pt idx="17471">
                  <c:v>15.837999999999999</c:v>
                </c:pt>
                <c:pt idx="17472">
                  <c:v>15.837999999999999</c:v>
                </c:pt>
                <c:pt idx="17473">
                  <c:v>15.837999999999999</c:v>
                </c:pt>
                <c:pt idx="17474">
                  <c:v>15.837999999999999</c:v>
                </c:pt>
                <c:pt idx="17475">
                  <c:v>15.837999999999999</c:v>
                </c:pt>
                <c:pt idx="17476">
                  <c:v>15.837999999999999</c:v>
                </c:pt>
                <c:pt idx="17477">
                  <c:v>15.837999999999999</c:v>
                </c:pt>
                <c:pt idx="17478">
                  <c:v>15.837999999999999</c:v>
                </c:pt>
                <c:pt idx="17479">
                  <c:v>15.837999999999999</c:v>
                </c:pt>
                <c:pt idx="17480">
                  <c:v>15.837999999999999</c:v>
                </c:pt>
                <c:pt idx="17481">
                  <c:v>15.837999999999999</c:v>
                </c:pt>
                <c:pt idx="17482">
                  <c:v>15.837999999999999</c:v>
                </c:pt>
                <c:pt idx="17483">
                  <c:v>15.837999999999999</c:v>
                </c:pt>
                <c:pt idx="17484">
                  <c:v>15.837999999999999</c:v>
                </c:pt>
                <c:pt idx="17485">
                  <c:v>15.837999999999999</c:v>
                </c:pt>
                <c:pt idx="17486">
                  <c:v>15.837999999999999</c:v>
                </c:pt>
                <c:pt idx="17487">
                  <c:v>15.837999999999999</c:v>
                </c:pt>
                <c:pt idx="17488">
                  <c:v>15.837999999999999</c:v>
                </c:pt>
                <c:pt idx="17489">
                  <c:v>15.837999999999999</c:v>
                </c:pt>
                <c:pt idx="17490">
                  <c:v>15.837999999999999</c:v>
                </c:pt>
                <c:pt idx="17491">
                  <c:v>15.837999999999999</c:v>
                </c:pt>
                <c:pt idx="17492">
                  <c:v>15.837999999999999</c:v>
                </c:pt>
                <c:pt idx="17493">
                  <c:v>15.837999999999999</c:v>
                </c:pt>
                <c:pt idx="17494">
                  <c:v>15.837999999999999</c:v>
                </c:pt>
                <c:pt idx="17495">
                  <c:v>15.837999999999999</c:v>
                </c:pt>
                <c:pt idx="17496">
                  <c:v>15.837999999999999</c:v>
                </c:pt>
                <c:pt idx="17497">
                  <c:v>15.837999999999999</c:v>
                </c:pt>
                <c:pt idx="17498">
                  <c:v>15.837999999999999</c:v>
                </c:pt>
                <c:pt idx="17499">
                  <c:v>15.837999999999999</c:v>
                </c:pt>
                <c:pt idx="17500">
                  <c:v>15.837999999999999</c:v>
                </c:pt>
                <c:pt idx="17501">
                  <c:v>15.837999999999999</c:v>
                </c:pt>
                <c:pt idx="17502">
                  <c:v>15.837999999999999</c:v>
                </c:pt>
                <c:pt idx="17503">
                  <c:v>15.837999999999999</c:v>
                </c:pt>
                <c:pt idx="17504">
                  <c:v>15.837999999999999</c:v>
                </c:pt>
                <c:pt idx="17505">
                  <c:v>15.837999999999999</c:v>
                </c:pt>
                <c:pt idx="17506">
                  <c:v>15.837999999999999</c:v>
                </c:pt>
                <c:pt idx="17507">
                  <c:v>15.837999999999999</c:v>
                </c:pt>
                <c:pt idx="17508">
                  <c:v>15.837999999999999</c:v>
                </c:pt>
                <c:pt idx="17509">
                  <c:v>15.837999999999999</c:v>
                </c:pt>
                <c:pt idx="17510">
                  <c:v>15.837999999999999</c:v>
                </c:pt>
                <c:pt idx="17511">
                  <c:v>15.837999999999999</c:v>
                </c:pt>
                <c:pt idx="17512">
                  <c:v>15.837999999999999</c:v>
                </c:pt>
                <c:pt idx="17513">
                  <c:v>15.837999999999999</c:v>
                </c:pt>
                <c:pt idx="17514">
                  <c:v>15.837999999999999</c:v>
                </c:pt>
                <c:pt idx="17515">
                  <c:v>15.837999999999999</c:v>
                </c:pt>
                <c:pt idx="17516">
                  <c:v>15.837999999999999</c:v>
                </c:pt>
                <c:pt idx="17517">
                  <c:v>15.837999999999999</c:v>
                </c:pt>
                <c:pt idx="17518">
                  <c:v>15.837999999999999</c:v>
                </c:pt>
                <c:pt idx="17519">
                  <c:v>15.837999999999999</c:v>
                </c:pt>
                <c:pt idx="17520">
                  <c:v>15.837999999999999</c:v>
                </c:pt>
                <c:pt idx="17521">
                  <c:v>15.837999999999999</c:v>
                </c:pt>
                <c:pt idx="17522">
                  <c:v>15.837999999999999</c:v>
                </c:pt>
                <c:pt idx="17523">
                  <c:v>15.837999999999999</c:v>
                </c:pt>
                <c:pt idx="17524">
                  <c:v>15.837999999999999</c:v>
                </c:pt>
                <c:pt idx="17525">
                  <c:v>15.837999999999999</c:v>
                </c:pt>
                <c:pt idx="17526">
                  <c:v>15.837999999999999</c:v>
                </c:pt>
                <c:pt idx="17527">
                  <c:v>15.837999999999999</c:v>
                </c:pt>
                <c:pt idx="17528">
                  <c:v>15.837999999999999</c:v>
                </c:pt>
                <c:pt idx="17529">
                  <c:v>15.837999999999999</c:v>
                </c:pt>
                <c:pt idx="17530">
                  <c:v>15.837999999999999</c:v>
                </c:pt>
                <c:pt idx="17531">
                  <c:v>15.837999999999999</c:v>
                </c:pt>
                <c:pt idx="17532">
                  <c:v>15.837999999999999</c:v>
                </c:pt>
                <c:pt idx="17533">
                  <c:v>15.837999999999999</c:v>
                </c:pt>
                <c:pt idx="17534">
                  <c:v>15.837999999999999</c:v>
                </c:pt>
                <c:pt idx="17535">
                  <c:v>15.837999999999999</c:v>
                </c:pt>
                <c:pt idx="17536">
                  <c:v>15.837999999999999</c:v>
                </c:pt>
                <c:pt idx="17537">
                  <c:v>15.837999999999999</c:v>
                </c:pt>
                <c:pt idx="17538">
                  <c:v>15.837999999999999</c:v>
                </c:pt>
                <c:pt idx="17539">
                  <c:v>15.837999999999999</c:v>
                </c:pt>
                <c:pt idx="17540">
                  <c:v>15.837999999999999</c:v>
                </c:pt>
                <c:pt idx="17541">
                  <c:v>15.872</c:v>
                </c:pt>
                <c:pt idx="17542">
                  <c:v>15.933999999999999</c:v>
                </c:pt>
                <c:pt idx="17543">
                  <c:v>15.996</c:v>
                </c:pt>
                <c:pt idx="17544">
                  <c:v>16.02</c:v>
                </c:pt>
                <c:pt idx="17545">
                  <c:v>16.02</c:v>
                </c:pt>
                <c:pt idx="17546">
                  <c:v>16.02</c:v>
                </c:pt>
                <c:pt idx="17547">
                  <c:v>16.02</c:v>
                </c:pt>
                <c:pt idx="17548">
                  <c:v>16.02</c:v>
                </c:pt>
                <c:pt idx="17549">
                  <c:v>16.02</c:v>
                </c:pt>
                <c:pt idx="17550">
                  <c:v>16.02</c:v>
                </c:pt>
                <c:pt idx="17551">
                  <c:v>16.02</c:v>
                </c:pt>
                <c:pt idx="17552">
                  <c:v>16.02</c:v>
                </c:pt>
                <c:pt idx="17553">
                  <c:v>16.02</c:v>
                </c:pt>
                <c:pt idx="17554">
                  <c:v>16.02</c:v>
                </c:pt>
                <c:pt idx="17555">
                  <c:v>16.02</c:v>
                </c:pt>
                <c:pt idx="17556">
                  <c:v>16.02</c:v>
                </c:pt>
                <c:pt idx="17557">
                  <c:v>16.02</c:v>
                </c:pt>
                <c:pt idx="17558">
                  <c:v>16.02</c:v>
                </c:pt>
                <c:pt idx="17559">
                  <c:v>16.02</c:v>
                </c:pt>
                <c:pt idx="17560">
                  <c:v>16.02</c:v>
                </c:pt>
                <c:pt idx="17561">
                  <c:v>16.02</c:v>
                </c:pt>
                <c:pt idx="17562">
                  <c:v>16.02</c:v>
                </c:pt>
                <c:pt idx="17563">
                  <c:v>16.02</c:v>
                </c:pt>
                <c:pt idx="17564">
                  <c:v>16.02</c:v>
                </c:pt>
                <c:pt idx="17565">
                  <c:v>16.02</c:v>
                </c:pt>
                <c:pt idx="17566">
                  <c:v>16.02</c:v>
                </c:pt>
                <c:pt idx="17567">
                  <c:v>16.02</c:v>
                </c:pt>
                <c:pt idx="17568">
                  <c:v>16.02</c:v>
                </c:pt>
                <c:pt idx="17569">
                  <c:v>16.02</c:v>
                </c:pt>
                <c:pt idx="17570">
                  <c:v>16.02</c:v>
                </c:pt>
                <c:pt idx="17571">
                  <c:v>16.02</c:v>
                </c:pt>
                <c:pt idx="17572">
                  <c:v>16.02</c:v>
                </c:pt>
                <c:pt idx="17573">
                  <c:v>16.02</c:v>
                </c:pt>
                <c:pt idx="17574">
                  <c:v>16.02</c:v>
                </c:pt>
                <c:pt idx="17575">
                  <c:v>16.02</c:v>
                </c:pt>
                <c:pt idx="17576">
                  <c:v>16.02</c:v>
                </c:pt>
                <c:pt idx="17577">
                  <c:v>16.02</c:v>
                </c:pt>
                <c:pt idx="17578">
                  <c:v>16.02</c:v>
                </c:pt>
                <c:pt idx="17579">
                  <c:v>16.02</c:v>
                </c:pt>
                <c:pt idx="17580">
                  <c:v>16.02</c:v>
                </c:pt>
                <c:pt idx="17581">
                  <c:v>16.02</c:v>
                </c:pt>
                <c:pt idx="17582">
                  <c:v>16.02</c:v>
                </c:pt>
                <c:pt idx="17583">
                  <c:v>16.02</c:v>
                </c:pt>
                <c:pt idx="17584">
                  <c:v>16.02</c:v>
                </c:pt>
                <c:pt idx="17585">
                  <c:v>16.02</c:v>
                </c:pt>
                <c:pt idx="17586">
                  <c:v>16.02</c:v>
                </c:pt>
                <c:pt idx="17587">
                  <c:v>16.02</c:v>
                </c:pt>
                <c:pt idx="17588">
                  <c:v>16.02</c:v>
                </c:pt>
                <c:pt idx="17589">
                  <c:v>16.02</c:v>
                </c:pt>
                <c:pt idx="17590">
                  <c:v>16.02</c:v>
                </c:pt>
                <c:pt idx="17591">
                  <c:v>16.02</c:v>
                </c:pt>
                <c:pt idx="17592">
                  <c:v>16.02</c:v>
                </c:pt>
                <c:pt idx="17593">
                  <c:v>16.02</c:v>
                </c:pt>
                <c:pt idx="17594">
                  <c:v>16.02</c:v>
                </c:pt>
                <c:pt idx="17595">
                  <c:v>16.02</c:v>
                </c:pt>
                <c:pt idx="17596">
                  <c:v>16.02</c:v>
                </c:pt>
                <c:pt idx="17597">
                  <c:v>16.02</c:v>
                </c:pt>
                <c:pt idx="17598">
                  <c:v>16.02</c:v>
                </c:pt>
                <c:pt idx="17599">
                  <c:v>16.02</c:v>
                </c:pt>
                <c:pt idx="17600">
                  <c:v>16.02</c:v>
                </c:pt>
                <c:pt idx="17601">
                  <c:v>16.02</c:v>
                </c:pt>
                <c:pt idx="17602">
                  <c:v>16.02</c:v>
                </c:pt>
                <c:pt idx="17603">
                  <c:v>16.02</c:v>
                </c:pt>
                <c:pt idx="17604">
                  <c:v>16.02</c:v>
                </c:pt>
                <c:pt idx="17605">
                  <c:v>16.02</c:v>
                </c:pt>
                <c:pt idx="17606">
                  <c:v>16.02</c:v>
                </c:pt>
                <c:pt idx="17607">
                  <c:v>16.02</c:v>
                </c:pt>
                <c:pt idx="17608">
                  <c:v>16.02</c:v>
                </c:pt>
                <c:pt idx="17609">
                  <c:v>16.02</c:v>
                </c:pt>
                <c:pt idx="17610">
                  <c:v>16.02</c:v>
                </c:pt>
                <c:pt idx="17611">
                  <c:v>16.02</c:v>
                </c:pt>
                <c:pt idx="17612">
                  <c:v>16.02</c:v>
                </c:pt>
                <c:pt idx="17613">
                  <c:v>16.02</c:v>
                </c:pt>
                <c:pt idx="17614">
                  <c:v>16.02</c:v>
                </c:pt>
                <c:pt idx="17615">
                  <c:v>16.02</c:v>
                </c:pt>
                <c:pt idx="17616">
                  <c:v>16.02</c:v>
                </c:pt>
                <c:pt idx="17617">
                  <c:v>16.02</c:v>
                </c:pt>
                <c:pt idx="17618">
                  <c:v>16.02</c:v>
                </c:pt>
                <c:pt idx="17619">
                  <c:v>16.02</c:v>
                </c:pt>
                <c:pt idx="17620">
                  <c:v>16.02</c:v>
                </c:pt>
                <c:pt idx="17621">
                  <c:v>16.02</c:v>
                </c:pt>
                <c:pt idx="17622">
                  <c:v>16.02</c:v>
                </c:pt>
                <c:pt idx="17623">
                  <c:v>16.02</c:v>
                </c:pt>
                <c:pt idx="17624">
                  <c:v>16.02</c:v>
                </c:pt>
                <c:pt idx="17625">
                  <c:v>16.02</c:v>
                </c:pt>
                <c:pt idx="17626">
                  <c:v>16.02</c:v>
                </c:pt>
                <c:pt idx="17627">
                  <c:v>16.02</c:v>
                </c:pt>
                <c:pt idx="17628">
                  <c:v>16.02</c:v>
                </c:pt>
                <c:pt idx="17629">
                  <c:v>16.02</c:v>
                </c:pt>
                <c:pt idx="17630">
                  <c:v>16.02</c:v>
                </c:pt>
                <c:pt idx="17631">
                  <c:v>16.02</c:v>
                </c:pt>
                <c:pt idx="17632">
                  <c:v>16.02</c:v>
                </c:pt>
                <c:pt idx="17633">
                  <c:v>16.02</c:v>
                </c:pt>
                <c:pt idx="17634">
                  <c:v>16.02</c:v>
                </c:pt>
                <c:pt idx="17635">
                  <c:v>16.02</c:v>
                </c:pt>
                <c:pt idx="17636">
                  <c:v>16.02</c:v>
                </c:pt>
                <c:pt idx="17637">
                  <c:v>16.02</c:v>
                </c:pt>
                <c:pt idx="17638">
                  <c:v>16.02</c:v>
                </c:pt>
                <c:pt idx="17639">
                  <c:v>16.02</c:v>
                </c:pt>
                <c:pt idx="17640">
                  <c:v>16.02</c:v>
                </c:pt>
                <c:pt idx="17641">
                  <c:v>16.02</c:v>
                </c:pt>
                <c:pt idx="17642">
                  <c:v>16.02</c:v>
                </c:pt>
                <c:pt idx="17643">
                  <c:v>16.02</c:v>
                </c:pt>
                <c:pt idx="17644">
                  <c:v>16.02</c:v>
                </c:pt>
                <c:pt idx="17645">
                  <c:v>16.02</c:v>
                </c:pt>
                <c:pt idx="17646">
                  <c:v>16.02</c:v>
                </c:pt>
                <c:pt idx="17647">
                  <c:v>16.02</c:v>
                </c:pt>
                <c:pt idx="17648">
                  <c:v>16.02</c:v>
                </c:pt>
                <c:pt idx="17649">
                  <c:v>16.02</c:v>
                </c:pt>
                <c:pt idx="17650">
                  <c:v>16.02</c:v>
                </c:pt>
                <c:pt idx="17651">
                  <c:v>16.02</c:v>
                </c:pt>
                <c:pt idx="17652">
                  <c:v>16.02</c:v>
                </c:pt>
                <c:pt idx="17653">
                  <c:v>16.02</c:v>
                </c:pt>
                <c:pt idx="17654">
                  <c:v>16.02</c:v>
                </c:pt>
                <c:pt idx="17655">
                  <c:v>16.02</c:v>
                </c:pt>
                <c:pt idx="17656">
                  <c:v>16.02</c:v>
                </c:pt>
                <c:pt idx="17657">
                  <c:v>16.02</c:v>
                </c:pt>
                <c:pt idx="17658">
                  <c:v>16.02</c:v>
                </c:pt>
                <c:pt idx="17659">
                  <c:v>16.02</c:v>
                </c:pt>
                <c:pt idx="17660">
                  <c:v>16.02</c:v>
                </c:pt>
                <c:pt idx="17661">
                  <c:v>16.02</c:v>
                </c:pt>
                <c:pt idx="17662">
                  <c:v>16.02</c:v>
                </c:pt>
                <c:pt idx="17663">
                  <c:v>16.02</c:v>
                </c:pt>
                <c:pt idx="17664">
                  <c:v>16.02</c:v>
                </c:pt>
                <c:pt idx="17665">
                  <c:v>16.02</c:v>
                </c:pt>
                <c:pt idx="17666">
                  <c:v>16.02</c:v>
                </c:pt>
                <c:pt idx="17667">
                  <c:v>16.02</c:v>
                </c:pt>
                <c:pt idx="17668">
                  <c:v>16.02</c:v>
                </c:pt>
                <c:pt idx="17669">
                  <c:v>16.02</c:v>
                </c:pt>
                <c:pt idx="17670">
                  <c:v>16.02</c:v>
                </c:pt>
                <c:pt idx="17671">
                  <c:v>16.02</c:v>
                </c:pt>
                <c:pt idx="17672">
                  <c:v>16.02</c:v>
                </c:pt>
                <c:pt idx="17673">
                  <c:v>16.02</c:v>
                </c:pt>
                <c:pt idx="17674">
                  <c:v>16.02</c:v>
                </c:pt>
                <c:pt idx="17675">
                  <c:v>16.02</c:v>
                </c:pt>
                <c:pt idx="17676">
                  <c:v>16.02</c:v>
                </c:pt>
                <c:pt idx="17677">
                  <c:v>16.02</c:v>
                </c:pt>
                <c:pt idx="17678">
                  <c:v>16.02</c:v>
                </c:pt>
                <c:pt idx="17679">
                  <c:v>16.02</c:v>
                </c:pt>
                <c:pt idx="17680">
                  <c:v>16.02</c:v>
                </c:pt>
                <c:pt idx="17681">
                  <c:v>16.02</c:v>
                </c:pt>
                <c:pt idx="17682">
                  <c:v>16.02</c:v>
                </c:pt>
                <c:pt idx="17683">
                  <c:v>16.02</c:v>
                </c:pt>
                <c:pt idx="17684">
                  <c:v>16.02</c:v>
                </c:pt>
                <c:pt idx="17685">
                  <c:v>16.02</c:v>
                </c:pt>
                <c:pt idx="17686">
                  <c:v>16.02</c:v>
                </c:pt>
                <c:pt idx="17687">
                  <c:v>16.02</c:v>
                </c:pt>
                <c:pt idx="17688">
                  <c:v>16.02</c:v>
                </c:pt>
                <c:pt idx="17689">
                  <c:v>16.02</c:v>
                </c:pt>
                <c:pt idx="17690">
                  <c:v>16.02</c:v>
                </c:pt>
                <c:pt idx="17691">
                  <c:v>16.02</c:v>
                </c:pt>
                <c:pt idx="17692">
                  <c:v>16.02</c:v>
                </c:pt>
                <c:pt idx="17693">
                  <c:v>16.02</c:v>
                </c:pt>
                <c:pt idx="17694">
                  <c:v>16.021999999999998</c:v>
                </c:pt>
                <c:pt idx="17695">
                  <c:v>16.077999999999999</c:v>
                </c:pt>
                <c:pt idx="17696">
                  <c:v>16.128</c:v>
                </c:pt>
                <c:pt idx="17697">
                  <c:v>16.134</c:v>
                </c:pt>
                <c:pt idx="17698">
                  <c:v>16.134</c:v>
                </c:pt>
                <c:pt idx="17699">
                  <c:v>16.134</c:v>
                </c:pt>
                <c:pt idx="17700">
                  <c:v>16.134</c:v>
                </c:pt>
                <c:pt idx="17701">
                  <c:v>16.134</c:v>
                </c:pt>
                <c:pt idx="17702">
                  <c:v>16.134</c:v>
                </c:pt>
                <c:pt idx="17703">
                  <c:v>16.134</c:v>
                </c:pt>
                <c:pt idx="17704">
                  <c:v>16.134</c:v>
                </c:pt>
                <c:pt idx="17705">
                  <c:v>16.134</c:v>
                </c:pt>
                <c:pt idx="17706">
                  <c:v>16.134</c:v>
                </c:pt>
                <c:pt idx="17707">
                  <c:v>16.134</c:v>
                </c:pt>
                <c:pt idx="17708">
                  <c:v>16.134</c:v>
                </c:pt>
                <c:pt idx="17709">
                  <c:v>16.134</c:v>
                </c:pt>
                <c:pt idx="17710">
                  <c:v>16.134</c:v>
                </c:pt>
                <c:pt idx="17711">
                  <c:v>16.134</c:v>
                </c:pt>
                <c:pt idx="17712">
                  <c:v>16.134</c:v>
                </c:pt>
                <c:pt idx="17713">
                  <c:v>16.134</c:v>
                </c:pt>
                <c:pt idx="17714">
                  <c:v>16.134</c:v>
                </c:pt>
                <c:pt idx="17715">
                  <c:v>16.134</c:v>
                </c:pt>
                <c:pt idx="17716">
                  <c:v>16.134</c:v>
                </c:pt>
                <c:pt idx="17717">
                  <c:v>16.134</c:v>
                </c:pt>
                <c:pt idx="17718">
                  <c:v>16.134</c:v>
                </c:pt>
                <c:pt idx="17719">
                  <c:v>16.134</c:v>
                </c:pt>
                <c:pt idx="17720">
                  <c:v>16.134</c:v>
                </c:pt>
                <c:pt idx="17721">
                  <c:v>16.134</c:v>
                </c:pt>
                <c:pt idx="17722">
                  <c:v>16.134</c:v>
                </c:pt>
                <c:pt idx="17723">
                  <c:v>16.134</c:v>
                </c:pt>
                <c:pt idx="17724">
                  <c:v>16.134</c:v>
                </c:pt>
                <c:pt idx="17725">
                  <c:v>16.134</c:v>
                </c:pt>
                <c:pt idx="17726">
                  <c:v>16.134</c:v>
                </c:pt>
                <c:pt idx="17727">
                  <c:v>16.134</c:v>
                </c:pt>
                <c:pt idx="17728">
                  <c:v>16.134</c:v>
                </c:pt>
                <c:pt idx="17729">
                  <c:v>16.134</c:v>
                </c:pt>
                <c:pt idx="17730">
                  <c:v>16.134</c:v>
                </c:pt>
                <c:pt idx="17731">
                  <c:v>16.134</c:v>
                </c:pt>
                <c:pt idx="17732">
                  <c:v>16.134</c:v>
                </c:pt>
                <c:pt idx="17733">
                  <c:v>16.134</c:v>
                </c:pt>
                <c:pt idx="17734">
                  <c:v>16.134</c:v>
                </c:pt>
                <c:pt idx="17735">
                  <c:v>16.134</c:v>
                </c:pt>
                <c:pt idx="17736">
                  <c:v>16.134</c:v>
                </c:pt>
                <c:pt idx="17737">
                  <c:v>16.134</c:v>
                </c:pt>
                <c:pt idx="17738">
                  <c:v>16.134</c:v>
                </c:pt>
                <c:pt idx="17739">
                  <c:v>16.134</c:v>
                </c:pt>
                <c:pt idx="17740">
                  <c:v>16.134</c:v>
                </c:pt>
                <c:pt idx="17741">
                  <c:v>16.134</c:v>
                </c:pt>
                <c:pt idx="17742">
                  <c:v>16.134</c:v>
                </c:pt>
                <c:pt idx="17743">
                  <c:v>16.134</c:v>
                </c:pt>
                <c:pt idx="17744">
                  <c:v>16.134</c:v>
                </c:pt>
                <c:pt idx="17745">
                  <c:v>16.134</c:v>
                </c:pt>
                <c:pt idx="17746">
                  <c:v>16.134</c:v>
                </c:pt>
                <c:pt idx="17747">
                  <c:v>16.134</c:v>
                </c:pt>
                <c:pt idx="17748">
                  <c:v>16.134</c:v>
                </c:pt>
                <c:pt idx="17749">
                  <c:v>16.134</c:v>
                </c:pt>
                <c:pt idx="17750">
                  <c:v>16.134</c:v>
                </c:pt>
                <c:pt idx="17751">
                  <c:v>16.134</c:v>
                </c:pt>
                <c:pt idx="17752">
                  <c:v>16.134</c:v>
                </c:pt>
                <c:pt idx="17753">
                  <c:v>16.134</c:v>
                </c:pt>
                <c:pt idx="17754">
                  <c:v>16.134</c:v>
                </c:pt>
                <c:pt idx="17755">
                  <c:v>16.134</c:v>
                </c:pt>
                <c:pt idx="17756">
                  <c:v>16.134</c:v>
                </c:pt>
                <c:pt idx="17757">
                  <c:v>16.134</c:v>
                </c:pt>
                <c:pt idx="17758">
                  <c:v>16.134</c:v>
                </c:pt>
                <c:pt idx="17759">
                  <c:v>16.134</c:v>
                </c:pt>
                <c:pt idx="17760">
                  <c:v>16.134</c:v>
                </c:pt>
                <c:pt idx="17761">
                  <c:v>16.134</c:v>
                </c:pt>
                <c:pt idx="17762">
                  <c:v>16.134</c:v>
                </c:pt>
                <c:pt idx="17763">
                  <c:v>16.134</c:v>
                </c:pt>
                <c:pt idx="17764">
                  <c:v>16.134</c:v>
                </c:pt>
                <c:pt idx="17765">
                  <c:v>16.134</c:v>
                </c:pt>
                <c:pt idx="17766">
                  <c:v>16.134</c:v>
                </c:pt>
                <c:pt idx="17767">
                  <c:v>16.134</c:v>
                </c:pt>
                <c:pt idx="17768">
                  <c:v>16.134</c:v>
                </c:pt>
                <c:pt idx="17769">
                  <c:v>16.134</c:v>
                </c:pt>
                <c:pt idx="17770">
                  <c:v>16.134</c:v>
                </c:pt>
                <c:pt idx="17771">
                  <c:v>16.134</c:v>
                </c:pt>
                <c:pt idx="17772">
                  <c:v>16.134</c:v>
                </c:pt>
                <c:pt idx="17773">
                  <c:v>16.134</c:v>
                </c:pt>
                <c:pt idx="17774">
                  <c:v>16.134</c:v>
                </c:pt>
                <c:pt idx="17775">
                  <c:v>16.134</c:v>
                </c:pt>
                <c:pt idx="17776">
                  <c:v>16.134</c:v>
                </c:pt>
                <c:pt idx="17777">
                  <c:v>16.134</c:v>
                </c:pt>
                <c:pt idx="17778">
                  <c:v>16.134</c:v>
                </c:pt>
                <c:pt idx="17779">
                  <c:v>16.134</c:v>
                </c:pt>
                <c:pt idx="17780">
                  <c:v>16.134</c:v>
                </c:pt>
                <c:pt idx="17781">
                  <c:v>16.134</c:v>
                </c:pt>
                <c:pt idx="17782">
                  <c:v>16.134</c:v>
                </c:pt>
                <c:pt idx="17783">
                  <c:v>16.134</c:v>
                </c:pt>
                <c:pt idx="17784">
                  <c:v>16.134</c:v>
                </c:pt>
                <c:pt idx="17785">
                  <c:v>16.134</c:v>
                </c:pt>
                <c:pt idx="17786">
                  <c:v>16.134</c:v>
                </c:pt>
                <c:pt idx="17787">
                  <c:v>16.134</c:v>
                </c:pt>
                <c:pt idx="17788">
                  <c:v>16.134</c:v>
                </c:pt>
                <c:pt idx="17789">
                  <c:v>16.134</c:v>
                </c:pt>
                <c:pt idx="17790">
                  <c:v>16.134</c:v>
                </c:pt>
                <c:pt idx="17791">
                  <c:v>16.134</c:v>
                </c:pt>
                <c:pt idx="17792">
                  <c:v>16.134</c:v>
                </c:pt>
                <c:pt idx="17793">
                  <c:v>16.134</c:v>
                </c:pt>
                <c:pt idx="17794">
                  <c:v>16.134</c:v>
                </c:pt>
                <c:pt idx="17795">
                  <c:v>16.134</c:v>
                </c:pt>
                <c:pt idx="17796">
                  <c:v>16.134</c:v>
                </c:pt>
                <c:pt idx="17797">
                  <c:v>16.134</c:v>
                </c:pt>
                <c:pt idx="17798">
                  <c:v>16.134</c:v>
                </c:pt>
                <c:pt idx="17799">
                  <c:v>16.134</c:v>
                </c:pt>
                <c:pt idx="17800">
                  <c:v>16.134</c:v>
                </c:pt>
                <c:pt idx="17801">
                  <c:v>16.134</c:v>
                </c:pt>
                <c:pt idx="17802">
                  <c:v>16.134</c:v>
                </c:pt>
                <c:pt idx="17803">
                  <c:v>16.134</c:v>
                </c:pt>
                <c:pt idx="17804">
                  <c:v>16.134</c:v>
                </c:pt>
                <c:pt idx="17805">
                  <c:v>16.134</c:v>
                </c:pt>
                <c:pt idx="17806">
                  <c:v>16.155999999999999</c:v>
                </c:pt>
                <c:pt idx="17807">
                  <c:v>16.218</c:v>
                </c:pt>
                <c:pt idx="17808">
                  <c:v>16.28</c:v>
                </c:pt>
                <c:pt idx="17809">
                  <c:v>16.294</c:v>
                </c:pt>
                <c:pt idx="17810">
                  <c:v>16.294</c:v>
                </c:pt>
                <c:pt idx="17811">
                  <c:v>16.294</c:v>
                </c:pt>
                <c:pt idx="17812">
                  <c:v>16.294</c:v>
                </c:pt>
                <c:pt idx="17813">
                  <c:v>16.294</c:v>
                </c:pt>
                <c:pt idx="17814">
                  <c:v>16.294</c:v>
                </c:pt>
                <c:pt idx="17815">
                  <c:v>16.294</c:v>
                </c:pt>
                <c:pt idx="17816">
                  <c:v>16.294</c:v>
                </c:pt>
                <c:pt idx="17817">
                  <c:v>16.294</c:v>
                </c:pt>
                <c:pt idx="17818">
                  <c:v>16.294</c:v>
                </c:pt>
                <c:pt idx="17819">
                  <c:v>16.294</c:v>
                </c:pt>
                <c:pt idx="17820">
                  <c:v>16.294</c:v>
                </c:pt>
                <c:pt idx="17821">
                  <c:v>16.294</c:v>
                </c:pt>
                <c:pt idx="17822">
                  <c:v>16.294</c:v>
                </c:pt>
                <c:pt idx="17823">
                  <c:v>16.294</c:v>
                </c:pt>
                <c:pt idx="17824">
                  <c:v>16.294</c:v>
                </c:pt>
                <c:pt idx="17825">
                  <c:v>16.294</c:v>
                </c:pt>
                <c:pt idx="17826">
                  <c:v>16.294</c:v>
                </c:pt>
                <c:pt idx="17827">
                  <c:v>16.294</c:v>
                </c:pt>
                <c:pt idx="17828">
                  <c:v>16.294</c:v>
                </c:pt>
                <c:pt idx="17829">
                  <c:v>16.294</c:v>
                </c:pt>
                <c:pt idx="17830">
                  <c:v>16.294</c:v>
                </c:pt>
                <c:pt idx="17831">
                  <c:v>16.294</c:v>
                </c:pt>
                <c:pt idx="17832">
                  <c:v>16.294</c:v>
                </c:pt>
                <c:pt idx="17833">
                  <c:v>16.294</c:v>
                </c:pt>
                <c:pt idx="17834">
                  <c:v>16.294</c:v>
                </c:pt>
                <c:pt idx="17835">
                  <c:v>16.294</c:v>
                </c:pt>
                <c:pt idx="17836">
                  <c:v>16.294</c:v>
                </c:pt>
                <c:pt idx="17837">
                  <c:v>16.294</c:v>
                </c:pt>
                <c:pt idx="17838">
                  <c:v>16.294</c:v>
                </c:pt>
                <c:pt idx="17839">
                  <c:v>16.294</c:v>
                </c:pt>
                <c:pt idx="17840">
                  <c:v>16.294</c:v>
                </c:pt>
                <c:pt idx="17841">
                  <c:v>16.294</c:v>
                </c:pt>
                <c:pt idx="17842">
                  <c:v>16.294</c:v>
                </c:pt>
                <c:pt idx="17843">
                  <c:v>16.294</c:v>
                </c:pt>
                <c:pt idx="17844">
                  <c:v>16.294</c:v>
                </c:pt>
                <c:pt idx="17845">
                  <c:v>16.294</c:v>
                </c:pt>
                <c:pt idx="17846">
                  <c:v>16.294</c:v>
                </c:pt>
                <c:pt idx="17847">
                  <c:v>16.294</c:v>
                </c:pt>
                <c:pt idx="17848">
                  <c:v>16.294</c:v>
                </c:pt>
                <c:pt idx="17849">
                  <c:v>16.294</c:v>
                </c:pt>
                <c:pt idx="17850">
                  <c:v>16.294</c:v>
                </c:pt>
                <c:pt idx="17851">
                  <c:v>16.294</c:v>
                </c:pt>
                <c:pt idx="17852">
                  <c:v>16.294</c:v>
                </c:pt>
                <c:pt idx="17853">
                  <c:v>16.294</c:v>
                </c:pt>
                <c:pt idx="17854">
                  <c:v>16.294</c:v>
                </c:pt>
                <c:pt idx="17855">
                  <c:v>16.294</c:v>
                </c:pt>
                <c:pt idx="17856">
                  <c:v>16.294</c:v>
                </c:pt>
                <c:pt idx="17857">
                  <c:v>16.294</c:v>
                </c:pt>
                <c:pt idx="17858">
                  <c:v>16.294</c:v>
                </c:pt>
                <c:pt idx="17859">
                  <c:v>16.294</c:v>
                </c:pt>
                <c:pt idx="17860">
                  <c:v>16.294</c:v>
                </c:pt>
                <c:pt idx="17861">
                  <c:v>16.294</c:v>
                </c:pt>
                <c:pt idx="17862">
                  <c:v>16.294</c:v>
                </c:pt>
                <c:pt idx="17863">
                  <c:v>16.294</c:v>
                </c:pt>
                <c:pt idx="17864">
                  <c:v>16.294</c:v>
                </c:pt>
                <c:pt idx="17865">
                  <c:v>16.294</c:v>
                </c:pt>
                <c:pt idx="17866">
                  <c:v>16.294</c:v>
                </c:pt>
                <c:pt idx="17867">
                  <c:v>16.294</c:v>
                </c:pt>
                <c:pt idx="17868">
                  <c:v>16.294</c:v>
                </c:pt>
                <c:pt idx="17869">
                  <c:v>16.294</c:v>
                </c:pt>
                <c:pt idx="17870">
                  <c:v>16.294</c:v>
                </c:pt>
                <c:pt idx="17871">
                  <c:v>16.294</c:v>
                </c:pt>
                <c:pt idx="17872">
                  <c:v>16.294</c:v>
                </c:pt>
                <c:pt idx="17873">
                  <c:v>16.294</c:v>
                </c:pt>
                <c:pt idx="17874">
                  <c:v>16.294</c:v>
                </c:pt>
                <c:pt idx="17875">
                  <c:v>16.294</c:v>
                </c:pt>
                <c:pt idx="17876">
                  <c:v>16.294</c:v>
                </c:pt>
                <c:pt idx="17877">
                  <c:v>16.294</c:v>
                </c:pt>
                <c:pt idx="17878">
                  <c:v>16.294</c:v>
                </c:pt>
                <c:pt idx="17879">
                  <c:v>16.294</c:v>
                </c:pt>
                <c:pt idx="17880">
                  <c:v>16.294</c:v>
                </c:pt>
                <c:pt idx="17881">
                  <c:v>16.294</c:v>
                </c:pt>
                <c:pt idx="17882">
                  <c:v>16.294</c:v>
                </c:pt>
                <c:pt idx="17883">
                  <c:v>16.294</c:v>
                </c:pt>
                <c:pt idx="17884">
                  <c:v>16.294</c:v>
                </c:pt>
                <c:pt idx="17885">
                  <c:v>16.294</c:v>
                </c:pt>
                <c:pt idx="17886">
                  <c:v>16.294</c:v>
                </c:pt>
                <c:pt idx="17887">
                  <c:v>16.294</c:v>
                </c:pt>
                <c:pt idx="17888">
                  <c:v>16.294</c:v>
                </c:pt>
                <c:pt idx="17889">
                  <c:v>16.294</c:v>
                </c:pt>
                <c:pt idx="17890">
                  <c:v>16.294</c:v>
                </c:pt>
                <c:pt idx="17891">
                  <c:v>16.294</c:v>
                </c:pt>
                <c:pt idx="17892">
                  <c:v>16.294</c:v>
                </c:pt>
                <c:pt idx="17893">
                  <c:v>16.294</c:v>
                </c:pt>
                <c:pt idx="17894">
                  <c:v>16.294</c:v>
                </c:pt>
                <c:pt idx="17895">
                  <c:v>16.294</c:v>
                </c:pt>
                <c:pt idx="17896">
                  <c:v>16.294</c:v>
                </c:pt>
                <c:pt idx="17897">
                  <c:v>16.294</c:v>
                </c:pt>
                <c:pt idx="17898">
                  <c:v>16.294</c:v>
                </c:pt>
                <c:pt idx="17899">
                  <c:v>16.294</c:v>
                </c:pt>
                <c:pt idx="17900">
                  <c:v>16.294</c:v>
                </c:pt>
                <c:pt idx="17901">
                  <c:v>16.294</c:v>
                </c:pt>
                <c:pt idx="17902">
                  <c:v>16.294</c:v>
                </c:pt>
                <c:pt idx="17903">
                  <c:v>16.294</c:v>
                </c:pt>
                <c:pt idx="17904">
                  <c:v>16.294</c:v>
                </c:pt>
                <c:pt idx="17905">
                  <c:v>16.294</c:v>
                </c:pt>
                <c:pt idx="17906">
                  <c:v>16.294</c:v>
                </c:pt>
                <c:pt idx="17907">
                  <c:v>16.294</c:v>
                </c:pt>
                <c:pt idx="17908">
                  <c:v>16.294</c:v>
                </c:pt>
                <c:pt idx="17909">
                  <c:v>16.294</c:v>
                </c:pt>
                <c:pt idx="17910">
                  <c:v>16.294</c:v>
                </c:pt>
                <c:pt idx="17911">
                  <c:v>16.294</c:v>
                </c:pt>
                <c:pt idx="17912">
                  <c:v>16.294</c:v>
                </c:pt>
                <c:pt idx="17913">
                  <c:v>16.294</c:v>
                </c:pt>
                <c:pt idx="17914">
                  <c:v>16.294</c:v>
                </c:pt>
                <c:pt idx="17915">
                  <c:v>16.294</c:v>
                </c:pt>
                <c:pt idx="17916">
                  <c:v>16.294</c:v>
                </c:pt>
                <c:pt idx="17917">
                  <c:v>16.294</c:v>
                </c:pt>
                <c:pt idx="17918">
                  <c:v>16.294</c:v>
                </c:pt>
                <c:pt idx="17919">
                  <c:v>16.294</c:v>
                </c:pt>
                <c:pt idx="17920">
                  <c:v>16.294</c:v>
                </c:pt>
                <c:pt idx="17921">
                  <c:v>16.294</c:v>
                </c:pt>
                <c:pt idx="17922">
                  <c:v>16.294</c:v>
                </c:pt>
                <c:pt idx="17923">
                  <c:v>16.294</c:v>
                </c:pt>
                <c:pt idx="17924">
                  <c:v>16.294</c:v>
                </c:pt>
                <c:pt idx="17925">
                  <c:v>16.294</c:v>
                </c:pt>
                <c:pt idx="17926">
                  <c:v>16.294</c:v>
                </c:pt>
                <c:pt idx="17927">
                  <c:v>16.294</c:v>
                </c:pt>
                <c:pt idx="17928">
                  <c:v>16.294</c:v>
                </c:pt>
                <c:pt idx="17929">
                  <c:v>16.294</c:v>
                </c:pt>
                <c:pt idx="17930">
                  <c:v>16.294</c:v>
                </c:pt>
                <c:pt idx="17931">
                  <c:v>16.294</c:v>
                </c:pt>
                <c:pt idx="17932">
                  <c:v>16.294</c:v>
                </c:pt>
                <c:pt idx="17933">
                  <c:v>16.294</c:v>
                </c:pt>
                <c:pt idx="17934">
                  <c:v>16.294</c:v>
                </c:pt>
                <c:pt idx="17935">
                  <c:v>16.294</c:v>
                </c:pt>
                <c:pt idx="17936">
                  <c:v>16.294</c:v>
                </c:pt>
                <c:pt idx="17937">
                  <c:v>16.294</c:v>
                </c:pt>
                <c:pt idx="17938">
                  <c:v>16.294</c:v>
                </c:pt>
                <c:pt idx="17939">
                  <c:v>16.294</c:v>
                </c:pt>
                <c:pt idx="17940">
                  <c:v>16.294</c:v>
                </c:pt>
                <c:pt idx="17941">
                  <c:v>16.294</c:v>
                </c:pt>
                <c:pt idx="17942">
                  <c:v>16.294</c:v>
                </c:pt>
                <c:pt idx="17943">
                  <c:v>16.294</c:v>
                </c:pt>
                <c:pt idx="17944">
                  <c:v>16.294</c:v>
                </c:pt>
                <c:pt idx="17945">
                  <c:v>16.294</c:v>
                </c:pt>
                <c:pt idx="17946">
                  <c:v>16.294</c:v>
                </c:pt>
                <c:pt idx="17947">
                  <c:v>16.294</c:v>
                </c:pt>
                <c:pt idx="17948">
                  <c:v>16.294</c:v>
                </c:pt>
                <c:pt idx="17949">
                  <c:v>16.294</c:v>
                </c:pt>
                <c:pt idx="17950">
                  <c:v>16.294</c:v>
                </c:pt>
                <c:pt idx="17951">
                  <c:v>16.332000000000001</c:v>
                </c:pt>
                <c:pt idx="17952">
                  <c:v>16.393999999999998</c:v>
                </c:pt>
                <c:pt idx="17953">
                  <c:v>16.456</c:v>
                </c:pt>
                <c:pt idx="17954">
                  <c:v>16.481999999999999</c:v>
                </c:pt>
                <c:pt idx="17955">
                  <c:v>16.481999999999999</c:v>
                </c:pt>
                <c:pt idx="17956">
                  <c:v>16.481999999999999</c:v>
                </c:pt>
                <c:pt idx="17957">
                  <c:v>16.481999999999999</c:v>
                </c:pt>
                <c:pt idx="17958">
                  <c:v>16.481999999999999</c:v>
                </c:pt>
                <c:pt idx="17959">
                  <c:v>16.481999999999999</c:v>
                </c:pt>
                <c:pt idx="17960">
                  <c:v>16.481999999999999</c:v>
                </c:pt>
                <c:pt idx="17961">
                  <c:v>16.481999999999999</c:v>
                </c:pt>
                <c:pt idx="17962">
                  <c:v>16.481999999999999</c:v>
                </c:pt>
                <c:pt idx="17963">
                  <c:v>16.481999999999999</c:v>
                </c:pt>
                <c:pt idx="17964">
                  <c:v>16.481999999999999</c:v>
                </c:pt>
                <c:pt idx="17965">
                  <c:v>16.481999999999999</c:v>
                </c:pt>
                <c:pt idx="17966">
                  <c:v>16.481999999999999</c:v>
                </c:pt>
                <c:pt idx="17967">
                  <c:v>16.481999999999999</c:v>
                </c:pt>
                <c:pt idx="17968">
                  <c:v>16.481999999999999</c:v>
                </c:pt>
                <c:pt idx="17969">
                  <c:v>16.481999999999999</c:v>
                </c:pt>
                <c:pt idx="17970">
                  <c:v>16.481999999999999</c:v>
                </c:pt>
                <c:pt idx="17971">
                  <c:v>16.481999999999999</c:v>
                </c:pt>
                <c:pt idx="17972">
                  <c:v>16.481999999999999</c:v>
                </c:pt>
                <c:pt idx="17973">
                  <c:v>16.481999999999999</c:v>
                </c:pt>
                <c:pt idx="17974">
                  <c:v>16.481999999999999</c:v>
                </c:pt>
                <c:pt idx="17975">
                  <c:v>16.481999999999999</c:v>
                </c:pt>
                <c:pt idx="17976">
                  <c:v>16.481999999999999</c:v>
                </c:pt>
                <c:pt idx="17977">
                  <c:v>16.481999999999999</c:v>
                </c:pt>
                <c:pt idx="17978">
                  <c:v>16.481999999999999</c:v>
                </c:pt>
                <c:pt idx="17979">
                  <c:v>16.481999999999999</c:v>
                </c:pt>
                <c:pt idx="17980">
                  <c:v>16.481999999999999</c:v>
                </c:pt>
                <c:pt idx="17981">
                  <c:v>16.481999999999999</c:v>
                </c:pt>
                <c:pt idx="17982">
                  <c:v>16.481999999999999</c:v>
                </c:pt>
                <c:pt idx="17983">
                  <c:v>16.481999999999999</c:v>
                </c:pt>
                <c:pt idx="17984">
                  <c:v>16.481999999999999</c:v>
                </c:pt>
                <c:pt idx="17985">
                  <c:v>16.481999999999999</c:v>
                </c:pt>
                <c:pt idx="17986">
                  <c:v>16.481999999999999</c:v>
                </c:pt>
                <c:pt idx="17987">
                  <c:v>16.481999999999999</c:v>
                </c:pt>
                <c:pt idx="17988">
                  <c:v>16.481999999999999</c:v>
                </c:pt>
                <c:pt idx="17989">
                  <c:v>16.481999999999999</c:v>
                </c:pt>
                <c:pt idx="17990">
                  <c:v>16.481999999999999</c:v>
                </c:pt>
                <c:pt idx="17991">
                  <c:v>16.481999999999999</c:v>
                </c:pt>
                <c:pt idx="17992">
                  <c:v>16.481999999999999</c:v>
                </c:pt>
                <c:pt idx="17993">
                  <c:v>16.481999999999999</c:v>
                </c:pt>
                <c:pt idx="17994">
                  <c:v>16.481999999999999</c:v>
                </c:pt>
                <c:pt idx="17995">
                  <c:v>16.481999999999999</c:v>
                </c:pt>
                <c:pt idx="17996">
                  <c:v>16.481999999999999</c:v>
                </c:pt>
                <c:pt idx="17997">
                  <c:v>16.481999999999999</c:v>
                </c:pt>
                <c:pt idx="17998">
                  <c:v>16.481999999999999</c:v>
                </c:pt>
                <c:pt idx="17999">
                  <c:v>16.481999999999999</c:v>
                </c:pt>
                <c:pt idx="18000">
                  <c:v>16.481999999999999</c:v>
                </c:pt>
                <c:pt idx="18001">
                  <c:v>16.481999999999999</c:v>
                </c:pt>
                <c:pt idx="18002">
                  <c:v>16.481999999999999</c:v>
                </c:pt>
                <c:pt idx="18003">
                  <c:v>16.481999999999999</c:v>
                </c:pt>
                <c:pt idx="18004">
                  <c:v>16.481999999999999</c:v>
                </c:pt>
                <c:pt idx="18005">
                  <c:v>16.481999999999999</c:v>
                </c:pt>
                <c:pt idx="18006">
                  <c:v>16.481999999999999</c:v>
                </c:pt>
                <c:pt idx="18007">
                  <c:v>16.481999999999999</c:v>
                </c:pt>
                <c:pt idx="18008">
                  <c:v>16.481999999999999</c:v>
                </c:pt>
                <c:pt idx="18009">
                  <c:v>16.481999999999999</c:v>
                </c:pt>
                <c:pt idx="18010">
                  <c:v>16.481999999999999</c:v>
                </c:pt>
                <c:pt idx="18011">
                  <c:v>16.481999999999999</c:v>
                </c:pt>
                <c:pt idx="18012">
                  <c:v>16.481999999999999</c:v>
                </c:pt>
                <c:pt idx="18013">
                  <c:v>16.481999999999999</c:v>
                </c:pt>
                <c:pt idx="18014">
                  <c:v>16.481999999999999</c:v>
                </c:pt>
                <c:pt idx="18015">
                  <c:v>16.481999999999999</c:v>
                </c:pt>
                <c:pt idx="18016">
                  <c:v>16.481999999999999</c:v>
                </c:pt>
                <c:pt idx="18017">
                  <c:v>16.481999999999999</c:v>
                </c:pt>
                <c:pt idx="18018">
                  <c:v>16.481999999999999</c:v>
                </c:pt>
                <c:pt idx="18019">
                  <c:v>16.481999999999999</c:v>
                </c:pt>
                <c:pt idx="18020">
                  <c:v>16.481999999999999</c:v>
                </c:pt>
                <c:pt idx="18021">
                  <c:v>16.481999999999999</c:v>
                </c:pt>
                <c:pt idx="18022">
                  <c:v>16.481999999999999</c:v>
                </c:pt>
                <c:pt idx="18023">
                  <c:v>16.481999999999999</c:v>
                </c:pt>
                <c:pt idx="18024">
                  <c:v>16.481999999999999</c:v>
                </c:pt>
                <c:pt idx="18025">
                  <c:v>16.481999999999999</c:v>
                </c:pt>
                <c:pt idx="18026">
                  <c:v>16.481999999999999</c:v>
                </c:pt>
                <c:pt idx="18027">
                  <c:v>16.481999999999999</c:v>
                </c:pt>
                <c:pt idx="18028">
                  <c:v>16.481999999999999</c:v>
                </c:pt>
                <c:pt idx="18029">
                  <c:v>16.481999999999999</c:v>
                </c:pt>
                <c:pt idx="18030">
                  <c:v>16.481999999999999</c:v>
                </c:pt>
                <c:pt idx="18031">
                  <c:v>16.481999999999999</c:v>
                </c:pt>
                <c:pt idx="18032">
                  <c:v>16.481999999999999</c:v>
                </c:pt>
                <c:pt idx="18033">
                  <c:v>16.481999999999999</c:v>
                </c:pt>
                <c:pt idx="18034">
                  <c:v>16.481999999999999</c:v>
                </c:pt>
                <c:pt idx="18035">
                  <c:v>16.481999999999999</c:v>
                </c:pt>
                <c:pt idx="18036">
                  <c:v>16.481999999999999</c:v>
                </c:pt>
                <c:pt idx="18037">
                  <c:v>16.481999999999999</c:v>
                </c:pt>
                <c:pt idx="18038">
                  <c:v>16.481999999999999</c:v>
                </c:pt>
                <c:pt idx="18039">
                  <c:v>16.481999999999999</c:v>
                </c:pt>
                <c:pt idx="18040">
                  <c:v>16.481999999999999</c:v>
                </c:pt>
                <c:pt idx="18041">
                  <c:v>16.481999999999999</c:v>
                </c:pt>
                <c:pt idx="18042">
                  <c:v>16.481999999999999</c:v>
                </c:pt>
                <c:pt idx="18043">
                  <c:v>16.481999999999999</c:v>
                </c:pt>
                <c:pt idx="18044">
                  <c:v>16.481999999999999</c:v>
                </c:pt>
                <c:pt idx="18045">
                  <c:v>16.481999999999999</c:v>
                </c:pt>
                <c:pt idx="18046">
                  <c:v>16.481999999999999</c:v>
                </c:pt>
                <c:pt idx="18047">
                  <c:v>16.481999999999999</c:v>
                </c:pt>
                <c:pt idx="18048">
                  <c:v>16.481999999999999</c:v>
                </c:pt>
                <c:pt idx="18049">
                  <c:v>16.481999999999999</c:v>
                </c:pt>
                <c:pt idx="18050">
                  <c:v>16.481999999999999</c:v>
                </c:pt>
                <c:pt idx="18051">
                  <c:v>16.481999999999999</c:v>
                </c:pt>
                <c:pt idx="18052">
                  <c:v>16.481999999999999</c:v>
                </c:pt>
                <c:pt idx="18053">
                  <c:v>16.481999999999999</c:v>
                </c:pt>
                <c:pt idx="18054">
                  <c:v>16.481999999999999</c:v>
                </c:pt>
                <c:pt idx="18055">
                  <c:v>16.481999999999999</c:v>
                </c:pt>
                <c:pt idx="18056">
                  <c:v>16.481999999999999</c:v>
                </c:pt>
                <c:pt idx="18057">
                  <c:v>16.481999999999999</c:v>
                </c:pt>
                <c:pt idx="18058">
                  <c:v>16.481999999999999</c:v>
                </c:pt>
                <c:pt idx="18059">
                  <c:v>16.481999999999999</c:v>
                </c:pt>
                <c:pt idx="18060">
                  <c:v>16.481999999999999</c:v>
                </c:pt>
                <c:pt idx="18061">
                  <c:v>16.481999999999999</c:v>
                </c:pt>
                <c:pt idx="18062">
                  <c:v>16.481999999999999</c:v>
                </c:pt>
                <c:pt idx="18063">
                  <c:v>16.481999999999999</c:v>
                </c:pt>
                <c:pt idx="18064">
                  <c:v>16.481999999999999</c:v>
                </c:pt>
                <c:pt idx="18065">
                  <c:v>16.481999999999999</c:v>
                </c:pt>
                <c:pt idx="18066">
                  <c:v>16.481999999999999</c:v>
                </c:pt>
                <c:pt idx="18067">
                  <c:v>16.481999999999999</c:v>
                </c:pt>
                <c:pt idx="18068">
                  <c:v>16.481999999999999</c:v>
                </c:pt>
                <c:pt idx="18069">
                  <c:v>16.481999999999999</c:v>
                </c:pt>
                <c:pt idx="18070">
                  <c:v>16.481999999999999</c:v>
                </c:pt>
                <c:pt idx="18071">
                  <c:v>16.481999999999999</c:v>
                </c:pt>
                <c:pt idx="18072">
                  <c:v>16.481999999999999</c:v>
                </c:pt>
                <c:pt idx="18073">
                  <c:v>16.481999999999999</c:v>
                </c:pt>
                <c:pt idx="18074">
                  <c:v>16.481999999999999</c:v>
                </c:pt>
                <c:pt idx="18075">
                  <c:v>16.481999999999999</c:v>
                </c:pt>
                <c:pt idx="18076">
                  <c:v>16.481999999999999</c:v>
                </c:pt>
                <c:pt idx="18077">
                  <c:v>16.481999999999999</c:v>
                </c:pt>
                <c:pt idx="18078">
                  <c:v>16.481999999999999</c:v>
                </c:pt>
                <c:pt idx="18079">
                  <c:v>16.481999999999999</c:v>
                </c:pt>
                <c:pt idx="18080">
                  <c:v>16.481999999999999</c:v>
                </c:pt>
                <c:pt idx="18081">
                  <c:v>16.481999999999999</c:v>
                </c:pt>
                <c:pt idx="18082">
                  <c:v>16.481999999999999</c:v>
                </c:pt>
                <c:pt idx="18083">
                  <c:v>16.481999999999999</c:v>
                </c:pt>
                <c:pt idx="18084">
                  <c:v>16.481999999999999</c:v>
                </c:pt>
                <c:pt idx="18085">
                  <c:v>16.481999999999999</c:v>
                </c:pt>
                <c:pt idx="18086">
                  <c:v>16.481999999999999</c:v>
                </c:pt>
                <c:pt idx="18087">
                  <c:v>16.481999999999999</c:v>
                </c:pt>
                <c:pt idx="18088">
                  <c:v>16.481999999999999</c:v>
                </c:pt>
                <c:pt idx="18089">
                  <c:v>16.481999999999999</c:v>
                </c:pt>
                <c:pt idx="18090">
                  <c:v>16.481999999999999</c:v>
                </c:pt>
                <c:pt idx="18091">
                  <c:v>16.481999999999999</c:v>
                </c:pt>
                <c:pt idx="18092">
                  <c:v>16.481999999999999</c:v>
                </c:pt>
                <c:pt idx="18093">
                  <c:v>16.481999999999999</c:v>
                </c:pt>
                <c:pt idx="18094">
                  <c:v>16.481999999999999</c:v>
                </c:pt>
                <c:pt idx="18095">
                  <c:v>16.481999999999999</c:v>
                </c:pt>
                <c:pt idx="18096">
                  <c:v>16.481999999999999</c:v>
                </c:pt>
                <c:pt idx="18097">
                  <c:v>16.481999999999999</c:v>
                </c:pt>
                <c:pt idx="18098">
                  <c:v>16.481999999999999</c:v>
                </c:pt>
                <c:pt idx="18099">
                  <c:v>16.481999999999999</c:v>
                </c:pt>
                <c:pt idx="18100">
                  <c:v>16.481999999999999</c:v>
                </c:pt>
                <c:pt idx="18101">
                  <c:v>16.481999999999999</c:v>
                </c:pt>
                <c:pt idx="18102">
                  <c:v>16.481999999999999</c:v>
                </c:pt>
                <c:pt idx="18103">
                  <c:v>16.481999999999999</c:v>
                </c:pt>
                <c:pt idx="18104">
                  <c:v>16.481999999999999</c:v>
                </c:pt>
                <c:pt idx="18105">
                  <c:v>16.481999999999999</c:v>
                </c:pt>
                <c:pt idx="18106">
                  <c:v>16.481999999999999</c:v>
                </c:pt>
                <c:pt idx="18107">
                  <c:v>16.481999999999999</c:v>
                </c:pt>
                <c:pt idx="18108">
                  <c:v>16.504000000000001</c:v>
                </c:pt>
                <c:pt idx="18109">
                  <c:v>16.568000000000001</c:v>
                </c:pt>
                <c:pt idx="18110">
                  <c:v>16.63</c:v>
                </c:pt>
                <c:pt idx="18111">
                  <c:v>16.661999999999999</c:v>
                </c:pt>
                <c:pt idx="18112">
                  <c:v>16.661999999999999</c:v>
                </c:pt>
                <c:pt idx="18113">
                  <c:v>16.661999999999999</c:v>
                </c:pt>
                <c:pt idx="18114">
                  <c:v>16.661999999999999</c:v>
                </c:pt>
                <c:pt idx="18115">
                  <c:v>16.661999999999999</c:v>
                </c:pt>
                <c:pt idx="18116">
                  <c:v>16.661999999999999</c:v>
                </c:pt>
                <c:pt idx="18117">
                  <c:v>16.661999999999999</c:v>
                </c:pt>
                <c:pt idx="18118">
                  <c:v>16.661999999999999</c:v>
                </c:pt>
                <c:pt idx="18119">
                  <c:v>16.661999999999999</c:v>
                </c:pt>
                <c:pt idx="18120">
                  <c:v>16.661999999999999</c:v>
                </c:pt>
                <c:pt idx="18121">
                  <c:v>16.661999999999999</c:v>
                </c:pt>
                <c:pt idx="18122">
                  <c:v>16.661999999999999</c:v>
                </c:pt>
                <c:pt idx="18123">
                  <c:v>16.661999999999999</c:v>
                </c:pt>
                <c:pt idx="18124">
                  <c:v>16.661999999999999</c:v>
                </c:pt>
                <c:pt idx="18125">
                  <c:v>16.661999999999999</c:v>
                </c:pt>
                <c:pt idx="18126">
                  <c:v>16.661999999999999</c:v>
                </c:pt>
                <c:pt idx="18127">
                  <c:v>16.661999999999999</c:v>
                </c:pt>
                <c:pt idx="18128">
                  <c:v>16.661999999999999</c:v>
                </c:pt>
                <c:pt idx="18129">
                  <c:v>16.661999999999999</c:v>
                </c:pt>
                <c:pt idx="18130">
                  <c:v>16.661999999999999</c:v>
                </c:pt>
                <c:pt idx="18131">
                  <c:v>16.661999999999999</c:v>
                </c:pt>
                <c:pt idx="18132">
                  <c:v>16.661999999999999</c:v>
                </c:pt>
                <c:pt idx="18133">
                  <c:v>16.661999999999999</c:v>
                </c:pt>
                <c:pt idx="18134">
                  <c:v>16.661999999999999</c:v>
                </c:pt>
                <c:pt idx="18135">
                  <c:v>16.661999999999999</c:v>
                </c:pt>
                <c:pt idx="18136">
                  <c:v>16.661999999999999</c:v>
                </c:pt>
                <c:pt idx="18137">
                  <c:v>16.661999999999999</c:v>
                </c:pt>
                <c:pt idx="18138">
                  <c:v>16.661999999999999</c:v>
                </c:pt>
                <c:pt idx="18139">
                  <c:v>16.661999999999999</c:v>
                </c:pt>
                <c:pt idx="18140">
                  <c:v>16.661999999999999</c:v>
                </c:pt>
                <c:pt idx="18141">
                  <c:v>16.661999999999999</c:v>
                </c:pt>
                <c:pt idx="18142">
                  <c:v>16.661999999999999</c:v>
                </c:pt>
                <c:pt idx="18143">
                  <c:v>16.661999999999999</c:v>
                </c:pt>
                <c:pt idx="18144">
                  <c:v>16.661999999999999</c:v>
                </c:pt>
                <c:pt idx="18145">
                  <c:v>16.661999999999999</c:v>
                </c:pt>
                <c:pt idx="18146">
                  <c:v>16.661999999999999</c:v>
                </c:pt>
                <c:pt idx="18147">
                  <c:v>16.661999999999999</c:v>
                </c:pt>
                <c:pt idx="18148">
                  <c:v>16.661999999999999</c:v>
                </c:pt>
                <c:pt idx="18149">
                  <c:v>16.661999999999999</c:v>
                </c:pt>
                <c:pt idx="18150">
                  <c:v>16.661999999999999</c:v>
                </c:pt>
                <c:pt idx="18151">
                  <c:v>16.661999999999999</c:v>
                </c:pt>
                <c:pt idx="18152">
                  <c:v>16.661999999999999</c:v>
                </c:pt>
                <c:pt idx="18153">
                  <c:v>16.661999999999999</c:v>
                </c:pt>
                <c:pt idx="18154">
                  <c:v>16.661999999999999</c:v>
                </c:pt>
                <c:pt idx="18155">
                  <c:v>16.661999999999999</c:v>
                </c:pt>
                <c:pt idx="18156">
                  <c:v>16.661999999999999</c:v>
                </c:pt>
                <c:pt idx="18157">
                  <c:v>16.661999999999999</c:v>
                </c:pt>
                <c:pt idx="18158">
                  <c:v>16.661999999999999</c:v>
                </c:pt>
                <c:pt idx="18159">
                  <c:v>16.661999999999999</c:v>
                </c:pt>
                <c:pt idx="18160">
                  <c:v>16.661999999999999</c:v>
                </c:pt>
                <c:pt idx="18161">
                  <c:v>16.661999999999999</c:v>
                </c:pt>
                <c:pt idx="18162">
                  <c:v>16.661999999999999</c:v>
                </c:pt>
                <c:pt idx="18163">
                  <c:v>16.661999999999999</c:v>
                </c:pt>
                <c:pt idx="18164">
                  <c:v>16.661999999999999</c:v>
                </c:pt>
                <c:pt idx="18165">
                  <c:v>16.661999999999999</c:v>
                </c:pt>
                <c:pt idx="18166">
                  <c:v>16.661999999999999</c:v>
                </c:pt>
                <c:pt idx="18167">
                  <c:v>16.661999999999999</c:v>
                </c:pt>
                <c:pt idx="18168">
                  <c:v>16.661999999999999</c:v>
                </c:pt>
                <c:pt idx="18169">
                  <c:v>16.661999999999999</c:v>
                </c:pt>
                <c:pt idx="18170">
                  <c:v>16.661999999999999</c:v>
                </c:pt>
                <c:pt idx="18171">
                  <c:v>16.661999999999999</c:v>
                </c:pt>
                <c:pt idx="18172">
                  <c:v>16.661999999999999</c:v>
                </c:pt>
                <c:pt idx="18173">
                  <c:v>16.661999999999999</c:v>
                </c:pt>
                <c:pt idx="18174">
                  <c:v>16.661999999999999</c:v>
                </c:pt>
                <c:pt idx="18175">
                  <c:v>16.661999999999999</c:v>
                </c:pt>
                <c:pt idx="18176">
                  <c:v>16.661999999999999</c:v>
                </c:pt>
                <c:pt idx="18177">
                  <c:v>16.661999999999999</c:v>
                </c:pt>
                <c:pt idx="18178">
                  <c:v>16.661999999999999</c:v>
                </c:pt>
                <c:pt idx="18179">
                  <c:v>16.661999999999999</c:v>
                </c:pt>
                <c:pt idx="18180">
                  <c:v>16.661999999999999</c:v>
                </c:pt>
                <c:pt idx="18181">
                  <c:v>16.661999999999999</c:v>
                </c:pt>
                <c:pt idx="18182">
                  <c:v>16.661999999999999</c:v>
                </c:pt>
                <c:pt idx="18183">
                  <c:v>16.661999999999999</c:v>
                </c:pt>
                <c:pt idx="18184">
                  <c:v>16.661999999999999</c:v>
                </c:pt>
                <c:pt idx="18185">
                  <c:v>16.661999999999999</c:v>
                </c:pt>
                <c:pt idx="18186">
                  <c:v>16.661999999999999</c:v>
                </c:pt>
                <c:pt idx="18187">
                  <c:v>16.661999999999999</c:v>
                </c:pt>
                <c:pt idx="18188">
                  <c:v>16.661999999999999</c:v>
                </c:pt>
                <c:pt idx="18189">
                  <c:v>16.661999999999999</c:v>
                </c:pt>
                <c:pt idx="18190">
                  <c:v>16.661999999999999</c:v>
                </c:pt>
                <c:pt idx="18191">
                  <c:v>16.661999999999999</c:v>
                </c:pt>
                <c:pt idx="18192">
                  <c:v>16.661999999999999</c:v>
                </c:pt>
                <c:pt idx="18193">
                  <c:v>16.661999999999999</c:v>
                </c:pt>
                <c:pt idx="18194">
                  <c:v>16.661999999999999</c:v>
                </c:pt>
                <c:pt idx="18195">
                  <c:v>16.661999999999999</c:v>
                </c:pt>
                <c:pt idx="18196">
                  <c:v>16.661999999999999</c:v>
                </c:pt>
                <c:pt idx="18197">
                  <c:v>16.661999999999999</c:v>
                </c:pt>
                <c:pt idx="18198">
                  <c:v>16.661999999999999</c:v>
                </c:pt>
                <c:pt idx="18199">
                  <c:v>16.661999999999999</c:v>
                </c:pt>
                <c:pt idx="18200">
                  <c:v>16.661999999999999</c:v>
                </c:pt>
                <c:pt idx="18201">
                  <c:v>16.661999999999999</c:v>
                </c:pt>
                <c:pt idx="18202">
                  <c:v>16.661999999999999</c:v>
                </c:pt>
                <c:pt idx="18203">
                  <c:v>16.661999999999999</c:v>
                </c:pt>
                <c:pt idx="18204">
                  <c:v>16.661999999999999</c:v>
                </c:pt>
                <c:pt idx="18205">
                  <c:v>16.661999999999999</c:v>
                </c:pt>
                <c:pt idx="18206">
                  <c:v>16.661999999999999</c:v>
                </c:pt>
                <c:pt idx="18207">
                  <c:v>16.661999999999999</c:v>
                </c:pt>
                <c:pt idx="18208">
                  <c:v>16.661999999999999</c:v>
                </c:pt>
                <c:pt idx="18209">
                  <c:v>16.661999999999999</c:v>
                </c:pt>
                <c:pt idx="18210">
                  <c:v>16.661999999999999</c:v>
                </c:pt>
                <c:pt idx="18211">
                  <c:v>16.661999999999999</c:v>
                </c:pt>
                <c:pt idx="18212">
                  <c:v>16.661999999999999</c:v>
                </c:pt>
                <c:pt idx="18213">
                  <c:v>16.661999999999999</c:v>
                </c:pt>
                <c:pt idx="18214">
                  <c:v>16.661999999999999</c:v>
                </c:pt>
                <c:pt idx="18215">
                  <c:v>16.661999999999999</c:v>
                </c:pt>
                <c:pt idx="18216">
                  <c:v>16.661999999999999</c:v>
                </c:pt>
                <c:pt idx="18217">
                  <c:v>16.661999999999999</c:v>
                </c:pt>
                <c:pt idx="18218">
                  <c:v>16.661999999999999</c:v>
                </c:pt>
                <c:pt idx="18219">
                  <c:v>16.661999999999999</c:v>
                </c:pt>
                <c:pt idx="18220">
                  <c:v>16.661999999999999</c:v>
                </c:pt>
                <c:pt idx="18221">
                  <c:v>16.661999999999999</c:v>
                </c:pt>
                <c:pt idx="18222">
                  <c:v>16.661999999999999</c:v>
                </c:pt>
                <c:pt idx="18223">
                  <c:v>16.661999999999999</c:v>
                </c:pt>
                <c:pt idx="18224">
                  <c:v>16.661999999999999</c:v>
                </c:pt>
                <c:pt idx="18225">
                  <c:v>16.716000000000001</c:v>
                </c:pt>
                <c:pt idx="18226">
                  <c:v>16.777999999999999</c:v>
                </c:pt>
                <c:pt idx="18227">
                  <c:v>16.84</c:v>
                </c:pt>
                <c:pt idx="18228">
                  <c:v>16.850000000000001</c:v>
                </c:pt>
                <c:pt idx="18229">
                  <c:v>16.850000000000001</c:v>
                </c:pt>
                <c:pt idx="18230">
                  <c:v>16.850000000000001</c:v>
                </c:pt>
                <c:pt idx="18231">
                  <c:v>16.850000000000001</c:v>
                </c:pt>
                <c:pt idx="18232">
                  <c:v>16.850000000000001</c:v>
                </c:pt>
                <c:pt idx="18233">
                  <c:v>16.850000000000001</c:v>
                </c:pt>
                <c:pt idx="18234">
                  <c:v>16.850000000000001</c:v>
                </c:pt>
                <c:pt idx="18235">
                  <c:v>16.850000000000001</c:v>
                </c:pt>
                <c:pt idx="18236">
                  <c:v>16.850000000000001</c:v>
                </c:pt>
                <c:pt idx="18237">
                  <c:v>16.850000000000001</c:v>
                </c:pt>
                <c:pt idx="18238">
                  <c:v>16.850000000000001</c:v>
                </c:pt>
                <c:pt idx="18239">
                  <c:v>16.850000000000001</c:v>
                </c:pt>
                <c:pt idx="18240">
                  <c:v>16.850000000000001</c:v>
                </c:pt>
                <c:pt idx="18241">
                  <c:v>16.850000000000001</c:v>
                </c:pt>
                <c:pt idx="18242">
                  <c:v>16.850000000000001</c:v>
                </c:pt>
                <c:pt idx="18243">
                  <c:v>16.850000000000001</c:v>
                </c:pt>
                <c:pt idx="18244">
                  <c:v>16.850000000000001</c:v>
                </c:pt>
                <c:pt idx="18245">
                  <c:v>16.850000000000001</c:v>
                </c:pt>
                <c:pt idx="18246">
                  <c:v>16.850000000000001</c:v>
                </c:pt>
                <c:pt idx="18247">
                  <c:v>16.850000000000001</c:v>
                </c:pt>
                <c:pt idx="18248">
                  <c:v>16.850000000000001</c:v>
                </c:pt>
                <c:pt idx="18249">
                  <c:v>16.850000000000001</c:v>
                </c:pt>
                <c:pt idx="18250">
                  <c:v>16.850000000000001</c:v>
                </c:pt>
                <c:pt idx="18251">
                  <c:v>16.850000000000001</c:v>
                </c:pt>
                <c:pt idx="18252">
                  <c:v>16.850000000000001</c:v>
                </c:pt>
                <c:pt idx="18253">
                  <c:v>16.850000000000001</c:v>
                </c:pt>
                <c:pt idx="18254">
                  <c:v>16.850000000000001</c:v>
                </c:pt>
                <c:pt idx="18255">
                  <c:v>16.850000000000001</c:v>
                </c:pt>
                <c:pt idx="18256">
                  <c:v>16.850000000000001</c:v>
                </c:pt>
                <c:pt idx="18257">
                  <c:v>16.850000000000001</c:v>
                </c:pt>
                <c:pt idx="18258">
                  <c:v>16.850000000000001</c:v>
                </c:pt>
                <c:pt idx="18259">
                  <c:v>16.850000000000001</c:v>
                </c:pt>
                <c:pt idx="18260">
                  <c:v>16.850000000000001</c:v>
                </c:pt>
                <c:pt idx="18261">
                  <c:v>16.850000000000001</c:v>
                </c:pt>
                <c:pt idx="18262">
                  <c:v>16.850000000000001</c:v>
                </c:pt>
                <c:pt idx="18263">
                  <c:v>16.850000000000001</c:v>
                </c:pt>
                <c:pt idx="18264">
                  <c:v>16.850000000000001</c:v>
                </c:pt>
                <c:pt idx="18265">
                  <c:v>16.850000000000001</c:v>
                </c:pt>
                <c:pt idx="18266">
                  <c:v>16.850000000000001</c:v>
                </c:pt>
                <c:pt idx="18267">
                  <c:v>16.850000000000001</c:v>
                </c:pt>
                <c:pt idx="18268">
                  <c:v>16.850000000000001</c:v>
                </c:pt>
                <c:pt idx="18269">
                  <c:v>16.850000000000001</c:v>
                </c:pt>
                <c:pt idx="18270">
                  <c:v>16.850000000000001</c:v>
                </c:pt>
                <c:pt idx="18271">
                  <c:v>16.850000000000001</c:v>
                </c:pt>
                <c:pt idx="18272">
                  <c:v>16.850000000000001</c:v>
                </c:pt>
                <c:pt idx="18273">
                  <c:v>16.850000000000001</c:v>
                </c:pt>
                <c:pt idx="18274">
                  <c:v>16.850000000000001</c:v>
                </c:pt>
                <c:pt idx="18275">
                  <c:v>16.850000000000001</c:v>
                </c:pt>
                <c:pt idx="18276">
                  <c:v>16.850000000000001</c:v>
                </c:pt>
                <c:pt idx="18277">
                  <c:v>16.850000000000001</c:v>
                </c:pt>
                <c:pt idx="18278">
                  <c:v>16.850000000000001</c:v>
                </c:pt>
                <c:pt idx="18279">
                  <c:v>16.850000000000001</c:v>
                </c:pt>
                <c:pt idx="18280">
                  <c:v>16.850000000000001</c:v>
                </c:pt>
                <c:pt idx="18281">
                  <c:v>16.850000000000001</c:v>
                </c:pt>
                <c:pt idx="18282">
                  <c:v>16.850000000000001</c:v>
                </c:pt>
                <c:pt idx="18283">
                  <c:v>16.850000000000001</c:v>
                </c:pt>
                <c:pt idx="18284">
                  <c:v>16.850000000000001</c:v>
                </c:pt>
                <c:pt idx="18285">
                  <c:v>16.850000000000001</c:v>
                </c:pt>
                <c:pt idx="18286">
                  <c:v>16.850000000000001</c:v>
                </c:pt>
                <c:pt idx="18287">
                  <c:v>16.850000000000001</c:v>
                </c:pt>
                <c:pt idx="18288">
                  <c:v>16.850000000000001</c:v>
                </c:pt>
                <c:pt idx="18289">
                  <c:v>16.850000000000001</c:v>
                </c:pt>
                <c:pt idx="18290">
                  <c:v>16.850000000000001</c:v>
                </c:pt>
                <c:pt idx="18291">
                  <c:v>16.850000000000001</c:v>
                </c:pt>
                <c:pt idx="18292">
                  <c:v>16.850000000000001</c:v>
                </c:pt>
                <c:pt idx="18293">
                  <c:v>16.850000000000001</c:v>
                </c:pt>
                <c:pt idx="18294">
                  <c:v>16.850000000000001</c:v>
                </c:pt>
                <c:pt idx="18295">
                  <c:v>16.850000000000001</c:v>
                </c:pt>
                <c:pt idx="18296">
                  <c:v>16.850000000000001</c:v>
                </c:pt>
                <c:pt idx="18297">
                  <c:v>16.850000000000001</c:v>
                </c:pt>
                <c:pt idx="18298">
                  <c:v>16.850000000000001</c:v>
                </c:pt>
                <c:pt idx="18299">
                  <c:v>16.850000000000001</c:v>
                </c:pt>
                <c:pt idx="18300">
                  <c:v>16.850000000000001</c:v>
                </c:pt>
                <c:pt idx="18301">
                  <c:v>16.850000000000001</c:v>
                </c:pt>
                <c:pt idx="18302">
                  <c:v>16.850000000000001</c:v>
                </c:pt>
                <c:pt idx="18303">
                  <c:v>16.850000000000001</c:v>
                </c:pt>
                <c:pt idx="18304">
                  <c:v>16.850000000000001</c:v>
                </c:pt>
                <c:pt idx="18305">
                  <c:v>16.850000000000001</c:v>
                </c:pt>
                <c:pt idx="18306">
                  <c:v>16.850000000000001</c:v>
                </c:pt>
                <c:pt idx="18307">
                  <c:v>16.850000000000001</c:v>
                </c:pt>
                <c:pt idx="18308">
                  <c:v>16.850000000000001</c:v>
                </c:pt>
                <c:pt idx="18309">
                  <c:v>16.850000000000001</c:v>
                </c:pt>
                <c:pt idx="18310">
                  <c:v>16.850000000000001</c:v>
                </c:pt>
                <c:pt idx="18311">
                  <c:v>16.850000000000001</c:v>
                </c:pt>
                <c:pt idx="18312">
                  <c:v>16.850000000000001</c:v>
                </c:pt>
                <c:pt idx="18313">
                  <c:v>16.850000000000001</c:v>
                </c:pt>
                <c:pt idx="18314">
                  <c:v>16.850000000000001</c:v>
                </c:pt>
                <c:pt idx="18315">
                  <c:v>16.850000000000001</c:v>
                </c:pt>
                <c:pt idx="18316">
                  <c:v>16.850000000000001</c:v>
                </c:pt>
                <c:pt idx="18317">
                  <c:v>16.850000000000001</c:v>
                </c:pt>
                <c:pt idx="18318">
                  <c:v>16.850000000000001</c:v>
                </c:pt>
                <c:pt idx="18319">
                  <c:v>16.850000000000001</c:v>
                </c:pt>
                <c:pt idx="18320">
                  <c:v>16.850000000000001</c:v>
                </c:pt>
                <c:pt idx="18321">
                  <c:v>16.850000000000001</c:v>
                </c:pt>
                <c:pt idx="18322">
                  <c:v>16.850000000000001</c:v>
                </c:pt>
                <c:pt idx="18323">
                  <c:v>16.850000000000001</c:v>
                </c:pt>
                <c:pt idx="18324">
                  <c:v>16.850000000000001</c:v>
                </c:pt>
                <c:pt idx="18325">
                  <c:v>16.850000000000001</c:v>
                </c:pt>
                <c:pt idx="18326">
                  <c:v>16.850000000000001</c:v>
                </c:pt>
                <c:pt idx="18327">
                  <c:v>16.850000000000001</c:v>
                </c:pt>
                <c:pt idx="18328">
                  <c:v>16.850000000000001</c:v>
                </c:pt>
                <c:pt idx="18329">
                  <c:v>16.850000000000001</c:v>
                </c:pt>
                <c:pt idx="18330">
                  <c:v>16.850000000000001</c:v>
                </c:pt>
                <c:pt idx="18331">
                  <c:v>16.850000000000001</c:v>
                </c:pt>
                <c:pt idx="18332">
                  <c:v>16.850000000000001</c:v>
                </c:pt>
                <c:pt idx="18333">
                  <c:v>16.850000000000001</c:v>
                </c:pt>
                <c:pt idx="18334">
                  <c:v>16.850000000000001</c:v>
                </c:pt>
                <c:pt idx="18335">
                  <c:v>16.850000000000001</c:v>
                </c:pt>
                <c:pt idx="18336">
                  <c:v>16.850000000000001</c:v>
                </c:pt>
                <c:pt idx="18337">
                  <c:v>16.850000000000001</c:v>
                </c:pt>
                <c:pt idx="18338">
                  <c:v>16.850000000000001</c:v>
                </c:pt>
                <c:pt idx="18339">
                  <c:v>16.850000000000001</c:v>
                </c:pt>
                <c:pt idx="18340">
                  <c:v>16.850000000000001</c:v>
                </c:pt>
                <c:pt idx="18341">
                  <c:v>16.850000000000001</c:v>
                </c:pt>
                <c:pt idx="18342">
                  <c:v>16.850000000000001</c:v>
                </c:pt>
                <c:pt idx="18343">
                  <c:v>16.850000000000001</c:v>
                </c:pt>
                <c:pt idx="18344">
                  <c:v>16.850000000000001</c:v>
                </c:pt>
                <c:pt idx="18345">
                  <c:v>16.850000000000001</c:v>
                </c:pt>
                <c:pt idx="18346">
                  <c:v>16.850000000000001</c:v>
                </c:pt>
                <c:pt idx="18347">
                  <c:v>16.850000000000001</c:v>
                </c:pt>
                <c:pt idx="18348">
                  <c:v>16.850000000000001</c:v>
                </c:pt>
                <c:pt idx="18349">
                  <c:v>16.850000000000001</c:v>
                </c:pt>
                <c:pt idx="18350">
                  <c:v>16.850000000000001</c:v>
                </c:pt>
                <c:pt idx="18351">
                  <c:v>16.850000000000001</c:v>
                </c:pt>
                <c:pt idx="18352">
                  <c:v>16.850000000000001</c:v>
                </c:pt>
                <c:pt idx="18353">
                  <c:v>16.850000000000001</c:v>
                </c:pt>
                <c:pt idx="18354">
                  <c:v>16.850000000000001</c:v>
                </c:pt>
                <c:pt idx="18355">
                  <c:v>16.850000000000001</c:v>
                </c:pt>
                <c:pt idx="18356">
                  <c:v>16.850000000000001</c:v>
                </c:pt>
                <c:pt idx="18357">
                  <c:v>16.850000000000001</c:v>
                </c:pt>
                <c:pt idx="18358">
                  <c:v>16.850000000000001</c:v>
                </c:pt>
                <c:pt idx="18359">
                  <c:v>16.850000000000001</c:v>
                </c:pt>
                <c:pt idx="18360">
                  <c:v>16.850000000000001</c:v>
                </c:pt>
                <c:pt idx="18361">
                  <c:v>16.850000000000001</c:v>
                </c:pt>
                <c:pt idx="18362">
                  <c:v>16.850000000000001</c:v>
                </c:pt>
                <c:pt idx="18363">
                  <c:v>16.850000000000001</c:v>
                </c:pt>
                <c:pt idx="18364">
                  <c:v>16.850000000000001</c:v>
                </c:pt>
                <c:pt idx="18365">
                  <c:v>16.850000000000001</c:v>
                </c:pt>
                <c:pt idx="18366">
                  <c:v>16.850000000000001</c:v>
                </c:pt>
                <c:pt idx="18367">
                  <c:v>16.850000000000001</c:v>
                </c:pt>
                <c:pt idx="18368">
                  <c:v>16.850000000000001</c:v>
                </c:pt>
                <c:pt idx="18369">
                  <c:v>16.850000000000001</c:v>
                </c:pt>
                <c:pt idx="18370">
                  <c:v>16.850000000000001</c:v>
                </c:pt>
                <c:pt idx="18371">
                  <c:v>16.850000000000001</c:v>
                </c:pt>
                <c:pt idx="18372">
                  <c:v>16.850000000000001</c:v>
                </c:pt>
                <c:pt idx="18373">
                  <c:v>16.850000000000001</c:v>
                </c:pt>
                <c:pt idx="18374">
                  <c:v>16.850000000000001</c:v>
                </c:pt>
                <c:pt idx="18375">
                  <c:v>16.850000000000001</c:v>
                </c:pt>
                <c:pt idx="18376">
                  <c:v>16.850000000000001</c:v>
                </c:pt>
                <c:pt idx="18377">
                  <c:v>16.850000000000001</c:v>
                </c:pt>
                <c:pt idx="18378">
                  <c:v>16.850000000000001</c:v>
                </c:pt>
                <c:pt idx="18379">
                  <c:v>16.850000000000001</c:v>
                </c:pt>
                <c:pt idx="18380">
                  <c:v>16.850000000000001</c:v>
                </c:pt>
                <c:pt idx="18381">
                  <c:v>16.850000000000001</c:v>
                </c:pt>
                <c:pt idx="18382">
                  <c:v>16.850000000000001</c:v>
                </c:pt>
                <c:pt idx="18383">
                  <c:v>16.850000000000001</c:v>
                </c:pt>
                <c:pt idx="18384">
                  <c:v>16.850000000000001</c:v>
                </c:pt>
                <c:pt idx="18385">
                  <c:v>16.850000000000001</c:v>
                </c:pt>
                <c:pt idx="18386">
                  <c:v>16.850000000000001</c:v>
                </c:pt>
                <c:pt idx="18387">
                  <c:v>16.850000000000001</c:v>
                </c:pt>
                <c:pt idx="18388">
                  <c:v>16.850000000000001</c:v>
                </c:pt>
                <c:pt idx="18389">
                  <c:v>16.850000000000001</c:v>
                </c:pt>
                <c:pt idx="18390">
                  <c:v>16.850000000000001</c:v>
                </c:pt>
                <c:pt idx="18391">
                  <c:v>16.850000000000001</c:v>
                </c:pt>
                <c:pt idx="18392">
                  <c:v>16.850000000000001</c:v>
                </c:pt>
                <c:pt idx="18393">
                  <c:v>16.850000000000001</c:v>
                </c:pt>
                <c:pt idx="18394">
                  <c:v>16.850000000000001</c:v>
                </c:pt>
                <c:pt idx="18395">
                  <c:v>16.850000000000001</c:v>
                </c:pt>
                <c:pt idx="18396">
                  <c:v>16.850000000000001</c:v>
                </c:pt>
                <c:pt idx="18397">
                  <c:v>16.850000000000001</c:v>
                </c:pt>
                <c:pt idx="18398">
                  <c:v>16.850000000000001</c:v>
                </c:pt>
                <c:pt idx="18399">
                  <c:v>16.850000000000001</c:v>
                </c:pt>
                <c:pt idx="18400">
                  <c:v>16.850000000000001</c:v>
                </c:pt>
                <c:pt idx="18401">
                  <c:v>16.850000000000001</c:v>
                </c:pt>
                <c:pt idx="18402">
                  <c:v>16.850000000000001</c:v>
                </c:pt>
                <c:pt idx="18403">
                  <c:v>16.850000000000001</c:v>
                </c:pt>
                <c:pt idx="18404">
                  <c:v>16.850000000000001</c:v>
                </c:pt>
                <c:pt idx="18405">
                  <c:v>16.850000000000001</c:v>
                </c:pt>
                <c:pt idx="18406">
                  <c:v>16.850000000000001</c:v>
                </c:pt>
                <c:pt idx="18407">
                  <c:v>16.850000000000001</c:v>
                </c:pt>
                <c:pt idx="18408">
                  <c:v>16.850000000000001</c:v>
                </c:pt>
                <c:pt idx="18409">
                  <c:v>16.850000000000001</c:v>
                </c:pt>
                <c:pt idx="18410">
                  <c:v>16.850000000000001</c:v>
                </c:pt>
                <c:pt idx="18411">
                  <c:v>16.850000000000001</c:v>
                </c:pt>
                <c:pt idx="18412">
                  <c:v>16.850000000000001</c:v>
                </c:pt>
                <c:pt idx="18413">
                  <c:v>16.850000000000001</c:v>
                </c:pt>
                <c:pt idx="18414">
                  <c:v>16.850000000000001</c:v>
                </c:pt>
                <c:pt idx="18415">
                  <c:v>16.850000000000001</c:v>
                </c:pt>
                <c:pt idx="18416">
                  <c:v>16.850000000000001</c:v>
                </c:pt>
                <c:pt idx="18417">
                  <c:v>16.850000000000001</c:v>
                </c:pt>
                <c:pt idx="18418">
                  <c:v>16.850000000000001</c:v>
                </c:pt>
                <c:pt idx="18419">
                  <c:v>16.850000000000001</c:v>
                </c:pt>
                <c:pt idx="18420">
                  <c:v>16.850000000000001</c:v>
                </c:pt>
                <c:pt idx="18421">
                  <c:v>16.850000000000001</c:v>
                </c:pt>
                <c:pt idx="18422">
                  <c:v>16.850000000000001</c:v>
                </c:pt>
                <c:pt idx="18423">
                  <c:v>16.850000000000001</c:v>
                </c:pt>
                <c:pt idx="18424">
                  <c:v>16.850000000000001</c:v>
                </c:pt>
                <c:pt idx="18425">
                  <c:v>16.850000000000001</c:v>
                </c:pt>
                <c:pt idx="18426">
                  <c:v>16.850000000000001</c:v>
                </c:pt>
                <c:pt idx="18427">
                  <c:v>16.850000000000001</c:v>
                </c:pt>
                <c:pt idx="18428">
                  <c:v>16.850000000000001</c:v>
                </c:pt>
                <c:pt idx="18429">
                  <c:v>16.850000000000001</c:v>
                </c:pt>
                <c:pt idx="18430">
                  <c:v>16.850000000000001</c:v>
                </c:pt>
                <c:pt idx="18431">
                  <c:v>16.850000000000001</c:v>
                </c:pt>
                <c:pt idx="18432">
                  <c:v>16.850000000000001</c:v>
                </c:pt>
                <c:pt idx="18433">
                  <c:v>16.850000000000001</c:v>
                </c:pt>
                <c:pt idx="18434">
                  <c:v>16.850000000000001</c:v>
                </c:pt>
                <c:pt idx="18435">
                  <c:v>16.850000000000001</c:v>
                </c:pt>
                <c:pt idx="18436">
                  <c:v>16.850000000000001</c:v>
                </c:pt>
                <c:pt idx="18437">
                  <c:v>16.850000000000001</c:v>
                </c:pt>
                <c:pt idx="18438">
                  <c:v>16.850000000000001</c:v>
                </c:pt>
                <c:pt idx="18439">
                  <c:v>16.850000000000001</c:v>
                </c:pt>
                <c:pt idx="18440">
                  <c:v>16.850000000000001</c:v>
                </c:pt>
                <c:pt idx="18441">
                  <c:v>16.850000000000001</c:v>
                </c:pt>
                <c:pt idx="18442">
                  <c:v>16.850000000000001</c:v>
                </c:pt>
                <c:pt idx="18443">
                  <c:v>16.850000000000001</c:v>
                </c:pt>
                <c:pt idx="18444">
                  <c:v>16.850000000000001</c:v>
                </c:pt>
                <c:pt idx="18445">
                  <c:v>16.850000000000001</c:v>
                </c:pt>
                <c:pt idx="18446">
                  <c:v>16.850000000000001</c:v>
                </c:pt>
                <c:pt idx="18447">
                  <c:v>16.850000000000001</c:v>
                </c:pt>
                <c:pt idx="18448">
                  <c:v>16.850000000000001</c:v>
                </c:pt>
                <c:pt idx="18449">
                  <c:v>16.850000000000001</c:v>
                </c:pt>
                <c:pt idx="18450">
                  <c:v>16.850000000000001</c:v>
                </c:pt>
                <c:pt idx="18451">
                  <c:v>16.850000000000001</c:v>
                </c:pt>
                <c:pt idx="18452">
                  <c:v>16.850000000000001</c:v>
                </c:pt>
                <c:pt idx="18453">
                  <c:v>16.850000000000001</c:v>
                </c:pt>
                <c:pt idx="18454">
                  <c:v>16.850000000000001</c:v>
                </c:pt>
                <c:pt idx="18455">
                  <c:v>16.850000000000001</c:v>
                </c:pt>
                <c:pt idx="18456">
                  <c:v>16.850000000000001</c:v>
                </c:pt>
                <c:pt idx="18457">
                  <c:v>16.850000000000001</c:v>
                </c:pt>
                <c:pt idx="18458">
                  <c:v>16.850000000000001</c:v>
                </c:pt>
                <c:pt idx="18459">
                  <c:v>16.850000000000001</c:v>
                </c:pt>
                <c:pt idx="18460">
                  <c:v>16.850000000000001</c:v>
                </c:pt>
                <c:pt idx="18461">
                  <c:v>16.850000000000001</c:v>
                </c:pt>
                <c:pt idx="18462">
                  <c:v>16.850000000000001</c:v>
                </c:pt>
                <c:pt idx="18463">
                  <c:v>16.850000000000001</c:v>
                </c:pt>
                <c:pt idx="18464">
                  <c:v>16.850000000000001</c:v>
                </c:pt>
                <c:pt idx="18465">
                  <c:v>16.850000000000001</c:v>
                </c:pt>
                <c:pt idx="18466">
                  <c:v>16.850000000000001</c:v>
                </c:pt>
                <c:pt idx="18467">
                  <c:v>16.850000000000001</c:v>
                </c:pt>
                <c:pt idx="18468">
                  <c:v>16.850000000000001</c:v>
                </c:pt>
                <c:pt idx="18469">
                  <c:v>16.850000000000001</c:v>
                </c:pt>
                <c:pt idx="18470">
                  <c:v>16.850000000000001</c:v>
                </c:pt>
                <c:pt idx="18471">
                  <c:v>16.850000000000001</c:v>
                </c:pt>
                <c:pt idx="18472">
                  <c:v>16.852</c:v>
                </c:pt>
                <c:pt idx="18473">
                  <c:v>16.904</c:v>
                </c:pt>
                <c:pt idx="18474">
                  <c:v>16.96</c:v>
                </c:pt>
                <c:pt idx="18475">
                  <c:v>16.966000000000001</c:v>
                </c:pt>
                <c:pt idx="18476">
                  <c:v>16.966000000000001</c:v>
                </c:pt>
                <c:pt idx="18477">
                  <c:v>16.966000000000001</c:v>
                </c:pt>
                <c:pt idx="18478">
                  <c:v>16.966000000000001</c:v>
                </c:pt>
                <c:pt idx="18479">
                  <c:v>16.966000000000001</c:v>
                </c:pt>
                <c:pt idx="18480">
                  <c:v>16.966000000000001</c:v>
                </c:pt>
                <c:pt idx="18481">
                  <c:v>16.966000000000001</c:v>
                </c:pt>
                <c:pt idx="18482">
                  <c:v>16.966000000000001</c:v>
                </c:pt>
                <c:pt idx="18483">
                  <c:v>16.966000000000001</c:v>
                </c:pt>
                <c:pt idx="18484">
                  <c:v>16.966000000000001</c:v>
                </c:pt>
                <c:pt idx="18485">
                  <c:v>16.966000000000001</c:v>
                </c:pt>
                <c:pt idx="18486">
                  <c:v>16.966000000000001</c:v>
                </c:pt>
                <c:pt idx="18487">
                  <c:v>16.966000000000001</c:v>
                </c:pt>
                <c:pt idx="18488">
                  <c:v>16.966000000000001</c:v>
                </c:pt>
                <c:pt idx="18489">
                  <c:v>16.966000000000001</c:v>
                </c:pt>
                <c:pt idx="18490">
                  <c:v>16.966000000000001</c:v>
                </c:pt>
                <c:pt idx="18491">
                  <c:v>16.966000000000001</c:v>
                </c:pt>
                <c:pt idx="18492">
                  <c:v>16.966000000000001</c:v>
                </c:pt>
                <c:pt idx="18493">
                  <c:v>16.966000000000001</c:v>
                </c:pt>
                <c:pt idx="18494">
                  <c:v>16.966000000000001</c:v>
                </c:pt>
                <c:pt idx="18495">
                  <c:v>16.966000000000001</c:v>
                </c:pt>
                <c:pt idx="18496">
                  <c:v>16.966000000000001</c:v>
                </c:pt>
                <c:pt idx="18497">
                  <c:v>16.966000000000001</c:v>
                </c:pt>
                <c:pt idx="18498">
                  <c:v>16.966000000000001</c:v>
                </c:pt>
                <c:pt idx="18499">
                  <c:v>16.966000000000001</c:v>
                </c:pt>
                <c:pt idx="18500">
                  <c:v>16.966000000000001</c:v>
                </c:pt>
                <c:pt idx="18501">
                  <c:v>16.966000000000001</c:v>
                </c:pt>
                <c:pt idx="18502">
                  <c:v>16.966000000000001</c:v>
                </c:pt>
                <c:pt idx="18503">
                  <c:v>16.966000000000001</c:v>
                </c:pt>
                <c:pt idx="18504">
                  <c:v>16.966000000000001</c:v>
                </c:pt>
                <c:pt idx="18505">
                  <c:v>16.966000000000001</c:v>
                </c:pt>
                <c:pt idx="18506">
                  <c:v>16.966000000000001</c:v>
                </c:pt>
                <c:pt idx="18507">
                  <c:v>16.966000000000001</c:v>
                </c:pt>
                <c:pt idx="18508">
                  <c:v>16.966000000000001</c:v>
                </c:pt>
                <c:pt idx="18509">
                  <c:v>16.966000000000001</c:v>
                </c:pt>
                <c:pt idx="18510">
                  <c:v>16.966000000000001</c:v>
                </c:pt>
                <c:pt idx="18511">
                  <c:v>16.966000000000001</c:v>
                </c:pt>
                <c:pt idx="18512">
                  <c:v>16.966000000000001</c:v>
                </c:pt>
                <c:pt idx="18513">
                  <c:v>16.966000000000001</c:v>
                </c:pt>
                <c:pt idx="18514">
                  <c:v>16.966000000000001</c:v>
                </c:pt>
                <c:pt idx="18515">
                  <c:v>16.966000000000001</c:v>
                </c:pt>
                <c:pt idx="18516">
                  <c:v>16.966000000000001</c:v>
                </c:pt>
                <c:pt idx="18517">
                  <c:v>16.966000000000001</c:v>
                </c:pt>
                <c:pt idx="18518">
                  <c:v>16.966000000000001</c:v>
                </c:pt>
                <c:pt idx="18519">
                  <c:v>16.966000000000001</c:v>
                </c:pt>
                <c:pt idx="18520">
                  <c:v>16.966000000000001</c:v>
                </c:pt>
                <c:pt idx="18521">
                  <c:v>16.966000000000001</c:v>
                </c:pt>
                <c:pt idx="18522">
                  <c:v>16.966000000000001</c:v>
                </c:pt>
                <c:pt idx="18523">
                  <c:v>16.966000000000001</c:v>
                </c:pt>
                <c:pt idx="18524">
                  <c:v>16.966000000000001</c:v>
                </c:pt>
                <c:pt idx="18525">
                  <c:v>16.966000000000001</c:v>
                </c:pt>
                <c:pt idx="18526">
                  <c:v>16.966000000000001</c:v>
                </c:pt>
                <c:pt idx="18527">
                  <c:v>16.966000000000001</c:v>
                </c:pt>
                <c:pt idx="18528">
                  <c:v>16.966000000000001</c:v>
                </c:pt>
                <c:pt idx="18529">
                  <c:v>16.966000000000001</c:v>
                </c:pt>
                <c:pt idx="18530">
                  <c:v>16.966000000000001</c:v>
                </c:pt>
                <c:pt idx="18531">
                  <c:v>16.966000000000001</c:v>
                </c:pt>
                <c:pt idx="18532">
                  <c:v>16.966000000000001</c:v>
                </c:pt>
                <c:pt idx="18533">
                  <c:v>16.966000000000001</c:v>
                </c:pt>
                <c:pt idx="18534">
                  <c:v>16.966000000000001</c:v>
                </c:pt>
                <c:pt idx="18535">
                  <c:v>16.966000000000001</c:v>
                </c:pt>
                <c:pt idx="18536">
                  <c:v>16.966000000000001</c:v>
                </c:pt>
                <c:pt idx="18537">
                  <c:v>16.966000000000001</c:v>
                </c:pt>
                <c:pt idx="18538">
                  <c:v>16.966000000000001</c:v>
                </c:pt>
                <c:pt idx="18539">
                  <c:v>16.966000000000001</c:v>
                </c:pt>
                <c:pt idx="18540">
                  <c:v>16.966000000000001</c:v>
                </c:pt>
                <c:pt idx="18541">
                  <c:v>16.966000000000001</c:v>
                </c:pt>
                <c:pt idx="18542">
                  <c:v>16.966000000000001</c:v>
                </c:pt>
                <c:pt idx="18543">
                  <c:v>16.966000000000001</c:v>
                </c:pt>
                <c:pt idx="18544">
                  <c:v>16.966000000000001</c:v>
                </c:pt>
                <c:pt idx="18545">
                  <c:v>16.966000000000001</c:v>
                </c:pt>
                <c:pt idx="18546">
                  <c:v>16.966000000000001</c:v>
                </c:pt>
                <c:pt idx="18547">
                  <c:v>16.966000000000001</c:v>
                </c:pt>
                <c:pt idx="18548">
                  <c:v>16.966000000000001</c:v>
                </c:pt>
                <c:pt idx="18549">
                  <c:v>16.966000000000001</c:v>
                </c:pt>
                <c:pt idx="18550">
                  <c:v>16.966000000000001</c:v>
                </c:pt>
                <c:pt idx="18551">
                  <c:v>16.966000000000001</c:v>
                </c:pt>
                <c:pt idx="18552">
                  <c:v>16.966000000000001</c:v>
                </c:pt>
                <c:pt idx="18553">
                  <c:v>16.966000000000001</c:v>
                </c:pt>
                <c:pt idx="18554">
                  <c:v>16.966000000000001</c:v>
                </c:pt>
                <c:pt idx="18555">
                  <c:v>16.966000000000001</c:v>
                </c:pt>
                <c:pt idx="18556">
                  <c:v>16.966000000000001</c:v>
                </c:pt>
                <c:pt idx="18557">
                  <c:v>16.966000000000001</c:v>
                </c:pt>
                <c:pt idx="18558">
                  <c:v>16.966000000000001</c:v>
                </c:pt>
                <c:pt idx="18559">
                  <c:v>16.966000000000001</c:v>
                </c:pt>
                <c:pt idx="18560">
                  <c:v>16.966000000000001</c:v>
                </c:pt>
                <c:pt idx="18561">
                  <c:v>16.966000000000001</c:v>
                </c:pt>
                <c:pt idx="18562">
                  <c:v>16.966000000000001</c:v>
                </c:pt>
                <c:pt idx="18563">
                  <c:v>16.966000000000001</c:v>
                </c:pt>
                <c:pt idx="18564">
                  <c:v>16.966000000000001</c:v>
                </c:pt>
                <c:pt idx="18565">
                  <c:v>16.966000000000001</c:v>
                </c:pt>
                <c:pt idx="18566">
                  <c:v>16.966000000000001</c:v>
                </c:pt>
                <c:pt idx="18567">
                  <c:v>16.966000000000001</c:v>
                </c:pt>
                <c:pt idx="18568">
                  <c:v>16.966000000000001</c:v>
                </c:pt>
                <c:pt idx="18569">
                  <c:v>16.966000000000001</c:v>
                </c:pt>
                <c:pt idx="18570">
                  <c:v>16.966000000000001</c:v>
                </c:pt>
                <c:pt idx="18571">
                  <c:v>16.966000000000001</c:v>
                </c:pt>
                <c:pt idx="18572">
                  <c:v>16.966000000000001</c:v>
                </c:pt>
                <c:pt idx="18573">
                  <c:v>16.966000000000001</c:v>
                </c:pt>
                <c:pt idx="18574">
                  <c:v>16.966000000000001</c:v>
                </c:pt>
                <c:pt idx="18575">
                  <c:v>16.966000000000001</c:v>
                </c:pt>
                <c:pt idx="18576">
                  <c:v>16.966000000000001</c:v>
                </c:pt>
                <c:pt idx="18577">
                  <c:v>16.966000000000001</c:v>
                </c:pt>
                <c:pt idx="18578">
                  <c:v>16.966000000000001</c:v>
                </c:pt>
                <c:pt idx="18579">
                  <c:v>16.966000000000001</c:v>
                </c:pt>
                <c:pt idx="18580">
                  <c:v>16.966000000000001</c:v>
                </c:pt>
                <c:pt idx="18581">
                  <c:v>16.966000000000001</c:v>
                </c:pt>
                <c:pt idx="18582">
                  <c:v>16.966000000000001</c:v>
                </c:pt>
                <c:pt idx="18583">
                  <c:v>16.966000000000001</c:v>
                </c:pt>
                <c:pt idx="18584">
                  <c:v>16.966000000000001</c:v>
                </c:pt>
                <c:pt idx="18585">
                  <c:v>16.966000000000001</c:v>
                </c:pt>
                <c:pt idx="18586">
                  <c:v>16.966000000000001</c:v>
                </c:pt>
                <c:pt idx="18587">
                  <c:v>16.966000000000001</c:v>
                </c:pt>
                <c:pt idx="18588">
                  <c:v>16.966000000000001</c:v>
                </c:pt>
                <c:pt idx="18589">
                  <c:v>16.966000000000001</c:v>
                </c:pt>
                <c:pt idx="18590">
                  <c:v>16.966000000000001</c:v>
                </c:pt>
                <c:pt idx="18591">
                  <c:v>16.966000000000001</c:v>
                </c:pt>
                <c:pt idx="18592">
                  <c:v>16.966000000000001</c:v>
                </c:pt>
                <c:pt idx="18593">
                  <c:v>16.966000000000001</c:v>
                </c:pt>
                <c:pt idx="18594">
                  <c:v>16.966000000000001</c:v>
                </c:pt>
                <c:pt idx="18595">
                  <c:v>16.966000000000001</c:v>
                </c:pt>
                <c:pt idx="18596">
                  <c:v>16.966000000000001</c:v>
                </c:pt>
                <c:pt idx="18597">
                  <c:v>16.966000000000001</c:v>
                </c:pt>
                <c:pt idx="18598">
                  <c:v>16.966000000000001</c:v>
                </c:pt>
                <c:pt idx="18599">
                  <c:v>16.966000000000001</c:v>
                </c:pt>
                <c:pt idx="18600">
                  <c:v>16.966000000000001</c:v>
                </c:pt>
                <c:pt idx="18601">
                  <c:v>16.966000000000001</c:v>
                </c:pt>
                <c:pt idx="18602">
                  <c:v>16.966000000000001</c:v>
                </c:pt>
                <c:pt idx="18603">
                  <c:v>16.966000000000001</c:v>
                </c:pt>
                <c:pt idx="18604">
                  <c:v>16.966000000000001</c:v>
                </c:pt>
                <c:pt idx="18605">
                  <c:v>16.966000000000001</c:v>
                </c:pt>
                <c:pt idx="18606">
                  <c:v>16.966000000000001</c:v>
                </c:pt>
                <c:pt idx="18607">
                  <c:v>16.966000000000001</c:v>
                </c:pt>
                <c:pt idx="18608">
                  <c:v>16.966000000000001</c:v>
                </c:pt>
                <c:pt idx="18609">
                  <c:v>16.966000000000001</c:v>
                </c:pt>
                <c:pt idx="18610">
                  <c:v>16.966000000000001</c:v>
                </c:pt>
                <c:pt idx="18611">
                  <c:v>16.966000000000001</c:v>
                </c:pt>
                <c:pt idx="18612">
                  <c:v>16.972000000000001</c:v>
                </c:pt>
                <c:pt idx="18613">
                  <c:v>17.032</c:v>
                </c:pt>
                <c:pt idx="18614">
                  <c:v>17.094000000000001</c:v>
                </c:pt>
                <c:pt idx="18615">
                  <c:v>17.155999999999999</c:v>
                </c:pt>
                <c:pt idx="18616">
                  <c:v>17.170000000000002</c:v>
                </c:pt>
                <c:pt idx="18617">
                  <c:v>17.170000000000002</c:v>
                </c:pt>
                <c:pt idx="18618">
                  <c:v>17.170000000000002</c:v>
                </c:pt>
                <c:pt idx="18619">
                  <c:v>17.170000000000002</c:v>
                </c:pt>
                <c:pt idx="18620">
                  <c:v>17.170000000000002</c:v>
                </c:pt>
                <c:pt idx="18621">
                  <c:v>17.170000000000002</c:v>
                </c:pt>
                <c:pt idx="18622">
                  <c:v>17.170000000000002</c:v>
                </c:pt>
                <c:pt idx="18623">
                  <c:v>17.170000000000002</c:v>
                </c:pt>
                <c:pt idx="18624">
                  <c:v>17.170000000000002</c:v>
                </c:pt>
                <c:pt idx="18625">
                  <c:v>17.170000000000002</c:v>
                </c:pt>
                <c:pt idx="18626">
                  <c:v>17.170000000000002</c:v>
                </c:pt>
                <c:pt idx="18627">
                  <c:v>17.170000000000002</c:v>
                </c:pt>
                <c:pt idx="18628">
                  <c:v>17.170000000000002</c:v>
                </c:pt>
                <c:pt idx="18629">
                  <c:v>17.170000000000002</c:v>
                </c:pt>
                <c:pt idx="18630">
                  <c:v>17.170000000000002</c:v>
                </c:pt>
                <c:pt idx="18631">
                  <c:v>17.170000000000002</c:v>
                </c:pt>
                <c:pt idx="18632">
                  <c:v>17.170000000000002</c:v>
                </c:pt>
                <c:pt idx="18633">
                  <c:v>17.170000000000002</c:v>
                </c:pt>
                <c:pt idx="18634">
                  <c:v>17.170000000000002</c:v>
                </c:pt>
                <c:pt idx="18635">
                  <c:v>17.170000000000002</c:v>
                </c:pt>
                <c:pt idx="18636">
                  <c:v>17.170000000000002</c:v>
                </c:pt>
                <c:pt idx="18637">
                  <c:v>17.170000000000002</c:v>
                </c:pt>
                <c:pt idx="18638">
                  <c:v>17.170000000000002</c:v>
                </c:pt>
                <c:pt idx="18639">
                  <c:v>17.170000000000002</c:v>
                </c:pt>
                <c:pt idx="18640">
                  <c:v>17.170000000000002</c:v>
                </c:pt>
                <c:pt idx="18641">
                  <c:v>17.170000000000002</c:v>
                </c:pt>
                <c:pt idx="18642">
                  <c:v>17.170000000000002</c:v>
                </c:pt>
                <c:pt idx="18643">
                  <c:v>17.170000000000002</c:v>
                </c:pt>
                <c:pt idx="18644">
                  <c:v>17.170000000000002</c:v>
                </c:pt>
                <c:pt idx="18645">
                  <c:v>17.170000000000002</c:v>
                </c:pt>
                <c:pt idx="18646">
                  <c:v>17.170000000000002</c:v>
                </c:pt>
                <c:pt idx="18647">
                  <c:v>17.170000000000002</c:v>
                </c:pt>
                <c:pt idx="18648">
                  <c:v>17.170000000000002</c:v>
                </c:pt>
                <c:pt idx="18649">
                  <c:v>17.170000000000002</c:v>
                </c:pt>
                <c:pt idx="18650">
                  <c:v>17.170000000000002</c:v>
                </c:pt>
                <c:pt idx="18651">
                  <c:v>17.170000000000002</c:v>
                </c:pt>
                <c:pt idx="18652">
                  <c:v>17.170000000000002</c:v>
                </c:pt>
                <c:pt idx="18653">
                  <c:v>17.170000000000002</c:v>
                </c:pt>
                <c:pt idx="18654">
                  <c:v>17.170000000000002</c:v>
                </c:pt>
                <c:pt idx="18655">
                  <c:v>17.170000000000002</c:v>
                </c:pt>
                <c:pt idx="18656">
                  <c:v>17.170000000000002</c:v>
                </c:pt>
                <c:pt idx="18657">
                  <c:v>17.170000000000002</c:v>
                </c:pt>
                <c:pt idx="18658">
                  <c:v>17.170000000000002</c:v>
                </c:pt>
                <c:pt idx="18659">
                  <c:v>17.170000000000002</c:v>
                </c:pt>
                <c:pt idx="18660">
                  <c:v>17.170000000000002</c:v>
                </c:pt>
                <c:pt idx="18661">
                  <c:v>17.170000000000002</c:v>
                </c:pt>
                <c:pt idx="18662">
                  <c:v>17.170000000000002</c:v>
                </c:pt>
                <c:pt idx="18663">
                  <c:v>17.170000000000002</c:v>
                </c:pt>
                <c:pt idx="18664">
                  <c:v>17.170000000000002</c:v>
                </c:pt>
                <c:pt idx="18665">
                  <c:v>17.170000000000002</c:v>
                </c:pt>
                <c:pt idx="18666">
                  <c:v>17.170000000000002</c:v>
                </c:pt>
                <c:pt idx="18667">
                  <c:v>17.170000000000002</c:v>
                </c:pt>
                <c:pt idx="18668">
                  <c:v>17.170000000000002</c:v>
                </c:pt>
                <c:pt idx="18669">
                  <c:v>17.170000000000002</c:v>
                </c:pt>
                <c:pt idx="18670">
                  <c:v>17.170000000000002</c:v>
                </c:pt>
                <c:pt idx="18671">
                  <c:v>17.170000000000002</c:v>
                </c:pt>
                <c:pt idx="18672">
                  <c:v>17.170000000000002</c:v>
                </c:pt>
                <c:pt idx="18673">
                  <c:v>17.170000000000002</c:v>
                </c:pt>
                <c:pt idx="18674">
                  <c:v>17.170000000000002</c:v>
                </c:pt>
                <c:pt idx="18675">
                  <c:v>17.170000000000002</c:v>
                </c:pt>
                <c:pt idx="18676">
                  <c:v>17.170000000000002</c:v>
                </c:pt>
                <c:pt idx="18677">
                  <c:v>17.170000000000002</c:v>
                </c:pt>
                <c:pt idx="18678">
                  <c:v>17.170000000000002</c:v>
                </c:pt>
                <c:pt idx="18679">
                  <c:v>17.170000000000002</c:v>
                </c:pt>
                <c:pt idx="18680">
                  <c:v>17.170000000000002</c:v>
                </c:pt>
                <c:pt idx="18681">
                  <c:v>17.170000000000002</c:v>
                </c:pt>
                <c:pt idx="18682">
                  <c:v>17.170000000000002</c:v>
                </c:pt>
                <c:pt idx="18683">
                  <c:v>17.170000000000002</c:v>
                </c:pt>
                <c:pt idx="18684">
                  <c:v>17.170000000000002</c:v>
                </c:pt>
                <c:pt idx="18685">
                  <c:v>17.170000000000002</c:v>
                </c:pt>
                <c:pt idx="18686">
                  <c:v>17.170000000000002</c:v>
                </c:pt>
                <c:pt idx="18687">
                  <c:v>17.170000000000002</c:v>
                </c:pt>
                <c:pt idx="18688">
                  <c:v>17.170000000000002</c:v>
                </c:pt>
                <c:pt idx="18689">
                  <c:v>17.170000000000002</c:v>
                </c:pt>
                <c:pt idx="18690">
                  <c:v>17.170000000000002</c:v>
                </c:pt>
                <c:pt idx="18691">
                  <c:v>17.170000000000002</c:v>
                </c:pt>
                <c:pt idx="18692">
                  <c:v>17.170000000000002</c:v>
                </c:pt>
                <c:pt idx="18693">
                  <c:v>17.170000000000002</c:v>
                </c:pt>
                <c:pt idx="18694">
                  <c:v>17.170000000000002</c:v>
                </c:pt>
                <c:pt idx="18695">
                  <c:v>17.170000000000002</c:v>
                </c:pt>
                <c:pt idx="18696">
                  <c:v>17.170000000000002</c:v>
                </c:pt>
                <c:pt idx="18697">
                  <c:v>17.170000000000002</c:v>
                </c:pt>
                <c:pt idx="18698">
                  <c:v>17.170000000000002</c:v>
                </c:pt>
                <c:pt idx="18699">
                  <c:v>17.170000000000002</c:v>
                </c:pt>
                <c:pt idx="18700">
                  <c:v>17.170000000000002</c:v>
                </c:pt>
                <c:pt idx="18701">
                  <c:v>17.170000000000002</c:v>
                </c:pt>
                <c:pt idx="18702">
                  <c:v>17.170000000000002</c:v>
                </c:pt>
                <c:pt idx="18703">
                  <c:v>17.170000000000002</c:v>
                </c:pt>
                <c:pt idx="18704">
                  <c:v>17.170000000000002</c:v>
                </c:pt>
                <c:pt idx="18705">
                  <c:v>17.170000000000002</c:v>
                </c:pt>
                <c:pt idx="18706">
                  <c:v>17.170000000000002</c:v>
                </c:pt>
                <c:pt idx="18707">
                  <c:v>17.170000000000002</c:v>
                </c:pt>
                <c:pt idx="18708">
                  <c:v>17.170000000000002</c:v>
                </c:pt>
                <c:pt idx="18709">
                  <c:v>17.170000000000002</c:v>
                </c:pt>
                <c:pt idx="18710">
                  <c:v>17.170000000000002</c:v>
                </c:pt>
                <c:pt idx="18711">
                  <c:v>17.170000000000002</c:v>
                </c:pt>
                <c:pt idx="18712">
                  <c:v>17.170000000000002</c:v>
                </c:pt>
                <c:pt idx="18713">
                  <c:v>17.170000000000002</c:v>
                </c:pt>
                <c:pt idx="18714">
                  <c:v>17.170000000000002</c:v>
                </c:pt>
                <c:pt idx="18715">
                  <c:v>17.170000000000002</c:v>
                </c:pt>
                <c:pt idx="18716">
                  <c:v>17.170000000000002</c:v>
                </c:pt>
                <c:pt idx="18717">
                  <c:v>17.170000000000002</c:v>
                </c:pt>
                <c:pt idx="18718">
                  <c:v>17.170000000000002</c:v>
                </c:pt>
                <c:pt idx="18719">
                  <c:v>17.170000000000002</c:v>
                </c:pt>
                <c:pt idx="18720">
                  <c:v>17.170000000000002</c:v>
                </c:pt>
                <c:pt idx="18721">
                  <c:v>17.170000000000002</c:v>
                </c:pt>
                <c:pt idx="18722">
                  <c:v>17.170000000000002</c:v>
                </c:pt>
                <c:pt idx="18723">
                  <c:v>17.170000000000002</c:v>
                </c:pt>
                <c:pt idx="18724">
                  <c:v>17.170000000000002</c:v>
                </c:pt>
                <c:pt idx="18725">
                  <c:v>17.170000000000002</c:v>
                </c:pt>
                <c:pt idx="18726">
                  <c:v>17.170000000000002</c:v>
                </c:pt>
                <c:pt idx="18727">
                  <c:v>17.170000000000002</c:v>
                </c:pt>
                <c:pt idx="18728">
                  <c:v>17.170000000000002</c:v>
                </c:pt>
                <c:pt idx="18729">
                  <c:v>17.170000000000002</c:v>
                </c:pt>
                <c:pt idx="18730">
                  <c:v>17.170000000000002</c:v>
                </c:pt>
                <c:pt idx="18731">
                  <c:v>17.170000000000002</c:v>
                </c:pt>
                <c:pt idx="18732">
                  <c:v>17.170000000000002</c:v>
                </c:pt>
                <c:pt idx="18733">
                  <c:v>17.170000000000002</c:v>
                </c:pt>
                <c:pt idx="18734">
                  <c:v>17.170000000000002</c:v>
                </c:pt>
                <c:pt idx="18735">
                  <c:v>17.170000000000002</c:v>
                </c:pt>
                <c:pt idx="18736">
                  <c:v>17.170000000000002</c:v>
                </c:pt>
                <c:pt idx="18737">
                  <c:v>17.170000000000002</c:v>
                </c:pt>
                <c:pt idx="18738">
                  <c:v>17.170000000000002</c:v>
                </c:pt>
                <c:pt idx="18739">
                  <c:v>17.170000000000002</c:v>
                </c:pt>
                <c:pt idx="18740">
                  <c:v>17.170000000000002</c:v>
                </c:pt>
                <c:pt idx="18741">
                  <c:v>17.170000000000002</c:v>
                </c:pt>
                <c:pt idx="18742">
                  <c:v>17.170000000000002</c:v>
                </c:pt>
                <c:pt idx="18743">
                  <c:v>17.170000000000002</c:v>
                </c:pt>
                <c:pt idx="18744">
                  <c:v>17.170000000000002</c:v>
                </c:pt>
                <c:pt idx="18745">
                  <c:v>17.170000000000002</c:v>
                </c:pt>
                <c:pt idx="18746">
                  <c:v>17.170000000000002</c:v>
                </c:pt>
                <c:pt idx="18747">
                  <c:v>17.170000000000002</c:v>
                </c:pt>
                <c:pt idx="18748">
                  <c:v>17.170000000000002</c:v>
                </c:pt>
                <c:pt idx="18749">
                  <c:v>17.170000000000002</c:v>
                </c:pt>
                <c:pt idx="18750">
                  <c:v>17.170000000000002</c:v>
                </c:pt>
                <c:pt idx="18751">
                  <c:v>17.170000000000002</c:v>
                </c:pt>
                <c:pt idx="18752">
                  <c:v>17.170000000000002</c:v>
                </c:pt>
                <c:pt idx="18753">
                  <c:v>17.170000000000002</c:v>
                </c:pt>
                <c:pt idx="18754">
                  <c:v>17.170000000000002</c:v>
                </c:pt>
                <c:pt idx="18755">
                  <c:v>17.170000000000002</c:v>
                </c:pt>
                <c:pt idx="18756">
                  <c:v>17.170000000000002</c:v>
                </c:pt>
                <c:pt idx="18757">
                  <c:v>17.170000000000002</c:v>
                </c:pt>
                <c:pt idx="18758">
                  <c:v>17.170000000000002</c:v>
                </c:pt>
                <c:pt idx="18759">
                  <c:v>17.170000000000002</c:v>
                </c:pt>
                <c:pt idx="18760">
                  <c:v>17.225999999999999</c:v>
                </c:pt>
                <c:pt idx="18761">
                  <c:v>17.288</c:v>
                </c:pt>
                <c:pt idx="18762">
                  <c:v>17.335999999999999</c:v>
                </c:pt>
                <c:pt idx="18763">
                  <c:v>17.335999999999999</c:v>
                </c:pt>
                <c:pt idx="18764">
                  <c:v>17.335999999999999</c:v>
                </c:pt>
                <c:pt idx="18765">
                  <c:v>17.335999999999999</c:v>
                </c:pt>
                <c:pt idx="18766">
                  <c:v>17.335999999999999</c:v>
                </c:pt>
                <c:pt idx="18767">
                  <c:v>17.335999999999999</c:v>
                </c:pt>
                <c:pt idx="18768">
                  <c:v>17.335999999999999</c:v>
                </c:pt>
                <c:pt idx="18769">
                  <c:v>17.335999999999999</c:v>
                </c:pt>
                <c:pt idx="18770">
                  <c:v>17.335999999999999</c:v>
                </c:pt>
                <c:pt idx="18771">
                  <c:v>17.335999999999999</c:v>
                </c:pt>
                <c:pt idx="18772">
                  <c:v>17.335999999999999</c:v>
                </c:pt>
                <c:pt idx="18773">
                  <c:v>17.335999999999999</c:v>
                </c:pt>
                <c:pt idx="18774">
                  <c:v>17.335999999999999</c:v>
                </c:pt>
                <c:pt idx="18775">
                  <c:v>17.335999999999999</c:v>
                </c:pt>
                <c:pt idx="18776">
                  <c:v>17.335999999999999</c:v>
                </c:pt>
                <c:pt idx="18777">
                  <c:v>17.335999999999999</c:v>
                </c:pt>
                <c:pt idx="18778">
                  <c:v>17.335999999999999</c:v>
                </c:pt>
                <c:pt idx="18779">
                  <c:v>17.335999999999999</c:v>
                </c:pt>
                <c:pt idx="18780">
                  <c:v>17.335999999999999</c:v>
                </c:pt>
                <c:pt idx="18781">
                  <c:v>17.335999999999999</c:v>
                </c:pt>
                <c:pt idx="18782">
                  <c:v>17.335999999999999</c:v>
                </c:pt>
                <c:pt idx="18783">
                  <c:v>17.335999999999999</c:v>
                </c:pt>
                <c:pt idx="18784">
                  <c:v>17.335999999999999</c:v>
                </c:pt>
                <c:pt idx="18785">
                  <c:v>17.335999999999999</c:v>
                </c:pt>
                <c:pt idx="18786">
                  <c:v>17.335999999999999</c:v>
                </c:pt>
                <c:pt idx="18787">
                  <c:v>17.335999999999999</c:v>
                </c:pt>
                <c:pt idx="18788">
                  <c:v>17.335999999999999</c:v>
                </c:pt>
                <c:pt idx="18789">
                  <c:v>17.335999999999999</c:v>
                </c:pt>
                <c:pt idx="18790">
                  <c:v>17.335999999999999</c:v>
                </c:pt>
                <c:pt idx="18791">
                  <c:v>17.335999999999999</c:v>
                </c:pt>
                <c:pt idx="18792">
                  <c:v>17.335999999999999</c:v>
                </c:pt>
                <c:pt idx="18793">
                  <c:v>17.335999999999999</c:v>
                </c:pt>
                <c:pt idx="18794">
                  <c:v>17.335999999999999</c:v>
                </c:pt>
                <c:pt idx="18795">
                  <c:v>17.335999999999999</c:v>
                </c:pt>
                <c:pt idx="18796">
                  <c:v>17.335999999999999</c:v>
                </c:pt>
                <c:pt idx="18797">
                  <c:v>17.335999999999999</c:v>
                </c:pt>
                <c:pt idx="18798">
                  <c:v>17.335999999999999</c:v>
                </c:pt>
                <c:pt idx="18799">
                  <c:v>17.335999999999999</c:v>
                </c:pt>
                <c:pt idx="18800">
                  <c:v>17.335999999999999</c:v>
                </c:pt>
                <c:pt idx="18801">
                  <c:v>17.335999999999999</c:v>
                </c:pt>
                <c:pt idx="18802">
                  <c:v>17.335999999999999</c:v>
                </c:pt>
                <c:pt idx="18803">
                  <c:v>17.335999999999999</c:v>
                </c:pt>
                <c:pt idx="18804">
                  <c:v>17.335999999999999</c:v>
                </c:pt>
                <c:pt idx="18805">
                  <c:v>17.335999999999999</c:v>
                </c:pt>
                <c:pt idx="18806">
                  <c:v>17.335999999999999</c:v>
                </c:pt>
                <c:pt idx="18807">
                  <c:v>17.335999999999999</c:v>
                </c:pt>
                <c:pt idx="18808">
                  <c:v>17.335999999999999</c:v>
                </c:pt>
                <c:pt idx="18809">
                  <c:v>17.335999999999999</c:v>
                </c:pt>
                <c:pt idx="18810">
                  <c:v>17.335999999999999</c:v>
                </c:pt>
                <c:pt idx="18811">
                  <c:v>17.335999999999999</c:v>
                </c:pt>
                <c:pt idx="18812">
                  <c:v>17.335999999999999</c:v>
                </c:pt>
                <c:pt idx="18813">
                  <c:v>17.335999999999999</c:v>
                </c:pt>
                <c:pt idx="18814">
                  <c:v>17.335999999999999</c:v>
                </c:pt>
                <c:pt idx="18815">
                  <c:v>17.335999999999999</c:v>
                </c:pt>
                <c:pt idx="18816">
                  <c:v>17.335999999999999</c:v>
                </c:pt>
                <c:pt idx="18817">
                  <c:v>17.335999999999999</c:v>
                </c:pt>
                <c:pt idx="18818">
                  <c:v>17.335999999999999</c:v>
                </c:pt>
                <c:pt idx="18819">
                  <c:v>17.335999999999999</c:v>
                </c:pt>
                <c:pt idx="18820">
                  <c:v>17.335999999999999</c:v>
                </c:pt>
                <c:pt idx="18821">
                  <c:v>17.335999999999999</c:v>
                </c:pt>
                <c:pt idx="18822">
                  <c:v>17.335999999999999</c:v>
                </c:pt>
                <c:pt idx="18823">
                  <c:v>17.335999999999999</c:v>
                </c:pt>
                <c:pt idx="18824">
                  <c:v>17.335999999999999</c:v>
                </c:pt>
                <c:pt idx="18825">
                  <c:v>17.335999999999999</c:v>
                </c:pt>
                <c:pt idx="18826">
                  <c:v>17.335999999999999</c:v>
                </c:pt>
                <c:pt idx="18827">
                  <c:v>17.335999999999999</c:v>
                </c:pt>
                <c:pt idx="18828">
                  <c:v>17.335999999999999</c:v>
                </c:pt>
                <c:pt idx="18829">
                  <c:v>17.335999999999999</c:v>
                </c:pt>
                <c:pt idx="18830">
                  <c:v>17.335999999999999</c:v>
                </c:pt>
                <c:pt idx="18831">
                  <c:v>17.335999999999999</c:v>
                </c:pt>
                <c:pt idx="18832">
                  <c:v>17.335999999999999</c:v>
                </c:pt>
                <c:pt idx="18833">
                  <c:v>17.335999999999999</c:v>
                </c:pt>
                <c:pt idx="18834">
                  <c:v>17.335999999999999</c:v>
                </c:pt>
                <c:pt idx="18835">
                  <c:v>17.335999999999999</c:v>
                </c:pt>
                <c:pt idx="18836">
                  <c:v>17.335999999999999</c:v>
                </c:pt>
                <c:pt idx="18837">
                  <c:v>17.335999999999999</c:v>
                </c:pt>
                <c:pt idx="18838">
                  <c:v>17.335999999999999</c:v>
                </c:pt>
                <c:pt idx="18839">
                  <c:v>17.335999999999999</c:v>
                </c:pt>
                <c:pt idx="18840">
                  <c:v>17.335999999999999</c:v>
                </c:pt>
                <c:pt idx="18841">
                  <c:v>17.335999999999999</c:v>
                </c:pt>
                <c:pt idx="18842">
                  <c:v>17.335999999999999</c:v>
                </c:pt>
                <c:pt idx="18843">
                  <c:v>17.335999999999999</c:v>
                </c:pt>
                <c:pt idx="18844">
                  <c:v>17.335999999999999</c:v>
                </c:pt>
                <c:pt idx="18845">
                  <c:v>17.335999999999999</c:v>
                </c:pt>
                <c:pt idx="18846">
                  <c:v>17.335999999999999</c:v>
                </c:pt>
                <c:pt idx="18847">
                  <c:v>17.335999999999999</c:v>
                </c:pt>
                <c:pt idx="18848">
                  <c:v>17.335999999999999</c:v>
                </c:pt>
                <c:pt idx="18849">
                  <c:v>17.335999999999999</c:v>
                </c:pt>
                <c:pt idx="18850">
                  <c:v>17.335999999999999</c:v>
                </c:pt>
                <c:pt idx="18851">
                  <c:v>17.335999999999999</c:v>
                </c:pt>
                <c:pt idx="18852">
                  <c:v>17.335999999999999</c:v>
                </c:pt>
                <c:pt idx="18853">
                  <c:v>17.335999999999999</c:v>
                </c:pt>
                <c:pt idx="18854">
                  <c:v>17.335999999999999</c:v>
                </c:pt>
                <c:pt idx="18855">
                  <c:v>17.335999999999999</c:v>
                </c:pt>
                <c:pt idx="18856">
                  <c:v>17.335999999999999</c:v>
                </c:pt>
                <c:pt idx="18857">
                  <c:v>17.335999999999999</c:v>
                </c:pt>
                <c:pt idx="18858">
                  <c:v>17.335999999999999</c:v>
                </c:pt>
                <c:pt idx="18859">
                  <c:v>17.335999999999999</c:v>
                </c:pt>
                <c:pt idx="18860">
                  <c:v>17.335999999999999</c:v>
                </c:pt>
                <c:pt idx="18861">
                  <c:v>17.335999999999999</c:v>
                </c:pt>
                <c:pt idx="18862">
                  <c:v>17.335999999999999</c:v>
                </c:pt>
                <c:pt idx="18863">
                  <c:v>17.335999999999999</c:v>
                </c:pt>
                <c:pt idx="18864">
                  <c:v>17.335999999999999</c:v>
                </c:pt>
                <c:pt idx="18865">
                  <c:v>17.335999999999999</c:v>
                </c:pt>
                <c:pt idx="18866">
                  <c:v>17.335999999999999</c:v>
                </c:pt>
                <c:pt idx="18867">
                  <c:v>17.335999999999999</c:v>
                </c:pt>
                <c:pt idx="18868">
                  <c:v>17.335999999999999</c:v>
                </c:pt>
                <c:pt idx="18869">
                  <c:v>17.335999999999999</c:v>
                </c:pt>
                <c:pt idx="18870">
                  <c:v>17.335999999999999</c:v>
                </c:pt>
                <c:pt idx="18871">
                  <c:v>17.335999999999999</c:v>
                </c:pt>
                <c:pt idx="18872">
                  <c:v>17.335999999999999</c:v>
                </c:pt>
                <c:pt idx="18873">
                  <c:v>17.335999999999999</c:v>
                </c:pt>
                <c:pt idx="18874">
                  <c:v>17.335999999999999</c:v>
                </c:pt>
                <c:pt idx="18875">
                  <c:v>17.335999999999999</c:v>
                </c:pt>
                <c:pt idx="18876">
                  <c:v>17.335999999999999</c:v>
                </c:pt>
                <c:pt idx="18877">
                  <c:v>17.335999999999999</c:v>
                </c:pt>
                <c:pt idx="18878">
                  <c:v>17.335999999999999</c:v>
                </c:pt>
                <c:pt idx="18879">
                  <c:v>17.335999999999999</c:v>
                </c:pt>
                <c:pt idx="18880">
                  <c:v>17.335999999999999</c:v>
                </c:pt>
                <c:pt idx="18881">
                  <c:v>17.335999999999999</c:v>
                </c:pt>
                <c:pt idx="18882">
                  <c:v>17.335999999999999</c:v>
                </c:pt>
                <c:pt idx="18883">
                  <c:v>17.335999999999999</c:v>
                </c:pt>
                <c:pt idx="18884">
                  <c:v>17.335999999999999</c:v>
                </c:pt>
                <c:pt idx="18885">
                  <c:v>17.335999999999999</c:v>
                </c:pt>
                <c:pt idx="18886">
                  <c:v>17.335999999999999</c:v>
                </c:pt>
                <c:pt idx="18887">
                  <c:v>17.335999999999999</c:v>
                </c:pt>
                <c:pt idx="18888">
                  <c:v>17.335999999999999</c:v>
                </c:pt>
                <c:pt idx="18889">
                  <c:v>17.335999999999999</c:v>
                </c:pt>
                <c:pt idx="18890">
                  <c:v>17.335999999999999</c:v>
                </c:pt>
                <c:pt idx="18891">
                  <c:v>17.335999999999999</c:v>
                </c:pt>
                <c:pt idx="18892">
                  <c:v>17.36</c:v>
                </c:pt>
                <c:pt idx="18893">
                  <c:v>17.422000000000001</c:v>
                </c:pt>
                <c:pt idx="18894">
                  <c:v>17.484000000000002</c:v>
                </c:pt>
                <c:pt idx="18895">
                  <c:v>17.5</c:v>
                </c:pt>
                <c:pt idx="18896">
                  <c:v>17.5</c:v>
                </c:pt>
                <c:pt idx="18897">
                  <c:v>17.5</c:v>
                </c:pt>
                <c:pt idx="18898">
                  <c:v>17.5</c:v>
                </c:pt>
                <c:pt idx="18899">
                  <c:v>17.5</c:v>
                </c:pt>
                <c:pt idx="18900">
                  <c:v>17.5</c:v>
                </c:pt>
                <c:pt idx="18901">
                  <c:v>17.5</c:v>
                </c:pt>
                <c:pt idx="18902">
                  <c:v>17.5</c:v>
                </c:pt>
                <c:pt idx="18903">
                  <c:v>17.5</c:v>
                </c:pt>
                <c:pt idx="18904">
                  <c:v>17.5</c:v>
                </c:pt>
                <c:pt idx="18905">
                  <c:v>17.5</c:v>
                </c:pt>
                <c:pt idx="18906">
                  <c:v>17.5</c:v>
                </c:pt>
                <c:pt idx="18907">
                  <c:v>17.5</c:v>
                </c:pt>
                <c:pt idx="18908">
                  <c:v>17.5</c:v>
                </c:pt>
                <c:pt idx="18909">
                  <c:v>17.5</c:v>
                </c:pt>
                <c:pt idx="18910">
                  <c:v>17.5</c:v>
                </c:pt>
                <c:pt idx="18911">
                  <c:v>17.5</c:v>
                </c:pt>
                <c:pt idx="18912">
                  <c:v>17.5</c:v>
                </c:pt>
                <c:pt idx="18913">
                  <c:v>17.5</c:v>
                </c:pt>
                <c:pt idx="18914">
                  <c:v>17.5</c:v>
                </c:pt>
                <c:pt idx="18915">
                  <c:v>17.5</c:v>
                </c:pt>
                <c:pt idx="18916">
                  <c:v>17.5</c:v>
                </c:pt>
                <c:pt idx="18917">
                  <c:v>17.5</c:v>
                </c:pt>
                <c:pt idx="18918">
                  <c:v>17.5</c:v>
                </c:pt>
                <c:pt idx="18919">
                  <c:v>17.5</c:v>
                </c:pt>
                <c:pt idx="18920">
                  <c:v>17.5</c:v>
                </c:pt>
                <c:pt idx="18921">
                  <c:v>17.5</c:v>
                </c:pt>
                <c:pt idx="18922">
                  <c:v>17.5</c:v>
                </c:pt>
                <c:pt idx="18923">
                  <c:v>17.5</c:v>
                </c:pt>
                <c:pt idx="18924">
                  <c:v>17.5</c:v>
                </c:pt>
                <c:pt idx="18925">
                  <c:v>17.5</c:v>
                </c:pt>
                <c:pt idx="18926">
                  <c:v>17.5</c:v>
                </c:pt>
                <c:pt idx="18927">
                  <c:v>17.5</c:v>
                </c:pt>
                <c:pt idx="18928">
                  <c:v>17.5</c:v>
                </c:pt>
                <c:pt idx="18929">
                  <c:v>17.5</c:v>
                </c:pt>
                <c:pt idx="18930">
                  <c:v>17.5</c:v>
                </c:pt>
                <c:pt idx="18931">
                  <c:v>17.5</c:v>
                </c:pt>
                <c:pt idx="18932">
                  <c:v>17.5</c:v>
                </c:pt>
                <c:pt idx="18933">
                  <c:v>17.5</c:v>
                </c:pt>
                <c:pt idx="18934">
                  <c:v>17.5</c:v>
                </c:pt>
                <c:pt idx="18935">
                  <c:v>17.5</c:v>
                </c:pt>
                <c:pt idx="18936">
                  <c:v>17.5</c:v>
                </c:pt>
                <c:pt idx="18937">
                  <c:v>17.5</c:v>
                </c:pt>
                <c:pt idx="18938">
                  <c:v>17.5</c:v>
                </c:pt>
                <c:pt idx="18939">
                  <c:v>17.5</c:v>
                </c:pt>
                <c:pt idx="18940">
                  <c:v>17.5</c:v>
                </c:pt>
                <c:pt idx="18941">
                  <c:v>17.5</c:v>
                </c:pt>
                <c:pt idx="18942">
                  <c:v>17.5</c:v>
                </c:pt>
                <c:pt idx="18943">
                  <c:v>17.5</c:v>
                </c:pt>
                <c:pt idx="18944">
                  <c:v>17.5</c:v>
                </c:pt>
                <c:pt idx="18945">
                  <c:v>17.5</c:v>
                </c:pt>
                <c:pt idx="18946">
                  <c:v>17.5</c:v>
                </c:pt>
                <c:pt idx="18947">
                  <c:v>17.5</c:v>
                </c:pt>
                <c:pt idx="18948">
                  <c:v>17.5</c:v>
                </c:pt>
                <c:pt idx="18949">
                  <c:v>17.5</c:v>
                </c:pt>
                <c:pt idx="18950">
                  <c:v>17.5</c:v>
                </c:pt>
                <c:pt idx="18951">
                  <c:v>17.5</c:v>
                </c:pt>
                <c:pt idx="18952">
                  <c:v>17.5</c:v>
                </c:pt>
                <c:pt idx="18953">
                  <c:v>17.5</c:v>
                </c:pt>
                <c:pt idx="18954">
                  <c:v>17.5</c:v>
                </c:pt>
                <c:pt idx="18955">
                  <c:v>17.5</c:v>
                </c:pt>
                <c:pt idx="18956">
                  <c:v>17.5</c:v>
                </c:pt>
                <c:pt idx="18957">
                  <c:v>17.5</c:v>
                </c:pt>
                <c:pt idx="18958">
                  <c:v>17.5</c:v>
                </c:pt>
                <c:pt idx="18959">
                  <c:v>17.5</c:v>
                </c:pt>
                <c:pt idx="18960">
                  <c:v>17.5</c:v>
                </c:pt>
                <c:pt idx="18961">
                  <c:v>17.5</c:v>
                </c:pt>
                <c:pt idx="18962">
                  <c:v>17.5</c:v>
                </c:pt>
                <c:pt idx="18963">
                  <c:v>17.5</c:v>
                </c:pt>
                <c:pt idx="18964">
                  <c:v>17.5</c:v>
                </c:pt>
                <c:pt idx="18965">
                  <c:v>17.5</c:v>
                </c:pt>
                <c:pt idx="18966">
                  <c:v>17.5</c:v>
                </c:pt>
                <c:pt idx="18967">
                  <c:v>17.5</c:v>
                </c:pt>
                <c:pt idx="18968">
                  <c:v>17.5</c:v>
                </c:pt>
                <c:pt idx="18969">
                  <c:v>17.5</c:v>
                </c:pt>
                <c:pt idx="18970">
                  <c:v>17.5</c:v>
                </c:pt>
                <c:pt idx="18971">
                  <c:v>17.5</c:v>
                </c:pt>
                <c:pt idx="18972">
                  <c:v>17.5</c:v>
                </c:pt>
                <c:pt idx="18973">
                  <c:v>17.5</c:v>
                </c:pt>
                <c:pt idx="18974">
                  <c:v>17.5</c:v>
                </c:pt>
                <c:pt idx="18975">
                  <c:v>17.5</c:v>
                </c:pt>
                <c:pt idx="18976">
                  <c:v>17.5</c:v>
                </c:pt>
                <c:pt idx="18977">
                  <c:v>17.5</c:v>
                </c:pt>
                <c:pt idx="18978">
                  <c:v>17.5</c:v>
                </c:pt>
                <c:pt idx="18979">
                  <c:v>17.5</c:v>
                </c:pt>
                <c:pt idx="18980">
                  <c:v>17.5</c:v>
                </c:pt>
                <c:pt idx="18981">
                  <c:v>17.5</c:v>
                </c:pt>
                <c:pt idx="18982">
                  <c:v>17.5</c:v>
                </c:pt>
                <c:pt idx="18983">
                  <c:v>17.5</c:v>
                </c:pt>
                <c:pt idx="18984">
                  <c:v>17.5</c:v>
                </c:pt>
                <c:pt idx="18985">
                  <c:v>17.5</c:v>
                </c:pt>
                <c:pt idx="18986">
                  <c:v>17.5</c:v>
                </c:pt>
                <c:pt idx="18987">
                  <c:v>17.5</c:v>
                </c:pt>
                <c:pt idx="18988">
                  <c:v>17.5</c:v>
                </c:pt>
                <c:pt idx="18989">
                  <c:v>17.5</c:v>
                </c:pt>
                <c:pt idx="18990">
                  <c:v>17.5</c:v>
                </c:pt>
                <c:pt idx="18991">
                  <c:v>17.5</c:v>
                </c:pt>
                <c:pt idx="18992">
                  <c:v>17.5</c:v>
                </c:pt>
                <c:pt idx="18993">
                  <c:v>17.5</c:v>
                </c:pt>
                <c:pt idx="18994">
                  <c:v>17.5</c:v>
                </c:pt>
                <c:pt idx="18995">
                  <c:v>17.5</c:v>
                </c:pt>
                <c:pt idx="18996">
                  <c:v>17.5</c:v>
                </c:pt>
                <c:pt idx="18997">
                  <c:v>17.5</c:v>
                </c:pt>
                <c:pt idx="18998">
                  <c:v>17.5</c:v>
                </c:pt>
                <c:pt idx="18999">
                  <c:v>17.5</c:v>
                </c:pt>
                <c:pt idx="19000">
                  <c:v>17.5</c:v>
                </c:pt>
                <c:pt idx="19001">
                  <c:v>17.5</c:v>
                </c:pt>
                <c:pt idx="19002">
                  <c:v>17.5</c:v>
                </c:pt>
                <c:pt idx="19003">
                  <c:v>17.5</c:v>
                </c:pt>
                <c:pt idx="19004">
                  <c:v>17.5</c:v>
                </c:pt>
                <c:pt idx="19005">
                  <c:v>17.5</c:v>
                </c:pt>
                <c:pt idx="19006">
                  <c:v>17.5</c:v>
                </c:pt>
                <c:pt idx="19007">
                  <c:v>17.5</c:v>
                </c:pt>
                <c:pt idx="19008">
                  <c:v>17.5</c:v>
                </c:pt>
                <c:pt idx="19009">
                  <c:v>17.5</c:v>
                </c:pt>
                <c:pt idx="19010">
                  <c:v>17.5</c:v>
                </c:pt>
                <c:pt idx="19011">
                  <c:v>17.5</c:v>
                </c:pt>
                <c:pt idx="19012">
                  <c:v>17.5</c:v>
                </c:pt>
                <c:pt idx="19013">
                  <c:v>17.5</c:v>
                </c:pt>
                <c:pt idx="19014">
                  <c:v>17.5</c:v>
                </c:pt>
                <c:pt idx="19015">
                  <c:v>17.5</c:v>
                </c:pt>
                <c:pt idx="19016">
                  <c:v>17.5</c:v>
                </c:pt>
                <c:pt idx="19017">
                  <c:v>17.5</c:v>
                </c:pt>
                <c:pt idx="19018">
                  <c:v>17.5</c:v>
                </c:pt>
                <c:pt idx="19019">
                  <c:v>17.5</c:v>
                </c:pt>
                <c:pt idx="19020">
                  <c:v>17.5</c:v>
                </c:pt>
                <c:pt idx="19021">
                  <c:v>17.5</c:v>
                </c:pt>
                <c:pt idx="19022">
                  <c:v>17.5</c:v>
                </c:pt>
                <c:pt idx="19023">
                  <c:v>17.5</c:v>
                </c:pt>
                <c:pt idx="19024">
                  <c:v>17.5</c:v>
                </c:pt>
                <c:pt idx="19025">
                  <c:v>17.5</c:v>
                </c:pt>
                <c:pt idx="19026">
                  <c:v>17.5</c:v>
                </c:pt>
                <c:pt idx="19027">
                  <c:v>17.5</c:v>
                </c:pt>
                <c:pt idx="19028">
                  <c:v>17.5</c:v>
                </c:pt>
                <c:pt idx="19029">
                  <c:v>17.5</c:v>
                </c:pt>
                <c:pt idx="19030">
                  <c:v>17.5</c:v>
                </c:pt>
                <c:pt idx="19031">
                  <c:v>17.5</c:v>
                </c:pt>
                <c:pt idx="19032">
                  <c:v>17.5</c:v>
                </c:pt>
                <c:pt idx="19033">
                  <c:v>17.5</c:v>
                </c:pt>
                <c:pt idx="19034">
                  <c:v>17.504000000000001</c:v>
                </c:pt>
                <c:pt idx="19035">
                  <c:v>17.559999999999999</c:v>
                </c:pt>
                <c:pt idx="19036">
                  <c:v>17.622</c:v>
                </c:pt>
                <c:pt idx="19037">
                  <c:v>17.649999999999999</c:v>
                </c:pt>
                <c:pt idx="19038">
                  <c:v>17.649999999999999</c:v>
                </c:pt>
                <c:pt idx="19039">
                  <c:v>17.649999999999999</c:v>
                </c:pt>
                <c:pt idx="19040">
                  <c:v>17.649999999999999</c:v>
                </c:pt>
                <c:pt idx="19041">
                  <c:v>17.649999999999999</c:v>
                </c:pt>
                <c:pt idx="19042">
                  <c:v>17.649999999999999</c:v>
                </c:pt>
                <c:pt idx="19043">
                  <c:v>17.649999999999999</c:v>
                </c:pt>
                <c:pt idx="19044">
                  <c:v>17.649999999999999</c:v>
                </c:pt>
                <c:pt idx="19045">
                  <c:v>17.649999999999999</c:v>
                </c:pt>
                <c:pt idx="19046">
                  <c:v>17.649999999999999</c:v>
                </c:pt>
                <c:pt idx="19047">
                  <c:v>17.649999999999999</c:v>
                </c:pt>
                <c:pt idx="19048">
                  <c:v>17.649999999999999</c:v>
                </c:pt>
                <c:pt idx="19049">
                  <c:v>17.649999999999999</c:v>
                </c:pt>
                <c:pt idx="19050">
                  <c:v>17.649999999999999</c:v>
                </c:pt>
                <c:pt idx="19051">
                  <c:v>17.649999999999999</c:v>
                </c:pt>
                <c:pt idx="19052">
                  <c:v>17.649999999999999</c:v>
                </c:pt>
                <c:pt idx="19053">
                  <c:v>17.649999999999999</c:v>
                </c:pt>
                <c:pt idx="19054">
                  <c:v>17.649999999999999</c:v>
                </c:pt>
                <c:pt idx="19055">
                  <c:v>17.649999999999999</c:v>
                </c:pt>
                <c:pt idx="19056">
                  <c:v>17.649999999999999</c:v>
                </c:pt>
                <c:pt idx="19057">
                  <c:v>17.649999999999999</c:v>
                </c:pt>
                <c:pt idx="19058">
                  <c:v>17.649999999999999</c:v>
                </c:pt>
                <c:pt idx="19059">
                  <c:v>17.649999999999999</c:v>
                </c:pt>
                <c:pt idx="19060">
                  <c:v>17.649999999999999</c:v>
                </c:pt>
                <c:pt idx="19061">
                  <c:v>17.649999999999999</c:v>
                </c:pt>
                <c:pt idx="19062">
                  <c:v>17.649999999999999</c:v>
                </c:pt>
                <c:pt idx="19063">
                  <c:v>17.649999999999999</c:v>
                </c:pt>
                <c:pt idx="19064">
                  <c:v>17.649999999999999</c:v>
                </c:pt>
                <c:pt idx="19065">
                  <c:v>17.649999999999999</c:v>
                </c:pt>
                <c:pt idx="19066">
                  <c:v>17.649999999999999</c:v>
                </c:pt>
                <c:pt idx="19067">
                  <c:v>17.649999999999999</c:v>
                </c:pt>
                <c:pt idx="19068">
                  <c:v>17.649999999999999</c:v>
                </c:pt>
                <c:pt idx="19069">
                  <c:v>17.649999999999999</c:v>
                </c:pt>
                <c:pt idx="19070">
                  <c:v>17.649999999999999</c:v>
                </c:pt>
                <c:pt idx="19071">
                  <c:v>17.649999999999999</c:v>
                </c:pt>
                <c:pt idx="19072">
                  <c:v>17.649999999999999</c:v>
                </c:pt>
                <c:pt idx="19073">
                  <c:v>17.649999999999999</c:v>
                </c:pt>
                <c:pt idx="19074">
                  <c:v>17.649999999999999</c:v>
                </c:pt>
                <c:pt idx="19075">
                  <c:v>17.649999999999999</c:v>
                </c:pt>
                <c:pt idx="19076">
                  <c:v>17.649999999999999</c:v>
                </c:pt>
                <c:pt idx="19077">
                  <c:v>17.649999999999999</c:v>
                </c:pt>
                <c:pt idx="19078">
                  <c:v>17.649999999999999</c:v>
                </c:pt>
                <c:pt idx="19079">
                  <c:v>17.649999999999999</c:v>
                </c:pt>
                <c:pt idx="19080">
                  <c:v>17.649999999999999</c:v>
                </c:pt>
                <c:pt idx="19081">
                  <c:v>17.649999999999999</c:v>
                </c:pt>
                <c:pt idx="19082">
                  <c:v>17.649999999999999</c:v>
                </c:pt>
                <c:pt idx="19083">
                  <c:v>17.649999999999999</c:v>
                </c:pt>
                <c:pt idx="19084">
                  <c:v>17.649999999999999</c:v>
                </c:pt>
                <c:pt idx="19085">
                  <c:v>17.649999999999999</c:v>
                </c:pt>
                <c:pt idx="19086">
                  <c:v>17.649999999999999</c:v>
                </c:pt>
                <c:pt idx="19087">
                  <c:v>17.649999999999999</c:v>
                </c:pt>
                <c:pt idx="19088">
                  <c:v>17.649999999999999</c:v>
                </c:pt>
                <c:pt idx="19089">
                  <c:v>17.649999999999999</c:v>
                </c:pt>
                <c:pt idx="19090">
                  <c:v>17.649999999999999</c:v>
                </c:pt>
                <c:pt idx="19091">
                  <c:v>17.649999999999999</c:v>
                </c:pt>
                <c:pt idx="19092">
                  <c:v>17.649999999999999</c:v>
                </c:pt>
                <c:pt idx="19093">
                  <c:v>17.649999999999999</c:v>
                </c:pt>
                <c:pt idx="19094">
                  <c:v>17.649999999999999</c:v>
                </c:pt>
                <c:pt idx="19095">
                  <c:v>17.649999999999999</c:v>
                </c:pt>
                <c:pt idx="19096">
                  <c:v>17.649999999999999</c:v>
                </c:pt>
                <c:pt idx="19097">
                  <c:v>17.649999999999999</c:v>
                </c:pt>
                <c:pt idx="19098">
                  <c:v>17.649999999999999</c:v>
                </c:pt>
                <c:pt idx="19099">
                  <c:v>17.649999999999999</c:v>
                </c:pt>
                <c:pt idx="19100">
                  <c:v>17.649999999999999</c:v>
                </c:pt>
                <c:pt idx="19101">
                  <c:v>17.649999999999999</c:v>
                </c:pt>
                <c:pt idx="19102">
                  <c:v>17.649999999999999</c:v>
                </c:pt>
                <c:pt idx="19103">
                  <c:v>17.649999999999999</c:v>
                </c:pt>
                <c:pt idx="19104">
                  <c:v>17.649999999999999</c:v>
                </c:pt>
                <c:pt idx="19105">
                  <c:v>17.649999999999999</c:v>
                </c:pt>
                <c:pt idx="19106">
                  <c:v>17.649999999999999</c:v>
                </c:pt>
                <c:pt idx="19107">
                  <c:v>17.649999999999999</c:v>
                </c:pt>
                <c:pt idx="19108">
                  <c:v>17.649999999999999</c:v>
                </c:pt>
                <c:pt idx="19109">
                  <c:v>17.649999999999999</c:v>
                </c:pt>
                <c:pt idx="19110">
                  <c:v>17.649999999999999</c:v>
                </c:pt>
                <c:pt idx="19111">
                  <c:v>17.649999999999999</c:v>
                </c:pt>
                <c:pt idx="19112">
                  <c:v>17.649999999999999</c:v>
                </c:pt>
                <c:pt idx="19113">
                  <c:v>17.649999999999999</c:v>
                </c:pt>
                <c:pt idx="19114">
                  <c:v>17.649999999999999</c:v>
                </c:pt>
                <c:pt idx="19115">
                  <c:v>17.649999999999999</c:v>
                </c:pt>
                <c:pt idx="19116">
                  <c:v>17.649999999999999</c:v>
                </c:pt>
                <c:pt idx="19117">
                  <c:v>17.649999999999999</c:v>
                </c:pt>
                <c:pt idx="19118">
                  <c:v>17.649999999999999</c:v>
                </c:pt>
                <c:pt idx="19119">
                  <c:v>17.649999999999999</c:v>
                </c:pt>
                <c:pt idx="19120">
                  <c:v>17.649999999999999</c:v>
                </c:pt>
                <c:pt idx="19121">
                  <c:v>17.649999999999999</c:v>
                </c:pt>
                <c:pt idx="19122">
                  <c:v>17.649999999999999</c:v>
                </c:pt>
                <c:pt idx="19123">
                  <c:v>17.649999999999999</c:v>
                </c:pt>
                <c:pt idx="19124">
                  <c:v>17.649999999999999</c:v>
                </c:pt>
                <c:pt idx="19125">
                  <c:v>17.649999999999999</c:v>
                </c:pt>
                <c:pt idx="19126">
                  <c:v>17.649999999999999</c:v>
                </c:pt>
                <c:pt idx="19127">
                  <c:v>17.649999999999999</c:v>
                </c:pt>
                <c:pt idx="19128">
                  <c:v>17.649999999999999</c:v>
                </c:pt>
                <c:pt idx="19129">
                  <c:v>17.649999999999999</c:v>
                </c:pt>
                <c:pt idx="19130">
                  <c:v>17.649999999999999</c:v>
                </c:pt>
                <c:pt idx="19131">
                  <c:v>17.649999999999999</c:v>
                </c:pt>
                <c:pt idx="19132">
                  <c:v>17.649999999999999</c:v>
                </c:pt>
                <c:pt idx="19133">
                  <c:v>17.649999999999999</c:v>
                </c:pt>
                <c:pt idx="19134">
                  <c:v>17.649999999999999</c:v>
                </c:pt>
                <c:pt idx="19135">
                  <c:v>17.649999999999999</c:v>
                </c:pt>
                <c:pt idx="19136">
                  <c:v>17.649999999999999</c:v>
                </c:pt>
                <c:pt idx="19137">
                  <c:v>17.649999999999999</c:v>
                </c:pt>
                <c:pt idx="19138">
                  <c:v>17.649999999999999</c:v>
                </c:pt>
                <c:pt idx="19139">
                  <c:v>17.649999999999999</c:v>
                </c:pt>
                <c:pt idx="19140">
                  <c:v>17.649999999999999</c:v>
                </c:pt>
                <c:pt idx="19141">
                  <c:v>17.649999999999999</c:v>
                </c:pt>
                <c:pt idx="19142">
                  <c:v>17.649999999999999</c:v>
                </c:pt>
                <c:pt idx="19143">
                  <c:v>17.649999999999999</c:v>
                </c:pt>
                <c:pt idx="19144">
                  <c:v>17.649999999999999</c:v>
                </c:pt>
                <c:pt idx="19145">
                  <c:v>17.649999999999999</c:v>
                </c:pt>
                <c:pt idx="19146">
                  <c:v>17.649999999999999</c:v>
                </c:pt>
                <c:pt idx="19147">
                  <c:v>17.649999999999999</c:v>
                </c:pt>
                <c:pt idx="19148">
                  <c:v>17.649999999999999</c:v>
                </c:pt>
                <c:pt idx="19149">
                  <c:v>17.649999999999999</c:v>
                </c:pt>
                <c:pt idx="19150">
                  <c:v>17.649999999999999</c:v>
                </c:pt>
                <c:pt idx="19151">
                  <c:v>17.649999999999999</c:v>
                </c:pt>
                <c:pt idx="19152">
                  <c:v>17.649999999999999</c:v>
                </c:pt>
                <c:pt idx="19153">
                  <c:v>17.649999999999999</c:v>
                </c:pt>
                <c:pt idx="19154">
                  <c:v>17.649999999999999</c:v>
                </c:pt>
                <c:pt idx="19155">
                  <c:v>17.652000000000001</c:v>
                </c:pt>
                <c:pt idx="19156">
                  <c:v>17.712</c:v>
                </c:pt>
                <c:pt idx="19157">
                  <c:v>17.774000000000001</c:v>
                </c:pt>
                <c:pt idx="19158">
                  <c:v>17.794</c:v>
                </c:pt>
                <c:pt idx="19159">
                  <c:v>17.806000000000001</c:v>
                </c:pt>
                <c:pt idx="19160">
                  <c:v>17.806000000000001</c:v>
                </c:pt>
                <c:pt idx="19161">
                  <c:v>17.806000000000001</c:v>
                </c:pt>
                <c:pt idx="19162">
                  <c:v>17.806000000000001</c:v>
                </c:pt>
                <c:pt idx="19163">
                  <c:v>17.806000000000001</c:v>
                </c:pt>
                <c:pt idx="19164">
                  <c:v>17.806000000000001</c:v>
                </c:pt>
                <c:pt idx="19165">
                  <c:v>17.806000000000001</c:v>
                </c:pt>
                <c:pt idx="19166">
                  <c:v>17.806000000000001</c:v>
                </c:pt>
                <c:pt idx="19167">
                  <c:v>17.806000000000001</c:v>
                </c:pt>
                <c:pt idx="19168">
                  <c:v>17.806000000000001</c:v>
                </c:pt>
                <c:pt idx="19169">
                  <c:v>17.806000000000001</c:v>
                </c:pt>
                <c:pt idx="19170">
                  <c:v>17.806000000000001</c:v>
                </c:pt>
                <c:pt idx="19171">
                  <c:v>17.806000000000001</c:v>
                </c:pt>
                <c:pt idx="19172">
                  <c:v>17.806000000000001</c:v>
                </c:pt>
                <c:pt idx="19173">
                  <c:v>17.806000000000001</c:v>
                </c:pt>
                <c:pt idx="19174">
                  <c:v>17.806000000000001</c:v>
                </c:pt>
                <c:pt idx="19175">
                  <c:v>17.806000000000001</c:v>
                </c:pt>
                <c:pt idx="19176">
                  <c:v>17.806000000000001</c:v>
                </c:pt>
                <c:pt idx="19177">
                  <c:v>17.806000000000001</c:v>
                </c:pt>
                <c:pt idx="19178">
                  <c:v>17.806000000000001</c:v>
                </c:pt>
                <c:pt idx="19179">
                  <c:v>17.806000000000001</c:v>
                </c:pt>
                <c:pt idx="19180">
                  <c:v>17.806000000000001</c:v>
                </c:pt>
                <c:pt idx="19181">
                  <c:v>17.806000000000001</c:v>
                </c:pt>
                <c:pt idx="19182">
                  <c:v>17.806000000000001</c:v>
                </c:pt>
                <c:pt idx="19183">
                  <c:v>17.806000000000001</c:v>
                </c:pt>
                <c:pt idx="19184">
                  <c:v>17.806000000000001</c:v>
                </c:pt>
                <c:pt idx="19185">
                  <c:v>17.806000000000001</c:v>
                </c:pt>
                <c:pt idx="19186">
                  <c:v>17.806000000000001</c:v>
                </c:pt>
                <c:pt idx="19187">
                  <c:v>17.806000000000001</c:v>
                </c:pt>
                <c:pt idx="19188">
                  <c:v>17.806000000000001</c:v>
                </c:pt>
                <c:pt idx="19189">
                  <c:v>17.806000000000001</c:v>
                </c:pt>
                <c:pt idx="19190">
                  <c:v>17.806000000000001</c:v>
                </c:pt>
                <c:pt idx="19191">
                  <c:v>17.806000000000001</c:v>
                </c:pt>
                <c:pt idx="19192">
                  <c:v>17.806000000000001</c:v>
                </c:pt>
                <c:pt idx="19193">
                  <c:v>17.806000000000001</c:v>
                </c:pt>
                <c:pt idx="19194">
                  <c:v>17.806000000000001</c:v>
                </c:pt>
                <c:pt idx="19195">
                  <c:v>17.806000000000001</c:v>
                </c:pt>
                <c:pt idx="19196">
                  <c:v>17.806000000000001</c:v>
                </c:pt>
                <c:pt idx="19197">
                  <c:v>17.806000000000001</c:v>
                </c:pt>
                <c:pt idx="19198">
                  <c:v>17.806000000000001</c:v>
                </c:pt>
                <c:pt idx="19199">
                  <c:v>17.806000000000001</c:v>
                </c:pt>
                <c:pt idx="19200">
                  <c:v>17.806000000000001</c:v>
                </c:pt>
                <c:pt idx="19201">
                  <c:v>17.806000000000001</c:v>
                </c:pt>
                <c:pt idx="19202">
                  <c:v>17.806000000000001</c:v>
                </c:pt>
                <c:pt idx="19203">
                  <c:v>17.806000000000001</c:v>
                </c:pt>
                <c:pt idx="19204">
                  <c:v>17.806000000000001</c:v>
                </c:pt>
                <c:pt idx="19205">
                  <c:v>17.806000000000001</c:v>
                </c:pt>
                <c:pt idx="19206">
                  <c:v>17.806000000000001</c:v>
                </c:pt>
                <c:pt idx="19207">
                  <c:v>17.806000000000001</c:v>
                </c:pt>
                <c:pt idx="19208">
                  <c:v>17.806000000000001</c:v>
                </c:pt>
                <c:pt idx="19209">
                  <c:v>17.806000000000001</c:v>
                </c:pt>
                <c:pt idx="19210">
                  <c:v>17.806000000000001</c:v>
                </c:pt>
                <c:pt idx="19211">
                  <c:v>17.806000000000001</c:v>
                </c:pt>
                <c:pt idx="19212">
                  <c:v>17.806000000000001</c:v>
                </c:pt>
                <c:pt idx="19213">
                  <c:v>17.806000000000001</c:v>
                </c:pt>
                <c:pt idx="19214">
                  <c:v>17.806000000000001</c:v>
                </c:pt>
                <c:pt idx="19215">
                  <c:v>17.806000000000001</c:v>
                </c:pt>
                <c:pt idx="19216">
                  <c:v>17.806000000000001</c:v>
                </c:pt>
                <c:pt idx="19217">
                  <c:v>17.806000000000001</c:v>
                </c:pt>
                <c:pt idx="19218">
                  <c:v>17.806000000000001</c:v>
                </c:pt>
                <c:pt idx="19219">
                  <c:v>17.806000000000001</c:v>
                </c:pt>
                <c:pt idx="19220">
                  <c:v>17.806000000000001</c:v>
                </c:pt>
                <c:pt idx="19221">
                  <c:v>17.806000000000001</c:v>
                </c:pt>
                <c:pt idx="19222">
                  <c:v>17.806000000000001</c:v>
                </c:pt>
                <c:pt idx="19223">
                  <c:v>17.806000000000001</c:v>
                </c:pt>
                <c:pt idx="19224">
                  <c:v>17.806000000000001</c:v>
                </c:pt>
                <c:pt idx="19225">
                  <c:v>17.806000000000001</c:v>
                </c:pt>
                <c:pt idx="19226">
                  <c:v>17.806000000000001</c:v>
                </c:pt>
                <c:pt idx="19227">
                  <c:v>17.806000000000001</c:v>
                </c:pt>
                <c:pt idx="19228">
                  <c:v>17.806000000000001</c:v>
                </c:pt>
                <c:pt idx="19229">
                  <c:v>17.806000000000001</c:v>
                </c:pt>
                <c:pt idx="19230">
                  <c:v>17.806000000000001</c:v>
                </c:pt>
                <c:pt idx="19231">
                  <c:v>17.806000000000001</c:v>
                </c:pt>
                <c:pt idx="19232">
                  <c:v>17.806000000000001</c:v>
                </c:pt>
                <c:pt idx="19233">
                  <c:v>17.806000000000001</c:v>
                </c:pt>
                <c:pt idx="19234">
                  <c:v>17.806000000000001</c:v>
                </c:pt>
                <c:pt idx="19235">
                  <c:v>17.806000000000001</c:v>
                </c:pt>
                <c:pt idx="19236">
                  <c:v>17.806000000000001</c:v>
                </c:pt>
                <c:pt idx="19237">
                  <c:v>17.806000000000001</c:v>
                </c:pt>
                <c:pt idx="19238">
                  <c:v>17.806000000000001</c:v>
                </c:pt>
                <c:pt idx="19239">
                  <c:v>17.806000000000001</c:v>
                </c:pt>
                <c:pt idx="19240">
                  <c:v>17.806000000000001</c:v>
                </c:pt>
                <c:pt idx="19241">
                  <c:v>17.806000000000001</c:v>
                </c:pt>
                <c:pt idx="19242">
                  <c:v>17.806000000000001</c:v>
                </c:pt>
                <c:pt idx="19243">
                  <c:v>17.806000000000001</c:v>
                </c:pt>
                <c:pt idx="19244">
                  <c:v>17.806000000000001</c:v>
                </c:pt>
                <c:pt idx="19245">
                  <c:v>17.806000000000001</c:v>
                </c:pt>
                <c:pt idx="19246">
                  <c:v>17.806000000000001</c:v>
                </c:pt>
                <c:pt idx="19247">
                  <c:v>17.806000000000001</c:v>
                </c:pt>
                <c:pt idx="19248">
                  <c:v>17.806000000000001</c:v>
                </c:pt>
                <c:pt idx="19249">
                  <c:v>17.806000000000001</c:v>
                </c:pt>
                <c:pt idx="19250">
                  <c:v>17.806000000000001</c:v>
                </c:pt>
                <c:pt idx="19251">
                  <c:v>17.806000000000001</c:v>
                </c:pt>
                <c:pt idx="19252">
                  <c:v>17.806000000000001</c:v>
                </c:pt>
                <c:pt idx="19253">
                  <c:v>17.806000000000001</c:v>
                </c:pt>
                <c:pt idx="19254">
                  <c:v>17.806000000000001</c:v>
                </c:pt>
                <c:pt idx="19255">
                  <c:v>17.806000000000001</c:v>
                </c:pt>
                <c:pt idx="19256">
                  <c:v>17.806000000000001</c:v>
                </c:pt>
                <c:pt idx="19257">
                  <c:v>17.806000000000001</c:v>
                </c:pt>
                <c:pt idx="19258">
                  <c:v>17.806000000000001</c:v>
                </c:pt>
                <c:pt idx="19259">
                  <c:v>17.806000000000001</c:v>
                </c:pt>
                <c:pt idx="19260">
                  <c:v>17.806000000000001</c:v>
                </c:pt>
                <c:pt idx="19261">
                  <c:v>17.806000000000001</c:v>
                </c:pt>
                <c:pt idx="19262">
                  <c:v>17.806000000000001</c:v>
                </c:pt>
                <c:pt idx="19263">
                  <c:v>17.806000000000001</c:v>
                </c:pt>
                <c:pt idx="19264">
                  <c:v>17.806000000000001</c:v>
                </c:pt>
                <c:pt idx="19265">
                  <c:v>17.806000000000001</c:v>
                </c:pt>
                <c:pt idx="19266">
                  <c:v>17.806000000000001</c:v>
                </c:pt>
                <c:pt idx="19267">
                  <c:v>17.806000000000001</c:v>
                </c:pt>
                <c:pt idx="19268">
                  <c:v>17.806000000000001</c:v>
                </c:pt>
                <c:pt idx="19269">
                  <c:v>17.806000000000001</c:v>
                </c:pt>
                <c:pt idx="19270">
                  <c:v>17.806000000000001</c:v>
                </c:pt>
                <c:pt idx="19271">
                  <c:v>17.806000000000001</c:v>
                </c:pt>
                <c:pt idx="19272">
                  <c:v>17.806000000000001</c:v>
                </c:pt>
                <c:pt idx="19273">
                  <c:v>17.806000000000001</c:v>
                </c:pt>
                <c:pt idx="19274">
                  <c:v>17.806000000000001</c:v>
                </c:pt>
                <c:pt idx="19275">
                  <c:v>17.806000000000001</c:v>
                </c:pt>
                <c:pt idx="19276">
                  <c:v>17.806000000000001</c:v>
                </c:pt>
                <c:pt idx="19277">
                  <c:v>17.806000000000001</c:v>
                </c:pt>
                <c:pt idx="19278">
                  <c:v>17.806000000000001</c:v>
                </c:pt>
                <c:pt idx="19279">
                  <c:v>17.806000000000001</c:v>
                </c:pt>
                <c:pt idx="19280">
                  <c:v>17.806000000000001</c:v>
                </c:pt>
                <c:pt idx="19281">
                  <c:v>17.806000000000001</c:v>
                </c:pt>
                <c:pt idx="19282">
                  <c:v>17.806000000000001</c:v>
                </c:pt>
                <c:pt idx="19283">
                  <c:v>17.806000000000001</c:v>
                </c:pt>
                <c:pt idx="19284">
                  <c:v>17.806000000000001</c:v>
                </c:pt>
                <c:pt idx="19285">
                  <c:v>17.806000000000001</c:v>
                </c:pt>
                <c:pt idx="19286">
                  <c:v>17.806000000000001</c:v>
                </c:pt>
                <c:pt idx="19287">
                  <c:v>17.806000000000001</c:v>
                </c:pt>
                <c:pt idx="19288">
                  <c:v>17.806000000000001</c:v>
                </c:pt>
                <c:pt idx="19289">
                  <c:v>17.806000000000001</c:v>
                </c:pt>
                <c:pt idx="19290">
                  <c:v>17.806000000000001</c:v>
                </c:pt>
                <c:pt idx="19291">
                  <c:v>17.806000000000001</c:v>
                </c:pt>
                <c:pt idx="19292">
                  <c:v>17.806000000000001</c:v>
                </c:pt>
                <c:pt idx="19293">
                  <c:v>17.806000000000001</c:v>
                </c:pt>
                <c:pt idx="19294">
                  <c:v>17.806000000000001</c:v>
                </c:pt>
                <c:pt idx="19295">
                  <c:v>17.850000000000001</c:v>
                </c:pt>
                <c:pt idx="19296">
                  <c:v>17.911999999999999</c:v>
                </c:pt>
                <c:pt idx="19297">
                  <c:v>17.974</c:v>
                </c:pt>
                <c:pt idx="19298">
                  <c:v>18.004000000000001</c:v>
                </c:pt>
                <c:pt idx="19299">
                  <c:v>18.004000000000001</c:v>
                </c:pt>
                <c:pt idx="19300">
                  <c:v>18.004000000000001</c:v>
                </c:pt>
                <c:pt idx="19301">
                  <c:v>18.004000000000001</c:v>
                </c:pt>
                <c:pt idx="19302">
                  <c:v>18.004000000000001</c:v>
                </c:pt>
                <c:pt idx="19303">
                  <c:v>18.004000000000001</c:v>
                </c:pt>
                <c:pt idx="19304">
                  <c:v>18.004000000000001</c:v>
                </c:pt>
                <c:pt idx="19305">
                  <c:v>18.004000000000001</c:v>
                </c:pt>
                <c:pt idx="19306">
                  <c:v>18.004000000000001</c:v>
                </c:pt>
                <c:pt idx="19307">
                  <c:v>18.004000000000001</c:v>
                </c:pt>
                <c:pt idx="19308">
                  <c:v>18.004000000000001</c:v>
                </c:pt>
                <c:pt idx="19309">
                  <c:v>18.004000000000001</c:v>
                </c:pt>
                <c:pt idx="19310">
                  <c:v>18.004000000000001</c:v>
                </c:pt>
                <c:pt idx="19311">
                  <c:v>18.004000000000001</c:v>
                </c:pt>
                <c:pt idx="19312">
                  <c:v>18.004000000000001</c:v>
                </c:pt>
                <c:pt idx="19313">
                  <c:v>18.004000000000001</c:v>
                </c:pt>
                <c:pt idx="19314">
                  <c:v>18.004000000000001</c:v>
                </c:pt>
                <c:pt idx="19315">
                  <c:v>18.004000000000001</c:v>
                </c:pt>
                <c:pt idx="19316">
                  <c:v>18.004000000000001</c:v>
                </c:pt>
                <c:pt idx="19317">
                  <c:v>18.004000000000001</c:v>
                </c:pt>
                <c:pt idx="19318">
                  <c:v>18.004000000000001</c:v>
                </c:pt>
                <c:pt idx="19319">
                  <c:v>18.004000000000001</c:v>
                </c:pt>
                <c:pt idx="19320">
                  <c:v>18.004000000000001</c:v>
                </c:pt>
                <c:pt idx="19321">
                  <c:v>18.004000000000001</c:v>
                </c:pt>
                <c:pt idx="19322">
                  <c:v>18.004000000000001</c:v>
                </c:pt>
                <c:pt idx="19323">
                  <c:v>18.004000000000001</c:v>
                </c:pt>
                <c:pt idx="19324">
                  <c:v>18.004000000000001</c:v>
                </c:pt>
                <c:pt idx="19325">
                  <c:v>18.004000000000001</c:v>
                </c:pt>
                <c:pt idx="19326">
                  <c:v>18.004000000000001</c:v>
                </c:pt>
                <c:pt idx="19327">
                  <c:v>18.004000000000001</c:v>
                </c:pt>
                <c:pt idx="19328">
                  <c:v>18.004000000000001</c:v>
                </c:pt>
                <c:pt idx="19329">
                  <c:v>18.004000000000001</c:v>
                </c:pt>
                <c:pt idx="19330">
                  <c:v>18.004000000000001</c:v>
                </c:pt>
                <c:pt idx="19331">
                  <c:v>18.004000000000001</c:v>
                </c:pt>
                <c:pt idx="19332">
                  <c:v>18.004000000000001</c:v>
                </c:pt>
                <c:pt idx="19333">
                  <c:v>18.004000000000001</c:v>
                </c:pt>
                <c:pt idx="19334">
                  <c:v>18.004000000000001</c:v>
                </c:pt>
                <c:pt idx="19335">
                  <c:v>18.004000000000001</c:v>
                </c:pt>
                <c:pt idx="19336">
                  <c:v>18.004000000000001</c:v>
                </c:pt>
                <c:pt idx="19337">
                  <c:v>18.004000000000001</c:v>
                </c:pt>
                <c:pt idx="19338">
                  <c:v>18.004000000000001</c:v>
                </c:pt>
                <c:pt idx="19339">
                  <c:v>18.004000000000001</c:v>
                </c:pt>
                <c:pt idx="19340">
                  <c:v>18.004000000000001</c:v>
                </c:pt>
                <c:pt idx="19341">
                  <c:v>18.004000000000001</c:v>
                </c:pt>
                <c:pt idx="19342">
                  <c:v>18.004000000000001</c:v>
                </c:pt>
                <c:pt idx="19343">
                  <c:v>18.004000000000001</c:v>
                </c:pt>
                <c:pt idx="19344">
                  <c:v>18.004000000000001</c:v>
                </c:pt>
                <c:pt idx="19345">
                  <c:v>18.004000000000001</c:v>
                </c:pt>
                <c:pt idx="19346">
                  <c:v>18.004000000000001</c:v>
                </c:pt>
                <c:pt idx="19347">
                  <c:v>18.004000000000001</c:v>
                </c:pt>
                <c:pt idx="19348">
                  <c:v>18.004000000000001</c:v>
                </c:pt>
                <c:pt idx="19349">
                  <c:v>18.004000000000001</c:v>
                </c:pt>
                <c:pt idx="19350">
                  <c:v>18.004000000000001</c:v>
                </c:pt>
                <c:pt idx="19351">
                  <c:v>18.004000000000001</c:v>
                </c:pt>
                <c:pt idx="19352">
                  <c:v>18.004000000000001</c:v>
                </c:pt>
                <c:pt idx="19353">
                  <c:v>18.004000000000001</c:v>
                </c:pt>
                <c:pt idx="19354">
                  <c:v>18.004000000000001</c:v>
                </c:pt>
                <c:pt idx="19355">
                  <c:v>18.004000000000001</c:v>
                </c:pt>
                <c:pt idx="19356">
                  <c:v>18.004000000000001</c:v>
                </c:pt>
                <c:pt idx="19357">
                  <c:v>18.004000000000001</c:v>
                </c:pt>
                <c:pt idx="19358">
                  <c:v>18.004000000000001</c:v>
                </c:pt>
                <c:pt idx="19359">
                  <c:v>18.004000000000001</c:v>
                </c:pt>
                <c:pt idx="19360">
                  <c:v>18.004000000000001</c:v>
                </c:pt>
                <c:pt idx="19361">
                  <c:v>18.004000000000001</c:v>
                </c:pt>
                <c:pt idx="19362">
                  <c:v>18.004000000000001</c:v>
                </c:pt>
                <c:pt idx="19363">
                  <c:v>18.004000000000001</c:v>
                </c:pt>
                <c:pt idx="19364">
                  <c:v>18.004000000000001</c:v>
                </c:pt>
                <c:pt idx="19365">
                  <c:v>18.004000000000001</c:v>
                </c:pt>
                <c:pt idx="19366">
                  <c:v>18.004000000000001</c:v>
                </c:pt>
                <c:pt idx="19367">
                  <c:v>18.004000000000001</c:v>
                </c:pt>
                <c:pt idx="19368">
                  <c:v>18.004000000000001</c:v>
                </c:pt>
                <c:pt idx="19369">
                  <c:v>18.004000000000001</c:v>
                </c:pt>
                <c:pt idx="19370">
                  <c:v>18.004000000000001</c:v>
                </c:pt>
                <c:pt idx="19371">
                  <c:v>18.004000000000001</c:v>
                </c:pt>
                <c:pt idx="19372">
                  <c:v>18.004000000000001</c:v>
                </c:pt>
                <c:pt idx="19373">
                  <c:v>18.004000000000001</c:v>
                </c:pt>
                <c:pt idx="19374">
                  <c:v>18.004000000000001</c:v>
                </c:pt>
                <c:pt idx="19375">
                  <c:v>18.004000000000001</c:v>
                </c:pt>
                <c:pt idx="19376">
                  <c:v>18.004000000000001</c:v>
                </c:pt>
                <c:pt idx="19377">
                  <c:v>18.004000000000001</c:v>
                </c:pt>
                <c:pt idx="19378">
                  <c:v>18.004000000000001</c:v>
                </c:pt>
                <c:pt idx="19379">
                  <c:v>18.004000000000001</c:v>
                </c:pt>
                <c:pt idx="19380">
                  <c:v>18.004000000000001</c:v>
                </c:pt>
                <c:pt idx="19381">
                  <c:v>18.004000000000001</c:v>
                </c:pt>
                <c:pt idx="19382">
                  <c:v>18.004000000000001</c:v>
                </c:pt>
                <c:pt idx="19383">
                  <c:v>18.004000000000001</c:v>
                </c:pt>
                <c:pt idx="19384">
                  <c:v>18.004000000000001</c:v>
                </c:pt>
                <c:pt idx="19385">
                  <c:v>18.004000000000001</c:v>
                </c:pt>
                <c:pt idx="19386">
                  <c:v>18.004000000000001</c:v>
                </c:pt>
                <c:pt idx="19387">
                  <c:v>18.004000000000001</c:v>
                </c:pt>
                <c:pt idx="19388">
                  <c:v>18.004000000000001</c:v>
                </c:pt>
                <c:pt idx="19389">
                  <c:v>18.004000000000001</c:v>
                </c:pt>
                <c:pt idx="19390">
                  <c:v>18.004000000000001</c:v>
                </c:pt>
                <c:pt idx="19391">
                  <c:v>18.004000000000001</c:v>
                </c:pt>
                <c:pt idx="19392">
                  <c:v>18.004000000000001</c:v>
                </c:pt>
                <c:pt idx="19393">
                  <c:v>18.004000000000001</c:v>
                </c:pt>
                <c:pt idx="19394">
                  <c:v>18.004000000000001</c:v>
                </c:pt>
                <c:pt idx="19395">
                  <c:v>18.004000000000001</c:v>
                </c:pt>
                <c:pt idx="19396">
                  <c:v>18.004000000000001</c:v>
                </c:pt>
                <c:pt idx="19397">
                  <c:v>18.004000000000001</c:v>
                </c:pt>
                <c:pt idx="19398">
                  <c:v>18.004000000000001</c:v>
                </c:pt>
                <c:pt idx="19399">
                  <c:v>18.004000000000001</c:v>
                </c:pt>
                <c:pt idx="19400">
                  <c:v>18.004000000000001</c:v>
                </c:pt>
                <c:pt idx="19401">
                  <c:v>18.004000000000001</c:v>
                </c:pt>
                <c:pt idx="19402">
                  <c:v>18.004000000000001</c:v>
                </c:pt>
                <c:pt idx="19403">
                  <c:v>18.004000000000001</c:v>
                </c:pt>
                <c:pt idx="19404">
                  <c:v>18.004000000000001</c:v>
                </c:pt>
                <c:pt idx="19405">
                  <c:v>18.004000000000001</c:v>
                </c:pt>
                <c:pt idx="19406">
                  <c:v>18.004000000000001</c:v>
                </c:pt>
                <c:pt idx="19407">
                  <c:v>18.004000000000001</c:v>
                </c:pt>
                <c:pt idx="19408">
                  <c:v>18.004000000000001</c:v>
                </c:pt>
                <c:pt idx="19409">
                  <c:v>18.004000000000001</c:v>
                </c:pt>
                <c:pt idx="19410">
                  <c:v>18.004000000000001</c:v>
                </c:pt>
                <c:pt idx="19411">
                  <c:v>18.004000000000001</c:v>
                </c:pt>
                <c:pt idx="19412">
                  <c:v>18.004000000000001</c:v>
                </c:pt>
                <c:pt idx="19413">
                  <c:v>18.004000000000001</c:v>
                </c:pt>
                <c:pt idx="19414">
                  <c:v>18.004000000000001</c:v>
                </c:pt>
                <c:pt idx="19415">
                  <c:v>18.004000000000001</c:v>
                </c:pt>
                <c:pt idx="19416">
                  <c:v>18.004000000000001</c:v>
                </c:pt>
                <c:pt idx="19417">
                  <c:v>18.004000000000001</c:v>
                </c:pt>
                <c:pt idx="19418">
                  <c:v>18.004000000000001</c:v>
                </c:pt>
                <c:pt idx="19419">
                  <c:v>18.004000000000001</c:v>
                </c:pt>
                <c:pt idx="19420">
                  <c:v>18.004000000000001</c:v>
                </c:pt>
                <c:pt idx="19421">
                  <c:v>18.004000000000001</c:v>
                </c:pt>
                <c:pt idx="19422">
                  <c:v>18.004000000000001</c:v>
                </c:pt>
                <c:pt idx="19423">
                  <c:v>18.004000000000001</c:v>
                </c:pt>
                <c:pt idx="19424">
                  <c:v>18.004000000000001</c:v>
                </c:pt>
                <c:pt idx="19425">
                  <c:v>18.004000000000001</c:v>
                </c:pt>
                <c:pt idx="19426">
                  <c:v>18.004000000000001</c:v>
                </c:pt>
                <c:pt idx="19427">
                  <c:v>18.004000000000001</c:v>
                </c:pt>
                <c:pt idx="19428">
                  <c:v>18.004000000000001</c:v>
                </c:pt>
                <c:pt idx="19429">
                  <c:v>18.004000000000001</c:v>
                </c:pt>
                <c:pt idx="19430">
                  <c:v>18.004000000000001</c:v>
                </c:pt>
                <c:pt idx="19431">
                  <c:v>18.004000000000001</c:v>
                </c:pt>
                <c:pt idx="19432">
                  <c:v>18.004000000000001</c:v>
                </c:pt>
                <c:pt idx="19433">
                  <c:v>18.004000000000001</c:v>
                </c:pt>
                <c:pt idx="19434">
                  <c:v>18.004000000000001</c:v>
                </c:pt>
                <c:pt idx="19435">
                  <c:v>18.004000000000001</c:v>
                </c:pt>
                <c:pt idx="19436">
                  <c:v>18.004000000000001</c:v>
                </c:pt>
                <c:pt idx="19437">
                  <c:v>18.004000000000001</c:v>
                </c:pt>
                <c:pt idx="19438">
                  <c:v>18.004000000000001</c:v>
                </c:pt>
                <c:pt idx="19439">
                  <c:v>18.004000000000001</c:v>
                </c:pt>
                <c:pt idx="19440">
                  <c:v>18.004000000000001</c:v>
                </c:pt>
                <c:pt idx="19441">
                  <c:v>18.004000000000001</c:v>
                </c:pt>
                <c:pt idx="19442">
                  <c:v>18.004000000000001</c:v>
                </c:pt>
                <c:pt idx="19443">
                  <c:v>18.004000000000001</c:v>
                </c:pt>
                <c:pt idx="19444">
                  <c:v>18.004000000000001</c:v>
                </c:pt>
                <c:pt idx="19445">
                  <c:v>18.004000000000001</c:v>
                </c:pt>
                <c:pt idx="19446">
                  <c:v>18.004000000000001</c:v>
                </c:pt>
                <c:pt idx="19447">
                  <c:v>18.004000000000001</c:v>
                </c:pt>
                <c:pt idx="19448">
                  <c:v>18.004000000000001</c:v>
                </c:pt>
                <c:pt idx="19449">
                  <c:v>18.004000000000001</c:v>
                </c:pt>
                <c:pt idx="19450">
                  <c:v>18.004000000000001</c:v>
                </c:pt>
                <c:pt idx="19451">
                  <c:v>18.004000000000001</c:v>
                </c:pt>
                <c:pt idx="19452">
                  <c:v>18.004000000000001</c:v>
                </c:pt>
                <c:pt idx="19453">
                  <c:v>18.004000000000001</c:v>
                </c:pt>
                <c:pt idx="19454">
                  <c:v>18.004000000000001</c:v>
                </c:pt>
                <c:pt idx="19455">
                  <c:v>18.004000000000001</c:v>
                </c:pt>
                <c:pt idx="19456">
                  <c:v>18.004000000000001</c:v>
                </c:pt>
                <c:pt idx="19457">
                  <c:v>18.004000000000001</c:v>
                </c:pt>
                <c:pt idx="19458">
                  <c:v>18.004000000000001</c:v>
                </c:pt>
                <c:pt idx="19459">
                  <c:v>18.004000000000001</c:v>
                </c:pt>
                <c:pt idx="19460">
                  <c:v>18.004000000000001</c:v>
                </c:pt>
                <c:pt idx="19461">
                  <c:v>18.004000000000001</c:v>
                </c:pt>
                <c:pt idx="19462">
                  <c:v>18.004000000000001</c:v>
                </c:pt>
                <c:pt idx="19463">
                  <c:v>18.004000000000001</c:v>
                </c:pt>
                <c:pt idx="19464">
                  <c:v>18.004000000000001</c:v>
                </c:pt>
                <c:pt idx="19465">
                  <c:v>18.004000000000001</c:v>
                </c:pt>
                <c:pt idx="19466">
                  <c:v>18.004000000000001</c:v>
                </c:pt>
                <c:pt idx="19467">
                  <c:v>18.004000000000001</c:v>
                </c:pt>
                <c:pt idx="19468">
                  <c:v>18.004000000000001</c:v>
                </c:pt>
                <c:pt idx="19469">
                  <c:v>18.004000000000001</c:v>
                </c:pt>
                <c:pt idx="19470">
                  <c:v>18.004000000000001</c:v>
                </c:pt>
                <c:pt idx="19471">
                  <c:v>18.004000000000001</c:v>
                </c:pt>
                <c:pt idx="19472">
                  <c:v>18.004000000000001</c:v>
                </c:pt>
                <c:pt idx="19473">
                  <c:v>18.047999999999998</c:v>
                </c:pt>
                <c:pt idx="19474">
                  <c:v>18.11</c:v>
                </c:pt>
                <c:pt idx="19475">
                  <c:v>18.161999999999999</c:v>
                </c:pt>
                <c:pt idx="19476">
                  <c:v>18.161999999999999</c:v>
                </c:pt>
                <c:pt idx="19477">
                  <c:v>18.161999999999999</c:v>
                </c:pt>
                <c:pt idx="19478">
                  <c:v>18.161999999999999</c:v>
                </c:pt>
                <c:pt idx="19479">
                  <c:v>18.161999999999999</c:v>
                </c:pt>
                <c:pt idx="19480">
                  <c:v>18.161999999999999</c:v>
                </c:pt>
                <c:pt idx="19481">
                  <c:v>18.161999999999999</c:v>
                </c:pt>
                <c:pt idx="19482">
                  <c:v>18.161999999999999</c:v>
                </c:pt>
                <c:pt idx="19483">
                  <c:v>18.161999999999999</c:v>
                </c:pt>
                <c:pt idx="19484">
                  <c:v>18.161999999999999</c:v>
                </c:pt>
                <c:pt idx="19485">
                  <c:v>18.161999999999999</c:v>
                </c:pt>
                <c:pt idx="19486">
                  <c:v>18.161999999999999</c:v>
                </c:pt>
                <c:pt idx="19487">
                  <c:v>18.161999999999999</c:v>
                </c:pt>
                <c:pt idx="19488">
                  <c:v>18.161999999999999</c:v>
                </c:pt>
                <c:pt idx="19489">
                  <c:v>18.161999999999999</c:v>
                </c:pt>
                <c:pt idx="19490">
                  <c:v>18.161999999999999</c:v>
                </c:pt>
                <c:pt idx="19491">
                  <c:v>18.161999999999999</c:v>
                </c:pt>
                <c:pt idx="19492">
                  <c:v>18.161999999999999</c:v>
                </c:pt>
                <c:pt idx="19493">
                  <c:v>18.161999999999999</c:v>
                </c:pt>
                <c:pt idx="19494">
                  <c:v>18.161999999999999</c:v>
                </c:pt>
                <c:pt idx="19495">
                  <c:v>18.161999999999999</c:v>
                </c:pt>
                <c:pt idx="19496">
                  <c:v>18.161999999999999</c:v>
                </c:pt>
                <c:pt idx="19497">
                  <c:v>18.161999999999999</c:v>
                </c:pt>
                <c:pt idx="19498">
                  <c:v>18.161999999999999</c:v>
                </c:pt>
                <c:pt idx="19499">
                  <c:v>18.161999999999999</c:v>
                </c:pt>
                <c:pt idx="19500">
                  <c:v>18.161999999999999</c:v>
                </c:pt>
                <c:pt idx="19501">
                  <c:v>18.161999999999999</c:v>
                </c:pt>
                <c:pt idx="19502">
                  <c:v>18.161999999999999</c:v>
                </c:pt>
                <c:pt idx="19503">
                  <c:v>18.161999999999999</c:v>
                </c:pt>
                <c:pt idx="19504">
                  <c:v>18.161999999999999</c:v>
                </c:pt>
                <c:pt idx="19505">
                  <c:v>18.161999999999999</c:v>
                </c:pt>
                <c:pt idx="19506">
                  <c:v>18.161999999999999</c:v>
                </c:pt>
                <c:pt idx="19507">
                  <c:v>18.161999999999999</c:v>
                </c:pt>
                <c:pt idx="19508">
                  <c:v>18.161999999999999</c:v>
                </c:pt>
                <c:pt idx="19509">
                  <c:v>18.161999999999999</c:v>
                </c:pt>
                <c:pt idx="19510">
                  <c:v>18.161999999999999</c:v>
                </c:pt>
                <c:pt idx="19511">
                  <c:v>18.161999999999999</c:v>
                </c:pt>
                <c:pt idx="19512">
                  <c:v>18.161999999999999</c:v>
                </c:pt>
                <c:pt idx="19513">
                  <c:v>18.161999999999999</c:v>
                </c:pt>
                <c:pt idx="19514">
                  <c:v>18.161999999999999</c:v>
                </c:pt>
                <c:pt idx="19515">
                  <c:v>18.161999999999999</c:v>
                </c:pt>
                <c:pt idx="19516">
                  <c:v>18.161999999999999</c:v>
                </c:pt>
                <c:pt idx="19517">
                  <c:v>18.161999999999999</c:v>
                </c:pt>
                <c:pt idx="19518">
                  <c:v>18.161999999999999</c:v>
                </c:pt>
                <c:pt idx="19519">
                  <c:v>18.161999999999999</c:v>
                </c:pt>
                <c:pt idx="19520">
                  <c:v>18.161999999999999</c:v>
                </c:pt>
                <c:pt idx="19521">
                  <c:v>18.161999999999999</c:v>
                </c:pt>
                <c:pt idx="19522">
                  <c:v>18.161999999999999</c:v>
                </c:pt>
                <c:pt idx="19523">
                  <c:v>18.161999999999999</c:v>
                </c:pt>
                <c:pt idx="19524">
                  <c:v>18.161999999999999</c:v>
                </c:pt>
                <c:pt idx="19525">
                  <c:v>18.161999999999999</c:v>
                </c:pt>
                <c:pt idx="19526">
                  <c:v>18.161999999999999</c:v>
                </c:pt>
                <c:pt idx="19527">
                  <c:v>18.161999999999999</c:v>
                </c:pt>
                <c:pt idx="19528">
                  <c:v>18.161999999999999</c:v>
                </c:pt>
                <c:pt idx="19529">
                  <c:v>18.161999999999999</c:v>
                </c:pt>
                <c:pt idx="19530">
                  <c:v>18.161999999999999</c:v>
                </c:pt>
                <c:pt idx="19531">
                  <c:v>18.161999999999999</c:v>
                </c:pt>
                <c:pt idx="19532">
                  <c:v>18.161999999999999</c:v>
                </c:pt>
                <c:pt idx="19533">
                  <c:v>18.161999999999999</c:v>
                </c:pt>
                <c:pt idx="19534">
                  <c:v>18.161999999999999</c:v>
                </c:pt>
                <c:pt idx="19535">
                  <c:v>18.161999999999999</c:v>
                </c:pt>
                <c:pt idx="19536">
                  <c:v>18.161999999999999</c:v>
                </c:pt>
                <c:pt idx="19537">
                  <c:v>18.161999999999999</c:v>
                </c:pt>
                <c:pt idx="19538">
                  <c:v>18.161999999999999</c:v>
                </c:pt>
                <c:pt idx="19539">
                  <c:v>18.161999999999999</c:v>
                </c:pt>
                <c:pt idx="19540">
                  <c:v>18.161999999999999</c:v>
                </c:pt>
                <c:pt idx="19541">
                  <c:v>18.161999999999999</c:v>
                </c:pt>
                <c:pt idx="19542">
                  <c:v>18.161999999999999</c:v>
                </c:pt>
                <c:pt idx="19543">
                  <c:v>18.161999999999999</c:v>
                </c:pt>
                <c:pt idx="19544">
                  <c:v>18.161999999999999</c:v>
                </c:pt>
                <c:pt idx="19545">
                  <c:v>18.161999999999999</c:v>
                </c:pt>
                <c:pt idx="19546">
                  <c:v>18.161999999999999</c:v>
                </c:pt>
                <c:pt idx="19547">
                  <c:v>18.161999999999999</c:v>
                </c:pt>
                <c:pt idx="19548">
                  <c:v>18.161999999999999</c:v>
                </c:pt>
                <c:pt idx="19549">
                  <c:v>18.161999999999999</c:v>
                </c:pt>
                <c:pt idx="19550">
                  <c:v>18.161999999999999</c:v>
                </c:pt>
                <c:pt idx="19551">
                  <c:v>18.161999999999999</c:v>
                </c:pt>
                <c:pt idx="19552">
                  <c:v>18.161999999999999</c:v>
                </c:pt>
                <c:pt idx="19553">
                  <c:v>18.161999999999999</c:v>
                </c:pt>
                <c:pt idx="19554">
                  <c:v>18.161999999999999</c:v>
                </c:pt>
                <c:pt idx="19555">
                  <c:v>18.161999999999999</c:v>
                </c:pt>
                <c:pt idx="19556">
                  <c:v>18.161999999999999</c:v>
                </c:pt>
                <c:pt idx="19557">
                  <c:v>18.161999999999999</c:v>
                </c:pt>
                <c:pt idx="19558">
                  <c:v>18.161999999999999</c:v>
                </c:pt>
                <c:pt idx="19559">
                  <c:v>18.161999999999999</c:v>
                </c:pt>
                <c:pt idx="19560">
                  <c:v>18.161999999999999</c:v>
                </c:pt>
                <c:pt idx="19561">
                  <c:v>18.161999999999999</c:v>
                </c:pt>
                <c:pt idx="19562">
                  <c:v>18.161999999999999</c:v>
                </c:pt>
                <c:pt idx="19563">
                  <c:v>18.161999999999999</c:v>
                </c:pt>
                <c:pt idx="19564">
                  <c:v>18.161999999999999</c:v>
                </c:pt>
                <c:pt idx="19565">
                  <c:v>18.161999999999999</c:v>
                </c:pt>
                <c:pt idx="19566">
                  <c:v>18.161999999999999</c:v>
                </c:pt>
                <c:pt idx="19567">
                  <c:v>18.161999999999999</c:v>
                </c:pt>
                <c:pt idx="19568">
                  <c:v>18.161999999999999</c:v>
                </c:pt>
                <c:pt idx="19569">
                  <c:v>18.161999999999999</c:v>
                </c:pt>
                <c:pt idx="19570">
                  <c:v>18.161999999999999</c:v>
                </c:pt>
                <c:pt idx="19571">
                  <c:v>18.161999999999999</c:v>
                </c:pt>
                <c:pt idx="19572">
                  <c:v>18.161999999999999</c:v>
                </c:pt>
                <c:pt idx="19573">
                  <c:v>18.161999999999999</c:v>
                </c:pt>
                <c:pt idx="19574">
                  <c:v>18.161999999999999</c:v>
                </c:pt>
                <c:pt idx="19575">
                  <c:v>18.161999999999999</c:v>
                </c:pt>
                <c:pt idx="19576">
                  <c:v>18.161999999999999</c:v>
                </c:pt>
                <c:pt idx="19577">
                  <c:v>18.161999999999999</c:v>
                </c:pt>
                <c:pt idx="19578">
                  <c:v>18.161999999999999</c:v>
                </c:pt>
                <c:pt idx="19579">
                  <c:v>18.161999999999999</c:v>
                </c:pt>
                <c:pt idx="19580">
                  <c:v>18.161999999999999</c:v>
                </c:pt>
                <c:pt idx="19581">
                  <c:v>18.161999999999999</c:v>
                </c:pt>
                <c:pt idx="19582">
                  <c:v>18.161999999999999</c:v>
                </c:pt>
                <c:pt idx="19583">
                  <c:v>18.161999999999999</c:v>
                </c:pt>
                <c:pt idx="19584">
                  <c:v>18.161999999999999</c:v>
                </c:pt>
                <c:pt idx="19585">
                  <c:v>18.161999999999999</c:v>
                </c:pt>
                <c:pt idx="19586">
                  <c:v>18.161999999999999</c:v>
                </c:pt>
                <c:pt idx="19587">
                  <c:v>18.161999999999999</c:v>
                </c:pt>
                <c:pt idx="19588">
                  <c:v>18.161999999999999</c:v>
                </c:pt>
                <c:pt idx="19589">
                  <c:v>18.161999999999999</c:v>
                </c:pt>
                <c:pt idx="19590">
                  <c:v>18.161999999999999</c:v>
                </c:pt>
                <c:pt idx="19591">
                  <c:v>18.161999999999999</c:v>
                </c:pt>
                <c:pt idx="19592">
                  <c:v>18.161999999999999</c:v>
                </c:pt>
                <c:pt idx="19593">
                  <c:v>18.161999999999999</c:v>
                </c:pt>
                <c:pt idx="19594">
                  <c:v>18.161999999999999</c:v>
                </c:pt>
                <c:pt idx="19595">
                  <c:v>18.161999999999999</c:v>
                </c:pt>
                <c:pt idx="19596">
                  <c:v>18.161999999999999</c:v>
                </c:pt>
                <c:pt idx="19597">
                  <c:v>18.161999999999999</c:v>
                </c:pt>
                <c:pt idx="19598">
                  <c:v>18.161999999999999</c:v>
                </c:pt>
                <c:pt idx="19599">
                  <c:v>18.161999999999999</c:v>
                </c:pt>
                <c:pt idx="19600">
                  <c:v>18.161999999999999</c:v>
                </c:pt>
                <c:pt idx="19601">
                  <c:v>18.161999999999999</c:v>
                </c:pt>
                <c:pt idx="19602">
                  <c:v>18.161999999999999</c:v>
                </c:pt>
                <c:pt idx="19603">
                  <c:v>18.161999999999999</c:v>
                </c:pt>
                <c:pt idx="19604">
                  <c:v>18.161999999999999</c:v>
                </c:pt>
                <c:pt idx="19605">
                  <c:v>18.161999999999999</c:v>
                </c:pt>
                <c:pt idx="19606">
                  <c:v>18.161999999999999</c:v>
                </c:pt>
                <c:pt idx="19607">
                  <c:v>18.161999999999999</c:v>
                </c:pt>
                <c:pt idx="19608">
                  <c:v>18.161999999999999</c:v>
                </c:pt>
                <c:pt idx="19609">
                  <c:v>18.161999999999999</c:v>
                </c:pt>
                <c:pt idx="19610">
                  <c:v>18.161999999999999</c:v>
                </c:pt>
                <c:pt idx="19611">
                  <c:v>18.222000000000001</c:v>
                </c:pt>
                <c:pt idx="19612">
                  <c:v>18.286000000000001</c:v>
                </c:pt>
                <c:pt idx="19613">
                  <c:v>18.347999999999999</c:v>
                </c:pt>
                <c:pt idx="19614">
                  <c:v>18.39</c:v>
                </c:pt>
                <c:pt idx="19615">
                  <c:v>18.39</c:v>
                </c:pt>
                <c:pt idx="19616">
                  <c:v>18.39</c:v>
                </c:pt>
                <c:pt idx="19617">
                  <c:v>18.39</c:v>
                </c:pt>
                <c:pt idx="19618">
                  <c:v>18.39</c:v>
                </c:pt>
                <c:pt idx="19619">
                  <c:v>18.39</c:v>
                </c:pt>
                <c:pt idx="19620">
                  <c:v>18.39</c:v>
                </c:pt>
                <c:pt idx="19621">
                  <c:v>18.39</c:v>
                </c:pt>
                <c:pt idx="19622">
                  <c:v>18.39</c:v>
                </c:pt>
                <c:pt idx="19623">
                  <c:v>18.39</c:v>
                </c:pt>
                <c:pt idx="19624">
                  <c:v>18.39</c:v>
                </c:pt>
                <c:pt idx="19625">
                  <c:v>18.39</c:v>
                </c:pt>
                <c:pt idx="19626">
                  <c:v>18.39</c:v>
                </c:pt>
                <c:pt idx="19627">
                  <c:v>18.39</c:v>
                </c:pt>
                <c:pt idx="19628">
                  <c:v>18.39</c:v>
                </c:pt>
                <c:pt idx="19629">
                  <c:v>18.39</c:v>
                </c:pt>
                <c:pt idx="19630">
                  <c:v>18.39</c:v>
                </c:pt>
                <c:pt idx="19631">
                  <c:v>18.39</c:v>
                </c:pt>
                <c:pt idx="19632">
                  <c:v>18.39</c:v>
                </c:pt>
                <c:pt idx="19633">
                  <c:v>18.39</c:v>
                </c:pt>
                <c:pt idx="19634">
                  <c:v>18.39</c:v>
                </c:pt>
                <c:pt idx="19635">
                  <c:v>18.39</c:v>
                </c:pt>
                <c:pt idx="19636">
                  <c:v>18.39</c:v>
                </c:pt>
                <c:pt idx="19637">
                  <c:v>18.39</c:v>
                </c:pt>
                <c:pt idx="19638">
                  <c:v>18.39</c:v>
                </c:pt>
                <c:pt idx="19639">
                  <c:v>18.39</c:v>
                </c:pt>
                <c:pt idx="19640">
                  <c:v>18.39</c:v>
                </c:pt>
                <c:pt idx="19641">
                  <c:v>18.39</c:v>
                </c:pt>
                <c:pt idx="19642">
                  <c:v>18.39</c:v>
                </c:pt>
                <c:pt idx="19643">
                  <c:v>18.39</c:v>
                </c:pt>
                <c:pt idx="19644">
                  <c:v>18.39</c:v>
                </c:pt>
                <c:pt idx="19645">
                  <c:v>18.39</c:v>
                </c:pt>
                <c:pt idx="19646">
                  <c:v>18.39</c:v>
                </c:pt>
                <c:pt idx="19647">
                  <c:v>18.39</c:v>
                </c:pt>
                <c:pt idx="19648">
                  <c:v>18.39</c:v>
                </c:pt>
                <c:pt idx="19649">
                  <c:v>18.39</c:v>
                </c:pt>
                <c:pt idx="19650">
                  <c:v>18.39</c:v>
                </c:pt>
                <c:pt idx="19651">
                  <c:v>18.39</c:v>
                </c:pt>
                <c:pt idx="19652">
                  <c:v>18.39</c:v>
                </c:pt>
                <c:pt idx="19653">
                  <c:v>18.39</c:v>
                </c:pt>
                <c:pt idx="19654">
                  <c:v>18.39</c:v>
                </c:pt>
                <c:pt idx="19655">
                  <c:v>18.39</c:v>
                </c:pt>
                <c:pt idx="19656">
                  <c:v>18.39</c:v>
                </c:pt>
                <c:pt idx="19657">
                  <c:v>18.39</c:v>
                </c:pt>
                <c:pt idx="19658">
                  <c:v>18.39</c:v>
                </c:pt>
                <c:pt idx="19659">
                  <c:v>18.39</c:v>
                </c:pt>
                <c:pt idx="19660">
                  <c:v>18.39</c:v>
                </c:pt>
                <c:pt idx="19661">
                  <c:v>18.39</c:v>
                </c:pt>
                <c:pt idx="19662">
                  <c:v>18.39</c:v>
                </c:pt>
                <c:pt idx="19663">
                  <c:v>18.39</c:v>
                </c:pt>
                <c:pt idx="19664">
                  <c:v>18.39</c:v>
                </c:pt>
                <c:pt idx="19665">
                  <c:v>18.39</c:v>
                </c:pt>
                <c:pt idx="19666">
                  <c:v>18.39</c:v>
                </c:pt>
                <c:pt idx="19667">
                  <c:v>18.39</c:v>
                </c:pt>
                <c:pt idx="19668">
                  <c:v>18.39</c:v>
                </c:pt>
                <c:pt idx="19669">
                  <c:v>18.39</c:v>
                </c:pt>
                <c:pt idx="19670">
                  <c:v>18.39</c:v>
                </c:pt>
                <c:pt idx="19671">
                  <c:v>18.39</c:v>
                </c:pt>
                <c:pt idx="19672">
                  <c:v>18.39</c:v>
                </c:pt>
                <c:pt idx="19673">
                  <c:v>18.39</c:v>
                </c:pt>
                <c:pt idx="19674">
                  <c:v>18.39</c:v>
                </c:pt>
                <c:pt idx="19675">
                  <c:v>18.39</c:v>
                </c:pt>
                <c:pt idx="19676">
                  <c:v>18.39</c:v>
                </c:pt>
                <c:pt idx="19677">
                  <c:v>18.39</c:v>
                </c:pt>
                <c:pt idx="19678">
                  <c:v>18.39</c:v>
                </c:pt>
                <c:pt idx="19679">
                  <c:v>18.39</c:v>
                </c:pt>
                <c:pt idx="19680">
                  <c:v>18.39</c:v>
                </c:pt>
                <c:pt idx="19681">
                  <c:v>18.39</c:v>
                </c:pt>
                <c:pt idx="19682">
                  <c:v>18.39</c:v>
                </c:pt>
                <c:pt idx="19683">
                  <c:v>18.39</c:v>
                </c:pt>
                <c:pt idx="19684">
                  <c:v>18.39</c:v>
                </c:pt>
                <c:pt idx="19685">
                  <c:v>18.39</c:v>
                </c:pt>
                <c:pt idx="19686">
                  <c:v>18.39</c:v>
                </c:pt>
                <c:pt idx="19687">
                  <c:v>18.39</c:v>
                </c:pt>
                <c:pt idx="19688">
                  <c:v>18.39</c:v>
                </c:pt>
                <c:pt idx="19689">
                  <c:v>18.39</c:v>
                </c:pt>
                <c:pt idx="19690">
                  <c:v>18.39</c:v>
                </c:pt>
                <c:pt idx="19691">
                  <c:v>18.39</c:v>
                </c:pt>
                <c:pt idx="19692">
                  <c:v>18.39</c:v>
                </c:pt>
                <c:pt idx="19693">
                  <c:v>18.39</c:v>
                </c:pt>
                <c:pt idx="19694">
                  <c:v>18.39</c:v>
                </c:pt>
                <c:pt idx="19695">
                  <c:v>18.39</c:v>
                </c:pt>
                <c:pt idx="19696">
                  <c:v>18.39</c:v>
                </c:pt>
                <c:pt idx="19697">
                  <c:v>18.39</c:v>
                </c:pt>
                <c:pt idx="19698">
                  <c:v>18.39</c:v>
                </c:pt>
                <c:pt idx="19699">
                  <c:v>18.39</c:v>
                </c:pt>
                <c:pt idx="19700">
                  <c:v>18.39</c:v>
                </c:pt>
                <c:pt idx="19701">
                  <c:v>18.39</c:v>
                </c:pt>
                <c:pt idx="19702">
                  <c:v>18.39</c:v>
                </c:pt>
                <c:pt idx="19703">
                  <c:v>18.39</c:v>
                </c:pt>
                <c:pt idx="19704">
                  <c:v>18.39</c:v>
                </c:pt>
                <c:pt idx="19705">
                  <c:v>18.39</c:v>
                </c:pt>
                <c:pt idx="19706">
                  <c:v>18.39</c:v>
                </c:pt>
                <c:pt idx="19707">
                  <c:v>18.39</c:v>
                </c:pt>
                <c:pt idx="19708">
                  <c:v>18.39</c:v>
                </c:pt>
                <c:pt idx="19709">
                  <c:v>18.39</c:v>
                </c:pt>
                <c:pt idx="19710">
                  <c:v>18.39</c:v>
                </c:pt>
                <c:pt idx="19711">
                  <c:v>18.39</c:v>
                </c:pt>
                <c:pt idx="19712">
                  <c:v>18.39</c:v>
                </c:pt>
                <c:pt idx="19713">
                  <c:v>18.39</c:v>
                </c:pt>
                <c:pt idx="19714">
                  <c:v>18.39</c:v>
                </c:pt>
                <c:pt idx="19715">
                  <c:v>18.39</c:v>
                </c:pt>
                <c:pt idx="19716">
                  <c:v>18.39</c:v>
                </c:pt>
                <c:pt idx="19717">
                  <c:v>18.39</c:v>
                </c:pt>
                <c:pt idx="19718">
                  <c:v>18.39</c:v>
                </c:pt>
                <c:pt idx="19719">
                  <c:v>18.39</c:v>
                </c:pt>
                <c:pt idx="19720">
                  <c:v>18.39</c:v>
                </c:pt>
                <c:pt idx="19721">
                  <c:v>18.39</c:v>
                </c:pt>
                <c:pt idx="19722">
                  <c:v>18.39</c:v>
                </c:pt>
                <c:pt idx="19723">
                  <c:v>18.39</c:v>
                </c:pt>
                <c:pt idx="19724">
                  <c:v>18.39</c:v>
                </c:pt>
                <c:pt idx="19725">
                  <c:v>18.39</c:v>
                </c:pt>
                <c:pt idx="19726">
                  <c:v>18.39</c:v>
                </c:pt>
                <c:pt idx="19727">
                  <c:v>18.39</c:v>
                </c:pt>
                <c:pt idx="19728">
                  <c:v>18.39</c:v>
                </c:pt>
                <c:pt idx="19729">
                  <c:v>18.39</c:v>
                </c:pt>
                <c:pt idx="19730">
                  <c:v>18.39</c:v>
                </c:pt>
                <c:pt idx="19731">
                  <c:v>18.39</c:v>
                </c:pt>
                <c:pt idx="19732">
                  <c:v>18.39</c:v>
                </c:pt>
                <c:pt idx="19733">
                  <c:v>18.39</c:v>
                </c:pt>
                <c:pt idx="19734">
                  <c:v>18.39</c:v>
                </c:pt>
                <c:pt idx="19735">
                  <c:v>18.39</c:v>
                </c:pt>
                <c:pt idx="19736">
                  <c:v>18.39</c:v>
                </c:pt>
                <c:pt idx="19737">
                  <c:v>18.39</c:v>
                </c:pt>
                <c:pt idx="19738">
                  <c:v>18.39</c:v>
                </c:pt>
                <c:pt idx="19739">
                  <c:v>18.39</c:v>
                </c:pt>
                <c:pt idx="19740">
                  <c:v>18.39</c:v>
                </c:pt>
                <c:pt idx="19741">
                  <c:v>18.39</c:v>
                </c:pt>
                <c:pt idx="19742">
                  <c:v>18.39</c:v>
                </c:pt>
                <c:pt idx="19743">
                  <c:v>18.39</c:v>
                </c:pt>
                <c:pt idx="19744">
                  <c:v>18.39</c:v>
                </c:pt>
                <c:pt idx="19745">
                  <c:v>18.39</c:v>
                </c:pt>
                <c:pt idx="19746">
                  <c:v>18.39</c:v>
                </c:pt>
                <c:pt idx="19747">
                  <c:v>18.39</c:v>
                </c:pt>
                <c:pt idx="19748">
                  <c:v>18.39</c:v>
                </c:pt>
                <c:pt idx="19749">
                  <c:v>18.39</c:v>
                </c:pt>
                <c:pt idx="19750">
                  <c:v>18.39</c:v>
                </c:pt>
                <c:pt idx="19751">
                  <c:v>18.39</c:v>
                </c:pt>
                <c:pt idx="19752">
                  <c:v>18.39</c:v>
                </c:pt>
                <c:pt idx="19753">
                  <c:v>18.39</c:v>
                </c:pt>
                <c:pt idx="19754">
                  <c:v>18.39</c:v>
                </c:pt>
                <c:pt idx="19755">
                  <c:v>18.39</c:v>
                </c:pt>
                <c:pt idx="19756">
                  <c:v>18.39</c:v>
                </c:pt>
                <c:pt idx="19757">
                  <c:v>18.39</c:v>
                </c:pt>
                <c:pt idx="19758">
                  <c:v>18.39</c:v>
                </c:pt>
                <c:pt idx="19759">
                  <c:v>18.39</c:v>
                </c:pt>
                <c:pt idx="19760">
                  <c:v>18.39</c:v>
                </c:pt>
                <c:pt idx="19761">
                  <c:v>18.39</c:v>
                </c:pt>
                <c:pt idx="19762">
                  <c:v>18.39</c:v>
                </c:pt>
                <c:pt idx="19763">
                  <c:v>18.39</c:v>
                </c:pt>
                <c:pt idx="19764">
                  <c:v>18.39</c:v>
                </c:pt>
                <c:pt idx="19765">
                  <c:v>18.39</c:v>
                </c:pt>
                <c:pt idx="19766">
                  <c:v>18.39</c:v>
                </c:pt>
                <c:pt idx="19767">
                  <c:v>18.39</c:v>
                </c:pt>
                <c:pt idx="19768">
                  <c:v>18.39</c:v>
                </c:pt>
                <c:pt idx="19769">
                  <c:v>18.39</c:v>
                </c:pt>
                <c:pt idx="19770">
                  <c:v>18.39</c:v>
                </c:pt>
                <c:pt idx="19771">
                  <c:v>18.39</c:v>
                </c:pt>
                <c:pt idx="19772">
                  <c:v>18.39</c:v>
                </c:pt>
                <c:pt idx="19773">
                  <c:v>18.39</c:v>
                </c:pt>
                <c:pt idx="19774">
                  <c:v>18.39</c:v>
                </c:pt>
                <c:pt idx="19775">
                  <c:v>18.39</c:v>
                </c:pt>
                <c:pt idx="19776">
                  <c:v>18.39</c:v>
                </c:pt>
                <c:pt idx="19777">
                  <c:v>18.39</c:v>
                </c:pt>
                <c:pt idx="19778">
                  <c:v>18.39</c:v>
                </c:pt>
                <c:pt idx="19779">
                  <c:v>18.39</c:v>
                </c:pt>
                <c:pt idx="19780">
                  <c:v>18.39</c:v>
                </c:pt>
                <c:pt idx="19781">
                  <c:v>18.39</c:v>
                </c:pt>
                <c:pt idx="19782">
                  <c:v>18.452000000000002</c:v>
                </c:pt>
                <c:pt idx="19783">
                  <c:v>18.513999999999999</c:v>
                </c:pt>
                <c:pt idx="19784">
                  <c:v>18.564</c:v>
                </c:pt>
                <c:pt idx="19785">
                  <c:v>18.564</c:v>
                </c:pt>
                <c:pt idx="19786">
                  <c:v>18.564</c:v>
                </c:pt>
                <c:pt idx="19787">
                  <c:v>18.564</c:v>
                </c:pt>
                <c:pt idx="19788">
                  <c:v>18.564</c:v>
                </c:pt>
                <c:pt idx="19789">
                  <c:v>18.564</c:v>
                </c:pt>
                <c:pt idx="19790">
                  <c:v>18.564</c:v>
                </c:pt>
                <c:pt idx="19791">
                  <c:v>18.564</c:v>
                </c:pt>
                <c:pt idx="19792">
                  <c:v>18.564</c:v>
                </c:pt>
                <c:pt idx="19793">
                  <c:v>18.564</c:v>
                </c:pt>
                <c:pt idx="19794">
                  <c:v>18.564</c:v>
                </c:pt>
                <c:pt idx="19795">
                  <c:v>18.564</c:v>
                </c:pt>
                <c:pt idx="19796">
                  <c:v>18.564</c:v>
                </c:pt>
                <c:pt idx="19797">
                  <c:v>18.564</c:v>
                </c:pt>
                <c:pt idx="19798">
                  <c:v>18.564</c:v>
                </c:pt>
                <c:pt idx="19799">
                  <c:v>18.564</c:v>
                </c:pt>
                <c:pt idx="19800">
                  <c:v>18.564</c:v>
                </c:pt>
                <c:pt idx="19801">
                  <c:v>18.564</c:v>
                </c:pt>
                <c:pt idx="19802">
                  <c:v>18.564</c:v>
                </c:pt>
                <c:pt idx="19803">
                  <c:v>18.564</c:v>
                </c:pt>
                <c:pt idx="19804">
                  <c:v>18.564</c:v>
                </c:pt>
                <c:pt idx="19805">
                  <c:v>18.564</c:v>
                </c:pt>
                <c:pt idx="19806">
                  <c:v>18.564</c:v>
                </c:pt>
                <c:pt idx="19807">
                  <c:v>18.564</c:v>
                </c:pt>
                <c:pt idx="19808">
                  <c:v>18.564</c:v>
                </c:pt>
                <c:pt idx="19809">
                  <c:v>18.564</c:v>
                </c:pt>
                <c:pt idx="19810">
                  <c:v>18.564</c:v>
                </c:pt>
                <c:pt idx="19811">
                  <c:v>18.564</c:v>
                </c:pt>
                <c:pt idx="19812">
                  <c:v>18.564</c:v>
                </c:pt>
                <c:pt idx="19813">
                  <c:v>18.564</c:v>
                </c:pt>
                <c:pt idx="19814">
                  <c:v>18.564</c:v>
                </c:pt>
                <c:pt idx="19815">
                  <c:v>18.564</c:v>
                </c:pt>
                <c:pt idx="19816">
                  <c:v>18.564</c:v>
                </c:pt>
                <c:pt idx="19817">
                  <c:v>18.564</c:v>
                </c:pt>
                <c:pt idx="19818">
                  <c:v>18.564</c:v>
                </c:pt>
                <c:pt idx="19819">
                  <c:v>18.564</c:v>
                </c:pt>
                <c:pt idx="19820">
                  <c:v>18.564</c:v>
                </c:pt>
                <c:pt idx="19821">
                  <c:v>18.564</c:v>
                </c:pt>
                <c:pt idx="19822">
                  <c:v>18.564</c:v>
                </c:pt>
                <c:pt idx="19823">
                  <c:v>18.564</c:v>
                </c:pt>
                <c:pt idx="19824">
                  <c:v>18.564</c:v>
                </c:pt>
                <c:pt idx="19825">
                  <c:v>18.564</c:v>
                </c:pt>
                <c:pt idx="19826">
                  <c:v>18.564</c:v>
                </c:pt>
                <c:pt idx="19827">
                  <c:v>18.564</c:v>
                </c:pt>
                <c:pt idx="19828">
                  <c:v>18.564</c:v>
                </c:pt>
                <c:pt idx="19829">
                  <c:v>18.564</c:v>
                </c:pt>
                <c:pt idx="19830">
                  <c:v>18.564</c:v>
                </c:pt>
                <c:pt idx="19831">
                  <c:v>18.564</c:v>
                </c:pt>
                <c:pt idx="19832">
                  <c:v>18.564</c:v>
                </c:pt>
                <c:pt idx="19833">
                  <c:v>18.564</c:v>
                </c:pt>
                <c:pt idx="19834">
                  <c:v>18.564</c:v>
                </c:pt>
                <c:pt idx="19835">
                  <c:v>18.564</c:v>
                </c:pt>
                <c:pt idx="19836">
                  <c:v>18.564</c:v>
                </c:pt>
                <c:pt idx="19837">
                  <c:v>18.564</c:v>
                </c:pt>
                <c:pt idx="19838">
                  <c:v>18.564</c:v>
                </c:pt>
                <c:pt idx="19839">
                  <c:v>18.564</c:v>
                </c:pt>
                <c:pt idx="19840">
                  <c:v>18.564</c:v>
                </c:pt>
                <c:pt idx="19841">
                  <c:v>18.564</c:v>
                </c:pt>
                <c:pt idx="19842">
                  <c:v>18.564</c:v>
                </c:pt>
                <c:pt idx="19843">
                  <c:v>18.564</c:v>
                </c:pt>
                <c:pt idx="19844">
                  <c:v>18.564</c:v>
                </c:pt>
                <c:pt idx="19845">
                  <c:v>18.564</c:v>
                </c:pt>
                <c:pt idx="19846">
                  <c:v>18.564</c:v>
                </c:pt>
                <c:pt idx="19847">
                  <c:v>18.564</c:v>
                </c:pt>
                <c:pt idx="19848">
                  <c:v>18.564</c:v>
                </c:pt>
                <c:pt idx="19849">
                  <c:v>18.564</c:v>
                </c:pt>
                <c:pt idx="19850">
                  <c:v>18.564</c:v>
                </c:pt>
                <c:pt idx="19851">
                  <c:v>18.564</c:v>
                </c:pt>
                <c:pt idx="19852">
                  <c:v>18.564</c:v>
                </c:pt>
                <c:pt idx="19853">
                  <c:v>18.564</c:v>
                </c:pt>
                <c:pt idx="19854">
                  <c:v>18.564</c:v>
                </c:pt>
                <c:pt idx="19855">
                  <c:v>18.564</c:v>
                </c:pt>
                <c:pt idx="19856">
                  <c:v>18.564</c:v>
                </c:pt>
                <c:pt idx="19857">
                  <c:v>18.564</c:v>
                </c:pt>
                <c:pt idx="19858">
                  <c:v>18.564</c:v>
                </c:pt>
                <c:pt idx="19859">
                  <c:v>18.564</c:v>
                </c:pt>
                <c:pt idx="19860">
                  <c:v>18.564</c:v>
                </c:pt>
                <c:pt idx="19861">
                  <c:v>18.564</c:v>
                </c:pt>
                <c:pt idx="19862">
                  <c:v>18.564</c:v>
                </c:pt>
                <c:pt idx="19863">
                  <c:v>18.564</c:v>
                </c:pt>
                <c:pt idx="19864">
                  <c:v>18.564</c:v>
                </c:pt>
                <c:pt idx="19865">
                  <c:v>18.564</c:v>
                </c:pt>
                <c:pt idx="19866">
                  <c:v>18.564</c:v>
                </c:pt>
                <c:pt idx="19867">
                  <c:v>18.564</c:v>
                </c:pt>
                <c:pt idx="19868">
                  <c:v>18.564</c:v>
                </c:pt>
                <c:pt idx="19869">
                  <c:v>18.564</c:v>
                </c:pt>
                <c:pt idx="19870">
                  <c:v>18.564</c:v>
                </c:pt>
                <c:pt idx="19871">
                  <c:v>18.564</c:v>
                </c:pt>
                <c:pt idx="19872">
                  <c:v>18.564</c:v>
                </c:pt>
                <c:pt idx="19873">
                  <c:v>18.564</c:v>
                </c:pt>
                <c:pt idx="19874">
                  <c:v>18.564</c:v>
                </c:pt>
                <c:pt idx="19875">
                  <c:v>18.564</c:v>
                </c:pt>
                <c:pt idx="19876">
                  <c:v>18.564</c:v>
                </c:pt>
                <c:pt idx="19877">
                  <c:v>18.564</c:v>
                </c:pt>
                <c:pt idx="19878">
                  <c:v>18.564</c:v>
                </c:pt>
                <c:pt idx="19879">
                  <c:v>18.564</c:v>
                </c:pt>
                <c:pt idx="19880">
                  <c:v>18.564</c:v>
                </c:pt>
                <c:pt idx="19881">
                  <c:v>18.564</c:v>
                </c:pt>
                <c:pt idx="19882">
                  <c:v>18.564</c:v>
                </c:pt>
                <c:pt idx="19883">
                  <c:v>18.564</c:v>
                </c:pt>
                <c:pt idx="19884">
                  <c:v>18.564</c:v>
                </c:pt>
                <c:pt idx="19885">
                  <c:v>18.564</c:v>
                </c:pt>
                <c:pt idx="19886">
                  <c:v>18.564</c:v>
                </c:pt>
                <c:pt idx="19887">
                  <c:v>18.564</c:v>
                </c:pt>
                <c:pt idx="19888">
                  <c:v>18.564</c:v>
                </c:pt>
                <c:pt idx="19889">
                  <c:v>18.564</c:v>
                </c:pt>
                <c:pt idx="19890">
                  <c:v>18.564</c:v>
                </c:pt>
                <c:pt idx="19891">
                  <c:v>18.585999999999999</c:v>
                </c:pt>
                <c:pt idx="19892">
                  <c:v>18.649999999999999</c:v>
                </c:pt>
                <c:pt idx="19893">
                  <c:v>18.712</c:v>
                </c:pt>
                <c:pt idx="19894">
                  <c:v>18.756</c:v>
                </c:pt>
                <c:pt idx="19895">
                  <c:v>18.756</c:v>
                </c:pt>
                <c:pt idx="19896">
                  <c:v>18.756</c:v>
                </c:pt>
                <c:pt idx="19897">
                  <c:v>18.756</c:v>
                </c:pt>
                <c:pt idx="19898">
                  <c:v>18.756</c:v>
                </c:pt>
                <c:pt idx="19899">
                  <c:v>18.756</c:v>
                </c:pt>
                <c:pt idx="19900">
                  <c:v>18.756</c:v>
                </c:pt>
                <c:pt idx="19901">
                  <c:v>18.756</c:v>
                </c:pt>
                <c:pt idx="19902">
                  <c:v>18.756</c:v>
                </c:pt>
                <c:pt idx="19903">
                  <c:v>18.756</c:v>
                </c:pt>
                <c:pt idx="19904">
                  <c:v>18.756</c:v>
                </c:pt>
                <c:pt idx="19905">
                  <c:v>18.756</c:v>
                </c:pt>
                <c:pt idx="19906">
                  <c:v>18.756</c:v>
                </c:pt>
                <c:pt idx="19907">
                  <c:v>18.756</c:v>
                </c:pt>
                <c:pt idx="19908">
                  <c:v>18.756</c:v>
                </c:pt>
                <c:pt idx="19909">
                  <c:v>18.756</c:v>
                </c:pt>
                <c:pt idx="19910">
                  <c:v>18.756</c:v>
                </c:pt>
                <c:pt idx="19911">
                  <c:v>18.756</c:v>
                </c:pt>
                <c:pt idx="19912">
                  <c:v>18.756</c:v>
                </c:pt>
                <c:pt idx="19913">
                  <c:v>18.756</c:v>
                </c:pt>
                <c:pt idx="19914">
                  <c:v>18.756</c:v>
                </c:pt>
                <c:pt idx="19915">
                  <c:v>18.756</c:v>
                </c:pt>
                <c:pt idx="19916">
                  <c:v>18.756</c:v>
                </c:pt>
                <c:pt idx="19917">
                  <c:v>18.756</c:v>
                </c:pt>
                <c:pt idx="19918">
                  <c:v>18.756</c:v>
                </c:pt>
                <c:pt idx="19919">
                  <c:v>18.756</c:v>
                </c:pt>
                <c:pt idx="19920">
                  <c:v>18.756</c:v>
                </c:pt>
                <c:pt idx="19921">
                  <c:v>18.756</c:v>
                </c:pt>
                <c:pt idx="19922">
                  <c:v>18.756</c:v>
                </c:pt>
                <c:pt idx="19923">
                  <c:v>18.756</c:v>
                </c:pt>
                <c:pt idx="19924">
                  <c:v>18.756</c:v>
                </c:pt>
                <c:pt idx="19925">
                  <c:v>18.756</c:v>
                </c:pt>
                <c:pt idx="19926">
                  <c:v>18.756</c:v>
                </c:pt>
                <c:pt idx="19927">
                  <c:v>18.756</c:v>
                </c:pt>
                <c:pt idx="19928">
                  <c:v>18.756</c:v>
                </c:pt>
                <c:pt idx="19929">
                  <c:v>18.756</c:v>
                </c:pt>
                <c:pt idx="19930">
                  <c:v>18.756</c:v>
                </c:pt>
                <c:pt idx="19931">
                  <c:v>18.756</c:v>
                </c:pt>
                <c:pt idx="19932">
                  <c:v>18.756</c:v>
                </c:pt>
                <c:pt idx="19933">
                  <c:v>18.756</c:v>
                </c:pt>
                <c:pt idx="19934">
                  <c:v>18.756</c:v>
                </c:pt>
                <c:pt idx="19935">
                  <c:v>18.756</c:v>
                </c:pt>
                <c:pt idx="19936">
                  <c:v>18.756</c:v>
                </c:pt>
                <c:pt idx="19937">
                  <c:v>18.756</c:v>
                </c:pt>
                <c:pt idx="19938">
                  <c:v>18.756</c:v>
                </c:pt>
                <c:pt idx="19939">
                  <c:v>18.756</c:v>
                </c:pt>
                <c:pt idx="19940">
                  <c:v>18.756</c:v>
                </c:pt>
                <c:pt idx="19941">
                  <c:v>18.756</c:v>
                </c:pt>
                <c:pt idx="19942">
                  <c:v>18.756</c:v>
                </c:pt>
                <c:pt idx="19943">
                  <c:v>18.756</c:v>
                </c:pt>
                <c:pt idx="19944">
                  <c:v>18.756</c:v>
                </c:pt>
                <c:pt idx="19945">
                  <c:v>18.756</c:v>
                </c:pt>
                <c:pt idx="19946">
                  <c:v>18.756</c:v>
                </c:pt>
                <c:pt idx="19947">
                  <c:v>18.756</c:v>
                </c:pt>
                <c:pt idx="19948">
                  <c:v>18.756</c:v>
                </c:pt>
                <c:pt idx="19949">
                  <c:v>18.756</c:v>
                </c:pt>
                <c:pt idx="19950">
                  <c:v>18.756</c:v>
                </c:pt>
                <c:pt idx="19951">
                  <c:v>18.756</c:v>
                </c:pt>
                <c:pt idx="19952">
                  <c:v>18.756</c:v>
                </c:pt>
                <c:pt idx="19953">
                  <c:v>18.756</c:v>
                </c:pt>
                <c:pt idx="19954">
                  <c:v>18.756</c:v>
                </c:pt>
                <c:pt idx="19955">
                  <c:v>18.756</c:v>
                </c:pt>
                <c:pt idx="19956">
                  <c:v>18.756</c:v>
                </c:pt>
                <c:pt idx="19957">
                  <c:v>18.756</c:v>
                </c:pt>
                <c:pt idx="19958">
                  <c:v>18.756</c:v>
                </c:pt>
                <c:pt idx="19959">
                  <c:v>18.756</c:v>
                </c:pt>
                <c:pt idx="19960">
                  <c:v>18.756</c:v>
                </c:pt>
                <c:pt idx="19961">
                  <c:v>18.756</c:v>
                </c:pt>
                <c:pt idx="19962">
                  <c:v>18.756</c:v>
                </c:pt>
                <c:pt idx="19963">
                  <c:v>18.756</c:v>
                </c:pt>
                <c:pt idx="19964">
                  <c:v>18.756</c:v>
                </c:pt>
                <c:pt idx="19965">
                  <c:v>18.756</c:v>
                </c:pt>
                <c:pt idx="19966">
                  <c:v>18.756</c:v>
                </c:pt>
                <c:pt idx="19967">
                  <c:v>18.756</c:v>
                </c:pt>
                <c:pt idx="19968">
                  <c:v>18.756</c:v>
                </c:pt>
                <c:pt idx="19969">
                  <c:v>18.756</c:v>
                </c:pt>
                <c:pt idx="19970">
                  <c:v>18.756</c:v>
                </c:pt>
                <c:pt idx="19971">
                  <c:v>18.756</c:v>
                </c:pt>
                <c:pt idx="19972">
                  <c:v>18.756</c:v>
                </c:pt>
                <c:pt idx="19973">
                  <c:v>18.756</c:v>
                </c:pt>
                <c:pt idx="19974">
                  <c:v>18.756</c:v>
                </c:pt>
                <c:pt idx="19975">
                  <c:v>18.756</c:v>
                </c:pt>
                <c:pt idx="19976">
                  <c:v>18.756</c:v>
                </c:pt>
                <c:pt idx="19977">
                  <c:v>18.756</c:v>
                </c:pt>
                <c:pt idx="19978">
                  <c:v>18.756</c:v>
                </c:pt>
                <c:pt idx="19979">
                  <c:v>18.756</c:v>
                </c:pt>
                <c:pt idx="19980">
                  <c:v>18.756</c:v>
                </c:pt>
                <c:pt idx="19981">
                  <c:v>18.756</c:v>
                </c:pt>
                <c:pt idx="19982">
                  <c:v>18.756</c:v>
                </c:pt>
                <c:pt idx="19983">
                  <c:v>18.756</c:v>
                </c:pt>
                <c:pt idx="19984">
                  <c:v>18.756</c:v>
                </c:pt>
                <c:pt idx="19985">
                  <c:v>18.756</c:v>
                </c:pt>
                <c:pt idx="19986">
                  <c:v>18.756</c:v>
                </c:pt>
                <c:pt idx="19987">
                  <c:v>18.756</c:v>
                </c:pt>
                <c:pt idx="19988">
                  <c:v>18.756</c:v>
                </c:pt>
                <c:pt idx="19989">
                  <c:v>18.756</c:v>
                </c:pt>
                <c:pt idx="19990">
                  <c:v>18.756</c:v>
                </c:pt>
                <c:pt idx="19991">
                  <c:v>18.756</c:v>
                </c:pt>
                <c:pt idx="19992">
                  <c:v>18.756</c:v>
                </c:pt>
                <c:pt idx="19993">
                  <c:v>18.756</c:v>
                </c:pt>
                <c:pt idx="19994">
                  <c:v>18.756</c:v>
                </c:pt>
                <c:pt idx="19995">
                  <c:v>18.756</c:v>
                </c:pt>
                <c:pt idx="19996">
                  <c:v>18.756</c:v>
                </c:pt>
                <c:pt idx="19997">
                  <c:v>18.756</c:v>
                </c:pt>
                <c:pt idx="19998">
                  <c:v>18.756</c:v>
                </c:pt>
                <c:pt idx="19999">
                  <c:v>18.756</c:v>
                </c:pt>
                <c:pt idx="20000">
                  <c:v>18.756</c:v>
                </c:pt>
                <c:pt idx="20001">
                  <c:v>18.756</c:v>
                </c:pt>
                <c:pt idx="20002">
                  <c:v>18.756</c:v>
                </c:pt>
                <c:pt idx="20003">
                  <c:v>18.756</c:v>
                </c:pt>
                <c:pt idx="20004">
                  <c:v>18.756</c:v>
                </c:pt>
                <c:pt idx="20005">
                  <c:v>18.756</c:v>
                </c:pt>
                <c:pt idx="20006">
                  <c:v>18.756</c:v>
                </c:pt>
                <c:pt idx="20007">
                  <c:v>18.756</c:v>
                </c:pt>
                <c:pt idx="20008">
                  <c:v>18.756</c:v>
                </c:pt>
                <c:pt idx="20009">
                  <c:v>18.756</c:v>
                </c:pt>
                <c:pt idx="20010">
                  <c:v>18.756</c:v>
                </c:pt>
                <c:pt idx="20011">
                  <c:v>18.756</c:v>
                </c:pt>
                <c:pt idx="20012">
                  <c:v>18.756</c:v>
                </c:pt>
                <c:pt idx="20013">
                  <c:v>18.756</c:v>
                </c:pt>
                <c:pt idx="20014">
                  <c:v>18.756</c:v>
                </c:pt>
                <c:pt idx="20015">
                  <c:v>18.756</c:v>
                </c:pt>
                <c:pt idx="20016">
                  <c:v>18.756</c:v>
                </c:pt>
                <c:pt idx="20017">
                  <c:v>18.756</c:v>
                </c:pt>
                <c:pt idx="20018">
                  <c:v>18.756</c:v>
                </c:pt>
                <c:pt idx="20019">
                  <c:v>18.756</c:v>
                </c:pt>
                <c:pt idx="20020">
                  <c:v>18.756</c:v>
                </c:pt>
                <c:pt idx="20021">
                  <c:v>18.756</c:v>
                </c:pt>
                <c:pt idx="20022">
                  <c:v>18.756</c:v>
                </c:pt>
                <c:pt idx="20023">
                  <c:v>18.756</c:v>
                </c:pt>
                <c:pt idx="20024">
                  <c:v>18.756</c:v>
                </c:pt>
                <c:pt idx="20025">
                  <c:v>18.756</c:v>
                </c:pt>
                <c:pt idx="20026">
                  <c:v>18.756</c:v>
                </c:pt>
                <c:pt idx="20027">
                  <c:v>18.756</c:v>
                </c:pt>
                <c:pt idx="20028">
                  <c:v>18.756</c:v>
                </c:pt>
                <c:pt idx="20029">
                  <c:v>18.756</c:v>
                </c:pt>
                <c:pt idx="20030">
                  <c:v>18.756</c:v>
                </c:pt>
                <c:pt idx="20031">
                  <c:v>18.756</c:v>
                </c:pt>
                <c:pt idx="20032">
                  <c:v>18.756</c:v>
                </c:pt>
                <c:pt idx="20033">
                  <c:v>18.756</c:v>
                </c:pt>
                <c:pt idx="20034">
                  <c:v>18.756</c:v>
                </c:pt>
                <c:pt idx="20035">
                  <c:v>18.756</c:v>
                </c:pt>
                <c:pt idx="20036">
                  <c:v>18.756</c:v>
                </c:pt>
                <c:pt idx="20037">
                  <c:v>18.756</c:v>
                </c:pt>
                <c:pt idx="20038">
                  <c:v>18.756</c:v>
                </c:pt>
                <c:pt idx="20039">
                  <c:v>18.756</c:v>
                </c:pt>
                <c:pt idx="20040">
                  <c:v>18.756</c:v>
                </c:pt>
                <c:pt idx="20041">
                  <c:v>18.756</c:v>
                </c:pt>
                <c:pt idx="20042">
                  <c:v>18.756</c:v>
                </c:pt>
                <c:pt idx="20043">
                  <c:v>18.756</c:v>
                </c:pt>
                <c:pt idx="20044">
                  <c:v>18.756</c:v>
                </c:pt>
                <c:pt idx="20045">
                  <c:v>18.756</c:v>
                </c:pt>
                <c:pt idx="20046">
                  <c:v>18.756</c:v>
                </c:pt>
                <c:pt idx="20047">
                  <c:v>18.756</c:v>
                </c:pt>
                <c:pt idx="20048">
                  <c:v>18.756</c:v>
                </c:pt>
                <c:pt idx="20049">
                  <c:v>18.756</c:v>
                </c:pt>
                <c:pt idx="20050">
                  <c:v>18.756</c:v>
                </c:pt>
                <c:pt idx="20051">
                  <c:v>18.756</c:v>
                </c:pt>
                <c:pt idx="20052">
                  <c:v>18.756</c:v>
                </c:pt>
                <c:pt idx="20053">
                  <c:v>18.756</c:v>
                </c:pt>
                <c:pt idx="20054">
                  <c:v>18.756</c:v>
                </c:pt>
                <c:pt idx="20055">
                  <c:v>18.756</c:v>
                </c:pt>
                <c:pt idx="20056">
                  <c:v>18.756</c:v>
                </c:pt>
                <c:pt idx="20057">
                  <c:v>18.756</c:v>
                </c:pt>
                <c:pt idx="20058">
                  <c:v>18.756</c:v>
                </c:pt>
                <c:pt idx="20059">
                  <c:v>18.756</c:v>
                </c:pt>
                <c:pt idx="20060">
                  <c:v>18.756</c:v>
                </c:pt>
                <c:pt idx="20061">
                  <c:v>18.756</c:v>
                </c:pt>
                <c:pt idx="20062">
                  <c:v>18.756</c:v>
                </c:pt>
                <c:pt idx="20063">
                  <c:v>18.756</c:v>
                </c:pt>
                <c:pt idx="20064">
                  <c:v>18.756</c:v>
                </c:pt>
                <c:pt idx="20065">
                  <c:v>18.756</c:v>
                </c:pt>
                <c:pt idx="20066">
                  <c:v>18.756</c:v>
                </c:pt>
                <c:pt idx="20067">
                  <c:v>18.756</c:v>
                </c:pt>
                <c:pt idx="20068">
                  <c:v>18.756</c:v>
                </c:pt>
                <c:pt idx="20069">
                  <c:v>18.756</c:v>
                </c:pt>
                <c:pt idx="20070">
                  <c:v>18.756</c:v>
                </c:pt>
                <c:pt idx="20071">
                  <c:v>18.756</c:v>
                </c:pt>
                <c:pt idx="20072">
                  <c:v>18.756</c:v>
                </c:pt>
                <c:pt idx="20073">
                  <c:v>18.756</c:v>
                </c:pt>
                <c:pt idx="20074">
                  <c:v>18.756</c:v>
                </c:pt>
                <c:pt idx="20075">
                  <c:v>18.756</c:v>
                </c:pt>
                <c:pt idx="20076">
                  <c:v>18.756</c:v>
                </c:pt>
                <c:pt idx="20077">
                  <c:v>18.756</c:v>
                </c:pt>
                <c:pt idx="20078">
                  <c:v>18.756</c:v>
                </c:pt>
                <c:pt idx="20079">
                  <c:v>18.756</c:v>
                </c:pt>
                <c:pt idx="20080">
                  <c:v>18.756</c:v>
                </c:pt>
                <c:pt idx="20081">
                  <c:v>18.756</c:v>
                </c:pt>
                <c:pt idx="20082">
                  <c:v>18.756</c:v>
                </c:pt>
                <c:pt idx="20083">
                  <c:v>18.756</c:v>
                </c:pt>
                <c:pt idx="20084">
                  <c:v>18.756</c:v>
                </c:pt>
                <c:pt idx="20085">
                  <c:v>18.756</c:v>
                </c:pt>
                <c:pt idx="20086">
                  <c:v>18.756</c:v>
                </c:pt>
                <c:pt idx="20087">
                  <c:v>18.756</c:v>
                </c:pt>
                <c:pt idx="20088">
                  <c:v>18.756</c:v>
                </c:pt>
                <c:pt idx="20089">
                  <c:v>18.756</c:v>
                </c:pt>
                <c:pt idx="20090">
                  <c:v>18.756</c:v>
                </c:pt>
                <c:pt idx="20091">
                  <c:v>18.756</c:v>
                </c:pt>
                <c:pt idx="20092">
                  <c:v>18.756</c:v>
                </c:pt>
                <c:pt idx="20093">
                  <c:v>18.756</c:v>
                </c:pt>
                <c:pt idx="20094">
                  <c:v>18.756</c:v>
                </c:pt>
                <c:pt idx="20095">
                  <c:v>18.756</c:v>
                </c:pt>
                <c:pt idx="20096">
                  <c:v>18.756</c:v>
                </c:pt>
                <c:pt idx="20097">
                  <c:v>18.756</c:v>
                </c:pt>
                <c:pt idx="20098">
                  <c:v>18.756</c:v>
                </c:pt>
                <c:pt idx="20099">
                  <c:v>18.756</c:v>
                </c:pt>
                <c:pt idx="20100">
                  <c:v>18.756</c:v>
                </c:pt>
                <c:pt idx="20101">
                  <c:v>18.756</c:v>
                </c:pt>
                <c:pt idx="20102">
                  <c:v>18.756</c:v>
                </c:pt>
                <c:pt idx="20103">
                  <c:v>18.756</c:v>
                </c:pt>
                <c:pt idx="20104">
                  <c:v>18.756</c:v>
                </c:pt>
                <c:pt idx="20105">
                  <c:v>18.756</c:v>
                </c:pt>
                <c:pt idx="20106">
                  <c:v>18.756</c:v>
                </c:pt>
                <c:pt idx="20107">
                  <c:v>18.756</c:v>
                </c:pt>
                <c:pt idx="20108">
                  <c:v>18.756</c:v>
                </c:pt>
                <c:pt idx="20109">
                  <c:v>18.756</c:v>
                </c:pt>
                <c:pt idx="20110">
                  <c:v>18.756</c:v>
                </c:pt>
                <c:pt idx="20111">
                  <c:v>18.756</c:v>
                </c:pt>
                <c:pt idx="20112">
                  <c:v>18.756</c:v>
                </c:pt>
                <c:pt idx="20113">
                  <c:v>18.756</c:v>
                </c:pt>
                <c:pt idx="20114">
                  <c:v>18.756</c:v>
                </c:pt>
                <c:pt idx="20115">
                  <c:v>18.756</c:v>
                </c:pt>
                <c:pt idx="20116">
                  <c:v>18.756</c:v>
                </c:pt>
                <c:pt idx="20117">
                  <c:v>18.756</c:v>
                </c:pt>
                <c:pt idx="20118">
                  <c:v>18.756</c:v>
                </c:pt>
                <c:pt idx="20119">
                  <c:v>18.756</c:v>
                </c:pt>
                <c:pt idx="20120">
                  <c:v>18.756</c:v>
                </c:pt>
                <c:pt idx="20121">
                  <c:v>18.756</c:v>
                </c:pt>
                <c:pt idx="20122">
                  <c:v>18.756</c:v>
                </c:pt>
                <c:pt idx="20123">
                  <c:v>18.756</c:v>
                </c:pt>
                <c:pt idx="20124">
                  <c:v>18.756</c:v>
                </c:pt>
                <c:pt idx="20125">
                  <c:v>18.756</c:v>
                </c:pt>
                <c:pt idx="20126">
                  <c:v>18.756</c:v>
                </c:pt>
                <c:pt idx="20127">
                  <c:v>18.756</c:v>
                </c:pt>
                <c:pt idx="20128">
                  <c:v>18.756</c:v>
                </c:pt>
                <c:pt idx="20129">
                  <c:v>18.756</c:v>
                </c:pt>
                <c:pt idx="20130">
                  <c:v>18.756</c:v>
                </c:pt>
                <c:pt idx="20131">
                  <c:v>18.756</c:v>
                </c:pt>
                <c:pt idx="20132">
                  <c:v>18.808</c:v>
                </c:pt>
                <c:pt idx="20133">
                  <c:v>18.866</c:v>
                </c:pt>
                <c:pt idx="20134">
                  <c:v>18.88</c:v>
                </c:pt>
                <c:pt idx="20135">
                  <c:v>18.88</c:v>
                </c:pt>
                <c:pt idx="20136">
                  <c:v>18.88</c:v>
                </c:pt>
                <c:pt idx="20137">
                  <c:v>18.88</c:v>
                </c:pt>
                <c:pt idx="20138">
                  <c:v>18.88</c:v>
                </c:pt>
                <c:pt idx="20139">
                  <c:v>18.88</c:v>
                </c:pt>
                <c:pt idx="20140">
                  <c:v>18.88</c:v>
                </c:pt>
                <c:pt idx="20141">
                  <c:v>18.88</c:v>
                </c:pt>
                <c:pt idx="20142">
                  <c:v>18.88</c:v>
                </c:pt>
                <c:pt idx="20143">
                  <c:v>18.88</c:v>
                </c:pt>
                <c:pt idx="20144">
                  <c:v>18.88</c:v>
                </c:pt>
                <c:pt idx="20145">
                  <c:v>18.88</c:v>
                </c:pt>
                <c:pt idx="20146">
                  <c:v>18.88</c:v>
                </c:pt>
                <c:pt idx="20147">
                  <c:v>18.88</c:v>
                </c:pt>
                <c:pt idx="20148">
                  <c:v>18.88</c:v>
                </c:pt>
                <c:pt idx="20149">
                  <c:v>18.88</c:v>
                </c:pt>
                <c:pt idx="20150">
                  <c:v>18.88</c:v>
                </c:pt>
                <c:pt idx="20151">
                  <c:v>18.88</c:v>
                </c:pt>
                <c:pt idx="20152">
                  <c:v>18.88</c:v>
                </c:pt>
                <c:pt idx="20153">
                  <c:v>18.88</c:v>
                </c:pt>
                <c:pt idx="20154">
                  <c:v>18.88</c:v>
                </c:pt>
                <c:pt idx="20155">
                  <c:v>18.88</c:v>
                </c:pt>
                <c:pt idx="20156">
                  <c:v>18.88</c:v>
                </c:pt>
                <c:pt idx="20157">
                  <c:v>18.88</c:v>
                </c:pt>
                <c:pt idx="20158">
                  <c:v>18.88</c:v>
                </c:pt>
                <c:pt idx="20159">
                  <c:v>18.88</c:v>
                </c:pt>
                <c:pt idx="20160">
                  <c:v>18.88</c:v>
                </c:pt>
                <c:pt idx="20161">
                  <c:v>18.88</c:v>
                </c:pt>
                <c:pt idx="20162">
                  <c:v>18.88</c:v>
                </c:pt>
                <c:pt idx="20163">
                  <c:v>18.88</c:v>
                </c:pt>
                <c:pt idx="20164">
                  <c:v>18.88</c:v>
                </c:pt>
                <c:pt idx="20165">
                  <c:v>18.88</c:v>
                </c:pt>
                <c:pt idx="20166">
                  <c:v>18.88</c:v>
                </c:pt>
                <c:pt idx="20167">
                  <c:v>18.88</c:v>
                </c:pt>
                <c:pt idx="20168">
                  <c:v>18.88</c:v>
                </c:pt>
                <c:pt idx="20169">
                  <c:v>18.88</c:v>
                </c:pt>
                <c:pt idx="20170">
                  <c:v>18.88</c:v>
                </c:pt>
                <c:pt idx="20171">
                  <c:v>18.88</c:v>
                </c:pt>
                <c:pt idx="20172">
                  <c:v>18.88</c:v>
                </c:pt>
                <c:pt idx="20173">
                  <c:v>18.88</c:v>
                </c:pt>
                <c:pt idx="20174">
                  <c:v>18.88</c:v>
                </c:pt>
                <c:pt idx="20175">
                  <c:v>18.88</c:v>
                </c:pt>
                <c:pt idx="20176">
                  <c:v>18.88</c:v>
                </c:pt>
                <c:pt idx="20177">
                  <c:v>18.88</c:v>
                </c:pt>
                <c:pt idx="20178">
                  <c:v>18.88</c:v>
                </c:pt>
                <c:pt idx="20179">
                  <c:v>18.88</c:v>
                </c:pt>
                <c:pt idx="20180">
                  <c:v>18.88</c:v>
                </c:pt>
                <c:pt idx="20181">
                  <c:v>18.88</c:v>
                </c:pt>
                <c:pt idx="20182">
                  <c:v>18.88</c:v>
                </c:pt>
                <c:pt idx="20183">
                  <c:v>18.88</c:v>
                </c:pt>
                <c:pt idx="20184">
                  <c:v>18.88</c:v>
                </c:pt>
                <c:pt idx="20185">
                  <c:v>18.88</c:v>
                </c:pt>
                <c:pt idx="20186">
                  <c:v>18.88</c:v>
                </c:pt>
                <c:pt idx="20187">
                  <c:v>18.88</c:v>
                </c:pt>
                <c:pt idx="20188">
                  <c:v>18.88</c:v>
                </c:pt>
                <c:pt idx="20189">
                  <c:v>18.88</c:v>
                </c:pt>
                <c:pt idx="20190">
                  <c:v>18.88</c:v>
                </c:pt>
                <c:pt idx="20191">
                  <c:v>18.88</c:v>
                </c:pt>
                <c:pt idx="20192">
                  <c:v>18.88</c:v>
                </c:pt>
                <c:pt idx="20193">
                  <c:v>18.88</c:v>
                </c:pt>
                <c:pt idx="20194">
                  <c:v>18.88</c:v>
                </c:pt>
                <c:pt idx="20195">
                  <c:v>18.88</c:v>
                </c:pt>
                <c:pt idx="20196">
                  <c:v>18.88</c:v>
                </c:pt>
                <c:pt idx="20197">
                  <c:v>18.88</c:v>
                </c:pt>
                <c:pt idx="20198">
                  <c:v>18.88</c:v>
                </c:pt>
                <c:pt idx="20199">
                  <c:v>18.88</c:v>
                </c:pt>
                <c:pt idx="20200">
                  <c:v>18.88</c:v>
                </c:pt>
                <c:pt idx="20201">
                  <c:v>18.88</c:v>
                </c:pt>
                <c:pt idx="20202">
                  <c:v>18.88</c:v>
                </c:pt>
                <c:pt idx="20203">
                  <c:v>18.88</c:v>
                </c:pt>
                <c:pt idx="20204">
                  <c:v>18.88</c:v>
                </c:pt>
                <c:pt idx="20205">
                  <c:v>18.88</c:v>
                </c:pt>
                <c:pt idx="20206">
                  <c:v>18.88</c:v>
                </c:pt>
                <c:pt idx="20207">
                  <c:v>18.88</c:v>
                </c:pt>
                <c:pt idx="20208">
                  <c:v>18.88</c:v>
                </c:pt>
                <c:pt idx="20209">
                  <c:v>18.88</c:v>
                </c:pt>
                <c:pt idx="20210">
                  <c:v>18.88</c:v>
                </c:pt>
                <c:pt idx="20211">
                  <c:v>18.88</c:v>
                </c:pt>
                <c:pt idx="20212">
                  <c:v>18.88</c:v>
                </c:pt>
                <c:pt idx="20213">
                  <c:v>18.88</c:v>
                </c:pt>
                <c:pt idx="20214">
                  <c:v>18.88</c:v>
                </c:pt>
                <c:pt idx="20215">
                  <c:v>18.88</c:v>
                </c:pt>
                <c:pt idx="20216">
                  <c:v>18.88</c:v>
                </c:pt>
                <c:pt idx="20217">
                  <c:v>18.88</c:v>
                </c:pt>
                <c:pt idx="20218">
                  <c:v>18.88</c:v>
                </c:pt>
                <c:pt idx="20219">
                  <c:v>18.88</c:v>
                </c:pt>
                <c:pt idx="20220">
                  <c:v>18.88</c:v>
                </c:pt>
                <c:pt idx="20221">
                  <c:v>18.88</c:v>
                </c:pt>
                <c:pt idx="20222">
                  <c:v>18.88</c:v>
                </c:pt>
                <c:pt idx="20223">
                  <c:v>18.88</c:v>
                </c:pt>
                <c:pt idx="20224">
                  <c:v>18.88</c:v>
                </c:pt>
                <c:pt idx="20225">
                  <c:v>18.88</c:v>
                </c:pt>
                <c:pt idx="20226">
                  <c:v>18.88</c:v>
                </c:pt>
                <c:pt idx="20227">
                  <c:v>18.88</c:v>
                </c:pt>
                <c:pt idx="20228">
                  <c:v>18.88</c:v>
                </c:pt>
                <c:pt idx="20229">
                  <c:v>18.88</c:v>
                </c:pt>
                <c:pt idx="20230">
                  <c:v>18.88</c:v>
                </c:pt>
                <c:pt idx="20231">
                  <c:v>18.88</c:v>
                </c:pt>
                <c:pt idx="20232">
                  <c:v>18.88</c:v>
                </c:pt>
                <c:pt idx="20233">
                  <c:v>18.88</c:v>
                </c:pt>
                <c:pt idx="20234">
                  <c:v>18.88</c:v>
                </c:pt>
                <c:pt idx="20235">
                  <c:v>18.88</c:v>
                </c:pt>
                <c:pt idx="20236">
                  <c:v>18.88</c:v>
                </c:pt>
                <c:pt idx="20237">
                  <c:v>18.88</c:v>
                </c:pt>
                <c:pt idx="20238">
                  <c:v>18.88</c:v>
                </c:pt>
                <c:pt idx="20239">
                  <c:v>18.88</c:v>
                </c:pt>
                <c:pt idx="20240">
                  <c:v>18.88</c:v>
                </c:pt>
                <c:pt idx="20241">
                  <c:v>18.88</c:v>
                </c:pt>
                <c:pt idx="20242">
                  <c:v>18.88</c:v>
                </c:pt>
                <c:pt idx="20243">
                  <c:v>18.88</c:v>
                </c:pt>
                <c:pt idx="20244">
                  <c:v>18.88</c:v>
                </c:pt>
                <c:pt idx="20245">
                  <c:v>18.88</c:v>
                </c:pt>
                <c:pt idx="20246">
                  <c:v>18.88</c:v>
                </c:pt>
                <c:pt idx="20247">
                  <c:v>18.88</c:v>
                </c:pt>
                <c:pt idx="20248">
                  <c:v>18.88</c:v>
                </c:pt>
                <c:pt idx="20249">
                  <c:v>18.88</c:v>
                </c:pt>
                <c:pt idx="20250">
                  <c:v>18.88</c:v>
                </c:pt>
                <c:pt idx="20251">
                  <c:v>18.88</c:v>
                </c:pt>
                <c:pt idx="20252">
                  <c:v>18.88</c:v>
                </c:pt>
                <c:pt idx="20253">
                  <c:v>18.89</c:v>
                </c:pt>
                <c:pt idx="20254">
                  <c:v>18.952000000000002</c:v>
                </c:pt>
                <c:pt idx="20255">
                  <c:v>19.013999999999999</c:v>
                </c:pt>
                <c:pt idx="20256">
                  <c:v>19.021999999999998</c:v>
                </c:pt>
                <c:pt idx="20257">
                  <c:v>19.021999999999998</c:v>
                </c:pt>
                <c:pt idx="20258">
                  <c:v>19.021999999999998</c:v>
                </c:pt>
                <c:pt idx="20259">
                  <c:v>19.021999999999998</c:v>
                </c:pt>
                <c:pt idx="20260">
                  <c:v>19.021999999999998</c:v>
                </c:pt>
                <c:pt idx="20261">
                  <c:v>19.021999999999998</c:v>
                </c:pt>
                <c:pt idx="20262">
                  <c:v>19.021999999999998</c:v>
                </c:pt>
                <c:pt idx="20263">
                  <c:v>19.021999999999998</c:v>
                </c:pt>
                <c:pt idx="20264">
                  <c:v>19.021999999999998</c:v>
                </c:pt>
                <c:pt idx="20265">
                  <c:v>19.021999999999998</c:v>
                </c:pt>
                <c:pt idx="20266">
                  <c:v>19.021999999999998</c:v>
                </c:pt>
                <c:pt idx="20267">
                  <c:v>19.021999999999998</c:v>
                </c:pt>
                <c:pt idx="20268">
                  <c:v>19.021999999999998</c:v>
                </c:pt>
                <c:pt idx="20269">
                  <c:v>19.021999999999998</c:v>
                </c:pt>
                <c:pt idx="20270">
                  <c:v>19.021999999999998</c:v>
                </c:pt>
                <c:pt idx="20271">
                  <c:v>19.021999999999998</c:v>
                </c:pt>
                <c:pt idx="20272">
                  <c:v>19.021999999999998</c:v>
                </c:pt>
                <c:pt idx="20273">
                  <c:v>19.021999999999998</c:v>
                </c:pt>
                <c:pt idx="20274">
                  <c:v>19.021999999999998</c:v>
                </c:pt>
                <c:pt idx="20275">
                  <c:v>19.021999999999998</c:v>
                </c:pt>
                <c:pt idx="20276">
                  <c:v>19.021999999999998</c:v>
                </c:pt>
                <c:pt idx="20277">
                  <c:v>19.021999999999998</c:v>
                </c:pt>
                <c:pt idx="20278">
                  <c:v>19.021999999999998</c:v>
                </c:pt>
                <c:pt idx="20279">
                  <c:v>19.021999999999998</c:v>
                </c:pt>
                <c:pt idx="20280">
                  <c:v>19.021999999999998</c:v>
                </c:pt>
                <c:pt idx="20281">
                  <c:v>19.021999999999998</c:v>
                </c:pt>
                <c:pt idx="20282">
                  <c:v>19.021999999999998</c:v>
                </c:pt>
                <c:pt idx="20283">
                  <c:v>19.021999999999998</c:v>
                </c:pt>
                <c:pt idx="20284">
                  <c:v>19.021999999999998</c:v>
                </c:pt>
                <c:pt idx="20285">
                  <c:v>19.021999999999998</c:v>
                </c:pt>
                <c:pt idx="20286">
                  <c:v>19.021999999999998</c:v>
                </c:pt>
                <c:pt idx="20287">
                  <c:v>19.021999999999998</c:v>
                </c:pt>
                <c:pt idx="20288">
                  <c:v>19.021999999999998</c:v>
                </c:pt>
                <c:pt idx="20289">
                  <c:v>19.021999999999998</c:v>
                </c:pt>
                <c:pt idx="20290">
                  <c:v>19.021999999999998</c:v>
                </c:pt>
                <c:pt idx="20291">
                  <c:v>19.021999999999998</c:v>
                </c:pt>
                <c:pt idx="20292">
                  <c:v>19.021999999999998</c:v>
                </c:pt>
                <c:pt idx="20293">
                  <c:v>19.021999999999998</c:v>
                </c:pt>
                <c:pt idx="20294">
                  <c:v>19.021999999999998</c:v>
                </c:pt>
                <c:pt idx="20295">
                  <c:v>19.021999999999998</c:v>
                </c:pt>
                <c:pt idx="20296">
                  <c:v>19.021999999999998</c:v>
                </c:pt>
                <c:pt idx="20297">
                  <c:v>19.021999999999998</c:v>
                </c:pt>
                <c:pt idx="20298">
                  <c:v>19.021999999999998</c:v>
                </c:pt>
                <c:pt idx="20299">
                  <c:v>19.021999999999998</c:v>
                </c:pt>
                <c:pt idx="20300">
                  <c:v>19.021999999999998</c:v>
                </c:pt>
                <c:pt idx="20301">
                  <c:v>19.021999999999998</c:v>
                </c:pt>
                <c:pt idx="20302">
                  <c:v>19.021999999999998</c:v>
                </c:pt>
                <c:pt idx="20303">
                  <c:v>19.021999999999998</c:v>
                </c:pt>
                <c:pt idx="20304">
                  <c:v>19.021999999999998</c:v>
                </c:pt>
                <c:pt idx="20305">
                  <c:v>19.021999999999998</c:v>
                </c:pt>
                <c:pt idx="20306">
                  <c:v>19.021999999999998</c:v>
                </c:pt>
                <c:pt idx="20307">
                  <c:v>19.021999999999998</c:v>
                </c:pt>
                <c:pt idx="20308">
                  <c:v>19.021999999999998</c:v>
                </c:pt>
                <c:pt idx="20309">
                  <c:v>19.021999999999998</c:v>
                </c:pt>
                <c:pt idx="20310">
                  <c:v>19.021999999999998</c:v>
                </c:pt>
                <c:pt idx="20311">
                  <c:v>19.021999999999998</c:v>
                </c:pt>
                <c:pt idx="20312">
                  <c:v>19.021999999999998</c:v>
                </c:pt>
                <c:pt idx="20313">
                  <c:v>19.021999999999998</c:v>
                </c:pt>
                <c:pt idx="20314">
                  <c:v>19.021999999999998</c:v>
                </c:pt>
                <c:pt idx="20315">
                  <c:v>19.021999999999998</c:v>
                </c:pt>
                <c:pt idx="20316">
                  <c:v>19.021999999999998</c:v>
                </c:pt>
                <c:pt idx="20317">
                  <c:v>19.021999999999998</c:v>
                </c:pt>
                <c:pt idx="20318">
                  <c:v>19.021999999999998</c:v>
                </c:pt>
                <c:pt idx="20319">
                  <c:v>19.021999999999998</c:v>
                </c:pt>
                <c:pt idx="20320">
                  <c:v>19.021999999999998</c:v>
                </c:pt>
                <c:pt idx="20321">
                  <c:v>19.021999999999998</c:v>
                </c:pt>
                <c:pt idx="20322">
                  <c:v>19.021999999999998</c:v>
                </c:pt>
                <c:pt idx="20323">
                  <c:v>19.021999999999998</c:v>
                </c:pt>
                <c:pt idx="20324">
                  <c:v>19.021999999999998</c:v>
                </c:pt>
                <c:pt idx="20325">
                  <c:v>19.021999999999998</c:v>
                </c:pt>
                <c:pt idx="20326">
                  <c:v>19.021999999999998</c:v>
                </c:pt>
                <c:pt idx="20327">
                  <c:v>19.021999999999998</c:v>
                </c:pt>
                <c:pt idx="20328">
                  <c:v>19.021999999999998</c:v>
                </c:pt>
                <c:pt idx="20329">
                  <c:v>19.021999999999998</c:v>
                </c:pt>
                <c:pt idx="20330">
                  <c:v>19.021999999999998</c:v>
                </c:pt>
                <c:pt idx="20331">
                  <c:v>19.021999999999998</c:v>
                </c:pt>
                <c:pt idx="20332">
                  <c:v>19.021999999999998</c:v>
                </c:pt>
                <c:pt idx="20333">
                  <c:v>19.021999999999998</c:v>
                </c:pt>
                <c:pt idx="20334">
                  <c:v>19.021999999999998</c:v>
                </c:pt>
                <c:pt idx="20335">
                  <c:v>19.021999999999998</c:v>
                </c:pt>
                <c:pt idx="20336">
                  <c:v>19.021999999999998</c:v>
                </c:pt>
                <c:pt idx="20337">
                  <c:v>19.021999999999998</c:v>
                </c:pt>
                <c:pt idx="20338">
                  <c:v>19.021999999999998</c:v>
                </c:pt>
                <c:pt idx="20339">
                  <c:v>19.021999999999998</c:v>
                </c:pt>
                <c:pt idx="20340">
                  <c:v>19.021999999999998</c:v>
                </c:pt>
                <c:pt idx="20341">
                  <c:v>19.021999999999998</c:v>
                </c:pt>
                <c:pt idx="20342">
                  <c:v>19.021999999999998</c:v>
                </c:pt>
                <c:pt idx="20343">
                  <c:v>19.021999999999998</c:v>
                </c:pt>
                <c:pt idx="20344">
                  <c:v>19.021999999999998</c:v>
                </c:pt>
                <c:pt idx="20345">
                  <c:v>19.021999999999998</c:v>
                </c:pt>
                <c:pt idx="20346">
                  <c:v>19.021999999999998</c:v>
                </c:pt>
                <c:pt idx="20347">
                  <c:v>19.021999999999998</c:v>
                </c:pt>
                <c:pt idx="20348">
                  <c:v>19.021999999999998</c:v>
                </c:pt>
                <c:pt idx="20349">
                  <c:v>19.021999999999998</c:v>
                </c:pt>
                <c:pt idx="20350">
                  <c:v>19.021999999999998</c:v>
                </c:pt>
                <c:pt idx="20351">
                  <c:v>19.021999999999998</c:v>
                </c:pt>
                <c:pt idx="20352">
                  <c:v>19.021999999999998</c:v>
                </c:pt>
                <c:pt idx="20353">
                  <c:v>19.021999999999998</c:v>
                </c:pt>
                <c:pt idx="20354">
                  <c:v>19.021999999999998</c:v>
                </c:pt>
                <c:pt idx="20355">
                  <c:v>19.021999999999998</c:v>
                </c:pt>
                <c:pt idx="20356">
                  <c:v>19.021999999999998</c:v>
                </c:pt>
                <c:pt idx="20357">
                  <c:v>19.021999999999998</c:v>
                </c:pt>
                <c:pt idx="20358">
                  <c:v>19.021999999999998</c:v>
                </c:pt>
                <c:pt idx="20359">
                  <c:v>19.021999999999998</c:v>
                </c:pt>
                <c:pt idx="20360">
                  <c:v>19.021999999999998</c:v>
                </c:pt>
                <c:pt idx="20361">
                  <c:v>19.021999999999998</c:v>
                </c:pt>
                <c:pt idx="20362">
                  <c:v>19.021999999999998</c:v>
                </c:pt>
                <c:pt idx="20363">
                  <c:v>19.021999999999998</c:v>
                </c:pt>
                <c:pt idx="20364">
                  <c:v>19.021999999999998</c:v>
                </c:pt>
                <c:pt idx="20365">
                  <c:v>19.021999999999998</c:v>
                </c:pt>
                <c:pt idx="20366">
                  <c:v>19.021999999999998</c:v>
                </c:pt>
                <c:pt idx="20367">
                  <c:v>19.021999999999998</c:v>
                </c:pt>
                <c:pt idx="20368">
                  <c:v>19.021999999999998</c:v>
                </c:pt>
                <c:pt idx="20369">
                  <c:v>19.021999999999998</c:v>
                </c:pt>
                <c:pt idx="20370">
                  <c:v>19.021999999999998</c:v>
                </c:pt>
                <c:pt idx="20371">
                  <c:v>19.021999999999998</c:v>
                </c:pt>
                <c:pt idx="20372">
                  <c:v>19.021999999999998</c:v>
                </c:pt>
                <c:pt idx="20373">
                  <c:v>19.021999999999998</c:v>
                </c:pt>
                <c:pt idx="20374">
                  <c:v>19.021999999999998</c:v>
                </c:pt>
                <c:pt idx="20375">
                  <c:v>19.021999999999998</c:v>
                </c:pt>
                <c:pt idx="20376">
                  <c:v>19.021999999999998</c:v>
                </c:pt>
                <c:pt idx="20377">
                  <c:v>19.021999999999998</c:v>
                </c:pt>
                <c:pt idx="20378">
                  <c:v>19.021999999999998</c:v>
                </c:pt>
                <c:pt idx="20379">
                  <c:v>19.021999999999998</c:v>
                </c:pt>
                <c:pt idx="20380">
                  <c:v>19.021999999999998</c:v>
                </c:pt>
                <c:pt idx="20381">
                  <c:v>19.021999999999998</c:v>
                </c:pt>
                <c:pt idx="20382">
                  <c:v>19.021999999999998</c:v>
                </c:pt>
                <c:pt idx="20383">
                  <c:v>19.021999999999998</c:v>
                </c:pt>
                <c:pt idx="20384">
                  <c:v>19.021999999999998</c:v>
                </c:pt>
                <c:pt idx="20385">
                  <c:v>19.021999999999998</c:v>
                </c:pt>
                <c:pt idx="20386">
                  <c:v>19.021999999999998</c:v>
                </c:pt>
                <c:pt idx="20387">
                  <c:v>19.021999999999998</c:v>
                </c:pt>
                <c:pt idx="20388">
                  <c:v>19.021999999999998</c:v>
                </c:pt>
                <c:pt idx="20389">
                  <c:v>19.021999999999998</c:v>
                </c:pt>
                <c:pt idx="20390">
                  <c:v>19.021999999999998</c:v>
                </c:pt>
                <c:pt idx="20391">
                  <c:v>19.021999999999998</c:v>
                </c:pt>
                <c:pt idx="20392">
                  <c:v>19.021999999999998</c:v>
                </c:pt>
                <c:pt idx="20393">
                  <c:v>19.021999999999998</c:v>
                </c:pt>
                <c:pt idx="20394">
                  <c:v>19.052</c:v>
                </c:pt>
                <c:pt idx="20395">
                  <c:v>19.114000000000001</c:v>
                </c:pt>
                <c:pt idx="20396">
                  <c:v>19.173999999999999</c:v>
                </c:pt>
                <c:pt idx="20397">
                  <c:v>19.186</c:v>
                </c:pt>
                <c:pt idx="20398">
                  <c:v>19.186</c:v>
                </c:pt>
                <c:pt idx="20399">
                  <c:v>19.186</c:v>
                </c:pt>
                <c:pt idx="20400">
                  <c:v>19.186</c:v>
                </c:pt>
                <c:pt idx="20401">
                  <c:v>19.186</c:v>
                </c:pt>
                <c:pt idx="20402">
                  <c:v>19.186</c:v>
                </c:pt>
                <c:pt idx="20403">
                  <c:v>19.186</c:v>
                </c:pt>
                <c:pt idx="20404">
                  <c:v>19.186</c:v>
                </c:pt>
                <c:pt idx="20405">
                  <c:v>19.186</c:v>
                </c:pt>
                <c:pt idx="20406">
                  <c:v>19.186</c:v>
                </c:pt>
                <c:pt idx="20407">
                  <c:v>19.186</c:v>
                </c:pt>
                <c:pt idx="20408">
                  <c:v>19.186</c:v>
                </c:pt>
                <c:pt idx="20409">
                  <c:v>19.186</c:v>
                </c:pt>
                <c:pt idx="20410">
                  <c:v>19.186</c:v>
                </c:pt>
                <c:pt idx="20411">
                  <c:v>19.186</c:v>
                </c:pt>
                <c:pt idx="20412">
                  <c:v>19.186</c:v>
                </c:pt>
                <c:pt idx="20413">
                  <c:v>19.186</c:v>
                </c:pt>
                <c:pt idx="20414">
                  <c:v>19.186</c:v>
                </c:pt>
                <c:pt idx="20415">
                  <c:v>19.186</c:v>
                </c:pt>
                <c:pt idx="20416">
                  <c:v>19.186</c:v>
                </c:pt>
                <c:pt idx="20417">
                  <c:v>19.186</c:v>
                </c:pt>
                <c:pt idx="20418">
                  <c:v>19.186</c:v>
                </c:pt>
                <c:pt idx="20419">
                  <c:v>19.186</c:v>
                </c:pt>
                <c:pt idx="20420">
                  <c:v>19.186</c:v>
                </c:pt>
                <c:pt idx="20421">
                  <c:v>19.186</c:v>
                </c:pt>
                <c:pt idx="20422">
                  <c:v>19.186</c:v>
                </c:pt>
                <c:pt idx="20423">
                  <c:v>19.186</c:v>
                </c:pt>
                <c:pt idx="20424">
                  <c:v>19.186</c:v>
                </c:pt>
                <c:pt idx="20425">
                  <c:v>19.186</c:v>
                </c:pt>
                <c:pt idx="20426">
                  <c:v>19.186</c:v>
                </c:pt>
                <c:pt idx="20427">
                  <c:v>19.186</c:v>
                </c:pt>
                <c:pt idx="20428">
                  <c:v>19.186</c:v>
                </c:pt>
                <c:pt idx="20429">
                  <c:v>19.186</c:v>
                </c:pt>
                <c:pt idx="20430">
                  <c:v>19.186</c:v>
                </c:pt>
                <c:pt idx="20431">
                  <c:v>19.186</c:v>
                </c:pt>
                <c:pt idx="20432">
                  <c:v>19.186</c:v>
                </c:pt>
                <c:pt idx="20433">
                  <c:v>19.186</c:v>
                </c:pt>
                <c:pt idx="20434">
                  <c:v>19.186</c:v>
                </c:pt>
                <c:pt idx="20435">
                  <c:v>19.186</c:v>
                </c:pt>
                <c:pt idx="20436">
                  <c:v>19.186</c:v>
                </c:pt>
                <c:pt idx="20437">
                  <c:v>19.186</c:v>
                </c:pt>
                <c:pt idx="20438">
                  <c:v>19.186</c:v>
                </c:pt>
                <c:pt idx="20439">
                  <c:v>19.186</c:v>
                </c:pt>
                <c:pt idx="20440">
                  <c:v>19.186</c:v>
                </c:pt>
                <c:pt idx="20441">
                  <c:v>19.186</c:v>
                </c:pt>
                <c:pt idx="20442">
                  <c:v>19.186</c:v>
                </c:pt>
                <c:pt idx="20443">
                  <c:v>19.186</c:v>
                </c:pt>
                <c:pt idx="20444">
                  <c:v>19.186</c:v>
                </c:pt>
                <c:pt idx="20445">
                  <c:v>19.186</c:v>
                </c:pt>
                <c:pt idx="20446">
                  <c:v>19.186</c:v>
                </c:pt>
                <c:pt idx="20447">
                  <c:v>19.186</c:v>
                </c:pt>
                <c:pt idx="20448">
                  <c:v>19.186</c:v>
                </c:pt>
                <c:pt idx="20449">
                  <c:v>19.186</c:v>
                </c:pt>
                <c:pt idx="20450">
                  <c:v>19.186</c:v>
                </c:pt>
                <c:pt idx="20451">
                  <c:v>19.186</c:v>
                </c:pt>
                <c:pt idx="20452">
                  <c:v>19.186</c:v>
                </c:pt>
                <c:pt idx="20453">
                  <c:v>19.186</c:v>
                </c:pt>
                <c:pt idx="20454">
                  <c:v>19.186</c:v>
                </c:pt>
                <c:pt idx="20455">
                  <c:v>19.186</c:v>
                </c:pt>
                <c:pt idx="20456">
                  <c:v>19.186</c:v>
                </c:pt>
                <c:pt idx="20457">
                  <c:v>19.186</c:v>
                </c:pt>
                <c:pt idx="20458">
                  <c:v>19.186</c:v>
                </c:pt>
                <c:pt idx="20459">
                  <c:v>19.186</c:v>
                </c:pt>
                <c:pt idx="20460">
                  <c:v>19.186</c:v>
                </c:pt>
                <c:pt idx="20461">
                  <c:v>19.186</c:v>
                </c:pt>
                <c:pt idx="20462">
                  <c:v>19.186</c:v>
                </c:pt>
                <c:pt idx="20463">
                  <c:v>19.186</c:v>
                </c:pt>
                <c:pt idx="20464">
                  <c:v>19.186</c:v>
                </c:pt>
                <c:pt idx="20465">
                  <c:v>19.186</c:v>
                </c:pt>
                <c:pt idx="20466">
                  <c:v>19.186</c:v>
                </c:pt>
                <c:pt idx="20467">
                  <c:v>19.186</c:v>
                </c:pt>
                <c:pt idx="20468">
                  <c:v>19.186</c:v>
                </c:pt>
                <c:pt idx="20469">
                  <c:v>19.186</c:v>
                </c:pt>
                <c:pt idx="20470">
                  <c:v>19.186</c:v>
                </c:pt>
                <c:pt idx="20471">
                  <c:v>19.186</c:v>
                </c:pt>
                <c:pt idx="20472">
                  <c:v>19.186</c:v>
                </c:pt>
                <c:pt idx="20473">
                  <c:v>19.186</c:v>
                </c:pt>
                <c:pt idx="20474">
                  <c:v>19.186</c:v>
                </c:pt>
                <c:pt idx="20475">
                  <c:v>19.186</c:v>
                </c:pt>
                <c:pt idx="20476">
                  <c:v>19.186</c:v>
                </c:pt>
                <c:pt idx="20477">
                  <c:v>19.186</c:v>
                </c:pt>
                <c:pt idx="20478">
                  <c:v>19.186</c:v>
                </c:pt>
                <c:pt idx="20479">
                  <c:v>19.186</c:v>
                </c:pt>
                <c:pt idx="20480">
                  <c:v>19.186</c:v>
                </c:pt>
                <c:pt idx="20481">
                  <c:v>19.186</c:v>
                </c:pt>
                <c:pt idx="20482">
                  <c:v>19.186</c:v>
                </c:pt>
                <c:pt idx="20483">
                  <c:v>19.186</c:v>
                </c:pt>
                <c:pt idx="20484">
                  <c:v>19.186</c:v>
                </c:pt>
                <c:pt idx="20485">
                  <c:v>19.186</c:v>
                </c:pt>
                <c:pt idx="20486">
                  <c:v>19.186</c:v>
                </c:pt>
                <c:pt idx="20487">
                  <c:v>19.186</c:v>
                </c:pt>
                <c:pt idx="20488">
                  <c:v>19.186</c:v>
                </c:pt>
                <c:pt idx="20489">
                  <c:v>19.186</c:v>
                </c:pt>
                <c:pt idx="20490">
                  <c:v>19.186</c:v>
                </c:pt>
                <c:pt idx="20491">
                  <c:v>19.186</c:v>
                </c:pt>
                <c:pt idx="20492">
                  <c:v>19.186</c:v>
                </c:pt>
                <c:pt idx="20493">
                  <c:v>19.186</c:v>
                </c:pt>
                <c:pt idx="20494">
                  <c:v>19.186</c:v>
                </c:pt>
                <c:pt idx="20495">
                  <c:v>19.186</c:v>
                </c:pt>
                <c:pt idx="20496">
                  <c:v>19.186</c:v>
                </c:pt>
                <c:pt idx="20497">
                  <c:v>19.186</c:v>
                </c:pt>
                <c:pt idx="20498">
                  <c:v>19.186</c:v>
                </c:pt>
                <c:pt idx="20499">
                  <c:v>19.186</c:v>
                </c:pt>
                <c:pt idx="20500">
                  <c:v>19.186</c:v>
                </c:pt>
                <c:pt idx="20501">
                  <c:v>19.186</c:v>
                </c:pt>
                <c:pt idx="20502">
                  <c:v>19.186</c:v>
                </c:pt>
                <c:pt idx="20503">
                  <c:v>19.186</c:v>
                </c:pt>
                <c:pt idx="20504">
                  <c:v>19.186</c:v>
                </c:pt>
                <c:pt idx="20505">
                  <c:v>19.186</c:v>
                </c:pt>
                <c:pt idx="20506">
                  <c:v>19.186</c:v>
                </c:pt>
                <c:pt idx="20507">
                  <c:v>19.186</c:v>
                </c:pt>
                <c:pt idx="20508">
                  <c:v>19.186</c:v>
                </c:pt>
                <c:pt idx="20509">
                  <c:v>19.186</c:v>
                </c:pt>
                <c:pt idx="20510">
                  <c:v>19.186</c:v>
                </c:pt>
                <c:pt idx="20511">
                  <c:v>19.186</c:v>
                </c:pt>
                <c:pt idx="20512">
                  <c:v>19.186</c:v>
                </c:pt>
                <c:pt idx="20513">
                  <c:v>19.186</c:v>
                </c:pt>
                <c:pt idx="20514">
                  <c:v>19.186</c:v>
                </c:pt>
                <c:pt idx="20515">
                  <c:v>19.186</c:v>
                </c:pt>
                <c:pt idx="20516">
                  <c:v>19.186</c:v>
                </c:pt>
                <c:pt idx="20517">
                  <c:v>19.186</c:v>
                </c:pt>
                <c:pt idx="20518">
                  <c:v>19.186</c:v>
                </c:pt>
                <c:pt idx="20519">
                  <c:v>19.186</c:v>
                </c:pt>
                <c:pt idx="20520">
                  <c:v>19.186</c:v>
                </c:pt>
                <c:pt idx="20521">
                  <c:v>19.186</c:v>
                </c:pt>
                <c:pt idx="20522">
                  <c:v>19.186</c:v>
                </c:pt>
                <c:pt idx="20523">
                  <c:v>19.186</c:v>
                </c:pt>
                <c:pt idx="20524">
                  <c:v>19.186</c:v>
                </c:pt>
                <c:pt idx="20525">
                  <c:v>19.186</c:v>
                </c:pt>
                <c:pt idx="20526">
                  <c:v>19.186</c:v>
                </c:pt>
                <c:pt idx="20527">
                  <c:v>19.186</c:v>
                </c:pt>
                <c:pt idx="20528">
                  <c:v>19.186</c:v>
                </c:pt>
                <c:pt idx="20529">
                  <c:v>19.186</c:v>
                </c:pt>
                <c:pt idx="20530">
                  <c:v>19.186</c:v>
                </c:pt>
                <c:pt idx="20531">
                  <c:v>19.186</c:v>
                </c:pt>
                <c:pt idx="20532">
                  <c:v>19.186</c:v>
                </c:pt>
                <c:pt idx="20533">
                  <c:v>19.186</c:v>
                </c:pt>
                <c:pt idx="20534">
                  <c:v>19.186</c:v>
                </c:pt>
                <c:pt idx="20535">
                  <c:v>19.186</c:v>
                </c:pt>
                <c:pt idx="20536">
                  <c:v>19.186</c:v>
                </c:pt>
                <c:pt idx="20537">
                  <c:v>19.186</c:v>
                </c:pt>
                <c:pt idx="20538">
                  <c:v>19.186</c:v>
                </c:pt>
                <c:pt idx="20539">
                  <c:v>19.186</c:v>
                </c:pt>
                <c:pt idx="20540">
                  <c:v>19.186</c:v>
                </c:pt>
                <c:pt idx="20541">
                  <c:v>19.186</c:v>
                </c:pt>
                <c:pt idx="20542">
                  <c:v>19.186</c:v>
                </c:pt>
                <c:pt idx="20543">
                  <c:v>19.186</c:v>
                </c:pt>
                <c:pt idx="20544">
                  <c:v>19.186</c:v>
                </c:pt>
                <c:pt idx="20545">
                  <c:v>19.186</c:v>
                </c:pt>
                <c:pt idx="20546">
                  <c:v>19.186</c:v>
                </c:pt>
                <c:pt idx="20547">
                  <c:v>19.186</c:v>
                </c:pt>
                <c:pt idx="20548">
                  <c:v>19.186</c:v>
                </c:pt>
                <c:pt idx="20549">
                  <c:v>19.186</c:v>
                </c:pt>
                <c:pt idx="20550">
                  <c:v>19.186</c:v>
                </c:pt>
                <c:pt idx="20551">
                  <c:v>19.186</c:v>
                </c:pt>
                <c:pt idx="20552">
                  <c:v>19.186</c:v>
                </c:pt>
                <c:pt idx="20553">
                  <c:v>19.186</c:v>
                </c:pt>
                <c:pt idx="20554">
                  <c:v>19.186</c:v>
                </c:pt>
                <c:pt idx="20555">
                  <c:v>19.186</c:v>
                </c:pt>
                <c:pt idx="20556">
                  <c:v>19.222000000000001</c:v>
                </c:pt>
                <c:pt idx="20557">
                  <c:v>19.283999999999999</c:v>
                </c:pt>
                <c:pt idx="20558">
                  <c:v>19.309999999999999</c:v>
                </c:pt>
                <c:pt idx="20559">
                  <c:v>19.309999999999999</c:v>
                </c:pt>
                <c:pt idx="20560">
                  <c:v>19.309999999999999</c:v>
                </c:pt>
                <c:pt idx="20561">
                  <c:v>19.309999999999999</c:v>
                </c:pt>
                <c:pt idx="20562">
                  <c:v>19.309999999999999</c:v>
                </c:pt>
                <c:pt idx="20563">
                  <c:v>19.309999999999999</c:v>
                </c:pt>
                <c:pt idx="20564">
                  <c:v>19.309999999999999</c:v>
                </c:pt>
                <c:pt idx="20565">
                  <c:v>19.309999999999999</c:v>
                </c:pt>
                <c:pt idx="20566">
                  <c:v>19.309999999999999</c:v>
                </c:pt>
                <c:pt idx="20567">
                  <c:v>19.309999999999999</c:v>
                </c:pt>
                <c:pt idx="20568">
                  <c:v>19.309999999999999</c:v>
                </c:pt>
                <c:pt idx="20569">
                  <c:v>19.309999999999999</c:v>
                </c:pt>
                <c:pt idx="20570">
                  <c:v>19.309999999999999</c:v>
                </c:pt>
                <c:pt idx="20571">
                  <c:v>19.309999999999999</c:v>
                </c:pt>
                <c:pt idx="20572">
                  <c:v>19.309999999999999</c:v>
                </c:pt>
                <c:pt idx="20573">
                  <c:v>19.309999999999999</c:v>
                </c:pt>
                <c:pt idx="20574">
                  <c:v>19.309999999999999</c:v>
                </c:pt>
                <c:pt idx="20575">
                  <c:v>19.309999999999999</c:v>
                </c:pt>
                <c:pt idx="20576">
                  <c:v>19.309999999999999</c:v>
                </c:pt>
                <c:pt idx="20577">
                  <c:v>19.309999999999999</c:v>
                </c:pt>
                <c:pt idx="20578">
                  <c:v>19.309999999999999</c:v>
                </c:pt>
                <c:pt idx="20579">
                  <c:v>19.309999999999999</c:v>
                </c:pt>
                <c:pt idx="20580">
                  <c:v>19.309999999999999</c:v>
                </c:pt>
                <c:pt idx="20581">
                  <c:v>19.309999999999999</c:v>
                </c:pt>
                <c:pt idx="20582">
                  <c:v>19.309999999999999</c:v>
                </c:pt>
                <c:pt idx="20583">
                  <c:v>19.309999999999999</c:v>
                </c:pt>
                <c:pt idx="20584">
                  <c:v>19.309999999999999</c:v>
                </c:pt>
                <c:pt idx="20585">
                  <c:v>19.309999999999999</c:v>
                </c:pt>
                <c:pt idx="20586">
                  <c:v>19.309999999999999</c:v>
                </c:pt>
                <c:pt idx="20587">
                  <c:v>19.309999999999999</c:v>
                </c:pt>
                <c:pt idx="20588">
                  <c:v>19.309999999999999</c:v>
                </c:pt>
                <c:pt idx="20589">
                  <c:v>19.309999999999999</c:v>
                </c:pt>
                <c:pt idx="20590">
                  <c:v>19.309999999999999</c:v>
                </c:pt>
                <c:pt idx="20591">
                  <c:v>19.309999999999999</c:v>
                </c:pt>
                <c:pt idx="20592">
                  <c:v>19.309999999999999</c:v>
                </c:pt>
                <c:pt idx="20593">
                  <c:v>19.309999999999999</c:v>
                </c:pt>
                <c:pt idx="20594">
                  <c:v>19.309999999999999</c:v>
                </c:pt>
                <c:pt idx="20595">
                  <c:v>19.309999999999999</c:v>
                </c:pt>
                <c:pt idx="20596">
                  <c:v>19.309999999999999</c:v>
                </c:pt>
                <c:pt idx="20597">
                  <c:v>19.309999999999999</c:v>
                </c:pt>
                <c:pt idx="20598">
                  <c:v>19.309999999999999</c:v>
                </c:pt>
                <c:pt idx="20599">
                  <c:v>19.309999999999999</c:v>
                </c:pt>
                <c:pt idx="20600">
                  <c:v>19.309999999999999</c:v>
                </c:pt>
                <c:pt idx="20601">
                  <c:v>19.309999999999999</c:v>
                </c:pt>
                <c:pt idx="20602">
                  <c:v>19.309999999999999</c:v>
                </c:pt>
                <c:pt idx="20603">
                  <c:v>19.309999999999999</c:v>
                </c:pt>
                <c:pt idx="20604">
                  <c:v>19.309999999999999</c:v>
                </c:pt>
                <c:pt idx="20605">
                  <c:v>19.309999999999999</c:v>
                </c:pt>
                <c:pt idx="20606">
                  <c:v>19.309999999999999</c:v>
                </c:pt>
                <c:pt idx="20607">
                  <c:v>19.309999999999999</c:v>
                </c:pt>
                <c:pt idx="20608">
                  <c:v>19.309999999999999</c:v>
                </c:pt>
                <c:pt idx="20609">
                  <c:v>19.309999999999999</c:v>
                </c:pt>
                <c:pt idx="20610">
                  <c:v>19.309999999999999</c:v>
                </c:pt>
                <c:pt idx="20611">
                  <c:v>19.309999999999999</c:v>
                </c:pt>
                <c:pt idx="20612">
                  <c:v>19.309999999999999</c:v>
                </c:pt>
                <c:pt idx="20613">
                  <c:v>19.309999999999999</c:v>
                </c:pt>
                <c:pt idx="20614">
                  <c:v>19.309999999999999</c:v>
                </c:pt>
                <c:pt idx="20615">
                  <c:v>19.309999999999999</c:v>
                </c:pt>
                <c:pt idx="20616">
                  <c:v>19.309999999999999</c:v>
                </c:pt>
                <c:pt idx="20617">
                  <c:v>19.309999999999999</c:v>
                </c:pt>
                <c:pt idx="20618">
                  <c:v>19.309999999999999</c:v>
                </c:pt>
                <c:pt idx="20619">
                  <c:v>19.309999999999999</c:v>
                </c:pt>
                <c:pt idx="20620">
                  <c:v>19.309999999999999</c:v>
                </c:pt>
                <c:pt idx="20621">
                  <c:v>19.309999999999999</c:v>
                </c:pt>
                <c:pt idx="20622">
                  <c:v>19.309999999999999</c:v>
                </c:pt>
                <c:pt idx="20623">
                  <c:v>19.309999999999999</c:v>
                </c:pt>
                <c:pt idx="20624">
                  <c:v>19.309999999999999</c:v>
                </c:pt>
                <c:pt idx="20625">
                  <c:v>19.309999999999999</c:v>
                </c:pt>
                <c:pt idx="20626">
                  <c:v>19.309999999999999</c:v>
                </c:pt>
                <c:pt idx="20627">
                  <c:v>19.309999999999999</c:v>
                </c:pt>
                <c:pt idx="20628">
                  <c:v>19.309999999999999</c:v>
                </c:pt>
                <c:pt idx="20629">
                  <c:v>19.309999999999999</c:v>
                </c:pt>
                <c:pt idx="20630">
                  <c:v>19.309999999999999</c:v>
                </c:pt>
                <c:pt idx="20631">
                  <c:v>19.309999999999999</c:v>
                </c:pt>
                <c:pt idx="20632">
                  <c:v>19.309999999999999</c:v>
                </c:pt>
                <c:pt idx="20633">
                  <c:v>19.309999999999999</c:v>
                </c:pt>
                <c:pt idx="20634">
                  <c:v>19.309999999999999</c:v>
                </c:pt>
                <c:pt idx="20635">
                  <c:v>19.309999999999999</c:v>
                </c:pt>
                <c:pt idx="20636">
                  <c:v>19.309999999999999</c:v>
                </c:pt>
                <c:pt idx="20637">
                  <c:v>19.309999999999999</c:v>
                </c:pt>
                <c:pt idx="20638">
                  <c:v>19.309999999999999</c:v>
                </c:pt>
                <c:pt idx="20639">
                  <c:v>19.309999999999999</c:v>
                </c:pt>
                <c:pt idx="20640">
                  <c:v>19.309999999999999</c:v>
                </c:pt>
                <c:pt idx="20641">
                  <c:v>19.309999999999999</c:v>
                </c:pt>
                <c:pt idx="20642">
                  <c:v>19.309999999999999</c:v>
                </c:pt>
                <c:pt idx="20643">
                  <c:v>19.309999999999999</c:v>
                </c:pt>
                <c:pt idx="20644">
                  <c:v>19.309999999999999</c:v>
                </c:pt>
                <c:pt idx="20645">
                  <c:v>19.309999999999999</c:v>
                </c:pt>
                <c:pt idx="20646">
                  <c:v>19.309999999999999</c:v>
                </c:pt>
                <c:pt idx="20647">
                  <c:v>19.309999999999999</c:v>
                </c:pt>
                <c:pt idx="20648">
                  <c:v>19.309999999999999</c:v>
                </c:pt>
                <c:pt idx="20649">
                  <c:v>19.309999999999999</c:v>
                </c:pt>
                <c:pt idx="20650">
                  <c:v>19.309999999999999</c:v>
                </c:pt>
                <c:pt idx="20651">
                  <c:v>19.309999999999999</c:v>
                </c:pt>
                <c:pt idx="20652">
                  <c:v>19.309999999999999</c:v>
                </c:pt>
                <c:pt idx="20653">
                  <c:v>19.309999999999999</c:v>
                </c:pt>
                <c:pt idx="20654">
                  <c:v>19.309999999999999</c:v>
                </c:pt>
                <c:pt idx="20655">
                  <c:v>19.309999999999999</c:v>
                </c:pt>
                <c:pt idx="20656">
                  <c:v>19.309999999999999</c:v>
                </c:pt>
                <c:pt idx="20657">
                  <c:v>19.309999999999999</c:v>
                </c:pt>
                <c:pt idx="20658">
                  <c:v>19.309999999999999</c:v>
                </c:pt>
                <c:pt idx="20659">
                  <c:v>19.309999999999999</c:v>
                </c:pt>
                <c:pt idx="20660">
                  <c:v>19.309999999999999</c:v>
                </c:pt>
                <c:pt idx="20661">
                  <c:v>19.309999999999999</c:v>
                </c:pt>
                <c:pt idx="20662">
                  <c:v>19.309999999999999</c:v>
                </c:pt>
                <c:pt idx="20663">
                  <c:v>19.309999999999999</c:v>
                </c:pt>
                <c:pt idx="20664">
                  <c:v>19.309999999999999</c:v>
                </c:pt>
                <c:pt idx="20665">
                  <c:v>19.309999999999999</c:v>
                </c:pt>
                <c:pt idx="20666">
                  <c:v>19.309999999999999</c:v>
                </c:pt>
                <c:pt idx="20667">
                  <c:v>19.309999999999999</c:v>
                </c:pt>
                <c:pt idx="20668">
                  <c:v>19.309999999999999</c:v>
                </c:pt>
                <c:pt idx="20669">
                  <c:v>19.309999999999999</c:v>
                </c:pt>
                <c:pt idx="20670">
                  <c:v>19.309999999999999</c:v>
                </c:pt>
                <c:pt idx="20671">
                  <c:v>19.341999999999999</c:v>
                </c:pt>
                <c:pt idx="20672">
                  <c:v>19.404</c:v>
                </c:pt>
                <c:pt idx="20673">
                  <c:v>19.457999999999998</c:v>
                </c:pt>
                <c:pt idx="20674">
                  <c:v>19.457999999999998</c:v>
                </c:pt>
                <c:pt idx="20675">
                  <c:v>19.457999999999998</c:v>
                </c:pt>
                <c:pt idx="20676">
                  <c:v>19.457999999999998</c:v>
                </c:pt>
                <c:pt idx="20677">
                  <c:v>19.457999999999998</c:v>
                </c:pt>
                <c:pt idx="20678">
                  <c:v>19.457999999999998</c:v>
                </c:pt>
                <c:pt idx="20679">
                  <c:v>19.457999999999998</c:v>
                </c:pt>
                <c:pt idx="20680">
                  <c:v>19.457999999999998</c:v>
                </c:pt>
                <c:pt idx="20681">
                  <c:v>19.457999999999998</c:v>
                </c:pt>
                <c:pt idx="20682">
                  <c:v>19.457999999999998</c:v>
                </c:pt>
                <c:pt idx="20683">
                  <c:v>19.457999999999998</c:v>
                </c:pt>
                <c:pt idx="20684">
                  <c:v>19.457999999999998</c:v>
                </c:pt>
                <c:pt idx="20685">
                  <c:v>19.457999999999998</c:v>
                </c:pt>
                <c:pt idx="20686">
                  <c:v>19.457999999999998</c:v>
                </c:pt>
                <c:pt idx="20687">
                  <c:v>19.457999999999998</c:v>
                </c:pt>
                <c:pt idx="20688">
                  <c:v>19.457999999999998</c:v>
                </c:pt>
                <c:pt idx="20689">
                  <c:v>19.457999999999998</c:v>
                </c:pt>
                <c:pt idx="20690">
                  <c:v>19.457999999999998</c:v>
                </c:pt>
                <c:pt idx="20691">
                  <c:v>19.457999999999998</c:v>
                </c:pt>
                <c:pt idx="20692">
                  <c:v>19.457999999999998</c:v>
                </c:pt>
                <c:pt idx="20693">
                  <c:v>19.457999999999998</c:v>
                </c:pt>
                <c:pt idx="20694">
                  <c:v>19.457999999999998</c:v>
                </c:pt>
                <c:pt idx="20695">
                  <c:v>19.457999999999998</c:v>
                </c:pt>
                <c:pt idx="20696">
                  <c:v>19.457999999999998</c:v>
                </c:pt>
                <c:pt idx="20697">
                  <c:v>19.457999999999998</c:v>
                </c:pt>
                <c:pt idx="20698">
                  <c:v>19.457999999999998</c:v>
                </c:pt>
                <c:pt idx="20699">
                  <c:v>19.457999999999998</c:v>
                </c:pt>
                <c:pt idx="20700">
                  <c:v>19.457999999999998</c:v>
                </c:pt>
                <c:pt idx="20701">
                  <c:v>19.457999999999998</c:v>
                </c:pt>
                <c:pt idx="20702">
                  <c:v>19.457999999999998</c:v>
                </c:pt>
                <c:pt idx="20703">
                  <c:v>19.457999999999998</c:v>
                </c:pt>
                <c:pt idx="20704">
                  <c:v>19.457999999999998</c:v>
                </c:pt>
                <c:pt idx="20705">
                  <c:v>19.457999999999998</c:v>
                </c:pt>
                <c:pt idx="20706">
                  <c:v>19.457999999999998</c:v>
                </c:pt>
                <c:pt idx="20707">
                  <c:v>19.457999999999998</c:v>
                </c:pt>
                <c:pt idx="20708">
                  <c:v>19.457999999999998</c:v>
                </c:pt>
                <c:pt idx="20709">
                  <c:v>19.457999999999998</c:v>
                </c:pt>
                <c:pt idx="20710">
                  <c:v>19.457999999999998</c:v>
                </c:pt>
                <c:pt idx="20711">
                  <c:v>19.457999999999998</c:v>
                </c:pt>
                <c:pt idx="20712">
                  <c:v>19.457999999999998</c:v>
                </c:pt>
                <c:pt idx="20713">
                  <c:v>19.457999999999998</c:v>
                </c:pt>
                <c:pt idx="20714">
                  <c:v>19.457999999999998</c:v>
                </c:pt>
                <c:pt idx="20715">
                  <c:v>19.457999999999998</c:v>
                </c:pt>
                <c:pt idx="20716">
                  <c:v>19.457999999999998</c:v>
                </c:pt>
                <c:pt idx="20717">
                  <c:v>19.457999999999998</c:v>
                </c:pt>
                <c:pt idx="20718">
                  <c:v>19.457999999999998</c:v>
                </c:pt>
                <c:pt idx="20719">
                  <c:v>19.457999999999998</c:v>
                </c:pt>
                <c:pt idx="20720">
                  <c:v>19.457999999999998</c:v>
                </c:pt>
                <c:pt idx="20721">
                  <c:v>19.457999999999998</c:v>
                </c:pt>
                <c:pt idx="20722">
                  <c:v>19.457999999999998</c:v>
                </c:pt>
                <c:pt idx="20723">
                  <c:v>19.457999999999998</c:v>
                </c:pt>
                <c:pt idx="20724">
                  <c:v>19.457999999999998</c:v>
                </c:pt>
                <c:pt idx="20725">
                  <c:v>19.457999999999998</c:v>
                </c:pt>
                <c:pt idx="20726">
                  <c:v>19.457999999999998</c:v>
                </c:pt>
                <c:pt idx="20727">
                  <c:v>19.457999999999998</c:v>
                </c:pt>
                <c:pt idx="20728">
                  <c:v>19.457999999999998</c:v>
                </c:pt>
                <c:pt idx="20729">
                  <c:v>19.457999999999998</c:v>
                </c:pt>
                <c:pt idx="20730">
                  <c:v>19.457999999999998</c:v>
                </c:pt>
                <c:pt idx="20731">
                  <c:v>19.457999999999998</c:v>
                </c:pt>
                <c:pt idx="20732">
                  <c:v>19.457999999999998</c:v>
                </c:pt>
                <c:pt idx="20733">
                  <c:v>19.457999999999998</c:v>
                </c:pt>
                <c:pt idx="20734">
                  <c:v>19.457999999999998</c:v>
                </c:pt>
                <c:pt idx="20735">
                  <c:v>19.457999999999998</c:v>
                </c:pt>
                <c:pt idx="20736">
                  <c:v>19.457999999999998</c:v>
                </c:pt>
                <c:pt idx="20737">
                  <c:v>19.457999999999998</c:v>
                </c:pt>
                <c:pt idx="20738">
                  <c:v>19.457999999999998</c:v>
                </c:pt>
                <c:pt idx="20739">
                  <c:v>19.457999999999998</c:v>
                </c:pt>
                <c:pt idx="20740">
                  <c:v>19.457999999999998</c:v>
                </c:pt>
                <c:pt idx="20741">
                  <c:v>19.457999999999998</c:v>
                </c:pt>
                <c:pt idx="20742">
                  <c:v>19.457999999999998</c:v>
                </c:pt>
                <c:pt idx="20743">
                  <c:v>19.457999999999998</c:v>
                </c:pt>
                <c:pt idx="20744">
                  <c:v>19.457999999999998</c:v>
                </c:pt>
                <c:pt idx="20745">
                  <c:v>19.457999999999998</c:v>
                </c:pt>
                <c:pt idx="20746">
                  <c:v>19.457999999999998</c:v>
                </c:pt>
                <c:pt idx="20747">
                  <c:v>19.457999999999998</c:v>
                </c:pt>
                <c:pt idx="20748">
                  <c:v>19.457999999999998</c:v>
                </c:pt>
                <c:pt idx="20749">
                  <c:v>19.457999999999998</c:v>
                </c:pt>
                <c:pt idx="20750">
                  <c:v>19.457999999999998</c:v>
                </c:pt>
                <c:pt idx="20751">
                  <c:v>19.457999999999998</c:v>
                </c:pt>
                <c:pt idx="20752">
                  <c:v>19.457999999999998</c:v>
                </c:pt>
                <c:pt idx="20753">
                  <c:v>19.457999999999998</c:v>
                </c:pt>
                <c:pt idx="20754">
                  <c:v>19.457999999999998</c:v>
                </c:pt>
                <c:pt idx="20755">
                  <c:v>19.457999999999998</c:v>
                </c:pt>
                <c:pt idx="20756">
                  <c:v>19.457999999999998</c:v>
                </c:pt>
                <c:pt idx="20757">
                  <c:v>19.457999999999998</c:v>
                </c:pt>
                <c:pt idx="20758">
                  <c:v>19.457999999999998</c:v>
                </c:pt>
                <c:pt idx="20759">
                  <c:v>19.457999999999998</c:v>
                </c:pt>
                <c:pt idx="20760">
                  <c:v>19.457999999999998</c:v>
                </c:pt>
                <c:pt idx="20761">
                  <c:v>19.457999999999998</c:v>
                </c:pt>
                <c:pt idx="20762">
                  <c:v>19.457999999999998</c:v>
                </c:pt>
                <c:pt idx="20763">
                  <c:v>19.457999999999998</c:v>
                </c:pt>
                <c:pt idx="20764">
                  <c:v>19.457999999999998</c:v>
                </c:pt>
                <c:pt idx="20765">
                  <c:v>19.457999999999998</c:v>
                </c:pt>
                <c:pt idx="20766">
                  <c:v>19.457999999999998</c:v>
                </c:pt>
                <c:pt idx="20767">
                  <c:v>19.457999999999998</c:v>
                </c:pt>
                <c:pt idx="20768">
                  <c:v>19.457999999999998</c:v>
                </c:pt>
                <c:pt idx="20769">
                  <c:v>19.457999999999998</c:v>
                </c:pt>
                <c:pt idx="20770">
                  <c:v>19.457999999999998</c:v>
                </c:pt>
                <c:pt idx="20771">
                  <c:v>19.457999999999998</c:v>
                </c:pt>
                <c:pt idx="20772">
                  <c:v>19.457999999999998</c:v>
                </c:pt>
                <c:pt idx="20773">
                  <c:v>19.457999999999998</c:v>
                </c:pt>
                <c:pt idx="20774">
                  <c:v>19.457999999999998</c:v>
                </c:pt>
                <c:pt idx="20775">
                  <c:v>19.457999999999998</c:v>
                </c:pt>
                <c:pt idx="20776">
                  <c:v>19.457999999999998</c:v>
                </c:pt>
                <c:pt idx="20777">
                  <c:v>19.457999999999998</c:v>
                </c:pt>
                <c:pt idx="20778">
                  <c:v>19.457999999999998</c:v>
                </c:pt>
                <c:pt idx="20779">
                  <c:v>19.457999999999998</c:v>
                </c:pt>
                <c:pt idx="20780">
                  <c:v>19.457999999999998</c:v>
                </c:pt>
                <c:pt idx="20781">
                  <c:v>19.457999999999998</c:v>
                </c:pt>
                <c:pt idx="20782">
                  <c:v>19.457999999999998</c:v>
                </c:pt>
                <c:pt idx="20783">
                  <c:v>19.457999999999998</c:v>
                </c:pt>
                <c:pt idx="20784">
                  <c:v>19.457999999999998</c:v>
                </c:pt>
                <c:pt idx="20785">
                  <c:v>19.457999999999998</c:v>
                </c:pt>
                <c:pt idx="20786">
                  <c:v>19.457999999999998</c:v>
                </c:pt>
                <c:pt idx="20787">
                  <c:v>19.457999999999998</c:v>
                </c:pt>
                <c:pt idx="20788">
                  <c:v>19.457999999999998</c:v>
                </c:pt>
                <c:pt idx="20789">
                  <c:v>19.457999999999998</c:v>
                </c:pt>
                <c:pt idx="20790">
                  <c:v>19.457999999999998</c:v>
                </c:pt>
                <c:pt idx="20791">
                  <c:v>19.457999999999998</c:v>
                </c:pt>
                <c:pt idx="20792">
                  <c:v>19.457999999999998</c:v>
                </c:pt>
                <c:pt idx="20793">
                  <c:v>19.457999999999998</c:v>
                </c:pt>
                <c:pt idx="20794">
                  <c:v>19.457999999999998</c:v>
                </c:pt>
                <c:pt idx="20795">
                  <c:v>19.457999999999998</c:v>
                </c:pt>
                <c:pt idx="20796">
                  <c:v>19.457999999999998</c:v>
                </c:pt>
                <c:pt idx="20797">
                  <c:v>19.457999999999998</c:v>
                </c:pt>
                <c:pt idx="20798">
                  <c:v>19.457999999999998</c:v>
                </c:pt>
                <c:pt idx="20799">
                  <c:v>19.457999999999998</c:v>
                </c:pt>
                <c:pt idx="20800">
                  <c:v>19.457999999999998</c:v>
                </c:pt>
                <c:pt idx="20801">
                  <c:v>19.457999999999998</c:v>
                </c:pt>
                <c:pt idx="20802">
                  <c:v>19.457999999999998</c:v>
                </c:pt>
                <c:pt idx="20803">
                  <c:v>19.457999999999998</c:v>
                </c:pt>
                <c:pt idx="20804">
                  <c:v>19.457999999999998</c:v>
                </c:pt>
                <c:pt idx="20805">
                  <c:v>19.457999999999998</c:v>
                </c:pt>
                <c:pt idx="20806">
                  <c:v>19.457999999999998</c:v>
                </c:pt>
                <c:pt idx="20807">
                  <c:v>19.457999999999998</c:v>
                </c:pt>
                <c:pt idx="20808">
                  <c:v>19.457999999999998</c:v>
                </c:pt>
                <c:pt idx="20809">
                  <c:v>19.488</c:v>
                </c:pt>
                <c:pt idx="20810">
                  <c:v>19.55</c:v>
                </c:pt>
                <c:pt idx="20811">
                  <c:v>19.576000000000001</c:v>
                </c:pt>
                <c:pt idx="20812">
                  <c:v>19.576000000000001</c:v>
                </c:pt>
                <c:pt idx="20813">
                  <c:v>19.576000000000001</c:v>
                </c:pt>
                <c:pt idx="20814">
                  <c:v>19.576000000000001</c:v>
                </c:pt>
                <c:pt idx="20815">
                  <c:v>19.576000000000001</c:v>
                </c:pt>
                <c:pt idx="20816">
                  <c:v>19.576000000000001</c:v>
                </c:pt>
                <c:pt idx="20817">
                  <c:v>19.576000000000001</c:v>
                </c:pt>
                <c:pt idx="20818">
                  <c:v>19.576000000000001</c:v>
                </c:pt>
                <c:pt idx="20819">
                  <c:v>19.576000000000001</c:v>
                </c:pt>
                <c:pt idx="20820">
                  <c:v>19.576000000000001</c:v>
                </c:pt>
                <c:pt idx="20821">
                  <c:v>19.576000000000001</c:v>
                </c:pt>
                <c:pt idx="20822">
                  <c:v>19.576000000000001</c:v>
                </c:pt>
                <c:pt idx="20823">
                  <c:v>19.576000000000001</c:v>
                </c:pt>
                <c:pt idx="20824">
                  <c:v>19.576000000000001</c:v>
                </c:pt>
                <c:pt idx="20825">
                  <c:v>19.576000000000001</c:v>
                </c:pt>
                <c:pt idx="20826">
                  <c:v>19.576000000000001</c:v>
                </c:pt>
                <c:pt idx="20827">
                  <c:v>19.576000000000001</c:v>
                </c:pt>
                <c:pt idx="20828">
                  <c:v>19.576000000000001</c:v>
                </c:pt>
                <c:pt idx="20829">
                  <c:v>19.576000000000001</c:v>
                </c:pt>
                <c:pt idx="20830">
                  <c:v>19.576000000000001</c:v>
                </c:pt>
                <c:pt idx="20831">
                  <c:v>19.576000000000001</c:v>
                </c:pt>
                <c:pt idx="20832">
                  <c:v>19.576000000000001</c:v>
                </c:pt>
                <c:pt idx="20833">
                  <c:v>19.576000000000001</c:v>
                </c:pt>
                <c:pt idx="20834">
                  <c:v>19.576000000000001</c:v>
                </c:pt>
                <c:pt idx="20835">
                  <c:v>19.576000000000001</c:v>
                </c:pt>
                <c:pt idx="20836">
                  <c:v>19.576000000000001</c:v>
                </c:pt>
                <c:pt idx="20837">
                  <c:v>19.576000000000001</c:v>
                </c:pt>
                <c:pt idx="20838">
                  <c:v>19.576000000000001</c:v>
                </c:pt>
                <c:pt idx="20839">
                  <c:v>19.576000000000001</c:v>
                </c:pt>
                <c:pt idx="20840">
                  <c:v>19.576000000000001</c:v>
                </c:pt>
                <c:pt idx="20841">
                  <c:v>19.576000000000001</c:v>
                </c:pt>
                <c:pt idx="20842">
                  <c:v>19.576000000000001</c:v>
                </c:pt>
                <c:pt idx="20843">
                  <c:v>19.576000000000001</c:v>
                </c:pt>
                <c:pt idx="20844">
                  <c:v>19.576000000000001</c:v>
                </c:pt>
                <c:pt idx="20845">
                  <c:v>19.576000000000001</c:v>
                </c:pt>
                <c:pt idx="20846">
                  <c:v>19.576000000000001</c:v>
                </c:pt>
                <c:pt idx="20847">
                  <c:v>19.576000000000001</c:v>
                </c:pt>
                <c:pt idx="20848">
                  <c:v>19.576000000000001</c:v>
                </c:pt>
                <c:pt idx="20849">
                  <c:v>19.576000000000001</c:v>
                </c:pt>
                <c:pt idx="20850">
                  <c:v>19.576000000000001</c:v>
                </c:pt>
                <c:pt idx="20851">
                  <c:v>19.576000000000001</c:v>
                </c:pt>
                <c:pt idx="20852">
                  <c:v>19.576000000000001</c:v>
                </c:pt>
                <c:pt idx="20853">
                  <c:v>19.576000000000001</c:v>
                </c:pt>
                <c:pt idx="20854">
                  <c:v>19.576000000000001</c:v>
                </c:pt>
                <c:pt idx="20855">
                  <c:v>19.576000000000001</c:v>
                </c:pt>
                <c:pt idx="20856">
                  <c:v>19.576000000000001</c:v>
                </c:pt>
                <c:pt idx="20857">
                  <c:v>19.576000000000001</c:v>
                </c:pt>
                <c:pt idx="20858">
                  <c:v>19.576000000000001</c:v>
                </c:pt>
                <c:pt idx="20859">
                  <c:v>19.576000000000001</c:v>
                </c:pt>
                <c:pt idx="20860">
                  <c:v>19.576000000000001</c:v>
                </c:pt>
                <c:pt idx="20861">
                  <c:v>19.576000000000001</c:v>
                </c:pt>
                <c:pt idx="20862">
                  <c:v>19.576000000000001</c:v>
                </c:pt>
                <c:pt idx="20863">
                  <c:v>19.576000000000001</c:v>
                </c:pt>
                <c:pt idx="20864">
                  <c:v>19.576000000000001</c:v>
                </c:pt>
                <c:pt idx="20865">
                  <c:v>19.576000000000001</c:v>
                </c:pt>
                <c:pt idx="20866">
                  <c:v>19.576000000000001</c:v>
                </c:pt>
                <c:pt idx="20867">
                  <c:v>19.576000000000001</c:v>
                </c:pt>
                <c:pt idx="20868">
                  <c:v>19.576000000000001</c:v>
                </c:pt>
                <c:pt idx="20869">
                  <c:v>19.576000000000001</c:v>
                </c:pt>
                <c:pt idx="20870">
                  <c:v>19.576000000000001</c:v>
                </c:pt>
                <c:pt idx="20871">
                  <c:v>19.576000000000001</c:v>
                </c:pt>
                <c:pt idx="20872">
                  <c:v>19.576000000000001</c:v>
                </c:pt>
                <c:pt idx="20873">
                  <c:v>19.576000000000001</c:v>
                </c:pt>
                <c:pt idx="20874">
                  <c:v>19.576000000000001</c:v>
                </c:pt>
                <c:pt idx="20875">
                  <c:v>19.576000000000001</c:v>
                </c:pt>
                <c:pt idx="20876">
                  <c:v>19.576000000000001</c:v>
                </c:pt>
                <c:pt idx="20877">
                  <c:v>19.576000000000001</c:v>
                </c:pt>
                <c:pt idx="20878">
                  <c:v>19.576000000000001</c:v>
                </c:pt>
                <c:pt idx="20879">
                  <c:v>19.576000000000001</c:v>
                </c:pt>
                <c:pt idx="20880">
                  <c:v>19.576000000000001</c:v>
                </c:pt>
                <c:pt idx="20881">
                  <c:v>19.576000000000001</c:v>
                </c:pt>
                <c:pt idx="20882">
                  <c:v>19.576000000000001</c:v>
                </c:pt>
                <c:pt idx="20883">
                  <c:v>19.576000000000001</c:v>
                </c:pt>
                <c:pt idx="20884">
                  <c:v>19.576000000000001</c:v>
                </c:pt>
                <c:pt idx="20885">
                  <c:v>19.576000000000001</c:v>
                </c:pt>
                <c:pt idx="20886">
                  <c:v>19.576000000000001</c:v>
                </c:pt>
                <c:pt idx="20887">
                  <c:v>19.576000000000001</c:v>
                </c:pt>
                <c:pt idx="20888">
                  <c:v>19.576000000000001</c:v>
                </c:pt>
                <c:pt idx="20889">
                  <c:v>19.576000000000001</c:v>
                </c:pt>
                <c:pt idx="20890">
                  <c:v>19.576000000000001</c:v>
                </c:pt>
                <c:pt idx="20891">
                  <c:v>19.576000000000001</c:v>
                </c:pt>
                <c:pt idx="20892">
                  <c:v>19.576000000000001</c:v>
                </c:pt>
                <c:pt idx="20893">
                  <c:v>19.576000000000001</c:v>
                </c:pt>
                <c:pt idx="20894">
                  <c:v>19.576000000000001</c:v>
                </c:pt>
                <c:pt idx="20895">
                  <c:v>19.576000000000001</c:v>
                </c:pt>
                <c:pt idx="20896">
                  <c:v>19.576000000000001</c:v>
                </c:pt>
                <c:pt idx="20897">
                  <c:v>19.576000000000001</c:v>
                </c:pt>
                <c:pt idx="20898">
                  <c:v>19.576000000000001</c:v>
                </c:pt>
                <c:pt idx="20899">
                  <c:v>19.576000000000001</c:v>
                </c:pt>
                <c:pt idx="20900">
                  <c:v>19.576000000000001</c:v>
                </c:pt>
                <c:pt idx="20901">
                  <c:v>19.576000000000001</c:v>
                </c:pt>
                <c:pt idx="20902">
                  <c:v>19.576000000000001</c:v>
                </c:pt>
                <c:pt idx="20903">
                  <c:v>19.576000000000001</c:v>
                </c:pt>
                <c:pt idx="20904">
                  <c:v>19.576000000000001</c:v>
                </c:pt>
                <c:pt idx="20905">
                  <c:v>19.576000000000001</c:v>
                </c:pt>
                <c:pt idx="20906">
                  <c:v>19.576000000000001</c:v>
                </c:pt>
                <c:pt idx="20907">
                  <c:v>19.576000000000001</c:v>
                </c:pt>
                <c:pt idx="20908">
                  <c:v>19.576000000000001</c:v>
                </c:pt>
                <c:pt idx="20909">
                  <c:v>19.576000000000001</c:v>
                </c:pt>
                <c:pt idx="20910">
                  <c:v>19.576000000000001</c:v>
                </c:pt>
                <c:pt idx="20911">
                  <c:v>19.576000000000001</c:v>
                </c:pt>
                <c:pt idx="20912">
                  <c:v>19.576000000000001</c:v>
                </c:pt>
                <c:pt idx="20913">
                  <c:v>19.576000000000001</c:v>
                </c:pt>
                <c:pt idx="20914">
                  <c:v>19.576000000000001</c:v>
                </c:pt>
                <c:pt idx="20915">
                  <c:v>19.576000000000001</c:v>
                </c:pt>
                <c:pt idx="20916">
                  <c:v>19.576000000000001</c:v>
                </c:pt>
                <c:pt idx="20917">
                  <c:v>19.576000000000001</c:v>
                </c:pt>
                <c:pt idx="20918">
                  <c:v>19.576000000000001</c:v>
                </c:pt>
                <c:pt idx="20919">
                  <c:v>19.576000000000001</c:v>
                </c:pt>
                <c:pt idx="20920">
                  <c:v>19.576000000000001</c:v>
                </c:pt>
                <c:pt idx="20921">
                  <c:v>19.617999999999999</c:v>
                </c:pt>
                <c:pt idx="20922">
                  <c:v>19.68</c:v>
                </c:pt>
                <c:pt idx="20923">
                  <c:v>19.739999999999998</c:v>
                </c:pt>
                <c:pt idx="20924">
                  <c:v>19.739999999999998</c:v>
                </c:pt>
                <c:pt idx="20925">
                  <c:v>19.739999999999998</c:v>
                </c:pt>
                <c:pt idx="20926">
                  <c:v>19.739999999999998</c:v>
                </c:pt>
                <c:pt idx="20927">
                  <c:v>19.739999999999998</c:v>
                </c:pt>
                <c:pt idx="20928">
                  <c:v>19.739999999999998</c:v>
                </c:pt>
                <c:pt idx="20929">
                  <c:v>19.739999999999998</c:v>
                </c:pt>
                <c:pt idx="20930">
                  <c:v>19.739999999999998</c:v>
                </c:pt>
                <c:pt idx="20931">
                  <c:v>19.739999999999998</c:v>
                </c:pt>
                <c:pt idx="20932">
                  <c:v>19.739999999999998</c:v>
                </c:pt>
                <c:pt idx="20933">
                  <c:v>19.739999999999998</c:v>
                </c:pt>
                <c:pt idx="20934">
                  <c:v>19.739999999999998</c:v>
                </c:pt>
                <c:pt idx="20935">
                  <c:v>19.739999999999998</c:v>
                </c:pt>
                <c:pt idx="20936">
                  <c:v>19.739999999999998</c:v>
                </c:pt>
                <c:pt idx="20937">
                  <c:v>19.739999999999998</c:v>
                </c:pt>
                <c:pt idx="20938">
                  <c:v>19.739999999999998</c:v>
                </c:pt>
                <c:pt idx="20939">
                  <c:v>19.739999999999998</c:v>
                </c:pt>
                <c:pt idx="20940">
                  <c:v>19.739999999999998</c:v>
                </c:pt>
                <c:pt idx="20941">
                  <c:v>19.739999999999998</c:v>
                </c:pt>
                <c:pt idx="20942">
                  <c:v>19.739999999999998</c:v>
                </c:pt>
                <c:pt idx="20943">
                  <c:v>19.739999999999998</c:v>
                </c:pt>
                <c:pt idx="20944">
                  <c:v>19.739999999999998</c:v>
                </c:pt>
                <c:pt idx="20945">
                  <c:v>19.739999999999998</c:v>
                </c:pt>
                <c:pt idx="20946">
                  <c:v>19.739999999999998</c:v>
                </c:pt>
                <c:pt idx="20947">
                  <c:v>19.739999999999998</c:v>
                </c:pt>
                <c:pt idx="20948">
                  <c:v>19.739999999999998</c:v>
                </c:pt>
                <c:pt idx="20949">
                  <c:v>19.739999999999998</c:v>
                </c:pt>
                <c:pt idx="20950">
                  <c:v>19.739999999999998</c:v>
                </c:pt>
                <c:pt idx="20951">
                  <c:v>19.739999999999998</c:v>
                </c:pt>
                <c:pt idx="20952">
                  <c:v>19.739999999999998</c:v>
                </c:pt>
                <c:pt idx="20953">
                  <c:v>19.739999999999998</c:v>
                </c:pt>
                <c:pt idx="20954">
                  <c:v>19.739999999999998</c:v>
                </c:pt>
                <c:pt idx="20955">
                  <c:v>19.739999999999998</c:v>
                </c:pt>
                <c:pt idx="20956">
                  <c:v>19.739999999999998</c:v>
                </c:pt>
                <c:pt idx="20957">
                  <c:v>19.739999999999998</c:v>
                </c:pt>
                <c:pt idx="20958">
                  <c:v>19.739999999999998</c:v>
                </c:pt>
                <c:pt idx="20959">
                  <c:v>19.739999999999998</c:v>
                </c:pt>
                <c:pt idx="20960">
                  <c:v>19.739999999999998</c:v>
                </c:pt>
                <c:pt idx="20961">
                  <c:v>19.739999999999998</c:v>
                </c:pt>
                <c:pt idx="20962">
                  <c:v>19.739999999999998</c:v>
                </c:pt>
                <c:pt idx="20963">
                  <c:v>19.739999999999998</c:v>
                </c:pt>
                <c:pt idx="20964">
                  <c:v>19.739999999999998</c:v>
                </c:pt>
                <c:pt idx="20965">
                  <c:v>19.739999999999998</c:v>
                </c:pt>
                <c:pt idx="20966">
                  <c:v>19.739999999999998</c:v>
                </c:pt>
                <c:pt idx="20967">
                  <c:v>19.739999999999998</c:v>
                </c:pt>
                <c:pt idx="20968">
                  <c:v>19.739999999999998</c:v>
                </c:pt>
                <c:pt idx="20969">
                  <c:v>19.739999999999998</c:v>
                </c:pt>
                <c:pt idx="20970">
                  <c:v>19.739999999999998</c:v>
                </c:pt>
                <c:pt idx="20971">
                  <c:v>19.739999999999998</c:v>
                </c:pt>
                <c:pt idx="20972">
                  <c:v>19.739999999999998</c:v>
                </c:pt>
                <c:pt idx="20973">
                  <c:v>19.739999999999998</c:v>
                </c:pt>
                <c:pt idx="20974">
                  <c:v>19.739999999999998</c:v>
                </c:pt>
                <c:pt idx="20975">
                  <c:v>19.739999999999998</c:v>
                </c:pt>
                <c:pt idx="20976">
                  <c:v>19.739999999999998</c:v>
                </c:pt>
                <c:pt idx="20977">
                  <c:v>19.739999999999998</c:v>
                </c:pt>
                <c:pt idx="20978">
                  <c:v>19.739999999999998</c:v>
                </c:pt>
                <c:pt idx="20979">
                  <c:v>19.739999999999998</c:v>
                </c:pt>
                <c:pt idx="20980">
                  <c:v>19.739999999999998</c:v>
                </c:pt>
                <c:pt idx="20981">
                  <c:v>19.739999999999998</c:v>
                </c:pt>
                <c:pt idx="20982">
                  <c:v>19.739999999999998</c:v>
                </c:pt>
                <c:pt idx="20983">
                  <c:v>19.739999999999998</c:v>
                </c:pt>
                <c:pt idx="20984">
                  <c:v>19.739999999999998</c:v>
                </c:pt>
                <c:pt idx="20985">
                  <c:v>19.739999999999998</c:v>
                </c:pt>
                <c:pt idx="20986">
                  <c:v>19.739999999999998</c:v>
                </c:pt>
                <c:pt idx="20987">
                  <c:v>19.739999999999998</c:v>
                </c:pt>
                <c:pt idx="20988">
                  <c:v>19.739999999999998</c:v>
                </c:pt>
                <c:pt idx="20989">
                  <c:v>19.739999999999998</c:v>
                </c:pt>
                <c:pt idx="20990">
                  <c:v>19.739999999999998</c:v>
                </c:pt>
                <c:pt idx="20991">
                  <c:v>19.739999999999998</c:v>
                </c:pt>
                <c:pt idx="20992">
                  <c:v>19.739999999999998</c:v>
                </c:pt>
                <c:pt idx="20993">
                  <c:v>19.739999999999998</c:v>
                </c:pt>
                <c:pt idx="20994">
                  <c:v>19.739999999999998</c:v>
                </c:pt>
                <c:pt idx="20995">
                  <c:v>19.739999999999998</c:v>
                </c:pt>
                <c:pt idx="20996">
                  <c:v>19.739999999999998</c:v>
                </c:pt>
                <c:pt idx="20997">
                  <c:v>19.739999999999998</c:v>
                </c:pt>
                <c:pt idx="20998">
                  <c:v>19.739999999999998</c:v>
                </c:pt>
                <c:pt idx="20999">
                  <c:v>19.739999999999998</c:v>
                </c:pt>
                <c:pt idx="21000">
                  <c:v>19.739999999999998</c:v>
                </c:pt>
                <c:pt idx="21001">
                  <c:v>19.739999999999998</c:v>
                </c:pt>
                <c:pt idx="21002">
                  <c:v>19.739999999999998</c:v>
                </c:pt>
                <c:pt idx="21003">
                  <c:v>19.739999999999998</c:v>
                </c:pt>
                <c:pt idx="21004">
                  <c:v>19.739999999999998</c:v>
                </c:pt>
                <c:pt idx="21005">
                  <c:v>19.739999999999998</c:v>
                </c:pt>
                <c:pt idx="21006">
                  <c:v>19.739999999999998</c:v>
                </c:pt>
                <c:pt idx="21007">
                  <c:v>19.739999999999998</c:v>
                </c:pt>
                <c:pt idx="21008">
                  <c:v>19.739999999999998</c:v>
                </c:pt>
                <c:pt idx="21009">
                  <c:v>19.739999999999998</c:v>
                </c:pt>
                <c:pt idx="21010">
                  <c:v>19.739999999999998</c:v>
                </c:pt>
                <c:pt idx="21011">
                  <c:v>19.739999999999998</c:v>
                </c:pt>
                <c:pt idx="21012">
                  <c:v>19.739999999999998</c:v>
                </c:pt>
                <c:pt idx="21013">
                  <c:v>19.739999999999998</c:v>
                </c:pt>
                <c:pt idx="21014">
                  <c:v>19.739999999999998</c:v>
                </c:pt>
                <c:pt idx="21015">
                  <c:v>19.739999999999998</c:v>
                </c:pt>
                <c:pt idx="21016">
                  <c:v>19.739999999999998</c:v>
                </c:pt>
                <c:pt idx="21017">
                  <c:v>19.739999999999998</c:v>
                </c:pt>
                <c:pt idx="21018">
                  <c:v>19.739999999999998</c:v>
                </c:pt>
                <c:pt idx="21019">
                  <c:v>19.739999999999998</c:v>
                </c:pt>
                <c:pt idx="21020">
                  <c:v>19.739999999999998</c:v>
                </c:pt>
                <c:pt idx="21021">
                  <c:v>19.739999999999998</c:v>
                </c:pt>
                <c:pt idx="21022">
                  <c:v>19.739999999999998</c:v>
                </c:pt>
                <c:pt idx="21023">
                  <c:v>19.739999999999998</c:v>
                </c:pt>
                <c:pt idx="21024">
                  <c:v>19.739999999999998</c:v>
                </c:pt>
                <c:pt idx="21025">
                  <c:v>19.739999999999998</c:v>
                </c:pt>
                <c:pt idx="21026">
                  <c:v>19.739999999999998</c:v>
                </c:pt>
                <c:pt idx="21027">
                  <c:v>19.739999999999998</c:v>
                </c:pt>
                <c:pt idx="21028">
                  <c:v>19.739999999999998</c:v>
                </c:pt>
                <c:pt idx="21029">
                  <c:v>19.739999999999998</c:v>
                </c:pt>
                <c:pt idx="21030">
                  <c:v>19.739999999999998</c:v>
                </c:pt>
                <c:pt idx="21031">
                  <c:v>19.739999999999998</c:v>
                </c:pt>
                <c:pt idx="21032">
                  <c:v>19.739999999999998</c:v>
                </c:pt>
                <c:pt idx="21033">
                  <c:v>19.739999999999998</c:v>
                </c:pt>
                <c:pt idx="21034">
                  <c:v>19.739999999999998</c:v>
                </c:pt>
                <c:pt idx="21035">
                  <c:v>19.739999999999998</c:v>
                </c:pt>
                <c:pt idx="21036">
                  <c:v>19.739999999999998</c:v>
                </c:pt>
                <c:pt idx="21037">
                  <c:v>19.739999999999998</c:v>
                </c:pt>
                <c:pt idx="21038">
                  <c:v>19.739999999999998</c:v>
                </c:pt>
                <c:pt idx="21039">
                  <c:v>19.739999999999998</c:v>
                </c:pt>
                <c:pt idx="21040">
                  <c:v>19.739999999999998</c:v>
                </c:pt>
                <c:pt idx="21041">
                  <c:v>19.739999999999998</c:v>
                </c:pt>
                <c:pt idx="21042">
                  <c:v>19.739999999999998</c:v>
                </c:pt>
                <c:pt idx="21043">
                  <c:v>19.739999999999998</c:v>
                </c:pt>
                <c:pt idx="21044">
                  <c:v>19.739999999999998</c:v>
                </c:pt>
                <c:pt idx="21045">
                  <c:v>19.739999999999998</c:v>
                </c:pt>
                <c:pt idx="21046">
                  <c:v>19.739999999999998</c:v>
                </c:pt>
                <c:pt idx="21047">
                  <c:v>19.739999999999998</c:v>
                </c:pt>
                <c:pt idx="21048">
                  <c:v>19.739999999999998</c:v>
                </c:pt>
                <c:pt idx="21049">
                  <c:v>19.739999999999998</c:v>
                </c:pt>
                <c:pt idx="21050">
                  <c:v>19.739999999999998</c:v>
                </c:pt>
                <c:pt idx="21051">
                  <c:v>19.739999999999998</c:v>
                </c:pt>
                <c:pt idx="21052">
                  <c:v>19.739999999999998</c:v>
                </c:pt>
                <c:pt idx="21053">
                  <c:v>19.739999999999998</c:v>
                </c:pt>
                <c:pt idx="21054">
                  <c:v>19.739999999999998</c:v>
                </c:pt>
                <c:pt idx="21055">
                  <c:v>19.739999999999998</c:v>
                </c:pt>
                <c:pt idx="21056">
                  <c:v>19.739999999999998</c:v>
                </c:pt>
                <c:pt idx="21057">
                  <c:v>19.739999999999998</c:v>
                </c:pt>
                <c:pt idx="21058">
                  <c:v>19.739999999999998</c:v>
                </c:pt>
                <c:pt idx="21059">
                  <c:v>19.739999999999998</c:v>
                </c:pt>
                <c:pt idx="21060">
                  <c:v>19.739999999999998</c:v>
                </c:pt>
                <c:pt idx="21061">
                  <c:v>19.739999999999998</c:v>
                </c:pt>
                <c:pt idx="21062">
                  <c:v>19.739999999999998</c:v>
                </c:pt>
                <c:pt idx="21063">
                  <c:v>19.739999999999998</c:v>
                </c:pt>
                <c:pt idx="21064">
                  <c:v>19.739999999999998</c:v>
                </c:pt>
                <c:pt idx="21065">
                  <c:v>19.739999999999998</c:v>
                </c:pt>
                <c:pt idx="21066">
                  <c:v>19.739999999999998</c:v>
                </c:pt>
                <c:pt idx="21067">
                  <c:v>19.739999999999998</c:v>
                </c:pt>
                <c:pt idx="21068">
                  <c:v>19.739999999999998</c:v>
                </c:pt>
                <c:pt idx="21069">
                  <c:v>19.739999999999998</c:v>
                </c:pt>
                <c:pt idx="21070">
                  <c:v>19.739999999999998</c:v>
                </c:pt>
                <c:pt idx="21071">
                  <c:v>19.739999999999998</c:v>
                </c:pt>
                <c:pt idx="21072">
                  <c:v>19.739999999999998</c:v>
                </c:pt>
                <c:pt idx="21073">
                  <c:v>19.739999999999998</c:v>
                </c:pt>
                <c:pt idx="21074">
                  <c:v>19.739999999999998</c:v>
                </c:pt>
                <c:pt idx="21075">
                  <c:v>19.739999999999998</c:v>
                </c:pt>
                <c:pt idx="21076">
                  <c:v>19.739999999999998</c:v>
                </c:pt>
                <c:pt idx="21077">
                  <c:v>19.739999999999998</c:v>
                </c:pt>
                <c:pt idx="21078">
                  <c:v>19.739999999999998</c:v>
                </c:pt>
                <c:pt idx="21079">
                  <c:v>19.739999999999998</c:v>
                </c:pt>
                <c:pt idx="21080">
                  <c:v>19.774000000000001</c:v>
                </c:pt>
                <c:pt idx="21081">
                  <c:v>19.835999999999999</c:v>
                </c:pt>
                <c:pt idx="21082">
                  <c:v>19.885999999999999</c:v>
                </c:pt>
                <c:pt idx="21083">
                  <c:v>19.91</c:v>
                </c:pt>
                <c:pt idx="21084">
                  <c:v>19.91</c:v>
                </c:pt>
                <c:pt idx="21085">
                  <c:v>19.91</c:v>
                </c:pt>
                <c:pt idx="21086">
                  <c:v>19.91</c:v>
                </c:pt>
                <c:pt idx="21087">
                  <c:v>19.91</c:v>
                </c:pt>
                <c:pt idx="21088">
                  <c:v>19.91</c:v>
                </c:pt>
                <c:pt idx="21089">
                  <c:v>19.91</c:v>
                </c:pt>
                <c:pt idx="21090">
                  <c:v>19.91</c:v>
                </c:pt>
                <c:pt idx="21091">
                  <c:v>19.91</c:v>
                </c:pt>
                <c:pt idx="21092">
                  <c:v>19.91</c:v>
                </c:pt>
                <c:pt idx="21093">
                  <c:v>19.91</c:v>
                </c:pt>
                <c:pt idx="21094">
                  <c:v>19.91</c:v>
                </c:pt>
                <c:pt idx="21095">
                  <c:v>19.91</c:v>
                </c:pt>
                <c:pt idx="21096">
                  <c:v>19.91</c:v>
                </c:pt>
                <c:pt idx="21097">
                  <c:v>19.91</c:v>
                </c:pt>
                <c:pt idx="21098">
                  <c:v>19.91</c:v>
                </c:pt>
                <c:pt idx="21099">
                  <c:v>19.91</c:v>
                </c:pt>
                <c:pt idx="21100">
                  <c:v>19.91</c:v>
                </c:pt>
                <c:pt idx="21101">
                  <c:v>19.91</c:v>
                </c:pt>
                <c:pt idx="21102">
                  <c:v>19.91</c:v>
                </c:pt>
                <c:pt idx="21103">
                  <c:v>19.91</c:v>
                </c:pt>
                <c:pt idx="21104">
                  <c:v>19.91</c:v>
                </c:pt>
                <c:pt idx="21105">
                  <c:v>19.91</c:v>
                </c:pt>
                <c:pt idx="21106">
                  <c:v>19.91</c:v>
                </c:pt>
                <c:pt idx="21107">
                  <c:v>19.91</c:v>
                </c:pt>
                <c:pt idx="21108">
                  <c:v>19.91</c:v>
                </c:pt>
                <c:pt idx="21109">
                  <c:v>19.91</c:v>
                </c:pt>
                <c:pt idx="21110">
                  <c:v>19.91</c:v>
                </c:pt>
                <c:pt idx="21111">
                  <c:v>19.91</c:v>
                </c:pt>
                <c:pt idx="21112">
                  <c:v>19.91</c:v>
                </c:pt>
                <c:pt idx="21113">
                  <c:v>19.91</c:v>
                </c:pt>
                <c:pt idx="21114">
                  <c:v>19.91</c:v>
                </c:pt>
                <c:pt idx="21115">
                  <c:v>19.91</c:v>
                </c:pt>
                <c:pt idx="21116">
                  <c:v>19.91</c:v>
                </c:pt>
                <c:pt idx="21117">
                  <c:v>19.91</c:v>
                </c:pt>
                <c:pt idx="21118">
                  <c:v>19.91</c:v>
                </c:pt>
                <c:pt idx="21119">
                  <c:v>19.91</c:v>
                </c:pt>
                <c:pt idx="21120">
                  <c:v>19.91</c:v>
                </c:pt>
                <c:pt idx="21121">
                  <c:v>19.91</c:v>
                </c:pt>
                <c:pt idx="21122">
                  <c:v>19.91</c:v>
                </c:pt>
                <c:pt idx="21123">
                  <c:v>19.91</c:v>
                </c:pt>
                <c:pt idx="21124">
                  <c:v>19.91</c:v>
                </c:pt>
                <c:pt idx="21125">
                  <c:v>19.91</c:v>
                </c:pt>
                <c:pt idx="21126">
                  <c:v>19.91</c:v>
                </c:pt>
                <c:pt idx="21127">
                  <c:v>19.91</c:v>
                </c:pt>
                <c:pt idx="21128">
                  <c:v>19.91</c:v>
                </c:pt>
                <c:pt idx="21129">
                  <c:v>19.91</c:v>
                </c:pt>
                <c:pt idx="21130">
                  <c:v>19.91</c:v>
                </c:pt>
                <c:pt idx="21131">
                  <c:v>19.91</c:v>
                </c:pt>
                <c:pt idx="21132">
                  <c:v>19.91</c:v>
                </c:pt>
                <c:pt idx="21133">
                  <c:v>19.91</c:v>
                </c:pt>
                <c:pt idx="21134">
                  <c:v>19.91</c:v>
                </c:pt>
                <c:pt idx="21135">
                  <c:v>19.91</c:v>
                </c:pt>
                <c:pt idx="21136">
                  <c:v>19.91</c:v>
                </c:pt>
                <c:pt idx="21137">
                  <c:v>19.91</c:v>
                </c:pt>
                <c:pt idx="21138">
                  <c:v>19.91</c:v>
                </c:pt>
                <c:pt idx="21139">
                  <c:v>19.91</c:v>
                </c:pt>
                <c:pt idx="21140">
                  <c:v>19.91</c:v>
                </c:pt>
                <c:pt idx="21141">
                  <c:v>19.91</c:v>
                </c:pt>
                <c:pt idx="21142">
                  <c:v>19.91</c:v>
                </c:pt>
                <c:pt idx="21143">
                  <c:v>19.91</c:v>
                </c:pt>
                <c:pt idx="21144">
                  <c:v>19.91</c:v>
                </c:pt>
                <c:pt idx="21145">
                  <c:v>19.91</c:v>
                </c:pt>
                <c:pt idx="21146">
                  <c:v>19.91</c:v>
                </c:pt>
                <c:pt idx="21147">
                  <c:v>19.91</c:v>
                </c:pt>
                <c:pt idx="21148">
                  <c:v>19.91</c:v>
                </c:pt>
                <c:pt idx="21149">
                  <c:v>19.91</c:v>
                </c:pt>
                <c:pt idx="21150">
                  <c:v>19.91</c:v>
                </c:pt>
                <c:pt idx="21151">
                  <c:v>19.91</c:v>
                </c:pt>
                <c:pt idx="21152">
                  <c:v>19.91</c:v>
                </c:pt>
                <c:pt idx="21153">
                  <c:v>19.91</c:v>
                </c:pt>
                <c:pt idx="21154">
                  <c:v>19.91</c:v>
                </c:pt>
                <c:pt idx="21155">
                  <c:v>19.91</c:v>
                </c:pt>
                <c:pt idx="21156">
                  <c:v>19.91</c:v>
                </c:pt>
                <c:pt idx="21157">
                  <c:v>19.91</c:v>
                </c:pt>
                <c:pt idx="21158">
                  <c:v>19.91</c:v>
                </c:pt>
                <c:pt idx="21159">
                  <c:v>19.91</c:v>
                </c:pt>
                <c:pt idx="21160">
                  <c:v>19.91</c:v>
                </c:pt>
                <c:pt idx="21161">
                  <c:v>19.91</c:v>
                </c:pt>
                <c:pt idx="21162">
                  <c:v>19.91</c:v>
                </c:pt>
                <c:pt idx="21163">
                  <c:v>19.91</c:v>
                </c:pt>
                <c:pt idx="21164">
                  <c:v>19.91</c:v>
                </c:pt>
                <c:pt idx="21165">
                  <c:v>19.91</c:v>
                </c:pt>
                <c:pt idx="21166">
                  <c:v>19.91</c:v>
                </c:pt>
                <c:pt idx="21167">
                  <c:v>19.91</c:v>
                </c:pt>
                <c:pt idx="21168">
                  <c:v>19.91</c:v>
                </c:pt>
                <c:pt idx="21169">
                  <c:v>19.91</c:v>
                </c:pt>
                <c:pt idx="21170">
                  <c:v>19.91</c:v>
                </c:pt>
                <c:pt idx="21171">
                  <c:v>19.91</c:v>
                </c:pt>
                <c:pt idx="21172">
                  <c:v>19.91</c:v>
                </c:pt>
                <c:pt idx="21173">
                  <c:v>19.91</c:v>
                </c:pt>
                <c:pt idx="21174">
                  <c:v>19.91</c:v>
                </c:pt>
                <c:pt idx="21175">
                  <c:v>19.91</c:v>
                </c:pt>
                <c:pt idx="21176">
                  <c:v>19.91</c:v>
                </c:pt>
                <c:pt idx="21177">
                  <c:v>19.91</c:v>
                </c:pt>
                <c:pt idx="21178">
                  <c:v>19.91</c:v>
                </c:pt>
                <c:pt idx="21179">
                  <c:v>19.91</c:v>
                </c:pt>
                <c:pt idx="21180">
                  <c:v>19.91</c:v>
                </c:pt>
                <c:pt idx="21181">
                  <c:v>19.91</c:v>
                </c:pt>
                <c:pt idx="21182">
                  <c:v>19.91</c:v>
                </c:pt>
                <c:pt idx="21183">
                  <c:v>19.91</c:v>
                </c:pt>
                <c:pt idx="21184">
                  <c:v>19.91</c:v>
                </c:pt>
                <c:pt idx="21185">
                  <c:v>19.91</c:v>
                </c:pt>
                <c:pt idx="21186">
                  <c:v>19.91</c:v>
                </c:pt>
                <c:pt idx="21187">
                  <c:v>19.91</c:v>
                </c:pt>
                <c:pt idx="21188">
                  <c:v>19.91</c:v>
                </c:pt>
                <c:pt idx="21189">
                  <c:v>19.91</c:v>
                </c:pt>
                <c:pt idx="21190">
                  <c:v>19.91</c:v>
                </c:pt>
                <c:pt idx="21191">
                  <c:v>19.91</c:v>
                </c:pt>
                <c:pt idx="21192">
                  <c:v>19.91</c:v>
                </c:pt>
                <c:pt idx="21193">
                  <c:v>19.91</c:v>
                </c:pt>
                <c:pt idx="21194">
                  <c:v>19.91</c:v>
                </c:pt>
                <c:pt idx="21195">
                  <c:v>19.91</c:v>
                </c:pt>
                <c:pt idx="21196">
                  <c:v>19.91</c:v>
                </c:pt>
                <c:pt idx="21197">
                  <c:v>19.91</c:v>
                </c:pt>
                <c:pt idx="21198">
                  <c:v>19.91</c:v>
                </c:pt>
                <c:pt idx="21199">
                  <c:v>19.91</c:v>
                </c:pt>
                <c:pt idx="21200">
                  <c:v>19.91</c:v>
                </c:pt>
                <c:pt idx="21201">
                  <c:v>19.91</c:v>
                </c:pt>
                <c:pt idx="21202">
                  <c:v>19.91</c:v>
                </c:pt>
                <c:pt idx="21203">
                  <c:v>19.91</c:v>
                </c:pt>
                <c:pt idx="21204">
                  <c:v>19.91</c:v>
                </c:pt>
                <c:pt idx="21205">
                  <c:v>19.91</c:v>
                </c:pt>
                <c:pt idx="21206">
                  <c:v>19.91</c:v>
                </c:pt>
                <c:pt idx="21207">
                  <c:v>19.91</c:v>
                </c:pt>
                <c:pt idx="21208">
                  <c:v>19.91</c:v>
                </c:pt>
                <c:pt idx="21209">
                  <c:v>19.91</c:v>
                </c:pt>
                <c:pt idx="21210">
                  <c:v>19.91</c:v>
                </c:pt>
                <c:pt idx="21211">
                  <c:v>19.91</c:v>
                </c:pt>
                <c:pt idx="21212">
                  <c:v>19.91</c:v>
                </c:pt>
                <c:pt idx="21213">
                  <c:v>19.91</c:v>
                </c:pt>
                <c:pt idx="21214">
                  <c:v>19.91</c:v>
                </c:pt>
                <c:pt idx="21215">
                  <c:v>19.91</c:v>
                </c:pt>
                <c:pt idx="21216">
                  <c:v>19.91</c:v>
                </c:pt>
                <c:pt idx="21217">
                  <c:v>19.91</c:v>
                </c:pt>
                <c:pt idx="21218">
                  <c:v>19.91</c:v>
                </c:pt>
                <c:pt idx="21219">
                  <c:v>19.91</c:v>
                </c:pt>
                <c:pt idx="21220">
                  <c:v>19.91</c:v>
                </c:pt>
                <c:pt idx="21221">
                  <c:v>19.91</c:v>
                </c:pt>
                <c:pt idx="21222">
                  <c:v>19.91</c:v>
                </c:pt>
                <c:pt idx="21223">
                  <c:v>19.91</c:v>
                </c:pt>
                <c:pt idx="21224">
                  <c:v>19.91</c:v>
                </c:pt>
                <c:pt idx="21225">
                  <c:v>19.91</c:v>
                </c:pt>
                <c:pt idx="21226">
                  <c:v>19.91</c:v>
                </c:pt>
                <c:pt idx="21227">
                  <c:v>19.91</c:v>
                </c:pt>
                <c:pt idx="21228">
                  <c:v>19.91</c:v>
                </c:pt>
                <c:pt idx="21229">
                  <c:v>19.91</c:v>
                </c:pt>
                <c:pt idx="21230">
                  <c:v>19.91</c:v>
                </c:pt>
                <c:pt idx="21231">
                  <c:v>19.91</c:v>
                </c:pt>
                <c:pt idx="21232">
                  <c:v>19.91</c:v>
                </c:pt>
                <c:pt idx="21233">
                  <c:v>19.91</c:v>
                </c:pt>
                <c:pt idx="21234">
                  <c:v>19.91</c:v>
                </c:pt>
                <c:pt idx="21235">
                  <c:v>19.91</c:v>
                </c:pt>
                <c:pt idx="21236">
                  <c:v>19.91</c:v>
                </c:pt>
                <c:pt idx="21237">
                  <c:v>19.91</c:v>
                </c:pt>
                <c:pt idx="21238">
                  <c:v>19.928000000000001</c:v>
                </c:pt>
                <c:pt idx="21239">
                  <c:v>19.975999999999999</c:v>
                </c:pt>
                <c:pt idx="21240">
                  <c:v>20</c:v>
                </c:pt>
                <c:pt idx="21241">
                  <c:v>20</c:v>
                </c:pt>
                <c:pt idx="21242">
                  <c:v>20</c:v>
                </c:pt>
                <c:pt idx="21243">
                  <c:v>20</c:v>
                </c:pt>
                <c:pt idx="21244">
                  <c:v>20</c:v>
                </c:pt>
                <c:pt idx="21245">
                  <c:v>20</c:v>
                </c:pt>
                <c:pt idx="21246">
                  <c:v>20</c:v>
                </c:pt>
                <c:pt idx="21247">
                  <c:v>20</c:v>
                </c:pt>
                <c:pt idx="21248">
                  <c:v>20</c:v>
                </c:pt>
                <c:pt idx="21249">
                  <c:v>20</c:v>
                </c:pt>
                <c:pt idx="21250">
                  <c:v>20</c:v>
                </c:pt>
                <c:pt idx="21251">
                  <c:v>20</c:v>
                </c:pt>
                <c:pt idx="21252">
                  <c:v>20</c:v>
                </c:pt>
                <c:pt idx="21253">
                  <c:v>20</c:v>
                </c:pt>
                <c:pt idx="21254">
                  <c:v>20</c:v>
                </c:pt>
                <c:pt idx="21255">
                  <c:v>20</c:v>
                </c:pt>
                <c:pt idx="21256">
                  <c:v>20</c:v>
                </c:pt>
                <c:pt idx="21257">
                  <c:v>20</c:v>
                </c:pt>
                <c:pt idx="21258">
                  <c:v>20</c:v>
                </c:pt>
                <c:pt idx="21259">
                  <c:v>20</c:v>
                </c:pt>
                <c:pt idx="21260">
                  <c:v>20</c:v>
                </c:pt>
                <c:pt idx="21261">
                  <c:v>20</c:v>
                </c:pt>
                <c:pt idx="21262">
                  <c:v>20</c:v>
                </c:pt>
                <c:pt idx="21263">
                  <c:v>20</c:v>
                </c:pt>
                <c:pt idx="21264">
                  <c:v>20</c:v>
                </c:pt>
                <c:pt idx="21265">
                  <c:v>20</c:v>
                </c:pt>
                <c:pt idx="21266">
                  <c:v>20</c:v>
                </c:pt>
                <c:pt idx="21267">
                  <c:v>20</c:v>
                </c:pt>
                <c:pt idx="21268">
                  <c:v>20</c:v>
                </c:pt>
                <c:pt idx="21269">
                  <c:v>20</c:v>
                </c:pt>
                <c:pt idx="21270">
                  <c:v>20</c:v>
                </c:pt>
                <c:pt idx="21271">
                  <c:v>20</c:v>
                </c:pt>
                <c:pt idx="21272">
                  <c:v>20</c:v>
                </c:pt>
                <c:pt idx="21273">
                  <c:v>20</c:v>
                </c:pt>
                <c:pt idx="21274">
                  <c:v>20</c:v>
                </c:pt>
                <c:pt idx="21275">
                  <c:v>20</c:v>
                </c:pt>
                <c:pt idx="21276">
                  <c:v>20</c:v>
                </c:pt>
                <c:pt idx="21277">
                  <c:v>20</c:v>
                </c:pt>
                <c:pt idx="21278">
                  <c:v>20</c:v>
                </c:pt>
                <c:pt idx="21279">
                  <c:v>20</c:v>
                </c:pt>
                <c:pt idx="21280">
                  <c:v>20</c:v>
                </c:pt>
                <c:pt idx="21281">
                  <c:v>20</c:v>
                </c:pt>
                <c:pt idx="21282">
                  <c:v>20</c:v>
                </c:pt>
                <c:pt idx="21283">
                  <c:v>20</c:v>
                </c:pt>
                <c:pt idx="21284">
                  <c:v>20</c:v>
                </c:pt>
                <c:pt idx="21285">
                  <c:v>20</c:v>
                </c:pt>
                <c:pt idx="21286">
                  <c:v>20</c:v>
                </c:pt>
                <c:pt idx="21287">
                  <c:v>20</c:v>
                </c:pt>
                <c:pt idx="21288">
                  <c:v>20</c:v>
                </c:pt>
                <c:pt idx="21289">
                  <c:v>20</c:v>
                </c:pt>
                <c:pt idx="21290">
                  <c:v>20</c:v>
                </c:pt>
                <c:pt idx="21291">
                  <c:v>20</c:v>
                </c:pt>
                <c:pt idx="21292">
                  <c:v>20</c:v>
                </c:pt>
                <c:pt idx="21293">
                  <c:v>20</c:v>
                </c:pt>
                <c:pt idx="21294">
                  <c:v>20</c:v>
                </c:pt>
                <c:pt idx="21295">
                  <c:v>20</c:v>
                </c:pt>
                <c:pt idx="21296">
                  <c:v>20</c:v>
                </c:pt>
                <c:pt idx="21297">
                  <c:v>20</c:v>
                </c:pt>
                <c:pt idx="21298">
                  <c:v>20</c:v>
                </c:pt>
                <c:pt idx="21299">
                  <c:v>20</c:v>
                </c:pt>
                <c:pt idx="21300">
                  <c:v>20</c:v>
                </c:pt>
                <c:pt idx="21301">
                  <c:v>20</c:v>
                </c:pt>
                <c:pt idx="21302">
                  <c:v>20</c:v>
                </c:pt>
                <c:pt idx="21303">
                  <c:v>20</c:v>
                </c:pt>
                <c:pt idx="21304">
                  <c:v>20</c:v>
                </c:pt>
                <c:pt idx="21305">
                  <c:v>20</c:v>
                </c:pt>
                <c:pt idx="21306">
                  <c:v>20</c:v>
                </c:pt>
                <c:pt idx="21307">
                  <c:v>20</c:v>
                </c:pt>
                <c:pt idx="21308">
                  <c:v>20</c:v>
                </c:pt>
                <c:pt idx="21309">
                  <c:v>20</c:v>
                </c:pt>
                <c:pt idx="21310">
                  <c:v>20</c:v>
                </c:pt>
                <c:pt idx="21311">
                  <c:v>20.021999999999998</c:v>
                </c:pt>
                <c:pt idx="21312">
                  <c:v>20.084</c:v>
                </c:pt>
                <c:pt idx="21313">
                  <c:v>20.143999999999998</c:v>
                </c:pt>
                <c:pt idx="21314">
                  <c:v>20.149999999999999</c:v>
                </c:pt>
                <c:pt idx="21315">
                  <c:v>20.149999999999999</c:v>
                </c:pt>
                <c:pt idx="21316">
                  <c:v>20.149999999999999</c:v>
                </c:pt>
                <c:pt idx="21317">
                  <c:v>20.149999999999999</c:v>
                </c:pt>
                <c:pt idx="21318">
                  <c:v>20.149999999999999</c:v>
                </c:pt>
                <c:pt idx="21319">
                  <c:v>20.149999999999999</c:v>
                </c:pt>
                <c:pt idx="21320">
                  <c:v>20.149999999999999</c:v>
                </c:pt>
                <c:pt idx="21321">
                  <c:v>20.149999999999999</c:v>
                </c:pt>
                <c:pt idx="21322">
                  <c:v>20.149999999999999</c:v>
                </c:pt>
                <c:pt idx="21323">
                  <c:v>20.149999999999999</c:v>
                </c:pt>
                <c:pt idx="21324">
                  <c:v>20.149999999999999</c:v>
                </c:pt>
                <c:pt idx="21325">
                  <c:v>20.149999999999999</c:v>
                </c:pt>
                <c:pt idx="21326">
                  <c:v>20.149999999999999</c:v>
                </c:pt>
                <c:pt idx="21327">
                  <c:v>20.149999999999999</c:v>
                </c:pt>
                <c:pt idx="21328">
                  <c:v>20.149999999999999</c:v>
                </c:pt>
                <c:pt idx="21329">
                  <c:v>20.149999999999999</c:v>
                </c:pt>
                <c:pt idx="21330">
                  <c:v>20.149999999999999</c:v>
                </c:pt>
                <c:pt idx="21331">
                  <c:v>20.149999999999999</c:v>
                </c:pt>
                <c:pt idx="21332">
                  <c:v>20.149999999999999</c:v>
                </c:pt>
                <c:pt idx="21333">
                  <c:v>20.149999999999999</c:v>
                </c:pt>
                <c:pt idx="21334">
                  <c:v>20.149999999999999</c:v>
                </c:pt>
                <c:pt idx="21335">
                  <c:v>20.149999999999999</c:v>
                </c:pt>
                <c:pt idx="21336">
                  <c:v>20.149999999999999</c:v>
                </c:pt>
                <c:pt idx="21337">
                  <c:v>20.149999999999999</c:v>
                </c:pt>
                <c:pt idx="21338">
                  <c:v>20.149999999999999</c:v>
                </c:pt>
                <c:pt idx="21339">
                  <c:v>20.149999999999999</c:v>
                </c:pt>
                <c:pt idx="21340">
                  <c:v>20.149999999999999</c:v>
                </c:pt>
                <c:pt idx="21341">
                  <c:v>20.149999999999999</c:v>
                </c:pt>
                <c:pt idx="21342">
                  <c:v>20.149999999999999</c:v>
                </c:pt>
                <c:pt idx="21343">
                  <c:v>20.149999999999999</c:v>
                </c:pt>
                <c:pt idx="21344">
                  <c:v>20.149999999999999</c:v>
                </c:pt>
                <c:pt idx="21345">
                  <c:v>20.149999999999999</c:v>
                </c:pt>
                <c:pt idx="21346">
                  <c:v>20.149999999999999</c:v>
                </c:pt>
                <c:pt idx="21347">
                  <c:v>20.149999999999999</c:v>
                </c:pt>
                <c:pt idx="21348">
                  <c:v>20.149999999999999</c:v>
                </c:pt>
                <c:pt idx="21349">
                  <c:v>20.149999999999999</c:v>
                </c:pt>
                <c:pt idx="21350">
                  <c:v>20.149999999999999</c:v>
                </c:pt>
                <c:pt idx="21351">
                  <c:v>20.149999999999999</c:v>
                </c:pt>
                <c:pt idx="21352">
                  <c:v>20.149999999999999</c:v>
                </c:pt>
                <c:pt idx="21353">
                  <c:v>20.149999999999999</c:v>
                </c:pt>
                <c:pt idx="21354">
                  <c:v>20.149999999999999</c:v>
                </c:pt>
                <c:pt idx="21355">
                  <c:v>20.149999999999999</c:v>
                </c:pt>
                <c:pt idx="21356">
                  <c:v>20.149999999999999</c:v>
                </c:pt>
                <c:pt idx="21357">
                  <c:v>20.149999999999999</c:v>
                </c:pt>
                <c:pt idx="21358">
                  <c:v>20.149999999999999</c:v>
                </c:pt>
                <c:pt idx="21359">
                  <c:v>20.149999999999999</c:v>
                </c:pt>
                <c:pt idx="21360">
                  <c:v>20.149999999999999</c:v>
                </c:pt>
                <c:pt idx="21361">
                  <c:v>20.149999999999999</c:v>
                </c:pt>
                <c:pt idx="21362">
                  <c:v>20.149999999999999</c:v>
                </c:pt>
                <c:pt idx="21363">
                  <c:v>20.149999999999999</c:v>
                </c:pt>
                <c:pt idx="21364">
                  <c:v>20.149999999999999</c:v>
                </c:pt>
                <c:pt idx="21365">
                  <c:v>20.149999999999999</c:v>
                </c:pt>
                <c:pt idx="21366">
                  <c:v>20.149999999999999</c:v>
                </c:pt>
                <c:pt idx="21367">
                  <c:v>20.149999999999999</c:v>
                </c:pt>
                <c:pt idx="21368">
                  <c:v>20.149999999999999</c:v>
                </c:pt>
                <c:pt idx="21369">
                  <c:v>20.149999999999999</c:v>
                </c:pt>
                <c:pt idx="21370">
                  <c:v>20.149999999999999</c:v>
                </c:pt>
                <c:pt idx="21371">
                  <c:v>20.149999999999999</c:v>
                </c:pt>
                <c:pt idx="21372">
                  <c:v>20.149999999999999</c:v>
                </c:pt>
                <c:pt idx="21373">
                  <c:v>20.149999999999999</c:v>
                </c:pt>
                <c:pt idx="21374">
                  <c:v>20.149999999999999</c:v>
                </c:pt>
                <c:pt idx="21375">
                  <c:v>20.149999999999999</c:v>
                </c:pt>
                <c:pt idx="21376">
                  <c:v>20.149999999999999</c:v>
                </c:pt>
                <c:pt idx="21377">
                  <c:v>20.149999999999999</c:v>
                </c:pt>
                <c:pt idx="21378">
                  <c:v>20.149999999999999</c:v>
                </c:pt>
                <c:pt idx="21379">
                  <c:v>20.149999999999999</c:v>
                </c:pt>
                <c:pt idx="21380">
                  <c:v>20.149999999999999</c:v>
                </c:pt>
                <c:pt idx="21381">
                  <c:v>20.149999999999999</c:v>
                </c:pt>
                <c:pt idx="21382">
                  <c:v>20.149999999999999</c:v>
                </c:pt>
                <c:pt idx="21383">
                  <c:v>20.149999999999999</c:v>
                </c:pt>
                <c:pt idx="21384">
                  <c:v>20.149999999999999</c:v>
                </c:pt>
                <c:pt idx="21385">
                  <c:v>20.149999999999999</c:v>
                </c:pt>
                <c:pt idx="21386">
                  <c:v>20.149999999999999</c:v>
                </c:pt>
                <c:pt idx="21387">
                  <c:v>20.149999999999999</c:v>
                </c:pt>
                <c:pt idx="21388">
                  <c:v>20.149999999999999</c:v>
                </c:pt>
                <c:pt idx="21389">
                  <c:v>20.149999999999999</c:v>
                </c:pt>
                <c:pt idx="21390">
                  <c:v>20.149999999999999</c:v>
                </c:pt>
                <c:pt idx="21391">
                  <c:v>20.149999999999999</c:v>
                </c:pt>
                <c:pt idx="21392">
                  <c:v>20.149999999999999</c:v>
                </c:pt>
                <c:pt idx="21393">
                  <c:v>20.149999999999999</c:v>
                </c:pt>
                <c:pt idx="21394">
                  <c:v>20.149999999999999</c:v>
                </c:pt>
                <c:pt idx="21395">
                  <c:v>20.149999999999999</c:v>
                </c:pt>
                <c:pt idx="21396">
                  <c:v>20.149999999999999</c:v>
                </c:pt>
                <c:pt idx="21397">
                  <c:v>20.149999999999999</c:v>
                </c:pt>
                <c:pt idx="21398">
                  <c:v>20.149999999999999</c:v>
                </c:pt>
                <c:pt idx="21399">
                  <c:v>20.149999999999999</c:v>
                </c:pt>
                <c:pt idx="21400">
                  <c:v>20.149999999999999</c:v>
                </c:pt>
                <c:pt idx="21401">
                  <c:v>20.149999999999999</c:v>
                </c:pt>
                <c:pt idx="21402">
                  <c:v>20.149999999999999</c:v>
                </c:pt>
                <c:pt idx="21403">
                  <c:v>20.149999999999999</c:v>
                </c:pt>
                <c:pt idx="21404">
                  <c:v>20.149999999999999</c:v>
                </c:pt>
                <c:pt idx="21405">
                  <c:v>20.149999999999999</c:v>
                </c:pt>
                <c:pt idx="21406">
                  <c:v>20.149999999999999</c:v>
                </c:pt>
                <c:pt idx="21407">
                  <c:v>20.149999999999999</c:v>
                </c:pt>
                <c:pt idx="21408">
                  <c:v>20.149999999999999</c:v>
                </c:pt>
                <c:pt idx="21409">
                  <c:v>20.149999999999999</c:v>
                </c:pt>
                <c:pt idx="21410">
                  <c:v>20.149999999999999</c:v>
                </c:pt>
                <c:pt idx="21411">
                  <c:v>20.149999999999999</c:v>
                </c:pt>
                <c:pt idx="21412">
                  <c:v>20.149999999999999</c:v>
                </c:pt>
                <c:pt idx="21413">
                  <c:v>20.149999999999999</c:v>
                </c:pt>
                <c:pt idx="21414">
                  <c:v>20.149999999999999</c:v>
                </c:pt>
                <c:pt idx="21415">
                  <c:v>20.149999999999999</c:v>
                </c:pt>
                <c:pt idx="21416">
                  <c:v>20.149999999999999</c:v>
                </c:pt>
                <c:pt idx="21417">
                  <c:v>20.149999999999999</c:v>
                </c:pt>
                <c:pt idx="21418">
                  <c:v>20.149999999999999</c:v>
                </c:pt>
                <c:pt idx="21419">
                  <c:v>20.149999999999999</c:v>
                </c:pt>
                <c:pt idx="21420">
                  <c:v>20.149999999999999</c:v>
                </c:pt>
                <c:pt idx="21421">
                  <c:v>20.149999999999999</c:v>
                </c:pt>
                <c:pt idx="21422">
                  <c:v>20.149999999999999</c:v>
                </c:pt>
                <c:pt idx="21423">
                  <c:v>20.149999999999999</c:v>
                </c:pt>
                <c:pt idx="21424">
                  <c:v>20.149999999999999</c:v>
                </c:pt>
                <c:pt idx="21425">
                  <c:v>20.149999999999999</c:v>
                </c:pt>
                <c:pt idx="21426">
                  <c:v>20.149999999999999</c:v>
                </c:pt>
                <c:pt idx="21427">
                  <c:v>20.149999999999999</c:v>
                </c:pt>
                <c:pt idx="21428">
                  <c:v>20.149999999999999</c:v>
                </c:pt>
                <c:pt idx="21429">
                  <c:v>20.149999999999999</c:v>
                </c:pt>
                <c:pt idx="21430">
                  <c:v>20.149999999999999</c:v>
                </c:pt>
                <c:pt idx="21431">
                  <c:v>20.149999999999999</c:v>
                </c:pt>
                <c:pt idx="21432">
                  <c:v>20.149999999999999</c:v>
                </c:pt>
                <c:pt idx="21433">
                  <c:v>20.149999999999999</c:v>
                </c:pt>
                <c:pt idx="21434">
                  <c:v>20.149999999999999</c:v>
                </c:pt>
                <c:pt idx="21435">
                  <c:v>20.149999999999999</c:v>
                </c:pt>
                <c:pt idx="21436">
                  <c:v>20.149999999999999</c:v>
                </c:pt>
                <c:pt idx="21437">
                  <c:v>20.149999999999999</c:v>
                </c:pt>
                <c:pt idx="21438">
                  <c:v>20.149999999999999</c:v>
                </c:pt>
                <c:pt idx="21439">
                  <c:v>20.149999999999999</c:v>
                </c:pt>
                <c:pt idx="21440">
                  <c:v>20.149999999999999</c:v>
                </c:pt>
                <c:pt idx="21441">
                  <c:v>20.149999999999999</c:v>
                </c:pt>
                <c:pt idx="21442">
                  <c:v>20.149999999999999</c:v>
                </c:pt>
                <c:pt idx="21443">
                  <c:v>20.149999999999999</c:v>
                </c:pt>
                <c:pt idx="21444">
                  <c:v>20.149999999999999</c:v>
                </c:pt>
                <c:pt idx="21445">
                  <c:v>20.2</c:v>
                </c:pt>
                <c:pt idx="21446">
                  <c:v>20.262</c:v>
                </c:pt>
                <c:pt idx="21447">
                  <c:v>20.274000000000001</c:v>
                </c:pt>
                <c:pt idx="21448">
                  <c:v>20.274000000000001</c:v>
                </c:pt>
                <c:pt idx="21449">
                  <c:v>20.274000000000001</c:v>
                </c:pt>
                <c:pt idx="21450">
                  <c:v>20.274000000000001</c:v>
                </c:pt>
                <c:pt idx="21451">
                  <c:v>20.274000000000001</c:v>
                </c:pt>
                <c:pt idx="21452">
                  <c:v>20.274000000000001</c:v>
                </c:pt>
                <c:pt idx="21453">
                  <c:v>20.274000000000001</c:v>
                </c:pt>
                <c:pt idx="21454">
                  <c:v>20.274000000000001</c:v>
                </c:pt>
                <c:pt idx="21455">
                  <c:v>20.274000000000001</c:v>
                </c:pt>
                <c:pt idx="21456">
                  <c:v>20.274000000000001</c:v>
                </c:pt>
                <c:pt idx="21457">
                  <c:v>20.274000000000001</c:v>
                </c:pt>
                <c:pt idx="21458">
                  <c:v>20.274000000000001</c:v>
                </c:pt>
                <c:pt idx="21459">
                  <c:v>20.274000000000001</c:v>
                </c:pt>
                <c:pt idx="21460">
                  <c:v>20.274000000000001</c:v>
                </c:pt>
                <c:pt idx="21461">
                  <c:v>20.274000000000001</c:v>
                </c:pt>
                <c:pt idx="21462">
                  <c:v>20.274000000000001</c:v>
                </c:pt>
                <c:pt idx="21463">
                  <c:v>20.274000000000001</c:v>
                </c:pt>
                <c:pt idx="21464">
                  <c:v>20.274000000000001</c:v>
                </c:pt>
                <c:pt idx="21465">
                  <c:v>20.274000000000001</c:v>
                </c:pt>
                <c:pt idx="21466">
                  <c:v>20.274000000000001</c:v>
                </c:pt>
                <c:pt idx="21467">
                  <c:v>20.274000000000001</c:v>
                </c:pt>
                <c:pt idx="21468">
                  <c:v>20.274000000000001</c:v>
                </c:pt>
                <c:pt idx="21469">
                  <c:v>20.274000000000001</c:v>
                </c:pt>
                <c:pt idx="21470">
                  <c:v>20.274000000000001</c:v>
                </c:pt>
                <c:pt idx="21471">
                  <c:v>20.274000000000001</c:v>
                </c:pt>
                <c:pt idx="21472">
                  <c:v>20.274000000000001</c:v>
                </c:pt>
                <c:pt idx="21473">
                  <c:v>20.274000000000001</c:v>
                </c:pt>
                <c:pt idx="21474">
                  <c:v>20.274000000000001</c:v>
                </c:pt>
                <c:pt idx="21475">
                  <c:v>20.274000000000001</c:v>
                </c:pt>
                <c:pt idx="21476">
                  <c:v>20.274000000000001</c:v>
                </c:pt>
                <c:pt idx="21477">
                  <c:v>20.274000000000001</c:v>
                </c:pt>
                <c:pt idx="21478">
                  <c:v>20.274000000000001</c:v>
                </c:pt>
                <c:pt idx="21479">
                  <c:v>20.274000000000001</c:v>
                </c:pt>
                <c:pt idx="21480">
                  <c:v>20.274000000000001</c:v>
                </c:pt>
                <c:pt idx="21481">
                  <c:v>20.274000000000001</c:v>
                </c:pt>
                <c:pt idx="21482">
                  <c:v>20.274000000000001</c:v>
                </c:pt>
                <c:pt idx="21483">
                  <c:v>20.274000000000001</c:v>
                </c:pt>
                <c:pt idx="21484">
                  <c:v>20.274000000000001</c:v>
                </c:pt>
                <c:pt idx="21485">
                  <c:v>20.274000000000001</c:v>
                </c:pt>
                <c:pt idx="21486">
                  <c:v>20.274000000000001</c:v>
                </c:pt>
                <c:pt idx="21487">
                  <c:v>20.274000000000001</c:v>
                </c:pt>
                <c:pt idx="21488">
                  <c:v>20.274000000000001</c:v>
                </c:pt>
                <c:pt idx="21489">
                  <c:v>20.274000000000001</c:v>
                </c:pt>
                <c:pt idx="21490">
                  <c:v>20.274000000000001</c:v>
                </c:pt>
                <c:pt idx="21491">
                  <c:v>20.274000000000001</c:v>
                </c:pt>
                <c:pt idx="21492">
                  <c:v>20.274000000000001</c:v>
                </c:pt>
                <c:pt idx="21493">
                  <c:v>20.274000000000001</c:v>
                </c:pt>
                <c:pt idx="21494">
                  <c:v>20.274000000000001</c:v>
                </c:pt>
                <c:pt idx="21495">
                  <c:v>20.274000000000001</c:v>
                </c:pt>
                <c:pt idx="21496">
                  <c:v>20.274000000000001</c:v>
                </c:pt>
                <c:pt idx="21497">
                  <c:v>20.274000000000001</c:v>
                </c:pt>
                <c:pt idx="21498">
                  <c:v>20.274000000000001</c:v>
                </c:pt>
                <c:pt idx="21499">
                  <c:v>20.274000000000001</c:v>
                </c:pt>
                <c:pt idx="21500">
                  <c:v>20.274000000000001</c:v>
                </c:pt>
                <c:pt idx="21501">
                  <c:v>20.274000000000001</c:v>
                </c:pt>
                <c:pt idx="21502">
                  <c:v>20.274000000000001</c:v>
                </c:pt>
                <c:pt idx="21503">
                  <c:v>20.274000000000001</c:v>
                </c:pt>
                <c:pt idx="21504">
                  <c:v>20.274000000000001</c:v>
                </c:pt>
                <c:pt idx="21505">
                  <c:v>20.274000000000001</c:v>
                </c:pt>
                <c:pt idx="21506">
                  <c:v>20.274000000000001</c:v>
                </c:pt>
                <c:pt idx="21507">
                  <c:v>20.274000000000001</c:v>
                </c:pt>
                <c:pt idx="21508">
                  <c:v>20.274000000000001</c:v>
                </c:pt>
                <c:pt idx="21509">
                  <c:v>20.274000000000001</c:v>
                </c:pt>
                <c:pt idx="21510">
                  <c:v>20.274000000000001</c:v>
                </c:pt>
                <c:pt idx="21511">
                  <c:v>20.274000000000001</c:v>
                </c:pt>
                <c:pt idx="21512">
                  <c:v>20.274000000000001</c:v>
                </c:pt>
                <c:pt idx="21513">
                  <c:v>20.274000000000001</c:v>
                </c:pt>
                <c:pt idx="21514">
                  <c:v>20.274000000000001</c:v>
                </c:pt>
                <c:pt idx="21515">
                  <c:v>20.274000000000001</c:v>
                </c:pt>
                <c:pt idx="21516">
                  <c:v>20.274000000000001</c:v>
                </c:pt>
                <c:pt idx="21517">
                  <c:v>20.274000000000001</c:v>
                </c:pt>
                <c:pt idx="21518">
                  <c:v>20.274000000000001</c:v>
                </c:pt>
                <c:pt idx="21519">
                  <c:v>20.274000000000001</c:v>
                </c:pt>
                <c:pt idx="21520">
                  <c:v>20.274000000000001</c:v>
                </c:pt>
                <c:pt idx="21521">
                  <c:v>20.274000000000001</c:v>
                </c:pt>
                <c:pt idx="21522">
                  <c:v>20.274000000000001</c:v>
                </c:pt>
                <c:pt idx="21523">
                  <c:v>20.274000000000001</c:v>
                </c:pt>
                <c:pt idx="21524">
                  <c:v>20.274000000000001</c:v>
                </c:pt>
                <c:pt idx="21525">
                  <c:v>20.274000000000001</c:v>
                </c:pt>
                <c:pt idx="21526">
                  <c:v>20.274000000000001</c:v>
                </c:pt>
                <c:pt idx="21527">
                  <c:v>20.274000000000001</c:v>
                </c:pt>
                <c:pt idx="21528">
                  <c:v>20.274000000000001</c:v>
                </c:pt>
                <c:pt idx="21529">
                  <c:v>20.274000000000001</c:v>
                </c:pt>
                <c:pt idx="21530">
                  <c:v>20.274000000000001</c:v>
                </c:pt>
                <c:pt idx="21531">
                  <c:v>20.274000000000001</c:v>
                </c:pt>
                <c:pt idx="21532">
                  <c:v>20.274000000000001</c:v>
                </c:pt>
                <c:pt idx="21533">
                  <c:v>20.274000000000001</c:v>
                </c:pt>
                <c:pt idx="21534">
                  <c:v>20.274000000000001</c:v>
                </c:pt>
                <c:pt idx="21535">
                  <c:v>20.274000000000001</c:v>
                </c:pt>
                <c:pt idx="21536">
                  <c:v>20.274000000000001</c:v>
                </c:pt>
                <c:pt idx="21537">
                  <c:v>20.274000000000001</c:v>
                </c:pt>
                <c:pt idx="21538">
                  <c:v>20.274000000000001</c:v>
                </c:pt>
                <c:pt idx="21539">
                  <c:v>20.274000000000001</c:v>
                </c:pt>
                <c:pt idx="21540">
                  <c:v>20.274000000000001</c:v>
                </c:pt>
                <c:pt idx="21541">
                  <c:v>20.274000000000001</c:v>
                </c:pt>
                <c:pt idx="21542">
                  <c:v>20.274000000000001</c:v>
                </c:pt>
                <c:pt idx="21543">
                  <c:v>20.274000000000001</c:v>
                </c:pt>
                <c:pt idx="21544">
                  <c:v>20.274000000000001</c:v>
                </c:pt>
                <c:pt idx="21545">
                  <c:v>20.274000000000001</c:v>
                </c:pt>
                <c:pt idx="21546">
                  <c:v>20.274000000000001</c:v>
                </c:pt>
                <c:pt idx="21547">
                  <c:v>20.274000000000001</c:v>
                </c:pt>
                <c:pt idx="21548">
                  <c:v>20.274000000000001</c:v>
                </c:pt>
                <c:pt idx="21549">
                  <c:v>20.274000000000001</c:v>
                </c:pt>
                <c:pt idx="21550">
                  <c:v>20.274000000000001</c:v>
                </c:pt>
                <c:pt idx="21551">
                  <c:v>20.274000000000001</c:v>
                </c:pt>
                <c:pt idx="21552">
                  <c:v>20.274000000000001</c:v>
                </c:pt>
                <c:pt idx="21553">
                  <c:v>20.274000000000001</c:v>
                </c:pt>
                <c:pt idx="21554">
                  <c:v>20.274000000000001</c:v>
                </c:pt>
                <c:pt idx="21555">
                  <c:v>20.274000000000001</c:v>
                </c:pt>
                <c:pt idx="21556">
                  <c:v>20.274000000000001</c:v>
                </c:pt>
                <c:pt idx="21557">
                  <c:v>20.274000000000001</c:v>
                </c:pt>
                <c:pt idx="21558">
                  <c:v>20.274000000000001</c:v>
                </c:pt>
                <c:pt idx="21559">
                  <c:v>20.274000000000001</c:v>
                </c:pt>
                <c:pt idx="21560">
                  <c:v>20.274000000000001</c:v>
                </c:pt>
                <c:pt idx="21561">
                  <c:v>20.274000000000001</c:v>
                </c:pt>
                <c:pt idx="21562">
                  <c:v>20.274000000000001</c:v>
                </c:pt>
                <c:pt idx="21563">
                  <c:v>20.274000000000001</c:v>
                </c:pt>
                <c:pt idx="21564">
                  <c:v>20.274000000000001</c:v>
                </c:pt>
                <c:pt idx="21565">
                  <c:v>20.274000000000001</c:v>
                </c:pt>
                <c:pt idx="21566">
                  <c:v>20.274000000000001</c:v>
                </c:pt>
                <c:pt idx="21567">
                  <c:v>20.274000000000001</c:v>
                </c:pt>
                <c:pt idx="21568">
                  <c:v>20.274000000000001</c:v>
                </c:pt>
                <c:pt idx="21569">
                  <c:v>20.274000000000001</c:v>
                </c:pt>
                <c:pt idx="21570">
                  <c:v>20.274000000000001</c:v>
                </c:pt>
                <c:pt idx="21571">
                  <c:v>20.274000000000001</c:v>
                </c:pt>
                <c:pt idx="21572">
                  <c:v>20.274000000000001</c:v>
                </c:pt>
                <c:pt idx="21573">
                  <c:v>20.308</c:v>
                </c:pt>
                <c:pt idx="21574">
                  <c:v>20.37</c:v>
                </c:pt>
                <c:pt idx="21575">
                  <c:v>20.399999999999999</c:v>
                </c:pt>
                <c:pt idx="21576">
                  <c:v>20.405999999999999</c:v>
                </c:pt>
                <c:pt idx="21577">
                  <c:v>20.405999999999999</c:v>
                </c:pt>
                <c:pt idx="21578">
                  <c:v>20.405999999999999</c:v>
                </c:pt>
                <c:pt idx="21579">
                  <c:v>20.405999999999999</c:v>
                </c:pt>
                <c:pt idx="21580">
                  <c:v>20.405999999999999</c:v>
                </c:pt>
                <c:pt idx="21581">
                  <c:v>20.405999999999999</c:v>
                </c:pt>
                <c:pt idx="21582">
                  <c:v>20.405999999999999</c:v>
                </c:pt>
                <c:pt idx="21583">
                  <c:v>20.405999999999999</c:v>
                </c:pt>
                <c:pt idx="21584">
                  <c:v>20.405999999999999</c:v>
                </c:pt>
                <c:pt idx="21585">
                  <c:v>20.405999999999999</c:v>
                </c:pt>
                <c:pt idx="21586">
                  <c:v>20.405999999999999</c:v>
                </c:pt>
                <c:pt idx="21587">
                  <c:v>20.405999999999999</c:v>
                </c:pt>
                <c:pt idx="21588">
                  <c:v>20.405999999999999</c:v>
                </c:pt>
                <c:pt idx="21589">
                  <c:v>20.405999999999999</c:v>
                </c:pt>
                <c:pt idx="21590">
                  <c:v>20.405999999999999</c:v>
                </c:pt>
                <c:pt idx="21591">
                  <c:v>20.405999999999999</c:v>
                </c:pt>
                <c:pt idx="21592">
                  <c:v>20.405999999999999</c:v>
                </c:pt>
                <c:pt idx="21593">
                  <c:v>20.405999999999999</c:v>
                </c:pt>
                <c:pt idx="21594">
                  <c:v>20.405999999999999</c:v>
                </c:pt>
                <c:pt idx="21595">
                  <c:v>20.405999999999999</c:v>
                </c:pt>
                <c:pt idx="21596">
                  <c:v>20.405999999999999</c:v>
                </c:pt>
                <c:pt idx="21597">
                  <c:v>20.405999999999999</c:v>
                </c:pt>
                <c:pt idx="21598">
                  <c:v>20.405999999999999</c:v>
                </c:pt>
                <c:pt idx="21599">
                  <c:v>20.405999999999999</c:v>
                </c:pt>
                <c:pt idx="21600">
                  <c:v>20.405999999999999</c:v>
                </c:pt>
                <c:pt idx="21601">
                  <c:v>20.405999999999999</c:v>
                </c:pt>
                <c:pt idx="21602">
                  <c:v>20.405999999999999</c:v>
                </c:pt>
                <c:pt idx="21603">
                  <c:v>20.405999999999999</c:v>
                </c:pt>
                <c:pt idx="21604">
                  <c:v>20.405999999999999</c:v>
                </c:pt>
                <c:pt idx="21605">
                  <c:v>20.405999999999999</c:v>
                </c:pt>
                <c:pt idx="21606">
                  <c:v>20.405999999999999</c:v>
                </c:pt>
                <c:pt idx="21607">
                  <c:v>20.405999999999999</c:v>
                </c:pt>
                <c:pt idx="21608">
                  <c:v>20.405999999999999</c:v>
                </c:pt>
                <c:pt idx="21609">
                  <c:v>20.405999999999999</c:v>
                </c:pt>
                <c:pt idx="21610">
                  <c:v>20.405999999999999</c:v>
                </c:pt>
                <c:pt idx="21611">
                  <c:v>20.405999999999999</c:v>
                </c:pt>
                <c:pt idx="21612">
                  <c:v>20.405999999999999</c:v>
                </c:pt>
                <c:pt idx="21613">
                  <c:v>20.405999999999999</c:v>
                </c:pt>
                <c:pt idx="21614">
                  <c:v>20.405999999999999</c:v>
                </c:pt>
                <c:pt idx="21615">
                  <c:v>20.405999999999999</c:v>
                </c:pt>
                <c:pt idx="21616">
                  <c:v>20.405999999999999</c:v>
                </c:pt>
                <c:pt idx="21617">
                  <c:v>20.405999999999999</c:v>
                </c:pt>
                <c:pt idx="21618">
                  <c:v>20.405999999999999</c:v>
                </c:pt>
                <c:pt idx="21619">
                  <c:v>20.405999999999999</c:v>
                </c:pt>
                <c:pt idx="21620">
                  <c:v>20.405999999999999</c:v>
                </c:pt>
                <c:pt idx="21621">
                  <c:v>20.405999999999999</c:v>
                </c:pt>
                <c:pt idx="21622">
                  <c:v>20.405999999999999</c:v>
                </c:pt>
                <c:pt idx="21623">
                  <c:v>20.405999999999999</c:v>
                </c:pt>
                <c:pt idx="21624">
                  <c:v>20.405999999999999</c:v>
                </c:pt>
                <c:pt idx="21625">
                  <c:v>20.405999999999999</c:v>
                </c:pt>
                <c:pt idx="21626">
                  <c:v>20.405999999999999</c:v>
                </c:pt>
                <c:pt idx="21627">
                  <c:v>20.405999999999999</c:v>
                </c:pt>
                <c:pt idx="21628">
                  <c:v>20.405999999999999</c:v>
                </c:pt>
                <c:pt idx="21629">
                  <c:v>20.405999999999999</c:v>
                </c:pt>
                <c:pt idx="21630">
                  <c:v>20.405999999999999</c:v>
                </c:pt>
                <c:pt idx="21631">
                  <c:v>20.405999999999999</c:v>
                </c:pt>
                <c:pt idx="21632">
                  <c:v>20.405999999999999</c:v>
                </c:pt>
                <c:pt idx="21633">
                  <c:v>20.405999999999999</c:v>
                </c:pt>
                <c:pt idx="21634">
                  <c:v>20.405999999999999</c:v>
                </c:pt>
                <c:pt idx="21635">
                  <c:v>20.405999999999999</c:v>
                </c:pt>
                <c:pt idx="21636">
                  <c:v>20.405999999999999</c:v>
                </c:pt>
                <c:pt idx="21637">
                  <c:v>20.405999999999999</c:v>
                </c:pt>
                <c:pt idx="21638">
                  <c:v>20.405999999999999</c:v>
                </c:pt>
                <c:pt idx="21639">
                  <c:v>20.405999999999999</c:v>
                </c:pt>
                <c:pt idx="21640">
                  <c:v>20.405999999999999</c:v>
                </c:pt>
                <c:pt idx="21641">
                  <c:v>20.405999999999999</c:v>
                </c:pt>
                <c:pt idx="21642">
                  <c:v>20.405999999999999</c:v>
                </c:pt>
                <c:pt idx="21643">
                  <c:v>20.405999999999999</c:v>
                </c:pt>
                <c:pt idx="21644">
                  <c:v>20.405999999999999</c:v>
                </c:pt>
                <c:pt idx="21645">
                  <c:v>20.405999999999999</c:v>
                </c:pt>
                <c:pt idx="21646">
                  <c:v>20.405999999999999</c:v>
                </c:pt>
                <c:pt idx="21647">
                  <c:v>20.405999999999999</c:v>
                </c:pt>
                <c:pt idx="21648">
                  <c:v>20.405999999999999</c:v>
                </c:pt>
                <c:pt idx="21649">
                  <c:v>20.405999999999999</c:v>
                </c:pt>
                <c:pt idx="21650">
                  <c:v>20.405999999999999</c:v>
                </c:pt>
                <c:pt idx="21651">
                  <c:v>20.405999999999999</c:v>
                </c:pt>
                <c:pt idx="21652">
                  <c:v>20.405999999999999</c:v>
                </c:pt>
                <c:pt idx="21653">
                  <c:v>20.405999999999999</c:v>
                </c:pt>
                <c:pt idx="21654">
                  <c:v>20.405999999999999</c:v>
                </c:pt>
                <c:pt idx="21655">
                  <c:v>20.405999999999999</c:v>
                </c:pt>
                <c:pt idx="21656">
                  <c:v>20.405999999999999</c:v>
                </c:pt>
                <c:pt idx="21657">
                  <c:v>20.405999999999999</c:v>
                </c:pt>
                <c:pt idx="21658">
                  <c:v>20.405999999999999</c:v>
                </c:pt>
                <c:pt idx="21659">
                  <c:v>20.405999999999999</c:v>
                </c:pt>
                <c:pt idx="21660">
                  <c:v>20.405999999999999</c:v>
                </c:pt>
                <c:pt idx="21661">
                  <c:v>20.405999999999999</c:v>
                </c:pt>
                <c:pt idx="21662">
                  <c:v>20.405999999999999</c:v>
                </c:pt>
                <c:pt idx="21663">
                  <c:v>20.405999999999999</c:v>
                </c:pt>
                <c:pt idx="21664">
                  <c:v>20.405999999999999</c:v>
                </c:pt>
                <c:pt idx="21665">
                  <c:v>20.405999999999999</c:v>
                </c:pt>
                <c:pt idx="21666">
                  <c:v>20.405999999999999</c:v>
                </c:pt>
                <c:pt idx="21667">
                  <c:v>20.405999999999999</c:v>
                </c:pt>
                <c:pt idx="21668">
                  <c:v>20.405999999999999</c:v>
                </c:pt>
                <c:pt idx="21669">
                  <c:v>20.405999999999999</c:v>
                </c:pt>
                <c:pt idx="21670">
                  <c:v>20.405999999999999</c:v>
                </c:pt>
                <c:pt idx="21671">
                  <c:v>20.405999999999999</c:v>
                </c:pt>
                <c:pt idx="21672">
                  <c:v>20.405999999999999</c:v>
                </c:pt>
                <c:pt idx="21673">
                  <c:v>20.405999999999999</c:v>
                </c:pt>
                <c:pt idx="21674">
                  <c:v>20.405999999999999</c:v>
                </c:pt>
                <c:pt idx="21675">
                  <c:v>20.405999999999999</c:v>
                </c:pt>
                <c:pt idx="21676">
                  <c:v>20.405999999999999</c:v>
                </c:pt>
                <c:pt idx="21677">
                  <c:v>20.405999999999999</c:v>
                </c:pt>
                <c:pt idx="21678">
                  <c:v>20.405999999999999</c:v>
                </c:pt>
                <c:pt idx="21679">
                  <c:v>20.405999999999999</c:v>
                </c:pt>
                <c:pt idx="21680">
                  <c:v>20.405999999999999</c:v>
                </c:pt>
                <c:pt idx="21681">
                  <c:v>20.405999999999999</c:v>
                </c:pt>
                <c:pt idx="21682">
                  <c:v>20.405999999999999</c:v>
                </c:pt>
                <c:pt idx="21683">
                  <c:v>20.405999999999999</c:v>
                </c:pt>
                <c:pt idx="21684">
                  <c:v>20.405999999999999</c:v>
                </c:pt>
                <c:pt idx="21685">
                  <c:v>20.405999999999999</c:v>
                </c:pt>
                <c:pt idx="21686">
                  <c:v>20.405999999999999</c:v>
                </c:pt>
                <c:pt idx="21687">
                  <c:v>20.405999999999999</c:v>
                </c:pt>
                <c:pt idx="21688">
                  <c:v>20.405999999999999</c:v>
                </c:pt>
                <c:pt idx="21689">
                  <c:v>20.405999999999999</c:v>
                </c:pt>
                <c:pt idx="21690">
                  <c:v>20.405999999999999</c:v>
                </c:pt>
                <c:pt idx="21691">
                  <c:v>20.405999999999999</c:v>
                </c:pt>
                <c:pt idx="21692">
                  <c:v>20.405999999999999</c:v>
                </c:pt>
                <c:pt idx="21693">
                  <c:v>20.405999999999999</c:v>
                </c:pt>
                <c:pt idx="21694">
                  <c:v>20.405999999999999</c:v>
                </c:pt>
                <c:pt idx="21695">
                  <c:v>20.405999999999999</c:v>
                </c:pt>
                <c:pt idx="21696">
                  <c:v>20.405999999999999</c:v>
                </c:pt>
                <c:pt idx="21697">
                  <c:v>20.405999999999999</c:v>
                </c:pt>
                <c:pt idx="21698">
                  <c:v>20.405999999999999</c:v>
                </c:pt>
                <c:pt idx="21699">
                  <c:v>20.45</c:v>
                </c:pt>
                <c:pt idx="21700">
                  <c:v>20.512</c:v>
                </c:pt>
                <c:pt idx="21701">
                  <c:v>20.57</c:v>
                </c:pt>
                <c:pt idx="21702">
                  <c:v>20.57</c:v>
                </c:pt>
                <c:pt idx="21703">
                  <c:v>20.57</c:v>
                </c:pt>
                <c:pt idx="21704">
                  <c:v>20.57</c:v>
                </c:pt>
                <c:pt idx="21705">
                  <c:v>20.57</c:v>
                </c:pt>
                <c:pt idx="21706">
                  <c:v>20.57</c:v>
                </c:pt>
                <c:pt idx="21707">
                  <c:v>20.57</c:v>
                </c:pt>
                <c:pt idx="21708">
                  <c:v>20.57</c:v>
                </c:pt>
                <c:pt idx="21709">
                  <c:v>20.57</c:v>
                </c:pt>
                <c:pt idx="21710">
                  <c:v>20.57</c:v>
                </c:pt>
                <c:pt idx="21711">
                  <c:v>20.57</c:v>
                </c:pt>
                <c:pt idx="21712">
                  <c:v>20.57</c:v>
                </c:pt>
                <c:pt idx="21713">
                  <c:v>20.57</c:v>
                </c:pt>
                <c:pt idx="21714">
                  <c:v>20.57</c:v>
                </c:pt>
                <c:pt idx="21715">
                  <c:v>20.57</c:v>
                </c:pt>
                <c:pt idx="21716">
                  <c:v>20.57</c:v>
                </c:pt>
                <c:pt idx="21717">
                  <c:v>20.57</c:v>
                </c:pt>
                <c:pt idx="21718">
                  <c:v>20.57</c:v>
                </c:pt>
                <c:pt idx="21719">
                  <c:v>20.57</c:v>
                </c:pt>
                <c:pt idx="21720">
                  <c:v>20.57</c:v>
                </c:pt>
                <c:pt idx="21721">
                  <c:v>20.57</c:v>
                </c:pt>
                <c:pt idx="21722">
                  <c:v>20.57</c:v>
                </c:pt>
                <c:pt idx="21723">
                  <c:v>20.57</c:v>
                </c:pt>
                <c:pt idx="21724">
                  <c:v>20.57</c:v>
                </c:pt>
                <c:pt idx="21725">
                  <c:v>20.57</c:v>
                </c:pt>
                <c:pt idx="21726">
                  <c:v>20.57</c:v>
                </c:pt>
                <c:pt idx="21727">
                  <c:v>20.57</c:v>
                </c:pt>
                <c:pt idx="21728">
                  <c:v>20.57</c:v>
                </c:pt>
                <c:pt idx="21729">
                  <c:v>20.57</c:v>
                </c:pt>
                <c:pt idx="21730">
                  <c:v>20.57</c:v>
                </c:pt>
                <c:pt idx="21731">
                  <c:v>20.57</c:v>
                </c:pt>
                <c:pt idx="21732">
                  <c:v>20.57</c:v>
                </c:pt>
                <c:pt idx="21733">
                  <c:v>20.57</c:v>
                </c:pt>
                <c:pt idx="21734">
                  <c:v>20.57</c:v>
                </c:pt>
                <c:pt idx="21735">
                  <c:v>20.57</c:v>
                </c:pt>
                <c:pt idx="21736">
                  <c:v>20.57</c:v>
                </c:pt>
                <c:pt idx="21737">
                  <c:v>20.57</c:v>
                </c:pt>
                <c:pt idx="21738">
                  <c:v>20.57</c:v>
                </c:pt>
                <c:pt idx="21739">
                  <c:v>20.57</c:v>
                </c:pt>
                <c:pt idx="21740">
                  <c:v>20.57</c:v>
                </c:pt>
                <c:pt idx="21741">
                  <c:v>20.57</c:v>
                </c:pt>
                <c:pt idx="21742">
                  <c:v>20.57</c:v>
                </c:pt>
                <c:pt idx="21743">
                  <c:v>20.57</c:v>
                </c:pt>
                <c:pt idx="21744">
                  <c:v>20.57</c:v>
                </c:pt>
                <c:pt idx="21745">
                  <c:v>20.57</c:v>
                </c:pt>
                <c:pt idx="21746">
                  <c:v>20.57</c:v>
                </c:pt>
                <c:pt idx="21747">
                  <c:v>20.57</c:v>
                </c:pt>
                <c:pt idx="21748">
                  <c:v>20.57</c:v>
                </c:pt>
                <c:pt idx="21749">
                  <c:v>20.57</c:v>
                </c:pt>
                <c:pt idx="21750">
                  <c:v>20.57</c:v>
                </c:pt>
                <c:pt idx="21751">
                  <c:v>20.57</c:v>
                </c:pt>
                <c:pt idx="21752">
                  <c:v>20.57</c:v>
                </c:pt>
                <c:pt idx="21753">
                  <c:v>20.57</c:v>
                </c:pt>
                <c:pt idx="21754">
                  <c:v>20.57</c:v>
                </c:pt>
                <c:pt idx="21755">
                  <c:v>20.57</c:v>
                </c:pt>
                <c:pt idx="21756">
                  <c:v>20.57</c:v>
                </c:pt>
                <c:pt idx="21757">
                  <c:v>20.57</c:v>
                </c:pt>
                <c:pt idx="21758">
                  <c:v>20.57</c:v>
                </c:pt>
                <c:pt idx="21759">
                  <c:v>20.57</c:v>
                </c:pt>
                <c:pt idx="21760">
                  <c:v>20.57</c:v>
                </c:pt>
                <c:pt idx="21761">
                  <c:v>20.57</c:v>
                </c:pt>
                <c:pt idx="21762">
                  <c:v>20.57</c:v>
                </c:pt>
                <c:pt idx="21763">
                  <c:v>20.57</c:v>
                </c:pt>
                <c:pt idx="21764">
                  <c:v>20.57</c:v>
                </c:pt>
                <c:pt idx="21765">
                  <c:v>20.57</c:v>
                </c:pt>
                <c:pt idx="21766">
                  <c:v>20.57</c:v>
                </c:pt>
                <c:pt idx="21767">
                  <c:v>20.57</c:v>
                </c:pt>
                <c:pt idx="21768">
                  <c:v>20.57</c:v>
                </c:pt>
                <c:pt idx="21769">
                  <c:v>20.57</c:v>
                </c:pt>
                <c:pt idx="21770">
                  <c:v>20.57</c:v>
                </c:pt>
                <c:pt idx="21771">
                  <c:v>20.57</c:v>
                </c:pt>
                <c:pt idx="21772">
                  <c:v>20.57</c:v>
                </c:pt>
                <c:pt idx="21773">
                  <c:v>20.57</c:v>
                </c:pt>
                <c:pt idx="21774">
                  <c:v>20.57</c:v>
                </c:pt>
                <c:pt idx="21775">
                  <c:v>20.57</c:v>
                </c:pt>
                <c:pt idx="21776">
                  <c:v>20.57</c:v>
                </c:pt>
                <c:pt idx="21777">
                  <c:v>20.57</c:v>
                </c:pt>
                <c:pt idx="21778">
                  <c:v>20.57</c:v>
                </c:pt>
                <c:pt idx="21779">
                  <c:v>20.57</c:v>
                </c:pt>
                <c:pt idx="21780">
                  <c:v>20.57</c:v>
                </c:pt>
                <c:pt idx="21781">
                  <c:v>20.57</c:v>
                </c:pt>
                <c:pt idx="21782">
                  <c:v>20.57</c:v>
                </c:pt>
                <c:pt idx="21783">
                  <c:v>20.57</c:v>
                </c:pt>
                <c:pt idx="21784">
                  <c:v>20.57</c:v>
                </c:pt>
                <c:pt idx="21785">
                  <c:v>20.57</c:v>
                </c:pt>
                <c:pt idx="21786">
                  <c:v>20.57</c:v>
                </c:pt>
                <c:pt idx="21787">
                  <c:v>20.57</c:v>
                </c:pt>
                <c:pt idx="21788">
                  <c:v>20.57</c:v>
                </c:pt>
                <c:pt idx="21789">
                  <c:v>20.57</c:v>
                </c:pt>
                <c:pt idx="21790">
                  <c:v>20.57</c:v>
                </c:pt>
                <c:pt idx="21791">
                  <c:v>20.57</c:v>
                </c:pt>
                <c:pt idx="21792">
                  <c:v>20.57</c:v>
                </c:pt>
                <c:pt idx="21793">
                  <c:v>20.57</c:v>
                </c:pt>
                <c:pt idx="21794">
                  <c:v>20.57</c:v>
                </c:pt>
                <c:pt idx="21795">
                  <c:v>20.57</c:v>
                </c:pt>
                <c:pt idx="21796">
                  <c:v>20.57</c:v>
                </c:pt>
                <c:pt idx="21797">
                  <c:v>20.57</c:v>
                </c:pt>
                <c:pt idx="21798">
                  <c:v>20.57</c:v>
                </c:pt>
                <c:pt idx="21799">
                  <c:v>20.57</c:v>
                </c:pt>
                <c:pt idx="21800">
                  <c:v>20.57</c:v>
                </c:pt>
                <c:pt idx="21801">
                  <c:v>20.57</c:v>
                </c:pt>
                <c:pt idx="21802">
                  <c:v>20.57</c:v>
                </c:pt>
                <c:pt idx="21803">
                  <c:v>20.57</c:v>
                </c:pt>
                <c:pt idx="21804">
                  <c:v>20.57</c:v>
                </c:pt>
                <c:pt idx="21805">
                  <c:v>20.57</c:v>
                </c:pt>
                <c:pt idx="21806">
                  <c:v>20.57</c:v>
                </c:pt>
                <c:pt idx="21807">
                  <c:v>20.57</c:v>
                </c:pt>
                <c:pt idx="21808">
                  <c:v>20.57</c:v>
                </c:pt>
                <c:pt idx="21809">
                  <c:v>20.57</c:v>
                </c:pt>
                <c:pt idx="21810">
                  <c:v>20.57</c:v>
                </c:pt>
                <c:pt idx="21811">
                  <c:v>20.57</c:v>
                </c:pt>
                <c:pt idx="21812">
                  <c:v>20.57</c:v>
                </c:pt>
                <c:pt idx="21813">
                  <c:v>20.57</c:v>
                </c:pt>
                <c:pt idx="21814">
                  <c:v>20.57</c:v>
                </c:pt>
                <c:pt idx="21815">
                  <c:v>20.57</c:v>
                </c:pt>
                <c:pt idx="21816">
                  <c:v>20.57</c:v>
                </c:pt>
                <c:pt idx="21817">
                  <c:v>20.57</c:v>
                </c:pt>
                <c:pt idx="21818">
                  <c:v>20.57</c:v>
                </c:pt>
                <c:pt idx="21819">
                  <c:v>20.57</c:v>
                </c:pt>
                <c:pt idx="21820">
                  <c:v>20.57</c:v>
                </c:pt>
                <c:pt idx="21821">
                  <c:v>20.57</c:v>
                </c:pt>
                <c:pt idx="21822">
                  <c:v>20.57</c:v>
                </c:pt>
                <c:pt idx="21823">
                  <c:v>20.57</c:v>
                </c:pt>
                <c:pt idx="21824">
                  <c:v>20.57</c:v>
                </c:pt>
                <c:pt idx="21825">
                  <c:v>20.57</c:v>
                </c:pt>
                <c:pt idx="21826">
                  <c:v>20.57</c:v>
                </c:pt>
                <c:pt idx="21827">
                  <c:v>20.57</c:v>
                </c:pt>
                <c:pt idx="21828">
                  <c:v>20.57</c:v>
                </c:pt>
                <c:pt idx="21829">
                  <c:v>20.57</c:v>
                </c:pt>
                <c:pt idx="21830">
                  <c:v>20.57</c:v>
                </c:pt>
                <c:pt idx="21831">
                  <c:v>20.57</c:v>
                </c:pt>
                <c:pt idx="21832">
                  <c:v>20.57</c:v>
                </c:pt>
                <c:pt idx="21833">
                  <c:v>20.57</c:v>
                </c:pt>
                <c:pt idx="21834">
                  <c:v>20.57</c:v>
                </c:pt>
                <c:pt idx="21835">
                  <c:v>20.57</c:v>
                </c:pt>
                <c:pt idx="21836">
                  <c:v>20.57</c:v>
                </c:pt>
                <c:pt idx="21837">
                  <c:v>20.57</c:v>
                </c:pt>
                <c:pt idx="21838">
                  <c:v>20.57</c:v>
                </c:pt>
                <c:pt idx="21839">
                  <c:v>20.57</c:v>
                </c:pt>
                <c:pt idx="21840">
                  <c:v>20.57</c:v>
                </c:pt>
                <c:pt idx="21841">
                  <c:v>20.57</c:v>
                </c:pt>
                <c:pt idx="21842">
                  <c:v>20.57</c:v>
                </c:pt>
                <c:pt idx="21843">
                  <c:v>20.57</c:v>
                </c:pt>
                <c:pt idx="21844">
                  <c:v>20.57</c:v>
                </c:pt>
                <c:pt idx="21845">
                  <c:v>20.57</c:v>
                </c:pt>
                <c:pt idx="21846">
                  <c:v>20.57</c:v>
                </c:pt>
                <c:pt idx="21847">
                  <c:v>20.57</c:v>
                </c:pt>
                <c:pt idx="21848">
                  <c:v>20.57</c:v>
                </c:pt>
                <c:pt idx="21849">
                  <c:v>20.57</c:v>
                </c:pt>
                <c:pt idx="21850">
                  <c:v>20.57</c:v>
                </c:pt>
                <c:pt idx="21851">
                  <c:v>20.57</c:v>
                </c:pt>
                <c:pt idx="21852">
                  <c:v>20.57</c:v>
                </c:pt>
                <c:pt idx="21853">
                  <c:v>20.57</c:v>
                </c:pt>
                <c:pt idx="21854">
                  <c:v>20.59</c:v>
                </c:pt>
                <c:pt idx="21855">
                  <c:v>20.652000000000001</c:v>
                </c:pt>
                <c:pt idx="21856">
                  <c:v>20.713999999999999</c:v>
                </c:pt>
                <c:pt idx="21857">
                  <c:v>20.722000000000001</c:v>
                </c:pt>
                <c:pt idx="21858">
                  <c:v>20.722000000000001</c:v>
                </c:pt>
                <c:pt idx="21859">
                  <c:v>20.722000000000001</c:v>
                </c:pt>
                <c:pt idx="21860">
                  <c:v>20.722000000000001</c:v>
                </c:pt>
                <c:pt idx="21861">
                  <c:v>20.722000000000001</c:v>
                </c:pt>
                <c:pt idx="21862">
                  <c:v>20.722000000000001</c:v>
                </c:pt>
                <c:pt idx="21863">
                  <c:v>20.722000000000001</c:v>
                </c:pt>
                <c:pt idx="21864">
                  <c:v>20.722000000000001</c:v>
                </c:pt>
                <c:pt idx="21865">
                  <c:v>20.722000000000001</c:v>
                </c:pt>
                <c:pt idx="21866">
                  <c:v>20.722000000000001</c:v>
                </c:pt>
                <c:pt idx="21867">
                  <c:v>20.722000000000001</c:v>
                </c:pt>
                <c:pt idx="21868">
                  <c:v>20.722000000000001</c:v>
                </c:pt>
                <c:pt idx="21869">
                  <c:v>20.722000000000001</c:v>
                </c:pt>
                <c:pt idx="21870">
                  <c:v>20.722000000000001</c:v>
                </c:pt>
                <c:pt idx="21871">
                  <c:v>20.722000000000001</c:v>
                </c:pt>
                <c:pt idx="21872">
                  <c:v>20.722000000000001</c:v>
                </c:pt>
                <c:pt idx="21873">
                  <c:v>20.722000000000001</c:v>
                </c:pt>
                <c:pt idx="21874">
                  <c:v>20.722000000000001</c:v>
                </c:pt>
                <c:pt idx="21875">
                  <c:v>20.722000000000001</c:v>
                </c:pt>
                <c:pt idx="21876">
                  <c:v>20.722000000000001</c:v>
                </c:pt>
                <c:pt idx="21877">
                  <c:v>20.722000000000001</c:v>
                </c:pt>
                <c:pt idx="21878">
                  <c:v>20.722000000000001</c:v>
                </c:pt>
                <c:pt idx="21879">
                  <c:v>20.722000000000001</c:v>
                </c:pt>
                <c:pt idx="21880">
                  <c:v>20.722000000000001</c:v>
                </c:pt>
                <c:pt idx="21881">
                  <c:v>20.722000000000001</c:v>
                </c:pt>
                <c:pt idx="21882">
                  <c:v>20.722000000000001</c:v>
                </c:pt>
                <c:pt idx="21883">
                  <c:v>20.722000000000001</c:v>
                </c:pt>
                <c:pt idx="21884">
                  <c:v>20.722000000000001</c:v>
                </c:pt>
                <c:pt idx="21885">
                  <c:v>20.722000000000001</c:v>
                </c:pt>
                <c:pt idx="21886">
                  <c:v>20.722000000000001</c:v>
                </c:pt>
                <c:pt idx="21887">
                  <c:v>20.722000000000001</c:v>
                </c:pt>
                <c:pt idx="21888">
                  <c:v>20.722000000000001</c:v>
                </c:pt>
                <c:pt idx="21889">
                  <c:v>20.722000000000001</c:v>
                </c:pt>
                <c:pt idx="21890">
                  <c:v>20.722000000000001</c:v>
                </c:pt>
                <c:pt idx="21891">
                  <c:v>20.722000000000001</c:v>
                </c:pt>
                <c:pt idx="21892">
                  <c:v>20.722000000000001</c:v>
                </c:pt>
                <c:pt idx="21893">
                  <c:v>20.722000000000001</c:v>
                </c:pt>
                <c:pt idx="21894">
                  <c:v>20.722000000000001</c:v>
                </c:pt>
                <c:pt idx="21895">
                  <c:v>20.722000000000001</c:v>
                </c:pt>
                <c:pt idx="21896">
                  <c:v>20.722000000000001</c:v>
                </c:pt>
                <c:pt idx="21897">
                  <c:v>20.722000000000001</c:v>
                </c:pt>
                <c:pt idx="21898">
                  <c:v>20.722000000000001</c:v>
                </c:pt>
                <c:pt idx="21899">
                  <c:v>20.722000000000001</c:v>
                </c:pt>
                <c:pt idx="21900">
                  <c:v>20.722000000000001</c:v>
                </c:pt>
                <c:pt idx="21901">
                  <c:v>20.722000000000001</c:v>
                </c:pt>
                <c:pt idx="21902">
                  <c:v>20.722000000000001</c:v>
                </c:pt>
                <c:pt idx="21903">
                  <c:v>20.722000000000001</c:v>
                </c:pt>
                <c:pt idx="21904">
                  <c:v>20.722000000000001</c:v>
                </c:pt>
                <c:pt idx="21905">
                  <c:v>20.722000000000001</c:v>
                </c:pt>
                <c:pt idx="21906">
                  <c:v>20.722000000000001</c:v>
                </c:pt>
                <c:pt idx="21907">
                  <c:v>20.722000000000001</c:v>
                </c:pt>
                <c:pt idx="21908">
                  <c:v>20.722000000000001</c:v>
                </c:pt>
                <c:pt idx="21909">
                  <c:v>20.722000000000001</c:v>
                </c:pt>
                <c:pt idx="21910">
                  <c:v>20.722000000000001</c:v>
                </c:pt>
                <c:pt idx="21911">
                  <c:v>20.722000000000001</c:v>
                </c:pt>
                <c:pt idx="21912">
                  <c:v>20.722000000000001</c:v>
                </c:pt>
                <c:pt idx="21913">
                  <c:v>20.722000000000001</c:v>
                </c:pt>
                <c:pt idx="21914">
                  <c:v>20.722000000000001</c:v>
                </c:pt>
                <c:pt idx="21915">
                  <c:v>20.722000000000001</c:v>
                </c:pt>
                <c:pt idx="21916">
                  <c:v>20.722000000000001</c:v>
                </c:pt>
                <c:pt idx="21917">
                  <c:v>20.722000000000001</c:v>
                </c:pt>
                <c:pt idx="21918">
                  <c:v>20.722000000000001</c:v>
                </c:pt>
                <c:pt idx="21919">
                  <c:v>20.722000000000001</c:v>
                </c:pt>
                <c:pt idx="21920">
                  <c:v>20.722000000000001</c:v>
                </c:pt>
                <c:pt idx="21921">
                  <c:v>20.722000000000001</c:v>
                </c:pt>
                <c:pt idx="21922">
                  <c:v>20.722000000000001</c:v>
                </c:pt>
                <c:pt idx="21923">
                  <c:v>20.722000000000001</c:v>
                </c:pt>
                <c:pt idx="21924">
                  <c:v>20.722000000000001</c:v>
                </c:pt>
                <c:pt idx="21925">
                  <c:v>20.722000000000001</c:v>
                </c:pt>
                <c:pt idx="21926">
                  <c:v>20.722000000000001</c:v>
                </c:pt>
                <c:pt idx="21927">
                  <c:v>20.722000000000001</c:v>
                </c:pt>
                <c:pt idx="21928">
                  <c:v>20.722000000000001</c:v>
                </c:pt>
                <c:pt idx="21929">
                  <c:v>20.722000000000001</c:v>
                </c:pt>
                <c:pt idx="21930">
                  <c:v>20.722000000000001</c:v>
                </c:pt>
                <c:pt idx="21931">
                  <c:v>20.722000000000001</c:v>
                </c:pt>
                <c:pt idx="21932">
                  <c:v>20.722000000000001</c:v>
                </c:pt>
                <c:pt idx="21933">
                  <c:v>20.722000000000001</c:v>
                </c:pt>
                <c:pt idx="21934">
                  <c:v>20.722000000000001</c:v>
                </c:pt>
                <c:pt idx="21935">
                  <c:v>20.722000000000001</c:v>
                </c:pt>
                <c:pt idx="21936">
                  <c:v>20.722000000000001</c:v>
                </c:pt>
                <c:pt idx="21937">
                  <c:v>20.722000000000001</c:v>
                </c:pt>
                <c:pt idx="21938">
                  <c:v>20.722000000000001</c:v>
                </c:pt>
                <c:pt idx="21939">
                  <c:v>20.722000000000001</c:v>
                </c:pt>
                <c:pt idx="21940">
                  <c:v>20.722000000000001</c:v>
                </c:pt>
                <c:pt idx="21941">
                  <c:v>20.722000000000001</c:v>
                </c:pt>
                <c:pt idx="21942">
                  <c:v>20.722000000000001</c:v>
                </c:pt>
                <c:pt idx="21943">
                  <c:v>20.722000000000001</c:v>
                </c:pt>
                <c:pt idx="21944">
                  <c:v>20.722000000000001</c:v>
                </c:pt>
                <c:pt idx="21945">
                  <c:v>20.722000000000001</c:v>
                </c:pt>
                <c:pt idx="21946">
                  <c:v>20.722000000000001</c:v>
                </c:pt>
                <c:pt idx="21947">
                  <c:v>20.722000000000001</c:v>
                </c:pt>
                <c:pt idx="21948">
                  <c:v>20.722000000000001</c:v>
                </c:pt>
                <c:pt idx="21949">
                  <c:v>20.722000000000001</c:v>
                </c:pt>
                <c:pt idx="21950">
                  <c:v>20.722000000000001</c:v>
                </c:pt>
                <c:pt idx="21951">
                  <c:v>20.722000000000001</c:v>
                </c:pt>
                <c:pt idx="21952">
                  <c:v>20.722000000000001</c:v>
                </c:pt>
                <c:pt idx="21953">
                  <c:v>20.722000000000001</c:v>
                </c:pt>
                <c:pt idx="21954">
                  <c:v>20.722000000000001</c:v>
                </c:pt>
                <c:pt idx="21955">
                  <c:v>20.722000000000001</c:v>
                </c:pt>
                <c:pt idx="21956">
                  <c:v>20.722000000000001</c:v>
                </c:pt>
                <c:pt idx="21957">
                  <c:v>20.722000000000001</c:v>
                </c:pt>
                <c:pt idx="21958">
                  <c:v>20.722000000000001</c:v>
                </c:pt>
                <c:pt idx="21959">
                  <c:v>20.722000000000001</c:v>
                </c:pt>
                <c:pt idx="21960">
                  <c:v>20.722000000000001</c:v>
                </c:pt>
                <c:pt idx="21961">
                  <c:v>20.722000000000001</c:v>
                </c:pt>
                <c:pt idx="21962">
                  <c:v>20.722000000000001</c:v>
                </c:pt>
                <c:pt idx="21963">
                  <c:v>20.722000000000001</c:v>
                </c:pt>
                <c:pt idx="21964">
                  <c:v>20.722000000000001</c:v>
                </c:pt>
                <c:pt idx="21965">
                  <c:v>20.722000000000001</c:v>
                </c:pt>
                <c:pt idx="21966">
                  <c:v>20.722000000000001</c:v>
                </c:pt>
                <c:pt idx="21967">
                  <c:v>20.722000000000001</c:v>
                </c:pt>
                <c:pt idx="21968">
                  <c:v>20.722000000000001</c:v>
                </c:pt>
                <c:pt idx="21969">
                  <c:v>20.722000000000001</c:v>
                </c:pt>
                <c:pt idx="21970">
                  <c:v>20.722000000000001</c:v>
                </c:pt>
                <c:pt idx="21971">
                  <c:v>20.722000000000001</c:v>
                </c:pt>
                <c:pt idx="21972">
                  <c:v>20.722000000000001</c:v>
                </c:pt>
                <c:pt idx="21973">
                  <c:v>20.722000000000001</c:v>
                </c:pt>
                <c:pt idx="21974">
                  <c:v>20.722000000000001</c:v>
                </c:pt>
                <c:pt idx="21975">
                  <c:v>20.722000000000001</c:v>
                </c:pt>
                <c:pt idx="21976">
                  <c:v>20.722000000000001</c:v>
                </c:pt>
                <c:pt idx="21977">
                  <c:v>20.722000000000001</c:v>
                </c:pt>
                <c:pt idx="21978">
                  <c:v>20.722000000000001</c:v>
                </c:pt>
                <c:pt idx="21979">
                  <c:v>20.722000000000001</c:v>
                </c:pt>
                <c:pt idx="21980">
                  <c:v>20.722000000000001</c:v>
                </c:pt>
                <c:pt idx="21981">
                  <c:v>20.722000000000001</c:v>
                </c:pt>
                <c:pt idx="21982">
                  <c:v>20.722000000000001</c:v>
                </c:pt>
                <c:pt idx="21983">
                  <c:v>20.722000000000001</c:v>
                </c:pt>
                <c:pt idx="21984">
                  <c:v>20.722000000000001</c:v>
                </c:pt>
                <c:pt idx="21985">
                  <c:v>20.722000000000001</c:v>
                </c:pt>
                <c:pt idx="21986">
                  <c:v>20.722000000000001</c:v>
                </c:pt>
                <c:pt idx="21987">
                  <c:v>20.722000000000001</c:v>
                </c:pt>
                <c:pt idx="21988">
                  <c:v>20.722000000000001</c:v>
                </c:pt>
                <c:pt idx="21989">
                  <c:v>20.722000000000001</c:v>
                </c:pt>
                <c:pt idx="21990">
                  <c:v>20.722000000000001</c:v>
                </c:pt>
                <c:pt idx="21991">
                  <c:v>20.722000000000001</c:v>
                </c:pt>
                <c:pt idx="21992">
                  <c:v>20.722000000000001</c:v>
                </c:pt>
                <c:pt idx="21993">
                  <c:v>20.722000000000001</c:v>
                </c:pt>
                <c:pt idx="21994">
                  <c:v>20.722000000000001</c:v>
                </c:pt>
                <c:pt idx="21995">
                  <c:v>20.722000000000001</c:v>
                </c:pt>
                <c:pt idx="21996">
                  <c:v>20.722000000000001</c:v>
                </c:pt>
                <c:pt idx="21997">
                  <c:v>20.722000000000001</c:v>
                </c:pt>
                <c:pt idx="21998">
                  <c:v>20.722000000000001</c:v>
                </c:pt>
                <c:pt idx="21999">
                  <c:v>20.722000000000001</c:v>
                </c:pt>
                <c:pt idx="22000">
                  <c:v>20.722000000000001</c:v>
                </c:pt>
                <c:pt idx="22001">
                  <c:v>20.722000000000001</c:v>
                </c:pt>
                <c:pt idx="22002">
                  <c:v>20.722000000000001</c:v>
                </c:pt>
                <c:pt idx="22003">
                  <c:v>20.722000000000001</c:v>
                </c:pt>
                <c:pt idx="22004">
                  <c:v>20.722000000000001</c:v>
                </c:pt>
                <c:pt idx="22005">
                  <c:v>20.74</c:v>
                </c:pt>
                <c:pt idx="22006">
                  <c:v>20.802</c:v>
                </c:pt>
                <c:pt idx="22007">
                  <c:v>20.864000000000001</c:v>
                </c:pt>
                <c:pt idx="22008">
                  <c:v>20.89</c:v>
                </c:pt>
                <c:pt idx="22009">
                  <c:v>20.89</c:v>
                </c:pt>
                <c:pt idx="22010">
                  <c:v>20.89</c:v>
                </c:pt>
                <c:pt idx="22011">
                  <c:v>20.89</c:v>
                </c:pt>
                <c:pt idx="22012">
                  <c:v>20.89</c:v>
                </c:pt>
                <c:pt idx="22013">
                  <c:v>20.89</c:v>
                </c:pt>
                <c:pt idx="22014">
                  <c:v>20.89</c:v>
                </c:pt>
                <c:pt idx="22015">
                  <c:v>20.89</c:v>
                </c:pt>
                <c:pt idx="22016">
                  <c:v>20.89</c:v>
                </c:pt>
                <c:pt idx="22017">
                  <c:v>20.89</c:v>
                </c:pt>
                <c:pt idx="22018">
                  <c:v>20.89</c:v>
                </c:pt>
                <c:pt idx="22019">
                  <c:v>20.89</c:v>
                </c:pt>
                <c:pt idx="22020">
                  <c:v>20.89</c:v>
                </c:pt>
                <c:pt idx="22021">
                  <c:v>20.89</c:v>
                </c:pt>
                <c:pt idx="22022">
                  <c:v>20.89</c:v>
                </c:pt>
                <c:pt idx="22023">
                  <c:v>20.89</c:v>
                </c:pt>
                <c:pt idx="22024">
                  <c:v>20.89</c:v>
                </c:pt>
                <c:pt idx="22025">
                  <c:v>20.89</c:v>
                </c:pt>
                <c:pt idx="22026">
                  <c:v>20.89</c:v>
                </c:pt>
                <c:pt idx="22027">
                  <c:v>20.89</c:v>
                </c:pt>
                <c:pt idx="22028">
                  <c:v>20.89</c:v>
                </c:pt>
                <c:pt idx="22029">
                  <c:v>20.89</c:v>
                </c:pt>
                <c:pt idx="22030">
                  <c:v>20.89</c:v>
                </c:pt>
                <c:pt idx="22031">
                  <c:v>20.89</c:v>
                </c:pt>
                <c:pt idx="22032">
                  <c:v>20.89</c:v>
                </c:pt>
                <c:pt idx="22033">
                  <c:v>20.89</c:v>
                </c:pt>
                <c:pt idx="22034">
                  <c:v>20.89</c:v>
                </c:pt>
                <c:pt idx="22035">
                  <c:v>20.89</c:v>
                </c:pt>
                <c:pt idx="22036">
                  <c:v>20.89</c:v>
                </c:pt>
                <c:pt idx="22037">
                  <c:v>20.89</c:v>
                </c:pt>
                <c:pt idx="22038">
                  <c:v>20.89</c:v>
                </c:pt>
                <c:pt idx="22039">
                  <c:v>20.89</c:v>
                </c:pt>
                <c:pt idx="22040">
                  <c:v>20.89</c:v>
                </c:pt>
                <c:pt idx="22041">
                  <c:v>20.89</c:v>
                </c:pt>
                <c:pt idx="22042">
                  <c:v>20.89</c:v>
                </c:pt>
                <c:pt idx="22043">
                  <c:v>20.89</c:v>
                </c:pt>
                <c:pt idx="22044">
                  <c:v>20.89</c:v>
                </c:pt>
                <c:pt idx="22045">
                  <c:v>20.89</c:v>
                </c:pt>
                <c:pt idx="22046">
                  <c:v>20.89</c:v>
                </c:pt>
                <c:pt idx="22047">
                  <c:v>20.89</c:v>
                </c:pt>
                <c:pt idx="22048">
                  <c:v>20.89</c:v>
                </c:pt>
                <c:pt idx="22049">
                  <c:v>20.89</c:v>
                </c:pt>
                <c:pt idx="22050">
                  <c:v>20.89</c:v>
                </c:pt>
                <c:pt idx="22051">
                  <c:v>20.89</c:v>
                </c:pt>
                <c:pt idx="22052">
                  <c:v>20.89</c:v>
                </c:pt>
                <c:pt idx="22053">
                  <c:v>20.89</c:v>
                </c:pt>
                <c:pt idx="22054">
                  <c:v>20.89</c:v>
                </c:pt>
                <c:pt idx="22055">
                  <c:v>20.89</c:v>
                </c:pt>
                <c:pt idx="22056">
                  <c:v>20.89</c:v>
                </c:pt>
                <c:pt idx="22057">
                  <c:v>20.89</c:v>
                </c:pt>
                <c:pt idx="22058">
                  <c:v>20.89</c:v>
                </c:pt>
                <c:pt idx="22059">
                  <c:v>20.89</c:v>
                </c:pt>
                <c:pt idx="22060">
                  <c:v>20.89</c:v>
                </c:pt>
                <c:pt idx="22061">
                  <c:v>20.89</c:v>
                </c:pt>
                <c:pt idx="22062">
                  <c:v>20.89</c:v>
                </c:pt>
                <c:pt idx="22063">
                  <c:v>20.89</c:v>
                </c:pt>
                <c:pt idx="22064">
                  <c:v>20.89</c:v>
                </c:pt>
                <c:pt idx="22065">
                  <c:v>20.89</c:v>
                </c:pt>
                <c:pt idx="22066">
                  <c:v>20.89</c:v>
                </c:pt>
                <c:pt idx="22067">
                  <c:v>20.89</c:v>
                </c:pt>
                <c:pt idx="22068">
                  <c:v>20.89</c:v>
                </c:pt>
                <c:pt idx="22069">
                  <c:v>20.89</c:v>
                </c:pt>
                <c:pt idx="22070">
                  <c:v>20.89</c:v>
                </c:pt>
                <c:pt idx="22071">
                  <c:v>20.89</c:v>
                </c:pt>
                <c:pt idx="22072">
                  <c:v>20.89</c:v>
                </c:pt>
                <c:pt idx="22073">
                  <c:v>20.89</c:v>
                </c:pt>
                <c:pt idx="22074">
                  <c:v>20.89</c:v>
                </c:pt>
                <c:pt idx="22075">
                  <c:v>20.89</c:v>
                </c:pt>
                <c:pt idx="22076">
                  <c:v>20.89</c:v>
                </c:pt>
                <c:pt idx="22077">
                  <c:v>20.89</c:v>
                </c:pt>
                <c:pt idx="22078">
                  <c:v>20.89</c:v>
                </c:pt>
                <c:pt idx="22079">
                  <c:v>20.89</c:v>
                </c:pt>
                <c:pt idx="22080">
                  <c:v>20.89</c:v>
                </c:pt>
                <c:pt idx="22081">
                  <c:v>20.89</c:v>
                </c:pt>
                <c:pt idx="22082">
                  <c:v>20.89</c:v>
                </c:pt>
                <c:pt idx="22083">
                  <c:v>20.89</c:v>
                </c:pt>
                <c:pt idx="22084">
                  <c:v>20.89</c:v>
                </c:pt>
                <c:pt idx="22085">
                  <c:v>20.89</c:v>
                </c:pt>
                <c:pt idx="22086">
                  <c:v>20.89</c:v>
                </c:pt>
                <c:pt idx="22087">
                  <c:v>20.89</c:v>
                </c:pt>
                <c:pt idx="22088">
                  <c:v>20.89</c:v>
                </c:pt>
                <c:pt idx="22089">
                  <c:v>20.89</c:v>
                </c:pt>
                <c:pt idx="22090">
                  <c:v>20.89</c:v>
                </c:pt>
                <c:pt idx="22091">
                  <c:v>20.89</c:v>
                </c:pt>
                <c:pt idx="22092">
                  <c:v>20.89</c:v>
                </c:pt>
                <c:pt idx="22093">
                  <c:v>20.89</c:v>
                </c:pt>
                <c:pt idx="22094">
                  <c:v>20.89</c:v>
                </c:pt>
                <c:pt idx="22095">
                  <c:v>20.89</c:v>
                </c:pt>
                <c:pt idx="22096">
                  <c:v>20.89</c:v>
                </c:pt>
                <c:pt idx="22097">
                  <c:v>20.89</c:v>
                </c:pt>
                <c:pt idx="22098">
                  <c:v>20.89</c:v>
                </c:pt>
                <c:pt idx="22099">
                  <c:v>20.89</c:v>
                </c:pt>
                <c:pt idx="22100">
                  <c:v>20.89</c:v>
                </c:pt>
                <c:pt idx="22101">
                  <c:v>20.89</c:v>
                </c:pt>
                <c:pt idx="22102">
                  <c:v>20.89</c:v>
                </c:pt>
                <c:pt idx="22103">
                  <c:v>20.89</c:v>
                </c:pt>
                <c:pt idx="22104">
                  <c:v>20.89</c:v>
                </c:pt>
                <c:pt idx="22105">
                  <c:v>20.89</c:v>
                </c:pt>
                <c:pt idx="22106">
                  <c:v>20.89</c:v>
                </c:pt>
                <c:pt idx="22107">
                  <c:v>20.89</c:v>
                </c:pt>
                <c:pt idx="22108">
                  <c:v>20.89</c:v>
                </c:pt>
                <c:pt idx="22109">
                  <c:v>20.89</c:v>
                </c:pt>
                <c:pt idx="22110">
                  <c:v>20.89</c:v>
                </c:pt>
                <c:pt idx="22111">
                  <c:v>20.89</c:v>
                </c:pt>
                <c:pt idx="22112">
                  <c:v>20.89</c:v>
                </c:pt>
                <c:pt idx="22113">
                  <c:v>20.89</c:v>
                </c:pt>
                <c:pt idx="22114">
                  <c:v>20.89</c:v>
                </c:pt>
                <c:pt idx="22115">
                  <c:v>20.89</c:v>
                </c:pt>
                <c:pt idx="22116">
                  <c:v>20.89</c:v>
                </c:pt>
                <c:pt idx="22117">
                  <c:v>20.89</c:v>
                </c:pt>
                <c:pt idx="22118">
                  <c:v>20.89</c:v>
                </c:pt>
                <c:pt idx="22119">
                  <c:v>20.89</c:v>
                </c:pt>
                <c:pt idx="22120">
                  <c:v>20.89</c:v>
                </c:pt>
                <c:pt idx="22121">
                  <c:v>20.89</c:v>
                </c:pt>
                <c:pt idx="22122">
                  <c:v>20.89</c:v>
                </c:pt>
                <c:pt idx="22123">
                  <c:v>20.89</c:v>
                </c:pt>
                <c:pt idx="22124">
                  <c:v>20.89</c:v>
                </c:pt>
                <c:pt idx="22125">
                  <c:v>20.89</c:v>
                </c:pt>
                <c:pt idx="22126">
                  <c:v>20.89</c:v>
                </c:pt>
                <c:pt idx="22127">
                  <c:v>20.89</c:v>
                </c:pt>
                <c:pt idx="22128">
                  <c:v>20.89</c:v>
                </c:pt>
                <c:pt idx="22129">
                  <c:v>20.89</c:v>
                </c:pt>
                <c:pt idx="22130">
                  <c:v>20.89</c:v>
                </c:pt>
                <c:pt idx="22131">
                  <c:v>20.89</c:v>
                </c:pt>
                <c:pt idx="22132">
                  <c:v>20.89</c:v>
                </c:pt>
                <c:pt idx="22133">
                  <c:v>20.89</c:v>
                </c:pt>
                <c:pt idx="22134">
                  <c:v>20.89</c:v>
                </c:pt>
                <c:pt idx="22135">
                  <c:v>20.89</c:v>
                </c:pt>
                <c:pt idx="22136">
                  <c:v>20.89</c:v>
                </c:pt>
                <c:pt idx="22137">
                  <c:v>20.89</c:v>
                </c:pt>
                <c:pt idx="22138">
                  <c:v>20.89</c:v>
                </c:pt>
                <c:pt idx="22139">
                  <c:v>20.89</c:v>
                </c:pt>
                <c:pt idx="22140">
                  <c:v>20.89</c:v>
                </c:pt>
                <c:pt idx="22141">
                  <c:v>20.89</c:v>
                </c:pt>
                <c:pt idx="22142">
                  <c:v>20.89</c:v>
                </c:pt>
                <c:pt idx="22143">
                  <c:v>20.89</c:v>
                </c:pt>
                <c:pt idx="22144">
                  <c:v>20.89</c:v>
                </c:pt>
                <c:pt idx="22145">
                  <c:v>20.89</c:v>
                </c:pt>
                <c:pt idx="22146">
                  <c:v>20.89</c:v>
                </c:pt>
                <c:pt idx="22147">
                  <c:v>20.89</c:v>
                </c:pt>
                <c:pt idx="22148">
                  <c:v>20.89</c:v>
                </c:pt>
                <c:pt idx="22149">
                  <c:v>20.89</c:v>
                </c:pt>
                <c:pt idx="22150">
                  <c:v>20.89</c:v>
                </c:pt>
                <c:pt idx="22151">
                  <c:v>20.89</c:v>
                </c:pt>
                <c:pt idx="22152">
                  <c:v>20.89</c:v>
                </c:pt>
                <c:pt idx="22153">
                  <c:v>20.89</c:v>
                </c:pt>
                <c:pt idx="22154">
                  <c:v>20.89</c:v>
                </c:pt>
                <c:pt idx="22155">
                  <c:v>20.89</c:v>
                </c:pt>
                <c:pt idx="22156">
                  <c:v>20.89</c:v>
                </c:pt>
                <c:pt idx="22157">
                  <c:v>20.89</c:v>
                </c:pt>
                <c:pt idx="22158">
                  <c:v>20.89</c:v>
                </c:pt>
                <c:pt idx="22159">
                  <c:v>20.89</c:v>
                </c:pt>
                <c:pt idx="22160">
                  <c:v>20.89</c:v>
                </c:pt>
                <c:pt idx="22161">
                  <c:v>20.89</c:v>
                </c:pt>
                <c:pt idx="22162">
                  <c:v>20.89</c:v>
                </c:pt>
                <c:pt idx="22163">
                  <c:v>20.89</c:v>
                </c:pt>
                <c:pt idx="22164">
                  <c:v>20.89</c:v>
                </c:pt>
                <c:pt idx="22165">
                  <c:v>20.89</c:v>
                </c:pt>
                <c:pt idx="22166">
                  <c:v>20.89</c:v>
                </c:pt>
                <c:pt idx="22167">
                  <c:v>20.917999999999999</c:v>
                </c:pt>
                <c:pt idx="22168">
                  <c:v>20.981999999999999</c:v>
                </c:pt>
                <c:pt idx="22169">
                  <c:v>21.01</c:v>
                </c:pt>
                <c:pt idx="22170">
                  <c:v>21.01</c:v>
                </c:pt>
                <c:pt idx="22171">
                  <c:v>21.01</c:v>
                </c:pt>
                <c:pt idx="22172">
                  <c:v>21.01</c:v>
                </c:pt>
                <c:pt idx="22173">
                  <c:v>21.01</c:v>
                </c:pt>
                <c:pt idx="22174">
                  <c:v>21.01</c:v>
                </c:pt>
                <c:pt idx="22175">
                  <c:v>21.01</c:v>
                </c:pt>
                <c:pt idx="22176">
                  <c:v>21.01</c:v>
                </c:pt>
                <c:pt idx="22177">
                  <c:v>21.01</c:v>
                </c:pt>
                <c:pt idx="22178">
                  <c:v>21.01</c:v>
                </c:pt>
                <c:pt idx="22179">
                  <c:v>21.01</c:v>
                </c:pt>
                <c:pt idx="22180">
                  <c:v>21.01</c:v>
                </c:pt>
                <c:pt idx="22181">
                  <c:v>21.01</c:v>
                </c:pt>
                <c:pt idx="22182">
                  <c:v>21.01</c:v>
                </c:pt>
                <c:pt idx="22183">
                  <c:v>21.01</c:v>
                </c:pt>
                <c:pt idx="22184">
                  <c:v>21.01</c:v>
                </c:pt>
                <c:pt idx="22185">
                  <c:v>21.01</c:v>
                </c:pt>
                <c:pt idx="22186">
                  <c:v>21.01</c:v>
                </c:pt>
                <c:pt idx="22187">
                  <c:v>21.01</c:v>
                </c:pt>
                <c:pt idx="22188">
                  <c:v>21.01</c:v>
                </c:pt>
                <c:pt idx="22189">
                  <c:v>21.01</c:v>
                </c:pt>
                <c:pt idx="22190">
                  <c:v>21.01</c:v>
                </c:pt>
                <c:pt idx="22191">
                  <c:v>21.01</c:v>
                </c:pt>
                <c:pt idx="22192">
                  <c:v>21.01</c:v>
                </c:pt>
                <c:pt idx="22193">
                  <c:v>21.01</c:v>
                </c:pt>
                <c:pt idx="22194">
                  <c:v>21.01</c:v>
                </c:pt>
                <c:pt idx="22195">
                  <c:v>21.01</c:v>
                </c:pt>
                <c:pt idx="22196">
                  <c:v>21.01</c:v>
                </c:pt>
                <c:pt idx="22197">
                  <c:v>21.01</c:v>
                </c:pt>
                <c:pt idx="22198">
                  <c:v>21.01</c:v>
                </c:pt>
                <c:pt idx="22199">
                  <c:v>21.01</c:v>
                </c:pt>
                <c:pt idx="22200">
                  <c:v>21.01</c:v>
                </c:pt>
                <c:pt idx="22201">
                  <c:v>21.01</c:v>
                </c:pt>
                <c:pt idx="22202">
                  <c:v>21.01</c:v>
                </c:pt>
                <c:pt idx="22203">
                  <c:v>21.01</c:v>
                </c:pt>
                <c:pt idx="22204">
                  <c:v>21.01</c:v>
                </c:pt>
                <c:pt idx="22205">
                  <c:v>21.01</c:v>
                </c:pt>
                <c:pt idx="22206">
                  <c:v>21.01</c:v>
                </c:pt>
                <c:pt idx="22207">
                  <c:v>21.01</c:v>
                </c:pt>
                <c:pt idx="22208">
                  <c:v>21.01</c:v>
                </c:pt>
                <c:pt idx="22209">
                  <c:v>21.01</c:v>
                </c:pt>
                <c:pt idx="22210">
                  <c:v>21.01</c:v>
                </c:pt>
                <c:pt idx="22211">
                  <c:v>21.01</c:v>
                </c:pt>
                <c:pt idx="22212">
                  <c:v>21.01</c:v>
                </c:pt>
                <c:pt idx="22213">
                  <c:v>21.01</c:v>
                </c:pt>
                <c:pt idx="22214">
                  <c:v>21.01</c:v>
                </c:pt>
                <c:pt idx="22215">
                  <c:v>21.01</c:v>
                </c:pt>
                <c:pt idx="22216">
                  <c:v>21.01</c:v>
                </c:pt>
                <c:pt idx="22217">
                  <c:v>21.01</c:v>
                </c:pt>
                <c:pt idx="22218">
                  <c:v>21.01</c:v>
                </c:pt>
                <c:pt idx="22219">
                  <c:v>21.01</c:v>
                </c:pt>
                <c:pt idx="22220">
                  <c:v>21.01</c:v>
                </c:pt>
                <c:pt idx="22221">
                  <c:v>21.01</c:v>
                </c:pt>
                <c:pt idx="22222">
                  <c:v>21.01</c:v>
                </c:pt>
                <c:pt idx="22223">
                  <c:v>21.01</c:v>
                </c:pt>
                <c:pt idx="22224">
                  <c:v>21.01</c:v>
                </c:pt>
                <c:pt idx="22225">
                  <c:v>21.01</c:v>
                </c:pt>
                <c:pt idx="22226">
                  <c:v>21.01</c:v>
                </c:pt>
                <c:pt idx="22227">
                  <c:v>21.01</c:v>
                </c:pt>
                <c:pt idx="22228">
                  <c:v>21.01</c:v>
                </c:pt>
                <c:pt idx="22229">
                  <c:v>21.01</c:v>
                </c:pt>
                <c:pt idx="22230">
                  <c:v>21.01</c:v>
                </c:pt>
                <c:pt idx="22231">
                  <c:v>21.01</c:v>
                </c:pt>
                <c:pt idx="22232">
                  <c:v>21.01</c:v>
                </c:pt>
                <c:pt idx="22233">
                  <c:v>21.01</c:v>
                </c:pt>
                <c:pt idx="22234">
                  <c:v>21.01</c:v>
                </c:pt>
                <c:pt idx="22235">
                  <c:v>21.01</c:v>
                </c:pt>
                <c:pt idx="22236">
                  <c:v>21.01</c:v>
                </c:pt>
                <c:pt idx="22237">
                  <c:v>21.01</c:v>
                </c:pt>
                <c:pt idx="22238">
                  <c:v>21.01</c:v>
                </c:pt>
                <c:pt idx="22239">
                  <c:v>21.01</c:v>
                </c:pt>
                <c:pt idx="22240">
                  <c:v>21.01</c:v>
                </c:pt>
                <c:pt idx="22241">
                  <c:v>21.01</c:v>
                </c:pt>
                <c:pt idx="22242">
                  <c:v>21.01</c:v>
                </c:pt>
                <c:pt idx="22243">
                  <c:v>21.01</c:v>
                </c:pt>
                <c:pt idx="22244">
                  <c:v>21.01</c:v>
                </c:pt>
                <c:pt idx="22245">
                  <c:v>21.01</c:v>
                </c:pt>
                <c:pt idx="22246">
                  <c:v>21.01</c:v>
                </c:pt>
                <c:pt idx="22247">
                  <c:v>21.01</c:v>
                </c:pt>
                <c:pt idx="22248">
                  <c:v>21.01</c:v>
                </c:pt>
                <c:pt idx="22249">
                  <c:v>21.01</c:v>
                </c:pt>
                <c:pt idx="22250">
                  <c:v>21.01</c:v>
                </c:pt>
                <c:pt idx="22251">
                  <c:v>21.01</c:v>
                </c:pt>
                <c:pt idx="22252">
                  <c:v>21.01</c:v>
                </c:pt>
                <c:pt idx="22253">
                  <c:v>21.01</c:v>
                </c:pt>
                <c:pt idx="22254">
                  <c:v>21.01</c:v>
                </c:pt>
                <c:pt idx="22255">
                  <c:v>21.01</c:v>
                </c:pt>
                <c:pt idx="22256">
                  <c:v>21.01</c:v>
                </c:pt>
                <c:pt idx="22257">
                  <c:v>21.01</c:v>
                </c:pt>
                <c:pt idx="22258">
                  <c:v>21.01</c:v>
                </c:pt>
                <c:pt idx="22259">
                  <c:v>21.01</c:v>
                </c:pt>
                <c:pt idx="22260">
                  <c:v>21.01</c:v>
                </c:pt>
                <c:pt idx="22261">
                  <c:v>21.01</c:v>
                </c:pt>
                <c:pt idx="22262">
                  <c:v>21.01</c:v>
                </c:pt>
                <c:pt idx="22263">
                  <c:v>21.01</c:v>
                </c:pt>
                <c:pt idx="22264">
                  <c:v>21.01</c:v>
                </c:pt>
                <c:pt idx="22265">
                  <c:v>21.01</c:v>
                </c:pt>
                <c:pt idx="22266">
                  <c:v>21.01</c:v>
                </c:pt>
                <c:pt idx="22267">
                  <c:v>21.01</c:v>
                </c:pt>
                <c:pt idx="22268">
                  <c:v>21.01</c:v>
                </c:pt>
                <c:pt idx="22269">
                  <c:v>21.01</c:v>
                </c:pt>
                <c:pt idx="22270">
                  <c:v>21.01</c:v>
                </c:pt>
                <c:pt idx="22271">
                  <c:v>21.01</c:v>
                </c:pt>
                <c:pt idx="22272">
                  <c:v>21.01</c:v>
                </c:pt>
                <c:pt idx="22273">
                  <c:v>21.01</c:v>
                </c:pt>
                <c:pt idx="22274">
                  <c:v>21.01</c:v>
                </c:pt>
                <c:pt idx="22275">
                  <c:v>21.01</c:v>
                </c:pt>
                <c:pt idx="22276">
                  <c:v>21.01</c:v>
                </c:pt>
                <c:pt idx="22277">
                  <c:v>21.01</c:v>
                </c:pt>
                <c:pt idx="22278">
                  <c:v>21.01</c:v>
                </c:pt>
                <c:pt idx="22279">
                  <c:v>21.01</c:v>
                </c:pt>
                <c:pt idx="22280">
                  <c:v>21.01</c:v>
                </c:pt>
                <c:pt idx="22281">
                  <c:v>21.01</c:v>
                </c:pt>
                <c:pt idx="22282">
                  <c:v>21.01</c:v>
                </c:pt>
                <c:pt idx="22283">
                  <c:v>21.01</c:v>
                </c:pt>
                <c:pt idx="22284">
                  <c:v>21.01</c:v>
                </c:pt>
                <c:pt idx="22285">
                  <c:v>21.01</c:v>
                </c:pt>
                <c:pt idx="22286">
                  <c:v>21.01</c:v>
                </c:pt>
                <c:pt idx="22287">
                  <c:v>21.01</c:v>
                </c:pt>
                <c:pt idx="22288">
                  <c:v>21.01</c:v>
                </c:pt>
                <c:pt idx="22289">
                  <c:v>21.036000000000001</c:v>
                </c:pt>
                <c:pt idx="22290">
                  <c:v>21.097999999999999</c:v>
                </c:pt>
                <c:pt idx="22291">
                  <c:v>21.126000000000001</c:v>
                </c:pt>
                <c:pt idx="22292">
                  <c:v>21.126000000000001</c:v>
                </c:pt>
                <c:pt idx="22293">
                  <c:v>21.126000000000001</c:v>
                </c:pt>
                <c:pt idx="22294">
                  <c:v>21.126000000000001</c:v>
                </c:pt>
                <c:pt idx="22295">
                  <c:v>21.126000000000001</c:v>
                </c:pt>
                <c:pt idx="22296">
                  <c:v>21.126000000000001</c:v>
                </c:pt>
                <c:pt idx="22297">
                  <c:v>21.126000000000001</c:v>
                </c:pt>
                <c:pt idx="22298">
                  <c:v>21.126000000000001</c:v>
                </c:pt>
                <c:pt idx="22299">
                  <c:v>21.126000000000001</c:v>
                </c:pt>
                <c:pt idx="22300">
                  <c:v>21.126000000000001</c:v>
                </c:pt>
                <c:pt idx="22301">
                  <c:v>21.126000000000001</c:v>
                </c:pt>
                <c:pt idx="22302">
                  <c:v>21.126000000000001</c:v>
                </c:pt>
                <c:pt idx="22303">
                  <c:v>21.126000000000001</c:v>
                </c:pt>
                <c:pt idx="22304">
                  <c:v>21.126000000000001</c:v>
                </c:pt>
                <c:pt idx="22305">
                  <c:v>21.126000000000001</c:v>
                </c:pt>
                <c:pt idx="22306">
                  <c:v>21.126000000000001</c:v>
                </c:pt>
                <c:pt idx="22307">
                  <c:v>21.126000000000001</c:v>
                </c:pt>
                <c:pt idx="22308">
                  <c:v>21.126000000000001</c:v>
                </c:pt>
                <c:pt idx="22309">
                  <c:v>21.126000000000001</c:v>
                </c:pt>
                <c:pt idx="22310">
                  <c:v>21.126000000000001</c:v>
                </c:pt>
                <c:pt idx="22311">
                  <c:v>21.126000000000001</c:v>
                </c:pt>
                <c:pt idx="22312">
                  <c:v>21.126000000000001</c:v>
                </c:pt>
                <c:pt idx="22313">
                  <c:v>21.126000000000001</c:v>
                </c:pt>
                <c:pt idx="22314">
                  <c:v>21.126000000000001</c:v>
                </c:pt>
                <c:pt idx="22315">
                  <c:v>21.126000000000001</c:v>
                </c:pt>
                <c:pt idx="22316">
                  <c:v>21.126000000000001</c:v>
                </c:pt>
                <c:pt idx="22317">
                  <c:v>21.126000000000001</c:v>
                </c:pt>
                <c:pt idx="22318">
                  <c:v>21.126000000000001</c:v>
                </c:pt>
                <c:pt idx="22319">
                  <c:v>21.126000000000001</c:v>
                </c:pt>
                <c:pt idx="22320">
                  <c:v>21.126000000000001</c:v>
                </c:pt>
                <c:pt idx="22321">
                  <c:v>21.126000000000001</c:v>
                </c:pt>
                <c:pt idx="22322">
                  <c:v>21.126000000000001</c:v>
                </c:pt>
                <c:pt idx="22323">
                  <c:v>21.126000000000001</c:v>
                </c:pt>
                <c:pt idx="22324">
                  <c:v>21.126000000000001</c:v>
                </c:pt>
                <c:pt idx="22325">
                  <c:v>21.126000000000001</c:v>
                </c:pt>
                <c:pt idx="22326">
                  <c:v>21.126000000000001</c:v>
                </c:pt>
                <c:pt idx="22327">
                  <c:v>21.126000000000001</c:v>
                </c:pt>
                <c:pt idx="22328">
                  <c:v>21.126000000000001</c:v>
                </c:pt>
                <c:pt idx="22329">
                  <c:v>21.126000000000001</c:v>
                </c:pt>
                <c:pt idx="22330">
                  <c:v>21.126000000000001</c:v>
                </c:pt>
                <c:pt idx="22331">
                  <c:v>21.126000000000001</c:v>
                </c:pt>
                <c:pt idx="22332">
                  <c:v>21.126000000000001</c:v>
                </c:pt>
                <c:pt idx="22333">
                  <c:v>21.126000000000001</c:v>
                </c:pt>
                <c:pt idx="22334">
                  <c:v>21.126000000000001</c:v>
                </c:pt>
                <c:pt idx="22335">
                  <c:v>21.126000000000001</c:v>
                </c:pt>
                <c:pt idx="22336">
                  <c:v>21.126000000000001</c:v>
                </c:pt>
                <c:pt idx="22337">
                  <c:v>21.126000000000001</c:v>
                </c:pt>
                <c:pt idx="22338">
                  <c:v>21.126000000000001</c:v>
                </c:pt>
                <c:pt idx="22339">
                  <c:v>21.126000000000001</c:v>
                </c:pt>
                <c:pt idx="22340">
                  <c:v>21.126000000000001</c:v>
                </c:pt>
                <c:pt idx="22341">
                  <c:v>21.126000000000001</c:v>
                </c:pt>
                <c:pt idx="22342">
                  <c:v>21.126000000000001</c:v>
                </c:pt>
                <c:pt idx="22343">
                  <c:v>21.126000000000001</c:v>
                </c:pt>
                <c:pt idx="22344">
                  <c:v>21.126000000000001</c:v>
                </c:pt>
                <c:pt idx="22345">
                  <c:v>21.126000000000001</c:v>
                </c:pt>
                <c:pt idx="22346">
                  <c:v>21.126000000000001</c:v>
                </c:pt>
                <c:pt idx="22347">
                  <c:v>21.126000000000001</c:v>
                </c:pt>
                <c:pt idx="22348">
                  <c:v>21.126000000000001</c:v>
                </c:pt>
                <c:pt idx="22349">
                  <c:v>21.126000000000001</c:v>
                </c:pt>
                <c:pt idx="22350">
                  <c:v>21.126000000000001</c:v>
                </c:pt>
                <c:pt idx="22351">
                  <c:v>21.126000000000001</c:v>
                </c:pt>
                <c:pt idx="22352">
                  <c:v>21.126000000000001</c:v>
                </c:pt>
                <c:pt idx="22353">
                  <c:v>21.126000000000001</c:v>
                </c:pt>
                <c:pt idx="22354">
                  <c:v>21.126000000000001</c:v>
                </c:pt>
                <c:pt idx="22355">
                  <c:v>21.126000000000001</c:v>
                </c:pt>
                <c:pt idx="22356">
                  <c:v>21.126000000000001</c:v>
                </c:pt>
                <c:pt idx="22357">
                  <c:v>21.126000000000001</c:v>
                </c:pt>
                <c:pt idx="22358">
                  <c:v>21.126000000000001</c:v>
                </c:pt>
                <c:pt idx="22359">
                  <c:v>21.126000000000001</c:v>
                </c:pt>
                <c:pt idx="22360">
                  <c:v>21.126000000000001</c:v>
                </c:pt>
                <c:pt idx="22361">
                  <c:v>21.126000000000001</c:v>
                </c:pt>
                <c:pt idx="22362">
                  <c:v>21.126000000000001</c:v>
                </c:pt>
                <c:pt idx="22363">
                  <c:v>21.126000000000001</c:v>
                </c:pt>
                <c:pt idx="22364">
                  <c:v>21.126000000000001</c:v>
                </c:pt>
                <c:pt idx="22365">
                  <c:v>21.126000000000001</c:v>
                </c:pt>
                <c:pt idx="22366">
                  <c:v>21.126000000000001</c:v>
                </c:pt>
                <c:pt idx="22367">
                  <c:v>21.126000000000001</c:v>
                </c:pt>
                <c:pt idx="22368">
                  <c:v>21.126000000000001</c:v>
                </c:pt>
                <c:pt idx="22369">
                  <c:v>21.126000000000001</c:v>
                </c:pt>
                <c:pt idx="22370">
                  <c:v>21.126000000000001</c:v>
                </c:pt>
                <c:pt idx="22371">
                  <c:v>21.126000000000001</c:v>
                </c:pt>
                <c:pt idx="22372">
                  <c:v>21.126000000000001</c:v>
                </c:pt>
                <c:pt idx="22373">
                  <c:v>21.126000000000001</c:v>
                </c:pt>
                <c:pt idx="22374">
                  <c:v>21.126000000000001</c:v>
                </c:pt>
                <c:pt idx="22375">
                  <c:v>21.126000000000001</c:v>
                </c:pt>
                <c:pt idx="22376">
                  <c:v>21.126000000000001</c:v>
                </c:pt>
                <c:pt idx="22377">
                  <c:v>21.126000000000001</c:v>
                </c:pt>
                <c:pt idx="22378">
                  <c:v>21.126000000000001</c:v>
                </c:pt>
                <c:pt idx="22379">
                  <c:v>21.126000000000001</c:v>
                </c:pt>
                <c:pt idx="22380">
                  <c:v>21.126000000000001</c:v>
                </c:pt>
                <c:pt idx="22381">
                  <c:v>21.126000000000001</c:v>
                </c:pt>
                <c:pt idx="22382">
                  <c:v>21.126000000000001</c:v>
                </c:pt>
                <c:pt idx="22383">
                  <c:v>21.126000000000001</c:v>
                </c:pt>
                <c:pt idx="22384">
                  <c:v>21.126000000000001</c:v>
                </c:pt>
                <c:pt idx="22385">
                  <c:v>21.126000000000001</c:v>
                </c:pt>
                <c:pt idx="22386">
                  <c:v>21.126000000000001</c:v>
                </c:pt>
                <c:pt idx="22387">
                  <c:v>21.126000000000001</c:v>
                </c:pt>
                <c:pt idx="22388">
                  <c:v>21.126000000000001</c:v>
                </c:pt>
                <c:pt idx="22389">
                  <c:v>21.126000000000001</c:v>
                </c:pt>
                <c:pt idx="22390">
                  <c:v>21.126000000000001</c:v>
                </c:pt>
                <c:pt idx="22391">
                  <c:v>21.126000000000001</c:v>
                </c:pt>
                <c:pt idx="22392">
                  <c:v>21.126000000000001</c:v>
                </c:pt>
                <c:pt idx="22393">
                  <c:v>21.126000000000001</c:v>
                </c:pt>
                <c:pt idx="22394">
                  <c:v>21.126000000000001</c:v>
                </c:pt>
                <c:pt idx="22395">
                  <c:v>21.126000000000001</c:v>
                </c:pt>
                <c:pt idx="22396">
                  <c:v>21.126000000000001</c:v>
                </c:pt>
                <c:pt idx="22397">
                  <c:v>21.126000000000001</c:v>
                </c:pt>
                <c:pt idx="22398">
                  <c:v>21.126000000000001</c:v>
                </c:pt>
                <c:pt idx="22399">
                  <c:v>21.126000000000001</c:v>
                </c:pt>
                <c:pt idx="22400">
                  <c:v>21.126000000000001</c:v>
                </c:pt>
                <c:pt idx="22401">
                  <c:v>21.126000000000001</c:v>
                </c:pt>
                <c:pt idx="22402">
                  <c:v>21.126000000000001</c:v>
                </c:pt>
                <c:pt idx="22403">
                  <c:v>21.126000000000001</c:v>
                </c:pt>
                <c:pt idx="22404">
                  <c:v>21.126000000000001</c:v>
                </c:pt>
                <c:pt idx="22405">
                  <c:v>21.126000000000001</c:v>
                </c:pt>
                <c:pt idx="22406">
                  <c:v>21.126000000000001</c:v>
                </c:pt>
                <c:pt idx="22407">
                  <c:v>21.146000000000001</c:v>
                </c:pt>
                <c:pt idx="22408">
                  <c:v>21.207999999999998</c:v>
                </c:pt>
                <c:pt idx="22409">
                  <c:v>21.26</c:v>
                </c:pt>
                <c:pt idx="22410">
                  <c:v>21.271999999999998</c:v>
                </c:pt>
                <c:pt idx="22411">
                  <c:v>21.271999999999998</c:v>
                </c:pt>
                <c:pt idx="22412">
                  <c:v>21.271999999999998</c:v>
                </c:pt>
                <c:pt idx="22413">
                  <c:v>21.271999999999998</c:v>
                </c:pt>
                <c:pt idx="22414">
                  <c:v>21.271999999999998</c:v>
                </c:pt>
                <c:pt idx="22415">
                  <c:v>21.271999999999998</c:v>
                </c:pt>
                <c:pt idx="22416">
                  <c:v>21.271999999999998</c:v>
                </c:pt>
                <c:pt idx="22417">
                  <c:v>21.271999999999998</c:v>
                </c:pt>
                <c:pt idx="22418">
                  <c:v>21.271999999999998</c:v>
                </c:pt>
                <c:pt idx="22419">
                  <c:v>21.271999999999998</c:v>
                </c:pt>
                <c:pt idx="22420">
                  <c:v>21.271999999999998</c:v>
                </c:pt>
                <c:pt idx="22421">
                  <c:v>21.271999999999998</c:v>
                </c:pt>
                <c:pt idx="22422">
                  <c:v>21.271999999999998</c:v>
                </c:pt>
                <c:pt idx="22423">
                  <c:v>21.271999999999998</c:v>
                </c:pt>
                <c:pt idx="22424">
                  <c:v>21.271999999999998</c:v>
                </c:pt>
                <c:pt idx="22425">
                  <c:v>21.271999999999998</c:v>
                </c:pt>
                <c:pt idx="22426">
                  <c:v>21.271999999999998</c:v>
                </c:pt>
                <c:pt idx="22427">
                  <c:v>21.271999999999998</c:v>
                </c:pt>
                <c:pt idx="22428">
                  <c:v>21.271999999999998</c:v>
                </c:pt>
                <c:pt idx="22429">
                  <c:v>21.271999999999998</c:v>
                </c:pt>
                <c:pt idx="22430">
                  <c:v>21.271999999999998</c:v>
                </c:pt>
                <c:pt idx="22431">
                  <c:v>21.271999999999998</c:v>
                </c:pt>
                <c:pt idx="22432">
                  <c:v>21.271999999999998</c:v>
                </c:pt>
                <c:pt idx="22433">
                  <c:v>21.271999999999998</c:v>
                </c:pt>
                <c:pt idx="22434">
                  <c:v>21.271999999999998</c:v>
                </c:pt>
                <c:pt idx="22435">
                  <c:v>21.271999999999998</c:v>
                </c:pt>
                <c:pt idx="22436">
                  <c:v>21.271999999999998</c:v>
                </c:pt>
                <c:pt idx="22437">
                  <c:v>21.271999999999998</c:v>
                </c:pt>
                <c:pt idx="22438">
                  <c:v>21.271999999999998</c:v>
                </c:pt>
                <c:pt idx="22439">
                  <c:v>21.271999999999998</c:v>
                </c:pt>
                <c:pt idx="22440">
                  <c:v>21.271999999999998</c:v>
                </c:pt>
                <c:pt idx="22441">
                  <c:v>21.271999999999998</c:v>
                </c:pt>
                <c:pt idx="22442">
                  <c:v>21.271999999999998</c:v>
                </c:pt>
                <c:pt idx="22443">
                  <c:v>21.271999999999998</c:v>
                </c:pt>
                <c:pt idx="22444">
                  <c:v>21.271999999999998</c:v>
                </c:pt>
                <c:pt idx="22445">
                  <c:v>21.271999999999998</c:v>
                </c:pt>
                <c:pt idx="22446">
                  <c:v>21.271999999999998</c:v>
                </c:pt>
                <c:pt idx="22447">
                  <c:v>21.271999999999998</c:v>
                </c:pt>
                <c:pt idx="22448">
                  <c:v>21.271999999999998</c:v>
                </c:pt>
                <c:pt idx="22449">
                  <c:v>21.271999999999998</c:v>
                </c:pt>
                <c:pt idx="22450">
                  <c:v>21.271999999999998</c:v>
                </c:pt>
                <c:pt idx="22451">
                  <c:v>21.271999999999998</c:v>
                </c:pt>
                <c:pt idx="22452">
                  <c:v>21.271999999999998</c:v>
                </c:pt>
                <c:pt idx="22453">
                  <c:v>21.271999999999998</c:v>
                </c:pt>
                <c:pt idx="22454">
                  <c:v>21.271999999999998</c:v>
                </c:pt>
                <c:pt idx="22455">
                  <c:v>21.271999999999998</c:v>
                </c:pt>
                <c:pt idx="22456">
                  <c:v>21.271999999999998</c:v>
                </c:pt>
                <c:pt idx="22457">
                  <c:v>21.271999999999998</c:v>
                </c:pt>
                <c:pt idx="22458">
                  <c:v>21.271999999999998</c:v>
                </c:pt>
                <c:pt idx="22459">
                  <c:v>21.271999999999998</c:v>
                </c:pt>
                <c:pt idx="22460">
                  <c:v>21.271999999999998</c:v>
                </c:pt>
                <c:pt idx="22461">
                  <c:v>21.271999999999998</c:v>
                </c:pt>
                <c:pt idx="22462">
                  <c:v>21.271999999999998</c:v>
                </c:pt>
                <c:pt idx="22463">
                  <c:v>21.271999999999998</c:v>
                </c:pt>
                <c:pt idx="22464">
                  <c:v>21.271999999999998</c:v>
                </c:pt>
                <c:pt idx="22465">
                  <c:v>21.271999999999998</c:v>
                </c:pt>
                <c:pt idx="22466">
                  <c:v>21.271999999999998</c:v>
                </c:pt>
                <c:pt idx="22467">
                  <c:v>21.271999999999998</c:v>
                </c:pt>
                <c:pt idx="22468">
                  <c:v>21.271999999999998</c:v>
                </c:pt>
                <c:pt idx="22469">
                  <c:v>21.271999999999998</c:v>
                </c:pt>
                <c:pt idx="22470">
                  <c:v>21.271999999999998</c:v>
                </c:pt>
                <c:pt idx="22471">
                  <c:v>21.271999999999998</c:v>
                </c:pt>
                <c:pt idx="22472">
                  <c:v>21.271999999999998</c:v>
                </c:pt>
                <c:pt idx="22473">
                  <c:v>21.271999999999998</c:v>
                </c:pt>
                <c:pt idx="22474">
                  <c:v>21.271999999999998</c:v>
                </c:pt>
                <c:pt idx="22475">
                  <c:v>21.271999999999998</c:v>
                </c:pt>
                <c:pt idx="22476">
                  <c:v>21.271999999999998</c:v>
                </c:pt>
                <c:pt idx="22477">
                  <c:v>21.271999999999998</c:v>
                </c:pt>
                <c:pt idx="22478">
                  <c:v>21.271999999999998</c:v>
                </c:pt>
                <c:pt idx="22479">
                  <c:v>21.271999999999998</c:v>
                </c:pt>
                <c:pt idx="22480">
                  <c:v>21.271999999999998</c:v>
                </c:pt>
                <c:pt idx="22481">
                  <c:v>21.271999999999998</c:v>
                </c:pt>
                <c:pt idx="22482">
                  <c:v>21.271999999999998</c:v>
                </c:pt>
                <c:pt idx="22483">
                  <c:v>21.271999999999998</c:v>
                </c:pt>
                <c:pt idx="22484">
                  <c:v>21.271999999999998</c:v>
                </c:pt>
                <c:pt idx="22485">
                  <c:v>21.271999999999998</c:v>
                </c:pt>
                <c:pt idx="22486">
                  <c:v>21.271999999999998</c:v>
                </c:pt>
                <c:pt idx="22487">
                  <c:v>21.271999999999998</c:v>
                </c:pt>
                <c:pt idx="22488">
                  <c:v>21.271999999999998</c:v>
                </c:pt>
                <c:pt idx="22489">
                  <c:v>21.271999999999998</c:v>
                </c:pt>
                <c:pt idx="22490">
                  <c:v>21.271999999999998</c:v>
                </c:pt>
                <c:pt idx="22491">
                  <c:v>21.271999999999998</c:v>
                </c:pt>
                <c:pt idx="22492">
                  <c:v>21.271999999999998</c:v>
                </c:pt>
                <c:pt idx="22493">
                  <c:v>21.271999999999998</c:v>
                </c:pt>
                <c:pt idx="22494">
                  <c:v>21.271999999999998</c:v>
                </c:pt>
                <c:pt idx="22495">
                  <c:v>21.271999999999998</c:v>
                </c:pt>
                <c:pt idx="22496">
                  <c:v>21.271999999999998</c:v>
                </c:pt>
                <c:pt idx="22497">
                  <c:v>21.271999999999998</c:v>
                </c:pt>
                <c:pt idx="22498">
                  <c:v>21.271999999999998</c:v>
                </c:pt>
                <c:pt idx="22499">
                  <c:v>21.271999999999998</c:v>
                </c:pt>
                <c:pt idx="22500">
                  <c:v>21.271999999999998</c:v>
                </c:pt>
                <c:pt idx="22501">
                  <c:v>21.271999999999998</c:v>
                </c:pt>
                <c:pt idx="22502">
                  <c:v>21.271999999999998</c:v>
                </c:pt>
                <c:pt idx="22503">
                  <c:v>21.271999999999998</c:v>
                </c:pt>
                <c:pt idx="22504">
                  <c:v>21.271999999999998</c:v>
                </c:pt>
                <c:pt idx="22505">
                  <c:v>21.271999999999998</c:v>
                </c:pt>
                <c:pt idx="22506">
                  <c:v>21.271999999999998</c:v>
                </c:pt>
                <c:pt idx="22507">
                  <c:v>21.271999999999998</c:v>
                </c:pt>
                <c:pt idx="22508">
                  <c:v>21.271999999999998</c:v>
                </c:pt>
                <c:pt idx="22509">
                  <c:v>21.271999999999998</c:v>
                </c:pt>
                <c:pt idx="22510">
                  <c:v>21.271999999999998</c:v>
                </c:pt>
                <c:pt idx="22511">
                  <c:v>21.271999999999998</c:v>
                </c:pt>
                <c:pt idx="22512">
                  <c:v>21.271999999999998</c:v>
                </c:pt>
                <c:pt idx="22513">
                  <c:v>21.271999999999998</c:v>
                </c:pt>
                <c:pt idx="22514">
                  <c:v>21.271999999999998</c:v>
                </c:pt>
                <c:pt idx="22515">
                  <c:v>21.271999999999998</c:v>
                </c:pt>
                <c:pt idx="22516">
                  <c:v>21.271999999999998</c:v>
                </c:pt>
                <c:pt idx="22517">
                  <c:v>21.271999999999998</c:v>
                </c:pt>
                <c:pt idx="22518">
                  <c:v>21.271999999999998</c:v>
                </c:pt>
                <c:pt idx="22519">
                  <c:v>21.271999999999998</c:v>
                </c:pt>
                <c:pt idx="22520">
                  <c:v>21.271999999999998</c:v>
                </c:pt>
                <c:pt idx="22521">
                  <c:v>21.271999999999998</c:v>
                </c:pt>
                <c:pt idx="22522">
                  <c:v>21.271999999999998</c:v>
                </c:pt>
                <c:pt idx="22523">
                  <c:v>21.271999999999998</c:v>
                </c:pt>
                <c:pt idx="22524">
                  <c:v>21.271999999999998</c:v>
                </c:pt>
                <c:pt idx="22525">
                  <c:v>21.271999999999998</c:v>
                </c:pt>
                <c:pt idx="22526">
                  <c:v>21.271999999999998</c:v>
                </c:pt>
                <c:pt idx="22527">
                  <c:v>21.271999999999998</c:v>
                </c:pt>
                <c:pt idx="22528">
                  <c:v>21.271999999999998</c:v>
                </c:pt>
                <c:pt idx="22529">
                  <c:v>21.271999999999998</c:v>
                </c:pt>
                <c:pt idx="22530">
                  <c:v>21.271999999999998</c:v>
                </c:pt>
                <c:pt idx="22531">
                  <c:v>21.271999999999998</c:v>
                </c:pt>
                <c:pt idx="22532">
                  <c:v>21.271999999999998</c:v>
                </c:pt>
                <c:pt idx="22533">
                  <c:v>21.271999999999998</c:v>
                </c:pt>
                <c:pt idx="22534">
                  <c:v>21.271999999999998</c:v>
                </c:pt>
                <c:pt idx="22535">
                  <c:v>21.271999999999998</c:v>
                </c:pt>
                <c:pt idx="22536">
                  <c:v>21.271999999999998</c:v>
                </c:pt>
                <c:pt idx="22537">
                  <c:v>21.271999999999998</c:v>
                </c:pt>
                <c:pt idx="22538">
                  <c:v>21.271999999999998</c:v>
                </c:pt>
                <c:pt idx="22539">
                  <c:v>21.271999999999998</c:v>
                </c:pt>
                <c:pt idx="22540">
                  <c:v>21.271999999999998</c:v>
                </c:pt>
                <c:pt idx="22541">
                  <c:v>21.271999999999998</c:v>
                </c:pt>
                <c:pt idx="22542">
                  <c:v>21.271999999999998</c:v>
                </c:pt>
                <c:pt idx="22543">
                  <c:v>21.271999999999998</c:v>
                </c:pt>
                <c:pt idx="22544">
                  <c:v>21.271999999999998</c:v>
                </c:pt>
                <c:pt idx="22545">
                  <c:v>21.271999999999998</c:v>
                </c:pt>
                <c:pt idx="22546">
                  <c:v>21.271999999999998</c:v>
                </c:pt>
                <c:pt idx="22547">
                  <c:v>21.271999999999998</c:v>
                </c:pt>
                <c:pt idx="22548">
                  <c:v>21.271999999999998</c:v>
                </c:pt>
                <c:pt idx="22549">
                  <c:v>21.271999999999998</c:v>
                </c:pt>
                <c:pt idx="22550">
                  <c:v>21.271999999999998</c:v>
                </c:pt>
                <c:pt idx="22551">
                  <c:v>21.271999999999998</c:v>
                </c:pt>
                <c:pt idx="22552">
                  <c:v>21.271999999999998</c:v>
                </c:pt>
                <c:pt idx="22553">
                  <c:v>21.283999999999999</c:v>
                </c:pt>
                <c:pt idx="22554">
                  <c:v>21.335999999999999</c:v>
                </c:pt>
                <c:pt idx="22555">
                  <c:v>21.39</c:v>
                </c:pt>
                <c:pt idx="22556">
                  <c:v>21.408000000000001</c:v>
                </c:pt>
                <c:pt idx="22557">
                  <c:v>21.408000000000001</c:v>
                </c:pt>
                <c:pt idx="22558">
                  <c:v>21.408000000000001</c:v>
                </c:pt>
                <c:pt idx="22559">
                  <c:v>21.408000000000001</c:v>
                </c:pt>
                <c:pt idx="22560">
                  <c:v>21.408000000000001</c:v>
                </c:pt>
                <c:pt idx="22561">
                  <c:v>21.408000000000001</c:v>
                </c:pt>
                <c:pt idx="22562">
                  <c:v>21.408000000000001</c:v>
                </c:pt>
                <c:pt idx="22563">
                  <c:v>21.408000000000001</c:v>
                </c:pt>
                <c:pt idx="22564">
                  <c:v>21.408000000000001</c:v>
                </c:pt>
                <c:pt idx="22565">
                  <c:v>21.408000000000001</c:v>
                </c:pt>
                <c:pt idx="22566">
                  <c:v>21.408000000000001</c:v>
                </c:pt>
                <c:pt idx="22567">
                  <c:v>21.408000000000001</c:v>
                </c:pt>
                <c:pt idx="22568">
                  <c:v>21.408000000000001</c:v>
                </c:pt>
                <c:pt idx="22569">
                  <c:v>21.408000000000001</c:v>
                </c:pt>
                <c:pt idx="22570">
                  <c:v>21.408000000000001</c:v>
                </c:pt>
                <c:pt idx="22571">
                  <c:v>21.408000000000001</c:v>
                </c:pt>
                <c:pt idx="22572">
                  <c:v>21.408000000000001</c:v>
                </c:pt>
                <c:pt idx="22573">
                  <c:v>21.408000000000001</c:v>
                </c:pt>
                <c:pt idx="22574">
                  <c:v>21.408000000000001</c:v>
                </c:pt>
                <c:pt idx="22575">
                  <c:v>21.408000000000001</c:v>
                </c:pt>
                <c:pt idx="22576">
                  <c:v>21.408000000000001</c:v>
                </c:pt>
                <c:pt idx="22577">
                  <c:v>21.408000000000001</c:v>
                </c:pt>
                <c:pt idx="22578">
                  <c:v>21.408000000000001</c:v>
                </c:pt>
                <c:pt idx="22579">
                  <c:v>21.408000000000001</c:v>
                </c:pt>
                <c:pt idx="22580">
                  <c:v>21.408000000000001</c:v>
                </c:pt>
                <c:pt idx="22581">
                  <c:v>21.408000000000001</c:v>
                </c:pt>
                <c:pt idx="22582">
                  <c:v>21.408000000000001</c:v>
                </c:pt>
                <c:pt idx="22583">
                  <c:v>21.408000000000001</c:v>
                </c:pt>
                <c:pt idx="22584">
                  <c:v>21.408000000000001</c:v>
                </c:pt>
                <c:pt idx="22585">
                  <c:v>21.408000000000001</c:v>
                </c:pt>
                <c:pt idx="22586">
                  <c:v>21.408000000000001</c:v>
                </c:pt>
                <c:pt idx="22587">
                  <c:v>21.408000000000001</c:v>
                </c:pt>
                <c:pt idx="22588">
                  <c:v>21.408000000000001</c:v>
                </c:pt>
                <c:pt idx="22589">
                  <c:v>21.408000000000001</c:v>
                </c:pt>
                <c:pt idx="22590">
                  <c:v>21.408000000000001</c:v>
                </c:pt>
                <c:pt idx="22591">
                  <c:v>21.408000000000001</c:v>
                </c:pt>
                <c:pt idx="22592">
                  <c:v>21.408000000000001</c:v>
                </c:pt>
                <c:pt idx="22593">
                  <c:v>21.408000000000001</c:v>
                </c:pt>
                <c:pt idx="22594">
                  <c:v>21.408000000000001</c:v>
                </c:pt>
                <c:pt idx="22595">
                  <c:v>21.408000000000001</c:v>
                </c:pt>
                <c:pt idx="22596">
                  <c:v>21.408000000000001</c:v>
                </c:pt>
                <c:pt idx="22597">
                  <c:v>21.408000000000001</c:v>
                </c:pt>
                <c:pt idx="22598">
                  <c:v>21.408000000000001</c:v>
                </c:pt>
                <c:pt idx="22599">
                  <c:v>21.408000000000001</c:v>
                </c:pt>
                <c:pt idx="22600">
                  <c:v>21.408000000000001</c:v>
                </c:pt>
                <c:pt idx="22601">
                  <c:v>21.408000000000001</c:v>
                </c:pt>
                <c:pt idx="22602">
                  <c:v>21.408000000000001</c:v>
                </c:pt>
                <c:pt idx="22603">
                  <c:v>21.408000000000001</c:v>
                </c:pt>
                <c:pt idx="22604">
                  <c:v>21.408000000000001</c:v>
                </c:pt>
                <c:pt idx="22605">
                  <c:v>21.408000000000001</c:v>
                </c:pt>
                <c:pt idx="22606">
                  <c:v>21.408000000000001</c:v>
                </c:pt>
                <c:pt idx="22607">
                  <c:v>21.408000000000001</c:v>
                </c:pt>
                <c:pt idx="22608">
                  <c:v>21.408000000000001</c:v>
                </c:pt>
                <c:pt idx="22609">
                  <c:v>21.408000000000001</c:v>
                </c:pt>
                <c:pt idx="22610">
                  <c:v>21.408000000000001</c:v>
                </c:pt>
                <c:pt idx="22611">
                  <c:v>21.408000000000001</c:v>
                </c:pt>
                <c:pt idx="22612">
                  <c:v>21.408000000000001</c:v>
                </c:pt>
                <c:pt idx="22613">
                  <c:v>21.408000000000001</c:v>
                </c:pt>
                <c:pt idx="22614">
                  <c:v>21.408000000000001</c:v>
                </c:pt>
                <c:pt idx="22615">
                  <c:v>21.408000000000001</c:v>
                </c:pt>
                <c:pt idx="22616">
                  <c:v>21.408000000000001</c:v>
                </c:pt>
                <c:pt idx="22617">
                  <c:v>21.408000000000001</c:v>
                </c:pt>
                <c:pt idx="22618">
                  <c:v>21.408000000000001</c:v>
                </c:pt>
                <c:pt idx="22619">
                  <c:v>21.408000000000001</c:v>
                </c:pt>
                <c:pt idx="22620">
                  <c:v>21.408000000000001</c:v>
                </c:pt>
                <c:pt idx="22621">
                  <c:v>21.408000000000001</c:v>
                </c:pt>
                <c:pt idx="22622">
                  <c:v>21.408000000000001</c:v>
                </c:pt>
                <c:pt idx="22623">
                  <c:v>21.408000000000001</c:v>
                </c:pt>
                <c:pt idx="22624">
                  <c:v>21.408000000000001</c:v>
                </c:pt>
                <c:pt idx="22625">
                  <c:v>21.408000000000001</c:v>
                </c:pt>
                <c:pt idx="22626">
                  <c:v>21.408000000000001</c:v>
                </c:pt>
                <c:pt idx="22627">
                  <c:v>21.408000000000001</c:v>
                </c:pt>
                <c:pt idx="22628">
                  <c:v>21.408000000000001</c:v>
                </c:pt>
                <c:pt idx="22629">
                  <c:v>21.408000000000001</c:v>
                </c:pt>
                <c:pt idx="22630">
                  <c:v>21.408000000000001</c:v>
                </c:pt>
                <c:pt idx="22631">
                  <c:v>21.408000000000001</c:v>
                </c:pt>
                <c:pt idx="22632">
                  <c:v>21.408000000000001</c:v>
                </c:pt>
                <c:pt idx="22633">
                  <c:v>21.408000000000001</c:v>
                </c:pt>
                <c:pt idx="22634">
                  <c:v>21.408000000000001</c:v>
                </c:pt>
                <c:pt idx="22635">
                  <c:v>21.408000000000001</c:v>
                </c:pt>
                <c:pt idx="22636">
                  <c:v>21.408000000000001</c:v>
                </c:pt>
                <c:pt idx="22637">
                  <c:v>21.408000000000001</c:v>
                </c:pt>
                <c:pt idx="22638">
                  <c:v>21.408000000000001</c:v>
                </c:pt>
                <c:pt idx="22639">
                  <c:v>21.408000000000001</c:v>
                </c:pt>
                <c:pt idx="22640">
                  <c:v>21.408000000000001</c:v>
                </c:pt>
                <c:pt idx="22641">
                  <c:v>21.408000000000001</c:v>
                </c:pt>
                <c:pt idx="22642">
                  <c:v>21.408000000000001</c:v>
                </c:pt>
                <c:pt idx="22643">
                  <c:v>21.408000000000001</c:v>
                </c:pt>
                <c:pt idx="22644">
                  <c:v>21.408000000000001</c:v>
                </c:pt>
                <c:pt idx="22645">
                  <c:v>21.408000000000001</c:v>
                </c:pt>
                <c:pt idx="22646">
                  <c:v>21.408000000000001</c:v>
                </c:pt>
                <c:pt idx="22647">
                  <c:v>21.408000000000001</c:v>
                </c:pt>
                <c:pt idx="22648">
                  <c:v>21.408000000000001</c:v>
                </c:pt>
                <c:pt idx="22649">
                  <c:v>21.408000000000001</c:v>
                </c:pt>
                <c:pt idx="22650">
                  <c:v>21.408000000000001</c:v>
                </c:pt>
                <c:pt idx="22651">
                  <c:v>21.408000000000001</c:v>
                </c:pt>
                <c:pt idx="22652">
                  <c:v>21.408000000000001</c:v>
                </c:pt>
                <c:pt idx="22653">
                  <c:v>21.408000000000001</c:v>
                </c:pt>
                <c:pt idx="22654">
                  <c:v>21.408000000000001</c:v>
                </c:pt>
                <c:pt idx="22655">
                  <c:v>21.408000000000001</c:v>
                </c:pt>
                <c:pt idx="22656">
                  <c:v>21.408000000000001</c:v>
                </c:pt>
                <c:pt idx="22657">
                  <c:v>21.408000000000001</c:v>
                </c:pt>
                <c:pt idx="22658">
                  <c:v>21.408000000000001</c:v>
                </c:pt>
                <c:pt idx="22659">
                  <c:v>21.408000000000001</c:v>
                </c:pt>
                <c:pt idx="22660">
                  <c:v>21.408000000000001</c:v>
                </c:pt>
                <c:pt idx="22661">
                  <c:v>21.408000000000001</c:v>
                </c:pt>
                <c:pt idx="22662">
                  <c:v>21.408000000000001</c:v>
                </c:pt>
                <c:pt idx="22663">
                  <c:v>21.408000000000001</c:v>
                </c:pt>
                <c:pt idx="22664">
                  <c:v>21.408000000000001</c:v>
                </c:pt>
                <c:pt idx="22665">
                  <c:v>21.408000000000001</c:v>
                </c:pt>
                <c:pt idx="22666">
                  <c:v>21.408000000000001</c:v>
                </c:pt>
                <c:pt idx="22667">
                  <c:v>21.408000000000001</c:v>
                </c:pt>
                <c:pt idx="22668">
                  <c:v>21.408000000000001</c:v>
                </c:pt>
                <c:pt idx="22669">
                  <c:v>21.408000000000001</c:v>
                </c:pt>
                <c:pt idx="22670">
                  <c:v>21.408000000000001</c:v>
                </c:pt>
                <c:pt idx="22671">
                  <c:v>21.408000000000001</c:v>
                </c:pt>
                <c:pt idx="22672">
                  <c:v>21.408000000000001</c:v>
                </c:pt>
                <c:pt idx="22673">
                  <c:v>21.408000000000001</c:v>
                </c:pt>
                <c:pt idx="22674">
                  <c:v>21.408000000000001</c:v>
                </c:pt>
                <c:pt idx="22675">
                  <c:v>21.408000000000001</c:v>
                </c:pt>
                <c:pt idx="22676">
                  <c:v>21.408000000000001</c:v>
                </c:pt>
                <c:pt idx="22677">
                  <c:v>21.408000000000001</c:v>
                </c:pt>
                <c:pt idx="22678">
                  <c:v>21.408000000000001</c:v>
                </c:pt>
                <c:pt idx="22679">
                  <c:v>21.408000000000001</c:v>
                </c:pt>
                <c:pt idx="22680">
                  <c:v>21.408000000000001</c:v>
                </c:pt>
                <c:pt idx="22681">
                  <c:v>21.408000000000001</c:v>
                </c:pt>
                <c:pt idx="22682">
                  <c:v>21.408000000000001</c:v>
                </c:pt>
                <c:pt idx="22683">
                  <c:v>21.408000000000001</c:v>
                </c:pt>
                <c:pt idx="22684">
                  <c:v>21.408000000000001</c:v>
                </c:pt>
                <c:pt idx="22685">
                  <c:v>21.408000000000001</c:v>
                </c:pt>
                <c:pt idx="22686">
                  <c:v>21.408000000000001</c:v>
                </c:pt>
                <c:pt idx="22687">
                  <c:v>21.408000000000001</c:v>
                </c:pt>
                <c:pt idx="22688">
                  <c:v>21.408000000000001</c:v>
                </c:pt>
                <c:pt idx="22689">
                  <c:v>21.408000000000001</c:v>
                </c:pt>
                <c:pt idx="22690">
                  <c:v>21.408000000000001</c:v>
                </c:pt>
                <c:pt idx="22691">
                  <c:v>21.408000000000001</c:v>
                </c:pt>
                <c:pt idx="22692">
                  <c:v>21.408000000000001</c:v>
                </c:pt>
                <c:pt idx="22693">
                  <c:v>21.408000000000001</c:v>
                </c:pt>
                <c:pt idx="22694">
                  <c:v>21.408000000000001</c:v>
                </c:pt>
                <c:pt idx="22695">
                  <c:v>21.408000000000001</c:v>
                </c:pt>
                <c:pt idx="22696">
                  <c:v>21.408000000000001</c:v>
                </c:pt>
                <c:pt idx="22697">
                  <c:v>21.408000000000001</c:v>
                </c:pt>
                <c:pt idx="22698">
                  <c:v>21.417999999999999</c:v>
                </c:pt>
                <c:pt idx="22699">
                  <c:v>21.48</c:v>
                </c:pt>
                <c:pt idx="22700">
                  <c:v>21.542000000000002</c:v>
                </c:pt>
                <c:pt idx="22701">
                  <c:v>21.553999999999998</c:v>
                </c:pt>
                <c:pt idx="22702">
                  <c:v>21.553999999999998</c:v>
                </c:pt>
                <c:pt idx="22703">
                  <c:v>21.553999999999998</c:v>
                </c:pt>
                <c:pt idx="22704">
                  <c:v>21.553999999999998</c:v>
                </c:pt>
                <c:pt idx="22705">
                  <c:v>21.553999999999998</c:v>
                </c:pt>
                <c:pt idx="22706">
                  <c:v>21.553999999999998</c:v>
                </c:pt>
                <c:pt idx="22707">
                  <c:v>21.553999999999998</c:v>
                </c:pt>
                <c:pt idx="22708">
                  <c:v>21.553999999999998</c:v>
                </c:pt>
                <c:pt idx="22709">
                  <c:v>21.553999999999998</c:v>
                </c:pt>
                <c:pt idx="22710">
                  <c:v>21.553999999999998</c:v>
                </c:pt>
                <c:pt idx="22711">
                  <c:v>21.553999999999998</c:v>
                </c:pt>
                <c:pt idx="22712">
                  <c:v>21.553999999999998</c:v>
                </c:pt>
                <c:pt idx="22713">
                  <c:v>21.553999999999998</c:v>
                </c:pt>
                <c:pt idx="22714">
                  <c:v>21.553999999999998</c:v>
                </c:pt>
                <c:pt idx="22715">
                  <c:v>21.553999999999998</c:v>
                </c:pt>
                <c:pt idx="22716">
                  <c:v>21.553999999999998</c:v>
                </c:pt>
                <c:pt idx="22717">
                  <c:v>21.553999999999998</c:v>
                </c:pt>
                <c:pt idx="22718">
                  <c:v>21.553999999999998</c:v>
                </c:pt>
                <c:pt idx="22719">
                  <c:v>21.553999999999998</c:v>
                </c:pt>
                <c:pt idx="22720">
                  <c:v>21.553999999999998</c:v>
                </c:pt>
                <c:pt idx="22721">
                  <c:v>21.553999999999998</c:v>
                </c:pt>
                <c:pt idx="22722">
                  <c:v>21.553999999999998</c:v>
                </c:pt>
                <c:pt idx="22723">
                  <c:v>21.553999999999998</c:v>
                </c:pt>
                <c:pt idx="22724">
                  <c:v>21.553999999999998</c:v>
                </c:pt>
                <c:pt idx="22725">
                  <c:v>21.553999999999998</c:v>
                </c:pt>
                <c:pt idx="22726">
                  <c:v>21.553999999999998</c:v>
                </c:pt>
                <c:pt idx="22727">
                  <c:v>21.553999999999998</c:v>
                </c:pt>
                <c:pt idx="22728">
                  <c:v>21.553999999999998</c:v>
                </c:pt>
                <c:pt idx="22729">
                  <c:v>21.553999999999998</c:v>
                </c:pt>
                <c:pt idx="22730">
                  <c:v>21.553999999999998</c:v>
                </c:pt>
                <c:pt idx="22731">
                  <c:v>21.553999999999998</c:v>
                </c:pt>
                <c:pt idx="22732">
                  <c:v>21.553999999999998</c:v>
                </c:pt>
                <c:pt idx="22733">
                  <c:v>21.553999999999998</c:v>
                </c:pt>
                <c:pt idx="22734">
                  <c:v>21.553999999999998</c:v>
                </c:pt>
                <c:pt idx="22735">
                  <c:v>21.553999999999998</c:v>
                </c:pt>
                <c:pt idx="22736">
                  <c:v>21.553999999999998</c:v>
                </c:pt>
                <c:pt idx="22737">
                  <c:v>21.553999999999998</c:v>
                </c:pt>
                <c:pt idx="22738">
                  <c:v>21.553999999999998</c:v>
                </c:pt>
                <c:pt idx="22739">
                  <c:v>21.553999999999998</c:v>
                </c:pt>
                <c:pt idx="22740">
                  <c:v>21.553999999999998</c:v>
                </c:pt>
                <c:pt idx="22741">
                  <c:v>21.553999999999998</c:v>
                </c:pt>
                <c:pt idx="22742">
                  <c:v>21.553999999999998</c:v>
                </c:pt>
                <c:pt idx="22743">
                  <c:v>21.553999999999998</c:v>
                </c:pt>
                <c:pt idx="22744">
                  <c:v>21.553999999999998</c:v>
                </c:pt>
                <c:pt idx="22745">
                  <c:v>21.553999999999998</c:v>
                </c:pt>
                <c:pt idx="22746">
                  <c:v>21.553999999999998</c:v>
                </c:pt>
                <c:pt idx="22747">
                  <c:v>21.553999999999998</c:v>
                </c:pt>
                <c:pt idx="22748">
                  <c:v>21.553999999999998</c:v>
                </c:pt>
                <c:pt idx="22749">
                  <c:v>21.553999999999998</c:v>
                </c:pt>
                <c:pt idx="22750">
                  <c:v>21.553999999999998</c:v>
                </c:pt>
                <c:pt idx="22751">
                  <c:v>21.553999999999998</c:v>
                </c:pt>
                <c:pt idx="22752">
                  <c:v>21.553999999999998</c:v>
                </c:pt>
                <c:pt idx="22753">
                  <c:v>21.553999999999998</c:v>
                </c:pt>
                <c:pt idx="22754">
                  <c:v>21.553999999999998</c:v>
                </c:pt>
                <c:pt idx="22755">
                  <c:v>21.553999999999998</c:v>
                </c:pt>
                <c:pt idx="22756">
                  <c:v>21.553999999999998</c:v>
                </c:pt>
                <c:pt idx="22757">
                  <c:v>21.553999999999998</c:v>
                </c:pt>
                <c:pt idx="22758">
                  <c:v>21.553999999999998</c:v>
                </c:pt>
                <c:pt idx="22759">
                  <c:v>21.553999999999998</c:v>
                </c:pt>
                <c:pt idx="22760">
                  <c:v>21.553999999999998</c:v>
                </c:pt>
                <c:pt idx="22761">
                  <c:v>21.553999999999998</c:v>
                </c:pt>
                <c:pt idx="22762">
                  <c:v>21.553999999999998</c:v>
                </c:pt>
                <c:pt idx="22763">
                  <c:v>21.553999999999998</c:v>
                </c:pt>
                <c:pt idx="22764">
                  <c:v>21.553999999999998</c:v>
                </c:pt>
                <c:pt idx="22765">
                  <c:v>21.553999999999998</c:v>
                </c:pt>
                <c:pt idx="22766">
                  <c:v>21.553999999999998</c:v>
                </c:pt>
                <c:pt idx="22767">
                  <c:v>21.553999999999998</c:v>
                </c:pt>
                <c:pt idx="22768">
                  <c:v>21.553999999999998</c:v>
                </c:pt>
                <c:pt idx="22769">
                  <c:v>21.553999999999998</c:v>
                </c:pt>
                <c:pt idx="22770">
                  <c:v>21.553999999999998</c:v>
                </c:pt>
                <c:pt idx="22771">
                  <c:v>21.553999999999998</c:v>
                </c:pt>
                <c:pt idx="22772">
                  <c:v>21.553999999999998</c:v>
                </c:pt>
                <c:pt idx="22773">
                  <c:v>21.553999999999998</c:v>
                </c:pt>
                <c:pt idx="22774">
                  <c:v>21.553999999999998</c:v>
                </c:pt>
                <c:pt idx="22775">
                  <c:v>21.553999999999998</c:v>
                </c:pt>
                <c:pt idx="22776">
                  <c:v>21.553999999999998</c:v>
                </c:pt>
                <c:pt idx="22777">
                  <c:v>21.553999999999998</c:v>
                </c:pt>
                <c:pt idx="22778">
                  <c:v>21.553999999999998</c:v>
                </c:pt>
                <c:pt idx="22779">
                  <c:v>21.553999999999998</c:v>
                </c:pt>
                <c:pt idx="22780">
                  <c:v>21.553999999999998</c:v>
                </c:pt>
                <c:pt idx="22781">
                  <c:v>21.553999999999998</c:v>
                </c:pt>
                <c:pt idx="22782">
                  <c:v>21.553999999999998</c:v>
                </c:pt>
                <c:pt idx="22783">
                  <c:v>21.553999999999998</c:v>
                </c:pt>
                <c:pt idx="22784">
                  <c:v>21.553999999999998</c:v>
                </c:pt>
                <c:pt idx="22785">
                  <c:v>21.553999999999998</c:v>
                </c:pt>
                <c:pt idx="22786">
                  <c:v>21.553999999999998</c:v>
                </c:pt>
                <c:pt idx="22787">
                  <c:v>21.553999999999998</c:v>
                </c:pt>
                <c:pt idx="22788">
                  <c:v>21.553999999999998</c:v>
                </c:pt>
                <c:pt idx="22789">
                  <c:v>21.553999999999998</c:v>
                </c:pt>
                <c:pt idx="22790">
                  <c:v>21.553999999999998</c:v>
                </c:pt>
                <c:pt idx="22791">
                  <c:v>21.553999999999998</c:v>
                </c:pt>
                <c:pt idx="22792">
                  <c:v>21.553999999999998</c:v>
                </c:pt>
                <c:pt idx="22793">
                  <c:v>21.553999999999998</c:v>
                </c:pt>
                <c:pt idx="22794">
                  <c:v>21.553999999999998</c:v>
                </c:pt>
                <c:pt idx="22795">
                  <c:v>21.553999999999998</c:v>
                </c:pt>
                <c:pt idx="22796">
                  <c:v>21.553999999999998</c:v>
                </c:pt>
                <c:pt idx="22797">
                  <c:v>21.553999999999998</c:v>
                </c:pt>
                <c:pt idx="22798">
                  <c:v>21.553999999999998</c:v>
                </c:pt>
                <c:pt idx="22799">
                  <c:v>21.553999999999998</c:v>
                </c:pt>
                <c:pt idx="22800">
                  <c:v>21.553999999999998</c:v>
                </c:pt>
                <c:pt idx="22801">
                  <c:v>21.553999999999998</c:v>
                </c:pt>
                <c:pt idx="22802">
                  <c:v>21.553999999999998</c:v>
                </c:pt>
                <c:pt idx="22803">
                  <c:v>21.553999999999998</c:v>
                </c:pt>
                <c:pt idx="22804">
                  <c:v>21.553999999999998</c:v>
                </c:pt>
                <c:pt idx="22805">
                  <c:v>21.553999999999998</c:v>
                </c:pt>
                <c:pt idx="22806">
                  <c:v>21.553999999999998</c:v>
                </c:pt>
                <c:pt idx="22807">
                  <c:v>21.553999999999998</c:v>
                </c:pt>
                <c:pt idx="22808">
                  <c:v>21.553999999999998</c:v>
                </c:pt>
                <c:pt idx="22809">
                  <c:v>21.553999999999998</c:v>
                </c:pt>
                <c:pt idx="22810">
                  <c:v>21.553999999999998</c:v>
                </c:pt>
                <c:pt idx="22811">
                  <c:v>21.553999999999998</c:v>
                </c:pt>
                <c:pt idx="22812">
                  <c:v>21.553999999999998</c:v>
                </c:pt>
                <c:pt idx="22813">
                  <c:v>21.553999999999998</c:v>
                </c:pt>
                <c:pt idx="22814">
                  <c:v>21.553999999999998</c:v>
                </c:pt>
                <c:pt idx="22815">
                  <c:v>21.553999999999998</c:v>
                </c:pt>
                <c:pt idx="22816">
                  <c:v>21.553999999999998</c:v>
                </c:pt>
                <c:pt idx="22817">
                  <c:v>21.553999999999998</c:v>
                </c:pt>
                <c:pt idx="22818">
                  <c:v>21.553999999999998</c:v>
                </c:pt>
                <c:pt idx="22819">
                  <c:v>21.553999999999998</c:v>
                </c:pt>
                <c:pt idx="22820">
                  <c:v>21.553999999999998</c:v>
                </c:pt>
                <c:pt idx="22821">
                  <c:v>21.553999999999998</c:v>
                </c:pt>
                <c:pt idx="22822">
                  <c:v>21.553999999999998</c:v>
                </c:pt>
                <c:pt idx="22823">
                  <c:v>21.553999999999998</c:v>
                </c:pt>
                <c:pt idx="22824">
                  <c:v>21.553999999999998</c:v>
                </c:pt>
                <c:pt idx="22825">
                  <c:v>21.553999999999998</c:v>
                </c:pt>
                <c:pt idx="22826">
                  <c:v>21.553999999999998</c:v>
                </c:pt>
                <c:pt idx="22827">
                  <c:v>21.553999999999998</c:v>
                </c:pt>
                <c:pt idx="22828">
                  <c:v>21.553999999999998</c:v>
                </c:pt>
                <c:pt idx="22829">
                  <c:v>21.553999999999998</c:v>
                </c:pt>
                <c:pt idx="22830">
                  <c:v>21.553999999999998</c:v>
                </c:pt>
                <c:pt idx="22831">
                  <c:v>21.553999999999998</c:v>
                </c:pt>
                <c:pt idx="22832">
                  <c:v>21.553999999999998</c:v>
                </c:pt>
                <c:pt idx="22833">
                  <c:v>21.553999999999998</c:v>
                </c:pt>
                <c:pt idx="22834">
                  <c:v>21.553999999999998</c:v>
                </c:pt>
                <c:pt idx="22835">
                  <c:v>21.606000000000002</c:v>
                </c:pt>
                <c:pt idx="22836">
                  <c:v>21.664000000000001</c:v>
                </c:pt>
                <c:pt idx="22837">
                  <c:v>21.67</c:v>
                </c:pt>
                <c:pt idx="22838">
                  <c:v>21.672000000000001</c:v>
                </c:pt>
                <c:pt idx="22839">
                  <c:v>21.672000000000001</c:v>
                </c:pt>
                <c:pt idx="22840">
                  <c:v>21.672000000000001</c:v>
                </c:pt>
                <c:pt idx="22841">
                  <c:v>21.672000000000001</c:v>
                </c:pt>
                <c:pt idx="22842">
                  <c:v>21.672000000000001</c:v>
                </c:pt>
                <c:pt idx="22843">
                  <c:v>21.672000000000001</c:v>
                </c:pt>
                <c:pt idx="22844">
                  <c:v>21.672000000000001</c:v>
                </c:pt>
                <c:pt idx="22845">
                  <c:v>21.672000000000001</c:v>
                </c:pt>
                <c:pt idx="22846">
                  <c:v>21.672000000000001</c:v>
                </c:pt>
                <c:pt idx="22847">
                  <c:v>21.672000000000001</c:v>
                </c:pt>
                <c:pt idx="22848">
                  <c:v>21.672000000000001</c:v>
                </c:pt>
                <c:pt idx="22849">
                  <c:v>21.672000000000001</c:v>
                </c:pt>
                <c:pt idx="22850">
                  <c:v>21.672000000000001</c:v>
                </c:pt>
                <c:pt idx="22851">
                  <c:v>21.672000000000001</c:v>
                </c:pt>
                <c:pt idx="22852">
                  <c:v>21.672000000000001</c:v>
                </c:pt>
                <c:pt idx="22853">
                  <c:v>21.672000000000001</c:v>
                </c:pt>
                <c:pt idx="22854">
                  <c:v>21.672000000000001</c:v>
                </c:pt>
                <c:pt idx="22855">
                  <c:v>21.672000000000001</c:v>
                </c:pt>
                <c:pt idx="22856">
                  <c:v>21.672000000000001</c:v>
                </c:pt>
                <c:pt idx="22857">
                  <c:v>21.672000000000001</c:v>
                </c:pt>
                <c:pt idx="22858">
                  <c:v>21.672000000000001</c:v>
                </c:pt>
                <c:pt idx="22859">
                  <c:v>21.672000000000001</c:v>
                </c:pt>
                <c:pt idx="22860">
                  <c:v>21.672000000000001</c:v>
                </c:pt>
                <c:pt idx="22861">
                  <c:v>21.672000000000001</c:v>
                </c:pt>
                <c:pt idx="22862">
                  <c:v>21.672000000000001</c:v>
                </c:pt>
                <c:pt idx="22863">
                  <c:v>21.672000000000001</c:v>
                </c:pt>
                <c:pt idx="22864">
                  <c:v>21.672000000000001</c:v>
                </c:pt>
                <c:pt idx="22865">
                  <c:v>21.672000000000001</c:v>
                </c:pt>
                <c:pt idx="22866">
                  <c:v>21.672000000000001</c:v>
                </c:pt>
                <c:pt idx="22867">
                  <c:v>21.672000000000001</c:v>
                </c:pt>
                <c:pt idx="22868">
                  <c:v>21.672000000000001</c:v>
                </c:pt>
                <c:pt idx="22869">
                  <c:v>21.672000000000001</c:v>
                </c:pt>
                <c:pt idx="22870">
                  <c:v>21.672000000000001</c:v>
                </c:pt>
                <c:pt idx="22871">
                  <c:v>21.672000000000001</c:v>
                </c:pt>
                <c:pt idx="22872">
                  <c:v>21.672000000000001</c:v>
                </c:pt>
                <c:pt idx="22873">
                  <c:v>21.672000000000001</c:v>
                </c:pt>
                <c:pt idx="22874">
                  <c:v>21.672000000000001</c:v>
                </c:pt>
                <c:pt idx="22875">
                  <c:v>21.672000000000001</c:v>
                </c:pt>
                <c:pt idx="22876">
                  <c:v>21.672000000000001</c:v>
                </c:pt>
                <c:pt idx="22877">
                  <c:v>21.672000000000001</c:v>
                </c:pt>
                <c:pt idx="22878">
                  <c:v>21.672000000000001</c:v>
                </c:pt>
                <c:pt idx="22879">
                  <c:v>21.672000000000001</c:v>
                </c:pt>
                <c:pt idx="22880">
                  <c:v>21.672000000000001</c:v>
                </c:pt>
                <c:pt idx="22881">
                  <c:v>21.672000000000001</c:v>
                </c:pt>
                <c:pt idx="22882">
                  <c:v>21.672000000000001</c:v>
                </c:pt>
                <c:pt idx="22883">
                  <c:v>21.672000000000001</c:v>
                </c:pt>
                <c:pt idx="22884">
                  <c:v>21.672000000000001</c:v>
                </c:pt>
                <c:pt idx="22885">
                  <c:v>21.672000000000001</c:v>
                </c:pt>
                <c:pt idx="22886">
                  <c:v>21.672000000000001</c:v>
                </c:pt>
                <c:pt idx="22887">
                  <c:v>21.672000000000001</c:v>
                </c:pt>
                <c:pt idx="22888">
                  <c:v>21.672000000000001</c:v>
                </c:pt>
                <c:pt idx="22889">
                  <c:v>21.672000000000001</c:v>
                </c:pt>
                <c:pt idx="22890">
                  <c:v>21.672000000000001</c:v>
                </c:pt>
                <c:pt idx="22891">
                  <c:v>21.672000000000001</c:v>
                </c:pt>
                <c:pt idx="22892">
                  <c:v>21.672000000000001</c:v>
                </c:pt>
                <c:pt idx="22893">
                  <c:v>21.672000000000001</c:v>
                </c:pt>
                <c:pt idx="22894">
                  <c:v>21.672000000000001</c:v>
                </c:pt>
                <c:pt idx="22895">
                  <c:v>21.672000000000001</c:v>
                </c:pt>
                <c:pt idx="22896">
                  <c:v>21.672000000000001</c:v>
                </c:pt>
                <c:pt idx="22897">
                  <c:v>21.672000000000001</c:v>
                </c:pt>
                <c:pt idx="22898">
                  <c:v>21.672000000000001</c:v>
                </c:pt>
                <c:pt idx="22899">
                  <c:v>21.672000000000001</c:v>
                </c:pt>
                <c:pt idx="22900">
                  <c:v>21.672000000000001</c:v>
                </c:pt>
                <c:pt idx="22901">
                  <c:v>21.672000000000001</c:v>
                </c:pt>
                <c:pt idx="22902">
                  <c:v>21.672000000000001</c:v>
                </c:pt>
                <c:pt idx="22903">
                  <c:v>21.672000000000001</c:v>
                </c:pt>
                <c:pt idx="22904">
                  <c:v>21.672000000000001</c:v>
                </c:pt>
                <c:pt idx="22905">
                  <c:v>21.672000000000001</c:v>
                </c:pt>
                <c:pt idx="22906">
                  <c:v>21.672000000000001</c:v>
                </c:pt>
                <c:pt idx="22907">
                  <c:v>21.672000000000001</c:v>
                </c:pt>
                <c:pt idx="22908">
                  <c:v>21.672000000000001</c:v>
                </c:pt>
                <c:pt idx="22909">
                  <c:v>21.672000000000001</c:v>
                </c:pt>
                <c:pt idx="22910">
                  <c:v>21.672000000000001</c:v>
                </c:pt>
                <c:pt idx="22911">
                  <c:v>21.672000000000001</c:v>
                </c:pt>
                <c:pt idx="22912">
                  <c:v>21.672000000000001</c:v>
                </c:pt>
                <c:pt idx="22913">
                  <c:v>21.672000000000001</c:v>
                </c:pt>
                <c:pt idx="22914">
                  <c:v>21.672000000000001</c:v>
                </c:pt>
                <c:pt idx="22915">
                  <c:v>21.672000000000001</c:v>
                </c:pt>
                <c:pt idx="22916">
                  <c:v>21.672000000000001</c:v>
                </c:pt>
                <c:pt idx="22917">
                  <c:v>21.672000000000001</c:v>
                </c:pt>
                <c:pt idx="22918">
                  <c:v>21.672000000000001</c:v>
                </c:pt>
                <c:pt idx="22919">
                  <c:v>21.672000000000001</c:v>
                </c:pt>
                <c:pt idx="22920">
                  <c:v>21.672000000000001</c:v>
                </c:pt>
                <c:pt idx="22921">
                  <c:v>21.672000000000001</c:v>
                </c:pt>
                <c:pt idx="22922">
                  <c:v>21.672000000000001</c:v>
                </c:pt>
                <c:pt idx="22923">
                  <c:v>21.672000000000001</c:v>
                </c:pt>
                <c:pt idx="22924">
                  <c:v>21.672000000000001</c:v>
                </c:pt>
                <c:pt idx="22925">
                  <c:v>21.672000000000001</c:v>
                </c:pt>
                <c:pt idx="22926">
                  <c:v>21.672000000000001</c:v>
                </c:pt>
                <c:pt idx="22927">
                  <c:v>21.672000000000001</c:v>
                </c:pt>
                <c:pt idx="22928">
                  <c:v>21.672000000000001</c:v>
                </c:pt>
                <c:pt idx="22929">
                  <c:v>21.672000000000001</c:v>
                </c:pt>
                <c:pt idx="22930">
                  <c:v>21.672000000000001</c:v>
                </c:pt>
                <c:pt idx="22931">
                  <c:v>21.672000000000001</c:v>
                </c:pt>
                <c:pt idx="22932">
                  <c:v>21.672000000000001</c:v>
                </c:pt>
                <c:pt idx="22933">
                  <c:v>21.672000000000001</c:v>
                </c:pt>
                <c:pt idx="22934">
                  <c:v>21.672000000000001</c:v>
                </c:pt>
                <c:pt idx="22935">
                  <c:v>21.672000000000001</c:v>
                </c:pt>
                <c:pt idx="22936">
                  <c:v>21.672000000000001</c:v>
                </c:pt>
                <c:pt idx="22937">
                  <c:v>21.672000000000001</c:v>
                </c:pt>
                <c:pt idx="22938">
                  <c:v>21.672000000000001</c:v>
                </c:pt>
                <c:pt idx="22939">
                  <c:v>21.672000000000001</c:v>
                </c:pt>
                <c:pt idx="22940">
                  <c:v>21.672000000000001</c:v>
                </c:pt>
                <c:pt idx="22941">
                  <c:v>21.724</c:v>
                </c:pt>
                <c:pt idx="22942">
                  <c:v>21.771999999999998</c:v>
                </c:pt>
                <c:pt idx="22943">
                  <c:v>21.78</c:v>
                </c:pt>
                <c:pt idx="22944">
                  <c:v>21.78</c:v>
                </c:pt>
                <c:pt idx="22945">
                  <c:v>21.78</c:v>
                </c:pt>
                <c:pt idx="22946">
                  <c:v>21.78</c:v>
                </c:pt>
                <c:pt idx="22947">
                  <c:v>21.78</c:v>
                </c:pt>
                <c:pt idx="22948">
                  <c:v>21.78</c:v>
                </c:pt>
                <c:pt idx="22949">
                  <c:v>21.78</c:v>
                </c:pt>
                <c:pt idx="22950">
                  <c:v>21.78</c:v>
                </c:pt>
                <c:pt idx="22951">
                  <c:v>21.78</c:v>
                </c:pt>
                <c:pt idx="22952">
                  <c:v>21.78</c:v>
                </c:pt>
                <c:pt idx="22953">
                  <c:v>21.78</c:v>
                </c:pt>
                <c:pt idx="22954">
                  <c:v>21.78</c:v>
                </c:pt>
                <c:pt idx="22955">
                  <c:v>21.78</c:v>
                </c:pt>
                <c:pt idx="22956">
                  <c:v>21.78</c:v>
                </c:pt>
                <c:pt idx="22957">
                  <c:v>21.78</c:v>
                </c:pt>
                <c:pt idx="22958">
                  <c:v>21.78</c:v>
                </c:pt>
                <c:pt idx="22959">
                  <c:v>21.78</c:v>
                </c:pt>
                <c:pt idx="22960">
                  <c:v>21.78</c:v>
                </c:pt>
                <c:pt idx="22961">
                  <c:v>21.78</c:v>
                </c:pt>
                <c:pt idx="22962">
                  <c:v>21.78</c:v>
                </c:pt>
                <c:pt idx="22963">
                  <c:v>21.78</c:v>
                </c:pt>
                <c:pt idx="22964">
                  <c:v>21.78</c:v>
                </c:pt>
                <c:pt idx="22965">
                  <c:v>21.78</c:v>
                </c:pt>
                <c:pt idx="22966">
                  <c:v>21.78</c:v>
                </c:pt>
                <c:pt idx="22967">
                  <c:v>21.78</c:v>
                </c:pt>
                <c:pt idx="22968">
                  <c:v>21.78</c:v>
                </c:pt>
                <c:pt idx="22969">
                  <c:v>21.78</c:v>
                </c:pt>
                <c:pt idx="22970">
                  <c:v>21.78</c:v>
                </c:pt>
                <c:pt idx="22971">
                  <c:v>21.78</c:v>
                </c:pt>
                <c:pt idx="22972">
                  <c:v>21.78</c:v>
                </c:pt>
                <c:pt idx="22973">
                  <c:v>21.78</c:v>
                </c:pt>
                <c:pt idx="22974">
                  <c:v>21.78</c:v>
                </c:pt>
                <c:pt idx="22975">
                  <c:v>21.78</c:v>
                </c:pt>
                <c:pt idx="22976">
                  <c:v>21.78</c:v>
                </c:pt>
                <c:pt idx="22977">
                  <c:v>21.78</c:v>
                </c:pt>
                <c:pt idx="22978">
                  <c:v>21.78</c:v>
                </c:pt>
                <c:pt idx="22979">
                  <c:v>21.78</c:v>
                </c:pt>
                <c:pt idx="22980">
                  <c:v>21.78</c:v>
                </c:pt>
                <c:pt idx="22981">
                  <c:v>21.78</c:v>
                </c:pt>
                <c:pt idx="22982">
                  <c:v>21.78</c:v>
                </c:pt>
                <c:pt idx="22983">
                  <c:v>21.78</c:v>
                </c:pt>
                <c:pt idx="22984">
                  <c:v>21.78</c:v>
                </c:pt>
                <c:pt idx="22985">
                  <c:v>21.78</c:v>
                </c:pt>
                <c:pt idx="22986">
                  <c:v>21.78</c:v>
                </c:pt>
                <c:pt idx="22987">
                  <c:v>21.78</c:v>
                </c:pt>
                <c:pt idx="22988">
                  <c:v>21.78</c:v>
                </c:pt>
                <c:pt idx="22989">
                  <c:v>21.78</c:v>
                </c:pt>
                <c:pt idx="22990">
                  <c:v>21.78</c:v>
                </c:pt>
                <c:pt idx="22991">
                  <c:v>21.78</c:v>
                </c:pt>
                <c:pt idx="22992">
                  <c:v>21.78</c:v>
                </c:pt>
                <c:pt idx="22993">
                  <c:v>21.78</c:v>
                </c:pt>
                <c:pt idx="22994">
                  <c:v>21.78</c:v>
                </c:pt>
                <c:pt idx="22995">
                  <c:v>21.78</c:v>
                </c:pt>
                <c:pt idx="22996">
                  <c:v>21.78</c:v>
                </c:pt>
                <c:pt idx="22997">
                  <c:v>21.78</c:v>
                </c:pt>
                <c:pt idx="22998">
                  <c:v>21.78</c:v>
                </c:pt>
                <c:pt idx="22999">
                  <c:v>21.78</c:v>
                </c:pt>
                <c:pt idx="23000">
                  <c:v>21.78</c:v>
                </c:pt>
                <c:pt idx="23001">
                  <c:v>21.78</c:v>
                </c:pt>
                <c:pt idx="23002">
                  <c:v>21.78</c:v>
                </c:pt>
                <c:pt idx="23003">
                  <c:v>21.78</c:v>
                </c:pt>
                <c:pt idx="23004">
                  <c:v>21.78</c:v>
                </c:pt>
                <c:pt idx="23005">
                  <c:v>21.78</c:v>
                </c:pt>
                <c:pt idx="23006">
                  <c:v>21.78</c:v>
                </c:pt>
                <c:pt idx="23007">
                  <c:v>21.78</c:v>
                </c:pt>
                <c:pt idx="23008">
                  <c:v>21.78</c:v>
                </c:pt>
                <c:pt idx="23009">
                  <c:v>21.78</c:v>
                </c:pt>
                <c:pt idx="23010">
                  <c:v>21.78</c:v>
                </c:pt>
                <c:pt idx="23011">
                  <c:v>21.78</c:v>
                </c:pt>
                <c:pt idx="23012">
                  <c:v>21.78</c:v>
                </c:pt>
                <c:pt idx="23013">
                  <c:v>21.78</c:v>
                </c:pt>
                <c:pt idx="23014">
                  <c:v>21.78</c:v>
                </c:pt>
                <c:pt idx="23015">
                  <c:v>21.78</c:v>
                </c:pt>
                <c:pt idx="23016">
                  <c:v>21.78</c:v>
                </c:pt>
                <c:pt idx="23017">
                  <c:v>21.78</c:v>
                </c:pt>
                <c:pt idx="23018">
                  <c:v>21.78</c:v>
                </c:pt>
                <c:pt idx="23019">
                  <c:v>21.78</c:v>
                </c:pt>
                <c:pt idx="23020">
                  <c:v>21.78</c:v>
                </c:pt>
                <c:pt idx="23021">
                  <c:v>21.78</c:v>
                </c:pt>
                <c:pt idx="23022">
                  <c:v>21.78</c:v>
                </c:pt>
                <c:pt idx="23023">
                  <c:v>21.78</c:v>
                </c:pt>
                <c:pt idx="23024">
                  <c:v>21.78</c:v>
                </c:pt>
                <c:pt idx="23025">
                  <c:v>21.78</c:v>
                </c:pt>
                <c:pt idx="23026">
                  <c:v>21.78</c:v>
                </c:pt>
                <c:pt idx="23027">
                  <c:v>21.78</c:v>
                </c:pt>
                <c:pt idx="23028">
                  <c:v>21.78</c:v>
                </c:pt>
                <c:pt idx="23029">
                  <c:v>21.78</c:v>
                </c:pt>
                <c:pt idx="23030">
                  <c:v>21.78</c:v>
                </c:pt>
                <c:pt idx="23031">
                  <c:v>21.78</c:v>
                </c:pt>
                <c:pt idx="23032">
                  <c:v>21.78</c:v>
                </c:pt>
                <c:pt idx="23033">
                  <c:v>21.78</c:v>
                </c:pt>
                <c:pt idx="23034">
                  <c:v>21.78</c:v>
                </c:pt>
                <c:pt idx="23035">
                  <c:v>21.78</c:v>
                </c:pt>
                <c:pt idx="23036">
                  <c:v>21.797999999999998</c:v>
                </c:pt>
                <c:pt idx="23037">
                  <c:v>21.86</c:v>
                </c:pt>
                <c:pt idx="23038">
                  <c:v>21.885999999999999</c:v>
                </c:pt>
                <c:pt idx="23039">
                  <c:v>21.885999999999999</c:v>
                </c:pt>
                <c:pt idx="23040">
                  <c:v>21.885999999999999</c:v>
                </c:pt>
                <c:pt idx="23041">
                  <c:v>21.885999999999999</c:v>
                </c:pt>
                <c:pt idx="23042">
                  <c:v>21.885999999999999</c:v>
                </c:pt>
                <c:pt idx="23043">
                  <c:v>21.885999999999999</c:v>
                </c:pt>
                <c:pt idx="23044">
                  <c:v>21.885999999999999</c:v>
                </c:pt>
                <c:pt idx="23045">
                  <c:v>21.885999999999999</c:v>
                </c:pt>
                <c:pt idx="23046">
                  <c:v>21.885999999999999</c:v>
                </c:pt>
                <c:pt idx="23047">
                  <c:v>21.885999999999999</c:v>
                </c:pt>
                <c:pt idx="23048">
                  <c:v>21.885999999999999</c:v>
                </c:pt>
                <c:pt idx="23049">
                  <c:v>21.885999999999999</c:v>
                </c:pt>
                <c:pt idx="23050">
                  <c:v>21.885999999999999</c:v>
                </c:pt>
                <c:pt idx="23051">
                  <c:v>21.885999999999999</c:v>
                </c:pt>
                <c:pt idx="23052">
                  <c:v>21.885999999999999</c:v>
                </c:pt>
                <c:pt idx="23053">
                  <c:v>21.885999999999999</c:v>
                </c:pt>
                <c:pt idx="23054">
                  <c:v>21.885999999999999</c:v>
                </c:pt>
                <c:pt idx="23055">
                  <c:v>21.885999999999999</c:v>
                </c:pt>
                <c:pt idx="23056">
                  <c:v>21.885999999999999</c:v>
                </c:pt>
                <c:pt idx="23057">
                  <c:v>21.885999999999999</c:v>
                </c:pt>
                <c:pt idx="23058">
                  <c:v>21.885999999999999</c:v>
                </c:pt>
                <c:pt idx="23059">
                  <c:v>21.885999999999999</c:v>
                </c:pt>
                <c:pt idx="23060">
                  <c:v>21.885999999999999</c:v>
                </c:pt>
                <c:pt idx="23061">
                  <c:v>21.885999999999999</c:v>
                </c:pt>
                <c:pt idx="23062">
                  <c:v>21.885999999999999</c:v>
                </c:pt>
                <c:pt idx="23063">
                  <c:v>21.885999999999999</c:v>
                </c:pt>
                <c:pt idx="23064">
                  <c:v>21.885999999999999</c:v>
                </c:pt>
                <c:pt idx="23065">
                  <c:v>21.885999999999999</c:v>
                </c:pt>
                <c:pt idx="23066">
                  <c:v>21.885999999999999</c:v>
                </c:pt>
                <c:pt idx="23067">
                  <c:v>21.885999999999999</c:v>
                </c:pt>
                <c:pt idx="23068">
                  <c:v>21.885999999999999</c:v>
                </c:pt>
                <c:pt idx="23069">
                  <c:v>21.885999999999999</c:v>
                </c:pt>
                <c:pt idx="23070">
                  <c:v>21.885999999999999</c:v>
                </c:pt>
                <c:pt idx="23071">
                  <c:v>21.885999999999999</c:v>
                </c:pt>
                <c:pt idx="23072">
                  <c:v>21.885999999999999</c:v>
                </c:pt>
                <c:pt idx="23073">
                  <c:v>21.885999999999999</c:v>
                </c:pt>
                <c:pt idx="23074">
                  <c:v>21.885999999999999</c:v>
                </c:pt>
                <c:pt idx="23075">
                  <c:v>21.885999999999999</c:v>
                </c:pt>
                <c:pt idx="23076">
                  <c:v>21.885999999999999</c:v>
                </c:pt>
                <c:pt idx="23077">
                  <c:v>21.885999999999999</c:v>
                </c:pt>
                <c:pt idx="23078">
                  <c:v>21.885999999999999</c:v>
                </c:pt>
                <c:pt idx="23079">
                  <c:v>21.885999999999999</c:v>
                </c:pt>
                <c:pt idx="23080">
                  <c:v>21.885999999999999</c:v>
                </c:pt>
                <c:pt idx="23081">
                  <c:v>21.885999999999999</c:v>
                </c:pt>
                <c:pt idx="23082">
                  <c:v>21.885999999999999</c:v>
                </c:pt>
                <c:pt idx="23083">
                  <c:v>21.885999999999999</c:v>
                </c:pt>
                <c:pt idx="23084">
                  <c:v>21.885999999999999</c:v>
                </c:pt>
                <c:pt idx="23085">
                  <c:v>21.885999999999999</c:v>
                </c:pt>
                <c:pt idx="23086">
                  <c:v>21.885999999999999</c:v>
                </c:pt>
                <c:pt idx="23087">
                  <c:v>21.885999999999999</c:v>
                </c:pt>
                <c:pt idx="23088">
                  <c:v>21.885999999999999</c:v>
                </c:pt>
                <c:pt idx="23089">
                  <c:v>21.885999999999999</c:v>
                </c:pt>
                <c:pt idx="23090">
                  <c:v>21.885999999999999</c:v>
                </c:pt>
                <c:pt idx="23091">
                  <c:v>21.885999999999999</c:v>
                </c:pt>
                <c:pt idx="23092">
                  <c:v>21.885999999999999</c:v>
                </c:pt>
                <c:pt idx="23093">
                  <c:v>21.885999999999999</c:v>
                </c:pt>
                <c:pt idx="23094">
                  <c:v>21.885999999999999</c:v>
                </c:pt>
                <c:pt idx="23095">
                  <c:v>21.885999999999999</c:v>
                </c:pt>
                <c:pt idx="23096">
                  <c:v>21.885999999999999</c:v>
                </c:pt>
                <c:pt idx="23097">
                  <c:v>21.885999999999999</c:v>
                </c:pt>
                <c:pt idx="23098">
                  <c:v>21.885999999999999</c:v>
                </c:pt>
                <c:pt idx="23099">
                  <c:v>21.885999999999999</c:v>
                </c:pt>
                <c:pt idx="23100">
                  <c:v>21.885999999999999</c:v>
                </c:pt>
                <c:pt idx="23101">
                  <c:v>21.885999999999999</c:v>
                </c:pt>
                <c:pt idx="23102">
                  <c:v>21.885999999999999</c:v>
                </c:pt>
                <c:pt idx="23103">
                  <c:v>21.885999999999999</c:v>
                </c:pt>
                <c:pt idx="23104">
                  <c:v>21.885999999999999</c:v>
                </c:pt>
                <c:pt idx="23105">
                  <c:v>21.885999999999999</c:v>
                </c:pt>
                <c:pt idx="23106">
                  <c:v>21.885999999999999</c:v>
                </c:pt>
                <c:pt idx="23107">
                  <c:v>21.885999999999999</c:v>
                </c:pt>
                <c:pt idx="23108">
                  <c:v>21.885999999999999</c:v>
                </c:pt>
                <c:pt idx="23109">
                  <c:v>21.885999999999999</c:v>
                </c:pt>
                <c:pt idx="23110">
                  <c:v>21.885999999999999</c:v>
                </c:pt>
                <c:pt idx="23111">
                  <c:v>21.885999999999999</c:v>
                </c:pt>
                <c:pt idx="23112">
                  <c:v>21.885999999999999</c:v>
                </c:pt>
                <c:pt idx="23113">
                  <c:v>21.885999999999999</c:v>
                </c:pt>
                <c:pt idx="23114">
                  <c:v>21.885999999999999</c:v>
                </c:pt>
                <c:pt idx="23115">
                  <c:v>21.885999999999999</c:v>
                </c:pt>
                <c:pt idx="23116">
                  <c:v>21.885999999999999</c:v>
                </c:pt>
                <c:pt idx="23117">
                  <c:v>21.885999999999999</c:v>
                </c:pt>
                <c:pt idx="23118">
                  <c:v>21.885999999999999</c:v>
                </c:pt>
                <c:pt idx="23119">
                  <c:v>21.885999999999999</c:v>
                </c:pt>
                <c:pt idx="23120">
                  <c:v>21.885999999999999</c:v>
                </c:pt>
                <c:pt idx="23121">
                  <c:v>21.885999999999999</c:v>
                </c:pt>
                <c:pt idx="23122">
                  <c:v>21.885999999999999</c:v>
                </c:pt>
                <c:pt idx="23123">
                  <c:v>21.885999999999999</c:v>
                </c:pt>
                <c:pt idx="23124">
                  <c:v>21.885999999999999</c:v>
                </c:pt>
                <c:pt idx="23125">
                  <c:v>21.885999999999999</c:v>
                </c:pt>
                <c:pt idx="23126">
                  <c:v>21.885999999999999</c:v>
                </c:pt>
                <c:pt idx="23127">
                  <c:v>21.885999999999999</c:v>
                </c:pt>
                <c:pt idx="23128">
                  <c:v>21.885999999999999</c:v>
                </c:pt>
                <c:pt idx="23129">
                  <c:v>21.885999999999999</c:v>
                </c:pt>
                <c:pt idx="23130">
                  <c:v>21.885999999999999</c:v>
                </c:pt>
                <c:pt idx="23131">
                  <c:v>21.885999999999999</c:v>
                </c:pt>
                <c:pt idx="23132">
                  <c:v>21.885999999999999</c:v>
                </c:pt>
                <c:pt idx="23133">
                  <c:v>21.885999999999999</c:v>
                </c:pt>
                <c:pt idx="23134">
                  <c:v>21.89</c:v>
                </c:pt>
                <c:pt idx="23135">
                  <c:v>21.94</c:v>
                </c:pt>
                <c:pt idx="23136">
                  <c:v>22.004000000000001</c:v>
                </c:pt>
                <c:pt idx="23137">
                  <c:v>22.01</c:v>
                </c:pt>
                <c:pt idx="23138">
                  <c:v>22.01</c:v>
                </c:pt>
                <c:pt idx="23139">
                  <c:v>22.01</c:v>
                </c:pt>
                <c:pt idx="23140">
                  <c:v>22.01</c:v>
                </c:pt>
                <c:pt idx="23141">
                  <c:v>22.01</c:v>
                </c:pt>
                <c:pt idx="23142">
                  <c:v>22.01</c:v>
                </c:pt>
                <c:pt idx="23143">
                  <c:v>22.01</c:v>
                </c:pt>
                <c:pt idx="23144">
                  <c:v>22.01</c:v>
                </c:pt>
                <c:pt idx="23145">
                  <c:v>22.01</c:v>
                </c:pt>
                <c:pt idx="23146">
                  <c:v>22.01</c:v>
                </c:pt>
                <c:pt idx="23147">
                  <c:v>22.01</c:v>
                </c:pt>
                <c:pt idx="23148">
                  <c:v>22.01</c:v>
                </c:pt>
                <c:pt idx="23149">
                  <c:v>22.01</c:v>
                </c:pt>
                <c:pt idx="23150">
                  <c:v>22.01</c:v>
                </c:pt>
                <c:pt idx="23151">
                  <c:v>22.01</c:v>
                </c:pt>
                <c:pt idx="23152">
                  <c:v>22.01</c:v>
                </c:pt>
                <c:pt idx="23153">
                  <c:v>22.01</c:v>
                </c:pt>
                <c:pt idx="23154">
                  <c:v>22.01</c:v>
                </c:pt>
                <c:pt idx="23155">
                  <c:v>22.01</c:v>
                </c:pt>
                <c:pt idx="23156">
                  <c:v>22.01</c:v>
                </c:pt>
                <c:pt idx="23157">
                  <c:v>22.01</c:v>
                </c:pt>
                <c:pt idx="23158">
                  <c:v>22.01</c:v>
                </c:pt>
                <c:pt idx="23159">
                  <c:v>22.01</c:v>
                </c:pt>
                <c:pt idx="23160">
                  <c:v>22.01</c:v>
                </c:pt>
                <c:pt idx="23161">
                  <c:v>22.01</c:v>
                </c:pt>
                <c:pt idx="23162">
                  <c:v>22.01</c:v>
                </c:pt>
                <c:pt idx="23163">
                  <c:v>22.01</c:v>
                </c:pt>
                <c:pt idx="23164">
                  <c:v>22.01</c:v>
                </c:pt>
                <c:pt idx="23165">
                  <c:v>22.01</c:v>
                </c:pt>
                <c:pt idx="23166">
                  <c:v>22.01</c:v>
                </c:pt>
                <c:pt idx="23167">
                  <c:v>22.01</c:v>
                </c:pt>
                <c:pt idx="23168">
                  <c:v>22.01</c:v>
                </c:pt>
                <c:pt idx="23169">
                  <c:v>22.01</c:v>
                </c:pt>
                <c:pt idx="23170">
                  <c:v>22.01</c:v>
                </c:pt>
                <c:pt idx="23171">
                  <c:v>22.01</c:v>
                </c:pt>
                <c:pt idx="23172">
                  <c:v>22.01</c:v>
                </c:pt>
                <c:pt idx="23173">
                  <c:v>22.01</c:v>
                </c:pt>
                <c:pt idx="23174">
                  <c:v>22.01</c:v>
                </c:pt>
                <c:pt idx="23175">
                  <c:v>22.01</c:v>
                </c:pt>
                <c:pt idx="23176">
                  <c:v>22.01</c:v>
                </c:pt>
                <c:pt idx="23177">
                  <c:v>22.01</c:v>
                </c:pt>
                <c:pt idx="23178">
                  <c:v>22.01</c:v>
                </c:pt>
                <c:pt idx="23179">
                  <c:v>22.01</c:v>
                </c:pt>
                <c:pt idx="23180">
                  <c:v>22.01</c:v>
                </c:pt>
                <c:pt idx="23181">
                  <c:v>22.01</c:v>
                </c:pt>
                <c:pt idx="23182">
                  <c:v>22.01</c:v>
                </c:pt>
                <c:pt idx="23183">
                  <c:v>22.01</c:v>
                </c:pt>
                <c:pt idx="23184">
                  <c:v>22.01</c:v>
                </c:pt>
                <c:pt idx="23185">
                  <c:v>22.01</c:v>
                </c:pt>
                <c:pt idx="23186">
                  <c:v>22.01</c:v>
                </c:pt>
                <c:pt idx="23187">
                  <c:v>22.01</c:v>
                </c:pt>
                <c:pt idx="23188">
                  <c:v>22.01</c:v>
                </c:pt>
                <c:pt idx="23189">
                  <c:v>22.01</c:v>
                </c:pt>
                <c:pt idx="23190">
                  <c:v>22.01</c:v>
                </c:pt>
                <c:pt idx="23191">
                  <c:v>22.01</c:v>
                </c:pt>
                <c:pt idx="23192">
                  <c:v>22.01</c:v>
                </c:pt>
                <c:pt idx="23193">
                  <c:v>22.01</c:v>
                </c:pt>
                <c:pt idx="23194">
                  <c:v>22.01</c:v>
                </c:pt>
                <c:pt idx="23195">
                  <c:v>22.01</c:v>
                </c:pt>
                <c:pt idx="23196">
                  <c:v>22.01</c:v>
                </c:pt>
                <c:pt idx="23197">
                  <c:v>22.01</c:v>
                </c:pt>
                <c:pt idx="23198">
                  <c:v>22.01</c:v>
                </c:pt>
                <c:pt idx="23199">
                  <c:v>22.01</c:v>
                </c:pt>
                <c:pt idx="23200">
                  <c:v>22.01</c:v>
                </c:pt>
                <c:pt idx="23201">
                  <c:v>22.01</c:v>
                </c:pt>
                <c:pt idx="23202">
                  <c:v>22.01</c:v>
                </c:pt>
                <c:pt idx="23203">
                  <c:v>22.01</c:v>
                </c:pt>
                <c:pt idx="23204">
                  <c:v>22.01</c:v>
                </c:pt>
                <c:pt idx="23205">
                  <c:v>22.01</c:v>
                </c:pt>
                <c:pt idx="23206">
                  <c:v>22.01</c:v>
                </c:pt>
                <c:pt idx="23207">
                  <c:v>22.01</c:v>
                </c:pt>
                <c:pt idx="23208">
                  <c:v>22.01</c:v>
                </c:pt>
                <c:pt idx="23209">
                  <c:v>22.01</c:v>
                </c:pt>
                <c:pt idx="23210">
                  <c:v>22.01</c:v>
                </c:pt>
                <c:pt idx="23211">
                  <c:v>22.01</c:v>
                </c:pt>
                <c:pt idx="23212">
                  <c:v>22.01</c:v>
                </c:pt>
                <c:pt idx="23213">
                  <c:v>22.01</c:v>
                </c:pt>
                <c:pt idx="23214">
                  <c:v>22.01</c:v>
                </c:pt>
                <c:pt idx="23215">
                  <c:v>22.01</c:v>
                </c:pt>
                <c:pt idx="23216">
                  <c:v>22.01</c:v>
                </c:pt>
                <c:pt idx="23217">
                  <c:v>22.01</c:v>
                </c:pt>
                <c:pt idx="23218">
                  <c:v>22.01</c:v>
                </c:pt>
                <c:pt idx="23219">
                  <c:v>22.01</c:v>
                </c:pt>
                <c:pt idx="23220">
                  <c:v>22.01</c:v>
                </c:pt>
                <c:pt idx="23221">
                  <c:v>22.01</c:v>
                </c:pt>
                <c:pt idx="23222">
                  <c:v>22.01</c:v>
                </c:pt>
                <c:pt idx="23223">
                  <c:v>22.01</c:v>
                </c:pt>
                <c:pt idx="23224">
                  <c:v>22.01</c:v>
                </c:pt>
                <c:pt idx="23225">
                  <c:v>22.01</c:v>
                </c:pt>
                <c:pt idx="23226">
                  <c:v>22.01</c:v>
                </c:pt>
                <c:pt idx="23227">
                  <c:v>22.01</c:v>
                </c:pt>
                <c:pt idx="23228">
                  <c:v>22.01</c:v>
                </c:pt>
                <c:pt idx="23229">
                  <c:v>22.01</c:v>
                </c:pt>
                <c:pt idx="23230">
                  <c:v>22.01</c:v>
                </c:pt>
                <c:pt idx="23231">
                  <c:v>22.01</c:v>
                </c:pt>
                <c:pt idx="23232">
                  <c:v>22.01</c:v>
                </c:pt>
                <c:pt idx="23233">
                  <c:v>22.01</c:v>
                </c:pt>
                <c:pt idx="23234">
                  <c:v>22.01</c:v>
                </c:pt>
                <c:pt idx="23235">
                  <c:v>22.01</c:v>
                </c:pt>
                <c:pt idx="23236">
                  <c:v>22.01</c:v>
                </c:pt>
                <c:pt idx="23237">
                  <c:v>22.01</c:v>
                </c:pt>
                <c:pt idx="23238">
                  <c:v>22.01</c:v>
                </c:pt>
                <c:pt idx="23239">
                  <c:v>22.01</c:v>
                </c:pt>
                <c:pt idx="23240">
                  <c:v>22.01</c:v>
                </c:pt>
                <c:pt idx="23241">
                  <c:v>22.01</c:v>
                </c:pt>
                <c:pt idx="23242">
                  <c:v>22.01</c:v>
                </c:pt>
                <c:pt idx="23243">
                  <c:v>22.01</c:v>
                </c:pt>
                <c:pt idx="23244">
                  <c:v>22.01</c:v>
                </c:pt>
                <c:pt idx="23245">
                  <c:v>22.01</c:v>
                </c:pt>
                <c:pt idx="23246">
                  <c:v>22.01</c:v>
                </c:pt>
                <c:pt idx="23247">
                  <c:v>22.01</c:v>
                </c:pt>
                <c:pt idx="23248">
                  <c:v>22.01</c:v>
                </c:pt>
                <c:pt idx="23249">
                  <c:v>22.01</c:v>
                </c:pt>
                <c:pt idx="23250">
                  <c:v>22.01</c:v>
                </c:pt>
                <c:pt idx="23251">
                  <c:v>22.01</c:v>
                </c:pt>
                <c:pt idx="23252">
                  <c:v>22.01</c:v>
                </c:pt>
                <c:pt idx="23253">
                  <c:v>22.01</c:v>
                </c:pt>
                <c:pt idx="23254">
                  <c:v>22.01</c:v>
                </c:pt>
                <c:pt idx="23255">
                  <c:v>22.01</c:v>
                </c:pt>
                <c:pt idx="23256">
                  <c:v>22.01</c:v>
                </c:pt>
                <c:pt idx="23257">
                  <c:v>22.01</c:v>
                </c:pt>
                <c:pt idx="23258">
                  <c:v>22.01</c:v>
                </c:pt>
                <c:pt idx="23259">
                  <c:v>22.047999999999998</c:v>
                </c:pt>
                <c:pt idx="23260">
                  <c:v>22.11</c:v>
                </c:pt>
                <c:pt idx="23261">
                  <c:v>22.138000000000002</c:v>
                </c:pt>
                <c:pt idx="23262">
                  <c:v>22.138000000000002</c:v>
                </c:pt>
                <c:pt idx="23263">
                  <c:v>22.138000000000002</c:v>
                </c:pt>
                <c:pt idx="23264">
                  <c:v>22.138000000000002</c:v>
                </c:pt>
                <c:pt idx="23265">
                  <c:v>22.138000000000002</c:v>
                </c:pt>
                <c:pt idx="23266">
                  <c:v>22.138000000000002</c:v>
                </c:pt>
                <c:pt idx="23267">
                  <c:v>22.138000000000002</c:v>
                </c:pt>
                <c:pt idx="23268">
                  <c:v>22.138000000000002</c:v>
                </c:pt>
                <c:pt idx="23269">
                  <c:v>22.138000000000002</c:v>
                </c:pt>
                <c:pt idx="23270">
                  <c:v>22.138000000000002</c:v>
                </c:pt>
                <c:pt idx="23271">
                  <c:v>22.138000000000002</c:v>
                </c:pt>
                <c:pt idx="23272">
                  <c:v>22.138000000000002</c:v>
                </c:pt>
                <c:pt idx="23273">
                  <c:v>22.138000000000002</c:v>
                </c:pt>
                <c:pt idx="23274">
                  <c:v>22.138000000000002</c:v>
                </c:pt>
                <c:pt idx="23275">
                  <c:v>22.138000000000002</c:v>
                </c:pt>
                <c:pt idx="23276">
                  <c:v>22.138000000000002</c:v>
                </c:pt>
                <c:pt idx="23277">
                  <c:v>22.138000000000002</c:v>
                </c:pt>
                <c:pt idx="23278">
                  <c:v>22.138000000000002</c:v>
                </c:pt>
                <c:pt idx="23279">
                  <c:v>22.138000000000002</c:v>
                </c:pt>
                <c:pt idx="23280">
                  <c:v>22.138000000000002</c:v>
                </c:pt>
                <c:pt idx="23281">
                  <c:v>22.138000000000002</c:v>
                </c:pt>
                <c:pt idx="23282">
                  <c:v>22.138000000000002</c:v>
                </c:pt>
                <c:pt idx="23283">
                  <c:v>22.138000000000002</c:v>
                </c:pt>
                <c:pt idx="23284">
                  <c:v>22.138000000000002</c:v>
                </c:pt>
                <c:pt idx="23285">
                  <c:v>22.138000000000002</c:v>
                </c:pt>
                <c:pt idx="23286">
                  <c:v>22.138000000000002</c:v>
                </c:pt>
                <c:pt idx="23287">
                  <c:v>22.138000000000002</c:v>
                </c:pt>
                <c:pt idx="23288">
                  <c:v>22.138000000000002</c:v>
                </c:pt>
                <c:pt idx="23289">
                  <c:v>22.138000000000002</c:v>
                </c:pt>
                <c:pt idx="23290">
                  <c:v>22.138000000000002</c:v>
                </c:pt>
                <c:pt idx="23291">
                  <c:v>22.138000000000002</c:v>
                </c:pt>
                <c:pt idx="23292">
                  <c:v>22.138000000000002</c:v>
                </c:pt>
                <c:pt idx="23293">
                  <c:v>22.138000000000002</c:v>
                </c:pt>
                <c:pt idx="23294">
                  <c:v>22.138000000000002</c:v>
                </c:pt>
                <c:pt idx="23295">
                  <c:v>22.138000000000002</c:v>
                </c:pt>
                <c:pt idx="23296">
                  <c:v>22.138000000000002</c:v>
                </c:pt>
                <c:pt idx="23297">
                  <c:v>22.138000000000002</c:v>
                </c:pt>
                <c:pt idx="23298">
                  <c:v>22.138000000000002</c:v>
                </c:pt>
                <c:pt idx="23299">
                  <c:v>22.138000000000002</c:v>
                </c:pt>
                <c:pt idx="23300">
                  <c:v>22.138000000000002</c:v>
                </c:pt>
                <c:pt idx="23301">
                  <c:v>22.138000000000002</c:v>
                </c:pt>
                <c:pt idx="23302">
                  <c:v>22.138000000000002</c:v>
                </c:pt>
                <c:pt idx="23303">
                  <c:v>22.138000000000002</c:v>
                </c:pt>
                <c:pt idx="23304">
                  <c:v>22.138000000000002</c:v>
                </c:pt>
                <c:pt idx="23305">
                  <c:v>22.138000000000002</c:v>
                </c:pt>
                <c:pt idx="23306">
                  <c:v>22.138000000000002</c:v>
                </c:pt>
                <c:pt idx="23307">
                  <c:v>22.138000000000002</c:v>
                </c:pt>
                <c:pt idx="23308">
                  <c:v>22.138000000000002</c:v>
                </c:pt>
                <c:pt idx="23309">
                  <c:v>22.138000000000002</c:v>
                </c:pt>
                <c:pt idx="23310">
                  <c:v>22.138000000000002</c:v>
                </c:pt>
                <c:pt idx="23311">
                  <c:v>22.138000000000002</c:v>
                </c:pt>
                <c:pt idx="23312">
                  <c:v>22.138000000000002</c:v>
                </c:pt>
                <c:pt idx="23313">
                  <c:v>22.138000000000002</c:v>
                </c:pt>
                <c:pt idx="23314">
                  <c:v>22.138000000000002</c:v>
                </c:pt>
                <c:pt idx="23315">
                  <c:v>22.138000000000002</c:v>
                </c:pt>
                <c:pt idx="23316">
                  <c:v>22.138000000000002</c:v>
                </c:pt>
                <c:pt idx="23317">
                  <c:v>22.138000000000002</c:v>
                </c:pt>
                <c:pt idx="23318">
                  <c:v>22.138000000000002</c:v>
                </c:pt>
                <c:pt idx="23319">
                  <c:v>22.138000000000002</c:v>
                </c:pt>
                <c:pt idx="23320">
                  <c:v>22.138000000000002</c:v>
                </c:pt>
                <c:pt idx="23321">
                  <c:v>22.138000000000002</c:v>
                </c:pt>
                <c:pt idx="23322">
                  <c:v>22.138000000000002</c:v>
                </c:pt>
                <c:pt idx="23323">
                  <c:v>22.138000000000002</c:v>
                </c:pt>
                <c:pt idx="23324">
                  <c:v>22.138000000000002</c:v>
                </c:pt>
                <c:pt idx="23325">
                  <c:v>22.138000000000002</c:v>
                </c:pt>
                <c:pt idx="23326">
                  <c:v>22.138000000000002</c:v>
                </c:pt>
                <c:pt idx="23327">
                  <c:v>22.138000000000002</c:v>
                </c:pt>
                <c:pt idx="23328">
                  <c:v>22.138000000000002</c:v>
                </c:pt>
                <c:pt idx="23329">
                  <c:v>22.138000000000002</c:v>
                </c:pt>
                <c:pt idx="23330">
                  <c:v>22.138000000000002</c:v>
                </c:pt>
                <c:pt idx="23331">
                  <c:v>22.138000000000002</c:v>
                </c:pt>
                <c:pt idx="23332">
                  <c:v>22.138000000000002</c:v>
                </c:pt>
                <c:pt idx="23333">
                  <c:v>22.138000000000002</c:v>
                </c:pt>
                <c:pt idx="23334">
                  <c:v>22.138000000000002</c:v>
                </c:pt>
                <c:pt idx="23335">
                  <c:v>22.138000000000002</c:v>
                </c:pt>
                <c:pt idx="23336">
                  <c:v>22.138000000000002</c:v>
                </c:pt>
                <c:pt idx="23337">
                  <c:v>22.138000000000002</c:v>
                </c:pt>
                <c:pt idx="23338">
                  <c:v>22.138000000000002</c:v>
                </c:pt>
                <c:pt idx="23339">
                  <c:v>22.138000000000002</c:v>
                </c:pt>
                <c:pt idx="23340">
                  <c:v>22.138000000000002</c:v>
                </c:pt>
                <c:pt idx="23341">
                  <c:v>22.138000000000002</c:v>
                </c:pt>
                <c:pt idx="23342">
                  <c:v>22.138000000000002</c:v>
                </c:pt>
                <c:pt idx="23343">
                  <c:v>22.138000000000002</c:v>
                </c:pt>
                <c:pt idx="23344">
                  <c:v>22.138000000000002</c:v>
                </c:pt>
                <c:pt idx="23345">
                  <c:v>22.138000000000002</c:v>
                </c:pt>
                <c:pt idx="23346">
                  <c:v>22.138000000000002</c:v>
                </c:pt>
                <c:pt idx="23347">
                  <c:v>22.138000000000002</c:v>
                </c:pt>
                <c:pt idx="23348">
                  <c:v>22.138000000000002</c:v>
                </c:pt>
                <c:pt idx="23349">
                  <c:v>22.138000000000002</c:v>
                </c:pt>
                <c:pt idx="23350">
                  <c:v>22.138000000000002</c:v>
                </c:pt>
                <c:pt idx="23351">
                  <c:v>22.138000000000002</c:v>
                </c:pt>
                <c:pt idx="23352">
                  <c:v>22.138000000000002</c:v>
                </c:pt>
                <c:pt idx="23353">
                  <c:v>22.138000000000002</c:v>
                </c:pt>
                <c:pt idx="23354">
                  <c:v>22.138000000000002</c:v>
                </c:pt>
                <c:pt idx="23355">
                  <c:v>22.138000000000002</c:v>
                </c:pt>
                <c:pt idx="23356">
                  <c:v>22.138000000000002</c:v>
                </c:pt>
                <c:pt idx="23357">
                  <c:v>22.138000000000002</c:v>
                </c:pt>
                <c:pt idx="23358">
                  <c:v>22.138000000000002</c:v>
                </c:pt>
                <c:pt idx="23359">
                  <c:v>22.138000000000002</c:v>
                </c:pt>
                <c:pt idx="23360">
                  <c:v>22.138000000000002</c:v>
                </c:pt>
                <c:pt idx="23361">
                  <c:v>22.138000000000002</c:v>
                </c:pt>
                <c:pt idx="23362">
                  <c:v>22.138000000000002</c:v>
                </c:pt>
                <c:pt idx="23363">
                  <c:v>22.138000000000002</c:v>
                </c:pt>
                <c:pt idx="23364">
                  <c:v>22.138000000000002</c:v>
                </c:pt>
                <c:pt idx="23365">
                  <c:v>22.138000000000002</c:v>
                </c:pt>
                <c:pt idx="23366">
                  <c:v>22.138000000000002</c:v>
                </c:pt>
                <c:pt idx="23367">
                  <c:v>22.138000000000002</c:v>
                </c:pt>
                <c:pt idx="23368">
                  <c:v>22.138000000000002</c:v>
                </c:pt>
                <c:pt idx="23369">
                  <c:v>22.138000000000002</c:v>
                </c:pt>
                <c:pt idx="23370">
                  <c:v>22.138000000000002</c:v>
                </c:pt>
                <c:pt idx="23371">
                  <c:v>22.138000000000002</c:v>
                </c:pt>
                <c:pt idx="23372">
                  <c:v>22.138000000000002</c:v>
                </c:pt>
                <c:pt idx="23373">
                  <c:v>22.138000000000002</c:v>
                </c:pt>
                <c:pt idx="23374">
                  <c:v>22.138000000000002</c:v>
                </c:pt>
                <c:pt idx="23375">
                  <c:v>22.138000000000002</c:v>
                </c:pt>
                <c:pt idx="23376">
                  <c:v>22.138000000000002</c:v>
                </c:pt>
                <c:pt idx="23377">
                  <c:v>22.138000000000002</c:v>
                </c:pt>
                <c:pt idx="23378">
                  <c:v>22.138000000000002</c:v>
                </c:pt>
                <c:pt idx="23379">
                  <c:v>22.138000000000002</c:v>
                </c:pt>
                <c:pt idx="23380">
                  <c:v>22.138000000000002</c:v>
                </c:pt>
                <c:pt idx="23381">
                  <c:v>22.138000000000002</c:v>
                </c:pt>
                <c:pt idx="23382">
                  <c:v>22.138000000000002</c:v>
                </c:pt>
                <c:pt idx="23383">
                  <c:v>22.138000000000002</c:v>
                </c:pt>
                <c:pt idx="23384">
                  <c:v>22.138000000000002</c:v>
                </c:pt>
                <c:pt idx="23385">
                  <c:v>22.138000000000002</c:v>
                </c:pt>
                <c:pt idx="23386">
                  <c:v>22.138000000000002</c:v>
                </c:pt>
                <c:pt idx="23387">
                  <c:v>22.173999999999999</c:v>
                </c:pt>
                <c:pt idx="23388">
                  <c:v>22.236000000000001</c:v>
                </c:pt>
                <c:pt idx="23389">
                  <c:v>22.26</c:v>
                </c:pt>
                <c:pt idx="23390">
                  <c:v>22.26</c:v>
                </c:pt>
                <c:pt idx="23391">
                  <c:v>22.26</c:v>
                </c:pt>
                <c:pt idx="23392">
                  <c:v>22.26</c:v>
                </c:pt>
                <c:pt idx="23393">
                  <c:v>22.26</c:v>
                </c:pt>
                <c:pt idx="23394">
                  <c:v>22.26</c:v>
                </c:pt>
                <c:pt idx="23395">
                  <c:v>22.26</c:v>
                </c:pt>
                <c:pt idx="23396">
                  <c:v>22.26</c:v>
                </c:pt>
                <c:pt idx="23397">
                  <c:v>22.26</c:v>
                </c:pt>
                <c:pt idx="23398">
                  <c:v>22.26</c:v>
                </c:pt>
                <c:pt idx="23399">
                  <c:v>22.26</c:v>
                </c:pt>
                <c:pt idx="23400">
                  <c:v>22.26</c:v>
                </c:pt>
                <c:pt idx="23401">
                  <c:v>22.26</c:v>
                </c:pt>
                <c:pt idx="23402">
                  <c:v>22.26</c:v>
                </c:pt>
                <c:pt idx="23403">
                  <c:v>22.26</c:v>
                </c:pt>
                <c:pt idx="23404">
                  <c:v>22.26</c:v>
                </c:pt>
                <c:pt idx="23405">
                  <c:v>22.26</c:v>
                </c:pt>
                <c:pt idx="23406">
                  <c:v>22.26</c:v>
                </c:pt>
                <c:pt idx="23407">
                  <c:v>22.26</c:v>
                </c:pt>
                <c:pt idx="23408">
                  <c:v>22.26</c:v>
                </c:pt>
                <c:pt idx="23409">
                  <c:v>22.26</c:v>
                </c:pt>
                <c:pt idx="23410">
                  <c:v>22.26</c:v>
                </c:pt>
                <c:pt idx="23411">
                  <c:v>22.26</c:v>
                </c:pt>
                <c:pt idx="23412">
                  <c:v>22.26</c:v>
                </c:pt>
                <c:pt idx="23413">
                  <c:v>22.26</c:v>
                </c:pt>
                <c:pt idx="23414">
                  <c:v>22.26</c:v>
                </c:pt>
                <c:pt idx="23415">
                  <c:v>22.26</c:v>
                </c:pt>
                <c:pt idx="23416">
                  <c:v>22.26</c:v>
                </c:pt>
                <c:pt idx="23417">
                  <c:v>22.26</c:v>
                </c:pt>
                <c:pt idx="23418">
                  <c:v>22.26</c:v>
                </c:pt>
                <c:pt idx="23419">
                  <c:v>22.26</c:v>
                </c:pt>
                <c:pt idx="23420">
                  <c:v>22.26</c:v>
                </c:pt>
                <c:pt idx="23421">
                  <c:v>22.26</c:v>
                </c:pt>
                <c:pt idx="23422">
                  <c:v>22.26</c:v>
                </c:pt>
                <c:pt idx="23423">
                  <c:v>22.26</c:v>
                </c:pt>
                <c:pt idx="23424">
                  <c:v>22.26</c:v>
                </c:pt>
                <c:pt idx="23425">
                  <c:v>22.26</c:v>
                </c:pt>
                <c:pt idx="23426">
                  <c:v>22.26</c:v>
                </c:pt>
                <c:pt idx="23427">
                  <c:v>22.26</c:v>
                </c:pt>
                <c:pt idx="23428">
                  <c:v>22.26</c:v>
                </c:pt>
                <c:pt idx="23429">
                  <c:v>22.26</c:v>
                </c:pt>
                <c:pt idx="23430">
                  <c:v>22.26</c:v>
                </c:pt>
                <c:pt idx="23431">
                  <c:v>22.26</c:v>
                </c:pt>
                <c:pt idx="23432">
                  <c:v>22.26</c:v>
                </c:pt>
                <c:pt idx="23433">
                  <c:v>22.26</c:v>
                </c:pt>
                <c:pt idx="23434">
                  <c:v>22.26</c:v>
                </c:pt>
                <c:pt idx="23435">
                  <c:v>22.26</c:v>
                </c:pt>
                <c:pt idx="23436">
                  <c:v>22.26</c:v>
                </c:pt>
                <c:pt idx="23437">
                  <c:v>22.26</c:v>
                </c:pt>
                <c:pt idx="23438">
                  <c:v>22.26</c:v>
                </c:pt>
                <c:pt idx="23439">
                  <c:v>22.26</c:v>
                </c:pt>
                <c:pt idx="23440">
                  <c:v>22.26</c:v>
                </c:pt>
                <c:pt idx="23441">
                  <c:v>22.26</c:v>
                </c:pt>
                <c:pt idx="23442">
                  <c:v>22.26</c:v>
                </c:pt>
                <c:pt idx="23443">
                  <c:v>22.26</c:v>
                </c:pt>
                <c:pt idx="23444">
                  <c:v>22.26</c:v>
                </c:pt>
                <c:pt idx="23445">
                  <c:v>22.26</c:v>
                </c:pt>
                <c:pt idx="23446">
                  <c:v>22.26</c:v>
                </c:pt>
                <c:pt idx="23447">
                  <c:v>22.26</c:v>
                </c:pt>
                <c:pt idx="23448">
                  <c:v>22.26</c:v>
                </c:pt>
                <c:pt idx="23449">
                  <c:v>22.26</c:v>
                </c:pt>
                <c:pt idx="23450">
                  <c:v>22.26</c:v>
                </c:pt>
                <c:pt idx="23451">
                  <c:v>22.26</c:v>
                </c:pt>
                <c:pt idx="23452">
                  <c:v>22.26</c:v>
                </c:pt>
                <c:pt idx="23453">
                  <c:v>22.26</c:v>
                </c:pt>
                <c:pt idx="23454">
                  <c:v>22.26</c:v>
                </c:pt>
                <c:pt idx="23455">
                  <c:v>22.26</c:v>
                </c:pt>
                <c:pt idx="23456">
                  <c:v>22.26</c:v>
                </c:pt>
                <c:pt idx="23457">
                  <c:v>22.26</c:v>
                </c:pt>
                <c:pt idx="23458">
                  <c:v>22.26</c:v>
                </c:pt>
                <c:pt idx="23459">
                  <c:v>22.26</c:v>
                </c:pt>
                <c:pt idx="23460">
                  <c:v>22.26</c:v>
                </c:pt>
                <c:pt idx="23461">
                  <c:v>22.26</c:v>
                </c:pt>
                <c:pt idx="23462">
                  <c:v>22.26</c:v>
                </c:pt>
                <c:pt idx="23463">
                  <c:v>22.26</c:v>
                </c:pt>
                <c:pt idx="23464">
                  <c:v>22.26</c:v>
                </c:pt>
                <c:pt idx="23465">
                  <c:v>22.26</c:v>
                </c:pt>
                <c:pt idx="23466">
                  <c:v>22.26</c:v>
                </c:pt>
                <c:pt idx="23467">
                  <c:v>22.26</c:v>
                </c:pt>
                <c:pt idx="23468">
                  <c:v>22.26</c:v>
                </c:pt>
                <c:pt idx="23469">
                  <c:v>22.26</c:v>
                </c:pt>
                <c:pt idx="23470">
                  <c:v>22.26</c:v>
                </c:pt>
                <c:pt idx="23471">
                  <c:v>22.26</c:v>
                </c:pt>
                <c:pt idx="23472">
                  <c:v>22.26</c:v>
                </c:pt>
                <c:pt idx="23473">
                  <c:v>22.26</c:v>
                </c:pt>
                <c:pt idx="23474">
                  <c:v>22.26</c:v>
                </c:pt>
                <c:pt idx="23475">
                  <c:v>22.26</c:v>
                </c:pt>
                <c:pt idx="23476">
                  <c:v>22.26</c:v>
                </c:pt>
                <c:pt idx="23477">
                  <c:v>22.26</c:v>
                </c:pt>
                <c:pt idx="23478">
                  <c:v>22.26</c:v>
                </c:pt>
                <c:pt idx="23479">
                  <c:v>22.26</c:v>
                </c:pt>
                <c:pt idx="23480">
                  <c:v>22.26</c:v>
                </c:pt>
                <c:pt idx="23481">
                  <c:v>22.26</c:v>
                </c:pt>
                <c:pt idx="23482">
                  <c:v>22.26</c:v>
                </c:pt>
                <c:pt idx="23483">
                  <c:v>22.26</c:v>
                </c:pt>
                <c:pt idx="23484">
                  <c:v>22.26</c:v>
                </c:pt>
                <c:pt idx="23485">
                  <c:v>22.26</c:v>
                </c:pt>
                <c:pt idx="23486">
                  <c:v>22.26</c:v>
                </c:pt>
                <c:pt idx="23487">
                  <c:v>22.26</c:v>
                </c:pt>
                <c:pt idx="23488">
                  <c:v>22.26</c:v>
                </c:pt>
                <c:pt idx="23489">
                  <c:v>22.26</c:v>
                </c:pt>
                <c:pt idx="23490">
                  <c:v>22.26</c:v>
                </c:pt>
                <c:pt idx="23491">
                  <c:v>22.26</c:v>
                </c:pt>
                <c:pt idx="23492">
                  <c:v>22.26</c:v>
                </c:pt>
                <c:pt idx="23493">
                  <c:v>22.26</c:v>
                </c:pt>
                <c:pt idx="23494">
                  <c:v>22.26</c:v>
                </c:pt>
                <c:pt idx="23495">
                  <c:v>22.26</c:v>
                </c:pt>
                <c:pt idx="23496">
                  <c:v>22.26</c:v>
                </c:pt>
                <c:pt idx="23497">
                  <c:v>22.26</c:v>
                </c:pt>
                <c:pt idx="23498">
                  <c:v>22.26</c:v>
                </c:pt>
                <c:pt idx="23499">
                  <c:v>22.26</c:v>
                </c:pt>
                <c:pt idx="23500">
                  <c:v>22.26</c:v>
                </c:pt>
                <c:pt idx="23501">
                  <c:v>22.26</c:v>
                </c:pt>
                <c:pt idx="23502">
                  <c:v>22.26</c:v>
                </c:pt>
                <c:pt idx="23503">
                  <c:v>22.26</c:v>
                </c:pt>
                <c:pt idx="23504">
                  <c:v>22.286000000000001</c:v>
                </c:pt>
                <c:pt idx="23505">
                  <c:v>22.346</c:v>
                </c:pt>
                <c:pt idx="23506">
                  <c:v>22.373999999999999</c:v>
                </c:pt>
                <c:pt idx="23507">
                  <c:v>22.373999999999999</c:v>
                </c:pt>
                <c:pt idx="23508">
                  <c:v>22.373999999999999</c:v>
                </c:pt>
                <c:pt idx="23509">
                  <c:v>22.373999999999999</c:v>
                </c:pt>
                <c:pt idx="23510">
                  <c:v>22.373999999999999</c:v>
                </c:pt>
                <c:pt idx="23511">
                  <c:v>22.373999999999999</c:v>
                </c:pt>
                <c:pt idx="23512">
                  <c:v>22.373999999999999</c:v>
                </c:pt>
                <c:pt idx="23513">
                  <c:v>22.373999999999999</c:v>
                </c:pt>
                <c:pt idx="23514">
                  <c:v>22.373999999999999</c:v>
                </c:pt>
                <c:pt idx="23515">
                  <c:v>22.373999999999999</c:v>
                </c:pt>
                <c:pt idx="23516">
                  <c:v>22.373999999999999</c:v>
                </c:pt>
                <c:pt idx="23517">
                  <c:v>22.373999999999999</c:v>
                </c:pt>
                <c:pt idx="23518">
                  <c:v>22.373999999999999</c:v>
                </c:pt>
                <c:pt idx="23519">
                  <c:v>22.373999999999999</c:v>
                </c:pt>
                <c:pt idx="23520">
                  <c:v>22.373999999999999</c:v>
                </c:pt>
                <c:pt idx="23521">
                  <c:v>22.373999999999999</c:v>
                </c:pt>
                <c:pt idx="23522">
                  <c:v>22.373999999999999</c:v>
                </c:pt>
                <c:pt idx="23523">
                  <c:v>22.373999999999999</c:v>
                </c:pt>
                <c:pt idx="23524">
                  <c:v>22.373999999999999</c:v>
                </c:pt>
                <c:pt idx="23525">
                  <c:v>22.373999999999999</c:v>
                </c:pt>
                <c:pt idx="23526">
                  <c:v>22.373999999999999</c:v>
                </c:pt>
                <c:pt idx="23527">
                  <c:v>22.373999999999999</c:v>
                </c:pt>
                <c:pt idx="23528">
                  <c:v>22.373999999999999</c:v>
                </c:pt>
                <c:pt idx="23529">
                  <c:v>22.373999999999999</c:v>
                </c:pt>
                <c:pt idx="23530">
                  <c:v>22.373999999999999</c:v>
                </c:pt>
                <c:pt idx="23531">
                  <c:v>22.373999999999999</c:v>
                </c:pt>
                <c:pt idx="23532">
                  <c:v>22.373999999999999</c:v>
                </c:pt>
                <c:pt idx="23533">
                  <c:v>22.373999999999999</c:v>
                </c:pt>
                <c:pt idx="23534">
                  <c:v>22.373999999999999</c:v>
                </c:pt>
                <c:pt idx="23535">
                  <c:v>22.373999999999999</c:v>
                </c:pt>
                <c:pt idx="23536">
                  <c:v>22.373999999999999</c:v>
                </c:pt>
                <c:pt idx="23537">
                  <c:v>22.373999999999999</c:v>
                </c:pt>
                <c:pt idx="23538">
                  <c:v>22.373999999999999</c:v>
                </c:pt>
                <c:pt idx="23539">
                  <c:v>22.373999999999999</c:v>
                </c:pt>
                <c:pt idx="23540">
                  <c:v>22.373999999999999</c:v>
                </c:pt>
                <c:pt idx="23541">
                  <c:v>22.373999999999999</c:v>
                </c:pt>
                <c:pt idx="23542">
                  <c:v>22.373999999999999</c:v>
                </c:pt>
                <c:pt idx="23543">
                  <c:v>22.373999999999999</c:v>
                </c:pt>
                <c:pt idx="23544">
                  <c:v>22.373999999999999</c:v>
                </c:pt>
                <c:pt idx="23545">
                  <c:v>22.373999999999999</c:v>
                </c:pt>
                <c:pt idx="23546">
                  <c:v>22.373999999999999</c:v>
                </c:pt>
                <c:pt idx="23547">
                  <c:v>22.373999999999999</c:v>
                </c:pt>
                <c:pt idx="23548">
                  <c:v>22.373999999999999</c:v>
                </c:pt>
                <c:pt idx="23549">
                  <c:v>22.373999999999999</c:v>
                </c:pt>
                <c:pt idx="23550">
                  <c:v>22.373999999999999</c:v>
                </c:pt>
                <c:pt idx="23551">
                  <c:v>22.373999999999999</c:v>
                </c:pt>
                <c:pt idx="23552">
                  <c:v>22.373999999999999</c:v>
                </c:pt>
                <c:pt idx="23553">
                  <c:v>22.373999999999999</c:v>
                </c:pt>
                <c:pt idx="23554">
                  <c:v>22.373999999999999</c:v>
                </c:pt>
                <c:pt idx="23555">
                  <c:v>22.373999999999999</c:v>
                </c:pt>
                <c:pt idx="23556">
                  <c:v>22.373999999999999</c:v>
                </c:pt>
                <c:pt idx="23557">
                  <c:v>22.373999999999999</c:v>
                </c:pt>
                <c:pt idx="23558">
                  <c:v>22.373999999999999</c:v>
                </c:pt>
                <c:pt idx="23559">
                  <c:v>22.373999999999999</c:v>
                </c:pt>
                <c:pt idx="23560">
                  <c:v>22.373999999999999</c:v>
                </c:pt>
                <c:pt idx="23561">
                  <c:v>22.373999999999999</c:v>
                </c:pt>
                <c:pt idx="23562">
                  <c:v>22.373999999999999</c:v>
                </c:pt>
                <c:pt idx="23563">
                  <c:v>22.373999999999999</c:v>
                </c:pt>
                <c:pt idx="23564">
                  <c:v>22.373999999999999</c:v>
                </c:pt>
                <c:pt idx="23565">
                  <c:v>22.373999999999999</c:v>
                </c:pt>
                <c:pt idx="23566">
                  <c:v>22.373999999999999</c:v>
                </c:pt>
                <c:pt idx="23567">
                  <c:v>22.373999999999999</c:v>
                </c:pt>
                <c:pt idx="23568">
                  <c:v>22.373999999999999</c:v>
                </c:pt>
                <c:pt idx="23569">
                  <c:v>22.373999999999999</c:v>
                </c:pt>
                <c:pt idx="23570">
                  <c:v>22.373999999999999</c:v>
                </c:pt>
                <c:pt idx="23571">
                  <c:v>22.373999999999999</c:v>
                </c:pt>
                <c:pt idx="23572">
                  <c:v>22.373999999999999</c:v>
                </c:pt>
                <c:pt idx="23573">
                  <c:v>22.373999999999999</c:v>
                </c:pt>
                <c:pt idx="23574">
                  <c:v>22.373999999999999</c:v>
                </c:pt>
                <c:pt idx="23575">
                  <c:v>22.373999999999999</c:v>
                </c:pt>
                <c:pt idx="23576">
                  <c:v>22.373999999999999</c:v>
                </c:pt>
                <c:pt idx="23577">
                  <c:v>22.373999999999999</c:v>
                </c:pt>
                <c:pt idx="23578">
                  <c:v>22.373999999999999</c:v>
                </c:pt>
                <c:pt idx="23579">
                  <c:v>22.373999999999999</c:v>
                </c:pt>
                <c:pt idx="23580">
                  <c:v>22.373999999999999</c:v>
                </c:pt>
                <c:pt idx="23581">
                  <c:v>22.373999999999999</c:v>
                </c:pt>
                <c:pt idx="23582">
                  <c:v>22.373999999999999</c:v>
                </c:pt>
                <c:pt idx="23583">
                  <c:v>22.373999999999999</c:v>
                </c:pt>
                <c:pt idx="23584">
                  <c:v>22.373999999999999</c:v>
                </c:pt>
                <c:pt idx="23585">
                  <c:v>22.373999999999999</c:v>
                </c:pt>
                <c:pt idx="23586">
                  <c:v>22.373999999999999</c:v>
                </c:pt>
                <c:pt idx="23587">
                  <c:v>22.373999999999999</c:v>
                </c:pt>
                <c:pt idx="23588">
                  <c:v>22.373999999999999</c:v>
                </c:pt>
                <c:pt idx="23589">
                  <c:v>22.373999999999999</c:v>
                </c:pt>
                <c:pt idx="23590">
                  <c:v>22.373999999999999</c:v>
                </c:pt>
                <c:pt idx="23591">
                  <c:v>22.373999999999999</c:v>
                </c:pt>
                <c:pt idx="23592">
                  <c:v>22.373999999999999</c:v>
                </c:pt>
                <c:pt idx="23593">
                  <c:v>22.373999999999999</c:v>
                </c:pt>
                <c:pt idx="23594">
                  <c:v>22.373999999999999</c:v>
                </c:pt>
                <c:pt idx="23595">
                  <c:v>22.373999999999999</c:v>
                </c:pt>
                <c:pt idx="23596">
                  <c:v>22.373999999999999</c:v>
                </c:pt>
                <c:pt idx="23597">
                  <c:v>22.373999999999999</c:v>
                </c:pt>
                <c:pt idx="23598">
                  <c:v>22.373999999999999</c:v>
                </c:pt>
                <c:pt idx="23599">
                  <c:v>22.373999999999999</c:v>
                </c:pt>
                <c:pt idx="23600">
                  <c:v>22.373999999999999</c:v>
                </c:pt>
                <c:pt idx="23601">
                  <c:v>22.373999999999999</c:v>
                </c:pt>
                <c:pt idx="23602">
                  <c:v>22.373999999999999</c:v>
                </c:pt>
                <c:pt idx="23603">
                  <c:v>22.373999999999999</c:v>
                </c:pt>
                <c:pt idx="23604">
                  <c:v>22.373999999999999</c:v>
                </c:pt>
                <c:pt idx="23605">
                  <c:v>22.373999999999999</c:v>
                </c:pt>
                <c:pt idx="23606">
                  <c:v>22.373999999999999</c:v>
                </c:pt>
                <c:pt idx="23607">
                  <c:v>22.373999999999999</c:v>
                </c:pt>
                <c:pt idx="23608">
                  <c:v>22.373999999999999</c:v>
                </c:pt>
                <c:pt idx="23609">
                  <c:v>22.373999999999999</c:v>
                </c:pt>
                <c:pt idx="23610">
                  <c:v>22.373999999999999</c:v>
                </c:pt>
                <c:pt idx="23611">
                  <c:v>22.373999999999999</c:v>
                </c:pt>
                <c:pt idx="23612">
                  <c:v>22.373999999999999</c:v>
                </c:pt>
                <c:pt idx="23613">
                  <c:v>22.373999999999999</c:v>
                </c:pt>
                <c:pt idx="23614">
                  <c:v>22.373999999999999</c:v>
                </c:pt>
                <c:pt idx="23615">
                  <c:v>22.373999999999999</c:v>
                </c:pt>
                <c:pt idx="23616">
                  <c:v>22.43</c:v>
                </c:pt>
                <c:pt idx="23617">
                  <c:v>22.492000000000001</c:v>
                </c:pt>
                <c:pt idx="23618">
                  <c:v>22.504000000000001</c:v>
                </c:pt>
                <c:pt idx="23619">
                  <c:v>22.504000000000001</c:v>
                </c:pt>
                <c:pt idx="23620">
                  <c:v>22.504000000000001</c:v>
                </c:pt>
                <c:pt idx="23621">
                  <c:v>22.504000000000001</c:v>
                </c:pt>
                <c:pt idx="23622">
                  <c:v>22.504000000000001</c:v>
                </c:pt>
                <c:pt idx="23623">
                  <c:v>22.504000000000001</c:v>
                </c:pt>
                <c:pt idx="23624">
                  <c:v>22.504000000000001</c:v>
                </c:pt>
                <c:pt idx="23625">
                  <c:v>22.504000000000001</c:v>
                </c:pt>
                <c:pt idx="23626">
                  <c:v>22.504000000000001</c:v>
                </c:pt>
                <c:pt idx="23627">
                  <c:v>22.504000000000001</c:v>
                </c:pt>
                <c:pt idx="23628">
                  <c:v>22.504000000000001</c:v>
                </c:pt>
                <c:pt idx="23629">
                  <c:v>22.504000000000001</c:v>
                </c:pt>
                <c:pt idx="23630">
                  <c:v>22.504000000000001</c:v>
                </c:pt>
                <c:pt idx="23631">
                  <c:v>22.504000000000001</c:v>
                </c:pt>
                <c:pt idx="23632">
                  <c:v>22.504000000000001</c:v>
                </c:pt>
                <c:pt idx="23633">
                  <c:v>22.504000000000001</c:v>
                </c:pt>
                <c:pt idx="23634">
                  <c:v>22.504000000000001</c:v>
                </c:pt>
                <c:pt idx="23635">
                  <c:v>22.504000000000001</c:v>
                </c:pt>
                <c:pt idx="23636">
                  <c:v>22.504000000000001</c:v>
                </c:pt>
                <c:pt idx="23637">
                  <c:v>22.504000000000001</c:v>
                </c:pt>
                <c:pt idx="23638">
                  <c:v>22.504000000000001</c:v>
                </c:pt>
                <c:pt idx="23639">
                  <c:v>22.504000000000001</c:v>
                </c:pt>
                <c:pt idx="23640">
                  <c:v>22.504000000000001</c:v>
                </c:pt>
                <c:pt idx="23641">
                  <c:v>22.504000000000001</c:v>
                </c:pt>
                <c:pt idx="23642">
                  <c:v>22.504000000000001</c:v>
                </c:pt>
                <c:pt idx="23643">
                  <c:v>22.504000000000001</c:v>
                </c:pt>
                <c:pt idx="23644">
                  <c:v>22.504000000000001</c:v>
                </c:pt>
                <c:pt idx="23645">
                  <c:v>22.504000000000001</c:v>
                </c:pt>
                <c:pt idx="23646">
                  <c:v>22.504000000000001</c:v>
                </c:pt>
                <c:pt idx="23647">
                  <c:v>22.504000000000001</c:v>
                </c:pt>
                <c:pt idx="23648">
                  <c:v>22.504000000000001</c:v>
                </c:pt>
                <c:pt idx="23649">
                  <c:v>22.504000000000001</c:v>
                </c:pt>
                <c:pt idx="23650">
                  <c:v>22.504000000000001</c:v>
                </c:pt>
                <c:pt idx="23651">
                  <c:v>22.504000000000001</c:v>
                </c:pt>
                <c:pt idx="23652">
                  <c:v>22.504000000000001</c:v>
                </c:pt>
                <c:pt idx="23653">
                  <c:v>22.504000000000001</c:v>
                </c:pt>
                <c:pt idx="23654">
                  <c:v>22.504000000000001</c:v>
                </c:pt>
                <c:pt idx="23655">
                  <c:v>22.504000000000001</c:v>
                </c:pt>
                <c:pt idx="23656">
                  <c:v>22.504000000000001</c:v>
                </c:pt>
                <c:pt idx="23657">
                  <c:v>22.504000000000001</c:v>
                </c:pt>
                <c:pt idx="23658">
                  <c:v>22.504000000000001</c:v>
                </c:pt>
                <c:pt idx="23659">
                  <c:v>22.504000000000001</c:v>
                </c:pt>
                <c:pt idx="23660">
                  <c:v>22.504000000000001</c:v>
                </c:pt>
                <c:pt idx="23661">
                  <c:v>22.504000000000001</c:v>
                </c:pt>
                <c:pt idx="23662">
                  <c:v>22.504000000000001</c:v>
                </c:pt>
                <c:pt idx="23663">
                  <c:v>22.504000000000001</c:v>
                </c:pt>
                <c:pt idx="23664">
                  <c:v>22.504000000000001</c:v>
                </c:pt>
                <c:pt idx="23665">
                  <c:v>22.504000000000001</c:v>
                </c:pt>
                <c:pt idx="23666">
                  <c:v>22.504000000000001</c:v>
                </c:pt>
                <c:pt idx="23667">
                  <c:v>22.504000000000001</c:v>
                </c:pt>
                <c:pt idx="23668">
                  <c:v>22.504000000000001</c:v>
                </c:pt>
                <c:pt idx="23669">
                  <c:v>22.504000000000001</c:v>
                </c:pt>
                <c:pt idx="23670">
                  <c:v>22.504000000000001</c:v>
                </c:pt>
                <c:pt idx="23671">
                  <c:v>22.504000000000001</c:v>
                </c:pt>
                <c:pt idx="23672">
                  <c:v>22.504000000000001</c:v>
                </c:pt>
                <c:pt idx="23673">
                  <c:v>22.504000000000001</c:v>
                </c:pt>
                <c:pt idx="23674">
                  <c:v>22.504000000000001</c:v>
                </c:pt>
                <c:pt idx="23675">
                  <c:v>22.504000000000001</c:v>
                </c:pt>
                <c:pt idx="23676">
                  <c:v>22.504000000000001</c:v>
                </c:pt>
                <c:pt idx="23677">
                  <c:v>22.504000000000001</c:v>
                </c:pt>
                <c:pt idx="23678">
                  <c:v>22.504000000000001</c:v>
                </c:pt>
                <c:pt idx="23679">
                  <c:v>22.504000000000001</c:v>
                </c:pt>
                <c:pt idx="23680">
                  <c:v>22.504000000000001</c:v>
                </c:pt>
                <c:pt idx="23681">
                  <c:v>22.504000000000001</c:v>
                </c:pt>
                <c:pt idx="23682">
                  <c:v>22.504000000000001</c:v>
                </c:pt>
                <c:pt idx="23683">
                  <c:v>22.504000000000001</c:v>
                </c:pt>
                <c:pt idx="23684">
                  <c:v>22.504000000000001</c:v>
                </c:pt>
                <c:pt idx="23685">
                  <c:v>22.504000000000001</c:v>
                </c:pt>
                <c:pt idx="23686">
                  <c:v>22.504000000000001</c:v>
                </c:pt>
                <c:pt idx="23687">
                  <c:v>22.504000000000001</c:v>
                </c:pt>
                <c:pt idx="23688">
                  <c:v>22.504000000000001</c:v>
                </c:pt>
                <c:pt idx="23689">
                  <c:v>22.504000000000001</c:v>
                </c:pt>
                <c:pt idx="23690">
                  <c:v>22.504000000000001</c:v>
                </c:pt>
                <c:pt idx="23691">
                  <c:v>22.504000000000001</c:v>
                </c:pt>
                <c:pt idx="23692">
                  <c:v>22.504000000000001</c:v>
                </c:pt>
                <c:pt idx="23693">
                  <c:v>22.504000000000001</c:v>
                </c:pt>
                <c:pt idx="23694">
                  <c:v>22.504000000000001</c:v>
                </c:pt>
                <c:pt idx="23695">
                  <c:v>22.504000000000001</c:v>
                </c:pt>
                <c:pt idx="23696">
                  <c:v>22.504000000000001</c:v>
                </c:pt>
                <c:pt idx="23697">
                  <c:v>22.504000000000001</c:v>
                </c:pt>
                <c:pt idx="23698">
                  <c:v>22.504000000000001</c:v>
                </c:pt>
                <c:pt idx="23699">
                  <c:v>22.504000000000001</c:v>
                </c:pt>
                <c:pt idx="23700">
                  <c:v>22.504000000000001</c:v>
                </c:pt>
                <c:pt idx="23701">
                  <c:v>22.504000000000001</c:v>
                </c:pt>
                <c:pt idx="23702">
                  <c:v>22.504000000000001</c:v>
                </c:pt>
                <c:pt idx="23703">
                  <c:v>22.504000000000001</c:v>
                </c:pt>
                <c:pt idx="23704">
                  <c:v>22.504000000000001</c:v>
                </c:pt>
                <c:pt idx="23705">
                  <c:v>22.504000000000001</c:v>
                </c:pt>
                <c:pt idx="23706">
                  <c:v>22.504000000000001</c:v>
                </c:pt>
                <c:pt idx="23707">
                  <c:v>22.504000000000001</c:v>
                </c:pt>
                <c:pt idx="23708">
                  <c:v>22.504000000000001</c:v>
                </c:pt>
                <c:pt idx="23709">
                  <c:v>22.504000000000001</c:v>
                </c:pt>
                <c:pt idx="23710">
                  <c:v>22.504000000000001</c:v>
                </c:pt>
                <c:pt idx="23711">
                  <c:v>22.504000000000001</c:v>
                </c:pt>
                <c:pt idx="23712">
                  <c:v>22.504000000000001</c:v>
                </c:pt>
                <c:pt idx="23713">
                  <c:v>22.504000000000001</c:v>
                </c:pt>
                <c:pt idx="23714">
                  <c:v>22.504000000000001</c:v>
                </c:pt>
                <c:pt idx="23715">
                  <c:v>22.504000000000001</c:v>
                </c:pt>
                <c:pt idx="23716">
                  <c:v>22.504000000000001</c:v>
                </c:pt>
                <c:pt idx="23717">
                  <c:v>22.504000000000001</c:v>
                </c:pt>
                <c:pt idx="23718">
                  <c:v>22.504000000000001</c:v>
                </c:pt>
                <c:pt idx="23719">
                  <c:v>22.504000000000001</c:v>
                </c:pt>
                <c:pt idx="23720">
                  <c:v>22.504000000000001</c:v>
                </c:pt>
                <c:pt idx="23721">
                  <c:v>22.504000000000001</c:v>
                </c:pt>
                <c:pt idx="23722">
                  <c:v>22.504000000000001</c:v>
                </c:pt>
                <c:pt idx="23723">
                  <c:v>22.504000000000001</c:v>
                </c:pt>
                <c:pt idx="23724">
                  <c:v>22.504000000000001</c:v>
                </c:pt>
                <c:pt idx="23725">
                  <c:v>22.504000000000001</c:v>
                </c:pt>
                <c:pt idx="23726">
                  <c:v>22.504000000000001</c:v>
                </c:pt>
                <c:pt idx="23727">
                  <c:v>22.504000000000001</c:v>
                </c:pt>
                <c:pt idx="23728">
                  <c:v>22.504000000000001</c:v>
                </c:pt>
                <c:pt idx="23729">
                  <c:v>22.504000000000001</c:v>
                </c:pt>
                <c:pt idx="23730">
                  <c:v>22.504000000000001</c:v>
                </c:pt>
                <c:pt idx="23731">
                  <c:v>22.504000000000001</c:v>
                </c:pt>
                <c:pt idx="23732">
                  <c:v>22.504000000000001</c:v>
                </c:pt>
                <c:pt idx="23733">
                  <c:v>22.504000000000001</c:v>
                </c:pt>
                <c:pt idx="23734">
                  <c:v>22.504000000000001</c:v>
                </c:pt>
                <c:pt idx="23735">
                  <c:v>22.504000000000001</c:v>
                </c:pt>
                <c:pt idx="23736">
                  <c:v>22.504000000000001</c:v>
                </c:pt>
                <c:pt idx="23737">
                  <c:v>22.504000000000001</c:v>
                </c:pt>
                <c:pt idx="23738">
                  <c:v>22.504000000000001</c:v>
                </c:pt>
                <c:pt idx="23739">
                  <c:v>22.504000000000001</c:v>
                </c:pt>
                <c:pt idx="23740">
                  <c:v>22.504000000000001</c:v>
                </c:pt>
                <c:pt idx="23741">
                  <c:v>22.504000000000001</c:v>
                </c:pt>
                <c:pt idx="23742">
                  <c:v>22.504000000000001</c:v>
                </c:pt>
                <c:pt idx="23743">
                  <c:v>22.504000000000001</c:v>
                </c:pt>
                <c:pt idx="23744">
                  <c:v>22.506</c:v>
                </c:pt>
                <c:pt idx="23745">
                  <c:v>22.564</c:v>
                </c:pt>
                <c:pt idx="23746">
                  <c:v>22.614000000000001</c:v>
                </c:pt>
                <c:pt idx="23747">
                  <c:v>22.643999999999998</c:v>
                </c:pt>
                <c:pt idx="23748">
                  <c:v>22.643999999999998</c:v>
                </c:pt>
                <c:pt idx="23749">
                  <c:v>22.643999999999998</c:v>
                </c:pt>
                <c:pt idx="23750">
                  <c:v>22.643999999999998</c:v>
                </c:pt>
                <c:pt idx="23751">
                  <c:v>22.643999999999998</c:v>
                </c:pt>
                <c:pt idx="23752">
                  <c:v>22.643999999999998</c:v>
                </c:pt>
                <c:pt idx="23753">
                  <c:v>22.643999999999998</c:v>
                </c:pt>
                <c:pt idx="23754">
                  <c:v>22.643999999999998</c:v>
                </c:pt>
                <c:pt idx="23755">
                  <c:v>22.643999999999998</c:v>
                </c:pt>
                <c:pt idx="23756">
                  <c:v>22.643999999999998</c:v>
                </c:pt>
                <c:pt idx="23757">
                  <c:v>22.643999999999998</c:v>
                </c:pt>
                <c:pt idx="23758">
                  <c:v>22.643999999999998</c:v>
                </c:pt>
                <c:pt idx="23759">
                  <c:v>22.643999999999998</c:v>
                </c:pt>
                <c:pt idx="23760">
                  <c:v>22.643999999999998</c:v>
                </c:pt>
                <c:pt idx="23761">
                  <c:v>22.643999999999998</c:v>
                </c:pt>
                <c:pt idx="23762">
                  <c:v>22.643999999999998</c:v>
                </c:pt>
                <c:pt idx="23763">
                  <c:v>22.643999999999998</c:v>
                </c:pt>
                <c:pt idx="23764">
                  <c:v>22.643999999999998</c:v>
                </c:pt>
                <c:pt idx="23765">
                  <c:v>22.643999999999998</c:v>
                </c:pt>
                <c:pt idx="23766">
                  <c:v>22.643999999999998</c:v>
                </c:pt>
                <c:pt idx="23767">
                  <c:v>22.643999999999998</c:v>
                </c:pt>
                <c:pt idx="23768">
                  <c:v>22.643999999999998</c:v>
                </c:pt>
                <c:pt idx="23769">
                  <c:v>22.643999999999998</c:v>
                </c:pt>
                <c:pt idx="23770">
                  <c:v>22.643999999999998</c:v>
                </c:pt>
                <c:pt idx="23771">
                  <c:v>22.643999999999998</c:v>
                </c:pt>
                <c:pt idx="23772">
                  <c:v>22.643999999999998</c:v>
                </c:pt>
                <c:pt idx="23773">
                  <c:v>22.643999999999998</c:v>
                </c:pt>
                <c:pt idx="23774">
                  <c:v>22.643999999999998</c:v>
                </c:pt>
                <c:pt idx="23775">
                  <c:v>22.643999999999998</c:v>
                </c:pt>
                <c:pt idx="23776">
                  <c:v>22.643999999999998</c:v>
                </c:pt>
                <c:pt idx="23777">
                  <c:v>22.643999999999998</c:v>
                </c:pt>
                <c:pt idx="23778">
                  <c:v>22.643999999999998</c:v>
                </c:pt>
                <c:pt idx="23779">
                  <c:v>22.643999999999998</c:v>
                </c:pt>
                <c:pt idx="23780">
                  <c:v>22.643999999999998</c:v>
                </c:pt>
                <c:pt idx="23781">
                  <c:v>22.643999999999998</c:v>
                </c:pt>
                <c:pt idx="23782">
                  <c:v>22.643999999999998</c:v>
                </c:pt>
                <c:pt idx="23783">
                  <c:v>22.643999999999998</c:v>
                </c:pt>
                <c:pt idx="23784">
                  <c:v>22.643999999999998</c:v>
                </c:pt>
                <c:pt idx="23785">
                  <c:v>22.643999999999998</c:v>
                </c:pt>
                <c:pt idx="23786">
                  <c:v>22.643999999999998</c:v>
                </c:pt>
                <c:pt idx="23787">
                  <c:v>22.643999999999998</c:v>
                </c:pt>
                <c:pt idx="23788">
                  <c:v>22.643999999999998</c:v>
                </c:pt>
                <c:pt idx="23789">
                  <c:v>22.643999999999998</c:v>
                </c:pt>
                <c:pt idx="23790">
                  <c:v>22.643999999999998</c:v>
                </c:pt>
                <c:pt idx="23791">
                  <c:v>22.643999999999998</c:v>
                </c:pt>
                <c:pt idx="23792">
                  <c:v>22.643999999999998</c:v>
                </c:pt>
                <c:pt idx="23793">
                  <c:v>22.643999999999998</c:v>
                </c:pt>
                <c:pt idx="23794">
                  <c:v>22.643999999999998</c:v>
                </c:pt>
                <c:pt idx="23795">
                  <c:v>22.643999999999998</c:v>
                </c:pt>
                <c:pt idx="23796">
                  <c:v>22.643999999999998</c:v>
                </c:pt>
                <c:pt idx="23797">
                  <c:v>22.643999999999998</c:v>
                </c:pt>
                <c:pt idx="23798">
                  <c:v>22.643999999999998</c:v>
                </c:pt>
                <c:pt idx="23799">
                  <c:v>22.643999999999998</c:v>
                </c:pt>
                <c:pt idx="23800">
                  <c:v>22.643999999999998</c:v>
                </c:pt>
                <c:pt idx="23801">
                  <c:v>22.643999999999998</c:v>
                </c:pt>
                <c:pt idx="23802">
                  <c:v>22.643999999999998</c:v>
                </c:pt>
                <c:pt idx="23803">
                  <c:v>22.643999999999998</c:v>
                </c:pt>
                <c:pt idx="23804">
                  <c:v>22.643999999999998</c:v>
                </c:pt>
                <c:pt idx="23805">
                  <c:v>22.643999999999998</c:v>
                </c:pt>
                <c:pt idx="23806">
                  <c:v>22.643999999999998</c:v>
                </c:pt>
                <c:pt idx="23807">
                  <c:v>22.643999999999998</c:v>
                </c:pt>
                <c:pt idx="23808">
                  <c:v>22.643999999999998</c:v>
                </c:pt>
                <c:pt idx="23809">
                  <c:v>22.643999999999998</c:v>
                </c:pt>
                <c:pt idx="23810">
                  <c:v>22.643999999999998</c:v>
                </c:pt>
                <c:pt idx="23811">
                  <c:v>22.643999999999998</c:v>
                </c:pt>
                <c:pt idx="23812">
                  <c:v>22.643999999999998</c:v>
                </c:pt>
                <c:pt idx="23813">
                  <c:v>22.643999999999998</c:v>
                </c:pt>
                <c:pt idx="23814">
                  <c:v>22.643999999999998</c:v>
                </c:pt>
                <c:pt idx="23815">
                  <c:v>22.643999999999998</c:v>
                </c:pt>
                <c:pt idx="23816">
                  <c:v>22.643999999999998</c:v>
                </c:pt>
                <c:pt idx="23817">
                  <c:v>22.643999999999998</c:v>
                </c:pt>
                <c:pt idx="23818">
                  <c:v>22.643999999999998</c:v>
                </c:pt>
                <c:pt idx="23819">
                  <c:v>22.643999999999998</c:v>
                </c:pt>
                <c:pt idx="23820">
                  <c:v>22.643999999999998</c:v>
                </c:pt>
                <c:pt idx="23821">
                  <c:v>22.643999999999998</c:v>
                </c:pt>
                <c:pt idx="23822">
                  <c:v>22.643999999999998</c:v>
                </c:pt>
                <c:pt idx="23823">
                  <c:v>22.643999999999998</c:v>
                </c:pt>
                <c:pt idx="23824">
                  <c:v>22.643999999999998</c:v>
                </c:pt>
                <c:pt idx="23825">
                  <c:v>22.643999999999998</c:v>
                </c:pt>
                <c:pt idx="23826">
                  <c:v>22.643999999999998</c:v>
                </c:pt>
                <c:pt idx="23827">
                  <c:v>22.643999999999998</c:v>
                </c:pt>
                <c:pt idx="23828">
                  <c:v>22.643999999999998</c:v>
                </c:pt>
                <c:pt idx="23829">
                  <c:v>22.643999999999998</c:v>
                </c:pt>
                <c:pt idx="23830">
                  <c:v>22.643999999999998</c:v>
                </c:pt>
                <c:pt idx="23831">
                  <c:v>22.643999999999998</c:v>
                </c:pt>
                <c:pt idx="23832">
                  <c:v>22.643999999999998</c:v>
                </c:pt>
                <c:pt idx="23833">
                  <c:v>22.643999999999998</c:v>
                </c:pt>
                <c:pt idx="23834">
                  <c:v>22.643999999999998</c:v>
                </c:pt>
                <c:pt idx="23835">
                  <c:v>22.643999999999998</c:v>
                </c:pt>
                <c:pt idx="23836">
                  <c:v>22.643999999999998</c:v>
                </c:pt>
                <c:pt idx="23837">
                  <c:v>22.643999999999998</c:v>
                </c:pt>
                <c:pt idx="23838">
                  <c:v>22.643999999999998</c:v>
                </c:pt>
                <c:pt idx="23839">
                  <c:v>22.643999999999998</c:v>
                </c:pt>
                <c:pt idx="23840">
                  <c:v>22.643999999999998</c:v>
                </c:pt>
                <c:pt idx="23841">
                  <c:v>22.643999999999998</c:v>
                </c:pt>
                <c:pt idx="23842">
                  <c:v>22.643999999999998</c:v>
                </c:pt>
                <c:pt idx="23843">
                  <c:v>22.643999999999998</c:v>
                </c:pt>
                <c:pt idx="23844">
                  <c:v>22.643999999999998</c:v>
                </c:pt>
                <c:pt idx="23845">
                  <c:v>22.643999999999998</c:v>
                </c:pt>
                <c:pt idx="23846">
                  <c:v>22.643999999999998</c:v>
                </c:pt>
                <c:pt idx="23847">
                  <c:v>22.643999999999998</c:v>
                </c:pt>
                <c:pt idx="23848">
                  <c:v>22.643999999999998</c:v>
                </c:pt>
                <c:pt idx="23849">
                  <c:v>22.643999999999998</c:v>
                </c:pt>
                <c:pt idx="23850">
                  <c:v>22.643999999999998</c:v>
                </c:pt>
                <c:pt idx="23851">
                  <c:v>22.643999999999998</c:v>
                </c:pt>
                <c:pt idx="23852">
                  <c:v>22.643999999999998</c:v>
                </c:pt>
                <c:pt idx="23853">
                  <c:v>22.643999999999998</c:v>
                </c:pt>
                <c:pt idx="23854">
                  <c:v>22.643999999999998</c:v>
                </c:pt>
                <c:pt idx="23855">
                  <c:v>22.643999999999998</c:v>
                </c:pt>
                <c:pt idx="23856">
                  <c:v>22.643999999999998</c:v>
                </c:pt>
                <c:pt idx="23857">
                  <c:v>22.643999999999998</c:v>
                </c:pt>
                <c:pt idx="23858">
                  <c:v>22.643999999999998</c:v>
                </c:pt>
                <c:pt idx="23859">
                  <c:v>22.643999999999998</c:v>
                </c:pt>
                <c:pt idx="23860">
                  <c:v>22.643999999999998</c:v>
                </c:pt>
                <c:pt idx="23861">
                  <c:v>22.643999999999998</c:v>
                </c:pt>
                <c:pt idx="23862">
                  <c:v>22.643999999999998</c:v>
                </c:pt>
                <c:pt idx="23863">
                  <c:v>22.643999999999998</c:v>
                </c:pt>
                <c:pt idx="23864">
                  <c:v>22.643999999999998</c:v>
                </c:pt>
                <c:pt idx="23865">
                  <c:v>22.643999999999998</c:v>
                </c:pt>
                <c:pt idx="23866">
                  <c:v>22.643999999999998</c:v>
                </c:pt>
                <c:pt idx="23867">
                  <c:v>22.643999999999998</c:v>
                </c:pt>
                <c:pt idx="23868">
                  <c:v>22.643999999999998</c:v>
                </c:pt>
                <c:pt idx="23869">
                  <c:v>22.643999999999998</c:v>
                </c:pt>
                <c:pt idx="23870">
                  <c:v>22.643999999999998</c:v>
                </c:pt>
                <c:pt idx="23871">
                  <c:v>22.643999999999998</c:v>
                </c:pt>
                <c:pt idx="23872">
                  <c:v>22.643999999999998</c:v>
                </c:pt>
                <c:pt idx="23873">
                  <c:v>22.643999999999998</c:v>
                </c:pt>
                <c:pt idx="23874">
                  <c:v>22.643999999999998</c:v>
                </c:pt>
                <c:pt idx="23875">
                  <c:v>22.643999999999998</c:v>
                </c:pt>
                <c:pt idx="23876">
                  <c:v>22.643999999999998</c:v>
                </c:pt>
                <c:pt idx="23877">
                  <c:v>22.643999999999998</c:v>
                </c:pt>
                <c:pt idx="23878">
                  <c:v>22.643999999999998</c:v>
                </c:pt>
                <c:pt idx="23879">
                  <c:v>22.643999999999998</c:v>
                </c:pt>
                <c:pt idx="23880">
                  <c:v>22.643999999999998</c:v>
                </c:pt>
                <c:pt idx="23881">
                  <c:v>22.643999999999998</c:v>
                </c:pt>
                <c:pt idx="23882">
                  <c:v>22.643999999999998</c:v>
                </c:pt>
                <c:pt idx="23883">
                  <c:v>22.643999999999998</c:v>
                </c:pt>
                <c:pt idx="23884">
                  <c:v>22.672000000000001</c:v>
                </c:pt>
                <c:pt idx="23885">
                  <c:v>22.73</c:v>
                </c:pt>
                <c:pt idx="23886">
                  <c:v>22.734000000000002</c:v>
                </c:pt>
                <c:pt idx="23887">
                  <c:v>22.734000000000002</c:v>
                </c:pt>
                <c:pt idx="23888">
                  <c:v>22.734000000000002</c:v>
                </c:pt>
                <c:pt idx="23889">
                  <c:v>22.734000000000002</c:v>
                </c:pt>
                <c:pt idx="23890">
                  <c:v>22.734000000000002</c:v>
                </c:pt>
                <c:pt idx="23891">
                  <c:v>22.734000000000002</c:v>
                </c:pt>
                <c:pt idx="23892">
                  <c:v>22.734000000000002</c:v>
                </c:pt>
                <c:pt idx="23893">
                  <c:v>22.734000000000002</c:v>
                </c:pt>
                <c:pt idx="23894">
                  <c:v>22.734000000000002</c:v>
                </c:pt>
                <c:pt idx="23895">
                  <c:v>22.734000000000002</c:v>
                </c:pt>
                <c:pt idx="23896">
                  <c:v>22.734000000000002</c:v>
                </c:pt>
                <c:pt idx="23897">
                  <c:v>22.734000000000002</c:v>
                </c:pt>
                <c:pt idx="23898">
                  <c:v>22.734000000000002</c:v>
                </c:pt>
                <c:pt idx="23899">
                  <c:v>22.734000000000002</c:v>
                </c:pt>
                <c:pt idx="23900">
                  <c:v>22.734000000000002</c:v>
                </c:pt>
                <c:pt idx="23901">
                  <c:v>22.734000000000002</c:v>
                </c:pt>
                <c:pt idx="23902">
                  <c:v>22.734000000000002</c:v>
                </c:pt>
                <c:pt idx="23903">
                  <c:v>22.734000000000002</c:v>
                </c:pt>
                <c:pt idx="23904">
                  <c:v>22.734000000000002</c:v>
                </c:pt>
                <c:pt idx="23905">
                  <c:v>22.734000000000002</c:v>
                </c:pt>
                <c:pt idx="23906">
                  <c:v>22.734000000000002</c:v>
                </c:pt>
                <c:pt idx="23907">
                  <c:v>22.734000000000002</c:v>
                </c:pt>
                <c:pt idx="23908">
                  <c:v>22.734000000000002</c:v>
                </c:pt>
                <c:pt idx="23909">
                  <c:v>22.734000000000002</c:v>
                </c:pt>
                <c:pt idx="23910">
                  <c:v>22.734000000000002</c:v>
                </c:pt>
                <c:pt idx="23911">
                  <c:v>22.734000000000002</c:v>
                </c:pt>
                <c:pt idx="23912">
                  <c:v>22.734000000000002</c:v>
                </c:pt>
                <c:pt idx="23913">
                  <c:v>22.734000000000002</c:v>
                </c:pt>
                <c:pt idx="23914">
                  <c:v>22.734000000000002</c:v>
                </c:pt>
                <c:pt idx="23915">
                  <c:v>22.734000000000002</c:v>
                </c:pt>
                <c:pt idx="23916">
                  <c:v>22.734000000000002</c:v>
                </c:pt>
                <c:pt idx="23917">
                  <c:v>22.734000000000002</c:v>
                </c:pt>
                <c:pt idx="23918">
                  <c:v>22.734000000000002</c:v>
                </c:pt>
                <c:pt idx="23919">
                  <c:v>22.734000000000002</c:v>
                </c:pt>
                <c:pt idx="23920">
                  <c:v>22.734000000000002</c:v>
                </c:pt>
                <c:pt idx="23921">
                  <c:v>22.734000000000002</c:v>
                </c:pt>
                <c:pt idx="23922">
                  <c:v>22.734000000000002</c:v>
                </c:pt>
                <c:pt idx="23923">
                  <c:v>22.734000000000002</c:v>
                </c:pt>
                <c:pt idx="23924">
                  <c:v>22.734000000000002</c:v>
                </c:pt>
                <c:pt idx="23925">
                  <c:v>22.734000000000002</c:v>
                </c:pt>
                <c:pt idx="23926">
                  <c:v>22.734000000000002</c:v>
                </c:pt>
                <c:pt idx="23927">
                  <c:v>22.734000000000002</c:v>
                </c:pt>
                <c:pt idx="23928">
                  <c:v>22.734000000000002</c:v>
                </c:pt>
                <c:pt idx="23929">
                  <c:v>22.734000000000002</c:v>
                </c:pt>
                <c:pt idx="23930">
                  <c:v>22.734000000000002</c:v>
                </c:pt>
                <c:pt idx="23931">
                  <c:v>22.734000000000002</c:v>
                </c:pt>
                <c:pt idx="23932">
                  <c:v>22.734000000000002</c:v>
                </c:pt>
                <c:pt idx="23933">
                  <c:v>22.734000000000002</c:v>
                </c:pt>
                <c:pt idx="23934">
                  <c:v>22.734000000000002</c:v>
                </c:pt>
                <c:pt idx="23935">
                  <c:v>22.734000000000002</c:v>
                </c:pt>
                <c:pt idx="23936">
                  <c:v>22.734000000000002</c:v>
                </c:pt>
                <c:pt idx="23937">
                  <c:v>22.734000000000002</c:v>
                </c:pt>
                <c:pt idx="23938">
                  <c:v>22.734000000000002</c:v>
                </c:pt>
                <c:pt idx="23939">
                  <c:v>22.734000000000002</c:v>
                </c:pt>
                <c:pt idx="23940">
                  <c:v>22.734000000000002</c:v>
                </c:pt>
                <c:pt idx="23941">
                  <c:v>22.734000000000002</c:v>
                </c:pt>
                <c:pt idx="23942">
                  <c:v>22.734000000000002</c:v>
                </c:pt>
                <c:pt idx="23943">
                  <c:v>22.734000000000002</c:v>
                </c:pt>
                <c:pt idx="23944">
                  <c:v>22.734000000000002</c:v>
                </c:pt>
                <c:pt idx="23945">
                  <c:v>22.734000000000002</c:v>
                </c:pt>
                <c:pt idx="23946">
                  <c:v>22.734000000000002</c:v>
                </c:pt>
                <c:pt idx="23947">
                  <c:v>22.734000000000002</c:v>
                </c:pt>
                <c:pt idx="23948">
                  <c:v>22.734000000000002</c:v>
                </c:pt>
                <c:pt idx="23949">
                  <c:v>22.734000000000002</c:v>
                </c:pt>
                <c:pt idx="23950">
                  <c:v>22.734000000000002</c:v>
                </c:pt>
                <c:pt idx="23951">
                  <c:v>22.734000000000002</c:v>
                </c:pt>
                <c:pt idx="23952">
                  <c:v>22.734000000000002</c:v>
                </c:pt>
                <c:pt idx="23953">
                  <c:v>22.734000000000002</c:v>
                </c:pt>
                <c:pt idx="23954">
                  <c:v>22.734000000000002</c:v>
                </c:pt>
                <c:pt idx="23955">
                  <c:v>22.734000000000002</c:v>
                </c:pt>
                <c:pt idx="23956">
                  <c:v>22.734000000000002</c:v>
                </c:pt>
                <c:pt idx="23957">
                  <c:v>22.734000000000002</c:v>
                </c:pt>
                <c:pt idx="23958">
                  <c:v>22.734000000000002</c:v>
                </c:pt>
                <c:pt idx="23959">
                  <c:v>22.734000000000002</c:v>
                </c:pt>
                <c:pt idx="23960">
                  <c:v>22.734000000000002</c:v>
                </c:pt>
                <c:pt idx="23961">
                  <c:v>22.734000000000002</c:v>
                </c:pt>
                <c:pt idx="23962">
                  <c:v>22.734000000000002</c:v>
                </c:pt>
                <c:pt idx="23963">
                  <c:v>22.734000000000002</c:v>
                </c:pt>
                <c:pt idx="23964">
                  <c:v>22.734000000000002</c:v>
                </c:pt>
                <c:pt idx="23965">
                  <c:v>22.734000000000002</c:v>
                </c:pt>
                <c:pt idx="23966">
                  <c:v>22.734000000000002</c:v>
                </c:pt>
                <c:pt idx="23967">
                  <c:v>22.734000000000002</c:v>
                </c:pt>
                <c:pt idx="23968">
                  <c:v>22.734000000000002</c:v>
                </c:pt>
                <c:pt idx="23969">
                  <c:v>22.734000000000002</c:v>
                </c:pt>
                <c:pt idx="23970">
                  <c:v>22.734000000000002</c:v>
                </c:pt>
                <c:pt idx="23971">
                  <c:v>22.734000000000002</c:v>
                </c:pt>
                <c:pt idx="23972">
                  <c:v>22.734000000000002</c:v>
                </c:pt>
                <c:pt idx="23973">
                  <c:v>22.734000000000002</c:v>
                </c:pt>
                <c:pt idx="23974">
                  <c:v>22.782</c:v>
                </c:pt>
                <c:pt idx="23975">
                  <c:v>22.83</c:v>
                </c:pt>
                <c:pt idx="23976">
                  <c:v>22.83</c:v>
                </c:pt>
                <c:pt idx="23977">
                  <c:v>22.83</c:v>
                </c:pt>
                <c:pt idx="23978">
                  <c:v>22.83</c:v>
                </c:pt>
                <c:pt idx="23979">
                  <c:v>22.83</c:v>
                </c:pt>
                <c:pt idx="23980">
                  <c:v>22.83</c:v>
                </c:pt>
                <c:pt idx="23981">
                  <c:v>22.83</c:v>
                </c:pt>
                <c:pt idx="23982">
                  <c:v>22.83</c:v>
                </c:pt>
                <c:pt idx="23983">
                  <c:v>22.83</c:v>
                </c:pt>
                <c:pt idx="23984">
                  <c:v>22.83</c:v>
                </c:pt>
                <c:pt idx="23985">
                  <c:v>22.83</c:v>
                </c:pt>
                <c:pt idx="23986">
                  <c:v>22.83</c:v>
                </c:pt>
                <c:pt idx="23987">
                  <c:v>22.83</c:v>
                </c:pt>
                <c:pt idx="23988">
                  <c:v>22.83</c:v>
                </c:pt>
                <c:pt idx="23989">
                  <c:v>22.83</c:v>
                </c:pt>
                <c:pt idx="23990">
                  <c:v>22.83</c:v>
                </c:pt>
                <c:pt idx="23991">
                  <c:v>22.83</c:v>
                </c:pt>
                <c:pt idx="23992">
                  <c:v>22.83</c:v>
                </c:pt>
                <c:pt idx="23993">
                  <c:v>22.83</c:v>
                </c:pt>
                <c:pt idx="23994">
                  <c:v>22.83</c:v>
                </c:pt>
                <c:pt idx="23995">
                  <c:v>22.83</c:v>
                </c:pt>
                <c:pt idx="23996">
                  <c:v>22.83</c:v>
                </c:pt>
                <c:pt idx="23997">
                  <c:v>22.83</c:v>
                </c:pt>
                <c:pt idx="23998">
                  <c:v>22.83</c:v>
                </c:pt>
                <c:pt idx="23999">
                  <c:v>22.83</c:v>
                </c:pt>
                <c:pt idx="24000">
                  <c:v>22.83</c:v>
                </c:pt>
                <c:pt idx="24001">
                  <c:v>22.83</c:v>
                </c:pt>
                <c:pt idx="24002">
                  <c:v>22.83</c:v>
                </c:pt>
                <c:pt idx="24003">
                  <c:v>22.83</c:v>
                </c:pt>
                <c:pt idx="24004">
                  <c:v>22.83</c:v>
                </c:pt>
                <c:pt idx="24005">
                  <c:v>22.83</c:v>
                </c:pt>
                <c:pt idx="24006">
                  <c:v>22.83</c:v>
                </c:pt>
                <c:pt idx="24007">
                  <c:v>22.83</c:v>
                </c:pt>
                <c:pt idx="24008">
                  <c:v>22.83</c:v>
                </c:pt>
                <c:pt idx="24009">
                  <c:v>22.83</c:v>
                </c:pt>
                <c:pt idx="24010">
                  <c:v>22.83</c:v>
                </c:pt>
                <c:pt idx="24011">
                  <c:v>22.83</c:v>
                </c:pt>
                <c:pt idx="24012">
                  <c:v>22.83</c:v>
                </c:pt>
                <c:pt idx="24013">
                  <c:v>22.83</c:v>
                </c:pt>
                <c:pt idx="24014">
                  <c:v>22.83</c:v>
                </c:pt>
                <c:pt idx="24015">
                  <c:v>22.83</c:v>
                </c:pt>
                <c:pt idx="24016">
                  <c:v>22.83</c:v>
                </c:pt>
                <c:pt idx="24017">
                  <c:v>22.83</c:v>
                </c:pt>
                <c:pt idx="24018">
                  <c:v>22.83</c:v>
                </c:pt>
                <c:pt idx="24019">
                  <c:v>22.83</c:v>
                </c:pt>
                <c:pt idx="24020">
                  <c:v>22.83</c:v>
                </c:pt>
                <c:pt idx="24021">
                  <c:v>22.83</c:v>
                </c:pt>
                <c:pt idx="24022">
                  <c:v>22.83</c:v>
                </c:pt>
                <c:pt idx="24023">
                  <c:v>22.83</c:v>
                </c:pt>
                <c:pt idx="24024">
                  <c:v>22.83</c:v>
                </c:pt>
                <c:pt idx="24025">
                  <c:v>22.83</c:v>
                </c:pt>
                <c:pt idx="24026">
                  <c:v>22.83</c:v>
                </c:pt>
                <c:pt idx="24027">
                  <c:v>22.83</c:v>
                </c:pt>
                <c:pt idx="24028">
                  <c:v>22.83</c:v>
                </c:pt>
                <c:pt idx="24029">
                  <c:v>22.83</c:v>
                </c:pt>
                <c:pt idx="24030">
                  <c:v>22.83</c:v>
                </c:pt>
                <c:pt idx="24031">
                  <c:v>22.83</c:v>
                </c:pt>
                <c:pt idx="24032">
                  <c:v>22.83</c:v>
                </c:pt>
                <c:pt idx="24033">
                  <c:v>22.83</c:v>
                </c:pt>
                <c:pt idx="24034">
                  <c:v>22.83</c:v>
                </c:pt>
                <c:pt idx="24035">
                  <c:v>22.83</c:v>
                </c:pt>
                <c:pt idx="24036">
                  <c:v>22.83</c:v>
                </c:pt>
                <c:pt idx="24037">
                  <c:v>22.83</c:v>
                </c:pt>
                <c:pt idx="24038">
                  <c:v>22.83</c:v>
                </c:pt>
                <c:pt idx="24039">
                  <c:v>22.83</c:v>
                </c:pt>
                <c:pt idx="24040">
                  <c:v>22.83</c:v>
                </c:pt>
                <c:pt idx="24041">
                  <c:v>22.83</c:v>
                </c:pt>
                <c:pt idx="24042">
                  <c:v>22.83</c:v>
                </c:pt>
                <c:pt idx="24043">
                  <c:v>22.83</c:v>
                </c:pt>
                <c:pt idx="24044">
                  <c:v>22.83</c:v>
                </c:pt>
                <c:pt idx="24045">
                  <c:v>22.83</c:v>
                </c:pt>
                <c:pt idx="24046">
                  <c:v>22.83</c:v>
                </c:pt>
                <c:pt idx="24047">
                  <c:v>22.83</c:v>
                </c:pt>
                <c:pt idx="24048">
                  <c:v>22.83</c:v>
                </c:pt>
                <c:pt idx="24049">
                  <c:v>22.83</c:v>
                </c:pt>
                <c:pt idx="24050">
                  <c:v>22.83</c:v>
                </c:pt>
                <c:pt idx="24051">
                  <c:v>22.83</c:v>
                </c:pt>
                <c:pt idx="24052">
                  <c:v>22.83</c:v>
                </c:pt>
                <c:pt idx="24053">
                  <c:v>22.83</c:v>
                </c:pt>
                <c:pt idx="24054">
                  <c:v>22.83</c:v>
                </c:pt>
                <c:pt idx="24055">
                  <c:v>22.83</c:v>
                </c:pt>
                <c:pt idx="24056">
                  <c:v>22.83</c:v>
                </c:pt>
                <c:pt idx="24057">
                  <c:v>22.83</c:v>
                </c:pt>
                <c:pt idx="24058">
                  <c:v>22.83</c:v>
                </c:pt>
                <c:pt idx="24059">
                  <c:v>22.83</c:v>
                </c:pt>
                <c:pt idx="24060">
                  <c:v>22.83</c:v>
                </c:pt>
                <c:pt idx="24061">
                  <c:v>22.83</c:v>
                </c:pt>
                <c:pt idx="24062">
                  <c:v>22.83</c:v>
                </c:pt>
                <c:pt idx="24063">
                  <c:v>22.83</c:v>
                </c:pt>
                <c:pt idx="24064">
                  <c:v>22.83</c:v>
                </c:pt>
                <c:pt idx="24065">
                  <c:v>22.83</c:v>
                </c:pt>
                <c:pt idx="24066">
                  <c:v>22.83</c:v>
                </c:pt>
                <c:pt idx="24067">
                  <c:v>22.83</c:v>
                </c:pt>
                <c:pt idx="24068">
                  <c:v>22.83</c:v>
                </c:pt>
                <c:pt idx="24069">
                  <c:v>22.83</c:v>
                </c:pt>
                <c:pt idx="24070">
                  <c:v>22.83</c:v>
                </c:pt>
                <c:pt idx="24071">
                  <c:v>22.83</c:v>
                </c:pt>
                <c:pt idx="24072">
                  <c:v>22.832000000000001</c:v>
                </c:pt>
                <c:pt idx="24073">
                  <c:v>22.891999999999999</c:v>
                </c:pt>
                <c:pt idx="24074">
                  <c:v>22.946000000000002</c:v>
                </c:pt>
                <c:pt idx="24075">
                  <c:v>22.956</c:v>
                </c:pt>
                <c:pt idx="24076">
                  <c:v>22.956</c:v>
                </c:pt>
                <c:pt idx="24077">
                  <c:v>22.956</c:v>
                </c:pt>
                <c:pt idx="24078">
                  <c:v>22.956</c:v>
                </c:pt>
                <c:pt idx="24079">
                  <c:v>22.956</c:v>
                </c:pt>
                <c:pt idx="24080">
                  <c:v>22.956</c:v>
                </c:pt>
                <c:pt idx="24081">
                  <c:v>22.956</c:v>
                </c:pt>
                <c:pt idx="24082">
                  <c:v>22.956</c:v>
                </c:pt>
                <c:pt idx="24083">
                  <c:v>22.956</c:v>
                </c:pt>
                <c:pt idx="24084">
                  <c:v>22.956</c:v>
                </c:pt>
                <c:pt idx="24085">
                  <c:v>22.956</c:v>
                </c:pt>
                <c:pt idx="24086">
                  <c:v>22.956</c:v>
                </c:pt>
                <c:pt idx="24087">
                  <c:v>22.956</c:v>
                </c:pt>
                <c:pt idx="24088">
                  <c:v>22.956</c:v>
                </c:pt>
                <c:pt idx="24089">
                  <c:v>22.956</c:v>
                </c:pt>
                <c:pt idx="24090">
                  <c:v>22.956</c:v>
                </c:pt>
                <c:pt idx="24091">
                  <c:v>22.956</c:v>
                </c:pt>
                <c:pt idx="24092">
                  <c:v>22.956</c:v>
                </c:pt>
                <c:pt idx="24093">
                  <c:v>22.956</c:v>
                </c:pt>
                <c:pt idx="24094">
                  <c:v>22.956</c:v>
                </c:pt>
                <c:pt idx="24095">
                  <c:v>22.956</c:v>
                </c:pt>
                <c:pt idx="24096">
                  <c:v>22.956</c:v>
                </c:pt>
                <c:pt idx="24097">
                  <c:v>22.956</c:v>
                </c:pt>
                <c:pt idx="24098">
                  <c:v>22.956</c:v>
                </c:pt>
                <c:pt idx="24099">
                  <c:v>22.956</c:v>
                </c:pt>
                <c:pt idx="24100">
                  <c:v>22.956</c:v>
                </c:pt>
                <c:pt idx="24101">
                  <c:v>22.956</c:v>
                </c:pt>
                <c:pt idx="24102">
                  <c:v>22.956</c:v>
                </c:pt>
                <c:pt idx="24103">
                  <c:v>22.956</c:v>
                </c:pt>
                <c:pt idx="24104">
                  <c:v>22.956</c:v>
                </c:pt>
                <c:pt idx="24105">
                  <c:v>22.956</c:v>
                </c:pt>
                <c:pt idx="24106">
                  <c:v>22.956</c:v>
                </c:pt>
                <c:pt idx="24107">
                  <c:v>22.956</c:v>
                </c:pt>
                <c:pt idx="24108">
                  <c:v>22.956</c:v>
                </c:pt>
                <c:pt idx="24109">
                  <c:v>22.956</c:v>
                </c:pt>
                <c:pt idx="24110">
                  <c:v>22.956</c:v>
                </c:pt>
                <c:pt idx="24111">
                  <c:v>22.956</c:v>
                </c:pt>
                <c:pt idx="24112">
                  <c:v>22.956</c:v>
                </c:pt>
                <c:pt idx="24113">
                  <c:v>22.956</c:v>
                </c:pt>
                <c:pt idx="24114">
                  <c:v>22.956</c:v>
                </c:pt>
                <c:pt idx="24115">
                  <c:v>22.956</c:v>
                </c:pt>
                <c:pt idx="24116">
                  <c:v>22.956</c:v>
                </c:pt>
                <c:pt idx="24117">
                  <c:v>22.956</c:v>
                </c:pt>
                <c:pt idx="24118">
                  <c:v>22.956</c:v>
                </c:pt>
                <c:pt idx="24119">
                  <c:v>22.956</c:v>
                </c:pt>
                <c:pt idx="24120">
                  <c:v>22.956</c:v>
                </c:pt>
                <c:pt idx="24121">
                  <c:v>22.956</c:v>
                </c:pt>
                <c:pt idx="24122">
                  <c:v>22.956</c:v>
                </c:pt>
                <c:pt idx="24123">
                  <c:v>22.956</c:v>
                </c:pt>
                <c:pt idx="24124">
                  <c:v>22.956</c:v>
                </c:pt>
                <c:pt idx="24125">
                  <c:v>22.956</c:v>
                </c:pt>
                <c:pt idx="24126">
                  <c:v>22.956</c:v>
                </c:pt>
                <c:pt idx="24127">
                  <c:v>22.956</c:v>
                </c:pt>
                <c:pt idx="24128">
                  <c:v>22.956</c:v>
                </c:pt>
                <c:pt idx="24129">
                  <c:v>22.956</c:v>
                </c:pt>
                <c:pt idx="24130">
                  <c:v>22.956</c:v>
                </c:pt>
                <c:pt idx="24131">
                  <c:v>22.956</c:v>
                </c:pt>
                <c:pt idx="24132">
                  <c:v>22.956</c:v>
                </c:pt>
                <c:pt idx="24133">
                  <c:v>22.956</c:v>
                </c:pt>
                <c:pt idx="24134">
                  <c:v>22.956</c:v>
                </c:pt>
                <c:pt idx="24135">
                  <c:v>22.956</c:v>
                </c:pt>
                <c:pt idx="24136">
                  <c:v>22.956</c:v>
                </c:pt>
                <c:pt idx="24137">
                  <c:v>22.956</c:v>
                </c:pt>
                <c:pt idx="24138">
                  <c:v>22.956</c:v>
                </c:pt>
                <c:pt idx="24139">
                  <c:v>22.956</c:v>
                </c:pt>
                <c:pt idx="24140">
                  <c:v>22.956</c:v>
                </c:pt>
                <c:pt idx="24141">
                  <c:v>22.956</c:v>
                </c:pt>
                <c:pt idx="24142">
                  <c:v>22.956</c:v>
                </c:pt>
                <c:pt idx="24143">
                  <c:v>22.956</c:v>
                </c:pt>
                <c:pt idx="24144">
                  <c:v>22.956</c:v>
                </c:pt>
                <c:pt idx="24145">
                  <c:v>22.956</c:v>
                </c:pt>
                <c:pt idx="24146">
                  <c:v>22.956</c:v>
                </c:pt>
                <c:pt idx="24147">
                  <c:v>22.956</c:v>
                </c:pt>
                <c:pt idx="24148">
                  <c:v>22.956</c:v>
                </c:pt>
                <c:pt idx="24149">
                  <c:v>22.956</c:v>
                </c:pt>
                <c:pt idx="24150">
                  <c:v>22.956</c:v>
                </c:pt>
                <c:pt idx="24151">
                  <c:v>22.956</c:v>
                </c:pt>
                <c:pt idx="24152">
                  <c:v>22.956</c:v>
                </c:pt>
                <c:pt idx="24153">
                  <c:v>22.956</c:v>
                </c:pt>
                <c:pt idx="24154">
                  <c:v>22.956</c:v>
                </c:pt>
                <c:pt idx="24155">
                  <c:v>22.956</c:v>
                </c:pt>
                <c:pt idx="24156">
                  <c:v>22.956</c:v>
                </c:pt>
                <c:pt idx="24157">
                  <c:v>22.956</c:v>
                </c:pt>
                <c:pt idx="24158">
                  <c:v>22.956</c:v>
                </c:pt>
                <c:pt idx="24159">
                  <c:v>22.956</c:v>
                </c:pt>
                <c:pt idx="24160">
                  <c:v>22.956</c:v>
                </c:pt>
                <c:pt idx="24161">
                  <c:v>22.956</c:v>
                </c:pt>
                <c:pt idx="24162">
                  <c:v>22.956</c:v>
                </c:pt>
                <c:pt idx="24163">
                  <c:v>22.956</c:v>
                </c:pt>
                <c:pt idx="24164">
                  <c:v>22.956</c:v>
                </c:pt>
                <c:pt idx="24165">
                  <c:v>22.956</c:v>
                </c:pt>
                <c:pt idx="24166">
                  <c:v>22.956</c:v>
                </c:pt>
                <c:pt idx="24167">
                  <c:v>22.956</c:v>
                </c:pt>
                <c:pt idx="24168">
                  <c:v>22.956</c:v>
                </c:pt>
                <c:pt idx="24169">
                  <c:v>22.956</c:v>
                </c:pt>
                <c:pt idx="24170">
                  <c:v>22.956</c:v>
                </c:pt>
                <c:pt idx="24171">
                  <c:v>22.956</c:v>
                </c:pt>
                <c:pt idx="24172">
                  <c:v>22.956</c:v>
                </c:pt>
                <c:pt idx="24173">
                  <c:v>22.956</c:v>
                </c:pt>
                <c:pt idx="24174">
                  <c:v>22.956</c:v>
                </c:pt>
                <c:pt idx="24175">
                  <c:v>22.956</c:v>
                </c:pt>
                <c:pt idx="24176">
                  <c:v>22.956</c:v>
                </c:pt>
                <c:pt idx="24177">
                  <c:v>22.956</c:v>
                </c:pt>
                <c:pt idx="24178">
                  <c:v>22.956</c:v>
                </c:pt>
                <c:pt idx="24179">
                  <c:v>22.956</c:v>
                </c:pt>
                <c:pt idx="24180">
                  <c:v>22.956</c:v>
                </c:pt>
                <c:pt idx="24181">
                  <c:v>22.956</c:v>
                </c:pt>
                <c:pt idx="24182">
                  <c:v>22.956</c:v>
                </c:pt>
                <c:pt idx="24183">
                  <c:v>22.956</c:v>
                </c:pt>
                <c:pt idx="24184">
                  <c:v>22.956</c:v>
                </c:pt>
                <c:pt idx="24185">
                  <c:v>22.956</c:v>
                </c:pt>
                <c:pt idx="24186">
                  <c:v>22.956</c:v>
                </c:pt>
                <c:pt idx="24187">
                  <c:v>22.956</c:v>
                </c:pt>
                <c:pt idx="24188">
                  <c:v>22.956</c:v>
                </c:pt>
                <c:pt idx="24189">
                  <c:v>22.956</c:v>
                </c:pt>
                <c:pt idx="24190">
                  <c:v>22.956</c:v>
                </c:pt>
                <c:pt idx="24191">
                  <c:v>22.956</c:v>
                </c:pt>
                <c:pt idx="24192">
                  <c:v>22.956</c:v>
                </c:pt>
                <c:pt idx="24193">
                  <c:v>22.956</c:v>
                </c:pt>
                <c:pt idx="24194">
                  <c:v>22.956</c:v>
                </c:pt>
                <c:pt idx="24195">
                  <c:v>22.956</c:v>
                </c:pt>
                <c:pt idx="24196">
                  <c:v>22.956</c:v>
                </c:pt>
                <c:pt idx="24197">
                  <c:v>22.956</c:v>
                </c:pt>
                <c:pt idx="24198">
                  <c:v>22.956</c:v>
                </c:pt>
                <c:pt idx="24199">
                  <c:v>22.956</c:v>
                </c:pt>
                <c:pt idx="24200">
                  <c:v>22.956</c:v>
                </c:pt>
                <c:pt idx="24201">
                  <c:v>22.956</c:v>
                </c:pt>
                <c:pt idx="24202">
                  <c:v>22.984000000000002</c:v>
                </c:pt>
                <c:pt idx="24203">
                  <c:v>23.044</c:v>
                </c:pt>
                <c:pt idx="24204">
                  <c:v>23.088000000000001</c:v>
                </c:pt>
                <c:pt idx="24205">
                  <c:v>23.088000000000001</c:v>
                </c:pt>
                <c:pt idx="24206">
                  <c:v>23.088000000000001</c:v>
                </c:pt>
                <c:pt idx="24207">
                  <c:v>23.088000000000001</c:v>
                </c:pt>
                <c:pt idx="24208">
                  <c:v>23.088000000000001</c:v>
                </c:pt>
                <c:pt idx="24209">
                  <c:v>23.088000000000001</c:v>
                </c:pt>
                <c:pt idx="24210">
                  <c:v>23.088000000000001</c:v>
                </c:pt>
                <c:pt idx="24211">
                  <c:v>23.088000000000001</c:v>
                </c:pt>
                <c:pt idx="24212">
                  <c:v>23.088000000000001</c:v>
                </c:pt>
                <c:pt idx="24213">
                  <c:v>23.088000000000001</c:v>
                </c:pt>
                <c:pt idx="24214">
                  <c:v>23.088000000000001</c:v>
                </c:pt>
                <c:pt idx="24215">
                  <c:v>23.088000000000001</c:v>
                </c:pt>
                <c:pt idx="24216">
                  <c:v>23.088000000000001</c:v>
                </c:pt>
                <c:pt idx="24217">
                  <c:v>23.088000000000001</c:v>
                </c:pt>
                <c:pt idx="24218">
                  <c:v>23.088000000000001</c:v>
                </c:pt>
                <c:pt idx="24219">
                  <c:v>23.088000000000001</c:v>
                </c:pt>
                <c:pt idx="24220">
                  <c:v>23.088000000000001</c:v>
                </c:pt>
                <c:pt idx="24221">
                  <c:v>23.088000000000001</c:v>
                </c:pt>
                <c:pt idx="24222">
                  <c:v>23.088000000000001</c:v>
                </c:pt>
                <c:pt idx="24223">
                  <c:v>23.088000000000001</c:v>
                </c:pt>
                <c:pt idx="24224">
                  <c:v>23.088000000000001</c:v>
                </c:pt>
                <c:pt idx="24225">
                  <c:v>23.088000000000001</c:v>
                </c:pt>
                <c:pt idx="24226">
                  <c:v>23.088000000000001</c:v>
                </c:pt>
                <c:pt idx="24227">
                  <c:v>23.088000000000001</c:v>
                </c:pt>
                <c:pt idx="24228">
                  <c:v>23.088000000000001</c:v>
                </c:pt>
                <c:pt idx="24229">
                  <c:v>23.088000000000001</c:v>
                </c:pt>
                <c:pt idx="24230">
                  <c:v>23.088000000000001</c:v>
                </c:pt>
                <c:pt idx="24231">
                  <c:v>23.088000000000001</c:v>
                </c:pt>
                <c:pt idx="24232">
                  <c:v>23.088000000000001</c:v>
                </c:pt>
                <c:pt idx="24233">
                  <c:v>23.088000000000001</c:v>
                </c:pt>
                <c:pt idx="24234">
                  <c:v>23.088000000000001</c:v>
                </c:pt>
                <c:pt idx="24235">
                  <c:v>23.088000000000001</c:v>
                </c:pt>
                <c:pt idx="24236">
                  <c:v>23.088000000000001</c:v>
                </c:pt>
                <c:pt idx="24237">
                  <c:v>23.088000000000001</c:v>
                </c:pt>
                <c:pt idx="24238">
                  <c:v>23.088000000000001</c:v>
                </c:pt>
                <c:pt idx="24239">
                  <c:v>23.088000000000001</c:v>
                </c:pt>
                <c:pt idx="24240">
                  <c:v>23.088000000000001</c:v>
                </c:pt>
                <c:pt idx="24241">
                  <c:v>23.088000000000001</c:v>
                </c:pt>
                <c:pt idx="24242">
                  <c:v>23.088000000000001</c:v>
                </c:pt>
                <c:pt idx="24243">
                  <c:v>23.088000000000001</c:v>
                </c:pt>
                <c:pt idx="24244">
                  <c:v>23.088000000000001</c:v>
                </c:pt>
                <c:pt idx="24245">
                  <c:v>23.088000000000001</c:v>
                </c:pt>
                <c:pt idx="24246">
                  <c:v>23.088000000000001</c:v>
                </c:pt>
                <c:pt idx="24247">
                  <c:v>23.088000000000001</c:v>
                </c:pt>
                <c:pt idx="24248">
                  <c:v>23.088000000000001</c:v>
                </c:pt>
                <c:pt idx="24249">
                  <c:v>23.088000000000001</c:v>
                </c:pt>
                <c:pt idx="24250">
                  <c:v>23.088000000000001</c:v>
                </c:pt>
                <c:pt idx="24251">
                  <c:v>23.088000000000001</c:v>
                </c:pt>
                <c:pt idx="24252">
                  <c:v>23.088000000000001</c:v>
                </c:pt>
                <c:pt idx="24253">
                  <c:v>23.088000000000001</c:v>
                </c:pt>
                <c:pt idx="24254">
                  <c:v>23.088000000000001</c:v>
                </c:pt>
                <c:pt idx="24255">
                  <c:v>23.088000000000001</c:v>
                </c:pt>
                <c:pt idx="24256">
                  <c:v>23.088000000000001</c:v>
                </c:pt>
                <c:pt idx="24257">
                  <c:v>23.088000000000001</c:v>
                </c:pt>
                <c:pt idx="24258">
                  <c:v>23.088000000000001</c:v>
                </c:pt>
                <c:pt idx="24259">
                  <c:v>23.088000000000001</c:v>
                </c:pt>
                <c:pt idx="24260">
                  <c:v>23.088000000000001</c:v>
                </c:pt>
                <c:pt idx="24261">
                  <c:v>23.088000000000001</c:v>
                </c:pt>
                <c:pt idx="24262">
                  <c:v>23.088000000000001</c:v>
                </c:pt>
                <c:pt idx="24263">
                  <c:v>23.088000000000001</c:v>
                </c:pt>
                <c:pt idx="24264">
                  <c:v>23.088000000000001</c:v>
                </c:pt>
                <c:pt idx="24265">
                  <c:v>23.088000000000001</c:v>
                </c:pt>
                <c:pt idx="24266">
                  <c:v>23.088000000000001</c:v>
                </c:pt>
                <c:pt idx="24267">
                  <c:v>23.088000000000001</c:v>
                </c:pt>
                <c:pt idx="24268">
                  <c:v>23.088000000000001</c:v>
                </c:pt>
                <c:pt idx="24269">
                  <c:v>23.088000000000001</c:v>
                </c:pt>
                <c:pt idx="24270">
                  <c:v>23.088000000000001</c:v>
                </c:pt>
                <c:pt idx="24271">
                  <c:v>23.088000000000001</c:v>
                </c:pt>
                <c:pt idx="24272">
                  <c:v>23.088000000000001</c:v>
                </c:pt>
                <c:pt idx="24273">
                  <c:v>23.088000000000001</c:v>
                </c:pt>
                <c:pt idx="24274">
                  <c:v>23.088000000000001</c:v>
                </c:pt>
                <c:pt idx="24275">
                  <c:v>23.088000000000001</c:v>
                </c:pt>
                <c:pt idx="24276">
                  <c:v>23.088000000000001</c:v>
                </c:pt>
                <c:pt idx="24277">
                  <c:v>23.088000000000001</c:v>
                </c:pt>
                <c:pt idx="24278">
                  <c:v>23.088000000000001</c:v>
                </c:pt>
                <c:pt idx="24279">
                  <c:v>23.088000000000001</c:v>
                </c:pt>
                <c:pt idx="24280">
                  <c:v>23.088000000000001</c:v>
                </c:pt>
                <c:pt idx="24281">
                  <c:v>23.088000000000001</c:v>
                </c:pt>
                <c:pt idx="24282">
                  <c:v>23.088000000000001</c:v>
                </c:pt>
                <c:pt idx="24283">
                  <c:v>23.088000000000001</c:v>
                </c:pt>
                <c:pt idx="24284">
                  <c:v>23.088000000000001</c:v>
                </c:pt>
                <c:pt idx="24285">
                  <c:v>23.088000000000001</c:v>
                </c:pt>
                <c:pt idx="24286">
                  <c:v>23.088000000000001</c:v>
                </c:pt>
                <c:pt idx="24287">
                  <c:v>23.088000000000001</c:v>
                </c:pt>
                <c:pt idx="24288">
                  <c:v>23.088000000000001</c:v>
                </c:pt>
                <c:pt idx="24289">
                  <c:v>23.088000000000001</c:v>
                </c:pt>
                <c:pt idx="24290">
                  <c:v>23.088000000000001</c:v>
                </c:pt>
                <c:pt idx="24291">
                  <c:v>23.088000000000001</c:v>
                </c:pt>
                <c:pt idx="24292">
                  <c:v>23.088000000000001</c:v>
                </c:pt>
                <c:pt idx="24293">
                  <c:v>23.088000000000001</c:v>
                </c:pt>
                <c:pt idx="24294">
                  <c:v>23.088000000000001</c:v>
                </c:pt>
                <c:pt idx="24295">
                  <c:v>23.088000000000001</c:v>
                </c:pt>
                <c:pt idx="24296">
                  <c:v>23.088000000000001</c:v>
                </c:pt>
                <c:pt idx="24297">
                  <c:v>23.088000000000001</c:v>
                </c:pt>
                <c:pt idx="24298">
                  <c:v>23.088000000000001</c:v>
                </c:pt>
                <c:pt idx="24299">
                  <c:v>23.088000000000001</c:v>
                </c:pt>
                <c:pt idx="24300">
                  <c:v>23.088000000000001</c:v>
                </c:pt>
                <c:pt idx="24301">
                  <c:v>23.088000000000001</c:v>
                </c:pt>
                <c:pt idx="24302">
                  <c:v>23.088000000000001</c:v>
                </c:pt>
                <c:pt idx="24303">
                  <c:v>23.088000000000001</c:v>
                </c:pt>
                <c:pt idx="24304">
                  <c:v>23.088000000000001</c:v>
                </c:pt>
                <c:pt idx="24305">
                  <c:v>23.088000000000001</c:v>
                </c:pt>
                <c:pt idx="24306">
                  <c:v>23.088000000000001</c:v>
                </c:pt>
                <c:pt idx="24307">
                  <c:v>23.088000000000001</c:v>
                </c:pt>
                <c:pt idx="24308">
                  <c:v>23.088000000000001</c:v>
                </c:pt>
                <c:pt idx="24309">
                  <c:v>23.088000000000001</c:v>
                </c:pt>
                <c:pt idx="24310">
                  <c:v>23.088000000000001</c:v>
                </c:pt>
                <c:pt idx="24311">
                  <c:v>23.088000000000001</c:v>
                </c:pt>
                <c:pt idx="24312">
                  <c:v>23.088000000000001</c:v>
                </c:pt>
                <c:pt idx="24313">
                  <c:v>23.088000000000001</c:v>
                </c:pt>
                <c:pt idx="24314">
                  <c:v>23.088000000000001</c:v>
                </c:pt>
                <c:pt idx="24315">
                  <c:v>23.088000000000001</c:v>
                </c:pt>
                <c:pt idx="24316">
                  <c:v>23.088000000000001</c:v>
                </c:pt>
                <c:pt idx="24317">
                  <c:v>23.088000000000001</c:v>
                </c:pt>
                <c:pt idx="24318">
                  <c:v>23.088000000000001</c:v>
                </c:pt>
                <c:pt idx="24319">
                  <c:v>23.088000000000001</c:v>
                </c:pt>
                <c:pt idx="24320">
                  <c:v>23.088000000000001</c:v>
                </c:pt>
                <c:pt idx="24321">
                  <c:v>23.088000000000001</c:v>
                </c:pt>
                <c:pt idx="24322">
                  <c:v>23.088000000000001</c:v>
                </c:pt>
                <c:pt idx="24323">
                  <c:v>23.088000000000001</c:v>
                </c:pt>
                <c:pt idx="24324">
                  <c:v>23.088000000000001</c:v>
                </c:pt>
                <c:pt idx="24325">
                  <c:v>23.088000000000001</c:v>
                </c:pt>
                <c:pt idx="24326">
                  <c:v>23.088000000000001</c:v>
                </c:pt>
                <c:pt idx="24327">
                  <c:v>23.088000000000001</c:v>
                </c:pt>
                <c:pt idx="24328">
                  <c:v>23.088000000000001</c:v>
                </c:pt>
                <c:pt idx="24329">
                  <c:v>23.088000000000001</c:v>
                </c:pt>
                <c:pt idx="24330">
                  <c:v>23.088000000000001</c:v>
                </c:pt>
                <c:pt idx="24331">
                  <c:v>23.088000000000001</c:v>
                </c:pt>
                <c:pt idx="24332">
                  <c:v>23.088000000000001</c:v>
                </c:pt>
                <c:pt idx="24333">
                  <c:v>23.088000000000001</c:v>
                </c:pt>
                <c:pt idx="24334">
                  <c:v>23.088000000000001</c:v>
                </c:pt>
                <c:pt idx="24335">
                  <c:v>23.135999999999999</c:v>
                </c:pt>
                <c:pt idx="24336">
                  <c:v>23.198</c:v>
                </c:pt>
                <c:pt idx="24337">
                  <c:v>23.213999999999999</c:v>
                </c:pt>
                <c:pt idx="24338">
                  <c:v>23.213999999999999</c:v>
                </c:pt>
                <c:pt idx="24339">
                  <c:v>23.213999999999999</c:v>
                </c:pt>
                <c:pt idx="24340">
                  <c:v>23.213999999999999</c:v>
                </c:pt>
                <c:pt idx="24341">
                  <c:v>23.213999999999999</c:v>
                </c:pt>
                <c:pt idx="24342">
                  <c:v>23.213999999999999</c:v>
                </c:pt>
                <c:pt idx="24343">
                  <c:v>23.213999999999999</c:v>
                </c:pt>
                <c:pt idx="24344">
                  <c:v>23.213999999999999</c:v>
                </c:pt>
                <c:pt idx="24345">
                  <c:v>23.213999999999999</c:v>
                </c:pt>
                <c:pt idx="24346">
                  <c:v>23.213999999999999</c:v>
                </c:pt>
                <c:pt idx="24347">
                  <c:v>23.213999999999999</c:v>
                </c:pt>
                <c:pt idx="24348">
                  <c:v>23.213999999999999</c:v>
                </c:pt>
                <c:pt idx="24349">
                  <c:v>23.213999999999999</c:v>
                </c:pt>
                <c:pt idx="24350">
                  <c:v>23.213999999999999</c:v>
                </c:pt>
                <c:pt idx="24351">
                  <c:v>23.213999999999999</c:v>
                </c:pt>
                <c:pt idx="24352">
                  <c:v>23.213999999999999</c:v>
                </c:pt>
                <c:pt idx="24353">
                  <c:v>23.213999999999999</c:v>
                </c:pt>
                <c:pt idx="24354">
                  <c:v>23.213999999999999</c:v>
                </c:pt>
                <c:pt idx="24355">
                  <c:v>23.213999999999999</c:v>
                </c:pt>
                <c:pt idx="24356">
                  <c:v>23.213999999999999</c:v>
                </c:pt>
                <c:pt idx="24357">
                  <c:v>23.213999999999999</c:v>
                </c:pt>
                <c:pt idx="24358">
                  <c:v>23.213999999999999</c:v>
                </c:pt>
                <c:pt idx="24359">
                  <c:v>23.213999999999999</c:v>
                </c:pt>
                <c:pt idx="24360">
                  <c:v>23.213999999999999</c:v>
                </c:pt>
                <c:pt idx="24361">
                  <c:v>23.213999999999999</c:v>
                </c:pt>
                <c:pt idx="24362">
                  <c:v>23.213999999999999</c:v>
                </c:pt>
                <c:pt idx="24363">
                  <c:v>23.213999999999999</c:v>
                </c:pt>
                <c:pt idx="24364">
                  <c:v>23.213999999999999</c:v>
                </c:pt>
                <c:pt idx="24365">
                  <c:v>23.213999999999999</c:v>
                </c:pt>
                <c:pt idx="24366">
                  <c:v>23.213999999999999</c:v>
                </c:pt>
                <c:pt idx="24367">
                  <c:v>23.213999999999999</c:v>
                </c:pt>
                <c:pt idx="24368">
                  <c:v>23.213999999999999</c:v>
                </c:pt>
                <c:pt idx="24369">
                  <c:v>23.213999999999999</c:v>
                </c:pt>
                <c:pt idx="24370">
                  <c:v>23.213999999999999</c:v>
                </c:pt>
                <c:pt idx="24371">
                  <c:v>23.213999999999999</c:v>
                </c:pt>
                <c:pt idx="24372">
                  <c:v>23.213999999999999</c:v>
                </c:pt>
                <c:pt idx="24373">
                  <c:v>23.213999999999999</c:v>
                </c:pt>
                <c:pt idx="24374">
                  <c:v>23.213999999999999</c:v>
                </c:pt>
                <c:pt idx="24375">
                  <c:v>23.213999999999999</c:v>
                </c:pt>
                <c:pt idx="24376">
                  <c:v>23.213999999999999</c:v>
                </c:pt>
                <c:pt idx="24377">
                  <c:v>23.213999999999999</c:v>
                </c:pt>
                <c:pt idx="24378">
                  <c:v>23.213999999999999</c:v>
                </c:pt>
                <c:pt idx="24379">
                  <c:v>23.213999999999999</c:v>
                </c:pt>
                <c:pt idx="24380">
                  <c:v>23.213999999999999</c:v>
                </c:pt>
                <c:pt idx="24381">
                  <c:v>23.213999999999999</c:v>
                </c:pt>
                <c:pt idx="24382">
                  <c:v>23.213999999999999</c:v>
                </c:pt>
                <c:pt idx="24383">
                  <c:v>23.213999999999999</c:v>
                </c:pt>
                <c:pt idx="24384">
                  <c:v>23.213999999999999</c:v>
                </c:pt>
                <c:pt idx="24385">
                  <c:v>23.213999999999999</c:v>
                </c:pt>
                <c:pt idx="24386">
                  <c:v>23.213999999999999</c:v>
                </c:pt>
                <c:pt idx="24387">
                  <c:v>23.213999999999999</c:v>
                </c:pt>
                <c:pt idx="24388">
                  <c:v>23.213999999999999</c:v>
                </c:pt>
                <c:pt idx="24389">
                  <c:v>23.213999999999999</c:v>
                </c:pt>
                <c:pt idx="24390">
                  <c:v>23.213999999999999</c:v>
                </c:pt>
                <c:pt idx="24391">
                  <c:v>23.213999999999999</c:v>
                </c:pt>
                <c:pt idx="24392">
                  <c:v>23.213999999999999</c:v>
                </c:pt>
                <c:pt idx="24393">
                  <c:v>23.213999999999999</c:v>
                </c:pt>
                <c:pt idx="24394">
                  <c:v>23.213999999999999</c:v>
                </c:pt>
                <c:pt idx="24395">
                  <c:v>23.213999999999999</c:v>
                </c:pt>
                <c:pt idx="24396">
                  <c:v>23.213999999999999</c:v>
                </c:pt>
                <c:pt idx="24397">
                  <c:v>23.213999999999999</c:v>
                </c:pt>
                <c:pt idx="24398">
                  <c:v>23.213999999999999</c:v>
                </c:pt>
                <c:pt idx="24399">
                  <c:v>23.213999999999999</c:v>
                </c:pt>
                <c:pt idx="24400">
                  <c:v>23.213999999999999</c:v>
                </c:pt>
                <c:pt idx="24401">
                  <c:v>23.213999999999999</c:v>
                </c:pt>
                <c:pt idx="24402">
                  <c:v>23.213999999999999</c:v>
                </c:pt>
                <c:pt idx="24403">
                  <c:v>23.213999999999999</c:v>
                </c:pt>
                <c:pt idx="24404">
                  <c:v>23.213999999999999</c:v>
                </c:pt>
                <c:pt idx="24405">
                  <c:v>23.213999999999999</c:v>
                </c:pt>
                <c:pt idx="24406">
                  <c:v>23.213999999999999</c:v>
                </c:pt>
                <c:pt idx="24407">
                  <c:v>23.213999999999999</c:v>
                </c:pt>
                <c:pt idx="24408">
                  <c:v>23.213999999999999</c:v>
                </c:pt>
                <c:pt idx="24409">
                  <c:v>23.213999999999999</c:v>
                </c:pt>
                <c:pt idx="24410">
                  <c:v>23.213999999999999</c:v>
                </c:pt>
                <c:pt idx="24411">
                  <c:v>23.213999999999999</c:v>
                </c:pt>
                <c:pt idx="24412">
                  <c:v>23.213999999999999</c:v>
                </c:pt>
                <c:pt idx="24413">
                  <c:v>23.213999999999999</c:v>
                </c:pt>
                <c:pt idx="24414">
                  <c:v>23.213999999999999</c:v>
                </c:pt>
                <c:pt idx="24415">
                  <c:v>23.213999999999999</c:v>
                </c:pt>
                <c:pt idx="24416">
                  <c:v>23.213999999999999</c:v>
                </c:pt>
                <c:pt idx="24417">
                  <c:v>23.213999999999999</c:v>
                </c:pt>
                <c:pt idx="24418">
                  <c:v>23.213999999999999</c:v>
                </c:pt>
                <c:pt idx="24419">
                  <c:v>23.213999999999999</c:v>
                </c:pt>
                <c:pt idx="24420">
                  <c:v>23.213999999999999</c:v>
                </c:pt>
                <c:pt idx="24421">
                  <c:v>23.213999999999999</c:v>
                </c:pt>
                <c:pt idx="24422">
                  <c:v>23.213999999999999</c:v>
                </c:pt>
                <c:pt idx="24423">
                  <c:v>23.213999999999999</c:v>
                </c:pt>
                <c:pt idx="24424">
                  <c:v>23.213999999999999</c:v>
                </c:pt>
                <c:pt idx="24425">
                  <c:v>23.213999999999999</c:v>
                </c:pt>
                <c:pt idx="24426">
                  <c:v>23.213999999999999</c:v>
                </c:pt>
                <c:pt idx="24427">
                  <c:v>23.213999999999999</c:v>
                </c:pt>
                <c:pt idx="24428">
                  <c:v>23.213999999999999</c:v>
                </c:pt>
                <c:pt idx="24429">
                  <c:v>23.213999999999999</c:v>
                </c:pt>
                <c:pt idx="24430">
                  <c:v>23.213999999999999</c:v>
                </c:pt>
                <c:pt idx="24431">
                  <c:v>23.213999999999999</c:v>
                </c:pt>
                <c:pt idx="24432">
                  <c:v>23.213999999999999</c:v>
                </c:pt>
                <c:pt idx="24433">
                  <c:v>23.213999999999999</c:v>
                </c:pt>
                <c:pt idx="24434">
                  <c:v>23.213999999999999</c:v>
                </c:pt>
                <c:pt idx="24435">
                  <c:v>23.213999999999999</c:v>
                </c:pt>
                <c:pt idx="24436">
                  <c:v>23.213999999999999</c:v>
                </c:pt>
                <c:pt idx="24437">
                  <c:v>23.213999999999999</c:v>
                </c:pt>
                <c:pt idx="24438">
                  <c:v>23.213999999999999</c:v>
                </c:pt>
                <c:pt idx="24439">
                  <c:v>23.213999999999999</c:v>
                </c:pt>
                <c:pt idx="24440">
                  <c:v>23.213999999999999</c:v>
                </c:pt>
                <c:pt idx="24441">
                  <c:v>23.213999999999999</c:v>
                </c:pt>
                <c:pt idx="24442">
                  <c:v>23.213999999999999</c:v>
                </c:pt>
                <c:pt idx="24443">
                  <c:v>23.213999999999999</c:v>
                </c:pt>
                <c:pt idx="24444">
                  <c:v>23.213999999999999</c:v>
                </c:pt>
                <c:pt idx="24445">
                  <c:v>23.213999999999999</c:v>
                </c:pt>
                <c:pt idx="24446">
                  <c:v>23.213999999999999</c:v>
                </c:pt>
                <c:pt idx="24447">
                  <c:v>23.213999999999999</c:v>
                </c:pt>
                <c:pt idx="24448">
                  <c:v>23.213999999999999</c:v>
                </c:pt>
                <c:pt idx="24449">
                  <c:v>23.213999999999999</c:v>
                </c:pt>
                <c:pt idx="24450">
                  <c:v>23.213999999999999</c:v>
                </c:pt>
                <c:pt idx="24451">
                  <c:v>23.213999999999999</c:v>
                </c:pt>
                <c:pt idx="24452">
                  <c:v>23.213999999999999</c:v>
                </c:pt>
                <c:pt idx="24453">
                  <c:v>23.213999999999999</c:v>
                </c:pt>
                <c:pt idx="24454">
                  <c:v>23.213999999999999</c:v>
                </c:pt>
                <c:pt idx="24455">
                  <c:v>23.213999999999999</c:v>
                </c:pt>
                <c:pt idx="24456">
                  <c:v>23.213999999999999</c:v>
                </c:pt>
                <c:pt idx="24457">
                  <c:v>23.213999999999999</c:v>
                </c:pt>
                <c:pt idx="24458">
                  <c:v>23.213999999999999</c:v>
                </c:pt>
                <c:pt idx="24459">
                  <c:v>23.213999999999999</c:v>
                </c:pt>
                <c:pt idx="24460">
                  <c:v>23.213999999999999</c:v>
                </c:pt>
                <c:pt idx="24461">
                  <c:v>23.213999999999999</c:v>
                </c:pt>
                <c:pt idx="24462">
                  <c:v>23.213999999999999</c:v>
                </c:pt>
                <c:pt idx="24463">
                  <c:v>23.22</c:v>
                </c:pt>
                <c:pt idx="24464">
                  <c:v>23.274000000000001</c:v>
                </c:pt>
                <c:pt idx="24465">
                  <c:v>23.335999999999999</c:v>
                </c:pt>
                <c:pt idx="24466">
                  <c:v>23.353999999999999</c:v>
                </c:pt>
                <c:pt idx="24467">
                  <c:v>23.353999999999999</c:v>
                </c:pt>
                <c:pt idx="24468">
                  <c:v>23.353999999999999</c:v>
                </c:pt>
                <c:pt idx="24469">
                  <c:v>23.353999999999999</c:v>
                </c:pt>
                <c:pt idx="24470">
                  <c:v>23.353999999999999</c:v>
                </c:pt>
                <c:pt idx="24471">
                  <c:v>23.353999999999999</c:v>
                </c:pt>
                <c:pt idx="24472">
                  <c:v>23.353999999999999</c:v>
                </c:pt>
                <c:pt idx="24473">
                  <c:v>23.353999999999999</c:v>
                </c:pt>
                <c:pt idx="24474">
                  <c:v>23.353999999999999</c:v>
                </c:pt>
                <c:pt idx="24475">
                  <c:v>23.353999999999999</c:v>
                </c:pt>
                <c:pt idx="24476">
                  <c:v>23.353999999999999</c:v>
                </c:pt>
                <c:pt idx="24477">
                  <c:v>23.353999999999999</c:v>
                </c:pt>
                <c:pt idx="24478">
                  <c:v>23.353999999999999</c:v>
                </c:pt>
                <c:pt idx="24479">
                  <c:v>23.353999999999999</c:v>
                </c:pt>
                <c:pt idx="24480">
                  <c:v>23.353999999999999</c:v>
                </c:pt>
                <c:pt idx="24481">
                  <c:v>23.353999999999999</c:v>
                </c:pt>
                <c:pt idx="24482">
                  <c:v>23.353999999999999</c:v>
                </c:pt>
                <c:pt idx="24483">
                  <c:v>23.353999999999999</c:v>
                </c:pt>
                <c:pt idx="24484">
                  <c:v>23.353999999999999</c:v>
                </c:pt>
                <c:pt idx="24485">
                  <c:v>23.353999999999999</c:v>
                </c:pt>
                <c:pt idx="24486">
                  <c:v>23.353999999999999</c:v>
                </c:pt>
                <c:pt idx="24487">
                  <c:v>23.353999999999999</c:v>
                </c:pt>
                <c:pt idx="24488">
                  <c:v>23.353999999999999</c:v>
                </c:pt>
                <c:pt idx="24489">
                  <c:v>23.353999999999999</c:v>
                </c:pt>
                <c:pt idx="24490">
                  <c:v>23.353999999999999</c:v>
                </c:pt>
                <c:pt idx="24491">
                  <c:v>23.353999999999999</c:v>
                </c:pt>
                <c:pt idx="24492">
                  <c:v>23.353999999999999</c:v>
                </c:pt>
                <c:pt idx="24493">
                  <c:v>23.353999999999999</c:v>
                </c:pt>
                <c:pt idx="24494">
                  <c:v>23.353999999999999</c:v>
                </c:pt>
                <c:pt idx="24495">
                  <c:v>23.353999999999999</c:v>
                </c:pt>
                <c:pt idx="24496">
                  <c:v>23.353999999999999</c:v>
                </c:pt>
                <c:pt idx="24497">
                  <c:v>23.353999999999999</c:v>
                </c:pt>
                <c:pt idx="24498">
                  <c:v>23.353999999999999</c:v>
                </c:pt>
                <c:pt idx="24499">
                  <c:v>23.353999999999999</c:v>
                </c:pt>
                <c:pt idx="24500">
                  <c:v>23.353999999999999</c:v>
                </c:pt>
                <c:pt idx="24501">
                  <c:v>23.353999999999999</c:v>
                </c:pt>
                <c:pt idx="24502">
                  <c:v>23.353999999999999</c:v>
                </c:pt>
                <c:pt idx="24503">
                  <c:v>23.353999999999999</c:v>
                </c:pt>
                <c:pt idx="24504">
                  <c:v>23.353999999999999</c:v>
                </c:pt>
                <c:pt idx="24505">
                  <c:v>23.353999999999999</c:v>
                </c:pt>
                <c:pt idx="24506">
                  <c:v>23.353999999999999</c:v>
                </c:pt>
                <c:pt idx="24507">
                  <c:v>23.353999999999999</c:v>
                </c:pt>
                <c:pt idx="24508">
                  <c:v>23.353999999999999</c:v>
                </c:pt>
                <c:pt idx="24509">
                  <c:v>23.353999999999999</c:v>
                </c:pt>
                <c:pt idx="24510">
                  <c:v>23.353999999999999</c:v>
                </c:pt>
                <c:pt idx="24511">
                  <c:v>23.353999999999999</c:v>
                </c:pt>
                <c:pt idx="24512">
                  <c:v>23.353999999999999</c:v>
                </c:pt>
                <c:pt idx="24513">
                  <c:v>23.353999999999999</c:v>
                </c:pt>
                <c:pt idx="24514">
                  <c:v>23.353999999999999</c:v>
                </c:pt>
                <c:pt idx="24515">
                  <c:v>23.353999999999999</c:v>
                </c:pt>
                <c:pt idx="24516">
                  <c:v>23.353999999999999</c:v>
                </c:pt>
                <c:pt idx="24517">
                  <c:v>23.353999999999999</c:v>
                </c:pt>
                <c:pt idx="24518">
                  <c:v>23.353999999999999</c:v>
                </c:pt>
                <c:pt idx="24519">
                  <c:v>23.353999999999999</c:v>
                </c:pt>
                <c:pt idx="24520">
                  <c:v>23.353999999999999</c:v>
                </c:pt>
                <c:pt idx="24521">
                  <c:v>23.353999999999999</c:v>
                </c:pt>
                <c:pt idx="24522">
                  <c:v>23.353999999999999</c:v>
                </c:pt>
                <c:pt idx="24523">
                  <c:v>23.353999999999999</c:v>
                </c:pt>
                <c:pt idx="24524">
                  <c:v>23.353999999999999</c:v>
                </c:pt>
                <c:pt idx="24525">
                  <c:v>23.353999999999999</c:v>
                </c:pt>
                <c:pt idx="24526">
                  <c:v>23.353999999999999</c:v>
                </c:pt>
                <c:pt idx="24527">
                  <c:v>23.353999999999999</c:v>
                </c:pt>
                <c:pt idx="24528">
                  <c:v>23.353999999999999</c:v>
                </c:pt>
                <c:pt idx="24529">
                  <c:v>23.353999999999999</c:v>
                </c:pt>
                <c:pt idx="24530">
                  <c:v>23.353999999999999</c:v>
                </c:pt>
                <c:pt idx="24531">
                  <c:v>23.353999999999999</c:v>
                </c:pt>
                <c:pt idx="24532">
                  <c:v>23.353999999999999</c:v>
                </c:pt>
                <c:pt idx="24533">
                  <c:v>23.353999999999999</c:v>
                </c:pt>
                <c:pt idx="24534">
                  <c:v>23.353999999999999</c:v>
                </c:pt>
                <c:pt idx="24535">
                  <c:v>23.353999999999999</c:v>
                </c:pt>
                <c:pt idx="24536">
                  <c:v>23.353999999999999</c:v>
                </c:pt>
                <c:pt idx="24537">
                  <c:v>23.353999999999999</c:v>
                </c:pt>
                <c:pt idx="24538">
                  <c:v>23.353999999999999</c:v>
                </c:pt>
                <c:pt idx="24539">
                  <c:v>23.353999999999999</c:v>
                </c:pt>
                <c:pt idx="24540">
                  <c:v>23.353999999999999</c:v>
                </c:pt>
                <c:pt idx="24541">
                  <c:v>23.353999999999999</c:v>
                </c:pt>
                <c:pt idx="24542">
                  <c:v>23.353999999999999</c:v>
                </c:pt>
                <c:pt idx="24543">
                  <c:v>23.353999999999999</c:v>
                </c:pt>
                <c:pt idx="24544">
                  <c:v>23.353999999999999</c:v>
                </c:pt>
                <c:pt idx="24545">
                  <c:v>23.353999999999999</c:v>
                </c:pt>
                <c:pt idx="24546">
                  <c:v>23.353999999999999</c:v>
                </c:pt>
                <c:pt idx="24547">
                  <c:v>23.353999999999999</c:v>
                </c:pt>
                <c:pt idx="24548">
                  <c:v>23.353999999999999</c:v>
                </c:pt>
                <c:pt idx="24549">
                  <c:v>23.353999999999999</c:v>
                </c:pt>
                <c:pt idx="24550">
                  <c:v>23.353999999999999</c:v>
                </c:pt>
                <c:pt idx="24551">
                  <c:v>23.353999999999999</c:v>
                </c:pt>
                <c:pt idx="24552">
                  <c:v>23.353999999999999</c:v>
                </c:pt>
                <c:pt idx="24553">
                  <c:v>23.353999999999999</c:v>
                </c:pt>
                <c:pt idx="24554">
                  <c:v>23.353999999999999</c:v>
                </c:pt>
                <c:pt idx="24555">
                  <c:v>23.353999999999999</c:v>
                </c:pt>
                <c:pt idx="24556">
                  <c:v>23.353999999999999</c:v>
                </c:pt>
                <c:pt idx="24557">
                  <c:v>23.353999999999999</c:v>
                </c:pt>
                <c:pt idx="24558">
                  <c:v>23.353999999999999</c:v>
                </c:pt>
                <c:pt idx="24559">
                  <c:v>23.353999999999999</c:v>
                </c:pt>
                <c:pt idx="24560">
                  <c:v>23.353999999999999</c:v>
                </c:pt>
                <c:pt idx="24561">
                  <c:v>23.353999999999999</c:v>
                </c:pt>
                <c:pt idx="24562">
                  <c:v>23.353999999999999</c:v>
                </c:pt>
                <c:pt idx="24563">
                  <c:v>23.353999999999999</c:v>
                </c:pt>
                <c:pt idx="24564">
                  <c:v>23.353999999999999</c:v>
                </c:pt>
                <c:pt idx="24565">
                  <c:v>23.353999999999999</c:v>
                </c:pt>
                <c:pt idx="24566">
                  <c:v>23.353999999999999</c:v>
                </c:pt>
                <c:pt idx="24567">
                  <c:v>23.353999999999999</c:v>
                </c:pt>
                <c:pt idx="24568">
                  <c:v>23.353999999999999</c:v>
                </c:pt>
                <c:pt idx="24569">
                  <c:v>23.353999999999999</c:v>
                </c:pt>
                <c:pt idx="24570">
                  <c:v>23.353999999999999</c:v>
                </c:pt>
                <c:pt idx="24571">
                  <c:v>23.353999999999999</c:v>
                </c:pt>
                <c:pt idx="24572">
                  <c:v>23.353999999999999</c:v>
                </c:pt>
                <c:pt idx="24573">
                  <c:v>23.353999999999999</c:v>
                </c:pt>
                <c:pt idx="24574">
                  <c:v>23.353999999999999</c:v>
                </c:pt>
                <c:pt idx="24575">
                  <c:v>23.353999999999999</c:v>
                </c:pt>
                <c:pt idx="24576">
                  <c:v>23.353999999999999</c:v>
                </c:pt>
                <c:pt idx="24577">
                  <c:v>23.353999999999999</c:v>
                </c:pt>
                <c:pt idx="24578">
                  <c:v>23.353999999999999</c:v>
                </c:pt>
                <c:pt idx="24579">
                  <c:v>23.353999999999999</c:v>
                </c:pt>
                <c:pt idx="24580">
                  <c:v>23.353999999999999</c:v>
                </c:pt>
                <c:pt idx="24581">
                  <c:v>23.353999999999999</c:v>
                </c:pt>
                <c:pt idx="24582">
                  <c:v>23.353999999999999</c:v>
                </c:pt>
                <c:pt idx="24583">
                  <c:v>23.353999999999999</c:v>
                </c:pt>
                <c:pt idx="24584">
                  <c:v>23.353999999999999</c:v>
                </c:pt>
                <c:pt idx="24585">
                  <c:v>23.353999999999999</c:v>
                </c:pt>
                <c:pt idx="24586">
                  <c:v>23.353999999999999</c:v>
                </c:pt>
                <c:pt idx="24587">
                  <c:v>23.353999999999999</c:v>
                </c:pt>
                <c:pt idx="24588">
                  <c:v>23.353999999999999</c:v>
                </c:pt>
                <c:pt idx="24589">
                  <c:v>23.353999999999999</c:v>
                </c:pt>
                <c:pt idx="24590">
                  <c:v>23.353999999999999</c:v>
                </c:pt>
                <c:pt idx="24591">
                  <c:v>23.353999999999999</c:v>
                </c:pt>
                <c:pt idx="24592">
                  <c:v>23.353999999999999</c:v>
                </c:pt>
                <c:pt idx="24593">
                  <c:v>23.353999999999999</c:v>
                </c:pt>
                <c:pt idx="24594">
                  <c:v>23.353999999999999</c:v>
                </c:pt>
                <c:pt idx="24595">
                  <c:v>23.353999999999999</c:v>
                </c:pt>
                <c:pt idx="24596">
                  <c:v>23.353999999999999</c:v>
                </c:pt>
                <c:pt idx="24597">
                  <c:v>23.353999999999999</c:v>
                </c:pt>
                <c:pt idx="24598">
                  <c:v>23.353999999999999</c:v>
                </c:pt>
                <c:pt idx="24599">
                  <c:v>23.353999999999999</c:v>
                </c:pt>
                <c:pt idx="24600">
                  <c:v>23.356000000000002</c:v>
                </c:pt>
                <c:pt idx="24601">
                  <c:v>23.408000000000001</c:v>
                </c:pt>
                <c:pt idx="24602">
                  <c:v>23.47</c:v>
                </c:pt>
                <c:pt idx="24603">
                  <c:v>23.486000000000001</c:v>
                </c:pt>
                <c:pt idx="24604">
                  <c:v>23.486000000000001</c:v>
                </c:pt>
                <c:pt idx="24605">
                  <c:v>23.486000000000001</c:v>
                </c:pt>
                <c:pt idx="24606">
                  <c:v>23.486000000000001</c:v>
                </c:pt>
                <c:pt idx="24607">
                  <c:v>23.486000000000001</c:v>
                </c:pt>
                <c:pt idx="24608">
                  <c:v>23.486000000000001</c:v>
                </c:pt>
                <c:pt idx="24609">
                  <c:v>23.486000000000001</c:v>
                </c:pt>
                <c:pt idx="24610">
                  <c:v>23.486000000000001</c:v>
                </c:pt>
                <c:pt idx="24611">
                  <c:v>23.486000000000001</c:v>
                </c:pt>
                <c:pt idx="24612">
                  <c:v>23.486000000000001</c:v>
                </c:pt>
                <c:pt idx="24613">
                  <c:v>23.486000000000001</c:v>
                </c:pt>
                <c:pt idx="24614">
                  <c:v>23.486000000000001</c:v>
                </c:pt>
                <c:pt idx="24615">
                  <c:v>23.486000000000001</c:v>
                </c:pt>
                <c:pt idx="24616">
                  <c:v>23.486000000000001</c:v>
                </c:pt>
                <c:pt idx="24617">
                  <c:v>23.486000000000001</c:v>
                </c:pt>
                <c:pt idx="24618">
                  <c:v>23.486000000000001</c:v>
                </c:pt>
                <c:pt idx="24619">
                  <c:v>23.486000000000001</c:v>
                </c:pt>
                <c:pt idx="24620">
                  <c:v>23.486000000000001</c:v>
                </c:pt>
                <c:pt idx="24621">
                  <c:v>23.486000000000001</c:v>
                </c:pt>
                <c:pt idx="24622">
                  <c:v>23.486000000000001</c:v>
                </c:pt>
                <c:pt idx="24623">
                  <c:v>23.486000000000001</c:v>
                </c:pt>
                <c:pt idx="24624">
                  <c:v>23.486000000000001</c:v>
                </c:pt>
                <c:pt idx="24625">
                  <c:v>23.486000000000001</c:v>
                </c:pt>
                <c:pt idx="24626">
                  <c:v>23.486000000000001</c:v>
                </c:pt>
                <c:pt idx="24627">
                  <c:v>23.486000000000001</c:v>
                </c:pt>
                <c:pt idx="24628">
                  <c:v>23.486000000000001</c:v>
                </c:pt>
                <c:pt idx="24629">
                  <c:v>23.486000000000001</c:v>
                </c:pt>
                <c:pt idx="24630">
                  <c:v>23.486000000000001</c:v>
                </c:pt>
                <c:pt idx="24631">
                  <c:v>23.486000000000001</c:v>
                </c:pt>
                <c:pt idx="24632">
                  <c:v>23.486000000000001</c:v>
                </c:pt>
                <c:pt idx="24633">
                  <c:v>23.486000000000001</c:v>
                </c:pt>
                <c:pt idx="24634">
                  <c:v>23.486000000000001</c:v>
                </c:pt>
                <c:pt idx="24635">
                  <c:v>23.486000000000001</c:v>
                </c:pt>
                <c:pt idx="24636">
                  <c:v>23.486000000000001</c:v>
                </c:pt>
                <c:pt idx="24637">
                  <c:v>23.486000000000001</c:v>
                </c:pt>
                <c:pt idx="24638">
                  <c:v>23.486000000000001</c:v>
                </c:pt>
                <c:pt idx="24639">
                  <c:v>23.486000000000001</c:v>
                </c:pt>
                <c:pt idx="24640">
                  <c:v>23.486000000000001</c:v>
                </c:pt>
                <c:pt idx="24641">
                  <c:v>23.486000000000001</c:v>
                </c:pt>
                <c:pt idx="24642">
                  <c:v>23.486000000000001</c:v>
                </c:pt>
                <c:pt idx="24643">
                  <c:v>23.486000000000001</c:v>
                </c:pt>
                <c:pt idx="24644">
                  <c:v>23.486000000000001</c:v>
                </c:pt>
                <c:pt idx="24645">
                  <c:v>23.486000000000001</c:v>
                </c:pt>
                <c:pt idx="24646">
                  <c:v>23.486000000000001</c:v>
                </c:pt>
                <c:pt idx="24647">
                  <c:v>23.486000000000001</c:v>
                </c:pt>
                <c:pt idx="24648">
                  <c:v>23.486000000000001</c:v>
                </c:pt>
                <c:pt idx="24649">
                  <c:v>23.486000000000001</c:v>
                </c:pt>
                <c:pt idx="24650">
                  <c:v>23.486000000000001</c:v>
                </c:pt>
                <c:pt idx="24651">
                  <c:v>23.486000000000001</c:v>
                </c:pt>
                <c:pt idx="24652">
                  <c:v>23.486000000000001</c:v>
                </c:pt>
                <c:pt idx="24653">
                  <c:v>23.486000000000001</c:v>
                </c:pt>
                <c:pt idx="24654">
                  <c:v>23.486000000000001</c:v>
                </c:pt>
                <c:pt idx="24655">
                  <c:v>23.486000000000001</c:v>
                </c:pt>
                <c:pt idx="24656">
                  <c:v>23.486000000000001</c:v>
                </c:pt>
                <c:pt idx="24657">
                  <c:v>23.486000000000001</c:v>
                </c:pt>
                <c:pt idx="24658">
                  <c:v>23.486000000000001</c:v>
                </c:pt>
                <c:pt idx="24659">
                  <c:v>23.486000000000001</c:v>
                </c:pt>
                <c:pt idx="24660">
                  <c:v>23.486000000000001</c:v>
                </c:pt>
                <c:pt idx="24661">
                  <c:v>23.486000000000001</c:v>
                </c:pt>
                <c:pt idx="24662">
                  <c:v>23.486000000000001</c:v>
                </c:pt>
                <c:pt idx="24663">
                  <c:v>23.486000000000001</c:v>
                </c:pt>
                <c:pt idx="24664">
                  <c:v>23.486000000000001</c:v>
                </c:pt>
                <c:pt idx="24665">
                  <c:v>23.486000000000001</c:v>
                </c:pt>
                <c:pt idx="24666">
                  <c:v>23.486000000000001</c:v>
                </c:pt>
                <c:pt idx="24667">
                  <c:v>23.486000000000001</c:v>
                </c:pt>
                <c:pt idx="24668">
                  <c:v>23.486000000000001</c:v>
                </c:pt>
                <c:pt idx="24669">
                  <c:v>23.486000000000001</c:v>
                </c:pt>
                <c:pt idx="24670">
                  <c:v>23.486000000000001</c:v>
                </c:pt>
                <c:pt idx="24671">
                  <c:v>23.486000000000001</c:v>
                </c:pt>
                <c:pt idx="24672">
                  <c:v>23.486000000000001</c:v>
                </c:pt>
                <c:pt idx="24673">
                  <c:v>23.486000000000001</c:v>
                </c:pt>
                <c:pt idx="24674">
                  <c:v>23.486000000000001</c:v>
                </c:pt>
                <c:pt idx="24675">
                  <c:v>23.486000000000001</c:v>
                </c:pt>
                <c:pt idx="24676">
                  <c:v>23.486000000000001</c:v>
                </c:pt>
                <c:pt idx="24677">
                  <c:v>23.486000000000001</c:v>
                </c:pt>
                <c:pt idx="24678">
                  <c:v>23.486000000000001</c:v>
                </c:pt>
                <c:pt idx="24679">
                  <c:v>23.486000000000001</c:v>
                </c:pt>
                <c:pt idx="24680">
                  <c:v>23.486000000000001</c:v>
                </c:pt>
                <c:pt idx="24681">
                  <c:v>23.486000000000001</c:v>
                </c:pt>
                <c:pt idx="24682">
                  <c:v>23.486000000000001</c:v>
                </c:pt>
                <c:pt idx="24683">
                  <c:v>23.486000000000001</c:v>
                </c:pt>
                <c:pt idx="24684">
                  <c:v>23.486000000000001</c:v>
                </c:pt>
                <c:pt idx="24685">
                  <c:v>23.486000000000001</c:v>
                </c:pt>
                <c:pt idx="24686">
                  <c:v>23.486000000000001</c:v>
                </c:pt>
                <c:pt idx="24687">
                  <c:v>23.486000000000001</c:v>
                </c:pt>
                <c:pt idx="24688">
                  <c:v>23.486000000000001</c:v>
                </c:pt>
                <c:pt idx="24689">
                  <c:v>23.486000000000001</c:v>
                </c:pt>
                <c:pt idx="24690">
                  <c:v>23.486000000000001</c:v>
                </c:pt>
                <c:pt idx="24691">
                  <c:v>23.486000000000001</c:v>
                </c:pt>
                <c:pt idx="24692">
                  <c:v>23.486000000000001</c:v>
                </c:pt>
                <c:pt idx="24693">
                  <c:v>23.486000000000001</c:v>
                </c:pt>
                <c:pt idx="24694">
                  <c:v>23.486000000000001</c:v>
                </c:pt>
                <c:pt idx="24695">
                  <c:v>23.486000000000001</c:v>
                </c:pt>
                <c:pt idx="24696">
                  <c:v>23.486000000000001</c:v>
                </c:pt>
                <c:pt idx="24697">
                  <c:v>23.486000000000001</c:v>
                </c:pt>
                <c:pt idx="24698">
                  <c:v>23.486000000000001</c:v>
                </c:pt>
                <c:pt idx="24699">
                  <c:v>23.486000000000001</c:v>
                </c:pt>
                <c:pt idx="24700">
                  <c:v>23.486000000000001</c:v>
                </c:pt>
                <c:pt idx="24701">
                  <c:v>23.486000000000001</c:v>
                </c:pt>
                <c:pt idx="24702">
                  <c:v>23.486000000000001</c:v>
                </c:pt>
                <c:pt idx="24703">
                  <c:v>23.486000000000001</c:v>
                </c:pt>
                <c:pt idx="24704">
                  <c:v>23.486000000000001</c:v>
                </c:pt>
                <c:pt idx="24705">
                  <c:v>23.486000000000001</c:v>
                </c:pt>
                <c:pt idx="24706">
                  <c:v>23.486000000000001</c:v>
                </c:pt>
                <c:pt idx="24707">
                  <c:v>23.486000000000001</c:v>
                </c:pt>
                <c:pt idx="24708">
                  <c:v>23.486000000000001</c:v>
                </c:pt>
                <c:pt idx="24709">
                  <c:v>23.486000000000001</c:v>
                </c:pt>
                <c:pt idx="24710">
                  <c:v>23.486000000000001</c:v>
                </c:pt>
                <c:pt idx="24711">
                  <c:v>23.486000000000001</c:v>
                </c:pt>
                <c:pt idx="24712">
                  <c:v>23.486000000000001</c:v>
                </c:pt>
                <c:pt idx="24713">
                  <c:v>23.486000000000001</c:v>
                </c:pt>
                <c:pt idx="24714">
                  <c:v>23.486000000000001</c:v>
                </c:pt>
                <c:pt idx="24715">
                  <c:v>23.486000000000001</c:v>
                </c:pt>
                <c:pt idx="24716">
                  <c:v>23.486000000000001</c:v>
                </c:pt>
                <c:pt idx="24717">
                  <c:v>23.486000000000001</c:v>
                </c:pt>
                <c:pt idx="24718">
                  <c:v>23.486000000000001</c:v>
                </c:pt>
                <c:pt idx="24719">
                  <c:v>23.486000000000001</c:v>
                </c:pt>
                <c:pt idx="24720">
                  <c:v>23.486000000000001</c:v>
                </c:pt>
                <c:pt idx="24721">
                  <c:v>23.486000000000001</c:v>
                </c:pt>
                <c:pt idx="24722">
                  <c:v>23.486000000000001</c:v>
                </c:pt>
                <c:pt idx="24723">
                  <c:v>23.486000000000001</c:v>
                </c:pt>
                <c:pt idx="24724">
                  <c:v>23.486000000000001</c:v>
                </c:pt>
                <c:pt idx="24725">
                  <c:v>23.486000000000001</c:v>
                </c:pt>
                <c:pt idx="24726">
                  <c:v>23.486000000000001</c:v>
                </c:pt>
                <c:pt idx="24727">
                  <c:v>23.486000000000001</c:v>
                </c:pt>
                <c:pt idx="24728">
                  <c:v>23.486000000000001</c:v>
                </c:pt>
                <c:pt idx="24729">
                  <c:v>23.486000000000001</c:v>
                </c:pt>
                <c:pt idx="24730">
                  <c:v>23.486000000000001</c:v>
                </c:pt>
                <c:pt idx="24731">
                  <c:v>23.54</c:v>
                </c:pt>
                <c:pt idx="24732">
                  <c:v>23.602</c:v>
                </c:pt>
                <c:pt idx="24733">
                  <c:v>23.614000000000001</c:v>
                </c:pt>
                <c:pt idx="24734">
                  <c:v>23.614000000000001</c:v>
                </c:pt>
                <c:pt idx="24735">
                  <c:v>23.614000000000001</c:v>
                </c:pt>
                <c:pt idx="24736">
                  <c:v>23.614000000000001</c:v>
                </c:pt>
                <c:pt idx="24737">
                  <c:v>23.614000000000001</c:v>
                </c:pt>
                <c:pt idx="24738">
                  <c:v>23.614000000000001</c:v>
                </c:pt>
                <c:pt idx="24739">
                  <c:v>23.614000000000001</c:v>
                </c:pt>
                <c:pt idx="24740">
                  <c:v>23.614000000000001</c:v>
                </c:pt>
                <c:pt idx="24741">
                  <c:v>23.614000000000001</c:v>
                </c:pt>
                <c:pt idx="24742">
                  <c:v>23.614000000000001</c:v>
                </c:pt>
                <c:pt idx="24743">
                  <c:v>23.614000000000001</c:v>
                </c:pt>
                <c:pt idx="24744">
                  <c:v>23.614000000000001</c:v>
                </c:pt>
                <c:pt idx="24745">
                  <c:v>23.614000000000001</c:v>
                </c:pt>
                <c:pt idx="24746">
                  <c:v>23.614000000000001</c:v>
                </c:pt>
                <c:pt idx="24747">
                  <c:v>23.614000000000001</c:v>
                </c:pt>
                <c:pt idx="24748">
                  <c:v>23.614000000000001</c:v>
                </c:pt>
                <c:pt idx="24749">
                  <c:v>23.614000000000001</c:v>
                </c:pt>
                <c:pt idx="24750">
                  <c:v>23.614000000000001</c:v>
                </c:pt>
                <c:pt idx="24751">
                  <c:v>23.614000000000001</c:v>
                </c:pt>
                <c:pt idx="24752">
                  <c:v>23.614000000000001</c:v>
                </c:pt>
                <c:pt idx="24753">
                  <c:v>23.614000000000001</c:v>
                </c:pt>
                <c:pt idx="24754">
                  <c:v>23.614000000000001</c:v>
                </c:pt>
                <c:pt idx="24755">
                  <c:v>23.614000000000001</c:v>
                </c:pt>
                <c:pt idx="24756">
                  <c:v>23.614000000000001</c:v>
                </c:pt>
                <c:pt idx="24757">
                  <c:v>23.614000000000001</c:v>
                </c:pt>
                <c:pt idx="24758">
                  <c:v>23.614000000000001</c:v>
                </c:pt>
                <c:pt idx="24759">
                  <c:v>23.614000000000001</c:v>
                </c:pt>
                <c:pt idx="24760">
                  <c:v>23.614000000000001</c:v>
                </c:pt>
                <c:pt idx="24761">
                  <c:v>23.614000000000001</c:v>
                </c:pt>
                <c:pt idx="24762">
                  <c:v>23.614000000000001</c:v>
                </c:pt>
                <c:pt idx="24763">
                  <c:v>23.614000000000001</c:v>
                </c:pt>
                <c:pt idx="24764">
                  <c:v>23.614000000000001</c:v>
                </c:pt>
                <c:pt idx="24765">
                  <c:v>23.614000000000001</c:v>
                </c:pt>
                <c:pt idx="24766">
                  <c:v>23.614000000000001</c:v>
                </c:pt>
                <c:pt idx="24767">
                  <c:v>23.614000000000001</c:v>
                </c:pt>
                <c:pt idx="24768">
                  <c:v>23.614000000000001</c:v>
                </c:pt>
                <c:pt idx="24769">
                  <c:v>23.614000000000001</c:v>
                </c:pt>
                <c:pt idx="24770">
                  <c:v>23.614000000000001</c:v>
                </c:pt>
                <c:pt idx="24771">
                  <c:v>23.614000000000001</c:v>
                </c:pt>
                <c:pt idx="24772">
                  <c:v>23.614000000000001</c:v>
                </c:pt>
                <c:pt idx="24773">
                  <c:v>23.614000000000001</c:v>
                </c:pt>
                <c:pt idx="24774">
                  <c:v>23.614000000000001</c:v>
                </c:pt>
                <c:pt idx="24775">
                  <c:v>23.614000000000001</c:v>
                </c:pt>
                <c:pt idx="24776">
                  <c:v>23.614000000000001</c:v>
                </c:pt>
                <c:pt idx="24777">
                  <c:v>23.614000000000001</c:v>
                </c:pt>
                <c:pt idx="24778">
                  <c:v>23.614000000000001</c:v>
                </c:pt>
                <c:pt idx="24779">
                  <c:v>23.614000000000001</c:v>
                </c:pt>
                <c:pt idx="24780">
                  <c:v>23.614000000000001</c:v>
                </c:pt>
                <c:pt idx="24781">
                  <c:v>23.614000000000001</c:v>
                </c:pt>
                <c:pt idx="24782">
                  <c:v>23.614000000000001</c:v>
                </c:pt>
                <c:pt idx="24783">
                  <c:v>23.614000000000001</c:v>
                </c:pt>
                <c:pt idx="24784">
                  <c:v>23.614000000000001</c:v>
                </c:pt>
                <c:pt idx="24785">
                  <c:v>23.614000000000001</c:v>
                </c:pt>
                <c:pt idx="24786">
                  <c:v>23.614000000000001</c:v>
                </c:pt>
                <c:pt idx="24787">
                  <c:v>23.614000000000001</c:v>
                </c:pt>
                <c:pt idx="24788">
                  <c:v>23.614000000000001</c:v>
                </c:pt>
                <c:pt idx="24789">
                  <c:v>23.614000000000001</c:v>
                </c:pt>
                <c:pt idx="24790">
                  <c:v>23.614000000000001</c:v>
                </c:pt>
                <c:pt idx="24791">
                  <c:v>23.614000000000001</c:v>
                </c:pt>
                <c:pt idx="24792">
                  <c:v>23.614000000000001</c:v>
                </c:pt>
                <c:pt idx="24793">
                  <c:v>23.614000000000001</c:v>
                </c:pt>
                <c:pt idx="24794">
                  <c:v>23.614000000000001</c:v>
                </c:pt>
                <c:pt idx="24795">
                  <c:v>23.614000000000001</c:v>
                </c:pt>
                <c:pt idx="24796">
                  <c:v>23.614000000000001</c:v>
                </c:pt>
                <c:pt idx="24797">
                  <c:v>23.614000000000001</c:v>
                </c:pt>
                <c:pt idx="24798">
                  <c:v>23.614000000000001</c:v>
                </c:pt>
                <c:pt idx="24799">
                  <c:v>23.614000000000001</c:v>
                </c:pt>
                <c:pt idx="24800">
                  <c:v>23.614000000000001</c:v>
                </c:pt>
                <c:pt idx="24801">
                  <c:v>23.614000000000001</c:v>
                </c:pt>
                <c:pt idx="24802">
                  <c:v>23.614000000000001</c:v>
                </c:pt>
                <c:pt idx="24803">
                  <c:v>23.614000000000001</c:v>
                </c:pt>
                <c:pt idx="24804">
                  <c:v>23.614000000000001</c:v>
                </c:pt>
                <c:pt idx="24805">
                  <c:v>23.614000000000001</c:v>
                </c:pt>
                <c:pt idx="24806">
                  <c:v>23.614000000000001</c:v>
                </c:pt>
                <c:pt idx="24807">
                  <c:v>23.614000000000001</c:v>
                </c:pt>
                <c:pt idx="24808">
                  <c:v>23.614000000000001</c:v>
                </c:pt>
                <c:pt idx="24809">
                  <c:v>23.614000000000001</c:v>
                </c:pt>
                <c:pt idx="24810">
                  <c:v>23.614000000000001</c:v>
                </c:pt>
                <c:pt idx="24811">
                  <c:v>23.614000000000001</c:v>
                </c:pt>
                <c:pt idx="24812">
                  <c:v>23.614000000000001</c:v>
                </c:pt>
                <c:pt idx="24813">
                  <c:v>23.614000000000001</c:v>
                </c:pt>
                <c:pt idx="24814">
                  <c:v>23.614000000000001</c:v>
                </c:pt>
                <c:pt idx="24815">
                  <c:v>23.614000000000001</c:v>
                </c:pt>
                <c:pt idx="24816">
                  <c:v>23.614000000000001</c:v>
                </c:pt>
                <c:pt idx="24817">
                  <c:v>23.614000000000001</c:v>
                </c:pt>
                <c:pt idx="24818">
                  <c:v>23.614000000000001</c:v>
                </c:pt>
                <c:pt idx="24819">
                  <c:v>23.614000000000001</c:v>
                </c:pt>
                <c:pt idx="24820">
                  <c:v>23.614000000000001</c:v>
                </c:pt>
                <c:pt idx="24821">
                  <c:v>23.614000000000001</c:v>
                </c:pt>
                <c:pt idx="24822">
                  <c:v>23.614000000000001</c:v>
                </c:pt>
                <c:pt idx="24823">
                  <c:v>23.614000000000001</c:v>
                </c:pt>
                <c:pt idx="24824">
                  <c:v>23.614000000000001</c:v>
                </c:pt>
                <c:pt idx="24825">
                  <c:v>23.614000000000001</c:v>
                </c:pt>
                <c:pt idx="24826">
                  <c:v>23.614000000000001</c:v>
                </c:pt>
                <c:pt idx="24827">
                  <c:v>23.614000000000001</c:v>
                </c:pt>
                <c:pt idx="24828">
                  <c:v>23.614000000000001</c:v>
                </c:pt>
                <c:pt idx="24829">
                  <c:v>23.614000000000001</c:v>
                </c:pt>
                <c:pt idx="24830">
                  <c:v>23.614000000000001</c:v>
                </c:pt>
                <c:pt idx="24831">
                  <c:v>23.614000000000001</c:v>
                </c:pt>
                <c:pt idx="24832">
                  <c:v>23.614000000000001</c:v>
                </c:pt>
                <c:pt idx="24833">
                  <c:v>23.614000000000001</c:v>
                </c:pt>
                <c:pt idx="24834">
                  <c:v>23.614000000000001</c:v>
                </c:pt>
                <c:pt idx="24835">
                  <c:v>23.614000000000001</c:v>
                </c:pt>
                <c:pt idx="24836">
                  <c:v>23.614000000000001</c:v>
                </c:pt>
                <c:pt idx="24837">
                  <c:v>23.614000000000001</c:v>
                </c:pt>
                <c:pt idx="24838">
                  <c:v>23.614000000000001</c:v>
                </c:pt>
                <c:pt idx="24839">
                  <c:v>23.614000000000001</c:v>
                </c:pt>
                <c:pt idx="24840">
                  <c:v>23.614000000000001</c:v>
                </c:pt>
                <c:pt idx="24841">
                  <c:v>23.614000000000001</c:v>
                </c:pt>
                <c:pt idx="24842">
                  <c:v>23.614000000000001</c:v>
                </c:pt>
                <c:pt idx="24843">
                  <c:v>23.614000000000001</c:v>
                </c:pt>
                <c:pt idx="24844">
                  <c:v>23.614000000000001</c:v>
                </c:pt>
                <c:pt idx="24845">
                  <c:v>23.614000000000001</c:v>
                </c:pt>
                <c:pt idx="24846">
                  <c:v>23.614000000000001</c:v>
                </c:pt>
                <c:pt idx="24847">
                  <c:v>23.614000000000001</c:v>
                </c:pt>
                <c:pt idx="24848">
                  <c:v>23.614000000000001</c:v>
                </c:pt>
                <c:pt idx="24849">
                  <c:v>23.614000000000001</c:v>
                </c:pt>
                <c:pt idx="24850">
                  <c:v>23.614000000000001</c:v>
                </c:pt>
                <c:pt idx="24851">
                  <c:v>23.614000000000001</c:v>
                </c:pt>
                <c:pt idx="24852">
                  <c:v>23.614000000000001</c:v>
                </c:pt>
                <c:pt idx="24853">
                  <c:v>23.614000000000001</c:v>
                </c:pt>
                <c:pt idx="24854">
                  <c:v>23.614000000000001</c:v>
                </c:pt>
                <c:pt idx="24855">
                  <c:v>23.614000000000001</c:v>
                </c:pt>
                <c:pt idx="24856">
                  <c:v>23.614000000000001</c:v>
                </c:pt>
                <c:pt idx="24857">
                  <c:v>23.614000000000001</c:v>
                </c:pt>
                <c:pt idx="24858">
                  <c:v>23.614000000000001</c:v>
                </c:pt>
                <c:pt idx="24859">
                  <c:v>23.614000000000001</c:v>
                </c:pt>
                <c:pt idx="24860">
                  <c:v>23.614000000000001</c:v>
                </c:pt>
                <c:pt idx="24861">
                  <c:v>23.614000000000001</c:v>
                </c:pt>
                <c:pt idx="24862">
                  <c:v>23.614000000000001</c:v>
                </c:pt>
                <c:pt idx="24863">
                  <c:v>23.614000000000001</c:v>
                </c:pt>
                <c:pt idx="24864">
                  <c:v>23.614000000000001</c:v>
                </c:pt>
                <c:pt idx="24865">
                  <c:v>23.614000000000001</c:v>
                </c:pt>
                <c:pt idx="24866">
                  <c:v>23.614000000000001</c:v>
                </c:pt>
                <c:pt idx="24867">
                  <c:v>23.614000000000001</c:v>
                </c:pt>
                <c:pt idx="24868">
                  <c:v>23.655999999999999</c:v>
                </c:pt>
                <c:pt idx="24869">
                  <c:v>23.718</c:v>
                </c:pt>
                <c:pt idx="24870">
                  <c:v>23.742000000000001</c:v>
                </c:pt>
                <c:pt idx="24871">
                  <c:v>23.742000000000001</c:v>
                </c:pt>
                <c:pt idx="24872">
                  <c:v>23.742000000000001</c:v>
                </c:pt>
                <c:pt idx="24873">
                  <c:v>23.742000000000001</c:v>
                </c:pt>
                <c:pt idx="24874">
                  <c:v>23.742000000000001</c:v>
                </c:pt>
                <c:pt idx="24875">
                  <c:v>23.742000000000001</c:v>
                </c:pt>
                <c:pt idx="24876">
                  <c:v>23.742000000000001</c:v>
                </c:pt>
                <c:pt idx="24877">
                  <c:v>23.742000000000001</c:v>
                </c:pt>
                <c:pt idx="24878">
                  <c:v>23.742000000000001</c:v>
                </c:pt>
                <c:pt idx="24879">
                  <c:v>23.742000000000001</c:v>
                </c:pt>
                <c:pt idx="24880">
                  <c:v>23.742000000000001</c:v>
                </c:pt>
                <c:pt idx="24881">
                  <c:v>23.742000000000001</c:v>
                </c:pt>
                <c:pt idx="24882">
                  <c:v>23.742000000000001</c:v>
                </c:pt>
                <c:pt idx="24883">
                  <c:v>23.742000000000001</c:v>
                </c:pt>
                <c:pt idx="24884">
                  <c:v>23.742000000000001</c:v>
                </c:pt>
                <c:pt idx="24885">
                  <c:v>23.742000000000001</c:v>
                </c:pt>
                <c:pt idx="24886">
                  <c:v>23.742000000000001</c:v>
                </c:pt>
                <c:pt idx="24887">
                  <c:v>23.742000000000001</c:v>
                </c:pt>
                <c:pt idx="24888">
                  <c:v>23.742000000000001</c:v>
                </c:pt>
                <c:pt idx="24889">
                  <c:v>23.742000000000001</c:v>
                </c:pt>
                <c:pt idx="24890">
                  <c:v>23.742000000000001</c:v>
                </c:pt>
                <c:pt idx="24891">
                  <c:v>23.742000000000001</c:v>
                </c:pt>
                <c:pt idx="24892">
                  <c:v>23.742000000000001</c:v>
                </c:pt>
                <c:pt idx="24893">
                  <c:v>23.742000000000001</c:v>
                </c:pt>
                <c:pt idx="24894">
                  <c:v>23.742000000000001</c:v>
                </c:pt>
                <c:pt idx="24895">
                  <c:v>23.742000000000001</c:v>
                </c:pt>
                <c:pt idx="24896">
                  <c:v>23.742000000000001</c:v>
                </c:pt>
                <c:pt idx="24897">
                  <c:v>23.742000000000001</c:v>
                </c:pt>
                <c:pt idx="24898">
                  <c:v>23.742000000000001</c:v>
                </c:pt>
                <c:pt idx="24899">
                  <c:v>23.742000000000001</c:v>
                </c:pt>
                <c:pt idx="24900">
                  <c:v>23.742000000000001</c:v>
                </c:pt>
                <c:pt idx="24901">
                  <c:v>23.742000000000001</c:v>
                </c:pt>
                <c:pt idx="24902">
                  <c:v>23.742000000000001</c:v>
                </c:pt>
                <c:pt idx="24903">
                  <c:v>23.742000000000001</c:v>
                </c:pt>
                <c:pt idx="24904">
                  <c:v>23.742000000000001</c:v>
                </c:pt>
                <c:pt idx="24905">
                  <c:v>23.742000000000001</c:v>
                </c:pt>
                <c:pt idx="24906">
                  <c:v>23.742000000000001</c:v>
                </c:pt>
                <c:pt idx="24907">
                  <c:v>23.742000000000001</c:v>
                </c:pt>
                <c:pt idx="24908">
                  <c:v>23.742000000000001</c:v>
                </c:pt>
                <c:pt idx="24909">
                  <c:v>23.742000000000001</c:v>
                </c:pt>
                <c:pt idx="24910">
                  <c:v>23.742000000000001</c:v>
                </c:pt>
                <c:pt idx="24911">
                  <c:v>23.742000000000001</c:v>
                </c:pt>
                <c:pt idx="24912">
                  <c:v>23.742000000000001</c:v>
                </c:pt>
                <c:pt idx="24913">
                  <c:v>23.742000000000001</c:v>
                </c:pt>
                <c:pt idx="24914">
                  <c:v>23.742000000000001</c:v>
                </c:pt>
                <c:pt idx="24915">
                  <c:v>23.742000000000001</c:v>
                </c:pt>
                <c:pt idx="24916">
                  <c:v>23.742000000000001</c:v>
                </c:pt>
                <c:pt idx="24917">
                  <c:v>23.742000000000001</c:v>
                </c:pt>
                <c:pt idx="24918">
                  <c:v>23.742000000000001</c:v>
                </c:pt>
                <c:pt idx="24919">
                  <c:v>23.742000000000001</c:v>
                </c:pt>
                <c:pt idx="24920">
                  <c:v>23.742000000000001</c:v>
                </c:pt>
                <c:pt idx="24921">
                  <c:v>23.742000000000001</c:v>
                </c:pt>
                <c:pt idx="24922">
                  <c:v>23.742000000000001</c:v>
                </c:pt>
                <c:pt idx="24923">
                  <c:v>23.742000000000001</c:v>
                </c:pt>
                <c:pt idx="24924">
                  <c:v>23.742000000000001</c:v>
                </c:pt>
                <c:pt idx="24925">
                  <c:v>23.742000000000001</c:v>
                </c:pt>
                <c:pt idx="24926">
                  <c:v>23.742000000000001</c:v>
                </c:pt>
                <c:pt idx="24927">
                  <c:v>23.742000000000001</c:v>
                </c:pt>
                <c:pt idx="24928">
                  <c:v>23.742000000000001</c:v>
                </c:pt>
                <c:pt idx="24929">
                  <c:v>23.742000000000001</c:v>
                </c:pt>
                <c:pt idx="24930">
                  <c:v>23.742000000000001</c:v>
                </c:pt>
                <c:pt idx="24931">
                  <c:v>23.742000000000001</c:v>
                </c:pt>
                <c:pt idx="24932">
                  <c:v>23.742000000000001</c:v>
                </c:pt>
                <c:pt idx="24933">
                  <c:v>23.742000000000001</c:v>
                </c:pt>
                <c:pt idx="24934">
                  <c:v>23.742000000000001</c:v>
                </c:pt>
                <c:pt idx="24935">
                  <c:v>23.742000000000001</c:v>
                </c:pt>
                <c:pt idx="24936">
                  <c:v>23.742000000000001</c:v>
                </c:pt>
                <c:pt idx="24937">
                  <c:v>23.742000000000001</c:v>
                </c:pt>
                <c:pt idx="24938">
                  <c:v>23.742000000000001</c:v>
                </c:pt>
                <c:pt idx="24939">
                  <c:v>23.742000000000001</c:v>
                </c:pt>
                <c:pt idx="24940">
                  <c:v>23.742000000000001</c:v>
                </c:pt>
                <c:pt idx="24941">
                  <c:v>23.742000000000001</c:v>
                </c:pt>
                <c:pt idx="24942">
                  <c:v>23.742000000000001</c:v>
                </c:pt>
                <c:pt idx="24943">
                  <c:v>23.742000000000001</c:v>
                </c:pt>
                <c:pt idx="24944">
                  <c:v>23.742000000000001</c:v>
                </c:pt>
                <c:pt idx="24945">
                  <c:v>23.742000000000001</c:v>
                </c:pt>
                <c:pt idx="24946">
                  <c:v>23.742000000000001</c:v>
                </c:pt>
                <c:pt idx="24947">
                  <c:v>23.742000000000001</c:v>
                </c:pt>
                <c:pt idx="24948">
                  <c:v>23.742000000000001</c:v>
                </c:pt>
                <c:pt idx="24949">
                  <c:v>23.742000000000001</c:v>
                </c:pt>
                <c:pt idx="24950">
                  <c:v>23.742000000000001</c:v>
                </c:pt>
                <c:pt idx="24951">
                  <c:v>23.742000000000001</c:v>
                </c:pt>
                <c:pt idx="24952">
                  <c:v>23.742000000000001</c:v>
                </c:pt>
                <c:pt idx="24953">
                  <c:v>23.742000000000001</c:v>
                </c:pt>
                <c:pt idx="24954">
                  <c:v>23.742000000000001</c:v>
                </c:pt>
                <c:pt idx="24955">
                  <c:v>23.742000000000001</c:v>
                </c:pt>
                <c:pt idx="24956">
                  <c:v>23.742000000000001</c:v>
                </c:pt>
                <c:pt idx="24957">
                  <c:v>23.742000000000001</c:v>
                </c:pt>
                <c:pt idx="24958">
                  <c:v>23.742000000000001</c:v>
                </c:pt>
                <c:pt idx="24959">
                  <c:v>23.742000000000001</c:v>
                </c:pt>
                <c:pt idx="24960">
                  <c:v>23.742000000000001</c:v>
                </c:pt>
                <c:pt idx="24961">
                  <c:v>23.742000000000001</c:v>
                </c:pt>
                <c:pt idx="24962">
                  <c:v>23.742000000000001</c:v>
                </c:pt>
                <c:pt idx="24963">
                  <c:v>23.742000000000001</c:v>
                </c:pt>
                <c:pt idx="24964">
                  <c:v>23.742000000000001</c:v>
                </c:pt>
                <c:pt idx="24965">
                  <c:v>23.742000000000001</c:v>
                </c:pt>
                <c:pt idx="24966">
                  <c:v>23.742000000000001</c:v>
                </c:pt>
                <c:pt idx="24967">
                  <c:v>23.742000000000001</c:v>
                </c:pt>
                <c:pt idx="24968">
                  <c:v>23.742000000000001</c:v>
                </c:pt>
                <c:pt idx="24969">
                  <c:v>23.742000000000001</c:v>
                </c:pt>
                <c:pt idx="24970">
                  <c:v>23.742000000000001</c:v>
                </c:pt>
                <c:pt idx="24971">
                  <c:v>23.742000000000001</c:v>
                </c:pt>
                <c:pt idx="24972">
                  <c:v>23.742000000000001</c:v>
                </c:pt>
                <c:pt idx="24973">
                  <c:v>23.742000000000001</c:v>
                </c:pt>
                <c:pt idx="24974">
                  <c:v>23.742000000000001</c:v>
                </c:pt>
                <c:pt idx="24975">
                  <c:v>23.742000000000001</c:v>
                </c:pt>
                <c:pt idx="24976">
                  <c:v>23.742000000000001</c:v>
                </c:pt>
                <c:pt idx="24977">
                  <c:v>23.742000000000001</c:v>
                </c:pt>
                <c:pt idx="24978">
                  <c:v>23.742000000000001</c:v>
                </c:pt>
                <c:pt idx="24979">
                  <c:v>23.742000000000001</c:v>
                </c:pt>
                <c:pt idx="24980">
                  <c:v>23.742000000000001</c:v>
                </c:pt>
                <c:pt idx="24981">
                  <c:v>23.742000000000001</c:v>
                </c:pt>
                <c:pt idx="24982">
                  <c:v>23.742000000000001</c:v>
                </c:pt>
                <c:pt idx="24983">
                  <c:v>23.742000000000001</c:v>
                </c:pt>
                <c:pt idx="24984">
                  <c:v>23.742000000000001</c:v>
                </c:pt>
                <c:pt idx="24985">
                  <c:v>23.742000000000001</c:v>
                </c:pt>
                <c:pt idx="24986">
                  <c:v>23.742000000000001</c:v>
                </c:pt>
                <c:pt idx="24987">
                  <c:v>23.742000000000001</c:v>
                </c:pt>
                <c:pt idx="24988">
                  <c:v>23.742000000000001</c:v>
                </c:pt>
                <c:pt idx="24989">
                  <c:v>23.742000000000001</c:v>
                </c:pt>
                <c:pt idx="24990">
                  <c:v>23.742000000000001</c:v>
                </c:pt>
                <c:pt idx="24991">
                  <c:v>23.742000000000001</c:v>
                </c:pt>
                <c:pt idx="24992">
                  <c:v>23.742000000000001</c:v>
                </c:pt>
                <c:pt idx="24993">
                  <c:v>23.742000000000001</c:v>
                </c:pt>
                <c:pt idx="24994">
                  <c:v>23.742000000000001</c:v>
                </c:pt>
                <c:pt idx="24995">
                  <c:v>23.742000000000001</c:v>
                </c:pt>
                <c:pt idx="24996">
                  <c:v>23.742000000000001</c:v>
                </c:pt>
                <c:pt idx="24997">
                  <c:v>23.742000000000001</c:v>
                </c:pt>
                <c:pt idx="24998">
                  <c:v>23.742000000000001</c:v>
                </c:pt>
                <c:pt idx="24999">
                  <c:v>23.742000000000001</c:v>
                </c:pt>
                <c:pt idx="25000">
                  <c:v>23.742000000000001</c:v>
                </c:pt>
                <c:pt idx="25001">
                  <c:v>23.742000000000001</c:v>
                </c:pt>
                <c:pt idx="25002">
                  <c:v>23.742000000000001</c:v>
                </c:pt>
                <c:pt idx="25003">
                  <c:v>23.742000000000001</c:v>
                </c:pt>
                <c:pt idx="25004">
                  <c:v>23.742000000000001</c:v>
                </c:pt>
                <c:pt idx="25005">
                  <c:v>23.742000000000001</c:v>
                </c:pt>
                <c:pt idx="25006">
                  <c:v>23.742000000000001</c:v>
                </c:pt>
                <c:pt idx="25007">
                  <c:v>23.742000000000001</c:v>
                </c:pt>
                <c:pt idx="25008">
                  <c:v>23.742000000000001</c:v>
                </c:pt>
                <c:pt idx="25009">
                  <c:v>23.742000000000001</c:v>
                </c:pt>
                <c:pt idx="25010">
                  <c:v>23.742000000000001</c:v>
                </c:pt>
                <c:pt idx="25011">
                  <c:v>23.742000000000001</c:v>
                </c:pt>
                <c:pt idx="25012">
                  <c:v>23.742000000000001</c:v>
                </c:pt>
                <c:pt idx="25013">
                  <c:v>23.776</c:v>
                </c:pt>
                <c:pt idx="25014">
                  <c:v>23.84</c:v>
                </c:pt>
                <c:pt idx="25015">
                  <c:v>23.861999999999998</c:v>
                </c:pt>
                <c:pt idx="25016">
                  <c:v>23.861999999999998</c:v>
                </c:pt>
                <c:pt idx="25017">
                  <c:v>23.861999999999998</c:v>
                </c:pt>
                <c:pt idx="25018">
                  <c:v>23.861999999999998</c:v>
                </c:pt>
                <c:pt idx="25019">
                  <c:v>23.861999999999998</c:v>
                </c:pt>
                <c:pt idx="25020">
                  <c:v>23.861999999999998</c:v>
                </c:pt>
                <c:pt idx="25021">
                  <c:v>23.861999999999998</c:v>
                </c:pt>
                <c:pt idx="25022">
                  <c:v>23.861999999999998</c:v>
                </c:pt>
                <c:pt idx="25023">
                  <c:v>23.861999999999998</c:v>
                </c:pt>
                <c:pt idx="25024">
                  <c:v>23.861999999999998</c:v>
                </c:pt>
                <c:pt idx="25025">
                  <c:v>23.861999999999998</c:v>
                </c:pt>
                <c:pt idx="25026">
                  <c:v>23.861999999999998</c:v>
                </c:pt>
                <c:pt idx="25027">
                  <c:v>23.861999999999998</c:v>
                </c:pt>
                <c:pt idx="25028">
                  <c:v>23.861999999999998</c:v>
                </c:pt>
                <c:pt idx="25029">
                  <c:v>23.861999999999998</c:v>
                </c:pt>
                <c:pt idx="25030">
                  <c:v>23.861999999999998</c:v>
                </c:pt>
                <c:pt idx="25031">
                  <c:v>23.861999999999998</c:v>
                </c:pt>
                <c:pt idx="25032">
                  <c:v>23.861999999999998</c:v>
                </c:pt>
                <c:pt idx="25033">
                  <c:v>23.861999999999998</c:v>
                </c:pt>
                <c:pt idx="25034">
                  <c:v>23.861999999999998</c:v>
                </c:pt>
                <c:pt idx="25035">
                  <c:v>23.861999999999998</c:v>
                </c:pt>
                <c:pt idx="25036">
                  <c:v>23.861999999999998</c:v>
                </c:pt>
                <c:pt idx="25037">
                  <c:v>23.861999999999998</c:v>
                </c:pt>
                <c:pt idx="25038">
                  <c:v>23.861999999999998</c:v>
                </c:pt>
                <c:pt idx="25039">
                  <c:v>23.861999999999998</c:v>
                </c:pt>
                <c:pt idx="25040">
                  <c:v>23.861999999999998</c:v>
                </c:pt>
                <c:pt idx="25041">
                  <c:v>23.861999999999998</c:v>
                </c:pt>
                <c:pt idx="25042">
                  <c:v>23.861999999999998</c:v>
                </c:pt>
                <c:pt idx="25043">
                  <c:v>23.861999999999998</c:v>
                </c:pt>
                <c:pt idx="25044">
                  <c:v>23.861999999999998</c:v>
                </c:pt>
                <c:pt idx="25045">
                  <c:v>23.861999999999998</c:v>
                </c:pt>
                <c:pt idx="25046">
                  <c:v>23.861999999999998</c:v>
                </c:pt>
                <c:pt idx="25047">
                  <c:v>23.861999999999998</c:v>
                </c:pt>
                <c:pt idx="25048">
                  <c:v>23.861999999999998</c:v>
                </c:pt>
                <c:pt idx="25049">
                  <c:v>23.861999999999998</c:v>
                </c:pt>
                <c:pt idx="25050">
                  <c:v>23.861999999999998</c:v>
                </c:pt>
                <c:pt idx="25051">
                  <c:v>23.861999999999998</c:v>
                </c:pt>
                <c:pt idx="25052">
                  <c:v>23.861999999999998</c:v>
                </c:pt>
                <c:pt idx="25053">
                  <c:v>23.861999999999998</c:v>
                </c:pt>
                <c:pt idx="25054">
                  <c:v>23.861999999999998</c:v>
                </c:pt>
                <c:pt idx="25055">
                  <c:v>23.861999999999998</c:v>
                </c:pt>
                <c:pt idx="25056">
                  <c:v>23.861999999999998</c:v>
                </c:pt>
                <c:pt idx="25057">
                  <c:v>23.861999999999998</c:v>
                </c:pt>
                <c:pt idx="25058">
                  <c:v>23.861999999999998</c:v>
                </c:pt>
                <c:pt idx="25059">
                  <c:v>23.861999999999998</c:v>
                </c:pt>
                <c:pt idx="25060">
                  <c:v>23.861999999999998</c:v>
                </c:pt>
                <c:pt idx="25061">
                  <c:v>23.861999999999998</c:v>
                </c:pt>
                <c:pt idx="25062">
                  <c:v>23.861999999999998</c:v>
                </c:pt>
                <c:pt idx="25063">
                  <c:v>23.861999999999998</c:v>
                </c:pt>
                <c:pt idx="25064">
                  <c:v>23.861999999999998</c:v>
                </c:pt>
                <c:pt idx="25065">
                  <c:v>23.861999999999998</c:v>
                </c:pt>
                <c:pt idx="25066">
                  <c:v>23.861999999999998</c:v>
                </c:pt>
                <c:pt idx="25067">
                  <c:v>23.861999999999998</c:v>
                </c:pt>
                <c:pt idx="25068">
                  <c:v>23.861999999999998</c:v>
                </c:pt>
                <c:pt idx="25069">
                  <c:v>23.861999999999998</c:v>
                </c:pt>
                <c:pt idx="25070">
                  <c:v>23.861999999999998</c:v>
                </c:pt>
                <c:pt idx="25071">
                  <c:v>23.861999999999998</c:v>
                </c:pt>
                <c:pt idx="25072">
                  <c:v>23.861999999999998</c:v>
                </c:pt>
                <c:pt idx="25073">
                  <c:v>23.861999999999998</c:v>
                </c:pt>
                <c:pt idx="25074">
                  <c:v>23.861999999999998</c:v>
                </c:pt>
                <c:pt idx="25075">
                  <c:v>23.861999999999998</c:v>
                </c:pt>
                <c:pt idx="25076">
                  <c:v>23.861999999999998</c:v>
                </c:pt>
                <c:pt idx="25077">
                  <c:v>23.861999999999998</c:v>
                </c:pt>
                <c:pt idx="25078">
                  <c:v>23.861999999999998</c:v>
                </c:pt>
                <c:pt idx="25079">
                  <c:v>23.861999999999998</c:v>
                </c:pt>
                <c:pt idx="25080">
                  <c:v>23.861999999999998</c:v>
                </c:pt>
                <c:pt idx="25081">
                  <c:v>23.861999999999998</c:v>
                </c:pt>
                <c:pt idx="25082">
                  <c:v>23.861999999999998</c:v>
                </c:pt>
                <c:pt idx="25083">
                  <c:v>23.861999999999998</c:v>
                </c:pt>
                <c:pt idx="25084">
                  <c:v>23.861999999999998</c:v>
                </c:pt>
                <c:pt idx="25085">
                  <c:v>23.861999999999998</c:v>
                </c:pt>
                <c:pt idx="25086">
                  <c:v>23.861999999999998</c:v>
                </c:pt>
                <c:pt idx="25087">
                  <c:v>23.861999999999998</c:v>
                </c:pt>
                <c:pt idx="25088">
                  <c:v>23.861999999999998</c:v>
                </c:pt>
                <c:pt idx="25089">
                  <c:v>23.861999999999998</c:v>
                </c:pt>
                <c:pt idx="25090">
                  <c:v>23.861999999999998</c:v>
                </c:pt>
                <c:pt idx="25091">
                  <c:v>23.861999999999998</c:v>
                </c:pt>
                <c:pt idx="25092">
                  <c:v>23.861999999999998</c:v>
                </c:pt>
                <c:pt idx="25093">
                  <c:v>23.861999999999998</c:v>
                </c:pt>
                <c:pt idx="25094">
                  <c:v>23.861999999999998</c:v>
                </c:pt>
                <c:pt idx="25095">
                  <c:v>23.861999999999998</c:v>
                </c:pt>
                <c:pt idx="25096">
                  <c:v>23.861999999999998</c:v>
                </c:pt>
                <c:pt idx="25097">
                  <c:v>23.861999999999998</c:v>
                </c:pt>
                <c:pt idx="25098">
                  <c:v>23.861999999999998</c:v>
                </c:pt>
                <c:pt idx="25099">
                  <c:v>23.861999999999998</c:v>
                </c:pt>
                <c:pt idx="25100">
                  <c:v>23.861999999999998</c:v>
                </c:pt>
                <c:pt idx="25101">
                  <c:v>23.861999999999998</c:v>
                </c:pt>
                <c:pt idx="25102">
                  <c:v>23.861999999999998</c:v>
                </c:pt>
                <c:pt idx="25103">
                  <c:v>23.861999999999998</c:v>
                </c:pt>
                <c:pt idx="25104">
                  <c:v>23.861999999999998</c:v>
                </c:pt>
                <c:pt idx="25105">
                  <c:v>23.861999999999998</c:v>
                </c:pt>
                <c:pt idx="25106">
                  <c:v>23.861999999999998</c:v>
                </c:pt>
                <c:pt idx="25107">
                  <c:v>23.861999999999998</c:v>
                </c:pt>
                <c:pt idx="25108">
                  <c:v>23.861999999999998</c:v>
                </c:pt>
                <c:pt idx="25109">
                  <c:v>23.861999999999998</c:v>
                </c:pt>
                <c:pt idx="25110">
                  <c:v>23.861999999999998</c:v>
                </c:pt>
                <c:pt idx="25111">
                  <c:v>23.861999999999998</c:v>
                </c:pt>
                <c:pt idx="25112">
                  <c:v>23.861999999999998</c:v>
                </c:pt>
                <c:pt idx="25113">
                  <c:v>23.861999999999998</c:v>
                </c:pt>
                <c:pt idx="25114">
                  <c:v>23.861999999999998</c:v>
                </c:pt>
                <c:pt idx="25115">
                  <c:v>23.861999999999998</c:v>
                </c:pt>
                <c:pt idx="25116">
                  <c:v>23.861999999999998</c:v>
                </c:pt>
                <c:pt idx="25117">
                  <c:v>23.861999999999998</c:v>
                </c:pt>
                <c:pt idx="25118">
                  <c:v>23.861999999999998</c:v>
                </c:pt>
                <c:pt idx="25119">
                  <c:v>23.861999999999998</c:v>
                </c:pt>
                <c:pt idx="25120">
                  <c:v>23.861999999999998</c:v>
                </c:pt>
                <c:pt idx="25121">
                  <c:v>23.861999999999998</c:v>
                </c:pt>
                <c:pt idx="25122">
                  <c:v>23.861999999999998</c:v>
                </c:pt>
                <c:pt idx="25123">
                  <c:v>23.861999999999998</c:v>
                </c:pt>
                <c:pt idx="25124">
                  <c:v>23.861999999999998</c:v>
                </c:pt>
                <c:pt idx="25125">
                  <c:v>23.861999999999998</c:v>
                </c:pt>
                <c:pt idx="25126">
                  <c:v>23.861999999999998</c:v>
                </c:pt>
                <c:pt idx="25127">
                  <c:v>23.861999999999998</c:v>
                </c:pt>
                <c:pt idx="25128">
                  <c:v>23.861999999999998</c:v>
                </c:pt>
                <c:pt idx="25129">
                  <c:v>23.861999999999998</c:v>
                </c:pt>
                <c:pt idx="25130">
                  <c:v>23.861999999999998</c:v>
                </c:pt>
                <c:pt idx="25131">
                  <c:v>23.861999999999998</c:v>
                </c:pt>
                <c:pt idx="25132">
                  <c:v>23.861999999999998</c:v>
                </c:pt>
                <c:pt idx="25133">
                  <c:v>23.861999999999998</c:v>
                </c:pt>
                <c:pt idx="25134">
                  <c:v>23.861999999999998</c:v>
                </c:pt>
                <c:pt idx="25135">
                  <c:v>23.861999999999998</c:v>
                </c:pt>
                <c:pt idx="25136">
                  <c:v>23.861999999999998</c:v>
                </c:pt>
                <c:pt idx="25137">
                  <c:v>23.905999999999999</c:v>
                </c:pt>
                <c:pt idx="25138">
                  <c:v>23.968</c:v>
                </c:pt>
                <c:pt idx="25139">
                  <c:v>23.968</c:v>
                </c:pt>
                <c:pt idx="25140">
                  <c:v>23.968</c:v>
                </c:pt>
                <c:pt idx="25141">
                  <c:v>23.968</c:v>
                </c:pt>
                <c:pt idx="25142">
                  <c:v>23.968</c:v>
                </c:pt>
                <c:pt idx="25143">
                  <c:v>23.968</c:v>
                </c:pt>
                <c:pt idx="25144">
                  <c:v>23.968</c:v>
                </c:pt>
                <c:pt idx="25145">
                  <c:v>23.968</c:v>
                </c:pt>
                <c:pt idx="25146">
                  <c:v>23.968</c:v>
                </c:pt>
                <c:pt idx="25147">
                  <c:v>23.968</c:v>
                </c:pt>
                <c:pt idx="25148">
                  <c:v>23.968</c:v>
                </c:pt>
                <c:pt idx="25149">
                  <c:v>23.968</c:v>
                </c:pt>
                <c:pt idx="25150">
                  <c:v>23.968</c:v>
                </c:pt>
                <c:pt idx="25151">
                  <c:v>23.968</c:v>
                </c:pt>
                <c:pt idx="25152">
                  <c:v>23.968</c:v>
                </c:pt>
                <c:pt idx="25153">
                  <c:v>23.968</c:v>
                </c:pt>
                <c:pt idx="25154">
                  <c:v>23.968</c:v>
                </c:pt>
                <c:pt idx="25155">
                  <c:v>23.968</c:v>
                </c:pt>
                <c:pt idx="25156">
                  <c:v>23.968</c:v>
                </c:pt>
                <c:pt idx="25157">
                  <c:v>23.968</c:v>
                </c:pt>
                <c:pt idx="25158">
                  <c:v>23.968</c:v>
                </c:pt>
                <c:pt idx="25159">
                  <c:v>23.968</c:v>
                </c:pt>
                <c:pt idx="25160">
                  <c:v>23.968</c:v>
                </c:pt>
                <c:pt idx="25161">
                  <c:v>23.968</c:v>
                </c:pt>
                <c:pt idx="25162">
                  <c:v>23.968</c:v>
                </c:pt>
                <c:pt idx="25163">
                  <c:v>23.968</c:v>
                </c:pt>
                <c:pt idx="25164">
                  <c:v>23.968</c:v>
                </c:pt>
                <c:pt idx="25165">
                  <c:v>23.968</c:v>
                </c:pt>
                <c:pt idx="25166">
                  <c:v>23.968</c:v>
                </c:pt>
                <c:pt idx="25167">
                  <c:v>23.968</c:v>
                </c:pt>
                <c:pt idx="25168">
                  <c:v>23.968</c:v>
                </c:pt>
                <c:pt idx="25169">
                  <c:v>23.968</c:v>
                </c:pt>
                <c:pt idx="25170">
                  <c:v>23.968</c:v>
                </c:pt>
                <c:pt idx="25171">
                  <c:v>23.968</c:v>
                </c:pt>
                <c:pt idx="25172">
                  <c:v>23.968</c:v>
                </c:pt>
                <c:pt idx="25173">
                  <c:v>23.968</c:v>
                </c:pt>
                <c:pt idx="25174">
                  <c:v>23.968</c:v>
                </c:pt>
                <c:pt idx="25175">
                  <c:v>23.968</c:v>
                </c:pt>
                <c:pt idx="25176">
                  <c:v>23.968</c:v>
                </c:pt>
                <c:pt idx="25177">
                  <c:v>23.968</c:v>
                </c:pt>
                <c:pt idx="25178">
                  <c:v>23.968</c:v>
                </c:pt>
                <c:pt idx="25179">
                  <c:v>23.968</c:v>
                </c:pt>
                <c:pt idx="25180">
                  <c:v>23.968</c:v>
                </c:pt>
                <c:pt idx="25181">
                  <c:v>23.968</c:v>
                </c:pt>
                <c:pt idx="25182">
                  <c:v>23.968</c:v>
                </c:pt>
                <c:pt idx="25183">
                  <c:v>23.968</c:v>
                </c:pt>
                <c:pt idx="25184">
                  <c:v>23.968</c:v>
                </c:pt>
                <c:pt idx="25185">
                  <c:v>23.968</c:v>
                </c:pt>
                <c:pt idx="25186">
                  <c:v>23.968</c:v>
                </c:pt>
                <c:pt idx="25187">
                  <c:v>23.968</c:v>
                </c:pt>
                <c:pt idx="25188">
                  <c:v>23.968</c:v>
                </c:pt>
                <c:pt idx="25189">
                  <c:v>23.968</c:v>
                </c:pt>
                <c:pt idx="25190">
                  <c:v>23.968</c:v>
                </c:pt>
                <c:pt idx="25191">
                  <c:v>23.968</c:v>
                </c:pt>
                <c:pt idx="25192">
                  <c:v>23.968</c:v>
                </c:pt>
                <c:pt idx="25193">
                  <c:v>23.968</c:v>
                </c:pt>
                <c:pt idx="25194">
                  <c:v>23.968</c:v>
                </c:pt>
                <c:pt idx="25195">
                  <c:v>23.968</c:v>
                </c:pt>
                <c:pt idx="25196">
                  <c:v>23.968</c:v>
                </c:pt>
                <c:pt idx="25197">
                  <c:v>23.968</c:v>
                </c:pt>
                <c:pt idx="25198">
                  <c:v>23.968</c:v>
                </c:pt>
                <c:pt idx="25199">
                  <c:v>23.968</c:v>
                </c:pt>
                <c:pt idx="25200">
                  <c:v>23.968</c:v>
                </c:pt>
                <c:pt idx="25201">
                  <c:v>23.968</c:v>
                </c:pt>
                <c:pt idx="25202">
                  <c:v>23.968</c:v>
                </c:pt>
                <c:pt idx="25203">
                  <c:v>23.968</c:v>
                </c:pt>
                <c:pt idx="25204">
                  <c:v>23.968</c:v>
                </c:pt>
                <c:pt idx="25205">
                  <c:v>23.968</c:v>
                </c:pt>
                <c:pt idx="25206">
                  <c:v>23.968</c:v>
                </c:pt>
                <c:pt idx="25207">
                  <c:v>23.968</c:v>
                </c:pt>
                <c:pt idx="25208">
                  <c:v>23.968</c:v>
                </c:pt>
                <c:pt idx="25209">
                  <c:v>23.968</c:v>
                </c:pt>
                <c:pt idx="25210">
                  <c:v>23.968</c:v>
                </c:pt>
                <c:pt idx="25211">
                  <c:v>23.968</c:v>
                </c:pt>
                <c:pt idx="25212">
                  <c:v>23.968</c:v>
                </c:pt>
                <c:pt idx="25213">
                  <c:v>23.968</c:v>
                </c:pt>
                <c:pt idx="25214">
                  <c:v>23.968</c:v>
                </c:pt>
                <c:pt idx="25215">
                  <c:v>23.968</c:v>
                </c:pt>
                <c:pt idx="25216">
                  <c:v>23.968</c:v>
                </c:pt>
                <c:pt idx="25217">
                  <c:v>23.968</c:v>
                </c:pt>
                <c:pt idx="25218">
                  <c:v>23.968</c:v>
                </c:pt>
                <c:pt idx="25219">
                  <c:v>23.968</c:v>
                </c:pt>
                <c:pt idx="25220">
                  <c:v>23.968</c:v>
                </c:pt>
                <c:pt idx="25221">
                  <c:v>23.968</c:v>
                </c:pt>
                <c:pt idx="25222">
                  <c:v>23.968</c:v>
                </c:pt>
                <c:pt idx="25223">
                  <c:v>23.968</c:v>
                </c:pt>
                <c:pt idx="25224">
                  <c:v>23.968</c:v>
                </c:pt>
                <c:pt idx="25225">
                  <c:v>23.968</c:v>
                </c:pt>
                <c:pt idx="25226">
                  <c:v>23.968</c:v>
                </c:pt>
                <c:pt idx="25227">
                  <c:v>23.968</c:v>
                </c:pt>
                <c:pt idx="25228">
                  <c:v>23.968</c:v>
                </c:pt>
                <c:pt idx="25229">
                  <c:v>23.968</c:v>
                </c:pt>
                <c:pt idx="25230">
                  <c:v>23.968</c:v>
                </c:pt>
                <c:pt idx="25231">
                  <c:v>23.968</c:v>
                </c:pt>
                <c:pt idx="25232">
                  <c:v>23.968</c:v>
                </c:pt>
                <c:pt idx="25233">
                  <c:v>23.968</c:v>
                </c:pt>
                <c:pt idx="25234">
                  <c:v>23.968</c:v>
                </c:pt>
                <c:pt idx="25235">
                  <c:v>23.968</c:v>
                </c:pt>
                <c:pt idx="25236">
                  <c:v>23.968</c:v>
                </c:pt>
                <c:pt idx="25237">
                  <c:v>23.968</c:v>
                </c:pt>
                <c:pt idx="25238">
                  <c:v>23.968</c:v>
                </c:pt>
                <c:pt idx="25239">
                  <c:v>23.968</c:v>
                </c:pt>
                <c:pt idx="25240">
                  <c:v>23.968</c:v>
                </c:pt>
                <c:pt idx="25241">
                  <c:v>23.968</c:v>
                </c:pt>
                <c:pt idx="25242">
                  <c:v>23.968</c:v>
                </c:pt>
                <c:pt idx="25243">
                  <c:v>23.968</c:v>
                </c:pt>
                <c:pt idx="25244">
                  <c:v>23.968</c:v>
                </c:pt>
                <c:pt idx="25245">
                  <c:v>23.968</c:v>
                </c:pt>
                <c:pt idx="25246">
                  <c:v>23.968</c:v>
                </c:pt>
                <c:pt idx="25247">
                  <c:v>23.968</c:v>
                </c:pt>
                <c:pt idx="25248">
                  <c:v>23.978000000000002</c:v>
                </c:pt>
                <c:pt idx="25249">
                  <c:v>24.033999999999999</c:v>
                </c:pt>
                <c:pt idx="25250">
                  <c:v>24.056000000000001</c:v>
                </c:pt>
                <c:pt idx="25251">
                  <c:v>24.056000000000001</c:v>
                </c:pt>
                <c:pt idx="25252">
                  <c:v>24.056000000000001</c:v>
                </c:pt>
                <c:pt idx="25253">
                  <c:v>24.056000000000001</c:v>
                </c:pt>
                <c:pt idx="25254">
                  <c:v>24.056000000000001</c:v>
                </c:pt>
                <c:pt idx="25255">
                  <c:v>24.056000000000001</c:v>
                </c:pt>
                <c:pt idx="25256">
                  <c:v>24.056000000000001</c:v>
                </c:pt>
                <c:pt idx="25257">
                  <c:v>24.056000000000001</c:v>
                </c:pt>
                <c:pt idx="25258">
                  <c:v>24.056000000000001</c:v>
                </c:pt>
                <c:pt idx="25259">
                  <c:v>24.056000000000001</c:v>
                </c:pt>
                <c:pt idx="25260">
                  <c:v>24.056000000000001</c:v>
                </c:pt>
                <c:pt idx="25261">
                  <c:v>24.056000000000001</c:v>
                </c:pt>
                <c:pt idx="25262">
                  <c:v>24.056000000000001</c:v>
                </c:pt>
                <c:pt idx="25263">
                  <c:v>24.056000000000001</c:v>
                </c:pt>
                <c:pt idx="25264">
                  <c:v>24.056000000000001</c:v>
                </c:pt>
                <c:pt idx="25265">
                  <c:v>24.056000000000001</c:v>
                </c:pt>
                <c:pt idx="25266">
                  <c:v>24.056000000000001</c:v>
                </c:pt>
                <c:pt idx="25267">
                  <c:v>24.056000000000001</c:v>
                </c:pt>
                <c:pt idx="25268">
                  <c:v>24.056000000000001</c:v>
                </c:pt>
                <c:pt idx="25269">
                  <c:v>24.056000000000001</c:v>
                </c:pt>
                <c:pt idx="25270">
                  <c:v>24.056000000000001</c:v>
                </c:pt>
                <c:pt idx="25271">
                  <c:v>24.056000000000001</c:v>
                </c:pt>
                <c:pt idx="25272">
                  <c:v>24.056000000000001</c:v>
                </c:pt>
                <c:pt idx="25273">
                  <c:v>24.056000000000001</c:v>
                </c:pt>
                <c:pt idx="25274">
                  <c:v>24.056000000000001</c:v>
                </c:pt>
                <c:pt idx="25275">
                  <c:v>24.056000000000001</c:v>
                </c:pt>
                <c:pt idx="25276">
                  <c:v>24.056000000000001</c:v>
                </c:pt>
                <c:pt idx="25277">
                  <c:v>24.056000000000001</c:v>
                </c:pt>
                <c:pt idx="25278">
                  <c:v>24.056000000000001</c:v>
                </c:pt>
                <c:pt idx="25279">
                  <c:v>24.056000000000001</c:v>
                </c:pt>
                <c:pt idx="25280">
                  <c:v>24.056000000000001</c:v>
                </c:pt>
                <c:pt idx="25281">
                  <c:v>24.056000000000001</c:v>
                </c:pt>
                <c:pt idx="25282">
                  <c:v>24.056000000000001</c:v>
                </c:pt>
                <c:pt idx="25283">
                  <c:v>24.056000000000001</c:v>
                </c:pt>
                <c:pt idx="25284">
                  <c:v>24.056000000000001</c:v>
                </c:pt>
                <c:pt idx="25285">
                  <c:v>24.056000000000001</c:v>
                </c:pt>
                <c:pt idx="25286">
                  <c:v>24.056000000000001</c:v>
                </c:pt>
                <c:pt idx="25287">
                  <c:v>24.056000000000001</c:v>
                </c:pt>
                <c:pt idx="25288">
                  <c:v>24.056000000000001</c:v>
                </c:pt>
                <c:pt idx="25289">
                  <c:v>24.056000000000001</c:v>
                </c:pt>
                <c:pt idx="25290">
                  <c:v>24.056000000000001</c:v>
                </c:pt>
                <c:pt idx="25291">
                  <c:v>24.056000000000001</c:v>
                </c:pt>
                <c:pt idx="25292">
                  <c:v>24.056000000000001</c:v>
                </c:pt>
                <c:pt idx="25293">
                  <c:v>24.056000000000001</c:v>
                </c:pt>
                <c:pt idx="25294">
                  <c:v>24.056000000000001</c:v>
                </c:pt>
                <c:pt idx="25295">
                  <c:v>24.056000000000001</c:v>
                </c:pt>
                <c:pt idx="25296">
                  <c:v>24.056000000000001</c:v>
                </c:pt>
                <c:pt idx="25297">
                  <c:v>24.056000000000001</c:v>
                </c:pt>
                <c:pt idx="25298">
                  <c:v>24.056000000000001</c:v>
                </c:pt>
                <c:pt idx="25299">
                  <c:v>24.056000000000001</c:v>
                </c:pt>
                <c:pt idx="25300">
                  <c:v>24.056000000000001</c:v>
                </c:pt>
                <c:pt idx="25301">
                  <c:v>24.056000000000001</c:v>
                </c:pt>
                <c:pt idx="25302">
                  <c:v>24.056000000000001</c:v>
                </c:pt>
                <c:pt idx="25303">
                  <c:v>24.056000000000001</c:v>
                </c:pt>
                <c:pt idx="25304">
                  <c:v>24.056000000000001</c:v>
                </c:pt>
                <c:pt idx="25305">
                  <c:v>24.056000000000001</c:v>
                </c:pt>
                <c:pt idx="25306">
                  <c:v>24.056000000000001</c:v>
                </c:pt>
                <c:pt idx="25307">
                  <c:v>24.056000000000001</c:v>
                </c:pt>
                <c:pt idx="25308">
                  <c:v>24.056000000000001</c:v>
                </c:pt>
                <c:pt idx="25309">
                  <c:v>24.056000000000001</c:v>
                </c:pt>
                <c:pt idx="25310">
                  <c:v>24.056000000000001</c:v>
                </c:pt>
                <c:pt idx="25311">
                  <c:v>24.056000000000001</c:v>
                </c:pt>
                <c:pt idx="25312">
                  <c:v>24.056000000000001</c:v>
                </c:pt>
                <c:pt idx="25313">
                  <c:v>24.056000000000001</c:v>
                </c:pt>
                <c:pt idx="25314">
                  <c:v>24.056000000000001</c:v>
                </c:pt>
                <c:pt idx="25315">
                  <c:v>24.056000000000001</c:v>
                </c:pt>
                <c:pt idx="25316">
                  <c:v>24.056000000000001</c:v>
                </c:pt>
                <c:pt idx="25317">
                  <c:v>24.056000000000001</c:v>
                </c:pt>
                <c:pt idx="25318">
                  <c:v>24.056000000000001</c:v>
                </c:pt>
                <c:pt idx="25319">
                  <c:v>24.056000000000001</c:v>
                </c:pt>
                <c:pt idx="25320">
                  <c:v>24.056000000000001</c:v>
                </c:pt>
                <c:pt idx="25321">
                  <c:v>24.056000000000001</c:v>
                </c:pt>
                <c:pt idx="25322">
                  <c:v>24.056000000000001</c:v>
                </c:pt>
                <c:pt idx="25323">
                  <c:v>24.056000000000001</c:v>
                </c:pt>
                <c:pt idx="25324">
                  <c:v>24.056000000000001</c:v>
                </c:pt>
                <c:pt idx="25325">
                  <c:v>24.056000000000001</c:v>
                </c:pt>
                <c:pt idx="25326">
                  <c:v>24.056000000000001</c:v>
                </c:pt>
                <c:pt idx="25327">
                  <c:v>24.056000000000001</c:v>
                </c:pt>
                <c:pt idx="25328">
                  <c:v>24.056000000000001</c:v>
                </c:pt>
                <c:pt idx="25329">
                  <c:v>24.056000000000001</c:v>
                </c:pt>
                <c:pt idx="25330">
                  <c:v>24.056000000000001</c:v>
                </c:pt>
                <c:pt idx="25331">
                  <c:v>24.056000000000001</c:v>
                </c:pt>
                <c:pt idx="25332">
                  <c:v>24.056000000000001</c:v>
                </c:pt>
                <c:pt idx="25333">
                  <c:v>24.058</c:v>
                </c:pt>
                <c:pt idx="25334">
                  <c:v>24.117999999999999</c:v>
                </c:pt>
                <c:pt idx="25335">
                  <c:v>24.161999999999999</c:v>
                </c:pt>
                <c:pt idx="25336">
                  <c:v>24.161999999999999</c:v>
                </c:pt>
                <c:pt idx="25337">
                  <c:v>24.161999999999999</c:v>
                </c:pt>
                <c:pt idx="25338">
                  <c:v>24.161999999999999</c:v>
                </c:pt>
                <c:pt idx="25339">
                  <c:v>24.161999999999999</c:v>
                </c:pt>
                <c:pt idx="25340">
                  <c:v>24.161999999999999</c:v>
                </c:pt>
                <c:pt idx="25341">
                  <c:v>24.161999999999999</c:v>
                </c:pt>
                <c:pt idx="25342">
                  <c:v>24.161999999999999</c:v>
                </c:pt>
                <c:pt idx="25343">
                  <c:v>24.161999999999999</c:v>
                </c:pt>
                <c:pt idx="25344">
                  <c:v>24.161999999999999</c:v>
                </c:pt>
                <c:pt idx="25345">
                  <c:v>24.161999999999999</c:v>
                </c:pt>
                <c:pt idx="25346">
                  <c:v>24.161999999999999</c:v>
                </c:pt>
                <c:pt idx="25347">
                  <c:v>24.161999999999999</c:v>
                </c:pt>
                <c:pt idx="25348">
                  <c:v>24.161999999999999</c:v>
                </c:pt>
                <c:pt idx="25349">
                  <c:v>24.161999999999999</c:v>
                </c:pt>
                <c:pt idx="25350">
                  <c:v>24.161999999999999</c:v>
                </c:pt>
                <c:pt idx="25351">
                  <c:v>24.161999999999999</c:v>
                </c:pt>
                <c:pt idx="25352">
                  <c:v>24.161999999999999</c:v>
                </c:pt>
                <c:pt idx="25353">
                  <c:v>24.161999999999999</c:v>
                </c:pt>
                <c:pt idx="25354">
                  <c:v>24.161999999999999</c:v>
                </c:pt>
                <c:pt idx="25355">
                  <c:v>24.161999999999999</c:v>
                </c:pt>
                <c:pt idx="25356">
                  <c:v>24.161999999999999</c:v>
                </c:pt>
                <c:pt idx="25357">
                  <c:v>24.161999999999999</c:v>
                </c:pt>
                <c:pt idx="25358">
                  <c:v>24.161999999999999</c:v>
                </c:pt>
                <c:pt idx="25359">
                  <c:v>24.161999999999999</c:v>
                </c:pt>
                <c:pt idx="25360">
                  <c:v>24.161999999999999</c:v>
                </c:pt>
                <c:pt idx="25361">
                  <c:v>24.161999999999999</c:v>
                </c:pt>
                <c:pt idx="25362">
                  <c:v>24.161999999999999</c:v>
                </c:pt>
                <c:pt idx="25363">
                  <c:v>24.161999999999999</c:v>
                </c:pt>
                <c:pt idx="25364">
                  <c:v>24.161999999999999</c:v>
                </c:pt>
                <c:pt idx="25365">
                  <c:v>24.161999999999999</c:v>
                </c:pt>
                <c:pt idx="25366">
                  <c:v>24.161999999999999</c:v>
                </c:pt>
                <c:pt idx="25367">
                  <c:v>24.161999999999999</c:v>
                </c:pt>
                <c:pt idx="25368">
                  <c:v>24.161999999999999</c:v>
                </c:pt>
                <c:pt idx="25369">
                  <c:v>24.161999999999999</c:v>
                </c:pt>
                <c:pt idx="25370">
                  <c:v>24.161999999999999</c:v>
                </c:pt>
                <c:pt idx="25371">
                  <c:v>24.161999999999999</c:v>
                </c:pt>
                <c:pt idx="25372">
                  <c:v>24.161999999999999</c:v>
                </c:pt>
                <c:pt idx="25373">
                  <c:v>24.161999999999999</c:v>
                </c:pt>
                <c:pt idx="25374">
                  <c:v>24.161999999999999</c:v>
                </c:pt>
                <c:pt idx="25375">
                  <c:v>24.161999999999999</c:v>
                </c:pt>
                <c:pt idx="25376">
                  <c:v>24.161999999999999</c:v>
                </c:pt>
                <c:pt idx="25377">
                  <c:v>24.161999999999999</c:v>
                </c:pt>
                <c:pt idx="25378">
                  <c:v>24.161999999999999</c:v>
                </c:pt>
                <c:pt idx="25379">
                  <c:v>24.161999999999999</c:v>
                </c:pt>
                <c:pt idx="25380">
                  <c:v>24.161999999999999</c:v>
                </c:pt>
                <c:pt idx="25381">
                  <c:v>24.161999999999999</c:v>
                </c:pt>
                <c:pt idx="25382">
                  <c:v>24.161999999999999</c:v>
                </c:pt>
                <c:pt idx="25383">
                  <c:v>24.161999999999999</c:v>
                </c:pt>
                <c:pt idx="25384">
                  <c:v>24.161999999999999</c:v>
                </c:pt>
                <c:pt idx="25385">
                  <c:v>24.161999999999999</c:v>
                </c:pt>
                <c:pt idx="25386">
                  <c:v>24.161999999999999</c:v>
                </c:pt>
                <c:pt idx="25387">
                  <c:v>24.161999999999999</c:v>
                </c:pt>
                <c:pt idx="25388">
                  <c:v>24.161999999999999</c:v>
                </c:pt>
                <c:pt idx="25389">
                  <c:v>24.161999999999999</c:v>
                </c:pt>
                <c:pt idx="25390">
                  <c:v>24.161999999999999</c:v>
                </c:pt>
                <c:pt idx="25391">
                  <c:v>24.161999999999999</c:v>
                </c:pt>
                <c:pt idx="25392">
                  <c:v>24.161999999999999</c:v>
                </c:pt>
                <c:pt idx="25393">
                  <c:v>24.161999999999999</c:v>
                </c:pt>
                <c:pt idx="25394">
                  <c:v>24.161999999999999</c:v>
                </c:pt>
                <c:pt idx="25395">
                  <c:v>24.161999999999999</c:v>
                </c:pt>
                <c:pt idx="25396">
                  <c:v>24.161999999999999</c:v>
                </c:pt>
                <c:pt idx="25397">
                  <c:v>24.161999999999999</c:v>
                </c:pt>
                <c:pt idx="25398">
                  <c:v>24.161999999999999</c:v>
                </c:pt>
                <c:pt idx="25399">
                  <c:v>24.161999999999999</c:v>
                </c:pt>
                <c:pt idx="25400">
                  <c:v>24.161999999999999</c:v>
                </c:pt>
                <c:pt idx="25401">
                  <c:v>24.161999999999999</c:v>
                </c:pt>
                <c:pt idx="25402">
                  <c:v>24.161999999999999</c:v>
                </c:pt>
                <c:pt idx="25403">
                  <c:v>24.161999999999999</c:v>
                </c:pt>
                <c:pt idx="25404">
                  <c:v>24.161999999999999</c:v>
                </c:pt>
                <c:pt idx="25405">
                  <c:v>24.161999999999999</c:v>
                </c:pt>
                <c:pt idx="25406">
                  <c:v>24.161999999999999</c:v>
                </c:pt>
                <c:pt idx="25407">
                  <c:v>24.161999999999999</c:v>
                </c:pt>
                <c:pt idx="25408">
                  <c:v>24.161999999999999</c:v>
                </c:pt>
                <c:pt idx="25409">
                  <c:v>24.161999999999999</c:v>
                </c:pt>
                <c:pt idx="25410">
                  <c:v>24.161999999999999</c:v>
                </c:pt>
                <c:pt idx="25411">
                  <c:v>24.161999999999999</c:v>
                </c:pt>
                <c:pt idx="25412">
                  <c:v>24.161999999999999</c:v>
                </c:pt>
                <c:pt idx="25413">
                  <c:v>24.161999999999999</c:v>
                </c:pt>
                <c:pt idx="25414">
                  <c:v>24.161999999999999</c:v>
                </c:pt>
                <c:pt idx="25415">
                  <c:v>24.161999999999999</c:v>
                </c:pt>
                <c:pt idx="25416">
                  <c:v>24.161999999999999</c:v>
                </c:pt>
                <c:pt idx="25417">
                  <c:v>24.161999999999999</c:v>
                </c:pt>
                <c:pt idx="25418">
                  <c:v>24.161999999999999</c:v>
                </c:pt>
                <c:pt idx="25419">
                  <c:v>24.161999999999999</c:v>
                </c:pt>
                <c:pt idx="25420">
                  <c:v>24.161999999999999</c:v>
                </c:pt>
                <c:pt idx="25421">
                  <c:v>24.161999999999999</c:v>
                </c:pt>
                <c:pt idx="25422">
                  <c:v>24.161999999999999</c:v>
                </c:pt>
                <c:pt idx="25423">
                  <c:v>24.161999999999999</c:v>
                </c:pt>
                <c:pt idx="25424">
                  <c:v>24.161999999999999</c:v>
                </c:pt>
                <c:pt idx="25425">
                  <c:v>24.161999999999999</c:v>
                </c:pt>
                <c:pt idx="25426">
                  <c:v>24.161999999999999</c:v>
                </c:pt>
                <c:pt idx="25427">
                  <c:v>24.161999999999999</c:v>
                </c:pt>
                <c:pt idx="25428">
                  <c:v>24.161999999999999</c:v>
                </c:pt>
                <c:pt idx="25429">
                  <c:v>24.161999999999999</c:v>
                </c:pt>
                <c:pt idx="25430">
                  <c:v>24.161999999999999</c:v>
                </c:pt>
                <c:pt idx="25431">
                  <c:v>24.161999999999999</c:v>
                </c:pt>
                <c:pt idx="25432">
                  <c:v>24.161999999999999</c:v>
                </c:pt>
                <c:pt idx="25433">
                  <c:v>24.161999999999999</c:v>
                </c:pt>
                <c:pt idx="25434">
                  <c:v>24.161999999999999</c:v>
                </c:pt>
                <c:pt idx="25435">
                  <c:v>24.161999999999999</c:v>
                </c:pt>
                <c:pt idx="25436">
                  <c:v>24.178000000000001</c:v>
                </c:pt>
                <c:pt idx="25437">
                  <c:v>24.24</c:v>
                </c:pt>
                <c:pt idx="25438">
                  <c:v>24.302</c:v>
                </c:pt>
                <c:pt idx="25439">
                  <c:v>24.321999999999999</c:v>
                </c:pt>
                <c:pt idx="25440">
                  <c:v>24.321999999999999</c:v>
                </c:pt>
                <c:pt idx="25441">
                  <c:v>24.321999999999999</c:v>
                </c:pt>
                <c:pt idx="25442">
                  <c:v>24.321999999999999</c:v>
                </c:pt>
                <c:pt idx="25443">
                  <c:v>24.321999999999999</c:v>
                </c:pt>
                <c:pt idx="25444">
                  <c:v>24.321999999999999</c:v>
                </c:pt>
                <c:pt idx="25445">
                  <c:v>24.321999999999999</c:v>
                </c:pt>
                <c:pt idx="25446">
                  <c:v>24.321999999999999</c:v>
                </c:pt>
                <c:pt idx="25447">
                  <c:v>24.321999999999999</c:v>
                </c:pt>
                <c:pt idx="25448">
                  <c:v>24.321999999999999</c:v>
                </c:pt>
                <c:pt idx="25449">
                  <c:v>24.321999999999999</c:v>
                </c:pt>
                <c:pt idx="25450">
                  <c:v>24.321999999999999</c:v>
                </c:pt>
                <c:pt idx="25451">
                  <c:v>24.321999999999999</c:v>
                </c:pt>
                <c:pt idx="25452">
                  <c:v>24.321999999999999</c:v>
                </c:pt>
                <c:pt idx="25453">
                  <c:v>24.321999999999999</c:v>
                </c:pt>
                <c:pt idx="25454">
                  <c:v>24.321999999999999</c:v>
                </c:pt>
                <c:pt idx="25455">
                  <c:v>24.321999999999999</c:v>
                </c:pt>
                <c:pt idx="25456">
                  <c:v>24.321999999999999</c:v>
                </c:pt>
                <c:pt idx="25457">
                  <c:v>24.321999999999999</c:v>
                </c:pt>
                <c:pt idx="25458">
                  <c:v>24.321999999999999</c:v>
                </c:pt>
                <c:pt idx="25459">
                  <c:v>24.321999999999999</c:v>
                </c:pt>
                <c:pt idx="25460">
                  <c:v>24.321999999999999</c:v>
                </c:pt>
                <c:pt idx="25461">
                  <c:v>24.321999999999999</c:v>
                </c:pt>
                <c:pt idx="25462">
                  <c:v>24.321999999999999</c:v>
                </c:pt>
                <c:pt idx="25463">
                  <c:v>24.321999999999999</c:v>
                </c:pt>
                <c:pt idx="25464">
                  <c:v>24.321999999999999</c:v>
                </c:pt>
                <c:pt idx="25465">
                  <c:v>24.321999999999999</c:v>
                </c:pt>
                <c:pt idx="25466">
                  <c:v>24.321999999999999</c:v>
                </c:pt>
                <c:pt idx="25467">
                  <c:v>24.321999999999999</c:v>
                </c:pt>
                <c:pt idx="25468">
                  <c:v>24.321999999999999</c:v>
                </c:pt>
                <c:pt idx="25469">
                  <c:v>24.321999999999999</c:v>
                </c:pt>
                <c:pt idx="25470">
                  <c:v>24.321999999999999</c:v>
                </c:pt>
                <c:pt idx="25471">
                  <c:v>24.321999999999999</c:v>
                </c:pt>
                <c:pt idx="25472">
                  <c:v>24.321999999999999</c:v>
                </c:pt>
                <c:pt idx="25473">
                  <c:v>24.321999999999999</c:v>
                </c:pt>
                <c:pt idx="25474">
                  <c:v>24.321999999999999</c:v>
                </c:pt>
                <c:pt idx="25475">
                  <c:v>24.321999999999999</c:v>
                </c:pt>
                <c:pt idx="25476">
                  <c:v>24.321999999999999</c:v>
                </c:pt>
                <c:pt idx="25477">
                  <c:v>24.321999999999999</c:v>
                </c:pt>
                <c:pt idx="25478">
                  <c:v>24.321999999999999</c:v>
                </c:pt>
                <c:pt idx="25479">
                  <c:v>24.321999999999999</c:v>
                </c:pt>
                <c:pt idx="25480">
                  <c:v>24.321999999999999</c:v>
                </c:pt>
                <c:pt idx="25481">
                  <c:v>24.321999999999999</c:v>
                </c:pt>
                <c:pt idx="25482">
                  <c:v>24.321999999999999</c:v>
                </c:pt>
                <c:pt idx="25483">
                  <c:v>24.321999999999999</c:v>
                </c:pt>
                <c:pt idx="25484">
                  <c:v>24.321999999999999</c:v>
                </c:pt>
                <c:pt idx="25485">
                  <c:v>24.321999999999999</c:v>
                </c:pt>
                <c:pt idx="25486">
                  <c:v>24.321999999999999</c:v>
                </c:pt>
                <c:pt idx="25487">
                  <c:v>24.321999999999999</c:v>
                </c:pt>
                <c:pt idx="25488">
                  <c:v>24.321999999999999</c:v>
                </c:pt>
                <c:pt idx="25489">
                  <c:v>24.321999999999999</c:v>
                </c:pt>
                <c:pt idx="25490">
                  <c:v>24.321999999999999</c:v>
                </c:pt>
                <c:pt idx="25491">
                  <c:v>24.321999999999999</c:v>
                </c:pt>
                <c:pt idx="25492">
                  <c:v>24.321999999999999</c:v>
                </c:pt>
                <c:pt idx="25493">
                  <c:v>24.321999999999999</c:v>
                </c:pt>
                <c:pt idx="25494">
                  <c:v>24.321999999999999</c:v>
                </c:pt>
                <c:pt idx="25495">
                  <c:v>24.321999999999999</c:v>
                </c:pt>
                <c:pt idx="25496">
                  <c:v>24.321999999999999</c:v>
                </c:pt>
                <c:pt idx="25497">
                  <c:v>24.321999999999999</c:v>
                </c:pt>
                <c:pt idx="25498">
                  <c:v>24.321999999999999</c:v>
                </c:pt>
                <c:pt idx="25499">
                  <c:v>24.321999999999999</c:v>
                </c:pt>
                <c:pt idx="25500">
                  <c:v>24.321999999999999</c:v>
                </c:pt>
                <c:pt idx="25501">
                  <c:v>24.321999999999999</c:v>
                </c:pt>
                <c:pt idx="25502">
                  <c:v>24.321999999999999</c:v>
                </c:pt>
                <c:pt idx="25503">
                  <c:v>24.321999999999999</c:v>
                </c:pt>
                <c:pt idx="25504">
                  <c:v>24.321999999999999</c:v>
                </c:pt>
                <c:pt idx="25505">
                  <c:v>24.321999999999999</c:v>
                </c:pt>
                <c:pt idx="25506">
                  <c:v>24.321999999999999</c:v>
                </c:pt>
                <c:pt idx="25507">
                  <c:v>24.321999999999999</c:v>
                </c:pt>
                <c:pt idx="25508">
                  <c:v>24.321999999999999</c:v>
                </c:pt>
                <c:pt idx="25509">
                  <c:v>24.321999999999999</c:v>
                </c:pt>
                <c:pt idx="25510">
                  <c:v>24.321999999999999</c:v>
                </c:pt>
                <c:pt idx="25511">
                  <c:v>24.321999999999999</c:v>
                </c:pt>
                <c:pt idx="25512">
                  <c:v>24.321999999999999</c:v>
                </c:pt>
                <c:pt idx="25513">
                  <c:v>24.321999999999999</c:v>
                </c:pt>
                <c:pt idx="25514">
                  <c:v>24.321999999999999</c:v>
                </c:pt>
                <c:pt idx="25515">
                  <c:v>24.321999999999999</c:v>
                </c:pt>
                <c:pt idx="25516">
                  <c:v>24.321999999999999</c:v>
                </c:pt>
                <c:pt idx="25517">
                  <c:v>24.321999999999999</c:v>
                </c:pt>
                <c:pt idx="25518">
                  <c:v>24.321999999999999</c:v>
                </c:pt>
                <c:pt idx="25519">
                  <c:v>24.321999999999999</c:v>
                </c:pt>
                <c:pt idx="25520">
                  <c:v>24.321999999999999</c:v>
                </c:pt>
                <c:pt idx="25521">
                  <c:v>24.321999999999999</c:v>
                </c:pt>
                <c:pt idx="25522">
                  <c:v>24.321999999999999</c:v>
                </c:pt>
                <c:pt idx="25523">
                  <c:v>24.321999999999999</c:v>
                </c:pt>
                <c:pt idx="25524">
                  <c:v>24.321999999999999</c:v>
                </c:pt>
                <c:pt idx="25525">
                  <c:v>24.321999999999999</c:v>
                </c:pt>
                <c:pt idx="25526">
                  <c:v>24.321999999999999</c:v>
                </c:pt>
                <c:pt idx="25527">
                  <c:v>24.321999999999999</c:v>
                </c:pt>
                <c:pt idx="25528">
                  <c:v>24.321999999999999</c:v>
                </c:pt>
                <c:pt idx="25529">
                  <c:v>24.321999999999999</c:v>
                </c:pt>
                <c:pt idx="25530">
                  <c:v>24.321999999999999</c:v>
                </c:pt>
                <c:pt idx="25531">
                  <c:v>24.321999999999999</c:v>
                </c:pt>
                <c:pt idx="25532">
                  <c:v>24.321999999999999</c:v>
                </c:pt>
                <c:pt idx="25533">
                  <c:v>24.321999999999999</c:v>
                </c:pt>
                <c:pt idx="25534">
                  <c:v>24.321999999999999</c:v>
                </c:pt>
                <c:pt idx="25535">
                  <c:v>24.321999999999999</c:v>
                </c:pt>
                <c:pt idx="25536">
                  <c:v>24.321999999999999</c:v>
                </c:pt>
                <c:pt idx="25537">
                  <c:v>24.321999999999999</c:v>
                </c:pt>
                <c:pt idx="25538">
                  <c:v>24.321999999999999</c:v>
                </c:pt>
                <c:pt idx="25539">
                  <c:v>24.321999999999999</c:v>
                </c:pt>
                <c:pt idx="25540">
                  <c:v>24.321999999999999</c:v>
                </c:pt>
                <c:pt idx="25541">
                  <c:v>24.321999999999999</c:v>
                </c:pt>
                <c:pt idx="25542">
                  <c:v>24.321999999999999</c:v>
                </c:pt>
                <c:pt idx="25543">
                  <c:v>24.321999999999999</c:v>
                </c:pt>
                <c:pt idx="25544">
                  <c:v>24.321999999999999</c:v>
                </c:pt>
                <c:pt idx="25545">
                  <c:v>24.321999999999999</c:v>
                </c:pt>
                <c:pt idx="25546">
                  <c:v>24.321999999999999</c:v>
                </c:pt>
                <c:pt idx="25547">
                  <c:v>24.321999999999999</c:v>
                </c:pt>
                <c:pt idx="25548">
                  <c:v>24.321999999999999</c:v>
                </c:pt>
                <c:pt idx="25549">
                  <c:v>24.321999999999999</c:v>
                </c:pt>
                <c:pt idx="25550">
                  <c:v>24.321999999999999</c:v>
                </c:pt>
                <c:pt idx="25551">
                  <c:v>24.321999999999999</c:v>
                </c:pt>
                <c:pt idx="25552">
                  <c:v>24.321999999999999</c:v>
                </c:pt>
                <c:pt idx="25553">
                  <c:v>24.321999999999999</c:v>
                </c:pt>
                <c:pt idx="25554">
                  <c:v>24.321999999999999</c:v>
                </c:pt>
                <c:pt idx="25555">
                  <c:v>24.321999999999999</c:v>
                </c:pt>
                <c:pt idx="25556">
                  <c:v>24.321999999999999</c:v>
                </c:pt>
                <c:pt idx="25557">
                  <c:v>24.321999999999999</c:v>
                </c:pt>
                <c:pt idx="25558">
                  <c:v>24.321999999999999</c:v>
                </c:pt>
                <c:pt idx="25559">
                  <c:v>24.321999999999999</c:v>
                </c:pt>
                <c:pt idx="25560">
                  <c:v>24.321999999999999</c:v>
                </c:pt>
                <c:pt idx="25561">
                  <c:v>24.321999999999999</c:v>
                </c:pt>
                <c:pt idx="25562">
                  <c:v>24.321999999999999</c:v>
                </c:pt>
                <c:pt idx="25563">
                  <c:v>24.321999999999999</c:v>
                </c:pt>
                <c:pt idx="25564">
                  <c:v>24.321999999999999</c:v>
                </c:pt>
                <c:pt idx="25565">
                  <c:v>24.321999999999999</c:v>
                </c:pt>
                <c:pt idx="25566">
                  <c:v>24.321999999999999</c:v>
                </c:pt>
                <c:pt idx="25567">
                  <c:v>24.321999999999999</c:v>
                </c:pt>
                <c:pt idx="25568">
                  <c:v>24.321999999999999</c:v>
                </c:pt>
                <c:pt idx="25569">
                  <c:v>24.321999999999999</c:v>
                </c:pt>
                <c:pt idx="25570">
                  <c:v>24.321999999999999</c:v>
                </c:pt>
                <c:pt idx="25571">
                  <c:v>24.321999999999999</c:v>
                </c:pt>
                <c:pt idx="25572">
                  <c:v>24.321999999999999</c:v>
                </c:pt>
                <c:pt idx="25573">
                  <c:v>24.321999999999999</c:v>
                </c:pt>
                <c:pt idx="25574">
                  <c:v>24.321999999999999</c:v>
                </c:pt>
                <c:pt idx="25575">
                  <c:v>24.321999999999999</c:v>
                </c:pt>
                <c:pt idx="25576">
                  <c:v>24.321999999999999</c:v>
                </c:pt>
                <c:pt idx="25577">
                  <c:v>24.321999999999999</c:v>
                </c:pt>
                <c:pt idx="25578">
                  <c:v>24.321999999999999</c:v>
                </c:pt>
                <c:pt idx="25579">
                  <c:v>24.321999999999999</c:v>
                </c:pt>
                <c:pt idx="25580">
                  <c:v>24.321999999999999</c:v>
                </c:pt>
                <c:pt idx="25581">
                  <c:v>24.321999999999999</c:v>
                </c:pt>
                <c:pt idx="25582">
                  <c:v>24.321999999999999</c:v>
                </c:pt>
                <c:pt idx="25583">
                  <c:v>24.321999999999999</c:v>
                </c:pt>
                <c:pt idx="25584">
                  <c:v>24.321999999999999</c:v>
                </c:pt>
                <c:pt idx="25585">
                  <c:v>24.321999999999999</c:v>
                </c:pt>
                <c:pt idx="25586">
                  <c:v>24.321999999999999</c:v>
                </c:pt>
                <c:pt idx="25587">
                  <c:v>24.321999999999999</c:v>
                </c:pt>
                <c:pt idx="25588">
                  <c:v>24.321999999999999</c:v>
                </c:pt>
                <c:pt idx="25589">
                  <c:v>24.321999999999999</c:v>
                </c:pt>
                <c:pt idx="25590">
                  <c:v>24.321999999999999</c:v>
                </c:pt>
                <c:pt idx="25591">
                  <c:v>24.321999999999999</c:v>
                </c:pt>
                <c:pt idx="25592">
                  <c:v>24.33</c:v>
                </c:pt>
                <c:pt idx="25593">
                  <c:v>24.391999999999999</c:v>
                </c:pt>
                <c:pt idx="25594">
                  <c:v>24.448</c:v>
                </c:pt>
                <c:pt idx="25595">
                  <c:v>24.448</c:v>
                </c:pt>
                <c:pt idx="25596">
                  <c:v>24.448</c:v>
                </c:pt>
                <c:pt idx="25597">
                  <c:v>24.448</c:v>
                </c:pt>
                <c:pt idx="25598">
                  <c:v>24.448</c:v>
                </c:pt>
                <c:pt idx="25599">
                  <c:v>24.448</c:v>
                </c:pt>
                <c:pt idx="25600">
                  <c:v>24.448</c:v>
                </c:pt>
                <c:pt idx="25601">
                  <c:v>24.448</c:v>
                </c:pt>
                <c:pt idx="25602">
                  <c:v>24.448</c:v>
                </c:pt>
                <c:pt idx="25603">
                  <c:v>24.448</c:v>
                </c:pt>
                <c:pt idx="25604">
                  <c:v>24.448</c:v>
                </c:pt>
                <c:pt idx="25605">
                  <c:v>24.448</c:v>
                </c:pt>
                <c:pt idx="25606">
                  <c:v>24.448</c:v>
                </c:pt>
                <c:pt idx="25607">
                  <c:v>24.448</c:v>
                </c:pt>
                <c:pt idx="25608">
                  <c:v>24.448</c:v>
                </c:pt>
                <c:pt idx="25609">
                  <c:v>24.448</c:v>
                </c:pt>
                <c:pt idx="25610">
                  <c:v>24.448</c:v>
                </c:pt>
                <c:pt idx="25611">
                  <c:v>24.448</c:v>
                </c:pt>
                <c:pt idx="25612">
                  <c:v>24.448</c:v>
                </c:pt>
                <c:pt idx="25613">
                  <c:v>24.448</c:v>
                </c:pt>
                <c:pt idx="25614">
                  <c:v>24.448</c:v>
                </c:pt>
                <c:pt idx="25615">
                  <c:v>24.448</c:v>
                </c:pt>
                <c:pt idx="25616">
                  <c:v>24.448</c:v>
                </c:pt>
                <c:pt idx="25617">
                  <c:v>24.448</c:v>
                </c:pt>
                <c:pt idx="25618">
                  <c:v>24.448</c:v>
                </c:pt>
                <c:pt idx="25619">
                  <c:v>24.448</c:v>
                </c:pt>
                <c:pt idx="25620">
                  <c:v>24.448</c:v>
                </c:pt>
                <c:pt idx="25621">
                  <c:v>24.448</c:v>
                </c:pt>
                <c:pt idx="25622">
                  <c:v>24.448</c:v>
                </c:pt>
                <c:pt idx="25623">
                  <c:v>24.448</c:v>
                </c:pt>
                <c:pt idx="25624">
                  <c:v>24.448</c:v>
                </c:pt>
                <c:pt idx="25625">
                  <c:v>24.448</c:v>
                </c:pt>
                <c:pt idx="25626">
                  <c:v>24.448</c:v>
                </c:pt>
                <c:pt idx="25627">
                  <c:v>24.448</c:v>
                </c:pt>
                <c:pt idx="25628">
                  <c:v>24.448</c:v>
                </c:pt>
                <c:pt idx="25629">
                  <c:v>24.448</c:v>
                </c:pt>
                <c:pt idx="25630">
                  <c:v>24.448</c:v>
                </c:pt>
                <c:pt idx="25631">
                  <c:v>24.448</c:v>
                </c:pt>
                <c:pt idx="25632">
                  <c:v>24.448</c:v>
                </c:pt>
                <c:pt idx="25633">
                  <c:v>24.448</c:v>
                </c:pt>
                <c:pt idx="25634">
                  <c:v>24.448</c:v>
                </c:pt>
                <c:pt idx="25635">
                  <c:v>24.448</c:v>
                </c:pt>
                <c:pt idx="25636">
                  <c:v>24.448</c:v>
                </c:pt>
                <c:pt idx="25637">
                  <c:v>24.448</c:v>
                </c:pt>
                <c:pt idx="25638">
                  <c:v>24.448</c:v>
                </c:pt>
                <c:pt idx="25639">
                  <c:v>24.448</c:v>
                </c:pt>
                <c:pt idx="25640">
                  <c:v>24.448</c:v>
                </c:pt>
                <c:pt idx="25641">
                  <c:v>24.448</c:v>
                </c:pt>
                <c:pt idx="25642">
                  <c:v>24.448</c:v>
                </c:pt>
                <c:pt idx="25643">
                  <c:v>24.448</c:v>
                </c:pt>
                <c:pt idx="25644">
                  <c:v>24.448</c:v>
                </c:pt>
                <c:pt idx="25645">
                  <c:v>24.448</c:v>
                </c:pt>
                <c:pt idx="25646">
                  <c:v>24.448</c:v>
                </c:pt>
                <c:pt idx="25647">
                  <c:v>24.448</c:v>
                </c:pt>
                <c:pt idx="25648">
                  <c:v>24.448</c:v>
                </c:pt>
                <c:pt idx="25649">
                  <c:v>24.448</c:v>
                </c:pt>
                <c:pt idx="25650">
                  <c:v>24.448</c:v>
                </c:pt>
                <c:pt idx="25651">
                  <c:v>24.448</c:v>
                </c:pt>
                <c:pt idx="25652">
                  <c:v>24.448</c:v>
                </c:pt>
                <c:pt idx="25653">
                  <c:v>24.448</c:v>
                </c:pt>
                <c:pt idx="25654">
                  <c:v>24.448</c:v>
                </c:pt>
                <c:pt idx="25655">
                  <c:v>24.448</c:v>
                </c:pt>
                <c:pt idx="25656">
                  <c:v>24.448</c:v>
                </c:pt>
                <c:pt idx="25657">
                  <c:v>24.448</c:v>
                </c:pt>
                <c:pt idx="25658">
                  <c:v>24.448</c:v>
                </c:pt>
                <c:pt idx="25659">
                  <c:v>24.448</c:v>
                </c:pt>
                <c:pt idx="25660">
                  <c:v>24.448</c:v>
                </c:pt>
                <c:pt idx="25661">
                  <c:v>24.448</c:v>
                </c:pt>
                <c:pt idx="25662">
                  <c:v>24.448</c:v>
                </c:pt>
                <c:pt idx="25663">
                  <c:v>24.448</c:v>
                </c:pt>
                <c:pt idx="25664">
                  <c:v>24.448</c:v>
                </c:pt>
                <c:pt idx="25665">
                  <c:v>24.448</c:v>
                </c:pt>
                <c:pt idx="25666">
                  <c:v>24.448</c:v>
                </c:pt>
                <c:pt idx="25667">
                  <c:v>24.448</c:v>
                </c:pt>
                <c:pt idx="25668">
                  <c:v>24.448</c:v>
                </c:pt>
                <c:pt idx="25669">
                  <c:v>24.448</c:v>
                </c:pt>
                <c:pt idx="25670">
                  <c:v>24.448</c:v>
                </c:pt>
                <c:pt idx="25671">
                  <c:v>24.448</c:v>
                </c:pt>
                <c:pt idx="25672">
                  <c:v>24.448</c:v>
                </c:pt>
                <c:pt idx="25673">
                  <c:v>24.448</c:v>
                </c:pt>
                <c:pt idx="25674">
                  <c:v>24.448</c:v>
                </c:pt>
                <c:pt idx="25675">
                  <c:v>24.448</c:v>
                </c:pt>
                <c:pt idx="25676">
                  <c:v>24.448</c:v>
                </c:pt>
                <c:pt idx="25677">
                  <c:v>24.448</c:v>
                </c:pt>
                <c:pt idx="25678">
                  <c:v>24.448</c:v>
                </c:pt>
                <c:pt idx="25679">
                  <c:v>24.448</c:v>
                </c:pt>
                <c:pt idx="25680">
                  <c:v>24.448</c:v>
                </c:pt>
                <c:pt idx="25681">
                  <c:v>24.448</c:v>
                </c:pt>
                <c:pt idx="25682">
                  <c:v>24.448</c:v>
                </c:pt>
                <c:pt idx="25683">
                  <c:v>24.448</c:v>
                </c:pt>
                <c:pt idx="25684">
                  <c:v>24.448</c:v>
                </c:pt>
                <c:pt idx="25685">
                  <c:v>24.448</c:v>
                </c:pt>
                <c:pt idx="25686">
                  <c:v>24.448</c:v>
                </c:pt>
                <c:pt idx="25687">
                  <c:v>24.448</c:v>
                </c:pt>
                <c:pt idx="25688">
                  <c:v>24.448</c:v>
                </c:pt>
                <c:pt idx="25689">
                  <c:v>24.448</c:v>
                </c:pt>
                <c:pt idx="25690">
                  <c:v>24.448</c:v>
                </c:pt>
                <c:pt idx="25691">
                  <c:v>24.448</c:v>
                </c:pt>
                <c:pt idx="25692">
                  <c:v>24.448</c:v>
                </c:pt>
                <c:pt idx="25693">
                  <c:v>24.448</c:v>
                </c:pt>
                <c:pt idx="25694">
                  <c:v>24.448</c:v>
                </c:pt>
                <c:pt idx="25695">
                  <c:v>24.448</c:v>
                </c:pt>
                <c:pt idx="25696">
                  <c:v>24.448</c:v>
                </c:pt>
                <c:pt idx="25697">
                  <c:v>24.448</c:v>
                </c:pt>
                <c:pt idx="25698">
                  <c:v>24.448</c:v>
                </c:pt>
                <c:pt idx="25699">
                  <c:v>24.448</c:v>
                </c:pt>
                <c:pt idx="25700">
                  <c:v>24.448</c:v>
                </c:pt>
                <c:pt idx="25701">
                  <c:v>24.448</c:v>
                </c:pt>
                <c:pt idx="25702">
                  <c:v>24.448</c:v>
                </c:pt>
                <c:pt idx="25703">
                  <c:v>24.448</c:v>
                </c:pt>
                <c:pt idx="25704">
                  <c:v>24.448</c:v>
                </c:pt>
                <c:pt idx="25705">
                  <c:v>24.448</c:v>
                </c:pt>
                <c:pt idx="25706">
                  <c:v>24.448</c:v>
                </c:pt>
                <c:pt idx="25707">
                  <c:v>24.448</c:v>
                </c:pt>
                <c:pt idx="25708">
                  <c:v>24.448</c:v>
                </c:pt>
                <c:pt idx="25709">
                  <c:v>24.448</c:v>
                </c:pt>
                <c:pt idx="25710">
                  <c:v>24.448</c:v>
                </c:pt>
                <c:pt idx="25711">
                  <c:v>24.448</c:v>
                </c:pt>
                <c:pt idx="25712">
                  <c:v>24.448</c:v>
                </c:pt>
                <c:pt idx="25713">
                  <c:v>24.448</c:v>
                </c:pt>
                <c:pt idx="25714">
                  <c:v>24.48</c:v>
                </c:pt>
                <c:pt idx="25715">
                  <c:v>24.533999999999999</c:v>
                </c:pt>
                <c:pt idx="25716">
                  <c:v>24.54</c:v>
                </c:pt>
                <c:pt idx="25717">
                  <c:v>24.54</c:v>
                </c:pt>
                <c:pt idx="25718">
                  <c:v>24.54</c:v>
                </c:pt>
                <c:pt idx="25719">
                  <c:v>24.54</c:v>
                </c:pt>
                <c:pt idx="25720">
                  <c:v>24.54</c:v>
                </c:pt>
                <c:pt idx="25721">
                  <c:v>24.54</c:v>
                </c:pt>
                <c:pt idx="25722">
                  <c:v>24.54</c:v>
                </c:pt>
                <c:pt idx="25723">
                  <c:v>24.54</c:v>
                </c:pt>
                <c:pt idx="25724">
                  <c:v>24.54</c:v>
                </c:pt>
                <c:pt idx="25725">
                  <c:v>24.54</c:v>
                </c:pt>
                <c:pt idx="25726">
                  <c:v>24.54</c:v>
                </c:pt>
                <c:pt idx="25727">
                  <c:v>24.54</c:v>
                </c:pt>
                <c:pt idx="25728">
                  <c:v>24.54</c:v>
                </c:pt>
                <c:pt idx="25729">
                  <c:v>24.54</c:v>
                </c:pt>
                <c:pt idx="25730">
                  <c:v>24.54</c:v>
                </c:pt>
                <c:pt idx="25731">
                  <c:v>24.54</c:v>
                </c:pt>
                <c:pt idx="25732">
                  <c:v>24.54</c:v>
                </c:pt>
                <c:pt idx="25733">
                  <c:v>24.54</c:v>
                </c:pt>
                <c:pt idx="25734">
                  <c:v>24.54</c:v>
                </c:pt>
                <c:pt idx="25735">
                  <c:v>24.54</c:v>
                </c:pt>
                <c:pt idx="25736">
                  <c:v>24.54</c:v>
                </c:pt>
                <c:pt idx="25737">
                  <c:v>24.54</c:v>
                </c:pt>
                <c:pt idx="25738">
                  <c:v>24.54</c:v>
                </c:pt>
                <c:pt idx="25739">
                  <c:v>24.54</c:v>
                </c:pt>
                <c:pt idx="25740">
                  <c:v>24.54</c:v>
                </c:pt>
                <c:pt idx="25741">
                  <c:v>24.54</c:v>
                </c:pt>
                <c:pt idx="25742">
                  <c:v>24.54</c:v>
                </c:pt>
                <c:pt idx="25743">
                  <c:v>24.54</c:v>
                </c:pt>
                <c:pt idx="25744">
                  <c:v>24.54</c:v>
                </c:pt>
                <c:pt idx="25745">
                  <c:v>24.54</c:v>
                </c:pt>
                <c:pt idx="25746">
                  <c:v>24.54</c:v>
                </c:pt>
                <c:pt idx="25747">
                  <c:v>24.54</c:v>
                </c:pt>
                <c:pt idx="25748">
                  <c:v>24.54</c:v>
                </c:pt>
                <c:pt idx="25749">
                  <c:v>24.54</c:v>
                </c:pt>
                <c:pt idx="25750">
                  <c:v>24.54</c:v>
                </c:pt>
                <c:pt idx="25751">
                  <c:v>24.54</c:v>
                </c:pt>
                <c:pt idx="25752">
                  <c:v>24.54</c:v>
                </c:pt>
                <c:pt idx="25753">
                  <c:v>24.54</c:v>
                </c:pt>
                <c:pt idx="25754">
                  <c:v>24.54</c:v>
                </c:pt>
                <c:pt idx="25755">
                  <c:v>24.54</c:v>
                </c:pt>
                <c:pt idx="25756">
                  <c:v>24.54</c:v>
                </c:pt>
                <c:pt idx="25757">
                  <c:v>24.54</c:v>
                </c:pt>
                <c:pt idx="25758">
                  <c:v>24.54</c:v>
                </c:pt>
                <c:pt idx="25759">
                  <c:v>24.54</c:v>
                </c:pt>
                <c:pt idx="25760">
                  <c:v>24.54</c:v>
                </c:pt>
                <c:pt idx="25761">
                  <c:v>24.54</c:v>
                </c:pt>
                <c:pt idx="25762">
                  <c:v>24.54</c:v>
                </c:pt>
                <c:pt idx="25763">
                  <c:v>24.54</c:v>
                </c:pt>
                <c:pt idx="25764">
                  <c:v>24.54</c:v>
                </c:pt>
                <c:pt idx="25765">
                  <c:v>24.54</c:v>
                </c:pt>
                <c:pt idx="25766">
                  <c:v>24.54</c:v>
                </c:pt>
                <c:pt idx="25767">
                  <c:v>24.54</c:v>
                </c:pt>
                <c:pt idx="25768">
                  <c:v>24.54</c:v>
                </c:pt>
                <c:pt idx="25769">
                  <c:v>24.54</c:v>
                </c:pt>
                <c:pt idx="25770">
                  <c:v>24.54</c:v>
                </c:pt>
                <c:pt idx="25771">
                  <c:v>24.54</c:v>
                </c:pt>
                <c:pt idx="25772">
                  <c:v>24.54</c:v>
                </c:pt>
                <c:pt idx="25773">
                  <c:v>24.54</c:v>
                </c:pt>
                <c:pt idx="25774">
                  <c:v>24.54</c:v>
                </c:pt>
                <c:pt idx="25775">
                  <c:v>24.54</c:v>
                </c:pt>
                <c:pt idx="25776">
                  <c:v>24.54</c:v>
                </c:pt>
                <c:pt idx="25777">
                  <c:v>24.54</c:v>
                </c:pt>
                <c:pt idx="25778">
                  <c:v>24.54</c:v>
                </c:pt>
                <c:pt idx="25779">
                  <c:v>24.54</c:v>
                </c:pt>
                <c:pt idx="25780">
                  <c:v>24.54</c:v>
                </c:pt>
                <c:pt idx="25781">
                  <c:v>24.54</c:v>
                </c:pt>
                <c:pt idx="25782">
                  <c:v>24.54</c:v>
                </c:pt>
                <c:pt idx="25783">
                  <c:v>24.54</c:v>
                </c:pt>
                <c:pt idx="25784">
                  <c:v>24.54</c:v>
                </c:pt>
                <c:pt idx="25785">
                  <c:v>24.54</c:v>
                </c:pt>
                <c:pt idx="25786">
                  <c:v>24.54</c:v>
                </c:pt>
                <c:pt idx="25787">
                  <c:v>24.54</c:v>
                </c:pt>
                <c:pt idx="25788">
                  <c:v>24.54</c:v>
                </c:pt>
                <c:pt idx="25789">
                  <c:v>24.54</c:v>
                </c:pt>
                <c:pt idx="25790">
                  <c:v>24.54</c:v>
                </c:pt>
                <c:pt idx="25791">
                  <c:v>24.54</c:v>
                </c:pt>
                <c:pt idx="25792">
                  <c:v>24.54</c:v>
                </c:pt>
                <c:pt idx="25793">
                  <c:v>24.54</c:v>
                </c:pt>
                <c:pt idx="25794">
                  <c:v>24.54</c:v>
                </c:pt>
                <c:pt idx="25795">
                  <c:v>24.54</c:v>
                </c:pt>
                <c:pt idx="25796">
                  <c:v>24.54</c:v>
                </c:pt>
                <c:pt idx="25797">
                  <c:v>24.54</c:v>
                </c:pt>
                <c:pt idx="25798">
                  <c:v>24.54</c:v>
                </c:pt>
                <c:pt idx="25799">
                  <c:v>24.54</c:v>
                </c:pt>
                <c:pt idx="25800">
                  <c:v>24.54</c:v>
                </c:pt>
                <c:pt idx="25801">
                  <c:v>24.54</c:v>
                </c:pt>
                <c:pt idx="25802">
                  <c:v>24.54</c:v>
                </c:pt>
                <c:pt idx="25803">
                  <c:v>24.54</c:v>
                </c:pt>
                <c:pt idx="25804">
                  <c:v>24.54</c:v>
                </c:pt>
                <c:pt idx="25805">
                  <c:v>24.54</c:v>
                </c:pt>
                <c:pt idx="25806">
                  <c:v>24.54</c:v>
                </c:pt>
                <c:pt idx="25807">
                  <c:v>24.54</c:v>
                </c:pt>
                <c:pt idx="25808">
                  <c:v>24.542000000000002</c:v>
                </c:pt>
                <c:pt idx="25809">
                  <c:v>24.597999999999999</c:v>
                </c:pt>
                <c:pt idx="25810">
                  <c:v>24.632000000000001</c:v>
                </c:pt>
                <c:pt idx="25811">
                  <c:v>24.632000000000001</c:v>
                </c:pt>
                <c:pt idx="25812">
                  <c:v>24.632000000000001</c:v>
                </c:pt>
                <c:pt idx="25813">
                  <c:v>24.632000000000001</c:v>
                </c:pt>
                <c:pt idx="25814">
                  <c:v>24.632000000000001</c:v>
                </c:pt>
                <c:pt idx="25815">
                  <c:v>24.632000000000001</c:v>
                </c:pt>
                <c:pt idx="25816">
                  <c:v>24.632000000000001</c:v>
                </c:pt>
                <c:pt idx="25817">
                  <c:v>24.632000000000001</c:v>
                </c:pt>
                <c:pt idx="25818">
                  <c:v>24.632000000000001</c:v>
                </c:pt>
                <c:pt idx="25819">
                  <c:v>24.632000000000001</c:v>
                </c:pt>
                <c:pt idx="25820">
                  <c:v>24.632000000000001</c:v>
                </c:pt>
                <c:pt idx="25821">
                  <c:v>24.632000000000001</c:v>
                </c:pt>
                <c:pt idx="25822">
                  <c:v>24.632000000000001</c:v>
                </c:pt>
                <c:pt idx="25823">
                  <c:v>24.632000000000001</c:v>
                </c:pt>
                <c:pt idx="25824">
                  <c:v>24.632000000000001</c:v>
                </c:pt>
                <c:pt idx="25825">
                  <c:v>24.632000000000001</c:v>
                </c:pt>
                <c:pt idx="25826">
                  <c:v>24.632000000000001</c:v>
                </c:pt>
                <c:pt idx="25827">
                  <c:v>24.632000000000001</c:v>
                </c:pt>
                <c:pt idx="25828">
                  <c:v>24.632000000000001</c:v>
                </c:pt>
                <c:pt idx="25829">
                  <c:v>24.632000000000001</c:v>
                </c:pt>
                <c:pt idx="25830">
                  <c:v>24.632000000000001</c:v>
                </c:pt>
                <c:pt idx="25831">
                  <c:v>24.632000000000001</c:v>
                </c:pt>
                <c:pt idx="25832">
                  <c:v>24.632000000000001</c:v>
                </c:pt>
                <c:pt idx="25833">
                  <c:v>24.632000000000001</c:v>
                </c:pt>
                <c:pt idx="25834">
                  <c:v>24.632000000000001</c:v>
                </c:pt>
                <c:pt idx="25835">
                  <c:v>24.632000000000001</c:v>
                </c:pt>
                <c:pt idx="25836">
                  <c:v>24.632000000000001</c:v>
                </c:pt>
                <c:pt idx="25837">
                  <c:v>24.632000000000001</c:v>
                </c:pt>
                <c:pt idx="25838">
                  <c:v>24.632000000000001</c:v>
                </c:pt>
                <c:pt idx="25839">
                  <c:v>24.632000000000001</c:v>
                </c:pt>
                <c:pt idx="25840">
                  <c:v>24.632000000000001</c:v>
                </c:pt>
                <c:pt idx="25841">
                  <c:v>24.632000000000001</c:v>
                </c:pt>
                <c:pt idx="25842">
                  <c:v>24.632000000000001</c:v>
                </c:pt>
                <c:pt idx="25843">
                  <c:v>24.632000000000001</c:v>
                </c:pt>
                <c:pt idx="25844">
                  <c:v>24.632000000000001</c:v>
                </c:pt>
                <c:pt idx="25845">
                  <c:v>24.632000000000001</c:v>
                </c:pt>
                <c:pt idx="25846">
                  <c:v>24.632000000000001</c:v>
                </c:pt>
                <c:pt idx="25847">
                  <c:v>24.632000000000001</c:v>
                </c:pt>
                <c:pt idx="25848">
                  <c:v>24.632000000000001</c:v>
                </c:pt>
                <c:pt idx="25849">
                  <c:v>24.632000000000001</c:v>
                </c:pt>
                <c:pt idx="25850">
                  <c:v>24.632000000000001</c:v>
                </c:pt>
                <c:pt idx="25851">
                  <c:v>24.632000000000001</c:v>
                </c:pt>
                <c:pt idx="25852">
                  <c:v>24.632000000000001</c:v>
                </c:pt>
                <c:pt idx="25853">
                  <c:v>24.632000000000001</c:v>
                </c:pt>
                <c:pt idx="25854">
                  <c:v>24.632000000000001</c:v>
                </c:pt>
                <c:pt idx="25855">
                  <c:v>24.632000000000001</c:v>
                </c:pt>
                <c:pt idx="25856">
                  <c:v>24.632000000000001</c:v>
                </c:pt>
                <c:pt idx="25857">
                  <c:v>24.632000000000001</c:v>
                </c:pt>
                <c:pt idx="25858">
                  <c:v>24.632000000000001</c:v>
                </c:pt>
                <c:pt idx="25859">
                  <c:v>24.632000000000001</c:v>
                </c:pt>
                <c:pt idx="25860">
                  <c:v>24.632000000000001</c:v>
                </c:pt>
                <c:pt idx="25861">
                  <c:v>24.632000000000001</c:v>
                </c:pt>
                <c:pt idx="25862">
                  <c:v>24.632000000000001</c:v>
                </c:pt>
                <c:pt idx="25863">
                  <c:v>24.632000000000001</c:v>
                </c:pt>
                <c:pt idx="25864">
                  <c:v>24.632000000000001</c:v>
                </c:pt>
                <c:pt idx="25865">
                  <c:v>24.632000000000001</c:v>
                </c:pt>
                <c:pt idx="25866">
                  <c:v>24.632000000000001</c:v>
                </c:pt>
                <c:pt idx="25867">
                  <c:v>24.632000000000001</c:v>
                </c:pt>
                <c:pt idx="25868">
                  <c:v>24.632000000000001</c:v>
                </c:pt>
                <c:pt idx="25869">
                  <c:v>24.632000000000001</c:v>
                </c:pt>
                <c:pt idx="25870">
                  <c:v>24.632000000000001</c:v>
                </c:pt>
                <c:pt idx="25871">
                  <c:v>24.632000000000001</c:v>
                </c:pt>
                <c:pt idx="25872">
                  <c:v>24.632000000000001</c:v>
                </c:pt>
                <c:pt idx="25873">
                  <c:v>24.632000000000001</c:v>
                </c:pt>
                <c:pt idx="25874">
                  <c:v>24.632000000000001</c:v>
                </c:pt>
                <c:pt idx="25875">
                  <c:v>24.632000000000001</c:v>
                </c:pt>
                <c:pt idx="25876">
                  <c:v>24.632000000000001</c:v>
                </c:pt>
                <c:pt idx="25877">
                  <c:v>24.632000000000001</c:v>
                </c:pt>
                <c:pt idx="25878">
                  <c:v>24.632000000000001</c:v>
                </c:pt>
                <c:pt idx="25879">
                  <c:v>24.632000000000001</c:v>
                </c:pt>
                <c:pt idx="25880">
                  <c:v>24.632000000000001</c:v>
                </c:pt>
                <c:pt idx="25881">
                  <c:v>24.632000000000001</c:v>
                </c:pt>
                <c:pt idx="25882">
                  <c:v>24.632000000000001</c:v>
                </c:pt>
                <c:pt idx="25883">
                  <c:v>24.632000000000001</c:v>
                </c:pt>
                <c:pt idx="25884">
                  <c:v>24.632000000000001</c:v>
                </c:pt>
                <c:pt idx="25885">
                  <c:v>24.632000000000001</c:v>
                </c:pt>
                <c:pt idx="25886">
                  <c:v>24.632000000000001</c:v>
                </c:pt>
                <c:pt idx="25887">
                  <c:v>24.632000000000001</c:v>
                </c:pt>
                <c:pt idx="25888">
                  <c:v>24.632000000000001</c:v>
                </c:pt>
                <c:pt idx="25889">
                  <c:v>24.632000000000001</c:v>
                </c:pt>
                <c:pt idx="25890">
                  <c:v>24.632000000000001</c:v>
                </c:pt>
                <c:pt idx="25891">
                  <c:v>24.632000000000001</c:v>
                </c:pt>
                <c:pt idx="25892">
                  <c:v>24.632000000000001</c:v>
                </c:pt>
                <c:pt idx="25893">
                  <c:v>24.632000000000001</c:v>
                </c:pt>
                <c:pt idx="25894">
                  <c:v>24.632000000000001</c:v>
                </c:pt>
                <c:pt idx="25895">
                  <c:v>24.632000000000001</c:v>
                </c:pt>
                <c:pt idx="25896">
                  <c:v>24.632000000000001</c:v>
                </c:pt>
                <c:pt idx="25897">
                  <c:v>24.632000000000001</c:v>
                </c:pt>
                <c:pt idx="25898">
                  <c:v>24.632000000000001</c:v>
                </c:pt>
                <c:pt idx="25899">
                  <c:v>24.632000000000001</c:v>
                </c:pt>
                <c:pt idx="25900">
                  <c:v>24.632000000000001</c:v>
                </c:pt>
                <c:pt idx="25901">
                  <c:v>24.632000000000001</c:v>
                </c:pt>
                <c:pt idx="25902">
                  <c:v>24.632000000000001</c:v>
                </c:pt>
                <c:pt idx="25903">
                  <c:v>24.632000000000001</c:v>
                </c:pt>
                <c:pt idx="25904">
                  <c:v>24.632000000000001</c:v>
                </c:pt>
                <c:pt idx="25905">
                  <c:v>24.632000000000001</c:v>
                </c:pt>
                <c:pt idx="25906">
                  <c:v>24.632000000000001</c:v>
                </c:pt>
                <c:pt idx="25907">
                  <c:v>24.632000000000001</c:v>
                </c:pt>
                <c:pt idx="25908">
                  <c:v>24.632000000000001</c:v>
                </c:pt>
                <c:pt idx="25909">
                  <c:v>24.632000000000001</c:v>
                </c:pt>
                <c:pt idx="25910">
                  <c:v>24.632000000000001</c:v>
                </c:pt>
                <c:pt idx="25911">
                  <c:v>24.632000000000001</c:v>
                </c:pt>
                <c:pt idx="25912">
                  <c:v>24.632000000000001</c:v>
                </c:pt>
                <c:pt idx="25913">
                  <c:v>24.632000000000001</c:v>
                </c:pt>
                <c:pt idx="25914">
                  <c:v>24.66</c:v>
                </c:pt>
                <c:pt idx="25915">
                  <c:v>24.722000000000001</c:v>
                </c:pt>
                <c:pt idx="25916">
                  <c:v>24.745999999999999</c:v>
                </c:pt>
                <c:pt idx="25917">
                  <c:v>24.751999999999999</c:v>
                </c:pt>
                <c:pt idx="25918">
                  <c:v>24.751999999999999</c:v>
                </c:pt>
                <c:pt idx="25919">
                  <c:v>24.751999999999999</c:v>
                </c:pt>
                <c:pt idx="25920">
                  <c:v>24.751999999999999</c:v>
                </c:pt>
                <c:pt idx="25921">
                  <c:v>24.751999999999999</c:v>
                </c:pt>
                <c:pt idx="25922">
                  <c:v>24.751999999999999</c:v>
                </c:pt>
                <c:pt idx="25923">
                  <c:v>24.751999999999999</c:v>
                </c:pt>
                <c:pt idx="25924">
                  <c:v>24.751999999999999</c:v>
                </c:pt>
                <c:pt idx="25925">
                  <c:v>24.751999999999999</c:v>
                </c:pt>
                <c:pt idx="25926">
                  <c:v>24.751999999999999</c:v>
                </c:pt>
                <c:pt idx="25927">
                  <c:v>24.751999999999999</c:v>
                </c:pt>
                <c:pt idx="25928">
                  <c:v>24.751999999999999</c:v>
                </c:pt>
                <c:pt idx="25929">
                  <c:v>24.751999999999999</c:v>
                </c:pt>
                <c:pt idx="25930">
                  <c:v>24.751999999999999</c:v>
                </c:pt>
                <c:pt idx="25931">
                  <c:v>24.751999999999999</c:v>
                </c:pt>
                <c:pt idx="25932">
                  <c:v>24.751999999999999</c:v>
                </c:pt>
                <c:pt idx="25933">
                  <c:v>24.751999999999999</c:v>
                </c:pt>
                <c:pt idx="25934">
                  <c:v>24.751999999999999</c:v>
                </c:pt>
                <c:pt idx="25935">
                  <c:v>24.751999999999999</c:v>
                </c:pt>
                <c:pt idx="25936">
                  <c:v>24.751999999999999</c:v>
                </c:pt>
                <c:pt idx="25937">
                  <c:v>24.751999999999999</c:v>
                </c:pt>
                <c:pt idx="25938">
                  <c:v>24.751999999999999</c:v>
                </c:pt>
                <c:pt idx="25939">
                  <c:v>24.751999999999999</c:v>
                </c:pt>
                <c:pt idx="25940">
                  <c:v>24.751999999999999</c:v>
                </c:pt>
                <c:pt idx="25941">
                  <c:v>24.751999999999999</c:v>
                </c:pt>
                <c:pt idx="25942">
                  <c:v>24.751999999999999</c:v>
                </c:pt>
                <c:pt idx="25943">
                  <c:v>24.751999999999999</c:v>
                </c:pt>
                <c:pt idx="25944">
                  <c:v>24.751999999999999</c:v>
                </c:pt>
                <c:pt idx="25945">
                  <c:v>24.751999999999999</c:v>
                </c:pt>
                <c:pt idx="25946">
                  <c:v>24.751999999999999</c:v>
                </c:pt>
                <c:pt idx="25947">
                  <c:v>24.751999999999999</c:v>
                </c:pt>
                <c:pt idx="25948">
                  <c:v>24.751999999999999</c:v>
                </c:pt>
                <c:pt idx="25949">
                  <c:v>24.751999999999999</c:v>
                </c:pt>
                <c:pt idx="25950">
                  <c:v>24.751999999999999</c:v>
                </c:pt>
                <c:pt idx="25951">
                  <c:v>24.751999999999999</c:v>
                </c:pt>
                <c:pt idx="25952">
                  <c:v>24.751999999999999</c:v>
                </c:pt>
                <c:pt idx="25953">
                  <c:v>24.751999999999999</c:v>
                </c:pt>
                <c:pt idx="25954">
                  <c:v>24.751999999999999</c:v>
                </c:pt>
                <c:pt idx="25955">
                  <c:v>24.751999999999999</c:v>
                </c:pt>
                <c:pt idx="25956">
                  <c:v>24.751999999999999</c:v>
                </c:pt>
                <c:pt idx="25957">
                  <c:v>24.751999999999999</c:v>
                </c:pt>
                <c:pt idx="25958">
                  <c:v>24.751999999999999</c:v>
                </c:pt>
                <c:pt idx="25959">
                  <c:v>24.751999999999999</c:v>
                </c:pt>
                <c:pt idx="25960">
                  <c:v>24.751999999999999</c:v>
                </c:pt>
                <c:pt idx="25961">
                  <c:v>24.751999999999999</c:v>
                </c:pt>
                <c:pt idx="25962">
                  <c:v>24.751999999999999</c:v>
                </c:pt>
                <c:pt idx="25963">
                  <c:v>24.751999999999999</c:v>
                </c:pt>
                <c:pt idx="25964">
                  <c:v>24.751999999999999</c:v>
                </c:pt>
                <c:pt idx="25965">
                  <c:v>24.751999999999999</c:v>
                </c:pt>
                <c:pt idx="25966">
                  <c:v>24.751999999999999</c:v>
                </c:pt>
                <c:pt idx="25967">
                  <c:v>24.751999999999999</c:v>
                </c:pt>
                <c:pt idx="25968">
                  <c:v>24.751999999999999</c:v>
                </c:pt>
                <c:pt idx="25969">
                  <c:v>24.751999999999999</c:v>
                </c:pt>
                <c:pt idx="25970">
                  <c:v>24.751999999999999</c:v>
                </c:pt>
                <c:pt idx="25971">
                  <c:v>24.751999999999999</c:v>
                </c:pt>
                <c:pt idx="25972">
                  <c:v>24.751999999999999</c:v>
                </c:pt>
                <c:pt idx="25973">
                  <c:v>24.751999999999999</c:v>
                </c:pt>
                <c:pt idx="25974">
                  <c:v>24.751999999999999</c:v>
                </c:pt>
                <c:pt idx="25975">
                  <c:v>24.751999999999999</c:v>
                </c:pt>
                <c:pt idx="25976">
                  <c:v>24.751999999999999</c:v>
                </c:pt>
                <c:pt idx="25977">
                  <c:v>24.751999999999999</c:v>
                </c:pt>
                <c:pt idx="25978">
                  <c:v>24.751999999999999</c:v>
                </c:pt>
                <c:pt idx="25979">
                  <c:v>24.751999999999999</c:v>
                </c:pt>
                <c:pt idx="25980">
                  <c:v>24.751999999999999</c:v>
                </c:pt>
                <c:pt idx="25981">
                  <c:v>24.751999999999999</c:v>
                </c:pt>
                <c:pt idx="25982">
                  <c:v>24.751999999999999</c:v>
                </c:pt>
                <c:pt idx="25983">
                  <c:v>24.751999999999999</c:v>
                </c:pt>
                <c:pt idx="25984">
                  <c:v>24.751999999999999</c:v>
                </c:pt>
                <c:pt idx="25985">
                  <c:v>24.751999999999999</c:v>
                </c:pt>
                <c:pt idx="25986">
                  <c:v>24.751999999999999</c:v>
                </c:pt>
                <c:pt idx="25987">
                  <c:v>24.751999999999999</c:v>
                </c:pt>
                <c:pt idx="25988">
                  <c:v>24.751999999999999</c:v>
                </c:pt>
                <c:pt idx="25989">
                  <c:v>24.751999999999999</c:v>
                </c:pt>
                <c:pt idx="25990">
                  <c:v>24.751999999999999</c:v>
                </c:pt>
                <c:pt idx="25991">
                  <c:v>24.751999999999999</c:v>
                </c:pt>
                <c:pt idx="25992">
                  <c:v>24.751999999999999</c:v>
                </c:pt>
                <c:pt idx="25993">
                  <c:v>24.751999999999999</c:v>
                </c:pt>
                <c:pt idx="25994">
                  <c:v>24.751999999999999</c:v>
                </c:pt>
                <c:pt idx="25995">
                  <c:v>24.751999999999999</c:v>
                </c:pt>
                <c:pt idx="25996">
                  <c:v>24.751999999999999</c:v>
                </c:pt>
                <c:pt idx="25997">
                  <c:v>24.751999999999999</c:v>
                </c:pt>
                <c:pt idx="25998">
                  <c:v>24.751999999999999</c:v>
                </c:pt>
                <c:pt idx="25999">
                  <c:v>24.751999999999999</c:v>
                </c:pt>
                <c:pt idx="26000">
                  <c:v>24.751999999999999</c:v>
                </c:pt>
                <c:pt idx="26001">
                  <c:v>24.751999999999999</c:v>
                </c:pt>
                <c:pt idx="26002">
                  <c:v>24.751999999999999</c:v>
                </c:pt>
                <c:pt idx="26003">
                  <c:v>24.751999999999999</c:v>
                </c:pt>
                <c:pt idx="26004">
                  <c:v>24.751999999999999</c:v>
                </c:pt>
                <c:pt idx="26005">
                  <c:v>24.751999999999999</c:v>
                </c:pt>
                <c:pt idx="26006">
                  <c:v>24.751999999999999</c:v>
                </c:pt>
                <c:pt idx="26007">
                  <c:v>24.751999999999999</c:v>
                </c:pt>
                <c:pt idx="26008">
                  <c:v>24.751999999999999</c:v>
                </c:pt>
                <c:pt idx="26009">
                  <c:v>24.751999999999999</c:v>
                </c:pt>
                <c:pt idx="26010">
                  <c:v>24.751999999999999</c:v>
                </c:pt>
                <c:pt idx="26011">
                  <c:v>24.751999999999999</c:v>
                </c:pt>
                <c:pt idx="26012">
                  <c:v>24.751999999999999</c:v>
                </c:pt>
                <c:pt idx="26013">
                  <c:v>24.751999999999999</c:v>
                </c:pt>
                <c:pt idx="26014">
                  <c:v>24.751999999999999</c:v>
                </c:pt>
                <c:pt idx="26015">
                  <c:v>24.751999999999999</c:v>
                </c:pt>
                <c:pt idx="26016">
                  <c:v>24.751999999999999</c:v>
                </c:pt>
                <c:pt idx="26017">
                  <c:v>24.751999999999999</c:v>
                </c:pt>
                <c:pt idx="26018">
                  <c:v>24.751999999999999</c:v>
                </c:pt>
                <c:pt idx="26019">
                  <c:v>24.751999999999999</c:v>
                </c:pt>
                <c:pt idx="26020">
                  <c:v>24.751999999999999</c:v>
                </c:pt>
                <c:pt idx="26021">
                  <c:v>24.751999999999999</c:v>
                </c:pt>
                <c:pt idx="26022">
                  <c:v>24.751999999999999</c:v>
                </c:pt>
                <c:pt idx="26023">
                  <c:v>24.751999999999999</c:v>
                </c:pt>
                <c:pt idx="26024">
                  <c:v>24.751999999999999</c:v>
                </c:pt>
                <c:pt idx="26025">
                  <c:v>24.751999999999999</c:v>
                </c:pt>
                <c:pt idx="26026">
                  <c:v>24.751999999999999</c:v>
                </c:pt>
                <c:pt idx="26027">
                  <c:v>24.751999999999999</c:v>
                </c:pt>
                <c:pt idx="26028">
                  <c:v>24.751999999999999</c:v>
                </c:pt>
                <c:pt idx="26029">
                  <c:v>24.751999999999999</c:v>
                </c:pt>
                <c:pt idx="26030">
                  <c:v>24.771999999999998</c:v>
                </c:pt>
                <c:pt idx="26031">
                  <c:v>24.834</c:v>
                </c:pt>
                <c:pt idx="26032">
                  <c:v>24.873999999999999</c:v>
                </c:pt>
                <c:pt idx="26033">
                  <c:v>24.873999999999999</c:v>
                </c:pt>
                <c:pt idx="26034">
                  <c:v>24.873999999999999</c:v>
                </c:pt>
                <c:pt idx="26035">
                  <c:v>24.873999999999999</c:v>
                </c:pt>
                <c:pt idx="26036">
                  <c:v>24.873999999999999</c:v>
                </c:pt>
                <c:pt idx="26037">
                  <c:v>24.873999999999999</c:v>
                </c:pt>
                <c:pt idx="26038">
                  <c:v>24.873999999999999</c:v>
                </c:pt>
                <c:pt idx="26039">
                  <c:v>24.873999999999999</c:v>
                </c:pt>
                <c:pt idx="26040">
                  <c:v>24.873999999999999</c:v>
                </c:pt>
                <c:pt idx="26041">
                  <c:v>24.873999999999999</c:v>
                </c:pt>
                <c:pt idx="26042">
                  <c:v>24.873999999999999</c:v>
                </c:pt>
                <c:pt idx="26043">
                  <c:v>24.873999999999999</c:v>
                </c:pt>
                <c:pt idx="26044">
                  <c:v>24.873999999999999</c:v>
                </c:pt>
                <c:pt idx="26045">
                  <c:v>24.873999999999999</c:v>
                </c:pt>
                <c:pt idx="26046">
                  <c:v>24.873999999999999</c:v>
                </c:pt>
                <c:pt idx="26047">
                  <c:v>24.873999999999999</c:v>
                </c:pt>
                <c:pt idx="26048">
                  <c:v>24.873999999999999</c:v>
                </c:pt>
                <c:pt idx="26049">
                  <c:v>24.873999999999999</c:v>
                </c:pt>
                <c:pt idx="26050">
                  <c:v>24.873999999999999</c:v>
                </c:pt>
                <c:pt idx="26051">
                  <c:v>24.873999999999999</c:v>
                </c:pt>
                <c:pt idx="26052">
                  <c:v>24.873999999999999</c:v>
                </c:pt>
                <c:pt idx="26053">
                  <c:v>24.873999999999999</c:v>
                </c:pt>
                <c:pt idx="26054">
                  <c:v>24.873999999999999</c:v>
                </c:pt>
                <c:pt idx="26055">
                  <c:v>24.873999999999999</c:v>
                </c:pt>
                <c:pt idx="26056">
                  <c:v>24.873999999999999</c:v>
                </c:pt>
                <c:pt idx="26057">
                  <c:v>24.873999999999999</c:v>
                </c:pt>
                <c:pt idx="26058">
                  <c:v>24.873999999999999</c:v>
                </c:pt>
                <c:pt idx="26059">
                  <c:v>24.873999999999999</c:v>
                </c:pt>
                <c:pt idx="26060">
                  <c:v>24.873999999999999</c:v>
                </c:pt>
                <c:pt idx="26061">
                  <c:v>24.873999999999999</c:v>
                </c:pt>
                <c:pt idx="26062">
                  <c:v>24.873999999999999</c:v>
                </c:pt>
                <c:pt idx="26063">
                  <c:v>24.873999999999999</c:v>
                </c:pt>
                <c:pt idx="26064">
                  <c:v>24.873999999999999</c:v>
                </c:pt>
                <c:pt idx="26065">
                  <c:v>24.873999999999999</c:v>
                </c:pt>
                <c:pt idx="26066">
                  <c:v>24.873999999999999</c:v>
                </c:pt>
                <c:pt idx="26067">
                  <c:v>24.873999999999999</c:v>
                </c:pt>
                <c:pt idx="26068">
                  <c:v>24.873999999999999</c:v>
                </c:pt>
                <c:pt idx="26069">
                  <c:v>24.873999999999999</c:v>
                </c:pt>
                <c:pt idx="26070">
                  <c:v>24.873999999999999</c:v>
                </c:pt>
                <c:pt idx="26071">
                  <c:v>24.873999999999999</c:v>
                </c:pt>
                <c:pt idx="26072">
                  <c:v>24.873999999999999</c:v>
                </c:pt>
                <c:pt idx="26073">
                  <c:v>24.873999999999999</c:v>
                </c:pt>
                <c:pt idx="26074">
                  <c:v>24.873999999999999</c:v>
                </c:pt>
                <c:pt idx="26075">
                  <c:v>24.873999999999999</c:v>
                </c:pt>
                <c:pt idx="26076">
                  <c:v>24.873999999999999</c:v>
                </c:pt>
                <c:pt idx="26077">
                  <c:v>24.873999999999999</c:v>
                </c:pt>
                <c:pt idx="26078">
                  <c:v>24.873999999999999</c:v>
                </c:pt>
                <c:pt idx="26079">
                  <c:v>24.873999999999999</c:v>
                </c:pt>
                <c:pt idx="26080">
                  <c:v>24.873999999999999</c:v>
                </c:pt>
                <c:pt idx="26081">
                  <c:v>24.873999999999999</c:v>
                </c:pt>
                <c:pt idx="26082">
                  <c:v>24.873999999999999</c:v>
                </c:pt>
                <c:pt idx="26083">
                  <c:v>24.873999999999999</c:v>
                </c:pt>
                <c:pt idx="26084">
                  <c:v>24.873999999999999</c:v>
                </c:pt>
                <c:pt idx="26085">
                  <c:v>24.873999999999999</c:v>
                </c:pt>
                <c:pt idx="26086">
                  <c:v>24.873999999999999</c:v>
                </c:pt>
                <c:pt idx="26087">
                  <c:v>24.873999999999999</c:v>
                </c:pt>
                <c:pt idx="26088">
                  <c:v>24.873999999999999</c:v>
                </c:pt>
                <c:pt idx="26089">
                  <c:v>24.873999999999999</c:v>
                </c:pt>
                <c:pt idx="26090">
                  <c:v>24.873999999999999</c:v>
                </c:pt>
                <c:pt idx="26091">
                  <c:v>24.873999999999999</c:v>
                </c:pt>
                <c:pt idx="26092">
                  <c:v>24.873999999999999</c:v>
                </c:pt>
                <c:pt idx="26093">
                  <c:v>24.873999999999999</c:v>
                </c:pt>
                <c:pt idx="26094">
                  <c:v>24.873999999999999</c:v>
                </c:pt>
                <c:pt idx="26095">
                  <c:v>24.873999999999999</c:v>
                </c:pt>
                <c:pt idx="26096">
                  <c:v>24.873999999999999</c:v>
                </c:pt>
                <c:pt idx="26097">
                  <c:v>24.873999999999999</c:v>
                </c:pt>
                <c:pt idx="26098">
                  <c:v>24.873999999999999</c:v>
                </c:pt>
                <c:pt idx="26099">
                  <c:v>24.873999999999999</c:v>
                </c:pt>
                <c:pt idx="26100">
                  <c:v>24.873999999999999</c:v>
                </c:pt>
                <c:pt idx="26101">
                  <c:v>24.873999999999999</c:v>
                </c:pt>
                <c:pt idx="26102">
                  <c:v>24.873999999999999</c:v>
                </c:pt>
                <c:pt idx="26103">
                  <c:v>24.873999999999999</c:v>
                </c:pt>
                <c:pt idx="26104">
                  <c:v>24.873999999999999</c:v>
                </c:pt>
                <c:pt idx="26105">
                  <c:v>24.873999999999999</c:v>
                </c:pt>
                <c:pt idx="26106">
                  <c:v>24.873999999999999</c:v>
                </c:pt>
                <c:pt idx="26107">
                  <c:v>24.873999999999999</c:v>
                </c:pt>
                <c:pt idx="26108">
                  <c:v>24.873999999999999</c:v>
                </c:pt>
                <c:pt idx="26109">
                  <c:v>24.873999999999999</c:v>
                </c:pt>
                <c:pt idx="26110">
                  <c:v>24.873999999999999</c:v>
                </c:pt>
                <c:pt idx="26111">
                  <c:v>24.873999999999999</c:v>
                </c:pt>
                <c:pt idx="26112">
                  <c:v>24.873999999999999</c:v>
                </c:pt>
                <c:pt idx="26113">
                  <c:v>24.873999999999999</c:v>
                </c:pt>
                <c:pt idx="26114">
                  <c:v>24.873999999999999</c:v>
                </c:pt>
                <c:pt idx="26115">
                  <c:v>24.873999999999999</c:v>
                </c:pt>
                <c:pt idx="26116">
                  <c:v>24.873999999999999</c:v>
                </c:pt>
                <c:pt idx="26117">
                  <c:v>24.873999999999999</c:v>
                </c:pt>
                <c:pt idx="26118">
                  <c:v>24.873999999999999</c:v>
                </c:pt>
                <c:pt idx="26119">
                  <c:v>24.873999999999999</c:v>
                </c:pt>
                <c:pt idx="26120">
                  <c:v>24.873999999999999</c:v>
                </c:pt>
                <c:pt idx="26121">
                  <c:v>24.873999999999999</c:v>
                </c:pt>
                <c:pt idx="26122">
                  <c:v>24.873999999999999</c:v>
                </c:pt>
                <c:pt idx="26123">
                  <c:v>24.873999999999999</c:v>
                </c:pt>
                <c:pt idx="26124">
                  <c:v>24.873999999999999</c:v>
                </c:pt>
                <c:pt idx="26125">
                  <c:v>24.873999999999999</c:v>
                </c:pt>
                <c:pt idx="26126">
                  <c:v>24.873999999999999</c:v>
                </c:pt>
                <c:pt idx="26127">
                  <c:v>24.873999999999999</c:v>
                </c:pt>
                <c:pt idx="26128">
                  <c:v>24.873999999999999</c:v>
                </c:pt>
                <c:pt idx="26129">
                  <c:v>24.873999999999999</c:v>
                </c:pt>
                <c:pt idx="26130">
                  <c:v>24.873999999999999</c:v>
                </c:pt>
                <c:pt idx="26131">
                  <c:v>24.873999999999999</c:v>
                </c:pt>
                <c:pt idx="26132">
                  <c:v>24.873999999999999</c:v>
                </c:pt>
                <c:pt idx="26133">
                  <c:v>24.873999999999999</c:v>
                </c:pt>
                <c:pt idx="26134">
                  <c:v>24.873999999999999</c:v>
                </c:pt>
                <c:pt idx="26135">
                  <c:v>24.873999999999999</c:v>
                </c:pt>
                <c:pt idx="26136">
                  <c:v>24.873999999999999</c:v>
                </c:pt>
                <c:pt idx="26137">
                  <c:v>24.873999999999999</c:v>
                </c:pt>
                <c:pt idx="26138">
                  <c:v>24.873999999999999</c:v>
                </c:pt>
                <c:pt idx="26139">
                  <c:v>24.873999999999999</c:v>
                </c:pt>
                <c:pt idx="26140">
                  <c:v>24.873999999999999</c:v>
                </c:pt>
                <c:pt idx="26141">
                  <c:v>24.873999999999999</c:v>
                </c:pt>
                <c:pt idx="26142">
                  <c:v>24.873999999999999</c:v>
                </c:pt>
                <c:pt idx="26143">
                  <c:v>24.873999999999999</c:v>
                </c:pt>
                <c:pt idx="26144">
                  <c:v>24.873999999999999</c:v>
                </c:pt>
                <c:pt idx="26145">
                  <c:v>24.873999999999999</c:v>
                </c:pt>
                <c:pt idx="26146">
                  <c:v>24.873999999999999</c:v>
                </c:pt>
                <c:pt idx="26147">
                  <c:v>24.873999999999999</c:v>
                </c:pt>
                <c:pt idx="26148">
                  <c:v>24.873999999999999</c:v>
                </c:pt>
                <c:pt idx="26149">
                  <c:v>24.873999999999999</c:v>
                </c:pt>
                <c:pt idx="26150">
                  <c:v>24.885999999999999</c:v>
                </c:pt>
                <c:pt idx="26151">
                  <c:v>24.948</c:v>
                </c:pt>
                <c:pt idx="26152">
                  <c:v>24.97</c:v>
                </c:pt>
                <c:pt idx="26153">
                  <c:v>24.974</c:v>
                </c:pt>
                <c:pt idx="26154">
                  <c:v>24.974</c:v>
                </c:pt>
                <c:pt idx="26155">
                  <c:v>24.974</c:v>
                </c:pt>
                <c:pt idx="26156">
                  <c:v>24.974</c:v>
                </c:pt>
                <c:pt idx="26157">
                  <c:v>24.974</c:v>
                </c:pt>
                <c:pt idx="26158">
                  <c:v>24.974</c:v>
                </c:pt>
                <c:pt idx="26159">
                  <c:v>24.974</c:v>
                </c:pt>
                <c:pt idx="26160">
                  <c:v>24.974</c:v>
                </c:pt>
                <c:pt idx="26161">
                  <c:v>24.974</c:v>
                </c:pt>
                <c:pt idx="26162">
                  <c:v>24.974</c:v>
                </c:pt>
                <c:pt idx="26163">
                  <c:v>24.974</c:v>
                </c:pt>
                <c:pt idx="26164">
                  <c:v>24.974</c:v>
                </c:pt>
                <c:pt idx="26165">
                  <c:v>24.974</c:v>
                </c:pt>
                <c:pt idx="26166">
                  <c:v>24.974</c:v>
                </c:pt>
                <c:pt idx="26167">
                  <c:v>24.974</c:v>
                </c:pt>
                <c:pt idx="26168">
                  <c:v>24.974</c:v>
                </c:pt>
                <c:pt idx="26169">
                  <c:v>24.974</c:v>
                </c:pt>
                <c:pt idx="26170">
                  <c:v>24.974</c:v>
                </c:pt>
                <c:pt idx="26171">
                  <c:v>24.974</c:v>
                </c:pt>
                <c:pt idx="26172">
                  <c:v>24.974</c:v>
                </c:pt>
                <c:pt idx="26173">
                  <c:v>24.974</c:v>
                </c:pt>
                <c:pt idx="26174">
                  <c:v>24.974</c:v>
                </c:pt>
                <c:pt idx="26175">
                  <c:v>24.974</c:v>
                </c:pt>
                <c:pt idx="26176">
                  <c:v>24.974</c:v>
                </c:pt>
                <c:pt idx="26177">
                  <c:v>24.974</c:v>
                </c:pt>
                <c:pt idx="26178">
                  <c:v>24.974</c:v>
                </c:pt>
                <c:pt idx="26179">
                  <c:v>24.974</c:v>
                </c:pt>
                <c:pt idx="26180">
                  <c:v>24.974</c:v>
                </c:pt>
                <c:pt idx="26181">
                  <c:v>24.974</c:v>
                </c:pt>
                <c:pt idx="26182">
                  <c:v>24.974</c:v>
                </c:pt>
                <c:pt idx="26183">
                  <c:v>24.974</c:v>
                </c:pt>
                <c:pt idx="26184">
                  <c:v>24.974</c:v>
                </c:pt>
                <c:pt idx="26185">
                  <c:v>24.974</c:v>
                </c:pt>
                <c:pt idx="26186">
                  <c:v>24.974</c:v>
                </c:pt>
                <c:pt idx="26187">
                  <c:v>24.974</c:v>
                </c:pt>
                <c:pt idx="26188">
                  <c:v>24.974</c:v>
                </c:pt>
                <c:pt idx="26189">
                  <c:v>24.974</c:v>
                </c:pt>
                <c:pt idx="26190">
                  <c:v>24.974</c:v>
                </c:pt>
                <c:pt idx="26191">
                  <c:v>24.974</c:v>
                </c:pt>
                <c:pt idx="26192">
                  <c:v>24.974</c:v>
                </c:pt>
                <c:pt idx="26193">
                  <c:v>24.974</c:v>
                </c:pt>
                <c:pt idx="26194">
                  <c:v>24.974</c:v>
                </c:pt>
                <c:pt idx="26195">
                  <c:v>24.974</c:v>
                </c:pt>
                <c:pt idx="26196">
                  <c:v>24.974</c:v>
                </c:pt>
                <c:pt idx="26197">
                  <c:v>24.974</c:v>
                </c:pt>
                <c:pt idx="26198">
                  <c:v>24.974</c:v>
                </c:pt>
                <c:pt idx="26199">
                  <c:v>24.974</c:v>
                </c:pt>
                <c:pt idx="26200">
                  <c:v>24.974</c:v>
                </c:pt>
                <c:pt idx="26201">
                  <c:v>24.974</c:v>
                </c:pt>
                <c:pt idx="26202">
                  <c:v>24.974</c:v>
                </c:pt>
                <c:pt idx="26203">
                  <c:v>24.974</c:v>
                </c:pt>
                <c:pt idx="26204">
                  <c:v>24.974</c:v>
                </c:pt>
                <c:pt idx="26205">
                  <c:v>24.974</c:v>
                </c:pt>
                <c:pt idx="26206">
                  <c:v>24.974</c:v>
                </c:pt>
                <c:pt idx="26207">
                  <c:v>24.974</c:v>
                </c:pt>
                <c:pt idx="26208">
                  <c:v>24.974</c:v>
                </c:pt>
                <c:pt idx="26209">
                  <c:v>24.974</c:v>
                </c:pt>
                <c:pt idx="26210">
                  <c:v>24.974</c:v>
                </c:pt>
                <c:pt idx="26211">
                  <c:v>24.974</c:v>
                </c:pt>
                <c:pt idx="26212">
                  <c:v>24.974</c:v>
                </c:pt>
                <c:pt idx="26213">
                  <c:v>24.974</c:v>
                </c:pt>
                <c:pt idx="26214">
                  <c:v>24.974</c:v>
                </c:pt>
                <c:pt idx="26215">
                  <c:v>24.974</c:v>
                </c:pt>
                <c:pt idx="26216">
                  <c:v>24.974</c:v>
                </c:pt>
                <c:pt idx="26217">
                  <c:v>24.974</c:v>
                </c:pt>
                <c:pt idx="26218">
                  <c:v>24.974</c:v>
                </c:pt>
                <c:pt idx="26219">
                  <c:v>24.974</c:v>
                </c:pt>
                <c:pt idx="26220">
                  <c:v>24.974</c:v>
                </c:pt>
                <c:pt idx="26221">
                  <c:v>24.974</c:v>
                </c:pt>
                <c:pt idx="26222">
                  <c:v>24.974</c:v>
                </c:pt>
                <c:pt idx="26223">
                  <c:v>24.974</c:v>
                </c:pt>
                <c:pt idx="26224">
                  <c:v>24.974</c:v>
                </c:pt>
                <c:pt idx="26225">
                  <c:v>24.974</c:v>
                </c:pt>
                <c:pt idx="26226">
                  <c:v>24.974</c:v>
                </c:pt>
                <c:pt idx="26227">
                  <c:v>24.974</c:v>
                </c:pt>
                <c:pt idx="26228">
                  <c:v>24.974</c:v>
                </c:pt>
                <c:pt idx="26229">
                  <c:v>24.974</c:v>
                </c:pt>
                <c:pt idx="26230">
                  <c:v>24.974</c:v>
                </c:pt>
                <c:pt idx="26231">
                  <c:v>24.974</c:v>
                </c:pt>
                <c:pt idx="26232">
                  <c:v>24.974</c:v>
                </c:pt>
                <c:pt idx="26233">
                  <c:v>24.974</c:v>
                </c:pt>
                <c:pt idx="26234">
                  <c:v>24.974</c:v>
                </c:pt>
                <c:pt idx="26235">
                  <c:v>24.974</c:v>
                </c:pt>
                <c:pt idx="26236">
                  <c:v>24.974</c:v>
                </c:pt>
                <c:pt idx="26237">
                  <c:v>24.974</c:v>
                </c:pt>
                <c:pt idx="26238">
                  <c:v>24.974</c:v>
                </c:pt>
                <c:pt idx="26239">
                  <c:v>24.974</c:v>
                </c:pt>
                <c:pt idx="26240">
                  <c:v>24.974</c:v>
                </c:pt>
                <c:pt idx="26241">
                  <c:v>24.974</c:v>
                </c:pt>
                <c:pt idx="26242">
                  <c:v>24.974</c:v>
                </c:pt>
                <c:pt idx="26243">
                  <c:v>24.974</c:v>
                </c:pt>
                <c:pt idx="26244">
                  <c:v>24.974</c:v>
                </c:pt>
                <c:pt idx="26245">
                  <c:v>24.974</c:v>
                </c:pt>
                <c:pt idx="26246">
                  <c:v>24.974</c:v>
                </c:pt>
                <c:pt idx="26247">
                  <c:v>24.974</c:v>
                </c:pt>
                <c:pt idx="26248">
                  <c:v>24.974</c:v>
                </c:pt>
                <c:pt idx="26249">
                  <c:v>24.974</c:v>
                </c:pt>
                <c:pt idx="26250">
                  <c:v>24.974</c:v>
                </c:pt>
                <c:pt idx="26251">
                  <c:v>24.974</c:v>
                </c:pt>
                <c:pt idx="26252">
                  <c:v>24.974</c:v>
                </c:pt>
                <c:pt idx="26253">
                  <c:v>24.974</c:v>
                </c:pt>
                <c:pt idx="26254">
                  <c:v>24.974</c:v>
                </c:pt>
                <c:pt idx="26255">
                  <c:v>24.974</c:v>
                </c:pt>
                <c:pt idx="26256">
                  <c:v>24.974</c:v>
                </c:pt>
                <c:pt idx="26257">
                  <c:v>24.974</c:v>
                </c:pt>
                <c:pt idx="26258">
                  <c:v>25.012</c:v>
                </c:pt>
                <c:pt idx="26259">
                  <c:v>25.074000000000002</c:v>
                </c:pt>
                <c:pt idx="26260">
                  <c:v>25.085999999999999</c:v>
                </c:pt>
                <c:pt idx="26261">
                  <c:v>25.085999999999999</c:v>
                </c:pt>
                <c:pt idx="26262">
                  <c:v>25.085999999999999</c:v>
                </c:pt>
                <c:pt idx="26263">
                  <c:v>25.085999999999999</c:v>
                </c:pt>
                <c:pt idx="26264">
                  <c:v>25.085999999999999</c:v>
                </c:pt>
                <c:pt idx="26265">
                  <c:v>25.085999999999999</c:v>
                </c:pt>
                <c:pt idx="26266">
                  <c:v>25.085999999999999</c:v>
                </c:pt>
                <c:pt idx="26267">
                  <c:v>25.085999999999999</c:v>
                </c:pt>
                <c:pt idx="26268">
                  <c:v>25.085999999999999</c:v>
                </c:pt>
                <c:pt idx="26269">
                  <c:v>25.085999999999999</c:v>
                </c:pt>
                <c:pt idx="26270">
                  <c:v>25.085999999999999</c:v>
                </c:pt>
                <c:pt idx="26271">
                  <c:v>25.085999999999999</c:v>
                </c:pt>
                <c:pt idx="26272">
                  <c:v>25.085999999999999</c:v>
                </c:pt>
                <c:pt idx="26273">
                  <c:v>25.085999999999999</c:v>
                </c:pt>
                <c:pt idx="26274">
                  <c:v>25.085999999999999</c:v>
                </c:pt>
                <c:pt idx="26275">
                  <c:v>25.085999999999999</c:v>
                </c:pt>
                <c:pt idx="26276">
                  <c:v>25.085999999999999</c:v>
                </c:pt>
                <c:pt idx="26277">
                  <c:v>25.085999999999999</c:v>
                </c:pt>
                <c:pt idx="26278">
                  <c:v>25.085999999999999</c:v>
                </c:pt>
                <c:pt idx="26279">
                  <c:v>25.085999999999999</c:v>
                </c:pt>
                <c:pt idx="26280">
                  <c:v>25.085999999999999</c:v>
                </c:pt>
                <c:pt idx="26281">
                  <c:v>25.085999999999999</c:v>
                </c:pt>
                <c:pt idx="26282">
                  <c:v>25.085999999999999</c:v>
                </c:pt>
                <c:pt idx="26283">
                  <c:v>25.085999999999999</c:v>
                </c:pt>
                <c:pt idx="26284">
                  <c:v>25.085999999999999</c:v>
                </c:pt>
                <c:pt idx="26285">
                  <c:v>25.085999999999999</c:v>
                </c:pt>
                <c:pt idx="26286">
                  <c:v>25.085999999999999</c:v>
                </c:pt>
                <c:pt idx="26287">
                  <c:v>25.085999999999999</c:v>
                </c:pt>
                <c:pt idx="26288">
                  <c:v>25.085999999999999</c:v>
                </c:pt>
                <c:pt idx="26289">
                  <c:v>25.085999999999999</c:v>
                </c:pt>
                <c:pt idx="26290">
                  <c:v>25.085999999999999</c:v>
                </c:pt>
                <c:pt idx="26291">
                  <c:v>25.085999999999999</c:v>
                </c:pt>
                <c:pt idx="26292">
                  <c:v>25.085999999999999</c:v>
                </c:pt>
                <c:pt idx="26293">
                  <c:v>25.085999999999999</c:v>
                </c:pt>
                <c:pt idx="26294">
                  <c:v>25.085999999999999</c:v>
                </c:pt>
                <c:pt idx="26295">
                  <c:v>25.085999999999999</c:v>
                </c:pt>
                <c:pt idx="26296">
                  <c:v>25.085999999999999</c:v>
                </c:pt>
                <c:pt idx="26297">
                  <c:v>25.085999999999999</c:v>
                </c:pt>
                <c:pt idx="26298">
                  <c:v>25.085999999999999</c:v>
                </c:pt>
                <c:pt idx="26299">
                  <c:v>25.085999999999999</c:v>
                </c:pt>
                <c:pt idx="26300">
                  <c:v>25.085999999999999</c:v>
                </c:pt>
                <c:pt idx="26301">
                  <c:v>25.085999999999999</c:v>
                </c:pt>
                <c:pt idx="26302">
                  <c:v>25.085999999999999</c:v>
                </c:pt>
                <c:pt idx="26303">
                  <c:v>25.085999999999999</c:v>
                </c:pt>
                <c:pt idx="26304">
                  <c:v>25.085999999999999</c:v>
                </c:pt>
                <c:pt idx="26305">
                  <c:v>25.085999999999999</c:v>
                </c:pt>
                <c:pt idx="26306">
                  <c:v>25.085999999999999</c:v>
                </c:pt>
                <c:pt idx="26307">
                  <c:v>25.085999999999999</c:v>
                </c:pt>
                <c:pt idx="26308">
                  <c:v>25.085999999999999</c:v>
                </c:pt>
                <c:pt idx="26309">
                  <c:v>25.085999999999999</c:v>
                </c:pt>
                <c:pt idx="26310">
                  <c:v>25.085999999999999</c:v>
                </c:pt>
                <c:pt idx="26311">
                  <c:v>25.085999999999999</c:v>
                </c:pt>
                <c:pt idx="26312">
                  <c:v>25.085999999999999</c:v>
                </c:pt>
                <c:pt idx="26313">
                  <c:v>25.085999999999999</c:v>
                </c:pt>
                <c:pt idx="26314">
                  <c:v>25.085999999999999</c:v>
                </c:pt>
                <c:pt idx="26315">
                  <c:v>25.085999999999999</c:v>
                </c:pt>
                <c:pt idx="26316">
                  <c:v>25.085999999999999</c:v>
                </c:pt>
                <c:pt idx="26317">
                  <c:v>25.085999999999999</c:v>
                </c:pt>
                <c:pt idx="26318">
                  <c:v>25.085999999999999</c:v>
                </c:pt>
                <c:pt idx="26319">
                  <c:v>25.085999999999999</c:v>
                </c:pt>
                <c:pt idx="26320">
                  <c:v>25.085999999999999</c:v>
                </c:pt>
                <c:pt idx="26321">
                  <c:v>25.085999999999999</c:v>
                </c:pt>
                <c:pt idx="26322">
                  <c:v>25.085999999999999</c:v>
                </c:pt>
                <c:pt idx="26323">
                  <c:v>25.085999999999999</c:v>
                </c:pt>
                <c:pt idx="26324">
                  <c:v>25.085999999999999</c:v>
                </c:pt>
                <c:pt idx="26325">
                  <c:v>25.085999999999999</c:v>
                </c:pt>
                <c:pt idx="26326">
                  <c:v>25.085999999999999</c:v>
                </c:pt>
                <c:pt idx="26327">
                  <c:v>25.085999999999999</c:v>
                </c:pt>
                <c:pt idx="26328">
                  <c:v>25.085999999999999</c:v>
                </c:pt>
                <c:pt idx="26329">
                  <c:v>25.085999999999999</c:v>
                </c:pt>
                <c:pt idx="26330">
                  <c:v>25.085999999999999</c:v>
                </c:pt>
                <c:pt idx="26331">
                  <c:v>25.085999999999999</c:v>
                </c:pt>
                <c:pt idx="26332">
                  <c:v>25.085999999999999</c:v>
                </c:pt>
                <c:pt idx="26333">
                  <c:v>25.085999999999999</c:v>
                </c:pt>
                <c:pt idx="26334">
                  <c:v>25.085999999999999</c:v>
                </c:pt>
                <c:pt idx="26335">
                  <c:v>25.085999999999999</c:v>
                </c:pt>
                <c:pt idx="26336">
                  <c:v>25.085999999999999</c:v>
                </c:pt>
                <c:pt idx="26337">
                  <c:v>25.085999999999999</c:v>
                </c:pt>
                <c:pt idx="26338">
                  <c:v>25.085999999999999</c:v>
                </c:pt>
                <c:pt idx="26339">
                  <c:v>25.085999999999999</c:v>
                </c:pt>
                <c:pt idx="26340">
                  <c:v>25.085999999999999</c:v>
                </c:pt>
                <c:pt idx="26341">
                  <c:v>25.085999999999999</c:v>
                </c:pt>
                <c:pt idx="26342">
                  <c:v>25.085999999999999</c:v>
                </c:pt>
                <c:pt idx="26343">
                  <c:v>25.085999999999999</c:v>
                </c:pt>
                <c:pt idx="26344">
                  <c:v>25.085999999999999</c:v>
                </c:pt>
                <c:pt idx="26345">
                  <c:v>25.085999999999999</c:v>
                </c:pt>
                <c:pt idx="26346">
                  <c:v>25.085999999999999</c:v>
                </c:pt>
                <c:pt idx="26347">
                  <c:v>25.085999999999999</c:v>
                </c:pt>
                <c:pt idx="26348">
                  <c:v>25.085999999999999</c:v>
                </c:pt>
                <c:pt idx="26349">
                  <c:v>25.085999999999999</c:v>
                </c:pt>
                <c:pt idx="26350">
                  <c:v>25.085999999999999</c:v>
                </c:pt>
                <c:pt idx="26351">
                  <c:v>25.085999999999999</c:v>
                </c:pt>
                <c:pt idx="26352">
                  <c:v>25.085999999999999</c:v>
                </c:pt>
                <c:pt idx="26353">
                  <c:v>25.085999999999999</c:v>
                </c:pt>
                <c:pt idx="26354">
                  <c:v>25.085999999999999</c:v>
                </c:pt>
                <c:pt idx="26355">
                  <c:v>25.085999999999999</c:v>
                </c:pt>
                <c:pt idx="26356">
                  <c:v>25.085999999999999</c:v>
                </c:pt>
                <c:pt idx="26357">
                  <c:v>25.085999999999999</c:v>
                </c:pt>
                <c:pt idx="26358">
                  <c:v>25.085999999999999</c:v>
                </c:pt>
                <c:pt idx="26359">
                  <c:v>25.085999999999999</c:v>
                </c:pt>
                <c:pt idx="26360">
                  <c:v>25.085999999999999</c:v>
                </c:pt>
                <c:pt idx="26361">
                  <c:v>25.085999999999999</c:v>
                </c:pt>
                <c:pt idx="26362">
                  <c:v>25.085999999999999</c:v>
                </c:pt>
                <c:pt idx="26363">
                  <c:v>25.085999999999999</c:v>
                </c:pt>
                <c:pt idx="26364">
                  <c:v>25.085999999999999</c:v>
                </c:pt>
                <c:pt idx="26365">
                  <c:v>25.085999999999999</c:v>
                </c:pt>
                <c:pt idx="26366">
                  <c:v>25.085999999999999</c:v>
                </c:pt>
                <c:pt idx="26367">
                  <c:v>25.085999999999999</c:v>
                </c:pt>
                <c:pt idx="26368">
                  <c:v>25.085999999999999</c:v>
                </c:pt>
                <c:pt idx="26369">
                  <c:v>25.085999999999999</c:v>
                </c:pt>
                <c:pt idx="26370">
                  <c:v>25.085999999999999</c:v>
                </c:pt>
                <c:pt idx="26371">
                  <c:v>25.085999999999999</c:v>
                </c:pt>
                <c:pt idx="26372">
                  <c:v>25.085999999999999</c:v>
                </c:pt>
                <c:pt idx="26373">
                  <c:v>25.085999999999999</c:v>
                </c:pt>
                <c:pt idx="26374">
                  <c:v>25.085999999999999</c:v>
                </c:pt>
                <c:pt idx="26375">
                  <c:v>25.085999999999999</c:v>
                </c:pt>
                <c:pt idx="26376">
                  <c:v>25.085999999999999</c:v>
                </c:pt>
                <c:pt idx="26377">
                  <c:v>25.085999999999999</c:v>
                </c:pt>
                <c:pt idx="26378">
                  <c:v>25.085999999999999</c:v>
                </c:pt>
                <c:pt idx="26379">
                  <c:v>25.085999999999999</c:v>
                </c:pt>
                <c:pt idx="26380">
                  <c:v>25.11</c:v>
                </c:pt>
                <c:pt idx="26381">
                  <c:v>25.167999999999999</c:v>
                </c:pt>
                <c:pt idx="26382">
                  <c:v>25.212</c:v>
                </c:pt>
                <c:pt idx="26383">
                  <c:v>25.212</c:v>
                </c:pt>
                <c:pt idx="26384">
                  <c:v>25.212</c:v>
                </c:pt>
                <c:pt idx="26385">
                  <c:v>25.212</c:v>
                </c:pt>
                <c:pt idx="26386">
                  <c:v>25.212</c:v>
                </c:pt>
                <c:pt idx="26387">
                  <c:v>25.212</c:v>
                </c:pt>
                <c:pt idx="26388">
                  <c:v>25.212</c:v>
                </c:pt>
                <c:pt idx="26389">
                  <c:v>25.212</c:v>
                </c:pt>
                <c:pt idx="26390">
                  <c:v>25.212</c:v>
                </c:pt>
                <c:pt idx="26391">
                  <c:v>25.212</c:v>
                </c:pt>
                <c:pt idx="26392">
                  <c:v>25.212</c:v>
                </c:pt>
                <c:pt idx="26393">
                  <c:v>25.212</c:v>
                </c:pt>
                <c:pt idx="26394">
                  <c:v>25.212</c:v>
                </c:pt>
                <c:pt idx="26395">
                  <c:v>25.212</c:v>
                </c:pt>
                <c:pt idx="26396">
                  <c:v>25.212</c:v>
                </c:pt>
                <c:pt idx="26397">
                  <c:v>25.212</c:v>
                </c:pt>
                <c:pt idx="26398">
                  <c:v>25.212</c:v>
                </c:pt>
                <c:pt idx="26399">
                  <c:v>25.212</c:v>
                </c:pt>
                <c:pt idx="26400">
                  <c:v>25.212</c:v>
                </c:pt>
                <c:pt idx="26401">
                  <c:v>25.212</c:v>
                </c:pt>
                <c:pt idx="26402">
                  <c:v>25.212</c:v>
                </c:pt>
                <c:pt idx="26403">
                  <c:v>25.212</c:v>
                </c:pt>
                <c:pt idx="26404">
                  <c:v>25.212</c:v>
                </c:pt>
                <c:pt idx="26405">
                  <c:v>25.212</c:v>
                </c:pt>
                <c:pt idx="26406">
                  <c:v>25.212</c:v>
                </c:pt>
                <c:pt idx="26407">
                  <c:v>25.212</c:v>
                </c:pt>
                <c:pt idx="26408">
                  <c:v>25.212</c:v>
                </c:pt>
                <c:pt idx="26409">
                  <c:v>25.212</c:v>
                </c:pt>
                <c:pt idx="26410">
                  <c:v>25.212</c:v>
                </c:pt>
                <c:pt idx="26411">
                  <c:v>25.212</c:v>
                </c:pt>
                <c:pt idx="26412">
                  <c:v>25.212</c:v>
                </c:pt>
                <c:pt idx="26413">
                  <c:v>25.212</c:v>
                </c:pt>
                <c:pt idx="26414">
                  <c:v>25.212</c:v>
                </c:pt>
                <c:pt idx="26415">
                  <c:v>25.212</c:v>
                </c:pt>
                <c:pt idx="26416">
                  <c:v>25.212</c:v>
                </c:pt>
                <c:pt idx="26417">
                  <c:v>25.212</c:v>
                </c:pt>
                <c:pt idx="26418">
                  <c:v>25.212</c:v>
                </c:pt>
                <c:pt idx="26419">
                  <c:v>25.212</c:v>
                </c:pt>
                <c:pt idx="26420">
                  <c:v>25.212</c:v>
                </c:pt>
                <c:pt idx="26421">
                  <c:v>25.212</c:v>
                </c:pt>
                <c:pt idx="26422">
                  <c:v>25.212</c:v>
                </c:pt>
                <c:pt idx="26423">
                  <c:v>25.212</c:v>
                </c:pt>
                <c:pt idx="26424">
                  <c:v>25.212</c:v>
                </c:pt>
                <c:pt idx="26425">
                  <c:v>25.212</c:v>
                </c:pt>
                <c:pt idx="26426">
                  <c:v>25.212</c:v>
                </c:pt>
                <c:pt idx="26427">
                  <c:v>25.212</c:v>
                </c:pt>
                <c:pt idx="26428">
                  <c:v>25.212</c:v>
                </c:pt>
                <c:pt idx="26429">
                  <c:v>25.212</c:v>
                </c:pt>
                <c:pt idx="26430">
                  <c:v>25.212</c:v>
                </c:pt>
                <c:pt idx="26431">
                  <c:v>25.212</c:v>
                </c:pt>
                <c:pt idx="26432">
                  <c:v>25.212</c:v>
                </c:pt>
                <c:pt idx="26433">
                  <c:v>25.212</c:v>
                </c:pt>
                <c:pt idx="26434">
                  <c:v>25.212</c:v>
                </c:pt>
                <c:pt idx="26435">
                  <c:v>25.212</c:v>
                </c:pt>
                <c:pt idx="26436">
                  <c:v>25.212</c:v>
                </c:pt>
                <c:pt idx="26437">
                  <c:v>25.212</c:v>
                </c:pt>
                <c:pt idx="26438">
                  <c:v>25.212</c:v>
                </c:pt>
                <c:pt idx="26439">
                  <c:v>25.212</c:v>
                </c:pt>
                <c:pt idx="26440">
                  <c:v>25.212</c:v>
                </c:pt>
                <c:pt idx="26441">
                  <c:v>25.212</c:v>
                </c:pt>
                <c:pt idx="26442">
                  <c:v>25.212</c:v>
                </c:pt>
                <c:pt idx="26443">
                  <c:v>25.212</c:v>
                </c:pt>
                <c:pt idx="26444">
                  <c:v>25.212</c:v>
                </c:pt>
                <c:pt idx="26445">
                  <c:v>25.212</c:v>
                </c:pt>
                <c:pt idx="26446">
                  <c:v>25.212</c:v>
                </c:pt>
                <c:pt idx="26447">
                  <c:v>25.212</c:v>
                </c:pt>
                <c:pt idx="26448">
                  <c:v>25.212</c:v>
                </c:pt>
                <c:pt idx="26449">
                  <c:v>25.212</c:v>
                </c:pt>
                <c:pt idx="26450">
                  <c:v>25.212</c:v>
                </c:pt>
                <c:pt idx="26451">
                  <c:v>25.212</c:v>
                </c:pt>
                <c:pt idx="26452">
                  <c:v>25.212</c:v>
                </c:pt>
                <c:pt idx="26453">
                  <c:v>25.212</c:v>
                </c:pt>
                <c:pt idx="26454">
                  <c:v>25.212</c:v>
                </c:pt>
                <c:pt idx="26455">
                  <c:v>25.212</c:v>
                </c:pt>
                <c:pt idx="26456">
                  <c:v>25.212</c:v>
                </c:pt>
                <c:pt idx="26457">
                  <c:v>25.212</c:v>
                </c:pt>
                <c:pt idx="26458">
                  <c:v>25.212</c:v>
                </c:pt>
                <c:pt idx="26459">
                  <c:v>25.212</c:v>
                </c:pt>
                <c:pt idx="26460">
                  <c:v>25.212</c:v>
                </c:pt>
                <c:pt idx="26461">
                  <c:v>25.212</c:v>
                </c:pt>
                <c:pt idx="26462">
                  <c:v>25.212</c:v>
                </c:pt>
                <c:pt idx="26463">
                  <c:v>25.212</c:v>
                </c:pt>
                <c:pt idx="26464">
                  <c:v>25.212</c:v>
                </c:pt>
                <c:pt idx="26465">
                  <c:v>25.212</c:v>
                </c:pt>
                <c:pt idx="26466">
                  <c:v>25.212</c:v>
                </c:pt>
                <c:pt idx="26467">
                  <c:v>25.212</c:v>
                </c:pt>
                <c:pt idx="26468">
                  <c:v>25.212</c:v>
                </c:pt>
                <c:pt idx="26469">
                  <c:v>25.212</c:v>
                </c:pt>
                <c:pt idx="26470">
                  <c:v>25.212</c:v>
                </c:pt>
                <c:pt idx="26471">
                  <c:v>25.212</c:v>
                </c:pt>
                <c:pt idx="26472">
                  <c:v>25.212</c:v>
                </c:pt>
                <c:pt idx="26473">
                  <c:v>25.212</c:v>
                </c:pt>
                <c:pt idx="26474">
                  <c:v>25.212</c:v>
                </c:pt>
                <c:pt idx="26475">
                  <c:v>25.212</c:v>
                </c:pt>
                <c:pt idx="26476">
                  <c:v>25.212</c:v>
                </c:pt>
                <c:pt idx="26477">
                  <c:v>25.212</c:v>
                </c:pt>
                <c:pt idx="26478">
                  <c:v>25.212</c:v>
                </c:pt>
                <c:pt idx="26479">
                  <c:v>25.212</c:v>
                </c:pt>
                <c:pt idx="26480">
                  <c:v>25.212</c:v>
                </c:pt>
                <c:pt idx="26481">
                  <c:v>25.212</c:v>
                </c:pt>
                <c:pt idx="26482">
                  <c:v>25.212</c:v>
                </c:pt>
                <c:pt idx="26483">
                  <c:v>25.212</c:v>
                </c:pt>
                <c:pt idx="26484">
                  <c:v>25.212</c:v>
                </c:pt>
                <c:pt idx="26485">
                  <c:v>25.212</c:v>
                </c:pt>
                <c:pt idx="26486">
                  <c:v>25.212</c:v>
                </c:pt>
                <c:pt idx="26487">
                  <c:v>25.212</c:v>
                </c:pt>
                <c:pt idx="26488">
                  <c:v>25.212</c:v>
                </c:pt>
                <c:pt idx="26489">
                  <c:v>25.212</c:v>
                </c:pt>
                <c:pt idx="26490">
                  <c:v>25.212</c:v>
                </c:pt>
                <c:pt idx="26491">
                  <c:v>25.212</c:v>
                </c:pt>
                <c:pt idx="26492">
                  <c:v>25.212</c:v>
                </c:pt>
                <c:pt idx="26493">
                  <c:v>25.212</c:v>
                </c:pt>
                <c:pt idx="26494">
                  <c:v>25.212</c:v>
                </c:pt>
                <c:pt idx="26495">
                  <c:v>25.212</c:v>
                </c:pt>
                <c:pt idx="26496">
                  <c:v>25.212</c:v>
                </c:pt>
                <c:pt idx="26497">
                  <c:v>25.212</c:v>
                </c:pt>
                <c:pt idx="26498">
                  <c:v>25.212</c:v>
                </c:pt>
                <c:pt idx="26499">
                  <c:v>25.212</c:v>
                </c:pt>
                <c:pt idx="26500">
                  <c:v>25.212</c:v>
                </c:pt>
                <c:pt idx="26501">
                  <c:v>25.212</c:v>
                </c:pt>
                <c:pt idx="26502">
                  <c:v>25.212</c:v>
                </c:pt>
                <c:pt idx="26503">
                  <c:v>25.212</c:v>
                </c:pt>
                <c:pt idx="26504">
                  <c:v>25.212</c:v>
                </c:pt>
                <c:pt idx="26505">
                  <c:v>25.212</c:v>
                </c:pt>
                <c:pt idx="26506">
                  <c:v>25.212</c:v>
                </c:pt>
                <c:pt idx="26507">
                  <c:v>25.212</c:v>
                </c:pt>
                <c:pt idx="26508">
                  <c:v>25.212</c:v>
                </c:pt>
                <c:pt idx="26509">
                  <c:v>25.212</c:v>
                </c:pt>
                <c:pt idx="26510">
                  <c:v>25.212</c:v>
                </c:pt>
                <c:pt idx="26511">
                  <c:v>25.212</c:v>
                </c:pt>
                <c:pt idx="26512">
                  <c:v>25.212</c:v>
                </c:pt>
                <c:pt idx="26513">
                  <c:v>25.212</c:v>
                </c:pt>
                <c:pt idx="26514">
                  <c:v>25.245999999999999</c:v>
                </c:pt>
                <c:pt idx="26515">
                  <c:v>25.308</c:v>
                </c:pt>
                <c:pt idx="26516">
                  <c:v>25.332000000000001</c:v>
                </c:pt>
                <c:pt idx="26517">
                  <c:v>25.332000000000001</c:v>
                </c:pt>
                <c:pt idx="26518">
                  <c:v>25.332000000000001</c:v>
                </c:pt>
                <c:pt idx="26519">
                  <c:v>25.332000000000001</c:v>
                </c:pt>
                <c:pt idx="26520">
                  <c:v>25.332000000000001</c:v>
                </c:pt>
                <c:pt idx="26521">
                  <c:v>25.332000000000001</c:v>
                </c:pt>
                <c:pt idx="26522">
                  <c:v>25.332000000000001</c:v>
                </c:pt>
                <c:pt idx="26523">
                  <c:v>25.332000000000001</c:v>
                </c:pt>
                <c:pt idx="26524">
                  <c:v>25.332000000000001</c:v>
                </c:pt>
                <c:pt idx="26525">
                  <c:v>25.332000000000001</c:v>
                </c:pt>
                <c:pt idx="26526">
                  <c:v>25.332000000000001</c:v>
                </c:pt>
                <c:pt idx="26527">
                  <c:v>25.332000000000001</c:v>
                </c:pt>
                <c:pt idx="26528">
                  <c:v>25.332000000000001</c:v>
                </c:pt>
                <c:pt idx="26529">
                  <c:v>25.332000000000001</c:v>
                </c:pt>
                <c:pt idx="26530">
                  <c:v>25.332000000000001</c:v>
                </c:pt>
                <c:pt idx="26531">
                  <c:v>25.332000000000001</c:v>
                </c:pt>
                <c:pt idx="26532">
                  <c:v>25.332000000000001</c:v>
                </c:pt>
                <c:pt idx="26533">
                  <c:v>25.332000000000001</c:v>
                </c:pt>
                <c:pt idx="26534">
                  <c:v>25.332000000000001</c:v>
                </c:pt>
                <c:pt idx="26535">
                  <c:v>25.332000000000001</c:v>
                </c:pt>
                <c:pt idx="26536">
                  <c:v>25.332000000000001</c:v>
                </c:pt>
                <c:pt idx="26537">
                  <c:v>25.332000000000001</c:v>
                </c:pt>
                <c:pt idx="26538">
                  <c:v>25.332000000000001</c:v>
                </c:pt>
                <c:pt idx="26539">
                  <c:v>25.332000000000001</c:v>
                </c:pt>
                <c:pt idx="26540">
                  <c:v>25.332000000000001</c:v>
                </c:pt>
                <c:pt idx="26541">
                  <c:v>25.332000000000001</c:v>
                </c:pt>
                <c:pt idx="26542">
                  <c:v>25.332000000000001</c:v>
                </c:pt>
                <c:pt idx="26543">
                  <c:v>25.332000000000001</c:v>
                </c:pt>
                <c:pt idx="26544">
                  <c:v>25.332000000000001</c:v>
                </c:pt>
                <c:pt idx="26545">
                  <c:v>25.332000000000001</c:v>
                </c:pt>
                <c:pt idx="26546">
                  <c:v>25.332000000000001</c:v>
                </c:pt>
                <c:pt idx="26547">
                  <c:v>25.332000000000001</c:v>
                </c:pt>
                <c:pt idx="26548">
                  <c:v>25.332000000000001</c:v>
                </c:pt>
                <c:pt idx="26549">
                  <c:v>25.332000000000001</c:v>
                </c:pt>
                <c:pt idx="26550">
                  <c:v>25.332000000000001</c:v>
                </c:pt>
                <c:pt idx="26551">
                  <c:v>25.332000000000001</c:v>
                </c:pt>
                <c:pt idx="26552">
                  <c:v>25.332000000000001</c:v>
                </c:pt>
                <c:pt idx="26553">
                  <c:v>25.332000000000001</c:v>
                </c:pt>
                <c:pt idx="26554">
                  <c:v>25.332000000000001</c:v>
                </c:pt>
                <c:pt idx="26555">
                  <c:v>25.332000000000001</c:v>
                </c:pt>
                <c:pt idx="26556">
                  <c:v>25.332000000000001</c:v>
                </c:pt>
                <c:pt idx="26557">
                  <c:v>25.332000000000001</c:v>
                </c:pt>
                <c:pt idx="26558">
                  <c:v>25.332000000000001</c:v>
                </c:pt>
                <c:pt idx="26559">
                  <c:v>25.332000000000001</c:v>
                </c:pt>
                <c:pt idx="26560">
                  <c:v>25.332000000000001</c:v>
                </c:pt>
                <c:pt idx="26561">
                  <c:v>25.332000000000001</c:v>
                </c:pt>
                <c:pt idx="26562">
                  <c:v>25.332000000000001</c:v>
                </c:pt>
                <c:pt idx="26563">
                  <c:v>25.332000000000001</c:v>
                </c:pt>
                <c:pt idx="26564">
                  <c:v>25.332000000000001</c:v>
                </c:pt>
                <c:pt idx="26565">
                  <c:v>25.332000000000001</c:v>
                </c:pt>
                <c:pt idx="26566">
                  <c:v>25.332000000000001</c:v>
                </c:pt>
                <c:pt idx="26567">
                  <c:v>25.332000000000001</c:v>
                </c:pt>
                <c:pt idx="26568">
                  <c:v>25.332000000000001</c:v>
                </c:pt>
                <c:pt idx="26569">
                  <c:v>25.332000000000001</c:v>
                </c:pt>
                <c:pt idx="26570">
                  <c:v>25.332000000000001</c:v>
                </c:pt>
                <c:pt idx="26571">
                  <c:v>25.332000000000001</c:v>
                </c:pt>
                <c:pt idx="26572">
                  <c:v>25.332000000000001</c:v>
                </c:pt>
                <c:pt idx="26573">
                  <c:v>25.332000000000001</c:v>
                </c:pt>
                <c:pt idx="26574">
                  <c:v>25.332000000000001</c:v>
                </c:pt>
                <c:pt idx="26575">
                  <c:v>25.332000000000001</c:v>
                </c:pt>
                <c:pt idx="26576">
                  <c:v>25.332000000000001</c:v>
                </c:pt>
                <c:pt idx="26577">
                  <c:v>25.332000000000001</c:v>
                </c:pt>
                <c:pt idx="26578">
                  <c:v>25.332000000000001</c:v>
                </c:pt>
                <c:pt idx="26579">
                  <c:v>25.332000000000001</c:v>
                </c:pt>
                <c:pt idx="26580">
                  <c:v>25.332000000000001</c:v>
                </c:pt>
                <c:pt idx="26581">
                  <c:v>25.332000000000001</c:v>
                </c:pt>
                <c:pt idx="26582">
                  <c:v>25.332000000000001</c:v>
                </c:pt>
                <c:pt idx="26583">
                  <c:v>25.332000000000001</c:v>
                </c:pt>
                <c:pt idx="26584">
                  <c:v>25.332000000000001</c:v>
                </c:pt>
                <c:pt idx="26585">
                  <c:v>25.332000000000001</c:v>
                </c:pt>
                <c:pt idx="26586">
                  <c:v>25.332000000000001</c:v>
                </c:pt>
                <c:pt idx="26587">
                  <c:v>25.332000000000001</c:v>
                </c:pt>
                <c:pt idx="26588">
                  <c:v>25.332000000000001</c:v>
                </c:pt>
                <c:pt idx="26589">
                  <c:v>25.332000000000001</c:v>
                </c:pt>
                <c:pt idx="26590">
                  <c:v>25.332000000000001</c:v>
                </c:pt>
                <c:pt idx="26591">
                  <c:v>25.332000000000001</c:v>
                </c:pt>
                <c:pt idx="26592">
                  <c:v>25.332000000000001</c:v>
                </c:pt>
                <c:pt idx="26593">
                  <c:v>25.332000000000001</c:v>
                </c:pt>
                <c:pt idx="26594">
                  <c:v>25.332000000000001</c:v>
                </c:pt>
                <c:pt idx="26595">
                  <c:v>25.332000000000001</c:v>
                </c:pt>
                <c:pt idx="26596">
                  <c:v>25.332000000000001</c:v>
                </c:pt>
                <c:pt idx="26597">
                  <c:v>25.332000000000001</c:v>
                </c:pt>
                <c:pt idx="26598">
                  <c:v>25.332000000000001</c:v>
                </c:pt>
                <c:pt idx="26599">
                  <c:v>25.332000000000001</c:v>
                </c:pt>
                <c:pt idx="26600">
                  <c:v>25.332000000000001</c:v>
                </c:pt>
                <c:pt idx="26601">
                  <c:v>25.332000000000001</c:v>
                </c:pt>
                <c:pt idx="26602">
                  <c:v>25.332000000000001</c:v>
                </c:pt>
                <c:pt idx="26603">
                  <c:v>25.332000000000001</c:v>
                </c:pt>
                <c:pt idx="26604">
                  <c:v>25.332000000000001</c:v>
                </c:pt>
                <c:pt idx="26605">
                  <c:v>25.332000000000001</c:v>
                </c:pt>
                <c:pt idx="26606">
                  <c:v>25.332000000000001</c:v>
                </c:pt>
                <c:pt idx="26607">
                  <c:v>25.332000000000001</c:v>
                </c:pt>
                <c:pt idx="26608">
                  <c:v>25.332000000000001</c:v>
                </c:pt>
                <c:pt idx="26609">
                  <c:v>25.332000000000001</c:v>
                </c:pt>
                <c:pt idx="26610">
                  <c:v>25.332000000000001</c:v>
                </c:pt>
                <c:pt idx="26611">
                  <c:v>25.332000000000001</c:v>
                </c:pt>
                <c:pt idx="26612">
                  <c:v>25.332000000000001</c:v>
                </c:pt>
                <c:pt idx="26613">
                  <c:v>25.332000000000001</c:v>
                </c:pt>
                <c:pt idx="26614">
                  <c:v>25.332000000000001</c:v>
                </c:pt>
                <c:pt idx="26615">
                  <c:v>25.332000000000001</c:v>
                </c:pt>
                <c:pt idx="26616">
                  <c:v>25.332000000000001</c:v>
                </c:pt>
                <c:pt idx="26617">
                  <c:v>25.332000000000001</c:v>
                </c:pt>
                <c:pt idx="26618">
                  <c:v>25.332000000000001</c:v>
                </c:pt>
                <c:pt idx="26619">
                  <c:v>25.332000000000001</c:v>
                </c:pt>
                <c:pt idx="26620">
                  <c:v>25.332000000000001</c:v>
                </c:pt>
                <c:pt idx="26621">
                  <c:v>25.332000000000001</c:v>
                </c:pt>
                <c:pt idx="26622">
                  <c:v>25.332000000000001</c:v>
                </c:pt>
                <c:pt idx="26623">
                  <c:v>25.332000000000001</c:v>
                </c:pt>
                <c:pt idx="26624">
                  <c:v>25.332000000000001</c:v>
                </c:pt>
                <c:pt idx="26625">
                  <c:v>25.332000000000001</c:v>
                </c:pt>
                <c:pt idx="26626">
                  <c:v>25.332000000000001</c:v>
                </c:pt>
                <c:pt idx="26627">
                  <c:v>25.332000000000001</c:v>
                </c:pt>
                <c:pt idx="26628">
                  <c:v>25.332000000000001</c:v>
                </c:pt>
                <c:pt idx="26629">
                  <c:v>25.332000000000001</c:v>
                </c:pt>
                <c:pt idx="26630">
                  <c:v>25.332000000000001</c:v>
                </c:pt>
                <c:pt idx="26631">
                  <c:v>25.332000000000001</c:v>
                </c:pt>
                <c:pt idx="26632">
                  <c:v>25.332000000000001</c:v>
                </c:pt>
                <c:pt idx="26633">
                  <c:v>25.36</c:v>
                </c:pt>
                <c:pt idx="26634">
                  <c:v>25.411999999999999</c:v>
                </c:pt>
                <c:pt idx="26635">
                  <c:v>25.43</c:v>
                </c:pt>
                <c:pt idx="26636">
                  <c:v>25.43</c:v>
                </c:pt>
                <c:pt idx="26637">
                  <c:v>25.43</c:v>
                </c:pt>
                <c:pt idx="26638">
                  <c:v>25.43</c:v>
                </c:pt>
                <c:pt idx="26639">
                  <c:v>25.43</c:v>
                </c:pt>
                <c:pt idx="26640">
                  <c:v>25.43</c:v>
                </c:pt>
                <c:pt idx="26641">
                  <c:v>25.43</c:v>
                </c:pt>
                <c:pt idx="26642">
                  <c:v>25.43</c:v>
                </c:pt>
                <c:pt idx="26643">
                  <c:v>25.43</c:v>
                </c:pt>
                <c:pt idx="26644">
                  <c:v>25.43</c:v>
                </c:pt>
                <c:pt idx="26645">
                  <c:v>25.43</c:v>
                </c:pt>
                <c:pt idx="26646">
                  <c:v>25.43</c:v>
                </c:pt>
                <c:pt idx="26647">
                  <c:v>25.43</c:v>
                </c:pt>
                <c:pt idx="26648">
                  <c:v>25.43</c:v>
                </c:pt>
                <c:pt idx="26649">
                  <c:v>25.43</c:v>
                </c:pt>
                <c:pt idx="26650">
                  <c:v>25.43</c:v>
                </c:pt>
                <c:pt idx="26651">
                  <c:v>25.43</c:v>
                </c:pt>
                <c:pt idx="26652">
                  <c:v>25.43</c:v>
                </c:pt>
                <c:pt idx="26653">
                  <c:v>25.43</c:v>
                </c:pt>
                <c:pt idx="26654">
                  <c:v>25.43</c:v>
                </c:pt>
                <c:pt idx="26655">
                  <c:v>25.43</c:v>
                </c:pt>
                <c:pt idx="26656">
                  <c:v>25.43</c:v>
                </c:pt>
                <c:pt idx="26657">
                  <c:v>25.43</c:v>
                </c:pt>
                <c:pt idx="26658">
                  <c:v>25.43</c:v>
                </c:pt>
                <c:pt idx="26659">
                  <c:v>25.43</c:v>
                </c:pt>
                <c:pt idx="26660">
                  <c:v>25.43</c:v>
                </c:pt>
                <c:pt idx="26661">
                  <c:v>25.43</c:v>
                </c:pt>
                <c:pt idx="26662">
                  <c:v>25.43</c:v>
                </c:pt>
                <c:pt idx="26663">
                  <c:v>25.43</c:v>
                </c:pt>
                <c:pt idx="26664">
                  <c:v>25.43</c:v>
                </c:pt>
                <c:pt idx="26665">
                  <c:v>25.43</c:v>
                </c:pt>
                <c:pt idx="26666">
                  <c:v>25.43</c:v>
                </c:pt>
                <c:pt idx="26667">
                  <c:v>25.43</c:v>
                </c:pt>
                <c:pt idx="26668">
                  <c:v>25.43</c:v>
                </c:pt>
                <c:pt idx="26669">
                  <c:v>25.43</c:v>
                </c:pt>
                <c:pt idx="26670">
                  <c:v>25.43</c:v>
                </c:pt>
                <c:pt idx="26671">
                  <c:v>25.43</c:v>
                </c:pt>
                <c:pt idx="26672">
                  <c:v>25.43</c:v>
                </c:pt>
                <c:pt idx="26673">
                  <c:v>25.43</c:v>
                </c:pt>
                <c:pt idx="26674">
                  <c:v>25.43</c:v>
                </c:pt>
                <c:pt idx="26675">
                  <c:v>25.43</c:v>
                </c:pt>
                <c:pt idx="26676">
                  <c:v>25.43</c:v>
                </c:pt>
                <c:pt idx="26677">
                  <c:v>25.43</c:v>
                </c:pt>
                <c:pt idx="26678">
                  <c:v>25.43</c:v>
                </c:pt>
                <c:pt idx="26679">
                  <c:v>25.43</c:v>
                </c:pt>
                <c:pt idx="26680">
                  <c:v>25.43</c:v>
                </c:pt>
                <c:pt idx="26681">
                  <c:v>25.43</c:v>
                </c:pt>
                <c:pt idx="26682">
                  <c:v>25.43</c:v>
                </c:pt>
                <c:pt idx="26683">
                  <c:v>25.43</c:v>
                </c:pt>
                <c:pt idx="26684">
                  <c:v>25.43</c:v>
                </c:pt>
                <c:pt idx="26685">
                  <c:v>25.43</c:v>
                </c:pt>
                <c:pt idx="26686">
                  <c:v>25.43</c:v>
                </c:pt>
                <c:pt idx="26687">
                  <c:v>25.43</c:v>
                </c:pt>
                <c:pt idx="26688">
                  <c:v>25.43</c:v>
                </c:pt>
                <c:pt idx="26689">
                  <c:v>25.43</c:v>
                </c:pt>
                <c:pt idx="26690">
                  <c:v>25.43</c:v>
                </c:pt>
                <c:pt idx="26691">
                  <c:v>25.43</c:v>
                </c:pt>
                <c:pt idx="26692">
                  <c:v>25.43</c:v>
                </c:pt>
                <c:pt idx="26693">
                  <c:v>25.43</c:v>
                </c:pt>
                <c:pt idx="26694">
                  <c:v>25.43</c:v>
                </c:pt>
                <c:pt idx="26695">
                  <c:v>25.43</c:v>
                </c:pt>
                <c:pt idx="26696">
                  <c:v>25.43</c:v>
                </c:pt>
                <c:pt idx="26697">
                  <c:v>25.43</c:v>
                </c:pt>
                <c:pt idx="26698">
                  <c:v>25.43</c:v>
                </c:pt>
                <c:pt idx="26699">
                  <c:v>25.43</c:v>
                </c:pt>
                <c:pt idx="26700">
                  <c:v>25.43</c:v>
                </c:pt>
                <c:pt idx="26701">
                  <c:v>25.43</c:v>
                </c:pt>
                <c:pt idx="26702">
                  <c:v>25.43</c:v>
                </c:pt>
                <c:pt idx="26703">
                  <c:v>25.43</c:v>
                </c:pt>
                <c:pt idx="26704">
                  <c:v>25.43</c:v>
                </c:pt>
                <c:pt idx="26705">
                  <c:v>25.43</c:v>
                </c:pt>
                <c:pt idx="26706">
                  <c:v>25.43</c:v>
                </c:pt>
                <c:pt idx="26707">
                  <c:v>25.43</c:v>
                </c:pt>
                <c:pt idx="26708">
                  <c:v>25.43</c:v>
                </c:pt>
                <c:pt idx="26709">
                  <c:v>25.43</c:v>
                </c:pt>
                <c:pt idx="26710">
                  <c:v>25.43</c:v>
                </c:pt>
                <c:pt idx="26711">
                  <c:v>25.43</c:v>
                </c:pt>
                <c:pt idx="26712">
                  <c:v>25.43</c:v>
                </c:pt>
                <c:pt idx="26713">
                  <c:v>25.43</c:v>
                </c:pt>
                <c:pt idx="26714">
                  <c:v>25.43</c:v>
                </c:pt>
                <c:pt idx="26715">
                  <c:v>25.43</c:v>
                </c:pt>
                <c:pt idx="26716">
                  <c:v>25.43</c:v>
                </c:pt>
                <c:pt idx="26717">
                  <c:v>25.43</c:v>
                </c:pt>
                <c:pt idx="26718">
                  <c:v>25.43</c:v>
                </c:pt>
                <c:pt idx="26719">
                  <c:v>25.43</c:v>
                </c:pt>
                <c:pt idx="26720">
                  <c:v>25.43</c:v>
                </c:pt>
                <c:pt idx="26721">
                  <c:v>25.43</c:v>
                </c:pt>
                <c:pt idx="26722">
                  <c:v>25.43</c:v>
                </c:pt>
                <c:pt idx="26723">
                  <c:v>25.43</c:v>
                </c:pt>
                <c:pt idx="26724">
                  <c:v>25.43</c:v>
                </c:pt>
                <c:pt idx="26725">
                  <c:v>25.43</c:v>
                </c:pt>
                <c:pt idx="26726">
                  <c:v>25.43</c:v>
                </c:pt>
                <c:pt idx="26727">
                  <c:v>25.43</c:v>
                </c:pt>
                <c:pt idx="26728">
                  <c:v>25.43</c:v>
                </c:pt>
                <c:pt idx="26729">
                  <c:v>25.43</c:v>
                </c:pt>
                <c:pt idx="26730">
                  <c:v>25.43</c:v>
                </c:pt>
                <c:pt idx="26731">
                  <c:v>25.43</c:v>
                </c:pt>
                <c:pt idx="26732">
                  <c:v>25.43</c:v>
                </c:pt>
                <c:pt idx="26733">
                  <c:v>25.43</c:v>
                </c:pt>
                <c:pt idx="26734">
                  <c:v>25.43</c:v>
                </c:pt>
                <c:pt idx="26735">
                  <c:v>25.43</c:v>
                </c:pt>
                <c:pt idx="26736">
                  <c:v>25.43</c:v>
                </c:pt>
                <c:pt idx="26737">
                  <c:v>25.43</c:v>
                </c:pt>
                <c:pt idx="26738">
                  <c:v>25.43</c:v>
                </c:pt>
                <c:pt idx="26739">
                  <c:v>25.43</c:v>
                </c:pt>
                <c:pt idx="26740">
                  <c:v>25.43</c:v>
                </c:pt>
                <c:pt idx="26741">
                  <c:v>25.43</c:v>
                </c:pt>
                <c:pt idx="26742">
                  <c:v>25.43</c:v>
                </c:pt>
                <c:pt idx="26743">
                  <c:v>25.43</c:v>
                </c:pt>
                <c:pt idx="26744">
                  <c:v>25.43</c:v>
                </c:pt>
                <c:pt idx="26745">
                  <c:v>25.43</c:v>
                </c:pt>
                <c:pt idx="26746">
                  <c:v>25.43</c:v>
                </c:pt>
                <c:pt idx="26747">
                  <c:v>25.43</c:v>
                </c:pt>
                <c:pt idx="26748">
                  <c:v>25.43</c:v>
                </c:pt>
                <c:pt idx="26749">
                  <c:v>25.43</c:v>
                </c:pt>
                <c:pt idx="26750">
                  <c:v>25.43</c:v>
                </c:pt>
                <c:pt idx="26751">
                  <c:v>25.43</c:v>
                </c:pt>
                <c:pt idx="26752">
                  <c:v>25.466000000000001</c:v>
                </c:pt>
                <c:pt idx="26753">
                  <c:v>25.527999999999999</c:v>
                </c:pt>
                <c:pt idx="26754">
                  <c:v>25.547999999999998</c:v>
                </c:pt>
                <c:pt idx="26755">
                  <c:v>25.547999999999998</c:v>
                </c:pt>
                <c:pt idx="26756">
                  <c:v>25.547999999999998</c:v>
                </c:pt>
                <c:pt idx="26757">
                  <c:v>25.547999999999998</c:v>
                </c:pt>
                <c:pt idx="26758">
                  <c:v>25.547999999999998</c:v>
                </c:pt>
                <c:pt idx="26759">
                  <c:v>25.547999999999998</c:v>
                </c:pt>
                <c:pt idx="26760">
                  <c:v>25.547999999999998</c:v>
                </c:pt>
                <c:pt idx="26761">
                  <c:v>25.547999999999998</c:v>
                </c:pt>
                <c:pt idx="26762">
                  <c:v>25.547999999999998</c:v>
                </c:pt>
                <c:pt idx="26763">
                  <c:v>25.547999999999998</c:v>
                </c:pt>
                <c:pt idx="26764">
                  <c:v>25.547999999999998</c:v>
                </c:pt>
                <c:pt idx="26765">
                  <c:v>25.547999999999998</c:v>
                </c:pt>
                <c:pt idx="26766">
                  <c:v>25.547999999999998</c:v>
                </c:pt>
                <c:pt idx="26767">
                  <c:v>25.547999999999998</c:v>
                </c:pt>
                <c:pt idx="26768">
                  <c:v>25.547999999999998</c:v>
                </c:pt>
                <c:pt idx="26769">
                  <c:v>25.547999999999998</c:v>
                </c:pt>
                <c:pt idx="26770">
                  <c:v>25.547999999999998</c:v>
                </c:pt>
                <c:pt idx="26771">
                  <c:v>25.547999999999998</c:v>
                </c:pt>
                <c:pt idx="26772">
                  <c:v>25.547999999999998</c:v>
                </c:pt>
                <c:pt idx="26773">
                  <c:v>25.547999999999998</c:v>
                </c:pt>
                <c:pt idx="26774">
                  <c:v>25.547999999999998</c:v>
                </c:pt>
                <c:pt idx="26775">
                  <c:v>25.547999999999998</c:v>
                </c:pt>
                <c:pt idx="26776">
                  <c:v>25.547999999999998</c:v>
                </c:pt>
                <c:pt idx="26777">
                  <c:v>25.547999999999998</c:v>
                </c:pt>
                <c:pt idx="26778">
                  <c:v>25.547999999999998</c:v>
                </c:pt>
                <c:pt idx="26779">
                  <c:v>25.547999999999998</c:v>
                </c:pt>
                <c:pt idx="26780">
                  <c:v>25.547999999999998</c:v>
                </c:pt>
                <c:pt idx="26781">
                  <c:v>25.547999999999998</c:v>
                </c:pt>
                <c:pt idx="26782">
                  <c:v>25.547999999999998</c:v>
                </c:pt>
                <c:pt idx="26783">
                  <c:v>25.547999999999998</c:v>
                </c:pt>
                <c:pt idx="26784">
                  <c:v>25.547999999999998</c:v>
                </c:pt>
                <c:pt idx="26785">
                  <c:v>25.547999999999998</c:v>
                </c:pt>
                <c:pt idx="26786">
                  <c:v>25.547999999999998</c:v>
                </c:pt>
                <c:pt idx="26787">
                  <c:v>25.547999999999998</c:v>
                </c:pt>
                <c:pt idx="26788">
                  <c:v>25.547999999999998</c:v>
                </c:pt>
                <c:pt idx="26789">
                  <c:v>25.547999999999998</c:v>
                </c:pt>
                <c:pt idx="26790">
                  <c:v>25.547999999999998</c:v>
                </c:pt>
                <c:pt idx="26791">
                  <c:v>25.547999999999998</c:v>
                </c:pt>
                <c:pt idx="26792">
                  <c:v>25.547999999999998</c:v>
                </c:pt>
                <c:pt idx="26793">
                  <c:v>25.547999999999998</c:v>
                </c:pt>
                <c:pt idx="26794">
                  <c:v>25.547999999999998</c:v>
                </c:pt>
                <c:pt idx="26795">
                  <c:v>25.547999999999998</c:v>
                </c:pt>
                <c:pt idx="26796">
                  <c:v>25.547999999999998</c:v>
                </c:pt>
                <c:pt idx="26797">
                  <c:v>25.547999999999998</c:v>
                </c:pt>
                <c:pt idx="26798">
                  <c:v>25.547999999999998</c:v>
                </c:pt>
                <c:pt idx="26799">
                  <c:v>25.547999999999998</c:v>
                </c:pt>
                <c:pt idx="26800">
                  <c:v>25.547999999999998</c:v>
                </c:pt>
                <c:pt idx="26801">
                  <c:v>25.547999999999998</c:v>
                </c:pt>
                <c:pt idx="26802">
                  <c:v>25.547999999999998</c:v>
                </c:pt>
                <c:pt idx="26803">
                  <c:v>25.547999999999998</c:v>
                </c:pt>
                <c:pt idx="26804">
                  <c:v>25.547999999999998</c:v>
                </c:pt>
                <c:pt idx="26805">
                  <c:v>25.547999999999998</c:v>
                </c:pt>
                <c:pt idx="26806">
                  <c:v>25.547999999999998</c:v>
                </c:pt>
                <c:pt idx="26807">
                  <c:v>25.547999999999998</c:v>
                </c:pt>
                <c:pt idx="26808">
                  <c:v>25.547999999999998</c:v>
                </c:pt>
                <c:pt idx="26809">
                  <c:v>25.547999999999998</c:v>
                </c:pt>
                <c:pt idx="26810">
                  <c:v>25.547999999999998</c:v>
                </c:pt>
                <c:pt idx="26811">
                  <c:v>25.547999999999998</c:v>
                </c:pt>
                <c:pt idx="26812">
                  <c:v>25.547999999999998</c:v>
                </c:pt>
                <c:pt idx="26813">
                  <c:v>25.547999999999998</c:v>
                </c:pt>
                <c:pt idx="26814">
                  <c:v>25.547999999999998</c:v>
                </c:pt>
                <c:pt idx="26815">
                  <c:v>25.547999999999998</c:v>
                </c:pt>
                <c:pt idx="26816">
                  <c:v>25.547999999999998</c:v>
                </c:pt>
                <c:pt idx="26817">
                  <c:v>25.547999999999998</c:v>
                </c:pt>
                <c:pt idx="26818">
                  <c:v>25.547999999999998</c:v>
                </c:pt>
                <c:pt idx="26819">
                  <c:v>25.547999999999998</c:v>
                </c:pt>
                <c:pt idx="26820">
                  <c:v>25.547999999999998</c:v>
                </c:pt>
                <c:pt idx="26821">
                  <c:v>25.547999999999998</c:v>
                </c:pt>
                <c:pt idx="26822">
                  <c:v>25.547999999999998</c:v>
                </c:pt>
                <c:pt idx="26823">
                  <c:v>25.547999999999998</c:v>
                </c:pt>
                <c:pt idx="26824">
                  <c:v>25.547999999999998</c:v>
                </c:pt>
                <c:pt idx="26825">
                  <c:v>25.547999999999998</c:v>
                </c:pt>
                <c:pt idx="26826">
                  <c:v>25.547999999999998</c:v>
                </c:pt>
                <c:pt idx="26827">
                  <c:v>25.547999999999998</c:v>
                </c:pt>
                <c:pt idx="26828">
                  <c:v>25.547999999999998</c:v>
                </c:pt>
                <c:pt idx="26829">
                  <c:v>25.547999999999998</c:v>
                </c:pt>
                <c:pt idx="26830">
                  <c:v>25.547999999999998</c:v>
                </c:pt>
                <c:pt idx="26831">
                  <c:v>25.547999999999998</c:v>
                </c:pt>
                <c:pt idx="26832">
                  <c:v>25.547999999999998</c:v>
                </c:pt>
                <c:pt idx="26833">
                  <c:v>25.547999999999998</c:v>
                </c:pt>
                <c:pt idx="26834">
                  <c:v>25.547999999999998</c:v>
                </c:pt>
                <c:pt idx="26835">
                  <c:v>25.547999999999998</c:v>
                </c:pt>
                <c:pt idx="26836">
                  <c:v>25.547999999999998</c:v>
                </c:pt>
                <c:pt idx="26837">
                  <c:v>25.547999999999998</c:v>
                </c:pt>
                <c:pt idx="26838">
                  <c:v>25.547999999999998</c:v>
                </c:pt>
                <c:pt idx="26839">
                  <c:v>25.547999999999998</c:v>
                </c:pt>
                <c:pt idx="26840">
                  <c:v>25.547999999999998</c:v>
                </c:pt>
                <c:pt idx="26841">
                  <c:v>25.547999999999998</c:v>
                </c:pt>
                <c:pt idx="26842">
                  <c:v>25.547999999999998</c:v>
                </c:pt>
                <c:pt idx="26843">
                  <c:v>25.547999999999998</c:v>
                </c:pt>
                <c:pt idx="26844">
                  <c:v>25.547999999999998</c:v>
                </c:pt>
                <c:pt idx="26845">
                  <c:v>25.547999999999998</c:v>
                </c:pt>
                <c:pt idx="26846">
                  <c:v>25.547999999999998</c:v>
                </c:pt>
                <c:pt idx="26847">
                  <c:v>25.547999999999998</c:v>
                </c:pt>
                <c:pt idx="26848">
                  <c:v>25.547999999999998</c:v>
                </c:pt>
                <c:pt idx="26849">
                  <c:v>25.547999999999998</c:v>
                </c:pt>
                <c:pt idx="26850">
                  <c:v>25.547999999999998</c:v>
                </c:pt>
                <c:pt idx="26851">
                  <c:v>25.547999999999998</c:v>
                </c:pt>
                <c:pt idx="26852">
                  <c:v>25.547999999999998</c:v>
                </c:pt>
                <c:pt idx="26853">
                  <c:v>25.547999999999998</c:v>
                </c:pt>
                <c:pt idx="26854">
                  <c:v>25.547999999999998</c:v>
                </c:pt>
                <c:pt idx="26855">
                  <c:v>25.547999999999998</c:v>
                </c:pt>
                <c:pt idx="26856">
                  <c:v>25.547999999999998</c:v>
                </c:pt>
                <c:pt idx="26857">
                  <c:v>25.547999999999998</c:v>
                </c:pt>
                <c:pt idx="26858">
                  <c:v>25.547999999999998</c:v>
                </c:pt>
                <c:pt idx="26859">
                  <c:v>25.547999999999998</c:v>
                </c:pt>
                <c:pt idx="26860">
                  <c:v>25.547999999999998</c:v>
                </c:pt>
                <c:pt idx="26861">
                  <c:v>25.547999999999998</c:v>
                </c:pt>
                <c:pt idx="26862">
                  <c:v>25.547999999999998</c:v>
                </c:pt>
                <c:pt idx="26863">
                  <c:v>25.547999999999998</c:v>
                </c:pt>
                <c:pt idx="26864">
                  <c:v>25.547999999999998</c:v>
                </c:pt>
                <c:pt idx="26865">
                  <c:v>25.547999999999998</c:v>
                </c:pt>
                <c:pt idx="26866">
                  <c:v>25.547999999999998</c:v>
                </c:pt>
                <c:pt idx="26867">
                  <c:v>25.547999999999998</c:v>
                </c:pt>
                <c:pt idx="26868">
                  <c:v>25.547999999999998</c:v>
                </c:pt>
                <c:pt idx="26869">
                  <c:v>25.547999999999998</c:v>
                </c:pt>
                <c:pt idx="26870">
                  <c:v>25.547999999999998</c:v>
                </c:pt>
                <c:pt idx="26871">
                  <c:v>25.547999999999998</c:v>
                </c:pt>
                <c:pt idx="26872">
                  <c:v>25.547999999999998</c:v>
                </c:pt>
                <c:pt idx="26873">
                  <c:v>25.547999999999998</c:v>
                </c:pt>
                <c:pt idx="26874">
                  <c:v>25.547999999999998</c:v>
                </c:pt>
                <c:pt idx="26875">
                  <c:v>25.547999999999998</c:v>
                </c:pt>
                <c:pt idx="26876">
                  <c:v>25.547999999999998</c:v>
                </c:pt>
                <c:pt idx="26877">
                  <c:v>25.547999999999998</c:v>
                </c:pt>
                <c:pt idx="26878">
                  <c:v>25.547999999999998</c:v>
                </c:pt>
                <c:pt idx="26879">
                  <c:v>25.547999999999998</c:v>
                </c:pt>
                <c:pt idx="26880">
                  <c:v>25.547999999999998</c:v>
                </c:pt>
                <c:pt idx="26881">
                  <c:v>25.547999999999998</c:v>
                </c:pt>
                <c:pt idx="26882">
                  <c:v>25.547999999999998</c:v>
                </c:pt>
                <c:pt idx="26883">
                  <c:v>25.547999999999998</c:v>
                </c:pt>
                <c:pt idx="26884">
                  <c:v>25.547999999999998</c:v>
                </c:pt>
                <c:pt idx="26885">
                  <c:v>25.547999999999998</c:v>
                </c:pt>
                <c:pt idx="26886">
                  <c:v>25.547999999999998</c:v>
                </c:pt>
                <c:pt idx="26887">
                  <c:v>25.547999999999998</c:v>
                </c:pt>
                <c:pt idx="26888">
                  <c:v>25.547999999999998</c:v>
                </c:pt>
                <c:pt idx="26889">
                  <c:v>25.547999999999998</c:v>
                </c:pt>
                <c:pt idx="26890">
                  <c:v>25.547999999999998</c:v>
                </c:pt>
                <c:pt idx="26891">
                  <c:v>25.547999999999998</c:v>
                </c:pt>
                <c:pt idx="26892">
                  <c:v>25.574000000000002</c:v>
                </c:pt>
                <c:pt idx="26893">
                  <c:v>25.63</c:v>
                </c:pt>
                <c:pt idx="26894">
                  <c:v>25.67</c:v>
                </c:pt>
                <c:pt idx="26895">
                  <c:v>25.67</c:v>
                </c:pt>
                <c:pt idx="26896">
                  <c:v>25.67</c:v>
                </c:pt>
                <c:pt idx="26897">
                  <c:v>25.67</c:v>
                </c:pt>
                <c:pt idx="26898">
                  <c:v>25.67</c:v>
                </c:pt>
                <c:pt idx="26899">
                  <c:v>25.67</c:v>
                </c:pt>
                <c:pt idx="26900">
                  <c:v>25.67</c:v>
                </c:pt>
                <c:pt idx="26901">
                  <c:v>25.67</c:v>
                </c:pt>
                <c:pt idx="26902">
                  <c:v>25.67</c:v>
                </c:pt>
                <c:pt idx="26903">
                  <c:v>25.67</c:v>
                </c:pt>
                <c:pt idx="26904">
                  <c:v>25.67</c:v>
                </c:pt>
                <c:pt idx="26905">
                  <c:v>25.67</c:v>
                </c:pt>
                <c:pt idx="26906">
                  <c:v>25.67</c:v>
                </c:pt>
                <c:pt idx="26907">
                  <c:v>25.67</c:v>
                </c:pt>
                <c:pt idx="26908">
                  <c:v>25.67</c:v>
                </c:pt>
                <c:pt idx="26909">
                  <c:v>25.67</c:v>
                </c:pt>
                <c:pt idx="26910">
                  <c:v>25.67</c:v>
                </c:pt>
                <c:pt idx="26911">
                  <c:v>25.67</c:v>
                </c:pt>
                <c:pt idx="26912">
                  <c:v>25.67</c:v>
                </c:pt>
                <c:pt idx="26913">
                  <c:v>25.67</c:v>
                </c:pt>
                <c:pt idx="26914">
                  <c:v>25.67</c:v>
                </c:pt>
                <c:pt idx="26915">
                  <c:v>25.67</c:v>
                </c:pt>
                <c:pt idx="26916">
                  <c:v>25.67</c:v>
                </c:pt>
                <c:pt idx="26917">
                  <c:v>25.67</c:v>
                </c:pt>
                <c:pt idx="26918">
                  <c:v>25.67</c:v>
                </c:pt>
                <c:pt idx="26919">
                  <c:v>25.67</c:v>
                </c:pt>
                <c:pt idx="26920">
                  <c:v>25.67</c:v>
                </c:pt>
                <c:pt idx="26921">
                  <c:v>25.67</c:v>
                </c:pt>
                <c:pt idx="26922">
                  <c:v>25.67</c:v>
                </c:pt>
                <c:pt idx="26923">
                  <c:v>25.67</c:v>
                </c:pt>
                <c:pt idx="26924">
                  <c:v>25.67</c:v>
                </c:pt>
                <c:pt idx="26925">
                  <c:v>25.67</c:v>
                </c:pt>
                <c:pt idx="26926">
                  <c:v>25.67</c:v>
                </c:pt>
                <c:pt idx="26927">
                  <c:v>25.67</c:v>
                </c:pt>
                <c:pt idx="26928">
                  <c:v>25.67</c:v>
                </c:pt>
                <c:pt idx="26929">
                  <c:v>25.67</c:v>
                </c:pt>
                <c:pt idx="26930">
                  <c:v>25.67</c:v>
                </c:pt>
                <c:pt idx="26931">
                  <c:v>25.67</c:v>
                </c:pt>
                <c:pt idx="26932">
                  <c:v>25.67</c:v>
                </c:pt>
                <c:pt idx="26933">
                  <c:v>25.67</c:v>
                </c:pt>
                <c:pt idx="26934">
                  <c:v>25.67</c:v>
                </c:pt>
                <c:pt idx="26935">
                  <c:v>25.67</c:v>
                </c:pt>
                <c:pt idx="26936">
                  <c:v>25.67</c:v>
                </c:pt>
                <c:pt idx="26937">
                  <c:v>25.67</c:v>
                </c:pt>
                <c:pt idx="26938">
                  <c:v>25.67</c:v>
                </c:pt>
                <c:pt idx="26939">
                  <c:v>25.67</c:v>
                </c:pt>
                <c:pt idx="26940">
                  <c:v>25.67</c:v>
                </c:pt>
                <c:pt idx="26941">
                  <c:v>25.67</c:v>
                </c:pt>
                <c:pt idx="26942">
                  <c:v>25.67</c:v>
                </c:pt>
                <c:pt idx="26943">
                  <c:v>25.67</c:v>
                </c:pt>
                <c:pt idx="26944">
                  <c:v>25.67</c:v>
                </c:pt>
                <c:pt idx="26945">
                  <c:v>25.67</c:v>
                </c:pt>
                <c:pt idx="26946">
                  <c:v>25.67</c:v>
                </c:pt>
                <c:pt idx="26947">
                  <c:v>25.67</c:v>
                </c:pt>
                <c:pt idx="26948">
                  <c:v>25.67</c:v>
                </c:pt>
                <c:pt idx="26949">
                  <c:v>25.67</c:v>
                </c:pt>
                <c:pt idx="26950">
                  <c:v>25.67</c:v>
                </c:pt>
                <c:pt idx="26951">
                  <c:v>25.67</c:v>
                </c:pt>
                <c:pt idx="26952">
                  <c:v>25.67</c:v>
                </c:pt>
                <c:pt idx="26953">
                  <c:v>25.67</c:v>
                </c:pt>
                <c:pt idx="26954">
                  <c:v>25.67</c:v>
                </c:pt>
                <c:pt idx="26955">
                  <c:v>25.67</c:v>
                </c:pt>
                <c:pt idx="26956">
                  <c:v>25.67</c:v>
                </c:pt>
                <c:pt idx="26957">
                  <c:v>25.67</c:v>
                </c:pt>
                <c:pt idx="26958">
                  <c:v>25.67</c:v>
                </c:pt>
                <c:pt idx="26959">
                  <c:v>25.67</c:v>
                </c:pt>
                <c:pt idx="26960">
                  <c:v>25.67</c:v>
                </c:pt>
                <c:pt idx="26961">
                  <c:v>25.67</c:v>
                </c:pt>
                <c:pt idx="26962">
                  <c:v>25.67</c:v>
                </c:pt>
                <c:pt idx="26963">
                  <c:v>25.67</c:v>
                </c:pt>
                <c:pt idx="26964">
                  <c:v>25.67</c:v>
                </c:pt>
                <c:pt idx="26965">
                  <c:v>25.67</c:v>
                </c:pt>
                <c:pt idx="26966">
                  <c:v>25.67</c:v>
                </c:pt>
                <c:pt idx="26967">
                  <c:v>25.67</c:v>
                </c:pt>
                <c:pt idx="26968">
                  <c:v>25.67</c:v>
                </c:pt>
                <c:pt idx="26969">
                  <c:v>25.67</c:v>
                </c:pt>
                <c:pt idx="26970">
                  <c:v>25.67</c:v>
                </c:pt>
                <c:pt idx="26971">
                  <c:v>25.67</c:v>
                </c:pt>
                <c:pt idx="26972">
                  <c:v>25.67</c:v>
                </c:pt>
                <c:pt idx="26973">
                  <c:v>25.67</c:v>
                </c:pt>
                <c:pt idx="26974">
                  <c:v>25.67</c:v>
                </c:pt>
                <c:pt idx="26975">
                  <c:v>25.67</c:v>
                </c:pt>
                <c:pt idx="26976">
                  <c:v>25.67</c:v>
                </c:pt>
                <c:pt idx="26977">
                  <c:v>25.67</c:v>
                </c:pt>
                <c:pt idx="26978">
                  <c:v>25.67</c:v>
                </c:pt>
                <c:pt idx="26979">
                  <c:v>25.67</c:v>
                </c:pt>
                <c:pt idx="26980">
                  <c:v>25.67</c:v>
                </c:pt>
                <c:pt idx="26981">
                  <c:v>25.67</c:v>
                </c:pt>
                <c:pt idx="26982">
                  <c:v>25.67</c:v>
                </c:pt>
                <c:pt idx="26983">
                  <c:v>25.67</c:v>
                </c:pt>
                <c:pt idx="26984">
                  <c:v>25.67</c:v>
                </c:pt>
                <c:pt idx="26985">
                  <c:v>25.67</c:v>
                </c:pt>
                <c:pt idx="26986">
                  <c:v>25.67</c:v>
                </c:pt>
                <c:pt idx="26987">
                  <c:v>25.67</c:v>
                </c:pt>
                <c:pt idx="26988">
                  <c:v>25.67</c:v>
                </c:pt>
                <c:pt idx="26989">
                  <c:v>25.67</c:v>
                </c:pt>
                <c:pt idx="26990">
                  <c:v>25.67</c:v>
                </c:pt>
                <c:pt idx="26991">
                  <c:v>25.67</c:v>
                </c:pt>
                <c:pt idx="26992">
                  <c:v>25.67</c:v>
                </c:pt>
                <c:pt idx="26993">
                  <c:v>25.67</c:v>
                </c:pt>
                <c:pt idx="26994">
                  <c:v>25.67</c:v>
                </c:pt>
                <c:pt idx="26995">
                  <c:v>25.67</c:v>
                </c:pt>
                <c:pt idx="26996">
                  <c:v>25.67</c:v>
                </c:pt>
                <c:pt idx="26997">
                  <c:v>25.67</c:v>
                </c:pt>
                <c:pt idx="26998">
                  <c:v>25.67</c:v>
                </c:pt>
                <c:pt idx="26999">
                  <c:v>25.67</c:v>
                </c:pt>
                <c:pt idx="27000">
                  <c:v>25.67</c:v>
                </c:pt>
                <c:pt idx="27001">
                  <c:v>25.67</c:v>
                </c:pt>
                <c:pt idx="27002">
                  <c:v>25.67</c:v>
                </c:pt>
                <c:pt idx="27003">
                  <c:v>25.67</c:v>
                </c:pt>
                <c:pt idx="27004">
                  <c:v>25.67</c:v>
                </c:pt>
                <c:pt idx="27005">
                  <c:v>25.67</c:v>
                </c:pt>
                <c:pt idx="27006">
                  <c:v>25.67</c:v>
                </c:pt>
                <c:pt idx="27007">
                  <c:v>25.67</c:v>
                </c:pt>
                <c:pt idx="27008">
                  <c:v>25.67</c:v>
                </c:pt>
                <c:pt idx="27009">
                  <c:v>25.67</c:v>
                </c:pt>
                <c:pt idx="27010">
                  <c:v>25.67</c:v>
                </c:pt>
                <c:pt idx="27011">
                  <c:v>25.67</c:v>
                </c:pt>
                <c:pt idx="27012">
                  <c:v>25.67</c:v>
                </c:pt>
                <c:pt idx="27013">
                  <c:v>25.67</c:v>
                </c:pt>
                <c:pt idx="27014">
                  <c:v>25.67</c:v>
                </c:pt>
                <c:pt idx="27015">
                  <c:v>25.67</c:v>
                </c:pt>
                <c:pt idx="27016">
                  <c:v>25.67</c:v>
                </c:pt>
                <c:pt idx="27017">
                  <c:v>25.67</c:v>
                </c:pt>
                <c:pt idx="27018">
                  <c:v>25.67</c:v>
                </c:pt>
                <c:pt idx="27019">
                  <c:v>25.67</c:v>
                </c:pt>
                <c:pt idx="27020">
                  <c:v>25.67</c:v>
                </c:pt>
                <c:pt idx="27021">
                  <c:v>25.67</c:v>
                </c:pt>
                <c:pt idx="27022">
                  <c:v>25.67</c:v>
                </c:pt>
                <c:pt idx="27023">
                  <c:v>25.67</c:v>
                </c:pt>
                <c:pt idx="27024">
                  <c:v>25.67</c:v>
                </c:pt>
                <c:pt idx="27025">
                  <c:v>25.67</c:v>
                </c:pt>
                <c:pt idx="27026">
                  <c:v>25.67</c:v>
                </c:pt>
                <c:pt idx="27027">
                  <c:v>25.67</c:v>
                </c:pt>
                <c:pt idx="27028">
                  <c:v>25.67</c:v>
                </c:pt>
                <c:pt idx="27029">
                  <c:v>25.67</c:v>
                </c:pt>
                <c:pt idx="27030">
                  <c:v>25.67</c:v>
                </c:pt>
                <c:pt idx="27031">
                  <c:v>25.67</c:v>
                </c:pt>
                <c:pt idx="27032">
                  <c:v>25.67</c:v>
                </c:pt>
                <c:pt idx="27033">
                  <c:v>25.67</c:v>
                </c:pt>
                <c:pt idx="27034">
                  <c:v>25.67</c:v>
                </c:pt>
                <c:pt idx="27035">
                  <c:v>25.67</c:v>
                </c:pt>
                <c:pt idx="27036">
                  <c:v>25.67</c:v>
                </c:pt>
                <c:pt idx="27037">
                  <c:v>25.67</c:v>
                </c:pt>
                <c:pt idx="27038">
                  <c:v>25.67</c:v>
                </c:pt>
                <c:pt idx="27039">
                  <c:v>25.67</c:v>
                </c:pt>
                <c:pt idx="27040">
                  <c:v>25.67</c:v>
                </c:pt>
                <c:pt idx="27041">
                  <c:v>25.67</c:v>
                </c:pt>
                <c:pt idx="27042">
                  <c:v>25.67</c:v>
                </c:pt>
                <c:pt idx="27043">
                  <c:v>25.67</c:v>
                </c:pt>
                <c:pt idx="27044">
                  <c:v>25.67</c:v>
                </c:pt>
                <c:pt idx="27045">
                  <c:v>25.67</c:v>
                </c:pt>
                <c:pt idx="27046">
                  <c:v>25.67</c:v>
                </c:pt>
                <c:pt idx="27047">
                  <c:v>25.67</c:v>
                </c:pt>
                <c:pt idx="27048">
                  <c:v>25.67</c:v>
                </c:pt>
                <c:pt idx="27049">
                  <c:v>25.67</c:v>
                </c:pt>
                <c:pt idx="27050">
                  <c:v>25.67</c:v>
                </c:pt>
                <c:pt idx="27051">
                  <c:v>25.67</c:v>
                </c:pt>
                <c:pt idx="27052">
                  <c:v>25.67</c:v>
                </c:pt>
                <c:pt idx="27053">
                  <c:v>25.67</c:v>
                </c:pt>
                <c:pt idx="27054">
                  <c:v>25.67</c:v>
                </c:pt>
                <c:pt idx="27055">
                  <c:v>25.67</c:v>
                </c:pt>
                <c:pt idx="27056">
                  <c:v>25.67</c:v>
                </c:pt>
                <c:pt idx="27057">
                  <c:v>25.67</c:v>
                </c:pt>
                <c:pt idx="27058">
                  <c:v>25.67</c:v>
                </c:pt>
                <c:pt idx="27059">
                  <c:v>25.67</c:v>
                </c:pt>
                <c:pt idx="27060">
                  <c:v>25.67</c:v>
                </c:pt>
                <c:pt idx="27061">
                  <c:v>25.67</c:v>
                </c:pt>
                <c:pt idx="27062">
                  <c:v>25.67</c:v>
                </c:pt>
                <c:pt idx="27063">
                  <c:v>25.67</c:v>
                </c:pt>
                <c:pt idx="27064">
                  <c:v>25.67</c:v>
                </c:pt>
                <c:pt idx="27065">
                  <c:v>25.67</c:v>
                </c:pt>
                <c:pt idx="27066">
                  <c:v>25.67</c:v>
                </c:pt>
                <c:pt idx="27067">
                  <c:v>25.67</c:v>
                </c:pt>
                <c:pt idx="27068">
                  <c:v>25.67</c:v>
                </c:pt>
                <c:pt idx="27069">
                  <c:v>25.67</c:v>
                </c:pt>
                <c:pt idx="27070">
                  <c:v>25.67</c:v>
                </c:pt>
                <c:pt idx="27071">
                  <c:v>25.67</c:v>
                </c:pt>
                <c:pt idx="27072">
                  <c:v>25.67</c:v>
                </c:pt>
                <c:pt idx="27073">
                  <c:v>25.67</c:v>
                </c:pt>
                <c:pt idx="27074">
                  <c:v>25.67</c:v>
                </c:pt>
                <c:pt idx="27075">
                  <c:v>25.67</c:v>
                </c:pt>
                <c:pt idx="27076">
                  <c:v>25.67</c:v>
                </c:pt>
                <c:pt idx="27077">
                  <c:v>25.67</c:v>
                </c:pt>
                <c:pt idx="27078">
                  <c:v>25.702000000000002</c:v>
                </c:pt>
                <c:pt idx="27079">
                  <c:v>25.763999999999999</c:v>
                </c:pt>
                <c:pt idx="27080">
                  <c:v>25.771999999999998</c:v>
                </c:pt>
                <c:pt idx="27081">
                  <c:v>25.771999999999998</c:v>
                </c:pt>
                <c:pt idx="27082">
                  <c:v>25.771999999999998</c:v>
                </c:pt>
                <c:pt idx="27083">
                  <c:v>25.771999999999998</c:v>
                </c:pt>
                <c:pt idx="27084">
                  <c:v>25.771999999999998</c:v>
                </c:pt>
                <c:pt idx="27085">
                  <c:v>25.771999999999998</c:v>
                </c:pt>
                <c:pt idx="27086">
                  <c:v>25.771999999999998</c:v>
                </c:pt>
                <c:pt idx="27087">
                  <c:v>25.771999999999998</c:v>
                </c:pt>
                <c:pt idx="27088">
                  <c:v>25.771999999999998</c:v>
                </c:pt>
                <c:pt idx="27089">
                  <c:v>25.771999999999998</c:v>
                </c:pt>
                <c:pt idx="27090">
                  <c:v>25.771999999999998</c:v>
                </c:pt>
                <c:pt idx="27091">
                  <c:v>25.771999999999998</c:v>
                </c:pt>
                <c:pt idx="27092">
                  <c:v>25.771999999999998</c:v>
                </c:pt>
                <c:pt idx="27093">
                  <c:v>25.771999999999998</c:v>
                </c:pt>
                <c:pt idx="27094">
                  <c:v>25.771999999999998</c:v>
                </c:pt>
                <c:pt idx="27095">
                  <c:v>25.771999999999998</c:v>
                </c:pt>
                <c:pt idx="27096">
                  <c:v>25.771999999999998</c:v>
                </c:pt>
                <c:pt idx="27097">
                  <c:v>25.771999999999998</c:v>
                </c:pt>
                <c:pt idx="27098">
                  <c:v>25.771999999999998</c:v>
                </c:pt>
                <c:pt idx="27099">
                  <c:v>25.771999999999998</c:v>
                </c:pt>
                <c:pt idx="27100">
                  <c:v>25.771999999999998</c:v>
                </c:pt>
                <c:pt idx="27101">
                  <c:v>25.771999999999998</c:v>
                </c:pt>
                <c:pt idx="27102">
                  <c:v>25.771999999999998</c:v>
                </c:pt>
                <c:pt idx="27103">
                  <c:v>25.771999999999998</c:v>
                </c:pt>
                <c:pt idx="27104">
                  <c:v>25.771999999999998</c:v>
                </c:pt>
                <c:pt idx="27105">
                  <c:v>25.771999999999998</c:v>
                </c:pt>
                <c:pt idx="27106">
                  <c:v>25.771999999999998</c:v>
                </c:pt>
                <c:pt idx="27107">
                  <c:v>25.771999999999998</c:v>
                </c:pt>
                <c:pt idx="27108">
                  <c:v>25.771999999999998</c:v>
                </c:pt>
                <c:pt idx="27109">
                  <c:v>25.771999999999998</c:v>
                </c:pt>
                <c:pt idx="27110">
                  <c:v>25.771999999999998</c:v>
                </c:pt>
                <c:pt idx="27111">
                  <c:v>25.771999999999998</c:v>
                </c:pt>
                <c:pt idx="27112">
                  <c:v>25.771999999999998</c:v>
                </c:pt>
                <c:pt idx="27113">
                  <c:v>25.771999999999998</c:v>
                </c:pt>
                <c:pt idx="27114">
                  <c:v>25.771999999999998</c:v>
                </c:pt>
                <c:pt idx="27115">
                  <c:v>25.771999999999998</c:v>
                </c:pt>
                <c:pt idx="27116">
                  <c:v>25.771999999999998</c:v>
                </c:pt>
                <c:pt idx="27117">
                  <c:v>25.771999999999998</c:v>
                </c:pt>
                <c:pt idx="27118">
                  <c:v>25.771999999999998</c:v>
                </c:pt>
                <c:pt idx="27119">
                  <c:v>25.771999999999998</c:v>
                </c:pt>
                <c:pt idx="27120">
                  <c:v>25.771999999999998</c:v>
                </c:pt>
                <c:pt idx="27121">
                  <c:v>25.771999999999998</c:v>
                </c:pt>
                <c:pt idx="27122">
                  <c:v>25.771999999999998</c:v>
                </c:pt>
                <c:pt idx="27123">
                  <c:v>25.771999999999998</c:v>
                </c:pt>
                <c:pt idx="27124">
                  <c:v>25.771999999999998</c:v>
                </c:pt>
                <c:pt idx="27125">
                  <c:v>25.771999999999998</c:v>
                </c:pt>
                <c:pt idx="27126">
                  <c:v>25.771999999999998</c:v>
                </c:pt>
                <c:pt idx="27127">
                  <c:v>25.771999999999998</c:v>
                </c:pt>
                <c:pt idx="27128">
                  <c:v>25.771999999999998</c:v>
                </c:pt>
                <c:pt idx="27129">
                  <c:v>25.771999999999998</c:v>
                </c:pt>
                <c:pt idx="27130">
                  <c:v>25.771999999999998</c:v>
                </c:pt>
                <c:pt idx="27131">
                  <c:v>25.771999999999998</c:v>
                </c:pt>
                <c:pt idx="27132">
                  <c:v>25.771999999999998</c:v>
                </c:pt>
                <c:pt idx="27133">
                  <c:v>25.771999999999998</c:v>
                </c:pt>
                <c:pt idx="27134">
                  <c:v>25.771999999999998</c:v>
                </c:pt>
                <c:pt idx="27135">
                  <c:v>25.771999999999998</c:v>
                </c:pt>
                <c:pt idx="27136">
                  <c:v>25.771999999999998</c:v>
                </c:pt>
                <c:pt idx="27137">
                  <c:v>25.771999999999998</c:v>
                </c:pt>
                <c:pt idx="27138">
                  <c:v>25.771999999999998</c:v>
                </c:pt>
                <c:pt idx="27139">
                  <c:v>25.771999999999998</c:v>
                </c:pt>
                <c:pt idx="27140">
                  <c:v>25.771999999999998</c:v>
                </c:pt>
                <c:pt idx="27141">
                  <c:v>25.771999999999998</c:v>
                </c:pt>
                <c:pt idx="27142">
                  <c:v>25.771999999999998</c:v>
                </c:pt>
                <c:pt idx="27143">
                  <c:v>25.771999999999998</c:v>
                </c:pt>
                <c:pt idx="27144">
                  <c:v>25.771999999999998</c:v>
                </c:pt>
                <c:pt idx="27145">
                  <c:v>25.771999999999998</c:v>
                </c:pt>
                <c:pt idx="27146">
                  <c:v>25.771999999999998</c:v>
                </c:pt>
                <c:pt idx="27147">
                  <c:v>25.771999999999998</c:v>
                </c:pt>
                <c:pt idx="27148">
                  <c:v>25.771999999999998</c:v>
                </c:pt>
                <c:pt idx="27149">
                  <c:v>25.771999999999998</c:v>
                </c:pt>
                <c:pt idx="27150">
                  <c:v>25.771999999999998</c:v>
                </c:pt>
                <c:pt idx="27151">
                  <c:v>25.771999999999998</c:v>
                </c:pt>
                <c:pt idx="27152">
                  <c:v>25.771999999999998</c:v>
                </c:pt>
                <c:pt idx="27153">
                  <c:v>25.771999999999998</c:v>
                </c:pt>
                <c:pt idx="27154">
                  <c:v>25.771999999999998</c:v>
                </c:pt>
                <c:pt idx="27155">
                  <c:v>25.771999999999998</c:v>
                </c:pt>
                <c:pt idx="27156">
                  <c:v>25.771999999999998</c:v>
                </c:pt>
                <c:pt idx="27157">
                  <c:v>25.771999999999998</c:v>
                </c:pt>
                <c:pt idx="27158">
                  <c:v>25.771999999999998</c:v>
                </c:pt>
                <c:pt idx="27159">
                  <c:v>25.771999999999998</c:v>
                </c:pt>
                <c:pt idx="27160">
                  <c:v>25.771999999999998</c:v>
                </c:pt>
                <c:pt idx="27161">
                  <c:v>25.771999999999998</c:v>
                </c:pt>
                <c:pt idx="27162">
                  <c:v>25.771999999999998</c:v>
                </c:pt>
                <c:pt idx="27163">
                  <c:v>25.771999999999998</c:v>
                </c:pt>
                <c:pt idx="27164">
                  <c:v>25.771999999999998</c:v>
                </c:pt>
                <c:pt idx="27165">
                  <c:v>25.771999999999998</c:v>
                </c:pt>
                <c:pt idx="27166">
                  <c:v>25.771999999999998</c:v>
                </c:pt>
                <c:pt idx="27167">
                  <c:v>25.771999999999998</c:v>
                </c:pt>
                <c:pt idx="27168">
                  <c:v>25.771999999999998</c:v>
                </c:pt>
                <c:pt idx="27169">
                  <c:v>25.771999999999998</c:v>
                </c:pt>
                <c:pt idx="27170">
                  <c:v>25.771999999999998</c:v>
                </c:pt>
                <c:pt idx="27171">
                  <c:v>25.771999999999998</c:v>
                </c:pt>
                <c:pt idx="27172">
                  <c:v>25.771999999999998</c:v>
                </c:pt>
                <c:pt idx="27173">
                  <c:v>25.771999999999998</c:v>
                </c:pt>
                <c:pt idx="27174">
                  <c:v>25.771999999999998</c:v>
                </c:pt>
                <c:pt idx="27175">
                  <c:v>25.771999999999998</c:v>
                </c:pt>
                <c:pt idx="27176">
                  <c:v>25.771999999999998</c:v>
                </c:pt>
                <c:pt idx="27177">
                  <c:v>25.771999999999998</c:v>
                </c:pt>
                <c:pt idx="27178">
                  <c:v>25.771999999999998</c:v>
                </c:pt>
                <c:pt idx="27179">
                  <c:v>25.771999999999998</c:v>
                </c:pt>
                <c:pt idx="27180">
                  <c:v>25.771999999999998</c:v>
                </c:pt>
                <c:pt idx="27181">
                  <c:v>25.771999999999998</c:v>
                </c:pt>
                <c:pt idx="27182">
                  <c:v>25.771999999999998</c:v>
                </c:pt>
                <c:pt idx="27183">
                  <c:v>25.771999999999998</c:v>
                </c:pt>
                <c:pt idx="27184">
                  <c:v>25.771999999999998</c:v>
                </c:pt>
                <c:pt idx="27185">
                  <c:v>25.771999999999998</c:v>
                </c:pt>
                <c:pt idx="27186">
                  <c:v>25.771999999999998</c:v>
                </c:pt>
                <c:pt idx="27187">
                  <c:v>25.771999999999998</c:v>
                </c:pt>
                <c:pt idx="27188">
                  <c:v>25.771999999999998</c:v>
                </c:pt>
                <c:pt idx="27189">
                  <c:v>25.771999999999998</c:v>
                </c:pt>
                <c:pt idx="27190">
                  <c:v>25.771999999999998</c:v>
                </c:pt>
                <c:pt idx="27191">
                  <c:v>25.771999999999998</c:v>
                </c:pt>
                <c:pt idx="27192">
                  <c:v>25.771999999999998</c:v>
                </c:pt>
                <c:pt idx="27193">
                  <c:v>25.771999999999998</c:v>
                </c:pt>
                <c:pt idx="27194">
                  <c:v>25.771999999999998</c:v>
                </c:pt>
                <c:pt idx="27195">
                  <c:v>25.771999999999998</c:v>
                </c:pt>
                <c:pt idx="27196">
                  <c:v>25.771999999999998</c:v>
                </c:pt>
                <c:pt idx="27197">
                  <c:v>25.771999999999998</c:v>
                </c:pt>
                <c:pt idx="27198">
                  <c:v>25.771999999999998</c:v>
                </c:pt>
                <c:pt idx="27199">
                  <c:v>25.771999999999998</c:v>
                </c:pt>
                <c:pt idx="27200">
                  <c:v>25.771999999999998</c:v>
                </c:pt>
                <c:pt idx="27201">
                  <c:v>25.771999999999998</c:v>
                </c:pt>
                <c:pt idx="27202">
                  <c:v>25.771999999999998</c:v>
                </c:pt>
                <c:pt idx="27203">
                  <c:v>25.771999999999998</c:v>
                </c:pt>
                <c:pt idx="27204">
                  <c:v>25.771999999999998</c:v>
                </c:pt>
                <c:pt idx="27205">
                  <c:v>25.771999999999998</c:v>
                </c:pt>
                <c:pt idx="27206">
                  <c:v>25.771999999999998</c:v>
                </c:pt>
                <c:pt idx="27207">
                  <c:v>25.771999999999998</c:v>
                </c:pt>
                <c:pt idx="27208">
                  <c:v>25.771999999999998</c:v>
                </c:pt>
                <c:pt idx="27209">
                  <c:v>25.771999999999998</c:v>
                </c:pt>
                <c:pt idx="27210">
                  <c:v>25.771999999999998</c:v>
                </c:pt>
                <c:pt idx="27211">
                  <c:v>25.771999999999998</c:v>
                </c:pt>
                <c:pt idx="27212">
                  <c:v>25.771999999999998</c:v>
                </c:pt>
                <c:pt idx="27213">
                  <c:v>25.771999999999998</c:v>
                </c:pt>
                <c:pt idx="27214">
                  <c:v>25.771999999999998</c:v>
                </c:pt>
                <c:pt idx="27215">
                  <c:v>25.771999999999998</c:v>
                </c:pt>
                <c:pt idx="27216">
                  <c:v>25.771999999999998</c:v>
                </c:pt>
                <c:pt idx="27217">
                  <c:v>25.771999999999998</c:v>
                </c:pt>
                <c:pt idx="27218">
                  <c:v>25.771999999999998</c:v>
                </c:pt>
                <c:pt idx="27219">
                  <c:v>25.771999999999998</c:v>
                </c:pt>
                <c:pt idx="27220">
                  <c:v>25.771999999999998</c:v>
                </c:pt>
                <c:pt idx="27221">
                  <c:v>25.771999999999998</c:v>
                </c:pt>
                <c:pt idx="27222">
                  <c:v>25.771999999999998</c:v>
                </c:pt>
                <c:pt idx="27223">
                  <c:v>25.771999999999998</c:v>
                </c:pt>
                <c:pt idx="27224">
                  <c:v>25.771999999999998</c:v>
                </c:pt>
                <c:pt idx="27225">
                  <c:v>25.771999999999998</c:v>
                </c:pt>
                <c:pt idx="27226">
                  <c:v>25.771999999999998</c:v>
                </c:pt>
                <c:pt idx="27227">
                  <c:v>25.771999999999998</c:v>
                </c:pt>
                <c:pt idx="27228">
                  <c:v>25.771999999999998</c:v>
                </c:pt>
                <c:pt idx="27229">
                  <c:v>25.792000000000002</c:v>
                </c:pt>
                <c:pt idx="27230">
                  <c:v>25.853999999999999</c:v>
                </c:pt>
                <c:pt idx="27231">
                  <c:v>25.9</c:v>
                </c:pt>
                <c:pt idx="27232">
                  <c:v>25.9</c:v>
                </c:pt>
                <c:pt idx="27233">
                  <c:v>25.9</c:v>
                </c:pt>
                <c:pt idx="27234">
                  <c:v>25.9</c:v>
                </c:pt>
                <c:pt idx="27235">
                  <c:v>25.9</c:v>
                </c:pt>
                <c:pt idx="27236">
                  <c:v>25.9</c:v>
                </c:pt>
                <c:pt idx="27237">
                  <c:v>25.9</c:v>
                </c:pt>
                <c:pt idx="27238">
                  <c:v>25.9</c:v>
                </c:pt>
                <c:pt idx="27239">
                  <c:v>25.9</c:v>
                </c:pt>
                <c:pt idx="27240">
                  <c:v>25.9</c:v>
                </c:pt>
                <c:pt idx="27241">
                  <c:v>25.9</c:v>
                </c:pt>
                <c:pt idx="27242">
                  <c:v>25.9</c:v>
                </c:pt>
                <c:pt idx="27243">
                  <c:v>25.9</c:v>
                </c:pt>
                <c:pt idx="27244">
                  <c:v>25.9</c:v>
                </c:pt>
                <c:pt idx="27245">
                  <c:v>25.9</c:v>
                </c:pt>
                <c:pt idx="27246">
                  <c:v>25.9</c:v>
                </c:pt>
                <c:pt idx="27247">
                  <c:v>25.9</c:v>
                </c:pt>
                <c:pt idx="27248">
                  <c:v>25.9</c:v>
                </c:pt>
                <c:pt idx="27249">
                  <c:v>25.9</c:v>
                </c:pt>
                <c:pt idx="27250">
                  <c:v>25.9</c:v>
                </c:pt>
                <c:pt idx="27251">
                  <c:v>25.9</c:v>
                </c:pt>
                <c:pt idx="27252">
                  <c:v>25.9</c:v>
                </c:pt>
                <c:pt idx="27253">
                  <c:v>25.9</c:v>
                </c:pt>
                <c:pt idx="27254">
                  <c:v>25.9</c:v>
                </c:pt>
                <c:pt idx="27255">
                  <c:v>25.9</c:v>
                </c:pt>
                <c:pt idx="27256">
                  <c:v>25.9</c:v>
                </c:pt>
                <c:pt idx="27257">
                  <c:v>25.9</c:v>
                </c:pt>
                <c:pt idx="27258">
                  <c:v>25.9</c:v>
                </c:pt>
                <c:pt idx="27259">
                  <c:v>25.9</c:v>
                </c:pt>
                <c:pt idx="27260">
                  <c:v>25.9</c:v>
                </c:pt>
                <c:pt idx="27261">
                  <c:v>25.9</c:v>
                </c:pt>
                <c:pt idx="27262">
                  <c:v>25.9</c:v>
                </c:pt>
                <c:pt idx="27263">
                  <c:v>25.9</c:v>
                </c:pt>
                <c:pt idx="27264">
                  <c:v>25.9</c:v>
                </c:pt>
                <c:pt idx="27265">
                  <c:v>25.9</c:v>
                </c:pt>
                <c:pt idx="27266">
                  <c:v>25.9</c:v>
                </c:pt>
                <c:pt idx="27267">
                  <c:v>25.9</c:v>
                </c:pt>
                <c:pt idx="27268">
                  <c:v>25.9</c:v>
                </c:pt>
                <c:pt idx="27269">
                  <c:v>25.9</c:v>
                </c:pt>
                <c:pt idx="27270">
                  <c:v>25.9</c:v>
                </c:pt>
                <c:pt idx="27271">
                  <c:v>25.9</c:v>
                </c:pt>
                <c:pt idx="27272">
                  <c:v>25.9</c:v>
                </c:pt>
                <c:pt idx="27273">
                  <c:v>25.9</c:v>
                </c:pt>
                <c:pt idx="27274">
                  <c:v>25.9</c:v>
                </c:pt>
                <c:pt idx="27275">
                  <c:v>25.9</c:v>
                </c:pt>
                <c:pt idx="27276">
                  <c:v>25.9</c:v>
                </c:pt>
                <c:pt idx="27277">
                  <c:v>25.9</c:v>
                </c:pt>
                <c:pt idx="27278">
                  <c:v>25.9</c:v>
                </c:pt>
                <c:pt idx="27279">
                  <c:v>25.9</c:v>
                </c:pt>
                <c:pt idx="27280">
                  <c:v>25.9</c:v>
                </c:pt>
                <c:pt idx="27281">
                  <c:v>25.9</c:v>
                </c:pt>
                <c:pt idx="27282">
                  <c:v>25.9</c:v>
                </c:pt>
                <c:pt idx="27283">
                  <c:v>25.9</c:v>
                </c:pt>
                <c:pt idx="27284">
                  <c:v>25.9</c:v>
                </c:pt>
                <c:pt idx="27285">
                  <c:v>25.9</c:v>
                </c:pt>
                <c:pt idx="27286">
                  <c:v>25.9</c:v>
                </c:pt>
                <c:pt idx="27287">
                  <c:v>25.9</c:v>
                </c:pt>
                <c:pt idx="27288">
                  <c:v>25.9</c:v>
                </c:pt>
                <c:pt idx="27289">
                  <c:v>25.9</c:v>
                </c:pt>
                <c:pt idx="27290">
                  <c:v>25.9</c:v>
                </c:pt>
                <c:pt idx="27291">
                  <c:v>25.9</c:v>
                </c:pt>
                <c:pt idx="27292">
                  <c:v>25.9</c:v>
                </c:pt>
                <c:pt idx="27293">
                  <c:v>25.9</c:v>
                </c:pt>
                <c:pt idx="27294">
                  <c:v>25.9</c:v>
                </c:pt>
                <c:pt idx="27295">
                  <c:v>25.9</c:v>
                </c:pt>
                <c:pt idx="27296">
                  <c:v>25.9</c:v>
                </c:pt>
                <c:pt idx="27297">
                  <c:v>25.9</c:v>
                </c:pt>
                <c:pt idx="27298">
                  <c:v>25.9</c:v>
                </c:pt>
                <c:pt idx="27299">
                  <c:v>25.9</c:v>
                </c:pt>
                <c:pt idx="27300">
                  <c:v>25.9</c:v>
                </c:pt>
                <c:pt idx="27301">
                  <c:v>25.9</c:v>
                </c:pt>
                <c:pt idx="27302">
                  <c:v>25.9</c:v>
                </c:pt>
                <c:pt idx="27303">
                  <c:v>25.9</c:v>
                </c:pt>
                <c:pt idx="27304">
                  <c:v>25.9</c:v>
                </c:pt>
                <c:pt idx="27305">
                  <c:v>25.9</c:v>
                </c:pt>
                <c:pt idx="27306">
                  <c:v>25.9</c:v>
                </c:pt>
                <c:pt idx="27307">
                  <c:v>25.9</c:v>
                </c:pt>
                <c:pt idx="27308">
                  <c:v>25.9</c:v>
                </c:pt>
                <c:pt idx="27309">
                  <c:v>25.9</c:v>
                </c:pt>
                <c:pt idx="27310">
                  <c:v>25.9</c:v>
                </c:pt>
                <c:pt idx="27311">
                  <c:v>25.9</c:v>
                </c:pt>
                <c:pt idx="27312">
                  <c:v>25.9</c:v>
                </c:pt>
                <c:pt idx="27313">
                  <c:v>25.9</c:v>
                </c:pt>
                <c:pt idx="27314">
                  <c:v>25.9</c:v>
                </c:pt>
                <c:pt idx="27315">
                  <c:v>25.9</c:v>
                </c:pt>
                <c:pt idx="27316">
                  <c:v>25.9</c:v>
                </c:pt>
                <c:pt idx="27317">
                  <c:v>25.9</c:v>
                </c:pt>
                <c:pt idx="27318">
                  <c:v>25.9</c:v>
                </c:pt>
                <c:pt idx="27319">
                  <c:v>25.9</c:v>
                </c:pt>
                <c:pt idx="27320">
                  <c:v>25.9</c:v>
                </c:pt>
                <c:pt idx="27321">
                  <c:v>25.9</c:v>
                </c:pt>
                <c:pt idx="27322">
                  <c:v>25.9</c:v>
                </c:pt>
                <c:pt idx="27323">
                  <c:v>25.9</c:v>
                </c:pt>
                <c:pt idx="27324">
                  <c:v>25.9</c:v>
                </c:pt>
                <c:pt idx="27325">
                  <c:v>25.9</c:v>
                </c:pt>
                <c:pt idx="27326">
                  <c:v>25.9</c:v>
                </c:pt>
                <c:pt idx="27327">
                  <c:v>25.9</c:v>
                </c:pt>
                <c:pt idx="27328">
                  <c:v>25.9</c:v>
                </c:pt>
                <c:pt idx="27329">
                  <c:v>25.9</c:v>
                </c:pt>
                <c:pt idx="27330">
                  <c:v>25.9</c:v>
                </c:pt>
                <c:pt idx="27331">
                  <c:v>25.9</c:v>
                </c:pt>
                <c:pt idx="27332">
                  <c:v>25.9</c:v>
                </c:pt>
                <c:pt idx="27333">
                  <c:v>25.9</c:v>
                </c:pt>
                <c:pt idx="27334">
                  <c:v>25.9</c:v>
                </c:pt>
                <c:pt idx="27335">
                  <c:v>25.9</c:v>
                </c:pt>
                <c:pt idx="27336">
                  <c:v>25.9</c:v>
                </c:pt>
                <c:pt idx="27337">
                  <c:v>25.9</c:v>
                </c:pt>
                <c:pt idx="27338">
                  <c:v>25.9</c:v>
                </c:pt>
                <c:pt idx="27339">
                  <c:v>25.9</c:v>
                </c:pt>
                <c:pt idx="27340">
                  <c:v>25.9</c:v>
                </c:pt>
                <c:pt idx="27341">
                  <c:v>25.9</c:v>
                </c:pt>
                <c:pt idx="27342">
                  <c:v>25.9</c:v>
                </c:pt>
                <c:pt idx="27343">
                  <c:v>25.9</c:v>
                </c:pt>
                <c:pt idx="27344">
                  <c:v>25.9</c:v>
                </c:pt>
                <c:pt idx="27345">
                  <c:v>25.954000000000001</c:v>
                </c:pt>
                <c:pt idx="27346">
                  <c:v>26.006</c:v>
                </c:pt>
                <c:pt idx="27347">
                  <c:v>26.006</c:v>
                </c:pt>
                <c:pt idx="27348">
                  <c:v>26.006</c:v>
                </c:pt>
                <c:pt idx="27349">
                  <c:v>26.006</c:v>
                </c:pt>
                <c:pt idx="27350">
                  <c:v>26.006</c:v>
                </c:pt>
                <c:pt idx="27351">
                  <c:v>26.006</c:v>
                </c:pt>
                <c:pt idx="27352">
                  <c:v>26.006</c:v>
                </c:pt>
                <c:pt idx="27353">
                  <c:v>26.006</c:v>
                </c:pt>
                <c:pt idx="27354">
                  <c:v>26.006</c:v>
                </c:pt>
                <c:pt idx="27355">
                  <c:v>26.006</c:v>
                </c:pt>
                <c:pt idx="27356">
                  <c:v>26.006</c:v>
                </c:pt>
                <c:pt idx="27357">
                  <c:v>26.006</c:v>
                </c:pt>
                <c:pt idx="27358">
                  <c:v>26.006</c:v>
                </c:pt>
                <c:pt idx="27359">
                  <c:v>26.006</c:v>
                </c:pt>
                <c:pt idx="27360">
                  <c:v>26.006</c:v>
                </c:pt>
                <c:pt idx="27361">
                  <c:v>26.006</c:v>
                </c:pt>
                <c:pt idx="27362">
                  <c:v>26.006</c:v>
                </c:pt>
                <c:pt idx="27363">
                  <c:v>26.006</c:v>
                </c:pt>
                <c:pt idx="27364">
                  <c:v>26.006</c:v>
                </c:pt>
                <c:pt idx="27365">
                  <c:v>26.006</c:v>
                </c:pt>
                <c:pt idx="27366">
                  <c:v>26.006</c:v>
                </c:pt>
                <c:pt idx="27367">
                  <c:v>26.006</c:v>
                </c:pt>
                <c:pt idx="27368">
                  <c:v>26.006</c:v>
                </c:pt>
                <c:pt idx="27369">
                  <c:v>26.006</c:v>
                </c:pt>
                <c:pt idx="27370">
                  <c:v>26.006</c:v>
                </c:pt>
                <c:pt idx="27371">
                  <c:v>26.006</c:v>
                </c:pt>
                <c:pt idx="27372">
                  <c:v>26.006</c:v>
                </c:pt>
                <c:pt idx="27373">
                  <c:v>26.006</c:v>
                </c:pt>
                <c:pt idx="27374">
                  <c:v>26.006</c:v>
                </c:pt>
                <c:pt idx="27375">
                  <c:v>26.006</c:v>
                </c:pt>
                <c:pt idx="27376">
                  <c:v>26.006</c:v>
                </c:pt>
                <c:pt idx="27377">
                  <c:v>26.006</c:v>
                </c:pt>
                <c:pt idx="27378">
                  <c:v>26.006</c:v>
                </c:pt>
                <c:pt idx="27379">
                  <c:v>26.006</c:v>
                </c:pt>
                <c:pt idx="27380">
                  <c:v>26.006</c:v>
                </c:pt>
                <c:pt idx="27381">
                  <c:v>26.006</c:v>
                </c:pt>
                <c:pt idx="27382">
                  <c:v>26.006</c:v>
                </c:pt>
                <c:pt idx="27383">
                  <c:v>26.006</c:v>
                </c:pt>
                <c:pt idx="27384">
                  <c:v>26.006</c:v>
                </c:pt>
                <c:pt idx="27385">
                  <c:v>26.006</c:v>
                </c:pt>
                <c:pt idx="27386">
                  <c:v>26.006</c:v>
                </c:pt>
                <c:pt idx="27387">
                  <c:v>26.006</c:v>
                </c:pt>
                <c:pt idx="27388">
                  <c:v>26.006</c:v>
                </c:pt>
                <c:pt idx="27389">
                  <c:v>26.006</c:v>
                </c:pt>
                <c:pt idx="27390">
                  <c:v>26.006</c:v>
                </c:pt>
                <c:pt idx="27391">
                  <c:v>26.006</c:v>
                </c:pt>
                <c:pt idx="27392">
                  <c:v>26.006</c:v>
                </c:pt>
                <c:pt idx="27393">
                  <c:v>26.006</c:v>
                </c:pt>
                <c:pt idx="27394">
                  <c:v>26.006</c:v>
                </c:pt>
                <c:pt idx="27395">
                  <c:v>26.006</c:v>
                </c:pt>
                <c:pt idx="27396">
                  <c:v>26.006</c:v>
                </c:pt>
                <c:pt idx="27397">
                  <c:v>26.006</c:v>
                </c:pt>
                <c:pt idx="27398">
                  <c:v>26.006</c:v>
                </c:pt>
                <c:pt idx="27399">
                  <c:v>26.006</c:v>
                </c:pt>
                <c:pt idx="27400">
                  <c:v>26.006</c:v>
                </c:pt>
                <c:pt idx="27401">
                  <c:v>26.006</c:v>
                </c:pt>
                <c:pt idx="27402">
                  <c:v>26.006</c:v>
                </c:pt>
                <c:pt idx="27403">
                  <c:v>26.006</c:v>
                </c:pt>
                <c:pt idx="27404">
                  <c:v>26.006</c:v>
                </c:pt>
                <c:pt idx="27405">
                  <c:v>26.006</c:v>
                </c:pt>
                <c:pt idx="27406">
                  <c:v>26.006</c:v>
                </c:pt>
                <c:pt idx="27407">
                  <c:v>26.006</c:v>
                </c:pt>
                <c:pt idx="27408">
                  <c:v>26.006</c:v>
                </c:pt>
                <c:pt idx="27409">
                  <c:v>26.006</c:v>
                </c:pt>
                <c:pt idx="27410">
                  <c:v>26.006</c:v>
                </c:pt>
                <c:pt idx="27411">
                  <c:v>26.006</c:v>
                </c:pt>
                <c:pt idx="27412">
                  <c:v>26.006</c:v>
                </c:pt>
                <c:pt idx="27413">
                  <c:v>26.006</c:v>
                </c:pt>
                <c:pt idx="27414">
                  <c:v>26.006</c:v>
                </c:pt>
                <c:pt idx="27415">
                  <c:v>26.006</c:v>
                </c:pt>
                <c:pt idx="27416">
                  <c:v>26.006</c:v>
                </c:pt>
                <c:pt idx="27417">
                  <c:v>26.006</c:v>
                </c:pt>
                <c:pt idx="27418">
                  <c:v>26.006</c:v>
                </c:pt>
                <c:pt idx="27419">
                  <c:v>26.006</c:v>
                </c:pt>
                <c:pt idx="27420">
                  <c:v>26.006</c:v>
                </c:pt>
                <c:pt idx="27421">
                  <c:v>26.006</c:v>
                </c:pt>
                <c:pt idx="27422">
                  <c:v>26.006</c:v>
                </c:pt>
                <c:pt idx="27423">
                  <c:v>26.006</c:v>
                </c:pt>
                <c:pt idx="27424">
                  <c:v>26.006</c:v>
                </c:pt>
                <c:pt idx="27425">
                  <c:v>26.006</c:v>
                </c:pt>
                <c:pt idx="27426">
                  <c:v>26.006</c:v>
                </c:pt>
                <c:pt idx="27427">
                  <c:v>26.006</c:v>
                </c:pt>
                <c:pt idx="27428">
                  <c:v>26.006</c:v>
                </c:pt>
                <c:pt idx="27429">
                  <c:v>26.006</c:v>
                </c:pt>
                <c:pt idx="27430">
                  <c:v>26.006</c:v>
                </c:pt>
                <c:pt idx="27431">
                  <c:v>26.006</c:v>
                </c:pt>
                <c:pt idx="27432">
                  <c:v>26.006</c:v>
                </c:pt>
                <c:pt idx="27433">
                  <c:v>26.006</c:v>
                </c:pt>
                <c:pt idx="27434">
                  <c:v>26.006</c:v>
                </c:pt>
                <c:pt idx="27435">
                  <c:v>26.006</c:v>
                </c:pt>
                <c:pt idx="27436">
                  <c:v>26.006</c:v>
                </c:pt>
                <c:pt idx="27437">
                  <c:v>26.006</c:v>
                </c:pt>
                <c:pt idx="27438">
                  <c:v>26.006</c:v>
                </c:pt>
                <c:pt idx="27439">
                  <c:v>26.006</c:v>
                </c:pt>
                <c:pt idx="27440">
                  <c:v>26.006</c:v>
                </c:pt>
                <c:pt idx="27441">
                  <c:v>26.006</c:v>
                </c:pt>
                <c:pt idx="27442">
                  <c:v>26.006</c:v>
                </c:pt>
                <c:pt idx="27443">
                  <c:v>26.006</c:v>
                </c:pt>
                <c:pt idx="27444">
                  <c:v>26.006</c:v>
                </c:pt>
                <c:pt idx="27445">
                  <c:v>26.006</c:v>
                </c:pt>
                <c:pt idx="27446">
                  <c:v>26.006</c:v>
                </c:pt>
                <c:pt idx="27447">
                  <c:v>26.006</c:v>
                </c:pt>
                <c:pt idx="27448">
                  <c:v>26.006</c:v>
                </c:pt>
                <c:pt idx="27449">
                  <c:v>26.006</c:v>
                </c:pt>
                <c:pt idx="27450">
                  <c:v>26.006</c:v>
                </c:pt>
                <c:pt idx="27451">
                  <c:v>26.052</c:v>
                </c:pt>
                <c:pt idx="27452">
                  <c:v>26.114000000000001</c:v>
                </c:pt>
                <c:pt idx="27453">
                  <c:v>26.12</c:v>
                </c:pt>
                <c:pt idx="27454">
                  <c:v>26.12</c:v>
                </c:pt>
                <c:pt idx="27455">
                  <c:v>26.12</c:v>
                </c:pt>
                <c:pt idx="27456">
                  <c:v>26.12</c:v>
                </c:pt>
                <c:pt idx="27457">
                  <c:v>26.12</c:v>
                </c:pt>
                <c:pt idx="27458">
                  <c:v>26.12</c:v>
                </c:pt>
                <c:pt idx="27459">
                  <c:v>26.12</c:v>
                </c:pt>
                <c:pt idx="27460">
                  <c:v>26.12</c:v>
                </c:pt>
                <c:pt idx="27461">
                  <c:v>26.12</c:v>
                </c:pt>
                <c:pt idx="27462">
                  <c:v>26.12</c:v>
                </c:pt>
                <c:pt idx="27463">
                  <c:v>26.12</c:v>
                </c:pt>
                <c:pt idx="27464">
                  <c:v>26.12</c:v>
                </c:pt>
                <c:pt idx="27465">
                  <c:v>26.12</c:v>
                </c:pt>
                <c:pt idx="27466">
                  <c:v>26.12</c:v>
                </c:pt>
                <c:pt idx="27467">
                  <c:v>26.12</c:v>
                </c:pt>
                <c:pt idx="27468">
                  <c:v>26.12</c:v>
                </c:pt>
                <c:pt idx="27469">
                  <c:v>26.12</c:v>
                </c:pt>
                <c:pt idx="27470">
                  <c:v>26.12</c:v>
                </c:pt>
                <c:pt idx="27471">
                  <c:v>26.12</c:v>
                </c:pt>
                <c:pt idx="27472">
                  <c:v>26.12</c:v>
                </c:pt>
                <c:pt idx="27473">
                  <c:v>26.12</c:v>
                </c:pt>
                <c:pt idx="27474">
                  <c:v>26.12</c:v>
                </c:pt>
                <c:pt idx="27475">
                  <c:v>26.12</c:v>
                </c:pt>
                <c:pt idx="27476">
                  <c:v>26.12</c:v>
                </c:pt>
                <c:pt idx="27477">
                  <c:v>26.12</c:v>
                </c:pt>
                <c:pt idx="27478">
                  <c:v>26.12</c:v>
                </c:pt>
                <c:pt idx="27479">
                  <c:v>26.12</c:v>
                </c:pt>
                <c:pt idx="27480">
                  <c:v>26.12</c:v>
                </c:pt>
                <c:pt idx="27481">
                  <c:v>26.12</c:v>
                </c:pt>
                <c:pt idx="27482">
                  <c:v>26.12</c:v>
                </c:pt>
                <c:pt idx="27483">
                  <c:v>26.12</c:v>
                </c:pt>
                <c:pt idx="27484">
                  <c:v>26.12</c:v>
                </c:pt>
                <c:pt idx="27485">
                  <c:v>26.12</c:v>
                </c:pt>
                <c:pt idx="27486">
                  <c:v>26.12</c:v>
                </c:pt>
                <c:pt idx="27487">
                  <c:v>26.12</c:v>
                </c:pt>
                <c:pt idx="27488">
                  <c:v>26.12</c:v>
                </c:pt>
                <c:pt idx="27489">
                  <c:v>26.12</c:v>
                </c:pt>
                <c:pt idx="27490">
                  <c:v>26.12</c:v>
                </c:pt>
                <c:pt idx="27491">
                  <c:v>26.12</c:v>
                </c:pt>
                <c:pt idx="27492">
                  <c:v>26.12</c:v>
                </c:pt>
                <c:pt idx="27493">
                  <c:v>26.12</c:v>
                </c:pt>
                <c:pt idx="27494">
                  <c:v>26.12</c:v>
                </c:pt>
                <c:pt idx="27495">
                  <c:v>26.12</c:v>
                </c:pt>
                <c:pt idx="27496">
                  <c:v>26.12</c:v>
                </c:pt>
                <c:pt idx="27497">
                  <c:v>26.12</c:v>
                </c:pt>
                <c:pt idx="27498">
                  <c:v>26.12</c:v>
                </c:pt>
                <c:pt idx="27499">
                  <c:v>26.12</c:v>
                </c:pt>
                <c:pt idx="27500">
                  <c:v>26.12</c:v>
                </c:pt>
                <c:pt idx="27501">
                  <c:v>26.12</c:v>
                </c:pt>
                <c:pt idx="27502">
                  <c:v>26.12</c:v>
                </c:pt>
                <c:pt idx="27503">
                  <c:v>26.12</c:v>
                </c:pt>
                <c:pt idx="27504">
                  <c:v>26.12</c:v>
                </c:pt>
                <c:pt idx="27505">
                  <c:v>26.12</c:v>
                </c:pt>
                <c:pt idx="27506">
                  <c:v>26.12</c:v>
                </c:pt>
                <c:pt idx="27507">
                  <c:v>26.12</c:v>
                </c:pt>
                <c:pt idx="27508">
                  <c:v>26.12</c:v>
                </c:pt>
                <c:pt idx="27509">
                  <c:v>26.12</c:v>
                </c:pt>
                <c:pt idx="27510">
                  <c:v>26.12</c:v>
                </c:pt>
                <c:pt idx="27511">
                  <c:v>26.12</c:v>
                </c:pt>
                <c:pt idx="27512">
                  <c:v>26.12</c:v>
                </c:pt>
                <c:pt idx="27513">
                  <c:v>26.12</c:v>
                </c:pt>
                <c:pt idx="27514">
                  <c:v>26.12</c:v>
                </c:pt>
                <c:pt idx="27515">
                  <c:v>26.12</c:v>
                </c:pt>
                <c:pt idx="27516">
                  <c:v>26.12</c:v>
                </c:pt>
                <c:pt idx="27517">
                  <c:v>26.12</c:v>
                </c:pt>
                <c:pt idx="27518">
                  <c:v>26.12</c:v>
                </c:pt>
                <c:pt idx="27519">
                  <c:v>26.12</c:v>
                </c:pt>
                <c:pt idx="27520">
                  <c:v>26.12</c:v>
                </c:pt>
                <c:pt idx="27521">
                  <c:v>26.12</c:v>
                </c:pt>
                <c:pt idx="27522">
                  <c:v>26.12</c:v>
                </c:pt>
                <c:pt idx="27523">
                  <c:v>26.12</c:v>
                </c:pt>
                <c:pt idx="27524">
                  <c:v>26.12</c:v>
                </c:pt>
                <c:pt idx="27525">
                  <c:v>26.12</c:v>
                </c:pt>
                <c:pt idx="27526">
                  <c:v>26.12</c:v>
                </c:pt>
                <c:pt idx="27527">
                  <c:v>26.12</c:v>
                </c:pt>
                <c:pt idx="27528">
                  <c:v>26.12</c:v>
                </c:pt>
                <c:pt idx="27529">
                  <c:v>26.12</c:v>
                </c:pt>
                <c:pt idx="27530">
                  <c:v>26.12</c:v>
                </c:pt>
                <c:pt idx="27531">
                  <c:v>26.12</c:v>
                </c:pt>
                <c:pt idx="27532">
                  <c:v>26.12</c:v>
                </c:pt>
                <c:pt idx="27533">
                  <c:v>26.12</c:v>
                </c:pt>
                <c:pt idx="27534">
                  <c:v>26.12</c:v>
                </c:pt>
                <c:pt idx="27535">
                  <c:v>26.12</c:v>
                </c:pt>
                <c:pt idx="27536">
                  <c:v>26.12</c:v>
                </c:pt>
                <c:pt idx="27537">
                  <c:v>26.12</c:v>
                </c:pt>
                <c:pt idx="27538">
                  <c:v>26.12</c:v>
                </c:pt>
                <c:pt idx="27539">
                  <c:v>26.12</c:v>
                </c:pt>
                <c:pt idx="27540">
                  <c:v>26.12</c:v>
                </c:pt>
                <c:pt idx="27541">
                  <c:v>26.12</c:v>
                </c:pt>
                <c:pt idx="27542">
                  <c:v>26.12</c:v>
                </c:pt>
                <c:pt idx="27543">
                  <c:v>26.12</c:v>
                </c:pt>
                <c:pt idx="27544">
                  <c:v>26.12</c:v>
                </c:pt>
                <c:pt idx="27545">
                  <c:v>26.12</c:v>
                </c:pt>
                <c:pt idx="27546">
                  <c:v>26.12</c:v>
                </c:pt>
                <c:pt idx="27547">
                  <c:v>26.12</c:v>
                </c:pt>
                <c:pt idx="27548">
                  <c:v>26.12</c:v>
                </c:pt>
                <c:pt idx="27549">
                  <c:v>26.12</c:v>
                </c:pt>
                <c:pt idx="27550">
                  <c:v>26.12</c:v>
                </c:pt>
                <c:pt idx="27551">
                  <c:v>26.12</c:v>
                </c:pt>
                <c:pt idx="27552">
                  <c:v>26.132000000000001</c:v>
                </c:pt>
                <c:pt idx="27553">
                  <c:v>26.178000000000001</c:v>
                </c:pt>
                <c:pt idx="27554">
                  <c:v>26.216000000000001</c:v>
                </c:pt>
                <c:pt idx="27555">
                  <c:v>26.216000000000001</c:v>
                </c:pt>
                <c:pt idx="27556">
                  <c:v>26.216000000000001</c:v>
                </c:pt>
                <c:pt idx="27557">
                  <c:v>26.216000000000001</c:v>
                </c:pt>
                <c:pt idx="27558">
                  <c:v>26.216000000000001</c:v>
                </c:pt>
                <c:pt idx="27559">
                  <c:v>26.216000000000001</c:v>
                </c:pt>
                <c:pt idx="27560">
                  <c:v>26.216000000000001</c:v>
                </c:pt>
                <c:pt idx="27561">
                  <c:v>26.216000000000001</c:v>
                </c:pt>
                <c:pt idx="27562">
                  <c:v>26.216000000000001</c:v>
                </c:pt>
                <c:pt idx="27563">
                  <c:v>26.216000000000001</c:v>
                </c:pt>
                <c:pt idx="27564">
                  <c:v>26.216000000000001</c:v>
                </c:pt>
                <c:pt idx="27565">
                  <c:v>26.216000000000001</c:v>
                </c:pt>
                <c:pt idx="27566">
                  <c:v>26.216000000000001</c:v>
                </c:pt>
                <c:pt idx="27567">
                  <c:v>26.216000000000001</c:v>
                </c:pt>
                <c:pt idx="27568">
                  <c:v>26.216000000000001</c:v>
                </c:pt>
                <c:pt idx="27569">
                  <c:v>26.216000000000001</c:v>
                </c:pt>
                <c:pt idx="27570">
                  <c:v>26.216000000000001</c:v>
                </c:pt>
                <c:pt idx="27571">
                  <c:v>26.216000000000001</c:v>
                </c:pt>
                <c:pt idx="27572">
                  <c:v>26.216000000000001</c:v>
                </c:pt>
                <c:pt idx="27573">
                  <c:v>26.216000000000001</c:v>
                </c:pt>
                <c:pt idx="27574">
                  <c:v>26.216000000000001</c:v>
                </c:pt>
                <c:pt idx="27575">
                  <c:v>26.216000000000001</c:v>
                </c:pt>
                <c:pt idx="27576">
                  <c:v>26.216000000000001</c:v>
                </c:pt>
                <c:pt idx="27577">
                  <c:v>26.216000000000001</c:v>
                </c:pt>
                <c:pt idx="27578">
                  <c:v>26.216000000000001</c:v>
                </c:pt>
                <c:pt idx="27579">
                  <c:v>26.216000000000001</c:v>
                </c:pt>
                <c:pt idx="27580">
                  <c:v>26.216000000000001</c:v>
                </c:pt>
                <c:pt idx="27581">
                  <c:v>26.216000000000001</c:v>
                </c:pt>
                <c:pt idx="27582">
                  <c:v>26.216000000000001</c:v>
                </c:pt>
                <c:pt idx="27583">
                  <c:v>26.216000000000001</c:v>
                </c:pt>
                <c:pt idx="27584">
                  <c:v>26.216000000000001</c:v>
                </c:pt>
                <c:pt idx="27585">
                  <c:v>26.216000000000001</c:v>
                </c:pt>
                <c:pt idx="27586">
                  <c:v>26.216000000000001</c:v>
                </c:pt>
                <c:pt idx="27587">
                  <c:v>26.216000000000001</c:v>
                </c:pt>
                <c:pt idx="27588">
                  <c:v>26.216000000000001</c:v>
                </c:pt>
                <c:pt idx="27589">
                  <c:v>26.216000000000001</c:v>
                </c:pt>
                <c:pt idx="27590">
                  <c:v>26.216000000000001</c:v>
                </c:pt>
                <c:pt idx="27591">
                  <c:v>26.216000000000001</c:v>
                </c:pt>
                <c:pt idx="27592">
                  <c:v>26.216000000000001</c:v>
                </c:pt>
                <c:pt idx="27593">
                  <c:v>26.216000000000001</c:v>
                </c:pt>
                <c:pt idx="27594">
                  <c:v>26.216000000000001</c:v>
                </c:pt>
                <c:pt idx="27595">
                  <c:v>26.216000000000001</c:v>
                </c:pt>
                <c:pt idx="27596">
                  <c:v>26.216000000000001</c:v>
                </c:pt>
                <c:pt idx="27597">
                  <c:v>26.216000000000001</c:v>
                </c:pt>
                <c:pt idx="27598">
                  <c:v>26.216000000000001</c:v>
                </c:pt>
                <c:pt idx="27599">
                  <c:v>26.216000000000001</c:v>
                </c:pt>
                <c:pt idx="27600">
                  <c:v>26.216000000000001</c:v>
                </c:pt>
                <c:pt idx="27601">
                  <c:v>26.216000000000001</c:v>
                </c:pt>
                <c:pt idx="27602">
                  <c:v>26.216000000000001</c:v>
                </c:pt>
                <c:pt idx="27603">
                  <c:v>26.216000000000001</c:v>
                </c:pt>
                <c:pt idx="27604">
                  <c:v>26.216000000000001</c:v>
                </c:pt>
                <c:pt idx="27605">
                  <c:v>26.216000000000001</c:v>
                </c:pt>
                <c:pt idx="27606">
                  <c:v>26.216000000000001</c:v>
                </c:pt>
                <c:pt idx="27607">
                  <c:v>26.216000000000001</c:v>
                </c:pt>
                <c:pt idx="27608">
                  <c:v>26.216000000000001</c:v>
                </c:pt>
                <c:pt idx="27609">
                  <c:v>26.216000000000001</c:v>
                </c:pt>
                <c:pt idx="27610">
                  <c:v>26.216000000000001</c:v>
                </c:pt>
                <c:pt idx="27611">
                  <c:v>26.216000000000001</c:v>
                </c:pt>
                <c:pt idx="27612">
                  <c:v>26.216000000000001</c:v>
                </c:pt>
                <c:pt idx="27613">
                  <c:v>26.216000000000001</c:v>
                </c:pt>
                <c:pt idx="27614">
                  <c:v>26.216000000000001</c:v>
                </c:pt>
                <c:pt idx="27615">
                  <c:v>26.216000000000001</c:v>
                </c:pt>
                <c:pt idx="27616">
                  <c:v>26.216000000000001</c:v>
                </c:pt>
                <c:pt idx="27617">
                  <c:v>26.216000000000001</c:v>
                </c:pt>
                <c:pt idx="27618">
                  <c:v>26.216000000000001</c:v>
                </c:pt>
                <c:pt idx="27619">
                  <c:v>26.216000000000001</c:v>
                </c:pt>
                <c:pt idx="27620">
                  <c:v>26.216000000000001</c:v>
                </c:pt>
                <c:pt idx="27621">
                  <c:v>26.216000000000001</c:v>
                </c:pt>
                <c:pt idx="27622">
                  <c:v>26.216000000000001</c:v>
                </c:pt>
                <c:pt idx="27623">
                  <c:v>26.216000000000001</c:v>
                </c:pt>
                <c:pt idx="27624">
                  <c:v>26.216000000000001</c:v>
                </c:pt>
                <c:pt idx="27625">
                  <c:v>26.216000000000001</c:v>
                </c:pt>
                <c:pt idx="27626">
                  <c:v>26.216000000000001</c:v>
                </c:pt>
                <c:pt idx="27627">
                  <c:v>26.216000000000001</c:v>
                </c:pt>
                <c:pt idx="27628">
                  <c:v>26.216000000000001</c:v>
                </c:pt>
                <c:pt idx="27629">
                  <c:v>26.216000000000001</c:v>
                </c:pt>
                <c:pt idx="27630">
                  <c:v>26.216000000000001</c:v>
                </c:pt>
                <c:pt idx="27631">
                  <c:v>26.216000000000001</c:v>
                </c:pt>
                <c:pt idx="27632">
                  <c:v>26.216000000000001</c:v>
                </c:pt>
                <c:pt idx="27633">
                  <c:v>26.216000000000001</c:v>
                </c:pt>
                <c:pt idx="27634">
                  <c:v>26.216000000000001</c:v>
                </c:pt>
                <c:pt idx="27635">
                  <c:v>26.216000000000001</c:v>
                </c:pt>
                <c:pt idx="27636">
                  <c:v>26.216000000000001</c:v>
                </c:pt>
                <c:pt idx="27637">
                  <c:v>26.216000000000001</c:v>
                </c:pt>
                <c:pt idx="27638">
                  <c:v>26.216000000000001</c:v>
                </c:pt>
                <c:pt idx="27639">
                  <c:v>26.216000000000001</c:v>
                </c:pt>
                <c:pt idx="27640">
                  <c:v>26.216000000000001</c:v>
                </c:pt>
                <c:pt idx="27641">
                  <c:v>26.216000000000001</c:v>
                </c:pt>
                <c:pt idx="27642">
                  <c:v>26.216000000000001</c:v>
                </c:pt>
                <c:pt idx="27643">
                  <c:v>26.216000000000001</c:v>
                </c:pt>
                <c:pt idx="27644">
                  <c:v>26.216000000000001</c:v>
                </c:pt>
                <c:pt idx="27645">
                  <c:v>26.216000000000001</c:v>
                </c:pt>
                <c:pt idx="27646">
                  <c:v>26.216000000000001</c:v>
                </c:pt>
                <c:pt idx="27647">
                  <c:v>26.216000000000001</c:v>
                </c:pt>
                <c:pt idx="27648">
                  <c:v>26.216000000000001</c:v>
                </c:pt>
                <c:pt idx="27649">
                  <c:v>26.216000000000001</c:v>
                </c:pt>
                <c:pt idx="27650">
                  <c:v>26.216000000000001</c:v>
                </c:pt>
                <c:pt idx="27651">
                  <c:v>26.216000000000001</c:v>
                </c:pt>
                <c:pt idx="27652">
                  <c:v>26.216000000000001</c:v>
                </c:pt>
                <c:pt idx="27653">
                  <c:v>26.22</c:v>
                </c:pt>
                <c:pt idx="27654">
                  <c:v>26.282</c:v>
                </c:pt>
                <c:pt idx="27655">
                  <c:v>26.306000000000001</c:v>
                </c:pt>
                <c:pt idx="27656">
                  <c:v>26.306000000000001</c:v>
                </c:pt>
                <c:pt idx="27657">
                  <c:v>26.315999999999999</c:v>
                </c:pt>
                <c:pt idx="27658">
                  <c:v>26.315999999999999</c:v>
                </c:pt>
                <c:pt idx="27659">
                  <c:v>26.315999999999999</c:v>
                </c:pt>
                <c:pt idx="27660">
                  <c:v>26.315999999999999</c:v>
                </c:pt>
                <c:pt idx="27661">
                  <c:v>26.315999999999999</c:v>
                </c:pt>
                <c:pt idx="27662">
                  <c:v>26.315999999999999</c:v>
                </c:pt>
                <c:pt idx="27663">
                  <c:v>26.315999999999999</c:v>
                </c:pt>
                <c:pt idx="27664">
                  <c:v>26.315999999999999</c:v>
                </c:pt>
                <c:pt idx="27665">
                  <c:v>26.315999999999999</c:v>
                </c:pt>
                <c:pt idx="27666">
                  <c:v>26.315999999999999</c:v>
                </c:pt>
                <c:pt idx="27667">
                  <c:v>26.315999999999999</c:v>
                </c:pt>
                <c:pt idx="27668">
                  <c:v>26.315999999999999</c:v>
                </c:pt>
                <c:pt idx="27669">
                  <c:v>26.315999999999999</c:v>
                </c:pt>
                <c:pt idx="27670">
                  <c:v>26.315999999999999</c:v>
                </c:pt>
                <c:pt idx="27671">
                  <c:v>26.315999999999999</c:v>
                </c:pt>
                <c:pt idx="27672">
                  <c:v>26.315999999999999</c:v>
                </c:pt>
                <c:pt idx="27673">
                  <c:v>26.315999999999999</c:v>
                </c:pt>
                <c:pt idx="27674">
                  <c:v>26.315999999999999</c:v>
                </c:pt>
                <c:pt idx="27675">
                  <c:v>26.315999999999999</c:v>
                </c:pt>
                <c:pt idx="27676">
                  <c:v>26.315999999999999</c:v>
                </c:pt>
                <c:pt idx="27677">
                  <c:v>26.315999999999999</c:v>
                </c:pt>
                <c:pt idx="27678">
                  <c:v>26.315999999999999</c:v>
                </c:pt>
                <c:pt idx="27679">
                  <c:v>26.315999999999999</c:v>
                </c:pt>
                <c:pt idx="27680">
                  <c:v>26.315999999999999</c:v>
                </c:pt>
                <c:pt idx="27681">
                  <c:v>26.315999999999999</c:v>
                </c:pt>
                <c:pt idx="27682">
                  <c:v>26.315999999999999</c:v>
                </c:pt>
                <c:pt idx="27683">
                  <c:v>26.315999999999999</c:v>
                </c:pt>
                <c:pt idx="27684">
                  <c:v>26.315999999999999</c:v>
                </c:pt>
                <c:pt idx="27685">
                  <c:v>26.315999999999999</c:v>
                </c:pt>
                <c:pt idx="27686">
                  <c:v>26.315999999999999</c:v>
                </c:pt>
                <c:pt idx="27687">
                  <c:v>26.315999999999999</c:v>
                </c:pt>
                <c:pt idx="27688">
                  <c:v>26.315999999999999</c:v>
                </c:pt>
                <c:pt idx="27689">
                  <c:v>26.315999999999999</c:v>
                </c:pt>
                <c:pt idx="27690">
                  <c:v>26.315999999999999</c:v>
                </c:pt>
                <c:pt idx="27691">
                  <c:v>26.315999999999999</c:v>
                </c:pt>
                <c:pt idx="27692">
                  <c:v>26.315999999999999</c:v>
                </c:pt>
                <c:pt idx="27693">
                  <c:v>26.315999999999999</c:v>
                </c:pt>
                <c:pt idx="27694">
                  <c:v>26.315999999999999</c:v>
                </c:pt>
                <c:pt idx="27695">
                  <c:v>26.315999999999999</c:v>
                </c:pt>
                <c:pt idx="27696">
                  <c:v>26.315999999999999</c:v>
                </c:pt>
                <c:pt idx="27697">
                  <c:v>26.315999999999999</c:v>
                </c:pt>
                <c:pt idx="27698">
                  <c:v>26.315999999999999</c:v>
                </c:pt>
                <c:pt idx="27699">
                  <c:v>26.315999999999999</c:v>
                </c:pt>
                <c:pt idx="27700">
                  <c:v>26.315999999999999</c:v>
                </c:pt>
                <c:pt idx="27701">
                  <c:v>26.315999999999999</c:v>
                </c:pt>
                <c:pt idx="27702">
                  <c:v>26.315999999999999</c:v>
                </c:pt>
                <c:pt idx="27703">
                  <c:v>26.315999999999999</c:v>
                </c:pt>
                <c:pt idx="27704">
                  <c:v>26.315999999999999</c:v>
                </c:pt>
                <c:pt idx="27705">
                  <c:v>26.315999999999999</c:v>
                </c:pt>
                <c:pt idx="27706">
                  <c:v>26.315999999999999</c:v>
                </c:pt>
                <c:pt idx="27707">
                  <c:v>26.315999999999999</c:v>
                </c:pt>
                <c:pt idx="27708">
                  <c:v>26.315999999999999</c:v>
                </c:pt>
                <c:pt idx="27709">
                  <c:v>26.315999999999999</c:v>
                </c:pt>
                <c:pt idx="27710">
                  <c:v>26.315999999999999</c:v>
                </c:pt>
                <c:pt idx="27711">
                  <c:v>26.315999999999999</c:v>
                </c:pt>
                <c:pt idx="27712">
                  <c:v>26.315999999999999</c:v>
                </c:pt>
                <c:pt idx="27713">
                  <c:v>26.315999999999999</c:v>
                </c:pt>
                <c:pt idx="27714">
                  <c:v>26.315999999999999</c:v>
                </c:pt>
                <c:pt idx="27715">
                  <c:v>26.315999999999999</c:v>
                </c:pt>
                <c:pt idx="27716">
                  <c:v>26.315999999999999</c:v>
                </c:pt>
                <c:pt idx="27717">
                  <c:v>26.315999999999999</c:v>
                </c:pt>
                <c:pt idx="27718">
                  <c:v>26.315999999999999</c:v>
                </c:pt>
                <c:pt idx="27719">
                  <c:v>26.315999999999999</c:v>
                </c:pt>
                <c:pt idx="27720">
                  <c:v>26.315999999999999</c:v>
                </c:pt>
                <c:pt idx="27721">
                  <c:v>26.315999999999999</c:v>
                </c:pt>
                <c:pt idx="27722">
                  <c:v>26.315999999999999</c:v>
                </c:pt>
                <c:pt idx="27723">
                  <c:v>26.315999999999999</c:v>
                </c:pt>
                <c:pt idx="27724">
                  <c:v>26.315999999999999</c:v>
                </c:pt>
                <c:pt idx="27725">
                  <c:v>26.315999999999999</c:v>
                </c:pt>
                <c:pt idx="27726">
                  <c:v>26.315999999999999</c:v>
                </c:pt>
                <c:pt idx="27727">
                  <c:v>26.315999999999999</c:v>
                </c:pt>
                <c:pt idx="27728">
                  <c:v>26.315999999999999</c:v>
                </c:pt>
                <c:pt idx="27729">
                  <c:v>26.315999999999999</c:v>
                </c:pt>
                <c:pt idx="27730">
                  <c:v>26.315999999999999</c:v>
                </c:pt>
                <c:pt idx="27731">
                  <c:v>26.315999999999999</c:v>
                </c:pt>
                <c:pt idx="27732">
                  <c:v>26.315999999999999</c:v>
                </c:pt>
                <c:pt idx="27733">
                  <c:v>26.315999999999999</c:v>
                </c:pt>
                <c:pt idx="27734">
                  <c:v>26.315999999999999</c:v>
                </c:pt>
                <c:pt idx="27735">
                  <c:v>26.315999999999999</c:v>
                </c:pt>
                <c:pt idx="27736">
                  <c:v>26.315999999999999</c:v>
                </c:pt>
                <c:pt idx="27737">
                  <c:v>26.315999999999999</c:v>
                </c:pt>
                <c:pt idx="27738">
                  <c:v>26.315999999999999</c:v>
                </c:pt>
                <c:pt idx="27739">
                  <c:v>26.315999999999999</c:v>
                </c:pt>
                <c:pt idx="27740">
                  <c:v>26.315999999999999</c:v>
                </c:pt>
                <c:pt idx="27741">
                  <c:v>26.315999999999999</c:v>
                </c:pt>
                <c:pt idx="27742">
                  <c:v>26.315999999999999</c:v>
                </c:pt>
                <c:pt idx="27743">
                  <c:v>26.315999999999999</c:v>
                </c:pt>
                <c:pt idx="27744">
                  <c:v>26.315999999999999</c:v>
                </c:pt>
                <c:pt idx="27745">
                  <c:v>26.315999999999999</c:v>
                </c:pt>
                <c:pt idx="27746">
                  <c:v>26.315999999999999</c:v>
                </c:pt>
                <c:pt idx="27747">
                  <c:v>26.315999999999999</c:v>
                </c:pt>
                <c:pt idx="27748">
                  <c:v>26.315999999999999</c:v>
                </c:pt>
                <c:pt idx="27749">
                  <c:v>26.315999999999999</c:v>
                </c:pt>
                <c:pt idx="27750">
                  <c:v>26.315999999999999</c:v>
                </c:pt>
                <c:pt idx="27751">
                  <c:v>26.315999999999999</c:v>
                </c:pt>
                <c:pt idx="27752">
                  <c:v>26.315999999999999</c:v>
                </c:pt>
                <c:pt idx="27753">
                  <c:v>26.327999999999999</c:v>
                </c:pt>
                <c:pt idx="27754">
                  <c:v>26.388000000000002</c:v>
                </c:pt>
                <c:pt idx="27755">
                  <c:v>26.41</c:v>
                </c:pt>
                <c:pt idx="27756">
                  <c:v>26.414000000000001</c:v>
                </c:pt>
                <c:pt idx="27757">
                  <c:v>26.414000000000001</c:v>
                </c:pt>
                <c:pt idx="27758">
                  <c:v>26.414000000000001</c:v>
                </c:pt>
                <c:pt idx="27759">
                  <c:v>26.414000000000001</c:v>
                </c:pt>
                <c:pt idx="27760">
                  <c:v>26.414000000000001</c:v>
                </c:pt>
                <c:pt idx="27761">
                  <c:v>26.414000000000001</c:v>
                </c:pt>
                <c:pt idx="27762">
                  <c:v>26.414000000000001</c:v>
                </c:pt>
                <c:pt idx="27763">
                  <c:v>26.414000000000001</c:v>
                </c:pt>
                <c:pt idx="27764">
                  <c:v>26.414000000000001</c:v>
                </c:pt>
                <c:pt idx="27765">
                  <c:v>26.414000000000001</c:v>
                </c:pt>
                <c:pt idx="27766">
                  <c:v>26.414000000000001</c:v>
                </c:pt>
                <c:pt idx="27767">
                  <c:v>26.414000000000001</c:v>
                </c:pt>
                <c:pt idx="27768">
                  <c:v>26.414000000000001</c:v>
                </c:pt>
                <c:pt idx="27769">
                  <c:v>26.414000000000001</c:v>
                </c:pt>
                <c:pt idx="27770">
                  <c:v>26.414000000000001</c:v>
                </c:pt>
                <c:pt idx="27771">
                  <c:v>26.414000000000001</c:v>
                </c:pt>
                <c:pt idx="27772">
                  <c:v>26.414000000000001</c:v>
                </c:pt>
                <c:pt idx="27773">
                  <c:v>26.414000000000001</c:v>
                </c:pt>
                <c:pt idx="27774">
                  <c:v>26.414000000000001</c:v>
                </c:pt>
                <c:pt idx="27775">
                  <c:v>26.414000000000001</c:v>
                </c:pt>
                <c:pt idx="27776">
                  <c:v>26.414000000000001</c:v>
                </c:pt>
                <c:pt idx="27777">
                  <c:v>26.414000000000001</c:v>
                </c:pt>
                <c:pt idx="27778">
                  <c:v>26.414000000000001</c:v>
                </c:pt>
                <c:pt idx="27779">
                  <c:v>26.414000000000001</c:v>
                </c:pt>
                <c:pt idx="27780">
                  <c:v>26.414000000000001</c:v>
                </c:pt>
                <c:pt idx="27781">
                  <c:v>26.414000000000001</c:v>
                </c:pt>
                <c:pt idx="27782">
                  <c:v>26.414000000000001</c:v>
                </c:pt>
                <c:pt idx="27783">
                  <c:v>26.414000000000001</c:v>
                </c:pt>
                <c:pt idx="27784">
                  <c:v>26.414000000000001</c:v>
                </c:pt>
                <c:pt idx="27785">
                  <c:v>26.414000000000001</c:v>
                </c:pt>
                <c:pt idx="27786">
                  <c:v>26.414000000000001</c:v>
                </c:pt>
                <c:pt idx="27787">
                  <c:v>26.414000000000001</c:v>
                </c:pt>
                <c:pt idx="27788">
                  <c:v>26.414000000000001</c:v>
                </c:pt>
                <c:pt idx="27789">
                  <c:v>26.414000000000001</c:v>
                </c:pt>
                <c:pt idx="27790">
                  <c:v>26.414000000000001</c:v>
                </c:pt>
                <c:pt idx="27791">
                  <c:v>26.414000000000001</c:v>
                </c:pt>
                <c:pt idx="27792">
                  <c:v>26.414000000000001</c:v>
                </c:pt>
                <c:pt idx="27793">
                  <c:v>26.414000000000001</c:v>
                </c:pt>
                <c:pt idx="27794">
                  <c:v>26.414000000000001</c:v>
                </c:pt>
                <c:pt idx="27795">
                  <c:v>26.414000000000001</c:v>
                </c:pt>
                <c:pt idx="27796">
                  <c:v>26.414000000000001</c:v>
                </c:pt>
                <c:pt idx="27797">
                  <c:v>26.414000000000001</c:v>
                </c:pt>
                <c:pt idx="27798">
                  <c:v>26.414000000000001</c:v>
                </c:pt>
                <c:pt idx="27799">
                  <c:v>26.414000000000001</c:v>
                </c:pt>
                <c:pt idx="27800">
                  <c:v>26.414000000000001</c:v>
                </c:pt>
                <c:pt idx="27801">
                  <c:v>26.414000000000001</c:v>
                </c:pt>
                <c:pt idx="27802">
                  <c:v>26.414000000000001</c:v>
                </c:pt>
                <c:pt idx="27803">
                  <c:v>26.414000000000001</c:v>
                </c:pt>
                <c:pt idx="27804">
                  <c:v>26.414000000000001</c:v>
                </c:pt>
                <c:pt idx="27805">
                  <c:v>26.414000000000001</c:v>
                </c:pt>
                <c:pt idx="27806">
                  <c:v>26.414000000000001</c:v>
                </c:pt>
                <c:pt idx="27807">
                  <c:v>26.414000000000001</c:v>
                </c:pt>
                <c:pt idx="27808">
                  <c:v>26.414000000000001</c:v>
                </c:pt>
                <c:pt idx="27809">
                  <c:v>26.414000000000001</c:v>
                </c:pt>
                <c:pt idx="27810">
                  <c:v>26.414000000000001</c:v>
                </c:pt>
                <c:pt idx="27811">
                  <c:v>26.414000000000001</c:v>
                </c:pt>
                <c:pt idx="27812">
                  <c:v>26.414000000000001</c:v>
                </c:pt>
                <c:pt idx="27813">
                  <c:v>26.414000000000001</c:v>
                </c:pt>
                <c:pt idx="27814">
                  <c:v>26.414000000000001</c:v>
                </c:pt>
                <c:pt idx="27815">
                  <c:v>26.414000000000001</c:v>
                </c:pt>
                <c:pt idx="27816">
                  <c:v>26.414000000000001</c:v>
                </c:pt>
                <c:pt idx="27817">
                  <c:v>26.414000000000001</c:v>
                </c:pt>
                <c:pt idx="27818">
                  <c:v>26.414000000000001</c:v>
                </c:pt>
                <c:pt idx="27819">
                  <c:v>26.414000000000001</c:v>
                </c:pt>
                <c:pt idx="27820">
                  <c:v>26.414000000000001</c:v>
                </c:pt>
                <c:pt idx="27821">
                  <c:v>26.414000000000001</c:v>
                </c:pt>
                <c:pt idx="27822">
                  <c:v>26.414000000000001</c:v>
                </c:pt>
                <c:pt idx="27823">
                  <c:v>26.414000000000001</c:v>
                </c:pt>
                <c:pt idx="27824">
                  <c:v>26.414000000000001</c:v>
                </c:pt>
                <c:pt idx="27825">
                  <c:v>26.414000000000001</c:v>
                </c:pt>
                <c:pt idx="27826">
                  <c:v>26.414000000000001</c:v>
                </c:pt>
                <c:pt idx="27827">
                  <c:v>26.414000000000001</c:v>
                </c:pt>
                <c:pt idx="27828">
                  <c:v>26.414000000000001</c:v>
                </c:pt>
                <c:pt idx="27829">
                  <c:v>26.414000000000001</c:v>
                </c:pt>
                <c:pt idx="27830">
                  <c:v>26.414000000000001</c:v>
                </c:pt>
                <c:pt idx="27831">
                  <c:v>26.414000000000001</c:v>
                </c:pt>
                <c:pt idx="27832">
                  <c:v>26.414000000000001</c:v>
                </c:pt>
                <c:pt idx="27833">
                  <c:v>26.414000000000001</c:v>
                </c:pt>
                <c:pt idx="27834">
                  <c:v>26.414000000000001</c:v>
                </c:pt>
                <c:pt idx="27835">
                  <c:v>26.414000000000001</c:v>
                </c:pt>
                <c:pt idx="27836">
                  <c:v>26.414000000000001</c:v>
                </c:pt>
                <c:pt idx="27837">
                  <c:v>26.414000000000001</c:v>
                </c:pt>
                <c:pt idx="27838">
                  <c:v>26.414000000000001</c:v>
                </c:pt>
                <c:pt idx="27839">
                  <c:v>26.414000000000001</c:v>
                </c:pt>
                <c:pt idx="27840">
                  <c:v>26.414000000000001</c:v>
                </c:pt>
                <c:pt idx="27841">
                  <c:v>26.414000000000001</c:v>
                </c:pt>
                <c:pt idx="27842">
                  <c:v>26.414000000000001</c:v>
                </c:pt>
                <c:pt idx="27843">
                  <c:v>26.414000000000001</c:v>
                </c:pt>
                <c:pt idx="27844">
                  <c:v>26.414000000000001</c:v>
                </c:pt>
                <c:pt idx="27845">
                  <c:v>26.414000000000001</c:v>
                </c:pt>
                <c:pt idx="27846">
                  <c:v>26.414000000000001</c:v>
                </c:pt>
                <c:pt idx="27847">
                  <c:v>26.414000000000001</c:v>
                </c:pt>
                <c:pt idx="27848">
                  <c:v>26.414000000000001</c:v>
                </c:pt>
                <c:pt idx="27849">
                  <c:v>26.414000000000001</c:v>
                </c:pt>
                <c:pt idx="27850">
                  <c:v>26.414000000000001</c:v>
                </c:pt>
                <c:pt idx="27851">
                  <c:v>26.457999999999998</c:v>
                </c:pt>
                <c:pt idx="27852">
                  <c:v>26.52</c:v>
                </c:pt>
                <c:pt idx="27853">
                  <c:v>26.527999999999999</c:v>
                </c:pt>
                <c:pt idx="27854">
                  <c:v>26.527999999999999</c:v>
                </c:pt>
                <c:pt idx="27855">
                  <c:v>26.527999999999999</c:v>
                </c:pt>
                <c:pt idx="27856">
                  <c:v>26.527999999999999</c:v>
                </c:pt>
                <c:pt idx="27857">
                  <c:v>26.527999999999999</c:v>
                </c:pt>
                <c:pt idx="27858">
                  <c:v>26.527999999999999</c:v>
                </c:pt>
                <c:pt idx="27859">
                  <c:v>26.527999999999999</c:v>
                </c:pt>
                <c:pt idx="27860">
                  <c:v>26.527999999999999</c:v>
                </c:pt>
                <c:pt idx="27861">
                  <c:v>26.527999999999999</c:v>
                </c:pt>
                <c:pt idx="27862">
                  <c:v>26.527999999999999</c:v>
                </c:pt>
                <c:pt idx="27863">
                  <c:v>26.527999999999999</c:v>
                </c:pt>
                <c:pt idx="27864">
                  <c:v>26.527999999999999</c:v>
                </c:pt>
                <c:pt idx="27865">
                  <c:v>26.527999999999999</c:v>
                </c:pt>
                <c:pt idx="27866">
                  <c:v>26.527999999999999</c:v>
                </c:pt>
                <c:pt idx="27867">
                  <c:v>26.527999999999999</c:v>
                </c:pt>
                <c:pt idx="27868">
                  <c:v>26.527999999999999</c:v>
                </c:pt>
                <c:pt idx="27869">
                  <c:v>26.527999999999999</c:v>
                </c:pt>
                <c:pt idx="27870">
                  <c:v>26.527999999999999</c:v>
                </c:pt>
                <c:pt idx="27871">
                  <c:v>26.527999999999999</c:v>
                </c:pt>
                <c:pt idx="27872">
                  <c:v>26.527999999999999</c:v>
                </c:pt>
                <c:pt idx="27873">
                  <c:v>26.527999999999999</c:v>
                </c:pt>
                <c:pt idx="27874">
                  <c:v>26.527999999999999</c:v>
                </c:pt>
                <c:pt idx="27875">
                  <c:v>26.527999999999999</c:v>
                </c:pt>
                <c:pt idx="27876">
                  <c:v>26.527999999999999</c:v>
                </c:pt>
                <c:pt idx="27877">
                  <c:v>26.527999999999999</c:v>
                </c:pt>
                <c:pt idx="27878">
                  <c:v>26.527999999999999</c:v>
                </c:pt>
                <c:pt idx="27879">
                  <c:v>26.527999999999999</c:v>
                </c:pt>
                <c:pt idx="27880">
                  <c:v>26.527999999999999</c:v>
                </c:pt>
                <c:pt idx="27881">
                  <c:v>26.527999999999999</c:v>
                </c:pt>
                <c:pt idx="27882">
                  <c:v>26.527999999999999</c:v>
                </c:pt>
                <c:pt idx="27883">
                  <c:v>26.527999999999999</c:v>
                </c:pt>
                <c:pt idx="27884">
                  <c:v>26.527999999999999</c:v>
                </c:pt>
                <c:pt idx="27885">
                  <c:v>26.527999999999999</c:v>
                </c:pt>
                <c:pt idx="27886">
                  <c:v>26.527999999999999</c:v>
                </c:pt>
                <c:pt idx="27887">
                  <c:v>26.527999999999999</c:v>
                </c:pt>
                <c:pt idx="27888">
                  <c:v>26.527999999999999</c:v>
                </c:pt>
                <c:pt idx="27889">
                  <c:v>26.527999999999999</c:v>
                </c:pt>
                <c:pt idx="27890">
                  <c:v>26.527999999999999</c:v>
                </c:pt>
                <c:pt idx="27891">
                  <c:v>26.527999999999999</c:v>
                </c:pt>
                <c:pt idx="27892">
                  <c:v>26.527999999999999</c:v>
                </c:pt>
                <c:pt idx="27893">
                  <c:v>26.527999999999999</c:v>
                </c:pt>
                <c:pt idx="27894">
                  <c:v>26.527999999999999</c:v>
                </c:pt>
                <c:pt idx="27895">
                  <c:v>26.527999999999999</c:v>
                </c:pt>
                <c:pt idx="27896">
                  <c:v>26.527999999999999</c:v>
                </c:pt>
                <c:pt idx="27897">
                  <c:v>26.527999999999999</c:v>
                </c:pt>
                <c:pt idx="27898">
                  <c:v>26.527999999999999</c:v>
                </c:pt>
                <c:pt idx="27899">
                  <c:v>26.527999999999999</c:v>
                </c:pt>
                <c:pt idx="27900">
                  <c:v>26.527999999999999</c:v>
                </c:pt>
                <c:pt idx="27901">
                  <c:v>26.527999999999999</c:v>
                </c:pt>
                <c:pt idx="27902">
                  <c:v>26.527999999999999</c:v>
                </c:pt>
                <c:pt idx="27903">
                  <c:v>26.527999999999999</c:v>
                </c:pt>
                <c:pt idx="27904">
                  <c:v>26.527999999999999</c:v>
                </c:pt>
                <c:pt idx="27905">
                  <c:v>26.527999999999999</c:v>
                </c:pt>
                <c:pt idx="27906">
                  <c:v>26.527999999999999</c:v>
                </c:pt>
                <c:pt idx="27907">
                  <c:v>26.527999999999999</c:v>
                </c:pt>
                <c:pt idx="27908">
                  <c:v>26.527999999999999</c:v>
                </c:pt>
                <c:pt idx="27909">
                  <c:v>26.527999999999999</c:v>
                </c:pt>
                <c:pt idx="27910">
                  <c:v>26.527999999999999</c:v>
                </c:pt>
                <c:pt idx="27911">
                  <c:v>26.527999999999999</c:v>
                </c:pt>
                <c:pt idx="27912">
                  <c:v>26.527999999999999</c:v>
                </c:pt>
                <c:pt idx="27913">
                  <c:v>26.527999999999999</c:v>
                </c:pt>
                <c:pt idx="27914">
                  <c:v>26.527999999999999</c:v>
                </c:pt>
                <c:pt idx="27915">
                  <c:v>26.527999999999999</c:v>
                </c:pt>
                <c:pt idx="27916">
                  <c:v>26.527999999999999</c:v>
                </c:pt>
                <c:pt idx="27917">
                  <c:v>26.527999999999999</c:v>
                </c:pt>
                <c:pt idx="27918">
                  <c:v>26.527999999999999</c:v>
                </c:pt>
                <c:pt idx="27919">
                  <c:v>26.527999999999999</c:v>
                </c:pt>
                <c:pt idx="27920">
                  <c:v>26.527999999999999</c:v>
                </c:pt>
                <c:pt idx="27921">
                  <c:v>26.527999999999999</c:v>
                </c:pt>
                <c:pt idx="27922">
                  <c:v>26.527999999999999</c:v>
                </c:pt>
                <c:pt idx="27923">
                  <c:v>26.527999999999999</c:v>
                </c:pt>
                <c:pt idx="27924">
                  <c:v>26.527999999999999</c:v>
                </c:pt>
                <c:pt idx="27925">
                  <c:v>26.527999999999999</c:v>
                </c:pt>
                <c:pt idx="27926">
                  <c:v>26.527999999999999</c:v>
                </c:pt>
                <c:pt idx="27927">
                  <c:v>26.527999999999999</c:v>
                </c:pt>
                <c:pt idx="27928">
                  <c:v>26.527999999999999</c:v>
                </c:pt>
                <c:pt idx="27929">
                  <c:v>26.527999999999999</c:v>
                </c:pt>
                <c:pt idx="27930">
                  <c:v>26.527999999999999</c:v>
                </c:pt>
                <c:pt idx="27931">
                  <c:v>26.527999999999999</c:v>
                </c:pt>
                <c:pt idx="27932">
                  <c:v>26.527999999999999</c:v>
                </c:pt>
                <c:pt idx="27933">
                  <c:v>26.527999999999999</c:v>
                </c:pt>
                <c:pt idx="27934">
                  <c:v>26.527999999999999</c:v>
                </c:pt>
                <c:pt idx="27935">
                  <c:v>26.527999999999999</c:v>
                </c:pt>
                <c:pt idx="27936">
                  <c:v>26.527999999999999</c:v>
                </c:pt>
                <c:pt idx="27937">
                  <c:v>26.527999999999999</c:v>
                </c:pt>
                <c:pt idx="27938">
                  <c:v>26.527999999999999</c:v>
                </c:pt>
                <c:pt idx="27939">
                  <c:v>26.527999999999999</c:v>
                </c:pt>
                <c:pt idx="27940">
                  <c:v>26.527999999999999</c:v>
                </c:pt>
                <c:pt idx="27941">
                  <c:v>26.527999999999999</c:v>
                </c:pt>
                <c:pt idx="27942">
                  <c:v>26.527999999999999</c:v>
                </c:pt>
                <c:pt idx="27943">
                  <c:v>26.527999999999999</c:v>
                </c:pt>
                <c:pt idx="27944">
                  <c:v>26.527999999999999</c:v>
                </c:pt>
                <c:pt idx="27945">
                  <c:v>26.527999999999999</c:v>
                </c:pt>
                <c:pt idx="27946">
                  <c:v>26.527999999999999</c:v>
                </c:pt>
                <c:pt idx="27947">
                  <c:v>26.527999999999999</c:v>
                </c:pt>
                <c:pt idx="27948">
                  <c:v>26.527999999999999</c:v>
                </c:pt>
                <c:pt idx="27949">
                  <c:v>26.527999999999999</c:v>
                </c:pt>
                <c:pt idx="27950">
                  <c:v>26.527999999999999</c:v>
                </c:pt>
                <c:pt idx="27951">
                  <c:v>26.527999999999999</c:v>
                </c:pt>
                <c:pt idx="27952">
                  <c:v>26.527999999999999</c:v>
                </c:pt>
                <c:pt idx="27953">
                  <c:v>26.527999999999999</c:v>
                </c:pt>
                <c:pt idx="27954">
                  <c:v>26.527999999999999</c:v>
                </c:pt>
                <c:pt idx="27955">
                  <c:v>26.527999999999999</c:v>
                </c:pt>
                <c:pt idx="27956">
                  <c:v>26.56</c:v>
                </c:pt>
                <c:pt idx="27957">
                  <c:v>26.623999999999999</c:v>
                </c:pt>
                <c:pt idx="27958">
                  <c:v>26.654</c:v>
                </c:pt>
                <c:pt idx="27959">
                  <c:v>26.654</c:v>
                </c:pt>
                <c:pt idx="27960">
                  <c:v>26.654</c:v>
                </c:pt>
                <c:pt idx="27961">
                  <c:v>26.654</c:v>
                </c:pt>
                <c:pt idx="27962">
                  <c:v>26.654</c:v>
                </c:pt>
                <c:pt idx="27963">
                  <c:v>26.654</c:v>
                </c:pt>
                <c:pt idx="27964">
                  <c:v>26.654</c:v>
                </c:pt>
                <c:pt idx="27965">
                  <c:v>26.654</c:v>
                </c:pt>
                <c:pt idx="27966">
                  <c:v>26.654</c:v>
                </c:pt>
                <c:pt idx="27967">
                  <c:v>26.654</c:v>
                </c:pt>
                <c:pt idx="27968">
                  <c:v>26.654</c:v>
                </c:pt>
                <c:pt idx="27969">
                  <c:v>26.654</c:v>
                </c:pt>
                <c:pt idx="27970">
                  <c:v>26.654</c:v>
                </c:pt>
                <c:pt idx="27971">
                  <c:v>26.654</c:v>
                </c:pt>
                <c:pt idx="27972">
                  <c:v>26.654</c:v>
                </c:pt>
                <c:pt idx="27973">
                  <c:v>26.654</c:v>
                </c:pt>
                <c:pt idx="27974">
                  <c:v>26.654</c:v>
                </c:pt>
                <c:pt idx="27975">
                  <c:v>26.654</c:v>
                </c:pt>
                <c:pt idx="27976">
                  <c:v>26.654</c:v>
                </c:pt>
                <c:pt idx="27977">
                  <c:v>26.654</c:v>
                </c:pt>
                <c:pt idx="27978">
                  <c:v>26.654</c:v>
                </c:pt>
                <c:pt idx="27979">
                  <c:v>26.654</c:v>
                </c:pt>
                <c:pt idx="27980">
                  <c:v>26.654</c:v>
                </c:pt>
                <c:pt idx="27981">
                  <c:v>26.654</c:v>
                </c:pt>
                <c:pt idx="27982">
                  <c:v>26.654</c:v>
                </c:pt>
                <c:pt idx="27983">
                  <c:v>26.654</c:v>
                </c:pt>
                <c:pt idx="27984">
                  <c:v>26.654</c:v>
                </c:pt>
                <c:pt idx="27985">
                  <c:v>26.654</c:v>
                </c:pt>
                <c:pt idx="27986">
                  <c:v>26.654</c:v>
                </c:pt>
                <c:pt idx="27987">
                  <c:v>26.654</c:v>
                </c:pt>
                <c:pt idx="27988">
                  <c:v>26.654</c:v>
                </c:pt>
                <c:pt idx="27989">
                  <c:v>26.654</c:v>
                </c:pt>
                <c:pt idx="27990">
                  <c:v>26.654</c:v>
                </c:pt>
                <c:pt idx="27991">
                  <c:v>26.654</c:v>
                </c:pt>
                <c:pt idx="27992">
                  <c:v>26.654</c:v>
                </c:pt>
                <c:pt idx="27993">
                  <c:v>26.654</c:v>
                </c:pt>
                <c:pt idx="27994">
                  <c:v>26.654</c:v>
                </c:pt>
                <c:pt idx="27995">
                  <c:v>26.654</c:v>
                </c:pt>
                <c:pt idx="27996">
                  <c:v>26.654</c:v>
                </c:pt>
                <c:pt idx="27997">
                  <c:v>26.654</c:v>
                </c:pt>
                <c:pt idx="27998">
                  <c:v>26.654</c:v>
                </c:pt>
                <c:pt idx="27999">
                  <c:v>26.654</c:v>
                </c:pt>
                <c:pt idx="28000">
                  <c:v>26.654</c:v>
                </c:pt>
                <c:pt idx="28001">
                  <c:v>26.654</c:v>
                </c:pt>
                <c:pt idx="28002">
                  <c:v>26.654</c:v>
                </c:pt>
                <c:pt idx="28003">
                  <c:v>26.654</c:v>
                </c:pt>
                <c:pt idx="28004">
                  <c:v>26.654</c:v>
                </c:pt>
                <c:pt idx="28005">
                  <c:v>26.654</c:v>
                </c:pt>
                <c:pt idx="28006">
                  <c:v>26.654</c:v>
                </c:pt>
                <c:pt idx="28007">
                  <c:v>26.654</c:v>
                </c:pt>
                <c:pt idx="28008">
                  <c:v>26.654</c:v>
                </c:pt>
                <c:pt idx="28009">
                  <c:v>26.654</c:v>
                </c:pt>
                <c:pt idx="28010">
                  <c:v>26.654</c:v>
                </c:pt>
                <c:pt idx="28011">
                  <c:v>26.654</c:v>
                </c:pt>
                <c:pt idx="28012">
                  <c:v>26.654</c:v>
                </c:pt>
                <c:pt idx="28013">
                  <c:v>26.654</c:v>
                </c:pt>
                <c:pt idx="28014">
                  <c:v>26.654</c:v>
                </c:pt>
                <c:pt idx="28015">
                  <c:v>26.654</c:v>
                </c:pt>
                <c:pt idx="28016">
                  <c:v>26.654</c:v>
                </c:pt>
                <c:pt idx="28017">
                  <c:v>26.654</c:v>
                </c:pt>
                <c:pt idx="28018">
                  <c:v>26.654</c:v>
                </c:pt>
                <c:pt idx="28019">
                  <c:v>26.654</c:v>
                </c:pt>
                <c:pt idx="28020">
                  <c:v>26.654</c:v>
                </c:pt>
                <c:pt idx="28021">
                  <c:v>26.654</c:v>
                </c:pt>
                <c:pt idx="28022">
                  <c:v>26.654</c:v>
                </c:pt>
                <c:pt idx="28023">
                  <c:v>26.654</c:v>
                </c:pt>
                <c:pt idx="28024">
                  <c:v>26.654</c:v>
                </c:pt>
                <c:pt idx="28025">
                  <c:v>26.654</c:v>
                </c:pt>
                <c:pt idx="28026">
                  <c:v>26.654</c:v>
                </c:pt>
                <c:pt idx="28027">
                  <c:v>26.654</c:v>
                </c:pt>
                <c:pt idx="28028">
                  <c:v>26.654</c:v>
                </c:pt>
                <c:pt idx="28029">
                  <c:v>26.654</c:v>
                </c:pt>
                <c:pt idx="28030">
                  <c:v>26.654</c:v>
                </c:pt>
                <c:pt idx="28031">
                  <c:v>26.654</c:v>
                </c:pt>
                <c:pt idx="28032">
                  <c:v>26.654</c:v>
                </c:pt>
                <c:pt idx="28033">
                  <c:v>26.654</c:v>
                </c:pt>
                <c:pt idx="28034">
                  <c:v>26.654</c:v>
                </c:pt>
                <c:pt idx="28035">
                  <c:v>26.654</c:v>
                </c:pt>
                <c:pt idx="28036">
                  <c:v>26.654</c:v>
                </c:pt>
                <c:pt idx="28037">
                  <c:v>26.654</c:v>
                </c:pt>
                <c:pt idx="28038">
                  <c:v>26.654</c:v>
                </c:pt>
                <c:pt idx="28039">
                  <c:v>26.654</c:v>
                </c:pt>
                <c:pt idx="28040">
                  <c:v>26.654</c:v>
                </c:pt>
                <c:pt idx="28041">
                  <c:v>26.654</c:v>
                </c:pt>
                <c:pt idx="28042">
                  <c:v>26.654</c:v>
                </c:pt>
                <c:pt idx="28043">
                  <c:v>26.654</c:v>
                </c:pt>
                <c:pt idx="28044">
                  <c:v>26.654</c:v>
                </c:pt>
                <c:pt idx="28045">
                  <c:v>26.654</c:v>
                </c:pt>
                <c:pt idx="28046">
                  <c:v>26.654</c:v>
                </c:pt>
                <c:pt idx="28047">
                  <c:v>26.654</c:v>
                </c:pt>
                <c:pt idx="28048">
                  <c:v>26.654</c:v>
                </c:pt>
                <c:pt idx="28049">
                  <c:v>26.654</c:v>
                </c:pt>
                <c:pt idx="28050">
                  <c:v>26.654</c:v>
                </c:pt>
                <c:pt idx="28051">
                  <c:v>26.654</c:v>
                </c:pt>
                <c:pt idx="28052">
                  <c:v>26.654</c:v>
                </c:pt>
                <c:pt idx="28053">
                  <c:v>26.654</c:v>
                </c:pt>
                <c:pt idx="28054">
                  <c:v>26.654</c:v>
                </c:pt>
                <c:pt idx="28055">
                  <c:v>26.654</c:v>
                </c:pt>
                <c:pt idx="28056">
                  <c:v>26.654</c:v>
                </c:pt>
                <c:pt idx="28057">
                  <c:v>26.654</c:v>
                </c:pt>
                <c:pt idx="28058">
                  <c:v>26.654</c:v>
                </c:pt>
                <c:pt idx="28059">
                  <c:v>26.654</c:v>
                </c:pt>
                <c:pt idx="28060">
                  <c:v>26.654</c:v>
                </c:pt>
                <c:pt idx="28061">
                  <c:v>26.654</c:v>
                </c:pt>
                <c:pt idx="28062">
                  <c:v>26.654</c:v>
                </c:pt>
                <c:pt idx="28063">
                  <c:v>26.654</c:v>
                </c:pt>
                <c:pt idx="28064">
                  <c:v>26.654</c:v>
                </c:pt>
                <c:pt idx="28065">
                  <c:v>26.654</c:v>
                </c:pt>
                <c:pt idx="28066">
                  <c:v>26.654</c:v>
                </c:pt>
                <c:pt idx="28067">
                  <c:v>26.654</c:v>
                </c:pt>
                <c:pt idx="28068">
                  <c:v>26.654</c:v>
                </c:pt>
                <c:pt idx="28069">
                  <c:v>26.654</c:v>
                </c:pt>
                <c:pt idx="28070">
                  <c:v>26.654</c:v>
                </c:pt>
                <c:pt idx="28071">
                  <c:v>26.654</c:v>
                </c:pt>
                <c:pt idx="28072">
                  <c:v>26.654</c:v>
                </c:pt>
                <c:pt idx="28073">
                  <c:v>26.654</c:v>
                </c:pt>
                <c:pt idx="28074">
                  <c:v>26.654</c:v>
                </c:pt>
                <c:pt idx="28075">
                  <c:v>26.654</c:v>
                </c:pt>
                <c:pt idx="28076">
                  <c:v>26.654</c:v>
                </c:pt>
                <c:pt idx="28077">
                  <c:v>26.654</c:v>
                </c:pt>
                <c:pt idx="28078">
                  <c:v>26.654</c:v>
                </c:pt>
                <c:pt idx="28079">
                  <c:v>26.654</c:v>
                </c:pt>
                <c:pt idx="28080">
                  <c:v>26.654</c:v>
                </c:pt>
                <c:pt idx="28081">
                  <c:v>26.654</c:v>
                </c:pt>
                <c:pt idx="28082">
                  <c:v>26.654</c:v>
                </c:pt>
                <c:pt idx="28083">
                  <c:v>26.654</c:v>
                </c:pt>
                <c:pt idx="28084">
                  <c:v>26.654</c:v>
                </c:pt>
                <c:pt idx="28085">
                  <c:v>26.654</c:v>
                </c:pt>
                <c:pt idx="28086">
                  <c:v>26.654</c:v>
                </c:pt>
                <c:pt idx="28087">
                  <c:v>26.654</c:v>
                </c:pt>
                <c:pt idx="28088">
                  <c:v>26.654</c:v>
                </c:pt>
                <c:pt idx="28089">
                  <c:v>26.654</c:v>
                </c:pt>
                <c:pt idx="28090">
                  <c:v>26.654</c:v>
                </c:pt>
                <c:pt idx="28091">
                  <c:v>26.654</c:v>
                </c:pt>
                <c:pt idx="28092">
                  <c:v>26.654</c:v>
                </c:pt>
                <c:pt idx="28093">
                  <c:v>26.654</c:v>
                </c:pt>
                <c:pt idx="28094">
                  <c:v>26.654</c:v>
                </c:pt>
                <c:pt idx="28095">
                  <c:v>26.654</c:v>
                </c:pt>
                <c:pt idx="28096">
                  <c:v>26.654</c:v>
                </c:pt>
                <c:pt idx="28097">
                  <c:v>26.706</c:v>
                </c:pt>
                <c:pt idx="28098">
                  <c:v>26.768000000000001</c:v>
                </c:pt>
                <c:pt idx="28099">
                  <c:v>26.783999999999999</c:v>
                </c:pt>
                <c:pt idx="28100">
                  <c:v>26.783999999999999</c:v>
                </c:pt>
                <c:pt idx="28101">
                  <c:v>26.783999999999999</c:v>
                </c:pt>
                <c:pt idx="28102">
                  <c:v>26.783999999999999</c:v>
                </c:pt>
                <c:pt idx="28103">
                  <c:v>26.783999999999999</c:v>
                </c:pt>
                <c:pt idx="28104">
                  <c:v>26.783999999999999</c:v>
                </c:pt>
                <c:pt idx="28105">
                  <c:v>26.783999999999999</c:v>
                </c:pt>
                <c:pt idx="28106">
                  <c:v>26.783999999999999</c:v>
                </c:pt>
                <c:pt idx="28107">
                  <c:v>26.783999999999999</c:v>
                </c:pt>
                <c:pt idx="28108">
                  <c:v>26.783999999999999</c:v>
                </c:pt>
                <c:pt idx="28109">
                  <c:v>26.783999999999999</c:v>
                </c:pt>
                <c:pt idx="28110">
                  <c:v>26.783999999999999</c:v>
                </c:pt>
                <c:pt idx="28111">
                  <c:v>26.783999999999999</c:v>
                </c:pt>
                <c:pt idx="28112">
                  <c:v>26.783999999999999</c:v>
                </c:pt>
                <c:pt idx="28113">
                  <c:v>26.783999999999999</c:v>
                </c:pt>
                <c:pt idx="28114">
                  <c:v>26.783999999999999</c:v>
                </c:pt>
                <c:pt idx="28115">
                  <c:v>26.783999999999999</c:v>
                </c:pt>
                <c:pt idx="28116">
                  <c:v>26.783999999999999</c:v>
                </c:pt>
                <c:pt idx="28117">
                  <c:v>26.783999999999999</c:v>
                </c:pt>
                <c:pt idx="28118">
                  <c:v>26.783999999999999</c:v>
                </c:pt>
                <c:pt idx="28119">
                  <c:v>26.783999999999999</c:v>
                </c:pt>
                <c:pt idx="28120">
                  <c:v>26.783999999999999</c:v>
                </c:pt>
                <c:pt idx="28121">
                  <c:v>26.783999999999999</c:v>
                </c:pt>
                <c:pt idx="28122">
                  <c:v>26.783999999999999</c:v>
                </c:pt>
                <c:pt idx="28123">
                  <c:v>26.783999999999999</c:v>
                </c:pt>
                <c:pt idx="28124">
                  <c:v>26.783999999999999</c:v>
                </c:pt>
                <c:pt idx="28125">
                  <c:v>26.783999999999999</c:v>
                </c:pt>
                <c:pt idx="28126">
                  <c:v>26.783999999999999</c:v>
                </c:pt>
                <c:pt idx="28127">
                  <c:v>26.783999999999999</c:v>
                </c:pt>
                <c:pt idx="28128">
                  <c:v>26.783999999999999</c:v>
                </c:pt>
                <c:pt idx="28129">
                  <c:v>26.783999999999999</c:v>
                </c:pt>
                <c:pt idx="28130">
                  <c:v>26.783999999999999</c:v>
                </c:pt>
                <c:pt idx="28131">
                  <c:v>26.783999999999999</c:v>
                </c:pt>
                <c:pt idx="28132">
                  <c:v>26.783999999999999</c:v>
                </c:pt>
                <c:pt idx="28133">
                  <c:v>26.783999999999999</c:v>
                </c:pt>
                <c:pt idx="28134">
                  <c:v>26.783999999999999</c:v>
                </c:pt>
                <c:pt idx="28135">
                  <c:v>26.783999999999999</c:v>
                </c:pt>
                <c:pt idx="28136">
                  <c:v>26.783999999999999</c:v>
                </c:pt>
                <c:pt idx="28137">
                  <c:v>26.783999999999999</c:v>
                </c:pt>
                <c:pt idx="28138">
                  <c:v>26.783999999999999</c:v>
                </c:pt>
                <c:pt idx="28139">
                  <c:v>26.783999999999999</c:v>
                </c:pt>
                <c:pt idx="28140">
                  <c:v>26.783999999999999</c:v>
                </c:pt>
                <c:pt idx="28141">
                  <c:v>26.783999999999999</c:v>
                </c:pt>
                <c:pt idx="28142">
                  <c:v>26.783999999999999</c:v>
                </c:pt>
                <c:pt idx="28143">
                  <c:v>26.783999999999999</c:v>
                </c:pt>
                <c:pt idx="28144">
                  <c:v>26.783999999999999</c:v>
                </c:pt>
                <c:pt idx="28145">
                  <c:v>26.783999999999999</c:v>
                </c:pt>
                <c:pt idx="28146">
                  <c:v>26.783999999999999</c:v>
                </c:pt>
                <c:pt idx="28147">
                  <c:v>26.783999999999999</c:v>
                </c:pt>
                <c:pt idx="28148">
                  <c:v>26.783999999999999</c:v>
                </c:pt>
                <c:pt idx="28149">
                  <c:v>26.783999999999999</c:v>
                </c:pt>
                <c:pt idx="28150">
                  <c:v>26.783999999999999</c:v>
                </c:pt>
                <c:pt idx="28151">
                  <c:v>26.783999999999999</c:v>
                </c:pt>
                <c:pt idx="28152">
                  <c:v>26.783999999999999</c:v>
                </c:pt>
                <c:pt idx="28153">
                  <c:v>26.783999999999999</c:v>
                </c:pt>
                <c:pt idx="28154">
                  <c:v>26.783999999999999</c:v>
                </c:pt>
                <c:pt idx="28155">
                  <c:v>26.783999999999999</c:v>
                </c:pt>
                <c:pt idx="28156">
                  <c:v>26.783999999999999</c:v>
                </c:pt>
                <c:pt idx="28157">
                  <c:v>26.783999999999999</c:v>
                </c:pt>
                <c:pt idx="28158">
                  <c:v>26.783999999999999</c:v>
                </c:pt>
                <c:pt idx="28159">
                  <c:v>26.783999999999999</c:v>
                </c:pt>
                <c:pt idx="28160">
                  <c:v>26.783999999999999</c:v>
                </c:pt>
                <c:pt idx="28161">
                  <c:v>26.783999999999999</c:v>
                </c:pt>
                <c:pt idx="28162">
                  <c:v>26.783999999999999</c:v>
                </c:pt>
                <c:pt idx="28163">
                  <c:v>26.783999999999999</c:v>
                </c:pt>
                <c:pt idx="28164">
                  <c:v>26.783999999999999</c:v>
                </c:pt>
                <c:pt idx="28165">
                  <c:v>26.783999999999999</c:v>
                </c:pt>
                <c:pt idx="28166">
                  <c:v>26.783999999999999</c:v>
                </c:pt>
                <c:pt idx="28167">
                  <c:v>26.783999999999999</c:v>
                </c:pt>
                <c:pt idx="28168">
                  <c:v>26.783999999999999</c:v>
                </c:pt>
                <c:pt idx="28169">
                  <c:v>26.783999999999999</c:v>
                </c:pt>
                <c:pt idx="28170">
                  <c:v>26.783999999999999</c:v>
                </c:pt>
                <c:pt idx="28171">
                  <c:v>26.783999999999999</c:v>
                </c:pt>
                <c:pt idx="28172">
                  <c:v>26.783999999999999</c:v>
                </c:pt>
                <c:pt idx="28173">
                  <c:v>26.783999999999999</c:v>
                </c:pt>
                <c:pt idx="28174">
                  <c:v>26.783999999999999</c:v>
                </c:pt>
                <c:pt idx="28175">
                  <c:v>26.783999999999999</c:v>
                </c:pt>
                <c:pt idx="28176">
                  <c:v>26.783999999999999</c:v>
                </c:pt>
                <c:pt idx="28177">
                  <c:v>26.783999999999999</c:v>
                </c:pt>
                <c:pt idx="28178">
                  <c:v>26.783999999999999</c:v>
                </c:pt>
                <c:pt idx="28179">
                  <c:v>26.783999999999999</c:v>
                </c:pt>
                <c:pt idx="28180">
                  <c:v>26.783999999999999</c:v>
                </c:pt>
                <c:pt idx="28181">
                  <c:v>26.783999999999999</c:v>
                </c:pt>
                <c:pt idx="28182">
                  <c:v>26.783999999999999</c:v>
                </c:pt>
                <c:pt idx="28183">
                  <c:v>26.783999999999999</c:v>
                </c:pt>
                <c:pt idx="28184">
                  <c:v>26.783999999999999</c:v>
                </c:pt>
                <c:pt idx="28185">
                  <c:v>26.783999999999999</c:v>
                </c:pt>
                <c:pt idx="28186">
                  <c:v>26.783999999999999</c:v>
                </c:pt>
                <c:pt idx="28187">
                  <c:v>26.783999999999999</c:v>
                </c:pt>
                <c:pt idx="28188">
                  <c:v>26.783999999999999</c:v>
                </c:pt>
                <c:pt idx="28189">
                  <c:v>26.783999999999999</c:v>
                </c:pt>
                <c:pt idx="28190">
                  <c:v>26.783999999999999</c:v>
                </c:pt>
                <c:pt idx="28191">
                  <c:v>26.783999999999999</c:v>
                </c:pt>
                <c:pt idx="28192">
                  <c:v>26.783999999999999</c:v>
                </c:pt>
                <c:pt idx="28193">
                  <c:v>26.783999999999999</c:v>
                </c:pt>
                <c:pt idx="28194">
                  <c:v>26.783999999999999</c:v>
                </c:pt>
                <c:pt idx="28195">
                  <c:v>26.783999999999999</c:v>
                </c:pt>
                <c:pt idx="28196">
                  <c:v>26.783999999999999</c:v>
                </c:pt>
                <c:pt idx="28197">
                  <c:v>26.783999999999999</c:v>
                </c:pt>
                <c:pt idx="28198">
                  <c:v>26.783999999999999</c:v>
                </c:pt>
                <c:pt idx="28199">
                  <c:v>26.783999999999999</c:v>
                </c:pt>
                <c:pt idx="28200">
                  <c:v>26.783999999999999</c:v>
                </c:pt>
                <c:pt idx="28201">
                  <c:v>26.783999999999999</c:v>
                </c:pt>
                <c:pt idx="28202">
                  <c:v>26.783999999999999</c:v>
                </c:pt>
                <c:pt idx="28203">
                  <c:v>26.783999999999999</c:v>
                </c:pt>
                <c:pt idx="28204">
                  <c:v>26.783999999999999</c:v>
                </c:pt>
                <c:pt idx="28205">
                  <c:v>26.783999999999999</c:v>
                </c:pt>
                <c:pt idx="28206">
                  <c:v>26.783999999999999</c:v>
                </c:pt>
                <c:pt idx="28207">
                  <c:v>26.783999999999999</c:v>
                </c:pt>
                <c:pt idx="28208">
                  <c:v>26.783999999999999</c:v>
                </c:pt>
                <c:pt idx="28209">
                  <c:v>26.783999999999999</c:v>
                </c:pt>
                <c:pt idx="28210">
                  <c:v>26.783999999999999</c:v>
                </c:pt>
                <c:pt idx="28211">
                  <c:v>26.783999999999999</c:v>
                </c:pt>
                <c:pt idx="28212">
                  <c:v>26.783999999999999</c:v>
                </c:pt>
                <c:pt idx="28213">
                  <c:v>26.783999999999999</c:v>
                </c:pt>
                <c:pt idx="28214">
                  <c:v>26.783999999999999</c:v>
                </c:pt>
                <c:pt idx="28215">
                  <c:v>26.783999999999999</c:v>
                </c:pt>
                <c:pt idx="28216">
                  <c:v>26.783999999999999</c:v>
                </c:pt>
                <c:pt idx="28217">
                  <c:v>26.783999999999999</c:v>
                </c:pt>
                <c:pt idx="28218">
                  <c:v>26.783999999999999</c:v>
                </c:pt>
                <c:pt idx="28219">
                  <c:v>26.783999999999999</c:v>
                </c:pt>
                <c:pt idx="28220">
                  <c:v>26.783999999999999</c:v>
                </c:pt>
                <c:pt idx="28221">
                  <c:v>26.783999999999999</c:v>
                </c:pt>
                <c:pt idx="28222">
                  <c:v>26.783999999999999</c:v>
                </c:pt>
                <c:pt idx="28223">
                  <c:v>26.783999999999999</c:v>
                </c:pt>
                <c:pt idx="28224">
                  <c:v>26.783999999999999</c:v>
                </c:pt>
                <c:pt idx="28225">
                  <c:v>26.783999999999999</c:v>
                </c:pt>
                <c:pt idx="28226">
                  <c:v>26.783999999999999</c:v>
                </c:pt>
                <c:pt idx="28227">
                  <c:v>26.783999999999999</c:v>
                </c:pt>
                <c:pt idx="28228">
                  <c:v>26.783999999999999</c:v>
                </c:pt>
                <c:pt idx="28229">
                  <c:v>26.783999999999999</c:v>
                </c:pt>
                <c:pt idx="28230">
                  <c:v>26.783999999999999</c:v>
                </c:pt>
                <c:pt idx="28231">
                  <c:v>26.783999999999999</c:v>
                </c:pt>
                <c:pt idx="28232">
                  <c:v>26.783999999999999</c:v>
                </c:pt>
                <c:pt idx="28233">
                  <c:v>26.783999999999999</c:v>
                </c:pt>
                <c:pt idx="28234">
                  <c:v>26.783999999999999</c:v>
                </c:pt>
                <c:pt idx="28235">
                  <c:v>26.783999999999999</c:v>
                </c:pt>
                <c:pt idx="28236">
                  <c:v>26.783999999999999</c:v>
                </c:pt>
                <c:pt idx="28237">
                  <c:v>26.783999999999999</c:v>
                </c:pt>
                <c:pt idx="28238">
                  <c:v>26.783999999999999</c:v>
                </c:pt>
                <c:pt idx="28239">
                  <c:v>26.783999999999999</c:v>
                </c:pt>
                <c:pt idx="28240">
                  <c:v>26.783999999999999</c:v>
                </c:pt>
                <c:pt idx="28241">
                  <c:v>26.783999999999999</c:v>
                </c:pt>
                <c:pt idx="28242">
                  <c:v>26.783999999999999</c:v>
                </c:pt>
                <c:pt idx="28243">
                  <c:v>26.783999999999999</c:v>
                </c:pt>
                <c:pt idx="28244">
                  <c:v>26.783999999999999</c:v>
                </c:pt>
                <c:pt idx="28245">
                  <c:v>26.783999999999999</c:v>
                </c:pt>
                <c:pt idx="28246">
                  <c:v>26.783999999999999</c:v>
                </c:pt>
                <c:pt idx="28247">
                  <c:v>26.783999999999999</c:v>
                </c:pt>
                <c:pt idx="28248">
                  <c:v>26.783999999999999</c:v>
                </c:pt>
                <c:pt idx="28249">
                  <c:v>26.783999999999999</c:v>
                </c:pt>
                <c:pt idx="28250">
                  <c:v>26.783999999999999</c:v>
                </c:pt>
                <c:pt idx="28251">
                  <c:v>26.783999999999999</c:v>
                </c:pt>
                <c:pt idx="28252">
                  <c:v>26.783999999999999</c:v>
                </c:pt>
                <c:pt idx="28253">
                  <c:v>26.783999999999999</c:v>
                </c:pt>
                <c:pt idx="28254">
                  <c:v>26.783999999999999</c:v>
                </c:pt>
                <c:pt idx="28255">
                  <c:v>26.783999999999999</c:v>
                </c:pt>
                <c:pt idx="28256">
                  <c:v>26.783999999999999</c:v>
                </c:pt>
                <c:pt idx="28257">
                  <c:v>26.783999999999999</c:v>
                </c:pt>
                <c:pt idx="28258">
                  <c:v>26.783999999999999</c:v>
                </c:pt>
                <c:pt idx="28259">
                  <c:v>26.783999999999999</c:v>
                </c:pt>
                <c:pt idx="28260">
                  <c:v>26.824000000000002</c:v>
                </c:pt>
                <c:pt idx="28261">
                  <c:v>26.88</c:v>
                </c:pt>
                <c:pt idx="28262">
                  <c:v>26.88</c:v>
                </c:pt>
                <c:pt idx="28263">
                  <c:v>26.88</c:v>
                </c:pt>
                <c:pt idx="28264">
                  <c:v>26.88</c:v>
                </c:pt>
                <c:pt idx="28265">
                  <c:v>26.88</c:v>
                </c:pt>
                <c:pt idx="28266">
                  <c:v>26.88</c:v>
                </c:pt>
                <c:pt idx="28267">
                  <c:v>26.88</c:v>
                </c:pt>
                <c:pt idx="28268">
                  <c:v>26.88</c:v>
                </c:pt>
                <c:pt idx="28269">
                  <c:v>26.88</c:v>
                </c:pt>
                <c:pt idx="28270">
                  <c:v>26.88</c:v>
                </c:pt>
                <c:pt idx="28271">
                  <c:v>26.88</c:v>
                </c:pt>
                <c:pt idx="28272">
                  <c:v>26.88</c:v>
                </c:pt>
                <c:pt idx="28273">
                  <c:v>26.88</c:v>
                </c:pt>
                <c:pt idx="28274">
                  <c:v>26.88</c:v>
                </c:pt>
                <c:pt idx="28275">
                  <c:v>26.88</c:v>
                </c:pt>
                <c:pt idx="28276">
                  <c:v>26.88</c:v>
                </c:pt>
                <c:pt idx="28277">
                  <c:v>26.88</c:v>
                </c:pt>
                <c:pt idx="28278">
                  <c:v>26.88</c:v>
                </c:pt>
                <c:pt idx="28279">
                  <c:v>26.88</c:v>
                </c:pt>
                <c:pt idx="28280">
                  <c:v>26.88</c:v>
                </c:pt>
                <c:pt idx="28281">
                  <c:v>26.88</c:v>
                </c:pt>
                <c:pt idx="28282">
                  <c:v>26.88</c:v>
                </c:pt>
                <c:pt idx="28283">
                  <c:v>26.88</c:v>
                </c:pt>
                <c:pt idx="28284">
                  <c:v>26.88</c:v>
                </c:pt>
                <c:pt idx="28285">
                  <c:v>26.88</c:v>
                </c:pt>
                <c:pt idx="28286">
                  <c:v>26.88</c:v>
                </c:pt>
                <c:pt idx="28287">
                  <c:v>26.88</c:v>
                </c:pt>
                <c:pt idx="28288">
                  <c:v>26.88</c:v>
                </c:pt>
                <c:pt idx="28289">
                  <c:v>26.88</c:v>
                </c:pt>
                <c:pt idx="28290">
                  <c:v>26.88</c:v>
                </c:pt>
                <c:pt idx="28291">
                  <c:v>26.88</c:v>
                </c:pt>
                <c:pt idx="28292">
                  <c:v>26.88</c:v>
                </c:pt>
                <c:pt idx="28293">
                  <c:v>26.88</c:v>
                </c:pt>
                <c:pt idx="28294">
                  <c:v>26.88</c:v>
                </c:pt>
                <c:pt idx="28295">
                  <c:v>26.88</c:v>
                </c:pt>
                <c:pt idx="28296">
                  <c:v>26.88</c:v>
                </c:pt>
                <c:pt idx="28297">
                  <c:v>26.88</c:v>
                </c:pt>
                <c:pt idx="28298">
                  <c:v>26.88</c:v>
                </c:pt>
                <c:pt idx="28299">
                  <c:v>26.88</c:v>
                </c:pt>
                <c:pt idx="28300">
                  <c:v>26.88</c:v>
                </c:pt>
                <c:pt idx="28301">
                  <c:v>26.88</c:v>
                </c:pt>
                <c:pt idx="28302">
                  <c:v>26.88</c:v>
                </c:pt>
                <c:pt idx="28303">
                  <c:v>26.88</c:v>
                </c:pt>
                <c:pt idx="28304">
                  <c:v>26.88</c:v>
                </c:pt>
                <c:pt idx="28305">
                  <c:v>26.88</c:v>
                </c:pt>
                <c:pt idx="28306">
                  <c:v>26.88</c:v>
                </c:pt>
                <c:pt idx="28307">
                  <c:v>26.88</c:v>
                </c:pt>
                <c:pt idx="28308">
                  <c:v>26.88</c:v>
                </c:pt>
                <c:pt idx="28309">
                  <c:v>26.88</c:v>
                </c:pt>
                <c:pt idx="28310">
                  <c:v>26.88</c:v>
                </c:pt>
                <c:pt idx="28311">
                  <c:v>26.88</c:v>
                </c:pt>
                <c:pt idx="28312">
                  <c:v>26.88</c:v>
                </c:pt>
                <c:pt idx="28313">
                  <c:v>26.88</c:v>
                </c:pt>
                <c:pt idx="28314">
                  <c:v>26.88</c:v>
                </c:pt>
                <c:pt idx="28315">
                  <c:v>26.88</c:v>
                </c:pt>
                <c:pt idx="28316">
                  <c:v>26.88</c:v>
                </c:pt>
                <c:pt idx="28317">
                  <c:v>26.88</c:v>
                </c:pt>
                <c:pt idx="28318">
                  <c:v>26.88</c:v>
                </c:pt>
                <c:pt idx="28319">
                  <c:v>26.88</c:v>
                </c:pt>
                <c:pt idx="28320">
                  <c:v>26.88</c:v>
                </c:pt>
                <c:pt idx="28321">
                  <c:v>26.88</c:v>
                </c:pt>
                <c:pt idx="28322">
                  <c:v>26.88</c:v>
                </c:pt>
                <c:pt idx="28323">
                  <c:v>26.88</c:v>
                </c:pt>
                <c:pt idx="28324">
                  <c:v>26.88</c:v>
                </c:pt>
                <c:pt idx="28325">
                  <c:v>26.88</c:v>
                </c:pt>
                <c:pt idx="28326">
                  <c:v>26.88</c:v>
                </c:pt>
                <c:pt idx="28327">
                  <c:v>26.88</c:v>
                </c:pt>
                <c:pt idx="28328">
                  <c:v>26.88</c:v>
                </c:pt>
                <c:pt idx="28329">
                  <c:v>26.88</c:v>
                </c:pt>
                <c:pt idx="28330">
                  <c:v>26.88</c:v>
                </c:pt>
                <c:pt idx="28331">
                  <c:v>26.88</c:v>
                </c:pt>
                <c:pt idx="28332">
                  <c:v>26.88</c:v>
                </c:pt>
                <c:pt idx="28333">
                  <c:v>26.88</c:v>
                </c:pt>
                <c:pt idx="28334">
                  <c:v>26.88</c:v>
                </c:pt>
                <c:pt idx="28335">
                  <c:v>26.88</c:v>
                </c:pt>
                <c:pt idx="28336">
                  <c:v>26.88</c:v>
                </c:pt>
                <c:pt idx="28337">
                  <c:v>26.88</c:v>
                </c:pt>
                <c:pt idx="28338">
                  <c:v>26.88</c:v>
                </c:pt>
                <c:pt idx="28339">
                  <c:v>26.88</c:v>
                </c:pt>
                <c:pt idx="28340">
                  <c:v>26.88</c:v>
                </c:pt>
                <c:pt idx="28341">
                  <c:v>26.88</c:v>
                </c:pt>
                <c:pt idx="28342">
                  <c:v>26.88</c:v>
                </c:pt>
                <c:pt idx="28343">
                  <c:v>26.88</c:v>
                </c:pt>
                <c:pt idx="28344">
                  <c:v>26.88</c:v>
                </c:pt>
                <c:pt idx="28345">
                  <c:v>26.88</c:v>
                </c:pt>
                <c:pt idx="28346">
                  <c:v>26.88</c:v>
                </c:pt>
                <c:pt idx="28347">
                  <c:v>26.88</c:v>
                </c:pt>
                <c:pt idx="28348">
                  <c:v>26.88</c:v>
                </c:pt>
                <c:pt idx="28349">
                  <c:v>26.88</c:v>
                </c:pt>
                <c:pt idx="28350">
                  <c:v>26.88</c:v>
                </c:pt>
                <c:pt idx="28351">
                  <c:v>26.88</c:v>
                </c:pt>
                <c:pt idx="28352">
                  <c:v>26.88</c:v>
                </c:pt>
                <c:pt idx="28353">
                  <c:v>26.88</c:v>
                </c:pt>
                <c:pt idx="28354">
                  <c:v>26.88</c:v>
                </c:pt>
                <c:pt idx="28355">
                  <c:v>26.88</c:v>
                </c:pt>
                <c:pt idx="28356">
                  <c:v>26.88</c:v>
                </c:pt>
                <c:pt idx="28357">
                  <c:v>26.88</c:v>
                </c:pt>
                <c:pt idx="28358">
                  <c:v>26.88</c:v>
                </c:pt>
                <c:pt idx="28359">
                  <c:v>26.88</c:v>
                </c:pt>
                <c:pt idx="28360">
                  <c:v>26.88</c:v>
                </c:pt>
                <c:pt idx="28361">
                  <c:v>26.88</c:v>
                </c:pt>
                <c:pt idx="28362">
                  <c:v>26.88</c:v>
                </c:pt>
                <c:pt idx="28363">
                  <c:v>26.88</c:v>
                </c:pt>
                <c:pt idx="28364">
                  <c:v>26.88</c:v>
                </c:pt>
                <c:pt idx="28365">
                  <c:v>26.88</c:v>
                </c:pt>
                <c:pt idx="28366">
                  <c:v>26.88</c:v>
                </c:pt>
                <c:pt idx="28367">
                  <c:v>26.88</c:v>
                </c:pt>
                <c:pt idx="28368">
                  <c:v>26.88</c:v>
                </c:pt>
                <c:pt idx="28369">
                  <c:v>26.88</c:v>
                </c:pt>
                <c:pt idx="28370">
                  <c:v>26.88</c:v>
                </c:pt>
                <c:pt idx="28371">
                  <c:v>26.88</c:v>
                </c:pt>
                <c:pt idx="28372">
                  <c:v>26.88</c:v>
                </c:pt>
                <c:pt idx="28373">
                  <c:v>26.88</c:v>
                </c:pt>
                <c:pt idx="28374">
                  <c:v>26.88</c:v>
                </c:pt>
                <c:pt idx="28375">
                  <c:v>26.88</c:v>
                </c:pt>
                <c:pt idx="28376">
                  <c:v>26.88</c:v>
                </c:pt>
                <c:pt idx="28377">
                  <c:v>26.88</c:v>
                </c:pt>
                <c:pt idx="28378">
                  <c:v>26.88</c:v>
                </c:pt>
                <c:pt idx="28379">
                  <c:v>26.88</c:v>
                </c:pt>
                <c:pt idx="28380">
                  <c:v>26.88</c:v>
                </c:pt>
                <c:pt idx="28381">
                  <c:v>26.88</c:v>
                </c:pt>
                <c:pt idx="28382">
                  <c:v>26.88</c:v>
                </c:pt>
                <c:pt idx="28383">
                  <c:v>26.88</c:v>
                </c:pt>
                <c:pt idx="28384">
                  <c:v>26.88</c:v>
                </c:pt>
                <c:pt idx="28385">
                  <c:v>26.88</c:v>
                </c:pt>
                <c:pt idx="28386">
                  <c:v>26.88</c:v>
                </c:pt>
                <c:pt idx="28387">
                  <c:v>26.88</c:v>
                </c:pt>
                <c:pt idx="28388">
                  <c:v>26.88</c:v>
                </c:pt>
                <c:pt idx="28389">
                  <c:v>26.88</c:v>
                </c:pt>
                <c:pt idx="28390">
                  <c:v>26.94</c:v>
                </c:pt>
                <c:pt idx="28391">
                  <c:v>26.994</c:v>
                </c:pt>
                <c:pt idx="28392">
                  <c:v>27.013999999999999</c:v>
                </c:pt>
                <c:pt idx="28393">
                  <c:v>27.013999999999999</c:v>
                </c:pt>
                <c:pt idx="28394">
                  <c:v>27.013999999999999</c:v>
                </c:pt>
                <c:pt idx="28395">
                  <c:v>27.013999999999999</c:v>
                </c:pt>
                <c:pt idx="28396">
                  <c:v>27.013999999999999</c:v>
                </c:pt>
                <c:pt idx="28397">
                  <c:v>27.013999999999999</c:v>
                </c:pt>
                <c:pt idx="28398">
                  <c:v>27.013999999999999</c:v>
                </c:pt>
                <c:pt idx="28399">
                  <c:v>27.013999999999999</c:v>
                </c:pt>
                <c:pt idx="28400">
                  <c:v>27.013999999999999</c:v>
                </c:pt>
                <c:pt idx="28401">
                  <c:v>27.013999999999999</c:v>
                </c:pt>
                <c:pt idx="28402">
                  <c:v>27.013999999999999</c:v>
                </c:pt>
                <c:pt idx="28403">
                  <c:v>27.013999999999999</c:v>
                </c:pt>
                <c:pt idx="28404">
                  <c:v>27.013999999999999</c:v>
                </c:pt>
                <c:pt idx="28405">
                  <c:v>27.013999999999999</c:v>
                </c:pt>
                <c:pt idx="28406">
                  <c:v>27.013999999999999</c:v>
                </c:pt>
                <c:pt idx="28407">
                  <c:v>27.013999999999999</c:v>
                </c:pt>
                <c:pt idx="28408">
                  <c:v>27.013999999999999</c:v>
                </c:pt>
                <c:pt idx="28409">
                  <c:v>27.013999999999999</c:v>
                </c:pt>
                <c:pt idx="28410">
                  <c:v>27.013999999999999</c:v>
                </c:pt>
                <c:pt idx="28411">
                  <c:v>27.013999999999999</c:v>
                </c:pt>
                <c:pt idx="28412">
                  <c:v>27.013999999999999</c:v>
                </c:pt>
                <c:pt idx="28413">
                  <c:v>27.013999999999999</c:v>
                </c:pt>
                <c:pt idx="28414">
                  <c:v>27.013999999999999</c:v>
                </c:pt>
                <c:pt idx="28415">
                  <c:v>27.013999999999999</c:v>
                </c:pt>
                <c:pt idx="28416">
                  <c:v>27.013999999999999</c:v>
                </c:pt>
                <c:pt idx="28417">
                  <c:v>27.013999999999999</c:v>
                </c:pt>
                <c:pt idx="28418">
                  <c:v>27.013999999999999</c:v>
                </c:pt>
                <c:pt idx="28419">
                  <c:v>27.013999999999999</c:v>
                </c:pt>
                <c:pt idx="28420">
                  <c:v>27.013999999999999</c:v>
                </c:pt>
                <c:pt idx="28421">
                  <c:v>27.013999999999999</c:v>
                </c:pt>
                <c:pt idx="28422">
                  <c:v>27.013999999999999</c:v>
                </c:pt>
                <c:pt idx="28423">
                  <c:v>27.013999999999999</c:v>
                </c:pt>
                <c:pt idx="28424">
                  <c:v>27.013999999999999</c:v>
                </c:pt>
                <c:pt idx="28425">
                  <c:v>27.013999999999999</c:v>
                </c:pt>
                <c:pt idx="28426">
                  <c:v>27.013999999999999</c:v>
                </c:pt>
                <c:pt idx="28427">
                  <c:v>27.013999999999999</c:v>
                </c:pt>
                <c:pt idx="28428">
                  <c:v>27.013999999999999</c:v>
                </c:pt>
                <c:pt idx="28429">
                  <c:v>27.013999999999999</c:v>
                </c:pt>
                <c:pt idx="28430">
                  <c:v>27.013999999999999</c:v>
                </c:pt>
                <c:pt idx="28431">
                  <c:v>27.013999999999999</c:v>
                </c:pt>
                <c:pt idx="28432">
                  <c:v>27.013999999999999</c:v>
                </c:pt>
                <c:pt idx="28433">
                  <c:v>27.013999999999999</c:v>
                </c:pt>
                <c:pt idx="28434">
                  <c:v>27.013999999999999</c:v>
                </c:pt>
                <c:pt idx="28435">
                  <c:v>27.013999999999999</c:v>
                </c:pt>
                <c:pt idx="28436">
                  <c:v>27.013999999999999</c:v>
                </c:pt>
                <c:pt idx="28437">
                  <c:v>27.013999999999999</c:v>
                </c:pt>
                <c:pt idx="28438">
                  <c:v>27.013999999999999</c:v>
                </c:pt>
                <c:pt idx="28439">
                  <c:v>27.013999999999999</c:v>
                </c:pt>
                <c:pt idx="28440">
                  <c:v>27.013999999999999</c:v>
                </c:pt>
                <c:pt idx="28441">
                  <c:v>27.013999999999999</c:v>
                </c:pt>
                <c:pt idx="28442">
                  <c:v>27.013999999999999</c:v>
                </c:pt>
                <c:pt idx="28443">
                  <c:v>27.013999999999999</c:v>
                </c:pt>
                <c:pt idx="28444">
                  <c:v>27.013999999999999</c:v>
                </c:pt>
                <c:pt idx="28445">
                  <c:v>27.013999999999999</c:v>
                </c:pt>
                <c:pt idx="28446">
                  <c:v>27.013999999999999</c:v>
                </c:pt>
                <c:pt idx="28447">
                  <c:v>27.013999999999999</c:v>
                </c:pt>
                <c:pt idx="28448">
                  <c:v>27.013999999999999</c:v>
                </c:pt>
                <c:pt idx="28449">
                  <c:v>27.013999999999999</c:v>
                </c:pt>
                <c:pt idx="28450">
                  <c:v>27.013999999999999</c:v>
                </c:pt>
                <c:pt idx="28451">
                  <c:v>27.013999999999999</c:v>
                </c:pt>
                <c:pt idx="28452">
                  <c:v>27.013999999999999</c:v>
                </c:pt>
                <c:pt idx="28453">
                  <c:v>27.013999999999999</c:v>
                </c:pt>
                <c:pt idx="28454">
                  <c:v>27.013999999999999</c:v>
                </c:pt>
                <c:pt idx="28455">
                  <c:v>27.013999999999999</c:v>
                </c:pt>
                <c:pt idx="28456">
                  <c:v>27.013999999999999</c:v>
                </c:pt>
                <c:pt idx="28457">
                  <c:v>27.013999999999999</c:v>
                </c:pt>
                <c:pt idx="28458">
                  <c:v>27.013999999999999</c:v>
                </c:pt>
                <c:pt idx="28459">
                  <c:v>27.013999999999999</c:v>
                </c:pt>
                <c:pt idx="28460">
                  <c:v>27.013999999999999</c:v>
                </c:pt>
                <c:pt idx="28461">
                  <c:v>27.013999999999999</c:v>
                </c:pt>
                <c:pt idx="28462">
                  <c:v>27.013999999999999</c:v>
                </c:pt>
                <c:pt idx="28463">
                  <c:v>27.013999999999999</c:v>
                </c:pt>
                <c:pt idx="28464">
                  <c:v>27.013999999999999</c:v>
                </c:pt>
                <c:pt idx="28465">
                  <c:v>27.013999999999999</c:v>
                </c:pt>
                <c:pt idx="28466">
                  <c:v>27.013999999999999</c:v>
                </c:pt>
                <c:pt idx="28467">
                  <c:v>27.013999999999999</c:v>
                </c:pt>
                <c:pt idx="28468">
                  <c:v>27.013999999999999</c:v>
                </c:pt>
                <c:pt idx="28469">
                  <c:v>27.013999999999999</c:v>
                </c:pt>
                <c:pt idx="28470">
                  <c:v>27.013999999999999</c:v>
                </c:pt>
                <c:pt idx="28471">
                  <c:v>27.013999999999999</c:v>
                </c:pt>
                <c:pt idx="28472">
                  <c:v>27.013999999999999</c:v>
                </c:pt>
                <c:pt idx="28473">
                  <c:v>27.013999999999999</c:v>
                </c:pt>
                <c:pt idx="28474">
                  <c:v>27.013999999999999</c:v>
                </c:pt>
                <c:pt idx="28475">
                  <c:v>27.013999999999999</c:v>
                </c:pt>
                <c:pt idx="28476">
                  <c:v>27.013999999999999</c:v>
                </c:pt>
                <c:pt idx="28477">
                  <c:v>27.013999999999999</c:v>
                </c:pt>
                <c:pt idx="28478">
                  <c:v>27.068000000000001</c:v>
                </c:pt>
                <c:pt idx="28479">
                  <c:v>27.123999999999999</c:v>
                </c:pt>
                <c:pt idx="28480">
                  <c:v>27.146000000000001</c:v>
                </c:pt>
                <c:pt idx="28481">
                  <c:v>27.146000000000001</c:v>
                </c:pt>
                <c:pt idx="28482">
                  <c:v>27.146000000000001</c:v>
                </c:pt>
                <c:pt idx="28483">
                  <c:v>27.146000000000001</c:v>
                </c:pt>
                <c:pt idx="28484">
                  <c:v>27.146000000000001</c:v>
                </c:pt>
                <c:pt idx="28485">
                  <c:v>27.146000000000001</c:v>
                </c:pt>
                <c:pt idx="28486">
                  <c:v>27.146000000000001</c:v>
                </c:pt>
                <c:pt idx="28487">
                  <c:v>27.146000000000001</c:v>
                </c:pt>
                <c:pt idx="28488">
                  <c:v>27.146000000000001</c:v>
                </c:pt>
                <c:pt idx="28489">
                  <c:v>27.146000000000001</c:v>
                </c:pt>
                <c:pt idx="28490">
                  <c:v>27.146000000000001</c:v>
                </c:pt>
                <c:pt idx="28491">
                  <c:v>27.146000000000001</c:v>
                </c:pt>
                <c:pt idx="28492">
                  <c:v>27.146000000000001</c:v>
                </c:pt>
                <c:pt idx="28493">
                  <c:v>27.146000000000001</c:v>
                </c:pt>
                <c:pt idx="28494">
                  <c:v>27.146000000000001</c:v>
                </c:pt>
                <c:pt idx="28495">
                  <c:v>27.146000000000001</c:v>
                </c:pt>
                <c:pt idx="28496">
                  <c:v>27.146000000000001</c:v>
                </c:pt>
                <c:pt idx="28497">
                  <c:v>27.146000000000001</c:v>
                </c:pt>
                <c:pt idx="28498">
                  <c:v>27.146000000000001</c:v>
                </c:pt>
                <c:pt idx="28499">
                  <c:v>27.146000000000001</c:v>
                </c:pt>
                <c:pt idx="28500">
                  <c:v>27.146000000000001</c:v>
                </c:pt>
                <c:pt idx="28501">
                  <c:v>27.146000000000001</c:v>
                </c:pt>
                <c:pt idx="28502">
                  <c:v>27.146000000000001</c:v>
                </c:pt>
                <c:pt idx="28503">
                  <c:v>27.146000000000001</c:v>
                </c:pt>
                <c:pt idx="28504">
                  <c:v>27.146000000000001</c:v>
                </c:pt>
                <c:pt idx="28505">
                  <c:v>27.146000000000001</c:v>
                </c:pt>
                <c:pt idx="28506">
                  <c:v>27.146000000000001</c:v>
                </c:pt>
                <c:pt idx="28507">
                  <c:v>27.146000000000001</c:v>
                </c:pt>
                <c:pt idx="28508">
                  <c:v>27.146000000000001</c:v>
                </c:pt>
                <c:pt idx="28509">
                  <c:v>27.146000000000001</c:v>
                </c:pt>
                <c:pt idx="28510">
                  <c:v>27.146000000000001</c:v>
                </c:pt>
                <c:pt idx="28511">
                  <c:v>27.146000000000001</c:v>
                </c:pt>
                <c:pt idx="28512">
                  <c:v>27.146000000000001</c:v>
                </c:pt>
                <c:pt idx="28513">
                  <c:v>27.146000000000001</c:v>
                </c:pt>
                <c:pt idx="28514">
                  <c:v>27.146000000000001</c:v>
                </c:pt>
                <c:pt idx="28515">
                  <c:v>27.146000000000001</c:v>
                </c:pt>
                <c:pt idx="28516">
                  <c:v>27.146000000000001</c:v>
                </c:pt>
                <c:pt idx="28517">
                  <c:v>27.146000000000001</c:v>
                </c:pt>
                <c:pt idx="28518">
                  <c:v>27.146000000000001</c:v>
                </c:pt>
                <c:pt idx="28519">
                  <c:v>27.146000000000001</c:v>
                </c:pt>
                <c:pt idx="28520">
                  <c:v>27.146000000000001</c:v>
                </c:pt>
                <c:pt idx="28521">
                  <c:v>27.146000000000001</c:v>
                </c:pt>
                <c:pt idx="28522">
                  <c:v>27.146000000000001</c:v>
                </c:pt>
                <c:pt idx="28523">
                  <c:v>27.146000000000001</c:v>
                </c:pt>
                <c:pt idx="28524">
                  <c:v>27.146000000000001</c:v>
                </c:pt>
                <c:pt idx="28525">
                  <c:v>27.146000000000001</c:v>
                </c:pt>
                <c:pt idx="28526">
                  <c:v>27.146000000000001</c:v>
                </c:pt>
                <c:pt idx="28527">
                  <c:v>27.146000000000001</c:v>
                </c:pt>
                <c:pt idx="28528">
                  <c:v>27.146000000000001</c:v>
                </c:pt>
                <c:pt idx="28529">
                  <c:v>27.146000000000001</c:v>
                </c:pt>
                <c:pt idx="28530">
                  <c:v>27.146000000000001</c:v>
                </c:pt>
                <c:pt idx="28531">
                  <c:v>27.146000000000001</c:v>
                </c:pt>
                <c:pt idx="28532">
                  <c:v>27.146000000000001</c:v>
                </c:pt>
                <c:pt idx="28533">
                  <c:v>27.146000000000001</c:v>
                </c:pt>
                <c:pt idx="28534">
                  <c:v>27.146000000000001</c:v>
                </c:pt>
                <c:pt idx="28535">
                  <c:v>27.146000000000001</c:v>
                </c:pt>
                <c:pt idx="28536">
                  <c:v>27.146000000000001</c:v>
                </c:pt>
                <c:pt idx="28537">
                  <c:v>27.146000000000001</c:v>
                </c:pt>
                <c:pt idx="28538">
                  <c:v>27.146000000000001</c:v>
                </c:pt>
                <c:pt idx="28539">
                  <c:v>27.146000000000001</c:v>
                </c:pt>
                <c:pt idx="28540">
                  <c:v>27.146000000000001</c:v>
                </c:pt>
                <c:pt idx="28541">
                  <c:v>27.146000000000001</c:v>
                </c:pt>
                <c:pt idx="28542">
                  <c:v>27.146000000000001</c:v>
                </c:pt>
                <c:pt idx="28543">
                  <c:v>27.146000000000001</c:v>
                </c:pt>
                <c:pt idx="28544">
                  <c:v>27.146000000000001</c:v>
                </c:pt>
                <c:pt idx="28545">
                  <c:v>27.146000000000001</c:v>
                </c:pt>
                <c:pt idx="28546">
                  <c:v>27.146000000000001</c:v>
                </c:pt>
                <c:pt idx="28547">
                  <c:v>27.146000000000001</c:v>
                </c:pt>
                <c:pt idx="28548">
                  <c:v>27.146000000000001</c:v>
                </c:pt>
                <c:pt idx="28549">
                  <c:v>27.146000000000001</c:v>
                </c:pt>
                <c:pt idx="28550">
                  <c:v>27.146000000000001</c:v>
                </c:pt>
                <c:pt idx="28551">
                  <c:v>27.146000000000001</c:v>
                </c:pt>
                <c:pt idx="28552">
                  <c:v>27.146000000000001</c:v>
                </c:pt>
                <c:pt idx="28553">
                  <c:v>27.146000000000001</c:v>
                </c:pt>
                <c:pt idx="28554">
                  <c:v>27.146000000000001</c:v>
                </c:pt>
                <c:pt idx="28555">
                  <c:v>27.146000000000001</c:v>
                </c:pt>
                <c:pt idx="28556">
                  <c:v>27.146000000000001</c:v>
                </c:pt>
                <c:pt idx="28557">
                  <c:v>27.146000000000001</c:v>
                </c:pt>
                <c:pt idx="28558">
                  <c:v>27.146000000000001</c:v>
                </c:pt>
                <c:pt idx="28559">
                  <c:v>27.146000000000001</c:v>
                </c:pt>
                <c:pt idx="28560">
                  <c:v>27.146000000000001</c:v>
                </c:pt>
                <c:pt idx="28561">
                  <c:v>27.146000000000001</c:v>
                </c:pt>
                <c:pt idx="28562">
                  <c:v>27.146000000000001</c:v>
                </c:pt>
                <c:pt idx="28563">
                  <c:v>27.146000000000001</c:v>
                </c:pt>
                <c:pt idx="28564">
                  <c:v>27.146000000000001</c:v>
                </c:pt>
                <c:pt idx="28565">
                  <c:v>27.146000000000001</c:v>
                </c:pt>
                <c:pt idx="28566">
                  <c:v>27.146000000000001</c:v>
                </c:pt>
                <c:pt idx="28567">
                  <c:v>27.146000000000001</c:v>
                </c:pt>
                <c:pt idx="28568">
                  <c:v>27.146000000000001</c:v>
                </c:pt>
                <c:pt idx="28569">
                  <c:v>27.146000000000001</c:v>
                </c:pt>
                <c:pt idx="28570">
                  <c:v>27.146000000000001</c:v>
                </c:pt>
                <c:pt idx="28571">
                  <c:v>27.146000000000001</c:v>
                </c:pt>
                <c:pt idx="28572">
                  <c:v>27.146000000000001</c:v>
                </c:pt>
                <c:pt idx="28573">
                  <c:v>27.146000000000001</c:v>
                </c:pt>
                <c:pt idx="28574">
                  <c:v>27.146000000000001</c:v>
                </c:pt>
                <c:pt idx="28575">
                  <c:v>27.146000000000001</c:v>
                </c:pt>
                <c:pt idx="28576">
                  <c:v>27.146000000000001</c:v>
                </c:pt>
                <c:pt idx="28577">
                  <c:v>27.146000000000001</c:v>
                </c:pt>
                <c:pt idx="28578">
                  <c:v>27.146000000000001</c:v>
                </c:pt>
                <c:pt idx="28579">
                  <c:v>27.146000000000001</c:v>
                </c:pt>
                <c:pt idx="28580">
                  <c:v>27.146000000000001</c:v>
                </c:pt>
                <c:pt idx="28581">
                  <c:v>27.146000000000001</c:v>
                </c:pt>
                <c:pt idx="28582">
                  <c:v>27.146000000000001</c:v>
                </c:pt>
                <c:pt idx="28583">
                  <c:v>27.146000000000001</c:v>
                </c:pt>
                <c:pt idx="28584">
                  <c:v>27.146000000000001</c:v>
                </c:pt>
                <c:pt idx="28585">
                  <c:v>27.146000000000001</c:v>
                </c:pt>
                <c:pt idx="28586">
                  <c:v>27.154</c:v>
                </c:pt>
                <c:pt idx="28587">
                  <c:v>27.212</c:v>
                </c:pt>
                <c:pt idx="28588">
                  <c:v>27.265999999999998</c:v>
                </c:pt>
                <c:pt idx="28589">
                  <c:v>27.268000000000001</c:v>
                </c:pt>
                <c:pt idx="28590">
                  <c:v>27.268000000000001</c:v>
                </c:pt>
                <c:pt idx="28591">
                  <c:v>27.268000000000001</c:v>
                </c:pt>
                <c:pt idx="28592">
                  <c:v>27.268000000000001</c:v>
                </c:pt>
                <c:pt idx="28593">
                  <c:v>27.268000000000001</c:v>
                </c:pt>
                <c:pt idx="28594">
                  <c:v>27.268000000000001</c:v>
                </c:pt>
                <c:pt idx="28595">
                  <c:v>27.268000000000001</c:v>
                </c:pt>
                <c:pt idx="28596">
                  <c:v>27.268000000000001</c:v>
                </c:pt>
                <c:pt idx="28597">
                  <c:v>27.268000000000001</c:v>
                </c:pt>
                <c:pt idx="28598">
                  <c:v>27.268000000000001</c:v>
                </c:pt>
                <c:pt idx="28599">
                  <c:v>27.268000000000001</c:v>
                </c:pt>
                <c:pt idx="28600">
                  <c:v>27.268000000000001</c:v>
                </c:pt>
                <c:pt idx="28601">
                  <c:v>27.268000000000001</c:v>
                </c:pt>
                <c:pt idx="28602">
                  <c:v>27.268000000000001</c:v>
                </c:pt>
                <c:pt idx="28603">
                  <c:v>27.268000000000001</c:v>
                </c:pt>
                <c:pt idx="28604">
                  <c:v>27.268000000000001</c:v>
                </c:pt>
                <c:pt idx="28605">
                  <c:v>27.268000000000001</c:v>
                </c:pt>
                <c:pt idx="28606">
                  <c:v>27.268000000000001</c:v>
                </c:pt>
                <c:pt idx="28607">
                  <c:v>27.268000000000001</c:v>
                </c:pt>
                <c:pt idx="28608">
                  <c:v>27.268000000000001</c:v>
                </c:pt>
                <c:pt idx="28609">
                  <c:v>27.268000000000001</c:v>
                </c:pt>
                <c:pt idx="28610">
                  <c:v>27.268000000000001</c:v>
                </c:pt>
                <c:pt idx="28611">
                  <c:v>27.268000000000001</c:v>
                </c:pt>
                <c:pt idx="28612">
                  <c:v>27.268000000000001</c:v>
                </c:pt>
                <c:pt idx="28613">
                  <c:v>27.268000000000001</c:v>
                </c:pt>
                <c:pt idx="28614">
                  <c:v>27.268000000000001</c:v>
                </c:pt>
                <c:pt idx="28615">
                  <c:v>27.268000000000001</c:v>
                </c:pt>
                <c:pt idx="28616">
                  <c:v>27.268000000000001</c:v>
                </c:pt>
                <c:pt idx="28617">
                  <c:v>27.268000000000001</c:v>
                </c:pt>
                <c:pt idx="28618">
                  <c:v>27.268000000000001</c:v>
                </c:pt>
                <c:pt idx="28619">
                  <c:v>27.268000000000001</c:v>
                </c:pt>
                <c:pt idx="28620">
                  <c:v>27.268000000000001</c:v>
                </c:pt>
                <c:pt idx="28621">
                  <c:v>27.268000000000001</c:v>
                </c:pt>
                <c:pt idx="28622">
                  <c:v>27.268000000000001</c:v>
                </c:pt>
                <c:pt idx="28623">
                  <c:v>27.268000000000001</c:v>
                </c:pt>
                <c:pt idx="28624">
                  <c:v>27.268000000000001</c:v>
                </c:pt>
                <c:pt idx="28625">
                  <c:v>27.268000000000001</c:v>
                </c:pt>
                <c:pt idx="28626">
                  <c:v>27.268000000000001</c:v>
                </c:pt>
                <c:pt idx="28627">
                  <c:v>27.268000000000001</c:v>
                </c:pt>
                <c:pt idx="28628">
                  <c:v>27.268000000000001</c:v>
                </c:pt>
                <c:pt idx="28629">
                  <c:v>27.268000000000001</c:v>
                </c:pt>
                <c:pt idx="28630">
                  <c:v>27.268000000000001</c:v>
                </c:pt>
                <c:pt idx="28631">
                  <c:v>27.268000000000001</c:v>
                </c:pt>
                <c:pt idx="28632">
                  <c:v>27.268000000000001</c:v>
                </c:pt>
                <c:pt idx="28633">
                  <c:v>27.268000000000001</c:v>
                </c:pt>
                <c:pt idx="28634">
                  <c:v>27.268000000000001</c:v>
                </c:pt>
                <c:pt idx="28635">
                  <c:v>27.268000000000001</c:v>
                </c:pt>
                <c:pt idx="28636">
                  <c:v>27.268000000000001</c:v>
                </c:pt>
                <c:pt idx="28637">
                  <c:v>27.268000000000001</c:v>
                </c:pt>
                <c:pt idx="28638">
                  <c:v>27.268000000000001</c:v>
                </c:pt>
                <c:pt idx="28639">
                  <c:v>27.268000000000001</c:v>
                </c:pt>
                <c:pt idx="28640">
                  <c:v>27.268000000000001</c:v>
                </c:pt>
                <c:pt idx="28641">
                  <c:v>27.268000000000001</c:v>
                </c:pt>
                <c:pt idx="28642">
                  <c:v>27.268000000000001</c:v>
                </c:pt>
                <c:pt idx="28643">
                  <c:v>27.268000000000001</c:v>
                </c:pt>
                <c:pt idx="28644">
                  <c:v>27.268000000000001</c:v>
                </c:pt>
                <c:pt idx="28645">
                  <c:v>27.268000000000001</c:v>
                </c:pt>
                <c:pt idx="28646">
                  <c:v>27.268000000000001</c:v>
                </c:pt>
                <c:pt idx="28647">
                  <c:v>27.268000000000001</c:v>
                </c:pt>
                <c:pt idx="28648">
                  <c:v>27.268000000000001</c:v>
                </c:pt>
                <c:pt idx="28649">
                  <c:v>27.268000000000001</c:v>
                </c:pt>
                <c:pt idx="28650">
                  <c:v>27.268000000000001</c:v>
                </c:pt>
                <c:pt idx="28651">
                  <c:v>27.268000000000001</c:v>
                </c:pt>
                <c:pt idx="28652">
                  <c:v>27.268000000000001</c:v>
                </c:pt>
                <c:pt idx="28653">
                  <c:v>27.268000000000001</c:v>
                </c:pt>
                <c:pt idx="28654">
                  <c:v>27.268000000000001</c:v>
                </c:pt>
                <c:pt idx="28655">
                  <c:v>27.268000000000001</c:v>
                </c:pt>
                <c:pt idx="28656">
                  <c:v>27.268000000000001</c:v>
                </c:pt>
                <c:pt idx="28657">
                  <c:v>27.268000000000001</c:v>
                </c:pt>
                <c:pt idx="28658">
                  <c:v>27.268000000000001</c:v>
                </c:pt>
                <c:pt idx="28659">
                  <c:v>27.276</c:v>
                </c:pt>
                <c:pt idx="28660">
                  <c:v>27.335999999999999</c:v>
                </c:pt>
                <c:pt idx="28661">
                  <c:v>27.382000000000001</c:v>
                </c:pt>
                <c:pt idx="28662">
                  <c:v>27.382000000000001</c:v>
                </c:pt>
                <c:pt idx="28663">
                  <c:v>27.382000000000001</c:v>
                </c:pt>
                <c:pt idx="28664">
                  <c:v>27.382000000000001</c:v>
                </c:pt>
                <c:pt idx="28665">
                  <c:v>27.382000000000001</c:v>
                </c:pt>
                <c:pt idx="28666">
                  <c:v>27.382000000000001</c:v>
                </c:pt>
                <c:pt idx="28667">
                  <c:v>27.382000000000001</c:v>
                </c:pt>
                <c:pt idx="28668">
                  <c:v>27.382000000000001</c:v>
                </c:pt>
                <c:pt idx="28669">
                  <c:v>27.382000000000001</c:v>
                </c:pt>
                <c:pt idx="28670">
                  <c:v>27.382000000000001</c:v>
                </c:pt>
                <c:pt idx="28671">
                  <c:v>27.382000000000001</c:v>
                </c:pt>
                <c:pt idx="28672">
                  <c:v>27.382000000000001</c:v>
                </c:pt>
                <c:pt idx="28673">
                  <c:v>27.382000000000001</c:v>
                </c:pt>
                <c:pt idx="28674">
                  <c:v>27.382000000000001</c:v>
                </c:pt>
                <c:pt idx="28675">
                  <c:v>27.382000000000001</c:v>
                </c:pt>
                <c:pt idx="28676">
                  <c:v>27.382000000000001</c:v>
                </c:pt>
                <c:pt idx="28677">
                  <c:v>27.382000000000001</c:v>
                </c:pt>
                <c:pt idx="28678">
                  <c:v>27.382000000000001</c:v>
                </c:pt>
                <c:pt idx="28679">
                  <c:v>27.382000000000001</c:v>
                </c:pt>
                <c:pt idx="28680">
                  <c:v>27.382000000000001</c:v>
                </c:pt>
                <c:pt idx="28681">
                  <c:v>27.382000000000001</c:v>
                </c:pt>
                <c:pt idx="28682">
                  <c:v>27.382000000000001</c:v>
                </c:pt>
                <c:pt idx="28683">
                  <c:v>27.382000000000001</c:v>
                </c:pt>
                <c:pt idx="28684">
                  <c:v>27.382000000000001</c:v>
                </c:pt>
                <c:pt idx="28685">
                  <c:v>27.382000000000001</c:v>
                </c:pt>
                <c:pt idx="28686">
                  <c:v>27.382000000000001</c:v>
                </c:pt>
                <c:pt idx="28687">
                  <c:v>27.382000000000001</c:v>
                </c:pt>
                <c:pt idx="28688">
                  <c:v>27.382000000000001</c:v>
                </c:pt>
                <c:pt idx="28689">
                  <c:v>27.382000000000001</c:v>
                </c:pt>
                <c:pt idx="28690">
                  <c:v>27.382000000000001</c:v>
                </c:pt>
                <c:pt idx="28691">
                  <c:v>27.382000000000001</c:v>
                </c:pt>
                <c:pt idx="28692">
                  <c:v>27.382000000000001</c:v>
                </c:pt>
                <c:pt idx="28693">
                  <c:v>27.382000000000001</c:v>
                </c:pt>
                <c:pt idx="28694">
                  <c:v>27.382000000000001</c:v>
                </c:pt>
                <c:pt idx="28695">
                  <c:v>27.382000000000001</c:v>
                </c:pt>
                <c:pt idx="28696">
                  <c:v>27.382000000000001</c:v>
                </c:pt>
                <c:pt idx="28697">
                  <c:v>27.382000000000001</c:v>
                </c:pt>
                <c:pt idx="28698">
                  <c:v>27.382000000000001</c:v>
                </c:pt>
                <c:pt idx="28699">
                  <c:v>27.382000000000001</c:v>
                </c:pt>
                <c:pt idx="28700">
                  <c:v>27.382000000000001</c:v>
                </c:pt>
                <c:pt idx="28701">
                  <c:v>27.382000000000001</c:v>
                </c:pt>
                <c:pt idx="28702">
                  <c:v>27.382000000000001</c:v>
                </c:pt>
                <c:pt idx="28703">
                  <c:v>27.382000000000001</c:v>
                </c:pt>
                <c:pt idx="28704">
                  <c:v>27.382000000000001</c:v>
                </c:pt>
                <c:pt idx="28705">
                  <c:v>27.382000000000001</c:v>
                </c:pt>
                <c:pt idx="28706">
                  <c:v>27.382000000000001</c:v>
                </c:pt>
                <c:pt idx="28707">
                  <c:v>27.382000000000001</c:v>
                </c:pt>
                <c:pt idx="28708">
                  <c:v>27.382000000000001</c:v>
                </c:pt>
                <c:pt idx="28709">
                  <c:v>27.382000000000001</c:v>
                </c:pt>
                <c:pt idx="28710">
                  <c:v>27.382000000000001</c:v>
                </c:pt>
                <c:pt idx="28711">
                  <c:v>27.382000000000001</c:v>
                </c:pt>
                <c:pt idx="28712">
                  <c:v>27.382000000000001</c:v>
                </c:pt>
                <c:pt idx="28713">
                  <c:v>27.382000000000001</c:v>
                </c:pt>
                <c:pt idx="28714">
                  <c:v>27.382000000000001</c:v>
                </c:pt>
                <c:pt idx="28715">
                  <c:v>27.382000000000001</c:v>
                </c:pt>
                <c:pt idx="28716">
                  <c:v>27.382000000000001</c:v>
                </c:pt>
                <c:pt idx="28717">
                  <c:v>27.382000000000001</c:v>
                </c:pt>
                <c:pt idx="28718">
                  <c:v>27.382000000000001</c:v>
                </c:pt>
                <c:pt idx="28719">
                  <c:v>27.382000000000001</c:v>
                </c:pt>
                <c:pt idx="28720">
                  <c:v>27.382000000000001</c:v>
                </c:pt>
                <c:pt idx="28721">
                  <c:v>27.382000000000001</c:v>
                </c:pt>
                <c:pt idx="28722">
                  <c:v>27.382000000000001</c:v>
                </c:pt>
                <c:pt idx="28723">
                  <c:v>27.382000000000001</c:v>
                </c:pt>
                <c:pt idx="28724">
                  <c:v>27.382000000000001</c:v>
                </c:pt>
                <c:pt idx="28725">
                  <c:v>27.382000000000001</c:v>
                </c:pt>
                <c:pt idx="28726">
                  <c:v>27.382000000000001</c:v>
                </c:pt>
                <c:pt idx="28727">
                  <c:v>27.382000000000001</c:v>
                </c:pt>
                <c:pt idx="28728">
                  <c:v>27.382000000000001</c:v>
                </c:pt>
                <c:pt idx="28729">
                  <c:v>27.382000000000001</c:v>
                </c:pt>
                <c:pt idx="28730">
                  <c:v>27.382000000000001</c:v>
                </c:pt>
                <c:pt idx="28731">
                  <c:v>27.382000000000001</c:v>
                </c:pt>
                <c:pt idx="28732">
                  <c:v>27.382000000000001</c:v>
                </c:pt>
                <c:pt idx="28733">
                  <c:v>27.382000000000001</c:v>
                </c:pt>
                <c:pt idx="28734">
                  <c:v>27.382000000000001</c:v>
                </c:pt>
                <c:pt idx="28735">
                  <c:v>27.382000000000001</c:v>
                </c:pt>
                <c:pt idx="28736">
                  <c:v>27.382000000000001</c:v>
                </c:pt>
                <c:pt idx="28737">
                  <c:v>27.382000000000001</c:v>
                </c:pt>
                <c:pt idx="28738">
                  <c:v>27.382000000000001</c:v>
                </c:pt>
                <c:pt idx="28739">
                  <c:v>27.382000000000001</c:v>
                </c:pt>
                <c:pt idx="28740">
                  <c:v>27.382000000000001</c:v>
                </c:pt>
                <c:pt idx="28741">
                  <c:v>27.382000000000001</c:v>
                </c:pt>
                <c:pt idx="28742">
                  <c:v>27.382000000000001</c:v>
                </c:pt>
                <c:pt idx="28743">
                  <c:v>27.382000000000001</c:v>
                </c:pt>
                <c:pt idx="28744">
                  <c:v>27.382000000000001</c:v>
                </c:pt>
                <c:pt idx="28745">
                  <c:v>27.382000000000001</c:v>
                </c:pt>
                <c:pt idx="28746">
                  <c:v>27.382000000000001</c:v>
                </c:pt>
                <c:pt idx="28747">
                  <c:v>27.382000000000001</c:v>
                </c:pt>
                <c:pt idx="28748">
                  <c:v>27.382000000000001</c:v>
                </c:pt>
                <c:pt idx="28749">
                  <c:v>27.382000000000001</c:v>
                </c:pt>
                <c:pt idx="28750">
                  <c:v>27.382000000000001</c:v>
                </c:pt>
                <c:pt idx="28751">
                  <c:v>27.382000000000001</c:v>
                </c:pt>
                <c:pt idx="28752">
                  <c:v>27.382000000000001</c:v>
                </c:pt>
                <c:pt idx="28753">
                  <c:v>27.382000000000001</c:v>
                </c:pt>
                <c:pt idx="28754">
                  <c:v>27.382000000000001</c:v>
                </c:pt>
                <c:pt idx="28755">
                  <c:v>27.382000000000001</c:v>
                </c:pt>
                <c:pt idx="28756">
                  <c:v>27.382000000000001</c:v>
                </c:pt>
                <c:pt idx="28757">
                  <c:v>27.382000000000001</c:v>
                </c:pt>
                <c:pt idx="28758">
                  <c:v>27.382000000000001</c:v>
                </c:pt>
                <c:pt idx="28759">
                  <c:v>27.382000000000001</c:v>
                </c:pt>
                <c:pt idx="28760">
                  <c:v>27.382000000000001</c:v>
                </c:pt>
                <c:pt idx="28761">
                  <c:v>27.382000000000001</c:v>
                </c:pt>
                <c:pt idx="28762">
                  <c:v>27.382000000000001</c:v>
                </c:pt>
                <c:pt idx="28763">
                  <c:v>27.382000000000001</c:v>
                </c:pt>
                <c:pt idx="28764">
                  <c:v>27.382000000000001</c:v>
                </c:pt>
                <c:pt idx="28765">
                  <c:v>27.382000000000001</c:v>
                </c:pt>
                <c:pt idx="28766">
                  <c:v>27.382000000000001</c:v>
                </c:pt>
                <c:pt idx="28767">
                  <c:v>27.382000000000001</c:v>
                </c:pt>
                <c:pt idx="28768">
                  <c:v>27.382000000000001</c:v>
                </c:pt>
                <c:pt idx="28769">
                  <c:v>27.382000000000001</c:v>
                </c:pt>
                <c:pt idx="28770">
                  <c:v>27.382000000000001</c:v>
                </c:pt>
                <c:pt idx="28771">
                  <c:v>27.382000000000001</c:v>
                </c:pt>
                <c:pt idx="28772">
                  <c:v>27.382000000000001</c:v>
                </c:pt>
                <c:pt idx="28773">
                  <c:v>27.382000000000001</c:v>
                </c:pt>
                <c:pt idx="28774">
                  <c:v>27.382000000000001</c:v>
                </c:pt>
                <c:pt idx="28775">
                  <c:v>27.382000000000001</c:v>
                </c:pt>
                <c:pt idx="28776">
                  <c:v>27.382000000000001</c:v>
                </c:pt>
                <c:pt idx="28777">
                  <c:v>27.382000000000001</c:v>
                </c:pt>
                <c:pt idx="28778">
                  <c:v>27.382000000000001</c:v>
                </c:pt>
                <c:pt idx="28779">
                  <c:v>27.382000000000001</c:v>
                </c:pt>
                <c:pt idx="28780">
                  <c:v>27.382000000000001</c:v>
                </c:pt>
                <c:pt idx="28781">
                  <c:v>27.382000000000001</c:v>
                </c:pt>
                <c:pt idx="28782">
                  <c:v>27.382000000000001</c:v>
                </c:pt>
                <c:pt idx="28783">
                  <c:v>27.382000000000001</c:v>
                </c:pt>
                <c:pt idx="28784">
                  <c:v>27.382000000000001</c:v>
                </c:pt>
                <c:pt idx="28785">
                  <c:v>27.382000000000001</c:v>
                </c:pt>
                <c:pt idx="28786">
                  <c:v>27.382000000000001</c:v>
                </c:pt>
                <c:pt idx="28787">
                  <c:v>27.382000000000001</c:v>
                </c:pt>
                <c:pt idx="28788">
                  <c:v>27.382000000000001</c:v>
                </c:pt>
                <c:pt idx="28789">
                  <c:v>27.382000000000001</c:v>
                </c:pt>
                <c:pt idx="28790">
                  <c:v>27.382000000000001</c:v>
                </c:pt>
                <c:pt idx="28791">
                  <c:v>27.382000000000001</c:v>
                </c:pt>
                <c:pt idx="28792">
                  <c:v>27.382000000000001</c:v>
                </c:pt>
                <c:pt idx="28793">
                  <c:v>27.382000000000001</c:v>
                </c:pt>
                <c:pt idx="28794">
                  <c:v>27.382000000000001</c:v>
                </c:pt>
                <c:pt idx="28795">
                  <c:v>27.382000000000001</c:v>
                </c:pt>
                <c:pt idx="28796">
                  <c:v>27.382000000000001</c:v>
                </c:pt>
                <c:pt idx="28797">
                  <c:v>27.382000000000001</c:v>
                </c:pt>
                <c:pt idx="28798">
                  <c:v>27.382000000000001</c:v>
                </c:pt>
                <c:pt idx="28799">
                  <c:v>27.382000000000001</c:v>
                </c:pt>
                <c:pt idx="28800">
                  <c:v>27.382000000000001</c:v>
                </c:pt>
                <c:pt idx="28801">
                  <c:v>27.382000000000001</c:v>
                </c:pt>
                <c:pt idx="28802">
                  <c:v>27.382000000000001</c:v>
                </c:pt>
                <c:pt idx="28803">
                  <c:v>27.382000000000001</c:v>
                </c:pt>
                <c:pt idx="28804">
                  <c:v>27.382000000000001</c:v>
                </c:pt>
                <c:pt idx="28805">
                  <c:v>27.382000000000001</c:v>
                </c:pt>
                <c:pt idx="28806">
                  <c:v>27.382000000000001</c:v>
                </c:pt>
                <c:pt idx="28807">
                  <c:v>27.382000000000001</c:v>
                </c:pt>
                <c:pt idx="28808">
                  <c:v>27.382000000000001</c:v>
                </c:pt>
                <c:pt idx="28809">
                  <c:v>27.382000000000001</c:v>
                </c:pt>
                <c:pt idx="28810">
                  <c:v>27.382000000000001</c:v>
                </c:pt>
                <c:pt idx="28811">
                  <c:v>27.382000000000001</c:v>
                </c:pt>
                <c:pt idx="28812">
                  <c:v>27.382000000000001</c:v>
                </c:pt>
                <c:pt idx="28813">
                  <c:v>27.382000000000001</c:v>
                </c:pt>
                <c:pt idx="28814">
                  <c:v>27.382000000000001</c:v>
                </c:pt>
                <c:pt idx="28815">
                  <c:v>27.382000000000001</c:v>
                </c:pt>
                <c:pt idx="28816">
                  <c:v>27.382000000000001</c:v>
                </c:pt>
                <c:pt idx="28817">
                  <c:v>27.382000000000001</c:v>
                </c:pt>
                <c:pt idx="28818">
                  <c:v>27.382000000000001</c:v>
                </c:pt>
                <c:pt idx="28819">
                  <c:v>27.382000000000001</c:v>
                </c:pt>
                <c:pt idx="28820">
                  <c:v>27.382000000000001</c:v>
                </c:pt>
                <c:pt idx="28821">
                  <c:v>27.382000000000001</c:v>
                </c:pt>
                <c:pt idx="28822">
                  <c:v>27.382000000000001</c:v>
                </c:pt>
                <c:pt idx="28823">
                  <c:v>27.382000000000001</c:v>
                </c:pt>
                <c:pt idx="28824">
                  <c:v>27.382000000000001</c:v>
                </c:pt>
                <c:pt idx="28825">
                  <c:v>27.382000000000001</c:v>
                </c:pt>
                <c:pt idx="28826">
                  <c:v>27.382000000000001</c:v>
                </c:pt>
                <c:pt idx="28827">
                  <c:v>27.382000000000001</c:v>
                </c:pt>
                <c:pt idx="28828">
                  <c:v>27.382000000000001</c:v>
                </c:pt>
                <c:pt idx="28829">
                  <c:v>27.382000000000001</c:v>
                </c:pt>
                <c:pt idx="28830">
                  <c:v>27.382000000000001</c:v>
                </c:pt>
                <c:pt idx="28831">
                  <c:v>27.382000000000001</c:v>
                </c:pt>
                <c:pt idx="28832">
                  <c:v>27.382000000000001</c:v>
                </c:pt>
                <c:pt idx="28833">
                  <c:v>27.382000000000001</c:v>
                </c:pt>
                <c:pt idx="28834">
                  <c:v>27.382000000000001</c:v>
                </c:pt>
                <c:pt idx="28835">
                  <c:v>27.382000000000001</c:v>
                </c:pt>
                <c:pt idx="28836">
                  <c:v>27.382000000000001</c:v>
                </c:pt>
                <c:pt idx="28837">
                  <c:v>27.382000000000001</c:v>
                </c:pt>
                <c:pt idx="28838">
                  <c:v>27.382000000000001</c:v>
                </c:pt>
                <c:pt idx="28839">
                  <c:v>27.382000000000001</c:v>
                </c:pt>
                <c:pt idx="28840">
                  <c:v>27.382000000000001</c:v>
                </c:pt>
                <c:pt idx="28841">
                  <c:v>27.382000000000001</c:v>
                </c:pt>
                <c:pt idx="28842">
                  <c:v>27.382000000000001</c:v>
                </c:pt>
                <c:pt idx="28843">
                  <c:v>27.382000000000001</c:v>
                </c:pt>
                <c:pt idx="28844">
                  <c:v>27.382000000000001</c:v>
                </c:pt>
                <c:pt idx="28845">
                  <c:v>27.382000000000001</c:v>
                </c:pt>
                <c:pt idx="28846">
                  <c:v>27.382000000000001</c:v>
                </c:pt>
                <c:pt idx="28847">
                  <c:v>27.382000000000001</c:v>
                </c:pt>
                <c:pt idx="28848">
                  <c:v>27.382000000000001</c:v>
                </c:pt>
                <c:pt idx="28849">
                  <c:v>27.382000000000001</c:v>
                </c:pt>
                <c:pt idx="28850">
                  <c:v>27.382000000000001</c:v>
                </c:pt>
                <c:pt idx="28851">
                  <c:v>27.382000000000001</c:v>
                </c:pt>
                <c:pt idx="28852">
                  <c:v>27.382000000000001</c:v>
                </c:pt>
                <c:pt idx="28853">
                  <c:v>27.382000000000001</c:v>
                </c:pt>
                <c:pt idx="28854">
                  <c:v>27.382000000000001</c:v>
                </c:pt>
                <c:pt idx="28855">
                  <c:v>27.382000000000001</c:v>
                </c:pt>
                <c:pt idx="28856">
                  <c:v>27.382000000000001</c:v>
                </c:pt>
                <c:pt idx="28857">
                  <c:v>27.382000000000001</c:v>
                </c:pt>
                <c:pt idx="28858">
                  <c:v>27.382000000000001</c:v>
                </c:pt>
                <c:pt idx="28859">
                  <c:v>27.382000000000001</c:v>
                </c:pt>
                <c:pt idx="28860">
                  <c:v>27.382000000000001</c:v>
                </c:pt>
                <c:pt idx="28861">
                  <c:v>27.382000000000001</c:v>
                </c:pt>
                <c:pt idx="28862">
                  <c:v>27.382000000000001</c:v>
                </c:pt>
                <c:pt idx="28863">
                  <c:v>27.382000000000001</c:v>
                </c:pt>
                <c:pt idx="28864">
                  <c:v>27.382000000000001</c:v>
                </c:pt>
                <c:pt idx="28865">
                  <c:v>27.382000000000001</c:v>
                </c:pt>
                <c:pt idx="28866">
                  <c:v>27.382000000000001</c:v>
                </c:pt>
                <c:pt idx="28867">
                  <c:v>27.382000000000001</c:v>
                </c:pt>
                <c:pt idx="28868">
                  <c:v>27.382000000000001</c:v>
                </c:pt>
                <c:pt idx="28869">
                  <c:v>27.382000000000001</c:v>
                </c:pt>
                <c:pt idx="28870">
                  <c:v>27.382000000000001</c:v>
                </c:pt>
                <c:pt idx="28871">
                  <c:v>27.382000000000001</c:v>
                </c:pt>
                <c:pt idx="28872">
                  <c:v>27.382000000000001</c:v>
                </c:pt>
                <c:pt idx="28873">
                  <c:v>27.382000000000001</c:v>
                </c:pt>
                <c:pt idx="28874">
                  <c:v>27.382000000000001</c:v>
                </c:pt>
                <c:pt idx="28875">
                  <c:v>27.43</c:v>
                </c:pt>
                <c:pt idx="28876">
                  <c:v>27.486000000000001</c:v>
                </c:pt>
                <c:pt idx="28877">
                  <c:v>27.488</c:v>
                </c:pt>
                <c:pt idx="28878">
                  <c:v>27.488</c:v>
                </c:pt>
                <c:pt idx="28879">
                  <c:v>27.488</c:v>
                </c:pt>
                <c:pt idx="28880">
                  <c:v>27.488</c:v>
                </c:pt>
                <c:pt idx="28881">
                  <c:v>27.488</c:v>
                </c:pt>
                <c:pt idx="28882">
                  <c:v>27.488</c:v>
                </c:pt>
                <c:pt idx="28883">
                  <c:v>27.488</c:v>
                </c:pt>
                <c:pt idx="28884">
                  <c:v>27.488</c:v>
                </c:pt>
                <c:pt idx="28885">
                  <c:v>27.488</c:v>
                </c:pt>
                <c:pt idx="28886">
                  <c:v>27.488</c:v>
                </c:pt>
                <c:pt idx="28887">
                  <c:v>27.488</c:v>
                </c:pt>
                <c:pt idx="28888">
                  <c:v>27.488</c:v>
                </c:pt>
                <c:pt idx="28889">
                  <c:v>27.488</c:v>
                </c:pt>
                <c:pt idx="28890">
                  <c:v>27.488</c:v>
                </c:pt>
                <c:pt idx="28891">
                  <c:v>27.488</c:v>
                </c:pt>
                <c:pt idx="28892">
                  <c:v>27.488</c:v>
                </c:pt>
                <c:pt idx="28893">
                  <c:v>27.488</c:v>
                </c:pt>
                <c:pt idx="28894">
                  <c:v>27.488</c:v>
                </c:pt>
                <c:pt idx="28895">
                  <c:v>27.488</c:v>
                </c:pt>
                <c:pt idx="28896">
                  <c:v>27.488</c:v>
                </c:pt>
                <c:pt idx="28897">
                  <c:v>27.488</c:v>
                </c:pt>
                <c:pt idx="28898">
                  <c:v>27.488</c:v>
                </c:pt>
                <c:pt idx="28899">
                  <c:v>27.488</c:v>
                </c:pt>
                <c:pt idx="28900">
                  <c:v>27.488</c:v>
                </c:pt>
                <c:pt idx="28901">
                  <c:v>27.488</c:v>
                </c:pt>
                <c:pt idx="28902">
                  <c:v>27.488</c:v>
                </c:pt>
                <c:pt idx="28903">
                  <c:v>27.488</c:v>
                </c:pt>
                <c:pt idx="28904">
                  <c:v>27.488</c:v>
                </c:pt>
                <c:pt idx="28905">
                  <c:v>27.488</c:v>
                </c:pt>
                <c:pt idx="28906">
                  <c:v>27.488</c:v>
                </c:pt>
                <c:pt idx="28907">
                  <c:v>27.488</c:v>
                </c:pt>
                <c:pt idx="28908">
                  <c:v>27.488</c:v>
                </c:pt>
                <c:pt idx="28909">
                  <c:v>27.488</c:v>
                </c:pt>
                <c:pt idx="28910">
                  <c:v>27.488</c:v>
                </c:pt>
                <c:pt idx="28911">
                  <c:v>27.488</c:v>
                </c:pt>
                <c:pt idx="28912">
                  <c:v>27.488</c:v>
                </c:pt>
                <c:pt idx="28913">
                  <c:v>27.488</c:v>
                </c:pt>
                <c:pt idx="28914">
                  <c:v>27.488</c:v>
                </c:pt>
                <c:pt idx="28915">
                  <c:v>27.488</c:v>
                </c:pt>
                <c:pt idx="28916">
                  <c:v>27.488</c:v>
                </c:pt>
                <c:pt idx="28917">
                  <c:v>27.488</c:v>
                </c:pt>
                <c:pt idx="28918">
                  <c:v>27.488</c:v>
                </c:pt>
                <c:pt idx="28919">
                  <c:v>27.488</c:v>
                </c:pt>
                <c:pt idx="28920">
                  <c:v>27.488</c:v>
                </c:pt>
                <c:pt idx="28921">
                  <c:v>27.488</c:v>
                </c:pt>
                <c:pt idx="28922">
                  <c:v>27.488</c:v>
                </c:pt>
                <c:pt idx="28923">
                  <c:v>27.488</c:v>
                </c:pt>
                <c:pt idx="28924">
                  <c:v>27.488</c:v>
                </c:pt>
                <c:pt idx="28925">
                  <c:v>27.488</c:v>
                </c:pt>
                <c:pt idx="28926">
                  <c:v>27.488</c:v>
                </c:pt>
                <c:pt idx="28927">
                  <c:v>27.488</c:v>
                </c:pt>
                <c:pt idx="28928">
                  <c:v>27.488</c:v>
                </c:pt>
                <c:pt idx="28929">
                  <c:v>27.488</c:v>
                </c:pt>
                <c:pt idx="28930">
                  <c:v>27.488</c:v>
                </c:pt>
                <c:pt idx="28931">
                  <c:v>27.488</c:v>
                </c:pt>
                <c:pt idx="28932">
                  <c:v>27.488</c:v>
                </c:pt>
                <c:pt idx="28933">
                  <c:v>27.488</c:v>
                </c:pt>
                <c:pt idx="28934">
                  <c:v>27.488</c:v>
                </c:pt>
                <c:pt idx="28935">
                  <c:v>27.488</c:v>
                </c:pt>
                <c:pt idx="28936">
                  <c:v>27.488</c:v>
                </c:pt>
                <c:pt idx="28937">
                  <c:v>27.488</c:v>
                </c:pt>
                <c:pt idx="28938">
                  <c:v>27.488</c:v>
                </c:pt>
                <c:pt idx="28939">
                  <c:v>27.488</c:v>
                </c:pt>
                <c:pt idx="28940">
                  <c:v>27.488</c:v>
                </c:pt>
                <c:pt idx="28941">
                  <c:v>27.488</c:v>
                </c:pt>
                <c:pt idx="28942">
                  <c:v>27.488</c:v>
                </c:pt>
                <c:pt idx="28943">
                  <c:v>27.488</c:v>
                </c:pt>
                <c:pt idx="28944">
                  <c:v>27.488</c:v>
                </c:pt>
                <c:pt idx="28945">
                  <c:v>27.488</c:v>
                </c:pt>
                <c:pt idx="28946">
                  <c:v>27.488</c:v>
                </c:pt>
                <c:pt idx="28947">
                  <c:v>27.488</c:v>
                </c:pt>
                <c:pt idx="28948">
                  <c:v>27.488</c:v>
                </c:pt>
                <c:pt idx="28949">
                  <c:v>27.488</c:v>
                </c:pt>
                <c:pt idx="28950">
                  <c:v>27.488</c:v>
                </c:pt>
                <c:pt idx="28951">
                  <c:v>27.488</c:v>
                </c:pt>
                <c:pt idx="28952">
                  <c:v>27.488</c:v>
                </c:pt>
                <c:pt idx="28953">
                  <c:v>27.488</c:v>
                </c:pt>
                <c:pt idx="28954">
                  <c:v>27.488</c:v>
                </c:pt>
                <c:pt idx="28955">
                  <c:v>27.488</c:v>
                </c:pt>
                <c:pt idx="28956">
                  <c:v>27.488</c:v>
                </c:pt>
                <c:pt idx="28957">
                  <c:v>27.488</c:v>
                </c:pt>
                <c:pt idx="28958">
                  <c:v>27.488</c:v>
                </c:pt>
                <c:pt idx="28959">
                  <c:v>27.488</c:v>
                </c:pt>
                <c:pt idx="28960">
                  <c:v>27.488</c:v>
                </c:pt>
                <c:pt idx="28961">
                  <c:v>27.488</c:v>
                </c:pt>
                <c:pt idx="28962">
                  <c:v>27.488</c:v>
                </c:pt>
                <c:pt idx="28963">
                  <c:v>27.488</c:v>
                </c:pt>
                <c:pt idx="28964">
                  <c:v>27.488</c:v>
                </c:pt>
                <c:pt idx="28965">
                  <c:v>27.488</c:v>
                </c:pt>
                <c:pt idx="28966">
                  <c:v>27.488</c:v>
                </c:pt>
                <c:pt idx="28967">
                  <c:v>27.488</c:v>
                </c:pt>
                <c:pt idx="28968">
                  <c:v>27.488</c:v>
                </c:pt>
                <c:pt idx="28969">
                  <c:v>27.488</c:v>
                </c:pt>
                <c:pt idx="28970">
                  <c:v>27.488</c:v>
                </c:pt>
                <c:pt idx="28971">
                  <c:v>27.488</c:v>
                </c:pt>
                <c:pt idx="28972">
                  <c:v>27.488</c:v>
                </c:pt>
                <c:pt idx="28973">
                  <c:v>27.488</c:v>
                </c:pt>
                <c:pt idx="28974">
                  <c:v>27.488</c:v>
                </c:pt>
                <c:pt idx="28975">
                  <c:v>27.488</c:v>
                </c:pt>
                <c:pt idx="28976">
                  <c:v>27.488</c:v>
                </c:pt>
                <c:pt idx="28977">
                  <c:v>27.488</c:v>
                </c:pt>
                <c:pt idx="28978">
                  <c:v>27.488</c:v>
                </c:pt>
                <c:pt idx="28979">
                  <c:v>27.488</c:v>
                </c:pt>
                <c:pt idx="28980">
                  <c:v>27.488</c:v>
                </c:pt>
                <c:pt idx="28981">
                  <c:v>27.488</c:v>
                </c:pt>
                <c:pt idx="28982">
                  <c:v>27.488</c:v>
                </c:pt>
                <c:pt idx="28983">
                  <c:v>27.488</c:v>
                </c:pt>
                <c:pt idx="28984">
                  <c:v>27.488</c:v>
                </c:pt>
                <c:pt idx="28985">
                  <c:v>27.488</c:v>
                </c:pt>
                <c:pt idx="28986">
                  <c:v>27.488</c:v>
                </c:pt>
                <c:pt idx="28987">
                  <c:v>27.488</c:v>
                </c:pt>
                <c:pt idx="28988">
                  <c:v>27.488</c:v>
                </c:pt>
                <c:pt idx="28989">
                  <c:v>27.488</c:v>
                </c:pt>
                <c:pt idx="28990">
                  <c:v>27.488</c:v>
                </c:pt>
                <c:pt idx="28991">
                  <c:v>27.488</c:v>
                </c:pt>
                <c:pt idx="28992">
                  <c:v>27.488</c:v>
                </c:pt>
                <c:pt idx="28993">
                  <c:v>27.488</c:v>
                </c:pt>
                <c:pt idx="28994">
                  <c:v>27.488</c:v>
                </c:pt>
                <c:pt idx="28995">
                  <c:v>27.488</c:v>
                </c:pt>
                <c:pt idx="28996">
                  <c:v>27.488</c:v>
                </c:pt>
                <c:pt idx="28997">
                  <c:v>27.488</c:v>
                </c:pt>
                <c:pt idx="28998">
                  <c:v>27.488</c:v>
                </c:pt>
                <c:pt idx="28999">
                  <c:v>27.488</c:v>
                </c:pt>
                <c:pt idx="29000">
                  <c:v>27.488</c:v>
                </c:pt>
                <c:pt idx="29001">
                  <c:v>27.488</c:v>
                </c:pt>
                <c:pt idx="29002">
                  <c:v>27.488</c:v>
                </c:pt>
                <c:pt idx="29003">
                  <c:v>27.488</c:v>
                </c:pt>
                <c:pt idx="29004">
                  <c:v>27.488</c:v>
                </c:pt>
                <c:pt idx="29005">
                  <c:v>27.488</c:v>
                </c:pt>
                <c:pt idx="29006">
                  <c:v>27.488</c:v>
                </c:pt>
                <c:pt idx="29007">
                  <c:v>27.488</c:v>
                </c:pt>
                <c:pt idx="29008">
                  <c:v>27.488</c:v>
                </c:pt>
                <c:pt idx="29009">
                  <c:v>27.488</c:v>
                </c:pt>
                <c:pt idx="29010">
                  <c:v>27.488</c:v>
                </c:pt>
                <c:pt idx="29011">
                  <c:v>27.488</c:v>
                </c:pt>
                <c:pt idx="29012">
                  <c:v>27.488</c:v>
                </c:pt>
                <c:pt idx="29013">
                  <c:v>27.488</c:v>
                </c:pt>
                <c:pt idx="29014">
                  <c:v>27.488</c:v>
                </c:pt>
                <c:pt idx="29015">
                  <c:v>27.488</c:v>
                </c:pt>
                <c:pt idx="29016">
                  <c:v>27.488</c:v>
                </c:pt>
                <c:pt idx="29017">
                  <c:v>27.488</c:v>
                </c:pt>
                <c:pt idx="29018">
                  <c:v>27.488</c:v>
                </c:pt>
                <c:pt idx="29019">
                  <c:v>27.488</c:v>
                </c:pt>
                <c:pt idx="29020">
                  <c:v>27.488</c:v>
                </c:pt>
                <c:pt idx="29021">
                  <c:v>27.488</c:v>
                </c:pt>
                <c:pt idx="29022">
                  <c:v>27.488</c:v>
                </c:pt>
                <c:pt idx="29023">
                  <c:v>27.545999999999999</c:v>
                </c:pt>
                <c:pt idx="29024">
                  <c:v>27.576000000000001</c:v>
                </c:pt>
                <c:pt idx="29025">
                  <c:v>27.576000000000001</c:v>
                </c:pt>
                <c:pt idx="29026">
                  <c:v>27.576000000000001</c:v>
                </c:pt>
                <c:pt idx="29027">
                  <c:v>27.576000000000001</c:v>
                </c:pt>
                <c:pt idx="29028">
                  <c:v>27.576000000000001</c:v>
                </c:pt>
                <c:pt idx="29029">
                  <c:v>27.576000000000001</c:v>
                </c:pt>
                <c:pt idx="29030">
                  <c:v>27.576000000000001</c:v>
                </c:pt>
                <c:pt idx="29031">
                  <c:v>27.576000000000001</c:v>
                </c:pt>
                <c:pt idx="29032">
                  <c:v>27.576000000000001</c:v>
                </c:pt>
                <c:pt idx="29033">
                  <c:v>27.576000000000001</c:v>
                </c:pt>
                <c:pt idx="29034">
                  <c:v>27.576000000000001</c:v>
                </c:pt>
                <c:pt idx="29035">
                  <c:v>27.576000000000001</c:v>
                </c:pt>
                <c:pt idx="29036">
                  <c:v>27.576000000000001</c:v>
                </c:pt>
                <c:pt idx="29037">
                  <c:v>27.576000000000001</c:v>
                </c:pt>
                <c:pt idx="29038">
                  <c:v>27.576000000000001</c:v>
                </c:pt>
                <c:pt idx="29039">
                  <c:v>27.576000000000001</c:v>
                </c:pt>
                <c:pt idx="29040">
                  <c:v>27.576000000000001</c:v>
                </c:pt>
                <c:pt idx="29041">
                  <c:v>27.576000000000001</c:v>
                </c:pt>
                <c:pt idx="29042">
                  <c:v>27.576000000000001</c:v>
                </c:pt>
                <c:pt idx="29043">
                  <c:v>27.576000000000001</c:v>
                </c:pt>
                <c:pt idx="29044">
                  <c:v>27.576000000000001</c:v>
                </c:pt>
                <c:pt idx="29045">
                  <c:v>27.576000000000001</c:v>
                </c:pt>
                <c:pt idx="29046">
                  <c:v>27.576000000000001</c:v>
                </c:pt>
                <c:pt idx="29047">
                  <c:v>27.576000000000001</c:v>
                </c:pt>
                <c:pt idx="29048">
                  <c:v>27.576000000000001</c:v>
                </c:pt>
                <c:pt idx="29049">
                  <c:v>27.576000000000001</c:v>
                </c:pt>
                <c:pt idx="29050">
                  <c:v>27.576000000000001</c:v>
                </c:pt>
                <c:pt idx="29051">
                  <c:v>27.576000000000001</c:v>
                </c:pt>
                <c:pt idx="29052">
                  <c:v>27.576000000000001</c:v>
                </c:pt>
                <c:pt idx="29053">
                  <c:v>27.576000000000001</c:v>
                </c:pt>
                <c:pt idx="29054">
                  <c:v>27.576000000000001</c:v>
                </c:pt>
                <c:pt idx="29055">
                  <c:v>27.576000000000001</c:v>
                </c:pt>
                <c:pt idx="29056">
                  <c:v>27.576000000000001</c:v>
                </c:pt>
                <c:pt idx="29057">
                  <c:v>27.576000000000001</c:v>
                </c:pt>
                <c:pt idx="29058">
                  <c:v>27.576000000000001</c:v>
                </c:pt>
                <c:pt idx="29059">
                  <c:v>27.576000000000001</c:v>
                </c:pt>
                <c:pt idx="29060">
                  <c:v>27.576000000000001</c:v>
                </c:pt>
                <c:pt idx="29061">
                  <c:v>27.576000000000001</c:v>
                </c:pt>
                <c:pt idx="29062">
                  <c:v>27.576000000000001</c:v>
                </c:pt>
                <c:pt idx="29063">
                  <c:v>27.576000000000001</c:v>
                </c:pt>
                <c:pt idx="29064">
                  <c:v>27.576000000000001</c:v>
                </c:pt>
                <c:pt idx="29065">
                  <c:v>27.576000000000001</c:v>
                </c:pt>
                <c:pt idx="29066">
                  <c:v>27.576000000000001</c:v>
                </c:pt>
                <c:pt idx="29067">
                  <c:v>27.576000000000001</c:v>
                </c:pt>
                <c:pt idx="29068">
                  <c:v>27.576000000000001</c:v>
                </c:pt>
                <c:pt idx="29069">
                  <c:v>27.576000000000001</c:v>
                </c:pt>
                <c:pt idx="29070">
                  <c:v>27.576000000000001</c:v>
                </c:pt>
                <c:pt idx="29071">
                  <c:v>27.576000000000001</c:v>
                </c:pt>
                <c:pt idx="29072">
                  <c:v>27.576000000000001</c:v>
                </c:pt>
                <c:pt idx="29073">
                  <c:v>27.576000000000001</c:v>
                </c:pt>
                <c:pt idx="29074">
                  <c:v>27.576000000000001</c:v>
                </c:pt>
                <c:pt idx="29075">
                  <c:v>27.576000000000001</c:v>
                </c:pt>
                <c:pt idx="29076">
                  <c:v>27.576000000000001</c:v>
                </c:pt>
                <c:pt idx="29077">
                  <c:v>27.576000000000001</c:v>
                </c:pt>
                <c:pt idx="29078">
                  <c:v>27.576000000000001</c:v>
                </c:pt>
                <c:pt idx="29079">
                  <c:v>27.576000000000001</c:v>
                </c:pt>
                <c:pt idx="29080">
                  <c:v>27.576000000000001</c:v>
                </c:pt>
                <c:pt idx="29081">
                  <c:v>27.576000000000001</c:v>
                </c:pt>
                <c:pt idx="29082">
                  <c:v>27.576000000000001</c:v>
                </c:pt>
                <c:pt idx="29083">
                  <c:v>27.576000000000001</c:v>
                </c:pt>
                <c:pt idx="29084">
                  <c:v>27.576000000000001</c:v>
                </c:pt>
                <c:pt idx="29085">
                  <c:v>27.576000000000001</c:v>
                </c:pt>
                <c:pt idx="29086">
                  <c:v>27.576000000000001</c:v>
                </c:pt>
                <c:pt idx="29087">
                  <c:v>27.576000000000001</c:v>
                </c:pt>
                <c:pt idx="29088">
                  <c:v>27.576000000000001</c:v>
                </c:pt>
                <c:pt idx="29089">
                  <c:v>27.576000000000001</c:v>
                </c:pt>
                <c:pt idx="29090">
                  <c:v>27.576000000000001</c:v>
                </c:pt>
                <c:pt idx="29091">
                  <c:v>27.576000000000001</c:v>
                </c:pt>
                <c:pt idx="29092">
                  <c:v>27.576000000000001</c:v>
                </c:pt>
                <c:pt idx="29093">
                  <c:v>27.576000000000001</c:v>
                </c:pt>
                <c:pt idx="29094">
                  <c:v>27.576000000000001</c:v>
                </c:pt>
                <c:pt idx="29095">
                  <c:v>27.576000000000001</c:v>
                </c:pt>
                <c:pt idx="29096">
                  <c:v>27.576000000000001</c:v>
                </c:pt>
                <c:pt idx="29097">
                  <c:v>27.576000000000001</c:v>
                </c:pt>
                <c:pt idx="29098">
                  <c:v>27.576000000000001</c:v>
                </c:pt>
                <c:pt idx="29099">
                  <c:v>27.576000000000001</c:v>
                </c:pt>
                <c:pt idx="29100">
                  <c:v>27.576000000000001</c:v>
                </c:pt>
                <c:pt idx="29101">
                  <c:v>27.576000000000001</c:v>
                </c:pt>
                <c:pt idx="29102">
                  <c:v>27.576000000000001</c:v>
                </c:pt>
                <c:pt idx="29103">
                  <c:v>27.576000000000001</c:v>
                </c:pt>
                <c:pt idx="29104">
                  <c:v>27.576000000000001</c:v>
                </c:pt>
                <c:pt idx="29105">
                  <c:v>27.576000000000001</c:v>
                </c:pt>
                <c:pt idx="29106">
                  <c:v>27.576000000000001</c:v>
                </c:pt>
                <c:pt idx="29107">
                  <c:v>27.576000000000001</c:v>
                </c:pt>
                <c:pt idx="29108">
                  <c:v>27.576000000000001</c:v>
                </c:pt>
                <c:pt idx="29109">
                  <c:v>27.576000000000001</c:v>
                </c:pt>
                <c:pt idx="29110">
                  <c:v>27.576000000000001</c:v>
                </c:pt>
                <c:pt idx="29111">
                  <c:v>27.576000000000001</c:v>
                </c:pt>
                <c:pt idx="29112">
                  <c:v>27.576000000000001</c:v>
                </c:pt>
                <c:pt idx="29113">
                  <c:v>27.576000000000001</c:v>
                </c:pt>
                <c:pt idx="29114">
                  <c:v>27.576000000000001</c:v>
                </c:pt>
                <c:pt idx="29115">
                  <c:v>27.576000000000001</c:v>
                </c:pt>
                <c:pt idx="29116">
                  <c:v>27.576000000000001</c:v>
                </c:pt>
                <c:pt idx="29117">
                  <c:v>27.576000000000001</c:v>
                </c:pt>
                <c:pt idx="29118">
                  <c:v>27.576000000000001</c:v>
                </c:pt>
                <c:pt idx="29119">
                  <c:v>27.576000000000001</c:v>
                </c:pt>
                <c:pt idx="29120">
                  <c:v>27.576000000000001</c:v>
                </c:pt>
                <c:pt idx="29121">
                  <c:v>27.576000000000001</c:v>
                </c:pt>
                <c:pt idx="29122">
                  <c:v>27.576000000000001</c:v>
                </c:pt>
                <c:pt idx="29123">
                  <c:v>27.576000000000001</c:v>
                </c:pt>
                <c:pt idx="29124">
                  <c:v>27.576000000000001</c:v>
                </c:pt>
                <c:pt idx="29125">
                  <c:v>27.576000000000001</c:v>
                </c:pt>
                <c:pt idx="29126">
                  <c:v>27.576000000000001</c:v>
                </c:pt>
                <c:pt idx="29127">
                  <c:v>27.576000000000001</c:v>
                </c:pt>
                <c:pt idx="29128">
                  <c:v>27.576000000000001</c:v>
                </c:pt>
                <c:pt idx="29129">
                  <c:v>27.576000000000001</c:v>
                </c:pt>
                <c:pt idx="29130">
                  <c:v>27.576000000000001</c:v>
                </c:pt>
                <c:pt idx="29131">
                  <c:v>27.576000000000001</c:v>
                </c:pt>
                <c:pt idx="29132">
                  <c:v>27.576000000000001</c:v>
                </c:pt>
                <c:pt idx="29133">
                  <c:v>27.603999999999999</c:v>
                </c:pt>
                <c:pt idx="29134">
                  <c:v>27.666</c:v>
                </c:pt>
                <c:pt idx="29135">
                  <c:v>27.67</c:v>
                </c:pt>
                <c:pt idx="29136">
                  <c:v>27.67</c:v>
                </c:pt>
                <c:pt idx="29137">
                  <c:v>27.67</c:v>
                </c:pt>
                <c:pt idx="29138">
                  <c:v>27.67</c:v>
                </c:pt>
                <c:pt idx="29139">
                  <c:v>27.67</c:v>
                </c:pt>
                <c:pt idx="29140">
                  <c:v>27.67</c:v>
                </c:pt>
                <c:pt idx="29141">
                  <c:v>27.67</c:v>
                </c:pt>
                <c:pt idx="29142">
                  <c:v>27.67</c:v>
                </c:pt>
                <c:pt idx="29143">
                  <c:v>27.67</c:v>
                </c:pt>
                <c:pt idx="29144">
                  <c:v>27.67</c:v>
                </c:pt>
                <c:pt idx="29145">
                  <c:v>27.67</c:v>
                </c:pt>
                <c:pt idx="29146">
                  <c:v>27.67</c:v>
                </c:pt>
                <c:pt idx="29147">
                  <c:v>27.67</c:v>
                </c:pt>
                <c:pt idx="29148">
                  <c:v>27.67</c:v>
                </c:pt>
                <c:pt idx="29149">
                  <c:v>27.67</c:v>
                </c:pt>
                <c:pt idx="29150">
                  <c:v>27.67</c:v>
                </c:pt>
                <c:pt idx="29151">
                  <c:v>27.67</c:v>
                </c:pt>
                <c:pt idx="29152">
                  <c:v>27.67</c:v>
                </c:pt>
                <c:pt idx="29153">
                  <c:v>27.67</c:v>
                </c:pt>
                <c:pt idx="29154">
                  <c:v>27.67</c:v>
                </c:pt>
                <c:pt idx="29155">
                  <c:v>27.67</c:v>
                </c:pt>
                <c:pt idx="29156">
                  <c:v>27.67</c:v>
                </c:pt>
                <c:pt idx="29157">
                  <c:v>27.67</c:v>
                </c:pt>
                <c:pt idx="29158">
                  <c:v>27.67</c:v>
                </c:pt>
                <c:pt idx="29159">
                  <c:v>27.67</c:v>
                </c:pt>
                <c:pt idx="29160">
                  <c:v>27.67</c:v>
                </c:pt>
                <c:pt idx="29161">
                  <c:v>27.67</c:v>
                </c:pt>
                <c:pt idx="29162">
                  <c:v>27.67</c:v>
                </c:pt>
                <c:pt idx="29163">
                  <c:v>27.67</c:v>
                </c:pt>
                <c:pt idx="29164">
                  <c:v>27.67</c:v>
                </c:pt>
                <c:pt idx="29165">
                  <c:v>27.67</c:v>
                </c:pt>
                <c:pt idx="29166">
                  <c:v>27.67</c:v>
                </c:pt>
                <c:pt idx="29167">
                  <c:v>27.67</c:v>
                </c:pt>
                <c:pt idx="29168">
                  <c:v>27.67</c:v>
                </c:pt>
                <c:pt idx="29169">
                  <c:v>27.67</c:v>
                </c:pt>
                <c:pt idx="29170">
                  <c:v>27.67</c:v>
                </c:pt>
                <c:pt idx="29171">
                  <c:v>27.67</c:v>
                </c:pt>
                <c:pt idx="29172">
                  <c:v>27.67</c:v>
                </c:pt>
                <c:pt idx="29173">
                  <c:v>27.67</c:v>
                </c:pt>
                <c:pt idx="29174">
                  <c:v>27.67</c:v>
                </c:pt>
                <c:pt idx="29175">
                  <c:v>27.67</c:v>
                </c:pt>
                <c:pt idx="29176">
                  <c:v>27.67</c:v>
                </c:pt>
                <c:pt idx="29177">
                  <c:v>27.67</c:v>
                </c:pt>
                <c:pt idx="29178">
                  <c:v>27.67</c:v>
                </c:pt>
                <c:pt idx="29179">
                  <c:v>27.67</c:v>
                </c:pt>
                <c:pt idx="29180">
                  <c:v>27.67</c:v>
                </c:pt>
                <c:pt idx="29181">
                  <c:v>27.67</c:v>
                </c:pt>
                <c:pt idx="29182">
                  <c:v>27.67</c:v>
                </c:pt>
                <c:pt idx="29183">
                  <c:v>27.67</c:v>
                </c:pt>
                <c:pt idx="29184">
                  <c:v>27.67</c:v>
                </c:pt>
                <c:pt idx="29185">
                  <c:v>27.67</c:v>
                </c:pt>
                <c:pt idx="29186">
                  <c:v>27.67</c:v>
                </c:pt>
                <c:pt idx="29187">
                  <c:v>27.67</c:v>
                </c:pt>
                <c:pt idx="29188">
                  <c:v>27.67</c:v>
                </c:pt>
                <c:pt idx="29189">
                  <c:v>27.67</c:v>
                </c:pt>
                <c:pt idx="29190">
                  <c:v>27.67</c:v>
                </c:pt>
                <c:pt idx="29191">
                  <c:v>27.67</c:v>
                </c:pt>
                <c:pt idx="29192">
                  <c:v>27.67</c:v>
                </c:pt>
                <c:pt idx="29193">
                  <c:v>27.67</c:v>
                </c:pt>
                <c:pt idx="29194">
                  <c:v>27.67</c:v>
                </c:pt>
                <c:pt idx="29195">
                  <c:v>27.67</c:v>
                </c:pt>
                <c:pt idx="29196">
                  <c:v>27.67</c:v>
                </c:pt>
                <c:pt idx="29197">
                  <c:v>27.67</c:v>
                </c:pt>
                <c:pt idx="29198">
                  <c:v>27.67</c:v>
                </c:pt>
                <c:pt idx="29199">
                  <c:v>27.67</c:v>
                </c:pt>
                <c:pt idx="29200">
                  <c:v>27.67</c:v>
                </c:pt>
                <c:pt idx="29201">
                  <c:v>27.67</c:v>
                </c:pt>
                <c:pt idx="29202">
                  <c:v>27.67</c:v>
                </c:pt>
                <c:pt idx="29203">
                  <c:v>27.67</c:v>
                </c:pt>
                <c:pt idx="29204">
                  <c:v>27.67</c:v>
                </c:pt>
                <c:pt idx="29205">
                  <c:v>27.67</c:v>
                </c:pt>
                <c:pt idx="29206">
                  <c:v>27.67</c:v>
                </c:pt>
                <c:pt idx="29207">
                  <c:v>27.67</c:v>
                </c:pt>
                <c:pt idx="29208">
                  <c:v>27.67</c:v>
                </c:pt>
                <c:pt idx="29209">
                  <c:v>27.67</c:v>
                </c:pt>
                <c:pt idx="29210">
                  <c:v>27.67</c:v>
                </c:pt>
                <c:pt idx="29211">
                  <c:v>27.67</c:v>
                </c:pt>
                <c:pt idx="29212">
                  <c:v>27.67</c:v>
                </c:pt>
                <c:pt idx="29213">
                  <c:v>27.67</c:v>
                </c:pt>
                <c:pt idx="29214">
                  <c:v>27.67</c:v>
                </c:pt>
                <c:pt idx="29215">
                  <c:v>27.67</c:v>
                </c:pt>
                <c:pt idx="29216">
                  <c:v>27.67</c:v>
                </c:pt>
                <c:pt idx="29217">
                  <c:v>27.67</c:v>
                </c:pt>
                <c:pt idx="29218">
                  <c:v>27.67</c:v>
                </c:pt>
                <c:pt idx="29219">
                  <c:v>27.67</c:v>
                </c:pt>
                <c:pt idx="29220">
                  <c:v>27.67</c:v>
                </c:pt>
                <c:pt idx="29221">
                  <c:v>27.67</c:v>
                </c:pt>
                <c:pt idx="29222">
                  <c:v>27.67</c:v>
                </c:pt>
                <c:pt idx="29223">
                  <c:v>27.67</c:v>
                </c:pt>
                <c:pt idx="29224">
                  <c:v>27.67</c:v>
                </c:pt>
                <c:pt idx="29225">
                  <c:v>27.67</c:v>
                </c:pt>
                <c:pt idx="29226">
                  <c:v>27.67</c:v>
                </c:pt>
                <c:pt idx="29227">
                  <c:v>27.67</c:v>
                </c:pt>
                <c:pt idx="29228">
                  <c:v>27.67</c:v>
                </c:pt>
                <c:pt idx="29229">
                  <c:v>27.67</c:v>
                </c:pt>
                <c:pt idx="29230">
                  <c:v>27.67</c:v>
                </c:pt>
                <c:pt idx="29231">
                  <c:v>27.67</c:v>
                </c:pt>
                <c:pt idx="29232">
                  <c:v>27.67</c:v>
                </c:pt>
                <c:pt idx="29233">
                  <c:v>27.67</c:v>
                </c:pt>
                <c:pt idx="29234">
                  <c:v>27.67</c:v>
                </c:pt>
                <c:pt idx="29235">
                  <c:v>27.67</c:v>
                </c:pt>
                <c:pt idx="29236">
                  <c:v>27.67</c:v>
                </c:pt>
                <c:pt idx="29237">
                  <c:v>27.67</c:v>
                </c:pt>
                <c:pt idx="29238">
                  <c:v>27.67</c:v>
                </c:pt>
                <c:pt idx="29239">
                  <c:v>27.707999999999998</c:v>
                </c:pt>
                <c:pt idx="29240">
                  <c:v>27.763999999999999</c:v>
                </c:pt>
                <c:pt idx="29241">
                  <c:v>27.763999999999999</c:v>
                </c:pt>
                <c:pt idx="29242">
                  <c:v>27.763999999999999</c:v>
                </c:pt>
                <c:pt idx="29243">
                  <c:v>27.763999999999999</c:v>
                </c:pt>
                <c:pt idx="29244">
                  <c:v>27.763999999999999</c:v>
                </c:pt>
                <c:pt idx="29245">
                  <c:v>27.763999999999999</c:v>
                </c:pt>
                <c:pt idx="29246">
                  <c:v>27.763999999999999</c:v>
                </c:pt>
                <c:pt idx="29247">
                  <c:v>27.763999999999999</c:v>
                </c:pt>
                <c:pt idx="29248">
                  <c:v>27.763999999999999</c:v>
                </c:pt>
                <c:pt idx="29249">
                  <c:v>27.763999999999999</c:v>
                </c:pt>
                <c:pt idx="29250">
                  <c:v>27.763999999999999</c:v>
                </c:pt>
                <c:pt idx="29251">
                  <c:v>27.763999999999999</c:v>
                </c:pt>
                <c:pt idx="29252">
                  <c:v>27.763999999999999</c:v>
                </c:pt>
                <c:pt idx="29253">
                  <c:v>27.763999999999999</c:v>
                </c:pt>
                <c:pt idx="29254">
                  <c:v>27.763999999999999</c:v>
                </c:pt>
                <c:pt idx="29255">
                  <c:v>27.763999999999999</c:v>
                </c:pt>
                <c:pt idx="29256">
                  <c:v>27.763999999999999</c:v>
                </c:pt>
                <c:pt idx="29257">
                  <c:v>27.763999999999999</c:v>
                </c:pt>
                <c:pt idx="29258">
                  <c:v>27.763999999999999</c:v>
                </c:pt>
                <c:pt idx="29259">
                  <c:v>27.763999999999999</c:v>
                </c:pt>
                <c:pt idx="29260">
                  <c:v>27.763999999999999</c:v>
                </c:pt>
                <c:pt idx="29261">
                  <c:v>27.763999999999999</c:v>
                </c:pt>
                <c:pt idx="29262">
                  <c:v>27.763999999999999</c:v>
                </c:pt>
                <c:pt idx="29263">
                  <c:v>27.763999999999999</c:v>
                </c:pt>
                <c:pt idx="29264">
                  <c:v>27.763999999999999</c:v>
                </c:pt>
                <c:pt idx="29265">
                  <c:v>27.763999999999999</c:v>
                </c:pt>
                <c:pt idx="29266">
                  <c:v>27.763999999999999</c:v>
                </c:pt>
                <c:pt idx="29267">
                  <c:v>27.763999999999999</c:v>
                </c:pt>
                <c:pt idx="29268">
                  <c:v>27.763999999999999</c:v>
                </c:pt>
                <c:pt idx="29269">
                  <c:v>27.763999999999999</c:v>
                </c:pt>
                <c:pt idx="29270">
                  <c:v>27.763999999999999</c:v>
                </c:pt>
                <c:pt idx="29271">
                  <c:v>27.763999999999999</c:v>
                </c:pt>
                <c:pt idx="29272">
                  <c:v>27.763999999999999</c:v>
                </c:pt>
                <c:pt idx="29273">
                  <c:v>27.763999999999999</c:v>
                </c:pt>
                <c:pt idx="29274">
                  <c:v>27.763999999999999</c:v>
                </c:pt>
                <c:pt idx="29275">
                  <c:v>27.763999999999999</c:v>
                </c:pt>
                <c:pt idx="29276">
                  <c:v>27.763999999999999</c:v>
                </c:pt>
                <c:pt idx="29277">
                  <c:v>27.763999999999999</c:v>
                </c:pt>
                <c:pt idx="29278">
                  <c:v>27.763999999999999</c:v>
                </c:pt>
                <c:pt idx="29279">
                  <c:v>27.763999999999999</c:v>
                </c:pt>
                <c:pt idx="29280">
                  <c:v>27.763999999999999</c:v>
                </c:pt>
                <c:pt idx="29281">
                  <c:v>27.763999999999999</c:v>
                </c:pt>
                <c:pt idx="29282">
                  <c:v>27.763999999999999</c:v>
                </c:pt>
                <c:pt idx="29283">
                  <c:v>27.763999999999999</c:v>
                </c:pt>
                <c:pt idx="29284">
                  <c:v>27.763999999999999</c:v>
                </c:pt>
                <c:pt idx="29285">
                  <c:v>27.763999999999999</c:v>
                </c:pt>
                <c:pt idx="29286">
                  <c:v>27.763999999999999</c:v>
                </c:pt>
                <c:pt idx="29287">
                  <c:v>27.763999999999999</c:v>
                </c:pt>
                <c:pt idx="29288">
                  <c:v>27.763999999999999</c:v>
                </c:pt>
                <c:pt idx="29289">
                  <c:v>27.763999999999999</c:v>
                </c:pt>
                <c:pt idx="29290">
                  <c:v>27.763999999999999</c:v>
                </c:pt>
                <c:pt idx="29291">
                  <c:v>27.763999999999999</c:v>
                </c:pt>
                <c:pt idx="29292">
                  <c:v>27.763999999999999</c:v>
                </c:pt>
                <c:pt idx="29293">
                  <c:v>27.763999999999999</c:v>
                </c:pt>
                <c:pt idx="29294">
                  <c:v>27.763999999999999</c:v>
                </c:pt>
                <c:pt idx="29295">
                  <c:v>27.763999999999999</c:v>
                </c:pt>
                <c:pt idx="29296">
                  <c:v>27.763999999999999</c:v>
                </c:pt>
                <c:pt idx="29297">
                  <c:v>27.763999999999999</c:v>
                </c:pt>
                <c:pt idx="29298">
                  <c:v>27.763999999999999</c:v>
                </c:pt>
                <c:pt idx="29299">
                  <c:v>27.763999999999999</c:v>
                </c:pt>
                <c:pt idx="29300">
                  <c:v>27.763999999999999</c:v>
                </c:pt>
                <c:pt idx="29301">
                  <c:v>27.763999999999999</c:v>
                </c:pt>
                <c:pt idx="29302">
                  <c:v>27.763999999999999</c:v>
                </c:pt>
                <c:pt idx="29303">
                  <c:v>27.763999999999999</c:v>
                </c:pt>
                <c:pt idx="29304">
                  <c:v>27.763999999999999</c:v>
                </c:pt>
                <c:pt idx="29305">
                  <c:v>27.763999999999999</c:v>
                </c:pt>
                <c:pt idx="29306">
                  <c:v>27.763999999999999</c:v>
                </c:pt>
                <c:pt idx="29307">
                  <c:v>27.763999999999999</c:v>
                </c:pt>
                <c:pt idx="29308">
                  <c:v>27.763999999999999</c:v>
                </c:pt>
                <c:pt idx="29309">
                  <c:v>27.763999999999999</c:v>
                </c:pt>
                <c:pt idx="29310">
                  <c:v>27.763999999999999</c:v>
                </c:pt>
                <c:pt idx="29311">
                  <c:v>27.763999999999999</c:v>
                </c:pt>
                <c:pt idx="29312">
                  <c:v>27.763999999999999</c:v>
                </c:pt>
                <c:pt idx="29313">
                  <c:v>27.763999999999999</c:v>
                </c:pt>
                <c:pt idx="29314">
                  <c:v>27.763999999999999</c:v>
                </c:pt>
                <c:pt idx="29315">
                  <c:v>27.763999999999999</c:v>
                </c:pt>
                <c:pt idx="29316">
                  <c:v>27.763999999999999</c:v>
                </c:pt>
                <c:pt idx="29317">
                  <c:v>27.763999999999999</c:v>
                </c:pt>
                <c:pt idx="29318">
                  <c:v>27.763999999999999</c:v>
                </c:pt>
                <c:pt idx="29319">
                  <c:v>27.763999999999999</c:v>
                </c:pt>
                <c:pt idx="29320">
                  <c:v>27.763999999999999</c:v>
                </c:pt>
                <c:pt idx="29321">
                  <c:v>27.763999999999999</c:v>
                </c:pt>
                <c:pt idx="29322">
                  <c:v>27.763999999999999</c:v>
                </c:pt>
                <c:pt idx="29323">
                  <c:v>27.763999999999999</c:v>
                </c:pt>
                <c:pt idx="29324">
                  <c:v>27.763999999999999</c:v>
                </c:pt>
                <c:pt idx="29325">
                  <c:v>27.763999999999999</c:v>
                </c:pt>
                <c:pt idx="29326">
                  <c:v>27.763999999999999</c:v>
                </c:pt>
                <c:pt idx="29327">
                  <c:v>27.763999999999999</c:v>
                </c:pt>
                <c:pt idx="29328">
                  <c:v>27.763999999999999</c:v>
                </c:pt>
                <c:pt idx="29329">
                  <c:v>27.763999999999999</c:v>
                </c:pt>
                <c:pt idx="29330">
                  <c:v>27.763999999999999</c:v>
                </c:pt>
                <c:pt idx="29331">
                  <c:v>27.763999999999999</c:v>
                </c:pt>
                <c:pt idx="29332">
                  <c:v>27.763999999999999</c:v>
                </c:pt>
                <c:pt idx="29333">
                  <c:v>27.763999999999999</c:v>
                </c:pt>
                <c:pt idx="29334">
                  <c:v>27.763999999999999</c:v>
                </c:pt>
                <c:pt idx="29335">
                  <c:v>27.763999999999999</c:v>
                </c:pt>
                <c:pt idx="29336">
                  <c:v>27.763999999999999</c:v>
                </c:pt>
                <c:pt idx="29337">
                  <c:v>27.763999999999999</c:v>
                </c:pt>
                <c:pt idx="29338">
                  <c:v>27.763999999999999</c:v>
                </c:pt>
                <c:pt idx="29339">
                  <c:v>27.763999999999999</c:v>
                </c:pt>
                <c:pt idx="29340">
                  <c:v>27.763999999999999</c:v>
                </c:pt>
                <c:pt idx="29341">
                  <c:v>27.763999999999999</c:v>
                </c:pt>
                <c:pt idx="29342">
                  <c:v>27.763999999999999</c:v>
                </c:pt>
                <c:pt idx="29343">
                  <c:v>27.763999999999999</c:v>
                </c:pt>
                <c:pt idx="29344">
                  <c:v>27.763999999999999</c:v>
                </c:pt>
                <c:pt idx="29345">
                  <c:v>27.763999999999999</c:v>
                </c:pt>
                <c:pt idx="29346">
                  <c:v>27.763999999999999</c:v>
                </c:pt>
                <c:pt idx="29347">
                  <c:v>27.763999999999999</c:v>
                </c:pt>
                <c:pt idx="29348">
                  <c:v>27.763999999999999</c:v>
                </c:pt>
                <c:pt idx="29349">
                  <c:v>27.763999999999999</c:v>
                </c:pt>
                <c:pt idx="29350">
                  <c:v>27.763999999999999</c:v>
                </c:pt>
                <c:pt idx="29351">
                  <c:v>27.763999999999999</c:v>
                </c:pt>
                <c:pt idx="29352">
                  <c:v>27.763999999999999</c:v>
                </c:pt>
                <c:pt idx="29353">
                  <c:v>27.763999999999999</c:v>
                </c:pt>
                <c:pt idx="29354">
                  <c:v>27.763999999999999</c:v>
                </c:pt>
                <c:pt idx="29355">
                  <c:v>27.763999999999999</c:v>
                </c:pt>
                <c:pt idx="29356">
                  <c:v>27.763999999999999</c:v>
                </c:pt>
                <c:pt idx="29357">
                  <c:v>27.763999999999999</c:v>
                </c:pt>
                <c:pt idx="29358">
                  <c:v>27.763999999999999</c:v>
                </c:pt>
                <c:pt idx="29359">
                  <c:v>27.763999999999999</c:v>
                </c:pt>
                <c:pt idx="29360">
                  <c:v>27.776</c:v>
                </c:pt>
                <c:pt idx="29361">
                  <c:v>27.834</c:v>
                </c:pt>
                <c:pt idx="29362">
                  <c:v>27.864000000000001</c:v>
                </c:pt>
                <c:pt idx="29363">
                  <c:v>27.864000000000001</c:v>
                </c:pt>
                <c:pt idx="29364">
                  <c:v>27.864000000000001</c:v>
                </c:pt>
                <c:pt idx="29365">
                  <c:v>27.864000000000001</c:v>
                </c:pt>
                <c:pt idx="29366">
                  <c:v>27.864000000000001</c:v>
                </c:pt>
                <c:pt idx="29367">
                  <c:v>27.864000000000001</c:v>
                </c:pt>
                <c:pt idx="29368">
                  <c:v>27.864000000000001</c:v>
                </c:pt>
                <c:pt idx="29369">
                  <c:v>27.864000000000001</c:v>
                </c:pt>
                <c:pt idx="29370">
                  <c:v>27.864000000000001</c:v>
                </c:pt>
                <c:pt idx="29371">
                  <c:v>27.864000000000001</c:v>
                </c:pt>
                <c:pt idx="29372">
                  <c:v>27.864000000000001</c:v>
                </c:pt>
                <c:pt idx="29373">
                  <c:v>27.864000000000001</c:v>
                </c:pt>
                <c:pt idx="29374">
                  <c:v>27.864000000000001</c:v>
                </c:pt>
                <c:pt idx="29375">
                  <c:v>27.864000000000001</c:v>
                </c:pt>
                <c:pt idx="29376">
                  <c:v>27.864000000000001</c:v>
                </c:pt>
                <c:pt idx="29377">
                  <c:v>27.864000000000001</c:v>
                </c:pt>
                <c:pt idx="29378">
                  <c:v>27.864000000000001</c:v>
                </c:pt>
                <c:pt idx="29379">
                  <c:v>27.864000000000001</c:v>
                </c:pt>
                <c:pt idx="29380">
                  <c:v>27.864000000000001</c:v>
                </c:pt>
                <c:pt idx="29381">
                  <c:v>27.864000000000001</c:v>
                </c:pt>
                <c:pt idx="29382">
                  <c:v>27.864000000000001</c:v>
                </c:pt>
                <c:pt idx="29383">
                  <c:v>27.864000000000001</c:v>
                </c:pt>
                <c:pt idx="29384">
                  <c:v>27.864000000000001</c:v>
                </c:pt>
                <c:pt idx="29385">
                  <c:v>27.864000000000001</c:v>
                </c:pt>
                <c:pt idx="29386">
                  <c:v>27.864000000000001</c:v>
                </c:pt>
                <c:pt idx="29387">
                  <c:v>27.864000000000001</c:v>
                </c:pt>
                <c:pt idx="29388">
                  <c:v>27.864000000000001</c:v>
                </c:pt>
                <c:pt idx="29389">
                  <c:v>27.864000000000001</c:v>
                </c:pt>
                <c:pt idx="29390">
                  <c:v>27.864000000000001</c:v>
                </c:pt>
                <c:pt idx="29391">
                  <c:v>27.864000000000001</c:v>
                </c:pt>
                <c:pt idx="29392">
                  <c:v>27.864000000000001</c:v>
                </c:pt>
                <c:pt idx="29393">
                  <c:v>27.864000000000001</c:v>
                </c:pt>
                <c:pt idx="29394">
                  <c:v>27.864000000000001</c:v>
                </c:pt>
                <c:pt idx="29395">
                  <c:v>27.864000000000001</c:v>
                </c:pt>
                <c:pt idx="29396">
                  <c:v>27.864000000000001</c:v>
                </c:pt>
                <c:pt idx="29397">
                  <c:v>27.864000000000001</c:v>
                </c:pt>
                <c:pt idx="29398">
                  <c:v>27.864000000000001</c:v>
                </c:pt>
                <c:pt idx="29399">
                  <c:v>27.864000000000001</c:v>
                </c:pt>
                <c:pt idx="29400">
                  <c:v>27.864000000000001</c:v>
                </c:pt>
                <c:pt idx="29401">
                  <c:v>27.864000000000001</c:v>
                </c:pt>
                <c:pt idx="29402">
                  <c:v>27.864000000000001</c:v>
                </c:pt>
                <c:pt idx="29403">
                  <c:v>27.864000000000001</c:v>
                </c:pt>
                <c:pt idx="29404">
                  <c:v>27.864000000000001</c:v>
                </c:pt>
                <c:pt idx="29405">
                  <c:v>27.864000000000001</c:v>
                </c:pt>
                <c:pt idx="29406">
                  <c:v>27.864000000000001</c:v>
                </c:pt>
                <c:pt idx="29407">
                  <c:v>27.864000000000001</c:v>
                </c:pt>
                <c:pt idx="29408">
                  <c:v>27.864000000000001</c:v>
                </c:pt>
                <c:pt idx="29409">
                  <c:v>27.864000000000001</c:v>
                </c:pt>
                <c:pt idx="29410">
                  <c:v>27.864000000000001</c:v>
                </c:pt>
                <c:pt idx="29411">
                  <c:v>27.864000000000001</c:v>
                </c:pt>
                <c:pt idx="29412">
                  <c:v>27.864000000000001</c:v>
                </c:pt>
                <c:pt idx="29413">
                  <c:v>27.864000000000001</c:v>
                </c:pt>
                <c:pt idx="29414">
                  <c:v>27.864000000000001</c:v>
                </c:pt>
                <c:pt idx="29415">
                  <c:v>27.864000000000001</c:v>
                </c:pt>
                <c:pt idx="29416">
                  <c:v>27.864000000000001</c:v>
                </c:pt>
                <c:pt idx="29417">
                  <c:v>27.864000000000001</c:v>
                </c:pt>
                <c:pt idx="29418">
                  <c:v>27.864000000000001</c:v>
                </c:pt>
                <c:pt idx="29419">
                  <c:v>27.864000000000001</c:v>
                </c:pt>
                <c:pt idx="29420">
                  <c:v>27.864000000000001</c:v>
                </c:pt>
                <c:pt idx="29421">
                  <c:v>27.864000000000001</c:v>
                </c:pt>
                <c:pt idx="29422">
                  <c:v>27.864000000000001</c:v>
                </c:pt>
                <c:pt idx="29423">
                  <c:v>27.864000000000001</c:v>
                </c:pt>
                <c:pt idx="29424">
                  <c:v>27.864000000000001</c:v>
                </c:pt>
                <c:pt idx="29425">
                  <c:v>27.864000000000001</c:v>
                </c:pt>
                <c:pt idx="29426">
                  <c:v>27.864000000000001</c:v>
                </c:pt>
                <c:pt idx="29427">
                  <c:v>27.864000000000001</c:v>
                </c:pt>
                <c:pt idx="29428">
                  <c:v>27.864000000000001</c:v>
                </c:pt>
                <c:pt idx="29429">
                  <c:v>27.864000000000001</c:v>
                </c:pt>
                <c:pt idx="29430">
                  <c:v>27.864000000000001</c:v>
                </c:pt>
                <c:pt idx="29431">
                  <c:v>27.864000000000001</c:v>
                </c:pt>
                <c:pt idx="29432">
                  <c:v>27.864000000000001</c:v>
                </c:pt>
                <c:pt idx="29433">
                  <c:v>27.864000000000001</c:v>
                </c:pt>
                <c:pt idx="29434">
                  <c:v>27.864000000000001</c:v>
                </c:pt>
                <c:pt idx="29435">
                  <c:v>27.864000000000001</c:v>
                </c:pt>
                <c:pt idx="29436">
                  <c:v>27.864000000000001</c:v>
                </c:pt>
                <c:pt idx="29437">
                  <c:v>27.864000000000001</c:v>
                </c:pt>
                <c:pt idx="29438">
                  <c:v>27.864000000000001</c:v>
                </c:pt>
                <c:pt idx="29439">
                  <c:v>27.864000000000001</c:v>
                </c:pt>
                <c:pt idx="29440">
                  <c:v>27.864000000000001</c:v>
                </c:pt>
                <c:pt idx="29441">
                  <c:v>27.864000000000001</c:v>
                </c:pt>
                <c:pt idx="29442">
                  <c:v>27.864000000000001</c:v>
                </c:pt>
                <c:pt idx="29443">
                  <c:v>27.864000000000001</c:v>
                </c:pt>
                <c:pt idx="29444">
                  <c:v>27.864000000000001</c:v>
                </c:pt>
                <c:pt idx="29445">
                  <c:v>27.864000000000001</c:v>
                </c:pt>
                <c:pt idx="29446">
                  <c:v>27.864000000000001</c:v>
                </c:pt>
                <c:pt idx="29447">
                  <c:v>27.864000000000001</c:v>
                </c:pt>
                <c:pt idx="29448">
                  <c:v>27.864000000000001</c:v>
                </c:pt>
                <c:pt idx="29449">
                  <c:v>27.864000000000001</c:v>
                </c:pt>
                <c:pt idx="29450">
                  <c:v>27.864000000000001</c:v>
                </c:pt>
                <c:pt idx="29451">
                  <c:v>27.864000000000001</c:v>
                </c:pt>
                <c:pt idx="29452">
                  <c:v>27.864000000000001</c:v>
                </c:pt>
                <c:pt idx="29453">
                  <c:v>27.864000000000001</c:v>
                </c:pt>
                <c:pt idx="29454">
                  <c:v>27.864000000000001</c:v>
                </c:pt>
                <c:pt idx="29455">
                  <c:v>27.864000000000001</c:v>
                </c:pt>
                <c:pt idx="29456">
                  <c:v>27.864000000000001</c:v>
                </c:pt>
                <c:pt idx="29457">
                  <c:v>27.864000000000001</c:v>
                </c:pt>
                <c:pt idx="29458">
                  <c:v>27.864000000000001</c:v>
                </c:pt>
                <c:pt idx="29459">
                  <c:v>27.864000000000001</c:v>
                </c:pt>
                <c:pt idx="29460">
                  <c:v>27.864000000000001</c:v>
                </c:pt>
                <c:pt idx="29461">
                  <c:v>27.864000000000001</c:v>
                </c:pt>
                <c:pt idx="29462">
                  <c:v>27.864000000000001</c:v>
                </c:pt>
                <c:pt idx="29463">
                  <c:v>27.864000000000001</c:v>
                </c:pt>
                <c:pt idx="29464">
                  <c:v>27.864000000000001</c:v>
                </c:pt>
                <c:pt idx="29465">
                  <c:v>27.864000000000001</c:v>
                </c:pt>
                <c:pt idx="29466">
                  <c:v>27.864000000000001</c:v>
                </c:pt>
                <c:pt idx="29467">
                  <c:v>27.864000000000001</c:v>
                </c:pt>
                <c:pt idx="29468">
                  <c:v>27.864000000000001</c:v>
                </c:pt>
                <c:pt idx="29469">
                  <c:v>27.864000000000001</c:v>
                </c:pt>
                <c:pt idx="29470">
                  <c:v>27.864000000000001</c:v>
                </c:pt>
                <c:pt idx="29471">
                  <c:v>27.864000000000001</c:v>
                </c:pt>
                <c:pt idx="29472">
                  <c:v>27.864000000000001</c:v>
                </c:pt>
                <c:pt idx="29473">
                  <c:v>27.864000000000001</c:v>
                </c:pt>
                <c:pt idx="29474">
                  <c:v>27.864000000000001</c:v>
                </c:pt>
                <c:pt idx="29475">
                  <c:v>27.864000000000001</c:v>
                </c:pt>
                <c:pt idx="29476">
                  <c:v>27.864000000000001</c:v>
                </c:pt>
                <c:pt idx="29477">
                  <c:v>27.864000000000001</c:v>
                </c:pt>
                <c:pt idx="29478">
                  <c:v>27.864000000000001</c:v>
                </c:pt>
                <c:pt idx="29479">
                  <c:v>27.864000000000001</c:v>
                </c:pt>
                <c:pt idx="29480">
                  <c:v>27.864000000000001</c:v>
                </c:pt>
                <c:pt idx="29481">
                  <c:v>27.864000000000001</c:v>
                </c:pt>
                <c:pt idx="29482">
                  <c:v>27.864000000000001</c:v>
                </c:pt>
                <c:pt idx="29483">
                  <c:v>27.864000000000001</c:v>
                </c:pt>
                <c:pt idx="29484">
                  <c:v>27.864000000000001</c:v>
                </c:pt>
                <c:pt idx="29485">
                  <c:v>27.864000000000001</c:v>
                </c:pt>
                <c:pt idx="29486">
                  <c:v>27.864000000000001</c:v>
                </c:pt>
                <c:pt idx="29487">
                  <c:v>27.864000000000001</c:v>
                </c:pt>
                <c:pt idx="29488">
                  <c:v>27.864000000000001</c:v>
                </c:pt>
                <c:pt idx="29489">
                  <c:v>27.905999999999999</c:v>
                </c:pt>
                <c:pt idx="29490">
                  <c:v>27.968</c:v>
                </c:pt>
                <c:pt idx="29491">
                  <c:v>27.992000000000001</c:v>
                </c:pt>
                <c:pt idx="29492">
                  <c:v>27.992000000000001</c:v>
                </c:pt>
                <c:pt idx="29493">
                  <c:v>27.992000000000001</c:v>
                </c:pt>
                <c:pt idx="29494">
                  <c:v>27.992000000000001</c:v>
                </c:pt>
                <c:pt idx="29495">
                  <c:v>27.992000000000001</c:v>
                </c:pt>
                <c:pt idx="29496">
                  <c:v>27.992000000000001</c:v>
                </c:pt>
                <c:pt idx="29497">
                  <c:v>27.992000000000001</c:v>
                </c:pt>
                <c:pt idx="29498">
                  <c:v>27.992000000000001</c:v>
                </c:pt>
                <c:pt idx="29499">
                  <c:v>27.992000000000001</c:v>
                </c:pt>
                <c:pt idx="29500">
                  <c:v>27.992000000000001</c:v>
                </c:pt>
                <c:pt idx="29501">
                  <c:v>27.992000000000001</c:v>
                </c:pt>
                <c:pt idx="29502">
                  <c:v>27.992000000000001</c:v>
                </c:pt>
                <c:pt idx="29503">
                  <c:v>27.992000000000001</c:v>
                </c:pt>
                <c:pt idx="29504">
                  <c:v>27.992000000000001</c:v>
                </c:pt>
                <c:pt idx="29505">
                  <c:v>27.992000000000001</c:v>
                </c:pt>
                <c:pt idx="29506">
                  <c:v>27.992000000000001</c:v>
                </c:pt>
                <c:pt idx="29507">
                  <c:v>27.992000000000001</c:v>
                </c:pt>
                <c:pt idx="29508">
                  <c:v>27.992000000000001</c:v>
                </c:pt>
                <c:pt idx="29509">
                  <c:v>27.992000000000001</c:v>
                </c:pt>
                <c:pt idx="29510">
                  <c:v>27.992000000000001</c:v>
                </c:pt>
                <c:pt idx="29511">
                  <c:v>27.992000000000001</c:v>
                </c:pt>
                <c:pt idx="29512">
                  <c:v>27.992000000000001</c:v>
                </c:pt>
                <c:pt idx="29513">
                  <c:v>27.992000000000001</c:v>
                </c:pt>
                <c:pt idx="29514">
                  <c:v>27.992000000000001</c:v>
                </c:pt>
                <c:pt idx="29515">
                  <c:v>27.992000000000001</c:v>
                </c:pt>
                <c:pt idx="29516">
                  <c:v>27.992000000000001</c:v>
                </c:pt>
                <c:pt idx="29517">
                  <c:v>27.992000000000001</c:v>
                </c:pt>
                <c:pt idx="29518">
                  <c:v>27.992000000000001</c:v>
                </c:pt>
                <c:pt idx="29519">
                  <c:v>27.992000000000001</c:v>
                </c:pt>
                <c:pt idx="29520">
                  <c:v>27.992000000000001</c:v>
                </c:pt>
                <c:pt idx="29521">
                  <c:v>27.992000000000001</c:v>
                </c:pt>
                <c:pt idx="29522">
                  <c:v>27.992000000000001</c:v>
                </c:pt>
                <c:pt idx="29523">
                  <c:v>27.992000000000001</c:v>
                </c:pt>
                <c:pt idx="29524">
                  <c:v>27.992000000000001</c:v>
                </c:pt>
                <c:pt idx="29525">
                  <c:v>27.992000000000001</c:v>
                </c:pt>
                <c:pt idx="29526">
                  <c:v>27.992000000000001</c:v>
                </c:pt>
                <c:pt idx="29527">
                  <c:v>27.992000000000001</c:v>
                </c:pt>
                <c:pt idx="29528">
                  <c:v>27.992000000000001</c:v>
                </c:pt>
                <c:pt idx="29529">
                  <c:v>27.992000000000001</c:v>
                </c:pt>
                <c:pt idx="29530">
                  <c:v>27.992000000000001</c:v>
                </c:pt>
                <c:pt idx="29531">
                  <c:v>27.992000000000001</c:v>
                </c:pt>
                <c:pt idx="29532">
                  <c:v>27.992000000000001</c:v>
                </c:pt>
                <c:pt idx="29533">
                  <c:v>27.992000000000001</c:v>
                </c:pt>
                <c:pt idx="29534">
                  <c:v>27.992000000000001</c:v>
                </c:pt>
                <c:pt idx="29535">
                  <c:v>27.992000000000001</c:v>
                </c:pt>
                <c:pt idx="29536">
                  <c:v>27.992000000000001</c:v>
                </c:pt>
                <c:pt idx="29537">
                  <c:v>27.992000000000001</c:v>
                </c:pt>
                <c:pt idx="29538">
                  <c:v>27.992000000000001</c:v>
                </c:pt>
                <c:pt idx="29539">
                  <c:v>27.992000000000001</c:v>
                </c:pt>
                <c:pt idx="29540">
                  <c:v>27.992000000000001</c:v>
                </c:pt>
                <c:pt idx="29541">
                  <c:v>27.992000000000001</c:v>
                </c:pt>
                <c:pt idx="29542">
                  <c:v>27.992000000000001</c:v>
                </c:pt>
                <c:pt idx="29543">
                  <c:v>27.992000000000001</c:v>
                </c:pt>
                <c:pt idx="29544">
                  <c:v>27.992000000000001</c:v>
                </c:pt>
                <c:pt idx="29545">
                  <c:v>27.992000000000001</c:v>
                </c:pt>
                <c:pt idx="29546">
                  <c:v>27.992000000000001</c:v>
                </c:pt>
                <c:pt idx="29547">
                  <c:v>27.992000000000001</c:v>
                </c:pt>
                <c:pt idx="29548">
                  <c:v>27.992000000000001</c:v>
                </c:pt>
                <c:pt idx="29549">
                  <c:v>27.992000000000001</c:v>
                </c:pt>
                <c:pt idx="29550">
                  <c:v>27.992000000000001</c:v>
                </c:pt>
                <c:pt idx="29551">
                  <c:v>27.992000000000001</c:v>
                </c:pt>
                <c:pt idx="29552">
                  <c:v>27.992000000000001</c:v>
                </c:pt>
                <c:pt idx="29553">
                  <c:v>27.992000000000001</c:v>
                </c:pt>
                <c:pt idx="29554">
                  <c:v>27.992000000000001</c:v>
                </c:pt>
                <c:pt idx="29555">
                  <c:v>27.992000000000001</c:v>
                </c:pt>
                <c:pt idx="29556">
                  <c:v>27.992000000000001</c:v>
                </c:pt>
                <c:pt idx="29557">
                  <c:v>27.992000000000001</c:v>
                </c:pt>
                <c:pt idx="29558">
                  <c:v>27.992000000000001</c:v>
                </c:pt>
                <c:pt idx="29559">
                  <c:v>27.992000000000001</c:v>
                </c:pt>
                <c:pt idx="29560">
                  <c:v>27.992000000000001</c:v>
                </c:pt>
                <c:pt idx="29561">
                  <c:v>27.992000000000001</c:v>
                </c:pt>
                <c:pt idx="29562">
                  <c:v>27.992000000000001</c:v>
                </c:pt>
                <c:pt idx="29563">
                  <c:v>27.992000000000001</c:v>
                </c:pt>
                <c:pt idx="29564">
                  <c:v>27.992000000000001</c:v>
                </c:pt>
                <c:pt idx="29565">
                  <c:v>27.992000000000001</c:v>
                </c:pt>
                <c:pt idx="29566">
                  <c:v>27.992000000000001</c:v>
                </c:pt>
                <c:pt idx="29567">
                  <c:v>27.992000000000001</c:v>
                </c:pt>
                <c:pt idx="29568">
                  <c:v>27.992000000000001</c:v>
                </c:pt>
                <c:pt idx="29569">
                  <c:v>27.992000000000001</c:v>
                </c:pt>
                <c:pt idx="29570">
                  <c:v>27.992000000000001</c:v>
                </c:pt>
                <c:pt idx="29571">
                  <c:v>27.992000000000001</c:v>
                </c:pt>
                <c:pt idx="29572">
                  <c:v>27.992000000000001</c:v>
                </c:pt>
                <c:pt idx="29573">
                  <c:v>27.992000000000001</c:v>
                </c:pt>
                <c:pt idx="29574">
                  <c:v>27.992000000000001</c:v>
                </c:pt>
                <c:pt idx="29575">
                  <c:v>27.992000000000001</c:v>
                </c:pt>
                <c:pt idx="29576">
                  <c:v>27.992000000000001</c:v>
                </c:pt>
                <c:pt idx="29577">
                  <c:v>27.992000000000001</c:v>
                </c:pt>
                <c:pt idx="29578">
                  <c:v>27.992000000000001</c:v>
                </c:pt>
                <c:pt idx="29579">
                  <c:v>27.992000000000001</c:v>
                </c:pt>
                <c:pt idx="29580">
                  <c:v>27.992000000000001</c:v>
                </c:pt>
                <c:pt idx="29581">
                  <c:v>27.992000000000001</c:v>
                </c:pt>
                <c:pt idx="29582">
                  <c:v>27.992000000000001</c:v>
                </c:pt>
                <c:pt idx="29583">
                  <c:v>27.992000000000001</c:v>
                </c:pt>
                <c:pt idx="29584">
                  <c:v>27.992000000000001</c:v>
                </c:pt>
                <c:pt idx="29585">
                  <c:v>27.992000000000001</c:v>
                </c:pt>
                <c:pt idx="29586">
                  <c:v>27.992000000000001</c:v>
                </c:pt>
                <c:pt idx="29587">
                  <c:v>27.992000000000001</c:v>
                </c:pt>
                <c:pt idx="29588">
                  <c:v>27.992000000000001</c:v>
                </c:pt>
                <c:pt idx="29589">
                  <c:v>27.992000000000001</c:v>
                </c:pt>
                <c:pt idx="29590">
                  <c:v>27.992000000000001</c:v>
                </c:pt>
                <c:pt idx="29591">
                  <c:v>27.992000000000001</c:v>
                </c:pt>
                <c:pt idx="29592">
                  <c:v>27.992000000000001</c:v>
                </c:pt>
                <c:pt idx="29593">
                  <c:v>27.992000000000001</c:v>
                </c:pt>
                <c:pt idx="29594">
                  <c:v>27.992000000000001</c:v>
                </c:pt>
                <c:pt idx="29595">
                  <c:v>27.992000000000001</c:v>
                </c:pt>
                <c:pt idx="29596">
                  <c:v>27.992000000000001</c:v>
                </c:pt>
                <c:pt idx="29597">
                  <c:v>27.992000000000001</c:v>
                </c:pt>
                <c:pt idx="29598">
                  <c:v>27.992000000000001</c:v>
                </c:pt>
                <c:pt idx="29599">
                  <c:v>27.992000000000001</c:v>
                </c:pt>
                <c:pt idx="29600">
                  <c:v>27.992000000000001</c:v>
                </c:pt>
                <c:pt idx="29601">
                  <c:v>27.992000000000001</c:v>
                </c:pt>
                <c:pt idx="29602">
                  <c:v>27.992000000000001</c:v>
                </c:pt>
                <c:pt idx="29603">
                  <c:v>27.992000000000001</c:v>
                </c:pt>
                <c:pt idx="29604">
                  <c:v>27.992000000000001</c:v>
                </c:pt>
                <c:pt idx="29605">
                  <c:v>27.992000000000001</c:v>
                </c:pt>
                <c:pt idx="29606">
                  <c:v>27.992000000000001</c:v>
                </c:pt>
                <c:pt idx="29607">
                  <c:v>27.992000000000001</c:v>
                </c:pt>
                <c:pt idx="29608">
                  <c:v>27.992000000000001</c:v>
                </c:pt>
                <c:pt idx="29609">
                  <c:v>27.992000000000001</c:v>
                </c:pt>
                <c:pt idx="29610">
                  <c:v>27.992000000000001</c:v>
                </c:pt>
                <c:pt idx="29611">
                  <c:v>27.992000000000001</c:v>
                </c:pt>
                <c:pt idx="29612">
                  <c:v>27.992000000000001</c:v>
                </c:pt>
                <c:pt idx="29613">
                  <c:v>27.992000000000001</c:v>
                </c:pt>
                <c:pt idx="29614">
                  <c:v>27.992000000000001</c:v>
                </c:pt>
                <c:pt idx="29615">
                  <c:v>27.992000000000001</c:v>
                </c:pt>
                <c:pt idx="29616">
                  <c:v>27.992000000000001</c:v>
                </c:pt>
                <c:pt idx="29617">
                  <c:v>27.992000000000001</c:v>
                </c:pt>
                <c:pt idx="29618">
                  <c:v>27.992000000000001</c:v>
                </c:pt>
                <c:pt idx="29619">
                  <c:v>27.992000000000001</c:v>
                </c:pt>
                <c:pt idx="29620">
                  <c:v>27.992000000000001</c:v>
                </c:pt>
                <c:pt idx="29621">
                  <c:v>27.992000000000001</c:v>
                </c:pt>
                <c:pt idx="29622">
                  <c:v>27.992000000000001</c:v>
                </c:pt>
                <c:pt idx="29623">
                  <c:v>27.992000000000001</c:v>
                </c:pt>
                <c:pt idx="29624">
                  <c:v>27.992000000000001</c:v>
                </c:pt>
                <c:pt idx="29625">
                  <c:v>27.992000000000001</c:v>
                </c:pt>
                <c:pt idx="29626">
                  <c:v>27.992000000000001</c:v>
                </c:pt>
                <c:pt idx="29627">
                  <c:v>27.992000000000001</c:v>
                </c:pt>
                <c:pt idx="29628">
                  <c:v>27.992000000000001</c:v>
                </c:pt>
                <c:pt idx="29629">
                  <c:v>27.992000000000001</c:v>
                </c:pt>
                <c:pt idx="29630">
                  <c:v>27.992000000000001</c:v>
                </c:pt>
                <c:pt idx="29631">
                  <c:v>27.992000000000001</c:v>
                </c:pt>
                <c:pt idx="29632">
                  <c:v>27.992000000000001</c:v>
                </c:pt>
                <c:pt idx="29633">
                  <c:v>27.992000000000001</c:v>
                </c:pt>
                <c:pt idx="29634">
                  <c:v>27.992000000000001</c:v>
                </c:pt>
                <c:pt idx="29635">
                  <c:v>27.992000000000001</c:v>
                </c:pt>
                <c:pt idx="29636">
                  <c:v>27.992000000000001</c:v>
                </c:pt>
                <c:pt idx="29637">
                  <c:v>27.992000000000001</c:v>
                </c:pt>
                <c:pt idx="29638">
                  <c:v>27.992000000000001</c:v>
                </c:pt>
                <c:pt idx="29639">
                  <c:v>27.994</c:v>
                </c:pt>
                <c:pt idx="29640">
                  <c:v>28.042000000000002</c:v>
                </c:pt>
                <c:pt idx="29641">
                  <c:v>28.097999999999999</c:v>
                </c:pt>
                <c:pt idx="29642">
                  <c:v>28.1</c:v>
                </c:pt>
                <c:pt idx="29643">
                  <c:v>28.1</c:v>
                </c:pt>
                <c:pt idx="29644">
                  <c:v>28.1</c:v>
                </c:pt>
                <c:pt idx="29645">
                  <c:v>28.1</c:v>
                </c:pt>
                <c:pt idx="29646">
                  <c:v>28.1</c:v>
                </c:pt>
                <c:pt idx="29647">
                  <c:v>28.1</c:v>
                </c:pt>
                <c:pt idx="29648">
                  <c:v>28.1</c:v>
                </c:pt>
                <c:pt idx="29649">
                  <c:v>28.1</c:v>
                </c:pt>
                <c:pt idx="29650">
                  <c:v>28.1</c:v>
                </c:pt>
                <c:pt idx="29651">
                  <c:v>28.1</c:v>
                </c:pt>
                <c:pt idx="29652">
                  <c:v>28.1</c:v>
                </c:pt>
                <c:pt idx="29653">
                  <c:v>28.1</c:v>
                </c:pt>
                <c:pt idx="29654">
                  <c:v>28.1</c:v>
                </c:pt>
                <c:pt idx="29655">
                  <c:v>28.1</c:v>
                </c:pt>
                <c:pt idx="29656">
                  <c:v>28.1</c:v>
                </c:pt>
                <c:pt idx="29657">
                  <c:v>28.1</c:v>
                </c:pt>
                <c:pt idx="29658">
                  <c:v>28.1</c:v>
                </c:pt>
                <c:pt idx="29659">
                  <c:v>28.1</c:v>
                </c:pt>
                <c:pt idx="29660">
                  <c:v>28.1</c:v>
                </c:pt>
                <c:pt idx="29661">
                  <c:v>28.1</c:v>
                </c:pt>
                <c:pt idx="29662">
                  <c:v>28.1</c:v>
                </c:pt>
                <c:pt idx="29663">
                  <c:v>28.1</c:v>
                </c:pt>
                <c:pt idx="29664">
                  <c:v>28.1</c:v>
                </c:pt>
                <c:pt idx="29665">
                  <c:v>28.1</c:v>
                </c:pt>
                <c:pt idx="29666">
                  <c:v>28.1</c:v>
                </c:pt>
                <c:pt idx="29667">
                  <c:v>28.1</c:v>
                </c:pt>
                <c:pt idx="29668">
                  <c:v>28.1</c:v>
                </c:pt>
                <c:pt idx="29669">
                  <c:v>28.1</c:v>
                </c:pt>
                <c:pt idx="29670">
                  <c:v>28.1</c:v>
                </c:pt>
                <c:pt idx="29671">
                  <c:v>28.1</c:v>
                </c:pt>
                <c:pt idx="29672">
                  <c:v>28.1</c:v>
                </c:pt>
                <c:pt idx="29673">
                  <c:v>28.1</c:v>
                </c:pt>
                <c:pt idx="29674">
                  <c:v>28.1</c:v>
                </c:pt>
                <c:pt idx="29675">
                  <c:v>28.1</c:v>
                </c:pt>
                <c:pt idx="29676">
                  <c:v>28.1</c:v>
                </c:pt>
                <c:pt idx="29677">
                  <c:v>28.1</c:v>
                </c:pt>
                <c:pt idx="29678">
                  <c:v>28.1</c:v>
                </c:pt>
                <c:pt idx="29679">
                  <c:v>28.1</c:v>
                </c:pt>
                <c:pt idx="29680">
                  <c:v>28.1</c:v>
                </c:pt>
                <c:pt idx="29681">
                  <c:v>28.1</c:v>
                </c:pt>
                <c:pt idx="29682">
                  <c:v>28.1</c:v>
                </c:pt>
                <c:pt idx="29683">
                  <c:v>28.1</c:v>
                </c:pt>
                <c:pt idx="29684">
                  <c:v>28.1</c:v>
                </c:pt>
                <c:pt idx="29685">
                  <c:v>28.1</c:v>
                </c:pt>
                <c:pt idx="29686">
                  <c:v>28.1</c:v>
                </c:pt>
                <c:pt idx="29687">
                  <c:v>28.1</c:v>
                </c:pt>
                <c:pt idx="29688">
                  <c:v>28.1</c:v>
                </c:pt>
                <c:pt idx="29689">
                  <c:v>28.1</c:v>
                </c:pt>
                <c:pt idx="29690">
                  <c:v>28.1</c:v>
                </c:pt>
                <c:pt idx="29691">
                  <c:v>28.1</c:v>
                </c:pt>
                <c:pt idx="29692">
                  <c:v>28.1</c:v>
                </c:pt>
                <c:pt idx="29693">
                  <c:v>28.1</c:v>
                </c:pt>
                <c:pt idx="29694">
                  <c:v>28.1</c:v>
                </c:pt>
                <c:pt idx="29695">
                  <c:v>28.1</c:v>
                </c:pt>
                <c:pt idx="29696">
                  <c:v>28.1</c:v>
                </c:pt>
                <c:pt idx="29697">
                  <c:v>28.1</c:v>
                </c:pt>
                <c:pt idx="29698">
                  <c:v>28.1</c:v>
                </c:pt>
                <c:pt idx="29699">
                  <c:v>28.1</c:v>
                </c:pt>
                <c:pt idx="29700">
                  <c:v>28.1</c:v>
                </c:pt>
                <c:pt idx="29701">
                  <c:v>28.1</c:v>
                </c:pt>
                <c:pt idx="29702">
                  <c:v>28.1</c:v>
                </c:pt>
                <c:pt idx="29703">
                  <c:v>28.1</c:v>
                </c:pt>
                <c:pt idx="29704">
                  <c:v>28.1</c:v>
                </c:pt>
                <c:pt idx="29705">
                  <c:v>28.1</c:v>
                </c:pt>
                <c:pt idx="29706">
                  <c:v>28.1</c:v>
                </c:pt>
                <c:pt idx="29707">
                  <c:v>28.1</c:v>
                </c:pt>
                <c:pt idx="29708">
                  <c:v>28.1</c:v>
                </c:pt>
                <c:pt idx="29709">
                  <c:v>28.1</c:v>
                </c:pt>
                <c:pt idx="29710">
                  <c:v>28.1</c:v>
                </c:pt>
                <c:pt idx="29711">
                  <c:v>28.1</c:v>
                </c:pt>
                <c:pt idx="29712">
                  <c:v>28.1</c:v>
                </c:pt>
                <c:pt idx="29713">
                  <c:v>28.1</c:v>
                </c:pt>
                <c:pt idx="29714">
                  <c:v>28.1</c:v>
                </c:pt>
                <c:pt idx="29715">
                  <c:v>28.1</c:v>
                </c:pt>
                <c:pt idx="29716">
                  <c:v>28.1</c:v>
                </c:pt>
                <c:pt idx="29717">
                  <c:v>28.1</c:v>
                </c:pt>
                <c:pt idx="29718">
                  <c:v>28.1</c:v>
                </c:pt>
                <c:pt idx="29719">
                  <c:v>28.1</c:v>
                </c:pt>
                <c:pt idx="29720">
                  <c:v>28.1</c:v>
                </c:pt>
                <c:pt idx="29721">
                  <c:v>28.1</c:v>
                </c:pt>
                <c:pt idx="29722">
                  <c:v>28.1</c:v>
                </c:pt>
                <c:pt idx="29723">
                  <c:v>28.1</c:v>
                </c:pt>
                <c:pt idx="29724">
                  <c:v>28.1</c:v>
                </c:pt>
                <c:pt idx="29725">
                  <c:v>28.1</c:v>
                </c:pt>
                <c:pt idx="29726">
                  <c:v>28.1</c:v>
                </c:pt>
                <c:pt idx="29727">
                  <c:v>28.1</c:v>
                </c:pt>
                <c:pt idx="29728">
                  <c:v>28.1</c:v>
                </c:pt>
                <c:pt idx="29729">
                  <c:v>28.1</c:v>
                </c:pt>
                <c:pt idx="29730">
                  <c:v>28.1</c:v>
                </c:pt>
                <c:pt idx="29731">
                  <c:v>28.1</c:v>
                </c:pt>
                <c:pt idx="29732">
                  <c:v>28.1</c:v>
                </c:pt>
                <c:pt idx="29733">
                  <c:v>28.1</c:v>
                </c:pt>
                <c:pt idx="29734">
                  <c:v>28.1</c:v>
                </c:pt>
                <c:pt idx="29735">
                  <c:v>28.1</c:v>
                </c:pt>
                <c:pt idx="29736">
                  <c:v>28.1</c:v>
                </c:pt>
                <c:pt idx="29737">
                  <c:v>28.1</c:v>
                </c:pt>
                <c:pt idx="29738">
                  <c:v>28.1</c:v>
                </c:pt>
                <c:pt idx="29739">
                  <c:v>28.1</c:v>
                </c:pt>
                <c:pt idx="29740">
                  <c:v>28.1</c:v>
                </c:pt>
                <c:pt idx="29741">
                  <c:v>28.1</c:v>
                </c:pt>
                <c:pt idx="29742">
                  <c:v>28.1</c:v>
                </c:pt>
                <c:pt idx="29743">
                  <c:v>28.1</c:v>
                </c:pt>
                <c:pt idx="29744">
                  <c:v>28.1</c:v>
                </c:pt>
                <c:pt idx="29745">
                  <c:v>28.1</c:v>
                </c:pt>
                <c:pt idx="29746">
                  <c:v>28.1</c:v>
                </c:pt>
                <c:pt idx="29747">
                  <c:v>28.1</c:v>
                </c:pt>
                <c:pt idx="29748">
                  <c:v>28.1</c:v>
                </c:pt>
                <c:pt idx="29749">
                  <c:v>28.1</c:v>
                </c:pt>
                <c:pt idx="29750">
                  <c:v>28.1</c:v>
                </c:pt>
                <c:pt idx="29751">
                  <c:v>28.1</c:v>
                </c:pt>
                <c:pt idx="29752">
                  <c:v>28.1</c:v>
                </c:pt>
                <c:pt idx="29753">
                  <c:v>28.1</c:v>
                </c:pt>
                <c:pt idx="29754">
                  <c:v>28.1</c:v>
                </c:pt>
                <c:pt idx="29755">
                  <c:v>28.1</c:v>
                </c:pt>
                <c:pt idx="29756">
                  <c:v>28.1</c:v>
                </c:pt>
                <c:pt idx="29757">
                  <c:v>28.1</c:v>
                </c:pt>
                <c:pt idx="29758">
                  <c:v>28.1</c:v>
                </c:pt>
                <c:pt idx="29759">
                  <c:v>28.1</c:v>
                </c:pt>
                <c:pt idx="29760">
                  <c:v>28.1</c:v>
                </c:pt>
                <c:pt idx="29761">
                  <c:v>28.1</c:v>
                </c:pt>
                <c:pt idx="29762">
                  <c:v>28.1</c:v>
                </c:pt>
                <c:pt idx="29763">
                  <c:v>28.1</c:v>
                </c:pt>
                <c:pt idx="29764">
                  <c:v>28.106000000000002</c:v>
                </c:pt>
                <c:pt idx="29765">
                  <c:v>28.166</c:v>
                </c:pt>
                <c:pt idx="29766">
                  <c:v>28.218</c:v>
                </c:pt>
                <c:pt idx="29767">
                  <c:v>28.218</c:v>
                </c:pt>
                <c:pt idx="29768">
                  <c:v>28.218</c:v>
                </c:pt>
                <c:pt idx="29769">
                  <c:v>28.218</c:v>
                </c:pt>
                <c:pt idx="29770">
                  <c:v>28.218</c:v>
                </c:pt>
                <c:pt idx="29771">
                  <c:v>28.218</c:v>
                </c:pt>
                <c:pt idx="29772">
                  <c:v>28.218</c:v>
                </c:pt>
                <c:pt idx="29773">
                  <c:v>28.218</c:v>
                </c:pt>
                <c:pt idx="29774">
                  <c:v>28.218</c:v>
                </c:pt>
                <c:pt idx="29775">
                  <c:v>28.218</c:v>
                </c:pt>
                <c:pt idx="29776">
                  <c:v>28.218</c:v>
                </c:pt>
                <c:pt idx="29777">
                  <c:v>28.218</c:v>
                </c:pt>
                <c:pt idx="29778">
                  <c:v>28.218</c:v>
                </c:pt>
                <c:pt idx="29779">
                  <c:v>28.218</c:v>
                </c:pt>
                <c:pt idx="29780">
                  <c:v>28.218</c:v>
                </c:pt>
                <c:pt idx="29781">
                  <c:v>28.218</c:v>
                </c:pt>
                <c:pt idx="29782">
                  <c:v>28.218</c:v>
                </c:pt>
                <c:pt idx="29783">
                  <c:v>28.218</c:v>
                </c:pt>
                <c:pt idx="29784">
                  <c:v>28.218</c:v>
                </c:pt>
                <c:pt idx="29785">
                  <c:v>28.218</c:v>
                </c:pt>
                <c:pt idx="29786">
                  <c:v>28.218</c:v>
                </c:pt>
                <c:pt idx="29787">
                  <c:v>28.218</c:v>
                </c:pt>
                <c:pt idx="29788">
                  <c:v>28.218</c:v>
                </c:pt>
                <c:pt idx="29789">
                  <c:v>28.218</c:v>
                </c:pt>
                <c:pt idx="29790">
                  <c:v>28.218</c:v>
                </c:pt>
                <c:pt idx="29791">
                  <c:v>28.218</c:v>
                </c:pt>
                <c:pt idx="29792">
                  <c:v>28.218</c:v>
                </c:pt>
                <c:pt idx="29793">
                  <c:v>28.218</c:v>
                </c:pt>
                <c:pt idx="29794">
                  <c:v>28.218</c:v>
                </c:pt>
                <c:pt idx="29795">
                  <c:v>28.218</c:v>
                </c:pt>
                <c:pt idx="29796">
                  <c:v>28.218</c:v>
                </c:pt>
                <c:pt idx="29797">
                  <c:v>28.218</c:v>
                </c:pt>
                <c:pt idx="29798">
                  <c:v>28.218</c:v>
                </c:pt>
                <c:pt idx="29799">
                  <c:v>28.218</c:v>
                </c:pt>
                <c:pt idx="29800">
                  <c:v>28.218</c:v>
                </c:pt>
                <c:pt idx="29801">
                  <c:v>28.218</c:v>
                </c:pt>
                <c:pt idx="29802">
                  <c:v>28.218</c:v>
                </c:pt>
                <c:pt idx="29803">
                  <c:v>28.218</c:v>
                </c:pt>
                <c:pt idx="29804">
                  <c:v>28.218</c:v>
                </c:pt>
                <c:pt idx="29805">
                  <c:v>28.218</c:v>
                </c:pt>
                <c:pt idx="29806">
                  <c:v>28.218</c:v>
                </c:pt>
                <c:pt idx="29807">
                  <c:v>28.218</c:v>
                </c:pt>
                <c:pt idx="29808">
                  <c:v>28.218</c:v>
                </c:pt>
                <c:pt idx="29809">
                  <c:v>28.218</c:v>
                </c:pt>
                <c:pt idx="29810">
                  <c:v>28.218</c:v>
                </c:pt>
                <c:pt idx="29811">
                  <c:v>28.218</c:v>
                </c:pt>
                <c:pt idx="29812">
                  <c:v>28.218</c:v>
                </c:pt>
                <c:pt idx="29813">
                  <c:v>28.218</c:v>
                </c:pt>
                <c:pt idx="29814">
                  <c:v>28.218</c:v>
                </c:pt>
                <c:pt idx="29815">
                  <c:v>28.218</c:v>
                </c:pt>
                <c:pt idx="29816">
                  <c:v>28.218</c:v>
                </c:pt>
                <c:pt idx="29817">
                  <c:v>28.218</c:v>
                </c:pt>
                <c:pt idx="29818">
                  <c:v>28.218</c:v>
                </c:pt>
                <c:pt idx="29819">
                  <c:v>28.218</c:v>
                </c:pt>
                <c:pt idx="29820">
                  <c:v>28.218</c:v>
                </c:pt>
                <c:pt idx="29821">
                  <c:v>28.218</c:v>
                </c:pt>
                <c:pt idx="29822">
                  <c:v>28.218</c:v>
                </c:pt>
                <c:pt idx="29823">
                  <c:v>28.218</c:v>
                </c:pt>
                <c:pt idx="29824">
                  <c:v>28.218</c:v>
                </c:pt>
                <c:pt idx="29825">
                  <c:v>28.218</c:v>
                </c:pt>
                <c:pt idx="29826">
                  <c:v>28.218</c:v>
                </c:pt>
                <c:pt idx="29827">
                  <c:v>28.218</c:v>
                </c:pt>
                <c:pt idx="29828">
                  <c:v>28.218</c:v>
                </c:pt>
                <c:pt idx="29829">
                  <c:v>28.218</c:v>
                </c:pt>
                <c:pt idx="29830">
                  <c:v>28.218</c:v>
                </c:pt>
                <c:pt idx="29831">
                  <c:v>28.218</c:v>
                </c:pt>
                <c:pt idx="29832">
                  <c:v>28.218</c:v>
                </c:pt>
                <c:pt idx="29833">
                  <c:v>28.218</c:v>
                </c:pt>
                <c:pt idx="29834">
                  <c:v>28.218</c:v>
                </c:pt>
                <c:pt idx="29835">
                  <c:v>28.218</c:v>
                </c:pt>
                <c:pt idx="29836">
                  <c:v>28.218</c:v>
                </c:pt>
                <c:pt idx="29837">
                  <c:v>28.218</c:v>
                </c:pt>
                <c:pt idx="29838">
                  <c:v>28.218</c:v>
                </c:pt>
                <c:pt idx="29839">
                  <c:v>28.218</c:v>
                </c:pt>
                <c:pt idx="29840">
                  <c:v>28.218</c:v>
                </c:pt>
                <c:pt idx="29841">
                  <c:v>28.218</c:v>
                </c:pt>
                <c:pt idx="29842">
                  <c:v>28.218</c:v>
                </c:pt>
                <c:pt idx="29843">
                  <c:v>28.218</c:v>
                </c:pt>
                <c:pt idx="29844">
                  <c:v>28.218</c:v>
                </c:pt>
                <c:pt idx="29845">
                  <c:v>28.218</c:v>
                </c:pt>
                <c:pt idx="29846">
                  <c:v>28.218</c:v>
                </c:pt>
                <c:pt idx="29847">
                  <c:v>28.218</c:v>
                </c:pt>
                <c:pt idx="29848">
                  <c:v>28.218</c:v>
                </c:pt>
                <c:pt idx="29849">
                  <c:v>28.218</c:v>
                </c:pt>
                <c:pt idx="29850">
                  <c:v>28.218</c:v>
                </c:pt>
                <c:pt idx="29851">
                  <c:v>28.218</c:v>
                </c:pt>
                <c:pt idx="29852">
                  <c:v>28.218</c:v>
                </c:pt>
                <c:pt idx="29853">
                  <c:v>28.218</c:v>
                </c:pt>
                <c:pt idx="29854">
                  <c:v>28.218</c:v>
                </c:pt>
                <c:pt idx="29855">
                  <c:v>28.218</c:v>
                </c:pt>
                <c:pt idx="29856">
                  <c:v>28.218</c:v>
                </c:pt>
                <c:pt idx="29857">
                  <c:v>28.218</c:v>
                </c:pt>
                <c:pt idx="29858">
                  <c:v>28.218</c:v>
                </c:pt>
                <c:pt idx="29859">
                  <c:v>28.218</c:v>
                </c:pt>
                <c:pt idx="29860">
                  <c:v>28.218</c:v>
                </c:pt>
                <c:pt idx="29861">
                  <c:v>28.218</c:v>
                </c:pt>
                <c:pt idx="29862">
                  <c:v>28.218</c:v>
                </c:pt>
                <c:pt idx="29863">
                  <c:v>28.218</c:v>
                </c:pt>
                <c:pt idx="29864">
                  <c:v>28.218</c:v>
                </c:pt>
                <c:pt idx="29865">
                  <c:v>28.218</c:v>
                </c:pt>
                <c:pt idx="29866">
                  <c:v>28.218</c:v>
                </c:pt>
                <c:pt idx="29867">
                  <c:v>28.218</c:v>
                </c:pt>
                <c:pt idx="29868">
                  <c:v>28.218</c:v>
                </c:pt>
                <c:pt idx="29869">
                  <c:v>28.218</c:v>
                </c:pt>
                <c:pt idx="29870">
                  <c:v>28.218</c:v>
                </c:pt>
                <c:pt idx="29871">
                  <c:v>28.218</c:v>
                </c:pt>
                <c:pt idx="29872">
                  <c:v>28.218</c:v>
                </c:pt>
                <c:pt idx="29873">
                  <c:v>28.218</c:v>
                </c:pt>
                <c:pt idx="29874">
                  <c:v>28.218</c:v>
                </c:pt>
                <c:pt idx="29875">
                  <c:v>28.218</c:v>
                </c:pt>
                <c:pt idx="29876">
                  <c:v>28.218</c:v>
                </c:pt>
                <c:pt idx="29877">
                  <c:v>28.218</c:v>
                </c:pt>
                <c:pt idx="29878">
                  <c:v>28.218</c:v>
                </c:pt>
                <c:pt idx="29879">
                  <c:v>28.218</c:v>
                </c:pt>
                <c:pt idx="29880">
                  <c:v>28.218</c:v>
                </c:pt>
                <c:pt idx="29881">
                  <c:v>28.218</c:v>
                </c:pt>
                <c:pt idx="29882">
                  <c:v>28.218</c:v>
                </c:pt>
                <c:pt idx="29883">
                  <c:v>28.218</c:v>
                </c:pt>
                <c:pt idx="29884">
                  <c:v>28.218</c:v>
                </c:pt>
                <c:pt idx="29885">
                  <c:v>28.218</c:v>
                </c:pt>
                <c:pt idx="29886">
                  <c:v>28.218</c:v>
                </c:pt>
                <c:pt idx="29887">
                  <c:v>28.218</c:v>
                </c:pt>
                <c:pt idx="29888">
                  <c:v>28.218</c:v>
                </c:pt>
                <c:pt idx="29889">
                  <c:v>28.218</c:v>
                </c:pt>
                <c:pt idx="29890">
                  <c:v>28.218</c:v>
                </c:pt>
                <c:pt idx="29891">
                  <c:v>28.218</c:v>
                </c:pt>
                <c:pt idx="29892">
                  <c:v>28.218</c:v>
                </c:pt>
                <c:pt idx="29893">
                  <c:v>28.218</c:v>
                </c:pt>
                <c:pt idx="29894">
                  <c:v>28.218</c:v>
                </c:pt>
                <c:pt idx="29895">
                  <c:v>28.218</c:v>
                </c:pt>
                <c:pt idx="29896">
                  <c:v>28.218</c:v>
                </c:pt>
                <c:pt idx="29897">
                  <c:v>28.218</c:v>
                </c:pt>
                <c:pt idx="29898">
                  <c:v>28.218</c:v>
                </c:pt>
                <c:pt idx="29899">
                  <c:v>28.218</c:v>
                </c:pt>
                <c:pt idx="29900">
                  <c:v>28.218</c:v>
                </c:pt>
                <c:pt idx="29901">
                  <c:v>28.218</c:v>
                </c:pt>
                <c:pt idx="29902">
                  <c:v>28.218</c:v>
                </c:pt>
                <c:pt idx="29903">
                  <c:v>28.218</c:v>
                </c:pt>
                <c:pt idx="29904">
                  <c:v>28.218</c:v>
                </c:pt>
                <c:pt idx="29905">
                  <c:v>28.218</c:v>
                </c:pt>
                <c:pt idx="29906">
                  <c:v>28.218</c:v>
                </c:pt>
                <c:pt idx="29907">
                  <c:v>28.277999999999999</c:v>
                </c:pt>
                <c:pt idx="29908">
                  <c:v>28.314</c:v>
                </c:pt>
                <c:pt idx="29909">
                  <c:v>28.361999999999998</c:v>
                </c:pt>
                <c:pt idx="29910">
                  <c:v>28.361999999999998</c:v>
                </c:pt>
                <c:pt idx="29911">
                  <c:v>28.361999999999998</c:v>
                </c:pt>
                <c:pt idx="29912">
                  <c:v>28.361999999999998</c:v>
                </c:pt>
                <c:pt idx="29913">
                  <c:v>28.361999999999998</c:v>
                </c:pt>
                <c:pt idx="29914">
                  <c:v>28.361999999999998</c:v>
                </c:pt>
                <c:pt idx="29915">
                  <c:v>28.361999999999998</c:v>
                </c:pt>
                <c:pt idx="29916">
                  <c:v>28.361999999999998</c:v>
                </c:pt>
                <c:pt idx="29917">
                  <c:v>28.361999999999998</c:v>
                </c:pt>
                <c:pt idx="29918">
                  <c:v>28.361999999999998</c:v>
                </c:pt>
                <c:pt idx="29919">
                  <c:v>28.361999999999998</c:v>
                </c:pt>
                <c:pt idx="29920">
                  <c:v>28.361999999999998</c:v>
                </c:pt>
                <c:pt idx="29921">
                  <c:v>28.361999999999998</c:v>
                </c:pt>
                <c:pt idx="29922">
                  <c:v>28.361999999999998</c:v>
                </c:pt>
                <c:pt idx="29923">
                  <c:v>28.361999999999998</c:v>
                </c:pt>
                <c:pt idx="29924">
                  <c:v>28.361999999999998</c:v>
                </c:pt>
                <c:pt idx="29925">
                  <c:v>28.361999999999998</c:v>
                </c:pt>
                <c:pt idx="29926">
                  <c:v>28.361999999999998</c:v>
                </c:pt>
                <c:pt idx="29927">
                  <c:v>28.361999999999998</c:v>
                </c:pt>
                <c:pt idx="29928">
                  <c:v>28.361999999999998</c:v>
                </c:pt>
                <c:pt idx="29929">
                  <c:v>28.361999999999998</c:v>
                </c:pt>
                <c:pt idx="29930">
                  <c:v>28.361999999999998</c:v>
                </c:pt>
                <c:pt idx="29931">
                  <c:v>28.361999999999998</c:v>
                </c:pt>
                <c:pt idx="29932">
                  <c:v>28.361999999999998</c:v>
                </c:pt>
                <c:pt idx="29933">
                  <c:v>28.361999999999998</c:v>
                </c:pt>
                <c:pt idx="29934">
                  <c:v>28.361999999999998</c:v>
                </c:pt>
                <c:pt idx="29935">
                  <c:v>28.361999999999998</c:v>
                </c:pt>
                <c:pt idx="29936">
                  <c:v>28.361999999999998</c:v>
                </c:pt>
                <c:pt idx="29937">
                  <c:v>28.361999999999998</c:v>
                </c:pt>
                <c:pt idx="29938">
                  <c:v>28.361999999999998</c:v>
                </c:pt>
                <c:pt idx="29939">
                  <c:v>28.361999999999998</c:v>
                </c:pt>
                <c:pt idx="29940">
                  <c:v>28.361999999999998</c:v>
                </c:pt>
                <c:pt idx="29941">
                  <c:v>28.361999999999998</c:v>
                </c:pt>
                <c:pt idx="29942">
                  <c:v>28.361999999999998</c:v>
                </c:pt>
                <c:pt idx="29943">
                  <c:v>28.361999999999998</c:v>
                </c:pt>
                <c:pt idx="29944">
                  <c:v>28.361999999999998</c:v>
                </c:pt>
                <c:pt idx="29945">
                  <c:v>28.361999999999998</c:v>
                </c:pt>
                <c:pt idx="29946">
                  <c:v>28.361999999999998</c:v>
                </c:pt>
                <c:pt idx="29947">
                  <c:v>28.361999999999998</c:v>
                </c:pt>
                <c:pt idx="29948">
                  <c:v>28.361999999999998</c:v>
                </c:pt>
                <c:pt idx="29949">
                  <c:v>28.361999999999998</c:v>
                </c:pt>
                <c:pt idx="29950">
                  <c:v>28.361999999999998</c:v>
                </c:pt>
                <c:pt idx="29951">
                  <c:v>28.361999999999998</c:v>
                </c:pt>
                <c:pt idx="29952">
                  <c:v>28.361999999999998</c:v>
                </c:pt>
                <c:pt idx="29953">
                  <c:v>28.361999999999998</c:v>
                </c:pt>
                <c:pt idx="29954">
                  <c:v>28.361999999999998</c:v>
                </c:pt>
                <c:pt idx="29955">
                  <c:v>28.361999999999998</c:v>
                </c:pt>
                <c:pt idx="29956">
                  <c:v>28.361999999999998</c:v>
                </c:pt>
                <c:pt idx="29957">
                  <c:v>28.361999999999998</c:v>
                </c:pt>
                <c:pt idx="29958">
                  <c:v>28.361999999999998</c:v>
                </c:pt>
                <c:pt idx="29959">
                  <c:v>28.361999999999998</c:v>
                </c:pt>
                <c:pt idx="29960">
                  <c:v>28.361999999999998</c:v>
                </c:pt>
                <c:pt idx="29961">
                  <c:v>28.361999999999998</c:v>
                </c:pt>
                <c:pt idx="29962">
                  <c:v>28.361999999999998</c:v>
                </c:pt>
                <c:pt idx="29963">
                  <c:v>28.361999999999998</c:v>
                </c:pt>
                <c:pt idx="29964">
                  <c:v>28.361999999999998</c:v>
                </c:pt>
                <c:pt idx="29965">
                  <c:v>28.361999999999998</c:v>
                </c:pt>
                <c:pt idx="29966">
                  <c:v>28.361999999999998</c:v>
                </c:pt>
                <c:pt idx="29967">
                  <c:v>28.361999999999998</c:v>
                </c:pt>
                <c:pt idx="29968">
                  <c:v>28.361999999999998</c:v>
                </c:pt>
                <c:pt idx="29969">
                  <c:v>28.361999999999998</c:v>
                </c:pt>
                <c:pt idx="29970">
                  <c:v>28.361999999999998</c:v>
                </c:pt>
                <c:pt idx="29971">
                  <c:v>28.361999999999998</c:v>
                </c:pt>
                <c:pt idx="29972">
                  <c:v>28.361999999999998</c:v>
                </c:pt>
                <c:pt idx="29973">
                  <c:v>28.361999999999998</c:v>
                </c:pt>
                <c:pt idx="29974">
                  <c:v>28.361999999999998</c:v>
                </c:pt>
                <c:pt idx="29975">
                  <c:v>28.361999999999998</c:v>
                </c:pt>
                <c:pt idx="29976">
                  <c:v>28.361999999999998</c:v>
                </c:pt>
                <c:pt idx="29977">
                  <c:v>28.361999999999998</c:v>
                </c:pt>
                <c:pt idx="29978">
                  <c:v>28.361999999999998</c:v>
                </c:pt>
                <c:pt idx="29979">
                  <c:v>28.361999999999998</c:v>
                </c:pt>
                <c:pt idx="29980">
                  <c:v>28.361999999999998</c:v>
                </c:pt>
                <c:pt idx="29981">
                  <c:v>28.361999999999998</c:v>
                </c:pt>
                <c:pt idx="29982">
                  <c:v>28.361999999999998</c:v>
                </c:pt>
                <c:pt idx="29983">
                  <c:v>28.361999999999998</c:v>
                </c:pt>
                <c:pt idx="29984">
                  <c:v>28.361999999999998</c:v>
                </c:pt>
                <c:pt idx="29985">
                  <c:v>28.361999999999998</c:v>
                </c:pt>
                <c:pt idx="29986">
                  <c:v>28.361999999999998</c:v>
                </c:pt>
                <c:pt idx="29987">
                  <c:v>28.361999999999998</c:v>
                </c:pt>
                <c:pt idx="29988">
                  <c:v>28.361999999999998</c:v>
                </c:pt>
                <c:pt idx="29989">
                  <c:v>28.361999999999998</c:v>
                </c:pt>
                <c:pt idx="29990">
                  <c:v>28.361999999999998</c:v>
                </c:pt>
                <c:pt idx="29991">
                  <c:v>28.361999999999998</c:v>
                </c:pt>
                <c:pt idx="29992">
                  <c:v>28.361999999999998</c:v>
                </c:pt>
                <c:pt idx="29993">
                  <c:v>28.361999999999998</c:v>
                </c:pt>
                <c:pt idx="29994">
                  <c:v>28.361999999999998</c:v>
                </c:pt>
                <c:pt idx="29995">
                  <c:v>28.361999999999998</c:v>
                </c:pt>
                <c:pt idx="29996">
                  <c:v>28.361999999999998</c:v>
                </c:pt>
                <c:pt idx="29997">
                  <c:v>28.361999999999998</c:v>
                </c:pt>
                <c:pt idx="29998">
                  <c:v>28.361999999999998</c:v>
                </c:pt>
                <c:pt idx="29999">
                  <c:v>28.361999999999998</c:v>
                </c:pt>
                <c:pt idx="30000">
                  <c:v>28.361999999999998</c:v>
                </c:pt>
                <c:pt idx="30001">
                  <c:v>28.361999999999998</c:v>
                </c:pt>
                <c:pt idx="30002">
                  <c:v>28.361999999999998</c:v>
                </c:pt>
                <c:pt idx="30003">
                  <c:v>28.361999999999998</c:v>
                </c:pt>
                <c:pt idx="30004">
                  <c:v>28.361999999999998</c:v>
                </c:pt>
                <c:pt idx="30005">
                  <c:v>28.361999999999998</c:v>
                </c:pt>
                <c:pt idx="30006">
                  <c:v>28.361999999999998</c:v>
                </c:pt>
                <c:pt idx="30007">
                  <c:v>28.361999999999998</c:v>
                </c:pt>
                <c:pt idx="30008">
                  <c:v>28.361999999999998</c:v>
                </c:pt>
                <c:pt idx="30009">
                  <c:v>28.361999999999998</c:v>
                </c:pt>
                <c:pt idx="30010">
                  <c:v>28.361999999999998</c:v>
                </c:pt>
                <c:pt idx="30011">
                  <c:v>28.361999999999998</c:v>
                </c:pt>
                <c:pt idx="30012">
                  <c:v>28.361999999999998</c:v>
                </c:pt>
                <c:pt idx="30013">
                  <c:v>28.361999999999998</c:v>
                </c:pt>
                <c:pt idx="30014">
                  <c:v>28.361999999999998</c:v>
                </c:pt>
                <c:pt idx="30015">
                  <c:v>28.361999999999998</c:v>
                </c:pt>
                <c:pt idx="30016">
                  <c:v>28.361999999999998</c:v>
                </c:pt>
                <c:pt idx="30017">
                  <c:v>28.361999999999998</c:v>
                </c:pt>
                <c:pt idx="30018">
                  <c:v>28.361999999999998</c:v>
                </c:pt>
                <c:pt idx="30019">
                  <c:v>28.361999999999998</c:v>
                </c:pt>
                <c:pt idx="30020">
                  <c:v>28.361999999999998</c:v>
                </c:pt>
                <c:pt idx="30021">
                  <c:v>28.361999999999998</c:v>
                </c:pt>
                <c:pt idx="30022">
                  <c:v>28.361999999999998</c:v>
                </c:pt>
                <c:pt idx="30023">
                  <c:v>28.361999999999998</c:v>
                </c:pt>
                <c:pt idx="30024">
                  <c:v>28.361999999999998</c:v>
                </c:pt>
                <c:pt idx="30025">
                  <c:v>28.361999999999998</c:v>
                </c:pt>
                <c:pt idx="30026">
                  <c:v>28.361999999999998</c:v>
                </c:pt>
                <c:pt idx="30027">
                  <c:v>28.361999999999998</c:v>
                </c:pt>
                <c:pt idx="30028">
                  <c:v>28.361999999999998</c:v>
                </c:pt>
                <c:pt idx="30029">
                  <c:v>28.361999999999998</c:v>
                </c:pt>
                <c:pt idx="30030">
                  <c:v>28.361999999999998</c:v>
                </c:pt>
                <c:pt idx="30031">
                  <c:v>28.361999999999998</c:v>
                </c:pt>
                <c:pt idx="30032">
                  <c:v>28.361999999999998</c:v>
                </c:pt>
                <c:pt idx="30033">
                  <c:v>28.361999999999998</c:v>
                </c:pt>
                <c:pt idx="30034">
                  <c:v>28.361999999999998</c:v>
                </c:pt>
                <c:pt idx="30035">
                  <c:v>28.361999999999998</c:v>
                </c:pt>
                <c:pt idx="30036">
                  <c:v>28.361999999999998</c:v>
                </c:pt>
                <c:pt idx="30037">
                  <c:v>28.361999999999998</c:v>
                </c:pt>
                <c:pt idx="30038">
                  <c:v>28.361999999999998</c:v>
                </c:pt>
                <c:pt idx="30039">
                  <c:v>28.361999999999998</c:v>
                </c:pt>
                <c:pt idx="30040">
                  <c:v>28.361999999999998</c:v>
                </c:pt>
                <c:pt idx="30041">
                  <c:v>28.361999999999998</c:v>
                </c:pt>
                <c:pt idx="30042">
                  <c:v>28.361999999999998</c:v>
                </c:pt>
                <c:pt idx="30043">
                  <c:v>28.361999999999998</c:v>
                </c:pt>
                <c:pt idx="30044">
                  <c:v>28.361999999999998</c:v>
                </c:pt>
                <c:pt idx="30045">
                  <c:v>28.361999999999998</c:v>
                </c:pt>
                <c:pt idx="30046">
                  <c:v>28.361999999999998</c:v>
                </c:pt>
                <c:pt idx="30047">
                  <c:v>28.361999999999998</c:v>
                </c:pt>
                <c:pt idx="30048">
                  <c:v>28.361999999999998</c:v>
                </c:pt>
                <c:pt idx="30049">
                  <c:v>28.361999999999998</c:v>
                </c:pt>
                <c:pt idx="30050">
                  <c:v>28.361999999999998</c:v>
                </c:pt>
                <c:pt idx="30051">
                  <c:v>28.361999999999998</c:v>
                </c:pt>
                <c:pt idx="30052">
                  <c:v>28.361999999999998</c:v>
                </c:pt>
                <c:pt idx="30053">
                  <c:v>28.361999999999998</c:v>
                </c:pt>
                <c:pt idx="30054">
                  <c:v>28.361999999999998</c:v>
                </c:pt>
                <c:pt idx="30055">
                  <c:v>28.361999999999998</c:v>
                </c:pt>
                <c:pt idx="30056">
                  <c:v>28.361999999999998</c:v>
                </c:pt>
                <c:pt idx="30057">
                  <c:v>28.361999999999998</c:v>
                </c:pt>
                <c:pt idx="30058">
                  <c:v>28.361999999999998</c:v>
                </c:pt>
                <c:pt idx="30059">
                  <c:v>28.361999999999998</c:v>
                </c:pt>
                <c:pt idx="30060">
                  <c:v>28.361999999999998</c:v>
                </c:pt>
                <c:pt idx="30061">
                  <c:v>28.361999999999998</c:v>
                </c:pt>
                <c:pt idx="30062">
                  <c:v>28.361999999999998</c:v>
                </c:pt>
                <c:pt idx="30063">
                  <c:v>28.361999999999998</c:v>
                </c:pt>
                <c:pt idx="30064">
                  <c:v>28.361999999999998</c:v>
                </c:pt>
                <c:pt idx="30065">
                  <c:v>28.361999999999998</c:v>
                </c:pt>
                <c:pt idx="30066">
                  <c:v>28.361999999999998</c:v>
                </c:pt>
                <c:pt idx="30067">
                  <c:v>28.361999999999998</c:v>
                </c:pt>
                <c:pt idx="30068">
                  <c:v>28.361999999999998</c:v>
                </c:pt>
                <c:pt idx="30069">
                  <c:v>28.361999999999998</c:v>
                </c:pt>
                <c:pt idx="30070">
                  <c:v>28.361999999999998</c:v>
                </c:pt>
                <c:pt idx="30071">
                  <c:v>28.361999999999998</c:v>
                </c:pt>
                <c:pt idx="30072">
                  <c:v>28.361999999999998</c:v>
                </c:pt>
                <c:pt idx="30073">
                  <c:v>28.361999999999998</c:v>
                </c:pt>
                <c:pt idx="30074">
                  <c:v>28.361999999999998</c:v>
                </c:pt>
                <c:pt idx="30075">
                  <c:v>28.361999999999998</c:v>
                </c:pt>
                <c:pt idx="30076">
                  <c:v>28.361999999999998</c:v>
                </c:pt>
                <c:pt idx="30077">
                  <c:v>28.361999999999998</c:v>
                </c:pt>
                <c:pt idx="30078">
                  <c:v>28.361999999999998</c:v>
                </c:pt>
                <c:pt idx="30079">
                  <c:v>28.361999999999998</c:v>
                </c:pt>
                <c:pt idx="30080">
                  <c:v>28.361999999999998</c:v>
                </c:pt>
                <c:pt idx="30081">
                  <c:v>28.361999999999998</c:v>
                </c:pt>
                <c:pt idx="30082">
                  <c:v>28.361999999999998</c:v>
                </c:pt>
                <c:pt idx="30083">
                  <c:v>28.361999999999998</c:v>
                </c:pt>
                <c:pt idx="30084">
                  <c:v>28.361999999999998</c:v>
                </c:pt>
                <c:pt idx="30085">
                  <c:v>28.361999999999998</c:v>
                </c:pt>
                <c:pt idx="30086">
                  <c:v>28.361999999999998</c:v>
                </c:pt>
                <c:pt idx="30087">
                  <c:v>28.361999999999998</c:v>
                </c:pt>
                <c:pt idx="30088">
                  <c:v>28.361999999999998</c:v>
                </c:pt>
                <c:pt idx="30089">
                  <c:v>28.361999999999998</c:v>
                </c:pt>
                <c:pt idx="30090">
                  <c:v>28.398</c:v>
                </c:pt>
                <c:pt idx="30091">
                  <c:v>28.46</c:v>
                </c:pt>
                <c:pt idx="30092">
                  <c:v>28.475999999999999</c:v>
                </c:pt>
                <c:pt idx="30093">
                  <c:v>28.475999999999999</c:v>
                </c:pt>
                <c:pt idx="30094">
                  <c:v>28.475999999999999</c:v>
                </c:pt>
                <c:pt idx="30095">
                  <c:v>28.475999999999999</c:v>
                </c:pt>
                <c:pt idx="30096">
                  <c:v>28.475999999999999</c:v>
                </c:pt>
                <c:pt idx="30097">
                  <c:v>28.475999999999999</c:v>
                </c:pt>
                <c:pt idx="30098">
                  <c:v>28.475999999999999</c:v>
                </c:pt>
                <c:pt idx="30099">
                  <c:v>28.475999999999999</c:v>
                </c:pt>
                <c:pt idx="30100">
                  <c:v>28.475999999999999</c:v>
                </c:pt>
                <c:pt idx="30101">
                  <c:v>28.475999999999999</c:v>
                </c:pt>
                <c:pt idx="30102">
                  <c:v>28.475999999999999</c:v>
                </c:pt>
                <c:pt idx="30103">
                  <c:v>28.475999999999999</c:v>
                </c:pt>
                <c:pt idx="30104">
                  <c:v>28.475999999999999</c:v>
                </c:pt>
                <c:pt idx="30105">
                  <c:v>28.475999999999999</c:v>
                </c:pt>
                <c:pt idx="30106">
                  <c:v>28.475999999999999</c:v>
                </c:pt>
                <c:pt idx="30107">
                  <c:v>28.475999999999999</c:v>
                </c:pt>
                <c:pt idx="30108">
                  <c:v>28.475999999999999</c:v>
                </c:pt>
                <c:pt idx="30109">
                  <c:v>28.475999999999999</c:v>
                </c:pt>
                <c:pt idx="30110">
                  <c:v>28.475999999999999</c:v>
                </c:pt>
                <c:pt idx="30111">
                  <c:v>28.475999999999999</c:v>
                </c:pt>
                <c:pt idx="30112">
                  <c:v>28.475999999999999</c:v>
                </c:pt>
                <c:pt idx="30113">
                  <c:v>28.475999999999999</c:v>
                </c:pt>
                <c:pt idx="30114">
                  <c:v>28.475999999999999</c:v>
                </c:pt>
                <c:pt idx="30115">
                  <c:v>28.475999999999999</c:v>
                </c:pt>
                <c:pt idx="30116">
                  <c:v>28.475999999999999</c:v>
                </c:pt>
                <c:pt idx="30117">
                  <c:v>28.475999999999999</c:v>
                </c:pt>
                <c:pt idx="30118">
                  <c:v>28.475999999999999</c:v>
                </c:pt>
                <c:pt idx="30119">
                  <c:v>28.475999999999999</c:v>
                </c:pt>
                <c:pt idx="30120">
                  <c:v>28.475999999999999</c:v>
                </c:pt>
                <c:pt idx="30121">
                  <c:v>28.475999999999999</c:v>
                </c:pt>
                <c:pt idx="30122">
                  <c:v>28.475999999999999</c:v>
                </c:pt>
                <c:pt idx="30123">
                  <c:v>28.475999999999999</c:v>
                </c:pt>
                <c:pt idx="30124">
                  <c:v>28.475999999999999</c:v>
                </c:pt>
                <c:pt idx="30125">
                  <c:v>28.475999999999999</c:v>
                </c:pt>
                <c:pt idx="30126">
                  <c:v>28.475999999999999</c:v>
                </c:pt>
                <c:pt idx="30127">
                  <c:v>28.475999999999999</c:v>
                </c:pt>
                <c:pt idx="30128">
                  <c:v>28.475999999999999</c:v>
                </c:pt>
                <c:pt idx="30129">
                  <c:v>28.475999999999999</c:v>
                </c:pt>
                <c:pt idx="30130">
                  <c:v>28.475999999999999</c:v>
                </c:pt>
                <c:pt idx="30131">
                  <c:v>28.475999999999999</c:v>
                </c:pt>
                <c:pt idx="30132">
                  <c:v>28.475999999999999</c:v>
                </c:pt>
                <c:pt idx="30133">
                  <c:v>28.475999999999999</c:v>
                </c:pt>
                <c:pt idx="30134">
                  <c:v>28.475999999999999</c:v>
                </c:pt>
                <c:pt idx="30135">
                  <c:v>28.475999999999999</c:v>
                </c:pt>
                <c:pt idx="30136">
                  <c:v>28.475999999999999</c:v>
                </c:pt>
                <c:pt idx="30137">
                  <c:v>28.475999999999999</c:v>
                </c:pt>
                <c:pt idx="30138">
                  <c:v>28.475999999999999</c:v>
                </c:pt>
                <c:pt idx="30139">
                  <c:v>28.475999999999999</c:v>
                </c:pt>
                <c:pt idx="30140">
                  <c:v>28.475999999999999</c:v>
                </c:pt>
                <c:pt idx="30141">
                  <c:v>28.475999999999999</c:v>
                </c:pt>
                <c:pt idx="30142">
                  <c:v>28.475999999999999</c:v>
                </c:pt>
                <c:pt idx="30143">
                  <c:v>28.475999999999999</c:v>
                </c:pt>
                <c:pt idx="30144">
                  <c:v>28.475999999999999</c:v>
                </c:pt>
                <c:pt idx="30145">
                  <c:v>28.475999999999999</c:v>
                </c:pt>
                <c:pt idx="30146">
                  <c:v>28.475999999999999</c:v>
                </c:pt>
                <c:pt idx="30147">
                  <c:v>28.475999999999999</c:v>
                </c:pt>
                <c:pt idx="30148">
                  <c:v>28.475999999999999</c:v>
                </c:pt>
                <c:pt idx="30149">
                  <c:v>28.475999999999999</c:v>
                </c:pt>
                <c:pt idx="30150">
                  <c:v>28.475999999999999</c:v>
                </c:pt>
                <c:pt idx="30151">
                  <c:v>28.475999999999999</c:v>
                </c:pt>
                <c:pt idx="30152">
                  <c:v>28.475999999999999</c:v>
                </c:pt>
                <c:pt idx="30153">
                  <c:v>28.475999999999999</c:v>
                </c:pt>
                <c:pt idx="30154">
                  <c:v>28.475999999999999</c:v>
                </c:pt>
                <c:pt idx="30155">
                  <c:v>28.475999999999999</c:v>
                </c:pt>
                <c:pt idx="30156">
                  <c:v>28.475999999999999</c:v>
                </c:pt>
                <c:pt idx="30157">
                  <c:v>28.475999999999999</c:v>
                </c:pt>
                <c:pt idx="30158">
                  <c:v>28.475999999999999</c:v>
                </c:pt>
                <c:pt idx="30159">
                  <c:v>28.475999999999999</c:v>
                </c:pt>
                <c:pt idx="30160">
                  <c:v>28.475999999999999</c:v>
                </c:pt>
                <c:pt idx="30161">
                  <c:v>28.475999999999999</c:v>
                </c:pt>
                <c:pt idx="30162">
                  <c:v>28.475999999999999</c:v>
                </c:pt>
                <c:pt idx="30163">
                  <c:v>28.475999999999999</c:v>
                </c:pt>
                <c:pt idx="30164">
                  <c:v>28.475999999999999</c:v>
                </c:pt>
                <c:pt idx="30165">
                  <c:v>28.475999999999999</c:v>
                </c:pt>
                <c:pt idx="30166">
                  <c:v>28.475999999999999</c:v>
                </c:pt>
                <c:pt idx="30167">
                  <c:v>28.475999999999999</c:v>
                </c:pt>
                <c:pt idx="30168">
                  <c:v>28.475999999999999</c:v>
                </c:pt>
                <c:pt idx="30169">
                  <c:v>28.475999999999999</c:v>
                </c:pt>
                <c:pt idx="30170">
                  <c:v>28.475999999999999</c:v>
                </c:pt>
                <c:pt idx="30171">
                  <c:v>28.475999999999999</c:v>
                </c:pt>
                <c:pt idx="30172">
                  <c:v>28.475999999999999</c:v>
                </c:pt>
                <c:pt idx="30173">
                  <c:v>28.475999999999999</c:v>
                </c:pt>
                <c:pt idx="30174">
                  <c:v>28.475999999999999</c:v>
                </c:pt>
                <c:pt idx="30175">
                  <c:v>28.475999999999999</c:v>
                </c:pt>
                <c:pt idx="30176">
                  <c:v>28.475999999999999</c:v>
                </c:pt>
                <c:pt idx="30177">
                  <c:v>28.475999999999999</c:v>
                </c:pt>
                <c:pt idx="30178">
                  <c:v>28.475999999999999</c:v>
                </c:pt>
                <c:pt idx="30179">
                  <c:v>28.475999999999999</c:v>
                </c:pt>
                <c:pt idx="30180">
                  <c:v>28.475999999999999</c:v>
                </c:pt>
                <c:pt idx="30181">
                  <c:v>28.475999999999999</c:v>
                </c:pt>
                <c:pt idx="30182">
                  <c:v>28.475999999999999</c:v>
                </c:pt>
                <c:pt idx="30183">
                  <c:v>28.475999999999999</c:v>
                </c:pt>
                <c:pt idx="30184">
                  <c:v>28.475999999999999</c:v>
                </c:pt>
                <c:pt idx="30185">
                  <c:v>28.475999999999999</c:v>
                </c:pt>
                <c:pt idx="30186">
                  <c:v>28.475999999999999</c:v>
                </c:pt>
                <c:pt idx="30187">
                  <c:v>28.475999999999999</c:v>
                </c:pt>
                <c:pt idx="30188">
                  <c:v>28.475999999999999</c:v>
                </c:pt>
                <c:pt idx="30189">
                  <c:v>28.475999999999999</c:v>
                </c:pt>
                <c:pt idx="30190">
                  <c:v>28.475999999999999</c:v>
                </c:pt>
                <c:pt idx="30191">
                  <c:v>28.475999999999999</c:v>
                </c:pt>
                <c:pt idx="30192">
                  <c:v>28.475999999999999</c:v>
                </c:pt>
                <c:pt idx="30193">
                  <c:v>28.475999999999999</c:v>
                </c:pt>
                <c:pt idx="30194">
                  <c:v>28.475999999999999</c:v>
                </c:pt>
                <c:pt idx="30195">
                  <c:v>28.475999999999999</c:v>
                </c:pt>
                <c:pt idx="30196">
                  <c:v>28.475999999999999</c:v>
                </c:pt>
                <c:pt idx="30197">
                  <c:v>28.475999999999999</c:v>
                </c:pt>
                <c:pt idx="30198">
                  <c:v>28.475999999999999</c:v>
                </c:pt>
                <c:pt idx="30199">
                  <c:v>28.475999999999999</c:v>
                </c:pt>
                <c:pt idx="30200">
                  <c:v>28.475999999999999</c:v>
                </c:pt>
                <c:pt idx="30201">
                  <c:v>28.475999999999999</c:v>
                </c:pt>
                <c:pt idx="30202">
                  <c:v>28.475999999999999</c:v>
                </c:pt>
                <c:pt idx="30203">
                  <c:v>28.475999999999999</c:v>
                </c:pt>
                <c:pt idx="30204">
                  <c:v>28.475999999999999</c:v>
                </c:pt>
                <c:pt idx="30205">
                  <c:v>28.475999999999999</c:v>
                </c:pt>
                <c:pt idx="30206">
                  <c:v>28.475999999999999</c:v>
                </c:pt>
                <c:pt idx="30207">
                  <c:v>28.475999999999999</c:v>
                </c:pt>
                <c:pt idx="30208">
                  <c:v>28.475999999999999</c:v>
                </c:pt>
                <c:pt idx="30209">
                  <c:v>28.475999999999999</c:v>
                </c:pt>
                <c:pt idx="30210">
                  <c:v>28.475999999999999</c:v>
                </c:pt>
                <c:pt idx="30211">
                  <c:v>28.475999999999999</c:v>
                </c:pt>
                <c:pt idx="30212">
                  <c:v>28.475999999999999</c:v>
                </c:pt>
                <c:pt idx="30213">
                  <c:v>28.475999999999999</c:v>
                </c:pt>
                <c:pt idx="30214">
                  <c:v>28.475999999999999</c:v>
                </c:pt>
                <c:pt idx="30215">
                  <c:v>28.475999999999999</c:v>
                </c:pt>
                <c:pt idx="30216">
                  <c:v>28.475999999999999</c:v>
                </c:pt>
                <c:pt idx="30217">
                  <c:v>28.475999999999999</c:v>
                </c:pt>
                <c:pt idx="30218">
                  <c:v>28.475999999999999</c:v>
                </c:pt>
                <c:pt idx="30219">
                  <c:v>28.475999999999999</c:v>
                </c:pt>
                <c:pt idx="30220">
                  <c:v>28.475999999999999</c:v>
                </c:pt>
                <c:pt idx="30221">
                  <c:v>28.475999999999999</c:v>
                </c:pt>
                <c:pt idx="30222">
                  <c:v>28.475999999999999</c:v>
                </c:pt>
                <c:pt idx="30223">
                  <c:v>28.475999999999999</c:v>
                </c:pt>
                <c:pt idx="30224">
                  <c:v>28.475999999999999</c:v>
                </c:pt>
                <c:pt idx="30225">
                  <c:v>28.475999999999999</c:v>
                </c:pt>
                <c:pt idx="30226">
                  <c:v>28.475999999999999</c:v>
                </c:pt>
                <c:pt idx="30227">
                  <c:v>28.475999999999999</c:v>
                </c:pt>
                <c:pt idx="30228">
                  <c:v>28.475999999999999</c:v>
                </c:pt>
                <c:pt idx="30229">
                  <c:v>28.475999999999999</c:v>
                </c:pt>
                <c:pt idx="30230">
                  <c:v>28.49</c:v>
                </c:pt>
                <c:pt idx="30231">
                  <c:v>28.552</c:v>
                </c:pt>
                <c:pt idx="30232">
                  <c:v>28.556000000000001</c:v>
                </c:pt>
                <c:pt idx="30233">
                  <c:v>28.556000000000001</c:v>
                </c:pt>
                <c:pt idx="30234">
                  <c:v>28.556000000000001</c:v>
                </c:pt>
                <c:pt idx="30235">
                  <c:v>28.556000000000001</c:v>
                </c:pt>
                <c:pt idx="30236">
                  <c:v>28.556000000000001</c:v>
                </c:pt>
                <c:pt idx="30237">
                  <c:v>28.556000000000001</c:v>
                </c:pt>
                <c:pt idx="30238">
                  <c:v>28.556000000000001</c:v>
                </c:pt>
                <c:pt idx="30239">
                  <c:v>28.556000000000001</c:v>
                </c:pt>
                <c:pt idx="30240">
                  <c:v>28.556000000000001</c:v>
                </c:pt>
                <c:pt idx="30241">
                  <c:v>28.556000000000001</c:v>
                </c:pt>
                <c:pt idx="30242">
                  <c:v>28.556000000000001</c:v>
                </c:pt>
                <c:pt idx="30243">
                  <c:v>28.556000000000001</c:v>
                </c:pt>
                <c:pt idx="30244">
                  <c:v>28.556000000000001</c:v>
                </c:pt>
                <c:pt idx="30245">
                  <c:v>28.556000000000001</c:v>
                </c:pt>
                <c:pt idx="30246">
                  <c:v>28.556000000000001</c:v>
                </c:pt>
                <c:pt idx="30247">
                  <c:v>28.556000000000001</c:v>
                </c:pt>
                <c:pt idx="30248">
                  <c:v>28.556000000000001</c:v>
                </c:pt>
                <c:pt idx="30249">
                  <c:v>28.556000000000001</c:v>
                </c:pt>
                <c:pt idx="30250">
                  <c:v>28.556000000000001</c:v>
                </c:pt>
                <c:pt idx="30251">
                  <c:v>28.556000000000001</c:v>
                </c:pt>
                <c:pt idx="30252">
                  <c:v>28.556000000000001</c:v>
                </c:pt>
                <c:pt idx="30253">
                  <c:v>28.556000000000001</c:v>
                </c:pt>
                <c:pt idx="30254">
                  <c:v>28.556000000000001</c:v>
                </c:pt>
                <c:pt idx="30255">
                  <c:v>28.556000000000001</c:v>
                </c:pt>
                <c:pt idx="30256">
                  <c:v>28.556000000000001</c:v>
                </c:pt>
                <c:pt idx="30257">
                  <c:v>28.556000000000001</c:v>
                </c:pt>
                <c:pt idx="30258">
                  <c:v>28.556000000000001</c:v>
                </c:pt>
                <c:pt idx="30259">
                  <c:v>28.556000000000001</c:v>
                </c:pt>
                <c:pt idx="30260">
                  <c:v>28.556000000000001</c:v>
                </c:pt>
                <c:pt idx="30261">
                  <c:v>28.556000000000001</c:v>
                </c:pt>
                <c:pt idx="30262">
                  <c:v>28.556000000000001</c:v>
                </c:pt>
                <c:pt idx="30263">
                  <c:v>28.556000000000001</c:v>
                </c:pt>
                <c:pt idx="30264">
                  <c:v>28.556000000000001</c:v>
                </c:pt>
                <c:pt idx="30265">
                  <c:v>28.556000000000001</c:v>
                </c:pt>
                <c:pt idx="30266">
                  <c:v>28.556000000000001</c:v>
                </c:pt>
                <c:pt idx="30267">
                  <c:v>28.556000000000001</c:v>
                </c:pt>
                <c:pt idx="30268">
                  <c:v>28.556000000000001</c:v>
                </c:pt>
                <c:pt idx="30269">
                  <c:v>28.556000000000001</c:v>
                </c:pt>
                <c:pt idx="30270">
                  <c:v>28.556000000000001</c:v>
                </c:pt>
                <c:pt idx="30271">
                  <c:v>28.556000000000001</c:v>
                </c:pt>
                <c:pt idx="30272">
                  <c:v>28.556000000000001</c:v>
                </c:pt>
                <c:pt idx="30273">
                  <c:v>28.556000000000001</c:v>
                </c:pt>
                <c:pt idx="30274">
                  <c:v>28.556000000000001</c:v>
                </c:pt>
                <c:pt idx="30275">
                  <c:v>28.556000000000001</c:v>
                </c:pt>
                <c:pt idx="30276">
                  <c:v>28.556000000000001</c:v>
                </c:pt>
                <c:pt idx="30277">
                  <c:v>28.556000000000001</c:v>
                </c:pt>
                <c:pt idx="30278">
                  <c:v>28.556000000000001</c:v>
                </c:pt>
                <c:pt idx="30279">
                  <c:v>28.556000000000001</c:v>
                </c:pt>
                <c:pt idx="30280">
                  <c:v>28.556000000000001</c:v>
                </c:pt>
                <c:pt idx="30281">
                  <c:v>28.556000000000001</c:v>
                </c:pt>
                <c:pt idx="30282">
                  <c:v>28.556000000000001</c:v>
                </c:pt>
                <c:pt idx="30283">
                  <c:v>28.556000000000001</c:v>
                </c:pt>
                <c:pt idx="30284">
                  <c:v>28.556000000000001</c:v>
                </c:pt>
                <c:pt idx="30285">
                  <c:v>28.556000000000001</c:v>
                </c:pt>
                <c:pt idx="30286">
                  <c:v>28.556000000000001</c:v>
                </c:pt>
                <c:pt idx="30287">
                  <c:v>28.556000000000001</c:v>
                </c:pt>
                <c:pt idx="30288">
                  <c:v>28.556000000000001</c:v>
                </c:pt>
                <c:pt idx="30289">
                  <c:v>28.556000000000001</c:v>
                </c:pt>
                <c:pt idx="30290">
                  <c:v>28.556000000000001</c:v>
                </c:pt>
                <c:pt idx="30291">
                  <c:v>28.556000000000001</c:v>
                </c:pt>
                <c:pt idx="30292">
                  <c:v>28.556000000000001</c:v>
                </c:pt>
                <c:pt idx="30293">
                  <c:v>28.556000000000001</c:v>
                </c:pt>
                <c:pt idx="30294">
                  <c:v>28.556000000000001</c:v>
                </c:pt>
                <c:pt idx="30295">
                  <c:v>28.556000000000001</c:v>
                </c:pt>
                <c:pt idx="30296">
                  <c:v>28.556000000000001</c:v>
                </c:pt>
                <c:pt idx="30297">
                  <c:v>28.556000000000001</c:v>
                </c:pt>
                <c:pt idx="30298">
                  <c:v>28.556000000000001</c:v>
                </c:pt>
                <c:pt idx="30299">
                  <c:v>28.556000000000001</c:v>
                </c:pt>
                <c:pt idx="30300">
                  <c:v>28.556000000000001</c:v>
                </c:pt>
                <c:pt idx="30301">
                  <c:v>28.556000000000001</c:v>
                </c:pt>
                <c:pt idx="30302">
                  <c:v>28.556000000000001</c:v>
                </c:pt>
                <c:pt idx="30303">
                  <c:v>28.556000000000001</c:v>
                </c:pt>
                <c:pt idx="30304">
                  <c:v>28.556000000000001</c:v>
                </c:pt>
                <c:pt idx="30305">
                  <c:v>28.556000000000001</c:v>
                </c:pt>
                <c:pt idx="30306">
                  <c:v>28.556000000000001</c:v>
                </c:pt>
                <c:pt idx="30307">
                  <c:v>28.556000000000001</c:v>
                </c:pt>
                <c:pt idx="30308">
                  <c:v>28.556000000000001</c:v>
                </c:pt>
                <c:pt idx="30309">
                  <c:v>28.556000000000001</c:v>
                </c:pt>
                <c:pt idx="30310">
                  <c:v>28.556000000000001</c:v>
                </c:pt>
                <c:pt idx="30311">
                  <c:v>28.556000000000001</c:v>
                </c:pt>
                <c:pt idx="30312">
                  <c:v>28.556000000000001</c:v>
                </c:pt>
                <c:pt idx="30313">
                  <c:v>28.556000000000001</c:v>
                </c:pt>
                <c:pt idx="30314">
                  <c:v>28.556000000000001</c:v>
                </c:pt>
                <c:pt idx="30315">
                  <c:v>28.556000000000001</c:v>
                </c:pt>
                <c:pt idx="30316">
                  <c:v>28.556000000000001</c:v>
                </c:pt>
                <c:pt idx="30317">
                  <c:v>28.556000000000001</c:v>
                </c:pt>
                <c:pt idx="30318">
                  <c:v>28.556000000000001</c:v>
                </c:pt>
                <c:pt idx="30319">
                  <c:v>28.556000000000001</c:v>
                </c:pt>
                <c:pt idx="30320">
                  <c:v>28.556000000000001</c:v>
                </c:pt>
                <c:pt idx="30321">
                  <c:v>28.556000000000001</c:v>
                </c:pt>
                <c:pt idx="30322">
                  <c:v>28.556000000000001</c:v>
                </c:pt>
                <c:pt idx="30323">
                  <c:v>28.556000000000001</c:v>
                </c:pt>
                <c:pt idx="30324">
                  <c:v>28.556000000000001</c:v>
                </c:pt>
                <c:pt idx="30325">
                  <c:v>28.556000000000001</c:v>
                </c:pt>
                <c:pt idx="30326">
                  <c:v>28.556000000000001</c:v>
                </c:pt>
                <c:pt idx="30327">
                  <c:v>28.556000000000001</c:v>
                </c:pt>
                <c:pt idx="30328">
                  <c:v>28.556000000000001</c:v>
                </c:pt>
                <c:pt idx="30329">
                  <c:v>28.577999999999999</c:v>
                </c:pt>
                <c:pt idx="30330">
                  <c:v>28.64</c:v>
                </c:pt>
                <c:pt idx="30331">
                  <c:v>28.643999999999998</c:v>
                </c:pt>
                <c:pt idx="30332">
                  <c:v>28.643999999999998</c:v>
                </c:pt>
                <c:pt idx="30333">
                  <c:v>28.643999999999998</c:v>
                </c:pt>
                <c:pt idx="30334">
                  <c:v>28.643999999999998</c:v>
                </c:pt>
                <c:pt idx="30335">
                  <c:v>28.643999999999998</c:v>
                </c:pt>
                <c:pt idx="30336">
                  <c:v>28.643999999999998</c:v>
                </c:pt>
                <c:pt idx="30337">
                  <c:v>28.643999999999998</c:v>
                </c:pt>
                <c:pt idx="30338">
                  <c:v>28.643999999999998</c:v>
                </c:pt>
                <c:pt idx="30339">
                  <c:v>28.643999999999998</c:v>
                </c:pt>
                <c:pt idx="30340">
                  <c:v>28.643999999999998</c:v>
                </c:pt>
                <c:pt idx="30341">
                  <c:v>28.643999999999998</c:v>
                </c:pt>
                <c:pt idx="30342">
                  <c:v>28.643999999999998</c:v>
                </c:pt>
                <c:pt idx="30343">
                  <c:v>28.643999999999998</c:v>
                </c:pt>
                <c:pt idx="30344">
                  <c:v>28.643999999999998</c:v>
                </c:pt>
                <c:pt idx="30345">
                  <c:v>28.643999999999998</c:v>
                </c:pt>
                <c:pt idx="30346">
                  <c:v>28.643999999999998</c:v>
                </c:pt>
                <c:pt idx="30347">
                  <c:v>28.643999999999998</c:v>
                </c:pt>
                <c:pt idx="30348">
                  <c:v>28.643999999999998</c:v>
                </c:pt>
                <c:pt idx="30349">
                  <c:v>28.643999999999998</c:v>
                </c:pt>
                <c:pt idx="30350">
                  <c:v>28.643999999999998</c:v>
                </c:pt>
                <c:pt idx="30351">
                  <c:v>28.643999999999998</c:v>
                </c:pt>
                <c:pt idx="30352">
                  <c:v>28.643999999999998</c:v>
                </c:pt>
                <c:pt idx="30353">
                  <c:v>28.643999999999998</c:v>
                </c:pt>
                <c:pt idx="30354">
                  <c:v>28.643999999999998</c:v>
                </c:pt>
                <c:pt idx="30355">
                  <c:v>28.643999999999998</c:v>
                </c:pt>
                <c:pt idx="30356">
                  <c:v>28.643999999999998</c:v>
                </c:pt>
                <c:pt idx="30357">
                  <c:v>28.643999999999998</c:v>
                </c:pt>
                <c:pt idx="30358">
                  <c:v>28.643999999999998</c:v>
                </c:pt>
                <c:pt idx="30359">
                  <c:v>28.643999999999998</c:v>
                </c:pt>
                <c:pt idx="30360">
                  <c:v>28.643999999999998</c:v>
                </c:pt>
                <c:pt idx="30361">
                  <c:v>28.643999999999998</c:v>
                </c:pt>
                <c:pt idx="30362">
                  <c:v>28.643999999999998</c:v>
                </c:pt>
                <c:pt idx="30363">
                  <c:v>28.643999999999998</c:v>
                </c:pt>
                <c:pt idx="30364">
                  <c:v>28.643999999999998</c:v>
                </c:pt>
                <c:pt idx="30365">
                  <c:v>28.643999999999998</c:v>
                </c:pt>
                <c:pt idx="30366">
                  <c:v>28.643999999999998</c:v>
                </c:pt>
                <c:pt idx="30367">
                  <c:v>28.643999999999998</c:v>
                </c:pt>
                <c:pt idx="30368">
                  <c:v>28.643999999999998</c:v>
                </c:pt>
                <c:pt idx="30369">
                  <c:v>28.643999999999998</c:v>
                </c:pt>
                <c:pt idx="30370">
                  <c:v>28.643999999999998</c:v>
                </c:pt>
                <c:pt idx="30371">
                  <c:v>28.643999999999998</c:v>
                </c:pt>
                <c:pt idx="30372">
                  <c:v>28.643999999999998</c:v>
                </c:pt>
                <c:pt idx="30373">
                  <c:v>28.643999999999998</c:v>
                </c:pt>
                <c:pt idx="30374">
                  <c:v>28.643999999999998</c:v>
                </c:pt>
                <c:pt idx="30375">
                  <c:v>28.643999999999998</c:v>
                </c:pt>
                <c:pt idx="30376">
                  <c:v>28.643999999999998</c:v>
                </c:pt>
                <c:pt idx="30377">
                  <c:v>28.643999999999998</c:v>
                </c:pt>
                <c:pt idx="30378">
                  <c:v>28.643999999999998</c:v>
                </c:pt>
                <c:pt idx="30379">
                  <c:v>28.643999999999998</c:v>
                </c:pt>
                <c:pt idx="30380">
                  <c:v>28.643999999999998</c:v>
                </c:pt>
                <c:pt idx="30381">
                  <c:v>28.643999999999998</c:v>
                </c:pt>
                <c:pt idx="30382">
                  <c:v>28.643999999999998</c:v>
                </c:pt>
                <c:pt idx="30383">
                  <c:v>28.643999999999998</c:v>
                </c:pt>
                <c:pt idx="30384">
                  <c:v>28.643999999999998</c:v>
                </c:pt>
                <c:pt idx="30385">
                  <c:v>28.643999999999998</c:v>
                </c:pt>
                <c:pt idx="30386">
                  <c:v>28.643999999999998</c:v>
                </c:pt>
                <c:pt idx="30387">
                  <c:v>28.643999999999998</c:v>
                </c:pt>
                <c:pt idx="30388">
                  <c:v>28.643999999999998</c:v>
                </c:pt>
                <c:pt idx="30389">
                  <c:v>28.643999999999998</c:v>
                </c:pt>
                <c:pt idx="30390">
                  <c:v>28.643999999999998</c:v>
                </c:pt>
                <c:pt idx="30391">
                  <c:v>28.643999999999998</c:v>
                </c:pt>
                <c:pt idx="30392">
                  <c:v>28.643999999999998</c:v>
                </c:pt>
                <c:pt idx="30393">
                  <c:v>28.643999999999998</c:v>
                </c:pt>
                <c:pt idx="30394">
                  <c:v>28.643999999999998</c:v>
                </c:pt>
                <c:pt idx="30395">
                  <c:v>28.643999999999998</c:v>
                </c:pt>
                <c:pt idx="30396">
                  <c:v>28.643999999999998</c:v>
                </c:pt>
                <c:pt idx="30397">
                  <c:v>28.643999999999998</c:v>
                </c:pt>
                <c:pt idx="30398">
                  <c:v>28.643999999999998</c:v>
                </c:pt>
                <c:pt idx="30399">
                  <c:v>28.643999999999998</c:v>
                </c:pt>
                <c:pt idx="30400">
                  <c:v>28.643999999999998</c:v>
                </c:pt>
                <c:pt idx="30401">
                  <c:v>28.643999999999998</c:v>
                </c:pt>
                <c:pt idx="30402">
                  <c:v>28.643999999999998</c:v>
                </c:pt>
                <c:pt idx="30403">
                  <c:v>28.643999999999998</c:v>
                </c:pt>
                <c:pt idx="30404">
                  <c:v>28.643999999999998</c:v>
                </c:pt>
                <c:pt idx="30405">
                  <c:v>28.643999999999998</c:v>
                </c:pt>
                <c:pt idx="30406">
                  <c:v>28.643999999999998</c:v>
                </c:pt>
                <c:pt idx="30407">
                  <c:v>28.643999999999998</c:v>
                </c:pt>
                <c:pt idx="30408">
                  <c:v>28.643999999999998</c:v>
                </c:pt>
                <c:pt idx="30409">
                  <c:v>28.643999999999998</c:v>
                </c:pt>
                <c:pt idx="30410">
                  <c:v>28.643999999999998</c:v>
                </c:pt>
                <c:pt idx="30411">
                  <c:v>28.643999999999998</c:v>
                </c:pt>
                <c:pt idx="30412">
                  <c:v>28.643999999999998</c:v>
                </c:pt>
                <c:pt idx="30413">
                  <c:v>28.643999999999998</c:v>
                </c:pt>
                <c:pt idx="30414">
                  <c:v>28.643999999999998</c:v>
                </c:pt>
                <c:pt idx="30415">
                  <c:v>28.643999999999998</c:v>
                </c:pt>
                <c:pt idx="30416">
                  <c:v>28.643999999999998</c:v>
                </c:pt>
                <c:pt idx="30417">
                  <c:v>28.643999999999998</c:v>
                </c:pt>
                <c:pt idx="30418">
                  <c:v>28.643999999999998</c:v>
                </c:pt>
                <c:pt idx="30419">
                  <c:v>28.643999999999998</c:v>
                </c:pt>
                <c:pt idx="30420">
                  <c:v>28.643999999999998</c:v>
                </c:pt>
                <c:pt idx="30421">
                  <c:v>28.643999999999998</c:v>
                </c:pt>
                <c:pt idx="30422">
                  <c:v>28.643999999999998</c:v>
                </c:pt>
                <c:pt idx="30423">
                  <c:v>28.643999999999998</c:v>
                </c:pt>
                <c:pt idx="30424">
                  <c:v>28.643999999999998</c:v>
                </c:pt>
                <c:pt idx="30425">
                  <c:v>28.643999999999998</c:v>
                </c:pt>
                <c:pt idx="30426">
                  <c:v>28.643999999999998</c:v>
                </c:pt>
                <c:pt idx="30427">
                  <c:v>28.643999999999998</c:v>
                </c:pt>
                <c:pt idx="30428">
                  <c:v>28.643999999999998</c:v>
                </c:pt>
                <c:pt idx="30429">
                  <c:v>28.643999999999998</c:v>
                </c:pt>
                <c:pt idx="30430">
                  <c:v>28.643999999999998</c:v>
                </c:pt>
                <c:pt idx="30431">
                  <c:v>28.643999999999998</c:v>
                </c:pt>
                <c:pt idx="30432">
                  <c:v>28.643999999999998</c:v>
                </c:pt>
                <c:pt idx="30433">
                  <c:v>28.643999999999998</c:v>
                </c:pt>
                <c:pt idx="30434">
                  <c:v>28.643999999999998</c:v>
                </c:pt>
                <c:pt idx="30435">
                  <c:v>28.643999999999998</c:v>
                </c:pt>
                <c:pt idx="30436">
                  <c:v>28.643999999999998</c:v>
                </c:pt>
                <c:pt idx="30437">
                  <c:v>28.643999999999998</c:v>
                </c:pt>
                <c:pt idx="30438">
                  <c:v>28.643999999999998</c:v>
                </c:pt>
                <c:pt idx="30439">
                  <c:v>28.655999999999999</c:v>
                </c:pt>
                <c:pt idx="30440">
                  <c:v>28.706</c:v>
                </c:pt>
                <c:pt idx="30441">
                  <c:v>28.74</c:v>
                </c:pt>
                <c:pt idx="30442">
                  <c:v>28.74</c:v>
                </c:pt>
                <c:pt idx="30443">
                  <c:v>28.74</c:v>
                </c:pt>
                <c:pt idx="30444">
                  <c:v>28.74</c:v>
                </c:pt>
                <c:pt idx="30445">
                  <c:v>28.74</c:v>
                </c:pt>
                <c:pt idx="30446">
                  <c:v>28.74</c:v>
                </c:pt>
                <c:pt idx="30447">
                  <c:v>28.74</c:v>
                </c:pt>
                <c:pt idx="30448">
                  <c:v>28.74</c:v>
                </c:pt>
                <c:pt idx="30449">
                  <c:v>28.74</c:v>
                </c:pt>
                <c:pt idx="30450">
                  <c:v>28.74</c:v>
                </c:pt>
                <c:pt idx="30451">
                  <c:v>28.74</c:v>
                </c:pt>
                <c:pt idx="30452">
                  <c:v>28.74</c:v>
                </c:pt>
                <c:pt idx="30453">
                  <c:v>28.74</c:v>
                </c:pt>
                <c:pt idx="30454">
                  <c:v>28.74</c:v>
                </c:pt>
                <c:pt idx="30455">
                  <c:v>28.74</c:v>
                </c:pt>
                <c:pt idx="30456">
                  <c:v>28.74</c:v>
                </c:pt>
                <c:pt idx="30457">
                  <c:v>28.74</c:v>
                </c:pt>
                <c:pt idx="30458">
                  <c:v>28.74</c:v>
                </c:pt>
                <c:pt idx="30459">
                  <c:v>28.74</c:v>
                </c:pt>
                <c:pt idx="30460">
                  <c:v>28.74</c:v>
                </c:pt>
                <c:pt idx="30461">
                  <c:v>28.74</c:v>
                </c:pt>
                <c:pt idx="30462">
                  <c:v>28.74</c:v>
                </c:pt>
                <c:pt idx="30463">
                  <c:v>28.74</c:v>
                </c:pt>
                <c:pt idx="30464">
                  <c:v>28.74</c:v>
                </c:pt>
                <c:pt idx="30465">
                  <c:v>28.74</c:v>
                </c:pt>
                <c:pt idx="30466">
                  <c:v>28.74</c:v>
                </c:pt>
                <c:pt idx="30467">
                  <c:v>28.74</c:v>
                </c:pt>
                <c:pt idx="30468">
                  <c:v>28.74</c:v>
                </c:pt>
                <c:pt idx="30469">
                  <c:v>28.74</c:v>
                </c:pt>
                <c:pt idx="30470">
                  <c:v>28.74</c:v>
                </c:pt>
                <c:pt idx="30471">
                  <c:v>28.74</c:v>
                </c:pt>
                <c:pt idx="30472">
                  <c:v>28.74</c:v>
                </c:pt>
                <c:pt idx="30473">
                  <c:v>28.74</c:v>
                </c:pt>
                <c:pt idx="30474">
                  <c:v>28.74</c:v>
                </c:pt>
                <c:pt idx="30475">
                  <c:v>28.74</c:v>
                </c:pt>
                <c:pt idx="30476">
                  <c:v>28.74</c:v>
                </c:pt>
                <c:pt idx="30477">
                  <c:v>28.74</c:v>
                </c:pt>
                <c:pt idx="30478">
                  <c:v>28.74</c:v>
                </c:pt>
                <c:pt idx="30479">
                  <c:v>28.74</c:v>
                </c:pt>
                <c:pt idx="30480">
                  <c:v>28.74</c:v>
                </c:pt>
                <c:pt idx="30481">
                  <c:v>28.74</c:v>
                </c:pt>
                <c:pt idx="30482">
                  <c:v>28.74</c:v>
                </c:pt>
                <c:pt idx="30483">
                  <c:v>28.74</c:v>
                </c:pt>
                <c:pt idx="30484">
                  <c:v>28.74</c:v>
                </c:pt>
                <c:pt idx="30485">
                  <c:v>28.74</c:v>
                </c:pt>
                <c:pt idx="30486">
                  <c:v>28.74</c:v>
                </c:pt>
                <c:pt idx="30487">
                  <c:v>28.74</c:v>
                </c:pt>
                <c:pt idx="30488">
                  <c:v>28.74</c:v>
                </c:pt>
                <c:pt idx="30489">
                  <c:v>28.74</c:v>
                </c:pt>
                <c:pt idx="30490">
                  <c:v>28.74</c:v>
                </c:pt>
                <c:pt idx="30491">
                  <c:v>28.74</c:v>
                </c:pt>
                <c:pt idx="30492">
                  <c:v>28.74</c:v>
                </c:pt>
                <c:pt idx="30493">
                  <c:v>28.74</c:v>
                </c:pt>
                <c:pt idx="30494">
                  <c:v>28.74</c:v>
                </c:pt>
                <c:pt idx="30495">
                  <c:v>28.74</c:v>
                </c:pt>
                <c:pt idx="30496">
                  <c:v>28.74</c:v>
                </c:pt>
                <c:pt idx="30497">
                  <c:v>28.74</c:v>
                </c:pt>
                <c:pt idx="30498">
                  <c:v>28.74</c:v>
                </c:pt>
                <c:pt idx="30499">
                  <c:v>28.74</c:v>
                </c:pt>
                <c:pt idx="30500">
                  <c:v>28.74</c:v>
                </c:pt>
                <c:pt idx="30501">
                  <c:v>28.74</c:v>
                </c:pt>
                <c:pt idx="30502">
                  <c:v>28.74</c:v>
                </c:pt>
                <c:pt idx="30503">
                  <c:v>28.74</c:v>
                </c:pt>
                <c:pt idx="30504">
                  <c:v>28.74</c:v>
                </c:pt>
                <c:pt idx="30505">
                  <c:v>28.74</c:v>
                </c:pt>
                <c:pt idx="30506">
                  <c:v>28.74</c:v>
                </c:pt>
                <c:pt idx="30507">
                  <c:v>28.74</c:v>
                </c:pt>
                <c:pt idx="30508">
                  <c:v>28.74</c:v>
                </c:pt>
                <c:pt idx="30509">
                  <c:v>28.74</c:v>
                </c:pt>
                <c:pt idx="30510">
                  <c:v>28.74</c:v>
                </c:pt>
                <c:pt idx="30511">
                  <c:v>28.74</c:v>
                </c:pt>
                <c:pt idx="30512">
                  <c:v>28.74</c:v>
                </c:pt>
                <c:pt idx="30513">
                  <c:v>28.74</c:v>
                </c:pt>
                <c:pt idx="30514">
                  <c:v>28.74</c:v>
                </c:pt>
                <c:pt idx="30515">
                  <c:v>28.74</c:v>
                </c:pt>
                <c:pt idx="30516">
                  <c:v>28.74</c:v>
                </c:pt>
                <c:pt idx="30517">
                  <c:v>28.74</c:v>
                </c:pt>
                <c:pt idx="30518">
                  <c:v>28.74</c:v>
                </c:pt>
                <c:pt idx="30519">
                  <c:v>28.74</c:v>
                </c:pt>
                <c:pt idx="30520">
                  <c:v>28.74</c:v>
                </c:pt>
                <c:pt idx="30521">
                  <c:v>28.74</c:v>
                </c:pt>
                <c:pt idx="30522">
                  <c:v>28.74</c:v>
                </c:pt>
                <c:pt idx="30523">
                  <c:v>28.74</c:v>
                </c:pt>
                <c:pt idx="30524">
                  <c:v>28.74</c:v>
                </c:pt>
                <c:pt idx="30525">
                  <c:v>28.74</c:v>
                </c:pt>
                <c:pt idx="30526">
                  <c:v>28.74</c:v>
                </c:pt>
                <c:pt idx="30527">
                  <c:v>28.74</c:v>
                </c:pt>
                <c:pt idx="30528">
                  <c:v>28.74</c:v>
                </c:pt>
                <c:pt idx="30529">
                  <c:v>28.74</c:v>
                </c:pt>
                <c:pt idx="30530">
                  <c:v>28.74</c:v>
                </c:pt>
                <c:pt idx="30531">
                  <c:v>28.74</c:v>
                </c:pt>
                <c:pt idx="30532">
                  <c:v>28.74</c:v>
                </c:pt>
                <c:pt idx="30533">
                  <c:v>28.74</c:v>
                </c:pt>
                <c:pt idx="30534">
                  <c:v>28.74</c:v>
                </c:pt>
                <c:pt idx="30535">
                  <c:v>28.74</c:v>
                </c:pt>
                <c:pt idx="30536">
                  <c:v>28.74</c:v>
                </c:pt>
                <c:pt idx="30537">
                  <c:v>28.74</c:v>
                </c:pt>
                <c:pt idx="30538">
                  <c:v>28.74</c:v>
                </c:pt>
                <c:pt idx="30539">
                  <c:v>28.74</c:v>
                </c:pt>
                <c:pt idx="30540">
                  <c:v>28.74</c:v>
                </c:pt>
                <c:pt idx="30541">
                  <c:v>28.74</c:v>
                </c:pt>
                <c:pt idx="30542">
                  <c:v>28.74</c:v>
                </c:pt>
                <c:pt idx="30543">
                  <c:v>28.74</c:v>
                </c:pt>
                <c:pt idx="30544">
                  <c:v>28.74</c:v>
                </c:pt>
                <c:pt idx="30545">
                  <c:v>28.74</c:v>
                </c:pt>
                <c:pt idx="30546">
                  <c:v>28.74</c:v>
                </c:pt>
                <c:pt idx="30547">
                  <c:v>28.74</c:v>
                </c:pt>
                <c:pt idx="30548">
                  <c:v>28.74</c:v>
                </c:pt>
                <c:pt idx="30549">
                  <c:v>28.74</c:v>
                </c:pt>
                <c:pt idx="30550">
                  <c:v>28.74</c:v>
                </c:pt>
                <c:pt idx="30551">
                  <c:v>28.74</c:v>
                </c:pt>
                <c:pt idx="30552">
                  <c:v>28.74</c:v>
                </c:pt>
                <c:pt idx="30553">
                  <c:v>28.74</c:v>
                </c:pt>
                <c:pt idx="30554">
                  <c:v>28.74</c:v>
                </c:pt>
                <c:pt idx="30555">
                  <c:v>28.74</c:v>
                </c:pt>
                <c:pt idx="30556">
                  <c:v>28.74</c:v>
                </c:pt>
                <c:pt idx="30557">
                  <c:v>28.74</c:v>
                </c:pt>
                <c:pt idx="30558">
                  <c:v>28.74</c:v>
                </c:pt>
                <c:pt idx="30559">
                  <c:v>28.74</c:v>
                </c:pt>
                <c:pt idx="30560">
                  <c:v>28.76</c:v>
                </c:pt>
                <c:pt idx="30561">
                  <c:v>28.821999999999999</c:v>
                </c:pt>
                <c:pt idx="30562">
                  <c:v>28.882000000000001</c:v>
                </c:pt>
                <c:pt idx="30563">
                  <c:v>28.89</c:v>
                </c:pt>
                <c:pt idx="30564">
                  <c:v>28.89</c:v>
                </c:pt>
                <c:pt idx="30565">
                  <c:v>28.89</c:v>
                </c:pt>
                <c:pt idx="30566">
                  <c:v>28.89</c:v>
                </c:pt>
                <c:pt idx="30567">
                  <c:v>28.89</c:v>
                </c:pt>
                <c:pt idx="30568">
                  <c:v>28.89</c:v>
                </c:pt>
                <c:pt idx="30569">
                  <c:v>28.89</c:v>
                </c:pt>
                <c:pt idx="30570">
                  <c:v>28.89</c:v>
                </c:pt>
                <c:pt idx="30571">
                  <c:v>28.89</c:v>
                </c:pt>
                <c:pt idx="30572">
                  <c:v>28.89</c:v>
                </c:pt>
                <c:pt idx="30573">
                  <c:v>28.89</c:v>
                </c:pt>
                <c:pt idx="30574">
                  <c:v>28.89</c:v>
                </c:pt>
                <c:pt idx="30575">
                  <c:v>28.89</c:v>
                </c:pt>
                <c:pt idx="30576">
                  <c:v>28.89</c:v>
                </c:pt>
                <c:pt idx="30577">
                  <c:v>28.89</c:v>
                </c:pt>
                <c:pt idx="30578">
                  <c:v>28.89</c:v>
                </c:pt>
                <c:pt idx="30579">
                  <c:v>28.89</c:v>
                </c:pt>
                <c:pt idx="30580">
                  <c:v>28.89</c:v>
                </c:pt>
                <c:pt idx="30581">
                  <c:v>28.89</c:v>
                </c:pt>
                <c:pt idx="30582">
                  <c:v>28.89</c:v>
                </c:pt>
                <c:pt idx="30583">
                  <c:v>28.89</c:v>
                </c:pt>
                <c:pt idx="30584">
                  <c:v>28.89</c:v>
                </c:pt>
                <c:pt idx="30585">
                  <c:v>28.89</c:v>
                </c:pt>
                <c:pt idx="30586">
                  <c:v>28.89</c:v>
                </c:pt>
                <c:pt idx="30587">
                  <c:v>28.89</c:v>
                </c:pt>
                <c:pt idx="30588">
                  <c:v>28.89</c:v>
                </c:pt>
                <c:pt idx="30589">
                  <c:v>28.89</c:v>
                </c:pt>
                <c:pt idx="30590">
                  <c:v>28.89</c:v>
                </c:pt>
                <c:pt idx="30591">
                  <c:v>28.89</c:v>
                </c:pt>
                <c:pt idx="30592">
                  <c:v>28.89</c:v>
                </c:pt>
                <c:pt idx="30593">
                  <c:v>28.89</c:v>
                </c:pt>
                <c:pt idx="30594">
                  <c:v>28.89</c:v>
                </c:pt>
                <c:pt idx="30595">
                  <c:v>28.89</c:v>
                </c:pt>
                <c:pt idx="30596">
                  <c:v>28.89</c:v>
                </c:pt>
                <c:pt idx="30597">
                  <c:v>28.89</c:v>
                </c:pt>
                <c:pt idx="30598">
                  <c:v>28.89</c:v>
                </c:pt>
                <c:pt idx="30599">
                  <c:v>28.89</c:v>
                </c:pt>
                <c:pt idx="30600">
                  <c:v>28.89</c:v>
                </c:pt>
                <c:pt idx="30601">
                  <c:v>28.89</c:v>
                </c:pt>
                <c:pt idx="30602">
                  <c:v>28.89</c:v>
                </c:pt>
                <c:pt idx="30603">
                  <c:v>28.89</c:v>
                </c:pt>
                <c:pt idx="30604">
                  <c:v>28.89</c:v>
                </c:pt>
                <c:pt idx="30605">
                  <c:v>28.89</c:v>
                </c:pt>
                <c:pt idx="30606">
                  <c:v>28.89</c:v>
                </c:pt>
                <c:pt idx="30607">
                  <c:v>28.89</c:v>
                </c:pt>
                <c:pt idx="30608">
                  <c:v>28.89</c:v>
                </c:pt>
                <c:pt idx="30609">
                  <c:v>28.89</c:v>
                </c:pt>
                <c:pt idx="30610">
                  <c:v>28.89</c:v>
                </c:pt>
                <c:pt idx="30611">
                  <c:v>28.89</c:v>
                </c:pt>
                <c:pt idx="30612">
                  <c:v>28.89</c:v>
                </c:pt>
                <c:pt idx="30613">
                  <c:v>28.89</c:v>
                </c:pt>
                <c:pt idx="30614">
                  <c:v>28.89</c:v>
                </c:pt>
                <c:pt idx="30615">
                  <c:v>28.89</c:v>
                </c:pt>
                <c:pt idx="30616">
                  <c:v>28.89</c:v>
                </c:pt>
                <c:pt idx="30617">
                  <c:v>28.89</c:v>
                </c:pt>
                <c:pt idx="30618">
                  <c:v>28.89</c:v>
                </c:pt>
                <c:pt idx="30619">
                  <c:v>28.89</c:v>
                </c:pt>
                <c:pt idx="30620">
                  <c:v>28.89</c:v>
                </c:pt>
                <c:pt idx="30621">
                  <c:v>28.89</c:v>
                </c:pt>
                <c:pt idx="30622">
                  <c:v>28.89</c:v>
                </c:pt>
                <c:pt idx="30623">
                  <c:v>28.89</c:v>
                </c:pt>
                <c:pt idx="30624">
                  <c:v>28.89</c:v>
                </c:pt>
                <c:pt idx="30625">
                  <c:v>28.89</c:v>
                </c:pt>
                <c:pt idx="30626">
                  <c:v>28.89</c:v>
                </c:pt>
                <c:pt idx="30627">
                  <c:v>28.89</c:v>
                </c:pt>
                <c:pt idx="30628">
                  <c:v>28.89</c:v>
                </c:pt>
                <c:pt idx="30629">
                  <c:v>28.89</c:v>
                </c:pt>
                <c:pt idx="30630">
                  <c:v>28.89</c:v>
                </c:pt>
                <c:pt idx="30631">
                  <c:v>28.89</c:v>
                </c:pt>
                <c:pt idx="30632">
                  <c:v>28.89</c:v>
                </c:pt>
                <c:pt idx="30633">
                  <c:v>28.89</c:v>
                </c:pt>
                <c:pt idx="30634">
                  <c:v>28.89</c:v>
                </c:pt>
                <c:pt idx="30635">
                  <c:v>28.89</c:v>
                </c:pt>
                <c:pt idx="30636">
                  <c:v>28.89</c:v>
                </c:pt>
                <c:pt idx="30637">
                  <c:v>28.89</c:v>
                </c:pt>
                <c:pt idx="30638">
                  <c:v>28.89</c:v>
                </c:pt>
                <c:pt idx="30639">
                  <c:v>28.89</c:v>
                </c:pt>
                <c:pt idx="30640">
                  <c:v>28.89</c:v>
                </c:pt>
                <c:pt idx="30641">
                  <c:v>28.89</c:v>
                </c:pt>
                <c:pt idx="30642">
                  <c:v>28.89</c:v>
                </c:pt>
                <c:pt idx="30643">
                  <c:v>28.89</c:v>
                </c:pt>
                <c:pt idx="30644">
                  <c:v>28.89</c:v>
                </c:pt>
                <c:pt idx="30645">
                  <c:v>28.89</c:v>
                </c:pt>
                <c:pt idx="30646">
                  <c:v>28.89</c:v>
                </c:pt>
                <c:pt idx="30647">
                  <c:v>28.89</c:v>
                </c:pt>
                <c:pt idx="30648">
                  <c:v>28.89</c:v>
                </c:pt>
                <c:pt idx="30649">
                  <c:v>28.89</c:v>
                </c:pt>
                <c:pt idx="30650">
                  <c:v>28.89</c:v>
                </c:pt>
                <c:pt idx="30651">
                  <c:v>28.89</c:v>
                </c:pt>
                <c:pt idx="30652">
                  <c:v>28.89</c:v>
                </c:pt>
                <c:pt idx="30653">
                  <c:v>28.89</c:v>
                </c:pt>
                <c:pt idx="30654">
                  <c:v>28.89</c:v>
                </c:pt>
                <c:pt idx="30655">
                  <c:v>28.89</c:v>
                </c:pt>
                <c:pt idx="30656">
                  <c:v>28.89</c:v>
                </c:pt>
                <c:pt idx="30657">
                  <c:v>28.89</c:v>
                </c:pt>
                <c:pt idx="30658">
                  <c:v>28.89</c:v>
                </c:pt>
                <c:pt idx="30659">
                  <c:v>28.89</c:v>
                </c:pt>
                <c:pt idx="30660">
                  <c:v>28.89</c:v>
                </c:pt>
                <c:pt idx="30661">
                  <c:v>28.89</c:v>
                </c:pt>
                <c:pt idx="30662">
                  <c:v>28.89</c:v>
                </c:pt>
                <c:pt idx="30663">
                  <c:v>28.89</c:v>
                </c:pt>
                <c:pt idx="30664">
                  <c:v>28.89</c:v>
                </c:pt>
                <c:pt idx="30665">
                  <c:v>28.89</c:v>
                </c:pt>
                <c:pt idx="30666">
                  <c:v>28.89</c:v>
                </c:pt>
                <c:pt idx="30667">
                  <c:v>28.89</c:v>
                </c:pt>
                <c:pt idx="30668">
                  <c:v>28.89</c:v>
                </c:pt>
                <c:pt idx="30669">
                  <c:v>28.89</c:v>
                </c:pt>
                <c:pt idx="30670">
                  <c:v>28.89</c:v>
                </c:pt>
                <c:pt idx="30671">
                  <c:v>28.89</c:v>
                </c:pt>
                <c:pt idx="30672">
                  <c:v>28.89</c:v>
                </c:pt>
                <c:pt idx="30673">
                  <c:v>28.89</c:v>
                </c:pt>
                <c:pt idx="30674">
                  <c:v>28.89</c:v>
                </c:pt>
                <c:pt idx="30675">
                  <c:v>28.89</c:v>
                </c:pt>
                <c:pt idx="30676">
                  <c:v>28.89</c:v>
                </c:pt>
                <c:pt idx="30677">
                  <c:v>28.89</c:v>
                </c:pt>
                <c:pt idx="30678">
                  <c:v>28.89</c:v>
                </c:pt>
                <c:pt idx="30679">
                  <c:v>28.89</c:v>
                </c:pt>
                <c:pt idx="30680">
                  <c:v>28.89</c:v>
                </c:pt>
                <c:pt idx="30681">
                  <c:v>28.89</c:v>
                </c:pt>
                <c:pt idx="30682">
                  <c:v>28.89</c:v>
                </c:pt>
                <c:pt idx="30683">
                  <c:v>28.89</c:v>
                </c:pt>
                <c:pt idx="30684">
                  <c:v>28.89</c:v>
                </c:pt>
                <c:pt idx="30685">
                  <c:v>28.89</c:v>
                </c:pt>
                <c:pt idx="30686">
                  <c:v>28.89</c:v>
                </c:pt>
                <c:pt idx="30687">
                  <c:v>28.89</c:v>
                </c:pt>
                <c:pt idx="30688">
                  <c:v>28.89</c:v>
                </c:pt>
                <c:pt idx="30689">
                  <c:v>28.89</c:v>
                </c:pt>
                <c:pt idx="30690">
                  <c:v>28.89</c:v>
                </c:pt>
                <c:pt idx="30691">
                  <c:v>28.89</c:v>
                </c:pt>
                <c:pt idx="30692">
                  <c:v>28.89</c:v>
                </c:pt>
                <c:pt idx="30693">
                  <c:v>28.89</c:v>
                </c:pt>
                <c:pt idx="30694">
                  <c:v>28.89</c:v>
                </c:pt>
                <c:pt idx="30695">
                  <c:v>28.89</c:v>
                </c:pt>
                <c:pt idx="30696">
                  <c:v>28.89</c:v>
                </c:pt>
                <c:pt idx="30697">
                  <c:v>28.89</c:v>
                </c:pt>
                <c:pt idx="30698">
                  <c:v>28.89</c:v>
                </c:pt>
                <c:pt idx="30699">
                  <c:v>28.89</c:v>
                </c:pt>
                <c:pt idx="30700">
                  <c:v>28.89</c:v>
                </c:pt>
                <c:pt idx="30701">
                  <c:v>28.89</c:v>
                </c:pt>
                <c:pt idx="30702">
                  <c:v>28.89</c:v>
                </c:pt>
                <c:pt idx="30703">
                  <c:v>28.89</c:v>
                </c:pt>
                <c:pt idx="30704">
                  <c:v>28.89</c:v>
                </c:pt>
                <c:pt idx="30705">
                  <c:v>28.89</c:v>
                </c:pt>
                <c:pt idx="30706">
                  <c:v>28.89</c:v>
                </c:pt>
                <c:pt idx="30707">
                  <c:v>28.89</c:v>
                </c:pt>
                <c:pt idx="30708">
                  <c:v>28.89</c:v>
                </c:pt>
                <c:pt idx="30709">
                  <c:v>28.89</c:v>
                </c:pt>
                <c:pt idx="30710">
                  <c:v>28.89</c:v>
                </c:pt>
                <c:pt idx="30711">
                  <c:v>28.89</c:v>
                </c:pt>
                <c:pt idx="30712">
                  <c:v>28.89</c:v>
                </c:pt>
                <c:pt idx="30713">
                  <c:v>28.89</c:v>
                </c:pt>
                <c:pt idx="30714">
                  <c:v>28.89</c:v>
                </c:pt>
                <c:pt idx="30715">
                  <c:v>28.89</c:v>
                </c:pt>
                <c:pt idx="30716">
                  <c:v>28.89</c:v>
                </c:pt>
                <c:pt idx="30717">
                  <c:v>28.89</c:v>
                </c:pt>
                <c:pt idx="30718">
                  <c:v>28.89</c:v>
                </c:pt>
                <c:pt idx="30719">
                  <c:v>28.89</c:v>
                </c:pt>
                <c:pt idx="30720">
                  <c:v>28.89</c:v>
                </c:pt>
                <c:pt idx="30721">
                  <c:v>28.89</c:v>
                </c:pt>
                <c:pt idx="30722">
                  <c:v>28.89</c:v>
                </c:pt>
                <c:pt idx="30723">
                  <c:v>28.89</c:v>
                </c:pt>
                <c:pt idx="30724">
                  <c:v>28.89</c:v>
                </c:pt>
                <c:pt idx="30725">
                  <c:v>28.89</c:v>
                </c:pt>
                <c:pt idx="30726">
                  <c:v>28.89</c:v>
                </c:pt>
                <c:pt idx="30727">
                  <c:v>28.89</c:v>
                </c:pt>
                <c:pt idx="30728">
                  <c:v>28.89</c:v>
                </c:pt>
                <c:pt idx="30729">
                  <c:v>28.89</c:v>
                </c:pt>
                <c:pt idx="30730">
                  <c:v>28.89</c:v>
                </c:pt>
                <c:pt idx="30731">
                  <c:v>28.89</c:v>
                </c:pt>
                <c:pt idx="30732">
                  <c:v>28.89</c:v>
                </c:pt>
                <c:pt idx="30733">
                  <c:v>28.89</c:v>
                </c:pt>
                <c:pt idx="30734">
                  <c:v>28.89</c:v>
                </c:pt>
                <c:pt idx="30735">
                  <c:v>28.89</c:v>
                </c:pt>
                <c:pt idx="30736">
                  <c:v>28.89</c:v>
                </c:pt>
                <c:pt idx="30737">
                  <c:v>28.89</c:v>
                </c:pt>
                <c:pt idx="30738">
                  <c:v>28.89</c:v>
                </c:pt>
                <c:pt idx="30739">
                  <c:v>28.89</c:v>
                </c:pt>
                <c:pt idx="30740">
                  <c:v>28.89</c:v>
                </c:pt>
                <c:pt idx="30741">
                  <c:v>28.89</c:v>
                </c:pt>
                <c:pt idx="30742">
                  <c:v>28.89</c:v>
                </c:pt>
                <c:pt idx="30743">
                  <c:v>28.89</c:v>
                </c:pt>
                <c:pt idx="30744">
                  <c:v>28.89</c:v>
                </c:pt>
                <c:pt idx="30745">
                  <c:v>28.89</c:v>
                </c:pt>
                <c:pt idx="30746">
                  <c:v>28.89</c:v>
                </c:pt>
                <c:pt idx="30747">
                  <c:v>28.89</c:v>
                </c:pt>
                <c:pt idx="30748">
                  <c:v>28.89</c:v>
                </c:pt>
                <c:pt idx="30749">
                  <c:v>28.89</c:v>
                </c:pt>
                <c:pt idx="30750">
                  <c:v>28.89</c:v>
                </c:pt>
                <c:pt idx="30751">
                  <c:v>28.89</c:v>
                </c:pt>
                <c:pt idx="30752">
                  <c:v>28.89</c:v>
                </c:pt>
                <c:pt idx="30753">
                  <c:v>28.89</c:v>
                </c:pt>
                <c:pt idx="30754">
                  <c:v>28.942</c:v>
                </c:pt>
                <c:pt idx="30755">
                  <c:v>29.004000000000001</c:v>
                </c:pt>
                <c:pt idx="30756">
                  <c:v>29.007999999999999</c:v>
                </c:pt>
                <c:pt idx="30757">
                  <c:v>29.007999999999999</c:v>
                </c:pt>
                <c:pt idx="30758">
                  <c:v>29.007999999999999</c:v>
                </c:pt>
                <c:pt idx="30759">
                  <c:v>29.007999999999999</c:v>
                </c:pt>
                <c:pt idx="30760">
                  <c:v>29.007999999999999</c:v>
                </c:pt>
                <c:pt idx="30761">
                  <c:v>29.007999999999999</c:v>
                </c:pt>
                <c:pt idx="30762">
                  <c:v>29.007999999999999</c:v>
                </c:pt>
                <c:pt idx="30763">
                  <c:v>29.007999999999999</c:v>
                </c:pt>
                <c:pt idx="30764">
                  <c:v>29.007999999999999</c:v>
                </c:pt>
                <c:pt idx="30765">
                  <c:v>29.007999999999999</c:v>
                </c:pt>
                <c:pt idx="30766">
                  <c:v>29.007999999999999</c:v>
                </c:pt>
                <c:pt idx="30767">
                  <c:v>29.007999999999999</c:v>
                </c:pt>
                <c:pt idx="30768">
                  <c:v>29.007999999999999</c:v>
                </c:pt>
                <c:pt idx="30769">
                  <c:v>29.007999999999999</c:v>
                </c:pt>
                <c:pt idx="30770">
                  <c:v>29.007999999999999</c:v>
                </c:pt>
                <c:pt idx="30771">
                  <c:v>29.007999999999999</c:v>
                </c:pt>
                <c:pt idx="30772">
                  <c:v>29.007999999999999</c:v>
                </c:pt>
                <c:pt idx="30773">
                  <c:v>29.007999999999999</c:v>
                </c:pt>
                <c:pt idx="30774">
                  <c:v>29.007999999999999</c:v>
                </c:pt>
                <c:pt idx="30775">
                  <c:v>29.007999999999999</c:v>
                </c:pt>
                <c:pt idx="30776">
                  <c:v>29.007999999999999</c:v>
                </c:pt>
                <c:pt idx="30777">
                  <c:v>29.007999999999999</c:v>
                </c:pt>
                <c:pt idx="30778">
                  <c:v>29.007999999999999</c:v>
                </c:pt>
                <c:pt idx="30779">
                  <c:v>29.007999999999999</c:v>
                </c:pt>
                <c:pt idx="30780">
                  <c:v>29.007999999999999</c:v>
                </c:pt>
                <c:pt idx="30781">
                  <c:v>29.007999999999999</c:v>
                </c:pt>
                <c:pt idx="30782">
                  <c:v>29.007999999999999</c:v>
                </c:pt>
                <c:pt idx="30783">
                  <c:v>29.007999999999999</c:v>
                </c:pt>
                <c:pt idx="30784">
                  <c:v>29.007999999999999</c:v>
                </c:pt>
                <c:pt idx="30785">
                  <c:v>29.007999999999999</c:v>
                </c:pt>
                <c:pt idx="30786">
                  <c:v>29.007999999999999</c:v>
                </c:pt>
                <c:pt idx="30787">
                  <c:v>29.007999999999999</c:v>
                </c:pt>
                <c:pt idx="30788">
                  <c:v>29.007999999999999</c:v>
                </c:pt>
                <c:pt idx="30789">
                  <c:v>29.007999999999999</c:v>
                </c:pt>
                <c:pt idx="30790">
                  <c:v>29.007999999999999</c:v>
                </c:pt>
                <c:pt idx="30791">
                  <c:v>29.007999999999999</c:v>
                </c:pt>
                <c:pt idx="30792">
                  <c:v>29.007999999999999</c:v>
                </c:pt>
                <c:pt idx="30793">
                  <c:v>29.007999999999999</c:v>
                </c:pt>
                <c:pt idx="30794">
                  <c:v>29.007999999999999</c:v>
                </c:pt>
                <c:pt idx="30795">
                  <c:v>29.007999999999999</c:v>
                </c:pt>
                <c:pt idx="30796">
                  <c:v>29.007999999999999</c:v>
                </c:pt>
                <c:pt idx="30797">
                  <c:v>29.007999999999999</c:v>
                </c:pt>
                <c:pt idx="30798">
                  <c:v>29.007999999999999</c:v>
                </c:pt>
                <c:pt idx="30799">
                  <c:v>29.007999999999999</c:v>
                </c:pt>
                <c:pt idx="30800">
                  <c:v>29.007999999999999</c:v>
                </c:pt>
                <c:pt idx="30801">
                  <c:v>29.007999999999999</c:v>
                </c:pt>
                <c:pt idx="30802">
                  <c:v>29.007999999999999</c:v>
                </c:pt>
                <c:pt idx="30803">
                  <c:v>29.007999999999999</c:v>
                </c:pt>
                <c:pt idx="30804">
                  <c:v>29.007999999999999</c:v>
                </c:pt>
                <c:pt idx="30805">
                  <c:v>29.007999999999999</c:v>
                </c:pt>
                <c:pt idx="30806">
                  <c:v>29.007999999999999</c:v>
                </c:pt>
                <c:pt idx="30807">
                  <c:v>29.007999999999999</c:v>
                </c:pt>
                <c:pt idx="30808">
                  <c:v>29.007999999999999</c:v>
                </c:pt>
                <c:pt idx="30809">
                  <c:v>29.007999999999999</c:v>
                </c:pt>
                <c:pt idx="30810">
                  <c:v>29.007999999999999</c:v>
                </c:pt>
                <c:pt idx="30811">
                  <c:v>29.007999999999999</c:v>
                </c:pt>
                <c:pt idx="30812">
                  <c:v>29.007999999999999</c:v>
                </c:pt>
                <c:pt idx="30813">
                  <c:v>29.007999999999999</c:v>
                </c:pt>
                <c:pt idx="30814">
                  <c:v>29.007999999999999</c:v>
                </c:pt>
                <c:pt idx="30815">
                  <c:v>29.007999999999999</c:v>
                </c:pt>
                <c:pt idx="30816">
                  <c:v>29.007999999999999</c:v>
                </c:pt>
                <c:pt idx="30817">
                  <c:v>29.007999999999999</c:v>
                </c:pt>
                <c:pt idx="30818">
                  <c:v>29.007999999999999</c:v>
                </c:pt>
                <c:pt idx="30819">
                  <c:v>29.007999999999999</c:v>
                </c:pt>
                <c:pt idx="30820">
                  <c:v>29.007999999999999</c:v>
                </c:pt>
                <c:pt idx="30821">
                  <c:v>29.007999999999999</c:v>
                </c:pt>
                <c:pt idx="30822">
                  <c:v>29.007999999999999</c:v>
                </c:pt>
                <c:pt idx="30823">
                  <c:v>29.007999999999999</c:v>
                </c:pt>
                <c:pt idx="30824">
                  <c:v>29.007999999999999</c:v>
                </c:pt>
                <c:pt idx="30825">
                  <c:v>29.007999999999999</c:v>
                </c:pt>
                <c:pt idx="30826">
                  <c:v>29.007999999999999</c:v>
                </c:pt>
                <c:pt idx="30827">
                  <c:v>29.007999999999999</c:v>
                </c:pt>
                <c:pt idx="30828">
                  <c:v>29.007999999999999</c:v>
                </c:pt>
                <c:pt idx="30829">
                  <c:v>29.007999999999999</c:v>
                </c:pt>
                <c:pt idx="30830">
                  <c:v>29.007999999999999</c:v>
                </c:pt>
                <c:pt idx="30831">
                  <c:v>29.007999999999999</c:v>
                </c:pt>
                <c:pt idx="30832">
                  <c:v>29.007999999999999</c:v>
                </c:pt>
                <c:pt idx="30833">
                  <c:v>29.007999999999999</c:v>
                </c:pt>
                <c:pt idx="30834">
                  <c:v>29.007999999999999</c:v>
                </c:pt>
                <c:pt idx="30835">
                  <c:v>29.007999999999999</c:v>
                </c:pt>
                <c:pt idx="30836">
                  <c:v>29.007999999999999</c:v>
                </c:pt>
                <c:pt idx="30837">
                  <c:v>29.007999999999999</c:v>
                </c:pt>
                <c:pt idx="30838">
                  <c:v>29.007999999999999</c:v>
                </c:pt>
                <c:pt idx="30839">
                  <c:v>29.007999999999999</c:v>
                </c:pt>
                <c:pt idx="30840">
                  <c:v>29.007999999999999</c:v>
                </c:pt>
                <c:pt idx="30841">
                  <c:v>29.007999999999999</c:v>
                </c:pt>
                <c:pt idx="30842">
                  <c:v>29.007999999999999</c:v>
                </c:pt>
                <c:pt idx="30843">
                  <c:v>29.007999999999999</c:v>
                </c:pt>
                <c:pt idx="30844">
                  <c:v>29.007999999999999</c:v>
                </c:pt>
                <c:pt idx="30845">
                  <c:v>29.007999999999999</c:v>
                </c:pt>
                <c:pt idx="30846">
                  <c:v>29.007999999999999</c:v>
                </c:pt>
                <c:pt idx="30847">
                  <c:v>29.007999999999999</c:v>
                </c:pt>
                <c:pt idx="30848">
                  <c:v>29.007999999999999</c:v>
                </c:pt>
                <c:pt idx="30849">
                  <c:v>29.007999999999999</c:v>
                </c:pt>
                <c:pt idx="30850">
                  <c:v>29.007999999999999</c:v>
                </c:pt>
                <c:pt idx="30851">
                  <c:v>29.007999999999999</c:v>
                </c:pt>
                <c:pt idx="30852">
                  <c:v>29.007999999999999</c:v>
                </c:pt>
                <c:pt idx="30853">
                  <c:v>29.007999999999999</c:v>
                </c:pt>
                <c:pt idx="30854">
                  <c:v>29.007999999999999</c:v>
                </c:pt>
                <c:pt idx="30855">
                  <c:v>29.007999999999999</c:v>
                </c:pt>
                <c:pt idx="30856">
                  <c:v>29.007999999999999</c:v>
                </c:pt>
                <c:pt idx="30857">
                  <c:v>29.007999999999999</c:v>
                </c:pt>
                <c:pt idx="30858">
                  <c:v>29.007999999999999</c:v>
                </c:pt>
                <c:pt idx="30859">
                  <c:v>29.007999999999999</c:v>
                </c:pt>
                <c:pt idx="30860">
                  <c:v>29.007999999999999</c:v>
                </c:pt>
                <c:pt idx="30861">
                  <c:v>29.007999999999999</c:v>
                </c:pt>
                <c:pt idx="30862">
                  <c:v>29.007999999999999</c:v>
                </c:pt>
                <c:pt idx="30863">
                  <c:v>29.007999999999999</c:v>
                </c:pt>
                <c:pt idx="30864">
                  <c:v>29.007999999999999</c:v>
                </c:pt>
                <c:pt idx="30865">
                  <c:v>29.007999999999999</c:v>
                </c:pt>
                <c:pt idx="30866">
                  <c:v>29.007999999999999</c:v>
                </c:pt>
                <c:pt idx="30867">
                  <c:v>29.007999999999999</c:v>
                </c:pt>
                <c:pt idx="30868">
                  <c:v>29.007999999999999</c:v>
                </c:pt>
                <c:pt idx="30869">
                  <c:v>29.007999999999999</c:v>
                </c:pt>
                <c:pt idx="30870">
                  <c:v>29.007999999999999</c:v>
                </c:pt>
                <c:pt idx="30871">
                  <c:v>29.007999999999999</c:v>
                </c:pt>
                <c:pt idx="30872">
                  <c:v>29.007999999999999</c:v>
                </c:pt>
                <c:pt idx="30873">
                  <c:v>29.007999999999999</c:v>
                </c:pt>
                <c:pt idx="30874">
                  <c:v>29.007999999999999</c:v>
                </c:pt>
                <c:pt idx="30875">
                  <c:v>29.007999999999999</c:v>
                </c:pt>
                <c:pt idx="30876">
                  <c:v>29.007999999999999</c:v>
                </c:pt>
                <c:pt idx="30877">
                  <c:v>29.007999999999999</c:v>
                </c:pt>
                <c:pt idx="30878">
                  <c:v>29.007999999999999</c:v>
                </c:pt>
                <c:pt idx="30879">
                  <c:v>29.007999999999999</c:v>
                </c:pt>
                <c:pt idx="30880">
                  <c:v>29.007999999999999</c:v>
                </c:pt>
                <c:pt idx="30881">
                  <c:v>29.007999999999999</c:v>
                </c:pt>
                <c:pt idx="30882">
                  <c:v>29.007999999999999</c:v>
                </c:pt>
                <c:pt idx="30883">
                  <c:v>29.007999999999999</c:v>
                </c:pt>
                <c:pt idx="30884">
                  <c:v>29.007999999999999</c:v>
                </c:pt>
                <c:pt idx="30885">
                  <c:v>29.007999999999999</c:v>
                </c:pt>
                <c:pt idx="30886">
                  <c:v>29.007999999999999</c:v>
                </c:pt>
                <c:pt idx="30887">
                  <c:v>29.007999999999999</c:v>
                </c:pt>
                <c:pt idx="30888">
                  <c:v>29.007999999999999</c:v>
                </c:pt>
                <c:pt idx="30889">
                  <c:v>29.007999999999999</c:v>
                </c:pt>
                <c:pt idx="30890">
                  <c:v>29.007999999999999</c:v>
                </c:pt>
                <c:pt idx="30891">
                  <c:v>29.007999999999999</c:v>
                </c:pt>
                <c:pt idx="30892">
                  <c:v>29.007999999999999</c:v>
                </c:pt>
                <c:pt idx="30893">
                  <c:v>29.007999999999999</c:v>
                </c:pt>
                <c:pt idx="30894">
                  <c:v>29.007999999999999</c:v>
                </c:pt>
                <c:pt idx="30895">
                  <c:v>29.007999999999999</c:v>
                </c:pt>
                <c:pt idx="30896">
                  <c:v>29.007999999999999</c:v>
                </c:pt>
                <c:pt idx="30897">
                  <c:v>29.007999999999999</c:v>
                </c:pt>
                <c:pt idx="30898">
                  <c:v>29.007999999999999</c:v>
                </c:pt>
                <c:pt idx="30899">
                  <c:v>29.015999999999998</c:v>
                </c:pt>
                <c:pt idx="30900">
                  <c:v>29.076000000000001</c:v>
                </c:pt>
                <c:pt idx="30901">
                  <c:v>29.106000000000002</c:v>
                </c:pt>
                <c:pt idx="30902">
                  <c:v>29.106000000000002</c:v>
                </c:pt>
                <c:pt idx="30903">
                  <c:v>29.106000000000002</c:v>
                </c:pt>
                <c:pt idx="30904">
                  <c:v>29.106000000000002</c:v>
                </c:pt>
                <c:pt idx="30905">
                  <c:v>29.106000000000002</c:v>
                </c:pt>
                <c:pt idx="30906">
                  <c:v>29.106000000000002</c:v>
                </c:pt>
                <c:pt idx="30907">
                  <c:v>29.106000000000002</c:v>
                </c:pt>
                <c:pt idx="30908">
                  <c:v>29.106000000000002</c:v>
                </c:pt>
                <c:pt idx="30909">
                  <c:v>29.106000000000002</c:v>
                </c:pt>
                <c:pt idx="30910">
                  <c:v>29.106000000000002</c:v>
                </c:pt>
                <c:pt idx="30911">
                  <c:v>29.106000000000002</c:v>
                </c:pt>
                <c:pt idx="30912">
                  <c:v>29.106000000000002</c:v>
                </c:pt>
                <c:pt idx="30913">
                  <c:v>29.106000000000002</c:v>
                </c:pt>
                <c:pt idx="30914">
                  <c:v>29.106000000000002</c:v>
                </c:pt>
                <c:pt idx="30915">
                  <c:v>29.106000000000002</c:v>
                </c:pt>
                <c:pt idx="30916">
                  <c:v>29.106000000000002</c:v>
                </c:pt>
                <c:pt idx="30917">
                  <c:v>29.106000000000002</c:v>
                </c:pt>
                <c:pt idx="30918">
                  <c:v>29.106000000000002</c:v>
                </c:pt>
                <c:pt idx="30919">
                  <c:v>29.106000000000002</c:v>
                </c:pt>
                <c:pt idx="30920">
                  <c:v>29.106000000000002</c:v>
                </c:pt>
                <c:pt idx="30921">
                  <c:v>29.106000000000002</c:v>
                </c:pt>
                <c:pt idx="30922">
                  <c:v>29.106000000000002</c:v>
                </c:pt>
                <c:pt idx="30923">
                  <c:v>29.106000000000002</c:v>
                </c:pt>
                <c:pt idx="30924">
                  <c:v>29.106000000000002</c:v>
                </c:pt>
                <c:pt idx="30925">
                  <c:v>29.106000000000002</c:v>
                </c:pt>
                <c:pt idx="30926">
                  <c:v>29.106000000000002</c:v>
                </c:pt>
                <c:pt idx="30927">
                  <c:v>29.106000000000002</c:v>
                </c:pt>
                <c:pt idx="30928">
                  <c:v>29.106000000000002</c:v>
                </c:pt>
                <c:pt idx="30929">
                  <c:v>29.106000000000002</c:v>
                </c:pt>
                <c:pt idx="30930">
                  <c:v>29.106000000000002</c:v>
                </c:pt>
                <c:pt idx="30931">
                  <c:v>29.106000000000002</c:v>
                </c:pt>
                <c:pt idx="30932">
                  <c:v>29.106000000000002</c:v>
                </c:pt>
                <c:pt idx="30933">
                  <c:v>29.106000000000002</c:v>
                </c:pt>
                <c:pt idx="30934">
                  <c:v>29.106000000000002</c:v>
                </c:pt>
                <c:pt idx="30935">
                  <c:v>29.106000000000002</c:v>
                </c:pt>
                <c:pt idx="30936">
                  <c:v>29.106000000000002</c:v>
                </c:pt>
                <c:pt idx="30937">
                  <c:v>29.106000000000002</c:v>
                </c:pt>
                <c:pt idx="30938">
                  <c:v>29.106000000000002</c:v>
                </c:pt>
                <c:pt idx="30939">
                  <c:v>29.106000000000002</c:v>
                </c:pt>
                <c:pt idx="30940">
                  <c:v>29.106000000000002</c:v>
                </c:pt>
                <c:pt idx="30941">
                  <c:v>29.106000000000002</c:v>
                </c:pt>
                <c:pt idx="30942">
                  <c:v>29.106000000000002</c:v>
                </c:pt>
                <c:pt idx="30943">
                  <c:v>29.106000000000002</c:v>
                </c:pt>
                <c:pt idx="30944">
                  <c:v>29.106000000000002</c:v>
                </c:pt>
                <c:pt idx="30945">
                  <c:v>29.106000000000002</c:v>
                </c:pt>
                <c:pt idx="30946">
                  <c:v>29.106000000000002</c:v>
                </c:pt>
                <c:pt idx="30947">
                  <c:v>29.106000000000002</c:v>
                </c:pt>
                <c:pt idx="30948">
                  <c:v>29.106000000000002</c:v>
                </c:pt>
                <c:pt idx="30949">
                  <c:v>29.106000000000002</c:v>
                </c:pt>
                <c:pt idx="30950">
                  <c:v>29.106000000000002</c:v>
                </c:pt>
                <c:pt idx="30951">
                  <c:v>29.106000000000002</c:v>
                </c:pt>
                <c:pt idx="30952">
                  <c:v>29.106000000000002</c:v>
                </c:pt>
                <c:pt idx="30953">
                  <c:v>29.106000000000002</c:v>
                </c:pt>
                <c:pt idx="30954">
                  <c:v>29.106000000000002</c:v>
                </c:pt>
                <c:pt idx="30955">
                  <c:v>29.106000000000002</c:v>
                </c:pt>
                <c:pt idx="30956">
                  <c:v>29.106000000000002</c:v>
                </c:pt>
                <c:pt idx="30957">
                  <c:v>29.106000000000002</c:v>
                </c:pt>
                <c:pt idx="30958">
                  <c:v>29.106000000000002</c:v>
                </c:pt>
                <c:pt idx="30959">
                  <c:v>29.106000000000002</c:v>
                </c:pt>
                <c:pt idx="30960">
                  <c:v>29.106000000000002</c:v>
                </c:pt>
                <c:pt idx="30961">
                  <c:v>29.106000000000002</c:v>
                </c:pt>
                <c:pt idx="30962">
                  <c:v>29.106000000000002</c:v>
                </c:pt>
                <c:pt idx="30963">
                  <c:v>29.106000000000002</c:v>
                </c:pt>
                <c:pt idx="30964">
                  <c:v>29.106000000000002</c:v>
                </c:pt>
                <c:pt idx="30965">
                  <c:v>29.106000000000002</c:v>
                </c:pt>
                <c:pt idx="30966">
                  <c:v>29.106000000000002</c:v>
                </c:pt>
                <c:pt idx="30967">
                  <c:v>29.106000000000002</c:v>
                </c:pt>
                <c:pt idx="30968">
                  <c:v>29.106000000000002</c:v>
                </c:pt>
                <c:pt idx="30969">
                  <c:v>29.106000000000002</c:v>
                </c:pt>
                <c:pt idx="30970">
                  <c:v>29.106000000000002</c:v>
                </c:pt>
                <c:pt idx="30971">
                  <c:v>29.106000000000002</c:v>
                </c:pt>
                <c:pt idx="30972">
                  <c:v>29.106000000000002</c:v>
                </c:pt>
                <c:pt idx="30973">
                  <c:v>29.106000000000002</c:v>
                </c:pt>
                <c:pt idx="30974">
                  <c:v>29.106000000000002</c:v>
                </c:pt>
                <c:pt idx="30975">
                  <c:v>29.106000000000002</c:v>
                </c:pt>
                <c:pt idx="30976">
                  <c:v>29.106000000000002</c:v>
                </c:pt>
                <c:pt idx="30977">
                  <c:v>29.106000000000002</c:v>
                </c:pt>
                <c:pt idx="30978">
                  <c:v>29.106000000000002</c:v>
                </c:pt>
                <c:pt idx="30979">
                  <c:v>29.106000000000002</c:v>
                </c:pt>
                <c:pt idx="30980">
                  <c:v>29.106000000000002</c:v>
                </c:pt>
                <c:pt idx="30981">
                  <c:v>29.106000000000002</c:v>
                </c:pt>
                <c:pt idx="30982">
                  <c:v>29.106000000000002</c:v>
                </c:pt>
                <c:pt idx="30983">
                  <c:v>29.106000000000002</c:v>
                </c:pt>
                <c:pt idx="30984">
                  <c:v>29.106000000000002</c:v>
                </c:pt>
                <c:pt idx="30985">
                  <c:v>29.106000000000002</c:v>
                </c:pt>
                <c:pt idx="30986">
                  <c:v>29.106000000000002</c:v>
                </c:pt>
                <c:pt idx="30987">
                  <c:v>29.106000000000002</c:v>
                </c:pt>
                <c:pt idx="30988">
                  <c:v>29.106000000000002</c:v>
                </c:pt>
                <c:pt idx="30989">
                  <c:v>29.106000000000002</c:v>
                </c:pt>
                <c:pt idx="30990">
                  <c:v>29.106000000000002</c:v>
                </c:pt>
                <c:pt idx="30991">
                  <c:v>29.106000000000002</c:v>
                </c:pt>
                <c:pt idx="30992">
                  <c:v>29.106000000000002</c:v>
                </c:pt>
                <c:pt idx="30993">
                  <c:v>29.106000000000002</c:v>
                </c:pt>
                <c:pt idx="30994">
                  <c:v>29.106000000000002</c:v>
                </c:pt>
                <c:pt idx="30995">
                  <c:v>29.106000000000002</c:v>
                </c:pt>
                <c:pt idx="30996">
                  <c:v>29.106000000000002</c:v>
                </c:pt>
                <c:pt idx="30997">
                  <c:v>29.106000000000002</c:v>
                </c:pt>
                <c:pt idx="30998">
                  <c:v>29.106000000000002</c:v>
                </c:pt>
                <c:pt idx="30999">
                  <c:v>29.106000000000002</c:v>
                </c:pt>
                <c:pt idx="31000">
                  <c:v>29.106000000000002</c:v>
                </c:pt>
                <c:pt idx="31001">
                  <c:v>29.106000000000002</c:v>
                </c:pt>
                <c:pt idx="31002">
                  <c:v>29.106000000000002</c:v>
                </c:pt>
                <c:pt idx="31003">
                  <c:v>29.106000000000002</c:v>
                </c:pt>
                <c:pt idx="31004">
                  <c:v>29.106000000000002</c:v>
                </c:pt>
                <c:pt idx="31005">
                  <c:v>29.106000000000002</c:v>
                </c:pt>
                <c:pt idx="31006">
                  <c:v>29.106000000000002</c:v>
                </c:pt>
                <c:pt idx="31007">
                  <c:v>29.106000000000002</c:v>
                </c:pt>
                <c:pt idx="31008">
                  <c:v>29.106000000000002</c:v>
                </c:pt>
                <c:pt idx="31009">
                  <c:v>29.106000000000002</c:v>
                </c:pt>
                <c:pt idx="31010">
                  <c:v>29.106000000000002</c:v>
                </c:pt>
                <c:pt idx="31011">
                  <c:v>29.106000000000002</c:v>
                </c:pt>
                <c:pt idx="31012">
                  <c:v>29.106000000000002</c:v>
                </c:pt>
                <c:pt idx="31013">
                  <c:v>29.106000000000002</c:v>
                </c:pt>
                <c:pt idx="31014">
                  <c:v>29.106000000000002</c:v>
                </c:pt>
                <c:pt idx="31015">
                  <c:v>29.106000000000002</c:v>
                </c:pt>
                <c:pt idx="31016">
                  <c:v>29.106000000000002</c:v>
                </c:pt>
                <c:pt idx="31017">
                  <c:v>29.106000000000002</c:v>
                </c:pt>
                <c:pt idx="31018">
                  <c:v>29.106000000000002</c:v>
                </c:pt>
                <c:pt idx="31019">
                  <c:v>29.106000000000002</c:v>
                </c:pt>
                <c:pt idx="31020">
                  <c:v>29.106000000000002</c:v>
                </c:pt>
                <c:pt idx="31021">
                  <c:v>29.106000000000002</c:v>
                </c:pt>
                <c:pt idx="31022">
                  <c:v>29.106000000000002</c:v>
                </c:pt>
                <c:pt idx="31023">
                  <c:v>29.106000000000002</c:v>
                </c:pt>
                <c:pt idx="31024">
                  <c:v>29.106000000000002</c:v>
                </c:pt>
                <c:pt idx="31025">
                  <c:v>29.106000000000002</c:v>
                </c:pt>
                <c:pt idx="31026">
                  <c:v>29.106000000000002</c:v>
                </c:pt>
                <c:pt idx="31027">
                  <c:v>29.106000000000002</c:v>
                </c:pt>
                <c:pt idx="31028">
                  <c:v>29.106000000000002</c:v>
                </c:pt>
                <c:pt idx="31029">
                  <c:v>29.106000000000002</c:v>
                </c:pt>
                <c:pt idx="31030">
                  <c:v>29.13</c:v>
                </c:pt>
                <c:pt idx="31031">
                  <c:v>29.192</c:v>
                </c:pt>
                <c:pt idx="31032">
                  <c:v>29.202000000000002</c:v>
                </c:pt>
                <c:pt idx="31033">
                  <c:v>29.202000000000002</c:v>
                </c:pt>
                <c:pt idx="31034">
                  <c:v>29.202000000000002</c:v>
                </c:pt>
                <c:pt idx="31035">
                  <c:v>29.202000000000002</c:v>
                </c:pt>
                <c:pt idx="31036">
                  <c:v>29.202000000000002</c:v>
                </c:pt>
                <c:pt idx="31037">
                  <c:v>29.202000000000002</c:v>
                </c:pt>
                <c:pt idx="31038">
                  <c:v>29.202000000000002</c:v>
                </c:pt>
                <c:pt idx="31039">
                  <c:v>29.202000000000002</c:v>
                </c:pt>
                <c:pt idx="31040">
                  <c:v>29.202000000000002</c:v>
                </c:pt>
                <c:pt idx="31041">
                  <c:v>29.202000000000002</c:v>
                </c:pt>
                <c:pt idx="31042">
                  <c:v>29.202000000000002</c:v>
                </c:pt>
                <c:pt idx="31043">
                  <c:v>29.202000000000002</c:v>
                </c:pt>
                <c:pt idx="31044">
                  <c:v>29.202000000000002</c:v>
                </c:pt>
                <c:pt idx="31045">
                  <c:v>29.202000000000002</c:v>
                </c:pt>
                <c:pt idx="31046">
                  <c:v>29.202000000000002</c:v>
                </c:pt>
                <c:pt idx="31047">
                  <c:v>29.202000000000002</c:v>
                </c:pt>
                <c:pt idx="31048">
                  <c:v>29.202000000000002</c:v>
                </c:pt>
                <c:pt idx="31049">
                  <c:v>29.202000000000002</c:v>
                </c:pt>
                <c:pt idx="31050">
                  <c:v>29.202000000000002</c:v>
                </c:pt>
                <c:pt idx="31051">
                  <c:v>29.202000000000002</c:v>
                </c:pt>
                <c:pt idx="31052">
                  <c:v>29.202000000000002</c:v>
                </c:pt>
                <c:pt idx="31053">
                  <c:v>29.202000000000002</c:v>
                </c:pt>
                <c:pt idx="31054">
                  <c:v>29.202000000000002</c:v>
                </c:pt>
                <c:pt idx="31055">
                  <c:v>29.202000000000002</c:v>
                </c:pt>
                <c:pt idx="31056">
                  <c:v>29.202000000000002</c:v>
                </c:pt>
                <c:pt idx="31057">
                  <c:v>29.202000000000002</c:v>
                </c:pt>
                <c:pt idx="31058">
                  <c:v>29.202000000000002</c:v>
                </c:pt>
                <c:pt idx="31059">
                  <c:v>29.202000000000002</c:v>
                </c:pt>
                <c:pt idx="31060">
                  <c:v>29.202000000000002</c:v>
                </c:pt>
                <c:pt idx="31061">
                  <c:v>29.202000000000002</c:v>
                </c:pt>
                <c:pt idx="31062">
                  <c:v>29.202000000000002</c:v>
                </c:pt>
                <c:pt idx="31063">
                  <c:v>29.202000000000002</c:v>
                </c:pt>
                <c:pt idx="31064">
                  <c:v>29.202000000000002</c:v>
                </c:pt>
                <c:pt idx="31065">
                  <c:v>29.202000000000002</c:v>
                </c:pt>
                <c:pt idx="31066">
                  <c:v>29.202000000000002</c:v>
                </c:pt>
                <c:pt idx="31067">
                  <c:v>29.202000000000002</c:v>
                </c:pt>
                <c:pt idx="31068">
                  <c:v>29.202000000000002</c:v>
                </c:pt>
                <c:pt idx="31069">
                  <c:v>29.202000000000002</c:v>
                </c:pt>
                <c:pt idx="31070">
                  <c:v>29.202000000000002</c:v>
                </c:pt>
                <c:pt idx="31071">
                  <c:v>29.202000000000002</c:v>
                </c:pt>
                <c:pt idx="31072">
                  <c:v>29.202000000000002</c:v>
                </c:pt>
                <c:pt idx="31073">
                  <c:v>29.202000000000002</c:v>
                </c:pt>
                <c:pt idx="31074">
                  <c:v>29.202000000000002</c:v>
                </c:pt>
                <c:pt idx="31075">
                  <c:v>29.202000000000002</c:v>
                </c:pt>
                <c:pt idx="31076">
                  <c:v>29.202000000000002</c:v>
                </c:pt>
                <c:pt idx="31077">
                  <c:v>29.202000000000002</c:v>
                </c:pt>
                <c:pt idx="31078">
                  <c:v>29.202000000000002</c:v>
                </c:pt>
                <c:pt idx="31079">
                  <c:v>29.202000000000002</c:v>
                </c:pt>
                <c:pt idx="31080">
                  <c:v>29.202000000000002</c:v>
                </c:pt>
                <c:pt idx="31081">
                  <c:v>29.202000000000002</c:v>
                </c:pt>
                <c:pt idx="31082">
                  <c:v>29.202000000000002</c:v>
                </c:pt>
                <c:pt idx="31083">
                  <c:v>29.202000000000002</c:v>
                </c:pt>
                <c:pt idx="31084">
                  <c:v>29.202000000000002</c:v>
                </c:pt>
                <c:pt idx="31085">
                  <c:v>29.202000000000002</c:v>
                </c:pt>
                <c:pt idx="31086">
                  <c:v>29.202000000000002</c:v>
                </c:pt>
                <c:pt idx="31087">
                  <c:v>29.202000000000002</c:v>
                </c:pt>
                <c:pt idx="31088">
                  <c:v>29.202000000000002</c:v>
                </c:pt>
                <c:pt idx="31089">
                  <c:v>29.202000000000002</c:v>
                </c:pt>
                <c:pt idx="31090">
                  <c:v>29.202000000000002</c:v>
                </c:pt>
                <c:pt idx="31091">
                  <c:v>29.202000000000002</c:v>
                </c:pt>
                <c:pt idx="31092">
                  <c:v>29.202000000000002</c:v>
                </c:pt>
                <c:pt idx="31093">
                  <c:v>29.202000000000002</c:v>
                </c:pt>
                <c:pt idx="31094">
                  <c:v>29.202000000000002</c:v>
                </c:pt>
                <c:pt idx="31095">
                  <c:v>29.202000000000002</c:v>
                </c:pt>
                <c:pt idx="31096">
                  <c:v>29.202000000000002</c:v>
                </c:pt>
                <c:pt idx="31097">
                  <c:v>29.202000000000002</c:v>
                </c:pt>
                <c:pt idx="31098">
                  <c:v>29.202000000000002</c:v>
                </c:pt>
                <c:pt idx="31099">
                  <c:v>29.202000000000002</c:v>
                </c:pt>
                <c:pt idx="31100">
                  <c:v>29.202000000000002</c:v>
                </c:pt>
                <c:pt idx="31101">
                  <c:v>29.202000000000002</c:v>
                </c:pt>
                <c:pt idx="31102">
                  <c:v>29.202000000000002</c:v>
                </c:pt>
                <c:pt idx="31103">
                  <c:v>29.202000000000002</c:v>
                </c:pt>
                <c:pt idx="31104">
                  <c:v>29.202000000000002</c:v>
                </c:pt>
                <c:pt idx="31105">
                  <c:v>29.202000000000002</c:v>
                </c:pt>
                <c:pt idx="31106">
                  <c:v>29.202000000000002</c:v>
                </c:pt>
                <c:pt idx="31107">
                  <c:v>29.202000000000002</c:v>
                </c:pt>
                <c:pt idx="31108">
                  <c:v>29.202000000000002</c:v>
                </c:pt>
                <c:pt idx="31109">
                  <c:v>29.202000000000002</c:v>
                </c:pt>
                <c:pt idx="31110">
                  <c:v>29.202000000000002</c:v>
                </c:pt>
                <c:pt idx="31111">
                  <c:v>29.202000000000002</c:v>
                </c:pt>
                <c:pt idx="31112">
                  <c:v>29.202000000000002</c:v>
                </c:pt>
                <c:pt idx="31113">
                  <c:v>29.202000000000002</c:v>
                </c:pt>
                <c:pt idx="31114">
                  <c:v>29.202000000000002</c:v>
                </c:pt>
                <c:pt idx="31115">
                  <c:v>29.202000000000002</c:v>
                </c:pt>
                <c:pt idx="31116">
                  <c:v>29.202000000000002</c:v>
                </c:pt>
                <c:pt idx="31117">
                  <c:v>29.202000000000002</c:v>
                </c:pt>
                <c:pt idx="31118">
                  <c:v>29.202000000000002</c:v>
                </c:pt>
                <c:pt idx="31119">
                  <c:v>29.202000000000002</c:v>
                </c:pt>
                <c:pt idx="31120">
                  <c:v>29.202000000000002</c:v>
                </c:pt>
                <c:pt idx="31121">
                  <c:v>29.202000000000002</c:v>
                </c:pt>
                <c:pt idx="31122">
                  <c:v>29.202000000000002</c:v>
                </c:pt>
                <c:pt idx="31123">
                  <c:v>29.202000000000002</c:v>
                </c:pt>
                <c:pt idx="31124">
                  <c:v>29.202000000000002</c:v>
                </c:pt>
                <c:pt idx="31125">
                  <c:v>29.202000000000002</c:v>
                </c:pt>
                <c:pt idx="31126">
                  <c:v>29.202000000000002</c:v>
                </c:pt>
                <c:pt idx="31127">
                  <c:v>29.202000000000002</c:v>
                </c:pt>
                <c:pt idx="31128">
                  <c:v>29.202000000000002</c:v>
                </c:pt>
                <c:pt idx="31129">
                  <c:v>29.202000000000002</c:v>
                </c:pt>
                <c:pt idx="31130">
                  <c:v>29.202000000000002</c:v>
                </c:pt>
                <c:pt idx="31131">
                  <c:v>29.202000000000002</c:v>
                </c:pt>
                <c:pt idx="31132">
                  <c:v>29.202000000000002</c:v>
                </c:pt>
                <c:pt idx="31133">
                  <c:v>29.202000000000002</c:v>
                </c:pt>
                <c:pt idx="31134">
                  <c:v>29.202000000000002</c:v>
                </c:pt>
                <c:pt idx="31135">
                  <c:v>29.202000000000002</c:v>
                </c:pt>
                <c:pt idx="31136">
                  <c:v>29.202000000000002</c:v>
                </c:pt>
                <c:pt idx="31137">
                  <c:v>29.202000000000002</c:v>
                </c:pt>
                <c:pt idx="31138">
                  <c:v>29.202000000000002</c:v>
                </c:pt>
                <c:pt idx="31139">
                  <c:v>29.202000000000002</c:v>
                </c:pt>
                <c:pt idx="31140">
                  <c:v>29.202000000000002</c:v>
                </c:pt>
                <c:pt idx="31141">
                  <c:v>29.202000000000002</c:v>
                </c:pt>
                <c:pt idx="31142">
                  <c:v>29.202000000000002</c:v>
                </c:pt>
                <c:pt idx="31143">
                  <c:v>29.202000000000002</c:v>
                </c:pt>
                <c:pt idx="31144">
                  <c:v>29.202000000000002</c:v>
                </c:pt>
                <c:pt idx="31145">
                  <c:v>29.202000000000002</c:v>
                </c:pt>
                <c:pt idx="31146">
                  <c:v>29.202000000000002</c:v>
                </c:pt>
                <c:pt idx="31147">
                  <c:v>29.202000000000002</c:v>
                </c:pt>
                <c:pt idx="31148">
                  <c:v>29.202000000000002</c:v>
                </c:pt>
                <c:pt idx="31149">
                  <c:v>29.202000000000002</c:v>
                </c:pt>
                <c:pt idx="31150">
                  <c:v>29.202000000000002</c:v>
                </c:pt>
                <c:pt idx="31151">
                  <c:v>29.202000000000002</c:v>
                </c:pt>
                <c:pt idx="31152">
                  <c:v>29.256</c:v>
                </c:pt>
                <c:pt idx="31153">
                  <c:v>29.312000000000001</c:v>
                </c:pt>
                <c:pt idx="31154">
                  <c:v>29.312000000000001</c:v>
                </c:pt>
                <c:pt idx="31155">
                  <c:v>29.312000000000001</c:v>
                </c:pt>
                <c:pt idx="31156">
                  <c:v>29.312000000000001</c:v>
                </c:pt>
                <c:pt idx="31157">
                  <c:v>29.312000000000001</c:v>
                </c:pt>
                <c:pt idx="31158">
                  <c:v>29.312000000000001</c:v>
                </c:pt>
                <c:pt idx="31159">
                  <c:v>29.312000000000001</c:v>
                </c:pt>
                <c:pt idx="31160">
                  <c:v>29.312000000000001</c:v>
                </c:pt>
                <c:pt idx="31161">
                  <c:v>29.312000000000001</c:v>
                </c:pt>
                <c:pt idx="31162">
                  <c:v>29.312000000000001</c:v>
                </c:pt>
                <c:pt idx="31163">
                  <c:v>29.312000000000001</c:v>
                </c:pt>
                <c:pt idx="31164">
                  <c:v>29.312000000000001</c:v>
                </c:pt>
                <c:pt idx="31165">
                  <c:v>29.312000000000001</c:v>
                </c:pt>
                <c:pt idx="31166">
                  <c:v>29.312000000000001</c:v>
                </c:pt>
                <c:pt idx="31167">
                  <c:v>29.312000000000001</c:v>
                </c:pt>
                <c:pt idx="31168">
                  <c:v>29.312000000000001</c:v>
                </c:pt>
                <c:pt idx="31169">
                  <c:v>29.312000000000001</c:v>
                </c:pt>
                <c:pt idx="31170">
                  <c:v>29.312000000000001</c:v>
                </c:pt>
                <c:pt idx="31171">
                  <c:v>29.312000000000001</c:v>
                </c:pt>
                <c:pt idx="31172">
                  <c:v>29.312000000000001</c:v>
                </c:pt>
                <c:pt idx="31173">
                  <c:v>29.312000000000001</c:v>
                </c:pt>
                <c:pt idx="31174">
                  <c:v>29.312000000000001</c:v>
                </c:pt>
                <c:pt idx="31175">
                  <c:v>29.312000000000001</c:v>
                </c:pt>
                <c:pt idx="31176">
                  <c:v>29.312000000000001</c:v>
                </c:pt>
                <c:pt idx="31177">
                  <c:v>29.312000000000001</c:v>
                </c:pt>
                <c:pt idx="31178">
                  <c:v>29.312000000000001</c:v>
                </c:pt>
                <c:pt idx="31179">
                  <c:v>29.312000000000001</c:v>
                </c:pt>
                <c:pt idx="31180">
                  <c:v>29.312000000000001</c:v>
                </c:pt>
                <c:pt idx="31181">
                  <c:v>29.312000000000001</c:v>
                </c:pt>
                <c:pt idx="31182">
                  <c:v>29.312000000000001</c:v>
                </c:pt>
                <c:pt idx="31183">
                  <c:v>29.312000000000001</c:v>
                </c:pt>
                <c:pt idx="31184">
                  <c:v>29.312000000000001</c:v>
                </c:pt>
                <c:pt idx="31185">
                  <c:v>29.312000000000001</c:v>
                </c:pt>
                <c:pt idx="31186">
                  <c:v>29.312000000000001</c:v>
                </c:pt>
                <c:pt idx="31187">
                  <c:v>29.312000000000001</c:v>
                </c:pt>
                <c:pt idx="31188">
                  <c:v>29.312000000000001</c:v>
                </c:pt>
                <c:pt idx="31189">
                  <c:v>29.312000000000001</c:v>
                </c:pt>
                <c:pt idx="31190">
                  <c:v>29.312000000000001</c:v>
                </c:pt>
                <c:pt idx="31191">
                  <c:v>29.312000000000001</c:v>
                </c:pt>
                <c:pt idx="31192">
                  <c:v>29.312000000000001</c:v>
                </c:pt>
                <c:pt idx="31193">
                  <c:v>29.312000000000001</c:v>
                </c:pt>
                <c:pt idx="31194">
                  <c:v>29.312000000000001</c:v>
                </c:pt>
                <c:pt idx="31195">
                  <c:v>29.312000000000001</c:v>
                </c:pt>
                <c:pt idx="31196">
                  <c:v>29.312000000000001</c:v>
                </c:pt>
                <c:pt idx="31197">
                  <c:v>29.312000000000001</c:v>
                </c:pt>
                <c:pt idx="31198">
                  <c:v>29.312000000000001</c:v>
                </c:pt>
                <c:pt idx="31199">
                  <c:v>29.312000000000001</c:v>
                </c:pt>
                <c:pt idx="31200">
                  <c:v>29.312000000000001</c:v>
                </c:pt>
                <c:pt idx="31201">
                  <c:v>29.312000000000001</c:v>
                </c:pt>
                <c:pt idx="31202">
                  <c:v>29.312000000000001</c:v>
                </c:pt>
                <c:pt idx="31203">
                  <c:v>29.312000000000001</c:v>
                </c:pt>
                <c:pt idx="31204">
                  <c:v>29.312000000000001</c:v>
                </c:pt>
                <c:pt idx="31205">
                  <c:v>29.312000000000001</c:v>
                </c:pt>
                <c:pt idx="31206">
                  <c:v>29.312000000000001</c:v>
                </c:pt>
                <c:pt idx="31207">
                  <c:v>29.312000000000001</c:v>
                </c:pt>
                <c:pt idx="31208">
                  <c:v>29.312000000000001</c:v>
                </c:pt>
                <c:pt idx="31209">
                  <c:v>29.312000000000001</c:v>
                </c:pt>
                <c:pt idx="31210">
                  <c:v>29.312000000000001</c:v>
                </c:pt>
                <c:pt idx="31211">
                  <c:v>29.312000000000001</c:v>
                </c:pt>
                <c:pt idx="31212">
                  <c:v>29.312000000000001</c:v>
                </c:pt>
                <c:pt idx="31213">
                  <c:v>29.312000000000001</c:v>
                </c:pt>
                <c:pt idx="31214">
                  <c:v>29.312000000000001</c:v>
                </c:pt>
                <c:pt idx="31215">
                  <c:v>29.312000000000001</c:v>
                </c:pt>
                <c:pt idx="31216">
                  <c:v>29.312000000000001</c:v>
                </c:pt>
                <c:pt idx="31217">
                  <c:v>29.312000000000001</c:v>
                </c:pt>
                <c:pt idx="31218">
                  <c:v>29.312000000000001</c:v>
                </c:pt>
                <c:pt idx="31219">
                  <c:v>29.312000000000001</c:v>
                </c:pt>
                <c:pt idx="31220">
                  <c:v>29.312000000000001</c:v>
                </c:pt>
                <c:pt idx="31221">
                  <c:v>29.312000000000001</c:v>
                </c:pt>
                <c:pt idx="31222">
                  <c:v>29.312000000000001</c:v>
                </c:pt>
                <c:pt idx="31223">
                  <c:v>29.312000000000001</c:v>
                </c:pt>
                <c:pt idx="31224">
                  <c:v>29.312000000000001</c:v>
                </c:pt>
                <c:pt idx="31225">
                  <c:v>29.312000000000001</c:v>
                </c:pt>
                <c:pt idx="31226">
                  <c:v>29.312000000000001</c:v>
                </c:pt>
                <c:pt idx="31227">
                  <c:v>29.312000000000001</c:v>
                </c:pt>
                <c:pt idx="31228">
                  <c:v>29.312000000000001</c:v>
                </c:pt>
                <c:pt idx="31229">
                  <c:v>29.312000000000001</c:v>
                </c:pt>
                <c:pt idx="31230">
                  <c:v>29.312000000000001</c:v>
                </c:pt>
                <c:pt idx="31231">
                  <c:v>29.312000000000001</c:v>
                </c:pt>
                <c:pt idx="31232">
                  <c:v>29.312000000000001</c:v>
                </c:pt>
                <c:pt idx="31233">
                  <c:v>29.312000000000001</c:v>
                </c:pt>
                <c:pt idx="31234">
                  <c:v>29.312000000000001</c:v>
                </c:pt>
                <c:pt idx="31235">
                  <c:v>29.312000000000001</c:v>
                </c:pt>
                <c:pt idx="31236">
                  <c:v>29.312000000000001</c:v>
                </c:pt>
                <c:pt idx="31237">
                  <c:v>29.312000000000001</c:v>
                </c:pt>
                <c:pt idx="31238">
                  <c:v>29.312000000000001</c:v>
                </c:pt>
                <c:pt idx="31239">
                  <c:v>29.312000000000001</c:v>
                </c:pt>
                <c:pt idx="31240">
                  <c:v>29.312000000000001</c:v>
                </c:pt>
                <c:pt idx="31241">
                  <c:v>29.312000000000001</c:v>
                </c:pt>
                <c:pt idx="31242">
                  <c:v>29.312000000000001</c:v>
                </c:pt>
                <c:pt idx="31243">
                  <c:v>29.312000000000001</c:v>
                </c:pt>
                <c:pt idx="31244">
                  <c:v>29.312000000000001</c:v>
                </c:pt>
                <c:pt idx="31245">
                  <c:v>29.312000000000001</c:v>
                </c:pt>
                <c:pt idx="31246">
                  <c:v>29.312000000000001</c:v>
                </c:pt>
                <c:pt idx="31247">
                  <c:v>29.312000000000001</c:v>
                </c:pt>
                <c:pt idx="31248">
                  <c:v>29.312000000000001</c:v>
                </c:pt>
                <c:pt idx="31249">
                  <c:v>29.312000000000001</c:v>
                </c:pt>
                <c:pt idx="31250">
                  <c:v>29.312000000000001</c:v>
                </c:pt>
                <c:pt idx="31251">
                  <c:v>29.312000000000001</c:v>
                </c:pt>
                <c:pt idx="31252">
                  <c:v>29.312000000000001</c:v>
                </c:pt>
                <c:pt idx="31253">
                  <c:v>29.312000000000001</c:v>
                </c:pt>
                <c:pt idx="31254">
                  <c:v>29.312000000000001</c:v>
                </c:pt>
                <c:pt idx="31255">
                  <c:v>29.312000000000001</c:v>
                </c:pt>
                <c:pt idx="31256">
                  <c:v>29.312000000000001</c:v>
                </c:pt>
                <c:pt idx="31257">
                  <c:v>29.312000000000001</c:v>
                </c:pt>
                <c:pt idx="31258">
                  <c:v>29.312000000000001</c:v>
                </c:pt>
                <c:pt idx="31259">
                  <c:v>29.312000000000001</c:v>
                </c:pt>
                <c:pt idx="31260">
                  <c:v>29.312000000000001</c:v>
                </c:pt>
                <c:pt idx="31261">
                  <c:v>29.312000000000001</c:v>
                </c:pt>
                <c:pt idx="31262">
                  <c:v>29.312000000000001</c:v>
                </c:pt>
                <c:pt idx="31263">
                  <c:v>29.312000000000001</c:v>
                </c:pt>
                <c:pt idx="31264">
                  <c:v>29.312000000000001</c:v>
                </c:pt>
                <c:pt idx="31265">
                  <c:v>29.312000000000001</c:v>
                </c:pt>
                <c:pt idx="31266">
                  <c:v>29.312000000000001</c:v>
                </c:pt>
                <c:pt idx="31267">
                  <c:v>29.312000000000001</c:v>
                </c:pt>
                <c:pt idx="31268">
                  <c:v>29.312000000000001</c:v>
                </c:pt>
                <c:pt idx="31269">
                  <c:v>29.312000000000001</c:v>
                </c:pt>
                <c:pt idx="31270">
                  <c:v>29.312000000000001</c:v>
                </c:pt>
                <c:pt idx="31271">
                  <c:v>29.312000000000001</c:v>
                </c:pt>
                <c:pt idx="31272">
                  <c:v>29.312000000000001</c:v>
                </c:pt>
                <c:pt idx="31273">
                  <c:v>29.312000000000001</c:v>
                </c:pt>
                <c:pt idx="31274">
                  <c:v>29.312000000000001</c:v>
                </c:pt>
                <c:pt idx="31275">
                  <c:v>29.312000000000001</c:v>
                </c:pt>
                <c:pt idx="31276">
                  <c:v>29.312000000000001</c:v>
                </c:pt>
                <c:pt idx="31277">
                  <c:v>29.312000000000001</c:v>
                </c:pt>
                <c:pt idx="31278">
                  <c:v>29.312000000000001</c:v>
                </c:pt>
                <c:pt idx="31279">
                  <c:v>29.312000000000001</c:v>
                </c:pt>
                <c:pt idx="31280">
                  <c:v>29.312000000000001</c:v>
                </c:pt>
                <c:pt idx="31281">
                  <c:v>29.312000000000001</c:v>
                </c:pt>
                <c:pt idx="31282">
                  <c:v>29.312000000000001</c:v>
                </c:pt>
                <c:pt idx="31283">
                  <c:v>29.312000000000001</c:v>
                </c:pt>
                <c:pt idx="31284">
                  <c:v>29.312000000000001</c:v>
                </c:pt>
                <c:pt idx="31285">
                  <c:v>29.312000000000001</c:v>
                </c:pt>
                <c:pt idx="31286">
                  <c:v>29.312000000000001</c:v>
                </c:pt>
                <c:pt idx="31287">
                  <c:v>29.312000000000001</c:v>
                </c:pt>
                <c:pt idx="31288">
                  <c:v>29.312000000000001</c:v>
                </c:pt>
                <c:pt idx="31289">
                  <c:v>29.312000000000001</c:v>
                </c:pt>
                <c:pt idx="31290">
                  <c:v>29.312000000000001</c:v>
                </c:pt>
                <c:pt idx="31291">
                  <c:v>29.312000000000001</c:v>
                </c:pt>
                <c:pt idx="31292">
                  <c:v>29.312000000000001</c:v>
                </c:pt>
                <c:pt idx="31293">
                  <c:v>29.312000000000001</c:v>
                </c:pt>
                <c:pt idx="31294">
                  <c:v>29.312000000000001</c:v>
                </c:pt>
                <c:pt idx="31295">
                  <c:v>29.34</c:v>
                </c:pt>
                <c:pt idx="31296">
                  <c:v>29.402000000000001</c:v>
                </c:pt>
                <c:pt idx="31297">
                  <c:v>29.417999999999999</c:v>
                </c:pt>
                <c:pt idx="31298">
                  <c:v>29.417999999999999</c:v>
                </c:pt>
                <c:pt idx="31299">
                  <c:v>29.417999999999999</c:v>
                </c:pt>
                <c:pt idx="31300">
                  <c:v>29.417999999999999</c:v>
                </c:pt>
                <c:pt idx="31301">
                  <c:v>29.417999999999999</c:v>
                </c:pt>
                <c:pt idx="31302">
                  <c:v>29.417999999999999</c:v>
                </c:pt>
                <c:pt idx="31303">
                  <c:v>29.417999999999999</c:v>
                </c:pt>
                <c:pt idx="31304">
                  <c:v>29.417999999999999</c:v>
                </c:pt>
                <c:pt idx="31305">
                  <c:v>29.417999999999999</c:v>
                </c:pt>
                <c:pt idx="31306">
                  <c:v>29.417999999999999</c:v>
                </c:pt>
                <c:pt idx="31307">
                  <c:v>29.417999999999999</c:v>
                </c:pt>
                <c:pt idx="31308">
                  <c:v>29.417999999999999</c:v>
                </c:pt>
                <c:pt idx="31309">
                  <c:v>29.417999999999999</c:v>
                </c:pt>
                <c:pt idx="31310">
                  <c:v>29.417999999999999</c:v>
                </c:pt>
                <c:pt idx="31311">
                  <c:v>29.417999999999999</c:v>
                </c:pt>
                <c:pt idx="31312">
                  <c:v>29.417999999999999</c:v>
                </c:pt>
                <c:pt idx="31313">
                  <c:v>29.417999999999999</c:v>
                </c:pt>
                <c:pt idx="31314">
                  <c:v>29.417999999999999</c:v>
                </c:pt>
                <c:pt idx="31315">
                  <c:v>29.417999999999999</c:v>
                </c:pt>
                <c:pt idx="31316">
                  <c:v>29.417999999999999</c:v>
                </c:pt>
                <c:pt idx="31317">
                  <c:v>29.417999999999999</c:v>
                </c:pt>
                <c:pt idx="31318">
                  <c:v>29.417999999999999</c:v>
                </c:pt>
                <c:pt idx="31319">
                  <c:v>29.417999999999999</c:v>
                </c:pt>
                <c:pt idx="31320">
                  <c:v>29.417999999999999</c:v>
                </c:pt>
                <c:pt idx="31321">
                  <c:v>29.417999999999999</c:v>
                </c:pt>
                <c:pt idx="31322">
                  <c:v>29.417999999999999</c:v>
                </c:pt>
                <c:pt idx="31323">
                  <c:v>29.417999999999999</c:v>
                </c:pt>
                <c:pt idx="31324">
                  <c:v>29.417999999999999</c:v>
                </c:pt>
                <c:pt idx="31325">
                  <c:v>29.417999999999999</c:v>
                </c:pt>
                <c:pt idx="31326">
                  <c:v>29.417999999999999</c:v>
                </c:pt>
                <c:pt idx="31327">
                  <c:v>29.417999999999999</c:v>
                </c:pt>
                <c:pt idx="31328">
                  <c:v>29.417999999999999</c:v>
                </c:pt>
                <c:pt idx="31329">
                  <c:v>29.417999999999999</c:v>
                </c:pt>
                <c:pt idx="31330">
                  <c:v>29.417999999999999</c:v>
                </c:pt>
                <c:pt idx="31331">
                  <c:v>29.417999999999999</c:v>
                </c:pt>
                <c:pt idx="31332">
                  <c:v>29.417999999999999</c:v>
                </c:pt>
                <c:pt idx="31333">
                  <c:v>29.417999999999999</c:v>
                </c:pt>
                <c:pt idx="31334">
                  <c:v>29.417999999999999</c:v>
                </c:pt>
                <c:pt idx="31335">
                  <c:v>29.417999999999999</c:v>
                </c:pt>
                <c:pt idx="31336">
                  <c:v>29.417999999999999</c:v>
                </c:pt>
                <c:pt idx="31337">
                  <c:v>29.417999999999999</c:v>
                </c:pt>
                <c:pt idx="31338">
                  <c:v>29.417999999999999</c:v>
                </c:pt>
                <c:pt idx="31339">
                  <c:v>29.417999999999999</c:v>
                </c:pt>
                <c:pt idx="31340">
                  <c:v>29.417999999999999</c:v>
                </c:pt>
                <c:pt idx="31341">
                  <c:v>29.417999999999999</c:v>
                </c:pt>
                <c:pt idx="31342">
                  <c:v>29.417999999999999</c:v>
                </c:pt>
                <c:pt idx="31343">
                  <c:v>29.417999999999999</c:v>
                </c:pt>
                <c:pt idx="31344">
                  <c:v>29.417999999999999</c:v>
                </c:pt>
                <c:pt idx="31345">
                  <c:v>29.417999999999999</c:v>
                </c:pt>
                <c:pt idx="31346">
                  <c:v>29.417999999999999</c:v>
                </c:pt>
                <c:pt idx="31347">
                  <c:v>29.417999999999999</c:v>
                </c:pt>
                <c:pt idx="31348">
                  <c:v>29.417999999999999</c:v>
                </c:pt>
                <c:pt idx="31349">
                  <c:v>29.417999999999999</c:v>
                </c:pt>
                <c:pt idx="31350">
                  <c:v>29.417999999999999</c:v>
                </c:pt>
                <c:pt idx="31351">
                  <c:v>29.417999999999999</c:v>
                </c:pt>
                <c:pt idx="31352">
                  <c:v>29.417999999999999</c:v>
                </c:pt>
                <c:pt idx="31353">
                  <c:v>29.417999999999999</c:v>
                </c:pt>
                <c:pt idx="31354">
                  <c:v>29.417999999999999</c:v>
                </c:pt>
                <c:pt idx="31355">
                  <c:v>29.417999999999999</c:v>
                </c:pt>
                <c:pt idx="31356">
                  <c:v>29.417999999999999</c:v>
                </c:pt>
                <c:pt idx="31357">
                  <c:v>29.417999999999999</c:v>
                </c:pt>
                <c:pt idx="31358">
                  <c:v>29.417999999999999</c:v>
                </c:pt>
                <c:pt idx="31359">
                  <c:v>29.417999999999999</c:v>
                </c:pt>
                <c:pt idx="31360">
                  <c:v>29.417999999999999</c:v>
                </c:pt>
                <c:pt idx="31361">
                  <c:v>29.417999999999999</c:v>
                </c:pt>
                <c:pt idx="31362">
                  <c:v>29.417999999999999</c:v>
                </c:pt>
                <c:pt idx="31363">
                  <c:v>29.417999999999999</c:v>
                </c:pt>
                <c:pt idx="31364">
                  <c:v>29.417999999999999</c:v>
                </c:pt>
                <c:pt idx="31365">
                  <c:v>29.417999999999999</c:v>
                </c:pt>
                <c:pt idx="31366">
                  <c:v>29.417999999999999</c:v>
                </c:pt>
                <c:pt idx="31367">
                  <c:v>29.417999999999999</c:v>
                </c:pt>
                <c:pt idx="31368">
                  <c:v>29.417999999999999</c:v>
                </c:pt>
                <c:pt idx="31369">
                  <c:v>29.417999999999999</c:v>
                </c:pt>
                <c:pt idx="31370">
                  <c:v>29.417999999999999</c:v>
                </c:pt>
                <c:pt idx="31371">
                  <c:v>29.417999999999999</c:v>
                </c:pt>
                <c:pt idx="31372">
                  <c:v>29.417999999999999</c:v>
                </c:pt>
                <c:pt idx="31373">
                  <c:v>29.417999999999999</c:v>
                </c:pt>
                <c:pt idx="31374">
                  <c:v>29.417999999999999</c:v>
                </c:pt>
                <c:pt idx="31375">
                  <c:v>29.417999999999999</c:v>
                </c:pt>
                <c:pt idx="31376">
                  <c:v>29.417999999999999</c:v>
                </c:pt>
                <c:pt idx="31377">
                  <c:v>29.417999999999999</c:v>
                </c:pt>
                <c:pt idx="31378">
                  <c:v>29.417999999999999</c:v>
                </c:pt>
                <c:pt idx="31379">
                  <c:v>29.417999999999999</c:v>
                </c:pt>
                <c:pt idx="31380">
                  <c:v>29.417999999999999</c:v>
                </c:pt>
                <c:pt idx="31381">
                  <c:v>29.417999999999999</c:v>
                </c:pt>
                <c:pt idx="31382">
                  <c:v>29.417999999999999</c:v>
                </c:pt>
                <c:pt idx="31383">
                  <c:v>29.417999999999999</c:v>
                </c:pt>
                <c:pt idx="31384">
                  <c:v>29.417999999999999</c:v>
                </c:pt>
                <c:pt idx="31385">
                  <c:v>29.417999999999999</c:v>
                </c:pt>
                <c:pt idx="31386">
                  <c:v>29.417999999999999</c:v>
                </c:pt>
                <c:pt idx="31387">
                  <c:v>29.417999999999999</c:v>
                </c:pt>
                <c:pt idx="31388">
                  <c:v>29.417999999999999</c:v>
                </c:pt>
                <c:pt idx="31389">
                  <c:v>29.417999999999999</c:v>
                </c:pt>
                <c:pt idx="31390">
                  <c:v>29.417999999999999</c:v>
                </c:pt>
                <c:pt idx="31391">
                  <c:v>29.417999999999999</c:v>
                </c:pt>
                <c:pt idx="31392">
                  <c:v>29.417999999999999</c:v>
                </c:pt>
                <c:pt idx="31393">
                  <c:v>29.417999999999999</c:v>
                </c:pt>
                <c:pt idx="31394">
                  <c:v>29.417999999999999</c:v>
                </c:pt>
                <c:pt idx="31395">
                  <c:v>29.417999999999999</c:v>
                </c:pt>
                <c:pt idx="31396">
                  <c:v>29.417999999999999</c:v>
                </c:pt>
                <c:pt idx="31397">
                  <c:v>29.417999999999999</c:v>
                </c:pt>
                <c:pt idx="31398">
                  <c:v>29.417999999999999</c:v>
                </c:pt>
                <c:pt idx="31399">
                  <c:v>29.417999999999999</c:v>
                </c:pt>
                <c:pt idx="31400">
                  <c:v>29.417999999999999</c:v>
                </c:pt>
                <c:pt idx="31401">
                  <c:v>29.417999999999999</c:v>
                </c:pt>
                <c:pt idx="31402">
                  <c:v>29.417999999999999</c:v>
                </c:pt>
                <c:pt idx="31403">
                  <c:v>29.417999999999999</c:v>
                </c:pt>
                <c:pt idx="31404">
                  <c:v>29.417999999999999</c:v>
                </c:pt>
                <c:pt idx="31405">
                  <c:v>29.417999999999999</c:v>
                </c:pt>
                <c:pt idx="31406">
                  <c:v>29.417999999999999</c:v>
                </c:pt>
                <c:pt idx="31407">
                  <c:v>29.417999999999999</c:v>
                </c:pt>
                <c:pt idx="31408">
                  <c:v>29.417999999999999</c:v>
                </c:pt>
                <c:pt idx="31409">
                  <c:v>29.417999999999999</c:v>
                </c:pt>
                <c:pt idx="31410">
                  <c:v>29.417999999999999</c:v>
                </c:pt>
                <c:pt idx="31411">
                  <c:v>29.417999999999999</c:v>
                </c:pt>
                <c:pt idx="31412">
                  <c:v>29.417999999999999</c:v>
                </c:pt>
                <c:pt idx="31413">
                  <c:v>29.417999999999999</c:v>
                </c:pt>
                <c:pt idx="31414">
                  <c:v>29.417999999999999</c:v>
                </c:pt>
                <c:pt idx="31415">
                  <c:v>29.417999999999999</c:v>
                </c:pt>
                <c:pt idx="31416">
                  <c:v>29.417999999999999</c:v>
                </c:pt>
                <c:pt idx="31417">
                  <c:v>29.417999999999999</c:v>
                </c:pt>
                <c:pt idx="31418">
                  <c:v>29.417999999999999</c:v>
                </c:pt>
                <c:pt idx="31419">
                  <c:v>29.417999999999999</c:v>
                </c:pt>
                <c:pt idx="31420">
                  <c:v>29.417999999999999</c:v>
                </c:pt>
                <c:pt idx="31421">
                  <c:v>29.417999999999999</c:v>
                </c:pt>
                <c:pt idx="31422">
                  <c:v>29.417999999999999</c:v>
                </c:pt>
                <c:pt idx="31423">
                  <c:v>29.417999999999999</c:v>
                </c:pt>
                <c:pt idx="31424">
                  <c:v>29.417999999999999</c:v>
                </c:pt>
                <c:pt idx="31425">
                  <c:v>29.417999999999999</c:v>
                </c:pt>
                <c:pt idx="31426">
                  <c:v>29.417999999999999</c:v>
                </c:pt>
                <c:pt idx="31427">
                  <c:v>29.417999999999999</c:v>
                </c:pt>
                <c:pt idx="31428">
                  <c:v>29.417999999999999</c:v>
                </c:pt>
                <c:pt idx="31429">
                  <c:v>29.417999999999999</c:v>
                </c:pt>
                <c:pt idx="31430">
                  <c:v>29.417999999999999</c:v>
                </c:pt>
                <c:pt idx="31431">
                  <c:v>29.417999999999999</c:v>
                </c:pt>
                <c:pt idx="31432">
                  <c:v>29.457999999999998</c:v>
                </c:pt>
                <c:pt idx="31433">
                  <c:v>29.52</c:v>
                </c:pt>
                <c:pt idx="31434">
                  <c:v>29.524000000000001</c:v>
                </c:pt>
                <c:pt idx="31435">
                  <c:v>29.524000000000001</c:v>
                </c:pt>
                <c:pt idx="31436">
                  <c:v>29.524000000000001</c:v>
                </c:pt>
                <c:pt idx="31437">
                  <c:v>29.524000000000001</c:v>
                </c:pt>
                <c:pt idx="31438">
                  <c:v>29.524000000000001</c:v>
                </c:pt>
                <c:pt idx="31439">
                  <c:v>29.524000000000001</c:v>
                </c:pt>
                <c:pt idx="31440">
                  <c:v>29.524000000000001</c:v>
                </c:pt>
                <c:pt idx="31441">
                  <c:v>29.524000000000001</c:v>
                </c:pt>
                <c:pt idx="31442">
                  <c:v>29.524000000000001</c:v>
                </c:pt>
                <c:pt idx="31443">
                  <c:v>29.524000000000001</c:v>
                </c:pt>
                <c:pt idx="31444">
                  <c:v>29.524000000000001</c:v>
                </c:pt>
                <c:pt idx="31445">
                  <c:v>29.524000000000001</c:v>
                </c:pt>
                <c:pt idx="31446">
                  <c:v>29.524000000000001</c:v>
                </c:pt>
                <c:pt idx="31447">
                  <c:v>29.524000000000001</c:v>
                </c:pt>
                <c:pt idx="31448">
                  <c:v>29.524000000000001</c:v>
                </c:pt>
                <c:pt idx="31449">
                  <c:v>29.524000000000001</c:v>
                </c:pt>
                <c:pt idx="31450">
                  <c:v>29.524000000000001</c:v>
                </c:pt>
                <c:pt idx="31451">
                  <c:v>29.524000000000001</c:v>
                </c:pt>
                <c:pt idx="31452">
                  <c:v>29.524000000000001</c:v>
                </c:pt>
                <c:pt idx="31453">
                  <c:v>29.524000000000001</c:v>
                </c:pt>
                <c:pt idx="31454">
                  <c:v>29.524000000000001</c:v>
                </c:pt>
                <c:pt idx="31455">
                  <c:v>29.524000000000001</c:v>
                </c:pt>
                <c:pt idx="31456">
                  <c:v>29.524000000000001</c:v>
                </c:pt>
                <c:pt idx="31457">
                  <c:v>29.524000000000001</c:v>
                </c:pt>
                <c:pt idx="31458">
                  <c:v>29.524000000000001</c:v>
                </c:pt>
                <c:pt idx="31459">
                  <c:v>29.524000000000001</c:v>
                </c:pt>
                <c:pt idx="31460">
                  <c:v>29.524000000000001</c:v>
                </c:pt>
                <c:pt idx="31461">
                  <c:v>29.524000000000001</c:v>
                </c:pt>
                <c:pt idx="31462">
                  <c:v>29.524000000000001</c:v>
                </c:pt>
                <c:pt idx="31463">
                  <c:v>29.524000000000001</c:v>
                </c:pt>
                <c:pt idx="31464">
                  <c:v>29.524000000000001</c:v>
                </c:pt>
                <c:pt idx="31465">
                  <c:v>29.524000000000001</c:v>
                </c:pt>
                <c:pt idx="31466">
                  <c:v>29.524000000000001</c:v>
                </c:pt>
                <c:pt idx="31467">
                  <c:v>29.524000000000001</c:v>
                </c:pt>
                <c:pt idx="31468">
                  <c:v>29.524000000000001</c:v>
                </c:pt>
                <c:pt idx="31469">
                  <c:v>29.524000000000001</c:v>
                </c:pt>
                <c:pt idx="31470">
                  <c:v>29.524000000000001</c:v>
                </c:pt>
                <c:pt idx="31471">
                  <c:v>29.524000000000001</c:v>
                </c:pt>
                <c:pt idx="31472">
                  <c:v>29.524000000000001</c:v>
                </c:pt>
                <c:pt idx="31473">
                  <c:v>29.524000000000001</c:v>
                </c:pt>
                <c:pt idx="31474">
                  <c:v>29.524000000000001</c:v>
                </c:pt>
                <c:pt idx="31475">
                  <c:v>29.524000000000001</c:v>
                </c:pt>
                <c:pt idx="31476">
                  <c:v>29.524000000000001</c:v>
                </c:pt>
                <c:pt idx="31477">
                  <c:v>29.524000000000001</c:v>
                </c:pt>
                <c:pt idx="31478">
                  <c:v>29.524000000000001</c:v>
                </c:pt>
                <c:pt idx="31479">
                  <c:v>29.524000000000001</c:v>
                </c:pt>
                <c:pt idx="31480">
                  <c:v>29.524000000000001</c:v>
                </c:pt>
                <c:pt idx="31481">
                  <c:v>29.524000000000001</c:v>
                </c:pt>
                <c:pt idx="31482">
                  <c:v>29.524000000000001</c:v>
                </c:pt>
                <c:pt idx="31483">
                  <c:v>29.524000000000001</c:v>
                </c:pt>
                <c:pt idx="31484">
                  <c:v>29.524000000000001</c:v>
                </c:pt>
                <c:pt idx="31485">
                  <c:v>29.524000000000001</c:v>
                </c:pt>
                <c:pt idx="31486">
                  <c:v>29.524000000000001</c:v>
                </c:pt>
                <c:pt idx="31487">
                  <c:v>29.524000000000001</c:v>
                </c:pt>
                <c:pt idx="31488">
                  <c:v>29.524000000000001</c:v>
                </c:pt>
                <c:pt idx="31489">
                  <c:v>29.524000000000001</c:v>
                </c:pt>
                <c:pt idx="31490">
                  <c:v>29.524000000000001</c:v>
                </c:pt>
                <c:pt idx="31491">
                  <c:v>29.524000000000001</c:v>
                </c:pt>
                <c:pt idx="31492">
                  <c:v>29.524000000000001</c:v>
                </c:pt>
                <c:pt idx="31493">
                  <c:v>29.524000000000001</c:v>
                </c:pt>
                <c:pt idx="31494">
                  <c:v>29.524000000000001</c:v>
                </c:pt>
                <c:pt idx="31495">
                  <c:v>29.524000000000001</c:v>
                </c:pt>
                <c:pt idx="31496">
                  <c:v>29.524000000000001</c:v>
                </c:pt>
                <c:pt idx="31497">
                  <c:v>29.524000000000001</c:v>
                </c:pt>
                <c:pt idx="31498">
                  <c:v>29.524000000000001</c:v>
                </c:pt>
                <c:pt idx="31499">
                  <c:v>29.524000000000001</c:v>
                </c:pt>
                <c:pt idx="31500">
                  <c:v>29.524000000000001</c:v>
                </c:pt>
                <c:pt idx="31501">
                  <c:v>29.524000000000001</c:v>
                </c:pt>
                <c:pt idx="31502">
                  <c:v>29.524000000000001</c:v>
                </c:pt>
                <c:pt idx="31503">
                  <c:v>29.524000000000001</c:v>
                </c:pt>
                <c:pt idx="31504">
                  <c:v>29.524000000000001</c:v>
                </c:pt>
                <c:pt idx="31505">
                  <c:v>29.524000000000001</c:v>
                </c:pt>
                <c:pt idx="31506">
                  <c:v>29.524000000000001</c:v>
                </c:pt>
                <c:pt idx="31507">
                  <c:v>29.524000000000001</c:v>
                </c:pt>
                <c:pt idx="31508">
                  <c:v>29.524000000000001</c:v>
                </c:pt>
                <c:pt idx="31509">
                  <c:v>29.524000000000001</c:v>
                </c:pt>
                <c:pt idx="31510">
                  <c:v>29.524000000000001</c:v>
                </c:pt>
                <c:pt idx="31511">
                  <c:v>29.524000000000001</c:v>
                </c:pt>
                <c:pt idx="31512">
                  <c:v>29.524000000000001</c:v>
                </c:pt>
                <c:pt idx="31513">
                  <c:v>29.524000000000001</c:v>
                </c:pt>
                <c:pt idx="31514">
                  <c:v>29.524000000000001</c:v>
                </c:pt>
                <c:pt idx="31515">
                  <c:v>29.524000000000001</c:v>
                </c:pt>
                <c:pt idx="31516">
                  <c:v>29.524000000000001</c:v>
                </c:pt>
                <c:pt idx="31517">
                  <c:v>29.524000000000001</c:v>
                </c:pt>
                <c:pt idx="31518">
                  <c:v>29.524000000000001</c:v>
                </c:pt>
                <c:pt idx="31519">
                  <c:v>29.524000000000001</c:v>
                </c:pt>
                <c:pt idx="31520">
                  <c:v>29.524000000000001</c:v>
                </c:pt>
                <c:pt idx="31521">
                  <c:v>29.524000000000001</c:v>
                </c:pt>
                <c:pt idx="31522">
                  <c:v>29.524000000000001</c:v>
                </c:pt>
                <c:pt idx="31523">
                  <c:v>29.524000000000001</c:v>
                </c:pt>
                <c:pt idx="31524">
                  <c:v>29.524000000000001</c:v>
                </c:pt>
                <c:pt idx="31525">
                  <c:v>29.524000000000001</c:v>
                </c:pt>
                <c:pt idx="31526">
                  <c:v>29.524000000000001</c:v>
                </c:pt>
                <c:pt idx="31527">
                  <c:v>29.524000000000001</c:v>
                </c:pt>
                <c:pt idx="31528">
                  <c:v>29.524000000000001</c:v>
                </c:pt>
                <c:pt idx="31529">
                  <c:v>29.524000000000001</c:v>
                </c:pt>
                <c:pt idx="31530">
                  <c:v>29.524000000000001</c:v>
                </c:pt>
                <c:pt idx="31531">
                  <c:v>29.524000000000001</c:v>
                </c:pt>
                <c:pt idx="31532">
                  <c:v>29.524000000000001</c:v>
                </c:pt>
                <c:pt idx="31533">
                  <c:v>29.524000000000001</c:v>
                </c:pt>
                <c:pt idx="31534">
                  <c:v>29.524000000000001</c:v>
                </c:pt>
                <c:pt idx="31535">
                  <c:v>29.524000000000001</c:v>
                </c:pt>
                <c:pt idx="31536">
                  <c:v>29.524000000000001</c:v>
                </c:pt>
                <c:pt idx="31537">
                  <c:v>29.524000000000001</c:v>
                </c:pt>
                <c:pt idx="31538">
                  <c:v>29.524000000000001</c:v>
                </c:pt>
                <c:pt idx="31539">
                  <c:v>29.524000000000001</c:v>
                </c:pt>
                <c:pt idx="31540">
                  <c:v>29.524000000000001</c:v>
                </c:pt>
                <c:pt idx="31541">
                  <c:v>29.524000000000001</c:v>
                </c:pt>
                <c:pt idx="31542">
                  <c:v>29.524000000000001</c:v>
                </c:pt>
                <c:pt idx="31543">
                  <c:v>29.524000000000001</c:v>
                </c:pt>
                <c:pt idx="31544">
                  <c:v>29.524000000000001</c:v>
                </c:pt>
                <c:pt idx="31545">
                  <c:v>29.524000000000001</c:v>
                </c:pt>
                <c:pt idx="31546">
                  <c:v>29.524000000000001</c:v>
                </c:pt>
                <c:pt idx="31547">
                  <c:v>29.524000000000001</c:v>
                </c:pt>
                <c:pt idx="31548">
                  <c:v>29.524000000000001</c:v>
                </c:pt>
                <c:pt idx="31549">
                  <c:v>29.524000000000001</c:v>
                </c:pt>
                <c:pt idx="31550">
                  <c:v>29.524000000000001</c:v>
                </c:pt>
                <c:pt idx="31551">
                  <c:v>29.524000000000001</c:v>
                </c:pt>
                <c:pt idx="31552">
                  <c:v>29.524000000000001</c:v>
                </c:pt>
                <c:pt idx="31553">
                  <c:v>29.524000000000001</c:v>
                </c:pt>
                <c:pt idx="31554">
                  <c:v>29.524000000000001</c:v>
                </c:pt>
                <c:pt idx="31555">
                  <c:v>29.524000000000001</c:v>
                </c:pt>
                <c:pt idx="31556">
                  <c:v>29.524000000000001</c:v>
                </c:pt>
                <c:pt idx="31557">
                  <c:v>29.524000000000001</c:v>
                </c:pt>
                <c:pt idx="31558">
                  <c:v>29.524000000000001</c:v>
                </c:pt>
                <c:pt idx="31559">
                  <c:v>29.524000000000001</c:v>
                </c:pt>
                <c:pt idx="31560">
                  <c:v>29.524000000000001</c:v>
                </c:pt>
                <c:pt idx="31561">
                  <c:v>29.524000000000001</c:v>
                </c:pt>
                <c:pt idx="31562">
                  <c:v>29.524000000000001</c:v>
                </c:pt>
                <c:pt idx="31563">
                  <c:v>29.524000000000001</c:v>
                </c:pt>
                <c:pt idx="31564">
                  <c:v>29.524000000000001</c:v>
                </c:pt>
                <c:pt idx="31565">
                  <c:v>29.524000000000001</c:v>
                </c:pt>
                <c:pt idx="31566">
                  <c:v>29.524000000000001</c:v>
                </c:pt>
                <c:pt idx="31567">
                  <c:v>29.524000000000001</c:v>
                </c:pt>
                <c:pt idx="31568">
                  <c:v>29.524000000000001</c:v>
                </c:pt>
                <c:pt idx="31569">
                  <c:v>29.524000000000001</c:v>
                </c:pt>
                <c:pt idx="31570">
                  <c:v>29.524000000000001</c:v>
                </c:pt>
                <c:pt idx="31571">
                  <c:v>29.524000000000001</c:v>
                </c:pt>
                <c:pt idx="31572">
                  <c:v>29.524000000000001</c:v>
                </c:pt>
                <c:pt idx="31573">
                  <c:v>29.524000000000001</c:v>
                </c:pt>
                <c:pt idx="31574">
                  <c:v>29.524000000000001</c:v>
                </c:pt>
                <c:pt idx="31575">
                  <c:v>29.524000000000001</c:v>
                </c:pt>
                <c:pt idx="31576">
                  <c:v>29.524000000000001</c:v>
                </c:pt>
                <c:pt idx="31577">
                  <c:v>29.524000000000001</c:v>
                </c:pt>
                <c:pt idx="31578">
                  <c:v>29.55</c:v>
                </c:pt>
                <c:pt idx="31579">
                  <c:v>29.611999999999998</c:v>
                </c:pt>
                <c:pt idx="31580">
                  <c:v>29.617999999999999</c:v>
                </c:pt>
                <c:pt idx="31581">
                  <c:v>29.617999999999999</c:v>
                </c:pt>
                <c:pt idx="31582">
                  <c:v>29.617999999999999</c:v>
                </c:pt>
                <c:pt idx="31583">
                  <c:v>29.617999999999999</c:v>
                </c:pt>
                <c:pt idx="31584">
                  <c:v>29.617999999999999</c:v>
                </c:pt>
                <c:pt idx="31585">
                  <c:v>29.617999999999999</c:v>
                </c:pt>
                <c:pt idx="31586">
                  <c:v>29.617999999999999</c:v>
                </c:pt>
                <c:pt idx="31587">
                  <c:v>29.617999999999999</c:v>
                </c:pt>
                <c:pt idx="31588">
                  <c:v>29.617999999999999</c:v>
                </c:pt>
                <c:pt idx="31589">
                  <c:v>29.617999999999999</c:v>
                </c:pt>
                <c:pt idx="31590">
                  <c:v>29.617999999999999</c:v>
                </c:pt>
                <c:pt idx="31591">
                  <c:v>29.617999999999999</c:v>
                </c:pt>
                <c:pt idx="31592">
                  <c:v>29.617999999999999</c:v>
                </c:pt>
                <c:pt idx="31593">
                  <c:v>29.617999999999999</c:v>
                </c:pt>
                <c:pt idx="31594">
                  <c:v>29.617999999999999</c:v>
                </c:pt>
                <c:pt idx="31595">
                  <c:v>29.617999999999999</c:v>
                </c:pt>
                <c:pt idx="31596">
                  <c:v>29.617999999999999</c:v>
                </c:pt>
                <c:pt idx="31597">
                  <c:v>29.617999999999999</c:v>
                </c:pt>
                <c:pt idx="31598">
                  <c:v>29.617999999999999</c:v>
                </c:pt>
                <c:pt idx="31599">
                  <c:v>29.617999999999999</c:v>
                </c:pt>
                <c:pt idx="31600">
                  <c:v>29.617999999999999</c:v>
                </c:pt>
                <c:pt idx="31601">
                  <c:v>29.617999999999999</c:v>
                </c:pt>
                <c:pt idx="31602">
                  <c:v>29.617999999999999</c:v>
                </c:pt>
                <c:pt idx="31603">
                  <c:v>29.617999999999999</c:v>
                </c:pt>
                <c:pt idx="31604">
                  <c:v>29.617999999999999</c:v>
                </c:pt>
                <c:pt idx="31605">
                  <c:v>29.617999999999999</c:v>
                </c:pt>
                <c:pt idx="31606">
                  <c:v>29.617999999999999</c:v>
                </c:pt>
                <c:pt idx="31607">
                  <c:v>29.617999999999999</c:v>
                </c:pt>
                <c:pt idx="31608">
                  <c:v>29.617999999999999</c:v>
                </c:pt>
                <c:pt idx="31609">
                  <c:v>29.617999999999999</c:v>
                </c:pt>
                <c:pt idx="31610">
                  <c:v>29.617999999999999</c:v>
                </c:pt>
                <c:pt idx="31611">
                  <c:v>29.617999999999999</c:v>
                </c:pt>
                <c:pt idx="31612">
                  <c:v>29.617999999999999</c:v>
                </c:pt>
                <c:pt idx="31613">
                  <c:v>29.617999999999999</c:v>
                </c:pt>
                <c:pt idx="31614">
                  <c:v>29.617999999999999</c:v>
                </c:pt>
                <c:pt idx="31615">
                  <c:v>29.617999999999999</c:v>
                </c:pt>
                <c:pt idx="31616">
                  <c:v>29.617999999999999</c:v>
                </c:pt>
                <c:pt idx="31617">
                  <c:v>29.617999999999999</c:v>
                </c:pt>
                <c:pt idx="31618">
                  <c:v>29.617999999999999</c:v>
                </c:pt>
                <c:pt idx="31619">
                  <c:v>29.617999999999999</c:v>
                </c:pt>
                <c:pt idx="31620">
                  <c:v>29.617999999999999</c:v>
                </c:pt>
                <c:pt idx="31621">
                  <c:v>29.617999999999999</c:v>
                </c:pt>
                <c:pt idx="31622">
                  <c:v>29.617999999999999</c:v>
                </c:pt>
                <c:pt idx="31623">
                  <c:v>29.617999999999999</c:v>
                </c:pt>
                <c:pt idx="31624">
                  <c:v>29.617999999999999</c:v>
                </c:pt>
                <c:pt idx="31625">
                  <c:v>29.617999999999999</c:v>
                </c:pt>
                <c:pt idx="31626">
                  <c:v>29.617999999999999</c:v>
                </c:pt>
                <c:pt idx="31627">
                  <c:v>29.617999999999999</c:v>
                </c:pt>
                <c:pt idx="31628">
                  <c:v>29.617999999999999</c:v>
                </c:pt>
                <c:pt idx="31629">
                  <c:v>29.617999999999999</c:v>
                </c:pt>
                <c:pt idx="31630">
                  <c:v>29.617999999999999</c:v>
                </c:pt>
                <c:pt idx="31631">
                  <c:v>29.617999999999999</c:v>
                </c:pt>
                <c:pt idx="31632">
                  <c:v>29.617999999999999</c:v>
                </c:pt>
                <c:pt idx="31633">
                  <c:v>29.617999999999999</c:v>
                </c:pt>
                <c:pt idx="31634">
                  <c:v>29.617999999999999</c:v>
                </c:pt>
                <c:pt idx="31635">
                  <c:v>29.617999999999999</c:v>
                </c:pt>
                <c:pt idx="31636">
                  <c:v>29.617999999999999</c:v>
                </c:pt>
                <c:pt idx="31637">
                  <c:v>29.617999999999999</c:v>
                </c:pt>
                <c:pt idx="31638">
                  <c:v>29.617999999999999</c:v>
                </c:pt>
                <c:pt idx="31639">
                  <c:v>29.617999999999999</c:v>
                </c:pt>
                <c:pt idx="31640">
                  <c:v>29.617999999999999</c:v>
                </c:pt>
                <c:pt idx="31641">
                  <c:v>29.617999999999999</c:v>
                </c:pt>
                <c:pt idx="31642">
                  <c:v>29.617999999999999</c:v>
                </c:pt>
                <c:pt idx="31643">
                  <c:v>29.617999999999999</c:v>
                </c:pt>
                <c:pt idx="31644">
                  <c:v>29.617999999999999</c:v>
                </c:pt>
                <c:pt idx="31645">
                  <c:v>29.617999999999999</c:v>
                </c:pt>
                <c:pt idx="31646">
                  <c:v>29.617999999999999</c:v>
                </c:pt>
                <c:pt idx="31647">
                  <c:v>29.617999999999999</c:v>
                </c:pt>
                <c:pt idx="31648">
                  <c:v>29.617999999999999</c:v>
                </c:pt>
                <c:pt idx="31649">
                  <c:v>29.617999999999999</c:v>
                </c:pt>
                <c:pt idx="31650">
                  <c:v>29.617999999999999</c:v>
                </c:pt>
                <c:pt idx="31651">
                  <c:v>29.617999999999999</c:v>
                </c:pt>
                <c:pt idx="31652">
                  <c:v>29.617999999999999</c:v>
                </c:pt>
                <c:pt idx="31653">
                  <c:v>29.617999999999999</c:v>
                </c:pt>
                <c:pt idx="31654">
                  <c:v>29.617999999999999</c:v>
                </c:pt>
                <c:pt idx="31655">
                  <c:v>29.617999999999999</c:v>
                </c:pt>
                <c:pt idx="31656">
                  <c:v>29.617999999999999</c:v>
                </c:pt>
                <c:pt idx="31657">
                  <c:v>29.617999999999999</c:v>
                </c:pt>
                <c:pt idx="31658">
                  <c:v>29.617999999999999</c:v>
                </c:pt>
                <c:pt idx="31659">
                  <c:v>29.617999999999999</c:v>
                </c:pt>
                <c:pt idx="31660">
                  <c:v>29.617999999999999</c:v>
                </c:pt>
                <c:pt idx="31661">
                  <c:v>29.617999999999999</c:v>
                </c:pt>
                <c:pt idx="31662">
                  <c:v>29.617999999999999</c:v>
                </c:pt>
                <c:pt idx="31663">
                  <c:v>29.617999999999999</c:v>
                </c:pt>
                <c:pt idx="31664">
                  <c:v>29.617999999999999</c:v>
                </c:pt>
                <c:pt idx="31665">
                  <c:v>29.617999999999999</c:v>
                </c:pt>
                <c:pt idx="31666">
                  <c:v>29.617999999999999</c:v>
                </c:pt>
                <c:pt idx="31667">
                  <c:v>29.617999999999999</c:v>
                </c:pt>
                <c:pt idx="31668">
                  <c:v>29.617999999999999</c:v>
                </c:pt>
                <c:pt idx="31669">
                  <c:v>29.617999999999999</c:v>
                </c:pt>
                <c:pt idx="31670">
                  <c:v>29.617999999999999</c:v>
                </c:pt>
                <c:pt idx="31671">
                  <c:v>29.617999999999999</c:v>
                </c:pt>
                <c:pt idx="31672">
                  <c:v>29.617999999999999</c:v>
                </c:pt>
                <c:pt idx="31673">
                  <c:v>29.617999999999999</c:v>
                </c:pt>
                <c:pt idx="31674">
                  <c:v>29.617999999999999</c:v>
                </c:pt>
                <c:pt idx="31675">
                  <c:v>29.617999999999999</c:v>
                </c:pt>
                <c:pt idx="31676">
                  <c:v>29.617999999999999</c:v>
                </c:pt>
                <c:pt idx="31677">
                  <c:v>29.617999999999999</c:v>
                </c:pt>
                <c:pt idx="31678">
                  <c:v>29.617999999999999</c:v>
                </c:pt>
                <c:pt idx="31679">
                  <c:v>29.617999999999999</c:v>
                </c:pt>
                <c:pt idx="31680">
                  <c:v>29.617999999999999</c:v>
                </c:pt>
                <c:pt idx="31681">
                  <c:v>29.617999999999999</c:v>
                </c:pt>
                <c:pt idx="31682">
                  <c:v>29.617999999999999</c:v>
                </c:pt>
                <c:pt idx="31683">
                  <c:v>29.617999999999999</c:v>
                </c:pt>
                <c:pt idx="31684">
                  <c:v>29.617999999999999</c:v>
                </c:pt>
                <c:pt idx="31685">
                  <c:v>29.617999999999999</c:v>
                </c:pt>
                <c:pt idx="31686">
                  <c:v>29.617999999999999</c:v>
                </c:pt>
                <c:pt idx="31687">
                  <c:v>29.617999999999999</c:v>
                </c:pt>
                <c:pt idx="31688">
                  <c:v>29.617999999999999</c:v>
                </c:pt>
                <c:pt idx="31689">
                  <c:v>29.617999999999999</c:v>
                </c:pt>
                <c:pt idx="31690">
                  <c:v>29.617999999999999</c:v>
                </c:pt>
                <c:pt idx="31691">
                  <c:v>29.617999999999999</c:v>
                </c:pt>
                <c:pt idx="31692">
                  <c:v>29.617999999999999</c:v>
                </c:pt>
                <c:pt idx="31693">
                  <c:v>29.617999999999999</c:v>
                </c:pt>
                <c:pt idx="31694">
                  <c:v>29.617999999999999</c:v>
                </c:pt>
                <c:pt idx="31695">
                  <c:v>29.666</c:v>
                </c:pt>
                <c:pt idx="31696">
                  <c:v>29.707999999999998</c:v>
                </c:pt>
                <c:pt idx="31697">
                  <c:v>29.707999999999998</c:v>
                </c:pt>
                <c:pt idx="31698">
                  <c:v>29.707999999999998</c:v>
                </c:pt>
                <c:pt idx="31699">
                  <c:v>29.707999999999998</c:v>
                </c:pt>
                <c:pt idx="31700">
                  <c:v>29.707999999999998</c:v>
                </c:pt>
                <c:pt idx="31701">
                  <c:v>29.707999999999998</c:v>
                </c:pt>
                <c:pt idx="31702">
                  <c:v>29.707999999999998</c:v>
                </c:pt>
                <c:pt idx="31703">
                  <c:v>29.707999999999998</c:v>
                </c:pt>
                <c:pt idx="31704">
                  <c:v>29.707999999999998</c:v>
                </c:pt>
                <c:pt idx="31705">
                  <c:v>29.707999999999998</c:v>
                </c:pt>
                <c:pt idx="31706">
                  <c:v>29.707999999999998</c:v>
                </c:pt>
                <c:pt idx="31707">
                  <c:v>29.707999999999998</c:v>
                </c:pt>
                <c:pt idx="31708">
                  <c:v>29.707999999999998</c:v>
                </c:pt>
                <c:pt idx="31709">
                  <c:v>29.707999999999998</c:v>
                </c:pt>
                <c:pt idx="31710">
                  <c:v>29.707999999999998</c:v>
                </c:pt>
                <c:pt idx="31711">
                  <c:v>29.707999999999998</c:v>
                </c:pt>
                <c:pt idx="31712">
                  <c:v>29.707999999999998</c:v>
                </c:pt>
                <c:pt idx="31713">
                  <c:v>29.707999999999998</c:v>
                </c:pt>
                <c:pt idx="31714">
                  <c:v>29.707999999999998</c:v>
                </c:pt>
                <c:pt idx="31715">
                  <c:v>29.707999999999998</c:v>
                </c:pt>
                <c:pt idx="31716">
                  <c:v>29.707999999999998</c:v>
                </c:pt>
                <c:pt idx="31717">
                  <c:v>29.707999999999998</c:v>
                </c:pt>
                <c:pt idx="31718">
                  <c:v>29.707999999999998</c:v>
                </c:pt>
                <c:pt idx="31719">
                  <c:v>29.707999999999998</c:v>
                </c:pt>
                <c:pt idx="31720">
                  <c:v>29.707999999999998</c:v>
                </c:pt>
                <c:pt idx="31721">
                  <c:v>29.707999999999998</c:v>
                </c:pt>
                <c:pt idx="31722">
                  <c:v>29.707999999999998</c:v>
                </c:pt>
                <c:pt idx="31723">
                  <c:v>29.707999999999998</c:v>
                </c:pt>
                <c:pt idx="31724">
                  <c:v>29.707999999999998</c:v>
                </c:pt>
                <c:pt idx="31725">
                  <c:v>29.707999999999998</c:v>
                </c:pt>
                <c:pt idx="31726">
                  <c:v>29.707999999999998</c:v>
                </c:pt>
                <c:pt idx="31727">
                  <c:v>29.707999999999998</c:v>
                </c:pt>
                <c:pt idx="31728">
                  <c:v>29.707999999999998</c:v>
                </c:pt>
                <c:pt idx="31729">
                  <c:v>29.707999999999998</c:v>
                </c:pt>
                <c:pt idx="31730">
                  <c:v>29.707999999999998</c:v>
                </c:pt>
                <c:pt idx="31731">
                  <c:v>29.707999999999998</c:v>
                </c:pt>
                <c:pt idx="31732">
                  <c:v>29.707999999999998</c:v>
                </c:pt>
                <c:pt idx="31733">
                  <c:v>29.707999999999998</c:v>
                </c:pt>
                <c:pt idx="31734">
                  <c:v>29.707999999999998</c:v>
                </c:pt>
                <c:pt idx="31735">
                  <c:v>29.707999999999998</c:v>
                </c:pt>
                <c:pt idx="31736">
                  <c:v>29.707999999999998</c:v>
                </c:pt>
                <c:pt idx="31737">
                  <c:v>29.707999999999998</c:v>
                </c:pt>
                <c:pt idx="31738">
                  <c:v>29.707999999999998</c:v>
                </c:pt>
                <c:pt idx="31739">
                  <c:v>29.707999999999998</c:v>
                </c:pt>
                <c:pt idx="31740">
                  <c:v>29.707999999999998</c:v>
                </c:pt>
                <c:pt idx="31741">
                  <c:v>29.707999999999998</c:v>
                </c:pt>
                <c:pt idx="31742">
                  <c:v>29.707999999999998</c:v>
                </c:pt>
                <c:pt idx="31743">
                  <c:v>29.707999999999998</c:v>
                </c:pt>
                <c:pt idx="31744">
                  <c:v>29.707999999999998</c:v>
                </c:pt>
                <c:pt idx="31745">
                  <c:v>29.707999999999998</c:v>
                </c:pt>
                <c:pt idx="31746">
                  <c:v>29.707999999999998</c:v>
                </c:pt>
                <c:pt idx="31747">
                  <c:v>29.707999999999998</c:v>
                </c:pt>
                <c:pt idx="31748">
                  <c:v>29.707999999999998</c:v>
                </c:pt>
                <c:pt idx="31749">
                  <c:v>29.707999999999998</c:v>
                </c:pt>
                <c:pt idx="31750">
                  <c:v>29.707999999999998</c:v>
                </c:pt>
                <c:pt idx="31751">
                  <c:v>29.707999999999998</c:v>
                </c:pt>
                <c:pt idx="31752">
                  <c:v>29.707999999999998</c:v>
                </c:pt>
                <c:pt idx="31753">
                  <c:v>29.707999999999998</c:v>
                </c:pt>
                <c:pt idx="31754">
                  <c:v>29.707999999999998</c:v>
                </c:pt>
                <c:pt idx="31755">
                  <c:v>29.707999999999998</c:v>
                </c:pt>
                <c:pt idx="31756">
                  <c:v>29.707999999999998</c:v>
                </c:pt>
                <c:pt idx="31757">
                  <c:v>29.707999999999998</c:v>
                </c:pt>
                <c:pt idx="31758">
                  <c:v>29.707999999999998</c:v>
                </c:pt>
                <c:pt idx="31759">
                  <c:v>29.707999999999998</c:v>
                </c:pt>
                <c:pt idx="31760">
                  <c:v>29.707999999999998</c:v>
                </c:pt>
                <c:pt idx="31761">
                  <c:v>29.707999999999998</c:v>
                </c:pt>
                <c:pt idx="31762">
                  <c:v>29.707999999999998</c:v>
                </c:pt>
                <c:pt idx="31763">
                  <c:v>29.707999999999998</c:v>
                </c:pt>
                <c:pt idx="31764">
                  <c:v>29.707999999999998</c:v>
                </c:pt>
                <c:pt idx="31765">
                  <c:v>29.707999999999998</c:v>
                </c:pt>
                <c:pt idx="31766">
                  <c:v>29.707999999999998</c:v>
                </c:pt>
                <c:pt idx="31767">
                  <c:v>29.707999999999998</c:v>
                </c:pt>
                <c:pt idx="31768">
                  <c:v>29.707999999999998</c:v>
                </c:pt>
                <c:pt idx="31769">
                  <c:v>29.707999999999998</c:v>
                </c:pt>
                <c:pt idx="31770">
                  <c:v>29.707999999999998</c:v>
                </c:pt>
                <c:pt idx="31771">
                  <c:v>29.707999999999998</c:v>
                </c:pt>
                <c:pt idx="31772">
                  <c:v>29.707999999999998</c:v>
                </c:pt>
                <c:pt idx="31773">
                  <c:v>29.707999999999998</c:v>
                </c:pt>
                <c:pt idx="31774">
                  <c:v>29.707999999999998</c:v>
                </c:pt>
                <c:pt idx="31775">
                  <c:v>29.707999999999998</c:v>
                </c:pt>
                <c:pt idx="31776">
                  <c:v>29.707999999999998</c:v>
                </c:pt>
                <c:pt idx="31777">
                  <c:v>29.707999999999998</c:v>
                </c:pt>
                <c:pt idx="31778">
                  <c:v>29.707999999999998</c:v>
                </c:pt>
                <c:pt idx="31779">
                  <c:v>29.707999999999998</c:v>
                </c:pt>
                <c:pt idx="31780">
                  <c:v>29.707999999999998</c:v>
                </c:pt>
                <c:pt idx="31781">
                  <c:v>29.707999999999998</c:v>
                </c:pt>
                <c:pt idx="31782">
                  <c:v>29.707999999999998</c:v>
                </c:pt>
                <c:pt idx="31783">
                  <c:v>29.707999999999998</c:v>
                </c:pt>
                <c:pt idx="31784">
                  <c:v>29.707999999999998</c:v>
                </c:pt>
                <c:pt idx="31785">
                  <c:v>29.707999999999998</c:v>
                </c:pt>
                <c:pt idx="31786">
                  <c:v>29.707999999999998</c:v>
                </c:pt>
                <c:pt idx="31787">
                  <c:v>29.707999999999998</c:v>
                </c:pt>
                <c:pt idx="31788">
                  <c:v>29.707999999999998</c:v>
                </c:pt>
                <c:pt idx="31789">
                  <c:v>29.707999999999998</c:v>
                </c:pt>
                <c:pt idx="31790">
                  <c:v>29.707999999999998</c:v>
                </c:pt>
                <c:pt idx="31791">
                  <c:v>29.707999999999998</c:v>
                </c:pt>
                <c:pt idx="31792">
                  <c:v>29.707999999999998</c:v>
                </c:pt>
                <c:pt idx="31793">
                  <c:v>29.707999999999998</c:v>
                </c:pt>
                <c:pt idx="31794">
                  <c:v>29.707999999999998</c:v>
                </c:pt>
                <c:pt idx="31795">
                  <c:v>29.707999999999998</c:v>
                </c:pt>
                <c:pt idx="31796">
                  <c:v>29.707999999999998</c:v>
                </c:pt>
                <c:pt idx="31797">
                  <c:v>29.707999999999998</c:v>
                </c:pt>
                <c:pt idx="31798">
                  <c:v>29.707999999999998</c:v>
                </c:pt>
                <c:pt idx="31799">
                  <c:v>29.707999999999998</c:v>
                </c:pt>
                <c:pt idx="31800">
                  <c:v>29.707999999999998</c:v>
                </c:pt>
                <c:pt idx="31801">
                  <c:v>29.707999999999998</c:v>
                </c:pt>
                <c:pt idx="31802">
                  <c:v>29.707999999999998</c:v>
                </c:pt>
                <c:pt idx="31803">
                  <c:v>29.707999999999998</c:v>
                </c:pt>
                <c:pt idx="31804">
                  <c:v>29.757999999999999</c:v>
                </c:pt>
                <c:pt idx="31805">
                  <c:v>29.815999999999999</c:v>
                </c:pt>
                <c:pt idx="31806">
                  <c:v>29.815999999999999</c:v>
                </c:pt>
                <c:pt idx="31807">
                  <c:v>29.815999999999999</c:v>
                </c:pt>
                <c:pt idx="31808">
                  <c:v>29.815999999999999</c:v>
                </c:pt>
                <c:pt idx="31809">
                  <c:v>29.815999999999999</c:v>
                </c:pt>
                <c:pt idx="31810">
                  <c:v>29.815999999999999</c:v>
                </c:pt>
                <c:pt idx="31811">
                  <c:v>29.815999999999999</c:v>
                </c:pt>
                <c:pt idx="31812">
                  <c:v>29.815999999999999</c:v>
                </c:pt>
                <c:pt idx="31813">
                  <c:v>29.815999999999999</c:v>
                </c:pt>
                <c:pt idx="31814">
                  <c:v>29.815999999999999</c:v>
                </c:pt>
                <c:pt idx="31815">
                  <c:v>29.815999999999999</c:v>
                </c:pt>
                <c:pt idx="31816">
                  <c:v>29.815999999999999</c:v>
                </c:pt>
                <c:pt idx="31817">
                  <c:v>29.815999999999999</c:v>
                </c:pt>
                <c:pt idx="31818">
                  <c:v>29.815999999999999</c:v>
                </c:pt>
                <c:pt idx="31819">
                  <c:v>29.815999999999999</c:v>
                </c:pt>
                <c:pt idx="31820">
                  <c:v>29.815999999999999</c:v>
                </c:pt>
                <c:pt idx="31821">
                  <c:v>29.815999999999999</c:v>
                </c:pt>
                <c:pt idx="31822">
                  <c:v>29.815999999999999</c:v>
                </c:pt>
                <c:pt idx="31823">
                  <c:v>29.815999999999999</c:v>
                </c:pt>
                <c:pt idx="31824">
                  <c:v>29.815999999999999</c:v>
                </c:pt>
                <c:pt idx="31825">
                  <c:v>29.815999999999999</c:v>
                </c:pt>
                <c:pt idx="31826">
                  <c:v>29.815999999999999</c:v>
                </c:pt>
                <c:pt idx="31827">
                  <c:v>29.815999999999999</c:v>
                </c:pt>
                <c:pt idx="31828">
                  <c:v>29.815999999999999</c:v>
                </c:pt>
                <c:pt idx="31829">
                  <c:v>29.815999999999999</c:v>
                </c:pt>
                <c:pt idx="31830">
                  <c:v>29.815999999999999</c:v>
                </c:pt>
                <c:pt idx="31831">
                  <c:v>29.815999999999999</c:v>
                </c:pt>
                <c:pt idx="31832">
                  <c:v>29.815999999999999</c:v>
                </c:pt>
                <c:pt idx="31833">
                  <c:v>29.815999999999999</c:v>
                </c:pt>
                <c:pt idx="31834">
                  <c:v>29.815999999999999</c:v>
                </c:pt>
                <c:pt idx="31835">
                  <c:v>29.815999999999999</c:v>
                </c:pt>
                <c:pt idx="31836">
                  <c:v>29.815999999999999</c:v>
                </c:pt>
                <c:pt idx="31837">
                  <c:v>29.815999999999999</c:v>
                </c:pt>
                <c:pt idx="31838">
                  <c:v>29.815999999999999</c:v>
                </c:pt>
                <c:pt idx="31839">
                  <c:v>29.815999999999999</c:v>
                </c:pt>
                <c:pt idx="31840">
                  <c:v>29.815999999999999</c:v>
                </c:pt>
                <c:pt idx="31841">
                  <c:v>29.815999999999999</c:v>
                </c:pt>
                <c:pt idx="31842">
                  <c:v>29.815999999999999</c:v>
                </c:pt>
                <c:pt idx="31843">
                  <c:v>29.815999999999999</c:v>
                </c:pt>
                <c:pt idx="31844">
                  <c:v>29.815999999999999</c:v>
                </c:pt>
                <c:pt idx="31845">
                  <c:v>29.815999999999999</c:v>
                </c:pt>
                <c:pt idx="31846">
                  <c:v>29.815999999999999</c:v>
                </c:pt>
                <c:pt idx="31847">
                  <c:v>29.815999999999999</c:v>
                </c:pt>
                <c:pt idx="31848">
                  <c:v>29.815999999999999</c:v>
                </c:pt>
                <c:pt idx="31849">
                  <c:v>29.815999999999999</c:v>
                </c:pt>
                <c:pt idx="31850">
                  <c:v>29.815999999999999</c:v>
                </c:pt>
                <c:pt idx="31851">
                  <c:v>29.815999999999999</c:v>
                </c:pt>
                <c:pt idx="31852">
                  <c:v>29.815999999999999</c:v>
                </c:pt>
                <c:pt idx="31853">
                  <c:v>29.815999999999999</c:v>
                </c:pt>
                <c:pt idx="31854">
                  <c:v>29.815999999999999</c:v>
                </c:pt>
                <c:pt idx="31855">
                  <c:v>29.815999999999999</c:v>
                </c:pt>
                <c:pt idx="31856">
                  <c:v>29.815999999999999</c:v>
                </c:pt>
                <c:pt idx="31857">
                  <c:v>29.815999999999999</c:v>
                </c:pt>
                <c:pt idx="31858">
                  <c:v>29.815999999999999</c:v>
                </c:pt>
                <c:pt idx="31859">
                  <c:v>29.815999999999999</c:v>
                </c:pt>
                <c:pt idx="31860">
                  <c:v>29.815999999999999</c:v>
                </c:pt>
                <c:pt idx="31861">
                  <c:v>29.815999999999999</c:v>
                </c:pt>
                <c:pt idx="31862">
                  <c:v>29.815999999999999</c:v>
                </c:pt>
                <c:pt idx="31863">
                  <c:v>29.815999999999999</c:v>
                </c:pt>
                <c:pt idx="31864">
                  <c:v>29.815999999999999</c:v>
                </c:pt>
                <c:pt idx="31865">
                  <c:v>29.815999999999999</c:v>
                </c:pt>
                <c:pt idx="31866">
                  <c:v>29.815999999999999</c:v>
                </c:pt>
                <c:pt idx="31867">
                  <c:v>29.815999999999999</c:v>
                </c:pt>
                <c:pt idx="31868">
                  <c:v>29.815999999999999</c:v>
                </c:pt>
                <c:pt idx="31869">
                  <c:v>29.815999999999999</c:v>
                </c:pt>
                <c:pt idx="31870">
                  <c:v>29.815999999999999</c:v>
                </c:pt>
                <c:pt idx="31871">
                  <c:v>29.815999999999999</c:v>
                </c:pt>
                <c:pt idx="31872">
                  <c:v>29.815999999999999</c:v>
                </c:pt>
                <c:pt idx="31873">
                  <c:v>29.815999999999999</c:v>
                </c:pt>
                <c:pt idx="31874">
                  <c:v>29.815999999999999</c:v>
                </c:pt>
                <c:pt idx="31875">
                  <c:v>29.815999999999999</c:v>
                </c:pt>
                <c:pt idx="31876">
                  <c:v>29.815999999999999</c:v>
                </c:pt>
                <c:pt idx="31877">
                  <c:v>29.815999999999999</c:v>
                </c:pt>
                <c:pt idx="31878">
                  <c:v>29.815999999999999</c:v>
                </c:pt>
                <c:pt idx="31879">
                  <c:v>29.815999999999999</c:v>
                </c:pt>
                <c:pt idx="31880">
                  <c:v>29.815999999999999</c:v>
                </c:pt>
                <c:pt idx="31881">
                  <c:v>29.815999999999999</c:v>
                </c:pt>
                <c:pt idx="31882">
                  <c:v>29.815999999999999</c:v>
                </c:pt>
                <c:pt idx="31883">
                  <c:v>29.815999999999999</c:v>
                </c:pt>
                <c:pt idx="31884">
                  <c:v>29.815999999999999</c:v>
                </c:pt>
                <c:pt idx="31885">
                  <c:v>29.815999999999999</c:v>
                </c:pt>
                <c:pt idx="31886">
                  <c:v>29.815999999999999</c:v>
                </c:pt>
                <c:pt idx="31887">
                  <c:v>29.815999999999999</c:v>
                </c:pt>
                <c:pt idx="31888">
                  <c:v>29.815999999999999</c:v>
                </c:pt>
                <c:pt idx="31889">
                  <c:v>29.815999999999999</c:v>
                </c:pt>
                <c:pt idx="31890">
                  <c:v>29.815999999999999</c:v>
                </c:pt>
                <c:pt idx="31891">
                  <c:v>29.815999999999999</c:v>
                </c:pt>
                <c:pt idx="31892">
                  <c:v>29.815999999999999</c:v>
                </c:pt>
                <c:pt idx="31893">
                  <c:v>29.815999999999999</c:v>
                </c:pt>
                <c:pt idx="31894">
                  <c:v>29.815999999999999</c:v>
                </c:pt>
                <c:pt idx="31895">
                  <c:v>29.815999999999999</c:v>
                </c:pt>
                <c:pt idx="31896">
                  <c:v>29.815999999999999</c:v>
                </c:pt>
                <c:pt idx="31897">
                  <c:v>29.815999999999999</c:v>
                </c:pt>
                <c:pt idx="31898">
                  <c:v>29.815999999999999</c:v>
                </c:pt>
                <c:pt idx="31899">
                  <c:v>29.815999999999999</c:v>
                </c:pt>
                <c:pt idx="31900">
                  <c:v>29.815999999999999</c:v>
                </c:pt>
                <c:pt idx="31901">
                  <c:v>29.815999999999999</c:v>
                </c:pt>
                <c:pt idx="31902">
                  <c:v>29.815999999999999</c:v>
                </c:pt>
                <c:pt idx="31903">
                  <c:v>29.815999999999999</c:v>
                </c:pt>
                <c:pt idx="31904">
                  <c:v>29.815999999999999</c:v>
                </c:pt>
                <c:pt idx="31905">
                  <c:v>29.815999999999999</c:v>
                </c:pt>
                <c:pt idx="31906">
                  <c:v>29.815999999999999</c:v>
                </c:pt>
                <c:pt idx="31907">
                  <c:v>29.815999999999999</c:v>
                </c:pt>
                <c:pt idx="31908">
                  <c:v>29.815999999999999</c:v>
                </c:pt>
                <c:pt idx="31909">
                  <c:v>29.815999999999999</c:v>
                </c:pt>
                <c:pt idx="31910">
                  <c:v>29.815999999999999</c:v>
                </c:pt>
                <c:pt idx="31911">
                  <c:v>29.815999999999999</c:v>
                </c:pt>
                <c:pt idx="31912">
                  <c:v>29.815999999999999</c:v>
                </c:pt>
                <c:pt idx="31913">
                  <c:v>29.815999999999999</c:v>
                </c:pt>
                <c:pt idx="31914">
                  <c:v>29.815999999999999</c:v>
                </c:pt>
                <c:pt idx="31915">
                  <c:v>29.815999999999999</c:v>
                </c:pt>
                <c:pt idx="31916">
                  <c:v>29.815999999999999</c:v>
                </c:pt>
                <c:pt idx="31917">
                  <c:v>29.815999999999999</c:v>
                </c:pt>
                <c:pt idx="31918">
                  <c:v>29.815999999999999</c:v>
                </c:pt>
                <c:pt idx="31919">
                  <c:v>29.815999999999999</c:v>
                </c:pt>
                <c:pt idx="31920">
                  <c:v>29.815999999999999</c:v>
                </c:pt>
                <c:pt idx="31921">
                  <c:v>29.815999999999999</c:v>
                </c:pt>
                <c:pt idx="31922">
                  <c:v>29.815999999999999</c:v>
                </c:pt>
                <c:pt idx="31923">
                  <c:v>29.815999999999999</c:v>
                </c:pt>
                <c:pt idx="31924">
                  <c:v>29.815999999999999</c:v>
                </c:pt>
                <c:pt idx="31925">
                  <c:v>29.815999999999999</c:v>
                </c:pt>
                <c:pt idx="31926">
                  <c:v>29.815999999999999</c:v>
                </c:pt>
                <c:pt idx="31927">
                  <c:v>29.815999999999999</c:v>
                </c:pt>
                <c:pt idx="31928">
                  <c:v>29.815999999999999</c:v>
                </c:pt>
                <c:pt idx="31929">
                  <c:v>29.815999999999999</c:v>
                </c:pt>
                <c:pt idx="31930">
                  <c:v>29.815999999999999</c:v>
                </c:pt>
                <c:pt idx="31931">
                  <c:v>29.815999999999999</c:v>
                </c:pt>
                <c:pt idx="31932">
                  <c:v>29.815999999999999</c:v>
                </c:pt>
                <c:pt idx="31933">
                  <c:v>29.815999999999999</c:v>
                </c:pt>
                <c:pt idx="31934">
                  <c:v>29.815999999999999</c:v>
                </c:pt>
                <c:pt idx="31935">
                  <c:v>29.815999999999999</c:v>
                </c:pt>
                <c:pt idx="31936">
                  <c:v>29.815999999999999</c:v>
                </c:pt>
                <c:pt idx="31937">
                  <c:v>29.815999999999999</c:v>
                </c:pt>
                <c:pt idx="31938">
                  <c:v>29.815999999999999</c:v>
                </c:pt>
                <c:pt idx="31939">
                  <c:v>29.815999999999999</c:v>
                </c:pt>
                <c:pt idx="31940">
                  <c:v>29.815999999999999</c:v>
                </c:pt>
                <c:pt idx="31941">
                  <c:v>29.815999999999999</c:v>
                </c:pt>
                <c:pt idx="31942">
                  <c:v>29.815999999999999</c:v>
                </c:pt>
                <c:pt idx="31943">
                  <c:v>29.815999999999999</c:v>
                </c:pt>
                <c:pt idx="31944">
                  <c:v>29.815999999999999</c:v>
                </c:pt>
                <c:pt idx="31945">
                  <c:v>29.815999999999999</c:v>
                </c:pt>
                <c:pt idx="31946">
                  <c:v>29.815999999999999</c:v>
                </c:pt>
                <c:pt idx="31947">
                  <c:v>29.815999999999999</c:v>
                </c:pt>
                <c:pt idx="31948">
                  <c:v>29.815999999999999</c:v>
                </c:pt>
                <c:pt idx="31949">
                  <c:v>29.815999999999999</c:v>
                </c:pt>
                <c:pt idx="31950">
                  <c:v>29.815999999999999</c:v>
                </c:pt>
                <c:pt idx="31951">
                  <c:v>29.815999999999999</c:v>
                </c:pt>
                <c:pt idx="31952">
                  <c:v>29.815999999999999</c:v>
                </c:pt>
                <c:pt idx="31953">
                  <c:v>29.815999999999999</c:v>
                </c:pt>
                <c:pt idx="31954">
                  <c:v>29.815999999999999</c:v>
                </c:pt>
                <c:pt idx="31955">
                  <c:v>29.815999999999999</c:v>
                </c:pt>
                <c:pt idx="31956">
                  <c:v>29.815999999999999</c:v>
                </c:pt>
                <c:pt idx="31957">
                  <c:v>29.815999999999999</c:v>
                </c:pt>
                <c:pt idx="31958">
                  <c:v>29.815999999999999</c:v>
                </c:pt>
                <c:pt idx="31959">
                  <c:v>29.815999999999999</c:v>
                </c:pt>
                <c:pt idx="31960">
                  <c:v>29.826000000000001</c:v>
                </c:pt>
                <c:pt idx="31961">
                  <c:v>29.888000000000002</c:v>
                </c:pt>
                <c:pt idx="31962">
                  <c:v>29.922000000000001</c:v>
                </c:pt>
                <c:pt idx="31963">
                  <c:v>29.922000000000001</c:v>
                </c:pt>
                <c:pt idx="31964">
                  <c:v>29.922000000000001</c:v>
                </c:pt>
                <c:pt idx="31965">
                  <c:v>29.922000000000001</c:v>
                </c:pt>
                <c:pt idx="31966">
                  <c:v>29.922000000000001</c:v>
                </c:pt>
                <c:pt idx="31967">
                  <c:v>29.922000000000001</c:v>
                </c:pt>
                <c:pt idx="31968">
                  <c:v>29.922000000000001</c:v>
                </c:pt>
                <c:pt idx="31969">
                  <c:v>29.922000000000001</c:v>
                </c:pt>
                <c:pt idx="31970">
                  <c:v>29.922000000000001</c:v>
                </c:pt>
                <c:pt idx="31971">
                  <c:v>29.922000000000001</c:v>
                </c:pt>
                <c:pt idx="31972">
                  <c:v>29.922000000000001</c:v>
                </c:pt>
                <c:pt idx="31973">
                  <c:v>29.922000000000001</c:v>
                </c:pt>
                <c:pt idx="31974">
                  <c:v>29.922000000000001</c:v>
                </c:pt>
                <c:pt idx="31975">
                  <c:v>29.922000000000001</c:v>
                </c:pt>
                <c:pt idx="31976">
                  <c:v>29.922000000000001</c:v>
                </c:pt>
                <c:pt idx="31977">
                  <c:v>29.922000000000001</c:v>
                </c:pt>
                <c:pt idx="31978">
                  <c:v>29.922000000000001</c:v>
                </c:pt>
                <c:pt idx="31979">
                  <c:v>29.922000000000001</c:v>
                </c:pt>
                <c:pt idx="31980">
                  <c:v>29.922000000000001</c:v>
                </c:pt>
                <c:pt idx="31981">
                  <c:v>29.922000000000001</c:v>
                </c:pt>
                <c:pt idx="31982">
                  <c:v>29.922000000000001</c:v>
                </c:pt>
                <c:pt idx="31983">
                  <c:v>29.922000000000001</c:v>
                </c:pt>
                <c:pt idx="31984">
                  <c:v>29.922000000000001</c:v>
                </c:pt>
                <c:pt idx="31985">
                  <c:v>29.922000000000001</c:v>
                </c:pt>
                <c:pt idx="31986">
                  <c:v>29.922000000000001</c:v>
                </c:pt>
                <c:pt idx="31987">
                  <c:v>29.922000000000001</c:v>
                </c:pt>
                <c:pt idx="31988">
                  <c:v>29.922000000000001</c:v>
                </c:pt>
                <c:pt idx="31989">
                  <c:v>29.922000000000001</c:v>
                </c:pt>
                <c:pt idx="31990">
                  <c:v>29.922000000000001</c:v>
                </c:pt>
                <c:pt idx="31991">
                  <c:v>29.922000000000001</c:v>
                </c:pt>
                <c:pt idx="31992">
                  <c:v>29.922000000000001</c:v>
                </c:pt>
                <c:pt idx="31993">
                  <c:v>29.922000000000001</c:v>
                </c:pt>
                <c:pt idx="31994">
                  <c:v>29.922000000000001</c:v>
                </c:pt>
                <c:pt idx="31995">
                  <c:v>29.922000000000001</c:v>
                </c:pt>
                <c:pt idx="31996">
                  <c:v>29.922000000000001</c:v>
                </c:pt>
                <c:pt idx="31997">
                  <c:v>29.922000000000001</c:v>
                </c:pt>
                <c:pt idx="31998">
                  <c:v>29.922000000000001</c:v>
                </c:pt>
                <c:pt idx="31999">
                  <c:v>29.922000000000001</c:v>
                </c:pt>
                <c:pt idx="32000">
                  <c:v>29.922000000000001</c:v>
                </c:pt>
                <c:pt idx="32001">
                  <c:v>29.922000000000001</c:v>
                </c:pt>
                <c:pt idx="32002">
                  <c:v>29.922000000000001</c:v>
                </c:pt>
                <c:pt idx="32003">
                  <c:v>29.922000000000001</c:v>
                </c:pt>
                <c:pt idx="32004">
                  <c:v>29.922000000000001</c:v>
                </c:pt>
                <c:pt idx="32005">
                  <c:v>29.922000000000001</c:v>
                </c:pt>
                <c:pt idx="32006">
                  <c:v>29.922000000000001</c:v>
                </c:pt>
                <c:pt idx="32007">
                  <c:v>29.922000000000001</c:v>
                </c:pt>
                <c:pt idx="32008">
                  <c:v>29.922000000000001</c:v>
                </c:pt>
                <c:pt idx="32009">
                  <c:v>29.922000000000001</c:v>
                </c:pt>
                <c:pt idx="32010">
                  <c:v>29.922000000000001</c:v>
                </c:pt>
                <c:pt idx="32011">
                  <c:v>29.922000000000001</c:v>
                </c:pt>
                <c:pt idx="32012">
                  <c:v>29.922000000000001</c:v>
                </c:pt>
                <c:pt idx="32013">
                  <c:v>29.922000000000001</c:v>
                </c:pt>
                <c:pt idx="32014">
                  <c:v>29.922000000000001</c:v>
                </c:pt>
                <c:pt idx="32015">
                  <c:v>29.922000000000001</c:v>
                </c:pt>
                <c:pt idx="32016">
                  <c:v>29.922000000000001</c:v>
                </c:pt>
                <c:pt idx="32017">
                  <c:v>29.922000000000001</c:v>
                </c:pt>
                <c:pt idx="32018">
                  <c:v>29.922000000000001</c:v>
                </c:pt>
                <c:pt idx="32019">
                  <c:v>29.922000000000001</c:v>
                </c:pt>
                <c:pt idx="32020">
                  <c:v>29.922000000000001</c:v>
                </c:pt>
                <c:pt idx="32021">
                  <c:v>29.922000000000001</c:v>
                </c:pt>
                <c:pt idx="32022">
                  <c:v>29.922000000000001</c:v>
                </c:pt>
                <c:pt idx="32023">
                  <c:v>29.922000000000001</c:v>
                </c:pt>
                <c:pt idx="32024">
                  <c:v>29.922000000000001</c:v>
                </c:pt>
                <c:pt idx="32025">
                  <c:v>29.922000000000001</c:v>
                </c:pt>
                <c:pt idx="32026">
                  <c:v>29.922000000000001</c:v>
                </c:pt>
                <c:pt idx="32027">
                  <c:v>29.922000000000001</c:v>
                </c:pt>
                <c:pt idx="32028">
                  <c:v>29.922000000000001</c:v>
                </c:pt>
                <c:pt idx="32029">
                  <c:v>29.922000000000001</c:v>
                </c:pt>
                <c:pt idx="32030">
                  <c:v>29.922000000000001</c:v>
                </c:pt>
                <c:pt idx="32031">
                  <c:v>29.922000000000001</c:v>
                </c:pt>
                <c:pt idx="32032">
                  <c:v>29.922000000000001</c:v>
                </c:pt>
                <c:pt idx="32033">
                  <c:v>29.922000000000001</c:v>
                </c:pt>
                <c:pt idx="32034">
                  <c:v>29.922000000000001</c:v>
                </c:pt>
                <c:pt idx="32035">
                  <c:v>29.922000000000001</c:v>
                </c:pt>
                <c:pt idx="32036">
                  <c:v>29.922000000000001</c:v>
                </c:pt>
                <c:pt idx="32037">
                  <c:v>29.922000000000001</c:v>
                </c:pt>
                <c:pt idx="32038">
                  <c:v>29.922000000000001</c:v>
                </c:pt>
                <c:pt idx="32039">
                  <c:v>29.922000000000001</c:v>
                </c:pt>
                <c:pt idx="32040">
                  <c:v>29.922000000000001</c:v>
                </c:pt>
                <c:pt idx="32041">
                  <c:v>29.922000000000001</c:v>
                </c:pt>
                <c:pt idx="32042">
                  <c:v>29.922000000000001</c:v>
                </c:pt>
                <c:pt idx="32043">
                  <c:v>29.922000000000001</c:v>
                </c:pt>
                <c:pt idx="32044">
                  <c:v>29.922000000000001</c:v>
                </c:pt>
                <c:pt idx="32045">
                  <c:v>29.922000000000001</c:v>
                </c:pt>
                <c:pt idx="32046">
                  <c:v>29.922000000000001</c:v>
                </c:pt>
                <c:pt idx="32047">
                  <c:v>29.922000000000001</c:v>
                </c:pt>
                <c:pt idx="32048">
                  <c:v>29.922000000000001</c:v>
                </c:pt>
                <c:pt idx="32049">
                  <c:v>29.922000000000001</c:v>
                </c:pt>
                <c:pt idx="32050">
                  <c:v>29.922000000000001</c:v>
                </c:pt>
                <c:pt idx="32051">
                  <c:v>29.922000000000001</c:v>
                </c:pt>
                <c:pt idx="32052">
                  <c:v>29.922000000000001</c:v>
                </c:pt>
                <c:pt idx="32053">
                  <c:v>29.922000000000001</c:v>
                </c:pt>
                <c:pt idx="32054">
                  <c:v>29.922000000000001</c:v>
                </c:pt>
                <c:pt idx="32055">
                  <c:v>29.922000000000001</c:v>
                </c:pt>
                <c:pt idx="32056">
                  <c:v>29.922000000000001</c:v>
                </c:pt>
                <c:pt idx="32057">
                  <c:v>29.922000000000001</c:v>
                </c:pt>
                <c:pt idx="32058">
                  <c:v>29.922000000000001</c:v>
                </c:pt>
                <c:pt idx="32059">
                  <c:v>29.922000000000001</c:v>
                </c:pt>
                <c:pt idx="32060">
                  <c:v>29.922000000000001</c:v>
                </c:pt>
                <c:pt idx="32061">
                  <c:v>29.922000000000001</c:v>
                </c:pt>
                <c:pt idx="32062">
                  <c:v>29.922000000000001</c:v>
                </c:pt>
                <c:pt idx="32063">
                  <c:v>29.922000000000001</c:v>
                </c:pt>
                <c:pt idx="32064">
                  <c:v>29.922000000000001</c:v>
                </c:pt>
                <c:pt idx="32065">
                  <c:v>29.922000000000001</c:v>
                </c:pt>
                <c:pt idx="32066">
                  <c:v>29.922000000000001</c:v>
                </c:pt>
                <c:pt idx="32067">
                  <c:v>29.922000000000001</c:v>
                </c:pt>
                <c:pt idx="32068">
                  <c:v>29.922000000000001</c:v>
                </c:pt>
                <c:pt idx="32069">
                  <c:v>29.922000000000001</c:v>
                </c:pt>
                <c:pt idx="32070">
                  <c:v>29.922000000000001</c:v>
                </c:pt>
                <c:pt idx="32071">
                  <c:v>29.922000000000001</c:v>
                </c:pt>
                <c:pt idx="32072">
                  <c:v>29.922000000000001</c:v>
                </c:pt>
                <c:pt idx="32073">
                  <c:v>29.922000000000001</c:v>
                </c:pt>
                <c:pt idx="32074">
                  <c:v>29.922000000000001</c:v>
                </c:pt>
                <c:pt idx="32075">
                  <c:v>29.922000000000001</c:v>
                </c:pt>
                <c:pt idx="32076">
                  <c:v>29.922000000000001</c:v>
                </c:pt>
                <c:pt idx="32077">
                  <c:v>29.922000000000001</c:v>
                </c:pt>
                <c:pt idx="32078">
                  <c:v>29.922000000000001</c:v>
                </c:pt>
                <c:pt idx="32079">
                  <c:v>29.922000000000001</c:v>
                </c:pt>
                <c:pt idx="32080">
                  <c:v>29.922000000000001</c:v>
                </c:pt>
                <c:pt idx="32081">
                  <c:v>29.922000000000001</c:v>
                </c:pt>
                <c:pt idx="32082">
                  <c:v>29.922000000000001</c:v>
                </c:pt>
                <c:pt idx="32083">
                  <c:v>29.922000000000001</c:v>
                </c:pt>
                <c:pt idx="32084">
                  <c:v>29.922000000000001</c:v>
                </c:pt>
                <c:pt idx="32085">
                  <c:v>29.922000000000001</c:v>
                </c:pt>
                <c:pt idx="32086">
                  <c:v>29.922000000000001</c:v>
                </c:pt>
                <c:pt idx="32087">
                  <c:v>29.922000000000001</c:v>
                </c:pt>
                <c:pt idx="32088">
                  <c:v>29.922000000000001</c:v>
                </c:pt>
                <c:pt idx="32089">
                  <c:v>29.922000000000001</c:v>
                </c:pt>
                <c:pt idx="32090">
                  <c:v>29.922000000000001</c:v>
                </c:pt>
                <c:pt idx="32091">
                  <c:v>29.922000000000001</c:v>
                </c:pt>
                <c:pt idx="32092">
                  <c:v>29.922000000000001</c:v>
                </c:pt>
                <c:pt idx="32093">
                  <c:v>29.922000000000001</c:v>
                </c:pt>
                <c:pt idx="32094">
                  <c:v>29.922000000000001</c:v>
                </c:pt>
                <c:pt idx="32095">
                  <c:v>29.922000000000001</c:v>
                </c:pt>
                <c:pt idx="32096">
                  <c:v>29.922000000000001</c:v>
                </c:pt>
                <c:pt idx="32097">
                  <c:v>29.922000000000001</c:v>
                </c:pt>
                <c:pt idx="32098">
                  <c:v>29.922000000000001</c:v>
                </c:pt>
                <c:pt idx="32099">
                  <c:v>29.922000000000001</c:v>
                </c:pt>
                <c:pt idx="32100">
                  <c:v>29.922000000000001</c:v>
                </c:pt>
                <c:pt idx="32101">
                  <c:v>29.922000000000001</c:v>
                </c:pt>
                <c:pt idx="32102">
                  <c:v>29.922000000000001</c:v>
                </c:pt>
                <c:pt idx="32103">
                  <c:v>29.922000000000001</c:v>
                </c:pt>
                <c:pt idx="32104">
                  <c:v>29.922000000000001</c:v>
                </c:pt>
                <c:pt idx="32105">
                  <c:v>29.922000000000001</c:v>
                </c:pt>
                <c:pt idx="32106">
                  <c:v>29.922000000000001</c:v>
                </c:pt>
                <c:pt idx="32107">
                  <c:v>29.922000000000001</c:v>
                </c:pt>
                <c:pt idx="32108">
                  <c:v>29.922000000000001</c:v>
                </c:pt>
                <c:pt idx="32109">
                  <c:v>29.922000000000001</c:v>
                </c:pt>
                <c:pt idx="32110">
                  <c:v>29.922000000000001</c:v>
                </c:pt>
                <c:pt idx="32111">
                  <c:v>29.922000000000001</c:v>
                </c:pt>
                <c:pt idx="32112">
                  <c:v>29.922000000000001</c:v>
                </c:pt>
                <c:pt idx="32113">
                  <c:v>29.922000000000001</c:v>
                </c:pt>
                <c:pt idx="32114">
                  <c:v>29.922000000000001</c:v>
                </c:pt>
                <c:pt idx="32115">
                  <c:v>29.922000000000001</c:v>
                </c:pt>
                <c:pt idx="32116">
                  <c:v>29.922000000000001</c:v>
                </c:pt>
                <c:pt idx="32117">
                  <c:v>29.922000000000001</c:v>
                </c:pt>
                <c:pt idx="32118">
                  <c:v>29.922000000000001</c:v>
                </c:pt>
                <c:pt idx="32119">
                  <c:v>29.922000000000001</c:v>
                </c:pt>
                <c:pt idx="32120">
                  <c:v>29.922000000000001</c:v>
                </c:pt>
                <c:pt idx="32121">
                  <c:v>29.922000000000001</c:v>
                </c:pt>
                <c:pt idx="32122">
                  <c:v>29.922000000000001</c:v>
                </c:pt>
                <c:pt idx="32123">
                  <c:v>29.922000000000001</c:v>
                </c:pt>
                <c:pt idx="32124">
                  <c:v>29.922000000000001</c:v>
                </c:pt>
                <c:pt idx="32125">
                  <c:v>29.922000000000001</c:v>
                </c:pt>
                <c:pt idx="32126">
                  <c:v>29.922000000000001</c:v>
                </c:pt>
                <c:pt idx="32127">
                  <c:v>29.922000000000001</c:v>
                </c:pt>
                <c:pt idx="32128">
                  <c:v>29.922000000000001</c:v>
                </c:pt>
                <c:pt idx="32129">
                  <c:v>29.922000000000001</c:v>
                </c:pt>
                <c:pt idx="32130">
                  <c:v>29.922000000000001</c:v>
                </c:pt>
                <c:pt idx="32131">
                  <c:v>29.948</c:v>
                </c:pt>
                <c:pt idx="32132">
                  <c:v>30.01</c:v>
                </c:pt>
                <c:pt idx="32133">
                  <c:v>30.036000000000001</c:v>
                </c:pt>
                <c:pt idx="32134">
                  <c:v>30.036000000000001</c:v>
                </c:pt>
                <c:pt idx="32135">
                  <c:v>30.036000000000001</c:v>
                </c:pt>
                <c:pt idx="32136">
                  <c:v>30.036000000000001</c:v>
                </c:pt>
                <c:pt idx="32137">
                  <c:v>30.036000000000001</c:v>
                </c:pt>
                <c:pt idx="32138">
                  <c:v>30.036000000000001</c:v>
                </c:pt>
                <c:pt idx="32139">
                  <c:v>30.036000000000001</c:v>
                </c:pt>
                <c:pt idx="32140">
                  <c:v>30.036000000000001</c:v>
                </c:pt>
                <c:pt idx="32141">
                  <c:v>30.036000000000001</c:v>
                </c:pt>
                <c:pt idx="32142">
                  <c:v>30.036000000000001</c:v>
                </c:pt>
                <c:pt idx="32143">
                  <c:v>30.036000000000001</c:v>
                </c:pt>
                <c:pt idx="32144">
                  <c:v>30.036000000000001</c:v>
                </c:pt>
                <c:pt idx="32145">
                  <c:v>30.036000000000001</c:v>
                </c:pt>
                <c:pt idx="32146">
                  <c:v>30.036000000000001</c:v>
                </c:pt>
                <c:pt idx="32147">
                  <c:v>30.036000000000001</c:v>
                </c:pt>
                <c:pt idx="32148">
                  <c:v>30.036000000000001</c:v>
                </c:pt>
                <c:pt idx="32149">
                  <c:v>30.036000000000001</c:v>
                </c:pt>
                <c:pt idx="32150">
                  <c:v>30.036000000000001</c:v>
                </c:pt>
                <c:pt idx="32151">
                  <c:v>30.036000000000001</c:v>
                </c:pt>
                <c:pt idx="32152">
                  <c:v>30.036000000000001</c:v>
                </c:pt>
                <c:pt idx="32153">
                  <c:v>30.036000000000001</c:v>
                </c:pt>
                <c:pt idx="32154">
                  <c:v>30.036000000000001</c:v>
                </c:pt>
                <c:pt idx="32155">
                  <c:v>30.036000000000001</c:v>
                </c:pt>
                <c:pt idx="32156">
                  <c:v>30.036000000000001</c:v>
                </c:pt>
                <c:pt idx="32157">
                  <c:v>30.036000000000001</c:v>
                </c:pt>
                <c:pt idx="32158">
                  <c:v>30.036000000000001</c:v>
                </c:pt>
                <c:pt idx="32159">
                  <c:v>30.036000000000001</c:v>
                </c:pt>
                <c:pt idx="32160">
                  <c:v>30.036000000000001</c:v>
                </c:pt>
                <c:pt idx="32161">
                  <c:v>30.036000000000001</c:v>
                </c:pt>
                <c:pt idx="32162">
                  <c:v>30.036000000000001</c:v>
                </c:pt>
                <c:pt idx="32163">
                  <c:v>30.036000000000001</c:v>
                </c:pt>
                <c:pt idx="32164">
                  <c:v>30.036000000000001</c:v>
                </c:pt>
                <c:pt idx="32165">
                  <c:v>30.036000000000001</c:v>
                </c:pt>
                <c:pt idx="32166">
                  <c:v>30.036000000000001</c:v>
                </c:pt>
                <c:pt idx="32167">
                  <c:v>30.036000000000001</c:v>
                </c:pt>
                <c:pt idx="32168">
                  <c:v>30.036000000000001</c:v>
                </c:pt>
                <c:pt idx="32169">
                  <c:v>30.036000000000001</c:v>
                </c:pt>
                <c:pt idx="32170">
                  <c:v>30.036000000000001</c:v>
                </c:pt>
                <c:pt idx="32171">
                  <c:v>30.036000000000001</c:v>
                </c:pt>
                <c:pt idx="32172">
                  <c:v>30.036000000000001</c:v>
                </c:pt>
                <c:pt idx="32173">
                  <c:v>30.036000000000001</c:v>
                </c:pt>
                <c:pt idx="32174">
                  <c:v>30.036000000000001</c:v>
                </c:pt>
                <c:pt idx="32175">
                  <c:v>30.036000000000001</c:v>
                </c:pt>
                <c:pt idx="32176">
                  <c:v>30.036000000000001</c:v>
                </c:pt>
                <c:pt idx="32177">
                  <c:v>30.036000000000001</c:v>
                </c:pt>
                <c:pt idx="32178">
                  <c:v>30.036000000000001</c:v>
                </c:pt>
                <c:pt idx="32179">
                  <c:v>30.036000000000001</c:v>
                </c:pt>
                <c:pt idx="32180">
                  <c:v>30.036000000000001</c:v>
                </c:pt>
                <c:pt idx="32181">
                  <c:v>30.036000000000001</c:v>
                </c:pt>
                <c:pt idx="32182">
                  <c:v>30.036000000000001</c:v>
                </c:pt>
                <c:pt idx="32183">
                  <c:v>30.036000000000001</c:v>
                </c:pt>
                <c:pt idx="32184">
                  <c:v>30.036000000000001</c:v>
                </c:pt>
                <c:pt idx="32185">
                  <c:v>30.036000000000001</c:v>
                </c:pt>
                <c:pt idx="32186">
                  <c:v>30.036000000000001</c:v>
                </c:pt>
                <c:pt idx="32187">
                  <c:v>30.036000000000001</c:v>
                </c:pt>
                <c:pt idx="32188">
                  <c:v>30.036000000000001</c:v>
                </c:pt>
                <c:pt idx="32189">
                  <c:v>30.036000000000001</c:v>
                </c:pt>
                <c:pt idx="32190">
                  <c:v>30.036000000000001</c:v>
                </c:pt>
                <c:pt idx="32191">
                  <c:v>30.036000000000001</c:v>
                </c:pt>
                <c:pt idx="32192">
                  <c:v>30.036000000000001</c:v>
                </c:pt>
                <c:pt idx="32193">
                  <c:v>30.036000000000001</c:v>
                </c:pt>
                <c:pt idx="32194">
                  <c:v>30.036000000000001</c:v>
                </c:pt>
                <c:pt idx="32195">
                  <c:v>30.036000000000001</c:v>
                </c:pt>
                <c:pt idx="32196">
                  <c:v>30.036000000000001</c:v>
                </c:pt>
                <c:pt idx="32197">
                  <c:v>30.036000000000001</c:v>
                </c:pt>
                <c:pt idx="32198">
                  <c:v>30.036000000000001</c:v>
                </c:pt>
                <c:pt idx="32199">
                  <c:v>30.036000000000001</c:v>
                </c:pt>
                <c:pt idx="32200">
                  <c:v>30.036000000000001</c:v>
                </c:pt>
                <c:pt idx="32201">
                  <c:v>30.036000000000001</c:v>
                </c:pt>
                <c:pt idx="32202">
                  <c:v>30.036000000000001</c:v>
                </c:pt>
                <c:pt idx="32203">
                  <c:v>30.036000000000001</c:v>
                </c:pt>
                <c:pt idx="32204">
                  <c:v>30.036000000000001</c:v>
                </c:pt>
                <c:pt idx="32205">
                  <c:v>30.036000000000001</c:v>
                </c:pt>
                <c:pt idx="32206">
                  <c:v>30.036000000000001</c:v>
                </c:pt>
                <c:pt idx="32207">
                  <c:v>30.036000000000001</c:v>
                </c:pt>
                <c:pt idx="32208">
                  <c:v>30.036000000000001</c:v>
                </c:pt>
                <c:pt idx="32209">
                  <c:v>30.036000000000001</c:v>
                </c:pt>
                <c:pt idx="32210">
                  <c:v>30.036000000000001</c:v>
                </c:pt>
                <c:pt idx="32211">
                  <c:v>30.036000000000001</c:v>
                </c:pt>
                <c:pt idx="32212">
                  <c:v>30.036000000000001</c:v>
                </c:pt>
                <c:pt idx="32213">
                  <c:v>30.036000000000001</c:v>
                </c:pt>
                <c:pt idx="32214">
                  <c:v>30.036000000000001</c:v>
                </c:pt>
                <c:pt idx="32215">
                  <c:v>30.036000000000001</c:v>
                </c:pt>
                <c:pt idx="32216">
                  <c:v>30.036000000000001</c:v>
                </c:pt>
                <c:pt idx="32217">
                  <c:v>30.036000000000001</c:v>
                </c:pt>
                <c:pt idx="32218">
                  <c:v>30.036000000000001</c:v>
                </c:pt>
                <c:pt idx="32219">
                  <c:v>30.036000000000001</c:v>
                </c:pt>
                <c:pt idx="32220">
                  <c:v>30.036000000000001</c:v>
                </c:pt>
                <c:pt idx="32221">
                  <c:v>30.036000000000001</c:v>
                </c:pt>
                <c:pt idx="32222">
                  <c:v>30.036000000000001</c:v>
                </c:pt>
                <c:pt idx="32223">
                  <c:v>30.036000000000001</c:v>
                </c:pt>
                <c:pt idx="32224">
                  <c:v>30.036000000000001</c:v>
                </c:pt>
                <c:pt idx="32225">
                  <c:v>30.036000000000001</c:v>
                </c:pt>
                <c:pt idx="32226">
                  <c:v>30.036000000000001</c:v>
                </c:pt>
                <c:pt idx="32227">
                  <c:v>30.036000000000001</c:v>
                </c:pt>
                <c:pt idx="32228">
                  <c:v>30.036000000000001</c:v>
                </c:pt>
                <c:pt idx="32229">
                  <c:v>30.036000000000001</c:v>
                </c:pt>
                <c:pt idx="32230">
                  <c:v>30.036000000000001</c:v>
                </c:pt>
                <c:pt idx="32231">
                  <c:v>30.036000000000001</c:v>
                </c:pt>
                <c:pt idx="32232">
                  <c:v>30.036000000000001</c:v>
                </c:pt>
                <c:pt idx="32233">
                  <c:v>30.036000000000001</c:v>
                </c:pt>
                <c:pt idx="32234">
                  <c:v>30.036000000000001</c:v>
                </c:pt>
                <c:pt idx="32235">
                  <c:v>30.036000000000001</c:v>
                </c:pt>
                <c:pt idx="32236">
                  <c:v>30.036000000000001</c:v>
                </c:pt>
                <c:pt idx="32237">
                  <c:v>30.036000000000001</c:v>
                </c:pt>
                <c:pt idx="32238">
                  <c:v>30.036000000000001</c:v>
                </c:pt>
                <c:pt idx="32239">
                  <c:v>30.036000000000001</c:v>
                </c:pt>
                <c:pt idx="32240">
                  <c:v>30.036000000000001</c:v>
                </c:pt>
                <c:pt idx="32241">
                  <c:v>30.036000000000001</c:v>
                </c:pt>
                <c:pt idx="32242">
                  <c:v>30.036000000000001</c:v>
                </c:pt>
                <c:pt idx="32243">
                  <c:v>30.036000000000001</c:v>
                </c:pt>
                <c:pt idx="32244">
                  <c:v>30.071999999999999</c:v>
                </c:pt>
                <c:pt idx="32245">
                  <c:v>30.135999999999999</c:v>
                </c:pt>
                <c:pt idx="32246">
                  <c:v>30.172000000000001</c:v>
                </c:pt>
                <c:pt idx="32247">
                  <c:v>30.172000000000001</c:v>
                </c:pt>
                <c:pt idx="32248">
                  <c:v>30.172000000000001</c:v>
                </c:pt>
                <c:pt idx="32249">
                  <c:v>30.172000000000001</c:v>
                </c:pt>
                <c:pt idx="32250">
                  <c:v>30.172000000000001</c:v>
                </c:pt>
                <c:pt idx="32251">
                  <c:v>30.172000000000001</c:v>
                </c:pt>
                <c:pt idx="32252">
                  <c:v>30.172000000000001</c:v>
                </c:pt>
                <c:pt idx="32253">
                  <c:v>30.172000000000001</c:v>
                </c:pt>
                <c:pt idx="32254">
                  <c:v>30.172000000000001</c:v>
                </c:pt>
                <c:pt idx="32255">
                  <c:v>30.172000000000001</c:v>
                </c:pt>
                <c:pt idx="32256">
                  <c:v>30.172000000000001</c:v>
                </c:pt>
                <c:pt idx="32257">
                  <c:v>30.172000000000001</c:v>
                </c:pt>
                <c:pt idx="32258">
                  <c:v>30.172000000000001</c:v>
                </c:pt>
                <c:pt idx="32259">
                  <c:v>30.172000000000001</c:v>
                </c:pt>
                <c:pt idx="32260">
                  <c:v>30.172000000000001</c:v>
                </c:pt>
                <c:pt idx="32261">
                  <c:v>30.172000000000001</c:v>
                </c:pt>
                <c:pt idx="32262">
                  <c:v>30.172000000000001</c:v>
                </c:pt>
                <c:pt idx="32263">
                  <c:v>30.172000000000001</c:v>
                </c:pt>
                <c:pt idx="32264">
                  <c:v>30.172000000000001</c:v>
                </c:pt>
                <c:pt idx="32265">
                  <c:v>30.172000000000001</c:v>
                </c:pt>
                <c:pt idx="32266">
                  <c:v>30.172000000000001</c:v>
                </c:pt>
                <c:pt idx="32267">
                  <c:v>30.172000000000001</c:v>
                </c:pt>
                <c:pt idx="32268">
                  <c:v>30.172000000000001</c:v>
                </c:pt>
                <c:pt idx="32269">
                  <c:v>30.172000000000001</c:v>
                </c:pt>
                <c:pt idx="32270">
                  <c:v>30.172000000000001</c:v>
                </c:pt>
                <c:pt idx="32271">
                  <c:v>30.172000000000001</c:v>
                </c:pt>
                <c:pt idx="32272">
                  <c:v>30.172000000000001</c:v>
                </c:pt>
                <c:pt idx="32273">
                  <c:v>30.172000000000001</c:v>
                </c:pt>
                <c:pt idx="32274">
                  <c:v>30.172000000000001</c:v>
                </c:pt>
                <c:pt idx="32275">
                  <c:v>30.172000000000001</c:v>
                </c:pt>
                <c:pt idx="32276">
                  <c:v>30.172000000000001</c:v>
                </c:pt>
                <c:pt idx="32277">
                  <c:v>30.172000000000001</c:v>
                </c:pt>
                <c:pt idx="32278">
                  <c:v>30.172000000000001</c:v>
                </c:pt>
                <c:pt idx="32279">
                  <c:v>30.172000000000001</c:v>
                </c:pt>
                <c:pt idx="32280">
                  <c:v>30.172000000000001</c:v>
                </c:pt>
                <c:pt idx="32281">
                  <c:v>30.172000000000001</c:v>
                </c:pt>
                <c:pt idx="32282">
                  <c:v>30.172000000000001</c:v>
                </c:pt>
                <c:pt idx="32283">
                  <c:v>30.172000000000001</c:v>
                </c:pt>
                <c:pt idx="32284">
                  <c:v>30.172000000000001</c:v>
                </c:pt>
                <c:pt idx="32285">
                  <c:v>30.172000000000001</c:v>
                </c:pt>
                <c:pt idx="32286">
                  <c:v>30.172000000000001</c:v>
                </c:pt>
                <c:pt idx="32287">
                  <c:v>30.172000000000001</c:v>
                </c:pt>
                <c:pt idx="32288">
                  <c:v>30.172000000000001</c:v>
                </c:pt>
                <c:pt idx="32289">
                  <c:v>30.172000000000001</c:v>
                </c:pt>
                <c:pt idx="32290">
                  <c:v>30.172000000000001</c:v>
                </c:pt>
                <c:pt idx="32291">
                  <c:v>30.172000000000001</c:v>
                </c:pt>
                <c:pt idx="32292">
                  <c:v>30.172000000000001</c:v>
                </c:pt>
                <c:pt idx="32293">
                  <c:v>30.172000000000001</c:v>
                </c:pt>
                <c:pt idx="32294">
                  <c:v>30.172000000000001</c:v>
                </c:pt>
                <c:pt idx="32295">
                  <c:v>30.172000000000001</c:v>
                </c:pt>
                <c:pt idx="32296">
                  <c:v>30.172000000000001</c:v>
                </c:pt>
                <c:pt idx="32297">
                  <c:v>30.172000000000001</c:v>
                </c:pt>
                <c:pt idx="32298">
                  <c:v>30.172000000000001</c:v>
                </c:pt>
                <c:pt idx="32299">
                  <c:v>30.172000000000001</c:v>
                </c:pt>
                <c:pt idx="32300">
                  <c:v>30.172000000000001</c:v>
                </c:pt>
                <c:pt idx="32301">
                  <c:v>30.172000000000001</c:v>
                </c:pt>
                <c:pt idx="32302">
                  <c:v>30.172000000000001</c:v>
                </c:pt>
                <c:pt idx="32303">
                  <c:v>30.172000000000001</c:v>
                </c:pt>
                <c:pt idx="32304">
                  <c:v>30.172000000000001</c:v>
                </c:pt>
                <c:pt idx="32305">
                  <c:v>30.172000000000001</c:v>
                </c:pt>
                <c:pt idx="32306">
                  <c:v>30.172000000000001</c:v>
                </c:pt>
                <c:pt idx="32307">
                  <c:v>30.172000000000001</c:v>
                </c:pt>
                <c:pt idx="32308">
                  <c:v>30.172000000000001</c:v>
                </c:pt>
                <c:pt idx="32309">
                  <c:v>30.172000000000001</c:v>
                </c:pt>
                <c:pt idx="32310">
                  <c:v>30.172000000000001</c:v>
                </c:pt>
                <c:pt idx="32311">
                  <c:v>30.172000000000001</c:v>
                </c:pt>
                <c:pt idx="32312">
                  <c:v>30.172000000000001</c:v>
                </c:pt>
                <c:pt idx="32313">
                  <c:v>30.172000000000001</c:v>
                </c:pt>
                <c:pt idx="32314">
                  <c:v>30.172000000000001</c:v>
                </c:pt>
                <c:pt idx="32315">
                  <c:v>30.172000000000001</c:v>
                </c:pt>
                <c:pt idx="32316">
                  <c:v>30.172000000000001</c:v>
                </c:pt>
                <c:pt idx="32317">
                  <c:v>30.172000000000001</c:v>
                </c:pt>
                <c:pt idx="32318">
                  <c:v>30.172000000000001</c:v>
                </c:pt>
                <c:pt idx="32319">
                  <c:v>30.172000000000001</c:v>
                </c:pt>
                <c:pt idx="32320">
                  <c:v>30.172000000000001</c:v>
                </c:pt>
                <c:pt idx="32321">
                  <c:v>30.172000000000001</c:v>
                </c:pt>
                <c:pt idx="32322">
                  <c:v>30.172000000000001</c:v>
                </c:pt>
                <c:pt idx="32323">
                  <c:v>30.172000000000001</c:v>
                </c:pt>
                <c:pt idx="32324">
                  <c:v>30.172000000000001</c:v>
                </c:pt>
                <c:pt idx="32325">
                  <c:v>30.172000000000001</c:v>
                </c:pt>
                <c:pt idx="32326">
                  <c:v>30.172000000000001</c:v>
                </c:pt>
                <c:pt idx="32327">
                  <c:v>30.172000000000001</c:v>
                </c:pt>
                <c:pt idx="32328">
                  <c:v>30.172000000000001</c:v>
                </c:pt>
                <c:pt idx="32329">
                  <c:v>30.172000000000001</c:v>
                </c:pt>
                <c:pt idx="32330">
                  <c:v>30.172000000000001</c:v>
                </c:pt>
                <c:pt idx="32331">
                  <c:v>30.172000000000001</c:v>
                </c:pt>
                <c:pt idx="32332">
                  <c:v>30.172000000000001</c:v>
                </c:pt>
                <c:pt idx="32333">
                  <c:v>30.172000000000001</c:v>
                </c:pt>
                <c:pt idx="32334">
                  <c:v>30.172000000000001</c:v>
                </c:pt>
                <c:pt idx="32335">
                  <c:v>30.172000000000001</c:v>
                </c:pt>
                <c:pt idx="32336">
                  <c:v>30.172000000000001</c:v>
                </c:pt>
                <c:pt idx="32337">
                  <c:v>30.172000000000001</c:v>
                </c:pt>
                <c:pt idx="32338">
                  <c:v>30.172000000000001</c:v>
                </c:pt>
                <c:pt idx="32339">
                  <c:v>30.172000000000001</c:v>
                </c:pt>
                <c:pt idx="32340">
                  <c:v>30.172000000000001</c:v>
                </c:pt>
                <c:pt idx="32341">
                  <c:v>30.172000000000001</c:v>
                </c:pt>
                <c:pt idx="32342">
                  <c:v>30.172000000000001</c:v>
                </c:pt>
                <c:pt idx="32343">
                  <c:v>30.172000000000001</c:v>
                </c:pt>
                <c:pt idx="32344">
                  <c:v>30.172000000000001</c:v>
                </c:pt>
                <c:pt idx="32345">
                  <c:v>30.172000000000001</c:v>
                </c:pt>
                <c:pt idx="32346">
                  <c:v>30.172000000000001</c:v>
                </c:pt>
                <c:pt idx="32347">
                  <c:v>30.172000000000001</c:v>
                </c:pt>
                <c:pt idx="32348">
                  <c:v>30.172000000000001</c:v>
                </c:pt>
                <c:pt idx="32349">
                  <c:v>30.172000000000001</c:v>
                </c:pt>
                <c:pt idx="32350">
                  <c:v>30.172000000000001</c:v>
                </c:pt>
                <c:pt idx="32351">
                  <c:v>30.172000000000001</c:v>
                </c:pt>
                <c:pt idx="32352">
                  <c:v>30.172000000000001</c:v>
                </c:pt>
                <c:pt idx="32353">
                  <c:v>30.172000000000001</c:v>
                </c:pt>
                <c:pt idx="32354">
                  <c:v>30.172000000000001</c:v>
                </c:pt>
                <c:pt idx="32355">
                  <c:v>30.172000000000001</c:v>
                </c:pt>
                <c:pt idx="32356">
                  <c:v>30.172000000000001</c:v>
                </c:pt>
                <c:pt idx="32357">
                  <c:v>30.172000000000001</c:v>
                </c:pt>
                <c:pt idx="32358">
                  <c:v>30.172000000000001</c:v>
                </c:pt>
                <c:pt idx="32359">
                  <c:v>30.172000000000001</c:v>
                </c:pt>
                <c:pt idx="32360">
                  <c:v>30.172000000000001</c:v>
                </c:pt>
                <c:pt idx="32361">
                  <c:v>30.172000000000001</c:v>
                </c:pt>
                <c:pt idx="32362">
                  <c:v>30.172000000000001</c:v>
                </c:pt>
                <c:pt idx="32363">
                  <c:v>30.172000000000001</c:v>
                </c:pt>
                <c:pt idx="32364">
                  <c:v>30.172000000000001</c:v>
                </c:pt>
                <c:pt idx="32365">
                  <c:v>30.172000000000001</c:v>
                </c:pt>
                <c:pt idx="32366">
                  <c:v>30.172000000000001</c:v>
                </c:pt>
                <c:pt idx="32367">
                  <c:v>30.172000000000001</c:v>
                </c:pt>
                <c:pt idx="32368">
                  <c:v>30.172000000000001</c:v>
                </c:pt>
                <c:pt idx="32369">
                  <c:v>30.172000000000001</c:v>
                </c:pt>
                <c:pt idx="32370">
                  <c:v>30.172000000000001</c:v>
                </c:pt>
                <c:pt idx="32371">
                  <c:v>30.172000000000001</c:v>
                </c:pt>
                <c:pt idx="32372">
                  <c:v>30.172000000000001</c:v>
                </c:pt>
                <c:pt idx="32373">
                  <c:v>30.172000000000001</c:v>
                </c:pt>
                <c:pt idx="32374">
                  <c:v>30.172000000000001</c:v>
                </c:pt>
                <c:pt idx="32375">
                  <c:v>30.172000000000001</c:v>
                </c:pt>
                <c:pt idx="32376">
                  <c:v>30.172000000000001</c:v>
                </c:pt>
                <c:pt idx="32377">
                  <c:v>30.178000000000001</c:v>
                </c:pt>
                <c:pt idx="32378">
                  <c:v>30.206</c:v>
                </c:pt>
                <c:pt idx="32379">
                  <c:v>30.265999999999998</c:v>
                </c:pt>
                <c:pt idx="32380">
                  <c:v>30.274000000000001</c:v>
                </c:pt>
                <c:pt idx="32381">
                  <c:v>30.274000000000001</c:v>
                </c:pt>
                <c:pt idx="32382">
                  <c:v>30.274000000000001</c:v>
                </c:pt>
                <c:pt idx="32383">
                  <c:v>30.274000000000001</c:v>
                </c:pt>
                <c:pt idx="32384">
                  <c:v>30.274000000000001</c:v>
                </c:pt>
                <c:pt idx="32385">
                  <c:v>30.274000000000001</c:v>
                </c:pt>
                <c:pt idx="32386">
                  <c:v>30.274000000000001</c:v>
                </c:pt>
                <c:pt idx="32387">
                  <c:v>30.274000000000001</c:v>
                </c:pt>
                <c:pt idx="32388">
                  <c:v>30.274000000000001</c:v>
                </c:pt>
                <c:pt idx="32389">
                  <c:v>30.274000000000001</c:v>
                </c:pt>
                <c:pt idx="32390">
                  <c:v>30.274000000000001</c:v>
                </c:pt>
                <c:pt idx="32391">
                  <c:v>30.274000000000001</c:v>
                </c:pt>
                <c:pt idx="32392">
                  <c:v>30.274000000000001</c:v>
                </c:pt>
                <c:pt idx="32393">
                  <c:v>30.274000000000001</c:v>
                </c:pt>
                <c:pt idx="32394">
                  <c:v>30.274000000000001</c:v>
                </c:pt>
                <c:pt idx="32395">
                  <c:v>30.274000000000001</c:v>
                </c:pt>
                <c:pt idx="32396">
                  <c:v>30.274000000000001</c:v>
                </c:pt>
                <c:pt idx="32397">
                  <c:v>30.274000000000001</c:v>
                </c:pt>
                <c:pt idx="32398">
                  <c:v>30.274000000000001</c:v>
                </c:pt>
                <c:pt idx="32399">
                  <c:v>30.274000000000001</c:v>
                </c:pt>
                <c:pt idx="32400">
                  <c:v>30.274000000000001</c:v>
                </c:pt>
                <c:pt idx="32401">
                  <c:v>30.274000000000001</c:v>
                </c:pt>
                <c:pt idx="32402">
                  <c:v>30.274000000000001</c:v>
                </c:pt>
                <c:pt idx="32403">
                  <c:v>30.274000000000001</c:v>
                </c:pt>
                <c:pt idx="32404">
                  <c:v>30.274000000000001</c:v>
                </c:pt>
                <c:pt idx="32405">
                  <c:v>30.274000000000001</c:v>
                </c:pt>
                <c:pt idx="32406">
                  <c:v>30.274000000000001</c:v>
                </c:pt>
                <c:pt idx="32407">
                  <c:v>30.274000000000001</c:v>
                </c:pt>
                <c:pt idx="32408">
                  <c:v>30.274000000000001</c:v>
                </c:pt>
                <c:pt idx="32409">
                  <c:v>30.274000000000001</c:v>
                </c:pt>
                <c:pt idx="32410">
                  <c:v>30.274000000000001</c:v>
                </c:pt>
                <c:pt idx="32411">
                  <c:v>30.274000000000001</c:v>
                </c:pt>
                <c:pt idx="32412">
                  <c:v>30.274000000000001</c:v>
                </c:pt>
                <c:pt idx="32413">
                  <c:v>30.274000000000001</c:v>
                </c:pt>
                <c:pt idx="32414">
                  <c:v>30.274000000000001</c:v>
                </c:pt>
                <c:pt idx="32415">
                  <c:v>30.274000000000001</c:v>
                </c:pt>
                <c:pt idx="32416">
                  <c:v>30.274000000000001</c:v>
                </c:pt>
                <c:pt idx="32417">
                  <c:v>30.274000000000001</c:v>
                </c:pt>
                <c:pt idx="32418">
                  <c:v>30.274000000000001</c:v>
                </c:pt>
                <c:pt idx="32419">
                  <c:v>30.274000000000001</c:v>
                </c:pt>
                <c:pt idx="32420">
                  <c:v>30.274000000000001</c:v>
                </c:pt>
                <c:pt idx="32421">
                  <c:v>30.274000000000001</c:v>
                </c:pt>
                <c:pt idx="32422">
                  <c:v>30.274000000000001</c:v>
                </c:pt>
                <c:pt idx="32423">
                  <c:v>30.274000000000001</c:v>
                </c:pt>
                <c:pt idx="32424">
                  <c:v>30.274000000000001</c:v>
                </c:pt>
                <c:pt idx="32425">
                  <c:v>30.274000000000001</c:v>
                </c:pt>
                <c:pt idx="32426">
                  <c:v>30.274000000000001</c:v>
                </c:pt>
                <c:pt idx="32427">
                  <c:v>30.274000000000001</c:v>
                </c:pt>
                <c:pt idx="32428">
                  <c:v>30.274000000000001</c:v>
                </c:pt>
                <c:pt idx="32429">
                  <c:v>30.274000000000001</c:v>
                </c:pt>
                <c:pt idx="32430">
                  <c:v>30.274000000000001</c:v>
                </c:pt>
                <c:pt idx="32431">
                  <c:v>30.274000000000001</c:v>
                </c:pt>
                <c:pt idx="32432">
                  <c:v>30.274000000000001</c:v>
                </c:pt>
                <c:pt idx="32433">
                  <c:v>30.274000000000001</c:v>
                </c:pt>
                <c:pt idx="32434">
                  <c:v>30.274000000000001</c:v>
                </c:pt>
                <c:pt idx="32435">
                  <c:v>30.274000000000001</c:v>
                </c:pt>
                <c:pt idx="32436">
                  <c:v>30.274000000000001</c:v>
                </c:pt>
                <c:pt idx="32437">
                  <c:v>30.274000000000001</c:v>
                </c:pt>
                <c:pt idx="32438">
                  <c:v>30.274000000000001</c:v>
                </c:pt>
                <c:pt idx="32439">
                  <c:v>30.274000000000001</c:v>
                </c:pt>
                <c:pt idx="32440">
                  <c:v>30.274000000000001</c:v>
                </c:pt>
                <c:pt idx="32441">
                  <c:v>30.274000000000001</c:v>
                </c:pt>
                <c:pt idx="32442">
                  <c:v>30.274000000000001</c:v>
                </c:pt>
                <c:pt idx="32443">
                  <c:v>30.274000000000001</c:v>
                </c:pt>
                <c:pt idx="32444">
                  <c:v>30.274000000000001</c:v>
                </c:pt>
                <c:pt idx="32445">
                  <c:v>30.274000000000001</c:v>
                </c:pt>
                <c:pt idx="32446">
                  <c:v>30.274000000000001</c:v>
                </c:pt>
                <c:pt idx="32447">
                  <c:v>30.274000000000001</c:v>
                </c:pt>
                <c:pt idx="32448">
                  <c:v>30.274000000000001</c:v>
                </c:pt>
                <c:pt idx="32449">
                  <c:v>30.274000000000001</c:v>
                </c:pt>
                <c:pt idx="32450">
                  <c:v>30.274000000000001</c:v>
                </c:pt>
                <c:pt idx="32451">
                  <c:v>30.274000000000001</c:v>
                </c:pt>
                <c:pt idx="32452">
                  <c:v>30.274000000000001</c:v>
                </c:pt>
                <c:pt idx="32453">
                  <c:v>30.274000000000001</c:v>
                </c:pt>
                <c:pt idx="32454">
                  <c:v>30.274000000000001</c:v>
                </c:pt>
                <c:pt idx="32455">
                  <c:v>30.274000000000001</c:v>
                </c:pt>
                <c:pt idx="32456">
                  <c:v>30.274000000000001</c:v>
                </c:pt>
                <c:pt idx="32457">
                  <c:v>30.274000000000001</c:v>
                </c:pt>
                <c:pt idx="32458">
                  <c:v>30.274000000000001</c:v>
                </c:pt>
                <c:pt idx="32459">
                  <c:v>30.274000000000001</c:v>
                </c:pt>
                <c:pt idx="32460">
                  <c:v>30.274000000000001</c:v>
                </c:pt>
                <c:pt idx="32461">
                  <c:v>30.274000000000001</c:v>
                </c:pt>
                <c:pt idx="32462">
                  <c:v>30.274000000000001</c:v>
                </c:pt>
                <c:pt idx="32463">
                  <c:v>30.274000000000001</c:v>
                </c:pt>
                <c:pt idx="32464">
                  <c:v>30.274000000000001</c:v>
                </c:pt>
                <c:pt idx="32465">
                  <c:v>30.274000000000001</c:v>
                </c:pt>
                <c:pt idx="32466">
                  <c:v>30.274000000000001</c:v>
                </c:pt>
                <c:pt idx="32467">
                  <c:v>30.274000000000001</c:v>
                </c:pt>
                <c:pt idx="32468">
                  <c:v>30.274000000000001</c:v>
                </c:pt>
                <c:pt idx="32469">
                  <c:v>30.274000000000001</c:v>
                </c:pt>
                <c:pt idx="32470">
                  <c:v>30.274000000000001</c:v>
                </c:pt>
                <c:pt idx="32471">
                  <c:v>30.274000000000001</c:v>
                </c:pt>
                <c:pt idx="32472">
                  <c:v>30.274000000000001</c:v>
                </c:pt>
                <c:pt idx="32473">
                  <c:v>30.274000000000001</c:v>
                </c:pt>
                <c:pt idx="32474">
                  <c:v>30.274000000000001</c:v>
                </c:pt>
                <c:pt idx="32475">
                  <c:v>30.274000000000001</c:v>
                </c:pt>
                <c:pt idx="32476">
                  <c:v>30.274000000000001</c:v>
                </c:pt>
                <c:pt idx="32477">
                  <c:v>30.274000000000001</c:v>
                </c:pt>
                <c:pt idx="32478">
                  <c:v>30.274000000000001</c:v>
                </c:pt>
                <c:pt idx="32479">
                  <c:v>30.274000000000001</c:v>
                </c:pt>
                <c:pt idx="32480">
                  <c:v>30.274000000000001</c:v>
                </c:pt>
                <c:pt idx="32481">
                  <c:v>30.274000000000001</c:v>
                </c:pt>
                <c:pt idx="32482">
                  <c:v>30.274000000000001</c:v>
                </c:pt>
                <c:pt idx="32483">
                  <c:v>30.274000000000001</c:v>
                </c:pt>
                <c:pt idx="32484">
                  <c:v>30.274000000000001</c:v>
                </c:pt>
                <c:pt idx="32485">
                  <c:v>30.274000000000001</c:v>
                </c:pt>
                <c:pt idx="32486">
                  <c:v>30.274000000000001</c:v>
                </c:pt>
                <c:pt idx="32487">
                  <c:v>30.274000000000001</c:v>
                </c:pt>
                <c:pt idx="32488">
                  <c:v>30.274000000000001</c:v>
                </c:pt>
                <c:pt idx="32489">
                  <c:v>30.274000000000001</c:v>
                </c:pt>
                <c:pt idx="32490">
                  <c:v>30.274000000000001</c:v>
                </c:pt>
                <c:pt idx="32491">
                  <c:v>30.274000000000001</c:v>
                </c:pt>
                <c:pt idx="32492">
                  <c:v>30.274000000000001</c:v>
                </c:pt>
                <c:pt idx="32493">
                  <c:v>30.274000000000001</c:v>
                </c:pt>
                <c:pt idx="32494">
                  <c:v>30.274000000000001</c:v>
                </c:pt>
                <c:pt idx="32495">
                  <c:v>30.274000000000001</c:v>
                </c:pt>
                <c:pt idx="32496">
                  <c:v>30.274000000000001</c:v>
                </c:pt>
                <c:pt idx="32497">
                  <c:v>30.274000000000001</c:v>
                </c:pt>
                <c:pt idx="32498">
                  <c:v>30.274000000000001</c:v>
                </c:pt>
                <c:pt idx="32499">
                  <c:v>30.274000000000001</c:v>
                </c:pt>
                <c:pt idx="32500">
                  <c:v>30.274000000000001</c:v>
                </c:pt>
                <c:pt idx="32501">
                  <c:v>30.274000000000001</c:v>
                </c:pt>
                <c:pt idx="32502">
                  <c:v>30.274000000000001</c:v>
                </c:pt>
                <c:pt idx="32503">
                  <c:v>30.274000000000001</c:v>
                </c:pt>
                <c:pt idx="32504">
                  <c:v>30.274000000000001</c:v>
                </c:pt>
                <c:pt idx="32505">
                  <c:v>30.274000000000001</c:v>
                </c:pt>
                <c:pt idx="32506">
                  <c:v>30.274000000000001</c:v>
                </c:pt>
                <c:pt idx="32507">
                  <c:v>30.3</c:v>
                </c:pt>
                <c:pt idx="32508">
                  <c:v>30.361999999999998</c:v>
                </c:pt>
                <c:pt idx="32509">
                  <c:v>30.361999999999998</c:v>
                </c:pt>
                <c:pt idx="32510">
                  <c:v>30.361999999999998</c:v>
                </c:pt>
                <c:pt idx="32511">
                  <c:v>30.361999999999998</c:v>
                </c:pt>
                <c:pt idx="32512">
                  <c:v>30.361999999999998</c:v>
                </c:pt>
                <c:pt idx="32513">
                  <c:v>30.361999999999998</c:v>
                </c:pt>
                <c:pt idx="32514">
                  <c:v>30.361999999999998</c:v>
                </c:pt>
                <c:pt idx="32515">
                  <c:v>30.361999999999998</c:v>
                </c:pt>
                <c:pt idx="32516">
                  <c:v>30.361999999999998</c:v>
                </c:pt>
                <c:pt idx="32517">
                  <c:v>30.361999999999998</c:v>
                </c:pt>
                <c:pt idx="32518">
                  <c:v>30.361999999999998</c:v>
                </c:pt>
                <c:pt idx="32519">
                  <c:v>30.361999999999998</c:v>
                </c:pt>
                <c:pt idx="32520">
                  <c:v>30.361999999999998</c:v>
                </c:pt>
                <c:pt idx="32521">
                  <c:v>30.361999999999998</c:v>
                </c:pt>
                <c:pt idx="32522">
                  <c:v>30.361999999999998</c:v>
                </c:pt>
                <c:pt idx="32523">
                  <c:v>30.361999999999998</c:v>
                </c:pt>
                <c:pt idx="32524">
                  <c:v>30.361999999999998</c:v>
                </c:pt>
                <c:pt idx="32525">
                  <c:v>30.361999999999998</c:v>
                </c:pt>
                <c:pt idx="32526">
                  <c:v>30.361999999999998</c:v>
                </c:pt>
                <c:pt idx="32527">
                  <c:v>30.361999999999998</c:v>
                </c:pt>
                <c:pt idx="32528">
                  <c:v>30.361999999999998</c:v>
                </c:pt>
                <c:pt idx="32529">
                  <c:v>30.361999999999998</c:v>
                </c:pt>
                <c:pt idx="32530">
                  <c:v>30.361999999999998</c:v>
                </c:pt>
                <c:pt idx="32531">
                  <c:v>30.361999999999998</c:v>
                </c:pt>
                <c:pt idx="32532">
                  <c:v>30.361999999999998</c:v>
                </c:pt>
                <c:pt idx="32533">
                  <c:v>30.361999999999998</c:v>
                </c:pt>
                <c:pt idx="32534">
                  <c:v>30.361999999999998</c:v>
                </c:pt>
                <c:pt idx="32535">
                  <c:v>30.361999999999998</c:v>
                </c:pt>
                <c:pt idx="32536">
                  <c:v>30.361999999999998</c:v>
                </c:pt>
                <c:pt idx="32537">
                  <c:v>30.361999999999998</c:v>
                </c:pt>
                <c:pt idx="32538">
                  <c:v>30.361999999999998</c:v>
                </c:pt>
                <c:pt idx="32539">
                  <c:v>30.361999999999998</c:v>
                </c:pt>
                <c:pt idx="32540">
                  <c:v>30.361999999999998</c:v>
                </c:pt>
                <c:pt idx="32541">
                  <c:v>30.361999999999998</c:v>
                </c:pt>
                <c:pt idx="32542">
                  <c:v>30.361999999999998</c:v>
                </c:pt>
                <c:pt idx="32543">
                  <c:v>30.361999999999998</c:v>
                </c:pt>
                <c:pt idx="32544">
                  <c:v>30.361999999999998</c:v>
                </c:pt>
                <c:pt idx="32545">
                  <c:v>30.361999999999998</c:v>
                </c:pt>
                <c:pt idx="32546">
                  <c:v>30.361999999999998</c:v>
                </c:pt>
                <c:pt idx="32547">
                  <c:v>30.361999999999998</c:v>
                </c:pt>
                <c:pt idx="32548">
                  <c:v>30.361999999999998</c:v>
                </c:pt>
                <c:pt idx="32549">
                  <c:v>30.361999999999998</c:v>
                </c:pt>
                <c:pt idx="32550">
                  <c:v>30.361999999999998</c:v>
                </c:pt>
                <c:pt idx="32551">
                  <c:v>30.361999999999998</c:v>
                </c:pt>
                <c:pt idx="32552">
                  <c:v>30.361999999999998</c:v>
                </c:pt>
                <c:pt idx="32553">
                  <c:v>30.361999999999998</c:v>
                </c:pt>
                <c:pt idx="32554">
                  <c:v>30.361999999999998</c:v>
                </c:pt>
                <c:pt idx="32555">
                  <c:v>30.361999999999998</c:v>
                </c:pt>
                <c:pt idx="32556">
                  <c:v>30.361999999999998</c:v>
                </c:pt>
                <c:pt idx="32557">
                  <c:v>30.361999999999998</c:v>
                </c:pt>
                <c:pt idx="32558">
                  <c:v>30.361999999999998</c:v>
                </c:pt>
                <c:pt idx="32559">
                  <c:v>30.361999999999998</c:v>
                </c:pt>
                <c:pt idx="32560">
                  <c:v>30.361999999999998</c:v>
                </c:pt>
                <c:pt idx="32561">
                  <c:v>30.361999999999998</c:v>
                </c:pt>
                <c:pt idx="32562">
                  <c:v>30.361999999999998</c:v>
                </c:pt>
                <c:pt idx="32563">
                  <c:v>30.361999999999998</c:v>
                </c:pt>
                <c:pt idx="32564">
                  <c:v>30.361999999999998</c:v>
                </c:pt>
                <c:pt idx="32565">
                  <c:v>30.361999999999998</c:v>
                </c:pt>
                <c:pt idx="32566">
                  <c:v>30.361999999999998</c:v>
                </c:pt>
                <c:pt idx="32567">
                  <c:v>30.361999999999998</c:v>
                </c:pt>
                <c:pt idx="32568">
                  <c:v>30.361999999999998</c:v>
                </c:pt>
                <c:pt idx="32569">
                  <c:v>30.361999999999998</c:v>
                </c:pt>
                <c:pt idx="32570">
                  <c:v>30.361999999999998</c:v>
                </c:pt>
                <c:pt idx="32571">
                  <c:v>30.361999999999998</c:v>
                </c:pt>
                <c:pt idx="32572">
                  <c:v>30.361999999999998</c:v>
                </c:pt>
                <c:pt idx="32573">
                  <c:v>30.361999999999998</c:v>
                </c:pt>
                <c:pt idx="32574">
                  <c:v>30.361999999999998</c:v>
                </c:pt>
                <c:pt idx="32575">
                  <c:v>30.361999999999998</c:v>
                </c:pt>
                <c:pt idx="32576">
                  <c:v>30.361999999999998</c:v>
                </c:pt>
                <c:pt idx="32577">
                  <c:v>30.361999999999998</c:v>
                </c:pt>
                <c:pt idx="32578">
                  <c:v>30.361999999999998</c:v>
                </c:pt>
                <c:pt idx="32579">
                  <c:v>30.361999999999998</c:v>
                </c:pt>
                <c:pt idx="32580">
                  <c:v>30.361999999999998</c:v>
                </c:pt>
                <c:pt idx="32581">
                  <c:v>30.361999999999998</c:v>
                </c:pt>
                <c:pt idx="32582">
                  <c:v>30.361999999999998</c:v>
                </c:pt>
                <c:pt idx="32583">
                  <c:v>30.361999999999998</c:v>
                </c:pt>
                <c:pt idx="32584">
                  <c:v>30.361999999999998</c:v>
                </c:pt>
                <c:pt idx="32585">
                  <c:v>30.361999999999998</c:v>
                </c:pt>
                <c:pt idx="32586">
                  <c:v>30.361999999999998</c:v>
                </c:pt>
                <c:pt idx="32587">
                  <c:v>30.361999999999998</c:v>
                </c:pt>
                <c:pt idx="32588">
                  <c:v>30.361999999999998</c:v>
                </c:pt>
                <c:pt idx="32589">
                  <c:v>30.361999999999998</c:v>
                </c:pt>
                <c:pt idx="32590">
                  <c:v>30.361999999999998</c:v>
                </c:pt>
                <c:pt idx="32591">
                  <c:v>30.361999999999998</c:v>
                </c:pt>
                <c:pt idx="32592">
                  <c:v>30.361999999999998</c:v>
                </c:pt>
                <c:pt idx="32593">
                  <c:v>30.361999999999998</c:v>
                </c:pt>
                <c:pt idx="32594">
                  <c:v>30.361999999999998</c:v>
                </c:pt>
                <c:pt idx="32595">
                  <c:v>30.361999999999998</c:v>
                </c:pt>
                <c:pt idx="32596">
                  <c:v>30.361999999999998</c:v>
                </c:pt>
                <c:pt idx="32597">
                  <c:v>30.361999999999998</c:v>
                </c:pt>
                <c:pt idx="32598">
                  <c:v>30.361999999999998</c:v>
                </c:pt>
                <c:pt idx="32599">
                  <c:v>30.361999999999998</c:v>
                </c:pt>
                <c:pt idx="32600">
                  <c:v>30.361999999999998</c:v>
                </c:pt>
                <c:pt idx="32601">
                  <c:v>30.361999999999998</c:v>
                </c:pt>
                <c:pt idx="32602">
                  <c:v>30.361999999999998</c:v>
                </c:pt>
                <c:pt idx="32603">
                  <c:v>30.361999999999998</c:v>
                </c:pt>
                <c:pt idx="32604">
                  <c:v>30.361999999999998</c:v>
                </c:pt>
                <c:pt idx="32605">
                  <c:v>30.361999999999998</c:v>
                </c:pt>
                <c:pt idx="32606">
                  <c:v>30.361999999999998</c:v>
                </c:pt>
                <c:pt idx="32607">
                  <c:v>30.361999999999998</c:v>
                </c:pt>
                <c:pt idx="32608">
                  <c:v>30.361999999999998</c:v>
                </c:pt>
                <c:pt idx="32609">
                  <c:v>30.361999999999998</c:v>
                </c:pt>
                <c:pt idx="32610">
                  <c:v>30.361999999999998</c:v>
                </c:pt>
                <c:pt idx="32611">
                  <c:v>30.361999999999998</c:v>
                </c:pt>
                <c:pt idx="32612">
                  <c:v>30.361999999999998</c:v>
                </c:pt>
                <c:pt idx="32613">
                  <c:v>30.361999999999998</c:v>
                </c:pt>
                <c:pt idx="32614">
                  <c:v>30.361999999999998</c:v>
                </c:pt>
                <c:pt idx="32615">
                  <c:v>30.361999999999998</c:v>
                </c:pt>
                <c:pt idx="32616">
                  <c:v>30.361999999999998</c:v>
                </c:pt>
                <c:pt idx="32617">
                  <c:v>30.361999999999998</c:v>
                </c:pt>
                <c:pt idx="32618">
                  <c:v>30.361999999999998</c:v>
                </c:pt>
                <c:pt idx="32619">
                  <c:v>30.361999999999998</c:v>
                </c:pt>
                <c:pt idx="32620">
                  <c:v>30.361999999999998</c:v>
                </c:pt>
                <c:pt idx="32621">
                  <c:v>30.361999999999998</c:v>
                </c:pt>
                <c:pt idx="32622">
                  <c:v>30.361999999999998</c:v>
                </c:pt>
                <c:pt idx="32623">
                  <c:v>30.361999999999998</c:v>
                </c:pt>
                <c:pt idx="32624">
                  <c:v>30.361999999999998</c:v>
                </c:pt>
                <c:pt idx="32625">
                  <c:v>30.361999999999998</c:v>
                </c:pt>
                <c:pt idx="32626">
                  <c:v>30.361999999999998</c:v>
                </c:pt>
                <c:pt idx="32627">
                  <c:v>30.361999999999998</c:v>
                </c:pt>
                <c:pt idx="32628">
                  <c:v>30.361999999999998</c:v>
                </c:pt>
                <c:pt idx="32629">
                  <c:v>30.388000000000002</c:v>
                </c:pt>
                <c:pt idx="32630">
                  <c:v>30.446000000000002</c:v>
                </c:pt>
                <c:pt idx="32631">
                  <c:v>30.456</c:v>
                </c:pt>
                <c:pt idx="32632">
                  <c:v>30.456</c:v>
                </c:pt>
                <c:pt idx="32633">
                  <c:v>30.456</c:v>
                </c:pt>
                <c:pt idx="32634">
                  <c:v>30.456</c:v>
                </c:pt>
                <c:pt idx="32635">
                  <c:v>30.456</c:v>
                </c:pt>
                <c:pt idx="32636">
                  <c:v>30.456</c:v>
                </c:pt>
                <c:pt idx="32637">
                  <c:v>30.456</c:v>
                </c:pt>
                <c:pt idx="32638">
                  <c:v>30.456</c:v>
                </c:pt>
                <c:pt idx="32639">
                  <c:v>30.456</c:v>
                </c:pt>
                <c:pt idx="32640">
                  <c:v>30.456</c:v>
                </c:pt>
                <c:pt idx="32641">
                  <c:v>30.456</c:v>
                </c:pt>
                <c:pt idx="32642">
                  <c:v>30.456</c:v>
                </c:pt>
                <c:pt idx="32643">
                  <c:v>30.456</c:v>
                </c:pt>
                <c:pt idx="32644">
                  <c:v>30.456</c:v>
                </c:pt>
                <c:pt idx="32645">
                  <c:v>30.456</c:v>
                </c:pt>
                <c:pt idx="32646">
                  <c:v>30.456</c:v>
                </c:pt>
                <c:pt idx="32647">
                  <c:v>30.456</c:v>
                </c:pt>
                <c:pt idx="32648">
                  <c:v>30.456</c:v>
                </c:pt>
                <c:pt idx="32649">
                  <c:v>30.456</c:v>
                </c:pt>
                <c:pt idx="32650">
                  <c:v>30.456</c:v>
                </c:pt>
                <c:pt idx="32651">
                  <c:v>30.456</c:v>
                </c:pt>
                <c:pt idx="32652">
                  <c:v>30.456</c:v>
                </c:pt>
                <c:pt idx="32653">
                  <c:v>30.456</c:v>
                </c:pt>
                <c:pt idx="32654">
                  <c:v>30.456</c:v>
                </c:pt>
                <c:pt idx="32655">
                  <c:v>30.456</c:v>
                </c:pt>
                <c:pt idx="32656">
                  <c:v>30.456</c:v>
                </c:pt>
                <c:pt idx="32657">
                  <c:v>30.456</c:v>
                </c:pt>
                <c:pt idx="32658">
                  <c:v>30.456</c:v>
                </c:pt>
                <c:pt idx="32659">
                  <c:v>30.456</c:v>
                </c:pt>
                <c:pt idx="32660">
                  <c:v>30.456</c:v>
                </c:pt>
                <c:pt idx="32661">
                  <c:v>30.456</c:v>
                </c:pt>
                <c:pt idx="32662">
                  <c:v>30.456</c:v>
                </c:pt>
                <c:pt idx="32663">
                  <c:v>30.456</c:v>
                </c:pt>
                <c:pt idx="32664">
                  <c:v>30.456</c:v>
                </c:pt>
                <c:pt idx="32665">
                  <c:v>30.456</c:v>
                </c:pt>
                <c:pt idx="32666">
                  <c:v>30.456</c:v>
                </c:pt>
                <c:pt idx="32667">
                  <c:v>30.456</c:v>
                </c:pt>
                <c:pt idx="32668">
                  <c:v>30.456</c:v>
                </c:pt>
                <c:pt idx="32669">
                  <c:v>30.456</c:v>
                </c:pt>
                <c:pt idx="32670">
                  <c:v>30.456</c:v>
                </c:pt>
                <c:pt idx="32671">
                  <c:v>30.456</c:v>
                </c:pt>
                <c:pt idx="32672">
                  <c:v>30.456</c:v>
                </c:pt>
                <c:pt idx="32673">
                  <c:v>30.456</c:v>
                </c:pt>
                <c:pt idx="32674">
                  <c:v>30.456</c:v>
                </c:pt>
                <c:pt idx="32675">
                  <c:v>30.456</c:v>
                </c:pt>
                <c:pt idx="32676">
                  <c:v>30.456</c:v>
                </c:pt>
                <c:pt idx="32677">
                  <c:v>30.456</c:v>
                </c:pt>
                <c:pt idx="32678">
                  <c:v>30.456</c:v>
                </c:pt>
                <c:pt idx="32679">
                  <c:v>30.456</c:v>
                </c:pt>
                <c:pt idx="32680">
                  <c:v>30.456</c:v>
                </c:pt>
                <c:pt idx="32681">
                  <c:v>30.456</c:v>
                </c:pt>
                <c:pt idx="32682">
                  <c:v>30.456</c:v>
                </c:pt>
                <c:pt idx="32683">
                  <c:v>30.456</c:v>
                </c:pt>
                <c:pt idx="32684">
                  <c:v>30.456</c:v>
                </c:pt>
                <c:pt idx="32685">
                  <c:v>30.456</c:v>
                </c:pt>
                <c:pt idx="32686">
                  <c:v>30.456</c:v>
                </c:pt>
                <c:pt idx="32687">
                  <c:v>30.456</c:v>
                </c:pt>
                <c:pt idx="32688">
                  <c:v>30.456</c:v>
                </c:pt>
                <c:pt idx="32689">
                  <c:v>30.456</c:v>
                </c:pt>
                <c:pt idx="32690">
                  <c:v>30.456</c:v>
                </c:pt>
                <c:pt idx="32691">
                  <c:v>30.456</c:v>
                </c:pt>
                <c:pt idx="32692">
                  <c:v>30.456</c:v>
                </c:pt>
                <c:pt idx="32693">
                  <c:v>30.456</c:v>
                </c:pt>
                <c:pt idx="32694">
                  <c:v>30.456</c:v>
                </c:pt>
                <c:pt idx="32695">
                  <c:v>30.456</c:v>
                </c:pt>
                <c:pt idx="32696">
                  <c:v>30.456</c:v>
                </c:pt>
                <c:pt idx="32697">
                  <c:v>30.456</c:v>
                </c:pt>
                <c:pt idx="32698">
                  <c:v>30.456</c:v>
                </c:pt>
                <c:pt idx="32699">
                  <c:v>30.456</c:v>
                </c:pt>
                <c:pt idx="32700">
                  <c:v>30.456</c:v>
                </c:pt>
                <c:pt idx="32701">
                  <c:v>30.456</c:v>
                </c:pt>
                <c:pt idx="32702">
                  <c:v>30.456</c:v>
                </c:pt>
                <c:pt idx="32703">
                  <c:v>30.456</c:v>
                </c:pt>
                <c:pt idx="32704">
                  <c:v>30.456</c:v>
                </c:pt>
                <c:pt idx="32705">
                  <c:v>30.456</c:v>
                </c:pt>
                <c:pt idx="32706">
                  <c:v>30.456</c:v>
                </c:pt>
                <c:pt idx="32707">
                  <c:v>30.456</c:v>
                </c:pt>
                <c:pt idx="32708">
                  <c:v>30.456</c:v>
                </c:pt>
                <c:pt idx="32709">
                  <c:v>30.456</c:v>
                </c:pt>
                <c:pt idx="32710">
                  <c:v>30.456</c:v>
                </c:pt>
                <c:pt idx="32711">
                  <c:v>30.456</c:v>
                </c:pt>
                <c:pt idx="32712">
                  <c:v>30.456</c:v>
                </c:pt>
                <c:pt idx="32713">
                  <c:v>30.456</c:v>
                </c:pt>
                <c:pt idx="32714">
                  <c:v>30.456</c:v>
                </c:pt>
                <c:pt idx="32715">
                  <c:v>30.456</c:v>
                </c:pt>
                <c:pt idx="32716">
                  <c:v>30.456</c:v>
                </c:pt>
                <c:pt idx="32717">
                  <c:v>30.456</c:v>
                </c:pt>
                <c:pt idx="32718">
                  <c:v>30.456</c:v>
                </c:pt>
                <c:pt idx="32719">
                  <c:v>30.456</c:v>
                </c:pt>
                <c:pt idx="32720">
                  <c:v>30.456</c:v>
                </c:pt>
                <c:pt idx="32721">
                  <c:v>30.456</c:v>
                </c:pt>
                <c:pt idx="32722">
                  <c:v>30.456</c:v>
                </c:pt>
                <c:pt idx="32723">
                  <c:v>30.456</c:v>
                </c:pt>
                <c:pt idx="32724">
                  <c:v>30.456</c:v>
                </c:pt>
                <c:pt idx="32725">
                  <c:v>30.456</c:v>
                </c:pt>
                <c:pt idx="32726">
                  <c:v>30.456</c:v>
                </c:pt>
                <c:pt idx="32727">
                  <c:v>30.456</c:v>
                </c:pt>
                <c:pt idx="32728">
                  <c:v>30.456</c:v>
                </c:pt>
                <c:pt idx="32729">
                  <c:v>30.456</c:v>
                </c:pt>
                <c:pt idx="32730">
                  <c:v>30.456</c:v>
                </c:pt>
                <c:pt idx="32731">
                  <c:v>30.456</c:v>
                </c:pt>
                <c:pt idx="32732">
                  <c:v>30.456</c:v>
                </c:pt>
                <c:pt idx="32733">
                  <c:v>30.456</c:v>
                </c:pt>
                <c:pt idx="32734">
                  <c:v>30.456</c:v>
                </c:pt>
                <c:pt idx="32735">
                  <c:v>30.456</c:v>
                </c:pt>
                <c:pt idx="32736">
                  <c:v>30.456</c:v>
                </c:pt>
                <c:pt idx="32737">
                  <c:v>30.456</c:v>
                </c:pt>
                <c:pt idx="32738">
                  <c:v>30.456</c:v>
                </c:pt>
                <c:pt idx="32739">
                  <c:v>30.456</c:v>
                </c:pt>
                <c:pt idx="32740">
                  <c:v>30.456</c:v>
                </c:pt>
                <c:pt idx="32741">
                  <c:v>30.456</c:v>
                </c:pt>
                <c:pt idx="32742">
                  <c:v>30.456</c:v>
                </c:pt>
                <c:pt idx="32743">
                  <c:v>30.456</c:v>
                </c:pt>
                <c:pt idx="32744">
                  <c:v>30.456</c:v>
                </c:pt>
                <c:pt idx="32745">
                  <c:v>30.456</c:v>
                </c:pt>
                <c:pt idx="32746">
                  <c:v>30.456</c:v>
                </c:pt>
                <c:pt idx="32747">
                  <c:v>30.456</c:v>
                </c:pt>
                <c:pt idx="32748">
                  <c:v>30.456</c:v>
                </c:pt>
                <c:pt idx="32749">
                  <c:v>30.456</c:v>
                </c:pt>
                <c:pt idx="32750">
                  <c:v>30.456</c:v>
                </c:pt>
                <c:pt idx="32751">
                  <c:v>30.456</c:v>
                </c:pt>
                <c:pt idx="32752">
                  <c:v>30.456</c:v>
                </c:pt>
                <c:pt idx="32753">
                  <c:v>30.456</c:v>
                </c:pt>
                <c:pt idx="32754">
                  <c:v>30.456</c:v>
                </c:pt>
                <c:pt idx="32755">
                  <c:v>30.456</c:v>
                </c:pt>
                <c:pt idx="32756">
                  <c:v>30.456</c:v>
                </c:pt>
                <c:pt idx="32757">
                  <c:v>30.456</c:v>
                </c:pt>
                <c:pt idx="32758">
                  <c:v>30.456</c:v>
                </c:pt>
                <c:pt idx="32759">
                  <c:v>30.456</c:v>
                </c:pt>
                <c:pt idx="32760">
                  <c:v>30.456</c:v>
                </c:pt>
                <c:pt idx="32761">
                  <c:v>30.456</c:v>
                </c:pt>
                <c:pt idx="32762">
                  <c:v>30.507999999999999</c:v>
                </c:pt>
                <c:pt idx="32763">
                  <c:v>30.56</c:v>
                </c:pt>
                <c:pt idx="32764">
                  <c:v>30.56</c:v>
                </c:pt>
                <c:pt idx="32765">
                  <c:v>30.56</c:v>
                </c:pt>
                <c:pt idx="32766">
                  <c:v>30.56</c:v>
                </c:pt>
                <c:pt idx="32767">
                  <c:v>30.56</c:v>
                </c:pt>
                <c:pt idx="32768">
                  <c:v>30.56</c:v>
                </c:pt>
                <c:pt idx="32769">
                  <c:v>30.56</c:v>
                </c:pt>
                <c:pt idx="32770">
                  <c:v>30.56</c:v>
                </c:pt>
                <c:pt idx="32771">
                  <c:v>30.56</c:v>
                </c:pt>
                <c:pt idx="32772">
                  <c:v>30.56</c:v>
                </c:pt>
                <c:pt idx="32773">
                  <c:v>30.56</c:v>
                </c:pt>
                <c:pt idx="32774">
                  <c:v>30.56</c:v>
                </c:pt>
                <c:pt idx="32775">
                  <c:v>30.56</c:v>
                </c:pt>
                <c:pt idx="32776">
                  <c:v>30.56</c:v>
                </c:pt>
                <c:pt idx="32777">
                  <c:v>30.56</c:v>
                </c:pt>
                <c:pt idx="32778">
                  <c:v>30.56</c:v>
                </c:pt>
                <c:pt idx="32779">
                  <c:v>30.56</c:v>
                </c:pt>
                <c:pt idx="32780">
                  <c:v>30.56</c:v>
                </c:pt>
                <c:pt idx="32781">
                  <c:v>30.56</c:v>
                </c:pt>
                <c:pt idx="32782">
                  <c:v>30.56</c:v>
                </c:pt>
                <c:pt idx="32783">
                  <c:v>30.56</c:v>
                </c:pt>
                <c:pt idx="32784">
                  <c:v>30.56</c:v>
                </c:pt>
                <c:pt idx="32785">
                  <c:v>30.56</c:v>
                </c:pt>
                <c:pt idx="32786">
                  <c:v>30.56</c:v>
                </c:pt>
                <c:pt idx="32787">
                  <c:v>30.56</c:v>
                </c:pt>
                <c:pt idx="32788">
                  <c:v>30.56</c:v>
                </c:pt>
                <c:pt idx="32789">
                  <c:v>30.56</c:v>
                </c:pt>
                <c:pt idx="32790">
                  <c:v>30.56</c:v>
                </c:pt>
                <c:pt idx="32791">
                  <c:v>30.56</c:v>
                </c:pt>
                <c:pt idx="32792">
                  <c:v>30.56</c:v>
                </c:pt>
                <c:pt idx="32793">
                  <c:v>30.56</c:v>
                </c:pt>
                <c:pt idx="32794">
                  <c:v>30.56</c:v>
                </c:pt>
                <c:pt idx="32795">
                  <c:v>30.56</c:v>
                </c:pt>
                <c:pt idx="32796">
                  <c:v>30.56</c:v>
                </c:pt>
                <c:pt idx="32797">
                  <c:v>30.56</c:v>
                </c:pt>
                <c:pt idx="32798">
                  <c:v>30.56</c:v>
                </c:pt>
                <c:pt idx="32799">
                  <c:v>30.56</c:v>
                </c:pt>
                <c:pt idx="32800">
                  <c:v>30.56</c:v>
                </c:pt>
                <c:pt idx="32801">
                  <c:v>30.56</c:v>
                </c:pt>
                <c:pt idx="32802">
                  <c:v>30.56</c:v>
                </c:pt>
                <c:pt idx="32803">
                  <c:v>30.56</c:v>
                </c:pt>
                <c:pt idx="32804">
                  <c:v>30.56</c:v>
                </c:pt>
                <c:pt idx="32805">
                  <c:v>30.56</c:v>
                </c:pt>
                <c:pt idx="32806">
                  <c:v>30.56</c:v>
                </c:pt>
                <c:pt idx="32807">
                  <c:v>30.56</c:v>
                </c:pt>
                <c:pt idx="32808">
                  <c:v>30.56</c:v>
                </c:pt>
                <c:pt idx="32809">
                  <c:v>30.56</c:v>
                </c:pt>
                <c:pt idx="32810">
                  <c:v>30.56</c:v>
                </c:pt>
                <c:pt idx="32811">
                  <c:v>30.56</c:v>
                </c:pt>
                <c:pt idx="32812">
                  <c:v>30.56</c:v>
                </c:pt>
                <c:pt idx="32813">
                  <c:v>30.56</c:v>
                </c:pt>
                <c:pt idx="32814">
                  <c:v>30.56</c:v>
                </c:pt>
                <c:pt idx="32815">
                  <c:v>30.56</c:v>
                </c:pt>
                <c:pt idx="32816">
                  <c:v>30.56</c:v>
                </c:pt>
                <c:pt idx="32817">
                  <c:v>30.56</c:v>
                </c:pt>
                <c:pt idx="32818">
                  <c:v>30.56</c:v>
                </c:pt>
                <c:pt idx="32819">
                  <c:v>30.56</c:v>
                </c:pt>
                <c:pt idx="32820">
                  <c:v>30.56</c:v>
                </c:pt>
                <c:pt idx="32821">
                  <c:v>30.56</c:v>
                </c:pt>
                <c:pt idx="32822">
                  <c:v>30.56</c:v>
                </c:pt>
                <c:pt idx="32823">
                  <c:v>30.56</c:v>
                </c:pt>
                <c:pt idx="32824">
                  <c:v>30.56</c:v>
                </c:pt>
                <c:pt idx="32825">
                  <c:v>30.56</c:v>
                </c:pt>
                <c:pt idx="32826">
                  <c:v>30.56</c:v>
                </c:pt>
                <c:pt idx="32827">
                  <c:v>30.56</c:v>
                </c:pt>
                <c:pt idx="32828">
                  <c:v>30.56</c:v>
                </c:pt>
                <c:pt idx="32829">
                  <c:v>30.56</c:v>
                </c:pt>
                <c:pt idx="32830">
                  <c:v>30.56</c:v>
                </c:pt>
                <c:pt idx="32831">
                  <c:v>30.56</c:v>
                </c:pt>
                <c:pt idx="32832">
                  <c:v>30.56</c:v>
                </c:pt>
                <c:pt idx="32833">
                  <c:v>30.56</c:v>
                </c:pt>
                <c:pt idx="32834">
                  <c:v>30.56</c:v>
                </c:pt>
                <c:pt idx="32835">
                  <c:v>30.56</c:v>
                </c:pt>
                <c:pt idx="32836">
                  <c:v>30.56</c:v>
                </c:pt>
                <c:pt idx="32837">
                  <c:v>30.56</c:v>
                </c:pt>
                <c:pt idx="32838">
                  <c:v>30.56</c:v>
                </c:pt>
                <c:pt idx="32839">
                  <c:v>30.56</c:v>
                </c:pt>
                <c:pt idx="32840">
                  <c:v>30.56</c:v>
                </c:pt>
                <c:pt idx="32841">
                  <c:v>30.56</c:v>
                </c:pt>
                <c:pt idx="32842">
                  <c:v>30.56</c:v>
                </c:pt>
                <c:pt idx="32843">
                  <c:v>30.56</c:v>
                </c:pt>
                <c:pt idx="32844">
                  <c:v>30.56</c:v>
                </c:pt>
                <c:pt idx="32845">
                  <c:v>30.56</c:v>
                </c:pt>
                <c:pt idx="32846">
                  <c:v>30.56</c:v>
                </c:pt>
                <c:pt idx="32847">
                  <c:v>30.56</c:v>
                </c:pt>
                <c:pt idx="32848">
                  <c:v>30.56</c:v>
                </c:pt>
                <c:pt idx="32849">
                  <c:v>30.56</c:v>
                </c:pt>
                <c:pt idx="32850">
                  <c:v>30.56</c:v>
                </c:pt>
                <c:pt idx="32851">
                  <c:v>30.56</c:v>
                </c:pt>
                <c:pt idx="32852">
                  <c:v>30.56</c:v>
                </c:pt>
                <c:pt idx="32853">
                  <c:v>30.56</c:v>
                </c:pt>
                <c:pt idx="32854">
                  <c:v>30.56</c:v>
                </c:pt>
                <c:pt idx="32855">
                  <c:v>30.56</c:v>
                </c:pt>
                <c:pt idx="32856">
                  <c:v>30.56</c:v>
                </c:pt>
                <c:pt idx="32857">
                  <c:v>30.56</c:v>
                </c:pt>
                <c:pt idx="32858">
                  <c:v>30.56</c:v>
                </c:pt>
                <c:pt idx="32859">
                  <c:v>30.56</c:v>
                </c:pt>
                <c:pt idx="32860">
                  <c:v>30.56</c:v>
                </c:pt>
                <c:pt idx="32861">
                  <c:v>30.56</c:v>
                </c:pt>
                <c:pt idx="32862">
                  <c:v>30.56</c:v>
                </c:pt>
                <c:pt idx="32863">
                  <c:v>30.56</c:v>
                </c:pt>
                <c:pt idx="32864">
                  <c:v>30.56</c:v>
                </c:pt>
                <c:pt idx="32865">
                  <c:v>30.56</c:v>
                </c:pt>
                <c:pt idx="32866">
                  <c:v>30.56</c:v>
                </c:pt>
                <c:pt idx="32867">
                  <c:v>30.56</c:v>
                </c:pt>
                <c:pt idx="32868">
                  <c:v>30.56</c:v>
                </c:pt>
                <c:pt idx="32869">
                  <c:v>30.56</c:v>
                </c:pt>
                <c:pt idx="32870">
                  <c:v>30.56</c:v>
                </c:pt>
                <c:pt idx="32871">
                  <c:v>30.56</c:v>
                </c:pt>
                <c:pt idx="32872">
                  <c:v>30.56</c:v>
                </c:pt>
                <c:pt idx="32873">
                  <c:v>30.56</c:v>
                </c:pt>
                <c:pt idx="32874">
                  <c:v>30.56</c:v>
                </c:pt>
                <c:pt idx="32875">
                  <c:v>30.56</c:v>
                </c:pt>
                <c:pt idx="32876">
                  <c:v>30.56</c:v>
                </c:pt>
                <c:pt idx="32877">
                  <c:v>30.56</c:v>
                </c:pt>
                <c:pt idx="32878">
                  <c:v>30.56</c:v>
                </c:pt>
                <c:pt idx="32879">
                  <c:v>30.56</c:v>
                </c:pt>
                <c:pt idx="32880">
                  <c:v>30.56</c:v>
                </c:pt>
                <c:pt idx="32881">
                  <c:v>30.56</c:v>
                </c:pt>
                <c:pt idx="32882">
                  <c:v>30.56</c:v>
                </c:pt>
                <c:pt idx="32883">
                  <c:v>30.56</c:v>
                </c:pt>
                <c:pt idx="32884">
                  <c:v>30.56</c:v>
                </c:pt>
                <c:pt idx="32885">
                  <c:v>30.56</c:v>
                </c:pt>
                <c:pt idx="32886">
                  <c:v>30.56</c:v>
                </c:pt>
                <c:pt idx="32887">
                  <c:v>30.56</c:v>
                </c:pt>
                <c:pt idx="32888">
                  <c:v>30.56</c:v>
                </c:pt>
                <c:pt idx="32889">
                  <c:v>30.56</c:v>
                </c:pt>
                <c:pt idx="32890">
                  <c:v>30.56</c:v>
                </c:pt>
                <c:pt idx="32891">
                  <c:v>30.56</c:v>
                </c:pt>
                <c:pt idx="32892">
                  <c:v>30.56</c:v>
                </c:pt>
                <c:pt idx="32893">
                  <c:v>30.56</c:v>
                </c:pt>
                <c:pt idx="32894">
                  <c:v>30.56</c:v>
                </c:pt>
                <c:pt idx="32895">
                  <c:v>30.56</c:v>
                </c:pt>
                <c:pt idx="32896">
                  <c:v>30.56</c:v>
                </c:pt>
                <c:pt idx="32897">
                  <c:v>30.56</c:v>
                </c:pt>
                <c:pt idx="32898">
                  <c:v>30.56</c:v>
                </c:pt>
                <c:pt idx="32899">
                  <c:v>30.56</c:v>
                </c:pt>
                <c:pt idx="32900">
                  <c:v>30.56</c:v>
                </c:pt>
                <c:pt idx="32901">
                  <c:v>30.56</c:v>
                </c:pt>
                <c:pt idx="32902">
                  <c:v>30.56</c:v>
                </c:pt>
                <c:pt idx="32903">
                  <c:v>30.56</c:v>
                </c:pt>
                <c:pt idx="32904">
                  <c:v>30.56</c:v>
                </c:pt>
                <c:pt idx="32905">
                  <c:v>30.56</c:v>
                </c:pt>
                <c:pt idx="32906">
                  <c:v>30.62</c:v>
                </c:pt>
                <c:pt idx="32907">
                  <c:v>30.67</c:v>
                </c:pt>
                <c:pt idx="32908">
                  <c:v>30.67</c:v>
                </c:pt>
                <c:pt idx="32909">
                  <c:v>30.67</c:v>
                </c:pt>
                <c:pt idx="32910">
                  <c:v>30.67</c:v>
                </c:pt>
                <c:pt idx="32911">
                  <c:v>30.67</c:v>
                </c:pt>
                <c:pt idx="32912">
                  <c:v>30.67</c:v>
                </c:pt>
                <c:pt idx="32913">
                  <c:v>30.67</c:v>
                </c:pt>
                <c:pt idx="32914">
                  <c:v>30.67</c:v>
                </c:pt>
                <c:pt idx="32915">
                  <c:v>30.67</c:v>
                </c:pt>
                <c:pt idx="32916">
                  <c:v>30.67</c:v>
                </c:pt>
                <c:pt idx="32917">
                  <c:v>30.67</c:v>
                </c:pt>
                <c:pt idx="32918">
                  <c:v>30.67</c:v>
                </c:pt>
                <c:pt idx="32919">
                  <c:v>30.67</c:v>
                </c:pt>
                <c:pt idx="32920">
                  <c:v>30.67</c:v>
                </c:pt>
                <c:pt idx="32921">
                  <c:v>30.67</c:v>
                </c:pt>
                <c:pt idx="32922">
                  <c:v>30.67</c:v>
                </c:pt>
                <c:pt idx="32923">
                  <c:v>30.67</c:v>
                </c:pt>
                <c:pt idx="32924">
                  <c:v>30.67</c:v>
                </c:pt>
                <c:pt idx="32925">
                  <c:v>30.67</c:v>
                </c:pt>
                <c:pt idx="32926">
                  <c:v>30.67</c:v>
                </c:pt>
                <c:pt idx="32927">
                  <c:v>30.67</c:v>
                </c:pt>
                <c:pt idx="32928">
                  <c:v>30.67</c:v>
                </c:pt>
                <c:pt idx="32929">
                  <c:v>30.67</c:v>
                </c:pt>
                <c:pt idx="32930">
                  <c:v>30.67</c:v>
                </c:pt>
                <c:pt idx="32931">
                  <c:v>30.67</c:v>
                </c:pt>
                <c:pt idx="32932">
                  <c:v>30.67</c:v>
                </c:pt>
                <c:pt idx="32933">
                  <c:v>30.67</c:v>
                </c:pt>
                <c:pt idx="32934">
                  <c:v>30.67</c:v>
                </c:pt>
                <c:pt idx="32935">
                  <c:v>30.67</c:v>
                </c:pt>
                <c:pt idx="32936">
                  <c:v>30.67</c:v>
                </c:pt>
                <c:pt idx="32937">
                  <c:v>30.67</c:v>
                </c:pt>
                <c:pt idx="32938">
                  <c:v>30.67</c:v>
                </c:pt>
                <c:pt idx="32939">
                  <c:v>30.67</c:v>
                </c:pt>
                <c:pt idx="32940">
                  <c:v>30.67</c:v>
                </c:pt>
                <c:pt idx="32941">
                  <c:v>30.67</c:v>
                </c:pt>
                <c:pt idx="32942">
                  <c:v>30.67</c:v>
                </c:pt>
                <c:pt idx="32943">
                  <c:v>30.67</c:v>
                </c:pt>
                <c:pt idx="32944">
                  <c:v>30.67</c:v>
                </c:pt>
                <c:pt idx="32945">
                  <c:v>30.67</c:v>
                </c:pt>
                <c:pt idx="32946">
                  <c:v>30.67</c:v>
                </c:pt>
                <c:pt idx="32947">
                  <c:v>30.67</c:v>
                </c:pt>
                <c:pt idx="32948">
                  <c:v>30.67</c:v>
                </c:pt>
                <c:pt idx="32949">
                  <c:v>30.67</c:v>
                </c:pt>
                <c:pt idx="32950">
                  <c:v>30.67</c:v>
                </c:pt>
                <c:pt idx="32951">
                  <c:v>30.67</c:v>
                </c:pt>
                <c:pt idx="32952">
                  <c:v>30.67</c:v>
                </c:pt>
                <c:pt idx="32953">
                  <c:v>30.67</c:v>
                </c:pt>
                <c:pt idx="32954">
                  <c:v>30.67</c:v>
                </c:pt>
                <c:pt idx="32955">
                  <c:v>30.67</c:v>
                </c:pt>
                <c:pt idx="32956">
                  <c:v>30.67</c:v>
                </c:pt>
                <c:pt idx="32957">
                  <c:v>30.67</c:v>
                </c:pt>
                <c:pt idx="32958">
                  <c:v>30.67</c:v>
                </c:pt>
                <c:pt idx="32959">
                  <c:v>30.67</c:v>
                </c:pt>
                <c:pt idx="32960">
                  <c:v>30.67</c:v>
                </c:pt>
                <c:pt idx="32961">
                  <c:v>30.67</c:v>
                </c:pt>
                <c:pt idx="32962">
                  <c:v>30.67</c:v>
                </c:pt>
                <c:pt idx="32963">
                  <c:v>30.67</c:v>
                </c:pt>
                <c:pt idx="32964">
                  <c:v>30.67</c:v>
                </c:pt>
                <c:pt idx="32965">
                  <c:v>30.67</c:v>
                </c:pt>
                <c:pt idx="32966">
                  <c:v>30.67</c:v>
                </c:pt>
                <c:pt idx="32967">
                  <c:v>30.67</c:v>
                </c:pt>
                <c:pt idx="32968">
                  <c:v>30.67</c:v>
                </c:pt>
                <c:pt idx="32969">
                  <c:v>30.67</c:v>
                </c:pt>
                <c:pt idx="32970">
                  <c:v>30.67</c:v>
                </c:pt>
                <c:pt idx="32971">
                  <c:v>30.67</c:v>
                </c:pt>
                <c:pt idx="32972">
                  <c:v>30.67</c:v>
                </c:pt>
                <c:pt idx="32973">
                  <c:v>30.67</c:v>
                </c:pt>
                <c:pt idx="32974">
                  <c:v>30.67</c:v>
                </c:pt>
                <c:pt idx="32975">
                  <c:v>30.67</c:v>
                </c:pt>
                <c:pt idx="32976">
                  <c:v>30.67</c:v>
                </c:pt>
                <c:pt idx="32977">
                  <c:v>30.67</c:v>
                </c:pt>
                <c:pt idx="32978">
                  <c:v>30.67</c:v>
                </c:pt>
                <c:pt idx="32979">
                  <c:v>30.67</c:v>
                </c:pt>
                <c:pt idx="32980">
                  <c:v>30.67</c:v>
                </c:pt>
                <c:pt idx="32981">
                  <c:v>30.67</c:v>
                </c:pt>
                <c:pt idx="32982">
                  <c:v>30.67</c:v>
                </c:pt>
                <c:pt idx="32983">
                  <c:v>30.67</c:v>
                </c:pt>
                <c:pt idx="32984">
                  <c:v>30.67</c:v>
                </c:pt>
                <c:pt idx="32985">
                  <c:v>30.67</c:v>
                </c:pt>
                <c:pt idx="32986">
                  <c:v>30.67</c:v>
                </c:pt>
                <c:pt idx="32987">
                  <c:v>30.67</c:v>
                </c:pt>
                <c:pt idx="32988">
                  <c:v>30.67</c:v>
                </c:pt>
                <c:pt idx="32989">
                  <c:v>30.67</c:v>
                </c:pt>
                <c:pt idx="32990">
                  <c:v>30.67</c:v>
                </c:pt>
                <c:pt idx="32991">
                  <c:v>30.67</c:v>
                </c:pt>
                <c:pt idx="32992">
                  <c:v>30.67</c:v>
                </c:pt>
                <c:pt idx="32993">
                  <c:v>30.67</c:v>
                </c:pt>
                <c:pt idx="32994">
                  <c:v>30.67</c:v>
                </c:pt>
                <c:pt idx="32995">
                  <c:v>30.67</c:v>
                </c:pt>
                <c:pt idx="32996">
                  <c:v>30.67</c:v>
                </c:pt>
                <c:pt idx="32997">
                  <c:v>30.67</c:v>
                </c:pt>
                <c:pt idx="32998">
                  <c:v>30.67</c:v>
                </c:pt>
                <c:pt idx="32999">
                  <c:v>30.67</c:v>
                </c:pt>
                <c:pt idx="33000">
                  <c:v>30.67</c:v>
                </c:pt>
                <c:pt idx="33001">
                  <c:v>30.67</c:v>
                </c:pt>
                <c:pt idx="33002">
                  <c:v>30.67</c:v>
                </c:pt>
                <c:pt idx="33003">
                  <c:v>30.67</c:v>
                </c:pt>
                <c:pt idx="33004">
                  <c:v>30.67</c:v>
                </c:pt>
                <c:pt idx="33005">
                  <c:v>30.67</c:v>
                </c:pt>
                <c:pt idx="33006">
                  <c:v>30.67</c:v>
                </c:pt>
                <c:pt idx="33007">
                  <c:v>30.67</c:v>
                </c:pt>
                <c:pt idx="33008">
                  <c:v>30.67</c:v>
                </c:pt>
                <c:pt idx="33009">
                  <c:v>30.67</c:v>
                </c:pt>
                <c:pt idx="33010">
                  <c:v>30.67</c:v>
                </c:pt>
                <c:pt idx="33011">
                  <c:v>30.67</c:v>
                </c:pt>
                <c:pt idx="33012">
                  <c:v>30.67</c:v>
                </c:pt>
                <c:pt idx="33013">
                  <c:v>30.67</c:v>
                </c:pt>
                <c:pt idx="33014">
                  <c:v>30.67</c:v>
                </c:pt>
                <c:pt idx="33015">
                  <c:v>30.67</c:v>
                </c:pt>
                <c:pt idx="33016">
                  <c:v>30.67</c:v>
                </c:pt>
                <c:pt idx="33017">
                  <c:v>30.67</c:v>
                </c:pt>
                <c:pt idx="33018">
                  <c:v>30.67</c:v>
                </c:pt>
                <c:pt idx="33019">
                  <c:v>30.67</c:v>
                </c:pt>
                <c:pt idx="33020">
                  <c:v>30.67</c:v>
                </c:pt>
                <c:pt idx="33021">
                  <c:v>30.67</c:v>
                </c:pt>
                <c:pt idx="33022">
                  <c:v>30.67</c:v>
                </c:pt>
                <c:pt idx="33023">
                  <c:v>30.67</c:v>
                </c:pt>
                <c:pt idx="33024">
                  <c:v>30.67</c:v>
                </c:pt>
                <c:pt idx="33025">
                  <c:v>30.67</c:v>
                </c:pt>
                <c:pt idx="33026">
                  <c:v>30.67</c:v>
                </c:pt>
                <c:pt idx="33027">
                  <c:v>30.67</c:v>
                </c:pt>
                <c:pt idx="33028">
                  <c:v>30.67</c:v>
                </c:pt>
                <c:pt idx="33029">
                  <c:v>30.67</c:v>
                </c:pt>
                <c:pt idx="33030">
                  <c:v>30.67</c:v>
                </c:pt>
                <c:pt idx="33031">
                  <c:v>30.67</c:v>
                </c:pt>
                <c:pt idx="33032">
                  <c:v>30.67</c:v>
                </c:pt>
                <c:pt idx="33033">
                  <c:v>30.67</c:v>
                </c:pt>
                <c:pt idx="33034">
                  <c:v>30.67</c:v>
                </c:pt>
                <c:pt idx="33035">
                  <c:v>30.67</c:v>
                </c:pt>
                <c:pt idx="33036">
                  <c:v>30.67</c:v>
                </c:pt>
                <c:pt idx="33037">
                  <c:v>30.67</c:v>
                </c:pt>
                <c:pt idx="33038">
                  <c:v>30.67</c:v>
                </c:pt>
                <c:pt idx="33039">
                  <c:v>30.67</c:v>
                </c:pt>
                <c:pt idx="33040">
                  <c:v>30.67</c:v>
                </c:pt>
                <c:pt idx="33041">
                  <c:v>30.67</c:v>
                </c:pt>
                <c:pt idx="33042">
                  <c:v>30.67</c:v>
                </c:pt>
                <c:pt idx="33043">
                  <c:v>30.67</c:v>
                </c:pt>
                <c:pt idx="33044">
                  <c:v>30.67</c:v>
                </c:pt>
                <c:pt idx="33045">
                  <c:v>30.673999999999999</c:v>
                </c:pt>
                <c:pt idx="33046">
                  <c:v>30.7</c:v>
                </c:pt>
                <c:pt idx="33047">
                  <c:v>30.756</c:v>
                </c:pt>
                <c:pt idx="33048">
                  <c:v>30.776</c:v>
                </c:pt>
                <c:pt idx="33049">
                  <c:v>30.776</c:v>
                </c:pt>
                <c:pt idx="33050">
                  <c:v>30.776</c:v>
                </c:pt>
                <c:pt idx="33051">
                  <c:v>30.776</c:v>
                </c:pt>
                <c:pt idx="33052">
                  <c:v>30.776</c:v>
                </c:pt>
                <c:pt idx="33053">
                  <c:v>30.776</c:v>
                </c:pt>
                <c:pt idx="33054">
                  <c:v>30.776</c:v>
                </c:pt>
                <c:pt idx="33055">
                  <c:v>30.776</c:v>
                </c:pt>
                <c:pt idx="33056">
                  <c:v>30.776</c:v>
                </c:pt>
                <c:pt idx="33057">
                  <c:v>30.776</c:v>
                </c:pt>
                <c:pt idx="33058">
                  <c:v>30.776</c:v>
                </c:pt>
                <c:pt idx="33059">
                  <c:v>30.776</c:v>
                </c:pt>
                <c:pt idx="33060">
                  <c:v>30.776</c:v>
                </c:pt>
                <c:pt idx="33061">
                  <c:v>30.776</c:v>
                </c:pt>
                <c:pt idx="33062">
                  <c:v>30.776</c:v>
                </c:pt>
                <c:pt idx="33063">
                  <c:v>30.776</c:v>
                </c:pt>
                <c:pt idx="33064">
                  <c:v>30.776</c:v>
                </c:pt>
                <c:pt idx="33065">
                  <c:v>30.776</c:v>
                </c:pt>
                <c:pt idx="33066">
                  <c:v>30.776</c:v>
                </c:pt>
                <c:pt idx="33067">
                  <c:v>30.776</c:v>
                </c:pt>
                <c:pt idx="33068">
                  <c:v>30.776</c:v>
                </c:pt>
                <c:pt idx="33069">
                  <c:v>30.776</c:v>
                </c:pt>
                <c:pt idx="33070">
                  <c:v>30.776</c:v>
                </c:pt>
                <c:pt idx="33071">
                  <c:v>30.776</c:v>
                </c:pt>
                <c:pt idx="33072">
                  <c:v>30.776</c:v>
                </c:pt>
                <c:pt idx="33073">
                  <c:v>30.776</c:v>
                </c:pt>
                <c:pt idx="33074">
                  <c:v>30.776</c:v>
                </c:pt>
                <c:pt idx="33075">
                  <c:v>30.776</c:v>
                </c:pt>
                <c:pt idx="33076">
                  <c:v>30.776</c:v>
                </c:pt>
                <c:pt idx="33077">
                  <c:v>30.776</c:v>
                </c:pt>
                <c:pt idx="33078">
                  <c:v>30.776</c:v>
                </c:pt>
                <c:pt idx="33079">
                  <c:v>30.776</c:v>
                </c:pt>
                <c:pt idx="33080">
                  <c:v>30.776</c:v>
                </c:pt>
                <c:pt idx="33081">
                  <c:v>30.776</c:v>
                </c:pt>
                <c:pt idx="33082">
                  <c:v>30.776</c:v>
                </c:pt>
                <c:pt idx="33083">
                  <c:v>30.776</c:v>
                </c:pt>
                <c:pt idx="33084">
                  <c:v>30.776</c:v>
                </c:pt>
                <c:pt idx="33085">
                  <c:v>30.776</c:v>
                </c:pt>
                <c:pt idx="33086">
                  <c:v>30.776</c:v>
                </c:pt>
                <c:pt idx="33087">
                  <c:v>30.776</c:v>
                </c:pt>
                <c:pt idx="33088">
                  <c:v>30.776</c:v>
                </c:pt>
                <c:pt idx="33089">
                  <c:v>30.776</c:v>
                </c:pt>
                <c:pt idx="33090">
                  <c:v>30.776</c:v>
                </c:pt>
                <c:pt idx="33091">
                  <c:v>30.776</c:v>
                </c:pt>
                <c:pt idx="33092">
                  <c:v>30.776</c:v>
                </c:pt>
                <c:pt idx="33093">
                  <c:v>30.776</c:v>
                </c:pt>
                <c:pt idx="33094">
                  <c:v>30.776</c:v>
                </c:pt>
                <c:pt idx="33095">
                  <c:v>30.776</c:v>
                </c:pt>
                <c:pt idx="33096">
                  <c:v>30.776</c:v>
                </c:pt>
                <c:pt idx="33097">
                  <c:v>30.776</c:v>
                </c:pt>
                <c:pt idx="33098">
                  <c:v>30.776</c:v>
                </c:pt>
                <c:pt idx="33099">
                  <c:v>30.776</c:v>
                </c:pt>
                <c:pt idx="33100">
                  <c:v>30.776</c:v>
                </c:pt>
                <c:pt idx="33101">
                  <c:v>30.776</c:v>
                </c:pt>
                <c:pt idx="33102">
                  <c:v>30.776</c:v>
                </c:pt>
                <c:pt idx="33103">
                  <c:v>30.776</c:v>
                </c:pt>
                <c:pt idx="33104">
                  <c:v>30.776</c:v>
                </c:pt>
                <c:pt idx="33105">
                  <c:v>30.776</c:v>
                </c:pt>
                <c:pt idx="33106">
                  <c:v>30.776</c:v>
                </c:pt>
                <c:pt idx="33107">
                  <c:v>30.776</c:v>
                </c:pt>
                <c:pt idx="33108">
                  <c:v>30.776</c:v>
                </c:pt>
                <c:pt idx="33109">
                  <c:v>30.776</c:v>
                </c:pt>
                <c:pt idx="33110">
                  <c:v>30.776</c:v>
                </c:pt>
                <c:pt idx="33111">
                  <c:v>30.776</c:v>
                </c:pt>
                <c:pt idx="33112">
                  <c:v>30.776</c:v>
                </c:pt>
                <c:pt idx="33113">
                  <c:v>30.776</c:v>
                </c:pt>
                <c:pt idx="33114">
                  <c:v>30.776</c:v>
                </c:pt>
                <c:pt idx="33115">
                  <c:v>30.776</c:v>
                </c:pt>
                <c:pt idx="33116">
                  <c:v>30.776</c:v>
                </c:pt>
                <c:pt idx="33117">
                  <c:v>30.776</c:v>
                </c:pt>
                <c:pt idx="33118">
                  <c:v>30.776</c:v>
                </c:pt>
                <c:pt idx="33119">
                  <c:v>30.776</c:v>
                </c:pt>
                <c:pt idx="33120">
                  <c:v>30.776</c:v>
                </c:pt>
                <c:pt idx="33121">
                  <c:v>30.776</c:v>
                </c:pt>
                <c:pt idx="33122">
                  <c:v>30.776</c:v>
                </c:pt>
                <c:pt idx="33123">
                  <c:v>30.776</c:v>
                </c:pt>
                <c:pt idx="33124">
                  <c:v>30.776</c:v>
                </c:pt>
                <c:pt idx="33125">
                  <c:v>30.776</c:v>
                </c:pt>
                <c:pt idx="33126">
                  <c:v>30.776</c:v>
                </c:pt>
                <c:pt idx="33127">
                  <c:v>30.776</c:v>
                </c:pt>
                <c:pt idx="33128">
                  <c:v>30.776</c:v>
                </c:pt>
                <c:pt idx="33129">
                  <c:v>30.776</c:v>
                </c:pt>
                <c:pt idx="33130">
                  <c:v>30.776</c:v>
                </c:pt>
                <c:pt idx="33131">
                  <c:v>30.776</c:v>
                </c:pt>
                <c:pt idx="33132">
                  <c:v>30.776</c:v>
                </c:pt>
                <c:pt idx="33133">
                  <c:v>30.776</c:v>
                </c:pt>
                <c:pt idx="33134">
                  <c:v>30.776</c:v>
                </c:pt>
                <c:pt idx="33135">
                  <c:v>30.776</c:v>
                </c:pt>
                <c:pt idx="33136">
                  <c:v>30.776</c:v>
                </c:pt>
                <c:pt idx="33137">
                  <c:v>30.776</c:v>
                </c:pt>
                <c:pt idx="33138">
                  <c:v>30.776</c:v>
                </c:pt>
                <c:pt idx="33139">
                  <c:v>30.776</c:v>
                </c:pt>
                <c:pt idx="33140">
                  <c:v>30.776</c:v>
                </c:pt>
                <c:pt idx="33141">
                  <c:v>30.776</c:v>
                </c:pt>
                <c:pt idx="33142">
                  <c:v>30.776</c:v>
                </c:pt>
                <c:pt idx="33143">
                  <c:v>30.776</c:v>
                </c:pt>
                <c:pt idx="33144">
                  <c:v>30.776</c:v>
                </c:pt>
                <c:pt idx="33145">
                  <c:v>30.776</c:v>
                </c:pt>
                <c:pt idx="33146">
                  <c:v>30.776</c:v>
                </c:pt>
                <c:pt idx="33147">
                  <c:v>30.776</c:v>
                </c:pt>
                <c:pt idx="33148">
                  <c:v>30.776</c:v>
                </c:pt>
                <c:pt idx="33149">
                  <c:v>30.776</c:v>
                </c:pt>
                <c:pt idx="33150">
                  <c:v>30.776</c:v>
                </c:pt>
                <c:pt idx="33151">
                  <c:v>30.776</c:v>
                </c:pt>
                <c:pt idx="33152">
                  <c:v>30.776</c:v>
                </c:pt>
                <c:pt idx="33153">
                  <c:v>30.776</c:v>
                </c:pt>
                <c:pt idx="33154">
                  <c:v>30.776</c:v>
                </c:pt>
                <c:pt idx="33155">
                  <c:v>30.776</c:v>
                </c:pt>
                <c:pt idx="33156">
                  <c:v>30.776</c:v>
                </c:pt>
                <c:pt idx="33157">
                  <c:v>30.776</c:v>
                </c:pt>
                <c:pt idx="33158">
                  <c:v>30.776</c:v>
                </c:pt>
                <c:pt idx="33159">
                  <c:v>30.776</c:v>
                </c:pt>
                <c:pt idx="33160">
                  <c:v>30.776</c:v>
                </c:pt>
                <c:pt idx="33161">
                  <c:v>30.776</c:v>
                </c:pt>
                <c:pt idx="33162">
                  <c:v>30.776</c:v>
                </c:pt>
                <c:pt idx="33163">
                  <c:v>30.776</c:v>
                </c:pt>
                <c:pt idx="33164">
                  <c:v>30.776</c:v>
                </c:pt>
                <c:pt idx="33165">
                  <c:v>30.776</c:v>
                </c:pt>
                <c:pt idx="33166">
                  <c:v>30.776</c:v>
                </c:pt>
                <c:pt idx="33167">
                  <c:v>30.776</c:v>
                </c:pt>
                <c:pt idx="33168">
                  <c:v>30.776</c:v>
                </c:pt>
                <c:pt idx="33169">
                  <c:v>30.776</c:v>
                </c:pt>
                <c:pt idx="33170">
                  <c:v>30.776</c:v>
                </c:pt>
                <c:pt idx="33171">
                  <c:v>30.776</c:v>
                </c:pt>
                <c:pt idx="33172">
                  <c:v>30.776</c:v>
                </c:pt>
                <c:pt idx="33173">
                  <c:v>30.776</c:v>
                </c:pt>
                <c:pt idx="33174">
                  <c:v>30.776</c:v>
                </c:pt>
                <c:pt idx="33175">
                  <c:v>30.776</c:v>
                </c:pt>
                <c:pt idx="33176">
                  <c:v>30.776</c:v>
                </c:pt>
                <c:pt idx="33177">
                  <c:v>30.776</c:v>
                </c:pt>
                <c:pt idx="33178">
                  <c:v>30.776</c:v>
                </c:pt>
                <c:pt idx="33179">
                  <c:v>30.776</c:v>
                </c:pt>
                <c:pt idx="33180">
                  <c:v>30.776</c:v>
                </c:pt>
                <c:pt idx="33181">
                  <c:v>30.776</c:v>
                </c:pt>
                <c:pt idx="33182">
                  <c:v>30.776</c:v>
                </c:pt>
                <c:pt idx="33183">
                  <c:v>30.776</c:v>
                </c:pt>
                <c:pt idx="33184">
                  <c:v>30.776</c:v>
                </c:pt>
                <c:pt idx="33185">
                  <c:v>30.776</c:v>
                </c:pt>
                <c:pt idx="33186">
                  <c:v>30.776</c:v>
                </c:pt>
                <c:pt idx="33187">
                  <c:v>30.776</c:v>
                </c:pt>
                <c:pt idx="33188">
                  <c:v>30.776</c:v>
                </c:pt>
                <c:pt idx="33189">
                  <c:v>30.776</c:v>
                </c:pt>
                <c:pt idx="33190">
                  <c:v>30.776</c:v>
                </c:pt>
                <c:pt idx="33191">
                  <c:v>30.776</c:v>
                </c:pt>
                <c:pt idx="33192">
                  <c:v>30.776</c:v>
                </c:pt>
                <c:pt idx="33193">
                  <c:v>30.776</c:v>
                </c:pt>
                <c:pt idx="33194">
                  <c:v>30.776</c:v>
                </c:pt>
                <c:pt idx="33195">
                  <c:v>30.776</c:v>
                </c:pt>
                <c:pt idx="33196">
                  <c:v>30.776</c:v>
                </c:pt>
                <c:pt idx="33197">
                  <c:v>30.776</c:v>
                </c:pt>
                <c:pt idx="33198">
                  <c:v>30.776</c:v>
                </c:pt>
                <c:pt idx="33199">
                  <c:v>30.776</c:v>
                </c:pt>
                <c:pt idx="33200">
                  <c:v>30.776</c:v>
                </c:pt>
                <c:pt idx="33201">
                  <c:v>30.776</c:v>
                </c:pt>
                <c:pt idx="33202">
                  <c:v>30.776</c:v>
                </c:pt>
                <c:pt idx="33203">
                  <c:v>30.776</c:v>
                </c:pt>
                <c:pt idx="33204">
                  <c:v>30.776</c:v>
                </c:pt>
                <c:pt idx="33205">
                  <c:v>30.776</c:v>
                </c:pt>
                <c:pt idx="33206">
                  <c:v>30.776</c:v>
                </c:pt>
                <c:pt idx="33207">
                  <c:v>30.776</c:v>
                </c:pt>
                <c:pt idx="33208">
                  <c:v>30.776</c:v>
                </c:pt>
                <c:pt idx="33209">
                  <c:v>30.776</c:v>
                </c:pt>
                <c:pt idx="33210">
                  <c:v>30.776</c:v>
                </c:pt>
                <c:pt idx="33211">
                  <c:v>30.776</c:v>
                </c:pt>
                <c:pt idx="33212">
                  <c:v>30.776</c:v>
                </c:pt>
                <c:pt idx="33213">
                  <c:v>30.776</c:v>
                </c:pt>
                <c:pt idx="33214">
                  <c:v>30.776</c:v>
                </c:pt>
                <c:pt idx="33215">
                  <c:v>30.776</c:v>
                </c:pt>
                <c:pt idx="33216">
                  <c:v>30.776</c:v>
                </c:pt>
                <c:pt idx="33217">
                  <c:v>30.776</c:v>
                </c:pt>
                <c:pt idx="33218">
                  <c:v>30.776</c:v>
                </c:pt>
                <c:pt idx="33219">
                  <c:v>30.776</c:v>
                </c:pt>
                <c:pt idx="33220">
                  <c:v>30.776</c:v>
                </c:pt>
                <c:pt idx="33221">
                  <c:v>30.776</c:v>
                </c:pt>
                <c:pt idx="33222">
                  <c:v>30.776</c:v>
                </c:pt>
                <c:pt idx="33223">
                  <c:v>30.776</c:v>
                </c:pt>
                <c:pt idx="33224">
                  <c:v>30.776</c:v>
                </c:pt>
                <c:pt idx="33225">
                  <c:v>30.776</c:v>
                </c:pt>
                <c:pt idx="33226">
                  <c:v>30.776</c:v>
                </c:pt>
                <c:pt idx="33227">
                  <c:v>30.776</c:v>
                </c:pt>
                <c:pt idx="33228">
                  <c:v>30.776</c:v>
                </c:pt>
                <c:pt idx="33229">
                  <c:v>30.776</c:v>
                </c:pt>
                <c:pt idx="33230">
                  <c:v>30.776</c:v>
                </c:pt>
                <c:pt idx="33231">
                  <c:v>30.776</c:v>
                </c:pt>
                <c:pt idx="33232">
                  <c:v>30.776</c:v>
                </c:pt>
                <c:pt idx="33233">
                  <c:v>30.776</c:v>
                </c:pt>
                <c:pt idx="33234">
                  <c:v>30.776</c:v>
                </c:pt>
                <c:pt idx="33235">
                  <c:v>30.776</c:v>
                </c:pt>
                <c:pt idx="33236">
                  <c:v>30.776</c:v>
                </c:pt>
                <c:pt idx="33237">
                  <c:v>30.776</c:v>
                </c:pt>
                <c:pt idx="33238">
                  <c:v>30.776</c:v>
                </c:pt>
                <c:pt idx="33239">
                  <c:v>30.776</c:v>
                </c:pt>
                <c:pt idx="33240">
                  <c:v>30.776</c:v>
                </c:pt>
                <c:pt idx="33241">
                  <c:v>30.776</c:v>
                </c:pt>
                <c:pt idx="33242">
                  <c:v>30.776</c:v>
                </c:pt>
                <c:pt idx="33243">
                  <c:v>30.776</c:v>
                </c:pt>
                <c:pt idx="33244">
                  <c:v>30.776</c:v>
                </c:pt>
                <c:pt idx="33245">
                  <c:v>30.776</c:v>
                </c:pt>
                <c:pt idx="33246">
                  <c:v>30.776</c:v>
                </c:pt>
                <c:pt idx="33247">
                  <c:v>30.776</c:v>
                </c:pt>
                <c:pt idx="33248">
                  <c:v>30.776</c:v>
                </c:pt>
                <c:pt idx="33249">
                  <c:v>30.776</c:v>
                </c:pt>
                <c:pt idx="33250">
                  <c:v>30.776</c:v>
                </c:pt>
                <c:pt idx="33251">
                  <c:v>30.776</c:v>
                </c:pt>
                <c:pt idx="33252">
                  <c:v>30.776</c:v>
                </c:pt>
                <c:pt idx="33253">
                  <c:v>30.776</c:v>
                </c:pt>
                <c:pt idx="33254">
                  <c:v>30.776</c:v>
                </c:pt>
                <c:pt idx="33255">
                  <c:v>30.776</c:v>
                </c:pt>
                <c:pt idx="33256">
                  <c:v>30.776</c:v>
                </c:pt>
                <c:pt idx="33257">
                  <c:v>30.776</c:v>
                </c:pt>
                <c:pt idx="33258">
                  <c:v>30.776</c:v>
                </c:pt>
                <c:pt idx="33259">
                  <c:v>30.776</c:v>
                </c:pt>
                <c:pt idx="33260">
                  <c:v>30.777999999999999</c:v>
                </c:pt>
                <c:pt idx="33261">
                  <c:v>30.808</c:v>
                </c:pt>
                <c:pt idx="33262">
                  <c:v>30.867999999999999</c:v>
                </c:pt>
                <c:pt idx="33263">
                  <c:v>30.888000000000002</c:v>
                </c:pt>
                <c:pt idx="33264">
                  <c:v>30.888000000000002</c:v>
                </c:pt>
                <c:pt idx="33265">
                  <c:v>30.888000000000002</c:v>
                </c:pt>
                <c:pt idx="33266">
                  <c:v>30.888000000000002</c:v>
                </c:pt>
                <c:pt idx="33267">
                  <c:v>30.888000000000002</c:v>
                </c:pt>
                <c:pt idx="33268">
                  <c:v>30.888000000000002</c:v>
                </c:pt>
                <c:pt idx="33269">
                  <c:v>30.888000000000002</c:v>
                </c:pt>
                <c:pt idx="33270">
                  <c:v>30.888000000000002</c:v>
                </c:pt>
                <c:pt idx="33271">
                  <c:v>30.888000000000002</c:v>
                </c:pt>
                <c:pt idx="33272">
                  <c:v>30.888000000000002</c:v>
                </c:pt>
                <c:pt idx="33273">
                  <c:v>30.888000000000002</c:v>
                </c:pt>
                <c:pt idx="33274">
                  <c:v>30.888000000000002</c:v>
                </c:pt>
                <c:pt idx="33275">
                  <c:v>30.888000000000002</c:v>
                </c:pt>
                <c:pt idx="33276">
                  <c:v>30.888000000000002</c:v>
                </c:pt>
                <c:pt idx="33277">
                  <c:v>30.888000000000002</c:v>
                </c:pt>
                <c:pt idx="33278">
                  <c:v>30.888000000000002</c:v>
                </c:pt>
                <c:pt idx="33279">
                  <c:v>30.888000000000002</c:v>
                </c:pt>
                <c:pt idx="33280">
                  <c:v>30.888000000000002</c:v>
                </c:pt>
                <c:pt idx="33281">
                  <c:v>30.888000000000002</c:v>
                </c:pt>
                <c:pt idx="33282">
                  <c:v>30.888000000000002</c:v>
                </c:pt>
                <c:pt idx="33283">
                  <c:v>30.888000000000002</c:v>
                </c:pt>
                <c:pt idx="33284">
                  <c:v>30.888000000000002</c:v>
                </c:pt>
                <c:pt idx="33285">
                  <c:v>30.888000000000002</c:v>
                </c:pt>
                <c:pt idx="33286">
                  <c:v>30.888000000000002</c:v>
                </c:pt>
                <c:pt idx="33287">
                  <c:v>30.888000000000002</c:v>
                </c:pt>
                <c:pt idx="33288">
                  <c:v>30.888000000000002</c:v>
                </c:pt>
                <c:pt idx="33289">
                  <c:v>30.888000000000002</c:v>
                </c:pt>
                <c:pt idx="33290">
                  <c:v>30.888000000000002</c:v>
                </c:pt>
                <c:pt idx="33291">
                  <c:v>30.888000000000002</c:v>
                </c:pt>
                <c:pt idx="33292">
                  <c:v>30.888000000000002</c:v>
                </c:pt>
                <c:pt idx="33293">
                  <c:v>30.888000000000002</c:v>
                </c:pt>
                <c:pt idx="33294">
                  <c:v>30.888000000000002</c:v>
                </c:pt>
                <c:pt idx="33295">
                  <c:v>30.888000000000002</c:v>
                </c:pt>
                <c:pt idx="33296">
                  <c:v>30.888000000000002</c:v>
                </c:pt>
                <c:pt idx="33297">
                  <c:v>30.888000000000002</c:v>
                </c:pt>
                <c:pt idx="33298">
                  <c:v>30.888000000000002</c:v>
                </c:pt>
                <c:pt idx="33299">
                  <c:v>30.888000000000002</c:v>
                </c:pt>
                <c:pt idx="33300">
                  <c:v>30.888000000000002</c:v>
                </c:pt>
                <c:pt idx="33301">
                  <c:v>30.888000000000002</c:v>
                </c:pt>
                <c:pt idx="33302">
                  <c:v>30.888000000000002</c:v>
                </c:pt>
                <c:pt idx="33303">
                  <c:v>30.888000000000002</c:v>
                </c:pt>
                <c:pt idx="33304">
                  <c:v>30.888000000000002</c:v>
                </c:pt>
                <c:pt idx="33305">
                  <c:v>30.888000000000002</c:v>
                </c:pt>
                <c:pt idx="33306">
                  <c:v>30.888000000000002</c:v>
                </c:pt>
                <c:pt idx="33307">
                  <c:v>30.888000000000002</c:v>
                </c:pt>
                <c:pt idx="33308">
                  <c:v>30.888000000000002</c:v>
                </c:pt>
                <c:pt idx="33309">
                  <c:v>30.888000000000002</c:v>
                </c:pt>
                <c:pt idx="33310">
                  <c:v>30.888000000000002</c:v>
                </c:pt>
                <c:pt idx="33311">
                  <c:v>30.888000000000002</c:v>
                </c:pt>
                <c:pt idx="33312">
                  <c:v>30.888000000000002</c:v>
                </c:pt>
                <c:pt idx="33313">
                  <c:v>30.888000000000002</c:v>
                </c:pt>
                <c:pt idx="33314">
                  <c:v>30.888000000000002</c:v>
                </c:pt>
                <c:pt idx="33315">
                  <c:v>30.888000000000002</c:v>
                </c:pt>
                <c:pt idx="33316">
                  <c:v>30.888000000000002</c:v>
                </c:pt>
                <c:pt idx="33317">
                  <c:v>30.888000000000002</c:v>
                </c:pt>
                <c:pt idx="33318">
                  <c:v>30.888000000000002</c:v>
                </c:pt>
                <c:pt idx="33319">
                  <c:v>30.888000000000002</c:v>
                </c:pt>
                <c:pt idx="33320">
                  <c:v>30.888000000000002</c:v>
                </c:pt>
                <c:pt idx="33321">
                  <c:v>30.888000000000002</c:v>
                </c:pt>
                <c:pt idx="33322">
                  <c:v>30.888000000000002</c:v>
                </c:pt>
                <c:pt idx="33323">
                  <c:v>30.888000000000002</c:v>
                </c:pt>
                <c:pt idx="33324">
                  <c:v>30.888000000000002</c:v>
                </c:pt>
                <c:pt idx="33325">
                  <c:v>30.888000000000002</c:v>
                </c:pt>
                <c:pt idx="33326">
                  <c:v>30.888000000000002</c:v>
                </c:pt>
                <c:pt idx="33327">
                  <c:v>30.888000000000002</c:v>
                </c:pt>
                <c:pt idx="33328">
                  <c:v>30.888000000000002</c:v>
                </c:pt>
                <c:pt idx="33329">
                  <c:v>30.888000000000002</c:v>
                </c:pt>
                <c:pt idx="33330">
                  <c:v>30.888000000000002</c:v>
                </c:pt>
                <c:pt idx="33331">
                  <c:v>30.888000000000002</c:v>
                </c:pt>
                <c:pt idx="33332">
                  <c:v>30.888000000000002</c:v>
                </c:pt>
                <c:pt idx="33333">
                  <c:v>30.888000000000002</c:v>
                </c:pt>
                <c:pt idx="33334">
                  <c:v>30.888000000000002</c:v>
                </c:pt>
                <c:pt idx="33335">
                  <c:v>30.888000000000002</c:v>
                </c:pt>
                <c:pt idx="33336">
                  <c:v>30.888000000000002</c:v>
                </c:pt>
                <c:pt idx="33337">
                  <c:v>30.888000000000002</c:v>
                </c:pt>
                <c:pt idx="33338">
                  <c:v>30.888000000000002</c:v>
                </c:pt>
                <c:pt idx="33339">
                  <c:v>30.888000000000002</c:v>
                </c:pt>
                <c:pt idx="33340">
                  <c:v>30.888000000000002</c:v>
                </c:pt>
                <c:pt idx="33341">
                  <c:v>30.888000000000002</c:v>
                </c:pt>
                <c:pt idx="33342">
                  <c:v>30.888000000000002</c:v>
                </c:pt>
                <c:pt idx="33343">
                  <c:v>30.888000000000002</c:v>
                </c:pt>
                <c:pt idx="33344">
                  <c:v>30.888000000000002</c:v>
                </c:pt>
                <c:pt idx="33345">
                  <c:v>30.888000000000002</c:v>
                </c:pt>
                <c:pt idx="33346">
                  <c:v>30.888000000000002</c:v>
                </c:pt>
                <c:pt idx="33347">
                  <c:v>30.888000000000002</c:v>
                </c:pt>
                <c:pt idx="33348">
                  <c:v>30.888000000000002</c:v>
                </c:pt>
                <c:pt idx="33349">
                  <c:v>30.888000000000002</c:v>
                </c:pt>
                <c:pt idx="33350">
                  <c:v>30.888000000000002</c:v>
                </c:pt>
                <c:pt idx="33351">
                  <c:v>30.888000000000002</c:v>
                </c:pt>
                <c:pt idx="33352">
                  <c:v>30.888000000000002</c:v>
                </c:pt>
                <c:pt idx="33353">
                  <c:v>30.888000000000002</c:v>
                </c:pt>
                <c:pt idx="33354">
                  <c:v>30.888000000000002</c:v>
                </c:pt>
                <c:pt idx="33355">
                  <c:v>30.888000000000002</c:v>
                </c:pt>
                <c:pt idx="33356">
                  <c:v>30.888000000000002</c:v>
                </c:pt>
                <c:pt idx="33357">
                  <c:v>30.888000000000002</c:v>
                </c:pt>
                <c:pt idx="33358">
                  <c:v>30.888000000000002</c:v>
                </c:pt>
                <c:pt idx="33359">
                  <c:v>30.888000000000002</c:v>
                </c:pt>
                <c:pt idx="33360">
                  <c:v>30.888000000000002</c:v>
                </c:pt>
                <c:pt idx="33361">
                  <c:v>30.888000000000002</c:v>
                </c:pt>
                <c:pt idx="33362">
                  <c:v>30.888000000000002</c:v>
                </c:pt>
                <c:pt idx="33363">
                  <c:v>30.888000000000002</c:v>
                </c:pt>
                <c:pt idx="33364">
                  <c:v>30.888000000000002</c:v>
                </c:pt>
                <c:pt idx="33365">
                  <c:v>30.888000000000002</c:v>
                </c:pt>
                <c:pt idx="33366">
                  <c:v>30.888000000000002</c:v>
                </c:pt>
                <c:pt idx="33367">
                  <c:v>30.888000000000002</c:v>
                </c:pt>
                <c:pt idx="33368">
                  <c:v>30.888000000000002</c:v>
                </c:pt>
                <c:pt idx="33369">
                  <c:v>30.888000000000002</c:v>
                </c:pt>
                <c:pt idx="33370">
                  <c:v>30.888000000000002</c:v>
                </c:pt>
                <c:pt idx="33371">
                  <c:v>30.888000000000002</c:v>
                </c:pt>
                <c:pt idx="33372">
                  <c:v>30.888000000000002</c:v>
                </c:pt>
                <c:pt idx="33373">
                  <c:v>30.888000000000002</c:v>
                </c:pt>
                <c:pt idx="33374">
                  <c:v>30.888000000000002</c:v>
                </c:pt>
                <c:pt idx="33375">
                  <c:v>30.888000000000002</c:v>
                </c:pt>
                <c:pt idx="33376">
                  <c:v>30.888000000000002</c:v>
                </c:pt>
                <c:pt idx="33377">
                  <c:v>30.888000000000002</c:v>
                </c:pt>
                <c:pt idx="33378">
                  <c:v>30.888000000000002</c:v>
                </c:pt>
                <c:pt idx="33379">
                  <c:v>30.888000000000002</c:v>
                </c:pt>
                <c:pt idx="33380">
                  <c:v>30.888000000000002</c:v>
                </c:pt>
                <c:pt idx="33381">
                  <c:v>30.888000000000002</c:v>
                </c:pt>
                <c:pt idx="33382">
                  <c:v>30.888000000000002</c:v>
                </c:pt>
                <c:pt idx="33383">
                  <c:v>30.888000000000002</c:v>
                </c:pt>
                <c:pt idx="33384">
                  <c:v>30.888000000000002</c:v>
                </c:pt>
                <c:pt idx="33385">
                  <c:v>30.888000000000002</c:v>
                </c:pt>
                <c:pt idx="33386">
                  <c:v>30.888000000000002</c:v>
                </c:pt>
                <c:pt idx="33387">
                  <c:v>30.888000000000002</c:v>
                </c:pt>
                <c:pt idx="33388">
                  <c:v>30.888000000000002</c:v>
                </c:pt>
                <c:pt idx="33389">
                  <c:v>30.888000000000002</c:v>
                </c:pt>
                <c:pt idx="33390">
                  <c:v>30.888000000000002</c:v>
                </c:pt>
                <c:pt idx="33391">
                  <c:v>30.888000000000002</c:v>
                </c:pt>
                <c:pt idx="33392">
                  <c:v>30.888000000000002</c:v>
                </c:pt>
                <c:pt idx="33393">
                  <c:v>30.888000000000002</c:v>
                </c:pt>
                <c:pt idx="33394">
                  <c:v>30.888000000000002</c:v>
                </c:pt>
                <c:pt idx="33395">
                  <c:v>30.888000000000002</c:v>
                </c:pt>
                <c:pt idx="33396">
                  <c:v>30.888000000000002</c:v>
                </c:pt>
                <c:pt idx="33397">
                  <c:v>30.888000000000002</c:v>
                </c:pt>
                <c:pt idx="33398">
                  <c:v>30.888000000000002</c:v>
                </c:pt>
                <c:pt idx="33399">
                  <c:v>30.888000000000002</c:v>
                </c:pt>
                <c:pt idx="33400">
                  <c:v>30.888000000000002</c:v>
                </c:pt>
                <c:pt idx="33401">
                  <c:v>30.888000000000002</c:v>
                </c:pt>
                <c:pt idx="33402">
                  <c:v>30.888000000000002</c:v>
                </c:pt>
                <c:pt idx="33403">
                  <c:v>30.888000000000002</c:v>
                </c:pt>
                <c:pt idx="33404">
                  <c:v>30.888000000000002</c:v>
                </c:pt>
                <c:pt idx="33405">
                  <c:v>30.888000000000002</c:v>
                </c:pt>
                <c:pt idx="33406">
                  <c:v>30.888000000000002</c:v>
                </c:pt>
                <c:pt idx="33407">
                  <c:v>30.888000000000002</c:v>
                </c:pt>
                <c:pt idx="33408">
                  <c:v>30.888000000000002</c:v>
                </c:pt>
                <c:pt idx="33409">
                  <c:v>30.888000000000002</c:v>
                </c:pt>
                <c:pt idx="33410">
                  <c:v>30.888000000000002</c:v>
                </c:pt>
                <c:pt idx="33411">
                  <c:v>30.888000000000002</c:v>
                </c:pt>
                <c:pt idx="33412">
                  <c:v>30.888000000000002</c:v>
                </c:pt>
                <c:pt idx="33413">
                  <c:v>30.888000000000002</c:v>
                </c:pt>
                <c:pt idx="33414">
                  <c:v>30.888000000000002</c:v>
                </c:pt>
                <c:pt idx="33415">
                  <c:v>30.888000000000002</c:v>
                </c:pt>
                <c:pt idx="33416">
                  <c:v>30.888000000000002</c:v>
                </c:pt>
                <c:pt idx="33417">
                  <c:v>30.888000000000002</c:v>
                </c:pt>
                <c:pt idx="33418">
                  <c:v>30.888000000000002</c:v>
                </c:pt>
                <c:pt idx="33419">
                  <c:v>30.888000000000002</c:v>
                </c:pt>
                <c:pt idx="33420">
                  <c:v>30.888000000000002</c:v>
                </c:pt>
                <c:pt idx="33421">
                  <c:v>30.888000000000002</c:v>
                </c:pt>
                <c:pt idx="33422">
                  <c:v>30.888000000000002</c:v>
                </c:pt>
                <c:pt idx="33423">
                  <c:v>30.888000000000002</c:v>
                </c:pt>
                <c:pt idx="33424">
                  <c:v>30.888000000000002</c:v>
                </c:pt>
                <c:pt idx="33425">
                  <c:v>30.888000000000002</c:v>
                </c:pt>
                <c:pt idx="33426">
                  <c:v>30.888000000000002</c:v>
                </c:pt>
                <c:pt idx="33427">
                  <c:v>30.888000000000002</c:v>
                </c:pt>
                <c:pt idx="33428">
                  <c:v>30.888000000000002</c:v>
                </c:pt>
                <c:pt idx="33429">
                  <c:v>30.888000000000002</c:v>
                </c:pt>
                <c:pt idx="33430">
                  <c:v>30.888000000000002</c:v>
                </c:pt>
                <c:pt idx="33431">
                  <c:v>30.888000000000002</c:v>
                </c:pt>
                <c:pt idx="33432">
                  <c:v>30.888000000000002</c:v>
                </c:pt>
                <c:pt idx="33433">
                  <c:v>30.888000000000002</c:v>
                </c:pt>
                <c:pt idx="33434">
                  <c:v>30.888000000000002</c:v>
                </c:pt>
                <c:pt idx="33435">
                  <c:v>30.888000000000002</c:v>
                </c:pt>
                <c:pt idx="33436">
                  <c:v>30.888000000000002</c:v>
                </c:pt>
                <c:pt idx="33437">
                  <c:v>30.888000000000002</c:v>
                </c:pt>
                <c:pt idx="33438">
                  <c:v>30.888000000000002</c:v>
                </c:pt>
                <c:pt idx="33439">
                  <c:v>30.888000000000002</c:v>
                </c:pt>
                <c:pt idx="33440">
                  <c:v>30.888000000000002</c:v>
                </c:pt>
                <c:pt idx="33441">
                  <c:v>30.888000000000002</c:v>
                </c:pt>
                <c:pt idx="33442">
                  <c:v>30.888000000000002</c:v>
                </c:pt>
                <c:pt idx="33443">
                  <c:v>30.888000000000002</c:v>
                </c:pt>
                <c:pt idx="33444">
                  <c:v>30.888000000000002</c:v>
                </c:pt>
                <c:pt idx="33445">
                  <c:v>30.888000000000002</c:v>
                </c:pt>
                <c:pt idx="33446">
                  <c:v>30.888000000000002</c:v>
                </c:pt>
                <c:pt idx="33447">
                  <c:v>30.888000000000002</c:v>
                </c:pt>
                <c:pt idx="33448">
                  <c:v>30.888000000000002</c:v>
                </c:pt>
                <c:pt idx="33449">
                  <c:v>30.888000000000002</c:v>
                </c:pt>
                <c:pt idx="33450">
                  <c:v>30.888000000000002</c:v>
                </c:pt>
                <c:pt idx="33451">
                  <c:v>30.888000000000002</c:v>
                </c:pt>
                <c:pt idx="33452">
                  <c:v>30.888000000000002</c:v>
                </c:pt>
                <c:pt idx="33453">
                  <c:v>30.888000000000002</c:v>
                </c:pt>
                <c:pt idx="33454">
                  <c:v>30.888000000000002</c:v>
                </c:pt>
                <c:pt idx="33455">
                  <c:v>30.888000000000002</c:v>
                </c:pt>
                <c:pt idx="33456">
                  <c:v>30.888000000000002</c:v>
                </c:pt>
                <c:pt idx="33457">
                  <c:v>30.888000000000002</c:v>
                </c:pt>
                <c:pt idx="33458">
                  <c:v>30.888000000000002</c:v>
                </c:pt>
                <c:pt idx="33459">
                  <c:v>30.888000000000002</c:v>
                </c:pt>
                <c:pt idx="33460">
                  <c:v>30.888000000000002</c:v>
                </c:pt>
                <c:pt idx="33461">
                  <c:v>30.888000000000002</c:v>
                </c:pt>
                <c:pt idx="33462">
                  <c:v>30.888000000000002</c:v>
                </c:pt>
                <c:pt idx="33463">
                  <c:v>30.888000000000002</c:v>
                </c:pt>
                <c:pt idx="33464">
                  <c:v>30.888000000000002</c:v>
                </c:pt>
                <c:pt idx="33465">
                  <c:v>30.888000000000002</c:v>
                </c:pt>
                <c:pt idx="33466">
                  <c:v>30.888000000000002</c:v>
                </c:pt>
                <c:pt idx="33467">
                  <c:v>30.888000000000002</c:v>
                </c:pt>
                <c:pt idx="33468">
                  <c:v>30.891999999999999</c:v>
                </c:pt>
                <c:pt idx="33469">
                  <c:v>30.948</c:v>
                </c:pt>
                <c:pt idx="33470">
                  <c:v>31.01</c:v>
                </c:pt>
                <c:pt idx="33471">
                  <c:v>31.024000000000001</c:v>
                </c:pt>
                <c:pt idx="33472">
                  <c:v>31.024000000000001</c:v>
                </c:pt>
                <c:pt idx="33473">
                  <c:v>31.024000000000001</c:v>
                </c:pt>
                <c:pt idx="33474">
                  <c:v>31.024000000000001</c:v>
                </c:pt>
                <c:pt idx="33475">
                  <c:v>31.024000000000001</c:v>
                </c:pt>
                <c:pt idx="33476">
                  <c:v>31.024000000000001</c:v>
                </c:pt>
                <c:pt idx="33477">
                  <c:v>31.024000000000001</c:v>
                </c:pt>
                <c:pt idx="33478">
                  <c:v>31.024000000000001</c:v>
                </c:pt>
                <c:pt idx="33479">
                  <c:v>31.024000000000001</c:v>
                </c:pt>
                <c:pt idx="33480">
                  <c:v>31.024000000000001</c:v>
                </c:pt>
                <c:pt idx="33481">
                  <c:v>31.024000000000001</c:v>
                </c:pt>
                <c:pt idx="33482">
                  <c:v>31.024000000000001</c:v>
                </c:pt>
                <c:pt idx="33483">
                  <c:v>31.024000000000001</c:v>
                </c:pt>
                <c:pt idx="33484">
                  <c:v>31.024000000000001</c:v>
                </c:pt>
                <c:pt idx="33485">
                  <c:v>31.024000000000001</c:v>
                </c:pt>
                <c:pt idx="33486">
                  <c:v>31.024000000000001</c:v>
                </c:pt>
                <c:pt idx="33487">
                  <c:v>31.024000000000001</c:v>
                </c:pt>
                <c:pt idx="33488">
                  <c:v>31.024000000000001</c:v>
                </c:pt>
                <c:pt idx="33489">
                  <c:v>31.024000000000001</c:v>
                </c:pt>
                <c:pt idx="33490">
                  <c:v>31.024000000000001</c:v>
                </c:pt>
                <c:pt idx="33491">
                  <c:v>31.024000000000001</c:v>
                </c:pt>
                <c:pt idx="33492">
                  <c:v>31.024000000000001</c:v>
                </c:pt>
                <c:pt idx="33493">
                  <c:v>31.024000000000001</c:v>
                </c:pt>
                <c:pt idx="33494">
                  <c:v>31.024000000000001</c:v>
                </c:pt>
                <c:pt idx="33495">
                  <c:v>31.024000000000001</c:v>
                </c:pt>
                <c:pt idx="33496">
                  <c:v>31.024000000000001</c:v>
                </c:pt>
                <c:pt idx="33497">
                  <c:v>31.024000000000001</c:v>
                </c:pt>
                <c:pt idx="33498">
                  <c:v>31.024000000000001</c:v>
                </c:pt>
                <c:pt idx="33499">
                  <c:v>31.024000000000001</c:v>
                </c:pt>
                <c:pt idx="33500">
                  <c:v>31.024000000000001</c:v>
                </c:pt>
                <c:pt idx="33501">
                  <c:v>31.024000000000001</c:v>
                </c:pt>
                <c:pt idx="33502">
                  <c:v>31.024000000000001</c:v>
                </c:pt>
                <c:pt idx="33503">
                  <c:v>31.024000000000001</c:v>
                </c:pt>
                <c:pt idx="33504">
                  <c:v>31.024000000000001</c:v>
                </c:pt>
                <c:pt idx="33505">
                  <c:v>31.024000000000001</c:v>
                </c:pt>
                <c:pt idx="33506">
                  <c:v>31.024000000000001</c:v>
                </c:pt>
                <c:pt idx="33507">
                  <c:v>31.024000000000001</c:v>
                </c:pt>
                <c:pt idx="33508">
                  <c:v>31.024000000000001</c:v>
                </c:pt>
                <c:pt idx="33509">
                  <c:v>31.024000000000001</c:v>
                </c:pt>
                <c:pt idx="33510">
                  <c:v>31.024000000000001</c:v>
                </c:pt>
                <c:pt idx="33511">
                  <c:v>31.024000000000001</c:v>
                </c:pt>
                <c:pt idx="33512">
                  <c:v>31.024000000000001</c:v>
                </c:pt>
                <c:pt idx="33513">
                  <c:v>31.024000000000001</c:v>
                </c:pt>
                <c:pt idx="33514">
                  <c:v>31.024000000000001</c:v>
                </c:pt>
                <c:pt idx="33515">
                  <c:v>31.024000000000001</c:v>
                </c:pt>
                <c:pt idx="33516">
                  <c:v>31.024000000000001</c:v>
                </c:pt>
                <c:pt idx="33517">
                  <c:v>31.024000000000001</c:v>
                </c:pt>
                <c:pt idx="33518">
                  <c:v>31.024000000000001</c:v>
                </c:pt>
                <c:pt idx="33519">
                  <c:v>31.024000000000001</c:v>
                </c:pt>
                <c:pt idx="33520">
                  <c:v>31.024000000000001</c:v>
                </c:pt>
                <c:pt idx="33521">
                  <c:v>31.024000000000001</c:v>
                </c:pt>
                <c:pt idx="33522">
                  <c:v>31.024000000000001</c:v>
                </c:pt>
                <c:pt idx="33523">
                  <c:v>31.024000000000001</c:v>
                </c:pt>
                <c:pt idx="33524">
                  <c:v>31.024000000000001</c:v>
                </c:pt>
                <c:pt idx="33525">
                  <c:v>31.024000000000001</c:v>
                </c:pt>
                <c:pt idx="33526">
                  <c:v>31.024000000000001</c:v>
                </c:pt>
                <c:pt idx="33527">
                  <c:v>31.024000000000001</c:v>
                </c:pt>
                <c:pt idx="33528">
                  <c:v>31.024000000000001</c:v>
                </c:pt>
                <c:pt idx="33529">
                  <c:v>31.024000000000001</c:v>
                </c:pt>
                <c:pt idx="33530">
                  <c:v>31.024000000000001</c:v>
                </c:pt>
                <c:pt idx="33531">
                  <c:v>31.024000000000001</c:v>
                </c:pt>
                <c:pt idx="33532">
                  <c:v>31.024000000000001</c:v>
                </c:pt>
                <c:pt idx="33533">
                  <c:v>31.024000000000001</c:v>
                </c:pt>
                <c:pt idx="33534">
                  <c:v>31.024000000000001</c:v>
                </c:pt>
                <c:pt idx="33535">
                  <c:v>31.024000000000001</c:v>
                </c:pt>
                <c:pt idx="33536">
                  <c:v>31.024000000000001</c:v>
                </c:pt>
                <c:pt idx="33537">
                  <c:v>31.024000000000001</c:v>
                </c:pt>
                <c:pt idx="33538">
                  <c:v>31.024000000000001</c:v>
                </c:pt>
                <c:pt idx="33539">
                  <c:v>31.024000000000001</c:v>
                </c:pt>
                <c:pt idx="33540">
                  <c:v>31.024000000000001</c:v>
                </c:pt>
                <c:pt idx="33541">
                  <c:v>31.024000000000001</c:v>
                </c:pt>
                <c:pt idx="33542">
                  <c:v>31.024000000000001</c:v>
                </c:pt>
                <c:pt idx="33543">
                  <c:v>31.024000000000001</c:v>
                </c:pt>
                <c:pt idx="33544">
                  <c:v>31.024000000000001</c:v>
                </c:pt>
                <c:pt idx="33545">
                  <c:v>31.024000000000001</c:v>
                </c:pt>
                <c:pt idx="33546">
                  <c:v>31.024000000000001</c:v>
                </c:pt>
                <c:pt idx="33547">
                  <c:v>31.024000000000001</c:v>
                </c:pt>
                <c:pt idx="33548">
                  <c:v>31.024000000000001</c:v>
                </c:pt>
                <c:pt idx="33549">
                  <c:v>31.024000000000001</c:v>
                </c:pt>
                <c:pt idx="33550">
                  <c:v>31.024000000000001</c:v>
                </c:pt>
                <c:pt idx="33551">
                  <c:v>31.024000000000001</c:v>
                </c:pt>
                <c:pt idx="33552">
                  <c:v>31.024000000000001</c:v>
                </c:pt>
                <c:pt idx="33553">
                  <c:v>31.024000000000001</c:v>
                </c:pt>
                <c:pt idx="33554">
                  <c:v>31.024000000000001</c:v>
                </c:pt>
                <c:pt idx="33555">
                  <c:v>31.024000000000001</c:v>
                </c:pt>
                <c:pt idx="33556">
                  <c:v>31.024000000000001</c:v>
                </c:pt>
                <c:pt idx="33557">
                  <c:v>31.024000000000001</c:v>
                </c:pt>
                <c:pt idx="33558">
                  <c:v>31.024000000000001</c:v>
                </c:pt>
                <c:pt idx="33559">
                  <c:v>31.024000000000001</c:v>
                </c:pt>
                <c:pt idx="33560">
                  <c:v>31.024000000000001</c:v>
                </c:pt>
                <c:pt idx="33561">
                  <c:v>31.024000000000001</c:v>
                </c:pt>
                <c:pt idx="33562">
                  <c:v>31.024000000000001</c:v>
                </c:pt>
                <c:pt idx="33563">
                  <c:v>31.024000000000001</c:v>
                </c:pt>
                <c:pt idx="33564">
                  <c:v>31.024000000000001</c:v>
                </c:pt>
                <c:pt idx="33565">
                  <c:v>31.024000000000001</c:v>
                </c:pt>
                <c:pt idx="33566">
                  <c:v>31.024000000000001</c:v>
                </c:pt>
                <c:pt idx="33567">
                  <c:v>31.024000000000001</c:v>
                </c:pt>
                <c:pt idx="33568">
                  <c:v>31.024000000000001</c:v>
                </c:pt>
                <c:pt idx="33569">
                  <c:v>31.024000000000001</c:v>
                </c:pt>
                <c:pt idx="33570">
                  <c:v>31.024000000000001</c:v>
                </c:pt>
                <c:pt idx="33571">
                  <c:v>31.05</c:v>
                </c:pt>
                <c:pt idx="33572">
                  <c:v>31.111999999999998</c:v>
                </c:pt>
                <c:pt idx="33573">
                  <c:v>31.164000000000001</c:v>
                </c:pt>
                <c:pt idx="33574">
                  <c:v>31.164000000000001</c:v>
                </c:pt>
                <c:pt idx="33575">
                  <c:v>31.164000000000001</c:v>
                </c:pt>
                <c:pt idx="33576">
                  <c:v>31.164000000000001</c:v>
                </c:pt>
                <c:pt idx="33577">
                  <c:v>31.164000000000001</c:v>
                </c:pt>
                <c:pt idx="33578">
                  <c:v>31.164000000000001</c:v>
                </c:pt>
                <c:pt idx="33579">
                  <c:v>31.164000000000001</c:v>
                </c:pt>
                <c:pt idx="33580">
                  <c:v>31.164000000000001</c:v>
                </c:pt>
                <c:pt idx="33581">
                  <c:v>31.164000000000001</c:v>
                </c:pt>
                <c:pt idx="33582">
                  <c:v>31.164000000000001</c:v>
                </c:pt>
                <c:pt idx="33583">
                  <c:v>31.164000000000001</c:v>
                </c:pt>
                <c:pt idx="33584">
                  <c:v>31.164000000000001</c:v>
                </c:pt>
                <c:pt idx="33585">
                  <c:v>31.164000000000001</c:v>
                </c:pt>
                <c:pt idx="33586">
                  <c:v>31.164000000000001</c:v>
                </c:pt>
                <c:pt idx="33587">
                  <c:v>31.164000000000001</c:v>
                </c:pt>
                <c:pt idx="33588">
                  <c:v>31.164000000000001</c:v>
                </c:pt>
                <c:pt idx="33589">
                  <c:v>31.164000000000001</c:v>
                </c:pt>
                <c:pt idx="33590">
                  <c:v>31.164000000000001</c:v>
                </c:pt>
                <c:pt idx="33591">
                  <c:v>31.164000000000001</c:v>
                </c:pt>
                <c:pt idx="33592">
                  <c:v>31.164000000000001</c:v>
                </c:pt>
                <c:pt idx="33593">
                  <c:v>31.164000000000001</c:v>
                </c:pt>
                <c:pt idx="33594">
                  <c:v>31.164000000000001</c:v>
                </c:pt>
                <c:pt idx="33595">
                  <c:v>31.164000000000001</c:v>
                </c:pt>
                <c:pt idx="33596">
                  <c:v>31.164000000000001</c:v>
                </c:pt>
                <c:pt idx="33597">
                  <c:v>31.164000000000001</c:v>
                </c:pt>
                <c:pt idx="33598">
                  <c:v>31.164000000000001</c:v>
                </c:pt>
                <c:pt idx="33599">
                  <c:v>31.164000000000001</c:v>
                </c:pt>
                <c:pt idx="33600">
                  <c:v>31.164000000000001</c:v>
                </c:pt>
                <c:pt idx="33601">
                  <c:v>31.164000000000001</c:v>
                </c:pt>
                <c:pt idx="33602">
                  <c:v>31.164000000000001</c:v>
                </c:pt>
                <c:pt idx="33603">
                  <c:v>31.164000000000001</c:v>
                </c:pt>
                <c:pt idx="33604">
                  <c:v>31.164000000000001</c:v>
                </c:pt>
                <c:pt idx="33605">
                  <c:v>31.164000000000001</c:v>
                </c:pt>
                <c:pt idx="33606">
                  <c:v>31.164000000000001</c:v>
                </c:pt>
                <c:pt idx="33607">
                  <c:v>31.164000000000001</c:v>
                </c:pt>
                <c:pt idx="33608">
                  <c:v>31.164000000000001</c:v>
                </c:pt>
                <c:pt idx="33609">
                  <c:v>31.164000000000001</c:v>
                </c:pt>
                <c:pt idx="33610">
                  <c:v>31.164000000000001</c:v>
                </c:pt>
                <c:pt idx="33611">
                  <c:v>31.164000000000001</c:v>
                </c:pt>
                <c:pt idx="33612">
                  <c:v>31.164000000000001</c:v>
                </c:pt>
                <c:pt idx="33613">
                  <c:v>31.164000000000001</c:v>
                </c:pt>
                <c:pt idx="33614">
                  <c:v>31.164000000000001</c:v>
                </c:pt>
                <c:pt idx="33615">
                  <c:v>31.164000000000001</c:v>
                </c:pt>
                <c:pt idx="33616">
                  <c:v>31.164000000000001</c:v>
                </c:pt>
                <c:pt idx="33617">
                  <c:v>31.164000000000001</c:v>
                </c:pt>
                <c:pt idx="33618">
                  <c:v>31.164000000000001</c:v>
                </c:pt>
                <c:pt idx="33619">
                  <c:v>31.164000000000001</c:v>
                </c:pt>
                <c:pt idx="33620">
                  <c:v>31.164000000000001</c:v>
                </c:pt>
                <c:pt idx="33621">
                  <c:v>31.164000000000001</c:v>
                </c:pt>
                <c:pt idx="33622">
                  <c:v>31.164000000000001</c:v>
                </c:pt>
                <c:pt idx="33623">
                  <c:v>31.164000000000001</c:v>
                </c:pt>
                <c:pt idx="33624">
                  <c:v>31.164000000000001</c:v>
                </c:pt>
                <c:pt idx="33625">
                  <c:v>31.164000000000001</c:v>
                </c:pt>
                <c:pt idx="33626">
                  <c:v>31.164000000000001</c:v>
                </c:pt>
                <c:pt idx="33627">
                  <c:v>31.164000000000001</c:v>
                </c:pt>
                <c:pt idx="33628">
                  <c:v>31.164000000000001</c:v>
                </c:pt>
                <c:pt idx="33629">
                  <c:v>31.164000000000001</c:v>
                </c:pt>
                <c:pt idx="33630">
                  <c:v>31.164000000000001</c:v>
                </c:pt>
                <c:pt idx="33631">
                  <c:v>31.164000000000001</c:v>
                </c:pt>
                <c:pt idx="33632">
                  <c:v>31.164000000000001</c:v>
                </c:pt>
                <c:pt idx="33633">
                  <c:v>31.164000000000001</c:v>
                </c:pt>
                <c:pt idx="33634">
                  <c:v>31.164000000000001</c:v>
                </c:pt>
                <c:pt idx="33635">
                  <c:v>31.164000000000001</c:v>
                </c:pt>
                <c:pt idx="33636">
                  <c:v>31.164000000000001</c:v>
                </c:pt>
                <c:pt idx="33637">
                  <c:v>31.164000000000001</c:v>
                </c:pt>
                <c:pt idx="33638">
                  <c:v>31.164000000000001</c:v>
                </c:pt>
                <c:pt idx="33639">
                  <c:v>31.164000000000001</c:v>
                </c:pt>
                <c:pt idx="33640">
                  <c:v>31.164000000000001</c:v>
                </c:pt>
                <c:pt idx="33641">
                  <c:v>31.164000000000001</c:v>
                </c:pt>
                <c:pt idx="33642">
                  <c:v>31.164000000000001</c:v>
                </c:pt>
                <c:pt idx="33643">
                  <c:v>31.164000000000001</c:v>
                </c:pt>
                <c:pt idx="33644">
                  <c:v>31.164000000000001</c:v>
                </c:pt>
                <c:pt idx="33645">
                  <c:v>31.164000000000001</c:v>
                </c:pt>
                <c:pt idx="33646">
                  <c:v>31.164000000000001</c:v>
                </c:pt>
                <c:pt idx="33647">
                  <c:v>31.164000000000001</c:v>
                </c:pt>
                <c:pt idx="33648">
                  <c:v>31.164000000000001</c:v>
                </c:pt>
                <c:pt idx="33649">
                  <c:v>31.164000000000001</c:v>
                </c:pt>
                <c:pt idx="33650">
                  <c:v>31.164000000000001</c:v>
                </c:pt>
                <c:pt idx="33651">
                  <c:v>31.164000000000001</c:v>
                </c:pt>
                <c:pt idx="33652">
                  <c:v>31.164000000000001</c:v>
                </c:pt>
                <c:pt idx="33653">
                  <c:v>31.172000000000001</c:v>
                </c:pt>
                <c:pt idx="33654">
                  <c:v>31.231999999999999</c:v>
                </c:pt>
                <c:pt idx="33655">
                  <c:v>31.283999999999999</c:v>
                </c:pt>
                <c:pt idx="33656">
                  <c:v>31.283999999999999</c:v>
                </c:pt>
                <c:pt idx="33657">
                  <c:v>31.283999999999999</c:v>
                </c:pt>
                <c:pt idx="33658">
                  <c:v>31.283999999999999</c:v>
                </c:pt>
                <c:pt idx="33659">
                  <c:v>31.283999999999999</c:v>
                </c:pt>
                <c:pt idx="33660">
                  <c:v>31.283999999999999</c:v>
                </c:pt>
                <c:pt idx="33661">
                  <c:v>31.283999999999999</c:v>
                </c:pt>
                <c:pt idx="33662">
                  <c:v>31.283999999999999</c:v>
                </c:pt>
                <c:pt idx="33663">
                  <c:v>31.283999999999999</c:v>
                </c:pt>
                <c:pt idx="33664">
                  <c:v>31.283999999999999</c:v>
                </c:pt>
                <c:pt idx="33665">
                  <c:v>31.283999999999999</c:v>
                </c:pt>
                <c:pt idx="33666">
                  <c:v>31.283999999999999</c:v>
                </c:pt>
                <c:pt idx="33667">
                  <c:v>31.283999999999999</c:v>
                </c:pt>
                <c:pt idx="33668">
                  <c:v>31.283999999999999</c:v>
                </c:pt>
                <c:pt idx="33669">
                  <c:v>31.283999999999999</c:v>
                </c:pt>
                <c:pt idx="33670">
                  <c:v>31.283999999999999</c:v>
                </c:pt>
                <c:pt idx="33671">
                  <c:v>31.283999999999999</c:v>
                </c:pt>
                <c:pt idx="33672">
                  <c:v>31.283999999999999</c:v>
                </c:pt>
                <c:pt idx="33673">
                  <c:v>31.283999999999999</c:v>
                </c:pt>
                <c:pt idx="33674">
                  <c:v>31.283999999999999</c:v>
                </c:pt>
                <c:pt idx="33675">
                  <c:v>31.283999999999999</c:v>
                </c:pt>
                <c:pt idx="33676">
                  <c:v>31.283999999999999</c:v>
                </c:pt>
                <c:pt idx="33677">
                  <c:v>31.283999999999999</c:v>
                </c:pt>
                <c:pt idx="33678">
                  <c:v>31.283999999999999</c:v>
                </c:pt>
                <c:pt idx="33679">
                  <c:v>31.283999999999999</c:v>
                </c:pt>
                <c:pt idx="33680">
                  <c:v>31.283999999999999</c:v>
                </c:pt>
                <c:pt idx="33681">
                  <c:v>31.283999999999999</c:v>
                </c:pt>
                <c:pt idx="33682">
                  <c:v>31.283999999999999</c:v>
                </c:pt>
                <c:pt idx="33683">
                  <c:v>31.283999999999999</c:v>
                </c:pt>
                <c:pt idx="33684">
                  <c:v>31.283999999999999</c:v>
                </c:pt>
                <c:pt idx="33685">
                  <c:v>31.283999999999999</c:v>
                </c:pt>
                <c:pt idx="33686">
                  <c:v>31.283999999999999</c:v>
                </c:pt>
                <c:pt idx="33687">
                  <c:v>31.283999999999999</c:v>
                </c:pt>
                <c:pt idx="33688">
                  <c:v>31.283999999999999</c:v>
                </c:pt>
                <c:pt idx="33689">
                  <c:v>31.283999999999999</c:v>
                </c:pt>
                <c:pt idx="33690">
                  <c:v>31.283999999999999</c:v>
                </c:pt>
                <c:pt idx="33691">
                  <c:v>31.283999999999999</c:v>
                </c:pt>
                <c:pt idx="33692">
                  <c:v>31.283999999999999</c:v>
                </c:pt>
                <c:pt idx="33693">
                  <c:v>31.283999999999999</c:v>
                </c:pt>
                <c:pt idx="33694">
                  <c:v>31.283999999999999</c:v>
                </c:pt>
                <c:pt idx="33695">
                  <c:v>31.283999999999999</c:v>
                </c:pt>
                <c:pt idx="33696">
                  <c:v>31.283999999999999</c:v>
                </c:pt>
                <c:pt idx="33697">
                  <c:v>31.283999999999999</c:v>
                </c:pt>
                <c:pt idx="33698">
                  <c:v>31.283999999999999</c:v>
                </c:pt>
                <c:pt idx="33699">
                  <c:v>31.283999999999999</c:v>
                </c:pt>
                <c:pt idx="33700">
                  <c:v>31.283999999999999</c:v>
                </c:pt>
                <c:pt idx="33701">
                  <c:v>31.283999999999999</c:v>
                </c:pt>
                <c:pt idx="33702">
                  <c:v>31.283999999999999</c:v>
                </c:pt>
                <c:pt idx="33703">
                  <c:v>31.283999999999999</c:v>
                </c:pt>
                <c:pt idx="33704">
                  <c:v>31.283999999999999</c:v>
                </c:pt>
                <c:pt idx="33705">
                  <c:v>31.283999999999999</c:v>
                </c:pt>
                <c:pt idx="33706">
                  <c:v>31.283999999999999</c:v>
                </c:pt>
                <c:pt idx="33707">
                  <c:v>31.283999999999999</c:v>
                </c:pt>
                <c:pt idx="33708">
                  <c:v>31.283999999999999</c:v>
                </c:pt>
                <c:pt idx="33709">
                  <c:v>31.283999999999999</c:v>
                </c:pt>
                <c:pt idx="33710">
                  <c:v>31.283999999999999</c:v>
                </c:pt>
                <c:pt idx="33711">
                  <c:v>31.283999999999999</c:v>
                </c:pt>
                <c:pt idx="33712">
                  <c:v>31.283999999999999</c:v>
                </c:pt>
                <c:pt idx="33713">
                  <c:v>31.283999999999999</c:v>
                </c:pt>
                <c:pt idx="33714">
                  <c:v>31.283999999999999</c:v>
                </c:pt>
                <c:pt idx="33715">
                  <c:v>31.283999999999999</c:v>
                </c:pt>
                <c:pt idx="33716">
                  <c:v>31.283999999999999</c:v>
                </c:pt>
                <c:pt idx="33717">
                  <c:v>31.283999999999999</c:v>
                </c:pt>
                <c:pt idx="33718">
                  <c:v>31.283999999999999</c:v>
                </c:pt>
                <c:pt idx="33719">
                  <c:v>31.283999999999999</c:v>
                </c:pt>
                <c:pt idx="33720">
                  <c:v>31.283999999999999</c:v>
                </c:pt>
                <c:pt idx="33721">
                  <c:v>31.283999999999999</c:v>
                </c:pt>
                <c:pt idx="33722">
                  <c:v>31.283999999999999</c:v>
                </c:pt>
                <c:pt idx="33723">
                  <c:v>31.283999999999999</c:v>
                </c:pt>
                <c:pt idx="33724">
                  <c:v>31.283999999999999</c:v>
                </c:pt>
                <c:pt idx="33725">
                  <c:v>31.283999999999999</c:v>
                </c:pt>
                <c:pt idx="33726">
                  <c:v>31.283999999999999</c:v>
                </c:pt>
                <c:pt idx="33727">
                  <c:v>31.283999999999999</c:v>
                </c:pt>
                <c:pt idx="33728">
                  <c:v>31.283999999999999</c:v>
                </c:pt>
                <c:pt idx="33729">
                  <c:v>31.283999999999999</c:v>
                </c:pt>
                <c:pt idx="33730">
                  <c:v>31.283999999999999</c:v>
                </c:pt>
                <c:pt idx="33731">
                  <c:v>31.283999999999999</c:v>
                </c:pt>
                <c:pt idx="33732">
                  <c:v>31.283999999999999</c:v>
                </c:pt>
                <c:pt idx="33733">
                  <c:v>31.283999999999999</c:v>
                </c:pt>
                <c:pt idx="33734">
                  <c:v>31.283999999999999</c:v>
                </c:pt>
                <c:pt idx="33735">
                  <c:v>31.283999999999999</c:v>
                </c:pt>
                <c:pt idx="33736">
                  <c:v>31.283999999999999</c:v>
                </c:pt>
                <c:pt idx="33737">
                  <c:v>31.283999999999999</c:v>
                </c:pt>
                <c:pt idx="33738">
                  <c:v>31.283999999999999</c:v>
                </c:pt>
                <c:pt idx="33739">
                  <c:v>31.283999999999999</c:v>
                </c:pt>
                <c:pt idx="33740">
                  <c:v>31.283999999999999</c:v>
                </c:pt>
                <c:pt idx="33741">
                  <c:v>31.283999999999999</c:v>
                </c:pt>
                <c:pt idx="33742">
                  <c:v>31.283999999999999</c:v>
                </c:pt>
                <c:pt idx="33743">
                  <c:v>31.283999999999999</c:v>
                </c:pt>
                <c:pt idx="33744">
                  <c:v>31.283999999999999</c:v>
                </c:pt>
                <c:pt idx="33745">
                  <c:v>31.283999999999999</c:v>
                </c:pt>
                <c:pt idx="33746">
                  <c:v>31.283999999999999</c:v>
                </c:pt>
                <c:pt idx="33747">
                  <c:v>31.283999999999999</c:v>
                </c:pt>
                <c:pt idx="33748">
                  <c:v>31.283999999999999</c:v>
                </c:pt>
                <c:pt idx="33749">
                  <c:v>31.283999999999999</c:v>
                </c:pt>
                <c:pt idx="33750">
                  <c:v>31.283999999999999</c:v>
                </c:pt>
                <c:pt idx="33751">
                  <c:v>31.283999999999999</c:v>
                </c:pt>
                <c:pt idx="33752">
                  <c:v>31.283999999999999</c:v>
                </c:pt>
                <c:pt idx="33753">
                  <c:v>31.283999999999999</c:v>
                </c:pt>
                <c:pt idx="33754">
                  <c:v>31.283999999999999</c:v>
                </c:pt>
                <c:pt idx="33755">
                  <c:v>31.283999999999999</c:v>
                </c:pt>
                <c:pt idx="33756">
                  <c:v>31.283999999999999</c:v>
                </c:pt>
                <c:pt idx="33757">
                  <c:v>31.283999999999999</c:v>
                </c:pt>
                <c:pt idx="33758">
                  <c:v>31.283999999999999</c:v>
                </c:pt>
                <c:pt idx="33759">
                  <c:v>31.283999999999999</c:v>
                </c:pt>
                <c:pt idx="33760">
                  <c:v>31.283999999999999</c:v>
                </c:pt>
                <c:pt idx="33761">
                  <c:v>31.283999999999999</c:v>
                </c:pt>
                <c:pt idx="33762">
                  <c:v>31.283999999999999</c:v>
                </c:pt>
                <c:pt idx="33763">
                  <c:v>31.283999999999999</c:v>
                </c:pt>
                <c:pt idx="33764">
                  <c:v>31.283999999999999</c:v>
                </c:pt>
                <c:pt idx="33765">
                  <c:v>31.283999999999999</c:v>
                </c:pt>
                <c:pt idx="33766">
                  <c:v>31.283999999999999</c:v>
                </c:pt>
                <c:pt idx="33767">
                  <c:v>31.283999999999999</c:v>
                </c:pt>
                <c:pt idx="33768">
                  <c:v>31.283999999999999</c:v>
                </c:pt>
                <c:pt idx="33769">
                  <c:v>31.283999999999999</c:v>
                </c:pt>
                <c:pt idx="33770">
                  <c:v>31.283999999999999</c:v>
                </c:pt>
                <c:pt idx="33771">
                  <c:v>31.283999999999999</c:v>
                </c:pt>
                <c:pt idx="33772">
                  <c:v>31.283999999999999</c:v>
                </c:pt>
                <c:pt idx="33773">
                  <c:v>31.283999999999999</c:v>
                </c:pt>
                <c:pt idx="33774">
                  <c:v>31.283999999999999</c:v>
                </c:pt>
                <c:pt idx="33775">
                  <c:v>31.283999999999999</c:v>
                </c:pt>
                <c:pt idx="33776">
                  <c:v>31.283999999999999</c:v>
                </c:pt>
                <c:pt idx="33777">
                  <c:v>31.283999999999999</c:v>
                </c:pt>
                <c:pt idx="33778">
                  <c:v>31.283999999999999</c:v>
                </c:pt>
                <c:pt idx="33779">
                  <c:v>31.283999999999999</c:v>
                </c:pt>
                <c:pt idx="33780">
                  <c:v>31.283999999999999</c:v>
                </c:pt>
                <c:pt idx="33781">
                  <c:v>31.283999999999999</c:v>
                </c:pt>
                <c:pt idx="33782">
                  <c:v>31.283999999999999</c:v>
                </c:pt>
                <c:pt idx="33783">
                  <c:v>31.283999999999999</c:v>
                </c:pt>
                <c:pt idx="33784">
                  <c:v>31.283999999999999</c:v>
                </c:pt>
                <c:pt idx="33785">
                  <c:v>31.283999999999999</c:v>
                </c:pt>
                <c:pt idx="33786">
                  <c:v>31.283999999999999</c:v>
                </c:pt>
                <c:pt idx="33787">
                  <c:v>31.283999999999999</c:v>
                </c:pt>
                <c:pt idx="33788">
                  <c:v>31.283999999999999</c:v>
                </c:pt>
                <c:pt idx="33789">
                  <c:v>31.283999999999999</c:v>
                </c:pt>
                <c:pt idx="33790">
                  <c:v>31.283999999999999</c:v>
                </c:pt>
                <c:pt idx="33791">
                  <c:v>31.283999999999999</c:v>
                </c:pt>
                <c:pt idx="33792">
                  <c:v>31.283999999999999</c:v>
                </c:pt>
                <c:pt idx="33793">
                  <c:v>31.283999999999999</c:v>
                </c:pt>
                <c:pt idx="33794">
                  <c:v>31.283999999999999</c:v>
                </c:pt>
                <c:pt idx="33795">
                  <c:v>31.283999999999999</c:v>
                </c:pt>
                <c:pt idx="33796">
                  <c:v>31.283999999999999</c:v>
                </c:pt>
                <c:pt idx="33797">
                  <c:v>31.283999999999999</c:v>
                </c:pt>
                <c:pt idx="33798">
                  <c:v>31.283999999999999</c:v>
                </c:pt>
                <c:pt idx="33799">
                  <c:v>31.283999999999999</c:v>
                </c:pt>
                <c:pt idx="33800">
                  <c:v>31.283999999999999</c:v>
                </c:pt>
                <c:pt idx="33801">
                  <c:v>31.283999999999999</c:v>
                </c:pt>
                <c:pt idx="33802">
                  <c:v>31.283999999999999</c:v>
                </c:pt>
                <c:pt idx="33803">
                  <c:v>31.283999999999999</c:v>
                </c:pt>
                <c:pt idx="33804">
                  <c:v>31.283999999999999</c:v>
                </c:pt>
                <c:pt idx="33805">
                  <c:v>31.283999999999999</c:v>
                </c:pt>
                <c:pt idx="33806">
                  <c:v>31.283999999999999</c:v>
                </c:pt>
                <c:pt idx="33807">
                  <c:v>31.283999999999999</c:v>
                </c:pt>
                <c:pt idx="33808">
                  <c:v>31.283999999999999</c:v>
                </c:pt>
                <c:pt idx="33809">
                  <c:v>31.283999999999999</c:v>
                </c:pt>
                <c:pt idx="33810">
                  <c:v>31.283999999999999</c:v>
                </c:pt>
                <c:pt idx="33811">
                  <c:v>31.283999999999999</c:v>
                </c:pt>
                <c:pt idx="33812">
                  <c:v>31.283999999999999</c:v>
                </c:pt>
                <c:pt idx="33813">
                  <c:v>31.283999999999999</c:v>
                </c:pt>
                <c:pt idx="33814">
                  <c:v>31.283999999999999</c:v>
                </c:pt>
                <c:pt idx="33815">
                  <c:v>31.283999999999999</c:v>
                </c:pt>
                <c:pt idx="33816">
                  <c:v>31.283999999999999</c:v>
                </c:pt>
                <c:pt idx="33817">
                  <c:v>31.283999999999999</c:v>
                </c:pt>
                <c:pt idx="33818">
                  <c:v>31.283999999999999</c:v>
                </c:pt>
                <c:pt idx="33819">
                  <c:v>31.283999999999999</c:v>
                </c:pt>
                <c:pt idx="33820">
                  <c:v>31.283999999999999</c:v>
                </c:pt>
                <c:pt idx="33821">
                  <c:v>31.283999999999999</c:v>
                </c:pt>
                <c:pt idx="33822">
                  <c:v>31.283999999999999</c:v>
                </c:pt>
                <c:pt idx="33823">
                  <c:v>31.283999999999999</c:v>
                </c:pt>
                <c:pt idx="33824">
                  <c:v>31.283999999999999</c:v>
                </c:pt>
                <c:pt idx="33825">
                  <c:v>31.283999999999999</c:v>
                </c:pt>
                <c:pt idx="33826">
                  <c:v>31.283999999999999</c:v>
                </c:pt>
                <c:pt idx="33827">
                  <c:v>31.283999999999999</c:v>
                </c:pt>
                <c:pt idx="33828">
                  <c:v>31.283999999999999</c:v>
                </c:pt>
                <c:pt idx="33829">
                  <c:v>31.283999999999999</c:v>
                </c:pt>
                <c:pt idx="33830">
                  <c:v>31.283999999999999</c:v>
                </c:pt>
                <c:pt idx="33831">
                  <c:v>31.283999999999999</c:v>
                </c:pt>
                <c:pt idx="33832">
                  <c:v>31.283999999999999</c:v>
                </c:pt>
                <c:pt idx="33833">
                  <c:v>31.283999999999999</c:v>
                </c:pt>
                <c:pt idx="33834">
                  <c:v>31.283999999999999</c:v>
                </c:pt>
                <c:pt idx="33835">
                  <c:v>31.283999999999999</c:v>
                </c:pt>
                <c:pt idx="33836">
                  <c:v>31.283999999999999</c:v>
                </c:pt>
                <c:pt idx="33837">
                  <c:v>31.283999999999999</c:v>
                </c:pt>
                <c:pt idx="33838">
                  <c:v>31.283999999999999</c:v>
                </c:pt>
                <c:pt idx="33839">
                  <c:v>31.283999999999999</c:v>
                </c:pt>
                <c:pt idx="33840">
                  <c:v>31.283999999999999</c:v>
                </c:pt>
                <c:pt idx="33841">
                  <c:v>31.283999999999999</c:v>
                </c:pt>
                <c:pt idx="33842">
                  <c:v>31.283999999999999</c:v>
                </c:pt>
                <c:pt idx="33843">
                  <c:v>31.283999999999999</c:v>
                </c:pt>
                <c:pt idx="33844">
                  <c:v>31.283999999999999</c:v>
                </c:pt>
                <c:pt idx="33845">
                  <c:v>31.283999999999999</c:v>
                </c:pt>
                <c:pt idx="33846">
                  <c:v>31.283999999999999</c:v>
                </c:pt>
                <c:pt idx="33847">
                  <c:v>31.283999999999999</c:v>
                </c:pt>
                <c:pt idx="33848">
                  <c:v>31.283999999999999</c:v>
                </c:pt>
                <c:pt idx="33849">
                  <c:v>31.283999999999999</c:v>
                </c:pt>
                <c:pt idx="33850">
                  <c:v>31.283999999999999</c:v>
                </c:pt>
                <c:pt idx="33851">
                  <c:v>31.283999999999999</c:v>
                </c:pt>
                <c:pt idx="33852">
                  <c:v>31.283999999999999</c:v>
                </c:pt>
                <c:pt idx="33853">
                  <c:v>31.283999999999999</c:v>
                </c:pt>
                <c:pt idx="33854">
                  <c:v>31.283999999999999</c:v>
                </c:pt>
                <c:pt idx="33855">
                  <c:v>31.283999999999999</c:v>
                </c:pt>
                <c:pt idx="33856">
                  <c:v>31.283999999999999</c:v>
                </c:pt>
                <c:pt idx="33857">
                  <c:v>31.283999999999999</c:v>
                </c:pt>
                <c:pt idx="33858">
                  <c:v>31.283999999999999</c:v>
                </c:pt>
                <c:pt idx="33859">
                  <c:v>31.283999999999999</c:v>
                </c:pt>
                <c:pt idx="33860">
                  <c:v>31.283999999999999</c:v>
                </c:pt>
                <c:pt idx="33861">
                  <c:v>31.283999999999999</c:v>
                </c:pt>
                <c:pt idx="33862">
                  <c:v>31.283999999999999</c:v>
                </c:pt>
                <c:pt idx="33863">
                  <c:v>31.283999999999999</c:v>
                </c:pt>
                <c:pt idx="33864">
                  <c:v>31.283999999999999</c:v>
                </c:pt>
                <c:pt idx="33865">
                  <c:v>31.283999999999999</c:v>
                </c:pt>
                <c:pt idx="33866">
                  <c:v>31.283999999999999</c:v>
                </c:pt>
                <c:pt idx="33867">
                  <c:v>31.283999999999999</c:v>
                </c:pt>
                <c:pt idx="33868">
                  <c:v>31.283999999999999</c:v>
                </c:pt>
                <c:pt idx="33869">
                  <c:v>31.283999999999999</c:v>
                </c:pt>
                <c:pt idx="33870">
                  <c:v>31.283999999999999</c:v>
                </c:pt>
                <c:pt idx="33871">
                  <c:v>31.283999999999999</c:v>
                </c:pt>
                <c:pt idx="33872">
                  <c:v>31.283999999999999</c:v>
                </c:pt>
                <c:pt idx="33873">
                  <c:v>31.283999999999999</c:v>
                </c:pt>
                <c:pt idx="33874">
                  <c:v>31.283999999999999</c:v>
                </c:pt>
                <c:pt idx="33875">
                  <c:v>31.283999999999999</c:v>
                </c:pt>
                <c:pt idx="33876">
                  <c:v>31.283999999999999</c:v>
                </c:pt>
                <c:pt idx="33877">
                  <c:v>31.283999999999999</c:v>
                </c:pt>
                <c:pt idx="33878">
                  <c:v>31.283999999999999</c:v>
                </c:pt>
                <c:pt idx="33879">
                  <c:v>31.283999999999999</c:v>
                </c:pt>
                <c:pt idx="33880">
                  <c:v>31.283999999999999</c:v>
                </c:pt>
                <c:pt idx="33881">
                  <c:v>31.283999999999999</c:v>
                </c:pt>
                <c:pt idx="33882">
                  <c:v>31.283999999999999</c:v>
                </c:pt>
                <c:pt idx="33883">
                  <c:v>31.283999999999999</c:v>
                </c:pt>
                <c:pt idx="33884">
                  <c:v>31.295999999999999</c:v>
                </c:pt>
                <c:pt idx="33885">
                  <c:v>31.303999999999998</c:v>
                </c:pt>
                <c:pt idx="33886">
                  <c:v>31.347999999999999</c:v>
                </c:pt>
                <c:pt idx="33887">
                  <c:v>31.4</c:v>
                </c:pt>
                <c:pt idx="33888">
                  <c:v>31.4</c:v>
                </c:pt>
                <c:pt idx="33889">
                  <c:v>31.4</c:v>
                </c:pt>
                <c:pt idx="33890">
                  <c:v>31.4</c:v>
                </c:pt>
                <c:pt idx="33891">
                  <c:v>31.4</c:v>
                </c:pt>
                <c:pt idx="33892">
                  <c:v>31.4</c:v>
                </c:pt>
                <c:pt idx="33893">
                  <c:v>31.4</c:v>
                </c:pt>
                <c:pt idx="33894">
                  <c:v>31.4</c:v>
                </c:pt>
                <c:pt idx="33895">
                  <c:v>31.4</c:v>
                </c:pt>
                <c:pt idx="33896">
                  <c:v>31.4</c:v>
                </c:pt>
                <c:pt idx="33897">
                  <c:v>31.4</c:v>
                </c:pt>
                <c:pt idx="33898">
                  <c:v>31.4</c:v>
                </c:pt>
                <c:pt idx="33899">
                  <c:v>31.4</c:v>
                </c:pt>
                <c:pt idx="33900">
                  <c:v>31.4</c:v>
                </c:pt>
                <c:pt idx="33901">
                  <c:v>31.4</c:v>
                </c:pt>
                <c:pt idx="33902">
                  <c:v>31.4</c:v>
                </c:pt>
                <c:pt idx="33903">
                  <c:v>31.4</c:v>
                </c:pt>
                <c:pt idx="33904">
                  <c:v>31.4</c:v>
                </c:pt>
                <c:pt idx="33905">
                  <c:v>31.4</c:v>
                </c:pt>
                <c:pt idx="33906">
                  <c:v>31.4</c:v>
                </c:pt>
                <c:pt idx="33907">
                  <c:v>31.4</c:v>
                </c:pt>
                <c:pt idx="33908">
                  <c:v>31.4</c:v>
                </c:pt>
                <c:pt idx="33909">
                  <c:v>31.4</c:v>
                </c:pt>
                <c:pt idx="33910">
                  <c:v>31.4</c:v>
                </c:pt>
                <c:pt idx="33911">
                  <c:v>31.4</c:v>
                </c:pt>
                <c:pt idx="33912">
                  <c:v>31.4</c:v>
                </c:pt>
                <c:pt idx="33913">
                  <c:v>31.4</c:v>
                </c:pt>
                <c:pt idx="33914">
                  <c:v>31.4</c:v>
                </c:pt>
                <c:pt idx="33915">
                  <c:v>31.4</c:v>
                </c:pt>
                <c:pt idx="33916">
                  <c:v>31.4</c:v>
                </c:pt>
                <c:pt idx="33917">
                  <c:v>31.4</c:v>
                </c:pt>
                <c:pt idx="33918">
                  <c:v>31.4</c:v>
                </c:pt>
                <c:pt idx="33919">
                  <c:v>31.4</c:v>
                </c:pt>
                <c:pt idx="33920">
                  <c:v>31.4</c:v>
                </c:pt>
                <c:pt idx="33921">
                  <c:v>31.4</c:v>
                </c:pt>
                <c:pt idx="33922">
                  <c:v>31.4</c:v>
                </c:pt>
                <c:pt idx="33923">
                  <c:v>31.4</c:v>
                </c:pt>
                <c:pt idx="33924">
                  <c:v>31.4</c:v>
                </c:pt>
                <c:pt idx="33925">
                  <c:v>31.4</c:v>
                </c:pt>
                <c:pt idx="33926">
                  <c:v>31.4</c:v>
                </c:pt>
                <c:pt idx="33927">
                  <c:v>31.4</c:v>
                </c:pt>
                <c:pt idx="33928">
                  <c:v>31.4</c:v>
                </c:pt>
                <c:pt idx="33929">
                  <c:v>31.4</c:v>
                </c:pt>
                <c:pt idx="33930">
                  <c:v>31.4</c:v>
                </c:pt>
                <c:pt idx="33931">
                  <c:v>31.4</c:v>
                </c:pt>
                <c:pt idx="33932">
                  <c:v>31.4</c:v>
                </c:pt>
                <c:pt idx="33933">
                  <c:v>31.4</c:v>
                </c:pt>
                <c:pt idx="33934">
                  <c:v>31.4</c:v>
                </c:pt>
                <c:pt idx="33935">
                  <c:v>31.4</c:v>
                </c:pt>
                <c:pt idx="33936">
                  <c:v>31.4</c:v>
                </c:pt>
                <c:pt idx="33937">
                  <c:v>31.4</c:v>
                </c:pt>
                <c:pt idx="33938">
                  <c:v>31.4</c:v>
                </c:pt>
                <c:pt idx="33939">
                  <c:v>31.4</c:v>
                </c:pt>
                <c:pt idx="33940">
                  <c:v>31.4</c:v>
                </c:pt>
                <c:pt idx="33941">
                  <c:v>31.4</c:v>
                </c:pt>
                <c:pt idx="33942">
                  <c:v>31.4</c:v>
                </c:pt>
                <c:pt idx="33943">
                  <c:v>31.4</c:v>
                </c:pt>
                <c:pt idx="33944">
                  <c:v>31.4</c:v>
                </c:pt>
                <c:pt idx="33945">
                  <c:v>31.4</c:v>
                </c:pt>
                <c:pt idx="33946">
                  <c:v>31.4</c:v>
                </c:pt>
                <c:pt idx="33947">
                  <c:v>31.4</c:v>
                </c:pt>
                <c:pt idx="33948">
                  <c:v>31.4</c:v>
                </c:pt>
                <c:pt idx="33949">
                  <c:v>31.4</c:v>
                </c:pt>
                <c:pt idx="33950">
                  <c:v>31.4</c:v>
                </c:pt>
                <c:pt idx="33951">
                  <c:v>31.4</c:v>
                </c:pt>
                <c:pt idx="33952">
                  <c:v>31.4</c:v>
                </c:pt>
                <c:pt idx="33953">
                  <c:v>31.4</c:v>
                </c:pt>
                <c:pt idx="33954">
                  <c:v>31.4</c:v>
                </c:pt>
                <c:pt idx="33955">
                  <c:v>31.4</c:v>
                </c:pt>
                <c:pt idx="33956">
                  <c:v>31.4</c:v>
                </c:pt>
                <c:pt idx="33957">
                  <c:v>31.4</c:v>
                </c:pt>
                <c:pt idx="33958">
                  <c:v>31.4</c:v>
                </c:pt>
                <c:pt idx="33959">
                  <c:v>31.4</c:v>
                </c:pt>
                <c:pt idx="33960">
                  <c:v>31.4</c:v>
                </c:pt>
                <c:pt idx="33961">
                  <c:v>31.4</c:v>
                </c:pt>
                <c:pt idx="33962">
                  <c:v>31.4</c:v>
                </c:pt>
                <c:pt idx="33963">
                  <c:v>31.4</c:v>
                </c:pt>
                <c:pt idx="33964">
                  <c:v>31.4</c:v>
                </c:pt>
                <c:pt idx="33965">
                  <c:v>31.4</c:v>
                </c:pt>
                <c:pt idx="33966">
                  <c:v>31.4</c:v>
                </c:pt>
                <c:pt idx="33967">
                  <c:v>31.4</c:v>
                </c:pt>
                <c:pt idx="33968">
                  <c:v>31.4</c:v>
                </c:pt>
                <c:pt idx="33969">
                  <c:v>31.4</c:v>
                </c:pt>
                <c:pt idx="33970">
                  <c:v>31.4</c:v>
                </c:pt>
                <c:pt idx="33971">
                  <c:v>31.4</c:v>
                </c:pt>
                <c:pt idx="33972">
                  <c:v>31.4</c:v>
                </c:pt>
                <c:pt idx="33973">
                  <c:v>31.4</c:v>
                </c:pt>
                <c:pt idx="33974">
                  <c:v>31.4</c:v>
                </c:pt>
                <c:pt idx="33975">
                  <c:v>31.4</c:v>
                </c:pt>
                <c:pt idx="33976">
                  <c:v>31.4</c:v>
                </c:pt>
                <c:pt idx="33977">
                  <c:v>31.4</c:v>
                </c:pt>
                <c:pt idx="33978">
                  <c:v>31.4</c:v>
                </c:pt>
                <c:pt idx="33979">
                  <c:v>31.4</c:v>
                </c:pt>
                <c:pt idx="33980">
                  <c:v>31.4</c:v>
                </c:pt>
                <c:pt idx="33981">
                  <c:v>31.4</c:v>
                </c:pt>
                <c:pt idx="33982">
                  <c:v>31.4</c:v>
                </c:pt>
                <c:pt idx="33983">
                  <c:v>31.4</c:v>
                </c:pt>
                <c:pt idx="33984">
                  <c:v>31.4</c:v>
                </c:pt>
                <c:pt idx="33985">
                  <c:v>31.4</c:v>
                </c:pt>
                <c:pt idx="33986">
                  <c:v>31.4</c:v>
                </c:pt>
                <c:pt idx="33987">
                  <c:v>31.4</c:v>
                </c:pt>
                <c:pt idx="33988">
                  <c:v>31.4</c:v>
                </c:pt>
                <c:pt idx="33989">
                  <c:v>31.4</c:v>
                </c:pt>
                <c:pt idx="33990">
                  <c:v>31.4</c:v>
                </c:pt>
                <c:pt idx="33991">
                  <c:v>31.4</c:v>
                </c:pt>
                <c:pt idx="33992">
                  <c:v>31.4</c:v>
                </c:pt>
                <c:pt idx="33993">
                  <c:v>31.4</c:v>
                </c:pt>
                <c:pt idx="33994">
                  <c:v>31.4</c:v>
                </c:pt>
                <c:pt idx="33995">
                  <c:v>31.4</c:v>
                </c:pt>
                <c:pt idx="33996">
                  <c:v>31.4</c:v>
                </c:pt>
                <c:pt idx="33997">
                  <c:v>31.4</c:v>
                </c:pt>
                <c:pt idx="33998">
                  <c:v>31.4</c:v>
                </c:pt>
                <c:pt idx="33999">
                  <c:v>31.4</c:v>
                </c:pt>
                <c:pt idx="34000">
                  <c:v>31.4</c:v>
                </c:pt>
                <c:pt idx="34001">
                  <c:v>31.4</c:v>
                </c:pt>
                <c:pt idx="34002">
                  <c:v>31.4</c:v>
                </c:pt>
                <c:pt idx="34003">
                  <c:v>31.4</c:v>
                </c:pt>
                <c:pt idx="34004">
                  <c:v>31.4</c:v>
                </c:pt>
                <c:pt idx="34005">
                  <c:v>31.4</c:v>
                </c:pt>
                <c:pt idx="34006">
                  <c:v>31.4</c:v>
                </c:pt>
                <c:pt idx="34007">
                  <c:v>31.4</c:v>
                </c:pt>
                <c:pt idx="34008">
                  <c:v>31.4</c:v>
                </c:pt>
                <c:pt idx="34009">
                  <c:v>31.4</c:v>
                </c:pt>
                <c:pt idx="34010">
                  <c:v>31.4</c:v>
                </c:pt>
                <c:pt idx="34011">
                  <c:v>31.4</c:v>
                </c:pt>
                <c:pt idx="34012">
                  <c:v>31.4</c:v>
                </c:pt>
                <c:pt idx="34013">
                  <c:v>31.4</c:v>
                </c:pt>
                <c:pt idx="34014">
                  <c:v>31.4</c:v>
                </c:pt>
                <c:pt idx="34015">
                  <c:v>31.4</c:v>
                </c:pt>
                <c:pt idx="34016">
                  <c:v>31.4</c:v>
                </c:pt>
                <c:pt idx="34017">
                  <c:v>31.4</c:v>
                </c:pt>
                <c:pt idx="34018">
                  <c:v>31.4</c:v>
                </c:pt>
                <c:pt idx="34019">
                  <c:v>31.4</c:v>
                </c:pt>
                <c:pt idx="34020">
                  <c:v>31.4</c:v>
                </c:pt>
                <c:pt idx="34021">
                  <c:v>31.4</c:v>
                </c:pt>
                <c:pt idx="34022">
                  <c:v>31.4</c:v>
                </c:pt>
                <c:pt idx="34023">
                  <c:v>31.4</c:v>
                </c:pt>
                <c:pt idx="34024">
                  <c:v>31.4</c:v>
                </c:pt>
                <c:pt idx="34025">
                  <c:v>31.4</c:v>
                </c:pt>
                <c:pt idx="34026">
                  <c:v>31.4</c:v>
                </c:pt>
                <c:pt idx="34027">
                  <c:v>31.4</c:v>
                </c:pt>
                <c:pt idx="34028">
                  <c:v>31.4</c:v>
                </c:pt>
                <c:pt idx="34029">
                  <c:v>31.4</c:v>
                </c:pt>
                <c:pt idx="34030">
                  <c:v>31.4</c:v>
                </c:pt>
                <c:pt idx="34031">
                  <c:v>31.4</c:v>
                </c:pt>
                <c:pt idx="34032">
                  <c:v>31.4</c:v>
                </c:pt>
                <c:pt idx="34033">
                  <c:v>31.4</c:v>
                </c:pt>
                <c:pt idx="34034">
                  <c:v>31.4</c:v>
                </c:pt>
                <c:pt idx="34035">
                  <c:v>31.4</c:v>
                </c:pt>
                <c:pt idx="34036">
                  <c:v>31.4</c:v>
                </c:pt>
                <c:pt idx="34037">
                  <c:v>31.4</c:v>
                </c:pt>
                <c:pt idx="34038">
                  <c:v>31.4</c:v>
                </c:pt>
                <c:pt idx="34039">
                  <c:v>31.4</c:v>
                </c:pt>
                <c:pt idx="34040">
                  <c:v>31.4</c:v>
                </c:pt>
                <c:pt idx="34041">
                  <c:v>31.4</c:v>
                </c:pt>
                <c:pt idx="34042">
                  <c:v>31.4</c:v>
                </c:pt>
                <c:pt idx="34043">
                  <c:v>31.4</c:v>
                </c:pt>
                <c:pt idx="34044">
                  <c:v>31.4</c:v>
                </c:pt>
                <c:pt idx="34045">
                  <c:v>31.4</c:v>
                </c:pt>
                <c:pt idx="34046">
                  <c:v>31.402000000000001</c:v>
                </c:pt>
                <c:pt idx="34047">
                  <c:v>31.456</c:v>
                </c:pt>
                <c:pt idx="34048">
                  <c:v>31.518000000000001</c:v>
                </c:pt>
                <c:pt idx="34049">
                  <c:v>31.518000000000001</c:v>
                </c:pt>
                <c:pt idx="34050">
                  <c:v>31.518000000000001</c:v>
                </c:pt>
                <c:pt idx="34051">
                  <c:v>31.518000000000001</c:v>
                </c:pt>
                <c:pt idx="34052">
                  <c:v>31.518000000000001</c:v>
                </c:pt>
                <c:pt idx="34053">
                  <c:v>31.518000000000001</c:v>
                </c:pt>
                <c:pt idx="34054">
                  <c:v>31.518000000000001</c:v>
                </c:pt>
                <c:pt idx="34055">
                  <c:v>31.518000000000001</c:v>
                </c:pt>
                <c:pt idx="34056">
                  <c:v>31.518000000000001</c:v>
                </c:pt>
                <c:pt idx="34057">
                  <c:v>31.518000000000001</c:v>
                </c:pt>
                <c:pt idx="34058">
                  <c:v>31.518000000000001</c:v>
                </c:pt>
                <c:pt idx="34059">
                  <c:v>31.518000000000001</c:v>
                </c:pt>
                <c:pt idx="34060">
                  <c:v>31.518000000000001</c:v>
                </c:pt>
                <c:pt idx="34061">
                  <c:v>31.518000000000001</c:v>
                </c:pt>
                <c:pt idx="34062">
                  <c:v>31.518000000000001</c:v>
                </c:pt>
                <c:pt idx="34063">
                  <c:v>31.518000000000001</c:v>
                </c:pt>
                <c:pt idx="34064">
                  <c:v>31.518000000000001</c:v>
                </c:pt>
                <c:pt idx="34065">
                  <c:v>31.518000000000001</c:v>
                </c:pt>
                <c:pt idx="34066">
                  <c:v>31.518000000000001</c:v>
                </c:pt>
                <c:pt idx="34067">
                  <c:v>31.518000000000001</c:v>
                </c:pt>
                <c:pt idx="34068">
                  <c:v>31.518000000000001</c:v>
                </c:pt>
                <c:pt idx="34069">
                  <c:v>31.518000000000001</c:v>
                </c:pt>
                <c:pt idx="34070">
                  <c:v>31.518000000000001</c:v>
                </c:pt>
                <c:pt idx="34071">
                  <c:v>31.518000000000001</c:v>
                </c:pt>
                <c:pt idx="34072">
                  <c:v>31.518000000000001</c:v>
                </c:pt>
                <c:pt idx="34073">
                  <c:v>31.518000000000001</c:v>
                </c:pt>
                <c:pt idx="34074">
                  <c:v>31.518000000000001</c:v>
                </c:pt>
                <c:pt idx="34075">
                  <c:v>31.518000000000001</c:v>
                </c:pt>
                <c:pt idx="34076">
                  <c:v>31.518000000000001</c:v>
                </c:pt>
                <c:pt idx="34077">
                  <c:v>31.518000000000001</c:v>
                </c:pt>
                <c:pt idx="34078">
                  <c:v>31.518000000000001</c:v>
                </c:pt>
                <c:pt idx="34079">
                  <c:v>31.518000000000001</c:v>
                </c:pt>
                <c:pt idx="34080">
                  <c:v>31.518000000000001</c:v>
                </c:pt>
                <c:pt idx="34081">
                  <c:v>31.518000000000001</c:v>
                </c:pt>
                <c:pt idx="34082">
                  <c:v>31.518000000000001</c:v>
                </c:pt>
                <c:pt idx="34083">
                  <c:v>31.518000000000001</c:v>
                </c:pt>
                <c:pt idx="34084">
                  <c:v>31.518000000000001</c:v>
                </c:pt>
                <c:pt idx="34085">
                  <c:v>31.518000000000001</c:v>
                </c:pt>
                <c:pt idx="34086">
                  <c:v>31.518000000000001</c:v>
                </c:pt>
                <c:pt idx="34087">
                  <c:v>31.518000000000001</c:v>
                </c:pt>
                <c:pt idx="34088">
                  <c:v>31.518000000000001</c:v>
                </c:pt>
                <c:pt idx="34089">
                  <c:v>31.518000000000001</c:v>
                </c:pt>
                <c:pt idx="34090">
                  <c:v>31.518000000000001</c:v>
                </c:pt>
                <c:pt idx="34091">
                  <c:v>31.518000000000001</c:v>
                </c:pt>
                <c:pt idx="34092">
                  <c:v>31.518000000000001</c:v>
                </c:pt>
                <c:pt idx="34093">
                  <c:v>31.518000000000001</c:v>
                </c:pt>
                <c:pt idx="34094">
                  <c:v>31.518000000000001</c:v>
                </c:pt>
                <c:pt idx="34095">
                  <c:v>31.518000000000001</c:v>
                </c:pt>
                <c:pt idx="34096">
                  <c:v>31.518000000000001</c:v>
                </c:pt>
                <c:pt idx="34097">
                  <c:v>31.518000000000001</c:v>
                </c:pt>
                <c:pt idx="34098">
                  <c:v>31.518000000000001</c:v>
                </c:pt>
                <c:pt idx="34099">
                  <c:v>31.518000000000001</c:v>
                </c:pt>
                <c:pt idx="34100">
                  <c:v>31.518000000000001</c:v>
                </c:pt>
                <c:pt idx="34101">
                  <c:v>31.518000000000001</c:v>
                </c:pt>
                <c:pt idx="34102">
                  <c:v>31.518000000000001</c:v>
                </c:pt>
                <c:pt idx="34103">
                  <c:v>31.518000000000001</c:v>
                </c:pt>
                <c:pt idx="34104">
                  <c:v>31.518000000000001</c:v>
                </c:pt>
                <c:pt idx="34105">
                  <c:v>31.518000000000001</c:v>
                </c:pt>
                <c:pt idx="34106">
                  <c:v>31.518000000000001</c:v>
                </c:pt>
                <c:pt idx="34107">
                  <c:v>31.518000000000001</c:v>
                </c:pt>
                <c:pt idx="34108">
                  <c:v>31.518000000000001</c:v>
                </c:pt>
                <c:pt idx="34109">
                  <c:v>31.518000000000001</c:v>
                </c:pt>
                <c:pt idx="34110">
                  <c:v>31.518000000000001</c:v>
                </c:pt>
                <c:pt idx="34111">
                  <c:v>31.518000000000001</c:v>
                </c:pt>
                <c:pt idx="34112">
                  <c:v>31.518000000000001</c:v>
                </c:pt>
                <c:pt idx="34113">
                  <c:v>31.518000000000001</c:v>
                </c:pt>
                <c:pt idx="34114">
                  <c:v>31.518000000000001</c:v>
                </c:pt>
                <c:pt idx="34115">
                  <c:v>31.518000000000001</c:v>
                </c:pt>
                <c:pt idx="34116">
                  <c:v>31.518000000000001</c:v>
                </c:pt>
                <c:pt idx="34117">
                  <c:v>31.518000000000001</c:v>
                </c:pt>
                <c:pt idx="34118">
                  <c:v>31.518000000000001</c:v>
                </c:pt>
                <c:pt idx="34119">
                  <c:v>31.518000000000001</c:v>
                </c:pt>
                <c:pt idx="34120">
                  <c:v>31.518000000000001</c:v>
                </c:pt>
                <c:pt idx="34121">
                  <c:v>31.518000000000001</c:v>
                </c:pt>
                <c:pt idx="34122">
                  <c:v>31.518000000000001</c:v>
                </c:pt>
                <c:pt idx="34123">
                  <c:v>31.518000000000001</c:v>
                </c:pt>
                <c:pt idx="34124">
                  <c:v>31.518000000000001</c:v>
                </c:pt>
                <c:pt idx="34125">
                  <c:v>31.518000000000001</c:v>
                </c:pt>
                <c:pt idx="34126">
                  <c:v>31.518000000000001</c:v>
                </c:pt>
                <c:pt idx="34127">
                  <c:v>31.518000000000001</c:v>
                </c:pt>
                <c:pt idx="34128">
                  <c:v>31.518000000000001</c:v>
                </c:pt>
                <c:pt idx="34129">
                  <c:v>31.518000000000001</c:v>
                </c:pt>
                <c:pt idx="34130">
                  <c:v>31.518000000000001</c:v>
                </c:pt>
                <c:pt idx="34131">
                  <c:v>31.518000000000001</c:v>
                </c:pt>
                <c:pt idx="34132">
                  <c:v>31.518000000000001</c:v>
                </c:pt>
                <c:pt idx="34133">
                  <c:v>31.518000000000001</c:v>
                </c:pt>
                <c:pt idx="34134">
                  <c:v>31.518000000000001</c:v>
                </c:pt>
                <c:pt idx="34135">
                  <c:v>31.518000000000001</c:v>
                </c:pt>
                <c:pt idx="34136">
                  <c:v>31.518000000000001</c:v>
                </c:pt>
                <c:pt idx="34137">
                  <c:v>31.518000000000001</c:v>
                </c:pt>
                <c:pt idx="34138">
                  <c:v>31.518000000000001</c:v>
                </c:pt>
                <c:pt idx="34139">
                  <c:v>31.518000000000001</c:v>
                </c:pt>
                <c:pt idx="34140">
                  <c:v>31.518000000000001</c:v>
                </c:pt>
                <c:pt idx="34141">
                  <c:v>31.518000000000001</c:v>
                </c:pt>
                <c:pt idx="34142">
                  <c:v>31.518000000000001</c:v>
                </c:pt>
                <c:pt idx="34143">
                  <c:v>31.518000000000001</c:v>
                </c:pt>
                <c:pt idx="34144">
                  <c:v>31.518000000000001</c:v>
                </c:pt>
                <c:pt idx="34145">
                  <c:v>31.518000000000001</c:v>
                </c:pt>
                <c:pt idx="34146">
                  <c:v>31.518000000000001</c:v>
                </c:pt>
                <c:pt idx="34147">
                  <c:v>31.518000000000001</c:v>
                </c:pt>
                <c:pt idx="34148">
                  <c:v>31.518000000000001</c:v>
                </c:pt>
                <c:pt idx="34149">
                  <c:v>31.518000000000001</c:v>
                </c:pt>
                <c:pt idx="34150">
                  <c:v>31.518000000000001</c:v>
                </c:pt>
                <c:pt idx="34151">
                  <c:v>31.518000000000001</c:v>
                </c:pt>
                <c:pt idx="34152">
                  <c:v>31.518000000000001</c:v>
                </c:pt>
                <c:pt idx="34153">
                  <c:v>31.518000000000001</c:v>
                </c:pt>
                <c:pt idx="34154">
                  <c:v>31.518000000000001</c:v>
                </c:pt>
                <c:pt idx="34155">
                  <c:v>31.518000000000001</c:v>
                </c:pt>
                <c:pt idx="34156">
                  <c:v>31.518000000000001</c:v>
                </c:pt>
                <c:pt idx="34157">
                  <c:v>31.518000000000001</c:v>
                </c:pt>
                <c:pt idx="34158">
                  <c:v>31.518000000000001</c:v>
                </c:pt>
                <c:pt idx="34159">
                  <c:v>31.518000000000001</c:v>
                </c:pt>
                <c:pt idx="34160">
                  <c:v>31.518000000000001</c:v>
                </c:pt>
                <c:pt idx="34161">
                  <c:v>31.518000000000001</c:v>
                </c:pt>
                <c:pt idx="34162">
                  <c:v>31.518000000000001</c:v>
                </c:pt>
                <c:pt idx="34163">
                  <c:v>31.518000000000001</c:v>
                </c:pt>
                <c:pt idx="34164">
                  <c:v>31.518000000000001</c:v>
                </c:pt>
                <c:pt idx="34165">
                  <c:v>31.518000000000001</c:v>
                </c:pt>
                <c:pt idx="34166">
                  <c:v>31.518000000000001</c:v>
                </c:pt>
                <c:pt idx="34167">
                  <c:v>31.518000000000001</c:v>
                </c:pt>
                <c:pt idx="34168">
                  <c:v>31.518000000000001</c:v>
                </c:pt>
                <c:pt idx="34169">
                  <c:v>31.518000000000001</c:v>
                </c:pt>
                <c:pt idx="34170">
                  <c:v>31.518000000000001</c:v>
                </c:pt>
                <c:pt idx="34171">
                  <c:v>31.518000000000001</c:v>
                </c:pt>
                <c:pt idx="34172">
                  <c:v>31.518000000000001</c:v>
                </c:pt>
                <c:pt idx="34173">
                  <c:v>31.518000000000001</c:v>
                </c:pt>
                <c:pt idx="34174">
                  <c:v>31.518000000000001</c:v>
                </c:pt>
                <c:pt idx="34175">
                  <c:v>31.518000000000001</c:v>
                </c:pt>
                <c:pt idx="34176">
                  <c:v>31.518000000000001</c:v>
                </c:pt>
                <c:pt idx="34177">
                  <c:v>31.518000000000001</c:v>
                </c:pt>
                <c:pt idx="34178">
                  <c:v>31.518000000000001</c:v>
                </c:pt>
                <c:pt idx="34179">
                  <c:v>31.518000000000001</c:v>
                </c:pt>
                <c:pt idx="34180">
                  <c:v>31.518000000000001</c:v>
                </c:pt>
                <c:pt idx="34181">
                  <c:v>31.518000000000001</c:v>
                </c:pt>
                <c:pt idx="34182">
                  <c:v>31.518000000000001</c:v>
                </c:pt>
                <c:pt idx="34183">
                  <c:v>31.518000000000001</c:v>
                </c:pt>
                <c:pt idx="34184">
                  <c:v>31.518000000000001</c:v>
                </c:pt>
                <c:pt idx="34185">
                  <c:v>31.518000000000001</c:v>
                </c:pt>
                <c:pt idx="34186">
                  <c:v>31.518000000000001</c:v>
                </c:pt>
                <c:pt idx="34187">
                  <c:v>31.518000000000001</c:v>
                </c:pt>
                <c:pt idx="34188">
                  <c:v>31.518000000000001</c:v>
                </c:pt>
                <c:pt idx="34189">
                  <c:v>31.518000000000001</c:v>
                </c:pt>
                <c:pt idx="34190">
                  <c:v>31.518000000000001</c:v>
                </c:pt>
                <c:pt idx="34191">
                  <c:v>31.518000000000001</c:v>
                </c:pt>
                <c:pt idx="34192">
                  <c:v>31.518000000000001</c:v>
                </c:pt>
                <c:pt idx="34193">
                  <c:v>31.518000000000001</c:v>
                </c:pt>
                <c:pt idx="34194">
                  <c:v>31.518000000000001</c:v>
                </c:pt>
                <c:pt idx="34195">
                  <c:v>31.518000000000001</c:v>
                </c:pt>
                <c:pt idx="34196">
                  <c:v>31.518000000000001</c:v>
                </c:pt>
                <c:pt idx="34197">
                  <c:v>31.518000000000001</c:v>
                </c:pt>
                <c:pt idx="34198">
                  <c:v>31.518000000000001</c:v>
                </c:pt>
                <c:pt idx="34199">
                  <c:v>31.518000000000001</c:v>
                </c:pt>
                <c:pt idx="34200">
                  <c:v>31.518000000000001</c:v>
                </c:pt>
                <c:pt idx="34201">
                  <c:v>31.518000000000001</c:v>
                </c:pt>
                <c:pt idx="34202">
                  <c:v>31.518000000000001</c:v>
                </c:pt>
                <c:pt idx="34203">
                  <c:v>31.518000000000001</c:v>
                </c:pt>
                <c:pt idx="34204">
                  <c:v>31.518000000000001</c:v>
                </c:pt>
                <c:pt idx="34205">
                  <c:v>31.518000000000001</c:v>
                </c:pt>
                <c:pt idx="34206">
                  <c:v>31.518000000000001</c:v>
                </c:pt>
                <c:pt idx="34207">
                  <c:v>31.518000000000001</c:v>
                </c:pt>
                <c:pt idx="34208">
                  <c:v>31.518000000000001</c:v>
                </c:pt>
                <c:pt idx="34209">
                  <c:v>31.518000000000001</c:v>
                </c:pt>
                <c:pt idx="34210">
                  <c:v>31.518000000000001</c:v>
                </c:pt>
                <c:pt idx="34211">
                  <c:v>31.518000000000001</c:v>
                </c:pt>
                <c:pt idx="34212">
                  <c:v>31.518000000000001</c:v>
                </c:pt>
                <c:pt idx="34213">
                  <c:v>31.518000000000001</c:v>
                </c:pt>
                <c:pt idx="34214">
                  <c:v>31.518000000000001</c:v>
                </c:pt>
                <c:pt idx="34215">
                  <c:v>31.518000000000001</c:v>
                </c:pt>
                <c:pt idx="34216">
                  <c:v>31.518000000000001</c:v>
                </c:pt>
                <c:pt idx="34217">
                  <c:v>31.518000000000001</c:v>
                </c:pt>
                <c:pt idx="34218">
                  <c:v>31.518000000000001</c:v>
                </c:pt>
                <c:pt idx="34219">
                  <c:v>31.533999999999999</c:v>
                </c:pt>
                <c:pt idx="34220">
                  <c:v>31.596</c:v>
                </c:pt>
                <c:pt idx="34221">
                  <c:v>31.654</c:v>
                </c:pt>
                <c:pt idx="34222">
                  <c:v>31.654</c:v>
                </c:pt>
                <c:pt idx="34223">
                  <c:v>31.654</c:v>
                </c:pt>
                <c:pt idx="34224">
                  <c:v>31.654</c:v>
                </c:pt>
                <c:pt idx="34225">
                  <c:v>31.654</c:v>
                </c:pt>
                <c:pt idx="34226">
                  <c:v>31.654</c:v>
                </c:pt>
                <c:pt idx="34227">
                  <c:v>31.654</c:v>
                </c:pt>
                <c:pt idx="34228">
                  <c:v>31.654</c:v>
                </c:pt>
                <c:pt idx="34229">
                  <c:v>31.654</c:v>
                </c:pt>
                <c:pt idx="34230">
                  <c:v>31.654</c:v>
                </c:pt>
                <c:pt idx="34231">
                  <c:v>31.654</c:v>
                </c:pt>
                <c:pt idx="34232">
                  <c:v>31.654</c:v>
                </c:pt>
                <c:pt idx="34233">
                  <c:v>31.654</c:v>
                </c:pt>
                <c:pt idx="34234">
                  <c:v>31.654</c:v>
                </c:pt>
                <c:pt idx="34235">
                  <c:v>31.654</c:v>
                </c:pt>
                <c:pt idx="34236">
                  <c:v>31.654</c:v>
                </c:pt>
                <c:pt idx="34237">
                  <c:v>31.654</c:v>
                </c:pt>
                <c:pt idx="34238">
                  <c:v>31.654</c:v>
                </c:pt>
                <c:pt idx="34239">
                  <c:v>31.654</c:v>
                </c:pt>
                <c:pt idx="34240">
                  <c:v>31.654</c:v>
                </c:pt>
                <c:pt idx="34241">
                  <c:v>31.654</c:v>
                </c:pt>
                <c:pt idx="34242">
                  <c:v>31.654</c:v>
                </c:pt>
                <c:pt idx="34243">
                  <c:v>31.654</c:v>
                </c:pt>
                <c:pt idx="34244">
                  <c:v>31.654</c:v>
                </c:pt>
                <c:pt idx="34245">
                  <c:v>31.654</c:v>
                </c:pt>
                <c:pt idx="34246">
                  <c:v>31.654</c:v>
                </c:pt>
                <c:pt idx="34247">
                  <c:v>31.654</c:v>
                </c:pt>
                <c:pt idx="34248">
                  <c:v>31.654</c:v>
                </c:pt>
                <c:pt idx="34249">
                  <c:v>31.654</c:v>
                </c:pt>
                <c:pt idx="34250">
                  <c:v>31.654</c:v>
                </c:pt>
                <c:pt idx="34251">
                  <c:v>31.654</c:v>
                </c:pt>
                <c:pt idx="34252">
                  <c:v>31.654</c:v>
                </c:pt>
                <c:pt idx="34253">
                  <c:v>31.654</c:v>
                </c:pt>
                <c:pt idx="34254">
                  <c:v>31.654</c:v>
                </c:pt>
                <c:pt idx="34255">
                  <c:v>31.654</c:v>
                </c:pt>
                <c:pt idx="34256">
                  <c:v>31.654</c:v>
                </c:pt>
                <c:pt idx="34257">
                  <c:v>31.654</c:v>
                </c:pt>
                <c:pt idx="34258">
                  <c:v>31.654</c:v>
                </c:pt>
                <c:pt idx="34259">
                  <c:v>31.654</c:v>
                </c:pt>
                <c:pt idx="34260">
                  <c:v>31.654</c:v>
                </c:pt>
                <c:pt idx="34261">
                  <c:v>31.654</c:v>
                </c:pt>
                <c:pt idx="34262">
                  <c:v>31.654</c:v>
                </c:pt>
                <c:pt idx="34263">
                  <c:v>31.654</c:v>
                </c:pt>
                <c:pt idx="34264">
                  <c:v>31.654</c:v>
                </c:pt>
                <c:pt idx="34265">
                  <c:v>31.654</c:v>
                </c:pt>
                <c:pt idx="34266">
                  <c:v>31.654</c:v>
                </c:pt>
                <c:pt idx="34267">
                  <c:v>31.654</c:v>
                </c:pt>
                <c:pt idx="34268">
                  <c:v>31.654</c:v>
                </c:pt>
                <c:pt idx="34269">
                  <c:v>31.654</c:v>
                </c:pt>
                <c:pt idx="34270">
                  <c:v>31.654</c:v>
                </c:pt>
                <c:pt idx="34271">
                  <c:v>31.654</c:v>
                </c:pt>
                <c:pt idx="34272">
                  <c:v>31.654</c:v>
                </c:pt>
                <c:pt idx="34273">
                  <c:v>31.654</c:v>
                </c:pt>
                <c:pt idx="34274">
                  <c:v>31.654</c:v>
                </c:pt>
                <c:pt idx="34275">
                  <c:v>31.654</c:v>
                </c:pt>
                <c:pt idx="34276">
                  <c:v>31.654</c:v>
                </c:pt>
                <c:pt idx="34277">
                  <c:v>31.654</c:v>
                </c:pt>
                <c:pt idx="34278">
                  <c:v>31.654</c:v>
                </c:pt>
                <c:pt idx="34279">
                  <c:v>31.654</c:v>
                </c:pt>
                <c:pt idx="34280">
                  <c:v>31.654</c:v>
                </c:pt>
                <c:pt idx="34281">
                  <c:v>31.654</c:v>
                </c:pt>
                <c:pt idx="34282">
                  <c:v>31.654</c:v>
                </c:pt>
                <c:pt idx="34283">
                  <c:v>31.654</c:v>
                </c:pt>
                <c:pt idx="34284">
                  <c:v>31.654</c:v>
                </c:pt>
                <c:pt idx="34285">
                  <c:v>31.654</c:v>
                </c:pt>
                <c:pt idx="34286">
                  <c:v>31.654</c:v>
                </c:pt>
                <c:pt idx="34287">
                  <c:v>31.654</c:v>
                </c:pt>
                <c:pt idx="34288">
                  <c:v>31.654</c:v>
                </c:pt>
                <c:pt idx="34289">
                  <c:v>31.654</c:v>
                </c:pt>
                <c:pt idx="34290">
                  <c:v>31.654</c:v>
                </c:pt>
                <c:pt idx="34291">
                  <c:v>31.654</c:v>
                </c:pt>
                <c:pt idx="34292">
                  <c:v>31.654</c:v>
                </c:pt>
                <c:pt idx="34293">
                  <c:v>31.654</c:v>
                </c:pt>
                <c:pt idx="34294">
                  <c:v>31.654</c:v>
                </c:pt>
                <c:pt idx="34295">
                  <c:v>31.654</c:v>
                </c:pt>
                <c:pt idx="34296">
                  <c:v>31.654</c:v>
                </c:pt>
                <c:pt idx="34297">
                  <c:v>31.654</c:v>
                </c:pt>
                <c:pt idx="34298">
                  <c:v>31.654</c:v>
                </c:pt>
                <c:pt idx="34299">
                  <c:v>31.654</c:v>
                </c:pt>
                <c:pt idx="34300">
                  <c:v>31.654</c:v>
                </c:pt>
                <c:pt idx="34301">
                  <c:v>31.654</c:v>
                </c:pt>
                <c:pt idx="34302">
                  <c:v>31.654</c:v>
                </c:pt>
                <c:pt idx="34303">
                  <c:v>31.654</c:v>
                </c:pt>
                <c:pt idx="34304">
                  <c:v>31.654</c:v>
                </c:pt>
                <c:pt idx="34305">
                  <c:v>31.654</c:v>
                </c:pt>
                <c:pt idx="34306">
                  <c:v>31.654</c:v>
                </c:pt>
                <c:pt idx="34307">
                  <c:v>31.654</c:v>
                </c:pt>
                <c:pt idx="34308">
                  <c:v>31.654</c:v>
                </c:pt>
                <c:pt idx="34309">
                  <c:v>31.654</c:v>
                </c:pt>
                <c:pt idx="34310">
                  <c:v>31.654</c:v>
                </c:pt>
                <c:pt idx="34311">
                  <c:v>31.654</c:v>
                </c:pt>
                <c:pt idx="34312">
                  <c:v>31.654</c:v>
                </c:pt>
                <c:pt idx="34313">
                  <c:v>31.654</c:v>
                </c:pt>
                <c:pt idx="34314">
                  <c:v>31.654</c:v>
                </c:pt>
                <c:pt idx="34315">
                  <c:v>31.654</c:v>
                </c:pt>
                <c:pt idx="34316">
                  <c:v>31.654</c:v>
                </c:pt>
                <c:pt idx="34317">
                  <c:v>31.654</c:v>
                </c:pt>
                <c:pt idx="34318">
                  <c:v>31.654</c:v>
                </c:pt>
                <c:pt idx="34319">
                  <c:v>31.654</c:v>
                </c:pt>
                <c:pt idx="34320">
                  <c:v>31.654</c:v>
                </c:pt>
                <c:pt idx="34321">
                  <c:v>31.654</c:v>
                </c:pt>
                <c:pt idx="34322">
                  <c:v>31.654</c:v>
                </c:pt>
                <c:pt idx="34323">
                  <c:v>31.654</c:v>
                </c:pt>
                <c:pt idx="34324">
                  <c:v>31.654</c:v>
                </c:pt>
                <c:pt idx="34325">
                  <c:v>31.654</c:v>
                </c:pt>
                <c:pt idx="34326">
                  <c:v>31.654</c:v>
                </c:pt>
                <c:pt idx="34327">
                  <c:v>31.654</c:v>
                </c:pt>
                <c:pt idx="34328">
                  <c:v>31.654</c:v>
                </c:pt>
                <c:pt idx="34329">
                  <c:v>31.654</c:v>
                </c:pt>
                <c:pt idx="34330">
                  <c:v>31.654</c:v>
                </c:pt>
                <c:pt idx="34331">
                  <c:v>31.654</c:v>
                </c:pt>
                <c:pt idx="34332">
                  <c:v>31.654</c:v>
                </c:pt>
                <c:pt idx="34333">
                  <c:v>31.654</c:v>
                </c:pt>
                <c:pt idx="34334">
                  <c:v>31.654</c:v>
                </c:pt>
                <c:pt idx="34335">
                  <c:v>31.654</c:v>
                </c:pt>
                <c:pt idx="34336">
                  <c:v>31.654</c:v>
                </c:pt>
                <c:pt idx="34337">
                  <c:v>31.654</c:v>
                </c:pt>
                <c:pt idx="34338">
                  <c:v>31.654</c:v>
                </c:pt>
                <c:pt idx="34339">
                  <c:v>31.654</c:v>
                </c:pt>
                <c:pt idx="34340">
                  <c:v>31.654</c:v>
                </c:pt>
                <c:pt idx="34341">
                  <c:v>31.654</c:v>
                </c:pt>
                <c:pt idx="34342">
                  <c:v>31.654</c:v>
                </c:pt>
                <c:pt idx="34343">
                  <c:v>31.654</c:v>
                </c:pt>
                <c:pt idx="34344">
                  <c:v>31.654</c:v>
                </c:pt>
                <c:pt idx="34345">
                  <c:v>31.654</c:v>
                </c:pt>
                <c:pt idx="34346">
                  <c:v>31.654</c:v>
                </c:pt>
                <c:pt idx="34347">
                  <c:v>31.654</c:v>
                </c:pt>
                <c:pt idx="34348">
                  <c:v>31.654</c:v>
                </c:pt>
                <c:pt idx="34349">
                  <c:v>31.654</c:v>
                </c:pt>
                <c:pt idx="34350">
                  <c:v>31.654</c:v>
                </c:pt>
                <c:pt idx="34351">
                  <c:v>31.654</c:v>
                </c:pt>
                <c:pt idx="34352">
                  <c:v>31.654</c:v>
                </c:pt>
                <c:pt idx="34353">
                  <c:v>31.654</c:v>
                </c:pt>
                <c:pt idx="34354">
                  <c:v>31.654</c:v>
                </c:pt>
                <c:pt idx="34355">
                  <c:v>31.654</c:v>
                </c:pt>
                <c:pt idx="34356">
                  <c:v>31.654</c:v>
                </c:pt>
                <c:pt idx="34357">
                  <c:v>31.654</c:v>
                </c:pt>
                <c:pt idx="34358">
                  <c:v>31.654</c:v>
                </c:pt>
                <c:pt idx="34359">
                  <c:v>31.654</c:v>
                </c:pt>
                <c:pt idx="34360">
                  <c:v>31.654</c:v>
                </c:pt>
                <c:pt idx="34361">
                  <c:v>31.654</c:v>
                </c:pt>
                <c:pt idx="34362">
                  <c:v>31.654</c:v>
                </c:pt>
                <c:pt idx="34363">
                  <c:v>31.654</c:v>
                </c:pt>
                <c:pt idx="34364">
                  <c:v>31.654</c:v>
                </c:pt>
                <c:pt idx="34365">
                  <c:v>31.654</c:v>
                </c:pt>
                <c:pt idx="34366">
                  <c:v>31.654</c:v>
                </c:pt>
                <c:pt idx="34367">
                  <c:v>31.654</c:v>
                </c:pt>
                <c:pt idx="34368">
                  <c:v>31.654</c:v>
                </c:pt>
                <c:pt idx="34369">
                  <c:v>31.654</c:v>
                </c:pt>
                <c:pt idx="34370">
                  <c:v>31.654</c:v>
                </c:pt>
                <c:pt idx="34371">
                  <c:v>31.654</c:v>
                </c:pt>
                <c:pt idx="34372">
                  <c:v>31.654</c:v>
                </c:pt>
                <c:pt idx="34373">
                  <c:v>31.654</c:v>
                </c:pt>
                <c:pt idx="34374">
                  <c:v>31.654</c:v>
                </c:pt>
                <c:pt idx="34375">
                  <c:v>31.654</c:v>
                </c:pt>
                <c:pt idx="34376">
                  <c:v>31.654</c:v>
                </c:pt>
                <c:pt idx="34377">
                  <c:v>31.654</c:v>
                </c:pt>
                <c:pt idx="34378">
                  <c:v>31.654</c:v>
                </c:pt>
                <c:pt idx="34379">
                  <c:v>31.654</c:v>
                </c:pt>
                <c:pt idx="34380">
                  <c:v>31.654</c:v>
                </c:pt>
                <c:pt idx="34381">
                  <c:v>31.654</c:v>
                </c:pt>
                <c:pt idx="34382">
                  <c:v>31.654</c:v>
                </c:pt>
                <c:pt idx="34383">
                  <c:v>31.654</c:v>
                </c:pt>
                <c:pt idx="34384">
                  <c:v>31.654</c:v>
                </c:pt>
                <c:pt idx="34385">
                  <c:v>31.654</c:v>
                </c:pt>
                <c:pt idx="34386">
                  <c:v>31.654</c:v>
                </c:pt>
                <c:pt idx="34387">
                  <c:v>31.654</c:v>
                </c:pt>
                <c:pt idx="34388">
                  <c:v>31.654</c:v>
                </c:pt>
                <c:pt idx="34389">
                  <c:v>31.654</c:v>
                </c:pt>
                <c:pt idx="34390">
                  <c:v>31.654</c:v>
                </c:pt>
                <c:pt idx="34391">
                  <c:v>31.654</c:v>
                </c:pt>
                <c:pt idx="34392">
                  <c:v>31.654</c:v>
                </c:pt>
                <c:pt idx="34393">
                  <c:v>31.654</c:v>
                </c:pt>
                <c:pt idx="34394">
                  <c:v>31.654</c:v>
                </c:pt>
                <c:pt idx="34395">
                  <c:v>31.654</c:v>
                </c:pt>
                <c:pt idx="34396">
                  <c:v>31.654</c:v>
                </c:pt>
                <c:pt idx="34397">
                  <c:v>31.654</c:v>
                </c:pt>
                <c:pt idx="34398">
                  <c:v>31.654</c:v>
                </c:pt>
                <c:pt idx="34399">
                  <c:v>31.654</c:v>
                </c:pt>
                <c:pt idx="34400">
                  <c:v>31.654</c:v>
                </c:pt>
                <c:pt idx="34401">
                  <c:v>31.654</c:v>
                </c:pt>
                <c:pt idx="34402">
                  <c:v>31.654</c:v>
                </c:pt>
                <c:pt idx="34403">
                  <c:v>31.654</c:v>
                </c:pt>
                <c:pt idx="34404">
                  <c:v>31.654</c:v>
                </c:pt>
                <c:pt idx="34405">
                  <c:v>31.654</c:v>
                </c:pt>
                <c:pt idx="34406">
                  <c:v>31.654</c:v>
                </c:pt>
                <c:pt idx="34407">
                  <c:v>31.654</c:v>
                </c:pt>
                <c:pt idx="34408">
                  <c:v>31.654</c:v>
                </c:pt>
                <c:pt idx="34409">
                  <c:v>31.654</c:v>
                </c:pt>
                <c:pt idx="34410">
                  <c:v>31.654</c:v>
                </c:pt>
                <c:pt idx="34411">
                  <c:v>31.654</c:v>
                </c:pt>
                <c:pt idx="34412">
                  <c:v>31.654</c:v>
                </c:pt>
                <c:pt idx="34413">
                  <c:v>31.654</c:v>
                </c:pt>
                <c:pt idx="34414">
                  <c:v>31.654</c:v>
                </c:pt>
                <c:pt idx="34415">
                  <c:v>31.654</c:v>
                </c:pt>
                <c:pt idx="34416">
                  <c:v>31.654</c:v>
                </c:pt>
                <c:pt idx="34417">
                  <c:v>31.654</c:v>
                </c:pt>
                <c:pt idx="34418">
                  <c:v>31.654</c:v>
                </c:pt>
                <c:pt idx="34419">
                  <c:v>31.654</c:v>
                </c:pt>
                <c:pt idx="34420">
                  <c:v>31.654</c:v>
                </c:pt>
                <c:pt idx="34421">
                  <c:v>31.654</c:v>
                </c:pt>
                <c:pt idx="34422">
                  <c:v>31.654</c:v>
                </c:pt>
                <c:pt idx="34423">
                  <c:v>31.654</c:v>
                </c:pt>
                <c:pt idx="34424">
                  <c:v>31.654</c:v>
                </c:pt>
                <c:pt idx="34425">
                  <c:v>31.654</c:v>
                </c:pt>
                <c:pt idx="34426">
                  <c:v>31.654</c:v>
                </c:pt>
                <c:pt idx="34427">
                  <c:v>31.654</c:v>
                </c:pt>
                <c:pt idx="34428">
                  <c:v>31.654</c:v>
                </c:pt>
                <c:pt idx="34429">
                  <c:v>31.654</c:v>
                </c:pt>
                <c:pt idx="34430">
                  <c:v>31.654</c:v>
                </c:pt>
                <c:pt idx="34431">
                  <c:v>31.654</c:v>
                </c:pt>
                <c:pt idx="34432">
                  <c:v>31.654</c:v>
                </c:pt>
                <c:pt idx="34433">
                  <c:v>31.654</c:v>
                </c:pt>
                <c:pt idx="34434">
                  <c:v>31.654</c:v>
                </c:pt>
                <c:pt idx="34435">
                  <c:v>31.654</c:v>
                </c:pt>
                <c:pt idx="34436">
                  <c:v>31.654</c:v>
                </c:pt>
                <c:pt idx="34437">
                  <c:v>31.654</c:v>
                </c:pt>
                <c:pt idx="34438">
                  <c:v>31.654</c:v>
                </c:pt>
                <c:pt idx="34439">
                  <c:v>31.654</c:v>
                </c:pt>
                <c:pt idx="34440">
                  <c:v>31.654</c:v>
                </c:pt>
                <c:pt idx="34441">
                  <c:v>31.654</c:v>
                </c:pt>
                <c:pt idx="34442">
                  <c:v>31.654</c:v>
                </c:pt>
                <c:pt idx="34443">
                  <c:v>31.654</c:v>
                </c:pt>
                <c:pt idx="34444">
                  <c:v>31.654</c:v>
                </c:pt>
                <c:pt idx="34445">
                  <c:v>31.654</c:v>
                </c:pt>
                <c:pt idx="34446">
                  <c:v>31.654</c:v>
                </c:pt>
                <c:pt idx="34447">
                  <c:v>31.654</c:v>
                </c:pt>
                <c:pt idx="34448">
                  <c:v>31.654</c:v>
                </c:pt>
                <c:pt idx="34449">
                  <c:v>31.654</c:v>
                </c:pt>
                <c:pt idx="34450">
                  <c:v>31.672000000000001</c:v>
                </c:pt>
                <c:pt idx="34451">
                  <c:v>31.716000000000001</c:v>
                </c:pt>
                <c:pt idx="34452">
                  <c:v>31.734000000000002</c:v>
                </c:pt>
                <c:pt idx="34453">
                  <c:v>31.734000000000002</c:v>
                </c:pt>
                <c:pt idx="34454">
                  <c:v>31.734000000000002</c:v>
                </c:pt>
                <c:pt idx="34455">
                  <c:v>31.734000000000002</c:v>
                </c:pt>
                <c:pt idx="34456">
                  <c:v>31.734000000000002</c:v>
                </c:pt>
                <c:pt idx="34457">
                  <c:v>31.734000000000002</c:v>
                </c:pt>
                <c:pt idx="34458">
                  <c:v>31.734000000000002</c:v>
                </c:pt>
                <c:pt idx="34459">
                  <c:v>31.734000000000002</c:v>
                </c:pt>
                <c:pt idx="34460">
                  <c:v>31.734000000000002</c:v>
                </c:pt>
                <c:pt idx="34461">
                  <c:v>31.734000000000002</c:v>
                </c:pt>
                <c:pt idx="34462">
                  <c:v>31.734000000000002</c:v>
                </c:pt>
                <c:pt idx="34463">
                  <c:v>31.734000000000002</c:v>
                </c:pt>
                <c:pt idx="34464">
                  <c:v>31.734000000000002</c:v>
                </c:pt>
                <c:pt idx="34465">
                  <c:v>31.734000000000002</c:v>
                </c:pt>
                <c:pt idx="34466">
                  <c:v>31.734000000000002</c:v>
                </c:pt>
                <c:pt idx="34467">
                  <c:v>31.734000000000002</c:v>
                </c:pt>
                <c:pt idx="34468">
                  <c:v>31.734000000000002</c:v>
                </c:pt>
                <c:pt idx="34469">
                  <c:v>31.734000000000002</c:v>
                </c:pt>
                <c:pt idx="34470">
                  <c:v>31.734000000000002</c:v>
                </c:pt>
                <c:pt idx="34471">
                  <c:v>31.734000000000002</c:v>
                </c:pt>
                <c:pt idx="34472">
                  <c:v>31.734000000000002</c:v>
                </c:pt>
                <c:pt idx="34473">
                  <c:v>31.734000000000002</c:v>
                </c:pt>
                <c:pt idx="34474">
                  <c:v>31.734000000000002</c:v>
                </c:pt>
                <c:pt idx="34475">
                  <c:v>31.734000000000002</c:v>
                </c:pt>
                <c:pt idx="34476">
                  <c:v>31.734000000000002</c:v>
                </c:pt>
                <c:pt idx="34477">
                  <c:v>31.734000000000002</c:v>
                </c:pt>
                <c:pt idx="34478">
                  <c:v>31.734000000000002</c:v>
                </c:pt>
                <c:pt idx="34479">
                  <c:v>31.734000000000002</c:v>
                </c:pt>
                <c:pt idx="34480">
                  <c:v>31.734000000000002</c:v>
                </c:pt>
                <c:pt idx="34481">
                  <c:v>31.734000000000002</c:v>
                </c:pt>
                <c:pt idx="34482">
                  <c:v>31.734000000000002</c:v>
                </c:pt>
                <c:pt idx="34483">
                  <c:v>31.734000000000002</c:v>
                </c:pt>
                <c:pt idx="34484">
                  <c:v>31.734000000000002</c:v>
                </c:pt>
                <c:pt idx="34485">
                  <c:v>31.734000000000002</c:v>
                </c:pt>
                <c:pt idx="34486">
                  <c:v>31.734000000000002</c:v>
                </c:pt>
                <c:pt idx="34487">
                  <c:v>31.734000000000002</c:v>
                </c:pt>
                <c:pt idx="34488">
                  <c:v>31.734000000000002</c:v>
                </c:pt>
                <c:pt idx="34489">
                  <c:v>31.734000000000002</c:v>
                </c:pt>
                <c:pt idx="34490">
                  <c:v>31.734000000000002</c:v>
                </c:pt>
                <c:pt idx="34491">
                  <c:v>31.734000000000002</c:v>
                </c:pt>
                <c:pt idx="34492">
                  <c:v>31.734000000000002</c:v>
                </c:pt>
                <c:pt idx="34493">
                  <c:v>31.734000000000002</c:v>
                </c:pt>
                <c:pt idx="34494">
                  <c:v>31.734000000000002</c:v>
                </c:pt>
                <c:pt idx="34495">
                  <c:v>31.734000000000002</c:v>
                </c:pt>
                <c:pt idx="34496">
                  <c:v>31.734000000000002</c:v>
                </c:pt>
                <c:pt idx="34497">
                  <c:v>31.734000000000002</c:v>
                </c:pt>
                <c:pt idx="34498">
                  <c:v>31.734000000000002</c:v>
                </c:pt>
                <c:pt idx="34499">
                  <c:v>31.734000000000002</c:v>
                </c:pt>
                <c:pt idx="34500">
                  <c:v>31.734000000000002</c:v>
                </c:pt>
                <c:pt idx="34501">
                  <c:v>31.734000000000002</c:v>
                </c:pt>
                <c:pt idx="34502">
                  <c:v>31.734000000000002</c:v>
                </c:pt>
                <c:pt idx="34503">
                  <c:v>31.734000000000002</c:v>
                </c:pt>
                <c:pt idx="34504">
                  <c:v>31.734000000000002</c:v>
                </c:pt>
                <c:pt idx="34505">
                  <c:v>31.734000000000002</c:v>
                </c:pt>
                <c:pt idx="34506">
                  <c:v>31.734000000000002</c:v>
                </c:pt>
                <c:pt idx="34507">
                  <c:v>31.734000000000002</c:v>
                </c:pt>
                <c:pt idx="34508">
                  <c:v>31.734000000000002</c:v>
                </c:pt>
                <c:pt idx="34509">
                  <c:v>31.734000000000002</c:v>
                </c:pt>
                <c:pt idx="34510">
                  <c:v>31.734000000000002</c:v>
                </c:pt>
                <c:pt idx="34511">
                  <c:v>31.734000000000002</c:v>
                </c:pt>
                <c:pt idx="34512">
                  <c:v>31.734000000000002</c:v>
                </c:pt>
                <c:pt idx="34513">
                  <c:v>31.734000000000002</c:v>
                </c:pt>
                <c:pt idx="34514">
                  <c:v>31.734000000000002</c:v>
                </c:pt>
                <c:pt idx="34515">
                  <c:v>31.734000000000002</c:v>
                </c:pt>
                <c:pt idx="34516">
                  <c:v>31.734000000000002</c:v>
                </c:pt>
                <c:pt idx="34517">
                  <c:v>31.734000000000002</c:v>
                </c:pt>
                <c:pt idx="34518">
                  <c:v>31.734000000000002</c:v>
                </c:pt>
                <c:pt idx="34519">
                  <c:v>31.734000000000002</c:v>
                </c:pt>
                <c:pt idx="34520">
                  <c:v>31.734000000000002</c:v>
                </c:pt>
                <c:pt idx="34521">
                  <c:v>31.734000000000002</c:v>
                </c:pt>
                <c:pt idx="34522">
                  <c:v>31.734000000000002</c:v>
                </c:pt>
                <c:pt idx="34523">
                  <c:v>31.734000000000002</c:v>
                </c:pt>
                <c:pt idx="34524">
                  <c:v>31.734000000000002</c:v>
                </c:pt>
                <c:pt idx="34525">
                  <c:v>31.734000000000002</c:v>
                </c:pt>
                <c:pt idx="34526">
                  <c:v>31.734000000000002</c:v>
                </c:pt>
                <c:pt idx="34527">
                  <c:v>31.734000000000002</c:v>
                </c:pt>
                <c:pt idx="34528">
                  <c:v>31.734000000000002</c:v>
                </c:pt>
                <c:pt idx="34529">
                  <c:v>31.734000000000002</c:v>
                </c:pt>
                <c:pt idx="34530">
                  <c:v>31.734000000000002</c:v>
                </c:pt>
                <c:pt idx="34531">
                  <c:v>31.734000000000002</c:v>
                </c:pt>
                <c:pt idx="34532">
                  <c:v>31.734000000000002</c:v>
                </c:pt>
                <c:pt idx="34533">
                  <c:v>31.734000000000002</c:v>
                </c:pt>
                <c:pt idx="34534">
                  <c:v>31.734000000000002</c:v>
                </c:pt>
                <c:pt idx="34535">
                  <c:v>31.734000000000002</c:v>
                </c:pt>
                <c:pt idx="34536">
                  <c:v>31.734000000000002</c:v>
                </c:pt>
                <c:pt idx="34537">
                  <c:v>31.734000000000002</c:v>
                </c:pt>
                <c:pt idx="34538">
                  <c:v>31.734000000000002</c:v>
                </c:pt>
                <c:pt idx="34539">
                  <c:v>31.734000000000002</c:v>
                </c:pt>
                <c:pt idx="34540">
                  <c:v>31.734000000000002</c:v>
                </c:pt>
                <c:pt idx="34541">
                  <c:v>31.734000000000002</c:v>
                </c:pt>
                <c:pt idx="34542">
                  <c:v>31.734000000000002</c:v>
                </c:pt>
                <c:pt idx="34543">
                  <c:v>31.734000000000002</c:v>
                </c:pt>
                <c:pt idx="34544">
                  <c:v>31.734000000000002</c:v>
                </c:pt>
                <c:pt idx="34545">
                  <c:v>31.734000000000002</c:v>
                </c:pt>
                <c:pt idx="34546">
                  <c:v>31.734000000000002</c:v>
                </c:pt>
                <c:pt idx="34547">
                  <c:v>31.734000000000002</c:v>
                </c:pt>
                <c:pt idx="34548">
                  <c:v>31.734000000000002</c:v>
                </c:pt>
                <c:pt idx="34549">
                  <c:v>31.734000000000002</c:v>
                </c:pt>
                <c:pt idx="34550">
                  <c:v>31.734000000000002</c:v>
                </c:pt>
                <c:pt idx="34551">
                  <c:v>31.734000000000002</c:v>
                </c:pt>
                <c:pt idx="34552">
                  <c:v>31.734000000000002</c:v>
                </c:pt>
                <c:pt idx="34553">
                  <c:v>31.734000000000002</c:v>
                </c:pt>
                <c:pt idx="34554">
                  <c:v>31.734000000000002</c:v>
                </c:pt>
                <c:pt idx="34555">
                  <c:v>31.734000000000002</c:v>
                </c:pt>
                <c:pt idx="34556">
                  <c:v>31.734000000000002</c:v>
                </c:pt>
                <c:pt idx="34557">
                  <c:v>31.734000000000002</c:v>
                </c:pt>
                <c:pt idx="34558">
                  <c:v>31.734000000000002</c:v>
                </c:pt>
                <c:pt idx="34559">
                  <c:v>31.734000000000002</c:v>
                </c:pt>
                <c:pt idx="34560">
                  <c:v>31.734000000000002</c:v>
                </c:pt>
                <c:pt idx="34561">
                  <c:v>31.734000000000002</c:v>
                </c:pt>
                <c:pt idx="34562">
                  <c:v>31.734000000000002</c:v>
                </c:pt>
                <c:pt idx="34563">
                  <c:v>31.734000000000002</c:v>
                </c:pt>
                <c:pt idx="34564">
                  <c:v>31.734000000000002</c:v>
                </c:pt>
                <c:pt idx="34565">
                  <c:v>31.734000000000002</c:v>
                </c:pt>
                <c:pt idx="34566">
                  <c:v>31.734000000000002</c:v>
                </c:pt>
                <c:pt idx="34567">
                  <c:v>31.734000000000002</c:v>
                </c:pt>
                <c:pt idx="34568">
                  <c:v>31.734000000000002</c:v>
                </c:pt>
                <c:pt idx="34569">
                  <c:v>31.734000000000002</c:v>
                </c:pt>
                <c:pt idx="34570">
                  <c:v>31.734000000000002</c:v>
                </c:pt>
                <c:pt idx="34571">
                  <c:v>31.734000000000002</c:v>
                </c:pt>
                <c:pt idx="34572">
                  <c:v>31.734000000000002</c:v>
                </c:pt>
                <c:pt idx="34573">
                  <c:v>31.734000000000002</c:v>
                </c:pt>
                <c:pt idx="34574">
                  <c:v>31.734000000000002</c:v>
                </c:pt>
                <c:pt idx="34575">
                  <c:v>31.734000000000002</c:v>
                </c:pt>
                <c:pt idx="34576">
                  <c:v>31.734000000000002</c:v>
                </c:pt>
                <c:pt idx="34577">
                  <c:v>31.734000000000002</c:v>
                </c:pt>
                <c:pt idx="34578">
                  <c:v>31.734000000000002</c:v>
                </c:pt>
                <c:pt idx="34579">
                  <c:v>31.734000000000002</c:v>
                </c:pt>
                <c:pt idx="34580">
                  <c:v>31.734000000000002</c:v>
                </c:pt>
                <c:pt idx="34581">
                  <c:v>31.734000000000002</c:v>
                </c:pt>
                <c:pt idx="34582">
                  <c:v>31.734000000000002</c:v>
                </c:pt>
                <c:pt idx="34583">
                  <c:v>31.734000000000002</c:v>
                </c:pt>
                <c:pt idx="34584">
                  <c:v>31.734000000000002</c:v>
                </c:pt>
                <c:pt idx="34585">
                  <c:v>31.734000000000002</c:v>
                </c:pt>
                <c:pt idx="34586">
                  <c:v>31.734000000000002</c:v>
                </c:pt>
                <c:pt idx="34587">
                  <c:v>31.734000000000002</c:v>
                </c:pt>
                <c:pt idx="34588">
                  <c:v>31.734000000000002</c:v>
                </c:pt>
                <c:pt idx="34589">
                  <c:v>31.734000000000002</c:v>
                </c:pt>
                <c:pt idx="34590">
                  <c:v>31.734000000000002</c:v>
                </c:pt>
                <c:pt idx="34591">
                  <c:v>31.734000000000002</c:v>
                </c:pt>
                <c:pt idx="34592">
                  <c:v>31.734000000000002</c:v>
                </c:pt>
                <c:pt idx="34593">
                  <c:v>31.734000000000002</c:v>
                </c:pt>
                <c:pt idx="34594">
                  <c:v>31.734000000000002</c:v>
                </c:pt>
                <c:pt idx="34595">
                  <c:v>31.734000000000002</c:v>
                </c:pt>
                <c:pt idx="34596">
                  <c:v>31.734000000000002</c:v>
                </c:pt>
                <c:pt idx="34597">
                  <c:v>31.734000000000002</c:v>
                </c:pt>
                <c:pt idx="34598">
                  <c:v>31.734000000000002</c:v>
                </c:pt>
                <c:pt idx="34599">
                  <c:v>31.734000000000002</c:v>
                </c:pt>
                <c:pt idx="34600">
                  <c:v>31.734000000000002</c:v>
                </c:pt>
                <c:pt idx="34601">
                  <c:v>31.734000000000002</c:v>
                </c:pt>
                <c:pt idx="34602">
                  <c:v>31.734000000000002</c:v>
                </c:pt>
                <c:pt idx="34603">
                  <c:v>31.734000000000002</c:v>
                </c:pt>
                <c:pt idx="34604">
                  <c:v>31.734000000000002</c:v>
                </c:pt>
                <c:pt idx="34605">
                  <c:v>31.734000000000002</c:v>
                </c:pt>
                <c:pt idx="34606">
                  <c:v>31.734000000000002</c:v>
                </c:pt>
                <c:pt idx="34607">
                  <c:v>31.734000000000002</c:v>
                </c:pt>
                <c:pt idx="34608">
                  <c:v>31.734000000000002</c:v>
                </c:pt>
                <c:pt idx="34609">
                  <c:v>31.734000000000002</c:v>
                </c:pt>
                <c:pt idx="34610">
                  <c:v>31.744</c:v>
                </c:pt>
                <c:pt idx="34611">
                  <c:v>31.802</c:v>
                </c:pt>
                <c:pt idx="34612">
                  <c:v>31.83</c:v>
                </c:pt>
                <c:pt idx="34613">
                  <c:v>31.83</c:v>
                </c:pt>
                <c:pt idx="34614">
                  <c:v>31.83</c:v>
                </c:pt>
                <c:pt idx="34615">
                  <c:v>31.83</c:v>
                </c:pt>
                <c:pt idx="34616">
                  <c:v>31.83</c:v>
                </c:pt>
                <c:pt idx="34617">
                  <c:v>31.83</c:v>
                </c:pt>
                <c:pt idx="34618">
                  <c:v>31.83</c:v>
                </c:pt>
                <c:pt idx="34619">
                  <c:v>31.83</c:v>
                </c:pt>
                <c:pt idx="34620">
                  <c:v>31.83</c:v>
                </c:pt>
                <c:pt idx="34621">
                  <c:v>31.83</c:v>
                </c:pt>
                <c:pt idx="34622">
                  <c:v>31.83</c:v>
                </c:pt>
                <c:pt idx="34623">
                  <c:v>31.83</c:v>
                </c:pt>
                <c:pt idx="34624">
                  <c:v>31.83</c:v>
                </c:pt>
                <c:pt idx="34625">
                  <c:v>31.83</c:v>
                </c:pt>
                <c:pt idx="34626">
                  <c:v>31.83</c:v>
                </c:pt>
                <c:pt idx="34627">
                  <c:v>31.83</c:v>
                </c:pt>
                <c:pt idx="34628">
                  <c:v>31.83</c:v>
                </c:pt>
                <c:pt idx="34629">
                  <c:v>31.83</c:v>
                </c:pt>
                <c:pt idx="34630">
                  <c:v>31.83</c:v>
                </c:pt>
                <c:pt idx="34631">
                  <c:v>31.83</c:v>
                </c:pt>
                <c:pt idx="34632">
                  <c:v>31.83</c:v>
                </c:pt>
                <c:pt idx="34633">
                  <c:v>31.83</c:v>
                </c:pt>
                <c:pt idx="34634">
                  <c:v>31.83</c:v>
                </c:pt>
                <c:pt idx="34635">
                  <c:v>31.83</c:v>
                </c:pt>
                <c:pt idx="34636">
                  <c:v>31.83</c:v>
                </c:pt>
                <c:pt idx="34637">
                  <c:v>31.83</c:v>
                </c:pt>
                <c:pt idx="34638">
                  <c:v>31.83</c:v>
                </c:pt>
                <c:pt idx="34639">
                  <c:v>31.83</c:v>
                </c:pt>
                <c:pt idx="34640">
                  <c:v>31.83</c:v>
                </c:pt>
                <c:pt idx="34641">
                  <c:v>31.83</c:v>
                </c:pt>
                <c:pt idx="34642">
                  <c:v>31.83</c:v>
                </c:pt>
                <c:pt idx="34643">
                  <c:v>31.83</c:v>
                </c:pt>
                <c:pt idx="34644">
                  <c:v>31.83</c:v>
                </c:pt>
                <c:pt idx="34645">
                  <c:v>31.83</c:v>
                </c:pt>
                <c:pt idx="34646">
                  <c:v>31.83</c:v>
                </c:pt>
                <c:pt idx="34647">
                  <c:v>31.83</c:v>
                </c:pt>
                <c:pt idx="34648">
                  <c:v>31.83</c:v>
                </c:pt>
                <c:pt idx="34649">
                  <c:v>31.83</c:v>
                </c:pt>
                <c:pt idx="34650">
                  <c:v>31.83</c:v>
                </c:pt>
                <c:pt idx="34651">
                  <c:v>31.83</c:v>
                </c:pt>
                <c:pt idx="34652">
                  <c:v>31.83</c:v>
                </c:pt>
                <c:pt idx="34653">
                  <c:v>31.83</c:v>
                </c:pt>
                <c:pt idx="34654">
                  <c:v>31.83</c:v>
                </c:pt>
                <c:pt idx="34655">
                  <c:v>31.83</c:v>
                </c:pt>
                <c:pt idx="34656">
                  <c:v>31.83</c:v>
                </c:pt>
                <c:pt idx="34657">
                  <c:v>31.83</c:v>
                </c:pt>
                <c:pt idx="34658">
                  <c:v>31.83</c:v>
                </c:pt>
                <c:pt idx="34659">
                  <c:v>31.83</c:v>
                </c:pt>
                <c:pt idx="34660">
                  <c:v>31.83</c:v>
                </c:pt>
                <c:pt idx="34661">
                  <c:v>31.83</c:v>
                </c:pt>
                <c:pt idx="34662">
                  <c:v>31.83</c:v>
                </c:pt>
                <c:pt idx="34663">
                  <c:v>31.83</c:v>
                </c:pt>
                <c:pt idx="34664">
                  <c:v>31.83</c:v>
                </c:pt>
                <c:pt idx="34665">
                  <c:v>31.83</c:v>
                </c:pt>
                <c:pt idx="34666">
                  <c:v>31.83</c:v>
                </c:pt>
                <c:pt idx="34667">
                  <c:v>31.83</c:v>
                </c:pt>
                <c:pt idx="34668">
                  <c:v>31.83</c:v>
                </c:pt>
                <c:pt idx="34669">
                  <c:v>31.83</c:v>
                </c:pt>
                <c:pt idx="34670">
                  <c:v>31.83</c:v>
                </c:pt>
                <c:pt idx="34671">
                  <c:v>31.83</c:v>
                </c:pt>
                <c:pt idx="34672">
                  <c:v>31.83</c:v>
                </c:pt>
                <c:pt idx="34673">
                  <c:v>31.83</c:v>
                </c:pt>
                <c:pt idx="34674">
                  <c:v>31.83</c:v>
                </c:pt>
                <c:pt idx="34675">
                  <c:v>31.83</c:v>
                </c:pt>
                <c:pt idx="34676">
                  <c:v>31.83</c:v>
                </c:pt>
                <c:pt idx="34677">
                  <c:v>31.83</c:v>
                </c:pt>
                <c:pt idx="34678">
                  <c:v>31.83</c:v>
                </c:pt>
                <c:pt idx="34679">
                  <c:v>31.83</c:v>
                </c:pt>
                <c:pt idx="34680">
                  <c:v>31.83</c:v>
                </c:pt>
                <c:pt idx="34681">
                  <c:v>31.83</c:v>
                </c:pt>
                <c:pt idx="34682">
                  <c:v>31.83</c:v>
                </c:pt>
                <c:pt idx="34683">
                  <c:v>31.83</c:v>
                </c:pt>
                <c:pt idx="34684">
                  <c:v>31.83</c:v>
                </c:pt>
                <c:pt idx="34685">
                  <c:v>31.83</c:v>
                </c:pt>
                <c:pt idx="34686">
                  <c:v>31.83</c:v>
                </c:pt>
                <c:pt idx="34687">
                  <c:v>31.83</c:v>
                </c:pt>
                <c:pt idx="34688">
                  <c:v>31.83</c:v>
                </c:pt>
                <c:pt idx="34689">
                  <c:v>31.83</c:v>
                </c:pt>
                <c:pt idx="34690">
                  <c:v>31.83</c:v>
                </c:pt>
                <c:pt idx="34691">
                  <c:v>31.83</c:v>
                </c:pt>
                <c:pt idx="34692">
                  <c:v>31.83</c:v>
                </c:pt>
                <c:pt idx="34693">
                  <c:v>31.83</c:v>
                </c:pt>
                <c:pt idx="34694">
                  <c:v>31.83</c:v>
                </c:pt>
                <c:pt idx="34695">
                  <c:v>31.83</c:v>
                </c:pt>
                <c:pt idx="34696">
                  <c:v>31.83</c:v>
                </c:pt>
                <c:pt idx="34697">
                  <c:v>31.83</c:v>
                </c:pt>
                <c:pt idx="34698">
                  <c:v>31.83</c:v>
                </c:pt>
                <c:pt idx="34699">
                  <c:v>31.83</c:v>
                </c:pt>
                <c:pt idx="34700">
                  <c:v>31.83</c:v>
                </c:pt>
                <c:pt idx="34701">
                  <c:v>31.83</c:v>
                </c:pt>
                <c:pt idx="34702">
                  <c:v>31.83</c:v>
                </c:pt>
                <c:pt idx="34703">
                  <c:v>31.83</c:v>
                </c:pt>
                <c:pt idx="34704">
                  <c:v>31.83</c:v>
                </c:pt>
                <c:pt idx="34705">
                  <c:v>31.83</c:v>
                </c:pt>
                <c:pt idx="34706">
                  <c:v>31.83</c:v>
                </c:pt>
                <c:pt idx="34707">
                  <c:v>31.83</c:v>
                </c:pt>
                <c:pt idx="34708">
                  <c:v>31.83</c:v>
                </c:pt>
                <c:pt idx="34709">
                  <c:v>31.83</c:v>
                </c:pt>
                <c:pt idx="34710">
                  <c:v>31.83</c:v>
                </c:pt>
                <c:pt idx="34711">
                  <c:v>31.83</c:v>
                </c:pt>
                <c:pt idx="34712">
                  <c:v>31.83</c:v>
                </c:pt>
                <c:pt idx="34713">
                  <c:v>31.83</c:v>
                </c:pt>
                <c:pt idx="34714">
                  <c:v>31.83</c:v>
                </c:pt>
                <c:pt idx="34715">
                  <c:v>31.83</c:v>
                </c:pt>
                <c:pt idx="34716">
                  <c:v>31.83</c:v>
                </c:pt>
                <c:pt idx="34717">
                  <c:v>31.83</c:v>
                </c:pt>
                <c:pt idx="34718">
                  <c:v>31.83</c:v>
                </c:pt>
                <c:pt idx="34719">
                  <c:v>31.83</c:v>
                </c:pt>
                <c:pt idx="34720">
                  <c:v>31.83</c:v>
                </c:pt>
                <c:pt idx="34721">
                  <c:v>31.83</c:v>
                </c:pt>
                <c:pt idx="34722">
                  <c:v>31.83</c:v>
                </c:pt>
                <c:pt idx="34723">
                  <c:v>31.83</c:v>
                </c:pt>
                <c:pt idx="34724">
                  <c:v>31.83</c:v>
                </c:pt>
                <c:pt idx="34725">
                  <c:v>31.83</c:v>
                </c:pt>
                <c:pt idx="34726">
                  <c:v>31.83</c:v>
                </c:pt>
                <c:pt idx="34727">
                  <c:v>31.83</c:v>
                </c:pt>
                <c:pt idx="34728">
                  <c:v>31.83</c:v>
                </c:pt>
                <c:pt idx="34729">
                  <c:v>31.83</c:v>
                </c:pt>
                <c:pt idx="34730">
                  <c:v>31.83</c:v>
                </c:pt>
                <c:pt idx="34731">
                  <c:v>31.83</c:v>
                </c:pt>
                <c:pt idx="34732">
                  <c:v>31.83</c:v>
                </c:pt>
                <c:pt idx="34733">
                  <c:v>31.83</c:v>
                </c:pt>
                <c:pt idx="34734">
                  <c:v>31.83</c:v>
                </c:pt>
                <c:pt idx="34735">
                  <c:v>31.83</c:v>
                </c:pt>
                <c:pt idx="34736">
                  <c:v>31.83</c:v>
                </c:pt>
                <c:pt idx="34737">
                  <c:v>31.83</c:v>
                </c:pt>
                <c:pt idx="34738">
                  <c:v>31.83</c:v>
                </c:pt>
                <c:pt idx="34739">
                  <c:v>31.83</c:v>
                </c:pt>
                <c:pt idx="34740">
                  <c:v>31.83</c:v>
                </c:pt>
                <c:pt idx="34741">
                  <c:v>31.83</c:v>
                </c:pt>
                <c:pt idx="34742">
                  <c:v>31.83</c:v>
                </c:pt>
                <c:pt idx="34743">
                  <c:v>31.83</c:v>
                </c:pt>
                <c:pt idx="34744">
                  <c:v>31.83</c:v>
                </c:pt>
                <c:pt idx="34745">
                  <c:v>31.83</c:v>
                </c:pt>
                <c:pt idx="34746">
                  <c:v>31.83</c:v>
                </c:pt>
                <c:pt idx="34747">
                  <c:v>31.83</c:v>
                </c:pt>
                <c:pt idx="34748">
                  <c:v>31.83</c:v>
                </c:pt>
                <c:pt idx="34749">
                  <c:v>31.83</c:v>
                </c:pt>
                <c:pt idx="34750">
                  <c:v>31.83</c:v>
                </c:pt>
                <c:pt idx="34751">
                  <c:v>31.83</c:v>
                </c:pt>
                <c:pt idx="34752">
                  <c:v>31.83</c:v>
                </c:pt>
                <c:pt idx="34753">
                  <c:v>31.83</c:v>
                </c:pt>
                <c:pt idx="34754">
                  <c:v>31.83</c:v>
                </c:pt>
                <c:pt idx="34755">
                  <c:v>31.83</c:v>
                </c:pt>
                <c:pt idx="34756">
                  <c:v>31.83</c:v>
                </c:pt>
                <c:pt idx="34757">
                  <c:v>31.83</c:v>
                </c:pt>
                <c:pt idx="34758">
                  <c:v>31.83</c:v>
                </c:pt>
                <c:pt idx="34759">
                  <c:v>31.83</c:v>
                </c:pt>
                <c:pt idx="34760">
                  <c:v>31.83</c:v>
                </c:pt>
                <c:pt idx="34761">
                  <c:v>31.83</c:v>
                </c:pt>
                <c:pt idx="34762">
                  <c:v>31.83</c:v>
                </c:pt>
                <c:pt idx="34763">
                  <c:v>31.83</c:v>
                </c:pt>
                <c:pt idx="34764">
                  <c:v>31.83</c:v>
                </c:pt>
                <c:pt idx="34765">
                  <c:v>31.83</c:v>
                </c:pt>
                <c:pt idx="34766">
                  <c:v>31.83</c:v>
                </c:pt>
                <c:pt idx="34767">
                  <c:v>31.83</c:v>
                </c:pt>
                <c:pt idx="34768">
                  <c:v>31.83</c:v>
                </c:pt>
                <c:pt idx="34769">
                  <c:v>31.83</c:v>
                </c:pt>
                <c:pt idx="34770">
                  <c:v>31.83</c:v>
                </c:pt>
                <c:pt idx="34771">
                  <c:v>31.83</c:v>
                </c:pt>
                <c:pt idx="34772">
                  <c:v>31.83</c:v>
                </c:pt>
                <c:pt idx="34773">
                  <c:v>31.83</c:v>
                </c:pt>
                <c:pt idx="34774">
                  <c:v>31.83</c:v>
                </c:pt>
                <c:pt idx="34775">
                  <c:v>31.83</c:v>
                </c:pt>
                <c:pt idx="34776">
                  <c:v>31.83</c:v>
                </c:pt>
                <c:pt idx="34777">
                  <c:v>31.83</c:v>
                </c:pt>
                <c:pt idx="34778">
                  <c:v>31.83</c:v>
                </c:pt>
                <c:pt idx="34779">
                  <c:v>31.83</c:v>
                </c:pt>
                <c:pt idx="34780">
                  <c:v>31.83</c:v>
                </c:pt>
                <c:pt idx="34781">
                  <c:v>31.83</c:v>
                </c:pt>
                <c:pt idx="34782">
                  <c:v>31.83</c:v>
                </c:pt>
                <c:pt idx="34783">
                  <c:v>31.83</c:v>
                </c:pt>
                <c:pt idx="34784">
                  <c:v>31.83</c:v>
                </c:pt>
                <c:pt idx="34785">
                  <c:v>31.83</c:v>
                </c:pt>
                <c:pt idx="34786">
                  <c:v>31.83</c:v>
                </c:pt>
                <c:pt idx="34787">
                  <c:v>31.83</c:v>
                </c:pt>
                <c:pt idx="34788">
                  <c:v>31.83</c:v>
                </c:pt>
                <c:pt idx="34789">
                  <c:v>31.83</c:v>
                </c:pt>
                <c:pt idx="34790">
                  <c:v>31.83</c:v>
                </c:pt>
                <c:pt idx="34791">
                  <c:v>31.83</c:v>
                </c:pt>
                <c:pt idx="34792">
                  <c:v>31.83</c:v>
                </c:pt>
                <c:pt idx="34793">
                  <c:v>31.83</c:v>
                </c:pt>
                <c:pt idx="34794">
                  <c:v>31.83</c:v>
                </c:pt>
                <c:pt idx="34795">
                  <c:v>31.83</c:v>
                </c:pt>
                <c:pt idx="34796">
                  <c:v>31.83</c:v>
                </c:pt>
                <c:pt idx="34797">
                  <c:v>31.83</c:v>
                </c:pt>
                <c:pt idx="34798">
                  <c:v>31.83</c:v>
                </c:pt>
                <c:pt idx="34799">
                  <c:v>31.83</c:v>
                </c:pt>
                <c:pt idx="34800">
                  <c:v>31.83</c:v>
                </c:pt>
                <c:pt idx="34801">
                  <c:v>31.83</c:v>
                </c:pt>
                <c:pt idx="34802">
                  <c:v>31.83</c:v>
                </c:pt>
                <c:pt idx="34803">
                  <c:v>31.83</c:v>
                </c:pt>
                <c:pt idx="34804">
                  <c:v>31.83</c:v>
                </c:pt>
                <c:pt idx="34805">
                  <c:v>31.834</c:v>
                </c:pt>
                <c:pt idx="34806">
                  <c:v>31.885999999999999</c:v>
                </c:pt>
                <c:pt idx="34807">
                  <c:v>31.948</c:v>
                </c:pt>
                <c:pt idx="34808">
                  <c:v>31.966000000000001</c:v>
                </c:pt>
                <c:pt idx="34809">
                  <c:v>31.966000000000001</c:v>
                </c:pt>
                <c:pt idx="34810">
                  <c:v>31.966000000000001</c:v>
                </c:pt>
                <c:pt idx="34811">
                  <c:v>31.966000000000001</c:v>
                </c:pt>
                <c:pt idx="34812">
                  <c:v>31.966000000000001</c:v>
                </c:pt>
                <c:pt idx="34813">
                  <c:v>31.966000000000001</c:v>
                </c:pt>
                <c:pt idx="34814">
                  <c:v>31.966000000000001</c:v>
                </c:pt>
                <c:pt idx="34815">
                  <c:v>31.966000000000001</c:v>
                </c:pt>
                <c:pt idx="34816">
                  <c:v>31.966000000000001</c:v>
                </c:pt>
                <c:pt idx="34817">
                  <c:v>31.966000000000001</c:v>
                </c:pt>
                <c:pt idx="34818">
                  <c:v>31.966000000000001</c:v>
                </c:pt>
                <c:pt idx="34819">
                  <c:v>31.966000000000001</c:v>
                </c:pt>
                <c:pt idx="34820">
                  <c:v>31.966000000000001</c:v>
                </c:pt>
                <c:pt idx="34821">
                  <c:v>31.966000000000001</c:v>
                </c:pt>
                <c:pt idx="34822">
                  <c:v>31.966000000000001</c:v>
                </c:pt>
                <c:pt idx="34823">
                  <c:v>31.966000000000001</c:v>
                </c:pt>
                <c:pt idx="34824">
                  <c:v>31.966000000000001</c:v>
                </c:pt>
                <c:pt idx="34825">
                  <c:v>31.966000000000001</c:v>
                </c:pt>
                <c:pt idx="34826">
                  <c:v>31.966000000000001</c:v>
                </c:pt>
                <c:pt idx="34827">
                  <c:v>31.966000000000001</c:v>
                </c:pt>
                <c:pt idx="34828">
                  <c:v>31.966000000000001</c:v>
                </c:pt>
                <c:pt idx="34829">
                  <c:v>31.966000000000001</c:v>
                </c:pt>
                <c:pt idx="34830">
                  <c:v>31.966000000000001</c:v>
                </c:pt>
                <c:pt idx="34831">
                  <c:v>31.966000000000001</c:v>
                </c:pt>
                <c:pt idx="34832">
                  <c:v>31.966000000000001</c:v>
                </c:pt>
                <c:pt idx="34833">
                  <c:v>31.966000000000001</c:v>
                </c:pt>
                <c:pt idx="34834">
                  <c:v>31.966000000000001</c:v>
                </c:pt>
                <c:pt idx="34835">
                  <c:v>31.966000000000001</c:v>
                </c:pt>
                <c:pt idx="34836">
                  <c:v>31.966000000000001</c:v>
                </c:pt>
                <c:pt idx="34837">
                  <c:v>31.966000000000001</c:v>
                </c:pt>
                <c:pt idx="34838">
                  <c:v>31.966000000000001</c:v>
                </c:pt>
                <c:pt idx="34839">
                  <c:v>31.966000000000001</c:v>
                </c:pt>
                <c:pt idx="34840">
                  <c:v>31.966000000000001</c:v>
                </c:pt>
                <c:pt idx="34841">
                  <c:v>31.966000000000001</c:v>
                </c:pt>
                <c:pt idx="34842">
                  <c:v>31.966000000000001</c:v>
                </c:pt>
                <c:pt idx="34843">
                  <c:v>31.966000000000001</c:v>
                </c:pt>
                <c:pt idx="34844">
                  <c:v>31.966000000000001</c:v>
                </c:pt>
                <c:pt idx="34845">
                  <c:v>31.966000000000001</c:v>
                </c:pt>
                <c:pt idx="34846">
                  <c:v>31.966000000000001</c:v>
                </c:pt>
                <c:pt idx="34847">
                  <c:v>31.966000000000001</c:v>
                </c:pt>
                <c:pt idx="34848">
                  <c:v>31.966000000000001</c:v>
                </c:pt>
                <c:pt idx="34849">
                  <c:v>31.966000000000001</c:v>
                </c:pt>
                <c:pt idx="34850">
                  <c:v>31.966000000000001</c:v>
                </c:pt>
                <c:pt idx="34851">
                  <c:v>31.966000000000001</c:v>
                </c:pt>
                <c:pt idx="34852">
                  <c:v>31.966000000000001</c:v>
                </c:pt>
                <c:pt idx="34853">
                  <c:v>31.966000000000001</c:v>
                </c:pt>
                <c:pt idx="34854">
                  <c:v>31.966000000000001</c:v>
                </c:pt>
                <c:pt idx="34855">
                  <c:v>31.966000000000001</c:v>
                </c:pt>
                <c:pt idx="34856">
                  <c:v>31.966000000000001</c:v>
                </c:pt>
                <c:pt idx="34857">
                  <c:v>31.966000000000001</c:v>
                </c:pt>
                <c:pt idx="34858">
                  <c:v>31.966000000000001</c:v>
                </c:pt>
                <c:pt idx="34859">
                  <c:v>31.966000000000001</c:v>
                </c:pt>
                <c:pt idx="34860">
                  <c:v>31.966000000000001</c:v>
                </c:pt>
                <c:pt idx="34861">
                  <c:v>31.966000000000001</c:v>
                </c:pt>
                <c:pt idx="34862">
                  <c:v>31.966000000000001</c:v>
                </c:pt>
                <c:pt idx="34863">
                  <c:v>31.966000000000001</c:v>
                </c:pt>
                <c:pt idx="34864">
                  <c:v>31.966000000000001</c:v>
                </c:pt>
                <c:pt idx="34865">
                  <c:v>31.966000000000001</c:v>
                </c:pt>
                <c:pt idx="34866">
                  <c:v>31.966000000000001</c:v>
                </c:pt>
                <c:pt idx="34867">
                  <c:v>31.966000000000001</c:v>
                </c:pt>
                <c:pt idx="34868">
                  <c:v>31.966000000000001</c:v>
                </c:pt>
                <c:pt idx="34869">
                  <c:v>31.966000000000001</c:v>
                </c:pt>
                <c:pt idx="34870">
                  <c:v>31.966000000000001</c:v>
                </c:pt>
                <c:pt idx="34871">
                  <c:v>31.966000000000001</c:v>
                </c:pt>
                <c:pt idx="34872">
                  <c:v>31.966000000000001</c:v>
                </c:pt>
                <c:pt idx="34873">
                  <c:v>31.966000000000001</c:v>
                </c:pt>
                <c:pt idx="34874">
                  <c:v>31.966000000000001</c:v>
                </c:pt>
                <c:pt idx="34875">
                  <c:v>31.966000000000001</c:v>
                </c:pt>
                <c:pt idx="34876">
                  <c:v>31.966000000000001</c:v>
                </c:pt>
                <c:pt idx="34877">
                  <c:v>31.966000000000001</c:v>
                </c:pt>
                <c:pt idx="34878">
                  <c:v>31.966000000000001</c:v>
                </c:pt>
                <c:pt idx="34879">
                  <c:v>31.966000000000001</c:v>
                </c:pt>
                <c:pt idx="34880">
                  <c:v>31.966000000000001</c:v>
                </c:pt>
                <c:pt idx="34881">
                  <c:v>31.966000000000001</c:v>
                </c:pt>
                <c:pt idx="34882">
                  <c:v>31.966000000000001</c:v>
                </c:pt>
                <c:pt idx="34883">
                  <c:v>31.966000000000001</c:v>
                </c:pt>
                <c:pt idx="34884">
                  <c:v>31.966000000000001</c:v>
                </c:pt>
                <c:pt idx="34885">
                  <c:v>31.966000000000001</c:v>
                </c:pt>
                <c:pt idx="34886">
                  <c:v>31.966000000000001</c:v>
                </c:pt>
                <c:pt idx="34887">
                  <c:v>31.966000000000001</c:v>
                </c:pt>
                <c:pt idx="34888">
                  <c:v>31.966000000000001</c:v>
                </c:pt>
                <c:pt idx="34889">
                  <c:v>31.966000000000001</c:v>
                </c:pt>
                <c:pt idx="34890">
                  <c:v>31.966000000000001</c:v>
                </c:pt>
                <c:pt idx="34891">
                  <c:v>31.966000000000001</c:v>
                </c:pt>
                <c:pt idx="34892">
                  <c:v>31.966000000000001</c:v>
                </c:pt>
                <c:pt idx="34893">
                  <c:v>31.966000000000001</c:v>
                </c:pt>
                <c:pt idx="34894">
                  <c:v>31.966000000000001</c:v>
                </c:pt>
                <c:pt idx="34895">
                  <c:v>31.966000000000001</c:v>
                </c:pt>
                <c:pt idx="34896">
                  <c:v>31.966000000000001</c:v>
                </c:pt>
                <c:pt idx="34897">
                  <c:v>31.966000000000001</c:v>
                </c:pt>
                <c:pt idx="34898">
                  <c:v>31.966000000000001</c:v>
                </c:pt>
                <c:pt idx="34899">
                  <c:v>31.966000000000001</c:v>
                </c:pt>
                <c:pt idx="34900">
                  <c:v>31.966000000000001</c:v>
                </c:pt>
                <c:pt idx="34901">
                  <c:v>31.966000000000001</c:v>
                </c:pt>
                <c:pt idx="34902">
                  <c:v>31.966000000000001</c:v>
                </c:pt>
                <c:pt idx="34903">
                  <c:v>31.966000000000001</c:v>
                </c:pt>
                <c:pt idx="34904">
                  <c:v>31.966000000000001</c:v>
                </c:pt>
                <c:pt idx="34905">
                  <c:v>31.966000000000001</c:v>
                </c:pt>
                <c:pt idx="34906">
                  <c:v>31.966000000000001</c:v>
                </c:pt>
                <c:pt idx="34907">
                  <c:v>31.966000000000001</c:v>
                </c:pt>
                <c:pt idx="34908">
                  <c:v>31.966000000000001</c:v>
                </c:pt>
                <c:pt idx="34909">
                  <c:v>31.966000000000001</c:v>
                </c:pt>
                <c:pt idx="34910">
                  <c:v>31.966000000000001</c:v>
                </c:pt>
                <c:pt idx="34911">
                  <c:v>31.966000000000001</c:v>
                </c:pt>
                <c:pt idx="34912">
                  <c:v>31.966000000000001</c:v>
                </c:pt>
                <c:pt idx="34913">
                  <c:v>31.966000000000001</c:v>
                </c:pt>
                <c:pt idx="34914">
                  <c:v>31.966000000000001</c:v>
                </c:pt>
                <c:pt idx="34915">
                  <c:v>31.966000000000001</c:v>
                </c:pt>
                <c:pt idx="34916">
                  <c:v>31.966000000000001</c:v>
                </c:pt>
                <c:pt idx="34917">
                  <c:v>31.966000000000001</c:v>
                </c:pt>
                <c:pt idx="34918">
                  <c:v>31.966000000000001</c:v>
                </c:pt>
                <c:pt idx="34919">
                  <c:v>31.966000000000001</c:v>
                </c:pt>
                <c:pt idx="34920">
                  <c:v>31.966000000000001</c:v>
                </c:pt>
                <c:pt idx="34921">
                  <c:v>31.966000000000001</c:v>
                </c:pt>
                <c:pt idx="34922">
                  <c:v>31.966000000000001</c:v>
                </c:pt>
                <c:pt idx="34923">
                  <c:v>31.966000000000001</c:v>
                </c:pt>
                <c:pt idx="34924">
                  <c:v>31.966000000000001</c:v>
                </c:pt>
                <c:pt idx="34925">
                  <c:v>31.966000000000001</c:v>
                </c:pt>
                <c:pt idx="34926">
                  <c:v>31.966000000000001</c:v>
                </c:pt>
                <c:pt idx="34927">
                  <c:v>31.966000000000001</c:v>
                </c:pt>
                <c:pt idx="34928">
                  <c:v>31.966000000000001</c:v>
                </c:pt>
                <c:pt idx="34929">
                  <c:v>31.966000000000001</c:v>
                </c:pt>
                <c:pt idx="34930">
                  <c:v>31.966000000000001</c:v>
                </c:pt>
                <c:pt idx="34931">
                  <c:v>31.966000000000001</c:v>
                </c:pt>
                <c:pt idx="34932">
                  <c:v>31.966000000000001</c:v>
                </c:pt>
                <c:pt idx="34933">
                  <c:v>31.966000000000001</c:v>
                </c:pt>
                <c:pt idx="34934">
                  <c:v>31.966000000000001</c:v>
                </c:pt>
                <c:pt idx="34935">
                  <c:v>31.966000000000001</c:v>
                </c:pt>
                <c:pt idx="34936">
                  <c:v>31.966000000000001</c:v>
                </c:pt>
                <c:pt idx="34937">
                  <c:v>31.966000000000001</c:v>
                </c:pt>
                <c:pt idx="34938">
                  <c:v>31.966000000000001</c:v>
                </c:pt>
                <c:pt idx="34939">
                  <c:v>32.024000000000001</c:v>
                </c:pt>
                <c:pt idx="34940">
                  <c:v>32.088000000000001</c:v>
                </c:pt>
                <c:pt idx="34941">
                  <c:v>32.097999999999999</c:v>
                </c:pt>
                <c:pt idx="34942">
                  <c:v>32.097999999999999</c:v>
                </c:pt>
                <c:pt idx="34943">
                  <c:v>32.097999999999999</c:v>
                </c:pt>
                <c:pt idx="34944">
                  <c:v>32.097999999999999</c:v>
                </c:pt>
                <c:pt idx="34945">
                  <c:v>32.097999999999999</c:v>
                </c:pt>
                <c:pt idx="34946">
                  <c:v>32.097999999999999</c:v>
                </c:pt>
                <c:pt idx="34947">
                  <c:v>32.097999999999999</c:v>
                </c:pt>
                <c:pt idx="34948">
                  <c:v>32.097999999999999</c:v>
                </c:pt>
                <c:pt idx="34949">
                  <c:v>32.097999999999999</c:v>
                </c:pt>
                <c:pt idx="34950">
                  <c:v>32.097999999999999</c:v>
                </c:pt>
                <c:pt idx="34951">
                  <c:v>32.097999999999999</c:v>
                </c:pt>
                <c:pt idx="34952">
                  <c:v>32.097999999999999</c:v>
                </c:pt>
                <c:pt idx="34953">
                  <c:v>32.097999999999999</c:v>
                </c:pt>
                <c:pt idx="34954">
                  <c:v>32.097999999999999</c:v>
                </c:pt>
                <c:pt idx="34955">
                  <c:v>32.097999999999999</c:v>
                </c:pt>
                <c:pt idx="34956">
                  <c:v>32.097999999999999</c:v>
                </c:pt>
                <c:pt idx="34957">
                  <c:v>32.097999999999999</c:v>
                </c:pt>
                <c:pt idx="34958">
                  <c:v>32.097999999999999</c:v>
                </c:pt>
                <c:pt idx="34959">
                  <c:v>32.097999999999999</c:v>
                </c:pt>
                <c:pt idx="34960">
                  <c:v>32.097999999999999</c:v>
                </c:pt>
                <c:pt idx="34961">
                  <c:v>32.097999999999999</c:v>
                </c:pt>
                <c:pt idx="34962">
                  <c:v>32.097999999999999</c:v>
                </c:pt>
                <c:pt idx="34963">
                  <c:v>32.097999999999999</c:v>
                </c:pt>
                <c:pt idx="34964">
                  <c:v>32.097999999999999</c:v>
                </c:pt>
                <c:pt idx="34965">
                  <c:v>32.097999999999999</c:v>
                </c:pt>
                <c:pt idx="34966">
                  <c:v>32.097999999999999</c:v>
                </c:pt>
                <c:pt idx="34967">
                  <c:v>32.097999999999999</c:v>
                </c:pt>
                <c:pt idx="34968">
                  <c:v>32.097999999999999</c:v>
                </c:pt>
                <c:pt idx="34969">
                  <c:v>32.097999999999999</c:v>
                </c:pt>
                <c:pt idx="34970">
                  <c:v>32.097999999999999</c:v>
                </c:pt>
                <c:pt idx="34971">
                  <c:v>32.097999999999999</c:v>
                </c:pt>
                <c:pt idx="34972">
                  <c:v>32.097999999999999</c:v>
                </c:pt>
                <c:pt idx="34973">
                  <c:v>32.097999999999999</c:v>
                </c:pt>
                <c:pt idx="34974">
                  <c:v>32.097999999999999</c:v>
                </c:pt>
                <c:pt idx="34975">
                  <c:v>32.097999999999999</c:v>
                </c:pt>
                <c:pt idx="34976">
                  <c:v>32.097999999999999</c:v>
                </c:pt>
                <c:pt idx="34977">
                  <c:v>32.097999999999999</c:v>
                </c:pt>
                <c:pt idx="34978">
                  <c:v>32.097999999999999</c:v>
                </c:pt>
                <c:pt idx="34979">
                  <c:v>32.097999999999999</c:v>
                </c:pt>
                <c:pt idx="34980">
                  <c:v>32.097999999999999</c:v>
                </c:pt>
                <c:pt idx="34981">
                  <c:v>32.097999999999999</c:v>
                </c:pt>
                <c:pt idx="34982">
                  <c:v>32.097999999999999</c:v>
                </c:pt>
                <c:pt idx="34983">
                  <c:v>32.097999999999999</c:v>
                </c:pt>
                <c:pt idx="34984">
                  <c:v>32.097999999999999</c:v>
                </c:pt>
                <c:pt idx="34985">
                  <c:v>32.097999999999999</c:v>
                </c:pt>
                <c:pt idx="34986">
                  <c:v>32.097999999999999</c:v>
                </c:pt>
                <c:pt idx="34987">
                  <c:v>32.097999999999999</c:v>
                </c:pt>
                <c:pt idx="34988">
                  <c:v>32.097999999999999</c:v>
                </c:pt>
                <c:pt idx="34989">
                  <c:v>32.097999999999999</c:v>
                </c:pt>
                <c:pt idx="34990">
                  <c:v>32.097999999999999</c:v>
                </c:pt>
                <c:pt idx="34991">
                  <c:v>32.097999999999999</c:v>
                </c:pt>
                <c:pt idx="34992">
                  <c:v>32.097999999999999</c:v>
                </c:pt>
                <c:pt idx="34993">
                  <c:v>32.097999999999999</c:v>
                </c:pt>
                <c:pt idx="34994">
                  <c:v>32.097999999999999</c:v>
                </c:pt>
                <c:pt idx="34995">
                  <c:v>32.097999999999999</c:v>
                </c:pt>
                <c:pt idx="34996">
                  <c:v>32.097999999999999</c:v>
                </c:pt>
                <c:pt idx="34997">
                  <c:v>32.097999999999999</c:v>
                </c:pt>
                <c:pt idx="34998">
                  <c:v>32.097999999999999</c:v>
                </c:pt>
                <c:pt idx="34999">
                  <c:v>32.097999999999999</c:v>
                </c:pt>
                <c:pt idx="35000">
                  <c:v>32.097999999999999</c:v>
                </c:pt>
                <c:pt idx="35001">
                  <c:v>32.097999999999999</c:v>
                </c:pt>
                <c:pt idx="35002">
                  <c:v>32.097999999999999</c:v>
                </c:pt>
                <c:pt idx="35003">
                  <c:v>32.097999999999999</c:v>
                </c:pt>
                <c:pt idx="35004">
                  <c:v>32.097999999999999</c:v>
                </c:pt>
                <c:pt idx="35005">
                  <c:v>32.097999999999999</c:v>
                </c:pt>
                <c:pt idx="35006">
                  <c:v>32.097999999999999</c:v>
                </c:pt>
                <c:pt idx="35007">
                  <c:v>32.097999999999999</c:v>
                </c:pt>
                <c:pt idx="35008">
                  <c:v>32.097999999999999</c:v>
                </c:pt>
                <c:pt idx="35009">
                  <c:v>32.097999999999999</c:v>
                </c:pt>
                <c:pt idx="35010">
                  <c:v>32.097999999999999</c:v>
                </c:pt>
                <c:pt idx="35011">
                  <c:v>32.097999999999999</c:v>
                </c:pt>
                <c:pt idx="35012">
                  <c:v>32.097999999999999</c:v>
                </c:pt>
                <c:pt idx="35013">
                  <c:v>32.097999999999999</c:v>
                </c:pt>
                <c:pt idx="35014">
                  <c:v>32.097999999999999</c:v>
                </c:pt>
                <c:pt idx="35015">
                  <c:v>32.097999999999999</c:v>
                </c:pt>
                <c:pt idx="35016">
                  <c:v>32.097999999999999</c:v>
                </c:pt>
                <c:pt idx="35017">
                  <c:v>32.097999999999999</c:v>
                </c:pt>
                <c:pt idx="35018">
                  <c:v>32.097999999999999</c:v>
                </c:pt>
                <c:pt idx="35019">
                  <c:v>32.097999999999999</c:v>
                </c:pt>
                <c:pt idx="35020">
                  <c:v>32.097999999999999</c:v>
                </c:pt>
                <c:pt idx="35021">
                  <c:v>32.097999999999999</c:v>
                </c:pt>
                <c:pt idx="35022">
                  <c:v>32.097999999999999</c:v>
                </c:pt>
                <c:pt idx="35023">
                  <c:v>32.097999999999999</c:v>
                </c:pt>
                <c:pt idx="35024">
                  <c:v>32.097999999999999</c:v>
                </c:pt>
                <c:pt idx="35025">
                  <c:v>32.097999999999999</c:v>
                </c:pt>
                <c:pt idx="35026">
                  <c:v>32.097999999999999</c:v>
                </c:pt>
                <c:pt idx="35027">
                  <c:v>32.097999999999999</c:v>
                </c:pt>
                <c:pt idx="35028">
                  <c:v>32.097999999999999</c:v>
                </c:pt>
                <c:pt idx="35029">
                  <c:v>32.097999999999999</c:v>
                </c:pt>
                <c:pt idx="35030">
                  <c:v>32.097999999999999</c:v>
                </c:pt>
                <c:pt idx="35031">
                  <c:v>32.097999999999999</c:v>
                </c:pt>
                <c:pt idx="35032">
                  <c:v>32.097999999999999</c:v>
                </c:pt>
                <c:pt idx="35033">
                  <c:v>32.097999999999999</c:v>
                </c:pt>
                <c:pt idx="35034">
                  <c:v>32.097999999999999</c:v>
                </c:pt>
                <c:pt idx="35035">
                  <c:v>32.097999999999999</c:v>
                </c:pt>
                <c:pt idx="35036">
                  <c:v>32.097999999999999</c:v>
                </c:pt>
                <c:pt idx="35037">
                  <c:v>32.097999999999999</c:v>
                </c:pt>
                <c:pt idx="35038">
                  <c:v>32.097999999999999</c:v>
                </c:pt>
                <c:pt idx="35039">
                  <c:v>32.097999999999999</c:v>
                </c:pt>
                <c:pt idx="35040">
                  <c:v>32.097999999999999</c:v>
                </c:pt>
                <c:pt idx="35041">
                  <c:v>32.097999999999999</c:v>
                </c:pt>
                <c:pt idx="35042">
                  <c:v>32.097999999999999</c:v>
                </c:pt>
                <c:pt idx="35043">
                  <c:v>32.097999999999999</c:v>
                </c:pt>
                <c:pt idx="35044">
                  <c:v>32.097999999999999</c:v>
                </c:pt>
                <c:pt idx="35045">
                  <c:v>32.097999999999999</c:v>
                </c:pt>
                <c:pt idx="35046">
                  <c:v>32.097999999999999</c:v>
                </c:pt>
                <c:pt idx="35047">
                  <c:v>32.097999999999999</c:v>
                </c:pt>
                <c:pt idx="35048">
                  <c:v>32.097999999999999</c:v>
                </c:pt>
                <c:pt idx="35049">
                  <c:v>32.097999999999999</c:v>
                </c:pt>
                <c:pt idx="35050">
                  <c:v>32.097999999999999</c:v>
                </c:pt>
                <c:pt idx="35051">
                  <c:v>32.097999999999999</c:v>
                </c:pt>
                <c:pt idx="35052">
                  <c:v>32.097999999999999</c:v>
                </c:pt>
                <c:pt idx="35053">
                  <c:v>32.097999999999999</c:v>
                </c:pt>
                <c:pt idx="35054">
                  <c:v>32.097999999999999</c:v>
                </c:pt>
                <c:pt idx="35055">
                  <c:v>32.097999999999999</c:v>
                </c:pt>
                <c:pt idx="35056">
                  <c:v>32.097999999999999</c:v>
                </c:pt>
                <c:pt idx="35057">
                  <c:v>32.097999999999999</c:v>
                </c:pt>
                <c:pt idx="35058">
                  <c:v>32.097999999999999</c:v>
                </c:pt>
                <c:pt idx="35059">
                  <c:v>32.097999999999999</c:v>
                </c:pt>
                <c:pt idx="35060">
                  <c:v>32.097999999999999</c:v>
                </c:pt>
                <c:pt idx="35061">
                  <c:v>32.097999999999999</c:v>
                </c:pt>
                <c:pt idx="35062">
                  <c:v>32.097999999999999</c:v>
                </c:pt>
                <c:pt idx="35063">
                  <c:v>32.107999999999997</c:v>
                </c:pt>
                <c:pt idx="35064">
                  <c:v>32.165999999999997</c:v>
                </c:pt>
                <c:pt idx="35065">
                  <c:v>32.228000000000002</c:v>
                </c:pt>
                <c:pt idx="35066">
                  <c:v>32.234000000000002</c:v>
                </c:pt>
                <c:pt idx="35067">
                  <c:v>32.234000000000002</c:v>
                </c:pt>
                <c:pt idx="35068">
                  <c:v>32.234000000000002</c:v>
                </c:pt>
                <c:pt idx="35069">
                  <c:v>32.234000000000002</c:v>
                </c:pt>
                <c:pt idx="35070">
                  <c:v>32.234000000000002</c:v>
                </c:pt>
                <c:pt idx="35071">
                  <c:v>32.234000000000002</c:v>
                </c:pt>
                <c:pt idx="35072">
                  <c:v>32.234000000000002</c:v>
                </c:pt>
                <c:pt idx="35073">
                  <c:v>32.234000000000002</c:v>
                </c:pt>
                <c:pt idx="35074">
                  <c:v>32.234000000000002</c:v>
                </c:pt>
                <c:pt idx="35075">
                  <c:v>32.234000000000002</c:v>
                </c:pt>
                <c:pt idx="35076">
                  <c:v>32.234000000000002</c:v>
                </c:pt>
                <c:pt idx="35077">
                  <c:v>32.234000000000002</c:v>
                </c:pt>
                <c:pt idx="35078">
                  <c:v>32.234000000000002</c:v>
                </c:pt>
                <c:pt idx="35079">
                  <c:v>32.234000000000002</c:v>
                </c:pt>
                <c:pt idx="35080">
                  <c:v>32.234000000000002</c:v>
                </c:pt>
                <c:pt idx="35081">
                  <c:v>32.234000000000002</c:v>
                </c:pt>
                <c:pt idx="35082">
                  <c:v>32.234000000000002</c:v>
                </c:pt>
                <c:pt idx="35083">
                  <c:v>32.234000000000002</c:v>
                </c:pt>
                <c:pt idx="35084">
                  <c:v>32.234000000000002</c:v>
                </c:pt>
                <c:pt idx="35085">
                  <c:v>32.234000000000002</c:v>
                </c:pt>
                <c:pt idx="35086">
                  <c:v>32.234000000000002</c:v>
                </c:pt>
                <c:pt idx="35087">
                  <c:v>32.234000000000002</c:v>
                </c:pt>
                <c:pt idx="35088">
                  <c:v>32.234000000000002</c:v>
                </c:pt>
                <c:pt idx="35089">
                  <c:v>32.234000000000002</c:v>
                </c:pt>
                <c:pt idx="35090">
                  <c:v>32.234000000000002</c:v>
                </c:pt>
                <c:pt idx="35091">
                  <c:v>32.234000000000002</c:v>
                </c:pt>
                <c:pt idx="35092">
                  <c:v>32.234000000000002</c:v>
                </c:pt>
                <c:pt idx="35093">
                  <c:v>32.234000000000002</c:v>
                </c:pt>
                <c:pt idx="35094">
                  <c:v>32.234000000000002</c:v>
                </c:pt>
                <c:pt idx="35095">
                  <c:v>32.234000000000002</c:v>
                </c:pt>
                <c:pt idx="35096">
                  <c:v>32.234000000000002</c:v>
                </c:pt>
                <c:pt idx="35097">
                  <c:v>32.234000000000002</c:v>
                </c:pt>
                <c:pt idx="35098">
                  <c:v>32.234000000000002</c:v>
                </c:pt>
                <c:pt idx="35099">
                  <c:v>32.234000000000002</c:v>
                </c:pt>
                <c:pt idx="35100">
                  <c:v>32.234000000000002</c:v>
                </c:pt>
                <c:pt idx="35101">
                  <c:v>32.234000000000002</c:v>
                </c:pt>
                <c:pt idx="35102">
                  <c:v>32.234000000000002</c:v>
                </c:pt>
                <c:pt idx="35103">
                  <c:v>32.234000000000002</c:v>
                </c:pt>
                <c:pt idx="35104">
                  <c:v>32.234000000000002</c:v>
                </c:pt>
                <c:pt idx="35105">
                  <c:v>32.234000000000002</c:v>
                </c:pt>
                <c:pt idx="35106">
                  <c:v>32.234000000000002</c:v>
                </c:pt>
                <c:pt idx="35107">
                  <c:v>32.234000000000002</c:v>
                </c:pt>
                <c:pt idx="35108">
                  <c:v>32.234000000000002</c:v>
                </c:pt>
                <c:pt idx="35109">
                  <c:v>32.234000000000002</c:v>
                </c:pt>
                <c:pt idx="35110">
                  <c:v>32.234000000000002</c:v>
                </c:pt>
                <c:pt idx="35111">
                  <c:v>32.234000000000002</c:v>
                </c:pt>
                <c:pt idx="35112">
                  <c:v>32.234000000000002</c:v>
                </c:pt>
                <c:pt idx="35113">
                  <c:v>32.234000000000002</c:v>
                </c:pt>
                <c:pt idx="35114">
                  <c:v>32.234000000000002</c:v>
                </c:pt>
                <c:pt idx="35115">
                  <c:v>32.234000000000002</c:v>
                </c:pt>
                <c:pt idx="35116">
                  <c:v>32.234000000000002</c:v>
                </c:pt>
                <c:pt idx="35117">
                  <c:v>32.234000000000002</c:v>
                </c:pt>
                <c:pt idx="35118">
                  <c:v>32.234000000000002</c:v>
                </c:pt>
                <c:pt idx="35119">
                  <c:v>32.234000000000002</c:v>
                </c:pt>
                <c:pt idx="35120">
                  <c:v>32.234000000000002</c:v>
                </c:pt>
                <c:pt idx="35121">
                  <c:v>32.234000000000002</c:v>
                </c:pt>
                <c:pt idx="35122">
                  <c:v>32.234000000000002</c:v>
                </c:pt>
                <c:pt idx="35123">
                  <c:v>32.234000000000002</c:v>
                </c:pt>
                <c:pt idx="35124">
                  <c:v>32.234000000000002</c:v>
                </c:pt>
                <c:pt idx="35125">
                  <c:v>32.234000000000002</c:v>
                </c:pt>
                <c:pt idx="35126">
                  <c:v>32.234000000000002</c:v>
                </c:pt>
                <c:pt idx="35127">
                  <c:v>32.234000000000002</c:v>
                </c:pt>
                <c:pt idx="35128">
                  <c:v>32.234000000000002</c:v>
                </c:pt>
                <c:pt idx="35129">
                  <c:v>32.234000000000002</c:v>
                </c:pt>
                <c:pt idx="35130">
                  <c:v>32.234000000000002</c:v>
                </c:pt>
                <c:pt idx="35131">
                  <c:v>32.234000000000002</c:v>
                </c:pt>
                <c:pt idx="35132">
                  <c:v>32.234000000000002</c:v>
                </c:pt>
                <c:pt idx="35133">
                  <c:v>32.234000000000002</c:v>
                </c:pt>
                <c:pt idx="35134">
                  <c:v>32.234000000000002</c:v>
                </c:pt>
                <c:pt idx="35135">
                  <c:v>32.234000000000002</c:v>
                </c:pt>
                <c:pt idx="35136">
                  <c:v>32.234000000000002</c:v>
                </c:pt>
                <c:pt idx="35137">
                  <c:v>32.234000000000002</c:v>
                </c:pt>
                <c:pt idx="35138">
                  <c:v>32.234000000000002</c:v>
                </c:pt>
                <c:pt idx="35139">
                  <c:v>32.234000000000002</c:v>
                </c:pt>
                <c:pt idx="35140">
                  <c:v>32.234000000000002</c:v>
                </c:pt>
                <c:pt idx="35141">
                  <c:v>32.234000000000002</c:v>
                </c:pt>
                <c:pt idx="35142">
                  <c:v>32.234000000000002</c:v>
                </c:pt>
                <c:pt idx="35143">
                  <c:v>32.234000000000002</c:v>
                </c:pt>
                <c:pt idx="35144">
                  <c:v>32.234000000000002</c:v>
                </c:pt>
                <c:pt idx="35145">
                  <c:v>32.234000000000002</c:v>
                </c:pt>
                <c:pt idx="35146">
                  <c:v>32.234000000000002</c:v>
                </c:pt>
                <c:pt idx="35147">
                  <c:v>32.234000000000002</c:v>
                </c:pt>
                <c:pt idx="35148">
                  <c:v>32.234000000000002</c:v>
                </c:pt>
                <c:pt idx="35149">
                  <c:v>32.234000000000002</c:v>
                </c:pt>
                <c:pt idx="35150">
                  <c:v>32.234000000000002</c:v>
                </c:pt>
                <c:pt idx="35151">
                  <c:v>32.234000000000002</c:v>
                </c:pt>
                <c:pt idx="35152">
                  <c:v>32.234000000000002</c:v>
                </c:pt>
                <c:pt idx="35153">
                  <c:v>32.234000000000002</c:v>
                </c:pt>
                <c:pt idx="35154">
                  <c:v>32.234000000000002</c:v>
                </c:pt>
                <c:pt idx="35155">
                  <c:v>32.234000000000002</c:v>
                </c:pt>
                <c:pt idx="35156">
                  <c:v>32.234000000000002</c:v>
                </c:pt>
                <c:pt idx="35157">
                  <c:v>32.234000000000002</c:v>
                </c:pt>
                <c:pt idx="35158">
                  <c:v>32.234000000000002</c:v>
                </c:pt>
                <c:pt idx="35159">
                  <c:v>32.234000000000002</c:v>
                </c:pt>
                <c:pt idx="35160">
                  <c:v>32.234000000000002</c:v>
                </c:pt>
                <c:pt idx="35161">
                  <c:v>32.234000000000002</c:v>
                </c:pt>
                <c:pt idx="35162">
                  <c:v>32.234000000000002</c:v>
                </c:pt>
                <c:pt idx="35163">
                  <c:v>32.234000000000002</c:v>
                </c:pt>
                <c:pt idx="35164">
                  <c:v>32.234000000000002</c:v>
                </c:pt>
                <c:pt idx="35165">
                  <c:v>32.234000000000002</c:v>
                </c:pt>
                <c:pt idx="35166">
                  <c:v>32.234000000000002</c:v>
                </c:pt>
                <c:pt idx="35167">
                  <c:v>32.234000000000002</c:v>
                </c:pt>
                <c:pt idx="35168">
                  <c:v>32.234000000000002</c:v>
                </c:pt>
                <c:pt idx="35169">
                  <c:v>32.234000000000002</c:v>
                </c:pt>
                <c:pt idx="35170">
                  <c:v>32.234000000000002</c:v>
                </c:pt>
                <c:pt idx="35171">
                  <c:v>32.234000000000002</c:v>
                </c:pt>
                <c:pt idx="35172">
                  <c:v>32.234000000000002</c:v>
                </c:pt>
                <c:pt idx="35173">
                  <c:v>32.234000000000002</c:v>
                </c:pt>
                <c:pt idx="35174">
                  <c:v>32.234000000000002</c:v>
                </c:pt>
                <c:pt idx="35175">
                  <c:v>32.234000000000002</c:v>
                </c:pt>
                <c:pt idx="35176">
                  <c:v>32.234000000000002</c:v>
                </c:pt>
                <c:pt idx="35177">
                  <c:v>32.234000000000002</c:v>
                </c:pt>
                <c:pt idx="35178">
                  <c:v>32.234000000000002</c:v>
                </c:pt>
                <c:pt idx="35179">
                  <c:v>32.234000000000002</c:v>
                </c:pt>
                <c:pt idx="35180">
                  <c:v>32.234000000000002</c:v>
                </c:pt>
                <c:pt idx="35181">
                  <c:v>32.234000000000002</c:v>
                </c:pt>
                <c:pt idx="35182">
                  <c:v>32.234000000000002</c:v>
                </c:pt>
                <c:pt idx="35183">
                  <c:v>32.234000000000002</c:v>
                </c:pt>
                <c:pt idx="35184">
                  <c:v>32.234000000000002</c:v>
                </c:pt>
                <c:pt idx="35185">
                  <c:v>32.234000000000002</c:v>
                </c:pt>
                <c:pt idx="35186">
                  <c:v>32.234000000000002</c:v>
                </c:pt>
                <c:pt idx="35187">
                  <c:v>32.234000000000002</c:v>
                </c:pt>
                <c:pt idx="35188">
                  <c:v>32.234000000000002</c:v>
                </c:pt>
                <c:pt idx="35189">
                  <c:v>32.234000000000002</c:v>
                </c:pt>
                <c:pt idx="35190">
                  <c:v>32.234000000000002</c:v>
                </c:pt>
                <c:pt idx="35191">
                  <c:v>32.234000000000002</c:v>
                </c:pt>
                <c:pt idx="35192">
                  <c:v>32.234000000000002</c:v>
                </c:pt>
                <c:pt idx="35193">
                  <c:v>32.234000000000002</c:v>
                </c:pt>
                <c:pt idx="35194">
                  <c:v>32.234000000000002</c:v>
                </c:pt>
                <c:pt idx="35195">
                  <c:v>32.234000000000002</c:v>
                </c:pt>
                <c:pt idx="35196">
                  <c:v>32.234000000000002</c:v>
                </c:pt>
                <c:pt idx="35197">
                  <c:v>32.234000000000002</c:v>
                </c:pt>
                <c:pt idx="35198">
                  <c:v>32.234000000000002</c:v>
                </c:pt>
                <c:pt idx="35199">
                  <c:v>32.234000000000002</c:v>
                </c:pt>
                <c:pt idx="35200">
                  <c:v>32.234000000000002</c:v>
                </c:pt>
                <c:pt idx="35201">
                  <c:v>32.234000000000002</c:v>
                </c:pt>
                <c:pt idx="35202">
                  <c:v>32.234000000000002</c:v>
                </c:pt>
                <c:pt idx="35203">
                  <c:v>32.234000000000002</c:v>
                </c:pt>
                <c:pt idx="35204">
                  <c:v>32.234000000000002</c:v>
                </c:pt>
                <c:pt idx="35205">
                  <c:v>32.234000000000002</c:v>
                </c:pt>
                <c:pt idx="35206">
                  <c:v>32.234000000000002</c:v>
                </c:pt>
                <c:pt idx="35207">
                  <c:v>32.234000000000002</c:v>
                </c:pt>
                <c:pt idx="35208">
                  <c:v>32.234000000000002</c:v>
                </c:pt>
                <c:pt idx="35209">
                  <c:v>32.234000000000002</c:v>
                </c:pt>
                <c:pt idx="35210">
                  <c:v>32.234000000000002</c:v>
                </c:pt>
                <c:pt idx="35211">
                  <c:v>32.234000000000002</c:v>
                </c:pt>
                <c:pt idx="35212">
                  <c:v>32.234000000000002</c:v>
                </c:pt>
                <c:pt idx="35213">
                  <c:v>32.234000000000002</c:v>
                </c:pt>
                <c:pt idx="35214">
                  <c:v>32.234000000000002</c:v>
                </c:pt>
                <c:pt idx="35215">
                  <c:v>32.234000000000002</c:v>
                </c:pt>
                <c:pt idx="35216">
                  <c:v>32.234000000000002</c:v>
                </c:pt>
                <c:pt idx="35217">
                  <c:v>32.234000000000002</c:v>
                </c:pt>
                <c:pt idx="35218">
                  <c:v>32.234000000000002</c:v>
                </c:pt>
                <c:pt idx="35219">
                  <c:v>32.234000000000002</c:v>
                </c:pt>
                <c:pt idx="35220">
                  <c:v>32.234000000000002</c:v>
                </c:pt>
                <c:pt idx="35221">
                  <c:v>32.234000000000002</c:v>
                </c:pt>
                <c:pt idx="35222">
                  <c:v>32.234000000000002</c:v>
                </c:pt>
                <c:pt idx="35223">
                  <c:v>32.234000000000002</c:v>
                </c:pt>
                <c:pt idx="35224">
                  <c:v>32.234000000000002</c:v>
                </c:pt>
                <c:pt idx="35225">
                  <c:v>32.234000000000002</c:v>
                </c:pt>
                <c:pt idx="35226">
                  <c:v>32.234000000000002</c:v>
                </c:pt>
                <c:pt idx="35227">
                  <c:v>32.234000000000002</c:v>
                </c:pt>
                <c:pt idx="35228">
                  <c:v>32.234000000000002</c:v>
                </c:pt>
                <c:pt idx="35229">
                  <c:v>32.234000000000002</c:v>
                </c:pt>
                <c:pt idx="35230">
                  <c:v>32.234000000000002</c:v>
                </c:pt>
                <c:pt idx="35231">
                  <c:v>32.234000000000002</c:v>
                </c:pt>
                <c:pt idx="35232">
                  <c:v>32.234000000000002</c:v>
                </c:pt>
                <c:pt idx="35233">
                  <c:v>32.234000000000002</c:v>
                </c:pt>
                <c:pt idx="35234">
                  <c:v>32.234000000000002</c:v>
                </c:pt>
                <c:pt idx="35235">
                  <c:v>32.234000000000002</c:v>
                </c:pt>
                <c:pt idx="35236">
                  <c:v>32.234000000000002</c:v>
                </c:pt>
                <c:pt idx="35237">
                  <c:v>32.234000000000002</c:v>
                </c:pt>
                <c:pt idx="35238">
                  <c:v>32.234000000000002</c:v>
                </c:pt>
                <c:pt idx="35239">
                  <c:v>32.234000000000002</c:v>
                </c:pt>
                <c:pt idx="35240">
                  <c:v>32.234000000000002</c:v>
                </c:pt>
                <c:pt idx="35241">
                  <c:v>32.234000000000002</c:v>
                </c:pt>
                <c:pt idx="35242">
                  <c:v>32.234000000000002</c:v>
                </c:pt>
                <c:pt idx="35243">
                  <c:v>32.234000000000002</c:v>
                </c:pt>
                <c:pt idx="35244">
                  <c:v>32.234000000000002</c:v>
                </c:pt>
                <c:pt idx="35245">
                  <c:v>32.234000000000002</c:v>
                </c:pt>
                <c:pt idx="35246">
                  <c:v>32.234000000000002</c:v>
                </c:pt>
                <c:pt idx="35247">
                  <c:v>32.234000000000002</c:v>
                </c:pt>
                <c:pt idx="35248">
                  <c:v>32.234000000000002</c:v>
                </c:pt>
                <c:pt idx="35249">
                  <c:v>32.234000000000002</c:v>
                </c:pt>
                <c:pt idx="35250">
                  <c:v>32.234000000000002</c:v>
                </c:pt>
                <c:pt idx="35251">
                  <c:v>32.234000000000002</c:v>
                </c:pt>
                <c:pt idx="35252">
                  <c:v>32.234000000000002</c:v>
                </c:pt>
                <c:pt idx="35253">
                  <c:v>32.234000000000002</c:v>
                </c:pt>
                <c:pt idx="35254">
                  <c:v>32.234000000000002</c:v>
                </c:pt>
                <c:pt idx="35255">
                  <c:v>32.234000000000002</c:v>
                </c:pt>
                <c:pt idx="35256">
                  <c:v>32.234000000000002</c:v>
                </c:pt>
                <c:pt idx="35257">
                  <c:v>32.234000000000002</c:v>
                </c:pt>
                <c:pt idx="35258">
                  <c:v>32.234000000000002</c:v>
                </c:pt>
                <c:pt idx="35259">
                  <c:v>32.234000000000002</c:v>
                </c:pt>
                <c:pt idx="35260">
                  <c:v>32.234000000000002</c:v>
                </c:pt>
                <c:pt idx="35261">
                  <c:v>32.234000000000002</c:v>
                </c:pt>
                <c:pt idx="35262">
                  <c:v>32.234000000000002</c:v>
                </c:pt>
                <c:pt idx="35263">
                  <c:v>32.234000000000002</c:v>
                </c:pt>
                <c:pt idx="35264">
                  <c:v>32.234000000000002</c:v>
                </c:pt>
                <c:pt idx="35265">
                  <c:v>32.234000000000002</c:v>
                </c:pt>
                <c:pt idx="35266">
                  <c:v>32.234000000000002</c:v>
                </c:pt>
                <c:pt idx="35267">
                  <c:v>32.234000000000002</c:v>
                </c:pt>
                <c:pt idx="35268">
                  <c:v>32.234000000000002</c:v>
                </c:pt>
                <c:pt idx="35269">
                  <c:v>32.234000000000002</c:v>
                </c:pt>
                <c:pt idx="35270">
                  <c:v>32.234000000000002</c:v>
                </c:pt>
                <c:pt idx="35271">
                  <c:v>32.234000000000002</c:v>
                </c:pt>
                <c:pt idx="35272">
                  <c:v>32.234000000000002</c:v>
                </c:pt>
                <c:pt idx="35273">
                  <c:v>32.234000000000002</c:v>
                </c:pt>
                <c:pt idx="35274">
                  <c:v>32.234000000000002</c:v>
                </c:pt>
                <c:pt idx="35275">
                  <c:v>32.234000000000002</c:v>
                </c:pt>
                <c:pt idx="35276">
                  <c:v>32.234000000000002</c:v>
                </c:pt>
                <c:pt idx="35277">
                  <c:v>32.234000000000002</c:v>
                </c:pt>
                <c:pt idx="35278">
                  <c:v>32.234000000000002</c:v>
                </c:pt>
                <c:pt idx="35279">
                  <c:v>32.234000000000002</c:v>
                </c:pt>
                <c:pt idx="35280">
                  <c:v>32.234000000000002</c:v>
                </c:pt>
                <c:pt idx="35281">
                  <c:v>32.234000000000002</c:v>
                </c:pt>
                <c:pt idx="35282">
                  <c:v>32.234000000000002</c:v>
                </c:pt>
                <c:pt idx="35283">
                  <c:v>32.234000000000002</c:v>
                </c:pt>
                <c:pt idx="35284">
                  <c:v>32.234000000000002</c:v>
                </c:pt>
                <c:pt idx="35285">
                  <c:v>32.234000000000002</c:v>
                </c:pt>
                <c:pt idx="35286">
                  <c:v>32.234000000000002</c:v>
                </c:pt>
                <c:pt idx="35287">
                  <c:v>32.235999999999997</c:v>
                </c:pt>
                <c:pt idx="35288">
                  <c:v>32.29</c:v>
                </c:pt>
                <c:pt idx="35289">
                  <c:v>32.351999999999997</c:v>
                </c:pt>
                <c:pt idx="35290">
                  <c:v>32.368000000000002</c:v>
                </c:pt>
                <c:pt idx="35291">
                  <c:v>32.368000000000002</c:v>
                </c:pt>
                <c:pt idx="35292">
                  <c:v>32.368000000000002</c:v>
                </c:pt>
                <c:pt idx="35293">
                  <c:v>32.368000000000002</c:v>
                </c:pt>
                <c:pt idx="35294">
                  <c:v>32.368000000000002</c:v>
                </c:pt>
                <c:pt idx="35295">
                  <c:v>32.368000000000002</c:v>
                </c:pt>
                <c:pt idx="35296">
                  <c:v>32.368000000000002</c:v>
                </c:pt>
                <c:pt idx="35297">
                  <c:v>32.368000000000002</c:v>
                </c:pt>
                <c:pt idx="35298">
                  <c:v>32.368000000000002</c:v>
                </c:pt>
                <c:pt idx="35299">
                  <c:v>32.368000000000002</c:v>
                </c:pt>
                <c:pt idx="35300">
                  <c:v>32.368000000000002</c:v>
                </c:pt>
                <c:pt idx="35301">
                  <c:v>32.368000000000002</c:v>
                </c:pt>
                <c:pt idx="35302">
                  <c:v>32.368000000000002</c:v>
                </c:pt>
                <c:pt idx="35303">
                  <c:v>32.368000000000002</c:v>
                </c:pt>
                <c:pt idx="35304">
                  <c:v>32.368000000000002</c:v>
                </c:pt>
                <c:pt idx="35305">
                  <c:v>32.368000000000002</c:v>
                </c:pt>
                <c:pt idx="35306">
                  <c:v>32.368000000000002</c:v>
                </c:pt>
                <c:pt idx="35307">
                  <c:v>32.368000000000002</c:v>
                </c:pt>
                <c:pt idx="35308">
                  <c:v>32.368000000000002</c:v>
                </c:pt>
                <c:pt idx="35309">
                  <c:v>32.368000000000002</c:v>
                </c:pt>
                <c:pt idx="35310">
                  <c:v>32.368000000000002</c:v>
                </c:pt>
                <c:pt idx="35311">
                  <c:v>32.368000000000002</c:v>
                </c:pt>
                <c:pt idx="35312">
                  <c:v>32.368000000000002</c:v>
                </c:pt>
                <c:pt idx="35313">
                  <c:v>32.368000000000002</c:v>
                </c:pt>
                <c:pt idx="35314">
                  <c:v>32.368000000000002</c:v>
                </c:pt>
                <c:pt idx="35315">
                  <c:v>32.368000000000002</c:v>
                </c:pt>
                <c:pt idx="35316">
                  <c:v>32.368000000000002</c:v>
                </c:pt>
                <c:pt idx="35317">
                  <c:v>32.368000000000002</c:v>
                </c:pt>
                <c:pt idx="35318">
                  <c:v>32.368000000000002</c:v>
                </c:pt>
                <c:pt idx="35319">
                  <c:v>32.368000000000002</c:v>
                </c:pt>
                <c:pt idx="35320">
                  <c:v>32.368000000000002</c:v>
                </c:pt>
                <c:pt idx="35321">
                  <c:v>32.368000000000002</c:v>
                </c:pt>
                <c:pt idx="35322">
                  <c:v>32.368000000000002</c:v>
                </c:pt>
                <c:pt idx="35323">
                  <c:v>32.368000000000002</c:v>
                </c:pt>
                <c:pt idx="35324">
                  <c:v>32.368000000000002</c:v>
                </c:pt>
                <c:pt idx="35325">
                  <c:v>32.368000000000002</c:v>
                </c:pt>
                <c:pt idx="35326">
                  <c:v>32.368000000000002</c:v>
                </c:pt>
                <c:pt idx="35327">
                  <c:v>32.368000000000002</c:v>
                </c:pt>
                <c:pt idx="35328">
                  <c:v>32.368000000000002</c:v>
                </c:pt>
                <c:pt idx="35329">
                  <c:v>32.368000000000002</c:v>
                </c:pt>
                <c:pt idx="35330">
                  <c:v>32.368000000000002</c:v>
                </c:pt>
                <c:pt idx="35331">
                  <c:v>32.368000000000002</c:v>
                </c:pt>
                <c:pt idx="35332">
                  <c:v>32.368000000000002</c:v>
                </c:pt>
                <c:pt idx="35333">
                  <c:v>32.368000000000002</c:v>
                </c:pt>
                <c:pt idx="35334">
                  <c:v>32.368000000000002</c:v>
                </c:pt>
                <c:pt idx="35335">
                  <c:v>32.368000000000002</c:v>
                </c:pt>
                <c:pt idx="35336">
                  <c:v>32.368000000000002</c:v>
                </c:pt>
                <c:pt idx="35337">
                  <c:v>32.368000000000002</c:v>
                </c:pt>
                <c:pt idx="35338">
                  <c:v>32.368000000000002</c:v>
                </c:pt>
                <c:pt idx="35339">
                  <c:v>32.368000000000002</c:v>
                </c:pt>
                <c:pt idx="35340">
                  <c:v>32.368000000000002</c:v>
                </c:pt>
                <c:pt idx="35341">
                  <c:v>32.368000000000002</c:v>
                </c:pt>
                <c:pt idx="35342">
                  <c:v>32.368000000000002</c:v>
                </c:pt>
                <c:pt idx="35343">
                  <c:v>32.368000000000002</c:v>
                </c:pt>
                <c:pt idx="35344">
                  <c:v>32.368000000000002</c:v>
                </c:pt>
                <c:pt idx="35345">
                  <c:v>32.368000000000002</c:v>
                </c:pt>
                <c:pt idx="35346">
                  <c:v>32.368000000000002</c:v>
                </c:pt>
                <c:pt idx="35347">
                  <c:v>32.368000000000002</c:v>
                </c:pt>
                <c:pt idx="35348">
                  <c:v>32.368000000000002</c:v>
                </c:pt>
                <c:pt idx="35349">
                  <c:v>32.368000000000002</c:v>
                </c:pt>
                <c:pt idx="35350">
                  <c:v>32.368000000000002</c:v>
                </c:pt>
                <c:pt idx="35351">
                  <c:v>32.368000000000002</c:v>
                </c:pt>
                <c:pt idx="35352">
                  <c:v>32.368000000000002</c:v>
                </c:pt>
                <c:pt idx="35353">
                  <c:v>32.368000000000002</c:v>
                </c:pt>
                <c:pt idx="35354">
                  <c:v>32.368000000000002</c:v>
                </c:pt>
                <c:pt idx="35355">
                  <c:v>32.368000000000002</c:v>
                </c:pt>
                <c:pt idx="35356">
                  <c:v>32.368000000000002</c:v>
                </c:pt>
                <c:pt idx="35357">
                  <c:v>32.368000000000002</c:v>
                </c:pt>
                <c:pt idx="35358">
                  <c:v>32.368000000000002</c:v>
                </c:pt>
                <c:pt idx="35359">
                  <c:v>32.368000000000002</c:v>
                </c:pt>
                <c:pt idx="35360">
                  <c:v>32.368000000000002</c:v>
                </c:pt>
                <c:pt idx="35361">
                  <c:v>32.368000000000002</c:v>
                </c:pt>
                <c:pt idx="35362">
                  <c:v>32.368000000000002</c:v>
                </c:pt>
                <c:pt idx="35363">
                  <c:v>32.368000000000002</c:v>
                </c:pt>
                <c:pt idx="35364">
                  <c:v>32.368000000000002</c:v>
                </c:pt>
                <c:pt idx="35365">
                  <c:v>32.368000000000002</c:v>
                </c:pt>
                <c:pt idx="35366">
                  <c:v>32.368000000000002</c:v>
                </c:pt>
                <c:pt idx="35367">
                  <c:v>32.368000000000002</c:v>
                </c:pt>
                <c:pt idx="35368">
                  <c:v>32.368000000000002</c:v>
                </c:pt>
                <c:pt idx="35369">
                  <c:v>32.368000000000002</c:v>
                </c:pt>
                <c:pt idx="35370">
                  <c:v>32.368000000000002</c:v>
                </c:pt>
                <c:pt idx="35371">
                  <c:v>32.368000000000002</c:v>
                </c:pt>
                <c:pt idx="35372">
                  <c:v>32.368000000000002</c:v>
                </c:pt>
                <c:pt idx="35373">
                  <c:v>32.368000000000002</c:v>
                </c:pt>
                <c:pt idx="35374">
                  <c:v>32.368000000000002</c:v>
                </c:pt>
                <c:pt idx="35375">
                  <c:v>32.368000000000002</c:v>
                </c:pt>
                <c:pt idx="35376">
                  <c:v>32.368000000000002</c:v>
                </c:pt>
                <c:pt idx="35377">
                  <c:v>32.368000000000002</c:v>
                </c:pt>
                <c:pt idx="35378">
                  <c:v>32.368000000000002</c:v>
                </c:pt>
                <c:pt idx="35379">
                  <c:v>32.368000000000002</c:v>
                </c:pt>
                <c:pt idx="35380">
                  <c:v>32.368000000000002</c:v>
                </c:pt>
                <c:pt idx="35381">
                  <c:v>32.368000000000002</c:v>
                </c:pt>
                <c:pt idx="35382">
                  <c:v>32.368000000000002</c:v>
                </c:pt>
                <c:pt idx="35383">
                  <c:v>32.368000000000002</c:v>
                </c:pt>
                <c:pt idx="35384">
                  <c:v>32.368000000000002</c:v>
                </c:pt>
                <c:pt idx="35385">
                  <c:v>32.368000000000002</c:v>
                </c:pt>
                <c:pt idx="35386">
                  <c:v>32.368000000000002</c:v>
                </c:pt>
                <c:pt idx="35387">
                  <c:v>32.368000000000002</c:v>
                </c:pt>
                <c:pt idx="35388">
                  <c:v>32.368000000000002</c:v>
                </c:pt>
                <c:pt idx="35389">
                  <c:v>32.368000000000002</c:v>
                </c:pt>
                <c:pt idx="35390">
                  <c:v>32.368000000000002</c:v>
                </c:pt>
                <c:pt idx="35391">
                  <c:v>32.368000000000002</c:v>
                </c:pt>
                <c:pt idx="35392">
                  <c:v>32.368000000000002</c:v>
                </c:pt>
                <c:pt idx="35393">
                  <c:v>32.368000000000002</c:v>
                </c:pt>
                <c:pt idx="35394">
                  <c:v>32.368000000000002</c:v>
                </c:pt>
                <c:pt idx="35395">
                  <c:v>32.368000000000002</c:v>
                </c:pt>
                <c:pt idx="35396">
                  <c:v>32.368000000000002</c:v>
                </c:pt>
                <c:pt idx="35397">
                  <c:v>32.368000000000002</c:v>
                </c:pt>
                <c:pt idx="35398">
                  <c:v>32.368000000000002</c:v>
                </c:pt>
                <c:pt idx="35399">
                  <c:v>32.368000000000002</c:v>
                </c:pt>
                <c:pt idx="35400">
                  <c:v>32.368000000000002</c:v>
                </c:pt>
                <c:pt idx="35401">
                  <c:v>32.368000000000002</c:v>
                </c:pt>
                <c:pt idx="35402">
                  <c:v>32.368000000000002</c:v>
                </c:pt>
                <c:pt idx="35403">
                  <c:v>32.368000000000002</c:v>
                </c:pt>
                <c:pt idx="35404">
                  <c:v>32.368000000000002</c:v>
                </c:pt>
                <c:pt idx="35405">
                  <c:v>32.368000000000002</c:v>
                </c:pt>
                <c:pt idx="35406">
                  <c:v>32.368000000000002</c:v>
                </c:pt>
                <c:pt idx="35407">
                  <c:v>32.368000000000002</c:v>
                </c:pt>
                <c:pt idx="35408">
                  <c:v>32.368000000000002</c:v>
                </c:pt>
                <c:pt idx="35409">
                  <c:v>32.368000000000002</c:v>
                </c:pt>
                <c:pt idx="35410">
                  <c:v>32.368000000000002</c:v>
                </c:pt>
                <c:pt idx="35411">
                  <c:v>32.368000000000002</c:v>
                </c:pt>
                <c:pt idx="35412">
                  <c:v>32.368000000000002</c:v>
                </c:pt>
                <c:pt idx="35413">
                  <c:v>32.368000000000002</c:v>
                </c:pt>
                <c:pt idx="35414">
                  <c:v>32.368000000000002</c:v>
                </c:pt>
                <c:pt idx="35415">
                  <c:v>32.368000000000002</c:v>
                </c:pt>
                <c:pt idx="35416">
                  <c:v>32.368000000000002</c:v>
                </c:pt>
                <c:pt idx="35417">
                  <c:v>32.368000000000002</c:v>
                </c:pt>
                <c:pt idx="35418">
                  <c:v>32.368000000000002</c:v>
                </c:pt>
                <c:pt idx="35419">
                  <c:v>32.368000000000002</c:v>
                </c:pt>
                <c:pt idx="35420">
                  <c:v>32.368000000000002</c:v>
                </c:pt>
                <c:pt idx="35421">
                  <c:v>32.368000000000002</c:v>
                </c:pt>
                <c:pt idx="35422">
                  <c:v>32.368000000000002</c:v>
                </c:pt>
                <c:pt idx="35423">
                  <c:v>32.368000000000002</c:v>
                </c:pt>
                <c:pt idx="35424">
                  <c:v>32.368000000000002</c:v>
                </c:pt>
                <c:pt idx="35425">
                  <c:v>32.368000000000002</c:v>
                </c:pt>
                <c:pt idx="35426">
                  <c:v>32.368000000000002</c:v>
                </c:pt>
                <c:pt idx="35427">
                  <c:v>32.368000000000002</c:v>
                </c:pt>
                <c:pt idx="35428">
                  <c:v>32.368000000000002</c:v>
                </c:pt>
                <c:pt idx="35429">
                  <c:v>32.368000000000002</c:v>
                </c:pt>
                <c:pt idx="35430">
                  <c:v>32.368000000000002</c:v>
                </c:pt>
                <c:pt idx="35431">
                  <c:v>32.368000000000002</c:v>
                </c:pt>
                <c:pt idx="35432">
                  <c:v>32.368000000000002</c:v>
                </c:pt>
                <c:pt idx="35433">
                  <c:v>32.368000000000002</c:v>
                </c:pt>
                <c:pt idx="35434">
                  <c:v>32.368000000000002</c:v>
                </c:pt>
                <c:pt idx="35435">
                  <c:v>32.368000000000002</c:v>
                </c:pt>
                <c:pt idx="35436">
                  <c:v>32.368000000000002</c:v>
                </c:pt>
                <c:pt idx="35437">
                  <c:v>32.368000000000002</c:v>
                </c:pt>
                <c:pt idx="35438">
                  <c:v>32.368000000000002</c:v>
                </c:pt>
                <c:pt idx="35439">
                  <c:v>32.368000000000002</c:v>
                </c:pt>
                <c:pt idx="35440">
                  <c:v>32.368000000000002</c:v>
                </c:pt>
                <c:pt idx="35441">
                  <c:v>32.368000000000002</c:v>
                </c:pt>
                <c:pt idx="35442">
                  <c:v>32.368000000000002</c:v>
                </c:pt>
                <c:pt idx="35443">
                  <c:v>32.368000000000002</c:v>
                </c:pt>
                <c:pt idx="35444">
                  <c:v>32.368000000000002</c:v>
                </c:pt>
                <c:pt idx="35445">
                  <c:v>32.368000000000002</c:v>
                </c:pt>
                <c:pt idx="35446">
                  <c:v>32.368000000000002</c:v>
                </c:pt>
                <c:pt idx="35447">
                  <c:v>32.368000000000002</c:v>
                </c:pt>
                <c:pt idx="35448">
                  <c:v>32.368000000000002</c:v>
                </c:pt>
                <c:pt idx="35449">
                  <c:v>32.368000000000002</c:v>
                </c:pt>
                <c:pt idx="35450">
                  <c:v>32.368000000000002</c:v>
                </c:pt>
                <c:pt idx="35451">
                  <c:v>32.368000000000002</c:v>
                </c:pt>
                <c:pt idx="35452">
                  <c:v>32.368000000000002</c:v>
                </c:pt>
                <c:pt idx="35453">
                  <c:v>32.368000000000002</c:v>
                </c:pt>
                <c:pt idx="35454">
                  <c:v>32.368000000000002</c:v>
                </c:pt>
                <c:pt idx="35455">
                  <c:v>32.368000000000002</c:v>
                </c:pt>
                <c:pt idx="35456">
                  <c:v>32.368000000000002</c:v>
                </c:pt>
                <c:pt idx="35457">
                  <c:v>32.368000000000002</c:v>
                </c:pt>
                <c:pt idx="35458">
                  <c:v>32.368000000000002</c:v>
                </c:pt>
                <c:pt idx="35459">
                  <c:v>32.368000000000002</c:v>
                </c:pt>
                <c:pt idx="35460">
                  <c:v>32.368000000000002</c:v>
                </c:pt>
                <c:pt idx="35461">
                  <c:v>32.368000000000002</c:v>
                </c:pt>
                <c:pt idx="35462">
                  <c:v>32.368000000000002</c:v>
                </c:pt>
                <c:pt idx="35463">
                  <c:v>32.368000000000002</c:v>
                </c:pt>
                <c:pt idx="35464">
                  <c:v>32.368000000000002</c:v>
                </c:pt>
                <c:pt idx="35465">
                  <c:v>32.368000000000002</c:v>
                </c:pt>
                <c:pt idx="35466">
                  <c:v>32.368000000000002</c:v>
                </c:pt>
                <c:pt idx="35467">
                  <c:v>32.368000000000002</c:v>
                </c:pt>
                <c:pt idx="35468">
                  <c:v>32.368000000000002</c:v>
                </c:pt>
                <c:pt idx="35469">
                  <c:v>32.368000000000002</c:v>
                </c:pt>
                <c:pt idx="35470">
                  <c:v>32.368000000000002</c:v>
                </c:pt>
                <c:pt idx="35471">
                  <c:v>32.368000000000002</c:v>
                </c:pt>
                <c:pt idx="35472">
                  <c:v>32.368000000000002</c:v>
                </c:pt>
                <c:pt idx="35473">
                  <c:v>32.368000000000002</c:v>
                </c:pt>
                <c:pt idx="35474">
                  <c:v>32.368000000000002</c:v>
                </c:pt>
                <c:pt idx="35475">
                  <c:v>32.368000000000002</c:v>
                </c:pt>
                <c:pt idx="35476">
                  <c:v>32.368000000000002</c:v>
                </c:pt>
                <c:pt idx="35477">
                  <c:v>32.368000000000002</c:v>
                </c:pt>
                <c:pt idx="35478">
                  <c:v>32.368000000000002</c:v>
                </c:pt>
                <c:pt idx="35479">
                  <c:v>32.368000000000002</c:v>
                </c:pt>
                <c:pt idx="35480">
                  <c:v>32.368000000000002</c:v>
                </c:pt>
                <c:pt idx="35481">
                  <c:v>32.368000000000002</c:v>
                </c:pt>
                <c:pt idx="35482">
                  <c:v>32.368000000000002</c:v>
                </c:pt>
                <c:pt idx="35483">
                  <c:v>32.368000000000002</c:v>
                </c:pt>
                <c:pt idx="35484">
                  <c:v>32.368000000000002</c:v>
                </c:pt>
                <c:pt idx="35485">
                  <c:v>32.368000000000002</c:v>
                </c:pt>
                <c:pt idx="35486">
                  <c:v>32.368000000000002</c:v>
                </c:pt>
                <c:pt idx="35487">
                  <c:v>32.368000000000002</c:v>
                </c:pt>
                <c:pt idx="35488">
                  <c:v>32.368000000000002</c:v>
                </c:pt>
                <c:pt idx="35489">
                  <c:v>32.368000000000002</c:v>
                </c:pt>
                <c:pt idx="35490">
                  <c:v>32.368000000000002</c:v>
                </c:pt>
                <c:pt idx="35491">
                  <c:v>32.368000000000002</c:v>
                </c:pt>
                <c:pt idx="35492">
                  <c:v>32.368000000000002</c:v>
                </c:pt>
                <c:pt idx="35493">
                  <c:v>32.368000000000002</c:v>
                </c:pt>
                <c:pt idx="35494">
                  <c:v>32.368000000000002</c:v>
                </c:pt>
                <c:pt idx="35495">
                  <c:v>32.368000000000002</c:v>
                </c:pt>
                <c:pt idx="35496">
                  <c:v>32.368000000000002</c:v>
                </c:pt>
                <c:pt idx="35497">
                  <c:v>32.368000000000002</c:v>
                </c:pt>
                <c:pt idx="35498">
                  <c:v>32.368000000000002</c:v>
                </c:pt>
                <c:pt idx="35499">
                  <c:v>32.368000000000002</c:v>
                </c:pt>
                <c:pt idx="35500">
                  <c:v>32.368000000000002</c:v>
                </c:pt>
                <c:pt idx="35501">
                  <c:v>32.368000000000002</c:v>
                </c:pt>
                <c:pt idx="35502">
                  <c:v>32.368000000000002</c:v>
                </c:pt>
                <c:pt idx="35503">
                  <c:v>32.368000000000002</c:v>
                </c:pt>
                <c:pt idx="35504">
                  <c:v>32.368000000000002</c:v>
                </c:pt>
                <c:pt idx="35505">
                  <c:v>32.368000000000002</c:v>
                </c:pt>
                <c:pt idx="35506">
                  <c:v>32.368000000000002</c:v>
                </c:pt>
                <c:pt idx="35507">
                  <c:v>32.368000000000002</c:v>
                </c:pt>
                <c:pt idx="35508">
                  <c:v>32.368000000000002</c:v>
                </c:pt>
                <c:pt idx="35509">
                  <c:v>32.368000000000002</c:v>
                </c:pt>
                <c:pt idx="35510">
                  <c:v>32.368000000000002</c:v>
                </c:pt>
                <c:pt idx="35511">
                  <c:v>32.368000000000002</c:v>
                </c:pt>
                <c:pt idx="35512">
                  <c:v>32.368000000000002</c:v>
                </c:pt>
                <c:pt idx="35513">
                  <c:v>32.368000000000002</c:v>
                </c:pt>
                <c:pt idx="35514">
                  <c:v>32.368000000000002</c:v>
                </c:pt>
                <c:pt idx="35515">
                  <c:v>32.372</c:v>
                </c:pt>
                <c:pt idx="35516">
                  <c:v>32.432000000000002</c:v>
                </c:pt>
                <c:pt idx="35517">
                  <c:v>32.473999999999997</c:v>
                </c:pt>
                <c:pt idx="35518">
                  <c:v>32.473999999999997</c:v>
                </c:pt>
                <c:pt idx="35519">
                  <c:v>32.473999999999997</c:v>
                </c:pt>
                <c:pt idx="35520">
                  <c:v>32.473999999999997</c:v>
                </c:pt>
                <c:pt idx="35521">
                  <c:v>32.473999999999997</c:v>
                </c:pt>
                <c:pt idx="35522">
                  <c:v>32.473999999999997</c:v>
                </c:pt>
                <c:pt idx="35523">
                  <c:v>32.473999999999997</c:v>
                </c:pt>
                <c:pt idx="35524">
                  <c:v>32.473999999999997</c:v>
                </c:pt>
                <c:pt idx="35525">
                  <c:v>32.473999999999997</c:v>
                </c:pt>
                <c:pt idx="35526">
                  <c:v>32.473999999999997</c:v>
                </c:pt>
                <c:pt idx="35527">
                  <c:v>32.473999999999997</c:v>
                </c:pt>
                <c:pt idx="35528">
                  <c:v>32.473999999999997</c:v>
                </c:pt>
                <c:pt idx="35529">
                  <c:v>32.473999999999997</c:v>
                </c:pt>
                <c:pt idx="35530">
                  <c:v>32.473999999999997</c:v>
                </c:pt>
                <c:pt idx="35531">
                  <c:v>32.473999999999997</c:v>
                </c:pt>
                <c:pt idx="35532">
                  <c:v>32.473999999999997</c:v>
                </c:pt>
                <c:pt idx="35533">
                  <c:v>32.473999999999997</c:v>
                </c:pt>
                <c:pt idx="35534">
                  <c:v>32.473999999999997</c:v>
                </c:pt>
                <c:pt idx="35535">
                  <c:v>32.473999999999997</c:v>
                </c:pt>
                <c:pt idx="35536">
                  <c:v>32.473999999999997</c:v>
                </c:pt>
                <c:pt idx="35537">
                  <c:v>32.473999999999997</c:v>
                </c:pt>
                <c:pt idx="35538">
                  <c:v>32.473999999999997</c:v>
                </c:pt>
                <c:pt idx="35539">
                  <c:v>32.473999999999997</c:v>
                </c:pt>
                <c:pt idx="35540">
                  <c:v>32.473999999999997</c:v>
                </c:pt>
                <c:pt idx="35541">
                  <c:v>32.473999999999997</c:v>
                </c:pt>
                <c:pt idx="35542">
                  <c:v>32.473999999999997</c:v>
                </c:pt>
                <c:pt idx="35543">
                  <c:v>32.473999999999997</c:v>
                </c:pt>
                <c:pt idx="35544">
                  <c:v>32.473999999999997</c:v>
                </c:pt>
                <c:pt idx="35545">
                  <c:v>32.473999999999997</c:v>
                </c:pt>
                <c:pt idx="35546">
                  <c:v>32.473999999999997</c:v>
                </c:pt>
                <c:pt idx="35547">
                  <c:v>32.473999999999997</c:v>
                </c:pt>
                <c:pt idx="35548">
                  <c:v>32.473999999999997</c:v>
                </c:pt>
                <c:pt idx="35549">
                  <c:v>32.473999999999997</c:v>
                </c:pt>
                <c:pt idx="35550">
                  <c:v>32.473999999999997</c:v>
                </c:pt>
                <c:pt idx="35551">
                  <c:v>32.473999999999997</c:v>
                </c:pt>
                <c:pt idx="35552">
                  <c:v>32.473999999999997</c:v>
                </c:pt>
                <c:pt idx="35553">
                  <c:v>32.473999999999997</c:v>
                </c:pt>
                <c:pt idx="35554">
                  <c:v>32.473999999999997</c:v>
                </c:pt>
                <c:pt idx="35555">
                  <c:v>32.473999999999997</c:v>
                </c:pt>
                <c:pt idx="35556">
                  <c:v>32.473999999999997</c:v>
                </c:pt>
                <c:pt idx="35557">
                  <c:v>32.473999999999997</c:v>
                </c:pt>
                <c:pt idx="35558">
                  <c:v>32.473999999999997</c:v>
                </c:pt>
                <c:pt idx="35559">
                  <c:v>32.473999999999997</c:v>
                </c:pt>
                <c:pt idx="35560">
                  <c:v>32.473999999999997</c:v>
                </c:pt>
                <c:pt idx="35561">
                  <c:v>32.473999999999997</c:v>
                </c:pt>
                <c:pt idx="35562">
                  <c:v>32.473999999999997</c:v>
                </c:pt>
                <c:pt idx="35563">
                  <c:v>32.473999999999997</c:v>
                </c:pt>
                <c:pt idx="35564">
                  <c:v>32.473999999999997</c:v>
                </c:pt>
                <c:pt idx="35565">
                  <c:v>32.473999999999997</c:v>
                </c:pt>
                <c:pt idx="35566">
                  <c:v>32.473999999999997</c:v>
                </c:pt>
                <c:pt idx="35567">
                  <c:v>32.473999999999997</c:v>
                </c:pt>
                <c:pt idx="35568">
                  <c:v>32.473999999999997</c:v>
                </c:pt>
                <c:pt idx="35569">
                  <c:v>32.473999999999997</c:v>
                </c:pt>
                <c:pt idx="35570">
                  <c:v>32.473999999999997</c:v>
                </c:pt>
                <c:pt idx="35571">
                  <c:v>32.473999999999997</c:v>
                </c:pt>
                <c:pt idx="35572">
                  <c:v>32.473999999999997</c:v>
                </c:pt>
                <c:pt idx="35573">
                  <c:v>32.473999999999997</c:v>
                </c:pt>
                <c:pt idx="35574">
                  <c:v>32.473999999999997</c:v>
                </c:pt>
                <c:pt idx="35575">
                  <c:v>32.473999999999997</c:v>
                </c:pt>
                <c:pt idx="35576">
                  <c:v>32.473999999999997</c:v>
                </c:pt>
                <c:pt idx="35577">
                  <c:v>32.473999999999997</c:v>
                </c:pt>
                <c:pt idx="35578">
                  <c:v>32.473999999999997</c:v>
                </c:pt>
                <c:pt idx="35579">
                  <c:v>32.473999999999997</c:v>
                </c:pt>
                <c:pt idx="35580">
                  <c:v>32.473999999999997</c:v>
                </c:pt>
                <c:pt idx="35581">
                  <c:v>32.473999999999997</c:v>
                </c:pt>
                <c:pt idx="35582">
                  <c:v>32.473999999999997</c:v>
                </c:pt>
                <c:pt idx="35583">
                  <c:v>32.473999999999997</c:v>
                </c:pt>
                <c:pt idx="35584">
                  <c:v>32.473999999999997</c:v>
                </c:pt>
                <c:pt idx="35585">
                  <c:v>32.473999999999997</c:v>
                </c:pt>
                <c:pt idx="35586">
                  <c:v>32.473999999999997</c:v>
                </c:pt>
                <c:pt idx="35587">
                  <c:v>32.473999999999997</c:v>
                </c:pt>
                <c:pt idx="35588">
                  <c:v>32.473999999999997</c:v>
                </c:pt>
                <c:pt idx="35589">
                  <c:v>32.473999999999997</c:v>
                </c:pt>
                <c:pt idx="35590">
                  <c:v>32.473999999999997</c:v>
                </c:pt>
                <c:pt idx="35591">
                  <c:v>32.473999999999997</c:v>
                </c:pt>
                <c:pt idx="35592">
                  <c:v>32.473999999999997</c:v>
                </c:pt>
                <c:pt idx="35593">
                  <c:v>32.473999999999997</c:v>
                </c:pt>
                <c:pt idx="35594">
                  <c:v>32.473999999999997</c:v>
                </c:pt>
                <c:pt idx="35595">
                  <c:v>32.473999999999997</c:v>
                </c:pt>
                <c:pt idx="35596">
                  <c:v>32.473999999999997</c:v>
                </c:pt>
                <c:pt idx="35597">
                  <c:v>32.473999999999997</c:v>
                </c:pt>
                <c:pt idx="35598">
                  <c:v>32.473999999999997</c:v>
                </c:pt>
                <c:pt idx="35599">
                  <c:v>32.473999999999997</c:v>
                </c:pt>
                <c:pt idx="35600">
                  <c:v>32.473999999999997</c:v>
                </c:pt>
                <c:pt idx="35601">
                  <c:v>32.473999999999997</c:v>
                </c:pt>
                <c:pt idx="35602">
                  <c:v>32.473999999999997</c:v>
                </c:pt>
                <c:pt idx="35603">
                  <c:v>32.473999999999997</c:v>
                </c:pt>
                <c:pt idx="35604">
                  <c:v>32.473999999999997</c:v>
                </c:pt>
                <c:pt idx="35605">
                  <c:v>32.473999999999997</c:v>
                </c:pt>
                <c:pt idx="35606">
                  <c:v>32.473999999999997</c:v>
                </c:pt>
                <c:pt idx="35607">
                  <c:v>32.473999999999997</c:v>
                </c:pt>
                <c:pt idx="35608">
                  <c:v>32.473999999999997</c:v>
                </c:pt>
                <c:pt idx="35609">
                  <c:v>32.473999999999997</c:v>
                </c:pt>
                <c:pt idx="35610">
                  <c:v>32.473999999999997</c:v>
                </c:pt>
                <c:pt idx="35611">
                  <c:v>32.473999999999997</c:v>
                </c:pt>
                <c:pt idx="35612">
                  <c:v>32.473999999999997</c:v>
                </c:pt>
                <c:pt idx="35613">
                  <c:v>32.473999999999997</c:v>
                </c:pt>
                <c:pt idx="35614">
                  <c:v>32.473999999999997</c:v>
                </c:pt>
                <c:pt idx="35615">
                  <c:v>32.473999999999997</c:v>
                </c:pt>
                <c:pt idx="35616">
                  <c:v>32.473999999999997</c:v>
                </c:pt>
                <c:pt idx="35617">
                  <c:v>32.473999999999997</c:v>
                </c:pt>
                <c:pt idx="35618">
                  <c:v>32.473999999999997</c:v>
                </c:pt>
                <c:pt idx="35619">
                  <c:v>32.473999999999997</c:v>
                </c:pt>
                <c:pt idx="35620">
                  <c:v>32.473999999999997</c:v>
                </c:pt>
                <c:pt idx="35621">
                  <c:v>32.473999999999997</c:v>
                </c:pt>
                <c:pt idx="35622">
                  <c:v>32.473999999999997</c:v>
                </c:pt>
                <c:pt idx="35623">
                  <c:v>32.473999999999997</c:v>
                </c:pt>
                <c:pt idx="35624">
                  <c:v>32.473999999999997</c:v>
                </c:pt>
                <c:pt idx="35625">
                  <c:v>32.473999999999997</c:v>
                </c:pt>
                <c:pt idx="35626">
                  <c:v>32.473999999999997</c:v>
                </c:pt>
                <c:pt idx="35627">
                  <c:v>32.473999999999997</c:v>
                </c:pt>
                <c:pt idx="35628">
                  <c:v>32.473999999999997</c:v>
                </c:pt>
                <c:pt idx="35629">
                  <c:v>32.473999999999997</c:v>
                </c:pt>
                <c:pt idx="35630">
                  <c:v>32.473999999999997</c:v>
                </c:pt>
                <c:pt idx="35631">
                  <c:v>32.473999999999997</c:v>
                </c:pt>
                <c:pt idx="35632">
                  <c:v>32.473999999999997</c:v>
                </c:pt>
                <c:pt idx="35633">
                  <c:v>32.473999999999997</c:v>
                </c:pt>
                <c:pt idx="35634">
                  <c:v>32.473999999999997</c:v>
                </c:pt>
                <c:pt idx="35635">
                  <c:v>32.473999999999997</c:v>
                </c:pt>
                <c:pt idx="35636">
                  <c:v>32.473999999999997</c:v>
                </c:pt>
                <c:pt idx="35637">
                  <c:v>32.473999999999997</c:v>
                </c:pt>
                <c:pt idx="35638">
                  <c:v>32.473999999999997</c:v>
                </c:pt>
                <c:pt idx="35639">
                  <c:v>32.473999999999997</c:v>
                </c:pt>
                <c:pt idx="35640">
                  <c:v>32.473999999999997</c:v>
                </c:pt>
                <c:pt idx="35641">
                  <c:v>32.473999999999997</c:v>
                </c:pt>
                <c:pt idx="35642">
                  <c:v>32.473999999999997</c:v>
                </c:pt>
                <c:pt idx="35643">
                  <c:v>32.473999999999997</c:v>
                </c:pt>
                <c:pt idx="35644">
                  <c:v>32.473999999999997</c:v>
                </c:pt>
                <c:pt idx="35645">
                  <c:v>32.473999999999997</c:v>
                </c:pt>
                <c:pt idx="35646">
                  <c:v>32.473999999999997</c:v>
                </c:pt>
                <c:pt idx="35647">
                  <c:v>32.473999999999997</c:v>
                </c:pt>
                <c:pt idx="35648">
                  <c:v>32.473999999999997</c:v>
                </c:pt>
                <c:pt idx="35649">
                  <c:v>32.473999999999997</c:v>
                </c:pt>
                <c:pt idx="35650">
                  <c:v>32.473999999999997</c:v>
                </c:pt>
                <c:pt idx="35651">
                  <c:v>32.473999999999997</c:v>
                </c:pt>
                <c:pt idx="35652">
                  <c:v>32.473999999999997</c:v>
                </c:pt>
                <c:pt idx="35653">
                  <c:v>32.473999999999997</c:v>
                </c:pt>
                <c:pt idx="35654">
                  <c:v>32.473999999999997</c:v>
                </c:pt>
                <c:pt idx="35655">
                  <c:v>32.473999999999997</c:v>
                </c:pt>
                <c:pt idx="35656">
                  <c:v>32.473999999999997</c:v>
                </c:pt>
                <c:pt idx="35657">
                  <c:v>32.473999999999997</c:v>
                </c:pt>
                <c:pt idx="35658">
                  <c:v>32.473999999999997</c:v>
                </c:pt>
                <c:pt idx="35659">
                  <c:v>32.473999999999997</c:v>
                </c:pt>
                <c:pt idx="35660">
                  <c:v>32.473999999999997</c:v>
                </c:pt>
                <c:pt idx="35661">
                  <c:v>32.473999999999997</c:v>
                </c:pt>
                <c:pt idx="35662">
                  <c:v>32.473999999999997</c:v>
                </c:pt>
                <c:pt idx="35663">
                  <c:v>32.473999999999997</c:v>
                </c:pt>
                <c:pt idx="35664">
                  <c:v>32.473999999999997</c:v>
                </c:pt>
                <c:pt idx="35665">
                  <c:v>32.473999999999997</c:v>
                </c:pt>
                <c:pt idx="35666">
                  <c:v>32.473999999999997</c:v>
                </c:pt>
                <c:pt idx="35667">
                  <c:v>32.473999999999997</c:v>
                </c:pt>
                <c:pt idx="35668">
                  <c:v>32.473999999999997</c:v>
                </c:pt>
                <c:pt idx="35669">
                  <c:v>32.473999999999997</c:v>
                </c:pt>
                <c:pt idx="35670">
                  <c:v>32.473999999999997</c:v>
                </c:pt>
                <c:pt idx="35671">
                  <c:v>32.473999999999997</c:v>
                </c:pt>
                <c:pt idx="35672">
                  <c:v>32.473999999999997</c:v>
                </c:pt>
                <c:pt idx="35673">
                  <c:v>32.473999999999997</c:v>
                </c:pt>
                <c:pt idx="35674">
                  <c:v>32.473999999999997</c:v>
                </c:pt>
                <c:pt idx="35675">
                  <c:v>32.473999999999997</c:v>
                </c:pt>
                <c:pt idx="35676">
                  <c:v>32.473999999999997</c:v>
                </c:pt>
                <c:pt idx="35677">
                  <c:v>32.473999999999997</c:v>
                </c:pt>
                <c:pt idx="35678">
                  <c:v>32.473999999999997</c:v>
                </c:pt>
                <c:pt idx="35679">
                  <c:v>32.473999999999997</c:v>
                </c:pt>
                <c:pt idx="35680">
                  <c:v>32.473999999999997</c:v>
                </c:pt>
                <c:pt idx="35681">
                  <c:v>32.473999999999997</c:v>
                </c:pt>
                <c:pt idx="35682">
                  <c:v>32.473999999999997</c:v>
                </c:pt>
                <c:pt idx="35683">
                  <c:v>32.473999999999997</c:v>
                </c:pt>
                <c:pt idx="35684">
                  <c:v>32.473999999999997</c:v>
                </c:pt>
                <c:pt idx="35685">
                  <c:v>32.473999999999997</c:v>
                </c:pt>
                <c:pt idx="35686">
                  <c:v>32.473999999999997</c:v>
                </c:pt>
                <c:pt idx="35687">
                  <c:v>32.473999999999997</c:v>
                </c:pt>
                <c:pt idx="35688">
                  <c:v>32.473999999999997</c:v>
                </c:pt>
                <c:pt idx="35689">
                  <c:v>32.473999999999997</c:v>
                </c:pt>
                <c:pt idx="35690">
                  <c:v>32.473999999999997</c:v>
                </c:pt>
                <c:pt idx="35691">
                  <c:v>32.473999999999997</c:v>
                </c:pt>
                <c:pt idx="35692">
                  <c:v>32.473999999999997</c:v>
                </c:pt>
                <c:pt idx="35693">
                  <c:v>32.473999999999997</c:v>
                </c:pt>
                <c:pt idx="35694">
                  <c:v>32.473999999999997</c:v>
                </c:pt>
                <c:pt idx="35695">
                  <c:v>32.473999999999997</c:v>
                </c:pt>
                <c:pt idx="35696">
                  <c:v>32.473999999999997</c:v>
                </c:pt>
                <c:pt idx="35697">
                  <c:v>32.473999999999997</c:v>
                </c:pt>
                <c:pt idx="35698">
                  <c:v>32.473999999999997</c:v>
                </c:pt>
                <c:pt idx="35699">
                  <c:v>32.473999999999997</c:v>
                </c:pt>
                <c:pt idx="35700">
                  <c:v>32.473999999999997</c:v>
                </c:pt>
                <c:pt idx="35701">
                  <c:v>32.473999999999997</c:v>
                </c:pt>
                <c:pt idx="35702">
                  <c:v>32.473999999999997</c:v>
                </c:pt>
                <c:pt idx="35703">
                  <c:v>32.473999999999997</c:v>
                </c:pt>
                <c:pt idx="35704">
                  <c:v>32.473999999999997</c:v>
                </c:pt>
                <c:pt idx="35705">
                  <c:v>32.473999999999997</c:v>
                </c:pt>
                <c:pt idx="35706">
                  <c:v>32.473999999999997</c:v>
                </c:pt>
                <c:pt idx="35707">
                  <c:v>32.473999999999997</c:v>
                </c:pt>
                <c:pt idx="35708">
                  <c:v>32.473999999999997</c:v>
                </c:pt>
                <c:pt idx="35709">
                  <c:v>32.473999999999997</c:v>
                </c:pt>
                <c:pt idx="35710">
                  <c:v>32.473999999999997</c:v>
                </c:pt>
                <c:pt idx="35711">
                  <c:v>32.473999999999997</c:v>
                </c:pt>
                <c:pt idx="35712">
                  <c:v>32.473999999999997</c:v>
                </c:pt>
                <c:pt idx="35713">
                  <c:v>32.473999999999997</c:v>
                </c:pt>
                <c:pt idx="35714">
                  <c:v>32.473999999999997</c:v>
                </c:pt>
                <c:pt idx="35715">
                  <c:v>32.473999999999997</c:v>
                </c:pt>
                <c:pt idx="35716">
                  <c:v>32.473999999999997</c:v>
                </c:pt>
                <c:pt idx="35717">
                  <c:v>32.473999999999997</c:v>
                </c:pt>
                <c:pt idx="35718">
                  <c:v>32.473999999999997</c:v>
                </c:pt>
                <c:pt idx="35719">
                  <c:v>32.473999999999997</c:v>
                </c:pt>
                <c:pt idx="35720">
                  <c:v>32.473999999999997</c:v>
                </c:pt>
                <c:pt idx="35721">
                  <c:v>32.473999999999997</c:v>
                </c:pt>
                <c:pt idx="35722">
                  <c:v>32.473999999999997</c:v>
                </c:pt>
                <c:pt idx="35723">
                  <c:v>32.473999999999997</c:v>
                </c:pt>
                <c:pt idx="35724">
                  <c:v>32.473999999999997</c:v>
                </c:pt>
                <c:pt idx="35725">
                  <c:v>32.473999999999997</c:v>
                </c:pt>
                <c:pt idx="35726">
                  <c:v>32.473999999999997</c:v>
                </c:pt>
                <c:pt idx="35727">
                  <c:v>32.473999999999997</c:v>
                </c:pt>
                <c:pt idx="35728">
                  <c:v>32.473999999999997</c:v>
                </c:pt>
                <c:pt idx="35729">
                  <c:v>32.473999999999997</c:v>
                </c:pt>
                <c:pt idx="35730">
                  <c:v>32.473999999999997</c:v>
                </c:pt>
                <c:pt idx="35731">
                  <c:v>32.484000000000002</c:v>
                </c:pt>
                <c:pt idx="35732">
                  <c:v>32.54</c:v>
                </c:pt>
                <c:pt idx="35733">
                  <c:v>32.601999999999997</c:v>
                </c:pt>
                <c:pt idx="35734">
                  <c:v>32.601999999999997</c:v>
                </c:pt>
                <c:pt idx="35735">
                  <c:v>32.601999999999997</c:v>
                </c:pt>
                <c:pt idx="35736">
                  <c:v>32.601999999999997</c:v>
                </c:pt>
                <c:pt idx="35737">
                  <c:v>32.601999999999997</c:v>
                </c:pt>
                <c:pt idx="35738">
                  <c:v>32.601999999999997</c:v>
                </c:pt>
                <c:pt idx="35739">
                  <c:v>32.601999999999997</c:v>
                </c:pt>
                <c:pt idx="35740">
                  <c:v>32.601999999999997</c:v>
                </c:pt>
                <c:pt idx="35741">
                  <c:v>32.601999999999997</c:v>
                </c:pt>
                <c:pt idx="35742">
                  <c:v>32.601999999999997</c:v>
                </c:pt>
                <c:pt idx="35743">
                  <c:v>32.601999999999997</c:v>
                </c:pt>
                <c:pt idx="35744">
                  <c:v>32.601999999999997</c:v>
                </c:pt>
                <c:pt idx="35745">
                  <c:v>32.601999999999997</c:v>
                </c:pt>
                <c:pt idx="35746">
                  <c:v>32.601999999999997</c:v>
                </c:pt>
                <c:pt idx="35747">
                  <c:v>32.601999999999997</c:v>
                </c:pt>
                <c:pt idx="35748">
                  <c:v>32.601999999999997</c:v>
                </c:pt>
                <c:pt idx="35749">
                  <c:v>32.601999999999997</c:v>
                </c:pt>
                <c:pt idx="35750">
                  <c:v>32.601999999999997</c:v>
                </c:pt>
                <c:pt idx="35751">
                  <c:v>32.601999999999997</c:v>
                </c:pt>
                <c:pt idx="35752">
                  <c:v>32.601999999999997</c:v>
                </c:pt>
                <c:pt idx="35753">
                  <c:v>32.601999999999997</c:v>
                </c:pt>
                <c:pt idx="35754">
                  <c:v>32.601999999999997</c:v>
                </c:pt>
                <c:pt idx="35755">
                  <c:v>32.601999999999997</c:v>
                </c:pt>
                <c:pt idx="35756">
                  <c:v>32.601999999999997</c:v>
                </c:pt>
                <c:pt idx="35757">
                  <c:v>32.601999999999997</c:v>
                </c:pt>
                <c:pt idx="35758">
                  <c:v>32.601999999999997</c:v>
                </c:pt>
                <c:pt idx="35759">
                  <c:v>32.601999999999997</c:v>
                </c:pt>
                <c:pt idx="35760">
                  <c:v>32.601999999999997</c:v>
                </c:pt>
                <c:pt idx="35761">
                  <c:v>32.601999999999997</c:v>
                </c:pt>
                <c:pt idx="35762">
                  <c:v>32.601999999999997</c:v>
                </c:pt>
                <c:pt idx="35763">
                  <c:v>32.601999999999997</c:v>
                </c:pt>
                <c:pt idx="35764">
                  <c:v>32.601999999999997</c:v>
                </c:pt>
                <c:pt idx="35765">
                  <c:v>32.601999999999997</c:v>
                </c:pt>
                <c:pt idx="35766">
                  <c:v>32.601999999999997</c:v>
                </c:pt>
                <c:pt idx="35767">
                  <c:v>32.601999999999997</c:v>
                </c:pt>
                <c:pt idx="35768">
                  <c:v>32.601999999999997</c:v>
                </c:pt>
                <c:pt idx="35769">
                  <c:v>32.601999999999997</c:v>
                </c:pt>
                <c:pt idx="35770">
                  <c:v>32.601999999999997</c:v>
                </c:pt>
                <c:pt idx="35771">
                  <c:v>32.601999999999997</c:v>
                </c:pt>
                <c:pt idx="35772">
                  <c:v>32.601999999999997</c:v>
                </c:pt>
                <c:pt idx="35773">
                  <c:v>32.601999999999997</c:v>
                </c:pt>
                <c:pt idx="35774">
                  <c:v>32.601999999999997</c:v>
                </c:pt>
                <c:pt idx="35775">
                  <c:v>32.601999999999997</c:v>
                </c:pt>
                <c:pt idx="35776">
                  <c:v>32.601999999999997</c:v>
                </c:pt>
                <c:pt idx="35777">
                  <c:v>32.601999999999997</c:v>
                </c:pt>
                <c:pt idx="35778">
                  <c:v>32.601999999999997</c:v>
                </c:pt>
                <c:pt idx="35779">
                  <c:v>32.601999999999997</c:v>
                </c:pt>
                <c:pt idx="35780">
                  <c:v>32.601999999999997</c:v>
                </c:pt>
                <c:pt idx="35781">
                  <c:v>32.601999999999997</c:v>
                </c:pt>
                <c:pt idx="35782">
                  <c:v>32.601999999999997</c:v>
                </c:pt>
                <c:pt idx="35783">
                  <c:v>32.601999999999997</c:v>
                </c:pt>
                <c:pt idx="35784">
                  <c:v>32.601999999999997</c:v>
                </c:pt>
                <c:pt idx="35785">
                  <c:v>32.601999999999997</c:v>
                </c:pt>
                <c:pt idx="35786">
                  <c:v>32.601999999999997</c:v>
                </c:pt>
                <c:pt idx="35787">
                  <c:v>32.601999999999997</c:v>
                </c:pt>
                <c:pt idx="35788">
                  <c:v>32.601999999999997</c:v>
                </c:pt>
                <c:pt idx="35789">
                  <c:v>32.601999999999997</c:v>
                </c:pt>
                <c:pt idx="35790">
                  <c:v>32.601999999999997</c:v>
                </c:pt>
                <c:pt idx="35791">
                  <c:v>32.601999999999997</c:v>
                </c:pt>
                <c:pt idx="35792">
                  <c:v>32.601999999999997</c:v>
                </c:pt>
                <c:pt idx="35793">
                  <c:v>32.601999999999997</c:v>
                </c:pt>
                <c:pt idx="35794">
                  <c:v>32.601999999999997</c:v>
                </c:pt>
                <c:pt idx="35795">
                  <c:v>32.601999999999997</c:v>
                </c:pt>
                <c:pt idx="35796">
                  <c:v>32.601999999999997</c:v>
                </c:pt>
                <c:pt idx="35797">
                  <c:v>32.601999999999997</c:v>
                </c:pt>
                <c:pt idx="35798">
                  <c:v>32.601999999999997</c:v>
                </c:pt>
                <c:pt idx="35799">
                  <c:v>32.601999999999997</c:v>
                </c:pt>
                <c:pt idx="35800">
                  <c:v>32.601999999999997</c:v>
                </c:pt>
                <c:pt idx="35801">
                  <c:v>32.601999999999997</c:v>
                </c:pt>
                <c:pt idx="35802">
                  <c:v>32.601999999999997</c:v>
                </c:pt>
                <c:pt idx="35803">
                  <c:v>32.601999999999997</c:v>
                </c:pt>
                <c:pt idx="35804">
                  <c:v>32.601999999999997</c:v>
                </c:pt>
                <c:pt idx="35805">
                  <c:v>32.601999999999997</c:v>
                </c:pt>
                <c:pt idx="35806">
                  <c:v>32.601999999999997</c:v>
                </c:pt>
                <c:pt idx="35807">
                  <c:v>32.601999999999997</c:v>
                </c:pt>
                <c:pt idx="35808">
                  <c:v>32.601999999999997</c:v>
                </c:pt>
                <c:pt idx="35809">
                  <c:v>32.601999999999997</c:v>
                </c:pt>
                <c:pt idx="35810">
                  <c:v>32.601999999999997</c:v>
                </c:pt>
                <c:pt idx="35811">
                  <c:v>32.601999999999997</c:v>
                </c:pt>
                <c:pt idx="35812">
                  <c:v>32.601999999999997</c:v>
                </c:pt>
                <c:pt idx="35813">
                  <c:v>32.601999999999997</c:v>
                </c:pt>
                <c:pt idx="35814">
                  <c:v>32.601999999999997</c:v>
                </c:pt>
                <c:pt idx="35815">
                  <c:v>32.601999999999997</c:v>
                </c:pt>
                <c:pt idx="35816">
                  <c:v>32.601999999999997</c:v>
                </c:pt>
                <c:pt idx="35817">
                  <c:v>32.601999999999997</c:v>
                </c:pt>
                <c:pt idx="35818">
                  <c:v>32.601999999999997</c:v>
                </c:pt>
                <c:pt idx="35819">
                  <c:v>32.601999999999997</c:v>
                </c:pt>
                <c:pt idx="35820">
                  <c:v>32.601999999999997</c:v>
                </c:pt>
                <c:pt idx="35821">
                  <c:v>32.601999999999997</c:v>
                </c:pt>
                <c:pt idx="35822">
                  <c:v>32.601999999999997</c:v>
                </c:pt>
                <c:pt idx="35823">
                  <c:v>32.601999999999997</c:v>
                </c:pt>
                <c:pt idx="35824">
                  <c:v>32.601999999999997</c:v>
                </c:pt>
                <c:pt idx="35825">
                  <c:v>32.601999999999997</c:v>
                </c:pt>
                <c:pt idx="35826">
                  <c:v>32.601999999999997</c:v>
                </c:pt>
                <c:pt idx="35827">
                  <c:v>32.601999999999997</c:v>
                </c:pt>
                <c:pt idx="35828">
                  <c:v>32.601999999999997</c:v>
                </c:pt>
                <c:pt idx="35829">
                  <c:v>32.601999999999997</c:v>
                </c:pt>
                <c:pt idx="35830">
                  <c:v>32.601999999999997</c:v>
                </c:pt>
                <c:pt idx="35831">
                  <c:v>32.601999999999997</c:v>
                </c:pt>
                <c:pt idx="35832">
                  <c:v>32.601999999999997</c:v>
                </c:pt>
                <c:pt idx="35833">
                  <c:v>32.601999999999997</c:v>
                </c:pt>
                <c:pt idx="35834">
                  <c:v>32.601999999999997</c:v>
                </c:pt>
                <c:pt idx="35835">
                  <c:v>32.601999999999997</c:v>
                </c:pt>
                <c:pt idx="35836">
                  <c:v>32.601999999999997</c:v>
                </c:pt>
                <c:pt idx="35837">
                  <c:v>32.601999999999997</c:v>
                </c:pt>
                <c:pt idx="35838">
                  <c:v>32.601999999999997</c:v>
                </c:pt>
                <c:pt idx="35839">
                  <c:v>32.601999999999997</c:v>
                </c:pt>
                <c:pt idx="35840">
                  <c:v>32.601999999999997</c:v>
                </c:pt>
                <c:pt idx="35841">
                  <c:v>32.601999999999997</c:v>
                </c:pt>
                <c:pt idx="35842">
                  <c:v>32.601999999999997</c:v>
                </c:pt>
                <c:pt idx="35843">
                  <c:v>32.601999999999997</c:v>
                </c:pt>
                <c:pt idx="35844">
                  <c:v>32.601999999999997</c:v>
                </c:pt>
                <c:pt idx="35845">
                  <c:v>32.601999999999997</c:v>
                </c:pt>
                <c:pt idx="35846">
                  <c:v>32.601999999999997</c:v>
                </c:pt>
                <c:pt idx="35847">
                  <c:v>32.601999999999997</c:v>
                </c:pt>
                <c:pt idx="35848">
                  <c:v>32.601999999999997</c:v>
                </c:pt>
                <c:pt idx="35849">
                  <c:v>32.601999999999997</c:v>
                </c:pt>
                <c:pt idx="35850">
                  <c:v>32.601999999999997</c:v>
                </c:pt>
                <c:pt idx="35851">
                  <c:v>32.601999999999997</c:v>
                </c:pt>
                <c:pt idx="35852">
                  <c:v>32.601999999999997</c:v>
                </c:pt>
                <c:pt idx="35853">
                  <c:v>32.601999999999997</c:v>
                </c:pt>
                <c:pt idx="35854">
                  <c:v>32.601999999999997</c:v>
                </c:pt>
                <c:pt idx="35855">
                  <c:v>32.601999999999997</c:v>
                </c:pt>
                <c:pt idx="35856">
                  <c:v>32.601999999999997</c:v>
                </c:pt>
                <c:pt idx="35857">
                  <c:v>32.601999999999997</c:v>
                </c:pt>
                <c:pt idx="35858">
                  <c:v>32.601999999999997</c:v>
                </c:pt>
                <c:pt idx="35859">
                  <c:v>32.601999999999997</c:v>
                </c:pt>
                <c:pt idx="35860">
                  <c:v>32.601999999999997</c:v>
                </c:pt>
                <c:pt idx="35861">
                  <c:v>32.601999999999997</c:v>
                </c:pt>
                <c:pt idx="35862">
                  <c:v>32.601999999999997</c:v>
                </c:pt>
                <c:pt idx="35863">
                  <c:v>32.601999999999997</c:v>
                </c:pt>
                <c:pt idx="35864">
                  <c:v>32.601999999999997</c:v>
                </c:pt>
                <c:pt idx="35865">
                  <c:v>32.601999999999997</c:v>
                </c:pt>
                <c:pt idx="35866">
                  <c:v>32.601999999999997</c:v>
                </c:pt>
                <c:pt idx="35867">
                  <c:v>32.601999999999997</c:v>
                </c:pt>
                <c:pt idx="35868">
                  <c:v>32.601999999999997</c:v>
                </c:pt>
                <c:pt idx="35869">
                  <c:v>32.601999999999997</c:v>
                </c:pt>
                <c:pt idx="35870">
                  <c:v>32.601999999999997</c:v>
                </c:pt>
                <c:pt idx="35871">
                  <c:v>32.601999999999997</c:v>
                </c:pt>
                <c:pt idx="35872">
                  <c:v>32.601999999999997</c:v>
                </c:pt>
                <c:pt idx="35873">
                  <c:v>32.601999999999997</c:v>
                </c:pt>
                <c:pt idx="35874">
                  <c:v>32.601999999999997</c:v>
                </c:pt>
                <c:pt idx="35875">
                  <c:v>32.601999999999997</c:v>
                </c:pt>
                <c:pt idx="35876">
                  <c:v>32.601999999999997</c:v>
                </c:pt>
                <c:pt idx="35877">
                  <c:v>32.601999999999997</c:v>
                </c:pt>
                <c:pt idx="35878">
                  <c:v>32.601999999999997</c:v>
                </c:pt>
                <c:pt idx="35879">
                  <c:v>32.601999999999997</c:v>
                </c:pt>
                <c:pt idx="35880">
                  <c:v>32.601999999999997</c:v>
                </c:pt>
                <c:pt idx="35881">
                  <c:v>32.601999999999997</c:v>
                </c:pt>
                <c:pt idx="35882">
                  <c:v>32.601999999999997</c:v>
                </c:pt>
                <c:pt idx="35883">
                  <c:v>32.601999999999997</c:v>
                </c:pt>
                <c:pt idx="35884">
                  <c:v>32.601999999999997</c:v>
                </c:pt>
                <c:pt idx="35885">
                  <c:v>32.601999999999997</c:v>
                </c:pt>
                <c:pt idx="35886">
                  <c:v>32.601999999999997</c:v>
                </c:pt>
                <c:pt idx="35887">
                  <c:v>32.601999999999997</c:v>
                </c:pt>
                <c:pt idx="35888">
                  <c:v>32.601999999999997</c:v>
                </c:pt>
                <c:pt idx="35889">
                  <c:v>32.601999999999997</c:v>
                </c:pt>
                <c:pt idx="35890">
                  <c:v>32.601999999999997</c:v>
                </c:pt>
                <c:pt idx="35891">
                  <c:v>32.601999999999997</c:v>
                </c:pt>
                <c:pt idx="35892">
                  <c:v>32.601999999999997</c:v>
                </c:pt>
                <c:pt idx="35893">
                  <c:v>32.601999999999997</c:v>
                </c:pt>
                <c:pt idx="35894">
                  <c:v>32.601999999999997</c:v>
                </c:pt>
                <c:pt idx="35895">
                  <c:v>32.601999999999997</c:v>
                </c:pt>
                <c:pt idx="35896">
                  <c:v>32.601999999999997</c:v>
                </c:pt>
                <c:pt idx="35897">
                  <c:v>32.601999999999997</c:v>
                </c:pt>
                <c:pt idx="35898">
                  <c:v>32.601999999999997</c:v>
                </c:pt>
                <c:pt idx="35899">
                  <c:v>32.601999999999997</c:v>
                </c:pt>
                <c:pt idx="35900">
                  <c:v>32.601999999999997</c:v>
                </c:pt>
                <c:pt idx="35901">
                  <c:v>32.601999999999997</c:v>
                </c:pt>
                <c:pt idx="35902">
                  <c:v>32.601999999999997</c:v>
                </c:pt>
                <c:pt idx="35903">
                  <c:v>32.601999999999997</c:v>
                </c:pt>
                <c:pt idx="35904">
                  <c:v>32.601999999999997</c:v>
                </c:pt>
                <c:pt idx="35905">
                  <c:v>32.601999999999997</c:v>
                </c:pt>
                <c:pt idx="35906">
                  <c:v>32.601999999999997</c:v>
                </c:pt>
                <c:pt idx="35907">
                  <c:v>32.601999999999997</c:v>
                </c:pt>
                <c:pt idx="35908">
                  <c:v>32.601999999999997</c:v>
                </c:pt>
                <c:pt idx="35909">
                  <c:v>32.601999999999997</c:v>
                </c:pt>
                <c:pt idx="35910">
                  <c:v>32.601999999999997</c:v>
                </c:pt>
                <c:pt idx="35911">
                  <c:v>32.601999999999997</c:v>
                </c:pt>
                <c:pt idx="35912">
                  <c:v>32.601999999999997</c:v>
                </c:pt>
                <c:pt idx="35913">
                  <c:v>32.601999999999997</c:v>
                </c:pt>
                <c:pt idx="35914">
                  <c:v>32.601999999999997</c:v>
                </c:pt>
                <c:pt idx="35915">
                  <c:v>32.601999999999997</c:v>
                </c:pt>
                <c:pt idx="35916">
                  <c:v>32.601999999999997</c:v>
                </c:pt>
                <c:pt idx="35917">
                  <c:v>32.601999999999997</c:v>
                </c:pt>
                <c:pt idx="35918">
                  <c:v>32.601999999999997</c:v>
                </c:pt>
                <c:pt idx="35919">
                  <c:v>32.601999999999997</c:v>
                </c:pt>
                <c:pt idx="35920">
                  <c:v>32.601999999999997</c:v>
                </c:pt>
                <c:pt idx="35921">
                  <c:v>32.601999999999997</c:v>
                </c:pt>
                <c:pt idx="35922">
                  <c:v>32.601999999999997</c:v>
                </c:pt>
                <c:pt idx="35923">
                  <c:v>32.601999999999997</c:v>
                </c:pt>
                <c:pt idx="35924">
                  <c:v>32.601999999999997</c:v>
                </c:pt>
                <c:pt idx="35925">
                  <c:v>32.601999999999997</c:v>
                </c:pt>
                <c:pt idx="35926">
                  <c:v>32.601999999999997</c:v>
                </c:pt>
                <c:pt idx="35927">
                  <c:v>32.601999999999997</c:v>
                </c:pt>
                <c:pt idx="35928">
                  <c:v>32.601999999999997</c:v>
                </c:pt>
                <c:pt idx="35929">
                  <c:v>32.601999999999997</c:v>
                </c:pt>
                <c:pt idx="35930">
                  <c:v>32.601999999999997</c:v>
                </c:pt>
                <c:pt idx="35931">
                  <c:v>32.601999999999997</c:v>
                </c:pt>
                <c:pt idx="35932">
                  <c:v>32.601999999999997</c:v>
                </c:pt>
                <c:pt idx="35933">
                  <c:v>32.601999999999997</c:v>
                </c:pt>
                <c:pt idx="35934">
                  <c:v>32.601999999999997</c:v>
                </c:pt>
                <c:pt idx="35935">
                  <c:v>32.601999999999997</c:v>
                </c:pt>
                <c:pt idx="35936">
                  <c:v>32.601999999999997</c:v>
                </c:pt>
                <c:pt idx="35937">
                  <c:v>32.601999999999997</c:v>
                </c:pt>
                <c:pt idx="35938">
                  <c:v>32.601999999999997</c:v>
                </c:pt>
                <c:pt idx="35939">
                  <c:v>32.601999999999997</c:v>
                </c:pt>
                <c:pt idx="35940">
                  <c:v>32.601999999999997</c:v>
                </c:pt>
                <c:pt idx="35941">
                  <c:v>32.601999999999997</c:v>
                </c:pt>
                <c:pt idx="35942">
                  <c:v>32.601999999999997</c:v>
                </c:pt>
                <c:pt idx="35943">
                  <c:v>32.601999999999997</c:v>
                </c:pt>
                <c:pt idx="35944">
                  <c:v>32.601999999999997</c:v>
                </c:pt>
                <c:pt idx="35945">
                  <c:v>32.601999999999997</c:v>
                </c:pt>
                <c:pt idx="35946">
                  <c:v>32.601999999999997</c:v>
                </c:pt>
                <c:pt idx="35947">
                  <c:v>32.601999999999997</c:v>
                </c:pt>
                <c:pt idx="35948">
                  <c:v>32.601999999999997</c:v>
                </c:pt>
                <c:pt idx="35949">
                  <c:v>32.601999999999997</c:v>
                </c:pt>
                <c:pt idx="35950">
                  <c:v>32.601999999999997</c:v>
                </c:pt>
                <c:pt idx="35951">
                  <c:v>32.601999999999997</c:v>
                </c:pt>
                <c:pt idx="35952">
                  <c:v>32.601999999999997</c:v>
                </c:pt>
                <c:pt idx="35953">
                  <c:v>32.601999999999997</c:v>
                </c:pt>
                <c:pt idx="35954">
                  <c:v>32.601999999999997</c:v>
                </c:pt>
                <c:pt idx="35955">
                  <c:v>32.601999999999997</c:v>
                </c:pt>
                <c:pt idx="35956">
                  <c:v>32.601999999999997</c:v>
                </c:pt>
                <c:pt idx="35957">
                  <c:v>32.601999999999997</c:v>
                </c:pt>
                <c:pt idx="35958">
                  <c:v>32.601999999999997</c:v>
                </c:pt>
                <c:pt idx="35959">
                  <c:v>32.601999999999997</c:v>
                </c:pt>
                <c:pt idx="35960">
                  <c:v>32.601999999999997</c:v>
                </c:pt>
                <c:pt idx="35961">
                  <c:v>32.601999999999997</c:v>
                </c:pt>
                <c:pt idx="35962">
                  <c:v>32.601999999999997</c:v>
                </c:pt>
                <c:pt idx="35963">
                  <c:v>32.643999999999998</c:v>
                </c:pt>
                <c:pt idx="35964">
                  <c:v>32.706000000000003</c:v>
                </c:pt>
                <c:pt idx="35965">
                  <c:v>32.706000000000003</c:v>
                </c:pt>
                <c:pt idx="35966">
                  <c:v>32.706000000000003</c:v>
                </c:pt>
                <c:pt idx="35967">
                  <c:v>32.706000000000003</c:v>
                </c:pt>
                <c:pt idx="35968">
                  <c:v>32.706000000000003</c:v>
                </c:pt>
                <c:pt idx="35969">
                  <c:v>32.706000000000003</c:v>
                </c:pt>
                <c:pt idx="35970">
                  <c:v>32.706000000000003</c:v>
                </c:pt>
                <c:pt idx="35971">
                  <c:v>32.706000000000003</c:v>
                </c:pt>
                <c:pt idx="35972">
                  <c:v>32.706000000000003</c:v>
                </c:pt>
                <c:pt idx="35973">
                  <c:v>32.706000000000003</c:v>
                </c:pt>
                <c:pt idx="35974">
                  <c:v>32.706000000000003</c:v>
                </c:pt>
                <c:pt idx="35975">
                  <c:v>32.706000000000003</c:v>
                </c:pt>
                <c:pt idx="35976">
                  <c:v>32.706000000000003</c:v>
                </c:pt>
                <c:pt idx="35977">
                  <c:v>32.706000000000003</c:v>
                </c:pt>
                <c:pt idx="35978">
                  <c:v>32.706000000000003</c:v>
                </c:pt>
                <c:pt idx="35979">
                  <c:v>32.706000000000003</c:v>
                </c:pt>
                <c:pt idx="35980">
                  <c:v>32.706000000000003</c:v>
                </c:pt>
                <c:pt idx="35981">
                  <c:v>32.706000000000003</c:v>
                </c:pt>
                <c:pt idx="35982">
                  <c:v>32.706000000000003</c:v>
                </c:pt>
                <c:pt idx="35983">
                  <c:v>32.706000000000003</c:v>
                </c:pt>
                <c:pt idx="35984">
                  <c:v>32.706000000000003</c:v>
                </c:pt>
                <c:pt idx="35985">
                  <c:v>32.706000000000003</c:v>
                </c:pt>
                <c:pt idx="35986">
                  <c:v>32.706000000000003</c:v>
                </c:pt>
                <c:pt idx="35987">
                  <c:v>32.706000000000003</c:v>
                </c:pt>
                <c:pt idx="35988">
                  <c:v>32.706000000000003</c:v>
                </c:pt>
                <c:pt idx="35989">
                  <c:v>32.706000000000003</c:v>
                </c:pt>
                <c:pt idx="35990">
                  <c:v>32.706000000000003</c:v>
                </c:pt>
                <c:pt idx="35991">
                  <c:v>32.706000000000003</c:v>
                </c:pt>
                <c:pt idx="35992">
                  <c:v>32.706000000000003</c:v>
                </c:pt>
                <c:pt idx="35993">
                  <c:v>32.706000000000003</c:v>
                </c:pt>
                <c:pt idx="35994">
                  <c:v>32.706000000000003</c:v>
                </c:pt>
                <c:pt idx="35995">
                  <c:v>32.706000000000003</c:v>
                </c:pt>
                <c:pt idx="35996">
                  <c:v>32.706000000000003</c:v>
                </c:pt>
                <c:pt idx="35997">
                  <c:v>32.706000000000003</c:v>
                </c:pt>
                <c:pt idx="35998">
                  <c:v>32.706000000000003</c:v>
                </c:pt>
                <c:pt idx="35999">
                  <c:v>32.706000000000003</c:v>
                </c:pt>
                <c:pt idx="36000">
                  <c:v>32.706000000000003</c:v>
                </c:pt>
                <c:pt idx="36001">
                  <c:v>32.706000000000003</c:v>
                </c:pt>
                <c:pt idx="36002">
                  <c:v>32.706000000000003</c:v>
                </c:pt>
                <c:pt idx="36003">
                  <c:v>32.706000000000003</c:v>
                </c:pt>
                <c:pt idx="36004">
                  <c:v>32.706000000000003</c:v>
                </c:pt>
                <c:pt idx="36005">
                  <c:v>32.706000000000003</c:v>
                </c:pt>
                <c:pt idx="36006">
                  <c:v>32.706000000000003</c:v>
                </c:pt>
                <c:pt idx="36007">
                  <c:v>32.706000000000003</c:v>
                </c:pt>
                <c:pt idx="36008">
                  <c:v>32.706000000000003</c:v>
                </c:pt>
                <c:pt idx="36009">
                  <c:v>32.706000000000003</c:v>
                </c:pt>
                <c:pt idx="36010">
                  <c:v>32.706000000000003</c:v>
                </c:pt>
                <c:pt idx="36011">
                  <c:v>32.706000000000003</c:v>
                </c:pt>
                <c:pt idx="36012">
                  <c:v>32.706000000000003</c:v>
                </c:pt>
                <c:pt idx="36013">
                  <c:v>32.706000000000003</c:v>
                </c:pt>
                <c:pt idx="36014">
                  <c:v>32.706000000000003</c:v>
                </c:pt>
                <c:pt idx="36015">
                  <c:v>32.706000000000003</c:v>
                </c:pt>
                <c:pt idx="36016">
                  <c:v>32.706000000000003</c:v>
                </c:pt>
                <c:pt idx="36017">
                  <c:v>32.706000000000003</c:v>
                </c:pt>
                <c:pt idx="36018">
                  <c:v>32.706000000000003</c:v>
                </c:pt>
                <c:pt idx="36019">
                  <c:v>32.706000000000003</c:v>
                </c:pt>
                <c:pt idx="36020">
                  <c:v>32.706000000000003</c:v>
                </c:pt>
                <c:pt idx="36021">
                  <c:v>32.706000000000003</c:v>
                </c:pt>
                <c:pt idx="36022">
                  <c:v>32.706000000000003</c:v>
                </c:pt>
                <c:pt idx="36023">
                  <c:v>32.706000000000003</c:v>
                </c:pt>
                <c:pt idx="36024">
                  <c:v>32.706000000000003</c:v>
                </c:pt>
                <c:pt idx="36025">
                  <c:v>32.706000000000003</c:v>
                </c:pt>
                <c:pt idx="36026">
                  <c:v>32.706000000000003</c:v>
                </c:pt>
                <c:pt idx="36027">
                  <c:v>32.706000000000003</c:v>
                </c:pt>
                <c:pt idx="36028">
                  <c:v>32.706000000000003</c:v>
                </c:pt>
                <c:pt idx="36029">
                  <c:v>32.706000000000003</c:v>
                </c:pt>
                <c:pt idx="36030">
                  <c:v>32.706000000000003</c:v>
                </c:pt>
                <c:pt idx="36031">
                  <c:v>32.706000000000003</c:v>
                </c:pt>
                <c:pt idx="36032">
                  <c:v>32.706000000000003</c:v>
                </c:pt>
                <c:pt idx="36033">
                  <c:v>32.706000000000003</c:v>
                </c:pt>
                <c:pt idx="36034">
                  <c:v>32.706000000000003</c:v>
                </c:pt>
                <c:pt idx="36035">
                  <c:v>32.706000000000003</c:v>
                </c:pt>
                <c:pt idx="36036">
                  <c:v>32.706000000000003</c:v>
                </c:pt>
                <c:pt idx="36037">
                  <c:v>32.706000000000003</c:v>
                </c:pt>
                <c:pt idx="36038">
                  <c:v>32.706000000000003</c:v>
                </c:pt>
                <c:pt idx="36039">
                  <c:v>32.706000000000003</c:v>
                </c:pt>
                <c:pt idx="36040">
                  <c:v>32.706000000000003</c:v>
                </c:pt>
                <c:pt idx="36041">
                  <c:v>32.706000000000003</c:v>
                </c:pt>
                <c:pt idx="36042">
                  <c:v>32.706000000000003</c:v>
                </c:pt>
                <c:pt idx="36043">
                  <c:v>32.706000000000003</c:v>
                </c:pt>
                <c:pt idx="36044">
                  <c:v>32.706000000000003</c:v>
                </c:pt>
                <c:pt idx="36045">
                  <c:v>32.706000000000003</c:v>
                </c:pt>
                <c:pt idx="36046">
                  <c:v>32.706000000000003</c:v>
                </c:pt>
                <c:pt idx="36047">
                  <c:v>32.706000000000003</c:v>
                </c:pt>
                <c:pt idx="36048">
                  <c:v>32.706000000000003</c:v>
                </c:pt>
                <c:pt idx="36049">
                  <c:v>32.706000000000003</c:v>
                </c:pt>
                <c:pt idx="36050">
                  <c:v>32.706000000000003</c:v>
                </c:pt>
                <c:pt idx="36051">
                  <c:v>32.706000000000003</c:v>
                </c:pt>
                <c:pt idx="36052">
                  <c:v>32.706000000000003</c:v>
                </c:pt>
                <c:pt idx="36053">
                  <c:v>32.706000000000003</c:v>
                </c:pt>
                <c:pt idx="36054">
                  <c:v>32.706000000000003</c:v>
                </c:pt>
                <c:pt idx="36055">
                  <c:v>32.706000000000003</c:v>
                </c:pt>
                <c:pt idx="36056">
                  <c:v>32.706000000000003</c:v>
                </c:pt>
                <c:pt idx="36057">
                  <c:v>32.706000000000003</c:v>
                </c:pt>
                <c:pt idx="36058">
                  <c:v>32.706000000000003</c:v>
                </c:pt>
                <c:pt idx="36059">
                  <c:v>32.706000000000003</c:v>
                </c:pt>
                <c:pt idx="36060">
                  <c:v>32.706000000000003</c:v>
                </c:pt>
                <c:pt idx="36061">
                  <c:v>32.706000000000003</c:v>
                </c:pt>
                <c:pt idx="36062">
                  <c:v>32.706000000000003</c:v>
                </c:pt>
                <c:pt idx="36063">
                  <c:v>32.706000000000003</c:v>
                </c:pt>
                <c:pt idx="36064">
                  <c:v>32.706000000000003</c:v>
                </c:pt>
                <c:pt idx="36065">
                  <c:v>32.706000000000003</c:v>
                </c:pt>
                <c:pt idx="36066">
                  <c:v>32.706000000000003</c:v>
                </c:pt>
                <c:pt idx="36067">
                  <c:v>32.706000000000003</c:v>
                </c:pt>
                <c:pt idx="36068">
                  <c:v>32.706000000000003</c:v>
                </c:pt>
                <c:pt idx="36069">
                  <c:v>32.706000000000003</c:v>
                </c:pt>
                <c:pt idx="36070">
                  <c:v>32.706000000000003</c:v>
                </c:pt>
                <c:pt idx="36071">
                  <c:v>32.706000000000003</c:v>
                </c:pt>
                <c:pt idx="36072">
                  <c:v>32.706000000000003</c:v>
                </c:pt>
                <c:pt idx="36073">
                  <c:v>32.706000000000003</c:v>
                </c:pt>
                <c:pt idx="36074">
                  <c:v>32.706000000000003</c:v>
                </c:pt>
                <c:pt idx="36075">
                  <c:v>32.706000000000003</c:v>
                </c:pt>
                <c:pt idx="36076">
                  <c:v>32.706000000000003</c:v>
                </c:pt>
                <c:pt idx="36077">
                  <c:v>32.706000000000003</c:v>
                </c:pt>
                <c:pt idx="36078">
                  <c:v>32.706000000000003</c:v>
                </c:pt>
                <c:pt idx="36079">
                  <c:v>32.706000000000003</c:v>
                </c:pt>
                <c:pt idx="36080">
                  <c:v>32.706000000000003</c:v>
                </c:pt>
                <c:pt idx="36081">
                  <c:v>32.706000000000003</c:v>
                </c:pt>
                <c:pt idx="36082">
                  <c:v>32.706000000000003</c:v>
                </c:pt>
                <c:pt idx="36083">
                  <c:v>32.706000000000003</c:v>
                </c:pt>
                <c:pt idx="36084">
                  <c:v>32.706000000000003</c:v>
                </c:pt>
                <c:pt idx="36085">
                  <c:v>32.706000000000003</c:v>
                </c:pt>
                <c:pt idx="36086">
                  <c:v>32.706000000000003</c:v>
                </c:pt>
                <c:pt idx="36087">
                  <c:v>32.706000000000003</c:v>
                </c:pt>
                <c:pt idx="36088">
                  <c:v>32.706000000000003</c:v>
                </c:pt>
                <c:pt idx="36089">
                  <c:v>32.706000000000003</c:v>
                </c:pt>
                <c:pt idx="36090">
                  <c:v>32.706000000000003</c:v>
                </c:pt>
                <c:pt idx="36091">
                  <c:v>32.706000000000003</c:v>
                </c:pt>
                <c:pt idx="36092">
                  <c:v>32.706000000000003</c:v>
                </c:pt>
                <c:pt idx="36093">
                  <c:v>32.706000000000003</c:v>
                </c:pt>
                <c:pt idx="36094">
                  <c:v>32.706000000000003</c:v>
                </c:pt>
                <c:pt idx="36095">
                  <c:v>32.706000000000003</c:v>
                </c:pt>
                <c:pt idx="36096">
                  <c:v>32.706000000000003</c:v>
                </c:pt>
                <c:pt idx="36097">
                  <c:v>32.706000000000003</c:v>
                </c:pt>
                <c:pt idx="36098">
                  <c:v>32.706000000000003</c:v>
                </c:pt>
                <c:pt idx="36099">
                  <c:v>32.706000000000003</c:v>
                </c:pt>
                <c:pt idx="36100">
                  <c:v>32.707999999999998</c:v>
                </c:pt>
                <c:pt idx="36101">
                  <c:v>32.768000000000001</c:v>
                </c:pt>
                <c:pt idx="36102">
                  <c:v>32.817999999999998</c:v>
                </c:pt>
                <c:pt idx="36103">
                  <c:v>32.826000000000001</c:v>
                </c:pt>
                <c:pt idx="36104">
                  <c:v>32.826000000000001</c:v>
                </c:pt>
                <c:pt idx="36105">
                  <c:v>32.826000000000001</c:v>
                </c:pt>
                <c:pt idx="36106">
                  <c:v>32.826000000000001</c:v>
                </c:pt>
                <c:pt idx="36107">
                  <c:v>32.826000000000001</c:v>
                </c:pt>
                <c:pt idx="36108">
                  <c:v>32.826000000000001</c:v>
                </c:pt>
                <c:pt idx="36109">
                  <c:v>32.826000000000001</c:v>
                </c:pt>
                <c:pt idx="36110">
                  <c:v>32.826000000000001</c:v>
                </c:pt>
                <c:pt idx="36111">
                  <c:v>32.826000000000001</c:v>
                </c:pt>
                <c:pt idx="36112">
                  <c:v>32.826000000000001</c:v>
                </c:pt>
                <c:pt idx="36113">
                  <c:v>32.826000000000001</c:v>
                </c:pt>
                <c:pt idx="36114">
                  <c:v>32.826000000000001</c:v>
                </c:pt>
                <c:pt idx="36115">
                  <c:v>32.826000000000001</c:v>
                </c:pt>
                <c:pt idx="36116">
                  <c:v>32.826000000000001</c:v>
                </c:pt>
                <c:pt idx="36117">
                  <c:v>32.826000000000001</c:v>
                </c:pt>
                <c:pt idx="36118">
                  <c:v>32.826000000000001</c:v>
                </c:pt>
                <c:pt idx="36119">
                  <c:v>32.826000000000001</c:v>
                </c:pt>
                <c:pt idx="36120">
                  <c:v>32.826000000000001</c:v>
                </c:pt>
                <c:pt idx="36121">
                  <c:v>32.826000000000001</c:v>
                </c:pt>
                <c:pt idx="36122">
                  <c:v>32.826000000000001</c:v>
                </c:pt>
                <c:pt idx="36123">
                  <c:v>32.826000000000001</c:v>
                </c:pt>
                <c:pt idx="36124">
                  <c:v>32.826000000000001</c:v>
                </c:pt>
                <c:pt idx="36125">
                  <c:v>32.826000000000001</c:v>
                </c:pt>
                <c:pt idx="36126">
                  <c:v>32.826000000000001</c:v>
                </c:pt>
                <c:pt idx="36127">
                  <c:v>32.826000000000001</c:v>
                </c:pt>
                <c:pt idx="36128">
                  <c:v>32.826000000000001</c:v>
                </c:pt>
                <c:pt idx="36129">
                  <c:v>32.826000000000001</c:v>
                </c:pt>
                <c:pt idx="36130">
                  <c:v>32.826000000000001</c:v>
                </c:pt>
                <c:pt idx="36131">
                  <c:v>32.826000000000001</c:v>
                </c:pt>
                <c:pt idx="36132">
                  <c:v>32.826000000000001</c:v>
                </c:pt>
                <c:pt idx="36133">
                  <c:v>32.826000000000001</c:v>
                </c:pt>
                <c:pt idx="36134">
                  <c:v>32.826000000000001</c:v>
                </c:pt>
                <c:pt idx="36135">
                  <c:v>32.826000000000001</c:v>
                </c:pt>
                <c:pt idx="36136">
                  <c:v>32.826000000000001</c:v>
                </c:pt>
                <c:pt idx="36137">
                  <c:v>32.826000000000001</c:v>
                </c:pt>
                <c:pt idx="36138">
                  <c:v>32.826000000000001</c:v>
                </c:pt>
                <c:pt idx="36139">
                  <c:v>32.826000000000001</c:v>
                </c:pt>
                <c:pt idx="36140">
                  <c:v>32.826000000000001</c:v>
                </c:pt>
                <c:pt idx="36141">
                  <c:v>32.826000000000001</c:v>
                </c:pt>
                <c:pt idx="36142">
                  <c:v>32.826000000000001</c:v>
                </c:pt>
                <c:pt idx="36143">
                  <c:v>32.826000000000001</c:v>
                </c:pt>
                <c:pt idx="36144">
                  <c:v>32.826000000000001</c:v>
                </c:pt>
                <c:pt idx="36145">
                  <c:v>32.826000000000001</c:v>
                </c:pt>
                <c:pt idx="36146">
                  <c:v>32.826000000000001</c:v>
                </c:pt>
                <c:pt idx="36147">
                  <c:v>32.826000000000001</c:v>
                </c:pt>
                <c:pt idx="36148">
                  <c:v>32.826000000000001</c:v>
                </c:pt>
                <c:pt idx="36149">
                  <c:v>32.826000000000001</c:v>
                </c:pt>
                <c:pt idx="36150">
                  <c:v>32.826000000000001</c:v>
                </c:pt>
                <c:pt idx="36151">
                  <c:v>32.826000000000001</c:v>
                </c:pt>
                <c:pt idx="36152">
                  <c:v>32.826000000000001</c:v>
                </c:pt>
                <c:pt idx="36153">
                  <c:v>32.826000000000001</c:v>
                </c:pt>
                <c:pt idx="36154">
                  <c:v>32.826000000000001</c:v>
                </c:pt>
                <c:pt idx="36155">
                  <c:v>32.826000000000001</c:v>
                </c:pt>
                <c:pt idx="36156">
                  <c:v>32.826000000000001</c:v>
                </c:pt>
                <c:pt idx="36157">
                  <c:v>32.826000000000001</c:v>
                </c:pt>
                <c:pt idx="36158">
                  <c:v>32.826000000000001</c:v>
                </c:pt>
                <c:pt idx="36159">
                  <c:v>32.826000000000001</c:v>
                </c:pt>
                <c:pt idx="36160">
                  <c:v>32.826000000000001</c:v>
                </c:pt>
                <c:pt idx="36161">
                  <c:v>32.826000000000001</c:v>
                </c:pt>
                <c:pt idx="36162">
                  <c:v>32.826000000000001</c:v>
                </c:pt>
                <c:pt idx="36163">
                  <c:v>32.826000000000001</c:v>
                </c:pt>
                <c:pt idx="36164">
                  <c:v>32.826000000000001</c:v>
                </c:pt>
                <c:pt idx="36165">
                  <c:v>32.826000000000001</c:v>
                </c:pt>
                <c:pt idx="36166">
                  <c:v>32.826000000000001</c:v>
                </c:pt>
                <c:pt idx="36167">
                  <c:v>32.826000000000001</c:v>
                </c:pt>
                <c:pt idx="36168">
                  <c:v>32.826000000000001</c:v>
                </c:pt>
                <c:pt idx="36169">
                  <c:v>32.826000000000001</c:v>
                </c:pt>
                <c:pt idx="36170">
                  <c:v>32.826000000000001</c:v>
                </c:pt>
                <c:pt idx="36171">
                  <c:v>32.826000000000001</c:v>
                </c:pt>
                <c:pt idx="36172">
                  <c:v>32.826000000000001</c:v>
                </c:pt>
                <c:pt idx="36173">
                  <c:v>32.826000000000001</c:v>
                </c:pt>
                <c:pt idx="36174">
                  <c:v>32.826000000000001</c:v>
                </c:pt>
                <c:pt idx="36175">
                  <c:v>32.826000000000001</c:v>
                </c:pt>
                <c:pt idx="36176">
                  <c:v>32.826000000000001</c:v>
                </c:pt>
                <c:pt idx="36177">
                  <c:v>32.826000000000001</c:v>
                </c:pt>
                <c:pt idx="36178">
                  <c:v>32.826000000000001</c:v>
                </c:pt>
                <c:pt idx="36179">
                  <c:v>32.826000000000001</c:v>
                </c:pt>
                <c:pt idx="36180">
                  <c:v>32.826000000000001</c:v>
                </c:pt>
                <c:pt idx="36181">
                  <c:v>32.826000000000001</c:v>
                </c:pt>
                <c:pt idx="36182">
                  <c:v>32.826000000000001</c:v>
                </c:pt>
                <c:pt idx="36183">
                  <c:v>32.826000000000001</c:v>
                </c:pt>
                <c:pt idx="36184">
                  <c:v>32.826000000000001</c:v>
                </c:pt>
                <c:pt idx="36185">
                  <c:v>32.826000000000001</c:v>
                </c:pt>
                <c:pt idx="36186">
                  <c:v>32.826000000000001</c:v>
                </c:pt>
                <c:pt idx="36187">
                  <c:v>32.826000000000001</c:v>
                </c:pt>
                <c:pt idx="36188">
                  <c:v>32.826000000000001</c:v>
                </c:pt>
                <c:pt idx="36189">
                  <c:v>32.826000000000001</c:v>
                </c:pt>
                <c:pt idx="36190">
                  <c:v>32.826000000000001</c:v>
                </c:pt>
                <c:pt idx="36191">
                  <c:v>32.826000000000001</c:v>
                </c:pt>
                <c:pt idx="36192">
                  <c:v>32.826000000000001</c:v>
                </c:pt>
                <c:pt idx="36193">
                  <c:v>32.826000000000001</c:v>
                </c:pt>
                <c:pt idx="36194">
                  <c:v>32.826000000000001</c:v>
                </c:pt>
                <c:pt idx="36195">
                  <c:v>32.826000000000001</c:v>
                </c:pt>
                <c:pt idx="36196">
                  <c:v>32.826000000000001</c:v>
                </c:pt>
                <c:pt idx="36197">
                  <c:v>32.826000000000001</c:v>
                </c:pt>
                <c:pt idx="36198">
                  <c:v>32.826000000000001</c:v>
                </c:pt>
                <c:pt idx="36199">
                  <c:v>32.826000000000001</c:v>
                </c:pt>
                <c:pt idx="36200">
                  <c:v>32.826000000000001</c:v>
                </c:pt>
                <c:pt idx="36201">
                  <c:v>32.826000000000001</c:v>
                </c:pt>
                <c:pt idx="36202">
                  <c:v>32.826000000000001</c:v>
                </c:pt>
                <c:pt idx="36203">
                  <c:v>32.826000000000001</c:v>
                </c:pt>
                <c:pt idx="36204">
                  <c:v>32.826000000000001</c:v>
                </c:pt>
                <c:pt idx="36205">
                  <c:v>32.826000000000001</c:v>
                </c:pt>
                <c:pt idx="36206">
                  <c:v>32.826000000000001</c:v>
                </c:pt>
                <c:pt idx="36207">
                  <c:v>32.826000000000001</c:v>
                </c:pt>
                <c:pt idx="36208">
                  <c:v>32.826000000000001</c:v>
                </c:pt>
                <c:pt idx="36209">
                  <c:v>32.826000000000001</c:v>
                </c:pt>
                <c:pt idx="36210">
                  <c:v>32.826000000000001</c:v>
                </c:pt>
                <c:pt idx="36211">
                  <c:v>32.826000000000001</c:v>
                </c:pt>
                <c:pt idx="36212">
                  <c:v>32.826000000000001</c:v>
                </c:pt>
                <c:pt idx="36213">
                  <c:v>32.826000000000001</c:v>
                </c:pt>
                <c:pt idx="36214">
                  <c:v>32.826000000000001</c:v>
                </c:pt>
                <c:pt idx="36215">
                  <c:v>32.826000000000001</c:v>
                </c:pt>
                <c:pt idx="36216">
                  <c:v>32.826000000000001</c:v>
                </c:pt>
                <c:pt idx="36217">
                  <c:v>32.826000000000001</c:v>
                </c:pt>
                <c:pt idx="36218">
                  <c:v>32.826000000000001</c:v>
                </c:pt>
                <c:pt idx="36219">
                  <c:v>32.826000000000001</c:v>
                </c:pt>
                <c:pt idx="36220">
                  <c:v>32.826000000000001</c:v>
                </c:pt>
                <c:pt idx="36221">
                  <c:v>32.826000000000001</c:v>
                </c:pt>
                <c:pt idx="36222">
                  <c:v>32.826000000000001</c:v>
                </c:pt>
                <c:pt idx="36223">
                  <c:v>32.826000000000001</c:v>
                </c:pt>
                <c:pt idx="36224">
                  <c:v>32.826000000000001</c:v>
                </c:pt>
                <c:pt idx="36225">
                  <c:v>32.826000000000001</c:v>
                </c:pt>
                <c:pt idx="36226">
                  <c:v>32.826000000000001</c:v>
                </c:pt>
                <c:pt idx="36227">
                  <c:v>32.826000000000001</c:v>
                </c:pt>
                <c:pt idx="36228">
                  <c:v>32.826000000000001</c:v>
                </c:pt>
                <c:pt idx="36229">
                  <c:v>32.826000000000001</c:v>
                </c:pt>
                <c:pt idx="36230">
                  <c:v>32.826000000000001</c:v>
                </c:pt>
                <c:pt idx="36231">
                  <c:v>32.826000000000001</c:v>
                </c:pt>
                <c:pt idx="36232">
                  <c:v>32.880000000000003</c:v>
                </c:pt>
                <c:pt idx="36233">
                  <c:v>32.942</c:v>
                </c:pt>
                <c:pt idx="36234">
                  <c:v>32.954000000000001</c:v>
                </c:pt>
                <c:pt idx="36235">
                  <c:v>32.954000000000001</c:v>
                </c:pt>
                <c:pt idx="36236">
                  <c:v>32.954000000000001</c:v>
                </c:pt>
                <c:pt idx="36237">
                  <c:v>32.954000000000001</c:v>
                </c:pt>
                <c:pt idx="36238">
                  <c:v>32.954000000000001</c:v>
                </c:pt>
                <c:pt idx="36239">
                  <c:v>32.954000000000001</c:v>
                </c:pt>
                <c:pt idx="36240">
                  <c:v>32.954000000000001</c:v>
                </c:pt>
                <c:pt idx="36241">
                  <c:v>32.954000000000001</c:v>
                </c:pt>
                <c:pt idx="36242">
                  <c:v>32.954000000000001</c:v>
                </c:pt>
                <c:pt idx="36243">
                  <c:v>32.954000000000001</c:v>
                </c:pt>
                <c:pt idx="36244">
                  <c:v>32.954000000000001</c:v>
                </c:pt>
                <c:pt idx="36245">
                  <c:v>32.954000000000001</c:v>
                </c:pt>
                <c:pt idx="36246">
                  <c:v>32.954000000000001</c:v>
                </c:pt>
                <c:pt idx="36247">
                  <c:v>32.954000000000001</c:v>
                </c:pt>
                <c:pt idx="36248">
                  <c:v>32.954000000000001</c:v>
                </c:pt>
                <c:pt idx="36249">
                  <c:v>32.954000000000001</c:v>
                </c:pt>
                <c:pt idx="36250">
                  <c:v>32.954000000000001</c:v>
                </c:pt>
                <c:pt idx="36251">
                  <c:v>32.954000000000001</c:v>
                </c:pt>
                <c:pt idx="36252">
                  <c:v>32.954000000000001</c:v>
                </c:pt>
                <c:pt idx="36253">
                  <c:v>32.954000000000001</c:v>
                </c:pt>
                <c:pt idx="36254">
                  <c:v>32.954000000000001</c:v>
                </c:pt>
                <c:pt idx="36255">
                  <c:v>32.954000000000001</c:v>
                </c:pt>
                <c:pt idx="36256">
                  <c:v>32.954000000000001</c:v>
                </c:pt>
                <c:pt idx="36257">
                  <c:v>32.954000000000001</c:v>
                </c:pt>
                <c:pt idx="36258">
                  <c:v>32.954000000000001</c:v>
                </c:pt>
                <c:pt idx="36259">
                  <c:v>32.954000000000001</c:v>
                </c:pt>
                <c:pt idx="36260">
                  <c:v>32.954000000000001</c:v>
                </c:pt>
                <c:pt idx="36261">
                  <c:v>32.954000000000001</c:v>
                </c:pt>
                <c:pt idx="36262">
                  <c:v>32.954000000000001</c:v>
                </c:pt>
                <c:pt idx="36263">
                  <c:v>32.954000000000001</c:v>
                </c:pt>
                <c:pt idx="36264">
                  <c:v>32.954000000000001</c:v>
                </c:pt>
                <c:pt idx="36265">
                  <c:v>32.954000000000001</c:v>
                </c:pt>
                <c:pt idx="36266">
                  <c:v>32.954000000000001</c:v>
                </c:pt>
                <c:pt idx="36267">
                  <c:v>32.954000000000001</c:v>
                </c:pt>
                <c:pt idx="36268">
                  <c:v>32.954000000000001</c:v>
                </c:pt>
                <c:pt idx="36269">
                  <c:v>32.954000000000001</c:v>
                </c:pt>
                <c:pt idx="36270">
                  <c:v>32.954000000000001</c:v>
                </c:pt>
                <c:pt idx="36271">
                  <c:v>32.954000000000001</c:v>
                </c:pt>
                <c:pt idx="36272">
                  <c:v>32.954000000000001</c:v>
                </c:pt>
                <c:pt idx="36273">
                  <c:v>32.954000000000001</c:v>
                </c:pt>
                <c:pt idx="36274">
                  <c:v>32.954000000000001</c:v>
                </c:pt>
                <c:pt idx="36275">
                  <c:v>32.954000000000001</c:v>
                </c:pt>
                <c:pt idx="36276">
                  <c:v>32.954000000000001</c:v>
                </c:pt>
                <c:pt idx="36277">
                  <c:v>32.954000000000001</c:v>
                </c:pt>
                <c:pt idx="36278">
                  <c:v>32.954000000000001</c:v>
                </c:pt>
                <c:pt idx="36279">
                  <c:v>32.954000000000001</c:v>
                </c:pt>
                <c:pt idx="36280">
                  <c:v>32.954000000000001</c:v>
                </c:pt>
                <c:pt idx="36281">
                  <c:v>32.954000000000001</c:v>
                </c:pt>
                <c:pt idx="36282">
                  <c:v>32.954000000000001</c:v>
                </c:pt>
                <c:pt idx="36283">
                  <c:v>32.954000000000001</c:v>
                </c:pt>
                <c:pt idx="36284">
                  <c:v>32.954000000000001</c:v>
                </c:pt>
                <c:pt idx="36285">
                  <c:v>32.954000000000001</c:v>
                </c:pt>
                <c:pt idx="36286">
                  <c:v>32.954000000000001</c:v>
                </c:pt>
                <c:pt idx="36287">
                  <c:v>32.954000000000001</c:v>
                </c:pt>
                <c:pt idx="36288">
                  <c:v>32.954000000000001</c:v>
                </c:pt>
                <c:pt idx="36289">
                  <c:v>32.954000000000001</c:v>
                </c:pt>
                <c:pt idx="36290">
                  <c:v>32.954000000000001</c:v>
                </c:pt>
                <c:pt idx="36291">
                  <c:v>32.954000000000001</c:v>
                </c:pt>
                <c:pt idx="36292">
                  <c:v>32.954000000000001</c:v>
                </c:pt>
                <c:pt idx="36293">
                  <c:v>32.954000000000001</c:v>
                </c:pt>
                <c:pt idx="36294">
                  <c:v>32.954000000000001</c:v>
                </c:pt>
                <c:pt idx="36295">
                  <c:v>32.954000000000001</c:v>
                </c:pt>
                <c:pt idx="36296">
                  <c:v>32.954000000000001</c:v>
                </c:pt>
                <c:pt idx="36297">
                  <c:v>32.954000000000001</c:v>
                </c:pt>
                <c:pt idx="36298">
                  <c:v>32.954000000000001</c:v>
                </c:pt>
                <c:pt idx="36299">
                  <c:v>32.954000000000001</c:v>
                </c:pt>
                <c:pt idx="36300">
                  <c:v>32.954000000000001</c:v>
                </c:pt>
                <c:pt idx="36301">
                  <c:v>32.954000000000001</c:v>
                </c:pt>
                <c:pt idx="36302">
                  <c:v>32.954000000000001</c:v>
                </c:pt>
                <c:pt idx="36303">
                  <c:v>32.954000000000001</c:v>
                </c:pt>
                <c:pt idx="36304">
                  <c:v>32.954000000000001</c:v>
                </c:pt>
                <c:pt idx="36305">
                  <c:v>32.954000000000001</c:v>
                </c:pt>
                <c:pt idx="36306">
                  <c:v>32.954000000000001</c:v>
                </c:pt>
                <c:pt idx="36307">
                  <c:v>32.954000000000001</c:v>
                </c:pt>
                <c:pt idx="36308">
                  <c:v>32.954000000000001</c:v>
                </c:pt>
                <c:pt idx="36309">
                  <c:v>32.954000000000001</c:v>
                </c:pt>
                <c:pt idx="36310">
                  <c:v>32.954000000000001</c:v>
                </c:pt>
                <c:pt idx="36311">
                  <c:v>32.954000000000001</c:v>
                </c:pt>
                <c:pt idx="36312">
                  <c:v>32.954000000000001</c:v>
                </c:pt>
                <c:pt idx="36313">
                  <c:v>32.954000000000001</c:v>
                </c:pt>
                <c:pt idx="36314">
                  <c:v>32.954000000000001</c:v>
                </c:pt>
                <c:pt idx="36315">
                  <c:v>32.954000000000001</c:v>
                </c:pt>
                <c:pt idx="36316">
                  <c:v>32.954000000000001</c:v>
                </c:pt>
                <c:pt idx="36317">
                  <c:v>32.954000000000001</c:v>
                </c:pt>
                <c:pt idx="36318">
                  <c:v>32.954000000000001</c:v>
                </c:pt>
                <c:pt idx="36319">
                  <c:v>32.954000000000001</c:v>
                </c:pt>
                <c:pt idx="36320">
                  <c:v>32.954000000000001</c:v>
                </c:pt>
                <c:pt idx="36321">
                  <c:v>32.954000000000001</c:v>
                </c:pt>
                <c:pt idx="36322">
                  <c:v>32.954000000000001</c:v>
                </c:pt>
                <c:pt idx="36323">
                  <c:v>32.954000000000001</c:v>
                </c:pt>
                <c:pt idx="36324">
                  <c:v>32.954000000000001</c:v>
                </c:pt>
                <c:pt idx="36325">
                  <c:v>32.954000000000001</c:v>
                </c:pt>
                <c:pt idx="36326">
                  <c:v>33.002000000000002</c:v>
                </c:pt>
                <c:pt idx="36327">
                  <c:v>33.066000000000003</c:v>
                </c:pt>
                <c:pt idx="36328">
                  <c:v>33.084000000000003</c:v>
                </c:pt>
                <c:pt idx="36329">
                  <c:v>33.084000000000003</c:v>
                </c:pt>
                <c:pt idx="36330">
                  <c:v>33.084000000000003</c:v>
                </c:pt>
                <c:pt idx="36331">
                  <c:v>33.084000000000003</c:v>
                </c:pt>
                <c:pt idx="36332">
                  <c:v>33.084000000000003</c:v>
                </c:pt>
                <c:pt idx="36333">
                  <c:v>33.084000000000003</c:v>
                </c:pt>
                <c:pt idx="36334">
                  <c:v>33.084000000000003</c:v>
                </c:pt>
                <c:pt idx="36335">
                  <c:v>33.084000000000003</c:v>
                </c:pt>
                <c:pt idx="36336">
                  <c:v>33.084000000000003</c:v>
                </c:pt>
                <c:pt idx="36337">
                  <c:v>33.084000000000003</c:v>
                </c:pt>
                <c:pt idx="36338">
                  <c:v>33.084000000000003</c:v>
                </c:pt>
                <c:pt idx="36339">
                  <c:v>33.084000000000003</c:v>
                </c:pt>
                <c:pt idx="36340">
                  <c:v>33.084000000000003</c:v>
                </c:pt>
                <c:pt idx="36341">
                  <c:v>33.084000000000003</c:v>
                </c:pt>
                <c:pt idx="36342">
                  <c:v>33.084000000000003</c:v>
                </c:pt>
                <c:pt idx="36343">
                  <c:v>33.084000000000003</c:v>
                </c:pt>
                <c:pt idx="36344">
                  <c:v>33.084000000000003</c:v>
                </c:pt>
                <c:pt idx="36345">
                  <c:v>33.084000000000003</c:v>
                </c:pt>
                <c:pt idx="36346">
                  <c:v>33.084000000000003</c:v>
                </c:pt>
                <c:pt idx="36347">
                  <c:v>33.084000000000003</c:v>
                </c:pt>
                <c:pt idx="36348">
                  <c:v>33.084000000000003</c:v>
                </c:pt>
                <c:pt idx="36349">
                  <c:v>33.084000000000003</c:v>
                </c:pt>
                <c:pt idx="36350">
                  <c:v>33.084000000000003</c:v>
                </c:pt>
                <c:pt idx="36351">
                  <c:v>33.084000000000003</c:v>
                </c:pt>
                <c:pt idx="36352">
                  <c:v>33.084000000000003</c:v>
                </c:pt>
                <c:pt idx="36353">
                  <c:v>33.084000000000003</c:v>
                </c:pt>
                <c:pt idx="36354">
                  <c:v>33.084000000000003</c:v>
                </c:pt>
                <c:pt idx="36355">
                  <c:v>33.084000000000003</c:v>
                </c:pt>
                <c:pt idx="36356">
                  <c:v>33.084000000000003</c:v>
                </c:pt>
                <c:pt idx="36357">
                  <c:v>33.084000000000003</c:v>
                </c:pt>
                <c:pt idx="36358">
                  <c:v>33.084000000000003</c:v>
                </c:pt>
                <c:pt idx="36359">
                  <c:v>33.084000000000003</c:v>
                </c:pt>
                <c:pt idx="36360">
                  <c:v>33.084000000000003</c:v>
                </c:pt>
                <c:pt idx="36361">
                  <c:v>33.084000000000003</c:v>
                </c:pt>
                <c:pt idx="36362">
                  <c:v>33.084000000000003</c:v>
                </c:pt>
                <c:pt idx="36363">
                  <c:v>33.084000000000003</c:v>
                </c:pt>
                <c:pt idx="36364">
                  <c:v>33.084000000000003</c:v>
                </c:pt>
                <c:pt idx="36365">
                  <c:v>33.084000000000003</c:v>
                </c:pt>
                <c:pt idx="36366">
                  <c:v>33.084000000000003</c:v>
                </c:pt>
                <c:pt idx="36367">
                  <c:v>33.084000000000003</c:v>
                </c:pt>
                <c:pt idx="36368">
                  <c:v>33.084000000000003</c:v>
                </c:pt>
                <c:pt idx="36369">
                  <c:v>33.084000000000003</c:v>
                </c:pt>
                <c:pt idx="36370">
                  <c:v>33.084000000000003</c:v>
                </c:pt>
                <c:pt idx="36371">
                  <c:v>33.084000000000003</c:v>
                </c:pt>
                <c:pt idx="36372">
                  <c:v>33.084000000000003</c:v>
                </c:pt>
                <c:pt idx="36373">
                  <c:v>33.084000000000003</c:v>
                </c:pt>
                <c:pt idx="36374">
                  <c:v>33.084000000000003</c:v>
                </c:pt>
                <c:pt idx="36375">
                  <c:v>33.084000000000003</c:v>
                </c:pt>
                <c:pt idx="36376">
                  <c:v>33.084000000000003</c:v>
                </c:pt>
                <c:pt idx="36377">
                  <c:v>33.084000000000003</c:v>
                </c:pt>
                <c:pt idx="36378">
                  <c:v>33.084000000000003</c:v>
                </c:pt>
                <c:pt idx="36379">
                  <c:v>33.084000000000003</c:v>
                </c:pt>
                <c:pt idx="36380">
                  <c:v>33.084000000000003</c:v>
                </c:pt>
                <c:pt idx="36381">
                  <c:v>33.084000000000003</c:v>
                </c:pt>
                <c:pt idx="36382">
                  <c:v>33.084000000000003</c:v>
                </c:pt>
                <c:pt idx="36383">
                  <c:v>33.084000000000003</c:v>
                </c:pt>
                <c:pt idx="36384">
                  <c:v>33.084000000000003</c:v>
                </c:pt>
                <c:pt idx="36385">
                  <c:v>33.084000000000003</c:v>
                </c:pt>
                <c:pt idx="36386">
                  <c:v>33.084000000000003</c:v>
                </c:pt>
                <c:pt idx="36387">
                  <c:v>33.084000000000003</c:v>
                </c:pt>
                <c:pt idx="36388">
                  <c:v>33.084000000000003</c:v>
                </c:pt>
                <c:pt idx="36389">
                  <c:v>33.084000000000003</c:v>
                </c:pt>
                <c:pt idx="36390">
                  <c:v>33.084000000000003</c:v>
                </c:pt>
                <c:pt idx="36391">
                  <c:v>33.084000000000003</c:v>
                </c:pt>
                <c:pt idx="36392">
                  <c:v>33.084000000000003</c:v>
                </c:pt>
                <c:pt idx="36393">
                  <c:v>33.084000000000003</c:v>
                </c:pt>
                <c:pt idx="36394">
                  <c:v>33.084000000000003</c:v>
                </c:pt>
                <c:pt idx="36395">
                  <c:v>33.084000000000003</c:v>
                </c:pt>
                <c:pt idx="36396">
                  <c:v>33.084000000000003</c:v>
                </c:pt>
                <c:pt idx="36397">
                  <c:v>33.084000000000003</c:v>
                </c:pt>
                <c:pt idx="36398">
                  <c:v>33.084000000000003</c:v>
                </c:pt>
                <c:pt idx="36399">
                  <c:v>33.084000000000003</c:v>
                </c:pt>
                <c:pt idx="36400">
                  <c:v>33.084000000000003</c:v>
                </c:pt>
                <c:pt idx="36401">
                  <c:v>33.084000000000003</c:v>
                </c:pt>
                <c:pt idx="36402">
                  <c:v>33.084000000000003</c:v>
                </c:pt>
                <c:pt idx="36403">
                  <c:v>33.084000000000003</c:v>
                </c:pt>
                <c:pt idx="36404">
                  <c:v>33.084000000000003</c:v>
                </c:pt>
                <c:pt idx="36405">
                  <c:v>33.084000000000003</c:v>
                </c:pt>
                <c:pt idx="36406">
                  <c:v>33.084000000000003</c:v>
                </c:pt>
                <c:pt idx="36407">
                  <c:v>33.084000000000003</c:v>
                </c:pt>
                <c:pt idx="36408">
                  <c:v>33.084000000000003</c:v>
                </c:pt>
                <c:pt idx="36409">
                  <c:v>33.084000000000003</c:v>
                </c:pt>
                <c:pt idx="36410">
                  <c:v>33.084000000000003</c:v>
                </c:pt>
                <c:pt idx="36411">
                  <c:v>33.084000000000003</c:v>
                </c:pt>
                <c:pt idx="36412">
                  <c:v>33.084000000000003</c:v>
                </c:pt>
                <c:pt idx="36413">
                  <c:v>33.084000000000003</c:v>
                </c:pt>
                <c:pt idx="36414">
                  <c:v>33.084000000000003</c:v>
                </c:pt>
                <c:pt idx="36415">
                  <c:v>33.084000000000003</c:v>
                </c:pt>
                <c:pt idx="36416">
                  <c:v>33.084000000000003</c:v>
                </c:pt>
                <c:pt idx="36417">
                  <c:v>33.084000000000003</c:v>
                </c:pt>
                <c:pt idx="36418">
                  <c:v>33.084000000000003</c:v>
                </c:pt>
                <c:pt idx="36419">
                  <c:v>33.084000000000003</c:v>
                </c:pt>
                <c:pt idx="36420">
                  <c:v>33.084000000000003</c:v>
                </c:pt>
                <c:pt idx="36421">
                  <c:v>33.084000000000003</c:v>
                </c:pt>
                <c:pt idx="36422">
                  <c:v>33.084000000000003</c:v>
                </c:pt>
                <c:pt idx="36423">
                  <c:v>33.084000000000003</c:v>
                </c:pt>
                <c:pt idx="36424">
                  <c:v>33.084000000000003</c:v>
                </c:pt>
                <c:pt idx="36425">
                  <c:v>33.084000000000003</c:v>
                </c:pt>
                <c:pt idx="36426">
                  <c:v>33.084000000000003</c:v>
                </c:pt>
                <c:pt idx="36427">
                  <c:v>33.084000000000003</c:v>
                </c:pt>
                <c:pt idx="36428">
                  <c:v>33.084000000000003</c:v>
                </c:pt>
                <c:pt idx="36429">
                  <c:v>33.084000000000003</c:v>
                </c:pt>
                <c:pt idx="36430">
                  <c:v>33.084000000000003</c:v>
                </c:pt>
                <c:pt idx="36431">
                  <c:v>33.084000000000003</c:v>
                </c:pt>
                <c:pt idx="36432">
                  <c:v>33.084000000000003</c:v>
                </c:pt>
                <c:pt idx="36433">
                  <c:v>33.084000000000003</c:v>
                </c:pt>
                <c:pt idx="36434">
                  <c:v>33.084000000000003</c:v>
                </c:pt>
                <c:pt idx="36435">
                  <c:v>33.084000000000003</c:v>
                </c:pt>
                <c:pt idx="36436">
                  <c:v>33.084000000000003</c:v>
                </c:pt>
                <c:pt idx="36437">
                  <c:v>33.084000000000003</c:v>
                </c:pt>
                <c:pt idx="36438">
                  <c:v>33.084000000000003</c:v>
                </c:pt>
                <c:pt idx="36439">
                  <c:v>33.084000000000003</c:v>
                </c:pt>
                <c:pt idx="36440">
                  <c:v>33.084000000000003</c:v>
                </c:pt>
                <c:pt idx="36441">
                  <c:v>33.084000000000003</c:v>
                </c:pt>
                <c:pt idx="36442">
                  <c:v>33.084000000000003</c:v>
                </c:pt>
                <c:pt idx="36443">
                  <c:v>33.084000000000003</c:v>
                </c:pt>
                <c:pt idx="36444">
                  <c:v>33.084000000000003</c:v>
                </c:pt>
                <c:pt idx="36445">
                  <c:v>33.084000000000003</c:v>
                </c:pt>
                <c:pt idx="36446">
                  <c:v>33.084000000000003</c:v>
                </c:pt>
                <c:pt idx="36447">
                  <c:v>33.084000000000003</c:v>
                </c:pt>
                <c:pt idx="36448">
                  <c:v>33.084000000000003</c:v>
                </c:pt>
                <c:pt idx="36449">
                  <c:v>33.084000000000003</c:v>
                </c:pt>
                <c:pt idx="36450">
                  <c:v>33.084000000000003</c:v>
                </c:pt>
                <c:pt idx="36451">
                  <c:v>33.084000000000003</c:v>
                </c:pt>
                <c:pt idx="36452">
                  <c:v>33.084000000000003</c:v>
                </c:pt>
                <c:pt idx="36453">
                  <c:v>33.084000000000003</c:v>
                </c:pt>
                <c:pt idx="36454">
                  <c:v>33.084000000000003</c:v>
                </c:pt>
                <c:pt idx="36455">
                  <c:v>33.084000000000003</c:v>
                </c:pt>
                <c:pt idx="36456">
                  <c:v>33.084000000000003</c:v>
                </c:pt>
                <c:pt idx="36457">
                  <c:v>33.084000000000003</c:v>
                </c:pt>
                <c:pt idx="36458">
                  <c:v>33.084000000000003</c:v>
                </c:pt>
                <c:pt idx="36459">
                  <c:v>33.084000000000003</c:v>
                </c:pt>
                <c:pt idx="36460">
                  <c:v>33.084000000000003</c:v>
                </c:pt>
                <c:pt idx="36461">
                  <c:v>33.084000000000003</c:v>
                </c:pt>
                <c:pt idx="36462">
                  <c:v>33.084000000000003</c:v>
                </c:pt>
                <c:pt idx="36463">
                  <c:v>33.084000000000003</c:v>
                </c:pt>
                <c:pt idx="36464">
                  <c:v>33.084000000000003</c:v>
                </c:pt>
                <c:pt idx="36465">
                  <c:v>33.084000000000003</c:v>
                </c:pt>
                <c:pt idx="36466">
                  <c:v>33.084000000000003</c:v>
                </c:pt>
                <c:pt idx="36467">
                  <c:v>33.084000000000003</c:v>
                </c:pt>
                <c:pt idx="36468">
                  <c:v>33.084000000000003</c:v>
                </c:pt>
                <c:pt idx="36469">
                  <c:v>33.084000000000003</c:v>
                </c:pt>
                <c:pt idx="36470">
                  <c:v>33.084000000000003</c:v>
                </c:pt>
                <c:pt idx="36471">
                  <c:v>33.084000000000003</c:v>
                </c:pt>
                <c:pt idx="36472">
                  <c:v>33.084000000000003</c:v>
                </c:pt>
                <c:pt idx="36473">
                  <c:v>33.084000000000003</c:v>
                </c:pt>
                <c:pt idx="36474">
                  <c:v>33.084000000000003</c:v>
                </c:pt>
                <c:pt idx="36475">
                  <c:v>33.084000000000003</c:v>
                </c:pt>
                <c:pt idx="36476">
                  <c:v>33.084000000000003</c:v>
                </c:pt>
                <c:pt idx="36477">
                  <c:v>33.084000000000003</c:v>
                </c:pt>
                <c:pt idx="36478">
                  <c:v>33.084000000000003</c:v>
                </c:pt>
                <c:pt idx="36479">
                  <c:v>33.084000000000003</c:v>
                </c:pt>
                <c:pt idx="36480">
                  <c:v>33.084000000000003</c:v>
                </c:pt>
                <c:pt idx="36481">
                  <c:v>33.084000000000003</c:v>
                </c:pt>
                <c:pt idx="36482">
                  <c:v>33.084000000000003</c:v>
                </c:pt>
                <c:pt idx="36483">
                  <c:v>33.084000000000003</c:v>
                </c:pt>
                <c:pt idx="36484">
                  <c:v>33.084000000000003</c:v>
                </c:pt>
                <c:pt idx="36485">
                  <c:v>33.084000000000003</c:v>
                </c:pt>
                <c:pt idx="36486">
                  <c:v>33.084000000000003</c:v>
                </c:pt>
                <c:pt idx="36487">
                  <c:v>33.084000000000003</c:v>
                </c:pt>
                <c:pt idx="36488">
                  <c:v>33.084000000000003</c:v>
                </c:pt>
                <c:pt idx="36489">
                  <c:v>33.084000000000003</c:v>
                </c:pt>
                <c:pt idx="36490">
                  <c:v>33.084000000000003</c:v>
                </c:pt>
                <c:pt idx="36491">
                  <c:v>33.084000000000003</c:v>
                </c:pt>
                <c:pt idx="36492">
                  <c:v>33.084000000000003</c:v>
                </c:pt>
                <c:pt idx="36493">
                  <c:v>33.084000000000003</c:v>
                </c:pt>
                <c:pt idx="36494">
                  <c:v>33.084000000000003</c:v>
                </c:pt>
                <c:pt idx="36495">
                  <c:v>33.084000000000003</c:v>
                </c:pt>
                <c:pt idx="36496">
                  <c:v>33.084000000000003</c:v>
                </c:pt>
                <c:pt idx="36497">
                  <c:v>33.084000000000003</c:v>
                </c:pt>
                <c:pt idx="36498">
                  <c:v>33.084000000000003</c:v>
                </c:pt>
                <c:pt idx="36499">
                  <c:v>33.084000000000003</c:v>
                </c:pt>
                <c:pt idx="36500">
                  <c:v>33.084000000000003</c:v>
                </c:pt>
                <c:pt idx="36501">
                  <c:v>33.084000000000003</c:v>
                </c:pt>
                <c:pt idx="36502">
                  <c:v>33.084000000000003</c:v>
                </c:pt>
                <c:pt idx="36503">
                  <c:v>33.084000000000003</c:v>
                </c:pt>
                <c:pt idx="36504">
                  <c:v>33.084000000000003</c:v>
                </c:pt>
                <c:pt idx="36505">
                  <c:v>33.084000000000003</c:v>
                </c:pt>
                <c:pt idx="36506">
                  <c:v>33.084000000000003</c:v>
                </c:pt>
                <c:pt idx="36507">
                  <c:v>33.084000000000003</c:v>
                </c:pt>
                <c:pt idx="36508">
                  <c:v>33.084000000000003</c:v>
                </c:pt>
                <c:pt idx="36509">
                  <c:v>33.084000000000003</c:v>
                </c:pt>
                <c:pt idx="36510">
                  <c:v>33.084000000000003</c:v>
                </c:pt>
                <c:pt idx="36511">
                  <c:v>33.084000000000003</c:v>
                </c:pt>
                <c:pt idx="36512">
                  <c:v>33.084000000000003</c:v>
                </c:pt>
                <c:pt idx="36513">
                  <c:v>33.084000000000003</c:v>
                </c:pt>
                <c:pt idx="36514">
                  <c:v>33.084000000000003</c:v>
                </c:pt>
                <c:pt idx="36515">
                  <c:v>33.084000000000003</c:v>
                </c:pt>
                <c:pt idx="36516">
                  <c:v>33.084000000000003</c:v>
                </c:pt>
                <c:pt idx="36517">
                  <c:v>33.084000000000003</c:v>
                </c:pt>
                <c:pt idx="36518">
                  <c:v>33.084000000000003</c:v>
                </c:pt>
                <c:pt idx="36519">
                  <c:v>33.084000000000003</c:v>
                </c:pt>
                <c:pt idx="36520">
                  <c:v>33.084000000000003</c:v>
                </c:pt>
                <c:pt idx="36521">
                  <c:v>33.084000000000003</c:v>
                </c:pt>
                <c:pt idx="36522">
                  <c:v>33.084000000000003</c:v>
                </c:pt>
                <c:pt idx="36523">
                  <c:v>33.084000000000003</c:v>
                </c:pt>
                <c:pt idx="36524">
                  <c:v>33.084000000000003</c:v>
                </c:pt>
                <c:pt idx="36525">
                  <c:v>33.084000000000003</c:v>
                </c:pt>
                <c:pt idx="36526">
                  <c:v>33.084000000000003</c:v>
                </c:pt>
                <c:pt idx="36527">
                  <c:v>33.084000000000003</c:v>
                </c:pt>
                <c:pt idx="36528">
                  <c:v>33.084000000000003</c:v>
                </c:pt>
                <c:pt idx="36529">
                  <c:v>33.084000000000003</c:v>
                </c:pt>
                <c:pt idx="36530">
                  <c:v>33.084000000000003</c:v>
                </c:pt>
                <c:pt idx="36531">
                  <c:v>33.084000000000003</c:v>
                </c:pt>
                <c:pt idx="36532">
                  <c:v>33.084000000000003</c:v>
                </c:pt>
                <c:pt idx="36533">
                  <c:v>33.084000000000003</c:v>
                </c:pt>
                <c:pt idx="36534">
                  <c:v>33.084000000000003</c:v>
                </c:pt>
                <c:pt idx="36535">
                  <c:v>33.084000000000003</c:v>
                </c:pt>
                <c:pt idx="36536">
                  <c:v>33.084000000000003</c:v>
                </c:pt>
                <c:pt idx="36537">
                  <c:v>33.084000000000003</c:v>
                </c:pt>
                <c:pt idx="36538">
                  <c:v>33.084000000000003</c:v>
                </c:pt>
                <c:pt idx="36539">
                  <c:v>33.084000000000003</c:v>
                </c:pt>
                <c:pt idx="36540">
                  <c:v>33.084000000000003</c:v>
                </c:pt>
                <c:pt idx="36541">
                  <c:v>33.084000000000003</c:v>
                </c:pt>
                <c:pt idx="36542">
                  <c:v>33.084000000000003</c:v>
                </c:pt>
                <c:pt idx="36543">
                  <c:v>33.084000000000003</c:v>
                </c:pt>
                <c:pt idx="36544">
                  <c:v>33.084000000000003</c:v>
                </c:pt>
                <c:pt idx="36545">
                  <c:v>33.084000000000003</c:v>
                </c:pt>
                <c:pt idx="36546">
                  <c:v>33.084000000000003</c:v>
                </c:pt>
                <c:pt idx="36547">
                  <c:v>33.084000000000003</c:v>
                </c:pt>
                <c:pt idx="36548">
                  <c:v>33.084000000000003</c:v>
                </c:pt>
                <c:pt idx="36549">
                  <c:v>33.084000000000003</c:v>
                </c:pt>
                <c:pt idx="36550">
                  <c:v>33.084000000000003</c:v>
                </c:pt>
                <c:pt idx="36551">
                  <c:v>33.084000000000003</c:v>
                </c:pt>
                <c:pt idx="36552">
                  <c:v>33.084000000000003</c:v>
                </c:pt>
                <c:pt idx="36553">
                  <c:v>33.084000000000003</c:v>
                </c:pt>
                <c:pt idx="36554">
                  <c:v>33.084000000000003</c:v>
                </c:pt>
                <c:pt idx="36555">
                  <c:v>33.084000000000003</c:v>
                </c:pt>
                <c:pt idx="36556">
                  <c:v>33.084000000000003</c:v>
                </c:pt>
                <c:pt idx="36557">
                  <c:v>33.084000000000003</c:v>
                </c:pt>
                <c:pt idx="36558">
                  <c:v>33.084000000000003</c:v>
                </c:pt>
                <c:pt idx="36559">
                  <c:v>33.084000000000003</c:v>
                </c:pt>
                <c:pt idx="36560">
                  <c:v>33.084000000000003</c:v>
                </c:pt>
                <c:pt idx="36561">
                  <c:v>33.084000000000003</c:v>
                </c:pt>
                <c:pt idx="36562">
                  <c:v>33.084000000000003</c:v>
                </c:pt>
                <c:pt idx="36563">
                  <c:v>33.084000000000003</c:v>
                </c:pt>
                <c:pt idx="36564">
                  <c:v>33.084000000000003</c:v>
                </c:pt>
                <c:pt idx="36565">
                  <c:v>33.084000000000003</c:v>
                </c:pt>
                <c:pt idx="36566">
                  <c:v>33.084000000000003</c:v>
                </c:pt>
                <c:pt idx="36567">
                  <c:v>33.084000000000003</c:v>
                </c:pt>
                <c:pt idx="36568">
                  <c:v>33.084000000000003</c:v>
                </c:pt>
                <c:pt idx="36569">
                  <c:v>33.084000000000003</c:v>
                </c:pt>
                <c:pt idx="36570">
                  <c:v>33.084000000000003</c:v>
                </c:pt>
                <c:pt idx="36571">
                  <c:v>33.084000000000003</c:v>
                </c:pt>
                <c:pt idx="36572">
                  <c:v>33.084000000000003</c:v>
                </c:pt>
                <c:pt idx="36573">
                  <c:v>33.084000000000003</c:v>
                </c:pt>
                <c:pt idx="36574">
                  <c:v>33.084000000000003</c:v>
                </c:pt>
                <c:pt idx="36575">
                  <c:v>33.084000000000003</c:v>
                </c:pt>
                <c:pt idx="36576">
                  <c:v>33.084000000000003</c:v>
                </c:pt>
                <c:pt idx="36577">
                  <c:v>33.084000000000003</c:v>
                </c:pt>
                <c:pt idx="36578">
                  <c:v>33.084000000000003</c:v>
                </c:pt>
                <c:pt idx="36579">
                  <c:v>33.084000000000003</c:v>
                </c:pt>
                <c:pt idx="36580">
                  <c:v>33.084000000000003</c:v>
                </c:pt>
                <c:pt idx="36581">
                  <c:v>33.084000000000003</c:v>
                </c:pt>
                <c:pt idx="36582">
                  <c:v>33.084000000000003</c:v>
                </c:pt>
                <c:pt idx="36583">
                  <c:v>33.084000000000003</c:v>
                </c:pt>
                <c:pt idx="36584">
                  <c:v>33.084000000000003</c:v>
                </c:pt>
                <c:pt idx="36585">
                  <c:v>33.084000000000003</c:v>
                </c:pt>
                <c:pt idx="36586">
                  <c:v>33.084000000000003</c:v>
                </c:pt>
                <c:pt idx="36587">
                  <c:v>33.084000000000003</c:v>
                </c:pt>
                <c:pt idx="36588">
                  <c:v>33.084000000000003</c:v>
                </c:pt>
                <c:pt idx="36589">
                  <c:v>33.084000000000003</c:v>
                </c:pt>
                <c:pt idx="36590">
                  <c:v>33.084000000000003</c:v>
                </c:pt>
                <c:pt idx="36591">
                  <c:v>33.084000000000003</c:v>
                </c:pt>
                <c:pt idx="36592">
                  <c:v>33.084000000000003</c:v>
                </c:pt>
                <c:pt idx="36593">
                  <c:v>33.084000000000003</c:v>
                </c:pt>
                <c:pt idx="36594">
                  <c:v>33.084000000000003</c:v>
                </c:pt>
                <c:pt idx="36595">
                  <c:v>33.084000000000003</c:v>
                </c:pt>
                <c:pt idx="36596">
                  <c:v>33.084000000000003</c:v>
                </c:pt>
                <c:pt idx="36597">
                  <c:v>33.084000000000003</c:v>
                </c:pt>
                <c:pt idx="36598">
                  <c:v>33.084000000000003</c:v>
                </c:pt>
                <c:pt idx="36599">
                  <c:v>33.084000000000003</c:v>
                </c:pt>
                <c:pt idx="36600">
                  <c:v>33.084000000000003</c:v>
                </c:pt>
                <c:pt idx="36601">
                  <c:v>33.084000000000003</c:v>
                </c:pt>
                <c:pt idx="36602">
                  <c:v>33.084000000000003</c:v>
                </c:pt>
                <c:pt idx="36603">
                  <c:v>33.084000000000003</c:v>
                </c:pt>
                <c:pt idx="36604">
                  <c:v>33.084000000000003</c:v>
                </c:pt>
                <c:pt idx="36605">
                  <c:v>33.084000000000003</c:v>
                </c:pt>
                <c:pt idx="36606">
                  <c:v>33.084000000000003</c:v>
                </c:pt>
                <c:pt idx="36607">
                  <c:v>33.084000000000003</c:v>
                </c:pt>
                <c:pt idx="36608">
                  <c:v>33.084000000000003</c:v>
                </c:pt>
                <c:pt idx="36609">
                  <c:v>33.084000000000003</c:v>
                </c:pt>
                <c:pt idx="36610">
                  <c:v>33.084000000000003</c:v>
                </c:pt>
                <c:pt idx="36611">
                  <c:v>33.091999999999999</c:v>
                </c:pt>
                <c:pt idx="36612">
                  <c:v>33.116</c:v>
                </c:pt>
                <c:pt idx="36613">
                  <c:v>33.164000000000001</c:v>
                </c:pt>
                <c:pt idx="36614">
                  <c:v>33.176000000000002</c:v>
                </c:pt>
                <c:pt idx="36615">
                  <c:v>33.176000000000002</c:v>
                </c:pt>
                <c:pt idx="36616">
                  <c:v>33.176000000000002</c:v>
                </c:pt>
                <c:pt idx="36617">
                  <c:v>33.176000000000002</c:v>
                </c:pt>
                <c:pt idx="36618">
                  <c:v>33.176000000000002</c:v>
                </c:pt>
                <c:pt idx="36619">
                  <c:v>33.176000000000002</c:v>
                </c:pt>
                <c:pt idx="36620">
                  <c:v>33.176000000000002</c:v>
                </c:pt>
                <c:pt idx="36621">
                  <c:v>33.176000000000002</c:v>
                </c:pt>
                <c:pt idx="36622">
                  <c:v>33.176000000000002</c:v>
                </c:pt>
                <c:pt idx="36623">
                  <c:v>33.176000000000002</c:v>
                </c:pt>
                <c:pt idx="36624">
                  <c:v>33.176000000000002</c:v>
                </c:pt>
                <c:pt idx="36625">
                  <c:v>33.176000000000002</c:v>
                </c:pt>
                <c:pt idx="36626">
                  <c:v>33.176000000000002</c:v>
                </c:pt>
                <c:pt idx="36627">
                  <c:v>33.176000000000002</c:v>
                </c:pt>
                <c:pt idx="36628">
                  <c:v>33.176000000000002</c:v>
                </c:pt>
                <c:pt idx="36629">
                  <c:v>33.176000000000002</c:v>
                </c:pt>
                <c:pt idx="36630">
                  <c:v>33.176000000000002</c:v>
                </c:pt>
                <c:pt idx="36631">
                  <c:v>33.176000000000002</c:v>
                </c:pt>
                <c:pt idx="36632">
                  <c:v>33.176000000000002</c:v>
                </c:pt>
                <c:pt idx="36633">
                  <c:v>33.176000000000002</c:v>
                </c:pt>
                <c:pt idx="36634">
                  <c:v>33.176000000000002</c:v>
                </c:pt>
                <c:pt idx="36635">
                  <c:v>33.176000000000002</c:v>
                </c:pt>
                <c:pt idx="36636">
                  <c:v>33.176000000000002</c:v>
                </c:pt>
                <c:pt idx="36637">
                  <c:v>33.176000000000002</c:v>
                </c:pt>
                <c:pt idx="36638">
                  <c:v>33.176000000000002</c:v>
                </c:pt>
                <c:pt idx="36639">
                  <c:v>33.176000000000002</c:v>
                </c:pt>
                <c:pt idx="36640">
                  <c:v>33.176000000000002</c:v>
                </c:pt>
                <c:pt idx="36641">
                  <c:v>33.176000000000002</c:v>
                </c:pt>
                <c:pt idx="36642">
                  <c:v>33.176000000000002</c:v>
                </c:pt>
                <c:pt idx="36643">
                  <c:v>33.176000000000002</c:v>
                </c:pt>
                <c:pt idx="36644">
                  <c:v>33.176000000000002</c:v>
                </c:pt>
                <c:pt idx="36645">
                  <c:v>33.176000000000002</c:v>
                </c:pt>
                <c:pt idx="36646">
                  <c:v>33.176000000000002</c:v>
                </c:pt>
                <c:pt idx="36647">
                  <c:v>33.176000000000002</c:v>
                </c:pt>
                <c:pt idx="36648">
                  <c:v>33.176000000000002</c:v>
                </c:pt>
                <c:pt idx="36649">
                  <c:v>33.176000000000002</c:v>
                </c:pt>
                <c:pt idx="36650">
                  <c:v>33.176000000000002</c:v>
                </c:pt>
                <c:pt idx="36651">
                  <c:v>33.176000000000002</c:v>
                </c:pt>
                <c:pt idx="36652">
                  <c:v>33.176000000000002</c:v>
                </c:pt>
                <c:pt idx="36653">
                  <c:v>33.176000000000002</c:v>
                </c:pt>
                <c:pt idx="36654">
                  <c:v>33.176000000000002</c:v>
                </c:pt>
                <c:pt idx="36655">
                  <c:v>33.176000000000002</c:v>
                </c:pt>
                <c:pt idx="36656">
                  <c:v>33.176000000000002</c:v>
                </c:pt>
                <c:pt idx="36657">
                  <c:v>33.176000000000002</c:v>
                </c:pt>
                <c:pt idx="36658">
                  <c:v>33.176000000000002</c:v>
                </c:pt>
                <c:pt idx="36659">
                  <c:v>33.176000000000002</c:v>
                </c:pt>
                <c:pt idx="36660">
                  <c:v>33.176000000000002</c:v>
                </c:pt>
                <c:pt idx="36661">
                  <c:v>33.176000000000002</c:v>
                </c:pt>
                <c:pt idx="36662">
                  <c:v>33.176000000000002</c:v>
                </c:pt>
                <c:pt idx="36663">
                  <c:v>33.176000000000002</c:v>
                </c:pt>
                <c:pt idx="36664">
                  <c:v>33.176000000000002</c:v>
                </c:pt>
                <c:pt idx="36665">
                  <c:v>33.176000000000002</c:v>
                </c:pt>
                <c:pt idx="36666">
                  <c:v>33.176000000000002</c:v>
                </c:pt>
                <c:pt idx="36667">
                  <c:v>33.176000000000002</c:v>
                </c:pt>
                <c:pt idx="36668">
                  <c:v>33.176000000000002</c:v>
                </c:pt>
                <c:pt idx="36669">
                  <c:v>33.176000000000002</c:v>
                </c:pt>
                <c:pt idx="36670">
                  <c:v>33.176000000000002</c:v>
                </c:pt>
                <c:pt idx="36671">
                  <c:v>33.176000000000002</c:v>
                </c:pt>
                <c:pt idx="36672">
                  <c:v>33.176000000000002</c:v>
                </c:pt>
                <c:pt idx="36673">
                  <c:v>33.176000000000002</c:v>
                </c:pt>
                <c:pt idx="36674">
                  <c:v>33.176000000000002</c:v>
                </c:pt>
                <c:pt idx="36675">
                  <c:v>33.176000000000002</c:v>
                </c:pt>
                <c:pt idx="36676">
                  <c:v>33.176000000000002</c:v>
                </c:pt>
                <c:pt idx="36677">
                  <c:v>33.176000000000002</c:v>
                </c:pt>
                <c:pt idx="36678">
                  <c:v>33.176000000000002</c:v>
                </c:pt>
                <c:pt idx="36679">
                  <c:v>33.176000000000002</c:v>
                </c:pt>
                <c:pt idx="36680">
                  <c:v>33.176000000000002</c:v>
                </c:pt>
                <c:pt idx="36681">
                  <c:v>33.176000000000002</c:v>
                </c:pt>
                <c:pt idx="36682">
                  <c:v>33.176000000000002</c:v>
                </c:pt>
                <c:pt idx="36683">
                  <c:v>33.176000000000002</c:v>
                </c:pt>
                <c:pt idx="36684">
                  <c:v>33.176000000000002</c:v>
                </c:pt>
                <c:pt idx="36685">
                  <c:v>33.176000000000002</c:v>
                </c:pt>
                <c:pt idx="36686">
                  <c:v>33.176000000000002</c:v>
                </c:pt>
                <c:pt idx="36687">
                  <c:v>33.176000000000002</c:v>
                </c:pt>
                <c:pt idx="36688">
                  <c:v>33.176000000000002</c:v>
                </c:pt>
                <c:pt idx="36689">
                  <c:v>33.176000000000002</c:v>
                </c:pt>
                <c:pt idx="36690">
                  <c:v>33.176000000000002</c:v>
                </c:pt>
                <c:pt idx="36691">
                  <c:v>33.176000000000002</c:v>
                </c:pt>
                <c:pt idx="36692">
                  <c:v>33.176000000000002</c:v>
                </c:pt>
                <c:pt idx="36693">
                  <c:v>33.176000000000002</c:v>
                </c:pt>
                <c:pt idx="36694">
                  <c:v>33.176000000000002</c:v>
                </c:pt>
                <c:pt idx="36695">
                  <c:v>33.176000000000002</c:v>
                </c:pt>
                <c:pt idx="36696">
                  <c:v>33.176000000000002</c:v>
                </c:pt>
                <c:pt idx="36697">
                  <c:v>33.176000000000002</c:v>
                </c:pt>
                <c:pt idx="36698">
                  <c:v>33.176000000000002</c:v>
                </c:pt>
                <c:pt idx="36699">
                  <c:v>33.176000000000002</c:v>
                </c:pt>
                <c:pt idx="36700">
                  <c:v>33.176000000000002</c:v>
                </c:pt>
                <c:pt idx="36701">
                  <c:v>33.176000000000002</c:v>
                </c:pt>
                <c:pt idx="36702">
                  <c:v>33.176000000000002</c:v>
                </c:pt>
                <c:pt idx="36703">
                  <c:v>33.176000000000002</c:v>
                </c:pt>
                <c:pt idx="36704">
                  <c:v>33.176000000000002</c:v>
                </c:pt>
                <c:pt idx="36705">
                  <c:v>33.176000000000002</c:v>
                </c:pt>
                <c:pt idx="36706">
                  <c:v>33.176000000000002</c:v>
                </c:pt>
                <c:pt idx="36707">
                  <c:v>33.176000000000002</c:v>
                </c:pt>
                <c:pt idx="36708">
                  <c:v>33.176000000000002</c:v>
                </c:pt>
                <c:pt idx="36709">
                  <c:v>33.176000000000002</c:v>
                </c:pt>
                <c:pt idx="36710">
                  <c:v>33.176000000000002</c:v>
                </c:pt>
                <c:pt idx="36711">
                  <c:v>33.176000000000002</c:v>
                </c:pt>
                <c:pt idx="36712">
                  <c:v>33.176000000000002</c:v>
                </c:pt>
                <c:pt idx="36713">
                  <c:v>33.176000000000002</c:v>
                </c:pt>
                <c:pt idx="36714">
                  <c:v>33.176000000000002</c:v>
                </c:pt>
                <c:pt idx="36715">
                  <c:v>33.176000000000002</c:v>
                </c:pt>
                <c:pt idx="36716">
                  <c:v>33.176000000000002</c:v>
                </c:pt>
                <c:pt idx="36717">
                  <c:v>33.176000000000002</c:v>
                </c:pt>
                <c:pt idx="36718">
                  <c:v>33.176000000000002</c:v>
                </c:pt>
                <c:pt idx="36719">
                  <c:v>33.176000000000002</c:v>
                </c:pt>
                <c:pt idx="36720">
                  <c:v>33.176000000000002</c:v>
                </c:pt>
                <c:pt idx="36721">
                  <c:v>33.176000000000002</c:v>
                </c:pt>
                <c:pt idx="36722">
                  <c:v>33.176000000000002</c:v>
                </c:pt>
                <c:pt idx="36723">
                  <c:v>33.176000000000002</c:v>
                </c:pt>
                <c:pt idx="36724">
                  <c:v>33.176000000000002</c:v>
                </c:pt>
                <c:pt idx="36725">
                  <c:v>33.176000000000002</c:v>
                </c:pt>
                <c:pt idx="36726">
                  <c:v>33.176000000000002</c:v>
                </c:pt>
                <c:pt idx="36727">
                  <c:v>33.176000000000002</c:v>
                </c:pt>
                <c:pt idx="36728">
                  <c:v>33.176000000000002</c:v>
                </c:pt>
                <c:pt idx="36729">
                  <c:v>33.176000000000002</c:v>
                </c:pt>
                <c:pt idx="36730">
                  <c:v>33.176000000000002</c:v>
                </c:pt>
                <c:pt idx="36731">
                  <c:v>33.176000000000002</c:v>
                </c:pt>
                <c:pt idx="36732">
                  <c:v>33.176000000000002</c:v>
                </c:pt>
                <c:pt idx="36733">
                  <c:v>33.176000000000002</c:v>
                </c:pt>
                <c:pt idx="36734">
                  <c:v>33.176000000000002</c:v>
                </c:pt>
                <c:pt idx="36735">
                  <c:v>33.176000000000002</c:v>
                </c:pt>
                <c:pt idx="36736">
                  <c:v>33.176000000000002</c:v>
                </c:pt>
                <c:pt idx="36737">
                  <c:v>33.176000000000002</c:v>
                </c:pt>
                <c:pt idx="36738">
                  <c:v>33.176000000000002</c:v>
                </c:pt>
                <c:pt idx="36739">
                  <c:v>33.176000000000002</c:v>
                </c:pt>
                <c:pt idx="36740">
                  <c:v>33.176000000000002</c:v>
                </c:pt>
                <c:pt idx="36741">
                  <c:v>33.176000000000002</c:v>
                </c:pt>
                <c:pt idx="36742">
                  <c:v>33.176000000000002</c:v>
                </c:pt>
                <c:pt idx="36743">
                  <c:v>33.176000000000002</c:v>
                </c:pt>
                <c:pt idx="36744">
                  <c:v>33.176000000000002</c:v>
                </c:pt>
                <c:pt idx="36745">
                  <c:v>33.176000000000002</c:v>
                </c:pt>
                <c:pt idx="36746">
                  <c:v>33.195999999999998</c:v>
                </c:pt>
                <c:pt idx="36747">
                  <c:v>33.258000000000003</c:v>
                </c:pt>
                <c:pt idx="36748">
                  <c:v>33.311999999999998</c:v>
                </c:pt>
                <c:pt idx="36749">
                  <c:v>33.311999999999998</c:v>
                </c:pt>
                <c:pt idx="36750">
                  <c:v>33.311999999999998</c:v>
                </c:pt>
                <c:pt idx="36751">
                  <c:v>33.311999999999998</c:v>
                </c:pt>
                <c:pt idx="36752">
                  <c:v>33.311999999999998</c:v>
                </c:pt>
                <c:pt idx="36753">
                  <c:v>33.311999999999998</c:v>
                </c:pt>
                <c:pt idx="36754">
                  <c:v>33.311999999999998</c:v>
                </c:pt>
                <c:pt idx="36755">
                  <c:v>33.311999999999998</c:v>
                </c:pt>
                <c:pt idx="36756">
                  <c:v>33.311999999999998</c:v>
                </c:pt>
                <c:pt idx="36757">
                  <c:v>33.311999999999998</c:v>
                </c:pt>
                <c:pt idx="36758">
                  <c:v>33.311999999999998</c:v>
                </c:pt>
                <c:pt idx="36759">
                  <c:v>33.311999999999998</c:v>
                </c:pt>
                <c:pt idx="36760">
                  <c:v>33.311999999999998</c:v>
                </c:pt>
                <c:pt idx="36761">
                  <c:v>33.311999999999998</c:v>
                </c:pt>
                <c:pt idx="36762">
                  <c:v>33.311999999999998</c:v>
                </c:pt>
                <c:pt idx="36763">
                  <c:v>33.311999999999998</c:v>
                </c:pt>
                <c:pt idx="36764">
                  <c:v>33.311999999999998</c:v>
                </c:pt>
                <c:pt idx="36765">
                  <c:v>33.311999999999998</c:v>
                </c:pt>
                <c:pt idx="36766">
                  <c:v>33.311999999999998</c:v>
                </c:pt>
                <c:pt idx="36767">
                  <c:v>33.311999999999998</c:v>
                </c:pt>
                <c:pt idx="36768">
                  <c:v>33.311999999999998</c:v>
                </c:pt>
                <c:pt idx="36769">
                  <c:v>33.311999999999998</c:v>
                </c:pt>
                <c:pt idx="36770">
                  <c:v>33.311999999999998</c:v>
                </c:pt>
                <c:pt idx="36771">
                  <c:v>33.311999999999998</c:v>
                </c:pt>
                <c:pt idx="36772">
                  <c:v>33.311999999999998</c:v>
                </c:pt>
                <c:pt idx="36773">
                  <c:v>33.311999999999998</c:v>
                </c:pt>
                <c:pt idx="36774">
                  <c:v>33.311999999999998</c:v>
                </c:pt>
                <c:pt idx="36775">
                  <c:v>33.311999999999998</c:v>
                </c:pt>
                <c:pt idx="36776">
                  <c:v>33.311999999999998</c:v>
                </c:pt>
                <c:pt idx="36777">
                  <c:v>33.311999999999998</c:v>
                </c:pt>
                <c:pt idx="36778">
                  <c:v>33.311999999999998</c:v>
                </c:pt>
                <c:pt idx="36779">
                  <c:v>33.311999999999998</c:v>
                </c:pt>
                <c:pt idx="36780">
                  <c:v>33.311999999999998</c:v>
                </c:pt>
                <c:pt idx="36781">
                  <c:v>33.311999999999998</c:v>
                </c:pt>
                <c:pt idx="36782">
                  <c:v>33.311999999999998</c:v>
                </c:pt>
                <c:pt idx="36783">
                  <c:v>33.311999999999998</c:v>
                </c:pt>
                <c:pt idx="36784">
                  <c:v>33.311999999999998</c:v>
                </c:pt>
                <c:pt idx="36785">
                  <c:v>33.311999999999998</c:v>
                </c:pt>
                <c:pt idx="36786">
                  <c:v>33.311999999999998</c:v>
                </c:pt>
                <c:pt idx="36787">
                  <c:v>33.311999999999998</c:v>
                </c:pt>
                <c:pt idx="36788">
                  <c:v>33.311999999999998</c:v>
                </c:pt>
                <c:pt idx="36789">
                  <c:v>33.311999999999998</c:v>
                </c:pt>
                <c:pt idx="36790">
                  <c:v>33.311999999999998</c:v>
                </c:pt>
                <c:pt idx="36791">
                  <c:v>33.311999999999998</c:v>
                </c:pt>
                <c:pt idx="36792">
                  <c:v>33.311999999999998</c:v>
                </c:pt>
                <c:pt idx="36793">
                  <c:v>33.311999999999998</c:v>
                </c:pt>
                <c:pt idx="36794">
                  <c:v>33.311999999999998</c:v>
                </c:pt>
                <c:pt idx="36795">
                  <c:v>33.311999999999998</c:v>
                </c:pt>
                <c:pt idx="36796">
                  <c:v>33.311999999999998</c:v>
                </c:pt>
                <c:pt idx="36797">
                  <c:v>33.311999999999998</c:v>
                </c:pt>
                <c:pt idx="36798">
                  <c:v>33.311999999999998</c:v>
                </c:pt>
                <c:pt idx="36799">
                  <c:v>33.311999999999998</c:v>
                </c:pt>
                <c:pt idx="36800">
                  <c:v>33.311999999999998</c:v>
                </c:pt>
                <c:pt idx="36801">
                  <c:v>33.311999999999998</c:v>
                </c:pt>
                <c:pt idx="36802">
                  <c:v>33.311999999999998</c:v>
                </c:pt>
                <c:pt idx="36803">
                  <c:v>33.311999999999998</c:v>
                </c:pt>
                <c:pt idx="36804">
                  <c:v>33.311999999999998</c:v>
                </c:pt>
                <c:pt idx="36805">
                  <c:v>33.311999999999998</c:v>
                </c:pt>
                <c:pt idx="36806">
                  <c:v>33.311999999999998</c:v>
                </c:pt>
                <c:pt idx="36807">
                  <c:v>33.311999999999998</c:v>
                </c:pt>
                <c:pt idx="36808">
                  <c:v>33.311999999999998</c:v>
                </c:pt>
                <c:pt idx="36809">
                  <c:v>33.311999999999998</c:v>
                </c:pt>
                <c:pt idx="36810">
                  <c:v>33.311999999999998</c:v>
                </c:pt>
                <c:pt idx="36811">
                  <c:v>33.311999999999998</c:v>
                </c:pt>
                <c:pt idx="36812">
                  <c:v>33.311999999999998</c:v>
                </c:pt>
                <c:pt idx="36813">
                  <c:v>33.311999999999998</c:v>
                </c:pt>
                <c:pt idx="36814">
                  <c:v>33.311999999999998</c:v>
                </c:pt>
                <c:pt idx="36815">
                  <c:v>33.311999999999998</c:v>
                </c:pt>
                <c:pt idx="36816">
                  <c:v>33.311999999999998</c:v>
                </c:pt>
                <c:pt idx="36817">
                  <c:v>33.311999999999998</c:v>
                </c:pt>
                <c:pt idx="36818">
                  <c:v>33.311999999999998</c:v>
                </c:pt>
                <c:pt idx="36819">
                  <c:v>33.311999999999998</c:v>
                </c:pt>
                <c:pt idx="36820">
                  <c:v>33.311999999999998</c:v>
                </c:pt>
                <c:pt idx="36821">
                  <c:v>33.311999999999998</c:v>
                </c:pt>
                <c:pt idx="36822">
                  <c:v>33.311999999999998</c:v>
                </c:pt>
                <c:pt idx="36823">
                  <c:v>33.311999999999998</c:v>
                </c:pt>
                <c:pt idx="36824">
                  <c:v>33.311999999999998</c:v>
                </c:pt>
                <c:pt idx="36825">
                  <c:v>33.311999999999998</c:v>
                </c:pt>
                <c:pt idx="36826">
                  <c:v>33.311999999999998</c:v>
                </c:pt>
                <c:pt idx="36827">
                  <c:v>33.311999999999998</c:v>
                </c:pt>
                <c:pt idx="36828">
                  <c:v>33.311999999999998</c:v>
                </c:pt>
                <c:pt idx="36829">
                  <c:v>33.311999999999998</c:v>
                </c:pt>
                <c:pt idx="36830">
                  <c:v>33.311999999999998</c:v>
                </c:pt>
                <c:pt idx="36831">
                  <c:v>33.311999999999998</c:v>
                </c:pt>
                <c:pt idx="36832">
                  <c:v>33.311999999999998</c:v>
                </c:pt>
                <c:pt idx="36833">
                  <c:v>33.311999999999998</c:v>
                </c:pt>
                <c:pt idx="36834">
                  <c:v>33.311999999999998</c:v>
                </c:pt>
                <c:pt idx="36835">
                  <c:v>33.311999999999998</c:v>
                </c:pt>
                <c:pt idx="36836">
                  <c:v>33.311999999999998</c:v>
                </c:pt>
                <c:pt idx="36837">
                  <c:v>33.311999999999998</c:v>
                </c:pt>
                <c:pt idx="36838">
                  <c:v>33.311999999999998</c:v>
                </c:pt>
                <c:pt idx="36839">
                  <c:v>33.311999999999998</c:v>
                </c:pt>
                <c:pt idx="36840">
                  <c:v>33.311999999999998</c:v>
                </c:pt>
                <c:pt idx="36841">
                  <c:v>33.311999999999998</c:v>
                </c:pt>
                <c:pt idx="36842">
                  <c:v>33.311999999999998</c:v>
                </c:pt>
                <c:pt idx="36843">
                  <c:v>33.311999999999998</c:v>
                </c:pt>
                <c:pt idx="36844">
                  <c:v>33.311999999999998</c:v>
                </c:pt>
                <c:pt idx="36845">
                  <c:v>33.311999999999998</c:v>
                </c:pt>
                <c:pt idx="36846">
                  <c:v>33.311999999999998</c:v>
                </c:pt>
                <c:pt idx="36847">
                  <c:v>33.311999999999998</c:v>
                </c:pt>
                <c:pt idx="36848">
                  <c:v>33.311999999999998</c:v>
                </c:pt>
                <c:pt idx="36849">
                  <c:v>33.311999999999998</c:v>
                </c:pt>
                <c:pt idx="36850">
                  <c:v>33.311999999999998</c:v>
                </c:pt>
                <c:pt idx="36851">
                  <c:v>33.311999999999998</c:v>
                </c:pt>
                <c:pt idx="36852">
                  <c:v>33.311999999999998</c:v>
                </c:pt>
                <c:pt idx="36853">
                  <c:v>33.311999999999998</c:v>
                </c:pt>
                <c:pt idx="36854">
                  <c:v>33.311999999999998</c:v>
                </c:pt>
                <c:pt idx="36855">
                  <c:v>33.311999999999998</c:v>
                </c:pt>
                <c:pt idx="36856">
                  <c:v>33.311999999999998</c:v>
                </c:pt>
                <c:pt idx="36857">
                  <c:v>33.311999999999998</c:v>
                </c:pt>
                <c:pt idx="36858">
                  <c:v>33.311999999999998</c:v>
                </c:pt>
                <c:pt idx="36859">
                  <c:v>33.311999999999998</c:v>
                </c:pt>
                <c:pt idx="36860">
                  <c:v>33.311999999999998</c:v>
                </c:pt>
                <c:pt idx="36861">
                  <c:v>33.311999999999998</c:v>
                </c:pt>
                <c:pt idx="36862">
                  <c:v>33.311999999999998</c:v>
                </c:pt>
                <c:pt idx="36863">
                  <c:v>33.311999999999998</c:v>
                </c:pt>
                <c:pt idx="36864">
                  <c:v>33.311999999999998</c:v>
                </c:pt>
                <c:pt idx="36865">
                  <c:v>33.311999999999998</c:v>
                </c:pt>
                <c:pt idx="36866">
                  <c:v>33.311999999999998</c:v>
                </c:pt>
                <c:pt idx="36867">
                  <c:v>33.311999999999998</c:v>
                </c:pt>
                <c:pt idx="36868">
                  <c:v>33.311999999999998</c:v>
                </c:pt>
                <c:pt idx="36869">
                  <c:v>33.311999999999998</c:v>
                </c:pt>
                <c:pt idx="36870">
                  <c:v>33.311999999999998</c:v>
                </c:pt>
                <c:pt idx="36871">
                  <c:v>33.311999999999998</c:v>
                </c:pt>
                <c:pt idx="36872">
                  <c:v>33.311999999999998</c:v>
                </c:pt>
                <c:pt idx="36873">
                  <c:v>33.311999999999998</c:v>
                </c:pt>
                <c:pt idx="36874">
                  <c:v>33.311999999999998</c:v>
                </c:pt>
                <c:pt idx="36875">
                  <c:v>33.311999999999998</c:v>
                </c:pt>
                <c:pt idx="36876">
                  <c:v>33.311999999999998</c:v>
                </c:pt>
                <c:pt idx="36877">
                  <c:v>33.311999999999998</c:v>
                </c:pt>
                <c:pt idx="36878">
                  <c:v>33.311999999999998</c:v>
                </c:pt>
                <c:pt idx="36879">
                  <c:v>33.311999999999998</c:v>
                </c:pt>
                <c:pt idx="36880">
                  <c:v>33.311999999999998</c:v>
                </c:pt>
                <c:pt idx="36881">
                  <c:v>33.311999999999998</c:v>
                </c:pt>
                <c:pt idx="36882">
                  <c:v>33.311999999999998</c:v>
                </c:pt>
                <c:pt idx="36883">
                  <c:v>33.311999999999998</c:v>
                </c:pt>
                <c:pt idx="36884">
                  <c:v>33.311999999999998</c:v>
                </c:pt>
                <c:pt idx="36885">
                  <c:v>33.311999999999998</c:v>
                </c:pt>
                <c:pt idx="36886">
                  <c:v>33.311999999999998</c:v>
                </c:pt>
                <c:pt idx="36887">
                  <c:v>33.311999999999998</c:v>
                </c:pt>
                <c:pt idx="36888">
                  <c:v>33.311999999999998</c:v>
                </c:pt>
                <c:pt idx="36889">
                  <c:v>33.311999999999998</c:v>
                </c:pt>
                <c:pt idx="36890">
                  <c:v>33.311999999999998</c:v>
                </c:pt>
                <c:pt idx="36891">
                  <c:v>33.311999999999998</c:v>
                </c:pt>
                <c:pt idx="36892">
                  <c:v>33.311999999999998</c:v>
                </c:pt>
                <c:pt idx="36893">
                  <c:v>33.311999999999998</c:v>
                </c:pt>
                <c:pt idx="36894">
                  <c:v>33.311999999999998</c:v>
                </c:pt>
                <c:pt idx="36895">
                  <c:v>33.311999999999998</c:v>
                </c:pt>
                <c:pt idx="36896">
                  <c:v>33.311999999999998</c:v>
                </c:pt>
                <c:pt idx="36897">
                  <c:v>33.311999999999998</c:v>
                </c:pt>
                <c:pt idx="36898">
                  <c:v>33.311999999999998</c:v>
                </c:pt>
                <c:pt idx="36899">
                  <c:v>33.311999999999998</c:v>
                </c:pt>
                <c:pt idx="36900">
                  <c:v>33.311999999999998</c:v>
                </c:pt>
                <c:pt idx="36901">
                  <c:v>33.311999999999998</c:v>
                </c:pt>
                <c:pt idx="36902">
                  <c:v>33.311999999999998</c:v>
                </c:pt>
                <c:pt idx="36903">
                  <c:v>33.311999999999998</c:v>
                </c:pt>
                <c:pt idx="36904">
                  <c:v>33.311999999999998</c:v>
                </c:pt>
                <c:pt idx="36905">
                  <c:v>33.311999999999998</c:v>
                </c:pt>
                <c:pt idx="36906">
                  <c:v>33.311999999999998</c:v>
                </c:pt>
                <c:pt idx="36907">
                  <c:v>33.311999999999998</c:v>
                </c:pt>
                <c:pt idx="36908">
                  <c:v>33.311999999999998</c:v>
                </c:pt>
                <c:pt idx="36909">
                  <c:v>33.311999999999998</c:v>
                </c:pt>
                <c:pt idx="36910">
                  <c:v>33.311999999999998</c:v>
                </c:pt>
                <c:pt idx="36911">
                  <c:v>33.311999999999998</c:v>
                </c:pt>
                <c:pt idx="36912">
                  <c:v>33.311999999999998</c:v>
                </c:pt>
                <c:pt idx="36913">
                  <c:v>33.311999999999998</c:v>
                </c:pt>
                <c:pt idx="36914">
                  <c:v>33.311999999999998</c:v>
                </c:pt>
                <c:pt idx="36915">
                  <c:v>33.311999999999998</c:v>
                </c:pt>
                <c:pt idx="36916">
                  <c:v>33.311999999999998</c:v>
                </c:pt>
                <c:pt idx="36917">
                  <c:v>33.311999999999998</c:v>
                </c:pt>
                <c:pt idx="36918">
                  <c:v>33.311999999999998</c:v>
                </c:pt>
                <c:pt idx="36919">
                  <c:v>33.311999999999998</c:v>
                </c:pt>
                <c:pt idx="36920">
                  <c:v>33.311999999999998</c:v>
                </c:pt>
                <c:pt idx="36921">
                  <c:v>33.311999999999998</c:v>
                </c:pt>
                <c:pt idx="36922">
                  <c:v>33.311999999999998</c:v>
                </c:pt>
                <c:pt idx="36923">
                  <c:v>33.311999999999998</c:v>
                </c:pt>
                <c:pt idx="36924">
                  <c:v>33.311999999999998</c:v>
                </c:pt>
                <c:pt idx="36925">
                  <c:v>33.311999999999998</c:v>
                </c:pt>
                <c:pt idx="36926">
                  <c:v>33.311999999999998</c:v>
                </c:pt>
                <c:pt idx="36927">
                  <c:v>33.311999999999998</c:v>
                </c:pt>
                <c:pt idx="36928">
                  <c:v>33.311999999999998</c:v>
                </c:pt>
                <c:pt idx="36929">
                  <c:v>33.311999999999998</c:v>
                </c:pt>
                <c:pt idx="36930">
                  <c:v>33.311999999999998</c:v>
                </c:pt>
                <c:pt idx="36931">
                  <c:v>33.311999999999998</c:v>
                </c:pt>
                <c:pt idx="36932">
                  <c:v>33.311999999999998</c:v>
                </c:pt>
                <c:pt idx="36933">
                  <c:v>33.311999999999998</c:v>
                </c:pt>
                <c:pt idx="36934">
                  <c:v>33.311999999999998</c:v>
                </c:pt>
                <c:pt idx="36935">
                  <c:v>33.311999999999998</c:v>
                </c:pt>
                <c:pt idx="36936">
                  <c:v>33.311999999999998</c:v>
                </c:pt>
                <c:pt idx="36937">
                  <c:v>33.311999999999998</c:v>
                </c:pt>
                <c:pt idx="36938">
                  <c:v>33.311999999999998</c:v>
                </c:pt>
                <c:pt idx="36939">
                  <c:v>33.311999999999998</c:v>
                </c:pt>
                <c:pt idx="36940">
                  <c:v>33.311999999999998</c:v>
                </c:pt>
                <c:pt idx="36941">
                  <c:v>33.311999999999998</c:v>
                </c:pt>
                <c:pt idx="36942">
                  <c:v>33.311999999999998</c:v>
                </c:pt>
                <c:pt idx="36943">
                  <c:v>33.311999999999998</c:v>
                </c:pt>
                <c:pt idx="36944">
                  <c:v>33.311999999999998</c:v>
                </c:pt>
                <c:pt idx="36945">
                  <c:v>33.311999999999998</c:v>
                </c:pt>
                <c:pt idx="36946">
                  <c:v>33.311999999999998</c:v>
                </c:pt>
                <c:pt idx="36947">
                  <c:v>33.311999999999998</c:v>
                </c:pt>
                <c:pt idx="36948">
                  <c:v>33.311999999999998</c:v>
                </c:pt>
                <c:pt idx="36949">
                  <c:v>33.311999999999998</c:v>
                </c:pt>
                <c:pt idx="36950">
                  <c:v>33.311999999999998</c:v>
                </c:pt>
                <c:pt idx="36951">
                  <c:v>33.311999999999998</c:v>
                </c:pt>
                <c:pt idx="36952">
                  <c:v>33.311999999999998</c:v>
                </c:pt>
                <c:pt idx="36953">
                  <c:v>33.311999999999998</c:v>
                </c:pt>
                <c:pt idx="36954">
                  <c:v>33.311999999999998</c:v>
                </c:pt>
                <c:pt idx="36955">
                  <c:v>33.311999999999998</c:v>
                </c:pt>
                <c:pt idx="36956">
                  <c:v>33.311999999999998</c:v>
                </c:pt>
                <c:pt idx="36957">
                  <c:v>33.311999999999998</c:v>
                </c:pt>
                <c:pt idx="36958">
                  <c:v>33.328000000000003</c:v>
                </c:pt>
                <c:pt idx="36959">
                  <c:v>33.39</c:v>
                </c:pt>
                <c:pt idx="36960">
                  <c:v>33.42</c:v>
                </c:pt>
                <c:pt idx="36961">
                  <c:v>33.42</c:v>
                </c:pt>
                <c:pt idx="36962">
                  <c:v>33.42</c:v>
                </c:pt>
                <c:pt idx="36963">
                  <c:v>33.42</c:v>
                </c:pt>
                <c:pt idx="36964">
                  <c:v>33.42</c:v>
                </c:pt>
                <c:pt idx="36965">
                  <c:v>33.42</c:v>
                </c:pt>
                <c:pt idx="36966">
                  <c:v>33.42</c:v>
                </c:pt>
                <c:pt idx="36967">
                  <c:v>33.42</c:v>
                </c:pt>
                <c:pt idx="36968">
                  <c:v>33.42</c:v>
                </c:pt>
                <c:pt idx="36969">
                  <c:v>33.42</c:v>
                </c:pt>
                <c:pt idx="36970">
                  <c:v>33.42</c:v>
                </c:pt>
                <c:pt idx="36971">
                  <c:v>33.42</c:v>
                </c:pt>
                <c:pt idx="36972">
                  <c:v>33.42</c:v>
                </c:pt>
                <c:pt idx="36973">
                  <c:v>33.42</c:v>
                </c:pt>
                <c:pt idx="36974">
                  <c:v>33.42</c:v>
                </c:pt>
                <c:pt idx="36975">
                  <c:v>33.42</c:v>
                </c:pt>
                <c:pt idx="36976">
                  <c:v>33.42</c:v>
                </c:pt>
                <c:pt idx="36977">
                  <c:v>33.42</c:v>
                </c:pt>
                <c:pt idx="36978">
                  <c:v>33.42</c:v>
                </c:pt>
                <c:pt idx="36979">
                  <c:v>33.42</c:v>
                </c:pt>
                <c:pt idx="36980">
                  <c:v>33.42</c:v>
                </c:pt>
                <c:pt idx="36981">
                  <c:v>33.42</c:v>
                </c:pt>
                <c:pt idx="36982">
                  <c:v>33.42</c:v>
                </c:pt>
                <c:pt idx="36983">
                  <c:v>33.42</c:v>
                </c:pt>
                <c:pt idx="36984">
                  <c:v>33.42</c:v>
                </c:pt>
                <c:pt idx="36985">
                  <c:v>33.42</c:v>
                </c:pt>
                <c:pt idx="36986">
                  <c:v>33.42</c:v>
                </c:pt>
                <c:pt idx="36987">
                  <c:v>33.42</c:v>
                </c:pt>
                <c:pt idx="36988">
                  <c:v>33.42</c:v>
                </c:pt>
                <c:pt idx="36989">
                  <c:v>33.42</c:v>
                </c:pt>
                <c:pt idx="36990">
                  <c:v>33.42</c:v>
                </c:pt>
                <c:pt idx="36991">
                  <c:v>33.42</c:v>
                </c:pt>
                <c:pt idx="36992">
                  <c:v>33.42</c:v>
                </c:pt>
                <c:pt idx="36993">
                  <c:v>33.42</c:v>
                </c:pt>
                <c:pt idx="36994">
                  <c:v>33.42</c:v>
                </c:pt>
                <c:pt idx="36995">
                  <c:v>33.42</c:v>
                </c:pt>
                <c:pt idx="36996">
                  <c:v>33.42</c:v>
                </c:pt>
                <c:pt idx="36997">
                  <c:v>33.42</c:v>
                </c:pt>
                <c:pt idx="36998">
                  <c:v>33.42</c:v>
                </c:pt>
                <c:pt idx="36999">
                  <c:v>33.42</c:v>
                </c:pt>
                <c:pt idx="37000">
                  <c:v>33.42</c:v>
                </c:pt>
                <c:pt idx="37001">
                  <c:v>33.42</c:v>
                </c:pt>
                <c:pt idx="37002">
                  <c:v>33.42</c:v>
                </c:pt>
                <c:pt idx="37003">
                  <c:v>33.42</c:v>
                </c:pt>
                <c:pt idx="37004">
                  <c:v>33.42</c:v>
                </c:pt>
                <c:pt idx="37005">
                  <c:v>33.42</c:v>
                </c:pt>
                <c:pt idx="37006">
                  <c:v>33.42</c:v>
                </c:pt>
                <c:pt idx="37007">
                  <c:v>33.42</c:v>
                </c:pt>
                <c:pt idx="37008">
                  <c:v>33.42</c:v>
                </c:pt>
                <c:pt idx="37009">
                  <c:v>33.42</c:v>
                </c:pt>
                <c:pt idx="37010">
                  <c:v>33.42</c:v>
                </c:pt>
                <c:pt idx="37011">
                  <c:v>33.42</c:v>
                </c:pt>
                <c:pt idx="37012">
                  <c:v>33.42</c:v>
                </c:pt>
                <c:pt idx="37013">
                  <c:v>33.42</c:v>
                </c:pt>
                <c:pt idx="37014">
                  <c:v>33.42</c:v>
                </c:pt>
                <c:pt idx="37015">
                  <c:v>33.42</c:v>
                </c:pt>
                <c:pt idx="37016">
                  <c:v>33.42</c:v>
                </c:pt>
                <c:pt idx="37017">
                  <c:v>33.42</c:v>
                </c:pt>
                <c:pt idx="37018">
                  <c:v>33.42</c:v>
                </c:pt>
                <c:pt idx="37019">
                  <c:v>33.42</c:v>
                </c:pt>
                <c:pt idx="37020">
                  <c:v>33.42</c:v>
                </c:pt>
                <c:pt idx="37021">
                  <c:v>33.42</c:v>
                </c:pt>
                <c:pt idx="37022">
                  <c:v>33.42</c:v>
                </c:pt>
                <c:pt idx="37023">
                  <c:v>33.42</c:v>
                </c:pt>
                <c:pt idx="37024">
                  <c:v>33.42</c:v>
                </c:pt>
                <c:pt idx="37025">
                  <c:v>33.42</c:v>
                </c:pt>
                <c:pt idx="37026">
                  <c:v>33.42</c:v>
                </c:pt>
                <c:pt idx="37027">
                  <c:v>33.42</c:v>
                </c:pt>
                <c:pt idx="37028">
                  <c:v>33.42</c:v>
                </c:pt>
                <c:pt idx="37029">
                  <c:v>33.42</c:v>
                </c:pt>
                <c:pt idx="37030">
                  <c:v>33.42</c:v>
                </c:pt>
                <c:pt idx="37031">
                  <c:v>33.42</c:v>
                </c:pt>
                <c:pt idx="37032">
                  <c:v>33.42</c:v>
                </c:pt>
                <c:pt idx="37033">
                  <c:v>33.42</c:v>
                </c:pt>
                <c:pt idx="37034">
                  <c:v>33.42</c:v>
                </c:pt>
                <c:pt idx="37035">
                  <c:v>33.42</c:v>
                </c:pt>
                <c:pt idx="37036">
                  <c:v>33.42</c:v>
                </c:pt>
                <c:pt idx="37037">
                  <c:v>33.42</c:v>
                </c:pt>
                <c:pt idx="37038">
                  <c:v>33.42</c:v>
                </c:pt>
                <c:pt idx="37039">
                  <c:v>33.42</c:v>
                </c:pt>
                <c:pt idx="37040">
                  <c:v>33.42</c:v>
                </c:pt>
                <c:pt idx="37041">
                  <c:v>33.42</c:v>
                </c:pt>
                <c:pt idx="37042">
                  <c:v>33.42</c:v>
                </c:pt>
                <c:pt idx="37043">
                  <c:v>33.42</c:v>
                </c:pt>
                <c:pt idx="37044">
                  <c:v>33.42</c:v>
                </c:pt>
                <c:pt idx="37045">
                  <c:v>33.42</c:v>
                </c:pt>
                <c:pt idx="37046">
                  <c:v>33.42</c:v>
                </c:pt>
                <c:pt idx="37047">
                  <c:v>33.42</c:v>
                </c:pt>
                <c:pt idx="37048">
                  <c:v>33.42</c:v>
                </c:pt>
                <c:pt idx="37049">
                  <c:v>33.42</c:v>
                </c:pt>
                <c:pt idx="37050">
                  <c:v>33.42</c:v>
                </c:pt>
                <c:pt idx="37051">
                  <c:v>33.42</c:v>
                </c:pt>
                <c:pt idx="37052">
                  <c:v>33.42</c:v>
                </c:pt>
                <c:pt idx="37053">
                  <c:v>33.42</c:v>
                </c:pt>
                <c:pt idx="37054">
                  <c:v>33.42</c:v>
                </c:pt>
                <c:pt idx="37055">
                  <c:v>33.42</c:v>
                </c:pt>
                <c:pt idx="37056">
                  <c:v>33.42</c:v>
                </c:pt>
                <c:pt idx="37057">
                  <c:v>33.42</c:v>
                </c:pt>
                <c:pt idx="37058">
                  <c:v>33.42</c:v>
                </c:pt>
                <c:pt idx="37059">
                  <c:v>33.42</c:v>
                </c:pt>
                <c:pt idx="37060">
                  <c:v>33.42</c:v>
                </c:pt>
                <c:pt idx="37061">
                  <c:v>33.42</c:v>
                </c:pt>
                <c:pt idx="37062">
                  <c:v>33.42</c:v>
                </c:pt>
                <c:pt idx="37063">
                  <c:v>33.42</c:v>
                </c:pt>
                <c:pt idx="37064">
                  <c:v>33.42</c:v>
                </c:pt>
                <c:pt idx="37065">
                  <c:v>33.42</c:v>
                </c:pt>
                <c:pt idx="37066">
                  <c:v>33.42</c:v>
                </c:pt>
                <c:pt idx="37067">
                  <c:v>33.42</c:v>
                </c:pt>
                <c:pt idx="37068">
                  <c:v>33.42</c:v>
                </c:pt>
                <c:pt idx="37069">
                  <c:v>33.42</c:v>
                </c:pt>
                <c:pt idx="37070">
                  <c:v>33.42</c:v>
                </c:pt>
                <c:pt idx="37071">
                  <c:v>33.42</c:v>
                </c:pt>
                <c:pt idx="37072">
                  <c:v>33.42</c:v>
                </c:pt>
                <c:pt idx="37073">
                  <c:v>33.42</c:v>
                </c:pt>
                <c:pt idx="37074">
                  <c:v>33.42</c:v>
                </c:pt>
                <c:pt idx="37075">
                  <c:v>33.42</c:v>
                </c:pt>
                <c:pt idx="37076">
                  <c:v>33.42</c:v>
                </c:pt>
                <c:pt idx="37077">
                  <c:v>33.42</c:v>
                </c:pt>
                <c:pt idx="37078">
                  <c:v>33.42</c:v>
                </c:pt>
                <c:pt idx="37079">
                  <c:v>33.42</c:v>
                </c:pt>
                <c:pt idx="37080">
                  <c:v>33.42</c:v>
                </c:pt>
                <c:pt idx="37081">
                  <c:v>33.42</c:v>
                </c:pt>
                <c:pt idx="37082">
                  <c:v>33.42</c:v>
                </c:pt>
                <c:pt idx="37083">
                  <c:v>33.42</c:v>
                </c:pt>
                <c:pt idx="37084">
                  <c:v>33.42</c:v>
                </c:pt>
                <c:pt idx="37085">
                  <c:v>33.42</c:v>
                </c:pt>
                <c:pt idx="37086">
                  <c:v>33.42</c:v>
                </c:pt>
                <c:pt idx="37087">
                  <c:v>33.42</c:v>
                </c:pt>
                <c:pt idx="37088">
                  <c:v>33.42</c:v>
                </c:pt>
                <c:pt idx="37089">
                  <c:v>33.42</c:v>
                </c:pt>
                <c:pt idx="37090">
                  <c:v>33.42</c:v>
                </c:pt>
                <c:pt idx="37091">
                  <c:v>33.42</c:v>
                </c:pt>
                <c:pt idx="37092">
                  <c:v>33.42</c:v>
                </c:pt>
                <c:pt idx="37093">
                  <c:v>33.42</c:v>
                </c:pt>
                <c:pt idx="37094">
                  <c:v>33.42</c:v>
                </c:pt>
                <c:pt idx="37095">
                  <c:v>33.42</c:v>
                </c:pt>
                <c:pt idx="37096">
                  <c:v>33.42</c:v>
                </c:pt>
                <c:pt idx="37097">
                  <c:v>33.42</c:v>
                </c:pt>
                <c:pt idx="37098">
                  <c:v>33.42</c:v>
                </c:pt>
                <c:pt idx="37099">
                  <c:v>33.42</c:v>
                </c:pt>
                <c:pt idx="37100">
                  <c:v>33.42</c:v>
                </c:pt>
                <c:pt idx="37101">
                  <c:v>33.42</c:v>
                </c:pt>
                <c:pt idx="37102">
                  <c:v>33.42</c:v>
                </c:pt>
                <c:pt idx="37103">
                  <c:v>33.42</c:v>
                </c:pt>
                <c:pt idx="37104">
                  <c:v>33.42</c:v>
                </c:pt>
                <c:pt idx="37105">
                  <c:v>33.42</c:v>
                </c:pt>
                <c:pt idx="37106">
                  <c:v>33.42</c:v>
                </c:pt>
                <c:pt idx="37107">
                  <c:v>33.42</c:v>
                </c:pt>
                <c:pt idx="37108">
                  <c:v>33.42</c:v>
                </c:pt>
                <c:pt idx="37109">
                  <c:v>33.42</c:v>
                </c:pt>
                <c:pt idx="37110">
                  <c:v>33.42</c:v>
                </c:pt>
                <c:pt idx="37111">
                  <c:v>33.42</c:v>
                </c:pt>
                <c:pt idx="37112">
                  <c:v>33.42</c:v>
                </c:pt>
                <c:pt idx="37113">
                  <c:v>33.42</c:v>
                </c:pt>
                <c:pt idx="37114">
                  <c:v>33.42</c:v>
                </c:pt>
                <c:pt idx="37115">
                  <c:v>33.42</c:v>
                </c:pt>
                <c:pt idx="37116">
                  <c:v>33.42</c:v>
                </c:pt>
                <c:pt idx="37117">
                  <c:v>33.42</c:v>
                </c:pt>
                <c:pt idx="37118">
                  <c:v>33.42</c:v>
                </c:pt>
                <c:pt idx="37119">
                  <c:v>33.42</c:v>
                </c:pt>
                <c:pt idx="37120">
                  <c:v>33.42</c:v>
                </c:pt>
                <c:pt idx="37121">
                  <c:v>33.42</c:v>
                </c:pt>
                <c:pt idx="37122">
                  <c:v>33.42</c:v>
                </c:pt>
                <c:pt idx="37123">
                  <c:v>33.436</c:v>
                </c:pt>
                <c:pt idx="37124">
                  <c:v>33.5</c:v>
                </c:pt>
                <c:pt idx="37125">
                  <c:v>33.545999999999999</c:v>
                </c:pt>
                <c:pt idx="37126">
                  <c:v>33.545999999999999</c:v>
                </c:pt>
                <c:pt idx="37127">
                  <c:v>33.545999999999999</c:v>
                </c:pt>
                <c:pt idx="37128">
                  <c:v>33.545999999999999</c:v>
                </c:pt>
                <c:pt idx="37129">
                  <c:v>33.545999999999999</c:v>
                </c:pt>
                <c:pt idx="37130">
                  <c:v>33.545999999999999</c:v>
                </c:pt>
                <c:pt idx="37131">
                  <c:v>33.545999999999999</c:v>
                </c:pt>
                <c:pt idx="37132">
                  <c:v>33.545999999999999</c:v>
                </c:pt>
                <c:pt idx="37133">
                  <c:v>33.545999999999999</c:v>
                </c:pt>
                <c:pt idx="37134">
                  <c:v>33.545999999999999</c:v>
                </c:pt>
                <c:pt idx="37135">
                  <c:v>33.545999999999999</c:v>
                </c:pt>
                <c:pt idx="37136">
                  <c:v>33.545999999999999</c:v>
                </c:pt>
                <c:pt idx="37137">
                  <c:v>33.545999999999999</c:v>
                </c:pt>
                <c:pt idx="37138">
                  <c:v>33.545999999999999</c:v>
                </c:pt>
                <c:pt idx="37139">
                  <c:v>33.545999999999999</c:v>
                </c:pt>
                <c:pt idx="37140">
                  <c:v>33.545999999999999</c:v>
                </c:pt>
                <c:pt idx="37141">
                  <c:v>33.545999999999999</c:v>
                </c:pt>
                <c:pt idx="37142">
                  <c:v>33.545999999999999</c:v>
                </c:pt>
                <c:pt idx="37143">
                  <c:v>33.545999999999999</c:v>
                </c:pt>
                <c:pt idx="37144">
                  <c:v>33.545999999999999</c:v>
                </c:pt>
                <c:pt idx="37145">
                  <c:v>33.545999999999999</c:v>
                </c:pt>
                <c:pt idx="37146">
                  <c:v>33.545999999999999</c:v>
                </c:pt>
                <c:pt idx="37147">
                  <c:v>33.545999999999999</c:v>
                </c:pt>
                <c:pt idx="37148">
                  <c:v>33.545999999999999</c:v>
                </c:pt>
                <c:pt idx="37149">
                  <c:v>33.545999999999999</c:v>
                </c:pt>
                <c:pt idx="37150">
                  <c:v>33.545999999999999</c:v>
                </c:pt>
                <c:pt idx="37151">
                  <c:v>33.545999999999999</c:v>
                </c:pt>
                <c:pt idx="37152">
                  <c:v>33.545999999999999</c:v>
                </c:pt>
                <c:pt idx="37153">
                  <c:v>33.545999999999999</c:v>
                </c:pt>
                <c:pt idx="37154">
                  <c:v>33.545999999999999</c:v>
                </c:pt>
                <c:pt idx="37155">
                  <c:v>33.545999999999999</c:v>
                </c:pt>
                <c:pt idx="37156">
                  <c:v>33.545999999999999</c:v>
                </c:pt>
                <c:pt idx="37157">
                  <c:v>33.545999999999999</c:v>
                </c:pt>
                <c:pt idx="37158">
                  <c:v>33.545999999999999</c:v>
                </c:pt>
                <c:pt idx="37159">
                  <c:v>33.545999999999999</c:v>
                </c:pt>
                <c:pt idx="37160">
                  <c:v>33.545999999999999</c:v>
                </c:pt>
                <c:pt idx="37161">
                  <c:v>33.545999999999999</c:v>
                </c:pt>
                <c:pt idx="37162">
                  <c:v>33.545999999999999</c:v>
                </c:pt>
                <c:pt idx="37163">
                  <c:v>33.545999999999999</c:v>
                </c:pt>
                <c:pt idx="37164">
                  <c:v>33.545999999999999</c:v>
                </c:pt>
                <c:pt idx="37165">
                  <c:v>33.545999999999999</c:v>
                </c:pt>
                <c:pt idx="37166">
                  <c:v>33.545999999999999</c:v>
                </c:pt>
                <c:pt idx="37167">
                  <c:v>33.545999999999999</c:v>
                </c:pt>
                <c:pt idx="37168">
                  <c:v>33.545999999999999</c:v>
                </c:pt>
                <c:pt idx="37169">
                  <c:v>33.545999999999999</c:v>
                </c:pt>
                <c:pt idx="37170">
                  <c:v>33.545999999999999</c:v>
                </c:pt>
                <c:pt idx="37171">
                  <c:v>33.545999999999999</c:v>
                </c:pt>
                <c:pt idx="37172">
                  <c:v>33.545999999999999</c:v>
                </c:pt>
                <c:pt idx="37173">
                  <c:v>33.545999999999999</c:v>
                </c:pt>
                <c:pt idx="37174">
                  <c:v>33.545999999999999</c:v>
                </c:pt>
                <c:pt idx="37175">
                  <c:v>33.545999999999999</c:v>
                </c:pt>
                <c:pt idx="37176">
                  <c:v>33.545999999999999</c:v>
                </c:pt>
                <c:pt idx="37177">
                  <c:v>33.545999999999999</c:v>
                </c:pt>
                <c:pt idx="37178">
                  <c:v>33.545999999999999</c:v>
                </c:pt>
                <c:pt idx="37179">
                  <c:v>33.545999999999999</c:v>
                </c:pt>
                <c:pt idx="37180">
                  <c:v>33.545999999999999</c:v>
                </c:pt>
                <c:pt idx="37181">
                  <c:v>33.545999999999999</c:v>
                </c:pt>
                <c:pt idx="37182">
                  <c:v>33.545999999999999</c:v>
                </c:pt>
                <c:pt idx="37183">
                  <c:v>33.545999999999999</c:v>
                </c:pt>
                <c:pt idx="37184">
                  <c:v>33.545999999999999</c:v>
                </c:pt>
                <c:pt idx="37185">
                  <c:v>33.545999999999999</c:v>
                </c:pt>
                <c:pt idx="37186">
                  <c:v>33.545999999999999</c:v>
                </c:pt>
                <c:pt idx="37187">
                  <c:v>33.545999999999999</c:v>
                </c:pt>
                <c:pt idx="37188">
                  <c:v>33.545999999999999</c:v>
                </c:pt>
                <c:pt idx="37189">
                  <c:v>33.545999999999999</c:v>
                </c:pt>
                <c:pt idx="37190">
                  <c:v>33.545999999999999</c:v>
                </c:pt>
                <c:pt idx="37191">
                  <c:v>33.545999999999999</c:v>
                </c:pt>
                <c:pt idx="37192">
                  <c:v>33.545999999999999</c:v>
                </c:pt>
                <c:pt idx="37193">
                  <c:v>33.545999999999999</c:v>
                </c:pt>
                <c:pt idx="37194">
                  <c:v>33.545999999999999</c:v>
                </c:pt>
                <c:pt idx="37195">
                  <c:v>33.545999999999999</c:v>
                </c:pt>
                <c:pt idx="37196">
                  <c:v>33.545999999999999</c:v>
                </c:pt>
                <c:pt idx="37197">
                  <c:v>33.545999999999999</c:v>
                </c:pt>
                <c:pt idx="37198">
                  <c:v>33.545999999999999</c:v>
                </c:pt>
                <c:pt idx="37199">
                  <c:v>33.545999999999999</c:v>
                </c:pt>
                <c:pt idx="37200">
                  <c:v>33.545999999999999</c:v>
                </c:pt>
                <c:pt idx="37201">
                  <c:v>33.545999999999999</c:v>
                </c:pt>
                <c:pt idx="37202">
                  <c:v>33.545999999999999</c:v>
                </c:pt>
                <c:pt idx="37203">
                  <c:v>33.545999999999999</c:v>
                </c:pt>
                <c:pt idx="37204">
                  <c:v>33.545999999999999</c:v>
                </c:pt>
                <c:pt idx="37205">
                  <c:v>33.545999999999999</c:v>
                </c:pt>
                <c:pt idx="37206">
                  <c:v>33.545999999999999</c:v>
                </c:pt>
                <c:pt idx="37207">
                  <c:v>33.545999999999999</c:v>
                </c:pt>
                <c:pt idx="37208">
                  <c:v>33.545999999999999</c:v>
                </c:pt>
                <c:pt idx="37209">
                  <c:v>33.545999999999999</c:v>
                </c:pt>
                <c:pt idx="37210">
                  <c:v>33.545999999999999</c:v>
                </c:pt>
                <c:pt idx="37211">
                  <c:v>33.545999999999999</c:v>
                </c:pt>
                <c:pt idx="37212">
                  <c:v>33.545999999999999</c:v>
                </c:pt>
                <c:pt idx="37213">
                  <c:v>33.545999999999999</c:v>
                </c:pt>
                <c:pt idx="37214">
                  <c:v>33.545999999999999</c:v>
                </c:pt>
                <c:pt idx="37215">
                  <c:v>33.545999999999999</c:v>
                </c:pt>
                <c:pt idx="37216">
                  <c:v>33.545999999999999</c:v>
                </c:pt>
                <c:pt idx="37217">
                  <c:v>33.545999999999999</c:v>
                </c:pt>
                <c:pt idx="37218">
                  <c:v>33.545999999999999</c:v>
                </c:pt>
                <c:pt idx="37219">
                  <c:v>33.545999999999999</c:v>
                </c:pt>
                <c:pt idx="37220">
                  <c:v>33.545999999999999</c:v>
                </c:pt>
                <c:pt idx="37221">
                  <c:v>33.545999999999999</c:v>
                </c:pt>
                <c:pt idx="37222">
                  <c:v>33.545999999999999</c:v>
                </c:pt>
                <c:pt idx="37223">
                  <c:v>33.545999999999999</c:v>
                </c:pt>
                <c:pt idx="37224">
                  <c:v>33.545999999999999</c:v>
                </c:pt>
                <c:pt idx="37225">
                  <c:v>33.545999999999999</c:v>
                </c:pt>
                <c:pt idx="37226">
                  <c:v>33.545999999999999</c:v>
                </c:pt>
                <c:pt idx="37227">
                  <c:v>33.545999999999999</c:v>
                </c:pt>
                <c:pt idx="37228">
                  <c:v>33.545999999999999</c:v>
                </c:pt>
                <c:pt idx="37229">
                  <c:v>33.545999999999999</c:v>
                </c:pt>
                <c:pt idx="37230">
                  <c:v>33.545999999999999</c:v>
                </c:pt>
                <c:pt idx="37231">
                  <c:v>33.545999999999999</c:v>
                </c:pt>
                <c:pt idx="37232">
                  <c:v>33.545999999999999</c:v>
                </c:pt>
                <c:pt idx="37233">
                  <c:v>33.545999999999999</c:v>
                </c:pt>
                <c:pt idx="37234">
                  <c:v>33.545999999999999</c:v>
                </c:pt>
                <c:pt idx="37235">
                  <c:v>33.545999999999999</c:v>
                </c:pt>
                <c:pt idx="37236">
                  <c:v>33.545999999999999</c:v>
                </c:pt>
                <c:pt idx="37237">
                  <c:v>33.545999999999999</c:v>
                </c:pt>
                <c:pt idx="37238">
                  <c:v>33.545999999999999</c:v>
                </c:pt>
                <c:pt idx="37239">
                  <c:v>33.545999999999999</c:v>
                </c:pt>
                <c:pt idx="37240">
                  <c:v>33.545999999999999</c:v>
                </c:pt>
                <c:pt idx="37241">
                  <c:v>33.545999999999999</c:v>
                </c:pt>
                <c:pt idx="37242">
                  <c:v>33.545999999999999</c:v>
                </c:pt>
                <c:pt idx="37243">
                  <c:v>33.545999999999999</c:v>
                </c:pt>
                <c:pt idx="37244">
                  <c:v>33.545999999999999</c:v>
                </c:pt>
                <c:pt idx="37245">
                  <c:v>33.545999999999999</c:v>
                </c:pt>
                <c:pt idx="37246">
                  <c:v>33.545999999999999</c:v>
                </c:pt>
                <c:pt idx="37247">
                  <c:v>33.545999999999999</c:v>
                </c:pt>
                <c:pt idx="37248">
                  <c:v>33.545999999999999</c:v>
                </c:pt>
                <c:pt idx="37249">
                  <c:v>33.545999999999999</c:v>
                </c:pt>
                <c:pt idx="37250">
                  <c:v>33.545999999999999</c:v>
                </c:pt>
                <c:pt idx="37251">
                  <c:v>33.545999999999999</c:v>
                </c:pt>
                <c:pt idx="37252">
                  <c:v>33.545999999999999</c:v>
                </c:pt>
                <c:pt idx="37253">
                  <c:v>33.545999999999999</c:v>
                </c:pt>
                <c:pt idx="37254">
                  <c:v>33.545999999999999</c:v>
                </c:pt>
                <c:pt idx="37255">
                  <c:v>33.545999999999999</c:v>
                </c:pt>
                <c:pt idx="37256">
                  <c:v>33.545999999999999</c:v>
                </c:pt>
                <c:pt idx="37257">
                  <c:v>33.545999999999999</c:v>
                </c:pt>
                <c:pt idx="37258">
                  <c:v>33.545999999999999</c:v>
                </c:pt>
                <c:pt idx="37259">
                  <c:v>33.545999999999999</c:v>
                </c:pt>
                <c:pt idx="37260">
                  <c:v>33.545999999999999</c:v>
                </c:pt>
                <c:pt idx="37261">
                  <c:v>33.545999999999999</c:v>
                </c:pt>
                <c:pt idx="37262">
                  <c:v>33.545999999999999</c:v>
                </c:pt>
                <c:pt idx="37263">
                  <c:v>33.545999999999999</c:v>
                </c:pt>
                <c:pt idx="37264">
                  <c:v>33.545999999999999</c:v>
                </c:pt>
                <c:pt idx="37265">
                  <c:v>33.545999999999999</c:v>
                </c:pt>
                <c:pt idx="37266">
                  <c:v>33.545999999999999</c:v>
                </c:pt>
                <c:pt idx="37267">
                  <c:v>33.545999999999999</c:v>
                </c:pt>
                <c:pt idx="37268">
                  <c:v>33.545999999999999</c:v>
                </c:pt>
                <c:pt idx="37269">
                  <c:v>33.545999999999999</c:v>
                </c:pt>
                <c:pt idx="37270">
                  <c:v>33.545999999999999</c:v>
                </c:pt>
                <c:pt idx="37271">
                  <c:v>33.545999999999999</c:v>
                </c:pt>
                <c:pt idx="37272">
                  <c:v>33.545999999999999</c:v>
                </c:pt>
                <c:pt idx="37273">
                  <c:v>33.545999999999999</c:v>
                </c:pt>
                <c:pt idx="37274">
                  <c:v>33.545999999999999</c:v>
                </c:pt>
                <c:pt idx="37275">
                  <c:v>33.545999999999999</c:v>
                </c:pt>
                <c:pt idx="37276">
                  <c:v>33.545999999999999</c:v>
                </c:pt>
                <c:pt idx="37277">
                  <c:v>33.545999999999999</c:v>
                </c:pt>
                <c:pt idx="37278">
                  <c:v>33.545999999999999</c:v>
                </c:pt>
                <c:pt idx="37279">
                  <c:v>33.545999999999999</c:v>
                </c:pt>
                <c:pt idx="37280">
                  <c:v>33.545999999999999</c:v>
                </c:pt>
                <c:pt idx="37281">
                  <c:v>33.545999999999999</c:v>
                </c:pt>
                <c:pt idx="37282">
                  <c:v>33.545999999999999</c:v>
                </c:pt>
                <c:pt idx="37283">
                  <c:v>33.545999999999999</c:v>
                </c:pt>
                <c:pt idx="37284">
                  <c:v>33.545999999999999</c:v>
                </c:pt>
                <c:pt idx="37285">
                  <c:v>33.545999999999999</c:v>
                </c:pt>
                <c:pt idx="37286">
                  <c:v>33.545999999999999</c:v>
                </c:pt>
                <c:pt idx="37287">
                  <c:v>33.545999999999999</c:v>
                </c:pt>
                <c:pt idx="37288">
                  <c:v>33.545999999999999</c:v>
                </c:pt>
                <c:pt idx="37289">
                  <c:v>33.545999999999999</c:v>
                </c:pt>
                <c:pt idx="37290">
                  <c:v>33.545999999999999</c:v>
                </c:pt>
                <c:pt idx="37291">
                  <c:v>33.545999999999999</c:v>
                </c:pt>
                <c:pt idx="37292">
                  <c:v>33.545999999999999</c:v>
                </c:pt>
                <c:pt idx="37293">
                  <c:v>33.545999999999999</c:v>
                </c:pt>
                <c:pt idx="37294">
                  <c:v>33.545999999999999</c:v>
                </c:pt>
                <c:pt idx="37295">
                  <c:v>33.545999999999999</c:v>
                </c:pt>
                <c:pt idx="37296">
                  <c:v>33.545999999999999</c:v>
                </c:pt>
                <c:pt idx="37297">
                  <c:v>33.545999999999999</c:v>
                </c:pt>
                <c:pt idx="37298">
                  <c:v>33.545999999999999</c:v>
                </c:pt>
                <c:pt idx="37299">
                  <c:v>33.545999999999999</c:v>
                </c:pt>
                <c:pt idx="37300">
                  <c:v>33.545999999999999</c:v>
                </c:pt>
                <c:pt idx="37301">
                  <c:v>33.545999999999999</c:v>
                </c:pt>
                <c:pt idx="37302">
                  <c:v>33.545999999999999</c:v>
                </c:pt>
                <c:pt idx="37303">
                  <c:v>33.545999999999999</c:v>
                </c:pt>
                <c:pt idx="37304">
                  <c:v>33.545999999999999</c:v>
                </c:pt>
                <c:pt idx="37305">
                  <c:v>33.545999999999999</c:v>
                </c:pt>
                <c:pt idx="37306">
                  <c:v>33.545999999999999</c:v>
                </c:pt>
                <c:pt idx="37307">
                  <c:v>33.545999999999999</c:v>
                </c:pt>
                <c:pt idx="37308">
                  <c:v>33.545999999999999</c:v>
                </c:pt>
                <c:pt idx="37309">
                  <c:v>33.545999999999999</c:v>
                </c:pt>
                <c:pt idx="37310">
                  <c:v>33.545999999999999</c:v>
                </c:pt>
                <c:pt idx="37311">
                  <c:v>33.545999999999999</c:v>
                </c:pt>
                <c:pt idx="37312">
                  <c:v>33.545999999999999</c:v>
                </c:pt>
                <c:pt idx="37313">
                  <c:v>33.545999999999999</c:v>
                </c:pt>
                <c:pt idx="37314">
                  <c:v>33.545999999999999</c:v>
                </c:pt>
                <c:pt idx="37315">
                  <c:v>33.545999999999999</c:v>
                </c:pt>
                <c:pt idx="37316">
                  <c:v>33.545999999999999</c:v>
                </c:pt>
                <c:pt idx="37317">
                  <c:v>33.545999999999999</c:v>
                </c:pt>
                <c:pt idx="37318">
                  <c:v>33.545999999999999</c:v>
                </c:pt>
                <c:pt idx="37319">
                  <c:v>33.545999999999999</c:v>
                </c:pt>
                <c:pt idx="37320">
                  <c:v>33.545999999999999</c:v>
                </c:pt>
                <c:pt idx="37321">
                  <c:v>33.545999999999999</c:v>
                </c:pt>
                <c:pt idx="37322">
                  <c:v>33.545999999999999</c:v>
                </c:pt>
                <c:pt idx="37323">
                  <c:v>33.545999999999999</c:v>
                </c:pt>
                <c:pt idx="37324">
                  <c:v>33.545999999999999</c:v>
                </c:pt>
                <c:pt idx="37325">
                  <c:v>33.545999999999999</c:v>
                </c:pt>
                <c:pt idx="37326">
                  <c:v>33.545999999999999</c:v>
                </c:pt>
                <c:pt idx="37327">
                  <c:v>33.545999999999999</c:v>
                </c:pt>
                <c:pt idx="37328">
                  <c:v>33.545999999999999</c:v>
                </c:pt>
                <c:pt idx="37329">
                  <c:v>33.545999999999999</c:v>
                </c:pt>
                <c:pt idx="37330">
                  <c:v>33.545999999999999</c:v>
                </c:pt>
                <c:pt idx="37331">
                  <c:v>33.545999999999999</c:v>
                </c:pt>
                <c:pt idx="37332">
                  <c:v>33.545999999999999</c:v>
                </c:pt>
                <c:pt idx="37333">
                  <c:v>33.545999999999999</c:v>
                </c:pt>
                <c:pt idx="37334">
                  <c:v>33.545999999999999</c:v>
                </c:pt>
                <c:pt idx="37335">
                  <c:v>33.545999999999999</c:v>
                </c:pt>
                <c:pt idx="37336">
                  <c:v>33.576000000000001</c:v>
                </c:pt>
                <c:pt idx="37337">
                  <c:v>33.637999999999998</c:v>
                </c:pt>
                <c:pt idx="37338">
                  <c:v>33.671999999999997</c:v>
                </c:pt>
                <c:pt idx="37339">
                  <c:v>33.671999999999997</c:v>
                </c:pt>
                <c:pt idx="37340">
                  <c:v>33.671999999999997</c:v>
                </c:pt>
                <c:pt idx="37341">
                  <c:v>33.671999999999997</c:v>
                </c:pt>
                <c:pt idx="37342">
                  <c:v>33.671999999999997</c:v>
                </c:pt>
                <c:pt idx="37343">
                  <c:v>33.671999999999997</c:v>
                </c:pt>
                <c:pt idx="37344">
                  <c:v>33.671999999999997</c:v>
                </c:pt>
                <c:pt idx="37345">
                  <c:v>33.671999999999997</c:v>
                </c:pt>
                <c:pt idx="37346">
                  <c:v>33.671999999999997</c:v>
                </c:pt>
                <c:pt idx="37347">
                  <c:v>33.671999999999997</c:v>
                </c:pt>
                <c:pt idx="37348">
                  <c:v>33.671999999999997</c:v>
                </c:pt>
                <c:pt idx="37349">
                  <c:v>33.671999999999997</c:v>
                </c:pt>
                <c:pt idx="37350">
                  <c:v>33.671999999999997</c:v>
                </c:pt>
                <c:pt idx="37351">
                  <c:v>33.671999999999997</c:v>
                </c:pt>
                <c:pt idx="37352">
                  <c:v>33.671999999999997</c:v>
                </c:pt>
                <c:pt idx="37353">
                  <c:v>33.671999999999997</c:v>
                </c:pt>
                <c:pt idx="37354">
                  <c:v>33.671999999999997</c:v>
                </c:pt>
                <c:pt idx="37355">
                  <c:v>33.671999999999997</c:v>
                </c:pt>
                <c:pt idx="37356">
                  <c:v>33.671999999999997</c:v>
                </c:pt>
                <c:pt idx="37357">
                  <c:v>33.671999999999997</c:v>
                </c:pt>
                <c:pt idx="37358">
                  <c:v>33.671999999999997</c:v>
                </c:pt>
                <c:pt idx="37359">
                  <c:v>33.671999999999997</c:v>
                </c:pt>
                <c:pt idx="37360">
                  <c:v>33.671999999999997</c:v>
                </c:pt>
                <c:pt idx="37361">
                  <c:v>33.671999999999997</c:v>
                </c:pt>
                <c:pt idx="37362">
                  <c:v>33.671999999999997</c:v>
                </c:pt>
                <c:pt idx="37363">
                  <c:v>33.671999999999997</c:v>
                </c:pt>
                <c:pt idx="37364">
                  <c:v>33.671999999999997</c:v>
                </c:pt>
                <c:pt idx="37365">
                  <c:v>33.671999999999997</c:v>
                </c:pt>
                <c:pt idx="37366">
                  <c:v>33.671999999999997</c:v>
                </c:pt>
                <c:pt idx="37367">
                  <c:v>33.671999999999997</c:v>
                </c:pt>
                <c:pt idx="37368">
                  <c:v>33.671999999999997</c:v>
                </c:pt>
                <c:pt idx="37369">
                  <c:v>33.671999999999997</c:v>
                </c:pt>
                <c:pt idx="37370">
                  <c:v>33.671999999999997</c:v>
                </c:pt>
                <c:pt idx="37371">
                  <c:v>33.671999999999997</c:v>
                </c:pt>
                <c:pt idx="37372">
                  <c:v>33.671999999999997</c:v>
                </c:pt>
                <c:pt idx="37373">
                  <c:v>33.671999999999997</c:v>
                </c:pt>
                <c:pt idx="37374">
                  <c:v>33.671999999999997</c:v>
                </c:pt>
                <c:pt idx="37375">
                  <c:v>33.671999999999997</c:v>
                </c:pt>
                <c:pt idx="37376">
                  <c:v>33.671999999999997</c:v>
                </c:pt>
                <c:pt idx="37377">
                  <c:v>33.671999999999997</c:v>
                </c:pt>
                <c:pt idx="37378">
                  <c:v>33.671999999999997</c:v>
                </c:pt>
                <c:pt idx="37379">
                  <c:v>33.671999999999997</c:v>
                </c:pt>
                <c:pt idx="37380">
                  <c:v>33.671999999999997</c:v>
                </c:pt>
                <c:pt idx="37381">
                  <c:v>33.671999999999997</c:v>
                </c:pt>
                <c:pt idx="37382">
                  <c:v>33.671999999999997</c:v>
                </c:pt>
                <c:pt idx="37383">
                  <c:v>33.671999999999997</c:v>
                </c:pt>
                <c:pt idx="37384">
                  <c:v>33.671999999999997</c:v>
                </c:pt>
                <c:pt idx="37385">
                  <c:v>33.671999999999997</c:v>
                </c:pt>
                <c:pt idx="37386">
                  <c:v>33.671999999999997</c:v>
                </c:pt>
                <c:pt idx="37387">
                  <c:v>33.671999999999997</c:v>
                </c:pt>
                <c:pt idx="37388">
                  <c:v>33.671999999999997</c:v>
                </c:pt>
                <c:pt idx="37389">
                  <c:v>33.671999999999997</c:v>
                </c:pt>
                <c:pt idx="37390">
                  <c:v>33.671999999999997</c:v>
                </c:pt>
                <c:pt idx="37391">
                  <c:v>33.671999999999997</c:v>
                </c:pt>
                <c:pt idx="37392">
                  <c:v>33.671999999999997</c:v>
                </c:pt>
                <c:pt idx="37393">
                  <c:v>33.671999999999997</c:v>
                </c:pt>
                <c:pt idx="37394">
                  <c:v>33.671999999999997</c:v>
                </c:pt>
                <c:pt idx="37395">
                  <c:v>33.671999999999997</c:v>
                </c:pt>
                <c:pt idx="37396">
                  <c:v>33.671999999999997</c:v>
                </c:pt>
                <c:pt idx="37397">
                  <c:v>33.671999999999997</c:v>
                </c:pt>
                <c:pt idx="37398">
                  <c:v>33.671999999999997</c:v>
                </c:pt>
                <c:pt idx="37399">
                  <c:v>33.671999999999997</c:v>
                </c:pt>
                <c:pt idx="37400">
                  <c:v>33.671999999999997</c:v>
                </c:pt>
                <c:pt idx="37401">
                  <c:v>33.671999999999997</c:v>
                </c:pt>
                <c:pt idx="37402">
                  <c:v>33.671999999999997</c:v>
                </c:pt>
                <c:pt idx="37403">
                  <c:v>33.671999999999997</c:v>
                </c:pt>
                <c:pt idx="37404">
                  <c:v>33.671999999999997</c:v>
                </c:pt>
                <c:pt idx="37405">
                  <c:v>33.671999999999997</c:v>
                </c:pt>
                <c:pt idx="37406">
                  <c:v>33.671999999999997</c:v>
                </c:pt>
                <c:pt idx="37407">
                  <c:v>33.671999999999997</c:v>
                </c:pt>
                <c:pt idx="37408">
                  <c:v>33.671999999999997</c:v>
                </c:pt>
                <c:pt idx="37409">
                  <c:v>33.671999999999997</c:v>
                </c:pt>
                <c:pt idx="37410">
                  <c:v>33.671999999999997</c:v>
                </c:pt>
                <c:pt idx="37411">
                  <c:v>33.671999999999997</c:v>
                </c:pt>
                <c:pt idx="37412">
                  <c:v>33.671999999999997</c:v>
                </c:pt>
                <c:pt idx="37413">
                  <c:v>33.671999999999997</c:v>
                </c:pt>
                <c:pt idx="37414">
                  <c:v>33.671999999999997</c:v>
                </c:pt>
                <c:pt idx="37415">
                  <c:v>33.671999999999997</c:v>
                </c:pt>
                <c:pt idx="37416">
                  <c:v>33.671999999999997</c:v>
                </c:pt>
                <c:pt idx="37417">
                  <c:v>33.671999999999997</c:v>
                </c:pt>
                <c:pt idx="37418">
                  <c:v>33.671999999999997</c:v>
                </c:pt>
                <c:pt idx="37419">
                  <c:v>33.671999999999997</c:v>
                </c:pt>
                <c:pt idx="37420">
                  <c:v>33.671999999999997</c:v>
                </c:pt>
                <c:pt idx="37421">
                  <c:v>33.671999999999997</c:v>
                </c:pt>
                <c:pt idx="37422">
                  <c:v>33.671999999999997</c:v>
                </c:pt>
                <c:pt idx="37423">
                  <c:v>33.671999999999997</c:v>
                </c:pt>
                <c:pt idx="37424">
                  <c:v>33.671999999999997</c:v>
                </c:pt>
                <c:pt idx="37425">
                  <c:v>33.671999999999997</c:v>
                </c:pt>
                <c:pt idx="37426">
                  <c:v>33.671999999999997</c:v>
                </c:pt>
                <c:pt idx="37427">
                  <c:v>33.671999999999997</c:v>
                </c:pt>
                <c:pt idx="37428">
                  <c:v>33.671999999999997</c:v>
                </c:pt>
                <c:pt idx="37429">
                  <c:v>33.671999999999997</c:v>
                </c:pt>
                <c:pt idx="37430">
                  <c:v>33.671999999999997</c:v>
                </c:pt>
                <c:pt idx="37431">
                  <c:v>33.671999999999997</c:v>
                </c:pt>
                <c:pt idx="37432">
                  <c:v>33.671999999999997</c:v>
                </c:pt>
                <c:pt idx="37433">
                  <c:v>33.671999999999997</c:v>
                </c:pt>
                <c:pt idx="37434">
                  <c:v>33.671999999999997</c:v>
                </c:pt>
                <c:pt idx="37435">
                  <c:v>33.671999999999997</c:v>
                </c:pt>
                <c:pt idx="37436">
                  <c:v>33.671999999999997</c:v>
                </c:pt>
                <c:pt idx="37437">
                  <c:v>33.671999999999997</c:v>
                </c:pt>
                <c:pt idx="37438">
                  <c:v>33.671999999999997</c:v>
                </c:pt>
                <c:pt idx="37439">
                  <c:v>33.671999999999997</c:v>
                </c:pt>
                <c:pt idx="37440">
                  <c:v>33.671999999999997</c:v>
                </c:pt>
                <c:pt idx="37441">
                  <c:v>33.671999999999997</c:v>
                </c:pt>
                <c:pt idx="37442">
                  <c:v>33.671999999999997</c:v>
                </c:pt>
                <c:pt idx="37443">
                  <c:v>33.671999999999997</c:v>
                </c:pt>
                <c:pt idx="37444">
                  <c:v>33.671999999999997</c:v>
                </c:pt>
                <c:pt idx="37445">
                  <c:v>33.671999999999997</c:v>
                </c:pt>
                <c:pt idx="37446">
                  <c:v>33.671999999999997</c:v>
                </c:pt>
                <c:pt idx="37447">
                  <c:v>33.671999999999997</c:v>
                </c:pt>
                <c:pt idx="37448">
                  <c:v>33.671999999999997</c:v>
                </c:pt>
                <c:pt idx="37449">
                  <c:v>33.671999999999997</c:v>
                </c:pt>
                <c:pt idx="37450">
                  <c:v>33.671999999999997</c:v>
                </c:pt>
                <c:pt idx="37451">
                  <c:v>33.671999999999997</c:v>
                </c:pt>
                <c:pt idx="37452">
                  <c:v>33.671999999999997</c:v>
                </c:pt>
                <c:pt idx="37453">
                  <c:v>33.671999999999997</c:v>
                </c:pt>
                <c:pt idx="37454">
                  <c:v>33.671999999999997</c:v>
                </c:pt>
                <c:pt idx="37455">
                  <c:v>33.671999999999997</c:v>
                </c:pt>
                <c:pt idx="37456">
                  <c:v>33.671999999999997</c:v>
                </c:pt>
                <c:pt idx="37457">
                  <c:v>33.671999999999997</c:v>
                </c:pt>
                <c:pt idx="37458">
                  <c:v>33.671999999999997</c:v>
                </c:pt>
                <c:pt idx="37459">
                  <c:v>33.671999999999997</c:v>
                </c:pt>
                <c:pt idx="37460">
                  <c:v>33.671999999999997</c:v>
                </c:pt>
                <c:pt idx="37461">
                  <c:v>33.671999999999997</c:v>
                </c:pt>
                <c:pt idx="37462">
                  <c:v>33.671999999999997</c:v>
                </c:pt>
                <c:pt idx="37463">
                  <c:v>33.671999999999997</c:v>
                </c:pt>
                <c:pt idx="37464">
                  <c:v>33.671999999999997</c:v>
                </c:pt>
                <c:pt idx="37465">
                  <c:v>33.671999999999997</c:v>
                </c:pt>
                <c:pt idx="37466">
                  <c:v>33.671999999999997</c:v>
                </c:pt>
                <c:pt idx="37467">
                  <c:v>33.671999999999997</c:v>
                </c:pt>
                <c:pt idx="37468">
                  <c:v>33.671999999999997</c:v>
                </c:pt>
                <c:pt idx="37469">
                  <c:v>33.671999999999997</c:v>
                </c:pt>
                <c:pt idx="37470">
                  <c:v>33.671999999999997</c:v>
                </c:pt>
                <c:pt idx="37471">
                  <c:v>33.671999999999997</c:v>
                </c:pt>
                <c:pt idx="37472">
                  <c:v>33.671999999999997</c:v>
                </c:pt>
                <c:pt idx="37473">
                  <c:v>33.671999999999997</c:v>
                </c:pt>
                <c:pt idx="37474">
                  <c:v>33.671999999999997</c:v>
                </c:pt>
                <c:pt idx="37475">
                  <c:v>33.671999999999997</c:v>
                </c:pt>
                <c:pt idx="37476">
                  <c:v>33.671999999999997</c:v>
                </c:pt>
                <c:pt idx="37477">
                  <c:v>33.671999999999997</c:v>
                </c:pt>
                <c:pt idx="37478">
                  <c:v>33.671999999999997</c:v>
                </c:pt>
                <c:pt idx="37479">
                  <c:v>33.671999999999997</c:v>
                </c:pt>
                <c:pt idx="37480">
                  <c:v>33.671999999999997</c:v>
                </c:pt>
                <c:pt idx="37481">
                  <c:v>33.671999999999997</c:v>
                </c:pt>
                <c:pt idx="37482">
                  <c:v>33.671999999999997</c:v>
                </c:pt>
                <c:pt idx="37483">
                  <c:v>33.671999999999997</c:v>
                </c:pt>
                <c:pt idx="37484">
                  <c:v>33.671999999999997</c:v>
                </c:pt>
                <c:pt idx="37485">
                  <c:v>33.671999999999997</c:v>
                </c:pt>
                <c:pt idx="37486">
                  <c:v>33.671999999999997</c:v>
                </c:pt>
                <c:pt idx="37487">
                  <c:v>33.671999999999997</c:v>
                </c:pt>
                <c:pt idx="37488">
                  <c:v>33.671999999999997</c:v>
                </c:pt>
                <c:pt idx="37489">
                  <c:v>33.671999999999997</c:v>
                </c:pt>
                <c:pt idx="37490">
                  <c:v>33.671999999999997</c:v>
                </c:pt>
                <c:pt idx="37491">
                  <c:v>33.671999999999997</c:v>
                </c:pt>
                <c:pt idx="37492">
                  <c:v>33.671999999999997</c:v>
                </c:pt>
                <c:pt idx="37493">
                  <c:v>33.671999999999997</c:v>
                </c:pt>
                <c:pt idx="37494">
                  <c:v>33.671999999999997</c:v>
                </c:pt>
                <c:pt idx="37495">
                  <c:v>33.671999999999997</c:v>
                </c:pt>
                <c:pt idx="37496">
                  <c:v>33.671999999999997</c:v>
                </c:pt>
                <c:pt idx="37497">
                  <c:v>33.671999999999997</c:v>
                </c:pt>
                <c:pt idx="37498">
                  <c:v>33.671999999999997</c:v>
                </c:pt>
                <c:pt idx="37499">
                  <c:v>33.671999999999997</c:v>
                </c:pt>
                <c:pt idx="37500">
                  <c:v>33.671999999999997</c:v>
                </c:pt>
                <c:pt idx="37501">
                  <c:v>33.671999999999997</c:v>
                </c:pt>
                <c:pt idx="37502">
                  <c:v>33.671999999999997</c:v>
                </c:pt>
                <c:pt idx="37503">
                  <c:v>33.671999999999997</c:v>
                </c:pt>
                <c:pt idx="37504">
                  <c:v>33.671999999999997</c:v>
                </c:pt>
                <c:pt idx="37505">
                  <c:v>33.671999999999997</c:v>
                </c:pt>
                <c:pt idx="37506">
                  <c:v>33.671999999999997</c:v>
                </c:pt>
                <c:pt idx="37507">
                  <c:v>33.671999999999997</c:v>
                </c:pt>
                <c:pt idx="37508">
                  <c:v>33.671999999999997</c:v>
                </c:pt>
                <c:pt idx="37509">
                  <c:v>33.671999999999997</c:v>
                </c:pt>
                <c:pt idx="37510">
                  <c:v>33.671999999999997</c:v>
                </c:pt>
                <c:pt idx="37511">
                  <c:v>33.671999999999997</c:v>
                </c:pt>
                <c:pt idx="37512">
                  <c:v>33.671999999999997</c:v>
                </c:pt>
                <c:pt idx="37513">
                  <c:v>33.671999999999997</c:v>
                </c:pt>
                <c:pt idx="37514">
                  <c:v>33.671999999999997</c:v>
                </c:pt>
                <c:pt idx="37515">
                  <c:v>33.671999999999997</c:v>
                </c:pt>
                <c:pt idx="37516">
                  <c:v>33.671999999999997</c:v>
                </c:pt>
                <c:pt idx="37517">
                  <c:v>33.671999999999997</c:v>
                </c:pt>
                <c:pt idx="37518">
                  <c:v>33.671999999999997</c:v>
                </c:pt>
                <c:pt idx="37519">
                  <c:v>33.671999999999997</c:v>
                </c:pt>
                <c:pt idx="37520">
                  <c:v>33.671999999999997</c:v>
                </c:pt>
                <c:pt idx="37521">
                  <c:v>33.671999999999997</c:v>
                </c:pt>
                <c:pt idx="37522">
                  <c:v>33.671999999999997</c:v>
                </c:pt>
                <c:pt idx="37523">
                  <c:v>33.671999999999997</c:v>
                </c:pt>
                <c:pt idx="37524">
                  <c:v>33.671999999999997</c:v>
                </c:pt>
                <c:pt idx="37525">
                  <c:v>33.671999999999997</c:v>
                </c:pt>
                <c:pt idx="37526">
                  <c:v>33.671999999999997</c:v>
                </c:pt>
                <c:pt idx="37527">
                  <c:v>33.671999999999997</c:v>
                </c:pt>
                <c:pt idx="37528">
                  <c:v>33.671999999999997</c:v>
                </c:pt>
                <c:pt idx="37529">
                  <c:v>33.671999999999997</c:v>
                </c:pt>
                <c:pt idx="37530">
                  <c:v>33.671999999999997</c:v>
                </c:pt>
                <c:pt idx="37531">
                  <c:v>33.671999999999997</c:v>
                </c:pt>
                <c:pt idx="37532">
                  <c:v>33.671999999999997</c:v>
                </c:pt>
                <c:pt idx="37533">
                  <c:v>33.671999999999997</c:v>
                </c:pt>
                <c:pt idx="37534">
                  <c:v>33.671999999999997</c:v>
                </c:pt>
                <c:pt idx="37535">
                  <c:v>33.671999999999997</c:v>
                </c:pt>
                <c:pt idx="37536">
                  <c:v>33.671999999999997</c:v>
                </c:pt>
                <c:pt idx="37537">
                  <c:v>33.671999999999997</c:v>
                </c:pt>
                <c:pt idx="37538">
                  <c:v>33.671999999999997</c:v>
                </c:pt>
                <c:pt idx="37539">
                  <c:v>33.671999999999997</c:v>
                </c:pt>
                <c:pt idx="37540">
                  <c:v>33.671999999999997</c:v>
                </c:pt>
                <c:pt idx="37541">
                  <c:v>33.671999999999997</c:v>
                </c:pt>
                <c:pt idx="37542">
                  <c:v>33.671999999999997</c:v>
                </c:pt>
                <c:pt idx="37543">
                  <c:v>33.671999999999997</c:v>
                </c:pt>
                <c:pt idx="37544">
                  <c:v>33.671999999999997</c:v>
                </c:pt>
                <c:pt idx="37545">
                  <c:v>33.671999999999997</c:v>
                </c:pt>
                <c:pt idx="37546">
                  <c:v>33.671999999999997</c:v>
                </c:pt>
                <c:pt idx="37547">
                  <c:v>33.671999999999997</c:v>
                </c:pt>
                <c:pt idx="37548">
                  <c:v>33.671999999999997</c:v>
                </c:pt>
                <c:pt idx="37549">
                  <c:v>33.676000000000002</c:v>
                </c:pt>
                <c:pt idx="37550">
                  <c:v>33.735999999999997</c:v>
                </c:pt>
                <c:pt idx="37551">
                  <c:v>33.786000000000001</c:v>
                </c:pt>
                <c:pt idx="37552">
                  <c:v>33.786000000000001</c:v>
                </c:pt>
                <c:pt idx="37553">
                  <c:v>33.786000000000001</c:v>
                </c:pt>
                <c:pt idx="37554">
                  <c:v>33.786000000000001</c:v>
                </c:pt>
                <c:pt idx="37555">
                  <c:v>33.786000000000001</c:v>
                </c:pt>
                <c:pt idx="37556">
                  <c:v>33.786000000000001</c:v>
                </c:pt>
                <c:pt idx="37557">
                  <c:v>33.786000000000001</c:v>
                </c:pt>
                <c:pt idx="37558">
                  <c:v>33.786000000000001</c:v>
                </c:pt>
                <c:pt idx="37559">
                  <c:v>33.786000000000001</c:v>
                </c:pt>
                <c:pt idx="37560">
                  <c:v>33.786000000000001</c:v>
                </c:pt>
                <c:pt idx="37561">
                  <c:v>33.786000000000001</c:v>
                </c:pt>
                <c:pt idx="37562">
                  <c:v>33.786000000000001</c:v>
                </c:pt>
                <c:pt idx="37563">
                  <c:v>33.786000000000001</c:v>
                </c:pt>
                <c:pt idx="37564">
                  <c:v>33.786000000000001</c:v>
                </c:pt>
                <c:pt idx="37565">
                  <c:v>33.786000000000001</c:v>
                </c:pt>
                <c:pt idx="37566">
                  <c:v>33.786000000000001</c:v>
                </c:pt>
                <c:pt idx="37567">
                  <c:v>33.786000000000001</c:v>
                </c:pt>
                <c:pt idx="37568">
                  <c:v>33.786000000000001</c:v>
                </c:pt>
                <c:pt idx="37569">
                  <c:v>33.786000000000001</c:v>
                </c:pt>
                <c:pt idx="37570">
                  <c:v>33.786000000000001</c:v>
                </c:pt>
                <c:pt idx="37571">
                  <c:v>33.786000000000001</c:v>
                </c:pt>
                <c:pt idx="37572">
                  <c:v>33.786000000000001</c:v>
                </c:pt>
                <c:pt idx="37573">
                  <c:v>33.786000000000001</c:v>
                </c:pt>
                <c:pt idx="37574">
                  <c:v>33.786000000000001</c:v>
                </c:pt>
                <c:pt idx="37575">
                  <c:v>33.786000000000001</c:v>
                </c:pt>
                <c:pt idx="37576">
                  <c:v>33.786000000000001</c:v>
                </c:pt>
                <c:pt idx="37577">
                  <c:v>33.786000000000001</c:v>
                </c:pt>
                <c:pt idx="37578">
                  <c:v>33.786000000000001</c:v>
                </c:pt>
                <c:pt idx="37579">
                  <c:v>33.786000000000001</c:v>
                </c:pt>
                <c:pt idx="37580">
                  <c:v>33.786000000000001</c:v>
                </c:pt>
                <c:pt idx="37581">
                  <c:v>33.786000000000001</c:v>
                </c:pt>
                <c:pt idx="37582">
                  <c:v>33.786000000000001</c:v>
                </c:pt>
                <c:pt idx="37583">
                  <c:v>33.786000000000001</c:v>
                </c:pt>
                <c:pt idx="37584">
                  <c:v>33.786000000000001</c:v>
                </c:pt>
                <c:pt idx="37585">
                  <c:v>33.786000000000001</c:v>
                </c:pt>
                <c:pt idx="37586">
                  <c:v>33.786000000000001</c:v>
                </c:pt>
                <c:pt idx="37587">
                  <c:v>33.786000000000001</c:v>
                </c:pt>
                <c:pt idx="37588">
                  <c:v>33.786000000000001</c:v>
                </c:pt>
                <c:pt idx="37589">
                  <c:v>33.786000000000001</c:v>
                </c:pt>
                <c:pt idx="37590">
                  <c:v>33.786000000000001</c:v>
                </c:pt>
                <c:pt idx="37591">
                  <c:v>33.786000000000001</c:v>
                </c:pt>
                <c:pt idx="37592">
                  <c:v>33.786000000000001</c:v>
                </c:pt>
                <c:pt idx="37593">
                  <c:v>33.786000000000001</c:v>
                </c:pt>
                <c:pt idx="37594">
                  <c:v>33.786000000000001</c:v>
                </c:pt>
                <c:pt idx="37595">
                  <c:v>33.786000000000001</c:v>
                </c:pt>
                <c:pt idx="37596">
                  <c:v>33.786000000000001</c:v>
                </c:pt>
                <c:pt idx="37597">
                  <c:v>33.786000000000001</c:v>
                </c:pt>
                <c:pt idx="37598">
                  <c:v>33.786000000000001</c:v>
                </c:pt>
                <c:pt idx="37599">
                  <c:v>33.786000000000001</c:v>
                </c:pt>
                <c:pt idx="37600">
                  <c:v>33.786000000000001</c:v>
                </c:pt>
                <c:pt idx="37601">
                  <c:v>33.786000000000001</c:v>
                </c:pt>
                <c:pt idx="37602">
                  <c:v>33.786000000000001</c:v>
                </c:pt>
                <c:pt idx="37603">
                  <c:v>33.786000000000001</c:v>
                </c:pt>
                <c:pt idx="37604">
                  <c:v>33.786000000000001</c:v>
                </c:pt>
                <c:pt idx="37605">
                  <c:v>33.786000000000001</c:v>
                </c:pt>
                <c:pt idx="37606">
                  <c:v>33.786000000000001</c:v>
                </c:pt>
                <c:pt idx="37607">
                  <c:v>33.786000000000001</c:v>
                </c:pt>
                <c:pt idx="37608">
                  <c:v>33.786000000000001</c:v>
                </c:pt>
                <c:pt idx="37609">
                  <c:v>33.786000000000001</c:v>
                </c:pt>
                <c:pt idx="37610">
                  <c:v>33.786000000000001</c:v>
                </c:pt>
                <c:pt idx="37611">
                  <c:v>33.786000000000001</c:v>
                </c:pt>
                <c:pt idx="37612">
                  <c:v>33.786000000000001</c:v>
                </c:pt>
                <c:pt idx="37613">
                  <c:v>33.786000000000001</c:v>
                </c:pt>
                <c:pt idx="37614">
                  <c:v>33.786000000000001</c:v>
                </c:pt>
                <c:pt idx="37615">
                  <c:v>33.786000000000001</c:v>
                </c:pt>
                <c:pt idx="37616">
                  <c:v>33.786000000000001</c:v>
                </c:pt>
                <c:pt idx="37617">
                  <c:v>33.786000000000001</c:v>
                </c:pt>
                <c:pt idx="37618">
                  <c:v>33.786000000000001</c:v>
                </c:pt>
                <c:pt idx="37619">
                  <c:v>33.786000000000001</c:v>
                </c:pt>
                <c:pt idx="37620">
                  <c:v>33.786000000000001</c:v>
                </c:pt>
                <c:pt idx="37621">
                  <c:v>33.786000000000001</c:v>
                </c:pt>
                <c:pt idx="37622">
                  <c:v>33.786000000000001</c:v>
                </c:pt>
                <c:pt idx="37623">
                  <c:v>33.786000000000001</c:v>
                </c:pt>
                <c:pt idx="37624">
                  <c:v>33.786000000000001</c:v>
                </c:pt>
                <c:pt idx="37625">
                  <c:v>33.786000000000001</c:v>
                </c:pt>
                <c:pt idx="37626">
                  <c:v>33.786000000000001</c:v>
                </c:pt>
                <c:pt idx="37627">
                  <c:v>33.786000000000001</c:v>
                </c:pt>
                <c:pt idx="37628">
                  <c:v>33.786000000000001</c:v>
                </c:pt>
                <c:pt idx="37629">
                  <c:v>33.786000000000001</c:v>
                </c:pt>
                <c:pt idx="37630">
                  <c:v>33.786000000000001</c:v>
                </c:pt>
                <c:pt idx="37631">
                  <c:v>33.786000000000001</c:v>
                </c:pt>
                <c:pt idx="37632">
                  <c:v>33.786000000000001</c:v>
                </c:pt>
                <c:pt idx="37633">
                  <c:v>33.786000000000001</c:v>
                </c:pt>
                <c:pt idx="37634">
                  <c:v>33.786000000000001</c:v>
                </c:pt>
                <c:pt idx="37635">
                  <c:v>33.786000000000001</c:v>
                </c:pt>
                <c:pt idx="37636">
                  <c:v>33.786000000000001</c:v>
                </c:pt>
                <c:pt idx="37637">
                  <c:v>33.786000000000001</c:v>
                </c:pt>
                <c:pt idx="37638">
                  <c:v>33.786000000000001</c:v>
                </c:pt>
                <c:pt idx="37639">
                  <c:v>33.786000000000001</c:v>
                </c:pt>
                <c:pt idx="37640">
                  <c:v>33.786000000000001</c:v>
                </c:pt>
                <c:pt idx="37641">
                  <c:v>33.786000000000001</c:v>
                </c:pt>
                <c:pt idx="37642">
                  <c:v>33.786000000000001</c:v>
                </c:pt>
                <c:pt idx="37643">
                  <c:v>33.786000000000001</c:v>
                </c:pt>
                <c:pt idx="37644">
                  <c:v>33.786000000000001</c:v>
                </c:pt>
                <c:pt idx="37645">
                  <c:v>33.786000000000001</c:v>
                </c:pt>
                <c:pt idx="37646">
                  <c:v>33.786000000000001</c:v>
                </c:pt>
                <c:pt idx="37647">
                  <c:v>33.786000000000001</c:v>
                </c:pt>
                <c:pt idx="37648">
                  <c:v>33.786000000000001</c:v>
                </c:pt>
                <c:pt idx="37649">
                  <c:v>33.786000000000001</c:v>
                </c:pt>
                <c:pt idx="37650">
                  <c:v>33.786000000000001</c:v>
                </c:pt>
                <c:pt idx="37651">
                  <c:v>33.786000000000001</c:v>
                </c:pt>
                <c:pt idx="37652">
                  <c:v>33.786000000000001</c:v>
                </c:pt>
                <c:pt idx="37653">
                  <c:v>33.786000000000001</c:v>
                </c:pt>
                <c:pt idx="37654">
                  <c:v>33.786000000000001</c:v>
                </c:pt>
                <c:pt idx="37655">
                  <c:v>33.786000000000001</c:v>
                </c:pt>
                <c:pt idx="37656">
                  <c:v>33.786000000000001</c:v>
                </c:pt>
                <c:pt idx="37657">
                  <c:v>33.786000000000001</c:v>
                </c:pt>
                <c:pt idx="37658">
                  <c:v>33.786000000000001</c:v>
                </c:pt>
                <c:pt idx="37659">
                  <c:v>33.786000000000001</c:v>
                </c:pt>
                <c:pt idx="37660">
                  <c:v>33.786000000000001</c:v>
                </c:pt>
                <c:pt idx="37661">
                  <c:v>33.786000000000001</c:v>
                </c:pt>
                <c:pt idx="37662">
                  <c:v>33.786000000000001</c:v>
                </c:pt>
                <c:pt idx="37663">
                  <c:v>33.786000000000001</c:v>
                </c:pt>
                <c:pt idx="37664">
                  <c:v>33.786000000000001</c:v>
                </c:pt>
                <c:pt idx="37665">
                  <c:v>33.786000000000001</c:v>
                </c:pt>
                <c:pt idx="37666">
                  <c:v>33.786000000000001</c:v>
                </c:pt>
                <c:pt idx="37667">
                  <c:v>33.786000000000001</c:v>
                </c:pt>
                <c:pt idx="37668">
                  <c:v>33.786000000000001</c:v>
                </c:pt>
                <c:pt idx="37669">
                  <c:v>33.786000000000001</c:v>
                </c:pt>
                <c:pt idx="37670">
                  <c:v>33.786000000000001</c:v>
                </c:pt>
                <c:pt idx="37671">
                  <c:v>33.786000000000001</c:v>
                </c:pt>
                <c:pt idx="37672">
                  <c:v>33.786000000000001</c:v>
                </c:pt>
                <c:pt idx="37673">
                  <c:v>33.786000000000001</c:v>
                </c:pt>
                <c:pt idx="37674">
                  <c:v>33.786000000000001</c:v>
                </c:pt>
                <c:pt idx="37675">
                  <c:v>33.786000000000001</c:v>
                </c:pt>
                <c:pt idx="37676">
                  <c:v>33.786000000000001</c:v>
                </c:pt>
                <c:pt idx="37677">
                  <c:v>33.786000000000001</c:v>
                </c:pt>
                <c:pt idx="37678">
                  <c:v>33.786000000000001</c:v>
                </c:pt>
                <c:pt idx="37679">
                  <c:v>33.786000000000001</c:v>
                </c:pt>
                <c:pt idx="37680">
                  <c:v>33.786000000000001</c:v>
                </c:pt>
                <c:pt idx="37681">
                  <c:v>33.786000000000001</c:v>
                </c:pt>
                <c:pt idx="37682">
                  <c:v>33.786000000000001</c:v>
                </c:pt>
                <c:pt idx="37683">
                  <c:v>33.786000000000001</c:v>
                </c:pt>
                <c:pt idx="37684">
                  <c:v>33.786000000000001</c:v>
                </c:pt>
                <c:pt idx="37685">
                  <c:v>33.786000000000001</c:v>
                </c:pt>
                <c:pt idx="37686">
                  <c:v>33.786000000000001</c:v>
                </c:pt>
                <c:pt idx="37687">
                  <c:v>33.786000000000001</c:v>
                </c:pt>
                <c:pt idx="37688">
                  <c:v>33.786000000000001</c:v>
                </c:pt>
                <c:pt idx="37689">
                  <c:v>33.786000000000001</c:v>
                </c:pt>
                <c:pt idx="37690">
                  <c:v>33.786000000000001</c:v>
                </c:pt>
                <c:pt idx="37691">
                  <c:v>33.786000000000001</c:v>
                </c:pt>
                <c:pt idx="37692">
                  <c:v>33.786000000000001</c:v>
                </c:pt>
                <c:pt idx="37693">
                  <c:v>33.786000000000001</c:v>
                </c:pt>
                <c:pt idx="37694">
                  <c:v>33.786000000000001</c:v>
                </c:pt>
                <c:pt idx="37695">
                  <c:v>33.786000000000001</c:v>
                </c:pt>
                <c:pt idx="37696">
                  <c:v>33.786000000000001</c:v>
                </c:pt>
                <c:pt idx="37697">
                  <c:v>33.786000000000001</c:v>
                </c:pt>
                <c:pt idx="37698">
                  <c:v>33.786000000000001</c:v>
                </c:pt>
                <c:pt idx="37699">
                  <c:v>33.786000000000001</c:v>
                </c:pt>
                <c:pt idx="37700">
                  <c:v>33.786000000000001</c:v>
                </c:pt>
                <c:pt idx="37701">
                  <c:v>33.786000000000001</c:v>
                </c:pt>
                <c:pt idx="37702">
                  <c:v>33.786000000000001</c:v>
                </c:pt>
                <c:pt idx="37703">
                  <c:v>33.786000000000001</c:v>
                </c:pt>
                <c:pt idx="37704">
                  <c:v>33.786000000000001</c:v>
                </c:pt>
                <c:pt idx="37705">
                  <c:v>33.786000000000001</c:v>
                </c:pt>
                <c:pt idx="37706">
                  <c:v>33.786000000000001</c:v>
                </c:pt>
                <c:pt idx="37707">
                  <c:v>33.786000000000001</c:v>
                </c:pt>
                <c:pt idx="37708">
                  <c:v>33.786000000000001</c:v>
                </c:pt>
                <c:pt idx="37709">
                  <c:v>33.786000000000001</c:v>
                </c:pt>
                <c:pt idx="37710">
                  <c:v>33.786000000000001</c:v>
                </c:pt>
                <c:pt idx="37711">
                  <c:v>33.786000000000001</c:v>
                </c:pt>
                <c:pt idx="37712">
                  <c:v>33.786000000000001</c:v>
                </c:pt>
                <c:pt idx="37713">
                  <c:v>33.786000000000001</c:v>
                </c:pt>
                <c:pt idx="37714">
                  <c:v>33.786000000000001</c:v>
                </c:pt>
                <c:pt idx="37715">
                  <c:v>33.786000000000001</c:v>
                </c:pt>
                <c:pt idx="37716">
                  <c:v>33.786000000000001</c:v>
                </c:pt>
                <c:pt idx="37717">
                  <c:v>33.786000000000001</c:v>
                </c:pt>
                <c:pt idx="37718">
                  <c:v>33.786000000000001</c:v>
                </c:pt>
                <c:pt idx="37719">
                  <c:v>33.786000000000001</c:v>
                </c:pt>
                <c:pt idx="37720">
                  <c:v>33.786000000000001</c:v>
                </c:pt>
                <c:pt idx="37721">
                  <c:v>33.786000000000001</c:v>
                </c:pt>
                <c:pt idx="37722">
                  <c:v>33.786000000000001</c:v>
                </c:pt>
                <c:pt idx="37723">
                  <c:v>33.786000000000001</c:v>
                </c:pt>
                <c:pt idx="37724">
                  <c:v>33.786000000000001</c:v>
                </c:pt>
                <c:pt idx="37725">
                  <c:v>33.786000000000001</c:v>
                </c:pt>
                <c:pt idx="37726">
                  <c:v>33.786000000000001</c:v>
                </c:pt>
                <c:pt idx="37727">
                  <c:v>33.786000000000001</c:v>
                </c:pt>
                <c:pt idx="37728">
                  <c:v>33.786000000000001</c:v>
                </c:pt>
                <c:pt idx="37729">
                  <c:v>33.786000000000001</c:v>
                </c:pt>
                <c:pt idx="37730">
                  <c:v>33.786000000000001</c:v>
                </c:pt>
                <c:pt idx="37731">
                  <c:v>33.786000000000001</c:v>
                </c:pt>
                <c:pt idx="37732">
                  <c:v>33.786000000000001</c:v>
                </c:pt>
                <c:pt idx="37733">
                  <c:v>33.786000000000001</c:v>
                </c:pt>
                <c:pt idx="37734">
                  <c:v>33.786000000000001</c:v>
                </c:pt>
                <c:pt idx="37735">
                  <c:v>33.805999999999997</c:v>
                </c:pt>
                <c:pt idx="37736">
                  <c:v>33.868000000000002</c:v>
                </c:pt>
                <c:pt idx="37737">
                  <c:v>33.874000000000002</c:v>
                </c:pt>
                <c:pt idx="37738">
                  <c:v>33.874000000000002</c:v>
                </c:pt>
                <c:pt idx="37739">
                  <c:v>33.874000000000002</c:v>
                </c:pt>
                <c:pt idx="37740">
                  <c:v>33.874000000000002</c:v>
                </c:pt>
                <c:pt idx="37741">
                  <c:v>33.874000000000002</c:v>
                </c:pt>
                <c:pt idx="37742">
                  <c:v>33.874000000000002</c:v>
                </c:pt>
                <c:pt idx="37743">
                  <c:v>33.874000000000002</c:v>
                </c:pt>
                <c:pt idx="37744">
                  <c:v>33.874000000000002</c:v>
                </c:pt>
                <c:pt idx="37745">
                  <c:v>33.874000000000002</c:v>
                </c:pt>
                <c:pt idx="37746">
                  <c:v>33.874000000000002</c:v>
                </c:pt>
                <c:pt idx="37747">
                  <c:v>33.874000000000002</c:v>
                </c:pt>
                <c:pt idx="37748">
                  <c:v>33.874000000000002</c:v>
                </c:pt>
                <c:pt idx="37749">
                  <c:v>33.874000000000002</c:v>
                </c:pt>
                <c:pt idx="37750">
                  <c:v>33.874000000000002</c:v>
                </c:pt>
                <c:pt idx="37751">
                  <c:v>33.874000000000002</c:v>
                </c:pt>
                <c:pt idx="37752">
                  <c:v>33.874000000000002</c:v>
                </c:pt>
                <c:pt idx="37753">
                  <c:v>33.874000000000002</c:v>
                </c:pt>
                <c:pt idx="37754">
                  <c:v>33.874000000000002</c:v>
                </c:pt>
                <c:pt idx="37755">
                  <c:v>33.874000000000002</c:v>
                </c:pt>
                <c:pt idx="37756">
                  <c:v>33.874000000000002</c:v>
                </c:pt>
                <c:pt idx="37757">
                  <c:v>33.874000000000002</c:v>
                </c:pt>
                <c:pt idx="37758">
                  <c:v>33.874000000000002</c:v>
                </c:pt>
                <c:pt idx="37759">
                  <c:v>33.874000000000002</c:v>
                </c:pt>
                <c:pt idx="37760">
                  <c:v>33.874000000000002</c:v>
                </c:pt>
                <c:pt idx="37761">
                  <c:v>33.874000000000002</c:v>
                </c:pt>
                <c:pt idx="37762">
                  <c:v>33.874000000000002</c:v>
                </c:pt>
                <c:pt idx="37763">
                  <c:v>33.874000000000002</c:v>
                </c:pt>
                <c:pt idx="37764">
                  <c:v>33.874000000000002</c:v>
                </c:pt>
                <c:pt idx="37765">
                  <c:v>33.874000000000002</c:v>
                </c:pt>
                <c:pt idx="37766">
                  <c:v>33.874000000000002</c:v>
                </c:pt>
                <c:pt idx="37767">
                  <c:v>33.874000000000002</c:v>
                </c:pt>
                <c:pt idx="37768">
                  <c:v>33.874000000000002</c:v>
                </c:pt>
                <c:pt idx="37769">
                  <c:v>33.874000000000002</c:v>
                </c:pt>
                <c:pt idx="37770">
                  <c:v>33.874000000000002</c:v>
                </c:pt>
                <c:pt idx="37771">
                  <c:v>33.874000000000002</c:v>
                </c:pt>
                <c:pt idx="37772">
                  <c:v>33.874000000000002</c:v>
                </c:pt>
                <c:pt idx="37773">
                  <c:v>33.874000000000002</c:v>
                </c:pt>
                <c:pt idx="37774">
                  <c:v>33.874000000000002</c:v>
                </c:pt>
                <c:pt idx="37775">
                  <c:v>33.874000000000002</c:v>
                </c:pt>
                <c:pt idx="37776">
                  <c:v>33.874000000000002</c:v>
                </c:pt>
                <c:pt idx="37777">
                  <c:v>33.874000000000002</c:v>
                </c:pt>
                <c:pt idx="37778">
                  <c:v>33.874000000000002</c:v>
                </c:pt>
                <c:pt idx="37779">
                  <c:v>33.874000000000002</c:v>
                </c:pt>
                <c:pt idx="37780">
                  <c:v>33.874000000000002</c:v>
                </c:pt>
                <c:pt idx="37781">
                  <c:v>33.874000000000002</c:v>
                </c:pt>
                <c:pt idx="37782">
                  <c:v>33.874000000000002</c:v>
                </c:pt>
                <c:pt idx="37783">
                  <c:v>33.874000000000002</c:v>
                </c:pt>
                <c:pt idx="37784">
                  <c:v>33.874000000000002</c:v>
                </c:pt>
                <c:pt idx="37785">
                  <c:v>33.874000000000002</c:v>
                </c:pt>
                <c:pt idx="37786">
                  <c:v>33.874000000000002</c:v>
                </c:pt>
                <c:pt idx="37787">
                  <c:v>33.874000000000002</c:v>
                </c:pt>
                <c:pt idx="37788">
                  <c:v>33.874000000000002</c:v>
                </c:pt>
                <c:pt idx="37789">
                  <c:v>33.874000000000002</c:v>
                </c:pt>
                <c:pt idx="37790">
                  <c:v>33.874000000000002</c:v>
                </c:pt>
                <c:pt idx="37791">
                  <c:v>33.874000000000002</c:v>
                </c:pt>
                <c:pt idx="37792">
                  <c:v>33.874000000000002</c:v>
                </c:pt>
                <c:pt idx="37793">
                  <c:v>33.874000000000002</c:v>
                </c:pt>
                <c:pt idx="37794">
                  <c:v>33.874000000000002</c:v>
                </c:pt>
                <c:pt idx="37795">
                  <c:v>33.874000000000002</c:v>
                </c:pt>
                <c:pt idx="37796">
                  <c:v>33.874000000000002</c:v>
                </c:pt>
                <c:pt idx="37797">
                  <c:v>33.874000000000002</c:v>
                </c:pt>
                <c:pt idx="37798">
                  <c:v>33.874000000000002</c:v>
                </c:pt>
                <c:pt idx="37799">
                  <c:v>33.874000000000002</c:v>
                </c:pt>
                <c:pt idx="37800">
                  <c:v>33.874000000000002</c:v>
                </c:pt>
                <c:pt idx="37801">
                  <c:v>33.874000000000002</c:v>
                </c:pt>
                <c:pt idx="37802">
                  <c:v>33.874000000000002</c:v>
                </c:pt>
                <c:pt idx="37803">
                  <c:v>33.874000000000002</c:v>
                </c:pt>
                <c:pt idx="37804">
                  <c:v>33.874000000000002</c:v>
                </c:pt>
                <c:pt idx="37805">
                  <c:v>33.874000000000002</c:v>
                </c:pt>
                <c:pt idx="37806">
                  <c:v>33.874000000000002</c:v>
                </c:pt>
                <c:pt idx="37807">
                  <c:v>33.874000000000002</c:v>
                </c:pt>
                <c:pt idx="37808">
                  <c:v>33.874000000000002</c:v>
                </c:pt>
                <c:pt idx="37809">
                  <c:v>33.874000000000002</c:v>
                </c:pt>
                <c:pt idx="37810">
                  <c:v>33.874000000000002</c:v>
                </c:pt>
                <c:pt idx="37811">
                  <c:v>33.874000000000002</c:v>
                </c:pt>
                <c:pt idx="37812">
                  <c:v>33.874000000000002</c:v>
                </c:pt>
                <c:pt idx="37813">
                  <c:v>33.874000000000002</c:v>
                </c:pt>
                <c:pt idx="37814">
                  <c:v>33.874000000000002</c:v>
                </c:pt>
                <c:pt idx="37815">
                  <c:v>33.874000000000002</c:v>
                </c:pt>
                <c:pt idx="37816">
                  <c:v>33.874000000000002</c:v>
                </c:pt>
                <c:pt idx="37817">
                  <c:v>33.874000000000002</c:v>
                </c:pt>
                <c:pt idx="37818">
                  <c:v>33.874000000000002</c:v>
                </c:pt>
                <c:pt idx="37819">
                  <c:v>33.874000000000002</c:v>
                </c:pt>
                <c:pt idx="37820">
                  <c:v>33.874000000000002</c:v>
                </c:pt>
                <c:pt idx="37821">
                  <c:v>33.874000000000002</c:v>
                </c:pt>
                <c:pt idx="37822">
                  <c:v>33.874000000000002</c:v>
                </c:pt>
                <c:pt idx="37823">
                  <c:v>33.874000000000002</c:v>
                </c:pt>
                <c:pt idx="37824">
                  <c:v>33.874000000000002</c:v>
                </c:pt>
                <c:pt idx="37825">
                  <c:v>33.874000000000002</c:v>
                </c:pt>
                <c:pt idx="37826">
                  <c:v>33.874000000000002</c:v>
                </c:pt>
                <c:pt idx="37827">
                  <c:v>33.874000000000002</c:v>
                </c:pt>
                <c:pt idx="37828">
                  <c:v>33.874000000000002</c:v>
                </c:pt>
                <c:pt idx="37829">
                  <c:v>33.874000000000002</c:v>
                </c:pt>
                <c:pt idx="37830">
                  <c:v>33.874000000000002</c:v>
                </c:pt>
                <c:pt idx="37831">
                  <c:v>33.874000000000002</c:v>
                </c:pt>
                <c:pt idx="37832">
                  <c:v>33.874000000000002</c:v>
                </c:pt>
                <c:pt idx="37833">
                  <c:v>33.874000000000002</c:v>
                </c:pt>
                <c:pt idx="37834">
                  <c:v>33.874000000000002</c:v>
                </c:pt>
                <c:pt idx="37835">
                  <c:v>33.874000000000002</c:v>
                </c:pt>
                <c:pt idx="37836">
                  <c:v>33.874000000000002</c:v>
                </c:pt>
                <c:pt idx="37837">
                  <c:v>33.874000000000002</c:v>
                </c:pt>
                <c:pt idx="37838">
                  <c:v>33.874000000000002</c:v>
                </c:pt>
                <c:pt idx="37839">
                  <c:v>33.874000000000002</c:v>
                </c:pt>
                <c:pt idx="37840">
                  <c:v>33.874000000000002</c:v>
                </c:pt>
                <c:pt idx="37841">
                  <c:v>33.874000000000002</c:v>
                </c:pt>
                <c:pt idx="37842">
                  <c:v>33.874000000000002</c:v>
                </c:pt>
                <c:pt idx="37843">
                  <c:v>33.874000000000002</c:v>
                </c:pt>
                <c:pt idx="37844">
                  <c:v>33.874000000000002</c:v>
                </c:pt>
                <c:pt idx="37845">
                  <c:v>33.874000000000002</c:v>
                </c:pt>
                <c:pt idx="37846">
                  <c:v>33.874000000000002</c:v>
                </c:pt>
                <c:pt idx="37847">
                  <c:v>33.874000000000002</c:v>
                </c:pt>
                <c:pt idx="37848">
                  <c:v>33.874000000000002</c:v>
                </c:pt>
                <c:pt idx="37849">
                  <c:v>33.874000000000002</c:v>
                </c:pt>
                <c:pt idx="37850">
                  <c:v>33.874000000000002</c:v>
                </c:pt>
                <c:pt idx="37851">
                  <c:v>33.874000000000002</c:v>
                </c:pt>
                <c:pt idx="37852">
                  <c:v>33.874000000000002</c:v>
                </c:pt>
                <c:pt idx="37853">
                  <c:v>33.874000000000002</c:v>
                </c:pt>
                <c:pt idx="37854">
                  <c:v>33.874000000000002</c:v>
                </c:pt>
                <c:pt idx="37855">
                  <c:v>33.874000000000002</c:v>
                </c:pt>
                <c:pt idx="37856">
                  <c:v>33.874000000000002</c:v>
                </c:pt>
                <c:pt idx="37857">
                  <c:v>33.874000000000002</c:v>
                </c:pt>
                <c:pt idx="37858">
                  <c:v>33.874000000000002</c:v>
                </c:pt>
                <c:pt idx="37859">
                  <c:v>33.874000000000002</c:v>
                </c:pt>
                <c:pt idx="37860">
                  <c:v>33.874000000000002</c:v>
                </c:pt>
                <c:pt idx="37861">
                  <c:v>33.874000000000002</c:v>
                </c:pt>
                <c:pt idx="37862">
                  <c:v>33.874000000000002</c:v>
                </c:pt>
                <c:pt idx="37863">
                  <c:v>33.874000000000002</c:v>
                </c:pt>
                <c:pt idx="37864">
                  <c:v>33.874000000000002</c:v>
                </c:pt>
                <c:pt idx="37865">
                  <c:v>33.874000000000002</c:v>
                </c:pt>
                <c:pt idx="37866">
                  <c:v>33.874000000000002</c:v>
                </c:pt>
                <c:pt idx="37867">
                  <c:v>33.874000000000002</c:v>
                </c:pt>
                <c:pt idx="37868">
                  <c:v>33.874000000000002</c:v>
                </c:pt>
                <c:pt idx="37869">
                  <c:v>33.874000000000002</c:v>
                </c:pt>
                <c:pt idx="37870">
                  <c:v>33.874000000000002</c:v>
                </c:pt>
                <c:pt idx="37871">
                  <c:v>33.874000000000002</c:v>
                </c:pt>
                <c:pt idx="37872">
                  <c:v>33.905999999999999</c:v>
                </c:pt>
                <c:pt idx="37873">
                  <c:v>33.97</c:v>
                </c:pt>
                <c:pt idx="37874">
                  <c:v>34</c:v>
                </c:pt>
                <c:pt idx="37875">
                  <c:v>34</c:v>
                </c:pt>
                <c:pt idx="37876">
                  <c:v>34</c:v>
                </c:pt>
                <c:pt idx="37877">
                  <c:v>34</c:v>
                </c:pt>
                <c:pt idx="37878">
                  <c:v>34</c:v>
                </c:pt>
                <c:pt idx="37879">
                  <c:v>34</c:v>
                </c:pt>
                <c:pt idx="37880">
                  <c:v>34</c:v>
                </c:pt>
                <c:pt idx="37881">
                  <c:v>34</c:v>
                </c:pt>
                <c:pt idx="37882">
                  <c:v>34</c:v>
                </c:pt>
                <c:pt idx="37883">
                  <c:v>34</c:v>
                </c:pt>
                <c:pt idx="37884">
                  <c:v>34</c:v>
                </c:pt>
                <c:pt idx="37885">
                  <c:v>34</c:v>
                </c:pt>
                <c:pt idx="37886">
                  <c:v>34</c:v>
                </c:pt>
                <c:pt idx="37887">
                  <c:v>34</c:v>
                </c:pt>
                <c:pt idx="37888">
                  <c:v>34</c:v>
                </c:pt>
                <c:pt idx="37889">
                  <c:v>34</c:v>
                </c:pt>
                <c:pt idx="37890">
                  <c:v>34</c:v>
                </c:pt>
                <c:pt idx="37891">
                  <c:v>34</c:v>
                </c:pt>
                <c:pt idx="37892">
                  <c:v>34</c:v>
                </c:pt>
                <c:pt idx="37893">
                  <c:v>34</c:v>
                </c:pt>
                <c:pt idx="37894">
                  <c:v>34</c:v>
                </c:pt>
                <c:pt idx="37895">
                  <c:v>34</c:v>
                </c:pt>
                <c:pt idx="37896">
                  <c:v>34</c:v>
                </c:pt>
                <c:pt idx="37897">
                  <c:v>34</c:v>
                </c:pt>
                <c:pt idx="37898">
                  <c:v>34</c:v>
                </c:pt>
                <c:pt idx="37899">
                  <c:v>34</c:v>
                </c:pt>
                <c:pt idx="37900">
                  <c:v>34</c:v>
                </c:pt>
                <c:pt idx="37901">
                  <c:v>34</c:v>
                </c:pt>
                <c:pt idx="37902">
                  <c:v>34</c:v>
                </c:pt>
                <c:pt idx="37903">
                  <c:v>34</c:v>
                </c:pt>
                <c:pt idx="37904">
                  <c:v>34</c:v>
                </c:pt>
                <c:pt idx="37905">
                  <c:v>34</c:v>
                </c:pt>
                <c:pt idx="37906">
                  <c:v>34</c:v>
                </c:pt>
                <c:pt idx="37907">
                  <c:v>34</c:v>
                </c:pt>
                <c:pt idx="37908">
                  <c:v>34</c:v>
                </c:pt>
                <c:pt idx="37909">
                  <c:v>34</c:v>
                </c:pt>
                <c:pt idx="37910">
                  <c:v>34</c:v>
                </c:pt>
                <c:pt idx="37911">
                  <c:v>34</c:v>
                </c:pt>
                <c:pt idx="37912">
                  <c:v>34</c:v>
                </c:pt>
                <c:pt idx="37913">
                  <c:v>34</c:v>
                </c:pt>
                <c:pt idx="37914">
                  <c:v>34</c:v>
                </c:pt>
                <c:pt idx="37915">
                  <c:v>34</c:v>
                </c:pt>
                <c:pt idx="37916">
                  <c:v>34</c:v>
                </c:pt>
                <c:pt idx="37917">
                  <c:v>34</c:v>
                </c:pt>
                <c:pt idx="37918">
                  <c:v>34</c:v>
                </c:pt>
                <c:pt idx="37919">
                  <c:v>34</c:v>
                </c:pt>
                <c:pt idx="37920">
                  <c:v>34</c:v>
                </c:pt>
                <c:pt idx="37921">
                  <c:v>34</c:v>
                </c:pt>
                <c:pt idx="37922">
                  <c:v>34</c:v>
                </c:pt>
                <c:pt idx="37923">
                  <c:v>34</c:v>
                </c:pt>
                <c:pt idx="37924">
                  <c:v>34</c:v>
                </c:pt>
                <c:pt idx="37925">
                  <c:v>34</c:v>
                </c:pt>
                <c:pt idx="37926">
                  <c:v>34</c:v>
                </c:pt>
                <c:pt idx="37927">
                  <c:v>34</c:v>
                </c:pt>
                <c:pt idx="37928">
                  <c:v>34</c:v>
                </c:pt>
                <c:pt idx="37929">
                  <c:v>34</c:v>
                </c:pt>
                <c:pt idx="37930">
                  <c:v>34</c:v>
                </c:pt>
                <c:pt idx="37931">
                  <c:v>34</c:v>
                </c:pt>
                <c:pt idx="37932">
                  <c:v>34</c:v>
                </c:pt>
                <c:pt idx="37933">
                  <c:v>34</c:v>
                </c:pt>
                <c:pt idx="37934">
                  <c:v>34</c:v>
                </c:pt>
                <c:pt idx="37935">
                  <c:v>34</c:v>
                </c:pt>
                <c:pt idx="37936">
                  <c:v>34</c:v>
                </c:pt>
                <c:pt idx="37937">
                  <c:v>34</c:v>
                </c:pt>
                <c:pt idx="37938">
                  <c:v>34</c:v>
                </c:pt>
                <c:pt idx="37939">
                  <c:v>34</c:v>
                </c:pt>
                <c:pt idx="37940">
                  <c:v>34</c:v>
                </c:pt>
                <c:pt idx="37941">
                  <c:v>34</c:v>
                </c:pt>
                <c:pt idx="37942">
                  <c:v>34</c:v>
                </c:pt>
                <c:pt idx="37943">
                  <c:v>34</c:v>
                </c:pt>
                <c:pt idx="37944">
                  <c:v>34</c:v>
                </c:pt>
                <c:pt idx="37945">
                  <c:v>34</c:v>
                </c:pt>
                <c:pt idx="37946">
                  <c:v>34</c:v>
                </c:pt>
                <c:pt idx="37947">
                  <c:v>34</c:v>
                </c:pt>
                <c:pt idx="37948">
                  <c:v>34</c:v>
                </c:pt>
                <c:pt idx="37949">
                  <c:v>34</c:v>
                </c:pt>
                <c:pt idx="37950">
                  <c:v>34</c:v>
                </c:pt>
                <c:pt idx="37951">
                  <c:v>34</c:v>
                </c:pt>
                <c:pt idx="37952">
                  <c:v>34</c:v>
                </c:pt>
                <c:pt idx="37953">
                  <c:v>34</c:v>
                </c:pt>
                <c:pt idx="37954">
                  <c:v>34</c:v>
                </c:pt>
                <c:pt idx="37955">
                  <c:v>34</c:v>
                </c:pt>
                <c:pt idx="37956">
                  <c:v>34</c:v>
                </c:pt>
                <c:pt idx="37957">
                  <c:v>34</c:v>
                </c:pt>
                <c:pt idx="37958">
                  <c:v>34</c:v>
                </c:pt>
                <c:pt idx="37959">
                  <c:v>34</c:v>
                </c:pt>
                <c:pt idx="37960">
                  <c:v>34</c:v>
                </c:pt>
                <c:pt idx="37961">
                  <c:v>34</c:v>
                </c:pt>
                <c:pt idx="37962">
                  <c:v>34</c:v>
                </c:pt>
                <c:pt idx="37963">
                  <c:v>34</c:v>
                </c:pt>
                <c:pt idx="37964">
                  <c:v>34</c:v>
                </c:pt>
                <c:pt idx="37965">
                  <c:v>34</c:v>
                </c:pt>
                <c:pt idx="37966">
                  <c:v>34</c:v>
                </c:pt>
                <c:pt idx="37967">
                  <c:v>34</c:v>
                </c:pt>
                <c:pt idx="37968">
                  <c:v>34</c:v>
                </c:pt>
                <c:pt idx="37969">
                  <c:v>34</c:v>
                </c:pt>
                <c:pt idx="37970">
                  <c:v>34</c:v>
                </c:pt>
                <c:pt idx="37971">
                  <c:v>34</c:v>
                </c:pt>
                <c:pt idx="37972">
                  <c:v>34</c:v>
                </c:pt>
                <c:pt idx="37973">
                  <c:v>34</c:v>
                </c:pt>
                <c:pt idx="37974">
                  <c:v>34</c:v>
                </c:pt>
                <c:pt idx="37975">
                  <c:v>34</c:v>
                </c:pt>
                <c:pt idx="37976">
                  <c:v>34</c:v>
                </c:pt>
                <c:pt idx="37977">
                  <c:v>34</c:v>
                </c:pt>
                <c:pt idx="37978">
                  <c:v>34</c:v>
                </c:pt>
                <c:pt idx="37979">
                  <c:v>34</c:v>
                </c:pt>
                <c:pt idx="37980">
                  <c:v>34</c:v>
                </c:pt>
                <c:pt idx="37981">
                  <c:v>34</c:v>
                </c:pt>
                <c:pt idx="37982">
                  <c:v>34</c:v>
                </c:pt>
                <c:pt idx="37983">
                  <c:v>34</c:v>
                </c:pt>
                <c:pt idx="37984">
                  <c:v>34</c:v>
                </c:pt>
                <c:pt idx="37985">
                  <c:v>34</c:v>
                </c:pt>
                <c:pt idx="37986">
                  <c:v>34</c:v>
                </c:pt>
                <c:pt idx="37987">
                  <c:v>34</c:v>
                </c:pt>
                <c:pt idx="37988">
                  <c:v>34</c:v>
                </c:pt>
                <c:pt idx="37989">
                  <c:v>34</c:v>
                </c:pt>
                <c:pt idx="37990">
                  <c:v>34</c:v>
                </c:pt>
                <c:pt idx="37991">
                  <c:v>34</c:v>
                </c:pt>
                <c:pt idx="37992">
                  <c:v>34</c:v>
                </c:pt>
                <c:pt idx="37993">
                  <c:v>34</c:v>
                </c:pt>
                <c:pt idx="37994">
                  <c:v>34</c:v>
                </c:pt>
                <c:pt idx="37995">
                  <c:v>34</c:v>
                </c:pt>
                <c:pt idx="37996">
                  <c:v>34</c:v>
                </c:pt>
                <c:pt idx="37997">
                  <c:v>34</c:v>
                </c:pt>
                <c:pt idx="37998">
                  <c:v>34</c:v>
                </c:pt>
                <c:pt idx="37999">
                  <c:v>34</c:v>
                </c:pt>
                <c:pt idx="38000">
                  <c:v>34</c:v>
                </c:pt>
                <c:pt idx="38001">
                  <c:v>34</c:v>
                </c:pt>
                <c:pt idx="38002">
                  <c:v>34</c:v>
                </c:pt>
                <c:pt idx="38003">
                  <c:v>34</c:v>
                </c:pt>
                <c:pt idx="38004">
                  <c:v>34</c:v>
                </c:pt>
                <c:pt idx="38005">
                  <c:v>34</c:v>
                </c:pt>
                <c:pt idx="38006">
                  <c:v>34</c:v>
                </c:pt>
                <c:pt idx="38007">
                  <c:v>34</c:v>
                </c:pt>
                <c:pt idx="38008">
                  <c:v>34</c:v>
                </c:pt>
                <c:pt idx="38009">
                  <c:v>34</c:v>
                </c:pt>
                <c:pt idx="38010">
                  <c:v>34</c:v>
                </c:pt>
                <c:pt idx="38011">
                  <c:v>34</c:v>
                </c:pt>
                <c:pt idx="38012">
                  <c:v>34</c:v>
                </c:pt>
                <c:pt idx="38013">
                  <c:v>34</c:v>
                </c:pt>
                <c:pt idx="38014">
                  <c:v>34</c:v>
                </c:pt>
                <c:pt idx="38015">
                  <c:v>34</c:v>
                </c:pt>
                <c:pt idx="38016">
                  <c:v>34</c:v>
                </c:pt>
                <c:pt idx="38017">
                  <c:v>34</c:v>
                </c:pt>
                <c:pt idx="38018">
                  <c:v>34</c:v>
                </c:pt>
                <c:pt idx="38019">
                  <c:v>34</c:v>
                </c:pt>
                <c:pt idx="38020">
                  <c:v>34</c:v>
                </c:pt>
                <c:pt idx="38021">
                  <c:v>34</c:v>
                </c:pt>
                <c:pt idx="38022">
                  <c:v>34</c:v>
                </c:pt>
                <c:pt idx="38023">
                  <c:v>34</c:v>
                </c:pt>
                <c:pt idx="38024">
                  <c:v>34</c:v>
                </c:pt>
                <c:pt idx="38025">
                  <c:v>34</c:v>
                </c:pt>
                <c:pt idx="38026">
                  <c:v>34</c:v>
                </c:pt>
                <c:pt idx="38027">
                  <c:v>34</c:v>
                </c:pt>
                <c:pt idx="38028">
                  <c:v>34</c:v>
                </c:pt>
                <c:pt idx="38029">
                  <c:v>34</c:v>
                </c:pt>
                <c:pt idx="38030">
                  <c:v>34</c:v>
                </c:pt>
                <c:pt idx="38031">
                  <c:v>34</c:v>
                </c:pt>
                <c:pt idx="38032">
                  <c:v>34</c:v>
                </c:pt>
                <c:pt idx="38033">
                  <c:v>34</c:v>
                </c:pt>
                <c:pt idx="38034">
                  <c:v>34</c:v>
                </c:pt>
                <c:pt idx="38035">
                  <c:v>34</c:v>
                </c:pt>
                <c:pt idx="38036">
                  <c:v>34</c:v>
                </c:pt>
                <c:pt idx="38037">
                  <c:v>34</c:v>
                </c:pt>
                <c:pt idx="38038">
                  <c:v>34</c:v>
                </c:pt>
                <c:pt idx="38039">
                  <c:v>34</c:v>
                </c:pt>
                <c:pt idx="38040">
                  <c:v>34</c:v>
                </c:pt>
                <c:pt idx="38041">
                  <c:v>34</c:v>
                </c:pt>
                <c:pt idx="38042">
                  <c:v>34</c:v>
                </c:pt>
                <c:pt idx="38043">
                  <c:v>34</c:v>
                </c:pt>
                <c:pt idx="38044">
                  <c:v>34</c:v>
                </c:pt>
                <c:pt idx="38045">
                  <c:v>34</c:v>
                </c:pt>
                <c:pt idx="38046">
                  <c:v>34</c:v>
                </c:pt>
                <c:pt idx="38047">
                  <c:v>34</c:v>
                </c:pt>
                <c:pt idx="38048">
                  <c:v>34</c:v>
                </c:pt>
                <c:pt idx="38049">
                  <c:v>34</c:v>
                </c:pt>
                <c:pt idx="38050">
                  <c:v>34</c:v>
                </c:pt>
                <c:pt idx="38051">
                  <c:v>34</c:v>
                </c:pt>
                <c:pt idx="38052">
                  <c:v>34</c:v>
                </c:pt>
                <c:pt idx="38053">
                  <c:v>34</c:v>
                </c:pt>
                <c:pt idx="38054">
                  <c:v>34</c:v>
                </c:pt>
                <c:pt idx="38055">
                  <c:v>34</c:v>
                </c:pt>
                <c:pt idx="38056">
                  <c:v>34</c:v>
                </c:pt>
                <c:pt idx="38057">
                  <c:v>34</c:v>
                </c:pt>
                <c:pt idx="38058">
                  <c:v>34</c:v>
                </c:pt>
                <c:pt idx="38059">
                  <c:v>34</c:v>
                </c:pt>
                <c:pt idx="38060">
                  <c:v>34</c:v>
                </c:pt>
                <c:pt idx="38061">
                  <c:v>34</c:v>
                </c:pt>
                <c:pt idx="38062">
                  <c:v>34</c:v>
                </c:pt>
                <c:pt idx="38063">
                  <c:v>34</c:v>
                </c:pt>
                <c:pt idx="38064">
                  <c:v>34</c:v>
                </c:pt>
                <c:pt idx="38065">
                  <c:v>34</c:v>
                </c:pt>
                <c:pt idx="38066">
                  <c:v>34</c:v>
                </c:pt>
                <c:pt idx="38067">
                  <c:v>34</c:v>
                </c:pt>
                <c:pt idx="38068">
                  <c:v>34</c:v>
                </c:pt>
                <c:pt idx="38069">
                  <c:v>34</c:v>
                </c:pt>
                <c:pt idx="38070">
                  <c:v>34</c:v>
                </c:pt>
                <c:pt idx="38071">
                  <c:v>34</c:v>
                </c:pt>
                <c:pt idx="38072">
                  <c:v>34</c:v>
                </c:pt>
                <c:pt idx="38073">
                  <c:v>34</c:v>
                </c:pt>
                <c:pt idx="38074">
                  <c:v>34</c:v>
                </c:pt>
                <c:pt idx="38075">
                  <c:v>34</c:v>
                </c:pt>
                <c:pt idx="38076">
                  <c:v>34</c:v>
                </c:pt>
                <c:pt idx="38077">
                  <c:v>34</c:v>
                </c:pt>
                <c:pt idx="38078">
                  <c:v>34</c:v>
                </c:pt>
                <c:pt idx="38079">
                  <c:v>34</c:v>
                </c:pt>
                <c:pt idx="38080">
                  <c:v>34</c:v>
                </c:pt>
                <c:pt idx="38081">
                  <c:v>34</c:v>
                </c:pt>
                <c:pt idx="38082">
                  <c:v>34</c:v>
                </c:pt>
                <c:pt idx="38083">
                  <c:v>34</c:v>
                </c:pt>
                <c:pt idx="38084">
                  <c:v>34</c:v>
                </c:pt>
                <c:pt idx="38085">
                  <c:v>34</c:v>
                </c:pt>
                <c:pt idx="38086">
                  <c:v>34</c:v>
                </c:pt>
                <c:pt idx="38087">
                  <c:v>34</c:v>
                </c:pt>
                <c:pt idx="38088">
                  <c:v>34</c:v>
                </c:pt>
                <c:pt idx="38089">
                  <c:v>34</c:v>
                </c:pt>
                <c:pt idx="38090">
                  <c:v>34</c:v>
                </c:pt>
                <c:pt idx="38091">
                  <c:v>34</c:v>
                </c:pt>
                <c:pt idx="38092">
                  <c:v>34</c:v>
                </c:pt>
                <c:pt idx="38093">
                  <c:v>34</c:v>
                </c:pt>
                <c:pt idx="38094">
                  <c:v>34</c:v>
                </c:pt>
                <c:pt idx="38095">
                  <c:v>34</c:v>
                </c:pt>
                <c:pt idx="38096">
                  <c:v>34</c:v>
                </c:pt>
                <c:pt idx="38097">
                  <c:v>34</c:v>
                </c:pt>
                <c:pt idx="38098">
                  <c:v>34</c:v>
                </c:pt>
                <c:pt idx="38099">
                  <c:v>34</c:v>
                </c:pt>
                <c:pt idx="38100">
                  <c:v>34</c:v>
                </c:pt>
                <c:pt idx="38101">
                  <c:v>34</c:v>
                </c:pt>
                <c:pt idx="38102">
                  <c:v>34</c:v>
                </c:pt>
                <c:pt idx="38103">
                  <c:v>34</c:v>
                </c:pt>
                <c:pt idx="38104">
                  <c:v>34</c:v>
                </c:pt>
                <c:pt idx="38105">
                  <c:v>34</c:v>
                </c:pt>
                <c:pt idx="38106">
                  <c:v>34</c:v>
                </c:pt>
                <c:pt idx="38107">
                  <c:v>34</c:v>
                </c:pt>
                <c:pt idx="38108">
                  <c:v>34</c:v>
                </c:pt>
                <c:pt idx="38109">
                  <c:v>34</c:v>
                </c:pt>
                <c:pt idx="38110">
                  <c:v>34</c:v>
                </c:pt>
                <c:pt idx="38111">
                  <c:v>34</c:v>
                </c:pt>
                <c:pt idx="38112">
                  <c:v>34</c:v>
                </c:pt>
                <c:pt idx="38113">
                  <c:v>34</c:v>
                </c:pt>
                <c:pt idx="38114">
                  <c:v>34</c:v>
                </c:pt>
                <c:pt idx="38115">
                  <c:v>34</c:v>
                </c:pt>
                <c:pt idx="38116">
                  <c:v>34</c:v>
                </c:pt>
                <c:pt idx="38117">
                  <c:v>34</c:v>
                </c:pt>
                <c:pt idx="38118">
                  <c:v>34</c:v>
                </c:pt>
                <c:pt idx="38119">
                  <c:v>34</c:v>
                </c:pt>
                <c:pt idx="38120">
                  <c:v>34</c:v>
                </c:pt>
                <c:pt idx="38121">
                  <c:v>34</c:v>
                </c:pt>
                <c:pt idx="38122">
                  <c:v>34.003999999999998</c:v>
                </c:pt>
                <c:pt idx="38123">
                  <c:v>34.06</c:v>
                </c:pt>
                <c:pt idx="38124">
                  <c:v>34.106000000000002</c:v>
                </c:pt>
                <c:pt idx="38125">
                  <c:v>34.107999999999997</c:v>
                </c:pt>
                <c:pt idx="38126">
                  <c:v>34.107999999999997</c:v>
                </c:pt>
                <c:pt idx="38127">
                  <c:v>34.107999999999997</c:v>
                </c:pt>
                <c:pt idx="38128">
                  <c:v>34.107999999999997</c:v>
                </c:pt>
                <c:pt idx="38129">
                  <c:v>34.107999999999997</c:v>
                </c:pt>
                <c:pt idx="38130">
                  <c:v>34.107999999999997</c:v>
                </c:pt>
                <c:pt idx="38131">
                  <c:v>34.107999999999997</c:v>
                </c:pt>
                <c:pt idx="38132">
                  <c:v>34.107999999999997</c:v>
                </c:pt>
                <c:pt idx="38133">
                  <c:v>34.107999999999997</c:v>
                </c:pt>
                <c:pt idx="38134">
                  <c:v>34.107999999999997</c:v>
                </c:pt>
                <c:pt idx="38135">
                  <c:v>34.107999999999997</c:v>
                </c:pt>
                <c:pt idx="38136">
                  <c:v>34.107999999999997</c:v>
                </c:pt>
                <c:pt idx="38137">
                  <c:v>34.107999999999997</c:v>
                </c:pt>
                <c:pt idx="38138">
                  <c:v>34.107999999999997</c:v>
                </c:pt>
                <c:pt idx="38139">
                  <c:v>34.107999999999997</c:v>
                </c:pt>
                <c:pt idx="38140">
                  <c:v>34.107999999999997</c:v>
                </c:pt>
                <c:pt idx="38141">
                  <c:v>34.107999999999997</c:v>
                </c:pt>
                <c:pt idx="38142">
                  <c:v>34.107999999999997</c:v>
                </c:pt>
                <c:pt idx="38143">
                  <c:v>34.107999999999997</c:v>
                </c:pt>
                <c:pt idx="38144">
                  <c:v>34.107999999999997</c:v>
                </c:pt>
                <c:pt idx="38145">
                  <c:v>34.107999999999997</c:v>
                </c:pt>
                <c:pt idx="38146">
                  <c:v>34.107999999999997</c:v>
                </c:pt>
                <c:pt idx="38147">
                  <c:v>34.107999999999997</c:v>
                </c:pt>
                <c:pt idx="38148">
                  <c:v>34.107999999999997</c:v>
                </c:pt>
                <c:pt idx="38149">
                  <c:v>34.107999999999997</c:v>
                </c:pt>
                <c:pt idx="38150">
                  <c:v>34.107999999999997</c:v>
                </c:pt>
                <c:pt idx="38151">
                  <c:v>34.107999999999997</c:v>
                </c:pt>
                <c:pt idx="38152">
                  <c:v>34.107999999999997</c:v>
                </c:pt>
                <c:pt idx="38153">
                  <c:v>34.107999999999997</c:v>
                </c:pt>
                <c:pt idx="38154">
                  <c:v>34.107999999999997</c:v>
                </c:pt>
                <c:pt idx="38155">
                  <c:v>34.107999999999997</c:v>
                </c:pt>
                <c:pt idx="38156">
                  <c:v>34.107999999999997</c:v>
                </c:pt>
                <c:pt idx="38157">
                  <c:v>34.107999999999997</c:v>
                </c:pt>
                <c:pt idx="38158">
                  <c:v>34.107999999999997</c:v>
                </c:pt>
                <c:pt idx="38159">
                  <c:v>34.107999999999997</c:v>
                </c:pt>
                <c:pt idx="38160">
                  <c:v>34.107999999999997</c:v>
                </c:pt>
                <c:pt idx="38161">
                  <c:v>34.107999999999997</c:v>
                </c:pt>
                <c:pt idx="38162">
                  <c:v>34.107999999999997</c:v>
                </c:pt>
                <c:pt idx="38163">
                  <c:v>34.107999999999997</c:v>
                </c:pt>
                <c:pt idx="38164">
                  <c:v>34.107999999999997</c:v>
                </c:pt>
                <c:pt idx="38165">
                  <c:v>34.107999999999997</c:v>
                </c:pt>
                <c:pt idx="38166">
                  <c:v>34.107999999999997</c:v>
                </c:pt>
                <c:pt idx="38167">
                  <c:v>34.107999999999997</c:v>
                </c:pt>
                <c:pt idx="38168">
                  <c:v>34.107999999999997</c:v>
                </c:pt>
                <c:pt idx="38169">
                  <c:v>34.107999999999997</c:v>
                </c:pt>
                <c:pt idx="38170">
                  <c:v>34.107999999999997</c:v>
                </c:pt>
                <c:pt idx="38171">
                  <c:v>34.107999999999997</c:v>
                </c:pt>
                <c:pt idx="38172">
                  <c:v>34.107999999999997</c:v>
                </c:pt>
                <c:pt idx="38173">
                  <c:v>34.107999999999997</c:v>
                </c:pt>
                <c:pt idx="38174">
                  <c:v>34.107999999999997</c:v>
                </c:pt>
                <c:pt idx="38175">
                  <c:v>34.107999999999997</c:v>
                </c:pt>
                <c:pt idx="38176">
                  <c:v>34.107999999999997</c:v>
                </c:pt>
                <c:pt idx="38177">
                  <c:v>34.107999999999997</c:v>
                </c:pt>
                <c:pt idx="38178">
                  <c:v>34.107999999999997</c:v>
                </c:pt>
                <c:pt idx="38179">
                  <c:v>34.107999999999997</c:v>
                </c:pt>
                <c:pt idx="38180">
                  <c:v>34.107999999999997</c:v>
                </c:pt>
                <c:pt idx="38181">
                  <c:v>34.107999999999997</c:v>
                </c:pt>
                <c:pt idx="38182">
                  <c:v>34.107999999999997</c:v>
                </c:pt>
                <c:pt idx="38183">
                  <c:v>34.107999999999997</c:v>
                </c:pt>
                <c:pt idx="38184">
                  <c:v>34.107999999999997</c:v>
                </c:pt>
                <c:pt idx="38185">
                  <c:v>34.107999999999997</c:v>
                </c:pt>
                <c:pt idx="38186">
                  <c:v>34.107999999999997</c:v>
                </c:pt>
                <c:pt idx="38187">
                  <c:v>34.107999999999997</c:v>
                </c:pt>
                <c:pt idx="38188">
                  <c:v>34.107999999999997</c:v>
                </c:pt>
                <c:pt idx="38189">
                  <c:v>34.107999999999997</c:v>
                </c:pt>
                <c:pt idx="38190">
                  <c:v>34.107999999999997</c:v>
                </c:pt>
                <c:pt idx="38191">
                  <c:v>34.107999999999997</c:v>
                </c:pt>
                <c:pt idx="38192">
                  <c:v>34.107999999999997</c:v>
                </c:pt>
                <c:pt idx="38193">
                  <c:v>34.107999999999997</c:v>
                </c:pt>
                <c:pt idx="38194">
                  <c:v>34.107999999999997</c:v>
                </c:pt>
                <c:pt idx="38195">
                  <c:v>34.107999999999997</c:v>
                </c:pt>
                <c:pt idx="38196">
                  <c:v>34.107999999999997</c:v>
                </c:pt>
                <c:pt idx="38197">
                  <c:v>34.107999999999997</c:v>
                </c:pt>
                <c:pt idx="38198">
                  <c:v>34.107999999999997</c:v>
                </c:pt>
                <c:pt idx="38199">
                  <c:v>34.107999999999997</c:v>
                </c:pt>
                <c:pt idx="38200">
                  <c:v>34.107999999999997</c:v>
                </c:pt>
                <c:pt idx="38201">
                  <c:v>34.107999999999997</c:v>
                </c:pt>
                <c:pt idx="38202">
                  <c:v>34.107999999999997</c:v>
                </c:pt>
                <c:pt idx="38203">
                  <c:v>34.107999999999997</c:v>
                </c:pt>
                <c:pt idx="38204">
                  <c:v>34.107999999999997</c:v>
                </c:pt>
                <c:pt idx="38205">
                  <c:v>34.107999999999997</c:v>
                </c:pt>
                <c:pt idx="38206">
                  <c:v>34.107999999999997</c:v>
                </c:pt>
                <c:pt idx="38207">
                  <c:v>34.107999999999997</c:v>
                </c:pt>
                <c:pt idx="38208">
                  <c:v>34.107999999999997</c:v>
                </c:pt>
                <c:pt idx="38209">
                  <c:v>34.107999999999997</c:v>
                </c:pt>
                <c:pt idx="38210">
                  <c:v>34.107999999999997</c:v>
                </c:pt>
                <c:pt idx="38211">
                  <c:v>34.107999999999997</c:v>
                </c:pt>
                <c:pt idx="38212">
                  <c:v>34.107999999999997</c:v>
                </c:pt>
                <c:pt idx="38213">
                  <c:v>34.107999999999997</c:v>
                </c:pt>
                <c:pt idx="38214">
                  <c:v>34.107999999999997</c:v>
                </c:pt>
                <c:pt idx="38215">
                  <c:v>34.107999999999997</c:v>
                </c:pt>
                <c:pt idx="38216">
                  <c:v>34.107999999999997</c:v>
                </c:pt>
                <c:pt idx="38217">
                  <c:v>34.107999999999997</c:v>
                </c:pt>
                <c:pt idx="38218">
                  <c:v>34.107999999999997</c:v>
                </c:pt>
                <c:pt idx="38219">
                  <c:v>34.107999999999997</c:v>
                </c:pt>
                <c:pt idx="38220">
                  <c:v>34.107999999999997</c:v>
                </c:pt>
                <c:pt idx="38221">
                  <c:v>34.107999999999997</c:v>
                </c:pt>
                <c:pt idx="38222">
                  <c:v>34.107999999999997</c:v>
                </c:pt>
                <c:pt idx="38223">
                  <c:v>34.107999999999997</c:v>
                </c:pt>
                <c:pt idx="38224">
                  <c:v>34.107999999999997</c:v>
                </c:pt>
                <c:pt idx="38225">
                  <c:v>34.107999999999997</c:v>
                </c:pt>
                <c:pt idx="38226">
                  <c:v>34.107999999999997</c:v>
                </c:pt>
                <c:pt idx="38227">
                  <c:v>34.107999999999997</c:v>
                </c:pt>
                <c:pt idx="38228">
                  <c:v>34.107999999999997</c:v>
                </c:pt>
                <c:pt idx="38229">
                  <c:v>34.107999999999997</c:v>
                </c:pt>
                <c:pt idx="38230">
                  <c:v>34.107999999999997</c:v>
                </c:pt>
                <c:pt idx="38231">
                  <c:v>34.107999999999997</c:v>
                </c:pt>
                <c:pt idx="38232">
                  <c:v>34.107999999999997</c:v>
                </c:pt>
                <c:pt idx="38233">
                  <c:v>34.107999999999997</c:v>
                </c:pt>
                <c:pt idx="38234">
                  <c:v>34.11</c:v>
                </c:pt>
                <c:pt idx="38235">
                  <c:v>34.146000000000001</c:v>
                </c:pt>
                <c:pt idx="38236">
                  <c:v>34.207999999999998</c:v>
                </c:pt>
                <c:pt idx="38237">
                  <c:v>34.228000000000002</c:v>
                </c:pt>
                <c:pt idx="38238">
                  <c:v>34.228000000000002</c:v>
                </c:pt>
                <c:pt idx="38239">
                  <c:v>34.228000000000002</c:v>
                </c:pt>
                <c:pt idx="38240">
                  <c:v>34.228000000000002</c:v>
                </c:pt>
                <c:pt idx="38241">
                  <c:v>34.228000000000002</c:v>
                </c:pt>
                <c:pt idx="38242">
                  <c:v>34.228000000000002</c:v>
                </c:pt>
                <c:pt idx="38243">
                  <c:v>34.228000000000002</c:v>
                </c:pt>
                <c:pt idx="38244">
                  <c:v>34.228000000000002</c:v>
                </c:pt>
                <c:pt idx="38245">
                  <c:v>34.228000000000002</c:v>
                </c:pt>
                <c:pt idx="38246">
                  <c:v>34.228000000000002</c:v>
                </c:pt>
                <c:pt idx="38247">
                  <c:v>34.228000000000002</c:v>
                </c:pt>
                <c:pt idx="38248">
                  <c:v>34.228000000000002</c:v>
                </c:pt>
                <c:pt idx="38249">
                  <c:v>34.228000000000002</c:v>
                </c:pt>
                <c:pt idx="38250">
                  <c:v>34.228000000000002</c:v>
                </c:pt>
                <c:pt idx="38251">
                  <c:v>34.228000000000002</c:v>
                </c:pt>
                <c:pt idx="38252">
                  <c:v>34.228000000000002</c:v>
                </c:pt>
                <c:pt idx="38253">
                  <c:v>34.228000000000002</c:v>
                </c:pt>
                <c:pt idx="38254">
                  <c:v>34.228000000000002</c:v>
                </c:pt>
                <c:pt idx="38255">
                  <c:v>34.228000000000002</c:v>
                </c:pt>
                <c:pt idx="38256">
                  <c:v>34.228000000000002</c:v>
                </c:pt>
                <c:pt idx="38257">
                  <c:v>34.228000000000002</c:v>
                </c:pt>
                <c:pt idx="38258">
                  <c:v>34.228000000000002</c:v>
                </c:pt>
                <c:pt idx="38259">
                  <c:v>34.228000000000002</c:v>
                </c:pt>
                <c:pt idx="38260">
                  <c:v>34.228000000000002</c:v>
                </c:pt>
                <c:pt idx="38261">
                  <c:v>34.228000000000002</c:v>
                </c:pt>
                <c:pt idx="38262">
                  <c:v>34.228000000000002</c:v>
                </c:pt>
                <c:pt idx="38263">
                  <c:v>34.228000000000002</c:v>
                </c:pt>
                <c:pt idx="38264">
                  <c:v>34.228000000000002</c:v>
                </c:pt>
                <c:pt idx="38265">
                  <c:v>34.228000000000002</c:v>
                </c:pt>
                <c:pt idx="38266">
                  <c:v>34.228000000000002</c:v>
                </c:pt>
                <c:pt idx="38267">
                  <c:v>34.228000000000002</c:v>
                </c:pt>
                <c:pt idx="38268">
                  <c:v>34.228000000000002</c:v>
                </c:pt>
                <c:pt idx="38269">
                  <c:v>34.228000000000002</c:v>
                </c:pt>
                <c:pt idx="38270">
                  <c:v>34.228000000000002</c:v>
                </c:pt>
                <c:pt idx="38271">
                  <c:v>34.228000000000002</c:v>
                </c:pt>
                <c:pt idx="38272">
                  <c:v>34.228000000000002</c:v>
                </c:pt>
                <c:pt idx="38273">
                  <c:v>34.228000000000002</c:v>
                </c:pt>
                <c:pt idx="38274">
                  <c:v>34.228000000000002</c:v>
                </c:pt>
                <c:pt idx="38275">
                  <c:v>34.228000000000002</c:v>
                </c:pt>
                <c:pt idx="38276">
                  <c:v>34.228000000000002</c:v>
                </c:pt>
                <c:pt idx="38277">
                  <c:v>34.228000000000002</c:v>
                </c:pt>
                <c:pt idx="38278">
                  <c:v>34.228000000000002</c:v>
                </c:pt>
                <c:pt idx="38279">
                  <c:v>34.228000000000002</c:v>
                </c:pt>
                <c:pt idx="38280">
                  <c:v>34.228000000000002</c:v>
                </c:pt>
                <c:pt idx="38281">
                  <c:v>34.228000000000002</c:v>
                </c:pt>
                <c:pt idx="38282">
                  <c:v>34.228000000000002</c:v>
                </c:pt>
                <c:pt idx="38283">
                  <c:v>34.228000000000002</c:v>
                </c:pt>
                <c:pt idx="38284">
                  <c:v>34.228000000000002</c:v>
                </c:pt>
                <c:pt idx="38285">
                  <c:v>34.228000000000002</c:v>
                </c:pt>
                <c:pt idx="38286">
                  <c:v>34.228000000000002</c:v>
                </c:pt>
                <c:pt idx="38287">
                  <c:v>34.228000000000002</c:v>
                </c:pt>
                <c:pt idx="38288">
                  <c:v>34.228000000000002</c:v>
                </c:pt>
                <c:pt idx="38289">
                  <c:v>34.228000000000002</c:v>
                </c:pt>
                <c:pt idx="38290">
                  <c:v>34.228000000000002</c:v>
                </c:pt>
                <c:pt idx="38291">
                  <c:v>34.228000000000002</c:v>
                </c:pt>
                <c:pt idx="38292">
                  <c:v>34.228000000000002</c:v>
                </c:pt>
                <c:pt idx="38293">
                  <c:v>34.228000000000002</c:v>
                </c:pt>
                <c:pt idx="38294">
                  <c:v>34.228000000000002</c:v>
                </c:pt>
                <c:pt idx="38295">
                  <c:v>34.228000000000002</c:v>
                </c:pt>
                <c:pt idx="38296">
                  <c:v>34.228000000000002</c:v>
                </c:pt>
                <c:pt idx="38297">
                  <c:v>34.228000000000002</c:v>
                </c:pt>
                <c:pt idx="38298">
                  <c:v>34.228000000000002</c:v>
                </c:pt>
                <c:pt idx="38299">
                  <c:v>34.228000000000002</c:v>
                </c:pt>
                <c:pt idx="38300">
                  <c:v>34.228000000000002</c:v>
                </c:pt>
                <c:pt idx="38301">
                  <c:v>34.228000000000002</c:v>
                </c:pt>
                <c:pt idx="38302">
                  <c:v>34.228000000000002</c:v>
                </c:pt>
                <c:pt idx="38303">
                  <c:v>34.228000000000002</c:v>
                </c:pt>
                <c:pt idx="38304">
                  <c:v>34.228000000000002</c:v>
                </c:pt>
                <c:pt idx="38305">
                  <c:v>34.228000000000002</c:v>
                </c:pt>
                <c:pt idx="38306">
                  <c:v>34.228000000000002</c:v>
                </c:pt>
                <c:pt idx="38307">
                  <c:v>34.228000000000002</c:v>
                </c:pt>
                <c:pt idx="38308">
                  <c:v>34.228000000000002</c:v>
                </c:pt>
                <c:pt idx="38309">
                  <c:v>34.228000000000002</c:v>
                </c:pt>
                <c:pt idx="38310">
                  <c:v>34.228000000000002</c:v>
                </c:pt>
                <c:pt idx="38311">
                  <c:v>34.228000000000002</c:v>
                </c:pt>
                <c:pt idx="38312">
                  <c:v>34.228000000000002</c:v>
                </c:pt>
                <c:pt idx="38313">
                  <c:v>34.228000000000002</c:v>
                </c:pt>
                <c:pt idx="38314">
                  <c:v>34.228000000000002</c:v>
                </c:pt>
                <c:pt idx="38315">
                  <c:v>34.228000000000002</c:v>
                </c:pt>
                <c:pt idx="38316">
                  <c:v>34.228000000000002</c:v>
                </c:pt>
                <c:pt idx="38317">
                  <c:v>34.228000000000002</c:v>
                </c:pt>
                <c:pt idx="38318">
                  <c:v>34.228000000000002</c:v>
                </c:pt>
                <c:pt idx="38319">
                  <c:v>34.228000000000002</c:v>
                </c:pt>
                <c:pt idx="38320">
                  <c:v>34.228000000000002</c:v>
                </c:pt>
                <c:pt idx="38321">
                  <c:v>34.228000000000002</c:v>
                </c:pt>
                <c:pt idx="38322">
                  <c:v>34.228000000000002</c:v>
                </c:pt>
                <c:pt idx="38323">
                  <c:v>34.228000000000002</c:v>
                </c:pt>
                <c:pt idx="38324">
                  <c:v>34.228000000000002</c:v>
                </c:pt>
                <c:pt idx="38325">
                  <c:v>34.228000000000002</c:v>
                </c:pt>
                <c:pt idx="38326">
                  <c:v>34.228000000000002</c:v>
                </c:pt>
                <c:pt idx="38327">
                  <c:v>34.228000000000002</c:v>
                </c:pt>
                <c:pt idx="38328">
                  <c:v>34.228000000000002</c:v>
                </c:pt>
                <c:pt idx="38329">
                  <c:v>34.228000000000002</c:v>
                </c:pt>
                <c:pt idx="38330">
                  <c:v>34.228000000000002</c:v>
                </c:pt>
                <c:pt idx="38331">
                  <c:v>34.228000000000002</c:v>
                </c:pt>
                <c:pt idx="38332">
                  <c:v>34.228000000000002</c:v>
                </c:pt>
                <c:pt idx="38333">
                  <c:v>34.228000000000002</c:v>
                </c:pt>
                <c:pt idx="38334">
                  <c:v>34.228000000000002</c:v>
                </c:pt>
                <c:pt idx="38335">
                  <c:v>34.228000000000002</c:v>
                </c:pt>
                <c:pt idx="38336">
                  <c:v>34.228000000000002</c:v>
                </c:pt>
                <c:pt idx="38337">
                  <c:v>34.228000000000002</c:v>
                </c:pt>
                <c:pt idx="38338">
                  <c:v>34.228000000000002</c:v>
                </c:pt>
                <c:pt idx="38339">
                  <c:v>34.228000000000002</c:v>
                </c:pt>
                <c:pt idx="38340">
                  <c:v>34.228000000000002</c:v>
                </c:pt>
                <c:pt idx="38341">
                  <c:v>34.228000000000002</c:v>
                </c:pt>
                <c:pt idx="38342">
                  <c:v>34.228000000000002</c:v>
                </c:pt>
                <c:pt idx="38343">
                  <c:v>34.228000000000002</c:v>
                </c:pt>
                <c:pt idx="38344">
                  <c:v>34.228000000000002</c:v>
                </c:pt>
                <c:pt idx="38345">
                  <c:v>34.228000000000002</c:v>
                </c:pt>
                <c:pt idx="38346">
                  <c:v>34.228000000000002</c:v>
                </c:pt>
                <c:pt idx="38347">
                  <c:v>34.228000000000002</c:v>
                </c:pt>
                <c:pt idx="38348">
                  <c:v>34.228000000000002</c:v>
                </c:pt>
                <c:pt idx="38349">
                  <c:v>34.228000000000002</c:v>
                </c:pt>
                <c:pt idx="38350">
                  <c:v>34.228000000000002</c:v>
                </c:pt>
                <c:pt idx="38351">
                  <c:v>34.228000000000002</c:v>
                </c:pt>
                <c:pt idx="38352">
                  <c:v>34.228000000000002</c:v>
                </c:pt>
                <c:pt idx="38353">
                  <c:v>34.228000000000002</c:v>
                </c:pt>
                <c:pt idx="38354">
                  <c:v>34.228000000000002</c:v>
                </c:pt>
                <c:pt idx="38355">
                  <c:v>34.228000000000002</c:v>
                </c:pt>
                <c:pt idx="38356">
                  <c:v>34.228000000000002</c:v>
                </c:pt>
                <c:pt idx="38357">
                  <c:v>34.228000000000002</c:v>
                </c:pt>
                <c:pt idx="38358">
                  <c:v>34.228000000000002</c:v>
                </c:pt>
                <c:pt idx="38359">
                  <c:v>34.228000000000002</c:v>
                </c:pt>
                <c:pt idx="38360">
                  <c:v>34.228000000000002</c:v>
                </c:pt>
                <c:pt idx="38361">
                  <c:v>34.228000000000002</c:v>
                </c:pt>
                <c:pt idx="38362">
                  <c:v>34.228000000000002</c:v>
                </c:pt>
                <c:pt idx="38363">
                  <c:v>34.228000000000002</c:v>
                </c:pt>
                <c:pt idx="38364">
                  <c:v>34.228000000000002</c:v>
                </c:pt>
                <c:pt idx="38365">
                  <c:v>34.228000000000002</c:v>
                </c:pt>
                <c:pt idx="38366">
                  <c:v>34.228000000000002</c:v>
                </c:pt>
                <c:pt idx="38367">
                  <c:v>34.228000000000002</c:v>
                </c:pt>
                <c:pt idx="38368">
                  <c:v>34.228000000000002</c:v>
                </c:pt>
                <c:pt idx="38369">
                  <c:v>34.228000000000002</c:v>
                </c:pt>
                <c:pt idx="38370">
                  <c:v>34.228000000000002</c:v>
                </c:pt>
                <c:pt idx="38371">
                  <c:v>34.228000000000002</c:v>
                </c:pt>
                <c:pt idx="38372">
                  <c:v>34.228000000000002</c:v>
                </c:pt>
                <c:pt idx="38373">
                  <c:v>34.228000000000002</c:v>
                </c:pt>
                <c:pt idx="38374">
                  <c:v>34.228000000000002</c:v>
                </c:pt>
                <c:pt idx="38375">
                  <c:v>34.228000000000002</c:v>
                </c:pt>
                <c:pt idx="38376">
                  <c:v>34.228000000000002</c:v>
                </c:pt>
                <c:pt idx="38377">
                  <c:v>34.228000000000002</c:v>
                </c:pt>
                <c:pt idx="38378">
                  <c:v>34.228000000000002</c:v>
                </c:pt>
                <c:pt idx="38379">
                  <c:v>34.228000000000002</c:v>
                </c:pt>
                <c:pt idx="38380">
                  <c:v>34.228000000000002</c:v>
                </c:pt>
                <c:pt idx="38381">
                  <c:v>34.228000000000002</c:v>
                </c:pt>
                <c:pt idx="38382">
                  <c:v>34.228000000000002</c:v>
                </c:pt>
                <c:pt idx="38383">
                  <c:v>34.228000000000002</c:v>
                </c:pt>
                <c:pt idx="38384">
                  <c:v>34.228000000000002</c:v>
                </c:pt>
                <c:pt idx="38385">
                  <c:v>34.228000000000002</c:v>
                </c:pt>
                <c:pt idx="38386">
                  <c:v>34.228000000000002</c:v>
                </c:pt>
                <c:pt idx="38387">
                  <c:v>34.228000000000002</c:v>
                </c:pt>
                <c:pt idx="38388">
                  <c:v>34.228000000000002</c:v>
                </c:pt>
                <c:pt idx="38389">
                  <c:v>34.228000000000002</c:v>
                </c:pt>
                <c:pt idx="38390">
                  <c:v>34.228000000000002</c:v>
                </c:pt>
                <c:pt idx="38391">
                  <c:v>34.228000000000002</c:v>
                </c:pt>
                <c:pt idx="38392">
                  <c:v>34.228000000000002</c:v>
                </c:pt>
                <c:pt idx="38393">
                  <c:v>34.228000000000002</c:v>
                </c:pt>
                <c:pt idx="38394">
                  <c:v>34.228000000000002</c:v>
                </c:pt>
                <c:pt idx="38395">
                  <c:v>34.228000000000002</c:v>
                </c:pt>
                <c:pt idx="38396">
                  <c:v>34.228000000000002</c:v>
                </c:pt>
                <c:pt idx="38397">
                  <c:v>34.228000000000002</c:v>
                </c:pt>
                <c:pt idx="38398">
                  <c:v>34.228000000000002</c:v>
                </c:pt>
                <c:pt idx="38399">
                  <c:v>34.228000000000002</c:v>
                </c:pt>
                <c:pt idx="38400">
                  <c:v>34.228000000000002</c:v>
                </c:pt>
                <c:pt idx="38401">
                  <c:v>34.228000000000002</c:v>
                </c:pt>
                <c:pt idx="38402">
                  <c:v>34.228000000000002</c:v>
                </c:pt>
                <c:pt idx="38403">
                  <c:v>34.228000000000002</c:v>
                </c:pt>
                <c:pt idx="38404">
                  <c:v>34.228000000000002</c:v>
                </c:pt>
                <c:pt idx="38405">
                  <c:v>34.228000000000002</c:v>
                </c:pt>
                <c:pt idx="38406">
                  <c:v>34.228000000000002</c:v>
                </c:pt>
                <c:pt idx="38407">
                  <c:v>34.228000000000002</c:v>
                </c:pt>
                <c:pt idx="38408">
                  <c:v>34.228000000000002</c:v>
                </c:pt>
                <c:pt idx="38409">
                  <c:v>34.228000000000002</c:v>
                </c:pt>
                <c:pt idx="38410">
                  <c:v>34.228000000000002</c:v>
                </c:pt>
                <c:pt idx="38411">
                  <c:v>34.228000000000002</c:v>
                </c:pt>
                <c:pt idx="38412">
                  <c:v>34.228000000000002</c:v>
                </c:pt>
                <c:pt idx="38413">
                  <c:v>34.228000000000002</c:v>
                </c:pt>
                <c:pt idx="38414">
                  <c:v>34.228000000000002</c:v>
                </c:pt>
                <c:pt idx="38415">
                  <c:v>34.228000000000002</c:v>
                </c:pt>
                <c:pt idx="38416">
                  <c:v>34.228000000000002</c:v>
                </c:pt>
                <c:pt idx="38417">
                  <c:v>34.228000000000002</c:v>
                </c:pt>
                <c:pt idx="38418">
                  <c:v>34.228000000000002</c:v>
                </c:pt>
                <c:pt idx="38419">
                  <c:v>34.228000000000002</c:v>
                </c:pt>
                <c:pt idx="38420">
                  <c:v>34.228000000000002</c:v>
                </c:pt>
                <c:pt idx="38421">
                  <c:v>34.228000000000002</c:v>
                </c:pt>
                <c:pt idx="38422">
                  <c:v>34.228000000000002</c:v>
                </c:pt>
                <c:pt idx="38423">
                  <c:v>34.228000000000002</c:v>
                </c:pt>
                <c:pt idx="38424">
                  <c:v>34.228000000000002</c:v>
                </c:pt>
                <c:pt idx="38425">
                  <c:v>34.228000000000002</c:v>
                </c:pt>
                <c:pt idx="38426">
                  <c:v>34.228000000000002</c:v>
                </c:pt>
                <c:pt idx="38427">
                  <c:v>34.228000000000002</c:v>
                </c:pt>
                <c:pt idx="38428">
                  <c:v>34.228000000000002</c:v>
                </c:pt>
                <c:pt idx="38429">
                  <c:v>34.228000000000002</c:v>
                </c:pt>
                <c:pt idx="38430">
                  <c:v>34.228000000000002</c:v>
                </c:pt>
                <c:pt idx="38431">
                  <c:v>34.228000000000002</c:v>
                </c:pt>
                <c:pt idx="38432">
                  <c:v>34.228000000000002</c:v>
                </c:pt>
                <c:pt idx="38433">
                  <c:v>34.228000000000002</c:v>
                </c:pt>
                <c:pt idx="38434">
                  <c:v>34.228000000000002</c:v>
                </c:pt>
                <c:pt idx="38435">
                  <c:v>34.228000000000002</c:v>
                </c:pt>
                <c:pt idx="38436">
                  <c:v>34.228000000000002</c:v>
                </c:pt>
                <c:pt idx="38437">
                  <c:v>34.228000000000002</c:v>
                </c:pt>
                <c:pt idx="38438">
                  <c:v>34.228000000000002</c:v>
                </c:pt>
                <c:pt idx="38439">
                  <c:v>34.228000000000002</c:v>
                </c:pt>
                <c:pt idx="38440">
                  <c:v>34.228000000000002</c:v>
                </c:pt>
                <c:pt idx="38441">
                  <c:v>34.228000000000002</c:v>
                </c:pt>
                <c:pt idx="38442">
                  <c:v>34.228000000000002</c:v>
                </c:pt>
                <c:pt idx="38443">
                  <c:v>34.228000000000002</c:v>
                </c:pt>
                <c:pt idx="38444">
                  <c:v>34.228000000000002</c:v>
                </c:pt>
                <c:pt idx="38445">
                  <c:v>34.228000000000002</c:v>
                </c:pt>
                <c:pt idx="38446">
                  <c:v>34.228000000000002</c:v>
                </c:pt>
                <c:pt idx="38447">
                  <c:v>34.228000000000002</c:v>
                </c:pt>
                <c:pt idx="38448">
                  <c:v>34.228000000000002</c:v>
                </c:pt>
                <c:pt idx="38449">
                  <c:v>34.228000000000002</c:v>
                </c:pt>
                <c:pt idx="38450">
                  <c:v>34.228000000000002</c:v>
                </c:pt>
                <c:pt idx="38451">
                  <c:v>34.274000000000001</c:v>
                </c:pt>
                <c:pt idx="38452">
                  <c:v>34.338000000000001</c:v>
                </c:pt>
                <c:pt idx="38453">
                  <c:v>34.35</c:v>
                </c:pt>
                <c:pt idx="38454">
                  <c:v>34.35</c:v>
                </c:pt>
                <c:pt idx="38455">
                  <c:v>34.35</c:v>
                </c:pt>
                <c:pt idx="38456">
                  <c:v>34.35</c:v>
                </c:pt>
                <c:pt idx="38457">
                  <c:v>34.35</c:v>
                </c:pt>
                <c:pt idx="38458">
                  <c:v>34.35</c:v>
                </c:pt>
                <c:pt idx="38459">
                  <c:v>34.35</c:v>
                </c:pt>
                <c:pt idx="38460">
                  <c:v>34.35</c:v>
                </c:pt>
                <c:pt idx="38461">
                  <c:v>34.35</c:v>
                </c:pt>
                <c:pt idx="38462">
                  <c:v>34.35</c:v>
                </c:pt>
                <c:pt idx="38463">
                  <c:v>34.35</c:v>
                </c:pt>
                <c:pt idx="38464">
                  <c:v>34.35</c:v>
                </c:pt>
                <c:pt idx="38465">
                  <c:v>34.35</c:v>
                </c:pt>
                <c:pt idx="38466">
                  <c:v>34.35</c:v>
                </c:pt>
                <c:pt idx="38467">
                  <c:v>34.35</c:v>
                </c:pt>
                <c:pt idx="38468">
                  <c:v>34.35</c:v>
                </c:pt>
                <c:pt idx="38469">
                  <c:v>34.35</c:v>
                </c:pt>
                <c:pt idx="38470">
                  <c:v>34.35</c:v>
                </c:pt>
                <c:pt idx="38471">
                  <c:v>34.35</c:v>
                </c:pt>
                <c:pt idx="38472">
                  <c:v>34.35</c:v>
                </c:pt>
                <c:pt idx="38473">
                  <c:v>34.35</c:v>
                </c:pt>
                <c:pt idx="38474">
                  <c:v>34.35</c:v>
                </c:pt>
                <c:pt idx="38475">
                  <c:v>34.35</c:v>
                </c:pt>
                <c:pt idx="38476">
                  <c:v>34.35</c:v>
                </c:pt>
                <c:pt idx="38477">
                  <c:v>34.35</c:v>
                </c:pt>
                <c:pt idx="38478">
                  <c:v>34.35</c:v>
                </c:pt>
                <c:pt idx="38479">
                  <c:v>34.35</c:v>
                </c:pt>
                <c:pt idx="38480">
                  <c:v>34.35</c:v>
                </c:pt>
                <c:pt idx="38481">
                  <c:v>34.35</c:v>
                </c:pt>
                <c:pt idx="38482">
                  <c:v>34.35</c:v>
                </c:pt>
                <c:pt idx="38483">
                  <c:v>34.35</c:v>
                </c:pt>
                <c:pt idx="38484">
                  <c:v>34.35</c:v>
                </c:pt>
                <c:pt idx="38485">
                  <c:v>34.35</c:v>
                </c:pt>
                <c:pt idx="38486">
                  <c:v>34.35</c:v>
                </c:pt>
                <c:pt idx="38487">
                  <c:v>34.35</c:v>
                </c:pt>
                <c:pt idx="38488">
                  <c:v>34.35</c:v>
                </c:pt>
                <c:pt idx="38489">
                  <c:v>34.35</c:v>
                </c:pt>
                <c:pt idx="38490">
                  <c:v>34.35</c:v>
                </c:pt>
                <c:pt idx="38491">
                  <c:v>34.35</c:v>
                </c:pt>
                <c:pt idx="38492">
                  <c:v>34.35</c:v>
                </c:pt>
                <c:pt idx="38493">
                  <c:v>34.35</c:v>
                </c:pt>
                <c:pt idx="38494">
                  <c:v>34.35</c:v>
                </c:pt>
                <c:pt idx="38495">
                  <c:v>34.35</c:v>
                </c:pt>
                <c:pt idx="38496">
                  <c:v>34.35</c:v>
                </c:pt>
                <c:pt idx="38497">
                  <c:v>34.35</c:v>
                </c:pt>
                <c:pt idx="38498">
                  <c:v>34.35</c:v>
                </c:pt>
                <c:pt idx="38499">
                  <c:v>34.35</c:v>
                </c:pt>
                <c:pt idx="38500">
                  <c:v>34.35</c:v>
                </c:pt>
                <c:pt idx="38501">
                  <c:v>34.35</c:v>
                </c:pt>
                <c:pt idx="38502">
                  <c:v>34.35</c:v>
                </c:pt>
                <c:pt idx="38503">
                  <c:v>34.35</c:v>
                </c:pt>
                <c:pt idx="38504">
                  <c:v>34.35</c:v>
                </c:pt>
                <c:pt idx="38505">
                  <c:v>34.35</c:v>
                </c:pt>
                <c:pt idx="38506">
                  <c:v>34.35</c:v>
                </c:pt>
                <c:pt idx="38507">
                  <c:v>34.35</c:v>
                </c:pt>
                <c:pt idx="38508">
                  <c:v>34.35</c:v>
                </c:pt>
                <c:pt idx="38509">
                  <c:v>34.35</c:v>
                </c:pt>
                <c:pt idx="38510">
                  <c:v>34.35</c:v>
                </c:pt>
                <c:pt idx="38511">
                  <c:v>34.35</c:v>
                </c:pt>
                <c:pt idx="38512">
                  <c:v>34.35</c:v>
                </c:pt>
                <c:pt idx="38513">
                  <c:v>34.35</c:v>
                </c:pt>
                <c:pt idx="38514">
                  <c:v>34.35</c:v>
                </c:pt>
                <c:pt idx="38515">
                  <c:v>34.35</c:v>
                </c:pt>
                <c:pt idx="38516">
                  <c:v>34.35</c:v>
                </c:pt>
                <c:pt idx="38517">
                  <c:v>34.35</c:v>
                </c:pt>
                <c:pt idx="38518">
                  <c:v>34.35</c:v>
                </c:pt>
                <c:pt idx="38519">
                  <c:v>34.35</c:v>
                </c:pt>
                <c:pt idx="38520">
                  <c:v>34.35</c:v>
                </c:pt>
                <c:pt idx="38521">
                  <c:v>34.35</c:v>
                </c:pt>
                <c:pt idx="38522">
                  <c:v>34.35</c:v>
                </c:pt>
                <c:pt idx="38523">
                  <c:v>34.35</c:v>
                </c:pt>
                <c:pt idx="38524">
                  <c:v>34.35</c:v>
                </c:pt>
                <c:pt idx="38525">
                  <c:v>34.35</c:v>
                </c:pt>
                <c:pt idx="38526">
                  <c:v>34.35</c:v>
                </c:pt>
                <c:pt idx="38527">
                  <c:v>34.35</c:v>
                </c:pt>
                <c:pt idx="38528">
                  <c:v>34.35</c:v>
                </c:pt>
                <c:pt idx="38529">
                  <c:v>34.35</c:v>
                </c:pt>
                <c:pt idx="38530">
                  <c:v>34.35</c:v>
                </c:pt>
                <c:pt idx="38531">
                  <c:v>34.35</c:v>
                </c:pt>
                <c:pt idx="38532">
                  <c:v>34.35</c:v>
                </c:pt>
                <c:pt idx="38533">
                  <c:v>34.35</c:v>
                </c:pt>
                <c:pt idx="38534">
                  <c:v>34.35</c:v>
                </c:pt>
                <c:pt idx="38535">
                  <c:v>34.35</c:v>
                </c:pt>
                <c:pt idx="38536">
                  <c:v>34.35</c:v>
                </c:pt>
                <c:pt idx="38537">
                  <c:v>34.35</c:v>
                </c:pt>
                <c:pt idx="38538">
                  <c:v>34.35</c:v>
                </c:pt>
                <c:pt idx="38539">
                  <c:v>34.35</c:v>
                </c:pt>
                <c:pt idx="38540">
                  <c:v>34.35</c:v>
                </c:pt>
                <c:pt idx="38541">
                  <c:v>34.35</c:v>
                </c:pt>
                <c:pt idx="38542">
                  <c:v>34.35</c:v>
                </c:pt>
                <c:pt idx="38543">
                  <c:v>34.35</c:v>
                </c:pt>
                <c:pt idx="38544">
                  <c:v>34.35</c:v>
                </c:pt>
                <c:pt idx="38545">
                  <c:v>34.35</c:v>
                </c:pt>
                <c:pt idx="38546">
                  <c:v>34.35</c:v>
                </c:pt>
                <c:pt idx="38547">
                  <c:v>34.35</c:v>
                </c:pt>
                <c:pt idx="38548">
                  <c:v>34.35</c:v>
                </c:pt>
                <c:pt idx="38549">
                  <c:v>34.35</c:v>
                </c:pt>
                <c:pt idx="38550">
                  <c:v>34.35</c:v>
                </c:pt>
                <c:pt idx="38551">
                  <c:v>34.35</c:v>
                </c:pt>
                <c:pt idx="38552">
                  <c:v>34.35</c:v>
                </c:pt>
                <c:pt idx="38553">
                  <c:v>34.35</c:v>
                </c:pt>
                <c:pt idx="38554">
                  <c:v>34.35</c:v>
                </c:pt>
                <c:pt idx="38555">
                  <c:v>34.35</c:v>
                </c:pt>
                <c:pt idx="38556">
                  <c:v>34.35</c:v>
                </c:pt>
                <c:pt idx="38557">
                  <c:v>34.35</c:v>
                </c:pt>
                <c:pt idx="38558">
                  <c:v>34.35</c:v>
                </c:pt>
                <c:pt idx="38559">
                  <c:v>34.35</c:v>
                </c:pt>
                <c:pt idx="38560">
                  <c:v>34.35</c:v>
                </c:pt>
                <c:pt idx="38561">
                  <c:v>34.35</c:v>
                </c:pt>
                <c:pt idx="38562">
                  <c:v>34.35</c:v>
                </c:pt>
                <c:pt idx="38563">
                  <c:v>34.35</c:v>
                </c:pt>
                <c:pt idx="38564">
                  <c:v>34.35</c:v>
                </c:pt>
                <c:pt idx="38565">
                  <c:v>34.35</c:v>
                </c:pt>
                <c:pt idx="38566">
                  <c:v>34.35</c:v>
                </c:pt>
                <c:pt idx="38567">
                  <c:v>34.35</c:v>
                </c:pt>
                <c:pt idx="38568">
                  <c:v>34.35</c:v>
                </c:pt>
                <c:pt idx="38569">
                  <c:v>34.35</c:v>
                </c:pt>
                <c:pt idx="38570">
                  <c:v>34.35</c:v>
                </c:pt>
                <c:pt idx="38571">
                  <c:v>34.35</c:v>
                </c:pt>
                <c:pt idx="38572">
                  <c:v>34.35</c:v>
                </c:pt>
                <c:pt idx="38573">
                  <c:v>34.35</c:v>
                </c:pt>
                <c:pt idx="38574">
                  <c:v>34.35</c:v>
                </c:pt>
                <c:pt idx="38575">
                  <c:v>34.35</c:v>
                </c:pt>
                <c:pt idx="38576">
                  <c:v>34.35</c:v>
                </c:pt>
                <c:pt idx="38577">
                  <c:v>34.35</c:v>
                </c:pt>
                <c:pt idx="38578">
                  <c:v>34.35</c:v>
                </c:pt>
                <c:pt idx="38579">
                  <c:v>34.35</c:v>
                </c:pt>
                <c:pt idx="38580">
                  <c:v>34.35</c:v>
                </c:pt>
                <c:pt idx="38581">
                  <c:v>34.35</c:v>
                </c:pt>
                <c:pt idx="38582">
                  <c:v>34.35</c:v>
                </c:pt>
                <c:pt idx="38583">
                  <c:v>34.35</c:v>
                </c:pt>
                <c:pt idx="38584">
                  <c:v>34.35</c:v>
                </c:pt>
                <c:pt idx="38585">
                  <c:v>34.35</c:v>
                </c:pt>
                <c:pt idx="38586">
                  <c:v>34.35</c:v>
                </c:pt>
                <c:pt idx="38587">
                  <c:v>34.35</c:v>
                </c:pt>
                <c:pt idx="38588">
                  <c:v>34.35</c:v>
                </c:pt>
                <c:pt idx="38589">
                  <c:v>34.35</c:v>
                </c:pt>
                <c:pt idx="38590">
                  <c:v>34.35</c:v>
                </c:pt>
                <c:pt idx="38591">
                  <c:v>34.35</c:v>
                </c:pt>
                <c:pt idx="38592">
                  <c:v>34.35</c:v>
                </c:pt>
                <c:pt idx="38593">
                  <c:v>34.35</c:v>
                </c:pt>
                <c:pt idx="38594">
                  <c:v>34.35</c:v>
                </c:pt>
                <c:pt idx="38595">
                  <c:v>34.35</c:v>
                </c:pt>
                <c:pt idx="38596">
                  <c:v>34.35</c:v>
                </c:pt>
                <c:pt idx="38597">
                  <c:v>34.35</c:v>
                </c:pt>
                <c:pt idx="38598">
                  <c:v>34.35</c:v>
                </c:pt>
                <c:pt idx="38599">
                  <c:v>34.35</c:v>
                </c:pt>
                <c:pt idx="38600">
                  <c:v>34.35</c:v>
                </c:pt>
                <c:pt idx="38601">
                  <c:v>34.35</c:v>
                </c:pt>
                <c:pt idx="38602">
                  <c:v>34.35</c:v>
                </c:pt>
                <c:pt idx="38603">
                  <c:v>34.35</c:v>
                </c:pt>
                <c:pt idx="38604">
                  <c:v>34.35</c:v>
                </c:pt>
                <c:pt idx="38605">
                  <c:v>34.35</c:v>
                </c:pt>
                <c:pt idx="38606">
                  <c:v>34.35</c:v>
                </c:pt>
                <c:pt idx="38607">
                  <c:v>34.35</c:v>
                </c:pt>
                <c:pt idx="38608">
                  <c:v>34.35</c:v>
                </c:pt>
                <c:pt idx="38609">
                  <c:v>34.35</c:v>
                </c:pt>
                <c:pt idx="38610">
                  <c:v>34.35</c:v>
                </c:pt>
                <c:pt idx="38611">
                  <c:v>34.35</c:v>
                </c:pt>
                <c:pt idx="38612">
                  <c:v>34.35</c:v>
                </c:pt>
                <c:pt idx="38613">
                  <c:v>34.35</c:v>
                </c:pt>
                <c:pt idx="38614">
                  <c:v>34.35</c:v>
                </c:pt>
                <c:pt idx="38615">
                  <c:v>34.35</c:v>
                </c:pt>
                <c:pt idx="38616">
                  <c:v>34.35</c:v>
                </c:pt>
                <c:pt idx="38617">
                  <c:v>34.35</c:v>
                </c:pt>
                <c:pt idx="38618">
                  <c:v>34.35</c:v>
                </c:pt>
                <c:pt idx="38619">
                  <c:v>34.35</c:v>
                </c:pt>
                <c:pt idx="38620">
                  <c:v>34.35</c:v>
                </c:pt>
                <c:pt idx="38621">
                  <c:v>34.35</c:v>
                </c:pt>
                <c:pt idx="38622">
                  <c:v>34.35</c:v>
                </c:pt>
                <c:pt idx="38623">
                  <c:v>34.35</c:v>
                </c:pt>
                <c:pt idx="38624">
                  <c:v>34.35</c:v>
                </c:pt>
                <c:pt idx="38625">
                  <c:v>34.35</c:v>
                </c:pt>
                <c:pt idx="38626">
                  <c:v>34.35</c:v>
                </c:pt>
                <c:pt idx="38627">
                  <c:v>34.35</c:v>
                </c:pt>
                <c:pt idx="38628">
                  <c:v>34.35</c:v>
                </c:pt>
                <c:pt idx="38629">
                  <c:v>34.35</c:v>
                </c:pt>
                <c:pt idx="38630">
                  <c:v>34.35</c:v>
                </c:pt>
                <c:pt idx="38631">
                  <c:v>34.35</c:v>
                </c:pt>
                <c:pt idx="38632">
                  <c:v>34.35</c:v>
                </c:pt>
                <c:pt idx="38633">
                  <c:v>34.35</c:v>
                </c:pt>
                <c:pt idx="38634">
                  <c:v>34.35</c:v>
                </c:pt>
                <c:pt idx="38635">
                  <c:v>34.35</c:v>
                </c:pt>
                <c:pt idx="38636">
                  <c:v>34.35</c:v>
                </c:pt>
                <c:pt idx="38637">
                  <c:v>34.35</c:v>
                </c:pt>
                <c:pt idx="38638">
                  <c:v>34.35</c:v>
                </c:pt>
                <c:pt idx="38639">
                  <c:v>34.35</c:v>
                </c:pt>
                <c:pt idx="38640">
                  <c:v>34.35</c:v>
                </c:pt>
                <c:pt idx="38641">
                  <c:v>34.35</c:v>
                </c:pt>
                <c:pt idx="38642">
                  <c:v>34.35</c:v>
                </c:pt>
                <c:pt idx="38643">
                  <c:v>34.35</c:v>
                </c:pt>
                <c:pt idx="38644">
                  <c:v>34.35</c:v>
                </c:pt>
                <c:pt idx="38645">
                  <c:v>34.35</c:v>
                </c:pt>
                <c:pt idx="38646">
                  <c:v>34.35</c:v>
                </c:pt>
                <c:pt idx="38647">
                  <c:v>34.35</c:v>
                </c:pt>
                <c:pt idx="38648">
                  <c:v>34.35</c:v>
                </c:pt>
                <c:pt idx="38649">
                  <c:v>34.35</c:v>
                </c:pt>
                <c:pt idx="38650">
                  <c:v>34.35</c:v>
                </c:pt>
                <c:pt idx="38651">
                  <c:v>34.35</c:v>
                </c:pt>
                <c:pt idx="38652">
                  <c:v>34.35</c:v>
                </c:pt>
                <c:pt idx="38653">
                  <c:v>34.35</c:v>
                </c:pt>
                <c:pt idx="38654">
                  <c:v>34.35</c:v>
                </c:pt>
                <c:pt idx="38655">
                  <c:v>34.35</c:v>
                </c:pt>
                <c:pt idx="38656">
                  <c:v>34.35</c:v>
                </c:pt>
                <c:pt idx="38657">
                  <c:v>34.35</c:v>
                </c:pt>
                <c:pt idx="38658">
                  <c:v>34.35</c:v>
                </c:pt>
                <c:pt idx="38659">
                  <c:v>34.35</c:v>
                </c:pt>
                <c:pt idx="38660">
                  <c:v>34.35</c:v>
                </c:pt>
                <c:pt idx="38661">
                  <c:v>34.35</c:v>
                </c:pt>
                <c:pt idx="38662">
                  <c:v>34.35</c:v>
                </c:pt>
                <c:pt idx="38663">
                  <c:v>34.35</c:v>
                </c:pt>
                <c:pt idx="38664">
                  <c:v>34.35</c:v>
                </c:pt>
                <c:pt idx="38665">
                  <c:v>34.35</c:v>
                </c:pt>
                <c:pt idx="38666">
                  <c:v>34.35</c:v>
                </c:pt>
                <c:pt idx="38667">
                  <c:v>34.35</c:v>
                </c:pt>
                <c:pt idx="38668">
                  <c:v>34.405999999999999</c:v>
                </c:pt>
                <c:pt idx="38669">
                  <c:v>34.47</c:v>
                </c:pt>
                <c:pt idx="38670">
                  <c:v>34.49</c:v>
                </c:pt>
                <c:pt idx="38671">
                  <c:v>34.49</c:v>
                </c:pt>
                <c:pt idx="38672">
                  <c:v>34.49</c:v>
                </c:pt>
                <c:pt idx="38673">
                  <c:v>34.49</c:v>
                </c:pt>
                <c:pt idx="38674">
                  <c:v>34.49</c:v>
                </c:pt>
                <c:pt idx="38675">
                  <c:v>34.49</c:v>
                </c:pt>
                <c:pt idx="38676">
                  <c:v>34.49</c:v>
                </c:pt>
                <c:pt idx="38677">
                  <c:v>34.49</c:v>
                </c:pt>
                <c:pt idx="38678">
                  <c:v>34.49</c:v>
                </c:pt>
                <c:pt idx="38679">
                  <c:v>34.49</c:v>
                </c:pt>
                <c:pt idx="38680">
                  <c:v>34.49</c:v>
                </c:pt>
                <c:pt idx="38681">
                  <c:v>34.49</c:v>
                </c:pt>
                <c:pt idx="38682">
                  <c:v>34.49</c:v>
                </c:pt>
                <c:pt idx="38683">
                  <c:v>34.49</c:v>
                </c:pt>
                <c:pt idx="38684">
                  <c:v>34.49</c:v>
                </c:pt>
                <c:pt idx="38685">
                  <c:v>34.49</c:v>
                </c:pt>
                <c:pt idx="38686">
                  <c:v>34.49</c:v>
                </c:pt>
                <c:pt idx="38687">
                  <c:v>34.49</c:v>
                </c:pt>
                <c:pt idx="38688">
                  <c:v>34.49</c:v>
                </c:pt>
                <c:pt idx="38689">
                  <c:v>34.49</c:v>
                </c:pt>
                <c:pt idx="38690">
                  <c:v>34.49</c:v>
                </c:pt>
                <c:pt idx="38691">
                  <c:v>34.49</c:v>
                </c:pt>
                <c:pt idx="38692">
                  <c:v>34.49</c:v>
                </c:pt>
                <c:pt idx="38693">
                  <c:v>34.49</c:v>
                </c:pt>
                <c:pt idx="38694">
                  <c:v>34.49</c:v>
                </c:pt>
                <c:pt idx="38695">
                  <c:v>34.49</c:v>
                </c:pt>
                <c:pt idx="38696">
                  <c:v>34.49</c:v>
                </c:pt>
                <c:pt idx="38697">
                  <c:v>34.49</c:v>
                </c:pt>
                <c:pt idx="38698">
                  <c:v>34.49</c:v>
                </c:pt>
                <c:pt idx="38699">
                  <c:v>34.49</c:v>
                </c:pt>
                <c:pt idx="38700">
                  <c:v>34.49</c:v>
                </c:pt>
                <c:pt idx="38701">
                  <c:v>34.49</c:v>
                </c:pt>
                <c:pt idx="38702">
                  <c:v>34.49</c:v>
                </c:pt>
                <c:pt idx="38703">
                  <c:v>34.49</c:v>
                </c:pt>
                <c:pt idx="38704">
                  <c:v>34.49</c:v>
                </c:pt>
                <c:pt idx="38705">
                  <c:v>34.49</c:v>
                </c:pt>
                <c:pt idx="38706">
                  <c:v>34.49</c:v>
                </c:pt>
                <c:pt idx="38707">
                  <c:v>34.49</c:v>
                </c:pt>
                <c:pt idx="38708">
                  <c:v>34.49</c:v>
                </c:pt>
                <c:pt idx="38709">
                  <c:v>34.49</c:v>
                </c:pt>
                <c:pt idx="38710">
                  <c:v>34.49</c:v>
                </c:pt>
                <c:pt idx="38711">
                  <c:v>34.49</c:v>
                </c:pt>
                <c:pt idx="38712">
                  <c:v>34.49</c:v>
                </c:pt>
                <c:pt idx="38713">
                  <c:v>34.49</c:v>
                </c:pt>
                <c:pt idx="38714">
                  <c:v>34.49</c:v>
                </c:pt>
                <c:pt idx="38715">
                  <c:v>34.49</c:v>
                </c:pt>
                <c:pt idx="38716">
                  <c:v>34.49</c:v>
                </c:pt>
                <c:pt idx="38717">
                  <c:v>34.49</c:v>
                </c:pt>
                <c:pt idx="38718">
                  <c:v>34.49</c:v>
                </c:pt>
                <c:pt idx="38719">
                  <c:v>34.49</c:v>
                </c:pt>
                <c:pt idx="38720">
                  <c:v>34.49</c:v>
                </c:pt>
                <c:pt idx="38721">
                  <c:v>34.49</c:v>
                </c:pt>
                <c:pt idx="38722">
                  <c:v>34.49</c:v>
                </c:pt>
                <c:pt idx="38723">
                  <c:v>34.49</c:v>
                </c:pt>
                <c:pt idx="38724">
                  <c:v>34.49</c:v>
                </c:pt>
                <c:pt idx="38725">
                  <c:v>34.49</c:v>
                </c:pt>
                <c:pt idx="38726">
                  <c:v>34.49</c:v>
                </c:pt>
                <c:pt idx="38727">
                  <c:v>34.49</c:v>
                </c:pt>
                <c:pt idx="38728">
                  <c:v>34.49</c:v>
                </c:pt>
                <c:pt idx="38729">
                  <c:v>34.49</c:v>
                </c:pt>
                <c:pt idx="38730">
                  <c:v>34.49</c:v>
                </c:pt>
                <c:pt idx="38731">
                  <c:v>34.49</c:v>
                </c:pt>
                <c:pt idx="38732">
                  <c:v>34.49</c:v>
                </c:pt>
                <c:pt idx="38733">
                  <c:v>34.49</c:v>
                </c:pt>
                <c:pt idx="38734">
                  <c:v>34.49</c:v>
                </c:pt>
                <c:pt idx="38735">
                  <c:v>34.49</c:v>
                </c:pt>
                <c:pt idx="38736">
                  <c:v>34.49</c:v>
                </c:pt>
                <c:pt idx="38737">
                  <c:v>34.49</c:v>
                </c:pt>
                <c:pt idx="38738">
                  <c:v>34.49</c:v>
                </c:pt>
                <c:pt idx="38739">
                  <c:v>34.49</c:v>
                </c:pt>
                <c:pt idx="38740">
                  <c:v>34.49</c:v>
                </c:pt>
                <c:pt idx="38741">
                  <c:v>34.49</c:v>
                </c:pt>
                <c:pt idx="38742">
                  <c:v>34.49</c:v>
                </c:pt>
                <c:pt idx="38743">
                  <c:v>34.49</c:v>
                </c:pt>
                <c:pt idx="38744">
                  <c:v>34.49</c:v>
                </c:pt>
                <c:pt idx="38745">
                  <c:v>34.49</c:v>
                </c:pt>
                <c:pt idx="38746">
                  <c:v>34.49</c:v>
                </c:pt>
                <c:pt idx="38747">
                  <c:v>34.49</c:v>
                </c:pt>
                <c:pt idx="38748">
                  <c:v>34.49</c:v>
                </c:pt>
                <c:pt idx="38749">
                  <c:v>34.49</c:v>
                </c:pt>
                <c:pt idx="38750">
                  <c:v>34.49</c:v>
                </c:pt>
                <c:pt idx="38751">
                  <c:v>34.49</c:v>
                </c:pt>
                <c:pt idx="38752">
                  <c:v>34.49</c:v>
                </c:pt>
                <c:pt idx="38753">
                  <c:v>34.49</c:v>
                </c:pt>
                <c:pt idx="38754">
                  <c:v>34.49</c:v>
                </c:pt>
                <c:pt idx="38755">
                  <c:v>34.49</c:v>
                </c:pt>
                <c:pt idx="38756">
                  <c:v>34.49</c:v>
                </c:pt>
                <c:pt idx="38757">
                  <c:v>34.49</c:v>
                </c:pt>
                <c:pt idx="38758">
                  <c:v>34.49</c:v>
                </c:pt>
                <c:pt idx="38759">
                  <c:v>34.49</c:v>
                </c:pt>
                <c:pt idx="38760">
                  <c:v>34.49</c:v>
                </c:pt>
                <c:pt idx="38761">
                  <c:v>34.49</c:v>
                </c:pt>
                <c:pt idx="38762">
                  <c:v>34.49</c:v>
                </c:pt>
                <c:pt idx="38763">
                  <c:v>34.49</c:v>
                </c:pt>
                <c:pt idx="38764">
                  <c:v>34.49</c:v>
                </c:pt>
                <c:pt idx="38765">
                  <c:v>34.49</c:v>
                </c:pt>
                <c:pt idx="38766">
                  <c:v>34.49</c:v>
                </c:pt>
                <c:pt idx="38767">
                  <c:v>34.49</c:v>
                </c:pt>
                <c:pt idx="38768">
                  <c:v>34.49</c:v>
                </c:pt>
                <c:pt idx="38769">
                  <c:v>34.49</c:v>
                </c:pt>
                <c:pt idx="38770">
                  <c:v>34.49</c:v>
                </c:pt>
                <c:pt idx="38771">
                  <c:v>34.49</c:v>
                </c:pt>
                <c:pt idx="38772">
                  <c:v>34.49</c:v>
                </c:pt>
                <c:pt idx="38773">
                  <c:v>34.49</c:v>
                </c:pt>
                <c:pt idx="38774">
                  <c:v>34.49</c:v>
                </c:pt>
                <c:pt idx="38775">
                  <c:v>34.49</c:v>
                </c:pt>
                <c:pt idx="38776">
                  <c:v>34.49</c:v>
                </c:pt>
                <c:pt idx="38777">
                  <c:v>34.49</c:v>
                </c:pt>
                <c:pt idx="38778">
                  <c:v>34.49</c:v>
                </c:pt>
                <c:pt idx="38779">
                  <c:v>34.49</c:v>
                </c:pt>
                <c:pt idx="38780">
                  <c:v>34.49</c:v>
                </c:pt>
                <c:pt idx="38781">
                  <c:v>34.49</c:v>
                </c:pt>
                <c:pt idx="38782">
                  <c:v>34.49</c:v>
                </c:pt>
                <c:pt idx="38783">
                  <c:v>34.49</c:v>
                </c:pt>
                <c:pt idx="38784">
                  <c:v>34.49</c:v>
                </c:pt>
                <c:pt idx="38785">
                  <c:v>34.49</c:v>
                </c:pt>
                <c:pt idx="38786">
                  <c:v>34.49</c:v>
                </c:pt>
                <c:pt idx="38787">
                  <c:v>34.49</c:v>
                </c:pt>
                <c:pt idx="38788">
                  <c:v>34.49</c:v>
                </c:pt>
                <c:pt idx="38789">
                  <c:v>34.49</c:v>
                </c:pt>
                <c:pt idx="38790">
                  <c:v>34.49</c:v>
                </c:pt>
                <c:pt idx="38791">
                  <c:v>34.49</c:v>
                </c:pt>
                <c:pt idx="38792">
                  <c:v>34.49</c:v>
                </c:pt>
                <c:pt idx="38793">
                  <c:v>34.49</c:v>
                </c:pt>
                <c:pt idx="38794">
                  <c:v>34.49</c:v>
                </c:pt>
                <c:pt idx="38795">
                  <c:v>34.49</c:v>
                </c:pt>
                <c:pt idx="38796">
                  <c:v>34.49</c:v>
                </c:pt>
                <c:pt idx="38797">
                  <c:v>34.49</c:v>
                </c:pt>
                <c:pt idx="38798">
                  <c:v>34.49</c:v>
                </c:pt>
                <c:pt idx="38799">
                  <c:v>34.49</c:v>
                </c:pt>
                <c:pt idx="38800">
                  <c:v>34.49</c:v>
                </c:pt>
                <c:pt idx="38801">
                  <c:v>34.49</c:v>
                </c:pt>
                <c:pt idx="38802">
                  <c:v>34.49</c:v>
                </c:pt>
                <c:pt idx="38803">
                  <c:v>34.49</c:v>
                </c:pt>
                <c:pt idx="38804">
                  <c:v>34.49</c:v>
                </c:pt>
                <c:pt idx="38805">
                  <c:v>34.49</c:v>
                </c:pt>
                <c:pt idx="38806">
                  <c:v>34.49</c:v>
                </c:pt>
                <c:pt idx="38807">
                  <c:v>34.49</c:v>
                </c:pt>
                <c:pt idx="38808">
                  <c:v>34.49</c:v>
                </c:pt>
                <c:pt idx="38809">
                  <c:v>34.49</c:v>
                </c:pt>
                <c:pt idx="38810">
                  <c:v>34.49</c:v>
                </c:pt>
                <c:pt idx="38811">
                  <c:v>34.49</c:v>
                </c:pt>
                <c:pt idx="38812">
                  <c:v>34.49</c:v>
                </c:pt>
                <c:pt idx="38813">
                  <c:v>34.49</c:v>
                </c:pt>
                <c:pt idx="38814">
                  <c:v>34.49</c:v>
                </c:pt>
                <c:pt idx="38815">
                  <c:v>34.49</c:v>
                </c:pt>
                <c:pt idx="38816">
                  <c:v>34.49</c:v>
                </c:pt>
                <c:pt idx="38817">
                  <c:v>34.49</c:v>
                </c:pt>
                <c:pt idx="38818">
                  <c:v>34.49</c:v>
                </c:pt>
                <c:pt idx="38819">
                  <c:v>34.49</c:v>
                </c:pt>
                <c:pt idx="38820">
                  <c:v>34.49</c:v>
                </c:pt>
                <c:pt idx="38821">
                  <c:v>34.49</c:v>
                </c:pt>
                <c:pt idx="38822">
                  <c:v>34.49</c:v>
                </c:pt>
                <c:pt idx="38823">
                  <c:v>34.49</c:v>
                </c:pt>
                <c:pt idx="38824">
                  <c:v>34.49</c:v>
                </c:pt>
                <c:pt idx="38825">
                  <c:v>34.49</c:v>
                </c:pt>
                <c:pt idx="38826">
                  <c:v>34.49</c:v>
                </c:pt>
                <c:pt idx="38827">
                  <c:v>34.49</c:v>
                </c:pt>
                <c:pt idx="38828">
                  <c:v>34.49</c:v>
                </c:pt>
                <c:pt idx="38829">
                  <c:v>34.49</c:v>
                </c:pt>
                <c:pt idx="38830">
                  <c:v>34.49</c:v>
                </c:pt>
                <c:pt idx="38831">
                  <c:v>34.49</c:v>
                </c:pt>
                <c:pt idx="38832">
                  <c:v>34.49</c:v>
                </c:pt>
                <c:pt idx="38833">
                  <c:v>34.49</c:v>
                </c:pt>
                <c:pt idx="38834">
                  <c:v>34.49</c:v>
                </c:pt>
                <c:pt idx="38835">
                  <c:v>34.49</c:v>
                </c:pt>
                <c:pt idx="38836">
                  <c:v>34.49</c:v>
                </c:pt>
                <c:pt idx="38837">
                  <c:v>34.49</c:v>
                </c:pt>
                <c:pt idx="38838">
                  <c:v>34.49</c:v>
                </c:pt>
                <c:pt idx="38839">
                  <c:v>34.49</c:v>
                </c:pt>
                <c:pt idx="38840">
                  <c:v>34.49</c:v>
                </c:pt>
                <c:pt idx="38841">
                  <c:v>34.49</c:v>
                </c:pt>
                <c:pt idx="38842">
                  <c:v>34.49</c:v>
                </c:pt>
                <c:pt idx="38843">
                  <c:v>34.49</c:v>
                </c:pt>
                <c:pt idx="38844">
                  <c:v>34.49</c:v>
                </c:pt>
                <c:pt idx="38845">
                  <c:v>34.49</c:v>
                </c:pt>
                <c:pt idx="38846">
                  <c:v>34.49</c:v>
                </c:pt>
                <c:pt idx="38847">
                  <c:v>34.49</c:v>
                </c:pt>
                <c:pt idx="38848">
                  <c:v>34.49</c:v>
                </c:pt>
                <c:pt idx="38849">
                  <c:v>34.49</c:v>
                </c:pt>
                <c:pt idx="38850">
                  <c:v>34.49</c:v>
                </c:pt>
                <c:pt idx="38851">
                  <c:v>34.49</c:v>
                </c:pt>
                <c:pt idx="38852">
                  <c:v>34.49</c:v>
                </c:pt>
                <c:pt idx="38853">
                  <c:v>34.49</c:v>
                </c:pt>
                <c:pt idx="38854">
                  <c:v>34.49</c:v>
                </c:pt>
                <c:pt idx="38855">
                  <c:v>34.49</c:v>
                </c:pt>
                <c:pt idx="38856">
                  <c:v>34.49</c:v>
                </c:pt>
                <c:pt idx="38857">
                  <c:v>34.49</c:v>
                </c:pt>
                <c:pt idx="38858">
                  <c:v>34.49</c:v>
                </c:pt>
                <c:pt idx="38859">
                  <c:v>34.49</c:v>
                </c:pt>
                <c:pt idx="38860">
                  <c:v>34.49</c:v>
                </c:pt>
                <c:pt idx="38861">
                  <c:v>34.49</c:v>
                </c:pt>
                <c:pt idx="38862">
                  <c:v>34.49</c:v>
                </c:pt>
                <c:pt idx="38863">
                  <c:v>34.49</c:v>
                </c:pt>
                <c:pt idx="38864">
                  <c:v>34.49</c:v>
                </c:pt>
                <c:pt idx="38865">
                  <c:v>34.49</c:v>
                </c:pt>
                <c:pt idx="38866">
                  <c:v>34.49</c:v>
                </c:pt>
                <c:pt idx="38867">
                  <c:v>34.49</c:v>
                </c:pt>
                <c:pt idx="38868">
                  <c:v>34.49</c:v>
                </c:pt>
                <c:pt idx="38869">
                  <c:v>34.49</c:v>
                </c:pt>
                <c:pt idx="38870">
                  <c:v>34.49</c:v>
                </c:pt>
                <c:pt idx="38871">
                  <c:v>34.49</c:v>
                </c:pt>
                <c:pt idx="38872">
                  <c:v>34.49</c:v>
                </c:pt>
                <c:pt idx="38873">
                  <c:v>34.49</c:v>
                </c:pt>
                <c:pt idx="38874">
                  <c:v>34.49</c:v>
                </c:pt>
                <c:pt idx="38875">
                  <c:v>34.49</c:v>
                </c:pt>
                <c:pt idx="38876">
                  <c:v>34.49</c:v>
                </c:pt>
                <c:pt idx="38877">
                  <c:v>34.49</c:v>
                </c:pt>
                <c:pt idx="38878">
                  <c:v>34.49</c:v>
                </c:pt>
                <c:pt idx="38879">
                  <c:v>34.49</c:v>
                </c:pt>
                <c:pt idx="38880">
                  <c:v>34.49</c:v>
                </c:pt>
                <c:pt idx="38881">
                  <c:v>34.49</c:v>
                </c:pt>
                <c:pt idx="38882">
                  <c:v>34.49</c:v>
                </c:pt>
                <c:pt idx="38883">
                  <c:v>34.49</c:v>
                </c:pt>
                <c:pt idx="38884">
                  <c:v>34.49</c:v>
                </c:pt>
                <c:pt idx="38885">
                  <c:v>34.49</c:v>
                </c:pt>
                <c:pt idx="38886">
                  <c:v>34.49</c:v>
                </c:pt>
                <c:pt idx="38887">
                  <c:v>34.49</c:v>
                </c:pt>
                <c:pt idx="38888">
                  <c:v>34.49</c:v>
                </c:pt>
                <c:pt idx="38889">
                  <c:v>34.49</c:v>
                </c:pt>
                <c:pt idx="38890">
                  <c:v>34.49</c:v>
                </c:pt>
                <c:pt idx="38891">
                  <c:v>34.49</c:v>
                </c:pt>
                <c:pt idx="38892">
                  <c:v>34.49</c:v>
                </c:pt>
                <c:pt idx="38893">
                  <c:v>34.49</c:v>
                </c:pt>
                <c:pt idx="38894">
                  <c:v>34.49</c:v>
                </c:pt>
                <c:pt idx="38895">
                  <c:v>34.49</c:v>
                </c:pt>
                <c:pt idx="38896">
                  <c:v>34.49</c:v>
                </c:pt>
                <c:pt idx="38897">
                  <c:v>34.49</c:v>
                </c:pt>
                <c:pt idx="38898">
                  <c:v>34.49</c:v>
                </c:pt>
                <c:pt idx="38899">
                  <c:v>34.49</c:v>
                </c:pt>
                <c:pt idx="38900">
                  <c:v>34.49</c:v>
                </c:pt>
                <c:pt idx="38901">
                  <c:v>34.49</c:v>
                </c:pt>
                <c:pt idx="38902">
                  <c:v>34.49</c:v>
                </c:pt>
                <c:pt idx="38903">
                  <c:v>34.49</c:v>
                </c:pt>
                <c:pt idx="38904">
                  <c:v>34.49</c:v>
                </c:pt>
                <c:pt idx="38905">
                  <c:v>34.49</c:v>
                </c:pt>
                <c:pt idx="38906">
                  <c:v>34.49</c:v>
                </c:pt>
                <c:pt idx="38907">
                  <c:v>34.49</c:v>
                </c:pt>
                <c:pt idx="38908">
                  <c:v>34.49</c:v>
                </c:pt>
                <c:pt idx="38909">
                  <c:v>34.49</c:v>
                </c:pt>
                <c:pt idx="38910">
                  <c:v>34.49</c:v>
                </c:pt>
                <c:pt idx="38911">
                  <c:v>34.49</c:v>
                </c:pt>
                <c:pt idx="38912">
                  <c:v>34.49</c:v>
                </c:pt>
                <c:pt idx="38913">
                  <c:v>34.49</c:v>
                </c:pt>
                <c:pt idx="38914">
                  <c:v>34.49</c:v>
                </c:pt>
                <c:pt idx="38915">
                  <c:v>34.49</c:v>
                </c:pt>
                <c:pt idx="38916">
                  <c:v>34.49</c:v>
                </c:pt>
                <c:pt idx="38917">
                  <c:v>34.49</c:v>
                </c:pt>
                <c:pt idx="38918">
                  <c:v>34.506</c:v>
                </c:pt>
                <c:pt idx="38919">
                  <c:v>34.554000000000002</c:v>
                </c:pt>
                <c:pt idx="38920">
                  <c:v>34.591999999999999</c:v>
                </c:pt>
                <c:pt idx="38921">
                  <c:v>34.591999999999999</c:v>
                </c:pt>
                <c:pt idx="38922">
                  <c:v>34.591999999999999</c:v>
                </c:pt>
                <c:pt idx="38923">
                  <c:v>34.591999999999999</c:v>
                </c:pt>
                <c:pt idx="38924">
                  <c:v>34.591999999999999</c:v>
                </c:pt>
                <c:pt idx="38925">
                  <c:v>34.591999999999999</c:v>
                </c:pt>
                <c:pt idx="38926">
                  <c:v>34.591999999999999</c:v>
                </c:pt>
                <c:pt idx="38927">
                  <c:v>34.591999999999999</c:v>
                </c:pt>
                <c:pt idx="38928">
                  <c:v>34.591999999999999</c:v>
                </c:pt>
                <c:pt idx="38929">
                  <c:v>34.591999999999999</c:v>
                </c:pt>
                <c:pt idx="38930">
                  <c:v>34.591999999999999</c:v>
                </c:pt>
                <c:pt idx="38931">
                  <c:v>34.591999999999999</c:v>
                </c:pt>
                <c:pt idx="38932">
                  <c:v>34.591999999999999</c:v>
                </c:pt>
                <c:pt idx="38933">
                  <c:v>34.591999999999999</c:v>
                </c:pt>
                <c:pt idx="38934">
                  <c:v>34.591999999999999</c:v>
                </c:pt>
                <c:pt idx="38935">
                  <c:v>34.591999999999999</c:v>
                </c:pt>
                <c:pt idx="38936">
                  <c:v>34.591999999999999</c:v>
                </c:pt>
                <c:pt idx="38937">
                  <c:v>34.591999999999999</c:v>
                </c:pt>
                <c:pt idx="38938">
                  <c:v>34.591999999999999</c:v>
                </c:pt>
                <c:pt idx="38939">
                  <c:v>34.591999999999999</c:v>
                </c:pt>
                <c:pt idx="38940">
                  <c:v>34.591999999999999</c:v>
                </c:pt>
                <c:pt idx="38941">
                  <c:v>34.591999999999999</c:v>
                </c:pt>
                <c:pt idx="38942">
                  <c:v>34.591999999999999</c:v>
                </c:pt>
                <c:pt idx="38943">
                  <c:v>34.591999999999999</c:v>
                </c:pt>
                <c:pt idx="38944">
                  <c:v>34.591999999999999</c:v>
                </c:pt>
                <c:pt idx="38945">
                  <c:v>34.591999999999999</c:v>
                </c:pt>
                <c:pt idx="38946">
                  <c:v>34.591999999999999</c:v>
                </c:pt>
                <c:pt idx="38947">
                  <c:v>34.591999999999999</c:v>
                </c:pt>
                <c:pt idx="38948">
                  <c:v>34.591999999999999</c:v>
                </c:pt>
                <c:pt idx="38949">
                  <c:v>34.591999999999999</c:v>
                </c:pt>
                <c:pt idx="38950">
                  <c:v>34.591999999999999</c:v>
                </c:pt>
                <c:pt idx="38951">
                  <c:v>34.591999999999999</c:v>
                </c:pt>
                <c:pt idx="38952">
                  <c:v>34.591999999999999</c:v>
                </c:pt>
                <c:pt idx="38953">
                  <c:v>34.591999999999999</c:v>
                </c:pt>
                <c:pt idx="38954">
                  <c:v>34.591999999999999</c:v>
                </c:pt>
                <c:pt idx="38955">
                  <c:v>34.591999999999999</c:v>
                </c:pt>
                <c:pt idx="38956">
                  <c:v>34.591999999999999</c:v>
                </c:pt>
                <c:pt idx="38957">
                  <c:v>34.591999999999999</c:v>
                </c:pt>
                <c:pt idx="38958">
                  <c:v>34.591999999999999</c:v>
                </c:pt>
                <c:pt idx="38959">
                  <c:v>34.591999999999999</c:v>
                </c:pt>
                <c:pt idx="38960">
                  <c:v>34.591999999999999</c:v>
                </c:pt>
                <c:pt idx="38961">
                  <c:v>34.591999999999999</c:v>
                </c:pt>
                <c:pt idx="38962">
                  <c:v>34.591999999999999</c:v>
                </c:pt>
                <c:pt idx="38963">
                  <c:v>34.591999999999999</c:v>
                </c:pt>
                <c:pt idx="38964">
                  <c:v>34.591999999999999</c:v>
                </c:pt>
                <c:pt idx="38965">
                  <c:v>34.591999999999999</c:v>
                </c:pt>
                <c:pt idx="38966">
                  <c:v>34.591999999999999</c:v>
                </c:pt>
                <c:pt idx="38967">
                  <c:v>34.591999999999999</c:v>
                </c:pt>
                <c:pt idx="38968">
                  <c:v>34.591999999999999</c:v>
                </c:pt>
                <c:pt idx="38969">
                  <c:v>34.591999999999999</c:v>
                </c:pt>
                <c:pt idx="38970">
                  <c:v>34.591999999999999</c:v>
                </c:pt>
                <c:pt idx="38971">
                  <c:v>34.591999999999999</c:v>
                </c:pt>
                <c:pt idx="38972">
                  <c:v>34.591999999999999</c:v>
                </c:pt>
                <c:pt idx="38973">
                  <c:v>34.591999999999999</c:v>
                </c:pt>
                <c:pt idx="38974">
                  <c:v>34.591999999999999</c:v>
                </c:pt>
                <c:pt idx="38975">
                  <c:v>34.591999999999999</c:v>
                </c:pt>
                <c:pt idx="38976">
                  <c:v>34.591999999999999</c:v>
                </c:pt>
                <c:pt idx="38977">
                  <c:v>34.591999999999999</c:v>
                </c:pt>
                <c:pt idx="38978">
                  <c:v>34.591999999999999</c:v>
                </c:pt>
                <c:pt idx="38979">
                  <c:v>34.591999999999999</c:v>
                </c:pt>
                <c:pt idx="38980">
                  <c:v>34.591999999999999</c:v>
                </c:pt>
                <c:pt idx="38981">
                  <c:v>34.591999999999999</c:v>
                </c:pt>
                <c:pt idx="38982">
                  <c:v>34.591999999999999</c:v>
                </c:pt>
                <c:pt idx="38983">
                  <c:v>34.591999999999999</c:v>
                </c:pt>
                <c:pt idx="38984">
                  <c:v>34.591999999999999</c:v>
                </c:pt>
                <c:pt idx="38985">
                  <c:v>34.591999999999999</c:v>
                </c:pt>
                <c:pt idx="38986">
                  <c:v>34.591999999999999</c:v>
                </c:pt>
                <c:pt idx="38987">
                  <c:v>34.591999999999999</c:v>
                </c:pt>
                <c:pt idx="38988">
                  <c:v>34.591999999999999</c:v>
                </c:pt>
                <c:pt idx="38989">
                  <c:v>34.591999999999999</c:v>
                </c:pt>
                <c:pt idx="38990">
                  <c:v>34.591999999999999</c:v>
                </c:pt>
                <c:pt idx="38991">
                  <c:v>34.591999999999999</c:v>
                </c:pt>
                <c:pt idx="38992">
                  <c:v>34.591999999999999</c:v>
                </c:pt>
                <c:pt idx="38993">
                  <c:v>34.591999999999999</c:v>
                </c:pt>
                <c:pt idx="38994">
                  <c:v>34.591999999999999</c:v>
                </c:pt>
                <c:pt idx="38995">
                  <c:v>34.591999999999999</c:v>
                </c:pt>
                <c:pt idx="38996">
                  <c:v>34.591999999999999</c:v>
                </c:pt>
                <c:pt idx="38997">
                  <c:v>34.591999999999999</c:v>
                </c:pt>
                <c:pt idx="38998">
                  <c:v>34.591999999999999</c:v>
                </c:pt>
                <c:pt idx="38999">
                  <c:v>34.591999999999999</c:v>
                </c:pt>
                <c:pt idx="39000">
                  <c:v>34.591999999999999</c:v>
                </c:pt>
                <c:pt idx="39001">
                  <c:v>34.591999999999999</c:v>
                </c:pt>
                <c:pt idx="39002">
                  <c:v>34.591999999999999</c:v>
                </c:pt>
                <c:pt idx="39003">
                  <c:v>34.591999999999999</c:v>
                </c:pt>
                <c:pt idx="39004">
                  <c:v>34.591999999999999</c:v>
                </c:pt>
                <c:pt idx="39005">
                  <c:v>34.591999999999999</c:v>
                </c:pt>
                <c:pt idx="39006">
                  <c:v>34.591999999999999</c:v>
                </c:pt>
                <c:pt idx="39007">
                  <c:v>34.591999999999999</c:v>
                </c:pt>
                <c:pt idx="39008">
                  <c:v>34.591999999999999</c:v>
                </c:pt>
                <c:pt idx="39009">
                  <c:v>34.591999999999999</c:v>
                </c:pt>
                <c:pt idx="39010">
                  <c:v>34.591999999999999</c:v>
                </c:pt>
                <c:pt idx="39011">
                  <c:v>34.591999999999999</c:v>
                </c:pt>
                <c:pt idx="39012">
                  <c:v>34.591999999999999</c:v>
                </c:pt>
                <c:pt idx="39013">
                  <c:v>34.591999999999999</c:v>
                </c:pt>
                <c:pt idx="39014">
                  <c:v>34.591999999999999</c:v>
                </c:pt>
                <c:pt idx="39015">
                  <c:v>34.591999999999999</c:v>
                </c:pt>
                <c:pt idx="39016">
                  <c:v>34.591999999999999</c:v>
                </c:pt>
                <c:pt idx="39017">
                  <c:v>34.591999999999999</c:v>
                </c:pt>
                <c:pt idx="39018">
                  <c:v>34.591999999999999</c:v>
                </c:pt>
                <c:pt idx="39019">
                  <c:v>34.591999999999999</c:v>
                </c:pt>
                <c:pt idx="39020">
                  <c:v>34.591999999999999</c:v>
                </c:pt>
                <c:pt idx="39021">
                  <c:v>34.591999999999999</c:v>
                </c:pt>
                <c:pt idx="39022">
                  <c:v>34.591999999999999</c:v>
                </c:pt>
                <c:pt idx="39023">
                  <c:v>34.591999999999999</c:v>
                </c:pt>
                <c:pt idx="39024">
                  <c:v>34.591999999999999</c:v>
                </c:pt>
                <c:pt idx="39025">
                  <c:v>34.591999999999999</c:v>
                </c:pt>
                <c:pt idx="39026">
                  <c:v>34.591999999999999</c:v>
                </c:pt>
                <c:pt idx="39027">
                  <c:v>34.591999999999999</c:v>
                </c:pt>
                <c:pt idx="39028">
                  <c:v>34.591999999999999</c:v>
                </c:pt>
                <c:pt idx="39029">
                  <c:v>34.591999999999999</c:v>
                </c:pt>
                <c:pt idx="39030">
                  <c:v>34.591999999999999</c:v>
                </c:pt>
                <c:pt idx="39031">
                  <c:v>34.591999999999999</c:v>
                </c:pt>
                <c:pt idx="39032">
                  <c:v>34.591999999999999</c:v>
                </c:pt>
                <c:pt idx="39033">
                  <c:v>34.591999999999999</c:v>
                </c:pt>
                <c:pt idx="39034">
                  <c:v>34.591999999999999</c:v>
                </c:pt>
                <c:pt idx="39035">
                  <c:v>34.591999999999999</c:v>
                </c:pt>
                <c:pt idx="39036">
                  <c:v>34.591999999999999</c:v>
                </c:pt>
                <c:pt idx="39037">
                  <c:v>34.591999999999999</c:v>
                </c:pt>
                <c:pt idx="39038">
                  <c:v>34.591999999999999</c:v>
                </c:pt>
                <c:pt idx="39039">
                  <c:v>34.591999999999999</c:v>
                </c:pt>
                <c:pt idx="39040">
                  <c:v>34.591999999999999</c:v>
                </c:pt>
                <c:pt idx="39041">
                  <c:v>34.591999999999999</c:v>
                </c:pt>
                <c:pt idx="39042">
                  <c:v>34.591999999999999</c:v>
                </c:pt>
                <c:pt idx="39043">
                  <c:v>34.591999999999999</c:v>
                </c:pt>
                <c:pt idx="39044">
                  <c:v>34.591999999999999</c:v>
                </c:pt>
                <c:pt idx="39045">
                  <c:v>34.591999999999999</c:v>
                </c:pt>
                <c:pt idx="39046">
                  <c:v>34.591999999999999</c:v>
                </c:pt>
                <c:pt idx="39047">
                  <c:v>34.591999999999999</c:v>
                </c:pt>
                <c:pt idx="39048">
                  <c:v>34.591999999999999</c:v>
                </c:pt>
                <c:pt idx="39049">
                  <c:v>34.591999999999999</c:v>
                </c:pt>
                <c:pt idx="39050">
                  <c:v>34.591999999999999</c:v>
                </c:pt>
                <c:pt idx="39051">
                  <c:v>34.591999999999999</c:v>
                </c:pt>
                <c:pt idx="39052">
                  <c:v>34.591999999999999</c:v>
                </c:pt>
                <c:pt idx="39053">
                  <c:v>34.591999999999999</c:v>
                </c:pt>
                <c:pt idx="39054">
                  <c:v>34.591999999999999</c:v>
                </c:pt>
                <c:pt idx="39055">
                  <c:v>34.591999999999999</c:v>
                </c:pt>
                <c:pt idx="39056">
                  <c:v>34.591999999999999</c:v>
                </c:pt>
                <c:pt idx="39057">
                  <c:v>34.591999999999999</c:v>
                </c:pt>
                <c:pt idx="39058">
                  <c:v>34.591999999999999</c:v>
                </c:pt>
                <c:pt idx="39059">
                  <c:v>34.591999999999999</c:v>
                </c:pt>
                <c:pt idx="39060">
                  <c:v>34.591999999999999</c:v>
                </c:pt>
                <c:pt idx="39061">
                  <c:v>34.591999999999999</c:v>
                </c:pt>
                <c:pt idx="39062">
                  <c:v>34.591999999999999</c:v>
                </c:pt>
                <c:pt idx="39063">
                  <c:v>34.591999999999999</c:v>
                </c:pt>
                <c:pt idx="39064">
                  <c:v>34.591999999999999</c:v>
                </c:pt>
                <c:pt idx="39065">
                  <c:v>34.591999999999999</c:v>
                </c:pt>
                <c:pt idx="39066">
                  <c:v>34.591999999999999</c:v>
                </c:pt>
                <c:pt idx="39067">
                  <c:v>34.591999999999999</c:v>
                </c:pt>
                <c:pt idx="39068">
                  <c:v>34.591999999999999</c:v>
                </c:pt>
                <c:pt idx="39069">
                  <c:v>34.591999999999999</c:v>
                </c:pt>
                <c:pt idx="39070">
                  <c:v>34.591999999999999</c:v>
                </c:pt>
                <c:pt idx="39071">
                  <c:v>34.591999999999999</c:v>
                </c:pt>
                <c:pt idx="39072">
                  <c:v>34.591999999999999</c:v>
                </c:pt>
                <c:pt idx="39073">
                  <c:v>34.591999999999999</c:v>
                </c:pt>
                <c:pt idx="39074">
                  <c:v>34.591999999999999</c:v>
                </c:pt>
                <c:pt idx="39075">
                  <c:v>34.591999999999999</c:v>
                </c:pt>
                <c:pt idx="39076">
                  <c:v>34.591999999999999</c:v>
                </c:pt>
                <c:pt idx="39077">
                  <c:v>34.591999999999999</c:v>
                </c:pt>
                <c:pt idx="39078">
                  <c:v>34.591999999999999</c:v>
                </c:pt>
                <c:pt idx="39079">
                  <c:v>34.591999999999999</c:v>
                </c:pt>
                <c:pt idx="39080">
                  <c:v>34.591999999999999</c:v>
                </c:pt>
                <c:pt idx="39081">
                  <c:v>34.591999999999999</c:v>
                </c:pt>
                <c:pt idx="39082">
                  <c:v>34.591999999999999</c:v>
                </c:pt>
                <c:pt idx="39083">
                  <c:v>34.591999999999999</c:v>
                </c:pt>
                <c:pt idx="39084">
                  <c:v>34.591999999999999</c:v>
                </c:pt>
                <c:pt idx="39085">
                  <c:v>34.591999999999999</c:v>
                </c:pt>
                <c:pt idx="39086">
                  <c:v>34.591999999999999</c:v>
                </c:pt>
                <c:pt idx="39087">
                  <c:v>34.591999999999999</c:v>
                </c:pt>
                <c:pt idx="39088">
                  <c:v>34.591999999999999</c:v>
                </c:pt>
                <c:pt idx="39089">
                  <c:v>34.591999999999999</c:v>
                </c:pt>
                <c:pt idx="39090">
                  <c:v>34.591999999999999</c:v>
                </c:pt>
                <c:pt idx="39091">
                  <c:v>34.591999999999999</c:v>
                </c:pt>
                <c:pt idx="39092">
                  <c:v>34.591999999999999</c:v>
                </c:pt>
                <c:pt idx="39093">
                  <c:v>34.591999999999999</c:v>
                </c:pt>
                <c:pt idx="39094">
                  <c:v>34.591999999999999</c:v>
                </c:pt>
                <c:pt idx="39095">
                  <c:v>34.591999999999999</c:v>
                </c:pt>
                <c:pt idx="39096">
                  <c:v>34.594000000000001</c:v>
                </c:pt>
                <c:pt idx="39097">
                  <c:v>34.65</c:v>
                </c:pt>
                <c:pt idx="39098">
                  <c:v>34.71</c:v>
                </c:pt>
                <c:pt idx="39099">
                  <c:v>34.71</c:v>
                </c:pt>
                <c:pt idx="39100">
                  <c:v>34.71</c:v>
                </c:pt>
                <c:pt idx="39101">
                  <c:v>34.71</c:v>
                </c:pt>
                <c:pt idx="39102">
                  <c:v>34.71</c:v>
                </c:pt>
                <c:pt idx="39103">
                  <c:v>34.71</c:v>
                </c:pt>
                <c:pt idx="39104">
                  <c:v>34.71</c:v>
                </c:pt>
                <c:pt idx="39105">
                  <c:v>34.71</c:v>
                </c:pt>
                <c:pt idx="39106">
                  <c:v>34.71</c:v>
                </c:pt>
                <c:pt idx="39107">
                  <c:v>34.71</c:v>
                </c:pt>
                <c:pt idx="39108">
                  <c:v>34.71</c:v>
                </c:pt>
                <c:pt idx="39109">
                  <c:v>34.71</c:v>
                </c:pt>
                <c:pt idx="39110">
                  <c:v>34.71</c:v>
                </c:pt>
                <c:pt idx="39111">
                  <c:v>34.71</c:v>
                </c:pt>
                <c:pt idx="39112">
                  <c:v>34.71</c:v>
                </c:pt>
                <c:pt idx="39113">
                  <c:v>34.71</c:v>
                </c:pt>
                <c:pt idx="39114">
                  <c:v>34.71</c:v>
                </c:pt>
                <c:pt idx="39115">
                  <c:v>34.71</c:v>
                </c:pt>
                <c:pt idx="39116">
                  <c:v>34.71</c:v>
                </c:pt>
                <c:pt idx="39117">
                  <c:v>34.71</c:v>
                </c:pt>
                <c:pt idx="39118">
                  <c:v>34.71</c:v>
                </c:pt>
                <c:pt idx="39119">
                  <c:v>34.71</c:v>
                </c:pt>
                <c:pt idx="39120">
                  <c:v>34.71</c:v>
                </c:pt>
                <c:pt idx="39121">
                  <c:v>34.71</c:v>
                </c:pt>
                <c:pt idx="39122">
                  <c:v>34.71</c:v>
                </c:pt>
                <c:pt idx="39123">
                  <c:v>34.71</c:v>
                </c:pt>
                <c:pt idx="39124">
                  <c:v>34.71</c:v>
                </c:pt>
                <c:pt idx="39125">
                  <c:v>34.71</c:v>
                </c:pt>
                <c:pt idx="39126">
                  <c:v>34.71</c:v>
                </c:pt>
                <c:pt idx="39127">
                  <c:v>34.71</c:v>
                </c:pt>
                <c:pt idx="39128">
                  <c:v>34.71</c:v>
                </c:pt>
                <c:pt idx="39129">
                  <c:v>34.71</c:v>
                </c:pt>
                <c:pt idx="39130">
                  <c:v>34.71</c:v>
                </c:pt>
                <c:pt idx="39131">
                  <c:v>34.71</c:v>
                </c:pt>
                <c:pt idx="39132">
                  <c:v>34.71</c:v>
                </c:pt>
                <c:pt idx="39133">
                  <c:v>34.71</c:v>
                </c:pt>
                <c:pt idx="39134">
                  <c:v>34.71</c:v>
                </c:pt>
                <c:pt idx="39135">
                  <c:v>34.71</c:v>
                </c:pt>
                <c:pt idx="39136">
                  <c:v>34.71</c:v>
                </c:pt>
                <c:pt idx="39137">
                  <c:v>34.71</c:v>
                </c:pt>
                <c:pt idx="39138">
                  <c:v>34.71</c:v>
                </c:pt>
                <c:pt idx="39139">
                  <c:v>34.71</c:v>
                </c:pt>
                <c:pt idx="39140">
                  <c:v>34.71</c:v>
                </c:pt>
                <c:pt idx="39141">
                  <c:v>34.71</c:v>
                </c:pt>
                <c:pt idx="39142">
                  <c:v>34.71</c:v>
                </c:pt>
                <c:pt idx="39143">
                  <c:v>34.71</c:v>
                </c:pt>
                <c:pt idx="39144">
                  <c:v>34.71</c:v>
                </c:pt>
                <c:pt idx="39145">
                  <c:v>34.71</c:v>
                </c:pt>
                <c:pt idx="39146">
                  <c:v>34.71</c:v>
                </c:pt>
                <c:pt idx="39147">
                  <c:v>34.71</c:v>
                </c:pt>
                <c:pt idx="39148">
                  <c:v>34.71</c:v>
                </c:pt>
                <c:pt idx="39149">
                  <c:v>34.71</c:v>
                </c:pt>
                <c:pt idx="39150">
                  <c:v>34.71</c:v>
                </c:pt>
                <c:pt idx="39151">
                  <c:v>34.71</c:v>
                </c:pt>
                <c:pt idx="39152">
                  <c:v>34.71</c:v>
                </c:pt>
                <c:pt idx="39153">
                  <c:v>34.71</c:v>
                </c:pt>
                <c:pt idx="39154">
                  <c:v>34.71</c:v>
                </c:pt>
                <c:pt idx="39155">
                  <c:v>34.71</c:v>
                </c:pt>
                <c:pt idx="39156">
                  <c:v>34.71</c:v>
                </c:pt>
                <c:pt idx="39157">
                  <c:v>34.71</c:v>
                </c:pt>
                <c:pt idx="39158">
                  <c:v>34.71</c:v>
                </c:pt>
                <c:pt idx="39159">
                  <c:v>34.71</c:v>
                </c:pt>
                <c:pt idx="39160">
                  <c:v>34.71</c:v>
                </c:pt>
                <c:pt idx="39161">
                  <c:v>34.71</c:v>
                </c:pt>
                <c:pt idx="39162">
                  <c:v>34.71</c:v>
                </c:pt>
                <c:pt idx="39163">
                  <c:v>34.71</c:v>
                </c:pt>
                <c:pt idx="39164">
                  <c:v>34.71</c:v>
                </c:pt>
                <c:pt idx="39165">
                  <c:v>34.71</c:v>
                </c:pt>
                <c:pt idx="39166">
                  <c:v>34.71</c:v>
                </c:pt>
                <c:pt idx="39167">
                  <c:v>34.71</c:v>
                </c:pt>
                <c:pt idx="39168">
                  <c:v>34.71</c:v>
                </c:pt>
                <c:pt idx="39169">
                  <c:v>34.71</c:v>
                </c:pt>
                <c:pt idx="39170">
                  <c:v>34.71</c:v>
                </c:pt>
                <c:pt idx="39171">
                  <c:v>34.71</c:v>
                </c:pt>
                <c:pt idx="39172">
                  <c:v>34.71</c:v>
                </c:pt>
                <c:pt idx="39173">
                  <c:v>34.71</c:v>
                </c:pt>
                <c:pt idx="39174">
                  <c:v>34.71</c:v>
                </c:pt>
                <c:pt idx="39175">
                  <c:v>34.71</c:v>
                </c:pt>
                <c:pt idx="39176">
                  <c:v>34.71</c:v>
                </c:pt>
                <c:pt idx="39177">
                  <c:v>34.71</c:v>
                </c:pt>
                <c:pt idx="39178">
                  <c:v>34.71</c:v>
                </c:pt>
                <c:pt idx="39179">
                  <c:v>34.71</c:v>
                </c:pt>
                <c:pt idx="39180">
                  <c:v>34.71</c:v>
                </c:pt>
                <c:pt idx="39181">
                  <c:v>34.71</c:v>
                </c:pt>
                <c:pt idx="39182">
                  <c:v>34.71</c:v>
                </c:pt>
                <c:pt idx="39183">
                  <c:v>34.71</c:v>
                </c:pt>
                <c:pt idx="39184">
                  <c:v>34.71</c:v>
                </c:pt>
                <c:pt idx="39185">
                  <c:v>34.71</c:v>
                </c:pt>
                <c:pt idx="39186">
                  <c:v>34.71</c:v>
                </c:pt>
                <c:pt idx="39187">
                  <c:v>34.71</c:v>
                </c:pt>
                <c:pt idx="39188">
                  <c:v>34.71</c:v>
                </c:pt>
                <c:pt idx="39189">
                  <c:v>34.71</c:v>
                </c:pt>
                <c:pt idx="39190">
                  <c:v>34.71</c:v>
                </c:pt>
                <c:pt idx="39191">
                  <c:v>34.71</c:v>
                </c:pt>
                <c:pt idx="39192">
                  <c:v>34.71</c:v>
                </c:pt>
                <c:pt idx="39193">
                  <c:v>34.71</c:v>
                </c:pt>
                <c:pt idx="39194">
                  <c:v>34.71</c:v>
                </c:pt>
                <c:pt idx="39195">
                  <c:v>34.71</c:v>
                </c:pt>
                <c:pt idx="39196">
                  <c:v>34.71</c:v>
                </c:pt>
                <c:pt idx="39197">
                  <c:v>34.71</c:v>
                </c:pt>
                <c:pt idx="39198">
                  <c:v>34.71</c:v>
                </c:pt>
                <c:pt idx="39199">
                  <c:v>34.71</c:v>
                </c:pt>
                <c:pt idx="39200">
                  <c:v>34.71</c:v>
                </c:pt>
                <c:pt idx="39201">
                  <c:v>34.71</c:v>
                </c:pt>
                <c:pt idx="39202">
                  <c:v>34.71</c:v>
                </c:pt>
                <c:pt idx="39203">
                  <c:v>34.71</c:v>
                </c:pt>
                <c:pt idx="39204">
                  <c:v>34.71</c:v>
                </c:pt>
                <c:pt idx="39205">
                  <c:v>34.71</c:v>
                </c:pt>
                <c:pt idx="39206">
                  <c:v>34.71</c:v>
                </c:pt>
                <c:pt idx="39207">
                  <c:v>34.71</c:v>
                </c:pt>
                <c:pt idx="39208">
                  <c:v>34.71</c:v>
                </c:pt>
                <c:pt idx="39209">
                  <c:v>34.71</c:v>
                </c:pt>
                <c:pt idx="39210">
                  <c:v>34.71</c:v>
                </c:pt>
                <c:pt idx="39211">
                  <c:v>34.71</c:v>
                </c:pt>
                <c:pt idx="39212">
                  <c:v>34.71</c:v>
                </c:pt>
                <c:pt idx="39213">
                  <c:v>34.71</c:v>
                </c:pt>
                <c:pt idx="39214">
                  <c:v>34.71</c:v>
                </c:pt>
                <c:pt idx="39215">
                  <c:v>34.71</c:v>
                </c:pt>
                <c:pt idx="39216">
                  <c:v>34.71</c:v>
                </c:pt>
                <c:pt idx="39217">
                  <c:v>34.71</c:v>
                </c:pt>
                <c:pt idx="39218">
                  <c:v>34.71</c:v>
                </c:pt>
                <c:pt idx="39219">
                  <c:v>34.71</c:v>
                </c:pt>
                <c:pt idx="39220">
                  <c:v>34.71</c:v>
                </c:pt>
                <c:pt idx="39221">
                  <c:v>34.71</c:v>
                </c:pt>
                <c:pt idx="39222">
                  <c:v>34.71</c:v>
                </c:pt>
                <c:pt idx="39223">
                  <c:v>34.71</c:v>
                </c:pt>
                <c:pt idx="39224">
                  <c:v>34.71</c:v>
                </c:pt>
                <c:pt idx="39225">
                  <c:v>34.71</c:v>
                </c:pt>
                <c:pt idx="39226">
                  <c:v>34.71</c:v>
                </c:pt>
                <c:pt idx="39227">
                  <c:v>34.71</c:v>
                </c:pt>
                <c:pt idx="39228">
                  <c:v>34.71</c:v>
                </c:pt>
                <c:pt idx="39229">
                  <c:v>34.71</c:v>
                </c:pt>
                <c:pt idx="39230">
                  <c:v>34.71</c:v>
                </c:pt>
                <c:pt idx="39231">
                  <c:v>34.71</c:v>
                </c:pt>
                <c:pt idx="39232">
                  <c:v>34.71</c:v>
                </c:pt>
                <c:pt idx="39233">
                  <c:v>34.71</c:v>
                </c:pt>
                <c:pt idx="39234">
                  <c:v>34.71</c:v>
                </c:pt>
                <c:pt idx="39235">
                  <c:v>34.71</c:v>
                </c:pt>
                <c:pt idx="39236">
                  <c:v>34.71</c:v>
                </c:pt>
                <c:pt idx="39237">
                  <c:v>34.71</c:v>
                </c:pt>
                <c:pt idx="39238">
                  <c:v>34.71</c:v>
                </c:pt>
                <c:pt idx="39239">
                  <c:v>34.71</c:v>
                </c:pt>
                <c:pt idx="39240">
                  <c:v>34.71</c:v>
                </c:pt>
                <c:pt idx="39241">
                  <c:v>34.71</c:v>
                </c:pt>
                <c:pt idx="39242">
                  <c:v>34.71</c:v>
                </c:pt>
                <c:pt idx="39243">
                  <c:v>34.71</c:v>
                </c:pt>
                <c:pt idx="39244">
                  <c:v>34.71</c:v>
                </c:pt>
                <c:pt idx="39245">
                  <c:v>34.71</c:v>
                </c:pt>
                <c:pt idx="39246">
                  <c:v>34.71</c:v>
                </c:pt>
                <c:pt idx="39247">
                  <c:v>34.71</c:v>
                </c:pt>
                <c:pt idx="39248">
                  <c:v>34.71</c:v>
                </c:pt>
                <c:pt idx="39249">
                  <c:v>34.71</c:v>
                </c:pt>
                <c:pt idx="39250">
                  <c:v>34.71</c:v>
                </c:pt>
                <c:pt idx="39251">
                  <c:v>34.71</c:v>
                </c:pt>
                <c:pt idx="39252">
                  <c:v>34.71</c:v>
                </c:pt>
                <c:pt idx="39253">
                  <c:v>34.71</c:v>
                </c:pt>
                <c:pt idx="39254">
                  <c:v>34.71</c:v>
                </c:pt>
                <c:pt idx="39255">
                  <c:v>34.71</c:v>
                </c:pt>
                <c:pt idx="39256">
                  <c:v>34.71</c:v>
                </c:pt>
                <c:pt idx="39257">
                  <c:v>34.71</c:v>
                </c:pt>
                <c:pt idx="39258">
                  <c:v>34.71</c:v>
                </c:pt>
                <c:pt idx="39259">
                  <c:v>34.71</c:v>
                </c:pt>
                <c:pt idx="39260">
                  <c:v>34.71</c:v>
                </c:pt>
                <c:pt idx="39261">
                  <c:v>34.71</c:v>
                </c:pt>
                <c:pt idx="39262">
                  <c:v>34.71</c:v>
                </c:pt>
                <c:pt idx="39263">
                  <c:v>34.71</c:v>
                </c:pt>
                <c:pt idx="39264">
                  <c:v>34.71</c:v>
                </c:pt>
                <c:pt idx="39265">
                  <c:v>34.71</c:v>
                </c:pt>
                <c:pt idx="39266">
                  <c:v>34.71</c:v>
                </c:pt>
                <c:pt idx="39267">
                  <c:v>34.71</c:v>
                </c:pt>
                <c:pt idx="39268">
                  <c:v>34.71</c:v>
                </c:pt>
                <c:pt idx="39269">
                  <c:v>34.71</c:v>
                </c:pt>
                <c:pt idx="39270">
                  <c:v>34.71</c:v>
                </c:pt>
                <c:pt idx="39271">
                  <c:v>34.71</c:v>
                </c:pt>
                <c:pt idx="39272">
                  <c:v>34.71</c:v>
                </c:pt>
                <c:pt idx="39273">
                  <c:v>34.71</c:v>
                </c:pt>
                <c:pt idx="39274">
                  <c:v>34.71</c:v>
                </c:pt>
                <c:pt idx="39275">
                  <c:v>34.71</c:v>
                </c:pt>
                <c:pt idx="39276">
                  <c:v>34.71</c:v>
                </c:pt>
                <c:pt idx="39277">
                  <c:v>34.71</c:v>
                </c:pt>
                <c:pt idx="39278">
                  <c:v>34.71</c:v>
                </c:pt>
                <c:pt idx="39279">
                  <c:v>34.71</c:v>
                </c:pt>
                <c:pt idx="39280">
                  <c:v>34.71</c:v>
                </c:pt>
                <c:pt idx="39281">
                  <c:v>34.71</c:v>
                </c:pt>
                <c:pt idx="39282">
                  <c:v>34.71</c:v>
                </c:pt>
                <c:pt idx="39283">
                  <c:v>34.71</c:v>
                </c:pt>
                <c:pt idx="39284">
                  <c:v>34.71</c:v>
                </c:pt>
                <c:pt idx="39285">
                  <c:v>34.71</c:v>
                </c:pt>
                <c:pt idx="39286">
                  <c:v>34.71</c:v>
                </c:pt>
                <c:pt idx="39287">
                  <c:v>34.71</c:v>
                </c:pt>
                <c:pt idx="39288">
                  <c:v>34.71</c:v>
                </c:pt>
                <c:pt idx="39289">
                  <c:v>34.71</c:v>
                </c:pt>
                <c:pt idx="39290">
                  <c:v>34.71</c:v>
                </c:pt>
                <c:pt idx="39291">
                  <c:v>34.71</c:v>
                </c:pt>
                <c:pt idx="39292">
                  <c:v>34.71</c:v>
                </c:pt>
                <c:pt idx="39293">
                  <c:v>34.71</c:v>
                </c:pt>
                <c:pt idx="39294">
                  <c:v>34.71</c:v>
                </c:pt>
                <c:pt idx="39295">
                  <c:v>34.71</c:v>
                </c:pt>
                <c:pt idx="39296">
                  <c:v>34.71</c:v>
                </c:pt>
                <c:pt idx="39297">
                  <c:v>34.71</c:v>
                </c:pt>
                <c:pt idx="39298">
                  <c:v>34.71</c:v>
                </c:pt>
                <c:pt idx="39299">
                  <c:v>34.71</c:v>
                </c:pt>
                <c:pt idx="39300">
                  <c:v>34.71</c:v>
                </c:pt>
                <c:pt idx="39301">
                  <c:v>34.71</c:v>
                </c:pt>
                <c:pt idx="39302">
                  <c:v>34.71</c:v>
                </c:pt>
                <c:pt idx="39303">
                  <c:v>34.71</c:v>
                </c:pt>
                <c:pt idx="39304">
                  <c:v>34.71</c:v>
                </c:pt>
                <c:pt idx="39305">
                  <c:v>34.71</c:v>
                </c:pt>
                <c:pt idx="39306">
                  <c:v>34.71</c:v>
                </c:pt>
                <c:pt idx="39307">
                  <c:v>34.71</c:v>
                </c:pt>
                <c:pt idx="39308">
                  <c:v>34.71</c:v>
                </c:pt>
                <c:pt idx="39309">
                  <c:v>34.71</c:v>
                </c:pt>
                <c:pt idx="39310">
                  <c:v>34.71</c:v>
                </c:pt>
                <c:pt idx="39311">
                  <c:v>34.71</c:v>
                </c:pt>
                <c:pt idx="39312">
                  <c:v>34.71</c:v>
                </c:pt>
                <c:pt idx="39313">
                  <c:v>34.71</c:v>
                </c:pt>
                <c:pt idx="39314">
                  <c:v>34.71</c:v>
                </c:pt>
                <c:pt idx="39315">
                  <c:v>34.71</c:v>
                </c:pt>
                <c:pt idx="39316">
                  <c:v>34.71</c:v>
                </c:pt>
                <c:pt idx="39317">
                  <c:v>34.71</c:v>
                </c:pt>
                <c:pt idx="39318">
                  <c:v>34.71</c:v>
                </c:pt>
                <c:pt idx="39319">
                  <c:v>34.71</c:v>
                </c:pt>
                <c:pt idx="39320">
                  <c:v>34.71</c:v>
                </c:pt>
                <c:pt idx="39321">
                  <c:v>34.71</c:v>
                </c:pt>
                <c:pt idx="39322">
                  <c:v>34.71</c:v>
                </c:pt>
                <c:pt idx="39323">
                  <c:v>34.71</c:v>
                </c:pt>
                <c:pt idx="39324">
                  <c:v>34.71</c:v>
                </c:pt>
                <c:pt idx="39325">
                  <c:v>34.71</c:v>
                </c:pt>
                <c:pt idx="39326">
                  <c:v>34.71</c:v>
                </c:pt>
                <c:pt idx="39327">
                  <c:v>34.725999999999999</c:v>
                </c:pt>
                <c:pt idx="39328">
                  <c:v>34.787999999999997</c:v>
                </c:pt>
                <c:pt idx="39329">
                  <c:v>34.835999999999999</c:v>
                </c:pt>
                <c:pt idx="39330">
                  <c:v>34.835999999999999</c:v>
                </c:pt>
                <c:pt idx="39331">
                  <c:v>34.835999999999999</c:v>
                </c:pt>
                <c:pt idx="39332">
                  <c:v>34.835999999999999</c:v>
                </c:pt>
                <c:pt idx="39333">
                  <c:v>34.835999999999999</c:v>
                </c:pt>
                <c:pt idx="39334">
                  <c:v>34.835999999999999</c:v>
                </c:pt>
                <c:pt idx="39335">
                  <c:v>34.835999999999999</c:v>
                </c:pt>
                <c:pt idx="39336">
                  <c:v>34.835999999999999</c:v>
                </c:pt>
                <c:pt idx="39337">
                  <c:v>34.835999999999999</c:v>
                </c:pt>
                <c:pt idx="39338">
                  <c:v>34.835999999999999</c:v>
                </c:pt>
                <c:pt idx="39339">
                  <c:v>34.835999999999999</c:v>
                </c:pt>
                <c:pt idx="39340">
                  <c:v>34.835999999999999</c:v>
                </c:pt>
                <c:pt idx="39341">
                  <c:v>34.835999999999999</c:v>
                </c:pt>
                <c:pt idx="39342">
                  <c:v>34.835999999999999</c:v>
                </c:pt>
                <c:pt idx="39343">
                  <c:v>34.835999999999999</c:v>
                </c:pt>
                <c:pt idx="39344">
                  <c:v>34.835999999999999</c:v>
                </c:pt>
                <c:pt idx="39345">
                  <c:v>34.835999999999999</c:v>
                </c:pt>
                <c:pt idx="39346">
                  <c:v>34.835999999999999</c:v>
                </c:pt>
                <c:pt idx="39347">
                  <c:v>34.835999999999999</c:v>
                </c:pt>
                <c:pt idx="39348">
                  <c:v>34.835999999999999</c:v>
                </c:pt>
                <c:pt idx="39349">
                  <c:v>34.835999999999999</c:v>
                </c:pt>
                <c:pt idx="39350">
                  <c:v>34.835999999999999</c:v>
                </c:pt>
                <c:pt idx="39351">
                  <c:v>34.835999999999999</c:v>
                </c:pt>
                <c:pt idx="39352">
                  <c:v>34.835999999999999</c:v>
                </c:pt>
                <c:pt idx="39353">
                  <c:v>34.835999999999999</c:v>
                </c:pt>
                <c:pt idx="39354">
                  <c:v>34.835999999999999</c:v>
                </c:pt>
                <c:pt idx="39355">
                  <c:v>34.835999999999999</c:v>
                </c:pt>
                <c:pt idx="39356">
                  <c:v>34.835999999999999</c:v>
                </c:pt>
                <c:pt idx="39357">
                  <c:v>34.835999999999999</c:v>
                </c:pt>
                <c:pt idx="39358">
                  <c:v>34.835999999999999</c:v>
                </c:pt>
                <c:pt idx="39359">
                  <c:v>34.835999999999999</c:v>
                </c:pt>
                <c:pt idx="39360">
                  <c:v>34.835999999999999</c:v>
                </c:pt>
                <c:pt idx="39361">
                  <c:v>34.835999999999999</c:v>
                </c:pt>
                <c:pt idx="39362">
                  <c:v>34.835999999999999</c:v>
                </c:pt>
                <c:pt idx="39363">
                  <c:v>34.835999999999999</c:v>
                </c:pt>
                <c:pt idx="39364">
                  <c:v>34.835999999999999</c:v>
                </c:pt>
                <c:pt idx="39365">
                  <c:v>34.835999999999999</c:v>
                </c:pt>
                <c:pt idx="39366">
                  <c:v>34.835999999999999</c:v>
                </c:pt>
                <c:pt idx="39367">
                  <c:v>34.835999999999999</c:v>
                </c:pt>
                <c:pt idx="39368">
                  <c:v>34.835999999999999</c:v>
                </c:pt>
                <c:pt idx="39369">
                  <c:v>34.835999999999999</c:v>
                </c:pt>
                <c:pt idx="39370">
                  <c:v>34.835999999999999</c:v>
                </c:pt>
                <c:pt idx="39371">
                  <c:v>34.835999999999999</c:v>
                </c:pt>
                <c:pt idx="39372">
                  <c:v>34.835999999999999</c:v>
                </c:pt>
                <c:pt idx="39373">
                  <c:v>34.835999999999999</c:v>
                </c:pt>
                <c:pt idx="39374">
                  <c:v>34.835999999999999</c:v>
                </c:pt>
                <c:pt idx="39375">
                  <c:v>34.835999999999999</c:v>
                </c:pt>
                <c:pt idx="39376">
                  <c:v>34.835999999999999</c:v>
                </c:pt>
                <c:pt idx="39377">
                  <c:v>34.835999999999999</c:v>
                </c:pt>
                <c:pt idx="39378">
                  <c:v>34.835999999999999</c:v>
                </c:pt>
                <c:pt idx="39379">
                  <c:v>34.835999999999999</c:v>
                </c:pt>
                <c:pt idx="39380">
                  <c:v>34.835999999999999</c:v>
                </c:pt>
                <c:pt idx="39381">
                  <c:v>34.835999999999999</c:v>
                </c:pt>
                <c:pt idx="39382">
                  <c:v>34.835999999999999</c:v>
                </c:pt>
                <c:pt idx="39383">
                  <c:v>34.835999999999999</c:v>
                </c:pt>
                <c:pt idx="39384">
                  <c:v>34.835999999999999</c:v>
                </c:pt>
                <c:pt idx="39385">
                  <c:v>34.835999999999999</c:v>
                </c:pt>
                <c:pt idx="39386">
                  <c:v>34.835999999999999</c:v>
                </c:pt>
                <c:pt idx="39387">
                  <c:v>34.835999999999999</c:v>
                </c:pt>
                <c:pt idx="39388">
                  <c:v>34.835999999999999</c:v>
                </c:pt>
                <c:pt idx="39389">
                  <c:v>34.835999999999999</c:v>
                </c:pt>
                <c:pt idx="39390">
                  <c:v>34.835999999999999</c:v>
                </c:pt>
                <c:pt idx="39391">
                  <c:v>34.835999999999999</c:v>
                </c:pt>
                <c:pt idx="39392">
                  <c:v>34.835999999999999</c:v>
                </c:pt>
                <c:pt idx="39393">
                  <c:v>34.835999999999999</c:v>
                </c:pt>
                <c:pt idx="39394">
                  <c:v>34.835999999999999</c:v>
                </c:pt>
                <c:pt idx="39395">
                  <c:v>34.835999999999999</c:v>
                </c:pt>
                <c:pt idx="39396">
                  <c:v>34.835999999999999</c:v>
                </c:pt>
                <c:pt idx="39397">
                  <c:v>34.835999999999999</c:v>
                </c:pt>
                <c:pt idx="39398">
                  <c:v>34.835999999999999</c:v>
                </c:pt>
                <c:pt idx="39399">
                  <c:v>34.835999999999999</c:v>
                </c:pt>
                <c:pt idx="39400">
                  <c:v>34.835999999999999</c:v>
                </c:pt>
                <c:pt idx="39401">
                  <c:v>34.835999999999999</c:v>
                </c:pt>
                <c:pt idx="39402">
                  <c:v>34.835999999999999</c:v>
                </c:pt>
                <c:pt idx="39403">
                  <c:v>34.835999999999999</c:v>
                </c:pt>
                <c:pt idx="39404">
                  <c:v>34.835999999999999</c:v>
                </c:pt>
                <c:pt idx="39405">
                  <c:v>34.835999999999999</c:v>
                </c:pt>
                <c:pt idx="39406">
                  <c:v>34.835999999999999</c:v>
                </c:pt>
                <c:pt idx="39407">
                  <c:v>34.835999999999999</c:v>
                </c:pt>
                <c:pt idx="39408">
                  <c:v>34.835999999999999</c:v>
                </c:pt>
                <c:pt idx="39409">
                  <c:v>34.835999999999999</c:v>
                </c:pt>
                <c:pt idx="39410">
                  <c:v>34.835999999999999</c:v>
                </c:pt>
                <c:pt idx="39411">
                  <c:v>34.835999999999999</c:v>
                </c:pt>
                <c:pt idx="39412">
                  <c:v>34.835999999999999</c:v>
                </c:pt>
                <c:pt idx="39413">
                  <c:v>34.835999999999999</c:v>
                </c:pt>
                <c:pt idx="39414">
                  <c:v>34.835999999999999</c:v>
                </c:pt>
                <c:pt idx="39415">
                  <c:v>34.835999999999999</c:v>
                </c:pt>
                <c:pt idx="39416">
                  <c:v>34.835999999999999</c:v>
                </c:pt>
                <c:pt idx="39417">
                  <c:v>34.835999999999999</c:v>
                </c:pt>
                <c:pt idx="39418">
                  <c:v>34.835999999999999</c:v>
                </c:pt>
                <c:pt idx="39419">
                  <c:v>34.835999999999999</c:v>
                </c:pt>
                <c:pt idx="39420">
                  <c:v>34.835999999999999</c:v>
                </c:pt>
                <c:pt idx="39421">
                  <c:v>34.835999999999999</c:v>
                </c:pt>
                <c:pt idx="39422">
                  <c:v>34.835999999999999</c:v>
                </c:pt>
                <c:pt idx="39423">
                  <c:v>34.835999999999999</c:v>
                </c:pt>
                <c:pt idx="39424">
                  <c:v>34.835999999999999</c:v>
                </c:pt>
                <c:pt idx="39425">
                  <c:v>34.835999999999999</c:v>
                </c:pt>
                <c:pt idx="39426">
                  <c:v>34.835999999999999</c:v>
                </c:pt>
                <c:pt idx="39427">
                  <c:v>34.835999999999999</c:v>
                </c:pt>
                <c:pt idx="39428">
                  <c:v>34.835999999999999</c:v>
                </c:pt>
                <c:pt idx="39429">
                  <c:v>34.835999999999999</c:v>
                </c:pt>
                <c:pt idx="39430">
                  <c:v>34.835999999999999</c:v>
                </c:pt>
                <c:pt idx="39431">
                  <c:v>34.835999999999999</c:v>
                </c:pt>
                <c:pt idx="39432">
                  <c:v>34.835999999999999</c:v>
                </c:pt>
                <c:pt idx="39433">
                  <c:v>34.835999999999999</c:v>
                </c:pt>
                <c:pt idx="39434">
                  <c:v>34.835999999999999</c:v>
                </c:pt>
                <c:pt idx="39435">
                  <c:v>34.835999999999999</c:v>
                </c:pt>
                <c:pt idx="39436">
                  <c:v>34.835999999999999</c:v>
                </c:pt>
                <c:pt idx="39437">
                  <c:v>34.835999999999999</c:v>
                </c:pt>
                <c:pt idx="39438">
                  <c:v>34.835999999999999</c:v>
                </c:pt>
                <c:pt idx="39439">
                  <c:v>34.835999999999999</c:v>
                </c:pt>
                <c:pt idx="39440">
                  <c:v>34.835999999999999</c:v>
                </c:pt>
                <c:pt idx="39441">
                  <c:v>34.835999999999999</c:v>
                </c:pt>
                <c:pt idx="39442">
                  <c:v>34.835999999999999</c:v>
                </c:pt>
                <c:pt idx="39443">
                  <c:v>34.835999999999999</c:v>
                </c:pt>
                <c:pt idx="39444">
                  <c:v>34.835999999999999</c:v>
                </c:pt>
                <c:pt idx="39445">
                  <c:v>34.835999999999999</c:v>
                </c:pt>
                <c:pt idx="39446">
                  <c:v>34.835999999999999</c:v>
                </c:pt>
                <c:pt idx="39447">
                  <c:v>34.835999999999999</c:v>
                </c:pt>
                <c:pt idx="39448">
                  <c:v>34.835999999999999</c:v>
                </c:pt>
                <c:pt idx="39449">
                  <c:v>34.835999999999999</c:v>
                </c:pt>
                <c:pt idx="39450">
                  <c:v>34.835999999999999</c:v>
                </c:pt>
                <c:pt idx="39451">
                  <c:v>34.835999999999999</c:v>
                </c:pt>
                <c:pt idx="39452">
                  <c:v>34.835999999999999</c:v>
                </c:pt>
                <c:pt idx="39453">
                  <c:v>34.835999999999999</c:v>
                </c:pt>
                <c:pt idx="39454">
                  <c:v>34.835999999999999</c:v>
                </c:pt>
                <c:pt idx="39455">
                  <c:v>34.835999999999999</c:v>
                </c:pt>
                <c:pt idx="39456">
                  <c:v>34.835999999999999</c:v>
                </c:pt>
                <c:pt idx="39457">
                  <c:v>34.835999999999999</c:v>
                </c:pt>
                <c:pt idx="39458">
                  <c:v>34.835999999999999</c:v>
                </c:pt>
                <c:pt idx="39459">
                  <c:v>34.835999999999999</c:v>
                </c:pt>
                <c:pt idx="39460">
                  <c:v>34.835999999999999</c:v>
                </c:pt>
                <c:pt idx="39461">
                  <c:v>34.835999999999999</c:v>
                </c:pt>
                <c:pt idx="39462">
                  <c:v>34.835999999999999</c:v>
                </c:pt>
                <c:pt idx="39463">
                  <c:v>34.835999999999999</c:v>
                </c:pt>
                <c:pt idx="39464">
                  <c:v>34.835999999999999</c:v>
                </c:pt>
                <c:pt idx="39465">
                  <c:v>34.835999999999999</c:v>
                </c:pt>
                <c:pt idx="39466">
                  <c:v>34.835999999999999</c:v>
                </c:pt>
                <c:pt idx="39467">
                  <c:v>34.835999999999999</c:v>
                </c:pt>
                <c:pt idx="39468">
                  <c:v>34.835999999999999</c:v>
                </c:pt>
                <c:pt idx="39469">
                  <c:v>34.835999999999999</c:v>
                </c:pt>
                <c:pt idx="39470">
                  <c:v>34.835999999999999</c:v>
                </c:pt>
                <c:pt idx="39471">
                  <c:v>34.835999999999999</c:v>
                </c:pt>
                <c:pt idx="39472">
                  <c:v>34.835999999999999</c:v>
                </c:pt>
                <c:pt idx="39473">
                  <c:v>34.835999999999999</c:v>
                </c:pt>
                <c:pt idx="39474">
                  <c:v>34.835999999999999</c:v>
                </c:pt>
                <c:pt idx="39475">
                  <c:v>34.835999999999999</c:v>
                </c:pt>
                <c:pt idx="39476">
                  <c:v>34.835999999999999</c:v>
                </c:pt>
                <c:pt idx="39477">
                  <c:v>34.835999999999999</c:v>
                </c:pt>
                <c:pt idx="39478">
                  <c:v>34.835999999999999</c:v>
                </c:pt>
                <c:pt idx="39479">
                  <c:v>34.835999999999999</c:v>
                </c:pt>
                <c:pt idx="39480">
                  <c:v>34.835999999999999</c:v>
                </c:pt>
                <c:pt idx="39481">
                  <c:v>34.835999999999999</c:v>
                </c:pt>
                <c:pt idx="39482">
                  <c:v>34.835999999999999</c:v>
                </c:pt>
                <c:pt idx="39483">
                  <c:v>34.835999999999999</c:v>
                </c:pt>
                <c:pt idx="39484">
                  <c:v>34.835999999999999</c:v>
                </c:pt>
                <c:pt idx="39485">
                  <c:v>34.835999999999999</c:v>
                </c:pt>
                <c:pt idx="39486">
                  <c:v>34.835999999999999</c:v>
                </c:pt>
                <c:pt idx="39487">
                  <c:v>34.835999999999999</c:v>
                </c:pt>
                <c:pt idx="39488">
                  <c:v>34.835999999999999</c:v>
                </c:pt>
                <c:pt idx="39489">
                  <c:v>34.835999999999999</c:v>
                </c:pt>
                <c:pt idx="39490">
                  <c:v>34.835999999999999</c:v>
                </c:pt>
                <c:pt idx="39491">
                  <c:v>34.835999999999999</c:v>
                </c:pt>
                <c:pt idx="39492">
                  <c:v>34.835999999999999</c:v>
                </c:pt>
                <c:pt idx="39493">
                  <c:v>34.835999999999999</c:v>
                </c:pt>
                <c:pt idx="39494">
                  <c:v>34.835999999999999</c:v>
                </c:pt>
                <c:pt idx="39495">
                  <c:v>34.835999999999999</c:v>
                </c:pt>
                <c:pt idx="39496">
                  <c:v>34.835999999999999</c:v>
                </c:pt>
                <c:pt idx="39497">
                  <c:v>34.835999999999999</c:v>
                </c:pt>
                <c:pt idx="39498">
                  <c:v>34.835999999999999</c:v>
                </c:pt>
                <c:pt idx="39499">
                  <c:v>34.835999999999999</c:v>
                </c:pt>
                <c:pt idx="39500">
                  <c:v>34.835999999999999</c:v>
                </c:pt>
                <c:pt idx="39501">
                  <c:v>34.835999999999999</c:v>
                </c:pt>
                <c:pt idx="39502">
                  <c:v>34.835999999999999</c:v>
                </c:pt>
                <c:pt idx="39503">
                  <c:v>34.835999999999999</c:v>
                </c:pt>
                <c:pt idx="39504">
                  <c:v>34.835999999999999</c:v>
                </c:pt>
                <c:pt idx="39505">
                  <c:v>34.835999999999999</c:v>
                </c:pt>
                <c:pt idx="39506">
                  <c:v>34.835999999999999</c:v>
                </c:pt>
                <c:pt idx="39507">
                  <c:v>34.835999999999999</c:v>
                </c:pt>
                <c:pt idx="39508">
                  <c:v>34.835999999999999</c:v>
                </c:pt>
                <c:pt idx="39509">
                  <c:v>34.835999999999999</c:v>
                </c:pt>
                <c:pt idx="39510">
                  <c:v>34.835999999999999</c:v>
                </c:pt>
                <c:pt idx="39511">
                  <c:v>34.835999999999999</c:v>
                </c:pt>
                <c:pt idx="39512">
                  <c:v>34.835999999999999</c:v>
                </c:pt>
                <c:pt idx="39513">
                  <c:v>34.835999999999999</c:v>
                </c:pt>
                <c:pt idx="39514">
                  <c:v>34.835999999999999</c:v>
                </c:pt>
                <c:pt idx="39515">
                  <c:v>34.835999999999999</c:v>
                </c:pt>
                <c:pt idx="39516">
                  <c:v>34.835999999999999</c:v>
                </c:pt>
                <c:pt idx="39517">
                  <c:v>34.835999999999999</c:v>
                </c:pt>
                <c:pt idx="39518">
                  <c:v>34.835999999999999</c:v>
                </c:pt>
                <c:pt idx="39519">
                  <c:v>34.835999999999999</c:v>
                </c:pt>
                <c:pt idx="39520">
                  <c:v>34.835999999999999</c:v>
                </c:pt>
                <c:pt idx="39521">
                  <c:v>34.835999999999999</c:v>
                </c:pt>
                <c:pt idx="39522">
                  <c:v>34.835999999999999</c:v>
                </c:pt>
                <c:pt idx="39523">
                  <c:v>34.835999999999999</c:v>
                </c:pt>
                <c:pt idx="39524">
                  <c:v>34.835999999999999</c:v>
                </c:pt>
                <c:pt idx="39525">
                  <c:v>34.835999999999999</c:v>
                </c:pt>
                <c:pt idx="39526">
                  <c:v>34.835999999999999</c:v>
                </c:pt>
                <c:pt idx="39527">
                  <c:v>34.835999999999999</c:v>
                </c:pt>
                <c:pt idx="39528">
                  <c:v>34.835999999999999</c:v>
                </c:pt>
                <c:pt idx="39529">
                  <c:v>34.835999999999999</c:v>
                </c:pt>
                <c:pt idx="39530">
                  <c:v>34.835999999999999</c:v>
                </c:pt>
                <c:pt idx="39531">
                  <c:v>34.835999999999999</c:v>
                </c:pt>
                <c:pt idx="39532">
                  <c:v>34.835999999999999</c:v>
                </c:pt>
                <c:pt idx="39533">
                  <c:v>34.835999999999999</c:v>
                </c:pt>
                <c:pt idx="39534">
                  <c:v>34.835999999999999</c:v>
                </c:pt>
                <c:pt idx="39535">
                  <c:v>34.835999999999999</c:v>
                </c:pt>
                <c:pt idx="39536">
                  <c:v>34.835999999999999</c:v>
                </c:pt>
                <c:pt idx="39537">
                  <c:v>34.835999999999999</c:v>
                </c:pt>
                <c:pt idx="39538">
                  <c:v>34.835999999999999</c:v>
                </c:pt>
                <c:pt idx="39539">
                  <c:v>34.835999999999999</c:v>
                </c:pt>
                <c:pt idx="39540">
                  <c:v>34.835999999999999</c:v>
                </c:pt>
                <c:pt idx="39541">
                  <c:v>34.835999999999999</c:v>
                </c:pt>
                <c:pt idx="39542">
                  <c:v>34.835999999999999</c:v>
                </c:pt>
                <c:pt idx="39543">
                  <c:v>34.835999999999999</c:v>
                </c:pt>
                <c:pt idx="39544">
                  <c:v>34.835999999999999</c:v>
                </c:pt>
                <c:pt idx="39545">
                  <c:v>34.835999999999999</c:v>
                </c:pt>
                <c:pt idx="39546">
                  <c:v>34.835999999999999</c:v>
                </c:pt>
                <c:pt idx="39547">
                  <c:v>34.835999999999999</c:v>
                </c:pt>
                <c:pt idx="39548">
                  <c:v>34.835999999999999</c:v>
                </c:pt>
                <c:pt idx="39549">
                  <c:v>34.835999999999999</c:v>
                </c:pt>
                <c:pt idx="39550">
                  <c:v>34.835999999999999</c:v>
                </c:pt>
                <c:pt idx="39551">
                  <c:v>34.835999999999999</c:v>
                </c:pt>
                <c:pt idx="39552">
                  <c:v>34.835999999999999</c:v>
                </c:pt>
                <c:pt idx="39553">
                  <c:v>34.835999999999999</c:v>
                </c:pt>
                <c:pt idx="39554">
                  <c:v>34.835999999999999</c:v>
                </c:pt>
                <c:pt idx="39555">
                  <c:v>34.835999999999999</c:v>
                </c:pt>
                <c:pt idx="39556">
                  <c:v>34.835999999999999</c:v>
                </c:pt>
                <c:pt idx="39557">
                  <c:v>34.835999999999999</c:v>
                </c:pt>
                <c:pt idx="39558">
                  <c:v>34.835999999999999</c:v>
                </c:pt>
                <c:pt idx="39559">
                  <c:v>34.835999999999999</c:v>
                </c:pt>
                <c:pt idx="39560">
                  <c:v>34.835999999999999</c:v>
                </c:pt>
                <c:pt idx="39561">
                  <c:v>34.835999999999999</c:v>
                </c:pt>
                <c:pt idx="39562">
                  <c:v>34.835999999999999</c:v>
                </c:pt>
                <c:pt idx="39563">
                  <c:v>34.835999999999999</c:v>
                </c:pt>
                <c:pt idx="39564">
                  <c:v>34.835999999999999</c:v>
                </c:pt>
                <c:pt idx="39565">
                  <c:v>34.835999999999999</c:v>
                </c:pt>
                <c:pt idx="39566">
                  <c:v>34.835999999999999</c:v>
                </c:pt>
                <c:pt idx="39567">
                  <c:v>34.835999999999999</c:v>
                </c:pt>
                <c:pt idx="39568">
                  <c:v>34.835999999999999</c:v>
                </c:pt>
                <c:pt idx="39569">
                  <c:v>34.835999999999999</c:v>
                </c:pt>
                <c:pt idx="39570">
                  <c:v>34.835999999999999</c:v>
                </c:pt>
                <c:pt idx="39571">
                  <c:v>34.835999999999999</c:v>
                </c:pt>
                <c:pt idx="39572">
                  <c:v>34.835999999999999</c:v>
                </c:pt>
                <c:pt idx="39573">
                  <c:v>34.835999999999999</c:v>
                </c:pt>
                <c:pt idx="39574">
                  <c:v>34.835999999999999</c:v>
                </c:pt>
                <c:pt idx="39575">
                  <c:v>34.847999999999999</c:v>
                </c:pt>
                <c:pt idx="39576">
                  <c:v>34.902000000000001</c:v>
                </c:pt>
                <c:pt idx="39577">
                  <c:v>34.945999999999998</c:v>
                </c:pt>
                <c:pt idx="39578">
                  <c:v>34.945999999999998</c:v>
                </c:pt>
                <c:pt idx="39579">
                  <c:v>34.945999999999998</c:v>
                </c:pt>
                <c:pt idx="39580">
                  <c:v>34.945999999999998</c:v>
                </c:pt>
                <c:pt idx="39581">
                  <c:v>34.945999999999998</c:v>
                </c:pt>
                <c:pt idx="39582">
                  <c:v>34.945999999999998</c:v>
                </c:pt>
                <c:pt idx="39583">
                  <c:v>34.945999999999998</c:v>
                </c:pt>
                <c:pt idx="39584">
                  <c:v>34.945999999999998</c:v>
                </c:pt>
                <c:pt idx="39585">
                  <c:v>34.945999999999998</c:v>
                </c:pt>
                <c:pt idx="39586">
                  <c:v>34.945999999999998</c:v>
                </c:pt>
                <c:pt idx="39587">
                  <c:v>34.945999999999998</c:v>
                </c:pt>
                <c:pt idx="39588">
                  <c:v>34.945999999999998</c:v>
                </c:pt>
                <c:pt idx="39589">
                  <c:v>34.945999999999998</c:v>
                </c:pt>
                <c:pt idx="39590">
                  <c:v>34.945999999999998</c:v>
                </c:pt>
                <c:pt idx="39591">
                  <c:v>34.945999999999998</c:v>
                </c:pt>
                <c:pt idx="39592">
                  <c:v>34.945999999999998</c:v>
                </c:pt>
                <c:pt idx="39593">
                  <c:v>34.945999999999998</c:v>
                </c:pt>
                <c:pt idx="39594">
                  <c:v>34.945999999999998</c:v>
                </c:pt>
                <c:pt idx="39595">
                  <c:v>34.945999999999998</c:v>
                </c:pt>
                <c:pt idx="39596">
                  <c:v>34.945999999999998</c:v>
                </c:pt>
                <c:pt idx="39597">
                  <c:v>34.945999999999998</c:v>
                </c:pt>
                <c:pt idx="39598">
                  <c:v>34.945999999999998</c:v>
                </c:pt>
                <c:pt idx="39599">
                  <c:v>34.945999999999998</c:v>
                </c:pt>
                <c:pt idx="39600">
                  <c:v>34.945999999999998</c:v>
                </c:pt>
                <c:pt idx="39601">
                  <c:v>34.945999999999998</c:v>
                </c:pt>
                <c:pt idx="39602">
                  <c:v>34.945999999999998</c:v>
                </c:pt>
                <c:pt idx="39603">
                  <c:v>34.945999999999998</c:v>
                </c:pt>
                <c:pt idx="39604">
                  <c:v>34.945999999999998</c:v>
                </c:pt>
                <c:pt idx="39605">
                  <c:v>34.945999999999998</c:v>
                </c:pt>
                <c:pt idx="39606">
                  <c:v>34.945999999999998</c:v>
                </c:pt>
                <c:pt idx="39607">
                  <c:v>34.945999999999998</c:v>
                </c:pt>
                <c:pt idx="39608">
                  <c:v>34.945999999999998</c:v>
                </c:pt>
                <c:pt idx="39609">
                  <c:v>34.945999999999998</c:v>
                </c:pt>
                <c:pt idx="39610">
                  <c:v>34.945999999999998</c:v>
                </c:pt>
                <c:pt idx="39611">
                  <c:v>34.945999999999998</c:v>
                </c:pt>
                <c:pt idx="39612">
                  <c:v>34.945999999999998</c:v>
                </c:pt>
                <c:pt idx="39613">
                  <c:v>34.945999999999998</c:v>
                </c:pt>
                <c:pt idx="39614">
                  <c:v>34.945999999999998</c:v>
                </c:pt>
                <c:pt idx="39615">
                  <c:v>34.945999999999998</c:v>
                </c:pt>
                <c:pt idx="39616">
                  <c:v>34.945999999999998</c:v>
                </c:pt>
                <c:pt idx="39617">
                  <c:v>34.945999999999998</c:v>
                </c:pt>
                <c:pt idx="39618">
                  <c:v>34.945999999999998</c:v>
                </c:pt>
                <c:pt idx="39619">
                  <c:v>34.945999999999998</c:v>
                </c:pt>
                <c:pt idx="39620">
                  <c:v>34.945999999999998</c:v>
                </c:pt>
                <c:pt idx="39621">
                  <c:v>34.945999999999998</c:v>
                </c:pt>
                <c:pt idx="39622">
                  <c:v>34.945999999999998</c:v>
                </c:pt>
                <c:pt idx="39623">
                  <c:v>34.945999999999998</c:v>
                </c:pt>
                <c:pt idx="39624">
                  <c:v>34.945999999999998</c:v>
                </c:pt>
                <c:pt idx="39625">
                  <c:v>34.945999999999998</c:v>
                </c:pt>
                <c:pt idx="39626">
                  <c:v>34.945999999999998</c:v>
                </c:pt>
                <c:pt idx="39627">
                  <c:v>34.945999999999998</c:v>
                </c:pt>
                <c:pt idx="39628">
                  <c:v>34.945999999999998</c:v>
                </c:pt>
                <c:pt idx="39629">
                  <c:v>34.945999999999998</c:v>
                </c:pt>
                <c:pt idx="39630">
                  <c:v>34.945999999999998</c:v>
                </c:pt>
                <c:pt idx="39631">
                  <c:v>34.945999999999998</c:v>
                </c:pt>
                <c:pt idx="39632">
                  <c:v>34.945999999999998</c:v>
                </c:pt>
                <c:pt idx="39633">
                  <c:v>34.945999999999998</c:v>
                </c:pt>
                <c:pt idx="39634">
                  <c:v>34.945999999999998</c:v>
                </c:pt>
                <c:pt idx="39635">
                  <c:v>34.945999999999998</c:v>
                </c:pt>
                <c:pt idx="39636">
                  <c:v>34.945999999999998</c:v>
                </c:pt>
                <c:pt idx="39637">
                  <c:v>34.945999999999998</c:v>
                </c:pt>
                <c:pt idx="39638">
                  <c:v>34.945999999999998</c:v>
                </c:pt>
                <c:pt idx="39639">
                  <c:v>34.945999999999998</c:v>
                </c:pt>
                <c:pt idx="39640">
                  <c:v>34.945999999999998</c:v>
                </c:pt>
                <c:pt idx="39641">
                  <c:v>34.945999999999998</c:v>
                </c:pt>
                <c:pt idx="39642">
                  <c:v>34.945999999999998</c:v>
                </c:pt>
                <c:pt idx="39643">
                  <c:v>34.945999999999998</c:v>
                </c:pt>
                <c:pt idx="39644">
                  <c:v>34.945999999999998</c:v>
                </c:pt>
                <c:pt idx="39645">
                  <c:v>34.945999999999998</c:v>
                </c:pt>
                <c:pt idx="39646">
                  <c:v>34.945999999999998</c:v>
                </c:pt>
                <c:pt idx="39647">
                  <c:v>34.945999999999998</c:v>
                </c:pt>
                <c:pt idx="39648">
                  <c:v>34.945999999999998</c:v>
                </c:pt>
                <c:pt idx="39649">
                  <c:v>34.945999999999998</c:v>
                </c:pt>
                <c:pt idx="39650">
                  <c:v>34.945999999999998</c:v>
                </c:pt>
                <c:pt idx="39651">
                  <c:v>34.945999999999998</c:v>
                </c:pt>
                <c:pt idx="39652">
                  <c:v>34.945999999999998</c:v>
                </c:pt>
                <c:pt idx="39653">
                  <c:v>34.945999999999998</c:v>
                </c:pt>
                <c:pt idx="39654">
                  <c:v>34.945999999999998</c:v>
                </c:pt>
                <c:pt idx="39655">
                  <c:v>34.945999999999998</c:v>
                </c:pt>
                <c:pt idx="39656">
                  <c:v>34.945999999999998</c:v>
                </c:pt>
                <c:pt idx="39657">
                  <c:v>34.945999999999998</c:v>
                </c:pt>
                <c:pt idx="39658">
                  <c:v>34.945999999999998</c:v>
                </c:pt>
                <c:pt idx="39659">
                  <c:v>34.945999999999998</c:v>
                </c:pt>
                <c:pt idx="39660">
                  <c:v>34.945999999999998</c:v>
                </c:pt>
                <c:pt idx="39661">
                  <c:v>34.945999999999998</c:v>
                </c:pt>
                <c:pt idx="39662">
                  <c:v>34.945999999999998</c:v>
                </c:pt>
                <c:pt idx="39663">
                  <c:v>34.945999999999998</c:v>
                </c:pt>
                <c:pt idx="39664">
                  <c:v>34.945999999999998</c:v>
                </c:pt>
                <c:pt idx="39665">
                  <c:v>34.945999999999998</c:v>
                </c:pt>
                <c:pt idx="39666">
                  <c:v>34.945999999999998</c:v>
                </c:pt>
                <c:pt idx="39667">
                  <c:v>34.945999999999998</c:v>
                </c:pt>
                <c:pt idx="39668">
                  <c:v>34.945999999999998</c:v>
                </c:pt>
                <c:pt idx="39669">
                  <c:v>34.945999999999998</c:v>
                </c:pt>
                <c:pt idx="39670">
                  <c:v>34.945999999999998</c:v>
                </c:pt>
                <c:pt idx="39671">
                  <c:v>34.945999999999998</c:v>
                </c:pt>
                <c:pt idx="39672">
                  <c:v>34.945999999999998</c:v>
                </c:pt>
                <c:pt idx="39673">
                  <c:v>34.945999999999998</c:v>
                </c:pt>
                <c:pt idx="39674">
                  <c:v>34.945999999999998</c:v>
                </c:pt>
                <c:pt idx="39675">
                  <c:v>34.945999999999998</c:v>
                </c:pt>
                <c:pt idx="39676">
                  <c:v>34.945999999999998</c:v>
                </c:pt>
                <c:pt idx="39677">
                  <c:v>34.945999999999998</c:v>
                </c:pt>
                <c:pt idx="39678">
                  <c:v>34.945999999999998</c:v>
                </c:pt>
                <c:pt idx="39679">
                  <c:v>34.945999999999998</c:v>
                </c:pt>
                <c:pt idx="39680">
                  <c:v>34.945999999999998</c:v>
                </c:pt>
                <c:pt idx="39681">
                  <c:v>34.945999999999998</c:v>
                </c:pt>
                <c:pt idx="39682">
                  <c:v>34.945999999999998</c:v>
                </c:pt>
                <c:pt idx="39683">
                  <c:v>34.945999999999998</c:v>
                </c:pt>
                <c:pt idx="39684">
                  <c:v>34.945999999999998</c:v>
                </c:pt>
                <c:pt idx="39685">
                  <c:v>34.945999999999998</c:v>
                </c:pt>
                <c:pt idx="39686">
                  <c:v>34.945999999999998</c:v>
                </c:pt>
                <c:pt idx="39687">
                  <c:v>34.945999999999998</c:v>
                </c:pt>
                <c:pt idx="39688">
                  <c:v>34.945999999999998</c:v>
                </c:pt>
                <c:pt idx="39689">
                  <c:v>34.945999999999998</c:v>
                </c:pt>
                <c:pt idx="39690">
                  <c:v>34.945999999999998</c:v>
                </c:pt>
                <c:pt idx="39691">
                  <c:v>34.945999999999998</c:v>
                </c:pt>
                <c:pt idx="39692">
                  <c:v>34.945999999999998</c:v>
                </c:pt>
                <c:pt idx="39693">
                  <c:v>34.945999999999998</c:v>
                </c:pt>
                <c:pt idx="39694">
                  <c:v>34.945999999999998</c:v>
                </c:pt>
                <c:pt idx="39695">
                  <c:v>34.945999999999998</c:v>
                </c:pt>
                <c:pt idx="39696">
                  <c:v>34.945999999999998</c:v>
                </c:pt>
                <c:pt idx="39697">
                  <c:v>34.945999999999998</c:v>
                </c:pt>
                <c:pt idx="39698">
                  <c:v>34.945999999999998</c:v>
                </c:pt>
                <c:pt idx="39699">
                  <c:v>34.945999999999998</c:v>
                </c:pt>
                <c:pt idx="39700">
                  <c:v>34.945999999999998</c:v>
                </c:pt>
                <c:pt idx="39701">
                  <c:v>34.945999999999998</c:v>
                </c:pt>
                <c:pt idx="39702">
                  <c:v>34.945999999999998</c:v>
                </c:pt>
                <c:pt idx="39703">
                  <c:v>34.945999999999998</c:v>
                </c:pt>
                <c:pt idx="39704">
                  <c:v>34.945999999999998</c:v>
                </c:pt>
                <c:pt idx="39705">
                  <c:v>34.945999999999998</c:v>
                </c:pt>
                <c:pt idx="39706">
                  <c:v>34.945999999999998</c:v>
                </c:pt>
                <c:pt idx="39707">
                  <c:v>34.945999999999998</c:v>
                </c:pt>
                <c:pt idx="39708">
                  <c:v>34.945999999999998</c:v>
                </c:pt>
                <c:pt idx="39709">
                  <c:v>34.945999999999998</c:v>
                </c:pt>
                <c:pt idx="39710">
                  <c:v>34.945999999999998</c:v>
                </c:pt>
                <c:pt idx="39711">
                  <c:v>34.945999999999998</c:v>
                </c:pt>
                <c:pt idx="39712">
                  <c:v>34.945999999999998</c:v>
                </c:pt>
                <c:pt idx="39713">
                  <c:v>34.945999999999998</c:v>
                </c:pt>
                <c:pt idx="39714">
                  <c:v>34.945999999999998</c:v>
                </c:pt>
                <c:pt idx="39715">
                  <c:v>34.945999999999998</c:v>
                </c:pt>
                <c:pt idx="39716">
                  <c:v>34.945999999999998</c:v>
                </c:pt>
                <c:pt idx="39717">
                  <c:v>34.945999999999998</c:v>
                </c:pt>
                <c:pt idx="39718">
                  <c:v>34.945999999999998</c:v>
                </c:pt>
                <c:pt idx="39719">
                  <c:v>34.945999999999998</c:v>
                </c:pt>
                <c:pt idx="39720">
                  <c:v>34.945999999999998</c:v>
                </c:pt>
                <c:pt idx="39721">
                  <c:v>34.945999999999998</c:v>
                </c:pt>
                <c:pt idx="39722">
                  <c:v>34.945999999999998</c:v>
                </c:pt>
                <c:pt idx="39723">
                  <c:v>34.945999999999998</c:v>
                </c:pt>
                <c:pt idx="39724">
                  <c:v>34.945999999999998</c:v>
                </c:pt>
                <c:pt idx="39725">
                  <c:v>34.945999999999998</c:v>
                </c:pt>
                <c:pt idx="39726">
                  <c:v>34.945999999999998</c:v>
                </c:pt>
                <c:pt idx="39727">
                  <c:v>34.945999999999998</c:v>
                </c:pt>
                <c:pt idx="39728">
                  <c:v>34.945999999999998</c:v>
                </c:pt>
                <c:pt idx="39729">
                  <c:v>34.945999999999998</c:v>
                </c:pt>
                <c:pt idx="39730">
                  <c:v>34.945999999999998</c:v>
                </c:pt>
                <c:pt idx="39731">
                  <c:v>34.945999999999998</c:v>
                </c:pt>
                <c:pt idx="39732">
                  <c:v>34.945999999999998</c:v>
                </c:pt>
                <c:pt idx="39733">
                  <c:v>34.945999999999998</c:v>
                </c:pt>
                <c:pt idx="39734">
                  <c:v>34.945999999999998</c:v>
                </c:pt>
                <c:pt idx="39735">
                  <c:v>34.945999999999998</c:v>
                </c:pt>
                <c:pt idx="39736">
                  <c:v>34.945999999999998</c:v>
                </c:pt>
                <c:pt idx="39737">
                  <c:v>34.945999999999998</c:v>
                </c:pt>
                <c:pt idx="39738">
                  <c:v>34.945999999999998</c:v>
                </c:pt>
                <c:pt idx="39739">
                  <c:v>34.945999999999998</c:v>
                </c:pt>
                <c:pt idx="39740">
                  <c:v>34.945999999999998</c:v>
                </c:pt>
                <c:pt idx="39741">
                  <c:v>34.945999999999998</c:v>
                </c:pt>
                <c:pt idx="39742">
                  <c:v>34.945999999999998</c:v>
                </c:pt>
                <c:pt idx="39743">
                  <c:v>34.945999999999998</c:v>
                </c:pt>
                <c:pt idx="39744">
                  <c:v>34.945999999999998</c:v>
                </c:pt>
                <c:pt idx="39745">
                  <c:v>34.945999999999998</c:v>
                </c:pt>
                <c:pt idx="39746">
                  <c:v>34.945999999999998</c:v>
                </c:pt>
                <c:pt idx="39747">
                  <c:v>34.945999999999998</c:v>
                </c:pt>
                <c:pt idx="39748">
                  <c:v>34.945999999999998</c:v>
                </c:pt>
                <c:pt idx="39749">
                  <c:v>34.945999999999998</c:v>
                </c:pt>
                <c:pt idx="39750">
                  <c:v>34.945999999999998</c:v>
                </c:pt>
                <c:pt idx="39751">
                  <c:v>34.945999999999998</c:v>
                </c:pt>
                <c:pt idx="39752">
                  <c:v>34.945999999999998</c:v>
                </c:pt>
                <c:pt idx="39753">
                  <c:v>34.945999999999998</c:v>
                </c:pt>
                <c:pt idx="39754">
                  <c:v>34.945999999999998</c:v>
                </c:pt>
                <c:pt idx="39755">
                  <c:v>34.945999999999998</c:v>
                </c:pt>
                <c:pt idx="39756">
                  <c:v>34.945999999999998</c:v>
                </c:pt>
                <c:pt idx="39757">
                  <c:v>34.945999999999998</c:v>
                </c:pt>
                <c:pt idx="39758">
                  <c:v>34.945999999999998</c:v>
                </c:pt>
                <c:pt idx="39759">
                  <c:v>34.945999999999998</c:v>
                </c:pt>
                <c:pt idx="39760">
                  <c:v>34.945999999999998</c:v>
                </c:pt>
                <c:pt idx="39761">
                  <c:v>34.945999999999998</c:v>
                </c:pt>
                <c:pt idx="39762">
                  <c:v>34.945999999999998</c:v>
                </c:pt>
                <c:pt idx="39763">
                  <c:v>34.945999999999998</c:v>
                </c:pt>
                <c:pt idx="39764">
                  <c:v>34.945999999999998</c:v>
                </c:pt>
                <c:pt idx="39765">
                  <c:v>34.945999999999998</c:v>
                </c:pt>
                <c:pt idx="39766">
                  <c:v>34.945999999999998</c:v>
                </c:pt>
                <c:pt idx="39767">
                  <c:v>34.945999999999998</c:v>
                </c:pt>
                <c:pt idx="39768">
                  <c:v>34.945999999999998</c:v>
                </c:pt>
                <c:pt idx="39769">
                  <c:v>34.945999999999998</c:v>
                </c:pt>
                <c:pt idx="39770">
                  <c:v>34.945999999999998</c:v>
                </c:pt>
                <c:pt idx="39771">
                  <c:v>34.945999999999998</c:v>
                </c:pt>
                <c:pt idx="39772">
                  <c:v>34.991999999999997</c:v>
                </c:pt>
                <c:pt idx="39773">
                  <c:v>35.055999999999997</c:v>
                </c:pt>
                <c:pt idx="39774">
                  <c:v>35.08</c:v>
                </c:pt>
                <c:pt idx="39775">
                  <c:v>35.08</c:v>
                </c:pt>
                <c:pt idx="39776">
                  <c:v>35.08</c:v>
                </c:pt>
                <c:pt idx="39777">
                  <c:v>35.08</c:v>
                </c:pt>
                <c:pt idx="39778">
                  <c:v>35.08</c:v>
                </c:pt>
                <c:pt idx="39779">
                  <c:v>35.08</c:v>
                </c:pt>
                <c:pt idx="39780">
                  <c:v>35.08</c:v>
                </c:pt>
                <c:pt idx="39781">
                  <c:v>35.08</c:v>
                </c:pt>
                <c:pt idx="39782">
                  <c:v>35.08</c:v>
                </c:pt>
                <c:pt idx="39783">
                  <c:v>35.08</c:v>
                </c:pt>
                <c:pt idx="39784">
                  <c:v>35.08</c:v>
                </c:pt>
                <c:pt idx="39785">
                  <c:v>35.08</c:v>
                </c:pt>
                <c:pt idx="39786">
                  <c:v>35.08</c:v>
                </c:pt>
                <c:pt idx="39787">
                  <c:v>35.08</c:v>
                </c:pt>
                <c:pt idx="39788">
                  <c:v>35.08</c:v>
                </c:pt>
                <c:pt idx="39789">
                  <c:v>35.08</c:v>
                </c:pt>
                <c:pt idx="39790">
                  <c:v>35.08</c:v>
                </c:pt>
                <c:pt idx="39791">
                  <c:v>35.08</c:v>
                </c:pt>
                <c:pt idx="39792">
                  <c:v>35.08</c:v>
                </c:pt>
                <c:pt idx="39793">
                  <c:v>35.08</c:v>
                </c:pt>
                <c:pt idx="39794">
                  <c:v>35.08</c:v>
                </c:pt>
                <c:pt idx="39795">
                  <c:v>35.08</c:v>
                </c:pt>
                <c:pt idx="39796">
                  <c:v>35.08</c:v>
                </c:pt>
                <c:pt idx="39797">
                  <c:v>35.08</c:v>
                </c:pt>
                <c:pt idx="39798">
                  <c:v>35.08</c:v>
                </c:pt>
                <c:pt idx="39799">
                  <c:v>35.08</c:v>
                </c:pt>
                <c:pt idx="39800">
                  <c:v>35.08</c:v>
                </c:pt>
                <c:pt idx="39801">
                  <c:v>35.08</c:v>
                </c:pt>
                <c:pt idx="39802">
                  <c:v>35.08</c:v>
                </c:pt>
                <c:pt idx="39803">
                  <c:v>35.08</c:v>
                </c:pt>
                <c:pt idx="39804">
                  <c:v>35.08</c:v>
                </c:pt>
                <c:pt idx="39805">
                  <c:v>35.08</c:v>
                </c:pt>
                <c:pt idx="39806">
                  <c:v>35.08</c:v>
                </c:pt>
                <c:pt idx="39807">
                  <c:v>35.08</c:v>
                </c:pt>
                <c:pt idx="39808">
                  <c:v>35.08</c:v>
                </c:pt>
                <c:pt idx="39809">
                  <c:v>35.08</c:v>
                </c:pt>
                <c:pt idx="39810">
                  <c:v>35.08</c:v>
                </c:pt>
                <c:pt idx="39811">
                  <c:v>35.08</c:v>
                </c:pt>
                <c:pt idx="39812">
                  <c:v>35.08</c:v>
                </c:pt>
                <c:pt idx="39813">
                  <c:v>35.08</c:v>
                </c:pt>
                <c:pt idx="39814">
                  <c:v>35.08</c:v>
                </c:pt>
                <c:pt idx="39815">
                  <c:v>35.08</c:v>
                </c:pt>
                <c:pt idx="39816">
                  <c:v>35.08</c:v>
                </c:pt>
                <c:pt idx="39817">
                  <c:v>35.08</c:v>
                </c:pt>
                <c:pt idx="39818">
                  <c:v>35.08</c:v>
                </c:pt>
                <c:pt idx="39819">
                  <c:v>35.08</c:v>
                </c:pt>
                <c:pt idx="39820">
                  <c:v>35.08</c:v>
                </c:pt>
                <c:pt idx="39821">
                  <c:v>35.08</c:v>
                </c:pt>
                <c:pt idx="39822">
                  <c:v>35.08</c:v>
                </c:pt>
                <c:pt idx="39823">
                  <c:v>35.08</c:v>
                </c:pt>
                <c:pt idx="39824">
                  <c:v>35.08</c:v>
                </c:pt>
                <c:pt idx="39825">
                  <c:v>35.08</c:v>
                </c:pt>
                <c:pt idx="39826">
                  <c:v>35.08</c:v>
                </c:pt>
                <c:pt idx="39827">
                  <c:v>35.08</c:v>
                </c:pt>
                <c:pt idx="39828">
                  <c:v>35.08</c:v>
                </c:pt>
                <c:pt idx="39829">
                  <c:v>35.08</c:v>
                </c:pt>
                <c:pt idx="39830">
                  <c:v>35.08</c:v>
                </c:pt>
                <c:pt idx="39831">
                  <c:v>35.08</c:v>
                </c:pt>
                <c:pt idx="39832">
                  <c:v>35.08</c:v>
                </c:pt>
                <c:pt idx="39833">
                  <c:v>35.08</c:v>
                </c:pt>
                <c:pt idx="39834">
                  <c:v>35.08</c:v>
                </c:pt>
                <c:pt idx="39835">
                  <c:v>35.08</c:v>
                </c:pt>
                <c:pt idx="39836">
                  <c:v>35.08</c:v>
                </c:pt>
                <c:pt idx="39837">
                  <c:v>35.08</c:v>
                </c:pt>
                <c:pt idx="39838">
                  <c:v>35.08</c:v>
                </c:pt>
                <c:pt idx="39839">
                  <c:v>35.08</c:v>
                </c:pt>
                <c:pt idx="39840">
                  <c:v>35.08</c:v>
                </c:pt>
                <c:pt idx="39841">
                  <c:v>35.08</c:v>
                </c:pt>
                <c:pt idx="39842">
                  <c:v>35.08</c:v>
                </c:pt>
                <c:pt idx="39843">
                  <c:v>35.08</c:v>
                </c:pt>
                <c:pt idx="39844">
                  <c:v>35.08</c:v>
                </c:pt>
                <c:pt idx="39845">
                  <c:v>35.08</c:v>
                </c:pt>
                <c:pt idx="39846">
                  <c:v>35.08</c:v>
                </c:pt>
                <c:pt idx="39847">
                  <c:v>35.08</c:v>
                </c:pt>
                <c:pt idx="39848">
                  <c:v>35.08</c:v>
                </c:pt>
                <c:pt idx="39849">
                  <c:v>35.08</c:v>
                </c:pt>
                <c:pt idx="39850">
                  <c:v>35.08</c:v>
                </c:pt>
                <c:pt idx="39851">
                  <c:v>35.08</c:v>
                </c:pt>
                <c:pt idx="39852">
                  <c:v>35.08</c:v>
                </c:pt>
                <c:pt idx="39853">
                  <c:v>35.08</c:v>
                </c:pt>
                <c:pt idx="39854">
                  <c:v>35.08</c:v>
                </c:pt>
                <c:pt idx="39855">
                  <c:v>35.08</c:v>
                </c:pt>
                <c:pt idx="39856">
                  <c:v>35.08</c:v>
                </c:pt>
                <c:pt idx="39857">
                  <c:v>35.08</c:v>
                </c:pt>
                <c:pt idx="39858">
                  <c:v>35.08</c:v>
                </c:pt>
                <c:pt idx="39859">
                  <c:v>35.08</c:v>
                </c:pt>
                <c:pt idx="39860">
                  <c:v>35.08</c:v>
                </c:pt>
                <c:pt idx="39861">
                  <c:v>35.08</c:v>
                </c:pt>
                <c:pt idx="39862">
                  <c:v>35.08</c:v>
                </c:pt>
                <c:pt idx="39863">
                  <c:v>35.08</c:v>
                </c:pt>
                <c:pt idx="39864">
                  <c:v>35.08</c:v>
                </c:pt>
                <c:pt idx="39865">
                  <c:v>35.08</c:v>
                </c:pt>
                <c:pt idx="39866">
                  <c:v>35.08</c:v>
                </c:pt>
                <c:pt idx="39867">
                  <c:v>35.08</c:v>
                </c:pt>
                <c:pt idx="39868">
                  <c:v>35.08</c:v>
                </c:pt>
                <c:pt idx="39869">
                  <c:v>35.08</c:v>
                </c:pt>
                <c:pt idx="39870">
                  <c:v>35.08</c:v>
                </c:pt>
                <c:pt idx="39871">
                  <c:v>35.08</c:v>
                </c:pt>
                <c:pt idx="39872">
                  <c:v>35.08</c:v>
                </c:pt>
                <c:pt idx="39873">
                  <c:v>35.08</c:v>
                </c:pt>
                <c:pt idx="39874">
                  <c:v>35.08</c:v>
                </c:pt>
                <c:pt idx="39875">
                  <c:v>35.08</c:v>
                </c:pt>
                <c:pt idx="39876">
                  <c:v>35.08</c:v>
                </c:pt>
                <c:pt idx="39877">
                  <c:v>35.08</c:v>
                </c:pt>
                <c:pt idx="39878">
                  <c:v>35.08</c:v>
                </c:pt>
                <c:pt idx="39879">
                  <c:v>35.08</c:v>
                </c:pt>
                <c:pt idx="39880">
                  <c:v>35.08</c:v>
                </c:pt>
                <c:pt idx="39881">
                  <c:v>35.08</c:v>
                </c:pt>
                <c:pt idx="39882">
                  <c:v>35.08</c:v>
                </c:pt>
                <c:pt idx="39883">
                  <c:v>35.08</c:v>
                </c:pt>
                <c:pt idx="39884">
                  <c:v>35.08</c:v>
                </c:pt>
                <c:pt idx="39885">
                  <c:v>35.08</c:v>
                </c:pt>
                <c:pt idx="39886">
                  <c:v>35.08</c:v>
                </c:pt>
                <c:pt idx="39887">
                  <c:v>35.08</c:v>
                </c:pt>
                <c:pt idx="39888">
                  <c:v>35.08</c:v>
                </c:pt>
                <c:pt idx="39889">
                  <c:v>35.08</c:v>
                </c:pt>
                <c:pt idx="39890">
                  <c:v>35.08</c:v>
                </c:pt>
                <c:pt idx="39891">
                  <c:v>35.08</c:v>
                </c:pt>
                <c:pt idx="39892">
                  <c:v>35.08</c:v>
                </c:pt>
                <c:pt idx="39893">
                  <c:v>35.08</c:v>
                </c:pt>
                <c:pt idx="39894">
                  <c:v>35.08</c:v>
                </c:pt>
                <c:pt idx="39895">
                  <c:v>35.08</c:v>
                </c:pt>
                <c:pt idx="39896">
                  <c:v>35.08</c:v>
                </c:pt>
                <c:pt idx="39897">
                  <c:v>35.08</c:v>
                </c:pt>
                <c:pt idx="39898">
                  <c:v>35.08</c:v>
                </c:pt>
                <c:pt idx="39899">
                  <c:v>35.08</c:v>
                </c:pt>
                <c:pt idx="39900">
                  <c:v>35.08</c:v>
                </c:pt>
                <c:pt idx="39901">
                  <c:v>35.08</c:v>
                </c:pt>
                <c:pt idx="39902">
                  <c:v>35.08</c:v>
                </c:pt>
                <c:pt idx="39903">
                  <c:v>35.08</c:v>
                </c:pt>
                <c:pt idx="39904">
                  <c:v>35.08</c:v>
                </c:pt>
                <c:pt idx="39905">
                  <c:v>35.08</c:v>
                </c:pt>
                <c:pt idx="39906">
                  <c:v>35.08</c:v>
                </c:pt>
                <c:pt idx="39907">
                  <c:v>35.08</c:v>
                </c:pt>
                <c:pt idx="39908">
                  <c:v>35.08</c:v>
                </c:pt>
                <c:pt idx="39909">
                  <c:v>35.08</c:v>
                </c:pt>
                <c:pt idx="39910">
                  <c:v>35.08</c:v>
                </c:pt>
                <c:pt idx="39911">
                  <c:v>35.08</c:v>
                </c:pt>
                <c:pt idx="39912">
                  <c:v>35.08</c:v>
                </c:pt>
                <c:pt idx="39913">
                  <c:v>35.08</c:v>
                </c:pt>
                <c:pt idx="39914">
                  <c:v>35.08</c:v>
                </c:pt>
                <c:pt idx="39915">
                  <c:v>35.08</c:v>
                </c:pt>
                <c:pt idx="39916">
                  <c:v>35.08</c:v>
                </c:pt>
                <c:pt idx="39917">
                  <c:v>35.08</c:v>
                </c:pt>
                <c:pt idx="39918">
                  <c:v>35.08</c:v>
                </c:pt>
                <c:pt idx="39919">
                  <c:v>35.08</c:v>
                </c:pt>
                <c:pt idx="39920">
                  <c:v>35.08</c:v>
                </c:pt>
                <c:pt idx="39921">
                  <c:v>35.08</c:v>
                </c:pt>
                <c:pt idx="39922">
                  <c:v>35.08</c:v>
                </c:pt>
                <c:pt idx="39923">
                  <c:v>35.08</c:v>
                </c:pt>
                <c:pt idx="39924">
                  <c:v>35.08</c:v>
                </c:pt>
                <c:pt idx="39925">
                  <c:v>35.08</c:v>
                </c:pt>
                <c:pt idx="39926">
                  <c:v>35.08</c:v>
                </c:pt>
                <c:pt idx="39927">
                  <c:v>35.08</c:v>
                </c:pt>
                <c:pt idx="39928">
                  <c:v>35.08</c:v>
                </c:pt>
                <c:pt idx="39929">
                  <c:v>35.08</c:v>
                </c:pt>
                <c:pt idx="39930">
                  <c:v>35.08</c:v>
                </c:pt>
                <c:pt idx="39931">
                  <c:v>35.08</c:v>
                </c:pt>
                <c:pt idx="39932">
                  <c:v>35.08</c:v>
                </c:pt>
                <c:pt idx="39933">
                  <c:v>35.08</c:v>
                </c:pt>
                <c:pt idx="39934">
                  <c:v>35.08</c:v>
                </c:pt>
                <c:pt idx="39935">
                  <c:v>35.08</c:v>
                </c:pt>
                <c:pt idx="39936">
                  <c:v>35.08</c:v>
                </c:pt>
                <c:pt idx="39937">
                  <c:v>35.08</c:v>
                </c:pt>
                <c:pt idx="39938">
                  <c:v>35.08</c:v>
                </c:pt>
                <c:pt idx="39939">
                  <c:v>35.08</c:v>
                </c:pt>
                <c:pt idx="39940">
                  <c:v>35.08</c:v>
                </c:pt>
                <c:pt idx="39941">
                  <c:v>35.08</c:v>
                </c:pt>
                <c:pt idx="39942">
                  <c:v>35.08</c:v>
                </c:pt>
                <c:pt idx="39943">
                  <c:v>35.08</c:v>
                </c:pt>
                <c:pt idx="39944">
                  <c:v>35.08</c:v>
                </c:pt>
                <c:pt idx="39945">
                  <c:v>35.08</c:v>
                </c:pt>
                <c:pt idx="39946">
                  <c:v>35.08</c:v>
                </c:pt>
                <c:pt idx="39947">
                  <c:v>35.08</c:v>
                </c:pt>
                <c:pt idx="39948">
                  <c:v>35.08</c:v>
                </c:pt>
                <c:pt idx="39949">
                  <c:v>35.08</c:v>
                </c:pt>
                <c:pt idx="39950">
                  <c:v>35.08</c:v>
                </c:pt>
                <c:pt idx="39951">
                  <c:v>35.08</c:v>
                </c:pt>
                <c:pt idx="39952">
                  <c:v>35.08</c:v>
                </c:pt>
                <c:pt idx="39953">
                  <c:v>35.08</c:v>
                </c:pt>
                <c:pt idx="39954">
                  <c:v>35.08</c:v>
                </c:pt>
                <c:pt idx="39955">
                  <c:v>35.08</c:v>
                </c:pt>
                <c:pt idx="39956">
                  <c:v>35.08</c:v>
                </c:pt>
                <c:pt idx="39957">
                  <c:v>35.08</c:v>
                </c:pt>
                <c:pt idx="39958">
                  <c:v>35.08</c:v>
                </c:pt>
                <c:pt idx="39959">
                  <c:v>35.08</c:v>
                </c:pt>
                <c:pt idx="39960">
                  <c:v>35.08</c:v>
                </c:pt>
                <c:pt idx="39961">
                  <c:v>35.08</c:v>
                </c:pt>
                <c:pt idx="39962">
                  <c:v>35.08</c:v>
                </c:pt>
                <c:pt idx="39963">
                  <c:v>35.14</c:v>
                </c:pt>
                <c:pt idx="39964">
                  <c:v>35.201999999999998</c:v>
                </c:pt>
                <c:pt idx="39965">
                  <c:v>35.21</c:v>
                </c:pt>
                <c:pt idx="39966">
                  <c:v>35.21</c:v>
                </c:pt>
                <c:pt idx="39967">
                  <c:v>35.21</c:v>
                </c:pt>
                <c:pt idx="39968">
                  <c:v>35.21</c:v>
                </c:pt>
                <c:pt idx="39969">
                  <c:v>35.21</c:v>
                </c:pt>
                <c:pt idx="39970">
                  <c:v>35.21</c:v>
                </c:pt>
                <c:pt idx="39971">
                  <c:v>35.21</c:v>
                </c:pt>
                <c:pt idx="39972">
                  <c:v>35.21</c:v>
                </c:pt>
                <c:pt idx="39973">
                  <c:v>35.21</c:v>
                </c:pt>
                <c:pt idx="39974">
                  <c:v>35.21</c:v>
                </c:pt>
                <c:pt idx="39975">
                  <c:v>35.21</c:v>
                </c:pt>
                <c:pt idx="39976">
                  <c:v>35.21</c:v>
                </c:pt>
                <c:pt idx="39977">
                  <c:v>35.21</c:v>
                </c:pt>
                <c:pt idx="39978">
                  <c:v>35.21</c:v>
                </c:pt>
                <c:pt idx="39979">
                  <c:v>35.21</c:v>
                </c:pt>
                <c:pt idx="39980">
                  <c:v>35.21</c:v>
                </c:pt>
                <c:pt idx="39981">
                  <c:v>35.21</c:v>
                </c:pt>
                <c:pt idx="39982">
                  <c:v>35.21</c:v>
                </c:pt>
                <c:pt idx="39983">
                  <c:v>35.21</c:v>
                </c:pt>
                <c:pt idx="39984">
                  <c:v>35.21</c:v>
                </c:pt>
                <c:pt idx="39985">
                  <c:v>35.21</c:v>
                </c:pt>
                <c:pt idx="39986">
                  <c:v>35.21</c:v>
                </c:pt>
                <c:pt idx="39987">
                  <c:v>35.21</c:v>
                </c:pt>
                <c:pt idx="39988">
                  <c:v>35.21</c:v>
                </c:pt>
                <c:pt idx="39989">
                  <c:v>35.21</c:v>
                </c:pt>
                <c:pt idx="39990">
                  <c:v>35.21</c:v>
                </c:pt>
                <c:pt idx="39991">
                  <c:v>35.21</c:v>
                </c:pt>
                <c:pt idx="39992">
                  <c:v>35.21</c:v>
                </c:pt>
                <c:pt idx="39993">
                  <c:v>35.21</c:v>
                </c:pt>
                <c:pt idx="39994">
                  <c:v>35.21</c:v>
                </c:pt>
                <c:pt idx="39995">
                  <c:v>35.21</c:v>
                </c:pt>
                <c:pt idx="39996">
                  <c:v>35.21</c:v>
                </c:pt>
                <c:pt idx="39997">
                  <c:v>35.21</c:v>
                </c:pt>
                <c:pt idx="39998">
                  <c:v>35.21</c:v>
                </c:pt>
                <c:pt idx="39999">
                  <c:v>35.21</c:v>
                </c:pt>
                <c:pt idx="40000">
                  <c:v>35.21</c:v>
                </c:pt>
                <c:pt idx="40001">
                  <c:v>35.21</c:v>
                </c:pt>
                <c:pt idx="40002">
                  <c:v>35.21</c:v>
                </c:pt>
                <c:pt idx="40003">
                  <c:v>35.21</c:v>
                </c:pt>
                <c:pt idx="40004">
                  <c:v>35.21</c:v>
                </c:pt>
                <c:pt idx="40005">
                  <c:v>35.21</c:v>
                </c:pt>
                <c:pt idx="40006">
                  <c:v>35.21</c:v>
                </c:pt>
                <c:pt idx="40007">
                  <c:v>35.21</c:v>
                </c:pt>
                <c:pt idx="40008">
                  <c:v>35.21</c:v>
                </c:pt>
                <c:pt idx="40009">
                  <c:v>35.21</c:v>
                </c:pt>
                <c:pt idx="40010">
                  <c:v>35.21</c:v>
                </c:pt>
                <c:pt idx="40011">
                  <c:v>35.21</c:v>
                </c:pt>
                <c:pt idx="40012">
                  <c:v>35.21</c:v>
                </c:pt>
                <c:pt idx="40013">
                  <c:v>35.21</c:v>
                </c:pt>
                <c:pt idx="40014">
                  <c:v>35.21</c:v>
                </c:pt>
                <c:pt idx="40015">
                  <c:v>35.21</c:v>
                </c:pt>
                <c:pt idx="40016">
                  <c:v>35.21</c:v>
                </c:pt>
                <c:pt idx="40017">
                  <c:v>35.21</c:v>
                </c:pt>
                <c:pt idx="40018">
                  <c:v>35.21</c:v>
                </c:pt>
                <c:pt idx="40019">
                  <c:v>35.21</c:v>
                </c:pt>
                <c:pt idx="40020">
                  <c:v>35.21</c:v>
                </c:pt>
                <c:pt idx="40021">
                  <c:v>35.21</c:v>
                </c:pt>
                <c:pt idx="40022">
                  <c:v>35.21</c:v>
                </c:pt>
                <c:pt idx="40023">
                  <c:v>35.21</c:v>
                </c:pt>
                <c:pt idx="40024">
                  <c:v>35.21</c:v>
                </c:pt>
                <c:pt idx="40025">
                  <c:v>35.21</c:v>
                </c:pt>
                <c:pt idx="40026">
                  <c:v>35.21</c:v>
                </c:pt>
                <c:pt idx="40027">
                  <c:v>35.21</c:v>
                </c:pt>
                <c:pt idx="40028">
                  <c:v>35.21</c:v>
                </c:pt>
                <c:pt idx="40029">
                  <c:v>35.21</c:v>
                </c:pt>
                <c:pt idx="40030">
                  <c:v>35.21</c:v>
                </c:pt>
                <c:pt idx="40031">
                  <c:v>35.21</c:v>
                </c:pt>
                <c:pt idx="40032">
                  <c:v>35.21</c:v>
                </c:pt>
                <c:pt idx="40033">
                  <c:v>35.21</c:v>
                </c:pt>
                <c:pt idx="40034">
                  <c:v>35.21</c:v>
                </c:pt>
                <c:pt idx="40035">
                  <c:v>35.21</c:v>
                </c:pt>
                <c:pt idx="40036">
                  <c:v>35.21</c:v>
                </c:pt>
                <c:pt idx="40037">
                  <c:v>35.21</c:v>
                </c:pt>
                <c:pt idx="40038">
                  <c:v>35.21</c:v>
                </c:pt>
                <c:pt idx="40039">
                  <c:v>35.21</c:v>
                </c:pt>
                <c:pt idx="40040">
                  <c:v>35.21</c:v>
                </c:pt>
                <c:pt idx="40041">
                  <c:v>35.21</c:v>
                </c:pt>
                <c:pt idx="40042">
                  <c:v>35.21</c:v>
                </c:pt>
                <c:pt idx="40043">
                  <c:v>35.21</c:v>
                </c:pt>
                <c:pt idx="40044">
                  <c:v>35.21</c:v>
                </c:pt>
                <c:pt idx="40045">
                  <c:v>35.21</c:v>
                </c:pt>
                <c:pt idx="40046">
                  <c:v>35.21</c:v>
                </c:pt>
                <c:pt idx="40047">
                  <c:v>35.21</c:v>
                </c:pt>
                <c:pt idx="40048">
                  <c:v>35.21</c:v>
                </c:pt>
                <c:pt idx="40049">
                  <c:v>35.21</c:v>
                </c:pt>
                <c:pt idx="40050">
                  <c:v>35.21</c:v>
                </c:pt>
                <c:pt idx="40051">
                  <c:v>35.21</c:v>
                </c:pt>
                <c:pt idx="40052">
                  <c:v>35.21</c:v>
                </c:pt>
                <c:pt idx="40053">
                  <c:v>35.21</c:v>
                </c:pt>
                <c:pt idx="40054">
                  <c:v>35.21</c:v>
                </c:pt>
                <c:pt idx="40055">
                  <c:v>35.21</c:v>
                </c:pt>
                <c:pt idx="40056">
                  <c:v>35.21</c:v>
                </c:pt>
                <c:pt idx="40057">
                  <c:v>35.21</c:v>
                </c:pt>
                <c:pt idx="40058">
                  <c:v>35.21</c:v>
                </c:pt>
                <c:pt idx="40059">
                  <c:v>35.21</c:v>
                </c:pt>
                <c:pt idx="40060">
                  <c:v>35.21</c:v>
                </c:pt>
                <c:pt idx="40061">
                  <c:v>35.21</c:v>
                </c:pt>
                <c:pt idx="40062">
                  <c:v>35.21</c:v>
                </c:pt>
                <c:pt idx="40063">
                  <c:v>35.21</c:v>
                </c:pt>
                <c:pt idx="40064">
                  <c:v>35.21</c:v>
                </c:pt>
                <c:pt idx="40065">
                  <c:v>35.21</c:v>
                </c:pt>
                <c:pt idx="40066">
                  <c:v>35.21</c:v>
                </c:pt>
                <c:pt idx="40067">
                  <c:v>35.21</c:v>
                </c:pt>
                <c:pt idx="40068">
                  <c:v>35.21</c:v>
                </c:pt>
                <c:pt idx="40069">
                  <c:v>35.21</c:v>
                </c:pt>
                <c:pt idx="40070">
                  <c:v>35.21</c:v>
                </c:pt>
                <c:pt idx="40071">
                  <c:v>35.21</c:v>
                </c:pt>
                <c:pt idx="40072">
                  <c:v>35.21</c:v>
                </c:pt>
                <c:pt idx="40073">
                  <c:v>35.21</c:v>
                </c:pt>
                <c:pt idx="40074">
                  <c:v>35.21</c:v>
                </c:pt>
                <c:pt idx="40075">
                  <c:v>35.21</c:v>
                </c:pt>
                <c:pt idx="40076">
                  <c:v>35.21</c:v>
                </c:pt>
                <c:pt idx="40077">
                  <c:v>35.21</c:v>
                </c:pt>
                <c:pt idx="40078">
                  <c:v>35.21</c:v>
                </c:pt>
                <c:pt idx="40079">
                  <c:v>35.21</c:v>
                </c:pt>
                <c:pt idx="40080">
                  <c:v>35.21</c:v>
                </c:pt>
                <c:pt idx="40081">
                  <c:v>35.21</c:v>
                </c:pt>
                <c:pt idx="40082">
                  <c:v>35.21</c:v>
                </c:pt>
                <c:pt idx="40083">
                  <c:v>35.21</c:v>
                </c:pt>
                <c:pt idx="40084">
                  <c:v>35.21</c:v>
                </c:pt>
                <c:pt idx="40085">
                  <c:v>35.21</c:v>
                </c:pt>
                <c:pt idx="40086">
                  <c:v>35.21</c:v>
                </c:pt>
                <c:pt idx="40087">
                  <c:v>35.21</c:v>
                </c:pt>
                <c:pt idx="40088">
                  <c:v>35.21</c:v>
                </c:pt>
                <c:pt idx="40089">
                  <c:v>35.21</c:v>
                </c:pt>
                <c:pt idx="40090">
                  <c:v>35.21</c:v>
                </c:pt>
                <c:pt idx="40091">
                  <c:v>35.21</c:v>
                </c:pt>
                <c:pt idx="40092">
                  <c:v>35.21</c:v>
                </c:pt>
                <c:pt idx="40093">
                  <c:v>35.21</c:v>
                </c:pt>
                <c:pt idx="40094">
                  <c:v>35.21</c:v>
                </c:pt>
                <c:pt idx="40095">
                  <c:v>35.21</c:v>
                </c:pt>
                <c:pt idx="40096">
                  <c:v>35.21</c:v>
                </c:pt>
                <c:pt idx="40097">
                  <c:v>35.21</c:v>
                </c:pt>
                <c:pt idx="40098">
                  <c:v>35.21</c:v>
                </c:pt>
                <c:pt idx="40099">
                  <c:v>35.21</c:v>
                </c:pt>
                <c:pt idx="40100">
                  <c:v>35.21</c:v>
                </c:pt>
                <c:pt idx="40101">
                  <c:v>35.21</c:v>
                </c:pt>
                <c:pt idx="40102">
                  <c:v>35.21</c:v>
                </c:pt>
                <c:pt idx="40103">
                  <c:v>35.21</c:v>
                </c:pt>
                <c:pt idx="40104">
                  <c:v>35.21</c:v>
                </c:pt>
                <c:pt idx="40105">
                  <c:v>35.21</c:v>
                </c:pt>
                <c:pt idx="40106">
                  <c:v>35.21</c:v>
                </c:pt>
                <c:pt idx="40107">
                  <c:v>35.21</c:v>
                </c:pt>
                <c:pt idx="40108">
                  <c:v>35.21</c:v>
                </c:pt>
                <c:pt idx="40109">
                  <c:v>35.21</c:v>
                </c:pt>
                <c:pt idx="40110">
                  <c:v>35.21</c:v>
                </c:pt>
                <c:pt idx="40111">
                  <c:v>35.21</c:v>
                </c:pt>
                <c:pt idx="40112">
                  <c:v>35.21</c:v>
                </c:pt>
                <c:pt idx="40113">
                  <c:v>35.21</c:v>
                </c:pt>
                <c:pt idx="40114">
                  <c:v>35.21</c:v>
                </c:pt>
                <c:pt idx="40115">
                  <c:v>35.21</c:v>
                </c:pt>
                <c:pt idx="40116">
                  <c:v>35.21</c:v>
                </c:pt>
                <c:pt idx="40117">
                  <c:v>35.21</c:v>
                </c:pt>
                <c:pt idx="40118">
                  <c:v>35.21</c:v>
                </c:pt>
                <c:pt idx="40119">
                  <c:v>35.21</c:v>
                </c:pt>
                <c:pt idx="40120">
                  <c:v>35.21</c:v>
                </c:pt>
                <c:pt idx="40121">
                  <c:v>35.21</c:v>
                </c:pt>
                <c:pt idx="40122">
                  <c:v>35.21</c:v>
                </c:pt>
                <c:pt idx="40123">
                  <c:v>35.21</c:v>
                </c:pt>
                <c:pt idx="40124">
                  <c:v>35.21</c:v>
                </c:pt>
                <c:pt idx="40125">
                  <c:v>35.21</c:v>
                </c:pt>
                <c:pt idx="40126">
                  <c:v>35.21</c:v>
                </c:pt>
                <c:pt idx="40127">
                  <c:v>35.21</c:v>
                </c:pt>
                <c:pt idx="40128">
                  <c:v>35.21</c:v>
                </c:pt>
                <c:pt idx="40129">
                  <c:v>35.21</c:v>
                </c:pt>
                <c:pt idx="40130">
                  <c:v>35.21</c:v>
                </c:pt>
                <c:pt idx="40131">
                  <c:v>35.21</c:v>
                </c:pt>
                <c:pt idx="40132">
                  <c:v>35.21</c:v>
                </c:pt>
                <c:pt idx="40133">
                  <c:v>35.21</c:v>
                </c:pt>
                <c:pt idx="40134">
                  <c:v>35.21</c:v>
                </c:pt>
                <c:pt idx="40135">
                  <c:v>35.21</c:v>
                </c:pt>
                <c:pt idx="40136">
                  <c:v>35.21</c:v>
                </c:pt>
                <c:pt idx="40137">
                  <c:v>35.21</c:v>
                </c:pt>
                <c:pt idx="40138">
                  <c:v>35.21</c:v>
                </c:pt>
                <c:pt idx="40139">
                  <c:v>35.21</c:v>
                </c:pt>
                <c:pt idx="40140">
                  <c:v>35.21</c:v>
                </c:pt>
                <c:pt idx="40141">
                  <c:v>35.21</c:v>
                </c:pt>
                <c:pt idx="40142">
                  <c:v>35.21</c:v>
                </c:pt>
                <c:pt idx="40143">
                  <c:v>35.21</c:v>
                </c:pt>
                <c:pt idx="40144">
                  <c:v>35.21</c:v>
                </c:pt>
                <c:pt idx="40145">
                  <c:v>35.21</c:v>
                </c:pt>
                <c:pt idx="40146">
                  <c:v>35.21</c:v>
                </c:pt>
                <c:pt idx="40147">
                  <c:v>35.21</c:v>
                </c:pt>
                <c:pt idx="40148">
                  <c:v>35.21</c:v>
                </c:pt>
                <c:pt idx="40149">
                  <c:v>35.21</c:v>
                </c:pt>
                <c:pt idx="40150">
                  <c:v>35.21</c:v>
                </c:pt>
                <c:pt idx="40151">
                  <c:v>35.21</c:v>
                </c:pt>
                <c:pt idx="40152">
                  <c:v>35.21</c:v>
                </c:pt>
                <c:pt idx="40153">
                  <c:v>35.21</c:v>
                </c:pt>
                <c:pt idx="40154">
                  <c:v>35.21</c:v>
                </c:pt>
                <c:pt idx="40155">
                  <c:v>35.21</c:v>
                </c:pt>
                <c:pt idx="40156">
                  <c:v>35.21</c:v>
                </c:pt>
                <c:pt idx="40157">
                  <c:v>35.21</c:v>
                </c:pt>
                <c:pt idx="40158">
                  <c:v>35.21</c:v>
                </c:pt>
                <c:pt idx="40159">
                  <c:v>35.21</c:v>
                </c:pt>
                <c:pt idx="40160">
                  <c:v>35.21</c:v>
                </c:pt>
                <c:pt idx="40161">
                  <c:v>35.21</c:v>
                </c:pt>
                <c:pt idx="40162">
                  <c:v>35.21</c:v>
                </c:pt>
                <c:pt idx="40163">
                  <c:v>35.21</c:v>
                </c:pt>
                <c:pt idx="40164">
                  <c:v>35.21</c:v>
                </c:pt>
                <c:pt idx="40165">
                  <c:v>35.21</c:v>
                </c:pt>
                <c:pt idx="40166">
                  <c:v>35.21</c:v>
                </c:pt>
                <c:pt idx="40167">
                  <c:v>35.21</c:v>
                </c:pt>
                <c:pt idx="40168">
                  <c:v>35.21</c:v>
                </c:pt>
                <c:pt idx="40169">
                  <c:v>35.21</c:v>
                </c:pt>
                <c:pt idx="40170">
                  <c:v>35.21</c:v>
                </c:pt>
                <c:pt idx="40171">
                  <c:v>35.21</c:v>
                </c:pt>
                <c:pt idx="40172">
                  <c:v>35.21</c:v>
                </c:pt>
                <c:pt idx="40173">
                  <c:v>35.21</c:v>
                </c:pt>
                <c:pt idx="40174">
                  <c:v>35.21</c:v>
                </c:pt>
                <c:pt idx="40175">
                  <c:v>35.21</c:v>
                </c:pt>
                <c:pt idx="40176">
                  <c:v>35.21</c:v>
                </c:pt>
                <c:pt idx="40177">
                  <c:v>35.21</c:v>
                </c:pt>
                <c:pt idx="40178">
                  <c:v>35.21</c:v>
                </c:pt>
                <c:pt idx="40179">
                  <c:v>35.21</c:v>
                </c:pt>
                <c:pt idx="40180">
                  <c:v>35.252000000000002</c:v>
                </c:pt>
                <c:pt idx="40181">
                  <c:v>35.314</c:v>
                </c:pt>
                <c:pt idx="40182">
                  <c:v>35.345999999999997</c:v>
                </c:pt>
                <c:pt idx="40183">
                  <c:v>35.345999999999997</c:v>
                </c:pt>
                <c:pt idx="40184">
                  <c:v>35.345999999999997</c:v>
                </c:pt>
                <c:pt idx="40185">
                  <c:v>35.345999999999997</c:v>
                </c:pt>
                <c:pt idx="40186">
                  <c:v>35.345999999999997</c:v>
                </c:pt>
                <c:pt idx="40187">
                  <c:v>35.345999999999997</c:v>
                </c:pt>
                <c:pt idx="40188">
                  <c:v>35.345999999999997</c:v>
                </c:pt>
                <c:pt idx="40189">
                  <c:v>35.345999999999997</c:v>
                </c:pt>
                <c:pt idx="40190">
                  <c:v>35.345999999999997</c:v>
                </c:pt>
                <c:pt idx="40191">
                  <c:v>35.345999999999997</c:v>
                </c:pt>
                <c:pt idx="40192">
                  <c:v>35.345999999999997</c:v>
                </c:pt>
                <c:pt idx="40193">
                  <c:v>35.345999999999997</c:v>
                </c:pt>
                <c:pt idx="40194">
                  <c:v>35.345999999999997</c:v>
                </c:pt>
                <c:pt idx="40195">
                  <c:v>35.345999999999997</c:v>
                </c:pt>
                <c:pt idx="40196">
                  <c:v>35.345999999999997</c:v>
                </c:pt>
                <c:pt idx="40197">
                  <c:v>35.345999999999997</c:v>
                </c:pt>
                <c:pt idx="40198">
                  <c:v>35.345999999999997</c:v>
                </c:pt>
                <c:pt idx="40199">
                  <c:v>35.345999999999997</c:v>
                </c:pt>
                <c:pt idx="40200">
                  <c:v>35.345999999999997</c:v>
                </c:pt>
                <c:pt idx="40201">
                  <c:v>35.345999999999997</c:v>
                </c:pt>
                <c:pt idx="40202">
                  <c:v>35.345999999999997</c:v>
                </c:pt>
                <c:pt idx="40203">
                  <c:v>35.345999999999997</c:v>
                </c:pt>
                <c:pt idx="40204">
                  <c:v>35.345999999999997</c:v>
                </c:pt>
                <c:pt idx="40205">
                  <c:v>35.345999999999997</c:v>
                </c:pt>
                <c:pt idx="40206">
                  <c:v>35.345999999999997</c:v>
                </c:pt>
                <c:pt idx="40207">
                  <c:v>35.345999999999997</c:v>
                </c:pt>
                <c:pt idx="40208">
                  <c:v>35.345999999999997</c:v>
                </c:pt>
                <c:pt idx="40209">
                  <c:v>35.345999999999997</c:v>
                </c:pt>
                <c:pt idx="40210">
                  <c:v>35.345999999999997</c:v>
                </c:pt>
                <c:pt idx="40211">
                  <c:v>35.345999999999997</c:v>
                </c:pt>
                <c:pt idx="40212">
                  <c:v>35.345999999999997</c:v>
                </c:pt>
                <c:pt idx="40213">
                  <c:v>35.345999999999997</c:v>
                </c:pt>
                <c:pt idx="40214">
                  <c:v>35.345999999999997</c:v>
                </c:pt>
                <c:pt idx="40215">
                  <c:v>35.345999999999997</c:v>
                </c:pt>
                <c:pt idx="40216">
                  <c:v>35.345999999999997</c:v>
                </c:pt>
                <c:pt idx="40217">
                  <c:v>35.345999999999997</c:v>
                </c:pt>
                <c:pt idx="40218">
                  <c:v>35.345999999999997</c:v>
                </c:pt>
                <c:pt idx="40219">
                  <c:v>35.345999999999997</c:v>
                </c:pt>
                <c:pt idx="40220">
                  <c:v>35.345999999999997</c:v>
                </c:pt>
                <c:pt idx="40221">
                  <c:v>35.345999999999997</c:v>
                </c:pt>
                <c:pt idx="40222">
                  <c:v>35.345999999999997</c:v>
                </c:pt>
                <c:pt idx="40223">
                  <c:v>35.345999999999997</c:v>
                </c:pt>
                <c:pt idx="40224">
                  <c:v>35.345999999999997</c:v>
                </c:pt>
                <c:pt idx="40225">
                  <c:v>35.345999999999997</c:v>
                </c:pt>
                <c:pt idx="40226">
                  <c:v>35.345999999999997</c:v>
                </c:pt>
                <c:pt idx="40227">
                  <c:v>35.345999999999997</c:v>
                </c:pt>
                <c:pt idx="40228">
                  <c:v>35.345999999999997</c:v>
                </c:pt>
                <c:pt idx="40229">
                  <c:v>35.345999999999997</c:v>
                </c:pt>
                <c:pt idx="40230">
                  <c:v>35.345999999999997</c:v>
                </c:pt>
                <c:pt idx="40231">
                  <c:v>35.345999999999997</c:v>
                </c:pt>
                <c:pt idx="40232">
                  <c:v>35.345999999999997</c:v>
                </c:pt>
                <c:pt idx="40233">
                  <c:v>35.345999999999997</c:v>
                </c:pt>
                <c:pt idx="40234">
                  <c:v>35.345999999999997</c:v>
                </c:pt>
                <c:pt idx="40235">
                  <c:v>35.345999999999997</c:v>
                </c:pt>
                <c:pt idx="40236">
                  <c:v>35.345999999999997</c:v>
                </c:pt>
                <c:pt idx="40237">
                  <c:v>35.345999999999997</c:v>
                </c:pt>
                <c:pt idx="40238">
                  <c:v>35.345999999999997</c:v>
                </c:pt>
                <c:pt idx="40239">
                  <c:v>35.345999999999997</c:v>
                </c:pt>
                <c:pt idx="40240">
                  <c:v>35.345999999999997</c:v>
                </c:pt>
                <c:pt idx="40241">
                  <c:v>35.345999999999997</c:v>
                </c:pt>
                <c:pt idx="40242">
                  <c:v>35.345999999999997</c:v>
                </c:pt>
                <c:pt idx="40243">
                  <c:v>35.345999999999997</c:v>
                </c:pt>
                <c:pt idx="40244">
                  <c:v>35.345999999999997</c:v>
                </c:pt>
                <c:pt idx="40245">
                  <c:v>35.345999999999997</c:v>
                </c:pt>
                <c:pt idx="40246">
                  <c:v>35.345999999999997</c:v>
                </c:pt>
                <c:pt idx="40247">
                  <c:v>35.345999999999997</c:v>
                </c:pt>
                <c:pt idx="40248">
                  <c:v>35.345999999999997</c:v>
                </c:pt>
                <c:pt idx="40249">
                  <c:v>35.345999999999997</c:v>
                </c:pt>
                <c:pt idx="40250">
                  <c:v>35.345999999999997</c:v>
                </c:pt>
                <c:pt idx="40251">
                  <c:v>35.345999999999997</c:v>
                </c:pt>
                <c:pt idx="40252">
                  <c:v>35.345999999999997</c:v>
                </c:pt>
                <c:pt idx="40253">
                  <c:v>35.345999999999997</c:v>
                </c:pt>
                <c:pt idx="40254">
                  <c:v>35.345999999999997</c:v>
                </c:pt>
                <c:pt idx="40255">
                  <c:v>35.345999999999997</c:v>
                </c:pt>
                <c:pt idx="40256">
                  <c:v>35.345999999999997</c:v>
                </c:pt>
                <c:pt idx="40257">
                  <c:v>35.345999999999997</c:v>
                </c:pt>
                <c:pt idx="40258">
                  <c:v>35.345999999999997</c:v>
                </c:pt>
                <c:pt idx="40259">
                  <c:v>35.345999999999997</c:v>
                </c:pt>
                <c:pt idx="40260">
                  <c:v>35.345999999999997</c:v>
                </c:pt>
                <c:pt idx="40261">
                  <c:v>35.345999999999997</c:v>
                </c:pt>
                <c:pt idx="40262">
                  <c:v>35.345999999999997</c:v>
                </c:pt>
                <c:pt idx="40263">
                  <c:v>35.345999999999997</c:v>
                </c:pt>
                <c:pt idx="40264">
                  <c:v>35.345999999999997</c:v>
                </c:pt>
                <c:pt idx="40265">
                  <c:v>35.345999999999997</c:v>
                </c:pt>
                <c:pt idx="40266">
                  <c:v>35.345999999999997</c:v>
                </c:pt>
                <c:pt idx="40267">
                  <c:v>35.345999999999997</c:v>
                </c:pt>
                <c:pt idx="40268">
                  <c:v>35.345999999999997</c:v>
                </c:pt>
                <c:pt idx="40269">
                  <c:v>35.345999999999997</c:v>
                </c:pt>
                <c:pt idx="40270">
                  <c:v>35.345999999999997</c:v>
                </c:pt>
                <c:pt idx="40271">
                  <c:v>35.345999999999997</c:v>
                </c:pt>
                <c:pt idx="40272">
                  <c:v>35.345999999999997</c:v>
                </c:pt>
                <c:pt idx="40273">
                  <c:v>35.345999999999997</c:v>
                </c:pt>
                <c:pt idx="40274">
                  <c:v>35.345999999999997</c:v>
                </c:pt>
                <c:pt idx="40275">
                  <c:v>35.345999999999997</c:v>
                </c:pt>
                <c:pt idx="40276">
                  <c:v>35.345999999999997</c:v>
                </c:pt>
                <c:pt idx="40277">
                  <c:v>35.345999999999997</c:v>
                </c:pt>
                <c:pt idx="40278">
                  <c:v>35.345999999999997</c:v>
                </c:pt>
                <c:pt idx="40279">
                  <c:v>35.345999999999997</c:v>
                </c:pt>
                <c:pt idx="40280">
                  <c:v>35.345999999999997</c:v>
                </c:pt>
                <c:pt idx="40281">
                  <c:v>35.345999999999997</c:v>
                </c:pt>
                <c:pt idx="40282">
                  <c:v>35.345999999999997</c:v>
                </c:pt>
                <c:pt idx="40283">
                  <c:v>35.345999999999997</c:v>
                </c:pt>
                <c:pt idx="40284">
                  <c:v>35.345999999999997</c:v>
                </c:pt>
                <c:pt idx="40285">
                  <c:v>35.345999999999997</c:v>
                </c:pt>
                <c:pt idx="40286">
                  <c:v>35.345999999999997</c:v>
                </c:pt>
                <c:pt idx="40287">
                  <c:v>35.345999999999997</c:v>
                </c:pt>
                <c:pt idx="40288">
                  <c:v>35.345999999999997</c:v>
                </c:pt>
                <c:pt idx="40289">
                  <c:v>35.345999999999997</c:v>
                </c:pt>
                <c:pt idx="40290">
                  <c:v>35.345999999999997</c:v>
                </c:pt>
                <c:pt idx="40291">
                  <c:v>35.345999999999997</c:v>
                </c:pt>
                <c:pt idx="40292">
                  <c:v>35.345999999999997</c:v>
                </c:pt>
                <c:pt idx="40293">
                  <c:v>35.345999999999997</c:v>
                </c:pt>
                <c:pt idx="40294">
                  <c:v>35.345999999999997</c:v>
                </c:pt>
                <c:pt idx="40295">
                  <c:v>35.345999999999997</c:v>
                </c:pt>
                <c:pt idx="40296">
                  <c:v>35.345999999999997</c:v>
                </c:pt>
                <c:pt idx="40297">
                  <c:v>35.345999999999997</c:v>
                </c:pt>
                <c:pt idx="40298">
                  <c:v>35.345999999999997</c:v>
                </c:pt>
                <c:pt idx="40299">
                  <c:v>35.345999999999997</c:v>
                </c:pt>
                <c:pt idx="40300">
                  <c:v>35.345999999999997</c:v>
                </c:pt>
                <c:pt idx="40301">
                  <c:v>35.345999999999997</c:v>
                </c:pt>
                <c:pt idx="40302">
                  <c:v>35.345999999999997</c:v>
                </c:pt>
                <c:pt idx="40303">
                  <c:v>35.345999999999997</c:v>
                </c:pt>
                <c:pt idx="40304">
                  <c:v>35.345999999999997</c:v>
                </c:pt>
                <c:pt idx="40305">
                  <c:v>35.345999999999997</c:v>
                </c:pt>
                <c:pt idx="40306">
                  <c:v>35.345999999999997</c:v>
                </c:pt>
                <c:pt idx="40307">
                  <c:v>35.345999999999997</c:v>
                </c:pt>
                <c:pt idx="40308">
                  <c:v>35.345999999999997</c:v>
                </c:pt>
                <c:pt idx="40309">
                  <c:v>35.345999999999997</c:v>
                </c:pt>
                <c:pt idx="40310">
                  <c:v>35.345999999999997</c:v>
                </c:pt>
                <c:pt idx="40311">
                  <c:v>35.345999999999997</c:v>
                </c:pt>
                <c:pt idx="40312">
                  <c:v>35.345999999999997</c:v>
                </c:pt>
                <c:pt idx="40313">
                  <c:v>35.345999999999997</c:v>
                </c:pt>
                <c:pt idx="40314">
                  <c:v>35.345999999999997</c:v>
                </c:pt>
                <c:pt idx="40315">
                  <c:v>35.345999999999997</c:v>
                </c:pt>
                <c:pt idx="40316">
                  <c:v>35.345999999999997</c:v>
                </c:pt>
                <c:pt idx="40317">
                  <c:v>35.345999999999997</c:v>
                </c:pt>
                <c:pt idx="40318">
                  <c:v>35.345999999999997</c:v>
                </c:pt>
                <c:pt idx="40319">
                  <c:v>35.345999999999997</c:v>
                </c:pt>
                <c:pt idx="40320">
                  <c:v>35.345999999999997</c:v>
                </c:pt>
                <c:pt idx="40321">
                  <c:v>35.345999999999997</c:v>
                </c:pt>
                <c:pt idx="40322">
                  <c:v>35.345999999999997</c:v>
                </c:pt>
                <c:pt idx="40323">
                  <c:v>35.345999999999997</c:v>
                </c:pt>
                <c:pt idx="40324">
                  <c:v>35.345999999999997</c:v>
                </c:pt>
                <c:pt idx="40325">
                  <c:v>35.345999999999997</c:v>
                </c:pt>
                <c:pt idx="40326">
                  <c:v>35.345999999999997</c:v>
                </c:pt>
                <c:pt idx="40327">
                  <c:v>35.345999999999997</c:v>
                </c:pt>
                <c:pt idx="40328">
                  <c:v>35.345999999999997</c:v>
                </c:pt>
                <c:pt idx="40329">
                  <c:v>35.345999999999997</c:v>
                </c:pt>
                <c:pt idx="40330">
                  <c:v>35.345999999999997</c:v>
                </c:pt>
                <c:pt idx="40331">
                  <c:v>35.345999999999997</c:v>
                </c:pt>
                <c:pt idx="40332">
                  <c:v>35.345999999999997</c:v>
                </c:pt>
                <c:pt idx="40333">
                  <c:v>35.345999999999997</c:v>
                </c:pt>
                <c:pt idx="40334">
                  <c:v>35.345999999999997</c:v>
                </c:pt>
                <c:pt idx="40335">
                  <c:v>35.345999999999997</c:v>
                </c:pt>
                <c:pt idx="40336">
                  <c:v>35.345999999999997</c:v>
                </c:pt>
                <c:pt idx="40337">
                  <c:v>35.345999999999997</c:v>
                </c:pt>
                <c:pt idx="40338">
                  <c:v>35.345999999999997</c:v>
                </c:pt>
                <c:pt idx="40339">
                  <c:v>35.345999999999997</c:v>
                </c:pt>
                <c:pt idx="40340">
                  <c:v>35.345999999999997</c:v>
                </c:pt>
                <c:pt idx="40341">
                  <c:v>35.345999999999997</c:v>
                </c:pt>
                <c:pt idx="40342">
                  <c:v>35.345999999999997</c:v>
                </c:pt>
                <c:pt idx="40343">
                  <c:v>35.345999999999997</c:v>
                </c:pt>
                <c:pt idx="40344">
                  <c:v>35.345999999999997</c:v>
                </c:pt>
                <c:pt idx="40345">
                  <c:v>35.345999999999997</c:v>
                </c:pt>
                <c:pt idx="40346">
                  <c:v>35.345999999999997</c:v>
                </c:pt>
                <c:pt idx="40347">
                  <c:v>35.345999999999997</c:v>
                </c:pt>
                <c:pt idx="40348">
                  <c:v>35.345999999999997</c:v>
                </c:pt>
                <c:pt idx="40349">
                  <c:v>35.345999999999997</c:v>
                </c:pt>
                <c:pt idx="40350">
                  <c:v>35.345999999999997</c:v>
                </c:pt>
                <c:pt idx="40351">
                  <c:v>35.345999999999997</c:v>
                </c:pt>
                <c:pt idx="40352">
                  <c:v>35.345999999999997</c:v>
                </c:pt>
                <c:pt idx="40353">
                  <c:v>35.345999999999997</c:v>
                </c:pt>
                <c:pt idx="40354">
                  <c:v>35.345999999999997</c:v>
                </c:pt>
                <c:pt idx="40355">
                  <c:v>35.345999999999997</c:v>
                </c:pt>
                <c:pt idx="40356">
                  <c:v>35.345999999999997</c:v>
                </c:pt>
                <c:pt idx="40357">
                  <c:v>35.345999999999997</c:v>
                </c:pt>
                <c:pt idx="40358">
                  <c:v>35.345999999999997</c:v>
                </c:pt>
                <c:pt idx="40359">
                  <c:v>35.345999999999997</c:v>
                </c:pt>
                <c:pt idx="40360">
                  <c:v>35.345999999999997</c:v>
                </c:pt>
                <c:pt idx="40361">
                  <c:v>35.345999999999997</c:v>
                </c:pt>
                <c:pt idx="40362">
                  <c:v>35.345999999999997</c:v>
                </c:pt>
                <c:pt idx="40363">
                  <c:v>35.345999999999997</c:v>
                </c:pt>
                <c:pt idx="40364">
                  <c:v>35.345999999999997</c:v>
                </c:pt>
                <c:pt idx="40365">
                  <c:v>35.345999999999997</c:v>
                </c:pt>
                <c:pt idx="40366">
                  <c:v>35.345999999999997</c:v>
                </c:pt>
                <c:pt idx="40367">
                  <c:v>35.345999999999997</c:v>
                </c:pt>
                <c:pt idx="40368">
                  <c:v>35.345999999999997</c:v>
                </c:pt>
                <c:pt idx="40369">
                  <c:v>35.345999999999997</c:v>
                </c:pt>
                <c:pt idx="40370">
                  <c:v>35.345999999999997</c:v>
                </c:pt>
                <c:pt idx="40371">
                  <c:v>35.345999999999997</c:v>
                </c:pt>
                <c:pt idx="40372">
                  <c:v>35.345999999999997</c:v>
                </c:pt>
                <c:pt idx="40373">
                  <c:v>35.345999999999997</c:v>
                </c:pt>
                <c:pt idx="40374">
                  <c:v>35.345999999999997</c:v>
                </c:pt>
                <c:pt idx="40375">
                  <c:v>35.345999999999997</c:v>
                </c:pt>
                <c:pt idx="40376">
                  <c:v>35.345999999999997</c:v>
                </c:pt>
                <c:pt idx="40377">
                  <c:v>35.345999999999997</c:v>
                </c:pt>
                <c:pt idx="40378">
                  <c:v>35.345999999999997</c:v>
                </c:pt>
                <c:pt idx="40379">
                  <c:v>35.345999999999997</c:v>
                </c:pt>
                <c:pt idx="40380">
                  <c:v>35.345999999999997</c:v>
                </c:pt>
                <c:pt idx="40381">
                  <c:v>35.345999999999997</c:v>
                </c:pt>
                <c:pt idx="40382">
                  <c:v>35.345999999999997</c:v>
                </c:pt>
                <c:pt idx="40383">
                  <c:v>35.345999999999997</c:v>
                </c:pt>
                <c:pt idx="40384">
                  <c:v>35.345999999999997</c:v>
                </c:pt>
                <c:pt idx="40385">
                  <c:v>35.345999999999997</c:v>
                </c:pt>
                <c:pt idx="40386">
                  <c:v>35.345999999999997</c:v>
                </c:pt>
                <c:pt idx="40387">
                  <c:v>35.345999999999997</c:v>
                </c:pt>
                <c:pt idx="40388">
                  <c:v>35.345999999999997</c:v>
                </c:pt>
                <c:pt idx="40389">
                  <c:v>35.345999999999997</c:v>
                </c:pt>
                <c:pt idx="40390">
                  <c:v>35.345999999999997</c:v>
                </c:pt>
                <c:pt idx="40391">
                  <c:v>35.345999999999997</c:v>
                </c:pt>
                <c:pt idx="40392">
                  <c:v>35.345999999999997</c:v>
                </c:pt>
                <c:pt idx="40393">
                  <c:v>35.345999999999997</c:v>
                </c:pt>
                <c:pt idx="40394">
                  <c:v>35.345999999999997</c:v>
                </c:pt>
                <c:pt idx="40395">
                  <c:v>35.345999999999997</c:v>
                </c:pt>
                <c:pt idx="40396">
                  <c:v>35.345999999999997</c:v>
                </c:pt>
                <c:pt idx="40397">
                  <c:v>35.345999999999997</c:v>
                </c:pt>
                <c:pt idx="40398">
                  <c:v>35.345999999999997</c:v>
                </c:pt>
                <c:pt idx="40399">
                  <c:v>35.345999999999997</c:v>
                </c:pt>
                <c:pt idx="40400">
                  <c:v>35.345999999999997</c:v>
                </c:pt>
                <c:pt idx="40401">
                  <c:v>35.345999999999997</c:v>
                </c:pt>
                <c:pt idx="40402">
                  <c:v>35.345999999999997</c:v>
                </c:pt>
                <c:pt idx="40403">
                  <c:v>35.345999999999997</c:v>
                </c:pt>
                <c:pt idx="40404">
                  <c:v>35.345999999999997</c:v>
                </c:pt>
                <c:pt idx="40405">
                  <c:v>35.363999999999997</c:v>
                </c:pt>
                <c:pt idx="40406">
                  <c:v>35.417999999999999</c:v>
                </c:pt>
                <c:pt idx="40407">
                  <c:v>35.445999999999998</c:v>
                </c:pt>
                <c:pt idx="40408">
                  <c:v>35.445999999999998</c:v>
                </c:pt>
                <c:pt idx="40409">
                  <c:v>35.445999999999998</c:v>
                </c:pt>
                <c:pt idx="40410">
                  <c:v>35.445999999999998</c:v>
                </c:pt>
                <c:pt idx="40411">
                  <c:v>35.445999999999998</c:v>
                </c:pt>
                <c:pt idx="40412">
                  <c:v>35.445999999999998</c:v>
                </c:pt>
                <c:pt idx="40413">
                  <c:v>35.445999999999998</c:v>
                </c:pt>
                <c:pt idx="40414">
                  <c:v>35.445999999999998</c:v>
                </c:pt>
                <c:pt idx="40415">
                  <c:v>35.445999999999998</c:v>
                </c:pt>
                <c:pt idx="40416">
                  <c:v>35.445999999999998</c:v>
                </c:pt>
                <c:pt idx="40417">
                  <c:v>35.445999999999998</c:v>
                </c:pt>
                <c:pt idx="40418">
                  <c:v>35.445999999999998</c:v>
                </c:pt>
                <c:pt idx="40419">
                  <c:v>35.445999999999998</c:v>
                </c:pt>
                <c:pt idx="40420">
                  <c:v>35.445999999999998</c:v>
                </c:pt>
                <c:pt idx="40421">
                  <c:v>35.445999999999998</c:v>
                </c:pt>
                <c:pt idx="40422">
                  <c:v>35.445999999999998</c:v>
                </c:pt>
                <c:pt idx="40423">
                  <c:v>35.445999999999998</c:v>
                </c:pt>
                <c:pt idx="40424">
                  <c:v>35.445999999999998</c:v>
                </c:pt>
                <c:pt idx="40425">
                  <c:v>35.445999999999998</c:v>
                </c:pt>
                <c:pt idx="40426">
                  <c:v>35.445999999999998</c:v>
                </c:pt>
                <c:pt idx="40427">
                  <c:v>35.445999999999998</c:v>
                </c:pt>
                <c:pt idx="40428">
                  <c:v>35.445999999999998</c:v>
                </c:pt>
                <c:pt idx="40429">
                  <c:v>35.445999999999998</c:v>
                </c:pt>
                <c:pt idx="40430">
                  <c:v>35.445999999999998</c:v>
                </c:pt>
                <c:pt idx="40431">
                  <c:v>35.445999999999998</c:v>
                </c:pt>
                <c:pt idx="40432">
                  <c:v>35.445999999999998</c:v>
                </c:pt>
                <c:pt idx="40433">
                  <c:v>35.445999999999998</c:v>
                </c:pt>
                <c:pt idx="40434">
                  <c:v>35.445999999999998</c:v>
                </c:pt>
                <c:pt idx="40435">
                  <c:v>35.445999999999998</c:v>
                </c:pt>
                <c:pt idx="40436">
                  <c:v>35.445999999999998</c:v>
                </c:pt>
                <c:pt idx="40437">
                  <c:v>35.445999999999998</c:v>
                </c:pt>
                <c:pt idx="40438">
                  <c:v>35.445999999999998</c:v>
                </c:pt>
                <c:pt idx="40439">
                  <c:v>35.445999999999998</c:v>
                </c:pt>
                <c:pt idx="40440">
                  <c:v>35.445999999999998</c:v>
                </c:pt>
                <c:pt idx="40441">
                  <c:v>35.445999999999998</c:v>
                </c:pt>
                <c:pt idx="40442">
                  <c:v>35.445999999999998</c:v>
                </c:pt>
                <c:pt idx="40443">
                  <c:v>35.445999999999998</c:v>
                </c:pt>
                <c:pt idx="40444">
                  <c:v>35.445999999999998</c:v>
                </c:pt>
                <c:pt idx="40445">
                  <c:v>35.445999999999998</c:v>
                </c:pt>
                <c:pt idx="40446">
                  <c:v>35.445999999999998</c:v>
                </c:pt>
                <c:pt idx="40447">
                  <c:v>35.445999999999998</c:v>
                </c:pt>
                <c:pt idx="40448">
                  <c:v>35.445999999999998</c:v>
                </c:pt>
                <c:pt idx="40449">
                  <c:v>35.445999999999998</c:v>
                </c:pt>
                <c:pt idx="40450">
                  <c:v>35.445999999999998</c:v>
                </c:pt>
                <c:pt idx="40451">
                  <c:v>35.445999999999998</c:v>
                </c:pt>
                <c:pt idx="40452">
                  <c:v>35.445999999999998</c:v>
                </c:pt>
                <c:pt idx="40453">
                  <c:v>35.445999999999998</c:v>
                </c:pt>
                <c:pt idx="40454">
                  <c:v>35.445999999999998</c:v>
                </c:pt>
                <c:pt idx="40455">
                  <c:v>35.445999999999998</c:v>
                </c:pt>
                <c:pt idx="40456">
                  <c:v>35.445999999999998</c:v>
                </c:pt>
                <c:pt idx="40457">
                  <c:v>35.445999999999998</c:v>
                </c:pt>
                <c:pt idx="40458">
                  <c:v>35.445999999999998</c:v>
                </c:pt>
                <c:pt idx="40459">
                  <c:v>35.445999999999998</c:v>
                </c:pt>
                <c:pt idx="40460">
                  <c:v>35.445999999999998</c:v>
                </c:pt>
                <c:pt idx="40461">
                  <c:v>35.445999999999998</c:v>
                </c:pt>
                <c:pt idx="40462">
                  <c:v>35.445999999999998</c:v>
                </c:pt>
                <c:pt idx="40463">
                  <c:v>35.445999999999998</c:v>
                </c:pt>
                <c:pt idx="40464">
                  <c:v>35.445999999999998</c:v>
                </c:pt>
                <c:pt idx="40465">
                  <c:v>35.445999999999998</c:v>
                </c:pt>
                <c:pt idx="40466">
                  <c:v>35.445999999999998</c:v>
                </c:pt>
                <c:pt idx="40467">
                  <c:v>35.445999999999998</c:v>
                </c:pt>
                <c:pt idx="40468">
                  <c:v>35.445999999999998</c:v>
                </c:pt>
                <c:pt idx="40469">
                  <c:v>35.445999999999998</c:v>
                </c:pt>
                <c:pt idx="40470">
                  <c:v>35.445999999999998</c:v>
                </c:pt>
                <c:pt idx="40471">
                  <c:v>35.445999999999998</c:v>
                </c:pt>
                <c:pt idx="40472">
                  <c:v>35.445999999999998</c:v>
                </c:pt>
                <c:pt idx="40473">
                  <c:v>35.445999999999998</c:v>
                </c:pt>
                <c:pt idx="40474">
                  <c:v>35.445999999999998</c:v>
                </c:pt>
                <c:pt idx="40475">
                  <c:v>35.445999999999998</c:v>
                </c:pt>
                <c:pt idx="40476">
                  <c:v>35.445999999999998</c:v>
                </c:pt>
                <c:pt idx="40477">
                  <c:v>35.445999999999998</c:v>
                </c:pt>
                <c:pt idx="40478">
                  <c:v>35.445999999999998</c:v>
                </c:pt>
                <c:pt idx="40479">
                  <c:v>35.445999999999998</c:v>
                </c:pt>
                <c:pt idx="40480">
                  <c:v>35.445999999999998</c:v>
                </c:pt>
                <c:pt idx="40481">
                  <c:v>35.445999999999998</c:v>
                </c:pt>
                <c:pt idx="40482">
                  <c:v>35.445999999999998</c:v>
                </c:pt>
                <c:pt idx="40483">
                  <c:v>35.445999999999998</c:v>
                </c:pt>
                <c:pt idx="40484">
                  <c:v>35.445999999999998</c:v>
                </c:pt>
                <c:pt idx="40485">
                  <c:v>35.445999999999998</c:v>
                </c:pt>
                <c:pt idx="40486">
                  <c:v>35.445999999999998</c:v>
                </c:pt>
                <c:pt idx="40487">
                  <c:v>35.445999999999998</c:v>
                </c:pt>
                <c:pt idx="40488">
                  <c:v>35.445999999999998</c:v>
                </c:pt>
                <c:pt idx="40489">
                  <c:v>35.445999999999998</c:v>
                </c:pt>
                <c:pt idx="40490">
                  <c:v>35.445999999999998</c:v>
                </c:pt>
                <c:pt idx="40491">
                  <c:v>35.445999999999998</c:v>
                </c:pt>
                <c:pt idx="40492">
                  <c:v>35.445999999999998</c:v>
                </c:pt>
                <c:pt idx="40493">
                  <c:v>35.445999999999998</c:v>
                </c:pt>
                <c:pt idx="40494">
                  <c:v>35.445999999999998</c:v>
                </c:pt>
                <c:pt idx="40495">
                  <c:v>35.445999999999998</c:v>
                </c:pt>
                <c:pt idx="40496">
                  <c:v>35.445999999999998</c:v>
                </c:pt>
                <c:pt idx="40497">
                  <c:v>35.445999999999998</c:v>
                </c:pt>
                <c:pt idx="40498">
                  <c:v>35.445999999999998</c:v>
                </c:pt>
                <c:pt idx="40499">
                  <c:v>35.445999999999998</c:v>
                </c:pt>
                <c:pt idx="40500">
                  <c:v>35.445999999999998</c:v>
                </c:pt>
                <c:pt idx="40501">
                  <c:v>35.445999999999998</c:v>
                </c:pt>
                <c:pt idx="40502">
                  <c:v>35.445999999999998</c:v>
                </c:pt>
                <c:pt idx="40503">
                  <c:v>35.445999999999998</c:v>
                </c:pt>
                <c:pt idx="40504">
                  <c:v>35.445999999999998</c:v>
                </c:pt>
                <c:pt idx="40505">
                  <c:v>35.445999999999998</c:v>
                </c:pt>
                <c:pt idx="40506">
                  <c:v>35.445999999999998</c:v>
                </c:pt>
                <c:pt idx="40507">
                  <c:v>35.445999999999998</c:v>
                </c:pt>
                <c:pt idx="40508">
                  <c:v>35.445999999999998</c:v>
                </c:pt>
                <c:pt idx="40509">
                  <c:v>35.445999999999998</c:v>
                </c:pt>
                <c:pt idx="40510">
                  <c:v>35.445999999999998</c:v>
                </c:pt>
                <c:pt idx="40511">
                  <c:v>35.445999999999998</c:v>
                </c:pt>
                <c:pt idx="40512">
                  <c:v>35.445999999999998</c:v>
                </c:pt>
                <c:pt idx="40513">
                  <c:v>35.445999999999998</c:v>
                </c:pt>
                <c:pt idx="40514">
                  <c:v>35.445999999999998</c:v>
                </c:pt>
                <c:pt idx="40515">
                  <c:v>35.445999999999998</c:v>
                </c:pt>
                <c:pt idx="40516">
                  <c:v>35.445999999999998</c:v>
                </c:pt>
                <c:pt idx="40517">
                  <c:v>35.445999999999998</c:v>
                </c:pt>
                <c:pt idx="40518">
                  <c:v>35.445999999999998</c:v>
                </c:pt>
                <c:pt idx="40519">
                  <c:v>35.445999999999998</c:v>
                </c:pt>
                <c:pt idx="40520">
                  <c:v>35.445999999999998</c:v>
                </c:pt>
                <c:pt idx="40521">
                  <c:v>35.445999999999998</c:v>
                </c:pt>
                <c:pt idx="40522">
                  <c:v>35.445999999999998</c:v>
                </c:pt>
                <c:pt idx="40523">
                  <c:v>35.445999999999998</c:v>
                </c:pt>
                <c:pt idx="40524">
                  <c:v>35.445999999999998</c:v>
                </c:pt>
                <c:pt idx="40525">
                  <c:v>35.445999999999998</c:v>
                </c:pt>
                <c:pt idx="40526">
                  <c:v>35.445999999999998</c:v>
                </c:pt>
                <c:pt idx="40527">
                  <c:v>35.445999999999998</c:v>
                </c:pt>
                <c:pt idx="40528">
                  <c:v>35.445999999999998</c:v>
                </c:pt>
                <c:pt idx="40529">
                  <c:v>35.445999999999998</c:v>
                </c:pt>
                <c:pt idx="40530">
                  <c:v>35.445999999999998</c:v>
                </c:pt>
                <c:pt idx="40531">
                  <c:v>35.445999999999998</c:v>
                </c:pt>
                <c:pt idx="40532">
                  <c:v>35.445999999999998</c:v>
                </c:pt>
                <c:pt idx="40533">
                  <c:v>35.445999999999998</c:v>
                </c:pt>
                <c:pt idx="40534">
                  <c:v>35.445999999999998</c:v>
                </c:pt>
                <c:pt idx="40535">
                  <c:v>35.445999999999998</c:v>
                </c:pt>
                <c:pt idx="40536">
                  <c:v>35.445999999999998</c:v>
                </c:pt>
                <c:pt idx="40537">
                  <c:v>35.445999999999998</c:v>
                </c:pt>
                <c:pt idx="40538">
                  <c:v>35.445999999999998</c:v>
                </c:pt>
                <c:pt idx="40539">
                  <c:v>35.445999999999998</c:v>
                </c:pt>
                <c:pt idx="40540">
                  <c:v>35.445999999999998</c:v>
                </c:pt>
                <c:pt idx="40541">
                  <c:v>35.445999999999998</c:v>
                </c:pt>
                <c:pt idx="40542">
                  <c:v>35.445999999999998</c:v>
                </c:pt>
                <c:pt idx="40543">
                  <c:v>35.445999999999998</c:v>
                </c:pt>
                <c:pt idx="40544">
                  <c:v>35.445999999999998</c:v>
                </c:pt>
                <c:pt idx="40545">
                  <c:v>35.445999999999998</c:v>
                </c:pt>
                <c:pt idx="40546">
                  <c:v>35.445999999999998</c:v>
                </c:pt>
                <c:pt idx="40547">
                  <c:v>35.445999999999998</c:v>
                </c:pt>
                <c:pt idx="40548">
                  <c:v>35.445999999999998</c:v>
                </c:pt>
                <c:pt idx="40549">
                  <c:v>35.445999999999998</c:v>
                </c:pt>
                <c:pt idx="40550">
                  <c:v>35.445999999999998</c:v>
                </c:pt>
                <c:pt idx="40551">
                  <c:v>35.445999999999998</c:v>
                </c:pt>
                <c:pt idx="40552">
                  <c:v>35.445999999999998</c:v>
                </c:pt>
                <c:pt idx="40553">
                  <c:v>35.445999999999998</c:v>
                </c:pt>
                <c:pt idx="40554">
                  <c:v>35.445999999999998</c:v>
                </c:pt>
                <c:pt idx="40555">
                  <c:v>35.445999999999998</c:v>
                </c:pt>
                <c:pt idx="40556">
                  <c:v>35.445999999999998</c:v>
                </c:pt>
                <c:pt idx="40557">
                  <c:v>35.445999999999998</c:v>
                </c:pt>
                <c:pt idx="40558">
                  <c:v>35.445999999999998</c:v>
                </c:pt>
                <c:pt idx="40559">
                  <c:v>35.445999999999998</c:v>
                </c:pt>
                <c:pt idx="40560">
                  <c:v>35.445999999999998</c:v>
                </c:pt>
                <c:pt idx="40561">
                  <c:v>35.445999999999998</c:v>
                </c:pt>
                <c:pt idx="40562">
                  <c:v>35.445999999999998</c:v>
                </c:pt>
                <c:pt idx="40563">
                  <c:v>35.445999999999998</c:v>
                </c:pt>
                <c:pt idx="40564">
                  <c:v>35.445999999999998</c:v>
                </c:pt>
                <c:pt idx="40565">
                  <c:v>35.445999999999998</c:v>
                </c:pt>
                <c:pt idx="40566">
                  <c:v>35.445999999999998</c:v>
                </c:pt>
                <c:pt idx="40567">
                  <c:v>35.445999999999998</c:v>
                </c:pt>
                <c:pt idx="40568">
                  <c:v>35.445999999999998</c:v>
                </c:pt>
                <c:pt idx="40569">
                  <c:v>35.445999999999998</c:v>
                </c:pt>
                <c:pt idx="40570">
                  <c:v>35.445999999999998</c:v>
                </c:pt>
                <c:pt idx="40571">
                  <c:v>35.445999999999998</c:v>
                </c:pt>
                <c:pt idx="40572">
                  <c:v>35.445999999999998</c:v>
                </c:pt>
                <c:pt idx="40573">
                  <c:v>35.445999999999998</c:v>
                </c:pt>
                <c:pt idx="40574">
                  <c:v>35.445999999999998</c:v>
                </c:pt>
                <c:pt idx="40575">
                  <c:v>35.445999999999998</c:v>
                </c:pt>
                <c:pt idx="40576">
                  <c:v>35.445999999999998</c:v>
                </c:pt>
                <c:pt idx="40577">
                  <c:v>35.445999999999998</c:v>
                </c:pt>
                <c:pt idx="40578">
                  <c:v>35.445999999999998</c:v>
                </c:pt>
                <c:pt idx="40579">
                  <c:v>35.445999999999998</c:v>
                </c:pt>
                <c:pt idx="40580">
                  <c:v>35.445999999999998</c:v>
                </c:pt>
                <c:pt idx="40581">
                  <c:v>35.445999999999998</c:v>
                </c:pt>
                <c:pt idx="40582">
                  <c:v>35.445999999999998</c:v>
                </c:pt>
                <c:pt idx="40583">
                  <c:v>35.445999999999998</c:v>
                </c:pt>
                <c:pt idx="40584">
                  <c:v>35.445999999999998</c:v>
                </c:pt>
                <c:pt idx="40585">
                  <c:v>35.445999999999998</c:v>
                </c:pt>
                <c:pt idx="40586">
                  <c:v>35.445999999999998</c:v>
                </c:pt>
                <c:pt idx="40587">
                  <c:v>35.445999999999998</c:v>
                </c:pt>
                <c:pt idx="40588">
                  <c:v>35.445999999999998</c:v>
                </c:pt>
                <c:pt idx="40589">
                  <c:v>35.445999999999998</c:v>
                </c:pt>
                <c:pt idx="40590">
                  <c:v>35.445999999999998</c:v>
                </c:pt>
                <c:pt idx="40591">
                  <c:v>35.445999999999998</c:v>
                </c:pt>
                <c:pt idx="40592">
                  <c:v>35.445999999999998</c:v>
                </c:pt>
                <c:pt idx="40593">
                  <c:v>35.445999999999998</c:v>
                </c:pt>
                <c:pt idx="40594">
                  <c:v>35.445999999999998</c:v>
                </c:pt>
                <c:pt idx="40595">
                  <c:v>35.445999999999998</c:v>
                </c:pt>
                <c:pt idx="40596">
                  <c:v>35.445999999999998</c:v>
                </c:pt>
                <c:pt idx="40597">
                  <c:v>35.445999999999998</c:v>
                </c:pt>
                <c:pt idx="40598">
                  <c:v>35.445999999999998</c:v>
                </c:pt>
                <c:pt idx="40599">
                  <c:v>35.445999999999998</c:v>
                </c:pt>
                <c:pt idx="40600">
                  <c:v>35.445999999999998</c:v>
                </c:pt>
                <c:pt idx="40601">
                  <c:v>35.445999999999998</c:v>
                </c:pt>
                <c:pt idx="40602">
                  <c:v>35.445999999999998</c:v>
                </c:pt>
                <c:pt idx="40603">
                  <c:v>35.445999999999998</c:v>
                </c:pt>
                <c:pt idx="40604">
                  <c:v>35.445999999999998</c:v>
                </c:pt>
                <c:pt idx="40605">
                  <c:v>35.445999999999998</c:v>
                </c:pt>
                <c:pt idx="40606">
                  <c:v>35.445999999999998</c:v>
                </c:pt>
                <c:pt idx="40607">
                  <c:v>35.454000000000001</c:v>
                </c:pt>
                <c:pt idx="40608">
                  <c:v>35.51</c:v>
                </c:pt>
                <c:pt idx="40609">
                  <c:v>35.572000000000003</c:v>
                </c:pt>
                <c:pt idx="40610">
                  <c:v>35.576000000000001</c:v>
                </c:pt>
                <c:pt idx="40611">
                  <c:v>35.576000000000001</c:v>
                </c:pt>
                <c:pt idx="40612">
                  <c:v>35.576000000000001</c:v>
                </c:pt>
                <c:pt idx="40613">
                  <c:v>35.576000000000001</c:v>
                </c:pt>
                <c:pt idx="40614">
                  <c:v>35.576000000000001</c:v>
                </c:pt>
                <c:pt idx="40615">
                  <c:v>35.576000000000001</c:v>
                </c:pt>
                <c:pt idx="40616">
                  <c:v>35.576000000000001</c:v>
                </c:pt>
                <c:pt idx="40617">
                  <c:v>35.576000000000001</c:v>
                </c:pt>
                <c:pt idx="40618">
                  <c:v>35.576000000000001</c:v>
                </c:pt>
                <c:pt idx="40619">
                  <c:v>35.576000000000001</c:v>
                </c:pt>
                <c:pt idx="40620">
                  <c:v>35.576000000000001</c:v>
                </c:pt>
                <c:pt idx="40621">
                  <c:v>35.576000000000001</c:v>
                </c:pt>
                <c:pt idx="40622">
                  <c:v>35.576000000000001</c:v>
                </c:pt>
                <c:pt idx="40623">
                  <c:v>35.576000000000001</c:v>
                </c:pt>
                <c:pt idx="40624">
                  <c:v>35.576000000000001</c:v>
                </c:pt>
                <c:pt idx="40625">
                  <c:v>35.576000000000001</c:v>
                </c:pt>
                <c:pt idx="40626">
                  <c:v>35.576000000000001</c:v>
                </c:pt>
                <c:pt idx="40627">
                  <c:v>35.576000000000001</c:v>
                </c:pt>
                <c:pt idx="40628">
                  <c:v>35.576000000000001</c:v>
                </c:pt>
                <c:pt idx="40629">
                  <c:v>35.576000000000001</c:v>
                </c:pt>
                <c:pt idx="40630">
                  <c:v>35.576000000000001</c:v>
                </c:pt>
                <c:pt idx="40631">
                  <c:v>35.576000000000001</c:v>
                </c:pt>
                <c:pt idx="40632">
                  <c:v>35.576000000000001</c:v>
                </c:pt>
                <c:pt idx="40633">
                  <c:v>35.576000000000001</c:v>
                </c:pt>
                <c:pt idx="40634">
                  <c:v>35.576000000000001</c:v>
                </c:pt>
                <c:pt idx="40635">
                  <c:v>35.576000000000001</c:v>
                </c:pt>
                <c:pt idx="40636">
                  <c:v>35.576000000000001</c:v>
                </c:pt>
                <c:pt idx="40637">
                  <c:v>35.576000000000001</c:v>
                </c:pt>
                <c:pt idx="40638">
                  <c:v>35.576000000000001</c:v>
                </c:pt>
                <c:pt idx="40639">
                  <c:v>35.576000000000001</c:v>
                </c:pt>
                <c:pt idx="40640">
                  <c:v>35.576000000000001</c:v>
                </c:pt>
                <c:pt idx="40641">
                  <c:v>35.576000000000001</c:v>
                </c:pt>
                <c:pt idx="40642">
                  <c:v>35.576000000000001</c:v>
                </c:pt>
                <c:pt idx="40643">
                  <c:v>35.576000000000001</c:v>
                </c:pt>
                <c:pt idx="40644">
                  <c:v>35.576000000000001</c:v>
                </c:pt>
                <c:pt idx="40645">
                  <c:v>35.576000000000001</c:v>
                </c:pt>
                <c:pt idx="40646">
                  <c:v>35.576000000000001</c:v>
                </c:pt>
                <c:pt idx="40647">
                  <c:v>35.576000000000001</c:v>
                </c:pt>
                <c:pt idx="40648">
                  <c:v>35.576000000000001</c:v>
                </c:pt>
                <c:pt idx="40649">
                  <c:v>35.576000000000001</c:v>
                </c:pt>
                <c:pt idx="40650">
                  <c:v>35.576000000000001</c:v>
                </c:pt>
                <c:pt idx="40651">
                  <c:v>35.576000000000001</c:v>
                </c:pt>
                <c:pt idx="40652">
                  <c:v>35.576000000000001</c:v>
                </c:pt>
                <c:pt idx="40653">
                  <c:v>35.576000000000001</c:v>
                </c:pt>
                <c:pt idx="40654">
                  <c:v>35.576000000000001</c:v>
                </c:pt>
                <c:pt idx="40655">
                  <c:v>35.576000000000001</c:v>
                </c:pt>
                <c:pt idx="40656">
                  <c:v>35.576000000000001</c:v>
                </c:pt>
                <c:pt idx="40657">
                  <c:v>35.576000000000001</c:v>
                </c:pt>
                <c:pt idx="40658">
                  <c:v>35.576000000000001</c:v>
                </c:pt>
                <c:pt idx="40659">
                  <c:v>35.576000000000001</c:v>
                </c:pt>
                <c:pt idx="40660">
                  <c:v>35.576000000000001</c:v>
                </c:pt>
                <c:pt idx="40661">
                  <c:v>35.576000000000001</c:v>
                </c:pt>
                <c:pt idx="40662">
                  <c:v>35.576000000000001</c:v>
                </c:pt>
                <c:pt idx="40663">
                  <c:v>35.576000000000001</c:v>
                </c:pt>
                <c:pt idx="40664">
                  <c:v>35.576000000000001</c:v>
                </c:pt>
                <c:pt idx="40665">
                  <c:v>35.576000000000001</c:v>
                </c:pt>
                <c:pt idx="40666">
                  <c:v>35.576000000000001</c:v>
                </c:pt>
                <c:pt idx="40667">
                  <c:v>35.576000000000001</c:v>
                </c:pt>
                <c:pt idx="40668">
                  <c:v>35.576000000000001</c:v>
                </c:pt>
                <c:pt idx="40669">
                  <c:v>35.576000000000001</c:v>
                </c:pt>
                <c:pt idx="40670">
                  <c:v>35.576000000000001</c:v>
                </c:pt>
                <c:pt idx="40671">
                  <c:v>35.576000000000001</c:v>
                </c:pt>
                <c:pt idx="40672">
                  <c:v>35.576000000000001</c:v>
                </c:pt>
                <c:pt idx="40673">
                  <c:v>35.576000000000001</c:v>
                </c:pt>
                <c:pt idx="40674">
                  <c:v>35.576000000000001</c:v>
                </c:pt>
                <c:pt idx="40675">
                  <c:v>35.576000000000001</c:v>
                </c:pt>
                <c:pt idx="40676">
                  <c:v>35.576000000000001</c:v>
                </c:pt>
                <c:pt idx="40677">
                  <c:v>35.576000000000001</c:v>
                </c:pt>
                <c:pt idx="40678">
                  <c:v>35.576000000000001</c:v>
                </c:pt>
                <c:pt idx="40679">
                  <c:v>35.576000000000001</c:v>
                </c:pt>
                <c:pt idx="40680">
                  <c:v>35.576000000000001</c:v>
                </c:pt>
                <c:pt idx="40681">
                  <c:v>35.576000000000001</c:v>
                </c:pt>
                <c:pt idx="40682">
                  <c:v>35.576000000000001</c:v>
                </c:pt>
                <c:pt idx="40683">
                  <c:v>35.576000000000001</c:v>
                </c:pt>
                <c:pt idx="40684">
                  <c:v>35.576000000000001</c:v>
                </c:pt>
                <c:pt idx="40685">
                  <c:v>35.576000000000001</c:v>
                </c:pt>
                <c:pt idx="40686">
                  <c:v>35.576000000000001</c:v>
                </c:pt>
                <c:pt idx="40687">
                  <c:v>35.576000000000001</c:v>
                </c:pt>
                <c:pt idx="40688">
                  <c:v>35.576000000000001</c:v>
                </c:pt>
                <c:pt idx="40689">
                  <c:v>35.576000000000001</c:v>
                </c:pt>
                <c:pt idx="40690">
                  <c:v>35.576000000000001</c:v>
                </c:pt>
                <c:pt idx="40691">
                  <c:v>35.576000000000001</c:v>
                </c:pt>
                <c:pt idx="40692">
                  <c:v>35.576000000000001</c:v>
                </c:pt>
                <c:pt idx="40693">
                  <c:v>35.576000000000001</c:v>
                </c:pt>
                <c:pt idx="40694">
                  <c:v>35.576000000000001</c:v>
                </c:pt>
                <c:pt idx="40695">
                  <c:v>35.576000000000001</c:v>
                </c:pt>
                <c:pt idx="40696">
                  <c:v>35.576000000000001</c:v>
                </c:pt>
                <c:pt idx="40697">
                  <c:v>35.576000000000001</c:v>
                </c:pt>
                <c:pt idx="40698">
                  <c:v>35.576000000000001</c:v>
                </c:pt>
                <c:pt idx="40699">
                  <c:v>35.576000000000001</c:v>
                </c:pt>
                <c:pt idx="40700">
                  <c:v>35.576000000000001</c:v>
                </c:pt>
                <c:pt idx="40701">
                  <c:v>35.576000000000001</c:v>
                </c:pt>
                <c:pt idx="40702">
                  <c:v>35.576000000000001</c:v>
                </c:pt>
                <c:pt idx="40703">
                  <c:v>35.576000000000001</c:v>
                </c:pt>
                <c:pt idx="40704">
                  <c:v>35.576000000000001</c:v>
                </c:pt>
                <c:pt idx="40705">
                  <c:v>35.576000000000001</c:v>
                </c:pt>
                <c:pt idx="40706">
                  <c:v>35.576000000000001</c:v>
                </c:pt>
                <c:pt idx="40707">
                  <c:v>35.576000000000001</c:v>
                </c:pt>
                <c:pt idx="40708">
                  <c:v>35.576000000000001</c:v>
                </c:pt>
                <c:pt idx="40709">
                  <c:v>35.576000000000001</c:v>
                </c:pt>
                <c:pt idx="40710">
                  <c:v>35.576000000000001</c:v>
                </c:pt>
                <c:pt idx="40711">
                  <c:v>35.576000000000001</c:v>
                </c:pt>
                <c:pt idx="40712">
                  <c:v>35.576000000000001</c:v>
                </c:pt>
                <c:pt idx="40713">
                  <c:v>35.576000000000001</c:v>
                </c:pt>
                <c:pt idx="40714">
                  <c:v>35.576000000000001</c:v>
                </c:pt>
                <c:pt idx="40715">
                  <c:v>35.576000000000001</c:v>
                </c:pt>
                <c:pt idx="40716">
                  <c:v>35.576000000000001</c:v>
                </c:pt>
                <c:pt idx="40717">
                  <c:v>35.576000000000001</c:v>
                </c:pt>
                <c:pt idx="40718">
                  <c:v>35.576000000000001</c:v>
                </c:pt>
                <c:pt idx="40719">
                  <c:v>35.576000000000001</c:v>
                </c:pt>
                <c:pt idx="40720">
                  <c:v>35.576000000000001</c:v>
                </c:pt>
                <c:pt idx="40721">
                  <c:v>35.576000000000001</c:v>
                </c:pt>
                <c:pt idx="40722">
                  <c:v>35.576000000000001</c:v>
                </c:pt>
                <c:pt idx="40723">
                  <c:v>35.576000000000001</c:v>
                </c:pt>
                <c:pt idx="40724">
                  <c:v>35.576000000000001</c:v>
                </c:pt>
                <c:pt idx="40725">
                  <c:v>35.576000000000001</c:v>
                </c:pt>
                <c:pt idx="40726">
                  <c:v>35.576000000000001</c:v>
                </c:pt>
                <c:pt idx="40727">
                  <c:v>35.576000000000001</c:v>
                </c:pt>
                <c:pt idx="40728">
                  <c:v>35.576000000000001</c:v>
                </c:pt>
                <c:pt idx="40729">
                  <c:v>35.576000000000001</c:v>
                </c:pt>
                <c:pt idx="40730">
                  <c:v>35.576000000000001</c:v>
                </c:pt>
                <c:pt idx="40731">
                  <c:v>35.576000000000001</c:v>
                </c:pt>
                <c:pt idx="40732">
                  <c:v>35.576000000000001</c:v>
                </c:pt>
                <c:pt idx="40733">
                  <c:v>35.576000000000001</c:v>
                </c:pt>
                <c:pt idx="40734">
                  <c:v>35.576000000000001</c:v>
                </c:pt>
                <c:pt idx="40735">
                  <c:v>35.576000000000001</c:v>
                </c:pt>
                <c:pt idx="40736">
                  <c:v>35.576000000000001</c:v>
                </c:pt>
                <c:pt idx="40737">
                  <c:v>35.576000000000001</c:v>
                </c:pt>
                <c:pt idx="40738">
                  <c:v>35.576000000000001</c:v>
                </c:pt>
                <c:pt idx="40739">
                  <c:v>35.576000000000001</c:v>
                </c:pt>
                <c:pt idx="40740">
                  <c:v>35.576000000000001</c:v>
                </c:pt>
                <c:pt idx="40741">
                  <c:v>35.576000000000001</c:v>
                </c:pt>
                <c:pt idx="40742">
                  <c:v>35.576000000000001</c:v>
                </c:pt>
                <c:pt idx="40743">
                  <c:v>35.576000000000001</c:v>
                </c:pt>
                <c:pt idx="40744">
                  <c:v>35.576000000000001</c:v>
                </c:pt>
                <c:pt idx="40745">
                  <c:v>35.576000000000001</c:v>
                </c:pt>
                <c:pt idx="40746">
                  <c:v>35.576000000000001</c:v>
                </c:pt>
                <c:pt idx="40747">
                  <c:v>35.576000000000001</c:v>
                </c:pt>
                <c:pt idx="40748">
                  <c:v>35.576000000000001</c:v>
                </c:pt>
                <c:pt idx="40749">
                  <c:v>35.576000000000001</c:v>
                </c:pt>
                <c:pt idx="40750">
                  <c:v>35.576000000000001</c:v>
                </c:pt>
                <c:pt idx="40751">
                  <c:v>35.576000000000001</c:v>
                </c:pt>
                <c:pt idx="40752">
                  <c:v>35.576000000000001</c:v>
                </c:pt>
                <c:pt idx="40753">
                  <c:v>35.576000000000001</c:v>
                </c:pt>
                <c:pt idx="40754">
                  <c:v>35.576000000000001</c:v>
                </c:pt>
                <c:pt idx="40755">
                  <c:v>35.576000000000001</c:v>
                </c:pt>
                <c:pt idx="40756">
                  <c:v>35.576000000000001</c:v>
                </c:pt>
                <c:pt idx="40757">
                  <c:v>35.576000000000001</c:v>
                </c:pt>
                <c:pt idx="40758">
                  <c:v>35.576000000000001</c:v>
                </c:pt>
                <c:pt idx="40759">
                  <c:v>35.576000000000001</c:v>
                </c:pt>
                <c:pt idx="40760">
                  <c:v>35.576000000000001</c:v>
                </c:pt>
                <c:pt idx="40761">
                  <c:v>35.576000000000001</c:v>
                </c:pt>
                <c:pt idx="40762">
                  <c:v>35.576000000000001</c:v>
                </c:pt>
                <c:pt idx="40763">
                  <c:v>35.576000000000001</c:v>
                </c:pt>
                <c:pt idx="40764">
                  <c:v>35.576000000000001</c:v>
                </c:pt>
                <c:pt idx="40765">
                  <c:v>35.576000000000001</c:v>
                </c:pt>
                <c:pt idx="40766">
                  <c:v>35.576000000000001</c:v>
                </c:pt>
                <c:pt idx="40767">
                  <c:v>35.576000000000001</c:v>
                </c:pt>
                <c:pt idx="40768">
                  <c:v>35.576000000000001</c:v>
                </c:pt>
                <c:pt idx="40769">
                  <c:v>35.576000000000001</c:v>
                </c:pt>
                <c:pt idx="40770">
                  <c:v>35.576000000000001</c:v>
                </c:pt>
                <c:pt idx="40771">
                  <c:v>35.576000000000001</c:v>
                </c:pt>
                <c:pt idx="40772">
                  <c:v>35.576000000000001</c:v>
                </c:pt>
                <c:pt idx="40773">
                  <c:v>35.576000000000001</c:v>
                </c:pt>
                <c:pt idx="40774">
                  <c:v>35.576000000000001</c:v>
                </c:pt>
                <c:pt idx="40775">
                  <c:v>35.576000000000001</c:v>
                </c:pt>
                <c:pt idx="40776">
                  <c:v>35.576000000000001</c:v>
                </c:pt>
                <c:pt idx="40777">
                  <c:v>35.576000000000001</c:v>
                </c:pt>
                <c:pt idx="40778">
                  <c:v>35.576000000000001</c:v>
                </c:pt>
                <c:pt idx="40779">
                  <c:v>35.576000000000001</c:v>
                </c:pt>
                <c:pt idx="40780">
                  <c:v>35.576000000000001</c:v>
                </c:pt>
                <c:pt idx="40781">
                  <c:v>35.576000000000001</c:v>
                </c:pt>
                <c:pt idx="40782">
                  <c:v>35.576000000000001</c:v>
                </c:pt>
                <c:pt idx="40783">
                  <c:v>35.576000000000001</c:v>
                </c:pt>
                <c:pt idx="40784">
                  <c:v>35.576000000000001</c:v>
                </c:pt>
                <c:pt idx="40785">
                  <c:v>35.576000000000001</c:v>
                </c:pt>
                <c:pt idx="40786">
                  <c:v>35.576000000000001</c:v>
                </c:pt>
                <c:pt idx="40787">
                  <c:v>35.576000000000001</c:v>
                </c:pt>
                <c:pt idx="40788">
                  <c:v>35.576000000000001</c:v>
                </c:pt>
                <c:pt idx="40789">
                  <c:v>35.576000000000001</c:v>
                </c:pt>
                <c:pt idx="40790">
                  <c:v>35.576000000000001</c:v>
                </c:pt>
                <c:pt idx="40791">
                  <c:v>35.576000000000001</c:v>
                </c:pt>
                <c:pt idx="40792">
                  <c:v>35.576000000000001</c:v>
                </c:pt>
                <c:pt idx="40793">
                  <c:v>35.576000000000001</c:v>
                </c:pt>
                <c:pt idx="40794">
                  <c:v>35.576000000000001</c:v>
                </c:pt>
                <c:pt idx="40795">
                  <c:v>35.576000000000001</c:v>
                </c:pt>
                <c:pt idx="40796">
                  <c:v>35.576000000000001</c:v>
                </c:pt>
                <c:pt idx="40797">
                  <c:v>35.576000000000001</c:v>
                </c:pt>
                <c:pt idx="40798">
                  <c:v>35.576000000000001</c:v>
                </c:pt>
                <c:pt idx="40799">
                  <c:v>35.576000000000001</c:v>
                </c:pt>
                <c:pt idx="40800">
                  <c:v>35.576000000000001</c:v>
                </c:pt>
                <c:pt idx="40801">
                  <c:v>35.576000000000001</c:v>
                </c:pt>
                <c:pt idx="40802">
                  <c:v>35.576000000000001</c:v>
                </c:pt>
                <c:pt idx="40803">
                  <c:v>35.576000000000001</c:v>
                </c:pt>
                <c:pt idx="40804">
                  <c:v>35.576000000000001</c:v>
                </c:pt>
                <c:pt idx="40805">
                  <c:v>35.576000000000001</c:v>
                </c:pt>
                <c:pt idx="40806">
                  <c:v>35.576000000000001</c:v>
                </c:pt>
                <c:pt idx="40807">
                  <c:v>35.576000000000001</c:v>
                </c:pt>
                <c:pt idx="40808">
                  <c:v>35.576000000000001</c:v>
                </c:pt>
                <c:pt idx="40809">
                  <c:v>35.576000000000001</c:v>
                </c:pt>
                <c:pt idx="40810">
                  <c:v>35.576000000000001</c:v>
                </c:pt>
                <c:pt idx="40811">
                  <c:v>35.576000000000001</c:v>
                </c:pt>
                <c:pt idx="40812">
                  <c:v>35.576000000000001</c:v>
                </c:pt>
                <c:pt idx="40813">
                  <c:v>35.576000000000001</c:v>
                </c:pt>
                <c:pt idx="40814">
                  <c:v>35.576000000000001</c:v>
                </c:pt>
                <c:pt idx="40815">
                  <c:v>35.582000000000001</c:v>
                </c:pt>
                <c:pt idx="40816">
                  <c:v>35.584000000000003</c:v>
                </c:pt>
                <c:pt idx="40817">
                  <c:v>35.588000000000001</c:v>
                </c:pt>
                <c:pt idx="40818">
                  <c:v>35.64</c:v>
                </c:pt>
                <c:pt idx="40819">
                  <c:v>35.700000000000003</c:v>
                </c:pt>
                <c:pt idx="40820">
                  <c:v>35.700000000000003</c:v>
                </c:pt>
                <c:pt idx="40821">
                  <c:v>35.700000000000003</c:v>
                </c:pt>
                <c:pt idx="40822">
                  <c:v>35.700000000000003</c:v>
                </c:pt>
                <c:pt idx="40823">
                  <c:v>35.700000000000003</c:v>
                </c:pt>
                <c:pt idx="40824">
                  <c:v>35.700000000000003</c:v>
                </c:pt>
                <c:pt idx="40825">
                  <c:v>35.700000000000003</c:v>
                </c:pt>
                <c:pt idx="40826">
                  <c:v>35.700000000000003</c:v>
                </c:pt>
                <c:pt idx="40827">
                  <c:v>35.700000000000003</c:v>
                </c:pt>
                <c:pt idx="40828">
                  <c:v>35.700000000000003</c:v>
                </c:pt>
                <c:pt idx="40829">
                  <c:v>35.700000000000003</c:v>
                </c:pt>
                <c:pt idx="40830">
                  <c:v>35.700000000000003</c:v>
                </c:pt>
                <c:pt idx="40831">
                  <c:v>35.700000000000003</c:v>
                </c:pt>
                <c:pt idx="40832">
                  <c:v>35.700000000000003</c:v>
                </c:pt>
                <c:pt idx="40833">
                  <c:v>35.700000000000003</c:v>
                </c:pt>
                <c:pt idx="40834">
                  <c:v>35.700000000000003</c:v>
                </c:pt>
                <c:pt idx="40835">
                  <c:v>35.700000000000003</c:v>
                </c:pt>
                <c:pt idx="40836">
                  <c:v>35.700000000000003</c:v>
                </c:pt>
                <c:pt idx="40837">
                  <c:v>35.700000000000003</c:v>
                </c:pt>
                <c:pt idx="40838">
                  <c:v>35.700000000000003</c:v>
                </c:pt>
                <c:pt idx="40839">
                  <c:v>35.700000000000003</c:v>
                </c:pt>
                <c:pt idx="40840">
                  <c:v>35.700000000000003</c:v>
                </c:pt>
                <c:pt idx="40841">
                  <c:v>35.700000000000003</c:v>
                </c:pt>
                <c:pt idx="40842">
                  <c:v>35.700000000000003</c:v>
                </c:pt>
                <c:pt idx="40843">
                  <c:v>35.700000000000003</c:v>
                </c:pt>
                <c:pt idx="40844">
                  <c:v>35.700000000000003</c:v>
                </c:pt>
                <c:pt idx="40845">
                  <c:v>35.700000000000003</c:v>
                </c:pt>
                <c:pt idx="40846">
                  <c:v>35.700000000000003</c:v>
                </c:pt>
                <c:pt idx="40847">
                  <c:v>35.700000000000003</c:v>
                </c:pt>
                <c:pt idx="40848">
                  <c:v>35.700000000000003</c:v>
                </c:pt>
                <c:pt idx="40849">
                  <c:v>35.700000000000003</c:v>
                </c:pt>
                <c:pt idx="40850">
                  <c:v>35.700000000000003</c:v>
                </c:pt>
                <c:pt idx="40851">
                  <c:v>35.700000000000003</c:v>
                </c:pt>
                <c:pt idx="40852">
                  <c:v>35.700000000000003</c:v>
                </c:pt>
                <c:pt idx="40853">
                  <c:v>35.700000000000003</c:v>
                </c:pt>
                <c:pt idx="40854">
                  <c:v>35.700000000000003</c:v>
                </c:pt>
                <c:pt idx="40855">
                  <c:v>35.700000000000003</c:v>
                </c:pt>
                <c:pt idx="40856">
                  <c:v>35.700000000000003</c:v>
                </c:pt>
                <c:pt idx="40857">
                  <c:v>35.700000000000003</c:v>
                </c:pt>
                <c:pt idx="40858">
                  <c:v>35.700000000000003</c:v>
                </c:pt>
                <c:pt idx="40859">
                  <c:v>35.700000000000003</c:v>
                </c:pt>
                <c:pt idx="40860">
                  <c:v>35.700000000000003</c:v>
                </c:pt>
                <c:pt idx="40861">
                  <c:v>35.700000000000003</c:v>
                </c:pt>
                <c:pt idx="40862">
                  <c:v>35.700000000000003</c:v>
                </c:pt>
                <c:pt idx="40863">
                  <c:v>35.700000000000003</c:v>
                </c:pt>
                <c:pt idx="40864">
                  <c:v>35.700000000000003</c:v>
                </c:pt>
                <c:pt idx="40865">
                  <c:v>35.700000000000003</c:v>
                </c:pt>
                <c:pt idx="40866">
                  <c:v>35.700000000000003</c:v>
                </c:pt>
                <c:pt idx="40867">
                  <c:v>35.700000000000003</c:v>
                </c:pt>
                <c:pt idx="40868">
                  <c:v>35.700000000000003</c:v>
                </c:pt>
                <c:pt idx="40869">
                  <c:v>35.700000000000003</c:v>
                </c:pt>
                <c:pt idx="40870">
                  <c:v>35.700000000000003</c:v>
                </c:pt>
                <c:pt idx="40871">
                  <c:v>35.700000000000003</c:v>
                </c:pt>
                <c:pt idx="40872">
                  <c:v>35.700000000000003</c:v>
                </c:pt>
                <c:pt idx="40873">
                  <c:v>35.700000000000003</c:v>
                </c:pt>
                <c:pt idx="40874">
                  <c:v>35.700000000000003</c:v>
                </c:pt>
                <c:pt idx="40875">
                  <c:v>35.700000000000003</c:v>
                </c:pt>
                <c:pt idx="40876">
                  <c:v>35.700000000000003</c:v>
                </c:pt>
                <c:pt idx="40877">
                  <c:v>35.700000000000003</c:v>
                </c:pt>
                <c:pt idx="40878">
                  <c:v>35.700000000000003</c:v>
                </c:pt>
                <c:pt idx="40879">
                  <c:v>35.700000000000003</c:v>
                </c:pt>
                <c:pt idx="40880">
                  <c:v>35.700000000000003</c:v>
                </c:pt>
                <c:pt idx="40881">
                  <c:v>35.700000000000003</c:v>
                </c:pt>
                <c:pt idx="40882">
                  <c:v>35.700000000000003</c:v>
                </c:pt>
                <c:pt idx="40883">
                  <c:v>35.700000000000003</c:v>
                </c:pt>
                <c:pt idx="40884">
                  <c:v>35.700000000000003</c:v>
                </c:pt>
                <c:pt idx="40885">
                  <c:v>35.700000000000003</c:v>
                </c:pt>
                <c:pt idx="40886">
                  <c:v>35.700000000000003</c:v>
                </c:pt>
                <c:pt idx="40887">
                  <c:v>35.700000000000003</c:v>
                </c:pt>
                <c:pt idx="40888">
                  <c:v>35.700000000000003</c:v>
                </c:pt>
                <c:pt idx="40889">
                  <c:v>35.700000000000003</c:v>
                </c:pt>
                <c:pt idx="40890">
                  <c:v>35.700000000000003</c:v>
                </c:pt>
                <c:pt idx="40891">
                  <c:v>35.700000000000003</c:v>
                </c:pt>
                <c:pt idx="40892">
                  <c:v>35.700000000000003</c:v>
                </c:pt>
                <c:pt idx="40893">
                  <c:v>35.700000000000003</c:v>
                </c:pt>
                <c:pt idx="40894">
                  <c:v>35.700000000000003</c:v>
                </c:pt>
                <c:pt idx="40895">
                  <c:v>35.700000000000003</c:v>
                </c:pt>
                <c:pt idx="40896">
                  <c:v>35.700000000000003</c:v>
                </c:pt>
                <c:pt idx="40897">
                  <c:v>35.700000000000003</c:v>
                </c:pt>
                <c:pt idx="40898">
                  <c:v>35.700000000000003</c:v>
                </c:pt>
                <c:pt idx="40899">
                  <c:v>35.700000000000003</c:v>
                </c:pt>
                <c:pt idx="40900">
                  <c:v>35.700000000000003</c:v>
                </c:pt>
                <c:pt idx="40901">
                  <c:v>35.700000000000003</c:v>
                </c:pt>
                <c:pt idx="40902">
                  <c:v>35.700000000000003</c:v>
                </c:pt>
                <c:pt idx="40903">
                  <c:v>35.700000000000003</c:v>
                </c:pt>
                <c:pt idx="40904">
                  <c:v>35.700000000000003</c:v>
                </c:pt>
                <c:pt idx="40905">
                  <c:v>35.700000000000003</c:v>
                </c:pt>
                <c:pt idx="40906">
                  <c:v>35.700000000000003</c:v>
                </c:pt>
                <c:pt idx="40907">
                  <c:v>35.700000000000003</c:v>
                </c:pt>
                <c:pt idx="40908">
                  <c:v>35.700000000000003</c:v>
                </c:pt>
                <c:pt idx="40909">
                  <c:v>35.700000000000003</c:v>
                </c:pt>
                <c:pt idx="40910">
                  <c:v>35.700000000000003</c:v>
                </c:pt>
                <c:pt idx="40911">
                  <c:v>35.700000000000003</c:v>
                </c:pt>
                <c:pt idx="40912">
                  <c:v>35.700000000000003</c:v>
                </c:pt>
                <c:pt idx="40913">
                  <c:v>35.700000000000003</c:v>
                </c:pt>
                <c:pt idx="40914">
                  <c:v>35.700000000000003</c:v>
                </c:pt>
                <c:pt idx="40915">
                  <c:v>35.700000000000003</c:v>
                </c:pt>
                <c:pt idx="40916">
                  <c:v>35.700000000000003</c:v>
                </c:pt>
                <c:pt idx="40917">
                  <c:v>35.700000000000003</c:v>
                </c:pt>
                <c:pt idx="40918">
                  <c:v>35.700000000000003</c:v>
                </c:pt>
                <c:pt idx="40919">
                  <c:v>35.700000000000003</c:v>
                </c:pt>
                <c:pt idx="40920">
                  <c:v>35.700000000000003</c:v>
                </c:pt>
                <c:pt idx="40921">
                  <c:v>35.700000000000003</c:v>
                </c:pt>
                <c:pt idx="40922">
                  <c:v>35.700000000000003</c:v>
                </c:pt>
                <c:pt idx="40923">
                  <c:v>35.700000000000003</c:v>
                </c:pt>
                <c:pt idx="40924">
                  <c:v>35.700000000000003</c:v>
                </c:pt>
                <c:pt idx="40925">
                  <c:v>35.700000000000003</c:v>
                </c:pt>
                <c:pt idx="40926">
                  <c:v>35.700000000000003</c:v>
                </c:pt>
                <c:pt idx="40927">
                  <c:v>35.700000000000003</c:v>
                </c:pt>
                <c:pt idx="40928">
                  <c:v>35.700000000000003</c:v>
                </c:pt>
                <c:pt idx="40929">
                  <c:v>35.700000000000003</c:v>
                </c:pt>
                <c:pt idx="40930">
                  <c:v>35.700000000000003</c:v>
                </c:pt>
                <c:pt idx="40931">
                  <c:v>35.700000000000003</c:v>
                </c:pt>
                <c:pt idx="40932">
                  <c:v>35.700000000000003</c:v>
                </c:pt>
                <c:pt idx="40933">
                  <c:v>35.700000000000003</c:v>
                </c:pt>
                <c:pt idx="40934">
                  <c:v>35.700000000000003</c:v>
                </c:pt>
                <c:pt idx="40935">
                  <c:v>35.700000000000003</c:v>
                </c:pt>
                <c:pt idx="40936">
                  <c:v>35.700000000000003</c:v>
                </c:pt>
                <c:pt idx="40937">
                  <c:v>35.700000000000003</c:v>
                </c:pt>
                <c:pt idx="40938">
                  <c:v>35.700000000000003</c:v>
                </c:pt>
                <c:pt idx="40939">
                  <c:v>35.700000000000003</c:v>
                </c:pt>
                <c:pt idx="40940">
                  <c:v>35.700000000000003</c:v>
                </c:pt>
                <c:pt idx="40941">
                  <c:v>35.700000000000003</c:v>
                </c:pt>
                <c:pt idx="40942">
                  <c:v>35.700000000000003</c:v>
                </c:pt>
                <c:pt idx="40943">
                  <c:v>35.700000000000003</c:v>
                </c:pt>
                <c:pt idx="40944">
                  <c:v>35.700000000000003</c:v>
                </c:pt>
                <c:pt idx="40945">
                  <c:v>35.700000000000003</c:v>
                </c:pt>
                <c:pt idx="40946">
                  <c:v>35.700000000000003</c:v>
                </c:pt>
                <c:pt idx="40947">
                  <c:v>35.700000000000003</c:v>
                </c:pt>
                <c:pt idx="40948">
                  <c:v>35.700000000000003</c:v>
                </c:pt>
                <c:pt idx="40949">
                  <c:v>35.700000000000003</c:v>
                </c:pt>
                <c:pt idx="40950">
                  <c:v>35.700000000000003</c:v>
                </c:pt>
                <c:pt idx="40951">
                  <c:v>35.700000000000003</c:v>
                </c:pt>
                <c:pt idx="40952">
                  <c:v>35.700000000000003</c:v>
                </c:pt>
                <c:pt idx="40953">
                  <c:v>35.700000000000003</c:v>
                </c:pt>
                <c:pt idx="40954">
                  <c:v>35.700000000000003</c:v>
                </c:pt>
                <c:pt idx="40955">
                  <c:v>35.700000000000003</c:v>
                </c:pt>
                <c:pt idx="40956">
                  <c:v>35.700000000000003</c:v>
                </c:pt>
                <c:pt idx="40957">
                  <c:v>35.700000000000003</c:v>
                </c:pt>
                <c:pt idx="40958">
                  <c:v>35.700000000000003</c:v>
                </c:pt>
                <c:pt idx="40959">
                  <c:v>35.700000000000003</c:v>
                </c:pt>
                <c:pt idx="40960">
                  <c:v>35.700000000000003</c:v>
                </c:pt>
                <c:pt idx="40961">
                  <c:v>35.700000000000003</c:v>
                </c:pt>
                <c:pt idx="40962">
                  <c:v>35.700000000000003</c:v>
                </c:pt>
                <c:pt idx="40963">
                  <c:v>35.700000000000003</c:v>
                </c:pt>
                <c:pt idx="40964">
                  <c:v>35.700000000000003</c:v>
                </c:pt>
                <c:pt idx="40965">
                  <c:v>35.700000000000003</c:v>
                </c:pt>
                <c:pt idx="40966">
                  <c:v>35.700000000000003</c:v>
                </c:pt>
                <c:pt idx="40967">
                  <c:v>35.700000000000003</c:v>
                </c:pt>
                <c:pt idx="40968">
                  <c:v>35.700000000000003</c:v>
                </c:pt>
                <c:pt idx="40969">
                  <c:v>35.700000000000003</c:v>
                </c:pt>
                <c:pt idx="40970">
                  <c:v>35.700000000000003</c:v>
                </c:pt>
                <c:pt idx="40971">
                  <c:v>35.700000000000003</c:v>
                </c:pt>
                <c:pt idx="40972">
                  <c:v>35.700000000000003</c:v>
                </c:pt>
                <c:pt idx="40973">
                  <c:v>35.700000000000003</c:v>
                </c:pt>
                <c:pt idx="40974">
                  <c:v>35.700000000000003</c:v>
                </c:pt>
                <c:pt idx="40975">
                  <c:v>35.700000000000003</c:v>
                </c:pt>
                <c:pt idx="40976">
                  <c:v>35.700000000000003</c:v>
                </c:pt>
                <c:pt idx="40977">
                  <c:v>35.700000000000003</c:v>
                </c:pt>
                <c:pt idx="40978">
                  <c:v>35.700000000000003</c:v>
                </c:pt>
                <c:pt idx="40979">
                  <c:v>35.700000000000003</c:v>
                </c:pt>
                <c:pt idx="40980">
                  <c:v>35.700000000000003</c:v>
                </c:pt>
                <c:pt idx="40981">
                  <c:v>35.700000000000003</c:v>
                </c:pt>
                <c:pt idx="40982">
                  <c:v>35.700000000000003</c:v>
                </c:pt>
                <c:pt idx="40983">
                  <c:v>35.700000000000003</c:v>
                </c:pt>
                <c:pt idx="40984">
                  <c:v>35.700000000000003</c:v>
                </c:pt>
                <c:pt idx="40985">
                  <c:v>35.700000000000003</c:v>
                </c:pt>
                <c:pt idx="40986">
                  <c:v>35.700000000000003</c:v>
                </c:pt>
                <c:pt idx="40987">
                  <c:v>35.700000000000003</c:v>
                </c:pt>
                <c:pt idx="40988">
                  <c:v>35.700000000000003</c:v>
                </c:pt>
                <c:pt idx="40989">
                  <c:v>35.700000000000003</c:v>
                </c:pt>
                <c:pt idx="40990">
                  <c:v>35.700000000000003</c:v>
                </c:pt>
                <c:pt idx="40991">
                  <c:v>35.700000000000003</c:v>
                </c:pt>
                <c:pt idx="40992">
                  <c:v>35.700000000000003</c:v>
                </c:pt>
                <c:pt idx="40993">
                  <c:v>35.700000000000003</c:v>
                </c:pt>
                <c:pt idx="40994">
                  <c:v>35.700000000000003</c:v>
                </c:pt>
                <c:pt idx="40995">
                  <c:v>35.700000000000003</c:v>
                </c:pt>
                <c:pt idx="40996">
                  <c:v>35.700000000000003</c:v>
                </c:pt>
                <c:pt idx="40997">
                  <c:v>35.700000000000003</c:v>
                </c:pt>
                <c:pt idx="40998">
                  <c:v>35.700000000000003</c:v>
                </c:pt>
                <c:pt idx="40999">
                  <c:v>35.700000000000003</c:v>
                </c:pt>
                <c:pt idx="41000">
                  <c:v>35.700000000000003</c:v>
                </c:pt>
                <c:pt idx="41001">
                  <c:v>35.700000000000003</c:v>
                </c:pt>
                <c:pt idx="41002">
                  <c:v>35.700000000000003</c:v>
                </c:pt>
                <c:pt idx="41003">
                  <c:v>35.700000000000003</c:v>
                </c:pt>
                <c:pt idx="41004">
                  <c:v>35.700000000000003</c:v>
                </c:pt>
                <c:pt idx="41005">
                  <c:v>35.700000000000003</c:v>
                </c:pt>
                <c:pt idx="41006">
                  <c:v>35.700000000000003</c:v>
                </c:pt>
                <c:pt idx="41007">
                  <c:v>35.700000000000003</c:v>
                </c:pt>
                <c:pt idx="41008">
                  <c:v>35.700000000000003</c:v>
                </c:pt>
                <c:pt idx="41009">
                  <c:v>35.700000000000003</c:v>
                </c:pt>
                <c:pt idx="41010">
                  <c:v>35.700000000000003</c:v>
                </c:pt>
                <c:pt idx="41011">
                  <c:v>35.700000000000003</c:v>
                </c:pt>
                <c:pt idx="41012">
                  <c:v>35.700000000000003</c:v>
                </c:pt>
                <c:pt idx="41013">
                  <c:v>35.700000000000003</c:v>
                </c:pt>
                <c:pt idx="41014">
                  <c:v>35.700000000000003</c:v>
                </c:pt>
                <c:pt idx="41015">
                  <c:v>35.700000000000003</c:v>
                </c:pt>
                <c:pt idx="41016">
                  <c:v>35.700000000000003</c:v>
                </c:pt>
                <c:pt idx="41017">
                  <c:v>35.700000000000003</c:v>
                </c:pt>
                <c:pt idx="41018">
                  <c:v>35.700000000000003</c:v>
                </c:pt>
                <c:pt idx="41019">
                  <c:v>35.700000000000003</c:v>
                </c:pt>
                <c:pt idx="41020">
                  <c:v>35.700000000000003</c:v>
                </c:pt>
                <c:pt idx="41021">
                  <c:v>35.700000000000003</c:v>
                </c:pt>
                <c:pt idx="41022">
                  <c:v>35.700000000000003</c:v>
                </c:pt>
                <c:pt idx="41023">
                  <c:v>35.700000000000003</c:v>
                </c:pt>
                <c:pt idx="41024">
                  <c:v>35.700000000000003</c:v>
                </c:pt>
                <c:pt idx="41025">
                  <c:v>35.700000000000003</c:v>
                </c:pt>
                <c:pt idx="41026">
                  <c:v>35.700000000000003</c:v>
                </c:pt>
                <c:pt idx="41027">
                  <c:v>35.700000000000003</c:v>
                </c:pt>
                <c:pt idx="41028">
                  <c:v>35.700000000000003</c:v>
                </c:pt>
                <c:pt idx="41029">
                  <c:v>35.700000000000003</c:v>
                </c:pt>
                <c:pt idx="41030">
                  <c:v>35.700000000000003</c:v>
                </c:pt>
                <c:pt idx="41031">
                  <c:v>35.700000000000003</c:v>
                </c:pt>
                <c:pt idx="41032">
                  <c:v>35.700000000000003</c:v>
                </c:pt>
                <c:pt idx="41033">
                  <c:v>35.700000000000003</c:v>
                </c:pt>
                <c:pt idx="41034">
                  <c:v>35.700000000000003</c:v>
                </c:pt>
                <c:pt idx="41035">
                  <c:v>35.700000000000003</c:v>
                </c:pt>
                <c:pt idx="41036">
                  <c:v>35.700000000000003</c:v>
                </c:pt>
                <c:pt idx="41037">
                  <c:v>35.700000000000003</c:v>
                </c:pt>
                <c:pt idx="41038">
                  <c:v>35.700000000000003</c:v>
                </c:pt>
                <c:pt idx="41039">
                  <c:v>35.700000000000003</c:v>
                </c:pt>
                <c:pt idx="41040">
                  <c:v>35.700000000000003</c:v>
                </c:pt>
                <c:pt idx="41041">
                  <c:v>35.700000000000003</c:v>
                </c:pt>
                <c:pt idx="41042">
                  <c:v>35.700000000000003</c:v>
                </c:pt>
                <c:pt idx="41043">
                  <c:v>35.700000000000003</c:v>
                </c:pt>
                <c:pt idx="41044">
                  <c:v>35.700000000000003</c:v>
                </c:pt>
                <c:pt idx="41045">
                  <c:v>35.700000000000003</c:v>
                </c:pt>
                <c:pt idx="41046">
                  <c:v>35.700000000000003</c:v>
                </c:pt>
                <c:pt idx="41047">
                  <c:v>35.700000000000003</c:v>
                </c:pt>
                <c:pt idx="41048">
                  <c:v>35.700000000000003</c:v>
                </c:pt>
                <c:pt idx="41049">
                  <c:v>35.75</c:v>
                </c:pt>
                <c:pt idx="41050">
                  <c:v>35.81</c:v>
                </c:pt>
                <c:pt idx="41051">
                  <c:v>35.816000000000003</c:v>
                </c:pt>
                <c:pt idx="41052">
                  <c:v>35.816000000000003</c:v>
                </c:pt>
                <c:pt idx="41053">
                  <c:v>35.816000000000003</c:v>
                </c:pt>
                <c:pt idx="41054">
                  <c:v>35.816000000000003</c:v>
                </c:pt>
                <c:pt idx="41055">
                  <c:v>35.816000000000003</c:v>
                </c:pt>
                <c:pt idx="41056">
                  <c:v>35.816000000000003</c:v>
                </c:pt>
                <c:pt idx="41057">
                  <c:v>35.816000000000003</c:v>
                </c:pt>
                <c:pt idx="41058">
                  <c:v>35.816000000000003</c:v>
                </c:pt>
                <c:pt idx="41059">
                  <c:v>35.816000000000003</c:v>
                </c:pt>
                <c:pt idx="41060">
                  <c:v>35.816000000000003</c:v>
                </c:pt>
                <c:pt idx="41061">
                  <c:v>35.816000000000003</c:v>
                </c:pt>
                <c:pt idx="41062">
                  <c:v>35.816000000000003</c:v>
                </c:pt>
                <c:pt idx="41063">
                  <c:v>35.816000000000003</c:v>
                </c:pt>
                <c:pt idx="41064">
                  <c:v>35.816000000000003</c:v>
                </c:pt>
                <c:pt idx="41065">
                  <c:v>35.816000000000003</c:v>
                </c:pt>
                <c:pt idx="41066">
                  <c:v>35.816000000000003</c:v>
                </c:pt>
                <c:pt idx="41067">
                  <c:v>35.816000000000003</c:v>
                </c:pt>
                <c:pt idx="41068">
                  <c:v>35.816000000000003</c:v>
                </c:pt>
                <c:pt idx="41069">
                  <c:v>35.816000000000003</c:v>
                </c:pt>
                <c:pt idx="41070">
                  <c:v>35.816000000000003</c:v>
                </c:pt>
                <c:pt idx="41071">
                  <c:v>35.816000000000003</c:v>
                </c:pt>
                <c:pt idx="41072">
                  <c:v>35.816000000000003</c:v>
                </c:pt>
                <c:pt idx="41073">
                  <c:v>35.816000000000003</c:v>
                </c:pt>
                <c:pt idx="41074">
                  <c:v>35.816000000000003</c:v>
                </c:pt>
                <c:pt idx="41075">
                  <c:v>35.816000000000003</c:v>
                </c:pt>
                <c:pt idx="41076">
                  <c:v>35.816000000000003</c:v>
                </c:pt>
                <c:pt idx="41077">
                  <c:v>35.816000000000003</c:v>
                </c:pt>
                <c:pt idx="41078">
                  <c:v>35.816000000000003</c:v>
                </c:pt>
                <c:pt idx="41079">
                  <c:v>35.816000000000003</c:v>
                </c:pt>
                <c:pt idx="41080">
                  <c:v>35.816000000000003</c:v>
                </c:pt>
                <c:pt idx="41081">
                  <c:v>35.816000000000003</c:v>
                </c:pt>
                <c:pt idx="41082">
                  <c:v>35.816000000000003</c:v>
                </c:pt>
                <c:pt idx="41083">
                  <c:v>35.816000000000003</c:v>
                </c:pt>
                <c:pt idx="41084">
                  <c:v>35.816000000000003</c:v>
                </c:pt>
                <c:pt idx="41085">
                  <c:v>35.816000000000003</c:v>
                </c:pt>
                <c:pt idx="41086">
                  <c:v>35.816000000000003</c:v>
                </c:pt>
                <c:pt idx="41087">
                  <c:v>35.816000000000003</c:v>
                </c:pt>
                <c:pt idx="41088">
                  <c:v>35.816000000000003</c:v>
                </c:pt>
                <c:pt idx="41089">
                  <c:v>35.816000000000003</c:v>
                </c:pt>
                <c:pt idx="41090">
                  <c:v>35.816000000000003</c:v>
                </c:pt>
                <c:pt idx="41091">
                  <c:v>35.816000000000003</c:v>
                </c:pt>
                <c:pt idx="41092">
                  <c:v>35.816000000000003</c:v>
                </c:pt>
                <c:pt idx="41093">
                  <c:v>35.816000000000003</c:v>
                </c:pt>
                <c:pt idx="41094">
                  <c:v>35.816000000000003</c:v>
                </c:pt>
                <c:pt idx="41095">
                  <c:v>35.816000000000003</c:v>
                </c:pt>
                <c:pt idx="41096">
                  <c:v>35.816000000000003</c:v>
                </c:pt>
                <c:pt idx="41097">
                  <c:v>35.816000000000003</c:v>
                </c:pt>
                <c:pt idx="41098">
                  <c:v>35.816000000000003</c:v>
                </c:pt>
                <c:pt idx="41099">
                  <c:v>35.816000000000003</c:v>
                </c:pt>
                <c:pt idx="41100">
                  <c:v>35.816000000000003</c:v>
                </c:pt>
                <c:pt idx="41101">
                  <c:v>35.816000000000003</c:v>
                </c:pt>
                <c:pt idx="41102">
                  <c:v>35.816000000000003</c:v>
                </c:pt>
                <c:pt idx="41103">
                  <c:v>35.816000000000003</c:v>
                </c:pt>
                <c:pt idx="41104">
                  <c:v>35.816000000000003</c:v>
                </c:pt>
                <c:pt idx="41105">
                  <c:v>35.816000000000003</c:v>
                </c:pt>
                <c:pt idx="41106">
                  <c:v>35.816000000000003</c:v>
                </c:pt>
                <c:pt idx="41107">
                  <c:v>35.816000000000003</c:v>
                </c:pt>
                <c:pt idx="41108">
                  <c:v>35.816000000000003</c:v>
                </c:pt>
                <c:pt idx="41109">
                  <c:v>35.816000000000003</c:v>
                </c:pt>
                <c:pt idx="41110">
                  <c:v>35.816000000000003</c:v>
                </c:pt>
                <c:pt idx="41111">
                  <c:v>35.816000000000003</c:v>
                </c:pt>
                <c:pt idx="41112">
                  <c:v>35.816000000000003</c:v>
                </c:pt>
                <c:pt idx="41113">
                  <c:v>35.816000000000003</c:v>
                </c:pt>
                <c:pt idx="41114">
                  <c:v>35.816000000000003</c:v>
                </c:pt>
                <c:pt idx="41115">
                  <c:v>35.816000000000003</c:v>
                </c:pt>
                <c:pt idx="41116">
                  <c:v>35.816000000000003</c:v>
                </c:pt>
                <c:pt idx="41117">
                  <c:v>35.816000000000003</c:v>
                </c:pt>
                <c:pt idx="41118">
                  <c:v>35.816000000000003</c:v>
                </c:pt>
                <c:pt idx="41119">
                  <c:v>35.816000000000003</c:v>
                </c:pt>
                <c:pt idx="41120">
                  <c:v>35.816000000000003</c:v>
                </c:pt>
                <c:pt idx="41121">
                  <c:v>35.816000000000003</c:v>
                </c:pt>
                <c:pt idx="41122">
                  <c:v>35.816000000000003</c:v>
                </c:pt>
                <c:pt idx="41123">
                  <c:v>35.816000000000003</c:v>
                </c:pt>
                <c:pt idx="41124">
                  <c:v>35.816000000000003</c:v>
                </c:pt>
                <c:pt idx="41125">
                  <c:v>35.816000000000003</c:v>
                </c:pt>
                <c:pt idx="41126">
                  <c:v>35.816000000000003</c:v>
                </c:pt>
                <c:pt idx="41127">
                  <c:v>35.816000000000003</c:v>
                </c:pt>
                <c:pt idx="41128">
                  <c:v>35.816000000000003</c:v>
                </c:pt>
                <c:pt idx="41129">
                  <c:v>35.816000000000003</c:v>
                </c:pt>
                <c:pt idx="41130">
                  <c:v>35.816000000000003</c:v>
                </c:pt>
                <c:pt idx="41131">
                  <c:v>35.816000000000003</c:v>
                </c:pt>
                <c:pt idx="41132">
                  <c:v>35.816000000000003</c:v>
                </c:pt>
                <c:pt idx="41133">
                  <c:v>35.816000000000003</c:v>
                </c:pt>
                <c:pt idx="41134">
                  <c:v>35.816000000000003</c:v>
                </c:pt>
                <c:pt idx="41135">
                  <c:v>35.816000000000003</c:v>
                </c:pt>
                <c:pt idx="41136">
                  <c:v>35.816000000000003</c:v>
                </c:pt>
                <c:pt idx="41137">
                  <c:v>35.816000000000003</c:v>
                </c:pt>
                <c:pt idx="41138">
                  <c:v>35.816000000000003</c:v>
                </c:pt>
                <c:pt idx="41139">
                  <c:v>35.816000000000003</c:v>
                </c:pt>
                <c:pt idx="41140">
                  <c:v>35.816000000000003</c:v>
                </c:pt>
                <c:pt idx="41141">
                  <c:v>35.816000000000003</c:v>
                </c:pt>
                <c:pt idx="41142">
                  <c:v>35.816000000000003</c:v>
                </c:pt>
                <c:pt idx="41143">
                  <c:v>35.816000000000003</c:v>
                </c:pt>
                <c:pt idx="41144">
                  <c:v>35.816000000000003</c:v>
                </c:pt>
                <c:pt idx="41145">
                  <c:v>35.816000000000003</c:v>
                </c:pt>
                <c:pt idx="41146">
                  <c:v>35.816000000000003</c:v>
                </c:pt>
                <c:pt idx="41147">
                  <c:v>35.816000000000003</c:v>
                </c:pt>
                <c:pt idx="41148">
                  <c:v>35.816000000000003</c:v>
                </c:pt>
                <c:pt idx="41149">
                  <c:v>35.816000000000003</c:v>
                </c:pt>
                <c:pt idx="41150">
                  <c:v>35.816000000000003</c:v>
                </c:pt>
                <c:pt idx="41151">
                  <c:v>35.816000000000003</c:v>
                </c:pt>
                <c:pt idx="41152">
                  <c:v>35.816000000000003</c:v>
                </c:pt>
                <c:pt idx="41153">
                  <c:v>35.816000000000003</c:v>
                </c:pt>
                <c:pt idx="41154">
                  <c:v>35.816000000000003</c:v>
                </c:pt>
                <c:pt idx="41155">
                  <c:v>35.816000000000003</c:v>
                </c:pt>
                <c:pt idx="41156">
                  <c:v>35.816000000000003</c:v>
                </c:pt>
                <c:pt idx="41157">
                  <c:v>35.816000000000003</c:v>
                </c:pt>
                <c:pt idx="41158">
                  <c:v>35.816000000000003</c:v>
                </c:pt>
                <c:pt idx="41159">
                  <c:v>35.816000000000003</c:v>
                </c:pt>
                <c:pt idx="41160">
                  <c:v>35.816000000000003</c:v>
                </c:pt>
                <c:pt idx="41161">
                  <c:v>35.816000000000003</c:v>
                </c:pt>
                <c:pt idx="41162">
                  <c:v>35.816000000000003</c:v>
                </c:pt>
                <c:pt idx="41163">
                  <c:v>35.816000000000003</c:v>
                </c:pt>
                <c:pt idx="41164">
                  <c:v>35.816000000000003</c:v>
                </c:pt>
                <c:pt idx="41165">
                  <c:v>35.816000000000003</c:v>
                </c:pt>
                <c:pt idx="41166">
                  <c:v>35.816000000000003</c:v>
                </c:pt>
                <c:pt idx="41167">
                  <c:v>35.816000000000003</c:v>
                </c:pt>
                <c:pt idx="41168">
                  <c:v>35.816000000000003</c:v>
                </c:pt>
                <c:pt idx="41169">
                  <c:v>35.816000000000003</c:v>
                </c:pt>
                <c:pt idx="41170">
                  <c:v>35.816000000000003</c:v>
                </c:pt>
                <c:pt idx="41171">
                  <c:v>35.816000000000003</c:v>
                </c:pt>
                <c:pt idx="41172">
                  <c:v>35.816000000000003</c:v>
                </c:pt>
                <c:pt idx="41173">
                  <c:v>35.816000000000003</c:v>
                </c:pt>
                <c:pt idx="41174">
                  <c:v>35.816000000000003</c:v>
                </c:pt>
                <c:pt idx="41175">
                  <c:v>35.816000000000003</c:v>
                </c:pt>
                <c:pt idx="41176">
                  <c:v>35.816000000000003</c:v>
                </c:pt>
                <c:pt idx="41177">
                  <c:v>35.816000000000003</c:v>
                </c:pt>
                <c:pt idx="41178">
                  <c:v>35.816000000000003</c:v>
                </c:pt>
                <c:pt idx="41179">
                  <c:v>35.816000000000003</c:v>
                </c:pt>
                <c:pt idx="41180">
                  <c:v>35.816000000000003</c:v>
                </c:pt>
                <c:pt idx="41181">
                  <c:v>35.816000000000003</c:v>
                </c:pt>
                <c:pt idx="41182">
                  <c:v>35.816000000000003</c:v>
                </c:pt>
                <c:pt idx="41183">
                  <c:v>35.816000000000003</c:v>
                </c:pt>
                <c:pt idx="41184">
                  <c:v>35.816000000000003</c:v>
                </c:pt>
                <c:pt idx="41185">
                  <c:v>35.816000000000003</c:v>
                </c:pt>
                <c:pt idx="41186">
                  <c:v>35.816000000000003</c:v>
                </c:pt>
                <c:pt idx="41187">
                  <c:v>35.816000000000003</c:v>
                </c:pt>
                <c:pt idx="41188">
                  <c:v>35.816000000000003</c:v>
                </c:pt>
                <c:pt idx="41189">
                  <c:v>35.816000000000003</c:v>
                </c:pt>
                <c:pt idx="41190">
                  <c:v>35.816000000000003</c:v>
                </c:pt>
                <c:pt idx="41191">
                  <c:v>35.816000000000003</c:v>
                </c:pt>
                <c:pt idx="41192">
                  <c:v>35.816000000000003</c:v>
                </c:pt>
                <c:pt idx="41193">
                  <c:v>35.816000000000003</c:v>
                </c:pt>
                <c:pt idx="41194">
                  <c:v>35.816000000000003</c:v>
                </c:pt>
                <c:pt idx="41195">
                  <c:v>35.816000000000003</c:v>
                </c:pt>
                <c:pt idx="41196">
                  <c:v>35.816000000000003</c:v>
                </c:pt>
                <c:pt idx="41197">
                  <c:v>35.816000000000003</c:v>
                </c:pt>
                <c:pt idx="41198">
                  <c:v>35.816000000000003</c:v>
                </c:pt>
                <c:pt idx="41199">
                  <c:v>35.816000000000003</c:v>
                </c:pt>
                <c:pt idx="41200">
                  <c:v>35.816000000000003</c:v>
                </c:pt>
                <c:pt idx="41201">
                  <c:v>35.816000000000003</c:v>
                </c:pt>
                <c:pt idx="41202">
                  <c:v>35.816000000000003</c:v>
                </c:pt>
                <c:pt idx="41203">
                  <c:v>35.816000000000003</c:v>
                </c:pt>
                <c:pt idx="41204">
                  <c:v>35.816000000000003</c:v>
                </c:pt>
                <c:pt idx="41205">
                  <c:v>35.816000000000003</c:v>
                </c:pt>
                <c:pt idx="41206">
                  <c:v>35.816000000000003</c:v>
                </c:pt>
                <c:pt idx="41207">
                  <c:v>35.816000000000003</c:v>
                </c:pt>
                <c:pt idx="41208">
                  <c:v>35.816000000000003</c:v>
                </c:pt>
                <c:pt idx="41209">
                  <c:v>35.816000000000003</c:v>
                </c:pt>
                <c:pt idx="41210">
                  <c:v>35.816000000000003</c:v>
                </c:pt>
                <c:pt idx="41211">
                  <c:v>35.816000000000003</c:v>
                </c:pt>
                <c:pt idx="41212">
                  <c:v>35.816000000000003</c:v>
                </c:pt>
                <c:pt idx="41213">
                  <c:v>35.816000000000003</c:v>
                </c:pt>
                <c:pt idx="41214">
                  <c:v>35.816000000000003</c:v>
                </c:pt>
                <c:pt idx="41215">
                  <c:v>35.816000000000003</c:v>
                </c:pt>
                <c:pt idx="41216">
                  <c:v>35.816000000000003</c:v>
                </c:pt>
                <c:pt idx="41217">
                  <c:v>35.816000000000003</c:v>
                </c:pt>
                <c:pt idx="41218">
                  <c:v>35.816000000000003</c:v>
                </c:pt>
                <c:pt idx="41219">
                  <c:v>35.816000000000003</c:v>
                </c:pt>
                <c:pt idx="41220">
                  <c:v>35.816000000000003</c:v>
                </c:pt>
                <c:pt idx="41221">
                  <c:v>35.816000000000003</c:v>
                </c:pt>
                <c:pt idx="41222">
                  <c:v>35.816000000000003</c:v>
                </c:pt>
                <c:pt idx="41223">
                  <c:v>35.816000000000003</c:v>
                </c:pt>
                <c:pt idx="41224">
                  <c:v>35.816000000000003</c:v>
                </c:pt>
                <c:pt idx="41225">
                  <c:v>35.816000000000003</c:v>
                </c:pt>
                <c:pt idx="41226">
                  <c:v>35.816000000000003</c:v>
                </c:pt>
                <c:pt idx="41227">
                  <c:v>35.816000000000003</c:v>
                </c:pt>
                <c:pt idx="41228">
                  <c:v>35.816000000000003</c:v>
                </c:pt>
                <c:pt idx="41229">
                  <c:v>35.816000000000003</c:v>
                </c:pt>
                <c:pt idx="41230">
                  <c:v>35.816000000000003</c:v>
                </c:pt>
                <c:pt idx="41231">
                  <c:v>35.816000000000003</c:v>
                </c:pt>
                <c:pt idx="41232">
                  <c:v>35.816000000000003</c:v>
                </c:pt>
                <c:pt idx="41233">
                  <c:v>35.816000000000003</c:v>
                </c:pt>
                <c:pt idx="41234">
                  <c:v>35.816000000000003</c:v>
                </c:pt>
                <c:pt idx="41235">
                  <c:v>35.816000000000003</c:v>
                </c:pt>
                <c:pt idx="41236">
                  <c:v>35.816000000000003</c:v>
                </c:pt>
                <c:pt idx="41237">
                  <c:v>35.816000000000003</c:v>
                </c:pt>
                <c:pt idx="41238">
                  <c:v>35.816000000000003</c:v>
                </c:pt>
                <c:pt idx="41239">
                  <c:v>35.816000000000003</c:v>
                </c:pt>
                <c:pt idx="41240">
                  <c:v>35.816000000000003</c:v>
                </c:pt>
                <c:pt idx="41241">
                  <c:v>35.816000000000003</c:v>
                </c:pt>
                <c:pt idx="41242">
                  <c:v>35.816000000000003</c:v>
                </c:pt>
                <c:pt idx="41243">
                  <c:v>35.816000000000003</c:v>
                </c:pt>
                <c:pt idx="41244">
                  <c:v>35.816000000000003</c:v>
                </c:pt>
                <c:pt idx="41245">
                  <c:v>35.816000000000003</c:v>
                </c:pt>
                <c:pt idx="41246">
                  <c:v>35.816000000000003</c:v>
                </c:pt>
                <c:pt idx="41247">
                  <c:v>35.816000000000003</c:v>
                </c:pt>
                <c:pt idx="41248">
                  <c:v>35.816000000000003</c:v>
                </c:pt>
                <c:pt idx="41249">
                  <c:v>35.816000000000003</c:v>
                </c:pt>
                <c:pt idx="41250">
                  <c:v>35.816000000000003</c:v>
                </c:pt>
                <c:pt idx="41251">
                  <c:v>35.816000000000003</c:v>
                </c:pt>
                <c:pt idx="41252">
                  <c:v>35.816000000000003</c:v>
                </c:pt>
                <c:pt idx="41253">
                  <c:v>35.816000000000003</c:v>
                </c:pt>
                <c:pt idx="41254">
                  <c:v>35.816000000000003</c:v>
                </c:pt>
                <c:pt idx="41255">
                  <c:v>35.816000000000003</c:v>
                </c:pt>
                <c:pt idx="41256">
                  <c:v>35.816000000000003</c:v>
                </c:pt>
                <c:pt idx="41257">
                  <c:v>35.816000000000003</c:v>
                </c:pt>
                <c:pt idx="41258">
                  <c:v>35.816000000000003</c:v>
                </c:pt>
                <c:pt idx="41259">
                  <c:v>35.816000000000003</c:v>
                </c:pt>
                <c:pt idx="41260">
                  <c:v>35.816000000000003</c:v>
                </c:pt>
                <c:pt idx="41261">
                  <c:v>35.82</c:v>
                </c:pt>
                <c:pt idx="41262">
                  <c:v>35.881999999999998</c:v>
                </c:pt>
                <c:pt idx="41263">
                  <c:v>35.933999999999997</c:v>
                </c:pt>
                <c:pt idx="41264">
                  <c:v>35.933999999999997</c:v>
                </c:pt>
                <c:pt idx="41265">
                  <c:v>35.933999999999997</c:v>
                </c:pt>
                <c:pt idx="41266">
                  <c:v>35.933999999999997</c:v>
                </c:pt>
                <c:pt idx="41267">
                  <c:v>35.933999999999997</c:v>
                </c:pt>
                <c:pt idx="41268">
                  <c:v>35.933999999999997</c:v>
                </c:pt>
                <c:pt idx="41269">
                  <c:v>35.933999999999997</c:v>
                </c:pt>
                <c:pt idx="41270">
                  <c:v>35.933999999999997</c:v>
                </c:pt>
                <c:pt idx="41271">
                  <c:v>35.933999999999997</c:v>
                </c:pt>
                <c:pt idx="41272">
                  <c:v>35.933999999999997</c:v>
                </c:pt>
                <c:pt idx="41273">
                  <c:v>35.933999999999997</c:v>
                </c:pt>
                <c:pt idx="41274">
                  <c:v>35.933999999999997</c:v>
                </c:pt>
                <c:pt idx="41275">
                  <c:v>35.933999999999997</c:v>
                </c:pt>
                <c:pt idx="41276">
                  <c:v>35.933999999999997</c:v>
                </c:pt>
                <c:pt idx="41277">
                  <c:v>35.933999999999997</c:v>
                </c:pt>
                <c:pt idx="41278">
                  <c:v>35.933999999999997</c:v>
                </c:pt>
                <c:pt idx="41279">
                  <c:v>35.933999999999997</c:v>
                </c:pt>
                <c:pt idx="41280">
                  <c:v>35.933999999999997</c:v>
                </c:pt>
                <c:pt idx="41281">
                  <c:v>35.933999999999997</c:v>
                </c:pt>
                <c:pt idx="41282">
                  <c:v>35.933999999999997</c:v>
                </c:pt>
                <c:pt idx="41283">
                  <c:v>35.933999999999997</c:v>
                </c:pt>
                <c:pt idx="41284">
                  <c:v>35.933999999999997</c:v>
                </c:pt>
                <c:pt idx="41285">
                  <c:v>35.933999999999997</c:v>
                </c:pt>
                <c:pt idx="41286">
                  <c:v>35.933999999999997</c:v>
                </c:pt>
                <c:pt idx="41287">
                  <c:v>35.933999999999997</c:v>
                </c:pt>
                <c:pt idx="41288">
                  <c:v>35.933999999999997</c:v>
                </c:pt>
                <c:pt idx="41289">
                  <c:v>35.933999999999997</c:v>
                </c:pt>
                <c:pt idx="41290">
                  <c:v>35.933999999999997</c:v>
                </c:pt>
                <c:pt idx="41291">
                  <c:v>35.933999999999997</c:v>
                </c:pt>
                <c:pt idx="41292">
                  <c:v>35.933999999999997</c:v>
                </c:pt>
                <c:pt idx="41293">
                  <c:v>35.933999999999997</c:v>
                </c:pt>
                <c:pt idx="41294">
                  <c:v>35.933999999999997</c:v>
                </c:pt>
                <c:pt idx="41295">
                  <c:v>35.933999999999997</c:v>
                </c:pt>
                <c:pt idx="41296">
                  <c:v>35.933999999999997</c:v>
                </c:pt>
                <c:pt idx="41297">
                  <c:v>35.933999999999997</c:v>
                </c:pt>
                <c:pt idx="41298">
                  <c:v>35.933999999999997</c:v>
                </c:pt>
                <c:pt idx="41299">
                  <c:v>35.933999999999997</c:v>
                </c:pt>
                <c:pt idx="41300">
                  <c:v>35.933999999999997</c:v>
                </c:pt>
                <c:pt idx="41301">
                  <c:v>35.933999999999997</c:v>
                </c:pt>
                <c:pt idx="41302">
                  <c:v>35.933999999999997</c:v>
                </c:pt>
                <c:pt idx="41303">
                  <c:v>35.933999999999997</c:v>
                </c:pt>
                <c:pt idx="41304">
                  <c:v>35.933999999999997</c:v>
                </c:pt>
                <c:pt idx="41305">
                  <c:v>35.933999999999997</c:v>
                </c:pt>
                <c:pt idx="41306">
                  <c:v>35.933999999999997</c:v>
                </c:pt>
                <c:pt idx="41307">
                  <c:v>35.933999999999997</c:v>
                </c:pt>
                <c:pt idx="41308">
                  <c:v>35.933999999999997</c:v>
                </c:pt>
                <c:pt idx="41309">
                  <c:v>35.933999999999997</c:v>
                </c:pt>
                <c:pt idx="41310">
                  <c:v>35.933999999999997</c:v>
                </c:pt>
                <c:pt idx="41311">
                  <c:v>35.933999999999997</c:v>
                </c:pt>
                <c:pt idx="41312">
                  <c:v>35.933999999999997</c:v>
                </c:pt>
                <c:pt idx="41313">
                  <c:v>35.933999999999997</c:v>
                </c:pt>
                <c:pt idx="41314">
                  <c:v>35.933999999999997</c:v>
                </c:pt>
                <c:pt idx="41315">
                  <c:v>35.933999999999997</c:v>
                </c:pt>
                <c:pt idx="41316">
                  <c:v>35.933999999999997</c:v>
                </c:pt>
                <c:pt idx="41317">
                  <c:v>35.933999999999997</c:v>
                </c:pt>
                <c:pt idx="41318">
                  <c:v>35.933999999999997</c:v>
                </c:pt>
                <c:pt idx="41319">
                  <c:v>35.933999999999997</c:v>
                </c:pt>
                <c:pt idx="41320">
                  <c:v>35.933999999999997</c:v>
                </c:pt>
                <c:pt idx="41321">
                  <c:v>35.933999999999997</c:v>
                </c:pt>
                <c:pt idx="41322">
                  <c:v>35.933999999999997</c:v>
                </c:pt>
                <c:pt idx="41323">
                  <c:v>35.933999999999997</c:v>
                </c:pt>
                <c:pt idx="41324">
                  <c:v>35.933999999999997</c:v>
                </c:pt>
                <c:pt idx="41325">
                  <c:v>35.933999999999997</c:v>
                </c:pt>
                <c:pt idx="41326">
                  <c:v>35.933999999999997</c:v>
                </c:pt>
                <c:pt idx="41327">
                  <c:v>35.933999999999997</c:v>
                </c:pt>
                <c:pt idx="41328">
                  <c:v>35.933999999999997</c:v>
                </c:pt>
                <c:pt idx="41329">
                  <c:v>35.933999999999997</c:v>
                </c:pt>
                <c:pt idx="41330">
                  <c:v>35.933999999999997</c:v>
                </c:pt>
                <c:pt idx="41331">
                  <c:v>35.933999999999997</c:v>
                </c:pt>
                <c:pt idx="41332">
                  <c:v>35.933999999999997</c:v>
                </c:pt>
                <c:pt idx="41333">
                  <c:v>35.933999999999997</c:v>
                </c:pt>
                <c:pt idx="41334">
                  <c:v>35.933999999999997</c:v>
                </c:pt>
                <c:pt idx="41335">
                  <c:v>35.933999999999997</c:v>
                </c:pt>
                <c:pt idx="41336">
                  <c:v>35.933999999999997</c:v>
                </c:pt>
                <c:pt idx="41337">
                  <c:v>35.933999999999997</c:v>
                </c:pt>
                <c:pt idx="41338">
                  <c:v>35.933999999999997</c:v>
                </c:pt>
                <c:pt idx="41339">
                  <c:v>35.933999999999997</c:v>
                </c:pt>
                <c:pt idx="41340">
                  <c:v>35.933999999999997</c:v>
                </c:pt>
                <c:pt idx="41341">
                  <c:v>35.933999999999997</c:v>
                </c:pt>
                <c:pt idx="41342">
                  <c:v>35.933999999999997</c:v>
                </c:pt>
                <c:pt idx="41343">
                  <c:v>35.933999999999997</c:v>
                </c:pt>
                <c:pt idx="41344">
                  <c:v>35.933999999999997</c:v>
                </c:pt>
                <c:pt idx="41345">
                  <c:v>35.933999999999997</c:v>
                </c:pt>
                <c:pt idx="41346">
                  <c:v>35.933999999999997</c:v>
                </c:pt>
                <c:pt idx="41347">
                  <c:v>35.933999999999997</c:v>
                </c:pt>
                <c:pt idx="41348">
                  <c:v>35.933999999999997</c:v>
                </c:pt>
                <c:pt idx="41349">
                  <c:v>35.933999999999997</c:v>
                </c:pt>
                <c:pt idx="41350">
                  <c:v>35.933999999999997</c:v>
                </c:pt>
                <c:pt idx="41351">
                  <c:v>35.933999999999997</c:v>
                </c:pt>
                <c:pt idx="41352">
                  <c:v>35.933999999999997</c:v>
                </c:pt>
                <c:pt idx="41353">
                  <c:v>35.933999999999997</c:v>
                </c:pt>
                <c:pt idx="41354">
                  <c:v>35.933999999999997</c:v>
                </c:pt>
                <c:pt idx="41355">
                  <c:v>35.933999999999997</c:v>
                </c:pt>
                <c:pt idx="41356">
                  <c:v>35.933999999999997</c:v>
                </c:pt>
                <c:pt idx="41357">
                  <c:v>35.933999999999997</c:v>
                </c:pt>
                <c:pt idx="41358">
                  <c:v>35.933999999999997</c:v>
                </c:pt>
                <c:pt idx="41359">
                  <c:v>35.933999999999997</c:v>
                </c:pt>
                <c:pt idx="41360">
                  <c:v>35.933999999999997</c:v>
                </c:pt>
                <c:pt idx="41361">
                  <c:v>35.933999999999997</c:v>
                </c:pt>
                <c:pt idx="41362">
                  <c:v>35.933999999999997</c:v>
                </c:pt>
                <c:pt idx="41363">
                  <c:v>35.933999999999997</c:v>
                </c:pt>
                <c:pt idx="41364">
                  <c:v>35.933999999999997</c:v>
                </c:pt>
                <c:pt idx="41365">
                  <c:v>35.933999999999997</c:v>
                </c:pt>
                <c:pt idx="41366">
                  <c:v>35.933999999999997</c:v>
                </c:pt>
                <c:pt idx="41367">
                  <c:v>35.933999999999997</c:v>
                </c:pt>
                <c:pt idx="41368">
                  <c:v>35.933999999999997</c:v>
                </c:pt>
                <c:pt idx="41369">
                  <c:v>35.933999999999997</c:v>
                </c:pt>
                <c:pt idx="41370">
                  <c:v>35.933999999999997</c:v>
                </c:pt>
                <c:pt idx="41371">
                  <c:v>35.933999999999997</c:v>
                </c:pt>
                <c:pt idx="41372">
                  <c:v>35.933999999999997</c:v>
                </c:pt>
                <c:pt idx="41373">
                  <c:v>35.933999999999997</c:v>
                </c:pt>
                <c:pt idx="41374">
                  <c:v>35.933999999999997</c:v>
                </c:pt>
                <c:pt idx="41375">
                  <c:v>35.933999999999997</c:v>
                </c:pt>
                <c:pt idx="41376">
                  <c:v>35.933999999999997</c:v>
                </c:pt>
                <c:pt idx="41377">
                  <c:v>35.933999999999997</c:v>
                </c:pt>
                <c:pt idx="41378">
                  <c:v>35.933999999999997</c:v>
                </c:pt>
                <c:pt idx="41379">
                  <c:v>35.933999999999997</c:v>
                </c:pt>
                <c:pt idx="41380">
                  <c:v>35.933999999999997</c:v>
                </c:pt>
                <c:pt idx="41381">
                  <c:v>35.933999999999997</c:v>
                </c:pt>
                <c:pt idx="41382">
                  <c:v>35.933999999999997</c:v>
                </c:pt>
                <c:pt idx="41383">
                  <c:v>35.933999999999997</c:v>
                </c:pt>
                <c:pt idx="41384">
                  <c:v>35.933999999999997</c:v>
                </c:pt>
                <c:pt idx="41385">
                  <c:v>35.933999999999997</c:v>
                </c:pt>
                <c:pt idx="41386">
                  <c:v>35.933999999999997</c:v>
                </c:pt>
                <c:pt idx="41387">
                  <c:v>35.933999999999997</c:v>
                </c:pt>
                <c:pt idx="41388">
                  <c:v>35.933999999999997</c:v>
                </c:pt>
                <c:pt idx="41389">
                  <c:v>35.933999999999997</c:v>
                </c:pt>
                <c:pt idx="41390">
                  <c:v>35.933999999999997</c:v>
                </c:pt>
                <c:pt idx="41391">
                  <c:v>35.933999999999997</c:v>
                </c:pt>
                <c:pt idx="41392">
                  <c:v>35.933999999999997</c:v>
                </c:pt>
                <c:pt idx="41393">
                  <c:v>35.933999999999997</c:v>
                </c:pt>
                <c:pt idx="41394">
                  <c:v>35.933999999999997</c:v>
                </c:pt>
                <c:pt idx="41395">
                  <c:v>35.933999999999997</c:v>
                </c:pt>
                <c:pt idx="41396">
                  <c:v>35.933999999999997</c:v>
                </c:pt>
                <c:pt idx="41397">
                  <c:v>35.933999999999997</c:v>
                </c:pt>
                <c:pt idx="41398">
                  <c:v>35.933999999999997</c:v>
                </c:pt>
                <c:pt idx="41399">
                  <c:v>35.933999999999997</c:v>
                </c:pt>
                <c:pt idx="41400">
                  <c:v>35.933999999999997</c:v>
                </c:pt>
                <c:pt idx="41401">
                  <c:v>35.933999999999997</c:v>
                </c:pt>
                <c:pt idx="41402">
                  <c:v>35.933999999999997</c:v>
                </c:pt>
                <c:pt idx="41403">
                  <c:v>35.933999999999997</c:v>
                </c:pt>
                <c:pt idx="41404">
                  <c:v>35.933999999999997</c:v>
                </c:pt>
                <c:pt idx="41405">
                  <c:v>35.933999999999997</c:v>
                </c:pt>
                <c:pt idx="41406">
                  <c:v>35.933999999999997</c:v>
                </c:pt>
                <c:pt idx="41407">
                  <c:v>35.933999999999997</c:v>
                </c:pt>
                <c:pt idx="41408">
                  <c:v>35.933999999999997</c:v>
                </c:pt>
                <c:pt idx="41409">
                  <c:v>35.933999999999997</c:v>
                </c:pt>
                <c:pt idx="41410">
                  <c:v>35.933999999999997</c:v>
                </c:pt>
                <c:pt idx="41411">
                  <c:v>35.933999999999997</c:v>
                </c:pt>
                <c:pt idx="41412">
                  <c:v>35.933999999999997</c:v>
                </c:pt>
                <c:pt idx="41413">
                  <c:v>35.933999999999997</c:v>
                </c:pt>
                <c:pt idx="41414">
                  <c:v>35.933999999999997</c:v>
                </c:pt>
                <c:pt idx="41415">
                  <c:v>35.933999999999997</c:v>
                </c:pt>
                <c:pt idx="41416">
                  <c:v>35.933999999999997</c:v>
                </c:pt>
                <c:pt idx="41417">
                  <c:v>35.933999999999997</c:v>
                </c:pt>
                <c:pt idx="41418">
                  <c:v>35.933999999999997</c:v>
                </c:pt>
                <c:pt idx="41419">
                  <c:v>35.933999999999997</c:v>
                </c:pt>
                <c:pt idx="41420">
                  <c:v>35.933999999999997</c:v>
                </c:pt>
                <c:pt idx="41421">
                  <c:v>35.933999999999997</c:v>
                </c:pt>
                <c:pt idx="41422">
                  <c:v>35.933999999999997</c:v>
                </c:pt>
                <c:pt idx="41423">
                  <c:v>35.933999999999997</c:v>
                </c:pt>
                <c:pt idx="41424">
                  <c:v>35.933999999999997</c:v>
                </c:pt>
                <c:pt idx="41425">
                  <c:v>35.933999999999997</c:v>
                </c:pt>
                <c:pt idx="41426">
                  <c:v>35.933999999999997</c:v>
                </c:pt>
                <c:pt idx="41427">
                  <c:v>35.933999999999997</c:v>
                </c:pt>
                <c:pt idx="41428">
                  <c:v>35.933999999999997</c:v>
                </c:pt>
                <c:pt idx="41429">
                  <c:v>35.933999999999997</c:v>
                </c:pt>
                <c:pt idx="41430">
                  <c:v>35.933999999999997</c:v>
                </c:pt>
                <c:pt idx="41431">
                  <c:v>35.933999999999997</c:v>
                </c:pt>
                <c:pt idx="41432">
                  <c:v>35.933999999999997</c:v>
                </c:pt>
                <c:pt idx="41433">
                  <c:v>35.933999999999997</c:v>
                </c:pt>
                <c:pt idx="41434">
                  <c:v>35.933999999999997</c:v>
                </c:pt>
                <c:pt idx="41435">
                  <c:v>35.933999999999997</c:v>
                </c:pt>
                <c:pt idx="41436">
                  <c:v>35.933999999999997</c:v>
                </c:pt>
                <c:pt idx="41437">
                  <c:v>35.933999999999997</c:v>
                </c:pt>
                <c:pt idx="41438">
                  <c:v>35.933999999999997</c:v>
                </c:pt>
                <c:pt idx="41439">
                  <c:v>35.933999999999997</c:v>
                </c:pt>
                <c:pt idx="41440">
                  <c:v>35.933999999999997</c:v>
                </c:pt>
                <c:pt idx="41441">
                  <c:v>35.933999999999997</c:v>
                </c:pt>
                <c:pt idx="41442">
                  <c:v>35.933999999999997</c:v>
                </c:pt>
                <c:pt idx="41443">
                  <c:v>35.933999999999997</c:v>
                </c:pt>
                <c:pt idx="41444">
                  <c:v>35.933999999999997</c:v>
                </c:pt>
                <c:pt idx="41445">
                  <c:v>35.933999999999997</c:v>
                </c:pt>
                <c:pt idx="41446">
                  <c:v>35.933999999999997</c:v>
                </c:pt>
                <c:pt idx="41447">
                  <c:v>35.933999999999997</c:v>
                </c:pt>
                <c:pt idx="41448">
                  <c:v>35.933999999999997</c:v>
                </c:pt>
                <c:pt idx="41449">
                  <c:v>35.933999999999997</c:v>
                </c:pt>
                <c:pt idx="41450">
                  <c:v>35.933999999999997</c:v>
                </c:pt>
                <c:pt idx="41451">
                  <c:v>35.933999999999997</c:v>
                </c:pt>
                <c:pt idx="41452">
                  <c:v>35.933999999999997</c:v>
                </c:pt>
                <c:pt idx="41453">
                  <c:v>35.933999999999997</c:v>
                </c:pt>
                <c:pt idx="41454">
                  <c:v>35.933999999999997</c:v>
                </c:pt>
                <c:pt idx="41455">
                  <c:v>35.933999999999997</c:v>
                </c:pt>
                <c:pt idx="41456">
                  <c:v>35.933999999999997</c:v>
                </c:pt>
                <c:pt idx="41457">
                  <c:v>35.933999999999997</c:v>
                </c:pt>
                <c:pt idx="41458">
                  <c:v>35.933999999999997</c:v>
                </c:pt>
                <c:pt idx="41459">
                  <c:v>35.933999999999997</c:v>
                </c:pt>
                <c:pt idx="41460">
                  <c:v>35.933999999999997</c:v>
                </c:pt>
                <c:pt idx="41461">
                  <c:v>35.933999999999997</c:v>
                </c:pt>
                <c:pt idx="41462">
                  <c:v>35.933999999999997</c:v>
                </c:pt>
                <c:pt idx="41463">
                  <c:v>35.933999999999997</c:v>
                </c:pt>
                <c:pt idx="41464">
                  <c:v>35.933999999999997</c:v>
                </c:pt>
                <c:pt idx="41465">
                  <c:v>35.933999999999997</c:v>
                </c:pt>
                <c:pt idx="41466">
                  <c:v>35.933999999999997</c:v>
                </c:pt>
                <c:pt idx="41467">
                  <c:v>35.933999999999997</c:v>
                </c:pt>
                <c:pt idx="41468">
                  <c:v>35.933999999999997</c:v>
                </c:pt>
                <c:pt idx="41469">
                  <c:v>35.933999999999997</c:v>
                </c:pt>
                <c:pt idx="41470">
                  <c:v>35.933999999999997</c:v>
                </c:pt>
                <c:pt idx="41471">
                  <c:v>35.933999999999997</c:v>
                </c:pt>
                <c:pt idx="41472">
                  <c:v>35.933999999999997</c:v>
                </c:pt>
                <c:pt idx="41473">
                  <c:v>35.933999999999997</c:v>
                </c:pt>
                <c:pt idx="41474">
                  <c:v>35.933999999999997</c:v>
                </c:pt>
                <c:pt idx="41475">
                  <c:v>35.933999999999997</c:v>
                </c:pt>
                <c:pt idx="41476">
                  <c:v>35.933999999999997</c:v>
                </c:pt>
                <c:pt idx="41477">
                  <c:v>35.933999999999997</c:v>
                </c:pt>
                <c:pt idx="41478">
                  <c:v>35.933999999999997</c:v>
                </c:pt>
                <c:pt idx="41479">
                  <c:v>35.944000000000003</c:v>
                </c:pt>
                <c:pt idx="41480">
                  <c:v>35.997999999999998</c:v>
                </c:pt>
                <c:pt idx="41481">
                  <c:v>36.045999999999999</c:v>
                </c:pt>
                <c:pt idx="41482">
                  <c:v>36.045999999999999</c:v>
                </c:pt>
                <c:pt idx="41483">
                  <c:v>36.045999999999999</c:v>
                </c:pt>
                <c:pt idx="41484">
                  <c:v>36.045999999999999</c:v>
                </c:pt>
                <c:pt idx="41485">
                  <c:v>36.045999999999999</c:v>
                </c:pt>
                <c:pt idx="41486">
                  <c:v>36.045999999999999</c:v>
                </c:pt>
                <c:pt idx="41487">
                  <c:v>36.045999999999999</c:v>
                </c:pt>
                <c:pt idx="41488">
                  <c:v>36.045999999999999</c:v>
                </c:pt>
                <c:pt idx="41489">
                  <c:v>36.045999999999999</c:v>
                </c:pt>
                <c:pt idx="41490">
                  <c:v>36.045999999999999</c:v>
                </c:pt>
                <c:pt idx="41491">
                  <c:v>36.045999999999999</c:v>
                </c:pt>
                <c:pt idx="41492">
                  <c:v>36.045999999999999</c:v>
                </c:pt>
                <c:pt idx="41493">
                  <c:v>36.045999999999999</c:v>
                </c:pt>
                <c:pt idx="41494">
                  <c:v>36.045999999999999</c:v>
                </c:pt>
                <c:pt idx="41495">
                  <c:v>36.045999999999999</c:v>
                </c:pt>
                <c:pt idx="41496">
                  <c:v>36.045999999999999</c:v>
                </c:pt>
                <c:pt idx="41497">
                  <c:v>36.045999999999999</c:v>
                </c:pt>
                <c:pt idx="41498">
                  <c:v>36.045999999999999</c:v>
                </c:pt>
                <c:pt idx="41499">
                  <c:v>36.045999999999999</c:v>
                </c:pt>
                <c:pt idx="41500">
                  <c:v>36.045999999999999</c:v>
                </c:pt>
                <c:pt idx="41501">
                  <c:v>36.045999999999999</c:v>
                </c:pt>
                <c:pt idx="41502">
                  <c:v>36.045999999999999</c:v>
                </c:pt>
                <c:pt idx="41503">
                  <c:v>36.045999999999999</c:v>
                </c:pt>
                <c:pt idx="41504">
                  <c:v>36.045999999999999</c:v>
                </c:pt>
                <c:pt idx="41505">
                  <c:v>36.045999999999999</c:v>
                </c:pt>
                <c:pt idx="41506">
                  <c:v>36.045999999999999</c:v>
                </c:pt>
                <c:pt idx="41507">
                  <c:v>36.045999999999999</c:v>
                </c:pt>
                <c:pt idx="41508">
                  <c:v>36.045999999999999</c:v>
                </c:pt>
                <c:pt idx="41509">
                  <c:v>36.045999999999999</c:v>
                </c:pt>
                <c:pt idx="41510">
                  <c:v>36.045999999999999</c:v>
                </c:pt>
                <c:pt idx="41511">
                  <c:v>36.045999999999999</c:v>
                </c:pt>
                <c:pt idx="41512">
                  <c:v>36.045999999999999</c:v>
                </c:pt>
                <c:pt idx="41513">
                  <c:v>36.045999999999999</c:v>
                </c:pt>
                <c:pt idx="41514">
                  <c:v>36.045999999999999</c:v>
                </c:pt>
                <c:pt idx="41515">
                  <c:v>36.045999999999999</c:v>
                </c:pt>
                <c:pt idx="41516">
                  <c:v>36.045999999999999</c:v>
                </c:pt>
                <c:pt idx="41517">
                  <c:v>36.045999999999999</c:v>
                </c:pt>
                <c:pt idx="41518">
                  <c:v>36.045999999999999</c:v>
                </c:pt>
                <c:pt idx="41519">
                  <c:v>36.045999999999999</c:v>
                </c:pt>
                <c:pt idx="41520">
                  <c:v>36.045999999999999</c:v>
                </c:pt>
                <c:pt idx="41521">
                  <c:v>36.045999999999999</c:v>
                </c:pt>
                <c:pt idx="41522">
                  <c:v>36.045999999999999</c:v>
                </c:pt>
                <c:pt idx="41523">
                  <c:v>36.045999999999999</c:v>
                </c:pt>
                <c:pt idx="41524">
                  <c:v>36.045999999999999</c:v>
                </c:pt>
                <c:pt idx="41525">
                  <c:v>36.045999999999999</c:v>
                </c:pt>
                <c:pt idx="41526">
                  <c:v>36.045999999999999</c:v>
                </c:pt>
                <c:pt idx="41527">
                  <c:v>36.045999999999999</c:v>
                </c:pt>
                <c:pt idx="41528">
                  <c:v>36.045999999999999</c:v>
                </c:pt>
                <c:pt idx="41529">
                  <c:v>36.045999999999999</c:v>
                </c:pt>
                <c:pt idx="41530">
                  <c:v>36.045999999999999</c:v>
                </c:pt>
                <c:pt idx="41531">
                  <c:v>36.045999999999999</c:v>
                </c:pt>
                <c:pt idx="41532">
                  <c:v>36.045999999999999</c:v>
                </c:pt>
                <c:pt idx="41533">
                  <c:v>36.045999999999999</c:v>
                </c:pt>
                <c:pt idx="41534">
                  <c:v>36.045999999999999</c:v>
                </c:pt>
                <c:pt idx="41535">
                  <c:v>36.045999999999999</c:v>
                </c:pt>
                <c:pt idx="41536">
                  <c:v>36.045999999999999</c:v>
                </c:pt>
                <c:pt idx="41537">
                  <c:v>36.045999999999999</c:v>
                </c:pt>
                <c:pt idx="41538">
                  <c:v>36.045999999999999</c:v>
                </c:pt>
                <c:pt idx="41539">
                  <c:v>36.045999999999999</c:v>
                </c:pt>
                <c:pt idx="41540">
                  <c:v>36.045999999999999</c:v>
                </c:pt>
                <c:pt idx="41541">
                  <c:v>36.045999999999999</c:v>
                </c:pt>
                <c:pt idx="41542">
                  <c:v>36.045999999999999</c:v>
                </c:pt>
                <c:pt idx="41543">
                  <c:v>36.045999999999999</c:v>
                </c:pt>
                <c:pt idx="41544">
                  <c:v>36.045999999999999</c:v>
                </c:pt>
                <c:pt idx="41545">
                  <c:v>36.045999999999999</c:v>
                </c:pt>
                <c:pt idx="41546">
                  <c:v>36.045999999999999</c:v>
                </c:pt>
                <c:pt idx="41547">
                  <c:v>36.045999999999999</c:v>
                </c:pt>
                <c:pt idx="41548">
                  <c:v>36.045999999999999</c:v>
                </c:pt>
                <c:pt idx="41549">
                  <c:v>36.045999999999999</c:v>
                </c:pt>
                <c:pt idx="41550">
                  <c:v>36.045999999999999</c:v>
                </c:pt>
                <c:pt idx="41551">
                  <c:v>36.045999999999999</c:v>
                </c:pt>
                <c:pt idx="41552">
                  <c:v>36.045999999999999</c:v>
                </c:pt>
                <c:pt idx="41553">
                  <c:v>36.045999999999999</c:v>
                </c:pt>
                <c:pt idx="41554">
                  <c:v>36.045999999999999</c:v>
                </c:pt>
                <c:pt idx="41555">
                  <c:v>36.045999999999999</c:v>
                </c:pt>
                <c:pt idx="41556">
                  <c:v>36.045999999999999</c:v>
                </c:pt>
                <c:pt idx="41557">
                  <c:v>36.045999999999999</c:v>
                </c:pt>
                <c:pt idx="41558">
                  <c:v>36.045999999999999</c:v>
                </c:pt>
                <c:pt idx="41559">
                  <c:v>36.045999999999999</c:v>
                </c:pt>
                <c:pt idx="41560">
                  <c:v>36.045999999999999</c:v>
                </c:pt>
                <c:pt idx="41561">
                  <c:v>36.045999999999999</c:v>
                </c:pt>
                <c:pt idx="41562">
                  <c:v>36.045999999999999</c:v>
                </c:pt>
                <c:pt idx="41563">
                  <c:v>36.045999999999999</c:v>
                </c:pt>
                <c:pt idx="41564">
                  <c:v>36.045999999999999</c:v>
                </c:pt>
                <c:pt idx="41565">
                  <c:v>36.045999999999999</c:v>
                </c:pt>
                <c:pt idx="41566">
                  <c:v>36.045999999999999</c:v>
                </c:pt>
                <c:pt idx="41567">
                  <c:v>36.045999999999999</c:v>
                </c:pt>
                <c:pt idx="41568">
                  <c:v>36.045999999999999</c:v>
                </c:pt>
                <c:pt idx="41569">
                  <c:v>36.045999999999999</c:v>
                </c:pt>
                <c:pt idx="41570">
                  <c:v>36.045999999999999</c:v>
                </c:pt>
                <c:pt idx="41571">
                  <c:v>36.045999999999999</c:v>
                </c:pt>
                <c:pt idx="41572">
                  <c:v>36.045999999999999</c:v>
                </c:pt>
                <c:pt idx="41573">
                  <c:v>36.045999999999999</c:v>
                </c:pt>
                <c:pt idx="41574">
                  <c:v>36.045999999999999</c:v>
                </c:pt>
                <c:pt idx="41575">
                  <c:v>36.045999999999999</c:v>
                </c:pt>
                <c:pt idx="41576">
                  <c:v>36.045999999999999</c:v>
                </c:pt>
                <c:pt idx="41577">
                  <c:v>36.045999999999999</c:v>
                </c:pt>
                <c:pt idx="41578">
                  <c:v>36.045999999999999</c:v>
                </c:pt>
                <c:pt idx="41579">
                  <c:v>36.045999999999999</c:v>
                </c:pt>
                <c:pt idx="41580">
                  <c:v>36.045999999999999</c:v>
                </c:pt>
                <c:pt idx="41581">
                  <c:v>36.045999999999999</c:v>
                </c:pt>
                <c:pt idx="41582">
                  <c:v>36.045999999999999</c:v>
                </c:pt>
                <c:pt idx="41583">
                  <c:v>36.045999999999999</c:v>
                </c:pt>
                <c:pt idx="41584">
                  <c:v>36.045999999999999</c:v>
                </c:pt>
                <c:pt idx="41585">
                  <c:v>36.045999999999999</c:v>
                </c:pt>
                <c:pt idx="41586">
                  <c:v>36.045999999999999</c:v>
                </c:pt>
                <c:pt idx="41587">
                  <c:v>36.045999999999999</c:v>
                </c:pt>
                <c:pt idx="41588">
                  <c:v>36.045999999999999</c:v>
                </c:pt>
                <c:pt idx="41589">
                  <c:v>36.045999999999999</c:v>
                </c:pt>
                <c:pt idx="41590">
                  <c:v>36.045999999999999</c:v>
                </c:pt>
                <c:pt idx="41591">
                  <c:v>36.045999999999999</c:v>
                </c:pt>
                <c:pt idx="41592">
                  <c:v>36.045999999999999</c:v>
                </c:pt>
                <c:pt idx="41593">
                  <c:v>36.045999999999999</c:v>
                </c:pt>
                <c:pt idx="41594">
                  <c:v>36.045999999999999</c:v>
                </c:pt>
                <c:pt idx="41595">
                  <c:v>36.045999999999999</c:v>
                </c:pt>
                <c:pt idx="41596">
                  <c:v>36.045999999999999</c:v>
                </c:pt>
                <c:pt idx="41597">
                  <c:v>36.045999999999999</c:v>
                </c:pt>
                <c:pt idx="41598">
                  <c:v>36.045999999999999</c:v>
                </c:pt>
                <c:pt idx="41599">
                  <c:v>36.045999999999999</c:v>
                </c:pt>
                <c:pt idx="41600">
                  <c:v>36.045999999999999</c:v>
                </c:pt>
                <c:pt idx="41601">
                  <c:v>36.045999999999999</c:v>
                </c:pt>
                <c:pt idx="41602">
                  <c:v>36.045999999999999</c:v>
                </c:pt>
                <c:pt idx="41603">
                  <c:v>36.045999999999999</c:v>
                </c:pt>
                <c:pt idx="41604">
                  <c:v>36.045999999999999</c:v>
                </c:pt>
                <c:pt idx="41605">
                  <c:v>36.045999999999999</c:v>
                </c:pt>
                <c:pt idx="41606">
                  <c:v>36.045999999999999</c:v>
                </c:pt>
                <c:pt idx="41607">
                  <c:v>36.045999999999999</c:v>
                </c:pt>
                <c:pt idx="41608">
                  <c:v>36.045999999999999</c:v>
                </c:pt>
                <c:pt idx="41609">
                  <c:v>36.045999999999999</c:v>
                </c:pt>
                <c:pt idx="41610">
                  <c:v>36.045999999999999</c:v>
                </c:pt>
                <c:pt idx="41611">
                  <c:v>36.045999999999999</c:v>
                </c:pt>
                <c:pt idx="41612">
                  <c:v>36.045999999999999</c:v>
                </c:pt>
                <c:pt idx="41613">
                  <c:v>36.045999999999999</c:v>
                </c:pt>
                <c:pt idx="41614">
                  <c:v>36.045999999999999</c:v>
                </c:pt>
                <c:pt idx="41615">
                  <c:v>36.045999999999999</c:v>
                </c:pt>
                <c:pt idx="41616">
                  <c:v>36.045999999999999</c:v>
                </c:pt>
                <c:pt idx="41617">
                  <c:v>36.045999999999999</c:v>
                </c:pt>
                <c:pt idx="41618">
                  <c:v>36.045999999999999</c:v>
                </c:pt>
                <c:pt idx="41619">
                  <c:v>36.045999999999999</c:v>
                </c:pt>
                <c:pt idx="41620">
                  <c:v>36.045999999999999</c:v>
                </c:pt>
                <c:pt idx="41621">
                  <c:v>36.045999999999999</c:v>
                </c:pt>
                <c:pt idx="41622">
                  <c:v>36.045999999999999</c:v>
                </c:pt>
                <c:pt idx="41623">
                  <c:v>36.045999999999999</c:v>
                </c:pt>
                <c:pt idx="41624">
                  <c:v>36.045999999999999</c:v>
                </c:pt>
                <c:pt idx="41625">
                  <c:v>36.045999999999999</c:v>
                </c:pt>
                <c:pt idx="41626">
                  <c:v>36.045999999999999</c:v>
                </c:pt>
                <c:pt idx="41627">
                  <c:v>36.045999999999999</c:v>
                </c:pt>
                <c:pt idx="41628">
                  <c:v>36.045999999999999</c:v>
                </c:pt>
                <c:pt idx="41629">
                  <c:v>36.045999999999999</c:v>
                </c:pt>
                <c:pt idx="41630">
                  <c:v>36.045999999999999</c:v>
                </c:pt>
                <c:pt idx="41631">
                  <c:v>36.045999999999999</c:v>
                </c:pt>
                <c:pt idx="41632">
                  <c:v>36.045999999999999</c:v>
                </c:pt>
                <c:pt idx="41633">
                  <c:v>36.045999999999999</c:v>
                </c:pt>
                <c:pt idx="41634">
                  <c:v>36.045999999999999</c:v>
                </c:pt>
                <c:pt idx="41635">
                  <c:v>36.045999999999999</c:v>
                </c:pt>
                <c:pt idx="41636">
                  <c:v>36.045999999999999</c:v>
                </c:pt>
                <c:pt idx="41637">
                  <c:v>36.045999999999999</c:v>
                </c:pt>
                <c:pt idx="41638">
                  <c:v>36.045999999999999</c:v>
                </c:pt>
                <c:pt idx="41639">
                  <c:v>36.045999999999999</c:v>
                </c:pt>
                <c:pt idx="41640">
                  <c:v>36.045999999999999</c:v>
                </c:pt>
                <c:pt idx="41641">
                  <c:v>36.045999999999999</c:v>
                </c:pt>
                <c:pt idx="41642">
                  <c:v>36.045999999999999</c:v>
                </c:pt>
                <c:pt idx="41643">
                  <c:v>36.045999999999999</c:v>
                </c:pt>
                <c:pt idx="41644">
                  <c:v>36.045999999999999</c:v>
                </c:pt>
                <c:pt idx="41645">
                  <c:v>36.045999999999999</c:v>
                </c:pt>
                <c:pt idx="41646">
                  <c:v>36.045999999999999</c:v>
                </c:pt>
                <c:pt idx="41647">
                  <c:v>36.045999999999999</c:v>
                </c:pt>
                <c:pt idx="41648">
                  <c:v>36.045999999999999</c:v>
                </c:pt>
                <c:pt idx="41649">
                  <c:v>36.045999999999999</c:v>
                </c:pt>
                <c:pt idx="41650">
                  <c:v>36.045999999999999</c:v>
                </c:pt>
                <c:pt idx="41651">
                  <c:v>36.045999999999999</c:v>
                </c:pt>
                <c:pt idx="41652">
                  <c:v>36.045999999999999</c:v>
                </c:pt>
                <c:pt idx="41653">
                  <c:v>36.045999999999999</c:v>
                </c:pt>
                <c:pt idx="41654">
                  <c:v>36.045999999999999</c:v>
                </c:pt>
                <c:pt idx="41655">
                  <c:v>36.045999999999999</c:v>
                </c:pt>
                <c:pt idx="41656">
                  <c:v>36.045999999999999</c:v>
                </c:pt>
                <c:pt idx="41657">
                  <c:v>36.045999999999999</c:v>
                </c:pt>
                <c:pt idx="41658">
                  <c:v>36.045999999999999</c:v>
                </c:pt>
                <c:pt idx="41659">
                  <c:v>36.045999999999999</c:v>
                </c:pt>
                <c:pt idx="41660">
                  <c:v>36.045999999999999</c:v>
                </c:pt>
                <c:pt idx="41661">
                  <c:v>36.045999999999999</c:v>
                </c:pt>
                <c:pt idx="41662">
                  <c:v>36.045999999999999</c:v>
                </c:pt>
                <c:pt idx="41663">
                  <c:v>36.045999999999999</c:v>
                </c:pt>
                <c:pt idx="41664">
                  <c:v>36.045999999999999</c:v>
                </c:pt>
                <c:pt idx="41665">
                  <c:v>36.045999999999999</c:v>
                </c:pt>
                <c:pt idx="41666">
                  <c:v>36.045999999999999</c:v>
                </c:pt>
                <c:pt idx="41667">
                  <c:v>36.045999999999999</c:v>
                </c:pt>
                <c:pt idx="41668">
                  <c:v>36.045999999999999</c:v>
                </c:pt>
                <c:pt idx="41669">
                  <c:v>36.045999999999999</c:v>
                </c:pt>
                <c:pt idx="41670">
                  <c:v>36.045999999999999</c:v>
                </c:pt>
                <c:pt idx="41671">
                  <c:v>36.045999999999999</c:v>
                </c:pt>
                <c:pt idx="41672">
                  <c:v>36.045999999999999</c:v>
                </c:pt>
                <c:pt idx="41673">
                  <c:v>36.045999999999999</c:v>
                </c:pt>
                <c:pt idx="41674">
                  <c:v>36.045999999999999</c:v>
                </c:pt>
                <c:pt idx="41675">
                  <c:v>36.045999999999999</c:v>
                </c:pt>
                <c:pt idx="41676">
                  <c:v>36.045999999999999</c:v>
                </c:pt>
                <c:pt idx="41677">
                  <c:v>36.045999999999999</c:v>
                </c:pt>
                <c:pt idx="41678">
                  <c:v>36.045999999999999</c:v>
                </c:pt>
                <c:pt idx="41679">
                  <c:v>36.045999999999999</c:v>
                </c:pt>
                <c:pt idx="41680">
                  <c:v>36.045999999999999</c:v>
                </c:pt>
                <c:pt idx="41681">
                  <c:v>36.045999999999999</c:v>
                </c:pt>
                <c:pt idx="41682">
                  <c:v>36.045999999999999</c:v>
                </c:pt>
                <c:pt idx="41683">
                  <c:v>36.045999999999999</c:v>
                </c:pt>
                <c:pt idx="41684">
                  <c:v>36.045999999999999</c:v>
                </c:pt>
                <c:pt idx="41685">
                  <c:v>36.045999999999999</c:v>
                </c:pt>
                <c:pt idx="41686">
                  <c:v>36.097999999999999</c:v>
                </c:pt>
                <c:pt idx="41687">
                  <c:v>36.15</c:v>
                </c:pt>
                <c:pt idx="41688">
                  <c:v>36.15</c:v>
                </c:pt>
                <c:pt idx="41689">
                  <c:v>36.15</c:v>
                </c:pt>
                <c:pt idx="41690">
                  <c:v>36.15</c:v>
                </c:pt>
                <c:pt idx="41691">
                  <c:v>36.15</c:v>
                </c:pt>
                <c:pt idx="41692">
                  <c:v>36.15</c:v>
                </c:pt>
                <c:pt idx="41693">
                  <c:v>36.15</c:v>
                </c:pt>
                <c:pt idx="41694">
                  <c:v>36.15</c:v>
                </c:pt>
                <c:pt idx="41695">
                  <c:v>36.15</c:v>
                </c:pt>
                <c:pt idx="41696">
                  <c:v>36.15</c:v>
                </c:pt>
                <c:pt idx="41697">
                  <c:v>36.15</c:v>
                </c:pt>
                <c:pt idx="41698">
                  <c:v>36.15</c:v>
                </c:pt>
                <c:pt idx="41699">
                  <c:v>36.15</c:v>
                </c:pt>
                <c:pt idx="41700">
                  <c:v>36.15</c:v>
                </c:pt>
                <c:pt idx="41701">
                  <c:v>36.15</c:v>
                </c:pt>
                <c:pt idx="41702">
                  <c:v>36.15</c:v>
                </c:pt>
                <c:pt idx="41703">
                  <c:v>36.15</c:v>
                </c:pt>
                <c:pt idx="41704">
                  <c:v>36.15</c:v>
                </c:pt>
                <c:pt idx="41705">
                  <c:v>36.15</c:v>
                </c:pt>
                <c:pt idx="41706">
                  <c:v>36.15</c:v>
                </c:pt>
                <c:pt idx="41707">
                  <c:v>36.15</c:v>
                </c:pt>
                <c:pt idx="41708">
                  <c:v>36.15</c:v>
                </c:pt>
                <c:pt idx="41709">
                  <c:v>36.15</c:v>
                </c:pt>
                <c:pt idx="41710">
                  <c:v>36.15</c:v>
                </c:pt>
                <c:pt idx="41711">
                  <c:v>36.15</c:v>
                </c:pt>
                <c:pt idx="41712">
                  <c:v>36.15</c:v>
                </c:pt>
                <c:pt idx="41713">
                  <c:v>36.15</c:v>
                </c:pt>
                <c:pt idx="41714">
                  <c:v>36.15</c:v>
                </c:pt>
                <c:pt idx="41715">
                  <c:v>36.15</c:v>
                </c:pt>
                <c:pt idx="41716">
                  <c:v>36.15</c:v>
                </c:pt>
                <c:pt idx="41717">
                  <c:v>36.15</c:v>
                </c:pt>
                <c:pt idx="41718">
                  <c:v>36.15</c:v>
                </c:pt>
                <c:pt idx="41719">
                  <c:v>36.15</c:v>
                </c:pt>
                <c:pt idx="41720">
                  <c:v>36.15</c:v>
                </c:pt>
                <c:pt idx="41721">
                  <c:v>36.15</c:v>
                </c:pt>
                <c:pt idx="41722">
                  <c:v>36.15</c:v>
                </c:pt>
                <c:pt idx="41723">
                  <c:v>36.15</c:v>
                </c:pt>
                <c:pt idx="41724">
                  <c:v>36.15</c:v>
                </c:pt>
                <c:pt idx="41725">
                  <c:v>36.15</c:v>
                </c:pt>
                <c:pt idx="41726">
                  <c:v>36.15</c:v>
                </c:pt>
                <c:pt idx="41727">
                  <c:v>36.15</c:v>
                </c:pt>
                <c:pt idx="41728">
                  <c:v>36.15</c:v>
                </c:pt>
                <c:pt idx="41729">
                  <c:v>36.15</c:v>
                </c:pt>
                <c:pt idx="41730">
                  <c:v>36.15</c:v>
                </c:pt>
                <c:pt idx="41731">
                  <c:v>36.15</c:v>
                </c:pt>
                <c:pt idx="41732">
                  <c:v>36.15</c:v>
                </c:pt>
                <c:pt idx="41733">
                  <c:v>36.15</c:v>
                </c:pt>
                <c:pt idx="41734">
                  <c:v>36.15</c:v>
                </c:pt>
                <c:pt idx="41735">
                  <c:v>36.15</c:v>
                </c:pt>
                <c:pt idx="41736">
                  <c:v>36.15</c:v>
                </c:pt>
                <c:pt idx="41737">
                  <c:v>36.15</c:v>
                </c:pt>
                <c:pt idx="41738">
                  <c:v>36.15</c:v>
                </c:pt>
                <c:pt idx="41739">
                  <c:v>36.15</c:v>
                </c:pt>
                <c:pt idx="41740">
                  <c:v>36.15</c:v>
                </c:pt>
                <c:pt idx="41741">
                  <c:v>36.15</c:v>
                </c:pt>
                <c:pt idx="41742">
                  <c:v>36.15</c:v>
                </c:pt>
                <c:pt idx="41743">
                  <c:v>36.15</c:v>
                </c:pt>
                <c:pt idx="41744">
                  <c:v>36.15</c:v>
                </c:pt>
                <c:pt idx="41745">
                  <c:v>36.15</c:v>
                </c:pt>
                <c:pt idx="41746">
                  <c:v>36.15</c:v>
                </c:pt>
                <c:pt idx="41747">
                  <c:v>36.15</c:v>
                </c:pt>
                <c:pt idx="41748">
                  <c:v>36.15</c:v>
                </c:pt>
                <c:pt idx="41749">
                  <c:v>36.15</c:v>
                </c:pt>
                <c:pt idx="41750">
                  <c:v>36.15</c:v>
                </c:pt>
                <c:pt idx="41751">
                  <c:v>36.15</c:v>
                </c:pt>
                <c:pt idx="41752">
                  <c:v>36.15</c:v>
                </c:pt>
                <c:pt idx="41753">
                  <c:v>36.15</c:v>
                </c:pt>
                <c:pt idx="41754">
                  <c:v>36.15</c:v>
                </c:pt>
                <c:pt idx="41755">
                  <c:v>36.15</c:v>
                </c:pt>
                <c:pt idx="41756">
                  <c:v>36.15</c:v>
                </c:pt>
                <c:pt idx="41757">
                  <c:v>36.15</c:v>
                </c:pt>
                <c:pt idx="41758">
                  <c:v>36.15</c:v>
                </c:pt>
                <c:pt idx="41759">
                  <c:v>36.15</c:v>
                </c:pt>
                <c:pt idx="41760">
                  <c:v>36.15</c:v>
                </c:pt>
                <c:pt idx="41761">
                  <c:v>36.15</c:v>
                </c:pt>
                <c:pt idx="41762">
                  <c:v>36.15</c:v>
                </c:pt>
                <c:pt idx="41763">
                  <c:v>36.15</c:v>
                </c:pt>
                <c:pt idx="41764">
                  <c:v>36.15</c:v>
                </c:pt>
                <c:pt idx="41765">
                  <c:v>36.15</c:v>
                </c:pt>
                <c:pt idx="41766">
                  <c:v>36.15</c:v>
                </c:pt>
                <c:pt idx="41767">
                  <c:v>36.15</c:v>
                </c:pt>
                <c:pt idx="41768">
                  <c:v>36.15</c:v>
                </c:pt>
                <c:pt idx="41769">
                  <c:v>36.15</c:v>
                </c:pt>
                <c:pt idx="41770">
                  <c:v>36.15</c:v>
                </c:pt>
                <c:pt idx="41771">
                  <c:v>36.15</c:v>
                </c:pt>
                <c:pt idx="41772">
                  <c:v>36.15</c:v>
                </c:pt>
                <c:pt idx="41773">
                  <c:v>36.15</c:v>
                </c:pt>
                <c:pt idx="41774">
                  <c:v>36.15</c:v>
                </c:pt>
                <c:pt idx="41775">
                  <c:v>36.15</c:v>
                </c:pt>
                <c:pt idx="41776">
                  <c:v>36.15</c:v>
                </c:pt>
                <c:pt idx="41777">
                  <c:v>36.15</c:v>
                </c:pt>
                <c:pt idx="41778">
                  <c:v>36.15</c:v>
                </c:pt>
                <c:pt idx="41779">
                  <c:v>36.15</c:v>
                </c:pt>
                <c:pt idx="41780">
                  <c:v>36.15</c:v>
                </c:pt>
                <c:pt idx="41781">
                  <c:v>36.15</c:v>
                </c:pt>
                <c:pt idx="41782">
                  <c:v>36.15</c:v>
                </c:pt>
                <c:pt idx="41783">
                  <c:v>36.15</c:v>
                </c:pt>
                <c:pt idx="41784">
                  <c:v>36.15</c:v>
                </c:pt>
                <c:pt idx="41785">
                  <c:v>36.15</c:v>
                </c:pt>
                <c:pt idx="41786">
                  <c:v>36.15</c:v>
                </c:pt>
                <c:pt idx="41787">
                  <c:v>36.15</c:v>
                </c:pt>
                <c:pt idx="41788">
                  <c:v>36.15</c:v>
                </c:pt>
                <c:pt idx="41789">
                  <c:v>36.15</c:v>
                </c:pt>
                <c:pt idx="41790">
                  <c:v>36.15</c:v>
                </c:pt>
                <c:pt idx="41791">
                  <c:v>36.15</c:v>
                </c:pt>
                <c:pt idx="41792">
                  <c:v>36.15</c:v>
                </c:pt>
                <c:pt idx="41793">
                  <c:v>36.15</c:v>
                </c:pt>
                <c:pt idx="41794">
                  <c:v>36.15</c:v>
                </c:pt>
                <c:pt idx="41795">
                  <c:v>36.15</c:v>
                </c:pt>
                <c:pt idx="41796">
                  <c:v>36.15</c:v>
                </c:pt>
                <c:pt idx="41797">
                  <c:v>36.15</c:v>
                </c:pt>
                <c:pt idx="41798">
                  <c:v>36.15</c:v>
                </c:pt>
                <c:pt idx="41799">
                  <c:v>36.15</c:v>
                </c:pt>
                <c:pt idx="41800">
                  <c:v>36.15</c:v>
                </c:pt>
                <c:pt idx="41801">
                  <c:v>36.15</c:v>
                </c:pt>
                <c:pt idx="41802">
                  <c:v>36.15</c:v>
                </c:pt>
                <c:pt idx="41803">
                  <c:v>36.15</c:v>
                </c:pt>
                <c:pt idx="41804">
                  <c:v>36.15</c:v>
                </c:pt>
                <c:pt idx="41805">
                  <c:v>36.15</c:v>
                </c:pt>
                <c:pt idx="41806">
                  <c:v>36.15</c:v>
                </c:pt>
                <c:pt idx="41807">
                  <c:v>36.15</c:v>
                </c:pt>
                <c:pt idx="41808">
                  <c:v>36.15</c:v>
                </c:pt>
                <c:pt idx="41809">
                  <c:v>36.15</c:v>
                </c:pt>
                <c:pt idx="41810">
                  <c:v>36.15</c:v>
                </c:pt>
                <c:pt idx="41811">
                  <c:v>36.15</c:v>
                </c:pt>
                <c:pt idx="41812">
                  <c:v>36.15</c:v>
                </c:pt>
                <c:pt idx="41813">
                  <c:v>36.15</c:v>
                </c:pt>
                <c:pt idx="41814">
                  <c:v>36.15</c:v>
                </c:pt>
                <c:pt idx="41815">
                  <c:v>36.15</c:v>
                </c:pt>
                <c:pt idx="41816">
                  <c:v>36.15</c:v>
                </c:pt>
                <c:pt idx="41817">
                  <c:v>36.15</c:v>
                </c:pt>
                <c:pt idx="41818">
                  <c:v>36.15</c:v>
                </c:pt>
                <c:pt idx="41819">
                  <c:v>36.15</c:v>
                </c:pt>
                <c:pt idx="41820">
                  <c:v>36.15</c:v>
                </c:pt>
                <c:pt idx="41821">
                  <c:v>36.15</c:v>
                </c:pt>
                <c:pt idx="41822">
                  <c:v>36.15</c:v>
                </c:pt>
                <c:pt idx="41823">
                  <c:v>36.15</c:v>
                </c:pt>
                <c:pt idx="41824">
                  <c:v>36.15</c:v>
                </c:pt>
                <c:pt idx="41825">
                  <c:v>36.15</c:v>
                </c:pt>
                <c:pt idx="41826">
                  <c:v>36.15</c:v>
                </c:pt>
                <c:pt idx="41827">
                  <c:v>36.15</c:v>
                </c:pt>
                <c:pt idx="41828">
                  <c:v>36.15</c:v>
                </c:pt>
                <c:pt idx="41829">
                  <c:v>36.15</c:v>
                </c:pt>
                <c:pt idx="41830">
                  <c:v>36.15</c:v>
                </c:pt>
                <c:pt idx="41831">
                  <c:v>36.15</c:v>
                </c:pt>
                <c:pt idx="41832">
                  <c:v>36.15</c:v>
                </c:pt>
                <c:pt idx="41833">
                  <c:v>36.15</c:v>
                </c:pt>
                <c:pt idx="41834">
                  <c:v>36.15</c:v>
                </c:pt>
                <c:pt idx="41835">
                  <c:v>36.15</c:v>
                </c:pt>
                <c:pt idx="41836">
                  <c:v>36.15</c:v>
                </c:pt>
                <c:pt idx="41837">
                  <c:v>36.15</c:v>
                </c:pt>
                <c:pt idx="41838">
                  <c:v>36.15</c:v>
                </c:pt>
                <c:pt idx="41839">
                  <c:v>36.15</c:v>
                </c:pt>
                <c:pt idx="41840">
                  <c:v>36.15</c:v>
                </c:pt>
                <c:pt idx="41841">
                  <c:v>36.15</c:v>
                </c:pt>
                <c:pt idx="41842">
                  <c:v>36.15</c:v>
                </c:pt>
                <c:pt idx="41843">
                  <c:v>36.15</c:v>
                </c:pt>
                <c:pt idx="41844">
                  <c:v>36.15</c:v>
                </c:pt>
                <c:pt idx="41845">
                  <c:v>36.15</c:v>
                </c:pt>
                <c:pt idx="41846">
                  <c:v>36.15</c:v>
                </c:pt>
                <c:pt idx="41847">
                  <c:v>36.15</c:v>
                </c:pt>
                <c:pt idx="41848">
                  <c:v>36.15</c:v>
                </c:pt>
                <c:pt idx="41849">
                  <c:v>36.15</c:v>
                </c:pt>
                <c:pt idx="41850">
                  <c:v>36.15</c:v>
                </c:pt>
                <c:pt idx="41851">
                  <c:v>36.15</c:v>
                </c:pt>
                <c:pt idx="41852">
                  <c:v>36.15</c:v>
                </c:pt>
                <c:pt idx="41853">
                  <c:v>36.15</c:v>
                </c:pt>
                <c:pt idx="41854">
                  <c:v>36.15</c:v>
                </c:pt>
                <c:pt idx="41855">
                  <c:v>36.15</c:v>
                </c:pt>
                <c:pt idx="41856">
                  <c:v>36.15</c:v>
                </c:pt>
                <c:pt idx="41857">
                  <c:v>36.15</c:v>
                </c:pt>
                <c:pt idx="41858">
                  <c:v>36.15</c:v>
                </c:pt>
                <c:pt idx="41859">
                  <c:v>36.15</c:v>
                </c:pt>
                <c:pt idx="41860">
                  <c:v>36.15</c:v>
                </c:pt>
                <c:pt idx="41861">
                  <c:v>36.15</c:v>
                </c:pt>
                <c:pt idx="41862">
                  <c:v>36.15</c:v>
                </c:pt>
                <c:pt idx="41863">
                  <c:v>36.15</c:v>
                </c:pt>
                <c:pt idx="41864">
                  <c:v>36.15</c:v>
                </c:pt>
                <c:pt idx="41865">
                  <c:v>36.15</c:v>
                </c:pt>
                <c:pt idx="41866">
                  <c:v>36.15</c:v>
                </c:pt>
                <c:pt idx="41867">
                  <c:v>36.15</c:v>
                </c:pt>
                <c:pt idx="41868">
                  <c:v>36.15</c:v>
                </c:pt>
                <c:pt idx="41869">
                  <c:v>36.15</c:v>
                </c:pt>
                <c:pt idx="41870">
                  <c:v>36.15</c:v>
                </c:pt>
                <c:pt idx="41871">
                  <c:v>36.15</c:v>
                </c:pt>
                <c:pt idx="41872">
                  <c:v>36.15</c:v>
                </c:pt>
                <c:pt idx="41873">
                  <c:v>36.15</c:v>
                </c:pt>
                <c:pt idx="41874">
                  <c:v>36.15</c:v>
                </c:pt>
                <c:pt idx="41875">
                  <c:v>36.15</c:v>
                </c:pt>
                <c:pt idx="41876">
                  <c:v>36.15</c:v>
                </c:pt>
                <c:pt idx="41877">
                  <c:v>36.15</c:v>
                </c:pt>
                <c:pt idx="41878">
                  <c:v>36.15</c:v>
                </c:pt>
                <c:pt idx="41879">
                  <c:v>36.15</c:v>
                </c:pt>
                <c:pt idx="41880">
                  <c:v>36.15</c:v>
                </c:pt>
                <c:pt idx="41881">
                  <c:v>36.15</c:v>
                </c:pt>
                <c:pt idx="41882">
                  <c:v>36.15</c:v>
                </c:pt>
                <c:pt idx="41883">
                  <c:v>36.15</c:v>
                </c:pt>
                <c:pt idx="41884">
                  <c:v>36.15</c:v>
                </c:pt>
                <c:pt idx="41885">
                  <c:v>36.15</c:v>
                </c:pt>
                <c:pt idx="41886">
                  <c:v>36.15</c:v>
                </c:pt>
                <c:pt idx="41887">
                  <c:v>36.15</c:v>
                </c:pt>
                <c:pt idx="41888">
                  <c:v>36.15</c:v>
                </c:pt>
                <c:pt idx="41889">
                  <c:v>36.15</c:v>
                </c:pt>
                <c:pt idx="41890">
                  <c:v>36.15</c:v>
                </c:pt>
                <c:pt idx="41891">
                  <c:v>36.15</c:v>
                </c:pt>
                <c:pt idx="41892">
                  <c:v>36.15</c:v>
                </c:pt>
                <c:pt idx="41893">
                  <c:v>36.15</c:v>
                </c:pt>
                <c:pt idx="41894">
                  <c:v>36.15</c:v>
                </c:pt>
                <c:pt idx="41895">
                  <c:v>36.15</c:v>
                </c:pt>
                <c:pt idx="41896">
                  <c:v>36.15</c:v>
                </c:pt>
                <c:pt idx="41897">
                  <c:v>36.15</c:v>
                </c:pt>
                <c:pt idx="41898">
                  <c:v>36.15</c:v>
                </c:pt>
                <c:pt idx="41899">
                  <c:v>36.15</c:v>
                </c:pt>
                <c:pt idx="41900">
                  <c:v>36.15</c:v>
                </c:pt>
                <c:pt idx="41901">
                  <c:v>36.15</c:v>
                </c:pt>
                <c:pt idx="41902">
                  <c:v>36.15</c:v>
                </c:pt>
                <c:pt idx="41903">
                  <c:v>36.15</c:v>
                </c:pt>
                <c:pt idx="41904">
                  <c:v>36.15</c:v>
                </c:pt>
                <c:pt idx="41905">
                  <c:v>36.15</c:v>
                </c:pt>
                <c:pt idx="41906">
                  <c:v>36.15</c:v>
                </c:pt>
                <c:pt idx="41907">
                  <c:v>36.15</c:v>
                </c:pt>
                <c:pt idx="41908">
                  <c:v>36.15</c:v>
                </c:pt>
                <c:pt idx="41909">
                  <c:v>36.15</c:v>
                </c:pt>
                <c:pt idx="41910">
                  <c:v>36.15</c:v>
                </c:pt>
                <c:pt idx="41911">
                  <c:v>36.15</c:v>
                </c:pt>
                <c:pt idx="41912">
                  <c:v>36.152000000000001</c:v>
                </c:pt>
                <c:pt idx="41913">
                  <c:v>36.182000000000002</c:v>
                </c:pt>
                <c:pt idx="41914">
                  <c:v>36.235999999999997</c:v>
                </c:pt>
                <c:pt idx="41915">
                  <c:v>36.252000000000002</c:v>
                </c:pt>
                <c:pt idx="41916">
                  <c:v>36.252000000000002</c:v>
                </c:pt>
                <c:pt idx="41917">
                  <c:v>36.252000000000002</c:v>
                </c:pt>
                <c:pt idx="41918">
                  <c:v>36.252000000000002</c:v>
                </c:pt>
                <c:pt idx="41919">
                  <c:v>36.252000000000002</c:v>
                </c:pt>
                <c:pt idx="41920">
                  <c:v>36.252000000000002</c:v>
                </c:pt>
                <c:pt idx="41921">
                  <c:v>36.252000000000002</c:v>
                </c:pt>
                <c:pt idx="41922">
                  <c:v>36.252000000000002</c:v>
                </c:pt>
                <c:pt idx="41923">
                  <c:v>36.252000000000002</c:v>
                </c:pt>
                <c:pt idx="41924">
                  <c:v>36.252000000000002</c:v>
                </c:pt>
                <c:pt idx="41925">
                  <c:v>36.252000000000002</c:v>
                </c:pt>
                <c:pt idx="41926">
                  <c:v>36.252000000000002</c:v>
                </c:pt>
                <c:pt idx="41927">
                  <c:v>36.252000000000002</c:v>
                </c:pt>
                <c:pt idx="41928">
                  <c:v>36.252000000000002</c:v>
                </c:pt>
                <c:pt idx="41929">
                  <c:v>36.252000000000002</c:v>
                </c:pt>
                <c:pt idx="41930">
                  <c:v>36.252000000000002</c:v>
                </c:pt>
                <c:pt idx="41931">
                  <c:v>36.252000000000002</c:v>
                </c:pt>
                <c:pt idx="41932">
                  <c:v>36.252000000000002</c:v>
                </c:pt>
                <c:pt idx="41933">
                  <c:v>36.252000000000002</c:v>
                </c:pt>
                <c:pt idx="41934">
                  <c:v>36.252000000000002</c:v>
                </c:pt>
                <c:pt idx="41935">
                  <c:v>36.252000000000002</c:v>
                </c:pt>
                <c:pt idx="41936">
                  <c:v>36.252000000000002</c:v>
                </c:pt>
                <c:pt idx="41937">
                  <c:v>36.252000000000002</c:v>
                </c:pt>
                <c:pt idx="41938">
                  <c:v>36.252000000000002</c:v>
                </c:pt>
                <c:pt idx="41939">
                  <c:v>36.252000000000002</c:v>
                </c:pt>
                <c:pt idx="41940">
                  <c:v>36.252000000000002</c:v>
                </c:pt>
                <c:pt idx="41941">
                  <c:v>36.252000000000002</c:v>
                </c:pt>
                <c:pt idx="41942">
                  <c:v>36.252000000000002</c:v>
                </c:pt>
                <c:pt idx="41943">
                  <c:v>36.252000000000002</c:v>
                </c:pt>
                <c:pt idx="41944">
                  <c:v>36.252000000000002</c:v>
                </c:pt>
                <c:pt idx="41945">
                  <c:v>36.252000000000002</c:v>
                </c:pt>
                <c:pt idx="41946">
                  <c:v>36.252000000000002</c:v>
                </c:pt>
                <c:pt idx="41947">
                  <c:v>36.252000000000002</c:v>
                </c:pt>
                <c:pt idx="41948">
                  <c:v>36.252000000000002</c:v>
                </c:pt>
                <c:pt idx="41949">
                  <c:v>36.252000000000002</c:v>
                </c:pt>
                <c:pt idx="41950">
                  <c:v>36.252000000000002</c:v>
                </c:pt>
                <c:pt idx="41951">
                  <c:v>36.252000000000002</c:v>
                </c:pt>
                <c:pt idx="41952">
                  <c:v>36.252000000000002</c:v>
                </c:pt>
                <c:pt idx="41953">
                  <c:v>36.252000000000002</c:v>
                </c:pt>
                <c:pt idx="41954">
                  <c:v>36.252000000000002</c:v>
                </c:pt>
                <c:pt idx="41955">
                  <c:v>36.252000000000002</c:v>
                </c:pt>
                <c:pt idx="41956">
                  <c:v>36.252000000000002</c:v>
                </c:pt>
                <c:pt idx="41957">
                  <c:v>36.252000000000002</c:v>
                </c:pt>
                <c:pt idx="41958">
                  <c:v>36.252000000000002</c:v>
                </c:pt>
                <c:pt idx="41959">
                  <c:v>36.252000000000002</c:v>
                </c:pt>
                <c:pt idx="41960">
                  <c:v>36.252000000000002</c:v>
                </c:pt>
                <c:pt idx="41961">
                  <c:v>36.252000000000002</c:v>
                </c:pt>
                <c:pt idx="41962">
                  <c:v>36.252000000000002</c:v>
                </c:pt>
                <c:pt idx="41963">
                  <c:v>36.252000000000002</c:v>
                </c:pt>
                <c:pt idx="41964">
                  <c:v>36.252000000000002</c:v>
                </c:pt>
                <c:pt idx="41965">
                  <c:v>36.252000000000002</c:v>
                </c:pt>
                <c:pt idx="41966">
                  <c:v>36.252000000000002</c:v>
                </c:pt>
                <c:pt idx="41967">
                  <c:v>36.252000000000002</c:v>
                </c:pt>
                <c:pt idx="41968">
                  <c:v>36.252000000000002</c:v>
                </c:pt>
                <c:pt idx="41969">
                  <c:v>36.252000000000002</c:v>
                </c:pt>
                <c:pt idx="41970">
                  <c:v>36.252000000000002</c:v>
                </c:pt>
                <c:pt idx="41971">
                  <c:v>36.252000000000002</c:v>
                </c:pt>
                <c:pt idx="41972">
                  <c:v>36.252000000000002</c:v>
                </c:pt>
                <c:pt idx="41973">
                  <c:v>36.252000000000002</c:v>
                </c:pt>
                <c:pt idx="41974">
                  <c:v>36.252000000000002</c:v>
                </c:pt>
                <c:pt idx="41975">
                  <c:v>36.252000000000002</c:v>
                </c:pt>
                <c:pt idx="41976">
                  <c:v>36.252000000000002</c:v>
                </c:pt>
                <c:pt idx="41977">
                  <c:v>36.252000000000002</c:v>
                </c:pt>
                <c:pt idx="41978">
                  <c:v>36.252000000000002</c:v>
                </c:pt>
                <c:pt idx="41979">
                  <c:v>36.252000000000002</c:v>
                </c:pt>
                <c:pt idx="41980">
                  <c:v>36.252000000000002</c:v>
                </c:pt>
                <c:pt idx="41981">
                  <c:v>36.252000000000002</c:v>
                </c:pt>
                <c:pt idx="41982">
                  <c:v>36.252000000000002</c:v>
                </c:pt>
                <c:pt idx="41983">
                  <c:v>36.252000000000002</c:v>
                </c:pt>
                <c:pt idx="41984">
                  <c:v>36.252000000000002</c:v>
                </c:pt>
                <c:pt idx="41985">
                  <c:v>36.252000000000002</c:v>
                </c:pt>
                <c:pt idx="41986">
                  <c:v>36.252000000000002</c:v>
                </c:pt>
                <c:pt idx="41987">
                  <c:v>36.252000000000002</c:v>
                </c:pt>
                <c:pt idx="41988">
                  <c:v>36.252000000000002</c:v>
                </c:pt>
                <c:pt idx="41989">
                  <c:v>36.252000000000002</c:v>
                </c:pt>
                <c:pt idx="41990">
                  <c:v>36.252000000000002</c:v>
                </c:pt>
                <c:pt idx="41991">
                  <c:v>36.252000000000002</c:v>
                </c:pt>
                <c:pt idx="41992">
                  <c:v>36.252000000000002</c:v>
                </c:pt>
                <c:pt idx="41993">
                  <c:v>36.252000000000002</c:v>
                </c:pt>
                <c:pt idx="41994">
                  <c:v>36.252000000000002</c:v>
                </c:pt>
                <c:pt idx="41995">
                  <c:v>36.252000000000002</c:v>
                </c:pt>
                <c:pt idx="41996">
                  <c:v>36.252000000000002</c:v>
                </c:pt>
                <c:pt idx="41997">
                  <c:v>36.252000000000002</c:v>
                </c:pt>
                <c:pt idx="41998">
                  <c:v>36.252000000000002</c:v>
                </c:pt>
                <c:pt idx="41999">
                  <c:v>36.252000000000002</c:v>
                </c:pt>
                <c:pt idx="42000">
                  <c:v>36.252000000000002</c:v>
                </c:pt>
                <c:pt idx="42001">
                  <c:v>36.252000000000002</c:v>
                </c:pt>
                <c:pt idx="42002">
                  <c:v>36.252000000000002</c:v>
                </c:pt>
                <c:pt idx="42003">
                  <c:v>36.252000000000002</c:v>
                </c:pt>
                <c:pt idx="42004">
                  <c:v>36.252000000000002</c:v>
                </c:pt>
                <c:pt idx="42005">
                  <c:v>36.252000000000002</c:v>
                </c:pt>
                <c:pt idx="42006">
                  <c:v>36.252000000000002</c:v>
                </c:pt>
                <c:pt idx="42007">
                  <c:v>36.252000000000002</c:v>
                </c:pt>
                <c:pt idx="42008">
                  <c:v>36.252000000000002</c:v>
                </c:pt>
                <c:pt idx="42009">
                  <c:v>36.252000000000002</c:v>
                </c:pt>
                <c:pt idx="42010">
                  <c:v>36.252000000000002</c:v>
                </c:pt>
                <c:pt idx="42011">
                  <c:v>36.252000000000002</c:v>
                </c:pt>
                <c:pt idx="42012">
                  <c:v>36.252000000000002</c:v>
                </c:pt>
                <c:pt idx="42013">
                  <c:v>36.252000000000002</c:v>
                </c:pt>
                <c:pt idx="42014">
                  <c:v>36.252000000000002</c:v>
                </c:pt>
                <c:pt idx="42015">
                  <c:v>36.252000000000002</c:v>
                </c:pt>
                <c:pt idx="42016">
                  <c:v>36.252000000000002</c:v>
                </c:pt>
                <c:pt idx="42017">
                  <c:v>36.252000000000002</c:v>
                </c:pt>
                <c:pt idx="42018">
                  <c:v>36.252000000000002</c:v>
                </c:pt>
                <c:pt idx="42019">
                  <c:v>36.252000000000002</c:v>
                </c:pt>
                <c:pt idx="42020">
                  <c:v>36.252000000000002</c:v>
                </c:pt>
                <c:pt idx="42021">
                  <c:v>36.252000000000002</c:v>
                </c:pt>
                <c:pt idx="42022">
                  <c:v>36.252000000000002</c:v>
                </c:pt>
                <c:pt idx="42023">
                  <c:v>36.252000000000002</c:v>
                </c:pt>
                <c:pt idx="42024">
                  <c:v>36.252000000000002</c:v>
                </c:pt>
                <c:pt idx="42025">
                  <c:v>36.252000000000002</c:v>
                </c:pt>
                <c:pt idx="42026">
                  <c:v>36.252000000000002</c:v>
                </c:pt>
                <c:pt idx="42027">
                  <c:v>36.252000000000002</c:v>
                </c:pt>
                <c:pt idx="42028">
                  <c:v>36.252000000000002</c:v>
                </c:pt>
                <c:pt idx="42029">
                  <c:v>36.252000000000002</c:v>
                </c:pt>
                <c:pt idx="42030">
                  <c:v>36.252000000000002</c:v>
                </c:pt>
                <c:pt idx="42031">
                  <c:v>36.252000000000002</c:v>
                </c:pt>
                <c:pt idx="42032">
                  <c:v>36.252000000000002</c:v>
                </c:pt>
                <c:pt idx="42033">
                  <c:v>36.252000000000002</c:v>
                </c:pt>
                <c:pt idx="42034">
                  <c:v>36.252000000000002</c:v>
                </c:pt>
                <c:pt idx="42035">
                  <c:v>36.252000000000002</c:v>
                </c:pt>
                <c:pt idx="42036">
                  <c:v>36.252000000000002</c:v>
                </c:pt>
                <c:pt idx="42037">
                  <c:v>36.252000000000002</c:v>
                </c:pt>
                <c:pt idx="42038">
                  <c:v>36.252000000000002</c:v>
                </c:pt>
                <c:pt idx="42039">
                  <c:v>36.252000000000002</c:v>
                </c:pt>
                <c:pt idx="42040">
                  <c:v>36.252000000000002</c:v>
                </c:pt>
                <c:pt idx="42041">
                  <c:v>36.252000000000002</c:v>
                </c:pt>
                <c:pt idx="42042">
                  <c:v>36.252000000000002</c:v>
                </c:pt>
                <c:pt idx="42043">
                  <c:v>36.252000000000002</c:v>
                </c:pt>
                <c:pt idx="42044">
                  <c:v>36.252000000000002</c:v>
                </c:pt>
                <c:pt idx="42045">
                  <c:v>36.252000000000002</c:v>
                </c:pt>
                <c:pt idx="42046">
                  <c:v>36.252000000000002</c:v>
                </c:pt>
                <c:pt idx="42047">
                  <c:v>36.252000000000002</c:v>
                </c:pt>
                <c:pt idx="42048">
                  <c:v>36.252000000000002</c:v>
                </c:pt>
                <c:pt idx="42049">
                  <c:v>36.252000000000002</c:v>
                </c:pt>
                <c:pt idx="42050">
                  <c:v>36.252000000000002</c:v>
                </c:pt>
                <c:pt idx="42051">
                  <c:v>36.252000000000002</c:v>
                </c:pt>
                <c:pt idx="42052">
                  <c:v>36.252000000000002</c:v>
                </c:pt>
                <c:pt idx="42053">
                  <c:v>36.252000000000002</c:v>
                </c:pt>
                <c:pt idx="42054">
                  <c:v>36.252000000000002</c:v>
                </c:pt>
                <c:pt idx="42055">
                  <c:v>36.252000000000002</c:v>
                </c:pt>
                <c:pt idx="42056">
                  <c:v>36.252000000000002</c:v>
                </c:pt>
                <c:pt idx="42057">
                  <c:v>36.252000000000002</c:v>
                </c:pt>
                <c:pt idx="42058">
                  <c:v>36.252000000000002</c:v>
                </c:pt>
                <c:pt idx="42059">
                  <c:v>36.252000000000002</c:v>
                </c:pt>
                <c:pt idx="42060">
                  <c:v>36.252000000000002</c:v>
                </c:pt>
                <c:pt idx="42061">
                  <c:v>36.252000000000002</c:v>
                </c:pt>
                <c:pt idx="42062">
                  <c:v>36.252000000000002</c:v>
                </c:pt>
                <c:pt idx="42063">
                  <c:v>36.252000000000002</c:v>
                </c:pt>
                <c:pt idx="42064">
                  <c:v>36.252000000000002</c:v>
                </c:pt>
                <c:pt idx="42065">
                  <c:v>36.252000000000002</c:v>
                </c:pt>
                <c:pt idx="42066">
                  <c:v>36.252000000000002</c:v>
                </c:pt>
                <c:pt idx="42067">
                  <c:v>36.252000000000002</c:v>
                </c:pt>
                <c:pt idx="42068">
                  <c:v>36.252000000000002</c:v>
                </c:pt>
                <c:pt idx="42069">
                  <c:v>36.252000000000002</c:v>
                </c:pt>
                <c:pt idx="42070">
                  <c:v>36.252000000000002</c:v>
                </c:pt>
                <c:pt idx="42071">
                  <c:v>36.252000000000002</c:v>
                </c:pt>
                <c:pt idx="42072">
                  <c:v>36.252000000000002</c:v>
                </c:pt>
                <c:pt idx="42073">
                  <c:v>36.252000000000002</c:v>
                </c:pt>
                <c:pt idx="42074">
                  <c:v>36.252000000000002</c:v>
                </c:pt>
                <c:pt idx="42075">
                  <c:v>36.252000000000002</c:v>
                </c:pt>
                <c:pt idx="42076">
                  <c:v>36.252000000000002</c:v>
                </c:pt>
                <c:pt idx="42077">
                  <c:v>36.252000000000002</c:v>
                </c:pt>
                <c:pt idx="42078">
                  <c:v>36.252000000000002</c:v>
                </c:pt>
                <c:pt idx="42079">
                  <c:v>36.252000000000002</c:v>
                </c:pt>
                <c:pt idx="42080">
                  <c:v>36.252000000000002</c:v>
                </c:pt>
                <c:pt idx="42081">
                  <c:v>36.252000000000002</c:v>
                </c:pt>
                <c:pt idx="42082">
                  <c:v>36.252000000000002</c:v>
                </c:pt>
                <c:pt idx="42083">
                  <c:v>36.252000000000002</c:v>
                </c:pt>
                <c:pt idx="42084">
                  <c:v>36.252000000000002</c:v>
                </c:pt>
                <c:pt idx="42085">
                  <c:v>36.252000000000002</c:v>
                </c:pt>
                <c:pt idx="42086">
                  <c:v>36.252000000000002</c:v>
                </c:pt>
                <c:pt idx="42087">
                  <c:v>36.252000000000002</c:v>
                </c:pt>
                <c:pt idx="42088">
                  <c:v>36.252000000000002</c:v>
                </c:pt>
                <c:pt idx="42089">
                  <c:v>36.252000000000002</c:v>
                </c:pt>
                <c:pt idx="42090">
                  <c:v>36.252000000000002</c:v>
                </c:pt>
                <c:pt idx="42091">
                  <c:v>36.252000000000002</c:v>
                </c:pt>
                <c:pt idx="42092">
                  <c:v>36.252000000000002</c:v>
                </c:pt>
                <c:pt idx="42093">
                  <c:v>36.252000000000002</c:v>
                </c:pt>
                <c:pt idx="42094">
                  <c:v>36.252000000000002</c:v>
                </c:pt>
                <c:pt idx="42095">
                  <c:v>36.252000000000002</c:v>
                </c:pt>
                <c:pt idx="42096">
                  <c:v>36.252000000000002</c:v>
                </c:pt>
                <c:pt idx="42097">
                  <c:v>36.252000000000002</c:v>
                </c:pt>
                <c:pt idx="42098">
                  <c:v>36.252000000000002</c:v>
                </c:pt>
                <c:pt idx="42099">
                  <c:v>36.252000000000002</c:v>
                </c:pt>
                <c:pt idx="42100">
                  <c:v>36.252000000000002</c:v>
                </c:pt>
                <c:pt idx="42101">
                  <c:v>36.252000000000002</c:v>
                </c:pt>
                <c:pt idx="42102">
                  <c:v>36.252000000000002</c:v>
                </c:pt>
                <c:pt idx="42103">
                  <c:v>36.252000000000002</c:v>
                </c:pt>
                <c:pt idx="42104">
                  <c:v>36.252000000000002</c:v>
                </c:pt>
                <c:pt idx="42105">
                  <c:v>36.252000000000002</c:v>
                </c:pt>
                <c:pt idx="42106">
                  <c:v>36.252000000000002</c:v>
                </c:pt>
                <c:pt idx="42107">
                  <c:v>36.252000000000002</c:v>
                </c:pt>
                <c:pt idx="42108">
                  <c:v>36.252000000000002</c:v>
                </c:pt>
                <c:pt idx="42109">
                  <c:v>36.252000000000002</c:v>
                </c:pt>
                <c:pt idx="42110">
                  <c:v>36.252000000000002</c:v>
                </c:pt>
                <c:pt idx="42111">
                  <c:v>36.252000000000002</c:v>
                </c:pt>
                <c:pt idx="42112">
                  <c:v>36.252000000000002</c:v>
                </c:pt>
                <c:pt idx="42113">
                  <c:v>36.252000000000002</c:v>
                </c:pt>
                <c:pt idx="42114">
                  <c:v>36.252000000000002</c:v>
                </c:pt>
                <c:pt idx="42115">
                  <c:v>36.252000000000002</c:v>
                </c:pt>
                <c:pt idx="42116">
                  <c:v>36.252000000000002</c:v>
                </c:pt>
                <c:pt idx="42117">
                  <c:v>36.252000000000002</c:v>
                </c:pt>
                <c:pt idx="42118">
                  <c:v>36.252000000000002</c:v>
                </c:pt>
                <c:pt idx="42119">
                  <c:v>36.252000000000002</c:v>
                </c:pt>
                <c:pt idx="42120">
                  <c:v>36.252000000000002</c:v>
                </c:pt>
                <c:pt idx="42121">
                  <c:v>36.252000000000002</c:v>
                </c:pt>
                <c:pt idx="42122">
                  <c:v>36.252000000000002</c:v>
                </c:pt>
                <c:pt idx="42123">
                  <c:v>36.252000000000002</c:v>
                </c:pt>
                <c:pt idx="42124">
                  <c:v>36.252000000000002</c:v>
                </c:pt>
                <c:pt idx="42125">
                  <c:v>36.252000000000002</c:v>
                </c:pt>
                <c:pt idx="42126">
                  <c:v>36.252000000000002</c:v>
                </c:pt>
                <c:pt idx="42127">
                  <c:v>36.252000000000002</c:v>
                </c:pt>
                <c:pt idx="42128">
                  <c:v>36.252000000000002</c:v>
                </c:pt>
                <c:pt idx="42129">
                  <c:v>36.252000000000002</c:v>
                </c:pt>
                <c:pt idx="42130">
                  <c:v>36.252000000000002</c:v>
                </c:pt>
                <c:pt idx="42131">
                  <c:v>36.252000000000002</c:v>
                </c:pt>
                <c:pt idx="42132">
                  <c:v>36.252000000000002</c:v>
                </c:pt>
                <c:pt idx="42133">
                  <c:v>36.252000000000002</c:v>
                </c:pt>
                <c:pt idx="42134">
                  <c:v>36.252000000000002</c:v>
                </c:pt>
                <c:pt idx="42135">
                  <c:v>36.252000000000002</c:v>
                </c:pt>
                <c:pt idx="42136">
                  <c:v>36.252000000000002</c:v>
                </c:pt>
                <c:pt idx="42137">
                  <c:v>36.252000000000002</c:v>
                </c:pt>
                <c:pt idx="42138">
                  <c:v>36.252000000000002</c:v>
                </c:pt>
                <c:pt idx="42139">
                  <c:v>36.252000000000002</c:v>
                </c:pt>
                <c:pt idx="42140">
                  <c:v>36.252000000000002</c:v>
                </c:pt>
                <c:pt idx="42141">
                  <c:v>36.252000000000002</c:v>
                </c:pt>
                <c:pt idx="42142">
                  <c:v>36.252000000000002</c:v>
                </c:pt>
                <c:pt idx="42143">
                  <c:v>36.252000000000002</c:v>
                </c:pt>
                <c:pt idx="42144">
                  <c:v>36.252000000000002</c:v>
                </c:pt>
                <c:pt idx="42145">
                  <c:v>36.252000000000002</c:v>
                </c:pt>
                <c:pt idx="42146">
                  <c:v>36.252000000000002</c:v>
                </c:pt>
                <c:pt idx="42147">
                  <c:v>36.252000000000002</c:v>
                </c:pt>
                <c:pt idx="42148">
                  <c:v>36.252000000000002</c:v>
                </c:pt>
                <c:pt idx="42149">
                  <c:v>36.252000000000002</c:v>
                </c:pt>
                <c:pt idx="42150">
                  <c:v>36.252000000000002</c:v>
                </c:pt>
                <c:pt idx="42151">
                  <c:v>36.252000000000002</c:v>
                </c:pt>
                <c:pt idx="42152">
                  <c:v>36.252000000000002</c:v>
                </c:pt>
                <c:pt idx="42153">
                  <c:v>36.252000000000002</c:v>
                </c:pt>
                <c:pt idx="42154">
                  <c:v>36.252000000000002</c:v>
                </c:pt>
                <c:pt idx="42155">
                  <c:v>36.252000000000002</c:v>
                </c:pt>
                <c:pt idx="42156">
                  <c:v>36.252000000000002</c:v>
                </c:pt>
                <c:pt idx="42157">
                  <c:v>36.252000000000002</c:v>
                </c:pt>
                <c:pt idx="42158">
                  <c:v>36.252000000000002</c:v>
                </c:pt>
                <c:pt idx="42159">
                  <c:v>36.252000000000002</c:v>
                </c:pt>
                <c:pt idx="42160">
                  <c:v>36.252000000000002</c:v>
                </c:pt>
                <c:pt idx="42161">
                  <c:v>36.252000000000002</c:v>
                </c:pt>
                <c:pt idx="42162">
                  <c:v>36.252000000000002</c:v>
                </c:pt>
                <c:pt idx="42163">
                  <c:v>36.252000000000002</c:v>
                </c:pt>
                <c:pt idx="42164">
                  <c:v>36.252000000000002</c:v>
                </c:pt>
                <c:pt idx="42165">
                  <c:v>36.252000000000002</c:v>
                </c:pt>
                <c:pt idx="42166">
                  <c:v>36.252000000000002</c:v>
                </c:pt>
                <c:pt idx="42167">
                  <c:v>36.252000000000002</c:v>
                </c:pt>
                <c:pt idx="42168">
                  <c:v>36.252000000000002</c:v>
                </c:pt>
                <c:pt idx="42169">
                  <c:v>36.252000000000002</c:v>
                </c:pt>
                <c:pt idx="42170">
                  <c:v>36.252000000000002</c:v>
                </c:pt>
                <c:pt idx="42171">
                  <c:v>36.252000000000002</c:v>
                </c:pt>
                <c:pt idx="42172">
                  <c:v>36.252000000000002</c:v>
                </c:pt>
                <c:pt idx="42173">
                  <c:v>36.252000000000002</c:v>
                </c:pt>
                <c:pt idx="42174">
                  <c:v>36.252000000000002</c:v>
                </c:pt>
                <c:pt idx="42175">
                  <c:v>36.252000000000002</c:v>
                </c:pt>
                <c:pt idx="42176">
                  <c:v>36.252000000000002</c:v>
                </c:pt>
                <c:pt idx="42177">
                  <c:v>36.252000000000002</c:v>
                </c:pt>
                <c:pt idx="42178">
                  <c:v>36.252000000000002</c:v>
                </c:pt>
                <c:pt idx="42179">
                  <c:v>36.252000000000002</c:v>
                </c:pt>
                <c:pt idx="42180">
                  <c:v>36.252000000000002</c:v>
                </c:pt>
                <c:pt idx="42181">
                  <c:v>36.252000000000002</c:v>
                </c:pt>
                <c:pt idx="42182">
                  <c:v>36.252000000000002</c:v>
                </c:pt>
                <c:pt idx="42183">
                  <c:v>36.252000000000002</c:v>
                </c:pt>
                <c:pt idx="42184">
                  <c:v>36.252000000000002</c:v>
                </c:pt>
                <c:pt idx="42185">
                  <c:v>36.252000000000002</c:v>
                </c:pt>
                <c:pt idx="42186">
                  <c:v>36.252000000000002</c:v>
                </c:pt>
                <c:pt idx="42187">
                  <c:v>36.252000000000002</c:v>
                </c:pt>
                <c:pt idx="42188">
                  <c:v>36.252000000000002</c:v>
                </c:pt>
                <c:pt idx="42189">
                  <c:v>36.252000000000002</c:v>
                </c:pt>
                <c:pt idx="42190">
                  <c:v>36.252000000000002</c:v>
                </c:pt>
                <c:pt idx="42191">
                  <c:v>36.252000000000002</c:v>
                </c:pt>
                <c:pt idx="42192">
                  <c:v>36.252000000000002</c:v>
                </c:pt>
                <c:pt idx="42193">
                  <c:v>36.252000000000002</c:v>
                </c:pt>
                <c:pt idx="42194">
                  <c:v>36.252000000000002</c:v>
                </c:pt>
                <c:pt idx="42195">
                  <c:v>36.252000000000002</c:v>
                </c:pt>
                <c:pt idx="42196">
                  <c:v>36.252000000000002</c:v>
                </c:pt>
                <c:pt idx="42197">
                  <c:v>36.252000000000002</c:v>
                </c:pt>
                <c:pt idx="42198">
                  <c:v>36.252000000000002</c:v>
                </c:pt>
                <c:pt idx="42199">
                  <c:v>36.252000000000002</c:v>
                </c:pt>
                <c:pt idx="42200">
                  <c:v>36.252000000000002</c:v>
                </c:pt>
                <c:pt idx="42201">
                  <c:v>36.252000000000002</c:v>
                </c:pt>
                <c:pt idx="42202">
                  <c:v>36.252000000000002</c:v>
                </c:pt>
                <c:pt idx="42203">
                  <c:v>36.252000000000002</c:v>
                </c:pt>
                <c:pt idx="42204">
                  <c:v>36.252000000000002</c:v>
                </c:pt>
                <c:pt idx="42205">
                  <c:v>36.252000000000002</c:v>
                </c:pt>
                <c:pt idx="42206">
                  <c:v>36.252000000000002</c:v>
                </c:pt>
                <c:pt idx="42207">
                  <c:v>36.252000000000002</c:v>
                </c:pt>
                <c:pt idx="42208">
                  <c:v>36.252000000000002</c:v>
                </c:pt>
                <c:pt idx="42209">
                  <c:v>36.252000000000002</c:v>
                </c:pt>
                <c:pt idx="42210">
                  <c:v>36.252000000000002</c:v>
                </c:pt>
                <c:pt idx="42211">
                  <c:v>36.252000000000002</c:v>
                </c:pt>
                <c:pt idx="42212">
                  <c:v>36.252000000000002</c:v>
                </c:pt>
                <c:pt idx="42213">
                  <c:v>36.252000000000002</c:v>
                </c:pt>
                <c:pt idx="42214">
                  <c:v>36.252000000000002</c:v>
                </c:pt>
                <c:pt idx="42215">
                  <c:v>36.252000000000002</c:v>
                </c:pt>
                <c:pt idx="42216">
                  <c:v>36.252000000000002</c:v>
                </c:pt>
                <c:pt idx="42217">
                  <c:v>36.252000000000002</c:v>
                </c:pt>
                <c:pt idx="42218">
                  <c:v>36.252000000000002</c:v>
                </c:pt>
                <c:pt idx="42219">
                  <c:v>36.252000000000002</c:v>
                </c:pt>
                <c:pt idx="42220">
                  <c:v>36.252000000000002</c:v>
                </c:pt>
                <c:pt idx="42221">
                  <c:v>36.252000000000002</c:v>
                </c:pt>
                <c:pt idx="42222">
                  <c:v>36.252000000000002</c:v>
                </c:pt>
                <c:pt idx="42223">
                  <c:v>36.252000000000002</c:v>
                </c:pt>
                <c:pt idx="42224">
                  <c:v>36.252000000000002</c:v>
                </c:pt>
                <c:pt idx="42225">
                  <c:v>36.252000000000002</c:v>
                </c:pt>
                <c:pt idx="42226">
                  <c:v>36.252000000000002</c:v>
                </c:pt>
                <c:pt idx="42227">
                  <c:v>36.252000000000002</c:v>
                </c:pt>
                <c:pt idx="42228">
                  <c:v>36.252000000000002</c:v>
                </c:pt>
                <c:pt idx="42229">
                  <c:v>36.252000000000002</c:v>
                </c:pt>
                <c:pt idx="42230">
                  <c:v>36.281999999999996</c:v>
                </c:pt>
                <c:pt idx="42231">
                  <c:v>36.344000000000001</c:v>
                </c:pt>
                <c:pt idx="42232">
                  <c:v>36.375999999999998</c:v>
                </c:pt>
                <c:pt idx="42233">
                  <c:v>36.375999999999998</c:v>
                </c:pt>
                <c:pt idx="42234">
                  <c:v>36.375999999999998</c:v>
                </c:pt>
                <c:pt idx="42235">
                  <c:v>36.375999999999998</c:v>
                </c:pt>
                <c:pt idx="42236">
                  <c:v>36.375999999999998</c:v>
                </c:pt>
                <c:pt idx="42237">
                  <c:v>36.375999999999998</c:v>
                </c:pt>
                <c:pt idx="42238">
                  <c:v>36.375999999999998</c:v>
                </c:pt>
                <c:pt idx="42239">
                  <c:v>36.375999999999998</c:v>
                </c:pt>
                <c:pt idx="42240">
                  <c:v>36.375999999999998</c:v>
                </c:pt>
                <c:pt idx="42241">
                  <c:v>36.375999999999998</c:v>
                </c:pt>
                <c:pt idx="42242">
                  <c:v>36.375999999999998</c:v>
                </c:pt>
                <c:pt idx="42243">
                  <c:v>36.375999999999998</c:v>
                </c:pt>
                <c:pt idx="42244">
                  <c:v>36.375999999999998</c:v>
                </c:pt>
                <c:pt idx="42245">
                  <c:v>36.375999999999998</c:v>
                </c:pt>
                <c:pt idx="42246">
                  <c:v>36.375999999999998</c:v>
                </c:pt>
                <c:pt idx="42247">
                  <c:v>36.375999999999998</c:v>
                </c:pt>
                <c:pt idx="42248">
                  <c:v>36.375999999999998</c:v>
                </c:pt>
                <c:pt idx="42249">
                  <c:v>36.375999999999998</c:v>
                </c:pt>
                <c:pt idx="42250">
                  <c:v>36.375999999999998</c:v>
                </c:pt>
                <c:pt idx="42251">
                  <c:v>36.375999999999998</c:v>
                </c:pt>
                <c:pt idx="42252">
                  <c:v>36.375999999999998</c:v>
                </c:pt>
                <c:pt idx="42253">
                  <c:v>36.375999999999998</c:v>
                </c:pt>
                <c:pt idx="42254">
                  <c:v>36.375999999999998</c:v>
                </c:pt>
                <c:pt idx="42255">
                  <c:v>36.375999999999998</c:v>
                </c:pt>
                <c:pt idx="42256">
                  <c:v>36.375999999999998</c:v>
                </c:pt>
                <c:pt idx="42257">
                  <c:v>36.375999999999998</c:v>
                </c:pt>
                <c:pt idx="42258">
                  <c:v>36.375999999999998</c:v>
                </c:pt>
                <c:pt idx="42259">
                  <c:v>36.375999999999998</c:v>
                </c:pt>
                <c:pt idx="42260">
                  <c:v>36.375999999999998</c:v>
                </c:pt>
                <c:pt idx="42261">
                  <c:v>36.375999999999998</c:v>
                </c:pt>
                <c:pt idx="42262">
                  <c:v>36.375999999999998</c:v>
                </c:pt>
                <c:pt idx="42263">
                  <c:v>36.375999999999998</c:v>
                </c:pt>
                <c:pt idx="42264">
                  <c:v>36.375999999999998</c:v>
                </c:pt>
                <c:pt idx="42265">
                  <c:v>36.375999999999998</c:v>
                </c:pt>
                <c:pt idx="42266">
                  <c:v>36.375999999999998</c:v>
                </c:pt>
                <c:pt idx="42267">
                  <c:v>36.375999999999998</c:v>
                </c:pt>
                <c:pt idx="42268">
                  <c:v>36.375999999999998</c:v>
                </c:pt>
                <c:pt idx="42269">
                  <c:v>36.375999999999998</c:v>
                </c:pt>
                <c:pt idx="42270">
                  <c:v>36.375999999999998</c:v>
                </c:pt>
                <c:pt idx="42271">
                  <c:v>36.375999999999998</c:v>
                </c:pt>
                <c:pt idx="42272">
                  <c:v>36.375999999999998</c:v>
                </c:pt>
                <c:pt idx="42273">
                  <c:v>36.375999999999998</c:v>
                </c:pt>
                <c:pt idx="42274">
                  <c:v>36.375999999999998</c:v>
                </c:pt>
                <c:pt idx="42275">
                  <c:v>36.375999999999998</c:v>
                </c:pt>
                <c:pt idx="42276">
                  <c:v>36.375999999999998</c:v>
                </c:pt>
                <c:pt idx="42277">
                  <c:v>36.375999999999998</c:v>
                </c:pt>
                <c:pt idx="42278">
                  <c:v>36.375999999999998</c:v>
                </c:pt>
                <c:pt idx="42279">
                  <c:v>36.375999999999998</c:v>
                </c:pt>
                <c:pt idx="42280">
                  <c:v>36.375999999999998</c:v>
                </c:pt>
                <c:pt idx="42281">
                  <c:v>36.375999999999998</c:v>
                </c:pt>
                <c:pt idx="42282">
                  <c:v>36.375999999999998</c:v>
                </c:pt>
                <c:pt idx="42283">
                  <c:v>36.375999999999998</c:v>
                </c:pt>
                <c:pt idx="42284">
                  <c:v>36.375999999999998</c:v>
                </c:pt>
                <c:pt idx="42285">
                  <c:v>36.375999999999998</c:v>
                </c:pt>
                <c:pt idx="42286">
                  <c:v>36.375999999999998</c:v>
                </c:pt>
                <c:pt idx="42287">
                  <c:v>36.375999999999998</c:v>
                </c:pt>
                <c:pt idx="42288">
                  <c:v>36.375999999999998</c:v>
                </c:pt>
                <c:pt idx="42289">
                  <c:v>36.375999999999998</c:v>
                </c:pt>
                <c:pt idx="42290">
                  <c:v>36.375999999999998</c:v>
                </c:pt>
                <c:pt idx="42291">
                  <c:v>36.375999999999998</c:v>
                </c:pt>
                <c:pt idx="42292">
                  <c:v>36.375999999999998</c:v>
                </c:pt>
                <c:pt idx="42293">
                  <c:v>36.375999999999998</c:v>
                </c:pt>
                <c:pt idx="42294">
                  <c:v>36.375999999999998</c:v>
                </c:pt>
                <c:pt idx="42295">
                  <c:v>36.375999999999998</c:v>
                </c:pt>
                <c:pt idx="42296">
                  <c:v>36.375999999999998</c:v>
                </c:pt>
                <c:pt idx="42297">
                  <c:v>36.375999999999998</c:v>
                </c:pt>
                <c:pt idx="42298">
                  <c:v>36.375999999999998</c:v>
                </c:pt>
                <c:pt idx="42299">
                  <c:v>36.375999999999998</c:v>
                </c:pt>
                <c:pt idx="42300">
                  <c:v>36.375999999999998</c:v>
                </c:pt>
                <c:pt idx="42301">
                  <c:v>36.375999999999998</c:v>
                </c:pt>
                <c:pt idx="42302">
                  <c:v>36.375999999999998</c:v>
                </c:pt>
                <c:pt idx="42303">
                  <c:v>36.375999999999998</c:v>
                </c:pt>
                <c:pt idx="42304">
                  <c:v>36.375999999999998</c:v>
                </c:pt>
                <c:pt idx="42305">
                  <c:v>36.375999999999998</c:v>
                </c:pt>
                <c:pt idx="42306">
                  <c:v>36.375999999999998</c:v>
                </c:pt>
                <c:pt idx="42307">
                  <c:v>36.375999999999998</c:v>
                </c:pt>
                <c:pt idx="42308">
                  <c:v>36.375999999999998</c:v>
                </c:pt>
                <c:pt idx="42309">
                  <c:v>36.375999999999998</c:v>
                </c:pt>
                <c:pt idx="42310">
                  <c:v>36.375999999999998</c:v>
                </c:pt>
                <c:pt idx="42311">
                  <c:v>36.375999999999998</c:v>
                </c:pt>
                <c:pt idx="42312">
                  <c:v>36.375999999999998</c:v>
                </c:pt>
                <c:pt idx="42313">
                  <c:v>36.375999999999998</c:v>
                </c:pt>
                <c:pt idx="42314">
                  <c:v>36.375999999999998</c:v>
                </c:pt>
                <c:pt idx="42315">
                  <c:v>36.375999999999998</c:v>
                </c:pt>
                <c:pt idx="42316">
                  <c:v>36.375999999999998</c:v>
                </c:pt>
                <c:pt idx="42317">
                  <c:v>36.375999999999998</c:v>
                </c:pt>
                <c:pt idx="42318">
                  <c:v>36.375999999999998</c:v>
                </c:pt>
                <c:pt idx="42319">
                  <c:v>36.375999999999998</c:v>
                </c:pt>
                <c:pt idx="42320">
                  <c:v>36.375999999999998</c:v>
                </c:pt>
                <c:pt idx="42321">
                  <c:v>36.375999999999998</c:v>
                </c:pt>
                <c:pt idx="42322">
                  <c:v>36.375999999999998</c:v>
                </c:pt>
                <c:pt idx="42323">
                  <c:v>36.375999999999998</c:v>
                </c:pt>
                <c:pt idx="42324">
                  <c:v>36.375999999999998</c:v>
                </c:pt>
                <c:pt idx="42325">
                  <c:v>36.375999999999998</c:v>
                </c:pt>
                <c:pt idx="42326">
                  <c:v>36.375999999999998</c:v>
                </c:pt>
                <c:pt idx="42327">
                  <c:v>36.375999999999998</c:v>
                </c:pt>
                <c:pt idx="42328">
                  <c:v>36.375999999999998</c:v>
                </c:pt>
                <c:pt idx="42329">
                  <c:v>36.375999999999998</c:v>
                </c:pt>
                <c:pt idx="42330">
                  <c:v>36.375999999999998</c:v>
                </c:pt>
                <c:pt idx="42331">
                  <c:v>36.375999999999998</c:v>
                </c:pt>
                <c:pt idx="42332">
                  <c:v>36.375999999999998</c:v>
                </c:pt>
                <c:pt idx="42333">
                  <c:v>36.375999999999998</c:v>
                </c:pt>
                <c:pt idx="42334">
                  <c:v>36.375999999999998</c:v>
                </c:pt>
                <c:pt idx="42335">
                  <c:v>36.375999999999998</c:v>
                </c:pt>
                <c:pt idx="42336">
                  <c:v>36.375999999999998</c:v>
                </c:pt>
                <c:pt idx="42337">
                  <c:v>36.375999999999998</c:v>
                </c:pt>
                <c:pt idx="42338">
                  <c:v>36.375999999999998</c:v>
                </c:pt>
                <c:pt idx="42339">
                  <c:v>36.375999999999998</c:v>
                </c:pt>
                <c:pt idx="42340">
                  <c:v>36.375999999999998</c:v>
                </c:pt>
                <c:pt idx="42341">
                  <c:v>36.375999999999998</c:v>
                </c:pt>
                <c:pt idx="42342">
                  <c:v>36.375999999999998</c:v>
                </c:pt>
                <c:pt idx="42343">
                  <c:v>36.375999999999998</c:v>
                </c:pt>
                <c:pt idx="42344">
                  <c:v>36.375999999999998</c:v>
                </c:pt>
                <c:pt idx="42345">
                  <c:v>36.375999999999998</c:v>
                </c:pt>
                <c:pt idx="42346">
                  <c:v>36.375999999999998</c:v>
                </c:pt>
                <c:pt idx="42347">
                  <c:v>36.375999999999998</c:v>
                </c:pt>
                <c:pt idx="42348">
                  <c:v>36.375999999999998</c:v>
                </c:pt>
                <c:pt idx="42349">
                  <c:v>36.375999999999998</c:v>
                </c:pt>
                <c:pt idx="42350">
                  <c:v>36.375999999999998</c:v>
                </c:pt>
                <c:pt idx="42351">
                  <c:v>36.375999999999998</c:v>
                </c:pt>
                <c:pt idx="42352">
                  <c:v>36.375999999999998</c:v>
                </c:pt>
                <c:pt idx="42353">
                  <c:v>36.375999999999998</c:v>
                </c:pt>
                <c:pt idx="42354">
                  <c:v>36.375999999999998</c:v>
                </c:pt>
                <c:pt idx="42355">
                  <c:v>36.375999999999998</c:v>
                </c:pt>
                <c:pt idx="42356">
                  <c:v>36.375999999999998</c:v>
                </c:pt>
                <c:pt idx="42357">
                  <c:v>36.375999999999998</c:v>
                </c:pt>
                <c:pt idx="42358">
                  <c:v>36.375999999999998</c:v>
                </c:pt>
                <c:pt idx="42359">
                  <c:v>36.375999999999998</c:v>
                </c:pt>
                <c:pt idx="42360">
                  <c:v>36.375999999999998</c:v>
                </c:pt>
                <c:pt idx="42361">
                  <c:v>36.375999999999998</c:v>
                </c:pt>
                <c:pt idx="42362">
                  <c:v>36.375999999999998</c:v>
                </c:pt>
                <c:pt idx="42363">
                  <c:v>36.375999999999998</c:v>
                </c:pt>
                <c:pt idx="42364">
                  <c:v>36.375999999999998</c:v>
                </c:pt>
                <c:pt idx="42365">
                  <c:v>36.375999999999998</c:v>
                </c:pt>
                <c:pt idx="42366">
                  <c:v>36.375999999999998</c:v>
                </c:pt>
                <c:pt idx="42367">
                  <c:v>36.387999999999998</c:v>
                </c:pt>
                <c:pt idx="42368">
                  <c:v>36.450000000000003</c:v>
                </c:pt>
                <c:pt idx="42369">
                  <c:v>36.512</c:v>
                </c:pt>
                <c:pt idx="42370">
                  <c:v>36.515999999999998</c:v>
                </c:pt>
                <c:pt idx="42371">
                  <c:v>36.515999999999998</c:v>
                </c:pt>
                <c:pt idx="42372">
                  <c:v>36.515999999999998</c:v>
                </c:pt>
                <c:pt idx="42373">
                  <c:v>36.515999999999998</c:v>
                </c:pt>
                <c:pt idx="42374">
                  <c:v>36.515999999999998</c:v>
                </c:pt>
                <c:pt idx="42375">
                  <c:v>36.515999999999998</c:v>
                </c:pt>
                <c:pt idx="42376">
                  <c:v>36.515999999999998</c:v>
                </c:pt>
                <c:pt idx="42377">
                  <c:v>36.515999999999998</c:v>
                </c:pt>
                <c:pt idx="42378">
                  <c:v>36.515999999999998</c:v>
                </c:pt>
                <c:pt idx="42379">
                  <c:v>36.515999999999998</c:v>
                </c:pt>
                <c:pt idx="42380">
                  <c:v>36.515999999999998</c:v>
                </c:pt>
                <c:pt idx="42381">
                  <c:v>36.515999999999998</c:v>
                </c:pt>
                <c:pt idx="42382">
                  <c:v>36.515999999999998</c:v>
                </c:pt>
                <c:pt idx="42383">
                  <c:v>36.515999999999998</c:v>
                </c:pt>
                <c:pt idx="42384">
                  <c:v>36.515999999999998</c:v>
                </c:pt>
                <c:pt idx="42385">
                  <c:v>36.515999999999998</c:v>
                </c:pt>
                <c:pt idx="42386">
                  <c:v>36.515999999999998</c:v>
                </c:pt>
                <c:pt idx="42387">
                  <c:v>36.515999999999998</c:v>
                </c:pt>
                <c:pt idx="42388">
                  <c:v>36.515999999999998</c:v>
                </c:pt>
                <c:pt idx="42389">
                  <c:v>36.515999999999998</c:v>
                </c:pt>
                <c:pt idx="42390">
                  <c:v>36.515999999999998</c:v>
                </c:pt>
                <c:pt idx="42391">
                  <c:v>36.515999999999998</c:v>
                </c:pt>
                <c:pt idx="42392">
                  <c:v>36.515999999999998</c:v>
                </c:pt>
                <c:pt idx="42393">
                  <c:v>36.515999999999998</c:v>
                </c:pt>
                <c:pt idx="42394">
                  <c:v>36.515999999999998</c:v>
                </c:pt>
                <c:pt idx="42395">
                  <c:v>36.515999999999998</c:v>
                </c:pt>
                <c:pt idx="42396">
                  <c:v>36.515999999999998</c:v>
                </c:pt>
                <c:pt idx="42397">
                  <c:v>36.515999999999998</c:v>
                </c:pt>
                <c:pt idx="42398">
                  <c:v>36.515999999999998</c:v>
                </c:pt>
                <c:pt idx="42399">
                  <c:v>36.515999999999998</c:v>
                </c:pt>
                <c:pt idx="42400">
                  <c:v>36.515999999999998</c:v>
                </c:pt>
                <c:pt idx="42401">
                  <c:v>36.515999999999998</c:v>
                </c:pt>
                <c:pt idx="42402">
                  <c:v>36.515999999999998</c:v>
                </c:pt>
                <c:pt idx="42403">
                  <c:v>36.515999999999998</c:v>
                </c:pt>
                <c:pt idx="42404">
                  <c:v>36.515999999999998</c:v>
                </c:pt>
                <c:pt idx="42405">
                  <c:v>36.515999999999998</c:v>
                </c:pt>
                <c:pt idx="42406">
                  <c:v>36.515999999999998</c:v>
                </c:pt>
                <c:pt idx="42407">
                  <c:v>36.515999999999998</c:v>
                </c:pt>
                <c:pt idx="42408">
                  <c:v>36.515999999999998</c:v>
                </c:pt>
                <c:pt idx="42409">
                  <c:v>36.515999999999998</c:v>
                </c:pt>
                <c:pt idx="42410">
                  <c:v>36.515999999999998</c:v>
                </c:pt>
                <c:pt idx="42411">
                  <c:v>36.515999999999998</c:v>
                </c:pt>
                <c:pt idx="42412">
                  <c:v>36.515999999999998</c:v>
                </c:pt>
                <c:pt idx="42413">
                  <c:v>36.515999999999998</c:v>
                </c:pt>
                <c:pt idx="42414">
                  <c:v>36.515999999999998</c:v>
                </c:pt>
                <c:pt idx="42415">
                  <c:v>36.515999999999998</c:v>
                </c:pt>
                <c:pt idx="42416">
                  <c:v>36.515999999999998</c:v>
                </c:pt>
                <c:pt idx="42417">
                  <c:v>36.515999999999998</c:v>
                </c:pt>
                <c:pt idx="42418">
                  <c:v>36.515999999999998</c:v>
                </c:pt>
                <c:pt idx="42419">
                  <c:v>36.515999999999998</c:v>
                </c:pt>
                <c:pt idx="42420">
                  <c:v>36.515999999999998</c:v>
                </c:pt>
                <c:pt idx="42421">
                  <c:v>36.515999999999998</c:v>
                </c:pt>
                <c:pt idx="42422">
                  <c:v>36.515999999999998</c:v>
                </c:pt>
                <c:pt idx="42423">
                  <c:v>36.515999999999998</c:v>
                </c:pt>
                <c:pt idx="42424">
                  <c:v>36.515999999999998</c:v>
                </c:pt>
                <c:pt idx="42425">
                  <c:v>36.515999999999998</c:v>
                </c:pt>
                <c:pt idx="42426">
                  <c:v>36.515999999999998</c:v>
                </c:pt>
                <c:pt idx="42427">
                  <c:v>36.515999999999998</c:v>
                </c:pt>
                <c:pt idx="42428">
                  <c:v>36.515999999999998</c:v>
                </c:pt>
                <c:pt idx="42429">
                  <c:v>36.515999999999998</c:v>
                </c:pt>
                <c:pt idx="42430">
                  <c:v>36.515999999999998</c:v>
                </c:pt>
                <c:pt idx="42431">
                  <c:v>36.515999999999998</c:v>
                </c:pt>
                <c:pt idx="42432">
                  <c:v>36.515999999999998</c:v>
                </c:pt>
                <c:pt idx="42433">
                  <c:v>36.515999999999998</c:v>
                </c:pt>
                <c:pt idx="42434">
                  <c:v>36.515999999999998</c:v>
                </c:pt>
                <c:pt idx="42435">
                  <c:v>36.515999999999998</c:v>
                </c:pt>
                <c:pt idx="42436">
                  <c:v>36.515999999999998</c:v>
                </c:pt>
                <c:pt idx="42437">
                  <c:v>36.515999999999998</c:v>
                </c:pt>
                <c:pt idx="42438">
                  <c:v>36.515999999999998</c:v>
                </c:pt>
                <c:pt idx="42439">
                  <c:v>36.515999999999998</c:v>
                </c:pt>
                <c:pt idx="42440">
                  <c:v>36.515999999999998</c:v>
                </c:pt>
                <c:pt idx="42441">
                  <c:v>36.515999999999998</c:v>
                </c:pt>
                <c:pt idx="42442">
                  <c:v>36.515999999999998</c:v>
                </c:pt>
                <c:pt idx="42443">
                  <c:v>36.515999999999998</c:v>
                </c:pt>
                <c:pt idx="42444">
                  <c:v>36.515999999999998</c:v>
                </c:pt>
                <c:pt idx="42445">
                  <c:v>36.515999999999998</c:v>
                </c:pt>
                <c:pt idx="42446">
                  <c:v>36.515999999999998</c:v>
                </c:pt>
                <c:pt idx="42447">
                  <c:v>36.515999999999998</c:v>
                </c:pt>
                <c:pt idx="42448">
                  <c:v>36.515999999999998</c:v>
                </c:pt>
                <c:pt idx="42449">
                  <c:v>36.515999999999998</c:v>
                </c:pt>
                <c:pt idx="42450">
                  <c:v>36.515999999999998</c:v>
                </c:pt>
                <c:pt idx="42451">
                  <c:v>36.515999999999998</c:v>
                </c:pt>
                <c:pt idx="42452">
                  <c:v>36.515999999999998</c:v>
                </c:pt>
                <c:pt idx="42453">
                  <c:v>36.515999999999998</c:v>
                </c:pt>
                <c:pt idx="42454">
                  <c:v>36.515999999999998</c:v>
                </c:pt>
                <c:pt idx="42455">
                  <c:v>36.515999999999998</c:v>
                </c:pt>
                <c:pt idx="42456">
                  <c:v>36.515999999999998</c:v>
                </c:pt>
                <c:pt idx="42457">
                  <c:v>36.515999999999998</c:v>
                </c:pt>
                <c:pt idx="42458">
                  <c:v>36.515999999999998</c:v>
                </c:pt>
                <c:pt idx="42459">
                  <c:v>36.515999999999998</c:v>
                </c:pt>
                <c:pt idx="42460">
                  <c:v>36.515999999999998</c:v>
                </c:pt>
                <c:pt idx="42461">
                  <c:v>36.515999999999998</c:v>
                </c:pt>
                <c:pt idx="42462">
                  <c:v>36.515999999999998</c:v>
                </c:pt>
                <c:pt idx="42463">
                  <c:v>36.515999999999998</c:v>
                </c:pt>
                <c:pt idx="42464">
                  <c:v>36.515999999999998</c:v>
                </c:pt>
                <c:pt idx="42465">
                  <c:v>36.515999999999998</c:v>
                </c:pt>
                <c:pt idx="42466">
                  <c:v>36.515999999999998</c:v>
                </c:pt>
                <c:pt idx="42467">
                  <c:v>36.515999999999998</c:v>
                </c:pt>
                <c:pt idx="42468">
                  <c:v>36.515999999999998</c:v>
                </c:pt>
                <c:pt idx="42469">
                  <c:v>36.515999999999998</c:v>
                </c:pt>
                <c:pt idx="42470">
                  <c:v>36.515999999999998</c:v>
                </c:pt>
                <c:pt idx="42471">
                  <c:v>36.515999999999998</c:v>
                </c:pt>
                <c:pt idx="42472">
                  <c:v>36.515999999999998</c:v>
                </c:pt>
                <c:pt idx="42473">
                  <c:v>36.515999999999998</c:v>
                </c:pt>
                <c:pt idx="42474">
                  <c:v>36.515999999999998</c:v>
                </c:pt>
                <c:pt idx="42475">
                  <c:v>36.515999999999998</c:v>
                </c:pt>
                <c:pt idx="42476">
                  <c:v>36.515999999999998</c:v>
                </c:pt>
                <c:pt idx="42477">
                  <c:v>36.515999999999998</c:v>
                </c:pt>
                <c:pt idx="42478">
                  <c:v>36.515999999999998</c:v>
                </c:pt>
                <c:pt idx="42479">
                  <c:v>36.515999999999998</c:v>
                </c:pt>
                <c:pt idx="42480">
                  <c:v>36.515999999999998</c:v>
                </c:pt>
                <c:pt idx="42481">
                  <c:v>36.515999999999998</c:v>
                </c:pt>
                <c:pt idx="42482">
                  <c:v>36.515999999999998</c:v>
                </c:pt>
                <c:pt idx="42483">
                  <c:v>36.515999999999998</c:v>
                </c:pt>
                <c:pt idx="42484">
                  <c:v>36.515999999999998</c:v>
                </c:pt>
                <c:pt idx="42485">
                  <c:v>36.515999999999998</c:v>
                </c:pt>
                <c:pt idx="42486">
                  <c:v>36.515999999999998</c:v>
                </c:pt>
                <c:pt idx="42487">
                  <c:v>36.515999999999998</c:v>
                </c:pt>
                <c:pt idx="42488">
                  <c:v>36.515999999999998</c:v>
                </c:pt>
                <c:pt idx="42489">
                  <c:v>36.515999999999998</c:v>
                </c:pt>
                <c:pt idx="42490">
                  <c:v>36.515999999999998</c:v>
                </c:pt>
                <c:pt idx="42491">
                  <c:v>36.515999999999998</c:v>
                </c:pt>
                <c:pt idx="42492">
                  <c:v>36.515999999999998</c:v>
                </c:pt>
                <c:pt idx="42493">
                  <c:v>36.515999999999998</c:v>
                </c:pt>
                <c:pt idx="42494">
                  <c:v>36.515999999999998</c:v>
                </c:pt>
                <c:pt idx="42495">
                  <c:v>36.515999999999998</c:v>
                </c:pt>
                <c:pt idx="42496">
                  <c:v>36.515999999999998</c:v>
                </c:pt>
                <c:pt idx="42497">
                  <c:v>36.515999999999998</c:v>
                </c:pt>
                <c:pt idx="42498">
                  <c:v>36.515999999999998</c:v>
                </c:pt>
                <c:pt idx="42499">
                  <c:v>36.515999999999998</c:v>
                </c:pt>
                <c:pt idx="42500">
                  <c:v>36.515999999999998</c:v>
                </c:pt>
                <c:pt idx="42501">
                  <c:v>36.515999999999998</c:v>
                </c:pt>
                <c:pt idx="42502">
                  <c:v>36.515999999999998</c:v>
                </c:pt>
                <c:pt idx="42503">
                  <c:v>36.515999999999998</c:v>
                </c:pt>
                <c:pt idx="42504">
                  <c:v>36.515999999999998</c:v>
                </c:pt>
                <c:pt idx="42505">
                  <c:v>36.515999999999998</c:v>
                </c:pt>
                <c:pt idx="42506">
                  <c:v>36.515999999999998</c:v>
                </c:pt>
                <c:pt idx="42507">
                  <c:v>36.515999999999998</c:v>
                </c:pt>
                <c:pt idx="42508">
                  <c:v>36.515999999999998</c:v>
                </c:pt>
                <c:pt idx="42509">
                  <c:v>36.515999999999998</c:v>
                </c:pt>
                <c:pt idx="42510">
                  <c:v>36.515999999999998</c:v>
                </c:pt>
                <c:pt idx="42511">
                  <c:v>36.515999999999998</c:v>
                </c:pt>
                <c:pt idx="42512">
                  <c:v>36.515999999999998</c:v>
                </c:pt>
                <c:pt idx="42513">
                  <c:v>36.515999999999998</c:v>
                </c:pt>
                <c:pt idx="42514">
                  <c:v>36.515999999999998</c:v>
                </c:pt>
                <c:pt idx="42515">
                  <c:v>36.515999999999998</c:v>
                </c:pt>
                <c:pt idx="42516">
                  <c:v>36.515999999999998</c:v>
                </c:pt>
                <c:pt idx="42517">
                  <c:v>36.515999999999998</c:v>
                </c:pt>
                <c:pt idx="42518">
                  <c:v>36.515999999999998</c:v>
                </c:pt>
                <c:pt idx="42519">
                  <c:v>36.515999999999998</c:v>
                </c:pt>
                <c:pt idx="42520">
                  <c:v>36.518000000000001</c:v>
                </c:pt>
                <c:pt idx="42521">
                  <c:v>36.564</c:v>
                </c:pt>
                <c:pt idx="42522">
                  <c:v>36.618000000000002</c:v>
                </c:pt>
                <c:pt idx="42523">
                  <c:v>36.619999999999997</c:v>
                </c:pt>
                <c:pt idx="42524">
                  <c:v>36.619999999999997</c:v>
                </c:pt>
                <c:pt idx="42525">
                  <c:v>36.619999999999997</c:v>
                </c:pt>
                <c:pt idx="42526">
                  <c:v>36.619999999999997</c:v>
                </c:pt>
                <c:pt idx="42527">
                  <c:v>36.619999999999997</c:v>
                </c:pt>
                <c:pt idx="42528">
                  <c:v>36.619999999999997</c:v>
                </c:pt>
                <c:pt idx="42529">
                  <c:v>36.619999999999997</c:v>
                </c:pt>
                <c:pt idx="42530">
                  <c:v>36.619999999999997</c:v>
                </c:pt>
                <c:pt idx="42531">
                  <c:v>36.619999999999997</c:v>
                </c:pt>
                <c:pt idx="42532">
                  <c:v>36.619999999999997</c:v>
                </c:pt>
                <c:pt idx="42533">
                  <c:v>36.619999999999997</c:v>
                </c:pt>
                <c:pt idx="42534">
                  <c:v>36.619999999999997</c:v>
                </c:pt>
                <c:pt idx="42535">
                  <c:v>36.619999999999997</c:v>
                </c:pt>
                <c:pt idx="42536">
                  <c:v>36.619999999999997</c:v>
                </c:pt>
                <c:pt idx="42537">
                  <c:v>36.619999999999997</c:v>
                </c:pt>
                <c:pt idx="42538">
                  <c:v>36.619999999999997</c:v>
                </c:pt>
                <c:pt idx="42539">
                  <c:v>36.619999999999997</c:v>
                </c:pt>
                <c:pt idx="42540">
                  <c:v>36.619999999999997</c:v>
                </c:pt>
                <c:pt idx="42541">
                  <c:v>36.619999999999997</c:v>
                </c:pt>
                <c:pt idx="42542">
                  <c:v>36.619999999999997</c:v>
                </c:pt>
                <c:pt idx="42543">
                  <c:v>36.619999999999997</c:v>
                </c:pt>
                <c:pt idx="42544">
                  <c:v>36.619999999999997</c:v>
                </c:pt>
                <c:pt idx="42545">
                  <c:v>36.619999999999997</c:v>
                </c:pt>
                <c:pt idx="42546">
                  <c:v>36.619999999999997</c:v>
                </c:pt>
                <c:pt idx="42547">
                  <c:v>36.619999999999997</c:v>
                </c:pt>
                <c:pt idx="42548">
                  <c:v>36.619999999999997</c:v>
                </c:pt>
                <c:pt idx="42549">
                  <c:v>36.619999999999997</c:v>
                </c:pt>
                <c:pt idx="42550">
                  <c:v>36.619999999999997</c:v>
                </c:pt>
                <c:pt idx="42551">
                  <c:v>36.619999999999997</c:v>
                </c:pt>
                <c:pt idx="42552">
                  <c:v>36.619999999999997</c:v>
                </c:pt>
                <c:pt idx="42553">
                  <c:v>36.619999999999997</c:v>
                </c:pt>
                <c:pt idx="42554">
                  <c:v>36.619999999999997</c:v>
                </c:pt>
                <c:pt idx="42555">
                  <c:v>36.619999999999997</c:v>
                </c:pt>
                <c:pt idx="42556">
                  <c:v>36.619999999999997</c:v>
                </c:pt>
                <c:pt idx="42557">
                  <c:v>36.619999999999997</c:v>
                </c:pt>
                <c:pt idx="42558">
                  <c:v>36.619999999999997</c:v>
                </c:pt>
                <c:pt idx="42559">
                  <c:v>36.619999999999997</c:v>
                </c:pt>
                <c:pt idx="42560">
                  <c:v>36.619999999999997</c:v>
                </c:pt>
                <c:pt idx="42561">
                  <c:v>36.619999999999997</c:v>
                </c:pt>
                <c:pt idx="42562">
                  <c:v>36.619999999999997</c:v>
                </c:pt>
                <c:pt idx="42563">
                  <c:v>36.619999999999997</c:v>
                </c:pt>
                <c:pt idx="42564">
                  <c:v>36.619999999999997</c:v>
                </c:pt>
                <c:pt idx="42565">
                  <c:v>36.619999999999997</c:v>
                </c:pt>
                <c:pt idx="42566">
                  <c:v>36.619999999999997</c:v>
                </c:pt>
                <c:pt idx="42567">
                  <c:v>36.619999999999997</c:v>
                </c:pt>
                <c:pt idx="42568">
                  <c:v>36.619999999999997</c:v>
                </c:pt>
                <c:pt idx="42569">
                  <c:v>36.619999999999997</c:v>
                </c:pt>
                <c:pt idx="42570">
                  <c:v>36.619999999999997</c:v>
                </c:pt>
                <c:pt idx="42571">
                  <c:v>36.619999999999997</c:v>
                </c:pt>
                <c:pt idx="42572">
                  <c:v>36.619999999999997</c:v>
                </c:pt>
                <c:pt idx="42573">
                  <c:v>36.619999999999997</c:v>
                </c:pt>
                <c:pt idx="42574">
                  <c:v>36.619999999999997</c:v>
                </c:pt>
                <c:pt idx="42575">
                  <c:v>36.619999999999997</c:v>
                </c:pt>
                <c:pt idx="42576">
                  <c:v>36.619999999999997</c:v>
                </c:pt>
                <c:pt idx="42577">
                  <c:v>36.619999999999997</c:v>
                </c:pt>
                <c:pt idx="42578">
                  <c:v>36.619999999999997</c:v>
                </c:pt>
                <c:pt idx="42579">
                  <c:v>36.619999999999997</c:v>
                </c:pt>
                <c:pt idx="42580">
                  <c:v>36.619999999999997</c:v>
                </c:pt>
                <c:pt idx="42581">
                  <c:v>36.619999999999997</c:v>
                </c:pt>
                <c:pt idx="42582">
                  <c:v>36.619999999999997</c:v>
                </c:pt>
                <c:pt idx="42583">
                  <c:v>36.619999999999997</c:v>
                </c:pt>
                <c:pt idx="42584">
                  <c:v>36.619999999999997</c:v>
                </c:pt>
                <c:pt idx="42585">
                  <c:v>36.619999999999997</c:v>
                </c:pt>
                <c:pt idx="42586">
                  <c:v>36.619999999999997</c:v>
                </c:pt>
                <c:pt idx="42587">
                  <c:v>36.619999999999997</c:v>
                </c:pt>
                <c:pt idx="42588">
                  <c:v>36.619999999999997</c:v>
                </c:pt>
                <c:pt idx="42589">
                  <c:v>36.619999999999997</c:v>
                </c:pt>
                <c:pt idx="42590">
                  <c:v>36.619999999999997</c:v>
                </c:pt>
                <c:pt idx="42591">
                  <c:v>36.619999999999997</c:v>
                </c:pt>
                <c:pt idx="42592">
                  <c:v>36.619999999999997</c:v>
                </c:pt>
                <c:pt idx="42593">
                  <c:v>36.619999999999997</c:v>
                </c:pt>
                <c:pt idx="42594">
                  <c:v>36.619999999999997</c:v>
                </c:pt>
                <c:pt idx="42595">
                  <c:v>36.619999999999997</c:v>
                </c:pt>
                <c:pt idx="42596">
                  <c:v>36.619999999999997</c:v>
                </c:pt>
                <c:pt idx="42597">
                  <c:v>36.619999999999997</c:v>
                </c:pt>
                <c:pt idx="42598">
                  <c:v>36.619999999999997</c:v>
                </c:pt>
                <c:pt idx="42599">
                  <c:v>36.619999999999997</c:v>
                </c:pt>
                <c:pt idx="42600">
                  <c:v>36.619999999999997</c:v>
                </c:pt>
                <c:pt idx="42601">
                  <c:v>36.619999999999997</c:v>
                </c:pt>
                <c:pt idx="42602">
                  <c:v>36.619999999999997</c:v>
                </c:pt>
                <c:pt idx="42603">
                  <c:v>36.619999999999997</c:v>
                </c:pt>
                <c:pt idx="42604">
                  <c:v>36.619999999999997</c:v>
                </c:pt>
                <c:pt idx="42605">
                  <c:v>36.619999999999997</c:v>
                </c:pt>
                <c:pt idx="42606">
                  <c:v>36.619999999999997</c:v>
                </c:pt>
                <c:pt idx="42607">
                  <c:v>36.619999999999997</c:v>
                </c:pt>
                <c:pt idx="42608">
                  <c:v>36.619999999999997</c:v>
                </c:pt>
                <c:pt idx="42609">
                  <c:v>36.619999999999997</c:v>
                </c:pt>
                <c:pt idx="42610">
                  <c:v>36.619999999999997</c:v>
                </c:pt>
                <c:pt idx="42611">
                  <c:v>36.619999999999997</c:v>
                </c:pt>
                <c:pt idx="42612">
                  <c:v>36.619999999999997</c:v>
                </c:pt>
                <c:pt idx="42613">
                  <c:v>36.619999999999997</c:v>
                </c:pt>
                <c:pt idx="42614">
                  <c:v>36.619999999999997</c:v>
                </c:pt>
                <c:pt idx="42615">
                  <c:v>36.619999999999997</c:v>
                </c:pt>
                <c:pt idx="42616">
                  <c:v>36.619999999999997</c:v>
                </c:pt>
                <c:pt idx="42617">
                  <c:v>36.619999999999997</c:v>
                </c:pt>
                <c:pt idx="42618">
                  <c:v>36.619999999999997</c:v>
                </c:pt>
                <c:pt idx="42619">
                  <c:v>36.619999999999997</c:v>
                </c:pt>
                <c:pt idx="42620">
                  <c:v>36.619999999999997</c:v>
                </c:pt>
                <c:pt idx="42621">
                  <c:v>36.619999999999997</c:v>
                </c:pt>
                <c:pt idx="42622">
                  <c:v>36.619999999999997</c:v>
                </c:pt>
                <c:pt idx="42623">
                  <c:v>36.619999999999997</c:v>
                </c:pt>
                <c:pt idx="42624">
                  <c:v>36.619999999999997</c:v>
                </c:pt>
                <c:pt idx="42625">
                  <c:v>36.619999999999997</c:v>
                </c:pt>
                <c:pt idx="42626">
                  <c:v>36.619999999999997</c:v>
                </c:pt>
                <c:pt idx="42627">
                  <c:v>36.619999999999997</c:v>
                </c:pt>
                <c:pt idx="42628">
                  <c:v>36.619999999999997</c:v>
                </c:pt>
                <c:pt idx="42629">
                  <c:v>36.619999999999997</c:v>
                </c:pt>
                <c:pt idx="42630">
                  <c:v>36.619999999999997</c:v>
                </c:pt>
                <c:pt idx="42631">
                  <c:v>36.619999999999997</c:v>
                </c:pt>
                <c:pt idx="42632">
                  <c:v>36.619999999999997</c:v>
                </c:pt>
                <c:pt idx="42633">
                  <c:v>36.619999999999997</c:v>
                </c:pt>
                <c:pt idx="42634">
                  <c:v>36.619999999999997</c:v>
                </c:pt>
                <c:pt idx="42635">
                  <c:v>36.619999999999997</c:v>
                </c:pt>
                <c:pt idx="42636">
                  <c:v>36.619999999999997</c:v>
                </c:pt>
                <c:pt idx="42637">
                  <c:v>36.619999999999997</c:v>
                </c:pt>
                <c:pt idx="42638">
                  <c:v>36.619999999999997</c:v>
                </c:pt>
                <c:pt idx="42639">
                  <c:v>36.619999999999997</c:v>
                </c:pt>
                <c:pt idx="42640">
                  <c:v>36.619999999999997</c:v>
                </c:pt>
                <c:pt idx="42641">
                  <c:v>36.619999999999997</c:v>
                </c:pt>
                <c:pt idx="42642">
                  <c:v>36.619999999999997</c:v>
                </c:pt>
                <c:pt idx="42643">
                  <c:v>36.619999999999997</c:v>
                </c:pt>
                <c:pt idx="42644">
                  <c:v>36.619999999999997</c:v>
                </c:pt>
                <c:pt idx="42645">
                  <c:v>36.619999999999997</c:v>
                </c:pt>
                <c:pt idx="42646">
                  <c:v>36.619999999999997</c:v>
                </c:pt>
                <c:pt idx="42647">
                  <c:v>36.619999999999997</c:v>
                </c:pt>
                <c:pt idx="42648">
                  <c:v>36.619999999999997</c:v>
                </c:pt>
                <c:pt idx="42649">
                  <c:v>36.619999999999997</c:v>
                </c:pt>
                <c:pt idx="42650">
                  <c:v>36.619999999999997</c:v>
                </c:pt>
                <c:pt idx="42651">
                  <c:v>36.619999999999997</c:v>
                </c:pt>
                <c:pt idx="42652">
                  <c:v>36.619999999999997</c:v>
                </c:pt>
                <c:pt idx="42653">
                  <c:v>36.619999999999997</c:v>
                </c:pt>
                <c:pt idx="42654">
                  <c:v>36.619999999999997</c:v>
                </c:pt>
                <c:pt idx="42655">
                  <c:v>36.619999999999997</c:v>
                </c:pt>
                <c:pt idx="42656">
                  <c:v>36.619999999999997</c:v>
                </c:pt>
                <c:pt idx="42657">
                  <c:v>36.619999999999997</c:v>
                </c:pt>
                <c:pt idx="42658">
                  <c:v>36.619999999999997</c:v>
                </c:pt>
                <c:pt idx="42659">
                  <c:v>36.619999999999997</c:v>
                </c:pt>
                <c:pt idx="42660">
                  <c:v>36.619999999999997</c:v>
                </c:pt>
                <c:pt idx="42661">
                  <c:v>36.619999999999997</c:v>
                </c:pt>
                <c:pt idx="42662">
                  <c:v>36.619999999999997</c:v>
                </c:pt>
                <c:pt idx="42663">
                  <c:v>36.619999999999997</c:v>
                </c:pt>
                <c:pt idx="42664">
                  <c:v>36.619999999999997</c:v>
                </c:pt>
                <c:pt idx="42665">
                  <c:v>36.619999999999997</c:v>
                </c:pt>
                <c:pt idx="42666">
                  <c:v>36.619999999999997</c:v>
                </c:pt>
                <c:pt idx="42667">
                  <c:v>36.619999999999997</c:v>
                </c:pt>
                <c:pt idx="42668">
                  <c:v>36.619999999999997</c:v>
                </c:pt>
                <c:pt idx="42669">
                  <c:v>36.619999999999997</c:v>
                </c:pt>
                <c:pt idx="42670">
                  <c:v>36.619999999999997</c:v>
                </c:pt>
                <c:pt idx="42671">
                  <c:v>36.619999999999997</c:v>
                </c:pt>
                <c:pt idx="42672">
                  <c:v>36.619999999999997</c:v>
                </c:pt>
                <c:pt idx="42673">
                  <c:v>36.619999999999997</c:v>
                </c:pt>
                <c:pt idx="42674">
                  <c:v>36.619999999999997</c:v>
                </c:pt>
                <c:pt idx="42675">
                  <c:v>36.619999999999997</c:v>
                </c:pt>
                <c:pt idx="42676">
                  <c:v>36.619999999999997</c:v>
                </c:pt>
                <c:pt idx="42677">
                  <c:v>36.619999999999997</c:v>
                </c:pt>
                <c:pt idx="42678">
                  <c:v>36.619999999999997</c:v>
                </c:pt>
                <c:pt idx="42679">
                  <c:v>36.619999999999997</c:v>
                </c:pt>
                <c:pt idx="42680">
                  <c:v>36.619999999999997</c:v>
                </c:pt>
                <c:pt idx="42681">
                  <c:v>36.619999999999997</c:v>
                </c:pt>
                <c:pt idx="42682">
                  <c:v>36.619999999999997</c:v>
                </c:pt>
                <c:pt idx="42683">
                  <c:v>36.619999999999997</c:v>
                </c:pt>
                <c:pt idx="42684">
                  <c:v>36.619999999999997</c:v>
                </c:pt>
                <c:pt idx="42685">
                  <c:v>36.619999999999997</c:v>
                </c:pt>
                <c:pt idx="42686">
                  <c:v>36.619999999999997</c:v>
                </c:pt>
                <c:pt idx="42687">
                  <c:v>36.619999999999997</c:v>
                </c:pt>
                <c:pt idx="42688">
                  <c:v>36.619999999999997</c:v>
                </c:pt>
                <c:pt idx="42689">
                  <c:v>36.619999999999997</c:v>
                </c:pt>
                <c:pt idx="42690">
                  <c:v>36.619999999999997</c:v>
                </c:pt>
                <c:pt idx="42691">
                  <c:v>36.619999999999997</c:v>
                </c:pt>
                <c:pt idx="42692">
                  <c:v>36.619999999999997</c:v>
                </c:pt>
                <c:pt idx="42693">
                  <c:v>36.619999999999997</c:v>
                </c:pt>
                <c:pt idx="42694">
                  <c:v>36.619999999999997</c:v>
                </c:pt>
                <c:pt idx="42695">
                  <c:v>36.619999999999997</c:v>
                </c:pt>
                <c:pt idx="42696">
                  <c:v>36.619999999999997</c:v>
                </c:pt>
                <c:pt idx="42697">
                  <c:v>36.619999999999997</c:v>
                </c:pt>
                <c:pt idx="42698">
                  <c:v>36.619999999999997</c:v>
                </c:pt>
                <c:pt idx="42699">
                  <c:v>36.619999999999997</c:v>
                </c:pt>
                <c:pt idx="42700">
                  <c:v>36.619999999999997</c:v>
                </c:pt>
                <c:pt idx="42701">
                  <c:v>36.619999999999997</c:v>
                </c:pt>
                <c:pt idx="42702">
                  <c:v>36.619999999999997</c:v>
                </c:pt>
                <c:pt idx="42703">
                  <c:v>36.619999999999997</c:v>
                </c:pt>
                <c:pt idx="42704">
                  <c:v>36.619999999999997</c:v>
                </c:pt>
                <c:pt idx="42705">
                  <c:v>36.619999999999997</c:v>
                </c:pt>
                <c:pt idx="42706">
                  <c:v>36.619999999999997</c:v>
                </c:pt>
                <c:pt idx="42707">
                  <c:v>36.619999999999997</c:v>
                </c:pt>
                <c:pt idx="42708">
                  <c:v>36.619999999999997</c:v>
                </c:pt>
                <c:pt idx="42709">
                  <c:v>36.619999999999997</c:v>
                </c:pt>
                <c:pt idx="42710">
                  <c:v>36.619999999999997</c:v>
                </c:pt>
                <c:pt idx="42711">
                  <c:v>36.619999999999997</c:v>
                </c:pt>
                <c:pt idx="42712">
                  <c:v>36.619999999999997</c:v>
                </c:pt>
                <c:pt idx="42713">
                  <c:v>36.619999999999997</c:v>
                </c:pt>
                <c:pt idx="42714">
                  <c:v>36.619999999999997</c:v>
                </c:pt>
                <c:pt idx="42715">
                  <c:v>36.619999999999997</c:v>
                </c:pt>
                <c:pt idx="42716">
                  <c:v>36.619999999999997</c:v>
                </c:pt>
                <c:pt idx="42717">
                  <c:v>36.619999999999997</c:v>
                </c:pt>
                <c:pt idx="42718">
                  <c:v>36.619999999999997</c:v>
                </c:pt>
                <c:pt idx="42719">
                  <c:v>36.619999999999997</c:v>
                </c:pt>
                <c:pt idx="42720">
                  <c:v>36.619999999999997</c:v>
                </c:pt>
                <c:pt idx="42721">
                  <c:v>36.619999999999997</c:v>
                </c:pt>
                <c:pt idx="42722">
                  <c:v>36.619999999999997</c:v>
                </c:pt>
                <c:pt idx="42723">
                  <c:v>36.619999999999997</c:v>
                </c:pt>
                <c:pt idx="42724">
                  <c:v>36.619999999999997</c:v>
                </c:pt>
                <c:pt idx="42725">
                  <c:v>36.619999999999997</c:v>
                </c:pt>
                <c:pt idx="42726">
                  <c:v>36.619999999999997</c:v>
                </c:pt>
                <c:pt idx="42727">
                  <c:v>36.619999999999997</c:v>
                </c:pt>
                <c:pt idx="42728">
                  <c:v>36.619999999999997</c:v>
                </c:pt>
                <c:pt idx="42729">
                  <c:v>36.619999999999997</c:v>
                </c:pt>
                <c:pt idx="42730">
                  <c:v>36.619999999999997</c:v>
                </c:pt>
                <c:pt idx="42731">
                  <c:v>36.619999999999997</c:v>
                </c:pt>
                <c:pt idx="42732">
                  <c:v>36.619999999999997</c:v>
                </c:pt>
                <c:pt idx="42733">
                  <c:v>36.619999999999997</c:v>
                </c:pt>
                <c:pt idx="42734">
                  <c:v>36.619999999999997</c:v>
                </c:pt>
                <c:pt idx="42735">
                  <c:v>36.619999999999997</c:v>
                </c:pt>
                <c:pt idx="42736">
                  <c:v>36.619999999999997</c:v>
                </c:pt>
                <c:pt idx="42737">
                  <c:v>36.619999999999997</c:v>
                </c:pt>
                <c:pt idx="42738">
                  <c:v>36.619999999999997</c:v>
                </c:pt>
                <c:pt idx="42739">
                  <c:v>36.619999999999997</c:v>
                </c:pt>
                <c:pt idx="42740">
                  <c:v>36.619999999999997</c:v>
                </c:pt>
                <c:pt idx="42741">
                  <c:v>36.619999999999997</c:v>
                </c:pt>
                <c:pt idx="42742">
                  <c:v>36.619999999999997</c:v>
                </c:pt>
                <c:pt idx="42743">
                  <c:v>36.619999999999997</c:v>
                </c:pt>
                <c:pt idx="42744">
                  <c:v>36.619999999999997</c:v>
                </c:pt>
                <c:pt idx="42745">
                  <c:v>36.619999999999997</c:v>
                </c:pt>
                <c:pt idx="42746">
                  <c:v>36.619999999999997</c:v>
                </c:pt>
                <c:pt idx="42747">
                  <c:v>36.619999999999997</c:v>
                </c:pt>
                <c:pt idx="42748">
                  <c:v>36.619999999999997</c:v>
                </c:pt>
                <c:pt idx="42749">
                  <c:v>36.619999999999997</c:v>
                </c:pt>
                <c:pt idx="42750">
                  <c:v>36.619999999999997</c:v>
                </c:pt>
                <c:pt idx="42751">
                  <c:v>36.619999999999997</c:v>
                </c:pt>
                <c:pt idx="42752">
                  <c:v>36.619999999999997</c:v>
                </c:pt>
                <c:pt idx="42753">
                  <c:v>36.619999999999997</c:v>
                </c:pt>
                <c:pt idx="42754">
                  <c:v>36.619999999999997</c:v>
                </c:pt>
                <c:pt idx="42755">
                  <c:v>36.619999999999997</c:v>
                </c:pt>
                <c:pt idx="42756">
                  <c:v>36.619999999999997</c:v>
                </c:pt>
                <c:pt idx="42757">
                  <c:v>36.619999999999997</c:v>
                </c:pt>
                <c:pt idx="42758">
                  <c:v>36.619999999999997</c:v>
                </c:pt>
                <c:pt idx="42759">
                  <c:v>36.619999999999997</c:v>
                </c:pt>
                <c:pt idx="42760">
                  <c:v>36.619999999999997</c:v>
                </c:pt>
                <c:pt idx="42761">
                  <c:v>36.619999999999997</c:v>
                </c:pt>
                <c:pt idx="42762">
                  <c:v>36.619999999999997</c:v>
                </c:pt>
                <c:pt idx="42763">
                  <c:v>36.619999999999997</c:v>
                </c:pt>
                <c:pt idx="42764">
                  <c:v>36.619999999999997</c:v>
                </c:pt>
                <c:pt idx="42765">
                  <c:v>36.619999999999997</c:v>
                </c:pt>
                <c:pt idx="42766">
                  <c:v>36.619999999999997</c:v>
                </c:pt>
                <c:pt idx="42767">
                  <c:v>36.619999999999997</c:v>
                </c:pt>
                <c:pt idx="42768">
                  <c:v>36.619999999999997</c:v>
                </c:pt>
                <c:pt idx="42769">
                  <c:v>36.619999999999997</c:v>
                </c:pt>
                <c:pt idx="42770">
                  <c:v>36.619999999999997</c:v>
                </c:pt>
                <c:pt idx="42771">
                  <c:v>36.619999999999997</c:v>
                </c:pt>
                <c:pt idx="42772">
                  <c:v>36.619999999999997</c:v>
                </c:pt>
                <c:pt idx="42773">
                  <c:v>36.619999999999997</c:v>
                </c:pt>
                <c:pt idx="42774">
                  <c:v>36.619999999999997</c:v>
                </c:pt>
                <c:pt idx="42775">
                  <c:v>36.619999999999997</c:v>
                </c:pt>
                <c:pt idx="42776">
                  <c:v>36.619999999999997</c:v>
                </c:pt>
                <c:pt idx="42777">
                  <c:v>36.619999999999997</c:v>
                </c:pt>
                <c:pt idx="42778">
                  <c:v>36.619999999999997</c:v>
                </c:pt>
                <c:pt idx="42779">
                  <c:v>36.619999999999997</c:v>
                </c:pt>
                <c:pt idx="42780">
                  <c:v>36.619999999999997</c:v>
                </c:pt>
                <c:pt idx="42781">
                  <c:v>36.619999999999997</c:v>
                </c:pt>
                <c:pt idx="42782">
                  <c:v>36.619999999999997</c:v>
                </c:pt>
                <c:pt idx="42783">
                  <c:v>36.619999999999997</c:v>
                </c:pt>
                <c:pt idx="42784">
                  <c:v>36.619999999999997</c:v>
                </c:pt>
                <c:pt idx="42785">
                  <c:v>36.619999999999997</c:v>
                </c:pt>
                <c:pt idx="42786">
                  <c:v>36.619999999999997</c:v>
                </c:pt>
                <c:pt idx="42787">
                  <c:v>36.619999999999997</c:v>
                </c:pt>
                <c:pt idx="42788">
                  <c:v>36.619999999999997</c:v>
                </c:pt>
                <c:pt idx="42789">
                  <c:v>36.634</c:v>
                </c:pt>
                <c:pt idx="42790">
                  <c:v>36.692</c:v>
                </c:pt>
                <c:pt idx="42791">
                  <c:v>36.723999999999997</c:v>
                </c:pt>
                <c:pt idx="42792">
                  <c:v>36.723999999999997</c:v>
                </c:pt>
                <c:pt idx="42793">
                  <c:v>36.723999999999997</c:v>
                </c:pt>
                <c:pt idx="42794">
                  <c:v>36.723999999999997</c:v>
                </c:pt>
                <c:pt idx="42795">
                  <c:v>36.723999999999997</c:v>
                </c:pt>
                <c:pt idx="42796">
                  <c:v>36.723999999999997</c:v>
                </c:pt>
                <c:pt idx="42797">
                  <c:v>36.723999999999997</c:v>
                </c:pt>
                <c:pt idx="42798">
                  <c:v>36.723999999999997</c:v>
                </c:pt>
                <c:pt idx="42799">
                  <c:v>36.723999999999997</c:v>
                </c:pt>
                <c:pt idx="42800">
                  <c:v>36.723999999999997</c:v>
                </c:pt>
                <c:pt idx="42801">
                  <c:v>36.723999999999997</c:v>
                </c:pt>
                <c:pt idx="42802">
                  <c:v>36.723999999999997</c:v>
                </c:pt>
                <c:pt idx="42803">
                  <c:v>36.723999999999997</c:v>
                </c:pt>
                <c:pt idx="42804">
                  <c:v>36.723999999999997</c:v>
                </c:pt>
                <c:pt idx="42805">
                  <c:v>36.723999999999997</c:v>
                </c:pt>
                <c:pt idx="42806">
                  <c:v>36.723999999999997</c:v>
                </c:pt>
                <c:pt idx="42807">
                  <c:v>36.723999999999997</c:v>
                </c:pt>
                <c:pt idx="42808">
                  <c:v>36.723999999999997</c:v>
                </c:pt>
                <c:pt idx="42809">
                  <c:v>36.723999999999997</c:v>
                </c:pt>
                <c:pt idx="42810">
                  <c:v>36.723999999999997</c:v>
                </c:pt>
                <c:pt idx="42811">
                  <c:v>36.723999999999997</c:v>
                </c:pt>
                <c:pt idx="42812">
                  <c:v>36.723999999999997</c:v>
                </c:pt>
                <c:pt idx="42813">
                  <c:v>36.723999999999997</c:v>
                </c:pt>
                <c:pt idx="42814">
                  <c:v>36.723999999999997</c:v>
                </c:pt>
                <c:pt idx="42815">
                  <c:v>36.723999999999997</c:v>
                </c:pt>
                <c:pt idx="42816">
                  <c:v>36.723999999999997</c:v>
                </c:pt>
                <c:pt idx="42817">
                  <c:v>36.723999999999997</c:v>
                </c:pt>
                <c:pt idx="42818">
                  <c:v>36.723999999999997</c:v>
                </c:pt>
                <c:pt idx="42819">
                  <c:v>36.723999999999997</c:v>
                </c:pt>
                <c:pt idx="42820">
                  <c:v>36.723999999999997</c:v>
                </c:pt>
                <c:pt idx="42821">
                  <c:v>36.723999999999997</c:v>
                </c:pt>
                <c:pt idx="42822">
                  <c:v>36.723999999999997</c:v>
                </c:pt>
                <c:pt idx="42823">
                  <c:v>36.723999999999997</c:v>
                </c:pt>
                <c:pt idx="42824">
                  <c:v>36.723999999999997</c:v>
                </c:pt>
                <c:pt idx="42825">
                  <c:v>36.723999999999997</c:v>
                </c:pt>
                <c:pt idx="42826">
                  <c:v>36.723999999999997</c:v>
                </c:pt>
                <c:pt idx="42827">
                  <c:v>36.723999999999997</c:v>
                </c:pt>
                <c:pt idx="42828">
                  <c:v>36.723999999999997</c:v>
                </c:pt>
                <c:pt idx="42829">
                  <c:v>36.723999999999997</c:v>
                </c:pt>
                <c:pt idx="42830">
                  <c:v>36.723999999999997</c:v>
                </c:pt>
                <c:pt idx="42831">
                  <c:v>36.723999999999997</c:v>
                </c:pt>
                <c:pt idx="42832">
                  <c:v>36.723999999999997</c:v>
                </c:pt>
                <c:pt idx="42833">
                  <c:v>36.723999999999997</c:v>
                </c:pt>
                <c:pt idx="42834">
                  <c:v>36.723999999999997</c:v>
                </c:pt>
                <c:pt idx="42835">
                  <c:v>36.723999999999997</c:v>
                </c:pt>
                <c:pt idx="42836">
                  <c:v>36.723999999999997</c:v>
                </c:pt>
                <c:pt idx="42837">
                  <c:v>36.723999999999997</c:v>
                </c:pt>
                <c:pt idx="42838">
                  <c:v>36.723999999999997</c:v>
                </c:pt>
                <c:pt idx="42839">
                  <c:v>36.723999999999997</c:v>
                </c:pt>
                <c:pt idx="42840">
                  <c:v>36.723999999999997</c:v>
                </c:pt>
                <c:pt idx="42841">
                  <c:v>36.723999999999997</c:v>
                </c:pt>
                <c:pt idx="42842">
                  <c:v>36.723999999999997</c:v>
                </c:pt>
                <c:pt idx="42843">
                  <c:v>36.723999999999997</c:v>
                </c:pt>
                <c:pt idx="42844">
                  <c:v>36.723999999999997</c:v>
                </c:pt>
                <c:pt idx="42845">
                  <c:v>36.723999999999997</c:v>
                </c:pt>
                <c:pt idx="42846">
                  <c:v>36.723999999999997</c:v>
                </c:pt>
                <c:pt idx="42847">
                  <c:v>36.723999999999997</c:v>
                </c:pt>
                <c:pt idx="42848">
                  <c:v>36.723999999999997</c:v>
                </c:pt>
                <c:pt idx="42849">
                  <c:v>36.723999999999997</c:v>
                </c:pt>
                <c:pt idx="42850">
                  <c:v>36.723999999999997</c:v>
                </c:pt>
                <c:pt idx="42851">
                  <c:v>36.723999999999997</c:v>
                </c:pt>
                <c:pt idx="42852">
                  <c:v>36.723999999999997</c:v>
                </c:pt>
                <c:pt idx="42853">
                  <c:v>36.723999999999997</c:v>
                </c:pt>
                <c:pt idx="42854">
                  <c:v>36.723999999999997</c:v>
                </c:pt>
                <c:pt idx="42855">
                  <c:v>36.723999999999997</c:v>
                </c:pt>
                <c:pt idx="42856">
                  <c:v>36.723999999999997</c:v>
                </c:pt>
                <c:pt idx="42857">
                  <c:v>36.723999999999997</c:v>
                </c:pt>
                <c:pt idx="42858">
                  <c:v>36.723999999999997</c:v>
                </c:pt>
                <c:pt idx="42859">
                  <c:v>36.723999999999997</c:v>
                </c:pt>
                <c:pt idx="42860">
                  <c:v>36.723999999999997</c:v>
                </c:pt>
                <c:pt idx="42861">
                  <c:v>36.723999999999997</c:v>
                </c:pt>
                <c:pt idx="42862">
                  <c:v>36.723999999999997</c:v>
                </c:pt>
                <c:pt idx="42863">
                  <c:v>36.723999999999997</c:v>
                </c:pt>
                <c:pt idx="42864">
                  <c:v>36.723999999999997</c:v>
                </c:pt>
                <c:pt idx="42865">
                  <c:v>36.723999999999997</c:v>
                </c:pt>
                <c:pt idx="42866">
                  <c:v>36.723999999999997</c:v>
                </c:pt>
                <c:pt idx="42867">
                  <c:v>36.723999999999997</c:v>
                </c:pt>
                <c:pt idx="42868">
                  <c:v>36.723999999999997</c:v>
                </c:pt>
                <c:pt idx="42869">
                  <c:v>36.723999999999997</c:v>
                </c:pt>
                <c:pt idx="42870">
                  <c:v>36.723999999999997</c:v>
                </c:pt>
                <c:pt idx="42871">
                  <c:v>36.723999999999997</c:v>
                </c:pt>
                <c:pt idx="42872">
                  <c:v>36.723999999999997</c:v>
                </c:pt>
                <c:pt idx="42873">
                  <c:v>36.723999999999997</c:v>
                </c:pt>
                <c:pt idx="42874">
                  <c:v>36.723999999999997</c:v>
                </c:pt>
                <c:pt idx="42875">
                  <c:v>36.723999999999997</c:v>
                </c:pt>
                <c:pt idx="42876">
                  <c:v>36.723999999999997</c:v>
                </c:pt>
                <c:pt idx="42877">
                  <c:v>36.723999999999997</c:v>
                </c:pt>
                <c:pt idx="42878">
                  <c:v>36.723999999999997</c:v>
                </c:pt>
                <c:pt idx="42879">
                  <c:v>36.723999999999997</c:v>
                </c:pt>
                <c:pt idx="42880">
                  <c:v>36.723999999999997</c:v>
                </c:pt>
                <c:pt idx="42881">
                  <c:v>36.723999999999997</c:v>
                </c:pt>
                <c:pt idx="42882">
                  <c:v>36.723999999999997</c:v>
                </c:pt>
                <c:pt idx="42883">
                  <c:v>36.723999999999997</c:v>
                </c:pt>
                <c:pt idx="42884">
                  <c:v>36.723999999999997</c:v>
                </c:pt>
                <c:pt idx="42885">
                  <c:v>36.723999999999997</c:v>
                </c:pt>
                <c:pt idx="42886">
                  <c:v>36.723999999999997</c:v>
                </c:pt>
                <c:pt idx="42887">
                  <c:v>36.723999999999997</c:v>
                </c:pt>
                <c:pt idx="42888">
                  <c:v>36.723999999999997</c:v>
                </c:pt>
                <c:pt idx="42889">
                  <c:v>36.723999999999997</c:v>
                </c:pt>
                <c:pt idx="42890">
                  <c:v>36.723999999999997</c:v>
                </c:pt>
                <c:pt idx="42891">
                  <c:v>36.723999999999997</c:v>
                </c:pt>
                <c:pt idx="42892">
                  <c:v>36.723999999999997</c:v>
                </c:pt>
                <c:pt idx="42893">
                  <c:v>36.723999999999997</c:v>
                </c:pt>
                <c:pt idx="42894">
                  <c:v>36.723999999999997</c:v>
                </c:pt>
                <c:pt idx="42895">
                  <c:v>36.723999999999997</c:v>
                </c:pt>
                <c:pt idx="42896">
                  <c:v>36.723999999999997</c:v>
                </c:pt>
                <c:pt idx="42897">
                  <c:v>36.723999999999997</c:v>
                </c:pt>
                <c:pt idx="42898">
                  <c:v>36.723999999999997</c:v>
                </c:pt>
                <c:pt idx="42899">
                  <c:v>36.723999999999997</c:v>
                </c:pt>
                <c:pt idx="42900">
                  <c:v>36.723999999999997</c:v>
                </c:pt>
                <c:pt idx="42901">
                  <c:v>36.723999999999997</c:v>
                </c:pt>
                <c:pt idx="42902">
                  <c:v>36.723999999999997</c:v>
                </c:pt>
                <c:pt idx="42903">
                  <c:v>36.723999999999997</c:v>
                </c:pt>
                <c:pt idx="42904">
                  <c:v>36.723999999999997</c:v>
                </c:pt>
                <c:pt idx="42905">
                  <c:v>36.723999999999997</c:v>
                </c:pt>
                <c:pt idx="42906">
                  <c:v>36.723999999999997</c:v>
                </c:pt>
                <c:pt idx="42907">
                  <c:v>36.723999999999997</c:v>
                </c:pt>
                <c:pt idx="42908">
                  <c:v>36.723999999999997</c:v>
                </c:pt>
                <c:pt idx="42909">
                  <c:v>36.723999999999997</c:v>
                </c:pt>
                <c:pt idx="42910">
                  <c:v>36.723999999999997</c:v>
                </c:pt>
                <c:pt idx="42911">
                  <c:v>36.723999999999997</c:v>
                </c:pt>
                <c:pt idx="42912">
                  <c:v>36.723999999999997</c:v>
                </c:pt>
                <c:pt idx="42913">
                  <c:v>36.723999999999997</c:v>
                </c:pt>
                <c:pt idx="42914">
                  <c:v>36.723999999999997</c:v>
                </c:pt>
                <c:pt idx="42915">
                  <c:v>36.723999999999997</c:v>
                </c:pt>
                <c:pt idx="42916">
                  <c:v>36.723999999999997</c:v>
                </c:pt>
                <c:pt idx="42917">
                  <c:v>36.723999999999997</c:v>
                </c:pt>
                <c:pt idx="42918">
                  <c:v>36.723999999999997</c:v>
                </c:pt>
                <c:pt idx="42919">
                  <c:v>36.723999999999997</c:v>
                </c:pt>
                <c:pt idx="42920">
                  <c:v>36.723999999999997</c:v>
                </c:pt>
                <c:pt idx="42921">
                  <c:v>36.723999999999997</c:v>
                </c:pt>
                <c:pt idx="42922">
                  <c:v>36.723999999999997</c:v>
                </c:pt>
                <c:pt idx="42923">
                  <c:v>36.723999999999997</c:v>
                </c:pt>
                <c:pt idx="42924">
                  <c:v>36.723999999999997</c:v>
                </c:pt>
                <c:pt idx="42925">
                  <c:v>36.723999999999997</c:v>
                </c:pt>
                <c:pt idx="42926">
                  <c:v>36.723999999999997</c:v>
                </c:pt>
                <c:pt idx="42927">
                  <c:v>36.723999999999997</c:v>
                </c:pt>
                <c:pt idx="42928">
                  <c:v>36.723999999999997</c:v>
                </c:pt>
                <c:pt idx="42929">
                  <c:v>36.723999999999997</c:v>
                </c:pt>
                <c:pt idx="42930">
                  <c:v>36.723999999999997</c:v>
                </c:pt>
                <c:pt idx="42931">
                  <c:v>36.723999999999997</c:v>
                </c:pt>
                <c:pt idx="42932">
                  <c:v>36.723999999999997</c:v>
                </c:pt>
                <c:pt idx="42933">
                  <c:v>36.723999999999997</c:v>
                </c:pt>
                <c:pt idx="42934">
                  <c:v>36.723999999999997</c:v>
                </c:pt>
                <c:pt idx="42935">
                  <c:v>36.723999999999997</c:v>
                </c:pt>
                <c:pt idx="42936">
                  <c:v>36.723999999999997</c:v>
                </c:pt>
                <c:pt idx="42937">
                  <c:v>36.723999999999997</c:v>
                </c:pt>
                <c:pt idx="42938">
                  <c:v>36.723999999999997</c:v>
                </c:pt>
                <c:pt idx="42939">
                  <c:v>36.723999999999997</c:v>
                </c:pt>
                <c:pt idx="42940">
                  <c:v>36.723999999999997</c:v>
                </c:pt>
                <c:pt idx="42941">
                  <c:v>36.723999999999997</c:v>
                </c:pt>
                <c:pt idx="42942">
                  <c:v>36.723999999999997</c:v>
                </c:pt>
                <c:pt idx="42943">
                  <c:v>36.723999999999997</c:v>
                </c:pt>
                <c:pt idx="42944">
                  <c:v>36.723999999999997</c:v>
                </c:pt>
                <c:pt idx="42945">
                  <c:v>36.723999999999997</c:v>
                </c:pt>
                <c:pt idx="42946">
                  <c:v>36.723999999999997</c:v>
                </c:pt>
                <c:pt idx="42947">
                  <c:v>36.723999999999997</c:v>
                </c:pt>
                <c:pt idx="42948">
                  <c:v>36.723999999999997</c:v>
                </c:pt>
                <c:pt idx="42949">
                  <c:v>36.723999999999997</c:v>
                </c:pt>
                <c:pt idx="42950">
                  <c:v>36.723999999999997</c:v>
                </c:pt>
                <c:pt idx="42951">
                  <c:v>36.723999999999997</c:v>
                </c:pt>
                <c:pt idx="42952">
                  <c:v>36.723999999999997</c:v>
                </c:pt>
                <c:pt idx="42953">
                  <c:v>36.723999999999997</c:v>
                </c:pt>
                <c:pt idx="42954">
                  <c:v>36.723999999999997</c:v>
                </c:pt>
                <c:pt idx="42955">
                  <c:v>36.723999999999997</c:v>
                </c:pt>
                <c:pt idx="42956">
                  <c:v>36.723999999999997</c:v>
                </c:pt>
                <c:pt idx="42957">
                  <c:v>36.723999999999997</c:v>
                </c:pt>
                <c:pt idx="42958">
                  <c:v>36.723999999999997</c:v>
                </c:pt>
                <c:pt idx="42959">
                  <c:v>36.723999999999997</c:v>
                </c:pt>
                <c:pt idx="42960">
                  <c:v>36.723999999999997</c:v>
                </c:pt>
                <c:pt idx="42961">
                  <c:v>36.723999999999997</c:v>
                </c:pt>
                <c:pt idx="42962">
                  <c:v>36.723999999999997</c:v>
                </c:pt>
                <c:pt idx="42963">
                  <c:v>36.723999999999997</c:v>
                </c:pt>
                <c:pt idx="42964">
                  <c:v>36.723999999999997</c:v>
                </c:pt>
                <c:pt idx="42965">
                  <c:v>36.723999999999997</c:v>
                </c:pt>
                <c:pt idx="42966">
                  <c:v>36.723999999999997</c:v>
                </c:pt>
                <c:pt idx="42967">
                  <c:v>36.723999999999997</c:v>
                </c:pt>
                <c:pt idx="42968">
                  <c:v>36.723999999999997</c:v>
                </c:pt>
                <c:pt idx="42969">
                  <c:v>36.723999999999997</c:v>
                </c:pt>
                <c:pt idx="42970">
                  <c:v>36.723999999999997</c:v>
                </c:pt>
                <c:pt idx="42971">
                  <c:v>36.723999999999997</c:v>
                </c:pt>
                <c:pt idx="42972">
                  <c:v>36.723999999999997</c:v>
                </c:pt>
                <c:pt idx="42973">
                  <c:v>36.723999999999997</c:v>
                </c:pt>
                <c:pt idx="42974">
                  <c:v>36.723999999999997</c:v>
                </c:pt>
                <c:pt idx="42975">
                  <c:v>36.74</c:v>
                </c:pt>
                <c:pt idx="42976">
                  <c:v>36.799999999999997</c:v>
                </c:pt>
                <c:pt idx="42977">
                  <c:v>36.817999999999998</c:v>
                </c:pt>
                <c:pt idx="42978">
                  <c:v>36.817999999999998</c:v>
                </c:pt>
                <c:pt idx="42979">
                  <c:v>36.817999999999998</c:v>
                </c:pt>
                <c:pt idx="42980">
                  <c:v>36.817999999999998</c:v>
                </c:pt>
                <c:pt idx="42981">
                  <c:v>36.817999999999998</c:v>
                </c:pt>
                <c:pt idx="42982">
                  <c:v>36.817999999999998</c:v>
                </c:pt>
                <c:pt idx="42983">
                  <c:v>36.817999999999998</c:v>
                </c:pt>
                <c:pt idx="42984">
                  <c:v>36.817999999999998</c:v>
                </c:pt>
                <c:pt idx="42985">
                  <c:v>36.817999999999998</c:v>
                </c:pt>
                <c:pt idx="42986">
                  <c:v>36.817999999999998</c:v>
                </c:pt>
                <c:pt idx="42987">
                  <c:v>36.817999999999998</c:v>
                </c:pt>
                <c:pt idx="42988">
                  <c:v>36.817999999999998</c:v>
                </c:pt>
                <c:pt idx="42989">
                  <c:v>36.817999999999998</c:v>
                </c:pt>
                <c:pt idx="42990">
                  <c:v>36.817999999999998</c:v>
                </c:pt>
                <c:pt idx="42991">
                  <c:v>36.817999999999998</c:v>
                </c:pt>
                <c:pt idx="42992">
                  <c:v>36.817999999999998</c:v>
                </c:pt>
                <c:pt idx="42993">
                  <c:v>36.817999999999998</c:v>
                </c:pt>
                <c:pt idx="42994">
                  <c:v>36.817999999999998</c:v>
                </c:pt>
                <c:pt idx="42995">
                  <c:v>36.817999999999998</c:v>
                </c:pt>
                <c:pt idx="42996">
                  <c:v>36.817999999999998</c:v>
                </c:pt>
                <c:pt idx="42997">
                  <c:v>36.817999999999998</c:v>
                </c:pt>
                <c:pt idx="42998">
                  <c:v>36.817999999999998</c:v>
                </c:pt>
                <c:pt idx="42999">
                  <c:v>36.817999999999998</c:v>
                </c:pt>
                <c:pt idx="43000">
                  <c:v>36.817999999999998</c:v>
                </c:pt>
                <c:pt idx="43001">
                  <c:v>36.817999999999998</c:v>
                </c:pt>
                <c:pt idx="43002">
                  <c:v>36.817999999999998</c:v>
                </c:pt>
                <c:pt idx="43003">
                  <c:v>36.817999999999998</c:v>
                </c:pt>
                <c:pt idx="43004">
                  <c:v>36.817999999999998</c:v>
                </c:pt>
                <c:pt idx="43005">
                  <c:v>36.817999999999998</c:v>
                </c:pt>
                <c:pt idx="43006">
                  <c:v>36.817999999999998</c:v>
                </c:pt>
                <c:pt idx="43007">
                  <c:v>36.817999999999998</c:v>
                </c:pt>
                <c:pt idx="43008">
                  <c:v>36.817999999999998</c:v>
                </c:pt>
                <c:pt idx="43009">
                  <c:v>36.817999999999998</c:v>
                </c:pt>
                <c:pt idx="43010">
                  <c:v>36.817999999999998</c:v>
                </c:pt>
                <c:pt idx="43011">
                  <c:v>36.817999999999998</c:v>
                </c:pt>
                <c:pt idx="43012">
                  <c:v>36.817999999999998</c:v>
                </c:pt>
                <c:pt idx="43013">
                  <c:v>36.817999999999998</c:v>
                </c:pt>
                <c:pt idx="43014">
                  <c:v>36.817999999999998</c:v>
                </c:pt>
                <c:pt idx="43015">
                  <c:v>36.817999999999998</c:v>
                </c:pt>
                <c:pt idx="43016">
                  <c:v>36.817999999999998</c:v>
                </c:pt>
                <c:pt idx="43017">
                  <c:v>36.817999999999998</c:v>
                </c:pt>
                <c:pt idx="43018">
                  <c:v>36.817999999999998</c:v>
                </c:pt>
                <c:pt idx="43019">
                  <c:v>36.817999999999998</c:v>
                </c:pt>
                <c:pt idx="43020">
                  <c:v>36.817999999999998</c:v>
                </c:pt>
                <c:pt idx="43021">
                  <c:v>36.817999999999998</c:v>
                </c:pt>
                <c:pt idx="43022">
                  <c:v>36.817999999999998</c:v>
                </c:pt>
                <c:pt idx="43023">
                  <c:v>36.817999999999998</c:v>
                </c:pt>
                <c:pt idx="43024">
                  <c:v>36.817999999999998</c:v>
                </c:pt>
                <c:pt idx="43025">
                  <c:v>36.817999999999998</c:v>
                </c:pt>
                <c:pt idx="43026">
                  <c:v>36.817999999999998</c:v>
                </c:pt>
                <c:pt idx="43027">
                  <c:v>36.817999999999998</c:v>
                </c:pt>
                <c:pt idx="43028">
                  <c:v>36.817999999999998</c:v>
                </c:pt>
                <c:pt idx="43029">
                  <c:v>36.817999999999998</c:v>
                </c:pt>
                <c:pt idx="43030">
                  <c:v>36.817999999999998</c:v>
                </c:pt>
                <c:pt idx="43031">
                  <c:v>36.817999999999998</c:v>
                </c:pt>
                <c:pt idx="43032">
                  <c:v>36.817999999999998</c:v>
                </c:pt>
                <c:pt idx="43033">
                  <c:v>36.817999999999998</c:v>
                </c:pt>
                <c:pt idx="43034">
                  <c:v>36.817999999999998</c:v>
                </c:pt>
                <c:pt idx="43035">
                  <c:v>36.817999999999998</c:v>
                </c:pt>
                <c:pt idx="43036">
                  <c:v>36.817999999999998</c:v>
                </c:pt>
                <c:pt idx="43037">
                  <c:v>36.817999999999998</c:v>
                </c:pt>
                <c:pt idx="43038">
                  <c:v>36.817999999999998</c:v>
                </c:pt>
                <c:pt idx="43039">
                  <c:v>36.817999999999998</c:v>
                </c:pt>
                <c:pt idx="43040">
                  <c:v>36.817999999999998</c:v>
                </c:pt>
                <c:pt idx="43041">
                  <c:v>36.817999999999998</c:v>
                </c:pt>
                <c:pt idx="43042">
                  <c:v>36.817999999999998</c:v>
                </c:pt>
                <c:pt idx="43043">
                  <c:v>36.817999999999998</c:v>
                </c:pt>
                <c:pt idx="43044">
                  <c:v>36.817999999999998</c:v>
                </c:pt>
                <c:pt idx="43045">
                  <c:v>36.817999999999998</c:v>
                </c:pt>
                <c:pt idx="43046">
                  <c:v>36.817999999999998</c:v>
                </c:pt>
                <c:pt idx="43047">
                  <c:v>36.817999999999998</c:v>
                </c:pt>
                <c:pt idx="43048">
                  <c:v>36.817999999999998</c:v>
                </c:pt>
                <c:pt idx="43049">
                  <c:v>36.817999999999998</c:v>
                </c:pt>
                <c:pt idx="43050">
                  <c:v>36.817999999999998</c:v>
                </c:pt>
                <c:pt idx="43051">
                  <c:v>36.817999999999998</c:v>
                </c:pt>
                <c:pt idx="43052">
                  <c:v>36.817999999999998</c:v>
                </c:pt>
                <c:pt idx="43053">
                  <c:v>36.817999999999998</c:v>
                </c:pt>
                <c:pt idx="43054">
                  <c:v>36.817999999999998</c:v>
                </c:pt>
                <c:pt idx="43055">
                  <c:v>36.817999999999998</c:v>
                </c:pt>
                <c:pt idx="43056">
                  <c:v>36.817999999999998</c:v>
                </c:pt>
                <c:pt idx="43057">
                  <c:v>36.817999999999998</c:v>
                </c:pt>
                <c:pt idx="43058">
                  <c:v>36.817999999999998</c:v>
                </c:pt>
                <c:pt idx="43059">
                  <c:v>36.817999999999998</c:v>
                </c:pt>
                <c:pt idx="43060">
                  <c:v>36.817999999999998</c:v>
                </c:pt>
                <c:pt idx="43061">
                  <c:v>36.817999999999998</c:v>
                </c:pt>
                <c:pt idx="43062">
                  <c:v>36.817999999999998</c:v>
                </c:pt>
                <c:pt idx="43063">
                  <c:v>36.817999999999998</c:v>
                </c:pt>
                <c:pt idx="43064">
                  <c:v>36.817999999999998</c:v>
                </c:pt>
                <c:pt idx="43065">
                  <c:v>36.817999999999998</c:v>
                </c:pt>
                <c:pt idx="43066">
                  <c:v>36.817999999999998</c:v>
                </c:pt>
                <c:pt idx="43067">
                  <c:v>36.817999999999998</c:v>
                </c:pt>
                <c:pt idx="43068">
                  <c:v>36.817999999999998</c:v>
                </c:pt>
                <c:pt idx="43069">
                  <c:v>36.817999999999998</c:v>
                </c:pt>
                <c:pt idx="43070">
                  <c:v>36.817999999999998</c:v>
                </c:pt>
                <c:pt idx="43071">
                  <c:v>36.817999999999998</c:v>
                </c:pt>
                <c:pt idx="43072">
                  <c:v>36.817999999999998</c:v>
                </c:pt>
                <c:pt idx="43073">
                  <c:v>36.817999999999998</c:v>
                </c:pt>
                <c:pt idx="43074">
                  <c:v>36.817999999999998</c:v>
                </c:pt>
                <c:pt idx="43075">
                  <c:v>36.817999999999998</c:v>
                </c:pt>
                <c:pt idx="43076">
                  <c:v>36.817999999999998</c:v>
                </c:pt>
                <c:pt idx="43077">
                  <c:v>36.817999999999998</c:v>
                </c:pt>
                <c:pt idx="43078">
                  <c:v>36.817999999999998</c:v>
                </c:pt>
                <c:pt idx="43079">
                  <c:v>36.817999999999998</c:v>
                </c:pt>
                <c:pt idx="43080">
                  <c:v>36.817999999999998</c:v>
                </c:pt>
                <c:pt idx="43081">
                  <c:v>36.817999999999998</c:v>
                </c:pt>
                <c:pt idx="43082">
                  <c:v>36.817999999999998</c:v>
                </c:pt>
                <c:pt idx="43083">
                  <c:v>36.817999999999998</c:v>
                </c:pt>
                <c:pt idx="43084">
                  <c:v>36.817999999999998</c:v>
                </c:pt>
                <c:pt idx="43085">
                  <c:v>36.817999999999998</c:v>
                </c:pt>
                <c:pt idx="43086">
                  <c:v>36.817999999999998</c:v>
                </c:pt>
                <c:pt idx="43087">
                  <c:v>36.817999999999998</c:v>
                </c:pt>
                <c:pt idx="43088">
                  <c:v>36.817999999999998</c:v>
                </c:pt>
                <c:pt idx="43089">
                  <c:v>36.817999999999998</c:v>
                </c:pt>
                <c:pt idx="43090">
                  <c:v>36.817999999999998</c:v>
                </c:pt>
                <c:pt idx="43091">
                  <c:v>36.817999999999998</c:v>
                </c:pt>
                <c:pt idx="43092">
                  <c:v>36.817999999999998</c:v>
                </c:pt>
                <c:pt idx="43093">
                  <c:v>36.817999999999998</c:v>
                </c:pt>
                <c:pt idx="43094">
                  <c:v>36.817999999999998</c:v>
                </c:pt>
                <c:pt idx="43095">
                  <c:v>36.817999999999998</c:v>
                </c:pt>
                <c:pt idx="43096">
                  <c:v>36.817999999999998</c:v>
                </c:pt>
                <c:pt idx="43097">
                  <c:v>36.817999999999998</c:v>
                </c:pt>
                <c:pt idx="43098">
                  <c:v>36.817999999999998</c:v>
                </c:pt>
                <c:pt idx="43099">
                  <c:v>36.817999999999998</c:v>
                </c:pt>
                <c:pt idx="43100">
                  <c:v>36.817999999999998</c:v>
                </c:pt>
                <c:pt idx="43101">
                  <c:v>36.817999999999998</c:v>
                </c:pt>
                <c:pt idx="43102">
                  <c:v>36.817999999999998</c:v>
                </c:pt>
                <c:pt idx="43103">
                  <c:v>36.817999999999998</c:v>
                </c:pt>
                <c:pt idx="43104">
                  <c:v>36.817999999999998</c:v>
                </c:pt>
                <c:pt idx="43105">
                  <c:v>36.817999999999998</c:v>
                </c:pt>
                <c:pt idx="43106">
                  <c:v>36.817999999999998</c:v>
                </c:pt>
                <c:pt idx="43107">
                  <c:v>36.817999999999998</c:v>
                </c:pt>
                <c:pt idx="43108">
                  <c:v>36.817999999999998</c:v>
                </c:pt>
                <c:pt idx="43109">
                  <c:v>36.817999999999998</c:v>
                </c:pt>
                <c:pt idx="43110">
                  <c:v>36.817999999999998</c:v>
                </c:pt>
                <c:pt idx="43111">
                  <c:v>36.817999999999998</c:v>
                </c:pt>
                <c:pt idx="43112">
                  <c:v>36.817999999999998</c:v>
                </c:pt>
                <c:pt idx="43113">
                  <c:v>36.817999999999998</c:v>
                </c:pt>
                <c:pt idx="43114">
                  <c:v>36.817999999999998</c:v>
                </c:pt>
                <c:pt idx="43115">
                  <c:v>36.817999999999998</c:v>
                </c:pt>
                <c:pt idx="43116">
                  <c:v>36.817999999999998</c:v>
                </c:pt>
                <c:pt idx="43117">
                  <c:v>36.817999999999998</c:v>
                </c:pt>
                <c:pt idx="43118">
                  <c:v>36.817999999999998</c:v>
                </c:pt>
                <c:pt idx="43119">
                  <c:v>36.817999999999998</c:v>
                </c:pt>
                <c:pt idx="43120">
                  <c:v>36.817999999999998</c:v>
                </c:pt>
                <c:pt idx="43121">
                  <c:v>36.817999999999998</c:v>
                </c:pt>
                <c:pt idx="43122">
                  <c:v>36.817999999999998</c:v>
                </c:pt>
                <c:pt idx="43123">
                  <c:v>36.817999999999998</c:v>
                </c:pt>
                <c:pt idx="43124">
                  <c:v>36.817999999999998</c:v>
                </c:pt>
                <c:pt idx="43125">
                  <c:v>36.817999999999998</c:v>
                </c:pt>
                <c:pt idx="43126">
                  <c:v>36.817999999999998</c:v>
                </c:pt>
                <c:pt idx="43127">
                  <c:v>36.817999999999998</c:v>
                </c:pt>
                <c:pt idx="43128">
                  <c:v>36.817999999999998</c:v>
                </c:pt>
                <c:pt idx="43129">
                  <c:v>36.817999999999998</c:v>
                </c:pt>
                <c:pt idx="43130">
                  <c:v>36.817999999999998</c:v>
                </c:pt>
                <c:pt idx="43131">
                  <c:v>36.817999999999998</c:v>
                </c:pt>
                <c:pt idx="43132">
                  <c:v>36.817999999999998</c:v>
                </c:pt>
                <c:pt idx="43133">
                  <c:v>36.817999999999998</c:v>
                </c:pt>
                <c:pt idx="43134">
                  <c:v>36.817999999999998</c:v>
                </c:pt>
                <c:pt idx="43135">
                  <c:v>36.817999999999998</c:v>
                </c:pt>
                <c:pt idx="43136">
                  <c:v>36.817999999999998</c:v>
                </c:pt>
                <c:pt idx="43137">
                  <c:v>36.817999999999998</c:v>
                </c:pt>
                <c:pt idx="43138">
                  <c:v>36.817999999999998</c:v>
                </c:pt>
                <c:pt idx="43139">
                  <c:v>36.817999999999998</c:v>
                </c:pt>
                <c:pt idx="43140">
                  <c:v>36.817999999999998</c:v>
                </c:pt>
                <c:pt idx="43141">
                  <c:v>36.817999999999998</c:v>
                </c:pt>
                <c:pt idx="43142">
                  <c:v>36.817999999999998</c:v>
                </c:pt>
                <c:pt idx="43143">
                  <c:v>36.817999999999998</c:v>
                </c:pt>
                <c:pt idx="43144">
                  <c:v>36.817999999999998</c:v>
                </c:pt>
                <c:pt idx="43145">
                  <c:v>36.817999999999998</c:v>
                </c:pt>
                <c:pt idx="43146">
                  <c:v>36.817999999999998</c:v>
                </c:pt>
                <c:pt idx="43147">
                  <c:v>36.817999999999998</c:v>
                </c:pt>
                <c:pt idx="43148">
                  <c:v>36.817999999999998</c:v>
                </c:pt>
                <c:pt idx="43149">
                  <c:v>36.817999999999998</c:v>
                </c:pt>
                <c:pt idx="43150">
                  <c:v>36.817999999999998</c:v>
                </c:pt>
                <c:pt idx="43151">
                  <c:v>36.817999999999998</c:v>
                </c:pt>
                <c:pt idx="43152">
                  <c:v>36.817999999999998</c:v>
                </c:pt>
                <c:pt idx="43153">
                  <c:v>36.817999999999998</c:v>
                </c:pt>
                <c:pt idx="43154">
                  <c:v>36.817999999999998</c:v>
                </c:pt>
                <c:pt idx="43155">
                  <c:v>36.817999999999998</c:v>
                </c:pt>
                <c:pt idx="43156">
                  <c:v>36.817999999999998</c:v>
                </c:pt>
                <c:pt idx="43157">
                  <c:v>36.817999999999998</c:v>
                </c:pt>
                <c:pt idx="43158">
                  <c:v>36.817999999999998</c:v>
                </c:pt>
                <c:pt idx="43159">
                  <c:v>36.817999999999998</c:v>
                </c:pt>
                <c:pt idx="43160">
                  <c:v>36.817999999999998</c:v>
                </c:pt>
                <c:pt idx="43161">
                  <c:v>36.817999999999998</c:v>
                </c:pt>
                <c:pt idx="43162">
                  <c:v>36.817999999999998</c:v>
                </c:pt>
                <c:pt idx="43163">
                  <c:v>36.817999999999998</c:v>
                </c:pt>
                <c:pt idx="43164">
                  <c:v>36.817999999999998</c:v>
                </c:pt>
                <c:pt idx="43165">
                  <c:v>36.817999999999998</c:v>
                </c:pt>
                <c:pt idx="43166">
                  <c:v>36.817999999999998</c:v>
                </c:pt>
                <c:pt idx="43167">
                  <c:v>36.817999999999998</c:v>
                </c:pt>
                <c:pt idx="43168">
                  <c:v>36.817999999999998</c:v>
                </c:pt>
                <c:pt idx="43169">
                  <c:v>36.817999999999998</c:v>
                </c:pt>
                <c:pt idx="43170">
                  <c:v>36.817999999999998</c:v>
                </c:pt>
                <c:pt idx="43171">
                  <c:v>36.817999999999998</c:v>
                </c:pt>
                <c:pt idx="43172">
                  <c:v>36.817999999999998</c:v>
                </c:pt>
                <c:pt idx="43173">
                  <c:v>36.817999999999998</c:v>
                </c:pt>
                <c:pt idx="43174">
                  <c:v>36.817999999999998</c:v>
                </c:pt>
                <c:pt idx="43175">
                  <c:v>36.817999999999998</c:v>
                </c:pt>
                <c:pt idx="43176">
                  <c:v>36.817999999999998</c:v>
                </c:pt>
                <c:pt idx="43177">
                  <c:v>36.817999999999998</c:v>
                </c:pt>
                <c:pt idx="43178">
                  <c:v>36.817999999999998</c:v>
                </c:pt>
                <c:pt idx="43179">
                  <c:v>36.817999999999998</c:v>
                </c:pt>
                <c:pt idx="43180">
                  <c:v>36.817999999999998</c:v>
                </c:pt>
                <c:pt idx="43181">
                  <c:v>36.817999999999998</c:v>
                </c:pt>
                <c:pt idx="43182">
                  <c:v>36.817999999999998</c:v>
                </c:pt>
                <c:pt idx="43183">
                  <c:v>36.817999999999998</c:v>
                </c:pt>
                <c:pt idx="43184">
                  <c:v>36.817999999999998</c:v>
                </c:pt>
                <c:pt idx="43185">
                  <c:v>36.817999999999998</c:v>
                </c:pt>
                <c:pt idx="43186">
                  <c:v>36.817999999999998</c:v>
                </c:pt>
                <c:pt idx="43187">
                  <c:v>36.817999999999998</c:v>
                </c:pt>
                <c:pt idx="43188">
                  <c:v>36.817999999999998</c:v>
                </c:pt>
                <c:pt idx="43189">
                  <c:v>36.817999999999998</c:v>
                </c:pt>
                <c:pt idx="43190">
                  <c:v>36.817999999999998</c:v>
                </c:pt>
                <c:pt idx="43191">
                  <c:v>36.817999999999998</c:v>
                </c:pt>
                <c:pt idx="43192">
                  <c:v>36.817999999999998</c:v>
                </c:pt>
                <c:pt idx="43193">
                  <c:v>36.817999999999998</c:v>
                </c:pt>
                <c:pt idx="43194">
                  <c:v>36.817999999999998</c:v>
                </c:pt>
                <c:pt idx="43195">
                  <c:v>36.817999999999998</c:v>
                </c:pt>
                <c:pt idx="43196">
                  <c:v>36.817999999999998</c:v>
                </c:pt>
                <c:pt idx="43197">
                  <c:v>36.817999999999998</c:v>
                </c:pt>
                <c:pt idx="43198">
                  <c:v>36.817999999999998</c:v>
                </c:pt>
                <c:pt idx="43199">
                  <c:v>36.817999999999998</c:v>
                </c:pt>
                <c:pt idx="43200">
                  <c:v>36.817999999999998</c:v>
                </c:pt>
                <c:pt idx="43201">
                  <c:v>36.817999999999998</c:v>
                </c:pt>
                <c:pt idx="43202">
                  <c:v>36.817999999999998</c:v>
                </c:pt>
                <c:pt idx="43203">
                  <c:v>36.817999999999998</c:v>
                </c:pt>
                <c:pt idx="43204">
                  <c:v>36.817999999999998</c:v>
                </c:pt>
                <c:pt idx="43205">
                  <c:v>36.817999999999998</c:v>
                </c:pt>
                <c:pt idx="43206">
                  <c:v>36.817999999999998</c:v>
                </c:pt>
                <c:pt idx="43207">
                  <c:v>36.817999999999998</c:v>
                </c:pt>
                <c:pt idx="43208">
                  <c:v>36.817999999999998</c:v>
                </c:pt>
                <c:pt idx="43209">
                  <c:v>36.817999999999998</c:v>
                </c:pt>
                <c:pt idx="43210">
                  <c:v>36.817999999999998</c:v>
                </c:pt>
                <c:pt idx="43211">
                  <c:v>36.817999999999998</c:v>
                </c:pt>
                <c:pt idx="43212">
                  <c:v>36.817999999999998</c:v>
                </c:pt>
                <c:pt idx="43213">
                  <c:v>36.817999999999998</c:v>
                </c:pt>
                <c:pt idx="43214">
                  <c:v>36.82</c:v>
                </c:pt>
                <c:pt idx="43215">
                  <c:v>36.82</c:v>
                </c:pt>
                <c:pt idx="43216">
                  <c:v>36.82</c:v>
                </c:pt>
                <c:pt idx="43217">
                  <c:v>36.82</c:v>
                </c:pt>
                <c:pt idx="43218">
                  <c:v>36.82</c:v>
                </c:pt>
                <c:pt idx="43219">
                  <c:v>36.82</c:v>
                </c:pt>
                <c:pt idx="43220">
                  <c:v>36.82</c:v>
                </c:pt>
                <c:pt idx="43221">
                  <c:v>36.82</c:v>
                </c:pt>
                <c:pt idx="43222">
                  <c:v>36.82</c:v>
                </c:pt>
                <c:pt idx="43223">
                  <c:v>36.82</c:v>
                </c:pt>
                <c:pt idx="43224">
                  <c:v>36.82</c:v>
                </c:pt>
                <c:pt idx="43225">
                  <c:v>36.82</c:v>
                </c:pt>
                <c:pt idx="43226">
                  <c:v>36.82</c:v>
                </c:pt>
                <c:pt idx="43227">
                  <c:v>36.82</c:v>
                </c:pt>
                <c:pt idx="43228">
                  <c:v>36.82</c:v>
                </c:pt>
                <c:pt idx="43229">
                  <c:v>36.82</c:v>
                </c:pt>
                <c:pt idx="43230">
                  <c:v>36.82</c:v>
                </c:pt>
                <c:pt idx="43231">
                  <c:v>36.82</c:v>
                </c:pt>
                <c:pt idx="43232">
                  <c:v>36.82</c:v>
                </c:pt>
                <c:pt idx="43233">
                  <c:v>36.82</c:v>
                </c:pt>
                <c:pt idx="43234">
                  <c:v>36.82</c:v>
                </c:pt>
                <c:pt idx="43235">
                  <c:v>36.82</c:v>
                </c:pt>
                <c:pt idx="43236">
                  <c:v>36.82</c:v>
                </c:pt>
                <c:pt idx="43237">
                  <c:v>36.82</c:v>
                </c:pt>
                <c:pt idx="43238">
                  <c:v>36.82</c:v>
                </c:pt>
                <c:pt idx="43239">
                  <c:v>36.82</c:v>
                </c:pt>
                <c:pt idx="43240">
                  <c:v>36.82</c:v>
                </c:pt>
                <c:pt idx="43241">
                  <c:v>36.82</c:v>
                </c:pt>
                <c:pt idx="43242">
                  <c:v>36.82</c:v>
                </c:pt>
                <c:pt idx="43243">
                  <c:v>36.82</c:v>
                </c:pt>
                <c:pt idx="43244">
                  <c:v>36.82</c:v>
                </c:pt>
                <c:pt idx="43245">
                  <c:v>36.82</c:v>
                </c:pt>
                <c:pt idx="43246">
                  <c:v>36.82</c:v>
                </c:pt>
                <c:pt idx="43247">
                  <c:v>36.82</c:v>
                </c:pt>
                <c:pt idx="43248">
                  <c:v>36.82</c:v>
                </c:pt>
                <c:pt idx="43249">
                  <c:v>36.82</c:v>
                </c:pt>
                <c:pt idx="43250">
                  <c:v>36.82</c:v>
                </c:pt>
                <c:pt idx="43251">
                  <c:v>36.82</c:v>
                </c:pt>
                <c:pt idx="43252">
                  <c:v>36.82</c:v>
                </c:pt>
                <c:pt idx="43253">
                  <c:v>36.82</c:v>
                </c:pt>
                <c:pt idx="43254">
                  <c:v>36.82</c:v>
                </c:pt>
                <c:pt idx="43255">
                  <c:v>36.82</c:v>
                </c:pt>
                <c:pt idx="43256">
                  <c:v>36.82</c:v>
                </c:pt>
                <c:pt idx="43257">
                  <c:v>36.82</c:v>
                </c:pt>
                <c:pt idx="43258">
                  <c:v>36.82</c:v>
                </c:pt>
                <c:pt idx="43259">
                  <c:v>36.82</c:v>
                </c:pt>
                <c:pt idx="43260">
                  <c:v>36.82</c:v>
                </c:pt>
                <c:pt idx="43261">
                  <c:v>36.82</c:v>
                </c:pt>
                <c:pt idx="43262">
                  <c:v>36.82</c:v>
                </c:pt>
                <c:pt idx="43263">
                  <c:v>36.82</c:v>
                </c:pt>
                <c:pt idx="43264">
                  <c:v>36.828000000000003</c:v>
                </c:pt>
                <c:pt idx="43265">
                  <c:v>36.872</c:v>
                </c:pt>
                <c:pt idx="43266">
                  <c:v>36.923999999999999</c:v>
                </c:pt>
                <c:pt idx="43267">
                  <c:v>36.923999999999999</c:v>
                </c:pt>
                <c:pt idx="43268">
                  <c:v>36.923999999999999</c:v>
                </c:pt>
                <c:pt idx="43269">
                  <c:v>36.923999999999999</c:v>
                </c:pt>
                <c:pt idx="43270">
                  <c:v>36.923999999999999</c:v>
                </c:pt>
                <c:pt idx="43271">
                  <c:v>36.923999999999999</c:v>
                </c:pt>
                <c:pt idx="43272">
                  <c:v>36.923999999999999</c:v>
                </c:pt>
                <c:pt idx="43273">
                  <c:v>36.923999999999999</c:v>
                </c:pt>
                <c:pt idx="43274">
                  <c:v>36.923999999999999</c:v>
                </c:pt>
                <c:pt idx="43275">
                  <c:v>36.923999999999999</c:v>
                </c:pt>
                <c:pt idx="43276">
                  <c:v>36.923999999999999</c:v>
                </c:pt>
                <c:pt idx="43277">
                  <c:v>36.923999999999999</c:v>
                </c:pt>
                <c:pt idx="43278">
                  <c:v>36.923999999999999</c:v>
                </c:pt>
                <c:pt idx="43279">
                  <c:v>36.923999999999999</c:v>
                </c:pt>
                <c:pt idx="43280">
                  <c:v>36.923999999999999</c:v>
                </c:pt>
                <c:pt idx="43281">
                  <c:v>36.923999999999999</c:v>
                </c:pt>
                <c:pt idx="43282">
                  <c:v>36.923999999999999</c:v>
                </c:pt>
                <c:pt idx="43283">
                  <c:v>36.923999999999999</c:v>
                </c:pt>
                <c:pt idx="43284">
                  <c:v>36.923999999999999</c:v>
                </c:pt>
                <c:pt idx="43285">
                  <c:v>36.923999999999999</c:v>
                </c:pt>
                <c:pt idx="43286">
                  <c:v>36.923999999999999</c:v>
                </c:pt>
                <c:pt idx="43287">
                  <c:v>36.923999999999999</c:v>
                </c:pt>
                <c:pt idx="43288">
                  <c:v>36.923999999999999</c:v>
                </c:pt>
                <c:pt idx="43289">
                  <c:v>36.923999999999999</c:v>
                </c:pt>
                <c:pt idx="43290">
                  <c:v>36.923999999999999</c:v>
                </c:pt>
                <c:pt idx="43291">
                  <c:v>36.923999999999999</c:v>
                </c:pt>
                <c:pt idx="43292">
                  <c:v>36.923999999999999</c:v>
                </c:pt>
                <c:pt idx="43293">
                  <c:v>36.923999999999999</c:v>
                </c:pt>
                <c:pt idx="43294">
                  <c:v>36.923999999999999</c:v>
                </c:pt>
                <c:pt idx="43295">
                  <c:v>36.923999999999999</c:v>
                </c:pt>
                <c:pt idx="43296">
                  <c:v>36.923999999999999</c:v>
                </c:pt>
                <c:pt idx="43297">
                  <c:v>36.923999999999999</c:v>
                </c:pt>
                <c:pt idx="43298">
                  <c:v>36.923999999999999</c:v>
                </c:pt>
                <c:pt idx="43299">
                  <c:v>36.923999999999999</c:v>
                </c:pt>
                <c:pt idx="43300">
                  <c:v>36.923999999999999</c:v>
                </c:pt>
                <c:pt idx="43301">
                  <c:v>36.923999999999999</c:v>
                </c:pt>
                <c:pt idx="43302">
                  <c:v>36.923999999999999</c:v>
                </c:pt>
                <c:pt idx="43303">
                  <c:v>36.923999999999999</c:v>
                </c:pt>
                <c:pt idx="43304">
                  <c:v>36.923999999999999</c:v>
                </c:pt>
                <c:pt idx="43305">
                  <c:v>36.923999999999999</c:v>
                </c:pt>
                <c:pt idx="43306">
                  <c:v>36.923999999999999</c:v>
                </c:pt>
                <c:pt idx="43307">
                  <c:v>36.923999999999999</c:v>
                </c:pt>
                <c:pt idx="43308">
                  <c:v>36.923999999999999</c:v>
                </c:pt>
                <c:pt idx="43309">
                  <c:v>36.923999999999999</c:v>
                </c:pt>
                <c:pt idx="43310">
                  <c:v>36.923999999999999</c:v>
                </c:pt>
                <c:pt idx="43311">
                  <c:v>36.923999999999999</c:v>
                </c:pt>
                <c:pt idx="43312">
                  <c:v>36.923999999999999</c:v>
                </c:pt>
                <c:pt idx="43313">
                  <c:v>36.923999999999999</c:v>
                </c:pt>
                <c:pt idx="43314">
                  <c:v>36.923999999999999</c:v>
                </c:pt>
                <c:pt idx="43315">
                  <c:v>36.923999999999999</c:v>
                </c:pt>
                <c:pt idx="43316">
                  <c:v>36.923999999999999</c:v>
                </c:pt>
                <c:pt idx="43317">
                  <c:v>36.923999999999999</c:v>
                </c:pt>
                <c:pt idx="43318">
                  <c:v>36.923999999999999</c:v>
                </c:pt>
                <c:pt idx="43319">
                  <c:v>36.923999999999999</c:v>
                </c:pt>
                <c:pt idx="43320">
                  <c:v>36.923999999999999</c:v>
                </c:pt>
                <c:pt idx="43321">
                  <c:v>36.923999999999999</c:v>
                </c:pt>
                <c:pt idx="43322">
                  <c:v>36.923999999999999</c:v>
                </c:pt>
                <c:pt idx="43323">
                  <c:v>36.923999999999999</c:v>
                </c:pt>
                <c:pt idx="43324">
                  <c:v>36.923999999999999</c:v>
                </c:pt>
                <c:pt idx="43325">
                  <c:v>36.923999999999999</c:v>
                </c:pt>
                <c:pt idx="43326">
                  <c:v>36.923999999999999</c:v>
                </c:pt>
                <c:pt idx="43327">
                  <c:v>36.923999999999999</c:v>
                </c:pt>
                <c:pt idx="43328">
                  <c:v>36.923999999999999</c:v>
                </c:pt>
                <c:pt idx="43329">
                  <c:v>36.923999999999999</c:v>
                </c:pt>
                <c:pt idx="43330">
                  <c:v>36.923999999999999</c:v>
                </c:pt>
                <c:pt idx="43331">
                  <c:v>36.923999999999999</c:v>
                </c:pt>
                <c:pt idx="43332">
                  <c:v>36.923999999999999</c:v>
                </c:pt>
                <c:pt idx="43333">
                  <c:v>36.923999999999999</c:v>
                </c:pt>
                <c:pt idx="43334">
                  <c:v>36.923999999999999</c:v>
                </c:pt>
                <c:pt idx="43335">
                  <c:v>36.923999999999999</c:v>
                </c:pt>
                <c:pt idx="43336">
                  <c:v>36.923999999999999</c:v>
                </c:pt>
                <c:pt idx="43337">
                  <c:v>36.923999999999999</c:v>
                </c:pt>
                <c:pt idx="43338">
                  <c:v>36.923999999999999</c:v>
                </c:pt>
                <c:pt idx="43339">
                  <c:v>36.923999999999999</c:v>
                </c:pt>
                <c:pt idx="43340">
                  <c:v>36.923999999999999</c:v>
                </c:pt>
                <c:pt idx="43341">
                  <c:v>36.923999999999999</c:v>
                </c:pt>
                <c:pt idx="43342">
                  <c:v>36.923999999999999</c:v>
                </c:pt>
                <c:pt idx="43343">
                  <c:v>36.923999999999999</c:v>
                </c:pt>
                <c:pt idx="43344">
                  <c:v>36.923999999999999</c:v>
                </c:pt>
                <c:pt idx="43345">
                  <c:v>36.923999999999999</c:v>
                </c:pt>
                <c:pt idx="43346">
                  <c:v>36.923999999999999</c:v>
                </c:pt>
                <c:pt idx="43347">
                  <c:v>36.923999999999999</c:v>
                </c:pt>
                <c:pt idx="43348">
                  <c:v>36.923999999999999</c:v>
                </c:pt>
                <c:pt idx="43349">
                  <c:v>36.923999999999999</c:v>
                </c:pt>
                <c:pt idx="43350">
                  <c:v>36.923999999999999</c:v>
                </c:pt>
                <c:pt idx="43351">
                  <c:v>36.923999999999999</c:v>
                </c:pt>
                <c:pt idx="43352">
                  <c:v>36.923999999999999</c:v>
                </c:pt>
                <c:pt idx="43353">
                  <c:v>36.923999999999999</c:v>
                </c:pt>
                <c:pt idx="43354">
                  <c:v>36.923999999999999</c:v>
                </c:pt>
                <c:pt idx="43355">
                  <c:v>36.923999999999999</c:v>
                </c:pt>
                <c:pt idx="43356">
                  <c:v>36.923999999999999</c:v>
                </c:pt>
                <c:pt idx="43357">
                  <c:v>36.923999999999999</c:v>
                </c:pt>
                <c:pt idx="43358">
                  <c:v>36.923999999999999</c:v>
                </c:pt>
                <c:pt idx="43359">
                  <c:v>36.923999999999999</c:v>
                </c:pt>
                <c:pt idx="43360">
                  <c:v>36.923999999999999</c:v>
                </c:pt>
                <c:pt idx="43361">
                  <c:v>36.923999999999999</c:v>
                </c:pt>
                <c:pt idx="43362">
                  <c:v>36.923999999999999</c:v>
                </c:pt>
                <c:pt idx="43363">
                  <c:v>36.923999999999999</c:v>
                </c:pt>
                <c:pt idx="43364">
                  <c:v>36.923999999999999</c:v>
                </c:pt>
                <c:pt idx="43365">
                  <c:v>36.923999999999999</c:v>
                </c:pt>
                <c:pt idx="43366">
                  <c:v>36.923999999999999</c:v>
                </c:pt>
                <c:pt idx="43367">
                  <c:v>36.923999999999999</c:v>
                </c:pt>
                <c:pt idx="43368">
                  <c:v>36.923999999999999</c:v>
                </c:pt>
                <c:pt idx="43369">
                  <c:v>36.923999999999999</c:v>
                </c:pt>
                <c:pt idx="43370">
                  <c:v>36.923999999999999</c:v>
                </c:pt>
                <c:pt idx="43371">
                  <c:v>36.923999999999999</c:v>
                </c:pt>
                <c:pt idx="43372">
                  <c:v>36.923999999999999</c:v>
                </c:pt>
                <c:pt idx="43373">
                  <c:v>36.923999999999999</c:v>
                </c:pt>
                <c:pt idx="43374">
                  <c:v>36.923999999999999</c:v>
                </c:pt>
                <c:pt idx="43375">
                  <c:v>36.923999999999999</c:v>
                </c:pt>
                <c:pt idx="43376">
                  <c:v>36.923999999999999</c:v>
                </c:pt>
                <c:pt idx="43377">
                  <c:v>36.923999999999999</c:v>
                </c:pt>
                <c:pt idx="43378">
                  <c:v>36.923999999999999</c:v>
                </c:pt>
                <c:pt idx="43379">
                  <c:v>36.923999999999999</c:v>
                </c:pt>
                <c:pt idx="43380">
                  <c:v>36.923999999999999</c:v>
                </c:pt>
                <c:pt idx="43381">
                  <c:v>36.923999999999999</c:v>
                </c:pt>
                <c:pt idx="43382">
                  <c:v>36.923999999999999</c:v>
                </c:pt>
                <c:pt idx="43383">
                  <c:v>36.923999999999999</c:v>
                </c:pt>
                <c:pt idx="43384">
                  <c:v>36.923999999999999</c:v>
                </c:pt>
                <c:pt idx="43385">
                  <c:v>36.923999999999999</c:v>
                </c:pt>
                <c:pt idx="43386">
                  <c:v>36.923999999999999</c:v>
                </c:pt>
                <c:pt idx="43387">
                  <c:v>36.923999999999999</c:v>
                </c:pt>
                <c:pt idx="43388">
                  <c:v>36.923999999999999</c:v>
                </c:pt>
                <c:pt idx="43389">
                  <c:v>36.923999999999999</c:v>
                </c:pt>
                <c:pt idx="43390">
                  <c:v>36.923999999999999</c:v>
                </c:pt>
                <c:pt idx="43391">
                  <c:v>36.923999999999999</c:v>
                </c:pt>
                <c:pt idx="43392">
                  <c:v>36.923999999999999</c:v>
                </c:pt>
                <c:pt idx="43393">
                  <c:v>36.923999999999999</c:v>
                </c:pt>
                <c:pt idx="43394">
                  <c:v>36.923999999999999</c:v>
                </c:pt>
                <c:pt idx="43395">
                  <c:v>36.923999999999999</c:v>
                </c:pt>
                <c:pt idx="43396">
                  <c:v>36.923999999999999</c:v>
                </c:pt>
                <c:pt idx="43397">
                  <c:v>36.923999999999999</c:v>
                </c:pt>
                <c:pt idx="43398">
                  <c:v>36.923999999999999</c:v>
                </c:pt>
                <c:pt idx="43399">
                  <c:v>36.923999999999999</c:v>
                </c:pt>
                <c:pt idx="43400">
                  <c:v>36.923999999999999</c:v>
                </c:pt>
                <c:pt idx="43401">
                  <c:v>36.923999999999999</c:v>
                </c:pt>
                <c:pt idx="43402">
                  <c:v>36.923999999999999</c:v>
                </c:pt>
                <c:pt idx="43403">
                  <c:v>36.923999999999999</c:v>
                </c:pt>
                <c:pt idx="43404">
                  <c:v>36.923999999999999</c:v>
                </c:pt>
                <c:pt idx="43405">
                  <c:v>36.923999999999999</c:v>
                </c:pt>
                <c:pt idx="43406">
                  <c:v>36.923999999999999</c:v>
                </c:pt>
                <c:pt idx="43407">
                  <c:v>36.923999999999999</c:v>
                </c:pt>
                <c:pt idx="43408">
                  <c:v>36.923999999999999</c:v>
                </c:pt>
                <c:pt idx="43409">
                  <c:v>36.923999999999999</c:v>
                </c:pt>
                <c:pt idx="43410">
                  <c:v>36.923999999999999</c:v>
                </c:pt>
                <c:pt idx="43411">
                  <c:v>36.923999999999999</c:v>
                </c:pt>
                <c:pt idx="43412">
                  <c:v>36.923999999999999</c:v>
                </c:pt>
                <c:pt idx="43413">
                  <c:v>36.923999999999999</c:v>
                </c:pt>
                <c:pt idx="43414">
                  <c:v>36.923999999999999</c:v>
                </c:pt>
                <c:pt idx="43415">
                  <c:v>36.923999999999999</c:v>
                </c:pt>
                <c:pt idx="43416">
                  <c:v>36.923999999999999</c:v>
                </c:pt>
                <c:pt idx="43417">
                  <c:v>36.923999999999999</c:v>
                </c:pt>
                <c:pt idx="43418">
                  <c:v>36.923999999999999</c:v>
                </c:pt>
                <c:pt idx="43419">
                  <c:v>36.923999999999999</c:v>
                </c:pt>
                <c:pt idx="43420">
                  <c:v>36.923999999999999</c:v>
                </c:pt>
                <c:pt idx="43421">
                  <c:v>36.923999999999999</c:v>
                </c:pt>
                <c:pt idx="43422">
                  <c:v>36.923999999999999</c:v>
                </c:pt>
                <c:pt idx="43423">
                  <c:v>36.923999999999999</c:v>
                </c:pt>
                <c:pt idx="43424">
                  <c:v>36.923999999999999</c:v>
                </c:pt>
                <c:pt idx="43425">
                  <c:v>36.923999999999999</c:v>
                </c:pt>
                <c:pt idx="43426">
                  <c:v>36.923999999999999</c:v>
                </c:pt>
                <c:pt idx="43427">
                  <c:v>36.923999999999999</c:v>
                </c:pt>
                <c:pt idx="43428">
                  <c:v>36.923999999999999</c:v>
                </c:pt>
                <c:pt idx="43429">
                  <c:v>36.923999999999999</c:v>
                </c:pt>
                <c:pt idx="43430">
                  <c:v>36.923999999999999</c:v>
                </c:pt>
                <c:pt idx="43431">
                  <c:v>36.923999999999999</c:v>
                </c:pt>
                <c:pt idx="43432">
                  <c:v>36.923999999999999</c:v>
                </c:pt>
                <c:pt idx="43433">
                  <c:v>36.923999999999999</c:v>
                </c:pt>
                <c:pt idx="43434">
                  <c:v>36.923999999999999</c:v>
                </c:pt>
                <c:pt idx="43435">
                  <c:v>36.923999999999999</c:v>
                </c:pt>
                <c:pt idx="43436">
                  <c:v>36.923999999999999</c:v>
                </c:pt>
                <c:pt idx="43437">
                  <c:v>36.923999999999999</c:v>
                </c:pt>
                <c:pt idx="43438">
                  <c:v>36.923999999999999</c:v>
                </c:pt>
                <c:pt idx="43439">
                  <c:v>36.923999999999999</c:v>
                </c:pt>
                <c:pt idx="43440">
                  <c:v>36.923999999999999</c:v>
                </c:pt>
                <c:pt idx="43441">
                  <c:v>36.923999999999999</c:v>
                </c:pt>
                <c:pt idx="43442">
                  <c:v>36.923999999999999</c:v>
                </c:pt>
                <c:pt idx="43443">
                  <c:v>36.923999999999999</c:v>
                </c:pt>
                <c:pt idx="43444">
                  <c:v>36.923999999999999</c:v>
                </c:pt>
                <c:pt idx="43445">
                  <c:v>36.923999999999999</c:v>
                </c:pt>
                <c:pt idx="43446">
                  <c:v>36.923999999999999</c:v>
                </c:pt>
                <c:pt idx="43447">
                  <c:v>36.923999999999999</c:v>
                </c:pt>
                <c:pt idx="43448">
                  <c:v>36.923999999999999</c:v>
                </c:pt>
                <c:pt idx="43449">
                  <c:v>36.923999999999999</c:v>
                </c:pt>
                <c:pt idx="43450">
                  <c:v>36.923999999999999</c:v>
                </c:pt>
                <c:pt idx="43451">
                  <c:v>36.923999999999999</c:v>
                </c:pt>
                <c:pt idx="43452">
                  <c:v>36.923999999999999</c:v>
                </c:pt>
                <c:pt idx="43453">
                  <c:v>36.923999999999999</c:v>
                </c:pt>
                <c:pt idx="43454">
                  <c:v>36.923999999999999</c:v>
                </c:pt>
                <c:pt idx="43455">
                  <c:v>36.923999999999999</c:v>
                </c:pt>
                <c:pt idx="43456">
                  <c:v>36.923999999999999</c:v>
                </c:pt>
                <c:pt idx="43457">
                  <c:v>36.923999999999999</c:v>
                </c:pt>
                <c:pt idx="43458">
                  <c:v>36.923999999999999</c:v>
                </c:pt>
                <c:pt idx="43459">
                  <c:v>36.923999999999999</c:v>
                </c:pt>
                <c:pt idx="43460">
                  <c:v>36.923999999999999</c:v>
                </c:pt>
                <c:pt idx="43461">
                  <c:v>36.923999999999999</c:v>
                </c:pt>
                <c:pt idx="43462">
                  <c:v>36.923999999999999</c:v>
                </c:pt>
                <c:pt idx="43463">
                  <c:v>36.923999999999999</c:v>
                </c:pt>
                <c:pt idx="43464">
                  <c:v>36.923999999999999</c:v>
                </c:pt>
                <c:pt idx="43465">
                  <c:v>36.923999999999999</c:v>
                </c:pt>
                <c:pt idx="43466">
                  <c:v>36.923999999999999</c:v>
                </c:pt>
                <c:pt idx="43467">
                  <c:v>36.923999999999999</c:v>
                </c:pt>
                <c:pt idx="43468">
                  <c:v>36.923999999999999</c:v>
                </c:pt>
                <c:pt idx="43469">
                  <c:v>36.923999999999999</c:v>
                </c:pt>
                <c:pt idx="43470">
                  <c:v>36.923999999999999</c:v>
                </c:pt>
                <c:pt idx="43471">
                  <c:v>36.923999999999999</c:v>
                </c:pt>
                <c:pt idx="43472">
                  <c:v>36.923999999999999</c:v>
                </c:pt>
                <c:pt idx="43473">
                  <c:v>36.923999999999999</c:v>
                </c:pt>
                <c:pt idx="43474">
                  <c:v>36.923999999999999</c:v>
                </c:pt>
                <c:pt idx="43475">
                  <c:v>36.923999999999999</c:v>
                </c:pt>
                <c:pt idx="43476">
                  <c:v>36.923999999999999</c:v>
                </c:pt>
                <c:pt idx="43477">
                  <c:v>36.923999999999999</c:v>
                </c:pt>
                <c:pt idx="43478">
                  <c:v>36.923999999999999</c:v>
                </c:pt>
                <c:pt idx="43479">
                  <c:v>36.923999999999999</c:v>
                </c:pt>
                <c:pt idx="43480">
                  <c:v>36.923999999999999</c:v>
                </c:pt>
                <c:pt idx="43481">
                  <c:v>36.923999999999999</c:v>
                </c:pt>
                <c:pt idx="43482">
                  <c:v>36.923999999999999</c:v>
                </c:pt>
                <c:pt idx="43483">
                  <c:v>36.923999999999999</c:v>
                </c:pt>
                <c:pt idx="43484">
                  <c:v>36.923999999999999</c:v>
                </c:pt>
                <c:pt idx="43485">
                  <c:v>36.923999999999999</c:v>
                </c:pt>
                <c:pt idx="43486">
                  <c:v>36.923999999999999</c:v>
                </c:pt>
                <c:pt idx="43487">
                  <c:v>36.923999999999999</c:v>
                </c:pt>
                <c:pt idx="43488">
                  <c:v>36.923999999999999</c:v>
                </c:pt>
                <c:pt idx="43489">
                  <c:v>36.923999999999999</c:v>
                </c:pt>
                <c:pt idx="43490">
                  <c:v>36.923999999999999</c:v>
                </c:pt>
                <c:pt idx="43491">
                  <c:v>36.923999999999999</c:v>
                </c:pt>
                <c:pt idx="43492">
                  <c:v>36.923999999999999</c:v>
                </c:pt>
                <c:pt idx="43493">
                  <c:v>36.923999999999999</c:v>
                </c:pt>
                <c:pt idx="43494">
                  <c:v>36.923999999999999</c:v>
                </c:pt>
                <c:pt idx="43495">
                  <c:v>36.923999999999999</c:v>
                </c:pt>
                <c:pt idx="43496">
                  <c:v>36.923999999999999</c:v>
                </c:pt>
                <c:pt idx="43497">
                  <c:v>36.923999999999999</c:v>
                </c:pt>
                <c:pt idx="43498">
                  <c:v>36.923999999999999</c:v>
                </c:pt>
                <c:pt idx="43499">
                  <c:v>36.923999999999999</c:v>
                </c:pt>
                <c:pt idx="43500">
                  <c:v>36.923999999999999</c:v>
                </c:pt>
                <c:pt idx="43501">
                  <c:v>36.923999999999999</c:v>
                </c:pt>
                <c:pt idx="43502">
                  <c:v>36.954000000000001</c:v>
                </c:pt>
                <c:pt idx="43503">
                  <c:v>37.014000000000003</c:v>
                </c:pt>
                <c:pt idx="43504">
                  <c:v>37.036000000000001</c:v>
                </c:pt>
                <c:pt idx="43505">
                  <c:v>37.036000000000001</c:v>
                </c:pt>
                <c:pt idx="43506">
                  <c:v>37.036000000000001</c:v>
                </c:pt>
                <c:pt idx="43507">
                  <c:v>37.036000000000001</c:v>
                </c:pt>
                <c:pt idx="43508">
                  <c:v>37.036000000000001</c:v>
                </c:pt>
                <c:pt idx="43509">
                  <c:v>37.036000000000001</c:v>
                </c:pt>
                <c:pt idx="43510">
                  <c:v>37.036000000000001</c:v>
                </c:pt>
                <c:pt idx="43511">
                  <c:v>37.036000000000001</c:v>
                </c:pt>
                <c:pt idx="43512">
                  <c:v>37.036000000000001</c:v>
                </c:pt>
                <c:pt idx="43513">
                  <c:v>37.036000000000001</c:v>
                </c:pt>
                <c:pt idx="43514">
                  <c:v>37.036000000000001</c:v>
                </c:pt>
                <c:pt idx="43515">
                  <c:v>37.036000000000001</c:v>
                </c:pt>
                <c:pt idx="43516">
                  <c:v>37.036000000000001</c:v>
                </c:pt>
                <c:pt idx="43517">
                  <c:v>37.036000000000001</c:v>
                </c:pt>
                <c:pt idx="43518">
                  <c:v>37.036000000000001</c:v>
                </c:pt>
                <c:pt idx="43519">
                  <c:v>37.036000000000001</c:v>
                </c:pt>
                <c:pt idx="43520">
                  <c:v>37.036000000000001</c:v>
                </c:pt>
                <c:pt idx="43521">
                  <c:v>37.036000000000001</c:v>
                </c:pt>
                <c:pt idx="43522">
                  <c:v>37.036000000000001</c:v>
                </c:pt>
                <c:pt idx="43523">
                  <c:v>37.036000000000001</c:v>
                </c:pt>
                <c:pt idx="43524">
                  <c:v>37.036000000000001</c:v>
                </c:pt>
                <c:pt idx="43525">
                  <c:v>37.036000000000001</c:v>
                </c:pt>
                <c:pt idx="43526">
                  <c:v>37.036000000000001</c:v>
                </c:pt>
                <c:pt idx="43527">
                  <c:v>37.036000000000001</c:v>
                </c:pt>
                <c:pt idx="43528">
                  <c:v>37.036000000000001</c:v>
                </c:pt>
                <c:pt idx="43529">
                  <c:v>37.036000000000001</c:v>
                </c:pt>
                <c:pt idx="43530">
                  <c:v>37.036000000000001</c:v>
                </c:pt>
                <c:pt idx="43531">
                  <c:v>37.036000000000001</c:v>
                </c:pt>
                <c:pt idx="43532">
                  <c:v>37.036000000000001</c:v>
                </c:pt>
                <c:pt idx="43533">
                  <c:v>37.036000000000001</c:v>
                </c:pt>
                <c:pt idx="43534">
                  <c:v>37.036000000000001</c:v>
                </c:pt>
                <c:pt idx="43535">
                  <c:v>37.036000000000001</c:v>
                </c:pt>
                <c:pt idx="43536">
                  <c:v>37.036000000000001</c:v>
                </c:pt>
                <c:pt idx="43537">
                  <c:v>37.036000000000001</c:v>
                </c:pt>
                <c:pt idx="43538">
                  <c:v>37.036000000000001</c:v>
                </c:pt>
                <c:pt idx="43539">
                  <c:v>37.036000000000001</c:v>
                </c:pt>
                <c:pt idx="43540">
                  <c:v>37.036000000000001</c:v>
                </c:pt>
                <c:pt idx="43541">
                  <c:v>37.036000000000001</c:v>
                </c:pt>
                <c:pt idx="43542">
                  <c:v>37.036000000000001</c:v>
                </c:pt>
                <c:pt idx="43543">
                  <c:v>37.036000000000001</c:v>
                </c:pt>
                <c:pt idx="43544">
                  <c:v>37.036000000000001</c:v>
                </c:pt>
                <c:pt idx="43545">
                  <c:v>37.036000000000001</c:v>
                </c:pt>
                <c:pt idx="43546">
                  <c:v>37.036000000000001</c:v>
                </c:pt>
                <c:pt idx="43547">
                  <c:v>37.036000000000001</c:v>
                </c:pt>
                <c:pt idx="43548">
                  <c:v>37.036000000000001</c:v>
                </c:pt>
                <c:pt idx="43549">
                  <c:v>37.036000000000001</c:v>
                </c:pt>
                <c:pt idx="43550">
                  <c:v>37.036000000000001</c:v>
                </c:pt>
                <c:pt idx="43551">
                  <c:v>37.036000000000001</c:v>
                </c:pt>
                <c:pt idx="43552">
                  <c:v>37.036000000000001</c:v>
                </c:pt>
                <c:pt idx="43553">
                  <c:v>37.036000000000001</c:v>
                </c:pt>
                <c:pt idx="43554">
                  <c:v>37.036000000000001</c:v>
                </c:pt>
                <c:pt idx="43555">
                  <c:v>37.036000000000001</c:v>
                </c:pt>
                <c:pt idx="43556">
                  <c:v>37.036000000000001</c:v>
                </c:pt>
                <c:pt idx="43557">
                  <c:v>37.036000000000001</c:v>
                </c:pt>
                <c:pt idx="43558">
                  <c:v>37.036000000000001</c:v>
                </c:pt>
                <c:pt idx="43559">
                  <c:v>37.036000000000001</c:v>
                </c:pt>
                <c:pt idx="43560">
                  <c:v>37.036000000000001</c:v>
                </c:pt>
                <c:pt idx="43561">
                  <c:v>37.036000000000001</c:v>
                </c:pt>
                <c:pt idx="43562">
                  <c:v>37.036000000000001</c:v>
                </c:pt>
                <c:pt idx="43563">
                  <c:v>37.036000000000001</c:v>
                </c:pt>
                <c:pt idx="43564">
                  <c:v>37.036000000000001</c:v>
                </c:pt>
                <c:pt idx="43565">
                  <c:v>37.036000000000001</c:v>
                </c:pt>
                <c:pt idx="43566">
                  <c:v>37.036000000000001</c:v>
                </c:pt>
                <c:pt idx="43567">
                  <c:v>37.036000000000001</c:v>
                </c:pt>
                <c:pt idx="43568">
                  <c:v>37.036000000000001</c:v>
                </c:pt>
                <c:pt idx="43569">
                  <c:v>37.036000000000001</c:v>
                </c:pt>
                <c:pt idx="43570">
                  <c:v>37.036000000000001</c:v>
                </c:pt>
                <c:pt idx="43571">
                  <c:v>37.036000000000001</c:v>
                </c:pt>
                <c:pt idx="43572">
                  <c:v>37.036000000000001</c:v>
                </c:pt>
                <c:pt idx="43573">
                  <c:v>37.036000000000001</c:v>
                </c:pt>
                <c:pt idx="43574">
                  <c:v>37.036000000000001</c:v>
                </c:pt>
                <c:pt idx="43575">
                  <c:v>37.036000000000001</c:v>
                </c:pt>
                <c:pt idx="43576">
                  <c:v>37.036000000000001</c:v>
                </c:pt>
                <c:pt idx="43577">
                  <c:v>37.036000000000001</c:v>
                </c:pt>
                <c:pt idx="43578">
                  <c:v>37.036000000000001</c:v>
                </c:pt>
                <c:pt idx="43579">
                  <c:v>37.036000000000001</c:v>
                </c:pt>
                <c:pt idx="43580">
                  <c:v>37.036000000000001</c:v>
                </c:pt>
                <c:pt idx="43581">
                  <c:v>37.036000000000001</c:v>
                </c:pt>
                <c:pt idx="43582">
                  <c:v>37.036000000000001</c:v>
                </c:pt>
                <c:pt idx="43583">
                  <c:v>37.036000000000001</c:v>
                </c:pt>
                <c:pt idx="43584">
                  <c:v>37.036000000000001</c:v>
                </c:pt>
                <c:pt idx="43585">
                  <c:v>37.036000000000001</c:v>
                </c:pt>
                <c:pt idx="43586">
                  <c:v>37.036000000000001</c:v>
                </c:pt>
                <c:pt idx="43587">
                  <c:v>37.036000000000001</c:v>
                </c:pt>
                <c:pt idx="43588">
                  <c:v>37.036000000000001</c:v>
                </c:pt>
                <c:pt idx="43589">
                  <c:v>37.036000000000001</c:v>
                </c:pt>
                <c:pt idx="43590">
                  <c:v>37.036000000000001</c:v>
                </c:pt>
                <c:pt idx="43591">
                  <c:v>37.036000000000001</c:v>
                </c:pt>
                <c:pt idx="43592">
                  <c:v>37.036000000000001</c:v>
                </c:pt>
                <c:pt idx="43593">
                  <c:v>37.036000000000001</c:v>
                </c:pt>
                <c:pt idx="43594">
                  <c:v>37.036000000000001</c:v>
                </c:pt>
                <c:pt idx="43595">
                  <c:v>37.036000000000001</c:v>
                </c:pt>
                <c:pt idx="43596">
                  <c:v>37.036000000000001</c:v>
                </c:pt>
                <c:pt idx="43597">
                  <c:v>37.036000000000001</c:v>
                </c:pt>
                <c:pt idx="43598">
                  <c:v>37.036000000000001</c:v>
                </c:pt>
                <c:pt idx="43599">
                  <c:v>37.036000000000001</c:v>
                </c:pt>
                <c:pt idx="43600">
                  <c:v>37.036000000000001</c:v>
                </c:pt>
                <c:pt idx="43601">
                  <c:v>37.036000000000001</c:v>
                </c:pt>
                <c:pt idx="43602">
                  <c:v>37.036000000000001</c:v>
                </c:pt>
                <c:pt idx="43603">
                  <c:v>37.036000000000001</c:v>
                </c:pt>
                <c:pt idx="43604">
                  <c:v>37.036000000000001</c:v>
                </c:pt>
                <c:pt idx="43605">
                  <c:v>37.036000000000001</c:v>
                </c:pt>
                <c:pt idx="43606">
                  <c:v>37.036000000000001</c:v>
                </c:pt>
                <c:pt idx="43607">
                  <c:v>37.036000000000001</c:v>
                </c:pt>
                <c:pt idx="43608">
                  <c:v>37.036000000000001</c:v>
                </c:pt>
                <c:pt idx="43609">
                  <c:v>37.036000000000001</c:v>
                </c:pt>
                <c:pt idx="43610">
                  <c:v>37.036000000000001</c:v>
                </c:pt>
                <c:pt idx="43611">
                  <c:v>37.036000000000001</c:v>
                </c:pt>
                <c:pt idx="43612">
                  <c:v>37.036000000000001</c:v>
                </c:pt>
                <c:pt idx="43613">
                  <c:v>37.036000000000001</c:v>
                </c:pt>
                <c:pt idx="43614">
                  <c:v>37.036000000000001</c:v>
                </c:pt>
                <c:pt idx="43615">
                  <c:v>37.036000000000001</c:v>
                </c:pt>
                <c:pt idx="43616">
                  <c:v>37.036000000000001</c:v>
                </c:pt>
                <c:pt idx="43617">
                  <c:v>37.036000000000001</c:v>
                </c:pt>
                <c:pt idx="43618">
                  <c:v>37.036000000000001</c:v>
                </c:pt>
                <c:pt idx="43619">
                  <c:v>37.036000000000001</c:v>
                </c:pt>
                <c:pt idx="43620">
                  <c:v>37.036000000000001</c:v>
                </c:pt>
                <c:pt idx="43621">
                  <c:v>37.036000000000001</c:v>
                </c:pt>
                <c:pt idx="43622">
                  <c:v>37.036000000000001</c:v>
                </c:pt>
                <c:pt idx="43623">
                  <c:v>37.036000000000001</c:v>
                </c:pt>
                <c:pt idx="43624">
                  <c:v>37.036000000000001</c:v>
                </c:pt>
                <c:pt idx="43625">
                  <c:v>37.036000000000001</c:v>
                </c:pt>
                <c:pt idx="43626">
                  <c:v>37.036000000000001</c:v>
                </c:pt>
                <c:pt idx="43627">
                  <c:v>37.036000000000001</c:v>
                </c:pt>
                <c:pt idx="43628">
                  <c:v>37.036000000000001</c:v>
                </c:pt>
                <c:pt idx="43629">
                  <c:v>37.036000000000001</c:v>
                </c:pt>
                <c:pt idx="43630">
                  <c:v>37.036000000000001</c:v>
                </c:pt>
                <c:pt idx="43631">
                  <c:v>37.036000000000001</c:v>
                </c:pt>
                <c:pt idx="43632">
                  <c:v>37.036000000000001</c:v>
                </c:pt>
                <c:pt idx="43633">
                  <c:v>37.036000000000001</c:v>
                </c:pt>
                <c:pt idx="43634">
                  <c:v>37.036000000000001</c:v>
                </c:pt>
                <c:pt idx="43635">
                  <c:v>37.036000000000001</c:v>
                </c:pt>
                <c:pt idx="43636">
                  <c:v>37.036000000000001</c:v>
                </c:pt>
                <c:pt idx="43637">
                  <c:v>37.036000000000001</c:v>
                </c:pt>
                <c:pt idx="43638">
                  <c:v>37.036000000000001</c:v>
                </c:pt>
                <c:pt idx="43639">
                  <c:v>37.036000000000001</c:v>
                </c:pt>
                <c:pt idx="43640">
                  <c:v>37.036000000000001</c:v>
                </c:pt>
                <c:pt idx="43641">
                  <c:v>37.036000000000001</c:v>
                </c:pt>
                <c:pt idx="43642">
                  <c:v>37.036000000000001</c:v>
                </c:pt>
                <c:pt idx="43643">
                  <c:v>37.036000000000001</c:v>
                </c:pt>
                <c:pt idx="43644">
                  <c:v>37.036000000000001</c:v>
                </c:pt>
                <c:pt idx="43645">
                  <c:v>37.036000000000001</c:v>
                </c:pt>
                <c:pt idx="43646">
                  <c:v>37.036000000000001</c:v>
                </c:pt>
                <c:pt idx="43647">
                  <c:v>37.036000000000001</c:v>
                </c:pt>
                <c:pt idx="43648">
                  <c:v>37.036000000000001</c:v>
                </c:pt>
                <c:pt idx="43649">
                  <c:v>37.036000000000001</c:v>
                </c:pt>
                <c:pt idx="43650">
                  <c:v>37.036000000000001</c:v>
                </c:pt>
                <c:pt idx="43651">
                  <c:v>37.036000000000001</c:v>
                </c:pt>
                <c:pt idx="43652">
                  <c:v>37.036000000000001</c:v>
                </c:pt>
                <c:pt idx="43653">
                  <c:v>37.036000000000001</c:v>
                </c:pt>
                <c:pt idx="43654">
                  <c:v>37.036000000000001</c:v>
                </c:pt>
                <c:pt idx="43655">
                  <c:v>37.036000000000001</c:v>
                </c:pt>
                <c:pt idx="43656">
                  <c:v>37.036000000000001</c:v>
                </c:pt>
                <c:pt idx="43657">
                  <c:v>37.036000000000001</c:v>
                </c:pt>
                <c:pt idx="43658">
                  <c:v>37.036000000000001</c:v>
                </c:pt>
                <c:pt idx="43659">
                  <c:v>37.036000000000001</c:v>
                </c:pt>
                <c:pt idx="43660">
                  <c:v>37.036000000000001</c:v>
                </c:pt>
                <c:pt idx="43661">
                  <c:v>37.036000000000001</c:v>
                </c:pt>
                <c:pt idx="43662">
                  <c:v>37.036000000000001</c:v>
                </c:pt>
                <c:pt idx="43663">
                  <c:v>37.036000000000001</c:v>
                </c:pt>
                <c:pt idx="43664">
                  <c:v>37.036000000000001</c:v>
                </c:pt>
                <c:pt idx="43665">
                  <c:v>37.036000000000001</c:v>
                </c:pt>
                <c:pt idx="43666">
                  <c:v>37.036000000000001</c:v>
                </c:pt>
                <c:pt idx="43667">
                  <c:v>37.048000000000002</c:v>
                </c:pt>
                <c:pt idx="43668">
                  <c:v>37.11</c:v>
                </c:pt>
                <c:pt idx="43669">
                  <c:v>37.125999999999998</c:v>
                </c:pt>
                <c:pt idx="43670">
                  <c:v>37.125999999999998</c:v>
                </c:pt>
                <c:pt idx="43671">
                  <c:v>37.125999999999998</c:v>
                </c:pt>
                <c:pt idx="43672">
                  <c:v>37.125999999999998</c:v>
                </c:pt>
                <c:pt idx="43673">
                  <c:v>37.125999999999998</c:v>
                </c:pt>
                <c:pt idx="43674">
                  <c:v>37.125999999999998</c:v>
                </c:pt>
                <c:pt idx="43675">
                  <c:v>37.125999999999998</c:v>
                </c:pt>
                <c:pt idx="43676">
                  <c:v>37.125999999999998</c:v>
                </c:pt>
                <c:pt idx="43677">
                  <c:v>37.125999999999998</c:v>
                </c:pt>
                <c:pt idx="43678">
                  <c:v>37.125999999999998</c:v>
                </c:pt>
                <c:pt idx="43679">
                  <c:v>37.125999999999998</c:v>
                </c:pt>
                <c:pt idx="43680">
                  <c:v>37.125999999999998</c:v>
                </c:pt>
                <c:pt idx="43681">
                  <c:v>37.125999999999998</c:v>
                </c:pt>
                <c:pt idx="43682">
                  <c:v>37.125999999999998</c:v>
                </c:pt>
                <c:pt idx="43683">
                  <c:v>37.125999999999998</c:v>
                </c:pt>
                <c:pt idx="43684">
                  <c:v>37.125999999999998</c:v>
                </c:pt>
                <c:pt idx="43685">
                  <c:v>37.125999999999998</c:v>
                </c:pt>
                <c:pt idx="43686">
                  <c:v>37.125999999999998</c:v>
                </c:pt>
                <c:pt idx="43687">
                  <c:v>37.125999999999998</c:v>
                </c:pt>
                <c:pt idx="43688">
                  <c:v>37.125999999999998</c:v>
                </c:pt>
                <c:pt idx="43689">
                  <c:v>37.125999999999998</c:v>
                </c:pt>
                <c:pt idx="43690">
                  <c:v>37.125999999999998</c:v>
                </c:pt>
                <c:pt idx="43691">
                  <c:v>37.125999999999998</c:v>
                </c:pt>
                <c:pt idx="43692">
                  <c:v>37.125999999999998</c:v>
                </c:pt>
                <c:pt idx="43693">
                  <c:v>37.125999999999998</c:v>
                </c:pt>
                <c:pt idx="43694">
                  <c:v>37.125999999999998</c:v>
                </c:pt>
                <c:pt idx="43695">
                  <c:v>37.125999999999998</c:v>
                </c:pt>
                <c:pt idx="43696">
                  <c:v>37.125999999999998</c:v>
                </c:pt>
                <c:pt idx="43697">
                  <c:v>37.125999999999998</c:v>
                </c:pt>
                <c:pt idx="43698">
                  <c:v>37.125999999999998</c:v>
                </c:pt>
                <c:pt idx="43699">
                  <c:v>37.125999999999998</c:v>
                </c:pt>
                <c:pt idx="43700">
                  <c:v>37.125999999999998</c:v>
                </c:pt>
                <c:pt idx="43701">
                  <c:v>37.125999999999998</c:v>
                </c:pt>
                <c:pt idx="43702">
                  <c:v>37.125999999999998</c:v>
                </c:pt>
                <c:pt idx="43703">
                  <c:v>37.125999999999998</c:v>
                </c:pt>
                <c:pt idx="43704">
                  <c:v>37.125999999999998</c:v>
                </c:pt>
                <c:pt idx="43705">
                  <c:v>37.125999999999998</c:v>
                </c:pt>
                <c:pt idx="43706">
                  <c:v>37.125999999999998</c:v>
                </c:pt>
                <c:pt idx="43707">
                  <c:v>37.125999999999998</c:v>
                </c:pt>
                <c:pt idx="43708">
                  <c:v>37.125999999999998</c:v>
                </c:pt>
                <c:pt idx="43709">
                  <c:v>37.125999999999998</c:v>
                </c:pt>
                <c:pt idx="43710">
                  <c:v>37.125999999999998</c:v>
                </c:pt>
                <c:pt idx="43711">
                  <c:v>37.125999999999998</c:v>
                </c:pt>
                <c:pt idx="43712">
                  <c:v>37.125999999999998</c:v>
                </c:pt>
                <c:pt idx="43713">
                  <c:v>37.125999999999998</c:v>
                </c:pt>
                <c:pt idx="43714">
                  <c:v>37.125999999999998</c:v>
                </c:pt>
                <c:pt idx="43715">
                  <c:v>37.125999999999998</c:v>
                </c:pt>
                <c:pt idx="43716">
                  <c:v>37.125999999999998</c:v>
                </c:pt>
                <c:pt idx="43717">
                  <c:v>37.125999999999998</c:v>
                </c:pt>
                <c:pt idx="43718">
                  <c:v>37.125999999999998</c:v>
                </c:pt>
                <c:pt idx="43719">
                  <c:v>37.125999999999998</c:v>
                </c:pt>
                <c:pt idx="43720">
                  <c:v>37.125999999999998</c:v>
                </c:pt>
                <c:pt idx="43721">
                  <c:v>37.125999999999998</c:v>
                </c:pt>
                <c:pt idx="43722">
                  <c:v>37.125999999999998</c:v>
                </c:pt>
                <c:pt idx="43723">
                  <c:v>37.125999999999998</c:v>
                </c:pt>
                <c:pt idx="43724">
                  <c:v>37.125999999999998</c:v>
                </c:pt>
                <c:pt idx="43725">
                  <c:v>37.125999999999998</c:v>
                </c:pt>
                <c:pt idx="43726">
                  <c:v>37.125999999999998</c:v>
                </c:pt>
                <c:pt idx="43727">
                  <c:v>37.125999999999998</c:v>
                </c:pt>
                <c:pt idx="43728">
                  <c:v>37.125999999999998</c:v>
                </c:pt>
                <c:pt idx="43729">
                  <c:v>37.125999999999998</c:v>
                </c:pt>
                <c:pt idx="43730">
                  <c:v>37.125999999999998</c:v>
                </c:pt>
                <c:pt idx="43731">
                  <c:v>37.125999999999998</c:v>
                </c:pt>
                <c:pt idx="43732">
                  <c:v>37.125999999999998</c:v>
                </c:pt>
                <c:pt idx="43733">
                  <c:v>37.125999999999998</c:v>
                </c:pt>
                <c:pt idx="43734">
                  <c:v>37.125999999999998</c:v>
                </c:pt>
                <c:pt idx="43735">
                  <c:v>37.125999999999998</c:v>
                </c:pt>
                <c:pt idx="43736">
                  <c:v>37.125999999999998</c:v>
                </c:pt>
                <c:pt idx="43737">
                  <c:v>37.125999999999998</c:v>
                </c:pt>
                <c:pt idx="43738">
                  <c:v>37.125999999999998</c:v>
                </c:pt>
                <c:pt idx="43739">
                  <c:v>37.125999999999998</c:v>
                </c:pt>
                <c:pt idx="43740">
                  <c:v>37.125999999999998</c:v>
                </c:pt>
                <c:pt idx="43741">
                  <c:v>37.125999999999998</c:v>
                </c:pt>
                <c:pt idx="43742">
                  <c:v>37.125999999999998</c:v>
                </c:pt>
                <c:pt idx="43743">
                  <c:v>37.125999999999998</c:v>
                </c:pt>
                <c:pt idx="43744">
                  <c:v>37.125999999999998</c:v>
                </c:pt>
                <c:pt idx="43745">
                  <c:v>37.125999999999998</c:v>
                </c:pt>
                <c:pt idx="43746">
                  <c:v>37.125999999999998</c:v>
                </c:pt>
                <c:pt idx="43747">
                  <c:v>37.125999999999998</c:v>
                </c:pt>
                <c:pt idx="43748">
                  <c:v>37.125999999999998</c:v>
                </c:pt>
                <c:pt idx="43749">
                  <c:v>37.125999999999998</c:v>
                </c:pt>
                <c:pt idx="43750">
                  <c:v>37.125999999999998</c:v>
                </c:pt>
                <c:pt idx="43751">
                  <c:v>37.125999999999998</c:v>
                </c:pt>
                <c:pt idx="43752">
                  <c:v>37.125999999999998</c:v>
                </c:pt>
                <c:pt idx="43753">
                  <c:v>37.125999999999998</c:v>
                </c:pt>
                <c:pt idx="43754">
                  <c:v>37.125999999999998</c:v>
                </c:pt>
                <c:pt idx="43755">
                  <c:v>37.125999999999998</c:v>
                </c:pt>
                <c:pt idx="43756">
                  <c:v>37.125999999999998</c:v>
                </c:pt>
                <c:pt idx="43757">
                  <c:v>37.125999999999998</c:v>
                </c:pt>
                <c:pt idx="43758">
                  <c:v>37.125999999999998</c:v>
                </c:pt>
                <c:pt idx="43759">
                  <c:v>37.125999999999998</c:v>
                </c:pt>
                <c:pt idx="43760">
                  <c:v>37.125999999999998</c:v>
                </c:pt>
                <c:pt idx="43761">
                  <c:v>37.125999999999998</c:v>
                </c:pt>
                <c:pt idx="43762">
                  <c:v>37.125999999999998</c:v>
                </c:pt>
                <c:pt idx="43763">
                  <c:v>37.125999999999998</c:v>
                </c:pt>
                <c:pt idx="43764">
                  <c:v>37.125999999999998</c:v>
                </c:pt>
                <c:pt idx="43765">
                  <c:v>37.125999999999998</c:v>
                </c:pt>
                <c:pt idx="43766">
                  <c:v>37.125999999999998</c:v>
                </c:pt>
                <c:pt idx="43767">
                  <c:v>37.125999999999998</c:v>
                </c:pt>
                <c:pt idx="43768">
                  <c:v>37.125999999999998</c:v>
                </c:pt>
                <c:pt idx="43769">
                  <c:v>37.125999999999998</c:v>
                </c:pt>
                <c:pt idx="43770">
                  <c:v>37.125999999999998</c:v>
                </c:pt>
                <c:pt idx="43771">
                  <c:v>37.125999999999998</c:v>
                </c:pt>
                <c:pt idx="43772">
                  <c:v>37.125999999999998</c:v>
                </c:pt>
                <c:pt idx="43773">
                  <c:v>37.125999999999998</c:v>
                </c:pt>
                <c:pt idx="43774">
                  <c:v>37.125999999999998</c:v>
                </c:pt>
                <c:pt idx="43775">
                  <c:v>37.125999999999998</c:v>
                </c:pt>
                <c:pt idx="43776">
                  <c:v>37.125999999999998</c:v>
                </c:pt>
                <c:pt idx="43777">
                  <c:v>37.125999999999998</c:v>
                </c:pt>
                <c:pt idx="43778">
                  <c:v>37.125999999999998</c:v>
                </c:pt>
                <c:pt idx="43779">
                  <c:v>37.125999999999998</c:v>
                </c:pt>
                <c:pt idx="43780">
                  <c:v>37.125999999999998</c:v>
                </c:pt>
                <c:pt idx="43781">
                  <c:v>37.125999999999998</c:v>
                </c:pt>
                <c:pt idx="43782">
                  <c:v>37.125999999999998</c:v>
                </c:pt>
                <c:pt idx="43783">
                  <c:v>37.125999999999998</c:v>
                </c:pt>
                <c:pt idx="43784">
                  <c:v>37.125999999999998</c:v>
                </c:pt>
                <c:pt idx="43785">
                  <c:v>37.125999999999998</c:v>
                </c:pt>
                <c:pt idx="43786">
                  <c:v>37.125999999999998</c:v>
                </c:pt>
                <c:pt idx="43787">
                  <c:v>37.125999999999998</c:v>
                </c:pt>
                <c:pt idx="43788">
                  <c:v>37.125999999999998</c:v>
                </c:pt>
                <c:pt idx="43789">
                  <c:v>37.125999999999998</c:v>
                </c:pt>
                <c:pt idx="43790">
                  <c:v>37.125999999999998</c:v>
                </c:pt>
                <c:pt idx="43791">
                  <c:v>37.125999999999998</c:v>
                </c:pt>
                <c:pt idx="43792">
                  <c:v>37.125999999999998</c:v>
                </c:pt>
                <c:pt idx="43793">
                  <c:v>37.125999999999998</c:v>
                </c:pt>
                <c:pt idx="43794">
                  <c:v>37.125999999999998</c:v>
                </c:pt>
                <c:pt idx="43795">
                  <c:v>37.125999999999998</c:v>
                </c:pt>
                <c:pt idx="43796">
                  <c:v>37.125999999999998</c:v>
                </c:pt>
                <c:pt idx="43797">
                  <c:v>37.125999999999998</c:v>
                </c:pt>
                <c:pt idx="43798">
                  <c:v>37.125999999999998</c:v>
                </c:pt>
                <c:pt idx="43799">
                  <c:v>37.125999999999998</c:v>
                </c:pt>
                <c:pt idx="43800">
                  <c:v>37.125999999999998</c:v>
                </c:pt>
                <c:pt idx="43801">
                  <c:v>37.125999999999998</c:v>
                </c:pt>
                <c:pt idx="43802">
                  <c:v>37.125999999999998</c:v>
                </c:pt>
                <c:pt idx="43803">
                  <c:v>37.125999999999998</c:v>
                </c:pt>
                <c:pt idx="43804">
                  <c:v>37.125999999999998</c:v>
                </c:pt>
                <c:pt idx="43805">
                  <c:v>37.125999999999998</c:v>
                </c:pt>
                <c:pt idx="43806">
                  <c:v>37.125999999999998</c:v>
                </c:pt>
                <c:pt idx="43807">
                  <c:v>37.125999999999998</c:v>
                </c:pt>
                <c:pt idx="43808">
                  <c:v>37.125999999999998</c:v>
                </c:pt>
                <c:pt idx="43809">
                  <c:v>37.125999999999998</c:v>
                </c:pt>
                <c:pt idx="43810">
                  <c:v>37.125999999999998</c:v>
                </c:pt>
                <c:pt idx="43811">
                  <c:v>37.125999999999998</c:v>
                </c:pt>
                <c:pt idx="43812">
                  <c:v>37.125999999999998</c:v>
                </c:pt>
                <c:pt idx="43813">
                  <c:v>37.125999999999998</c:v>
                </c:pt>
                <c:pt idx="43814">
                  <c:v>37.125999999999998</c:v>
                </c:pt>
                <c:pt idx="43815">
                  <c:v>37.125999999999998</c:v>
                </c:pt>
                <c:pt idx="43816">
                  <c:v>37.125999999999998</c:v>
                </c:pt>
                <c:pt idx="43817">
                  <c:v>37.125999999999998</c:v>
                </c:pt>
                <c:pt idx="43818">
                  <c:v>37.125999999999998</c:v>
                </c:pt>
                <c:pt idx="43819">
                  <c:v>37.125999999999998</c:v>
                </c:pt>
                <c:pt idx="43820">
                  <c:v>37.125999999999998</c:v>
                </c:pt>
                <c:pt idx="43821">
                  <c:v>37.125999999999998</c:v>
                </c:pt>
                <c:pt idx="43822">
                  <c:v>37.125999999999998</c:v>
                </c:pt>
                <c:pt idx="43823">
                  <c:v>37.125999999999998</c:v>
                </c:pt>
                <c:pt idx="43824">
                  <c:v>37.125999999999998</c:v>
                </c:pt>
                <c:pt idx="43825">
                  <c:v>37.125999999999998</c:v>
                </c:pt>
                <c:pt idx="43826">
                  <c:v>37.125999999999998</c:v>
                </c:pt>
                <c:pt idx="43827">
                  <c:v>37.125999999999998</c:v>
                </c:pt>
                <c:pt idx="43828">
                  <c:v>37.125999999999998</c:v>
                </c:pt>
                <c:pt idx="43829">
                  <c:v>37.125999999999998</c:v>
                </c:pt>
                <c:pt idx="43830">
                  <c:v>37.125999999999998</c:v>
                </c:pt>
                <c:pt idx="43831">
                  <c:v>37.131999999999998</c:v>
                </c:pt>
                <c:pt idx="43832">
                  <c:v>37.192</c:v>
                </c:pt>
                <c:pt idx="43833">
                  <c:v>37.24</c:v>
                </c:pt>
                <c:pt idx="43834">
                  <c:v>37.24</c:v>
                </c:pt>
                <c:pt idx="43835">
                  <c:v>37.24</c:v>
                </c:pt>
                <c:pt idx="43836">
                  <c:v>37.24</c:v>
                </c:pt>
                <c:pt idx="43837">
                  <c:v>37.24</c:v>
                </c:pt>
                <c:pt idx="43838">
                  <c:v>37.24</c:v>
                </c:pt>
                <c:pt idx="43839">
                  <c:v>37.24</c:v>
                </c:pt>
                <c:pt idx="43840">
                  <c:v>37.24</c:v>
                </c:pt>
                <c:pt idx="43841">
                  <c:v>37.24</c:v>
                </c:pt>
                <c:pt idx="43842">
                  <c:v>37.24</c:v>
                </c:pt>
                <c:pt idx="43843">
                  <c:v>37.24</c:v>
                </c:pt>
                <c:pt idx="43844">
                  <c:v>37.24</c:v>
                </c:pt>
                <c:pt idx="43845">
                  <c:v>37.24</c:v>
                </c:pt>
                <c:pt idx="43846">
                  <c:v>37.24</c:v>
                </c:pt>
                <c:pt idx="43847">
                  <c:v>37.24</c:v>
                </c:pt>
                <c:pt idx="43848">
                  <c:v>37.24</c:v>
                </c:pt>
                <c:pt idx="43849">
                  <c:v>37.24</c:v>
                </c:pt>
                <c:pt idx="43850">
                  <c:v>37.24</c:v>
                </c:pt>
                <c:pt idx="43851">
                  <c:v>37.24</c:v>
                </c:pt>
                <c:pt idx="43852">
                  <c:v>37.24</c:v>
                </c:pt>
                <c:pt idx="43853">
                  <c:v>37.24</c:v>
                </c:pt>
                <c:pt idx="43854">
                  <c:v>37.24</c:v>
                </c:pt>
                <c:pt idx="43855">
                  <c:v>37.24</c:v>
                </c:pt>
                <c:pt idx="43856">
                  <c:v>37.24</c:v>
                </c:pt>
                <c:pt idx="43857">
                  <c:v>37.24</c:v>
                </c:pt>
                <c:pt idx="43858">
                  <c:v>37.24</c:v>
                </c:pt>
                <c:pt idx="43859">
                  <c:v>37.24</c:v>
                </c:pt>
                <c:pt idx="43860">
                  <c:v>37.24</c:v>
                </c:pt>
                <c:pt idx="43861">
                  <c:v>37.24</c:v>
                </c:pt>
                <c:pt idx="43862">
                  <c:v>37.24</c:v>
                </c:pt>
                <c:pt idx="43863">
                  <c:v>37.24</c:v>
                </c:pt>
                <c:pt idx="43864">
                  <c:v>37.24</c:v>
                </c:pt>
                <c:pt idx="43865">
                  <c:v>37.24</c:v>
                </c:pt>
                <c:pt idx="43866">
                  <c:v>37.24</c:v>
                </c:pt>
                <c:pt idx="43867">
                  <c:v>37.24</c:v>
                </c:pt>
                <c:pt idx="43868">
                  <c:v>37.24</c:v>
                </c:pt>
                <c:pt idx="43869">
                  <c:v>37.24</c:v>
                </c:pt>
                <c:pt idx="43870">
                  <c:v>37.24</c:v>
                </c:pt>
                <c:pt idx="43871">
                  <c:v>37.24</c:v>
                </c:pt>
                <c:pt idx="43872">
                  <c:v>37.24</c:v>
                </c:pt>
                <c:pt idx="43873">
                  <c:v>37.24</c:v>
                </c:pt>
                <c:pt idx="43874">
                  <c:v>37.24</c:v>
                </c:pt>
                <c:pt idx="43875">
                  <c:v>37.24</c:v>
                </c:pt>
                <c:pt idx="43876">
                  <c:v>37.24</c:v>
                </c:pt>
                <c:pt idx="43877">
                  <c:v>37.24</c:v>
                </c:pt>
                <c:pt idx="43878">
                  <c:v>37.24</c:v>
                </c:pt>
                <c:pt idx="43879">
                  <c:v>37.24</c:v>
                </c:pt>
                <c:pt idx="43880">
                  <c:v>37.24</c:v>
                </c:pt>
                <c:pt idx="43881">
                  <c:v>37.24</c:v>
                </c:pt>
                <c:pt idx="43882">
                  <c:v>37.24</c:v>
                </c:pt>
                <c:pt idx="43883">
                  <c:v>37.24</c:v>
                </c:pt>
                <c:pt idx="43884">
                  <c:v>37.24</c:v>
                </c:pt>
                <c:pt idx="43885">
                  <c:v>37.24</c:v>
                </c:pt>
                <c:pt idx="43886">
                  <c:v>37.24</c:v>
                </c:pt>
                <c:pt idx="43887">
                  <c:v>37.24</c:v>
                </c:pt>
                <c:pt idx="43888">
                  <c:v>37.24</c:v>
                </c:pt>
                <c:pt idx="43889">
                  <c:v>37.24</c:v>
                </c:pt>
                <c:pt idx="43890">
                  <c:v>37.24</c:v>
                </c:pt>
                <c:pt idx="43891">
                  <c:v>37.24</c:v>
                </c:pt>
                <c:pt idx="43892">
                  <c:v>37.24</c:v>
                </c:pt>
                <c:pt idx="43893">
                  <c:v>37.24</c:v>
                </c:pt>
                <c:pt idx="43894">
                  <c:v>37.24</c:v>
                </c:pt>
                <c:pt idx="43895">
                  <c:v>37.24</c:v>
                </c:pt>
                <c:pt idx="43896">
                  <c:v>37.24</c:v>
                </c:pt>
                <c:pt idx="43897">
                  <c:v>37.24</c:v>
                </c:pt>
                <c:pt idx="43898">
                  <c:v>37.24</c:v>
                </c:pt>
                <c:pt idx="43899">
                  <c:v>37.24</c:v>
                </c:pt>
                <c:pt idx="43900">
                  <c:v>37.24</c:v>
                </c:pt>
                <c:pt idx="43901">
                  <c:v>37.24</c:v>
                </c:pt>
                <c:pt idx="43902">
                  <c:v>37.24</c:v>
                </c:pt>
                <c:pt idx="43903">
                  <c:v>37.24</c:v>
                </c:pt>
                <c:pt idx="43904">
                  <c:v>37.24</c:v>
                </c:pt>
                <c:pt idx="43905">
                  <c:v>37.24</c:v>
                </c:pt>
                <c:pt idx="43906">
                  <c:v>37.24</c:v>
                </c:pt>
                <c:pt idx="43907">
                  <c:v>37.24</c:v>
                </c:pt>
                <c:pt idx="43908">
                  <c:v>37.24</c:v>
                </c:pt>
                <c:pt idx="43909">
                  <c:v>37.24</c:v>
                </c:pt>
                <c:pt idx="43910">
                  <c:v>37.24</c:v>
                </c:pt>
                <c:pt idx="43911">
                  <c:v>37.24</c:v>
                </c:pt>
                <c:pt idx="43912">
                  <c:v>37.24</c:v>
                </c:pt>
                <c:pt idx="43913">
                  <c:v>37.24</c:v>
                </c:pt>
                <c:pt idx="43914">
                  <c:v>37.24</c:v>
                </c:pt>
                <c:pt idx="43915">
                  <c:v>37.24</c:v>
                </c:pt>
                <c:pt idx="43916">
                  <c:v>37.24</c:v>
                </c:pt>
                <c:pt idx="43917">
                  <c:v>37.24</c:v>
                </c:pt>
                <c:pt idx="43918">
                  <c:v>37.24</c:v>
                </c:pt>
                <c:pt idx="43919">
                  <c:v>37.24</c:v>
                </c:pt>
                <c:pt idx="43920">
                  <c:v>37.24</c:v>
                </c:pt>
                <c:pt idx="43921">
                  <c:v>37.24</c:v>
                </c:pt>
                <c:pt idx="43922">
                  <c:v>37.24</c:v>
                </c:pt>
                <c:pt idx="43923">
                  <c:v>37.24</c:v>
                </c:pt>
                <c:pt idx="43924">
                  <c:v>37.24</c:v>
                </c:pt>
                <c:pt idx="43925">
                  <c:v>37.24</c:v>
                </c:pt>
                <c:pt idx="43926">
                  <c:v>37.24</c:v>
                </c:pt>
                <c:pt idx="43927">
                  <c:v>37.24</c:v>
                </c:pt>
                <c:pt idx="43928">
                  <c:v>37.24</c:v>
                </c:pt>
                <c:pt idx="43929">
                  <c:v>37.24</c:v>
                </c:pt>
                <c:pt idx="43930">
                  <c:v>37.24</c:v>
                </c:pt>
                <c:pt idx="43931">
                  <c:v>37.24</c:v>
                </c:pt>
                <c:pt idx="43932">
                  <c:v>37.24</c:v>
                </c:pt>
                <c:pt idx="43933">
                  <c:v>37.24</c:v>
                </c:pt>
                <c:pt idx="43934">
                  <c:v>37.24</c:v>
                </c:pt>
                <c:pt idx="43935">
                  <c:v>37.24</c:v>
                </c:pt>
                <c:pt idx="43936">
                  <c:v>37.24</c:v>
                </c:pt>
                <c:pt idx="43937">
                  <c:v>37.24</c:v>
                </c:pt>
                <c:pt idx="43938">
                  <c:v>37.24</c:v>
                </c:pt>
                <c:pt idx="43939">
                  <c:v>37.24</c:v>
                </c:pt>
                <c:pt idx="43940">
                  <c:v>37.24</c:v>
                </c:pt>
                <c:pt idx="43941">
                  <c:v>37.24</c:v>
                </c:pt>
                <c:pt idx="43942">
                  <c:v>37.24</c:v>
                </c:pt>
                <c:pt idx="43943">
                  <c:v>37.24</c:v>
                </c:pt>
                <c:pt idx="43944">
                  <c:v>37.24</c:v>
                </c:pt>
                <c:pt idx="43945">
                  <c:v>37.24</c:v>
                </c:pt>
                <c:pt idx="43946">
                  <c:v>37.24</c:v>
                </c:pt>
                <c:pt idx="43947">
                  <c:v>37.24</c:v>
                </c:pt>
                <c:pt idx="43948">
                  <c:v>37.24</c:v>
                </c:pt>
                <c:pt idx="43949">
                  <c:v>37.24</c:v>
                </c:pt>
                <c:pt idx="43950">
                  <c:v>37.24</c:v>
                </c:pt>
                <c:pt idx="43951">
                  <c:v>37.24</c:v>
                </c:pt>
                <c:pt idx="43952">
                  <c:v>37.24</c:v>
                </c:pt>
                <c:pt idx="43953">
                  <c:v>37.24</c:v>
                </c:pt>
                <c:pt idx="43954">
                  <c:v>37.24</c:v>
                </c:pt>
                <c:pt idx="43955">
                  <c:v>37.24</c:v>
                </c:pt>
                <c:pt idx="43956">
                  <c:v>37.24</c:v>
                </c:pt>
                <c:pt idx="43957">
                  <c:v>37.24</c:v>
                </c:pt>
                <c:pt idx="43958">
                  <c:v>37.24</c:v>
                </c:pt>
                <c:pt idx="43959">
                  <c:v>37.24</c:v>
                </c:pt>
                <c:pt idx="43960">
                  <c:v>37.24</c:v>
                </c:pt>
                <c:pt idx="43961">
                  <c:v>37.24</c:v>
                </c:pt>
                <c:pt idx="43962">
                  <c:v>37.24</c:v>
                </c:pt>
                <c:pt idx="43963">
                  <c:v>37.24</c:v>
                </c:pt>
                <c:pt idx="43964">
                  <c:v>37.24</c:v>
                </c:pt>
                <c:pt idx="43965">
                  <c:v>37.24</c:v>
                </c:pt>
                <c:pt idx="43966">
                  <c:v>37.270000000000003</c:v>
                </c:pt>
                <c:pt idx="43967">
                  <c:v>37.332000000000001</c:v>
                </c:pt>
                <c:pt idx="43968">
                  <c:v>37.368000000000002</c:v>
                </c:pt>
                <c:pt idx="43969">
                  <c:v>37.368000000000002</c:v>
                </c:pt>
                <c:pt idx="43970">
                  <c:v>37.368000000000002</c:v>
                </c:pt>
                <c:pt idx="43971">
                  <c:v>37.368000000000002</c:v>
                </c:pt>
                <c:pt idx="43972">
                  <c:v>37.368000000000002</c:v>
                </c:pt>
                <c:pt idx="43973">
                  <c:v>37.368000000000002</c:v>
                </c:pt>
                <c:pt idx="43974">
                  <c:v>37.368000000000002</c:v>
                </c:pt>
                <c:pt idx="43975">
                  <c:v>37.368000000000002</c:v>
                </c:pt>
                <c:pt idx="43976">
                  <c:v>37.368000000000002</c:v>
                </c:pt>
                <c:pt idx="43977">
                  <c:v>37.368000000000002</c:v>
                </c:pt>
                <c:pt idx="43978">
                  <c:v>37.368000000000002</c:v>
                </c:pt>
                <c:pt idx="43979">
                  <c:v>37.368000000000002</c:v>
                </c:pt>
                <c:pt idx="43980">
                  <c:v>37.368000000000002</c:v>
                </c:pt>
                <c:pt idx="43981">
                  <c:v>37.368000000000002</c:v>
                </c:pt>
                <c:pt idx="43982">
                  <c:v>37.368000000000002</c:v>
                </c:pt>
                <c:pt idx="43983">
                  <c:v>37.368000000000002</c:v>
                </c:pt>
                <c:pt idx="43984">
                  <c:v>37.368000000000002</c:v>
                </c:pt>
                <c:pt idx="43985">
                  <c:v>37.368000000000002</c:v>
                </c:pt>
                <c:pt idx="43986">
                  <c:v>37.368000000000002</c:v>
                </c:pt>
                <c:pt idx="43987">
                  <c:v>37.368000000000002</c:v>
                </c:pt>
                <c:pt idx="43988">
                  <c:v>37.368000000000002</c:v>
                </c:pt>
                <c:pt idx="43989">
                  <c:v>37.368000000000002</c:v>
                </c:pt>
                <c:pt idx="43990">
                  <c:v>37.368000000000002</c:v>
                </c:pt>
                <c:pt idx="43991">
                  <c:v>37.368000000000002</c:v>
                </c:pt>
                <c:pt idx="43992">
                  <c:v>37.368000000000002</c:v>
                </c:pt>
                <c:pt idx="43993">
                  <c:v>37.368000000000002</c:v>
                </c:pt>
                <c:pt idx="43994">
                  <c:v>37.368000000000002</c:v>
                </c:pt>
                <c:pt idx="43995">
                  <c:v>37.368000000000002</c:v>
                </c:pt>
                <c:pt idx="43996">
                  <c:v>37.368000000000002</c:v>
                </c:pt>
                <c:pt idx="43997">
                  <c:v>37.368000000000002</c:v>
                </c:pt>
                <c:pt idx="43998">
                  <c:v>37.368000000000002</c:v>
                </c:pt>
                <c:pt idx="43999">
                  <c:v>37.368000000000002</c:v>
                </c:pt>
                <c:pt idx="44000">
                  <c:v>37.368000000000002</c:v>
                </c:pt>
                <c:pt idx="44001">
                  <c:v>37.368000000000002</c:v>
                </c:pt>
                <c:pt idx="44002">
                  <c:v>37.368000000000002</c:v>
                </c:pt>
                <c:pt idx="44003">
                  <c:v>37.368000000000002</c:v>
                </c:pt>
                <c:pt idx="44004">
                  <c:v>37.368000000000002</c:v>
                </c:pt>
                <c:pt idx="44005">
                  <c:v>37.368000000000002</c:v>
                </c:pt>
                <c:pt idx="44006">
                  <c:v>37.368000000000002</c:v>
                </c:pt>
                <c:pt idx="44007">
                  <c:v>37.368000000000002</c:v>
                </c:pt>
                <c:pt idx="44008">
                  <c:v>37.368000000000002</c:v>
                </c:pt>
                <c:pt idx="44009">
                  <c:v>37.368000000000002</c:v>
                </c:pt>
                <c:pt idx="44010">
                  <c:v>37.368000000000002</c:v>
                </c:pt>
                <c:pt idx="44011">
                  <c:v>37.368000000000002</c:v>
                </c:pt>
                <c:pt idx="44012">
                  <c:v>37.368000000000002</c:v>
                </c:pt>
                <c:pt idx="44013">
                  <c:v>37.368000000000002</c:v>
                </c:pt>
                <c:pt idx="44014">
                  <c:v>37.368000000000002</c:v>
                </c:pt>
                <c:pt idx="44015">
                  <c:v>37.368000000000002</c:v>
                </c:pt>
                <c:pt idx="44016">
                  <c:v>37.368000000000002</c:v>
                </c:pt>
                <c:pt idx="44017">
                  <c:v>37.368000000000002</c:v>
                </c:pt>
                <c:pt idx="44018">
                  <c:v>37.368000000000002</c:v>
                </c:pt>
                <c:pt idx="44019">
                  <c:v>37.368000000000002</c:v>
                </c:pt>
                <c:pt idx="44020">
                  <c:v>37.368000000000002</c:v>
                </c:pt>
                <c:pt idx="44021">
                  <c:v>37.368000000000002</c:v>
                </c:pt>
                <c:pt idx="44022">
                  <c:v>37.368000000000002</c:v>
                </c:pt>
                <c:pt idx="44023">
                  <c:v>37.368000000000002</c:v>
                </c:pt>
                <c:pt idx="44024">
                  <c:v>37.368000000000002</c:v>
                </c:pt>
                <c:pt idx="44025">
                  <c:v>37.368000000000002</c:v>
                </c:pt>
                <c:pt idx="44026">
                  <c:v>37.368000000000002</c:v>
                </c:pt>
                <c:pt idx="44027">
                  <c:v>37.368000000000002</c:v>
                </c:pt>
                <c:pt idx="44028">
                  <c:v>37.368000000000002</c:v>
                </c:pt>
                <c:pt idx="44029">
                  <c:v>37.368000000000002</c:v>
                </c:pt>
                <c:pt idx="44030">
                  <c:v>37.368000000000002</c:v>
                </c:pt>
                <c:pt idx="44031">
                  <c:v>37.368000000000002</c:v>
                </c:pt>
                <c:pt idx="44032">
                  <c:v>37.368000000000002</c:v>
                </c:pt>
                <c:pt idx="44033">
                  <c:v>37.368000000000002</c:v>
                </c:pt>
                <c:pt idx="44034">
                  <c:v>37.368000000000002</c:v>
                </c:pt>
                <c:pt idx="44035">
                  <c:v>37.368000000000002</c:v>
                </c:pt>
                <c:pt idx="44036">
                  <c:v>37.368000000000002</c:v>
                </c:pt>
                <c:pt idx="44037">
                  <c:v>37.368000000000002</c:v>
                </c:pt>
                <c:pt idx="44038">
                  <c:v>37.368000000000002</c:v>
                </c:pt>
                <c:pt idx="44039">
                  <c:v>37.368000000000002</c:v>
                </c:pt>
                <c:pt idx="44040">
                  <c:v>37.368000000000002</c:v>
                </c:pt>
                <c:pt idx="44041">
                  <c:v>37.368000000000002</c:v>
                </c:pt>
                <c:pt idx="44042">
                  <c:v>37.368000000000002</c:v>
                </c:pt>
                <c:pt idx="44043">
                  <c:v>37.368000000000002</c:v>
                </c:pt>
                <c:pt idx="44044">
                  <c:v>37.368000000000002</c:v>
                </c:pt>
                <c:pt idx="44045">
                  <c:v>37.368000000000002</c:v>
                </c:pt>
                <c:pt idx="44046">
                  <c:v>37.368000000000002</c:v>
                </c:pt>
                <c:pt idx="44047">
                  <c:v>37.368000000000002</c:v>
                </c:pt>
                <c:pt idx="44048">
                  <c:v>37.368000000000002</c:v>
                </c:pt>
                <c:pt idx="44049">
                  <c:v>37.368000000000002</c:v>
                </c:pt>
                <c:pt idx="44050">
                  <c:v>37.368000000000002</c:v>
                </c:pt>
                <c:pt idx="44051">
                  <c:v>37.368000000000002</c:v>
                </c:pt>
                <c:pt idx="44052">
                  <c:v>37.368000000000002</c:v>
                </c:pt>
                <c:pt idx="44053">
                  <c:v>37.368000000000002</c:v>
                </c:pt>
                <c:pt idx="44054">
                  <c:v>37.368000000000002</c:v>
                </c:pt>
                <c:pt idx="44055">
                  <c:v>37.368000000000002</c:v>
                </c:pt>
                <c:pt idx="44056">
                  <c:v>37.368000000000002</c:v>
                </c:pt>
                <c:pt idx="44057">
                  <c:v>37.368000000000002</c:v>
                </c:pt>
                <c:pt idx="44058">
                  <c:v>37.368000000000002</c:v>
                </c:pt>
                <c:pt idx="44059">
                  <c:v>37.368000000000002</c:v>
                </c:pt>
                <c:pt idx="44060">
                  <c:v>37.368000000000002</c:v>
                </c:pt>
                <c:pt idx="44061">
                  <c:v>37.368000000000002</c:v>
                </c:pt>
                <c:pt idx="44062">
                  <c:v>37.368000000000002</c:v>
                </c:pt>
                <c:pt idx="44063">
                  <c:v>37.368000000000002</c:v>
                </c:pt>
                <c:pt idx="44064">
                  <c:v>37.368000000000002</c:v>
                </c:pt>
                <c:pt idx="44065">
                  <c:v>37.368000000000002</c:v>
                </c:pt>
                <c:pt idx="44066">
                  <c:v>37.368000000000002</c:v>
                </c:pt>
                <c:pt idx="44067">
                  <c:v>37.368000000000002</c:v>
                </c:pt>
                <c:pt idx="44068">
                  <c:v>37.368000000000002</c:v>
                </c:pt>
                <c:pt idx="44069">
                  <c:v>37.368000000000002</c:v>
                </c:pt>
                <c:pt idx="44070">
                  <c:v>37.368000000000002</c:v>
                </c:pt>
                <c:pt idx="44071">
                  <c:v>37.368000000000002</c:v>
                </c:pt>
                <c:pt idx="44072">
                  <c:v>37.368000000000002</c:v>
                </c:pt>
                <c:pt idx="44073">
                  <c:v>37.368000000000002</c:v>
                </c:pt>
                <c:pt idx="44074">
                  <c:v>37.368000000000002</c:v>
                </c:pt>
                <c:pt idx="44075">
                  <c:v>37.368000000000002</c:v>
                </c:pt>
                <c:pt idx="44076">
                  <c:v>37.368000000000002</c:v>
                </c:pt>
                <c:pt idx="44077">
                  <c:v>37.368000000000002</c:v>
                </c:pt>
                <c:pt idx="44078">
                  <c:v>37.368000000000002</c:v>
                </c:pt>
                <c:pt idx="44079">
                  <c:v>37.368000000000002</c:v>
                </c:pt>
                <c:pt idx="44080">
                  <c:v>37.368000000000002</c:v>
                </c:pt>
                <c:pt idx="44081">
                  <c:v>37.368000000000002</c:v>
                </c:pt>
                <c:pt idx="44082">
                  <c:v>37.368000000000002</c:v>
                </c:pt>
                <c:pt idx="44083">
                  <c:v>37.368000000000002</c:v>
                </c:pt>
                <c:pt idx="44084">
                  <c:v>37.368000000000002</c:v>
                </c:pt>
                <c:pt idx="44085">
                  <c:v>37.368000000000002</c:v>
                </c:pt>
                <c:pt idx="44086">
                  <c:v>37.368000000000002</c:v>
                </c:pt>
                <c:pt idx="44087">
                  <c:v>37.368000000000002</c:v>
                </c:pt>
                <c:pt idx="44088">
                  <c:v>37.368000000000002</c:v>
                </c:pt>
                <c:pt idx="44089">
                  <c:v>37.368000000000002</c:v>
                </c:pt>
                <c:pt idx="44090">
                  <c:v>37.368000000000002</c:v>
                </c:pt>
                <c:pt idx="44091">
                  <c:v>37.368000000000002</c:v>
                </c:pt>
                <c:pt idx="44092">
                  <c:v>37.368000000000002</c:v>
                </c:pt>
                <c:pt idx="44093">
                  <c:v>37.368000000000002</c:v>
                </c:pt>
                <c:pt idx="44094">
                  <c:v>37.368000000000002</c:v>
                </c:pt>
                <c:pt idx="44095">
                  <c:v>37.368000000000002</c:v>
                </c:pt>
                <c:pt idx="44096">
                  <c:v>37.368000000000002</c:v>
                </c:pt>
                <c:pt idx="44097">
                  <c:v>37.368000000000002</c:v>
                </c:pt>
                <c:pt idx="44098">
                  <c:v>37.368000000000002</c:v>
                </c:pt>
                <c:pt idx="44099">
                  <c:v>37.368000000000002</c:v>
                </c:pt>
                <c:pt idx="44100">
                  <c:v>37.368000000000002</c:v>
                </c:pt>
                <c:pt idx="44101">
                  <c:v>37.368000000000002</c:v>
                </c:pt>
                <c:pt idx="44102">
                  <c:v>37.368000000000002</c:v>
                </c:pt>
                <c:pt idx="44103">
                  <c:v>37.368000000000002</c:v>
                </c:pt>
                <c:pt idx="44104">
                  <c:v>37.368000000000002</c:v>
                </c:pt>
                <c:pt idx="44105">
                  <c:v>37.368000000000002</c:v>
                </c:pt>
                <c:pt idx="44106">
                  <c:v>37.368000000000002</c:v>
                </c:pt>
                <c:pt idx="44107">
                  <c:v>37.368000000000002</c:v>
                </c:pt>
                <c:pt idx="44108">
                  <c:v>37.368000000000002</c:v>
                </c:pt>
                <c:pt idx="44109">
                  <c:v>37.368000000000002</c:v>
                </c:pt>
                <c:pt idx="44110">
                  <c:v>37.368000000000002</c:v>
                </c:pt>
                <c:pt idx="44111">
                  <c:v>37.368000000000002</c:v>
                </c:pt>
                <c:pt idx="44112">
                  <c:v>37.368000000000002</c:v>
                </c:pt>
                <c:pt idx="44113">
                  <c:v>37.423999999999999</c:v>
                </c:pt>
                <c:pt idx="44114">
                  <c:v>37.473999999999997</c:v>
                </c:pt>
                <c:pt idx="44115">
                  <c:v>37.473999999999997</c:v>
                </c:pt>
                <c:pt idx="44116">
                  <c:v>37.473999999999997</c:v>
                </c:pt>
                <c:pt idx="44117">
                  <c:v>37.473999999999997</c:v>
                </c:pt>
                <c:pt idx="44118">
                  <c:v>37.473999999999997</c:v>
                </c:pt>
                <c:pt idx="44119">
                  <c:v>37.473999999999997</c:v>
                </c:pt>
                <c:pt idx="44120">
                  <c:v>37.473999999999997</c:v>
                </c:pt>
                <c:pt idx="44121">
                  <c:v>37.473999999999997</c:v>
                </c:pt>
                <c:pt idx="44122">
                  <c:v>37.473999999999997</c:v>
                </c:pt>
                <c:pt idx="44123">
                  <c:v>37.473999999999997</c:v>
                </c:pt>
                <c:pt idx="44124">
                  <c:v>37.473999999999997</c:v>
                </c:pt>
                <c:pt idx="44125">
                  <c:v>37.473999999999997</c:v>
                </c:pt>
                <c:pt idx="44126">
                  <c:v>37.473999999999997</c:v>
                </c:pt>
                <c:pt idx="44127">
                  <c:v>37.473999999999997</c:v>
                </c:pt>
                <c:pt idx="44128">
                  <c:v>37.473999999999997</c:v>
                </c:pt>
                <c:pt idx="44129">
                  <c:v>37.473999999999997</c:v>
                </c:pt>
                <c:pt idx="44130">
                  <c:v>37.473999999999997</c:v>
                </c:pt>
                <c:pt idx="44131">
                  <c:v>37.473999999999997</c:v>
                </c:pt>
                <c:pt idx="44132">
                  <c:v>37.473999999999997</c:v>
                </c:pt>
                <c:pt idx="44133">
                  <c:v>37.473999999999997</c:v>
                </c:pt>
                <c:pt idx="44134">
                  <c:v>37.473999999999997</c:v>
                </c:pt>
                <c:pt idx="44135">
                  <c:v>37.473999999999997</c:v>
                </c:pt>
                <c:pt idx="44136">
                  <c:v>37.473999999999997</c:v>
                </c:pt>
                <c:pt idx="44137">
                  <c:v>37.473999999999997</c:v>
                </c:pt>
                <c:pt idx="44138">
                  <c:v>37.473999999999997</c:v>
                </c:pt>
                <c:pt idx="44139">
                  <c:v>37.473999999999997</c:v>
                </c:pt>
                <c:pt idx="44140">
                  <c:v>37.473999999999997</c:v>
                </c:pt>
                <c:pt idx="44141">
                  <c:v>37.473999999999997</c:v>
                </c:pt>
                <c:pt idx="44142">
                  <c:v>37.473999999999997</c:v>
                </c:pt>
                <c:pt idx="44143">
                  <c:v>37.473999999999997</c:v>
                </c:pt>
                <c:pt idx="44144">
                  <c:v>37.473999999999997</c:v>
                </c:pt>
                <c:pt idx="44145">
                  <c:v>37.473999999999997</c:v>
                </c:pt>
                <c:pt idx="44146">
                  <c:v>37.473999999999997</c:v>
                </c:pt>
                <c:pt idx="44147">
                  <c:v>37.473999999999997</c:v>
                </c:pt>
                <c:pt idx="44148">
                  <c:v>37.473999999999997</c:v>
                </c:pt>
                <c:pt idx="44149">
                  <c:v>37.473999999999997</c:v>
                </c:pt>
                <c:pt idx="44150">
                  <c:v>37.473999999999997</c:v>
                </c:pt>
                <c:pt idx="44151">
                  <c:v>37.473999999999997</c:v>
                </c:pt>
                <c:pt idx="44152">
                  <c:v>37.473999999999997</c:v>
                </c:pt>
                <c:pt idx="44153">
                  <c:v>37.473999999999997</c:v>
                </c:pt>
                <c:pt idx="44154">
                  <c:v>37.473999999999997</c:v>
                </c:pt>
                <c:pt idx="44155">
                  <c:v>37.473999999999997</c:v>
                </c:pt>
                <c:pt idx="44156">
                  <c:v>37.473999999999997</c:v>
                </c:pt>
                <c:pt idx="44157">
                  <c:v>37.473999999999997</c:v>
                </c:pt>
                <c:pt idx="44158">
                  <c:v>37.473999999999997</c:v>
                </c:pt>
                <c:pt idx="44159">
                  <c:v>37.473999999999997</c:v>
                </c:pt>
                <c:pt idx="44160">
                  <c:v>37.473999999999997</c:v>
                </c:pt>
                <c:pt idx="44161">
                  <c:v>37.473999999999997</c:v>
                </c:pt>
                <c:pt idx="44162">
                  <c:v>37.473999999999997</c:v>
                </c:pt>
                <c:pt idx="44163">
                  <c:v>37.473999999999997</c:v>
                </c:pt>
                <c:pt idx="44164">
                  <c:v>37.473999999999997</c:v>
                </c:pt>
                <c:pt idx="44165">
                  <c:v>37.473999999999997</c:v>
                </c:pt>
                <c:pt idx="44166">
                  <c:v>37.473999999999997</c:v>
                </c:pt>
                <c:pt idx="44167">
                  <c:v>37.473999999999997</c:v>
                </c:pt>
                <c:pt idx="44168">
                  <c:v>37.473999999999997</c:v>
                </c:pt>
                <c:pt idx="44169">
                  <c:v>37.473999999999997</c:v>
                </c:pt>
                <c:pt idx="44170">
                  <c:v>37.473999999999997</c:v>
                </c:pt>
                <c:pt idx="44171">
                  <c:v>37.473999999999997</c:v>
                </c:pt>
                <c:pt idx="44172">
                  <c:v>37.473999999999997</c:v>
                </c:pt>
                <c:pt idx="44173">
                  <c:v>37.473999999999997</c:v>
                </c:pt>
                <c:pt idx="44174">
                  <c:v>37.473999999999997</c:v>
                </c:pt>
                <c:pt idx="44175">
                  <c:v>37.473999999999997</c:v>
                </c:pt>
                <c:pt idx="44176">
                  <c:v>37.473999999999997</c:v>
                </c:pt>
                <c:pt idx="44177">
                  <c:v>37.473999999999997</c:v>
                </c:pt>
                <c:pt idx="44178">
                  <c:v>37.473999999999997</c:v>
                </c:pt>
                <c:pt idx="44179">
                  <c:v>37.473999999999997</c:v>
                </c:pt>
                <c:pt idx="44180">
                  <c:v>37.473999999999997</c:v>
                </c:pt>
                <c:pt idx="44181">
                  <c:v>37.473999999999997</c:v>
                </c:pt>
                <c:pt idx="44182">
                  <c:v>37.473999999999997</c:v>
                </c:pt>
                <c:pt idx="44183">
                  <c:v>37.473999999999997</c:v>
                </c:pt>
                <c:pt idx="44184">
                  <c:v>37.473999999999997</c:v>
                </c:pt>
                <c:pt idx="44185">
                  <c:v>37.473999999999997</c:v>
                </c:pt>
                <c:pt idx="44186">
                  <c:v>37.473999999999997</c:v>
                </c:pt>
                <c:pt idx="44187">
                  <c:v>37.473999999999997</c:v>
                </c:pt>
                <c:pt idx="44188">
                  <c:v>37.473999999999997</c:v>
                </c:pt>
                <c:pt idx="44189">
                  <c:v>37.473999999999997</c:v>
                </c:pt>
                <c:pt idx="44190">
                  <c:v>37.473999999999997</c:v>
                </c:pt>
                <c:pt idx="44191">
                  <c:v>37.473999999999997</c:v>
                </c:pt>
                <c:pt idx="44192">
                  <c:v>37.473999999999997</c:v>
                </c:pt>
                <c:pt idx="44193">
                  <c:v>37.473999999999997</c:v>
                </c:pt>
                <c:pt idx="44194">
                  <c:v>37.473999999999997</c:v>
                </c:pt>
                <c:pt idx="44195">
                  <c:v>37.473999999999997</c:v>
                </c:pt>
                <c:pt idx="44196">
                  <c:v>37.473999999999997</c:v>
                </c:pt>
                <c:pt idx="44197">
                  <c:v>37.473999999999997</c:v>
                </c:pt>
                <c:pt idx="44198">
                  <c:v>37.473999999999997</c:v>
                </c:pt>
                <c:pt idx="44199">
                  <c:v>37.473999999999997</c:v>
                </c:pt>
                <c:pt idx="44200">
                  <c:v>37.473999999999997</c:v>
                </c:pt>
                <c:pt idx="44201">
                  <c:v>37.473999999999997</c:v>
                </c:pt>
                <c:pt idx="44202">
                  <c:v>37.473999999999997</c:v>
                </c:pt>
                <c:pt idx="44203">
                  <c:v>37.473999999999997</c:v>
                </c:pt>
                <c:pt idx="44204">
                  <c:v>37.473999999999997</c:v>
                </c:pt>
                <c:pt idx="44205">
                  <c:v>37.473999999999997</c:v>
                </c:pt>
                <c:pt idx="44206">
                  <c:v>37.473999999999997</c:v>
                </c:pt>
                <c:pt idx="44207">
                  <c:v>37.473999999999997</c:v>
                </c:pt>
                <c:pt idx="44208">
                  <c:v>37.473999999999997</c:v>
                </c:pt>
                <c:pt idx="44209">
                  <c:v>37.473999999999997</c:v>
                </c:pt>
                <c:pt idx="44210">
                  <c:v>37.473999999999997</c:v>
                </c:pt>
                <c:pt idx="44211">
                  <c:v>37.473999999999997</c:v>
                </c:pt>
                <c:pt idx="44212">
                  <c:v>37.473999999999997</c:v>
                </c:pt>
                <c:pt idx="44213">
                  <c:v>37.473999999999997</c:v>
                </c:pt>
                <c:pt idx="44214">
                  <c:v>37.473999999999997</c:v>
                </c:pt>
                <c:pt idx="44215">
                  <c:v>37.473999999999997</c:v>
                </c:pt>
                <c:pt idx="44216">
                  <c:v>37.473999999999997</c:v>
                </c:pt>
                <c:pt idx="44217">
                  <c:v>37.473999999999997</c:v>
                </c:pt>
                <c:pt idx="44218">
                  <c:v>37.473999999999997</c:v>
                </c:pt>
                <c:pt idx="44219">
                  <c:v>37.473999999999997</c:v>
                </c:pt>
                <c:pt idx="44220">
                  <c:v>37.473999999999997</c:v>
                </c:pt>
                <c:pt idx="44221">
                  <c:v>37.473999999999997</c:v>
                </c:pt>
                <c:pt idx="44222">
                  <c:v>37.473999999999997</c:v>
                </c:pt>
                <c:pt idx="44223">
                  <c:v>37.473999999999997</c:v>
                </c:pt>
                <c:pt idx="44224">
                  <c:v>37.473999999999997</c:v>
                </c:pt>
                <c:pt idx="44225">
                  <c:v>37.473999999999997</c:v>
                </c:pt>
                <c:pt idx="44226">
                  <c:v>37.473999999999997</c:v>
                </c:pt>
                <c:pt idx="44227">
                  <c:v>37.473999999999997</c:v>
                </c:pt>
                <c:pt idx="44228">
                  <c:v>37.473999999999997</c:v>
                </c:pt>
                <c:pt idx="44229">
                  <c:v>37.473999999999997</c:v>
                </c:pt>
                <c:pt idx="44230">
                  <c:v>37.473999999999997</c:v>
                </c:pt>
                <c:pt idx="44231">
                  <c:v>37.473999999999997</c:v>
                </c:pt>
                <c:pt idx="44232">
                  <c:v>37.473999999999997</c:v>
                </c:pt>
                <c:pt idx="44233">
                  <c:v>37.473999999999997</c:v>
                </c:pt>
                <c:pt idx="44234">
                  <c:v>37.473999999999997</c:v>
                </c:pt>
                <c:pt idx="44235">
                  <c:v>37.473999999999997</c:v>
                </c:pt>
                <c:pt idx="44236">
                  <c:v>37.473999999999997</c:v>
                </c:pt>
                <c:pt idx="44237">
                  <c:v>37.473999999999997</c:v>
                </c:pt>
                <c:pt idx="44238">
                  <c:v>37.473999999999997</c:v>
                </c:pt>
                <c:pt idx="44239">
                  <c:v>37.473999999999997</c:v>
                </c:pt>
                <c:pt idx="44240">
                  <c:v>37.473999999999997</c:v>
                </c:pt>
                <c:pt idx="44241">
                  <c:v>37.473999999999997</c:v>
                </c:pt>
                <c:pt idx="44242">
                  <c:v>37.473999999999997</c:v>
                </c:pt>
                <c:pt idx="44243">
                  <c:v>37.473999999999997</c:v>
                </c:pt>
                <c:pt idx="44244">
                  <c:v>37.473999999999997</c:v>
                </c:pt>
                <c:pt idx="44245">
                  <c:v>37.473999999999997</c:v>
                </c:pt>
                <c:pt idx="44246">
                  <c:v>37.473999999999997</c:v>
                </c:pt>
                <c:pt idx="44247">
                  <c:v>37.473999999999997</c:v>
                </c:pt>
                <c:pt idx="44248">
                  <c:v>37.473999999999997</c:v>
                </c:pt>
                <c:pt idx="44249">
                  <c:v>37.473999999999997</c:v>
                </c:pt>
                <c:pt idx="44250">
                  <c:v>37.473999999999997</c:v>
                </c:pt>
                <c:pt idx="44251">
                  <c:v>37.473999999999997</c:v>
                </c:pt>
                <c:pt idx="44252">
                  <c:v>37.473999999999997</c:v>
                </c:pt>
                <c:pt idx="44253">
                  <c:v>37.473999999999997</c:v>
                </c:pt>
                <c:pt idx="44254">
                  <c:v>37.473999999999997</c:v>
                </c:pt>
                <c:pt idx="44255">
                  <c:v>37.473999999999997</c:v>
                </c:pt>
                <c:pt idx="44256">
                  <c:v>37.473999999999997</c:v>
                </c:pt>
                <c:pt idx="44257">
                  <c:v>37.473999999999997</c:v>
                </c:pt>
                <c:pt idx="44258">
                  <c:v>37.473999999999997</c:v>
                </c:pt>
                <c:pt idx="44259">
                  <c:v>37.473999999999997</c:v>
                </c:pt>
                <c:pt idx="44260">
                  <c:v>37.473999999999997</c:v>
                </c:pt>
                <c:pt idx="44261">
                  <c:v>37.473999999999997</c:v>
                </c:pt>
                <c:pt idx="44262">
                  <c:v>37.473999999999997</c:v>
                </c:pt>
                <c:pt idx="44263">
                  <c:v>37.473999999999997</c:v>
                </c:pt>
                <c:pt idx="44264">
                  <c:v>37.473999999999997</c:v>
                </c:pt>
                <c:pt idx="44265">
                  <c:v>37.473999999999997</c:v>
                </c:pt>
                <c:pt idx="44266">
                  <c:v>37.473999999999997</c:v>
                </c:pt>
                <c:pt idx="44267">
                  <c:v>37.473999999999997</c:v>
                </c:pt>
                <c:pt idx="44268">
                  <c:v>37.473999999999997</c:v>
                </c:pt>
                <c:pt idx="44269">
                  <c:v>37.473999999999997</c:v>
                </c:pt>
                <c:pt idx="44270">
                  <c:v>37.473999999999997</c:v>
                </c:pt>
                <c:pt idx="44271">
                  <c:v>37.473999999999997</c:v>
                </c:pt>
                <c:pt idx="44272">
                  <c:v>37.473999999999997</c:v>
                </c:pt>
                <c:pt idx="44273">
                  <c:v>37.473999999999997</c:v>
                </c:pt>
                <c:pt idx="44274">
                  <c:v>37.473999999999997</c:v>
                </c:pt>
                <c:pt idx="44275">
                  <c:v>37.473999999999997</c:v>
                </c:pt>
                <c:pt idx="44276">
                  <c:v>37.473999999999997</c:v>
                </c:pt>
                <c:pt idx="44277">
                  <c:v>37.473999999999997</c:v>
                </c:pt>
                <c:pt idx="44278">
                  <c:v>37.473999999999997</c:v>
                </c:pt>
                <c:pt idx="44279">
                  <c:v>37.473999999999997</c:v>
                </c:pt>
                <c:pt idx="44280">
                  <c:v>37.473999999999997</c:v>
                </c:pt>
                <c:pt idx="44281">
                  <c:v>37.473999999999997</c:v>
                </c:pt>
                <c:pt idx="44282">
                  <c:v>37.473999999999997</c:v>
                </c:pt>
                <c:pt idx="44283">
                  <c:v>37.473999999999997</c:v>
                </c:pt>
                <c:pt idx="44284">
                  <c:v>37.473999999999997</c:v>
                </c:pt>
                <c:pt idx="44285">
                  <c:v>37.473999999999997</c:v>
                </c:pt>
                <c:pt idx="44286">
                  <c:v>37.473999999999997</c:v>
                </c:pt>
                <c:pt idx="44287">
                  <c:v>37.473999999999997</c:v>
                </c:pt>
                <c:pt idx="44288">
                  <c:v>37.473999999999997</c:v>
                </c:pt>
                <c:pt idx="44289">
                  <c:v>37.473999999999997</c:v>
                </c:pt>
                <c:pt idx="44290">
                  <c:v>37.473999999999997</c:v>
                </c:pt>
                <c:pt idx="44291">
                  <c:v>37.473999999999997</c:v>
                </c:pt>
                <c:pt idx="44292">
                  <c:v>37.473999999999997</c:v>
                </c:pt>
                <c:pt idx="44293">
                  <c:v>37.473999999999997</c:v>
                </c:pt>
                <c:pt idx="44294">
                  <c:v>37.473999999999997</c:v>
                </c:pt>
                <c:pt idx="44295">
                  <c:v>37.473999999999997</c:v>
                </c:pt>
                <c:pt idx="44296">
                  <c:v>37.473999999999997</c:v>
                </c:pt>
                <c:pt idx="44297">
                  <c:v>37.473999999999997</c:v>
                </c:pt>
                <c:pt idx="44298">
                  <c:v>37.473999999999997</c:v>
                </c:pt>
                <c:pt idx="44299">
                  <c:v>37.473999999999997</c:v>
                </c:pt>
                <c:pt idx="44300">
                  <c:v>37.473999999999997</c:v>
                </c:pt>
                <c:pt idx="44301">
                  <c:v>37.473999999999997</c:v>
                </c:pt>
                <c:pt idx="44302">
                  <c:v>37.473999999999997</c:v>
                </c:pt>
                <c:pt idx="44303">
                  <c:v>37.473999999999997</c:v>
                </c:pt>
                <c:pt idx="44304">
                  <c:v>37.473999999999997</c:v>
                </c:pt>
                <c:pt idx="44305">
                  <c:v>37.473999999999997</c:v>
                </c:pt>
                <c:pt idx="44306">
                  <c:v>37.473999999999997</c:v>
                </c:pt>
                <c:pt idx="44307">
                  <c:v>37.473999999999997</c:v>
                </c:pt>
                <c:pt idx="44308">
                  <c:v>37.473999999999997</c:v>
                </c:pt>
                <c:pt idx="44309">
                  <c:v>37.473999999999997</c:v>
                </c:pt>
                <c:pt idx="44310">
                  <c:v>37.473999999999997</c:v>
                </c:pt>
                <c:pt idx="44311">
                  <c:v>37.473999999999997</c:v>
                </c:pt>
                <c:pt idx="44312">
                  <c:v>37.473999999999997</c:v>
                </c:pt>
                <c:pt idx="44313">
                  <c:v>37.473999999999997</c:v>
                </c:pt>
                <c:pt idx="44314">
                  <c:v>37.473999999999997</c:v>
                </c:pt>
                <c:pt idx="44315">
                  <c:v>37.473999999999997</c:v>
                </c:pt>
                <c:pt idx="44316">
                  <c:v>37.473999999999997</c:v>
                </c:pt>
                <c:pt idx="44317">
                  <c:v>37.473999999999997</c:v>
                </c:pt>
                <c:pt idx="44318">
                  <c:v>37.473999999999997</c:v>
                </c:pt>
                <c:pt idx="44319">
                  <c:v>37.473999999999997</c:v>
                </c:pt>
                <c:pt idx="44320">
                  <c:v>37.473999999999997</c:v>
                </c:pt>
                <c:pt idx="44321">
                  <c:v>37.473999999999997</c:v>
                </c:pt>
                <c:pt idx="44322">
                  <c:v>37.473999999999997</c:v>
                </c:pt>
                <c:pt idx="44323">
                  <c:v>37.473999999999997</c:v>
                </c:pt>
                <c:pt idx="44324">
                  <c:v>37.473999999999997</c:v>
                </c:pt>
                <c:pt idx="44325">
                  <c:v>37.473999999999997</c:v>
                </c:pt>
                <c:pt idx="44326">
                  <c:v>37.473999999999997</c:v>
                </c:pt>
                <c:pt idx="44327">
                  <c:v>37.473999999999997</c:v>
                </c:pt>
                <c:pt idx="44328">
                  <c:v>37.473999999999997</c:v>
                </c:pt>
                <c:pt idx="44329">
                  <c:v>37.473999999999997</c:v>
                </c:pt>
                <c:pt idx="44330">
                  <c:v>37.473999999999997</c:v>
                </c:pt>
                <c:pt idx="44331">
                  <c:v>37.473999999999997</c:v>
                </c:pt>
                <c:pt idx="44332">
                  <c:v>37.473999999999997</c:v>
                </c:pt>
                <c:pt idx="44333">
                  <c:v>37.473999999999997</c:v>
                </c:pt>
                <c:pt idx="44334">
                  <c:v>37.473999999999997</c:v>
                </c:pt>
                <c:pt idx="44335">
                  <c:v>37.473999999999997</c:v>
                </c:pt>
                <c:pt idx="44336">
                  <c:v>37.473999999999997</c:v>
                </c:pt>
                <c:pt idx="44337">
                  <c:v>37.473999999999997</c:v>
                </c:pt>
                <c:pt idx="44338">
                  <c:v>37.473999999999997</c:v>
                </c:pt>
                <c:pt idx="44339">
                  <c:v>37.473999999999997</c:v>
                </c:pt>
                <c:pt idx="44340">
                  <c:v>37.473999999999997</c:v>
                </c:pt>
                <c:pt idx="44341">
                  <c:v>37.473999999999997</c:v>
                </c:pt>
                <c:pt idx="44342">
                  <c:v>37.473999999999997</c:v>
                </c:pt>
                <c:pt idx="44343">
                  <c:v>37.473999999999997</c:v>
                </c:pt>
                <c:pt idx="44344">
                  <c:v>37.473999999999997</c:v>
                </c:pt>
                <c:pt idx="44345">
                  <c:v>37.473999999999997</c:v>
                </c:pt>
                <c:pt idx="44346">
                  <c:v>37.473999999999997</c:v>
                </c:pt>
                <c:pt idx="44347">
                  <c:v>37.473999999999997</c:v>
                </c:pt>
                <c:pt idx="44348">
                  <c:v>37.473999999999997</c:v>
                </c:pt>
                <c:pt idx="44349">
                  <c:v>37.473999999999997</c:v>
                </c:pt>
                <c:pt idx="44350">
                  <c:v>37.473999999999997</c:v>
                </c:pt>
                <c:pt idx="44351">
                  <c:v>37.473999999999997</c:v>
                </c:pt>
                <c:pt idx="44352">
                  <c:v>37.473999999999997</c:v>
                </c:pt>
                <c:pt idx="44353">
                  <c:v>37.473999999999997</c:v>
                </c:pt>
                <c:pt idx="44354">
                  <c:v>37.473999999999997</c:v>
                </c:pt>
                <c:pt idx="44355">
                  <c:v>37.473999999999997</c:v>
                </c:pt>
                <c:pt idx="44356">
                  <c:v>37.473999999999997</c:v>
                </c:pt>
                <c:pt idx="44357">
                  <c:v>37.473999999999997</c:v>
                </c:pt>
                <c:pt idx="44358">
                  <c:v>37.473999999999997</c:v>
                </c:pt>
                <c:pt idx="44359">
                  <c:v>37.473999999999997</c:v>
                </c:pt>
                <c:pt idx="44360">
                  <c:v>37.473999999999997</c:v>
                </c:pt>
                <c:pt idx="44361">
                  <c:v>37.473999999999997</c:v>
                </c:pt>
                <c:pt idx="44362">
                  <c:v>37.473999999999997</c:v>
                </c:pt>
                <c:pt idx="44363">
                  <c:v>37.473999999999997</c:v>
                </c:pt>
                <c:pt idx="44364">
                  <c:v>37.473999999999997</c:v>
                </c:pt>
                <c:pt idx="44365">
                  <c:v>37.473999999999997</c:v>
                </c:pt>
                <c:pt idx="44366">
                  <c:v>37.473999999999997</c:v>
                </c:pt>
                <c:pt idx="44367">
                  <c:v>37.473999999999997</c:v>
                </c:pt>
                <c:pt idx="44368">
                  <c:v>37.473999999999997</c:v>
                </c:pt>
                <c:pt idx="44369">
                  <c:v>37.473999999999997</c:v>
                </c:pt>
                <c:pt idx="44370">
                  <c:v>37.473999999999997</c:v>
                </c:pt>
                <c:pt idx="44371">
                  <c:v>37.473999999999997</c:v>
                </c:pt>
                <c:pt idx="44372">
                  <c:v>37.473999999999997</c:v>
                </c:pt>
                <c:pt idx="44373">
                  <c:v>37.473999999999997</c:v>
                </c:pt>
                <c:pt idx="44374">
                  <c:v>37.473999999999997</c:v>
                </c:pt>
                <c:pt idx="44375">
                  <c:v>37.473999999999997</c:v>
                </c:pt>
                <c:pt idx="44376">
                  <c:v>37.473999999999997</c:v>
                </c:pt>
                <c:pt idx="44377">
                  <c:v>37.473999999999997</c:v>
                </c:pt>
                <c:pt idx="44378">
                  <c:v>37.473999999999997</c:v>
                </c:pt>
                <c:pt idx="44379">
                  <c:v>37.473999999999997</c:v>
                </c:pt>
                <c:pt idx="44380">
                  <c:v>37.473999999999997</c:v>
                </c:pt>
                <c:pt idx="44381">
                  <c:v>37.473999999999997</c:v>
                </c:pt>
                <c:pt idx="44382">
                  <c:v>37.473999999999997</c:v>
                </c:pt>
                <c:pt idx="44383">
                  <c:v>37.473999999999997</c:v>
                </c:pt>
                <c:pt idx="44384">
                  <c:v>37.473999999999997</c:v>
                </c:pt>
                <c:pt idx="44385">
                  <c:v>37.473999999999997</c:v>
                </c:pt>
                <c:pt idx="44386">
                  <c:v>37.473999999999997</c:v>
                </c:pt>
                <c:pt idx="44387">
                  <c:v>37.473999999999997</c:v>
                </c:pt>
                <c:pt idx="44388">
                  <c:v>37.473999999999997</c:v>
                </c:pt>
                <c:pt idx="44389">
                  <c:v>37.473999999999997</c:v>
                </c:pt>
                <c:pt idx="44390">
                  <c:v>37.473999999999997</c:v>
                </c:pt>
                <c:pt idx="44391">
                  <c:v>37.473999999999997</c:v>
                </c:pt>
                <c:pt idx="44392">
                  <c:v>37.473999999999997</c:v>
                </c:pt>
                <c:pt idx="44393">
                  <c:v>37.473999999999997</c:v>
                </c:pt>
                <c:pt idx="44394">
                  <c:v>37.473999999999997</c:v>
                </c:pt>
                <c:pt idx="44395">
                  <c:v>37.473999999999997</c:v>
                </c:pt>
                <c:pt idx="44396">
                  <c:v>37.473999999999997</c:v>
                </c:pt>
                <c:pt idx="44397">
                  <c:v>37.473999999999997</c:v>
                </c:pt>
                <c:pt idx="44398">
                  <c:v>37.473999999999997</c:v>
                </c:pt>
                <c:pt idx="44399">
                  <c:v>37.473999999999997</c:v>
                </c:pt>
                <c:pt idx="44400">
                  <c:v>37.473999999999997</c:v>
                </c:pt>
                <c:pt idx="44401">
                  <c:v>37.473999999999997</c:v>
                </c:pt>
                <c:pt idx="44402">
                  <c:v>37.473999999999997</c:v>
                </c:pt>
                <c:pt idx="44403">
                  <c:v>37.473999999999997</c:v>
                </c:pt>
                <c:pt idx="44404">
                  <c:v>37.473999999999997</c:v>
                </c:pt>
                <c:pt idx="44405">
                  <c:v>37.473999999999997</c:v>
                </c:pt>
                <c:pt idx="44406">
                  <c:v>37.473999999999997</c:v>
                </c:pt>
                <c:pt idx="44407">
                  <c:v>37.473999999999997</c:v>
                </c:pt>
                <c:pt idx="44408">
                  <c:v>37.473999999999997</c:v>
                </c:pt>
                <c:pt idx="44409">
                  <c:v>37.473999999999997</c:v>
                </c:pt>
                <c:pt idx="44410">
                  <c:v>37.473999999999997</c:v>
                </c:pt>
                <c:pt idx="44411">
                  <c:v>37.473999999999997</c:v>
                </c:pt>
                <c:pt idx="44412">
                  <c:v>37.473999999999997</c:v>
                </c:pt>
                <c:pt idx="44413">
                  <c:v>37.473999999999997</c:v>
                </c:pt>
                <c:pt idx="44414">
                  <c:v>37.473999999999997</c:v>
                </c:pt>
                <c:pt idx="44415">
                  <c:v>37.473999999999997</c:v>
                </c:pt>
                <c:pt idx="44416">
                  <c:v>37.473999999999997</c:v>
                </c:pt>
                <c:pt idx="44417">
                  <c:v>37.473999999999997</c:v>
                </c:pt>
                <c:pt idx="44418">
                  <c:v>37.473999999999997</c:v>
                </c:pt>
                <c:pt idx="44419">
                  <c:v>37.473999999999997</c:v>
                </c:pt>
                <c:pt idx="44420">
                  <c:v>37.473999999999997</c:v>
                </c:pt>
                <c:pt idx="44421">
                  <c:v>37.473999999999997</c:v>
                </c:pt>
                <c:pt idx="44422">
                  <c:v>37.473999999999997</c:v>
                </c:pt>
                <c:pt idx="44423">
                  <c:v>37.473999999999997</c:v>
                </c:pt>
                <c:pt idx="44424">
                  <c:v>37.473999999999997</c:v>
                </c:pt>
                <c:pt idx="44425">
                  <c:v>37.473999999999997</c:v>
                </c:pt>
                <c:pt idx="44426">
                  <c:v>37.473999999999997</c:v>
                </c:pt>
                <c:pt idx="44427">
                  <c:v>37.473999999999997</c:v>
                </c:pt>
                <c:pt idx="44428">
                  <c:v>37.473999999999997</c:v>
                </c:pt>
                <c:pt idx="44429">
                  <c:v>37.473999999999997</c:v>
                </c:pt>
                <c:pt idx="44430">
                  <c:v>37.473999999999997</c:v>
                </c:pt>
                <c:pt idx="44431">
                  <c:v>37.473999999999997</c:v>
                </c:pt>
                <c:pt idx="44432">
                  <c:v>37.473999999999997</c:v>
                </c:pt>
                <c:pt idx="44433">
                  <c:v>37.473999999999997</c:v>
                </c:pt>
                <c:pt idx="44434">
                  <c:v>37.473999999999997</c:v>
                </c:pt>
                <c:pt idx="44435">
                  <c:v>37.473999999999997</c:v>
                </c:pt>
                <c:pt idx="44436">
                  <c:v>37.473999999999997</c:v>
                </c:pt>
                <c:pt idx="44437">
                  <c:v>37.473999999999997</c:v>
                </c:pt>
                <c:pt idx="44438">
                  <c:v>37.473999999999997</c:v>
                </c:pt>
                <c:pt idx="44439">
                  <c:v>37.473999999999997</c:v>
                </c:pt>
                <c:pt idx="44440">
                  <c:v>37.473999999999997</c:v>
                </c:pt>
                <c:pt idx="44441">
                  <c:v>37.473999999999997</c:v>
                </c:pt>
                <c:pt idx="44442">
                  <c:v>37.473999999999997</c:v>
                </c:pt>
                <c:pt idx="44443">
                  <c:v>37.473999999999997</c:v>
                </c:pt>
                <c:pt idx="44444">
                  <c:v>37.473999999999997</c:v>
                </c:pt>
                <c:pt idx="44445">
                  <c:v>37.473999999999997</c:v>
                </c:pt>
                <c:pt idx="44446">
                  <c:v>37.473999999999997</c:v>
                </c:pt>
                <c:pt idx="44447">
                  <c:v>37.473999999999997</c:v>
                </c:pt>
                <c:pt idx="44448">
                  <c:v>37.473999999999997</c:v>
                </c:pt>
                <c:pt idx="44449">
                  <c:v>37.473999999999997</c:v>
                </c:pt>
                <c:pt idx="44450">
                  <c:v>37.473999999999997</c:v>
                </c:pt>
                <c:pt idx="44451">
                  <c:v>37.473999999999997</c:v>
                </c:pt>
                <c:pt idx="44452">
                  <c:v>37.473999999999997</c:v>
                </c:pt>
                <c:pt idx="44453">
                  <c:v>37.473999999999997</c:v>
                </c:pt>
                <c:pt idx="44454">
                  <c:v>37.473999999999997</c:v>
                </c:pt>
                <c:pt idx="44455">
                  <c:v>37.473999999999997</c:v>
                </c:pt>
                <c:pt idx="44456">
                  <c:v>37.473999999999997</c:v>
                </c:pt>
                <c:pt idx="44457">
                  <c:v>37.473999999999997</c:v>
                </c:pt>
                <c:pt idx="44458">
                  <c:v>37.473999999999997</c:v>
                </c:pt>
                <c:pt idx="44459">
                  <c:v>37.473999999999997</c:v>
                </c:pt>
                <c:pt idx="44460">
                  <c:v>37.473999999999997</c:v>
                </c:pt>
                <c:pt idx="44461">
                  <c:v>37.473999999999997</c:v>
                </c:pt>
                <c:pt idx="44462">
                  <c:v>37.473999999999997</c:v>
                </c:pt>
                <c:pt idx="44463">
                  <c:v>37.473999999999997</c:v>
                </c:pt>
                <c:pt idx="44464">
                  <c:v>37.473999999999997</c:v>
                </c:pt>
                <c:pt idx="44465">
                  <c:v>37.473999999999997</c:v>
                </c:pt>
                <c:pt idx="44466">
                  <c:v>37.473999999999997</c:v>
                </c:pt>
                <c:pt idx="44467">
                  <c:v>37.473999999999997</c:v>
                </c:pt>
                <c:pt idx="44468">
                  <c:v>37.473999999999997</c:v>
                </c:pt>
                <c:pt idx="44469">
                  <c:v>37.473999999999997</c:v>
                </c:pt>
                <c:pt idx="44470">
                  <c:v>37.473999999999997</c:v>
                </c:pt>
                <c:pt idx="44471">
                  <c:v>37.473999999999997</c:v>
                </c:pt>
                <c:pt idx="44472">
                  <c:v>37.473999999999997</c:v>
                </c:pt>
                <c:pt idx="44473">
                  <c:v>37.473999999999997</c:v>
                </c:pt>
                <c:pt idx="44474">
                  <c:v>37.473999999999997</c:v>
                </c:pt>
                <c:pt idx="44475">
                  <c:v>37.473999999999997</c:v>
                </c:pt>
                <c:pt idx="44476">
                  <c:v>37.473999999999997</c:v>
                </c:pt>
                <c:pt idx="44477">
                  <c:v>37.473999999999997</c:v>
                </c:pt>
                <c:pt idx="44478">
                  <c:v>37.473999999999997</c:v>
                </c:pt>
                <c:pt idx="44479">
                  <c:v>37.473999999999997</c:v>
                </c:pt>
                <c:pt idx="44480">
                  <c:v>37.473999999999997</c:v>
                </c:pt>
                <c:pt idx="44481">
                  <c:v>37.473999999999997</c:v>
                </c:pt>
                <c:pt idx="44482">
                  <c:v>37.473999999999997</c:v>
                </c:pt>
                <c:pt idx="44483">
                  <c:v>37.473999999999997</c:v>
                </c:pt>
                <c:pt idx="44484">
                  <c:v>37.473999999999997</c:v>
                </c:pt>
                <c:pt idx="44485">
                  <c:v>37.473999999999997</c:v>
                </c:pt>
                <c:pt idx="44486">
                  <c:v>37.473999999999997</c:v>
                </c:pt>
                <c:pt idx="44487">
                  <c:v>37.473999999999997</c:v>
                </c:pt>
                <c:pt idx="44488">
                  <c:v>37.473999999999997</c:v>
                </c:pt>
                <c:pt idx="44489">
                  <c:v>37.473999999999997</c:v>
                </c:pt>
                <c:pt idx="44490">
                  <c:v>37.473999999999997</c:v>
                </c:pt>
                <c:pt idx="44491">
                  <c:v>37.473999999999997</c:v>
                </c:pt>
                <c:pt idx="44492">
                  <c:v>37.473999999999997</c:v>
                </c:pt>
                <c:pt idx="44493">
                  <c:v>37.473999999999997</c:v>
                </c:pt>
                <c:pt idx="44494">
                  <c:v>37.473999999999997</c:v>
                </c:pt>
                <c:pt idx="44495">
                  <c:v>37.473999999999997</c:v>
                </c:pt>
                <c:pt idx="44496">
                  <c:v>37.473999999999997</c:v>
                </c:pt>
                <c:pt idx="44497">
                  <c:v>37.473999999999997</c:v>
                </c:pt>
                <c:pt idx="44498">
                  <c:v>37.473999999999997</c:v>
                </c:pt>
                <c:pt idx="44499">
                  <c:v>37.473999999999997</c:v>
                </c:pt>
                <c:pt idx="44500">
                  <c:v>37.473999999999997</c:v>
                </c:pt>
                <c:pt idx="44501">
                  <c:v>37.473999999999997</c:v>
                </c:pt>
                <c:pt idx="44502">
                  <c:v>37.473999999999997</c:v>
                </c:pt>
                <c:pt idx="44503">
                  <c:v>37.473999999999997</c:v>
                </c:pt>
                <c:pt idx="44504">
                  <c:v>37.473999999999997</c:v>
                </c:pt>
                <c:pt idx="44505">
                  <c:v>37.473999999999997</c:v>
                </c:pt>
                <c:pt idx="44506">
                  <c:v>37.473999999999997</c:v>
                </c:pt>
                <c:pt idx="44507">
                  <c:v>37.473999999999997</c:v>
                </c:pt>
                <c:pt idx="44508">
                  <c:v>37.473999999999997</c:v>
                </c:pt>
                <c:pt idx="44509">
                  <c:v>37.473999999999997</c:v>
                </c:pt>
                <c:pt idx="44510">
                  <c:v>37.473999999999997</c:v>
                </c:pt>
                <c:pt idx="44511">
                  <c:v>37.473999999999997</c:v>
                </c:pt>
                <c:pt idx="44512">
                  <c:v>37.473999999999997</c:v>
                </c:pt>
                <c:pt idx="44513">
                  <c:v>37.473999999999997</c:v>
                </c:pt>
                <c:pt idx="44514">
                  <c:v>37.473999999999997</c:v>
                </c:pt>
                <c:pt idx="44515">
                  <c:v>37.473999999999997</c:v>
                </c:pt>
                <c:pt idx="44516">
                  <c:v>37.473999999999997</c:v>
                </c:pt>
                <c:pt idx="44517">
                  <c:v>37.473999999999997</c:v>
                </c:pt>
                <c:pt idx="44518">
                  <c:v>37.473999999999997</c:v>
                </c:pt>
                <c:pt idx="44519">
                  <c:v>37.473999999999997</c:v>
                </c:pt>
                <c:pt idx="44520">
                  <c:v>37.473999999999997</c:v>
                </c:pt>
                <c:pt idx="44521">
                  <c:v>37.473999999999997</c:v>
                </c:pt>
                <c:pt idx="44522">
                  <c:v>37.473999999999997</c:v>
                </c:pt>
                <c:pt idx="44523">
                  <c:v>37.473999999999997</c:v>
                </c:pt>
                <c:pt idx="44524">
                  <c:v>37.473999999999997</c:v>
                </c:pt>
                <c:pt idx="44525">
                  <c:v>37.473999999999997</c:v>
                </c:pt>
                <c:pt idx="44526">
                  <c:v>37.473999999999997</c:v>
                </c:pt>
                <c:pt idx="44527">
                  <c:v>37.473999999999997</c:v>
                </c:pt>
                <c:pt idx="44528">
                  <c:v>37.473999999999997</c:v>
                </c:pt>
                <c:pt idx="44529">
                  <c:v>37.473999999999997</c:v>
                </c:pt>
                <c:pt idx="44530">
                  <c:v>37.473999999999997</c:v>
                </c:pt>
                <c:pt idx="44531">
                  <c:v>37.473999999999997</c:v>
                </c:pt>
                <c:pt idx="44532">
                  <c:v>37.473999999999997</c:v>
                </c:pt>
                <c:pt idx="44533">
                  <c:v>37.473999999999997</c:v>
                </c:pt>
                <c:pt idx="44534">
                  <c:v>37.473999999999997</c:v>
                </c:pt>
                <c:pt idx="44535">
                  <c:v>37.473999999999997</c:v>
                </c:pt>
                <c:pt idx="44536">
                  <c:v>37.473999999999997</c:v>
                </c:pt>
                <c:pt idx="44537">
                  <c:v>37.473999999999997</c:v>
                </c:pt>
                <c:pt idx="44538">
                  <c:v>37.473999999999997</c:v>
                </c:pt>
                <c:pt idx="44539">
                  <c:v>37.473999999999997</c:v>
                </c:pt>
                <c:pt idx="44540">
                  <c:v>37.473999999999997</c:v>
                </c:pt>
                <c:pt idx="44541">
                  <c:v>37.473999999999997</c:v>
                </c:pt>
                <c:pt idx="44542">
                  <c:v>37.473999999999997</c:v>
                </c:pt>
                <c:pt idx="44543">
                  <c:v>37.473999999999997</c:v>
                </c:pt>
                <c:pt idx="44544">
                  <c:v>37.473999999999997</c:v>
                </c:pt>
                <c:pt idx="44545">
                  <c:v>37.473999999999997</c:v>
                </c:pt>
                <c:pt idx="44546">
                  <c:v>37.473999999999997</c:v>
                </c:pt>
                <c:pt idx="44547">
                  <c:v>37.473999999999997</c:v>
                </c:pt>
                <c:pt idx="44548">
                  <c:v>37.473999999999997</c:v>
                </c:pt>
                <c:pt idx="44549">
                  <c:v>37.473999999999997</c:v>
                </c:pt>
                <c:pt idx="44550">
                  <c:v>37.473999999999997</c:v>
                </c:pt>
                <c:pt idx="44551">
                  <c:v>37.473999999999997</c:v>
                </c:pt>
                <c:pt idx="44552">
                  <c:v>37.473999999999997</c:v>
                </c:pt>
                <c:pt idx="44553">
                  <c:v>37.473999999999997</c:v>
                </c:pt>
                <c:pt idx="44554">
                  <c:v>37.473999999999997</c:v>
                </c:pt>
                <c:pt idx="44555">
                  <c:v>37.473999999999997</c:v>
                </c:pt>
                <c:pt idx="44556">
                  <c:v>37.473999999999997</c:v>
                </c:pt>
                <c:pt idx="44557">
                  <c:v>37.481999999999999</c:v>
                </c:pt>
                <c:pt idx="44558">
                  <c:v>37.527999999999999</c:v>
                </c:pt>
                <c:pt idx="44559">
                  <c:v>37.585999999999999</c:v>
                </c:pt>
                <c:pt idx="44560">
                  <c:v>37.585999999999999</c:v>
                </c:pt>
                <c:pt idx="44561">
                  <c:v>37.585999999999999</c:v>
                </c:pt>
                <c:pt idx="44562">
                  <c:v>37.585999999999999</c:v>
                </c:pt>
                <c:pt idx="44563">
                  <c:v>37.585999999999999</c:v>
                </c:pt>
                <c:pt idx="44564">
                  <c:v>37.585999999999999</c:v>
                </c:pt>
                <c:pt idx="44565">
                  <c:v>37.585999999999999</c:v>
                </c:pt>
                <c:pt idx="44566">
                  <c:v>37.585999999999999</c:v>
                </c:pt>
                <c:pt idx="44567">
                  <c:v>37.585999999999999</c:v>
                </c:pt>
                <c:pt idx="44568">
                  <c:v>37.585999999999999</c:v>
                </c:pt>
                <c:pt idx="44569">
                  <c:v>37.585999999999999</c:v>
                </c:pt>
                <c:pt idx="44570">
                  <c:v>37.585999999999999</c:v>
                </c:pt>
                <c:pt idx="44571">
                  <c:v>37.585999999999999</c:v>
                </c:pt>
                <c:pt idx="44572">
                  <c:v>37.585999999999999</c:v>
                </c:pt>
                <c:pt idx="44573">
                  <c:v>37.585999999999999</c:v>
                </c:pt>
                <c:pt idx="44574">
                  <c:v>37.585999999999999</c:v>
                </c:pt>
                <c:pt idx="44575">
                  <c:v>37.585999999999999</c:v>
                </c:pt>
                <c:pt idx="44576">
                  <c:v>37.585999999999999</c:v>
                </c:pt>
                <c:pt idx="44577">
                  <c:v>37.585999999999999</c:v>
                </c:pt>
                <c:pt idx="44578">
                  <c:v>37.585999999999999</c:v>
                </c:pt>
                <c:pt idx="44579">
                  <c:v>37.585999999999999</c:v>
                </c:pt>
                <c:pt idx="44580">
                  <c:v>37.585999999999999</c:v>
                </c:pt>
                <c:pt idx="44581">
                  <c:v>37.585999999999999</c:v>
                </c:pt>
                <c:pt idx="44582">
                  <c:v>37.585999999999999</c:v>
                </c:pt>
                <c:pt idx="44583">
                  <c:v>37.585999999999999</c:v>
                </c:pt>
                <c:pt idx="44584">
                  <c:v>37.585999999999999</c:v>
                </c:pt>
                <c:pt idx="44585">
                  <c:v>37.585999999999999</c:v>
                </c:pt>
                <c:pt idx="44586">
                  <c:v>37.585999999999999</c:v>
                </c:pt>
                <c:pt idx="44587">
                  <c:v>37.585999999999999</c:v>
                </c:pt>
                <c:pt idx="44588">
                  <c:v>37.585999999999999</c:v>
                </c:pt>
                <c:pt idx="44589">
                  <c:v>37.585999999999999</c:v>
                </c:pt>
                <c:pt idx="44590">
                  <c:v>37.585999999999999</c:v>
                </c:pt>
                <c:pt idx="44591">
                  <c:v>37.585999999999999</c:v>
                </c:pt>
                <c:pt idx="44592">
                  <c:v>37.585999999999999</c:v>
                </c:pt>
                <c:pt idx="44593">
                  <c:v>37.585999999999999</c:v>
                </c:pt>
                <c:pt idx="44594">
                  <c:v>37.585999999999999</c:v>
                </c:pt>
                <c:pt idx="44595">
                  <c:v>37.585999999999999</c:v>
                </c:pt>
                <c:pt idx="44596">
                  <c:v>37.585999999999999</c:v>
                </c:pt>
                <c:pt idx="44597">
                  <c:v>37.585999999999999</c:v>
                </c:pt>
                <c:pt idx="44598">
                  <c:v>37.585999999999999</c:v>
                </c:pt>
                <c:pt idx="44599">
                  <c:v>37.585999999999999</c:v>
                </c:pt>
                <c:pt idx="44600">
                  <c:v>37.585999999999999</c:v>
                </c:pt>
                <c:pt idx="44601">
                  <c:v>37.585999999999999</c:v>
                </c:pt>
                <c:pt idx="44602">
                  <c:v>37.585999999999999</c:v>
                </c:pt>
                <c:pt idx="44603">
                  <c:v>37.585999999999999</c:v>
                </c:pt>
                <c:pt idx="44604">
                  <c:v>37.585999999999999</c:v>
                </c:pt>
                <c:pt idx="44605">
                  <c:v>37.585999999999999</c:v>
                </c:pt>
                <c:pt idx="44606">
                  <c:v>37.585999999999999</c:v>
                </c:pt>
                <c:pt idx="44607">
                  <c:v>37.585999999999999</c:v>
                </c:pt>
                <c:pt idx="44608">
                  <c:v>37.585999999999999</c:v>
                </c:pt>
                <c:pt idx="44609">
                  <c:v>37.585999999999999</c:v>
                </c:pt>
                <c:pt idx="44610">
                  <c:v>37.585999999999999</c:v>
                </c:pt>
                <c:pt idx="44611">
                  <c:v>37.585999999999999</c:v>
                </c:pt>
                <c:pt idx="44612">
                  <c:v>37.585999999999999</c:v>
                </c:pt>
                <c:pt idx="44613">
                  <c:v>37.585999999999999</c:v>
                </c:pt>
                <c:pt idx="44614">
                  <c:v>37.585999999999999</c:v>
                </c:pt>
                <c:pt idx="44615">
                  <c:v>37.585999999999999</c:v>
                </c:pt>
                <c:pt idx="44616">
                  <c:v>37.585999999999999</c:v>
                </c:pt>
                <c:pt idx="44617">
                  <c:v>37.585999999999999</c:v>
                </c:pt>
                <c:pt idx="44618">
                  <c:v>37.585999999999999</c:v>
                </c:pt>
                <c:pt idx="44619">
                  <c:v>37.585999999999999</c:v>
                </c:pt>
                <c:pt idx="44620">
                  <c:v>37.585999999999999</c:v>
                </c:pt>
                <c:pt idx="44621">
                  <c:v>37.585999999999999</c:v>
                </c:pt>
                <c:pt idx="44622">
                  <c:v>37.585999999999999</c:v>
                </c:pt>
                <c:pt idx="44623">
                  <c:v>37.585999999999999</c:v>
                </c:pt>
                <c:pt idx="44624">
                  <c:v>37.585999999999999</c:v>
                </c:pt>
                <c:pt idx="44625">
                  <c:v>37.585999999999999</c:v>
                </c:pt>
                <c:pt idx="44626">
                  <c:v>37.585999999999999</c:v>
                </c:pt>
                <c:pt idx="44627">
                  <c:v>37.585999999999999</c:v>
                </c:pt>
                <c:pt idx="44628">
                  <c:v>37.585999999999999</c:v>
                </c:pt>
                <c:pt idx="44629">
                  <c:v>37.585999999999999</c:v>
                </c:pt>
                <c:pt idx="44630">
                  <c:v>37.585999999999999</c:v>
                </c:pt>
                <c:pt idx="44631">
                  <c:v>37.585999999999999</c:v>
                </c:pt>
                <c:pt idx="44632">
                  <c:v>37.585999999999999</c:v>
                </c:pt>
                <c:pt idx="44633">
                  <c:v>37.585999999999999</c:v>
                </c:pt>
                <c:pt idx="44634">
                  <c:v>37.585999999999999</c:v>
                </c:pt>
                <c:pt idx="44635">
                  <c:v>37.585999999999999</c:v>
                </c:pt>
                <c:pt idx="44636">
                  <c:v>37.585999999999999</c:v>
                </c:pt>
                <c:pt idx="44637">
                  <c:v>37.585999999999999</c:v>
                </c:pt>
                <c:pt idx="44638">
                  <c:v>37.585999999999999</c:v>
                </c:pt>
                <c:pt idx="44639">
                  <c:v>37.585999999999999</c:v>
                </c:pt>
                <c:pt idx="44640">
                  <c:v>37.585999999999999</c:v>
                </c:pt>
                <c:pt idx="44641">
                  <c:v>37.585999999999999</c:v>
                </c:pt>
                <c:pt idx="44642">
                  <c:v>37.585999999999999</c:v>
                </c:pt>
                <c:pt idx="44643">
                  <c:v>37.585999999999999</c:v>
                </c:pt>
                <c:pt idx="44644">
                  <c:v>37.585999999999999</c:v>
                </c:pt>
                <c:pt idx="44645">
                  <c:v>37.585999999999999</c:v>
                </c:pt>
                <c:pt idx="44646">
                  <c:v>37.585999999999999</c:v>
                </c:pt>
                <c:pt idx="44647">
                  <c:v>37.585999999999999</c:v>
                </c:pt>
                <c:pt idx="44648">
                  <c:v>37.585999999999999</c:v>
                </c:pt>
                <c:pt idx="44649">
                  <c:v>37.585999999999999</c:v>
                </c:pt>
                <c:pt idx="44650">
                  <c:v>37.585999999999999</c:v>
                </c:pt>
                <c:pt idx="44651">
                  <c:v>37.585999999999999</c:v>
                </c:pt>
                <c:pt idx="44652">
                  <c:v>37.585999999999999</c:v>
                </c:pt>
                <c:pt idx="44653">
                  <c:v>37.585999999999999</c:v>
                </c:pt>
                <c:pt idx="44654">
                  <c:v>37.585999999999999</c:v>
                </c:pt>
                <c:pt idx="44655">
                  <c:v>37.585999999999999</c:v>
                </c:pt>
                <c:pt idx="44656">
                  <c:v>37.585999999999999</c:v>
                </c:pt>
                <c:pt idx="44657">
                  <c:v>37.585999999999999</c:v>
                </c:pt>
                <c:pt idx="44658">
                  <c:v>37.585999999999999</c:v>
                </c:pt>
                <c:pt idx="44659">
                  <c:v>37.585999999999999</c:v>
                </c:pt>
                <c:pt idx="44660">
                  <c:v>37.585999999999999</c:v>
                </c:pt>
                <c:pt idx="44661">
                  <c:v>37.585999999999999</c:v>
                </c:pt>
                <c:pt idx="44662">
                  <c:v>37.585999999999999</c:v>
                </c:pt>
                <c:pt idx="44663">
                  <c:v>37.585999999999999</c:v>
                </c:pt>
                <c:pt idx="44664">
                  <c:v>37.585999999999999</c:v>
                </c:pt>
                <c:pt idx="44665">
                  <c:v>37.585999999999999</c:v>
                </c:pt>
                <c:pt idx="44666">
                  <c:v>37.585999999999999</c:v>
                </c:pt>
                <c:pt idx="44667">
                  <c:v>37.585999999999999</c:v>
                </c:pt>
                <c:pt idx="44668">
                  <c:v>37.585999999999999</c:v>
                </c:pt>
                <c:pt idx="44669">
                  <c:v>37.585999999999999</c:v>
                </c:pt>
                <c:pt idx="44670">
                  <c:v>37.585999999999999</c:v>
                </c:pt>
                <c:pt idx="44671">
                  <c:v>37.585999999999999</c:v>
                </c:pt>
                <c:pt idx="44672">
                  <c:v>37.585999999999999</c:v>
                </c:pt>
                <c:pt idx="44673">
                  <c:v>37.585999999999999</c:v>
                </c:pt>
                <c:pt idx="44674">
                  <c:v>37.585999999999999</c:v>
                </c:pt>
                <c:pt idx="44675">
                  <c:v>37.585999999999999</c:v>
                </c:pt>
                <c:pt idx="44676">
                  <c:v>37.585999999999999</c:v>
                </c:pt>
                <c:pt idx="44677">
                  <c:v>37.585999999999999</c:v>
                </c:pt>
                <c:pt idx="44678">
                  <c:v>37.585999999999999</c:v>
                </c:pt>
                <c:pt idx="44679">
                  <c:v>37.585999999999999</c:v>
                </c:pt>
                <c:pt idx="44680">
                  <c:v>37.585999999999999</c:v>
                </c:pt>
                <c:pt idx="44681">
                  <c:v>37.585999999999999</c:v>
                </c:pt>
                <c:pt idx="44682">
                  <c:v>37.585999999999999</c:v>
                </c:pt>
                <c:pt idx="44683">
                  <c:v>37.585999999999999</c:v>
                </c:pt>
                <c:pt idx="44684">
                  <c:v>37.585999999999999</c:v>
                </c:pt>
                <c:pt idx="44685">
                  <c:v>37.585999999999999</c:v>
                </c:pt>
                <c:pt idx="44686">
                  <c:v>37.585999999999999</c:v>
                </c:pt>
                <c:pt idx="44687">
                  <c:v>37.585999999999999</c:v>
                </c:pt>
                <c:pt idx="44688">
                  <c:v>37.585999999999999</c:v>
                </c:pt>
                <c:pt idx="44689">
                  <c:v>37.585999999999999</c:v>
                </c:pt>
                <c:pt idx="44690">
                  <c:v>37.585999999999999</c:v>
                </c:pt>
                <c:pt idx="44691">
                  <c:v>37.585999999999999</c:v>
                </c:pt>
                <c:pt idx="44692">
                  <c:v>37.585999999999999</c:v>
                </c:pt>
                <c:pt idx="44693">
                  <c:v>37.585999999999999</c:v>
                </c:pt>
                <c:pt idx="44694">
                  <c:v>37.585999999999999</c:v>
                </c:pt>
                <c:pt idx="44695">
                  <c:v>37.585999999999999</c:v>
                </c:pt>
                <c:pt idx="44696">
                  <c:v>37.585999999999999</c:v>
                </c:pt>
                <c:pt idx="44697">
                  <c:v>37.585999999999999</c:v>
                </c:pt>
                <c:pt idx="44698">
                  <c:v>37.585999999999999</c:v>
                </c:pt>
                <c:pt idx="44699">
                  <c:v>37.585999999999999</c:v>
                </c:pt>
                <c:pt idx="44700">
                  <c:v>37.585999999999999</c:v>
                </c:pt>
                <c:pt idx="44701">
                  <c:v>37.585999999999999</c:v>
                </c:pt>
                <c:pt idx="44702">
                  <c:v>37.585999999999999</c:v>
                </c:pt>
                <c:pt idx="44703">
                  <c:v>37.585999999999999</c:v>
                </c:pt>
                <c:pt idx="44704">
                  <c:v>37.585999999999999</c:v>
                </c:pt>
                <c:pt idx="44705">
                  <c:v>37.585999999999999</c:v>
                </c:pt>
                <c:pt idx="44706">
                  <c:v>37.585999999999999</c:v>
                </c:pt>
                <c:pt idx="44707">
                  <c:v>37.585999999999999</c:v>
                </c:pt>
                <c:pt idx="44708">
                  <c:v>37.585999999999999</c:v>
                </c:pt>
                <c:pt idx="44709">
                  <c:v>37.585999999999999</c:v>
                </c:pt>
                <c:pt idx="44710">
                  <c:v>37.585999999999999</c:v>
                </c:pt>
                <c:pt idx="44711">
                  <c:v>37.585999999999999</c:v>
                </c:pt>
                <c:pt idx="44712">
                  <c:v>37.585999999999999</c:v>
                </c:pt>
                <c:pt idx="44713">
                  <c:v>37.585999999999999</c:v>
                </c:pt>
                <c:pt idx="44714">
                  <c:v>37.585999999999999</c:v>
                </c:pt>
                <c:pt idx="44715">
                  <c:v>37.585999999999999</c:v>
                </c:pt>
                <c:pt idx="44716">
                  <c:v>37.585999999999999</c:v>
                </c:pt>
                <c:pt idx="44717">
                  <c:v>37.585999999999999</c:v>
                </c:pt>
                <c:pt idx="44718">
                  <c:v>37.585999999999999</c:v>
                </c:pt>
                <c:pt idx="44719">
                  <c:v>37.585999999999999</c:v>
                </c:pt>
                <c:pt idx="44720">
                  <c:v>37.585999999999999</c:v>
                </c:pt>
                <c:pt idx="44721">
                  <c:v>37.585999999999999</c:v>
                </c:pt>
                <c:pt idx="44722">
                  <c:v>37.585999999999999</c:v>
                </c:pt>
                <c:pt idx="44723">
                  <c:v>37.585999999999999</c:v>
                </c:pt>
                <c:pt idx="44724">
                  <c:v>37.585999999999999</c:v>
                </c:pt>
                <c:pt idx="44725">
                  <c:v>37.585999999999999</c:v>
                </c:pt>
                <c:pt idx="44726">
                  <c:v>37.585999999999999</c:v>
                </c:pt>
                <c:pt idx="44727">
                  <c:v>37.585999999999999</c:v>
                </c:pt>
                <c:pt idx="44728">
                  <c:v>37.585999999999999</c:v>
                </c:pt>
                <c:pt idx="44729">
                  <c:v>37.585999999999999</c:v>
                </c:pt>
                <c:pt idx="44730">
                  <c:v>37.585999999999999</c:v>
                </c:pt>
                <c:pt idx="44731">
                  <c:v>37.585999999999999</c:v>
                </c:pt>
                <c:pt idx="44732">
                  <c:v>37.585999999999999</c:v>
                </c:pt>
                <c:pt idx="44733">
                  <c:v>37.585999999999999</c:v>
                </c:pt>
                <c:pt idx="44734">
                  <c:v>37.585999999999999</c:v>
                </c:pt>
                <c:pt idx="44735">
                  <c:v>37.585999999999999</c:v>
                </c:pt>
                <c:pt idx="44736">
                  <c:v>37.585999999999999</c:v>
                </c:pt>
                <c:pt idx="44737">
                  <c:v>37.585999999999999</c:v>
                </c:pt>
                <c:pt idx="44738">
                  <c:v>37.585999999999999</c:v>
                </c:pt>
                <c:pt idx="44739">
                  <c:v>37.585999999999999</c:v>
                </c:pt>
                <c:pt idx="44740">
                  <c:v>37.585999999999999</c:v>
                </c:pt>
                <c:pt idx="44741">
                  <c:v>37.585999999999999</c:v>
                </c:pt>
                <c:pt idx="44742">
                  <c:v>37.585999999999999</c:v>
                </c:pt>
                <c:pt idx="44743">
                  <c:v>37.585999999999999</c:v>
                </c:pt>
                <c:pt idx="44744">
                  <c:v>37.585999999999999</c:v>
                </c:pt>
                <c:pt idx="44745">
                  <c:v>37.585999999999999</c:v>
                </c:pt>
                <c:pt idx="44746">
                  <c:v>37.585999999999999</c:v>
                </c:pt>
                <c:pt idx="44747">
                  <c:v>37.585999999999999</c:v>
                </c:pt>
                <c:pt idx="44748">
                  <c:v>37.585999999999999</c:v>
                </c:pt>
                <c:pt idx="44749">
                  <c:v>37.585999999999999</c:v>
                </c:pt>
                <c:pt idx="44750">
                  <c:v>37.585999999999999</c:v>
                </c:pt>
                <c:pt idx="44751">
                  <c:v>37.585999999999999</c:v>
                </c:pt>
                <c:pt idx="44752">
                  <c:v>37.585999999999999</c:v>
                </c:pt>
                <c:pt idx="44753">
                  <c:v>37.585999999999999</c:v>
                </c:pt>
                <c:pt idx="44754">
                  <c:v>37.585999999999999</c:v>
                </c:pt>
                <c:pt idx="44755">
                  <c:v>37.590000000000003</c:v>
                </c:pt>
                <c:pt idx="44756">
                  <c:v>37.654000000000003</c:v>
                </c:pt>
                <c:pt idx="44757">
                  <c:v>37.69</c:v>
                </c:pt>
                <c:pt idx="44758">
                  <c:v>37.69</c:v>
                </c:pt>
                <c:pt idx="44759">
                  <c:v>37.69</c:v>
                </c:pt>
                <c:pt idx="44760">
                  <c:v>37.69</c:v>
                </c:pt>
                <c:pt idx="44761">
                  <c:v>37.69</c:v>
                </c:pt>
                <c:pt idx="44762">
                  <c:v>37.69</c:v>
                </c:pt>
                <c:pt idx="44763">
                  <c:v>37.69</c:v>
                </c:pt>
                <c:pt idx="44764">
                  <c:v>37.69</c:v>
                </c:pt>
                <c:pt idx="44765">
                  <c:v>37.69</c:v>
                </c:pt>
                <c:pt idx="44766">
                  <c:v>37.69</c:v>
                </c:pt>
                <c:pt idx="44767">
                  <c:v>37.69</c:v>
                </c:pt>
                <c:pt idx="44768">
                  <c:v>37.69</c:v>
                </c:pt>
                <c:pt idx="44769">
                  <c:v>37.69</c:v>
                </c:pt>
                <c:pt idx="44770">
                  <c:v>37.69</c:v>
                </c:pt>
                <c:pt idx="44771">
                  <c:v>37.69</c:v>
                </c:pt>
                <c:pt idx="44772">
                  <c:v>37.69</c:v>
                </c:pt>
                <c:pt idx="44773">
                  <c:v>37.69</c:v>
                </c:pt>
                <c:pt idx="44774">
                  <c:v>37.69</c:v>
                </c:pt>
                <c:pt idx="44775">
                  <c:v>37.69</c:v>
                </c:pt>
                <c:pt idx="44776">
                  <c:v>37.69</c:v>
                </c:pt>
                <c:pt idx="44777">
                  <c:v>37.69</c:v>
                </c:pt>
                <c:pt idx="44778">
                  <c:v>37.69</c:v>
                </c:pt>
                <c:pt idx="44779">
                  <c:v>37.69</c:v>
                </c:pt>
                <c:pt idx="44780">
                  <c:v>37.69</c:v>
                </c:pt>
                <c:pt idx="44781">
                  <c:v>37.69</c:v>
                </c:pt>
                <c:pt idx="44782">
                  <c:v>37.69</c:v>
                </c:pt>
                <c:pt idx="44783">
                  <c:v>37.69</c:v>
                </c:pt>
                <c:pt idx="44784">
                  <c:v>37.69</c:v>
                </c:pt>
                <c:pt idx="44785">
                  <c:v>37.69</c:v>
                </c:pt>
                <c:pt idx="44786">
                  <c:v>37.69</c:v>
                </c:pt>
                <c:pt idx="44787">
                  <c:v>37.69</c:v>
                </c:pt>
                <c:pt idx="44788">
                  <c:v>37.69</c:v>
                </c:pt>
                <c:pt idx="44789">
                  <c:v>37.69</c:v>
                </c:pt>
                <c:pt idx="44790">
                  <c:v>37.69</c:v>
                </c:pt>
                <c:pt idx="44791">
                  <c:v>37.69</c:v>
                </c:pt>
                <c:pt idx="44792">
                  <c:v>37.69</c:v>
                </c:pt>
                <c:pt idx="44793">
                  <c:v>37.69</c:v>
                </c:pt>
                <c:pt idx="44794">
                  <c:v>37.69</c:v>
                </c:pt>
                <c:pt idx="44795">
                  <c:v>37.69</c:v>
                </c:pt>
                <c:pt idx="44796">
                  <c:v>37.69</c:v>
                </c:pt>
                <c:pt idx="44797">
                  <c:v>37.69</c:v>
                </c:pt>
                <c:pt idx="44798">
                  <c:v>37.69</c:v>
                </c:pt>
                <c:pt idx="44799">
                  <c:v>37.69</c:v>
                </c:pt>
                <c:pt idx="44800">
                  <c:v>37.69</c:v>
                </c:pt>
                <c:pt idx="44801">
                  <c:v>37.69</c:v>
                </c:pt>
                <c:pt idx="44802">
                  <c:v>37.69</c:v>
                </c:pt>
                <c:pt idx="44803">
                  <c:v>37.69</c:v>
                </c:pt>
                <c:pt idx="44804">
                  <c:v>37.69</c:v>
                </c:pt>
                <c:pt idx="44805">
                  <c:v>37.69</c:v>
                </c:pt>
                <c:pt idx="44806">
                  <c:v>37.69</c:v>
                </c:pt>
                <c:pt idx="44807">
                  <c:v>37.69</c:v>
                </c:pt>
                <c:pt idx="44808">
                  <c:v>37.69</c:v>
                </c:pt>
                <c:pt idx="44809">
                  <c:v>37.69</c:v>
                </c:pt>
                <c:pt idx="44810">
                  <c:v>37.69</c:v>
                </c:pt>
                <c:pt idx="44811">
                  <c:v>37.69</c:v>
                </c:pt>
                <c:pt idx="44812">
                  <c:v>37.69</c:v>
                </c:pt>
                <c:pt idx="44813">
                  <c:v>37.69</c:v>
                </c:pt>
                <c:pt idx="44814">
                  <c:v>37.69</c:v>
                </c:pt>
                <c:pt idx="44815">
                  <c:v>37.69</c:v>
                </c:pt>
                <c:pt idx="44816">
                  <c:v>37.69</c:v>
                </c:pt>
                <c:pt idx="44817">
                  <c:v>37.69</c:v>
                </c:pt>
                <c:pt idx="44818">
                  <c:v>37.69</c:v>
                </c:pt>
                <c:pt idx="44819">
                  <c:v>37.69</c:v>
                </c:pt>
                <c:pt idx="44820">
                  <c:v>37.69</c:v>
                </c:pt>
                <c:pt idx="44821">
                  <c:v>37.69</c:v>
                </c:pt>
                <c:pt idx="44822">
                  <c:v>37.69</c:v>
                </c:pt>
                <c:pt idx="44823">
                  <c:v>37.69</c:v>
                </c:pt>
                <c:pt idx="44824">
                  <c:v>37.69</c:v>
                </c:pt>
                <c:pt idx="44825">
                  <c:v>37.69</c:v>
                </c:pt>
                <c:pt idx="44826">
                  <c:v>37.69</c:v>
                </c:pt>
                <c:pt idx="44827">
                  <c:v>37.69</c:v>
                </c:pt>
                <c:pt idx="44828">
                  <c:v>37.69</c:v>
                </c:pt>
                <c:pt idx="44829">
                  <c:v>37.69</c:v>
                </c:pt>
                <c:pt idx="44830">
                  <c:v>37.69</c:v>
                </c:pt>
                <c:pt idx="44831">
                  <c:v>37.69</c:v>
                </c:pt>
                <c:pt idx="44832">
                  <c:v>37.69</c:v>
                </c:pt>
                <c:pt idx="44833">
                  <c:v>37.69</c:v>
                </c:pt>
                <c:pt idx="44834">
                  <c:v>37.69</c:v>
                </c:pt>
                <c:pt idx="44835">
                  <c:v>37.69</c:v>
                </c:pt>
                <c:pt idx="44836">
                  <c:v>37.69</c:v>
                </c:pt>
                <c:pt idx="44837">
                  <c:v>37.69</c:v>
                </c:pt>
                <c:pt idx="44838">
                  <c:v>37.69</c:v>
                </c:pt>
                <c:pt idx="44839">
                  <c:v>37.69</c:v>
                </c:pt>
                <c:pt idx="44840">
                  <c:v>37.69</c:v>
                </c:pt>
                <c:pt idx="44841">
                  <c:v>37.69</c:v>
                </c:pt>
                <c:pt idx="44842">
                  <c:v>37.69</c:v>
                </c:pt>
                <c:pt idx="44843">
                  <c:v>37.69</c:v>
                </c:pt>
                <c:pt idx="44844">
                  <c:v>37.69</c:v>
                </c:pt>
                <c:pt idx="44845">
                  <c:v>37.69</c:v>
                </c:pt>
                <c:pt idx="44846">
                  <c:v>37.69</c:v>
                </c:pt>
                <c:pt idx="44847">
                  <c:v>37.69</c:v>
                </c:pt>
                <c:pt idx="44848">
                  <c:v>37.69</c:v>
                </c:pt>
                <c:pt idx="44849">
                  <c:v>37.69</c:v>
                </c:pt>
                <c:pt idx="44850">
                  <c:v>37.69</c:v>
                </c:pt>
                <c:pt idx="44851">
                  <c:v>37.69</c:v>
                </c:pt>
                <c:pt idx="44852">
                  <c:v>37.69</c:v>
                </c:pt>
                <c:pt idx="44853">
                  <c:v>37.69</c:v>
                </c:pt>
                <c:pt idx="44854">
                  <c:v>37.69</c:v>
                </c:pt>
                <c:pt idx="44855">
                  <c:v>37.69</c:v>
                </c:pt>
                <c:pt idx="44856">
                  <c:v>37.69</c:v>
                </c:pt>
                <c:pt idx="44857">
                  <c:v>37.69</c:v>
                </c:pt>
                <c:pt idx="44858">
                  <c:v>37.69</c:v>
                </c:pt>
                <c:pt idx="44859">
                  <c:v>37.69</c:v>
                </c:pt>
                <c:pt idx="44860">
                  <c:v>37.69</c:v>
                </c:pt>
                <c:pt idx="44861">
                  <c:v>37.69</c:v>
                </c:pt>
                <c:pt idx="44862">
                  <c:v>37.69</c:v>
                </c:pt>
                <c:pt idx="44863">
                  <c:v>37.69</c:v>
                </c:pt>
                <c:pt idx="44864">
                  <c:v>37.69</c:v>
                </c:pt>
                <c:pt idx="44865">
                  <c:v>37.69</c:v>
                </c:pt>
                <c:pt idx="44866">
                  <c:v>37.69</c:v>
                </c:pt>
                <c:pt idx="44867">
                  <c:v>37.69</c:v>
                </c:pt>
                <c:pt idx="44868">
                  <c:v>37.69</c:v>
                </c:pt>
                <c:pt idx="44869">
                  <c:v>37.69</c:v>
                </c:pt>
                <c:pt idx="44870">
                  <c:v>37.69</c:v>
                </c:pt>
                <c:pt idx="44871">
                  <c:v>37.69</c:v>
                </c:pt>
                <c:pt idx="44872">
                  <c:v>37.69</c:v>
                </c:pt>
                <c:pt idx="44873">
                  <c:v>37.69</c:v>
                </c:pt>
                <c:pt idx="44874">
                  <c:v>37.69</c:v>
                </c:pt>
                <c:pt idx="44875">
                  <c:v>37.69</c:v>
                </c:pt>
                <c:pt idx="44876">
                  <c:v>37.69</c:v>
                </c:pt>
                <c:pt idx="44877">
                  <c:v>37.69</c:v>
                </c:pt>
                <c:pt idx="44878">
                  <c:v>37.69</c:v>
                </c:pt>
                <c:pt idx="44879">
                  <c:v>37.69</c:v>
                </c:pt>
                <c:pt idx="44880">
                  <c:v>37.69</c:v>
                </c:pt>
                <c:pt idx="44881">
                  <c:v>37.69</c:v>
                </c:pt>
                <c:pt idx="44882">
                  <c:v>37.69</c:v>
                </c:pt>
                <c:pt idx="44883">
                  <c:v>37.69</c:v>
                </c:pt>
                <c:pt idx="44884">
                  <c:v>37.69</c:v>
                </c:pt>
                <c:pt idx="44885">
                  <c:v>37.69</c:v>
                </c:pt>
                <c:pt idx="44886">
                  <c:v>37.69</c:v>
                </c:pt>
                <c:pt idx="44887">
                  <c:v>37.69</c:v>
                </c:pt>
                <c:pt idx="44888">
                  <c:v>37.69</c:v>
                </c:pt>
                <c:pt idx="44889">
                  <c:v>37.69</c:v>
                </c:pt>
                <c:pt idx="44890">
                  <c:v>37.69</c:v>
                </c:pt>
                <c:pt idx="44891">
                  <c:v>37.69</c:v>
                </c:pt>
                <c:pt idx="44892">
                  <c:v>37.69</c:v>
                </c:pt>
                <c:pt idx="44893">
                  <c:v>37.69</c:v>
                </c:pt>
                <c:pt idx="44894">
                  <c:v>37.69</c:v>
                </c:pt>
                <c:pt idx="44895">
                  <c:v>37.69</c:v>
                </c:pt>
                <c:pt idx="44896">
                  <c:v>37.69</c:v>
                </c:pt>
                <c:pt idx="44897">
                  <c:v>37.69</c:v>
                </c:pt>
                <c:pt idx="44898">
                  <c:v>37.69</c:v>
                </c:pt>
                <c:pt idx="44899">
                  <c:v>37.69</c:v>
                </c:pt>
                <c:pt idx="44900">
                  <c:v>37.69</c:v>
                </c:pt>
                <c:pt idx="44901">
                  <c:v>37.69</c:v>
                </c:pt>
                <c:pt idx="44902">
                  <c:v>37.69</c:v>
                </c:pt>
                <c:pt idx="44903">
                  <c:v>37.69</c:v>
                </c:pt>
                <c:pt idx="44904">
                  <c:v>37.69</c:v>
                </c:pt>
                <c:pt idx="44905">
                  <c:v>37.69</c:v>
                </c:pt>
                <c:pt idx="44906">
                  <c:v>37.69</c:v>
                </c:pt>
                <c:pt idx="44907">
                  <c:v>37.69</c:v>
                </c:pt>
                <c:pt idx="44908">
                  <c:v>37.69</c:v>
                </c:pt>
                <c:pt idx="44909">
                  <c:v>37.69</c:v>
                </c:pt>
                <c:pt idx="44910">
                  <c:v>37.722000000000001</c:v>
                </c:pt>
                <c:pt idx="44911">
                  <c:v>37.783999999999999</c:v>
                </c:pt>
                <c:pt idx="44912">
                  <c:v>37.783999999999999</c:v>
                </c:pt>
                <c:pt idx="44913">
                  <c:v>37.783999999999999</c:v>
                </c:pt>
                <c:pt idx="44914">
                  <c:v>37.783999999999999</c:v>
                </c:pt>
                <c:pt idx="44915">
                  <c:v>37.783999999999999</c:v>
                </c:pt>
                <c:pt idx="44916">
                  <c:v>37.783999999999999</c:v>
                </c:pt>
                <c:pt idx="44917">
                  <c:v>37.783999999999999</c:v>
                </c:pt>
                <c:pt idx="44918">
                  <c:v>37.783999999999999</c:v>
                </c:pt>
                <c:pt idx="44919">
                  <c:v>37.783999999999999</c:v>
                </c:pt>
                <c:pt idx="44920">
                  <c:v>37.783999999999999</c:v>
                </c:pt>
                <c:pt idx="44921">
                  <c:v>37.783999999999999</c:v>
                </c:pt>
                <c:pt idx="44922">
                  <c:v>37.783999999999999</c:v>
                </c:pt>
                <c:pt idx="44923">
                  <c:v>37.783999999999999</c:v>
                </c:pt>
                <c:pt idx="44924">
                  <c:v>37.783999999999999</c:v>
                </c:pt>
                <c:pt idx="44925">
                  <c:v>37.783999999999999</c:v>
                </c:pt>
                <c:pt idx="44926">
                  <c:v>37.783999999999999</c:v>
                </c:pt>
                <c:pt idx="44927">
                  <c:v>37.783999999999999</c:v>
                </c:pt>
                <c:pt idx="44928">
                  <c:v>37.783999999999999</c:v>
                </c:pt>
                <c:pt idx="44929">
                  <c:v>37.783999999999999</c:v>
                </c:pt>
                <c:pt idx="44930">
                  <c:v>37.783999999999999</c:v>
                </c:pt>
                <c:pt idx="44931">
                  <c:v>37.783999999999999</c:v>
                </c:pt>
                <c:pt idx="44932">
                  <c:v>37.783999999999999</c:v>
                </c:pt>
                <c:pt idx="44933">
                  <c:v>37.783999999999999</c:v>
                </c:pt>
                <c:pt idx="44934">
                  <c:v>37.783999999999999</c:v>
                </c:pt>
                <c:pt idx="44935">
                  <c:v>37.783999999999999</c:v>
                </c:pt>
                <c:pt idx="44936">
                  <c:v>37.783999999999999</c:v>
                </c:pt>
                <c:pt idx="44937">
                  <c:v>37.783999999999999</c:v>
                </c:pt>
                <c:pt idx="44938">
                  <c:v>37.783999999999999</c:v>
                </c:pt>
                <c:pt idx="44939">
                  <c:v>37.783999999999999</c:v>
                </c:pt>
                <c:pt idx="44940">
                  <c:v>37.783999999999999</c:v>
                </c:pt>
                <c:pt idx="44941">
                  <c:v>37.783999999999999</c:v>
                </c:pt>
                <c:pt idx="44942">
                  <c:v>37.783999999999999</c:v>
                </c:pt>
                <c:pt idx="44943">
                  <c:v>37.783999999999999</c:v>
                </c:pt>
                <c:pt idx="44944">
                  <c:v>37.783999999999999</c:v>
                </c:pt>
                <c:pt idx="44945">
                  <c:v>37.783999999999999</c:v>
                </c:pt>
                <c:pt idx="44946">
                  <c:v>37.783999999999999</c:v>
                </c:pt>
                <c:pt idx="44947">
                  <c:v>37.783999999999999</c:v>
                </c:pt>
                <c:pt idx="44948">
                  <c:v>37.783999999999999</c:v>
                </c:pt>
                <c:pt idx="44949">
                  <c:v>37.783999999999999</c:v>
                </c:pt>
                <c:pt idx="44950">
                  <c:v>37.783999999999999</c:v>
                </c:pt>
                <c:pt idx="44951">
                  <c:v>37.783999999999999</c:v>
                </c:pt>
                <c:pt idx="44952">
                  <c:v>37.783999999999999</c:v>
                </c:pt>
                <c:pt idx="44953">
                  <c:v>37.783999999999999</c:v>
                </c:pt>
                <c:pt idx="44954">
                  <c:v>37.783999999999999</c:v>
                </c:pt>
                <c:pt idx="44955">
                  <c:v>37.783999999999999</c:v>
                </c:pt>
                <c:pt idx="44956">
                  <c:v>37.783999999999999</c:v>
                </c:pt>
                <c:pt idx="44957">
                  <c:v>37.783999999999999</c:v>
                </c:pt>
                <c:pt idx="44958">
                  <c:v>37.783999999999999</c:v>
                </c:pt>
                <c:pt idx="44959">
                  <c:v>37.783999999999999</c:v>
                </c:pt>
                <c:pt idx="44960">
                  <c:v>37.783999999999999</c:v>
                </c:pt>
                <c:pt idx="44961">
                  <c:v>37.783999999999999</c:v>
                </c:pt>
                <c:pt idx="44962">
                  <c:v>37.783999999999999</c:v>
                </c:pt>
                <c:pt idx="44963">
                  <c:v>37.783999999999999</c:v>
                </c:pt>
                <c:pt idx="44964">
                  <c:v>37.783999999999999</c:v>
                </c:pt>
                <c:pt idx="44965">
                  <c:v>37.783999999999999</c:v>
                </c:pt>
                <c:pt idx="44966">
                  <c:v>37.783999999999999</c:v>
                </c:pt>
                <c:pt idx="44967">
                  <c:v>37.783999999999999</c:v>
                </c:pt>
                <c:pt idx="44968">
                  <c:v>37.783999999999999</c:v>
                </c:pt>
                <c:pt idx="44969">
                  <c:v>37.783999999999999</c:v>
                </c:pt>
                <c:pt idx="44970">
                  <c:v>37.783999999999999</c:v>
                </c:pt>
                <c:pt idx="44971">
                  <c:v>37.783999999999999</c:v>
                </c:pt>
                <c:pt idx="44972">
                  <c:v>37.783999999999999</c:v>
                </c:pt>
                <c:pt idx="44973">
                  <c:v>37.783999999999999</c:v>
                </c:pt>
                <c:pt idx="44974">
                  <c:v>37.783999999999999</c:v>
                </c:pt>
                <c:pt idx="44975">
                  <c:v>37.783999999999999</c:v>
                </c:pt>
                <c:pt idx="44976">
                  <c:v>37.783999999999999</c:v>
                </c:pt>
                <c:pt idx="44977">
                  <c:v>37.783999999999999</c:v>
                </c:pt>
                <c:pt idx="44978">
                  <c:v>37.783999999999999</c:v>
                </c:pt>
                <c:pt idx="44979">
                  <c:v>37.783999999999999</c:v>
                </c:pt>
                <c:pt idx="44980">
                  <c:v>37.783999999999999</c:v>
                </c:pt>
                <c:pt idx="44981">
                  <c:v>37.783999999999999</c:v>
                </c:pt>
                <c:pt idx="44982">
                  <c:v>37.783999999999999</c:v>
                </c:pt>
                <c:pt idx="44983">
                  <c:v>37.783999999999999</c:v>
                </c:pt>
                <c:pt idx="44984">
                  <c:v>37.783999999999999</c:v>
                </c:pt>
                <c:pt idx="44985">
                  <c:v>37.783999999999999</c:v>
                </c:pt>
                <c:pt idx="44986">
                  <c:v>37.783999999999999</c:v>
                </c:pt>
                <c:pt idx="44987">
                  <c:v>37.783999999999999</c:v>
                </c:pt>
                <c:pt idx="44988">
                  <c:v>37.783999999999999</c:v>
                </c:pt>
                <c:pt idx="44989">
                  <c:v>37.783999999999999</c:v>
                </c:pt>
                <c:pt idx="44990">
                  <c:v>37.783999999999999</c:v>
                </c:pt>
                <c:pt idx="44991">
                  <c:v>37.783999999999999</c:v>
                </c:pt>
                <c:pt idx="44992">
                  <c:v>37.783999999999999</c:v>
                </c:pt>
                <c:pt idx="44993">
                  <c:v>37.783999999999999</c:v>
                </c:pt>
                <c:pt idx="44994">
                  <c:v>37.783999999999999</c:v>
                </c:pt>
                <c:pt idx="44995">
                  <c:v>37.783999999999999</c:v>
                </c:pt>
                <c:pt idx="44996">
                  <c:v>37.783999999999999</c:v>
                </c:pt>
                <c:pt idx="44997">
                  <c:v>37.783999999999999</c:v>
                </c:pt>
                <c:pt idx="44998">
                  <c:v>37.783999999999999</c:v>
                </c:pt>
                <c:pt idx="44999">
                  <c:v>37.783999999999999</c:v>
                </c:pt>
                <c:pt idx="45000">
                  <c:v>37.783999999999999</c:v>
                </c:pt>
                <c:pt idx="45001">
                  <c:v>37.783999999999999</c:v>
                </c:pt>
                <c:pt idx="45002">
                  <c:v>37.783999999999999</c:v>
                </c:pt>
                <c:pt idx="45003">
                  <c:v>37.783999999999999</c:v>
                </c:pt>
                <c:pt idx="45004">
                  <c:v>37.783999999999999</c:v>
                </c:pt>
                <c:pt idx="45005">
                  <c:v>37.783999999999999</c:v>
                </c:pt>
                <c:pt idx="45006">
                  <c:v>37.783999999999999</c:v>
                </c:pt>
                <c:pt idx="45007">
                  <c:v>37.783999999999999</c:v>
                </c:pt>
                <c:pt idx="45008">
                  <c:v>37.783999999999999</c:v>
                </c:pt>
                <c:pt idx="45009">
                  <c:v>37.783999999999999</c:v>
                </c:pt>
                <c:pt idx="45010">
                  <c:v>37.783999999999999</c:v>
                </c:pt>
                <c:pt idx="45011">
                  <c:v>37.783999999999999</c:v>
                </c:pt>
                <c:pt idx="45012">
                  <c:v>37.783999999999999</c:v>
                </c:pt>
                <c:pt idx="45013">
                  <c:v>37.783999999999999</c:v>
                </c:pt>
                <c:pt idx="45014">
                  <c:v>37.783999999999999</c:v>
                </c:pt>
                <c:pt idx="45015">
                  <c:v>37.783999999999999</c:v>
                </c:pt>
                <c:pt idx="45016">
                  <c:v>37.783999999999999</c:v>
                </c:pt>
                <c:pt idx="45017">
                  <c:v>37.783999999999999</c:v>
                </c:pt>
                <c:pt idx="45018">
                  <c:v>37.783999999999999</c:v>
                </c:pt>
                <c:pt idx="45019">
                  <c:v>37.783999999999999</c:v>
                </c:pt>
                <c:pt idx="45020">
                  <c:v>37.783999999999999</c:v>
                </c:pt>
                <c:pt idx="45021">
                  <c:v>37.783999999999999</c:v>
                </c:pt>
                <c:pt idx="45022">
                  <c:v>37.783999999999999</c:v>
                </c:pt>
                <c:pt idx="45023">
                  <c:v>37.783999999999999</c:v>
                </c:pt>
                <c:pt idx="45024">
                  <c:v>37.783999999999999</c:v>
                </c:pt>
                <c:pt idx="45025">
                  <c:v>37.783999999999999</c:v>
                </c:pt>
                <c:pt idx="45026">
                  <c:v>37.783999999999999</c:v>
                </c:pt>
                <c:pt idx="45027">
                  <c:v>37.783999999999999</c:v>
                </c:pt>
                <c:pt idx="45028">
                  <c:v>37.783999999999999</c:v>
                </c:pt>
                <c:pt idx="45029">
                  <c:v>37.783999999999999</c:v>
                </c:pt>
                <c:pt idx="45030">
                  <c:v>37.783999999999999</c:v>
                </c:pt>
                <c:pt idx="45031">
                  <c:v>37.783999999999999</c:v>
                </c:pt>
                <c:pt idx="45032">
                  <c:v>37.783999999999999</c:v>
                </c:pt>
                <c:pt idx="45033">
                  <c:v>37.783999999999999</c:v>
                </c:pt>
                <c:pt idx="45034">
                  <c:v>37.783999999999999</c:v>
                </c:pt>
                <c:pt idx="45035">
                  <c:v>37.783999999999999</c:v>
                </c:pt>
                <c:pt idx="45036">
                  <c:v>37.783999999999999</c:v>
                </c:pt>
                <c:pt idx="45037">
                  <c:v>37.783999999999999</c:v>
                </c:pt>
                <c:pt idx="45038">
                  <c:v>37.783999999999999</c:v>
                </c:pt>
                <c:pt idx="45039">
                  <c:v>37.783999999999999</c:v>
                </c:pt>
                <c:pt idx="45040">
                  <c:v>37.783999999999999</c:v>
                </c:pt>
                <c:pt idx="45041">
                  <c:v>37.783999999999999</c:v>
                </c:pt>
                <c:pt idx="45042">
                  <c:v>37.783999999999999</c:v>
                </c:pt>
                <c:pt idx="45043">
                  <c:v>37.783999999999999</c:v>
                </c:pt>
                <c:pt idx="45044">
                  <c:v>37.783999999999999</c:v>
                </c:pt>
                <c:pt idx="45045">
                  <c:v>37.783999999999999</c:v>
                </c:pt>
                <c:pt idx="45046">
                  <c:v>37.783999999999999</c:v>
                </c:pt>
                <c:pt idx="45047">
                  <c:v>37.783999999999999</c:v>
                </c:pt>
                <c:pt idx="45048">
                  <c:v>37.783999999999999</c:v>
                </c:pt>
                <c:pt idx="45049">
                  <c:v>37.783999999999999</c:v>
                </c:pt>
                <c:pt idx="45050">
                  <c:v>37.783999999999999</c:v>
                </c:pt>
                <c:pt idx="45051">
                  <c:v>37.783999999999999</c:v>
                </c:pt>
                <c:pt idx="45052">
                  <c:v>37.783999999999999</c:v>
                </c:pt>
                <c:pt idx="45053">
                  <c:v>37.783999999999999</c:v>
                </c:pt>
                <c:pt idx="45054">
                  <c:v>37.783999999999999</c:v>
                </c:pt>
                <c:pt idx="45055">
                  <c:v>37.783999999999999</c:v>
                </c:pt>
                <c:pt idx="45056">
                  <c:v>37.783999999999999</c:v>
                </c:pt>
                <c:pt idx="45057">
                  <c:v>37.783999999999999</c:v>
                </c:pt>
                <c:pt idx="45058">
                  <c:v>37.783999999999999</c:v>
                </c:pt>
                <c:pt idx="45059">
                  <c:v>37.783999999999999</c:v>
                </c:pt>
                <c:pt idx="45060">
                  <c:v>37.783999999999999</c:v>
                </c:pt>
                <c:pt idx="45061">
                  <c:v>37.783999999999999</c:v>
                </c:pt>
                <c:pt idx="45062">
                  <c:v>37.783999999999999</c:v>
                </c:pt>
                <c:pt idx="45063">
                  <c:v>37.783999999999999</c:v>
                </c:pt>
                <c:pt idx="45064">
                  <c:v>37.783999999999999</c:v>
                </c:pt>
                <c:pt idx="45065">
                  <c:v>37.783999999999999</c:v>
                </c:pt>
                <c:pt idx="45066">
                  <c:v>37.783999999999999</c:v>
                </c:pt>
                <c:pt idx="45067">
                  <c:v>37.783999999999999</c:v>
                </c:pt>
                <c:pt idx="45068">
                  <c:v>37.783999999999999</c:v>
                </c:pt>
                <c:pt idx="45069">
                  <c:v>37.783999999999999</c:v>
                </c:pt>
                <c:pt idx="45070">
                  <c:v>37.783999999999999</c:v>
                </c:pt>
                <c:pt idx="45071">
                  <c:v>37.783999999999999</c:v>
                </c:pt>
                <c:pt idx="45072">
                  <c:v>37.783999999999999</c:v>
                </c:pt>
                <c:pt idx="45073">
                  <c:v>37.783999999999999</c:v>
                </c:pt>
                <c:pt idx="45074">
                  <c:v>37.783999999999999</c:v>
                </c:pt>
                <c:pt idx="45075">
                  <c:v>37.783999999999999</c:v>
                </c:pt>
                <c:pt idx="45076">
                  <c:v>37.783999999999999</c:v>
                </c:pt>
                <c:pt idx="45077">
                  <c:v>37.783999999999999</c:v>
                </c:pt>
                <c:pt idx="45078">
                  <c:v>37.783999999999999</c:v>
                </c:pt>
                <c:pt idx="45079">
                  <c:v>37.783999999999999</c:v>
                </c:pt>
                <c:pt idx="45080">
                  <c:v>37.783999999999999</c:v>
                </c:pt>
                <c:pt idx="45081">
                  <c:v>37.783999999999999</c:v>
                </c:pt>
                <c:pt idx="45082">
                  <c:v>37.783999999999999</c:v>
                </c:pt>
                <c:pt idx="45083">
                  <c:v>37.783999999999999</c:v>
                </c:pt>
                <c:pt idx="45084">
                  <c:v>37.783999999999999</c:v>
                </c:pt>
                <c:pt idx="45085">
                  <c:v>37.783999999999999</c:v>
                </c:pt>
                <c:pt idx="45086">
                  <c:v>37.783999999999999</c:v>
                </c:pt>
                <c:pt idx="45087">
                  <c:v>37.783999999999999</c:v>
                </c:pt>
                <c:pt idx="45088">
                  <c:v>37.783999999999999</c:v>
                </c:pt>
                <c:pt idx="45089">
                  <c:v>37.783999999999999</c:v>
                </c:pt>
                <c:pt idx="45090">
                  <c:v>37.783999999999999</c:v>
                </c:pt>
                <c:pt idx="45091">
                  <c:v>37.783999999999999</c:v>
                </c:pt>
                <c:pt idx="45092">
                  <c:v>37.783999999999999</c:v>
                </c:pt>
                <c:pt idx="45093">
                  <c:v>37.783999999999999</c:v>
                </c:pt>
                <c:pt idx="45094">
                  <c:v>37.783999999999999</c:v>
                </c:pt>
                <c:pt idx="45095">
                  <c:v>37.783999999999999</c:v>
                </c:pt>
                <c:pt idx="45096">
                  <c:v>37.783999999999999</c:v>
                </c:pt>
                <c:pt idx="45097">
                  <c:v>37.783999999999999</c:v>
                </c:pt>
                <c:pt idx="45098">
                  <c:v>37.783999999999999</c:v>
                </c:pt>
                <c:pt idx="45099">
                  <c:v>37.783999999999999</c:v>
                </c:pt>
                <c:pt idx="45100">
                  <c:v>37.783999999999999</c:v>
                </c:pt>
                <c:pt idx="45101">
                  <c:v>37.783999999999999</c:v>
                </c:pt>
                <c:pt idx="45102">
                  <c:v>37.783999999999999</c:v>
                </c:pt>
                <c:pt idx="45103">
                  <c:v>37.783999999999999</c:v>
                </c:pt>
                <c:pt idx="45104">
                  <c:v>37.783999999999999</c:v>
                </c:pt>
                <c:pt idx="45105">
                  <c:v>37.783999999999999</c:v>
                </c:pt>
                <c:pt idx="45106">
                  <c:v>37.783999999999999</c:v>
                </c:pt>
                <c:pt idx="45107">
                  <c:v>37.783999999999999</c:v>
                </c:pt>
                <c:pt idx="45108">
                  <c:v>37.783999999999999</c:v>
                </c:pt>
                <c:pt idx="45109">
                  <c:v>37.783999999999999</c:v>
                </c:pt>
                <c:pt idx="45110">
                  <c:v>37.783999999999999</c:v>
                </c:pt>
                <c:pt idx="45111">
                  <c:v>37.783999999999999</c:v>
                </c:pt>
                <c:pt idx="45112">
                  <c:v>37.783999999999999</c:v>
                </c:pt>
                <c:pt idx="45113">
                  <c:v>37.783999999999999</c:v>
                </c:pt>
                <c:pt idx="45114">
                  <c:v>37.783999999999999</c:v>
                </c:pt>
                <c:pt idx="45115">
                  <c:v>37.783999999999999</c:v>
                </c:pt>
                <c:pt idx="45116">
                  <c:v>37.783999999999999</c:v>
                </c:pt>
                <c:pt idx="45117">
                  <c:v>37.814</c:v>
                </c:pt>
                <c:pt idx="45118">
                  <c:v>37.875999999999998</c:v>
                </c:pt>
                <c:pt idx="45119">
                  <c:v>37.881999999999998</c:v>
                </c:pt>
                <c:pt idx="45120">
                  <c:v>37.881999999999998</c:v>
                </c:pt>
                <c:pt idx="45121">
                  <c:v>37.881999999999998</c:v>
                </c:pt>
                <c:pt idx="45122">
                  <c:v>37.881999999999998</c:v>
                </c:pt>
                <c:pt idx="45123">
                  <c:v>37.881999999999998</c:v>
                </c:pt>
                <c:pt idx="45124">
                  <c:v>37.881999999999998</c:v>
                </c:pt>
                <c:pt idx="45125">
                  <c:v>37.881999999999998</c:v>
                </c:pt>
                <c:pt idx="45126">
                  <c:v>37.881999999999998</c:v>
                </c:pt>
                <c:pt idx="45127">
                  <c:v>37.881999999999998</c:v>
                </c:pt>
                <c:pt idx="45128">
                  <c:v>37.881999999999998</c:v>
                </c:pt>
                <c:pt idx="45129">
                  <c:v>37.881999999999998</c:v>
                </c:pt>
                <c:pt idx="45130">
                  <c:v>37.881999999999998</c:v>
                </c:pt>
                <c:pt idx="45131">
                  <c:v>37.881999999999998</c:v>
                </c:pt>
                <c:pt idx="45132">
                  <c:v>37.881999999999998</c:v>
                </c:pt>
                <c:pt idx="45133">
                  <c:v>37.881999999999998</c:v>
                </c:pt>
                <c:pt idx="45134">
                  <c:v>37.881999999999998</c:v>
                </c:pt>
                <c:pt idx="45135">
                  <c:v>37.881999999999998</c:v>
                </c:pt>
                <c:pt idx="45136">
                  <c:v>37.881999999999998</c:v>
                </c:pt>
                <c:pt idx="45137">
                  <c:v>37.881999999999998</c:v>
                </c:pt>
                <c:pt idx="45138">
                  <c:v>37.881999999999998</c:v>
                </c:pt>
                <c:pt idx="45139">
                  <c:v>37.881999999999998</c:v>
                </c:pt>
                <c:pt idx="45140">
                  <c:v>37.881999999999998</c:v>
                </c:pt>
                <c:pt idx="45141">
                  <c:v>37.881999999999998</c:v>
                </c:pt>
                <c:pt idx="45142">
                  <c:v>37.881999999999998</c:v>
                </c:pt>
                <c:pt idx="45143">
                  <c:v>37.881999999999998</c:v>
                </c:pt>
                <c:pt idx="45144">
                  <c:v>37.881999999999998</c:v>
                </c:pt>
                <c:pt idx="45145">
                  <c:v>37.881999999999998</c:v>
                </c:pt>
                <c:pt idx="45146">
                  <c:v>37.881999999999998</c:v>
                </c:pt>
                <c:pt idx="45147">
                  <c:v>37.881999999999998</c:v>
                </c:pt>
                <c:pt idx="45148">
                  <c:v>37.881999999999998</c:v>
                </c:pt>
                <c:pt idx="45149">
                  <c:v>37.881999999999998</c:v>
                </c:pt>
                <c:pt idx="45150">
                  <c:v>37.881999999999998</c:v>
                </c:pt>
                <c:pt idx="45151">
                  <c:v>37.881999999999998</c:v>
                </c:pt>
                <c:pt idx="45152">
                  <c:v>37.881999999999998</c:v>
                </c:pt>
                <c:pt idx="45153">
                  <c:v>37.881999999999998</c:v>
                </c:pt>
                <c:pt idx="45154">
                  <c:v>37.881999999999998</c:v>
                </c:pt>
                <c:pt idx="45155">
                  <c:v>37.881999999999998</c:v>
                </c:pt>
                <c:pt idx="45156">
                  <c:v>37.881999999999998</c:v>
                </c:pt>
                <c:pt idx="45157">
                  <c:v>37.881999999999998</c:v>
                </c:pt>
                <c:pt idx="45158">
                  <c:v>37.881999999999998</c:v>
                </c:pt>
                <c:pt idx="45159">
                  <c:v>37.881999999999998</c:v>
                </c:pt>
                <c:pt idx="45160">
                  <c:v>37.881999999999998</c:v>
                </c:pt>
                <c:pt idx="45161">
                  <c:v>37.881999999999998</c:v>
                </c:pt>
                <c:pt idx="45162">
                  <c:v>37.881999999999998</c:v>
                </c:pt>
                <c:pt idx="45163">
                  <c:v>37.881999999999998</c:v>
                </c:pt>
                <c:pt idx="45164">
                  <c:v>37.881999999999998</c:v>
                </c:pt>
                <c:pt idx="45165">
                  <c:v>37.881999999999998</c:v>
                </c:pt>
                <c:pt idx="45166">
                  <c:v>37.881999999999998</c:v>
                </c:pt>
                <c:pt idx="45167">
                  <c:v>37.881999999999998</c:v>
                </c:pt>
                <c:pt idx="45168">
                  <c:v>37.881999999999998</c:v>
                </c:pt>
                <c:pt idx="45169">
                  <c:v>37.881999999999998</c:v>
                </c:pt>
                <c:pt idx="45170">
                  <c:v>37.881999999999998</c:v>
                </c:pt>
                <c:pt idx="45171">
                  <c:v>37.881999999999998</c:v>
                </c:pt>
                <c:pt idx="45172">
                  <c:v>37.881999999999998</c:v>
                </c:pt>
                <c:pt idx="45173">
                  <c:v>37.881999999999998</c:v>
                </c:pt>
                <c:pt idx="45174">
                  <c:v>37.881999999999998</c:v>
                </c:pt>
                <c:pt idx="45175">
                  <c:v>37.881999999999998</c:v>
                </c:pt>
                <c:pt idx="45176">
                  <c:v>37.881999999999998</c:v>
                </c:pt>
                <c:pt idx="45177">
                  <c:v>37.881999999999998</c:v>
                </c:pt>
                <c:pt idx="45178">
                  <c:v>37.881999999999998</c:v>
                </c:pt>
                <c:pt idx="45179">
                  <c:v>37.881999999999998</c:v>
                </c:pt>
                <c:pt idx="45180">
                  <c:v>37.881999999999998</c:v>
                </c:pt>
                <c:pt idx="45181">
                  <c:v>37.881999999999998</c:v>
                </c:pt>
                <c:pt idx="45182">
                  <c:v>37.881999999999998</c:v>
                </c:pt>
                <c:pt idx="45183">
                  <c:v>37.881999999999998</c:v>
                </c:pt>
                <c:pt idx="45184">
                  <c:v>37.881999999999998</c:v>
                </c:pt>
                <c:pt idx="45185">
                  <c:v>37.881999999999998</c:v>
                </c:pt>
                <c:pt idx="45186">
                  <c:v>37.881999999999998</c:v>
                </c:pt>
                <c:pt idx="45187">
                  <c:v>37.881999999999998</c:v>
                </c:pt>
                <c:pt idx="45188">
                  <c:v>37.881999999999998</c:v>
                </c:pt>
                <c:pt idx="45189">
                  <c:v>37.881999999999998</c:v>
                </c:pt>
                <c:pt idx="45190">
                  <c:v>37.881999999999998</c:v>
                </c:pt>
                <c:pt idx="45191">
                  <c:v>37.881999999999998</c:v>
                </c:pt>
                <c:pt idx="45192">
                  <c:v>37.881999999999998</c:v>
                </c:pt>
                <c:pt idx="45193">
                  <c:v>37.881999999999998</c:v>
                </c:pt>
                <c:pt idx="45194">
                  <c:v>37.881999999999998</c:v>
                </c:pt>
                <c:pt idx="45195">
                  <c:v>37.881999999999998</c:v>
                </c:pt>
                <c:pt idx="45196">
                  <c:v>37.881999999999998</c:v>
                </c:pt>
                <c:pt idx="45197">
                  <c:v>37.881999999999998</c:v>
                </c:pt>
                <c:pt idx="45198">
                  <c:v>37.881999999999998</c:v>
                </c:pt>
                <c:pt idx="45199">
                  <c:v>37.881999999999998</c:v>
                </c:pt>
                <c:pt idx="45200">
                  <c:v>37.881999999999998</c:v>
                </c:pt>
                <c:pt idx="45201">
                  <c:v>37.881999999999998</c:v>
                </c:pt>
                <c:pt idx="45202">
                  <c:v>37.881999999999998</c:v>
                </c:pt>
                <c:pt idx="45203">
                  <c:v>37.881999999999998</c:v>
                </c:pt>
                <c:pt idx="45204">
                  <c:v>37.881999999999998</c:v>
                </c:pt>
                <c:pt idx="45205">
                  <c:v>37.881999999999998</c:v>
                </c:pt>
                <c:pt idx="45206">
                  <c:v>37.881999999999998</c:v>
                </c:pt>
                <c:pt idx="45207">
                  <c:v>37.881999999999998</c:v>
                </c:pt>
                <c:pt idx="45208">
                  <c:v>37.881999999999998</c:v>
                </c:pt>
                <c:pt idx="45209">
                  <c:v>37.881999999999998</c:v>
                </c:pt>
                <c:pt idx="45210">
                  <c:v>37.881999999999998</c:v>
                </c:pt>
                <c:pt idx="45211">
                  <c:v>37.881999999999998</c:v>
                </c:pt>
                <c:pt idx="45212">
                  <c:v>37.881999999999998</c:v>
                </c:pt>
                <c:pt idx="45213">
                  <c:v>37.881999999999998</c:v>
                </c:pt>
                <c:pt idx="45214">
                  <c:v>37.881999999999998</c:v>
                </c:pt>
                <c:pt idx="45215">
                  <c:v>37.881999999999998</c:v>
                </c:pt>
                <c:pt idx="45216">
                  <c:v>37.881999999999998</c:v>
                </c:pt>
                <c:pt idx="45217">
                  <c:v>37.881999999999998</c:v>
                </c:pt>
                <c:pt idx="45218">
                  <c:v>37.881999999999998</c:v>
                </c:pt>
                <c:pt idx="45219">
                  <c:v>37.881999999999998</c:v>
                </c:pt>
                <c:pt idx="45220">
                  <c:v>37.881999999999998</c:v>
                </c:pt>
                <c:pt idx="45221">
                  <c:v>37.881999999999998</c:v>
                </c:pt>
                <c:pt idx="45222">
                  <c:v>37.881999999999998</c:v>
                </c:pt>
                <c:pt idx="45223">
                  <c:v>37.881999999999998</c:v>
                </c:pt>
                <c:pt idx="45224">
                  <c:v>37.881999999999998</c:v>
                </c:pt>
                <c:pt idx="45225">
                  <c:v>37.881999999999998</c:v>
                </c:pt>
                <c:pt idx="45226">
                  <c:v>37.881999999999998</c:v>
                </c:pt>
                <c:pt idx="45227">
                  <c:v>37.881999999999998</c:v>
                </c:pt>
                <c:pt idx="45228">
                  <c:v>37.881999999999998</c:v>
                </c:pt>
                <c:pt idx="45229">
                  <c:v>37.881999999999998</c:v>
                </c:pt>
                <c:pt idx="45230">
                  <c:v>37.881999999999998</c:v>
                </c:pt>
                <c:pt idx="45231">
                  <c:v>37.881999999999998</c:v>
                </c:pt>
                <c:pt idx="45232">
                  <c:v>37.881999999999998</c:v>
                </c:pt>
                <c:pt idx="45233">
                  <c:v>37.881999999999998</c:v>
                </c:pt>
                <c:pt idx="45234">
                  <c:v>37.881999999999998</c:v>
                </c:pt>
                <c:pt idx="45235">
                  <c:v>37.881999999999998</c:v>
                </c:pt>
                <c:pt idx="45236">
                  <c:v>37.881999999999998</c:v>
                </c:pt>
                <c:pt idx="45237">
                  <c:v>37.881999999999998</c:v>
                </c:pt>
                <c:pt idx="45238">
                  <c:v>37.881999999999998</c:v>
                </c:pt>
                <c:pt idx="45239">
                  <c:v>37.881999999999998</c:v>
                </c:pt>
                <c:pt idx="45240">
                  <c:v>37.881999999999998</c:v>
                </c:pt>
                <c:pt idx="45241">
                  <c:v>37.881999999999998</c:v>
                </c:pt>
                <c:pt idx="45242">
                  <c:v>37.881999999999998</c:v>
                </c:pt>
                <c:pt idx="45243">
                  <c:v>37.881999999999998</c:v>
                </c:pt>
                <c:pt idx="45244">
                  <c:v>37.881999999999998</c:v>
                </c:pt>
                <c:pt idx="45245">
                  <c:v>37.881999999999998</c:v>
                </c:pt>
                <c:pt idx="45246">
                  <c:v>37.881999999999998</c:v>
                </c:pt>
                <c:pt idx="45247">
                  <c:v>37.881999999999998</c:v>
                </c:pt>
                <c:pt idx="45248">
                  <c:v>37.881999999999998</c:v>
                </c:pt>
                <c:pt idx="45249">
                  <c:v>37.881999999999998</c:v>
                </c:pt>
                <c:pt idx="45250">
                  <c:v>37.881999999999998</c:v>
                </c:pt>
                <c:pt idx="45251">
                  <c:v>37.881999999999998</c:v>
                </c:pt>
                <c:pt idx="45252">
                  <c:v>37.881999999999998</c:v>
                </c:pt>
                <c:pt idx="45253">
                  <c:v>37.881999999999998</c:v>
                </c:pt>
                <c:pt idx="45254">
                  <c:v>37.881999999999998</c:v>
                </c:pt>
                <c:pt idx="45255">
                  <c:v>37.881999999999998</c:v>
                </c:pt>
                <c:pt idx="45256">
                  <c:v>37.881999999999998</c:v>
                </c:pt>
                <c:pt idx="45257">
                  <c:v>37.881999999999998</c:v>
                </c:pt>
                <c:pt idx="45258">
                  <c:v>37.881999999999998</c:v>
                </c:pt>
                <c:pt idx="45259">
                  <c:v>37.881999999999998</c:v>
                </c:pt>
                <c:pt idx="45260">
                  <c:v>37.881999999999998</c:v>
                </c:pt>
                <c:pt idx="45261">
                  <c:v>37.881999999999998</c:v>
                </c:pt>
                <c:pt idx="45262">
                  <c:v>37.881999999999998</c:v>
                </c:pt>
                <c:pt idx="45263">
                  <c:v>37.881999999999998</c:v>
                </c:pt>
                <c:pt idx="45264">
                  <c:v>37.881999999999998</c:v>
                </c:pt>
                <c:pt idx="45265">
                  <c:v>37.881999999999998</c:v>
                </c:pt>
                <c:pt idx="45266">
                  <c:v>37.881999999999998</c:v>
                </c:pt>
                <c:pt idx="45267">
                  <c:v>37.881999999999998</c:v>
                </c:pt>
                <c:pt idx="45268">
                  <c:v>37.881999999999998</c:v>
                </c:pt>
                <c:pt idx="45269">
                  <c:v>37.881999999999998</c:v>
                </c:pt>
                <c:pt idx="45270">
                  <c:v>37.881999999999998</c:v>
                </c:pt>
                <c:pt idx="45271">
                  <c:v>37.881999999999998</c:v>
                </c:pt>
                <c:pt idx="45272">
                  <c:v>37.881999999999998</c:v>
                </c:pt>
                <c:pt idx="45273">
                  <c:v>37.881999999999998</c:v>
                </c:pt>
                <c:pt idx="45274">
                  <c:v>37.881999999999998</c:v>
                </c:pt>
                <c:pt idx="45275">
                  <c:v>37.881999999999998</c:v>
                </c:pt>
                <c:pt idx="45276">
                  <c:v>37.881999999999998</c:v>
                </c:pt>
                <c:pt idx="45277">
                  <c:v>37.881999999999998</c:v>
                </c:pt>
                <c:pt idx="45278">
                  <c:v>37.881999999999998</c:v>
                </c:pt>
                <c:pt idx="45279">
                  <c:v>37.881999999999998</c:v>
                </c:pt>
                <c:pt idx="45280">
                  <c:v>37.881999999999998</c:v>
                </c:pt>
                <c:pt idx="45281">
                  <c:v>37.881999999999998</c:v>
                </c:pt>
                <c:pt idx="45282">
                  <c:v>37.881999999999998</c:v>
                </c:pt>
                <c:pt idx="45283">
                  <c:v>37.881999999999998</c:v>
                </c:pt>
                <c:pt idx="45284">
                  <c:v>37.881999999999998</c:v>
                </c:pt>
                <c:pt idx="45285">
                  <c:v>37.881999999999998</c:v>
                </c:pt>
                <c:pt idx="45286">
                  <c:v>37.881999999999998</c:v>
                </c:pt>
                <c:pt idx="45287">
                  <c:v>37.881999999999998</c:v>
                </c:pt>
                <c:pt idx="45288">
                  <c:v>37.881999999999998</c:v>
                </c:pt>
                <c:pt idx="45289">
                  <c:v>37.881999999999998</c:v>
                </c:pt>
                <c:pt idx="45290">
                  <c:v>37.881999999999998</c:v>
                </c:pt>
                <c:pt idx="45291">
                  <c:v>37.881999999999998</c:v>
                </c:pt>
                <c:pt idx="45292">
                  <c:v>37.881999999999998</c:v>
                </c:pt>
                <c:pt idx="45293">
                  <c:v>37.881999999999998</c:v>
                </c:pt>
                <c:pt idx="45294">
                  <c:v>37.881999999999998</c:v>
                </c:pt>
                <c:pt idx="45295">
                  <c:v>37.881999999999998</c:v>
                </c:pt>
                <c:pt idx="45296">
                  <c:v>37.881999999999998</c:v>
                </c:pt>
                <c:pt idx="45297">
                  <c:v>37.881999999999998</c:v>
                </c:pt>
                <c:pt idx="45298">
                  <c:v>37.881999999999998</c:v>
                </c:pt>
                <c:pt idx="45299">
                  <c:v>37.881999999999998</c:v>
                </c:pt>
                <c:pt idx="45300">
                  <c:v>37.881999999999998</c:v>
                </c:pt>
                <c:pt idx="45301">
                  <c:v>37.881999999999998</c:v>
                </c:pt>
                <c:pt idx="45302">
                  <c:v>37.881999999999998</c:v>
                </c:pt>
                <c:pt idx="45303">
                  <c:v>37.881999999999998</c:v>
                </c:pt>
                <c:pt idx="45304">
                  <c:v>37.881999999999998</c:v>
                </c:pt>
                <c:pt idx="45305">
                  <c:v>37.881999999999998</c:v>
                </c:pt>
                <c:pt idx="45306">
                  <c:v>37.881999999999998</c:v>
                </c:pt>
                <c:pt idx="45307">
                  <c:v>37.881999999999998</c:v>
                </c:pt>
                <c:pt idx="45308">
                  <c:v>37.881999999999998</c:v>
                </c:pt>
                <c:pt idx="45309">
                  <c:v>37.881999999999998</c:v>
                </c:pt>
                <c:pt idx="45310">
                  <c:v>37.881999999999998</c:v>
                </c:pt>
                <c:pt idx="45311">
                  <c:v>37.881999999999998</c:v>
                </c:pt>
                <c:pt idx="45312">
                  <c:v>37.881999999999998</c:v>
                </c:pt>
                <c:pt idx="45313">
                  <c:v>37.881999999999998</c:v>
                </c:pt>
                <c:pt idx="45314">
                  <c:v>37.881999999999998</c:v>
                </c:pt>
                <c:pt idx="45315">
                  <c:v>37.881999999999998</c:v>
                </c:pt>
                <c:pt idx="45316">
                  <c:v>37.881999999999998</c:v>
                </c:pt>
                <c:pt idx="45317">
                  <c:v>37.881999999999998</c:v>
                </c:pt>
                <c:pt idx="45318">
                  <c:v>37.881999999999998</c:v>
                </c:pt>
                <c:pt idx="45319">
                  <c:v>37.881999999999998</c:v>
                </c:pt>
                <c:pt idx="45320">
                  <c:v>37.881999999999998</c:v>
                </c:pt>
                <c:pt idx="45321">
                  <c:v>37.881999999999998</c:v>
                </c:pt>
                <c:pt idx="45322">
                  <c:v>37.881999999999998</c:v>
                </c:pt>
                <c:pt idx="45323">
                  <c:v>37.881999999999998</c:v>
                </c:pt>
                <c:pt idx="45324">
                  <c:v>37.881999999999998</c:v>
                </c:pt>
                <c:pt idx="45325">
                  <c:v>37.881999999999998</c:v>
                </c:pt>
                <c:pt idx="45326">
                  <c:v>37.881999999999998</c:v>
                </c:pt>
                <c:pt idx="45327">
                  <c:v>37.881999999999998</c:v>
                </c:pt>
                <c:pt idx="45328">
                  <c:v>37.881999999999998</c:v>
                </c:pt>
                <c:pt idx="45329">
                  <c:v>37.881999999999998</c:v>
                </c:pt>
                <c:pt idx="45330">
                  <c:v>37.881999999999998</c:v>
                </c:pt>
                <c:pt idx="45331">
                  <c:v>37.921999999999997</c:v>
                </c:pt>
                <c:pt idx="45332">
                  <c:v>37.984000000000002</c:v>
                </c:pt>
                <c:pt idx="45333">
                  <c:v>38.003999999999998</c:v>
                </c:pt>
                <c:pt idx="45334">
                  <c:v>38.003999999999998</c:v>
                </c:pt>
                <c:pt idx="45335">
                  <c:v>38.003999999999998</c:v>
                </c:pt>
                <c:pt idx="45336">
                  <c:v>38.003999999999998</c:v>
                </c:pt>
                <c:pt idx="45337">
                  <c:v>38.003999999999998</c:v>
                </c:pt>
                <c:pt idx="45338">
                  <c:v>38.003999999999998</c:v>
                </c:pt>
                <c:pt idx="45339">
                  <c:v>38.003999999999998</c:v>
                </c:pt>
                <c:pt idx="45340">
                  <c:v>38.003999999999998</c:v>
                </c:pt>
                <c:pt idx="45341">
                  <c:v>38.003999999999998</c:v>
                </c:pt>
                <c:pt idx="45342">
                  <c:v>38.003999999999998</c:v>
                </c:pt>
                <c:pt idx="45343">
                  <c:v>38.003999999999998</c:v>
                </c:pt>
                <c:pt idx="45344">
                  <c:v>38.003999999999998</c:v>
                </c:pt>
                <c:pt idx="45345">
                  <c:v>38.003999999999998</c:v>
                </c:pt>
                <c:pt idx="45346">
                  <c:v>38.003999999999998</c:v>
                </c:pt>
                <c:pt idx="45347">
                  <c:v>38.003999999999998</c:v>
                </c:pt>
                <c:pt idx="45348">
                  <c:v>38.003999999999998</c:v>
                </c:pt>
                <c:pt idx="45349">
                  <c:v>38.003999999999998</c:v>
                </c:pt>
                <c:pt idx="45350">
                  <c:v>38.003999999999998</c:v>
                </c:pt>
                <c:pt idx="45351">
                  <c:v>38.003999999999998</c:v>
                </c:pt>
                <c:pt idx="45352">
                  <c:v>38.003999999999998</c:v>
                </c:pt>
                <c:pt idx="45353">
                  <c:v>38.003999999999998</c:v>
                </c:pt>
                <c:pt idx="45354">
                  <c:v>38.003999999999998</c:v>
                </c:pt>
                <c:pt idx="45355">
                  <c:v>38.003999999999998</c:v>
                </c:pt>
                <c:pt idx="45356">
                  <c:v>38.003999999999998</c:v>
                </c:pt>
                <c:pt idx="45357">
                  <c:v>38.003999999999998</c:v>
                </c:pt>
                <c:pt idx="45358">
                  <c:v>38.003999999999998</c:v>
                </c:pt>
                <c:pt idx="45359">
                  <c:v>38.003999999999998</c:v>
                </c:pt>
                <c:pt idx="45360">
                  <c:v>38.003999999999998</c:v>
                </c:pt>
                <c:pt idx="45361">
                  <c:v>38.003999999999998</c:v>
                </c:pt>
                <c:pt idx="45362">
                  <c:v>38.003999999999998</c:v>
                </c:pt>
                <c:pt idx="45363">
                  <c:v>38.003999999999998</c:v>
                </c:pt>
                <c:pt idx="45364">
                  <c:v>38.003999999999998</c:v>
                </c:pt>
                <c:pt idx="45365">
                  <c:v>38.003999999999998</c:v>
                </c:pt>
                <c:pt idx="45366">
                  <c:v>38.003999999999998</c:v>
                </c:pt>
                <c:pt idx="45367">
                  <c:v>38.003999999999998</c:v>
                </c:pt>
                <c:pt idx="45368">
                  <c:v>38.003999999999998</c:v>
                </c:pt>
                <c:pt idx="45369">
                  <c:v>38.003999999999998</c:v>
                </c:pt>
                <c:pt idx="45370">
                  <c:v>38.003999999999998</c:v>
                </c:pt>
                <c:pt idx="45371">
                  <c:v>38.003999999999998</c:v>
                </c:pt>
                <c:pt idx="45372">
                  <c:v>38.003999999999998</c:v>
                </c:pt>
                <c:pt idx="45373">
                  <c:v>38.003999999999998</c:v>
                </c:pt>
                <c:pt idx="45374">
                  <c:v>38.003999999999998</c:v>
                </c:pt>
                <c:pt idx="45375">
                  <c:v>38.003999999999998</c:v>
                </c:pt>
                <c:pt idx="45376">
                  <c:v>38.003999999999998</c:v>
                </c:pt>
                <c:pt idx="45377">
                  <c:v>38.003999999999998</c:v>
                </c:pt>
                <c:pt idx="45378">
                  <c:v>38.003999999999998</c:v>
                </c:pt>
                <c:pt idx="45379">
                  <c:v>38.003999999999998</c:v>
                </c:pt>
                <c:pt idx="45380">
                  <c:v>38.003999999999998</c:v>
                </c:pt>
                <c:pt idx="45381">
                  <c:v>38.003999999999998</c:v>
                </c:pt>
                <c:pt idx="45382">
                  <c:v>38.003999999999998</c:v>
                </c:pt>
                <c:pt idx="45383">
                  <c:v>38.003999999999998</c:v>
                </c:pt>
                <c:pt idx="45384">
                  <c:v>38.003999999999998</c:v>
                </c:pt>
                <c:pt idx="45385">
                  <c:v>38.003999999999998</c:v>
                </c:pt>
                <c:pt idx="45386">
                  <c:v>38.003999999999998</c:v>
                </c:pt>
                <c:pt idx="45387">
                  <c:v>38.003999999999998</c:v>
                </c:pt>
                <c:pt idx="45388">
                  <c:v>38.003999999999998</c:v>
                </c:pt>
                <c:pt idx="45389">
                  <c:v>38.003999999999998</c:v>
                </c:pt>
                <c:pt idx="45390">
                  <c:v>38.003999999999998</c:v>
                </c:pt>
                <c:pt idx="45391">
                  <c:v>38.003999999999998</c:v>
                </c:pt>
                <c:pt idx="45392">
                  <c:v>38.003999999999998</c:v>
                </c:pt>
                <c:pt idx="45393">
                  <c:v>38.003999999999998</c:v>
                </c:pt>
                <c:pt idx="45394">
                  <c:v>38.003999999999998</c:v>
                </c:pt>
                <c:pt idx="45395">
                  <c:v>38.003999999999998</c:v>
                </c:pt>
                <c:pt idx="45396">
                  <c:v>38.003999999999998</c:v>
                </c:pt>
                <c:pt idx="45397">
                  <c:v>38.003999999999998</c:v>
                </c:pt>
                <c:pt idx="45398">
                  <c:v>38.003999999999998</c:v>
                </c:pt>
                <c:pt idx="45399">
                  <c:v>38.003999999999998</c:v>
                </c:pt>
                <c:pt idx="45400">
                  <c:v>38.003999999999998</c:v>
                </c:pt>
                <c:pt idx="45401">
                  <c:v>38.003999999999998</c:v>
                </c:pt>
                <c:pt idx="45402">
                  <c:v>38.003999999999998</c:v>
                </c:pt>
                <c:pt idx="45403">
                  <c:v>38.003999999999998</c:v>
                </c:pt>
                <c:pt idx="45404">
                  <c:v>38.003999999999998</c:v>
                </c:pt>
                <c:pt idx="45405">
                  <c:v>38.003999999999998</c:v>
                </c:pt>
                <c:pt idx="45406">
                  <c:v>38.003999999999998</c:v>
                </c:pt>
                <c:pt idx="45407">
                  <c:v>38.003999999999998</c:v>
                </c:pt>
                <c:pt idx="45408">
                  <c:v>38.003999999999998</c:v>
                </c:pt>
                <c:pt idx="45409">
                  <c:v>38.003999999999998</c:v>
                </c:pt>
                <c:pt idx="45410">
                  <c:v>38.003999999999998</c:v>
                </c:pt>
                <c:pt idx="45411">
                  <c:v>38.003999999999998</c:v>
                </c:pt>
                <c:pt idx="45412">
                  <c:v>38.003999999999998</c:v>
                </c:pt>
                <c:pt idx="45413">
                  <c:v>38.003999999999998</c:v>
                </c:pt>
                <c:pt idx="45414">
                  <c:v>38.003999999999998</c:v>
                </c:pt>
                <c:pt idx="45415">
                  <c:v>38.003999999999998</c:v>
                </c:pt>
                <c:pt idx="45416">
                  <c:v>38.003999999999998</c:v>
                </c:pt>
                <c:pt idx="45417">
                  <c:v>38.003999999999998</c:v>
                </c:pt>
                <c:pt idx="45418">
                  <c:v>38.003999999999998</c:v>
                </c:pt>
                <c:pt idx="45419">
                  <c:v>38.003999999999998</c:v>
                </c:pt>
                <c:pt idx="45420">
                  <c:v>38.003999999999998</c:v>
                </c:pt>
                <c:pt idx="45421">
                  <c:v>38.003999999999998</c:v>
                </c:pt>
                <c:pt idx="45422">
                  <c:v>38.003999999999998</c:v>
                </c:pt>
                <c:pt idx="45423">
                  <c:v>38.003999999999998</c:v>
                </c:pt>
                <c:pt idx="45424">
                  <c:v>38.003999999999998</c:v>
                </c:pt>
                <c:pt idx="45425">
                  <c:v>38.003999999999998</c:v>
                </c:pt>
                <c:pt idx="45426">
                  <c:v>38.003999999999998</c:v>
                </c:pt>
                <c:pt idx="45427">
                  <c:v>38.003999999999998</c:v>
                </c:pt>
                <c:pt idx="45428">
                  <c:v>38.003999999999998</c:v>
                </c:pt>
                <c:pt idx="45429">
                  <c:v>38.003999999999998</c:v>
                </c:pt>
                <c:pt idx="45430">
                  <c:v>38.003999999999998</c:v>
                </c:pt>
                <c:pt idx="45431">
                  <c:v>38.003999999999998</c:v>
                </c:pt>
                <c:pt idx="45432">
                  <c:v>38.003999999999998</c:v>
                </c:pt>
                <c:pt idx="45433">
                  <c:v>38.003999999999998</c:v>
                </c:pt>
                <c:pt idx="45434">
                  <c:v>38.003999999999998</c:v>
                </c:pt>
                <c:pt idx="45435">
                  <c:v>38.003999999999998</c:v>
                </c:pt>
                <c:pt idx="45436">
                  <c:v>38.003999999999998</c:v>
                </c:pt>
                <c:pt idx="45437">
                  <c:v>38.003999999999998</c:v>
                </c:pt>
                <c:pt idx="45438">
                  <c:v>38.003999999999998</c:v>
                </c:pt>
                <c:pt idx="45439">
                  <c:v>38.003999999999998</c:v>
                </c:pt>
                <c:pt idx="45440">
                  <c:v>38.003999999999998</c:v>
                </c:pt>
                <c:pt idx="45441">
                  <c:v>38.003999999999998</c:v>
                </c:pt>
                <c:pt idx="45442">
                  <c:v>38.003999999999998</c:v>
                </c:pt>
                <c:pt idx="45443">
                  <c:v>38.003999999999998</c:v>
                </c:pt>
                <c:pt idx="45444">
                  <c:v>38.003999999999998</c:v>
                </c:pt>
                <c:pt idx="45445">
                  <c:v>38.003999999999998</c:v>
                </c:pt>
                <c:pt idx="45446">
                  <c:v>38.003999999999998</c:v>
                </c:pt>
                <c:pt idx="45447">
                  <c:v>38.003999999999998</c:v>
                </c:pt>
                <c:pt idx="45448">
                  <c:v>38.003999999999998</c:v>
                </c:pt>
                <c:pt idx="45449">
                  <c:v>38.003999999999998</c:v>
                </c:pt>
                <c:pt idx="45450">
                  <c:v>38.003999999999998</c:v>
                </c:pt>
                <c:pt idx="45451">
                  <c:v>38.003999999999998</c:v>
                </c:pt>
                <c:pt idx="45452">
                  <c:v>38.003999999999998</c:v>
                </c:pt>
                <c:pt idx="45453">
                  <c:v>38.003999999999998</c:v>
                </c:pt>
                <c:pt idx="45454">
                  <c:v>38.003999999999998</c:v>
                </c:pt>
                <c:pt idx="45455">
                  <c:v>38.003999999999998</c:v>
                </c:pt>
                <c:pt idx="45456">
                  <c:v>38.003999999999998</c:v>
                </c:pt>
                <c:pt idx="45457">
                  <c:v>38.003999999999998</c:v>
                </c:pt>
                <c:pt idx="45458">
                  <c:v>38.003999999999998</c:v>
                </c:pt>
                <c:pt idx="45459">
                  <c:v>38.003999999999998</c:v>
                </c:pt>
                <c:pt idx="45460">
                  <c:v>38.003999999999998</c:v>
                </c:pt>
                <c:pt idx="45461">
                  <c:v>38.003999999999998</c:v>
                </c:pt>
                <c:pt idx="45462">
                  <c:v>38.003999999999998</c:v>
                </c:pt>
                <c:pt idx="45463">
                  <c:v>38.003999999999998</c:v>
                </c:pt>
                <c:pt idx="45464">
                  <c:v>38.003999999999998</c:v>
                </c:pt>
                <c:pt idx="45465">
                  <c:v>38.003999999999998</c:v>
                </c:pt>
                <c:pt idx="45466">
                  <c:v>38.003999999999998</c:v>
                </c:pt>
                <c:pt idx="45467">
                  <c:v>38.003999999999998</c:v>
                </c:pt>
                <c:pt idx="45468">
                  <c:v>38.003999999999998</c:v>
                </c:pt>
                <c:pt idx="45469">
                  <c:v>38.003999999999998</c:v>
                </c:pt>
                <c:pt idx="45470">
                  <c:v>38.003999999999998</c:v>
                </c:pt>
                <c:pt idx="45471">
                  <c:v>38.003999999999998</c:v>
                </c:pt>
                <c:pt idx="45472">
                  <c:v>38.003999999999998</c:v>
                </c:pt>
                <c:pt idx="45473">
                  <c:v>38.003999999999998</c:v>
                </c:pt>
                <c:pt idx="45474">
                  <c:v>38.003999999999998</c:v>
                </c:pt>
                <c:pt idx="45475">
                  <c:v>38.003999999999998</c:v>
                </c:pt>
                <c:pt idx="45476">
                  <c:v>38.003999999999998</c:v>
                </c:pt>
                <c:pt idx="45477">
                  <c:v>38.003999999999998</c:v>
                </c:pt>
                <c:pt idx="45478">
                  <c:v>38.003999999999998</c:v>
                </c:pt>
                <c:pt idx="45479">
                  <c:v>38.003999999999998</c:v>
                </c:pt>
                <c:pt idx="45480">
                  <c:v>38.003999999999998</c:v>
                </c:pt>
                <c:pt idx="45481">
                  <c:v>38.003999999999998</c:v>
                </c:pt>
                <c:pt idx="45482">
                  <c:v>38.003999999999998</c:v>
                </c:pt>
                <c:pt idx="45483">
                  <c:v>38.003999999999998</c:v>
                </c:pt>
                <c:pt idx="45484">
                  <c:v>38.003999999999998</c:v>
                </c:pt>
                <c:pt idx="45485">
                  <c:v>38.003999999999998</c:v>
                </c:pt>
                <c:pt idx="45486">
                  <c:v>38.003999999999998</c:v>
                </c:pt>
                <c:pt idx="45487">
                  <c:v>38.003999999999998</c:v>
                </c:pt>
                <c:pt idx="45488">
                  <c:v>38.003999999999998</c:v>
                </c:pt>
                <c:pt idx="45489">
                  <c:v>38.003999999999998</c:v>
                </c:pt>
                <c:pt idx="45490">
                  <c:v>38.003999999999998</c:v>
                </c:pt>
                <c:pt idx="45491">
                  <c:v>38.003999999999998</c:v>
                </c:pt>
                <c:pt idx="45492">
                  <c:v>38.003999999999998</c:v>
                </c:pt>
                <c:pt idx="45493">
                  <c:v>38.003999999999998</c:v>
                </c:pt>
                <c:pt idx="45494">
                  <c:v>38.003999999999998</c:v>
                </c:pt>
                <c:pt idx="45495">
                  <c:v>38.003999999999998</c:v>
                </c:pt>
                <c:pt idx="45496">
                  <c:v>38.003999999999998</c:v>
                </c:pt>
                <c:pt idx="45497">
                  <c:v>38.003999999999998</c:v>
                </c:pt>
                <c:pt idx="45498">
                  <c:v>38.003999999999998</c:v>
                </c:pt>
                <c:pt idx="45499">
                  <c:v>38.003999999999998</c:v>
                </c:pt>
                <c:pt idx="45500">
                  <c:v>38.003999999999998</c:v>
                </c:pt>
                <c:pt idx="45501">
                  <c:v>38.003999999999998</c:v>
                </c:pt>
                <c:pt idx="45502">
                  <c:v>38.003999999999998</c:v>
                </c:pt>
                <c:pt idx="45503">
                  <c:v>38.003999999999998</c:v>
                </c:pt>
                <c:pt idx="45504">
                  <c:v>38.003999999999998</c:v>
                </c:pt>
                <c:pt idx="45505">
                  <c:v>38.003999999999998</c:v>
                </c:pt>
                <c:pt idx="45506">
                  <c:v>38.003999999999998</c:v>
                </c:pt>
                <c:pt idx="45507">
                  <c:v>38.003999999999998</c:v>
                </c:pt>
                <c:pt idx="45508">
                  <c:v>38.003999999999998</c:v>
                </c:pt>
                <c:pt idx="45509">
                  <c:v>38.003999999999998</c:v>
                </c:pt>
                <c:pt idx="45510">
                  <c:v>38.003999999999998</c:v>
                </c:pt>
                <c:pt idx="45511">
                  <c:v>38.003999999999998</c:v>
                </c:pt>
                <c:pt idx="45512">
                  <c:v>38.003999999999998</c:v>
                </c:pt>
                <c:pt idx="45513">
                  <c:v>38.003999999999998</c:v>
                </c:pt>
                <c:pt idx="45514">
                  <c:v>38.003999999999998</c:v>
                </c:pt>
                <c:pt idx="45515">
                  <c:v>38.003999999999998</c:v>
                </c:pt>
                <c:pt idx="45516">
                  <c:v>38.003999999999998</c:v>
                </c:pt>
                <c:pt idx="45517">
                  <c:v>38.003999999999998</c:v>
                </c:pt>
                <c:pt idx="45518">
                  <c:v>38.003999999999998</c:v>
                </c:pt>
                <c:pt idx="45519">
                  <c:v>38.003999999999998</c:v>
                </c:pt>
                <c:pt idx="45520">
                  <c:v>38.003999999999998</c:v>
                </c:pt>
                <c:pt idx="45521">
                  <c:v>38.003999999999998</c:v>
                </c:pt>
                <c:pt idx="45522">
                  <c:v>38.003999999999998</c:v>
                </c:pt>
                <c:pt idx="45523">
                  <c:v>38.003999999999998</c:v>
                </c:pt>
                <c:pt idx="45524">
                  <c:v>38.003999999999998</c:v>
                </c:pt>
                <c:pt idx="45525">
                  <c:v>38.003999999999998</c:v>
                </c:pt>
                <c:pt idx="45526">
                  <c:v>38.003999999999998</c:v>
                </c:pt>
                <c:pt idx="45527">
                  <c:v>38.003999999999998</c:v>
                </c:pt>
                <c:pt idx="45528">
                  <c:v>38.003999999999998</c:v>
                </c:pt>
                <c:pt idx="45529">
                  <c:v>38.003999999999998</c:v>
                </c:pt>
                <c:pt idx="45530">
                  <c:v>38.003999999999998</c:v>
                </c:pt>
                <c:pt idx="45531">
                  <c:v>38.003999999999998</c:v>
                </c:pt>
                <c:pt idx="45532">
                  <c:v>38.003999999999998</c:v>
                </c:pt>
                <c:pt idx="45533">
                  <c:v>38.003999999999998</c:v>
                </c:pt>
                <c:pt idx="45534">
                  <c:v>38.003999999999998</c:v>
                </c:pt>
                <c:pt idx="45535">
                  <c:v>38.003999999999998</c:v>
                </c:pt>
                <c:pt idx="45536">
                  <c:v>38.003999999999998</c:v>
                </c:pt>
                <c:pt idx="45537">
                  <c:v>38.003999999999998</c:v>
                </c:pt>
                <c:pt idx="45538">
                  <c:v>38.003999999999998</c:v>
                </c:pt>
                <c:pt idx="45539">
                  <c:v>38.003999999999998</c:v>
                </c:pt>
                <c:pt idx="45540">
                  <c:v>38.003999999999998</c:v>
                </c:pt>
                <c:pt idx="45541">
                  <c:v>38.003999999999998</c:v>
                </c:pt>
                <c:pt idx="45542">
                  <c:v>38.003999999999998</c:v>
                </c:pt>
                <c:pt idx="45543">
                  <c:v>38.003999999999998</c:v>
                </c:pt>
                <c:pt idx="45544">
                  <c:v>38.003999999999998</c:v>
                </c:pt>
                <c:pt idx="45545">
                  <c:v>38.003999999999998</c:v>
                </c:pt>
                <c:pt idx="45546">
                  <c:v>38.003999999999998</c:v>
                </c:pt>
                <c:pt idx="45547">
                  <c:v>38.003999999999998</c:v>
                </c:pt>
                <c:pt idx="45548">
                  <c:v>38.003999999999998</c:v>
                </c:pt>
                <c:pt idx="45549">
                  <c:v>38.003999999999998</c:v>
                </c:pt>
                <c:pt idx="45550">
                  <c:v>38.003999999999998</c:v>
                </c:pt>
                <c:pt idx="45551">
                  <c:v>38.003999999999998</c:v>
                </c:pt>
                <c:pt idx="45552">
                  <c:v>38.003999999999998</c:v>
                </c:pt>
                <c:pt idx="45553">
                  <c:v>38.003999999999998</c:v>
                </c:pt>
                <c:pt idx="45554">
                  <c:v>38.043999999999997</c:v>
                </c:pt>
                <c:pt idx="45555">
                  <c:v>38.107999999999997</c:v>
                </c:pt>
                <c:pt idx="45556">
                  <c:v>38.107999999999997</c:v>
                </c:pt>
                <c:pt idx="45557">
                  <c:v>38.107999999999997</c:v>
                </c:pt>
                <c:pt idx="45558">
                  <c:v>38.107999999999997</c:v>
                </c:pt>
                <c:pt idx="45559">
                  <c:v>38.107999999999997</c:v>
                </c:pt>
                <c:pt idx="45560">
                  <c:v>38.107999999999997</c:v>
                </c:pt>
                <c:pt idx="45561">
                  <c:v>38.107999999999997</c:v>
                </c:pt>
                <c:pt idx="45562">
                  <c:v>38.107999999999997</c:v>
                </c:pt>
                <c:pt idx="45563">
                  <c:v>38.107999999999997</c:v>
                </c:pt>
                <c:pt idx="45564">
                  <c:v>38.107999999999997</c:v>
                </c:pt>
                <c:pt idx="45565">
                  <c:v>38.107999999999997</c:v>
                </c:pt>
                <c:pt idx="45566">
                  <c:v>38.107999999999997</c:v>
                </c:pt>
                <c:pt idx="45567">
                  <c:v>38.107999999999997</c:v>
                </c:pt>
                <c:pt idx="45568">
                  <c:v>38.107999999999997</c:v>
                </c:pt>
                <c:pt idx="45569">
                  <c:v>38.107999999999997</c:v>
                </c:pt>
                <c:pt idx="45570">
                  <c:v>38.107999999999997</c:v>
                </c:pt>
                <c:pt idx="45571">
                  <c:v>38.107999999999997</c:v>
                </c:pt>
                <c:pt idx="45572">
                  <c:v>38.107999999999997</c:v>
                </c:pt>
                <c:pt idx="45573">
                  <c:v>38.107999999999997</c:v>
                </c:pt>
                <c:pt idx="45574">
                  <c:v>38.107999999999997</c:v>
                </c:pt>
                <c:pt idx="45575">
                  <c:v>38.107999999999997</c:v>
                </c:pt>
                <c:pt idx="45576">
                  <c:v>38.107999999999997</c:v>
                </c:pt>
                <c:pt idx="45577">
                  <c:v>38.107999999999997</c:v>
                </c:pt>
                <c:pt idx="45578">
                  <c:v>38.107999999999997</c:v>
                </c:pt>
                <c:pt idx="45579">
                  <c:v>38.107999999999997</c:v>
                </c:pt>
                <c:pt idx="45580">
                  <c:v>38.107999999999997</c:v>
                </c:pt>
                <c:pt idx="45581">
                  <c:v>38.107999999999997</c:v>
                </c:pt>
                <c:pt idx="45582">
                  <c:v>38.107999999999997</c:v>
                </c:pt>
                <c:pt idx="45583">
                  <c:v>38.107999999999997</c:v>
                </c:pt>
                <c:pt idx="45584">
                  <c:v>38.107999999999997</c:v>
                </c:pt>
                <c:pt idx="45585">
                  <c:v>38.107999999999997</c:v>
                </c:pt>
                <c:pt idx="45586">
                  <c:v>38.107999999999997</c:v>
                </c:pt>
                <c:pt idx="45587">
                  <c:v>38.107999999999997</c:v>
                </c:pt>
                <c:pt idx="45588">
                  <c:v>38.107999999999997</c:v>
                </c:pt>
                <c:pt idx="45589">
                  <c:v>38.107999999999997</c:v>
                </c:pt>
                <c:pt idx="45590">
                  <c:v>38.107999999999997</c:v>
                </c:pt>
                <c:pt idx="45591">
                  <c:v>38.107999999999997</c:v>
                </c:pt>
                <c:pt idx="45592">
                  <c:v>38.107999999999997</c:v>
                </c:pt>
                <c:pt idx="45593">
                  <c:v>38.107999999999997</c:v>
                </c:pt>
                <c:pt idx="45594">
                  <c:v>38.107999999999997</c:v>
                </c:pt>
                <c:pt idx="45595">
                  <c:v>38.107999999999997</c:v>
                </c:pt>
                <c:pt idx="45596">
                  <c:v>38.107999999999997</c:v>
                </c:pt>
                <c:pt idx="45597">
                  <c:v>38.107999999999997</c:v>
                </c:pt>
                <c:pt idx="45598">
                  <c:v>38.107999999999997</c:v>
                </c:pt>
                <c:pt idx="45599">
                  <c:v>38.107999999999997</c:v>
                </c:pt>
                <c:pt idx="45600">
                  <c:v>38.107999999999997</c:v>
                </c:pt>
                <c:pt idx="45601">
                  <c:v>38.107999999999997</c:v>
                </c:pt>
                <c:pt idx="45602">
                  <c:v>38.107999999999997</c:v>
                </c:pt>
                <c:pt idx="45603">
                  <c:v>38.107999999999997</c:v>
                </c:pt>
                <c:pt idx="45604">
                  <c:v>38.107999999999997</c:v>
                </c:pt>
                <c:pt idx="45605">
                  <c:v>38.107999999999997</c:v>
                </c:pt>
                <c:pt idx="45606">
                  <c:v>38.107999999999997</c:v>
                </c:pt>
                <c:pt idx="45607">
                  <c:v>38.107999999999997</c:v>
                </c:pt>
                <c:pt idx="45608">
                  <c:v>38.107999999999997</c:v>
                </c:pt>
                <c:pt idx="45609">
                  <c:v>38.107999999999997</c:v>
                </c:pt>
                <c:pt idx="45610">
                  <c:v>38.107999999999997</c:v>
                </c:pt>
                <c:pt idx="45611">
                  <c:v>38.107999999999997</c:v>
                </c:pt>
                <c:pt idx="45612">
                  <c:v>38.107999999999997</c:v>
                </c:pt>
                <c:pt idx="45613">
                  <c:v>38.107999999999997</c:v>
                </c:pt>
                <c:pt idx="45614">
                  <c:v>38.107999999999997</c:v>
                </c:pt>
                <c:pt idx="45615">
                  <c:v>38.107999999999997</c:v>
                </c:pt>
                <c:pt idx="45616">
                  <c:v>38.107999999999997</c:v>
                </c:pt>
                <c:pt idx="45617">
                  <c:v>38.107999999999997</c:v>
                </c:pt>
                <c:pt idx="45618">
                  <c:v>38.107999999999997</c:v>
                </c:pt>
                <c:pt idx="45619">
                  <c:v>38.107999999999997</c:v>
                </c:pt>
                <c:pt idx="45620">
                  <c:v>38.107999999999997</c:v>
                </c:pt>
                <c:pt idx="45621">
                  <c:v>38.107999999999997</c:v>
                </c:pt>
                <c:pt idx="45622">
                  <c:v>38.107999999999997</c:v>
                </c:pt>
                <c:pt idx="45623">
                  <c:v>38.107999999999997</c:v>
                </c:pt>
                <c:pt idx="45624">
                  <c:v>38.107999999999997</c:v>
                </c:pt>
                <c:pt idx="45625">
                  <c:v>38.107999999999997</c:v>
                </c:pt>
                <c:pt idx="45626">
                  <c:v>38.107999999999997</c:v>
                </c:pt>
                <c:pt idx="45627">
                  <c:v>38.107999999999997</c:v>
                </c:pt>
                <c:pt idx="45628">
                  <c:v>38.107999999999997</c:v>
                </c:pt>
                <c:pt idx="45629">
                  <c:v>38.107999999999997</c:v>
                </c:pt>
                <c:pt idx="45630">
                  <c:v>38.107999999999997</c:v>
                </c:pt>
                <c:pt idx="45631">
                  <c:v>38.107999999999997</c:v>
                </c:pt>
                <c:pt idx="45632">
                  <c:v>38.107999999999997</c:v>
                </c:pt>
                <c:pt idx="45633">
                  <c:v>38.107999999999997</c:v>
                </c:pt>
                <c:pt idx="45634">
                  <c:v>38.107999999999997</c:v>
                </c:pt>
                <c:pt idx="45635">
                  <c:v>38.107999999999997</c:v>
                </c:pt>
                <c:pt idx="45636">
                  <c:v>38.107999999999997</c:v>
                </c:pt>
                <c:pt idx="45637">
                  <c:v>38.107999999999997</c:v>
                </c:pt>
                <c:pt idx="45638">
                  <c:v>38.107999999999997</c:v>
                </c:pt>
                <c:pt idx="45639">
                  <c:v>38.107999999999997</c:v>
                </c:pt>
                <c:pt idx="45640">
                  <c:v>38.107999999999997</c:v>
                </c:pt>
                <c:pt idx="45641">
                  <c:v>38.107999999999997</c:v>
                </c:pt>
                <c:pt idx="45642">
                  <c:v>38.107999999999997</c:v>
                </c:pt>
                <c:pt idx="45643">
                  <c:v>38.107999999999997</c:v>
                </c:pt>
                <c:pt idx="45644">
                  <c:v>38.107999999999997</c:v>
                </c:pt>
                <c:pt idx="45645">
                  <c:v>38.107999999999997</c:v>
                </c:pt>
                <c:pt idx="45646">
                  <c:v>38.107999999999997</c:v>
                </c:pt>
                <c:pt idx="45647">
                  <c:v>38.107999999999997</c:v>
                </c:pt>
                <c:pt idx="45648">
                  <c:v>38.107999999999997</c:v>
                </c:pt>
                <c:pt idx="45649">
                  <c:v>38.107999999999997</c:v>
                </c:pt>
                <c:pt idx="45650">
                  <c:v>38.107999999999997</c:v>
                </c:pt>
                <c:pt idx="45651">
                  <c:v>38.107999999999997</c:v>
                </c:pt>
                <c:pt idx="45652">
                  <c:v>38.107999999999997</c:v>
                </c:pt>
                <c:pt idx="45653">
                  <c:v>38.107999999999997</c:v>
                </c:pt>
                <c:pt idx="45654">
                  <c:v>38.107999999999997</c:v>
                </c:pt>
                <c:pt idx="45655">
                  <c:v>38.107999999999997</c:v>
                </c:pt>
                <c:pt idx="45656">
                  <c:v>38.107999999999997</c:v>
                </c:pt>
                <c:pt idx="45657">
                  <c:v>38.107999999999997</c:v>
                </c:pt>
                <c:pt idx="45658">
                  <c:v>38.107999999999997</c:v>
                </c:pt>
                <c:pt idx="45659">
                  <c:v>38.107999999999997</c:v>
                </c:pt>
                <c:pt idx="45660">
                  <c:v>38.107999999999997</c:v>
                </c:pt>
                <c:pt idx="45661">
                  <c:v>38.107999999999997</c:v>
                </c:pt>
                <c:pt idx="45662">
                  <c:v>38.107999999999997</c:v>
                </c:pt>
                <c:pt idx="45663">
                  <c:v>38.107999999999997</c:v>
                </c:pt>
                <c:pt idx="45664">
                  <c:v>38.107999999999997</c:v>
                </c:pt>
                <c:pt idx="45665">
                  <c:v>38.107999999999997</c:v>
                </c:pt>
                <c:pt idx="45666">
                  <c:v>38.107999999999997</c:v>
                </c:pt>
                <c:pt idx="45667">
                  <c:v>38.107999999999997</c:v>
                </c:pt>
                <c:pt idx="45668">
                  <c:v>38.107999999999997</c:v>
                </c:pt>
                <c:pt idx="45669">
                  <c:v>38.107999999999997</c:v>
                </c:pt>
                <c:pt idx="45670">
                  <c:v>38.107999999999997</c:v>
                </c:pt>
                <c:pt idx="45671">
                  <c:v>38.107999999999997</c:v>
                </c:pt>
                <c:pt idx="45672">
                  <c:v>38.107999999999997</c:v>
                </c:pt>
                <c:pt idx="45673">
                  <c:v>38.107999999999997</c:v>
                </c:pt>
                <c:pt idx="45674">
                  <c:v>38.107999999999997</c:v>
                </c:pt>
                <c:pt idx="45675">
                  <c:v>38.107999999999997</c:v>
                </c:pt>
                <c:pt idx="45676">
                  <c:v>38.107999999999997</c:v>
                </c:pt>
                <c:pt idx="45677">
                  <c:v>38.107999999999997</c:v>
                </c:pt>
                <c:pt idx="45678">
                  <c:v>38.107999999999997</c:v>
                </c:pt>
                <c:pt idx="45679">
                  <c:v>38.107999999999997</c:v>
                </c:pt>
                <c:pt idx="45680">
                  <c:v>38.107999999999997</c:v>
                </c:pt>
                <c:pt idx="45681">
                  <c:v>38.107999999999997</c:v>
                </c:pt>
                <c:pt idx="45682">
                  <c:v>38.107999999999997</c:v>
                </c:pt>
                <c:pt idx="45683">
                  <c:v>38.107999999999997</c:v>
                </c:pt>
                <c:pt idx="45684">
                  <c:v>38.107999999999997</c:v>
                </c:pt>
                <c:pt idx="45685">
                  <c:v>38.107999999999997</c:v>
                </c:pt>
                <c:pt idx="45686">
                  <c:v>38.107999999999997</c:v>
                </c:pt>
                <c:pt idx="45687">
                  <c:v>38.107999999999997</c:v>
                </c:pt>
                <c:pt idx="45688">
                  <c:v>38.107999999999997</c:v>
                </c:pt>
                <c:pt idx="45689">
                  <c:v>38.107999999999997</c:v>
                </c:pt>
                <c:pt idx="45690">
                  <c:v>38.107999999999997</c:v>
                </c:pt>
                <c:pt idx="45691">
                  <c:v>38.107999999999997</c:v>
                </c:pt>
                <c:pt idx="45692">
                  <c:v>38.107999999999997</c:v>
                </c:pt>
                <c:pt idx="45693">
                  <c:v>38.107999999999997</c:v>
                </c:pt>
                <c:pt idx="45694">
                  <c:v>38.107999999999997</c:v>
                </c:pt>
                <c:pt idx="45695">
                  <c:v>38.107999999999997</c:v>
                </c:pt>
                <c:pt idx="45696">
                  <c:v>38.107999999999997</c:v>
                </c:pt>
                <c:pt idx="45697">
                  <c:v>38.107999999999997</c:v>
                </c:pt>
                <c:pt idx="45698">
                  <c:v>38.107999999999997</c:v>
                </c:pt>
                <c:pt idx="45699">
                  <c:v>38.107999999999997</c:v>
                </c:pt>
                <c:pt idx="45700">
                  <c:v>38.107999999999997</c:v>
                </c:pt>
                <c:pt idx="45701">
                  <c:v>38.107999999999997</c:v>
                </c:pt>
                <c:pt idx="45702">
                  <c:v>38.107999999999997</c:v>
                </c:pt>
                <c:pt idx="45703">
                  <c:v>38.107999999999997</c:v>
                </c:pt>
                <c:pt idx="45704">
                  <c:v>38.107999999999997</c:v>
                </c:pt>
                <c:pt idx="45705">
                  <c:v>38.107999999999997</c:v>
                </c:pt>
                <c:pt idx="45706">
                  <c:v>38.107999999999997</c:v>
                </c:pt>
                <c:pt idx="45707">
                  <c:v>38.107999999999997</c:v>
                </c:pt>
                <c:pt idx="45708">
                  <c:v>38.107999999999997</c:v>
                </c:pt>
                <c:pt idx="45709">
                  <c:v>38.107999999999997</c:v>
                </c:pt>
                <c:pt idx="45710">
                  <c:v>38.107999999999997</c:v>
                </c:pt>
                <c:pt idx="45711">
                  <c:v>38.107999999999997</c:v>
                </c:pt>
                <c:pt idx="45712">
                  <c:v>38.107999999999997</c:v>
                </c:pt>
                <c:pt idx="45713">
                  <c:v>38.107999999999997</c:v>
                </c:pt>
                <c:pt idx="45714">
                  <c:v>38.107999999999997</c:v>
                </c:pt>
                <c:pt idx="45715">
                  <c:v>38.107999999999997</c:v>
                </c:pt>
                <c:pt idx="45716">
                  <c:v>38.107999999999997</c:v>
                </c:pt>
                <c:pt idx="45717">
                  <c:v>38.107999999999997</c:v>
                </c:pt>
                <c:pt idx="45718">
                  <c:v>38.107999999999997</c:v>
                </c:pt>
                <c:pt idx="45719">
                  <c:v>38.107999999999997</c:v>
                </c:pt>
                <c:pt idx="45720">
                  <c:v>38.107999999999997</c:v>
                </c:pt>
                <c:pt idx="45721">
                  <c:v>38.107999999999997</c:v>
                </c:pt>
                <c:pt idx="45722">
                  <c:v>38.107999999999997</c:v>
                </c:pt>
                <c:pt idx="45723">
                  <c:v>38.107999999999997</c:v>
                </c:pt>
                <c:pt idx="45724">
                  <c:v>38.107999999999997</c:v>
                </c:pt>
                <c:pt idx="45725">
                  <c:v>38.107999999999997</c:v>
                </c:pt>
                <c:pt idx="45726">
                  <c:v>38.107999999999997</c:v>
                </c:pt>
                <c:pt idx="45727">
                  <c:v>38.107999999999997</c:v>
                </c:pt>
                <c:pt idx="45728">
                  <c:v>38.107999999999997</c:v>
                </c:pt>
                <c:pt idx="45729">
                  <c:v>38.107999999999997</c:v>
                </c:pt>
                <c:pt idx="45730">
                  <c:v>38.107999999999997</c:v>
                </c:pt>
                <c:pt idx="45731">
                  <c:v>38.107999999999997</c:v>
                </c:pt>
                <c:pt idx="45732">
                  <c:v>38.107999999999997</c:v>
                </c:pt>
                <c:pt idx="45733">
                  <c:v>38.107999999999997</c:v>
                </c:pt>
                <c:pt idx="45734">
                  <c:v>38.107999999999997</c:v>
                </c:pt>
                <c:pt idx="45735">
                  <c:v>38.107999999999997</c:v>
                </c:pt>
                <c:pt idx="45736">
                  <c:v>38.107999999999997</c:v>
                </c:pt>
                <c:pt idx="45737">
                  <c:v>38.107999999999997</c:v>
                </c:pt>
                <c:pt idx="45738">
                  <c:v>38.107999999999997</c:v>
                </c:pt>
                <c:pt idx="45739">
                  <c:v>38.107999999999997</c:v>
                </c:pt>
                <c:pt idx="45740">
                  <c:v>38.107999999999997</c:v>
                </c:pt>
                <c:pt idx="45741">
                  <c:v>38.107999999999997</c:v>
                </c:pt>
                <c:pt idx="45742">
                  <c:v>38.107999999999997</c:v>
                </c:pt>
                <c:pt idx="45743">
                  <c:v>38.107999999999997</c:v>
                </c:pt>
                <c:pt idx="45744">
                  <c:v>38.107999999999997</c:v>
                </c:pt>
                <c:pt idx="45745">
                  <c:v>38.107999999999997</c:v>
                </c:pt>
                <c:pt idx="45746">
                  <c:v>38.107999999999997</c:v>
                </c:pt>
                <c:pt idx="45747">
                  <c:v>38.107999999999997</c:v>
                </c:pt>
                <c:pt idx="45748">
                  <c:v>38.107999999999997</c:v>
                </c:pt>
                <c:pt idx="45749">
                  <c:v>38.107999999999997</c:v>
                </c:pt>
                <c:pt idx="45750">
                  <c:v>38.107999999999997</c:v>
                </c:pt>
                <c:pt idx="45751">
                  <c:v>38.107999999999997</c:v>
                </c:pt>
                <c:pt idx="45752">
                  <c:v>38.107999999999997</c:v>
                </c:pt>
                <c:pt idx="45753">
                  <c:v>38.107999999999997</c:v>
                </c:pt>
                <c:pt idx="45754">
                  <c:v>38.107999999999997</c:v>
                </c:pt>
                <c:pt idx="45755">
                  <c:v>38.107999999999997</c:v>
                </c:pt>
                <c:pt idx="45756">
                  <c:v>38.107999999999997</c:v>
                </c:pt>
                <c:pt idx="45757">
                  <c:v>38.107999999999997</c:v>
                </c:pt>
                <c:pt idx="45758">
                  <c:v>38.107999999999997</c:v>
                </c:pt>
                <c:pt idx="45759">
                  <c:v>38.107999999999997</c:v>
                </c:pt>
                <c:pt idx="45760">
                  <c:v>38.107999999999997</c:v>
                </c:pt>
                <c:pt idx="45761">
                  <c:v>38.107999999999997</c:v>
                </c:pt>
                <c:pt idx="45762">
                  <c:v>38.107999999999997</c:v>
                </c:pt>
                <c:pt idx="45763">
                  <c:v>38.107999999999997</c:v>
                </c:pt>
                <c:pt idx="45764">
                  <c:v>38.107999999999997</c:v>
                </c:pt>
                <c:pt idx="45765">
                  <c:v>38.107999999999997</c:v>
                </c:pt>
                <c:pt idx="45766">
                  <c:v>38.107999999999997</c:v>
                </c:pt>
                <c:pt idx="45767">
                  <c:v>38.107999999999997</c:v>
                </c:pt>
                <c:pt idx="45768">
                  <c:v>38.107999999999997</c:v>
                </c:pt>
                <c:pt idx="45769">
                  <c:v>38.107999999999997</c:v>
                </c:pt>
                <c:pt idx="45770">
                  <c:v>38.107999999999997</c:v>
                </c:pt>
                <c:pt idx="45771">
                  <c:v>38.159999999999997</c:v>
                </c:pt>
                <c:pt idx="45772">
                  <c:v>38.206000000000003</c:v>
                </c:pt>
                <c:pt idx="45773">
                  <c:v>38.206000000000003</c:v>
                </c:pt>
                <c:pt idx="45774">
                  <c:v>38.206000000000003</c:v>
                </c:pt>
                <c:pt idx="45775">
                  <c:v>38.206000000000003</c:v>
                </c:pt>
                <c:pt idx="45776">
                  <c:v>38.206000000000003</c:v>
                </c:pt>
                <c:pt idx="45777">
                  <c:v>38.206000000000003</c:v>
                </c:pt>
                <c:pt idx="45778">
                  <c:v>38.206000000000003</c:v>
                </c:pt>
                <c:pt idx="45779">
                  <c:v>38.206000000000003</c:v>
                </c:pt>
                <c:pt idx="45780">
                  <c:v>38.206000000000003</c:v>
                </c:pt>
                <c:pt idx="45781">
                  <c:v>38.206000000000003</c:v>
                </c:pt>
                <c:pt idx="45782">
                  <c:v>38.206000000000003</c:v>
                </c:pt>
                <c:pt idx="45783">
                  <c:v>38.206000000000003</c:v>
                </c:pt>
                <c:pt idx="45784">
                  <c:v>38.206000000000003</c:v>
                </c:pt>
                <c:pt idx="45785">
                  <c:v>38.206000000000003</c:v>
                </c:pt>
                <c:pt idx="45786">
                  <c:v>38.206000000000003</c:v>
                </c:pt>
                <c:pt idx="45787">
                  <c:v>38.206000000000003</c:v>
                </c:pt>
                <c:pt idx="45788">
                  <c:v>38.206000000000003</c:v>
                </c:pt>
                <c:pt idx="45789">
                  <c:v>38.206000000000003</c:v>
                </c:pt>
                <c:pt idx="45790">
                  <c:v>38.206000000000003</c:v>
                </c:pt>
                <c:pt idx="45791">
                  <c:v>38.206000000000003</c:v>
                </c:pt>
                <c:pt idx="45792">
                  <c:v>38.206000000000003</c:v>
                </c:pt>
                <c:pt idx="45793">
                  <c:v>38.206000000000003</c:v>
                </c:pt>
                <c:pt idx="45794">
                  <c:v>38.206000000000003</c:v>
                </c:pt>
                <c:pt idx="45795">
                  <c:v>38.206000000000003</c:v>
                </c:pt>
                <c:pt idx="45796">
                  <c:v>38.206000000000003</c:v>
                </c:pt>
                <c:pt idx="45797">
                  <c:v>38.206000000000003</c:v>
                </c:pt>
                <c:pt idx="45798">
                  <c:v>38.206000000000003</c:v>
                </c:pt>
                <c:pt idx="45799">
                  <c:v>38.206000000000003</c:v>
                </c:pt>
                <c:pt idx="45800">
                  <c:v>38.206000000000003</c:v>
                </c:pt>
                <c:pt idx="45801">
                  <c:v>38.206000000000003</c:v>
                </c:pt>
                <c:pt idx="45802">
                  <c:v>38.206000000000003</c:v>
                </c:pt>
                <c:pt idx="45803">
                  <c:v>38.206000000000003</c:v>
                </c:pt>
                <c:pt idx="45804">
                  <c:v>38.206000000000003</c:v>
                </c:pt>
                <c:pt idx="45805">
                  <c:v>38.206000000000003</c:v>
                </c:pt>
                <c:pt idx="45806">
                  <c:v>38.206000000000003</c:v>
                </c:pt>
                <c:pt idx="45807">
                  <c:v>38.206000000000003</c:v>
                </c:pt>
                <c:pt idx="45808">
                  <c:v>38.206000000000003</c:v>
                </c:pt>
                <c:pt idx="45809">
                  <c:v>38.206000000000003</c:v>
                </c:pt>
                <c:pt idx="45810">
                  <c:v>38.206000000000003</c:v>
                </c:pt>
                <c:pt idx="45811">
                  <c:v>38.206000000000003</c:v>
                </c:pt>
                <c:pt idx="45812">
                  <c:v>38.206000000000003</c:v>
                </c:pt>
                <c:pt idx="45813">
                  <c:v>38.206000000000003</c:v>
                </c:pt>
                <c:pt idx="45814">
                  <c:v>38.206000000000003</c:v>
                </c:pt>
                <c:pt idx="45815">
                  <c:v>38.206000000000003</c:v>
                </c:pt>
                <c:pt idx="45816">
                  <c:v>38.206000000000003</c:v>
                </c:pt>
                <c:pt idx="45817">
                  <c:v>38.206000000000003</c:v>
                </c:pt>
                <c:pt idx="45818">
                  <c:v>38.206000000000003</c:v>
                </c:pt>
                <c:pt idx="45819">
                  <c:v>38.206000000000003</c:v>
                </c:pt>
                <c:pt idx="45820">
                  <c:v>38.206000000000003</c:v>
                </c:pt>
                <c:pt idx="45821">
                  <c:v>38.206000000000003</c:v>
                </c:pt>
                <c:pt idx="45822">
                  <c:v>38.206000000000003</c:v>
                </c:pt>
                <c:pt idx="45823">
                  <c:v>38.206000000000003</c:v>
                </c:pt>
                <c:pt idx="45824">
                  <c:v>38.206000000000003</c:v>
                </c:pt>
                <c:pt idx="45825">
                  <c:v>38.206000000000003</c:v>
                </c:pt>
                <c:pt idx="45826">
                  <c:v>38.206000000000003</c:v>
                </c:pt>
                <c:pt idx="45827">
                  <c:v>38.206000000000003</c:v>
                </c:pt>
                <c:pt idx="45828">
                  <c:v>38.206000000000003</c:v>
                </c:pt>
                <c:pt idx="45829">
                  <c:v>38.206000000000003</c:v>
                </c:pt>
                <c:pt idx="45830">
                  <c:v>38.206000000000003</c:v>
                </c:pt>
                <c:pt idx="45831">
                  <c:v>38.206000000000003</c:v>
                </c:pt>
                <c:pt idx="45832">
                  <c:v>38.206000000000003</c:v>
                </c:pt>
                <c:pt idx="45833">
                  <c:v>38.206000000000003</c:v>
                </c:pt>
                <c:pt idx="45834">
                  <c:v>38.206000000000003</c:v>
                </c:pt>
                <c:pt idx="45835">
                  <c:v>38.206000000000003</c:v>
                </c:pt>
                <c:pt idx="45836">
                  <c:v>38.206000000000003</c:v>
                </c:pt>
                <c:pt idx="45837">
                  <c:v>38.206000000000003</c:v>
                </c:pt>
                <c:pt idx="45838">
                  <c:v>38.206000000000003</c:v>
                </c:pt>
                <c:pt idx="45839">
                  <c:v>38.206000000000003</c:v>
                </c:pt>
                <c:pt idx="45840">
                  <c:v>38.206000000000003</c:v>
                </c:pt>
                <c:pt idx="45841">
                  <c:v>38.206000000000003</c:v>
                </c:pt>
                <c:pt idx="45842">
                  <c:v>38.206000000000003</c:v>
                </c:pt>
                <c:pt idx="45843">
                  <c:v>38.206000000000003</c:v>
                </c:pt>
                <c:pt idx="45844">
                  <c:v>38.206000000000003</c:v>
                </c:pt>
                <c:pt idx="45845">
                  <c:v>38.206000000000003</c:v>
                </c:pt>
                <c:pt idx="45846">
                  <c:v>38.206000000000003</c:v>
                </c:pt>
                <c:pt idx="45847">
                  <c:v>38.206000000000003</c:v>
                </c:pt>
                <c:pt idx="45848">
                  <c:v>38.206000000000003</c:v>
                </c:pt>
                <c:pt idx="45849">
                  <c:v>38.206000000000003</c:v>
                </c:pt>
                <c:pt idx="45850">
                  <c:v>38.206000000000003</c:v>
                </c:pt>
                <c:pt idx="45851">
                  <c:v>38.206000000000003</c:v>
                </c:pt>
                <c:pt idx="45852">
                  <c:v>38.206000000000003</c:v>
                </c:pt>
                <c:pt idx="45853">
                  <c:v>38.206000000000003</c:v>
                </c:pt>
                <c:pt idx="45854">
                  <c:v>38.206000000000003</c:v>
                </c:pt>
                <c:pt idx="45855">
                  <c:v>38.206000000000003</c:v>
                </c:pt>
                <c:pt idx="45856">
                  <c:v>38.206000000000003</c:v>
                </c:pt>
                <c:pt idx="45857">
                  <c:v>38.206000000000003</c:v>
                </c:pt>
                <c:pt idx="45858">
                  <c:v>38.206000000000003</c:v>
                </c:pt>
                <c:pt idx="45859">
                  <c:v>38.206000000000003</c:v>
                </c:pt>
                <c:pt idx="45860">
                  <c:v>38.206000000000003</c:v>
                </c:pt>
                <c:pt idx="45861">
                  <c:v>38.206000000000003</c:v>
                </c:pt>
                <c:pt idx="45862">
                  <c:v>38.206000000000003</c:v>
                </c:pt>
                <c:pt idx="45863">
                  <c:v>38.206000000000003</c:v>
                </c:pt>
                <c:pt idx="45864">
                  <c:v>38.206000000000003</c:v>
                </c:pt>
                <c:pt idx="45865">
                  <c:v>38.206000000000003</c:v>
                </c:pt>
                <c:pt idx="45866">
                  <c:v>38.206000000000003</c:v>
                </c:pt>
                <c:pt idx="45867">
                  <c:v>38.206000000000003</c:v>
                </c:pt>
                <c:pt idx="45868">
                  <c:v>38.206000000000003</c:v>
                </c:pt>
                <c:pt idx="45869">
                  <c:v>38.206000000000003</c:v>
                </c:pt>
                <c:pt idx="45870">
                  <c:v>38.206000000000003</c:v>
                </c:pt>
                <c:pt idx="45871">
                  <c:v>38.206000000000003</c:v>
                </c:pt>
                <c:pt idx="45872">
                  <c:v>38.206000000000003</c:v>
                </c:pt>
                <c:pt idx="45873">
                  <c:v>38.206000000000003</c:v>
                </c:pt>
                <c:pt idx="45874">
                  <c:v>38.206000000000003</c:v>
                </c:pt>
                <c:pt idx="45875">
                  <c:v>38.206000000000003</c:v>
                </c:pt>
                <c:pt idx="45876">
                  <c:v>38.206000000000003</c:v>
                </c:pt>
                <c:pt idx="45877">
                  <c:v>38.206000000000003</c:v>
                </c:pt>
                <c:pt idx="45878">
                  <c:v>38.206000000000003</c:v>
                </c:pt>
                <c:pt idx="45879">
                  <c:v>38.206000000000003</c:v>
                </c:pt>
                <c:pt idx="45880">
                  <c:v>38.206000000000003</c:v>
                </c:pt>
                <c:pt idx="45881">
                  <c:v>38.206000000000003</c:v>
                </c:pt>
                <c:pt idx="45882">
                  <c:v>38.206000000000003</c:v>
                </c:pt>
                <c:pt idx="45883">
                  <c:v>38.206000000000003</c:v>
                </c:pt>
                <c:pt idx="45884">
                  <c:v>38.206000000000003</c:v>
                </c:pt>
                <c:pt idx="45885">
                  <c:v>38.206000000000003</c:v>
                </c:pt>
                <c:pt idx="45886">
                  <c:v>38.206000000000003</c:v>
                </c:pt>
                <c:pt idx="45887">
                  <c:v>38.206000000000003</c:v>
                </c:pt>
                <c:pt idx="45888">
                  <c:v>38.206000000000003</c:v>
                </c:pt>
                <c:pt idx="45889">
                  <c:v>38.206000000000003</c:v>
                </c:pt>
                <c:pt idx="45890">
                  <c:v>38.206000000000003</c:v>
                </c:pt>
                <c:pt idx="45891">
                  <c:v>38.206000000000003</c:v>
                </c:pt>
                <c:pt idx="45892">
                  <c:v>38.206000000000003</c:v>
                </c:pt>
                <c:pt idx="45893">
                  <c:v>38.206000000000003</c:v>
                </c:pt>
                <c:pt idx="45894">
                  <c:v>38.206000000000003</c:v>
                </c:pt>
                <c:pt idx="45895">
                  <c:v>38.206000000000003</c:v>
                </c:pt>
                <c:pt idx="45896">
                  <c:v>38.206000000000003</c:v>
                </c:pt>
                <c:pt idx="45897">
                  <c:v>38.206000000000003</c:v>
                </c:pt>
                <c:pt idx="45898">
                  <c:v>38.206000000000003</c:v>
                </c:pt>
                <c:pt idx="45899">
                  <c:v>38.206000000000003</c:v>
                </c:pt>
                <c:pt idx="45900">
                  <c:v>38.206000000000003</c:v>
                </c:pt>
                <c:pt idx="45901">
                  <c:v>38.206000000000003</c:v>
                </c:pt>
                <c:pt idx="45902">
                  <c:v>38.206000000000003</c:v>
                </c:pt>
                <c:pt idx="45903">
                  <c:v>38.206000000000003</c:v>
                </c:pt>
                <c:pt idx="45904">
                  <c:v>38.206000000000003</c:v>
                </c:pt>
                <c:pt idx="45905">
                  <c:v>38.206000000000003</c:v>
                </c:pt>
                <c:pt idx="45906">
                  <c:v>38.26</c:v>
                </c:pt>
                <c:pt idx="45907">
                  <c:v>38.314</c:v>
                </c:pt>
                <c:pt idx="45908">
                  <c:v>38.314</c:v>
                </c:pt>
                <c:pt idx="45909">
                  <c:v>38.314</c:v>
                </c:pt>
                <c:pt idx="45910">
                  <c:v>38.314</c:v>
                </c:pt>
                <c:pt idx="45911">
                  <c:v>38.314</c:v>
                </c:pt>
                <c:pt idx="45912">
                  <c:v>38.314</c:v>
                </c:pt>
                <c:pt idx="45913">
                  <c:v>38.314</c:v>
                </c:pt>
                <c:pt idx="45914">
                  <c:v>38.314</c:v>
                </c:pt>
                <c:pt idx="45915">
                  <c:v>38.314</c:v>
                </c:pt>
                <c:pt idx="45916">
                  <c:v>38.314</c:v>
                </c:pt>
                <c:pt idx="45917">
                  <c:v>38.314</c:v>
                </c:pt>
                <c:pt idx="45918">
                  <c:v>38.314</c:v>
                </c:pt>
                <c:pt idx="45919">
                  <c:v>38.314</c:v>
                </c:pt>
                <c:pt idx="45920">
                  <c:v>38.314</c:v>
                </c:pt>
                <c:pt idx="45921">
                  <c:v>38.314</c:v>
                </c:pt>
                <c:pt idx="45922">
                  <c:v>38.314</c:v>
                </c:pt>
                <c:pt idx="45923">
                  <c:v>38.314</c:v>
                </c:pt>
                <c:pt idx="45924">
                  <c:v>38.314</c:v>
                </c:pt>
                <c:pt idx="45925">
                  <c:v>38.314</c:v>
                </c:pt>
                <c:pt idx="45926">
                  <c:v>38.314</c:v>
                </c:pt>
                <c:pt idx="45927">
                  <c:v>38.314</c:v>
                </c:pt>
                <c:pt idx="45928">
                  <c:v>38.314</c:v>
                </c:pt>
                <c:pt idx="45929">
                  <c:v>38.314</c:v>
                </c:pt>
                <c:pt idx="45930">
                  <c:v>38.314</c:v>
                </c:pt>
                <c:pt idx="45931">
                  <c:v>38.314</c:v>
                </c:pt>
                <c:pt idx="45932">
                  <c:v>38.314</c:v>
                </c:pt>
                <c:pt idx="45933">
                  <c:v>38.314</c:v>
                </c:pt>
                <c:pt idx="45934">
                  <c:v>38.314</c:v>
                </c:pt>
                <c:pt idx="45935">
                  <c:v>38.314</c:v>
                </c:pt>
                <c:pt idx="45936">
                  <c:v>38.314</c:v>
                </c:pt>
                <c:pt idx="45937">
                  <c:v>38.314</c:v>
                </c:pt>
                <c:pt idx="45938">
                  <c:v>38.314</c:v>
                </c:pt>
                <c:pt idx="45939">
                  <c:v>38.314</c:v>
                </c:pt>
                <c:pt idx="45940">
                  <c:v>38.314</c:v>
                </c:pt>
                <c:pt idx="45941">
                  <c:v>38.314</c:v>
                </c:pt>
                <c:pt idx="45942">
                  <c:v>38.314</c:v>
                </c:pt>
                <c:pt idx="45943">
                  <c:v>38.314</c:v>
                </c:pt>
                <c:pt idx="45944">
                  <c:v>38.314</c:v>
                </c:pt>
                <c:pt idx="45945">
                  <c:v>38.314</c:v>
                </c:pt>
                <c:pt idx="45946">
                  <c:v>38.314</c:v>
                </c:pt>
                <c:pt idx="45947">
                  <c:v>38.314</c:v>
                </c:pt>
                <c:pt idx="45948">
                  <c:v>38.314</c:v>
                </c:pt>
                <c:pt idx="45949">
                  <c:v>38.314</c:v>
                </c:pt>
                <c:pt idx="45950">
                  <c:v>38.314</c:v>
                </c:pt>
                <c:pt idx="45951">
                  <c:v>38.314</c:v>
                </c:pt>
                <c:pt idx="45952">
                  <c:v>38.314</c:v>
                </c:pt>
                <c:pt idx="45953">
                  <c:v>38.314</c:v>
                </c:pt>
                <c:pt idx="45954">
                  <c:v>38.314</c:v>
                </c:pt>
                <c:pt idx="45955">
                  <c:v>38.314</c:v>
                </c:pt>
                <c:pt idx="45956">
                  <c:v>38.314</c:v>
                </c:pt>
                <c:pt idx="45957">
                  <c:v>38.314</c:v>
                </c:pt>
                <c:pt idx="45958">
                  <c:v>38.314</c:v>
                </c:pt>
                <c:pt idx="45959">
                  <c:v>38.314</c:v>
                </c:pt>
                <c:pt idx="45960">
                  <c:v>38.314</c:v>
                </c:pt>
                <c:pt idx="45961">
                  <c:v>38.314</c:v>
                </c:pt>
                <c:pt idx="45962">
                  <c:v>38.314</c:v>
                </c:pt>
                <c:pt idx="45963">
                  <c:v>38.314</c:v>
                </c:pt>
                <c:pt idx="45964">
                  <c:v>38.314</c:v>
                </c:pt>
                <c:pt idx="45965">
                  <c:v>38.314</c:v>
                </c:pt>
                <c:pt idx="45966">
                  <c:v>38.314</c:v>
                </c:pt>
                <c:pt idx="45967">
                  <c:v>38.314</c:v>
                </c:pt>
                <c:pt idx="45968">
                  <c:v>38.314</c:v>
                </c:pt>
                <c:pt idx="45969">
                  <c:v>38.314</c:v>
                </c:pt>
                <c:pt idx="45970">
                  <c:v>38.314</c:v>
                </c:pt>
                <c:pt idx="45971">
                  <c:v>38.314</c:v>
                </c:pt>
                <c:pt idx="45972">
                  <c:v>38.314</c:v>
                </c:pt>
                <c:pt idx="45973">
                  <c:v>38.314</c:v>
                </c:pt>
                <c:pt idx="45974">
                  <c:v>38.314</c:v>
                </c:pt>
                <c:pt idx="45975">
                  <c:v>38.314</c:v>
                </c:pt>
                <c:pt idx="45976">
                  <c:v>38.314</c:v>
                </c:pt>
                <c:pt idx="45977">
                  <c:v>38.314</c:v>
                </c:pt>
                <c:pt idx="45978">
                  <c:v>38.314</c:v>
                </c:pt>
                <c:pt idx="45979">
                  <c:v>38.314</c:v>
                </c:pt>
                <c:pt idx="45980">
                  <c:v>38.314</c:v>
                </c:pt>
                <c:pt idx="45981">
                  <c:v>38.314</c:v>
                </c:pt>
                <c:pt idx="45982">
                  <c:v>38.314</c:v>
                </c:pt>
                <c:pt idx="45983">
                  <c:v>38.314</c:v>
                </c:pt>
                <c:pt idx="45984">
                  <c:v>38.314</c:v>
                </c:pt>
                <c:pt idx="45985">
                  <c:v>38.314</c:v>
                </c:pt>
                <c:pt idx="45986">
                  <c:v>38.314</c:v>
                </c:pt>
                <c:pt idx="45987">
                  <c:v>38.314</c:v>
                </c:pt>
                <c:pt idx="45988">
                  <c:v>38.314</c:v>
                </c:pt>
                <c:pt idx="45989">
                  <c:v>38.314</c:v>
                </c:pt>
                <c:pt idx="45990">
                  <c:v>38.314</c:v>
                </c:pt>
                <c:pt idx="45991">
                  <c:v>38.314</c:v>
                </c:pt>
                <c:pt idx="45992">
                  <c:v>38.314</c:v>
                </c:pt>
                <c:pt idx="45993">
                  <c:v>38.314</c:v>
                </c:pt>
                <c:pt idx="45994">
                  <c:v>38.314</c:v>
                </c:pt>
                <c:pt idx="45995">
                  <c:v>38.314</c:v>
                </c:pt>
                <c:pt idx="45996">
                  <c:v>38.314</c:v>
                </c:pt>
                <c:pt idx="45997">
                  <c:v>38.314</c:v>
                </c:pt>
                <c:pt idx="45998">
                  <c:v>38.314</c:v>
                </c:pt>
                <c:pt idx="45999">
                  <c:v>38.314</c:v>
                </c:pt>
                <c:pt idx="46000">
                  <c:v>38.314</c:v>
                </c:pt>
                <c:pt idx="46001">
                  <c:v>38.314</c:v>
                </c:pt>
                <c:pt idx="46002">
                  <c:v>38.314</c:v>
                </c:pt>
                <c:pt idx="46003">
                  <c:v>38.314</c:v>
                </c:pt>
                <c:pt idx="46004">
                  <c:v>38.314</c:v>
                </c:pt>
                <c:pt idx="46005">
                  <c:v>38.314</c:v>
                </c:pt>
                <c:pt idx="46006">
                  <c:v>38.314</c:v>
                </c:pt>
                <c:pt idx="46007">
                  <c:v>38.314</c:v>
                </c:pt>
                <c:pt idx="46008">
                  <c:v>38.314</c:v>
                </c:pt>
                <c:pt idx="46009">
                  <c:v>38.314</c:v>
                </c:pt>
                <c:pt idx="46010">
                  <c:v>38.314</c:v>
                </c:pt>
                <c:pt idx="46011">
                  <c:v>38.314</c:v>
                </c:pt>
                <c:pt idx="46012">
                  <c:v>38.314</c:v>
                </c:pt>
                <c:pt idx="46013">
                  <c:v>38.314</c:v>
                </c:pt>
                <c:pt idx="46014">
                  <c:v>38.314</c:v>
                </c:pt>
                <c:pt idx="46015">
                  <c:v>38.314</c:v>
                </c:pt>
                <c:pt idx="46016">
                  <c:v>38.314</c:v>
                </c:pt>
                <c:pt idx="46017">
                  <c:v>38.314</c:v>
                </c:pt>
                <c:pt idx="46018">
                  <c:v>38.314</c:v>
                </c:pt>
                <c:pt idx="46019">
                  <c:v>38.314</c:v>
                </c:pt>
                <c:pt idx="46020">
                  <c:v>38.314</c:v>
                </c:pt>
                <c:pt idx="46021">
                  <c:v>38.314</c:v>
                </c:pt>
                <c:pt idx="46022">
                  <c:v>38.314</c:v>
                </c:pt>
                <c:pt idx="46023">
                  <c:v>38.314</c:v>
                </c:pt>
                <c:pt idx="46024">
                  <c:v>38.314</c:v>
                </c:pt>
                <c:pt idx="46025">
                  <c:v>38.314</c:v>
                </c:pt>
                <c:pt idx="46026">
                  <c:v>38.314</c:v>
                </c:pt>
                <c:pt idx="46027">
                  <c:v>38.314</c:v>
                </c:pt>
                <c:pt idx="46028">
                  <c:v>38.314</c:v>
                </c:pt>
                <c:pt idx="46029">
                  <c:v>38.314</c:v>
                </c:pt>
                <c:pt idx="46030">
                  <c:v>38.314</c:v>
                </c:pt>
                <c:pt idx="46031">
                  <c:v>38.314</c:v>
                </c:pt>
                <c:pt idx="46032">
                  <c:v>38.314</c:v>
                </c:pt>
                <c:pt idx="46033">
                  <c:v>38.314</c:v>
                </c:pt>
                <c:pt idx="46034">
                  <c:v>38.314</c:v>
                </c:pt>
                <c:pt idx="46035">
                  <c:v>38.314</c:v>
                </c:pt>
                <c:pt idx="46036">
                  <c:v>38.314</c:v>
                </c:pt>
                <c:pt idx="46037">
                  <c:v>38.314</c:v>
                </c:pt>
                <c:pt idx="46038">
                  <c:v>38.314</c:v>
                </c:pt>
                <c:pt idx="46039">
                  <c:v>38.314</c:v>
                </c:pt>
                <c:pt idx="46040">
                  <c:v>38.314</c:v>
                </c:pt>
                <c:pt idx="46041">
                  <c:v>38.314</c:v>
                </c:pt>
                <c:pt idx="46042">
                  <c:v>38.314</c:v>
                </c:pt>
                <c:pt idx="46043">
                  <c:v>38.314</c:v>
                </c:pt>
                <c:pt idx="46044">
                  <c:v>38.314</c:v>
                </c:pt>
                <c:pt idx="46045">
                  <c:v>38.314</c:v>
                </c:pt>
                <c:pt idx="46046">
                  <c:v>38.314</c:v>
                </c:pt>
                <c:pt idx="46047">
                  <c:v>38.314</c:v>
                </c:pt>
                <c:pt idx="46048">
                  <c:v>38.314</c:v>
                </c:pt>
                <c:pt idx="46049">
                  <c:v>38.314</c:v>
                </c:pt>
                <c:pt idx="46050">
                  <c:v>38.314</c:v>
                </c:pt>
                <c:pt idx="46051">
                  <c:v>38.314</c:v>
                </c:pt>
                <c:pt idx="46052">
                  <c:v>38.314</c:v>
                </c:pt>
                <c:pt idx="46053">
                  <c:v>38.314</c:v>
                </c:pt>
                <c:pt idx="46054">
                  <c:v>38.314</c:v>
                </c:pt>
                <c:pt idx="46055">
                  <c:v>38.314</c:v>
                </c:pt>
                <c:pt idx="46056">
                  <c:v>38.314</c:v>
                </c:pt>
                <c:pt idx="46057">
                  <c:v>38.314</c:v>
                </c:pt>
                <c:pt idx="46058">
                  <c:v>38.314</c:v>
                </c:pt>
                <c:pt idx="46059">
                  <c:v>38.314</c:v>
                </c:pt>
                <c:pt idx="46060">
                  <c:v>38.314</c:v>
                </c:pt>
                <c:pt idx="46061">
                  <c:v>38.314</c:v>
                </c:pt>
                <c:pt idx="46062">
                  <c:v>38.314</c:v>
                </c:pt>
                <c:pt idx="46063">
                  <c:v>38.314</c:v>
                </c:pt>
                <c:pt idx="46064">
                  <c:v>38.314</c:v>
                </c:pt>
                <c:pt idx="46065">
                  <c:v>38.314</c:v>
                </c:pt>
                <c:pt idx="46066">
                  <c:v>38.314</c:v>
                </c:pt>
                <c:pt idx="46067">
                  <c:v>38.314</c:v>
                </c:pt>
                <c:pt idx="46068">
                  <c:v>38.314</c:v>
                </c:pt>
                <c:pt idx="46069">
                  <c:v>38.314</c:v>
                </c:pt>
                <c:pt idx="46070">
                  <c:v>38.314</c:v>
                </c:pt>
                <c:pt idx="46071">
                  <c:v>38.314</c:v>
                </c:pt>
                <c:pt idx="46072">
                  <c:v>38.314</c:v>
                </c:pt>
                <c:pt idx="46073">
                  <c:v>38.314</c:v>
                </c:pt>
                <c:pt idx="46074">
                  <c:v>38.314</c:v>
                </c:pt>
                <c:pt idx="46075">
                  <c:v>38.314</c:v>
                </c:pt>
                <c:pt idx="46076">
                  <c:v>38.314</c:v>
                </c:pt>
                <c:pt idx="46077">
                  <c:v>38.314</c:v>
                </c:pt>
                <c:pt idx="46078">
                  <c:v>38.314</c:v>
                </c:pt>
                <c:pt idx="46079">
                  <c:v>38.314</c:v>
                </c:pt>
                <c:pt idx="46080">
                  <c:v>38.314</c:v>
                </c:pt>
                <c:pt idx="46081">
                  <c:v>38.314</c:v>
                </c:pt>
                <c:pt idx="46082">
                  <c:v>38.314</c:v>
                </c:pt>
                <c:pt idx="46083">
                  <c:v>38.314</c:v>
                </c:pt>
                <c:pt idx="46084">
                  <c:v>38.314</c:v>
                </c:pt>
                <c:pt idx="46085">
                  <c:v>38.314</c:v>
                </c:pt>
                <c:pt idx="46086">
                  <c:v>38.314</c:v>
                </c:pt>
                <c:pt idx="46087">
                  <c:v>38.314</c:v>
                </c:pt>
                <c:pt idx="46088">
                  <c:v>38.314</c:v>
                </c:pt>
                <c:pt idx="46089">
                  <c:v>38.314</c:v>
                </c:pt>
                <c:pt idx="46090">
                  <c:v>38.314</c:v>
                </c:pt>
                <c:pt idx="46091">
                  <c:v>38.314</c:v>
                </c:pt>
                <c:pt idx="46092">
                  <c:v>38.314</c:v>
                </c:pt>
                <c:pt idx="46093">
                  <c:v>38.314</c:v>
                </c:pt>
                <c:pt idx="46094">
                  <c:v>38.314</c:v>
                </c:pt>
                <c:pt idx="46095">
                  <c:v>38.314</c:v>
                </c:pt>
                <c:pt idx="46096">
                  <c:v>38.314</c:v>
                </c:pt>
                <c:pt idx="46097">
                  <c:v>38.314</c:v>
                </c:pt>
                <c:pt idx="46098">
                  <c:v>38.314</c:v>
                </c:pt>
                <c:pt idx="46099">
                  <c:v>38.314</c:v>
                </c:pt>
                <c:pt idx="46100">
                  <c:v>38.314</c:v>
                </c:pt>
                <c:pt idx="46101">
                  <c:v>38.314</c:v>
                </c:pt>
                <c:pt idx="46102">
                  <c:v>38.314</c:v>
                </c:pt>
                <c:pt idx="46103">
                  <c:v>38.314</c:v>
                </c:pt>
                <c:pt idx="46104">
                  <c:v>38.314</c:v>
                </c:pt>
                <c:pt idx="46105">
                  <c:v>38.314</c:v>
                </c:pt>
                <c:pt idx="46106">
                  <c:v>38.314</c:v>
                </c:pt>
                <c:pt idx="46107">
                  <c:v>38.314</c:v>
                </c:pt>
                <c:pt idx="46108">
                  <c:v>38.314</c:v>
                </c:pt>
                <c:pt idx="46109">
                  <c:v>38.314</c:v>
                </c:pt>
                <c:pt idx="46110">
                  <c:v>38.314</c:v>
                </c:pt>
                <c:pt idx="46111">
                  <c:v>38.314</c:v>
                </c:pt>
                <c:pt idx="46112">
                  <c:v>38.314</c:v>
                </c:pt>
                <c:pt idx="46113">
                  <c:v>38.314</c:v>
                </c:pt>
                <c:pt idx="46114">
                  <c:v>38.314</c:v>
                </c:pt>
                <c:pt idx="46115">
                  <c:v>38.314</c:v>
                </c:pt>
                <c:pt idx="46116">
                  <c:v>38.314</c:v>
                </c:pt>
                <c:pt idx="46117">
                  <c:v>38.314</c:v>
                </c:pt>
                <c:pt idx="46118">
                  <c:v>38.314</c:v>
                </c:pt>
                <c:pt idx="46119">
                  <c:v>38.314</c:v>
                </c:pt>
                <c:pt idx="46120">
                  <c:v>38.314</c:v>
                </c:pt>
                <c:pt idx="46121">
                  <c:v>38.314</c:v>
                </c:pt>
                <c:pt idx="46122">
                  <c:v>38.314</c:v>
                </c:pt>
                <c:pt idx="46123">
                  <c:v>38.314</c:v>
                </c:pt>
                <c:pt idx="46124">
                  <c:v>38.314</c:v>
                </c:pt>
                <c:pt idx="46125">
                  <c:v>38.314</c:v>
                </c:pt>
                <c:pt idx="46126">
                  <c:v>38.314</c:v>
                </c:pt>
                <c:pt idx="46127">
                  <c:v>38.314</c:v>
                </c:pt>
                <c:pt idx="46128">
                  <c:v>38.314</c:v>
                </c:pt>
                <c:pt idx="46129">
                  <c:v>38.314</c:v>
                </c:pt>
                <c:pt idx="46130">
                  <c:v>38.314</c:v>
                </c:pt>
                <c:pt idx="46131">
                  <c:v>38.314</c:v>
                </c:pt>
                <c:pt idx="46132">
                  <c:v>38.314</c:v>
                </c:pt>
                <c:pt idx="46133">
                  <c:v>38.314</c:v>
                </c:pt>
                <c:pt idx="46134">
                  <c:v>38.314</c:v>
                </c:pt>
                <c:pt idx="46135">
                  <c:v>38.314</c:v>
                </c:pt>
                <c:pt idx="46136">
                  <c:v>38.314</c:v>
                </c:pt>
                <c:pt idx="46137">
                  <c:v>38.314</c:v>
                </c:pt>
                <c:pt idx="46138">
                  <c:v>38.314</c:v>
                </c:pt>
                <c:pt idx="46139">
                  <c:v>38.314</c:v>
                </c:pt>
                <c:pt idx="46140">
                  <c:v>38.314</c:v>
                </c:pt>
                <c:pt idx="46141">
                  <c:v>38.314</c:v>
                </c:pt>
                <c:pt idx="46142">
                  <c:v>38.314</c:v>
                </c:pt>
                <c:pt idx="46143">
                  <c:v>38.314</c:v>
                </c:pt>
                <c:pt idx="46144">
                  <c:v>38.314</c:v>
                </c:pt>
                <c:pt idx="46145">
                  <c:v>38.314</c:v>
                </c:pt>
                <c:pt idx="46146">
                  <c:v>38.314</c:v>
                </c:pt>
                <c:pt idx="46147">
                  <c:v>38.314</c:v>
                </c:pt>
                <c:pt idx="46148">
                  <c:v>38.314</c:v>
                </c:pt>
                <c:pt idx="46149">
                  <c:v>38.314</c:v>
                </c:pt>
                <c:pt idx="46150">
                  <c:v>38.314</c:v>
                </c:pt>
                <c:pt idx="46151">
                  <c:v>38.314</c:v>
                </c:pt>
                <c:pt idx="46152">
                  <c:v>38.314</c:v>
                </c:pt>
                <c:pt idx="46153">
                  <c:v>38.314</c:v>
                </c:pt>
                <c:pt idx="46154">
                  <c:v>38.314</c:v>
                </c:pt>
                <c:pt idx="46155">
                  <c:v>38.314</c:v>
                </c:pt>
                <c:pt idx="46156">
                  <c:v>38.314</c:v>
                </c:pt>
                <c:pt idx="46157">
                  <c:v>38.314</c:v>
                </c:pt>
                <c:pt idx="46158">
                  <c:v>38.314</c:v>
                </c:pt>
                <c:pt idx="46159">
                  <c:v>38.314</c:v>
                </c:pt>
                <c:pt idx="46160">
                  <c:v>38.314</c:v>
                </c:pt>
                <c:pt idx="46161">
                  <c:v>38.314</c:v>
                </c:pt>
                <c:pt idx="46162">
                  <c:v>38.314</c:v>
                </c:pt>
                <c:pt idx="46163">
                  <c:v>38.314</c:v>
                </c:pt>
                <c:pt idx="46164">
                  <c:v>38.314</c:v>
                </c:pt>
                <c:pt idx="46165">
                  <c:v>38.314</c:v>
                </c:pt>
                <c:pt idx="46166">
                  <c:v>38.314</c:v>
                </c:pt>
                <c:pt idx="46167">
                  <c:v>38.314</c:v>
                </c:pt>
                <c:pt idx="46168">
                  <c:v>38.314</c:v>
                </c:pt>
                <c:pt idx="46169">
                  <c:v>38.314</c:v>
                </c:pt>
                <c:pt idx="46170">
                  <c:v>38.314</c:v>
                </c:pt>
                <c:pt idx="46171">
                  <c:v>38.314</c:v>
                </c:pt>
                <c:pt idx="46172">
                  <c:v>38.314</c:v>
                </c:pt>
                <c:pt idx="46173">
                  <c:v>38.314</c:v>
                </c:pt>
                <c:pt idx="46174">
                  <c:v>38.314</c:v>
                </c:pt>
                <c:pt idx="46175">
                  <c:v>38.314</c:v>
                </c:pt>
                <c:pt idx="46176">
                  <c:v>38.314</c:v>
                </c:pt>
                <c:pt idx="46177">
                  <c:v>38.314</c:v>
                </c:pt>
                <c:pt idx="46178">
                  <c:v>38.314</c:v>
                </c:pt>
                <c:pt idx="46179">
                  <c:v>38.345999999999997</c:v>
                </c:pt>
                <c:pt idx="46180">
                  <c:v>38.393999999999998</c:v>
                </c:pt>
                <c:pt idx="46181">
                  <c:v>38.404000000000003</c:v>
                </c:pt>
                <c:pt idx="46182">
                  <c:v>38.404000000000003</c:v>
                </c:pt>
                <c:pt idx="46183">
                  <c:v>38.404000000000003</c:v>
                </c:pt>
                <c:pt idx="46184">
                  <c:v>38.404000000000003</c:v>
                </c:pt>
                <c:pt idx="46185">
                  <c:v>38.404000000000003</c:v>
                </c:pt>
                <c:pt idx="46186">
                  <c:v>38.404000000000003</c:v>
                </c:pt>
                <c:pt idx="46187">
                  <c:v>38.404000000000003</c:v>
                </c:pt>
                <c:pt idx="46188">
                  <c:v>38.404000000000003</c:v>
                </c:pt>
                <c:pt idx="46189">
                  <c:v>38.404000000000003</c:v>
                </c:pt>
                <c:pt idx="46190">
                  <c:v>38.404000000000003</c:v>
                </c:pt>
                <c:pt idx="46191">
                  <c:v>38.404000000000003</c:v>
                </c:pt>
                <c:pt idx="46192">
                  <c:v>38.404000000000003</c:v>
                </c:pt>
                <c:pt idx="46193">
                  <c:v>38.404000000000003</c:v>
                </c:pt>
                <c:pt idx="46194">
                  <c:v>38.404000000000003</c:v>
                </c:pt>
                <c:pt idx="46195">
                  <c:v>38.404000000000003</c:v>
                </c:pt>
                <c:pt idx="46196">
                  <c:v>38.404000000000003</c:v>
                </c:pt>
                <c:pt idx="46197">
                  <c:v>38.404000000000003</c:v>
                </c:pt>
                <c:pt idx="46198">
                  <c:v>38.404000000000003</c:v>
                </c:pt>
                <c:pt idx="46199">
                  <c:v>38.404000000000003</c:v>
                </c:pt>
                <c:pt idx="46200">
                  <c:v>38.404000000000003</c:v>
                </c:pt>
                <c:pt idx="46201">
                  <c:v>38.404000000000003</c:v>
                </c:pt>
                <c:pt idx="46202">
                  <c:v>38.404000000000003</c:v>
                </c:pt>
                <c:pt idx="46203">
                  <c:v>38.404000000000003</c:v>
                </c:pt>
                <c:pt idx="46204">
                  <c:v>38.404000000000003</c:v>
                </c:pt>
                <c:pt idx="46205">
                  <c:v>38.404000000000003</c:v>
                </c:pt>
                <c:pt idx="46206">
                  <c:v>38.404000000000003</c:v>
                </c:pt>
                <c:pt idx="46207">
                  <c:v>38.404000000000003</c:v>
                </c:pt>
                <c:pt idx="46208">
                  <c:v>38.404000000000003</c:v>
                </c:pt>
                <c:pt idx="46209">
                  <c:v>38.404000000000003</c:v>
                </c:pt>
                <c:pt idx="46210">
                  <c:v>38.404000000000003</c:v>
                </c:pt>
                <c:pt idx="46211">
                  <c:v>38.404000000000003</c:v>
                </c:pt>
                <c:pt idx="46212">
                  <c:v>38.404000000000003</c:v>
                </c:pt>
                <c:pt idx="46213">
                  <c:v>38.404000000000003</c:v>
                </c:pt>
                <c:pt idx="46214">
                  <c:v>38.404000000000003</c:v>
                </c:pt>
                <c:pt idx="46215">
                  <c:v>38.404000000000003</c:v>
                </c:pt>
                <c:pt idx="46216">
                  <c:v>38.404000000000003</c:v>
                </c:pt>
                <c:pt idx="46217">
                  <c:v>38.404000000000003</c:v>
                </c:pt>
                <c:pt idx="46218">
                  <c:v>38.404000000000003</c:v>
                </c:pt>
                <c:pt idx="46219">
                  <c:v>38.404000000000003</c:v>
                </c:pt>
                <c:pt idx="46220">
                  <c:v>38.404000000000003</c:v>
                </c:pt>
                <c:pt idx="46221">
                  <c:v>38.404000000000003</c:v>
                </c:pt>
                <c:pt idx="46222">
                  <c:v>38.404000000000003</c:v>
                </c:pt>
                <c:pt idx="46223">
                  <c:v>38.404000000000003</c:v>
                </c:pt>
                <c:pt idx="46224">
                  <c:v>38.404000000000003</c:v>
                </c:pt>
                <c:pt idx="46225">
                  <c:v>38.404000000000003</c:v>
                </c:pt>
                <c:pt idx="46226">
                  <c:v>38.404000000000003</c:v>
                </c:pt>
                <c:pt idx="46227">
                  <c:v>38.404000000000003</c:v>
                </c:pt>
                <c:pt idx="46228">
                  <c:v>38.404000000000003</c:v>
                </c:pt>
                <c:pt idx="46229">
                  <c:v>38.404000000000003</c:v>
                </c:pt>
                <c:pt idx="46230">
                  <c:v>38.404000000000003</c:v>
                </c:pt>
                <c:pt idx="46231">
                  <c:v>38.404000000000003</c:v>
                </c:pt>
                <c:pt idx="46232">
                  <c:v>38.404000000000003</c:v>
                </c:pt>
                <c:pt idx="46233">
                  <c:v>38.404000000000003</c:v>
                </c:pt>
                <c:pt idx="46234">
                  <c:v>38.404000000000003</c:v>
                </c:pt>
                <c:pt idx="46235">
                  <c:v>38.404000000000003</c:v>
                </c:pt>
                <c:pt idx="46236">
                  <c:v>38.404000000000003</c:v>
                </c:pt>
                <c:pt idx="46237">
                  <c:v>38.404000000000003</c:v>
                </c:pt>
                <c:pt idx="46238">
                  <c:v>38.404000000000003</c:v>
                </c:pt>
                <c:pt idx="46239">
                  <c:v>38.404000000000003</c:v>
                </c:pt>
                <c:pt idx="46240">
                  <c:v>38.404000000000003</c:v>
                </c:pt>
                <c:pt idx="46241">
                  <c:v>38.404000000000003</c:v>
                </c:pt>
                <c:pt idx="46242">
                  <c:v>38.404000000000003</c:v>
                </c:pt>
                <c:pt idx="46243">
                  <c:v>38.404000000000003</c:v>
                </c:pt>
                <c:pt idx="46244">
                  <c:v>38.404000000000003</c:v>
                </c:pt>
                <c:pt idx="46245">
                  <c:v>38.404000000000003</c:v>
                </c:pt>
                <c:pt idx="46246">
                  <c:v>38.404000000000003</c:v>
                </c:pt>
                <c:pt idx="46247">
                  <c:v>38.404000000000003</c:v>
                </c:pt>
                <c:pt idx="46248">
                  <c:v>38.404000000000003</c:v>
                </c:pt>
                <c:pt idx="46249">
                  <c:v>38.404000000000003</c:v>
                </c:pt>
                <c:pt idx="46250">
                  <c:v>38.404000000000003</c:v>
                </c:pt>
                <c:pt idx="46251">
                  <c:v>38.404000000000003</c:v>
                </c:pt>
                <c:pt idx="46252">
                  <c:v>38.404000000000003</c:v>
                </c:pt>
                <c:pt idx="46253">
                  <c:v>38.404000000000003</c:v>
                </c:pt>
                <c:pt idx="46254">
                  <c:v>38.404000000000003</c:v>
                </c:pt>
                <c:pt idx="46255">
                  <c:v>38.404000000000003</c:v>
                </c:pt>
                <c:pt idx="46256">
                  <c:v>38.404000000000003</c:v>
                </c:pt>
                <c:pt idx="46257">
                  <c:v>38.404000000000003</c:v>
                </c:pt>
                <c:pt idx="46258">
                  <c:v>38.404000000000003</c:v>
                </c:pt>
                <c:pt idx="46259">
                  <c:v>38.404000000000003</c:v>
                </c:pt>
                <c:pt idx="46260">
                  <c:v>38.404000000000003</c:v>
                </c:pt>
                <c:pt idx="46261">
                  <c:v>38.404000000000003</c:v>
                </c:pt>
                <c:pt idx="46262">
                  <c:v>38.404000000000003</c:v>
                </c:pt>
                <c:pt idx="46263">
                  <c:v>38.404000000000003</c:v>
                </c:pt>
                <c:pt idx="46264">
                  <c:v>38.404000000000003</c:v>
                </c:pt>
                <c:pt idx="46265">
                  <c:v>38.404000000000003</c:v>
                </c:pt>
                <c:pt idx="46266">
                  <c:v>38.404000000000003</c:v>
                </c:pt>
                <c:pt idx="46267">
                  <c:v>38.404000000000003</c:v>
                </c:pt>
                <c:pt idx="46268">
                  <c:v>38.404000000000003</c:v>
                </c:pt>
                <c:pt idx="46269">
                  <c:v>38.404000000000003</c:v>
                </c:pt>
                <c:pt idx="46270">
                  <c:v>38.404000000000003</c:v>
                </c:pt>
                <c:pt idx="46271">
                  <c:v>38.404000000000003</c:v>
                </c:pt>
                <c:pt idx="46272">
                  <c:v>38.404000000000003</c:v>
                </c:pt>
                <c:pt idx="46273">
                  <c:v>38.404000000000003</c:v>
                </c:pt>
                <c:pt idx="46274">
                  <c:v>38.404000000000003</c:v>
                </c:pt>
                <c:pt idx="46275">
                  <c:v>38.404000000000003</c:v>
                </c:pt>
                <c:pt idx="46276">
                  <c:v>38.404000000000003</c:v>
                </c:pt>
                <c:pt idx="46277">
                  <c:v>38.404000000000003</c:v>
                </c:pt>
                <c:pt idx="46278">
                  <c:v>38.404000000000003</c:v>
                </c:pt>
                <c:pt idx="46279">
                  <c:v>38.404000000000003</c:v>
                </c:pt>
                <c:pt idx="46280">
                  <c:v>38.404000000000003</c:v>
                </c:pt>
                <c:pt idx="46281">
                  <c:v>38.404000000000003</c:v>
                </c:pt>
                <c:pt idx="46282">
                  <c:v>38.404000000000003</c:v>
                </c:pt>
                <c:pt idx="46283">
                  <c:v>38.404000000000003</c:v>
                </c:pt>
                <c:pt idx="46284">
                  <c:v>38.404000000000003</c:v>
                </c:pt>
                <c:pt idx="46285">
                  <c:v>38.404000000000003</c:v>
                </c:pt>
                <c:pt idx="46286">
                  <c:v>38.404000000000003</c:v>
                </c:pt>
                <c:pt idx="46287">
                  <c:v>38.404000000000003</c:v>
                </c:pt>
                <c:pt idx="46288">
                  <c:v>38.404000000000003</c:v>
                </c:pt>
                <c:pt idx="46289">
                  <c:v>38.404000000000003</c:v>
                </c:pt>
                <c:pt idx="46290">
                  <c:v>38.404000000000003</c:v>
                </c:pt>
                <c:pt idx="46291">
                  <c:v>38.404000000000003</c:v>
                </c:pt>
                <c:pt idx="46292">
                  <c:v>38.404000000000003</c:v>
                </c:pt>
                <c:pt idx="46293">
                  <c:v>38.404000000000003</c:v>
                </c:pt>
                <c:pt idx="46294">
                  <c:v>38.404000000000003</c:v>
                </c:pt>
                <c:pt idx="46295">
                  <c:v>38.404000000000003</c:v>
                </c:pt>
                <c:pt idx="46296">
                  <c:v>38.404000000000003</c:v>
                </c:pt>
                <c:pt idx="46297">
                  <c:v>38.404000000000003</c:v>
                </c:pt>
                <c:pt idx="46298">
                  <c:v>38.404000000000003</c:v>
                </c:pt>
                <c:pt idx="46299">
                  <c:v>38.404000000000003</c:v>
                </c:pt>
                <c:pt idx="46300">
                  <c:v>38.404000000000003</c:v>
                </c:pt>
                <c:pt idx="46301">
                  <c:v>38.404000000000003</c:v>
                </c:pt>
                <c:pt idx="46302">
                  <c:v>38.404000000000003</c:v>
                </c:pt>
                <c:pt idx="46303">
                  <c:v>38.404000000000003</c:v>
                </c:pt>
                <c:pt idx="46304">
                  <c:v>38.404000000000003</c:v>
                </c:pt>
                <c:pt idx="46305">
                  <c:v>38.404000000000003</c:v>
                </c:pt>
                <c:pt idx="46306">
                  <c:v>38.404000000000003</c:v>
                </c:pt>
                <c:pt idx="46307">
                  <c:v>38.404000000000003</c:v>
                </c:pt>
                <c:pt idx="46308">
                  <c:v>38.404000000000003</c:v>
                </c:pt>
                <c:pt idx="46309">
                  <c:v>38.404000000000003</c:v>
                </c:pt>
                <c:pt idx="46310">
                  <c:v>38.404000000000003</c:v>
                </c:pt>
                <c:pt idx="46311">
                  <c:v>38.404000000000003</c:v>
                </c:pt>
                <c:pt idx="46312">
                  <c:v>38.404000000000003</c:v>
                </c:pt>
                <c:pt idx="46313">
                  <c:v>38.404000000000003</c:v>
                </c:pt>
                <c:pt idx="46314">
                  <c:v>38.404000000000003</c:v>
                </c:pt>
                <c:pt idx="46315">
                  <c:v>38.404000000000003</c:v>
                </c:pt>
                <c:pt idx="46316">
                  <c:v>38.404000000000003</c:v>
                </c:pt>
                <c:pt idx="46317">
                  <c:v>38.404000000000003</c:v>
                </c:pt>
                <c:pt idx="46318">
                  <c:v>38.404000000000003</c:v>
                </c:pt>
                <c:pt idx="46319">
                  <c:v>38.404000000000003</c:v>
                </c:pt>
                <c:pt idx="46320">
                  <c:v>38.404000000000003</c:v>
                </c:pt>
                <c:pt idx="46321">
                  <c:v>38.404000000000003</c:v>
                </c:pt>
                <c:pt idx="46322">
                  <c:v>38.404000000000003</c:v>
                </c:pt>
                <c:pt idx="46323">
                  <c:v>38.404000000000003</c:v>
                </c:pt>
                <c:pt idx="46324">
                  <c:v>38.404000000000003</c:v>
                </c:pt>
                <c:pt idx="46325">
                  <c:v>38.404000000000003</c:v>
                </c:pt>
                <c:pt idx="46326">
                  <c:v>38.404000000000003</c:v>
                </c:pt>
                <c:pt idx="46327">
                  <c:v>38.404000000000003</c:v>
                </c:pt>
                <c:pt idx="46328">
                  <c:v>38.404000000000003</c:v>
                </c:pt>
                <c:pt idx="46329">
                  <c:v>38.404000000000003</c:v>
                </c:pt>
                <c:pt idx="46330">
                  <c:v>38.404000000000003</c:v>
                </c:pt>
                <c:pt idx="46331">
                  <c:v>38.404000000000003</c:v>
                </c:pt>
                <c:pt idx="46332">
                  <c:v>38.404000000000003</c:v>
                </c:pt>
                <c:pt idx="46333">
                  <c:v>38.404000000000003</c:v>
                </c:pt>
                <c:pt idx="46334">
                  <c:v>38.404000000000003</c:v>
                </c:pt>
                <c:pt idx="46335">
                  <c:v>38.404000000000003</c:v>
                </c:pt>
                <c:pt idx="46336">
                  <c:v>38.404000000000003</c:v>
                </c:pt>
                <c:pt idx="46337">
                  <c:v>38.404000000000003</c:v>
                </c:pt>
                <c:pt idx="46338">
                  <c:v>38.404000000000003</c:v>
                </c:pt>
                <c:pt idx="46339">
                  <c:v>38.404000000000003</c:v>
                </c:pt>
                <c:pt idx="46340">
                  <c:v>38.404000000000003</c:v>
                </c:pt>
                <c:pt idx="46341">
                  <c:v>38.404000000000003</c:v>
                </c:pt>
                <c:pt idx="46342">
                  <c:v>38.404000000000003</c:v>
                </c:pt>
                <c:pt idx="46343">
                  <c:v>38.404000000000003</c:v>
                </c:pt>
                <c:pt idx="46344">
                  <c:v>38.404000000000003</c:v>
                </c:pt>
                <c:pt idx="46345">
                  <c:v>38.404000000000003</c:v>
                </c:pt>
                <c:pt idx="46346">
                  <c:v>38.404000000000003</c:v>
                </c:pt>
                <c:pt idx="46347">
                  <c:v>38.404000000000003</c:v>
                </c:pt>
                <c:pt idx="46348">
                  <c:v>38.404000000000003</c:v>
                </c:pt>
                <c:pt idx="46349">
                  <c:v>38.404000000000003</c:v>
                </c:pt>
                <c:pt idx="46350">
                  <c:v>38.404000000000003</c:v>
                </c:pt>
                <c:pt idx="46351">
                  <c:v>38.404000000000003</c:v>
                </c:pt>
                <c:pt idx="46352">
                  <c:v>38.404000000000003</c:v>
                </c:pt>
                <c:pt idx="46353">
                  <c:v>38.404000000000003</c:v>
                </c:pt>
                <c:pt idx="46354">
                  <c:v>38.404000000000003</c:v>
                </c:pt>
                <c:pt idx="46355">
                  <c:v>38.404000000000003</c:v>
                </c:pt>
                <c:pt idx="46356">
                  <c:v>38.404000000000003</c:v>
                </c:pt>
                <c:pt idx="46357">
                  <c:v>38.404000000000003</c:v>
                </c:pt>
                <c:pt idx="46358">
                  <c:v>38.404000000000003</c:v>
                </c:pt>
                <c:pt idx="46359">
                  <c:v>38.404000000000003</c:v>
                </c:pt>
                <c:pt idx="46360">
                  <c:v>38.404000000000003</c:v>
                </c:pt>
                <c:pt idx="46361">
                  <c:v>38.404000000000003</c:v>
                </c:pt>
                <c:pt idx="46362">
                  <c:v>38.404000000000003</c:v>
                </c:pt>
                <c:pt idx="46363">
                  <c:v>38.404000000000003</c:v>
                </c:pt>
                <c:pt idx="46364">
                  <c:v>38.404000000000003</c:v>
                </c:pt>
                <c:pt idx="46365">
                  <c:v>38.404000000000003</c:v>
                </c:pt>
                <c:pt idx="46366">
                  <c:v>38.404000000000003</c:v>
                </c:pt>
                <c:pt idx="46367">
                  <c:v>38.404000000000003</c:v>
                </c:pt>
                <c:pt idx="46368">
                  <c:v>38.404000000000003</c:v>
                </c:pt>
                <c:pt idx="46369">
                  <c:v>38.404000000000003</c:v>
                </c:pt>
                <c:pt idx="46370">
                  <c:v>38.404000000000003</c:v>
                </c:pt>
                <c:pt idx="46371">
                  <c:v>38.404000000000003</c:v>
                </c:pt>
                <c:pt idx="46372">
                  <c:v>38.404000000000003</c:v>
                </c:pt>
                <c:pt idx="46373">
                  <c:v>38.404000000000003</c:v>
                </c:pt>
                <c:pt idx="46374">
                  <c:v>38.404000000000003</c:v>
                </c:pt>
                <c:pt idx="46375">
                  <c:v>38.404000000000003</c:v>
                </c:pt>
                <c:pt idx="46376">
                  <c:v>38.404000000000003</c:v>
                </c:pt>
                <c:pt idx="46377">
                  <c:v>38.404000000000003</c:v>
                </c:pt>
                <c:pt idx="46378">
                  <c:v>38.404000000000003</c:v>
                </c:pt>
                <c:pt idx="46379">
                  <c:v>38.404000000000003</c:v>
                </c:pt>
                <c:pt idx="46380">
                  <c:v>38.404000000000003</c:v>
                </c:pt>
                <c:pt idx="46381">
                  <c:v>38.404000000000003</c:v>
                </c:pt>
                <c:pt idx="46382">
                  <c:v>38.404000000000003</c:v>
                </c:pt>
                <c:pt idx="46383">
                  <c:v>38.404000000000003</c:v>
                </c:pt>
                <c:pt idx="46384">
                  <c:v>38.404000000000003</c:v>
                </c:pt>
                <c:pt idx="46385">
                  <c:v>38.404000000000003</c:v>
                </c:pt>
                <c:pt idx="46386">
                  <c:v>38.404000000000003</c:v>
                </c:pt>
                <c:pt idx="46387">
                  <c:v>38.404000000000003</c:v>
                </c:pt>
                <c:pt idx="46388">
                  <c:v>38.404000000000003</c:v>
                </c:pt>
                <c:pt idx="46389">
                  <c:v>38.404000000000003</c:v>
                </c:pt>
                <c:pt idx="46390">
                  <c:v>38.404000000000003</c:v>
                </c:pt>
                <c:pt idx="46391">
                  <c:v>38.404000000000003</c:v>
                </c:pt>
                <c:pt idx="46392">
                  <c:v>38.404000000000003</c:v>
                </c:pt>
                <c:pt idx="46393">
                  <c:v>38.404000000000003</c:v>
                </c:pt>
                <c:pt idx="46394">
                  <c:v>38.404000000000003</c:v>
                </c:pt>
                <c:pt idx="46395">
                  <c:v>38.404000000000003</c:v>
                </c:pt>
                <c:pt idx="46396">
                  <c:v>38.404000000000003</c:v>
                </c:pt>
                <c:pt idx="46397">
                  <c:v>38.404000000000003</c:v>
                </c:pt>
                <c:pt idx="46398">
                  <c:v>38.404000000000003</c:v>
                </c:pt>
                <c:pt idx="46399">
                  <c:v>38.404000000000003</c:v>
                </c:pt>
                <c:pt idx="46400">
                  <c:v>38.404000000000003</c:v>
                </c:pt>
                <c:pt idx="46401">
                  <c:v>38.404000000000003</c:v>
                </c:pt>
                <c:pt idx="46402">
                  <c:v>38.404000000000003</c:v>
                </c:pt>
                <c:pt idx="46403">
                  <c:v>38.404000000000003</c:v>
                </c:pt>
                <c:pt idx="46404">
                  <c:v>38.404000000000003</c:v>
                </c:pt>
                <c:pt idx="46405">
                  <c:v>38.404000000000003</c:v>
                </c:pt>
                <c:pt idx="46406">
                  <c:v>38.404000000000003</c:v>
                </c:pt>
                <c:pt idx="46407">
                  <c:v>38.404000000000003</c:v>
                </c:pt>
                <c:pt idx="46408">
                  <c:v>38.404000000000003</c:v>
                </c:pt>
                <c:pt idx="46409">
                  <c:v>38.404000000000003</c:v>
                </c:pt>
                <c:pt idx="46410">
                  <c:v>38.404000000000003</c:v>
                </c:pt>
                <c:pt idx="46411">
                  <c:v>38.404000000000003</c:v>
                </c:pt>
                <c:pt idx="46412">
                  <c:v>38.404000000000003</c:v>
                </c:pt>
                <c:pt idx="46413">
                  <c:v>38.404000000000003</c:v>
                </c:pt>
                <c:pt idx="46414">
                  <c:v>38.404000000000003</c:v>
                </c:pt>
                <c:pt idx="46415">
                  <c:v>38.404000000000003</c:v>
                </c:pt>
                <c:pt idx="46416">
                  <c:v>38.404000000000003</c:v>
                </c:pt>
                <c:pt idx="46417">
                  <c:v>38.404000000000003</c:v>
                </c:pt>
                <c:pt idx="46418">
                  <c:v>38.404000000000003</c:v>
                </c:pt>
                <c:pt idx="46419">
                  <c:v>38.404000000000003</c:v>
                </c:pt>
                <c:pt idx="46420">
                  <c:v>38.404000000000003</c:v>
                </c:pt>
                <c:pt idx="46421">
                  <c:v>38.404000000000003</c:v>
                </c:pt>
                <c:pt idx="46422">
                  <c:v>38.404000000000003</c:v>
                </c:pt>
                <c:pt idx="46423">
                  <c:v>38.404000000000003</c:v>
                </c:pt>
                <c:pt idx="46424">
                  <c:v>38.404000000000003</c:v>
                </c:pt>
                <c:pt idx="46425">
                  <c:v>38.404000000000003</c:v>
                </c:pt>
                <c:pt idx="46426">
                  <c:v>38.404000000000003</c:v>
                </c:pt>
                <c:pt idx="46427">
                  <c:v>38.404000000000003</c:v>
                </c:pt>
                <c:pt idx="46428">
                  <c:v>38.408000000000001</c:v>
                </c:pt>
                <c:pt idx="46429">
                  <c:v>38.463999999999999</c:v>
                </c:pt>
                <c:pt idx="46430">
                  <c:v>38.503999999999998</c:v>
                </c:pt>
                <c:pt idx="46431">
                  <c:v>38.503999999999998</c:v>
                </c:pt>
                <c:pt idx="46432">
                  <c:v>38.503999999999998</c:v>
                </c:pt>
                <c:pt idx="46433">
                  <c:v>38.503999999999998</c:v>
                </c:pt>
                <c:pt idx="46434">
                  <c:v>38.503999999999998</c:v>
                </c:pt>
                <c:pt idx="46435">
                  <c:v>38.503999999999998</c:v>
                </c:pt>
                <c:pt idx="46436">
                  <c:v>38.503999999999998</c:v>
                </c:pt>
                <c:pt idx="46437">
                  <c:v>38.503999999999998</c:v>
                </c:pt>
                <c:pt idx="46438">
                  <c:v>38.503999999999998</c:v>
                </c:pt>
                <c:pt idx="46439">
                  <c:v>38.503999999999998</c:v>
                </c:pt>
                <c:pt idx="46440">
                  <c:v>38.503999999999998</c:v>
                </c:pt>
                <c:pt idx="46441">
                  <c:v>38.503999999999998</c:v>
                </c:pt>
                <c:pt idx="46442">
                  <c:v>38.503999999999998</c:v>
                </c:pt>
                <c:pt idx="46443">
                  <c:v>38.503999999999998</c:v>
                </c:pt>
                <c:pt idx="46444">
                  <c:v>38.503999999999998</c:v>
                </c:pt>
                <c:pt idx="46445">
                  <c:v>38.503999999999998</c:v>
                </c:pt>
                <c:pt idx="46446">
                  <c:v>38.503999999999998</c:v>
                </c:pt>
                <c:pt idx="46447">
                  <c:v>38.503999999999998</c:v>
                </c:pt>
                <c:pt idx="46448">
                  <c:v>38.503999999999998</c:v>
                </c:pt>
                <c:pt idx="46449">
                  <c:v>38.503999999999998</c:v>
                </c:pt>
                <c:pt idx="46450">
                  <c:v>38.503999999999998</c:v>
                </c:pt>
                <c:pt idx="46451">
                  <c:v>38.503999999999998</c:v>
                </c:pt>
                <c:pt idx="46452">
                  <c:v>38.503999999999998</c:v>
                </c:pt>
                <c:pt idx="46453">
                  <c:v>38.503999999999998</c:v>
                </c:pt>
                <c:pt idx="46454">
                  <c:v>38.503999999999998</c:v>
                </c:pt>
                <c:pt idx="46455">
                  <c:v>38.503999999999998</c:v>
                </c:pt>
                <c:pt idx="46456">
                  <c:v>38.503999999999998</c:v>
                </c:pt>
                <c:pt idx="46457">
                  <c:v>38.503999999999998</c:v>
                </c:pt>
                <c:pt idx="46458">
                  <c:v>38.503999999999998</c:v>
                </c:pt>
                <c:pt idx="46459">
                  <c:v>38.503999999999998</c:v>
                </c:pt>
                <c:pt idx="46460">
                  <c:v>38.503999999999998</c:v>
                </c:pt>
                <c:pt idx="46461">
                  <c:v>38.503999999999998</c:v>
                </c:pt>
                <c:pt idx="46462">
                  <c:v>38.503999999999998</c:v>
                </c:pt>
                <c:pt idx="46463">
                  <c:v>38.503999999999998</c:v>
                </c:pt>
                <c:pt idx="46464">
                  <c:v>38.503999999999998</c:v>
                </c:pt>
                <c:pt idx="46465">
                  <c:v>38.503999999999998</c:v>
                </c:pt>
                <c:pt idx="46466">
                  <c:v>38.503999999999998</c:v>
                </c:pt>
                <c:pt idx="46467">
                  <c:v>38.503999999999998</c:v>
                </c:pt>
                <c:pt idx="46468">
                  <c:v>38.503999999999998</c:v>
                </c:pt>
                <c:pt idx="46469">
                  <c:v>38.503999999999998</c:v>
                </c:pt>
                <c:pt idx="46470">
                  <c:v>38.503999999999998</c:v>
                </c:pt>
                <c:pt idx="46471">
                  <c:v>38.503999999999998</c:v>
                </c:pt>
                <c:pt idx="46472">
                  <c:v>38.503999999999998</c:v>
                </c:pt>
                <c:pt idx="46473">
                  <c:v>38.503999999999998</c:v>
                </c:pt>
                <c:pt idx="46474">
                  <c:v>38.503999999999998</c:v>
                </c:pt>
                <c:pt idx="46475">
                  <c:v>38.503999999999998</c:v>
                </c:pt>
                <c:pt idx="46476">
                  <c:v>38.503999999999998</c:v>
                </c:pt>
                <c:pt idx="46477">
                  <c:v>38.503999999999998</c:v>
                </c:pt>
                <c:pt idx="46478">
                  <c:v>38.503999999999998</c:v>
                </c:pt>
                <c:pt idx="46479">
                  <c:v>38.503999999999998</c:v>
                </c:pt>
                <c:pt idx="46480">
                  <c:v>38.503999999999998</c:v>
                </c:pt>
                <c:pt idx="46481">
                  <c:v>38.503999999999998</c:v>
                </c:pt>
                <c:pt idx="46482">
                  <c:v>38.503999999999998</c:v>
                </c:pt>
                <c:pt idx="46483">
                  <c:v>38.503999999999998</c:v>
                </c:pt>
                <c:pt idx="46484">
                  <c:v>38.503999999999998</c:v>
                </c:pt>
                <c:pt idx="46485">
                  <c:v>38.503999999999998</c:v>
                </c:pt>
                <c:pt idx="46486">
                  <c:v>38.503999999999998</c:v>
                </c:pt>
                <c:pt idx="46487">
                  <c:v>38.503999999999998</c:v>
                </c:pt>
                <c:pt idx="46488">
                  <c:v>38.503999999999998</c:v>
                </c:pt>
                <c:pt idx="46489">
                  <c:v>38.503999999999998</c:v>
                </c:pt>
                <c:pt idx="46490">
                  <c:v>38.503999999999998</c:v>
                </c:pt>
                <c:pt idx="46491">
                  <c:v>38.503999999999998</c:v>
                </c:pt>
                <c:pt idx="46492">
                  <c:v>38.503999999999998</c:v>
                </c:pt>
                <c:pt idx="46493">
                  <c:v>38.503999999999998</c:v>
                </c:pt>
                <c:pt idx="46494">
                  <c:v>38.503999999999998</c:v>
                </c:pt>
                <c:pt idx="46495">
                  <c:v>38.503999999999998</c:v>
                </c:pt>
                <c:pt idx="46496">
                  <c:v>38.503999999999998</c:v>
                </c:pt>
                <c:pt idx="46497">
                  <c:v>38.503999999999998</c:v>
                </c:pt>
                <c:pt idx="46498">
                  <c:v>38.503999999999998</c:v>
                </c:pt>
                <c:pt idx="46499">
                  <c:v>38.503999999999998</c:v>
                </c:pt>
                <c:pt idx="46500">
                  <c:v>38.503999999999998</c:v>
                </c:pt>
                <c:pt idx="46501">
                  <c:v>38.503999999999998</c:v>
                </c:pt>
                <c:pt idx="46502">
                  <c:v>38.503999999999998</c:v>
                </c:pt>
                <c:pt idx="46503">
                  <c:v>38.503999999999998</c:v>
                </c:pt>
                <c:pt idx="46504">
                  <c:v>38.503999999999998</c:v>
                </c:pt>
                <c:pt idx="46505">
                  <c:v>38.503999999999998</c:v>
                </c:pt>
                <c:pt idx="46506">
                  <c:v>38.503999999999998</c:v>
                </c:pt>
                <c:pt idx="46507">
                  <c:v>38.503999999999998</c:v>
                </c:pt>
                <c:pt idx="46508">
                  <c:v>38.503999999999998</c:v>
                </c:pt>
                <c:pt idx="46509">
                  <c:v>38.503999999999998</c:v>
                </c:pt>
                <c:pt idx="46510">
                  <c:v>38.503999999999998</c:v>
                </c:pt>
                <c:pt idx="46511">
                  <c:v>38.503999999999998</c:v>
                </c:pt>
                <c:pt idx="46512">
                  <c:v>38.503999999999998</c:v>
                </c:pt>
                <c:pt idx="46513">
                  <c:v>38.503999999999998</c:v>
                </c:pt>
                <c:pt idx="46514">
                  <c:v>38.503999999999998</c:v>
                </c:pt>
                <c:pt idx="46515">
                  <c:v>38.503999999999998</c:v>
                </c:pt>
                <c:pt idx="46516">
                  <c:v>38.503999999999998</c:v>
                </c:pt>
                <c:pt idx="46517">
                  <c:v>38.503999999999998</c:v>
                </c:pt>
                <c:pt idx="46518">
                  <c:v>38.503999999999998</c:v>
                </c:pt>
                <c:pt idx="46519">
                  <c:v>38.503999999999998</c:v>
                </c:pt>
                <c:pt idx="46520">
                  <c:v>38.503999999999998</c:v>
                </c:pt>
                <c:pt idx="46521">
                  <c:v>38.503999999999998</c:v>
                </c:pt>
                <c:pt idx="46522">
                  <c:v>38.503999999999998</c:v>
                </c:pt>
                <c:pt idx="46523">
                  <c:v>38.503999999999998</c:v>
                </c:pt>
                <c:pt idx="46524">
                  <c:v>38.503999999999998</c:v>
                </c:pt>
                <c:pt idx="46525">
                  <c:v>38.503999999999998</c:v>
                </c:pt>
                <c:pt idx="46526">
                  <c:v>38.503999999999998</c:v>
                </c:pt>
                <c:pt idx="46527">
                  <c:v>38.503999999999998</c:v>
                </c:pt>
                <c:pt idx="46528">
                  <c:v>38.503999999999998</c:v>
                </c:pt>
                <c:pt idx="46529">
                  <c:v>38.503999999999998</c:v>
                </c:pt>
                <c:pt idx="46530">
                  <c:v>38.503999999999998</c:v>
                </c:pt>
                <c:pt idx="46531">
                  <c:v>38.503999999999998</c:v>
                </c:pt>
                <c:pt idx="46532">
                  <c:v>38.503999999999998</c:v>
                </c:pt>
                <c:pt idx="46533">
                  <c:v>38.503999999999998</c:v>
                </c:pt>
                <c:pt idx="46534">
                  <c:v>38.503999999999998</c:v>
                </c:pt>
                <c:pt idx="46535">
                  <c:v>38.503999999999998</c:v>
                </c:pt>
                <c:pt idx="46536">
                  <c:v>38.503999999999998</c:v>
                </c:pt>
                <c:pt idx="46537">
                  <c:v>38.503999999999998</c:v>
                </c:pt>
                <c:pt idx="46538">
                  <c:v>38.503999999999998</c:v>
                </c:pt>
                <c:pt idx="46539">
                  <c:v>38.503999999999998</c:v>
                </c:pt>
                <c:pt idx="46540">
                  <c:v>38.503999999999998</c:v>
                </c:pt>
                <c:pt idx="46541">
                  <c:v>38.503999999999998</c:v>
                </c:pt>
                <c:pt idx="46542">
                  <c:v>38.503999999999998</c:v>
                </c:pt>
                <c:pt idx="46543">
                  <c:v>38.503999999999998</c:v>
                </c:pt>
                <c:pt idx="46544">
                  <c:v>38.503999999999998</c:v>
                </c:pt>
                <c:pt idx="46545">
                  <c:v>38.503999999999998</c:v>
                </c:pt>
                <c:pt idx="46546">
                  <c:v>38.503999999999998</c:v>
                </c:pt>
                <c:pt idx="46547">
                  <c:v>38.503999999999998</c:v>
                </c:pt>
                <c:pt idx="46548">
                  <c:v>38.503999999999998</c:v>
                </c:pt>
                <c:pt idx="46549">
                  <c:v>38.503999999999998</c:v>
                </c:pt>
                <c:pt idx="46550">
                  <c:v>38.503999999999998</c:v>
                </c:pt>
                <c:pt idx="46551">
                  <c:v>38.503999999999998</c:v>
                </c:pt>
                <c:pt idx="46552">
                  <c:v>38.503999999999998</c:v>
                </c:pt>
                <c:pt idx="46553">
                  <c:v>38.503999999999998</c:v>
                </c:pt>
                <c:pt idx="46554">
                  <c:v>38.503999999999998</c:v>
                </c:pt>
                <c:pt idx="46555">
                  <c:v>38.503999999999998</c:v>
                </c:pt>
                <c:pt idx="46556">
                  <c:v>38.503999999999998</c:v>
                </c:pt>
                <c:pt idx="46557">
                  <c:v>38.503999999999998</c:v>
                </c:pt>
                <c:pt idx="46558">
                  <c:v>38.503999999999998</c:v>
                </c:pt>
                <c:pt idx="46559">
                  <c:v>38.503999999999998</c:v>
                </c:pt>
                <c:pt idx="46560">
                  <c:v>38.503999999999998</c:v>
                </c:pt>
                <c:pt idx="46561">
                  <c:v>38.503999999999998</c:v>
                </c:pt>
                <c:pt idx="46562">
                  <c:v>38.503999999999998</c:v>
                </c:pt>
                <c:pt idx="46563">
                  <c:v>38.503999999999998</c:v>
                </c:pt>
                <c:pt idx="46564">
                  <c:v>38.503999999999998</c:v>
                </c:pt>
                <c:pt idx="46565">
                  <c:v>38.503999999999998</c:v>
                </c:pt>
                <c:pt idx="46566">
                  <c:v>38.503999999999998</c:v>
                </c:pt>
                <c:pt idx="46567">
                  <c:v>38.503999999999998</c:v>
                </c:pt>
                <c:pt idx="46568">
                  <c:v>38.503999999999998</c:v>
                </c:pt>
                <c:pt idx="46569">
                  <c:v>38.503999999999998</c:v>
                </c:pt>
                <c:pt idx="46570">
                  <c:v>38.503999999999998</c:v>
                </c:pt>
                <c:pt idx="46571">
                  <c:v>38.503999999999998</c:v>
                </c:pt>
                <c:pt idx="46572">
                  <c:v>38.503999999999998</c:v>
                </c:pt>
                <c:pt idx="46573">
                  <c:v>38.503999999999998</c:v>
                </c:pt>
                <c:pt idx="46574">
                  <c:v>38.503999999999998</c:v>
                </c:pt>
                <c:pt idx="46575">
                  <c:v>38.503999999999998</c:v>
                </c:pt>
                <c:pt idx="46576">
                  <c:v>38.503999999999998</c:v>
                </c:pt>
                <c:pt idx="46577">
                  <c:v>38.503999999999998</c:v>
                </c:pt>
                <c:pt idx="46578">
                  <c:v>38.503999999999998</c:v>
                </c:pt>
                <c:pt idx="46579">
                  <c:v>38.503999999999998</c:v>
                </c:pt>
                <c:pt idx="46580">
                  <c:v>38.503999999999998</c:v>
                </c:pt>
                <c:pt idx="46581">
                  <c:v>38.503999999999998</c:v>
                </c:pt>
                <c:pt idx="46582">
                  <c:v>38.503999999999998</c:v>
                </c:pt>
                <c:pt idx="46583">
                  <c:v>38.503999999999998</c:v>
                </c:pt>
                <c:pt idx="46584">
                  <c:v>38.503999999999998</c:v>
                </c:pt>
                <c:pt idx="46585">
                  <c:v>38.503999999999998</c:v>
                </c:pt>
                <c:pt idx="46586">
                  <c:v>38.503999999999998</c:v>
                </c:pt>
                <c:pt idx="46587">
                  <c:v>38.503999999999998</c:v>
                </c:pt>
                <c:pt idx="46588">
                  <c:v>38.503999999999998</c:v>
                </c:pt>
                <c:pt idx="46589">
                  <c:v>38.503999999999998</c:v>
                </c:pt>
                <c:pt idx="46590">
                  <c:v>38.503999999999998</c:v>
                </c:pt>
                <c:pt idx="46591">
                  <c:v>38.503999999999998</c:v>
                </c:pt>
                <c:pt idx="46592">
                  <c:v>38.503999999999998</c:v>
                </c:pt>
                <c:pt idx="46593">
                  <c:v>38.503999999999998</c:v>
                </c:pt>
                <c:pt idx="46594">
                  <c:v>38.503999999999998</c:v>
                </c:pt>
                <c:pt idx="46595">
                  <c:v>38.503999999999998</c:v>
                </c:pt>
                <c:pt idx="46596">
                  <c:v>38.503999999999998</c:v>
                </c:pt>
                <c:pt idx="46597">
                  <c:v>38.503999999999998</c:v>
                </c:pt>
                <c:pt idx="46598">
                  <c:v>38.503999999999998</c:v>
                </c:pt>
                <c:pt idx="46599">
                  <c:v>38.503999999999998</c:v>
                </c:pt>
                <c:pt idx="46600">
                  <c:v>38.503999999999998</c:v>
                </c:pt>
                <c:pt idx="46601">
                  <c:v>38.503999999999998</c:v>
                </c:pt>
                <c:pt idx="46602">
                  <c:v>38.503999999999998</c:v>
                </c:pt>
                <c:pt idx="46603">
                  <c:v>38.503999999999998</c:v>
                </c:pt>
                <c:pt idx="46604">
                  <c:v>38.503999999999998</c:v>
                </c:pt>
                <c:pt idx="46605">
                  <c:v>38.503999999999998</c:v>
                </c:pt>
                <c:pt idx="46606">
                  <c:v>38.503999999999998</c:v>
                </c:pt>
                <c:pt idx="46607">
                  <c:v>38.503999999999998</c:v>
                </c:pt>
                <c:pt idx="46608">
                  <c:v>38.503999999999998</c:v>
                </c:pt>
                <c:pt idx="46609">
                  <c:v>38.503999999999998</c:v>
                </c:pt>
                <c:pt idx="46610">
                  <c:v>38.503999999999998</c:v>
                </c:pt>
                <c:pt idx="46611">
                  <c:v>38.503999999999998</c:v>
                </c:pt>
                <c:pt idx="46612">
                  <c:v>38.503999999999998</c:v>
                </c:pt>
                <c:pt idx="46613">
                  <c:v>38.503999999999998</c:v>
                </c:pt>
                <c:pt idx="46614">
                  <c:v>38.503999999999998</c:v>
                </c:pt>
                <c:pt idx="46615">
                  <c:v>38.503999999999998</c:v>
                </c:pt>
                <c:pt idx="46616">
                  <c:v>38.503999999999998</c:v>
                </c:pt>
                <c:pt idx="46617">
                  <c:v>38.503999999999998</c:v>
                </c:pt>
                <c:pt idx="46618">
                  <c:v>38.503999999999998</c:v>
                </c:pt>
                <c:pt idx="46619">
                  <c:v>38.503999999999998</c:v>
                </c:pt>
                <c:pt idx="46620">
                  <c:v>38.503999999999998</c:v>
                </c:pt>
                <c:pt idx="46621">
                  <c:v>38.503999999999998</c:v>
                </c:pt>
                <c:pt idx="46622">
                  <c:v>38.503999999999998</c:v>
                </c:pt>
                <c:pt idx="46623">
                  <c:v>38.503999999999998</c:v>
                </c:pt>
                <c:pt idx="46624">
                  <c:v>38.503999999999998</c:v>
                </c:pt>
                <c:pt idx="46625">
                  <c:v>38.503999999999998</c:v>
                </c:pt>
                <c:pt idx="46626">
                  <c:v>38.503999999999998</c:v>
                </c:pt>
                <c:pt idx="46627">
                  <c:v>38.503999999999998</c:v>
                </c:pt>
                <c:pt idx="46628">
                  <c:v>38.503999999999998</c:v>
                </c:pt>
                <c:pt idx="46629">
                  <c:v>38.503999999999998</c:v>
                </c:pt>
                <c:pt idx="46630">
                  <c:v>38.503999999999998</c:v>
                </c:pt>
                <c:pt idx="46631">
                  <c:v>38.503999999999998</c:v>
                </c:pt>
                <c:pt idx="46632">
                  <c:v>38.503999999999998</c:v>
                </c:pt>
                <c:pt idx="46633">
                  <c:v>38.503999999999998</c:v>
                </c:pt>
                <c:pt idx="46634">
                  <c:v>38.503999999999998</c:v>
                </c:pt>
                <c:pt idx="46635">
                  <c:v>38.503999999999998</c:v>
                </c:pt>
                <c:pt idx="46636">
                  <c:v>38.503999999999998</c:v>
                </c:pt>
                <c:pt idx="46637">
                  <c:v>38.503999999999998</c:v>
                </c:pt>
                <c:pt idx="46638">
                  <c:v>38.503999999999998</c:v>
                </c:pt>
                <c:pt idx="46639">
                  <c:v>38.503999999999998</c:v>
                </c:pt>
                <c:pt idx="46640">
                  <c:v>38.503999999999998</c:v>
                </c:pt>
                <c:pt idx="46641">
                  <c:v>38.503999999999998</c:v>
                </c:pt>
                <c:pt idx="46642">
                  <c:v>38.503999999999998</c:v>
                </c:pt>
                <c:pt idx="46643">
                  <c:v>38.503999999999998</c:v>
                </c:pt>
                <c:pt idx="46644">
                  <c:v>38.503999999999998</c:v>
                </c:pt>
                <c:pt idx="46645">
                  <c:v>38.503999999999998</c:v>
                </c:pt>
                <c:pt idx="46646">
                  <c:v>38.503999999999998</c:v>
                </c:pt>
                <c:pt idx="46647">
                  <c:v>38.503999999999998</c:v>
                </c:pt>
                <c:pt idx="46648">
                  <c:v>38.503999999999998</c:v>
                </c:pt>
                <c:pt idx="46649">
                  <c:v>38.503999999999998</c:v>
                </c:pt>
                <c:pt idx="46650">
                  <c:v>38.503999999999998</c:v>
                </c:pt>
                <c:pt idx="46651">
                  <c:v>38.503999999999998</c:v>
                </c:pt>
                <c:pt idx="46652">
                  <c:v>38.503999999999998</c:v>
                </c:pt>
                <c:pt idx="46653">
                  <c:v>38.503999999999998</c:v>
                </c:pt>
                <c:pt idx="46654">
                  <c:v>38.503999999999998</c:v>
                </c:pt>
                <c:pt idx="46655">
                  <c:v>38.503999999999998</c:v>
                </c:pt>
                <c:pt idx="46656">
                  <c:v>38.503999999999998</c:v>
                </c:pt>
                <c:pt idx="46657">
                  <c:v>38.503999999999998</c:v>
                </c:pt>
                <c:pt idx="46658">
                  <c:v>38.503999999999998</c:v>
                </c:pt>
                <c:pt idx="46659">
                  <c:v>38.503999999999998</c:v>
                </c:pt>
                <c:pt idx="46660">
                  <c:v>38.503999999999998</c:v>
                </c:pt>
                <c:pt idx="46661">
                  <c:v>38.503999999999998</c:v>
                </c:pt>
                <c:pt idx="46662">
                  <c:v>38.503999999999998</c:v>
                </c:pt>
                <c:pt idx="46663">
                  <c:v>38.503999999999998</c:v>
                </c:pt>
                <c:pt idx="46664">
                  <c:v>38.503999999999998</c:v>
                </c:pt>
                <c:pt idx="46665">
                  <c:v>38.503999999999998</c:v>
                </c:pt>
                <c:pt idx="46666">
                  <c:v>38.503999999999998</c:v>
                </c:pt>
                <c:pt idx="46667">
                  <c:v>38.503999999999998</c:v>
                </c:pt>
                <c:pt idx="46668">
                  <c:v>38.503999999999998</c:v>
                </c:pt>
                <c:pt idx="46669">
                  <c:v>38.503999999999998</c:v>
                </c:pt>
                <c:pt idx="46670">
                  <c:v>38.503999999999998</c:v>
                </c:pt>
                <c:pt idx="46671">
                  <c:v>38.503999999999998</c:v>
                </c:pt>
                <c:pt idx="46672">
                  <c:v>38.503999999999998</c:v>
                </c:pt>
                <c:pt idx="46673">
                  <c:v>38.503999999999998</c:v>
                </c:pt>
                <c:pt idx="46674">
                  <c:v>38.503999999999998</c:v>
                </c:pt>
                <c:pt idx="46675">
                  <c:v>38.503999999999998</c:v>
                </c:pt>
                <c:pt idx="46676">
                  <c:v>38.503999999999998</c:v>
                </c:pt>
                <c:pt idx="46677">
                  <c:v>38.503999999999998</c:v>
                </c:pt>
                <c:pt idx="46678">
                  <c:v>38.503999999999998</c:v>
                </c:pt>
                <c:pt idx="46679">
                  <c:v>38.503999999999998</c:v>
                </c:pt>
                <c:pt idx="46680">
                  <c:v>38.503999999999998</c:v>
                </c:pt>
                <c:pt idx="46681">
                  <c:v>38.503999999999998</c:v>
                </c:pt>
                <c:pt idx="46682">
                  <c:v>38.503999999999998</c:v>
                </c:pt>
                <c:pt idx="46683">
                  <c:v>38.503999999999998</c:v>
                </c:pt>
                <c:pt idx="46684">
                  <c:v>38.503999999999998</c:v>
                </c:pt>
                <c:pt idx="46685">
                  <c:v>38.503999999999998</c:v>
                </c:pt>
                <c:pt idx="46686">
                  <c:v>38.503999999999998</c:v>
                </c:pt>
                <c:pt idx="46687">
                  <c:v>38.503999999999998</c:v>
                </c:pt>
                <c:pt idx="46688">
                  <c:v>38.520000000000003</c:v>
                </c:pt>
                <c:pt idx="46689">
                  <c:v>38.573999999999998</c:v>
                </c:pt>
                <c:pt idx="46690">
                  <c:v>38.6</c:v>
                </c:pt>
                <c:pt idx="46691">
                  <c:v>38.6</c:v>
                </c:pt>
                <c:pt idx="46692">
                  <c:v>38.6</c:v>
                </c:pt>
                <c:pt idx="46693">
                  <c:v>38.6</c:v>
                </c:pt>
                <c:pt idx="46694">
                  <c:v>38.6</c:v>
                </c:pt>
                <c:pt idx="46695">
                  <c:v>38.6</c:v>
                </c:pt>
                <c:pt idx="46696">
                  <c:v>38.6</c:v>
                </c:pt>
                <c:pt idx="46697">
                  <c:v>38.6</c:v>
                </c:pt>
                <c:pt idx="46698">
                  <c:v>38.6</c:v>
                </c:pt>
                <c:pt idx="46699">
                  <c:v>38.6</c:v>
                </c:pt>
                <c:pt idx="46700">
                  <c:v>38.6</c:v>
                </c:pt>
                <c:pt idx="46701">
                  <c:v>38.6</c:v>
                </c:pt>
                <c:pt idx="46702">
                  <c:v>38.6</c:v>
                </c:pt>
                <c:pt idx="46703">
                  <c:v>38.6</c:v>
                </c:pt>
                <c:pt idx="46704">
                  <c:v>38.6</c:v>
                </c:pt>
                <c:pt idx="46705">
                  <c:v>38.6</c:v>
                </c:pt>
                <c:pt idx="46706">
                  <c:v>38.6</c:v>
                </c:pt>
                <c:pt idx="46707">
                  <c:v>38.6</c:v>
                </c:pt>
                <c:pt idx="46708">
                  <c:v>38.6</c:v>
                </c:pt>
                <c:pt idx="46709">
                  <c:v>38.6</c:v>
                </c:pt>
                <c:pt idx="46710">
                  <c:v>38.6</c:v>
                </c:pt>
                <c:pt idx="46711">
                  <c:v>38.6</c:v>
                </c:pt>
                <c:pt idx="46712">
                  <c:v>38.6</c:v>
                </c:pt>
                <c:pt idx="46713">
                  <c:v>38.6</c:v>
                </c:pt>
                <c:pt idx="46714">
                  <c:v>38.6</c:v>
                </c:pt>
                <c:pt idx="46715">
                  <c:v>38.6</c:v>
                </c:pt>
                <c:pt idx="46716">
                  <c:v>38.6</c:v>
                </c:pt>
                <c:pt idx="46717">
                  <c:v>38.6</c:v>
                </c:pt>
                <c:pt idx="46718">
                  <c:v>38.6</c:v>
                </c:pt>
                <c:pt idx="46719">
                  <c:v>38.6</c:v>
                </c:pt>
                <c:pt idx="46720">
                  <c:v>38.6</c:v>
                </c:pt>
                <c:pt idx="46721">
                  <c:v>38.6</c:v>
                </c:pt>
                <c:pt idx="46722">
                  <c:v>38.6</c:v>
                </c:pt>
                <c:pt idx="46723">
                  <c:v>38.6</c:v>
                </c:pt>
                <c:pt idx="46724">
                  <c:v>38.6</c:v>
                </c:pt>
                <c:pt idx="46725">
                  <c:v>38.6</c:v>
                </c:pt>
                <c:pt idx="46726">
                  <c:v>38.6</c:v>
                </c:pt>
                <c:pt idx="46727">
                  <c:v>38.6</c:v>
                </c:pt>
                <c:pt idx="46728">
                  <c:v>38.6</c:v>
                </c:pt>
                <c:pt idx="46729">
                  <c:v>38.6</c:v>
                </c:pt>
                <c:pt idx="46730">
                  <c:v>38.6</c:v>
                </c:pt>
                <c:pt idx="46731">
                  <c:v>38.6</c:v>
                </c:pt>
                <c:pt idx="46732">
                  <c:v>38.6</c:v>
                </c:pt>
                <c:pt idx="46733">
                  <c:v>38.6</c:v>
                </c:pt>
                <c:pt idx="46734">
                  <c:v>38.6</c:v>
                </c:pt>
                <c:pt idx="46735">
                  <c:v>38.6</c:v>
                </c:pt>
                <c:pt idx="46736">
                  <c:v>38.6</c:v>
                </c:pt>
                <c:pt idx="46737">
                  <c:v>38.6</c:v>
                </c:pt>
                <c:pt idx="46738">
                  <c:v>38.6</c:v>
                </c:pt>
                <c:pt idx="46739">
                  <c:v>38.6</c:v>
                </c:pt>
                <c:pt idx="46740">
                  <c:v>38.6</c:v>
                </c:pt>
                <c:pt idx="46741">
                  <c:v>38.6</c:v>
                </c:pt>
                <c:pt idx="46742">
                  <c:v>38.6</c:v>
                </c:pt>
                <c:pt idx="46743">
                  <c:v>38.6</c:v>
                </c:pt>
                <c:pt idx="46744">
                  <c:v>38.6</c:v>
                </c:pt>
                <c:pt idx="46745">
                  <c:v>38.6</c:v>
                </c:pt>
                <c:pt idx="46746">
                  <c:v>38.6</c:v>
                </c:pt>
                <c:pt idx="46747">
                  <c:v>38.6</c:v>
                </c:pt>
                <c:pt idx="46748">
                  <c:v>38.6</c:v>
                </c:pt>
                <c:pt idx="46749">
                  <c:v>38.6</c:v>
                </c:pt>
                <c:pt idx="46750">
                  <c:v>38.6</c:v>
                </c:pt>
                <c:pt idx="46751">
                  <c:v>38.6</c:v>
                </c:pt>
                <c:pt idx="46752">
                  <c:v>38.6</c:v>
                </c:pt>
                <c:pt idx="46753">
                  <c:v>38.6</c:v>
                </c:pt>
                <c:pt idx="46754">
                  <c:v>38.6</c:v>
                </c:pt>
                <c:pt idx="46755">
                  <c:v>38.6</c:v>
                </c:pt>
                <c:pt idx="46756">
                  <c:v>38.6</c:v>
                </c:pt>
                <c:pt idx="46757">
                  <c:v>38.6</c:v>
                </c:pt>
                <c:pt idx="46758">
                  <c:v>38.6</c:v>
                </c:pt>
                <c:pt idx="46759">
                  <c:v>38.6</c:v>
                </c:pt>
                <c:pt idx="46760">
                  <c:v>38.6</c:v>
                </c:pt>
                <c:pt idx="46761">
                  <c:v>38.6</c:v>
                </c:pt>
                <c:pt idx="46762">
                  <c:v>38.6</c:v>
                </c:pt>
                <c:pt idx="46763">
                  <c:v>38.6</c:v>
                </c:pt>
                <c:pt idx="46764">
                  <c:v>38.6</c:v>
                </c:pt>
                <c:pt idx="46765">
                  <c:v>38.6</c:v>
                </c:pt>
                <c:pt idx="46766">
                  <c:v>38.6</c:v>
                </c:pt>
                <c:pt idx="46767">
                  <c:v>38.6</c:v>
                </c:pt>
                <c:pt idx="46768">
                  <c:v>38.6</c:v>
                </c:pt>
                <c:pt idx="46769">
                  <c:v>38.6</c:v>
                </c:pt>
                <c:pt idx="46770">
                  <c:v>38.6</c:v>
                </c:pt>
                <c:pt idx="46771">
                  <c:v>38.6</c:v>
                </c:pt>
                <c:pt idx="46772">
                  <c:v>38.6</c:v>
                </c:pt>
                <c:pt idx="46773">
                  <c:v>38.6</c:v>
                </c:pt>
                <c:pt idx="46774">
                  <c:v>38.6</c:v>
                </c:pt>
                <c:pt idx="46775">
                  <c:v>38.6</c:v>
                </c:pt>
                <c:pt idx="46776">
                  <c:v>38.6</c:v>
                </c:pt>
                <c:pt idx="46777">
                  <c:v>38.6</c:v>
                </c:pt>
                <c:pt idx="46778">
                  <c:v>38.6</c:v>
                </c:pt>
                <c:pt idx="46779">
                  <c:v>38.6</c:v>
                </c:pt>
                <c:pt idx="46780">
                  <c:v>38.6</c:v>
                </c:pt>
                <c:pt idx="46781">
                  <c:v>38.6</c:v>
                </c:pt>
                <c:pt idx="46782">
                  <c:v>38.6</c:v>
                </c:pt>
                <c:pt idx="46783">
                  <c:v>38.6</c:v>
                </c:pt>
                <c:pt idx="46784">
                  <c:v>38.6</c:v>
                </c:pt>
                <c:pt idx="46785">
                  <c:v>38.6</c:v>
                </c:pt>
                <c:pt idx="46786">
                  <c:v>38.6</c:v>
                </c:pt>
                <c:pt idx="46787">
                  <c:v>38.6</c:v>
                </c:pt>
                <c:pt idx="46788">
                  <c:v>38.6</c:v>
                </c:pt>
                <c:pt idx="46789">
                  <c:v>38.6</c:v>
                </c:pt>
                <c:pt idx="46790">
                  <c:v>38.6</c:v>
                </c:pt>
                <c:pt idx="46791">
                  <c:v>38.6</c:v>
                </c:pt>
                <c:pt idx="46792">
                  <c:v>38.6</c:v>
                </c:pt>
                <c:pt idx="46793">
                  <c:v>38.6</c:v>
                </c:pt>
                <c:pt idx="46794">
                  <c:v>38.6</c:v>
                </c:pt>
                <c:pt idx="46795">
                  <c:v>38.6</c:v>
                </c:pt>
                <c:pt idx="46796">
                  <c:v>38.6</c:v>
                </c:pt>
                <c:pt idx="46797">
                  <c:v>38.6</c:v>
                </c:pt>
                <c:pt idx="46798">
                  <c:v>38.6</c:v>
                </c:pt>
                <c:pt idx="46799">
                  <c:v>38.6</c:v>
                </c:pt>
                <c:pt idx="46800">
                  <c:v>38.6</c:v>
                </c:pt>
                <c:pt idx="46801">
                  <c:v>38.6</c:v>
                </c:pt>
                <c:pt idx="46802">
                  <c:v>38.6</c:v>
                </c:pt>
                <c:pt idx="46803">
                  <c:v>38.6</c:v>
                </c:pt>
                <c:pt idx="46804">
                  <c:v>38.6</c:v>
                </c:pt>
                <c:pt idx="46805">
                  <c:v>38.6</c:v>
                </c:pt>
                <c:pt idx="46806">
                  <c:v>38.6</c:v>
                </c:pt>
                <c:pt idx="46807">
                  <c:v>38.6</c:v>
                </c:pt>
                <c:pt idx="46808">
                  <c:v>38.6</c:v>
                </c:pt>
                <c:pt idx="46809">
                  <c:v>38.6</c:v>
                </c:pt>
                <c:pt idx="46810">
                  <c:v>38.6</c:v>
                </c:pt>
                <c:pt idx="46811">
                  <c:v>38.6</c:v>
                </c:pt>
                <c:pt idx="46812">
                  <c:v>38.6</c:v>
                </c:pt>
                <c:pt idx="46813">
                  <c:v>38.6</c:v>
                </c:pt>
                <c:pt idx="46814">
                  <c:v>38.6</c:v>
                </c:pt>
                <c:pt idx="46815">
                  <c:v>38.6</c:v>
                </c:pt>
                <c:pt idx="46816">
                  <c:v>38.6</c:v>
                </c:pt>
                <c:pt idx="46817">
                  <c:v>38.6</c:v>
                </c:pt>
                <c:pt idx="46818">
                  <c:v>38.6</c:v>
                </c:pt>
                <c:pt idx="46819">
                  <c:v>38.6</c:v>
                </c:pt>
                <c:pt idx="46820">
                  <c:v>38.6</c:v>
                </c:pt>
                <c:pt idx="46821">
                  <c:v>38.6</c:v>
                </c:pt>
                <c:pt idx="46822">
                  <c:v>38.6</c:v>
                </c:pt>
                <c:pt idx="46823">
                  <c:v>38.6</c:v>
                </c:pt>
                <c:pt idx="46824">
                  <c:v>38.6</c:v>
                </c:pt>
                <c:pt idx="46825">
                  <c:v>38.6</c:v>
                </c:pt>
                <c:pt idx="46826">
                  <c:v>38.6</c:v>
                </c:pt>
                <c:pt idx="46827">
                  <c:v>38.6</c:v>
                </c:pt>
                <c:pt idx="46828">
                  <c:v>38.6</c:v>
                </c:pt>
                <c:pt idx="46829">
                  <c:v>38.6</c:v>
                </c:pt>
                <c:pt idx="46830">
                  <c:v>38.6</c:v>
                </c:pt>
                <c:pt idx="46831">
                  <c:v>38.6</c:v>
                </c:pt>
                <c:pt idx="46832">
                  <c:v>38.6</c:v>
                </c:pt>
                <c:pt idx="46833">
                  <c:v>38.6</c:v>
                </c:pt>
                <c:pt idx="46834">
                  <c:v>38.6</c:v>
                </c:pt>
                <c:pt idx="46835">
                  <c:v>38.6</c:v>
                </c:pt>
                <c:pt idx="46836">
                  <c:v>38.6</c:v>
                </c:pt>
                <c:pt idx="46837">
                  <c:v>38.6</c:v>
                </c:pt>
                <c:pt idx="46838">
                  <c:v>38.6</c:v>
                </c:pt>
                <c:pt idx="46839">
                  <c:v>38.6</c:v>
                </c:pt>
                <c:pt idx="46840">
                  <c:v>38.6</c:v>
                </c:pt>
                <c:pt idx="46841">
                  <c:v>38.6</c:v>
                </c:pt>
                <c:pt idx="46842">
                  <c:v>38.6</c:v>
                </c:pt>
                <c:pt idx="46843">
                  <c:v>38.6</c:v>
                </c:pt>
                <c:pt idx="46844">
                  <c:v>38.6</c:v>
                </c:pt>
                <c:pt idx="46845">
                  <c:v>38.6</c:v>
                </c:pt>
                <c:pt idx="46846">
                  <c:v>38.6</c:v>
                </c:pt>
                <c:pt idx="46847">
                  <c:v>38.6</c:v>
                </c:pt>
                <c:pt idx="46848">
                  <c:v>38.6</c:v>
                </c:pt>
                <c:pt idx="46849">
                  <c:v>38.6</c:v>
                </c:pt>
                <c:pt idx="46850">
                  <c:v>38.6</c:v>
                </c:pt>
                <c:pt idx="46851">
                  <c:v>38.6</c:v>
                </c:pt>
                <c:pt idx="46852">
                  <c:v>38.6</c:v>
                </c:pt>
                <c:pt idx="46853">
                  <c:v>38.6</c:v>
                </c:pt>
                <c:pt idx="46854">
                  <c:v>38.6</c:v>
                </c:pt>
                <c:pt idx="46855">
                  <c:v>38.6</c:v>
                </c:pt>
                <c:pt idx="46856">
                  <c:v>38.6</c:v>
                </c:pt>
                <c:pt idx="46857">
                  <c:v>38.6</c:v>
                </c:pt>
                <c:pt idx="46858">
                  <c:v>38.6</c:v>
                </c:pt>
                <c:pt idx="46859">
                  <c:v>38.6</c:v>
                </c:pt>
                <c:pt idx="46860">
                  <c:v>38.6</c:v>
                </c:pt>
                <c:pt idx="46861">
                  <c:v>38.6</c:v>
                </c:pt>
                <c:pt idx="46862">
                  <c:v>38.6</c:v>
                </c:pt>
                <c:pt idx="46863">
                  <c:v>38.6</c:v>
                </c:pt>
                <c:pt idx="46864">
                  <c:v>38.6</c:v>
                </c:pt>
                <c:pt idx="46865">
                  <c:v>38.625999999999998</c:v>
                </c:pt>
                <c:pt idx="46866">
                  <c:v>38.688000000000002</c:v>
                </c:pt>
                <c:pt idx="46867">
                  <c:v>38.704000000000001</c:v>
                </c:pt>
                <c:pt idx="46868">
                  <c:v>38.704000000000001</c:v>
                </c:pt>
                <c:pt idx="46869">
                  <c:v>38.704000000000001</c:v>
                </c:pt>
                <c:pt idx="46870">
                  <c:v>38.704000000000001</c:v>
                </c:pt>
                <c:pt idx="46871">
                  <c:v>38.704000000000001</c:v>
                </c:pt>
                <c:pt idx="46872">
                  <c:v>38.704000000000001</c:v>
                </c:pt>
                <c:pt idx="46873">
                  <c:v>38.704000000000001</c:v>
                </c:pt>
                <c:pt idx="46874">
                  <c:v>38.704000000000001</c:v>
                </c:pt>
                <c:pt idx="46875">
                  <c:v>38.704000000000001</c:v>
                </c:pt>
                <c:pt idx="46876">
                  <c:v>38.704000000000001</c:v>
                </c:pt>
                <c:pt idx="46877">
                  <c:v>38.704000000000001</c:v>
                </c:pt>
                <c:pt idx="46878">
                  <c:v>38.704000000000001</c:v>
                </c:pt>
                <c:pt idx="46879">
                  <c:v>38.704000000000001</c:v>
                </c:pt>
                <c:pt idx="46880">
                  <c:v>38.704000000000001</c:v>
                </c:pt>
                <c:pt idx="46881">
                  <c:v>38.704000000000001</c:v>
                </c:pt>
                <c:pt idx="46882">
                  <c:v>38.704000000000001</c:v>
                </c:pt>
                <c:pt idx="46883">
                  <c:v>38.704000000000001</c:v>
                </c:pt>
                <c:pt idx="46884">
                  <c:v>38.704000000000001</c:v>
                </c:pt>
                <c:pt idx="46885">
                  <c:v>38.704000000000001</c:v>
                </c:pt>
                <c:pt idx="46886">
                  <c:v>38.704000000000001</c:v>
                </c:pt>
                <c:pt idx="46887">
                  <c:v>38.704000000000001</c:v>
                </c:pt>
                <c:pt idx="46888">
                  <c:v>38.704000000000001</c:v>
                </c:pt>
                <c:pt idx="46889">
                  <c:v>38.704000000000001</c:v>
                </c:pt>
                <c:pt idx="46890">
                  <c:v>38.704000000000001</c:v>
                </c:pt>
                <c:pt idx="46891">
                  <c:v>38.704000000000001</c:v>
                </c:pt>
                <c:pt idx="46892">
                  <c:v>38.704000000000001</c:v>
                </c:pt>
                <c:pt idx="46893">
                  <c:v>38.704000000000001</c:v>
                </c:pt>
                <c:pt idx="46894">
                  <c:v>38.704000000000001</c:v>
                </c:pt>
                <c:pt idx="46895">
                  <c:v>38.704000000000001</c:v>
                </c:pt>
                <c:pt idx="46896">
                  <c:v>38.704000000000001</c:v>
                </c:pt>
                <c:pt idx="46897">
                  <c:v>38.704000000000001</c:v>
                </c:pt>
                <c:pt idx="46898">
                  <c:v>38.704000000000001</c:v>
                </c:pt>
                <c:pt idx="46899">
                  <c:v>38.704000000000001</c:v>
                </c:pt>
                <c:pt idx="46900">
                  <c:v>38.704000000000001</c:v>
                </c:pt>
                <c:pt idx="46901">
                  <c:v>38.704000000000001</c:v>
                </c:pt>
                <c:pt idx="46902">
                  <c:v>38.704000000000001</c:v>
                </c:pt>
                <c:pt idx="46903">
                  <c:v>38.704000000000001</c:v>
                </c:pt>
                <c:pt idx="46904">
                  <c:v>38.704000000000001</c:v>
                </c:pt>
                <c:pt idx="46905">
                  <c:v>38.704000000000001</c:v>
                </c:pt>
                <c:pt idx="46906">
                  <c:v>38.704000000000001</c:v>
                </c:pt>
                <c:pt idx="46907">
                  <c:v>38.704000000000001</c:v>
                </c:pt>
                <c:pt idx="46908">
                  <c:v>38.704000000000001</c:v>
                </c:pt>
                <c:pt idx="46909">
                  <c:v>38.704000000000001</c:v>
                </c:pt>
                <c:pt idx="46910">
                  <c:v>38.704000000000001</c:v>
                </c:pt>
                <c:pt idx="46911">
                  <c:v>38.704000000000001</c:v>
                </c:pt>
                <c:pt idx="46912">
                  <c:v>38.704000000000001</c:v>
                </c:pt>
                <c:pt idx="46913">
                  <c:v>38.704000000000001</c:v>
                </c:pt>
                <c:pt idx="46914">
                  <c:v>38.704000000000001</c:v>
                </c:pt>
                <c:pt idx="46915">
                  <c:v>38.704000000000001</c:v>
                </c:pt>
                <c:pt idx="46916">
                  <c:v>38.704000000000001</c:v>
                </c:pt>
                <c:pt idx="46917">
                  <c:v>38.704000000000001</c:v>
                </c:pt>
                <c:pt idx="46918">
                  <c:v>38.704000000000001</c:v>
                </c:pt>
                <c:pt idx="46919">
                  <c:v>38.704000000000001</c:v>
                </c:pt>
                <c:pt idx="46920">
                  <c:v>38.704000000000001</c:v>
                </c:pt>
                <c:pt idx="46921">
                  <c:v>38.704000000000001</c:v>
                </c:pt>
                <c:pt idx="46922">
                  <c:v>38.704000000000001</c:v>
                </c:pt>
                <c:pt idx="46923">
                  <c:v>38.704000000000001</c:v>
                </c:pt>
                <c:pt idx="46924">
                  <c:v>38.704000000000001</c:v>
                </c:pt>
                <c:pt idx="46925">
                  <c:v>38.704000000000001</c:v>
                </c:pt>
                <c:pt idx="46926">
                  <c:v>38.704000000000001</c:v>
                </c:pt>
                <c:pt idx="46927">
                  <c:v>38.704000000000001</c:v>
                </c:pt>
                <c:pt idx="46928">
                  <c:v>38.704000000000001</c:v>
                </c:pt>
                <c:pt idx="46929">
                  <c:v>38.704000000000001</c:v>
                </c:pt>
                <c:pt idx="46930">
                  <c:v>38.704000000000001</c:v>
                </c:pt>
                <c:pt idx="46931">
                  <c:v>38.704000000000001</c:v>
                </c:pt>
                <c:pt idx="46932">
                  <c:v>38.704000000000001</c:v>
                </c:pt>
                <c:pt idx="46933">
                  <c:v>38.704000000000001</c:v>
                </c:pt>
                <c:pt idx="46934">
                  <c:v>38.704000000000001</c:v>
                </c:pt>
                <c:pt idx="46935">
                  <c:v>38.704000000000001</c:v>
                </c:pt>
                <c:pt idx="46936">
                  <c:v>38.704000000000001</c:v>
                </c:pt>
                <c:pt idx="46937">
                  <c:v>38.704000000000001</c:v>
                </c:pt>
                <c:pt idx="46938">
                  <c:v>38.704000000000001</c:v>
                </c:pt>
                <c:pt idx="46939">
                  <c:v>38.704000000000001</c:v>
                </c:pt>
                <c:pt idx="46940">
                  <c:v>38.704000000000001</c:v>
                </c:pt>
                <c:pt idx="46941">
                  <c:v>38.704000000000001</c:v>
                </c:pt>
                <c:pt idx="46942">
                  <c:v>38.704000000000001</c:v>
                </c:pt>
                <c:pt idx="46943">
                  <c:v>38.704000000000001</c:v>
                </c:pt>
                <c:pt idx="46944">
                  <c:v>38.704000000000001</c:v>
                </c:pt>
                <c:pt idx="46945">
                  <c:v>38.704000000000001</c:v>
                </c:pt>
                <c:pt idx="46946">
                  <c:v>38.704000000000001</c:v>
                </c:pt>
                <c:pt idx="46947">
                  <c:v>38.704000000000001</c:v>
                </c:pt>
                <c:pt idx="46948">
                  <c:v>38.704000000000001</c:v>
                </c:pt>
                <c:pt idx="46949">
                  <c:v>38.704000000000001</c:v>
                </c:pt>
                <c:pt idx="46950">
                  <c:v>38.704000000000001</c:v>
                </c:pt>
                <c:pt idx="46951">
                  <c:v>38.704000000000001</c:v>
                </c:pt>
                <c:pt idx="46952">
                  <c:v>38.704000000000001</c:v>
                </c:pt>
                <c:pt idx="46953">
                  <c:v>38.704000000000001</c:v>
                </c:pt>
                <c:pt idx="46954">
                  <c:v>38.704000000000001</c:v>
                </c:pt>
                <c:pt idx="46955">
                  <c:v>38.704000000000001</c:v>
                </c:pt>
                <c:pt idx="46956">
                  <c:v>38.704000000000001</c:v>
                </c:pt>
                <c:pt idx="46957">
                  <c:v>38.704000000000001</c:v>
                </c:pt>
                <c:pt idx="46958">
                  <c:v>38.704000000000001</c:v>
                </c:pt>
                <c:pt idx="46959">
                  <c:v>38.704000000000001</c:v>
                </c:pt>
                <c:pt idx="46960">
                  <c:v>38.704000000000001</c:v>
                </c:pt>
                <c:pt idx="46961">
                  <c:v>38.704000000000001</c:v>
                </c:pt>
                <c:pt idx="46962">
                  <c:v>38.704000000000001</c:v>
                </c:pt>
                <c:pt idx="46963">
                  <c:v>38.704000000000001</c:v>
                </c:pt>
                <c:pt idx="46964">
                  <c:v>38.704000000000001</c:v>
                </c:pt>
                <c:pt idx="46965">
                  <c:v>38.704000000000001</c:v>
                </c:pt>
                <c:pt idx="46966">
                  <c:v>38.704000000000001</c:v>
                </c:pt>
                <c:pt idx="46967">
                  <c:v>38.704000000000001</c:v>
                </c:pt>
                <c:pt idx="46968">
                  <c:v>38.704000000000001</c:v>
                </c:pt>
                <c:pt idx="46969">
                  <c:v>38.704000000000001</c:v>
                </c:pt>
                <c:pt idx="46970">
                  <c:v>38.704000000000001</c:v>
                </c:pt>
                <c:pt idx="46971">
                  <c:v>38.704000000000001</c:v>
                </c:pt>
                <c:pt idx="46972">
                  <c:v>38.704000000000001</c:v>
                </c:pt>
                <c:pt idx="46973">
                  <c:v>38.704000000000001</c:v>
                </c:pt>
                <c:pt idx="46974">
                  <c:v>38.704000000000001</c:v>
                </c:pt>
                <c:pt idx="46975">
                  <c:v>38.704000000000001</c:v>
                </c:pt>
                <c:pt idx="46976">
                  <c:v>38.704000000000001</c:v>
                </c:pt>
                <c:pt idx="46977">
                  <c:v>38.704000000000001</c:v>
                </c:pt>
                <c:pt idx="46978">
                  <c:v>38.704000000000001</c:v>
                </c:pt>
                <c:pt idx="46979">
                  <c:v>38.704000000000001</c:v>
                </c:pt>
                <c:pt idx="46980">
                  <c:v>38.704000000000001</c:v>
                </c:pt>
                <c:pt idx="46981">
                  <c:v>38.704000000000001</c:v>
                </c:pt>
                <c:pt idx="46982">
                  <c:v>38.704000000000001</c:v>
                </c:pt>
                <c:pt idx="46983">
                  <c:v>38.704000000000001</c:v>
                </c:pt>
                <c:pt idx="46984">
                  <c:v>38.704000000000001</c:v>
                </c:pt>
                <c:pt idx="46985">
                  <c:v>38.704000000000001</c:v>
                </c:pt>
                <c:pt idx="46986">
                  <c:v>38.704000000000001</c:v>
                </c:pt>
                <c:pt idx="46987">
                  <c:v>38.704000000000001</c:v>
                </c:pt>
                <c:pt idx="46988">
                  <c:v>38.704000000000001</c:v>
                </c:pt>
                <c:pt idx="46989">
                  <c:v>38.704000000000001</c:v>
                </c:pt>
                <c:pt idx="46990">
                  <c:v>38.704000000000001</c:v>
                </c:pt>
                <c:pt idx="46991">
                  <c:v>38.704000000000001</c:v>
                </c:pt>
                <c:pt idx="46992">
                  <c:v>38.704000000000001</c:v>
                </c:pt>
                <c:pt idx="46993">
                  <c:v>38.704000000000001</c:v>
                </c:pt>
                <c:pt idx="46994">
                  <c:v>38.704000000000001</c:v>
                </c:pt>
                <c:pt idx="46995">
                  <c:v>38.704000000000001</c:v>
                </c:pt>
                <c:pt idx="46996">
                  <c:v>38.704000000000001</c:v>
                </c:pt>
                <c:pt idx="46997">
                  <c:v>38.704000000000001</c:v>
                </c:pt>
                <c:pt idx="46998">
                  <c:v>38.704000000000001</c:v>
                </c:pt>
                <c:pt idx="46999">
                  <c:v>38.704000000000001</c:v>
                </c:pt>
                <c:pt idx="47000">
                  <c:v>38.704000000000001</c:v>
                </c:pt>
                <c:pt idx="47001">
                  <c:v>38.704000000000001</c:v>
                </c:pt>
                <c:pt idx="47002">
                  <c:v>38.704000000000001</c:v>
                </c:pt>
                <c:pt idx="47003">
                  <c:v>38.704000000000001</c:v>
                </c:pt>
                <c:pt idx="47004">
                  <c:v>38.704000000000001</c:v>
                </c:pt>
                <c:pt idx="47005">
                  <c:v>38.704000000000001</c:v>
                </c:pt>
                <c:pt idx="47006">
                  <c:v>38.704000000000001</c:v>
                </c:pt>
                <c:pt idx="47007">
                  <c:v>38.704000000000001</c:v>
                </c:pt>
                <c:pt idx="47008">
                  <c:v>38.704000000000001</c:v>
                </c:pt>
                <c:pt idx="47009">
                  <c:v>38.704000000000001</c:v>
                </c:pt>
                <c:pt idx="47010">
                  <c:v>38.704000000000001</c:v>
                </c:pt>
                <c:pt idx="47011">
                  <c:v>38.704000000000001</c:v>
                </c:pt>
                <c:pt idx="47012">
                  <c:v>38.704000000000001</c:v>
                </c:pt>
                <c:pt idx="47013">
                  <c:v>38.704000000000001</c:v>
                </c:pt>
                <c:pt idx="47014">
                  <c:v>38.704000000000001</c:v>
                </c:pt>
                <c:pt idx="47015">
                  <c:v>38.704000000000001</c:v>
                </c:pt>
                <c:pt idx="47016">
                  <c:v>38.704000000000001</c:v>
                </c:pt>
                <c:pt idx="47017">
                  <c:v>38.704000000000001</c:v>
                </c:pt>
                <c:pt idx="47018">
                  <c:v>38.704000000000001</c:v>
                </c:pt>
                <c:pt idx="47019">
                  <c:v>38.704000000000001</c:v>
                </c:pt>
                <c:pt idx="47020">
                  <c:v>38.704000000000001</c:v>
                </c:pt>
                <c:pt idx="47021">
                  <c:v>38.704000000000001</c:v>
                </c:pt>
                <c:pt idx="47022">
                  <c:v>38.704000000000001</c:v>
                </c:pt>
                <c:pt idx="47023">
                  <c:v>38.704000000000001</c:v>
                </c:pt>
                <c:pt idx="47024">
                  <c:v>38.704000000000001</c:v>
                </c:pt>
                <c:pt idx="47025">
                  <c:v>38.704000000000001</c:v>
                </c:pt>
                <c:pt idx="47026">
                  <c:v>38.704000000000001</c:v>
                </c:pt>
                <c:pt idx="47027">
                  <c:v>38.704000000000001</c:v>
                </c:pt>
                <c:pt idx="47028">
                  <c:v>38.704000000000001</c:v>
                </c:pt>
                <c:pt idx="47029">
                  <c:v>38.704000000000001</c:v>
                </c:pt>
                <c:pt idx="47030">
                  <c:v>38.704000000000001</c:v>
                </c:pt>
                <c:pt idx="47031">
                  <c:v>38.704000000000001</c:v>
                </c:pt>
                <c:pt idx="47032">
                  <c:v>38.704000000000001</c:v>
                </c:pt>
                <c:pt idx="47033">
                  <c:v>38.704000000000001</c:v>
                </c:pt>
                <c:pt idx="47034">
                  <c:v>38.704000000000001</c:v>
                </c:pt>
                <c:pt idx="47035">
                  <c:v>38.704000000000001</c:v>
                </c:pt>
                <c:pt idx="47036">
                  <c:v>38.704000000000001</c:v>
                </c:pt>
                <c:pt idx="47037">
                  <c:v>38.704000000000001</c:v>
                </c:pt>
                <c:pt idx="47038">
                  <c:v>38.704000000000001</c:v>
                </c:pt>
                <c:pt idx="47039">
                  <c:v>38.704000000000001</c:v>
                </c:pt>
                <c:pt idx="47040">
                  <c:v>38.704000000000001</c:v>
                </c:pt>
                <c:pt idx="47041">
                  <c:v>38.704000000000001</c:v>
                </c:pt>
                <c:pt idx="47042">
                  <c:v>38.704000000000001</c:v>
                </c:pt>
                <c:pt idx="47043">
                  <c:v>38.704000000000001</c:v>
                </c:pt>
                <c:pt idx="47044">
                  <c:v>38.704000000000001</c:v>
                </c:pt>
                <c:pt idx="47045">
                  <c:v>38.704000000000001</c:v>
                </c:pt>
                <c:pt idx="47046">
                  <c:v>38.704000000000001</c:v>
                </c:pt>
                <c:pt idx="47047">
                  <c:v>38.704000000000001</c:v>
                </c:pt>
                <c:pt idx="47048">
                  <c:v>38.704000000000001</c:v>
                </c:pt>
                <c:pt idx="47049">
                  <c:v>38.704000000000001</c:v>
                </c:pt>
                <c:pt idx="47050">
                  <c:v>38.704000000000001</c:v>
                </c:pt>
                <c:pt idx="47051">
                  <c:v>38.704000000000001</c:v>
                </c:pt>
                <c:pt idx="47052">
                  <c:v>38.704000000000001</c:v>
                </c:pt>
                <c:pt idx="47053">
                  <c:v>38.704000000000001</c:v>
                </c:pt>
                <c:pt idx="47054">
                  <c:v>38.704000000000001</c:v>
                </c:pt>
                <c:pt idx="47055">
                  <c:v>38.704000000000001</c:v>
                </c:pt>
                <c:pt idx="47056">
                  <c:v>38.704000000000001</c:v>
                </c:pt>
                <c:pt idx="47057">
                  <c:v>38.704000000000001</c:v>
                </c:pt>
                <c:pt idx="47058">
                  <c:v>38.704000000000001</c:v>
                </c:pt>
                <c:pt idx="47059">
                  <c:v>38.704000000000001</c:v>
                </c:pt>
                <c:pt idx="47060">
                  <c:v>38.704000000000001</c:v>
                </c:pt>
                <c:pt idx="47061">
                  <c:v>38.704000000000001</c:v>
                </c:pt>
                <c:pt idx="47062">
                  <c:v>38.704000000000001</c:v>
                </c:pt>
                <c:pt idx="47063">
                  <c:v>38.704000000000001</c:v>
                </c:pt>
                <c:pt idx="47064">
                  <c:v>38.704000000000001</c:v>
                </c:pt>
                <c:pt idx="47065">
                  <c:v>38.704000000000001</c:v>
                </c:pt>
                <c:pt idx="47066">
                  <c:v>38.704000000000001</c:v>
                </c:pt>
                <c:pt idx="47067">
                  <c:v>38.704000000000001</c:v>
                </c:pt>
                <c:pt idx="47068">
                  <c:v>38.704000000000001</c:v>
                </c:pt>
                <c:pt idx="47069">
                  <c:v>38.704000000000001</c:v>
                </c:pt>
                <c:pt idx="47070">
                  <c:v>38.704000000000001</c:v>
                </c:pt>
                <c:pt idx="47071">
                  <c:v>38.704000000000001</c:v>
                </c:pt>
                <c:pt idx="47072">
                  <c:v>38.704000000000001</c:v>
                </c:pt>
                <c:pt idx="47073">
                  <c:v>38.704000000000001</c:v>
                </c:pt>
                <c:pt idx="47074">
                  <c:v>38.704000000000001</c:v>
                </c:pt>
                <c:pt idx="47075">
                  <c:v>38.704000000000001</c:v>
                </c:pt>
                <c:pt idx="47076">
                  <c:v>38.704000000000001</c:v>
                </c:pt>
                <c:pt idx="47077">
                  <c:v>38.704000000000001</c:v>
                </c:pt>
                <c:pt idx="47078">
                  <c:v>38.704000000000001</c:v>
                </c:pt>
                <c:pt idx="47079">
                  <c:v>38.704000000000001</c:v>
                </c:pt>
                <c:pt idx="47080">
                  <c:v>38.704000000000001</c:v>
                </c:pt>
                <c:pt idx="47081">
                  <c:v>38.704000000000001</c:v>
                </c:pt>
                <c:pt idx="47082">
                  <c:v>38.704000000000001</c:v>
                </c:pt>
                <c:pt idx="47083">
                  <c:v>38.704000000000001</c:v>
                </c:pt>
                <c:pt idx="47084">
                  <c:v>38.704000000000001</c:v>
                </c:pt>
                <c:pt idx="47085">
                  <c:v>38.704000000000001</c:v>
                </c:pt>
                <c:pt idx="47086">
                  <c:v>38.704000000000001</c:v>
                </c:pt>
                <c:pt idx="47087">
                  <c:v>38.704000000000001</c:v>
                </c:pt>
                <c:pt idx="47088">
                  <c:v>38.704000000000001</c:v>
                </c:pt>
                <c:pt idx="47089">
                  <c:v>38.704000000000001</c:v>
                </c:pt>
                <c:pt idx="47090">
                  <c:v>38.704000000000001</c:v>
                </c:pt>
                <c:pt idx="47091">
                  <c:v>38.704000000000001</c:v>
                </c:pt>
                <c:pt idx="47092">
                  <c:v>38.704000000000001</c:v>
                </c:pt>
                <c:pt idx="47093">
                  <c:v>38.704000000000001</c:v>
                </c:pt>
                <c:pt idx="47094">
                  <c:v>38.704000000000001</c:v>
                </c:pt>
                <c:pt idx="47095">
                  <c:v>38.704000000000001</c:v>
                </c:pt>
                <c:pt idx="47096">
                  <c:v>38.704000000000001</c:v>
                </c:pt>
                <c:pt idx="47097">
                  <c:v>38.704000000000001</c:v>
                </c:pt>
                <c:pt idx="47098">
                  <c:v>38.704000000000001</c:v>
                </c:pt>
                <c:pt idx="47099">
                  <c:v>38.704000000000001</c:v>
                </c:pt>
                <c:pt idx="47100">
                  <c:v>38.704000000000001</c:v>
                </c:pt>
                <c:pt idx="47101">
                  <c:v>38.704000000000001</c:v>
                </c:pt>
                <c:pt idx="47102">
                  <c:v>38.704000000000001</c:v>
                </c:pt>
                <c:pt idx="47103">
                  <c:v>38.704000000000001</c:v>
                </c:pt>
                <c:pt idx="47104">
                  <c:v>38.704000000000001</c:v>
                </c:pt>
                <c:pt idx="47105">
                  <c:v>38.704000000000001</c:v>
                </c:pt>
                <c:pt idx="47106">
                  <c:v>38.704000000000001</c:v>
                </c:pt>
                <c:pt idx="47107">
                  <c:v>38.704000000000001</c:v>
                </c:pt>
                <c:pt idx="47108">
                  <c:v>38.704000000000001</c:v>
                </c:pt>
                <c:pt idx="47109">
                  <c:v>38.704000000000001</c:v>
                </c:pt>
                <c:pt idx="47110">
                  <c:v>38.704000000000001</c:v>
                </c:pt>
                <c:pt idx="47111">
                  <c:v>38.704000000000001</c:v>
                </c:pt>
                <c:pt idx="47112">
                  <c:v>38.704000000000001</c:v>
                </c:pt>
                <c:pt idx="47113">
                  <c:v>38.704000000000001</c:v>
                </c:pt>
                <c:pt idx="47114">
                  <c:v>38.704000000000001</c:v>
                </c:pt>
                <c:pt idx="47115">
                  <c:v>38.704000000000001</c:v>
                </c:pt>
                <c:pt idx="47116">
                  <c:v>38.704000000000001</c:v>
                </c:pt>
                <c:pt idx="47117">
                  <c:v>38.704000000000001</c:v>
                </c:pt>
                <c:pt idx="47118">
                  <c:v>38.704000000000001</c:v>
                </c:pt>
                <c:pt idx="47119">
                  <c:v>38.704000000000001</c:v>
                </c:pt>
                <c:pt idx="47120">
                  <c:v>38.728000000000002</c:v>
                </c:pt>
                <c:pt idx="47121">
                  <c:v>38.79</c:v>
                </c:pt>
                <c:pt idx="47122">
                  <c:v>38.802</c:v>
                </c:pt>
                <c:pt idx="47123">
                  <c:v>38.802</c:v>
                </c:pt>
                <c:pt idx="47124">
                  <c:v>38.802</c:v>
                </c:pt>
                <c:pt idx="47125">
                  <c:v>38.802</c:v>
                </c:pt>
                <c:pt idx="47126">
                  <c:v>38.802</c:v>
                </c:pt>
                <c:pt idx="47127">
                  <c:v>38.802</c:v>
                </c:pt>
                <c:pt idx="47128">
                  <c:v>38.802</c:v>
                </c:pt>
                <c:pt idx="47129">
                  <c:v>38.802</c:v>
                </c:pt>
                <c:pt idx="47130">
                  <c:v>38.802</c:v>
                </c:pt>
                <c:pt idx="47131">
                  <c:v>38.802</c:v>
                </c:pt>
                <c:pt idx="47132">
                  <c:v>38.802</c:v>
                </c:pt>
                <c:pt idx="47133">
                  <c:v>38.802</c:v>
                </c:pt>
                <c:pt idx="47134">
                  <c:v>38.802</c:v>
                </c:pt>
                <c:pt idx="47135">
                  <c:v>38.802</c:v>
                </c:pt>
                <c:pt idx="47136">
                  <c:v>38.802</c:v>
                </c:pt>
                <c:pt idx="47137">
                  <c:v>38.802</c:v>
                </c:pt>
                <c:pt idx="47138">
                  <c:v>38.802</c:v>
                </c:pt>
                <c:pt idx="47139">
                  <c:v>38.802</c:v>
                </c:pt>
                <c:pt idx="47140">
                  <c:v>38.802</c:v>
                </c:pt>
                <c:pt idx="47141">
                  <c:v>38.802</c:v>
                </c:pt>
                <c:pt idx="47142">
                  <c:v>38.802</c:v>
                </c:pt>
                <c:pt idx="47143">
                  <c:v>38.802</c:v>
                </c:pt>
                <c:pt idx="47144">
                  <c:v>38.802</c:v>
                </c:pt>
                <c:pt idx="47145">
                  <c:v>38.802</c:v>
                </c:pt>
                <c:pt idx="47146">
                  <c:v>38.802</c:v>
                </c:pt>
                <c:pt idx="47147">
                  <c:v>38.802</c:v>
                </c:pt>
                <c:pt idx="47148">
                  <c:v>38.802</c:v>
                </c:pt>
                <c:pt idx="47149">
                  <c:v>38.802</c:v>
                </c:pt>
                <c:pt idx="47150">
                  <c:v>38.802</c:v>
                </c:pt>
                <c:pt idx="47151">
                  <c:v>38.802</c:v>
                </c:pt>
                <c:pt idx="47152">
                  <c:v>38.802</c:v>
                </c:pt>
                <c:pt idx="47153">
                  <c:v>38.802</c:v>
                </c:pt>
                <c:pt idx="47154">
                  <c:v>38.802</c:v>
                </c:pt>
                <c:pt idx="47155">
                  <c:v>38.802</c:v>
                </c:pt>
                <c:pt idx="47156">
                  <c:v>38.802</c:v>
                </c:pt>
                <c:pt idx="47157">
                  <c:v>38.802</c:v>
                </c:pt>
                <c:pt idx="47158">
                  <c:v>38.802</c:v>
                </c:pt>
                <c:pt idx="47159">
                  <c:v>38.802</c:v>
                </c:pt>
                <c:pt idx="47160">
                  <c:v>38.802</c:v>
                </c:pt>
                <c:pt idx="47161">
                  <c:v>38.802</c:v>
                </c:pt>
                <c:pt idx="47162">
                  <c:v>38.802</c:v>
                </c:pt>
                <c:pt idx="47163">
                  <c:v>38.802</c:v>
                </c:pt>
                <c:pt idx="47164">
                  <c:v>38.802</c:v>
                </c:pt>
                <c:pt idx="47165">
                  <c:v>38.802</c:v>
                </c:pt>
                <c:pt idx="47166">
                  <c:v>38.802</c:v>
                </c:pt>
                <c:pt idx="47167">
                  <c:v>38.802</c:v>
                </c:pt>
                <c:pt idx="47168">
                  <c:v>38.802</c:v>
                </c:pt>
                <c:pt idx="47169">
                  <c:v>38.802</c:v>
                </c:pt>
                <c:pt idx="47170">
                  <c:v>38.802</c:v>
                </c:pt>
                <c:pt idx="47171">
                  <c:v>38.802</c:v>
                </c:pt>
                <c:pt idx="47172">
                  <c:v>38.802</c:v>
                </c:pt>
                <c:pt idx="47173">
                  <c:v>38.802</c:v>
                </c:pt>
                <c:pt idx="47174">
                  <c:v>38.802</c:v>
                </c:pt>
                <c:pt idx="47175">
                  <c:v>38.802</c:v>
                </c:pt>
                <c:pt idx="47176">
                  <c:v>38.802</c:v>
                </c:pt>
                <c:pt idx="47177">
                  <c:v>38.802</c:v>
                </c:pt>
                <c:pt idx="47178">
                  <c:v>38.802</c:v>
                </c:pt>
                <c:pt idx="47179">
                  <c:v>38.802</c:v>
                </c:pt>
                <c:pt idx="47180">
                  <c:v>38.802</c:v>
                </c:pt>
                <c:pt idx="47181">
                  <c:v>38.802</c:v>
                </c:pt>
                <c:pt idx="47182">
                  <c:v>38.802</c:v>
                </c:pt>
                <c:pt idx="47183">
                  <c:v>38.802</c:v>
                </c:pt>
                <c:pt idx="47184">
                  <c:v>38.802</c:v>
                </c:pt>
                <c:pt idx="47185">
                  <c:v>38.802</c:v>
                </c:pt>
                <c:pt idx="47186">
                  <c:v>38.802</c:v>
                </c:pt>
                <c:pt idx="47187">
                  <c:v>38.802</c:v>
                </c:pt>
                <c:pt idx="47188">
                  <c:v>38.802</c:v>
                </c:pt>
                <c:pt idx="47189">
                  <c:v>38.802</c:v>
                </c:pt>
                <c:pt idx="47190">
                  <c:v>38.802</c:v>
                </c:pt>
                <c:pt idx="47191">
                  <c:v>38.802</c:v>
                </c:pt>
                <c:pt idx="47192">
                  <c:v>38.802</c:v>
                </c:pt>
                <c:pt idx="47193">
                  <c:v>38.802</c:v>
                </c:pt>
                <c:pt idx="47194">
                  <c:v>38.802</c:v>
                </c:pt>
                <c:pt idx="47195">
                  <c:v>38.802</c:v>
                </c:pt>
                <c:pt idx="47196">
                  <c:v>38.802</c:v>
                </c:pt>
                <c:pt idx="47197">
                  <c:v>38.802</c:v>
                </c:pt>
                <c:pt idx="47198">
                  <c:v>38.802</c:v>
                </c:pt>
                <c:pt idx="47199">
                  <c:v>38.802</c:v>
                </c:pt>
                <c:pt idx="47200">
                  <c:v>38.802</c:v>
                </c:pt>
                <c:pt idx="47201">
                  <c:v>38.802</c:v>
                </c:pt>
                <c:pt idx="47202">
                  <c:v>38.802</c:v>
                </c:pt>
                <c:pt idx="47203">
                  <c:v>38.802</c:v>
                </c:pt>
                <c:pt idx="47204">
                  <c:v>38.802</c:v>
                </c:pt>
                <c:pt idx="47205">
                  <c:v>38.802</c:v>
                </c:pt>
                <c:pt idx="47206">
                  <c:v>38.802</c:v>
                </c:pt>
                <c:pt idx="47207">
                  <c:v>38.802</c:v>
                </c:pt>
                <c:pt idx="47208">
                  <c:v>38.802</c:v>
                </c:pt>
                <c:pt idx="47209">
                  <c:v>38.802</c:v>
                </c:pt>
                <c:pt idx="47210">
                  <c:v>38.802</c:v>
                </c:pt>
                <c:pt idx="47211">
                  <c:v>38.802</c:v>
                </c:pt>
                <c:pt idx="47212">
                  <c:v>38.802</c:v>
                </c:pt>
                <c:pt idx="47213">
                  <c:v>38.802</c:v>
                </c:pt>
                <c:pt idx="47214">
                  <c:v>38.802</c:v>
                </c:pt>
                <c:pt idx="47215">
                  <c:v>38.802</c:v>
                </c:pt>
                <c:pt idx="47216">
                  <c:v>38.802</c:v>
                </c:pt>
                <c:pt idx="47217">
                  <c:v>38.802</c:v>
                </c:pt>
                <c:pt idx="47218">
                  <c:v>38.802</c:v>
                </c:pt>
                <c:pt idx="47219">
                  <c:v>38.802</c:v>
                </c:pt>
                <c:pt idx="47220">
                  <c:v>38.802</c:v>
                </c:pt>
                <c:pt idx="47221">
                  <c:v>38.802</c:v>
                </c:pt>
                <c:pt idx="47222">
                  <c:v>38.802</c:v>
                </c:pt>
                <c:pt idx="47223">
                  <c:v>38.802</c:v>
                </c:pt>
                <c:pt idx="47224">
                  <c:v>38.802</c:v>
                </c:pt>
                <c:pt idx="47225">
                  <c:v>38.802</c:v>
                </c:pt>
                <c:pt idx="47226">
                  <c:v>38.802</c:v>
                </c:pt>
                <c:pt idx="47227">
                  <c:v>38.802</c:v>
                </c:pt>
                <c:pt idx="47228">
                  <c:v>38.802</c:v>
                </c:pt>
                <c:pt idx="47229">
                  <c:v>38.802</c:v>
                </c:pt>
                <c:pt idx="47230">
                  <c:v>38.802</c:v>
                </c:pt>
                <c:pt idx="47231">
                  <c:v>38.802</c:v>
                </c:pt>
                <c:pt idx="47232">
                  <c:v>38.802</c:v>
                </c:pt>
                <c:pt idx="47233">
                  <c:v>38.802</c:v>
                </c:pt>
                <c:pt idx="47234">
                  <c:v>38.802</c:v>
                </c:pt>
                <c:pt idx="47235">
                  <c:v>38.802</c:v>
                </c:pt>
                <c:pt idx="47236">
                  <c:v>38.802</c:v>
                </c:pt>
                <c:pt idx="47237">
                  <c:v>38.802</c:v>
                </c:pt>
                <c:pt idx="47238">
                  <c:v>38.802</c:v>
                </c:pt>
                <c:pt idx="47239">
                  <c:v>38.802</c:v>
                </c:pt>
                <c:pt idx="47240">
                  <c:v>38.802</c:v>
                </c:pt>
                <c:pt idx="47241">
                  <c:v>38.802</c:v>
                </c:pt>
                <c:pt idx="47242">
                  <c:v>38.802</c:v>
                </c:pt>
                <c:pt idx="47243">
                  <c:v>38.802</c:v>
                </c:pt>
                <c:pt idx="47244">
                  <c:v>38.802</c:v>
                </c:pt>
                <c:pt idx="47245">
                  <c:v>38.802</c:v>
                </c:pt>
                <c:pt idx="47246">
                  <c:v>38.802</c:v>
                </c:pt>
                <c:pt idx="47247">
                  <c:v>38.802</c:v>
                </c:pt>
                <c:pt idx="47248">
                  <c:v>38.802</c:v>
                </c:pt>
                <c:pt idx="47249">
                  <c:v>38.802</c:v>
                </c:pt>
                <c:pt idx="47250">
                  <c:v>38.802</c:v>
                </c:pt>
                <c:pt idx="47251">
                  <c:v>38.802</c:v>
                </c:pt>
                <c:pt idx="47252">
                  <c:v>38.802</c:v>
                </c:pt>
                <c:pt idx="47253">
                  <c:v>38.802</c:v>
                </c:pt>
                <c:pt idx="47254">
                  <c:v>38.802</c:v>
                </c:pt>
                <c:pt idx="47255">
                  <c:v>38.802</c:v>
                </c:pt>
                <c:pt idx="47256">
                  <c:v>38.802</c:v>
                </c:pt>
                <c:pt idx="47257">
                  <c:v>38.802</c:v>
                </c:pt>
                <c:pt idx="47258">
                  <c:v>38.802</c:v>
                </c:pt>
                <c:pt idx="47259">
                  <c:v>38.802</c:v>
                </c:pt>
                <c:pt idx="47260">
                  <c:v>38.802</c:v>
                </c:pt>
                <c:pt idx="47261">
                  <c:v>38.802</c:v>
                </c:pt>
                <c:pt idx="47262">
                  <c:v>38.802</c:v>
                </c:pt>
                <c:pt idx="47263">
                  <c:v>38.802</c:v>
                </c:pt>
                <c:pt idx="47264">
                  <c:v>38.802</c:v>
                </c:pt>
                <c:pt idx="47265">
                  <c:v>38.802</c:v>
                </c:pt>
                <c:pt idx="47266">
                  <c:v>38.802</c:v>
                </c:pt>
                <c:pt idx="47267">
                  <c:v>38.802</c:v>
                </c:pt>
                <c:pt idx="47268">
                  <c:v>38.802</c:v>
                </c:pt>
                <c:pt idx="47269">
                  <c:v>38.802</c:v>
                </c:pt>
                <c:pt idx="47270">
                  <c:v>38.802</c:v>
                </c:pt>
                <c:pt idx="47271">
                  <c:v>38.802</c:v>
                </c:pt>
                <c:pt idx="47272">
                  <c:v>38.802</c:v>
                </c:pt>
                <c:pt idx="47273">
                  <c:v>38.802</c:v>
                </c:pt>
                <c:pt idx="47274">
                  <c:v>38.802</c:v>
                </c:pt>
                <c:pt idx="47275">
                  <c:v>38.802</c:v>
                </c:pt>
                <c:pt idx="47276">
                  <c:v>38.802</c:v>
                </c:pt>
                <c:pt idx="47277">
                  <c:v>38.802</c:v>
                </c:pt>
                <c:pt idx="47278">
                  <c:v>38.802</c:v>
                </c:pt>
                <c:pt idx="47279">
                  <c:v>38.802</c:v>
                </c:pt>
                <c:pt idx="47280">
                  <c:v>38.802</c:v>
                </c:pt>
                <c:pt idx="47281">
                  <c:v>38.802</c:v>
                </c:pt>
                <c:pt idx="47282">
                  <c:v>38.802</c:v>
                </c:pt>
                <c:pt idx="47283">
                  <c:v>38.802</c:v>
                </c:pt>
                <c:pt idx="47284">
                  <c:v>38.802</c:v>
                </c:pt>
                <c:pt idx="47285">
                  <c:v>38.802</c:v>
                </c:pt>
                <c:pt idx="47286">
                  <c:v>38.802</c:v>
                </c:pt>
                <c:pt idx="47287">
                  <c:v>38.802</c:v>
                </c:pt>
                <c:pt idx="47288">
                  <c:v>38.802</c:v>
                </c:pt>
                <c:pt idx="47289">
                  <c:v>38.802</c:v>
                </c:pt>
                <c:pt idx="47290">
                  <c:v>38.802</c:v>
                </c:pt>
                <c:pt idx="47291">
                  <c:v>38.802</c:v>
                </c:pt>
                <c:pt idx="47292">
                  <c:v>38.802</c:v>
                </c:pt>
                <c:pt idx="47293">
                  <c:v>38.802</c:v>
                </c:pt>
                <c:pt idx="47294">
                  <c:v>38.802</c:v>
                </c:pt>
                <c:pt idx="47295">
                  <c:v>38.802</c:v>
                </c:pt>
                <c:pt idx="47296">
                  <c:v>38.802</c:v>
                </c:pt>
                <c:pt idx="47297">
                  <c:v>38.802</c:v>
                </c:pt>
                <c:pt idx="47298">
                  <c:v>38.802</c:v>
                </c:pt>
                <c:pt idx="47299">
                  <c:v>38.802</c:v>
                </c:pt>
                <c:pt idx="47300">
                  <c:v>38.802</c:v>
                </c:pt>
                <c:pt idx="47301">
                  <c:v>38.802</c:v>
                </c:pt>
                <c:pt idx="47302">
                  <c:v>38.802</c:v>
                </c:pt>
                <c:pt idx="47303">
                  <c:v>38.802</c:v>
                </c:pt>
                <c:pt idx="47304">
                  <c:v>38.802</c:v>
                </c:pt>
                <c:pt idx="47305">
                  <c:v>38.802</c:v>
                </c:pt>
                <c:pt idx="47306">
                  <c:v>38.802</c:v>
                </c:pt>
                <c:pt idx="47307">
                  <c:v>38.802</c:v>
                </c:pt>
                <c:pt idx="47308">
                  <c:v>38.802</c:v>
                </c:pt>
                <c:pt idx="47309">
                  <c:v>38.802</c:v>
                </c:pt>
                <c:pt idx="47310">
                  <c:v>38.802</c:v>
                </c:pt>
                <c:pt idx="47311">
                  <c:v>38.802</c:v>
                </c:pt>
                <c:pt idx="47312">
                  <c:v>38.802</c:v>
                </c:pt>
                <c:pt idx="47313">
                  <c:v>38.802</c:v>
                </c:pt>
                <c:pt idx="47314">
                  <c:v>38.802</c:v>
                </c:pt>
                <c:pt idx="47315">
                  <c:v>38.802</c:v>
                </c:pt>
                <c:pt idx="47316">
                  <c:v>38.802</c:v>
                </c:pt>
                <c:pt idx="47317">
                  <c:v>38.802</c:v>
                </c:pt>
                <c:pt idx="47318">
                  <c:v>38.802</c:v>
                </c:pt>
                <c:pt idx="47319">
                  <c:v>38.802</c:v>
                </c:pt>
                <c:pt idx="47320">
                  <c:v>38.802</c:v>
                </c:pt>
                <c:pt idx="47321">
                  <c:v>38.802</c:v>
                </c:pt>
                <c:pt idx="47322">
                  <c:v>38.802</c:v>
                </c:pt>
                <c:pt idx="47323">
                  <c:v>38.802</c:v>
                </c:pt>
                <c:pt idx="47324">
                  <c:v>38.802</c:v>
                </c:pt>
                <c:pt idx="47325">
                  <c:v>38.802</c:v>
                </c:pt>
                <c:pt idx="47326">
                  <c:v>38.802</c:v>
                </c:pt>
                <c:pt idx="47327">
                  <c:v>38.802</c:v>
                </c:pt>
                <c:pt idx="47328">
                  <c:v>38.802</c:v>
                </c:pt>
                <c:pt idx="47329">
                  <c:v>38.802</c:v>
                </c:pt>
                <c:pt idx="47330">
                  <c:v>38.802</c:v>
                </c:pt>
                <c:pt idx="47331">
                  <c:v>38.802</c:v>
                </c:pt>
                <c:pt idx="47332">
                  <c:v>38.802</c:v>
                </c:pt>
                <c:pt idx="47333">
                  <c:v>38.802</c:v>
                </c:pt>
                <c:pt idx="47334">
                  <c:v>38.802</c:v>
                </c:pt>
                <c:pt idx="47335">
                  <c:v>38.802</c:v>
                </c:pt>
                <c:pt idx="47336">
                  <c:v>38.802</c:v>
                </c:pt>
                <c:pt idx="47337">
                  <c:v>38.802</c:v>
                </c:pt>
                <c:pt idx="47338">
                  <c:v>38.802</c:v>
                </c:pt>
                <c:pt idx="47339">
                  <c:v>38.802</c:v>
                </c:pt>
                <c:pt idx="47340">
                  <c:v>38.802</c:v>
                </c:pt>
                <c:pt idx="47341">
                  <c:v>38.802</c:v>
                </c:pt>
                <c:pt idx="47342">
                  <c:v>38.802</c:v>
                </c:pt>
                <c:pt idx="47343">
                  <c:v>38.802</c:v>
                </c:pt>
                <c:pt idx="47344">
                  <c:v>38.802</c:v>
                </c:pt>
                <c:pt idx="47345">
                  <c:v>38.802</c:v>
                </c:pt>
                <c:pt idx="47346">
                  <c:v>38.802</c:v>
                </c:pt>
                <c:pt idx="47347">
                  <c:v>38.802</c:v>
                </c:pt>
                <c:pt idx="47348">
                  <c:v>38.802</c:v>
                </c:pt>
                <c:pt idx="47349">
                  <c:v>38.802</c:v>
                </c:pt>
                <c:pt idx="47350">
                  <c:v>38.802</c:v>
                </c:pt>
                <c:pt idx="47351">
                  <c:v>38.802</c:v>
                </c:pt>
                <c:pt idx="47352">
                  <c:v>38.802</c:v>
                </c:pt>
                <c:pt idx="47353">
                  <c:v>38.802</c:v>
                </c:pt>
                <c:pt idx="47354">
                  <c:v>38.802</c:v>
                </c:pt>
                <c:pt idx="47355">
                  <c:v>38.804000000000002</c:v>
                </c:pt>
                <c:pt idx="47356">
                  <c:v>38.857999999999997</c:v>
                </c:pt>
                <c:pt idx="47357">
                  <c:v>38.887999999999998</c:v>
                </c:pt>
                <c:pt idx="47358">
                  <c:v>38.887999999999998</c:v>
                </c:pt>
                <c:pt idx="47359">
                  <c:v>38.887999999999998</c:v>
                </c:pt>
                <c:pt idx="47360">
                  <c:v>38.887999999999998</c:v>
                </c:pt>
                <c:pt idx="47361">
                  <c:v>38.887999999999998</c:v>
                </c:pt>
                <c:pt idx="47362">
                  <c:v>38.887999999999998</c:v>
                </c:pt>
                <c:pt idx="47363">
                  <c:v>38.887999999999998</c:v>
                </c:pt>
                <c:pt idx="47364">
                  <c:v>38.887999999999998</c:v>
                </c:pt>
                <c:pt idx="47365">
                  <c:v>38.887999999999998</c:v>
                </c:pt>
                <c:pt idx="47366">
                  <c:v>38.887999999999998</c:v>
                </c:pt>
                <c:pt idx="47367">
                  <c:v>38.887999999999998</c:v>
                </c:pt>
                <c:pt idx="47368">
                  <c:v>38.887999999999998</c:v>
                </c:pt>
                <c:pt idx="47369">
                  <c:v>38.887999999999998</c:v>
                </c:pt>
                <c:pt idx="47370">
                  <c:v>38.887999999999998</c:v>
                </c:pt>
                <c:pt idx="47371">
                  <c:v>38.887999999999998</c:v>
                </c:pt>
                <c:pt idx="47372">
                  <c:v>38.887999999999998</c:v>
                </c:pt>
                <c:pt idx="47373">
                  <c:v>38.887999999999998</c:v>
                </c:pt>
                <c:pt idx="47374">
                  <c:v>38.887999999999998</c:v>
                </c:pt>
                <c:pt idx="47375">
                  <c:v>38.887999999999998</c:v>
                </c:pt>
                <c:pt idx="47376">
                  <c:v>38.887999999999998</c:v>
                </c:pt>
                <c:pt idx="47377">
                  <c:v>38.887999999999998</c:v>
                </c:pt>
                <c:pt idx="47378">
                  <c:v>38.887999999999998</c:v>
                </c:pt>
                <c:pt idx="47379">
                  <c:v>38.887999999999998</c:v>
                </c:pt>
                <c:pt idx="47380">
                  <c:v>38.887999999999998</c:v>
                </c:pt>
                <c:pt idx="47381">
                  <c:v>38.887999999999998</c:v>
                </c:pt>
                <c:pt idx="47382">
                  <c:v>38.887999999999998</c:v>
                </c:pt>
                <c:pt idx="47383">
                  <c:v>38.887999999999998</c:v>
                </c:pt>
                <c:pt idx="47384">
                  <c:v>38.887999999999998</c:v>
                </c:pt>
                <c:pt idx="47385">
                  <c:v>38.887999999999998</c:v>
                </c:pt>
                <c:pt idx="47386">
                  <c:v>38.887999999999998</c:v>
                </c:pt>
                <c:pt idx="47387">
                  <c:v>38.887999999999998</c:v>
                </c:pt>
                <c:pt idx="47388">
                  <c:v>38.887999999999998</c:v>
                </c:pt>
                <c:pt idx="47389">
                  <c:v>38.887999999999998</c:v>
                </c:pt>
                <c:pt idx="47390">
                  <c:v>38.887999999999998</c:v>
                </c:pt>
                <c:pt idx="47391">
                  <c:v>38.887999999999998</c:v>
                </c:pt>
                <c:pt idx="47392">
                  <c:v>38.887999999999998</c:v>
                </c:pt>
                <c:pt idx="47393">
                  <c:v>38.887999999999998</c:v>
                </c:pt>
                <c:pt idx="47394">
                  <c:v>38.887999999999998</c:v>
                </c:pt>
                <c:pt idx="47395">
                  <c:v>38.887999999999998</c:v>
                </c:pt>
                <c:pt idx="47396">
                  <c:v>38.887999999999998</c:v>
                </c:pt>
                <c:pt idx="47397">
                  <c:v>38.887999999999998</c:v>
                </c:pt>
                <c:pt idx="47398">
                  <c:v>38.887999999999998</c:v>
                </c:pt>
                <c:pt idx="47399">
                  <c:v>38.887999999999998</c:v>
                </c:pt>
                <c:pt idx="47400">
                  <c:v>38.887999999999998</c:v>
                </c:pt>
                <c:pt idx="47401">
                  <c:v>38.887999999999998</c:v>
                </c:pt>
                <c:pt idx="47402">
                  <c:v>38.887999999999998</c:v>
                </c:pt>
                <c:pt idx="47403">
                  <c:v>38.887999999999998</c:v>
                </c:pt>
                <c:pt idx="47404">
                  <c:v>38.887999999999998</c:v>
                </c:pt>
                <c:pt idx="47405">
                  <c:v>38.887999999999998</c:v>
                </c:pt>
                <c:pt idx="47406">
                  <c:v>38.887999999999998</c:v>
                </c:pt>
                <c:pt idx="47407">
                  <c:v>38.887999999999998</c:v>
                </c:pt>
                <c:pt idx="47408">
                  <c:v>38.887999999999998</c:v>
                </c:pt>
                <c:pt idx="47409">
                  <c:v>38.887999999999998</c:v>
                </c:pt>
                <c:pt idx="47410">
                  <c:v>38.887999999999998</c:v>
                </c:pt>
                <c:pt idx="47411">
                  <c:v>38.887999999999998</c:v>
                </c:pt>
                <c:pt idx="47412">
                  <c:v>38.887999999999998</c:v>
                </c:pt>
                <c:pt idx="47413">
                  <c:v>38.887999999999998</c:v>
                </c:pt>
                <c:pt idx="47414">
                  <c:v>38.887999999999998</c:v>
                </c:pt>
                <c:pt idx="47415">
                  <c:v>38.887999999999998</c:v>
                </c:pt>
                <c:pt idx="47416">
                  <c:v>38.887999999999998</c:v>
                </c:pt>
                <c:pt idx="47417">
                  <c:v>38.887999999999998</c:v>
                </c:pt>
                <c:pt idx="47418">
                  <c:v>38.887999999999998</c:v>
                </c:pt>
                <c:pt idx="47419">
                  <c:v>38.887999999999998</c:v>
                </c:pt>
                <c:pt idx="47420">
                  <c:v>38.887999999999998</c:v>
                </c:pt>
                <c:pt idx="47421">
                  <c:v>38.887999999999998</c:v>
                </c:pt>
                <c:pt idx="47422">
                  <c:v>38.887999999999998</c:v>
                </c:pt>
                <c:pt idx="47423">
                  <c:v>38.887999999999998</c:v>
                </c:pt>
                <c:pt idx="47424">
                  <c:v>38.887999999999998</c:v>
                </c:pt>
                <c:pt idx="47425">
                  <c:v>38.887999999999998</c:v>
                </c:pt>
                <c:pt idx="47426">
                  <c:v>38.887999999999998</c:v>
                </c:pt>
                <c:pt idx="47427">
                  <c:v>38.887999999999998</c:v>
                </c:pt>
                <c:pt idx="47428">
                  <c:v>38.887999999999998</c:v>
                </c:pt>
                <c:pt idx="47429">
                  <c:v>38.887999999999998</c:v>
                </c:pt>
                <c:pt idx="47430">
                  <c:v>38.887999999999998</c:v>
                </c:pt>
                <c:pt idx="47431">
                  <c:v>38.887999999999998</c:v>
                </c:pt>
                <c:pt idx="47432">
                  <c:v>38.887999999999998</c:v>
                </c:pt>
                <c:pt idx="47433">
                  <c:v>38.887999999999998</c:v>
                </c:pt>
                <c:pt idx="47434">
                  <c:v>38.887999999999998</c:v>
                </c:pt>
                <c:pt idx="47435">
                  <c:v>38.887999999999998</c:v>
                </c:pt>
                <c:pt idx="47436">
                  <c:v>38.887999999999998</c:v>
                </c:pt>
                <c:pt idx="47437">
                  <c:v>38.887999999999998</c:v>
                </c:pt>
                <c:pt idx="47438">
                  <c:v>38.887999999999998</c:v>
                </c:pt>
                <c:pt idx="47439">
                  <c:v>38.887999999999998</c:v>
                </c:pt>
                <c:pt idx="47440">
                  <c:v>38.887999999999998</c:v>
                </c:pt>
                <c:pt idx="47441">
                  <c:v>38.887999999999998</c:v>
                </c:pt>
                <c:pt idx="47442">
                  <c:v>38.887999999999998</c:v>
                </c:pt>
                <c:pt idx="47443">
                  <c:v>38.887999999999998</c:v>
                </c:pt>
                <c:pt idx="47444">
                  <c:v>38.887999999999998</c:v>
                </c:pt>
                <c:pt idx="47445">
                  <c:v>38.887999999999998</c:v>
                </c:pt>
                <c:pt idx="47446">
                  <c:v>38.887999999999998</c:v>
                </c:pt>
                <c:pt idx="47447">
                  <c:v>38.887999999999998</c:v>
                </c:pt>
                <c:pt idx="47448">
                  <c:v>38.887999999999998</c:v>
                </c:pt>
                <c:pt idx="47449">
                  <c:v>38.887999999999998</c:v>
                </c:pt>
                <c:pt idx="47450">
                  <c:v>38.887999999999998</c:v>
                </c:pt>
                <c:pt idx="47451">
                  <c:v>38.887999999999998</c:v>
                </c:pt>
                <c:pt idx="47452">
                  <c:v>38.887999999999998</c:v>
                </c:pt>
                <c:pt idx="47453">
                  <c:v>38.887999999999998</c:v>
                </c:pt>
                <c:pt idx="47454">
                  <c:v>38.887999999999998</c:v>
                </c:pt>
                <c:pt idx="47455">
                  <c:v>38.887999999999998</c:v>
                </c:pt>
                <c:pt idx="47456">
                  <c:v>38.887999999999998</c:v>
                </c:pt>
                <c:pt idx="47457">
                  <c:v>38.887999999999998</c:v>
                </c:pt>
                <c:pt idx="47458">
                  <c:v>38.887999999999998</c:v>
                </c:pt>
                <c:pt idx="47459">
                  <c:v>38.887999999999998</c:v>
                </c:pt>
                <c:pt idx="47460">
                  <c:v>38.887999999999998</c:v>
                </c:pt>
                <c:pt idx="47461">
                  <c:v>38.887999999999998</c:v>
                </c:pt>
                <c:pt idx="47462">
                  <c:v>38.887999999999998</c:v>
                </c:pt>
                <c:pt idx="47463">
                  <c:v>38.887999999999998</c:v>
                </c:pt>
                <c:pt idx="47464">
                  <c:v>38.887999999999998</c:v>
                </c:pt>
                <c:pt idx="47465">
                  <c:v>38.887999999999998</c:v>
                </c:pt>
                <c:pt idx="47466">
                  <c:v>38.887999999999998</c:v>
                </c:pt>
                <c:pt idx="47467">
                  <c:v>38.887999999999998</c:v>
                </c:pt>
                <c:pt idx="47468">
                  <c:v>38.887999999999998</c:v>
                </c:pt>
                <c:pt idx="47469">
                  <c:v>38.887999999999998</c:v>
                </c:pt>
                <c:pt idx="47470">
                  <c:v>38.887999999999998</c:v>
                </c:pt>
                <c:pt idx="47471">
                  <c:v>38.887999999999998</c:v>
                </c:pt>
                <c:pt idx="47472">
                  <c:v>38.887999999999998</c:v>
                </c:pt>
                <c:pt idx="47473">
                  <c:v>38.887999999999998</c:v>
                </c:pt>
                <c:pt idx="47474">
                  <c:v>38.887999999999998</c:v>
                </c:pt>
                <c:pt idx="47475">
                  <c:v>38.887999999999998</c:v>
                </c:pt>
                <c:pt idx="47476">
                  <c:v>38.887999999999998</c:v>
                </c:pt>
                <c:pt idx="47477">
                  <c:v>38.887999999999998</c:v>
                </c:pt>
                <c:pt idx="47478">
                  <c:v>38.887999999999998</c:v>
                </c:pt>
                <c:pt idx="47479">
                  <c:v>38.887999999999998</c:v>
                </c:pt>
                <c:pt idx="47480">
                  <c:v>38.887999999999998</c:v>
                </c:pt>
                <c:pt idx="47481">
                  <c:v>38.887999999999998</c:v>
                </c:pt>
                <c:pt idx="47482">
                  <c:v>38.887999999999998</c:v>
                </c:pt>
                <c:pt idx="47483">
                  <c:v>38.887999999999998</c:v>
                </c:pt>
                <c:pt idx="47484">
                  <c:v>38.887999999999998</c:v>
                </c:pt>
                <c:pt idx="47485">
                  <c:v>38.887999999999998</c:v>
                </c:pt>
                <c:pt idx="47486">
                  <c:v>38.887999999999998</c:v>
                </c:pt>
                <c:pt idx="47487">
                  <c:v>38.887999999999998</c:v>
                </c:pt>
                <c:pt idx="47488">
                  <c:v>38.887999999999998</c:v>
                </c:pt>
                <c:pt idx="47489">
                  <c:v>38.887999999999998</c:v>
                </c:pt>
                <c:pt idx="47490">
                  <c:v>38.887999999999998</c:v>
                </c:pt>
                <c:pt idx="47491">
                  <c:v>38.887999999999998</c:v>
                </c:pt>
                <c:pt idx="47492">
                  <c:v>38.887999999999998</c:v>
                </c:pt>
                <c:pt idx="47493">
                  <c:v>38.887999999999998</c:v>
                </c:pt>
                <c:pt idx="47494">
                  <c:v>38.887999999999998</c:v>
                </c:pt>
                <c:pt idx="47495">
                  <c:v>38.887999999999998</c:v>
                </c:pt>
                <c:pt idx="47496">
                  <c:v>38.887999999999998</c:v>
                </c:pt>
                <c:pt idx="47497">
                  <c:v>38.887999999999998</c:v>
                </c:pt>
                <c:pt idx="47498">
                  <c:v>38.887999999999998</c:v>
                </c:pt>
                <c:pt idx="47499">
                  <c:v>38.887999999999998</c:v>
                </c:pt>
                <c:pt idx="47500">
                  <c:v>38.887999999999998</c:v>
                </c:pt>
                <c:pt idx="47501">
                  <c:v>38.887999999999998</c:v>
                </c:pt>
                <c:pt idx="47502">
                  <c:v>38.887999999999998</c:v>
                </c:pt>
                <c:pt idx="47503">
                  <c:v>38.887999999999998</c:v>
                </c:pt>
                <c:pt idx="47504">
                  <c:v>38.887999999999998</c:v>
                </c:pt>
                <c:pt idx="47505">
                  <c:v>38.887999999999998</c:v>
                </c:pt>
                <c:pt idx="47506">
                  <c:v>38.887999999999998</c:v>
                </c:pt>
                <c:pt idx="47507">
                  <c:v>38.887999999999998</c:v>
                </c:pt>
                <c:pt idx="47508">
                  <c:v>38.887999999999998</c:v>
                </c:pt>
                <c:pt idx="47509">
                  <c:v>38.887999999999998</c:v>
                </c:pt>
                <c:pt idx="47510">
                  <c:v>38.887999999999998</c:v>
                </c:pt>
                <c:pt idx="47511">
                  <c:v>38.887999999999998</c:v>
                </c:pt>
                <c:pt idx="47512">
                  <c:v>38.887999999999998</c:v>
                </c:pt>
                <c:pt idx="47513">
                  <c:v>38.887999999999998</c:v>
                </c:pt>
                <c:pt idx="47514">
                  <c:v>38.887999999999998</c:v>
                </c:pt>
                <c:pt idx="47515">
                  <c:v>38.887999999999998</c:v>
                </c:pt>
                <c:pt idx="47516">
                  <c:v>38.887999999999998</c:v>
                </c:pt>
                <c:pt idx="47517">
                  <c:v>38.887999999999998</c:v>
                </c:pt>
                <c:pt idx="47518">
                  <c:v>38.887999999999998</c:v>
                </c:pt>
                <c:pt idx="47519">
                  <c:v>38.887999999999998</c:v>
                </c:pt>
                <c:pt idx="47520">
                  <c:v>38.887999999999998</c:v>
                </c:pt>
                <c:pt idx="47521">
                  <c:v>38.887999999999998</c:v>
                </c:pt>
                <c:pt idx="47522">
                  <c:v>38.887999999999998</c:v>
                </c:pt>
                <c:pt idx="47523">
                  <c:v>38.887999999999998</c:v>
                </c:pt>
                <c:pt idx="47524">
                  <c:v>38.887999999999998</c:v>
                </c:pt>
                <c:pt idx="47525">
                  <c:v>38.887999999999998</c:v>
                </c:pt>
                <c:pt idx="47526">
                  <c:v>38.887999999999998</c:v>
                </c:pt>
                <c:pt idx="47527">
                  <c:v>38.887999999999998</c:v>
                </c:pt>
                <c:pt idx="47528">
                  <c:v>38.887999999999998</c:v>
                </c:pt>
                <c:pt idx="47529">
                  <c:v>38.887999999999998</c:v>
                </c:pt>
                <c:pt idx="47530">
                  <c:v>38.887999999999998</c:v>
                </c:pt>
                <c:pt idx="47531">
                  <c:v>38.887999999999998</c:v>
                </c:pt>
                <c:pt idx="47532">
                  <c:v>38.887999999999998</c:v>
                </c:pt>
                <c:pt idx="47533">
                  <c:v>38.887999999999998</c:v>
                </c:pt>
                <c:pt idx="47534">
                  <c:v>38.887999999999998</c:v>
                </c:pt>
                <c:pt idx="47535">
                  <c:v>38.887999999999998</c:v>
                </c:pt>
                <c:pt idx="47536">
                  <c:v>38.887999999999998</c:v>
                </c:pt>
                <c:pt idx="47537">
                  <c:v>38.887999999999998</c:v>
                </c:pt>
                <c:pt idx="47538">
                  <c:v>38.887999999999998</c:v>
                </c:pt>
                <c:pt idx="47539">
                  <c:v>38.887999999999998</c:v>
                </c:pt>
                <c:pt idx="47540">
                  <c:v>38.887999999999998</c:v>
                </c:pt>
                <c:pt idx="47541">
                  <c:v>38.887999999999998</c:v>
                </c:pt>
                <c:pt idx="47542">
                  <c:v>38.887999999999998</c:v>
                </c:pt>
                <c:pt idx="47543">
                  <c:v>38.887999999999998</c:v>
                </c:pt>
                <c:pt idx="47544">
                  <c:v>38.887999999999998</c:v>
                </c:pt>
                <c:pt idx="47545">
                  <c:v>38.887999999999998</c:v>
                </c:pt>
                <c:pt idx="47546">
                  <c:v>38.887999999999998</c:v>
                </c:pt>
                <c:pt idx="47547">
                  <c:v>38.887999999999998</c:v>
                </c:pt>
                <c:pt idx="47548">
                  <c:v>38.887999999999998</c:v>
                </c:pt>
                <c:pt idx="47549">
                  <c:v>38.887999999999998</c:v>
                </c:pt>
                <c:pt idx="47550">
                  <c:v>38.887999999999998</c:v>
                </c:pt>
                <c:pt idx="47551">
                  <c:v>38.887999999999998</c:v>
                </c:pt>
                <c:pt idx="47552">
                  <c:v>38.887999999999998</c:v>
                </c:pt>
                <c:pt idx="47553">
                  <c:v>38.887999999999998</c:v>
                </c:pt>
                <c:pt idx="47554">
                  <c:v>38.887999999999998</c:v>
                </c:pt>
                <c:pt idx="47555">
                  <c:v>38.887999999999998</c:v>
                </c:pt>
                <c:pt idx="47556">
                  <c:v>38.887999999999998</c:v>
                </c:pt>
                <c:pt idx="47557">
                  <c:v>38.887999999999998</c:v>
                </c:pt>
                <c:pt idx="47558">
                  <c:v>38.887999999999998</c:v>
                </c:pt>
                <c:pt idx="47559">
                  <c:v>38.887999999999998</c:v>
                </c:pt>
                <c:pt idx="47560">
                  <c:v>38.887999999999998</c:v>
                </c:pt>
                <c:pt idx="47561">
                  <c:v>38.887999999999998</c:v>
                </c:pt>
                <c:pt idx="47562">
                  <c:v>38.887999999999998</c:v>
                </c:pt>
                <c:pt idx="47563">
                  <c:v>38.89</c:v>
                </c:pt>
                <c:pt idx="47564">
                  <c:v>38.950000000000003</c:v>
                </c:pt>
                <c:pt idx="47565">
                  <c:v>38.984000000000002</c:v>
                </c:pt>
                <c:pt idx="47566">
                  <c:v>38.984000000000002</c:v>
                </c:pt>
                <c:pt idx="47567">
                  <c:v>38.984000000000002</c:v>
                </c:pt>
                <c:pt idx="47568">
                  <c:v>38.984000000000002</c:v>
                </c:pt>
                <c:pt idx="47569">
                  <c:v>38.984000000000002</c:v>
                </c:pt>
                <c:pt idx="47570">
                  <c:v>38.984000000000002</c:v>
                </c:pt>
                <c:pt idx="47571">
                  <c:v>38.984000000000002</c:v>
                </c:pt>
                <c:pt idx="47572">
                  <c:v>38.984000000000002</c:v>
                </c:pt>
                <c:pt idx="47573">
                  <c:v>38.984000000000002</c:v>
                </c:pt>
                <c:pt idx="47574">
                  <c:v>38.984000000000002</c:v>
                </c:pt>
                <c:pt idx="47575">
                  <c:v>38.984000000000002</c:v>
                </c:pt>
                <c:pt idx="47576">
                  <c:v>38.984000000000002</c:v>
                </c:pt>
                <c:pt idx="47577">
                  <c:v>38.984000000000002</c:v>
                </c:pt>
                <c:pt idx="47578">
                  <c:v>38.984000000000002</c:v>
                </c:pt>
                <c:pt idx="47579">
                  <c:v>38.984000000000002</c:v>
                </c:pt>
                <c:pt idx="47580">
                  <c:v>38.984000000000002</c:v>
                </c:pt>
                <c:pt idx="47581">
                  <c:v>38.984000000000002</c:v>
                </c:pt>
                <c:pt idx="47582">
                  <c:v>38.984000000000002</c:v>
                </c:pt>
                <c:pt idx="47583">
                  <c:v>38.984000000000002</c:v>
                </c:pt>
                <c:pt idx="47584">
                  <c:v>38.984000000000002</c:v>
                </c:pt>
                <c:pt idx="47585">
                  <c:v>38.984000000000002</c:v>
                </c:pt>
                <c:pt idx="47586">
                  <c:v>38.984000000000002</c:v>
                </c:pt>
                <c:pt idx="47587">
                  <c:v>38.984000000000002</c:v>
                </c:pt>
                <c:pt idx="47588">
                  <c:v>38.984000000000002</c:v>
                </c:pt>
                <c:pt idx="47589">
                  <c:v>38.984000000000002</c:v>
                </c:pt>
                <c:pt idx="47590">
                  <c:v>38.984000000000002</c:v>
                </c:pt>
                <c:pt idx="47591">
                  <c:v>38.984000000000002</c:v>
                </c:pt>
                <c:pt idx="47592">
                  <c:v>38.984000000000002</c:v>
                </c:pt>
                <c:pt idx="47593">
                  <c:v>38.984000000000002</c:v>
                </c:pt>
                <c:pt idx="47594">
                  <c:v>38.984000000000002</c:v>
                </c:pt>
                <c:pt idx="47595">
                  <c:v>38.984000000000002</c:v>
                </c:pt>
                <c:pt idx="47596">
                  <c:v>38.984000000000002</c:v>
                </c:pt>
                <c:pt idx="47597">
                  <c:v>38.984000000000002</c:v>
                </c:pt>
                <c:pt idx="47598">
                  <c:v>38.984000000000002</c:v>
                </c:pt>
                <c:pt idx="47599">
                  <c:v>38.984000000000002</c:v>
                </c:pt>
                <c:pt idx="47600">
                  <c:v>38.984000000000002</c:v>
                </c:pt>
                <c:pt idx="47601">
                  <c:v>38.984000000000002</c:v>
                </c:pt>
                <c:pt idx="47602">
                  <c:v>38.984000000000002</c:v>
                </c:pt>
                <c:pt idx="47603">
                  <c:v>38.984000000000002</c:v>
                </c:pt>
                <c:pt idx="47604">
                  <c:v>38.984000000000002</c:v>
                </c:pt>
                <c:pt idx="47605">
                  <c:v>38.984000000000002</c:v>
                </c:pt>
                <c:pt idx="47606">
                  <c:v>38.984000000000002</c:v>
                </c:pt>
                <c:pt idx="47607">
                  <c:v>38.984000000000002</c:v>
                </c:pt>
                <c:pt idx="47608">
                  <c:v>38.984000000000002</c:v>
                </c:pt>
                <c:pt idx="47609">
                  <c:v>38.984000000000002</c:v>
                </c:pt>
                <c:pt idx="47610">
                  <c:v>38.984000000000002</c:v>
                </c:pt>
                <c:pt idx="47611">
                  <c:v>38.984000000000002</c:v>
                </c:pt>
                <c:pt idx="47612">
                  <c:v>38.984000000000002</c:v>
                </c:pt>
                <c:pt idx="47613">
                  <c:v>38.984000000000002</c:v>
                </c:pt>
                <c:pt idx="47614">
                  <c:v>38.984000000000002</c:v>
                </c:pt>
                <c:pt idx="47615">
                  <c:v>38.984000000000002</c:v>
                </c:pt>
                <c:pt idx="47616">
                  <c:v>38.984000000000002</c:v>
                </c:pt>
                <c:pt idx="47617">
                  <c:v>38.984000000000002</c:v>
                </c:pt>
                <c:pt idx="47618">
                  <c:v>38.984000000000002</c:v>
                </c:pt>
                <c:pt idx="47619">
                  <c:v>38.984000000000002</c:v>
                </c:pt>
                <c:pt idx="47620">
                  <c:v>38.984000000000002</c:v>
                </c:pt>
                <c:pt idx="47621">
                  <c:v>38.984000000000002</c:v>
                </c:pt>
                <c:pt idx="47622">
                  <c:v>38.984000000000002</c:v>
                </c:pt>
                <c:pt idx="47623">
                  <c:v>38.984000000000002</c:v>
                </c:pt>
                <c:pt idx="47624">
                  <c:v>38.984000000000002</c:v>
                </c:pt>
                <c:pt idx="47625">
                  <c:v>38.984000000000002</c:v>
                </c:pt>
                <c:pt idx="47626">
                  <c:v>38.984000000000002</c:v>
                </c:pt>
                <c:pt idx="47627">
                  <c:v>38.984000000000002</c:v>
                </c:pt>
                <c:pt idx="47628">
                  <c:v>38.984000000000002</c:v>
                </c:pt>
                <c:pt idx="47629">
                  <c:v>38.984000000000002</c:v>
                </c:pt>
                <c:pt idx="47630">
                  <c:v>38.984000000000002</c:v>
                </c:pt>
                <c:pt idx="47631">
                  <c:v>38.984000000000002</c:v>
                </c:pt>
                <c:pt idx="47632">
                  <c:v>38.984000000000002</c:v>
                </c:pt>
                <c:pt idx="47633">
                  <c:v>38.984000000000002</c:v>
                </c:pt>
                <c:pt idx="47634">
                  <c:v>38.984000000000002</c:v>
                </c:pt>
                <c:pt idx="47635">
                  <c:v>38.984000000000002</c:v>
                </c:pt>
                <c:pt idx="47636">
                  <c:v>38.984000000000002</c:v>
                </c:pt>
                <c:pt idx="47637">
                  <c:v>38.984000000000002</c:v>
                </c:pt>
                <c:pt idx="47638">
                  <c:v>38.984000000000002</c:v>
                </c:pt>
                <c:pt idx="47639">
                  <c:v>38.984000000000002</c:v>
                </c:pt>
                <c:pt idx="47640">
                  <c:v>38.984000000000002</c:v>
                </c:pt>
                <c:pt idx="47641">
                  <c:v>38.984000000000002</c:v>
                </c:pt>
                <c:pt idx="47642">
                  <c:v>38.984000000000002</c:v>
                </c:pt>
                <c:pt idx="47643">
                  <c:v>38.984000000000002</c:v>
                </c:pt>
                <c:pt idx="47644">
                  <c:v>38.984000000000002</c:v>
                </c:pt>
                <c:pt idx="47645">
                  <c:v>38.984000000000002</c:v>
                </c:pt>
                <c:pt idx="47646">
                  <c:v>38.984000000000002</c:v>
                </c:pt>
                <c:pt idx="47647">
                  <c:v>38.984000000000002</c:v>
                </c:pt>
                <c:pt idx="47648">
                  <c:v>38.984000000000002</c:v>
                </c:pt>
                <c:pt idx="47649">
                  <c:v>38.984000000000002</c:v>
                </c:pt>
                <c:pt idx="47650">
                  <c:v>38.984000000000002</c:v>
                </c:pt>
                <c:pt idx="47651">
                  <c:v>38.984000000000002</c:v>
                </c:pt>
                <c:pt idx="47652">
                  <c:v>38.984000000000002</c:v>
                </c:pt>
                <c:pt idx="47653">
                  <c:v>38.984000000000002</c:v>
                </c:pt>
                <c:pt idx="47654">
                  <c:v>38.984000000000002</c:v>
                </c:pt>
                <c:pt idx="47655">
                  <c:v>38.984000000000002</c:v>
                </c:pt>
                <c:pt idx="47656">
                  <c:v>38.984000000000002</c:v>
                </c:pt>
                <c:pt idx="47657">
                  <c:v>38.984000000000002</c:v>
                </c:pt>
                <c:pt idx="47658">
                  <c:v>38.984000000000002</c:v>
                </c:pt>
                <c:pt idx="47659">
                  <c:v>38.984000000000002</c:v>
                </c:pt>
                <c:pt idx="47660">
                  <c:v>38.984000000000002</c:v>
                </c:pt>
                <c:pt idx="47661">
                  <c:v>38.984000000000002</c:v>
                </c:pt>
                <c:pt idx="47662">
                  <c:v>38.984000000000002</c:v>
                </c:pt>
                <c:pt idx="47663">
                  <c:v>38.984000000000002</c:v>
                </c:pt>
                <c:pt idx="47664">
                  <c:v>38.984000000000002</c:v>
                </c:pt>
                <c:pt idx="47665">
                  <c:v>38.984000000000002</c:v>
                </c:pt>
                <c:pt idx="47666">
                  <c:v>38.984000000000002</c:v>
                </c:pt>
                <c:pt idx="47667">
                  <c:v>38.984000000000002</c:v>
                </c:pt>
                <c:pt idx="47668">
                  <c:v>38.984000000000002</c:v>
                </c:pt>
                <c:pt idx="47669">
                  <c:v>38.984000000000002</c:v>
                </c:pt>
                <c:pt idx="47670">
                  <c:v>38.984000000000002</c:v>
                </c:pt>
                <c:pt idx="47671">
                  <c:v>38.984000000000002</c:v>
                </c:pt>
                <c:pt idx="47672">
                  <c:v>38.984000000000002</c:v>
                </c:pt>
                <c:pt idx="47673">
                  <c:v>38.984000000000002</c:v>
                </c:pt>
                <c:pt idx="47674">
                  <c:v>38.984000000000002</c:v>
                </c:pt>
                <c:pt idx="47675">
                  <c:v>38.984000000000002</c:v>
                </c:pt>
                <c:pt idx="47676">
                  <c:v>38.984000000000002</c:v>
                </c:pt>
                <c:pt idx="47677">
                  <c:v>38.984000000000002</c:v>
                </c:pt>
                <c:pt idx="47678">
                  <c:v>38.984000000000002</c:v>
                </c:pt>
                <c:pt idx="47679">
                  <c:v>38.984000000000002</c:v>
                </c:pt>
                <c:pt idx="47680">
                  <c:v>38.984000000000002</c:v>
                </c:pt>
                <c:pt idx="47681">
                  <c:v>38.984000000000002</c:v>
                </c:pt>
                <c:pt idx="47682">
                  <c:v>38.984000000000002</c:v>
                </c:pt>
                <c:pt idx="47683">
                  <c:v>38.984000000000002</c:v>
                </c:pt>
                <c:pt idx="47684">
                  <c:v>38.984000000000002</c:v>
                </c:pt>
                <c:pt idx="47685">
                  <c:v>38.984000000000002</c:v>
                </c:pt>
                <c:pt idx="47686">
                  <c:v>38.984000000000002</c:v>
                </c:pt>
                <c:pt idx="47687">
                  <c:v>38.984000000000002</c:v>
                </c:pt>
                <c:pt idx="47688">
                  <c:v>38.984000000000002</c:v>
                </c:pt>
                <c:pt idx="47689">
                  <c:v>38.984000000000002</c:v>
                </c:pt>
                <c:pt idx="47690">
                  <c:v>38.984000000000002</c:v>
                </c:pt>
                <c:pt idx="47691">
                  <c:v>38.984000000000002</c:v>
                </c:pt>
                <c:pt idx="47692">
                  <c:v>38.984000000000002</c:v>
                </c:pt>
                <c:pt idx="47693">
                  <c:v>38.984000000000002</c:v>
                </c:pt>
                <c:pt idx="47694">
                  <c:v>38.984000000000002</c:v>
                </c:pt>
                <c:pt idx="47695">
                  <c:v>38.984000000000002</c:v>
                </c:pt>
                <c:pt idx="47696">
                  <c:v>38.984000000000002</c:v>
                </c:pt>
                <c:pt idx="47697">
                  <c:v>38.984000000000002</c:v>
                </c:pt>
                <c:pt idx="47698">
                  <c:v>38.984000000000002</c:v>
                </c:pt>
                <c:pt idx="47699">
                  <c:v>38.984000000000002</c:v>
                </c:pt>
                <c:pt idx="47700">
                  <c:v>38.984000000000002</c:v>
                </c:pt>
                <c:pt idx="47701">
                  <c:v>38.984000000000002</c:v>
                </c:pt>
                <c:pt idx="47702">
                  <c:v>38.984000000000002</c:v>
                </c:pt>
                <c:pt idx="47703">
                  <c:v>38.984000000000002</c:v>
                </c:pt>
                <c:pt idx="47704">
                  <c:v>38.984000000000002</c:v>
                </c:pt>
                <c:pt idx="47705">
                  <c:v>38.984000000000002</c:v>
                </c:pt>
                <c:pt idx="47706">
                  <c:v>38.984000000000002</c:v>
                </c:pt>
                <c:pt idx="47707">
                  <c:v>38.984000000000002</c:v>
                </c:pt>
                <c:pt idx="47708">
                  <c:v>38.984000000000002</c:v>
                </c:pt>
                <c:pt idx="47709">
                  <c:v>38.984000000000002</c:v>
                </c:pt>
                <c:pt idx="47710">
                  <c:v>38.984000000000002</c:v>
                </c:pt>
                <c:pt idx="47711">
                  <c:v>38.984000000000002</c:v>
                </c:pt>
                <c:pt idx="47712">
                  <c:v>38.984000000000002</c:v>
                </c:pt>
                <c:pt idx="47713">
                  <c:v>38.984000000000002</c:v>
                </c:pt>
                <c:pt idx="47714">
                  <c:v>38.984000000000002</c:v>
                </c:pt>
                <c:pt idx="47715">
                  <c:v>38.984000000000002</c:v>
                </c:pt>
                <c:pt idx="47716">
                  <c:v>38.984000000000002</c:v>
                </c:pt>
                <c:pt idx="47717">
                  <c:v>38.984000000000002</c:v>
                </c:pt>
                <c:pt idx="47718">
                  <c:v>38.984000000000002</c:v>
                </c:pt>
                <c:pt idx="47719">
                  <c:v>38.984000000000002</c:v>
                </c:pt>
                <c:pt idx="47720">
                  <c:v>38.984000000000002</c:v>
                </c:pt>
                <c:pt idx="47721">
                  <c:v>38.984000000000002</c:v>
                </c:pt>
                <c:pt idx="47722">
                  <c:v>38.984000000000002</c:v>
                </c:pt>
                <c:pt idx="47723">
                  <c:v>38.984000000000002</c:v>
                </c:pt>
                <c:pt idx="47724">
                  <c:v>38.984000000000002</c:v>
                </c:pt>
                <c:pt idx="47725">
                  <c:v>38.984000000000002</c:v>
                </c:pt>
                <c:pt idx="47726">
                  <c:v>38.984000000000002</c:v>
                </c:pt>
                <c:pt idx="47727">
                  <c:v>38.984000000000002</c:v>
                </c:pt>
                <c:pt idx="47728">
                  <c:v>38.984000000000002</c:v>
                </c:pt>
                <c:pt idx="47729">
                  <c:v>38.984000000000002</c:v>
                </c:pt>
                <c:pt idx="47730">
                  <c:v>38.984000000000002</c:v>
                </c:pt>
                <c:pt idx="47731">
                  <c:v>38.984000000000002</c:v>
                </c:pt>
                <c:pt idx="47732">
                  <c:v>38.984000000000002</c:v>
                </c:pt>
                <c:pt idx="47733">
                  <c:v>38.984000000000002</c:v>
                </c:pt>
                <c:pt idx="47734">
                  <c:v>38.984000000000002</c:v>
                </c:pt>
                <c:pt idx="47735">
                  <c:v>38.984000000000002</c:v>
                </c:pt>
                <c:pt idx="47736">
                  <c:v>38.984000000000002</c:v>
                </c:pt>
                <c:pt idx="47737">
                  <c:v>38.984000000000002</c:v>
                </c:pt>
                <c:pt idx="47738">
                  <c:v>38.984000000000002</c:v>
                </c:pt>
                <c:pt idx="47739">
                  <c:v>38.984000000000002</c:v>
                </c:pt>
                <c:pt idx="47740">
                  <c:v>38.984000000000002</c:v>
                </c:pt>
                <c:pt idx="47741">
                  <c:v>38.984000000000002</c:v>
                </c:pt>
                <c:pt idx="47742">
                  <c:v>38.984000000000002</c:v>
                </c:pt>
                <c:pt idx="47743">
                  <c:v>38.984000000000002</c:v>
                </c:pt>
                <c:pt idx="47744">
                  <c:v>38.984000000000002</c:v>
                </c:pt>
                <c:pt idx="47745">
                  <c:v>38.984000000000002</c:v>
                </c:pt>
                <c:pt idx="47746">
                  <c:v>38.984000000000002</c:v>
                </c:pt>
                <c:pt idx="47747">
                  <c:v>38.984000000000002</c:v>
                </c:pt>
                <c:pt idx="47748">
                  <c:v>38.984000000000002</c:v>
                </c:pt>
                <c:pt idx="47749">
                  <c:v>38.984000000000002</c:v>
                </c:pt>
                <c:pt idx="47750">
                  <c:v>38.984000000000002</c:v>
                </c:pt>
                <c:pt idx="47751">
                  <c:v>38.984000000000002</c:v>
                </c:pt>
                <c:pt idx="47752">
                  <c:v>38.984000000000002</c:v>
                </c:pt>
                <c:pt idx="47753">
                  <c:v>38.984000000000002</c:v>
                </c:pt>
                <c:pt idx="47754">
                  <c:v>38.984000000000002</c:v>
                </c:pt>
                <c:pt idx="47755">
                  <c:v>38.984000000000002</c:v>
                </c:pt>
                <c:pt idx="47756">
                  <c:v>38.984000000000002</c:v>
                </c:pt>
                <c:pt idx="47757">
                  <c:v>38.984000000000002</c:v>
                </c:pt>
                <c:pt idx="47758">
                  <c:v>38.984000000000002</c:v>
                </c:pt>
                <c:pt idx="47759">
                  <c:v>38.984000000000002</c:v>
                </c:pt>
                <c:pt idx="47760">
                  <c:v>38.984000000000002</c:v>
                </c:pt>
                <c:pt idx="47761">
                  <c:v>38.984000000000002</c:v>
                </c:pt>
                <c:pt idx="47762">
                  <c:v>38.984000000000002</c:v>
                </c:pt>
                <c:pt idx="47763">
                  <c:v>38.984000000000002</c:v>
                </c:pt>
                <c:pt idx="47764">
                  <c:v>38.984000000000002</c:v>
                </c:pt>
                <c:pt idx="47765">
                  <c:v>38.984000000000002</c:v>
                </c:pt>
                <c:pt idx="47766">
                  <c:v>38.984000000000002</c:v>
                </c:pt>
                <c:pt idx="47767">
                  <c:v>38.984000000000002</c:v>
                </c:pt>
                <c:pt idx="47768">
                  <c:v>38.984000000000002</c:v>
                </c:pt>
                <c:pt idx="47769">
                  <c:v>38.984000000000002</c:v>
                </c:pt>
                <c:pt idx="47770">
                  <c:v>38.984000000000002</c:v>
                </c:pt>
                <c:pt idx="47771">
                  <c:v>38.984000000000002</c:v>
                </c:pt>
                <c:pt idx="47772">
                  <c:v>38.984000000000002</c:v>
                </c:pt>
                <c:pt idx="47773">
                  <c:v>38.984000000000002</c:v>
                </c:pt>
                <c:pt idx="47774">
                  <c:v>38.984000000000002</c:v>
                </c:pt>
                <c:pt idx="47775">
                  <c:v>38.984000000000002</c:v>
                </c:pt>
                <c:pt idx="47776">
                  <c:v>38.984000000000002</c:v>
                </c:pt>
                <c:pt idx="47777">
                  <c:v>38.984000000000002</c:v>
                </c:pt>
                <c:pt idx="47778">
                  <c:v>38.984000000000002</c:v>
                </c:pt>
                <c:pt idx="47779">
                  <c:v>38.984000000000002</c:v>
                </c:pt>
                <c:pt idx="47780">
                  <c:v>38.984000000000002</c:v>
                </c:pt>
                <c:pt idx="47781">
                  <c:v>38.984000000000002</c:v>
                </c:pt>
                <c:pt idx="47782">
                  <c:v>38.984000000000002</c:v>
                </c:pt>
                <c:pt idx="47783">
                  <c:v>38.984000000000002</c:v>
                </c:pt>
                <c:pt idx="47784">
                  <c:v>38.984000000000002</c:v>
                </c:pt>
                <c:pt idx="47785">
                  <c:v>38.984000000000002</c:v>
                </c:pt>
                <c:pt idx="47786">
                  <c:v>38.984000000000002</c:v>
                </c:pt>
                <c:pt idx="47787">
                  <c:v>38.984000000000002</c:v>
                </c:pt>
                <c:pt idx="47788">
                  <c:v>38.984000000000002</c:v>
                </c:pt>
                <c:pt idx="47789">
                  <c:v>38.984000000000002</c:v>
                </c:pt>
                <c:pt idx="47790">
                  <c:v>38.984000000000002</c:v>
                </c:pt>
                <c:pt idx="47791">
                  <c:v>38.984000000000002</c:v>
                </c:pt>
                <c:pt idx="47792">
                  <c:v>38.984000000000002</c:v>
                </c:pt>
                <c:pt idx="47793">
                  <c:v>38.984000000000002</c:v>
                </c:pt>
                <c:pt idx="47794">
                  <c:v>39.014000000000003</c:v>
                </c:pt>
                <c:pt idx="47795">
                  <c:v>39.076000000000001</c:v>
                </c:pt>
                <c:pt idx="47796">
                  <c:v>39.084000000000003</c:v>
                </c:pt>
                <c:pt idx="47797">
                  <c:v>39.084000000000003</c:v>
                </c:pt>
                <c:pt idx="47798">
                  <c:v>39.084000000000003</c:v>
                </c:pt>
                <c:pt idx="47799">
                  <c:v>39.084000000000003</c:v>
                </c:pt>
                <c:pt idx="47800">
                  <c:v>39.084000000000003</c:v>
                </c:pt>
                <c:pt idx="47801">
                  <c:v>39.084000000000003</c:v>
                </c:pt>
                <c:pt idx="47802">
                  <c:v>39.084000000000003</c:v>
                </c:pt>
                <c:pt idx="47803">
                  <c:v>39.084000000000003</c:v>
                </c:pt>
                <c:pt idx="47804">
                  <c:v>39.084000000000003</c:v>
                </c:pt>
                <c:pt idx="47805">
                  <c:v>39.084000000000003</c:v>
                </c:pt>
                <c:pt idx="47806">
                  <c:v>39.084000000000003</c:v>
                </c:pt>
                <c:pt idx="47807">
                  <c:v>39.084000000000003</c:v>
                </c:pt>
                <c:pt idx="47808">
                  <c:v>39.084000000000003</c:v>
                </c:pt>
                <c:pt idx="47809">
                  <c:v>39.084000000000003</c:v>
                </c:pt>
                <c:pt idx="47810">
                  <c:v>39.084000000000003</c:v>
                </c:pt>
                <c:pt idx="47811">
                  <c:v>39.084000000000003</c:v>
                </c:pt>
                <c:pt idx="47812">
                  <c:v>39.084000000000003</c:v>
                </c:pt>
                <c:pt idx="47813">
                  <c:v>39.084000000000003</c:v>
                </c:pt>
                <c:pt idx="47814">
                  <c:v>39.084000000000003</c:v>
                </c:pt>
                <c:pt idx="47815">
                  <c:v>39.084000000000003</c:v>
                </c:pt>
                <c:pt idx="47816">
                  <c:v>39.084000000000003</c:v>
                </c:pt>
                <c:pt idx="47817">
                  <c:v>39.084000000000003</c:v>
                </c:pt>
                <c:pt idx="47818">
                  <c:v>39.084000000000003</c:v>
                </c:pt>
                <c:pt idx="47819">
                  <c:v>39.084000000000003</c:v>
                </c:pt>
                <c:pt idx="47820">
                  <c:v>39.084000000000003</c:v>
                </c:pt>
                <c:pt idx="47821">
                  <c:v>39.084000000000003</c:v>
                </c:pt>
                <c:pt idx="47822">
                  <c:v>39.084000000000003</c:v>
                </c:pt>
                <c:pt idx="47823">
                  <c:v>39.084000000000003</c:v>
                </c:pt>
                <c:pt idx="47824">
                  <c:v>39.084000000000003</c:v>
                </c:pt>
                <c:pt idx="47825">
                  <c:v>39.084000000000003</c:v>
                </c:pt>
                <c:pt idx="47826">
                  <c:v>39.084000000000003</c:v>
                </c:pt>
                <c:pt idx="47827">
                  <c:v>39.084000000000003</c:v>
                </c:pt>
                <c:pt idx="47828">
                  <c:v>39.084000000000003</c:v>
                </c:pt>
                <c:pt idx="47829">
                  <c:v>39.084000000000003</c:v>
                </c:pt>
                <c:pt idx="47830">
                  <c:v>39.084000000000003</c:v>
                </c:pt>
                <c:pt idx="47831">
                  <c:v>39.084000000000003</c:v>
                </c:pt>
                <c:pt idx="47832">
                  <c:v>39.084000000000003</c:v>
                </c:pt>
                <c:pt idx="47833">
                  <c:v>39.084000000000003</c:v>
                </c:pt>
                <c:pt idx="47834">
                  <c:v>39.084000000000003</c:v>
                </c:pt>
                <c:pt idx="47835">
                  <c:v>39.084000000000003</c:v>
                </c:pt>
                <c:pt idx="47836">
                  <c:v>39.084000000000003</c:v>
                </c:pt>
                <c:pt idx="47837">
                  <c:v>39.084000000000003</c:v>
                </c:pt>
                <c:pt idx="47838">
                  <c:v>39.084000000000003</c:v>
                </c:pt>
                <c:pt idx="47839">
                  <c:v>39.084000000000003</c:v>
                </c:pt>
                <c:pt idx="47840">
                  <c:v>39.084000000000003</c:v>
                </c:pt>
                <c:pt idx="47841">
                  <c:v>39.084000000000003</c:v>
                </c:pt>
                <c:pt idx="47842">
                  <c:v>39.084000000000003</c:v>
                </c:pt>
                <c:pt idx="47843">
                  <c:v>39.084000000000003</c:v>
                </c:pt>
                <c:pt idx="47844">
                  <c:v>39.084000000000003</c:v>
                </c:pt>
                <c:pt idx="47845">
                  <c:v>39.084000000000003</c:v>
                </c:pt>
                <c:pt idx="47846">
                  <c:v>39.084000000000003</c:v>
                </c:pt>
                <c:pt idx="47847">
                  <c:v>39.084000000000003</c:v>
                </c:pt>
                <c:pt idx="47848">
                  <c:v>39.084000000000003</c:v>
                </c:pt>
                <c:pt idx="47849">
                  <c:v>39.084000000000003</c:v>
                </c:pt>
                <c:pt idx="47850">
                  <c:v>39.084000000000003</c:v>
                </c:pt>
                <c:pt idx="47851">
                  <c:v>39.084000000000003</c:v>
                </c:pt>
                <c:pt idx="47852">
                  <c:v>39.084000000000003</c:v>
                </c:pt>
                <c:pt idx="47853">
                  <c:v>39.084000000000003</c:v>
                </c:pt>
                <c:pt idx="47854">
                  <c:v>39.084000000000003</c:v>
                </c:pt>
                <c:pt idx="47855">
                  <c:v>39.084000000000003</c:v>
                </c:pt>
                <c:pt idx="47856">
                  <c:v>39.084000000000003</c:v>
                </c:pt>
                <c:pt idx="47857">
                  <c:v>39.084000000000003</c:v>
                </c:pt>
                <c:pt idx="47858">
                  <c:v>39.084000000000003</c:v>
                </c:pt>
                <c:pt idx="47859">
                  <c:v>39.084000000000003</c:v>
                </c:pt>
                <c:pt idx="47860">
                  <c:v>39.084000000000003</c:v>
                </c:pt>
                <c:pt idx="47861">
                  <c:v>39.084000000000003</c:v>
                </c:pt>
                <c:pt idx="47862">
                  <c:v>39.084000000000003</c:v>
                </c:pt>
                <c:pt idx="47863">
                  <c:v>39.084000000000003</c:v>
                </c:pt>
                <c:pt idx="47864">
                  <c:v>39.084000000000003</c:v>
                </c:pt>
                <c:pt idx="47865">
                  <c:v>39.084000000000003</c:v>
                </c:pt>
                <c:pt idx="47866">
                  <c:v>39.084000000000003</c:v>
                </c:pt>
                <c:pt idx="47867">
                  <c:v>39.084000000000003</c:v>
                </c:pt>
                <c:pt idx="47868">
                  <c:v>39.084000000000003</c:v>
                </c:pt>
                <c:pt idx="47869">
                  <c:v>39.084000000000003</c:v>
                </c:pt>
                <c:pt idx="47870">
                  <c:v>39.084000000000003</c:v>
                </c:pt>
                <c:pt idx="47871">
                  <c:v>39.084000000000003</c:v>
                </c:pt>
                <c:pt idx="47872">
                  <c:v>39.084000000000003</c:v>
                </c:pt>
                <c:pt idx="47873">
                  <c:v>39.084000000000003</c:v>
                </c:pt>
                <c:pt idx="47874">
                  <c:v>39.084000000000003</c:v>
                </c:pt>
                <c:pt idx="47875">
                  <c:v>39.084000000000003</c:v>
                </c:pt>
                <c:pt idx="47876">
                  <c:v>39.084000000000003</c:v>
                </c:pt>
                <c:pt idx="47877">
                  <c:v>39.084000000000003</c:v>
                </c:pt>
                <c:pt idx="47878">
                  <c:v>39.084000000000003</c:v>
                </c:pt>
                <c:pt idx="47879">
                  <c:v>39.084000000000003</c:v>
                </c:pt>
                <c:pt idx="47880">
                  <c:v>39.084000000000003</c:v>
                </c:pt>
                <c:pt idx="47881">
                  <c:v>39.084000000000003</c:v>
                </c:pt>
                <c:pt idx="47882">
                  <c:v>39.084000000000003</c:v>
                </c:pt>
                <c:pt idx="47883">
                  <c:v>39.084000000000003</c:v>
                </c:pt>
                <c:pt idx="47884">
                  <c:v>39.084000000000003</c:v>
                </c:pt>
                <c:pt idx="47885">
                  <c:v>39.084000000000003</c:v>
                </c:pt>
                <c:pt idx="47886">
                  <c:v>39.084000000000003</c:v>
                </c:pt>
                <c:pt idx="47887">
                  <c:v>39.084000000000003</c:v>
                </c:pt>
                <c:pt idx="47888">
                  <c:v>39.084000000000003</c:v>
                </c:pt>
                <c:pt idx="47889">
                  <c:v>39.084000000000003</c:v>
                </c:pt>
                <c:pt idx="47890">
                  <c:v>39.084000000000003</c:v>
                </c:pt>
                <c:pt idx="47891">
                  <c:v>39.084000000000003</c:v>
                </c:pt>
                <c:pt idx="47892">
                  <c:v>39.084000000000003</c:v>
                </c:pt>
                <c:pt idx="47893">
                  <c:v>39.084000000000003</c:v>
                </c:pt>
                <c:pt idx="47894">
                  <c:v>39.084000000000003</c:v>
                </c:pt>
                <c:pt idx="47895">
                  <c:v>39.084000000000003</c:v>
                </c:pt>
                <c:pt idx="47896">
                  <c:v>39.084000000000003</c:v>
                </c:pt>
                <c:pt idx="47897">
                  <c:v>39.084000000000003</c:v>
                </c:pt>
                <c:pt idx="47898">
                  <c:v>39.084000000000003</c:v>
                </c:pt>
                <c:pt idx="47899">
                  <c:v>39.084000000000003</c:v>
                </c:pt>
                <c:pt idx="47900">
                  <c:v>39.084000000000003</c:v>
                </c:pt>
                <c:pt idx="47901">
                  <c:v>39.084000000000003</c:v>
                </c:pt>
                <c:pt idx="47902">
                  <c:v>39.084000000000003</c:v>
                </c:pt>
                <c:pt idx="47903">
                  <c:v>39.084000000000003</c:v>
                </c:pt>
                <c:pt idx="47904">
                  <c:v>39.084000000000003</c:v>
                </c:pt>
                <c:pt idx="47905">
                  <c:v>39.084000000000003</c:v>
                </c:pt>
                <c:pt idx="47906">
                  <c:v>39.084000000000003</c:v>
                </c:pt>
                <c:pt idx="47907">
                  <c:v>39.084000000000003</c:v>
                </c:pt>
                <c:pt idx="47908">
                  <c:v>39.084000000000003</c:v>
                </c:pt>
                <c:pt idx="47909">
                  <c:v>39.084000000000003</c:v>
                </c:pt>
                <c:pt idx="47910">
                  <c:v>39.084000000000003</c:v>
                </c:pt>
                <c:pt idx="47911">
                  <c:v>39.084000000000003</c:v>
                </c:pt>
                <c:pt idx="47912">
                  <c:v>39.084000000000003</c:v>
                </c:pt>
                <c:pt idx="47913">
                  <c:v>39.084000000000003</c:v>
                </c:pt>
                <c:pt idx="47914">
                  <c:v>39.084000000000003</c:v>
                </c:pt>
                <c:pt idx="47915">
                  <c:v>39.084000000000003</c:v>
                </c:pt>
                <c:pt idx="47916">
                  <c:v>39.084000000000003</c:v>
                </c:pt>
                <c:pt idx="47917">
                  <c:v>39.084000000000003</c:v>
                </c:pt>
                <c:pt idx="47918">
                  <c:v>39.084000000000003</c:v>
                </c:pt>
                <c:pt idx="47919">
                  <c:v>39.084000000000003</c:v>
                </c:pt>
                <c:pt idx="47920">
                  <c:v>39.084000000000003</c:v>
                </c:pt>
                <c:pt idx="47921">
                  <c:v>39.084000000000003</c:v>
                </c:pt>
                <c:pt idx="47922">
                  <c:v>39.084000000000003</c:v>
                </c:pt>
                <c:pt idx="47923">
                  <c:v>39.084000000000003</c:v>
                </c:pt>
                <c:pt idx="47924">
                  <c:v>39.084000000000003</c:v>
                </c:pt>
                <c:pt idx="47925">
                  <c:v>39.084000000000003</c:v>
                </c:pt>
                <c:pt idx="47926">
                  <c:v>39.084000000000003</c:v>
                </c:pt>
                <c:pt idx="47927">
                  <c:v>39.084000000000003</c:v>
                </c:pt>
                <c:pt idx="47928">
                  <c:v>39.084000000000003</c:v>
                </c:pt>
                <c:pt idx="47929">
                  <c:v>39.084000000000003</c:v>
                </c:pt>
                <c:pt idx="47930">
                  <c:v>39.084000000000003</c:v>
                </c:pt>
                <c:pt idx="47931">
                  <c:v>39.084000000000003</c:v>
                </c:pt>
                <c:pt idx="47932">
                  <c:v>39.084000000000003</c:v>
                </c:pt>
                <c:pt idx="47933">
                  <c:v>39.084000000000003</c:v>
                </c:pt>
                <c:pt idx="47934">
                  <c:v>39.084000000000003</c:v>
                </c:pt>
                <c:pt idx="47935">
                  <c:v>39.084000000000003</c:v>
                </c:pt>
                <c:pt idx="47936">
                  <c:v>39.084000000000003</c:v>
                </c:pt>
                <c:pt idx="47937">
                  <c:v>39.084000000000003</c:v>
                </c:pt>
                <c:pt idx="47938">
                  <c:v>39.084000000000003</c:v>
                </c:pt>
                <c:pt idx="47939">
                  <c:v>39.084000000000003</c:v>
                </c:pt>
                <c:pt idx="47940">
                  <c:v>39.084000000000003</c:v>
                </c:pt>
                <c:pt idx="47941">
                  <c:v>39.084000000000003</c:v>
                </c:pt>
                <c:pt idx="47942">
                  <c:v>39.084000000000003</c:v>
                </c:pt>
                <c:pt idx="47943">
                  <c:v>39.084000000000003</c:v>
                </c:pt>
                <c:pt idx="47944">
                  <c:v>39.084000000000003</c:v>
                </c:pt>
                <c:pt idx="47945">
                  <c:v>39.084000000000003</c:v>
                </c:pt>
                <c:pt idx="47946">
                  <c:v>39.084000000000003</c:v>
                </c:pt>
                <c:pt idx="47947">
                  <c:v>39.084000000000003</c:v>
                </c:pt>
                <c:pt idx="47948">
                  <c:v>39.084000000000003</c:v>
                </c:pt>
                <c:pt idx="47949">
                  <c:v>39.084000000000003</c:v>
                </c:pt>
                <c:pt idx="47950">
                  <c:v>39.084000000000003</c:v>
                </c:pt>
                <c:pt idx="47951">
                  <c:v>39.084000000000003</c:v>
                </c:pt>
                <c:pt idx="47952">
                  <c:v>39.084000000000003</c:v>
                </c:pt>
                <c:pt idx="47953">
                  <c:v>39.084000000000003</c:v>
                </c:pt>
                <c:pt idx="47954">
                  <c:v>39.084000000000003</c:v>
                </c:pt>
                <c:pt idx="47955">
                  <c:v>39.084000000000003</c:v>
                </c:pt>
                <c:pt idx="47956">
                  <c:v>39.084000000000003</c:v>
                </c:pt>
                <c:pt idx="47957">
                  <c:v>39.084000000000003</c:v>
                </c:pt>
                <c:pt idx="47958">
                  <c:v>39.084000000000003</c:v>
                </c:pt>
                <c:pt idx="47959">
                  <c:v>39.084000000000003</c:v>
                </c:pt>
                <c:pt idx="47960">
                  <c:v>39.084000000000003</c:v>
                </c:pt>
                <c:pt idx="47961">
                  <c:v>39.084000000000003</c:v>
                </c:pt>
                <c:pt idx="47962">
                  <c:v>39.084000000000003</c:v>
                </c:pt>
                <c:pt idx="47963">
                  <c:v>39.084000000000003</c:v>
                </c:pt>
                <c:pt idx="47964">
                  <c:v>39.084000000000003</c:v>
                </c:pt>
                <c:pt idx="47965">
                  <c:v>39.084000000000003</c:v>
                </c:pt>
                <c:pt idx="47966">
                  <c:v>39.084000000000003</c:v>
                </c:pt>
                <c:pt idx="47967">
                  <c:v>39.084000000000003</c:v>
                </c:pt>
                <c:pt idx="47968">
                  <c:v>39.084000000000003</c:v>
                </c:pt>
                <c:pt idx="47969">
                  <c:v>39.084000000000003</c:v>
                </c:pt>
                <c:pt idx="47970">
                  <c:v>39.084000000000003</c:v>
                </c:pt>
                <c:pt idx="47971">
                  <c:v>39.084000000000003</c:v>
                </c:pt>
                <c:pt idx="47972">
                  <c:v>39.084000000000003</c:v>
                </c:pt>
                <c:pt idx="47973">
                  <c:v>39.084000000000003</c:v>
                </c:pt>
                <c:pt idx="47974">
                  <c:v>39.084000000000003</c:v>
                </c:pt>
                <c:pt idx="47975">
                  <c:v>39.084000000000003</c:v>
                </c:pt>
                <c:pt idx="47976">
                  <c:v>39.084000000000003</c:v>
                </c:pt>
                <c:pt idx="47977">
                  <c:v>39.084000000000003</c:v>
                </c:pt>
                <c:pt idx="47978">
                  <c:v>39.084000000000003</c:v>
                </c:pt>
                <c:pt idx="47979">
                  <c:v>39.084000000000003</c:v>
                </c:pt>
                <c:pt idx="47980">
                  <c:v>39.084000000000003</c:v>
                </c:pt>
                <c:pt idx="47981">
                  <c:v>39.084000000000003</c:v>
                </c:pt>
                <c:pt idx="47982">
                  <c:v>39.084000000000003</c:v>
                </c:pt>
                <c:pt idx="47983">
                  <c:v>39.084000000000003</c:v>
                </c:pt>
                <c:pt idx="47984">
                  <c:v>39.084000000000003</c:v>
                </c:pt>
                <c:pt idx="47985">
                  <c:v>39.084000000000003</c:v>
                </c:pt>
                <c:pt idx="47986">
                  <c:v>39.084000000000003</c:v>
                </c:pt>
                <c:pt idx="47987">
                  <c:v>39.084000000000003</c:v>
                </c:pt>
                <c:pt idx="47988">
                  <c:v>39.084000000000003</c:v>
                </c:pt>
                <c:pt idx="47989">
                  <c:v>39.084000000000003</c:v>
                </c:pt>
                <c:pt idx="47990">
                  <c:v>39.084000000000003</c:v>
                </c:pt>
                <c:pt idx="47991">
                  <c:v>39.084000000000003</c:v>
                </c:pt>
                <c:pt idx="47992">
                  <c:v>39.084000000000003</c:v>
                </c:pt>
                <c:pt idx="47993">
                  <c:v>39.084000000000003</c:v>
                </c:pt>
                <c:pt idx="47994">
                  <c:v>39.084000000000003</c:v>
                </c:pt>
                <c:pt idx="47995">
                  <c:v>39.084000000000003</c:v>
                </c:pt>
                <c:pt idx="47996">
                  <c:v>39.084000000000003</c:v>
                </c:pt>
                <c:pt idx="47997">
                  <c:v>39.084000000000003</c:v>
                </c:pt>
                <c:pt idx="47998">
                  <c:v>39.084000000000003</c:v>
                </c:pt>
                <c:pt idx="47999">
                  <c:v>39.084000000000003</c:v>
                </c:pt>
                <c:pt idx="48000">
                  <c:v>39.084000000000003</c:v>
                </c:pt>
                <c:pt idx="48001">
                  <c:v>39.084000000000003</c:v>
                </c:pt>
                <c:pt idx="48002">
                  <c:v>39.084000000000003</c:v>
                </c:pt>
                <c:pt idx="48003">
                  <c:v>39.084000000000003</c:v>
                </c:pt>
                <c:pt idx="48004">
                  <c:v>39.084000000000003</c:v>
                </c:pt>
                <c:pt idx="48005">
                  <c:v>39.084000000000003</c:v>
                </c:pt>
                <c:pt idx="48006">
                  <c:v>39.084000000000003</c:v>
                </c:pt>
                <c:pt idx="48007">
                  <c:v>39.084000000000003</c:v>
                </c:pt>
                <c:pt idx="48008">
                  <c:v>39.084000000000003</c:v>
                </c:pt>
                <c:pt idx="48009">
                  <c:v>39.084000000000003</c:v>
                </c:pt>
                <c:pt idx="48010">
                  <c:v>39.084000000000003</c:v>
                </c:pt>
                <c:pt idx="48011">
                  <c:v>39.084000000000003</c:v>
                </c:pt>
                <c:pt idx="48012">
                  <c:v>39.084000000000003</c:v>
                </c:pt>
                <c:pt idx="48013">
                  <c:v>39.084000000000003</c:v>
                </c:pt>
                <c:pt idx="48014">
                  <c:v>39.084000000000003</c:v>
                </c:pt>
                <c:pt idx="48015">
                  <c:v>39.084000000000003</c:v>
                </c:pt>
                <c:pt idx="48016">
                  <c:v>39.084000000000003</c:v>
                </c:pt>
                <c:pt idx="48017">
                  <c:v>39.084000000000003</c:v>
                </c:pt>
                <c:pt idx="48018">
                  <c:v>39.084000000000003</c:v>
                </c:pt>
                <c:pt idx="48019">
                  <c:v>39.084000000000003</c:v>
                </c:pt>
                <c:pt idx="48020">
                  <c:v>39.084000000000003</c:v>
                </c:pt>
                <c:pt idx="48021">
                  <c:v>39.084000000000003</c:v>
                </c:pt>
                <c:pt idx="48022">
                  <c:v>39.084000000000003</c:v>
                </c:pt>
                <c:pt idx="48023">
                  <c:v>39.084000000000003</c:v>
                </c:pt>
                <c:pt idx="48024">
                  <c:v>39.084000000000003</c:v>
                </c:pt>
                <c:pt idx="48025">
                  <c:v>39.084000000000003</c:v>
                </c:pt>
                <c:pt idx="48026">
                  <c:v>39.084000000000003</c:v>
                </c:pt>
                <c:pt idx="48027">
                  <c:v>39.084000000000003</c:v>
                </c:pt>
                <c:pt idx="48028">
                  <c:v>39.084000000000003</c:v>
                </c:pt>
                <c:pt idx="48029">
                  <c:v>39.084000000000003</c:v>
                </c:pt>
                <c:pt idx="48030">
                  <c:v>39.084000000000003</c:v>
                </c:pt>
                <c:pt idx="48031">
                  <c:v>39.084000000000003</c:v>
                </c:pt>
                <c:pt idx="48032">
                  <c:v>39.084000000000003</c:v>
                </c:pt>
                <c:pt idx="48033">
                  <c:v>39.084000000000003</c:v>
                </c:pt>
                <c:pt idx="48034">
                  <c:v>39.084000000000003</c:v>
                </c:pt>
                <c:pt idx="48035">
                  <c:v>39.084000000000003</c:v>
                </c:pt>
                <c:pt idx="48036">
                  <c:v>39.084000000000003</c:v>
                </c:pt>
                <c:pt idx="48037">
                  <c:v>39.084000000000003</c:v>
                </c:pt>
                <c:pt idx="48038">
                  <c:v>39.084000000000003</c:v>
                </c:pt>
                <c:pt idx="48039">
                  <c:v>39.084000000000003</c:v>
                </c:pt>
                <c:pt idx="48040">
                  <c:v>39.084000000000003</c:v>
                </c:pt>
                <c:pt idx="48041">
                  <c:v>39.084000000000003</c:v>
                </c:pt>
                <c:pt idx="48042">
                  <c:v>39.084000000000003</c:v>
                </c:pt>
                <c:pt idx="48043">
                  <c:v>39.084000000000003</c:v>
                </c:pt>
                <c:pt idx="48044">
                  <c:v>39.084000000000003</c:v>
                </c:pt>
                <c:pt idx="48045">
                  <c:v>39.119999999999997</c:v>
                </c:pt>
                <c:pt idx="48046">
                  <c:v>39.182000000000002</c:v>
                </c:pt>
                <c:pt idx="48047">
                  <c:v>39.183999999999997</c:v>
                </c:pt>
                <c:pt idx="48048">
                  <c:v>39.183999999999997</c:v>
                </c:pt>
                <c:pt idx="48049">
                  <c:v>39.183999999999997</c:v>
                </c:pt>
                <c:pt idx="48050">
                  <c:v>39.183999999999997</c:v>
                </c:pt>
                <c:pt idx="48051">
                  <c:v>39.183999999999997</c:v>
                </c:pt>
                <c:pt idx="48052">
                  <c:v>39.183999999999997</c:v>
                </c:pt>
                <c:pt idx="48053">
                  <c:v>39.183999999999997</c:v>
                </c:pt>
                <c:pt idx="48054">
                  <c:v>39.183999999999997</c:v>
                </c:pt>
                <c:pt idx="48055">
                  <c:v>39.183999999999997</c:v>
                </c:pt>
                <c:pt idx="48056">
                  <c:v>39.183999999999997</c:v>
                </c:pt>
                <c:pt idx="48057">
                  <c:v>39.183999999999997</c:v>
                </c:pt>
                <c:pt idx="48058">
                  <c:v>39.183999999999997</c:v>
                </c:pt>
                <c:pt idx="48059">
                  <c:v>39.183999999999997</c:v>
                </c:pt>
                <c:pt idx="48060">
                  <c:v>39.183999999999997</c:v>
                </c:pt>
                <c:pt idx="48061">
                  <c:v>39.183999999999997</c:v>
                </c:pt>
                <c:pt idx="48062">
                  <c:v>39.183999999999997</c:v>
                </c:pt>
                <c:pt idx="48063">
                  <c:v>39.183999999999997</c:v>
                </c:pt>
                <c:pt idx="48064">
                  <c:v>39.183999999999997</c:v>
                </c:pt>
                <c:pt idx="48065">
                  <c:v>39.183999999999997</c:v>
                </c:pt>
                <c:pt idx="48066">
                  <c:v>39.183999999999997</c:v>
                </c:pt>
                <c:pt idx="48067">
                  <c:v>39.183999999999997</c:v>
                </c:pt>
                <c:pt idx="48068">
                  <c:v>39.183999999999997</c:v>
                </c:pt>
                <c:pt idx="48069">
                  <c:v>39.183999999999997</c:v>
                </c:pt>
                <c:pt idx="48070">
                  <c:v>39.183999999999997</c:v>
                </c:pt>
                <c:pt idx="48071">
                  <c:v>39.183999999999997</c:v>
                </c:pt>
                <c:pt idx="48072">
                  <c:v>39.183999999999997</c:v>
                </c:pt>
                <c:pt idx="48073">
                  <c:v>39.183999999999997</c:v>
                </c:pt>
                <c:pt idx="48074">
                  <c:v>39.183999999999997</c:v>
                </c:pt>
                <c:pt idx="48075">
                  <c:v>39.183999999999997</c:v>
                </c:pt>
                <c:pt idx="48076">
                  <c:v>39.183999999999997</c:v>
                </c:pt>
                <c:pt idx="48077">
                  <c:v>39.183999999999997</c:v>
                </c:pt>
                <c:pt idx="48078">
                  <c:v>39.183999999999997</c:v>
                </c:pt>
                <c:pt idx="48079">
                  <c:v>39.183999999999997</c:v>
                </c:pt>
                <c:pt idx="48080">
                  <c:v>39.183999999999997</c:v>
                </c:pt>
                <c:pt idx="48081">
                  <c:v>39.183999999999997</c:v>
                </c:pt>
                <c:pt idx="48082">
                  <c:v>39.183999999999997</c:v>
                </c:pt>
                <c:pt idx="48083">
                  <c:v>39.183999999999997</c:v>
                </c:pt>
                <c:pt idx="48084">
                  <c:v>39.183999999999997</c:v>
                </c:pt>
                <c:pt idx="48085">
                  <c:v>39.183999999999997</c:v>
                </c:pt>
                <c:pt idx="48086">
                  <c:v>39.183999999999997</c:v>
                </c:pt>
                <c:pt idx="48087">
                  <c:v>39.183999999999997</c:v>
                </c:pt>
                <c:pt idx="48088">
                  <c:v>39.183999999999997</c:v>
                </c:pt>
                <c:pt idx="48089">
                  <c:v>39.183999999999997</c:v>
                </c:pt>
                <c:pt idx="48090">
                  <c:v>39.183999999999997</c:v>
                </c:pt>
                <c:pt idx="48091">
                  <c:v>39.183999999999997</c:v>
                </c:pt>
                <c:pt idx="48092">
                  <c:v>39.183999999999997</c:v>
                </c:pt>
                <c:pt idx="48093">
                  <c:v>39.183999999999997</c:v>
                </c:pt>
                <c:pt idx="48094">
                  <c:v>39.183999999999997</c:v>
                </c:pt>
                <c:pt idx="48095">
                  <c:v>39.183999999999997</c:v>
                </c:pt>
                <c:pt idx="48096">
                  <c:v>39.183999999999997</c:v>
                </c:pt>
                <c:pt idx="48097">
                  <c:v>39.183999999999997</c:v>
                </c:pt>
                <c:pt idx="48098">
                  <c:v>39.183999999999997</c:v>
                </c:pt>
                <c:pt idx="48099">
                  <c:v>39.183999999999997</c:v>
                </c:pt>
                <c:pt idx="48100">
                  <c:v>39.183999999999997</c:v>
                </c:pt>
                <c:pt idx="48101">
                  <c:v>39.183999999999997</c:v>
                </c:pt>
                <c:pt idx="48102">
                  <c:v>39.183999999999997</c:v>
                </c:pt>
                <c:pt idx="48103">
                  <c:v>39.183999999999997</c:v>
                </c:pt>
                <c:pt idx="48104">
                  <c:v>39.183999999999997</c:v>
                </c:pt>
                <c:pt idx="48105">
                  <c:v>39.183999999999997</c:v>
                </c:pt>
                <c:pt idx="48106">
                  <c:v>39.183999999999997</c:v>
                </c:pt>
                <c:pt idx="48107">
                  <c:v>39.183999999999997</c:v>
                </c:pt>
                <c:pt idx="48108">
                  <c:v>39.183999999999997</c:v>
                </c:pt>
                <c:pt idx="48109">
                  <c:v>39.183999999999997</c:v>
                </c:pt>
                <c:pt idx="48110">
                  <c:v>39.183999999999997</c:v>
                </c:pt>
                <c:pt idx="48111">
                  <c:v>39.183999999999997</c:v>
                </c:pt>
                <c:pt idx="48112">
                  <c:v>39.183999999999997</c:v>
                </c:pt>
                <c:pt idx="48113">
                  <c:v>39.183999999999997</c:v>
                </c:pt>
                <c:pt idx="48114">
                  <c:v>39.183999999999997</c:v>
                </c:pt>
                <c:pt idx="48115">
                  <c:v>39.183999999999997</c:v>
                </c:pt>
                <c:pt idx="48116">
                  <c:v>39.183999999999997</c:v>
                </c:pt>
                <c:pt idx="48117">
                  <c:v>39.183999999999997</c:v>
                </c:pt>
                <c:pt idx="48118">
                  <c:v>39.183999999999997</c:v>
                </c:pt>
                <c:pt idx="48119">
                  <c:v>39.183999999999997</c:v>
                </c:pt>
                <c:pt idx="48120">
                  <c:v>39.183999999999997</c:v>
                </c:pt>
                <c:pt idx="48121">
                  <c:v>39.183999999999997</c:v>
                </c:pt>
                <c:pt idx="48122">
                  <c:v>39.183999999999997</c:v>
                </c:pt>
                <c:pt idx="48123">
                  <c:v>39.183999999999997</c:v>
                </c:pt>
                <c:pt idx="48124">
                  <c:v>39.183999999999997</c:v>
                </c:pt>
                <c:pt idx="48125">
                  <c:v>39.183999999999997</c:v>
                </c:pt>
                <c:pt idx="48126">
                  <c:v>39.183999999999997</c:v>
                </c:pt>
                <c:pt idx="48127">
                  <c:v>39.183999999999997</c:v>
                </c:pt>
                <c:pt idx="48128">
                  <c:v>39.183999999999997</c:v>
                </c:pt>
                <c:pt idx="48129">
                  <c:v>39.183999999999997</c:v>
                </c:pt>
                <c:pt idx="48130">
                  <c:v>39.183999999999997</c:v>
                </c:pt>
                <c:pt idx="48131">
                  <c:v>39.183999999999997</c:v>
                </c:pt>
                <c:pt idx="48132">
                  <c:v>39.183999999999997</c:v>
                </c:pt>
                <c:pt idx="48133">
                  <c:v>39.183999999999997</c:v>
                </c:pt>
                <c:pt idx="48134">
                  <c:v>39.183999999999997</c:v>
                </c:pt>
                <c:pt idx="48135">
                  <c:v>39.183999999999997</c:v>
                </c:pt>
                <c:pt idx="48136">
                  <c:v>39.183999999999997</c:v>
                </c:pt>
                <c:pt idx="48137">
                  <c:v>39.183999999999997</c:v>
                </c:pt>
                <c:pt idx="48138">
                  <c:v>39.183999999999997</c:v>
                </c:pt>
                <c:pt idx="48139">
                  <c:v>39.183999999999997</c:v>
                </c:pt>
                <c:pt idx="48140">
                  <c:v>39.183999999999997</c:v>
                </c:pt>
                <c:pt idx="48141">
                  <c:v>39.183999999999997</c:v>
                </c:pt>
                <c:pt idx="48142">
                  <c:v>39.183999999999997</c:v>
                </c:pt>
                <c:pt idx="48143">
                  <c:v>39.183999999999997</c:v>
                </c:pt>
                <c:pt idx="48144">
                  <c:v>39.183999999999997</c:v>
                </c:pt>
                <c:pt idx="48145">
                  <c:v>39.183999999999997</c:v>
                </c:pt>
                <c:pt idx="48146">
                  <c:v>39.183999999999997</c:v>
                </c:pt>
                <c:pt idx="48147">
                  <c:v>39.183999999999997</c:v>
                </c:pt>
                <c:pt idx="48148">
                  <c:v>39.183999999999997</c:v>
                </c:pt>
                <c:pt idx="48149">
                  <c:v>39.183999999999997</c:v>
                </c:pt>
                <c:pt idx="48150">
                  <c:v>39.183999999999997</c:v>
                </c:pt>
                <c:pt idx="48151">
                  <c:v>39.183999999999997</c:v>
                </c:pt>
                <c:pt idx="48152">
                  <c:v>39.183999999999997</c:v>
                </c:pt>
                <c:pt idx="48153">
                  <c:v>39.183999999999997</c:v>
                </c:pt>
                <c:pt idx="48154">
                  <c:v>39.183999999999997</c:v>
                </c:pt>
                <c:pt idx="48155">
                  <c:v>39.183999999999997</c:v>
                </c:pt>
                <c:pt idx="48156">
                  <c:v>39.183999999999997</c:v>
                </c:pt>
                <c:pt idx="48157">
                  <c:v>39.183999999999997</c:v>
                </c:pt>
                <c:pt idx="48158">
                  <c:v>39.183999999999997</c:v>
                </c:pt>
                <c:pt idx="48159">
                  <c:v>39.183999999999997</c:v>
                </c:pt>
                <c:pt idx="48160">
                  <c:v>39.183999999999997</c:v>
                </c:pt>
                <c:pt idx="48161">
                  <c:v>39.183999999999997</c:v>
                </c:pt>
                <c:pt idx="48162">
                  <c:v>39.183999999999997</c:v>
                </c:pt>
                <c:pt idx="48163">
                  <c:v>39.183999999999997</c:v>
                </c:pt>
                <c:pt idx="48164">
                  <c:v>39.183999999999997</c:v>
                </c:pt>
                <c:pt idx="48165">
                  <c:v>39.183999999999997</c:v>
                </c:pt>
                <c:pt idx="48166">
                  <c:v>39.183999999999997</c:v>
                </c:pt>
                <c:pt idx="48167">
                  <c:v>39.183999999999997</c:v>
                </c:pt>
                <c:pt idx="48168">
                  <c:v>39.183999999999997</c:v>
                </c:pt>
                <c:pt idx="48169">
                  <c:v>39.183999999999997</c:v>
                </c:pt>
                <c:pt idx="48170">
                  <c:v>39.183999999999997</c:v>
                </c:pt>
                <c:pt idx="48171">
                  <c:v>39.183999999999997</c:v>
                </c:pt>
                <c:pt idx="48172">
                  <c:v>39.183999999999997</c:v>
                </c:pt>
                <c:pt idx="48173">
                  <c:v>39.183999999999997</c:v>
                </c:pt>
                <c:pt idx="48174">
                  <c:v>39.183999999999997</c:v>
                </c:pt>
                <c:pt idx="48175">
                  <c:v>39.183999999999997</c:v>
                </c:pt>
                <c:pt idx="48176">
                  <c:v>39.183999999999997</c:v>
                </c:pt>
                <c:pt idx="48177">
                  <c:v>39.183999999999997</c:v>
                </c:pt>
                <c:pt idx="48178">
                  <c:v>39.183999999999997</c:v>
                </c:pt>
                <c:pt idx="48179">
                  <c:v>39.183999999999997</c:v>
                </c:pt>
                <c:pt idx="48180">
                  <c:v>39.183999999999997</c:v>
                </c:pt>
                <c:pt idx="48181">
                  <c:v>39.183999999999997</c:v>
                </c:pt>
                <c:pt idx="48182">
                  <c:v>39.183999999999997</c:v>
                </c:pt>
                <c:pt idx="48183">
                  <c:v>39.183999999999997</c:v>
                </c:pt>
                <c:pt idx="48184">
                  <c:v>39.183999999999997</c:v>
                </c:pt>
                <c:pt idx="48185">
                  <c:v>39.183999999999997</c:v>
                </c:pt>
                <c:pt idx="48186">
                  <c:v>39.183999999999997</c:v>
                </c:pt>
                <c:pt idx="48187">
                  <c:v>39.183999999999997</c:v>
                </c:pt>
                <c:pt idx="48188">
                  <c:v>39.183999999999997</c:v>
                </c:pt>
                <c:pt idx="48189">
                  <c:v>39.183999999999997</c:v>
                </c:pt>
                <c:pt idx="48190">
                  <c:v>39.183999999999997</c:v>
                </c:pt>
                <c:pt idx="48191">
                  <c:v>39.183999999999997</c:v>
                </c:pt>
                <c:pt idx="48192">
                  <c:v>39.183999999999997</c:v>
                </c:pt>
                <c:pt idx="48193">
                  <c:v>39.183999999999997</c:v>
                </c:pt>
                <c:pt idx="48194">
                  <c:v>39.183999999999997</c:v>
                </c:pt>
                <c:pt idx="48195">
                  <c:v>39.183999999999997</c:v>
                </c:pt>
                <c:pt idx="48196">
                  <c:v>39.183999999999997</c:v>
                </c:pt>
                <c:pt idx="48197">
                  <c:v>39.183999999999997</c:v>
                </c:pt>
                <c:pt idx="48198">
                  <c:v>39.183999999999997</c:v>
                </c:pt>
                <c:pt idx="48199">
                  <c:v>39.183999999999997</c:v>
                </c:pt>
                <c:pt idx="48200">
                  <c:v>39.183999999999997</c:v>
                </c:pt>
                <c:pt idx="48201">
                  <c:v>39.183999999999997</c:v>
                </c:pt>
                <c:pt idx="48202">
                  <c:v>39.183999999999997</c:v>
                </c:pt>
                <c:pt idx="48203">
                  <c:v>39.183999999999997</c:v>
                </c:pt>
                <c:pt idx="48204">
                  <c:v>39.183999999999997</c:v>
                </c:pt>
                <c:pt idx="48205">
                  <c:v>39.183999999999997</c:v>
                </c:pt>
                <c:pt idx="48206">
                  <c:v>39.183999999999997</c:v>
                </c:pt>
                <c:pt idx="48207">
                  <c:v>39.183999999999997</c:v>
                </c:pt>
                <c:pt idx="48208">
                  <c:v>39.183999999999997</c:v>
                </c:pt>
                <c:pt idx="48209">
                  <c:v>39.183999999999997</c:v>
                </c:pt>
                <c:pt idx="48210">
                  <c:v>39.183999999999997</c:v>
                </c:pt>
                <c:pt idx="48211">
                  <c:v>39.183999999999997</c:v>
                </c:pt>
                <c:pt idx="48212">
                  <c:v>39.183999999999997</c:v>
                </c:pt>
                <c:pt idx="48213">
                  <c:v>39.183999999999997</c:v>
                </c:pt>
                <c:pt idx="48214">
                  <c:v>39.183999999999997</c:v>
                </c:pt>
                <c:pt idx="48215">
                  <c:v>39.183999999999997</c:v>
                </c:pt>
                <c:pt idx="48216">
                  <c:v>39.183999999999997</c:v>
                </c:pt>
                <c:pt idx="48217">
                  <c:v>39.183999999999997</c:v>
                </c:pt>
                <c:pt idx="48218">
                  <c:v>39.183999999999997</c:v>
                </c:pt>
                <c:pt idx="48219">
                  <c:v>39.183999999999997</c:v>
                </c:pt>
                <c:pt idx="48220">
                  <c:v>39.183999999999997</c:v>
                </c:pt>
                <c:pt idx="48221">
                  <c:v>39.183999999999997</c:v>
                </c:pt>
                <c:pt idx="48222">
                  <c:v>39.183999999999997</c:v>
                </c:pt>
                <c:pt idx="48223">
                  <c:v>39.183999999999997</c:v>
                </c:pt>
                <c:pt idx="48224">
                  <c:v>39.183999999999997</c:v>
                </c:pt>
                <c:pt idx="48225">
                  <c:v>39.183999999999997</c:v>
                </c:pt>
                <c:pt idx="48226">
                  <c:v>39.183999999999997</c:v>
                </c:pt>
                <c:pt idx="48227">
                  <c:v>39.183999999999997</c:v>
                </c:pt>
                <c:pt idx="48228">
                  <c:v>39.183999999999997</c:v>
                </c:pt>
                <c:pt idx="48229">
                  <c:v>39.183999999999997</c:v>
                </c:pt>
                <c:pt idx="48230">
                  <c:v>39.183999999999997</c:v>
                </c:pt>
                <c:pt idx="48231">
                  <c:v>39.183999999999997</c:v>
                </c:pt>
                <c:pt idx="48232">
                  <c:v>39.183999999999997</c:v>
                </c:pt>
                <c:pt idx="48233">
                  <c:v>39.183999999999997</c:v>
                </c:pt>
                <c:pt idx="48234">
                  <c:v>39.183999999999997</c:v>
                </c:pt>
                <c:pt idx="48235">
                  <c:v>39.183999999999997</c:v>
                </c:pt>
                <c:pt idx="48236">
                  <c:v>39.183999999999997</c:v>
                </c:pt>
                <c:pt idx="48237">
                  <c:v>39.183999999999997</c:v>
                </c:pt>
                <c:pt idx="48238">
                  <c:v>39.183999999999997</c:v>
                </c:pt>
                <c:pt idx="48239">
                  <c:v>39.183999999999997</c:v>
                </c:pt>
                <c:pt idx="48240">
                  <c:v>39.183999999999997</c:v>
                </c:pt>
                <c:pt idx="48241">
                  <c:v>39.183999999999997</c:v>
                </c:pt>
                <c:pt idx="48242">
                  <c:v>39.183999999999997</c:v>
                </c:pt>
                <c:pt idx="48243">
                  <c:v>39.183999999999997</c:v>
                </c:pt>
                <c:pt idx="48244">
                  <c:v>39.183999999999997</c:v>
                </c:pt>
                <c:pt idx="48245">
                  <c:v>39.183999999999997</c:v>
                </c:pt>
                <c:pt idx="48246">
                  <c:v>39.183999999999997</c:v>
                </c:pt>
                <c:pt idx="48247">
                  <c:v>39.183999999999997</c:v>
                </c:pt>
                <c:pt idx="48248">
                  <c:v>39.183999999999997</c:v>
                </c:pt>
                <c:pt idx="48249">
                  <c:v>39.183999999999997</c:v>
                </c:pt>
                <c:pt idx="48250">
                  <c:v>39.183999999999997</c:v>
                </c:pt>
                <c:pt idx="48251">
                  <c:v>39.183999999999997</c:v>
                </c:pt>
                <c:pt idx="48252">
                  <c:v>39.183999999999997</c:v>
                </c:pt>
                <c:pt idx="48253">
                  <c:v>39.183999999999997</c:v>
                </c:pt>
                <c:pt idx="48254">
                  <c:v>39.183999999999997</c:v>
                </c:pt>
                <c:pt idx="48255">
                  <c:v>39.183999999999997</c:v>
                </c:pt>
                <c:pt idx="48256">
                  <c:v>39.183999999999997</c:v>
                </c:pt>
                <c:pt idx="48257">
                  <c:v>39.183999999999997</c:v>
                </c:pt>
                <c:pt idx="48258">
                  <c:v>39.183999999999997</c:v>
                </c:pt>
                <c:pt idx="48259">
                  <c:v>39.183999999999997</c:v>
                </c:pt>
                <c:pt idx="48260">
                  <c:v>39.183999999999997</c:v>
                </c:pt>
                <c:pt idx="48261">
                  <c:v>39.183999999999997</c:v>
                </c:pt>
                <c:pt idx="48262">
                  <c:v>39.183999999999997</c:v>
                </c:pt>
                <c:pt idx="48263">
                  <c:v>39.183999999999997</c:v>
                </c:pt>
                <c:pt idx="48264">
                  <c:v>39.183999999999997</c:v>
                </c:pt>
                <c:pt idx="48265">
                  <c:v>39.183999999999997</c:v>
                </c:pt>
                <c:pt idx="48266">
                  <c:v>39.183999999999997</c:v>
                </c:pt>
                <c:pt idx="48267">
                  <c:v>39.183999999999997</c:v>
                </c:pt>
                <c:pt idx="48268">
                  <c:v>39.183999999999997</c:v>
                </c:pt>
                <c:pt idx="48269">
                  <c:v>39.183999999999997</c:v>
                </c:pt>
                <c:pt idx="48270">
                  <c:v>39.183999999999997</c:v>
                </c:pt>
                <c:pt idx="48271">
                  <c:v>39.183999999999997</c:v>
                </c:pt>
                <c:pt idx="48272">
                  <c:v>39.183999999999997</c:v>
                </c:pt>
                <c:pt idx="48273">
                  <c:v>39.183999999999997</c:v>
                </c:pt>
                <c:pt idx="48274">
                  <c:v>39.183999999999997</c:v>
                </c:pt>
                <c:pt idx="48275">
                  <c:v>39.183999999999997</c:v>
                </c:pt>
                <c:pt idx="48276">
                  <c:v>39.183999999999997</c:v>
                </c:pt>
                <c:pt idx="48277">
                  <c:v>39.183999999999997</c:v>
                </c:pt>
                <c:pt idx="48278">
                  <c:v>39.183999999999997</c:v>
                </c:pt>
                <c:pt idx="48279">
                  <c:v>39.183999999999997</c:v>
                </c:pt>
                <c:pt idx="48280">
                  <c:v>39.183999999999997</c:v>
                </c:pt>
                <c:pt idx="48281">
                  <c:v>39.183999999999997</c:v>
                </c:pt>
                <c:pt idx="48282">
                  <c:v>39.183999999999997</c:v>
                </c:pt>
                <c:pt idx="48283">
                  <c:v>39.183999999999997</c:v>
                </c:pt>
                <c:pt idx="48284">
                  <c:v>39.183999999999997</c:v>
                </c:pt>
                <c:pt idx="48285">
                  <c:v>39.183999999999997</c:v>
                </c:pt>
                <c:pt idx="48286">
                  <c:v>39.183999999999997</c:v>
                </c:pt>
                <c:pt idx="48287">
                  <c:v>39.183999999999997</c:v>
                </c:pt>
                <c:pt idx="48288">
                  <c:v>39.183999999999997</c:v>
                </c:pt>
                <c:pt idx="48289">
                  <c:v>39.183999999999997</c:v>
                </c:pt>
                <c:pt idx="48290">
                  <c:v>39.183999999999997</c:v>
                </c:pt>
                <c:pt idx="48291">
                  <c:v>39.183999999999997</c:v>
                </c:pt>
                <c:pt idx="48292">
                  <c:v>39.183999999999997</c:v>
                </c:pt>
                <c:pt idx="48293">
                  <c:v>39.183999999999997</c:v>
                </c:pt>
                <c:pt idx="48294">
                  <c:v>39.183999999999997</c:v>
                </c:pt>
                <c:pt idx="48295">
                  <c:v>39.213999999999999</c:v>
                </c:pt>
                <c:pt idx="48296">
                  <c:v>39.276000000000003</c:v>
                </c:pt>
                <c:pt idx="48297">
                  <c:v>39.286000000000001</c:v>
                </c:pt>
                <c:pt idx="48298">
                  <c:v>39.286000000000001</c:v>
                </c:pt>
                <c:pt idx="48299">
                  <c:v>39.286000000000001</c:v>
                </c:pt>
                <c:pt idx="48300">
                  <c:v>39.286000000000001</c:v>
                </c:pt>
                <c:pt idx="48301">
                  <c:v>39.286000000000001</c:v>
                </c:pt>
                <c:pt idx="48302">
                  <c:v>39.286000000000001</c:v>
                </c:pt>
                <c:pt idx="48303">
                  <c:v>39.286000000000001</c:v>
                </c:pt>
                <c:pt idx="48304">
                  <c:v>39.286000000000001</c:v>
                </c:pt>
                <c:pt idx="48305">
                  <c:v>39.286000000000001</c:v>
                </c:pt>
                <c:pt idx="48306">
                  <c:v>39.286000000000001</c:v>
                </c:pt>
                <c:pt idx="48307">
                  <c:v>39.286000000000001</c:v>
                </c:pt>
                <c:pt idx="48308">
                  <c:v>39.286000000000001</c:v>
                </c:pt>
                <c:pt idx="48309">
                  <c:v>39.286000000000001</c:v>
                </c:pt>
                <c:pt idx="48310">
                  <c:v>39.286000000000001</c:v>
                </c:pt>
                <c:pt idx="48311">
                  <c:v>39.286000000000001</c:v>
                </c:pt>
                <c:pt idx="48312">
                  <c:v>39.286000000000001</c:v>
                </c:pt>
                <c:pt idx="48313">
                  <c:v>39.286000000000001</c:v>
                </c:pt>
                <c:pt idx="48314">
                  <c:v>39.286000000000001</c:v>
                </c:pt>
                <c:pt idx="48315">
                  <c:v>39.286000000000001</c:v>
                </c:pt>
                <c:pt idx="48316">
                  <c:v>39.286000000000001</c:v>
                </c:pt>
                <c:pt idx="48317">
                  <c:v>39.286000000000001</c:v>
                </c:pt>
                <c:pt idx="48318">
                  <c:v>39.286000000000001</c:v>
                </c:pt>
                <c:pt idx="48319">
                  <c:v>39.286000000000001</c:v>
                </c:pt>
                <c:pt idx="48320">
                  <c:v>39.286000000000001</c:v>
                </c:pt>
                <c:pt idx="48321">
                  <c:v>39.286000000000001</c:v>
                </c:pt>
                <c:pt idx="48322">
                  <c:v>39.286000000000001</c:v>
                </c:pt>
                <c:pt idx="48323">
                  <c:v>39.286000000000001</c:v>
                </c:pt>
                <c:pt idx="48324">
                  <c:v>39.286000000000001</c:v>
                </c:pt>
                <c:pt idx="48325">
                  <c:v>39.286000000000001</c:v>
                </c:pt>
                <c:pt idx="48326">
                  <c:v>39.286000000000001</c:v>
                </c:pt>
                <c:pt idx="48327">
                  <c:v>39.286000000000001</c:v>
                </c:pt>
                <c:pt idx="48328">
                  <c:v>39.286000000000001</c:v>
                </c:pt>
                <c:pt idx="48329">
                  <c:v>39.286000000000001</c:v>
                </c:pt>
                <c:pt idx="48330">
                  <c:v>39.286000000000001</c:v>
                </c:pt>
                <c:pt idx="48331">
                  <c:v>39.286000000000001</c:v>
                </c:pt>
                <c:pt idx="48332">
                  <c:v>39.286000000000001</c:v>
                </c:pt>
                <c:pt idx="48333">
                  <c:v>39.286000000000001</c:v>
                </c:pt>
                <c:pt idx="48334">
                  <c:v>39.286000000000001</c:v>
                </c:pt>
                <c:pt idx="48335">
                  <c:v>39.286000000000001</c:v>
                </c:pt>
                <c:pt idx="48336">
                  <c:v>39.286000000000001</c:v>
                </c:pt>
                <c:pt idx="48337">
                  <c:v>39.286000000000001</c:v>
                </c:pt>
                <c:pt idx="48338">
                  <c:v>39.286000000000001</c:v>
                </c:pt>
                <c:pt idx="48339">
                  <c:v>39.286000000000001</c:v>
                </c:pt>
                <c:pt idx="48340">
                  <c:v>39.286000000000001</c:v>
                </c:pt>
                <c:pt idx="48341">
                  <c:v>39.286000000000001</c:v>
                </c:pt>
                <c:pt idx="48342">
                  <c:v>39.286000000000001</c:v>
                </c:pt>
                <c:pt idx="48343">
                  <c:v>39.286000000000001</c:v>
                </c:pt>
                <c:pt idx="48344">
                  <c:v>39.286000000000001</c:v>
                </c:pt>
                <c:pt idx="48345">
                  <c:v>39.286000000000001</c:v>
                </c:pt>
                <c:pt idx="48346">
                  <c:v>39.286000000000001</c:v>
                </c:pt>
                <c:pt idx="48347">
                  <c:v>39.286000000000001</c:v>
                </c:pt>
                <c:pt idx="48348">
                  <c:v>39.286000000000001</c:v>
                </c:pt>
                <c:pt idx="48349">
                  <c:v>39.286000000000001</c:v>
                </c:pt>
                <c:pt idx="48350">
                  <c:v>39.286000000000001</c:v>
                </c:pt>
                <c:pt idx="48351">
                  <c:v>39.286000000000001</c:v>
                </c:pt>
                <c:pt idx="48352">
                  <c:v>39.286000000000001</c:v>
                </c:pt>
                <c:pt idx="48353">
                  <c:v>39.286000000000001</c:v>
                </c:pt>
                <c:pt idx="48354">
                  <c:v>39.286000000000001</c:v>
                </c:pt>
                <c:pt idx="48355">
                  <c:v>39.286000000000001</c:v>
                </c:pt>
                <c:pt idx="48356">
                  <c:v>39.286000000000001</c:v>
                </c:pt>
                <c:pt idx="48357">
                  <c:v>39.286000000000001</c:v>
                </c:pt>
                <c:pt idx="48358">
                  <c:v>39.286000000000001</c:v>
                </c:pt>
                <c:pt idx="48359">
                  <c:v>39.286000000000001</c:v>
                </c:pt>
                <c:pt idx="48360">
                  <c:v>39.286000000000001</c:v>
                </c:pt>
                <c:pt idx="48361">
                  <c:v>39.286000000000001</c:v>
                </c:pt>
                <c:pt idx="48362">
                  <c:v>39.286000000000001</c:v>
                </c:pt>
                <c:pt idx="48363">
                  <c:v>39.286000000000001</c:v>
                </c:pt>
                <c:pt idx="48364">
                  <c:v>39.286000000000001</c:v>
                </c:pt>
                <c:pt idx="48365">
                  <c:v>39.286000000000001</c:v>
                </c:pt>
                <c:pt idx="48366">
                  <c:v>39.286000000000001</c:v>
                </c:pt>
                <c:pt idx="48367">
                  <c:v>39.286000000000001</c:v>
                </c:pt>
                <c:pt idx="48368">
                  <c:v>39.286000000000001</c:v>
                </c:pt>
                <c:pt idx="48369">
                  <c:v>39.286000000000001</c:v>
                </c:pt>
                <c:pt idx="48370">
                  <c:v>39.286000000000001</c:v>
                </c:pt>
                <c:pt idx="48371">
                  <c:v>39.286000000000001</c:v>
                </c:pt>
                <c:pt idx="48372">
                  <c:v>39.286000000000001</c:v>
                </c:pt>
                <c:pt idx="48373">
                  <c:v>39.286000000000001</c:v>
                </c:pt>
                <c:pt idx="48374">
                  <c:v>39.286000000000001</c:v>
                </c:pt>
                <c:pt idx="48375">
                  <c:v>39.286000000000001</c:v>
                </c:pt>
                <c:pt idx="48376">
                  <c:v>39.286000000000001</c:v>
                </c:pt>
                <c:pt idx="48377">
                  <c:v>39.286000000000001</c:v>
                </c:pt>
                <c:pt idx="48378">
                  <c:v>39.286000000000001</c:v>
                </c:pt>
                <c:pt idx="48379">
                  <c:v>39.286000000000001</c:v>
                </c:pt>
                <c:pt idx="48380">
                  <c:v>39.286000000000001</c:v>
                </c:pt>
                <c:pt idx="48381">
                  <c:v>39.286000000000001</c:v>
                </c:pt>
                <c:pt idx="48382">
                  <c:v>39.286000000000001</c:v>
                </c:pt>
                <c:pt idx="48383">
                  <c:v>39.286000000000001</c:v>
                </c:pt>
                <c:pt idx="48384">
                  <c:v>39.286000000000001</c:v>
                </c:pt>
                <c:pt idx="48385">
                  <c:v>39.286000000000001</c:v>
                </c:pt>
                <c:pt idx="48386">
                  <c:v>39.286000000000001</c:v>
                </c:pt>
                <c:pt idx="48387">
                  <c:v>39.286000000000001</c:v>
                </c:pt>
                <c:pt idx="48388">
                  <c:v>39.286000000000001</c:v>
                </c:pt>
                <c:pt idx="48389">
                  <c:v>39.286000000000001</c:v>
                </c:pt>
                <c:pt idx="48390">
                  <c:v>39.286000000000001</c:v>
                </c:pt>
                <c:pt idx="48391">
                  <c:v>39.286000000000001</c:v>
                </c:pt>
                <c:pt idx="48392">
                  <c:v>39.286000000000001</c:v>
                </c:pt>
                <c:pt idx="48393">
                  <c:v>39.286000000000001</c:v>
                </c:pt>
                <c:pt idx="48394">
                  <c:v>39.286000000000001</c:v>
                </c:pt>
                <c:pt idx="48395">
                  <c:v>39.286000000000001</c:v>
                </c:pt>
                <c:pt idx="48396">
                  <c:v>39.286000000000001</c:v>
                </c:pt>
                <c:pt idx="48397">
                  <c:v>39.286000000000001</c:v>
                </c:pt>
                <c:pt idx="48398">
                  <c:v>39.286000000000001</c:v>
                </c:pt>
                <c:pt idx="48399">
                  <c:v>39.286000000000001</c:v>
                </c:pt>
                <c:pt idx="48400">
                  <c:v>39.286000000000001</c:v>
                </c:pt>
                <c:pt idx="48401">
                  <c:v>39.286000000000001</c:v>
                </c:pt>
                <c:pt idx="48402">
                  <c:v>39.286000000000001</c:v>
                </c:pt>
                <c:pt idx="48403">
                  <c:v>39.286000000000001</c:v>
                </c:pt>
                <c:pt idx="48404">
                  <c:v>39.286000000000001</c:v>
                </c:pt>
                <c:pt idx="48405">
                  <c:v>39.286000000000001</c:v>
                </c:pt>
                <c:pt idx="48406">
                  <c:v>39.286000000000001</c:v>
                </c:pt>
                <c:pt idx="48407">
                  <c:v>39.286000000000001</c:v>
                </c:pt>
                <c:pt idx="48408">
                  <c:v>39.286000000000001</c:v>
                </c:pt>
                <c:pt idx="48409">
                  <c:v>39.286000000000001</c:v>
                </c:pt>
                <c:pt idx="48410">
                  <c:v>39.286000000000001</c:v>
                </c:pt>
                <c:pt idx="48411">
                  <c:v>39.286000000000001</c:v>
                </c:pt>
                <c:pt idx="48412">
                  <c:v>39.286000000000001</c:v>
                </c:pt>
                <c:pt idx="48413">
                  <c:v>39.286000000000001</c:v>
                </c:pt>
                <c:pt idx="48414">
                  <c:v>39.286000000000001</c:v>
                </c:pt>
                <c:pt idx="48415">
                  <c:v>39.286000000000001</c:v>
                </c:pt>
                <c:pt idx="48416">
                  <c:v>39.286000000000001</c:v>
                </c:pt>
                <c:pt idx="48417">
                  <c:v>39.286000000000001</c:v>
                </c:pt>
                <c:pt idx="48418">
                  <c:v>39.286000000000001</c:v>
                </c:pt>
                <c:pt idx="48419">
                  <c:v>39.286000000000001</c:v>
                </c:pt>
                <c:pt idx="48420">
                  <c:v>39.286000000000001</c:v>
                </c:pt>
                <c:pt idx="48421">
                  <c:v>39.286000000000001</c:v>
                </c:pt>
                <c:pt idx="48422">
                  <c:v>39.286000000000001</c:v>
                </c:pt>
                <c:pt idx="48423">
                  <c:v>39.286000000000001</c:v>
                </c:pt>
                <c:pt idx="48424">
                  <c:v>39.286000000000001</c:v>
                </c:pt>
                <c:pt idx="48425">
                  <c:v>39.286000000000001</c:v>
                </c:pt>
                <c:pt idx="48426">
                  <c:v>39.286000000000001</c:v>
                </c:pt>
                <c:pt idx="48427">
                  <c:v>39.286000000000001</c:v>
                </c:pt>
                <c:pt idx="48428">
                  <c:v>39.286000000000001</c:v>
                </c:pt>
                <c:pt idx="48429">
                  <c:v>39.286000000000001</c:v>
                </c:pt>
                <c:pt idx="48430">
                  <c:v>39.286000000000001</c:v>
                </c:pt>
                <c:pt idx="48431">
                  <c:v>39.286000000000001</c:v>
                </c:pt>
                <c:pt idx="48432">
                  <c:v>39.286000000000001</c:v>
                </c:pt>
                <c:pt idx="48433">
                  <c:v>39.286000000000001</c:v>
                </c:pt>
                <c:pt idx="48434">
                  <c:v>39.286000000000001</c:v>
                </c:pt>
                <c:pt idx="48435">
                  <c:v>39.286000000000001</c:v>
                </c:pt>
                <c:pt idx="48436">
                  <c:v>39.286000000000001</c:v>
                </c:pt>
                <c:pt idx="48437">
                  <c:v>39.286000000000001</c:v>
                </c:pt>
                <c:pt idx="48438">
                  <c:v>39.286000000000001</c:v>
                </c:pt>
                <c:pt idx="48439">
                  <c:v>39.286000000000001</c:v>
                </c:pt>
                <c:pt idx="48440">
                  <c:v>39.286000000000001</c:v>
                </c:pt>
                <c:pt idx="48441">
                  <c:v>39.286000000000001</c:v>
                </c:pt>
                <c:pt idx="48442">
                  <c:v>39.286000000000001</c:v>
                </c:pt>
                <c:pt idx="48443">
                  <c:v>39.286000000000001</c:v>
                </c:pt>
                <c:pt idx="48444">
                  <c:v>39.286000000000001</c:v>
                </c:pt>
                <c:pt idx="48445">
                  <c:v>39.286000000000001</c:v>
                </c:pt>
                <c:pt idx="48446">
                  <c:v>39.286000000000001</c:v>
                </c:pt>
                <c:pt idx="48447">
                  <c:v>39.286000000000001</c:v>
                </c:pt>
                <c:pt idx="48448">
                  <c:v>39.286000000000001</c:v>
                </c:pt>
                <c:pt idx="48449">
                  <c:v>39.286000000000001</c:v>
                </c:pt>
                <c:pt idx="48450">
                  <c:v>39.286000000000001</c:v>
                </c:pt>
                <c:pt idx="48451">
                  <c:v>39.286000000000001</c:v>
                </c:pt>
                <c:pt idx="48452">
                  <c:v>39.286000000000001</c:v>
                </c:pt>
                <c:pt idx="48453">
                  <c:v>39.286000000000001</c:v>
                </c:pt>
                <c:pt idx="48454">
                  <c:v>39.286000000000001</c:v>
                </c:pt>
                <c:pt idx="48455">
                  <c:v>39.286000000000001</c:v>
                </c:pt>
                <c:pt idx="48456">
                  <c:v>39.286000000000001</c:v>
                </c:pt>
                <c:pt idx="48457">
                  <c:v>39.286000000000001</c:v>
                </c:pt>
                <c:pt idx="48458">
                  <c:v>39.286000000000001</c:v>
                </c:pt>
                <c:pt idx="48459">
                  <c:v>39.286000000000001</c:v>
                </c:pt>
                <c:pt idx="48460">
                  <c:v>39.286000000000001</c:v>
                </c:pt>
                <c:pt idx="48461">
                  <c:v>39.286000000000001</c:v>
                </c:pt>
                <c:pt idx="48462">
                  <c:v>39.286000000000001</c:v>
                </c:pt>
                <c:pt idx="48463">
                  <c:v>39.286000000000001</c:v>
                </c:pt>
                <c:pt idx="48464">
                  <c:v>39.286000000000001</c:v>
                </c:pt>
                <c:pt idx="48465">
                  <c:v>39.286000000000001</c:v>
                </c:pt>
                <c:pt idx="48466">
                  <c:v>39.286000000000001</c:v>
                </c:pt>
                <c:pt idx="48467">
                  <c:v>39.286000000000001</c:v>
                </c:pt>
                <c:pt idx="48468">
                  <c:v>39.286000000000001</c:v>
                </c:pt>
                <c:pt idx="48469">
                  <c:v>39.286000000000001</c:v>
                </c:pt>
                <c:pt idx="48470">
                  <c:v>39.286000000000001</c:v>
                </c:pt>
                <c:pt idx="48471">
                  <c:v>39.286000000000001</c:v>
                </c:pt>
                <c:pt idx="48472">
                  <c:v>39.286000000000001</c:v>
                </c:pt>
                <c:pt idx="48473">
                  <c:v>39.286000000000001</c:v>
                </c:pt>
                <c:pt idx="48474">
                  <c:v>39.286000000000001</c:v>
                </c:pt>
                <c:pt idx="48475">
                  <c:v>39.286000000000001</c:v>
                </c:pt>
                <c:pt idx="48476">
                  <c:v>39.286000000000001</c:v>
                </c:pt>
                <c:pt idx="48477">
                  <c:v>39.286000000000001</c:v>
                </c:pt>
                <c:pt idx="48478">
                  <c:v>39.286000000000001</c:v>
                </c:pt>
                <c:pt idx="48479">
                  <c:v>39.286000000000001</c:v>
                </c:pt>
                <c:pt idx="48480">
                  <c:v>39.286000000000001</c:v>
                </c:pt>
                <c:pt idx="48481">
                  <c:v>39.286000000000001</c:v>
                </c:pt>
                <c:pt idx="48482">
                  <c:v>39.286000000000001</c:v>
                </c:pt>
                <c:pt idx="48483">
                  <c:v>39.286000000000001</c:v>
                </c:pt>
                <c:pt idx="48484">
                  <c:v>39.286000000000001</c:v>
                </c:pt>
                <c:pt idx="48485">
                  <c:v>39.286000000000001</c:v>
                </c:pt>
                <c:pt idx="48486">
                  <c:v>39.286000000000001</c:v>
                </c:pt>
                <c:pt idx="48487">
                  <c:v>39.286000000000001</c:v>
                </c:pt>
                <c:pt idx="48488">
                  <c:v>39.286000000000001</c:v>
                </c:pt>
                <c:pt idx="48489">
                  <c:v>39.286000000000001</c:v>
                </c:pt>
                <c:pt idx="48490">
                  <c:v>39.286000000000001</c:v>
                </c:pt>
                <c:pt idx="48491">
                  <c:v>39.286000000000001</c:v>
                </c:pt>
                <c:pt idx="48492">
                  <c:v>39.286000000000001</c:v>
                </c:pt>
                <c:pt idx="48493">
                  <c:v>39.286000000000001</c:v>
                </c:pt>
                <c:pt idx="48494">
                  <c:v>39.286000000000001</c:v>
                </c:pt>
                <c:pt idx="48495">
                  <c:v>39.286000000000001</c:v>
                </c:pt>
                <c:pt idx="48496">
                  <c:v>39.286000000000001</c:v>
                </c:pt>
                <c:pt idx="48497">
                  <c:v>39.286000000000001</c:v>
                </c:pt>
                <c:pt idx="48498">
                  <c:v>39.286000000000001</c:v>
                </c:pt>
                <c:pt idx="48499">
                  <c:v>39.286000000000001</c:v>
                </c:pt>
                <c:pt idx="48500">
                  <c:v>39.286000000000001</c:v>
                </c:pt>
                <c:pt idx="48501">
                  <c:v>39.286000000000001</c:v>
                </c:pt>
                <c:pt idx="48502">
                  <c:v>39.286000000000001</c:v>
                </c:pt>
                <c:pt idx="48503">
                  <c:v>39.286000000000001</c:v>
                </c:pt>
                <c:pt idx="48504">
                  <c:v>39.286000000000001</c:v>
                </c:pt>
                <c:pt idx="48505">
                  <c:v>39.286000000000001</c:v>
                </c:pt>
                <c:pt idx="48506">
                  <c:v>39.286000000000001</c:v>
                </c:pt>
                <c:pt idx="48507">
                  <c:v>39.286000000000001</c:v>
                </c:pt>
                <c:pt idx="48508">
                  <c:v>39.286000000000001</c:v>
                </c:pt>
                <c:pt idx="48509">
                  <c:v>39.286000000000001</c:v>
                </c:pt>
                <c:pt idx="48510">
                  <c:v>39.286000000000001</c:v>
                </c:pt>
                <c:pt idx="48511">
                  <c:v>39.286000000000001</c:v>
                </c:pt>
                <c:pt idx="48512">
                  <c:v>39.286000000000001</c:v>
                </c:pt>
                <c:pt idx="48513">
                  <c:v>39.286000000000001</c:v>
                </c:pt>
                <c:pt idx="48514">
                  <c:v>39.286000000000001</c:v>
                </c:pt>
                <c:pt idx="48515">
                  <c:v>39.286000000000001</c:v>
                </c:pt>
                <c:pt idx="48516">
                  <c:v>39.286000000000001</c:v>
                </c:pt>
                <c:pt idx="48517">
                  <c:v>39.286000000000001</c:v>
                </c:pt>
                <c:pt idx="48518">
                  <c:v>39.286000000000001</c:v>
                </c:pt>
                <c:pt idx="48519">
                  <c:v>39.286000000000001</c:v>
                </c:pt>
                <c:pt idx="48520">
                  <c:v>39.286000000000001</c:v>
                </c:pt>
                <c:pt idx="48521">
                  <c:v>39.286000000000001</c:v>
                </c:pt>
                <c:pt idx="48522">
                  <c:v>39.286000000000001</c:v>
                </c:pt>
                <c:pt idx="48523">
                  <c:v>39.286000000000001</c:v>
                </c:pt>
                <c:pt idx="48524">
                  <c:v>39.286000000000001</c:v>
                </c:pt>
                <c:pt idx="48525">
                  <c:v>39.286000000000001</c:v>
                </c:pt>
                <c:pt idx="48526">
                  <c:v>39.286000000000001</c:v>
                </c:pt>
                <c:pt idx="48527">
                  <c:v>39.286000000000001</c:v>
                </c:pt>
                <c:pt idx="48528">
                  <c:v>39.286000000000001</c:v>
                </c:pt>
                <c:pt idx="48529">
                  <c:v>39.286000000000001</c:v>
                </c:pt>
                <c:pt idx="48530">
                  <c:v>39.286000000000001</c:v>
                </c:pt>
                <c:pt idx="48531">
                  <c:v>39.286000000000001</c:v>
                </c:pt>
                <c:pt idx="48532">
                  <c:v>39.286000000000001</c:v>
                </c:pt>
                <c:pt idx="48533">
                  <c:v>39.286000000000001</c:v>
                </c:pt>
                <c:pt idx="48534">
                  <c:v>39.286000000000001</c:v>
                </c:pt>
                <c:pt idx="48535">
                  <c:v>39.286000000000001</c:v>
                </c:pt>
                <c:pt idx="48536">
                  <c:v>39.286000000000001</c:v>
                </c:pt>
                <c:pt idx="48537">
                  <c:v>39.286000000000001</c:v>
                </c:pt>
                <c:pt idx="48538">
                  <c:v>39.286000000000001</c:v>
                </c:pt>
                <c:pt idx="48539">
                  <c:v>39.286000000000001</c:v>
                </c:pt>
                <c:pt idx="48540">
                  <c:v>39.286000000000001</c:v>
                </c:pt>
                <c:pt idx="48541">
                  <c:v>39.286000000000001</c:v>
                </c:pt>
                <c:pt idx="48542">
                  <c:v>39.286000000000001</c:v>
                </c:pt>
                <c:pt idx="48543">
                  <c:v>39.29</c:v>
                </c:pt>
                <c:pt idx="48544">
                  <c:v>39.35</c:v>
                </c:pt>
                <c:pt idx="48545">
                  <c:v>39.381999999999998</c:v>
                </c:pt>
                <c:pt idx="48546">
                  <c:v>39.381999999999998</c:v>
                </c:pt>
                <c:pt idx="48547">
                  <c:v>39.381999999999998</c:v>
                </c:pt>
                <c:pt idx="48548">
                  <c:v>39.381999999999998</c:v>
                </c:pt>
                <c:pt idx="48549">
                  <c:v>39.381999999999998</c:v>
                </c:pt>
                <c:pt idx="48550">
                  <c:v>39.381999999999998</c:v>
                </c:pt>
                <c:pt idx="48551">
                  <c:v>39.381999999999998</c:v>
                </c:pt>
                <c:pt idx="48552">
                  <c:v>39.381999999999998</c:v>
                </c:pt>
                <c:pt idx="48553">
                  <c:v>39.381999999999998</c:v>
                </c:pt>
                <c:pt idx="48554">
                  <c:v>39.381999999999998</c:v>
                </c:pt>
                <c:pt idx="48555">
                  <c:v>39.381999999999998</c:v>
                </c:pt>
                <c:pt idx="48556">
                  <c:v>39.381999999999998</c:v>
                </c:pt>
                <c:pt idx="48557">
                  <c:v>39.381999999999998</c:v>
                </c:pt>
                <c:pt idx="48558">
                  <c:v>39.381999999999998</c:v>
                </c:pt>
                <c:pt idx="48559">
                  <c:v>39.381999999999998</c:v>
                </c:pt>
                <c:pt idx="48560">
                  <c:v>39.381999999999998</c:v>
                </c:pt>
                <c:pt idx="48561">
                  <c:v>39.381999999999998</c:v>
                </c:pt>
                <c:pt idx="48562">
                  <c:v>39.381999999999998</c:v>
                </c:pt>
                <c:pt idx="48563">
                  <c:v>39.381999999999998</c:v>
                </c:pt>
                <c:pt idx="48564">
                  <c:v>39.381999999999998</c:v>
                </c:pt>
                <c:pt idx="48565">
                  <c:v>39.381999999999998</c:v>
                </c:pt>
                <c:pt idx="48566">
                  <c:v>39.381999999999998</c:v>
                </c:pt>
                <c:pt idx="48567">
                  <c:v>39.381999999999998</c:v>
                </c:pt>
                <c:pt idx="48568">
                  <c:v>39.381999999999998</c:v>
                </c:pt>
                <c:pt idx="48569">
                  <c:v>39.381999999999998</c:v>
                </c:pt>
                <c:pt idx="48570">
                  <c:v>39.381999999999998</c:v>
                </c:pt>
                <c:pt idx="48571">
                  <c:v>39.381999999999998</c:v>
                </c:pt>
                <c:pt idx="48572">
                  <c:v>39.381999999999998</c:v>
                </c:pt>
                <c:pt idx="48573">
                  <c:v>39.381999999999998</c:v>
                </c:pt>
                <c:pt idx="48574">
                  <c:v>39.381999999999998</c:v>
                </c:pt>
                <c:pt idx="48575">
                  <c:v>39.381999999999998</c:v>
                </c:pt>
                <c:pt idx="48576">
                  <c:v>39.381999999999998</c:v>
                </c:pt>
                <c:pt idx="48577">
                  <c:v>39.381999999999998</c:v>
                </c:pt>
                <c:pt idx="48578">
                  <c:v>39.381999999999998</c:v>
                </c:pt>
                <c:pt idx="48579">
                  <c:v>39.381999999999998</c:v>
                </c:pt>
                <c:pt idx="48580">
                  <c:v>39.381999999999998</c:v>
                </c:pt>
                <c:pt idx="48581">
                  <c:v>39.381999999999998</c:v>
                </c:pt>
                <c:pt idx="48582">
                  <c:v>39.381999999999998</c:v>
                </c:pt>
                <c:pt idx="48583">
                  <c:v>39.381999999999998</c:v>
                </c:pt>
                <c:pt idx="48584">
                  <c:v>39.381999999999998</c:v>
                </c:pt>
                <c:pt idx="48585">
                  <c:v>39.381999999999998</c:v>
                </c:pt>
                <c:pt idx="48586">
                  <c:v>39.381999999999998</c:v>
                </c:pt>
                <c:pt idx="48587">
                  <c:v>39.381999999999998</c:v>
                </c:pt>
                <c:pt idx="48588">
                  <c:v>39.381999999999998</c:v>
                </c:pt>
                <c:pt idx="48589">
                  <c:v>39.381999999999998</c:v>
                </c:pt>
                <c:pt idx="48590">
                  <c:v>39.381999999999998</c:v>
                </c:pt>
                <c:pt idx="48591">
                  <c:v>39.381999999999998</c:v>
                </c:pt>
                <c:pt idx="48592">
                  <c:v>39.381999999999998</c:v>
                </c:pt>
                <c:pt idx="48593">
                  <c:v>39.381999999999998</c:v>
                </c:pt>
                <c:pt idx="48594">
                  <c:v>39.381999999999998</c:v>
                </c:pt>
                <c:pt idx="48595">
                  <c:v>39.381999999999998</c:v>
                </c:pt>
                <c:pt idx="48596">
                  <c:v>39.381999999999998</c:v>
                </c:pt>
                <c:pt idx="48597">
                  <c:v>39.381999999999998</c:v>
                </c:pt>
                <c:pt idx="48598">
                  <c:v>39.381999999999998</c:v>
                </c:pt>
                <c:pt idx="48599">
                  <c:v>39.381999999999998</c:v>
                </c:pt>
                <c:pt idx="48600">
                  <c:v>39.381999999999998</c:v>
                </c:pt>
                <c:pt idx="48601">
                  <c:v>39.381999999999998</c:v>
                </c:pt>
                <c:pt idx="48602">
                  <c:v>39.381999999999998</c:v>
                </c:pt>
                <c:pt idx="48603">
                  <c:v>39.381999999999998</c:v>
                </c:pt>
                <c:pt idx="48604">
                  <c:v>39.381999999999998</c:v>
                </c:pt>
                <c:pt idx="48605">
                  <c:v>39.381999999999998</c:v>
                </c:pt>
                <c:pt idx="48606">
                  <c:v>39.381999999999998</c:v>
                </c:pt>
                <c:pt idx="48607">
                  <c:v>39.381999999999998</c:v>
                </c:pt>
                <c:pt idx="48608">
                  <c:v>39.381999999999998</c:v>
                </c:pt>
                <c:pt idx="48609">
                  <c:v>39.381999999999998</c:v>
                </c:pt>
                <c:pt idx="48610">
                  <c:v>39.381999999999998</c:v>
                </c:pt>
                <c:pt idx="48611">
                  <c:v>39.381999999999998</c:v>
                </c:pt>
                <c:pt idx="48612">
                  <c:v>39.381999999999998</c:v>
                </c:pt>
                <c:pt idx="48613">
                  <c:v>39.381999999999998</c:v>
                </c:pt>
                <c:pt idx="48614">
                  <c:v>39.381999999999998</c:v>
                </c:pt>
                <c:pt idx="48615">
                  <c:v>39.381999999999998</c:v>
                </c:pt>
                <c:pt idx="48616">
                  <c:v>39.381999999999998</c:v>
                </c:pt>
                <c:pt idx="48617">
                  <c:v>39.381999999999998</c:v>
                </c:pt>
                <c:pt idx="48618">
                  <c:v>39.381999999999998</c:v>
                </c:pt>
                <c:pt idx="48619">
                  <c:v>39.381999999999998</c:v>
                </c:pt>
                <c:pt idx="48620">
                  <c:v>39.381999999999998</c:v>
                </c:pt>
                <c:pt idx="48621">
                  <c:v>39.381999999999998</c:v>
                </c:pt>
                <c:pt idx="48622">
                  <c:v>39.381999999999998</c:v>
                </c:pt>
                <c:pt idx="48623">
                  <c:v>39.381999999999998</c:v>
                </c:pt>
                <c:pt idx="48624">
                  <c:v>39.381999999999998</c:v>
                </c:pt>
                <c:pt idx="48625">
                  <c:v>39.381999999999998</c:v>
                </c:pt>
                <c:pt idx="48626">
                  <c:v>39.381999999999998</c:v>
                </c:pt>
                <c:pt idx="48627">
                  <c:v>39.381999999999998</c:v>
                </c:pt>
                <c:pt idx="48628">
                  <c:v>39.381999999999998</c:v>
                </c:pt>
                <c:pt idx="48629">
                  <c:v>39.381999999999998</c:v>
                </c:pt>
                <c:pt idx="48630">
                  <c:v>39.381999999999998</c:v>
                </c:pt>
                <c:pt idx="48631">
                  <c:v>39.381999999999998</c:v>
                </c:pt>
                <c:pt idx="48632">
                  <c:v>39.381999999999998</c:v>
                </c:pt>
                <c:pt idx="48633">
                  <c:v>39.381999999999998</c:v>
                </c:pt>
                <c:pt idx="48634">
                  <c:v>39.381999999999998</c:v>
                </c:pt>
                <c:pt idx="48635">
                  <c:v>39.381999999999998</c:v>
                </c:pt>
                <c:pt idx="48636">
                  <c:v>39.381999999999998</c:v>
                </c:pt>
                <c:pt idx="48637">
                  <c:v>39.381999999999998</c:v>
                </c:pt>
                <c:pt idx="48638">
                  <c:v>39.381999999999998</c:v>
                </c:pt>
                <c:pt idx="48639">
                  <c:v>39.381999999999998</c:v>
                </c:pt>
                <c:pt idx="48640">
                  <c:v>39.381999999999998</c:v>
                </c:pt>
                <c:pt idx="48641">
                  <c:v>39.381999999999998</c:v>
                </c:pt>
                <c:pt idx="48642">
                  <c:v>39.381999999999998</c:v>
                </c:pt>
                <c:pt idx="48643">
                  <c:v>39.381999999999998</c:v>
                </c:pt>
                <c:pt idx="48644">
                  <c:v>39.381999999999998</c:v>
                </c:pt>
                <c:pt idx="48645">
                  <c:v>39.381999999999998</c:v>
                </c:pt>
                <c:pt idx="48646">
                  <c:v>39.381999999999998</c:v>
                </c:pt>
                <c:pt idx="48647">
                  <c:v>39.381999999999998</c:v>
                </c:pt>
                <c:pt idx="48648">
                  <c:v>39.381999999999998</c:v>
                </c:pt>
                <c:pt idx="48649">
                  <c:v>39.381999999999998</c:v>
                </c:pt>
                <c:pt idx="48650">
                  <c:v>39.381999999999998</c:v>
                </c:pt>
                <c:pt idx="48651">
                  <c:v>39.381999999999998</c:v>
                </c:pt>
                <c:pt idx="48652">
                  <c:v>39.381999999999998</c:v>
                </c:pt>
                <c:pt idx="48653">
                  <c:v>39.381999999999998</c:v>
                </c:pt>
                <c:pt idx="48654">
                  <c:v>39.381999999999998</c:v>
                </c:pt>
                <c:pt idx="48655">
                  <c:v>39.381999999999998</c:v>
                </c:pt>
                <c:pt idx="48656">
                  <c:v>39.381999999999998</c:v>
                </c:pt>
                <c:pt idx="48657">
                  <c:v>39.381999999999998</c:v>
                </c:pt>
                <c:pt idx="48658">
                  <c:v>39.381999999999998</c:v>
                </c:pt>
                <c:pt idx="48659">
                  <c:v>39.381999999999998</c:v>
                </c:pt>
                <c:pt idx="48660">
                  <c:v>39.381999999999998</c:v>
                </c:pt>
                <c:pt idx="48661">
                  <c:v>39.381999999999998</c:v>
                </c:pt>
                <c:pt idx="48662">
                  <c:v>39.381999999999998</c:v>
                </c:pt>
                <c:pt idx="48663">
                  <c:v>39.381999999999998</c:v>
                </c:pt>
                <c:pt idx="48664">
                  <c:v>39.381999999999998</c:v>
                </c:pt>
                <c:pt idx="48665">
                  <c:v>39.381999999999998</c:v>
                </c:pt>
                <c:pt idx="48666">
                  <c:v>39.381999999999998</c:v>
                </c:pt>
                <c:pt idx="48667">
                  <c:v>39.381999999999998</c:v>
                </c:pt>
                <c:pt idx="48668">
                  <c:v>39.381999999999998</c:v>
                </c:pt>
                <c:pt idx="48669">
                  <c:v>39.381999999999998</c:v>
                </c:pt>
                <c:pt idx="48670">
                  <c:v>39.381999999999998</c:v>
                </c:pt>
                <c:pt idx="48671">
                  <c:v>39.381999999999998</c:v>
                </c:pt>
                <c:pt idx="48672">
                  <c:v>39.381999999999998</c:v>
                </c:pt>
                <c:pt idx="48673">
                  <c:v>39.381999999999998</c:v>
                </c:pt>
                <c:pt idx="48674">
                  <c:v>39.381999999999998</c:v>
                </c:pt>
                <c:pt idx="48675">
                  <c:v>39.381999999999998</c:v>
                </c:pt>
                <c:pt idx="48676">
                  <c:v>39.381999999999998</c:v>
                </c:pt>
                <c:pt idx="48677">
                  <c:v>39.381999999999998</c:v>
                </c:pt>
                <c:pt idx="48678">
                  <c:v>39.381999999999998</c:v>
                </c:pt>
                <c:pt idx="48679">
                  <c:v>39.381999999999998</c:v>
                </c:pt>
                <c:pt idx="48680">
                  <c:v>39.381999999999998</c:v>
                </c:pt>
                <c:pt idx="48681">
                  <c:v>39.381999999999998</c:v>
                </c:pt>
                <c:pt idx="48682">
                  <c:v>39.381999999999998</c:v>
                </c:pt>
                <c:pt idx="48683">
                  <c:v>39.381999999999998</c:v>
                </c:pt>
                <c:pt idx="48684">
                  <c:v>39.381999999999998</c:v>
                </c:pt>
                <c:pt idx="48685">
                  <c:v>39.381999999999998</c:v>
                </c:pt>
                <c:pt idx="48686">
                  <c:v>39.381999999999998</c:v>
                </c:pt>
                <c:pt idx="48687">
                  <c:v>39.381999999999998</c:v>
                </c:pt>
                <c:pt idx="48688">
                  <c:v>39.381999999999998</c:v>
                </c:pt>
                <c:pt idx="48689">
                  <c:v>39.381999999999998</c:v>
                </c:pt>
                <c:pt idx="48690">
                  <c:v>39.381999999999998</c:v>
                </c:pt>
                <c:pt idx="48691">
                  <c:v>39.381999999999998</c:v>
                </c:pt>
                <c:pt idx="48692">
                  <c:v>39.381999999999998</c:v>
                </c:pt>
                <c:pt idx="48693">
                  <c:v>39.381999999999998</c:v>
                </c:pt>
                <c:pt idx="48694">
                  <c:v>39.381999999999998</c:v>
                </c:pt>
                <c:pt idx="48695">
                  <c:v>39.381999999999998</c:v>
                </c:pt>
                <c:pt idx="48696">
                  <c:v>39.381999999999998</c:v>
                </c:pt>
                <c:pt idx="48697">
                  <c:v>39.381999999999998</c:v>
                </c:pt>
                <c:pt idx="48698">
                  <c:v>39.381999999999998</c:v>
                </c:pt>
                <c:pt idx="48699">
                  <c:v>39.381999999999998</c:v>
                </c:pt>
                <c:pt idx="48700">
                  <c:v>39.381999999999998</c:v>
                </c:pt>
                <c:pt idx="48701">
                  <c:v>39.381999999999998</c:v>
                </c:pt>
                <c:pt idx="48702">
                  <c:v>39.381999999999998</c:v>
                </c:pt>
                <c:pt idx="48703">
                  <c:v>39.381999999999998</c:v>
                </c:pt>
                <c:pt idx="48704">
                  <c:v>39.381999999999998</c:v>
                </c:pt>
                <c:pt idx="48705">
                  <c:v>39.381999999999998</c:v>
                </c:pt>
                <c:pt idx="48706">
                  <c:v>39.381999999999998</c:v>
                </c:pt>
                <c:pt idx="48707">
                  <c:v>39.381999999999998</c:v>
                </c:pt>
                <c:pt idx="48708">
                  <c:v>39.381999999999998</c:v>
                </c:pt>
                <c:pt idx="48709">
                  <c:v>39.381999999999998</c:v>
                </c:pt>
                <c:pt idx="48710">
                  <c:v>39.381999999999998</c:v>
                </c:pt>
                <c:pt idx="48711">
                  <c:v>39.381999999999998</c:v>
                </c:pt>
                <c:pt idx="48712">
                  <c:v>39.381999999999998</c:v>
                </c:pt>
                <c:pt idx="48713">
                  <c:v>39.381999999999998</c:v>
                </c:pt>
                <c:pt idx="48714">
                  <c:v>39.381999999999998</c:v>
                </c:pt>
                <c:pt idx="48715">
                  <c:v>39.381999999999998</c:v>
                </c:pt>
                <c:pt idx="48716">
                  <c:v>39.381999999999998</c:v>
                </c:pt>
                <c:pt idx="48717">
                  <c:v>39.381999999999998</c:v>
                </c:pt>
                <c:pt idx="48718">
                  <c:v>39.381999999999998</c:v>
                </c:pt>
                <c:pt idx="48719">
                  <c:v>39.381999999999998</c:v>
                </c:pt>
                <c:pt idx="48720">
                  <c:v>39.381999999999998</c:v>
                </c:pt>
                <c:pt idx="48721">
                  <c:v>39.381999999999998</c:v>
                </c:pt>
                <c:pt idx="48722">
                  <c:v>39.381999999999998</c:v>
                </c:pt>
                <c:pt idx="48723">
                  <c:v>39.381999999999998</c:v>
                </c:pt>
                <c:pt idx="48724">
                  <c:v>39.381999999999998</c:v>
                </c:pt>
                <c:pt idx="48725">
                  <c:v>39.381999999999998</c:v>
                </c:pt>
                <c:pt idx="48726">
                  <c:v>39.381999999999998</c:v>
                </c:pt>
                <c:pt idx="48727">
                  <c:v>39.381999999999998</c:v>
                </c:pt>
                <c:pt idx="48728">
                  <c:v>39.381999999999998</c:v>
                </c:pt>
                <c:pt idx="48729">
                  <c:v>39.381999999999998</c:v>
                </c:pt>
                <c:pt idx="48730">
                  <c:v>39.381999999999998</c:v>
                </c:pt>
                <c:pt idx="48731">
                  <c:v>39.381999999999998</c:v>
                </c:pt>
                <c:pt idx="48732">
                  <c:v>39.381999999999998</c:v>
                </c:pt>
                <c:pt idx="48733">
                  <c:v>39.381999999999998</c:v>
                </c:pt>
                <c:pt idx="48734">
                  <c:v>39.381999999999998</c:v>
                </c:pt>
                <c:pt idx="48735">
                  <c:v>39.381999999999998</c:v>
                </c:pt>
                <c:pt idx="48736">
                  <c:v>39.381999999999998</c:v>
                </c:pt>
                <c:pt idx="48737">
                  <c:v>39.381999999999998</c:v>
                </c:pt>
                <c:pt idx="48738">
                  <c:v>39.381999999999998</c:v>
                </c:pt>
                <c:pt idx="48739">
                  <c:v>39.381999999999998</c:v>
                </c:pt>
                <c:pt idx="48740">
                  <c:v>39.381999999999998</c:v>
                </c:pt>
                <c:pt idx="48741">
                  <c:v>39.381999999999998</c:v>
                </c:pt>
                <c:pt idx="48742">
                  <c:v>39.381999999999998</c:v>
                </c:pt>
                <c:pt idx="48743">
                  <c:v>39.381999999999998</c:v>
                </c:pt>
                <c:pt idx="48744">
                  <c:v>39.381999999999998</c:v>
                </c:pt>
                <c:pt idx="48745">
                  <c:v>39.381999999999998</c:v>
                </c:pt>
                <c:pt idx="48746">
                  <c:v>39.381999999999998</c:v>
                </c:pt>
                <c:pt idx="48747">
                  <c:v>39.381999999999998</c:v>
                </c:pt>
                <c:pt idx="48748">
                  <c:v>39.381999999999998</c:v>
                </c:pt>
                <c:pt idx="48749">
                  <c:v>39.381999999999998</c:v>
                </c:pt>
                <c:pt idx="48750">
                  <c:v>39.381999999999998</c:v>
                </c:pt>
                <c:pt idx="48751">
                  <c:v>39.381999999999998</c:v>
                </c:pt>
                <c:pt idx="48752">
                  <c:v>39.381999999999998</c:v>
                </c:pt>
                <c:pt idx="48753">
                  <c:v>39.381999999999998</c:v>
                </c:pt>
                <c:pt idx="48754">
                  <c:v>39.381999999999998</c:v>
                </c:pt>
                <c:pt idx="48755">
                  <c:v>39.381999999999998</c:v>
                </c:pt>
                <c:pt idx="48756">
                  <c:v>39.381999999999998</c:v>
                </c:pt>
                <c:pt idx="48757">
                  <c:v>39.381999999999998</c:v>
                </c:pt>
                <c:pt idx="48758">
                  <c:v>39.381999999999998</c:v>
                </c:pt>
                <c:pt idx="48759">
                  <c:v>39.381999999999998</c:v>
                </c:pt>
                <c:pt idx="48760">
                  <c:v>39.381999999999998</c:v>
                </c:pt>
                <c:pt idx="48761">
                  <c:v>39.381999999999998</c:v>
                </c:pt>
                <c:pt idx="48762">
                  <c:v>39.381999999999998</c:v>
                </c:pt>
                <c:pt idx="48763">
                  <c:v>39.381999999999998</c:v>
                </c:pt>
                <c:pt idx="48764">
                  <c:v>39.381999999999998</c:v>
                </c:pt>
                <c:pt idx="48765">
                  <c:v>39.381999999999998</c:v>
                </c:pt>
                <c:pt idx="48766">
                  <c:v>39.381999999999998</c:v>
                </c:pt>
                <c:pt idx="48767">
                  <c:v>39.381999999999998</c:v>
                </c:pt>
                <c:pt idx="48768">
                  <c:v>39.381999999999998</c:v>
                </c:pt>
                <c:pt idx="48769">
                  <c:v>39.381999999999998</c:v>
                </c:pt>
                <c:pt idx="48770">
                  <c:v>39.381999999999998</c:v>
                </c:pt>
                <c:pt idx="48771">
                  <c:v>39.381999999999998</c:v>
                </c:pt>
                <c:pt idx="48772">
                  <c:v>39.381999999999998</c:v>
                </c:pt>
                <c:pt idx="48773">
                  <c:v>39.381999999999998</c:v>
                </c:pt>
                <c:pt idx="48774">
                  <c:v>39.381999999999998</c:v>
                </c:pt>
                <c:pt idx="48775">
                  <c:v>39.387999999999998</c:v>
                </c:pt>
                <c:pt idx="48776">
                  <c:v>39.402000000000001</c:v>
                </c:pt>
                <c:pt idx="48777">
                  <c:v>39.44</c:v>
                </c:pt>
                <c:pt idx="48778">
                  <c:v>39.442</c:v>
                </c:pt>
                <c:pt idx="48779">
                  <c:v>39.442</c:v>
                </c:pt>
                <c:pt idx="48780">
                  <c:v>39.442</c:v>
                </c:pt>
                <c:pt idx="48781">
                  <c:v>39.442</c:v>
                </c:pt>
                <c:pt idx="48782">
                  <c:v>39.442</c:v>
                </c:pt>
                <c:pt idx="48783">
                  <c:v>39.442</c:v>
                </c:pt>
                <c:pt idx="48784">
                  <c:v>39.442</c:v>
                </c:pt>
                <c:pt idx="48785">
                  <c:v>39.442</c:v>
                </c:pt>
                <c:pt idx="48786">
                  <c:v>39.442</c:v>
                </c:pt>
                <c:pt idx="48787">
                  <c:v>39.442</c:v>
                </c:pt>
                <c:pt idx="48788">
                  <c:v>39.442</c:v>
                </c:pt>
                <c:pt idx="48789">
                  <c:v>39.442</c:v>
                </c:pt>
                <c:pt idx="48790">
                  <c:v>39.442</c:v>
                </c:pt>
                <c:pt idx="48791">
                  <c:v>39.442</c:v>
                </c:pt>
                <c:pt idx="48792">
                  <c:v>39.442</c:v>
                </c:pt>
                <c:pt idx="48793">
                  <c:v>39.442</c:v>
                </c:pt>
                <c:pt idx="48794">
                  <c:v>39.442</c:v>
                </c:pt>
                <c:pt idx="48795">
                  <c:v>39.442</c:v>
                </c:pt>
                <c:pt idx="48796">
                  <c:v>39.442</c:v>
                </c:pt>
                <c:pt idx="48797">
                  <c:v>39.442</c:v>
                </c:pt>
                <c:pt idx="48798">
                  <c:v>39.442</c:v>
                </c:pt>
                <c:pt idx="48799">
                  <c:v>39.442</c:v>
                </c:pt>
                <c:pt idx="48800">
                  <c:v>39.442</c:v>
                </c:pt>
                <c:pt idx="48801">
                  <c:v>39.442</c:v>
                </c:pt>
                <c:pt idx="48802">
                  <c:v>39.442</c:v>
                </c:pt>
                <c:pt idx="48803">
                  <c:v>39.442</c:v>
                </c:pt>
                <c:pt idx="48804">
                  <c:v>39.442</c:v>
                </c:pt>
                <c:pt idx="48805">
                  <c:v>39.442</c:v>
                </c:pt>
                <c:pt idx="48806">
                  <c:v>39.442</c:v>
                </c:pt>
                <c:pt idx="48807">
                  <c:v>39.442</c:v>
                </c:pt>
                <c:pt idx="48808">
                  <c:v>39.457999999999998</c:v>
                </c:pt>
                <c:pt idx="48809">
                  <c:v>39.497999999999998</c:v>
                </c:pt>
                <c:pt idx="48810">
                  <c:v>39.497999999999998</c:v>
                </c:pt>
                <c:pt idx="48811">
                  <c:v>39.497999999999998</c:v>
                </c:pt>
                <c:pt idx="48812">
                  <c:v>39.497999999999998</c:v>
                </c:pt>
                <c:pt idx="48813">
                  <c:v>39.497999999999998</c:v>
                </c:pt>
                <c:pt idx="48814">
                  <c:v>39.497999999999998</c:v>
                </c:pt>
                <c:pt idx="48815">
                  <c:v>39.497999999999998</c:v>
                </c:pt>
                <c:pt idx="48816">
                  <c:v>39.497999999999998</c:v>
                </c:pt>
                <c:pt idx="48817">
                  <c:v>39.497999999999998</c:v>
                </c:pt>
                <c:pt idx="48818">
                  <c:v>39.497999999999998</c:v>
                </c:pt>
                <c:pt idx="48819">
                  <c:v>39.497999999999998</c:v>
                </c:pt>
                <c:pt idx="48820">
                  <c:v>39.497999999999998</c:v>
                </c:pt>
                <c:pt idx="48821">
                  <c:v>39.497999999999998</c:v>
                </c:pt>
                <c:pt idx="48822">
                  <c:v>39.497999999999998</c:v>
                </c:pt>
                <c:pt idx="48823">
                  <c:v>39.497999999999998</c:v>
                </c:pt>
                <c:pt idx="48824">
                  <c:v>39.497999999999998</c:v>
                </c:pt>
                <c:pt idx="48825">
                  <c:v>39.497999999999998</c:v>
                </c:pt>
                <c:pt idx="48826">
                  <c:v>39.497999999999998</c:v>
                </c:pt>
                <c:pt idx="48827">
                  <c:v>39.497999999999998</c:v>
                </c:pt>
                <c:pt idx="48828">
                  <c:v>39.497999999999998</c:v>
                </c:pt>
                <c:pt idx="48829">
                  <c:v>39.497999999999998</c:v>
                </c:pt>
                <c:pt idx="48830">
                  <c:v>39.497999999999998</c:v>
                </c:pt>
                <c:pt idx="48831">
                  <c:v>39.497999999999998</c:v>
                </c:pt>
                <c:pt idx="48832">
                  <c:v>39.497999999999998</c:v>
                </c:pt>
                <c:pt idx="48833">
                  <c:v>39.497999999999998</c:v>
                </c:pt>
                <c:pt idx="48834">
                  <c:v>39.497999999999998</c:v>
                </c:pt>
                <c:pt idx="48835">
                  <c:v>39.497999999999998</c:v>
                </c:pt>
                <c:pt idx="48836">
                  <c:v>39.497999999999998</c:v>
                </c:pt>
                <c:pt idx="48837">
                  <c:v>39.497999999999998</c:v>
                </c:pt>
                <c:pt idx="48838">
                  <c:v>39.497999999999998</c:v>
                </c:pt>
                <c:pt idx="48839">
                  <c:v>39.497999999999998</c:v>
                </c:pt>
                <c:pt idx="48840">
                  <c:v>39.497999999999998</c:v>
                </c:pt>
                <c:pt idx="48841">
                  <c:v>39.497999999999998</c:v>
                </c:pt>
                <c:pt idx="48842">
                  <c:v>39.497999999999998</c:v>
                </c:pt>
                <c:pt idx="48843">
                  <c:v>39.497999999999998</c:v>
                </c:pt>
                <c:pt idx="48844">
                  <c:v>39.497999999999998</c:v>
                </c:pt>
                <c:pt idx="48845">
                  <c:v>39.497999999999998</c:v>
                </c:pt>
                <c:pt idx="48846">
                  <c:v>39.497999999999998</c:v>
                </c:pt>
                <c:pt idx="48847">
                  <c:v>39.497999999999998</c:v>
                </c:pt>
                <c:pt idx="48848">
                  <c:v>39.497999999999998</c:v>
                </c:pt>
                <c:pt idx="48849">
                  <c:v>39.497999999999998</c:v>
                </c:pt>
                <c:pt idx="48850">
                  <c:v>39.497999999999998</c:v>
                </c:pt>
                <c:pt idx="48851">
                  <c:v>39.497999999999998</c:v>
                </c:pt>
                <c:pt idx="48852">
                  <c:v>39.497999999999998</c:v>
                </c:pt>
                <c:pt idx="48853">
                  <c:v>39.497999999999998</c:v>
                </c:pt>
                <c:pt idx="48854">
                  <c:v>39.497999999999998</c:v>
                </c:pt>
                <c:pt idx="48855">
                  <c:v>39.497999999999998</c:v>
                </c:pt>
                <c:pt idx="48856">
                  <c:v>39.497999999999998</c:v>
                </c:pt>
                <c:pt idx="48857">
                  <c:v>39.549999999999997</c:v>
                </c:pt>
                <c:pt idx="48858">
                  <c:v>39.555999999999997</c:v>
                </c:pt>
                <c:pt idx="48859">
                  <c:v>39.555999999999997</c:v>
                </c:pt>
                <c:pt idx="48860">
                  <c:v>39.555999999999997</c:v>
                </c:pt>
                <c:pt idx="48861">
                  <c:v>39.555999999999997</c:v>
                </c:pt>
                <c:pt idx="48862">
                  <c:v>39.555999999999997</c:v>
                </c:pt>
                <c:pt idx="48863">
                  <c:v>39.555999999999997</c:v>
                </c:pt>
                <c:pt idx="48864">
                  <c:v>39.555999999999997</c:v>
                </c:pt>
                <c:pt idx="48865">
                  <c:v>39.555999999999997</c:v>
                </c:pt>
                <c:pt idx="48866">
                  <c:v>39.555999999999997</c:v>
                </c:pt>
                <c:pt idx="48867">
                  <c:v>39.555999999999997</c:v>
                </c:pt>
                <c:pt idx="48868">
                  <c:v>39.555999999999997</c:v>
                </c:pt>
                <c:pt idx="48869">
                  <c:v>39.555999999999997</c:v>
                </c:pt>
                <c:pt idx="48870">
                  <c:v>39.555999999999997</c:v>
                </c:pt>
                <c:pt idx="48871">
                  <c:v>39.555999999999997</c:v>
                </c:pt>
                <c:pt idx="48872">
                  <c:v>39.555999999999997</c:v>
                </c:pt>
                <c:pt idx="48873">
                  <c:v>39.555999999999997</c:v>
                </c:pt>
                <c:pt idx="48874">
                  <c:v>39.555999999999997</c:v>
                </c:pt>
                <c:pt idx="48875">
                  <c:v>39.555999999999997</c:v>
                </c:pt>
                <c:pt idx="48876">
                  <c:v>39.555999999999997</c:v>
                </c:pt>
                <c:pt idx="48877">
                  <c:v>39.555999999999997</c:v>
                </c:pt>
                <c:pt idx="48878">
                  <c:v>39.555999999999997</c:v>
                </c:pt>
                <c:pt idx="48879">
                  <c:v>39.555999999999997</c:v>
                </c:pt>
                <c:pt idx="48880">
                  <c:v>39.555999999999997</c:v>
                </c:pt>
                <c:pt idx="48881">
                  <c:v>39.555999999999997</c:v>
                </c:pt>
                <c:pt idx="48882">
                  <c:v>39.555999999999997</c:v>
                </c:pt>
                <c:pt idx="48883">
                  <c:v>39.555999999999997</c:v>
                </c:pt>
                <c:pt idx="48884">
                  <c:v>39.555999999999997</c:v>
                </c:pt>
                <c:pt idx="48885">
                  <c:v>39.555999999999997</c:v>
                </c:pt>
                <c:pt idx="48886">
                  <c:v>39.555999999999997</c:v>
                </c:pt>
                <c:pt idx="48887">
                  <c:v>39.555999999999997</c:v>
                </c:pt>
                <c:pt idx="48888">
                  <c:v>39.555999999999997</c:v>
                </c:pt>
                <c:pt idx="48889">
                  <c:v>39.555999999999997</c:v>
                </c:pt>
                <c:pt idx="48890">
                  <c:v>39.555999999999997</c:v>
                </c:pt>
                <c:pt idx="48891">
                  <c:v>39.555999999999997</c:v>
                </c:pt>
                <c:pt idx="48892">
                  <c:v>39.555999999999997</c:v>
                </c:pt>
                <c:pt idx="48893">
                  <c:v>39.555999999999997</c:v>
                </c:pt>
                <c:pt idx="48894">
                  <c:v>39.555999999999997</c:v>
                </c:pt>
                <c:pt idx="48895">
                  <c:v>39.555999999999997</c:v>
                </c:pt>
                <c:pt idx="48896">
                  <c:v>39.555999999999997</c:v>
                </c:pt>
                <c:pt idx="48897">
                  <c:v>39.555999999999997</c:v>
                </c:pt>
                <c:pt idx="48898">
                  <c:v>39.555999999999997</c:v>
                </c:pt>
                <c:pt idx="48899">
                  <c:v>39.555999999999997</c:v>
                </c:pt>
                <c:pt idx="48900">
                  <c:v>39.555999999999997</c:v>
                </c:pt>
                <c:pt idx="48901">
                  <c:v>39.555999999999997</c:v>
                </c:pt>
                <c:pt idx="48902">
                  <c:v>39.555999999999997</c:v>
                </c:pt>
                <c:pt idx="48903">
                  <c:v>39.555999999999997</c:v>
                </c:pt>
                <c:pt idx="48904">
                  <c:v>39.555999999999997</c:v>
                </c:pt>
                <c:pt idx="48905">
                  <c:v>39.555999999999997</c:v>
                </c:pt>
                <c:pt idx="48906">
                  <c:v>39.555999999999997</c:v>
                </c:pt>
                <c:pt idx="48907">
                  <c:v>39.555999999999997</c:v>
                </c:pt>
                <c:pt idx="48908">
                  <c:v>39.555999999999997</c:v>
                </c:pt>
                <c:pt idx="48909">
                  <c:v>39.555999999999997</c:v>
                </c:pt>
                <c:pt idx="48910">
                  <c:v>39.555999999999997</c:v>
                </c:pt>
                <c:pt idx="48911">
                  <c:v>39.555999999999997</c:v>
                </c:pt>
                <c:pt idx="48912">
                  <c:v>39.555999999999997</c:v>
                </c:pt>
                <c:pt idx="48913">
                  <c:v>39.555999999999997</c:v>
                </c:pt>
                <c:pt idx="48914">
                  <c:v>39.555999999999997</c:v>
                </c:pt>
                <c:pt idx="48915">
                  <c:v>39.555999999999997</c:v>
                </c:pt>
                <c:pt idx="48916">
                  <c:v>39.555999999999997</c:v>
                </c:pt>
                <c:pt idx="48917">
                  <c:v>39.555999999999997</c:v>
                </c:pt>
                <c:pt idx="48918">
                  <c:v>39.555999999999997</c:v>
                </c:pt>
                <c:pt idx="48919">
                  <c:v>39.555999999999997</c:v>
                </c:pt>
                <c:pt idx="48920">
                  <c:v>39.573999999999998</c:v>
                </c:pt>
                <c:pt idx="48921">
                  <c:v>39.616</c:v>
                </c:pt>
                <c:pt idx="48922">
                  <c:v>39.616</c:v>
                </c:pt>
                <c:pt idx="48923">
                  <c:v>39.616</c:v>
                </c:pt>
                <c:pt idx="48924">
                  <c:v>39.616</c:v>
                </c:pt>
                <c:pt idx="48925">
                  <c:v>39.616</c:v>
                </c:pt>
                <c:pt idx="48926">
                  <c:v>39.616</c:v>
                </c:pt>
                <c:pt idx="48927">
                  <c:v>39.616</c:v>
                </c:pt>
                <c:pt idx="48928">
                  <c:v>39.616</c:v>
                </c:pt>
                <c:pt idx="48929">
                  <c:v>39.616</c:v>
                </c:pt>
                <c:pt idx="48930">
                  <c:v>39.616</c:v>
                </c:pt>
                <c:pt idx="48931">
                  <c:v>39.616</c:v>
                </c:pt>
                <c:pt idx="48932">
                  <c:v>39.616</c:v>
                </c:pt>
                <c:pt idx="48933">
                  <c:v>39.616</c:v>
                </c:pt>
                <c:pt idx="48934">
                  <c:v>39.616</c:v>
                </c:pt>
                <c:pt idx="48935">
                  <c:v>39.616</c:v>
                </c:pt>
                <c:pt idx="48936">
                  <c:v>39.616</c:v>
                </c:pt>
                <c:pt idx="48937">
                  <c:v>39.616</c:v>
                </c:pt>
                <c:pt idx="48938">
                  <c:v>39.616</c:v>
                </c:pt>
                <c:pt idx="48939">
                  <c:v>39.616</c:v>
                </c:pt>
                <c:pt idx="48940">
                  <c:v>39.616</c:v>
                </c:pt>
                <c:pt idx="48941">
                  <c:v>39.616</c:v>
                </c:pt>
                <c:pt idx="48942">
                  <c:v>39.616</c:v>
                </c:pt>
                <c:pt idx="48943">
                  <c:v>39.616</c:v>
                </c:pt>
                <c:pt idx="48944">
                  <c:v>39.616</c:v>
                </c:pt>
                <c:pt idx="48945">
                  <c:v>39.616</c:v>
                </c:pt>
                <c:pt idx="48946">
                  <c:v>39.616</c:v>
                </c:pt>
                <c:pt idx="48947">
                  <c:v>39.616</c:v>
                </c:pt>
                <c:pt idx="48948">
                  <c:v>39.616</c:v>
                </c:pt>
                <c:pt idx="48949">
                  <c:v>39.616</c:v>
                </c:pt>
                <c:pt idx="48950">
                  <c:v>39.616</c:v>
                </c:pt>
                <c:pt idx="48951">
                  <c:v>39.616</c:v>
                </c:pt>
                <c:pt idx="48952">
                  <c:v>39.616</c:v>
                </c:pt>
                <c:pt idx="48953">
                  <c:v>39.616</c:v>
                </c:pt>
                <c:pt idx="48954">
                  <c:v>39.616</c:v>
                </c:pt>
                <c:pt idx="48955">
                  <c:v>39.616</c:v>
                </c:pt>
                <c:pt idx="48956">
                  <c:v>39.616</c:v>
                </c:pt>
                <c:pt idx="48957">
                  <c:v>39.616</c:v>
                </c:pt>
                <c:pt idx="48958">
                  <c:v>39.616</c:v>
                </c:pt>
                <c:pt idx="48959">
                  <c:v>39.616</c:v>
                </c:pt>
                <c:pt idx="48960">
                  <c:v>39.616</c:v>
                </c:pt>
                <c:pt idx="48961">
                  <c:v>39.616</c:v>
                </c:pt>
                <c:pt idx="48962">
                  <c:v>39.616</c:v>
                </c:pt>
                <c:pt idx="48963">
                  <c:v>39.616</c:v>
                </c:pt>
                <c:pt idx="48964">
                  <c:v>39.616</c:v>
                </c:pt>
                <c:pt idx="48965">
                  <c:v>39.616</c:v>
                </c:pt>
                <c:pt idx="48966">
                  <c:v>39.616</c:v>
                </c:pt>
                <c:pt idx="48967">
                  <c:v>39.616</c:v>
                </c:pt>
                <c:pt idx="48968">
                  <c:v>39.616</c:v>
                </c:pt>
                <c:pt idx="48969">
                  <c:v>39.616</c:v>
                </c:pt>
                <c:pt idx="48970">
                  <c:v>39.616</c:v>
                </c:pt>
                <c:pt idx="48971">
                  <c:v>39.616</c:v>
                </c:pt>
                <c:pt idx="48972">
                  <c:v>39.616</c:v>
                </c:pt>
                <c:pt idx="48973">
                  <c:v>39.616</c:v>
                </c:pt>
                <c:pt idx="48974">
                  <c:v>39.616</c:v>
                </c:pt>
                <c:pt idx="48975">
                  <c:v>39.616</c:v>
                </c:pt>
                <c:pt idx="48976">
                  <c:v>39.616</c:v>
                </c:pt>
                <c:pt idx="48977">
                  <c:v>39.616</c:v>
                </c:pt>
                <c:pt idx="48978">
                  <c:v>39.616</c:v>
                </c:pt>
                <c:pt idx="48979">
                  <c:v>39.616</c:v>
                </c:pt>
                <c:pt idx="48980">
                  <c:v>39.616</c:v>
                </c:pt>
                <c:pt idx="48981">
                  <c:v>39.616</c:v>
                </c:pt>
                <c:pt idx="48982">
                  <c:v>39.616</c:v>
                </c:pt>
                <c:pt idx="48983">
                  <c:v>39.616</c:v>
                </c:pt>
                <c:pt idx="48984">
                  <c:v>39.616</c:v>
                </c:pt>
                <c:pt idx="48985">
                  <c:v>39.616</c:v>
                </c:pt>
                <c:pt idx="48986">
                  <c:v>39.616</c:v>
                </c:pt>
                <c:pt idx="48987">
                  <c:v>39.616</c:v>
                </c:pt>
                <c:pt idx="48988">
                  <c:v>39.616</c:v>
                </c:pt>
                <c:pt idx="48989">
                  <c:v>39.616</c:v>
                </c:pt>
                <c:pt idx="48990">
                  <c:v>39.616</c:v>
                </c:pt>
                <c:pt idx="48991">
                  <c:v>39.616</c:v>
                </c:pt>
                <c:pt idx="48992">
                  <c:v>39.616</c:v>
                </c:pt>
                <c:pt idx="48993">
                  <c:v>39.616</c:v>
                </c:pt>
                <c:pt idx="48994">
                  <c:v>39.616</c:v>
                </c:pt>
                <c:pt idx="48995">
                  <c:v>39.616</c:v>
                </c:pt>
                <c:pt idx="48996">
                  <c:v>39.616</c:v>
                </c:pt>
                <c:pt idx="48997">
                  <c:v>39.616</c:v>
                </c:pt>
                <c:pt idx="48998">
                  <c:v>39.616</c:v>
                </c:pt>
                <c:pt idx="48999">
                  <c:v>39.616</c:v>
                </c:pt>
                <c:pt idx="49000">
                  <c:v>39.667999999999999</c:v>
                </c:pt>
                <c:pt idx="49001">
                  <c:v>39.673999999999999</c:v>
                </c:pt>
                <c:pt idx="49002">
                  <c:v>39.673999999999999</c:v>
                </c:pt>
                <c:pt idx="49003">
                  <c:v>39.673999999999999</c:v>
                </c:pt>
                <c:pt idx="49004">
                  <c:v>39.673999999999999</c:v>
                </c:pt>
                <c:pt idx="49005">
                  <c:v>39.673999999999999</c:v>
                </c:pt>
                <c:pt idx="49006">
                  <c:v>39.673999999999999</c:v>
                </c:pt>
                <c:pt idx="49007">
                  <c:v>39.673999999999999</c:v>
                </c:pt>
                <c:pt idx="49008">
                  <c:v>39.673999999999999</c:v>
                </c:pt>
                <c:pt idx="49009">
                  <c:v>39.673999999999999</c:v>
                </c:pt>
                <c:pt idx="49010">
                  <c:v>39.673999999999999</c:v>
                </c:pt>
                <c:pt idx="49011">
                  <c:v>39.673999999999999</c:v>
                </c:pt>
                <c:pt idx="49012">
                  <c:v>39.673999999999999</c:v>
                </c:pt>
                <c:pt idx="49013">
                  <c:v>39.673999999999999</c:v>
                </c:pt>
                <c:pt idx="49014">
                  <c:v>39.673999999999999</c:v>
                </c:pt>
                <c:pt idx="49015">
                  <c:v>39.673999999999999</c:v>
                </c:pt>
                <c:pt idx="49016">
                  <c:v>39.673999999999999</c:v>
                </c:pt>
                <c:pt idx="49017">
                  <c:v>39.673999999999999</c:v>
                </c:pt>
                <c:pt idx="49018">
                  <c:v>39.673999999999999</c:v>
                </c:pt>
                <c:pt idx="49019">
                  <c:v>39.673999999999999</c:v>
                </c:pt>
                <c:pt idx="49020">
                  <c:v>39.673999999999999</c:v>
                </c:pt>
                <c:pt idx="49021">
                  <c:v>39.673999999999999</c:v>
                </c:pt>
                <c:pt idx="49022">
                  <c:v>39.673999999999999</c:v>
                </c:pt>
                <c:pt idx="49023">
                  <c:v>39.673999999999999</c:v>
                </c:pt>
                <c:pt idx="49024">
                  <c:v>39.673999999999999</c:v>
                </c:pt>
                <c:pt idx="49025">
                  <c:v>39.673999999999999</c:v>
                </c:pt>
                <c:pt idx="49026">
                  <c:v>39.673999999999999</c:v>
                </c:pt>
                <c:pt idx="49027">
                  <c:v>39.673999999999999</c:v>
                </c:pt>
                <c:pt idx="49028">
                  <c:v>39.673999999999999</c:v>
                </c:pt>
                <c:pt idx="49029">
                  <c:v>39.673999999999999</c:v>
                </c:pt>
                <c:pt idx="49030">
                  <c:v>39.673999999999999</c:v>
                </c:pt>
                <c:pt idx="49031">
                  <c:v>39.673999999999999</c:v>
                </c:pt>
                <c:pt idx="49032">
                  <c:v>39.673999999999999</c:v>
                </c:pt>
                <c:pt idx="49033">
                  <c:v>39.673999999999999</c:v>
                </c:pt>
                <c:pt idx="49034">
                  <c:v>39.673999999999999</c:v>
                </c:pt>
                <c:pt idx="49035">
                  <c:v>39.673999999999999</c:v>
                </c:pt>
                <c:pt idx="49036">
                  <c:v>39.673999999999999</c:v>
                </c:pt>
                <c:pt idx="49037">
                  <c:v>39.673999999999999</c:v>
                </c:pt>
                <c:pt idx="49038">
                  <c:v>39.673999999999999</c:v>
                </c:pt>
                <c:pt idx="49039">
                  <c:v>39.673999999999999</c:v>
                </c:pt>
                <c:pt idx="49040">
                  <c:v>39.673999999999999</c:v>
                </c:pt>
                <c:pt idx="49041">
                  <c:v>39.673999999999999</c:v>
                </c:pt>
                <c:pt idx="49042">
                  <c:v>39.673999999999999</c:v>
                </c:pt>
                <c:pt idx="49043">
                  <c:v>39.673999999999999</c:v>
                </c:pt>
                <c:pt idx="49044">
                  <c:v>39.673999999999999</c:v>
                </c:pt>
                <c:pt idx="49045">
                  <c:v>39.673999999999999</c:v>
                </c:pt>
                <c:pt idx="49046">
                  <c:v>39.673999999999999</c:v>
                </c:pt>
                <c:pt idx="49047">
                  <c:v>39.673999999999999</c:v>
                </c:pt>
                <c:pt idx="49048">
                  <c:v>39.673999999999999</c:v>
                </c:pt>
                <c:pt idx="49049">
                  <c:v>39.673999999999999</c:v>
                </c:pt>
                <c:pt idx="49050">
                  <c:v>39.673999999999999</c:v>
                </c:pt>
                <c:pt idx="49051">
                  <c:v>39.673999999999999</c:v>
                </c:pt>
                <c:pt idx="49052">
                  <c:v>39.673999999999999</c:v>
                </c:pt>
                <c:pt idx="49053">
                  <c:v>39.673999999999999</c:v>
                </c:pt>
                <c:pt idx="49054">
                  <c:v>39.673999999999999</c:v>
                </c:pt>
                <c:pt idx="49055">
                  <c:v>39.673999999999999</c:v>
                </c:pt>
                <c:pt idx="49056">
                  <c:v>39.673999999999999</c:v>
                </c:pt>
                <c:pt idx="49057">
                  <c:v>39.673999999999999</c:v>
                </c:pt>
                <c:pt idx="49058">
                  <c:v>39.673999999999999</c:v>
                </c:pt>
                <c:pt idx="49059">
                  <c:v>39.673999999999999</c:v>
                </c:pt>
                <c:pt idx="49060">
                  <c:v>39.673999999999999</c:v>
                </c:pt>
                <c:pt idx="49061">
                  <c:v>39.673999999999999</c:v>
                </c:pt>
                <c:pt idx="49062">
                  <c:v>39.673999999999999</c:v>
                </c:pt>
                <c:pt idx="49063">
                  <c:v>39.673999999999999</c:v>
                </c:pt>
                <c:pt idx="49064">
                  <c:v>39.673999999999999</c:v>
                </c:pt>
                <c:pt idx="49065">
                  <c:v>39.673999999999999</c:v>
                </c:pt>
                <c:pt idx="49066">
                  <c:v>39.673999999999999</c:v>
                </c:pt>
                <c:pt idx="49067">
                  <c:v>39.673999999999999</c:v>
                </c:pt>
                <c:pt idx="49068">
                  <c:v>39.673999999999999</c:v>
                </c:pt>
                <c:pt idx="49069">
                  <c:v>39.673999999999999</c:v>
                </c:pt>
                <c:pt idx="49070">
                  <c:v>39.673999999999999</c:v>
                </c:pt>
                <c:pt idx="49071">
                  <c:v>39.673999999999999</c:v>
                </c:pt>
                <c:pt idx="49072">
                  <c:v>39.673999999999999</c:v>
                </c:pt>
                <c:pt idx="49073">
                  <c:v>39.673999999999999</c:v>
                </c:pt>
                <c:pt idx="49074">
                  <c:v>39.673999999999999</c:v>
                </c:pt>
                <c:pt idx="49075">
                  <c:v>39.673999999999999</c:v>
                </c:pt>
                <c:pt idx="49076">
                  <c:v>39.673999999999999</c:v>
                </c:pt>
                <c:pt idx="49077">
                  <c:v>39.673999999999999</c:v>
                </c:pt>
                <c:pt idx="49078">
                  <c:v>39.673999999999999</c:v>
                </c:pt>
                <c:pt idx="49079">
                  <c:v>39.673999999999999</c:v>
                </c:pt>
                <c:pt idx="49080">
                  <c:v>39.673999999999999</c:v>
                </c:pt>
                <c:pt idx="49081">
                  <c:v>39.673999999999999</c:v>
                </c:pt>
                <c:pt idx="49082">
                  <c:v>39.673999999999999</c:v>
                </c:pt>
                <c:pt idx="49083">
                  <c:v>39.673999999999999</c:v>
                </c:pt>
                <c:pt idx="49084">
                  <c:v>39.673999999999999</c:v>
                </c:pt>
                <c:pt idx="49085">
                  <c:v>39.673999999999999</c:v>
                </c:pt>
                <c:pt idx="49086">
                  <c:v>39.673999999999999</c:v>
                </c:pt>
                <c:pt idx="49087">
                  <c:v>39.731999999999999</c:v>
                </c:pt>
                <c:pt idx="49088">
                  <c:v>39.731999999999999</c:v>
                </c:pt>
                <c:pt idx="49089">
                  <c:v>39.731999999999999</c:v>
                </c:pt>
                <c:pt idx="49090">
                  <c:v>39.731999999999999</c:v>
                </c:pt>
                <c:pt idx="49091">
                  <c:v>39.731999999999999</c:v>
                </c:pt>
                <c:pt idx="49092">
                  <c:v>39.731999999999999</c:v>
                </c:pt>
                <c:pt idx="49093">
                  <c:v>39.731999999999999</c:v>
                </c:pt>
                <c:pt idx="49094">
                  <c:v>39.731999999999999</c:v>
                </c:pt>
                <c:pt idx="49095">
                  <c:v>39.731999999999999</c:v>
                </c:pt>
                <c:pt idx="49096">
                  <c:v>39.731999999999999</c:v>
                </c:pt>
                <c:pt idx="49097">
                  <c:v>39.731999999999999</c:v>
                </c:pt>
                <c:pt idx="49098">
                  <c:v>39.731999999999999</c:v>
                </c:pt>
                <c:pt idx="49099">
                  <c:v>39.731999999999999</c:v>
                </c:pt>
                <c:pt idx="49100">
                  <c:v>39.731999999999999</c:v>
                </c:pt>
                <c:pt idx="49101">
                  <c:v>39.731999999999999</c:v>
                </c:pt>
                <c:pt idx="49102">
                  <c:v>39.731999999999999</c:v>
                </c:pt>
                <c:pt idx="49103">
                  <c:v>39.731999999999999</c:v>
                </c:pt>
                <c:pt idx="49104">
                  <c:v>39.731999999999999</c:v>
                </c:pt>
                <c:pt idx="49105">
                  <c:v>39.731999999999999</c:v>
                </c:pt>
                <c:pt idx="49106">
                  <c:v>39.731999999999999</c:v>
                </c:pt>
                <c:pt idx="49107">
                  <c:v>39.731999999999999</c:v>
                </c:pt>
                <c:pt idx="49108">
                  <c:v>39.731999999999999</c:v>
                </c:pt>
                <c:pt idx="49109">
                  <c:v>39.731999999999999</c:v>
                </c:pt>
                <c:pt idx="49110">
                  <c:v>39.731999999999999</c:v>
                </c:pt>
                <c:pt idx="49111">
                  <c:v>39.731999999999999</c:v>
                </c:pt>
                <c:pt idx="49112">
                  <c:v>39.731999999999999</c:v>
                </c:pt>
                <c:pt idx="49113">
                  <c:v>39.731999999999999</c:v>
                </c:pt>
                <c:pt idx="49114">
                  <c:v>39.731999999999999</c:v>
                </c:pt>
                <c:pt idx="49115">
                  <c:v>39.731999999999999</c:v>
                </c:pt>
                <c:pt idx="49116">
                  <c:v>39.731999999999999</c:v>
                </c:pt>
                <c:pt idx="49117">
                  <c:v>39.731999999999999</c:v>
                </c:pt>
                <c:pt idx="49118">
                  <c:v>39.731999999999999</c:v>
                </c:pt>
                <c:pt idx="49119">
                  <c:v>39.731999999999999</c:v>
                </c:pt>
                <c:pt idx="49120">
                  <c:v>39.731999999999999</c:v>
                </c:pt>
                <c:pt idx="49121">
                  <c:v>39.731999999999999</c:v>
                </c:pt>
                <c:pt idx="49122">
                  <c:v>39.731999999999999</c:v>
                </c:pt>
                <c:pt idx="49123">
                  <c:v>39.731999999999999</c:v>
                </c:pt>
                <c:pt idx="49124">
                  <c:v>39.731999999999999</c:v>
                </c:pt>
                <c:pt idx="49125">
                  <c:v>39.731999999999999</c:v>
                </c:pt>
                <c:pt idx="49126">
                  <c:v>39.731999999999999</c:v>
                </c:pt>
                <c:pt idx="49127">
                  <c:v>39.731999999999999</c:v>
                </c:pt>
                <c:pt idx="49128">
                  <c:v>39.731999999999999</c:v>
                </c:pt>
                <c:pt idx="49129">
                  <c:v>39.731999999999999</c:v>
                </c:pt>
                <c:pt idx="49130">
                  <c:v>39.731999999999999</c:v>
                </c:pt>
                <c:pt idx="49131">
                  <c:v>39.731999999999999</c:v>
                </c:pt>
                <c:pt idx="49132">
                  <c:v>39.731999999999999</c:v>
                </c:pt>
                <c:pt idx="49133">
                  <c:v>39.731999999999999</c:v>
                </c:pt>
                <c:pt idx="49134">
                  <c:v>39.731999999999999</c:v>
                </c:pt>
                <c:pt idx="49135">
                  <c:v>39.731999999999999</c:v>
                </c:pt>
                <c:pt idx="49136">
                  <c:v>39.731999999999999</c:v>
                </c:pt>
                <c:pt idx="49137">
                  <c:v>39.731999999999999</c:v>
                </c:pt>
                <c:pt idx="49138">
                  <c:v>39.731999999999999</c:v>
                </c:pt>
                <c:pt idx="49139">
                  <c:v>39.731999999999999</c:v>
                </c:pt>
                <c:pt idx="49140">
                  <c:v>39.731999999999999</c:v>
                </c:pt>
                <c:pt idx="49141">
                  <c:v>39.731999999999999</c:v>
                </c:pt>
                <c:pt idx="49142">
                  <c:v>39.731999999999999</c:v>
                </c:pt>
                <c:pt idx="49143">
                  <c:v>39.731999999999999</c:v>
                </c:pt>
                <c:pt idx="49144">
                  <c:v>39.731999999999999</c:v>
                </c:pt>
                <c:pt idx="49145">
                  <c:v>39.731999999999999</c:v>
                </c:pt>
                <c:pt idx="49146">
                  <c:v>39.731999999999999</c:v>
                </c:pt>
                <c:pt idx="49147">
                  <c:v>39.731999999999999</c:v>
                </c:pt>
                <c:pt idx="49148">
                  <c:v>39.731999999999999</c:v>
                </c:pt>
                <c:pt idx="49149">
                  <c:v>39.731999999999999</c:v>
                </c:pt>
                <c:pt idx="49150">
                  <c:v>39.731999999999999</c:v>
                </c:pt>
                <c:pt idx="49151">
                  <c:v>39.731999999999999</c:v>
                </c:pt>
                <c:pt idx="49152">
                  <c:v>39.731999999999999</c:v>
                </c:pt>
                <c:pt idx="49153">
                  <c:v>39.731999999999999</c:v>
                </c:pt>
                <c:pt idx="49154">
                  <c:v>39.731999999999999</c:v>
                </c:pt>
                <c:pt idx="49155">
                  <c:v>39.731999999999999</c:v>
                </c:pt>
                <c:pt idx="49156">
                  <c:v>39.731999999999999</c:v>
                </c:pt>
                <c:pt idx="49157">
                  <c:v>39.731999999999999</c:v>
                </c:pt>
                <c:pt idx="49158">
                  <c:v>39.731999999999999</c:v>
                </c:pt>
                <c:pt idx="49159">
                  <c:v>39.731999999999999</c:v>
                </c:pt>
                <c:pt idx="49160">
                  <c:v>39.731999999999999</c:v>
                </c:pt>
                <c:pt idx="49161">
                  <c:v>39.731999999999999</c:v>
                </c:pt>
                <c:pt idx="49162">
                  <c:v>39.731999999999999</c:v>
                </c:pt>
                <c:pt idx="49163">
                  <c:v>39.731999999999999</c:v>
                </c:pt>
                <c:pt idx="49164">
                  <c:v>39.731999999999999</c:v>
                </c:pt>
                <c:pt idx="49165">
                  <c:v>39.731999999999999</c:v>
                </c:pt>
                <c:pt idx="49166">
                  <c:v>39.731999999999999</c:v>
                </c:pt>
                <c:pt idx="49167">
                  <c:v>39.731999999999999</c:v>
                </c:pt>
                <c:pt idx="49168">
                  <c:v>39.731999999999999</c:v>
                </c:pt>
                <c:pt idx="49169">
                  <c:v>39.731999999999999</c:v>
                </c:pt>
                <c:pt idx="49170">
                  <c:v>39.731999999999999</c:v>
                </c:pt>
                <c:pt idx="49171">
                  <c:v>39.731999999999999</c:v>
                </c:pt>
                <c:pt idx="49172">
                  <c:v>39.731999999999999</c:v>
                </c:pt>
                <c:pt idx="49173">
                  <c:v>39.731999999999999</c:v>
                </c:pt>
                <c:pt idx="49174">
                  <c:v>39.731999999999999</c:v>
                </c:pt>
                <c:pt idx="49175">
                  <c:v>39.731999999999999</c:v>
                </c:pt>
                <c:pt idx="49176">
                  <c:v>39.731999999999999</c:v>
                </c:pt>
                <c:pt idx="49177">
                  <c:v>39.731999999999999</c:v>
                </c:pt>
                <c:pt idx="49178">
                  <c:v>39.731999999999999</c:v>
                </c:pt>
                <c:pt idx="49179">
                  <c:v>39.75</c:v>
                </c:pt>
                <c:pt idx="49180">
                  <c:v>39.793999999999997</c:v>
                </c:pt>
                <c:pt idx="49181">
                  <c:v>39.793999999999997</c:v>
                </c:pt>
                <c:pt idx="49182">
                  <c:v>39.793999999999997</c:v>
                </c:pt>
                <c:pt idx="49183">
                  <c:v>39.793999999999997</c:v>
                </c:pt>
                <c:pt idx="49184">
                  <c:v>39.793999999999997</c:v>
                </c:pt>
                <c:pt idx="49185">
                  <c:v>39.793999999999997</c:v>
                </c:pt>
                <c:pt idx="49186">
                  <c:v>39.793999999999997</c:v>
                </c:pt>
                <c:pt idx="49187">
                  <c:v>39.793999999999997</c:v>
                </c:pt>
                <c:pt idx="49188">
                  <c:v>39.793999999999997</c:v>
                </c:pt>
                <c:pt idx="49189">
                  <c:v>39.793999999999997</c:v>
                </c:pt>
                <c:pt idx="49190">
                  <c:v>39.793999999999997</c:v>
                </c:pt>
                <c:pt idx="49191">
                  <c:v>39.793999999999997</c:v>
                </c:pt>
                <c:pt idx="49192">
                  <c:v>39.793999999999997</c:v>
                </c:pt>
                <c:pt idx="49193">
                  <c:v>39.793999999999997</c:v>
                </c:pt>
                <c:pt idx="49194">
                  <c:v>39.793999999999997</c:v>
                </c:pt>
                <c:pt idx="49195">
                  <c:v>39.793999999999997</c:v>
                </c:pt>
                <c:pt idx="49196">
                  <c:v>39.793999999999997</c:v>
                </c:pt>
                <c:pt idx="49197">
                  <c:v>39.793999999999997</c:v>
                </c:pt>
                <c:pt idx="49198">
                  <c:v>39.793999999999997</c:v>
                </c:pt>
                <c:pt idx="49199">
                  <c:v>39.793999999999997</c:v>
                </c:pt>
                <c:pt idx="49200">
                  <c:v>39.793999999999997</c:v>
                </c:pt>
                <c:pt idx="49201">
                  <c:v>39.793999999999997</c:v>
                </c:pt>
                <c:pt idx="49202">
                  <c:v>39.793999999999997</c:v>
                </c:pt>
                <c:pt idx="49203">
                  <c:v>39.793999999999997</c:v>
                </c:pt>
                <c:pt idx="49204">
                  <c:v>39.793999999999997</c:v>
                </c:pt>
                <c:pt idx="49205">
                  <c:v>39.793999999999997</c:v>
                </c:pt>
                <c:pt idx="49206">
                  <c:v>39.793999999999997</c:v>
                </c:pt>
                <c:pt idx="49207">
                  <c:v>39.793999999999997</c:v>
                </c:pt>
                <c:pt idx="49208">
                  <c:v>39.793999999999997</c:v>
                </c:pt>
                <c:pt idx="49209">
                  <c:v>39.793999999999997</c:v>
                </c:pt>
                <c:pt idx="49210">
                  <c:v>39.793999999999997</c:v>
                </c:pt>
                <c:pt idx="49211">
                  <c:v>39.793999999999997</c:v>
                </c:pt>
                <c:pt idx="49212">
                  <c:v>39.793999999999997</c:v>
                </c:pt>
                <c:pt idx="49213">
                  <c:v>39.793999999999997</c:v>
                </c:pt>
                <c:pt idx="49214">
                  <c:v>39.793999999999997</c:v>
                </c:pt>
                <c:pt idx="49215">
                  <c:v>39.793999999999997</c:v>
                </c:pt>
                <c:pt idx="49216">
                  <c:v>39.793999999999997</c:v>
                </c:pt>
                <c:pt idx="49217">
                  <c:v>39.793999999999997</c:v>
                </c:pt>
                <c:pt idx="49218">
                  <c:v>39.793999999999997</c:v>
                </c:pt>
                <c:pt idx="49219">
                  <c:v>39.793999999999997</c:v>
                </c:pt>
                <c:pt idx="49220">
                  <c:v>39.793999999999997</c:v>
                </c:pt>
                <c:pt idx="49221">
                  <c:v>39.793999999999997</c:v>
                </c:pt>
                <c:pt idx="49222">
                  <c:v>39.793999999999997</c:v>
                </c:pt>
                <c:pt idx="49223">
                  <c:v>39.793999999999997</c:v>
                </c:pt>
                <c:pt idx="49224">
                  <c:v>39.793999999999997</c:v>
                </c:pt>
                <c:pt idx="49225">
                  <c:v>39.793999999999997</c:v>
                </c:pt>
                <c:pt idx="49226">
                  <c:v>39.793999999999997</c:v>
                </c:pt>
                <c:pt idx="49227">
                  <c:v>39.793999999999997</c:v>
                </c:pt>
                <c:pt idx="49228">
                  <c:v>39.793999999999997</c:v>
                </c:pt>
                <c:pt idx="49229">
                  <c:v>39.793999999999997</c:v>
                </c:pt>
                <c:pt idx="49230">
                  <c:v>39.793999999999997</c:v>
                </c:pt>
                <c:pt idx="49231">
                  <c:v>39.793999999999997</c:v>
                </c:pt>
                <c:pt idx="49232">
                  <c:v>39.793999999999997</c:v>
                </c:pt>
                <c:pt idx="49233">
                  <c:v>39.793999999999997</c:v>
                </c:pt>
                <c:pt idx="49234">
                  <c:v>39.793999999999997</c:v>
                </c:pt>
                <c:pt idx="49235">
                  <c:v>39.793999999999997</c:v>
                </c:pt>
                <c:pt idx="49236">
                  <c:v>39.793999999999997</c:v>
                </c:pt>
                <c:pt idx="49237">
                  <c:v>39.793999999999997</c:v>
                </c:pt>
                <c:pt idx="49238">
                  <c:v>39.793999999999997</c:v>
                </c:pt>
                <c:pt idx="49239">
                  <c:v>39.793999999999997</c:v>
                </c:pt>
                <c:pt idx="49240">
                  <c:v>39.793999999999997</c:v>
                </c:pt>
                <c:pt idx="49241">
                  <c:v>39.793999999999997</c:v>
                </c:pt>
                <c:pt idx="49242">
                  <c:v>39.793999999999997</c:v>
                </c:pt>
                <c:pt idx="49243">
                  <c:v>39.793999999999997</c:v>
                </c:pt>
                <c:pt idx="49244">
                  <c:v>39.793999999999997</c:v>
                </c:pt>
                <c:pt idx="49245">
                  <c:v>39.793999999999997</c:v>
                </c:pt>
                <c:pt idx="49246">
                  <c:v>39.793999999999997</c:v>
                </c:pt>
                <c:pt idx="49247">
                  <c:v>39.793999999999997</c:v>
                </c:pt>
                <c:pt idx="49248">
                  <c:v>39.793999999999997</c:v>
                </c:pt>
                <c:pt idx="49249">
                  <c:v>39.793999999999997</c:v>
                </c:pt>
                <c:pt idx="49250">
                  <c:v>39.793999999999997</c:v>
                </c:pt>
                <c:pt idx="49251">
                  <c:v>39.793999999999997</c:v>
                </c:pt>
                <c:pt idx="49252">
                  <c:v>39.793999999999997</c:v>
                </c:pt>
                <c:pt idx="49253">
                  <c:v>39.793999999999997</c:v>
                </c:pt>
                <c:pt idx="49254">
                  <c:v>39.793999999999997</c:v>
                </c:pt>
                <c:pt idx="49255">
                  <c:v>39.793999999999997</c:v>
                </c:pt>
                <c:pt idx="49256">
                  <c:v>39.793999999999997</c:v>
                </c:pt>
                <c:pt idx="49257">
                  <c:v>39.793999999999997</c:v>
                </c:pt>
                <c:pt idx="49258">
                  <c:v>39.793999999999997</c:v>
                </c:pt>
                <c:pt idx="49259">
                  <c:v>39.793999999999997</c:v>
                </c:pt>
                <c:pt idx="49260">
                  <c:v>39.793999999999997</c:v>
                </c:pt>
                <c:pt idx="49261">
                  <c:v>39.793999999999997</c:v>
                </c:pt>
                <c:pt idx="49262">
                  <c:v>39.793999999999997</c:v>
                </c:pt>
                <c:pt idx="49263">
                  <c:v>39.793999999999997</c:v>
                </c:pt>
                <c:pt idx="49264">
                  <c:v>39.793999999999997</c:v>
                </c:pt>
                <c:pt idx="49265">
                  <c:v>39.793999999999997</c:v>
                </c:pt>
                <c:pt idx="49266">
                  <c:v>39.793999999999997</c:v>
                </c:pt>
                <c:pt idx="49267">
                  <c:v>39.793999999999997</c:v>
                </c:pt>
                <c:pt idx="49268">
                  <c:v>39.793999999999997</c:v>
                </c:pt>
                <c:pt idx="49269">
                  <c:v>39.793999999999997</c:v>
                </c:pt>
                <c:pt idx="49270">
                  <c:v>39.793999999999997</c:v>
                </c:pt>
                <c:pt idx="49271">
                  <c:v>39.793999999999997</c:v>
                </c:pt>
                <c:pt idx="49272">
                  <c:v>39.793999999999997</c:v>
                </c:pt>
                <c:pt idx="49273">
                  <c:v>39.793999999999997</c:v>
                </c:pt>
                <c:pt idx="49274">
                  <c:v>39.793999999999997</c:v>
                </c:pt>
                <c:pt idx="49275">
                  <c:v>39.793999999999997</c:v>
                </c:pt>
                <c:pt idx="49276">
                  <c:v>39.793999999999997</c:v>
                </c:pt>
                <c:pt idx="49277">
                  <c:v>39.793999999999997</c:v>
                </c:pt>
                <c:pt idx="49278">
                  <c:v>39.793999999999997</c:v>
                </c:pt>
                <c:pt idx="49279">
                  <c:v>39.793999999999997</c:v>
                </c:pt>
                <c:pt idx="49280">
                  <c:v>39.793999999999997</c:v>
                </c:pt>
                <c:pt idx="49281">
                  <c:v>39.793999999999997</c:v>
                </c:pt>
                <c:pt idx="49282">
                  <c:v>39.793999999999997</c:v>
                </c:pt>
                <c:pt idx="49283">
                  <c:v>39.814</c:v>
                </c:pt>
                <c:pt idx="49284">
                  <c:v>39.856000000000002</c:v>
                </c:pt>
                <c:pt idx="49285">
                  <c:v>39.856000000000002</c:v>
                </c:pt>
                <c:pt idx="49286">
                  <c:v>39.856000000000002</c:v>
                </c:pt>
                <c:pt idx="49287">
                  <c:v>39.856000000000002</c:v>
                </c:pt>
                <c:pt idx="49288">
                  <c:v>39.856000000000002</c:v>
                </c:pt>
                <c:pt idx="49289">
                  <c:v>39.856000000000002</c:v>
                </c:pt>
                <c:pt idx="49290">
                  <c:v>39.856000000000002</c:v>
                </c:pt>
                <c:pt idx="49291">
                  <c:v>39.856000000000002</c:v>
                </c:pt>
                <c:pt idx="49292">
                  <c:v>39.856000000000002</c:v>
                </c:pt>
                <c:pt idx="49293">
                  <c:v>39.856000000000002</c:v>
                </c:pt>
                <c:pt idx="49294">
                  <c:v>39.856000000000002</c:v>
                </c:pt>
                <c:pt idx="49295">
                  <c:v>39.856000000000002</c:v>
                </c:pt>
                <c:pt idx="49296">
                  <c:v>39.856000000000002</c:v>
                </c:pt>
                <c:pt idx="49297">
                  <c:v>39.856000000000002</c:v>
                </c:pt>
                <c:pt idx="49298">
                  <c:v>39.856000000000002</c:v>
                </c:pt>
                <c:pt idx="49299">
                  <c:v>39.856000000000002</c:v>
                </c:pt>
                <c:pt idx="49300">
                  <c:v>39.856000000000002</c:v>
                </c:pt>
                <c:pt idx="49301">
                  <c:v>39.856000000000002</c:v>
                </c:pt>
                <c:pt idx="49302">
                  <c:v>39.856000000000002</c:v>
                </c:pt>
                <c:pt idx="49303">
                  <c:v>39.856000000000002</c:v>
                </c:pt>
                <c:pt idx="49304">
                  <c:v>39.856000000000002</c:v>
                </c:pt>
                <c:pt idx="49305">
                  <c:v>39.856000000000002</c:v>
                </c:pt>
                <c:pt idx="49306">
                  <c:v>39.856000000000002</c:v>
                </c:pt>
                <c:pt idx="49307">
                  <c:v>39.856000000000002</c:v>
                </c:pt>
                <c:pt idx="49308">
                  <c:v>39.856000000000002</c:v>
                </c:pt>
                <c:pt idx="49309">
                  <c:v>39.856000000000002</c:v>
                </c:pt>
                <c:pt idx="49310">
                  <c:v>39.856000000000002</c:v>
                </c:pt>
                <c:pt idx="49311">
                  <c:v>39.856000000000002</c:v>
                </c:pt>
                <c:pt idx="49312">
                  <c:v>39.856000000000002</c:v>
                </c:pt>
                <c:pt idx="49313">
                  <c:v>39.856000000000002</c:v>
                </c:pt>
                <c:pt idx="49314">
                  <c:v>39.856000000000002</c:v>
                </c:pt>
                <c:pt idx="49315">
                  <c:v>39.856000000000002</c:v>
                </c:pt>
                <c:pt idx="49316">
                  <c:v>39.856000000000002</c:v>
                </c:pt>
                <c:pt idx="49317">
                  <c:v>39.856000000000002</c:v>
                </c:pt>
                <c:pt idx="49318">
                  <c:v>39.856000000000002</c:v>
                </c:pt>
                <c:pt idx="49319">
                  <c:v>39.856000000000002</c:v>
                </c:pt>
                <c:pt idx="49320">
                  <c:v>39.856000000000002</c:v>
                </c:pt>
                <c:pt idx="49321">
                  <c:v>39.856000000000002</c:v>
                </c:pt>
                <c:pt idx="49322">
                  <c:v>39.856000000000002</c:v>
                </c:pt>
                <c:pt idx="49323">
                  <c:v>39.856000000000002</c:v>
                </c:pt>
                <c:pt idx="49324">
                  <c:v>39.856000000000002</c:v>
                </c:pt>
                <c:pt idx="49325">
                  <c:v>39.856000000000002</c:v>
                </c:pt>
                <c:pt idx="49326">
                  <c:v>39.856000000000002</c:v>
                </c:pt>
                <c:pt idx="49327">
                  <c:v>39.856000000000002</c:v>
                </c:pt>
                <c:pt idx="49328">
                  <c:v>39.856000000000002</c:v>
                </c:pt>
                <c:pt idx="49329">
                  <c:v>39.856000000000002</c:v>
                </c:pt>
                <c:pt idx="49330">
                  <c:v>39.856000000000002</c:v>
                </c:pt>
                <c:pt idx="49331">
                  <c:v>39.856000000000002</c:v>
                </c:pt>
                <c:pt idx="49332">
                  <c:v>39.856000000000002</c:v>
                </c:pt>
                <c:pt idx="49333">
                  <c:v>39.856000000000002</c:v>
                </c:pt>
                <c:pt idx="49334">
                  <c:v>39.856000000000002</c:v>
                </c:pt>
                <c:pt idx="49335">
                  <c:v>39.856000000000002</c:v>
                </c:pt>
                <c:pt idx="49336">
                  <c:v>39.856000000000002</c:v>
                </c:pt>
                <c:pt idx="49337">
                  <c:v>39.856000000000002</c:v>
                </c:pt>
                <c:pt idx="49338">
                  <c:v>39.856000000000002</c:v>
                </c:pt>
                <c:pt idx="49339">
                  <c:v>39.856000000000002</c:v>
                </c:pt>
                <c:pt idx="49340">
                  <c:v>39.856000000000002</c:v>
                </c:pt>
                <c:pt idx="49341">
                  <c:v>39.856000000000002</c:v>
                </c:pt>
                <c:pt idx="49342">
                  <c:v>39.856000000000002</c:v>
                </c:pt>
                <c:pt idx="49343">
                  <c:v>39.856000000000002</c:v>
                </c:pt>
                <c:pt idx="49344">
                  <c:v>39.856000000000002</c:v>
                </c:pt>
                <c:pt idx="49345">
                  <c:v>39.856000000000002</c:v>
                </c:pt>
                <c:pt idx="49346">
                  <c:v>39.856000000000002</c:v>
                </c:pt>
                <c:pt idx="49347">
                  <c:v>39.856000000000002</c:v>
                </c:pt>
                <c:pt idx="49348">
                  <c:v>39.856000000000002</c:v>
                </c:pt>
                <c:pt idx="49349">
                  <c:v>39.856000000000002</c:v>
                </c:pt>
                <c:pt idx="49350">
                  <c:v>39.856000000000002</c:v>
                </c:pt>
                <c:pt idx="49351">
                  <c:v>39.856000000000002</c:v>
                </c:pt>
                <c:pt idx="49352">
                  <c:v>39.856000000000002</c:v>
                </c:pt>
                <c:pt idx="49353">
                  <c:v>39.856000000000002</c:v>
                </c:pt>
                <c:pt idx="49354">
                  <c:v>39.856000000000002</c:v>
                </c:pt>
                <c:pt idx="49355">
                  <c:v>39.856000000000002</c:v>
                </c:pt>
                <c:pt idx="49356">
                  <c:v>39.856000000000002</c:v>
                </c:pt>
                <c:pt idx="49357">
                  <c:v>39.856000000000002</c:v>
                </c:pt>
                <c:pt idx="49358">
                  <c:v>39.856000000000002</c:v>
                </c:pt>
                <c:pt idx="49359">
                  <c:v>39.856000000000002</c:v>
                </c:pt>
                <c:pt idx="49360">
                  <c:v>39.856000000000002</c:v>
                </c:pt>
                <c:pt idx="49361">
                  <c:v>39.856000000000002</c:v>
                </c:pt>
                <c:pt idx="49362">
                  <c:v>39.856000000000002</c:v>
                </c:pt>
                <c:pt idx="49363">
                  <c:v>39.856000000000002</c:v>
                </c:pt>
                <c:pt idx="49364">
                  <c:v>39.856000000000002</c:v>
                </c:pt>
                <c:pt idx="49365">
                  <c:v>39.856000000000002</c:v>
                </c:pt>
                <c:pt idx="49366">
                  <c:v>39.856000000000002</c:v>
                </c:pt>
                <c:pt idx="49367">
                  <c:v>39.856000000000002</c:v>
                </c:pt>
                <c:pt idx="49368">
                  <c:v>39.856000000000002</c:v>
                </c:pt>
                <c:pt idx="49369">
                  <c:v>39.856000000000002</c:v>
                </c:pt>
                <c:pt idx="49370">
                  <c:v>39.856000000000002</c:v>
                </c:pt>
                <c:pt idx="49371">
                  <c:v>39.856000000000002</c:v>
                </c:pt>
                <c:pt idx="49372">
                  <c:v>39.856000000000002</c:v>
                </c:pt>
                <c:pt idx="49373">
                  <c:v>39.856000000000002</c:v>
                </c:pt>
                <c:pt idx="49374">
                  <c:v>39.856000000000002</c:v>
                </c:pt>
                <c:pt idx="49375">
                  <c:v>39.856000000000002</c:v>
                </c:pt>
                <c:pt idx="49376">
                  <c:v>39.856000000000002</c:v>
                </c:pt>
                <c:pt idx="49377">
                  <c:v>39.856000000000002</c:v>
                </c:pt>
                <c:pt idx="49378">
                  <c:v>39.856000000000002</c:v>
                </c:pt>
                <c:pt idx="49379">
                  <c:v>39.856000000000002</c:v>
                </c:pt>
                <c:pt idx="49380">
                  <c:v>39.856000000000002</c:v>
                </c:pt>
                <c:pt idx="49381">
                  <c:v>39.856000000000002</c:v>
                </c:pt>
                <c:pt idx="49382">
                  <c:v>39.856000000000002</c:v>
                </c:pt>
                <c:pt idx="49383">
                  <c:v>39.856000000000002</c:v>
                </c:pt>
                <c:pt idx="49384">
                  <c:v>39.856000000000002</c:v>
                </c:pt>
                <c:pt idx="49385">
                  <c:v>39.856000000000002</c:v>
                </c:pt>
                <c:pt idx="49386">
                  <c:v>39.856000000000002</c:v>
                </c:pt>
                <c:pt idx="49387">
                  <c:v>39.856000000000002</c:v>
                </c:pt>
                <c:pt idx="49388">
                  <c:v>39.878</c:v>
                </c:pt>
                <c:pt idx="49389">
                  <c:v>39.917999999999999</c:v>
                </c:pt>
                <c:pt idx="49390">
                  <c:v>39.917999999999999</c:v>
                </c:pt>
                <c:pt idx="49391">
                  <c:v>39.917999999999999</c:v>
                </c:pt>
                <c:pt idx="49392">
                  <c:v>39.917999999999999</c:v>
                </c:pt>
                <c:pt idx="49393">
                  <c:v>39.917999999999999</c:v>
                </c:pt>
                <c:pt idx="49394">
                  <c:v>39.917999999999999</c:v>
                </c:pt>
                <c:pt idx="49395">
                  <c:v>39.917999999999999</c:v>
                </c:pt>
                <c:pt idx="49396">
                  <c:v>39.917999999999999</c:v>
                </c:pt>
                <c:pt idx="49397">
                  <c:v>39.917999999999999</c:v>
                </c:pt>
                <c:pt idx="49398">
                  <c:v>39.917999999999999</c:v>
                </c:pt>
                <c:pt idx="49399">
                  <c:v>39.917999999999999</c:v>
                </c:pt>
                <c:pt idx="49400">
                  <c:v>39.917999999999999</c:v>
                </c:pt>
                <c:pt idx="49401">
                  <c:v>39.917999999999999</c:v>
                </c:pt>
                <c:pt idx="49402">
                  <c:v>39.917999999999999</c:v>
                </c:pt>
                <c:pt idx="49403">
                  <c:v>39.917999999999999</c:v>
                </c:pt>
                <c:pt idx="49404">
                  <c:v>39.917999999999999</c:v>
                </c:pt>
                <c:pt idx="49405">
                  <c:v>39.917999999999999</c:v>
                </c:pt>
                <c:pt idx="49406">
                  <c:v>39.917999999999999</c:v>
                </c:pt>
                <c:pt idx="49407">
                  <c:v>39.917999999999999</c:v>
                </c:pt>
                <c:pt idx="49408">
                  <c:v>39.917999999999999</c:v>
                </c:pt>
                <c:pt idx="49409">
                  <c:v>39.917999999999999</c:v>
                </c:pt>
                <c:pt idx="49410">
                  <c:v>39.917999999999999</c:v>
                </c:pt>
                <c:pt idx="49411">
                  <c:v>39.917999999999999</c:v>
                </c:pt>
                <c:pt idx="49412">
                  <c:v>39.917999999999999</c:v>
                </c:pt>
                <c:pt idx="49413">
                  <c:v>39.917999999999999</c:v>
                </c:pt>
                <c:pt idx="49414">
                  <c:v>39.917999999999999</c:v>
                </c:pt>
                <c:pt idx="49415">
                  <c:v>39.917999999999999</c:v>
                </c:pt>
                <c:pt idx="49416">
                  <c:v>39.917999999999999</c:v>
                </c:pt>
                <c:pt idx="49417">
                  <c:v>39.917999999999999</c:v>
                </c:pt>
                <c:pt idx="49418">
                  <c:v>39.917999999999999</c:v>
                </c:pt>
                <c:pt idx="49419">
                  <c:v>39.917999999999999</c:v>
                </c:pt>
                <c:pt idx="49420">
                  <c:v>39.917999999999999</c:v>
                </c:pt>
                <c:pt idx="49421">
                  <c:v>39.917999999999999</c:v>
                </c:pt>
                <c:pt idx="49422">
                  <c:v>39.917999999999999</c:v>
                </c:pt>
                <c:pt idx="49423">
                  <c:v>39.917999999999999</c:v>
                </c:pt>
                <c:pt idx="49424">
                  <c:v>39.917999999999999</c:v>
                </c:pt>
                <c:pt idx="49425">
                  <c:v>39.917999999999999</c:v>
                </c:pt>
                <c:pt idx="49426">
                  <c:v>39.917999999999999</c:v>
                </c:pt>
                <c:pt idx="49427">
                  <c:v>39.917999999999999</c:v>
                </c:pt>
                <c:pt idx="49428">
                  <c:v>39.917999999999999</c:v>
                </c:pt>
                <c:pt idx="49429">
                  <c:v>39.917999999999999</c:v>
                </c:pt>
                <c:pt idx="49430">
                  <c:v>39.917999999999999</c:v>
                </c:pt>
                <c:pt idx="49431">
                  <c:v>39.917999999999999</c:v>
                </c:pt>
                <c:pt idx="49432">
                  <c:v>39.917999999999999</c:v>
                </c:pt>
                <c:pt idx="49433">
                  <c:v>39.917999999999999</c:v>
                </c:pt>
                <c:pt idx="49434">
                  <c:v>39.917999999999999</c:v>
                </c:pt>
                <c:pt idx="49435">
                  <c:v>39.917999999999999</c:v>
                </c:pt>
                <c:pt idx="49436">
                  <c:v>39.917999999999999</c:v>
                </c:pt>
                <c:pt idx="49437">
                  <c:v>39.917999999999999</c:v>
                </c:pt>
                <c:pt idx="49438">
                  <c:v>39.917999999999999</c:v>
                </c:pt>
                <c:pt idx="49439">
                  <c:v>39.917999999999999</c:v>
                </c:pt>
                <c:pt idx="49440">
                  <c:v>39.917999999999999</c:v>
                </c:pt>
                <c:pt idx="49441">
                  <c:v>39.917999999999999</c:v>
                </c:pt>
                <c:pt idx="49442">
                  <c:v>39.917999999999999</c:v>
                </c:pt>
                <c:pt idx="49443">
                  <c:v>39.917999999999999</c:v>
                </c:pt>
                <c:pt idx="49444">
                  <c:v>39.917999999999999</c:v>
                </c:pt>
                <c:pt idx="49445">
                  <c:v>39.917999999999999</c:v>
                </c:pt>
                <c:pt idx="49446">
                  <c:v>39.917999999999999</c:v>
                </c:pt>
                <c:pt idx="49447">
                  <c:v>39.917999999999999</c:v>
                </c:pt>
                <c:pt idx="49448">
                  <c:v>39.917999999999999</c:v>
                </c:pt>
                <c:pt idx="49449">
                  <c:v>39.917999999999999</c:v>
                </c:pt>
                <c:pt idx="49450">
                  <c:v>39.917999999999999</c:v>
                </c:pt>
                <c:pt idx="49451">
                  <c:v>39.917999999999999</c:v>
                </c:pt>
                <c:pt idx="49452">
                  <c:v>39.917999999999999</c:v>
                </c:pt>
                <c:pt idx="49453">
                  <c:v>39.917999999999999</c:v>
                </c:pt>
                <c:pt idx="49454">
                  <c:v>39.917999999999999</c:v>
                </c:pt>
                <c:pt idx="49455">
                  <c:v>39.917999999999999</c:v>
                </c:pt>
                <c:pt idx="49456">
                  <c:v>39.917999999999999</c:v>
                </c:pt>
                <c:pt idx="49457">
                  <c:v>39.917999999999999</c:v>
                </c:pt>
                <c:pt idx="49458">
                  <c:v>39.917999999999999</c:v>
                </c:pt>
                <c:pt idx="49459">
                  <c:v>39.917999999999999</c:v>
                </c:pt>
                <c:pt idx="49460">
                  <c:v>39.917999999999999</c:v>
                </c:pt>
                <c:pt idx="49461">
                  <c:v>39.917999999999999</c:v>
                </c:pt>
                <c:pt idx="49462">
                  <c:v>39.917999999999999</c:v>
                </c:pt>
                <c:pt idx="49463">
                  <c:v>39.917999999999999</c:v>
                </c:pt>
                <c:pt idx="49464">
                  <c:v>39.917999999999999</c:v>
                </c:pt>
                <c:pt idx="49465">
                  <c:v>39.917999999999999</c:v>
                </c:pt>
                <c:pt idx="49466">
                  <c:v>39.917999999999999</c:v>
                </c:pt>
                <c:pt idx="49467">
                  <c:v>39.917999999999999</c:v>
                </c:pt>
                <c:pt idx="49468">
                  <c:v>39.917999999999999</c:v>
                </c:pt>
                <c:pt idx="49469">
                  <c:v>39.917999999999999</c:v>
                </c:pt>
                <c:pt idx="49470">
                  <c:v>39.917999999999999</c:v>
                </c:pt>
                <c:pt idx="49471">
                  <c:v>39.917999999999999</c:v>
                </c:pt>
                <c:pt idx="49472">
                  <c:v>39.917999999999999</c:v>
                </c:pt>
                <c:pt idx="49473">
                  <c:v>39.917999999999999</c:v>
                </c:pt>
                <c:pt idx="49474">
                  <c:v>39.917999999999999</c:v>
                </c:pt>
                <c:pt idx="49475">
                  <c:v>39.917999999999999</c:v>
                </c:pt>
                <c:pt idx="49476">
                  <c:v>39.917999999999999</c:v>
                </c:pt>
                <c:pt idx="49477">
                  <c:v>39.917999999999999</c:v>
                </c:pt>
                <c:pt idx="49478">
                  <c:v>39.917999999999999</c:v>
                </c:pt>
                <c:pt idx="49479">
                  <c:v>39.917999999999999</c:v>
                </c:pt>
                <c:pt idx="49480">
                  <c:v>39.917999999999999</c:v>
                </c:pt>
                <c:pt idx="49481">
                  <c:v>39.917999999999999</c:v>
                </c:pt>
                <c:pt idx="49482">
                  <c:v>39.917999999999999</c:v>
                </c:pt>
                <c:pt idx="49483">
                  <c:v>39.917999999999999</c:v>
                </c:pt>
                <c:pt idx="49484">
                  <c:v>39.917999999999999</c:v>
                </c:pt>
                <c:pt idx="49485">
                  <c:v>39.917999999999999</c:v>
                </c:pt>
                <c:pt idx="49486">
                  <c:v>39.917999999999999</c:v>
                </c:pt>
                <c:pt idx="49487">
                  <c:v>39.917999999999999</c:v>
                </c:pt>
                <c:pt idx="49488">
                  <c:v>39.917999999999999</c:v>
                </c:pt>
                <c:pt idx="49489">
                  <c:v>39.917999999999999</c:v>
                </c:pt>
                <c:pt idx="49490">
                  <c:v>39.917999999999999</c:v>
                </c:pt>
                <c:pt idx="49491">
                  <c:v>39.917999999999999</c:v>
                </c:pt>
                <c:pt idx="49492">
                  <c:v>39.917999999999999</c:v>
                </c:pt>
                <c:pt idx="49493">
                  <c:v>39.917999999999999</c:v>
                </c:pt>
                <c:pt idx="49494">
                  <c:v>39.917999999999999</c:v>
                </c:pt>
                <c:pt idx="49495">
                  <c:v>39.927999999999997</c:v>
                </c:pt>
                <c:pt idx="49496">
                  <c:v>39.978000000000002</c:v>
                </c:pt>
                <c:pt idx="49497">
                  <c:v>39.978000000000002</c:v>
                </c:pt>
                <c:pt idx="49498">
                  <c:v>39.978000000000002</c:v>
                </c:pt>
                <c:pt idx="49499">
                  <c:v>39.978000000000002</c:v>
                </c:pt>
                <c:pt idx="49500">
                  <c:v>39.978000000000002</c:v>
                </c:pt>
                <c:pt idx="49501">
                  <c:v>39.978000000000002</c:v>
                </c:pt>
                <c:pt idx="49502">
                  <c:v>39.978000000000002</c:v>
                </c:pt>
                <c:pt idx="49503">
                  <c:v>39.978000000000002</c:v>
                </c:pt>
                <c:pt idx="49504">
                  <c:v>39.978000000000002</c:v>
                </c:pt>
                <c:pt idx="49505">
                  <c:v>39.978000000000002</c:v>
                </c:pt>
                <c:pt idx="49506">
                  <c:v>39.978000000000002</c:v>
                </c:pt>
                <c:pt idx="49507">
                  <c:v>39.978000000000002</c:v>
                </c:pt>
                <c:pt idx="49508">
                  <c:v>39.978000000000002</c:v>
                </c:pt>
                <c:pt idx="49509">
                  <c:v>39.978000000000002</c:v>
                </c:pt>
                <c:pt idx="49510">
                  <c:v>39.978000000000002</c:v>
                </c:pt>
                <c:pt idx="49511">
                  <c:v>39.978000000000002</c:v>
                </c:pt>
                <c:pt idx="49512">
                  <c:v>39.978000000000002</c:v>
                </c:pt>
                <c:pt idx="49513">
                  <c:v>39.978000000000002</c:v>
                </c:pt>
                <c:pt idx="49514">
                  <c:v>39.978000000000002</c:v>
                </c:pt>
                <c:pt idx="49515">
                  <c:v>39.978000000000002</c:v>
                </c:pt>
                <c:pt idx="49516">
                  <c:v>39.978000000000002</c:v>
                </c:pt>
                <c:pt idx="49517">
                  <c:v>39.978000000000002</c:v>
                </c:pt>
                <c:pt idx="49518">
                  <c:v>39.978000000000002</c:v>
                </c:pt>
                <c:pt idx="49519">
                  <c:v>39.978000000000002</c:v>
                </c:pt>
                <c:pt idx="49520">
                  <c:v>39.978000000000002</c:v>
                </c:pt>
                <c:pt idx="49521">
                  <c:v>39.978000000000002</c:v>
                </c:pt>
                <c:pt idx="49522">
                  <c:v>39.978000000000002</c:v>
                </c:pt>
                <c:pt idx="49523">
                  <c:v>39.978000000000002</c:v>
                </c:pt>
                <c:pt idx="49524">
                  <c:v>39.978000000000002</c:v>
                </c:pt>
                <c:pt idx="49525">
                  <c:v>39.978000000000002</c:v>
                </c:pt>
                <c:pt idx="49526">
                  <c:v>39.978000000000002</c:v>
                </c:pt>
                <c:pt idx="49527">
                  <c:v>39.978000000000002</c:v>
                </c:pt>
                <c:pt idx="49528">
                  <c:v>39.978000000000002</c:v>
                </c:pt>
                <c:pt idx="49529">
                  <c:v>39.978000000000002</c:v>
                </c:pt>
                <c:pt idx="49530">
                  <c:v>39.978000000000002</c:v>
                </c:pt>
                <c:pt idx="49531">
                  <c:v>39.978000000000002</c:v>
                </c:pt>
                <c:pt idx="49532">
                  <c:v>39.978000000000002</c:v>
                </c:pt>
                <c:pt idx="49533">
                  <c:v>39.978000000000002</c:v>
                </c:pt>
                <c:pt idx="49534">
                  <c:v>39.978000000000002</c:v>
                </c:pt>
                <c:pt idx="49535">
                  <c:v>39.978000000000002</c:v>
                </c:pt>
                <c:pt idx="49536">
                  <c:v>39.978000000000002</c:v>
                </c:pt>
                <c:pt idx="49537">
                  <c:v>39.978000000000002</c:v>
                </c:pt>
                <c:pt idx="49538">
                  <c:v>39.978000000000002</c:v>
                </c:pt>
                <c:pt idx="49539">
                  <c:v>39.978000000000002</c:v>
                </c:pt>
                <c:pt idx="49540">
                  <c:v>39.978000000000002</c:v>
                </c:pt>
                <c:pt idx="49541">
                  <c:v>39.978000000000002</c:v>
                </c:pt>
                <c:pt idx="49542">
                  <c:v>39.978000000000002</c:v>
                </c:pt>
                <c:pt idx="49543">
                  <c:v>39.978000000000002</c:v>
                </c:pt>
                <c:pt idx="49544">
                  <c:v>39.978000000000002</c:v>
                </c:pt>
                <c:pt idx="49545">
                  <c:v>39.978000000000002</c:v>
                </c:pt>
                <c:pt idx="49546">
                  <c:v>39.978000000000002</c:v>
                </c:pt>
                <c:pt idx="49547">
                  <c:v>39.978000000000002</c:v>
                </c:pt>
                <c:pt idx="49548">
                  <c:v>39.978000000000002</c:v>
                </c:pt>
                <c:pt idx="49549">
                  <c:v>39.978000000000002</c:v>
                </c:pt>
                <c:pt idx="49550">
                  <c:v>39.978000000000002</c:v>
                </c:pt>
                <c:pt idx="49551">
                  <c:v>39.978000000000002</c:v>
                </c:pt>
                <c:pt idx="49552">
                  <c:v>39.978000000000002</c:v>
                </c:pt>
                <c:pt idx="49553">
                  <c:v>39.978000000000002</c:v>
                </c:pt>
                <c:pt idx="49554">
                  <c:v>39.978000000000002</c:v>
                </c:pt>
                <c:pt idx="49555">
                  <c:v>39.978000000000002</c:v>
                </c:pt>
                <c:pt idx="49556">
                  <c:v>39.978000000000002</c:v>
                </c:pt>
                <c:pt idx="49557">
                  <c:v>39.978000000000002</c:v>
                </c:pt>
                <c:pt idx="49558">
                  <c:v>39.978000000000002</c:v>
                </c:pt>
                <c:pt idx="49559">
                  <c:v>39.978000000000002</c:v>
                </c:pt>
                <c:pt idx="49560">
                  <c:v>39.978000000000002</c:v>
                </c:pt>
                <c:pt idx="49561">
                  <c:v>39.978000000000002</c:v>
                </c:pt>
                <c:pt idx="49562">
                  <c:v>39.978000000000002</c:v>
                </c:pt>
                <c:pt idx="49563">
                  <c:v>39.978000000000002</c:v>
                </c:pt>
                <c:pt idx="49564">
                  <c:v>39.978000000000002</c:v>
                </c:pt>
                <c:pt idx="49565">
                  <c:v>39.978000000000002</c:v>
                </c:pt>
                <c:pt idx="49566">
                  <c:v>39.978000000000002</c:v>
                </c:pt>
                <c:pt idx="49567">
                  <c:v>39.978000000000002</c:v>
                </c:pt>
                <c:pt idx="49568">
                  <c:v>39.978000000000002</c:v>
                </c:pt>
                <c:pt idx="49569">
                  <c:v>39.978000000000002</c:v>
                </c:pt>
                <c:pt idx="49570">
                  <c:v>39.978000000000002</c:v>
                </c:pt>
                <c:pt idx="49571">
                  <c:v>39.978000000000002</c:v>
                </c:pt>
                <c:pt idx="49572">
                  <c:v>39.978000000000002</c:v>
                </c:pt>
                <c:pt idx="49573">
                  <c:v>39.978000000000002</c:v>
                </c:pt>
                <c:pt idx="49574">
                  <c:v>39.978000000000002</c:v>
                </c:pt>
                <c:pt idx="49575">
                  <c:v>39.978000000000002</c:v>
                </c:pt>
                <c:pt idx="49576">
                  <c:v>39.978000000000002</c:v>
                </c:pt>
                <c:pt idx="49577">
                  <c:v>39.978000000000002</c:v>
                </c:pt>
                <c:pt idx="49578">
                  <c:v>39.978000000000002</c:v>
                </c:pt>
                <c:pt idx="49579">
                  <c:v>39.978000000000002</c:v>
                </c:pt>
                <c:pt idx="49580">
                  <c:v>39.978000000000002</c:v>
                </c:pt>
                <c:pt idx="49581">
                  <c:v>39.978000000000002</c:v>
                </c:pt>
                <c:pt idx="49582">
                  <c:v>39.978000000000002</c:v>
                </c:pt>
                <c:pt idx="49583">
                  <c:v>39.978000000000002</c:v>
                </c:pt>
                <c:pt idx="49584">
                  <c:v>39.978000000000002</c:v>
                </c:pt>
                <c:pt idx="49585">
                  <c:v>39.978000000000002</c:v>
                </c:pt>
                <c:pt idx="49586">
                  <c:v>39.978000000000002</c:v>
                </c:pt>
                <c:pt idx="49587">
                  <c:v>39.978000000000002</c:v>
                </c:pt>
                <c:pt idx="49588">
                  <c:v>39.978000000000002</c:v>
                </c:pt>
                <c:pt idx="49589">
                  <c:v>39.978000000000002</c:v>
                </c:pt>
                <c:pt idx="49590">
                  <c:v>39.978000000000002</c:v>
                </c:pt>
                <c:pt idx="49591">
                  <c:v>39.978000000000002</c:v>
                </c:pt>
                <c:pt idx="49592">
                  <c:v>39.978000000000002</c:v>
                </c:pt>
                <c:pt idx="49593">
                  <c:v>39.978000000000002</c:v>
                </c:pt>
                <c:pt idx="49594">
                  <c:v>39.978000000000002</c:v>
                </c:pt>
                <c:pt idx="49595">
                  <c:v>39.978000000000002</c:v>
                </c:pt>
                <c:pt idx="49596">
                  <c:v>39.978000000000002</c:v>
                </c:pt>
                <c:pt idx="49597">
                  <c:v>39.978000000000002</c:v>
                </c:pt>
                <c:pt idx="49598">
                  <c:v>40</c:v>
                </c:pt>
                <c:pt idx="49599">
                  <c:v>40</c:v>
                </c:pt>
                <c:pt idx="49600">
                  <c:v>40.01</c:v>
                </c:pt>
                <c:pt idx="49601">
                  <c:v>40.07</c:v>
                </c:pt>
                <c:pt idx="49602">
                  <c:v>40.07</c:v>
                </c:pt>
                <c:pt idx="49603">
                  <c:v>40.07</c:v>
                </c:pt>
                <c:pt idx="49604">
                  <c:v>40.07</c:v>
                </c:pt>
                <c:pt idx="49605">
                  <c:v>40.07</c:v>
                </c:pt>
                <c:pt idx="49606">
                  <c:v>40.07</c:v>
                </c:pt>
                <c:pt idx="49607">
                  <c:v>40.07</c:v>
                </c:pt>
                <c:pt idx="49608">
                  <c:v>40.07</c:v>
                </c:pt>
                <c:pt idx="49609">
                  <c:v>40.07</c:v>
                </c:pt>
                <c:pt idx="49610">
                  <c:v>40.07</c:v>
                </c:pt>
                <c:pt idx="49611">
                  <c:v>40.07</c:v>
                </c:pt>
                <c:pt idx="49612">
                  <c:v>40.07</c:v>
                </c:pt>
                <c:pt idx="49613">
                  <c:v>40.07</c:v>
                </c:pt>
                <c:pt idx="49614">
                  <c:v>40.07</c:v>
                </c:pt>
                <c:pt idx="49615">
                  <c:v>40.07</c:v>
                </c:pt>
                <c:pt idx="49616">
                  <c:v>40.07</c:v>
                </c:pt>
                <c:pt idx="49617">
                  <c:v>40.07</c:v>
                </c:pt>
                <c:pt idx="49618">
                  <c:v>40.07</c:v>
                </c:pt>
                <c:pt idx="49619">
                  <c:v>40.07</c:v>
                </c:pt>
                <c:pt idx="49620">
                  <c:v>40.07</c:v>
                </c:pt>
                <c:pt idx="49621">
                  <c:v>40.07</c:v>
                </c:pt>
                <c:pt idx="49622">
                  <c:v>40.07</c:v>
                </c:pt>
                <c:pt idx="49623">
                  <c:v>40.07</c:v>
                </c:pt>
                <c:pt idx="49624">
                  <c:v>40.07</c:v>
                </c:pt>
                <c:pt idx="49625">
                  <c:v>40.07</c:v>
                </c:pt>
                <c:pt idx="49626">
                  <c:v>40.07</c:v>
                </c:pt>
                <c:pt idx="49627">
                  <c:v>40.07</c:v>
                </c:pt>
                <c:pt idx="49628">
                  <c:v>40.07</c:v>
                </c:pt>
                <c:pt idx="49629">
                  <c:v>40.07</c:v>
                </c:pt>
                <c:pt idx="49630">
                  <c:v>40.07</c:v>
                </c:pt>
                <c:pt idx="49631">
                  <c:v>40.07</c:v>
                </c:pt>
                <c:pt idx="49632">
                  <c:v>40.07</c:v>
                </c:pt>
                <c:pt idx="49633">
                  <c:v>40.07</c:v>
                </c:pt>
                <c:pt idx="49634">
                  <c:v>40.07</c:v>
                </c:pt>
                <c:pt idx="49635">
                  <c:v>40.07</c:v>
                </c:pt>
                <c:pt idx="49636">
                  <c:v>40.07</c:v>
                </c:pt>
                <c:pt idx="49637">
                  <c:v>40.07</c:v>
                </c:pt>
                <c:pt idx="49638">
                  <c:v>40.07</c:v>
                </c:pt>
                <c:pt idx="49639">
                  <c:v>40.07</c:v>
                </c:pt>
                <c:pt idx="49640">
                  <c:v>40.07</c:v>
                </c:pt>
                <c:pt idx="49641">
                  <c:v>40.07</c:v>
                </c:pt>
                <c:pt idx="49642">
                  <c:v>40.07</c:v>
                </c:pt>
                <c:pt idx="49643">
                  <c:v>40.07</c:v>
                </c:pt>
                <c:pt idx="49644">
                  <c:v>40.07</c:v>
                </c:pt>
                <c:pt idx="49645">
                  <c:v>40.07</c:v>
                </c:pt>
                <c:pt idx="49646">
                  <c:v>40.07</c:v>
                </c:pt>
                <c:pt idx="49647">
                  <c:v>40.07</c:v>
                </c:pt>
                <c:pt idx="49648">
                  <c:v>40.07</c:v>
                </c:pt>
                <c:pt idx="49649">
                  <c:v>40.07</c:v>
                </c:pt>
                <c:pt idx="49650">
                  <c:v>40.07</c:v>
                </c:pt>
                <c:pt idx="49651">
                  <c:v>40.07</c:v>
                </c:pt>
                <c:pt idx="49652">
                  <c:v>40.07</c:v>
                </c:pt>
                <c:pt idx="49653">
                  <c:v>40.07</c:v>
                </c:pt>
                <c:pt idx="49654">
                  <c:v>40.07</c:v>
                </c:pt>
                <c:pt idx="49655">
                  <c:v>40.07</c:v>
                </c:pt>
                <c:pt idx="49656">
                  <c:v>40.07</c:v>
                </c:pt>
                <c:pt idx="49657">
                  <c:v>40.07</c:v>
                </c:pt>
                <c:pt idx="49658">
                  <c:v>40.07</c:v>
                </c:pt>
                <c:pt idx="49659">
                  <c:v>40.07</c:v>
                </c:pt>
                <c:pt idx="49660">
                  <c:v>40.07</c:v>
                </c:pt>
                <c:pt idx="49661">
                  <c:v>40.07</c:v>
                </c:pt>
                <c:pt idx="49662">
                  <c:v>40.07</c:v>
                </c:pt>
                <c:pt idx="49663">
                  <c:v>40.07</c:v>
                </c:pt>
                <c:pt idx="49664">
                  <c:v>40.07</c:v>
                </c:pt>
                <c:pt idx="49665">
                  <c:v>40.07</c:v>
                </c:pt>
                <c:pt idx="49666">
                  <c:v>40.07</c:v>
                </c:pt>
                <c:pt idx="49667">
                  <c:v>40.07</c:v>
                </c:pt>
                <c:pt idx="49668">
                  <c:v>40.07</c:v>
                </c:pt>
                <c:pt idx="49669">
                  <c:v>40.07</c:v>
                </c:pt>
                <c:pt idx="49670">
                  <c:v>40.07</c:v>
                </c:pt>
                <c:pt idx="49671">
                  <c:v>40.07</c:v>
                </c:pt>
                <c:pt idx="49672">
                  <c:v>40.07</c:v>
                </c:pt>
                <c:pt idx="49673">
                  <c:v>40.07</c:v>
                </c:pt>
                <c:pt idx="49674">
                  <c:v>40.07</c:v>
                </c:pt>
                <c:pt idx="49675">
                  <c:v>40.07</c:v>
                </c:pt>
                <c:pt idx="49676">
                  <c:v>40.07</c:v>
                </c:pt>
                <c:pt idx="49677">
                  <c:v>40.07</c:v>
                </c:pt>
                <c:pt idx="49678">
                  <c:v>40.07</c:v>
                </c:pt>
                <c:pt idx="49679">
                  <c:v>40.07</c:v>
                </c:pt>
                <c:pt idx="49680">
                  <c:v>40.07</c:v>
                </c:pt>
                <c:pt idx="49681">
                  <c:v>40.07</c:v>
                </c:pt>
                <c:pt idx="49682">
                  <c:v>40.07</c:v>
                </c:pt>
                <c:pt idx="49683">
                  <c:v>40.07</c:v>
                </c:pt>
                <c:pt idx="49684">
                  <c:v>40.07</c:v>
                </c:pt>
                <c:pt idx="49685">
                  <c:v>40.07</c:v>
                </c:pt>
                <c:pt idx="49686">
                  <c:v>40.07</c:v>
                </c:pt>
                <c:pt idx="49687">
                  <c:v>40.07</c:v>
                </c:pt>
                <c:pt idx="49688">
                  <c:v>40.07</c:v>
                </c:pt>
                <c:pt idx="49689">
                  <c:v>40.07</c:v>
                </c:pt>
                <c:pt idx="49690">
                  <c:v>40.07</c:v>
                </c:pt>
                <c:pt idx="49691">
                  <c:v>40.07</c:v>
                </c:pt>
                <c:pt idx="49692">
                  <c:v>40.07</c:v>
                </c:pt>
                <c:pt idx="49693">
                  <c:v>40.07</c:v>
                </c:pt>
                <c:pt idx="49694">
                  <c:v>40.07</c:v>
                </c:pt>
                <c:pt idx="49695">
                  <c:v>40.07</c:v>
                </c:pt>
                <c:pt idx="49696">
                  <c:v>40.07</c:v>
                </c:pt>
                <c:pt idx="49697">
                  <c:v>40.07</c:v>
                </c:pt>
                <c:pt idx="49698">
                  <c:v>40.07</c:v>
                </c:pt>
                <c:pt idx="49699">
                  <c:v>40.07</c:v>
                </c:pt>
                <c:pt idx="49700">
                  <c:v>40.07</c:v>
                </c:pt>
                <c:pt idx="49701">
                  <c:v>40.07</c:v>
                </c:pt>
                <c:pt idx="49702">
                  <c:v>40.07</c:v>
                </c:pt>
                <c:pt idx="49703">
                  <c:v>40.07</c:v>
                </c:pt>
                <c:pt idx="49704">
                  <c:v>40.07</c:v>
                </c:pt>
                <c:pt idx="49705">
                  <c:v>40.07</c:v>
                </c:pt>
                <c:pt idx="49706">
                  <c:v>40.07</c:v>
                </c:pt>
                <c:pt idx="49707">
                  <c:v>40.07</c:v>
                </c:pt>
                <c:pt idx="49708">
                  <c:v>40.07</c:v>
                </c:pt>
                <c:pt idx="49709">
                  <c:v>40.07</c:v>
                </c:pt>
                <c:pt idx="49710">
                  <c:v>40.07</c:v>
                </c:pt>
                <c:pt idx="49711">
                  <c:v>40.07</c:v>
                </c:pt>
                <c:pt idx="49712">
                  <c:v>40.07</c:v>
                </c:pt>
                <c:pt idx="49713">
                  <c:v>40.07</c:v>
                </c:pt>
                <c:pt idx="49714">
                  <c:v>40.07</c:v>
                </c:pt>
                <c:pt idx="49715">
                  <c:v>40.112000000000002</c:v>
                </c:pt>
                <c:pt idx="49716">
                  <c:v>40.128</c:v>
                </c:pt>
                <c:pt idx="49717">
                  <c:v>40.128</c:v>
                </c:pt>
                <c:pt idx="49718">
                  <c:v>40.128</c:v>
                </c:pt>
                <c:pt idx="49719">
                  <c:v>40.128</c:v>
                </c:pt>
                <c:pt idx="49720">
                  <c:v>40.128</c:v>
                </c:pt>
                <c:pt idx="49721">
                  <c:v>40.128</c:v>
                </c:pt>
                <c:pt idx="49722">
                  <c:v>40.128</c:v>
                </c:pt>
                <c:pt idx="49723">
                  <c:v>40.128</c:v>
                </c:pt>
                <c:pt idx="49724">
                  <c:v>40.128</c:v>
                </c:pt>
                <c:pt idx="49725">
                  <c:v>40.128</c:v>
                </c:pt>
                <c:pt idx="49726">
                  <c:v>40.128</c:v>
                </c:pt>
                <c:pt idx="49727">
                  <c:v>40.128</c:v>
                </c:pt>
                <c:pt idx="49728">
                  <c:v>40.128</c:v>
                </c:pt>
                <c:pt idx="49729">
                  <c:v>40.128</c:v>
                </c:pt>
                <c:pt idx="49730">
                  <c:v>40.128</c:v>
                </c:pt>
                <c:pt idx="49731">
                  <c:v>40.128</c:v>
                </c:pt>
                <c:pt idx="49732">
                  <c:v>40.128</c:v>
                </c:pt>
                <c:pt idx="49733">
                  <c:v>40.128</c:v>
                </c:pt>
                <c:pt idx="49734">
                  <c:v>40.128</c:v>
                </c:pt>
                <c:pt idx="49735">
                  <c:v>40.128</c:v>
                </c:pt>
                <c:pt idx="49736">
                  <c:v>40.128</c:v>
                </c:pt>
                <c:pt idx="49737">
                  <c:v>40.128</c:v>
                </c:pt>
                <c:pt idx="49738">
                  <c:v>40.128</c:v>
                </c:pt>
                <c:pt idx="49739">
                  <c:v>40.128</c:v>
                </c:pt>
                <c:pt idx="49740">
                  <c:v>40.128</c:v>
                </c:pt>
                <c:pt idx="49741">
                  <c:v>40.128</c:v>
                </c:pt>
                <c:pt idx="49742">
                  <c:v>40.128</c:v>
                </c:pt>
                <c:pt idx="49743">
                  <c:v>40.128</c:v>
                </c:pt>
                <c:pt idx="49744">
                  <c:v>40.128</c:v>
                </c:pt>
                <c:pt idx="49745">
                  <c:v>40.128</c:v>
                </c:pt>
                <c:pt idx="49746">
                  <c:v>40.128</c:v>
                </c:pt>
                <c:pt idx="49747">
                  <c:v>40.128</c:v>
                </c:pt>
                <c:pt idx="49748">
                  <c:v>40.128</c:v>
                </c:pt>
                <c:pt idx="49749">
                  <c:v>40.128</c:v>
                </c:pt>
                <c:pt idx="49750">
                  <c:v>40.128</c:v>
                </c:pt>
                <c:pt idx="49751">
                  <c:v>40.128</c:v>
                </c:pt>
                <c:pt idx="49752">
                  <c:v>40.128</c:v>
                </c:pt>
                <c:pt idx="49753">
                  <c:v>40.128</c:v>
                </c:pt>
                <c:pt idx="49754">
                  <c:v>40.128</c:v>
                </c:pt>
                <c:pt idx="49755">
                  <c:v>40.128</c:v>
                </c:pt>
                <c:pt idx="49756">
                  <c:v>40.128</c:v>
                </c:pt>
                <c:pt idx="49757">
                  <c:v>40.128</c:v>
                </c:pt>
                <c:pt idx="49758">
                  <c:v>40.128</c:v>
                </c:pt>
                <c:pt idx="49759">
                  <c:v>40.128</c:v>
                </c:pt>
                <c:pt idx="49760">
                  <c:v>40.128</c:v>
                </c:pt>
                <c:pt idx="49761">
                  <c:v>40.128</c:v>
                </c:pt>
                <c:pt idx="49762">
                  <c:v>40.128</c:v>
                </c:pt>
                <c:pt idx="49763">
                  <c:v>40.128</c:v>
                </c:pt>
                <c:pt idx="49764">
                  <c:v>40.128</c:v>
                </c:pt>
                <c:pt idx="49765">
                  <c:v>40.128</c:v>
                </c:pt>
                <c:pt idx="49766">
                  <c:v>40.128</c:v>
                </c:pt>
                <c:pt idx="49767">
                  <c:v>40.128</c:v>
                </c:pt>
                <c:pt idx="49768">
                  <c:v>40.128</c:v>
                </c:pt>
                <c:pt idx="49769">
                  <c:v>40.128</c:v>
                </c:pt>
                <c:pt idx="49770">
                  <c:v>40.128</c:v>
                </c:pt>
                <c:pt idx="49771">
                  <c:v>40.128</c:v>
                </c:pt>
                <c:pt idx="49772">
                  <c:v>40.128</c:v>
                </c:pt>
                <c:pt idx="49773">
                  <c:v>40.128</c:v>
                </c:pt>
                <c:pt idx="49774">
                  <c:v>40.128</c:v>
                </c:pt>
                <c:pt idx="49775">
                  <c:v>40.128</c:v>
                </c:pt>
                <c:pt idx="49776">
                  <c:v>40.128</c:v>
                </c:pt>
                <c:pt idx="49777">
                  <c:v>40.128</c:v>
                </c:pt>
                <c:pt idx="49778">
                  <c:v>40.128</c:v>
                </c:pt>
                <c:pt idx="49779">
                  <c:v>40.128</c:v>
                </c:pt>
                <c:pt idx="49780">
                  <c:v>40.128</c:v>
                </c:pt>
                <c:pt idx="49781">
                  <c:v>40.128</c:v>
                </c:pt>
                <c:pt idx="49782">
                  <c:v>40.128</c:v>
                </c:pt>
                <c:pt idx="49783">
                  <c:v>40.128</c:v>
                </c:pt>
                <c:pt idx="49784">
                  <c:v>40.128</c:v>
                </c:pt>
                <c:pt idx="49785">
                  <c:v>40.128</c:v>
                </c:pt>
                <c:pt idx="49786">
                  <c:v>40.128</c:v>
                </c:pt>
                <c:pt idx="49787">
                  <c:v>40.128</c:v>
                </c:pt>
                <c:pt idx="49788">
                  <c:v>40.128</c:v>
                </c:pt>
                <c:pt idx="49789">
                  <c:v>40.128</c:v>
                </c:pt>
                <c:pt idx="49790">
                  <c:v>40.128</c:v>
                </c:pt>
                <c:pt idx="49791">
                  <c:v>40.128</c:v>
                </c:pt>
                <c:pt idx="49792">
                  <c:v>40.128</c:v>
                </c:pt>
                <c:pt idx="49793">
                  <c:v>40.128</c:v>
                </c:pt>
                <c:pt idx="49794">
                  <c:v>40.128</c:v>
                </c:pt>
                <c:pt idx="49795">
                  <c:v>40.128</c:v>
                </c:pt>
                <c:pt idx="49796">
                  <c:v>40.128</c:v>
                </c:pt>
                <c:pt idx="49797">
                  <c:v>40.128</c:v>
                </c:pt>
                <c:pt idx="49798">
                  <c:v>40.128</c:v>
                </c:pt>
                <c:pt idx="49799">
                  <c:v>40.128</c:v>
                </c:pt>
                <c:pt idx="49800">
                  <c:v>40.128</c:v>
                </c:pt>
                <c:pt idx="49801">
                  <c:v>40.128</c:v>
                </c:pt>
                <c:pt idx="49802">
                  <c:v>40.128</c:v>
                </c:pt>
                <c:pt idx="49803">
                  <c:v>40.128</c:v>
                </c:pt>
                <c:pt idx="49804">
                  <c:v>40.128</c:v>
                </c:pt>
                <c:pt idx="49805">
                  <c:v>40.128</c:v>
                </c:pt>
                <c:pt idx="49806">
                  <c:v>40.128</c:v>
                </c:pt>
                <c:pt idx="49807">
                  <c:v>40.128</c:v>
                </c:pt>
                <c:pt idx="49808">
                  <c:v>40.128</c:v>
                </c:pt>
                <c:pt idx="49809">
                  <c:v>40.128</c:v>
                </c:pt>
                <c:pt idx="49810">
                  <c:v>40.128</c:v>
                </c:pt>
                <c:pt idx="49811">
                  <c:v>40.128</c:v>
                </c:pt>
                <c:pt idx="49812">
                  <c:v>40.128</c:v>
                </c:pt>
                <c:pt idx="49813">
                  <c:v>40.128</c:v>
                </c:pt>
                <c:pt idx="49814">
                  <c:v>40.128</c:v>
                </c:pt>
                <c:pt idx="49815">
                  <c:v>40.128</c:v>
                </c:pt>
                <c:pt idx="49816">
                  <c:v>40.128</c:v>
                </c:pt>
                <c:pt idx="49817">
                  <c:v>40.128</c:v>
                </c:pt>
                <c:pt idx="49818">
                  <c:v>40.128</c:v>
                </c:pt>
                <c:pt idx="49819">
                  <c:v>40.128</c:v>
                </c:pt>
                <c:pt idx="49820">
                  <c:v>40.128</c:v>
                </c:pt>
                <c:pt idx="49821">
                  <c:v>40.128</c:v>
                </c:pt>
                <c:pt idx="49822">
                  <c:v>40.155999999999999</c:v>
                </c:pt>
                <c:pt idx="49823">
                  <c:v>40.182000000000002</c:v>
                </c:pt>
                <c:pt idx="49824">
                  <c:v>40.182000000000002</c:v>
                </c:pt>
                <c:pt idx="49825">
                  <c:v>40.182000000000002</c:v>
                </c:pt>
                <c:pt idx="49826">
                  <c:v>40.182000000000002</c:v>
                </c:pt>
                <c:pt idx="49827">
                  <c:v>40.182000000000002</c:v>
                </c:pt>
                <c:pt idx="49828">
                  <c:v>40.182000000000002</c:v>
                </c:pt>
                <c:pt idx="49829">
                  <c:v>40.182000000000002</c:v>
                </c:pt>
                <c:pt idx="49830">
                  <c:v>40.182000000000002</c:v>
                </c:pt>
                <c:pt idx="49831">
                  <c:v>40.182000000000002</c:v>
                </c:pt>
                <c:pt idx="49832">
                  <c:v>40.182000000000002</c:v>
                </c:pt>
                <c:pt idx="49833">
                  <c:v>40.182000000000002</c:v>
                </c:pt>
                <c:pt idx="49834">
                  <c:v>40.182000000000002</c:v>
                </c:pt>
                <c:pt idx="49835">
                  <c:v>40.182000000000002</c:v>
                </c:pt>
                <c:pt idx="49836">
                  <c:v>40.182000000000002</c:v>
                </c:pt>
                <c:pt idx="49837">
                  <c:v>40.182000000000002</c:v>
                </c:pt>
                <c:pt idx="49838">
                  <c:v>40.182000000000002</c:v>
                </c:pt>
                <c:pt idx="49839">
                  <c:v>40.182000000000002</c:v>
                </c:pt>
                <c:pt idx="49840">
                  <c:v>40.182000000000002</c:v>
                </c:pt>
                <c:pt idx="49841">
                  <c:v>40.182000000000002</c:v>
                </c:pt>
                <c:pt idx="49842">
                  <c:v>40.182000000000002</c:v>
                </c:pt>
                <c:pt idx="49843">
                  <c:v>40.182000000000002</c:v>
                </c:pt>
                <c:pt idx="49844">
                  <c:v>40.182000000000002</c:v>
                </c:pt>
                <c:pt idx="49845">
                  <c:v>40.182000000000002</c:v>
                </c:pt>
                <c:pt idx="49846">
                  <c:v>40.182000000000002</c:v>
                </c:pt>
                <c:pt idx="49847">
                  <c:v>40.182000000000002</c:v>
                </c:pt>
                <c:pt idx="49848">
                  <c:v>40.182000000000002</c:v>
                </c:pt>
                <c:pt idx="49849">
                  <c:v>40.182000000000002</c:v>
                </c:pt>
                <c:pt idx="49850">
                  <c:v>40.182000000000002</c:v>
                </c:pt>
                <c:pt idx="49851">
                  <c:v>40.182000000000002</c:v>
                </c:pt>
                <c:pt idx="49852">
                  <c:v>40.182000000000002</c:v>
                </c:pt>
                <c:pt idx="49853">
                  <c:v>40.182000000000002</c:v>
                </c:pt>
                <c:pt idx="49854">
                  <c:v>40.182000000000002</c:v>
                </c:pt>
                <c:pt idx="49855">
                  <c:v>40.182000000000002</c:v>
                </c:pt>
                <c:pt idx="49856">
                  <c:v>40.182000000000002</c:v>
                </c:pt>
                <c:pt idx="49857">
                  <c:v>40.182000000000002</c:v>
                </c:pt>
                <c:pt idx="49858">
                  <c:v>40.182000000000002</c:v>
                </c:pt>
                <c:pt idx="49859">
                  <c:v>40.182000000000002</c:v>
                </c:pt>
                <c:pt idx="49860">
                  <c:v>40.182000000000002</c:v>
                </c:pt>
                <c:pt idx="49861">
                  <c:v>40.182000000000002</c:v>
                </c:pt>
                <c:pt idx="49862">
                  <c:v>40.182000000000002</c:v>
                </c:pt>
                <c:pt idx="49863">
                  <c:v>40.182000000000002</c:v>
                </c:pt>
                <c:pt idx="49864">
                  <c:v>40.182000000000002</c:v>
                </c:pt>
                <c:pt idx="49865">
                  <c:v>40.182000000000002</c:v>
                </c:pt>
                <c:pt idx="49866">
                  <c:v>40.182000000000002</c:v>
                </c:pt>
                <c:pt idx="49867">
                  <c:v>40.182000000000002</c:v>
                </c:pt>
                <c:pt idx="49868">
                  <c:v>40.182000000000002</c:v>
                </c:pt>
                <c:pt idx="49869">
                  <c:v>40.182000000000002</c:v>
                </c:pt>
                <c:pt idx="49870">
                  <c:v>40.182000000000002</c:v>
                </c:pt>
                <c:pt idx="49871">
                  <c:v>40.182000000000002</c:v>
                </c:pt>
                <c:pt idx="49872">
                  <c:v>40.182000000000002</c:v>
                </c:pt>
                <c:pt idx="49873">
                  <c:v>40.182000000000002</c:v>
                </c:pt>
                <c:pt idx="49874">
                  <c:v>40.182000000000002</c:v>
                </c:pt>
                <c:pt idx="49875">
                  <c:v>40.182000000000002</c:v>
                </c:pt>
                <c:pt idx="49876">
                  <c:v>40.182000000000002</c:v>
                </c:pt>
                <c:pt idx="49877">
                  <c:v>40.182000000000002</c:v>
                </c:pt>
                <c:pt idx="49878">
                  <c:v>40.182000000000002</c:v>
                </c:pt>
                <c:pt idx="49879">
                  <c:v>40.182000000000002</c:v>
                </c:pt>
                <c:pt idx="49880">
                  <c:v>40.182000000000002</c:v>
                </c:pt>
                <c:pt idx="49881">
                  <c:v>40.182000000000002</c:v>
                </c:pt>
                <c:pt idx="49882">
                  <c:v>40.182000000000002</c:v>
                </c:pt>
                <c:pt idx="49883">
                  <c:v>40.182000000000002</c:v>
                </c:pt>
                <c:pt idx="49884">
                  <c:v>40.182000000000002</c:v>
                </c:pt>
                <c:pt idx="49885">
                  <c:v>40.182000000000002</c:v>
                </c:pt>
                <c:pt idx="49886">
                  <c:v>40.182000000000002</c:v>
                </c:pt>
                <c:pt idx="49887">
                  <c:v>40.182000000000002</c:v>
                </c:pt>
                <c:pt idx="49888">
                  <c:v>40.182000000000002</c:v>
                </c:pt>
                <c:pt idx="49889">
                  <c:v>40.182000000000002</c:v>
                </c:pt>
                <c:pt idx="49890">
                  <c:v>40.182000000000002</c:v>
                </c:pt>
                <c:pt idx="49891">
                  <c:v>40.182000000000002</c:v>
                </c:pt>
                <c:pt idx="49892">
                  <c:v>40.182000000000002</c:v>
                </c:pt>
                <c:pt idx="49893">
                  <c:v>40.182000000000002</c:v>
                </c:pt>
                <c:pt idx="49894">
                  <c:v>40.182000000000002</c:v>
                </c:pt>
                <c:pt idx="49895">
                  <c:v>40.182000000000002</c:v>
                </c:pt>
                <c:pt idx="49896">
                  <c:v>40.182000000000002</c:v>
                </c:pt>
                <c:pt idx="49897">
                  <c:v>40.182000000000002</c:v>
                </c:pt>
                <c:pt idx="49898">
                  <c:v>40.182000000000002</c:v>
                </c:pt>
                <c:pt idx="49899">
                  <c:v>40.182000000000002</c:v>
                </c:pt>
                <c:pt idx="49900">
                  <c:v>40.182000000000002</c:v>
                </c:pt>
                <c:pt idx="49901">
                  <c:v>40.182000000000002</c:v>
                </c:pt>
                <c:pt idx="49902">
                  <c:v>40.182000000000002</c:v>
                </c:pt>
                <c:pt idx="49903">
                  <c:v>40.182000000000002</c:v>
                </c:pt>
                <c:pt idx="49904">
                  <c:v>40.182000000000002</c:v>
                </c:pt>
                <c:pt idx="49905">
                  <c:v>40.182000000000002</c:v>
                </c:pt>
                <c:pt idx="49906">
                  <c:v>40.182000000000002</c:v>
                </c:pt>
                <c:pt idx="49907">
                  <c:v>40.182000000000002</c:v>
                </c:pt>
                <c:pt idx="49908">
                  <c:v>40.182000000000002</c:v>
                </c:pt>
                <c:pt idx="49909">
                  <c:v>40.182000000000002</c:v>
                </c:pt>
                <c:pt idx="49910">
                  <c:v>40.182000000000002</c:v>
                </c:pt>
                <c:pt idx="49911">
                  <c:v>40.182000000000002</c:v>
                </c:pt>
                <c:pt idx="49912">
                  <c:v>40.182000000000002</c:v>
                </c:pt>
                <c:pt idx="49913">
                  <c:v>40.182000000000002</c:v>
                </c:pt>
                <c:pt idx="49914">
                  <c:v>40.182000000000002</c:v>
                </c:pt>
                <c:pt idx="49915">
                  <c:v>40.182000000000002</c:v>
                </c:pt>
                <c:pt idx="49916">
                  <c:v>40.182000000000002</c:v>
                </c:pt>
                <c:pt idx="49917">
                  <c:v>40.182000000000002</c:v>
                </c:pt>
                <c:pt idx="49918">
                  <c:v>40.182000000000002</c:v>
                </c:pt>
                <c:pt idx="49919">
                  <c:v>40.216000000000001</c:v>
                </c:pt>
                <c:pt idx="49920">
                  <c:v>40.24</c:v>
                </c:pt>
                <c:pt idx="49921">
                  <c:v>40.24</c:v>
                </c:pt>
                <c:pt idx="49922">
                  <c:v>40.24</c:v>
                </c:pt>
                <c:pt idx="49923">
                  <c:v>40.24</c:v>
                </c:pt>
                <c:pt idx="49924">
                  <c:v>40.24</c:v>
                </c:pt>
                <c:pt idx="49925">
                  <c:v>40.24</c:v>
                </c:pt>
                <c:pt idx="49926">
                  <c:v>40.24</c:v>
                </c:pt>
                <c:pt idx="49927">
                  <c:v>40.24</c:v>
                </c:pt>
                <c:pt idx="49928">
                  <c:v>40.24</c:v>
                </c:pt>
                <c:pt idx="49929">
                  <c:v>40.24</c:v>
                </c:pt>
                <c:pt idx="49930">
                  <c:v>40.24</c:v>
                </c:pt>
                <c:pt idx="49931">
                  <c:v>40.24</c:v>
                </c:pt>
                <c:pt idx="49932">
                  <c:v>40.24</c:v>
                </c:pt>
                <c:pt idx="49933">
                  <c:v>40.24</c:v>
                </c:pt>
                <c:pt idx="49934">
                  <c:v>40.24</c:v>
                </c:pt>
                <c:pt idx="49935">
                  <c:v>40.24</c:v>
                </c:pt>
                <c:pt idx="49936">
                  <c:v>40.24</c:v>
                </c:pt>
                <c:pt idx="49937">
                  <c:v>40.24</c:v>
                </c:pt>
                <c:pt idx="49938">
                  <c:v>40.24</c:v>
                </c:pt>
                <c:pt idx="49939">
                  <c:v>40.24</c:v>
                </c:pt>
                <c:pt idx="49940">
                  <c:v>40.24</c:v>
                </c:pt>
                <c:pt idx="49941">
                  <c:v>40.24</c:v>
                </c:pt>
                <c:pt idx="49942">
                  <c:v>40.24</c:v>
                </c:pt>
                <c:pt idx="49943">
                  <c:v>40.24</c:v>
                </c:pt>
                <c:pt idx="49944">
                  <c:v>40.24</c:v>
                </c:pt>
                <c:pt idx="49945">
                  <c:v>40.24</c:v>
                </c:pt>
                <c:pt idx="49946">
                  <c:v>40.24</c:v>
                </c:pt>
                <c:pt idx="49947">
                  <c:v>40.24</c:v>
                </c:pt>
                <c:pt idx="49948">
                  <c:v>40.24</c:v>
                </c:pt>
                <c:pt idx="49949">
                  <c:v>40.24</c:v>
                </c:pt>
                <c:pt idx="49950">
                  <c:v>40.24</c:v>
                </c:pt>
                <c:pt idx="49951">
                  <c:v>40.24</c:v>
                </c:pt>
                <c:pt idx="49952">
                  <c:v>40.24</c:v>
                </c:pt>
                <c:pt idx="49953">
                  <c:v>40.24</c:v>
                </c:pt>
                <c:pt idx="49954">
                  <c:v>40.24</c:v>
                </c:pt>
                <c:pt idx="49955">
                  <c:v>40.24</c:v>
                </c:pt>
                <c:pt idx="49956">
                  <c:v>40.24</c:v>
                </c:pt>
                <c:pt idx="49957">
                  <c:v>40.24</c:v>
                </c:pt>
                <c:pt idx="49958">
                  <c:v>40.24</c:v>
                </c:pt>
                <c:pt idx="49959">
                  <c:v>40.24</c:v>
                </c:pt>
                <c:pt idx="49960">
                  <c:v>40.24</c:v>
                </c:pt>
                <c:pt idx="49961">
                  <c:v>40.24</c:v>
                </c:pt>
                <c:pt idx="49962">
                  <c:v>40.24</c:v>
                </c:pt>
                <c:pt idx="49963">
                  <c:v>40.24</c:v>
                </c:pt>
                <c:pt idx="49964">
                  <c:v>40.24</c:v>
                </c:pt>
                <c:pt idx="49965">
                  <c:v>40.24</c:v>
                </c:pt>
                <c:pt idx="49966">
                  <c:v>40.24</c:v>
                </c:pt>
                <c:pt idx="49967">
                  <c:v>40.24</c:v>
                </c:pt>
                <c:pt idx="49968">
                  <c:v>40.24</c:v>
                </c:pt>
                <c:pt idx="49969">
                  <c:v>40.24</c:v>
                </c:pt>
                <c:pt idx="49970">
                  <c:v>40.24</c:v>
                </c:pt>
                <c:pt idx="49971">
                  <c:v>40.24</c:v>
                </c:pt>
                <c:pt idx="49972">
                  <c:v>40.24</c:v>
                </c:pt>
                <c:pt idx="49973">
                  <c:v>40.24</c:v>
                </c:pt>
                <c:pt idx="49974">
                  <c:v>40.24</c:v>
                </c:pt>
                <c:pt idx="49975">
                  <c:v>40.24</c:v>
                </c:pt>
                <c:pt idx="49976">
                  <c:v>40.24</c:v>
                </c:pt>
                <c:pt idx="49977">
                  <c:v>40.24</c:v>
                </c:pt>
                <c:pt idx="49978">
                  <c:v>40.24</c:v>
                </c:pt>
                <c:pt idx="49979">
                  <c:v>40.24</c:v>
                </c:pt>
                <c:pt idx="49980">
                  <c:v>40.24</c:v>
                </c:pt>
                <c:pt idx="49981">
                  <c:v>40.24</c:v>
                </c:pt>
                <c:pt idx="49982">
                  <c:v>40.24</c:v>
                </c:pt>
                <c:pt idx="49983">
                  <c:v>40.24</c:v>
                </c:pt>
                <c:pt idx="49984">
                  <c:v>40.24</c:v>
                </c:pt>
                <c:pt idx="49985">
                  <c:v>40.24</c:v>
                </c:pt>
                <c:pt idx="49986">
                  <c:v>40.24</c:v>
                </c:pt>
                <c:pt idx="49987">
                  <c:v>40.24</c:v>
                </c:pt>
                <c:pt idx="49988">
                  <c:v>40.24</c:v>
                </c:pt>
                <c:pt idx="49989">
                  <c:v>40.24</c:v>
                </c:pt>
                <c:pt idx="49990">
                  <c:v>40.24</c:v>
                </c:pt>
                <c:pt idx="49991">
                  <c:v>40.24</c:v>
                </c:pt>
                <c:pt idx="49992">
                  <c:v>40.24</c:v>
                </c:pt>
                <c:pt idx="49993">
                  <c:v>40.24</c:v>
                </c:pt>
                <c:pt idx="49994">
                  <c:v>40.24</c:v>
                </c:pt>
                <c:pt idx="49995">
                  <c:v>40.24</c:v>
                </c:pt>
                <c:pt idx="49996">
                  <c:v>40.24</c:v>
                </c:pt>
                <c:pt idx="49997">
                  <c:v>40.24</c:v>
                </c:pt>
                <c:pt idx="49998">
                  <c:v>40.24</c:v>
                </c:pt>
                <c:pt idx="49999">
                  <c:v>40.24</c:v>
                </c:pt>
                <c:pt idx="50000">
                  <c:v>40.24</c:v>
                </c:pt>
                <c:pt idx="50001">
                  <c:v>40.24</c:v>
                </c:pt>
                <c:pt idx="50002">
                  <c:v>40.24</c:v>
                </c:pt>
                <c:pt idx="50003">
                  <c:v>40.24</c:v>
                </c:pt>
                <c:pt idx="50004">
                  <c:v>40.24</c:v>
                </c:pt>
                <c:pt idx="50005">
                  <c:v>40.24</c:v>
                </c:pt>
                <c:pt idx="50006">
                  <c:v>40.24</c:v>
                </c:pt>
                <c:pt idx="50007">
                  <c:v>40.24</c:v>
                </c:pt>
                <c:pt idx="50008">
                  <c:v>40.24</c:v>
                </c:pt>
                <c:pt idx="50009">
                  <c:v>40.24</c:v>
                </c:pt>
                <c:pt idx="50010">
                  <c:v>40.24</c:v>
                </c:pt>
                <c:pt idx="50011">
                  <c:v>40.24</c:v>
                </c:pt>
                <c:pt idx="50012">
                  <c:v>40.24</c:v>
                </c:pt>
                <c:pt idx="50013">
                  <c:v>40.24</c:v>
                </c:pt>
                <c:pt idx="50014">
                  <c:v>40.24</c:v>
                </c:pt>
                <c:pt idx="50015">
                  <c:v>40.24</c:v>
                </c:pt>
                <c:pt idx="50016">
                  <c:v>40.24</c:v>
                </c:pt>
                <c:pt idx="50017">
                  <c:v>40.24</c:v>
                </c:pt>
                <c:pt idx="50018">
                  <c:v>40.24</c:v>
                </c:pt>
                <c:pt idx="50019">
                  <c:v>40.24</c:v>
                </c:pt>
                <c:pt idx="50020">
                  <c:v>40.24</c:v>
                </c:pt>
                <c:pt idx="50021">
                  <c:v>40.24</c:v>
                </c:pt>
                <c:pt idx="50022">
                  <c:v>40.24</c:v>
                </c:pt>
                <c:pt idx="50023">
                  <c:v>40.24</c:v>
                </c:pt>
                <c:pt idx="50024">
                  <c:v>40.24</c:v>
                </c:pt>
                <c:pt idx="50025">
                  <c:v>40.287999999999997</c:v>
                </c:pt>
                <c:pt idx="50026">
                  <c:v>40.293999999999997</c:v>
                </c:pt>
                <c:pt idx="50027">
                  <c:v>40.293999999999997</c:v>
                </c:pt>
                <c:pt idx="50028">
                  <c:v>40.293999999999997</c:v>
                </c:pt>
                <c:pt idx="50029">
                  <c:v>40.293999999999997</c:v>
                </c:pt>
                <c:pt idx="50030">
                  <c:v>40.293999999999997</c:v>
                </c:pt>
                <c:pt idx="50031">
                  <c:v>40.293999999999997</c:v>
                </c:pt>
                <c:pt idx="50032">
                  <c:v>40.293999999999997</c:v>
                </c:pt>
                <c:pt idx="50033">
                  <c:v>40.293999999999997</c:v>
                </c:pt>
                <c:pt idx="50034">
                  <c:v>40.293999999999997</c:v>
                </c:pt>
                <c:pt idx="50035">
                  <c:v>40.293999999999997</c:v>
                </c:pt>
                <c:pt idx="50036">
                  <c:v>40.293999999999997</c:v>
                </c:pt>
                <c:pt idx="50037">
                  <c:v>40.293999999999997</c:v>
                </c:pt>
                <c:pt idx="50038">
                  <c:v>40.293999999999997</c:v>
                </c:pt>
                <c:pt idx="50039">
                  <c:v>40.293999999999997</c:v>
                </c:pt>
                <c:pt idx="50040">
                  <c:v>40.293999999999997</c:v>
                </c:pt>
                <c:pt idx="50041">
                  <c:v>40.293999999999997</c:v>
                </c:pt>
                <c:pt idx="50042">
                  <c:v>40.293999999999997</c:v>
                </c:pt>
                <c:pt idx="50043">
                  <c:v>40.293999999999997</c:v>
                </c:pt>
                <c:pt idx="50044">
                  <c:v>40.293999999999997</c:v>
                </c:pt>
                <c:pt idx="50045">
                  <c:v>40.293999999999997</c:v>
                </c:pt>
                <c:pt idx="50046">
                  <c:v>40.293999999999997</c:v>
                </c:pt>
                <c:pt idx="50047">
                  <c:v>40.293999999999997</c:v>
                </c:pt>
                <c:pt idx="50048">
                  <c:v>40.293999999999997</c:v>
                </c:pt>
                <c:pt idx="50049">
                  <c:v>40.293999999999997</c:v>
                </c:pt>
                <c:pt idx="50050">
                  <c:v>40.293999999999997</c:v>
                </c:pt>
                <c:pt idx="50051">
                  <c:v>40.293999999999997</c:v>
                </c:pt>
                <c:pt idx="50052">
                  <c:v>40.293999999999997</c:v>
                </c:pt>
                <c:pt idx="50053">
                  <c:v>40.293999999999997</c:v>
                </c:pt>
                <c:pt idx="50054">
                  <c:v>40.293999999999997</c:v>
                </c:pt>
                <c:pt idx="50055">
                  <c:v>40.293999999999997</c:v>
                </c:pt>
                <c:pt idx="50056">
                  <c:v>40.293999999999997</c:v>
                </c:pt>
                <c:pt idx="50057">
                  <c:v>40.293999999999997</c:v>
                </c:pt>
                <c:pt idx="50058">
                  <c:v>40.293999999999997</c:v>
                </c:pt>
                <c:pt idx="50059">
                  <c:v>40.293999999999997</c:v>
                </c:pt>
                <c:pt idx="50060">
                  <c:v>40.293999999999997</c:v>
                </c:pt>
                <c:pt idx="50061">
                  <c:v>40.293999999999997</c:v>
                </c:pt>
                <c:pt idx="50062">
                  <c:v>40.293999999999997</c:v>
                </c:pt>
                <c:pt idx="50063">
                  <c:v>40.293999999999997</c:v>
                </c:pt>
                <c:pt idx="50064">
                  <c:v>40.293999999999997</c:v>
                </c:pt>
                <c:pt idx="50065">
                  <c:v>40.293999999999997</c:v>
                </c:pt>
                <c:pt idx="50066">
                  <c:v>40.293999999999997</c:v>
                </c:pt>
                <c:pt idx="50067">
                  <c:v>40.293999999999997</c:v>
                </c:pt>
                <c:pt idx="50068">
                  <c:v>40.293999999999997</c:v>
                </c:pt>
                <c:pt idx="50069">
                  <c:v>40.293999999999997</c:v>
                </c:pt>
                <c:pt idx="50070">
                  <c:v>40.293999999999997</c:v>
                </c:pt>
                <c:pt idx="50071">
                  <c:v>40.293999999999997</c:v>
                </c:pt>
                <c:pt idx="50072">
                  <c:v>40.293999999999997</c:v>
                </c:pt>
                <c:pt idx="50073">
                  <c:v>40.293999999999997</c:v>
                </c:pt>
                <c:pt idx="50074">
                  <c:v>40.293999999999997</c:v>
                </c:pt>
                <c:pt idx="50075">
                  <c:v>40.293999999999997</c:v>
                </c:pt>
                <c:pt idx="50076">
                  <c:v>40.293999999999997</c:v>
                </c:pt>
                <c:pt idx="50077">
                  <c:v>40.293999999999997</c:v>
                </c:pt>
                <c:pt idx="50078">
                  <c:v>40.293999999999997</c:v>
                </c:pt>
                <c:pt idx="50079">
                  <c:v>40.293999999999997</c:v>
                </c:pt>
                <c:pt idx="50080">
                  <c:v>40.293999999999997</c:v>
                </c:pt>
                <c:pt idx="50081">
                  <c:v>40.293999999999997</c:v>
                </c:pt>
                <c:pt idx="50082">
                  <c:v>40.293999999999997</c:v>
                </c:pt>
                <c:pt idx="50083">
                  <c:v>40.293999999999997</c:v>
                </c:pt>
                <c:pt idx="50084">
                  <c:v>40.293999999999997</c:v>
                </c:pt>
                <c:pt idx="50085">
                  <c:v>40.293999999999997</c:v>
                </c:pt>
                <c:pt idx="50086">
                  <c:v>40.293999999999997</c:v>
                </c:pt>
                <c:pt idx="50087">
                  <c:v>40.293999999999997</c:v>
                </c:pt>
                <c:pt idx="50088">
                  <c:v>40.293999999999997</c:v>
                </c:pt>
                <c:pt idx="50089">
                  <c:v>40.293999999999997</c:v>
                </c:pt>
                <c:pt idx="50090">
                  <c:v>40.293999999999997</c:v>
                </c:pt>
                <c:pt idx="50091">
                  <c:v>40.293999999999997</c:v>
                </c:pt>
                <c:pt idx="50092">
                  <c:v>40.293999999999997</c:v>
                </c:pt>
                <c:pt idx="50093">
                  <c:v>40.293999999999997</c:v>
                </c:pt>
                <c:pt idx="50094">
                  <c:v>40.293999999999997</c:v>
                </c:pt>
                <c:pt idx="50095">
                  <c:v>40.293999999999997</c:v>
                </c:pt>
                <c:pt idx="50096">
                  <c:v>40.293999999999997</c:v>
                </c:pt>
                <c:pt idx="50097">
                  <c:v>40.293999999999997</c:v>
                </c:pt>
                <c:pt idx="50098">
                  <c:v>40.293999999999997</c:v>
                </c:pt>
                <c:pt idx="50099">
                  <c:v>40.293999999999997</c:v>
                </c:pt>
                <c:pt idx="50100">
                  <c:v>40.293999999999997</c:v>
                </c:pt>
                <c:pt idx="50101">
                  <c:v>40.293999999999997</c:v>
                </c:pt>
                <c:pt idx="50102">
                  <c:v>40.293999999999997</c:v>
                </c:pt>
                <c:pt idx="50103">
                  <c:v>40.293999999999997</c:v>
                </c:pt>
                <c:pt idx="50104">
                  <c:v>40.293999999999997</c:v>
                </c:pt>
                <c:pt idx="50105">
                  <c:v>40.293999999999997</c:v>
                </c:pt>
                <c:pt idx="50106">
                  <c:v>40.293999999999997</c:v>
                </c:pt>
                <c:pt idx="50107">
                  <c:v>40.293999999999997</c:v>
                </c:pt>
                <c:pt idx="50108">
                  <c:v>40.293999999999997</c:v>
                </c:pt>
                <c:pt idx="50109">
                  <c:v>40.293999999999997</c:v>
                </c:pt>
                <c:pt idx="50110">
                  <c:v>40.293999999999997</c:v>
                </c:pt>
                <c:pt idx="50111">
                  <c:v>40.293999999999997</c:v>
                </c:pt>
                <c:pt idx="50112">
                  <c:v>40.293999999999997</c:v>
                </c:pt>
                <c:pt idx="50113">
                  <c:v>40.293999999999997</c:v>
                </c:pt>
                <c:pt idx="50114">
                  <c:v>40.293999999999997</c:v>
                </c:pt>
                <c:pt idx="50115">
                  <c:v>40.293999999999997</c:v>
                </c:pt>
                <c:pt idx="50116">
                  <c:v>40.293999999999997</c:v>
                </c:pt>
                <c:pt idx="50117">
                  <c:v>40.293999999999997</c:v>
                </c:pt>
                <c:pt idx="50118">
                  <c:v>40.293999999999997</c:v>
                </c:pt>
                <c:pt idx="50119">
                  <c:v>40.293999999999997</c:v>
                </c:pt>
                <c:pt idx="50120">
                  <c:v>40.293999999999997</c:v>
                </c:pt>
                <c:pt idx="50121">
                  <c:v>40.298000000000002</c:v>
                </c:pt>
                <c:pt idx="50122">
                  <c:v>40.347999999999999</c:v>
                </c:pt>
                <c:pt idx="50123">
                  <c:v>40.356000000000002</c:v>
                </c:pt>
                <c:pt idx="50124">
                  <c:v>40.356000000000002</c:v>
                </c:pt>
                <c:pt idx="50125">
                  <c:v>40.356000000000002</c:v>
                </c:pt>
                <c:pt idx="50126">
                  <c:v>40.356000000000002</c:v>
                </c:pt>
                <c:pt idx="50127">
                  <c:v>40.356000000000002</c:v>
                </c:pt>
                <c:pt idx="50128">
                  <c:v>40.356000000000002</c:v>
                </c:pt>
                <c:pt idx="50129">
                  <c:v>40.356000000000002</c:v>
                </c:pt>
                <c:pt idx="50130">
                  <c:v>40.356000000000002</c:v>
                </c:pt>
                <c:pt idx="50131">
                  <c:v>40.356000000000002</c:v>
                </c:pt>
                <c:pt idx="50132">
                  <c:v>40.356000000000002</c:v>
                </c:pt>
                <c:pt idx="50133">
                  <c:v>40.356000000000002</c:v>
                </c:pt>
                <c:pt idx="50134">
                  <c:v>40.356000000000002</c:v>
                </c:pt>
                <c:pt idx="50135">
                  <c:v>40.356000000000002</c:v>
                </c:pt>
                <c:pt idx="50136">
                  <c:v>40.356000000000002</c:v>
                </c:pt>
                <c:pt idx="50137">
                  <c:v>40.356000000000002</c:v>
                </c:pt>
                <c:pt idx="50138">
                  <c:v>40.356000000000002</c:v>
                </c:pt>
                <c:pt idx="50139">
                  <c:v>40.356000000000002</c:v>
                </c:pt>
                <c:pt idx="50140">
                  <c:v>40.356000000000002</c:v>
                </c:pt>
                <c:pt idx="50141">
                  <c:v>40.356000000000002</c:v>
                </c:pt>
                <c:pt idx="50142">
                  <c:v>40.356000000000002</c:v>
                </c:pt>
                <c:pt idx="50143">
                  <c:v>40.356000000000002</c:v>
                </c:pt>
                <c:pt idx="50144">
                  <c:v>40.356000000000002</c:v>
                </c:pt>
                <c:pt idx="50145">
                  <c:v>40.356000000000002</c:v>
                </c:pt>
                <c:pt idx="50146">
                  <c:v>40.356000000000002</c:v>
                </c:pt>
                <c:pt idx="50147">
                  <c:v>40.356000000000002</c:v>
                </c:pt>
                <c:pt idx="50148">
                  <c:v>40.356000000000002</c:v>
                </c:pt>
                <c:pt idx="50149">
                  <c:v>40.356000000000002</c:v>
                </c:pt>
                <c:pt idx="50150">
                  <c:v>40.356000000000002</c:v>
                </c:pt>
                <c:pt idx="50151">
                  <c:v>40.356000000000002</c:v>
                </c:pt>
                <c:pt idx="50152">
                  <c:v>40.356000000000002</c:v>
                </c:pt>
                <c:pt idx="50153">
                  <c:v>40.356000000000002</c:v>
                </c:pt>
                <c:pt idx="50154">
                  <c:v>40.356000000000002</c:v>
                </c:pt>
                <c:pt idx="50155">
                  <c:v>40.356000000000002</c:v>
                </c:pt>
                <c:pt idx="50156">
                  <c:v>40.356000000000002</c:v>
                </c:pt>
                <c:pt idx="50157">
                  <c:v>40.356000000000002</c:v>
                </c:pt>
                <c:pt idx="50158">
                  <c:v>40.356000000000002</c:v>
                </c:pt>
                <c:pt idx="50159">
                  <c:v>40.356000000000002</c:v>
                </c:pt>
                <c:pt idx="50160">
                  <c:v>40.356000000000002</c:v>
                </c:pt>
                <c:pt idx="50161">
                  <c:v>40.356000000000002</c:v>
                </c:pt>
                <c:pt idx="50162">
                  <c:v>40.356000000000002</c:v>
                </c:pt>
                <c:pt idx="50163">
                  <c:v>40.356000000000002</c:v>
                </c:pt>
                <c:pt idx="50164">
                  <c:v>40.356000000000002</c:v>
                </c:pt>
                <c:pt idx="50165">
                  <c:v>40.356000000000002</c:v>
                </c:pt>
                <c:pt idx="50166">
                  <c:v>40.356000000000002</c:v>
                </c:pt>
                <c:pt idx="50167">
                  <c:v>40.356000000000002</c:v>
                </c:pt>
                <c:pt idx="50168">
                  <c:v>40.356000000000002</c:v>
                </c:pt>
                <c:pt idx="50169">
                  <c:v>40.356000000000002</c:v>
                </c:pt>
                <c:pt idx="50170">
                  <c:v>40.356000000000002</c:v>
                </c:pt>
                <c:pt idx="50171">
                  <c:v>40.356000000000002</c:v>
                </c:pt>
                <c:pt idx="50172">
                  <c:v>40.356000000000002</c:v>
                </c:pt>
                <c:pt idx="50173">
                  <c:v>40.356000000000002</c:v>
                </c:pt>
                <c:pt idx="50174">
                  <c:v>40.356000000000002</c:v>
                </c:pt>
                <c:pt idx="50175">
                  <c:v>40.356000000000002</c:v>
                </c:pt>
                <c:pt idx="50176">
                  <c:v>40.356000000000002</c:v>
                </c:pt>
                <c:pt idx="50177">
                  <c:v>40.356000000000002</c:v>
                </c:pt>
                <c:pt idx="50178">
                  <c:v>40.356000000000002</c:v>
                </c:pt>
                <c:pt idx="50179">
                  <c:v>40.356000000000002</c:v>
                </c:pt>
                <c:pt idx="50180">
                  <c:v>40.356000000000002</c:v>
                </c:pt>
                <c:pt idx="50181">
                  <c:v>40.356000000000002</c:v>
                </c:pt>
                <c:pt idx="50182">
                  <c:v>40.356000000000002</c:v>
                </c:pt>
                <c:pt idx="50183">
                  <c:v>40.356000000000002</c:v>
                </c:pt>
                <c:pt idx="50184">
                  <c:v>40.356000000000002</c:v>
                </c:pt>
                <c:pt idx="50185">
                  <c:v>40.356000000000002</c:v>
                </c:pt>
                <c:pt idx="50186">
                  <c:v>40.356000000000002</c:v>
                </c:pt>
                <c:pt idx="50187">
                  <c:v>40.356000000000002</c:v>
                </c:pt>
                <c:pt idx="50188">
                  <c:v>40.356000000000002</c:v>
                </c:pt>
                <c:pt idx="50189">
                  <c:v>40.356000000000002</c:v>
                </c:pt>
                <c:pt idx="50190">
                  <c:v>40.356000000000002</c:v>
                </c:pt>
                <c:pt idx="50191">
                  <c:v>40.356000000000002</c:v>
                </c:pt>
                <c:pt idx="50192">
                  <c:v>40.356000000000002</c:v>
                </c:pt>
                <c:pt idx="50193">
                  <c:v>40.356000000000002</c:v>
                </c:pt>
                <c:pt idx="50194">
                  <c:v>40.356000000000002</c:v>
                </c:pt>
                <c:pt idx="50195">
                  <c:v>40.356000000000002</c:v>
                </c:pt>
                <c:pt idx="50196">
                  <c:v>40.356000000000002</c:v>
                </c:pt>
                <c:pt idx="50197">
                  <c:v>40.356000000000002</c:v>
                </c:pt>
                <c:pt idx="50198">
                  <c:v>40.356000000000002</c:v>
                </c:pt>
                <c:pt idx="50199">
                  <c:v>40.356000000000002</c:v>
                </c:pt>
                <c:pt idx="50200">
                  <c:v>40.356000000000002</c:v>
                </c:pt>
                <c:pt idx="50201">
                  <c:v>40.356000000000002</c:v>
                </c:pt>
                <c:pt idx="50202">
                  <c:v>40.356000000000002</c:v>
                </c:pt>
                <c:pt idx="50203">
                  <c:v>40.356000000000002</c:v>
                </c:pt>
                <c:pt idx="50204">
                  <c:v>40.356000000000002</c:v>
                </c:pt>
                <c:pt idx="50205">
                  <c:v>40.356000000000002</c:v>
                </c:pt>
                <c:pt idx="50206">
                  <c:v>40.356000000000002</c:v>
                </c:pt>
                <c:pt idx="50207">
                  <c:v>40.356000000000002</c:v>
                </c:pt>
                <c:pt idx="50208">
                  <c:v>40.356000000000002</c:v>
                </c:pt>
                <c:pt idx="50209">
                  <c:v>40.356000000000002</c:v>
                </c:pt>
                <c:pt idx="50210">
                  <c:v>40.356000000000002</c:v>
                </c:pt>
                <c:pt idx="50211">
                  <c:v>40.356000000000002</c:v>
                </c:pt>
                <c:pt idx="50212">
                  <c:v>40.356000000000002</c:v>
                </c:pt>
                <c:pt idx="50213">
                  <c:v>40.356000000000002</c:v>
                </c:pt>
                <c:pt idx="50214">
                  <c:v>40.356000000000002</c:v>
                </c:pt>
                <c:pt idx="50215">
                  <c:v>40.356000000000002</c:v>
                </c:pt>
                <c:pt idx="50216">
                  <c:v>40.356000000000002</c:v>
                </c:pt>
                <c:pt idx="50217">
                  <c:v>40.356000000000002</c:v>
                </c:pt>
                <c:pt idx="50218">
                  <c:v>40.356000000000002</c:v>
                </c:pt>
                <c:pt idx="50219">
                  <c:v>40.356000000000002</c:v>
                </c:pt>
                <c:pt idx="50220">
                  <c:v>40.356000000000002</c:v>
                </c:pt>
                <c:pt idx="50221">
                  <c:v>40.356000000000002</c:v>
                </c:pt>
                <c:pt idx="50222">
                  <c:v>40.356000000000002</c:v>
                </c:pt>
                <c:pt idx="50223">
                  <c:v>40.356000000000002</c:v>
                </c:pt>
                <c:pt idx="50224">
                  <c:v>40.356000000000002</c:v>
                </c:pt>
                <c:pt idx="50225">
                  <c:v>40.356000000000002</c:v>
                </c:pt>
                <c:pt idx="50226">
                  <c:v>40.356000000000002</c:v>
                </c:pt>
                <c:pt idx="50227">
                  <c:v>40.356000000000002</c:v>
                </c:pt>
                <c:pt idx="50228">
                  <c:v>40.366</c:v>
                </c:pt>
                <c:pt idx="50229">
                  <c:v>40.366</c:v>
                </c:pt>
                <c:pt idx="50230">
                  <c:v>40.366</c:v>
                </c:pt>
                <c:pt idx="50231">
                  <c:v>40.366</c:v>
                </c:pt>
                <c:pt idx="50232">
                  <c:v>40.372</c:v>
                </c:pt>
                <c:pt idx="50233">
                  <c:v>40.380000000000003</c:v>
                </c:pt>
                <c:pt idx="50234">
                  <c:v>40.380000000000003</c:v>
                </c:pt>
                <c:pt idx="50235">
                  <c:v>40.380000000000003</c:v>
                </c:pt>
                <c:pt idx="50236">
                  <c:v>40.380000000000003</c:v>
                </c:pt>
                <c:pt idx="50237">
                  <c:v>40.380000000000003</c:v>
                </c:pt>
                <c:pt idx="50238">
                  <c:v>40.380000000000003</c:v>
                </c:pt>
                <c:pt idx="50239">
                  <c:v>40.380000000000003</c:v>
                </c:pt>
                <c:pt idx="50240">
                  <c:v>40.380000000000003</c:v>
                </c:pt>
                <c:pt idx="50241">
                  <c:v>40.380000000000003</c:v>
                </c:pt>
                <c:pt idx="50242">
                  <c:v>40.380000000000003</c:v>
                </c:pt>
                <c:pt idx="50243">
                  <c:v>40.380000000000003</c:v>
                </c:pt>
                <c:pt idx="50244">
                  <c:v>40.380000000000003</c:v>
                </c:pt>
                <c:pt idx="50245">
                  <c:v>40.380000000000003</c:v>
                </c:pt>
                <c:pt idx="50246">
                  <c:v>40.380000000000003</c:v>
                </c:pt>
                <c:pt idx="50247">
                  <c:v>40.380000000000003</c:v>
                </c:pt>
                <c:pt idx="50248">
                  <c:v>40.380000000000003</c:v>
                </c:pt>
                <c:pt idx="50249">
                  <c:v>40.380000000000003</c:v>
                </c:pt>
                <c:pt idx="50250">
                  <c:v>40.380000000000003</c:v>
                </c:pt>
                <c:pt idx="50251">
                  <c:v>40.380000000000003</c:v>
                </c:pt>
                <c:pt idx="50252">
                  <c:v>40.381999999999998</c:v>
                </c:pt>
                <c:pt idx="50253">
                  <c:v>40.384</c:v>
                </c:pt>
                <c:pt idx="50254">
                  <c:v>40.384</c:v>
                </c:pt>
                <c:pt idx="50255">
                  <c:v>40.384</c:v>
                </c:pt>
                <c:pt idx="50256">
                  <c:v>40.384</c:v>
                </c:pt>
                <c:pt idx="50257">
                  <c:v>40.384</c:v>
                </c:pt>
                <c:pt idx="50258">
                  <c:v>40.384</c:v>
                </c:pt>
                <c:pt idx="50259">
                  <c:v>40.384</c:v>
                </c:pt>
                <c:pt idx="50260">
                  <c:v>40.384</c:v>
                </c:pt>
                <c:pt idx="50261">
                  <c:v>40.384</c:v>
                </c:pt>
                <c:pt idx="50262">
                  <c:v>40.384</c:v>
                </c:pt>
                <c:pt idx="50263">
                  <c:v>40.384</c:v>
                </c:pt>
                <c:pt idx="50264">
                  <c:v>40.384</c:v>
                </c:pt>
                <c:pt idx="50265">
                  <c:v>40.42</c:v>
                </c:pt>
                <c:pt idx="50266">
                  <c:v>40.433999999999997</c:v>
                </c:pt>
                <c:pt idx="50267">
                  <c:v>40.433999999999997</c:v>
                </c:pt>
                <c:pt idx="50268">
                  <c:v>40.433999999999997</c:v>
                </c:pt>
                <c:pt idx="50269">
                  <c:v>40.433999999999997</c:v>
                </c:pt>
                <c:pt idx="50270">
                  <c:v>40.433999999999997</c:v>
                </c:pt>
                <c:pt idx="50271">
                  <c:v>40.433999999999997</c:v>
                </c:pt>
                <c:pt idx="50272">
                  <c:v>40.433999999999997</c:v>
                </c:pt>
                <c:pt idx="50273">
                  <c:v>40.433999999999997</c:v>
                </c:pt>
                <c:pt idx="50274">
                  <c:v>40.433999999999997</c:v>
                </c:pt>
                <c:pt idx="50275">
                  <c:v>40.433999999999997</c:v>
                </c:pt>
                <c:pt idx="50276">
                  <c:v>40.433999999999997</c:v>
                </c:pt>
                <c:pt idx="50277">
                  <c:v>40.433999999999997</c:v>
                </c:pt>
                <c:pt idx="50278">
                  <c:v>40.433999999999997</c:v>
                </c:pt>
                <c:pt idx="50279">
                  <c:v>40.433999999999997</c:v>
                </c:pt>
                <c:pt idx="50280">
                  <c:v>40.433999999999997</c:v>
                </c:pt>
                <c:pt idx="50281">
                  <c:v>40.433999999999997</c:v>
                </c:pt>
                <c:pt idx="50282">
                  <c:v>40.433999999999997</c:v>
                </c:pt>
                <c:pt idx="50283">
                  <c:v>40.433999999999997</c:v>
                </c:pt>
                <c:pt idx="50284">
                  <c:v>40.433999999999997</c:v>
                </c:pt>
                <c:pt idx="50285">
                  <c:v>40.433999999999997</c:v>
                </c:pt>
                <c:pt idx="50286">
                  <c:v>40.433999999999997</c:v>
                </c:pt>
                <c:pt idx="50287">
                  <c:v>40.433999999999997</c:v>
                </c:pt>
                <c:pt idx="50288">
                  <c:v>40.433999999999997</c:v>
                </c:pt>
                <c:pt idx="50289">
                  <c:v>40.433999999999997</c:v>
                </c:pt>
                <c:pt idx="50290">
                  <c:v>40.433999999999997</c:v>
                </c:pt>
                <c:pt idx="50291">
                  <c:v>40.433999999999997</c:v>
                </c:pt>
                <c:pt idx="50292">
                  <c:v>40.433999999999997</c:v>
                </c:pt>
                <c:pt idx="50293">
                  <c:v>40.433999999999997</c:v>
                </c:pt>
                <c:pt idx="50294">
                  <c:v>40.433999999999997</c:v>
                </c:pt>
                <c:pt idx="50295">
                  <c:v>40.433999999999997</c:v>
                </c:pt>
                <c:pt idx="50296">
                  <c:v>40.433999999999997</c:v>
                </c:pt>
                <c:pt idx="50297">
                  <c:v>40.433999999999997</c:v>
                </c:pt>
                <c:pt idx="50298">
                  <c:v>40.433999999999997</c:v>
                </c:pt>
                <c:pt idx="50299">
                  <c:v>40.433999999999997</c:v>
                </c:pt>
                <c:pt idx="50300">
                  <c:v>40.433999999999997</c:v>
                </c:pt>
                <c:pt idx="50301">
                  <c:v>40.433999999999997</c:v>
                </c:pt>
                <c:pt idx="50302">
                  <c:v>40.433999999999997</c:v>
                </c:pt>
                <c:pt idx="50303">
                  <c:v>40.433999999999997</c:v>
                </c:pt>
                <c:pt idx="50304">
                  <c:v>40.433999999999997</c:v>
                </c:pt>
                <c:pt idx="50305">
                  <c:v>40.433999999999997</c:v>
                </c:pt>
                <c:pt idx="50306">
                  <c:v>40.433999999999997</c:v>
                </c:pt>
                <c:pt idx="50307">
                  <c:v>40.433999999999997</c:v>
                </c:pt>
                <c:pt idx="50308">
                  <c:v>40.433999999999997</c:v>
                </c:pt>
                <c:pt idx="50309">
                  <c:v>40.433999999999997</c:v>
                </c:pt>
                <c:pt idx="50310">
                  <c:v>40.433999999999997</c:v>
                </c:pt>
                <c:pt idx="50311">
                  <c:v>40.433999999999997</c:v>
                </c:pt>
                <c:pt idx="50312">
                  <c:v>40.433999999999997</c:v>
                </c:pt>
                <c:pt idx="50313">
                  <c:v>40.433999999999997</c:v>
                </c:pt>
                <c:pt idx="50314">
                  <c:v>40.433999999999997</c:v>
                </c:pt>
                <c:pt idx="50315">
                  <c:v>40.433999999999997</c:v>
                </c:pt>
                <c:pt idx="50316">
                  <c:v>40.433999999999997</c:v>
                </c:pt>
                <c:pt idx="50317">
                  <c:v>40.433999999999997</c:v>
                </c:pt>
                <c:pt idx="50318">
                  <c:v>40.433999999999997</c:v>
                </c:pt>
                <c:pt idx="50319">
                  <c:v>40.433999999999997</c:v>
                </c:pt>
                <c:pt idx="50320">
                  <c:v>40.433999999999997</c:v>
                </c:pt>
                <c:pt idx="50321">
                  <c:v>40.433999999999997</c:v>
                </c:pt>
                <c:pt idx="50322">
                  <c:v>40.433999999999997</c:v>
                </c:pt>
                <c:pt idx="50323">
                  <c:v>40.433999999999997</c:v>
                </c:pt>
                <c:pt idx="50324">
                  <c:v>40.433999999999997</c:v>
                </c:pt>
                <c:pt idx="50325">
                  <c:v>40.433999999999997</c:v>
                </c:pt>
                <c:pt idx="50326">
                  <c:v>40.433999999999997</c:v>
                </c:pt>
                <c:pt idx="50327">
                  <c:v>40.433999999999997</c:v>
                </c:pt>
                <c:pt idx="50328">
                  <c:v>40.433999999999997</c:v>
                </c:pt>
                <c:pt idx="50329">
                  <c:v>40.433999999999997</c:v>
                </c:pt>
                <c:pt idx="50330">
                  <c:v>40.433999999999997</c:v>
                </c:pt>
                <c:pt idx="50331">
                  <c:v>40.433999999999997</c:v>
                </c:pt>
                <c:pt idx="50332">
                  <c:v>40.433999999999997</c:v>
                </c:pt>
                <c:pt idx="50333">
                  <c:v>40.433999999999997</c:v>
                </c:pt>
                <c:pt idx="50334">
                  <c:v>40.433999999999997</c:v>
                </c:pt>
                <c:pt idx="50335">
                  <c:v>40.433999999999997</c:v>
                </c:pt>
                <c:pt idx="50336">
                  <c:v>40.433999999999997</c:v>
                </c:pt>
                <c:pt idx="50337">
                  <c:v>40.433999999999997</c:v>
                </c:pt>
                <c:pt idx="50338">
                  <c:v>40.433999999999997</c:v>
                </c:pt>
                <c:pt idx="50339">
                  <c:v>40.433999999999997</c:v>
                </c:pt>
                <c:pt idx="50340">
                  <c:v>40.433999999999997</c:v>
                </c:pt>
                <c:pt idx="50341">
                  <c:v>40.433999999999997</c:v>
                </c:pt>
                <c:pt idx="50342">
                  <c:v>40.433999999999997</c:v>
                </c:pt>
                <c:pt idx="50343">
                  <c:v>40.433999999999997</c:v>
                </c:pt>
                <c:pt idx="50344">
                  <c:v>40.433999999999997</c:v>
                </c:pt>
                <c:pt idx="50345">
                  <c:v>40.433999999999997</c:v>
                </c:pt>
                <c:pt idx="50346">
                  <c:v>40.433999999999997</c:v>
                </c:pt>
                <c:pt idx="50347">
                  <c:v>40.433999999999997</c:v>
                </c:pt>
                <c:pt idx="50348">
                  <c:v>40.433999999999997</c:v>
                </c:pt>
                <c:pt idx="50349">
                  <c:v>40.433999999999997</c:v>
                </c:pt>
                <c:pt idx="50350">
                  <c:v>40.433999999999997</c:v>
                </c:pt>
                <c:pt idx="50351">
                  <c:v>40.433999999999997</c:v>
                </c:pt>
                <c:pt idx="50352">
                  <c:v>40.433999999999997</c:v>
                </c:pt>
                <c:pt idx="50353">
                  <c:v>40.433999999999997</c:v>
                </c:pt>
                <c:pt idx="50354">
                  <c:v>40.433999999999997</c:v>
                </c:pt>
                <c:pt idx="50355">
                  <c:v>40.433999999999997</c:v>
                </c:pt>
                <c:pt idx="50356">
                  <c:v>40.433999999999997</c:v>
                </c:pt>
                <c:pt idx="50357">
                  <c:v>40.433999999999997</c:v>
                </c:pt>
                <c:pt idx="50358">
                  <c:v>40.433999999999997</c:v>
                </c:pt>
                <c:pt idx="50359">
                  <c:v>40.433999999999997</c:v>
                </c:pt>
                <c:pt idx="50360">
                  <c:v>40.433999999999997</c:v>
                </c:pt>
                <c:pt idx="50361">
                  <c:v>40.433999999999997</c:v>
                </c:pt>
                <c:pt idx="50362">
                  <c:v>40.433999999999997</c:v>
                </c:pt>
                <c:pt idx="50363">
                  <c:v>40.433999999999997</c:v>
                </c:pt>
                <c:pt idx="50364">
                  <c:v>40.433999999999997</c:v>
                </c:pt>
                <c:pt idx="50365">
                  <c:v>40.433999999999997</c:v>
                </c:pt>
                <c:pt idx="50366">
                  <c:v>40.433999999999997</c:v>
                </c:pt>
                <c:pt idx="50367">
                  <c:v>40.433999999999997</c:v>
                </c:pt>
                <c:pt idx="50368">
                  <c:v>40.433999999999997</c:v>
                </c:pt>
                <c:pt idx="50369">
                  <c:v>40.433999999999997</c:v>
                </c:pt>
                <c:pt idx="50370">
                  <c:v>40.433999999999997</c:v>
                </c:pt>
                <c:pt idx="50371">
                  <c:v>40.433999999999997</c:v>
                </c:pt>
                <c:pt idx="50372">
                  <c:v>40.433999999999997</c:v>
                </c:pt>
                <c:pt idx="50373">
                  <c:v>40.433999999999997</c:v>
                </c:pt>
                <c:pt idx="50374">
                  <c:v>40.44</c:v>
                </c:pt>
                <c:pt idx="50375">
                  <c:v>40.49</c:v>
                </c:pt>
                <c:pt idx="50376">
                  <c:v>40.49</c:v>
                </c:pt>
                <c:pt idx="50377">
                  <c:v>40.49</c:v>
                </c:pt>
                <c:pt idx="50378">
                  <c:v>40.49</c:v>
                </c:pt>
                <c:pt idx="50379">
                  <c:v>40.49</c:v>
                </c:pt>
                <c:pt idx="50380">
                  <c:v>40.49</c:v>
                </c:pt>
                <c:pt idx="50381">
                  <c:v>40.49</c:v>
                </c:pt>
                <c:pt idx="50382">
                  <c:v>40.49</c:v>
                </c:pt>
                <c:pt idx="50383">
                  <c:v>40.49</c:v>
                </c:pt>
                <c:pt idx="50384">
                  <c:v>40.49</c:v>
                </c:pt>
                <c:pt idx="50385">
                  <c:v>40.49</c:v>
                </c:pt>
                <c:pt idx="50386">
                  <c:v>40.49</c:v>
                </c:pt>
                <c:pt idx="50387">
                  <c:v>40.49</c:v>
                </c:pt>
                <c:pt idx="50388">
                  <c:v>40.49</c:v>
                </c:pt>
                <c:pt idx="50389">
                  <c:v>40.49</c:v>
                </c:pt>
                <c:pt idx="50390">
                  <c:v>40.49</c:v>
                </c:pt>
                <c:pt idx="50391">
                  <c:v>40.49</c:v>
                </c:pt>
                <c:pt idx="50392">
                  <c:v>40.49</c:v>
                </c:pt>
                <c:pt idx="50393">
                  <c:v>40.49</c:v>
                </c:pt>
                <c:pt idx="50394">
                  <c:v>40.49</c:v>
                </c:pt>
                <c:pt idx="50395">
                  <c:v>40.49</c:v>
                </c:pt>
                <c:pt idx="50396">
                  <c:v>40.49</c:v>
                </c:pt>
                <c:pt idx="50397">
                  <c:v>40.49</c:v>
                </c:pt>
                <c:pt idx="50398">
                  <c:v>40.49</c:v>
                </c:pt>
                <c:pt idx="50399">
                  <c:v>40.49</c:v>
                </c:pt>
                <c:pt idx="50400">
                  <c:v>40.49</c:v>
                </c:pt>
                <c:pt idx="50401">
                  <c:v>40.49</c:v>
                </c:pt>
                <c:pt idx="50402">
                  <c:v>40.49</c:v>
                </c:pt>
                <c:pt idx="50403">
                  <c:v>40.49</c:v>
                </c:pt>
                <c:pt idx="50404">
                  <c:v>40.49</c:v>
                </c:pt>
                <c:pt idx="50405">
                  <c:v>40.49</c:v>
                </c:pt>
                <c:pt idx="50406">
                  <c:v>40.49</c:v>
                </c:pt>
                <c:pt idx="50407">
                  <c:v>40.49</c:v>
                </c:pt>
                <c:pt idx="50408">
                  <c:v>40.49</c:v>
                </c:pt>
                <c:pt idx="50409">
                  <c:v>40.49</c:v>
                </c:pt>
                <c:pt idx="50410">
                  <c:v>40.49</c:v>
                </c:pt>
                <c:pt idx="50411">
                  <c:v>40.49</c:v>
                </c:pt>
                <c:pt idx="50412">
                  <c:v>40.49</c:v>
                </c:pt>
                <c:pt idx="50413">
                  <c:v>40.49</c:v>
                </c:pt>
                <c:pt idx="50414">
                  <c:v>40.49</c:v>
                </c:pt>
                <c:pt idx="50415">
                  <c:v>40.49</c:v>
                </c:pt>
                <c:pt idx="50416">
                  <c:v>40.49</c:v>
                </c:pt>
                <c:pt idx="50417">
                  <c:v>40.49</c:v>
                </c:pt>
                <c:pt idx="50418">
                  <c:v>40.49</c:v>
                </c:pt>
                <c:pt idx="50419">
                  <c:v>40.49</c:v>
                </c:pt>
                <c:pt idx="50420">
                  <c:v>40.49</c:v>
                </c:pt>
                <c:pt idx="50421">
                  <c:v>40.49</c:v>
                </c:pt>
                <c:pt idx="50422">
                  <c:v>40.49</c:v>
                </c:pt>
                <c:pt idx="50423">
                  <c:v>40.49</c:v>
                </c:pt>
                <c:pt idx="50424">
                  <c:v>40.49</c:v>
                </c:pt>
                <c:pt idx="50425">
                  <c:v>40.49</c:v>
                </c:pt>
                <c:pt idx="50426">
                  <c:v>40.49</c:v>
                </c:pt>
                <c:pt idx="50427">
                  <c:v>40.49</c:v>
                </c:pt>
                <c:pt idx="50428">
                  <c:v>40.49</c:v>
                </c:pt>
                <c:pt idx="50429">
                  <c:v>40.49</c:v>
                </c:pt>
                <c:pt idx="50430">
                  <c:v>40.49</c:v>
                </c:pt>
                <c:pt idx="50431">
                  <c:v>40.49</c:v>
                </c:pt>
                <c:pt idx="50432">
                  <c:v>40.49</c:v>
                </c:pt>
                <c:pt idx="50433">
                  <c:v>40.49</c:v>
                </c:pt>
                <c:pt idx="50434">
                  <c:v>40.49</c:v>
                </c:pt>
                <c:pt idx="50435">
                  <c:v>40.49</c:v>
                </c:pt>
                <c:pt idx="50436">
                  <c:v>40.49</c:v>
                </c:pt>
                <c:pt idx="50437">
                  <c:v>40.49</c:v>
                </c:pt>
                <c:pt idx="50438">
                  <c:v>40.49</c:v>
                </c:pt>
                <c:pt idx="50439">
                  <c:v>40.49</c:v>
                </c:pt>
                <c:pt idx="50440">
                  <c:v>40.49</c:v>
                </c:pt>
                <c:pt idx="50441">
                  <c:v>40.49</c:v>
                </c:pt>
                <c:pt idx="50442">
                  <c:v>40.49</c:v>
                </c:pt>
                <c:pt idx="50443">
                  <c:v>40.49</c:v>
                </c:pt>
                <c:pt idx="50444">
                  <c:v>40.49</c:v>
                </c:pt>
                <c:pt idx="50445">
                  <c:v>40.49</c:v>
                </c:pt>
                <c:pt idx="50446">
                  <c:v>40.49</c:v>
                </c:pt>
                <c:pt idx="50447">
                  <c:v>40.49</c:v>
                </c:pt>
                <c:pt idx="50448">
                  <c:v>40.49</c:v>
                </c:pt>
                <c:pt idx="50449">
                  <c:v>40.49</c:v>
                </c:pt>
                <c:pt idx="50450">
                  <c:v>40.49</c:v>
                </c:pt>
                <c:pt idx="50451">
                  <c:v>40.49</c:v>
                </c:pt>
                <c:pt idx="50452">
                  <c:v>40.49</c:v>
                </c:pt>
                <c:pt idx="50453">
                  <c:v>40.49</c:v>
                </c:pt>
                <c:pt idx="50454">
                  <c:v>40.49</c:v>
                </c:pt>
                <c:pt idx="50455">
                  <c:v>40.49</c:v>
                </c:pt>
                <c:pt idx="50456">
                  <c:v>40.49</c:v>
                </c:pt>
                <c:pt idx="50457">
                  <c:v>40.49</c:v>
                </c:pt>
                <c:pt idx="50458">
                  <c:v>40.49</c:v>
                </c:pt>
                <c:pt idx="50459">
                  <c:v>40.49</c:v>
                </c:pt>
                <c:pt idx="50460">
                  <c:v>40.49</c:v>
                </c:pt>
                <c:pt idx="50461">
                  <c:v>40.49</c:v>
                </c:pt>
                <c:pt idx="50462">
                  <c:v>40.49</c:v>
                </c:pt>
                <c:pt idx="50463">
                  <c:v>40.49</c:v>
                </c:pt>
                <c:pt idx="50464">
                  <c:v>40.49</c:v>
                </c:pt>
                <c:pt idx="50465">
                  <c:v>40.49</c:v>
                </c:pt>
                <c:pt idx="50466">
                  <c:v>40.49</c:v>
                </c:pt>
                <c:pt idx="50467">
                  <c:v>40.49</c:v>
                </c:pt>
                <c:pt idx="50468">
                  <c:v>40.49</c:v>
                </c:pt>
                <c:pt idx="50469">
                  <c:v>40.49</c:v>
                </c:pt>
                <c:pt idx="50470">
                  <c:v>40.49</c:v>
                </c:pt>
                <c:pt idx="50471">
                  <c:v>40.49</c:v>
                </c:pt>
                <c:pt idx="50472">
                  <c:v>40.49</c:v>
                </c:pt>
                <c:pt idx="50473">
                  <c:v>40.49</c:v>
                </c:pt>
                <c:pt idx="50474">
                  <c:v>40.49</c:v>
                </c:pt>
                <c:pt idx="50475">
                  <c:v>40.49</c:v>
                </c:pt>
                <c:pt idx="50476">
                  <c:v>40.49</c:v>
                </c:pt>
                <c:pt idx="50477">
                  <c:v>40.520000000000003</c:v>
                </c:pt>
                <c:pt idx="50478">
                  <c:v>40.548000000000002</c:v>
                </c:pt>
                <c:pt idx="50479">
                  <c:v>40.548000000000002</c:v>
                </c:pt>
                <c:pt idx="50480">
                  <c:v>40.548000000000002</c:v>
                </c:pt>
                <c:pt idx="50481">
                  <c:v>40.548000000000002</c:v>
                </c:pt>
                <c:pt idx="50482">
                  <c:v>40.548000000000002</c:v>
                </c:pt>
                <c:pt idx="50483">
                  <c:v>40.548000000000002</c:v>
                </c:pt>
                <c:pt idx="50484">
                  <c:v>40.548000000000002</c:v>
                </c:pt>
                <c:pt idx="50485">
                  <c:v>40.548000000000002</c:v>
                </c:pt>
                <c:pt idx="50486">
                  <c:v>40.548000000000002</c:v>
                </c:pt>
                <c:pt idx="50487">
                  <c:v>40.548000000000002</c:v>
                </c:pt>
                <c:pt idx="50488">
                  <c:v>40.548000000000002</c:v>
                </c:pt>
                <c:pt idx="50489">
                  <c:v>40.548000000000002</c:v>
                </c:pt>
                <c:pt idx="50490">
                  <c:v>40.548000000000002</c:v>
                </c:pt>
                <c:pt idx="50491">
                  <c:v>40.548000000000002</c:v>
                </c:pt>
                <c:pt idx="50492">
                  <c:v>40.548000000000002</c:v>
                </c:pt>
                <c:pt idx="50493">
                  <c:v>40.548000000000002</c:v>
                </c:pt>
                <c:pt idx="50494">
                  <c:v>40.548000000000002</c:v>
                </c:pt>
                <c:pt idx="50495">
                  <c:v>40.548000000000002</c:v>
                </c:pt>
                <c:pt idx="50496">
                  <c:v>40.548000000000002</c:v>
                </c:pt>
                <c:pt idx="50497">
                  <c:v>40.548000000000002</c:v>
                </c:pt>
                <c:pt idx="50498">
                  <c:v>40.548000000000002</c:v>
                </c:pt>
                <c:pt idx="50499">
                  <c:v>40.548000000000002</c:v>
                </c:pt>
                <c:pt idx="50500">
                  <c:v>40.548000000000002</c:v>
                </c:pt>
                <c:pt idx="50501">
                  <c:v>40.548000000000002</c:v>
                </c:pt>
                <c:pt idx="50502">
                  <c:v>40.548000000000002</c:v>
                </c:pt>
                <c:pt idx="50503">
                  <c:v>40.548000000000002</c:v>
                </c:pt>
                <c:pt idx="50504">
                  <c:v>40.548000000000002</c:v>
                </c:pt>
                <c:pt idx="50505">
                  <c:v>40.548000000000002</c:v>
                </c:pt>
                <c:pt idx="50506">
                  <c:v>40.548000000000002</c:v>
                </c:pt>
                <c:pt idx="50507">
                  <c:v>40.548000000000002</c:v>
                </c:pt>
                <c:pt idx="50508">
                  <c:v>40.548000000000002</c:v>
                </c:pt>
                <c:pt idx="50509">
                  <c:v>40.548000000000002</c:v>
                </c:pt>
                <c:pt idx="50510">
                  <c:v>40.548000000000002</c:v>
                </c:pt>
                <c:pt idx="50511">
                  <c:v>40.548000000000002</c:v>
                </c:pt>
                <c:pt idx="50512">
                  <c:v>40.548000000000002</c:v>
                </c:pt>
                <c:pt idx="50513">
                  <c:v>40.548000000000002</c:v>
                </c:pt>
                <c:pt idx="50514">
                  <c:v>40.548000000000002</c:v>
                </c:pt>
                <c:pt idx="50515">
                  <c:v>40.548000000000002</c:v>
                </c:pt>
                <c:pt idx="50516">
                  <c:v>40.548000000000002</c:v>
                </c:pt>
                <c:pt idx="50517">
                  <c:v>40.548000000000002</c:v>
                </c:pt>
                <c:pt idx="50518">
                  <c:v>40.548000000000002</c:v>
                </c:pt>
                <c:pt idx="50519">
                  <c:v>40.548000000000002</c:v>
                </c:pt>
                <c:pt idx="50520">
                  <c:v>40.548000000000002</c:v>
                </c:pt>
                <c:pt idx="50521">
                  <c:v>40.548000000000002</c:v>
                </c:pt>
                <c:pt idx="50522">
                  <c:v>40.548000000000002</c:v>
                </c:pt>
                <c:pt idx="50523">
                  <c:v>40.548000000000002</c:v>
                </c:pt>
                <c:pt idx="50524">
                  <c:v>40.548000000000002</c:v>
                </c:pt>
                <c:pt idx="50525">
                  <c:v>40.548000000000002</c:v>
                </c:pt>
                <c:pt idx="50526">
                  <c:v>40.548000000000002</c:v>
                </c:pt>
                <c:pt idx="50527">
                  <c:v>40.548000000000002</c:v>
                </c:pt>
                <c:pt idx="50528">
                  <c:v>40.548000000000002</c:v>
                </c:pt>
                <c:pt idx="50529">
                  <c:v>40.548000000000002</c:v>
                </c:pt>
                <c:pt idx="50530">
                  <c:v>40.548000000000002</c:v>
                </c:pt>
                <c:pt idx="50531">
                  <c:v>40.548000000000002</c:v>
                </c:pt>
                <c:pt idx="50532">
                  <c:v>40.548000000000002</c:v>
                </c:pt>
                <c:pt idx="50533">
                  <c:v>40.548000000000002</c:v>
                </c:pt>
                <c:pt idx="50534">
                  <c:v>40.548000000000002</c:v>
                </c:pt>
                <c:pt idx="50535">
                  <c:v>40.548000000000002</c:v>
                </c:pt>
                <c:pt idx="50536">
                  <c:v>40.548000000000002</c:v>
                </c:pt>
                <c:pt idx="50537">
                  <c:v>40.548000000000002</c:v>
                </c:pt>
                <c:pt idx="50538">
                  <c:v>40.548000000000002</c:v>
                </c:pt>
                <c:pt idx="50539">
                  <c:v>40.548000000000002</c:v>
                </c:pt>
                <c:pt idx="50540">
                  <c:v>40.548000000000002</c:v>
                </c:pt>
                <c:pt idx="50541">
                  <c:v>40.548000000000002</c:v>
                </c:pt>
                <c:pt idx="50542">
                  <c:v>40.548000000000002</c:v>
                </c:pt>
                <c:pt idx="50543">
                  <c:v>40.548000000000002</c:v>
                </c:pt>
                <c:pt idx="50544">
                  <c:v>40.548000000000002</c:v>
                </c:pt>
                <c:pt idx="50545">
                  <c:v>40.548000000000002</c:v>
                </c:pt>
                <c:pt idx="50546">
                  <c:v>40.548000000000002</c:v>
                </c:pt>
                <c:pt idx="50547">
                  <c:v>40.548000000000002</c:v>
                </c:pt>
                <c:pt idx="50548">
                  <c:v>40.548000000000002</c:v>
                </c:pt>
                <c:pt idx="50549">
                  <c:v>40.548000000000002</c:v>
                </c:pt>
                <c:pt idx="50550">
                  <c:v>40.548000000000002</c:v>
                </c:pt>
                <c:pt idx="50551">
                  <c:v>40.548000000000002</c:v>
                </c:pt>
                <c:pt idx="50552">
                  <c:v>40.548000000000002</c:v>
                </c:pt>
                <c:pt idx="50553">
                  <c:v>40.548000000000002</c:v>
                </c:pt>
                <c:pt idx="50554">
                  <c:v>40.548000000000002</c:v>
                </c:pt>
                <c:pt idx="50555">
                  <c:v>40.548000000000002</c:v>
                </c:pt>
                <c:pt idx="50556">
                  <c:v>40.548000000000002</c:v>
                </c:pt>
                <c:pt idx="50557">
                  <c:v>40.548000000000002</c:v>
                </c:pt>
                <c:pt idx="50558">
                  <c:v>40.548000000000002</c:v>
                </c:pt>
                <c:pt idx="50559">
                  <c:v>40.548000000000002</c:v>
                </c:pt>
                <c:pt idx="50560">
                  <c:v>40.548000000000002</c:v>
                </c:pt>
                <c:pt idx="50561">
                  <c:v>40.548000000000002</c:v>
                </c:pt>
                <c:pt idx="50562">
                  <c:v>40.548000000000002</c:v>
                </c:pt>
                <c:pt idx="50563">
                  <c:v>40.548000000000002</c:v>
                </c:pt>
                <c:pt idx="50564">
                  <c:v>40.548000000000002</c:v>
                </c:pt>
                <c:pt idx="50565">
                  <c:v>40.548000000000002</c:v>
                </c:pt>
                <c:pt idx="50566">
                  <c:v>40.548000000000002</c:v>
                </c:pt>
                <c:pt idx="50567">
                  <c:v>40.548000000000002</c:v>
                </c:pt>
                <c:pt idx="50568">
                  <c:v>40.548000000000002</c:v>
                </c:pt>
                <c:pt idx="50569">
                  <c:v>40.548000000000002</c:v>
                </c:pt>
                <c:pt idx="50570">
                  <c:v>40.548000000000002</c:v>
                </c:pt>
                <c:pt idx="50571">
                  <c:v>40.548000000000002</c:v>
                </c:pt>
                <c:pt idx="50572">
                  <c:v>40.548000000000002</c:v>
                </c:pt>
                <c:pt idx="50573">
                  <c:v>40.548000000000002</c:v>
                </c:pt>
                <c:pt idx="50574">
                  <c:v>40.548000000000002</c:v>
                </c:pt>
                <c:pt idx="50575">
                  <c:v>40.548000000000002</c:v>
                </c:pt>
                <c:pt idx="50576">
                  <c:v>40.548000000000002</c:v>
                </c:pt>
                <c:pt idx="50577">
                  <c:v>40.548000000000002</c:v>
                </c:pt>
                <c:pt idx="50578">
                  <c:v>40.548000000000002</c:v>
                </c:pt>
                <c:pt idx="50579">
                  <c:v>40.548000000000002</c:v>
                </c:pt>
                <c:pt idx="50580">
                  <c:v>40.548000000000002</c:v>
                </c:pt>
                <c:pt idx="50581">
                  <c:v>40.548000000000002</c:v>
                </c:pt>
                <c:pt idx="50582">
                  <c:v>40.548000000000002</c:v>
                </c:pt>
                <c:pt idx="50583">
                  <c:v>40.548000000000002</c:v>
                </c:pt>
                <c:pt idx="50584">
                  <c:v>40.548000000000002</c:v>
                </c:pt>
                <c:pt idx="50585">
                  <c:v>40.549999999999997</c:v>
                </c:pt>
                <c:pt idx="50586">
                  <c:v>40.606000000000002</c:v>
                </c:pt>
                <c:pt idx="50587">
                  <c:v>40.61</c:v>
                </c:pt>
                <c:pt idx="50588">
                  <c:v>40.61</c:v>
                </c:pt>
                <c:pt idx="50589">
                  <c:v>40.61</c:v>
                </c:pt>
                <c:pt idx="50590">
                  <c:v>40.61</c:v>
                </c:pt>
                <c:pt idx="50591">
                  <c:v>40.61</c:v>
                </c:pt>
                <c:pt idx="50592">
                  <c:v>40.61</c:v>
                </c:pt>
                <c:pt idx="50593">
                  <c:v>40.61</c:v>
                </c:pt>
                <c:pt idx="50594">
                  <c:v>40.61</c:v>
                </c:pt>
                <c:pt idx="50595">
                  <c:v>40.61</c:v>
                </c:pt>
                <c:pt idx="50596">
                  <c:v>40.61</c:v>
                </c:pt>
                <c:pt idx="50597">
                  <c:v>40.61</c:v>
                </c:pt>
                <c:pt idx="50598">
                  <c:v>40.61</c:v>
                </c:pt>
                <c:pt idx="50599">
                  <c:v>40.61</c:v>
                </c:pt>
                <c:pt idx="50600">
                  <c:v>40.61</c:v>
                </c:pt>
                <c:pt idx="50601">
                  <c:v>40.61</c:v>
                </c:pt>
                <c:pt idx="50602">
                  <c:v>40.61</c:v>
                </c:pt>
                <c:pt idx="50603">
                  <c:v>40.61</c:v>
                </c:pt>
                <c:pt idx="50604">
                  <c:v>40.61</c:v>
                </c:pt>
                <c:pt idx="50605">
                  <c:v>40.61</c:v>
                </c:pt>
                <c:pt idx="50606">
                  <c:v>40.61</c:v>
                </c:pt>
                <c:pt idx="50607">
                  <c:v>40.61</c:v>
                </c:pt>
                <c:pt idx="50608">
                  <c:v>40.61</c:v>
                </c:pt>
                <c:pt idx="50609">
                  <c:v>40.61</c:v>
                </c:pt>
                <c:pt idx="50610">
                  <c:v>40.61</c:v>
                </c:pt>
                <c:pt idx="50611">
                  <c:v>40.61</c:v>
                </c:pt>
                <c:pt idx="50612">
                  <c:v>40.61</c:v>
                </c:pt>
                <c:pt idx="50613">
                  <c:v>40.61</c:v>
                </c:pt>
                <c:pt idx="50614">
                  <c:v>40.61</c:v>
                </c:pt>
                <c:pt idx="50615">
                  <c:v>40.61</c:v>
                </c:pt>
                <c:pt idx="50616">
                  <c:v>40.61</c:v>
                </c:pt>
                <c:pt idx="50617">
                  <c:v>40.61</c:v>
                </c:pt>
                <c:pt idx="50618">
                  <c:v>40.61</c:v>
                </c:pt>
                <c:pt idx="50619">
                  <c:v>40.61</c:v>
                </c:pt>
                <c:pt idx="50620">
                  <c:v>40.61</c:v>
                </c:pt>
                <c:pt idx="50621">
                  <c:v>40.61</c:v>
                </c:pt>
                <c:pt idx="50622">
                  <c:v>40.61</c:v>
                </c:pt>
                <c:pt idx="50623">
                  <c:v>40.61</c:v>
                </c:pt>
                <c:pt idx="50624">
                  <c:v>40.61</c:v>
                </c:pt>
                <c:pt idx="50625">
                  <c:v>40.61</c:v>
                </c:pt>
                <c:pt idx="50626">
                  <c:v>40.61</c:v>
                </c:pt>
                <c:pt idx="50627">
                  <c:v>40.61</c:v>
                </c:pt>
                <c:pt idx="50628">
                  <c:v>40.61</c:v>
                </c:pt>
                <c:pt idx="50629">
                  <c:v>40.61</c:v>
                </c:pt>
                <c:pt idx="50630">
                  <c:v>40.61</c:v>
                </c:pt>
                <c:pt idx="50631">
                  <c:v>40.61</c:v>
                </c:pt>
                <c:pt idx="50632">
                  <c:v>40.61</c:v>
                </c:pt>
                <c:pt idx="50633">
                  <c:v>40.61</c:v>
                </c:pt>
                <c:pt idx="50634">
                  <c:v>40.61</c:v>
                </c:pt>
                <c:pt idx="50635">
                  <c:v>40.61</c:v>
                </c:pt>
                <c:pt idx="50636">
                  <c:v>40.61</c:v>
                </c:pt>
                <c:pt idx="50637">
                  <c:v>40.61</c:v>
                </c:pt>
                <c:pt idx="50638">
                  <c:v>40.61</c:v>
                </c:pt>
                <c:pt idx="50639">
                  <c:v>40.61</c:v>
                </c:pt>
                <c:pt idx="50640">
                  <c:v>40.61</c:v>
                </c:pt>
                <c:pt idx="50641">
                  <c:v>40.61</c:v>
                </c:pt>
                <c:pt idx="50642">
                  <c:v>40.61</c:v>
                </c:pt>
                <c:pt idx="50643">
                  <c:v>40.61</c:v>
                </c:pt>
                <c:pt idx="50644">
                  <c:v>40.61</c:v>
                </c:pt>
                <c:pt idx="50645">
                  <c:v>40.61</c:v>
                </c:pt>
                <c:pt idx="50646">
                  <c:v>40.61</c:v>
                </c:pt>
                <c:pt idx="50647">
                  <c:v>40.61</c:v>
                </c:pt>
                <c:pt idx="50648">
                  <c:v>40.61</c:v>
                </c:pt>
                <c:pt idx="50649">
                  <c:v>40.61</c:v>
                </c:pt>
                <c:pt idx="50650">
                  <c:v>40.61</c:v>
                </c:pt>
                <c:pt idx="50651">
                  <c:v>40.61</c:v>
                </c:pt>
                <c:pt idx="50652">
                  <c:v>40.61</c:v>
                </c:pt>
                <c:pt idx="50653">
                  <c:v>40.61</c:v>
                </c:pt>
                <c:pt idx="50654">
                  <c:v>40.61</c:v>
                </c:pt>
                <c:pt idx="50655">
                  <c:v>40.61</c:v>
                </c:pt>
                <c:pt idx="50656">
                  <c:v>40.61</c:v>
                </c:pt>
                <c:pt idx="50657">
                  <c:v>40.61</c:v>
                </c:pt>
                <c:pt idx="50658">
                  <c:v>40.61</c:v>
                </c:pt>
                <c:pt idx="50659">
                  <c:v>40.61</c:v>
                </c:pt>
                <c:pt idx="50660">
                  <c:v>40.61</c:v>
                </c:pt>
                <c:pt idx="50661">
                  <c:v>40.61</c:v>
                </c:pt>
                <c:pt idx="50662">
                  <c:v>40.61</c:v>
                </c:pt>
                <c:pt idx="50663">
                  <c:v>40.61</c:v>
                </c:pt>
                <c:pt idx="50664">
                  <c:v>40.61</c:v>
                </c:pt>
                <c:pt idx="50665">
                  <c:v>40.61</c:v>
                </c:pt>
                <c:pt idx="50666">
                  <c:v>40.61</c:v>
                </c:pt>
                <c:pt idx="50667">
                  <c:v>40.61</c:v>
                </c:pt>
                <c:pt idx="50668">
                  <c:v>40.61</c:v>
                </c:pt>
                <c:pt idx="50669">
                  <c:v>40.61</c:v>
                </c:pt>
                <c:pt idx="50670">
                  <c:v>40.61</c:v>
                </c:pt>
                <c:pt idx="50671">
                  <c:v>40.61</c:v>
                </c:pt>
                <c:pt idx="50672">
                  <c:v>40.61</c:v>
                </c:pt>
                <c:pt idx="50673">
                  <c:v>40.61</c:v>
                </c:pt>
                <c:pt idx="50674">
                  <c:v>40.61</c:v>
                </c:pt>
                <c:pt idx="50675">
                  <c:v>40.61</c:v>
                </c:pt>
                <c:pt idx="50676">
                  <c:v>40.61</c:v>
                </c:pt>
                <c:pt idx="50677">
                  <c:v>40.61</c:v>
                </c:pt>
                <c:pt idx="50678">
                  <c:v>40.61</c:v>
                </c:pt>
                <c:pt idx="50679">
                  <c:v>40.61</c:v>
                </c:pt>
                <c:pt idx="50680">
                  <c:v>40.61</c:v>
                </c:pt>
                <c:pt idx="50681">
                  <c:v>40.61</c:v>
                </c:pt>
                <c:pt idx="50682">
                  <c:v>40.61</c:v>
                </c:pt>
                <c:pt idx="50683">
                  <c:v>40.61</c:v>
                </c:pt>
                <c:pt idx="50684">
                  <c:v>40.61</c:v>
                </c:pt>
                <c:pt idx="50685">
                  <c:v>40.61</c:v>
                </c:pt>
                <c:pt idx="50686">
                  <c:v>40.61</c:v>
                </c:pt>
                <c:pt idx="50687">
                  <c:v>40.61</c:v>
                </c:pt>
                <c:pt idx="50688">
                  <c:v>40.61</c:v>
                </c:pt>
                <c:pt idx="50689">
                  <c:v>40.61</c:v>
                </c:pt>
                <c:pt idx="50690">
                  <c:v>40.61</c:v>
                </c:pt>
                <c:pt idx="50691">
                  <c:v>40.61</c:v>
                </c:pt>
                <c:pt idx="50692">
                  <c:v>40.61</c:v>
                </c:pt>
                <c:pt idx="50693">
                  <c:v>40.61</c:v>
                </c:pt>
                <c:pt idx="50694">
                  <c:v>40.61</c:v>
                </c:pt>
                <c:pt idx="50695">
                  <c:v>40.61</c:v>
                </c:pt>
                <c:pt idx="50696">
                  <c:v>40.61</c:v>
                </c:pt>
                <c:pt idx="50697">
                  <c:v>40.61</c:v>
                </c:pt>
                <c:pt idx="50698">
                  <c:v>40.654000000000003</c:v>
                </c:pt>
                <c:pt idx="50699">
                  <c:v>40.671999999999997</c:v>
                </c:pt>
                <c:pt idx="50700">
                  <c:v>40.671999999999997</c:v>
                </c:pt>
                <c:pt idx="50701">
                  <c:v>40.671999999999997</c:v>
                </c:pt>
                <c:pt idx="50702">
                  <c:v>40.671999999999997</c:v>
                </c:pt>
                <c:pt idx="50703">
                  <c:v>40.671999999999997</c:v>
                </c:pt>
                <c:pt idx="50704">
                  <c:v>40.671999999999997</c:v>
                </c:pt>
                <c:pt idx="50705">
                  <c:v>40.671999999999997</c:v>
                </c:pt>
                <c:pt idx="50706">
                  <c:v>40.671999999999997</c:v>
                </c:pt>
                <c:pt idx="50707">
                  <c:v>40.671999999999997</c:v>
                </c:pt>
                <c:pt idx="50708">
                  <c:v>40.671999999999997</c:v>
                </c:pt>
                <c:pt idx="50709">
                  <c:v>40.671999999999997</c:v>
                </c:pt>
                <c:pt idx="50710">
                  <c:v>40.671999999999997</c:v>
                </c:pt>
                <c:pt idx="50711">
                  <c:v>40.671999999999997</c:v>
                </c:pt>
                <c:pt idx="50712">
                  <c:v>40.671999999999997</c:v>
                </c:pt>
                <c:pt idx="50713">
                  <c:v>40.671999999999997</c:v>
                </c:pt>
                <c:pt idx="50714">
                  <c:v>40.671999999999997</c:v>
                </c:pt>
                <c:pt idx="50715">
                  <c:v>40.671999999999997</c:v>
                </c:pt>
                <c:pt idx="50716">
                  <c:v>40.671999999999997</c:v>
                </c:pt>
                <c:pt idx="50717">
                  <c:v>40.671999999999997</c:v>
                </c:pt>
                <c:pt idx="50718">
                  <c:v>40.671999999999997</c:v>
                </c:pt>
                <c:pt idx="50719">
                  <c:v>40.671999999999997</c:v>
                </c:pt>
                <c:pt idx="50720">
                  <c:v>40.671999999999997</c:v>
                </c:pt>
                <c:pt idx="50721">
                  <c:v>40.671999999999997</c:v>
                </c:pt>
                <c:pt idx="50722">
                  <c:v>40.671999999999997</c:v>
                </c:pt>
                <c:pt idx="50723">
                  <c:v>40.671999999999997</c:v>
                </c:pt>
                <c:pt idx="50724">
                  <c:v>40.671999999999997</c:v>
                </c:pt>
                <c:pt idx="50725">
                  <c:v>40.671999999999997</c:v>
                </c:pt>
                <c:pt idx="50726">
                  <c:v>40.671999999999997</c:v>
                </c:pt>
                <c:pt idx="50727">
                  <c:v>40.671999999999997</c:v>
                </c:pt>
                <c:pt idx="50728">
                  <c:v>40.671999999999997</c:v>
                </c:pt>
                <c:pt idx="50729">
                  <c:v>40.671999999999997</c:v>
                </c:pt>
                <c:pt idx="50730">
                  <c:v>40.671999999999997</c:v>
                </c:pt>
                <c:pt idx="50731">
                  <c:v>40.671999999999997</c:v>
                </c:pt>
                <c:pt idx="50732">
                  <c:v>40.671999999999997</c:v>
                </c:pt>
                <c:pt idx="50733">
                  <c:v>40.671999999999997</c:v>
                </c:pt>
                <c:pt idx="50734">
                  <c:v>40.671999999999997</c:v>
                </c:pt>
                <c:pt idx="50735">
                  <c:v>40.671999999999997</c:v>
                </c:pt>
                <c:pt idx="50736">
                  <c:v>40.671999999999997</c:v>
                </c:pt>
                <c:pt idx="50737">
                  <c:v>40.671999999999997</c:v>
                </c:pt>
                <c:pt idx="50738">
                  <c:v>40.671999999999997</c:v>
                </c:pt>
                <c:pt idx="50739">
                  <c:v>40.671999999999997</c:v>
                </c:pt>
                <c:pt idx="50740">
                  <c:v>40.671999999999997</c:v>
                </c:pt>
                <c:pt idx="50741">
                  <c:v>40.671999999999997</c:v>
                </c:pt>
                <c:pt idx="50742">
                  <c:v>40.671999999999997</c:v>
                </c:pt>
                <c:pt idx="50743">
                  <c:v>40.671999999999997</c:v>
                </c:pt>
                <c:pt idx="50744">
                  <c:v>40.671999999999997</c:v>
                </c:pt>
                <c:pt idx="50745">
                  <c:v>40.671999999999997</c:v>
                </c:pt>
                <c:pt idx="50746">
                  <c:v>40.671999999999997</c:v>
                </c:pt>
                <c:pt idx="50747">
                  <c:v>40.671999999999997</c:v>
                </c:pt>
                <c:pt idx="50748">
                  <c:v>40.671999999999997</c:v>
                </c:pt>
                <c:pt idx="50749">
                  <c:v>40.671999999999997</c:v>
                </c:pt>
                <c:pt idx="50750">
                  <c:v>40.671999999999997</c:v>
                </c:pt>
                <c:pt idx="50751">
                  <c:v>40.671999999999997</c:v>
                </c:pt>
                <c:pt idx="50752">
                  <c:v>40.671999999999997</c:v>
                </c:pt>
                <c:pt idx="50753">
                  <c:v>40.671999999999997</c:v>
                </c:pt>
                <c:pt idx="50754">
                  <c:v>40.671999999999997</c:v>
                </c:pt>
                <c:pt idx="50755">
                  <c:v>40.671999999999997</c:v>
                </c:pt>
                <c:pt idx="50756">
                  <c:v>40.671999999999997</c:v>
                </c:pt>
                <c:pt idx="50757">
                  <c:v>40.671999999999997</c:v>
                </c:pt>
                <c:pt idx="50758">
                  <c:v>40.671999999999997</c:v>
                </c:pt>
                <c:pt idx="50759">
                  <c:v>40.671999999999997</c:v>
                </c:pt>
                <c:pt idx="50760">
                  <c:v>40.671999999999997</c:v>
                </c:pt>
                <c:pt idx="50761">
                  <c:v>40.671999999999997</c:v>
                </c:pt>
                <c:pt idx="50762">
                  <c:v>40.671999999999997</c:v>
                </c:pt>
                <c:pt idx="50763">
                  <c:v>40.671999999999997</c:v>
                </c:pt>
                <c:pt idx="50764">
                  <c:v>40.671999999999997</c:v>
                </c:pt>
                <c:pt idx="50765">
                  <c:v>40.671999999999997</c:v>
                </c:pt>
                <c:pt idx="50766">
                  <c:v>40.671999999999997</c:v>
                </c:pt>
                <c:pt idx="50767">
                  <c:v>40.671999999999997</c:v>
                </c:pt>
                <c:pt idx="50768">
                  <c:v>40.671999999999997</c:v>
                </c:pt>
                <c:pt idx="50769">
                  <c:v>40.671999999999997</c:v>
                </c:pt>
                <c:pt idx="50770">
                  <c:v>40.671999999999997</c:v>
                </c:pt>
                <c:pt idx="50771">
                  <c:v>40.671999999999997</c:v>
                </c:pt>
                <c:pt idx="50772">
                  <c:v>40.671999999999997</c:v>
                </c:pt>
                <c:pt idx="50773">
                  <c:v>40.671999999999997</c:v>
                </c:pt>
                <c:pt idx="50774">
                  <c:v>40.671999999999997</c:v>
                </c:pt>
                <c:pt idx="50775">
                  <c:v>40.671999999999997</c:v>
                </c:pt>
                <c:pt idx="50776">
                  <c:v>40.671999999999997</c:v>
                </c:pt>
                <c:pt idx="50777">
                  <c:v>40.671999999999997</c:v>
                </c:pt>
                <c:pt idx="50778">
                  <c:v>40.671999999999997</c:v>
                </c:pt>
                <c:pt idx="50779">
                  <c:v>40.671999999999997</c:v>
                </c:pt>
                <c:pt idx="50780">
                  <c:v>40.671999999999997</c:v>
                </c:pt>
                <c:pt idx="50781">
                  <c:v>40.671999999999997</c:v>
                </c:pt>
                <c:pt idx="50782">
                  <c:v>40.671999999999997</c:v>
                </c:pt>
                <c:pt idx="50783">
                  <c:v>40.671999999999997</c:v>
                </c:pt>
                <c:pt idx="50784">
                  <c:v>40.671999999999997</c:v>
                </c:pt>
                <c:pt idx="50785">
                  <c:v>40.671999999999997</c:v>
                </c:pt>
                <c:pt idx="50786">
                  <c:v>40.671999999999997</c:v>
                </c:pt>
                <c:pt idx="50787">
                  <c:v>40.671999999999997</c:v>
                </c:pt>
                <c:pt idx="50788">
                  <c:v>40.671999999999997</c:v>
                </c:pt>
                <c:pt idx="50789">
                  <c:v>40.671999999999997</c:v>
                </c:pt>
                <c:pt idx="50790">
                  <c:v>40.671999999999997</c:v>
                </c:pt>
                <c:pt idx="50791">
                  <c:v>40.671999999999997</c:v>
                </c:pt>
                <c:pt idx="50792">
                  <c:v>40.671999999999997</c:v>
                </c:pt>
                <c:pt idx="50793">
                  <c:v>40.671999999999997</c:v>
                </c:pt>
                <c:pt idx="50794">
                  <c:v>40.671999999999997</c:v>
                </c:pt>
                <c:pt idx="50795">
                  <c:v>40.671999999999997</c:v>
                </c:pt>
                <c:pt idx="50796">
                  <c:v>40.671999999999997</c:v>
                </c:pt>
                <c:pt idx="50797">
                  <c:v>40.671999999999997</c:v>
                </c:pt>
                <c:pt idx="50798">
                  <c:v>40.671999999999997</c:v>
                </c:pt>
                <c:pt idx="50799">
                  <c:v>40.671999999999997</c:v>
                </c:pt>
                <c:pt idx="50800">
                  <c:v>40.671999999999997</c:v>
                </c:pt>
                <c:pt idx="50801">
                  <c:v>40.671999999999997</c:v>
                </c:pt>
                <c:pt idx="50802">
                  <c:v>40.671999999999997</c:v>
                </c:pt>
                <c:pt idx="50803">
                  <c:v>40.671999999999997</c:v>
                </c:pt>
                <c:pt idx="50804">
                  <c:v>40.671999999999997</c:v>
                </c:pt>
                <c:pt idx="50805">
                  <c:v>40.671999999999997</c:v>
                </c:pt>
                <c:pt idx="50806">
                  <c:v>40.671999999999997</c:v>
                </c:pt>
                <c:pt idx="50807">
                  <c:v>40.671999999999997</c:v>
                </c:pt>
                <c:pt idx="50808">
                  <c:v>40.671999999999997</c:v>
                </c:pt>
                <c:pt idx="50809">
                  <c:v>40.671999999999997</c:v>
                </c:pt>
                <c:pt idx="50810">
                  <c:v>40.671999999999997</c:v>
                </c:pt>
                <c:pt idx="50811">
                  <c:v>40.671999999999997</c:v>
                </c:pt>
                <c:pt idx="50812">
                  <c:v>40.671999999999997</c:v>
                </c:pt>
                <c:pt idx="50813">
                  <c:v>40.671999999999997</c:v>
                </c:pt>
                <c:pt idx="50814">
                  <c:v>40.671999999999997</c:v>
                </c:pt>
                <c:pt idx="50815">
                  <c:v>40.671999999999997</c:v>
                </c:pt>
                <c:pt idx="50816">
                  <c:v>40.69</c:v>
                </c:pt>
                <c:pt idx="50817">
                  <c:v>40.734000000000002</c:v>
                </c:pt>
                <c:pt idx="50818">
                  <c:v>40.734000000000002</c:v>
                </c:pt>
                <c:pt idx="50819">
                  <c:v>40.734000000000002</c:v>
                </c:pt>
                <c:pt idx="50820">
                  <c:v>40.734000000000002</c:v>
                </c:pt>
                <c:pt idx="50821">
                  <c:v>40.734000000000002</c:v>
                </c:pt>
                <c:pt idx="50822">
                  <c:v>40.734000000000002</c:v>
                </c:pt>
                <c:pt idx="50823">
                  <c:v>40.734000000000002</c:v>
                </c:pt>
                <c:pt idx="50824">
                  <c:v>40.734000000000002</c:v>
                </c:pt>
                <c:pt idx="50825">
                  <c:v>40.734000000000002</c:v>
                </c:pt>
                <c:pt idx="50826">
                  <c:v>40.734000000000002</c:v>
                </c:pt>
                <c:pt idx="50827">
                  <c:v>40.734000000000002</c:v>
                </c:pt>
                <c:pt idx="50828">
                  <c:v>40.734000000000002</c:v>
                </c:pt>
                <c:pt idx="50829">
                  <c:v>40.734000000000002</c:v>
                </c:pt>
                <c:pt idx="50830">
                  <c:v>40.734000000000002</c:v>
                </c:pt>
                <c:pt idx="50831">
                  <c:v>40.734000000000002</c:v>
                </c:pt>
                <c:pt idx="50832">
                  <c:v>40.734000000000002</c:v>
                </c:pt>
                <c:pt idx="50833">
                  <c:v>40.734000000000002</c:v>
                </c:pt>
                <c:pt idx="50834">
                  <c:v>40.734000000000002</c:v>
                </c:pt>
                <c:pt idx="50835">
                  <c:v>40.734000000000002</c:v>
                </c:pt>
                <c:pt idx="50836">
                  <c:v>40.734000000000002</c:v>
                </c:pt>
                <c:pt idx="50837">
                  <c:v>40.734000000000002</c:v>
                </c:pt>
                <c:pt idx="50838">
                  <c:v>40.734000000000002</c:v>
                </c:pt>
                <c:pt idx="50839">
                  <c:v>40.734000000000002</c:v>
                </c:pt>
                <c:pt idx="50840">
                  <c:v>40.734000000000002</c:v>
                </c:pt>
                <c:pt idx="50841">
                  <c:v>40.734000000000002</c:v>
                </c:pt>
                <c:pt idx="50842">
                  <c:v>40.734000000000002</c:v>
                </c:pt>
                <c:pt idx="50843">
                  <c:v>40.734000000000002</c:v>
                </c:pt>
                <c:pt idx="50844">
                  <c:v>40.734000000000002</c:v>
                </c:pt>
                <c:pt idx="50845">
                  <c:v>40.734000000000002</c:v>
                </c:pt>
                <c:pt idx="50846">
                  <c:v>40.734000000000002</c:v>
                </c:pt>
                <c:pt idx="50847">
                  <c:v>40.734000000000002</c:v>
                </c:pt>
                <c:pt idx="50848">
                  <c:v>40.734000000000002</c:v>
                </c:pt>
                <c:pt idx="50849">
                  <c:v>40.734000000000002</c:v>
                </c:pt>
                <c:pt idx="50850">
                  <c:v>40.734000000000002</c:v>
                </c:pt>
                <c:pt idx="50851">
                  <c:v>40.734000000000002</c:v>
                </c:pt>
                <c:pt idx="50852">
                  <c:v>40.734000000000002</c:v>
                </c:pt>
                <c:pt idx="50853">
                  <c:v>40.734000000000002</c:v>
                </c:pt>
                <c:pt idx="50854">
                  <c:v>40.734000000000002</c:v>
                </c:pt>
                <c:pt idx="50855">
                  <c:v>40.734000000000002</c:v>
                </c:pt>
                <c:pt idx="50856">
                  <c:v>40.734000000000002</c:v>
                </c:pt>
                <c:pt idx="50857">
                  <c:v>40.734000000000002</c:v>
                </c:pt>
                <c:pt idx="50858">
                  <c:v>40.734000000000002</c:v>
                </c:pt>
                <c:pt idx="50859">
                  <c:v>40.734000000000002</c:v>
                </c:pt>
                <c:pt idx="50860">
                  <c:v>40.734000000000002</c:v>
                </c:pt>
                <c:pt idx="50861">
                  <c:v>40.734000000000002</c:v>
                </c:pt>
                <c:pt idx="50862">
                  <c:v>40.734000000000002</c:v>
                </c:pt>
                <c:pt idx="50863">
                  <c:v>40.734000000000002</c:v>
                </c:pt>
                <c:pt idx="50864">
                  <c:v>40.734000000000002</c:v>
                </c:pt>
                <c:pt idx="50865">
                  <c:v>40.734000000000002</c:v>
                </c:pt>
                <c:pt idx="50866">
                  <c:v>40.734000000000002</c:v>
                </c:pt>
                <c:pt idx="50867">
                  <c:v>40.734000000000002</c:v>
                </c:pt>
                <c:pt idx="50868">
                  <c:v>40.734000000000002</c:v>
                </c:pt>
                <c:pt idx="50869">
                  <c:v>40.734000000000002</c:v>
                </c:pt>
                <c:pt idx="50870">
                  <c:v>40.734000000000002</c:v>
                </c:pt>
                <c:pt idx="50871">
                  <c:v>40.734000000000002</c:v>
                </c:pt>
                <c:pt idx="50872">
                  <c:v>40.734000000000002</c:v>
                </c:pt>
                <c:pt idx="50873">
                  <c:v>40.734000000000002</c:v>
                </c:pt>
                <c:pt idx="50874">
                  <c:v>40.734000000000002</c:v>
                </c:pt>
                <c:pt idx="50875">
                  <c:v>40.734000000000002</c:v>
                </c:pt>
                <c:pt idx="50876">
                  <c:v>40.734000000000002</c:v>
                </c:pt>
                <c:pt idx="50877">
                  <c:v>40.734000000000002</c:v>
                </c:pt>
                <c:pt idx="50878">
                  <c:v>40.734000000000002</c:v>
                </c:pt>
                <c:pt idx="50879">
                  <c:v>40.734000000000002</c:v>
                </c:pt>
                <c:pt idx="50880">
                  <c:v>40.734000000000002</c:v>
                </c:pt>
                <c:pt idx="50881">
                  <c:v>40.734000000000002</c:v>
                </c:pt>
                <c:pt idx="50882">
                  <c:v>40.734000000000002</c:v>
                </c:pt>
                <c:pt idx="50883">
                  <c:v>40.734000000000002</c:v>
                </c:pt>
                <c:pt idx="50884">
                  <c:v>40.734000000000002</c:v>
                </c:pt>
                <c:pt idx="50885">
                  <c:v>40.734000000000002</c:v>
                </c:pt>
                <c:pt idx="50886">
                  <c:v>40.734000000000002</c:v>
                </c:pt>
                <c:pt idx="50887">
                  <c:v>40.734000000000002</c:v>
                </c:pt>
                <c:pt idx="50888">
                  <c:v>40.734000000000002</c:v>
                </c:pt>
                <c:pt idx="50889">
                  <c:v>40.734000000000002</c:v>
                </c:pt>
                <c:pt idx="50890">
                  <c:v>40.734000000000002</c:v>
                </c:pt>
                <c:pt idx="50891">
                  <c:v>40.734000000000002</c:v>
                </c:pt>
                <c:pt idx="50892">
                  <c:v>40.734000000000002</c:v>
                </c:pt>
                <c:pt idx="50893">
                  <c:v>40.734000000000002</c:v>
                </c:pt>
                <c:pt idx="50894">
                  <c:v>40.734000000000002</c:v>
                </c:pt>
                <c:pt idx="50895">
                  <c:v>40.734000000000002</c:v>
                </c:pt>
                <c:pt idx="50896">
                  <c:v>40.734000000000002</c:v>
                </c:pt>
                <c:pt idx="50897">
                  <c:v>40.734000000000002</c:v>
                </c:pt>
                <c:pt idx="50898">
                  <c:v>40.734000000000002</c:v>
                </c:pt>
                <c:pt idx="50899">
                  <c:v>40.734000000000002</c:v>
                </c:pt>
                <c:pt idx="50900">
                  <c:v>40.734000000000002</c:v>
                </c:pt>
                <c:pt idx="50901">
                  <c:v>40.734000000000002</c:v>
                </c:pt>
                <c:pt idx="50902">
                  <c:v>40.734000000000002</c:v>
                </c:pt>
                <c:pt idx="50903">
                  <c:v>40.734000000000002</c:v>
                </c:pt>
                <c:pt idx="50904">
                  <c:v>40.734000000000002</c:v>
                </c:pt>
                <c:pt idx="50905">
                  <c:v>40.734000000000002</c:v>
                </c:pt>
                <c:pt idx="50906">
                  <c:v>40.734000000000002</c:v>
                </c:pt>
                <c:pt idx="50907">
                  <c:v>40.734000000000002</c:v>
                </c:pt>
                <c:pt idx="50908">
                  <c:v>40.734000000000002</c:v>
                </c:pt>
                <c:pt idx="50909">
                  <c:v>40.734000000000002</c:v>
                </c:pt>
                <c:pt idx="50910">
                  <c:v>40.734000000000002</c:v>
                </c:pt>
                <c:pt idx="50911">
                  <c:v>40.734000000000002</c:v>
                </c:pt>
                <c:pt idx="50912">
                  <c:v>40.734000000000002</c:v>
                </c:pt>
                <c:pt idx="50913">
                  <c:v>40.734000000000002</c:v>
                </c:pt>
                <c:pt idx="50914">
                  <c:v>40.734000000000002</c:v>
                </c:pt>
                <c:pt idx="50915">
                  <c:v>40.734000000000002</c:v>
                </c:pt>
                <c:pt idx="50916">
                  <c:v>40.734000000000002</c:v>
                </c:pt>
                <c:pt idx="50917">
                  <c:v>40.734000000000002</c:v>
                </c:pt>
                <c:pt idx="50918">
                  <c:v>40.734000000000002</c:v>
                </c:pt>
                <c:pt idx="50919">
                  <c:v>40.734000000000002</c:v>
                </c:pt>
                <c:pt idx="50920">
                  <c:v>40.734000000000002</c:v>
                </c:pt>
                <c:pt idx="50921">
                  <c:v>40.734000000000002</c:v>
                </c:pt>
                <c:pt idx="50922">
                  <c:v>40.734000000000002</c:v>
                </c:pt>
                <c:pt idx="50923">
                  <c:v>40.734000000000002</c:v>
                </c:pt>
                <c:pt idx="50924">
                  <c:v>40.734000000000002</c:v>
                </c:pt>
                <c:pt idx="50925">
                  <c:v>40.734000000000002</c:v>
                </c:pt>
                <c:pt idx="50926">
                  <c:v>40.734000000000002</c:v>
                </c:pt>
                <c:pt idx="50927">
                  <c:v>40.734000000000002</c:v>
                </c:pt>
                <c:pt idx="50928">
                  <c:v>40.734000000000002</c:v>
                </c:pt>
                <c:pt idx="50929">
                  <c:v>40.734000000000002</c:v>
                </c:pt>
                <c:pt idx="50930">
                  <c:v>40.734000000000002</c:v>
                </c:pt>
                <c:pt idx="50931">
                  <c:v>40.734000000000002</c:v>
                </c:pt>
                <c:pt idx="50932">
                  <c:v>40.734000000000002</c:v>
                </c:pt>
                <c:pt idx="50933">
                  <c:v>40.734000000000002</c:v>
                </c:pt>
                <c:pt idx="50934">
                  <c:v>40.734000000000002</c:v>
                </c:pt>
                <c:pt idx="50935">
                  <c:v>40.735999999999997</c:v>
                </c:pt>
                <c:pt idx="50936">
                  <c:v>40.781999999999996</c:v>
                </c:pt>
                <c:pt idx="50937">
                  <c:v>40.781999999999996</c:v>
                </c:pt>
                <c:pt idx="50938">
                  <c:v>40.781999999999996</c:v>
                </c:pt>
                <c:pt idx="50939">
                  <c:v>40.781999999999996</c:v>
                </c:pt>
                <c:pt idx="50940">
                  <c:v>40.781999999999996</c:v>
                </c:pt>
                <c:pt idx="50941">
                  <c:v>40.781999999999996</c:v>
                </c:pt>
                <c:pt idx="50942">
                  <c:v>40.781999999999996</c:v>
                </c:pt>
                <c:pt idx="50943">
                  <c:v>40.781999999999996</c:v>
                </c:pt>
                <c:pt idx="50944">
                  <c:v>40.781999999999996</c:v>
                </c:pt>
                <c:pt idx="50945">
                  <c:v>40.781999999999996</c:v>
                </c:pt>
                <c:pt idx="50946">
                  <c:v>40.781999999999996</c:v>
                </c:pt>
                <c:pt idx="50947">
                  <c:v>40.781999999999996</c:v>
                </c:pt>
                <c:pt idx="50948">
                  <c:v>40.781999999999996</c:v>
                </c:pt>
                <c:pt idx="50949">
                  <c:v>40.781999999999996</c:v>
                </c:pt>
                <c:pt idx="50950">
                  <c:v>40.781999999999996</c:v>
                </c:pt>
                <c:pt idx="50951">
                  <c:v>40.781999999999996</c:v>
                </c:pt>
                <c:pt idx="50952">
                  <c:v>40.781999999999996</c:v>
                </c:pt>
                <c:pt idx="50953">
                  <c:v>40.781999999999996</c:v>
                </c:pt>
                <c:pt idx="50954">
                  <c:v>40.781999999999996</c:v>
                </c:pt>
                <c:pt idx="50955">
                  <c:v>40.781999999999996</c:v>
                </c:pt>
                <c:pt idx="50956">
                  <c:v>40.781999999999996</c:v>
                </c:pt>
                <c:pt idx="50957">
                  <c:v>40.781999999999996</c:v>
                </c:pt>
                <c:pt idx="50958">
                  <c:v>40.781999999999996</c:v>
                </c:pt>
                <c:pt idx="50959">
                  <c:v>40.781999999999996</c:v>
                </c:pt>
                <c:pt idx="50960">
                  <c:v>40.781999999999996</c:v>
                </c:pt>
                <c:pt idx="50961">
                  <c:v>40.781999999999996</c:v>
                </c:pt>
                <c:pt idx="50962">
                  <c:v>40.781999999999996</c:v>
                </c:pt>
                <c:pt idx="50963">
                  <c:v>40.781999999999996</c:v>
                </c:pt>
                <c:pt idx="50964">
                  <c:v>40.781999999999996</c:v>
                </c:pt>
                <c:pt idx="50965">
                  <c:v>40.781999999999996</c:v>
                </c:pt>
                <c:pt idx="50966">
                  <c:v>40.781999999999996</c:v>
                </c:pt>
                <c:pt idx="50967">
                  <c:v>40.781999999999996</c:v>
                </c:pt>
                <c:pt idx="50968">
                  <c:v>40.781999999999996</c:v>
                </c:pt>
                <c:pt idx="50969">
                  <c:v>40.781999999999996</c:v>
                </c:pt>
                <c:pt idx="50970">
                  <c:v>40.781999999999996</c:v>
                </c:pt>
                <c:pt idx="50971">
                  <c:v>40.781999999999996</c:v>
                </c:pt>
                <c:pt idx="50972">
                  <c:v>40.781999999999996</c:v>
                </c:pt>
                <c:pt idx="50973">
                  <c:v>40.781999999999996</c:v>
                </c:pt>
                <c:pt idx="50974">
                  <c:v>40.781999999999996</c:v>
                </c:pt>
                <c:pt idx="50975">
                  <c:v>40.781999999999996</c:v>
                </c:pt>
                <c:pt idx="50976">
                  <c:v>40.781999999999996</c:v>
                </c:pt>
                <c:pt idx="50977">
                  <c:v>40.781999999999996</c:v>
                </c:pt>
                <c:pt idx="50978">
                  <c:v>40.781999999999996</c:v>
                </c:pt>
                <c:pt idx="50979">
                  <c:v>40.781999999999996</c:v>
                </c:pt>
                <c:pt idx="50980">
                  <c:v>40.781999999999996</c:v>
                </c:pt>
                <c:pt idx="50981">
                  <c:v>40.781999999999996</c:v>
                </c:pt>
                <c:pt idx="50982">
                  <c:v>40.781999999999996</c:v>
                </c:pt>
                <c:pt idx="50983">
                  <c:v>40.781999999999996</c:v>
                </c:pt>
                <c:pt idx="50984">
                  <c:v>40.781999999999996</c:v>
                </c:pt>
                <c:pt idx="50985">
                  <c:v>40.781999999999996</c:v>
                </c:pt>
                <c:pt idx="50986">
                  <c:v>40.781999999999996</c:v>
                </c:pt>
                <c:pt idx="50987">
                  <c:v>40.781999999999996</c:v>
                </c:pt>
                <c:pt idx="50988">
                  <c:v>40.781999999999996</c:v>
                </c:pt>
                <c:pt idx="50989">
                  <c:v>40.781999999999996</c:v>
                </c:pt>
                <c:pt idx="50990">
                  <c:v>40.781999999999996</c:v>
                </c:pt>
                <c:pt idx="50991">
                  <c:v>40.781999999999996</c:v>
                </c:pt>
                <c:pt idx="50992">
                  <c:v>40.786000000000001</c:v>
                </c:pt>
                <c:pt idx="50993">
                  <c:v>40.786000000000001</c:v>
                </c:pt>
                <c:pt idx="50994">
                  <c:v>40.786000000000001</c:v>
                </c:pt>
                <c:pt idx="50995">
                  <c:v>40.786000000000001</c:v>
                </c:pt>
                <c:pt idx="50996">
                  <c:v>40.786000000000001</c:v>
                </c:pt>
                <c:pt idx="50997">
                  <c:v>40.786000000000001</c:v>
                </c:pt>
                <c:pt idx="50998">
                  <c:v>40.786000000000001</c:v>
                </c:pt>
                <c:pt idx="50999">
                  <c:v>40.786000000000001</c:v>
                </c:pt>
                <c:pt idx="51000">
                  <c:v>40.786000000000001</c:v>
                </c:pt>
                <c:pt idx="51001">
                  <c:v>40.786000000000001</c:v>
                </c:pt>
                <c:pt idx="51002">
                  <c:v>40.786000000000001</c:v>
                </c:pt>
                <c:pt idx="51003">
                  <c:v>40.786000000000001</c:v>
                </c:pt>
                <c:pt idx="51004">
                  <c:v>40.786000000000001</c:v>
                </c:pt>
                <c:pt idx="51005">
                  <c:v>40.786000000000001</c:v>
                </c:pt>
                <c:pt idx="51006">
                  <c:v>40.786000000000001</c:v>
                </c:pt>
                <c:pt idx="51007">
                  <c:v>40.786000000000001</c:v>
                </c:pt>
                <c:pt idx="51008">
                  <c:v>40.786000000000001</c:v>
                </c:pt>
                <c:pt idx="51009">
                  <c:v>40.786000000000001</c:v>
                </c:pt>
                <c:pt idx="51010">
                  <c:v>40.786000000000001</c:v>
                </c:pt>
                <c:pt idx="51011">
                  <c:v>40.786000000000001</c:v>
                </c:pt>
                <c:pt idx="51012">
                  <c:v>40.786000000000001</c:v>
                </c:pt>
                <c:pt idx="51013">
                  <c:v>40.786000000000001</c:v>
                </c:pt>
                <c:pt idx="51014">
                  <c:v>40.786000000000001</c:v>
                </c:pt>
                <c:pt idx="51015">
                  <c:v>40.786000000000001</c:v>
                </c:pt>
                <c:pt idx="51016">
                  <c:v>40.786000000000001</c:v>
                </c:pt>
                <c:pt idx="51017">
                  <c:v>40.786000000000001</c:v>
                </c:pt>
                <c:pt idx="51018">
                  <c:v>40.786000000000001</c:v>
                </c:pt>
                <c:pt idx="51019">
                  <c:v>40.786000000000001</c:v>
                </c:pt>
                <c:pt idx="51020">
                  <c:v>40.786000000000001</c:v>
                </c:pt>
                <c:pt idx="51021">
                  <c:v>40.786000000000001</c:v>
                </c:pt>
                <c:pt idx="51022">
                  <c:v>40.786000000000001</c:v>
                </c:pt>
                <c:pt idx="51023">
                  <c:v>40.786000000000001</c:v>
                </c:pt>
                <c:pt idx="51024">
                  <c:v>40.786000000000001</c:v>
                </c:pt>
                <c:pt idx="51025">
                  <c:v>40.787999999999997</c:v>
                </c:pt>
                <c:pt idx="51026">
                  <c:v>40.841999999999999</c:v>
                </c:pt>
                <c:pt idx="51027">
                  <c:v>40.841999999999999</c:v>
                </c:pt>
                <c:pt idx="51028">
                  <c:v>40.841999999999999</c:v>
                </c:pt>
                <c:pt idx="51029">
                  <c:v>40.841999999999999</c:v>
                </c:pt>
                <c:pt idx="51030">
                  <c:v>40.841999999999999</c:v>
                </c:pt>
                <c:pt idx="51031">
                  <c:v>40.841999999999999</c:v>
                </c:pt>
                <c:pt idx="51032">
                  <c:v>40.841999999999999</c:v>
                </c:pt>
                <c:pt idx="51033">
                  <c:v>40.841999999999999</c:v>
                </c:pt>
                <c:pt idx="51034">
                  <c:v>40.841999999999999</c:v>
                </c:pt>
                <c:pt idx="51035">
                  <c:v>40.841999999999999</c:v>
                </c:pt>
                <c:pt idx="51036">
                  <c:v>40.841999999999999</c:v>
                </c:pt>
                <c:pt idx="51037">
                  <c:v>40.841999999999999</c:v>
                </c:pt>
                <c:pt idx="51038">
                  <c:v>40.841999999999999</c:v>
                </c:pt>
                <c:pt idx="51039">
                  <c:v>40.841999999999999</c:v>
                </c:pt>
                <c:pt idx="51040">
                  <c:v>40.841999999999999</c:v>
                </c:pt>
                <c:pt idx="51041">
                  <c:v>40.841999999999999</c:v>
                </c:pt>
                <c:pt idx="51042">
                  <c:v>40.841999999999999</c:v>
                </c:pt>
                <c:pt idx="51043">
                  <c:v>40.841999999999999</c:v>
                </c:pt>
                <c:pt idx="51044">
                  <c:v>40.841999999999999</c:v>
                </c:pt>
                <c:pt idx="51045">
                  <c:v>40.841999999999999</c:v>
                </c:pt>
                <c:pt idx="51046">
                  <c:v>40.841999999999999</c:v>
                </c:pt>
                <c:pt idx="51047">
                  <c:v>40.841999999999999</c:v>
                </c:pt>
                <c:pt idx="51048">
                  <c:v>40.841999999999999</c:v>
                </c:pt>
                <c:pt idx="51049">
                  <c:v>40.841999999999999</c:v>
                </c:pt>
                <c:pt idx="51050">
                  <c:v>40.841999999999999</c:v>
                </c:pt>
                <c:pt idx="51051">
                  <c:v>40.841999999999999</c:v>
                </c:pt>
                <c:pt idx="51052">
                  <c:v>40.841999999999999</c:v>
                </c:pt>
                <c:pt idx="51053">
                  <c:v>40.841999999999999</c:v>
                </c:pt>
                <c:pt idx="51054">
                  <c:v>40.841999999999999</c:v>
                </c:pt>
                <c:pt idx="51055">
                  <c:v>40.841999999999999</c:v>
                </c:pt>
                <c:pt idx="51056">
                  <c:v>40.841999999999999</c:v>
                </c:pt>
                <c:pt idx="51057">
                  <c:v>40.841999999999999</c:v>
                </c:pt>
                <c:pt idx="51058">
                  <c:v>40.841999999999999</c:v>
                </c:pt>
                <c:pt idx="51059">
                  <c:v>40.841999999999999</c:v>
                </c:pt>
                <c:pt idx="51060">
                  <c:v>40.841999999999999</c:v>
                </c:pt>
                <c:pt idx="51061">
                  <c:v>40.841999999999999</c:v>
                </c:pt>
                <c:pt idx="51062">
                  <c:v>40.841999999999999</c:v>
                </c:pt>
                <c:pt idx="51063">
                  <c:v>40.841999999999999</c:v>
                </c:pt>
                <c:pt idx="51064">
                  <c:v>40.841999999999999</c:v>
                </c:pt>
                <c:pt idx="51065">
                  <c:v>40.841999999999999</c:v>
                </c:pt>
                <c:pt idx="51066">
                  <c:v>40.841999999999999</c:v>
                </c:pt>
                <c:pt idx="51067">
                  <c:v>40.841999999999999</c:v>
                </c:pt>
                <c:pt idx="51068">
                  <c:v>40.841999999999999</c:v>
                </c:pt>
                <c:pt idx="51069">
                  <c:v>40.841999999999999</c:v>
                </c:pt>
                <c:pt idx="51070">
                  <c:v>40.841999999999999</c:v>
                </c:pt>
                <c:pt idx="51071">
                  <c:v>40.841999999999999</c:v>
                </c:pt>
                <c:pt idx="51072">
                  <c:v>40.841999999999999</c:v>
                </c:pt>
                <c:pt idx="51073">
                  <c:v>40.841999999999999</c:v>
                </c:pt>
                <c:pt idx="51074">
                  <c:v>40.841999999999999</c:v>
                </c:pt>
                <c:pt idx="51075">
                  <c:v>40.841999999999999</c:v>
                </c:pt>
                <c:pt idx="51076">
                  <c:v>40.841999999999999</c:v>
                </c:pt>
                <c:pt idx="51077">
                  <c:v>40.841999999999999</c:v>
                </c:pt>
                <c:pt idx="51078">
                  <c:v>40.841999999999999</c:v>
                </c:pt>
                <c:pt idx="51079">
                  <c:v>40.841999999999999</c:v>
                </c:pt>
                <c:pt idx="51080">
                  <c:v>40.841999999999999</c:v>
                </c:pt>
                <c:pt idx="51081">
                  <c:v>40.841999999999999</c:v>
                </c:pt>
                <c:pt idx="51082">
                  <c:v>40.841999999999999</c:v>
                </c:pt>
                <c:pt idx="51083">
                  <c:v>40.841999999999999</c:v>
                </c:pt>
                <c:pt idx="51084">
                  <c:v>40.841999999999999</c:v>
                </c:pt>
                <c:pt idx="51085">
                  <c:v>40.841999999999999</c:v>
                </c:pt>
                <c:pt idx="51086">
                  <c:v>40.841999999999999</c:v>
                </c:pt>
                <c:pt idx="51087">
                  <c:v>40.841999999999999</c:v>
                </c:pt>
                <c:pt idx="51088">
                  <c:v>40.841999999999999</c:v>
                </c:pt>
                <c:pt idx="51089">
                  <c:v>40.841999999999999</c:v>
                </c:pt>
                <c:pt idx="51090">
                  <c:v>40.841999999999999</c:v>
                </c:pt>
                <c:pt idx="51091">
                  <c:v>40.841999999999999</c:v>
                </c:pt>
                <c:pt idx="51092">
                  <c:v>40.841999999999999</c:v>
                </c:pt>
                <c:pt idx="51093">
                  <c:v>40.841999999999999</c:v>
                </c:pt>
                <c:pt idx="51094">
                  <c:v>40.841999999999999</c:v>
                </c:pt>
                <c:pt idx="51095">
                  <c:v>40.841999999999999</c:v>
                </c:pt>
                <c:pt idx="51096">
                  <c:v>40.841999999999999</c:v>
                </c:pt>
                <c:pt idx="51097">
                  <c:v>40.841999999999999</c:v>
                </c:pt>
                <c:pt idx="51098">
                  <c:v>40.841999999999999</c:v>
                </c:pt>
                <c:pt idx="51099">
                  <c:v>40.841999999999999</c:v>
                </c:pt>
                <c:pt idx="51100">
                  <c:v>40.841999999999999</c:v>
                </c:pt>
                <c:pt idx="51101">
                  <c:v>40.841999999999999</c:v>
                </c:pt>
                <c:pt idx="51102">
                  <c:v>40.841999999999999</c:v>
                </c:pt>
                <c:pt idx="51103">
                  <c:v>40.841999999999999</c:v>
                </c:pt>
                <c:pt idx="51104">
                  <c:v>40.841999999999999</c:v>
                </c:pt>
                <c:pt idx="51105">
                  <c:v>40.841999999999999</c:v>
                </c:pt>
                <c:pt idx="51106">
                  <c:v>40.841999999999999</c:v>
                </c:pt>
                <c:pt idx="51107">
                  <c:v>40.841999999999999</c:v>
                </c:pt>
                <c:pt idx="51108">
                  <c:v>40.841999999999999</c:v>
                </c:pt>
                <c:pt idx="51109">
                  <c:v>40.841999999999999</c:v>
                </c:pt>
                <c:pt idx="51110">
                  <c:v>40.841999999999999</c:v>
                </c:pt>
                <c:pt idx="51111">
                  <c:v>40.841999999999999</c:v>
                </c:pt>
                <c:pt idx="51112">
                  <c:v>40.841999999999999</c:v>
                </c:pt>
                <c:pt idx="51113">
                  <c:v>40.841999999999999</c:v>
                </c:pt>
                <c:pt idx="51114">
                  <c:v>40.841999999999999</c:v>
                </c:pt>
                <c:pt idx="51115">
                  <c:v>40.841999999999999</c:v>
                </c:pt>
                <c:pt idx="51116">
                  <c:v>40.841999999999999</c:v>
                </c:pt>
                <c:pt idx="51117">
                  <c:v>40.841999999999999</c:v>
                </c:pt>
                <c:pt idx="51118">
                  <c:v>40.841999999999999</c:v>
                </c:pt>
                <c:pt idx="51119">
                  <c:v>40.841999999999999</c:v>
                </c:pt>
                <c:pt idx="51120">
                  <c:v>40.841999999999999</c:v>
                </c:pt>
                <c:pt idx="51121">
                  <c:v>40.841999999999999</c:v>
                </c:pt>
                <c:pt idx="51122">
                  <c:v>40.841999999999999</c:v>
                </c:pt>
                <c:pt idx="51123">
                  <c:v>40.841999999999999</c:v>
                </c:pt>
                <c:pt idx="51124">
                  <c:v>40.841999999999999</c:v>
                </c:pt>
                <c:pt idx="51125">
                  <c:v>40.841999999999999</c:v>
                </c:pt>
                <c:pt idx="51126">
                  <c:v>40.841999999999999</c:v>
                </c:pt>
                <c:pt idx="51127">
                  <c:v>40.841999999999999</c:v>
                </c:pt>
                <c:pt idx="51128">
                  <c:v>40.851999999999997</c:v>
                </c:pt>
                <c:pt idx="51129">
                  <c:v>40.89</c:v>
                </c:pt>
                <c:pt idx="51130">
                  <c:v>40.89</c:v>
                </c:pt>
                <c:pt idx="51131">
                  <c:v>40.89</c:v>
                </c:pt>
                <c:pt idx="51132">
                  <c:v>40.89</c:v>
                </c:pt>
                <c:pt idx="51133">
                  <c:v>40.89</c:v>
                </c:pt>
                <c:pt idx="51134">
                  <c:v>40.89</c:v>
                </c:pt>
                <c:pt idx="51135">
                  <c:v>40.89</c:v>
                </c:pt>
                <c:pt idx="51136">
                  <c:v>40.89</c:v>
                </c:pt>
                <c:pt idx="51137">
                  <c:v>40.89</c:v>
                </c:pt>
                <c:pt idx="51138">
                  <c:v>40.89</c:v>
                </c:pt>
                <c:pt idx="51139">
                  <c:v>40.89</c:v>
                </c:pt>
                <c:pt idx="51140">
                  <c:v>40.89</c:v>
                </c:pt>
                <c:pt idx="51141">
                  <c:v>40.89</c:v>
                </c:pt>
                <c:pt idx="51142">
                  <c:v>40.89</c:v>
                </c:pt>
                <c:pt idx="51143">
                  <c:v>40.89</c:v>
                </c:pt>
                <c:pt idx="51144">
                  <c:v>40.89</c:v>
                </c:pt>
                <c:pt idx="51145">
                  <c:v>40.89</c:v>
                </c:pt>
                <c:pt idx="51146">
                  <c:v>40.89</c:v>
                </c:pt>
                <c:pt idx="51147">
                  <c:v>40.89</c:v>
                </c:pt>
                <c:pt idx="51148">
                  <c:v>40.89</c:v>
                </c:pt>
                <c:pt idx="51149">
                  <c:v>40.89</c:v>
                </c:pt>
                <c:pt idx="51150">
                  <c:v>40.89</c:v>
                </c:pt>
                <c:pt idx="51151">
                  <c:v>40.89</c:v>
                </c:pt>
                <c:pt idx="51152">
                  <c:v>40.89</c:v>
                </c:pt>
                <c:pt idx="51153">
                  <c:v>40.89</c:v>
                </c:pt>
                <c:pt idx="51154">
                  <c:v>40.89</c:v>
                </c:pt>
                <c:pt idx="51155">
                  <c:v>40.89</c:v>
                </c:pt>
                <c:pt idx="51156">
                  <c:v>40.89</c:v>
                </c:pt>
                <c:pt idx="51157">
                  <c:v>40.89</c:v>
                </c:pt>
                <c:pt idx="51158">
                  <c:v>40.89</c:v>
                </c:pt>
                <c:pt idx="51159">
                  <c:v>40.89</c:v>
                </c:pt>
                <c:pt idx="51160">
                  <c:v>40.89</c:v>
                </c:pt>
                <c:pt idx="51161">
                  <c:v>40.89</c:v>
                </c:pt>
                <c:pt idx="51162">
                  <c:v>40.89</c:v>
                </c:pt>
                <c:pt idx="51163">
                  <c:v>40.89</c:v>
                </c:pt>
                <c:pt idx="51164">
                  <c:v>40.89</c:v>
                </c:pt>
                <c:pt idx="51165">
                  <c:v>40.89</c:v>
                </c:pt>
                <c:pt idx="51166">
                  <c:v>40.89</c:v>
                </c:pt>
                <c:pt idx="51167">
                  <c:v>40.89</c:v>
                </c:pt>
                <c:pt idx="51168">
                  <c:v>40.89</c:v>
                </c:pt>
                <c:pt idx="51169">
                  <c:v>40.89</c:v>
                </c:pt>
                <c:pt idx="51170">
                  <c:v>40.89</c:v>
                </c:pt>
                <c:pt idx="51171">
                  <c:v>40.89</c:v>
                </c:pt>
                <c:pt idx="51172">
                  <c:v>40.89</c:v>
                </c:pt>
                <c:pt idx="51173">
                  <c:v>40.89</c:v>
                </c:pt>
                <c:pt idx="51174">
                  <c:v>40.89</c:v>
                </c:pt>
                <c:pt idx="51175">
                  <c:v>40.89</c:v>
                </c:pt>
                <c:pt idx="51176">
                  <c:v>40.89</c:v>
                </c:pt>
                <c:pt idx="51177">
                  <c:v>40.89</c:v>
                </c:pt>
                <c:pt idx="51178">
                  <c:v>40.89</c:v>
                </c:pt>
                <c:pt idx="51179">
                  <c:v>40.89</c:v>
                </c:pt>
                <c:pt idx="51180">
                  <c:v>40.89</c:v>
                </c:pt>
                <c:pt idx="51181">
                  <c:v>40.89</c:v>
                </c:pt>
                <c:pt idx="51182">
                  <c:v>40.89</c:v>
                </c:pt>
                <c:pt idx="51183">
                  <c:v>40.89</c:v>
                </c:pt>
                <c:pt idx="51184">
                  <c:v>40.89</c:v>
                </c:pt>
                <c:pt idx="51185">
                  <c:v>40.89</c:v>
                </c:pt>
                <c:pt idx="51186">
                  <c:v>40.89</c:v>
                </c:pt>
                <c:pt idx="51187">
                  <c:v>40.89</c:v>
                </c:pt>
                <c:pt idx="51188">
                  <c:v>40.89</c:v>
                </c:pt>
                <c:pt idx="51189">
                  <c:v>40.89</c:v>
                </c:pt>
                <c:pt idx="51190">
                  <c:v>40.89</c:v>
                </c:pt>
                <c:pt idx="51191">
                  <c:v>40.89</c:v>
                </c:pt>
                <c:pt idx="51192">
                  <c:v>40.89</c:v>
                </c:pt>
                <c:pt idx="51193">
                  <c:v>40.89</c:v>
                </c:pt>
                <c:pt idx="51194">
                  <c:v>40.89</c:v>
                </c:pt>
                <c:pt idx="51195">
                  <c:v>40.89</c:v>
                </c:pt>
                <c:pt idx="51196">
                  <c:v>40.89</c:v>
                </c:pt>
                <c:pt idx="51197">
                  <c:v>40.89</c:v>
                </c:pt>
                <c:pt idx="51198">
                  <c:v>40.89</c:v>
                </c:pt>
                <c:pt idx="51199">
                  <c:v>40.89</c:v>
                </c:pt>
                <c:pt idx="51200">
                  <c:v>40.89</c:v>
                </c:pt>
                <c:pt idx="51201">
                  <c:v>40.89</c:v>
                </c:pt>
                <c:pt idx="51202">
                  <c:v>40.89</c:v>
                </c:pt>
                <c:pt idx="51203">
                  <c:v>40.89</c:v>
                </c:pt>
                <c:pt idx="51204">
                  <c:v>40.89</c:v>
                </c:pt>
                <c:pt idx="51205">
                  <c:v>40.89</c:v>
                </c:pt>
                <c:pt idx="51206">
                  <c:v>40.89</c:v>
                </c:pt>
                <c:pt idx="51207">
                  <c:v>40.89</c:v>
                </c:pt>
                <c:pt idx="51208">
                  <c:v>40.89</c:v>
                </c:pt>
                <c:pt idx="51209">
                  <c:v>40.89</c:v>
                </c:pt>
                <c:pt idx="51210">
                  <c:v>40.89</c:v>
                </c:pt>
                <c:pt idx="51211">
                  <c:v>40.89</c:v>
                </c:pt>
                <c:pt idx="51212">
                  <c:v>40.89</c:v>
                </c:pt>
                <c:pt idx="51213">
                  <c:v>40.89</c:v>
                </c:pt>
                <c:pt idx="51214">
                  <c:v>40.89</c:v>
                </c:pt>
                <c:pt idx="51215">
                  <c:v>40.89</c:v>
                </c:pt>
                <c:pt idx="51216">
                  <c:v>40.89</c:v>
                </c:pt>
                <c:pt idx="51217">
                  <c:v>40.89</c:v>
                </c:pt>
                <c:pt idx="51218">
                  <c:v>40.89</c:v>
                </c:pt>
                <c:pt idx="51219">
                  <c:v>40.89</c:v>
                </c:pt>
                <c:pt idx="51220">
                  <c:v>40.89</c:v>
                </c:pt>
                <c:pt idx="51221">
                  <c:v>40.89</c:v>
                </c:pt>
                <c:pt idx="51222">
                  <c:v>40.938000000000002</c:v>
                </c:pt>
                <c:pt idx="51223">
                  <c:v>40.945999999999998</c:v>
                </c:pt>
                <c:pt idx="51224">
                  <c:v>40.945999999999998</c:v>
                </c:pt>
                <c:pt idx="51225">
                  <c:v>40.945999999999998</c:v>
                </c:pt>
                <c:pt idx="51226">
                  <c:v>40.945999999999998</c:v>
                </c:pt>
                <c:pt idx="51227">
                  <c:v>40.945999999999998</c:v>
                </c:pt>
                <c:pt idx="51228">
                  <c:v>40.945999999999998</c:v>
                </c:pt>
                <c:pt idx="51229">
                  <c:v>40.945999999999998</c:v>
                </c:pt>
                <c:pt idx="51230">
                  <c:v>40.945999999999998</c:v>
                </c:pt>
                <c:pt idx="51231">
                  <c:v>40.945999999999998</c:v>
                </c:pt>
                <c:pt idx="51232">
                  <c:v>40.945999999999998</c:v>
                </c:pt>
                <c:pt idx="51233">
                  <c:v>40.945999999999998</c:v>
                </c:pt>
                <c:pt idx="51234">
                  <c:v>40.945999999999998</c:v>
                </c:pt>
                <c:pt idx="51235">
                  <c:v>40.945999999999998</c:v>
                </c:pt>
                <c:pt idx="51236">
                  <c:v>40.945999999999998</c:v>
                </c:pt>
                <c:pt idx="51237">
                  <c:v>40.945999999999998</c:v>
                </c:pt>
                <c:pt idx="51238">
                  <c:v>40.945999999999998</c:v>
                </c:pt>
                <c:pt idx="51239">
                  <c:v>40.945999999999998</c:v>
                </c:pt>
                <c:pt idx="51240">
                  <c:v>40.945999999999998</c:v>
                </c:pt>
                <c:pt idx="51241">
                  <c:v>40.945999999999998</c:v>
                </c:pt>
                <c:pt idx="51242">
                  <c:v>40.945999999999998</c:v>
                </c:pt>
                <c:pt idx="51243">
                  <c:v>40.945999999999998</c:v>
                </c:pt>
                <c:pt idx="51244">
                  <c:v>40.945999999999998</c:v>
                </c:pt>
                <c:pt idx="51245">
                  <c:v>40.945999999999998</c:v>
                </c:pt>
                <c:pt idx="51246">
                  <c:v>40.945999999999998</c:v>
                </c:pt>
                <c:pt idx="51247">
                  <c:v>40.945999999999998</c:v>
                </c:pt>
                <c:pt idx="51248">
                  <c:v>40.945999999999998</c:v>
                </c:pt>
                <c:pt idx="51249">
                  <c:v>40.945999999999998</c:v>
                </c:pt>
                <c:pt idx="51250">
                  <c:v>40.945999999999998</c:v>
                </c:pt>
                <c:pt idx="51251">
                  <c:v>40.945999999999998</c:v>
                </c:pt>
                <c:pt idx="51252">
                  <c:v>40.945999999999998</c:v>
                </c:pt>
                <c:pt idx="51253">
                  <c:v>40.945999999999998</c:v>
                </c:pt>
                <c:pt idx="51254">
                  <c:v>40.945999999999998</c:v>
                </c:pt>
                <c:pt idx="51255">
                  <c:v>40.945999999999998</c:v>
                </c:pt>
                <c:pt idx="51256">
                  <c:v>40.945999999999998</c:v>
                </c:pt>
                <c:pt idx="51257">
                  <c:v>40.945999999999998</c:v>
                </c:pt>
                <c:pt idx="51258">
                  <c:v>40.945999999999998</c:v>
                </c:pt>
                <c:pt idx="51259">
                  <c:v>40.945999999999998</c:v>
                </c:pt>
                <c:pt idx="51260">
                  <c:v>40.945999999999998</c:v>
                </c:pt>
                <c:pt idx="51261">
                  <c:v>40.945999999999998</c:v>
                </c:pt>
                <c:pt idx="51262">
                  <c:v>40.945999999999998</c:v>
                </c:pt>
                <c:pt idx="51263">
                  <c:v>40.945999999999998</c:v>
                </c:pt>
                <c:pt idx="51264">
                  <c:v>40.945999999999998</c:v>
                </c:pt>
                <c:pt idx="51265">
                  <c:v>40.945999999999998</c:v>
                </c:pt>
                <c:pt idx="51266">
                  <c:v>40.945999999999998</c:v>
                </c:pt>
                <c:pt idx="51267">
                  <c:v>40.945999999999998</c:v>
                </c:pt>
                <c:pt idx="51268">
                  <c:v>40.945999999999998</c:v>
                </c:pt>
                <c:pt idx="51269">
                  <c:v>40.945999999999998</c:v>
                </c:pt>
                <c:pt idx="51270">
                  <c:v>40.945999999999998</c:v>
                </c:pt>
                <c:pt idx="51271">
                  <c:v>40.945999999999998</c:v>
                </c:pt>
                <c:pt idx="51272">
                  <c:v>40.945999999999998</c:v>
                </c:pt>
                <c:pt idx="51273">
                  <c:v>40.945999999999998</c:v>
                </c:pt>
                <c:pt idx="51274">
                  <c:v>40.945999999999998</c:v>
                </c:pt>
                <c:pt idx="51275">
                  <c:v>40.945999999999998</c:v>
                </c:pt>
                <c:pt idx="51276">
                  <c:v>40.945999999999998</c:v>
                </c:pt>
                <c:pt idx="51277">
                  <c:v>40.945999999999998</c:v>
                </c:pt>
                <c:pt idx="51278">
                  <c:v>40.945999999999998</c:v>
                </c:pt>
                <c:pt idx="51279">
                  <c:v>40.945999999999998</c:v>
                </c:pt>
                <c:pt idx="51280">
                  <c:v>40.945999999999998</c:v>
                </c:pt>
                <c:pt idx="51281">
                  <c:v>40.945999999999998</c:v>
                </c:pt>
                <c:pt idx="51282">
                  <c:v>40.945999999999998</c:v>
                </c:pt>
                <c:pt idx="51283">
                  <c:v>40.945999999999998</c:v>
                </c:pt>
                <c:pt idx="51284">
                  <c:v>40.945999999999998</c:v>
                </c:pt>
                <c:pt idx="51285">
                  <c:v>40.945999999999998</c:v>
                </c:pt>
                <c:pt idx="51286">
                  <c:v>40.945999999999998</c:v>
                </c:pt>
                <c:pt idx="51287">
                  <c:v>40.945999999999998</c:v>
                </c:pt>
                <c:pt idx="51288">
                  <c:v>40.945999999999998</c:v>
                </c:pt>
                <c:pt idx="51289">
                  <c:v>40.945999999999998</c:v>
                </c:pt>
                <c:pt idx="51290">
                  <c:v>40.945999999999998</c:v>
                </c:pt>
                <c:pt idx="51291">
                  <c:v>40.945999999999998</c:v>
                </c:pt>
                <c:pt idx="51292">
                  <c:v>40.945999999999998</c:v>
                </c:pt>
                <c:pt idx="51293">
                  <c:v>40.945999999999998</c:v>
                </c:pt>
                <c:pt idx="51294">
                  <c:v>40.945999999999998</c:v>
                </c:pt>
                <c:pt idx="51295">
                  <c:v>40.945999999999998</c:v>
                </c:pt>
                <c:pt idx="51296">
                  <c:v>40.945999999999998</c:v>
                </c:pt>
                <c:pt idx="51297">
                  <c:v>40.945999999999998</c:v>
                </c:pt>
                <c:pt idx="51298">
                  <c:v>40.945999999999998</c:v>
                </c:pt>
                <c:pt idx="51299">
                  <c:v>40.945999999999998</c:v>
                </c:pt>
                <c:pt idx="51300">
                  <c:v>40.945999999999998</c:v>
                </c:pt>
                <c:pt idx="51301">
                  <c:v>40.945999999999998</c:v>
                </c:pt>
                <c:pt idx="51302">
                  <c:v>40.945999999999998</c:v>
                </c:pt>
                <c:pt idx="51303">
                  <c:v>40.945999999999998</c:v>
                </c:pt>
                <c:pt idx="51304">
                  <c:v>40.945999999999998</c:v>
                </c:pt>
                <c:pt idx="51305">
                  <c:v>40.945999999999998</c:v>
                </c:pt>
                <c:pt idx="51306">
                  <c:v>40.945999999999998</c:v>
                </c:pt>
                <c:pt idx="51307">
                  <c:v>40.945999999999998</c:v>
                </c:pt>
                <c:pt idx="51308">
                  <c:v>40.945999999999998</c:v>
                </c:pt>
                <c:pt idx="51309">
                  <c:v>40.945999999999998</c:v>
                </c:pt>
                <c:pt idx="51310">
                  <c:v>40.945999999999998</c:v>
                </c:pt>
                <c:pt idx="51311">
                  <c:v>40.945999999999998</c:v>
                </c:pt>
                <c:pt idx="51312">
                  <c:v>40.945999999999998</c:v>
                </c:pt>
                <c:pt idx="51313">
                  <c:v>40.945999999999998</c:v>
                </c:pt>
                <c:pt idx="51314">
                  <c:v>40.945999999999998</c:v>
                </c:pt>
                <c:pt idx="51315">
                  <c:v>40.945999999999998</c:v>
                </c:pt>
                <c:pt idx="51316">
                  <c:v>40.945999999999998</c:v>
                </c:pt>
                <c:pt idx="51317">
                  <c:v>40.945999999999998</c:v>
                </c:pt>
                <c:pt idx="51318">
                  <c:v>40.945999999999998</c:v>
                </c:pt>
                <c:pt idx="51319">
                  <c:v>40.945999999999998</c:v>
                </c:pt>
                <c:pt idx="51320">
                  <c:v>40.945999999999998</c:v>
                </c:pt>
                <c:pt idx="51321">
                  <c:v>40.945999999999998</c:v>
                </c:pt>
                <c:pt idx="51322">
                  <c:v>40.945999999999998</c:v>
                </c:pt>
                <c:pt idx="51323">
                  <c:v>40.945999999999998</c:v>
                </c:pt>
                <c:pt idx="51324">
                  <c:v>40.945999999999998</c:v>
                </c:pt>
                <c:pt idx="51325">
                  <c:v>40.945999999999998</c:v>
                </c:pt>
                <c:pt idx="51326">
                  <c:v>40.945999999999998</c:v>
                </c:pt>
                <c:pt idx="51327">
                  <c:v>40.945999999999998</c:v>
                </c:pt>
                <c:pt idx="51328">
                  <c:v>40.945999999999998</c:v>
                </c:pt>
                <c:pt idx="51329">
                  <c:v>40.945999999999998</c:v>
                </c:pt>
                <c:pt idx="51330">
                  <c:v>40.945999999999998</c:v>
                </c:pt>
                <c:pt idx="51331">
                  <c:v>40.945999999999998</c:v>
                </c:pt>
                <c:pt idx="51332">
                  <c:v>40.945999999999998</c:v>
                </c:pt>
                <c:pt idx="51333">
                  <c:v>40.945999999999998</c:v>
                </c:pt>
                <c:pt idx="51334">
                  <c:v>40.945999999999998</c:v>
                </c:pt>
                <c:pt idx="51335">
                  <c:v>40.945999999999998</c:v>
                </c:pt>
                <c:pt idx="51336">
                  <c:v>40.968000000000004</c:v>
                </c:pt>
                <c:pt idx="51337">
                  <c:v>41.006</c:v>
                </c:pt>
                <c:pt idx="51338">
                  <c:v>41.006</c:v>
                </c:pt>
                <c:pt idx="51339">
                  <c:v>41.006</c:v>
                </c:pt>
                <c:pt idx="51340">
                  <c:v>41.006</c:v>
                </c:pt>
                <c:pt idx="51341">
                  <c:v>41.006</c:v>
                </c:pt>
                <c:pt idx="51342">
                  <c:v>41.006</c:v>
                </c:pt>
                <c:pt idx="51343">
                  <c:v>41.006</c:v>
                </c:pt>
                <c:pt idx="51344">
                  <c:v>41.006</c:v>
                </c:pt>
                <c:pt idx="51345">
                  <c:v>41.006</c:v>
                </c:pt>
                <c:pt idx="51346">
                  <c:v>41.006</c:v>
                </c:pt>
                <c:pt idx="51347">
                  <c:v>41.006</c:v>
                </c:pt>
                <c:pt idx="51348">
                  <c:v>41.006</c:v>
                </c:pt>
                <c:pt idx="51349">
                  <c:v>41.006</c:v>
                </c:pt>
                <c:pt idx="51350">
                  <c:v>41.006</c:v>
                </c:pt>
                <c:pt idx="51351">
                  <c:v>41.006</c:v>
                </c:pt>
                <c:pt idx="51352">
                  <c:v>41.006</c:v>
                </c:pt>
                <c:pt idx="51353">
                  <c:v>41.006</c:v>
                </c:pt>
                <c:pt idx="51354">
                  <c:v>41.006</c:v>
                </c:pt>
                <c:pt idx="51355">
                  <c:v>41.006</c:v>
                </c:pt>
                <c:pt idx="51356">
                  <c:v>41.006</c:v>
                </c:pt>
                <c:pt idx="51357">
                  <c:v>41.006</c:v>
                </c:pt>
                <c:pt idx="51358">
                  <c:v>41.006</c:v>
                </c:pt>
                <c:pt idx="51359">
                  <c:v>41.006</c:v>
                </c:pt>
                <c:pt idx="51360">
                  <c:v>41.006</c:v>
                </c:pt>
                <c:pt idx="51361">
                  <c:v>41.006</c:v>
                </c:pt>
                <c:pt idx="51362">
                  <c:v>41.006</c:v>
                </c:pt>
                <c:pt idx="51363">
                  <c:v>41.006</c:v>
                </c:pt>
                <c:pt idx="51364">
                  <c:v>41.006</c:v>
                </c:pt>
                <c:pt idx="51365">
                  <c:v>41.006</c:v>
                </c:pt>
                <c:pt idx="51366">
                  <c:v>41.006</c:v>
                </c:pt>
                <c:pt idx="51367">
                  <c:v>41.006</c:v>
                </c:pt>
                <c:pt idx="51368">
                  <c:v>41.006</c:v>
                </c:pt>
                <c:pt idx="51369">
                  <c:v>41.006</c:v>
                </c:pt>
                <c:pt idx="51370">
                  <c:v>41.006</c:v>
                </c:pt>
                <c:pt idx="51371">
                  <c:v>41.006</c:v>
                </c:pt>
                <c:pt idx="51372">
                  <c:v>41.006</c:v>
                </c:pt>
                <c:pt idx="51373">
                  <c:v>41.006</c:v>
                </c:pt>
                <c:pt idx="51374">
                  <c:v>41.006</c:v>
                </c:pt>
                <c:pt idx="51375">
                  <c:v>41.006</c:v>
                </c:pt>
                <c:pt idx="51376">
                  <c:v>41.006</c:v>
                </c:pt>
                <c:pt idx="51377">
                  <c:v>41.006</c:v>
                </c:pt>
                <c:pt idx="51378">
                  <c:v>41.006</c:v>
                </c:pt>
                <c:pt idx="51379">
                  <c:v>41.006</c:v>
                </c:pt>
                <c:pt idx="51380">
                  <c:v>41.006</c:v>
                </c:pt>
                <c:pt idx="51381">
                  <c:v>41.006</c:v>
                </c:pt>
                <c:pt idx="51382">
                  <c:v>41.006</c:v>
                </c:pt>
                <c:pt idx="51383">
                  <c:v>41.006</c:v>
                </c:pt>
                <c:pt idx="51384">
                  <c:v>41.006</c:v>
                </c:pt>
                <c:pt idx="51385">
                  <c:v>41.006</c:v>
                </c:pt>
                <c:pt idx="51386">
                  <c:v>41.006</c:v>
                </c:pt>
                <c:pt idx="51387">
                  <c:v>41.006</c:v>
                </c:pt>
                <c:pt idx="51388">
                  <c:v>41.006</c:v>
                </c:pt>
                <c:pt idx="51389">
                  <c:v>41.006</c:v>
                </c:pt>
                <c:pt idx="51390">
                  <c:v>41.006</c:v>
                </c:pt>
                <c:pt idx="51391">
                  <c:v>41.006</c:v>
                </c:pt>
                <c:pt idx="51392">
                  <c:v>41.006</c:v>
                </c:pt>
                <c:pt idx="51393">
                  <c:v>41.006</c:v>
                </c:pt>
                <c:pt idx="51394">
                  <c:v>41.006</c:v>
                </c:pt>
                <c:pt idx="51395">
                  <c:v>41.006</c:v>
                </c:pt>
                <c:pt idx="51396">
                  <c:v>41.006</c:v>
                </c:pt>
                <c:pt idx="51397">
                  <c:v>41.006</c:v>
                </c:pt>
                <c:pt idx="51398">
                  <c:v>41.006</c:v>
                </c:pt>
                <c:pt idx="51399">
                  <c:v>41.006</c:v>
                </c:pt>
                <c:pt idx="51400">
                  <c:v>41.006</c:v>
                </c:pt>
                <c:pt idx="51401">
                  <c:v>41.006</c:v>
                </c:pt>
                <c:pt idx="51402">
                  <c:v>41.006</c:v>
                </c:pt>
                <c:pt idx="51403">
                  <c:v>41.006</c:v>
                </c:pt>
                <c:pt idx="51404">
                  <c:v>41.006</c:v>
                </c:pt>
                <c:pt idx="51405">
                  <c:v>41.006</c:v>
                </c:pt>
                <c:pt idx="51406">
                  <c:v>41.006</c:v>
                </c:pt>
                <c:pt idx="51407">
                  <c:v>41.006</c:v>
                </c:pt>
                <c:pt idx="51408">
                  <c:v>41.006</c:v>
                </c:pt>
                <c:pt idx="51409">
                  <c:v>41.006</c:v>
                </c:pt>
                <c:pt idx="51410">
                  <c:v>41.006</c:v>
                </c:pt>
                <c:pt idx="51411">
                  <c:v>41.006</c:v>
                </c:pt>
                <c:pt idx="51412">
                  <c:v>41.006</c:v>
                </c:pt>
                <c:pt idx="51413">
                  <c:v>41.006</c:v>
                </c:pt>
                <c:pt idx="51414">
                  <c:v>41.006</c:v>
                </c:pt>
                <c:pt idx="51415">
                  <c:v>41.006</c:v>
                </c:pt>
                <c:pt idx="51416">
                  <c:v>41.006</c:v>
                </c:pt>
                <c:pt idx="51417">
                  <c:v>41.006</c:v>
                </c:pt>
                <c:pt idx="51418">
                  <c:v>41.006</c:v>
                </c:pt>
                <c:pt idx="51419">
                  <c:v>41.006</c:v>
                </c:pt>
                <c:pt idx="51420">
                  <c:v>41.006</c:v>
                </c:pt>
                <c:pt idx="51421">
                  <c:v>41.006</c:v>
                </c:pt>
                <c:pt idx="51422">
                  <c:v>41.006</c:v>
                </c:pt>
                <c:pt idx="51423">
                  <c:v>41.006</c:v>
                </c:pt>
                <c:pt idx="51424">
                  <c:v>41.006</c:v>
                </c:pt>
                <c:pt idx="51425">
                  <c:v>41.006</c:v>
                </c:pt>
                <c:pt idx="51426">
                  <c:v>41.006</c:v>
                </c:pt>
                <c:pt idx="51427">
                  <c:v>41.006</c:v>
                </c:pt>
                <c:pt idx="51428">
                  <c:v>41.006</c:v>
                </c:pt>
                <c:pt idx="51429">
                  <c:v>41.006</c:v>
                </c:pt>
                <c:pt idx="51430">
                  <c:v>41.006</c:v>
                </c:pt>
                <c:pt idx="51431">
                  <c:v>41.006</c:v>
                </c:pt>
                <c:pt idx="51432">
                  <c:v>41.006</c:v>
                </c:pt>
                <c:pt idx="51433">
                  <c:v>41.006</c:v>
                </c:pt>
                <c:pt idx="51434">
                  <c:v>41.006</c:v>
                </c:pt>
                <c:pt idx="51435">
                  <c:v>41.006</c:v>
                </c:pt>
                <c:pt idx="51436">
                  <c:v>41.006</c:v>
                </c:pt>
                <c:pt idx="51437">
                  <c:v>41.006</c:v>
                </c:pt>
                <c:pt idx="51438">
                  <c:v>41.006</c:v>
                </c:pt>
                <c:pt idx="51439">
                  <c:v>41.006</c:v>
                </c:pt>
                <c:pt idx="51440">
                  <c:v>41.006</c:v>
                </c:pt>
                <c:pt idx="51441">
                  <c:v>41.006</c:v>
                </c:pt>
                <c:pt idx="51442">
                  <c:v>41.006</c:v>
                </c:pt>
                <c:pt idx="51443">
                  <c:v>41.006</c:v>
                </c:pt>
                <c:pt idx="51444">
                  <c:v>41.006</c:v>
                </c:pt>
                <c:pt idx="51445">
                  <c:v>41.006</c:v>
                </c:pt>
                <c:pt idx="51446">
                  <c:v>41.006</c:v>
                </c:pt>
                <c:pt idx="51447">
                  <c:v>41.006</c:v>
                </c:pt>
                <c:pt idx="51448">
                  <c:v>41.006</c:v>
                </c:pt>
                <c:pt idx="51449">
                  <c:v>41.006</c:v>
                </c:pt>
                <c:pt idx="51450">
                  <c:v>41.006</c:v>
                </c:pt>
                <c:pt idx="51451">
                  <c:v>41.006</c:v>
                </c:pt>
                <c:pt idx="51452">
                  <c:v>41.006</c:v>
                </c:pt>
                <c:pt idx="51453">
                  <c:v>41.006</c:v>
                </c:pt>
                <c:pt idx="51454">
                  <c:v>41.006</c:v>
                </c:pt>
                <c:pt idx="51455">
                  <c:v>41.006</c:v>
                </c:pt>
                <c:pt idx="51456">
                  <c:v>41.006</c:v>
                </c:pt>
                <c:pt idx="51457">
                  <c:v>41.006</c:v>
                </c:pt>
                <c:pt idx="51458">
                  <c:v>41.02</c:v>
                </c:pt>
                <c:pt idx="51459">
                  <c:v>41.067999999999998</c:v>
                </c:pt>
                <c:pt idx="51460">
                  <c:v>41.067999999999998</c:v>
                </c:pt>
                <c:pt idx="51461">
                  <c:v>41.067999999999998</c:v>
                </c:pt>
                <c:pt idx="51462">
                  <c:v>41.067999999999998</c:v>
                </c:pt>
                <c:pt idx="51463">
                  <c:v>41.067999999999998</c:v>
                </c:pt>
                <c:pt idx="51464">
                  <c:v>41.067999999999998</c:v>
                </c:pt>
                <c:pt idx="51465">
                  <c:v>41.067999999999998</c:v>
                </c:pt>
                <c:pt idx="51466">
                  <c:v>41.067999999999998</c:v>
                </c:pt>
                <c:pt idx="51467">
                  <c:v>41.067999999999998</c:v>
                </c:pt>
                <c:pt idx="51468">
                  <c:v>41.067999999999998</c:v>
                </c:pt>
                <c:pt idx="51469">
                  <c:v>41.067999999999998</c:v>
                </c:pt>
                <c:pt idx="51470">
                  <c:v>41.067999999999998</c:v>
                </c:pt>
                <c:pt idx="51471">
                  <c:v>41.067999999999998</c:v>
                </c:pt>
                <c:pt idx="51472">
                  <c:v>41.067999999999998</c:v>
                </c:pt>
                <c:pt idx="51473">
                  <c:v>41.067999999999998</c:v>
                </c:pt>
                <c:pt idx="51474">
                  <c:v>41.067999999999998</c:v>
                </c:pt>
                <c:pt idx="51475">
                  <c:v>41.067999999999998</c:v>
                </c:pt>
                <c:pt idx="51476">
                  <c:v>41.067999999999998</c:v>
                </c:pt>
                <c:pt idx="51477">
                  <c:v>41.067999999999998</c:v>
                </c:pt>
                <c:pt idx="51478">
                  <c:v>41.067999999999998</c:v>
                </c:pt>
                <c:pt idx="51479">
                  <c:v>41.067999999999998</c:v>
                </c:pt>
                <c:pt idx="51480">
                  <c:v>41.067999999999998</c:v>
                </c:pt>
                <c:pt idx="51481">
                  <c:v>41.067999999999998</c:v>
                </c:pt>
                <c:pt idx="51482">
                  <c:v>41.067999999999998</c:v>
                </c:pt>
                <c:pt idx="51483">
                  <c:v>41.067999999999998</c:v>
                </c:pt>
                <c:pt idx="51484">
                  <c:v>41.067999999999998</c:v>
                </c:pt>
                <c:pt idx="51485">
                  <c:v>41.067999999999998</c:v>
                </c:pt>
                <c:pt idx="51486">
                  <c:v>41.067999999999998</c:v>
                </c:pt>
                <c:pt idx="51487">
                  <c:v>41.067999999999998</c:v>
                </c:pt>
                <c:pt idx="51488">
                  <c:v>41.067999999999998</c:v>
                </c:pt>
                <c:pt idx="51489">
                  <c:v>41.067999999999998</c:v>
                </c:pt>
                <c:pt idx="51490">
                  <c:v>41.067999999999998</c:v>
                </c:pt>
                <c:pt idx="51491">
                  <c:v>41.067999999999998</c:v>
                </c:pt>
                <c:pt idx="51492">
                  <c:v>41.067999999999998</c:v>
                </c:pt>
                <c:pt idx="51493">
                  <c:v>41.067999999999998</c:v>
                </c:pt>
                <c:pt idx="51494">
                  <c:v>41.067999999999998</c:v>
                </c:pt>
                <c:pt idx="51495">
                  <c:v>41.067999999999998</c:v>
                </c:pt>
                <c:pt idx="51496">
                  <c:v>41.067999999999998</c:v>
                </c:pt>
                <c:pt idx="51497">
                  <c:v>41.067999999999998</c:v>
                </c:pt>
                <c:pt idx="51498">
                  <c:v>41.067999999999998</c:v>
                </c:pt>
                <c:pt idx="51499">
                  <c:v>41.067999999999998</c:v>
                </c:pt>
                <c:pt idx="51500">
                  <c:v>41.067999999999998</c:v>
                </c:pt>
                <c:pt idx="51501">
                  <c:v>41.067999999999998</c:v>
                </c:pt>
                <c:pt idx="51502">
                  <c:v>41.067999999999998</c:v>
                </c:pt>
                <c:pt idx="51503">
                  <c:v>41.067999999999998</c:v>
                </c:pt>
                <c:pt idx="51504">
                  <c:v>41.067999999999998</c:v>
                </c:pt>
                <c:pt idx="51505">
                  <c:v>41.067999999999998</c:v>
                </c:pt>
                <c:pt idx="51506">
                  <c:v>41.067999999999998</c:v>
                </c:pt>
                <c:pt idx="51507">
                  <c:v>41.067999999999998</c:v>
                </c:pt>
                <c:pt idx="51508">
                  <c:v>41.067999999999998</c:v>
                </c:pt>
                <c:pt idx="51509">
                  <c:v>41.067999999999998</c:v>
                </c:pt>
                <c:pt idx="51510">
                  <c:v>41.067999999999998</c:v>
                </c:pt>
                <c:pt idx="51511">
                  <c:v>41.067999999999998</c:v>
                </c:pt>
                <c:pt idx="51512">
                  <c:v>41.067999999999998</c:v>
                </c:pt>
                <c:pt idx="51513">
                  <c:v>41.067999999999998</c:v>
                </c:pt>
                <c:pt idx="51514">
                  <c:v>41.067999999999998</c:v>
                </c:pt>
                <c:pt idx="51515">
                  <c:v>41.067999999999998</c:v>
                </c:pt>
                <c:pt idx="51516">
                  <c:v>41.067999999999998</c:v>
                </c:pt>
                <c:pt idx="51517">
                  <c:v>41.067999999999998</c:v>
                </c:pt>
                <c:pt idx="51518">
                  <c:v>41.067999999999998</c:v>
                </c:pt>
                <c:pt idx="51519">
                  <c:v>41.067999999999998</c:v>
                </c:pt>
                <c:pt idx="51520">
                  <c:v>41.067999999999998</c:v>
                </c:pt>
                <c:pt idx="51521">
                  <c:v>41.067999999999998</c:v>
                </c:pt>
                <c:pt idx="51522">
                  <c:v>41.067999999999998</c:v>
                </c:pt>
                <c:pt idx="51523">
                  <c:v>41.067999999999998</c:v>
                </c:pt>
                <c:pt idx="51524">
                  <c:v>41.067999999999998</c:v>
                </c:pt>
                <c:pt idx="51525">
                  <c:v>41.067999999999998</c:v>
                </c:pt>
                <c:pt idx="51526">
                  <c:v>41.067999999999998</c:v>
                </c:pt>
                <c:pt idx="51527">
                  <c:v>41.067999999999998</c:v>
                </c:pt>
                <c:pt idx="51528">
                  <c:v>41.067999999999998</c:v>
                </c:pt>
                <c:pt idx="51529">
                  <c:v>41.067999999999998</c:v>
                </c:pt>
                <c:pt idx="51530">
                  <c:v>41.067999999999998</c:v>
                </c:pt>
                <c:pt idx="51531">
                  <c:v>41.067999999999998</c:v>
                </c:pt>
                <c:pt idx="51532">
                  <c:v>41.067999999999998</c:v>
                </c:pt>
                <c:pt idx="51533">
                  <c:v>41.067999999999998</c:v>
                </c:pt>
                <c:pt idx="51534">
                  <c:v>41.067999999999998</c:v>
                </c:pt>
                <c:pt idx="51535">
                  <c:v>41.067999999999998</c:v>
                </c:pt>
                <c:pt idx="51536">
                  <c:v>41.067999999999998</c:v>
                </c:pt>
                <c:pt idx="51537">
                  <c:v>41.067999999999998</c:v>
                </c:pt>
                <c:pt idx="51538">
                  <c:v>41.067999999999998</c:v>
                </c:pt>
                <c:pt idx="51539">
                  <c:v>41.067999999999998</c:v>
                </c:pt>
                <c:pt idx="51540">
                  <c:v>41.067999999999998</c:v>
                </c:pt>
                <c:pt idx="51541">
                  <c:v>41.067999999999998</c:v>
                </c:pt>
                <c:pt idx="51542">
                  <c:v>41.067999999999998</c:v>
                </c:pt>
                <c:pt idx="51543">
                  <c:v>41.067999999999998</c:v>
                </c:pt>
                <c:pt idx="51544">
                  <c:v>41.067999999999998</c:v>
                </c:pt>
                <c:pt idx="51545">
                  <c:v>41.067999999999998</c:v>
                </c:pt>
                <c:pt idx="51546">
                  <c:v>41.067999999999998</c:v>
                </c:pt>
                <c:pt idx="51547">
                  <c:v>41.067999999999998</c:v>
                </c:pt>
                <c:pt idx="51548">
                  <c:v>41.067999999999998</c:v>
                </c:pt>
                <c:pt idx="51549">
                  <c:v>41.067999999999998</c:v>
                </c:pt>
                <c:pt idx="51550">
                  <c:v>41.067999999999998</c:v>
                </c:pt>
                <c:pt idx="51551">
                  <c:v>41.067999999999998</c:v>
                </c:pt>
                <c:pt idx="51552">
                  <c:v>41.067999999999998</c:v>
                </c:pt>
                <c:pt idx="51553">
                  <c:v>41.067999999999998</c:v>
                </c:pt>
                <c:pt idx="51554">
                  <c:v>41.067999999999998</c:v>
                </c:pt>
                <c:pt idx="51555">
                  <c:v>41.067999999999998</c:v>
                </c:pt>
                <c:pt idx="51556">
                  <c:v>41.067999999999998</c:v>
                </c:pt>
                <c:pt idx="51557">
                  <c:v>41.067999999999998</c:v>
                </c:pt>
                <c:pt idx="51558">
                  <c:v>41.067999999999998</c:v>
                </c:pt>
                <c:pt idx="51559">
                  <c:v>41.067999999999998</c:v>
                </c:pt>
                <c:pt idx="51560">
                  <c:v>41.067999999999998</c:v>
                </c:pt>
                <c:pt idx="51561">
                  <c:v>41.067999999999998</c:v>
                </c:pt>
                <c:pt idx="51562">
                  <c:v>41.067999999999998</c:v>
                </c:pt>
                <c:pt idx="51563">
                  <c:v>41.067999999999998</c:v>
                </c:pt>
                <c:pt idx="51564">
                  <c:v>41.067999999999998</c:v>
                </c:pt>
                <c:pt idx="51565">
                  <c:v>41.067999999999998</c:v>
                </c:pt>
                <c:pt idx="51566">
                  <c:v>41.067999999999998</c:v>
                </c:pt>
                <c:pt idx="51567">
                  <c:v>41.067999999999998</c:v>
                </c:pt>
                <c:pt idx="51568">
                  <c:v>41.067999999999998</c:v>
                </c:pt>
                <c:pt idx="51569">
                  <c:v>41.067999999999998</c:v>
                </c:pt>
                <c:pt idx="51570">
                  <c:v>41.067999999999998</c:v>
                </c:pt>
                <c:pt idx="51571">
                  <c:v>41.067999999999998</c:v>
                </c:pt>
                <c:pt idx="51572">
                  <c:v>41.067999999999998</c:v>
                </c:pt>
                <c:pt idx="51573">
                  <c:v>41.067999999999998</c:v>
                </c:pt>
                <c:pt idx="51574">
                  <c:v>41.067999999999998</c:v>
                </c:pt>
                <c:pt idx="51575">
                  <c:v>41.067999999999998</c:v>
                </c:pt>
                <c:pt idx="51576">
                  <c:v>41.067999999999998</c:v>
                </c:pt>
                <c:pt idx="51577">
                  <c:v>41.067999999999998</c:v>
                </c:pt>
                <c:pt idx="51578">
                  <c:v>41.067999999999998</c:v>
                </c:pt>
                <c:pt idx="51579">
                  <c:v>41.118000000000002</c:v>
                </c:pt>
                <c:pt idx="51580">
                  <c:v>41.128</c:v>
                </c:pt>
                <c:pt idx="51581">
                  <c:v>41.128</c:v>
                </c:pt>
                <c:pt idx="51582">
                  <c:v>41.128</c:v>
                </c:pt>
                <c:pt idx="51583">
                  <c:v>41.128</c:v>
                </c:pt>
                <c:pt idx="51584">
                  <c:v>41.128</c:v>
                </c:pt>
                <c:pt idx="51585">
                  <c:v>41.128</c:v>
                </c:pt>
                <c:pt idx="51586">
                  <c:v>41.128</c:v>
                </c:pt>
                <c:pt idx="51587">
                  <c:v>41.128</c:v>
                </c:pt>
                <c:pt idx="51588">
                  <c:v>41.128</c:v>
                </c:pt>
                <c:pt idx="51589">
                  <c:v>41.128</c:v>
                </c:pt>
                <c:pt idx="51590">
                  <c:v>41.128</c:v>
                </c:pt>
                <c:pt idx="51591">
                  <c:v>41.128</c:v>
                </c:pt>
                <c:pt idx="51592">
                  <c:v>41.128</c:v>
                </c:pt>
                <c:pt idx="51593">
                  <c:v>41.128</c:v>
                </c:pt>
                <c:pt idx="51594">
                  <c:v>41.128</c:v>
                </c:pt>
                <c:pt idx="51595">
                  <c:v>41.128</c:v>
                </c:pt>
                <c:pt idx="51596">
                  <c:v>41.128</c:v>
                </c:pt>
                <c:pt idx="51597">
                  <c:v>41.128</c:v>
                </c:pt>
                <c:pt idx="51598">
                  <c:v>41.128</c:v>
                </c:pt>
                <c:pt idx="51599">
                  <c:v>41.128</c:v>
                </c:pt>
                <c:pt idx="51600">
                  <c:v>41.128</c:v>
                </c:pt>
                <c:pt idx="51601">
                  <c:v>41.128</c:v>
                </c:pt>
                <c:pt idx="51602">
                  <c:v>41.128</c:v>
                </c:pt>
                <c:pt idx="51603">
                  <c:v>41.128</c:v>
                </c:pt>
                <c:pt idx="51604">
                  <c:v>41.128</c:v>
                </c:pt>
                <c:pt idx="51605">
                  <c:v>41.128</c:v>
                </c:pt>
                <c:pt idx="51606">
                  <c:v>41.128</c:v>
                </c:pt>
                <c:pt idx="51607">
                  <c:v>41.128</c:v>
                </c:pt>
                <c:pt idx="51608">
                  <c:v>41.128</c:v>
                </c:pt>
                <c:pt idx="51609">
                  <c:v>41.128</c:v>
                </c:pt>
                <c:pt idx="51610">
                  <c:v>41.128</c:v>
                </c:pt>
                <c:pt idx="51611">
                  <c:v>41.128</c:v>
                </c:pt>
                <c:pt idx="51612">
                  <c:v>41.128</c:v>
                </c:pt>
                <c:pt idx="51613">
                  <c:v>41.128</c:v>
                </c:pt>
                <c:pt idx="51614">
                  <c:v>41.128</c:v>
                </c:pt>
                <c:pt idx="51615">
                  <c:v>41.128</c:v>
                </c:pt>
                <c:pt idx="51616">
                  <c:v>41.128</c:v>
                </c:pt>
                <c:pt idx="51617">
                  <c:v>41.128</c:v>
                </c:pt>
                <c:pt idx="51618">
                  <c:v>41.128</c:v>
                </c:pt>
                <c:pt idx="51619">
                  <c:v>41.128</c:v>
                </c:pt>
                <c:pt idx="51620">
                  <c:v>41.128</c:v>
                </c:pt>
                <c:pt idx="51621">
                  <c:v>41.128</c:v>
                </c:pt>
                <c:pt idx="51622">
                  <c:v>41.128</c:v>
                </c:pt>
                <c:pt idx="51623">
                  <c:v>41.128</c:v>
                </c:pt>
                <c:pt idx="51624">
                  <c:v>41.128</c:v>
                </c:pt>
                <c:pt idx="51625">
                  <c:v>41.128</c:v>
                </c:pt>
                <c:pt idx="51626">
                  <c:v>41.128</c:v>
                </c:pt>
                <c:pt idx="51627">
                  <c:v>41.128</c:v>
                </c:pt>
                <c:pt idx="51628">
                  <c:v>41.128</c:v>
                </c:pt>
                <c:pt idx="51629">
                  <c:v>41.128</c:v>
                </c:pt>
                <c:pt idx="51630">
                  <c:v>41.128</c:v>
                </c:pt>
                <c:pt idx="51631">
                  <c:v>41.128</c:v>
                </c:pt>
                <c:pt idx="51632">
                  <c:v>41.128</c:v>
                </c:pt>
                <c:pt idx="51633">
                  <c:v>41.128</c:v>
                </c:pt>
                <c:pt idx="51634">
                  <c:v>41.128</c:v>
                </c:pt>
                <c:pt idx="51635">
                  <c:v>41.128</c:v>
                </c:pt>
                <c:pt idx="51636">
                  <c:v>41.128</c:v>
                </c:pt>
                <c:pt idx="51637">
                  <c:v>41.128</c:v>
                </c:pt>
                <c:pt idx="51638">
                  <c:v>41.128</c:v>
                </c:pt>
                <c:pt idx="51639">
                  <c:v>41.128</c:v>
                </c:pt>
                <c:pt idx="51640">
                  <c:v>41.128</c:v>
                </c:pt>
                <c:pt idx="51641">
                  <c:v>41.128</c:v>
                </c:pt>
                <c:pt idx="51642">
                  <c:v>41.128</c:v>
                </c:pt>
                <c:pt idx="51643">
                  <c:v>41.128</c:v>
                </c:pt>
                <c:pt idx="51644">
                  <c:v>41.128</c:v>
                </c:pt>
                <c:pt idx="51645">
                  <c:v>41.128</c:v>
                </c:pt>
                <c:pt idx="51646">
                  <c:v>41.128</c:v>
                </c:pt>
                <c:pt idx="51647">
                  <c:v>41.128</c:v>
                </c:pt>
                <c:pt idx="51648">
                  <c:v>41.128</c:v>
                </c:pt>
                <c:pt idx="51649">
                  <c:v>41.128</c:v>
                </c:pt>
                <c:pt idx="51650">
                  <c:v>41.128</c:v>
                </c:pt>
                <c:pt idx="51651">
                  <c:v>41.128</c:v>
                </c:pt>
                <c:pt idx="51652">
                  <c:v>41.128</c:v>
                </c:pt>
                <c:pt idx="51653">
                  <c:v>41.128</c:v>
                </c:pt>
                <c:pt idx="51654">
                  <c:v>41.128</c:v>
                </c:pt>
                <c:pt idx="51655">
                  <c:v>41.128</c:v>
                </c:pt>
                <c:pt idx="51656">
                  <c:v>41.128</c:v>
                </c:pt>
                <c:pt idx="51657">
                  <c:v>41.128</c:v>
                </c:pt>
                <c:pt idx="51658">
                  <c:v>41.128</c:v>
                </c:pt>
                <c:pt idx="51659">
                  <c:v>41.128</c:v>
                </c:pt>
                <c:pt idx="51660">
                  <c:v>41.128</c:v>
                </c:pt>
                <c:pt idx="51661">
                  <c:v>41.128</c:v>
                </c:pt>
                <c:pt idx="51662">
                  <c:v>41.128</c:v>
                </c:pt>
                <c:pt idx="51663">
                  <c:v>41.128</c:v>
                </c:pt>
                <c:pt idx="51664">
                  <c:v>41.128</c:v>
                </c:pt>
                <c:pt idx="51665">
                  <c:v>41.128</c:v>
                </c:pt>
                <c:pt idx="51666">
                  <c:v>41.128</c:v>
                </c:pt>
                <c:pt idx="51667">
                  <c:v>41.128</c:v>
                </c:pt>
                <c:pt idx="51668">
                  <c:v>41.128</c:v>
                </c:pt>
                <c:pt idx="51669">
                  <c:v>41.128</c:v>
                </c:pt>
                <c:pt idx="51670">
                  <c:v>41.128</c:v>
                </c:pt>
                <c:pt idx="51671">
                  <c:v>41.128</c:v>
                </c:pt>
                <c:pt idx="51672">
                  <c:v>41.128</c:v>
                </c:pt>
                <c:pt idx="51673">
                  <c:v>41.128</c:v>
                </c:pt>
                <c:pt idx="51674">
                  <c:v>41.128</c:v>
                </c:pt>
                <c:pt idx="51675">
                  <c:v>41.128</c:v>
                </c:pt>
                <c:pt idx="51676">
                  <c:v>41.128</c:v>
                </c:pt>
                <c:pt idx="51677">
                  <c:v>41.128</c:v>
                </c:pt>
                <c:pt idx="51678">
                  <c:v>41.128</c:v>
                </c:pt>
                <c:pt idx="51679">
                  <c:v>41.128</c:v>
                </c:pt>
                <c:pt idx="51680">
                  <c:v>41.128</c:v>
                </c:pt>
                <c:pt idx="51681">
                  <c:v>41.128</c:v>
                </c:pt>
                <c:pt idx="51682">
                  <c:v>41.128</c:v>
                </c:pt>
                <c:pt idx="51683">
                  <c:v>41.128</c:v>
                </c:pt>
                <c:pt idx="51684">
                  <c:v>41.128</c:v>
                </c:pt>
                <c:pt idx="51685">
                  <c:v>41.128</c:v>
                </c:pt>
                <c:pt idx="51686">
                  <c:v>41.128</c:v>
                </c:pt>
                <c:pt idx="51687">
                  <c:v>41.128</c:v>
                </c:pt>
                <c:pt idx="51688">
                  <c:v>41.128</c:v>
                </c:pt>
                <c:pt idx="51689">
                  <c:v>41.128</c:v>
                </c:pt>
                <c:pt idx="51690">
                  <c:v>41.128</c:v>
                </c:pt>
                <c:pt idx="51691">
                  <c:v>41.128</c:v>
                </c:pt>
                <c:pt idx="51692">
                  <c:v>41.128</c:v>
                </c:pt>
                <c:pt idx="51693">
                  <c:v>41.128</c:v>
                </c:pt>
                <c:pt idx="51694">
                  <c:v>41.128</c:v>
                </c:pt>
                <c:pt idx="51695">
                  <c:v>41.128</c:v>
                </c:pt>
                <c:pt idx="51696">
                  <c:v>41.128</c:v>
                </c:pt>
                <c:pt idx="51697">
                  <c:v>41.128</c:v>
                </c:pt>
                <c:pt idx="51698">
                  <c:v>41.128</c:v>
                </c:pt>
                <c:pt idx="51699">
                  <c:v>41.128</c:v>
                </c:pt>
                <c:pt idx="51700">
                  <c:v>41.128</c:v>
                </c:pt>
                <c:pt idx="51701">
                  <c:v>41.128</c:v>
                </c:pt>
                <c:pt idx="51702">
                  <c:v>41.128</c:v>
                </c:pt>
                <c:pt idx="51703">
                  <c:v>41.128</c:v>
                </c:pt>
                <c:pt idx="51704">
                  <c:v>41.128</c:v>
                </c:pt>
                <c:pt idx="51705">
                  <c:v>41.128</c:v>
                </c:pt>
                <c:pt idx="51706">
                  <c:v>41.128</c:v>
                </c:pt>
                <c:pt idx="51707">
                  <c:v>41.128</c:v>
                </c:pt>
                <c:pt idx="51708">
                  <c:v>41.128</c:v>
                </c:pt>
                <c:pt idx="51709">
                  <c:v>41.128</c:v>
                </c:pt>
                <c:pt idx="51710">
                  <c:v>41.128</c:v>
                </c:pt>
                <c:pt idx="51711">
                  <c:v>41.128</c:v>
                </c:pt>
                <c:pt idx="51712">
                  <c:v>41.128</c:v>
                </c:pt>
                <c:pt idx="51713">
                  <c:v>41.128</c:v>
                </c:pt>
                <c:pt idx="51714">
                  <c:v>41.128</c:v>
                </c:pt>
                <c:pt idx="51715">
                  <c:v>41.128</c:v>
                </c:pt>
                <c:pt idx="51716">
                  <c:v>41.128</c:v>
                </c:pt>
                <c:pt idx="51717">
                  <c:v>41.128</c:v>
                </c:pt>
                <c:pt idx="51718">
                  <c:v>41.128</c:v>
                </c:pt>
                <c:pt idx="51719">
                  <c:v>41.128</c:v>
                </c:pt>
                <c:pt idx="51720">
                  <c:v>41.128</c:v>
                </c:pt>
                <c:pt idx="51721">
                  <c:v>41.128</c:v>
                </c:pt>
                <c:pt idx="51722">
                  <c:v>41.128</c:v>
                </c:pt>
                <c:pt idx="51723">
                  <c:v>41.128</c:v>
                </c:pt>
                <c:pt idx="51724">
                  <c:v>41.128</c:v>
                </c:pt>
                <c:pt idx="51725">
                  <c:v>41.128</c:v>
                </c:pt>
                <c:pt idx="51726">
                  <c:v>41.128</c:v>
                </c:pt>
                <c:pt idx="51727">
                  <c:v>41.128</c:v>
                </c:pt>
                <c:pt idx="51728">
                  <c:v>41.128</c:v>
                </c:pt>
                <c:pt idx="51729">
                  <c:v>41.128</c:v>
                </c:pt>
                <c:pt idx="51730">
                  <c:v>41.128</c:v>
                </c:pt>
                <c:pt idx="51731">
                  <c:v>41.128</c:v>
                </c:pt>
                <c:pt idx="51732">
                  <c:v>41.128</c:v>
                </c:pt>
                <c:pt idx="51733">
                  <c:v>41.128</c:v>
                </c:pt>
                <c:pt idx="51734">
                  <c:v>41.128</c:v>
                </c:pt>
                <c:pt idx="51735">
                  <c:v>41.128</c:v>
                </c:pt>
                <c:pt idx="51736">
                  <c:v>41.128</c:v>
                </c:pt>
                <c:pt idx="51737">
                  <c:v>41.128</c:v>
                </c:pt>
                <c:pt idx="51738">
                  <c:v>41.128</c:v>
                </c:pt>
                <c:pt idx="51739">
                  <c:v>41.128</c:v>
                </c:pt>
                <c:pt idx="51740">
                  <c:v>41.128</c:v>
                </c:pt>
                <c:pt idx="51741">
                  <c:v>41.128</c:v>
                </c:pt>
                <c:pt idx="51742">
                  <c:v>41.152000000000001</c:v>
                </c:pt>
                <c:pt idx="51743">
                  <c:v>41.186</c:v>
                </c:pt>
                <c:pt idx="51744">
                  <c:v>41.186</c:v>
                </c:pt>
                <c:pt idx="51745">
                  <c:v>41.186</c:v>
                </c:pt>
                <c:pt idx="51746">
                  <c:v>41.186</c:v>
                </c:pt>
                <c:pt idx="51747">
                  <c:v>41.186</c:v>
                </c:pt>
                <c:pt idx="51748">
                  <c:v>41.186</c:v>
                </c:pt>
                <c:pt idx="51749">
                  <c:v>41.186</c:v>
                </c:pt>
                <c:pt idx="51750">
                  <c:v>41.186</c:v>
                </c:pt>
                <c:pt idx="51751">
                  <c:v>41.186</c:v>
                </c:pt>
                <c:pt idx="51752">
                  <c:v>41.186</c:v>
                </c:pt>
                <c:pt idx="51753">
                  <c:v>41.186</c:v>
                </c:pt>
                <c:pt idx="51754">
                  <c:v>41.186</c:v>
                </c:pt>
                <c:pt idx="51755">
                  <c:v>41.186</c:v>
                </c:pt>
                <c:pt idx="51756">
                  <c:v>41.186</c:v>
                </c:pt>
                <c:pt idx="51757">
                  <c:v>41.186</c:v>
                </c:pt>
                <c:pt idx="51758">
                  <c:v>41.186</c:v>
                </c:pt>
                <c:pt idx="51759">
                  <c:v>41.186</c:v>
                </c:pt>
                <c:pt idx="51760">
                  <c:v>41.186</c:v>
                </c:pt>
                <c:pt idx="51761">
                  <c:v>41.186</c:v>
                </c:pt>
                <c:pt idx="51762">
                  <c:v>41.186</c:v>
                </c:pt>
                <c:pt idx="51763">
                  <c:v>41.186</c:v>
                </c:pt>
                <c:pt idx="51764">
                  <c:v>41.186</c:v>
                </c:pt>
                <c:pt idx="51765">
                  <c:v>41.186</c:v>
                </c:pt>
                <c:pt idx="51766">
                  <c:v>41.186</c:v>
                </c:pt>
                <c:pt idx="51767">
                  <c:v>41.186</c:v>
                </c:pt>
                <c:pt idx="51768">
                  <c:v>41.186</c:v>
                </c:pt>
                <c:pt idx="51769">
                  <c:v>41.186</c:v>
                </c:pt>
                <c:pt idx="51770">
                  <c:v>41.186</c:v>
                </c:pt>
                <c:pt idx="51771">
                  <c:v>41.186</c:v>
                </c:pt>
                <c:pt idx="51772">
                  <c:v>41.186</c:v>
                </c:pt>
                <c:pt idx="51773">
                  <c:v>41.186</c:v>
                </c:pt>
                <c:pt idx="51774">
                  <c:v>41.186</c:v>
                </c:pt>
                <c:pt idx="51775">
                  <c:v>41.186</c:v>
                </c:pt>
                <c:pt idx="51776">
                  <c:v>41.186</c:v>
                </c:pt>
                <c:pt idx="51777">
                  <c:v>41.186</c:v>
                </c:pt>
                <c:pt idx="51778">
                  <c:v>41.186</c:v>
                </c:pt>
                <c:pt idx="51779">
                  <c:v>41.186</c:v>
                </c:pt>
                <c:pt idx="51780">
                  <c:v>41.186</c:v>
                </c:pt>
                <c:pt idx="51781">
                  <c:v>41.186</c:v>
                </c:pt>
                <c:pt idx="51782">
                  <c:v>41.186</c:v>
                </c:pt>
                <c:pt idx="51783">
                  <c:v>41.186</c:v>
                </c:pt>
                <c:pt idx="51784">
                  <c:v>41.186</c:v>
                </c:pt>
                <c:pt idx="51785">
                  <c:v>41.186</c:v>
                </c:pt>
                <c:pt idx="51786">
                  <c:v>41.186</c:v>
                </c:pt>
                <c:pt idx="51787">
                  <c:v>41.186</c:v>
                </c:pt>
                <c:pt idx="51788">
                  <c:v>41.186</c:v>
                </c:pt>
                <c:pt idx="51789">
                  <c:v>41.186</c:v>
                </c:pt>
                <c:pt idx="51790">
                  <c:v>41.186</c:v>
                </c:pt>
                <c:pt idx="51791">
                  <c:v>41.186</c:v>
                </c:pt>
                <c:pt idx="51792">
                  <c:v>41.186</c:v>
                </c:pt>
                <c:pt idx="51793">
                  <c:v>41.186</c:v>
                </c:pt>
                <c:pt idx="51794">
                  <c:v>41.186</c:v>
                </c:pt>
                <c:pt idx="51795">
                  <c:v>41.186</c:v>
                </c:pt>
                <c:pt idx="51796">
                  <c:v>41.186</c:v>
                </c:pt>
                <c:pt idx="51797">
                  <c:v>41.186</c:v>
                </c:pt>
                <c:pt idx="51798">
                  <c:v>41.186</c:v>
                </c:pt>
                <c:pt idx="51799">
                  <c:v>41.186</c:v>
                </c:pt>
                <c:pt idx="51800">
                  <c:v>41.186</c:v>
                </c:pt>
                <c:pt idx="51801">
                  <c:v>41.186</c:v>
                </c:pt>
                <c:pt idx="51802">
                  <c:v>41.186</c:v>
                </c:pt>
                <c:pt idx="51803">
                  <c:v>41.186</c:v>
                </c:pt>
                <c:pt idx="51804">
                  <c:v>41.186</c:v>
                </c:pt>
                <c:pt idx="51805">
                  <c:v>41.186</c:v>
                </c:pt>
                <c:pt idx="51806">
                  <c:v>41.186</c:v>
                </c:pt>
                <c:pt idx="51807">
                  <c:v>41.186</c:v>
                </c:pt>
                <c:pt idx="51808">
                  <c:v>41.186</c:v>
                </c:pt>
                <c:pt idx="51809">
                  <c:v>41.186</c:v>
                </c:pt>
                <c:pt idx="51810">
                  <c:v>41.186</c:v>
                </c:pt>
                <c:pt idx="51811">
                  <c:v>41.186</c:v>
                </c:pt>
                <c:pt idx="51812">
                  <c:v>41.186</c:v>
                </c:pt>
                <c:pt idx="51813">
                  <c:v>41.186</c:v>
                </c:pt>
                <c:pt idx="51814">
                  <c:v>41.186</c:v>
                </c:pt>
                <c:pt idx="51815">
                  <c:v>41.186</c:v>
                </c:pt>
                <c:pt idx="51816">
                  <c:v>41.186</c:v>
                </c:pt>
                <c:pt idx="51817">
                  <c:v>41.186</c:v>
                </c:pt>
                <c:pt idx="51818">
                  <c:v>41.186</c:v>
                </c:pt>
                <c:pt idx="51819">
                  <c:v>41.186</c:v>
                </c:pt>
                <c:pt idx="51820">
                  <c:v>41.186</c:v>
                </c:pt>
                <c:pt idx="51821">
                  <c:v>41.186</c:v>
                </c:pt>
                <c:pt idx="51822">
                  <c:v>41.186</c:v>
                </c:pt>
                <c:pt idx="51823">
                  <c:v>41.186</c:v>
                </c:pt>
                <c:pt idx="51824">
                  <c:v>41.186</c:v>
                </c:pt>
                <c:pt idx="51825">
                  <c:v>41.186</c:v>
                </c:pt>
                <c:pt idx="51826">
                  <c:v>41.186</c:v>
                </c:pt>
                <c:pt idx="51827">
                  <c:v>41.186</c:v>
                </c:pt>
                <c:pt idx="51828">
                  <c:v>41.186</c:v>
                </c:pt>
                <c:pt idx="51829">
                  <c:v>41.186</c:v>
                </c:pt>
                <c:pt idx="51830">
                  <c:v>41.186</c:v>
                </c:pt>
                <c:pt idx="51831">
                  <c:v>41.186</c:v>
                </c:pt>
                <c:pt idx="51832">
                  <c:v>41.186</c:v>
                </c:pt>
                <c:pt idx="51833">
                  <c:v>41.186</c:v>
                </c:pt>
                <c:pt idx="51834">
                  <c:v>41.186</c:v>
                </c:pt>
                <c:pt idx="51835">
                  <c:v>41.186</c:v>
                </c:pt>
                <c:pt idx="51836">
                  <c:v>41.186</c:v>
                </c:pt>
                <c:pt idx="51837">
                  <c:v>41.186</c:v>
                </c:pt>
                <c:pt idx="51838">
                  <c:v>41.186</c:v>
                </c:pt>
                <c:pt idx="51839">
                  <c:v>41.186</c:v>
                </c:pt>
                <c:pt idx="51840">
                  <c:v>41.186</c:v>
                </c:pt>
                <c:pt idx="51841">
                  <c:v>41.186</c:v>
                </c:pt>
                <c:pt idx="51842">
                  <c:v>41.186</c:v>
                </c:pt>
                <c:pt idx="51843">
                  <c:v>41.188000000000002</c:v>
                </c:pt>
                <c:pt idx="51844">
                  <c:v>41.188000000000002</c:v>
                </c:pt>
                <c:pt idx="51845">
                  <c:v>41.188000000000002</c:v>
                </c:pt>
                <c:pt idx="51846">
                  <c:v>41.188000000000002</c:v>
                </c:pt>
                <c:pt idx="51847">
                  <c:v>41.188000000000002</c:v>
                </c:pt>
                <c:pt idx="51848">
                  <c:v>41.188000000000002</c:v>
                </c:pt>
                <c:pt idx="51849">
                  <c:v>41.188000000000002</c:v>
                </c:pt>
                <c:pt idx="51850">
                  <c:v>41.188000000000002</c:v>
                </c:pt>
                <c:pt idx="51851">
                  <c:v>41.188000000000002</c:v>
                </c:pt>
                <c:pt idx="51852">
                  <c:v>41.188000000000002</c:v>
                </c:pt>
                <c:pt idx="51853">
                  <c:v>41.188000000000002</c:v>
                </c:pt>
                <c:pt idx="51854">
                  <c:v>41.188000000000002</c:v>
                </c:pt>
                <c:pt idx="51855">
                  <c:v>41.24</c:v>
                </c:pt>
                <c:pt idx="51856">
                  <c:v>41.25</c:v>
                </c:pt>
                <c:pt idx="51857">
                  <c:v>41.25</c:v>
                </c:pt>
                <c:pt idx="51858">
                  <c:v>41.25</c:v>
                </c:pt>
                <c:pt idx="51859">
                  <c:v>41.25</c:v>
                </c:pt>
                <c:pt idx="51860">
                  <c:v>41.25</c:v>
                </c:pt>
                <c:pt idx="51861">
                  <c:v>41.25</c:v>
                </c:pt>
                <c:pt idx="51862">
                  <c:v>41.25</c:v>
                </c:pt>
                <c:pt idx="51863">
                  <c:v>41.25</c:v>
                </c:pt>
                <c:pt idx="51864">
                  <c:v>41.25</c:v>
                </c:pt>
                <c:pt idx="51865">
                  <c:v>41.25</c:v>
                </c:pt>
                <c:pt idx="51866">
                  <c:v>41.25</c:v>
                </c:pt>
                <c:pt idx="51867">
                  <c:v>41.25</c:v>
                </c:pt>
                <c:pt idx="51868">
                  <c:v>41.25</c:v>
                </c:pt>
                <c:pt idx="51869">
                  <c:v>41.25</c:v>
                </c:pt>
                <c:pt idx="51870">
                  <c:v>41.25</c:v>
                </c:pt>
                <c:pt idx="51871">
                  <c:v>41.25</c:v>
                </c:pt>
                <c:pt idx="51872">
                  <c:v>41.25</c:v>
                </c:pt>
                <c:pt idx="51873">
                  <c:v>41.25</c:v>
                </c:pt>
                <c:pt idx="51874">
                  <c:v>41.25</c:v>
                </c:pt>
                <c:pt idx="51875">
                  <c:v>41.25</c:v>
                </c:pt>
                <c:pt idx="51876">
                  <c:v>41.25</c:v>
                </c:pt>
                <c:pt idx="51877">
                  <c:v>41.25</c:v>
                </c:pt>
                <c:pt idx="51878">
                  <c:v>41.25</c:v>
                </c:pt>
                <c:pt idx="51879">
                  <c:v>41.25</c:v>
                </c:pt>
                <c:pt idx="51880">
                  <c:v>41.25</c:v>
                </c:pt>
                <c:pt idx="51881">
                  <c:v>41.25</c:v>
                </c:pt>
                <c:pt idx="51882">
                  <c:v>41.25</c:v>
                </c:pt>
                <c:pt idx="51883">
                  <c:v>41.25</c:v>
                </c:pt>
                <c:pt idx="51884">
                  <c:v>41.25</c:v>
                </c:pt>
                <c:pt idx="51885">
                  <c:v>41.25</c:v>
                </c:pt>
                <c:pt idx="51886">
                  <c:v>41.25</c:v>
                </c:pt>
                <c:pt idx="51887">
                  <c:v>41.25</c:v>
                </c:pt>
                <c:pt idx="51888">
                  <c:v>41.25</c:v>
                </c:pt>
                <c:pt idx="51889">
                  <c:v>41.25</c:v>
                </c:pt>
                <c:pt idx="51890">
                  <c:v>41.25</c:v>
                </c:pt>
                <c:pt idx="51891">
                  <c:v>41.25</c:v>
                </c:pt>
                <c:pt idx="51892">
                  <c:v>41.25</c:v>
                </c:pt>
                <c:pt idx="51893">
                  <c:v>41.25</c:v>
                </c:pt>
                <c:pt idx="51894">
                  <c:v>41.25</c:v>
                </c:pt>
                <c:pt idx="51895">
                  <c:v>41.25</c:v>
                </c:pt>
                <c:pt idx="51896">
                  <c:v>41.25</c:v>
                </c:pt>
                <c:pt idx="51897">
                  <c:v>41.25</c:v>
                </c:pt>
                <c:pt idx="51898">
                  <c:v>41.25</c:v>
                </c:pt>
                <c:pt idx="51899">
                  <c:v>41.25</c:v>
                </c:pt>
                <c:pt idx="51900">
                  <c:v>41.25</c:v>
                </c:pt>
                <c:pt idx="51901">
                  <c:v>41.25</c:v>
                </c:pt>
                <c:pt idx="51902">
                  <c:v>41.25</c:v>
                </c:pt>
                <c:pt idx="51903">
                  <c:v>41.25</c:v>
                </c:pt>
                <c:pt idx="51904">
                  <c:v>41.25</c:v>
                </c:pt>
                <c:pt idx="51905">
                  <c:v>41.25</c:v>
                </c:pt>
                <c:pt idx="51906">
                  <c:v>41.25</c:v>
                </c:pt>
                <c:pt idx="51907">
                  <c:v>41.25</c:v>
                </c:pt>
                <c:pt idx="51908">
                  <c:v>41.25</c:v>
                </c:pt>
                <c:pt idx="51909">
                  <c:v>41.25</c:v>
                </c:pt>
                <c:pt idx="51910">
                  <c:v>41.25</c:v>
                </c:pt>
                <c:pt idx="51911">
                  <c:v>41.25</c:v>
                </c:pt>
                <c:pt idx="51912">
                  <c:v>41.25</c:v>
                </c:pt>
                <c:pt idx="51913">
                  <c:v>41.25</c:v>
                </c:pt>
                <c:pt idx="51914">
                  <c:v>41.25</c:v>
                </c:pt>
                <c:pt idx="51915">
                  <c:v>41.25</c:v>
                </c:pt>
                <c:pt idx="51916">
                  <c:v>41.25</c:v>
                </c:pt>
                <c:pt idx="51917">
                  <c:v>41.25</c:v>
                </c:pt>
                <c:pt idx="51918">
                  <c:v>41.25</c:v>
                </c:pt>
                <c:pt idx="51919">
                  <c:v>41.25</c:v>
                </c:pt>
                <c:pt idx="51920">
                  <c:v>41.25</c:v>
                </c:pt>
                <c:pt idx="51921">
                  <c:v>41.25</c:v>
                </c:pt>
                <c:pt idx="51922">
                  <c:v>41.25</c:v>
                </c:pt>
                <c:pt idx="51923">
                  <c:v>41.25</c:v>
                </c:pt>
                <c:pt idx="51924">
                  <c:v>41.25</c:v>
                </c:pt>
                <c:pt idx="51925">
                  <c:v>41.25</c:v>
                </c:pt>
                <c:pt idx="51926">
                  <c:v>41.25</c:v>
                </c:pt>
                <c:pt idx="51927">
                  <c:v>41.25</c:v>
                </c:pt>
                <c:pt idx="51928">
                  <c:v>41.25</c:v>
                </c:pt>
                <c:pt idx="51929">
                  <c:v>41.25</c:v>
                </c:pt>
                <c:pt idx="51930">
                  <c:v>41.25</c:v>
                </c:pt>
                <c:pt idx="51931">
                  <c:v>41.25</c:v>
                </c:pt>
                <c:pt idx="51932">
                  <c:v>41.25</c:v>
                </c:pt>
                <c:pt idx="51933">
                  <c:v>41.25</c:v>
                </c:pt>
                <c:pt idx="51934">
                  <c:v>41.25</c:v>
                </c:pt>
                <c:pt idx="51935">
                  <c:v>41.25</c:v>
                </c:pt>
                <c:pt idx="51936">
                  <c:v>41.25</c:v>
                </c:pt>
                <c:pt idx="51937">
                  <c:v>41.25</c:v>
                </c:pt>
                <c:pt idx="51938">
                  <c:v>41.25</c:v>
                </c:pt>
                <c:pt idx="51939">
                  <c:v>41.25</c:v>
                </c:pt>
                <c:pt idx="51940">
                  <c:v>41.25</c:v>
                </c:pt>
                <c:pt idx="51941">
                  <c:v>41.25</c:v>
                </c:pt>
                <c:pt idx="51942">
                  <c:v>41.25</c:v>
                </c:pt>
                <c:pt idx="51943">
                  <c:v>41.25</c:v>
                </c:pt>
                <c:pt idx="51944">
                  <c:v>41.25</c:v>
                </c:pt>
                <c:pt idx="51945">
                  <c:v>41.25</c:v>
                </c:pt>
                <c:pt idx="51946">
                  <c:v>41.25</c:v>
                </c:pt>
                <c:pt idx="51947">
                  <c:v>41.25</c:v>
                </c:pt>
                <c:pt idx="51948">
                  <c:v>41.25</c:v>
                </c:pt>
                <c:pt idx="51949">
                  <c:v>41.25</c:v>
                </c:pt>
                <c:pt idx="51950">
                  <c:v>41.25</c:v>
                </c:pt>
                <c:pt idx="51951">
                  <c:v>41.25</c:v>
                </c:pt>
                <c:pt idx="51952">
                  <c:v>41.25</c:v>
                </c:pt>
                <c:pt idx="51953">
                  <c:v>41.25</c:v>
                </c:pt>
                <c:pt idx="51954">
                  <c:v>41.25</c:v>
                </c:pt>
                <c:pt idx="51955">
                  <c:v>41.25</c:v>
                </c:pt>
                <c:pt idx="51956">
                  <c:v>41.25</c:v>
                </c:pt>
                <c:pt idx="51957">
                  <c:v>41.25</c:v>
                </c:pt>
                <c:pt idx="51958">
                  <c:v>41.25</c:v>
                </c:pt>
                <c:pt idx="51959">
                  <c:v>41.25</c:v>
                </c:pt>
                <c:pt idx="51960">
                  <c:v>41.25</c:v>
                </c:pt>
                <c:pt idx="51961">
                  <c:v>41.25</c:v>
                </c:pt>
                <c:pt idx="51962">
                  <c:v>41.25</c:v>
                </c:pt>
                <c:pt idx="51963">
                  <c:v>41.25</c:v>
                </c:pt>
                <c:pt idx="51964">
                  <c:v>41.25</c:v>
                </c:pt>
                <c:pt idx="51965">
                  <c:v>41.25</c:v>
                </c:pt>
                <c:pt idx="51966">
                  <c:v>41.25</c:v>
                </c:pt>
                <c:pt idx="51967">
                  <c:v>41.25</c:v>
                </c:pt>
                <c:pt idx="51968">
                  <c:v>41.25</c:v>
                </c:pt>
                <c:pt idx="51969">
                  <c:v>41.25</c:v>
                </c:pt>
                <c:pt idx="51970">
                  <c:v>41.25</c:v>
                </c:pt>
                <c:pt idx="51971">
                  <c:v>41.25</c:v>
                </c:pt>
                <c:pt idx="51972">
                  <c:v>41.25</c:v>
                </c:pt>
                <c:pt idx="51973">
                  <c:v>41.25</c:v>
                </c:pt>
                <c:pt idx="51974">
                  <c:v>41.25</c:v>
                </c:pt>
                <c:pt idx="51975">
                  <c:v>41.25</c:v>
                </c:pt>
                <c:pt idx="51976">
                  <c:v>41.25</c:v>
                </c:pt>
                <c:pt idx="51977">
                  <c:v>41.25</c:v>
                </c:pt>
                <c:pt idx="51978">
                  <c:v>41.25</c:v>
                </c:pt>
                <c:pt idx="51979">
                  <c:v>41.25</c:v>
                </c:pt>
                <c:pt idx="51980">
                  <c:v>41.25</c:v>
                </c:pt>
                <c:pt idx="51981">
                  <c:v>41.25</c:v>
                </c:pt>
                <c:pt idx="51982">
                  <c:v>41.25</c:v>
                </c:pt>
                <c:pt idx="51983">
                  <c:v>41.25</c:v>
                </c:pt>
                <c:pt idx="51984">
                  <c:v>41.25</c:v>
                </c:pt>
                <c:pt idx="51985">
                  <c:v>41.25</c:v>
                </c:pt>
                <c:pt idx="51986">
                  <c:v>41.25</c:v>
                </c:pt>
                <c:pt idx="51987">
                  <c:v>41.25</c:v>
                </c:pt>
                <c:pt idx="51988">
                  <c:v>41.25</c:v>
                </c:pt>
                <c:pt idx="51989">
                  <c:v>41.25</c:v>
                </c:pt>
                <c:pt idx="51990">
                  <c:v>41.25</c:v>
                </c:pt>
                <c:pt idx="51991">
                  <c:v>41.25</c:v>
                </c:pt>
                <c:pt idx="51992">
                  <c:v>41.25</c:v>
                </c:pt>
                <c:pt idx="51993">
                  <c:v>41.25</c:v>
                </c:pt>
                <c:pt idx="51994">
                  <c:v>41.25</c:v>
                </c:pt>
                <c:pt idx="51995">
                  <c:v>41.25</c:v>
                </c:pt>
                <c:pt idx="51996">
                  <c:v>41.25</c:v>
                </c:pt>
                <c:pt idx="51997">
                  <c:v>41.25</c:v>
                </c:pt>
                <c:pt idx="51998">
                  <c:v>41.25</c:v>
                </c:pt>
                <c:pt idx="51999">
                  <c:v>41.25</c:v>
                </c:pt>
                <c:pt idx="52000">
                  <c:v>41.25</c:v>
                </c:pt>
                <c:pt idx="52001">
                  <c:v>41.25</c:v>
                </c:pt>
                <c:pt idx="52002">
                  <c:v>41.25</c:v>
                </c:pt>
                <c:pt idx="52003">
                  <c:v>41.25</c:v>
                </c:pt>
                <c:pt idx="52004">
                  <c:v>41.25</c:v>
                </c:pt>
                <c:pt idx="52005">
                  <c:v>41.25</c:v>
                </c:pt>
                <c:pt idx="52006">
                  <c:v>41.25</c:v>
                </c:pt>
                <c:pt idx="52007">
                  <c:v>41.25</c:v>
                </c:pt>
                <c:pt idx="52008">
                  <c:v>41.252000000000002</c:v>
                </c:pt>
                <c:pt idx="52009">
                  <c:v>41.31</c:v>
                </c:pt>
                <c:pt idx="52010">
                  <c:v>41.31</c:v>
                </c:pt>
                <c:pt idx="52011">
                  <c:v>41.31</c:v>
                </c:pt>
                <c:pt idx="52012">
                  <c:v>41.31</c:v>
                </c:pt>
                <c:pt idx="52013">
                  <c:v>41.31</c:v>
                </c:pt>
                <c:pt idx="52014">
                  <c:v>41.31</c:v>
                </c:pt>
                <c:pt idx="52015">
                  <c:v>41.31</c:v>
                </c:pt>
                <c:pt idx="52016">
                  <c:v>41.31</c:v>
                </c:pt>
                <c:pt idx="52017">
                  <c:v>41.31</c:v>
                </c:pt>
                <c:pt idx="52018">
                  <c:v>41.31</c:v>
                </c:pt>
                <c:pt idx="52019">
                  <c:v>41.31</c:v>
                </c:pt>
                <c:pt idx="52020">
                  <c:v>41.31</c:v>
                </c:pt>
                <c:pt idx="52021">
                  <c:v>41.31</c:v>
                </c:pt>
                <c:pt idx="52022">
                  <c:v>41.31</c:v>
                </c:pt>
                <c:pt idx="52023">
                  <c:v>41.31</c:v>
                </c:pt>
                <c:pt idx="52024">
                  <c:v>41.31</c:v>
                </c:pt>
                <c:pt idx="52025">
                  <c:v>41.31</c:v>
                </c:pt>
                <c:pt idx="52026">
                  <c:v>41.31</c:v>
                </c:pt>
                <c:pt idx="52027">
                  <c:v>41.31</c:v>
                </c:pt>
                <c:pt idx="52028">
                  <c:v>41.31</c:v>
                </c:pt>
                <c:pt idx="52029">
                  <c:v>41.31</c:v>
                </c:pt>
                <c:pt idx="52030">
                  <c:v>41.31</c:v>
                </c:pt>
                <c:pt idx="52031">
                  <c:v>41.31</c:v>
                </c:pt>
                <c:pt idx="52032">
                  <c:v>41.31</c:v>
                </c:pt>
                <c:pt idx="52033">
                  <c:v>41.31</c:v>
                </c:pt>
                <c:pt idx="52034">
                  <c:v>41.31</c:v>
                </c:pt>
                <c:pt idx="52035">
                  <c:v>41.31</c:v>
                </c:pt>
                <c:pt idx="52036">
                  <c:v>41.31</c:v>
                </c:pt>
                <c:pt idx="52037">
                  <c:v>41.31</c:v>
                </c:pt>
                <c:pt idx="52038">
                  <c:v>41.31</c:v>
                </c:pt>
                <c:pt idx="52039">
                  <c:v>41.31</c:v>
                </c:pt>
                <c:pt idx="52040">
                  <c:v>41.31</c:v>
                </c:pt>
                <c:pt idx="52041">
                  <c:v>41.31</c:v>
                </c:pt>
                <c:pt idx="52042">
                  <c:v>41.31</c:v>
                </c:pt>
                <c:pt idx="52043">
                  <c:v>41.31</c:v>
                </c:pt>
                <c:pt idx="52044">
                  <c:v>41.31</c:v>
                </c:pt>
                <c:pt idx="52045">
                  <c:v>41.31</c:v>
                </c:pt>
                <c:pt idx="52046">
                  <c:v>41.31</c:v>
                </c:pt>
                <c:pt idx="52047">
                  <c:v>41.31</c:v>
                </c:pt>
                <c:pt idx="52048">
                  <c:v>41.31</c:v>
                </c:pt>
                <c:pt idx="52049">
                  <c:v>41.31</c:v>
                </c:pt>
                <c:pt idx="52050">
                  <c:v>41.31</c:v>
                </c:pt>
                <c:pt idx="52051">
                  <c:v>41.31</c:v>
                </c:pt>
                <c:pt idx="52052">
                  <c:v>41.31</c:v>
                </c:pt>
                <c:pt idx="52053">
                  <c:v>41.31</c:v>
                </c:pt>
                <c:pt idx="52054">
                  <c:v>41.31</c:v>
                </c:pt>
                <c:pt idx="52055">
                  <c:v>41.31</c:v>
                </c:pt>
                <c:pt idx="52056">
                  <c:v>41.31</c:v>
                </c:pt>
                <c:pt idx="52057">
                  <c:v>41.31</c:v>
                </c:pt>
                <c:pt idx="52058">
                  <c:v>41.31</c:v>
                </c:pt>
                <c:pt idx="52059">
                  <c:v>41.31</c:v>
                </c:pt>
                <c:pt idx="52060">
                  <c:v>41.31</c:v>
                </c:pt>
                <c:pt idx="52061">
                  <c:v>41.31</c:v>
                </c:pt>
                <c:pt idx="52062">
                  <c:v>41.31</c:v>
                </c:pt>
                <c:pt idx="52063">
                  <c:v>41.31</c:v>
                </c:pt>
                <c:pt idx="52064">
                  <c:v>41.31</c:v>
                </c:pt>
                <c:pt idx="52065">
                  <c:v>41.31</c:v>
                </c:pt>
                <c:pt idx="52066">
                  <c:v>41.31</c:v>
                </c:pt>
                <c:pt idx="52067">
                  <c:v>41.31</c:v>
                </c:pt>
                <c:pt idx="52068">
                  <c:v>41.31</c:v>
                </c:pt>
                <c:pt idx="52069">
                  <c:v>41.31</c:v>
                </c:pt>
                <c:pt idx="52070">
                  <c:v>41.31</c:v>
                </c:pt>
                <c:pt idx="52071">
                  <c:v>41.31</c:v>
                </c:pt>
                <c:pt idx="52072">
                  <c:v>41.31</c:v>
                </c:pt>
                <c:pt idx="52073">
                  <c:v>41.31</c:v>
                </c:pt>
                <c:pt idx="52074">
                  <c:v>41.31</c:v>
                </c:pt>
                <c:pt idx="52075">
                  <c:v>41.31</c:v>
                </c:pt>
                <c:pt idx="52076">
                  <c:v>41.31</c:v>
                </c:pt>
                <c:pt idx="52077">
                  <c:v>41.31</c:v>
                </c:pt>
                <c:pt idx="52078">
                  <c:v>41.31</c:v>
                </c:pt>
                <c:pt idx="52079">
                  <c:v>41.31</c:v>
                </c:pt>
                <c:pt idx="52080">
                  <c:v>41.31</c:v>
                </c:pt>
                <c:pt idx="52081">
                  <c:v>41.31</c:v>
                </c:pt>
                <c:pt idx="52082">
                  <c:v>41.31</c:v>
                </c:pt>
                <c:pt idx="52083">
                  <c:v>41.31</c:v>
                </c:pt>
                <c:pt idx="52084">
                  <c:v>41.31</c:v>
                </c:pt>
                <c:pt idx="52085">
                  <c:v>41.31</c:v>
                </c:pt>
                <c:pt idx="52086">
                  <c:v>41.31</c:v>
                </c:pt>
                <c:pt idx="52087">
                  <c:v>41.31</c:v>
                </c:pt>
                <c:pt idx="52088">
                  <c:v>41.31</c:v>
                </c:pt>
                <c:pt idx="52089">
                  <c:v>41.31</c:v>
                </c:pt>
                <c:pt idx="52090">
                  <c:v>41.31</c:v>
                </c:pt>
                <c:pt idx="52091">
                  <c:v>41.31</c:v>
                </c:pt>
                <c:pt idx="52092">
                  <c:v>41.31</c:v>
                </c:pt>
                <c:pt idx="52093">
                  <c:v>41.31</c:v>
                </c:pt>
                <c:pt idx="52094">
                  <c:v>41.31</c:v>
                </c:pt>
                <c:pt idx="52095">
                  <c:v>41.31</c:v>
                </c:pt>
                <c:pt idx="52096">
                  <c:v>41.31</c:v>
                </c:pt>
                <c:pt idx="52097">
                  <c:v>41.31</c:v>
                </c:pt>
                <c:pt idx="52098">
                  <c:v>41.31</c:v>
                </c:pt>
                <c:pt idx="52099">
                  <c:v>41.31</c:v>
                </c:pt>
                <c:pt idx="52100">
                  <c:v>41.31</c:v>
                </c:pt>
                <c:pt idx="52101">
                  <c:v>41.31</c:v>
                </c:pt>
                <c:pt idx="52102">
                  <c:v>41.31</c:v>
                </c:pt>
                <c:pt idx="52103">
                  <c:v>41.31</c:v>
                </c:pt>
                <c:pt idx="52104">
                  <c:v>41.31</c:v>
                </c:pt>
                <c:pt idx="52105">
                  <c:v>41.31</c:v>
                </c:pt>
                <c:pt idx="52106">
                  <c:v>41.31</c:v>
                </c:pt>
                <c:pt idx="52107">
                  <c:v>41.31</c:v>
                </c:pt>
                <c:pt idx="52108">
                  <c:v>41.31</c:v>
                </c:pt>
                <c:pt idx="52109">
                  <c:v>41.31</c:v>
                </c:pt>
                <c:pt idx="52110">
                  <c:v>41.31</c:v>
                </c:pt>
                <c:pt idx="52111">
                  <c:v>41.31</c:v>
                </c:pt>
                <c:pt idx="52112">
                  <c:v>41.31</c:v>
                </c:pt>
                <c:pt idx="52113">
                  <c:v>41.31</c:v>
                </c:pt>
                <c:pt idx="52114">
                  <c:v>41.31</c:v>
                </c:pt>
                <c:pt idx="52115">
                  <c:v>41.31</c:v>
                </c:pt>
                <c:pt idx="52116">
                  <c:v>41.31</c:v>
                </c:pt>
                <c:pt idx="52117">
                  <c:v>41.31</c:v>
                </c:pt>
                <c:pt idx="52118">
                  <c:v>41.31</c:v>
                </c:pt>
                <c:pt idx="52119">
                  <c:v>41.31</c:v>
                </c:pt>
                <c:pt idx="52120">
                  <c:v>41.31</c:v>
                </c:pt>
                <c:pt idx="52121">
                  <c:v>41.31</c:v>
                </c:pt>
                <c:pt idx="52122">
                  <c:v>41.31</c:v>
                </c:pt>
                <c:pt idx="52123">
                  <c:v>41.31</c:v>
                </c:pt>
                <c:pt idx="52124">
                  <c:v>41.31</c:v>
                </c:pt>
                <c:pt idx="52125">
                  <c:v>41.31</c:v>
                </c:pt>
                <c:pt idx="52126">
                  <c:v>41.31</c:v>
                </c:pt>
                <c:pt idx="52127">
                  <c:v>41.31</c:v>
                </c:pt>
                <c:pt idx="52128">
                  <c:v>41.31</c:v>
                </c:pt>
                <c:pt idx="52129">
                  <c:v>41.31</c:v>
                </c:pt>
                <c:pt idx="52130">
                  <c:v>41.31</c:v>
                </c:pt>
                <c:pt idx="52131">
                  <c:v>41.31</c:v>
                </c:pt>
                <c:pt idx="52132">
                  <c:v>41.31</c:v>
                </c:pt>
                <c:pt idx="52133">
                  <c:v>41.31</c:v>
                </c:pt>
                <c:pt idx="52134">
                  <c:v>41.31</c:v>
                </c:pt>
                <c:pt idx="52135">
                  <c:v>41.31</c:v>
                </c:pt>
                <c:pt idx="52136">
                  <c:v>41.31</c:v>
                </c:pt>
                <c:pt idx="52137">
                  <c:v>41.31</c:v>
                </c:pt>
                <c:pt idx="52138">
                  <c:v>41.31</c:v>
                </c:pt>
                <c:pt idx="52139">
                  <c:v>41.31</c:v>
                </c:pt>
                <c:pt idx="52140">
                  <c:v>41.31</c:v>
                </c:pt>
                <c:pt idx="52141">
                  <c:v>41.31</c:v>
                </c:pt>
                <c:pt idx="52142">
                  <c:v>41.31</c:v>
                </c:pt>
                <c:pt idx="52143">
                  <c:v>41.31</c:v>
                </c:pt>
                <c:pt idx="52144">
                  <c:v>41.31</c:v>
                </c:pt>
                <c:pt idx="52145">
                  <c:v>41.31</c:v>
                </c:pt>
                <c:pt idx="52146">
                  <c:v>41.31</c:v>
                </c:pt>
                <c:pt idx="52147">
                  <c:v>41.31</c:v>
                </c:pt>
                <c:pt idx="52148">
                  <c:v>41.31</c:v>
                </c:pt>
                <c:pt idx="52149">
                  <c:v>41.31</c:v>
                </c:pt>
                <c:pt idx="52150">
                  <c:v>41.31</c:v>
                </c:pt>
                <c:pt idx="52151">
                  <c:v>41.31</c:v>
                </c:pt>
                <c:pt idx="52152">
                  <c:v>41.31</c:v>
                </c:pt>
                <c:pt idx="52153">
                  <c:v>41.31</c:v>
                </c:pt>
                <c:pt idx="52154">
                  <c:v>41.31</c:v>
                </c:pt>
                <c:pt idx="52155">
                  <c:v>41.31</c:v>
                </c:pt>
                <c:pt idx="52156">
                  <c:v>41.31</c:v>
                </c:pt>
                <c:pt idx="52157">
                  <c:v>41.31</c:v>
                </c:pt>
                <c:pt idx="52158">
                  <c:v>41.31</c:v>
                </c:pt>
                <c:pt idx="52159">
                  <c:v>41.31</c:v>
                </c:pt>
                <c:pt idx="52160">
                  <c:v>41.31</c:v>
                </c:pt>
                <c:pt idx="52161">
                  <c:v>41.31</c:v>
                </c:pt>
                <c:pt idx="52162">
                  <c:v>41.31</c:v>
                </c:pt>
                <c:pt idx="52163">
                  <c:v>41.31</c:v>
                </c:pt>
                <c:pt idx="52164">
                  <c:v>41.31</c:v>
                </c:pt>
                <c:pt idx="52165">
                  <c:v>41.31</c:v>
                </c:pt>
                <c:pt idx="52166">
                  <c:v>41.31</c:v>
                </c:pt>
                <c:pt idx="52167">
                  <c:v>41.31</c:v>
                </c:pt>
                <c:pt idx="52168">
                  <c:v>41.31</c:v>
                </c:pt>
                <c:pt idx="52169">
                  <c:v>41.31</c:v>
                </c:pt>
                <c:pt idx="52170">
                  <c:v>41.31</c:v>
                </c:pt>
                <c:pt idx="52171">
                  <c:v>41.31</c:v>
                </c:pt>
                <c:pt idx="52172">
                  <c:v>41.31</c:v>
                </c:pt>
                <c:pt idx="52173">
                  <c:v>41.31</c:v>
                </c:pt>
                <c:pt idx="52174">
                  <c:v>41.31</c:v>
                </c:pt>
                <c:pt idx="52175">
                  <c:v>41.31</c:v>
                </c:pt>
                <c:pt idx="52176">
                  <c:v>41.31</c:v>
                </c:pt>
                <c:pt idx="52177">
                  <c:v>41.31</c:v>
                </c:pt>
                <c:pt idx="52178">
                  <c:v>41.31</c:v>
                </c:pt>
                <c:pt idx="52179">
                  <c:v>41.31</c:v>
                </c:pt>
                <c:pt idx="52180">
                  <c:v>41.31</c:v>
                </c:pt>
                <c:pt idx="52181">
                  <c:v>41.31</c:v>
                </c:pt>
                <c:pt idx="52182">
                  <c:v>41.31</c:v>
                </c:pt>
                <c:pt idx="52183">
                  <c:v>41.31</c:v>
                </c:pt>
                <c:pt idx="52184">
                  <c:v>41.31</c:v>
                </c:pt>
                <c:pt idx="52185">
                  <c:v>41.31</c:v>
                </c:pt>
                <c:pt idx="52186">
                  <c:v>41.31</c:v>
                </c:pt>
                <c:pt idx="52187">
                  <c:v>41.31</c:v>
                </c:pt>
                <c:pt idx="52188">
                  <c:v>41.31</c:v>
                </c:pt>
                <c:pt idx="52189">
                  <c:v>41.316000000000003</c:v>
                </c:pt>
                <c:pt idx="52190">
                  <c:v>41.357999999999997</c:v>
                </c:pt>
                <c:pt idx="52191">
                  <c:v>41.37</c:v>
                </c:pt>
                <c:pt idx="52192">
                  <c:v>41.37</c:v>
                </c:pt>
                <c:pt idx="52193">
                  <c:v>41.37</c:v>
                </c:pt>
                <c:pt idx="52194">
                  <c:v>41.37</c:v>
                </c:pt>
                <c:pt idx="52195">
                  <c:v>41.37</c:v>
                </c:pt>
                <c:pt idx="52196">
                  <c:v>41.37</c:v>
                </c:pt>
                <c:pt idx="52197">
                  <c:v>41.37</c:v>
                </c:pt>
                <c:pt idx="52198">
                  <c:v>41.37</c:v>
                </c:pt>
                <c:pt idx="52199">
                  <c:v>41.37</c:v>
                </c:pt>
                <c:pt idx="52200">
                  <c:v>41.37</c:v>
                </c:pt>
                <c:pt idx="52201">
                  <c:v>41.37</c:v>
                </c:pt>
                <c:pt idx="52202">
                  <c:v>41.37</c:v>
                </c:pt>
                <c:pt idx="52203">
                  <c:v>41.37</c:v>
                </c:pt>
                <c:pt idx="52204">
                  <c:v>41.37</c:v>
                </c:pt>
                <c:pt idx="52205">
                  <c:v>41.37</c:v>
                </c:pt>
                <c:pt idx="52206">
                  <c:v>41.37</c:v>
                </c:pt>
                <c:pt idx="52207">
                  <c:v>41.37</c:v>
                </c:pt>
                <c:pt idx="52208">
                  <c:v>41.37</c:v>
                </c:pt>
                <c:pt idx="52209">
                  <c:v>41.37</c:v>
                </c:pt>
                <c:pt idx="52210">
                  <c:v>41.37</c:v>
                </c:pt>
                <c:pt idx="52211">
                  <c:v>41.37</c:v>
                </c:pt>
                <c:pt idx="52212">
                  <c:v>41.37</c:v>
                </c:pt>
                <c:pt idx="52213">
                  <c:v>41.37</c:v>
                </c:pt>
                <c:pt idx="52214">
                  <c:v>41.37</c:v>
                </c:pt>
                <c:pt idx="52215">
                  <c:v>41.37</c:v>
                </c:pt>
                <c:pt idx="52216">
                  <c:v>41.37</c:v>
                </c:pt>
                <c:pt idx="52217">
                  <c:v>41.37</c:v>
                </c:pt>
                <c:pt idx="52218">
                  <c:v>41.37</c:v>
                </c:pt>
                <c:pt idx="52219">
                  <c:v>41.37</c:v>
                </c:pt>
                <c:pt idx="52220">
                  <c:v>41.37</c:v>
                </c:pt>
                <c:pt idx="52221">
                  <c:v>41.37</c:v>
                </c:pt>
                <c:pt idx="52222">
                  <c:v>41.37</c:v>
                </c:pt>
                <c:pt idx="52223">
                  <c:v>41.37</c:v>
                </c:pt>
                <c:pt idx="52224">
                  <c:v>41.37</c:v>
                </c:pt>
                <c:pt idx="52225">
                  <c:v>41.37</c:v>
                </c:pt>
                <c:pt idx="52226">
                  <c:v>41.37</c:v>
                </c:pt>
                <c:pt idx="52227">
                  <c:v>41.37</c:v>
                </c:pt>
                <c:pt idx="52228">
                  <c:v>41.37</c:v>
                </c:pt>
                <c:pt idx="52229">
                  <c:v>41.37</c:v>
                </c:pt>
                <c:pt idx="52230">
                  <c:v>41.37</c:v>
                </c:pt>
                <c:pt idx="52231">
                  <c:v>41.37</c:v>
                </c:pt>
                <c:pt idx="52232">
                  <c:v>41.37</c:v>
                </c:pt>
                <c:pt idx="52233">
                  <c:v>41.37</c:v>
                </c:pt>
                <c:pt idx="52234">
                  <c:v>41.37</c:v>
                </c:pt>
                <c:pt idx="52235">
                  <c:v>41.37</c:v>
                </c:pt>
                <c:pt idx="52236">
                  <c:v>41.37</c:v>
                </c:pt>
                <c:pt idx="52237">
                  <c:v>41.37</c:v>
                </c:pt>
                <c:pt idx="52238">
                  <c:v>41.37</c:v>
                </c:pt>
                <c:pt idx="52239">
                  <c:v>41.37</c:v>
                </c:pt>
                <c:pt idx="52240">
                  <c:v>41.37</c:v>
                </c:pt>
                <c:pt idx="52241">
                  <c:v>41.37</c:v>
                </c:pt>
                <c:pt idx="52242">
                  <c:v>41.37</c:v>
                </c:pt>
                <c:pt idx="52243">
                  <c:v>41.37</c:v>
                </c:pt>
                <c:pt idx="52244">
                  <c:v>41.37</c:v>
                </c:pt>
                <c:pt idx="52245">
                  <c:v>41.37</c:v>
                </c:pt>
                <c:pt idx="52246">
                  <c:v>41.37</c:v>
                </c:pt>
                <c:pt idx="52247">
                  <c:v>41.37</c:v>
                </c:pt>
                <c:pt idx="52248">
                  <c:v>41.37</c:v>
                </c:pt>
                <c:pt idx="52249">
                  <c:v>41.37</c:v>
                </c:pt>
                <c:pt idx="52250">
                  <c:v>41.37</c:v>
                </c:pt>
                <c:pt idx="52251">
                  <c:v>41.37</c:v>
                </c:pt>
                <c:pt idx="52252">
                  <c:v>41.37</c:v>
                </c:pt>
                <c:pt idx="52253">
                  <c:v>41.37</c:v>
                </c:pt>
                <c:pt idx="52254">
                  <c:v>41.37</c:v>
                </c:pt>
                <c:pt idx="52255">
                  <c:v>41.37</c:v>
                </c:pt>
                <c:pt idx="52256">
                  <c:v>41.37</c:v>
                </c:pt>
                <c:pt idx="52257">
                  <c:v>41.37</c:v>
                </c:pt>
                <c:pt idx="52258">
                  <c:v>41.37</c:v>
                </c:pt>
                <c:pt idx="52259">
                  <c:v>41.37</c:v>
                </c:pt>
                <c:pt idx="52260">
                  <c:v>41.37</c:v>
                </c:pt>
                <c:pt idx="52261">
                  <c:v>41.37</c:v>
                </c:pt>
                <c:pt idx="52262">
                  <c:v>41.37</c:v>
                </c:pt>
                <c:pt idx="52263">
                  <c:v>41.37</c:v>
                </c:pt>
                <c:pt idx="52264">
                  <c:v>41.37</c:v>
                </c:pt>
                <c:pt idx="52265">
                  <c:v>41.37</c:v>
                </c:pt>
                <c:pt idx="52266">
                  <c:v>41.37</c:v>
                </c:pt>
                <c:pt idx="52267">
                  <c:v>41.37</c:v>
                </c:pt>
                <c:pt idx="52268">
                  <c:v>41.37</c:v>
                </c:pt>
                <c:pt idx="52269">
                  <c:v>41.37</c:v>
                </c:pt>
                <c:pt idx="52270">
                  <c:v>41.37</c:v>
                </c:pt>
                <c:pt idx="52271">
                  <c:v>41.37</c:v>
                </c:pt>
                <c:pt idx="52272">
                  <c:v>41.37</c:v>
                </c:pt>
                <c:pt idx="52273">
                  <c:v>41.37</c:v>
                </c:pt>
                <c:pt idx="52274">
                  <c:v>41.37</c:v>
                </c:pt>
                <c:pt idx="52275">
                  <c:v>41.37</c:v>
                </c:pt>
                <c:pt idx="52276">
                  <c:v>41.37</c:v>
                </c:pt>
                <c:pt idx="52277">
                  <c:v>41.37</c:v>
                </c:pt>
                <c:pt idx="52278">
                  <c:v>41.37</c:v>
                </c:pt>
                <c:pt idx="52279">
                  <c:v>41.37</c:v>
                </c:pt>
                <c:pt idx="52280">
                  <c:v>41.37</c:v>
                </c:pt>
                <c:pt idx="52281">
                  <c:v>41.37</c:v>
                </c:pt>
                <c:pt idx="52282">
                  <c:v>41.37</c:v>
                </c:pt>
                <c:pt idx="52283">
                  <c:v>41.37</c:v>
                </c:pt>
                <c:pt idx="52284">
                  <c:v>41.37</c:v>
                </c:pt>
                <c:pt idx="52285">
                  <c:v>41.37</c:v>
                </c:pt>
                <c:pt idx="52286">
                  <c:v>41.37</c:v>
                </c:pt>
                <c:pt idx="52287">
                  <c:v>41.37</c:v>
                </c:pt>
                <c:pt idx="52288">
                  <c:v>41.37</c:v>
                </c:pt>
                <c:pt idx="52289">
                  <c:v>41.37</c:v>
                </c:pt>
                <c:pt idx="52290">
                  <c:v>41.37</c:v>
                </c:pt>
                <c:pt idx="52291">
                  <c:v>41.37</c:v>
                </c:pt>
                <c:pt idx="52292">
                  <c:v>41.37</c:v>
                </c:pt>
                <c:pt idx="52293">
                  <c:v>41.37</c:v>
                </c:pt>
                <c:pt idx="52294">
                  <c:v>41.37</c:v>
                </c:pt>
                <c:pt idx="52295">
                  <c:v>41.37</c:v>
                </c:pt>
                <c:pt idx="52296">
                  <c:v>41.37</c:v>
                </c:pt>
                <c:pt idx="52297">
                  <c:v>41.37</c:v>
                </c:pt>
                <c:pt idx="52298">
                  <c:v>41.37</c:v>
                </c:pt>
                <c:pt idx="52299">
                  <c:v>41.37</c:v>
                </c:pt>
                <c:pt idx="52300">
                  <c:v>41.37</c:v>
                </c:pt>
                <c:pt idx="52301">
                  <c:v>41.37</c:v>
                </c:pt>
                <c:pt idx="52302">
                  <c:v>41.37</c:v>
                </c:pt>
                <c:pt idx="52303">
                  <c:v>41.37</c:v>
                </c:pt>
                <c:pt idx="52304">
                  <c:v>41.37</c:v>
                </c:pt>
                <c:pt idx="52305">
                  <c:v>41.37</c:v>
                </c:pt>
                <c:pt idx="52306">
                  <c:v>41.37</c:v>
                </c:pt>
                <c:pt idx="52307">
                  <c:v>41.37</c:v>
                </c:pt>
                <c:pt idx="52308">
                  <c:v>41.37</c:v>
                </c:pt>
                <c:pt idx="52309">
                  <c:v>41.37</c:v>
                </c:pt>
                <c:pt idx="52310">
                  <c:v>41.37</c:v>
                </c:pt>
                <c:pt idx="52311">
                  <c:v>41.37</c:v>
                </c:pt>
                <c:pt idx="52312">
                  <c:v>41.37</c:v>
                </c:pt>
                <c:pt idx="52313">
                  <c:v>41.37</c:v>
                </c:pt>
                <c:pt idx="52314">
                  <c:v>41.37</c:v>
                </c:pt>
                <c:pt idx="52315">
                  <c:v>41.37</c:v>
                </c:pt>
                <c:pt idx="52316">
                  <c:v>41.37</c:v>
                </c:pt>
                <c:pt idx="52317">
                  <c:v>41.37</c:v>
                </c:pt>
                <c:pt idx="52318">
                  <c:v>41.37</c:v>
                </c:pt>
                <c:pt idx="52319">
                  <c:v>41.37</c:v>
                </c:pt>
                <c:pt idx="52320">
                  <c:v>41.37</c:v>
                </c:pt>
                <c:pt idx="52321">
                  <c:v>41.37</c:v>
                </c:pt>
                <c:pt idx="52322">
                  <c:v>41.37</c:v>
                </c:pt>
                <c:pt idx="52323">
                  <c:v>41.37</c:v>
                </c:pt>
                <c:pt idx="52324">
                  <c:v>41.37</c:v>
                </c:pt>
                <c:pt idx="52325">
                  <c:v>41.37</c:v>
                </c:pt>
                <c:pt idx="52326">
                  <c:v>41.37</c:v>
                </c:pt>
                <c:pt idx="52327">
                  <c:v>41.37</c:v>
                </c:pt>
                <c:pt idx="52328">
                  <c:v>41.37</c:v>
                </c:pt>
                <c:pt idx="52329">
                  <c:v>41.37</c:v>
                </c:pt>
                <c:pt idx="52330">
                  <c:v>41.378</c:v>
                </c:pt>
                <c:pt idx="52331">
                  <c:v>41.43</c:v>
                </c:pt>
                <c:pt idx="52332">
                  <c:v>41.43</c:v>
                </c:pt>
                <c:pt idx="52333">
                  <c:v>41.43</c:v>
                </c:pt>
                <c:pt idx="52334">
                  <c:v>41.43</c:v>
                </c:pt>
                <c:pt idx="52335">
                  <c:v>41.43</c:v>
                </c:pt>
                <c:pt idx="52336">
                  <c:v>41.43</c:v>
                </c:pt>
                <c:pt idx="52337">
                  <c:v>41.43</c:v>
                </c:pt>
                <c:pt idx="52338">
                  <c:v>41.43</c:v>
                </c:pt>
                <c:pt idx="52339">
                  <c:v>41.43</c:v>
                </c:pt>
                <c:pt idx="52340">
                  <c:v>41.43</c:v>
                </c:pt>
                <c:pt idx="52341">
                  <c:v>41.43</c:v>
                </c:pt>
                <c:pt idx="52342">
                  <c:v>41.43</c:v>
                </c:pt>
                <c:pt idx="52343">
                  <c:v>41.43</c:v>
                </c:pt>
                <c:pt idx="52344">
                  <c:v>41.43</c:v>
                </c:pt>
                <c:pt idx="52345">
                  <c:v>41.43</c:v>
                </c:pt>
                <c:pt idx="52346">
                  <c:v>41.43</c:v>
                </c:pt>
                <c:pt idx="52347">
                  <c:v>41.43</c:v>
                </c:pt>
                <c:pt idx="52348">
                  <c:v>41.43</c:v>
                </c:pt>
                <c:pt idx="52349">
                  <c:v>41.43</c:v>
                </c:pt>
                <c:pt idx="52350">
                  <c:v>41.43</c:v>
                </c:pt>
                <c:pt idx="52351">
                  <c:v>41.43</c:v>
                </c:pt>
                <c:pt idx="52352">
                  <c:v>41.43</c:v>
                </c:pt>
                <c:pt idx="52353">
                  <c:v>41.43</c:v>
                </c:pt>
                <c:pt idx="52354">
                  <c:v>41.43</c:v>
                </c:pt>
                <c:pt idx="52355">
                  <c:v>41.43</c:v>
                </c:pt>
                <c:pt idx="52356">
                  <c:v>41.43</c:v>
                </c:pt>
                <c:pt idx="52357">
                  <c:v>41.43</c:v>
                </c:pt>
                <c:pt idx="52358">
                  <c:v>41.43</c:v>
                </c:pt>
                <c:pt idx="52359">
                  <c:v>41.43</c:v>
                </c:pt>
                <c:pt idx="52360">
                  <c:v>41.43</c:v>
                </c:pt>
                <c:pt idx="52361">
                  <c:v>41.43</c:v>
                </c:pt>
                <c:pt idx="52362">
                  <c:v>41.43</c:v>
                </c:pt>
                <c:pt idx="52363">
                  <c:v>41.43</c:v>
                </c:pt>
                <c:pt idx="52364">
                  <c:v>41.43</c:v>
                </c:pt>
                <c:pt idx="52365">
                  <c:v>41.43</c:v>
                </c:pt>
                <c:pt idx="52366">
                  <c:v>41.43</c:v>
                </c:pt>
                <c:pt idx="52367">
                  <c:v>41.43</c:v>
                </c:pt>
                <c:pt idx="52368">
                  <c:v>41.43</c:v>
                </c:pt>
                <c:pt idx="52369">
                  <c:v>41.43</c:v>
                </c:pt>
                <c:pt idx="52370">
                  <c:v>41.43</c:v>
                </c:pt>
                <c:pt idx="52371">
                  <c:v>41.43</c:v>
                </c:pt>
                <c:pt idx="52372">
                  <c:v>41.43</c:v>
                </c:pt>
                <c:pt idx="52373">
                  <c:v>41.43</c:v>
                </c:pt>
                <c:pt idx="52374">
                  <c:v>41.43</c:v>
                </c:pt>
                <c:pt idx="52375">
                  <c:v>41.43</c:v>
                </c:pt>
                <c:pt idx="52376">
                  <c:v>41.43</c:v>
                </c:pt>
                <c:pt idx="52377">
                  <c:v>41.43</c:v>
                </c:pt>
                <c:pt idx="52378">
                  <c:v>41.43</c:v>
                </c:pt>
                <c:pt idx="52379">
                  <c:v>41.43</c:v>
                </c:pt>
                <c:pt idx="52380">
                  <c:v>41.43</c:v>
                </c:pt>
                <c:pt idx="52381">
                  <c:v>41.43</c:v>
                </c:pt>
                <c:pt idx="52382">
                  <c:v>41.43</c:v>
                </c:pt>
                <c:pt idx="52383">
                  <c:v>41.43</c:v>
                </c:pt>
                <c:pt idx="52384">
                  <c:v>41.43</c:v>
                </c:pt>
                <c:pt idx="52385">
                  <c:v>41.43</c:v>
                </c:pt>
                <c:pt idx="52386">
                  <c:v>41.43</c:v>
                </c:pt>
                <c:pt idx="52387">
                  <c:v>41.43</c:v>
                </c:pt>
                <c:pt idx="52388">
                  <c:v>41.43</c:v>
                </c:pt>
                <c:pt idx="52389">
                  <c:v>41.43</c:v>
                </c:pt>
                <c:pt idx="52390">
                  <c:v>41.43</c:v>
                </c:pt>
                <c:pt idx="52391">
                  <c:v>41.43</c:v>
                </c:pt>
                <c:pt idx="52392">
                  <c:v>41.43</c:v>
                </c:pt>
                <c:pt idx="52393">
                  <c:v>41.43</c:v>
                </c:pt>
                <c:pt idx="52394">
                  <c:v>41.43</c:v>
                </c:pt>
                <c:pt idx="52395">
                  <c:v>41.43</c:v>
                </c:pt>
                <c:pt idx="52396">
                  <c:v>41.43</c:v>
                </c:pt>
                <c:pt idx="52397">
                  <c:v>41.43</c:v>
                </c:pt>
                <c:pt idx="52398">
                  <c:v>41.43</c:v>
                </c:pt>
                <c:pt idx="52399">
                  <c:v>41.43</c:v>
                </c:pt>
                <c:pt idx="52400">
                  <c:v>41.43</c:v>
                </c:pt>
                <c:pt idx="52401">
                  <c:v>41.43</c:v>
                </c:pt>
                <c:pt idx="52402">
                  <c:v>41.43</c:v>
                </c:pt>
                <c:pt idx="52403">
                  <c:v>41.43</c:v>
                </c:pt>
                <c:pt idx="52404">
                  <c:v>41.43</c:v>
                </c:pt>
                <c:pt idx="52405">
                  <c:v>41.43</c:v>
                </c:pt>
                <c:pt idx="52406">
                  <c:v>41.43</c:v>
                </c:pt>
                <c:pt idx="52407">
                  <c:v>41.43</c:v>
                </c:pt>
                <c:pt idx="52408">
                  <c:v>41.43</c:v>
                </c:pt>
                <c:pt idx="52409">
                  <c:v>41.43</c:v>
                </c:pt>
                <c:pt idx="52410">
                  <c:v>41.43</c:v>
                </c:pt>
                <c:pt idx="52411">
                  <c:v>41.43</c:v>
                </c:pt>
                <c:pt idx="52412">
                  <c:v>41.43</c:v>
                </c:pt>
                <c:pt idx="52413">
                  <c:v>41.43</c:v>
                </c:pt>
                <c:pt idx="52414">
                  <c:v>41.43</c:v>
                </c:pt>
                <c:pt idx="52415">
                  <c:v>41.43</c:v>
                </c:pt>
                <c:pt idx="52416">
                  <c:v>41.43</c:v>
                </c:pt>
                <c:pt idx="52417">
                  <c:v>41.43</c:v>
                </c:pt>
                <c:pt idx="52418">
                  <c:v>41.43</c:v>
                </c:pt>
                <c:pt idx="52419">
                  <c:v>41.43</c:v>
                </c:pt>
                <c:pt idx="52420">
                  <c:v>41.43</c:v>
                </c:pt>
                <c:pt idx="52421">
                  <c:v>41.43</c:v>
                </c:pt>
                <c:pt idx="52422">
                  <c:v>41.43</c:v>
                </c:pt>
                <c:pt idx="52423">
                  <c:v>41.43</c:v>
                </c:pt>
                <c:pt idx="52424">
                  <c:v>41.43</c:v>
                </c:pt>
                <c:pt idx="52425">
                  <c:v>41.43</c:v>
                </c:pt>
                <c:pt idx="52426">
                  <c:v>41.43</c:v>
                </c:pt>
                <c:pt idx="52427">
                  <c:v>41.43</c:v>
                </c:pt>
                <c:pt idx="52428">
                  <c:v>41.43</c:v>
                </c:pt>
                <c:pt idx="52429">
                  <c:v>41.43</c:v>
                </c:pt>
                <c:pt idx="52430">
                  <c:v>41.43</c:v>
                </c:pt>
                <c:pt idx="52431">
                  <c:v>41.484000000000002</c:v>
                </c:pt>
                <c:pt idx="52432">
                  <c:v>41.491999999999997</c:v>
                </c:pt>
                <c:pt idx="52433">
                  <c:v>41.491999999999997</c:v>
                </c:pt>
                <c:pt idx="52434">
                  <c:v>41.491999999999997</c:v>
                </c:pt>
                <c:pt idx="52435">
                  <c:v>41.491999999999997</c:v>
                </c:pt>
                <c:pt idx="52436">
                  <c:v>41.491999999999997</c:v>
                </c:pt>
                <c:pt idx="52437">
                  <c:v>41.491999999999997</c:v>
                </c:pt>
                <c:pt idx="52438">
                  <c:v>41.491999999999997</c:v>
                </c:pt>
                <c:pt idx="52439">
                  <c:v>41.491999999999997</c:v>
                </c:pt>
                <c:pt idx="52440">
                  <c:v>41.491999999999997</c:v>
                </c:pt>
                <c:pt idx="52441">
                  <c:v>41.491999999999997</c:v>
                </c:pt>
                <c:pt idx="52442">
                  <c:v>41.491999999999997</c:v>
                </c:pt>
                <c:pt idx="52443">
                  <c:v>41.491999999999997</c:v>
                </c:pt>
                <c:pt idx="52444">
                  <c:v>41.491999999999997</c:v>
                </c:pt>
                <c:pt idx="52445">
                  <c:v>41.491999999999997</c:v>
                </c:pt>
                <c:pt idx="52446">
                  <c:v>41.491999999999997</c:v>
                </c:pt>
                <c:pt idx="52447">
                  <c:v>41.491999999999997</c:v>
                </c:pt>
                <c:pt idx="52448">
                  <c:v>41.491999999999997</c:v>
                </c:pt>
                <c:pt idx="52449">
                  <c:v>41.491999999999997</c:v>
                </c:pt>
                <c:pt idx="52450">
                  <c:v>41.491999999999997</c:v>
                </c:pt>
                <c:pt idx="52451">
                  <c:v>41.491999999999997</c:v>
                </c:pt>
                <c:pt idx="52452">
                  <c:v>41.491999999999997</c:v>
                </c:pt>
                <c:pt idx="52453">
                  <c:v>41.491999999999997</c:v>
                </c:pt>
                <c:pt idx="52454">
                  <c:v>41.491999999999997</c:v>
                </c:pt>
                <c:pt idx="52455">
                  <c:v>41.491999999999997</c:v>
                </c:pt>
                <c:pt idx="52456">
                  <c:v>41.491999999999997</c:v>
                </c:pt>
                <c:pt idx="52457">
                  <c:v>41.491999999999997</c:v>
                </c:pt>
                <c:pt idx="52458">
                  <c:v>41.491999999999997</c:v>
                </c:pt>
                <c:pt idx="52459">
                  <c:v>41.491999999999997</c:v>
                </c:pt>
                <c:pt idx="52460">
                  <c:v>41.491999999999997</c:v>
                </c:pt>
                <c:pt idx="52461">
                  <c:v>41.491999999999997</c:v>
                </c:pt>
                <c:pt idx="52462">
                  <c:v>41.491999999999997</c:v>
                </c:pt>
                <c:pt idx="52463">
                  <c:v>41.491999999999997</c:v>
                </c:pt>
                <c:pt idx="52464">
                  <c:v>41.491999999999997</c:v>
                </c:pt>
                <c:pt idx="52465">
                  <c:v>41.491999999999997</c:v>
                </c:pt>
                <c:pt idx="52466">
                  <c:v>41.491999999999997</c:v>
                </c:pt>
                <c:pt idx="52467">
                  <c:v>41.491999999999997</c:v>
                </c:pt>
                <c:pt idx="52468">
                  <c:v>41.491999999999997</c:v>
                </c:pt>
                <c:pt idx="52469">
                  <c:v>41.491999999999997</c:v>
                </c:pt>
                <c:pt idx="52470">
                  <c:v>41.491999999999997</c:v>
                </c:pt>
                <c:pt idx="52471">
                  <c:v>41.491999999999997</c:v>
                </c:pt>
                <c:pt idx="52472">
                  <c:v>41.491999999999997</c:v>
                </c:pt>
                <c:pt idx="52473">
                  <c:v>41.491999999999997</c:v>
                </c:pt>
                <c:pt idx="52474">
                  <c:v>41.491999999999997</c:v>
                </c:pt>
                <c:pt idx="52475">
                  <c:v>41.491999999999997</c:v>
                </c:pt>
                <c:pt idx="52476">
                  <c:v>41.491999999999997</c:v>
                </c:pt>
                <c:pt idx="52477">
                  <c:v>41.491999999999997</c:v>
                </c:pt>
                <c:pt idx="52478">
                  <c:v>41.491999999999997</c:v>
                </c:pt>
                <c:pt idx="52479">
                  <c:v>41.491999999999997</c:v>
                </c:pt>
                <c:pt idx="52480">
                  <c:v>41.491999999999997</c:v>
                </c:pt>
                <c:pt idx="52481">
                  <c:v>41.491999999999997</c:v>
                </c:pt>
                <c:pt idx="52482">
                  <c:v>41.491999999999997</c:v>
                </c:pt>
                <c:pt idx="52483">
                  <c:v>41.491999999999997</c:v>
                </c:pt>
                <c:pt idx="52484">
                  <c:v>41.491999999999997</c:v>
                </c:pt>
                <c:pt idx="52485">
                  <c:v>41.491999999999997</c:v>
                </c:pt>
                <c:pt idx="52486">
                  <c:v>41.491999999999997</c:v>
                </c:pt>
                <c:pt idx="52487">
                  <c:v>41.491999999999997</c:v>
                </c:pt>
                <c:pt idx="52488">
                  <c:v>41.491999999999997</c:v>
                </c:pt>
                <c:pt idx="52489">
                  <c:v>41.491999999999997</c:v>
                </c:pt>
                <c:pt idx="52490">
                  <c:v>41.491999999999997</c:v>
                </c:pt>
                <c:pt idx="52491">
                  <c:v>41.491999999999997</c:v>
                </c:pt>
                <c:pt idx="52492">
                  <c:v>41.491999999999997</c:v>
                </c:pt>
                <c:pt idx="52493">
                  <c:v>41.491999999999997</c:v>
                </c:pt>
                <c:pt idx="52494">
                  <c:v>41.491999999999997</c:v>
                </c:pt>
                <c:pt idx="52495">
                  <c:v>41.491999999999997</c:v>
                </c:pt>
                <c:pt idx="52496">
                  <c:v>41.491999999999997</c:v>
                </c:pt>
                <c:pt idx="52497">
                  <c:v>41.491999999999997</c:v>
                </c:pt>
                <c:pt idx="52498">
                  <c:v>41.491999999999997</c:v>
                </c:pt>
                <c:pt idx="52499">
                  <c:v>41.491999999999997</c:v>
                </c:pt>
                <c:pt idx="52500">
                  <c:v>41.491999999999997</c:v>
                </c:pt>
                <c:pt idx="52501">
                  <c:v>41.491999999999997</c:v>
                </c:pt>
                <c:pt idx="52502">
                  <c:v>41.491999999999997</c:v>
                </c:pt>
                <c:pt idx="52503">
                  <c:v>41.491999999999997</c:v>
                </c:pt>
                <c:pt idx="52504">
                  <c:v>41.491999999999997</c:v>
                </c:pt>
                <c:pt idx="52505">
                  <c:v>41.491999999999997</c:v>
                </c:pt>
                <c:pt idx="52506">
                  <c:v>41.491999999999997</c:v>
                </c:pt>
                <c:pt idx="52507">
                  <c:v>41.491999999999997</c:v>
                </c:pt>
                <c:pt idx="52508">
                  <c:v>41.491999999999997</c:v>
                </c:pt>
                <c:pt idx="52509">
                  <c:v>41.491999999999997</c:v>
                </c:pt>
                <c:pt idx="52510">
                  <c:v>41.491999999999997</c:v>
                </c:pt>
                <c:pt idx="52511">
                  <c:v>41.491999999999997</c:v>
                </c:pt>
                <c:pt idx="52512">
                  <c:v>41.491999999999997</c:v>
                </c:pt>
                <c:pt idx="52513">
                  <c:v>41.491999999999997</c:v>
                </c:pt>
                <c:pt idx="52514">
                  <c:v>41.491999999999997</c:v>
                </c:pt>
                <c:pt idx="52515">
                  <c:v>41.491999999999997</c:v>
                </c:pt>
                <c:pt idx="52516">
                  <c:v>41.491999999999997</c:v>
                </c:pt>
                <c:pt idx="52517">
                  <c:v>41.491999999999997</c:v>
                </c:pt>
                <c:pt idx="52518">
                  <c:v>41.491999999999997</c:v>
                </c:pt>
                <c:pt idx="52519">
                  <c:v>41.491999999999997</c:v>
                </c:pt>
                <c:pt idx="52520">
                  <c:v>41.491999999999997</c:v>
                </c:pt>
                <c:pt idx="52521">
                  <c:v>41.491999999999997</c:v>
                </c:pt>
                <c:pt idx="52522">
                  <c:v>41.491999999999997</c:v>
                </c:pt>
                <c:pt idx="52523">
                  <c:v>41.491999999999997</c:v>
                </c:pt>
                <c:pt idx="52524">
                  <c:v>41.491999999999997</c:v>
                </c:pt>
                <c:pt idx="52525">
                  <c:v>41.491999999999997</c:v>
                </c:pt>
                <c:pt idx="52526">
                  <c:v>41.491999999999997</c:v>
                </c:pt>
                <c:pt idx="52527">
                  <c:v>41.491999999999997</c:v>
                </c:pt>
                <c:pt idx="52528">
                  <c:v>41.491999999999997</c:v>
                </c:pt>
                <c:pt idx="52529">
                  <c:v>41.491999999999997</c:v>
                </c:pt>
                <c:pt idx="52530">
                  <c:v>41.491999999999997</c:v>
                </c:pt>
                <c:pt idx="52531">
                  <c:v>41.491999999999997</c:v>
                </c:pt>
                <c:pt idx="52532">
                  <c:v>41.491999999999997</c:v>
                </c:pt>
                <c:pt idx="52533">
                  <c:v>41.491999999999997</c:v>
                </c:pt>
                <c:pt idx="52534">
                  <c:v>41.491999999999997</c:v>
                </c:pt>
                <c:pt idx="52535">
                  <c:v>41.491999999999997</c:v>
                </c:pt>
                <c:pt idx="52536">
                  <c:v>41.491999999999997</c:v>
                </c:pt>
                <c:pt idx="52537">
                  <c:v>41.491999999999997</c:v>
                </c:pt>
                <c:pt idx="52538">
                  <c:v>41.491999999999997</c:v>
                </c:pt>
                <c:pt idx="52539">
                  <c:v>41.491999999999997</c:v>
                </c:pt>
                <c:pt idx="52540">
                  <c:v>41.491999999999997</c:v>
                </c:pt>
                <c:pt idx="52541">
                  <c:v>41.51</c:v>
                </c:pt>
                <c:pt idx="52542">
                  <c:v>41.552</c:v>
                </c:pt>
                <c:pt idx="52543">
                  <c:v>41.552</c:v>
                </c:pt>
                <c:pt idx="52544">
                  <c:v>41.552</c:v>
                </c:pt>
                <c:pt idx="52545">
                  <c:v>41.552</c:v>
                </c:pt>
                <c:pt idx="52546">
                  <c:v>41.552</c:v>
                </c:pt>
                <c:pt idx="52547">
                  <c:v>41.552</c:v>
                </c:pt>
                <c:pt idx="52548">
                  <c:v>41.552</c:v>
                </c:pt>
                <c:pt idx="52549">
                  <c:v>41.552</c:v>
                </c:pt>
                <c:pt idx="52550">
                  <c:v>41.552</c:v>
                </c:pt>
                <c:pt idx="52551">
                  <c:v>41.552</c:v>
                </c:pt>
                <c:pt idx="52552">
                  <c:v>41.552</c:v>
                </c:pt>
                <c:pt idx="52553">
                  <c:v>41.552</c:v>
                </c:pt>
                <c:pt idx="52554">
                  <c:v>41.552</c:v>
                </c:pt>
                <c:pt idx="52555">
                  <c:v>41.552</c:v>
                </c:pt>
                <c:pt idx="52556">
                  <c:v>41.552</c:v>
                </c:pt>
                <c:pt idx="52557">
                  <c:v>41.552</c:v>
                </c:pt>
                <c:pt idx="52558">
                  <c:v>41.552</c:v>
                </c:pt>
                <c:pt idx="52559">
                  <c:v>41.552</c:v>
                </c:pt>
                <c:pt idx="52560">
                  <c:v>41.552</c:v>
                </c:pt>
                <c:pt idx="52561">
                  <c:v>41.552</c:v>
                </c:pt>
                <c:pt idx="52562">
                  <c:v>41.552</c:v>
                </c:pt>
                <c:pt idx="52563">
                  <c:v>41.552</c:v>
                </c:pt>
                <c:pt idx="52564">
                  <c:v>41.552</c:v>
                </c:pt>
                <c:pt idx="52565">
                  <c:v>41.552</c:v>
                </c:pt>
                <c:pt idx="52566">
                  <c:v>41.552</c:v>
                </c:pt>
                <c:pt idx="52567">
                  <c:v>41.552</c:v>
                </c:pt>
                <c:pt idx="52568">
                  <c:v>41.552</c:v>
                </c:pt>
                <c:pt idx="52569">
                  <c:v>41.552</c:v>
                </c:pt>
                <c:pt idx="52570">
                  <c:v>41.552</c:v>
                </c:pt>
                <c:pt idx="52571">
                  <c:v>41.552</c:v>
                </c:pt>
                <c:pt idx="52572">
                  <c:v>41.552</c:v>
                </c:pt>
                <c:pt idx="52573">
                  <c:v>41.552</c:v>
                </c:pt>
                <c:pt idx="52574">
                  <c:v>41.552</c:v>
                </c:pt>
                <c:pt idx="52575">
                  <c:v>41.552</c:v>
                </c:pt>
                <c:pt idx="52576">
                  <c:v>41.552</c:v>
                </c:pt>
                <c:pt idx="52577">
                  <c:v>41.552</c:v>
                </c:pt>
                <c:pt idx="52578">
                  <c:v>41.552</c:v>
                </c:pt>
                <c:pt idx="52579">
                  <c:v>41.552</c:v>
                </c:pt>
                <c:pt idx="52580">
                  <c:v>41.552</c:v>
                </c:pt>
                <c:pt idx="52581">
                  <c:v>41.552</c:v>
                </c:pt>
                <c:pt idx="52582">
                  <c:v>41.552</c:v>
                </c:pt>
                <c:pt idx="52583">
                  <c:v>41.552</c:v>
                </c:pt>
                <c:pt idx="52584">
                  <c:v>41.552</c:v>
                </c:pt>
                <c:pt idx="52585">
                  <c:v>41.552</c:v>
                </c:pt>
                <c:pt idx="52586">
                  <c:v>41.552</c:v>
                </c:pt>
                <c:pt idx="52587">
                  <c:v>41.552</c:v>
                </c:pt>
                <c:pt idx="52588">
                  <c:v>41.552</c:v>
                </c:pt>
                <c:pt idx="52589">
                  <c:v>41.552</c:v>
                </c:pt>
                <c:pt idx="52590">
                  <c:v>41.552</c:v>
                </c:pt>
                <c:pt idx="52591">
                  <c:v>41.552</c:v>
                </c:pt>
                <c:pt idx="52592">
                  <c:v>41.552</c:v>
                </c:pt>
                <c:pt idx="52593">
                  <c:v>41.552</c:v>
                </c:pt>
                <c:pt idx="52594">
                  <c:v>41.552</c:v>
                </c:pt>
                <c:pt idx="52595">
                  <c:v>41.552</c:v>
                </c:pt>
                <c:pt idx="52596">
                  <c:v>41.552</c:v>
                </c:pt>
                <c:pt idx="52597">
                  <c:v>41.552</c:v>
                </c:pt>
                <c:pt idx="52598">
                  <c:v>41.552</c:v>
                </c:pt>
                <c:pt idx="52599">
                  <c:v>41.552</c:v>
                </c:pt>
                <c:pt idx="52600">
                  <c:v>41.552</c:v>
                </c:pt>
                <c:pt idx="52601">
                  <c:v>41.552</c:v>
                </c:pt>
                <c:pt idx="52602">
                  <c:v>41.552</c:v>
                </c:pt>
                <c:pt idx="52603">
                  <c:v>41.552</c:v>
                </c:pt>
                <c:pt idx="52604">
                  <c:v>41.552</c:v>
                </c:pt>
                <c:pt idx="52605">
                  <c:v>41.552</c:v>
                </c:pt>
                <c:pt idx="52606">
                  <c:v>41.552</c:v>
                </c:pt>
                <c:pt idx="52607">
                  <c:v>41.552</c:v>
                </c:pt>
                <c:pt idx="52608">
                  <c:v>41.552</c:v>
                </c:pt>
                <c:pt idx="52609">
                  <c:v>41.552</c:v>
                </c:pt>
                <c:pt idx="52610">
                  <c:v>41.552</c:v>
                </c:pt>
                <c:pt idx="52611">
                  <c:v>41.552</c:v>
                </c:pt>
                <c:pt idx="52612">
                  <c:v>41.552</c:v>
                </c:pt>
                <c:pt idx="52613">
                  <c:v>41.552</c:v>
                </c:pt>
                <c:pt idx="52614">
                  <c:v>41.552</c:v>
                </c:pt>
                <c:pt idx="52615">
                  <c:v>41.552</c:v>
                </c:pt>
                <c:pt idx="52616">
                  <c:v>41.552</c:v>
                </c:pt>
                <c:pt idx="52617">
                  <c:v>41.552</c:v>
                </c:pt>
                <c:pt idx="52618">
                  <c:v>41.552</c:v>
                </c:pt>
                <c:pt idx="52619">
                  <c:v>41.552</c:v>
                </c:pt>
                <c:pt idx="52620">
                  <c:v>41.552</c:v>
                </c:pt>
                <c:pt idx="52621">
                  <c:v>41.552</c:v>
                </c:pt>
                <c:pt idx="52622">
                  <c:v>41.552</c:v>
                </c:pt>
                <c:pt idx="52623">
                  <c:v>41.552</c:v>
                </c:pt>
                <c:pt idx="52624">
                  <c:v>41.552</c:v>
                </c:pt>
                <c:pt idx="52625">
                  <c:v>41.552</c:v>
                </c:pt>
                <c:pt idx="52626">
                  <c:v>41.552</c:v>
                </c:pt>
                <c:pt idx="52627">
                  <c:v>41.552</c:v>
                </c:pt>
                <c:pt idx="52628">
                  <c:v>41.552</c:v>
                </c:pt>
                <c:pt idx="52629">
                  <c:v>41.552</c:v>
                </c:pt>
                <c:pt idx="52630">
                  <c:v>41.552</c:v>
                </c:pt>
                <c:pt idx="52631">
                  <c:v>41.552</c:v>
                </c:pt>
                <c:pt idx="52632">
                  <c:v>41.552</c:v>
                </c:pt>
                <c:pt idx="52633">
                  <c:v>41.552</c:v>
                </c:pt>
                <c:pt idx="52634">
                  <c:v>41.552</c:v>
                </c:pt>
                <c:pt idx="52635">
                  <c:v>41.552</c:v>
                </c:pt>
                <c:pt idx="52636">
                  <c:v>41.552</c:v>
                </c:pt>
                <c:pt idx="52637">
                  <c:v>41.552</c:v>
                </c:pt>
                <c:pt idx="52638">
                  <c:v>41.552</c:v>
                </c:pt>
                <c:pt idx="52639">
                  <c:v>41.552</c:v>
                </c:pt>
                <c:pt idx="52640">
                  <c:v>41.552</c:v>
                </c:pt>
                <c:pt idx="52641">
                  <c:v>41.552</c:v>
                </c:pt>
                <c:pt idx="52642">
                  <c:v>41.552</c:v>
                </c:pt>
                <c:pt idx="52643">
                  <c:v>41.552</c:v>
                </c:pt>
                <c:pt idx="52644">
                  <c:v>41.552</c:v>
                </c:pt>
                <c:pt idx="52645">
                  <c:v>41.552</c:v>
                </c:pt>
                <c:pt idx="52646">
                  <c:v>41.552</c:v>
                </c:pt>
                <c:pt idx="52647">
                  <c:v>41.552</c:v>
                </c:pt>
                <c:pt idx="52648">
                  <c:v>41.552</c:v>
                </c:pt>
                <c:pt idx="52649">
                  <c:v>41.552</c:v>
                </c:pt>
                <c:pt idx="52650">
                  <c:v>41.552</c:v>
                </c:pt>
                <c:pt idx="52651">
                  <c:v>41.552</c:v>
                </c:pt>
                <c:pt idx="52652">
                  <c:v>41.552</c:v>
                </c:pt>
                <c:pt idx="52653">
                  <c:v>41.552</c:v>
                </c:pt>
                <c:pt idx="52654">
                  <c:v>41.552</c:v>
                </c:pt>
                <c:pt idx="52655">
                  <c:v>41.552</c:v>
                </c:pt>
                <c:pt idx="52656">
                  <c:v>41.552</c:v>
                </c:pt>
                <c:pt idx="52657">
                  <c:v>41.552</c:v>
                </c:pt>
                <c:pt idx="52658">
                  <c:v>41.567999999999998</c:v>
                </c:pt>
                <c:pt idx="52659">
                  <c:v>41.61</c:v>
                </c:pt>
                <c:pt idx="52660">
                  <c:v>41.61</c:v>
                </c:pt>
                <c:pt idx="52661">
                  <c:v>41.61</c:v>
                </c:pt>
                <c:pt idx="52662">
                  <c:v>41.61</c:v>
                </c:pt>
                <c:pt idx="52663">
                  <c:v>41.61</c:v>
                </c:pt>
                <c:pt idx="52664">
                  <c:v>41.61</c:v>
                </c:pt>
                <c:pt idx="52665">
                  <c:v>41.61</c:v>
                </c:pt>
                <c:pt idx="52666">
                  <c:v>41.61</c:v>
                </c:pt>
                <c:pt idx="52667">
                  <c:v>41.61</c:v>
                </c:pt>
                <c:pt idx="52668">
                  <c:v>41.61</c:v>
                </c:pt>
                <c:pt idx="52669">
                  <c:v>41.61</c:v>
                </c:pt>
                <c:pt idx="52670">
                  <c:v>41.61</c:v>
                </c:pt>
                <c:pt idx="52671">
                  <c:v>41.61</c:v>
                </c:pt>
                <c:pt idx="52672">
                  <c:v>41.61</c:v>
                </c:pt>
                <c:pt idx="52673">
                  <c:v>41.61</c:v>
                </c:pt>
                <c:pt idx="52674">
                  <c:v>41.61</c:v>
                </c:pt>
                <c:pt idx="52675">
                  <c:v>41.61</c:v>
                </c:pt>
                <c:pt idx="52676">
                  <c:v>41.61</c:v>
                </c:pt>
                <c:pt idx="52677">
                  <c:v>41.61</c:v>
                </c:pt>
                <c:pt idx="52678">
                  <c:v>41.61</c:v>
                </c:pt>
                <c:pt idx="52679">
                  <c:v>41.61</c:v>
                </c:pt>
                <c:pt idx="52680">
                  <c:v>41.61</c:v>
                </c:pt>
                <c:pt idx="52681">
                  <c:v>41.61</c:v>
                </c:pt>
                <c:pt idx="52682">
                  <c:v>41.61</c:v>
                </c:pt>
                <c:pt idx="52683">
                  <c:v>41.61</c:v>
                </c:pt>
                <c:pt idx="52684">
                  <c:v>41.61</c:v>
                </c:pt>
                <c:pt idx="52685">
                  <c:v>41.61</c:v>
                </c:pt>
                <c:pt idx="52686">
                  <c:v>41.61</c:v>
                </c:pt>
                <c:pt idx="52687">
                  <c:v>41.61</c:v>
                </c:pt>
                <c:pt idx="52688">
                  <c:v>41.61</c:v>
                </c:pt>
                <c:pt idx="52689">
                  <c:v>41.61</c:v>
                </c:pt>
                <c:pt idx="52690">
                  <c:v>41.61</c:v>
                </c:pt>
                <c:pt idx="52691">
                  <c:v>41.61</c:v>
                </c:pt>
                <c:pt idx="52692">
                  <c:v>41.61</c:v>
                </c:pt>
                <c:pt idx="52693">
                  <c:v>41.61</c:v>
                </c:pt>
                <c:pt idx="52694">
                  <c:v>41.61</c:v>
                </c:pt>
                <c:pt idx="52695">
                  <c:v>41.61</c:v>
                </c:pt>
                <c:pt idx="52696">
                  <c:v>41.61</c:v>
                </c:pt>
                <c:pt idx="52697">
                  <c:v>41.61</c:v>
                </c:pt>
                <c:pt idx="52698">
                  <c:v>41.61</c:v>
                </c:pt>
                <c:pt idx="52699">
                  <c:v>41.61</c:v>
                </c:pt>
                <c:pt idx="52700">
                  <c:v>41.61</c:v>
                </c:pt>
                <c:pt idx="52701">
                  <c:v>41.61</c:v>
                </c:pt>
                <c:pt idx="52702">
                  <c:v>41.61</c:v>
                </c:pt>
                <c:pt idx="52703">
                  <c:v>41.61</c:v>
                </c:pt>
                <c:pt idx="52704">
                  <c:v>41.61</c:v>
                </c:pt>
                <c:pt idx="52705">
                  <c:v>41.61</c:v>
                </c:pt>
                <c:pt idx="52706">
                  <c:v>41.61</c:v>
                </c:pt>
                <c:pt idx="52707">
                  <c:v>41.61</c:v>
                </c:pt>
                <c:pt idx="52708">
                  <c:v>41.61</c:v>
                </c:pt>
                <c:pt idx="52709">
                  <c:v>41.61</c:v>
                </c:pt>
                <c:pt idx="52710">
                  <c:v>41.61</c:v>
                </c:pt>
                <c:pt idx="52711">
                  <c:v>41.61</c:v>
                </c:pt>
                <c:pt idx="52712">
                  <c:v>41.61</c:v>
                </c:pt>
                <c:pt idx="52713">
                  <c:v>41.61</c:v>
                </c:pt>
                <c:pt idx="52714">
                  <c:v>41.61</c:v>
                </c:pt>
                <c:pt idx="52715">
                  <c:v>41.61</c:v>
                </c:pt>
                <c:pt idx="52716">
                  <c:v>41.61</c:v>
                </c:pt>
                <c:pt idx="52717">
                  <c:v>41.61</c:v>
                </c:pt>
                <c:pt idx="52718">
                  <c:v>41.61</c:v>
                </c:pt>
                <c:pt idx="52719">
                  <c:v>41.61</c:v>
                </c:pt>
                <c:pt idx="52720">
                  <c:v>41.61</c:v>
                </c:pt>
                <c:pt idx="52721">
                  <c:v>41.61</c:v>
                </c:pt>
                <c:pt idx="52722">
                  <c:v>41.61</c:v>
                </c:pt>
                <c:pt idx="52723">
                  <c:v>41.61</c:v>
                </c:pt>
                <c:pt idx="52724">
                  <c:v>41.61</c:v>
                </c:pt>
                <c:pt idx="52725">
                  <c:v>41.61</c:v>
                </c:pt>
                <c:pt idx="52726">
                  <c:v>41.61</c:v>
                </c:pt>
                <c:pt idx="52727">
                  <c:v>41.61</c:v>
                </c:pt>
                <c:pt idx="52728">
                  <c:v>41.61</c:v>
                </c:pt>
                <c:pt idx="52729">
                  <c:v>41.61</c:v>
                </c:pt>
                <c:pt idx="52730">
                  <c:v>41.61</c:v>
                </c:pt>
                <c:pt idx="52731">
                  <c:v>41.61</c:v>
                </c:pt>
                <c:pt idx="52732">
                  <c:v>41.61</c:v>
                </c:pt>
                <c:pt idx="52733">
                  <c:v>41.61</c:v>
                </c:pt>
                <c:pt idx="52734">
                  <c:v>41.61</c:v>
                </c:pt>
                <c:pt idx="52735">
                  <c:v>41.61</c:v>
                </c:pt>
                <c:pt idx="52736">
                  <c:v>41.61</c:v>
                </c:pt>
                <c:pt idx="52737">
                  <c:v>41.61</c:v>
                </c:pt>
                <c:pt idx="52738">
                  <c:v>41.61</c:v>
                </c:pt>
                <c:pt idx="52739">
                  <c:v>41.61</c:v>
                </c:pt>
                <c:pt idx="52740">
                  <c:v>41.61</c:v>
                </c:pt>
                <c:pt idx="52741">
                  <c:v>41.61</c:v>
                </c:pt>
                <c:pt idx="52742">
                  <c:v>41.61</c:v>
                </c:pt>
                <c:pt idx="52743">
                  <c:v>41.61</c:v>
                </c:pt>
                <c:pt idx="52744">
                  <c:v>41.61</c:v>
                </c:pt>
                <c:pt idx="52745">
                  <c:v>41.61</c:v>
                </c:pt>
                <c:pt idx="52746">
                  <c:v>41.61</c:v>
                </c:pt>
                <c:pt idx="52747">
                  <c:v>41.61</c:v>
                </c:pt>
                <c:pt idx="52748">
                  <c:v>41.61</c:v>
                </c:pt>
                <c:pt idx="52749">
                  <c:v>41.61</c:v>
                </c:pt>
                <c:pt idx="52750">
                  <c:v>41.61</c:v>
                </c:pt>
                <c:pt idx="52751">
                  <c:v>41.61</c:v>
                </c:pt>
                <c:pt idx="52752">
                  <c:v>41.61</c:v>
                </c:pt>
                <c:pt idx="52753">
                  <c:v>41.61</c:v>
                </c:pt>
                <c:pt idx="52754">
                  <c:v>41.61</c:v>
                </c:pt>
                <c:pt idx="52755">
                  <c:v>41.61</c:v>
                </c:pt>
                <c:pt idx="52756">
                  <c:v>41.61</c:v>
                </c:pt>
                <c:pt idx="52757">
                  <c:v>41.625999999999998</c:v>
                </c:pt>
                <c:pt idx="52758">
                  <c:v>41.671999999999997</c:v>
                </c:pt>
                <c:pt idx="52759">
                  <c:v>41.671999999999997</c:v>
                </c:pt>
                <c:pt idx="52760">
                  <c:v>41.671999999999997</c:v>
                </c:pt>
                <c:pt idx="52761">
                  <c:v>41.671999999999997</c:v>
                </c:pt>
                <c:pt idx="52762">
                  <c:v>41.671999999999997</c:v>
                </c:pt>
                <c:pt idx="52763">
                  <c:v>41.671999999999997</c:v>
                </c:pt>
                <c:pt idx="52764">
                  <c:v>41.671999999999997</c:v>
                </c:pt>
                <c:pt idx="52765">
                  <c:v>41.671999999999997</c:v>
                </c:pt>
                <c:pt idx="52766">
                  <c:v>41.671999999999997</c:v>
                </c:pt>
                <c:pt idx="52767">
                  <c:v>41.671999999999997</c:v>
                </c:pt>
                <c:pt idx="52768">
                  <c:v>41.671999999999997</c:v>
                </c:pt>
                <c:pt idx="52769">
                  <c:v>41.671999999999997</c:v>
                </c:pt>
                <c:pt idx="52770">
                  <c:v>41.671999999999997</c:v>
                </c:pt>
                <c:pt idx="52771">
                  <c:v>41.671999999999997</c:v>
                </c:pt>
                <c:pt idx="52772">
                  <c:v>41.671999999999997</c:v>
                </c:pt>
                <c:pt idx="52773">
                  <c:v>41.671999999999997</c:v>
                </c:pt>
                <c:pt idx="52774">
                  <c:v>41.671999999999997</c:v>
                </c:pt>
                <c:pt idx="52775">
                  <c:v>41.671999999999997</c:v>
                </c:pt>
                <c:pt idx="52776">
                  <c:v>41.671999999999997</c:v>
                </c:pt>
                <c:pt idx="52777">
                  <c:v>41.671999999999997</c:v>
                </c:pt>
                <c:pt idx="52778">
                  <c:v>41.671999999999997</c:v>
                </c:pt>
                <c:pt idx="52779">
                  <c:v>41.671999999999997</c:v>
                </c:pt>
                <c:pt idx="52780">
                  <c:v>41.671999999999997</c:v>
                </c:pt>
                <c:pt idx="52781">
                  <c:v>41.671999999999997</c:v>
                </c:pt>
                <c:pt idx="52782">
                  <c:v>41.671999999999997</c:v>
                </c:pt>
                <c:pt idx="52783">
                  <c:v>41.671999999999997</c:v>
                </c:pt>
                <c:pt idx="52784">
                  <c:v>41.671999999999997</c:v>
                </c:pt>
                <c:pt idx="52785">
                  <c:v>41.671999999999997</c:v>
                </c:pt>
                <c:pt idx="52786">
                  <c:v>41.671999999999997</c:v>
                </c:pt>
                <c:pt idx="52787">
                  <c:v>41.671999999999997</c:v>
                </c:pt>
                <c:pt idx="52788">
                  <c:v>41.671999999999997</c:v>
                </c:pt>
                <c:pt idx="52789">
                  <c:v>41.671999999999997</c:v>
                </c:pt>
                <c:pt idx="52790">
                  <c:v>41.671999999999997</c:v>
                </c:pt>
                <c:pt idx="52791">
                  <c:v>41.671999999999997</c:v>
                </c:pt>
                <c:pt idx="52792">
                  <c:v>41.671999999999997</c:v>
                </c:pt>
                <c:pt idx="52793">
                  <c:v>41.671999999999997</c:v>
                </c:pt>
                <c:pt idx="52794">
                  <c:v>41.671999999999997</c:v>
                </c:pt>
                <c:pt idx="52795">
                  <c:v>41.671999999999997</c:v>
                </c:pt>
                <c:pt idx="52796">
                  <c:v>41.671999999999997</c:v>
                </c:pt>
                <c:pt idx="52797">
                  <c:v>41.671999999999997</c:v>
                </c:pt>
                <c:pt idx="52798">
                  <c:v>41.671999999999997</c:v>
                </c:pt>
                <c:pt idx="52799">
                  <c:v>41.671999999999997</c:v>
                </c:pt>
                <c:pt idx="52800">
                  <c:v>41.671999999999997</c:v>
                </c:pt>
                <c:pt idx="52801">
                  <c:v>41.671999999999997</c:v>
                </c:pt>
                <c:pt idx="52802">
                  <c:v>41.671999999999997</c:v>
                </c:pt>
                <c:pt idx="52803">
                  <c:v>41.671999999999997</c:v>
                </c:pt>
                <c:pt idx="52804">
                  <c:v>41.671999999999997</c:v>
                </c:pt>
                <c:pt idx="52805">
                  <c:v>41.671999999999997</c:v>
                </c:pt>
                <c:pt idx="52806">
                  <c:v>41.671999999999997</c:v>
                </c:pt>
                <c:pt idx="52807">
                  <c:v>41.671999999999997</c:v>
                </c:pt>
                <c:pt idx="52808">
                  <c:v>41.671999999999997</c:v>
                </c:pt>
                <c:pt idx="52809">
                  <c:v>41.671999999999997</c:v>
                </c:pt>
                <c:pt idx="52810">
                  <c:v>41.671999999999997</c:v>
                </c:pt>
                <c:pt idx="52811">
                  <c:v>41.671999999999997</c:v>
                </c:pt>
                <c:pt idx="52812">
                  <c:v>41.671999999999997</c:v>
                </c:pt>
                <c:pt idx="52813">
                  <c:v>41.671999999999997</c:v>
                </c:pt>
                <c:pt idx="52814">
                  <c:v>41.671999999999997</c:v>
                </c:pt>
                <c:pt idx="52815">
                  <c:v>41.671999999999997</c:v>
                </c:pt>
                <c:pt idx="52816">
                  <c:v>41.671999999999997</c:v>
                </c:pt>
                <c:pt idx="52817">
                  <c:v>41.671999999999997</c:v>
                </c:pt>
                <c:pt idx="52818">
                  <c:v>41.671999999999997</c:v>
                </c:pt>
                <c:pt idx="52819">
                  <c:v>41.671999999999997</c:v>
                </c:pt>
                <c:pt idx="52820">
                  <c:v>41.671999999999997</c:v>
                </c:pt>
                <c:pt idx="52821">
                  <c:v>41.671999999999997</c:v>
                </c:pt>
                <c:pt idx="52822">
                  <c:v>41.671999999999997</c:v>
                </c:pt>
                <c:pt idx="52823">
                  <c:v>41.671999999999997</c:v>
                </c:pt>
                <c:pt idx="52824">
                  <c:v>41.671999999999997</c:v>
                </c:pt>
                <c:pt idx="52825">
                  <c:v>41.671999999999997</c:v>
                </c:pt>
                <c:pt idx="52826">
                  <c:v>41.671999999999997</c:v>
                </c:pt>
                <c:pt idx="52827">
                  <c:v>41.671999999999997</c:v>
                </c:pt>
                <c:pt idx="52828">
                  <c:v>41.671999999999997</c:v>
                </c:pt>
                <c:pt idx="52829">
                  <c:v>41.671999999999997</c:v>
                </c:pt>
                <c:pt idx="52830">
                  <c:v>41.671999999999997</c:v>
                </c:pt>
                <c:pt idx="52831">
                  <c:v>41.671999999999997</c:v>
                </c:pt>
                <c:pt idx="52832">
                  <c:v>41.671999999999997</c:v>
                </c:pt>
                <c:pt idx="52833">
                  <c:v>41.671999999999997</c:v>
                </c:pt>
                <c:pt idx="52834">
                  <c:v>41.671999999999997</c:v>
                </c:pt>
                <c:pt idx="52835">
                  <c:v>41.671999999999997</c:v>
                </c:pt>
                <c:pt idx="52836">
                  <c:v>41.671999999999997</c:v>
                </c:pt>
                <c:pt idx="52837">
                  <c:v>41.671999999999997</c:v>
                </c:pt>
                <c:pt idx="52838">
                  <c:v>41.671999999999997</c:v>
                </c:pt>
                <c:pt idx="52839">
                  <c:v>41.671999999999997</c:v>
                </c:pt>
                <c:pt idx="52840">
                  <c:v>41.671999999999997</c:v>
                </c:pt>
                <c:pt idx="52841">
                  <c:v>41.671999999999997</c:v>
                </c:pt>
                <c:pt idx="52842">
                  <c:v>41.671999999999997</c:v>
                </c:pt>
                <c:pt idx="52843">
                  <c:v>41.671999999999997</c:v>
                </c:pt>
                <c:pt idx="52844">
                  <c:v>41.671999999999997</c:v>
                </c:pt>
                <c:pt idx="52845">
                  <c:v>41.671999999999997</c:v>
                </c:pt>
                <c:pt idx="52846">
                  <c:v>41.671999999999997</c:v>
                </c:pt>
                <c:pt idx="52847">
                  <c:v>41.671999999999997</c:v>
                </c:pt>
                <c:pt idx="52848">
                  <c:v>41.671999999999997</c:v>
                </c:pt>
                <c:pt idx="52849">
                  <c:v>41.671999999999997</c:v>
                </c:pt>
                <c:pt idx="52850">
                  <c:v>41.671999999999997</c:v>
                </c:pt>
                <c:pt idx="52851">
                  <c:v>41.671999999999997</c:v>
                </c:pt>
                <c:pt idx="52852">
                  <c:v>41.671999999999997</c:v>
                </c:pt>
                <c:pt idx="52853">
                  <c:v>41.671999999999997</c:v>
                </c:pt>
                <c:pt idx="52854">
                  <c:v>41.676000000000002</c:v>
                </c:pt>
                <c:pt idx="52855">
                  <c:v>41.73</c:v>
                </c:pt>
                <c:pt idx="52856">
                  <c:v>41.731999999999999</c:v>
                </c:pt>
                <c:pt idx="52857">
                  <c:v>41.731999999999999</c:v>
                </c:pt>
                <c:pt idx="52858">
                  <c:v>41.731999999999999</c:v>
                </c:pt>
                <c:pt idx="52859">
                  <c:v>41.731999999999999</c:v>
                </c:pt>
                <c:pt idx="52860">
                  <c:v>41.731999999999999</c:v>
                </c:pt>
                <c:pt idx="52861">
                  <c:v>41.731999999999999</c:v>
                </c:pt>
                <c:pt idx="52862">
                  <c:v>41.731999999999999</c:v>
                </c:pt>
                <c:pt idx="52863">
                  <c:v>41.731999999999999</c:v>
                </c:pt>
                <c:pt idx="52864">
                  <c:v>41.731999999999999</c:v>
                </c:pt>
                <c:pt idx="52865">
                  <c:v>41.731999999999999</c:v>
                </c:pt>
                <c:pt idx="52866">
                  <c:v>41.731999999999999</c:v>
                </c:pt>
                <c:pt idx="52867">
                  <c:v>41.731999999999999</c:v>
                </c:pt>
                <c:pt idx="52868">
                  <c:v>41.731999999999999</c:v>
                </c:pt>
                <c:pt idx="52869">
                  <c:v>41.731999999999999</c:v>
                </c:pt>
                <c:pt idx="52870">
                  <c:v>41.731999999999999</c:v>
                </c:pt>
                <c:pt idx="52871">
                  <c:v>41.731999999999999</c:v>
                </c:pt>
                <c:pt idx="52872">
                  <c:v>41.731999999999999</c:v>
                </c:pt>
                <c:pt idx="52873">
                  <c:v>41.731999999999999</c:v>
                </c:pt>
                <c:pt idx="52874">
                  <c:v>41.731999999999999</c:v>
                </c:pt>
                <c:pt idx="52875">
                  <c:v>41.731999999999999</c:v>
                </c:pt>
                <c:pt idx="52876">
                  <c:v>41.731999999999999</c:v>
                </c:pt>
                <c:pt idx="52877">
                  <c:v>41.731999999999999</c:v>
                </c:pt>
                <c:pt idx="52878">
                  <c:v>41.731999999999999</c:v>
                </c:pt>
                <c:pt idx="52879">
                  <c:v>41.731999999999999</c:v>
                </c:pt>
                <c:pt idx="52880">
                  <c:v>41.731999999999999</c:v>
                </c:pt>
                <c:pt idx="52881">
                  <c:v>41.731999999999999</c:v>
                </c:pt>
                <c:pt idx="52882">
                  <c:v>41.731999999999999</c:v>
                </c:pt>
                <c:pt idx="52883">
                  <c:v>41.731999999999999</c:v>
                </c:pt>
                <c:pt idx="52884">
                  <c:v>41.731999999999999</c:v>
                </c:pt>
                <c:pt idx="52885">
                  <c:v>41.731999999999999</c:v>
                </c:pt>
                <c:pt idx="52886">
                  <c:v>41.731999999999999</c:v>
                </c:pt>
                <c:pt idx="52887">
                  <c:v>41.731999999999999</c:v>
                </c:pt>
                <c:pt idx="52888">
                  <c:v>41.731999999999999</c:v>
                </c:pt>
                <c:pt idx="52889">
                  <c:v>41.731999999999999</c:v>
                </c:pt>
                <c:pt idx="52890">
                  <c:v>41.731999999999999</c:v>
                </c:pt>
                <c:pt idx="52891">
                  <c:v>41.731999999999999</c:v>
                </c:pt>
                <c:pt idx="52892">
                  <c:v>41.731999999999999</c:v>
                </c:pt>
                <c:pt idx="52893">
                  <c:v>41.731999999999999</c:v>
                </c:pt>
                <c:pt idx="52894">
                  <c:v>41.731999999999999</c:v>
                </c:pt>
                <c:pt idx="52895">
                  <c:v>41.731999999999999</c:v>
                </c:pt>
                <c:pt idx="52896">
                  <c:v>41.731999999999999</c:v>
                </c:pt>
                <c:pt idx="52897">
                  <c:v>41.731999999999999</c:v>
                </c:pt>
                <c:pt idx="52898">
                  <c:v>41.731999999999999</c:v>
                </c:pt>
                <c:pt idx="52899">
                  <c:v>41.731999999999999</c:v>
                </c:pt>
                <c:pt idx="52900">
                  <c:v>41.731999999999999</c:v>
                </c:pt>
                <c:pt idx="52901">
                  <c:v>41.731999999999999</c:v>
                </c:pt>
                <c:pt idx="52902">
                  <c:v>41.731999999999999</c:v>
                </c:pt>
                <c:pt idx="52903">
                  <c:v>41.731999999999999</c:v>
                </c:pt>
                <c:pt idx="52904">
                  <c:v>41.731999999999999</c:v>
                </c:pt>
                <c:pt idx="52905">
                  <c:v>41.731999999999999</c:v>
                </c:pt>
                <c:pt idx="52906">
                  <c:v>41.731999999999999</c:v>
                </c:pt>
                <c:pt idx="52907">
                  <c:v>41.731999999999999</c:v>
                </c:pt>
                <c:pt idx="52908">
                  <c:v>41.731999999999999</c:v>
                </c:pt>
                <c:pt idx="52909">
                  <c:v>41.731999999999999</c:v>
                </c:pt>
                <c:pt idx="52910">
                  <c:v>41.731999999999999</c:v>
                </c:pt>
                <c:pt idx="52911">
                  <c:v>41.731999999999999</c:v>
                </c:pt>
                <c:pt idx="52912">
                  <c:v>41.731999999999999</c:v>
                </c:pt>
                <c:pt idx="52913">
                  <c:v>41.731999999999999</c:v>
                </c:pt>
                <c:pt idx="52914">
                  <c:v>41.731999999999999</c:v>
                </c:pt>
                <c:pt idx="52915">
                  <c:v>41.731999999999999</c:v>
                </c:pt>
                <c:pt idx="52916">
                  <c:v>41.731999999999999</c:v>
                </c:pt>
                <c:pt idx="52917">
                  <c:v>41.731999999999999</c:v>
                </c:pt>
                <c:pt idx="52918">
                  <c:v>41.731999999999999</c:v>
                </c:pt>
                <c:pt idx="52919">
                  <c:v>41.731999999999999</c:v>
                </c:pt>
                <c:pt idx="52920">
                  <c:v>41.731999999999999</c:v>
                </c:pt>
                <c:pt idx="52921">
                  <c:v>41.731999999999999</c:v>
                </c:pt>
                <c:pt idx="52922">
                  <c:v>41.731999999999999</c:v>
                </c:pt>
                <c:pt idx="52923">
                  <c:v>41.731999999999999</c:v>
                </c:pt>
                <c:pt idx="52924">
                  <c:v>41.731999999999999</c:v>
                </c:pt>
                <c:pt idx="52925">
                  <c:v>41.731999999999999</c:v>
                </c:pt>
                <c:pt idx="52926">
                  <c:v>41.731999999999999</c:v>
                </c:pt>
                <c:pt idx="52927">
                  <c:v>41.731999999999999</c:v>
                </c:pt>
                <c:pt idx="52928">
                  <c:v>41.731999999999999</c:v>
                </c:pt>
                <c:pt idx="52929">
                  <c:v>41.731999999999999</c:v>
                </c:pt>
                <c:pt idx="52930">
                  <c:v>41.731999999999999</c:v>
                </c:pt>
                <c:pt idx="52931">
                  <c:v>41.731999999999999</c:v>
                </c:pt>
                <c:pt idx="52932">
                  <c:v>41.731999999999999</c:v>
                </c:pt>
                <c:pt idx="52933">
                  <c:v>41.731999999999999</c:v>
                </c:pt>
                <c:pt idx="52934">
                  <c:v>41.731999999999999</c:v>
                </c:pt>
                <c:pt idx="52935">
                  <c:v>41.731999999999999</c:v>
                </c:pt>
                <c:pt idx="52936">
                  <c:v>41.731999999999999</c:v>
                </c:pt>
                <c:pt idx="52937">
                  <c:v>41.731999999999999</c:v>
                </c:pt>
                <c:pt idx="52938">
                  <c:v>41.731999999999999</c:v>
                </c:pt>
                <c:pt idx="52939">
                  <c:v>41.731999999999999</c:v>
                </c:pt>
                <c:pt idx="52940">
                  <c:v>41.731999999999999</c:v>
                </c:pt>
                <c:pt idx="52941">
                  <c:v>41.731999999999999</c:v>
                </c:pt>
                <c:pt idx="52942">
                  <c:v>41.731999999999999</c:v>
                </c:pt>
                <c:pt idx="52943">
                  <c:v>41.731999999999999</c:v>
                </c:pt>
                <c:pt idx="52944">
                  <c:v>41.731999999999999</c:v>
                </c:pt>
                <c:pt idx="52945">
                  <c:v>41.731999999999999</c:v>
                </c:pt>
                <c:pt idx="52946">
                  <c:v>41.731999999999999</c:v>
                </c:pt>
                <c:pt idx="52947">
                  <c:v>41.731999999999999</c:v>
                </c:pt>
                <c:pt idx="52948">
                  <c:v>41.731999999999999</c:v>
                </c:pt>
                <c:pt idx="52949">
                  <c:v>41.731999999999999</c:v>
                </c:pt>
                <c:pt idx="52950">
                  <c:v>41.731999999999999</c:v>
                </c:pt>
                <c:pt idx="52951">
                  <c:v>41.731999999999999</c:v>
                </c:pt>
                <c:pt idx="52952">
                  <c:v>41.731999999999999</c:v>
                </c:pt>
                <c:pt idx="52953">
                  <c:v>41.731999999999999</c:v>
                </c:pt>
                <c:pt idx="52954">
                  <c:v>41.731999999999999</c:v>
                </c:pt>
                <c:pt idx="52955">
                  <c:v>41.731999999999999</c:v>
                </c:pt>
                <c:pt idx="52956">
                  <c:v>41.731999999999999</c:v>
                </c:pt>
                <c:pt idx="52957">
                  <c:v>41.731999999999999</c:v>
                </c:pt>
                <c:pt idx="52958">
                  <c:v>41.731999999999999</c:v>
                </c:pt>
                <c:pt idx="52959">
                  <c:v>41.731999999999999</c:v>
                </c:pt>
                <c:pt idx="52960">
                  <c:v>41.731999999999999</c:v>
                </c:pt>
                <c:pt idx="52961">
                  <c:v>41.731999999999999</c:v>
                </c:pt>
                <c:pt idx="52962">
                  <c:v>41.731999999999999</c:v>
                </c:pt>
                <c:pt idx="52963">
                  <c:v>41.731999999999999</c:v>
                </c:pt>
                <c:pt idx="52964">
                  <c:v>41.731999999999999</c:v>
                </c:pt>
                <c:pt idx="52965">
                  <c:v>41.731999999999999</c:v>
                </c:pt>
                <c:pt idx="52966">
                  <c:v>41.731999999999999</c:v>
                </c:pt>
                <c:pt idx="52967">
                  <c:v>41.731999999999999</c:v>
                </c:pt>
                <c:pt idx="52968">
                  <c:v>41.731999999999999</c:v>
                </c:pt>
                <c:pt idx="52969">
                  <c:v>41.731999999999999</c:v>
                </c:pt>
                <c:pt idx="52970">
                  <c:v>41.731999999999999</c:v>
                </c:pt>
                <c:pt idx="52971">
                  <c:v>41.731999999999999</c:v>
                </c:pt>
                <c:pt idx="52972">
                  <c:v>41.731999999999999</c:v>
                </c:pt>
                <c:pt idx="52973">
                  <c:v>41.731999999999999</c:v>
                </c:pt>
                <c:pt idx="52974">
                  <c:v>41.731999999999999</c:v>
                </c:pt>
                <c:pt idx="52975">
                  <c:v>41.731999999999999</c:v>
                </c:pt>
                <c:pt idx="52976">
                  <c:v>41.731999999999999</c:v>
                </c:pt>
                <c:pt idx="52977">
                  <c:v>41.731999999999999</c:v>
                </c:pt>
                <c:pt idx="52978">
                  <c:v>41.731999999999999</c:v>
                </c:pt>
                <c:pt idx="52979">
                  <c:v>41.731999999999999</c:v>
                </c:pt>
                <c:pt idx="52980">
                  <c:v>41.731999999999999</c:v>
                </c:pt>
                <c:pt idx="52981">
                  <c:v>41.731999999999999</c:v>
                </c:pt>
                <c:pt idx="52982">
                  <c:v>41.731999999999999</c:v>
                </c:pt>
                <c:pt idx="52983">
                  <c:v>41.731999999999999</c:v>
                </c:pt>
                <c:pt idx="52984">
                  <c:v>41.731999999999999</c:v>
                </c:pt>
                <c:pt idx="52985">
                  <c:v>41.731999999999999</c:v>
                </c:pt>
                <c:pt idx="52986">
                  <c:v>41.731999999999999</c:v>
                </c:pt>
                <c:pt idx="52987">
                  <c:v>41.731999999999999</c:v>
                </c:pt>
                <c:pt idx="52988">
                  <c:v>41.731999999999999</c:v>
                </c:pt>
                <c:pt idx="52989">
                  <c:v>41.731999999999999</c:v>
                </c:pt>
                <c:pt idx="52990">
                  <c:v>41.731999999999999</c:v>
                </c:pt>
                <c:pt idx="52991">
                  <c:v>41.731999999999999</c:v>
                </c:pt>
                <c:pt idx="52992">
                  <c:v>41.731999999999999</c:v>
                </c:pt>
                <c:pt idx="52993">
                  <c:v>41.731999999999999</c:v>
                </c:pt>
                <c:pt idx="52994">
                  <c:v>41.731999999999999</c:v>
                </c:pt>
                <c:pt idx="52995">
                  <c:v>41.731999999999999</c:v>
                </c:pt>
                <c:pt idx="52996">
                  <c:v>41.731999999999999</c:v>
                </c:pt>
                <c:pt idx="52997">
                  <c:v>41.731999999999999</c:v>
                </c:pt>
                <c:pt idx="52998">
                  <c:v>41.731999999999999</c:v>
                </c:pt>
                <c:pt idx="52999">
                  <c:v>41.731999999999999</c:v>
                </c:pt>
                <c:pt idx="53000">
                  <c:v>41.731999999999999</c:v>
                </c:pt>
                <c:pt idx="53001">
                  <c:v>41.731999999999999</c:v>
                </c:pt>
                <c:pt idx="53002">
                  <c:v>41.731999999999999</c:v>
                </c:pt>
                <c:pt idx="53003">
                  <c:v>41.731999999999999</c:v>
                </c:pt>
                <c:pt idx="53004">
                  <c:v>41.731999999999999</c:v>
                </c:pt>
                <c:pt idx="53005">
                  <c:v>41.731999999999999</c:v>
                </c:pt>
                <c:pt idx="53006">
                  <c:v>41.731999999999999</c:v>
                </c:pt>
                <c:pt idx="53007">
                  <c:v>41.731999999999999</c:v>
                </c:pt>
                <c:pt idx="53008">
                  <c:v>41.731999999999999</c:v>
                </c:pt>
                <c:pt idx="53009">
                  <c:v>41.731999999999999</c:v>
                </c:pt>
                <c:pt idx="53010">
                  <c:v>41.731999999999999</c:v>
                </c:pt>
                <c:pt idx="53011">
                  <c:v>41.731999999999999</c:v>
                </c:pt>
                <c:pt idx="53012">
                  <c:v>41.731999999999999</c:v>
                </c:pt>
                <c:pt idx="53013">
                  <c:v>41.731999999999999</c:v>
                </c:pt>
                <c:pt idx="53014">
                  <c:v>41.731999999999999</c:v>
                </c:pt>
                <c:pt idx="53015">
                  <c:v>41.731999999999999</c:v>
                </c:pt>
                <c:pt idx="53016">
                  <c:v>41.731999999999999</c:v>
                </c:pt>
                <c:pt idx="53017">
                  <c:v>41.731999999999999</c:v>
                </c:pt>
                <c:pt idx="53018">
                  <c:v>41.731999999999999</c:v>
                </c:pt>
                <c:pt idx="53019">
                  <c:v>41.731999999999999</c:v>
                </c:pt>
                <c:pt idx="53020">
                  <c:v>41.731999999999999</c:v>
                </c:pt>
                <c:pt idx="53021">
                  <c:v>41.731999999999999</c:v>
                </c:pt>
                <c:pt idx="53022">
                  <c:v>41.731999999999999</c:v>
                </c:pt>
                <c:pt idx="53023">
                  <c:v>41.731999999999999</c:v>
                </c:pt>
                <c:pt idx="53024">
                  <c:v>41.731999999999999</c:v>
                </c:pt>
                <c:pt idx="53025">
                  <c:v>41.731999999999999</c:v>
                </c:pt>
                <c:pt idx="53026">
                  <c:v>41.731999999999999</c:v>
                </c:pt>
                <c:pt idx="53027">
                  <c:v>41.731999999999999</c:v>
                </c:pt>
                <c:pt idx="53028">
                  <c:v>41.731999999999999</c:v>
                </c:pt>
                <c:pt idx="53029">
                  <c:v>41.731999999999999</c:v>
                </c:pt>
                <c:pt idx="53030">
                  <c:v>41.731999999999999</c:v>
                </c:pt>
                <c:pt idx="53031">
                  <c:v>41.731999999999999</c:v>
                </c:pt>
                <c:pt idx="53032">
                  <c:v>41.731999999999999</c:v>
                </c:pt>
                <c:pt idx="53033">
                  <c:v>41.731999999999999</c:v>
                </c:pt>
                <c:pt idx="53034">
                  <c:v>41.731999999999999</c:v>
                </c:pt>
                <c:pt idx="53035">
                  <c:v>41.731999999999999</c:v>
                </c:pt>
                <c:pt idx="53036">
                  <c:v>41.731999999999999</c:v>
                </c:pt>
                <c:pt idx="53037">
                  <c:v>41.731999999999999</c:v>
                </c:pt>
                <c:pt idx="53038">
                  <c:v>41.731999999999999</c:v>
                </c:pt>
                <c:pt idx="53039">
                  <c:v>41.731999999999999</c:v>
                </c:pt>
                <c:pt idx="53040">
                  <c:v>41.731999999999999</c:v>
                </c:pt>
                <c:pt idx="53041">
                  <c:v>41.731999999999999</c:v>
                </c:pt>
                <c:pt idx="53042">
                  <c:v>41.731999999999999</c:v>
                </c:pt>
                <c:pt idx="53043">
                  <c:v>41.731999999999999</c:v>
                </c:pt>
                <c:pt idx="53044">
                  <c:v>41.731999999999999</c:v>
                </c:pt>
                <c:pt idx="53045">
                  <c:v>41.731999999999999</c:v>
                </c:pt>
                <c:pt idx="53046">
                  <c:v>41.731999999999999</c:v>
                </c:pt>
                <c:pt idx="53047">
                  <c:v>41.731999999999999</c:v>
                </c:pt>
                <c:pt idx="53048">
                  <c:v>41.731999999999999</c:v>
                </c:pt>
                <c:pt idx="53049">
                  <c:v>41.731999999999999</c:v>
                </c:pt>
                <c:pt idx="53050">
                  <c:v>41.731999999999999</c:v>
                </c:pt>
                <c:pt idx="53051">
                  <c:v>41.731999999999999</c:v>
                </c:pt>
                <c:pt idx="53052">
                  <c:v>41.731999999999999</c:v>
                </c:pt>
                <c:pt idx="53053">
                  <c:v>41.731999999999999</c:v>
                </c:pt>
                <c:pt idx="53054">
                  <c:v>41.731999999999999</c:v>
                </c:pt>
                <c:pt idx="53055">
                  <c:v>41.731999999999999</c:v>
                </c:pt>
                <c:pt idx="53056">
                  <c:v>41.731999999999999</c:v>
                </c:pt>
                <c:pt idx="53057">
                  <c:v>41.731999999999999</c:v>
                </c:pt>
                <c:pt idx="53058">
                  <c:v>41.731999999999999</c:v>
                </c:pt>
                <c:pt idx="53059">
                  <c:v>41.731999999999999</c:v>
                </c:pt>
                <c:pt idx="53060">
                  <c:v>41.731999999999999</c:v>
                </c:pt>
                <c:pt idx="53061">
                  <c:v>41.731999999999999</c:v>
                </c:pt>
                <c:pt idx="53062">
                  <c:v>41.731999999999999</c:v>
                </c:pt>
                <c:pt idx="53063">
                  <c:v>41.731999999999999</c:v>
                </c:pt>
                <c:pt idx="53064">
                  <c:v>41.731999999999999</c:v>
                </c:pt>
                <c:pt idx="53065">
                  <c:v>41.731999999999999</c:v>
                </c:pt>
                <c:pt idx="53066">
                  <c:v>41.731999999999999</c:v>
                </c:pt>
                <c:pt idx="53067">
                  <c:v>41.731999999999999</c:v>
                </c:pt>
                <c:pt idx="53068">
                  <c:v>41.731999999999999</c:v>
                </c:pt>
                <c:pt idx="53069">
                  <c:v>41.731999999999999</c:v>
                </c:pt>
                <c:pt idx="53070">
                  <c:v>41.731999999999999</c:v>
                </c:pt>
                <c:pt idx="53071">
                  <c:v>41.731999999999999</c:v>
                </c:pt>
                <c:pt idx="53072">
                  <c:v>41.731999999999999</c:v>
                </c:pt>
                <c:pt idx="53073">
                  <c:v>41.731999999999999</c:v>
                </c:pt>
                <c:pt idx="53074">
                  <c:v>41.731999999999999</c:v>
                </c:pt>
                <c:pt idx="53075">
                  <c:v>41.731999999999999</c:v>
                </c:pt>
                <c:pt idx="53076">
                  <c:v>41.731999999999999</c:v>
                </c:pt>
                <c:pt idx="53077">
                  <c:v>41.731999999999999</c:v>
                </c:pt>
                <c:pt idx="53078">
                  <c:v>41.731999999999999</c:v>
                </c:pt>
                <c:pt idx="53079">
                  <c:v>41.731999999999999</c:v>
                </c:pt>
                <c:pt idx="53080">
                  <c:v>41.731999999999999</c:v>
                </c:pt>
                <c:pt idx="53081">
                  <c:v>41.731999999999999</c:v>
                </c:pt>
                <c:pt idx="53082">
                  <c:v>41.731999999999999</c:v>
                </c:pt>
                <c:pt idx="53083">
                  <c:v>41.731999999999999</c:v>
                </c:pt>
                <c:pt idx="53084">
                  <c:v>41.731999999999999</c:v>
                </c:pt>
                <c:pt idx="53085">
                  <c:v>41.731999999999999</c:v>
                </c:pt>
                <c:pt idx="53086">
                  <c:v>41.731999999999999</c:v>
                </c:pt>
                <c:pt idx="53087">
                  <c:v>41.731999999999999</c:v>
                </c:pt>
                <c:pt idx="53088">
                  <c:v>41.731999999999999</c:v>
                </c:pt>
                <c:pt idx="53089">
                  <c:v>41.731999999999999</c:v>
                </c:pt>
                <c:pt idx="53090">
                  <c:v>41.731999999999999</c:v>
                </c:pt>
                <c:pt idx="53091">
                  <c:v>41.731999999999999</c:v>
                </c:pt>
                <c:pt idx="53092">
                  <c:v>41.731999999999999</c:v>
                </c:pt>
                <c:pt idx="53093">
                  <c:v>41.731999999999999</c:v>
                </c:pt>
                <c:pt idx="53094">
                  <c:v>41.731999999999999</c:v>
                </c:pt>
                <c:pt idx="53095">
                  <c:v>41.731999999999999</c:v>
                </c:pt>
                <c:pt idx="53096">
                  <c:v>41.731999999999999</c:v>
                </c:pt>
                <c:pt idx="53097">
                  <c:v>41.731999999999999</c:v>
                </c:pt>
                <c:pt idx="53098">
                  <c:v>41.731999999999999</c:v>
                </c:pt>
                <c:pt idx="53099">
                  <c:v>41.731999999999999</c:v>
                </c:pt>
                <c:pt idx="53100">
                  <c:v>41.786000000000001</c:v>
                </c:pt>
                <c:pt idx="53101">
                  <c:v>41.802</c:v>
                </c:pt>
                <c:pt idx="53102">
                  <c:v>41.802</c:v>
                </c:pt>
                <c:pt idx="53103">
                  <c:v>41.802</c:v>
                </c:pt>
                <c:pt idx="53104">
                  <c:v>41.802</c:v>
                </c:pt>
                <c:pt idx="53105">
                  <c:v>41.802</c:v>
                </c:pt>
                <c:pt idx="53106">
                  <c:v>41.802</c:v>
                </c:pt>
                <c:pt idx="53107">
                  <c:v>41.802</c:v>
                </c:pt>
                <c:pt idx="53108">
                  <c:v>41.802</c:v>
                </c:pt>
                <c:pt idx="53109">
                  <c:v>41.802</c:v>
                </c:pt>
                <c:pt idx="53110">
                  <c:v>41.802</c:v>
                </c:pt>
                <c:pt idx="53111">
                  <c:v>41.802</c:v>
                </c:pt>
                <c:pt idx="53112">
                  <c:v>41.802</c:v>
                </c:pt>
                <c:pt idx="53113">
                  <c:v>41.802</c:v>
                </c:pt>
                <c:pt idx="53114">
                  <c:v>41.802</c:v>
                </c:pt>
                <c:pt idx="53115">
                  <c:v>41.802</c:v>
                </c:pt>
                <c:pt idx="53116">
                  <c:v>41.802</c:v>
                </c:pt>
                <c:pt idx="53117">
                  <c:v>41.802</c:v>
                </c:pt>
                <c:pt idx="53118">
                  <c:v>41.802</c:v>
                </c:pt>
                <c:pt idx="53119">
                  <c:v>41.802</c:v>
                </c:pt>
                <c:pt idx="53120">
                  <c:v>41.802</c:v>
                </c:pt>
                <c:pt idx="53121">
                  <c:v>41.802</c:v>
                </c:pt>
                <c:pt idx="53122">
                  <c:v>41.802</c:v>
                </c:pt>
                <c:pt idx="53123">
                  <c:v>41.802</c:v>
                </c:pt>
                <c:pt idx="53124">
                  <c:v>41.802</c:v>
                </c:pt>
                <c:pt idx="53125">
                  <c:v>41.802</c:v>
                </c:pt>
                <c:pt idx="53126">
                  <c:v>41.802</c:v>
                </c:pt>
                <c:pt idx="53127">
                  <c:v>41.802</c:v>
                </c:pt>
                <c:pt idx="53128">
                  <c:v>41.802</c:v>
                </c:pt>
                <c:pt idx="53129">
                  <c:v>41.802</c:v>
                </c:pt>
                <c:pt idx="53130">
                  <c:v>41.802</c:v>
                </c:pt>
                <c:pt idx="53131">
                  <c:v>41.802</c:v>
                </c:pt>
                <c:pt idx="53132">
                  <c:v>41.802</c:v>
                </c:pt>
                <c:pt idx="53133">
                  <c:v>41.802</c:v>
                </c:pt>
                <c:pt idx="53134">
                  <c:v>41.802</c:v>
                </c:pt>
                <c:pt idx="53135">
                  <c:v>41.802</c:v>
                </c:pt>
                <c:pt idx="53136">
                  <c:v>41.802</c:v>
                </c:pt>
                <c:pt idx="53137">
                  <c:v>41.802</c:v>
                </c:pt>
                <c:pt idx="53138">
                  <c:v>41.802</c:v>
                </c:pt>
                <c:pt idx="53139">
                  <c:v>41.802</c:v>
                </c:pt>
                <c:pt idx="53140">
                  <c:v>41.802</c:v>
                </c:pt>
                <c:pt idx="53141">
                  <c:v>41.802</c:v>
                </c:pt>
                <c:pt idx="53142">
                  <c:v>41.802</c:v>
                </c:pt>
                <c:pt idx="53143">
                  <c:v>41.802</c:v>
                </c:pt>
                <c:pt idx="53144">
                  <c:v>41.802</c:v>
                </c:pt>
                <c:pt idx="53145">
                  <c:v>41.802</c:v>
                </c:pt>
                <c:pt idx="53146">
                  <c:v>41.802</c:v>
                </c:pt>
                <c:pt idx="53147">
                  <c:v>41.802</c:v>
                </c:pt>
                <c:pt idx="53148">
                  <c:v>41.802</c:v>
                </c:pt>
                <c:pt idx="53149">
                  <c:v>41.802</c:v>
                </c:pt>
                <c:pt idx="53150">
                  <c:v>41.802</c:v>
                </c:pt>
                <c:pt idx="53151">
                  <c:v>41.802</c:v>
                </c:pt>
                <c:pt idx="53152">
                  <c:v>41.802</c:v>
                </c:pt>
                <c:pt idx="53153">
                  <c:v>41.802</c:v>
                </c:pt>
                <c:pt idx="53154">
                  <c:v>41.802</c:v>
                </c:pt>
                <c:pt idx="53155">
                  <c:v>41.802</c:v>
                </c:pt>
                <c:pt idx="53156">
                  <c:v>41.802</c:v>
                </c:pt>
                <c:pt idx="53157">
                  <c:v>41.802</c:v>
                </c:pt>
                <c:pt idx="53158">
                  <c:v>41.802</c:v>
                </c:pt>
                <c:pt idx="53159">
                  <c:v>41.802</c:v>
                </c:pt>
                <c:pt idx="53160">
                  <c:v>41.802</c:v>
                </c:pt>
                <c:pt idx="53161">
                  <c:v>41.802</c:v>
                </c:pt>
                <c:pt idx="53162">
                  <c:v>41.802</c:v>
                </c:pt>
                <c:pt idx="53163">
                  <c:v>41.802</c:v>
                </c:pt>
                <c:pt idx="53164">
                  <c:v>41.802</c:v>
                </c:pt>
                <c:pt idx="53165">
                  <c:v>41.802</c:v>
                </c:pt>
                <c:pt idx="53166">
                  <c:v>41.802</c:v>
                </c:pt>
                <c:pt idx="53167">
                  <c:v>41.802</c:v>
                </c:pt>
                <c:pt idx="53168">
                  <c:v>41.802</c:v>
                </c:pt>
                <c:pt idx="53169">
                  <c:v>41.802</c:v>
                </c:pt>
                <c:pt idx="53170">
                  <c:v>41.802</c:v>
                </c:pt>
                <c:pt idx="53171">
                  <c:v>41.802</c:v>
                </c:pt>
                <c:pt idx="53172">
                  <c:v>41.802</c:v>
                </c:pt>
                <c:pt idx="53173">
                  <c:v>41.802</c:v>
                </c:pt>
                <c:pt idx="53174">
                  <c:v>41.802</c:v>
                </c:pt>
                <c:pt idx="53175">
                  <c:v>41.802</c:v>
                </c:pt>
                <c:pt idx="53176">
                  <c:v>41.802</c:v>
                </c:pt>
                <c:pt idx="53177">
                  <c:v>41.802</c:v>
                </c:pt>
                <c:pt idx="53178">
                  <c:v>41.802</c:v>
                </c:pt>
                <c:pt idx="53179">
                  <c:v>41.802</c:v>
                </c:pt>
                <c:pt idx="53180">
                  <c:v>41.802</c:v>
                </c:pt>
                <c:pt idx="53181">
                  <c:v>41.802</c:v>
                </c:pt>
                <c:pt idx="53182">
                  <c:v>41.802</c:v>
                </c:pt>
                <c:pt idx="53183">
                  <c:v>41.802</c:v>
                </c:pt>
                <c:pt idx="53184">
                  <c:v>41.802</c:v>
                </c:pt>
                <c:pt idx="53185">
                  <c:v>41.802</c:v>
                </c:pt>
                <c:pt idx="53186">
                  <c:v>41.802</c:v>
                </c:pt>
                <c:pt idx="53187">
                  <c:v>41.802</c:v>
                </c:pt>
                <c:pt idx="53188">
                  <c:v>41.802</c:v>
                </c:pt>
                <c:pt idx="53189">
                  <c:v>41.802</c:v>
                </c:pt>
                <c:pt idx="53190">
                  <c:v>41.802</c:v>
                </c:pt>
                <c:pt idx="53191">
                  <c:v>41.802</c:v>
                </c:pt>
                <c:pt idx="53192">
                  <c:v>41.802</c:v>
                </c:pt>
                <c:pt idx="53193">
                  <c:v>41.802</c:v>
                </c:pt>
                <c:pt idx="53194">
                  <c:v>41.802</c:v>
                </c:pt>
                <c:pt idx="53195">
                  <c:v>41.802</c:v>
                </c:pt>
                <c:pt idx="53196">
                  <c:v>41.802</c:v>
                </c:pt>
                <c:pt idx="53197">
                  <c:v>41.802</c:v>
                </c:pt>
                <c:pt idx="53198">
                  <c:v>41.802</c:v>
                </c:pt>
                <c:pt idx="53199">
                  <c:v>41.802</c:v>
                </c:pt>
                <c:pt idx="53200">
                  <c:v>41.802</c:v>
                </c:pt>
                <c:pt idx="53201">
                  <c:v>41.802</c:v>
                </c:pt>
                <c:pt idx="53202">
                  <c:v>41.802</c:v>
                </c:pt>
                <c:pt idx="53203">
                  <c:v>41.802</c:v>
                </c:pt>
                <c:pt idx="53204">
                  <c:v>41.802</c:v>
                </c:pt>
                <c:pt idx="53205">
                  <c:v>41.802</c:v>
                </c:pt>
                <c:pt idx="53206">
                  <c:v>41.802</c:v>
                </c:pt>
                <c:pt idx="53207">
                  <c:v>41.802</c:v>
                </c:pt>
                <c:pt idx="53208">
                  <c:v>41.802</c:v>
                </c:pt>
                <c:pt idx="53209">
                  <c:v>41.802</c:v>
                </c:pt>
                <c:pt idx="53210">
                  <c:v>41.802</c:v>
                </c:pt>
                <c:pt idx="53211">
                  <c:v>41.802</c:v>
                </c:pt>
                <c:pt idx="53212">
                  <c:v>41.802</c:v>
                </c:pt>
                <c:pt idx="53213">
                  <c:v>41.802</c:v>
                </c:pt>
                <c:pt idx="53214">
                  <c:v>41.802</c:v>
                </c:pt>
                <c:pt idx="53215">
                  <c:v>41.802</c:v>
                </c:pt>
                <c:pt idx="53216">
                  <c:v>41.802</c:v>
                </c:pt>
                <c:pt idx="53217">
                  <c:v>41.802</c:v>
                </c:pt>
                <c:pt idx="53218">
                  <c:v>41.802</c:v>
                </c:pt>
                <c:pt idx="53219">
                  <c:v>41.802</c:v>
                </c:pt>
                <c:pt idx="53220">
                  <c:v>41.823999999999998</c:v>
                </c:pt>
                <c:pt idx="53221">
                  <c:v>41.866</c:v>
                </c:pt>
                <c:pt idx="53222">
                  <c:v>41.866</c:v>
                </c:pt>
                <c:pt idx="53223">
                  <c:v>41.866</c:v>
                </c:pt>
                <c:pt idx="53224">
                  <c:v>41.866</c:v>
                </c:pt>
                <c:pt idx="53225">
                  <c:v>41.866</c:v>
                </c:pt>
                <c:pt idx="53226">
                  <c:v>41.866</c:v>
                </c:pt>
                <c:pt idx="53227">
                  <c:v>41.866</c:v>
                </c:pt>
                <c:pt idx="53228">
                  <c:v>41.866</c:v>
                </c:pt>
                <c:pt idx="53229">
                  <c:v>41.866</c:v>
                </c:pt>
                <c:pt idx="53230">
                  <c:v>41.866</c:v>
                </c:pt>
                <c:pt idx="53231">
                  <c:v>41.866</c:v>
                </c:pt>
                <c:pt idx="53232">
                  <c:v>41.866</c:v>
                </c:pt>
                <c:pt idx="53233">
                  <c:v>41.866</c:v>
                </c:pt>
                <c:pt idx="53234">
                  <c:v>41.866</c:v>
                </c:pt>
                <c:pt idx="53235">
                  <c:v>41.866</c:v>
                </c:pt>
                <c:pt idx="53236">
                  <c:v>41.866</c:v>
                </c:pt>
                <c:pt idx="53237">
                  <c:v>41.866</c:v>
                </c:pt>
                <c:pt idx="53238">
                  <c:v>41.866</c:v>
                </c:pt>
                <c:pt idx="53239">
                  <c:v>41.866</c:v>
                </c:pt>
                <c:pt idx="53240">
                  <c:v>41.866</c:v>
                </c:pt>
                <c:pt idx="53241">
                  <c:v>41.866</c:v>
                </c:pt>
                <c:pt idx="53242">
                  <c:v>41.866</c:v>
                </c:pt>
                <c:pt idx="53243">
                  <c:v>41.866</c:v>
                </c:pt>
                <c:pt idx="53244">
                  <c:v>41.866</c:v>
                </c:pt>
                <c:pt idx="53245">
                  <c:v>41.866</c:v>
                </c:pt>
                <c:pt idx="53246">
                  <c:v>41.866</c:v>
                </c:pt>
                <c:pt idx="53247">
                  <c:v>41.866</c:v>
                </c:pt>
                <c:pt idx="53248">
                  <c:v>41.866</c:v>
                </c:pt>
                <c:pt idx="53249">
                  <c:v>41.866</c:v>
                </c:pt>
                <c:pt idx="53250">
                  <c:v>41.866</c:v>
                </c:pt>
                <c:pt idx="53251">
                  <c:v>41.866</c:v>
                </c:pt>
                <c:pt idx="53252">
                  <c:v>41.866</c:v>
                </c:pt>
                <c:pt idx="53253">
                  <c:v>41.866</c:v>
                </c:pt>
                <c:pt idx="53254">
                  <c:v>41.866</c:v>
                </c:pt>
                <c:pt idx="53255">
                  <c:v>41.866</c:v>
                </c:pt>
                <c:pt idx="53256">
                  <c:v>41.866</c:v>
                </c:pt>
                <c:pt idx="53257">
                  <c:v>41.866</c:v>
                </c:pt>
                <c:pt idx="53258">
                  <c:v>41.866</c:v>
                </c:pt>
                <c:pt idx="53259">
                  <c:v>41.866</c:v>
                </c:pt>
                <c:pt idx="53260">
                  <c:v>41.866</c:v>
                </c:pt>
                <c:pt idx="53261">
                  <c:v>41.866</c:v>
                </c:pt>
                <c:pt idx="53262">
                  <c:v>41.866</c:v>
                </c:pt>
                <c:pt idx="53263">
                  <c:v>41.866</c:v>
                </c:pt>
                <c:pt idx="53264">
                  <c:v>41.866</c:v>
                </c:pt>
                <c:pt idx="53265">
                  <c:v>41.866</c:v>
                </c:pt>
                <c:pt idx="53266">
                  <c:v>41.866</c:v>
                </c:pt>
                <c:pt idx="53267">
                  <c:v>41.866</c:v>
                </c:pt>
                <c:pt idx="53268">
                  <c:v>41.866</c:v>
                </c:pt>
                <c:pt idx="53269">
                  <c:v>41.866</c:v>
                </c:pt>
                <c:pt idx="53270">
                  <c:v>41.866</c:v>
                </c:pt>
                <c:pt idx="53271">
                  <c:v>41.866</c:v>
                </c:pt>
                <c:pt idx="53272">
                  <c:v>41.866</c:v>
                </c:pt>
                <c:pt idx="53273">
                  <c:v>41.866</c:v>
                </c:pt>
                <c:pt idx="53274">
                  <c:v>41.866</c:v>
                </c:pt>
                <c:pt idx="53275">
                  <c:v>41.866</c:v>
                </c:pt>
                <c:pt idx="53276">
                  <c:v>41.866</c:v>
                </c:pt>
                <c:pt idx="53277">
                  <c:v>41.866</c:v>
                </c:pt>
                <c:pt idx="53278">
                  <c:v>41.866</c:v>
                </c:pt>
                <c:pt idx="53279">
                  <c:v>41.866</c:v>
                </c:pt>
                <c:pt idx="53280">
                  <c:v>41.866</c:v>
                </c:pt>
                <c:pt idx="53281">
                  <c:v>41.866</c:v>
                </c:pt>
                <c:pt idx="53282">
                  <c:v>41.866</c:v>
                </c:pt>
                <c:pt idx="53283">
                  <c:v>41.866</c:v>
                </c:pt>
                <c:pt idx="53284">
                  <c:v>41.866</c:v>
                </c:pt>
                <c:pt idx="53285">
                  <c:v>41.866</c:v>
                </c:pt>
                <c:pt idx="53286">
                  <c:v>41.866</c:v>
                </c:pt>
                <c:pt idx="53287">
                  <c:v>41.866</c:v>
                </c:pt>
                <c:pt idx="53288">
                  <c:v>41.866</c:v>
                </c:pt>
                <c:pt idx="53289">
                  <c:v>41.866</c:v>
                </c:pt>
                <c:pt idx="53290">
                  <c:v>41.866</c:v>
                </c:pt>
                <c:pt idx="53291">
                  <c:v>41.866</c:v>
                </c:pt>
                <c:pt idx="53292">
                  <c:v>41.866</c:v>
                </c:pt>
                <c:pt idx="53293">
                  <c:v>41.866</c:v>
                </c:pt>
                <c:pt idx="53294">
                  <c:v>41.866</c:v>
                </c:pt>
                <c:pt idx="53295">
                  <c:v>41.866</c:v>
                </c:pt>
                <c:pt idx="53296">
                  <c:v>41.866</c:v>
                </c:pt>
                <c:pt idx="53297">
                  <c:v>41.866</c:v>
                </c:pt>
                <c:pt idx="53298">
                  <c:v>41.866</c:v>
                </c:pt>
                <c:pt idx="53299">
                  <c:v>41.866</c:v>
                </c:pt>
                <c:pt idx="53300">
                  <c:v>41.866</c:v>
                </c:pt>
                <c:pt idx="53301">
                  <c:v>41.866</c:v>
                </c:pt>
                <c:pt idx="53302">
                  <c:v>41.866</c:v>
                </c:pt>
                <c:pt idx="53303">
                  <c:v>41.866</c:v>
                </c:pt>
                <c:pt idx="53304">
                  <c:v>41.866</c:v>
                </c:pt>
                <c:pt idx="53305">
                  <c:v>41.866</c:v>
                </c:pt>
                <c:pt idx="53306">
                  <c:v>41.866</c:v>
                </c:pt>
                <c:pt idx="53307">
                  <c:v>41.866</c:v>
                </c:pt>
                <c:pt idx="53308">
                  <c:v>41.866</c:v>
                </c:pt>
                <c:pt idx="53309">
                  <c:v>41.866</c:v>
                </c:pt>
                <c:pt idx="53310">
                  <c:v>41.866</c:v>
                </c:pt>
                <c:pt idx="53311">
                  <c:v>41.866</c:v>
                </c:pt>
                <c:pt idx="53312">
                  <c:v>41.866</c:v>
                </c:pt>
                <c:pt idx="53313">
                  <c:v>41.866</c:v>
                </c:pt>
                <c:pt idx="53314">
                  <c:v>41.9</c:v>
                </c:pt>
                <c:pt idx="53315">
                  <c:v>41.904000000000003</c:v>
                </c:pt>
                <c:pt idx="53316">
                  <c:v>41.904000000000003</c:v>
                </c:pt>
                <c:pt idx="53317">
                  <c:v>41.904000000000003</c:v>
                </c:pt>
                <c:pt idx="53318">
                  <c:v>41.904000000000003</c:v>
                </c:pt>
                <c:pt idx="53319">
                  <c:v>41.904000000000003</c:v>
                </c:pt>
                <c:pt idx="53320">
                  <c:v>41.904000000000003</c:v>
                </c:pt>
                <c:pt idx="53321">
                  <c:v>41.904000000000003</c:v>
                </c:pt>
                <c:pt idx="53322">
                  <c:v>41.904000000000003</c:v>
                </c:pt>
                <c:pt idx="53323">
                  <c:v>41.904000000000003</c:v>
                </c:pt>
                <c:pt idx="53324">
                  <c:v>41.904000000000003</c:v>
                </c:pt>
                <c:pt idx="53325">
                  <c:v>41.904000000000003</c:v>
                </c:pt>
                <c:pt idx="53326">
                  <c:v>41.904000000000003</c:v>
                </c:pt>
                <c:pt idx="53327">
                  <c:v>41.904000000000003</c:v>
                </c:pt>
                <c:pt idx="53328">
                  <c:v>41.904000000000003</c:v>
                </c:pt>
                <c:pt idx="53329">
                  <c:v>41.904000000000003</c:v>
                </c:pt>
                <c:pt idx="53330">
                  <c:v>41.904000000000003</c:v>
                </c:pt>
                <c:pt idx="53331">
                  <c:v>41.904000000000003</c:v>
                </c:pt>
                <c:pt idx="53332">
                  <c:v>41.904000000000003</c:v>
                </c:pt>
                <c:pt idx="53333">
                  <c:v>41.904000000000003</c:v>
                </c:pt>
                <c:pt idx="53334">
                  <c:v>41.904000000000003</c:v>
                </c:pt>
                <c:pt idx="53335">
                  <c:v>41.904000000000003</c:v>
                </c:pt>
                <c:pt idx="53336">
                  <c:v>41.904000000000003</c:v>
                </c:pt>
                <c:pt idx="53337">
                  <c:v>41.904000000000003</c:v>
                </c:pt>
                <c:pt idx="53338">
                  <c:v>41.904000000000003</c:v>
                </c:pt>
                <c:pt idx="53339">
                  <c:v>41.904000000000003</c:v>
                </c:pt>
                <c:pt idx="53340">
                  <c:v>41.904000000000003</c:v>
                </c:pt>
                <c:pt idx="53341">
                  <c:v>41.904000000000003</c:v>
                </c:pt>
                <c:pt idx="53342">
                  <c:v>41.904000000000003</c:v>
                </c:pt>
                <c:pt idx="53343">
                  <c:v>41.904000000000003</c:v>
                </c:pt>
                <c:pt idx="53344">
                  <c:v>41.904000000000003</c:v>
                </c:pt>
                <c:pt idx="53345">
                  <c:v>41.904000000000003</c:v>
                </c:pt>
                <c:pt idx="53346">
                  <c:v>41.904000000000003</c:v>
                </c:pt>
                <c:pt idx="53347">
                  <c:v>41.904000000000003</c:v>
                </c:pt>
                <c:pt idx="53348">
                  <c:v>41.904000000000003</c:v>
                </c:pt>
                <c:pt idx="53349">
                  <c:v>41.904000000000003</c:v>
                </c:pt>
                <c:pt idx="53350">
                  <c:v>41.904000000000003</c:v>
                </c:pt>
                <c:pt idx="53351">
                  <c:v>41.904000000000003</c:v>
                </c:pt>
                <c:pt idx="53352">
                  <c:v>41.904000000000003</c:v>
                </c:pt>
                <c:pt idx="53353">
                  <c:v>41.904000000000003</c:v>
                </c:pt>
                <c:pt idx="53354">
                  <c:v>41.904000000000003</c:v>
                </c:pt>
                <c:pt idx="53355">
                  <c:v>41.904000000000003</c:v>
                </c:pt>
                <c:pt idx="53356">
                  <c:v>41.904000000000003</c:v>
                </c:pt>
                <c:pt idx="53357">
                  <c:v>41.904000000000003</c:v>
                </c:pt>
                <c:pt idx="53358">
                  <c:v>41.904000000000003</c:v>
                </c:pt>
                <c:pt idx="53359">
                  <c:v>41.904000000000003</c:v>
                </c:pt>
                <c:pt idx="53360">
                  <c:v>41.904000000000003</c:v>
                </c:pt>
                <c:pt idx="53361">
                  <c:v>41.904000000000003</c:v>
                </c:pt>
                <c:pt idx="53362">
                  <c:v>41.904000000000003</c:v>
                </c:pt>
                <c:pt idx="53363">
                  <c:v>41.904000000000003</c:v>
                </c:pt>
                <c:pt idx="53364">
                  <c:v>41.904000000000003</c:v>
                </c:pt>
                <c:pt idx="53365">
                  <c:v>41.904000000000003</c:v>
                </c:pt>
                <c:pt idx="53366">
                  <c:v>41.904000000000003</c:v>
                </c:pt>
                <c:pt idx="53367">
                  <c:v>41.904000000000003</c:v>
                </c:pt>
                <c:pt idx="53368">
                  <c:v>41.904000000000003</c:v>
                </c:pt>
                <c:pt idx="53369">
                  <c:v>41.904000000000003</c:v>
                </c:pt>
                <c:pt idx="53370">
                  <c:v>41.904000000000003</c:v>
                </c:pt>
                <c:pt idx="53371">
                  <c:v>41.904000000000003</c:v>
                </c:pt>
                <c:pt idx="53372">
                  <c:v>41.904000000000003</c:v>
                </c:pt>
                <c:pt idx="53373">
                  <c:v>41.904000000000003</c:v>
                </c:pt>
                <c:pt idx="53374">
                  <c:v>41.904000000000003</c:v>
                </c:pt>
                <c:pt idx="53375">
                  <c:v>41.904000000000003</c:v>
                </c:pt>
                <c:pt idx="53376">
                  <c:v>41.904000000000003</c:v>
                </c:pt>
                <c:pt idx="53377">
                  <c:v>41.904000000000003</c:v>
                </c:pt>
                <c:pt idx="53378">
                  <c:v>41.904000000000003</c:v>
                </c:pt>
                <c:pt idx="53379">
                  <c:v>41.904000000000003</c:v>
                </c:pt>
                <c:pt idx="53380">
                  <c:v>41.904000000000003</c:v>
                </c:pt>
                <c:pt idx="53381">
                  <c:v>41.904000000000003</c:v>
                </c:pt>
                <c:pt idx="53382">
                  <c:v>41.904000000000003</c:v>
                </c:pt>
                <c:pt idx="53383">
                  <c:v>41.904000000000003</c:v>
                </c:pt>
                <c:pt idx="53384">
                  <c:v>41.904000000000003</c:v>
                </c:pt>
                <c:pt idx="53385">
                  <c:v>41.904000000000003</c:v>
                </c:pt>
                <c:pt idx="53386">
                  <c:v>41.904000000000003</c:v>
                </c:pt>
                <c:pt idx="53387">
                  <c:v>41.904000000000003</c:v>
                </c:pt>
                <c:pt idx="53388">
                  <c:v>41.904000000000003</c:v>
                </c:pt>
                <c:pt idx="53389">
                  <c:v>41.904000000000003</c:v>
                </c:pt>
                <c:pt idx="53390">
                  <c:v>41.904000000000003</c:v>
                </c:pt>
                <c:pt idx="53391">
                  <c:v>41.904000000000003</c:v>
                </c:pt>
                <c:pt idx="53392">
                  <c:v>41.904000000000003</c:v>
                </c:pt>
                <c:pt idx="53393">
                  <c:v>41.904000000000003</c:v>
                </c:pt>
                <c:pt idx="53394">
                  <c:v>41.904000000000003</c:v>
                </c:pt>
                <c:pt idx="53395">
                  <c:v>41.904000000000003</c:v>
                </c:pt>
                <c:pt idx="53396">
                  <c:v>41.904000000000003</c:v>
                </c:pt>
                <c:pt idx="53397">
                  <c:v>41.911999999999999</c:v>
                </c:pt>
                <c:pt idx="53398">
                  <c:v>41.966000000000001</c:v>
                </c:pt>
                <c:pt idx="53399">
                  <c:v>41.966000000000001</c:v>
                </c:pt>
                <c:pt idx="53400">
                  <c:v>41.966000000000001</c:v>
                </c:pt>
                <c:pt idx="53401">
                  <c:v>41.966000000000001</c:v>
                </c:pt>
                <c:pt idx="53402">
                  <c:v>41.966000000000001</c:v>
                </c:pt>
                <c:pt idx="53403">
                  <c:v>41.966000000000001</c:v>
                </c:pt>
                <c:pt idx="53404">
                  <c:v>41.966000000000001</c:v>
                </c:pt>
                <c:pt idx="53405">
                  <c:v>41.966000000000001</c:v>
                </c:pt>
                <c:pt idx="53406">
                  <c:v>41.966000000000001</c:v>
                </c:pt>
                <c:pt idx="53407">
                  <c:v>41.966000000000001</c:v>
                </c:pt>
                <c:pt idx="53408">
                  <c:v>41.966000000000001</c:v>
                </c:pt>
                <c:pt idx="53409">
                  <c:v>41.966000000000001</c:v>
                </c:pt>
                <c:pt idx="53410">
                  <c:v>41.966000000000001</c:v>
                </c:pt>
                <c:pt idx="53411">
                  <c:v>41.966000000000001</c:v>
                </c:pt>
                <c:pt idx="53412">
                  <c:v>41.966000000000001</c:v>
                </c:pt>
                <c:pt idx="53413">
                  <c:v>41.966000000000001</c:v>
                </c:pt>
                <c:pt idx="53414">
                  <c:v>41.966000000000001</c:v>
                </c:pt>
                <c:pt idx="53415">
                  <c:v>41.966000000000001</c:v>
                </c:pt>
                <c:pt idx="53416">
                  <c:v>41.966000000000001</c:v>
                </c:pt>
                <c:pt idx="53417">
                  <c:v>41.966000000000001</c:v>
                </c:pt>
                <c:pt idx="53418">
                  <c:v>41.966000000000001</c:v>
                </c:pt>
                <c:pt idx="53419">
                  <c:v>41.966000000000001</c:v>
                </c:pt>
                <c:pt idx="53420">
                  <c:v>41.966000000000001</c:v>
                </c:pt>
                <c:pt idx="53421">
                  <c:v>41.966000000000001</c:v>
                </c:pt>
                <c:pt idx="53422">
                  <c:v>41.966000000000001</c:v>
                </c:pt>
                <c:pt idx="53423">
                  <c:v>41.966000000000001</c:v>
                </c:pt>
                <c:pt idx="53424">
                  <c:v>41.966000000000001</c:v>
                </c:pt>
                <c:pt idx="53425">
                  <c:v>41.966000000000001</c:v>
                </c:pt>
                <c:pt idx="53426">
                  <c:v>41.966000000000001</c:v>
                </c:pt>
                <c:pt idx="53427">
                  <c:v>41.966000000000001</c:v>
                </c:pt>
                <c:pt idx="53428">
                  <c:v>41.966000000000001</c:v>
                </c:pt>
                <c:pt idx="53429">
                  <c:v>41.966000000000001</c:v>
                </c:pt>
                <c:pt idx="53430">
                  <c:v>41.966000000000001</c:v>
                </c:pt>
                <c:pt idx="53431">
                  <c:v>41.966000000000001</c:v>
                </c:pt>
                <c:pt idx="53432">
                  <c:v>41.966000000000001</c:v>
                </c:pt>
                <c:pt idx="53433">
                  <c:v>41.966000000000001</c:v>
                </c:pt>
                <c:pt idx="53434">
                  <c:v>41.966000000000001</c:v>
                </c:pt>
                <c:pt idx="53435">
                  <c:v>41.966000000000001</c:v>
                </c:pt>
                <c:pt idx="53436">
                  <c:v>41.966000000000001</c:v>
                </c:pt>
                <c:pt idx="53437">
                  <c:v>41.966000000000001</c:v>
                </c:pt>
                <c:pt idx="53438">
                  <c:v>41.966000000000001</c:v>
                </c:pt>
                <c:pt idx="53439">
                  <c:v>41.966000000000001</c:v>
                </c:pt>
                <c:pt idx="53440">
                  <c:v>41.966000000000001</c:v>
                </c:pt>
                <c:pt idx="53441">
                  <c:v>41.966000000000001</c:v>
                </c:pt>
                <c:pt idx="53442">
                  <c:v>41.966000000000001</c:v>
                </c:pt>
                <c:pt idx="53443">
                  <c:v>41.966000000000001</c:v>
                </c:pt>
                <c:pt idx="53444">
                  <c:v>41.966000000000001</c:v>
                </c:pt>
                <c:pt idx="53445">
                  <c:v>41.966000000000001</c:v>
                </c:pt>
                <c:pt idx="53446">
                  <c:v>41.966000000000001</c:v>
                </c:pt>
                <c:pt idx="53447">
                  <c:v>41.966000000000001</c:v>
                </c:pt>
                <c:pt idx="53448">
                  <c:v>41.966000000000001</c:v>
                </c:pt>
                <c:pt idx="53449">
                  <c:v>41.966000000000001</c:v>
                </c:pt>
                <c:pt idx="53450">
                  <c:v>41.966000000000001</c:v>
                </c:pt>
                <c:pt idx="53451">
                  <c:v>41.966000000000001</c:v>
                </c:pt>
                <c:pt idx="53452">
                  <c:v>41.966000000000001</c:v>
                </c:pt>
                <c:pt idx="53453">
                  <c:v>41.966000000000001</c:v>
                </c:pt>
                <c:pt idx="53454">
                  <c:v>41.966000000000001</c:v>
                </c:pt>
                <c:pt idx="53455">
                  <c:v>41.966000000000001</c:v>
                </c:pt>
                <c:pt idx="53456">
                  <c:v>41.966000000000001</c:v>
                </c:pt>
                <c:pt idx="53457">
                  <c:v>41.966000000000001</c:v>
                </c:pt>
                <c:pt idx="53458">
                  <c:v>41.966000000000001</c:v>
                </c:pt>
                <c:pt idx="53459">
                  <c:v>41.966000000000001</c:v>
                </c:pt>
                <c:pt idx="53460">
                  <c:v>41.966000000000001</c:v>
                </c:pt>
                <c:pt idx="53461">
                  <c:v>41.966000000000001</c:v>
                </c:pt>
                <c:pt idx="53462">
                  <c:v>41.966000000000001</c:v>
                </c:pt>
                <c:pt idx="53463">
                  <c:v>41.966000000000001</c:v>
                </c:pt>
                <c:pt idx="53464">
                  <c:v>41.966000000000001</c:v>
                </c:pt>
                <c:pt idx="53465">
                  <c:v>41.966000000000001</c:v>
                </c:pt>
                <c:pt idx="53466">
                  <c:v>41.966000000000001</c:v>
                </c:pt>
                <c:pt idx="53467">
                  <c:v>41.966000000000001</c:v>
                </c:pt>
                <c:pt idx="53468">
                  <c:v>41.966000000000001</c:v>
                </c:pt>
                <c:pt idx="53469">
                  <c:v>41.966000000000001</c:v>
                </c:pt>
                <c:pt idx="53470">
                  <c:v>41.966000000000001</c:v>
                </c:pt>
                <c:pt idx="53471">
                  <c:v>41.966000000000001</c:v>
                </c:pt>
                <c:pt idx="53472">
                  <c:v>41.966000000000001</c:v>
                </c:pt>
                <c:pt idx="53473">
                  <c:v>41.966000000000001</c:v>
                </c:pt>
                <c:pt idx="53474">
                  <c:v>41.966000000000001</c:v>
                </c:pt>
                <c:pt idx="53475">
                  <c:v>41.966000000000001</c:v>
                </c:pt>
                <c:pt idx="53476">
                  <c:v>41.966000000000001</c:v>
                </c:pt>
                <c:pt idx="53477">
                  <c:v>41.966000000000001</c:v>
                </c:pt>
                <c:pt idx="53478">
                  <c:v>41.966000000000001</c:v>
                </c:pt>
                <c:pt idx="53479">
                  <c:v>41.966000000000001</c:v>
                </c:pt>
                <c:pt idx="53480">
                  <c:v>41.966000000000001</c:v>
                </c:pt>
                <c:pt idx="53481">
                  <c:v>41.966000000000001</c:v>
                </c:pt>
                <c:pt idx="53482">
                  <c:v>41.966000000000001</c:v>
                </c:pt>
                <c:pt idx="53483">
                  <c:v>41.966000000000001</c:v>
                </c:pt>
                <c:pt idx="53484">
                  <c:v>41.966000000000001</c:v>
                </c:pt>
                <c:pt idx="53485">
                  <c:v>41.966000000000001</c:v>
                </c:pt>
                <c:pt idx="53486">
                  <c:v>41.966000000000001</c:v>
                </c:pt>
                <c:pt idx="53487">
                  <c:v>41.966000000000001</c:v>
                </c:pt>
                <c:pt idx="53488">
                  <c:v>41.966000000000001</c:v>
                </c:pt>
                <c:pt idx="53489">
                  <c:v>41.966000000000001</c:v>
                </c:pt>
                <c:pt idx="53490">
                  <c:v>41.966000000000001</c:v>
                </c:pt>
                <c:pt idx="53491">
                  <c:v>41.966000000000001</c:v>
                </c:pt>
                <c:pt idx="53492">
                  <c:v>41.966000000000001</c:v>
                </c:pt>
                <c:pt idx="53493">
                  <c:v>41.966000000000001</c:v>
                </c:pt>
                <c:pt idx="53494">
                  <c:v>41.966000000000001</c:v>
                </c:pt>
                <c:pt idx="53495">
                  <c:v>41.966000000000001</c:v>
                </c:pt>
                <c:pt idx="53496">
                  <c:v>41.966000000000001</c:v>
                </c:pt>
                <c:pt idx="53497">
                  <c:v>41.966000000000001</c:v>
                </c:pt>
                <c:pt idx="53498">
                  <c:v>41.966000000000001</c:v>
                </c:pt>
                <c:pt idx="53499">
                  <c:v>41.966000000000001</c:v>
                </c:pt>
                <c:pt idx="53500">
                  <c:v>41.966000000000001</c:v>
                </c:pt>
                <c:pt idx="53501">
                  <c:v>41.966000000000001</c:v>
                </c:pt>
                <c:pt idx="53502">
                  <c:v>41.966000000000001</c:v>
                </c:pt>
                <c:pt idx="53503">
                  <c:v>41.966000000000001</c:v>
                </c:pt>
                <c:pt idx="53504">
                  <c:v>41.966000000000001</c:v>
                </c:pt>
                <c:pt idx="53505">
                  <c:v>41.966000000000001</c:v>
                </c:pt>
                <c:pt idx="53506">
                  <c:v>41.966000000000001</c:v>
                </c:pt>
                <c:pt idx="53507">
                  <c:v>41.966000000000001</c:v>
                </c:pt>
                <c:pt idx="53508">
                  <c:v>41.966000000000001</c:v>
                </c:pt>
                <c:pt idx="53509">
                  <c:v>41.966000000000001</c:v>
                </c:pt>
                <c:pt idx="53510">
                  <c:v>41.966000000000001</c:v>
                </c:pt>
                <c:pt idx="53511">
                  <c:v>41.966000000000001</c:v>
                </c:pt>
                <c:pt idx="53512">
                  <c:v>41.966000000000001</c:v>
                </c:pt>
                <c:pt idx="53513">
                  <c:v>41.966000000000001</c:v>
                </c:pt>
                <c:pt idx="53514">
                  <c:v>41.966000000000001</c:v>
                </c:pt>
                <c:pt idx="53515">
                  <c:v>41.966000000000001</c:v>
                </c:pt>
                <c:pt idx="53516">
                  <c:v>41.966000000000001</c:v>
                </c:pt>
                <c:pt idx="53517">
                  <c:v>41.966000000000001</c:v>
                </c:pt>
                <c:pt idx="53518">
                  <c:v>41.966000000000001</c:v>
                </c:pt>
                <c:pt idx="53519">
                  <c:v>41.966000000000001</c:v>
                </c:pt>
                <c:pt idx="53520">
                  <c:v>41.966000000000001</c:v>
                </c:pt>
                <c:pt idx="53521">
                  <c:v>41.966000000000001</c:v>
                </c:pt>
                <c:pt idx="53522">
                  <c:v>41.966000000000001</c:v>
                </c:pt>
                <c:pt idx="53523">
                  <c:v>41.966000000000001</c:v>
                </c:pt>
                <c:pt idx="53524">
                  <c:v>41.966000000000001</c:v>
                </c:pt>
                <c:pt idx="53525">
                  <c:v>42.021999999999998</c:v>
                </c:pt>
                <c:pt idx="53526">
                  <c:v>42.027999999999999</c:v>
                </c:pt>
                <c:pt idx="53527">
                  <c:v>42.027999999999999</c:v>
                </c:pt>
                <c:pt idx="53528">
                  <c:v>42.027999999999999</c:v>
                </c:pt>
                <c:pt idx="53529">
                  <c:v>42.027999999999999</c:v>
                </c:pt>
                <c:pt idx="53530">
                  <c:v>42.027999999999999</c:v>
                </c:pt>
                <c:pt idx="53531">
                  <c:v>42.027999999999999</c:v>
                </c:pt>
                <c:pt idx="53532">
                  <c:v>42.027999999999999</c:v>
                </c:pt>
                <c:pt idx="53533">
                  <c:v>42.027999999999999</c:v>
                </c:pt>
                <c:pt idx="53534">
                  <c:v>42.027999999999999</c:v>
                </c:pt>
                <c:pt idx="53535">
                  <c:v>42.027999999999999</c:v>
                </c:pt>
                <c:pt idx="53536">
                  <c:v>42.027999999999999</c:v>
                </c:pt>
                <c:pt idx="53537">
                  <c:v>42.027999999999999</c:v>
                </c:pt>
                <c:pt idx="53538">
                  <c:v>42.027999999999999</c:v>
                </c:pt>
                <c:pt idx="53539">
                  <c:v>42.027999999999999</c:v>
                </c:pt>
                <c:pt idx="53540">
                  <c:v>42.027999999999999</c:v>
                </c:pt>
                <c:pt idx="53541">
                  <c:v>42.027999999999999</c:v>
                </c:pt>
                <c:pt idx="53542">
                  <c:v>42.027999999999999</c:v>
                </c:pt>
                <c:pt idx="53543">
                  <c:v>42.027999999999999</c:v>
                </c:pt>
                <c:pt idx="53544">
                  <c:v>42.027999999999999</c:v>
                </c:pt>
                <c:pt idx="53545">
                  <c:v>42.027999999999999</c:v>
                </c:pt>
                <c:pt idx="53546">
                  <c:v>42.027999999999999</c:v>
                </c:pt>
                <c:pt idx="53547">
                  <c:v>42.027999999999999</c:v>
                </c:pt>
                <c:pt idx="53548">
                  <c:v>42.027999999999999</c:v>
                </c:pt>
                <c:pt idx="53549">
                  <c:v>42.027999999999999</c:v>
                </c:pt>
                <c:pt idx="53550">
                  <c:v>42.027999999999999</c:v>
                </c:pt>
                <c:pt idx="53551">
                  <c:v>42.027999999999999</c:v>
                </c:pt>
                <c:pt idx="53552">
                  <c:v>42.027999999999999</c:v>
                </c:pt>
                <c:pt idx="53553">
                  <c:v>42.027999999999999</c:v>
                </c:pt>
                <c:pt idx="53554">
                  <c:v>42.027999999999999</c:v>
                </c:pt>
                <c:pt idx="53555">
                  <c:v>42.027999999999999</c:v>
                </c:pt>
                <c:pt idx="53556">
                  <c:v>42.027999999999999</c:v>
                </c:pt>
                <c:pt idx="53557">
                  <c:v>42.027999999999999</c:v>
                </c:pt>
                <c:pt idx="53558">
                  <c:v>42.027999999999999</c:v>
                </c:pt>
                <c:pt idx="53559">
                  <c:v>42.027999999999999</c:v>
                </c:pt>
                <c:pt idx="53560">
                  <c:v>42.027999999999999</c:v>
                </c:pt>
                <c:pt idx="53561">
                  <c:v>42.027999999999999</c:v>
                </c:pt>
                <c:pt idx="53562">
                  <c:v>42.027999999999999</c:v>
                </c:pt>
                <c:pt idx="53563">
                  <c:v>42.027999999999999</c:v>
                </c:pt>
                <c:pt idx="53564">
                  <c:v>42.027999999999999</c:v>
                </c:pt>
                <c:pt idx="53565">
                  <c:v>42.027999999999999</c:v>
                </c:pt>
                <c:pt idx="53566">
                  <c:v>42.027999999999999</c:v>
                </c:pt>
                <c:pt idx="53567">
                  <c:v>42.027999999999999</c:v>
                </c:pt>
                <c:pt idx="53568">
                  <c:v>42.027999999999999</c:v>
                </c:pt>
                <c:pt idx="53569">
                  <c:v>42.027999999999999</c:v>
                </c:pt>
                <c:pt idx="53570">
                  <c:v>42.027999999999999</c:v>
                </c:pt>
                <c:pt idx="53571">
                  <c:v>42.027999999999999</c:v>
                </c:pt>
                <c:pt idx="53572">
                  <c:v>42.027999999999999</c:v>
                </c:pt>
                <c:pt idx="53573">
                  <c:v>42.027999999999999</c:v>
                </c:pt>
                <c:pt idx="53574">
                  <c:v>42.027999999999999</c:v>
                </c:pt>
                <c:pt idx="53575">
                  <c:v>42.027999999999999</c:v>
                </c:pt>
                <c:pt idx="53576">
                  <c:v>42.027999999999999</c:v>
                </c:pt>
                <c:pt idx="53577">
                  <c:v>42.027999999999999</c:v>
                </c:pt>
                <c:pt idx="53578">
                  <c:v>42.027999999999999</c:v>
                </c:pt>
                <c:pt idx="53579">
                  <c:v>42.027999999999999</c:v>
                </c:pt>
                <c:pt idx="53580">
                  <c:v>42.027999999999999</c:v>
                </c:pt>
                <c:pt idx="53581">
                  <c:v>42.027999999999999</c:v>
                </c:pt>
                <c:pt idx="53582">
                  <c:v>42.027999999999999</c:v>
                </c:pt>
                <c:pt idx="53583">
                  <c:v>42.027999999999999</c:v>
                </c:pt>
                <c:pt idx="53584">
                  <c:v>42.027999999999999</c:v>
                </c:pt>
                <c:pt idx="53585">
                  <c:v>42.027999999999999</c:v>
                </c:pt>
                <c:pt idx="53586">
                  <c:v>42.027999999999999</c:v>
                </c:pt>
                <c:pt idx="53587">
                  <c:v>42.027999999999999</c:v>
                </c:pt>
                <c:pt idx="53588">
                  <c:v>42.027999999999999</c:v>
                </c:pt>
                <c:pt idx="53589">
                  <c:v>42.027999999999999</c:v>
                </c:pt>
                <c:pt idx="53590">
                  <c:v>42.027999999999999</c:v>
                </c:pt>
                <c:pt idx="53591">
                  <c:v>42.027999999999999</c:v>
                </c:pt>
                <c:pt idx="53592">
                  <c:v>42.027999999999999</c:v>
                </c:pt>
                <c:pt idx="53593">
                  <c:v>42.027999999999999</c:v>
                </c:pt>
                <c:pt idx="53594">
                  <c:v>42.027999999999999</c:v>
                </c:pt>
                <c:pt idx="53595">
                  <c:v>42.027999999999999</c:v>
                </c:pt>
                <c:pt idx="53596">
                  <c:v>42.027999999999999</c:v>
                </c:pt>
                <c:pt idx="53597">
                  <c:v>42.027999999999999</c:v>
                </c:pt>
                <c:pt idx="53598">
                  <c:v>42.027999999999999</c:v>
                </c:pt>
                <c:pt idx="53599">
                  <c:v>42.027999999999999</c:v>
                </c:pt>
                <c:pt idx="53600">
                  <c:v>42.027999999999999</c:v>
                </c:pt>
                <c:pt idx="53601">
                  <c:v>42.027999999999999</c:v>
                </c:pt>
                <c:pt idx="53602">
                  <c:v>42.027999999999999</c:v>
                </c:pt>
                <c:pt idx="53603">
                  <c:v>42.027999999999999</c:v>
                </c:pt>
                <c:pt idx="53604">
                  <c:v>42.027999999999999</c:v>
                </c:pt>
                <c:pt idx="53605">
                  <c:v>42.027999999999999</c:v>
                </c:pt>
                <c:pt idx="53606">
                  <c:v>42.027999999999999</c:v>
                </c:pt>
                <c:pt idx="53607">
                  <c:v>42.027999999999999</c:v>
                </c:pt>
                <c:pt idx="53608">
                  <c:v>42.027999999999999</c:v>
                </c:pt>
                <c:pt idx="53609">
                  <c:v>42.027999999999999</c:v>
                </c:pt>
                <c:pt idx="53610">
                  <c:v>42.027999999999999</c:v>
                </c:pt>
                <c:pt idx="53611">
                  <c:v>42.027999999999999</c:v>
                </c:pt>
                <c:pt idx="53612">
                  <c:v>42.027999999999999</c:v>
                </c:pt>
                <c:pt idx="53613">
                  <c:v>42.027999999999999</c:v>
                </c:pt>
                <c:pt idx="53614">
                  <c:v>42.027999999999999</c:v>
                </c:pt>
                <c:pt idx="53615">
                  <c:v>42.027999999999999</c:v>
                </c:pt>
                <c:pt idx="53616">
                  <c:v>42.027999999999999</c:v>
                </c:pt>
                <c:pt idx="53617">
                  <c:v>42.027999999999999</c:v>
                </c:pt>
                <c:pt idx="53618">
                  <c:v>42.027999999999999</c:v>
                </c:pt>
                <c:pt idx="53619">
                  <c:v>42.027999999999999</c:v>
                </c:pt>
                <c:pt idx="53620">
                  <c:v>42.027999999999999</c:v>
                </c:pt>
                <c:pt idx="53621">
                  <c:v>42.027999999999999</c:v>
                </c:pt>
                <c:pt idx="53622">
                  <c:v>42.027999999999999</c:v>
                </c:pt>
                <c:pt idx="53623">
                  <c:v>42.027999999999999</c:v>
                </c:pt>
                <c:pt idx="53624">
                  <c:v>42.027999999999999</c:v>
                </c:pt>
                <c:pt idx="53625">
                  <c:v>42.027999999999999</c:v>
                </c:pt>
                <c:pt idx="53626">
                  <c:v>42.027999999999999</c:v>
                </c:pt>
                <c:pt idx="53627">
                  <c:v>42.027999999999999</c:v>
                </c:pt>
                <c:pt idx="53628">
                  <c:v>42.027999999999999</c:v>
                </c:pt>
                <c:pt idx="53629">
                  <c:v>42.027999999999999</c:v>
                </c:pt>
                <c:pt idx="53630">
                  <c:v>42.027999999999999</c:v>
                </c:pt>
                <c:pt idx="53631">
                  <c:v>42.027999999999999</c:v>
                </c:pt>
                <c:pt idx="53632">
                  <c:v>42.027999999999999</c:v>
                </c:pt>
                <c:pt idx="53633">
                  <c:v>42.027999999999999</c:v>
                </c:pt>
                <c:pt idx="53634">
                  <c:v>42.027999999999999</c:v>
                </c:pt>
                <c:pt idx="53635">
                  <c:v>42.027999999999999</c:v>
                </c:pt>
                <c:pt idx="53636">
                  <c:v>42.027999999999999</c:v>
                </c:pt>
                <c:pt idx="53637">
                  <c:v>42.027999999999999</c:v>
                </c:pt>
                <c:pt idx="53638">
                  <c:v>42.027999999999999</c:v>
                </c:pt>
                <c:pt idx="53639">
                  <c:v>42.027999999999999</c:v>
                </c:pt>
                <c:pt idx="53640">
                  <c:v>42.027999999999999</c:v>
                </c:pt>
                <c:pt idx="53641">
                  <c:v>42.027999999999999</c:v>
                </c:pt>
                <c:pt idx="53642">
                  <c:v>42.027999999999999</c:v>
                </c:pt>
                <c:pt idx="53643">
                  <c:v>42.027999999999999</c:v>
                </c:pt>
                <c:pt idx="53644">
                  <c:v>42.027999999999999</c:v>
                </c:pt>
                <c:pt idx="53645">
                  <c:v>42.027999999999999</c:v>
                </c:pt>
                <c:pt idx="53646">
                  <c:v>42.027999999999999</c:v>
                </c:pt>
                <c:pt idx="53647">
                  <c:v>42.027999999999999</c:v>
                </c:pt>
                <c:pt idx="53648">
                  <c:v>42.027999999999999</c:v>
                </c:pt>
                <c:pt idx="53649">
                  <c:v>42.027999999999999</c:v>
                </c:pt>
                <c:pt idx="53650">
                  <c:v>42.027999999999999</c:v>
                </c:pt>
                <c:pt idx="53651">
                  <c:v>42.027999999999999</c:v>
                </c:pt>
                <c:pt idx="53652">
                  <c:v>42.027999999999999</c:v>
                </c:pt>
                <c:pt idx="53653">
                  <c:v>42.027999999999999</c:v>
                </c:pt>
                <c:pt idx="53654">
                  <c:v>42.027999999999999</c:v>
                </c:pt>
                <c:pt idx="53655">
                  <c:v>42.085999999999999</c:v>
                </c:pt>
                <c:pt idx="53656">
                  <c:v>42.088000000000001</c:v>
                </c:pt>
                <c:pt idx="53657">
                  <c:v>42.088000000000001</c:v>
                </c:pt>
                <c:pt idx="53658">
                  <c:v>42.088000000000001</c:v>
                </c:pt>
                <c:pt idx="53659">
                  <c:v>42.088000000000001</c:v>
                </c:pt>
                <c:pt idx="53660">
                  <c:v>42.088000000000001</c:v>
                </c:pt>
                <c:pt idx="53661">
                  <c:v>42.088000000000001</c:v>
                </c:pt>
                <c:pt idx="53662">
                  <c:v>42.088000000000001</c:v>
                </c:pt>
                <c:pt idx="53663">
                  <c:v>42.088000000000001</c:v>
                </c:pt>
                <c:pt idx="53664">
                  <c:v>42.088000000000001</c:v>
                </c:pt>
                <c:pt idx="53665">
                  <c:v>42.088000000000001</c:v>
                </c:pt>
                <c:pt idx="53666">
                  <c:v>42.088000000000001</c:v>
                </c:pt>
                <c:pt idx="53667">
                  <c:v>42.088000000000001</c:v>
                </c:pt>
                <c:pt idx="53668">
                  <c:v>42.088000000000001</c:v>
                </c:pt>
                <c:pt idx="53669">
                  <c:v>42.088000000000001</c:v>
                </c:pt>
                <c:pt idx="53670">
                  <c:v>42.088000000000001</c:v>
                </c:pt>
                <c:pt idx="53671">
                  <c:v>42.088000000000001</c:v>
                </c:pt>
                <c:pt idx="53672">
                  <c:v>42.088000000000001</c:v>
                </c:pt>
                <c:pt idx="53673">
                  <c:v>42.088000000000001</c:v>
                </c:pt>
                <c:pt idx="53674">
                  <c:v>42.088000000000001</c:v>
                </c:pt>
                <c:pt idx="53675">
                  <c:v>42.088000000000001</c:v>
                </c:pt>
                <c:pt idx="53676">
                  <c:v>42.088000000000001</c:v>
                </c:pt>
                <c:pt idx="53677">
                  <c:v>42.088000000000001</c:v>
                </c:pt>
                <c:pt idx="53678">
                  <c:v>42.088000000000001</c:v>
                </c:pt>
                <c:pt idx="53679">
                  <c:v>42.088000000000001</c:v>
                </c:pt>
                <c:pt idx="53680">
                  <c:v>42.088000000000001</c:v>
                </c:pt>
                <c:pt idx="53681">
                  <c:v>42.088000000000001</c:v>
                </c:pt>
                <c:pt idx="53682">
                  <c:v>42.088000000000001</c:v>
                </c:pt>
                <c:pt idx="53683">
                  <c:v>42.088000000000001</c:v>
                </c:pt>
                <c:pt idx="53684">
                  <c:v>42.088000000000001</c:v>
                </c:pt>
                <c:pt idx="53685">
                  <c:v>42.088000000000001</c:v>
                </c:pt>
                <c:pt idx="53686">
                  <c:v>42.088000000000001</c:v>
                </c:pt>
                <c:pt idx="53687">
                  <c:v>42.088000000000001</c:v>
                </c:pt>
                <c:pt idx="53688">
                  <c:v>42.088000000000001</c:v>
                </c:pt>
                <c:pt idx="53689">
                  <c:v>42.088000000000001</c:v>
                </c:pt>
                <c:pt idx="53690">
                  <c:v>42.088000000000001</c:v>
                </c:pt>
                <c:pt idx="53691">
                  <c:v>42.088000000000001</c:v>
                </c:pt>
                <c:pt idx="53692">
                  <c:v>42.088000000000001</c:v>
                </c:pt>
                <c:pt idx="53693">
                  <c:v>42.088000000000001</c:v>
                </c:pt>
                <c:pt idx="53694">
                  <c:v>42.088000000000001</c:v>
                </c:pt>
                <c:pt idx="53695">
                  <c:v>42.088000000000001</c:v>
                </c:pt>
                <c:pt idx="53696">
                  <c:v>42.088000000000001</c:v>
                </c:pt>
                <c:pt idx="53697">
                  <c:v>42.088000000000001</c:v>
                </c:pt>
                <c:pt idx="53698">
                  <c:v>42.088000000000001</c:v>
                </c:pt>
                <c:pt idx="53699">
                  <c:v>42.088000000000001</c:v>
                </c:pt>
                <c:pt idx="53700">
                  <c:v>42.088000000000001</c:v>
                </c:pt>
                <c:pt idx="53701">
                  <c:v>42.088000000000001</c:v>
                </c:pt>
                <c:pt idx="53702">
                  <c:v>42.088000000000001</c:v>
                </c:pt>
                <c:pt idx="53703">
                  <c:v>42.088000000000001</c:v>
                </c:pt>
                <c:pt idx="53704">
                  <c:v>42.088000000000001</c:v>
                </c:pt>
                <c:pt idx="53705">
                  <c:v>42.088000000000001</c:v>
                </c:pt>
                <c:pt idx="53706">
                  <c:v>42.088000000000001</c:v>
                </c:pt>
                <c:pt idx="53707">
                  <c:v>42.088000000000001</c:v>
                </c:pt>
                <c:pt idx="53708">
                  <c:v>42.088000000000001</c:v>
                </c:pt>
                <c:pt idx="53709">
                  <c:v>42.088000000000001</c:v>
                </c:pt>
                <c:pt idx="53710">
                  <c:v>42.088000000000001</c:v>
                </c:pt>
                <c:pt idx="53711">
                  <c:v>42.088000000000001</c:v>
                </c:pt>
                <c:pt idx="53712">
                  <c:v>42.088000000000001</c:v>
                </c:pt>
                <c:pt idx="53713">
                  <c:v>42.088000000000001</c:v>
                </c:pt>
                <c:pt idx="53714">
                  <c:v>42.088000000000001</c:v>
                </c:pt>
                <c:pt idx="53715">
                  <c:v>42.088000000000001</c:v>
                </c:pt>
                <c:pt idx="53716">
                  <c:v>42.088000000000001</c:v>
                </c:pt>
                <c:pt idx="53717">
                  <c:v>42.088000000000001</c:v>
                </c:pt>
                <c:pt idx="53718">
                  <c:v>42.088000000000001</c:v>
                </c:pt>
                <c:pt idx="53719">
                  <c:v>42.088000000000001</c:v>
                </c:pt>
                <c:pt idx="53720">
                  <c:v>42.088000000000001</c:v>
                </c:pt>
                <c:pt idx="53721">
                  <c:v>42.088000000000001</c:v>
                </c:pt>
                <c:pt idx="53722">
                  <c:v>42.088000000000001</c:v>
                </c:pt>
                <c:pt idx="53723">
                  <c:v>42.088000000000001</c:v>
                </c:pt>
                <c:pt idx="53724">
                  <c:v>42.088000000000001</c:v>
                </c:pt>
                <c:pt idx="53725">
                  <c:v>42.088000000000001</c:v>
                </c:pt>
                <c:pt idx="53726">
                  <c:v>42.088000000000001</c:v>
                </c:pt>
                <c:pt idx="53727">
                  <c:v>42.088000000000001</c:v>
                </c:pt>
                <c:pt idx="53728">
                  <c:v>42.088000000000001</c:v>
                </c:pt>
                <c:pt idx="53729">
                  <c:v>42.088000000000001</c:v>
                </c:pt>
                <c:pt idx="53730">
                  <c:v>42.088000000000001</c:v>
                </c:pt>
                <c:pt idx="53731">
                  <c:v>42.088000000000001</c:v>
                </c:pt>
                <c:pt idx="53732">
                  <c:v>42.088000000000001</c:v>
                </c:pt>
                <c:pt idx="53733">
                  <c:v>42.088000000000001</c:v>
                </c:pt>
                <c:pt idx="53734">
                  <c:v>42.088000000000001</c:v>
                </c:pt>
                <c:pt idx="53735">
                  <c:v>42.088000000000001</c:v>
                </c:pt>
                <c:pt idx="53736">
                  <c:v>42.088000000000001</c:v>
                </c:pt>
                <c:pt idx="53737">
                  <c:v>42.088000000000001</c:v>
                </c:pt>
                <c:pt idx="53738">
                  <c:v>42.088000000000001</c:v>
                </c:pt>
                <c:pt idx="53739">
                  <c:v>42.088000000000001</c:v>
                </c:pt>
                <c:pt idx="53740">
                  <c:v>42.088000000000001</c:v>
                </c:pt>
                <c:pt idx="53741">
                  <c:v>42.088000000000001</c:v>
                </c:pt>
                <c:pt idx="53742">
                  <c:v>42.088000000000001</c:v>
                </c:pt>
                <c:pt idx="53743">
                  <c:v>42.088000000000001</c:v>
                </c:pt>
                <c:pt idx="53744">
                  <c:v>42.088000000000001</c:v>
                </c:pt>
                <c:pt idx="53745">
                  <c:v>42.088000000000001</c:v>
                </c:pt>
                <c:pt idx="53746">
                  <c:v>42.088000000000001</c:v>
                </c:pt>
                <c:pt idx="53747">
                  <c:v>42.088000000000001</c:v>
                </c:pt>
                <c:pt idx="53748">
                  <c:v>42.088000000000001</c:v>
                </c:pt>
                <c:pt idx="53749">
                  <c:v>42.088000000000001</c:v>
                </c:pt>
                <c:pt idx="53750">
                  <c:v>42.088000000000001</c:v>
                </c:pt>
                <c:pt idx="53751">
                  <c:v>42.088000000000001</c:v>
                </c:pt>
                <c:pt idx="53752">
                  <c:v>42.088000000000001</c:v>
                </c:pt>
                <c:pt idx="53753">
                  <c:v>42.088000000000001</c:v>
                </c:pt>
                <c:pt idx="53754">
                  <c:v>42.088000000000001</c:v>
                </c:pt>
                <c:pt idx="53755">
                  <c:v>42.088000000000001</c:v>
                </c:pt>
                <c:pt idx="53756">
                  <c:v>42.088000000000001</c:v>
                </c:pt>
                <c:pt idx="53757">
                  <c:v>42.088000000000001</c:v>
                </c:pt>
                <c:pt idx="53758">
                  <c:v>42.088000000000001</c:v>
                </c:pt>
                <c:pt idx="53759">
                  <c:v>42.088000000000001</c:v>
                </c:pt>
                <c:pt idx="53760">
                  <c:v>42.088000000000001</c:v>
                </c:pt>
                <c:pt idx="53761">
                  <c:v>42.088000000000001</c:v>
                </c:pt>
                <c:pt idx="53762">
                  <c:v>42.088000000000001</c:v>
                </c:pt>
                <c:pt idx="53763">
                  <c:v>42.088000000000001</c:v>
                </c:pt>
                <c:pt idx="53764">
                  <c:v>42.088000000000001</c:v>
                </c:pt>
                <c:pt idx="53765">
                  <c:v>42.088000000000001</c:v>
                </c:pt>
                <c:pt idx="53766">
                  <c:v>42.088000000000001</c:v>
                </c:pt>
                <c:pt idx="53767">
                  <c:v>42.088000000000001</c:v>
                </c:pt>
                <c:pt idx="53768">
                  <c:v>42.088000000000001</c:v>
                </c:pt>
                <c:pt idx="53769">
                  <c:v>42.088000000000001</c:v>
                </c:pt>
                <c:pt idx="53770">
                  <c:v>42.088000000000001</c:v>
                </c:pt>
                <c:pt idx="53771">
                  <c:v>42.088000000000001</c:v>
                </c:pt>
                <c:pt idx="53772">
                  <c:v>42.088000000000001</c:v>
                </c:pt>
                <c:pt idx="53773">
                  <c:v>42.088000000000001</c:v>
                </c:pt>
                <c:pt idx="53774">
                  <c:v>42.088000000000001</c:v>
                </c:pt>
                <c:pt idx="53775">
                  <c:v>42.088000000000001</c:v>
                </c:pt>
                <c:pt idx="53776">
                  <c:v>42.088000000000001</c:v>
                </c:pt>
                <c:pt idx="53777">
                  <c:v>42.09</c:v>
                </c:pt>
                <c:pt idx="53778">
                  <c:v>42.146000000000001</c:v>
                </c:pt>
                <c:pt idx="53779">
                  <c:v>42.15</c:v>
                </c:pt>
                <c:pt idx="53780">
                  <c:v>42.15</c:v>
                </c:pt>
                <c:pt idx="53781">
                  <c:v>42.15</c:v>
                </c:pt>
                <c:pt idx="53782">
                  <c:v>42.15</c:v>
                </c:pt>
                <c:pt idx="53783">
                  <c:v>42.15</c:v>
                </c:pt>
                <c:pt idx="53784">
                  <c:v>42.15</c:v>
                </c:pt>
                <c:pt idx="53785">
                  <c:v>42.15</c:v>
                </c:pt>
                <c:pt idx="53786">
                  <c:v>42.15</c:v>
                </c:pt>
                <c:pt idx="53787">
                  <c:v>42.15</c:v>
                </c:pt>
                <c:pt idx="53788">
                  <c:v>42.15</c:v>
                </c:pt>
                <c:pt idx="53789">
                  <c:v>42.15</c:v>
                </c:pt>
                <c:pt idx="53790">
                  <c:v>42.15</c:v>
                </c:pt>
                <c:pt idx="53791">
                  <c:v>42.15</c:v>
                </c:pt>
                <c:pt idx="53792">
                  <c:v>42.15</c:v>
                </c:pt>
                <c:pt idx="53793">
                  <c:v>42.15</c:v>
                </c:pt>
                <c:pt idx="53794">
                  <c:v>42.15</c:v>
                </c:pt>
                <c:pt idx="53795">
                  <c:v>42.15</c:v>
                </c:pt>
                <c:pt idx="53796">
                  <c:v>42.15</c:v>
                </c:pt>
                <c:pt idx="53797">
                  <c:v>42.15</c:v>
                </c:pt>
                <c:pt idx="53798">
                  <c:v>42.15</c:v>
                </c:pt>
                <c:pt idx="53799">
                  <c:v>42.15</c:v>
                </c:pt>
                <c:pt idx="53800">
                  <c:v>42.15</c:v>
                </c:pt>
                <c:pt idx="53801">
                  <c:v>42.15</c:v>
                </c:pt>
                <c:pt idx="53802">
                  <c:v>42.15</c:v>
                </c:pt>
                <c:pt idx="53803">
                  <c:v>42.15</c:v>
                </c:pt>
                <c:pt idx="53804">
                  <c:v>42.15</c:v>
                </c:pt>
                <c:pt idx="53805">
                  <c:v>42.15</c:v>
                </c:pt>
                <c:pt idx="53806">
                  <c:v>42.15</c:v>
                </c:pt>
                <c:pt idx="53807">
                  <c:v>42.15</c:v>
                </c:pt>
                <c:pt idx="53808">
                  <c:v>42.15</c:v>
                </c:pt>
                <c:pt idx="53809">
                  <c:v>42.15</c:v>
                </c:pt>
                <c:pt idx="53810">
                  <c:v>42.15</c:v>
                </c:pt>
                <c:pt idx="53811">
                  <c:v>42.15</c:v>
                </c:pt>
                <c:pt idx="53812">
                  <c:v>42.15</c:v>
                </c:pt>
                <c:pt idx="53813">
                  <c:v>42.15</c:v>
                </c:pt>
                <c:pt idx="53814">
                  <c:v>42.15</c:v>
                </c:pt>
                <c:pt idx="53815">
                  <c:v>42.15</c:v>
                </c:pt>
                <c:pt idx="53816">
                  <c:v>42.15</c:v>
                </c:pt>
                <c:pt idx="53817">
                  <c:v>42.15</c:v>
                </c:pt>
                <c:pt idx="53818">
                  <c:v>42.15</c:v>
                </c:pt>
                <c:pt idx="53819">
                  <c:v>42.15</c:v>
                </c:pt>
                <c:pt idx="53820">
                  <c:v>42.15</c:v>
                </c:pt>
                <c:pt idx="53821">
                  <c:v>42.15</c:v>
                </c:pt>
                <c:pt idx="53822">
                  <c:v>42.15</c:v>
                </c:pt>
                <c:pt idx="53823">
                  <c:v>42.15</c:v>
                </c:pt>
                <c:pt idx="53824">
                  <c:v>42.15</c:v>
                </c:pt>
                <c:pt idx="53825">
                  <c:v>42.15</c:v>
                </c:pt>
                <c:pt idx="53826">
                  <c:v>42.15</c:v>
                </c:pt>
                <c:pt idx="53827">
                  <c:v>42.15</c:v>
                </c:pt>
                <c:pt idx="53828">
                  <c:v>42.15</c:v>
                </c:pt>
                <c:pt idx="53829">
                  <c:v>42.15</c:v>
                </c:pt>
                <c:pt idx="53830">
                  <c:v>42.15</c:v>
                </c:pt>
                <c:pt idx="53831">
                  <c:v>42.15</c:v>
                </c:pt>
                <c:pt idx="53832">
                  <c:v>42.15</c:v>
                </c:pt>
                <c:pt idx="53833">
                  <c:v>42.15</c:v>
                </c:pt>
                <c:pt idx="53834">
                  <c:v>42.15</c:v>
                </c:pt>
                <c:pt idx="53835">
                  <c:v>42.15</c:v>
                </c:pt>
                <c:pt idx="53836">
                  <c:v>42.15</c:v>
                </c:pt>
                <c:pt idx="53837">
                  <c:v>42.15</c:v>
                </c:pt>
                <c:pt idx="53838">
                  <c:v>42.15</c:v>
                </c:pt>
                <c:pt idx="53839">
                  <c:v>42.15</c:v>
                </c:pt>
                <c:pt idx="53840">
                  <c:v>42.15</c:v>
                </c:pt>
                <c:pt idx="53841">
                  <c:v>42.15</c:v>
                </c:pt>
                <c:pt idx="53842">
                  <c:v>42.15</c:v>
                </c:pt>
                <c:pt idx="53843">
                  <c:v>42.15</c:v>
                </c:pt>
                <c:pt idx="53844">
                  <c:v>42.15</c:v>
                </c:pt>
                <c:pt idx="53845">
                  <c:v>42.15</c:v>
                </c:pt>
                <c:pt idx="53846">
                  <c:v>42.15</c:v>
                </c:pt>
                <c:pt idx="53847">
                  <c:v>42.15</c:v>
                </c:pt>
                <c:pt idx="53848">
                  <c:v>42.15</c:v>
                </c:pt>
                <c:pt idx="53849">
                  <c:v>42.15</c:v>
                </c:pt>
                <c:pt idx="53850">
                  <c:v>42.15</c:v>
                </c:pt>
                <c:pt idx="53851">
                  <c:v>42.15</c:v>
                </c:pt>
                <c:pt idx="53852">
                  <c:v>42.15</c:v>
                </c:pt>
                <c:pt idx="53853">
                  <c:v>42.15</c:v>
                </c:pt>
                <c:pt idx="53854">
                  <c:v>42.15</c:v>
                </c:pt>
                <c:pt idx="53855">
                  <c:v>42.15</c:v>
                </c:pt>
                <c:pt idx="53856">
                  <c:v>42.15</c:v>
                </c:pt>
                <c:pt idx="53857">
                  <c:v>42.15</c:v>
                </c:pt>
                <c:pt idx="53858">
                  <c:v>42.15</c:v>
                </c:pt>
                <c:pt idx="53859">
                  <c:v>42.15</c:v>
                </c:pt>
                <c:pt idx="53860">
                  <c:v>42.15</c:v>
                </c:pt>
                <c:pt idx="53861">
                  <c:v>42.15</c:v>
                </c:pt>
                <c:pt idx="53862">
                  <c:v>42.15</c:v>
                </c:pt>
                <c:pt idx="53863">
                  <c:v>42.15</c:v>
                </c:pt>
                <c:pt idx="53864">
                  <c:v>42.15</c:v>
                </c:pt>
                <c:pt idx="53865">
                  <c:v>42.15</c:v>
                </c:pt>
                <c:pt idx="53866">
                  <c:v>42.15</c:v>
                </c:pt>
                <c:pt idx="53867">
                  <c:v>42.15</c:v>
                </c:pt>
                <c:pt idx="53868">
                  <c:v>42.15</c:v>
                </c:pt>
                <c:pt idx="53869">
                  <c:v>42.15</c:v>
                </c:pt>
                <c:pt idx="53870">
                  <c:v>42.15</c:v>
                </c:pt>
                <c:pt idx="53871">
                  <c:v>42.15</c:v>
                </c:pt>
                <c:pt idx="53872">
                  <c:v>42.15</c:v>
                </c:pt>
                <c:pt idx="53873">
                  <c:v>42.15</c:v>
                </c:pt>
                <c:pt idx="53874">
                  <c:v>42.15</c:v>
                </c:pt>
                <c:pt idx="53875">
                  <c:v>42.15</c:v>
                </c:pt>
                <c:pt idx="53876">
                  <c:v>42.15</c:v>
                </c:pt>
                <c:pt idx="53877">
                  <c:v>42.15</c:v>
                </c:pt>
                <c:pt idx="53878">
                  <c:v>42.15</c:v>
                </c:pt>
                <c:pt idx="53879">
                  <c:v>42.15</c:v>
                </c:pt>
                <c:pt idx="53880">
                  <c:v>42.15</c:v>
                </c:pt>
                <c:pt idx="53881">
                  <c:v>42.15</c:v>
                </c:pt>
                <c:pt idx="53882">
                  <c:v>42.15</c:v>
                </c:pt>
                <c:pt idx="53883">
                  <c:v>42.15</c:v>
                </c:pt>
                <c:pt idx="53884">
                  <c:v>42.15</c:v>
                </c:pt>
                <c:pt idx="53885">
                  <c:v>42.15</c:v>
                </c:pt>
                <c:pt idx="53886">
                  <c:v>42.15</c:v>
                </c:pt>
                <c:pt idx="53887">
                  <c:v>42.15</c:v>
                </c:pt>
                <c:pt idx="53888">
                  <c:v>42.15</c:v>
                </c:pt>
                <c:pt idx="53889">
                  <c:v>42.15</c:v>
                </c:pt>
                <c:pt idx="53890">
                  <c:v>42.15</c:v>
                </c:pt>
                <c:pt idx="53891">
                  <c:v>42.15</c:v>
                </c:pt>
                <c:pt idx="53892">
                  <c:v>42.15</c:v>
                </c:pt>
                <c:pt idx="53893">
                  <c:v>42.15</c:v>
                </c:pt>
                <c:pt idx="53894">
                  <c:v>42.15</c:v>
                </c:pt>
                <c:pt idx="53895">
                  <c:v>42.15</c:v>
                </c:pt>
                <c:pt idx="53896">
                  <c:v>42.15</c:v>
                </c:pt>
                <c:pt idx="53897">
                  <c:v>42.15</c:v>
                </c:pt>
                <c:pt idx="53898">
                  <c:v>42.15</c:v>
                </c:pt>
                <c:pt idx="53899">
                  <c:v>42.15</c:v>
                </c:pt>
                <c:pt idx="53900">
                  <c:v>42.15</c:v>
                </c:pt>
                <c:pt idx="53901">
                  <c:v>42.15</c:v>
                </c:pt>
                <c:pt idx="53902">
                  <c:v>42.15</c:v>
                </c:pt>
                <c:pt idx="53903">
                  <c:v>42.15</c:v>
                </c:pt>
                <c:pt idx="53904">
                  <c:v>42.15</c:v>
                </c:pt>
                <c:pt idx="53905">
                  <c:v>42.15</c:v>
                </c:pt>
                <c:pt idx="53906">
                  <c:v>42.15</c:v>
                </c:pt>
                <c:pt idx="53907">
                  <c:v>42.15</c:v>
                </c:pt>
                <c:pt idx="53908">
                  <c:v>42.15</c:v>
                </c:pt>
                <c:pt idx="53909">
                  <c:v>42.15</c:v>
                </c:pt>
                <c:pt idx="53910">
                  <c:v>42.15</c:v>
                </c:pt>
                <c:pt idx="53911">
                  <c:v>42.15</c:v>
                </c:pt>
                <c:pt idx="53912">
                  <c:v>42.15</c:v>
                </c:pt>
                <c:pt idx="53913">
                  <c:v>42.158000000000001</c:v>
                </c:pt>
                <c:pt idx="53914">
                  <c:v>42.212000000000003</c:v>
                </c:pt>
                <c:pt idx="53915">
                  <c:v>42.212000000000003</c:v>
                </c:pt>
                <c:pt idx="53916">
                  <c:v>42.212000000000003</c:v>
                </c:pt>
                <c:pt idx="53917">
                  <c:v>42.212000000000003</c:v>
                </c:pt>
                <c:pt idx="53918">
                  <c:v>42.212000000000003</c:v>
                </c:pt>
                <c:pt idx="53919">
                  <c:v>42.212000000000003</c:v>
                </c:pt>
                <c:pt idx="53920">
                  <c:v>42.212000000000003</c:v>
                </c:pt>
                <c:pt idx="53921">
                  <c:v>42.212000000000003</c:v>
                </c:pt>
                <c:pt idx="53922">
                  <c:v>42.212000000000003</c:v>
                </c:pt>
                <c:pt idx="53923">
                  <c:v>42.212000000000003</c:v>
                </c:pt>
                <c:pt idx="53924">
                  <c:v>42.212000000000003</c:v>
                </c:pt>
                <c:pt idx="53925">
                  <c:v>42.212000000000003</c:v>
                </c:pt>
                <c:pt idx="53926">
                  <c:v>42.212000000000003</c:v>
                </c:pt>
                <c:pt idx="53927">
                  <c:v>42.212000000000003</c:v>
                </c:pt>
                <c:pt idx="53928">
                  <c:v>42.212000000000003</c:v>
                </c:pt>
                <c:pt idx="53929">
                  <c:v>42.212000000000003</c:v>
                </c:pt>
                <c:pt idx="53930">
                  <c:v>42.212000000000003</c:v>
                </c:pt>
                <c:pt idx="53931">
                  <c:v>42.212000000000003</c:v>
                </c:pt>
                <c:pt idx="53932">
                  <c:v>42.212000000000003</c:v>
                </c:pt>
                <c:pt idx="53933">
                  <c:v>42.212000000000003</c:v>
                </c:pt>
                <c:pt idx="53934">
                  <c:v>42.212000000000003</c:v>
                </c:pt>
                <c:pt idx="53935">
                  <c:v>42.212000000000003</c:v>
                </c:pt>
                <c:pt idx="53936">
                  <c:v>42.212000000000003</c:v>
                </c:pt>
                <c:pt idx="53937">
                  <c:v>42.212000000000003</c:v>
                </c:pt>
                <c:pt idx="53938">
                  <c:v>42.212000000000003</c:v>
                </c:pt>
                <c:pt idx="53939">
                  <c:v>42.212000000000003</c:v>
                </c:pt>
                <c:pt idx="53940">
                  <c:v>42.212000000000003</c:v>
                </c:pt>
                <c:pt idx="53941">
                  <c:v>42.212000000000003</c:v>
                </c:pt>
                <c:pt idx="53942">
                  <c:v>42.212000000000003</c:v>
                </c:pt>
                <c:pt idx="53943">
                  <c:v>42.212000000000003</c:v>
                </c:pt>
                <c:pt idx="53944">
                  <c:v>42.212000000000003</c:v>
                </c:pt>
                <c:pt idx="53945">
                  <c:v>42.212000000000003</c:v>
                </c:pt>
                <c:pt idx="53946">
                  <c:v>42.212000000000003</c:v>
                </c:pt>
                <c:pt idx="53947">
                  <c:v>42.212000000000003</c:v>
                </c:pt>
                <c:pt idx="53948">
                  <c:v>42.212000000000003</c:v>
                </c:pt>
                <c:pt idx="53949">
                  <c:v>42.212000000000003</c:v>
                </c:pt>
                <c:pt idx="53950">
                  <c:v>42.212000000000003</c:v>
                </c:pt>
                <c:pt idx="53951">
                  <c:v>42.212000000000003</c:v>
                </c:pt>
                <c:pt idx="53952">
                  <c:v>42.212000000000003</c:v>
                </c:pt>
                <c:pt idx="53953">
                  <c:v>42.212000000000003</c:v>
                </c:pt>
                <c:pt idx="53954">
                  <c:v>42.212000000000003</c:v>
                </c:pt>
                <c:pt idx="53955">
                  <c:v>42.212000000000003</c:v>
                </c:pt>
                <c:pt idx="53956">
                  <c:v>42.212000000000003</c:v>
                </c:pt>
                <c:pt idx="53957">
                  <c:v>42.212000000000003</c:v>
                </c:pt>
                <c:pt idx="53958">
                  <c:v>42.212000000000003</c:v>
                </c:pt>
                <c:pt idx="53959">
                  <c:v>42.212000000000003</c:v>
                </c:pt>
                <c:pt idx="53960">
                  <c:v>42.212000000000003</c:v>
                </c:pt>
                <c:pt idx="53961">
                  <c:v>42.212000000000003</c:v>
                </c:pt>
                <c:pt idx="53962">
                  <c:v>42.212000000000003</c:v>
                </c:pt>
                <c:pt idx="53963">
                  <c:v>42.212000000000003</c:v>
                </c:pt>
                <c:pt idx="53964">
                  <c:v>42.212000000000003</c:v>
                </c:pt>
                <c:pt idx="53965">
                  <c:v>42.212000000000003</c:v>
                </c:pt>
                <c:pt idx="53966">
                  <c:v>42.212000000000003</c:v>
                </c:pt>
                <c:pt idx="53967">
                  <c:v>42.212000000000003</c:v>
                </c:pt>
                <c:pt idx="53968">
                  <c:v>42.212000000000003</c:v>
                </c:pt>
                <c:pt idx="53969">
                  <c:v>42.212000000000003</c:v>
                </c:pt>
                <c:pt idx="53970">
                  <c:v>42.212000000000003</c:v>
                </c:pt>
                <c:pt idx="53971">
                  <c:v>42.212000000000003</c:v>
                </c:pt>
                <c:pt idx="53972">
                  <c:v>42.212000000000003</c:v>
                </c:pt>
                <c:pt idx="53973">
                  <c:v>42.212000000000003</c:v>
                </c:pt>
                <c:pt idx="53974">
                  <c:v>42.212000000000003</c:v>
                </c:pt>
                <c:pt idx="53975">
                  <c:v>42.212000000000003</c:v>
                </c:pt>
                <c:pt idx="53976">
                  <c:v>42.212000000000003</c:v>
                </c:pt>
                <c:pt idx="53977">
                  <c:v>42.212000000000003</c:v>
                </c:pt>
                <c:pt idx="53978">
                  <c:v>42.212000000000003</c:v>
                </c:pt>
                <c:pt idx="53979">
                  <c:v>42.212000000000003</c:v>
                </c:pt>
                <c:pt idx="53980">
                  <c:v>42.212000000000003</c:v>
                </c:pt>
                <c:pt idx="53981">
                  <c:v>42.212000000000003</c:v>
                </c:pt>
                <c:pt idx="53982">
                  <c:v>42.212000000000003</c:v>
                </c:pt>
                <c:pt idx="53983">
                  <c:v>42.212000000000003</c:v>
                </c:pt>
                <c:pt idx="53984">
                  <c:v>42.212000000000003</c:v>
                </c:pt>
                <c:pt idx="53985">
                  <c:v>42.212000000000003</c:v>
                </c:pt>
                <c:pt idx="53986">
                  <c:v>42.212000000000003</c:v>
                </c:pt>
                <c:pt idx="53987">
                  <c:v>42.212000000000003</c:v>
                </c:pt>
                <c:pt idx="53988">
                  <c:v>42.212000000000003</c:v>
                </c:pt>
                <c:pt idx="53989">
                  <c:v>42.212000000000003</c:v>
                </c:pt>
                <c:pt idx="53990">
                  <c:v>42.212000000000003</c:v>
                </c:pt>
                <c:pt idx="53991">
                  <c:v>42.212000000000003</c:v>
                </c:pt>
                <c:pt idx="53992">
                  <c:v>42.212000000000003</c:v>
                </c:pt>
                <c:pt idx="53993">
                  <c:v>42.212000000000003</c:v>
                </c:pt>
                <c:pt idx="53994">
                  <c:v>42.212000000000003</c:v>
                </c:pt>
                <c:pt idx="53995">
                  <c:v>42.212000000000003</c:v>
                </c:pt>
                <c:pt idx="53996">
                  <c:v>42.212000000000003</c:v>
                </c:pt>
                <c:pt idx="53997">
                  <c:v>42.212000000000003</c:v>
                </c:pt>
                <c:pt idx="53998">
                  <c:v>42.212000000000003</c:v>
                </c:pt>
                <c:pt idx="53999">
                  <c:v>42.212000000000003</c:v>
                </c:pt>
                <c:pt idx="54000">
                  <c:v>42.212000000000003</c:v>
                </c:pt>
                <c:pt idx="54001">
                  <c:v>42.212000000000003</c:v>
                </c:pt>
                <c:pt idx="54002">
                  <c:v>42.212000000000003</c:v>
                </c:pt>
                <c:pt idx="54003">
                  <c:v>42.212000000000003</c:v>
                </c:pt>
                <c:pt idx="54004">
                  <c:v>42.212000000000003</c:v>
                </c:pt>
                <c:pt idx="54005">
                  <c:v>42.212000000000003</c:v>
                </c:pt>
                <c:pt idx="54006">
                  <c:v>42.212000000000003</c:v>
                </c:pt>
                <c:pt idx="54007">
                  <c:v>42.212000000000003</c:v>
                </c:pt>
                <c:pt idx="54008">
                  <c:v>42.212000000000003</c:v>
                </c:pt>
                <c:pt idx="54009">
                  <c:v>42.212000000000003</c:v>
                </c:pt>
                <c:pt idx="54010">
                  <c:v>42.212000000000003</c:v>
                </c:pt>
                <c:pt idx="54011">
                  <c:v>42.212000000000003</c:v>
                </c:pt>
                <c:pt idx="54012">
                  <c:v>42.212000000000003</c:v>
                </c:pt>
                <c:pt idx="54013">
                  <c:v>42.212000000000003</c:v>
                </c:pt>
                <c:pt idx="54014">
                  <c:v>42.212000000000003</c:v>
                </c:pt>
                <c:pt idx="54015">
                  <c:v>42.212000000000003</c:v>
                </c:pt>
                <c:pt idx="54016">
                  <c:v>42.212000000000003</c:v>
                </c:pt>
                <c:pt idx="54017">
                  <c:v>42.212000000000003</c:v>
                </c:pt>
                <c:pt idx="54018">
                  <c:v>42.212000000000003</c:v>
                </c:pt>
                <c:pt idx="54019">
                  <c:v>42.212000000000003</c:v>
                </c:pt>
                <c:pt idx="54020">
                  <c:v>42.212000000000003</c:v>
                </c:pt>
                <c:pt idx="54021">
                  <c:v>42.212000000000003</c:v>
                </c:pt>
                <c:pt idx="54022">
                  <c:v>42.212000000000003</c:v>
                </c:pt>
                <c:pt idx="54023">
                  <c:v>42.212000000000003</c:v>
                </c:pt>
                <c:pt idx="54024">
                  <c:v>42.212000000000003</c:v>
                </c:pt>
                <c:pt idx="54025">
                  <c:v>42.212000000000003</c:v>
                </c:pt>
                <c:pt idx="54026">
                  <c:v>42.212000000000003</c:v>
                </c:pt>
                <c:pt idx="54027">
                  <c:v>42.212000000000003</c:v>
                </c:pt>
                <c:pt idx="54028">
                  <c:v>42.212000000000003</c:v>
                </c:pt>
                <c:pt idx="54029">
                  <c:v>42.212000000000003</c:v>
                </c:pt>
                <c:pt idx="54030">
                  <c:v>42.212000000000003</c:v>
                </c:pt>
                <c:pt idx="54031">
                  <c:v>42.212000000000003</c:v>
                </c:pt>
                <c:pt idx="54032">
                  <c:v>42.27</c:v>
                </c:pt>
                <c:pt idx="54033">
                  <c:v>42.274000000000001</c:v>
                </c:pt>
                <c:pt idx="54034">
                  <c:v>42.274000000000001</c:v>
                </c:pt>
                <c:pt idx="54035">
                  <c:v>42.274000000000001</c:v>
                </c:pt>
                <c:pt idx="54036">
                  <c:v>42.274000000000001</c:v>
                </c:pt>
                <c:pt idx="54037">
                  <c:v>42.274000000000001</c:v>
                </c:pt>
                <c:pt idx="54038">
                  <c:v>42.274000000000001</c:v>
                </c:pt>
                <c:pt idx="54039">
                  <c:v>42.274000000000001</c:v>
                </c:pt>
                <c:pt idx="54040">
                  <c:v>42.274000000000001</c:v>
                </c:pt>
                <c:pt idx="54041">
                  <c:v>42.274000000000001</c:v>
                </c:pt>
                <c:pt idx="54042">
                  <c:v>42.274000000000001</c:v>
                </c:pt>
                <c:pt idx="54043">
                  <c:v>42.274000000000001</c:v>
                </c:pt>
                <c:pt idx="54044">
                  <c:v>42.274000000000001</c:v>
                </c:pt>
                <c:pt idx="54045">
                  <c:v>42.274000000000001</c:v>
                </c:pt>
                <c:pt idx="54046">
                  <c:v>42.274000000000001</c:v>
                </c:pt>
                <c:pt idx="54047">
                  <c:v>42.274000000000001</c:v>
                </c:pt>
                <c:pt idx="54048">
                  <c:v>42.274000000000001</c:v>
                </c:pt>
                <c:pt idx="54049">
                  <c:v>42.274000000000001</c:v>
                </c:pt>
                <c:pt idx="54050">
                  <c:v>42.274000000000001</c:v>
                </c:pt>
                <c:pt idx="54051">
                  <c:v>42.274000000000001</c:v>
                </c:pt>
                <c:pt idx="54052">
                  <c:v>42.274000000000001</c:v>
                </c:pt>
                <c:pt idx="54053">
                  <c:v>42.274000000000001</c:v>
                </c:pt>
                <c:pt idx="54054">
                  <c:v>42.274000000000001</c:v>
                </c:pt>
                <c:pt idx="54055">
                  <c:v>42.274000000000001</c:v>
                </c:pt>
                <c:pt idx="54056">
                  <c:v>42.274000000000001</c:v>
                </c:pt>
                <c:pt idx="54057">
                  <c:v>42.274000000000001</c:v>
                </c:pt>
                <c:pt idx="54058">
                  <c:v>42.274000000000001</c:v>
                </c:pt>
                <c:pt idx="54059">
                  <c:v>42.274000000000001</c:v>
                </c:pt>
                <c:pt idx="54060">
                  <c:v>42.274000000000001</c:v>
                </c:pt>
                <c:pt idx="54061">
                  <c:v>42.274000000000001</c:v>
                </c:pt>
                <c:pt idx="54062">
                  <c:v>42.274000000000001</c:v>
                </c:pt>
                <c:pt idx="54063">
                  <c:v>42.274000000000001</c:v>
                </c:pt>
                <c:pt idx="54064">
                  <c:v>42.274000000000001</c:v>
                </c:pt>
                <c:pt idx="54065">
                  <c:v>42.274000000000001</c:v>
                </c:pt>
                <c:pt idx="54066">
                  <c:v>42.274000000000001</c:v>
                </c:pt>
                <c:pt idx="54067">
                  <c:v>42.274000000000001</c:v>
                </c:pt>
                <c:pt idx="54068">
                  <c:v>42.274000000000001</c:v>
                </c:pt>
                <c:pt idx="54069">
                  <c:v>42.274000000000001</c:v>
                </c:pt>
                <c:pt idx="54070">
                  <c:v>42.274000000000001</c:v>
                </c:pt>
                <c:pt idx="54071">
                  <c:v>42.274000000000001</c:v>
                </c:pt>
                <c:pt idx="54072">
                  <c:v>42.274000000000001</c:v>
                </c:pt>
                <c:pt idx="54073">
                  <c:v>42.274000000000001</c:v>
                </c:pt>
                <c:pt idx="54074">
                  <c:v>42.274000000000001</c:v>
                </c:pt>
                <c:pt idx="54075">
                  <c:v>42.274000000000001</c:v>
                </c:pt>
                <c:pt idx="54076">
                  <c:v>42.274000000000001</c:v>
                </c:pt>
                <c:pt idx="54077">
                  <c:v>42.274000000000001</c:v>
                </c:pt>
                <c:pt idx="54078">
                  <c:v>42.274000000000001</c:v>
                </c:pt>
                <c:pt idx="54079">
                  <c:v>42.274000000000001</c:v>
                </c:pt>
                <c:pt idx="54080">
                  <c:v>42.274000000000001</c:v>
                </c:pt>
                <c:pt idx="54081">
                  <c:v>42.274000000000001</c:v>
                </c:pt>
                <c:pt idx="54082">
                  <c:v>42.274000000000001</c:v>
                </c:pt>
                <c:pt idx="54083">
                  <c:v>42.274000000000001</c:v>
                </c:pt>
                <c:pt idx="54084">
                  <c:v>42.274000000000001</c:v>
                </c:pt>
                <c:pt idx="54085">
                  <c:v>42.274000000000001</c:v>
                </c:pt>
                <c:pt idx="54086">
                  <c:v>42.274000000000001</c:v>
                </c:pt>
                <c:pt idx="54087">
                  <c:v>42.274000000000001</c:v>
                </c:pt>
                <c:pt idx="54088">
                  <c:v>42.274000000000001</c:v>
                </c:pt>
                <c:pt idx="54089">
                  <c:v>42.274000000000001</c:v>
                </c:pt>
                <c:pt idx="54090">
                  <c:v>42.274000000000001</c:v>
                </c:pt>
                <c:pt idx="54091">
                  <c:v>42.274000000000001</c:v>
                </c:pt>
                <c:pt idx="54092">
                  <c:v>42.274000000000001</c:v>
                </c:pt>
                <c:pt idx="54093">
                  <c:v>42.274000000000001</c:v>
                </c:pt>
                <c:pt idx="54094">
                  <c:v>42.274000000000001</c:v>
                </c:pt>
                <c:pt idx="54095">
                  <c:v>42.274000000000001</c:v>
                </c:pt>
                <c:pt idx="54096">
                  <c:v>42.274000000000001</c:v>
                </c:pt>
                <c:pt idx="54097">
                  <c:v>42.274000000000001</c:v>
                </c:pt>
                <c:pt idx="54098">
                  <c:v>42.274000000000001</c:v>
                </c:pt>
                <c:pt idx="54099">
                  <c:v>42.274000000000001</c:v>
                </c:pt>
                <c:pt idx="54100">
                  <c:v>42.274000000000001</c:v>
                </c:pt>
                <c:pt idx="54101">
                  <c:v>42.274000000000001</c:v>
                </c:pt>
                <c:pt idx="54102">
                  <c:v>42.274000000000001</c:v>
                </c:pt>
                <c:pt idx="54103">
                  <c:v>42.274000000000001</c:v>
                </c:pt>
                <c:pt idx="54104">
                  <c:v>42.274000000000001</c:v>
                </c:pt>
                <c:pt idx="54105">
                  <c:v>42.274000000000001</c:v>
                </c:pt>
                <c:pt idx="54106">
                  <c:v>42.274000000000001</c:v>
                </c:pt>
                <c:pt idx="54107">
                  <c:v>42.274000000000001</c:v>
                </c:pt>
                <c:pt idx="54108">
                  <c:v>42.274000000000001</c:v>
                </c:pt>
                <c:pt idx="54109">
                  <c:v>42.274000000000001</c:v>
                </c:pt>
                <c:pt idx="54110">
                  <c:v>42.274000000000001</c:v>
                </c:pt>
                <c:pt idx="54111">
                  <c:v>42.274000000000001</c:v>
                </c:pt>
                <c:pt idx="54112">
                  <c:v>42.274000000000001</c:v>
                </c:pt>
                <c:pt idx="54113">
                  <c:v>42.274000000000001</c:v>
                </c:pt>
                <c:pt idx="54114">
                  <c:v>42.274000000000001</c:v>
                </c:pt>
                <c:pt idx="54115">
                  <c:v>42.274000000000001</c:v>
                </c:pt>
                <c:pt idx="54116">
                  <c:v>42.274000000000001</c:v>
                </c:pt>
                <c:pt idx="54117">
                  <c:v>42.274000000000001</c:v>
                </c:pt>
                <c:pt idx="54118">
                  <c:v>42.274000000000001</c:v>
                </c:pt>
                <c:pt idx="54119">
                  <c:v>42.274000000000001</c:v>
                </c:pt>
                <c:pt idx="54120">
                  <c:v>42.274000000000001</c:v>
                </c:pt>
                <c:pt idx="54121">
                  <c:v>42.274000000000001</c:v>
                </c:pt>
                <c:pt idx="54122">
                  <c:v>42.274000000000001</c:v>
                </c:pt>
                <c:pt idx="54123">
                  <c:v>42.274000000000001</c:v>
                </c:pt>
                <c:pt idx="54124">
                  <c:v>42.274000000000001</c:v>
                </c:pt>
                <c:pt idx="54125">
                  <c:v>42.274000000000001</c:v>
                </c:pt>
                <c:pt idx="54126">
                  <c:v>42.274000000000001</c:v>
                </c:pt>
                <c:pt idx="54127">
                  <c:v>42.274000000000001</c:v>
                </c:pt>
                <c:pt idx="54128">
                  <c:v>42.274000000000001</c:v>
                </c:pt>
                <c:pt idx="54129">
                  <c:v>42.274000000000001</c:v>
                </c:pt>
                <c:pt idx="54130">
                  <c:v>42.274000000000001</c:v>
                </c:pt>
                <c:pt idx="54131">
                  <c:v>42.274000000000001</c:v>
                </c:pt>
                <c:pt idx="54132">
                  <c:v>42.274000000000001</c:v>
                </c:pt>
                <c:pt idx="54133">
                  <c:v>42.274000000000001</c:v>
                </c:pt>
                <c:pt idx="54134">
                  <c:v>42.274000000000001</c:v>
                </c:pt>
                <c:pt idx="54135">
                  <c:v>42.274000000000001</c:v>
                </c:pt>
                <c:pt idx="54136">
                  <c:v>42.274000000000001</c:v>
                </c:pt>
                <c:pt idx="54137">
                  <c:v>42.274000000000001</c:v>
                </c:pt>
                <c:pt idx="54138">
                  <c:v>42.274000000000001</c:v>
                </c:pt>
                <c:pt idx="54139">
                  <c:v>42.274000000000001</c:v>
                </c:pt>
                <c:pt idx="54140">
                  <c:v>42.274000000000001</c:v>
                </c:pt>
                <c:pt idx="54141">
                  <c:v>42.274000000000001</c:v>
                </c:pt>
                <c:pt idx="54142">
                  <c:v>42.334000000000003</c:v>
                </c:pt>
                <c:pt idx="54143">
                  <c:v>42.335999999999999</c:v>
                </c:pt>
                <c:pt idx="54144">
                  <c:v>42.335999999999999</c:v>
                </c:pt>
                <c:pt idx="54145">
                  <c:v>42.335999999999999</c:v>
                </c:pt>
                <c:pt idx="54146">
                  <c:v>42.335999999999999</c:v>
                </c:pt>
                <c:pt idx="54147">
                  <c:v>42.335999999999999</c:v>
                </c:pt>
                <c:pt idx="54148">
                  <c:v>42.335999999999999</c:v>
                </c:pt>
                <c:pt idx="54149">
                  <c:v>42.335999999999999</c:v>
                </c:pt>
                <c:pt idx="54150">
                  <c:v>42.335999999999999</c:v>
                </c:pt>
                <c:pt idx="54151">
                  <c:v>42.335999999999999</c:v>
                </c:pt>
                <c:pt idx="54152">
                  <c:v>42.335999999999999</c:v>
                </c:pt>
                <c:pt idx="54153">
                  <c:v>42.335999999999999</c:v>
                </c:pt>
                <c:pt idx="54154">
                  <c:v>42.335999999999999</c:v>
                </c:pt>
                <c:pt idx="54155">
                  <c:v>42.335999999999999</c:v>
                </c:pt>
                <c:pt idx="54156">
                  <c:v>42.335999999999999</c:v>
                </c:pt>
                <c:pt idx="54157">
                  <c:v>42.335999999999999</c:v>
                </c:pt>
                <c:pt idx="54158">
                  <c:v>42.335999999999999</c:v>
                </c:pt>
                <c:pt idx="54159">
                  <c:v>42.335999999999999</c:v>
                </c:pt>
                <c:pt idx="54160">
                  <c:v>42.335999999999999</c:v>
                </c:pt>
                <c:pt idx="54161">
                  <c:v>42.335999999999999</c:v>
                </c:pt>
                <c:pt idx="54162">
                  <c:v>42.335999999999999</c:v>
                </c:pt>
                <c:pt idx="54163">
                  <c:v>42.335999999999999</c:v>
                </c:pt>
                <c:pt idx="54164">
                  <c:v>42.335999999999999</c:v>
                </c:pt>
                <c:pt idx="54165">
                  <c:v>42.335999999999999</c:v>
                </c:pt>
                <c:pt idx="54166">
                  <c:v>42.335999999999999</c:v>
                </c:pt>
                <c:pt idx="54167">
                  <c:v>42.335999999999999</c:v>
                </c:pt>
                <c:pt idx="54168">
                  <c:v>42.335999999999999</c:v>
                </c:pt>
                <c:pt idx="54169">
                  <c:v>42.335999999999999</c:v>
                </c:pt>
                <c:pt idx="54170">
                  <c:v>42.335999999999999</c:v>
                </c:pt>
                <c:pt idx="54171">
                  <c:v>42.335999999999999</c:v>
                </c:pt>
                <c:pt idx="54172">
                  <c:v>42.335999999999999</c:v>
                </c:pt>
                <c:pt idx="54173">
                  <c:v>42.335999999999999</c:v>
                </c:pt>
                <c:pt idx="54174">
                  <c:v>42.335999999999999</c:v>
                </c:pt>
                <c:pt idx="54175">
                  <c:v>42.335999999999999</c:v>
                </c:pt>
                <c:pt idx="54176">
                  <c:v>42.335999999999999</c:v>
                </c:pt>
                <c:pt idx="54177">
                  <c:v>42.335999999999999</c:v>
                </c:pt>
                <c:pt idx="54178">
                  <c:v>42.335999999999999</c:v>
                </c:pt>
                <c:pt idx="54179">
                  <c:v>42.335999999999999</c:v>
                </c:pt>
                <c:pt idx="54180">
                  <c:v>42.335999999999999</c:v>
                </c:pt>
                <c:pt idx="54181">
                  <c:v>42.335999999999999</c:v>
                </c:pt>
                <c:pt idx="54182">
                  <c:v>42.335999999999999</c:v>
                </c:pt>
                <c:pt idx="54183">
                  <c:v>42.335999999999999</c:v>
                </c:pt>
                <c:pt idx="54184">
                  <c:v>42.335999999999999</c:v>
                </c:pt>
                <c:pt idx="54185">
                  <c:v>42.335999999999999</c:v>
                </c:pt>
                <c:pt idx="54186">
                  <c:v>42.335999999999999</c:v>
                </c:pt>
                <c:pt idx="54187">
                  <c:v>42.335999999999999</c:v>
                </c:pt>
                <c:pt idx="54188">
                  <c:v>42.335999999999999</c:v>
                </c:pt>
                <c:pt idx="54189">
                  <c:v>42.335999999999999</c:v>
                </c:pt>
                <c:pt idx="54190">
                  <c:v>42.335999999999999</c:v>
                </c:pt>
                <c:pt idx="54191">
                  <c:v>42.335999999999999</c:v>
                </c:pt>
                <c:pt idx="54192">
                  <c:v>42.335999999999999</c:v>
                </c:pt>
                <c:pt idx="54193">
                  <c:v>42.335999999999999</c:v>
                </c:pt>
                <c:pt idx="54194">
                  <c:v>42.335999999999999</c:v>
                </c:pt>
                <c:pt idx="54195">
                  <c:v>42.335999999999999</c:v>
                </c:pt>
                <c:pt idx="54196">
                  <c:v>42.335999999999999</c:v>
                </c:pt>
                <c:pt idx="54197">
                  <c:v>42.335999999999999</c:v>
                </c:pt>
                <c:pt idx="54198">
                  <c:v>42.335999999999999</c:v>
                </c:pt>
                <c:pt idx="54199">
                  <c:v>42.335999999999999</c:v>
                </c:pt>
                <c:pt idx="54200">
                  <c:v>42.335999999999999</c:v>
                </c:pt>
                <c:pt idx="54201">
                  <c:v>42.335999999999999</c:v>
                </c:pt>
                <c:pt idx="54202">
                  <c:v>42.335999999999999</c:v>
                </c:pt>
                <c:pt idx="54203">
                  <c:v>42.335999999999999</c:v>
                </c:pt>
                <c:pt idx="54204">
                  <c:v>42.335999999999999</c:v>
                </c:pt>
                <c:pt idx="54205">
                  <c:v>42.335999999999999</c:v>
                </c:pt>
                <c:pt idx="54206">
                  <c:v>42.335999999999999</c:v>
                </c:pt>
                <c:pt idx="54207">
                  <c:v>42.335999999999999</c:v>
                </c:pt>
                <c:pt idx="54208">
                  <c:v>42.335999999999999</c:v>
                </c:pt>
                <c:pt idx="54209">
                  <c:v>42.335999999999999</c:v>
                </c:pt>
                <c:pt idx="54210">
                  <c:v>42.335999999999999</c:v>
                </c:pt>
                <c:pt idx="54211">
                  <c:v>42.335999999999999</c:v>
                </c:pt>
                <c:pt idx="54212">
                  <c:v>42.335999999999999</c:v>
                </c:pt>
                <c:pt idx="54213">
                  <c:v>42.335999999999999</c:v>
                </c:pt>
                <c:pt idx="54214">
                  <c:v>42.335999999999999</c:v>
                </c:pt>
                <c:pt idx="54215">
                  <c:v>42.335999999999999</c:v>
                </c:pt>
                <c:pt idx="54216">
                  <c:v>42.335999999999999</c:v>
                </c:pt>
                <c:pt idx="54217">
                  <c:v>42.335999999999999</c:v>
                </c:pt>
                <c:pt idx="54218">
                  <c:v>42.335999999999999</c:v>
                </c:pt>
                <c:pt idx="54219">
                  <c:v>42.335999999999999</c:v>
                </c:pt>
                <c:pt idx="54220">
                  <c:v>42.335999999999999</c:v>
                </c:pt>
                <c:pt idx="54221">
                  <c:v>42.335999999999999</c:v>
                </c:pt>
                <c:pt idx="54222">
                  <c:v>42.335999999999999</c:v>
                </c:pt>
                <c:pt idx="54223">
                  <c:v>42.335999999999999</c:v>
                </c:pt>
                <c:pt idx="54224">
                  <c:v>42.335999999999999</c:v>
                </c:pt>
                <c:pt idx="54225">
                  <c:v>42.335999999999999</c:v>
                </c:pt>
                <c:pt idx="54226">
                  <c:v>42.335999999999999</c:v>
                </c:pt>
                <c:pt idx="54227">
                  <c:v>42.335999999999999</c:v>
                </c:pt>
                <c:pt idx="54228">
                  <c:v>42.335999999999999</c:v>
                </c:pt>
                <c:pt idx="54229">
                  <c:v>42.335999999999999</c:v>
                </c:pt>
                <c:pt idx="54230">
                  <c:v>42.335999999999999</c:v>
                </c:pt>
                <c:pt idx="54231">
                  <c:v>42.335999999999999</c:v>
                </c:pt>
                <c:pt idx="54232">
                  <c:v>42.335999999999999</c:v>
                </c:pt>
                <c:pt idx="54233">
                  <c:v>42.335999999999999</c:v>
                </c:pt>
                <c:pt idx="54234">
                  <c:v>42.335999999999999</c:v>
                </c:pt>
                <c:pt idx="54235">
                  <c:v>42.335999999999999</c:v>
                </c:pt>
                <c:pt idx="54236">
                  <c:v>42.335999999999999</c:v>
                </c:pt>
                <c:pt idx="54237">
                  <c:v>42.335999999999999</c:v>
                </c:pt>
                <c:pt idx="54238">
                  <c:v>42.335999999999999</c:v>
                </c:pt>
                <c:pt idx="54239">
                  <c:v>42.335999999999999</c:v>
                </c:pt>
                <c:pt idx="54240">
                  <c:v>42.335999999999999</c:v>
                </c:pt>
                <c:pt idx="54241">
                  <c:v>42.335999999999999</c:v>
                </c:pt>
                <c:pt idx="54242">
                  <c:v>42.335999999999999</c:v>
                </c:pt>
                <c:pt idx="54243">
                  <c:v>42.335999999999999</c:v>
                </c:pt>
                <c:pt idx="54244">
                  <c:v>42.335999999999999</c:v>
                </c:pt>
                <c:pt idx="54245">
                  <c:v>42.335999999999999</c:v>
                </c:pt>
                <c:pt idx="54246">
                  <c:v>42.335999999999999</c:v>
                </c:pt>
                <c:pt idx="54247">
                  <c:v>42.335999999999999</c:v>
                </c:pt>
                <c:pt idx="54248">
                  <c:v>42.335999999999999</c:v>
                </c:pt>
                <c:pt idx="54249">
                  <c:v>42.335999999999999</c:v>
                </c:pt>
                <c:pt idx="54250">
                  <c:v>42.335999999999999</c:v>
                </c:pt>
                <c:pt idx="54251">
                  <c:v>42.335999999999999</c:v>
                </c:pt>
                <c:pt idx="54252">
                  <c:v>42.335999999999999</c:v>
                </c:pt>
                <c:pt idx="54253">
                  <c:v>42.335999999999999</c:v>
                </c:pt>
                <c:pt idx="54254">
                  <c:v>42.335999999999999</c:v>
                </c:pt>
                <c:pt idx="54255">
                  <c:v>42.335999999999999</c:v>
                </c:pt>
                <c:pt idx="54256">
                  <c:v>42.335999999999999</c:v>
                </c:pt>
                <c:pt idx="54257">
                  <c:v>42.335999999999999</c:v>
                </c:pt>
                <c:pt idx="54258">
                  <c:v>42.335999999999999</c:v>
                </c:pt>
                <c:pt idx="54259">
                  <c:v>42.335999999999999</c:v>
                </c:pt>
                <c:pt idx="54260">
                  <c:v>42.335999999999999</c:v>
                </c:pt>
                <c:pt idx="54261">
                  <c:v>42.335999999999999</c:v>
                </c:pt>
                <c:pt idx="54262">
                  <c:v>42.335999999999999</c:v>
                </c:pt>
                <c:pt idx="54263">
                  <c:v>42.335999999999999</c:v>
                </c:pt>
                <c:pt idx="54264">
                  <c:v>42.335999999999999</c:v>
                </c:pt>
                <c:pt idx="54265">
                  <c:v>42.335999999999999</c:v>
                </c:pt>
                <c:pt idx="54266">
                  <c:v>42.335999999999999</c:v>
                </c:pt>
                <c:pt idx="54267">
                  <c:v>42.384</c:v>
                </c:pt>
                <c:pt idx="54268">
                  <c:v>42.392000000000003</c:v>
                </c:pt>
                <c:pt idx="54269">
                  <c:v>42.392000000000003</c:v>
                </c:pt>
                <c:pt idx="54270">
                  <c:v>42.392000000000003</c:v>
                </c:pt>
                <c:pt idx="54271">
                  <c:v>42.392000000000003</c:v>
                </c:pt>
                <c:pt idx="54272">
                  <c:v>42.392000000000003</c:v>
                </c:pt>
                <c:pt idx="54273">
                  <c:v>42.392000000000003</c:v>
                </c:pt>
                <c:pt idx="54274">
                  <c:v>42.392000000000003</c:v>
                </c:pt>
                <c:pt idx="54275">
                  <c:v>42.392000000000003</c:v>
                </c:pt>
                <c:pt idx="54276">
                  <c:v>42.392000000000003</c:v>
                </c:pt>
                <c:pt idx="54277">
                  <c:v>42.392000000000003</c:v>
                </c:pt>
                <c:pt idx="54278">
                  <c:v>42.392000000000003</c:v>
                </c:pt>
                <c:pt idx="54279">
                  <c:v>42.392000000000003</c:v>
                </c:pt>
                <c:pt idx="54280">
                  <c:v>42.392000000000003</c:v>
                </c:pt>
                <c:pt idx="54281">
                  <c:v>42.392000000000003</c:v>
                </c:pt>
                <c:pt idx="54282">
                  <c:v>42.392000000000003</c:v>
                </c:pt>
                <c:pt idx="54283">
                  <c:v>42.392000000000003</c:v>
                </c:pt>
                <c:pt idx="54284">
                  <c:v>42.392000000000003</c:v>
                </c:pt>
                <c:pt idx="54285">
                  <c:v>42.392000000000003</c:v>
                </c:pt>
                <c:pt idx="54286">
                  <c:v>42.392000000000003</c:v>
                </c:pt>
                <c:pt idx="54287">
                  <c:v>42.392000000000003</c:v>
                </c:pt>
                <c:pt idx="54288">
                  <c:v>42.392000000000003</c:v>
                </c:pt>
                <c:pt idx="54289">
                  <c:v>42.392000000000003</c:v>
                </c:pt>
                <c:pt idx="54290">
                  <c:v>42.392000000000003</c:v>
                </c:pt>
                <c:pt idx="54291">
                  <c:v>42.392000000000003</c:v>
                </c:pt>
                <c:pt idx="54292">
                  <c:v>42.392000000000003</c:v>
                </c:pt>
                <c:pt idx="54293">
                  <c:v>42.392000000000003</c:v>
                </c:pt>
                <c:pt idx="54294">
                  <c:v>42.392000000000003</c:v>
                </c:pt>
                <c:pt idx="54295">
                  <c:v>42.392000000000003</c:v>
                </c:pt>
                <c:pt idx="54296">
                  <c:v>42.392000000000003</c:v>
                </c:pt>
                <c:pt idx="54297">
                  <c:v>42.392000000000003</c:v>
                </c:pt>
                <c:pt idx="54298">
                  <c:v>42.392000000000003</c:v>
                </c:pt>
                <c:pt idx="54299">
                  <c:v>42.392000000000003</c:v>
                </c:pt>
                <c:pt idx="54300">
                  <c:v>42.392000000000003</c:v>
                </c:pt>
                <c:pt idx="54301">
                  <c:v>42.392000000000003</c:v>
                </c:pt>
                <c:pt idx="54302">
                  <c:v>42.392000000000003</c:v>
                </c:pt>
                <c:pt idx="54303">
                  <c:v>42.392000000000003</c:v>
                </c:pt>
                <c:pt idx="54304">
                  <c:v>42.392000000000003</c:v>
                </c:pt>
                <c:pt idx="54305">
                  <c:v>42.392000000000003</c:v>
                </c:pt>
                <c:pt idx="54306">
                  <c:v>42.392000000000003</c:v>
                </c:pt>
                <c:pt idx="54307">
                  <c:v>42.392000000000003</c:v>
                </c:pt>
                <c:pt idx="54308">
                  <c:v>42.392000000000003</c:v>
                </c:pt>
                <c:pt idx="54309">
                  <c:v>42.392000000000003</c:v>
                </c:pt>
                <c:pt idx="54310">
                  <c:v>42.392000000000003</c:v>
                </c:pt>
                <c:pt idx="54311">
                  <c:v>42.392000000000003</c:v>
                </c:pt>
                <c:pt idx="54312">
                  <c:v>42.392000000000003</c:v>
                </c:pt>
                <c:pt idx="54313">
                  <c:v>42.392000000000003</c:v>
                </c:pt>
                <c:pt idx="54314">
                  <c:v>42.392000000000003</c:v>
                </c:pt>
                <c:pt idx="54315">
                  <c:v>42.392000000000003</c:v>
                </c:pt>
                <c:pt idx="54316">
                  <c:v>42.392000000000003</c:v>
                </c:pt>
                <c:pt idx="54317">
                  <c:v>42.392000000000003</c:v>
                </c:pt>
                <c:pt idx="54318">
                  <c:v>42.392000000000003</c:v>
                </c:pt>
                <c:pt idx="54319">
                  <c:v>42.392000000000003</c:v>
                </c:pt>
                <c:pt idx="54320">
                  <c:v>42.392000000000003</c:v>
                </c:pt>
                <c:pt idx="54321">
                  <c:v>42.392000000000003</c:v>
                </c:pt>
                <c:pt idx="54322">
                  <c:v>42.392000000000003</c:v>
                </c:pt>
                <c:pt idx="54323">
                  <c:v>42.392000000000003</c:v>
                </c:pt>
                <c:pt idx="54324">
                  <c:v>42.392000000000003</c:v>
                </c:pt>
                <c:pt idx="54325">
                  <c:v>42.392000000000003</c:v>
                </c:pt>
                <c:pt idx="54326">
                  <c:v>42.392000000000003</c:v>
                </c:pt>
                <c:pt idx="54327">
                  <c:v>42.392000000000003</c:v>
                </c:pt>
                <c:pt idx="54328">
                  <c:v>42.392000000000003</c:v>
                </c:pt>
                <c:pt idx="54329">
                  <c:v>42.392000000000003</c:v>
                </c:pt>
                <c:pt idx="54330">
                  <c:v>42.392000000000003</c:v>
                </c:pt>
                <c:pt idx="54331">
                  <c:v>42.392000000000003</c:v>
                </c:pt>
                <c:pt idx="54332">
                  <c:v>42.392000000000003</c:v>
                </c:pt>
                <c:pt idx="54333">
                  <c:v>42.392000000000003</c:v>
                </c:pt>
                <c:pt idx="54334">
                  <c:v>42.392000000000003</c:v>
                </c:pt>
                <c:pt idx="54335">
                  <c:v>42.392000000000003</c:v>
                </c:pt>
                <c:pt idx="54336">
                  <c:v>42.392000000000003</c:v>
                </c:pt>
                <c:pt idx="54337">
                  <c:v>42.392000000000003</c:v>
                </c:pt>
                <c:pt idx="54338">
                  <c:v>42.392000000000003</c:v>
                </c:pt>
                <c:pt idx="54339">
                  <c:v>42.392000000000003</c:v>
                </c:pt>
                <c:pt idx="54340">
                  <c:v>42.392000000000003</c:v>
                </c:pt>
                <c:pt idx="54341">
                  <c:v>42.392000000000003</c:v>
                </c:pt>
                <c:pt idx="54342">
                  <c:v>42.392000000000003</c:v>
                </c:pt>
                <c:pt idx="54343">
                  <c:v>42.392000000000003</c:v>
                </c:pt>
                <c:pt idx="54344">
                  <c:v>42.392000000000003</c:v>
                </c:pt>
                <c:pt idx="54345">
                  <c:v>42.392000000000003</c:v>
                </c:pt>
                <c:pt idx="54346">
                  <c:v>42.392000000000003</c:v>
                </c:pt>
                <c:pt idx="54347">
                  <c:v>42.392000000000003</c:v>
                </c:pt>
                <c:pt idx="54348">
                  <c:v>42.392000000000003</c:v>
                </c:pt>
                <c:pt idx="54349">
                  <c:v>42.392000000000003</c:v>
                </c:pt>
                <c:pt idx="54350">
                  <c:v>42.392000000000003</c:v>
                </c:pt>
                <c:pt idx="54351">
                  <c:v>42.392000000000003</c:v>
                </c:pt>
                <c:pt idx="54352">
                  <c:v>42.392000000000003</c:v>
                </c:pt>
                <c:pt idx="54353">
                  <c:v>42.392000000000003</c:v>
                </c:pt>
                <c:pt idx="54354">
                  <c:v>42.392000000000003</c:v>
                </c:pt>
                <c:pt idx="54355">
                  <c:v>42.392000000000003</c:v>
                </c:pt>
                <c:pt idx="54356">
                  <c:v>42.392000000000003</c:v>
                </c:pt>
                <c:pt idx="54357">
                  <c:v>42.392000000000003</c:v>
                </c:pt>
                <c:pt idx="54358">
                  <c:v>42.392000000000003</c:v>
                </c:pt>
                <c:pt idx="54359">
                  <c:v>42.392000000000003</c:v>
                </c:pt>
                <c:pt idx="54360">
                  <c:v>42.392000000000003</c:v>
                </c:pt>
                <c:pt idx="54361">
                  <c:v>42.392000000000003</c:v>
                </c:pt>
                <c:pt idx="54362">
                  <c:v>42.392000000000003</c:v>
                </c:pt>
                <c:pt idx="54363">
                  <c:v>42.392000000000003</c:v>
                </c:pt>
                <c:pt idx="54364">
                  <c:v>42.392000000000003</c:v>
                </c:pt>
                <c:pt idx="54365">
                  <c:v>42.392000000000003</c:v>
                </c:pt>
                <c:pt idx="54366">
                  <c:v>42.392000000000003</c:v>
                </c:pt>
                <c:pt idx="54367">
                  <c:v>42.392000000000003</c:v>
                </c:pt>
                <c:pt idx="54368">
                  <c:v>42.392000000000003</c:v>
                </c:pt>
                <c:pt idx="54369">
                  <c:v>42.392000000000003</c:v>
                </c:pt>
                <c:pt idx="54370">
                  <c:v>42.392000000000003</c:v>
                </c:pt>
                <c:pt idx="54371">
                  <c:v>42.392000000000003</c:v>
                </c:pt>
                <c:pt idx="54372">
                  <c:v>42.392000000000003</c:v>
                </c:pt>
                <c:pt idx="54373">
                  <c:v>42.392000000000003</c:v>
                </c:pt>
                <c:pt idx="54374">
                  <c:v>42.392000000000003</c:v>
                </c:pt>
                <c:pt idx="54375">
                  <c:v>42.392000000000003</c:v>
                </c:pt>
                <c:pt idx="54376">
                  <c:v>42.392000000000003</c:v>
                </c:pt>
                <c:pt idx="54377">
                  <c:v>42.392000000000003</c:v>
                </c:pt>
                <c:pt idx="54378">
                  <c:v>42.392000000000003</c:v>
                </c:pt>
                <c:pt idx="54379">
                  <c:v>42.392000000000003</c:v>
                </c:pt>
                <c:pt idx="54380">
                  <c:v>42.392000000000003</c:v>
                </c:pt>
                <c:pt idx="54381">
                  <c:v>42.392000000000003</c:v>
                </c:pt>
                <c:pt idx="54382">
                  <c:v>42.392000000000003</c:v>
                </c:pt>
                <c:pt idx="54383">
                  <c:v>42.392000000000003</c:v>
                </c:pt>
                <c:pt idx="54384">
                  <c:v>42.392000000000003</c:v>
                </c:pt>
                <c:pt idx="54385">
                  <c:v>42.392000000000003</c:v>
                </c:pt>
                <c:pt idx="54386">
                  <c:v>42.392000000000003</c:v>
                </c:pt>
                <c:pt idx="54387">
                  <c:v>42.392000000000003</c:v>
                </c:pt>
                <c:pt idx="54388">
                  <c:v>42.392000000000003</c:v>
                </c:pt>
                <c:pt idx="54389">
                  <c:v>42.392000000000003</c:v>
                </c:pt>
                <c:pt idx="54390">
                  <c:v>42.392000000000003</c:v>
                </c:pt>
                <c:pt idx="54391">
                  <c:v>42.392000000000003</c:v>
                </c:pt>
                <c:pt idx="54392">
                  <c:v>42.392000000000003</c:v>
                </c:pt>
                <c:pt idx="54393">
                  <c:v>42.392000000000003</c:v>
                </c:pt>
                <c:pt idx="54394">
                  <c:v>42.392000000000003</c:v>
                </c:pt>
                <c:pt idx="54395">
                  <c:v>42.392000000000003</c:v>
                </c:pt>
                <c:pt idx="54396">
                  <c:v>42.392000000000003</c:v>
                </c:pt>
                <c:pt idx="54397">
                  <c:v>42.392000000000003</c:v>
                </c:pt>
                <c:pt idx="54398">
                  <c:v>42.392000000000003</c:v>
                </c:pt>
                <c:pt idx="54399">
                  <c:v>42.392000000000003</c:v>
                </c:pt>
                <c:pt idx="54400">
                  <c:v>42.392000000000003</c:v>
                </c:pt>
                <c:pt idx="54401">
                  <c:v>42.392000000000003</c:v>
                </c:pt>
                <c:pt idx="54402">
                  <c:v>42.392000000000003</c:v>
                </c:pt>
                <c:pt idx="54403">
                  <c:v>42.392000000000003</c:v>
                </c:pt>
                <c:pt idx="54404">
                  <c:v>42.392000000000003</c:v>
                </c:pt>
                <c:pt idx="54405">
                  <c:v>42.392000000000003</c:v>
                </c:pt>
                <c:pt idx="54406">
                  <c:v>42.392000000000003</c:v>
                </c:pt>
                <c:pt idx="54407">
                  <c:v>42.392000000000003</c:v>
                </c:pt>
                <c:pt idx="54408">
                  <c:v>42.392000000000003</c:v>
                </c:pt>
                <c:pt idx="54409">
                  <c:v>42.392000000000003</c:v>
                </c:pt>
                <c:pt idx="54410">
                  <c:v>42.392000000000003</c:v>
                </c:pt>
                <c:pt idx="54411">
                  <c:v>42.392000000000003</c:v>
                </c:pt>
                <c:pt idx="54412">
                  <c:v>42.392000000000003</c:v>
                </c:pt>
                <c:pt idx="54413">
                  <c:v>42.392000000000003</c:v>
                </c:pt>
                <c:pt idx="54414">
                  <c:v>42.392000000000003</c:v>
                </c:pt>
                <c:pt idx="54415">
                  <c:v>42.392000000000003</c:v>
                </c:pt>
                <c:pt idx="54416">
                  <c:v>42.392000000000003</c:v>
                </c:pt>
                <c:pt idx="54417">
                  <c:v>42.392000000000003</c:v>
                </c:pt>
                <c:pt idx="54418">
                  <c:v>42.392000000000003</c:v>
                </c:pt>
                <c:pt idx="54419">
                  <c:v>42.392000000000003</c:v>
                </c:pt>
                <c:pt idx="54420">
                  <c:v>42.392000000000003</c:v>
                </c:pt>
                <c:pt idx="54421">
                  <c:v>42.392000000000003</c:v>
                </c:pt>
                <c:pt idx="54422">
                  <c:v>42.392000000000003</c:v>
                </c:pt>
                <c:pt idx="54423">
                  <c:v>42.392000000000003</c:v>
                </c:pt>
                <c:pt idx="54424">
                  <c:v>42.392000000000003</c:v>
                </c:pt>
                <c:pt idx="54425">
                  <c:v>42.392000000000003</c:v>
                </c:pt>
                <c:pt idx="54426">
                  <c:v>42.392000000000003</c:v>
                </c:pt>
                <c:pt idx="54427">
                  <c:v>42.392000000000003</c:v>
                </c:pt>
                <c:pt idx="54428">
                  <c:v>42.392000000000003</c:v>
                </c:pt>
                <c:pt idx="54429">
                  <c:v>42.392000000000003</c:v>
                </c:pt>
                <c:pt idx="54430">
                  <c:v>42.392000000000003</c:v>
                </c:pt>
                <c:pt idx="54431">
                  <c:v>42.392000000000003</c:v>
                </c:pt>
                <c:pt idx="54432">
                  <c:v>42.392000000000003</c:v>
                </c:pt>
                <c:pt idx="54433">
                  <c:v>42.392000000000003</c:v>
                </c:pt>
                <c:pt idx="54434">
                  <c:v>42.392000000000003</c:v>
                </c:pt>
                <c:pt idx="54435">
                  <c:v>42.392000000000003</c:v>
                </c:pt>
                <c:pt idx="54436">
                  <c:v>42.392000000000003</c:v>
                </c:pt>
                <c:pt idx="54437">
                  <c:v>42.392000000000003</c:v>
                </c:pt>
                <c:pt idx="54438">
                  <c:v>42.392000000000003</c:v>
                </c:pt>
                <c:pt idx="54439">
                  <c:v>42.392000000000003</c:v>
                </c:pt>
                <c:pt idx="54440">
                  <c:v>42.392000000000003</c:v>
                </c:pt>
                <c:pt idx="54441">
                  <c:v>42.392000000000003</c:v>
                </c:pt>
                <c:pt idx="54442">
                  <c:v>42.392000000000003</c:v>
                </c:pt>
                <c:pt idx="54443">
                  <c:v>42.392000000000003</c:v>
                </c:pt>
                <c:pt idx="54444">
                  <c:v>42.392000000000003</c:v>
                </c:pt>
                <c:pt idx="54445">
                  <c:v>42.392000000000003</c:v>
                </c:pt>
                <c:pt idx="54446">
                  <c:v>42.392000000000003</c:v>
                </c:pt>
                <c:pt idx="54447">
                  <c:v>42.392000000000003</c:v>
                </c:pt>
                <c:pt idx="54448">
                  <c:v>42.392000000000003</c:v>
                </c:pt>
                <c:pt idx="54449">
                  <c:v>42.392000000000003</c:v>
                </c:pt>
                <c:pt idx="54450">
                  <c:v>42.392000000000003</c:v>
                </c:pt>
                <c:pt idx="54451">
                  <c:v>42.392000000000003</c:v>
                </c:pt>
                <c:pt idx="54452">
                  <c:v>42.392000000000003</c:v>
                </c:pt>
                <c:pt idx="54453">
                  <c:v>42.392000000000003</c:v>
                </c:pt>
                <c:pt idx="54454">
                  <c:v>42.392000000000003</c:v>
                </c:pt>
                <c:pt idx="54455">
                  <c:v>42.392000000000003</c:v>
                </c:pt>
                <c:pt idx="54456">
                  <c:v>42.392000000000003</c:v>
                </c:pt>
                <c:pt idx="54457">
                  <c:v>42.392000000000003</c:v>
                </c:pt>
                <c:pt idx="54458">
                  <c:v>42.392000000000003</c:v>
                </c:pt>
                <c:pt idx="54459">
                  <c:v>42.392000000000003</c:v>
                </c:pt>
                <c:pt idx="54460">
                  <c:v>42.392000000000003</c:v>
                </c:pt>
                <c:pt idx="54461">
                  <c:v>42.408000000000001</c:v>
                </c:pt>
                <c:pt idx="54462">
                  <c:v>42.454000000000001</c:v>
                </c:pt>
                <c:pt idx="54463">
                  <c:v>42.454000000000001</c:v>
                </c:pt>
                <c:pt idx="54464">
                  <c:v>42.454000000000001</c:v>
                </c:pt>
                <c:pt idx="54465">
                  <c:v>42.454000000000001</c:v>
                </c:pt>
                <c:pt idx="54466">
                  <c:v>42.454000000000001</c:v>
                </c:pt>
                <c:pt idx="54467">
                  <c:v>42.454000000000001</c:v>
                </c:pt>
                <c:pt idx="54468">
                  <c:v>42.454000000000001</c:v>
                </c:pt>
                <c:pt idx="54469">
                  <c:v>42.454000000000001</c:v>
                </c:pt>
                <c:pt idx="54470">
                  <c:v>42.454000000000001</c:v>
                </c:pt>
                <c:pt idx="54471">
                  <c:v>42.454000000000001</c:v>
                </c:pt>
                <c:pt idx="54472">
                  <c:v>42.454000000000001</c:v>
                </c:pt>
                <c:pt idx="54473">
                  <c:v>42.454000000000001</c:v>
                </c:pt>
                <c:pt idx="54474">
                  <c:v>42.454000000000001</c:v>
                </c:pt>
                <c:pt idx="54475">
                  <c:v>42.454000000000001</c:v>
                </c:pt>
                <c:pt idx="54476">
                  <c:v>42.454000000000001</c:v>
                </c:pt>
                <c:pt idx="54477">
                  <c:v>42.454000000000001</c:v>
                </c:pt>
                <c:pt idx="54478">
                  <c:v>42.454000000000001</c:v>
                </c:pt>
                <c:pt idx="54479">
                  <c:v>42.454000000000001</c:v>
                </c:pt>
                <c:pt idx="54480">
                  <c:v>42.454000000000001</c:v>
                </c:pt>
                <c:pt idx="54481">
                  <c:v>42.454000000000001</c:v>
                </c:pt>
                <c:pt idx="54482">
                  <c:v>42.454000000000001</c:v>
                </c:pt>
                <c:pt idx="54483">
                  <c:v>42.454000000000001</c:v>
                </c:pt>
                <c:pt idx="54484">
                  <c:v>42.454000000000001</c:v>
                </c:pt>
                <c:pt idx="54485">
                  <c:v>42.454000000000001</c:v>
                </c:pt>
                <c:pt idx="54486">
                  <c:v>42.454000000000001</c:v>
                </c:pt>
                <c:pt idx="54487">
                  <c:v>42.454000000000001</c:v>
                </c:pt>
                <c:pt idx="54488">
                  <c:v>42.454000000000001</c:v>
                </c:pt>
                <c:pt idx="54489">
                  <c:v>42.454000000000001</c:v>
                </c:pt>
                <c:pt idx="54490">
                  <c:v>42.454000000000001</c:v>
                </c:pt>
                <c:pt idx="54491">
                  <c:v>42.454000000000001</c:v>
                </c:pt>
                <c:pt idx="54492">
                  <c:v>42.454000000000001</c:v>
                </c:pt>
                <c:pt idx="54493">
                  <c:v>42.454000000000001</c:v>
                </c:pt>
                <c:pt idx="54494">
                  <c:v>42.454000000000001</c:v>
                </c:pt>
                <c:pt idx="54495">
                  <c:v>42.454000000000001</c:v>
                </c:pt>
                <c:pt idx="54496">
                  <c:v>42.454000000000001</c:v>
                </c:pt>
                <c:pt idx="54497">
                  <c:v>42.454000000000001</c:v>
                </c:pt>
                <c:pt idx="54498">
                  <c:v>42.454000000000001</c:v>
                </c:pt>
                <c:pt idx="54499">
                  <c:v>42.454000000000001</c:v>
                </c:pt>
                <c:pt idx="54500">
                  <c:v>42.454000000000001</c:v>
                </c:pt>
                <c:pt idx="54501">
                  <c:v>42.454000000000001</c:v>
                </c:pt>
                <c:pt idx="54502">
                  <c:v>42.454000000000001</c:v>
                </c:pt>
                <c:pt idx="54503">
                  <c:v>42.454000000000001</c:v>
                </c:pt>
                <c:pt idx="54504">
                  <c:v>42.454000000000001</c:v>
                </c:pt>
                <c:pt idx="54505">
                  <c:v>42.454000000000001</c:v>
                </c:pt>
                <c:pt idx="54506">
                  <c:v>42.454000000000001</c:v>
                </c:pt>
                <c:pt idx="54507">
                  <c:v>42.454000000000001</c:v>
                </c:pt>
                <c:pt idx="54508">
                  <c:v>42.454000000000001</c:v>
                </c:pt>
                <c:pt idx="54509">
                  <c:v>42.454000000000001</c:v>
                </c:pt>
                <c:pt idx="54510">
                  <c:v>42.454000000000001</c:v>
                </c:pt>
                <c:pt idx="54511">
                  <c:v>42.454000000000001</c:v>
                </c:pt>
                <c:pt idx="54512">
                  <c:v>42.454000000000001</c:v>
                </c:pt>
                <c:pt idx="54513">
                  <c:v>42.454000000000001</c:v>
                </c:pt>
                <c:pt idx="54514">
                  <c:v>42.454000000000001</c:v>
                </c:pt>
                <c:pt idx="54515">
                  <c:v>42.454000000000001</c:v>
                </c:pt>
                <c:pt idx="54516">
                  <c:v>42.454000000000001</c:v>
                </c:pt>
                <c:pt idx="54517">
                  <c:v>42.454000000000001</c:v>
                </c:pt>
                <c:pt idx="54518">
                  <c:v>42.454000000000001</c:v>
                </c:pt>
                <c:pt idx="54519">
                  <c:v>42.454000000000001</c:v>
                </c:pt>
                <c:pt idx="54520">
                  <c:v>42.454000000000001</c:v>
                </c:pt>
                <c:pt idx="54521">
                  <c:v>42.454000000000001</c:v>
                </c:pt>
                <c:pt idx="54522">
                  <c:v>42.454000000000001</c:v>
                </c:pt>
                <c:pt idx="54523">
                  <c:v>42.454000000000001</c:v>
                </c:pt>
                <c:pt idx="54524">
                  <c:v>42.454000000000001</c:v>
                </c:pt>
                <c:pt idx="54525">
                  <c:v>42.454000000000001</c:v>
                </c:pt>
                <c:pt idx="54526">
                  <c:v>42.454000000000001</c:v>
                </c:pt>
                <c:pt idx="54527">
                  <c:v>42.454000000000001</c:v>
                </c:pt>
                <c:pt idx="54528">
                  <c:v>42.454000000000001</c:v>
                </c:pt>
                <c:pt idx="54529">
                  <c:v>42.454000000000001</c:v>
                </c:pt>
                <c:pt idx="54530">
                  <c:v>42.454000000000001</c:v>
                </c:pt>
                <c:pt idx="54531">
                  <c:v>42.454000000000001</c:v>
                </c:pt>
                <c:pt idx="54532">
                  <c:v>42.454000000000001</c:v>
                </c:pt>
                <c:pt idx="54533">
                  <c:v>42.454000000000001</c:v>
                </c:pt>
                <c:pt idx="54534">
                  <c:v>42.454000000000001</c:v>
                </c:pt>
                <c:pt idx="54535">
                  <c:v>42.454000000000001</c:v>
                </c:pt>
                <c:pt idx="54536">
                  <c:v>42.454000000000001</c:v>
                </c:pt>
                <c:pt idx="54537">
                  <c:v>42.454000000000001</c:v>
                </c:pt>
                <c:pt idx="54538">
                  <c:v>42.454000000000001</c:v>
                </c:pt>
                <c:pt idx="54539">
                  <c:v>42.454000000000001</c:v>
                </c:pt>
                <c:pt idx="54540">
                  <c:v>42.454000000000001</c:v>
                </c:pt>
                <c:pt idx="54541">
                  <c:v>42.454000000000001</c:v>
                </c:pt>
                <c:pt idx="54542">
                  <c:v>42.454000000000001</c:v>
                </c:pt>
                <c:pt idx="54543">
                  <c:v>42.454000000000001</c:v>
                </c:pt>
                <c:pt idx="54544">
                  <c:v>42.454000000000001</c:v>
                </c:pt>
                <c:pt idx="54545">
                  <c:v>42.454000000000001</c:v>
                </c:pt>
                <c:pt idx="54546">
                  <c:v>42.454000000000001</c:v>
                </c:pt>
                <c:pt idx="54547">
                  <c:v>42.454000000000001</c:v>
                </c:pt>
                <c:pt idx="54548">
                  <c:v>42.454000000000001</c:v>
                </c:pt>
                <c:pt idx="54549">
                  <c:v>42.454000000000001</c:v>
                </c:pt>
                <c:pt idx="54550">
                  <c:v>42.454000000000001</c:v>
                </c:pt>
                <c:pt idx="54551">
                  <c:v>42.454000000000001</c:v>
                </c:pt>
                <c:pt idx="54552">
                  <c:v>42.454000000000001</c:v>
                </c:pt>
                <c:pt idx="54553">
                  <c:v>42.454000000000001</c:v>
                </c:pt>
                <c:pt idx="54554">
                  <c:v>42.454000000000001</c:v>
                </c:pt>
                <c:pt idx="54555">
                  <c:v>42.454000000000001</c:v>
                </c:pt>
                <c:pt idx="54556">
                  <c:v>42.454000000000001</c:v>
                </c:pt>
                <c:pt idx="54557">
                  <c:v>42.454000000000001</c:v>
                </c:pt>
                <c:pt idx="54558">
                  <c:v>42.454000000000001</c:v>
                </c:pt>
                <c:pt idx="54559">
                  <c:v>42.454000000000001</c:v>
                </c:pt>
                <c:pt idx="54560">
                  <c:v>42.454000000000001</c:v>
                </c:pt>
                <c:pt idx="54561">
                  <c:v>42.454000000000001</c:v>
                </c:pt>
                <c:pt idx="54562">
                  <c:v>42.454000000000001</c:v>
                </c:pt>
                <c:pt idx="54563">
                  <c:v>42.454000000000001</c:v>
                </c:pt>
                <c:pt idx="54564">
                  <c:v>42.454000000000001</c:v>
                </c:pt>
                <c:pt idx="54565">
                  <c:v>42.454000000000001</c:v>
                </c:pt>
                <c:pt idx="54566">
                  <c:v>42.454000000000001</c:v>
                </c:pt>
                <c:pt idx="54567">
                  <c:v>42.454000000000001</c:v>
                </c:pt>
                <c:pt idx="54568">
                  <c:v>42.454000000000001</c:v>
                </c:pt>
                <c:pt idx="54569">
                  <c:v>42.454000000000001</c:v>
                </c:pt>
                <c:pt idx="54570">
                  <c:v>42.454000000000001</c:v>
                </c:pt>
                <c:pt idx="54571">
                  <c:v>42.454000000000001</c:v>
                </c:pt>
                <c:pt idx="54572">
                  <c:v>42.454000000000001</c:v>
                </c:pt>
                <c:pt idx="54573">
                  <c:v>42.454000000000001</c:v>
                </c:pt>
                <c:pt idx="54574">
                  <c:v>42.454000000000001</c:v>
                </c:pt>
                <c:pt idx="54575">
                  <c:v>42.454000000000001</c:v>
                </c:pt>
                <c:pt idx="54576">
                  <c:v>42.454000000000001</c:v>
                </c:pt>
                <c:pt idx="54577">
                  <c:v>42.454000000000001</c:v>
                </c:pt>
                <c:pt idx="54578">
                  <c:v>42.454000000000001</c:v>
                </c:pt>
                <c:pt idx="54579">
                  <c:v>42.454000000000001</c:v>
                </c:pt>
                <c:pt idx="54580">
                  <c:v>42.454000000000001</c:v>
                </c:pt>
                <c:pt idx="54581">
                  <c:v>42.454000000000001</c:v>
                </c:pt>
                <c:pt idx="54582">
                  <c:v>42.454000000000001</c:v>
                </c:pt>
                <c:pt idx="54583">
                  <c:v>42.454000000000001</c:v>
                </c:pt>
                <c:pt idx="54584">
                  <c:v>42.454000000000001</c:v>
                </c:pt>
                <c:pt idx="54585">
                  <c:v>42.454000000000001</c:v>
                </c:pt>
                <c:pt idx="54586">
                  <c:v>42.454000000000001</c:v>
                </c:pt>
                <c:pt idx="54587">
                  <c:v>42.454000000000001</c:v>
                </c:pt>
                <c:pt idx="54588">
                  <c:v>42.454000000000001</c:v>
                </c:pt>
                <c:pt idx="54589">
                  <c:v>42.454000000000001</c:v>
                </c:pt>
                <c:pt idx="54590">
                  <c:v>42.454000000000001</c:v>
                </c:pt>
                <c:pt idx="54591">
                  <c:v>42.454000000000001</c:v>
                </c:pt>
                <c:pt idx="54592">
                  <c:v>42.454000000000001</c:v>
                </c:pt>
                <c:pt idx="54593">
                  <c:v>42.454000000000001</c:v>
                </c:pt>
                <c:pt idx="54594">
                  <c:v>42.454000000000001</c:v>
                </c:pt>
                <c:pt idx="54595">
                  <c:v>42.454000000000001</c:v>
                </c:pt>
                <c:pt idx="54596">
                  <c:v>42.454000000000001</c:v>
                </c:pt>
                <c:pt idx="54597">
                  <c:v>42.454000000000001</c:v>
                </c:pt>
                <c:pt idx="54598">
                  <c:v>42.454000000000001</c:v>
                </c:pt>
                <c:pt idx="54599">
                  <c:v>42.454000000000001</c:v>
                </c:pt>
                <c:pt idx="54600">
                  <c:v>42.454000000000001</c:v>
                </c:pt>
                <c:pt idx="54601">
                  <c:v>42.454000000000001</c:v>
                </c:pt>
                <c:pt idx="54602">
                  <c:v>42.454000000000001</c:v>
                </c:pt>
                <c:pt idx="54603">
                  <c:v>42.454000000000001</c:v>
                </c:pt>
                <c:pt idx="54604">
                  <c:v>42.454000000000001</c:v>
                </c:pt>
                <c:pt idx="54605">
                  <c:v>42.454000000000001</c:v>
                </c:pt>
                <c:pt idx="54606">
                  <c:v>42.454000000000001</c:v>
                </c:pt>
                <c:pt idx="54607">
                  <c:v>42.454000000000001</c:v>
                </c:pt>
                <c:pt idx="54608">
                  <c:v>42.454000000000001</c:v>
                </c:pt>
                <c:pt idx="54609">
                  <c:v>42.454000000000001</c:v>
                </c:pt>
                <c:pt idx="54610">
                  <c:v>42.454000000000001</c:v>
                </c:pt>
                <c:pt idx="54611">
                  <c:v>42.454000000000001</c:v>
                </c:pt>
                <c:pt idx="54612">
                  <c:v>42.454000000000001</c:v>
                </c:pt>
                <c:pt idx="54613">
                  <c:v>42.454000000000001</c:v>
                </c:pt>
                <c:pt idx="54614">
                  <c:v>42.454000000000001</c:v>
                </c:pt>
                <c:pt idx="54615">
                  <c:v>42.454000000000001</c:v>
                </c:pt>
                <c:pt idx="54616">
                  <c:v>42.454000000000001</c:v>
                </c:pt>
                <c:pt idx="54617">
                  <c:v>42.454000000000001</c:v>
                </c:pt>
                <c:pt idx="54618">
                  <c:v>42.454000000000001</c:v>
                </c:pt>
                <c:pt idx="54619">
                  <c:v>42.454000000000001</c:v>
                </c:pt>
                <c:pt idx="54620">
                  <c:v>42.454000000000001</c:v>
                </c:pt>
                <c:pt idx="54621">
                  <c:v>42.454000000000001</c:v>
                </c:pt>
                <c:pt idx="54622">
                  <c:v>42.454000000000001</c:v>
                </c:pt>
                <c:pt idx="54623">
                  <c:v>42.454000000000001</c:v>
                </c:pt>
                <c:pt idx="54624">
                  <c:v>42.454000000000001</c:v>
                </c:pt>
                <c:pt idx="54625">
                  <c:v>42.454000000000001</c:v>
                </c:pt>
                <c:pt idx="54626">
                  <c:v>42.454000000000001</c:v>
                </c:pt>
                <c:pt idx="54627">
                  <c:v>42.454000000000001</c:v>
                </c:pt>
                <c:pt idx="54628">
                  <c:v>42.454000000000001</c:v>
                </c:pt>
                <c:pt idx="54629">
                  <c:v>42.48</c:v>
                </c:pt>
                <c:pt idx="54630">
                  <c:v>42.518000000000001</c:v>
                </c:pt>
                <c:pt idx="54631">
                  <c:v>42.518000000000001</c:v>
                </c:pt>
                <c:pt idx="54632">
                  <c:v>42.518000000000001</c:v>
                </c:pt>
                <c:pt idx="54633">
                  <c:v>42.518000000000001</c:v>
                </c:pt>
                <c:pt idx="54634">
                  <c:v>42.518000000000001</c:v>
                </c:pt>
                <c:pt idx="54635">
                  <c:v>42.518000000000001</c:v>
                </c:pt>
                <c:pt idx="54636">
                  <c:v>42.518000000000001</c:v>
                </c:pt>
                <c:pt idx="54637">
                  <c:v>42.518000000000001</c:v>
                </c:pt>
                <c:pt idx="54638">
                  <c:v>42.518000000000001</c:v>
                </c:pt>
                <c:pt idx="54639">
                  <c:v>42.518000000000001</c:v>
                </c:pt>
                <c:pt idx="54640">
                  <c:v>42.518000000000001</c:v>
                </c:pt>
                <c:pt idx="54641">
                  <c:v>42.518000000000001</c:v>
                </c:pt>
                <c:pt idx="54642">
                  <c:v>42.518000000000001</c:v>
                </c:pt>
                <c:pt idx="54643">
                  <c:v>42.518000000000001</c:v>
                </c:pt>
                <c:pt idx="54644">
                  <c:v>42.518000000000001</c:v>
                </c:pt>
                <c:pt idx="54645">
                  <c:v>42.518000000000001</c:v>
                </c:pt>
                <c:pt idx="54646">
                  <c:v>42.518000000000001</c:v>
                </c:pt>
                <c:pt idx="54647">
                  <c:v>42.518000000000001</c:v>
                </c:pt>
                <c:pt idx="54648">
                  <c:v>42.518000000000001</c:v>
                </c:pt>
                <c:pt idx="54649">
                  <c:v>42.518000000000001</c:v>
                </c:pt>
                <c:pt idx="54650">
                  <c:v>42.518000000000001</c:v>
                </c:pt>
                <c:pt idx="54651">
                  <c:v>42.518000000000001</c:v>
                </c:pt>
                <c:pt idx="54652">
                  <c:v>42.518000000000001</c:v>
                </c:pt>
                <c:pt idx="54653">
                  <c:v>42.518000000000001</c:v>
                </c:pt>
                <c:pt idx="54654">
                  <c:v>42.518000000000001</c:v>
                </c:pt>
                <c:pt idx="54655">
                  <c:v>42.518000000000001</c:v>
                </c:pt>
                <c:pt idx="54656">
                  <c:v>42.518000000000001</c:v>
                </c:pt>
                <c:pt idx="54657">
                  <c:v>42.518000000000001</c:v>
                </c:pt>
                <c:pt idx="54658">
                  <c:v>42.518000000000001</c:v>
                </c:pt>
                <c:pt idx="54659">
                  <c:v>42.518000000000001</c:v>
                </c:pt>
                <c:pt idx="54660">
                  <c:v>42.518000000000001</c:v>
                </c:pt>
                <c:pt idx="54661">
                  <c:v>42.518000000000001</c:v>
                </c:pt>
                <c:pt idx="54662">
                  <c:v>42.518000000000001</c:v>
                </c:pt>
                <c:pt idx="54663">
                  <c:v>42.518000000000001</c:v>
                </c:pt>
                <c:pt idx="54664">
                  <c:v>42.518000000000001</c:v>
                </c:pt>
                <c:pt idx="54665">
                  <c:v>42.518000000000001</c:v>
                </c:pt>
                <c:pt idx="54666">
                  <c:v>42.518000000000001</c:v>
                </c:pt>
                <c:pt idx="54667">
                  <c:v>42.518000000000001</c:v>
                </c:pt>
                <c:pt idx="54668">
                  <c:v>42.518000000000001</c:v>
                </c:pt>
                <c:pt idx="54669">
                  <c:v>42.518000000000001</c:v>
                </c:pt>
                <c:pt idx="54670">
                  <c:v>42.518000000000001</c:v>
                </c:pt>
                <c:pt idx="54671">
                  <c:v>42.518000000000001</c:v>
                </c:pt>
                <c:pt idx="54672">
                  <c:v>42.518000000000001</c:v>
                </c:pt>
                <c:pt idx="54673">
                  <c:v>42.518000000000001</c:v>
                </c:pt>
                <c:pt idx="54674">
                  <c:v>42.518000000000001</c:v>
                </c:pt>
                <c:pt idx="54675">
                  <c:v>42.518000000000001</c:v>
                </c:pt>
                <c:pt idx="54676">
                  <c:v>42.518000000000001</c:v>
                </c:pt>
                <c:pt idx="54677">
                  <c:v>42.518000000000001</c:v>
                </c:pt>
                <c:pt idx="54678">
                  <c:v>42.518000000000001</c:v>
                </c:pt>
                <c:pt idx="54679">
                  <c:v>42.518000000000001</c:v>
                </c:pt>
                <c:pt idx="54680">
                  <c:v>42.518000000000001</c:v>
                </c:pt>
                <c:pt idx="54681">
                  <c:v>42.518000000000001</c:v>
                </c:pt>
                <c:pt idx="54682">
                  <c:v>42.518000000000001</c:v>
                </c:pt>
                <c:pt idx="54683">
                  <c:v>42.518000000000001</c:v>
                </c:pt>
                <c:pt idx="54684">
                  <c:v>42.518000000000001</c:v>
                </c:pt>
                <c:pt idx="54685">
                  <c:v>42.518000000000001</c:v>
                </c:pt>
                <c:pt idx="54686">
                  <c:v>42.518000000000001</c:v>
                </c:pt>
                <c:pt idx="54687">
                  <c:v>42.518000000000001</c:v>
                </c:pt>
                <c:pt idx="54688">
                  <c:v>42.518000000000001</c:v>
                </c:pt>
                <c:pt idx="54689">
                  <c:v>42.518000000000001</c:v>
                </c:pt>
                <c:pt idx="54690">
                  <c:v>42.518000000000001</c:v>
                </c:pt>
                <c:pt idx="54691">
                  <c:v>42.518000000000001</c:v>
                </c:pt>
                <c:pt idx="54692">
                  <c:v>42.518000000000001</c:v>
                </c:pt>
                <c:pt idx="54693">
                  <c:v>42.518000000000001</c:v>
                </c:pt>
                <c:pt idx="54694">
                  <c:v>42.518000000000001</c:v>
                </c:pt>
                <c:pt idx="54695">
                  <c:v>42.518000000000001</c:v>
                </c:pt>
                <c:pt idx="54696">
                  <c:v>42.518000000000001</c:v>
                </c:pt>
                <c:pt idx="54697">
                  <c:v>42.518000000000001</c:v>
                </c:pt>
                <c:pt idx="54698">
                  <c:v>42.518000000000001</c:v>
                </c:pt>
                <c:pt idx="54699">
                  <c:v>42.518000000000001</c:v>
                </c:pt>
                <c:pt idx="54700">
                  <c:v>42.518000000000001</c:v>
                </c:pt>
                <c:pt idx="54701">
                  <c:v>42.518000000000001</c:v>
                </c:pt>
                <c:pt idx="54702">
                  <c:v>42.518000000000001</c:v>
                </c:pt>
                <c:pt idx="54703">
                  <c:v>42.518000000000001</c:v>
                </c:pt>
                <c:pt idx="54704">
                  <c:v>42.518000000000001</c:v>
                </c:pt>
                <c:pt idx="54705">
                  <c:v>42.518000000000001</c:v>
                </c:pt>
                <c:pt idx="54706">
                  <c:v>42.518000000000001</c:v>
                </c:pt>
                <c:pt idx="54707">
                  <c:v>42.518000000000001</c:v>
                </c:pt>
                <c:pt idx="54708">
                  <c:v>42.518000000000001</c:v>
                </c:pt>
                <c:pt idx="54709">
                  <c:v>42.518000000000001</c:v>
                </c:pt>
                <c:pt idx="54710">
                  <c:v>42.518000000000001</c:v>
                </c:pt>
                <c:pt idx="54711">
                  <c:v>42.518000000000001</c:v>
                </c:pt>
                <c:pt idx="54712">
                  <c:v>42.518000000000001</c:v>
                </c:pt>
                <c:pt idx="54713">
                  <c:v>42.518000000000001</c:v>
                </c:pt>
                <c:pt idx="54714">
                  <c:v>42.518000000000001</c:v>
                </c:pt>
                <c:pt idx="54715">
                  <c:v>42.518000000000001</c:v>
                </c:pt>
                <c:pt idx="54716">
                  <c:v>42.518000000000001</c:v>
                </c:pt>
                <c:pt idx="54717">
                  <c:v>42.518000000000001</c:v>
                </c:pt>
                <c:pt idx="54718">
                  <c:v>42.518000000000001</c:v>
                </c:pt>
                <c:pt idx="54719">
                  <c:v>42.518000000000001</c:v>
                </c:pt>
                <c:pt idx="54720">
                  <c:v>42.518000000000001</c:v>
                </c:pt>
                <c:pt idx="54721">
                  <c:v>42.518000000000001</c:v>
                </c:pt>
                <c:pt idx="54722">
                  <c:v>42.518000000000001</c:v>
                </c:pt>
                <c:pt idx="54723">
                  <c:v>42.518000000000001</c:v>
                </c:pt>
                <c:pt idx="54724">
                  <c:v>42.518000000000001</c:v>
                </c:pt>
                <c:pt idx="54725">
                  <c:v>42.518000000000001</c:v>
                </c:pt>
                <c:pt idx="54726">
                  <c:v>42.518000000000001</c:v>
                </c:pt>
                <c:pt idx="54727">
                  <c:v>42.518000000000001</c:v>
                </c:pt>
                <c:pt idx="54728">
                  <c:v>42.518000000000001</c:v>
                </c:pt>
                <c:pt idx="54729">
                  <c:v>42.518000000000001</c:v>
                </c:pt>
                <c:pt idx="54730">
                  <c:v>42.518000000000001</c:v>
                </c:pt>
                <c:pt idx="54731">
                  <c:v>42.518000000000001</c:v>
                </c:pt>
                <c:pt idx="54732">
                  <c:v>42.518000000000001</c:v>
                </c:pt>
                <c:pt idx="54733">
                  <c:v>42.518000000000001</c:v>
                </c:pt>
                <c:pt idx="54734">
                  <c:v>42.518000000000001</c:v>
                </c:pt>
                <c:pt idx="54735">
                  <c:v>42.518000000000001</c:v>
                </c:pt>
                <c:pt idx="54736">
                  <c:v>42.518000000000001</c:v>
                </c:pt>
                <c:pt idx="54737">
                  <c:v>42.518000000000001</c:v>
                </c:pt>
                <c:pt idx="54738">
                  <c:v>42.518000000000001</c:v>
                </c:pt>
                <c:pt idx="54739">
                  <c:v>42.518000000000001</c:v>
                </c:pt>
                <c:pt idx="54740">
                  <c:v>42.518000000000001</c:v>
                </c:pt>
                <c:pt idx="54741">
                  <c:v>42.518000000000001</c:v>
                </c:pt>
                <c:pt idx="54742">
                  <c:v>42.518000000000001</c:v>
                </c:pt>
                <c:pt idx="54743">
                  <c:v>42.518000000000001</c:v>
                </c:pt>
                <c:pt idx="54744">
                  <c:v>42.518000000000001</c:v>
                </c:pt>
                <c:pt idx="54745">
                  <c:v>42.518000000000001</c:v>
                </c:pt>
                <c:pt idx="54746">
                  <c:v>42.518000000000001</c:v>
                </c:pt>
                <c:pt idx="54747">
                  <c:v>42.518000000000001</c:v>
                </c:pt>
                <c:pt idx="54748">
                  <c:v>42.518000000000001</c:v>
                </c:pt>
                <c:pt idx="54749">
                  <c:v>42.518000000000001</c:v>
                </c:pt>
                <c:pt idx="54750">
                  <c:v>42.518000000000001</c:v>
                </c:pt>
                <c:pt idx="54751">
                  <c:v>42.518000000000001</c:v>
                </c:pt>
                <c:pt idx="54752">
                  <c:v>42.518000000000001</c:v>
                </c:pt>
                <c:pt idx="54753">
                  <c:v>42.518000000000001</c:v>
                </c:pt>
                <c:pt idx="54754">
                  <c:v>42.518000000000001</c:v>
                </c:pt>
                <c:pt idx="54755">
                  <c:v>42.518000000000001</c:v>
                </c:pt>
                <c:pt idx="54756">
                  <c:v>42.518000000000001</c:v>
                </c:pt>
                <c:pt idx="54757">
                  <c:v>42.518000000000001</c:v>
                </c:pt>
                <c:pt idx="54758">
                  <c:v>42.518000000000001</c:v>
                </c:pt>
                <c:pt idx="54759">
                  <c:v>42.518000000000001</c:v>
                </c:pt>
                <c:pt idx="54760">
                  <c:v>42.518000000000001</c:v>
                </c:pt>
                <c:pt idx="54761">
                  <c:v>42.518000000000001</c:v>
                </c:pt>
                <c:pt idx="54762">
                  <c:v>42.518000000000001</c:v>
                </c:pt>
                <c:pt idx="54763">
                  <c:v>42.518000000000001</c:v>
                </c:pt>
                <c:pt idx="54764">
                  <c:v>42.518000000000001</c:v>
                </c:pt>
                <c:pt idx="54765">
                  <c:v>42.518000000000001</c:v>
                </c:pt>
                <c:pt idx="54766">
                  <c:v>42.518000000000001</c:v>
                </c:pt>
                <c:pt idx="54767">
                  <c:v>42.518000000000001</c:v>
                </c:pt>
                <c:pt idx="54768">
                  <c:v>42.518000000000001</c:v>
                </c:pt>
                <c:pt idx="54769">
                  <c:v>42.518000000000001</c:v>
                </c:pt>
                <c:pt idx="54770">
                  <c:v>42.518000000000001</c:v>
                </c:pt>
                <c:pt idx="54771">
                  <c:v>42.518000000000001</c:v>
                </c:pt>
                <c:pt idx="54772">
                  <c:v>42.518000000000001</c:v>
                </c:pt>
                <c:pt idx="54773">
                  <c:v>42.518000000000001</c:v>
                </c:pt>
                <c:pt idx="54774">
                  <c:v>42.518000000000001</c:v>
                </c:pt>
                <c:pt idx="54775">
                  <c:v>42.518000000000001</c:v>
                </c:pt>
                <c:pt idx="54776">
                  <c:v>42.518000000000001</c:v>
                </c:pt>
                <c:pt idx="54777">
                  <c:v>42.518000000000001</c:v>
                </c:pt>
                <c:pt idx="54778">
                  <c:v>42.518000000000001</c:v>
                </c:pt>
                <c:pt idx="54779">
                  <c:v>42.518000000000001</c:v>
                </c:pt>
                <c:pt idx="54780">
                  <c:v>42.518000000000001</c:v>
                </c:pt>
                <c:pt idx="54781">
                  <c:v>42.518000000000001</c:v>
                </c:pt>
                <c:pt idx="54782">
                  <c:v>42.518000000000001</c:v>
                </c:pt>
                <c:pt idx="54783">
                  <c:v>42.518000000000001</c:v>
                </c:pt>
                <c:pt idx="54784">
                  <c:v>42.518000000000001</c:v>
                </c:pt>
                <c:pt idx="54785">
                  <c:v>42.518000000000001</c:v>
                </c:pt>
                <c:pt idx="54786">
                  <c:v>42.518000000000001</c:v>
                </c:pt>
                <c:pt idx="54787">
                  <c:v>42.518000000000001</c:v>
                </c:pt>
                <c:pt idx="54788">
                  <c:v>42.531999999999996</c:v>
                </c:pt>
                <c:pt idx="54789">
                  <c:v>42.578000000000003</c:v>
                </c:pt>
                <c:pt idx="54790">
                  <c:v>42.578000000000003</c:v>
                </c:pt>
                <c:pt idx="54791">
                  <c:v>42.578000000000003</c:v>
                </c:pt>
                <c:pt idx="54792">
                  <c:v>42.578000000000003</c:v>
                </c:pt>
                <c:pt idx="54793">
                  <c:v>42.578000000000003</c:v>
                </c:pt>
                <c:pt idx="54794">
                  <c:v>42.578000000000003</c:v>
                </c:pt>
                <c:pt idx="54795">
                  <c:v>42.578000000000003</c:v>
                </c:pt>
                <c:pt idx="54796">
                  <c:v>42.578000000000003</c:v>
                </c:pt>
                <c:pt idx="54797">
                  <c:v>42.578000000000003</c:v>
                </c:pt>
                <c:pt idx="54798">
                  <c:v>42.578000000000003</c:v>
                </c:pt>
                <c:pt idx="54799">
                  <c:v>42.578000000000003</c:v>
                </c:pt>
                <c:pt idx="54800">
                  <c:v>42.578000000000003</c:v>
                </c:pt>
                <c:pt idx="54801">
                  <c:v>42.578000000000003</c:v>
                </c:pt>
                <c:pt idx="54802">
                  <c:v>42.578000000000003</c:v>
                </c:pt>
                <c:pt idx="54803">
                  <c:v>42.578000000000003</c:v>
                </c:pt>
                <c:pt idx="54804">
                  <c:v>42.578000000000003</c:v>
                </c:pt>
                <c:pt idx="54805">
                  <c:v>42.578000000000003</c:v>
                </c:pt>
                <c:pt idx="54806">
                  <c:v>42.578000000000003</c:v>
                </c:pt>
                <c:pt idx="54807">
                  <c:v>42.578000000000003</c:v>
                </c:pt>
                <c:pt idx="54808">
                  <c:v>42.578000000000003</c:v>
                </c:pt>
                <c:pt idx="54809">
                  <c:v>42.578000000000003</c:v>
                </c:pt>
                <c:pt idx="54810">
                  <c:v>42.578000000000003</c:v>
                </c:pt>
                <c:pt idx="54811">
                  <c:v>42.578000000000003</c:v>
                </c:pt>
                <c:pt idx="54812">
                  <c:v>42.578000000000003</c:v>
                </c:pt>
                <c:pt idx="54813">
                  <c:v>42.578000000000003</c:v>
                </c:pt>
                <c:pt idx="54814">
                  <c:v>42.578000000000003</c:v>
                </c:pt>
                <c:pt idx="54815">
                  <c:v>42.578000000000003</c:v>
                </c:pt>
                <c:pt idx="54816">
                  <c:v>42.578000000000003</c:v>
                </c:pt>
                <c:pt idx="54817">
                  <c:v>42.578000000000003</c:v>
                </c:pt>
                <c:pt idx="54818">
                  <c:v>42.578000000000003</c:v>
                </c:pt>
                <c:pt idx="54819">
                  <c:v>42.578000000000003</c:v>
                </c:pt>
                <c:pt idx="54820">
                  <c:v>42.578000000000003</c:v>
                </c:pt>
                <c:pt idx="54821">
                  <c:v>42.578000000000003</c:v>
                </c:pt>
                <c:pt idx="54822">
                  <c:v>42.578000000000003</c:v>
                </c:pt>
                <c:pt idx="54823">
                  <c:v>42.578000000000003</c:v>
                </c:pt>
                <c:pt idx="54824">
                  <c:v>42.578000000000003</c:v>
                </c:pt>
                <c:pt idx="54825">
                  <c:v>42.578000000000003</c:v>
                </c:pt>
                <c:pt idx="54826">
                  <c:v>42.578000000000003</c:v>
                </c:pt>
                <c:pt idx="54827">
                  <c:v>42.578000000000003</c:v>
                </c:pt>
                <c:pt idx="54828">
                  <c:v>42.578000000000003</c:v>
                </c:pt>
                <c:pt idx="54829">
                  <c:v>42.578000000000003</c:v>
                </c:pt>
                <c:pt idx="54830">
                  <c:v>42.578000000000003</c:v>
                </c:pt>
                <c:pt idx="54831">
                  <c:v>42.578000000000003</c:v>
                </c:pt>
                <c:pt idx="54832">
                  <c:v>42.578000000000003</c:v>
                </c:pt>
                <c:pt idx="54833">
                  <c:v>42.578000000000003</c:v>
                </c:pt>
                <c:pt idx="54834">
                  <c:v>42.578000000000003</c:v>
                </c:pt>
                <c:pt idx="54835">
                  <c:v>42.578000000000003</c:v>
                </c:pt>
                <c:pt idx="54836">
                  <c:v>42.578000000000003</c:v>
                </c:pt>
                <c:pt idx="54837">
                  <c:v>42.578000000000003</c:v>
                </c:pt>
                <c:pt idx="54838">
                  <c:v>42.578000000000003</c:v>
                </c:pt>
                <c:pt idx="54839">
                  <c:v>42.578000000000003</c:v>
                </c:pt>
                <c:pt idx="54840">
                  <c:v>42.578000000000003</c:v>
                </c:pt>
                <c:pt idx="54841">
                  <c:v>42.578000000000003</c:v>
                </c:pt>
                <c:pt idx="54842">
                  <c:v>42.578000000000003</c:v>
                </c:pt>
                <c:pt idx="54843">
                  <c:v>42.578000000000003</c:v>
                </c:pt>
                <c:pt idx="54844">
                  <c:v>42.578000000000003</c:v>
                </c:pt>
                <c:pt idx="54845">
                  <c:v>42.578000000000003</c:v>
                </c:pt>
                <c:pt idx="54846">
                  <c:v>42.578000000000003</c:v>
                </c:pt>
                <c:pt idx="54847">
                  <c:v>42.578000000000003</c:v>
                </c:pt>
                <c:pt idx="54848">
                  <c:v>42.578000000000003</c:v>
                </c:pt>
                <c:pt idx="54849">
                  <c:v>42.578000000000003</c:v>
                </c:pt>
                <c:pt idx="54850">
                  <c:v>42.578000000000003</c:v>
                </c:pt>
                <c:pt idx="54851">
                  <c:v>42.578000000000003</c:v>
                </c:pt>
                <c:pt idx="54852">
                  <c:v>42.578000000000003</c:v>
                </c:pt>
                <c:pt idx="54853">
                  <c:v>42.578000000000003</c:v>
                </c:pt>
                <c:pt idx="54854">
                  <c:v>42.578000000000003</c:v>
                </c:pt>
                <c:pt idx="54855">
                  <c:v>42.578000000000003</c:v>
                </c:pt>
                <c:pt idx="54856">
                  <c:v>42.578000000000003</c:v>
                </c:pt>
                <c:pt idx="54857">
                  <c:v>42.578000000000003</c:v>
                </c:pt>
                <c:pt idx="54858">
                  <c:v>42.578000000000003</c:v>
                </c:pt>
                <c:pt idx="54859">
                  <c:v>42.578000000000003</c:v>
                </c:pt>
                <c:pt idx="54860">
                  <c:v>42.578000000000003</c:v>
                </c:pt>
                <c:pt idx="54861">
                  <c:v>42.578000000000003</c:v>
                </c:pt>
                <c:pt idx="54862">
                  <c:v>42.578000000000003</c:v>
                </c:pt>
                <c:pt idx="54863">
                  <c:v>42.578000000000003</c:v>
                </c:pt>
                <c:pt idx="54864">
                  <c:v>42.578000000000003</c:v>
                </c:pt>
                <c:pt idx="54865">
                  <c:v>42.578000000000003</c:v>
                </c:pt>
                <c:pt idx="54866">
                  <c:v>42.578000000000003</c:v>
                </c:pt>
                <c:pt idx="54867">
                  <c:v>42.578000000000003</c:v>
                </c:pt>
                <c:pt idx="54868">
                  <c:v>42.578000000000003</c:v>
                </c:pt>
                <c:pt idx="54869">
                  <c:v>42.578000000000003</c:v>
                </c:pt>
                <c:pt idx="54870">
                  <c:v>42.578000000000003</c:v>
                </c:pt>
                <c:pt idx="54871">
                  <c:v>42.578000000000003</c:v>
                </c:pt>
                <c:pt idx="54872">
                  <c:v>42.578000000000003</c:v>
                </c:pt>
                <c:pt idx="54873">
                  <c:v>42.578000000000003</c:v>
                </c:pt>
                <c:pt idx="54874">
                  <c:v>42.578000000000003</c:v>
                </c:pt>
                <c:pt idx="54875">
                  <c:v>42.578000000000003</c:v>
                </c:pt>
                <c:pt idx="54876">
                  <c:v>42.578000000000003</c:v>
                </c:pt>
                <c:pt idx="54877">
                  <c:v>42.578000000000003</c:v>
                </c:pt>
                <c:pt idx="54878">
                  <c:v>42.578000000000003</c:v>
                </c:pt>
                <c:pt idx="54879">
                  <c:v>42.578000000000003</c:v>
                </c:pt>
                <c:pt idx="54880">
                  <c:v>42.578000000000003</c:v>
                </c:pt>
                <c:pt idx="54881">
                  <c:v>42.578000000000003</c:v>
                </c:pt>
                <c:pt idx="54882">
                  <c:v>42.578000000000003</c:v>
                </c:pt>
                <c:pt idx="54883">
                  <c:v>42.578000000000003</c:v>
                </c:pt>
                <c:pt idx="54884">
                  <c:v>42.578000000000003</c:v>
                </c:pt>
                <c:pt idx="54885">
                  <c:v>42.578000000000003</c:v>
                </c:pt>
                <c:pt idx="54886">
                  <c:v>42.578000000000003</c:v>
                </c:pt>
                <c:pt idx="54887">
                  <c:v>42.578000000000003</c:v>
                </c:pt>
                <c:pt idx="54888">
                  <c:v>42.578000000000003</c:v>
                </c:pt>
                <c:pt idx="54889">
                  <c:v>42.578000000000003</c:v>
                </c:pt>
                <c:pt idx="54890">
                  <c:v>42.578000000000003</c:v>
                </c:pt>
                <c:pt idx="54891">
                  <c:v>42.578000000000003</c:v>
                </c:pt>
                <c:pt idx="54892">
                  <c:v>42.578000000000003</c:v>
                </c:pt>
                <c:pt idx="54893">
                  <c:v>42.578000000000003</c:v>
                </c:pt>
                <c:pt idx="54894">
                  <c:v>42.578000000000003</c:v>
                </c:pt>
                <c:pt idx="54895">
                  <c:v>42.578000000000003</c:v>
                </c:pt>
                <c:pt idx="54896">
                  <c:v>42.578000000000003</c:v>
                </c:pt>
                <c:pt idx="54897">
                  <c:v>42.578000000000003</c:v>
                </c:pt>
                <c:pt idx="54898">
                  <c:v>42.578000000000003</c:v>
                </c:pt>
                <c:pt idx="54899">
                  <c:v>42.578000000000003</c:v>
                </c:pt>
                <c:pt idx="54900">
                  <c:v>42.578000000000003</c:v>
                </c:pt>
                <c:pt idx="54901">
                  <c:v>42.578000000000003</c:v>
                </c:pt>
                <c:pt idx="54902">
                  <c:v>42.578000000000003</c:v>
                </c:pt>
                <c:pt idx="54903">
                  <c:v>42.578000000000003</c:v>
                </c:pt>
                <c:pt idx="54904">
                  <c:v>42.578000000000003</c:v>
                </c:pt>
                <c:pt idx="54905">
                  <c:v>42.578000000000003</c:v>
                </c:pt>
                <c:pt idx="54906">
                  <c:v>42.578000000000003</c:v>
                </c:pt>
                <c:pt idx="54907">
                  <c:v>42.578000000000003</c:v>
                </c:pt>
                <c:pt idx="54908">
                  <c:v>42.578000000000003</c:v>
                </c:pt>
                <c:pt idx="54909">
                  <c:v>42.578000000000003</c:v>
                </c:pt>
                <c:pt idx="54910">
                  <c:v>42.578000000000003</c:v>
                </c:pt>
                <c:pt idx="54911">
                  <c:v>42.578000000000003</c:v>
                </c:pt>
                <c:pt idx="54912">
                  <c:v>42.578000000000003</c:v>
                </c:pt>
                <c:pt idx="54913">
                  <c:v>42.578000000000003</c:v>
                </c:pt>
                <c:pt idx="54914">
                  <c:v>42.578000000000003</c:v>
                </c:pt>
                <c:pt idx="54915">
                  <c:v>42.578000000000003</c:v>
                </c:pt>
                <c:pt idx="54916">
                  <c:v>42.578000000000003</c:v>
                </c:pt>
                <c:pt idx="54917">
                  <c:v>42.578000000000003</c:v>
                </c:pt>
                <c:pt idx="54918">
                  <c:v>42.578000000000003</c:v>
                </c:pt>
                <c:pt idx="54919">
                  <c:v>42.578000000000003</c:v>
                </c:pt>
                <c:pt idx="54920">
                  <c:v>42.578000000000003</c:v>
                </c:pt>
                <c:pt idx="54921">
                  <c:v>42.578000000000003</c:v>
                </c:pt>
                <c:pt idx="54922">
                  <c:v>42.578000000000003</c:v>
                </c:pt>
                <c:pt idx="54923">
                  <c:v>42.578000000000003</c:v>
                </c:pt>
                <c:pt idx="54924">
                  <c:v>42.578000000000003</c:v>
                </c:pt>
                <c:pt idx="54925">
                  <c:v>42.578000000000003</c:v>
                </c:pt>
                <c:pt idx="54926">
                  <c:v>42.578000000000003</c:v>
                </c:pt>
                <c:pt idx="54927">
                  <c:v>42.578000000000003</c:v>
                </c:pt>
                <c:pt idx="54928">
                  <c:v>42.578000000000003</c:v>
                </c:pt>
                <c:pt idx="54929">
                  <c:v>42.578000000000003</c:v>
                </c:pt>
                <c:pt idx="54930">
                  <c:v>42.578000000000003</c:v>
                </c:pt>
                <c:pt idx="54931">
                  <c:v>42.578000000000003</c:v>
                </c:pt>
                <c:pt idx="54932">
                  <c:v>42.578000000000003</c:v>
                </c:pt>
                <c:pt idx="54933">
                  <c:v>42.578000000000003</c:v>
                </c:pt>
                <c:pt idx="54934">
                  <c:v>42.578000000000003</c:v>
                </c:pt>
                <c:pt idx="54935">
                  <c:v>42.578000000000003</c:v>
                </c:pt>
                <c:pt idx="54936">
                  <c:v>42.578000000000003</c:v>
                </c:pt>
                <c:pt idx="54937">
                  <c:v>42.578000000000003</c:v>
                </c:pt>
                <c:pt idx="54938">
                  <c:v>42.578000000000003</c:v>
                </c:pt>
                <c:pt idx="54939">
                  <c:v>42.582000000000001</c:v>
                </c:pt>
                <c:pt idx="54940">
                  <c:v>42.622</c:v>
                </c:pt>
                <c:pt idx="54941">
                  <c:v>42.637999999999998</c:v>
                </c:pt>
                <c:pt idx="54942">
                  <c:v>42.637999999999998</c:v>
                </c:pt>
                <c:pt idx="54943">
                  <c:v>42.637999999999998</c:v>
                </c:pt>
                <c:pt idx="54944">
                  <c:v>42.637999999999998</c:v>
                </c:pt>
                <c:pt idx="54945">
                  <c:v>42.637999999999998</c:v>
                </c:pt>
                <c:pt idx="54946">
                  <c:v>42.637999999999998</c:v>
                </c:pt>
                <c:pt idx="54947">
                  <c:v>42.637999999999998</c:v>
                </c:pt>
                <c:pt idx="54948">
                  <c:v>42.637999999999998</c:v>
                </c:pt>
                <c:pt idx="54949">
                  <c:v>42.637999999999998</c:v>
                </c:pt>
                <c:pt idx="54950">
                  <c:v>42.637999999999998</c:v>
                </c:pt>
                <c:pt idx="54951">
                  <c:v>42.637999999999998</c:v>
                </c:pt>
                <c:pt idx="54952">
                  <c:v>42.637999999999998</c:v>
                </c:pt>
                <c:pt idx="54953">
                  <c:v>42.637999999999998</c:v>
                </c:pt>
                <c:pt idx="54954">
                  <c:v>42.637999999999998</c:v>
                </c:pt>
                <c:pt idx="54955">
                  <c:v>42.637999999999998</c:v>
                </c:pt>
                <c:pt idx="54956">
                  <c:v>42.637999999999998</c:v>
                </c:pt>
                <c:pt idx="54957">
                  <c:v>42.637999999999998</c:v>
                </c:pt>
                <c:pt idx="54958">
                  <c:v>42.637999999999998</c:v>
                </c:pt>
                <c:pt idx="54959">
                  <c:v>42.637999999999998</c:v>
                </c:pt>
                <c:pt idx="54960">
                  <c:v>42.637999999999998</c:v>
                </c:pt>
                <c:pt idx="54961">
                  <c:v>42.637999999999998</c:v>
                </c:pt>
                <c:pt idx="54962">
                  <c:v>42.637999999999998</c:v>
                </c:pt>
                <c:pt idx="54963">
                  <c:v>42.637999999999998</c:v>
                </c:pt>
                <c:pt idx="54964">
                  <c:v>42.637999999999998</c:v>
                </c:pt>
                <c:pt idx="54965">
                  <c:v>42.637999999999998</c:v>
                </c:pt>
                <c:pt idx="54966">
                  <c:v>42.637999999999998</c:v>
                </c:pt>
                <c:pt idx="54967">
                  <c:v>42.637999999999998</c:v>
                </c:pt>
                <c:pt idx="54968">
                  <c:v>42.637999999999998</c:v>
                </c:pt>
                <c:pt idx="54969">
                  <c:v>42.637999999999998</c:v>
                </c:pt>
                <c:pt idx="54970">
                  <c:v>42.637999999999998</c:v>
                </c:pt>
                <c:pt idx="54971">
                  <c:v>42.637999999999998</c:v>
                </c:pt>
                <c:pt idx="54972">
                  <c:v>42.637999999999998</c:v>
                </c:pt>
                <c:pt idx="54973">
                  <c:v>42.637999999999998</c:v>
                </c:pt>
                <c:pt idx="54974">
                  <c:v>42.637999999999998</c:v>
                </c:pt>
                <c:pt idx="54975">
                  <c:v>42.637999999999998</c:v>
                </c:pt>
                <c:pt idx="54976">
                  <c:v>42.637999999999998</c:v>
                </c:pt>
                <c:pt idx="54977">
                  <c:v>42.637999999999998</c:v>
                </c:pt>
                <c:pt idx="54978">
                  <c:v>42.637999999999998</c:v>
                </c:pt>
                <c:pt idx="54979">
                  <c:v>42.637999999999998</c:v>
                </c:pt>
                <c:pt idx="54980">
                  <c:v>42.637999999999998</c:v>
                </c:pt>
                <c:pt idx="54981">
                  <c:v>42.637999999999998</c:v>
                </c:pt>
                <c:pt idx="54982">
                  <c:v>42.637999999999998</c:v>
                </c:pt>
                <c:pt idx="54983">
                  <c:v>42.637999999999998</c:v>
                </c:pt>
                <c:pt idx="54984">
                  <c:v>42.637999999999998</c:v>
                </c:pt>
                <c:pt idx="54985">
                  <c:v>42.637999999999998</c:v>
                </c:pt>
                <c:pt idx="54986">
                  <c:v>42.637999999999998</c:v>
                </c:pt>
                <c:pt idx="54987">
                  <c:v>42.637999999999998</c:v>
                </c:pt>
                <c:pt idx="54988">
                  <c:v>42.637999999999998</c:v>
                </c:pt>
                <c:pt idx="54989">
                  <c:v>42.637999999999998</c:v>
                </c:pt>
                <c:pt idx="54990">
                  <c:v>42.637999999999998</c:v>
                </c:pt>
                <c:pt idx="54991">
                  <c:v>42.637999999999998</c:v>
                </c:pt>
                <c:pt idx="54992">
                  <c:v>42.637999999999998</c:v>
                </c:pt>
                <c:pt idx="54993">
                  <c:v>42.637999999999998</c:v>
                </c:pt>
                <c:pt idx="54994">
                  <c:v>42.637999999999998</c:v>
                </c:pt>
                <c:pt idx="54995">
                  <c:v>42.637999999999998</c:v>
                </c:pt>
                <c:pt idx="54996">
                  <c:v>42.637999999999998</c:v>
                </c:pt>
                <c:pt idx="54997">
                  <c:v>42.637999999999998</c:v>
                </c:pt>
                <c:pt idx="54998">
                  <c:v>42.637999999999998</c:v>
                </c:pt>
                <c:pt idx="54999">
                  <c:v>42.637999999999998</c:v>
                </c:pt>
                <c:pt idx="55000">
                  <c:v>42.637999999999998</c:v>
                </c:pt>
                <c:pt idx="55001">
                  <c:v>42.637999999999998</c:v>
                </c:pt>
                <c:pt idx="55002">
                  <c:v>42.637999999999998</c:v>
                </c:pt>
                <c:pt idx="55003">
                  <c:v>42.637999999999998</c:v>
                </c:pt>
                <c:pt idx="55004">
                  <c:v>42.637999999999998</c:v>
                </c:pt>
                <c:pt idx="55005">
                  <c:v>42.637999999999998</c:v>
                </c:pt>
                <c:pt idx="55006">
                  <c:v>42.637999999999998</c:v>
                </c:pt>
                <c:pt idx="55007">
                  <c:v>42.637999999999998</c:v>
                </c:pt>
                <c:pt idx="55008">
                  <c:v>42.637999999999998</c:v>
                </c:pt>
                <c:pt idx="55009">
                  <c:v>42.637999999999998</c:v>
                </c:pt>
                <c:pt idx="55010">
                  <c:v>42.637999999999998</c:v>
                </c:pt>
                <c:pt idx="55011">
                  <c:v>42.637999999999998</c:v>
                </c:pt>
                <c:pt idx="55012">
                  <c:v>42.637999999999998</c:v>
                </c:pt>
                <c:pt idx="55013">
                  <c:v>42.637999999999998</c:v>
                </c:pt>
                <c:pt idx="55014">
                  <c:v>42.637999999999998</c:v>
                </c:pt>
                <c:pt idx="55015">
                  <c:v>42.637999999999998</c:v>
                </c:pt>
                <c:pt idx="55016">
                  <c:v>42.637999999999998</c:v>
                </c:pt>
                <c:pt idx="55017">
                  <c:v>42.637999999999998</c:v>
                </c:pt>
                <c:pt idx="55018">
                  <c:v>42.637999999999998</c:v>
                </c:pt>
                <c:pt idx="55019">
                  <c:v>42.637999999999998</c:v>
                </c:pt>
                <c:pt idx="55020">
                  <c:v>42.637999999999998</c:v>
                </c:pt>
                <c:pt idx="55021">
                  <c:v>42.637999999999998</c:v>
                </c:pt>
                <c:pt idx="55022">
                  <c:v>42.637999999999998</c:v>
                </c:pt>
                <c:pt idx="55023">
                  <c:v>42.637999999999998</c:v>
                </c:pt>
                <c:pt idx="55024">
                  <c:v>42.637999999999998</c:v>
                </c:pt>
                <c:pt idx="55025">
                  <c:v>42.637999999999998</c:v>
                </c:pt>
                <c:pt idx="55026">
                  <c:v>42.637999999999998</c:v>
                </c:pt>
                <c:pt idx="55027">
                  <c:v>42.637999999999998</c:v>
                </c:pt>
                <c:pt idx="55028">
                  <c:v>42.637999999999998</c:v>
                </c:pt>
                <c:pt idx="55029">
                  <c:v>42.637999999999998</c:v>
                </c:pt>
                <c:pt idx="55030">
                  <c:v>42.637999999999998</c:v>
                </c:pt>
                <c:pt idx="55031">
                  <c:v>42.637999999999998</c:v>
                </c:pt>
                <c:pt idx="55032">
                  <c:v>42.637999999999998</c:v>
                </c:pt>
                <c:pt idx="55033">
                  <c:v>42.637999999999998</c:v>
                </c:pt>
                <c:pt idx="55034">
                  <c:v>42.637999999999998</c:v>
                </c:pt>
                <c:pt idx="55035">
                  <c:v>42.637999999999998</c:v>
                </c:pt>
                <c:pt idx="55036">
                  <c:v>42.637999999999998</c:v>
                </c:pt>
                <c:pt idx="55037">
                  <c:v>42.637999999999998</c:v>
                </c:pt>
                <c:pt idx="55038">
                  <c:v>42.637999999999998</c:v>
                </c:pt>
                <c:pt idx="55039">
                  <c:v>42.637999999999998</c:v>
                </c:pt>
                <c:pt idx="55040">
                  <c:v>42.637999999999998</c:v>
                </c:pt>
                <c:pt idx="55041">
                  <c:v>42.637999999999998</c:v>
                </c:pt>
                <c:pt idx="55042">
                  <c:v>42.637999999999998</c:v>
                </c:pt>
                <c:pt idx="55043">
                  <c:v>42.637999999999998</c:v>
                </c:pt>
                <c:pt idx="55044">
                  <c:v>42.637999999999998</c:v>
                </c:pt>
                <c:pt idx="55045">
                  <c:v>42.637999999999998</c:v>
                </c:pt>
                <c:pt idx="55046">
                  <c:v>42.637999999999998</c:v>
                </c:pt>
                <c:pt idx="55047">
                  <c:v>42.637999999999998</c:v>
                </c:pt>
                <c:pt idx="55048">
                  <c:v>42.637999999999998</c:v>
                </c:pt>
                <c:pt idx="55049">
                  <c:v>42.637999999999998</c:v>
                </c:pt>
                <c:pt idx="55050">
                  <c:v>42.637999999999998</c:v>
                </c:pt>
                <c:pt idx="55051">
                  <c:v>42.637999999999998</c:v>
                </c:pt>
                <c:pt idx="55052">
                  <c:v>42.637999999999998</c:v>
                </c:pt>
                <c:pt idx="55053">
                  <c:v>42.637999999999998</c:v>
                </c:pt>
                <c:pt idx="55054">
                  <c:v>42.637999999999998</c:v>
                </c:pt>
                <c:pt idx="55055">
                  <c:v>42.637999999999998</c:v>
                </c:pt>
                <c:pt idx="55056">
                  <c:v>42.637999999999998</c:v>
                </c:pt>
                <c:pt idx="55057">
                  <c:v>42.637999999999998</c:v>
                </c:pt>
                <c:pt idx="55058">
                  <c:v>42.637999999999998</c:v>
                </c:pt>
                <c:pt idx="55059">
                  <c:v>42.637999999999998</c:v>
                </c:pt>
                <c:pt idx="55060">
                  <c:v>42.637999999999998</c:v>
                </c:pt>
                <c:pt idx="55061">
                  <c:v>42.637999999999998</c:v>
                </c:pt>
                <c:pt idx="55062">
                  <c:v>42.637999999999998</c:v>
                </c:pt>
                <c:pt idx="55063">
                  <c:v>42.637999999999998</c:v>
                </c:pt>
                <c:pt idx="55064">
                  <c:v>42.637999999999998</c:v>
                </c:pt>
                <c:pt idx="55065">
                  <c:v>42.637999999999998</c:v>
                </c:pt>
                <c:pt idx="55066">
                  <c:v>42.637999999999998</c:v>
                </c:pt>
                <c:pt idx="55067">
                  <c:v>42.637999999999998</c:v>
                </c:pt>
                <c:pt idx="55068">
                  <c:v>42.637999999999998</c:v>
                </c:pt>
                <c:pt idx="55069">
                  <c:v>42.637999999999998</c:v>
                </c:pt>
                <c:pt idx="55070">
                  <c:v>42.637999999999998</c:v>
                </c:pt>
                <c:pt idx="55071">
                  <c:v>42.637999999999998</c:v>
                </c:pt>
                <c:pt idx="55072">
                  <c:v>42.637999999999998</c:v>
                </c:pt>
                <c:pt idx="55073">
                  <c:v>42.637999999999998</c:v>
                </c:pt>
                <c:pt idx="55074">
                  <c:v>42.637999999999998</c:v>
                </c:pt>
                <c:pt idx="55075">
                  <c:v>42.637999999999998</c:v>
                </c:pt>
                <c:pt idx="55076">
                  <c:v>42.637999999999998</c:v>
                </c:pt>
                <c:pt idx="55077">
                  <c:v>42.637999999999998</c:v>
                </c:pt>
                <c:pt idx="55078">
                  <c:v>42.637999999999998</c:v>
                </c:pt>
                <c:pt idx="55079">
                  <c:v>42.637999999999998</c:v>
                </c:pt>
                <c:pt idx="55080">
                  <c:v>42.637999999999998</c:v>
                </c:pt>
                <c:pt idx="55081">
                  <c:v>42.637999999999998</c:v>
                </c:pt>
                <c:pt idx="55082">
                  <c:v>42.637999999999998</c:v>
                </c:pt>
                <c:pt idx="55083">
                  <c:v>42.637999999999998</c:v>
                </c:pt>
                <c:pt idx="55084">
                  <c:v>42.637999999999998</c:v>
                </c:pt>
                <c:pt idx="55085">
                  <c:v>42.637999999999998</c:v>
                </c:pt>
                <c:pt idx="55086">
                  <c:v>42.637999999999998</c:v>
                </c:pt>
                <c:pt idx="55087">
                  <c:v>42.637999999999998</c:v>
                </c:pt>
                <c:pt idx="55088">
                  <c:v>42.637999999999998</c:v>
                </c:pt>
                <c:pt idx="55089">
                  <c:v>42.637999999999998</c:v>
                </c:pt>
                <c:pt idx="55090">
                  <c:v>42.637999999999998</c:v>
                </c:pt>
                <c:pt idx="55091">
                  <c:v>42.637999999999998</c:v>
                </c:pt>
                <c:pt idx="55092">
                  <c:v>42.637999999999998</c:v>
                </c:pt>
                <c:pt idx="55093">
                  <c:v>42.64</c:v>
                </c:pt>
                <c:pt idx="55094">
                  <c:v>42.698</c:v>
                </c:pt>
                <c:pt idx="55095">
                  <c:v>42.698</c:v>
                </c:pt>
                <c:pt idx="55096">
                  <c:v>42.698</c:v>
                </c:pt>
                <c:pt idx="55097">
                  <c:v>42.698</c:v>
                </c:pt>
                <c:pt idx="55098">
                  <c:v>42.698</c:v>
                </c:pt>
                <c:pt idx="55099">
                  <c:v>42.698</c:v>
                </c:pt>
                <c:pt idx="55100">
                  <c:v>42.698</c:v>
                </c:pt>
                <c:pt idx="55101">
                  <c:v>42.698</c:v>
                </c:pt>
                <c:pt idx="55102">
                  <c:v>42.698</c:v>
                </c:pt>
                <c:pt idx="55103">
                  <c:v>42.698</c:v>
                </c:pt>
                <c:pt idx="55104">
                  <c:v>42.698</c:v>
                </c:pt>
                <c:pt idx="55105">
                  <c:v>42.698</c:v>
                </c:pt>
                <c:pt idx="55106">
                  <c:v>42.698</c:v>
                </c:pt>
                <c:pt idx="55107">
                  <c:v>42.698</c:v>
                </c:pt>
                <c:pt idx="55108">
                  <c:v>42.698</c:v>
                </c:pt>
                <c:pt idx="55109">
                  <c:v>42.698</c:v>
                </c:pt>
                <c:pt idx="55110">
                  <c:v>42.698</c:v>
                </c:pt>
                <c:pt idx="55111">
                  <c:v>42.698</c:v>
                </c:pt>
                <c:pt idx="55112">
                  <c:v>42.698</c:v>
                </c:pt>
                <c:pt idx="55113">
                  <c:v>42.698</c:v>
                </c:pt>
                <c:pt idx="55114">
                  <c:v>42.698</c:v>
                </c:pt>
                <c:pt idx="55115">
                  <c:v>42.698</c:v>
                </c:pt>
                <c:pt idx="55116">
                  <c:v>42.698</c:v>
                </c:pt>
                <c:pt idx="55117">
                  <c:v>42.698</c:v>
                </c:pt>
                <c:pt idx="55118">
                  <c:v>42.698</c:v>
                </c:pt>
                <c:pt idx="55119">
                  <c:v>42.698</c:v>
                </c:pt>
                <c:pt idx="55120">
                  <c:v>42.698</c:v>
                </c:pt>
                <c:pt idx="55121">
                  <c:v>42.698</c:v>
                </c:pt>
                <c:pt idx="55122">
                  <c:v>42.698</c:v>
                </c:pt>
                <c:pt idx="55123">
                  <c:v>42.698</c:v>
                </c:pt>
                <c:pt idx="55124">
                  <c:v>42.698</c:v>
                </c:pt>
                <c:pt idx="55125">
                  <c:v>42.698</c:v>
                </c:pt>
                <c:pt idx="55126">
                  <c:v>42.698</c:v>
                </c:pt>
                <c:pt idx="55127">
                  <c:v>42.698</c:v>
                </c:pt>
                <c:pt idx="55128">
                  <c:v>42.698</c:v>
                </c:pt>
                <c:pt idx="55129">
                  <c:v>42.698</c:v>
                </c:pt>
                <c:pt idx="55130">
                  <c:v>42.698</c:v>
                </c:pt>
                <c:pt idx="55131">
                  <c:v>42.698</c:v>
                </c:pt>
                <c:pt idx="55132">
                  <c:v>42.698</c:v>
                </c:pt>
                <c:pt idx="55133">
                  <c:v>42.698</c:v>
                </c:pt>
                <c:pt idx="55134">
                  <c:v>42.698</c:v>
                </c:pt>
                <c:pt idx="55135">
                  <c:v>42.698</c:v>
                </c:pt>
                <c:pt idx="55136">
                  <c:v>42.698</c:v>
                </c:pt>
                <c:pt idx="55137">
                  <c:v>42.698</c:v>
                </c:pt>
                <c:pt idx="55138">
                  <c:v>42.698</c:v>
                </c:pt>
                <c:pt idx="55139">
                  <c:v>42.698</c:v>
                </c:pt>
                <c:pt idx="55140">
                  <c:v>42.698</c:v>
                </c:pt>
                <c:pt idx="55141">
                  <c:v>42.698</c:v>
                </c:pt>
                <c:pt idx="55142">
                  <c:v>42.698</c:v>
                </c:pt>
                <c:pt idx="55143">
                  <c:v>42.698</c:v>
                </c:pt>
                <c:pt idx="55144">
                  <c:v>42.698</c:v>
                </c:pt>
                <c:pt idx="55145">
                  <c:v>42.698</c:v>
                </c:pt>
                <c:pt idx="55146">
                  <c:v>42.698</c:v>
                </c:pt>
                <c:pt idx="55147">
                  <c:v>42.698</c:v>
                </c:pt>
                <c:pt idx="55148">
                  <c:v>42.698</c:v>
                </c:pt>
                <c:pt idx="55149">
                  <c:v>42.698</c:v>
                </c:pt>
                <c:pt idx="55150">
                  <c:v>42.698</c:v>
                </c:pt>
                <c:pt idx="55151">
                  <c:v>42.698</c:v>
                </c:pt>
                <c:pt idx="55152">
                  <c:v>42.698</c:v>
                </c:pt>
                <c:pt idx="55153">
                  <c:v>42.698</c:v>
                </c:pt>
                <c:pt idx="55154">
                  <c:v>42.698</c:v>
                </c:pt>
                <c:pt idx="55155">
                  <c:v>42.698</c:v>
                </c:pt>
                <c:pt idx="55156">
                  <c:v>42.698</c:v>
                </c:pt>
                <c:pt idx="55157">
                  <c:v>42.698</c:v>
                </c:pt>
                <c:pt idx="55158">
                  <c:v>42.698</c:v>
                </c:pt>
                <c:pt idx="55159">
                  <c:v>42.698</c:v>
                </c:pt>
                <c:pt idx="55160">
                  <c:v>42.698</c:v>
                </c:pt>
                <c:pt idx="55161">
                  <c:v>42.698</c:v>
                </c:pt>
                <c:pt idx="55162">
                  <c:v>42.698</c:v>
                </c:pt>
                <c:pt idx="55163">
                  <c:v>42.698</c:v>
                </c:pt>
                <c:pt idx="55164">
                  <c:v>42.698</c:v>
                </c:pt>
                <c:pt idx="55165">
                  <c:v>42.698</c:v>
                </c:pt>
                <c:pt idx="55166">
                  <c:v>42.698</c:v>
                </c:pt>
                <c:pt idx="55167">
                  <c:v>42.698</c:v>
                </c:pt>
                <c:pt idx="55168">
                  <c:v>42.698</c:v>
                </c:pt>
                <c:pt idx="55169">
                  <c:v>42.698</c:v>
                </c:pt>
                <c:pt idx="55170">
                  <c:v>42.698</c:v>
                </c:pt>
                <c:pt idx="55171">
                  <c:v>42.698</c:v>
                </c:pt>
                <c:pt idx="55172">
                  <c:v>42.698</c:v>
                </c:pt>
                <c:pt idx="55173">
                  <c:v>42.698</c:v>
                </c:pt>
                <c:pt idx="55174">
                  <c:v>42.698</c:v>
                </c:pt>
                <c:pt idx="55175">
                  <c:v>42.698</c:v>
                </c:pt>
                <c:pt idx="55176">
                  <c:v>42.698</c:v>
                </c:pt>
                <c:pt idx="55177">
                  <c:v>42.698</c:v>
                </c:pt>
                <c:pt idx="55178">
                  <c:v>42.698</c:v>
                </c:pt>
                <c:pt idx="55179">
                  <c:v>42.698</c:v>
                </c:pt>
                <c:pt idx="55180">
                  <c:v>42.698</c:v>
                </c:pt>
                <c:pt idx="55181">
                  <c:v>42.698</c:v>
                </c:pt>
                <c:pt idx="55182">
                  <c:v>42.698</c:v>
                </c:pt>
                <c:pt idx="55183">
                  <c:v>42.698</c:v>
                </c:pt>
                <c:pt idx="55184">
                  <c:v>42.698</c:v>
                </c:pt>
                <c:pt idx="55185">
                  <c:v>42.698</c:v>
                </c:pt>
                <c:pt idx="55186">
                  <c:v>42.698</c:v>
                </c:pt>
                <c:pt idx="55187">
                  <c:v>42.698</c:v>
                </c:pt>
                <c:pt idx="55188">
                  <c:v>42.698</c:v>
                </c:pt>
                <c:pt idx="55189">
                  <c:v>42.698</c:v>
                </c:pt>
                <c:pt idx="55190">
                  <c:v>42.698</c:v>
                </c:pt>
                <c:pt idx="55191">
                  <c:v>42.698</c:v>
                </c:pt>
                <c:pt idx="55192">
                  <c:v>42.698</c:v>
                </c:pt>
                <c:pt idx="55193">
                  <c:v>42.698</c:v>
                </c:pt>
                <c:pt idx="55194">
                  <c:v>42.698</c:v>
                </c:pt>
                <c:pt idx="55195">
                  <c:v>42.698</c:v>
                </c:pt>
                <c:pt idx="55196">
                  <c:v>42.698</c:v>
                </c:pt>
                <c:pt idx="55197">
                  <c:v>42.698</c:v>
                </c:pt>
                <c:pt idx="55198">
                  <c:v>42.698</c:v>
                </c:pt>
                <c:pt idx="55199">
                  <c:v>42.698</c:v>
                </c:pt>
                <c:pt idx="55200">
                  <c:v>42.698</c:v>
                </c:pt>
                <c:pt idx="55201">
                  <c:v>42.698</c:v>
                </c:pt>
                <c:pt idx="55202">
                  <c:v>42.698</c:v>
                </c:pt>
                <c:pt idx="55203">
                  <c:v>42.698</c:v>
                </c:pt>
                <c:pt idx="55204">
                  <c:v>42.698</c:v>
                </c:pt>
                <c:pt idx="55205">
                  <c:v>42.698</c:v>
                </c:pt>
                <c:pt idx="55206">
                  <c:v>42.698</c:v>
                </c:pt>
                <c:pt idx="55207">
                  <c:v>42.698</c:v>
                </c:pt>
                <c:pt idx="55208">
                  <c:v>42.698</c:v>
                </c:pt>
                <c:pt idx="55209">
                  <c:v>42.698</c:v>
                </c:pt>
                <c:pt idx="55210">
                  <c:v>42.698</c:v>
                </c:pt>
                <c:pt idx="55211">
                  <c:v>42.698</c:v>
                </c:pt>
                <c:pt idx="55212">
                  <c:v>42.698</c:v>
                </c:pt>
                <c:pt idx="55213">
                  <c:v>42.698</c:v>
                </c:pt>
                <c:pt idx="55214">
                  <c:v>42.698</c:v>
                </c:pt>
                <c:pt idx="55215">
                  <c:v>42.698</c:v>
                </c:pt>
                <c:pt idx="55216">
                  <c:v>42.698</c:v>
                </c:pt>
                <c:pt idx="55217">
                  <c:v>42.698</c:v>
                </c:pt>
                <c:pt idx="55218">
                  <c:v>42.698</c:v>
                </c:pt>
                <c:pt idx="55219">
                  <c:v>42.698</c:v>
                </c:pt>
                <c:pt idx="55220">
                  <c:v>42.698</c:v>
                </c:pt>
                <c:pt idx="55221">
                  <c:v>42.698</c:v>
                </c:pt>
                <c:pt idx="55222">
                  <c:v>42.698</c:v>
                </c:pt>
                <c:pt idx="55223">
                  <c:v>42.698</c:v>
                </c:pt>
                <c:pt idx="55224">
                  <c:v>42.698</c:v>
                </c:pt>
                <c:pt idx="55225">
                  <c:v>42.698</c:v>
                </c:pt>
                <c:pt idx="55226">
                  <c:v>42.698</c:v>
                </c:pt>
                <c:pt idx="55227">
                  <c:v>42.698</c:v>
                </c:pt>
                <c:pt idx="55228">
                  <c:v>42.698</c:v>
                </c:pt>
                <c:pt idx="55229">
                  <c:v>42.698</c:v>
                </c:pt>
                <c:pt idx="55230">
                  <c:v>42.698</c:v>
                </c:pt>
                <c:pt idx="55231">
                  <c:v>42.698</c:v>
                </c:pt>
                <c:pt idx="55232">
                  <c:v>42.698</c:v>
                </c:pt>
                <c:pt idx="55233">
                  <c:v>42.698</c:v>
                </c:pt>
                <c:pt idx="55234">
                  <c:v>42.698</c:v>
                </c:pt>
                <c:pt idx="55235">
                  <c:v>42.698</c:v>
                </c:pt>
                <c:pt idx="55236">
                  <c:v>42.698</c:v>
                </c:pt>
                <c:pt idx="55237">
                  <c:v>42.698</c:v>
                </c:pt>
                <c:pt idx="55238">
                  <c:v>42.698</c:v>
                </c:pt>
                <c:pt idx="55239">
                  <c:v>42.698</c:v>
                </c:pt>
                <c:pt idx="55240">
                  <c:v>42.698</c:v>
                </c:pt>
                <c:pt idx="55241">
                  <c:v>42.698</c:v>
                </c:pt>
                <c:pt idx="55242">
                  <c:v>42.698</c:v>
                </c:pt>
                <c:pt idx="55243">
                  <c:v>42.698</c:v>
                </c:pt>
                <c:pt idx="55244">
                  <c:v>42.698</c:v>
                </c:pt>
                <c:pt idx="55245">
                  <c:v>42.698</c:v>
                </c:pt>
                <c:pt idx="55246">
                  <c:v>42.698</c:v>
                </c:pt>
                <c:pt idx="55247">
                  <c:v>42.698</c:v>
                </c:pt>
                <c:pt idx="55248">
                  <c:v>42.698</c:v>
                </c:pt>
                <c:pt idx="55249">
                  <c:v>42.706000000000003</c:v>
                </c:pt>
                <c:pt idx="55250">
                  <c:v>42.758000000000003</c:v>
                </c:pt>
                <c:pt idx="55251">
                  <c:v>42.758000000000003</c:v>
                </c:pt>
                <c:pt idx="55252">
                  <c:v>42.758000000000003</c:v>
                </c:pt>
                <c:pt idx="55253">
                  <c:v>42.758000000000003</c:v>
                </c:pt>
                <c:pt idx="55254">
                  <c:v>42.758000000000003</c:v>
                </c:pt>
                <c:pt idx="55255">
                  <c:v>42.758000000000003</c:v>
                </c:pt>
                <c:pt idx="55256">
                  <c:v>42.758000000000003</c:v>
                </c:pt>
                <c:pt idx="55257">
                  <c:v>42.758000000000003</c:v>
                </c:pt>
                <c:pt idx="55258">
                  <c:v>42.758000000000003</c:v>
                </c:pt>
                <c:pt idx="55259">
                  <c:v>42.758000000000003</c:v>
                </c:pt>
                <c:pt idx="55260">
                  <c:v>42.758000000000003</c:v>
                </c:pt>
                <c:pt idx="55261">
                  <c:v>42.758000000000003</c:v>
                </c:pt>
                <c:pt idx="55262">
                  <c:v>42.758000000000003</c:v>
                </c:pt>
                <c:pt idx="55263">
                  <c:v>42.758000000000003</c:v>
                </c:pt>
                <c:pt idx="55264">
                  <c:v>42.758000000000003</c:v>
                </c:pt>
                <c:pt idx="55265">
                  <c:v>42.758000000000003</c:v>
                </c:pt>
                <c:pt idx="55266">
                  <c:v>42.758000000000003</c:v>
                </c:pt>
                <c:pt idx="55267">
                  <c:v>42.758000000000003</c:v>
                </c:pt>
                <c:pt idx="55268">
                  <c:v>42.758000000000003</c:v>
                </c:pt>
                <c:pt idx="55269">
                  <c:v>42.758000000000003</c:v>
                </c:pt>
                <c:pt idx="55270">
                  <c:v>42.758000000000003</c:v>
                </c:pt>
                <c:pt idx="55271">
                  <c:v>42.758000000000003</c:v>
                </c:pt>
                <c:pt idx="55272">
                  <c:v>42.758000000000003</c:v>
                </c:pt>
                <c:pt idx="55273">
                  <c:v>42.758000000000003</c:v>
                </c:pt>
                <c:pt idx="55274">
                  <c:v>42.758000000000003</c:v>
                </c:pt>
                <c:pt idx="55275">
                  <c:v>42.758000000000003</c:v>
                </c:pt>
                <c:pt idx="55276">
                  <c:v>42.758000000000003</c:v>
                </c:pt>
                <c:pt idx="55277">
                  <c:v>42.758000000000003</c:v>
                </c:pt>
                <c:pt idx="55278">
                  <c:v>42.758000000000003</c:v>
                </c:pt>
                <c:pt idx="55279">
                  <c:v>42.758000000000003</c:v>
                </c:pt>
                <c:pt idx="55280">
                  <c:v>42.758000000000003</c:v>
                </c:pt>
                <c:pt idx="55281">
                  <c:v>42.758000000000003</c:v>
                </c:pt>
                <c:pt idx="55282">
                  <c:v>42.758000000000003</c:v>
                </c:pt>
                <c:pt idx="55283">
                  <c:v>42.758000000000003</c:v>
                </c:pt>
                <c:pt idx="55284">
                  <c:v>42.758000000000003</c:v>
                </c:pt>
                <c:pt idx="55285">
                  <c:v>42.758000000000003</c:v>
                </c:pt>
                <c:pt idx="55286">
                  <c:v>42.758000000000003</c:v>
                </c:pt>
                <c:pt idx="55287">
                  <c:v>42.758000000000003</c:v>
                </c:pt>
                <c:pt idx="55288">
                  <c:v>42.758000000000003</c:v>
                </c:pt>
                <c:pt idx="55289">
                  <c:v>42.758000000000003</c:v>
                </c:pt>
                <c:pt idx="55290">
                  <c:v>42.758000000000003</c:v>
                </c:pt>
                <c:pt idx="55291">
                  <c:v>42.758000000000003</c:v>
                </c:pt>
                <c:pt idx="55292">
                  <c:v>42.758000000000003</c:v>
                </c:pt>
                <c:pt idx="55293">
                  <c:v>42.758000000000003</c:v>
                </c:pt>
                <c:pt idx="55294">
                  <c:v>42.758000000000003</c:v>
                </c:pt>
                <c:pt idx="55295">
                  <c:v>42.758000000000003</c:v>
                </c:pt>
                <c:pt idx="55296">
                  <c:v>42.758000000000003</c:v>
                </c:pt>
                <c:pt idx="55297">
                  <c:v>42.758000000000003</c:v>
                </c:pt>
                <c:pt idx="55298">
                  <c:v>42.758000000000003</c:v>
                </c:pt>
                <c:pt idx="55299">
                  <c:v>42.758000000000003</c:v>
                </c:pt>
                <c:pt idx="55300">
                  <c:v>42.758000000000003</c:v>
                </c:pt>
                <c:pt idx="55301">
                  <c:v>42.758000000000003</c:v>
                </c:pt>
                <c:pt idx="55302">
                  <c:v>42.758000000000003</c:v>
                </c:pt>
                <c:pt idx="55303">
                  <c:v>42.758000000000003</c:v>
                </c:pt>
                <c:pt idx="55304">
                  <c:v>42.758000000000003</c:v>
                </c:pt>
                <c:pt idx="55305">
                  <c:v>42.758000000000003</c:v>
                </c:pt>
                <c:pt idx="55306">
                  <c:v>42.758000000000003</c:v>
                </c:pt>
                <c:pt idx="55307">
                  <c:v>42.758000000000003</c:v>
                </c:pt>
                <c:pt idx="55308">
                  <c:v>42.758000000000003</c:v>
                </c:pt>
                <c:pt idx="55309">
                  <c:v>42.758000000000003</c:v>
                </c:pt>
                <c:pt idx="55310">
                  <c:v>42.758000000000003</c:v>
                </c:pt>
                <c:pt idx="55311">
                  <c:v>42.758000000000003</c:v>
                </c:pt>
                <c:pt idx="55312">
                  <c:v>42.758000000000003</c:v>
                </c:pt>
                <c:pt idx="55313">
                  <c:v>42.758000000000003</c:v>
                </c:pt>
                <c:pt idx="55314">
                  <c:v>42.758000000000003</c:v>
                </c:pt>
                <c:pt idx="55315">
                  <c:v>42.758000000000003</c:v>
                </c:pt>
                <c:pt idx="55316">
                  <c:v>42.758000000000003</c:v>
                </c:pt>
                <c:pt idx="55317">
                  <c:v>42.758000000000003</c:v>
                </c:pt>
                <c:pt idx="55318">
                  <c:v>42.758000000000003</c:v>
                </c:pt>
                <c:pt idx="55319">
                  <c:v>42.758000000000003</c:v>
                </c:pt>
                <c:pt idx="55320">
                  <c:v>42.758000000000003</c:v>
                </c:pt>
                <c:pt idx="55321">
                  <c:v>42.758000000000003</c:v>
                </c:pt>
                <c:pt idx="55322">
                  <c:v>42.758000000000003</c:v>
                </c:pt>
                <c:pt idx="55323">
                  <c:v>42.758000000000003</c:v>
                </c:pt>
                <c:pt idx="55324">
                  <c:v>42.758000000000003</c:v>
                </c:pt>
                <c:pt idx="55325">
                  <c:v>42.758000000000003</c:v>
                </c:pt>
                <c:pt idx="55326">
                  <c:v>42.758000000000003</c:v>
                </c:pt>
                <c:pt idx="55327">
                  <c:v>42.758000000000003</c:v>
                </c:pt>
                <c:pt idx="55328">
                  <c:v>42.758000000000003</c:v>
                </c:pt>
                <c:pt idx="55329">
                  <c:v>42.758000000000003</c:v>
                </c:pt>
                <c:pt idx="55330">
                  <c:v>42.758000000000003</c:v>
                </c:pt>
                <c:pt idx="55331">
                  <c:v>42.758000000000003</c:v>
                </c:pt>
                <c:pt idx="55332">
                  <c:v>42.758000000000003</c:v>
                </c:pt>
                <c:pt idx="55333">
                  <c:v>42.758000000000003</c:v>
                </c:pt>
                <c:pt idx="55334">
                  <c:v>42.758000000000003</c:v>
                </c:pt>
                <c:pt idx="55335">
                  <c:v>42.758000000000003</c:v>
                </c:pt>
                <c:pt idx="55336">
                  <c:v>42.758000000000003</c:v>
                </c:pt>
                <c:pt idx="55337">
                  <c:v>42.758000000000003</c:v>
                </c:pt>
                <c:pt idx="55338">
                  <c:v>42.758000000000003</c:v>
                </c:pt>
                <c:pt idx="55339">
                  <c:v>42.758000000000003</c:v>
                </c:pt>
                <c:pt idx="55340">
                  <c:v>42.758000000000003</c:v>
                </c:pt>
                <c:pt idx="55341">
                  <c:v>42.758000000000003</c:v>
                </c:pt>
                <c:pt idx="55342">
                  <c:v>42.758000000000003</c:v>
                </c:pt>
                <c:pt idx="55343">
                  <c:v>42.758000000000003</c:v>
                </c:pt>
                <c:pt idx="55344">
                  <c:v>42.758000000000003</c:v>
                </c:pt>
                <c:pt idx="55345">
                  <c:v>42.758000000000003</c:v>
                </c:pt>
                <c:pt idx="55346">
                  <c:v>42.758000000000003</c:v>
                </c:pt>
                <c:pt idx="55347">
                  <c:v>42.758000000000003</c:v>
                </c:pt>
                <c:pt idx="55348">
                  <c:v>42.758000000000003</c:v>
                </c:pt>
                <c:pt idx="55349">
                  <c:v>42.758000000000003</c:v>
                </c:pt>
                <c:pt idx="55350">
                  <c:v>42.758000000000003</c:v>
                </c:pt>
                <c:pt idx="55351">
                  <c:v>42.758000000000003</c:v>
                </c:pt>
                <c:pt idx="55352">
                  <c:v>42.758000000000003</c:v>
                </c:pt>
                <c:pt idx="55353">
                  <c:v>42.758000000000003</c:v>
                </c:pt>
                <c:pt idx="55354">
                  <c:v>42.758000000000003</c:v>
                </c:pt>
                <c:pt idx="55355">
                  <c:v>42.758000000000003</c:v>
                </c:pt>
                <c:pt idx="55356">
                  <c:v>42.758000000000003</c:v>
                </c:pt>
                <c:pt idx="55357">
                  <c:v>42.758000000000003</c:v>
                </c:pt>
                <c:pt idx="55358">
                  <c:v>42.758000000000003</c:v>
                </c:pt>
                <c:pt idx="55359">
                  <c:v>42.758000000000003</c:v>
                </c:pt>
                <c:pt idx="55360">
                  <c:v>42.758000000000003</c:v>
                </c:pt>
                <c:pt idx="55361">
                  <c:v>42.758000000000003</c:v>
                </c:pt>
                <c:pt idx="55362">
                  <c:v>42.758000000000003</c:v>
                </c:pt>
                <c:pt idx="55363">
                  <c:v>42.758000000000003</c:v>
                </c:pt>
                <c:pt idx="55364">
                  <c:v>42.758000000000003</c:v>
                </c:pt>
                <c:pt idx="55365">
                  <c:v>42.758000000000003</c:v>
                </c:pt>
                <c:pt idx="55366">
                  <c:v>42.758000000000003</c:v>
                </c:pt>
                <c:pt idx="55367">
                  <c:v>42.758000000000003</c:v>
                </c:pt>
                <c:pt idx="55368">
                  <c:v>42.758000000000003</c:v>
                </c:pt>
                <c:pt idx="55369">
                  <c:v>42.758000000000003</c:v>
                </c:pt>
                <c:pt idx="55370">
                  <c:v>42.758000000000003</c:v>
                </c:pt>
                <c:pt idx="55371">
                  <c:v>42.758000000000003</c:v>
                </c:pt>
                <c:pt idx="55372">
                  <c:v>42.758000000000003</c:v>
                </c:pt>
                <c:pt idx="55373">
                  <c:v>42.758000000000003</c:v>
                </c:pt>
                <c:pt idx="55374">
                  <c:v>42.758000000000003</c:v>
                </c:pt>
                <c:pt idx="55375">
                  <c:v>42.758000000000003</c:v>
                </c:pt>
                <c:pt idx="55376">
                  <c:v>42.758000000000003</c:v>
                </c:pt>
                <c:pt idx="55377">
                  <c:v>42.758000000000003</c:v>
                </c:pt>
                <c:pt idx="55378">
                  <c:v>42.758000000000003</c:v>
                </c:pt>
                <c:pt idx="55379">
                  <c:v>42.758000000000003</c:v>
                </c:pt>
                <c:pt idx="55380">
                  <c:v>42.758000000000003</c:v>
                </c:pt>
                <c:pt idx="55381">
                  <c:v>42.758000000000003</c:v>
                </c:pt>
                <c:pt idx="55382">
                  <c:v>42.758000000000003</c:v>
                </c:pt>
                <c:pt idx="55383">
                  <c:v>42.758000000000003</c:v>
                </c:pt>
                <c:pt idx="55384">
                  <c:v>42.758000000000003</c:v>
                </c:pt>
                <c:pt idx="55385">
                  <c:v>42.758000000000003</c:v>
                </c:pt>
                <c:pt idx="55386">
                  <c:v>42.758000000000003</c:v>
                </c:pt>
                <c:pt idx="55387">
                  <c:v>42.758000000000003</c:v>
                </c:pt>
                <c:pt idx="55388">
                  <c:v>42.758000000000003</c:v>
                </c:pt>
                <c:pt idx="55389">
                  <c:v>42.758000000000003</c:v>
                </c:pt>
                <c:pt idx="55390">
                  <c:v>42.758000000000003</c:v>
                </c:pt>
                <c:pt idx="55391">
                  <c:v>42.758000000000003</c:v>
                </c:pt>
                <c:pt idx="55392">
                  <c:v>42.758000000000003</c:v>
                </c:pt>
                <c:pt idx="55393">
                  <c:v>42.758000000000003</c:v>
                </c:pt>
                <c:pt idx="55394">
                  <c:v>42.758000000000003</c:v>
                </c:pt>
                <c:pt idx="55395">
                  <c:v>42.758000000000003</c:v>
                </c:pt>
                <c:pt idx="55396">
                  <c:v>42.758000000000003</c:v>
                </c:pt>
                <c:pt idx="55397">
                  <c:v>42.758000000000003</c:v>
                </c:pt>
                <c:pt idx="55398">
                  <c:v>42.758000000000003</c:v>
                </c:pt>
                <c:pt idx="55399">
                  <c:v>42.758000000000003</c:v>
                </c:pt>
                <c:pt idx="55400">
                  <c:v>42.758000000000003</c:v>
                </c:pt>
                <c:pt idx="55401">
                  <c:v>42.758000000000003</c:v>
                </c:pt>
                <c:pt idx="55402">
                  <c:v>42.758000000000003</c:v>
                </c:pt>
                <c:pt idx="55403">
                  <c:v>42.758000000000003</c:v>
                </c:pt>
                <c:pt idx="55404">
                  <c:v>42.758000000000003</c:v>
                </c:pt>
                <c:pt idx="55405">
                  <c:v>42.758000000000003</c:v>
                </c:pt>
                <c:pt idx="55406">
                  <c:v>42.774000000000001</c:v>
                </c:pt>
                <c:pt idx="55407">
                  <c:v>42.82</c:v>
                </c:pt>
                <c:pt idx="55408">
                  <c:v>42.82</c:v>
                </c:pt>
                <c:pt idx="55409">
                  <c:v>42.82</c:v>
                </c:pt>
                <c:pt idx="55410">
                  <c:v>42.82</c:v>
                </c:pt>
                <c:pt idx="55411">
                  <c:v>42.82</c:v>
                </c:pt>
                <c:pt idx="55412">
                  <c:v>42.82</c:v>
                </c:pt>
                <c:pt idx="55413">
                  <c:v>42.82</c:v>
                </c:pt>
                <c:pt idx="55414">
                  <c:v>42.82</c:v>
                </c:pt>
                <c:pt idx="55415">
                  <c:v>42.82</c:v>
                </c:pt>
                <c:pt idx="55416">
                  <c:v>42.82</c:v>
                </c:pt>
                <c:pt idx="55417">
                  <c:v>42.82</c:v>
                </c:pt>
                <c:pt idx="55418">
                  <c:v>42.82</c:v>
                </c:pt>
                <c:pt idx="55419">
                  <c:v>42.82</c:v>
                </c:pt>
                <c:pt idx="55420">
                  <c:v>42.82</c:v>
                </c:pt>
                <c:pt idx="55421">
                  <c:v>42.82</c:v>
                </c:pt>
                <c:pt idx="55422">
                  <c:v>42.82</c:v>
                </c:pt>
                <c:pt idx="55423">
                  <c:v>42.82</c:v>
                </c:pt>
                <c:pt idx="55424">
                  <c:v>42.82</c:v>
                </c:pt>
                <c:pt idx="55425">
                  <c:v>42.82</c:v>
                </c:pt>
                <c:pt idx="55426">
                  <c:v>42.82</c:v>
                </c:pt>
                <c:pt idx="55427">
                  <c:v>42.82</c:v>
                </c:pt>
                <c:pt idx="55428">
                  <c:v>42.82</c:v>
                </c:pt>
                <c:pt idx="55429">
                  <c:v>42.82</c:v>
                </c:pt>
                <c:pt idx="55430">
                  <c:v>42.82</c:v>
                </c:pt>
                <c:pt idx="55431">
                  <c:v>42.82</c:v>
                </c:pt>
                <c:pt idx="55432">
                  <c:v>42.82</c:v>
                </c:pt>
                <c:pt idx="55433">
                  <c:v>42.82</c:v>
                </c:pt>
                <c:pt idx="55434">
                  <c:v>42.82</c:v>
                </c:pt>
                <c:pt idx="55435">
                  <c:v>42.82</c:v>
                </c:pt>
                <c:pt idx="55436">
                  <c:v>42.82</c:v>
                </c:pt>
                <c:pt idx="55437">
                  <c:v>42.82</c:v>
                </c:pt>
                <c:pt idx="55438">
                  <c:v>42.82</c:v>
                </c:pt>
                <c:pt idx="55439">
                  <c:v>42.82</c:v>
                </c:pt>
                <c:pt idx="55440">
                  <c:v>42.82</c:v>
                </c:pt>
                <c:pt idx="55441">
                  <c:v>42.82</c:v>
                </c:pt>
                <c:pt idx="55442">
                  <c:v>42.82</c:v>
                </c:pt>
                <c:pt idx="55443">
                  <c:v>42.82</c:v>
                </c:pt>
                <c:pt idx="55444">
                  <c:v>42.82</c:v>
                </c:pt>
                <c:pt idx="55445">
                  <c:v>42.82</c:v>
                </c:pt>
                <c:pt idx="55446">
                  <c:v>42.82</c:v>
                </c:pt>
                <c:pt idx="55447">
                  <c:v>42.82</c:v>
                </c:pt>
                <c:pt idx="55448">
                  <c:v>42.82</c:v>
                </c:pt>
                <c:pt idx="55449">
                  <c:v>42.82</c:v>
                </c:pt>
                <c:pt idx="55450">
                  <c:v>42.82</c:v>
                </c:pt>
                <c:pt idx="55451">
                  <c:v>42.82</c:v>
                </c:pt>
                <c:pt idx="55452">
                  <c:v>42.82</c:v>
                </c:pt>
                <c:pt idx="55453">
                  <c:v>42.82</c:v>
                </c:pt>
                <c:pt idx="55454">
                  <c:v>42.82</c:v>
                </c:pt>
                <c:pt idx="55455">
                  <c:v>42.82</c:v>
                </c:pt>
                <c:pt idx="55456">
                  <c:v>42.82</c:v>
                </c:pt>
                <c:pt idx="55457">
                  <c:v>42.82</c:v>
                </c:pt>
                <c:pt idx="55458">
                  <c:v>42.82</c:v>
                </c:pt>
                <c:pt idx="55459">
                  <c:v>42.82</c:v>
                </c:pt>
                <c:pt idx="55460">
                  <c:v>42.82</c:v>
                </c:pt>
                <c:pt idx="55461">
                  <c:v>42.82</c:v>
                </c:pt>
                <c:pt idx="55462">
                  <c:v>42.82</c:v>
                </c:pt>
                <c:pt idx="55463">
                  <c:v>42.82</c:v>
                </c:pt>
                <c:pt idx="55464">
                  <c:v>42.82</c:v>
                </c:pt>
                <c:pt idx="55465">
                  <c:v>42.82</c:v>
                </c:pt>
                <c:pt idx="55466">
                  <c:v>42.82</c:v>
                </c:pt>
                <c:pt idx="55467">
                  <c:v>42.82</c:v>
                </c:pt>
                <c:pt idx="55468">
                  <c:v>42.82</c:v>
                </c:pt>
                <c:pt idx="55469">
                  <c:v>42.82</c:v>
                </c:pt>
                <c:pt idx="55470">
                  <c:v>42.82</c:v>
                </c:pt>
                <c:pt idx="55471">
                  <c:v>42.82</c:v>
                </c:pt>
                <c:pt idx="55472">
                  <c:v>42.82</c:v>
                </c:pt>
                <c:pt idx="55473">
                  <c:v>42.82</c:v>
                </c:pt>
                <c:pt idx="55474">
                  <c:v>42.82</c:v>
                </c:pt>
                <c:pt idx="55475">
                  <c:v>42.82</c:v>
                </c:pt>
                <c:pt idx="55476">
                  <c:v>42.82</c:v>
                </c:pt>
                <c:pt idx="55477">
                  <c:v>42.82</c:v>
                </c:pt>
                <c:pt idx="55478">
                  <c:v>42.82</c:v>
                </c:pt>
                <c:pt idx="55479">
                  <c:v>42.82</c:v>
                </c:pt>
                <c:pt idx="55480">
                  <c:v>42.82</c:v>
                </c:pt>
                <c:pt idx="55481">
                  <c:v>42.82</c:v>
                </c:pt>
                <c:pt idx="55482">
                  <c:v>42.82</c:v>
                </c:pt>
                <c:pt idx="55483">
                  <c:v>42.82</c:v>
                </c:pt>
                <c:pt idx="55484">
                  <c:v>42.82</c:v>
                </c:pt>
                <c:pt idx="55485">
                  <c:v>42.82</c:v>
                </c:pt>
                <c:pt idx="55486">
                  <c:v>42.82</c:v>
                </c:pt>
                <c:pt idx="55487">
                  <c:v>42.82</c:v>
                </c:pt>
                <c:pt idx="55488">
                  <c:v>42.82</c:v>
                </c:pt>
                <c:pt idx="55489">
                  <c:v>42.82</c:v>
                </c:pt>
                <c:pt idx="55490">
                  <c:v>42.82</c:v>
                </c:pt>
                <c:pt idx="55491">
                  <c:v>42.82</c:v>
                </c:pt>
                <c:pt idx="55492">
                  <c:v>42.82</c:v>
                </c:pt>
                <c:pt idx="55493">
                  <c:v>42.82</c:v>
                </c:pt>
                <c:pt idx="55494">
                  <c:v>42.82</c:v>
                </c:pt>
                <c:pt idx="55495">
                  <c:v>42.82</c:v>
                </c:pt>
                <c:pt idx="55496">
                  <c:v>42.82</c:v>
                </c:pt>
                <c:pt idx="55497">
                  <c:v>42.82</c:v>
                </c:pt>
                <c:pt idx="55498">
                  <c:v>42.82</c:v>
                </c:pt>
                <c:pt idx="55499">
                  <c:v>42.82</c:v>
                </c:pt>
                <c:pt idx="55500">
                  <c:v>42.82</c:v>
                </c:pt>
                <c:pt idx="55501">
                  <c:v>42.82</c:v>
                </c:pt>
                <c:pt idx="55502">
                  <c:v>42.82</c:v>
                </c:pt>
                <c:pt idx="55503">
                  <c:v>42.82</c:v>
                </c:pt>
                <c:pt idx="55504">
                  <c:v>42.82</c:v>
                </c:pt>
                <c:pt idx="55505">
                  <c:v>42.82</c:v>
                </c:pt>
                <c:pt idx="55506">
                  <c:v>42.82</c:v>
                </c:pt>
                <c:pt idx="55507">
                  <c:v>42.82</c:v>
                </c:pt>
                <c:pt idx="55508">
                  <c:v>42.82</c:v>
                </c:pt>
                <c:pt idx="55509">
                  <c:v>42.82</c:v>
                </c:pt>
                <c:pt idx="55510">
                  <c:v>42.82</c:v>
                </c:pt>
                <c:pt idx="55511">
                  <c:v>42.82</c:v>
                </c:pt>
                <c:pt idx="55512">
                  <c:v>42.82</c:v>
                </c:pt>
                <c:pt idx="55513">
                  <c:v>42.82</c:v>
                </c:pt>
                <c:pt idx="55514">
                  <c:v>42.82</c:v>
                </c:pt>
                <c:pt idx="55515">
                  <c:v>42.82</c:v>
                </c:pt>
                <c:pt idx="55516">
                  <c:v>42.82</c:v>
                </c:pt>
                <c:pt idx="55517">
                  <c:v>42.82</c:v>
                </c:pt>
                <c:pt idx="55518">
                  <c:v>42.82</c:v>
                </c:pt>
                <c:pt idx="55519">
                  <c:v>42.82</c:v>
                </c:pt>
                <c:pt idx="55520">
                  <c:v>42.82</c:v>
                </c:pt>
                <c:pt idx="55521">
                  <c:v>42.82</c:v>
                </c:pt>
                <c:pt idx="55522">
                  <c:v>42.82</c:v>
                </c:pt>
                <c:pt idx="55523">
                  <c:v>42.82</c:v>
                </c:pt>
                <c:pt idx="55524">
                  <c:v>42.82</c:v>
                </c:pt>
                <c:pt idx="55525">
                  <c:v>42.82</c:v>
                </c:pt>
                <c:pt idx="55526">
                  <c:v>42.82</c:v>
                </c:pt>
                <c:pt idx="55527">
                  <c:v>42.82</c:v>
                </c:pt>
                <c:pt idx="55528">
                  <c:v>42.82</c:v>
                </c:pt>
                <c:pt idx="55529">
                  <c:v>42.82</c:v>
                </c:pt>
                <c:pt idx="55530">
                  <c:v>42.82</c:v>
                </c:pt>
                <c:pt idx="55531">
                  <c:v>42.82</c:v>
                </c:pt>
                <c:pt idx="55532">
                  <c:v>42.82</c:v>
                </c:pt>
                <c:pt idx="55533">
                  <c:v>42.82</c:v>
                </c:pt>
                <c:pt idx="55534">
                  <c:v>42.82</c:v>
                </c:pt>
                <c:pt idx="55535">
                  <c:v>42.82</c:v>
                </c:pt>
                <c:pt idx="55536">
                  <c:v>42.82</c:v>
                </c:pt>
                <c:pt idx="55537">
                  <c:v>42.82</c:v>
                </c:pt>
                <c:pt idx="55538">
                  <c:v>42.82</c:v>
                </c:pt>
                <c:pt idx="55539">
                  <c:v>42.82</c:v>
                </c:pt>
                <c:pt idx="55540">
                  <c:v>42.82</c:v>
                </c:pt>
                <c:pt idx="55541">
                  <c:v>42.82</c:v>
                </c:pt>
                <c:pt idx="55542">
                  <c:v>42.82</c:v>
                </c:pt>
                <c:pt idx="55543">
                  <c:v>42.82</c:v>
                </c:pt>
                <c:pt idx="55544">
                  <c:v>42.82</c:v>
                </c:pt>
                <c:pt idx="55545">
                  <c:v>42.82</c:v>
                </c:pt>
                <c:pt idx="55546">
                  <c:v>42.82</c:v>
                </c:pt>
                <c:pt idx="55547">
                  <c:v>42.82</c:v>
                </c:pt>
                <c:pt idx="55548">
                  <c:v>42.82</c:v>
                </c:pt>
                <c:pt idx="55549">
                  <c:v>42.82</c:v>
                </c:pt>
                <c:pt idx="55550">
                  <c:v>42.82</c:v>
                </c:pt>
                <c:pt idx="55551">
                  <c:v>42.82</c:v>
                </c:pt>
                <c:pt idx="55552">
                  <c:v>42.82</c:v>
                </c:pt>
                <c:pt idx="55553">
                  <c:v>42.82</c:v>
                </c:pt>
                <c:pt idx="55554">
                  <c:v>42.82</c:v>
                </c:pt>
                <c:pt idx="55555">
                  <c:v>42.82</c:v>
                </c:pt>
                <c:pt idx="55556">
                  <c:v>42.82</c:v>
                </c:pt>
                <c:pt idx="55557">
                  <c:v>42.82</c:v>
                </c:pt>
                <c:pt idx="55558">
                  <c:v>42.822000000000003</c:v>
                </c:pt>
                <c:pt idx="55559">
                  <c:v>42.881999999999998</c:v>
                </c:pt>
                <c:pt idx="55560">
                  <c:v>42.881999999999998</c:v>
                </c:pt>
                <c:pt idx="55561">
                  <c:v>42.881999999999998</c:v>
                </c:pt>
                <c:pt idx="55562">
                  <c:v>42.881999999999998</c:v>
                </c:pt>
                <c:pt idx="55563">
                  <c:v>42.881999999999998</c:v>
                </c:pt>
                <c:pt idx="55564">
                  <c:v>42.881999999999998</c:v>
                </c:pt>
                <c:pt idx="55565">
                  <c:v>42.881999999999998</c:v>
                </c:pt>
                <c:pt idx="55566">
                  <c:v>42.881999999999998</c:v>
                </c:pt>
                <c:pt idx="55567">
                  <c:v>42.881999999999998</c:v>
                </c:pt>
                <c:pt idx="55568">
                  <c:v>42.881999999999998</c:v>
                </c:pt>
                <c:pt idx="55569">
                  <c:v>42.881999999999998</c:v>
                </c:pt>
                <c:pt idx="55570">
                  <c:v>42.881999999999998</c:v>
                </c:pt>
                <c:pt idx="55571">
                  <c:v>42.881999999999998</c:v>
                </c:pt>
                <c:pt idx="55572">
                  <c:v>42.881999999999998</c:v>
                </c:pt>
                <c:pt idx="55573">
                  <c:v>42.881999999999998</c:v>
                </c:pt>
                <c:pt idx="55574">
                  <c:v>42.881999999999998</c:v>
                </c:pt>
                <c:pt idx="55575">
                  <c:v>42.881999999999998</c:v>
                </c:pt>
                <c:pt idx="55576">
                  <c:v>42.881999999999998</c:v>
                </c:pt>
                <c:pt idx="55577">
                  <c:v>42.881999999999998</c:v>
                </c:pt>
                <c:pt idx="55578">
                  <c:v>42.881999999999998</c:v>
                </c:pt>
                <c:pt idx="55579">
                  <c:v>42.881999999999998</c:v>
                </c:pt>
                <c:pt idx="55580">
                  <c:v>42.881999999999998</c:v>
                </c:pt>
                <c:pt idx="55581">
                  <c:v>42.881999999999998</c:v>
                </c:pt>
                <c:pt idx="55582">
                  <c:v>42.881999999999998</c:v>
                </c:pt>
                <c:pt idx="55583">
                  <c:v>42.881999999999998</c:v>
                </c:pt>
                <c:pt idx="55584">
                  <c:v>42.881999999999998</c:v>
                </c:pt>
                <c:pt idx="55585">
                  <c:v>42.881999999999998</c:v>
                </c:pt>
                <c:pt idx="55586">
                  <c:v>42.881999999999998</c:v>
                </c:pt>
                <c:pt idx="55587">
                  <c:v>42.881999999999998</c:v>
                </c:pt>
                <c:pt idx="55588">
                  <c:v>42.881999999999998</c:v>
                </c:pt>
                <c:pt idx="55589">
                  <c:v>42.881999999999998</c:v>
                </c:pt>
                <c:pt idx="55590">
                  <c:v>42.881999999999998</c:v>
                </c:pt>
                <c:pt idx="55591">
                  <c:v>42.881999999999998</c:v>
                </c:pt>
                <c:pt idx="55592">
                  <c:v>42.881999999999998</c:v>
                </c:pt>
                <c:pt idx="55593">
                  <c:v>42.881999999999998</c:v>
                </c:pt>
                <c:pt idx="55594">
                  <c:v>42.881999999999998</c:v>
                </c:pt>
                <c:pt idx="55595">
                  <c:v>42.881999999999998</c:v>
                </c:pt>
                <c:pt idx="55596">
                  <c:v>42.881999999999998</c:v>
                </c:pt>
                <c:pt idx="55597">
                  <c:v>42.881999999999998</c:v>
                </c:pt>
                <c:pt idx="55598">
                  <c:v>42.881999999999998</c:v>
                </c:pt>
                <c:pt idx="55599">
                  <c:v>42.881999999999998</c:v>
                </c:pt>
                <c:pt idx="55600">
                  <c:v>42.881999999999998</c:v>
                </c:pt>
                <c:pt idx="55601">
                  <c:v>42.881999999999998</c:v>
                </c:pt>
                <c:pt idx="55602">
                  <c:v>42.881999999999998</c:v>
                </c:pt>
                <c:pt idx="55603">
                  <c:v>42.881999999999998</c:v>
                </c:pt>
                <c:pt idx="55604">
                  <c:v>42.881999999999998</c:v>
                </c:pt>
                <c:pt idx="55605">
                  <c:v>42.881999999999998</c:v>
                </c:pt>
                <c:pt idx="55606">
                  <c:v>42.881999999999998</c:v>
                </c:pt>
                <c:pt idx="55607">
                  <c:v>42.881999999999998</c:v>
                </c:pt>
                <c:pt idx="55608">
                  <c:v>42.881999999999998</c:v>
                </c:pt>
                <c:pt idx="55609">
                  <c:v>42.881999999999998</c:v>
                </c:pt>
                <c:pt idx="55610">
                  <c:v>42.881999999999998</c:v>
                </c:pt>
                <c:pt idx="55611">
                  <c:v>42.881999999999998</c:v>
                </c:pt>
                <c:pt idx="55612">
                  <c:v>42.881999999999998</c:v>
                </c:pt>
                <c:pt idx="55613">
                  <c:v>42.881999999999998</c:v>
                </c:pt>
                <c:pt idx="55614">
                  <c:v>42.881999999999998</c:v>
                </c:pt>
                <c:pt idx="55615">
                  <c:v>42.881999999999998</c:v>
                </c:pt>
                <c:pt idx="55616">
                  <c:v>42.881999999999998</c:v>
                </c:pt>
                <c:pt idx="55617">
                  <c:v>42.881999999999998</c:v>
                </c:pt>
                <c:pt idx="55618">
                  <c:v>42.881999999999998</c:v>
                </c:pt>
                <c:pt idx="55619">
                  <c:v>42.881999999999998</c:v>
                </c:pt>
                <c:pt idx="55620">
                  <c:v>42.881999999999998</c:v>
                </c:pt>
                <c:pt idx="55621">
                  <c:v>42.881999999999998</c:v>
                </c:pt>
                <c:pt idx="55622">
                  <c:v>42.881999999999998</c:v>
                </c:pt>
                <c:pt idx="55623">
                  <c:v>42.881999999999998</c:v>
                </c:pt>
                <c:pt idx="55624">
                  <c:v>42.881999999999998</c:v>
                </c:pt>
                <c:pt idx="55625">
                  <c:v>42.881999999999998</c:v>
                </c:pt>
                <c:pt idx="55626">
                  <c:v>42.881999999999998</c:v>
                </c:pt>
                <c:pt idx="55627">
                  <c:v>42.881999999999998</c:v>
                </c:pt>
                <c:pt idx="55628">
                  <c:v>42.881999999999998</c:v>
                </c:pt>
                <c:pt idx="55629">
                  <c:v>42.881999999999998</c:v>
                </c:pt>
                <c:pt idx="55630">
                  <c:v>42.881999999999998</c:v>
                </c:pt>
                <c:pt idx="55631">
                  <c:v>42.881999999999998</c:v>
                </c:pt>
                <c:pt idx="55632">
                  <c:v>42.881999999999998</c:v>
                </c:pt>
                <c:pt idx="55633">
                  <c:v>42.881999999999998</c:v>
                </c:pt>
                <c:pt idx="55634">
                  <c:v>42.881999999999998</c:v>
                </c:pt>
                <c:pt idx="55635">
                  <c:v>42.881999999999998</c:v>
                </c:pt>
                <c:pt idx="55636">
                  <c:v>42.881999999999998</c:v>
                </c:pt>
                <c:pt idx="55637">
                  <c:v>42.881999999999998</c:v>
                </c:pt>
                <c:pt idx="55638">
                  <c:v>42.881999999999998</c:v>
                </c:pt>
                <c:pt idx="55639">
                  <c:v>42.881999999999998</c:v>
                </c:pt>
                <c:pt idx="55640">
                  <c:v>42.881999999999998</c:v>
                </c:pt>
                <c:pt idx="55641">
                  <c:v>42.881999999999998</c:v>
                </c:pt>
                <c:pt idx="55642">
                  <c:v>42.881999999999998</c:v>
                </c:pt>
                <c:pt idx="55643">
                  <c:v>42.881999999999998</c:v>
                </c:pt>
                <c:pt idx="55644">
                  <c:v>42.881999999999998</c:v>
                </c:pt>
                <c:pt idx="55645">
                  <c:v>42.881999999999998</c:v>
                </c:pt>
                <c:pt idx="55646">
                  <c:v>42.881999999999998</c:v>
                </c:pt>
                <c:pt idx="55647">
                  <c:v>42.881999999999998</c:v>
                </c:pt>
                <c:pt idx="55648">
                  <c:v>42.881999999999998</c:v>
                </c:pt>
                <c:pt idx="55649">
                  <c:v>42.881999999999998</c:v>
                </c:pt>
                <c:pt idx="55650">
                  <c:v>42.881999999999998</c:v>
                </c:pt>
                <c:pt idx="55651">
                  <c:v>42.881999999999998</c:v>
                </c:pt>
                <c:pt idx="55652">
                  <c:v>42.881999999999998</c:v>
                </c:pt>
                <c:pt idx="55653">
                  <c:v>42.881999999999998</c:v>
                </c:pt>
                <c:pt idx="55654">
                  <c:v>42.881999999999998</c:v>
                </c:pt>
                <c:pt idx="55655">
                  <c:v>42.881999999999998</c:v>
                </c:pt>
                <c:pt idx="55656">
                  <c:v>42.881999999999998</c:v>
                </c:pt>
                <c:pt idx="55657">
                  <c:v>42.881999999999998</c:v>
                </c:pt>
                <c:pt idx="55658">
                  <c:v>42.881999999999998</c:v>
                </c:pt>
                <c:pt idx="55659">
                  <c:v>42.881999999999998</c:v>
                </c:pt>
                <c:pt idx="55660">
                  <c:v>42.881999999999998</c:v>
                </c:pt>
                <c:pt idx="55661">
                  <c:v>42.881999999999998</c:v>
                </c:pt>
                <c:pt idx="55662">
                  <c:v>42.881999999999998</c:v>
                </c:pt>
                <c:pt idx="55663">
                  <c:v>42.881999999999998</c:v>
                </c:pt>
                <c:pt idx="55664">
                  <c:v>42.881999999999998</c:v>
                </c:pt>
                <c:pt idx="55665">
                  <c:v>42.881999999999998</c:v>
                </c:pt>
                <c:pt idx="55666">
                  <c:v>42.881999999999998</c:v>
                </c:pt>
                <c:pt idx="55667">
                  <c:v>42.881999999999998</c:v>
                </c:pt>
                <c:pt idx="55668">
                  <c:v>42.881999999999998</c:v>
                </c:pt>
                <c:pt idx="55669">
                  <c:v>42.881999999999998</c:v>
                </c:pt>
                <c:pt idx="55670">
                  <c:v>42.881999999999998</c:v>
                </c:pt>
                <c:pt idx="55671">
                  <c:v>42.881999999999998</c:v>
                </c:pt>
                <c:pt idx="55672">
                  <c:v>42.881999999999998</c:v>
                </c:pt>
                <c:pt idx="55673">
                  <c:v>42.881999999999998</c:v>
                </c:pt>
                <c:pt idx="55674">
                  <c:v>42.881999999999998</c:v>
                </c:pt>
                <c:pt idx="55675">
                  <c:v>42.881999999999998</c:v>
                </c:pt>
                <c:pt idx="55676">
                  <c:v>42.881999999999998</c:v>
                </c:pt>
                <c:pt idx="55677">
                  <c:v>42.881999999999998</c:v>
                </c:pt>
                <c:pt idx="55678">
                  <c:v>42.881999999999998</c:v>
                </c:pt>
                <c:pt idx="55679">
                  <c:v>42.881999999999998</c:v>
                </c:pt>
                <c:pt idx="55680">
                  <c:v>42.881999999999998</c:v>
                </c:pt>
                <c:pt idx="55681">
                  <c:v>42.881999999999998</c:v>
                </c:pt>
                <c:pt idx="55682">
                  <c:v>42.881999999999998</c:v>
                </c:pt>
                <c:pt idx="55683">
                  <c:v>42.881999999999998</c:v>
                </c:pt>
                <c:pt idx="55684">
                  <c:v>42.881999999999998</c:v>
                </c:pt>
                <c:pt idx="55685">
                  <c:v>42.881999999999998</c:v>
                </c:pt>
                <c:pt idx="55686">
                  <c:v>42.881999999999998</c:v>
                </c:pt>
                <c:pt idx="55687">
                  <c:v>42.881999999999998</c:v>
                </c:pt>
                <c:pt idx="55688">
                  <c:v>42.881999999999998</c:v>
                </c:pt>
                <c:pt idx="55689">
                  <c:v>42.881999999999998</c:v>
                </c:pt>
                <c:pt idx="55690">
                  <c:v>42.881999999999998</c:v>
                </c:pt>
                <c:pt idx="55691">
                  <c:v>42.881999999999998</c:v>
                </c:pt>
                <c:pt idx="55692">
                  <c:v>42.881999999999998</c:v>
                </c:pt>
                <c:pt idx="55693">
                  <c:v>42.881999999999998</c:v>
                </c:pt>
                <c:pt idx="55694">
                  <c:v>42.881999999999998</c:v>
                </c:pt>
                <c:pt idx="55695">
                  <c:v>42.881999999999998</c:v>
                </c:pt>
                <c:pt idx="55696">
                  <c:v>42.881999999999998</c:v>
                </c:pt>
                <c:pt idx="55697">
                  <c:v>42.881999999999998</c:v>
                </c:pt>
                <c:pt idx="55698">
                  <c:v>42.881999999999998</c:v>
                </c:pt>
                <c:pt idx="55699">
                  <c:v>42.881999999999998</c:v>
                </c:pt>
                <c:pt idx="55700">
                  <c:v>42.881999999999998</c:v>
                </c:pt>
                <c:pt idx="55701">
                  <c:v>42.881999999999998</c:v>
                </c:pt>
                <c:pt idx="55702">
                  <c:v>42.881999999999998</c:v>
                </c:pt>
                <c:pt idx="55703">
                  <c:v>42.881999999999998</c:v>
                </c:pt>
                <c:pt idx="55704">
                  <c:v>42.881999999999998</c:v>
                </c:pt>
                <c:pt idx="55705">
                  <c:v>42.881999999999998</c:v>
                </c:pt>
                <c:pt idx="55706">
                  <c:v>42.881999999999998</c:v>
                </c:pt>
                <c:pt idx="55707">
                  <c:v>42.881999999999998</c:v>
                </c:pt>
                <c:pt idx="55708">
                  <c:v>42.881999999999998</c:v>
                </c:pt>
                <c:pt idx="55709">
                  <c:v>42.881999999999998</c:v>
                </c:pt>
                <c:pt idx="55710">
                  <c:v>42.881999999999998</c:v>
                </c:pt>
                <c:pt idx="55711">
                  <c:v>42.881999999999998</c:v>
                </c:pt>
                <c:pt idx="55712">
                  <c:v>42.881999999999998</c:v>
                </c:pt>
                <c:pt idx="55713">
                  <c:v>42.881999999999998</c:v>
                </c:pt>
                <c:pt idx="55714">
                  <c:v>42.881999999999998</c:v>
                </c:pt>
                <c:pt idx="55715">
                  <c:v>42.881999999999998</c:v>
                </c:pt>
                <c:pt idx="55716">
                  <c:v>42.881999999999998</c:v>
                </c:pt>
                <c:pt idx="55717">
                  <c:v>42.881999999999998</c:v>
                </c:pt>
                <c:pt idx="55718">
                  <c:v>42.881999999999998</c:v>
                </c:pt>
                <c:pt idx="55719">
                  <c:v>42.881999999999998</c:v>
                </c:pt>
                <c:pt idx="55720">
                  <c:v>42.881999999999998</c:v>
                </c:pt>
                <c:pt idx="55721">
                  <c:v>42.881999999999998</c:v>
                </c:pt>
                <c:pt idx="55722">
                  <c:v>42.881999999999998</c:v>
                </c:pt>
                <c:pt idx="55723">
                  <c:v>42.881999999999998</c:v>
                </c:pt>
                <c:pt idx="55724">
                  <c:v>42.881999999999998</c:v>
                </c:pt>
                <c:pt idx="55725">
                  <c:v>42.881999999999998</c:v>
                </c:pt>
                <c:pt idx="55726">
                  <c:v>42.881999999999998</c:v>
                </c:pt>
                <c:pt idx="55727">
                  <c:v>42.881999999999998</c:v>
                </c:pt>
                <c:pt idx="55728">
                  <c:v>42.881999999999998</c:v>
                </c:pt>
                <c:pt idx="55729">
                  <c:v>42.881999999999998</c:v>
                </c:pt>
                <c:pt idx="55730">
                  <c:v>42.881999999999998</c:v>
                </c:pt>
                <c:pt idx="55731">
                  <c:v>42.881999999999998</c:v>
                </c:pt>
                <c:pt idx="55732">
                  <c:v>42.905999999999999</c:v>
                </c:pt>
                <c:pt idx="55733">
                  <c:v>42.933999999999997</c:v>
                </c:pt>
                <c:pt idx="55734">
                  <c:v>42.933999999999997</c:v>
                </c:pt>
                <c:pt idx="55735">
                  <c:v>42.933999999999997</c:v>
                </c:pt>
                <c:pt idx="55736">
                  <c:v>42.933999999999997</c:v>
                </c:pt>
                <c:pt idx="55737">
                  <c:v>42.933999999999997</c:v>
                </c:pt>
                <c:pt idx="55738">
                  <c:v>42.933999999999997</c:v>
                </c:pt>
                <c:pt idx="55739">
                  <c:v>42.933999999999997</c:v>
                </c:pt>
                <c:pt idx="55740">
                  <c:v>42.933999999999997</c:v>
                </c:pt>
                <c:pt idx="55741">
                  <c:v>42.933999999999997</c:v>
                </c:pt>
                <c:pt idx="55742">
                  <c:v>42.933999999999997</c:v>
                </c:pt>
                <c:pt idx="55743">
                  <c:v>42.933999999999997</c:v>
                </c:pt>
                <c:pt idx="55744">
                  <c:v>42.933999999999997</c:v>
                </c:pt>
                <c:pt idx="55745">
                  <c:v>42.933999999999997</c:v>
                </c:pt>
                <c:pt idx="55746">
                  <c:v>42.933999999999997</c:v>
                </c:pt>
                <c:pt idx="55747">
                  <c:v>42.933999999999997</c:v>
                </c:pt>
                <c:pt idx="55748">
                  <c:v>42.933999999999997</c:v>
                </c:pt>
                <c:pt idx="55749">
                  <c:v>42.933999999999997</c:v>
                </c:pt>
                <c:pt idx="55750">
                  <c:v>42.933999999999997</c:v>
                </c:pt>
                <c:pt idx="55751">
                  <c:v>42.933999999999997</c:v>
                </c:pt>
                <c:pt idx="55752">
                  <c:v>42.933999999999997</c:v>
                </c:pt>
                <c:pt idx="55753">
                  <c:v>42.933999999999997</c:v>
                </c:pt>
                <c:pt idx="55754">
                  <c:v>42.933999999999997</c:v>
                </c:pt>
                <c:pt idx="55755">
                  <c:v>42.933999999999997</c:v>
                </c:pt>
                <c:pt idx="55756">
                  <c:v>42.933999999999997</c:v>
                </c:pt>
                <c:pt idx="55757">
                  <c:v>42.933999999999997</c:v>
                </c:pt>
                <c:pt idx="55758">
                  <c:v>42.933999999999997</c:v>
                </c:pt>
                <c:pt idx="55759">
                  <c:v>42.933999999999997</c:v>
                </c:pt>
                <c:pt idx="55760">
                  <c:v>42.933999999999997</c:v>
                </c:pt>
                <c:pt idx="55761">
                  <c:v>42.933999999999997</c:v>
                </c:pt>
                <c:pt idx="55762">
                  <c:v>42.933999999999997</c:v>
                </c:pt>
                <c:pt idx="55763">
                  <c:v>42.933999999999997</c:v>
                </c:pt>
                <c:pt idx="55764">
                  <c:v>42.933999999999997</c:v>
                </c:pt>
                <c:pt idx="55765">
                  <c:v>42.933999999999997</c:v>
                </c:pt>
                <c:pt idx="55766">
                  <c:v>42.933999999999997</c:v>
                </c:pt>
                <c:pt idx="55767">
                  <c:v>42.933999999999997</c:v>
                </c:pt>
                <c:pt idx="55768">
                  <c:v>42.933999999999997</c:v>
                </c:pt>
                <c:pt idx="55769">
                  <c:v>42.933999999999997</c:v>
                </c:pt>
                <c:pt idx="55770">
                  <c:v>42.933999999999997</c:v>
                </c:pt>
                <c:pt idx="55771">
                  <c:v>42.933999999999997</c:v>
                </c:pt>
                <c:pt idx="55772">
                  <c:v>42.933999999999997</c:v>
                </c:pt>
                <c:pt idx="55773">
                  <c:v>42.933999999999997</c:v>
                </c:pt>
                <c:pt idx="55774">
                  <c:v>42.933999999999997</c:v>
                </c:pt>
                <c:pt idx="55775">
                  <c:v>42.933999999999997</c:v>
                </c:pt>
                <c:pt idx="55776">
                  <c:v>42.933999999999997</c:v>
                </c:pt>
                <c:pt idx="55777">
                  <c:v>42.933999999999997</c:v>
                </c:pt>
                <c:pt idx="55778">
                  <c:v>42.933999999999997</c:v>
                </c:pt>
                <c:pt idx="55779">
                  <c:v>42.933999999999997</c:v>
                </c:pt>
                <c:pt idx="55780">
                  <c:v>42.933999999999997</c:v>
                </c:pt>
                <c:pt idx="55781">
                  <c:v>42.933999999999997</c:v>
                </c:pt>
                <c:pt idx="55782">
                  <c:v>42.933999999999997</c:v>
                </c:pt>
                <c:pt idx="55783">
                  <c:v>42.933999999999997</c:v>
                </c:pt>
                <c:pt idx="55784">
                  <c:v>42.933999999999997</c:v>
                </c:pt>
                <c:pt idx="55785">
                  <c:v>42.933999999999997</c:v>
                </c:pt>
                <c:pt idx="55786">
                  <c:v>42.933999999999997</c:v>
                </c:pt>
                <c:pt idx="55787">
                  <c:v>42.933999999999997</c:v>
                </c:pt>
                <c:pt idx="55788">
                  <c:v>42.933999999999997</c:v>
                </c:pt>
                <c:pt idx="55789">
                  <c:v>42.933999999999997</c:v>
                </c:pt>
                <c:pt idx="55790">
                  <c:v>42.933999999999997</c:v>
                </c:pt>
                <c:pt idx="55791">
                  <c:v>42.933999999999997</c:v>
                </c:pt>
                <c:pt idx="55792">
                  <c:v>42.933999999999997</c:v>
                </c:pt>
                <c:pt idx="55793">
                  <c:v>42.933999999999997</c:v>
                </c:pt>
                <c:pt idx="55794">
                  <c:v>42.933999999999997</c:v>
                </c:pt>
                <c:pt idx="55795">
                  <c:v>42.933999999999997</c:v>
                </c:pt>
                <c:pt idx="55796">
                  <c:v>42.933999999999997</c:v>
                </c:pt>
                <c:pt idx="55797">
                  <c:v>42.933999999999997</c:v>
                </c:pt>
                <c:pt idx="55798">
                  <c:v>42.933999999999997</c:v>
                </c:pt>
                <c:pt idx="55799">
                  <c:v>42.933999999999997</c:v>
                </c:pt>
                <c:pt idx="55800">
                  <c:v>42.933999999999997</c:v>
                </c:pt>
                <c:pt idx="55801">
                  <c:v>42.933999999999997</c:v>
                </c:pt>
                <c:pt idx="55802">
                  <c:v>42.933999999999997</c:v>
                </c:pt>
                <c:pt idx="55803">
                  <c:v>42.933999999999997</c:v>
                </c:pt>
                <c:pt idx="55804">
                  <c:v>42.933999999999997</c:v>
                </c:pt>
                <c:pt idx="55805">
                  <c:v>42.933999999999997</c:v>
                </c:pt>
                <c:pt idx="55806">
                  <c:v>42.933999999999997</c:v>
                </c:pt>
                <c:pt idx="55807">
                  <c:v>42.933999999999997</c:v>
                </c:pt>
                <c:pt idx="55808">
                  <c:v>42.933999999999997</c:v>
                </c:pt>
                <c:pt idx="55809">
                  <c:v>42.933999999999997</c:v>
                </c:pt>
                <c:pt idx="55810">
                  <c:v>42.933999999999997</c:v>
                </c:pt>
                <c:pt idx="55811">
                  <c:v>42.933999999999997</c:v>
                </c:pt>
                <c:pt idx="55812">
                  <c:v>42.933999999999997</c:v>
                </c:pt>
                <c:pt idx="55813">
                  <c:v>42.933999999999997</c:v>
                </c:pt>
                <c:pt idx="55814">
                  <c:v>42.933999999999997</c:v>
                </c:pt>
                <c:pt idx="55815">
                  <c:v>42.933999999999997</c:v>
                </c:pt>
                <c:pt idx="55816">
                  <c:v>42.933999999999997</c:v>
                </c:pt>
                <c:pt idx="55817">
                  <c:v>42.933999999999997</c:v>
                </c:pt>
                <c:pt idx="55818">
                  <c:v>42.933999999999997</c:v>
                </c:pt>
                <c:pt idx="55819">
                  <c:v>42.933999999999997</c:v>
                </c:pt>
                <c:pt idx="55820">
                  <c:v>42.933999999999997</c:v>
                </c:pt>
                <c:pt idx="55821">
                  <c:v>42.933999999999997</c:v>
                </c:pt>
                <c:pt idx="55822">
                  <c:v>42.933999999999997</c:v>
                </c:pt>
                <c:pt idx="55823">
                  <c:v>42.933999999999997</c:v>
                </c:pt>
                <c:pt idx="55824">
                  <c:v>42.933999999999997</c:v>
                </c:pt>
                <c:pt idx="55825">
                  <c:v>42.933999999999997</c:v>
                </c:pt>
                <c:pt idx="55826">
                  <c:v>42.933999999999997</c:v>
                </c:pt>
                <c:pt idx="55827">
                  <c:v>42.933999999999997</c:v>
                </c:pt>
                <c:pt idx="55828">
                  <c:v>42.933999999999997</c:v>
                </c:pt>
                <c:pt idx="55829">
                  <c:v>42.933999999999997</c:v>
                </c:pt>
                <c:pt idx="55830">
                  <c:v>42.933999999999997</c:v>
                </c:pt>
                <c:pt idx="55831">
                  <c:v>42.933999999999997</c:v>
                </c:pt>
                <c:pt idx="55832">
                  <c:v>42.933999999999997</c:v>
                </c:pt>
                <c:pt idx="55833">
                  <c:v>42.933999999999997</c:v>
                </c:pt>
                <c:pt idx="55834">
                  <c:v>42.933999999999997</c:v>
                </c:pt>
                <c:pt idx="55835">
                  <c:v>42.933999999999997</c:v>
                </c:pt>
                <c:pt idx="55836">
                  <c:v>42.933999999999997</c:v>
                </c:pt>
                <c:pt idx="55837">
                  <c:v>42.933999999999997</c:v>
                </c:pt>
                <c:pt idx="55838">
                  <c:v>42.933999999999997</c:v>
                </c:pt>
                <c:pt idx="55839">
                  <c:v>42.933999999999997</c:v>
                </c:pt>
                <c:pt idx="55840">
                  <c:v>42.933999999999997</c:v>
                </c:pt>
                <c:pt idx="55841">
                  <c:v>42.933999999999997</c:v>
                </c:pt>
                <c:pt idx="55842">
                  <c:v>42.933999999999997</c:v>
                </c:pt>
                <c:pt idx="55843">
                  <c:v>42.933999999999997</c:v>
                </c:pt>
                <c:pt idx="55844">
                  <c:v>42.933999999999997</c:v>
                </c:pt>
                <c:pt idx="55845">
                  <c:v>42.933999999999997</c:v>
                </c:pt>
                <c:pt idx="55846">
                  <c:v>42.933999999999997</c:v>
                </c:pt>
                <c:pt idx="55847">
                  <c:v>42.933999999999997</c:v>
                </c:pt>
                <c:pt idx="55848">
                  <c:v>42.933999999999997</c:v>
                </c:pt>
                <c:pt idx="55849">
                  <c:v>42.933999999999997</c:v>
                </c:pt>
                <c:pt idx="55850">
                  <c:v>42.933999999999997</c:v>
                </c:pt>
                <c:pt idx="55851">
                  <c:v>42.933999999999997</c:v>
                </c:pt>
                <c:pt idx="55852">
                  <c:v>42.933999999999997</c:v>
                </c:pt>
                <c:pt idx="55853">
                  <c:v>42.933999999999997</c:v>
                </c:pt>
                <c:pt idx="55854">
                  <c:v>42.933999999999997</c:v>
                </c:pt>
                <c:pt idx="55855">
                  <c:v>42.933999999999997</c:v>
                </c:pt>
                <c:pt idx="55856">
                  <c:v>42.933999999999997</c:v>
                </c:pt>
                <c:pt idx="55857">
                  <c:v>42.933999999999997</c:v>
                </c:pt>
                <c:pt idx="55858">
                  <c:v>42.933999999999997</c:v>
                </c:pt>
                <c:pt idx="55859">
                  <c:v>42.933999999999997</c:v>
                </c:pt>
                <c:pt idx="55860">
                  <c:v>42.933999999999997</c:v>
                </c:pt>
                <c:pt idx="55861">
                  <c:v>42.933999999999997</c:v>
                </c:pt>
                <c:pt idx="55862">
                  <c:v>42.933999999999997</c:v>
                </c:pt>
                <c:pt idx="55863">
                  <c:v>42.933999999999997</c:v>
                </c:pt>
                <c:pt idx="55864">
                  <c:v>42.933999999999997</c:v>
                </c:pt>
                <c:pt idx="55865">
                  <c:v>42.933999999999997</c:v>
                </c:pt>
                <c:pt idx="55866">
                  <c:v>42.933999999999997</c:v>
                </c:pt>
                <c:pt idx="55867">
                  <c:v>42.933999999999997</c:v>
                </c:pt>
                <c:pt idx="55868">
                  <c:v>42.933999999999997</c:v>
                </c:pt>
                <c:pt idx="55869">
                  <c:v>42.933999999999997</c:v>
                </c:pt>
                <c:pt idx="55870">
                  <c:v>42.933999999999997</c:v>
                </c:pt>
                <c:pt idx="55871">
                  <c:v>42.933999999999997</c:v>
                </c:pt>
                <c:pt idx="55872">
                  <c:v>42.933999999999997</c:v>
                </c:pt>
                <c:pt idx="55873">
                  <c:v>42.933999999999997</c:v>
                </c:pt>
                <c:pt idx="55874">
                  <c:v>42.933999999999997</c:v>
                </c:pt>
                <c:pt idx="55875">
                  <c:v>42.933999999999997</c:v>
                </c:pt>
                <c:pt idx="55876">
                  <c:v>42.933999999999997</c:v>
                </c:pt>
                <c:pt idx="55877">
                  <c:v>42.933999999999997</c:v>
                </c:pt>
                <c:pt idx="55878">
                  <c:v>42.963999999999999</c:v>
                </c:pt>
                <c:pt idx="55879">
                  <c:v>42.996000000000002</c:v>
                </c:pt>
                <c:pt idx="55880">
                  <c:v>42.996000000000002</c:v>
                </c:pt>
                <c:pt idx="55881">
                  <c:v>42.996000000000002</c:v>
                </c:pt>
                <c:pt idx="55882">
                  <c:v>42.996000000000002</c:v>
                </c:pt>
                <c:pt idx="55883">
                  <c:v>42.996000000000002</c:v>
                </c:pt>
                <c:pt idx="55884">
                  <c:v>42.996000000000002</c:v>
                </c:pt>
                <c:pt idx="55885">
                  <c:v>42.996000000000002</c:v>
                </c:pt>
                <c:pt idx="55886">
                  <c:v>42.996000000000002</c:v>
                </c:pt>
                <c:pt idx="55887">
                  <c:v>42.996000000000002</c:v>
                </c:pt>
                <c:pt idx="55888">
                  <c:v>42.996000000000002</c:v>
                </c:pt>
                <c:pt idx="55889">
                  <c:v>42.996000000000002</c:v>
                </c:pt>
                <c:pt idx="55890">
                  <c:v>42.996000000000002</c:v>
                </c:pt>
                <c:pt idx="55891">
                  <c:v>42.996000000000002</c:v>
                </c:pt>
                <c:pt idx="55892">
                  <c:v>42.996000000000002</c:v>
                </c:pt>
                <c:pt idx="55893">
                  <c:v>42.996000000000002</c:v>
                </c:pt>
                <c:pt idx="55894">
                  <c:v>42.996000000000002</c:v>
                </c:pt>
                <c:pt idx="55895">
                  <c:v>42.996000000000002</c:v>
                </c:pt>
                <c:pt idx="55896">
                  <c:v>42.996000000000002</c:v>
                </c:pt>
                <c:pt idx="55897">
                  <c:v>42.996000000000002</c:v>
                </c:pt>
                <c:pt idx="55898">
                  <c:v>42.996000000000002</c:v>
                </c:pt>
                <c:pt idx="55899">
                  <c:v>42.996000000000002</c:v>
                </c:pt>
                <c:pt idx="55900">
                  <c:v>42.996000000000002</c:v>
                </c:pt>
                <c:pt idx="55901">
                  <c:v>42.996000000000002</c:v>
                </c:pt>
                <c:pt idx="55902">
                  <c:v>42.996000000000002</c:v>
                </c:pt>
                <c:pt idx="55903">
                  <c:v>42.996000000000002</c:v>
                </c:pt>
                <c:pt idx="55904">
                  <c:v>42.996000000000002</c:v>
                </c:pt>
                <c:pt idx="55905">
                  <c:v>42.996000000000002</c:v>
                </c:pt>
                <c:pt idx="55906">
                  <c:v>42.996000000000002</c:v>
                </c:pt>
                <c:pt idx="55907">
                  <c:v>42.996000000000002</c:v>
                </c:pt>
                <c:pt idx="55908">
                  <c:v>42.996000000000002</c:v>
                </c:pt>
                <c:pt idx="55909">
                  <c:v>42.996000000000002</c:v>
                </c:pt>
                <c:pt idx="55910">
                  <c:v>42.996000000000002</c:v>
                </c:pt>
                <c:pt idx="55911">
                  <c:v>42.996000000000002</c:v>
                </c:pt>
                <c:pt idx="55912">
                  <c:v>42.996000000000002</c:v>
                </c:pt>
                <c:pt idx="55913">
                  <c:v>42.996000000000002</c:v>
                </c:pt>
                <c:pt idx="55914">
                  <c:v>42.996000000000002</c:v>
                </c:pt>
                <c:pt idx="55915">
                  <c:v>42.996000000000002</c:v>
                </c:pt>
                <c:pt idx="55916">
                  <c:v>42.996000000000002</c:v>
                </c:pt>
                <c:pt idx="55917">
                  <c:v>42.996000000000002</c:v>
                </c:pt>
                <c:pt idx="55918">
                  <c:v>42.996000000000002</c:v>
                </c:pt>
                <c:pt idx="55919">
                  <c:v>42.996000000000002</c:v>
                </c:pt>
                <c:pt idx="55920">
                  <c:v>42.996000000000002</c:v>
                </c:pt>
                <c:pt idx="55921">
                  <c:v>42.996000000000002</c:v>
                </c:pt>
                <c:pt idx="55922">
                  <c:v>42.996000000000002</c:v>
                </c:pt>
                <c:pt idx="55923">
                  <c:v>42.996000000000002</c:v>
                </c:pt>
                <c:pt idx="55924">
                  <c:v>42.996000000000002</c:v>
                </c:pt>
                <c:pt idx="55925">
                  <c:v>42.996000000000002</c:v>
                </c:pt>
                <c:pt idx="55926">
                  <c:v>42.996000000000002</c:v>
                </c:pt>
                <c:pt idx="55927">
                  <c:v>42.996000000000002</c:v>
                </c:pt>
                <c:pt idx="55928">
                  <c:v>42.996000000000002</c:v>
                </c:pt>
                <c:pt idx="55929">
                  <c:v>42.996000000000002</c:v>
                </c:pt>
                <c:pt idx="55930">
                  <c:v>42.996000000000002</c:v>
                </c:pt>
                <c:pt idx="55931">
                  <c:v>42.996000000000002</c:v>
                </c:pt>
                <c:pt idx="55932">
                  <c:v>42.996000000000002</c:v>
                </c:pt>
                <c:pt idx="55933">
                  <c:v>42.996000000000002</c:v>
                </c:pt>
                <c:pt idx="55934">
                  <c:v>42.996000000000002</c:v>
                </c:pt>
                <c:pt idx="55935">
                  <c:v>42.996000000000002</c:v>
                </c:pt>
                <c:pt idx="55936">
                  <c:v>42.996000000000002</c:v>
                </c:pt>
                <c:pt idx="55937">
                  <c:v>42.996000000000002</c:v>
                </c:pt>
                <c:pt idx="55938">
                  <c:v>42.996000000000002</c:v>
                </c:pt>
                <c:pt idx="55939">
                  <c:v>42.996000000000002</c:v>
                </c:pt>
                <c:pt idx="55940">
                  <c:v>42.996000000000002</c:v>
                </c:pt>
                <c:pt idx="55941">
                  <c:v>42.996000000000002</c:v>
                </c:pt>
                <c:pt idx="55942">
                  <c:v>42.996000000000002</c:v>
                </c:pt>
                <c:pt idx="55943">
                  <c:v>42.996000000000002</c:v>
                </c:pt>
                <c:pt idx="55944">
                  <c:v>42.996000000000002</c:v>
                </c:pt>
                <c:pt idx="55945">
                  <c:v>42.996000000000002</c:v>
                </c:pt>
                <c:pt idx="55946">
                  <c:v>42.996000000000002</c:v>
                </c:pt>
                <c:pt idx="55947">
                  <c:v>42.996000000000002</c:v>
                </c:pt>
                <c:pt idx="55948">
                  <c:v>42.996000000000002</c:v>
                </c:pt>
                <c:pt idx="55949">
                  <c:v>42.996000000000002</c:v>
                </c:pt>
                <c:pt idx="55950">
                  <c:v>42.996000000000002</c:v>
                </c:pt>
                <c:pt idx="55951">
                  <c:v>42.996000000000002</c:v>
                </c:pt>
                <c:pt idx="55952">
                  <c:v>42.996000000000002</c:v>
                </c:pt>
                <c:pt idx="55953">
                  <c:v>42.996000000000002</c:v>
                </c:pt>
                <c:pt idx="55954">
                  <c:v>42.996000000000002</c:v>
                </c:pt>
                <c:pt idx="55955">
                  <c:v>42.996000000000002</c:v>
                </c:pt>
                <c:pt idx="55956">
                  <c:v>42.996000000000002</c:v>
                </c:pt>
                <c:pt idx="55957">
                  <c:v>42.996000000000002</c:v>
                </c:pt>
                <c:pt idx="55958">
                  <c:v>42.996000000000002</c:v>
                </c:pt>
                <c:pt idx="55959">
                  <c:v>42.996000000000002</c:v>
                </c:pt>
                <c:pt idx="55960">
                  <c:v>42.996000000000002</c:v>
                </c:pt>
                <c:pt idx="55961">
                  <c:v>42.996000000000002</c:v>
                </c:pt>
                <c:pt idx="55962">
                  <c:v>42.996000000000002</c:v>
                </c:pt>
                <c:pt idx="55963">
                  <c:v>42.996000000000002</c:v>
                </c:pt>
                <c:pt idx="55964">
                  <c:v>42.996000000000002</c:v>
                </c:pt>
                <c:pt idx="55965">
                  <c:v>42.996000000000002</c:v>
                </c:pt>
                <c:pt idx="55966">
                  <c:v>42.996000000000002</c:v>
                </c:pt>
                <c:pt idx="55967">
                  <c:v>42.996000000000002</c:v>
                </c:pt>
                <c:pt idx="55968">
                  <c:v>42.996000000000002</c:v>
                </c:pt>
                <c:pt idx="55969">
                  <c:v>42.996000000000002</c:v>
                </c:pt>
                <c:pt idx="55970">
                  <c:v>42.996000000000002</c:v>
                </c:pt>
                <c:pt idx="55971">
                  <c:v>42.996000000000002</c:v>
                </c:pt>
                <c:pt idx="55972">
                  <c:v>42.996000000000002</c:v>
                </c:pt>
                <c:pt idx="55973">
                  <c:v>42.996000000000002</c:v>
                </c:pt>
                <c:pt idx="55974">
                  <c:v>42.996000000000002</c:v>
                </c:pt>
                <c:pt idx="55975">
                  <c:v>42.996000000000002</c:v>
                </c:pt>
                <c:pt idx="55976">
                  <c:v>42.996000000000002</c:v>
                </c:pt>
                <c:pt idx="55977">
                  <c:v>42.996000000000002</c:v>
                </c:pt>
                <c:pt idx="55978">
                  <c:v>42.996000000000002</c:v>
                </c:pt>
                <c:pt idx="55979">
                  <c:v>42.996000000000002</c:v>
                </c:pt>
                <c:pt idx="55980">
                  <c:v>42.996000000000002</c:v>
                </c:pt>
                <c:pt idx="55981">
                  <c:v>42.996000000000002</c:v>
                </c:pt>
                <c:pt idx="55982">
                  <c:v>42.996000000000002</c:v>
                </c:pt>
                <c:pt idx="55983">
                  <c:v>42.996000000000002</c:v>
                </c:pt>
                <c:pt idx="55984">
                  <c:v>42.996000000000002</c:v>
                </c:pt>
                <c:pt idx="55985">
                  <c:v>42.996000000000002</c:v>
                </c:pt>
                <c:pt idx="55986">
                  <c:v>42.996000000000002</c:v>
                </c:pt>
                <c:pt idx="55987">
                  <c:v>42.996000000000002</c:v>
                </c:pt>
                <c:pt idx="55988">
                  <c:v>42.996000000000002</c:v>
                </c:pt>
                <c:pt idx="55989">
                  <c:v>42.996000000000002</c:v>
                </c:pt>
                <c:pt idx="55990">
                  <c:v>42.996000000000002</c:v>
                </c:pt>
                <c:pt idx="55991">
                  <c:v>42.996000000000002</c:v>
                </c:pt>
                <c:pt idx="55992">
                  <c:v>42.996000000000002</c:v>
                </c:pt>
                <c:pt idx="55993">
                  <c:v>42.996000000000002</c:v>
                </c:pt>
                <c:pt idx="55994">
                  <c:v>42.996000000000002</c:v>
                </c:pt>
                <c:pt idx="55995">
                  <c:v>42.996000000000002</c:v>
                </c:pt>
                <c:pt idx="55996">
                  <c:v>42.996000000000002</c:v>
                </c:pt>
                <c:pt idx="55997">
                  <c:v>42.996000000000002</c:v>
                </c:pt>
                <c:pt idx="55998">
                  <c:v>42.996000000000002</c:v>
                </c:pt>
                <c:pt idx="55999">
                  <c:v>42.996000000000002</c:v>
                </c:pt>
                <c:pt idx="56000">
                  <c:v>42.996000000000002</c:v>
                </c:pt>
                <c:pt idx="56001">
                  <c:v>42.996000000000002</c:v>
                </c:pt>
                <c:pt idx="56002">
                  <c:v>42.996000000000002</c:v>
                </c:pt>
                <c:pt idx="56003">
                  <c:v>42.996000000000002</c:v>
                </c:pt>
                <c:pt idx="56004">
                  <c:v>42.996000000000002</c:v>
                </c:pt>
                <c:pt idx="56005">
                  <c:v>42.996000000000002</c:v>
                </c:pt>
                <c:pt idx="56006">
                  <c:v>42.996000000000002</c:v>
                </c:pt>
                <c:pt idx="56007">
                  <c:v>42.996000000000002</c:v>
                </c:pt>
                <c:pt idx="56008">
                  <c:v>42.996000000000002</c:v>
                </c:pt>
                <c:pt idx="56009">
                  <c:v>42.996000000000002</c:v>
                </c:pt>
                <c:pt idx="56010">
                  <c:v>42.996000000000002</c:v>
                </c:pt>
                <c:pt idx="56011">
                  <c:v>42.996000000000002</c:v>
                </c:pt>
                <c:pt idx="56012">
                  <c:v>42.996000000000002</c:v>
                </c:pt>
                <c:pt idx="56013">
                  <c:v>42.996000000000002</c:v>
                </c:pt>
                <c:pt idx="56014">
                  <c:v>42.996000000000002</c:v>
                </c:pt>
                <c:pt idx="56015">
                  <c:v>42.996000000000002</c:v>
                </c:pt>
                <c:pt idx="56016">
                  <c:v>42.996000000000002</c:v>
                </c:pt>
                <c:pt idx="56017">
                  <c:v>42.996000000000002</c:v>
                </c:pt>
                <c:pt idx="56018">
                  <c:v>42.996000000000002</c:v>
                </c:pt>
                <c:pt idx="56019">
                  <c:v>42.996000000000002</c:v>
                </c:pt>
                <c:pt idx="56020">
                  <c:v>42.996000000000002</c:v>
                </c:pt>
                <c:pt idx="56021">
                  <c:v>42.996000000000002</c:v>
                </c:pt>
                <c:pt idx="56022">
                  <c:v>42.996000000000002</c:v>
                </c:pt>
                <c:pt idx="56023">
                  <c:v>42.996000000000002</c:v>
                </c:pt>
                <c:pt idx="56024">
                  <c:v>42.996000000000002</c:v>
                </c:pt>
                <c:pt idx="56025">
                  <c:v>42.996000000000002</c:v>
                </c:pt>
                <c:pt idx="56026">
                  <c:v>42.996000000000002</c:v>
                </c:pt>
                <c:pt idx="56027">
                  <c:v>42.996000000000002</c:v>
                </c:pt>
                <c:pt idx="56028">
                  <c:v>42.996000000000002</c:v>
                </c:pt>
                <c:pt idx="56029">
                  <c:v>42.996000000000002</c:v>
                </c:pt>
                <c:pt idx="56030">
                  <c:v>42.996000000000002</c:v>
                </c:pt>
                <c:pt idx="56031">
                  <c:v>42.996000000000002</c:v>
                </c:pt>
                <c:pt idx="56032">
                  <c:v>42.996000000000002</c:v>
                </c:pt>
                <c:pt idx="56033">
                  <c:v>42.996000000000002</c:v>
                </c:pt>
                <c:pt idx="56034">
                  <c:v>42.996000000000002</c:v>
                </c:pt>
                <c:pt idx="56035">
                  <c:v>42.996000000000002</c:v>
                </c:pt>
                <c:pt idx="56036">
                  <c:v>42.996000000000002</c:v>
                </c:pt>
                <c:pt idx="56037">
                  <c:v>42.996000000000002</c:v>
                </c:pt>
                <c:pt idx="56038">
                  <c:v>42.996000000000002</c:v>
                </c:pt>
                <c:pt idx="56039">
                  <c:v>42.996000000000002</c:v>
                </c:pt>
                <c:pt idx="56040">
                  <c:v>42.996000000000002</c:v>
                </c:pt>
                <c:pt idx="56041">
                  <c:v>42.996000000000002</c:v>
                </c:pt>
                <c:pt idx="56042">
                  <c:v>42.996000000000002</c:v>
                </c:pt>
                <c:pt idx="56043">
                  <c:v>42.996000000000002</c:v>
                </c:pt>
                <c:pt idx="56044">
                  <c:v>42.996000000000002</c:v>
                </c:pt>
                <c:pt idx="56045">
                  <c:v>42.996000000000002</c:v>
                </c:pt>
                <c:pt idx="56046">
                  <c:v>42.996000000000002</c:v>
                </c:pt>
                <c:pt idx="56047">
                  <c:v>42.996000000000002</c:v>
                </c:pt>
                <c:pt idx="56048">
                  <c:v>42.996000000000002</c:v>
                </c:pt>
                <c:pt idx="56049">
                  <c:v>42.996000000000002</c:v>
                </c:pt>
                <c:pt idx="56050">
                  <c:v>42.996000000000002</c:v>
                </c:pt>
                <c:pt idx="56051">
                  <c:v>42.996000000000002</c:v>
                </c:pt>
                <c:pt idx="56052">
                  <c:v>42.996000000000002</c:v>
                </c:pt>
                <c:pt idx="56053">
                  <c:v>42.996000000000002</c:v>
                </c:pt>
                <c:pt idx="56054">
                  <c:v>42.996000000000002</c:v>
                </c:pt>
                <c:pt idx="56055">
                  <c:v>42.996000000000002</c:v>
                </c:pt>
                <c:pt idx="56056">
                  <c:v>43.037999999999997</c:v>
                </c:pt>
                <c:pt idx="56057">
                  <c:v>43.054000000000002</c:v>
                </c:pt>
                <c:pt idx="56058">
                  <c:v>43.054000000000002</c:v>
                </c:pt>
                <c:pt idx="56059">
                  <c:v>43.054000000000002</c:v>
                </c:pt>
                <c:pt idx="56060">
                  <c:v>43.054000000000002</c:v>
                </c:pt>
                <c:pt idx="56061">
                  <c:v>43.054000000000002</c:v>
                </c:pt>
                <c:pt idx="56062">
                  <c:v>43.054000000000002</c:v>
                </c:pt>
                <c:pt idx="56063">
                  <c:v>43.054000000000002</c:v>
                </c:pt>
                <c:pt idx="56064">
                  <c:v>43.054000000000002</c:v>
                </c:pt>
                <c:pt idx="56065">
                  <c:v>43.054000000000002</c:v>
                </c:pt>
                <c:pt idx="56066">
                  <c:v>43.054000000000002</c:v>
                </c:pt>
                <c:pt idx="56067">
                  <c:v>43.054000000000002</c:v>
                </c:pt>
                <c:pt idx="56068">
                  <c:v>43.054000000000002</c:v>
                </c:pt>
                <c:pt idx="56069">
                  <c:v>43.054000000000002</c:v>
                </c:pt>
                <c:pt idx="56070">
                  <c:v>43.054000000000002</c:v>
                </c:pt>
                <c:pt idx="56071">
                  <c:v>43.054000000000002</c:v>
                </c:pt>
                <c:pt idx="56072">
                  <c:v>43.054000000000002</c:v>
                </c:pt>
                <c:pt idx="56073">
                  <c:v>43.054000000000002</c:v>
                </c:pt>
                <c:pt idx="56074">
                  <c:v>43.054000000000002</c:v>
                </c:pt>
                <c:pt idx="56075">
                  <c:v>43.054000000000002</c:v>
                </c:pt>
                <c:pt idx="56076">
                  <c:v>43.054000000000002</c:v>
                </c:pt>
                <c:pt idx="56077">
                  <c:v>43.054000000000002</c:v>
                </c:pt>
                <c:pt idx="56078">
                  <c:v>43.054000000000002</c:v>
                </c:pt>
                <c:pt idx="56079">
                  <c:v>43.054000000000002</c:v>
                </c:pt>
                <c:pt idx="56080">
                  <c:v>43.054000000000002</c:v>
                </c:pt>
                <c:pt idx="56081">
                  <c:v>43.054000000000002</c:v>
                </c:pt>
                <c:pt idx="56082">
                  <c:v>43.054000000000002</c:v>
                </c:pt>
                <c:pt idx="56083">
                  <c:v>43.054000000000002</c:v>
                </c:pt>
                <c:pt idx="56084">
                  <c:v>43.054000000000002</c:v>
                </c:pt>
                <c:pt idx="56085">
                  <c:v>43.054000000000002</c:v>
                </c:pt>
                <c:pt idx="56086">
                  <c:v>43.054000000000002</c:v>
                </c:pt>
                <c:pt idx="56087">
                  <c:v>43.054000000000002</c:v>
                </c:pt>
                <c:pt idx="56088">
                  <c:v>43.054000000000002</c:v>
                </c:pt>
                <c:pt idx="56089">
                  <c:v>43.054000000000002</c:v>
                </c:pt>
                <c:pt idx="56090">
                  <c:v>43.054000000000002</c:v>
                </c:pt>
                <c:pt idx="56091">
                  <c:v>43.054000000000002</c:v>
                </c:pt>
                <c:pt idx="56092">
                  <c:v>43.054000000000002</c:v>
                </c:pt>
                <c:pt idx="56093">
                  <c:v>43.054000000000002</c:v>
                </c:pt>
                <c:pt idx="56094">
                  <c:v>43.054000000000002</c:v>
                </c:pt>
                <c:pt idx="56095">
                  <c:v>43.054000000000002</c:v>
                </c:pt>
                <c:pt idx="56096">
                  <c:v>43.054000000000002</c:v>
                </c:pt>
                <c:pt idx="56097">
                  <c:v>43.054000000000002</c:v>
                </c:pt>
                <c:pt idx="56098">
                  <c:v>43.054000000000002</c:v>
                </c:pt>
                <c:pt idx="56099">
                  <c:v>43.054000000000002</c:v>
                </c:pt>
                <c:pt idx="56100">
                  <c:v>43.054000000000002</c:v>
                </c:pt>
                <c:pt idx="56101">
                  <c:v>43.054000000000002</c:v>
                </c:pt>
                <c:pt idx="56102">
                  <c:v>43.054000000000002</c:v>
                </c:pt>
                <c:pt idx="56103">
                  <c:v>43.054000000000002</c:v>
                </c:pt>
                <c:pt idx="56104">
                  <c:v>43.054000000000002</c:v>
                </c:pt>
                <c:pt idx="56105">
                  <c:v>43.054000000000002</c:v>
                </c:pt>
                <c:pt idx="56106">
                  <c:v>43.054000000000002</c:v>
                </c:pt>
                <c:pt idx="56107">
                  <c:v>43.054000000000002</c:v>
                </c:pt>
                <c:pt idx="56108">
                  <c:v>43.054000000000002</c:v>
                </c:pt>
                <c:pt idx="56109">
                  <c:v>43.054000000000002</c:v>
                </c:pt>
                <c:pt idx="56110">
                  <c:v>43.054000000000002</c:v>
                </c:pt>
                <c:pt idx="56111">
                  <c:v>43.054000000000002</c:v>
                </c:pt>
                <c:pt idx="56112">
                  <c:v>43.054000000000002</c:v>
                </c:pt>
                <c:pt idx="56113">
                  <c:v>43.054000000000002</c:v>
                </c:pt>
                <c:pt idx="56114">
                  <c:v>43.054000000000002</c:v>
                </c:pt>
                <c:pt idx="56115">
                  <c:v>43.054000000000002</c:v>
                </c:pt>
                <c:pt idx="56116">
                  <c:v>43.054000000000002</c:v>
                </c:pt>
                <c:pt idx="56117">
                  <c:v>43.054000000000002</c:v>
                </c:pt>
                <c:pt idx="56118">
                  <c:v>43.054000000000002</c:v>
                </c:pt>
                <c:pt idx="56119">
                  <c:v>43.054000000000002</c:v>
                </c:pt>
                <c:pt idx="56120">
                  <c:v>43.054000000000002</c:v>
                </c:pt>
                <c:pt idx="56121">
                  <c:v>43.054000000000002</c:v>
                </c:pt>
                <c:pt idx="56122">
                  <c:v>43.054000000000002</c:v>
                </c:pt>
                <c:pt idx="56123">
                  <c:v>43.054000000000002</c:v>
                </c:pt>
                <c:pt idx="56124">
                  <c:v>43.054000000000002</c:v>
                </c:pt>
                <c:pt idx="56125">
                  <c:v>43.054000000000002</c:v>
                </c:pt>
                <c:pt idx="56126">
                  <c:v>43.054000000000002</c:v>
                </c:pt>
                <c:pt idx="56127">
                  <c:v>43.054000000000002</c:v>
                </c:pt>
                <c:pt idx="56128">
                  <c:v>43.054000000000002</c:v>
                </c:pt>
                <c:pt idx="56129">
                  <c:v>43.054000000000002</c:v>
                </c:pt>
                <c:pt idx="56130">
                  <c:v>43.054000000000002</c:v>
                </c:pt>
                <c:pt idx="56131">
                  <c:v>43.054000000000002</c:v>
                </c:pt>
                <c:pt idx="56132">
                  <c:v>43.054000000000002</c:v>
                </c:pt>
                <c:pt idx="56133">
                  <c:v>43.054000000000002</c:v>
                </c:pt>
                <c:pt idx="56134">
                  <c:v>43.054000000000002</c:v>
                </c:pt>
                <c:pt idx="56135">
                  <c:v>43.054000000000002</c:v>
                </c:pt>
                <c:pt idx="56136">
                  <c:v>43.054000000000002</c:v>
                </c:pt>
                <c:pt idx="56137">
                  <c:v>43.054000000000002</c:v>
                </c:pt>
                <c:pt idx="56138">
                  <c:v>43.054000000000002</c:v>
                </c:pt>
                <c:pt idx="56139">
                  <c:v>43.054000000000002</c:v>
                </c:pt>
                <c:pt idx="56140">
                  <c:v>43.054000000000002</c:v>
                </c:pt>
                <c:pt idx="56141">
                  <c:v>43.054000000000002</c:v>
                </c:pt>
                <c:pt idx="56142">
                  <c:v>43.054000000000002</c:v>
                </c:pt>
                <c:pt idx="56143">
                  <c:v>43.054000000000002</c:v>
                </c:pt>
                <c:pt idx="56144">
                  <c:v>43.054000000000002</c:v>
                </c:pt>
                <c:pt idx="56145">
                  <c:v>43.054000000000002</c:v>
                </c:pt>
                <c:pt idx="56146">
                  <c:v>43.054000000000002</c:v>
                </c:pt>
                <c:pt idx="56147">
                  <c:v>43.054000000000002</c:v>
                </c:pt>
                <c:pt idx="56148">
                  <c:v>43.054000000000002</c:v>
                </c:pt>
                <c:pt idx="56149">
                  <c:v>43.054000000000002</c:v>
                </c:pt>
                <c:pt idx="56150">
                  <c:v>43.054000000000002</c:v>
                </c:pt>
                <c:pt idx="56151">
                  <c:v>43.054000000000002</c:v>
                </c:pt>
                <c:pt idx="56152">
                  <c:v>43.054000000000002</c:v>
                </c:pt>
                <c:pt idx="56153">
                  <c:v>43.054000000000002</c:v>
                </c:pt>
                <c:pt idx="56154">
                  <c:v>43.054000000000002</c:v>
                </c:pt>
                <c:pt idx="56155">
                  <c:v>43.054000000000002</c:v>
                </c:pt>
                <c:pt idx="56156">
                  <c:v>43.054000000000002</c:v>
                </c:pt>
                <c:pt idx="56157">
                  <c:v>43.054000000000002</c:v>
                </c:pt>
                <c:pt idx="56158">
                  <c:v>43.054000000000002</c:v>
                </c:pt>
                <c:pt idx="56159">
                  <c:v>43.054000000000002</c:v>
                </c:pt>
                <c:pt idx="56160">
                  <c:v>43.054000000000002</c:v>
                </c:pt>
                <c:pt idx="56161">
                  <c:v>43.054000000000002</c:v>
                </c:pt>
                <c:pt idx="56162">
                  <c:v>43.054000000000002</c:v>
                </c:pt>
                <c:pt idx="56163">
                  <c:v>43.054000000000002</c:v>
                </c:pt>
                <c:pt idx="56164">
                  <c:v>43.054000000000002</c:v>
                </c:pt>
                <c:pt idx="56165">
                  <c:v>43.054000000000002</c:v>
                </c:pt>
                <c:pt idx="56166">
                  <c:v>43.054000000000002</c:v>
                </c:pt>
                <c:pt idx="56167">
                  <c:v>43.054000000000002</c:v>
                </c:pt>
                <c:pt idx="56168">
                  <c:v>43.054000000000002</c:v>
                </c:pt>
                <c:pt idx="56169">
                  <c:v>43.054000000000002</c:v>
                </c:pt>
                <c:pt idx="56170">
                  <c:v>43.054000000000002</c:v>
                </c:pt>
                <c:pt idx="56171">
                  <c:v>43.054000000000002</c:v>
                </c:pt>
                <c:pt idx="56172">
                  <c:v>43.054000000000002</c:v>
                </c:pt>
                <c:pt idx="56173">
                  <c:v>43.054000000000002</c:v>
                </c:pt>
                <c:pt idx="56174">
                  <c:v>43.054000000000002</c:v>
                </c:pt>
                <c:pt idx="56175">
                  <c:v>43.054000000000002</c:v>
                </c:pt>
                <c:pt idx="56176">
                  <c:v>43.054000000000002</c:v>
                </c:pt>
                <c:pt idx="56177">
                  <c:v>43.054000000000002</c:v>
                </c:pt>
                <c:pt idx="56178">
                  <c:v>43.054000000000002</c:v>
                </c:pt>
                <c:pt idx="56179">
                  <c:v>43.054000000000002</c:v>
                </c:pt>
                <c:pt idx="56180">
                  <c:v>43.054000000000002</c:v>
                </c:pt>
                <c:pt idx="56181">
                  <c:v>43.054000000000002</c:v>
                </c:pt>
                <c:pt idx="56182">
                  <c:v>43.054000000000002</c:v>
                </c:pt>
                <c:pt idx="56183">
                  <c:v>43.054000000000002</c:v>
                </c:pt>
                <c:pt idx="56184">
                  <c:v>43.054000000000002</c:v>
                </c:pt>
                <c:pt idx="56185">
                  <c:v>43.054000000000002</c:v>
                </c:pt>
                <c:pt idx="56186">
                  <c:v>43.054000000000002</c:v>
                </c:pt>
                <c:pt idx="56187">
                  <c:v>43.054000000000002</c:v>
                </c:pt>
                <c:pt idx="56188">
                  <c:v>43.054000000000002</c:v>
                </c:pt>
                <c:pt idx="56189">
                  <c:v>43.054000000000002</c:v>
                </c:pt>
                <c:pt idx="56190">
                  <c:v>43.054000000000002</c:v>
                </c:pt>
                <c:pt idx="56191">
                  <c:v>43.054000000000002</c:v>
                </c:pt>
                <c:pt idx="56192">
                  <c:v>43.054000000000002</c:v>
                </c:pt>
                <c:pt idx="56193">
                  <c:v>43.054000000000002</c:v>
                </c:pt>
                <c:pt idx="56194">
                  <c:v>43.054000000000002</c:v>
                </c:pt>
                <c:pt idx="56195">
                  <c:v>43.054000000000002</c:v>
                </c:pt>
                <c:pt idx="56196">
                  <c:v>43.054000000000002</c:v>
                </c:pt>
                <c:pt idx="56197">
                  <c:v>43.054000000000002</c:v>
                </c:pt>
                <c:pt idx="56198">
                  <c:v>43.054000000000002</c:v>
                </c:pt>
                <c:pt idx="56199">
                  <c:v>43.054000000000002</c:v>
                </c:pt>
                <c:pt idx="56200">
                  <c:v>43.054000000000002</c:v>
                </c:pt>
                <c:pt idx="56201">
                  <c:v>43.054000000000002</c:v>
                </c:pt>
                <c:pt idx="56202">
                  <c:v>43.054000000000002</c:v>
                </c:pt>
                <c:pt idx="56203">
                  <c:v>43.054000000000002</c:v>
                </c:pt>
                <c:pt idx="56204">
                  <c:v>43.054000000000002</c:v>
                </c:pt>
                <c:pt idx="56205">
                  <c:v>43.054000000000002</c:v>
                </c:pt>
                <c:pt idx="56206">
                  <c:v>43.054000000000002</c:v>
                </c:pt>
                <c:pt idx="56207">
                  <c:v>43.054000000000002</c:v>
                </c:pt>
                <c:pt idx="56208">
                  <c:v>43.054000000000002</c:v>
                </c:pt>
                <c:pt idx="56209">
                  <c:v>43.054000000000002</c:v>
                </c:pt>
                <c:pt idx="56210">
                  <c:v>43.054000000000002</c:v>
                </c:pt>
                <c:pt idx="56211">
                  <c:v>43.054000000000002</c:v>
                </c:pt>
                <c:pt idx="56212">
                  <c:v>43.054000000000002</c:v>
                </c:pt>
                <c:pt idx="56213">
                  <c:v>43.054000000000002</c:v>
                </c:pt>
                <c:pt idx="56214">
                  <c:v>43.084000000000003</c:v>
                </c:pt>
                <c:pt idx="56215">
                  <c:v>43.118000000000002</c:v>
                </c:pt>
                <c:pt idx="56216">
                  <c:v>43.118000000000002</c:v>
                </c:pt>
                <c:pt idx="56217">
                  <c:v>43.118000000000002</c:v>
                </c:pt>
                <c:pt idx="56218">
                  <c:v>43.118000000000002</c:v>
                </c:pt>
                <c:pt idx="56219">
                  <c:v>43.118000000000002</c:v>
                </c:pt>
                <c:pt idx="56220">
                  <c:v>43.118000000000002</c:v>
                </c:pt>
                <c:pt idx="56221">
                  <c:v>43.118000000000002</c:v>
                </c:pt>
                <c:pt idx="56222">
                  <c:v>43.118000000000002</c:v>
                </c:pt>
                <c:pt idx="56223">
                  <c:v>43.118000000000002</c:v>
                </c:pt>
                <c:pt idx="56224">
                  <c:v>43.118000000000002</c:v>
                </c:pt>
                <c:pt idx="56225">
                  <c:v>43.118000000000002</c:v>
                </c:pt>
                <c:pt idx="56226">
                  <c:v>43.118000000000002</c:v>
                </c:pt>
                <c:pt idx="56227">
                  <c:v>43.118000000000002</c:v>
                </c:pt>
                <c:pt idx="56228">
                  <c:v>43.118000000000002</c:v>
                </c:pt>
                <c:pt idx="56229">
                  <c:v>43.118000000000002</c:v>
                </c:pt>
                <c:pt idx="56230">
                  <c:v>43.118000000000002</c:v>
                </c:pt>
                <c:pt idx="56231">
                  <c:v>43.118000000000002</c:v>
                </c:pt>
                <c:pt idx="56232">
                  <c:v>43.118000000000002</c:v>
                </c:pt>
                <c:pt idx="56233">
                  <c:v>43.118000000000002</c:v>
                </c:pt>
                <c:pt idx="56234">
                  <c:v>43.118000000000002</c:v>
                </c:pt>
                <c:pt idx="56235">
                  <c:v>43.118000000000002</c:v>
                </c:pt>
                <c:pt idx="56236">
                  <c:v>43.118000000000002</c:v>
                </c:pt>
                <c:pt idx="56237">
                  <c:v>43.118000000000002</c:v>
                </c:pt>
                <c:pt idx="56238">
                  <c:v>43.118000000000002</c:v>
                </c:pt>
                <c:pt idx="56239">
                  <c:v>43.118000000000002</c:v>
                </c:pt>
                <c:pt idx="56240">
                  <c:v>43.118000000000002</c:v>
                </c:pt>
                <c:pt idx="56241">
                  <c:v>43.118000000000002</c:v>
                </c:pt>
                <c:pt idx="56242">
                  <c:v>43.118000000000002</c:v>
                </c:pt>
                <c:pt idx="56243">
                  <c:v>43.118000000000002</c:v>
                </c:pt>
                <c:pt idx="56244">
                  <c:v>43.118000000000002</c:v>
                </c:pt>
                <c:pt idx="56245">
                  <c:v>43.118000000000002</c:v>
                </c:pt>
                <c:pt idx="56246">
                  <c:v>43.118000000000002</c:v>
                </c:pt>
                <c:pt idx="56247">
                  <c:v>43.118000000000002</c:v>
                </c:pt>
                <c:pt idx="56248">
                  <c:v>43.118000000000002</c:v>
                </c:pt>
                <c:pt idx="56249">
                  <c:v>43.118000000000002</c:v>
                </c:pt>
                <c:pt idx="56250">
                  <c:v>43.118000000000002</c:v>
                </c:pt>
                <c:pt idx="56251">
                  <c:v>43.118000000000002</c:v>
                </c:pt>
                <c:pt idx="56252">
                  <c:v>43.118000000000002</c:v>
                </c:pt>
                <c:pt idx="56253">
                  <c:v>43.118000000000002</c:v>
                </c:pt>
                <c:pt idx="56254">
                  <c:v>43.118000000000002</c:v>
                </c:pt>
                <c:pt idx="56255">
                  <c:v>43.118000000000002</c:v>
                </c:pt>
                <c:pt idx="56256">
                  <c:v>43.118000000000002</c:v>
                </c:pt>
                <c:pt idx="56257">
                  <c:v>43.118000000000002</c:v>
                </c:pt>
                <c:pt idx="56258">
                  <c:v>43.118000000000002</c:v>
                </c:pt>
                <c:pt idx="56259">
                  <c:v>43.118000000000002</c:v>
                </c:pt>
                <c:pt idx="56260">
                  <c:v>43.118000000000002</c:v>
                </c:pt>
                <c:pt idx="56261">
                  <c:v>43.118000000000002</c:v>
                </c:pt>
                <c:pt idx="56262">
                  <c:v>43.118000000000002</c:v>
                </c:pt>
                <c:pt idx="56263">
                  <c:v>43.118000000000002</c:v>
                </c:pt>
                <c:pt idx="56264">
                  <c:v>43.118000000000002</c:v>
                </c:pt>
                <c:pt idx="56265">
                  <c:v>43.118000000000002</c:v>
                </c:pt>
                <c:pt idx="56266">
                  <c:v>43.118000000000002</c:v>
                </c:pt>
                <c:pt idx="56267">
                  <c:v>43.118000000000002</c:v>
                </c:pt>
                <c:pt idx="56268">
                  <c:v>43.118000000000002</c:v>
                </c:pt>
                <c:pt idx="56269">
                  <c:v>43.118000000000002</c:v>
                </c:pt>
                <c:pt idx="56270">
                  <c:v>43.118000000000002</c:v>
                </c:pt>
                <c:pt idx="56271">
                  <c:v>43.118000000000002</c:v>
                </c:pt>
                <c:pt idx="56272">
                  <c:v>43.118000000000002</c:v>
                </c:pt>
                <c:pt idx="56273">
                  <c:v>43.118000000000002</c:v>
                </c:pt>
                <c:pt idx="56274">
                  <c:v>43.118000000000002</c:v>
                </c:pt>
                <c:pt idx="56275">
                  <c:v>43.118000000000002</c:v>
                </c:pt>
                <c:pt idx="56276">
                  <c:v>43.118000000000002</c:v>
                </c:pt>
                <c:pt idx="56277">
                  <c:v>43.118000000000002</c:v>
                </c:pt>
                <c:pt idx="56278">
                  <c:v>43.118000000000002</c:v>
                </c:pt>
                <c:pt idx="56279">
                  <c:v>43.118000000000002</c:v>
                </c:pt>
                <c:pt idx="56280">
                  <c:v>43.118000000000002</c:v>
                </c:pt>
                <c:pt idx="56281">
                  <c:v>43.118000000000002</c:v>
                </c:pt>
                <c:pt idx="56282">
                  <c:v>43.118000000000002</c:v>
                </c:pt>
                <c:pt idx="56283">
                  <c:v>43.118000000000002</c:v>
                </c:pt>
                <c:pt idx="56284">
                  <c:v>43.118000000000002</c:v>
                </c:pt>
                <c:pt idx="56285">
                  <c:v>43.118000000000002</c:v>
                </c:pt>
                <c:pt idx="56286">
                  <c:v>43.118000000000002</c:v>
                </c:pt>
                <c:pt idx="56287">
                  <c:v>43.118000000000002</c:v>
                </c:pt>
                <c:pt idx="56288">
                  <c:v>43.118000000000002</c:v>
                </c:pt>
                <c:pt idx="56289">
                  <c:v>43.118000000000002</c:v>
                </c:pt>
                <c:pt idx="56290">
                  <c:v>43.118000000000002</c:v>
                </c:pt>
                <c:pt idx="56291">
                  <c:v>43.118000000000002</c:v>
                </c:pt>
                <c:pt idx="56292">
                  <c:v>43.118000000000002</c:v>
                </c:pt>
                <c:pt idx="56293">
                  <c:v>43.118000000000002</c:v>
                </c:pt>
                <c:pt idx="56294">
                  <c:v>43.118000000000002</c:v>
                </c:pt>
                <c:pt idx="56295">
                  <c:v>43.118000000000002</c:v>
                </c:pt>
                <c:pt idx="56296">
                  <c:v>43.118000000000002</c:v>
                </c:pt>
                <c:pt idx="56297">
                  <c:v>43.118000000000002</c:v>
                </c:pt>
                <c:pt idx="56298">
                  <c:v>43.118000000000002</c:v>
                </c:pt>
                <c:pt idx="56299">
                  <c:v>43.118000000000002</c:v>
                </c:pt>
                <c:pt idx="56300">
                  <c:v>43.118000000000002</c:v>
                </c:pt>
                <c:pt idx="56301">
                  <c:v>43.118000000000002</c:v>
                </c:pt>
                <c:pt idx="56302">
                  <c:v>43.118000000000002</c:v>
                </c:pt>
                <c:pt idx="56303">
                  <c:v>43.118000000000002</c:v>
                </c:pt>
                <c:pt idx="56304">
                  <c:v>43.118000000000002</c:v>
                </c:pt>
                <c:pt idx="56305">
                  <c:v>43.118000000000002</c:v>
                </c:pt>
                <c:pt idx="56306">
                  <c:v>43.118000000000002</c:v>
                </c:pt>
                <c:pt idx="56307">
                  <c:v>43.118000000000002</c:v>
                </c:pt>
                <c:pt idx="56308">
                  <c:v>43.118000000000002</c:v>
                </c:pt>
                <c:pt idx="56309">
                  <c:v>43.118000000000002</c:v>
                </c:pt>
                <c:pt idx="56310">
                  <c:v>43.118000000000002</c:v>
                </c:pt>
                <c:pt idx="56311">
                  <c:v>43.118000000000002</c:v>
                </c:pt>
                <c:pt idx="56312">
                  <c:v>43.118000000000002</c:v>
                </c:pt>
                <c:pt idx="56313">
                  <c:v>43.118000000000002</c:v>
                </c:pt>
                <c:pt idx="56314">
                  <c:v>43.118000000000002</c:v>
                </c:pt>
                <c:pt idx="56315">
                  <c:v>43.118000000000002</c:v>
                </c:pt>
                <c:pt idx="56316">
                  <c:v>43.118000000000002</c:v>
                </c:pt>
                <c:pt idx="56317">
                  <c:v>43.118000000000002</c:v>
                </c:pt>
                <c:pt idx="56318">
                  <c:v>43.118000000000002</c:v>
                </c:pt>
                <c:pt idx="56319">
                  <c:v>43.118000000000002</c:v>
                </c:pt>
                <c:pt idx="56320">
                  <c:v>43.118000000000002</c:v>
                </c:pt>
                <c:pt idx="56321">
                  <c:v>43.118000000000002</c:v>
                </c:pt>
                <c:pt idx="56322">
                  <c:v>43.118000000000002</c:v>
                </c:pt>
                <c:pt idx="56323">
                  <c:v>43.118000000000002</c:v>
                </c:pt>
                <c:pt idx="56324">
                  <c:v>43.118000000000002</c:v>
                </c:pt>
                <c:pt idx="56325">
                  <c:v>43.118000000000002</c:v>
                </c:pt>
                <c:pt idx="56326">
                  <c:v>43.118000000000002</c:v>
                </c:pt>
                <c:pt idx="56327">
                  <c:v>43.118000000000002</c:v>
                </c:pt>
                <c:pt idx="56328">
                  <c:v>43.118000000000002</c:v>
                </c:pt>
                <c:pt idx="56329">
                  <c:v>43.118000000000002</c:v>
                </c:pt>
                <c:pt idx="56330">
                  <c:v>43.118000000000002</c:v>
                </c:pt>
                <c:pt idx="56331">
                  <c:v>43.118000000000002</c:v>
                </c:pt>
                <c:pt idx="56332">
                  <c:v>43.118000000000002</c:v>
                </c:pt>
                <c:pt idx="56333">
                  <c:v>43.118000000000002</c:v>
                </c:pt>
                <c:pt idx="56334">
                  <c:v>43.118000000000002</c:v>
                </c:pt>
                <c:pt idx="56335">
                  <c:v>43.118000000000002</c:v>
                </c:pt>
                <c:pt idx="56336">
                  <c:v>43.118000000000002</c:v>
                </c:pt>
                <c:pt idx="56337">
                  <c:v>43.118000000000002</c:v>
                </c:pt>
                <c:pt idx="56338">
                  <c:v>43.118000000000002</c:v>
                </c:pt>
                <c:pt idx="56339">
                  <c:v>43.118000000000002</c:v>
                </c:pt>
                <c:pt idx="56340">
                  <c:v>43.118000000000002</c:v>
                </c:pt>
                <c:pt idx="56341">
                  <c:v>43.118000000000002</c:v>
                </c:pt>
                <c:pt idx="56342">
                  <c:v>43.118000000000002</c:v>
                </c:pt>
                <c:pt idx="56343">
                  <c:v>43.118000000000002</c:v>
                </c:pt>
                <c:pt idx="56344">
                  <c:v>43.118000000000002</c:v>
                </c:pt>
                <c:pt idx="56345">
                  <c:v>43.118000000000002</c:v>
                </c:pt>
                <c:pt idx="56346">
                  <c:v>43.118000000000002</c:v>
                </c:pt>
                <c:pt idx="56347">
                  <c:v>43.118000000000002</c:v>
                </c:pt>
                <c:pt idx="56348">
                  <c:v>43.118000000000002</c:v>
                </c:pt>
                <c:pt idx="56349">
                  <c:v>43.118000000000002</c:v>
                </c:pt>
                <c:pt idx="56350">
                  <c:v>43.118000000000002</c:v>
                </c:pt>
                <c:pt idx="56351">
                  <c:v>43.118000000000002</c:v>
                </c:pt>
                <c:pt idx="56352">
                  <c:v>43.118000000000002</c:v>
                </c:pt>
                <c:pt idx="56353">
                  <c:v>43.118000000000002</c:v>
                </c:pt>
                <c:pt idx="56354">
                  <c:v>43.118000000000002</c:v>
                </c:pt>
                <c:pt idx="56355">
                  <c:v>43.118000000000002</c:v>
                </c:pt>
                <c:pt idx="56356">
                  <c:v>43.118000000000002</c:v>
                </c:pt>
                <c:pt idx="56357">
                  <c:v>43.118000000000002</c:v>
                </c:pt>
                <c:pt idx="56358">
                  <c:v>43.118000000000002</c:v>
                </c:pt>
                <c:pt idx="56359">
                  <c:v>43.118000000000002</c:v>
                </c:pt>
                <c:pt idx="56360">
                  <c:v>43.118000000000002</c:v>
                </c:pt>
                <c:pt idx="56361">
                  <c:v>43.118000000000002</c:v>
                </c:pt>
                <c:pt idx="56362">
                  <c:v>43.118000000000002</c:v>
                </c:pt>
                <c:pt idx="56363">
                  <c:v>43.118000000000002</c:v>
                </c:pt>
                <c:pt idx="56364">
                  <c:v>43.118000000000002</c:v>
                </c:pt>
                <c:pt idx="56365">
                  <c:v>43.118000000000002</c:v>
                </c:pt>
                <c:pt idx="56366">
                  <c:v>43.118000000000002</c:v>
                </c:pt>
                <c:pt idx="56367">
                  <c:v>43.118000000000002</c:v>
                </c:pt>
                <c:pt idx="56368">
                  <c:v>43.118000000000002</c:v>
                </c:pt>
                <c:pt idx="56369">
                  <c:v>43.118000000000002</c:v>
                </c:pt>
                <c:pt idx="56370">
                  <c:v>43.118000000000002</c:v>
                </c:pt>
                <c:pt idx="56371">
                  <c:v>43.118000000000002</c:v>
                </c:pt>
                <c:pt idx="56372">
                  <c:v>43.118000000000002</c:v>
                </c:pt>
                <c:pt idx="56373">
                  <c:v>43.118000000000002</c:v>
                </c:pt>
                <c:pt idx="56374">
                  <c:v>43.118000000000002</c:v>
                </c:pt>
                <c:pt idx="56375">
                  <c:v>43.118000000000002</c:v>
                </c:pt>
                <c:pt idx="56376">
                  <c:v>43.118000000000002</c:v>
                </c:pt>
                <c:pt idx="56377">
                  <c:v>43.118000000000002</c:v>
                </c:pt>
                <c:pt idx="56378">
                  <c:v>43.118000000000002</c:v>
                </c:pt>
                <c:pt idx="56379">
                  <c:v>43.118000000000002</c:v>
                </c:pt>
                <c:pt idx="56380">
                  <c:v>43.118000000000002</c:v>
                </c:pt>
                <c:pt idx="56381">
                  <c:v>43.118000000000002</c:v>
                </c:pt>
                <c:pt idx="56382">
                  <c:v>43.118000000000002</c:v>
                </c:pt>
                <c:pt idx="56383">
                  <c:v>43.118000000000002</c:v>
                </c:pt>
                <c:pt idx="56384">
                  <c:v>43.118000000000002</c:v>
                </c:pt>
                <c:pt idx="56385">
                  <c:v>43.118000000000002</c:v>
                </c:pt>
                <c:pt idx="56386">
                  <c:v>43.118000000000002</c:v>
                </c:pt>
                <c:pt idx="56387">
                  <c:v>43.118000000000002</c:v>
                </c:pt>
                <c:pt idx="56388">
                  <c:v>43.118000000000002</c:v>
                </c:pt>
                <c:pt idx="56389">
                  <c:v>43.118000000000002</c:v>
                </c:pt>
                <c:pt idx="56390">
                  <c:v>43.118000000000002</c:v>
                </c:pt>
                <c:pt idx="56391">
                  <c:v>43.118000000000002</c:v>
                </c:pt>
                <c:pt idx="56392">
                  <c:v>43.118000000000002</c:v>
                </c:pt>
                <c:pt idx="56393">
                  <c:v>43.118000000000002</c:v>
                </c:pt>
                <c:pt idx="56394">
                  <c:v>43.118000000000002</c:v>
                </c:pt>
                <c:pt idx="56395">
                  <c:v>43.118000000000002</c:v>
                </c:pt>
                <c:pt idx="56396">
                  <c:v>43.118000000000002</c:v>
                </c:pt>
                <c:pt idx="56397">
                  <c:v>43.118000000000002</c:v>
                </c:pt>
                <c:pt idx="56398">
                  <c:v>43.118000000000002</c:v>
                </c:pt>
                <c:pt idx="56399">
                  <c:v>43.118000000000002</c:v>
                </c:pt>
                <c:pt idx="56400">
                  <c:v>43.118000000000002</c:v>
                </c:pt>
                <c:pt idx="56401">
                  <c:v>43.118000000000002</c:v>
                </c:pt>
                <c:pt idx="56402">
                  <c:v>43.118000000000002</c:v>
                </c:pt>
                <c:pt idx="56403">
                  <c:v>43.118000000000002</c:v>
                </c:pt>
                <c:pt idx="56404">
                  <c:v>43.118000000000002</c:v>
                </c:pt>
                <c:pt idx="56405">
                  <c:v>43.118000000000002</c:v>
                </c:pt>
                <c:pt idx="56406">
                  <c:v>43.118000000000002</c:v>
                </c:pt>
                <c:pt idx="56407">
                  <c:v>43.118000000000002</c:v>
                </c:pt>
                <c:pt idx="56408">
                  <c:v>43.14</c:v>
                </c:pt>
                <c:pt idx="56409">
                  <c:v>43.183999999999997</c:v>
                </c:pt>
                <c:pt idx="56410">
                  <c:v>43.183999999999997</c:v>
                </c:pt>
                <c:pt idx="56411">
                  <c:v>43.183999999999997</c:v>
                </c:pt>
                <c:pt idx="56412">
                  <c:v>43.183999999999997</c:v>
                </c:pt>
                <c:pt idx="56413">
                  <c:v>43.183999999999997</c:v>
                </c:pt>
                <c:pt idx="56414">
                  <c:v>43.183999999999997</c:v>
                </c:pt>
                <c:pt idx="56415">
                  <c:v>43.183999999999997</c:v>
                </c:pt>
                <c:pt idx="56416">
                  <c:v>43.183999999999997</c:v>
                </c:pt>
                <c:pt idx="56417">
                  <c:v>43.183999999999997</c:v>
                </c:pt>
                <c:pt idx="56418">
                  <c:v>43.183999999999997</c:v>
                </c:pt>
                <c:pt idx="56419">
                  <c:v>43.183999999999997</c:v>
                </c:pt>
                <c:pt idx="56420">
                  <c:v>43.183999999999997</c:v>
                </c:pt>
                <c:pt idx="56421">
                  <c:v>43.183999999999997</c:v>
                </c:pt>
                <c:pt idx="56422">
                  <c:v>43.183999999999997</c:v>
                </c:pt>
                <c:pt idx="56423">
                  <c:v>43.183999999999997</c:v>
                </c:pt>
                <c:pt idx="56424">
                  <c:v>43.183999999999997</c:v>
                </c:pt>
                <c:pt idx="56425">
                  <c:v>43.183999999999997</c:v>
                </c:pt>
                <c:pt idx="56426">
                  <c:v>43.183999999999997</c:v>
                </c:pt>
                <c:pt idx="56427">
                  <c:v>43.183999999999997</c:v>
                </c:pt>
                <c:pt idx="56428">
                  <c:v>43.183999999999997</c:v>
                </c:pt>
                <c:pt idx="56429">
                  <c:v>43.183999999999997</c:v>
                </c:pt>
                <c:pt idx="56430">
                  <c:v>43.183999999999997</c:v>
                </c:pt>
                <c:pt idx="56431">
                  <c:v>43.183999999999997</c:v>
                </c:pt>
                <c:pt idx="56432">
                  <c:v>43.183999999999997</c:v>
                </c:pt>
                <c:pt idx="56433">
                  <c:v>43.183999999999997</c:v>
                </c:pt>
                <c:pt idx="56434">
                  <c:v>43.183999999999997</c:v>
                </c:pt>
                <c:pt idx="56435">
                  <c:v>43.183999999999997</c:v>
                </c:pt>
                <c:pt idx="56436">
                  <c:v>43.183999999999997</c:v>
                </c:pt>
                <c:pt idx="56437">
                  <c:v>43.183999999999997</c:v>
                </c:pt>
                <c:pt idx="56438">
                  <c:v>43.183999999999997</c:v>
                </c:pt>
                <c:pt idx="56439">
                  <c:v>43.183999999999997</c:v>
                </c:pt>
                <c:pt idx="56440">
                  <c:v>43.183999999999997</c:v>
                </c:pt>
                <c:pt idx="56441">
                  <c:v>43.183999999999997</c:v>
                </c:pt>
                <c:pt idx="56442">
                  <c:v>43.183999999999997</c:v>
                </c:pt>
                <c:pt idx="56443">
                  <c:v>43.183999999999997</c:v>
                </c:pt>
                <c:pt idx="56444">
                  <c:v>43.183999999999997</c:v>
                </c:pt>
                <c:pt idx="56445">
                  <c:v>43.183999999999997</c:v>
                </c:pt>
                <c:pt idx="56446">
                  <c:v>43.183999999999997</c:v>
                </c:pt>
                <c:pt idx="56447">
                  <c:v>43.183999999999997</c:v>
                </c:pt>
                <c:pt idx="56448">
                  <c:v>43.183999999999997</c:v>
                </c:pt>
                <c:pt idx="56449">
                  <c:v>43.183999999999997</c:v>
                </c:pt>
                <c:pt idx="56450">
                  <c:v>43.183999999999997</c:v>
                </c:pt>
                <c:pt idx="56451">
                  <c:v>43.183999999999997</c:v>
                </c:pt>
                <c:pt idx="56452">
                  <c:v>43.183999999999997</c:v>
                </c:pt>
                <c:pt idx="56453">
                  <c:v>43.183999999999997</c:v>
                </c:pt>
                <c:pt idx="56454">
                  <c:v>43.183999999999997</c:v>
                </c:pt>
                <c:pt idx="56455">
                  <c:v>43.183999999999997</c:v>
                </c:pt>
                <c:pt idx="56456">
                  <c:v>43.183999999999997</c:v>
                </c:pt>
                <c:pt idx="56457">
                  <c:v>43.183999999999997</c:v>
                </c:pt>
                <c:pt idx="56458">
                  <c:v>43.183999999999997</c:v>
                </c:pt>
                <c:pt idx="56459">
                  <c:v>43.183999999999997</c:v>
                </c:pt>
                <c:pt idx="56460">
                  <c:v>43.183999999999997</c:v>
                </c:pt>
                <c:pt idx="56461">
                  <c:v>43.183999999999997</c:v>
                </c:pt>
                <c:pt idx="56462">
                  <c:v>43.183999999999997</c:v>
                </c:pt>
                <c:pt idx="56463">
                  <c:v>43.183999999999997</c:v>
                </c:pt>
                <c:pt idx="56464">
                  <c:v>43.183999999999997</c:v>
                </c:pt>
                <c:pt idx="56465">
                  <c:v>43.183999999999997</c:v>
                </c:pt>
                <c:pt idx="56466">
                  <c:v>43.183999999999997</c:v>
                </c:pt>
                <c:pt idx="56467">
                  <c:v>43.183999999999997</c:v>
                </c:pt>
                <c:pt idx="56468">
                  <c:v>43.183999999999997</c:v>
                </c:pt>
                <c:pt idx="56469">
                  <c:v>43.183999999999997</c:v>
                </c:pt>
                <c:pt idx="56470">
                  <c:v>43.183999999999997</c:v>
                </c:pt>
                <c:pt idx="56471">
                  <c:v>43.183999999999997</c:v>
                </c:pt>
                <c:pt idx="56472">
                  <c:v>43.183999999999997</c:v>
                </c:pt>
                <c:pt idx="56473">
                  <c:v>43.183999999999997</c:v>
                </c:pt>
                <c:pt idx="56474">
                  <c:v>43.183999999999997</c:v>
                </c:pt>
                <c:pt idx="56475">
                  <c:v>43.183999999999997</c:v>
                </c:pt>
                <c:pt idx="56476">
                  <c:v>43.183999999999997</c:v>
                </c:pt>
                <c:pt idx="56477">
                  <c:v>43.183999999999997</c:v>
                </c:pt>
                <c:pt idx="56478">
                  <c:v>43.183999999999997</c:v>
                </c:pt>
                <c:pt idx="56479">
                  <c:v>43.183999999999997</c:v>
                </c:pt>
                <c:pt idx="56480">
                  <c:v>43.183999999999997</c:v>
                </c:pt>
                <c:pt idx="56481">
                  <c:v>43.183999999999997</c:v>
                </c:pt>
                <c:pt idx="56482">
                  <c:v>43.183999999999997</c:v>
                </c:pt>
                <c:pt idx="56483">
                  <c:v>43.183999999999997</c:v>
                </c:pt>
                <c:pt idx="56484">
                  <c:v>43.183999999999997</c:v>
                </c:pt>
                <c:pt idx="56485">
                  <c:v>43.183999999999997</c:v>
                </c:pt>
                <c:pt idx="56486">
                  <c:v>43.183999999999997</c:v>
                </c:pt>
                <c:pt idx="56487">
                  <c:v>43.183999999999997</c:v>
                </c:pt>
                <c:pt idx="56488">
                  <c:v>43.183999999999997</c:v>
                </c:pt>
                <c:pt idx="56489">
                  <c:v>43.183999999999997</c:v>
                </c:pt>
                <c:pt idx="56490">
                  <c:v>43.183999999999997</c:v>
                </c:pt>
                <c:pt idx="56491">
                  <c:v>43.183999999999997</c:v>
                </c:pt>
                <c:pt idx="56492">
                  <c:v>43.183999999999997</c:v>
                </c:pt>
                <c:pt idx="56493">
                  <c:v>43.183999999999997</c:v>
                </c:pt>
                <c:pt idx="56494">
                  <c:v>43.183999999999997</c:v>
                </c:pt>
                <c:pt idx="56495">
                  <c:v>43.183999999999997</c:v>
                </c:pt>
                <c:pt idx="56496">
                  <c:v>43.183999999999997</c:v>
                </c:pt>
                <c:pt idx="56497">
                  <c:v>43.183999999999997</c:v>
                </c:pt>
                <c:pt idx="56498">
                  <c:v>43.183999999999997</c:v>
                </c:pt>
                <c:pt idx="56499">
                  <c:v>43.183999999999997</c:v>
                </c:pt>
                <c:pt idx="56500">
                  <c:v>43.183999999999997</c:v>
                </c:pt>
                <c:pt idx="56501">
                  <c:v>43.183999999999997</c:v>
                </c:pt>
                <c:pt idx="56502">
                  <c:v>43.183999999999997</c:v>
                </c:pt>
                <c:pt idx="56503">
                  <c:v>43.183999999999997</c:v>
                </c:pt>
                <c:pt idx="56504">
                  <c:v>43.183999999999997</c:v>
                </c:pt>
                <c:pt idx="56505">
                  <c:v>43.183999999999997</c:v>
                </c:pt>
                <c:pt idx="56506">
                  <c:v>43.183999999999997</c:v>
                </c:pt>
                <c:pt idx="56507">
                  <c:v>43.183999999999997</c:v>
                </c:pt>
                <c:pt idx="56508">
                  <c:v>43.183999999999997</c:v>
                </c:pt>
                <c:pt idx="56509">
                  <c:v>43.183999999999997</c:v>
                </c:pt>
                <c:pt idx="56510">
                  <c:v>43.183999999999997</c:v>
                </c:pt>
                <c:pt idx="56511">
                  <c:v>43.183999999999997</c:v>
                </c:pt>
                <c:pt idx="56512">
                  <c:v>43.183999999999997</c:v>
                </c:pt>
                <c:pt idx="56513">
                  <c:v>43.183999999999997</c:v>
                </c:pt>
                <c:pt idx="56514">
                  <c:v>43.183999999999997</c:v>
                </c:pt>
                <c:pt idx="56515">
                  <c:v>43.183999999999997</c:v>
                </c:pt>
                <c:pt idx="56516">
                  <c:v>43.183999999999997</c:v>
                </c:pt>
                <c:pt idx="56517">
                  <c:v>43.183999999999997</c:v>
                </c:pt>
                <c:pt idx="56518">
                  <c:v>43.183999999999997</c:v>
                </c:pt>
                <c:pt idx="56519">
                  <c:v>43.183999999999997</c:v>
                </c:pt>
                <c:pt idx="56520">
                  <c:v>43.183999999999997</c:v>
                </c:pt>
                <c:pt idx="56521">
                  <c:v>43.183999999999997</c:v>
                </c:pt>
                <c:pt idx="56522">
                  <c:v>43.183999999999997</c:v>
                </c:pt>
                <c:pt idx="56523">
                  <c:v>43.183999999999997</c:v>
                </c:pt>
                <c:pt idx="56524">
                  <c:v>43.183999999999997</c:v>
                </c:pt>
                <c:pt idx="56525">
                  <c:v>43.183999999999997</c:v>
                </c:pt>
                <c:pt idx="56526">
                  <c:v>43.183999999999997</c:v>
                </c:pt>
                <c:pt idx="56527">
                  <c:v>43.183999999999997</c:v>
                </c:pt>
                <c:pt idx="56528">
                  <c:v>43.183999999999997</c:v>
                </c:pt>
                <c:pt idx="56529">
                  <c:v>43.183999999999997</c:v>
                </c:pt>
                <c:pt idx="56530">
                  <c:v>43.183999999999997</c:v>
                </c:pt>
                <c:pt idx="56531">
                  <c:v>43.183999999999997</c:v>
                </c:pt>
                <c:pt idx="56532">
                  <c:v>43.183999999999997</c:v>
                </c:pt>
                <c:pt idx="56533">
                  <c:v>43.183999999999997</c:v>
                </c:pt>
                <c:pt idx="56534">
                  <c:v>43.183999999999997</c:v>
                </c:pt>
                <c:pt idx="56535">
                  <c:v>43.183999999999997</c:v>
                </c:pt>
                <c:pt idx="56536">
                  <c:v>43.183999999999997</c:v>
                </c:pt>
                <c:pt idx="56537">
                  <c:v>43.183999999999997</c:v>
                </c:pt>
                <c:pt idx="56538">
                  <c:v>43.183999999999997</c:v>
                </c:pt>
                <c:pt idx="56539">
                  <c:v>43.183999999999997</c:v>
                </c:pt>
                <c:pt idx="56540">
                  <c:v>43.183999999999997</c:v>
                </c:pt>
                <c:pt idx="56541">
                  <c:v>43.183999999999997</c:v>
                </c:pt>
                <c:pt idx="56542">
                  <c:v>43.183999999999997</c:v>
                </c:pt>
                <c:pt idx="56543">
                  <c:v>43.183999999999997</c:v>
                </c:pt>
                <c:pt idx="56544">
                  <c:v>43.183999999999997</c:v>
                </c:pt>
                <c:pt idx="56545">
                  <c:v>43.183999999999997</c:v>
                </c:pt>
                <c:pt idx="56546">
                  <c:v>43.183999999999997</c:v>
                </c:pt>
                <c:pt idx="56547">
                  <c:v>43.183999999999997</c:v>
                </c:pt>
                <c:pt idx="56548">
                  <c:v>43.183999999999997</c:v>
                </c:pt>
                <c:pt idx="56549">
                  <c:v>43.183999999999997</c:v>
                </c:pt>
                <c:pt idx="56550">
                  <c:v>43.183999999999997</c:v>
                </c:pt>
                <c:pt idx="56551">
                  <c:v>43.183999999999997</c:v>
                </c:pt>
                <c:pt idx="56552">
                  <c:v>43.183999999999997</c:v>
                </c:pt>
                <c:pt idx="56553">
                  <c:v>43.183999999999997</c:v>
                </c:pt>
                <c:pt idx="56554">
                  <c:v>43.183999999999997</c:v>
                </c:pt>
                <c:pt idx="56555">
                  <c:v>43.183999999999997</c:v>
                </c:pt>
                <c:pt idx="56556">
                  <c:v>43.183999999999997</c:v>
                </c:pt>
                <c:pt idx="56557">
                  <c:v>43.183999999999997</c:v>
                </c:pt>
                <c:pt idx="56558">
                  <c:v>43.183999999999997</c:v>
                </c:pt>
                <c:pt idx="56559">
                  <c:v>43.183999999999997</c:v>
                </c:pt>
                <c:pt idx="56560">
                  <c:v>43.183999999999997</c:v>
                </c:pt>
                <c:pt idx="56561">
                  <c:v>43.183999999999997</c:v>
                </c:pt>
                <c:pt idx="56562">
                  <c:v>43.183999999999997</c:v>
                </c:pt>
                <c:pt idx="56563">
                  <c:v>43.183999999999997</c:v>
                </c:pt>
                <c:pt idx="56564">
                  <c:v>43.183999999999997</c:v>
                </c:pt>
                <c:pt idx="56565">
                  <c:v>43.183999999999997</c:v>
                </c:pt>
                <c:pt idx="56566">
                  <c:v>43.183999999999997</c:v>
                </c:pt>
                <c:pt idx="56567">
                  <c:v>43.183999999999997</c:v>
                </c:pt>
                <c:pt idx="56568">
                  <c:v>43.183999999999997</c:v>
                </c:pt>
                <c:pt idx="56569">
                  <c:v>43.183999999999997</c:v>
                </c:pt>
                <c:pt idx="56570">
                  <c:v>43.183999999999997</c:v>
                </c:pt>
                <c:pt idx="56571">
                  <c:v>43.183999999999997</c:v>
                </c:pt>
                <c:pt idx="56572">
                  <c:v>43.183999999999997</c:v>
                </c:pt>
                <c:pt idx="56573">
                  <c:v>43.183999999999997</c:v>
                </c:pt>
                <c:pt idx="56574">
                  <c:v>43.183999999999997</c:v>
                </c:pt>
                <c:pt idx="56575">
                  <c:v>43.183999999999997</c:v>
                </c:pt>
                <c:pt idx="56576">
                  <c:v>43.183999999999997</c:v>
                </c:pt>
                <c:pt idx="56577">
                  <c:v>43.183999999999997</c:v>
                </c:pt>
                <c:pt idx="56578">
                  <c:v>43.183999999999997</c:v>
                </c:pt>
                <c:pt idx="56579">
                  <c:v>43.183999999999997</c:v>
                </c:pt>
                <c:pt idx="56580">
                  <c:v>43.183999999999997</c:v>
                </c:pt>
                <c:pt idx="56581">
                  <c:v>43.183999999999997</c:v>
                </c:pt>
                <c:pt idx="56582">
                  <c:v>43.183999999999997</c:v>
                </c:pt>
                <c:pt idx="56583">
                  <c:v>43.183999999999997</c:v>
                </c:pt>
                <c:pt idx="56584">
                  <c:v>43.183999999999997</c:v>
                </c:pt>
                <c:pt idx="56585">
                  <c:v>43.183999999999997</c:v>
                </c:pt>
                <c:pt idx="56586">
                  <c:v>43.183999999999997</c:v>
                </c:pt>
                <c:pt idx="56587">
                  <c:v>43.183999999999997</c:v>
                </c:pt>
                <c:pt idx="56588">
                  <c:v>43.183999999999997</c:v>
                </c:pt>
                <c:pt idx="56589">
                  <c:v>43.183999999999997</c:v>
                </c:pt>
                <c:pt idx="56590">
                  <c:v>43.183999999999997</c:v>
                </c:pt>
                <c:pt idx="56591">
                  <c:v>43.183999999999997</c:v>
                </c:pt>
                <c:pt idx="56592">
                  <c:v>43.183999999999997</c:v>
                </c:pt>
                <c:pt idx="56593">
                  <c:v>43.183999999999997</c:v>
                </c:pt>
                <c:pt idx="56594">
                  <c:v>43.183999999999997</c:v>
                </c:pt>
                <c:pt idx="56595">
                  <c:v>43.183999999999997</c:v>
                </c:pt>
                <c:pt idx="56596">
                  <c:v>43.183999999999997</c:v>
                </c:pt>
                <c:pt idx="56597">
                  <c:v>43.183999999999997</c:v>
                </c:pt>
                <c:pt idx="56598">
                  <c:v>43.183999999999997</c:v>
                </c:pt>
                <c:pt idx="56599">
                  <c:v>43.183999999999997</c:v>
                </c:pt>
                <c:pt idx="56600">
                  <c:v>43.183999999999997</c:v>
                </c:pt>
                <c:pt idx="56601">
                  <c:v>43.183999999999997</c:v>
                </c:pt>
                <c:pt idx="56602">
                  <c:v>43.183999999999997</c:v>
                </c:pt>
                <c:pt idx="56603">
                  <c:v>43.24</c:v>
                </c:pt>
                <c:pt idx="56604">
                  <c:v>43.25</c:v>
                </c:pt>
                <c:pt idx="56605">
                  <c:v>43.25</c:v>
                </c:pt>
                <c:pt idx="56606">
                  <c:v>43.25</c:v>
                </c:pt>
                <c:pt idx="56607">
                  <c:v>43.25</c:v>
                </c:pt>
                <c:pt idx="56608">
                  <c:v>43.25</c:v>
                </c:pt>
                <c:pt idx="56609">
                  <c:v>43.25</c:v>
                </c:pt>
                <c:pt idx="56610">
                  <c:v>43.25</c:v>
                </c:pt>
                <c:pt idx="56611">
                  <c:v>43.25</c:v>
                </c:pt>
                <c:pt idx="56612">
                  <c:v>43.25</c:v>
                </c:pt>
                <c:pt idx="56613">
                  <c:v>43.25</c:v>
                </c:pt>
                <c:pt idx="56614">
                  <c:v>43.25</c:v>
                </c:pt>
                <c:pt idx="56615">
                  <c:v>43.25</c:v>
                </c:pt>
                <c:pt idx="56616">
                  <c:v>43.25</c:v>
                </c:pt>
                <c:pt idx="56617">
                  <c:v>43.25</c:v>
                </c:pt>
                <c:pt idx="56618">
                  <c:v>43.25</c:v>
                </c:pt>
                <c:pt idx="56619">
                  <c:v>43.25</c:v>
                </c:pt>
                <c:pt idx="56620">
                  <c:v>43.25</c:v>
                </c:pt>
                <c:pt idx="56621">
                  <c:v>43.25</c:v>
                </c:pt>
                <c:pt idx="56622">
                  <c:v>43.25</c:v>
                </c:pt>
                <c:pt idx="56623">
                  <c:v>43.25</c:v>
                </c:pt>
                <c:pt idx="56624">
                  <c:v>43.25</c:v>
                </c:pt>
                <c:pt idx="56625">
                  <c:v>43.25</c:v>
                </c:pt>
                <c:pt idx="56626">
                  <c:v>43.25</c:v>
                </c:pt>
                <c:pt idx="56627">
                  <c:v>43.25</c:v>
                </c:pt>
                <c:pt idx="56628">
                  <c:v>43.25</c:v>
                </c:pt>
                <c:pt idx="56629">
                  <c:v>43.25</c:v>
                </c:pt>
                <c:pt idx="56630">
                  <c:v>43.25</c:v>
                </c:pt>
                <c:pt idx="56631">
                  <c:v>43.25</c:v>
                </c:pt>
                <c:pt idx="56632">
                  <c:v>43.25</c:v>
                </c:pt>
                <c:pt idx="56633">
                  <c:v>43.25</c:v>
                </c:pt>
                <c:pt idx="56634">
                  <c:v>43.25</c:v>
                </c:pt>
                <c:pt idx="56635">
                  <c:v>43.25</c:v>
                </c:pt>
                <c:pt idx="56636">
                  <c:v>43.25</c:v>
                </c:pt>
                <c:pt idx="56637">
                  <c:v>43.25</c:v>
                </c:pt>
                <c:pt idx="56638">
                  <c:v>43.25</c:v>
                </c:pt>
                <c:pt idx="56639">
                  <c:v>43.25</c:v>
                </c:pt>
                <c:pt idx="56640">
                  <c:v>43.25</c:v>
                </c:pt>
                <c:pt idx="56641">
                  <c:v>43.25</c:v>
                </c:pt>
                <c:pt idx="56642">
                  <c:v>43.25</c:v>
                </c:pt>
                <c:pt idx="56643">
                  <c:v>43.25</c:v>
                </c:pt>
                <c:pt idx="56644">
                  <c:v>43.25</c:v>
                </c:pt>
                <c:pt idx="56645">
                  <c:v>43.25</c:v>
                </c:pt>
                <c:pt idx="56646">
                  <c:v>43.25</c:v>
                </c:pt>
                <c:pt idx="56647">
                  <c:v>43.25</c:v>
                </c:pt>
                <c:pt idx="56648">
                  <c:v>43.25</c:v>
                </c:pt>
                <c:pt idx="56649">
                  <c:v>43.25</c:v>
                </c:pt>
                <c:pt idx="56650">
                  <c:v>43.25</c:v>
                </c:pt>
                <c:pt idx="56651">
                  <c:v>43.25</c:v>
                </c:pt>
                <c:pt idx="56652">
                  <c:v>43.25</c:v>
                </c:pt>
                <c:pt idx="56653">
                  <c:v>43.25</c:v>
                </c:pt>
                <c:pt idx="56654">
                  <c:v>43.25</c:v>
                </c:pt>
                <c:pt idx="56655">
                  <c:v>43.25</c:v>
                </c:pt>
                <c:pt idx="56656">
                  <c:v>43.25</c:v>
                </c:pt>
                <c:pt idx="56657">
                  <c:v>43.25</c:v>
                </c:pt>
                <c:pt idx="56658">
                  <c:v>43.25</c:v>
                </c:pt>
                <c:pt idx="56659">
                  <c:v>43.25</c:v>
                </c:pt>
                <c:pt idx="56660">
                  <c:v>43.25</c:v>
                </c:pt>
                <c:pt idx="56661">
                  <c:v>43.25</c:v>
                </c:pt>
                <c:pt idx="56662">
                  <c:v>43.25</c:v>
                </c:pt>
                <c:pt idx="56663">
                  <c:v>43.25</c:v>
                </c:pt>
                <c:pt idx="56664">
                  <c:v>43.25</c:v>
                </c:pt>
                <c:pt idx="56665">
                  <c:v>43.25</c:v>
                </c:pt>
                <c:pt idx="56666">
                  <c:v>43.25</c:v>
                </c:pt>
                <c:pt idx="56667">
                  <c:v>43.25</c:v>
                </c:pt>
                <c:pt idx="56668">
                  <c:v>43.25</c:v>
                </c:pt>
                <c:pt idx="56669">
                  <c:v>43.25</c:v>
                </c:pt>
                <c:pt idx="56670">
                  <c:v>43.25</c:v>
                </c:pt>
                <c:pt idx="56671">
                  <c:v>43.25</c:v>
                </c:pt>
                <c:pt idx="56672">
                  <c:v>43.25</c:v>
                </c:pt>
                <c:pt idx="56673">
                  <c:v>43.25</c:v>
                </c:pt>
                <c:pt idx="56674">
                  <c:v>43.25</c:v>
                </c:pt>
                <c:pt idx="56675">
                  <c:v>43.25</c:v>
                </c:pt>
                <c:pt idx="56676">
                  <c:v>43.25</c:v>
                </c:pt>
                <c:pt idx="56677">
                  <c:v>43.25</c:v>
                </c:pt>
                <c:pt idx="56678">
                  <c:v>43.25</c:v>
                </c:pt>
                <c:pt idx="56679">
                  <c:v>43.25</c:v>
                </c:pt>
                <c:pt idx="56680">
                  <c:v>43.25</c:v>
                </c:pt>
                <c:pt idx="56681">
                  <c:v>43.25</c:v>
                </c:pt>
                <c:pt idx="56682">
                  <c:v>43.25</c:v>
                </c:pt>
                <c:pt idx="56683">
                  <c:v>43.25</c:v>
                </c:pt>
                <c:pt idx="56684">
                  <c:v>43.25</c:v>
                </c:pt>
                <c:pt idx="56685">
                  <c:v>43.25</c:v>
                </c:pt>
                <c:pt idx="56686">
                  <c:v>43.25</c:v>
                </c:pt>
                <c:pt idx="56687">
                  <c:v>43.25</c:v>
                </c:pt>
                <c:pt idx="56688">
                  <c:v>43.25</c:v>
                </c:pt>
                <c:pt idx="56689">
                  <c:v>43.25</c:v>
                </c:pt>
                <c:pt idx="56690">
                  <c:v>43.25</c:v>
                </c:pt>
                <c:pt idx="56691">
                  <c:v>43.25</c:v>
                </c:pt>
                <c:pt idx="56692">
                  <c:v>43.25</c:v>
                </c:pt>
                <c:pt idx="56693">
                  <c:v>43.25</c:v>
                </c:pt>
                <c:pt idx="56694">
                  <c:v>43.25</c:v>
                </c:pt>
                <c:pt idx="56695">
                  <c:v>43.25</c:v>
                </c:pt>
                <c:pt idx="56696">
                  <c:v>43.25</c:v>
                </c:pt>
                <c:pt idx="56697">
                  <c:v>43.25</c:v>
                </c:pt>
                <c:pt idx="56698">
                  <c:v>43.25</c:v>
                </c:pt>
                <c:pt idx="56699">
                  <c:v>43.25</c:v>
                </c:pt>
                <c:pt idx="56700">
                  <c:v>43.25</c:v>
                </c:pt>
                <c:pt idx="56701">
                  <c:v>43.25</c:v>
                </c:pt>
                <c:pt idx="56702">
                  <c:v>43.25</c:v>
                </c:pt>
                <c:pt idx="56703">
                  <c:v>43.25</c:v>
                </c:pt>
                <c:pt idx="56704">
                  <c:v>43.25</c:v>
                </c:pt>
                <c:pt idx="56705">
                  <c:v>43.25</c:v>
                </c:pt>
                <c:pt idx="56706">
                  <c:v>43.25</c:v>
                </c:pt>
                <c:pt idx="56707">
                  <c:v>43.25</c:v>
                </c:pt>
                <c:pt idx="56708">
                  <c:v>43.25</c:v>
                </c:pt>
                <c:pt idx="56709">
                  <c:v>43.25</c:v>
                </c:pt>
                <c:pt idx="56710">
                  <c:v>43.25</c:v>
                </c:pt>
                <c:pt idx="56711">
                  <c:v>43.25</c:v>
                </c:pt>
                <c:pt idx="56712">
                  <c:v>43.25</c:v>
                </c:pt>
                <c:pt idx="56713">
                  <c:v>43.25</c:v>
                </c:pt>
                <c:pt idx="56714">
                  <c:v>43.25</c:v>
                </c:pt>
                <c:pt idx="56715">
                  <c:v>43.25</c:v>
                </c:pt>
                <c:pt idx="56716">
                  <c:v>43.25</c:v>
                </c:pt>
                <c:pt idx="56717">
                  <c:v>43.25</c:v>
                </c:pt>
                <c:pt idx="56718">
                  <c:v>43.25</c:v>
                </c:pt>
                <c:pt idx="56719">
                  <c:v>43.25</c:v>
                </c:pt>
                <c:pt idx="56720">
                  <c:v>43.25</c:v>
                </c:pt>
                <c:pt idx="56721">
                  <c:v>43.25</c:v>
                </c:pt>
                <c:pt idx="56722">
                  <c:v>43.25</c:v>
                </c:pt>
                <c:pt idx="56723">
                  <c:v>43.25</c:v>
                </c:pt>
                <c:pt idx="56724">
                  <c:v>43.25</c:v>
                </c:pt>
                <c:pt idx="56725">
                  <c:v>43.25</c:v>
                </c:pt>
                <c:pt idx="56726">
                  <c:v>43.25</c:v>
                </c:pt>
                <c:pt idx="56727">
                  <c:v>43.25</c:v>
                </c:pt>
                <c:pt idx="56728">
                  <c:v>43.25</c:v>
                </c:pt>
                <c:pt idx="56729">
                  <c:v>43.25</c:v>
                </c:pt>
                <c:pt idx="56730">
                  <c:v>43.25</c:v>
                </c:pt>
                <c:pt idx="56731">
                  <c:v>43.25</c:v>
                </c:pt>
                <c:pt idx="56732">
                  <c:v>43.25</c:v>
                </c:pt>
                <c:pt idx="56733">
                  <c:v>43.25</c:v>
                </c:pt>
                <c:pt idx="56734">
                  <c:v>43.25</c:v>
                </c:pt>
                <c:pt idx="56735">
                  <c:v>43.25</c:v>
                </c:pt>
                <c:pt idx="56736">
                  <c:v>43.25</c:v>
                </c:pt>
                <c:pt idx="56737">
                  <c:v>43.25</c:v>
                </c:pt>
                <c:pt idx="56738">
                  <c:v>43.25</c:v>
                </c:pt>
                <c:pt idx="56739">
                  <c:v>43.25</c:v>
                </c:pt>
                <c:pt idx="56740">
                  <c:v>43.25</c:v>
                </c:pt>
                <c:pt idx="56741">
                  <c:v>43.25</c:v>
                </c:pt>
                <c:pt idx="56742">
                  <c:v>43.25</c:v>
                </c:pt>
                <c:pt idx="56743">
                  <c:v>43.25</c:v>
                </c:pt>
                <c:pt idx="56744">
                  <c:v>43.25</c:v>
                </c:pt>
                <c:pt idx="56745">
                  <c:v>43.25</c:v>
                </c:pt>
                <c:pt idx="56746">
                  <c:v>43.25</c:v>
                </c:pt>
                <c:pt idx="56747">
                  <c:v>43.25</c:v>
                </c:pt>
                <c:pt idx="56748">
                  <c:v>43.25</c:v>
                </c:pt>
                <c:pt idx="56749">
                  <c:v>43.25</c:v>
                </c:pt>
                <c:pt idx="56750">
                  <c:v>43.25</c:v>
                </c:pt>
                <c:pt idx="56751">
                  <c:v>43.25</c:v>
                </c:pt>
                <c:pt idx="56752">
                  <c:v>43.25</c:v>
                </c:pt>
                <c:pt idx="56753">
                  <c:v>43.25</c:v>
                </c:pt>
                <c:pt idx="56754">
                  <c:v>43.25</c:v>
                </c:pt>
                <c:pt idx="56755">
                  <c:v>43.25</c:v>
                </c:pt>
                <c:pt idx="56756">
                  <c:v>43.25</c:v>
                </c:pt>
                <c:pt idx="56757">
                  <c:v>43.25</c:v>
                </c:pt>
                <c:pt idx="56758">
                  <c:v>43.25</c:v>
                </c:pt>
                <c:pt idx="56759">
                  <c:v>43.25</c:v>
                </c:pt>
                <c:pt idx="56760">
                  <c:v>43.25</c:v>
                </c:pt>
                <c:pt idx="56761">
                  <c:v>43.25</c:v>
                </c:pt>
                <c:pt idx="56762">
                  <c:v>43.25</c:v>
                </c:pt>
                <c:pt idx="56763">
                  <c:v>43.25</c:v>
                </c:pt>
                <c:pt idx="56764">
                  <c:v>43.25</c:v>
                </c:pt>
                <c:pt idx="56765">
                  <c:v>43.25</c:v>
                </c:pt>
                <c:pt idx="56766">
                  <c:v>43.25</c:v>
                </c:pt>
                <c:pt idx="56767">
                  <c:v>43.25</c:v>
                </c:pt>
                <c:pt idx="56768">
                  <c:v>43.25</c:v>
                </c:pt>
                <c:pt idx="56769">
                  <c:v>43.25</c:v>
                </c:pt>
                <c:pt idx="56770">
                  <c:v>43.25</c:v>
                </c:pt>
                <c:pt idx="56771">
                  <c:v>43.25</c:v>
                </c:pt>
                <c:pt idx="56772">
                  <c:v>43.25</c:v>
                </c:pt>
                <c:pt idx="56773">
                  <c:v>43.25</c:v>
                </c:pt>
                <c:pt idx="56774">
                  <c:v>43.25</c:v>
                </c:pt>
                <c:pt idx="56775">
                  <c:v>43.25</c:v>
                </c:pt>
                <c:pt idx="56776">
                  <c:v>43.25</c:v>
                </c:pt>
                <c:pt idx="56777">
                  <c:v>43.25</c:v>
                </c:pt>
                <c:pt idx="56778">
                  <c:v>43.25</c:v>
                </c:pt>
                <c:pt idx="56779">
                  <c:v>43.25</c:v>
                </c:pt>
                <c:pt idx="56780">
                  <c:v>43.25</c:v>
                </c:pt>
                <c:pt idx="56781">
                  <c:v>43.25</c:v>
                </c:pt>
                <c:pt idx="56782">
                  <c:v>43.25</c:v>
                </c:pt>
                <c:pt idx="56783">
                  <c:v>43.25</c:v>
                </c:pt>
                <c:pt idx="56784">
                  <c:v>43.25</c:v>
                </c:pt>
                <c:pt idx="56785">
                  <c:v>43.25</c:v>
                </c:pt>
                <c:pt idx="56786">
                  <c:v>43.25</c:v>
                </c:pt>
                <c:pt idx="56787">
                  <c:v>43.25</c:v>
                </c:pt>
                <c:pt idx="56788">
                  <c:v>43.25</c:v>
                </c:pt>
                <c:pt idx="56789">
                  <c:v>43.25</c:v>
                </c:pt>
                <c:pt idx="56790">
                  <c:v>43.25</c:v>
                </c:pt>
                <c:pt idx="56791">
                  <c:v>43.25</c:v>
                </c:pt>
                <c:pt idx="56792">
                  <c:v>43.25</c:v>
                </c:pt>
                <c:pt idx="56793">
                  <c:v>43.277999999999999</c:v>
                </c:pt>
                <c:pt idx="56794">
                  <c:v>43.311999999999998</c:v>
                </c:pt>
                <c:pt idx="56795">
                  <c:v>43.311999999999998</c:v>
                </c:pt>
                <c:pt idx="56796">
                  <c:v>43.311999999999998</c:v>
                </c:pt>
                <c:pt idx="56797">
                  <c:v>43.311999999999998</c:v>
                </c:pt>
                <c:pt idx="56798">
                  <c:v>43.311999999999998</c:v>
                </c:pt>
                <c:pt idx="56799">
                  <c:v>43.311999999999998</c:v>
                </c:pt>
                <c:pt idx="56800">
                  <c:v>43.311999999999998</c:v>
                </c:pt>
                <c:pt idx="56801">
                  <c:v>43.311999999999998</c:v>
                </c:pt>
                <c:pt idx="56802">
                  <c:v>43.311999999999998</c:v>
                </c:pt>
                <c:pt idx="56803">
                  <c:v>43.311999999999998</c:v>
                </c:pt>
                <c:pt idx="56804">
                  <c:v>43.311999999999998</c:v>
                </c:pt>
                <c:pt idx="56805">
                  <c:v>43.311999999999998</c:v>
                </c:pt>
                <c:pt idx="56806">
                  <c:v>43.311999999999998</c:v>
                </c:pt>
                <c:pt idx="56807">
                  <c:v>43.311999999999998</c:v>
                </c:pt>
                <c:pt idx="56808">
                  <c:v>43.311999999999998</c:v>
                </c:pt>
                <c:pt idx="56809">
                  <c:v>43.311999999999998</c:v>
                </c:pt>
                <c:pt idx="56810">
                  <c:v>43.311999999999998</c:v>
                </c:pt>
                <c:pt idx="56811">
                  <c:v>43.311999999999998</c:v>
                </c:pt>
                <c:pt idx="56812">
                  <c:v>43.311999999999998</c:v>
                </c:pt>
                <c:pt idx="56813">
                  <c:v>43.311999999999998</c:v>
                </c:pt>
                <c:pt idx="56814">
                  <c:v>43.311999999999998</c:v>
                </c:pt>
                <c:pt idx="56815">
                  <c:v>43.311999999999998</c:v>
                </c:pt>
                <c:pt idx="56816">
                  <c:v>43.311999999999998</c:v>
                </c:pt>
                <c:pt idx="56817">
                  <c:v>43.311999999999998</c:v>
                </c:pt>
                <c:pt idx="56818">
                  <c:v>43.311999999999998</c:v>
                </c:pt>
                <c:pt idx="56819">
                  <c:v>43.311999999999998</c:v>
                </c:pt>
                <c:pt idx="56820">
                  <c:v>43.311999999999998</c:v>
                </c:pt>
                <c:pt idx="56821">
                  <c:v>43.311999999999998</c:v>
                </c:pt>
                <c:pt idx="56822">
                  <c:v>43.311999999999998</c:v>
                </c:pt>
                <c:pt idx="56823">
                  <c:v>43.311999999999998</c:v>
                </c:pt>
                <c:pt idx="56824">
                  <c:v>43.311999999999998</c:v>
                </c:pt>
                <c:pt idx="56825">
                  <c:v>43.311999999999998</c:v>
                </c:pt>
                <c:pt idx="56826">
                  <c:v>43.311999999999998</c:v>
                </c:pt>
                <c:pt idx="56827">
                  <c:v>43.311999999999998</c:v>
                </c:pt>
                <c:pt idx="56828">
                  <c:v>43.311999999999998</c:v>
                </c:pt>
                <c:pt idx="56829">
                  <c:v>43.311999999999998</c:v>
                </c:pt>
                <c:pt idx="56830">
                  <c:v>43.311999999999998</c:v>
                </c:pt>
                <c:pt idx="56831">
                  <c:v>43.311999999999998</c:v>
                </c:pt>
                <c:pt idx="56832">
                  <c:v>43.311999999999998</c:v>
                </c:pt>
                <c:pt idx="56833">
                  <c:v>43.311999999999998</c:v>
                </c:pt>
                <c:pt idx="56834">
                  <c:v>43.311999999999998</c:v>
                </c:pt>
                <c:pt idx="56835">
                  <c:v>43.311999999999998</c:v>
                </c:pt>
                <c:pt idx="56836">
                  <c:v>43.311999999999998</c:v>
                </c:pt>
                <c:pt idx="56837">
                  <c:v>43.311999999999998</c:v>
                </c:pt>
                <c:pt idx="56838">
                  <c:v>43.311999999999998</c:v>
                </c:pt>
                <c:pt idx="56839">
                  <c:v>43.311999999999998</c:v>
                </c:pt>
                <c:pt idx="56840">
                  <c:v>43.311999999999998</c:v>
                </c:pt>
                <c:pt idx="56841">
                  <c:v>43.311999999999998</c:v>
                </c:pt>
                <c:pt idx="56842">
                  <c:v>43.311999999999998</c:v>
                </c:pt>
                <c:pt idx="56843">
                  <c:v>43.311999999999998</c:v>
                </c:pt>
                <c:pt idx="56844">
                  <c:v>43.311999999999998</c:v>
                </c:pt>
                <c:pt idx="56845">
                  <c:v>43.311999999999998</c:v>
                </c:pt>
                <c:pt idx="56846">
                  <c:v>43.311999999999998</c:v>
                </c:pt>
                <c:pt idx="56847">
                  <c:v>43.311999999999998</c:v>
                </c:pt>
                <c:pt idx="56848">
                  <c:v>43.311999999999998</c:v>
                </c:pt>
                <c:pt idx="56849">
                  <c:v>43.311999999999998</c:v>
                </c:pt>
                <c:pt idx="56850">
                  <c:v>43.311999999999998</c:v>
                </c:pt>
                <c:pt idx="56851">
                  <c:v>43.311999999999998</c:v>
                </c:pt>
                <c:pt idx="56852">
                  <c:v>43.311999999999998</c:v>
                </c:pt>
                <c:pt idx="56853">
                  <c:v>43.311999999999998</c:v>
                </c:pt>
                <c:pt idx="56854">
                  <c:v>43.311999999999998</c:v>
                </c:pt>
                <c:pt idx="56855">
                  <c:v>43.311999999999998</c:v>
                </c:pt>
                <c:pt idx="56856">
                  <c:v>43.311999999999998</c:v>
                </c:pt>
                <c:pt idx="56857">
                  <c:v>43.311999999999998</c:v>
                </c:pt>
                <c:pt idx="56858">
                  <c:v>43.311999999999998</c:v>
                </c:pt>
                <c:pt idx="56859">
                  <c:v>43.311999999999998</c:v>
                </c:pt>
                <c:pt idx="56860">
                  <c:v>43.311999999999998</c:v>
                </c:pt>
                <c:pt idx="56861">
                  <c:v>43.311999999999998</c:v>
                </c:pt>
                <c:pt idx="56862">
                  <c:v>43.311999999999998</c:v>
                </c:pt>
                <c:pt idx="56863">
                  <c:v>43.311999999999998</c:v>
                </c:pt>
                <c:pt idx="56864">
                  <c:v>43.311999999999998</c:v>
                </c:pt>
                <c:pt idx="56865">
                  <c:v>43.311999999999998</c:v>
                </c:pt>
                <c:pt idx="56866">
                  <c:v>43.311999999999998</c:v>
                </c:pt>
                <c:pt idx="56867">
                  <c:v>43.311999999999998</c:v>
                </c:pt>
                <c:pt idx="56868">
                  <c:v>43.311999999999998</c:v>
                </c:pt>
                <c:pt idx="56869">
                  <c:v>43.311999999999998</c:v>
                </c:pt>
                <c:pt idx="56870">
                  <c:v>43.311999999999998</c:v>
                </c:pt>
                <c:pt idx="56871">
                  <c:v>43.311999999999998</c:v>
                </c:pt>
                <c:pt idx="56872">
                  <c:v>43.311999999999998</c:v>
                </c:pt>
                <c:pt idx="56873">
                  <c:v>43.311999999999998</c:v>
                </c:pt>
                <c:pt idx="56874">
                  <c:v>43.311999999999998</c:v>
                </c:pt>
                <c:pt idx="56875">
                  <c:v>43.311999999999998</c:v>
                </c:pt>
                <c:pt idx="56876">
                  <c:v>43.311999999999998</c:v>
                </c:pt>
                <c:pt idx="56877">
                  <c:v>43.311999999999998</c:v>
                </c:pt>
                <c:pt idx="56878">
                  <c:v>43.311999999999998</c:v>
                </c:pt>
                <c:pt idx="56879">
                  <c:v>43.311999999999998</c:v>
                </c:pt>
                <c:pt idx="56880">
                  <c:v>43.311999999999998</c:v>
                </c:pt>
                <c:pt idx="56881">
                  <c:v>43.311999999999998</c:v>
                </c:pt>
                <c:pt idx="56882">
                  <c:v>43.311999999999998</c:v>
                </c:pt>
                <c:pt idx="56883">
                  <c:v>43.311999999999998</c:v>
                </c:pt>
                <c:pt idx="56884">
                  <c:v>43.311999999999998</c:v>
                </c:pt>
                <c:pt idx="56885">
                  <c:v>43.311999999999998</c:v>
                </c:pt>
                <c:pt idx="56886">
                  <c:v>43.311999999999998</c:v>
                </c:pt>
                <c:pt idx="56887">
                  <c:v>43.311999999999998</c:v>
                </c:pt>
                <c:pt idx="56888">
                  <c:v>43.311999999999998</c:v>
                </c:pt>
                <c:pt idx="56889">
                  <c:v>43.311999999999998</c:v>
                </c:pt>
                <c:pt idx="56890">
                  <c:v>43.311999999999998</c:v>
                </c:pt>
                <c:pt idx="56891">
                  <c:v>43.311999999999998</c:v>
                </c:pt>
                <c:pt idx="56892">
                  <c:v>43.311999999999998</c:v>
                </c:pt>
                <c:pt idx="56893">
                  <c:v>43.311999999999998</c:v>
                </c:pt>
                <c:pt idx="56894">
                  <c:v>43.311999999999998</c:v>
                </c:pt>
                <c:pt idx="56895">
                  <c:v>43.311999999999998</c:v>
                </c:pt>
                <c:pt idx="56896">
                  <c:v>43.311999999999998</c:v>
                </c:pt>
                <c:pt idx="56897">
                  <c:v>43.311999999999998</c:v>
                </c:pt>
                <c:pt idx="56898">
                  <c:v>43.311999999999998</c:v>
                </c:pt>
                <c:pt idx="56899">
                  <c:v>43.311999999999998</c:v>
                </c:pt>
                <c:pt idx="56900">
                  <c:v>43.311999999999998</c:v>
                </c:pt>
                <c:pt idx="56901">
                  <c:v>43.311999999999998</c:v>
                </c:pt>
                <c:pt idx="56902">
                  <c:v>43.311999999999998</c:v>
                </c:pt>
                <c:pt idx="56903">
                  <c:v>43.311999999999998</c:v>
                </c:pt>
                <c:pt idx="56904">
                  <c:v>43.311999999999998</c:v>
                </c:pt>
                <c:pt idx="56905">
                  <c:v>43.311999999999998</c:v>
                </c:pt>
                <c:pt idx="56906">
                  <c:v>43.311999999999998</c:v>
                </c:pt>
                <c:pt idx="56907">
                  <c:v>43.311999999999998</c:v>
                </c:pt>
                <c:pt idx="56908">
                  <c:v>43.311999999999998</c:v>
                </c:pt>
                <c:pt idx="56909">
                  <c:v>43.311999999999998</c:v>
                </c:pt>
                <c:pt idx="56910">
                  <c:v>43.311999999999998</c:v>
                </c:pt>
                <c:pt idx="56911">
                  <c:v>43.311999999999998</c:v>
                </c:pt>
                <c:pt idx="56912">
                  <c:v>43.311999999999998</c:v>
                </c:pt>
                <c:pt idx="56913">
                  <c:v>43.311999999999998</c:v>
                </c:pt>
                <c:pt idx="56914">
                  <c:v>43.311999999999998</c:v>
                </c:pt>
                <c:pt idx="56915">
                  <c:v>43.311999999999998</c:v>
                </c:pt>
                <c:pt idx="56916">
                  <c:v>43.311999999999998</c:v>
                </c:pt>
                <c:pt idx="56917">
                  <c:v>43.311999999999998</c:v>
                </c:pt>
                <c:pt idx="56918">
                  <c:v>43.311999999999998</c:v>
                </c:pt>
                <c:pt idx="56919">
                  <c:v>43.311999999999998</c:v>
                </c:pt>
                <c:pt idx="56920">
                  <c:v>43.311999999999998</c:v>
                </c:pt>
                <c:pt idx="56921">
                  <c:v>43.311999999999998</c:v>
                </c:pt>
                <c:pt idx="56922">
                  <c:v>43.311999999999998</c:v>
                </c:pt>
                <c:pt idx="56923">
                  <c:v>43.311999999999998</c:v>
                </c:pt>
                <c:pt idx="56924">
                  <c:v>43.311999999999998</c:v>
                </c:pt>
                <c:pt idx="56925">
                  <c:v>43.311999999999998</c:v>
                </c:pt>
                <c:pt idx="56926">
                  <c:v>43.311999999999998</c:v>
                </c:pt>
                <c:pt idx="56927">
                  <c:v>43.311999999999998</c:v>
                </c:pt>
                <c:pt idx="56928">
                  <c:v>43.311999999999998</c:v>
                </c:pt>
                <c:pt idx="56929">
                  <c:v>43.311999999999998</c:v>
                </c:pt>
                <c:pt idx="56930">
                  <c:v>43.311999999999998</c:v>
                </c:pt>
                <c:pt idx="56931">
                  <c:v>43.311999999999998</c:v>
                </c:pt>
                <c:pt idx="56932">
                  <c:v>43.311999999999998</c:v>
                </c:pt>
                <c:pt idx="56933">
                  <c:v>43.311999999999998</c:v>
                </c:pt>
                <c:pt idx="56934">
                  <c:v>43.311999999999998</c:v>
                </c:pt>
                <c:pt idx="56935">
                  <c:v>43.311999999999998</c:v>
                </c:pt>
                <c:pt idx="56936">
                  <c:v>43.311999999999998</c:v>
                </c:pt>
                <c:pt idx="56937">
                  <c:v>43.311999999999998</c:v>
                </c:pt>
                <c:pt idx="56938">
                  <c:v>43.311999999999998</c:v>
                </c:pt>
                <c:pt idx="56939">
                  <c:v>43.311999999999998</c:v>
                </c:pt>
                <c:pt idx="56940">
                  <c:v>43.311999999999998</c:v>
                </c:pt>
                <c:pt idx="56941">
                  <c:v>43.311999999999998</c:v>
                </c:pt>
                <c:pt idx="56942">
                  <c:v>43.311999999999998</c:v>
                </c:pt>
                <c:pt idx="56943">
                  <c:v>43.311999999999998</c:v>
                </c:pt>
                <c:pt idx="56944">
                  <c:v>43.311999999999998</c:v>
                </c:pt>
                <c:pt idx="56945">
                  <c:v>43.311999999999998</c:v>
                </c:pt>
                <c:pt idx="56946">
                  <c:v>43.311999999999998</c:v>
                </c:pt>
                <c:pt idx="56947">
                  <c:v>43.311999999999998</c:v>
                </c:pt>
                <c:pt idx="56948">
                  <c:v>43.311999999999998</c:v>
                </c:pt>
                <c:pt idx="56949">
                  <c:v>43.311999999999998</c:v>
                </c:pt>
                <c:pt idx="56950">
                  <c:v>43.311999999999998</c:v>
                </c:pt>
                <c:pt idx="56951">
                  <c:v>43.311999999999998</c:v>
                </c:pt>
                <c:pt idx="56952">
                  <c:v>43.311999999999998</c:v>
                </c:pt>
                <c:pt idx="56953">
                  <c:v>43.311999999999998</c:v>
                </c:pt>
                <c:pt idx="56954">
                  <c:v>43.311999999999998</c:v>
                </c:pt>
                <c:pt idx="56955">
                  <c:v>43.311999999999998</c:v>
                </c:pt>
                <c:pt idx="56956">
                  <c:v>43.311999999999998</c:v>
                </c:pt>
                <c:pt idx="56957">
                  <c:v>43.311999999999998</c:v>
                </c:pt>
                <c:pt idx="56958">
                  <c:v>43.311999999999998</c:v>
                </c:pt>
                <c:pt idx="56959">
                  <c:v>43.311999999999998</c:v>
                </c:pt>
                <c:pt idx="56960">
                  <c:v>43.311999999999998</c:v>
                </c:pt>
                <c:pt idx="56961">
                  <c:v>43.311999999999998</c:v>
                </c:pt>
                <c:pt idx="56962">
                  <c:v>43.311999999999998</c:v>
                </c:pt>
                <c:pt idx="56963">
                  <c:v>43.311999999999998</c:v>
                </c:pt>
                <c:pt idx="56964">
                  <c:v>43.311999999999998</c:v>
                </c:pt>
                <c:pt idx="56965">
                  <c:v>43.311999999999998</c:v>
                </c:pt>
                <c:pt idx="56966">
                  <c:v>43.311999999999998</c:v>
                </c:pt>
                <c:pt idx="56967">
                  <c:v>43.311999999999998</c:v>
                </c:pt>
                <c:pt idx="56968">
                  <c:v>43.311999999999998</c:v>
                </c:pt>
                <c:pt idx="56969">
                  <c:v>43.311999999999998</c:v>
                </c:pt>
                <c:pt idx="56970">
                  <c:v>43.311999999999998</c:v>
                </c:pt>
                <c:pt idx="56971">
                  <c:v>43.311999999999998</c:v>
                </c:pt>
                <c:pt idx="56972">
                  <c:v>43.311999999999998</c:v>
                </c:pt>
                <c:pt idx="56973">
                  <c:v>43.311999999999998</c:v>
                </c:pt>
                <c:pt idx="56974">
                  <c:v>43.311999999999998</c:v>
                </c:pt>
                <c:pt idx="56975">
                  <c:v>43.311999999999998</c:v>
                </c:pt>
                <c:pt idx="56976">
                  <c:v>43.311999999999998</c:v>
                </c:pt>
                <c:pt idx="56977">
                  <c:v>43.311999999999998</c:v>
                </c:pt>
                <c:pt idx="56978">
                  <c:v>43.311999999999998</c:v>
                </c:pt>
                <c:pt idx="56979">
                  <c:v>43.311999999999998</c:v>
                </c:pt>
                <c:pt idx="56980">
                  <c:v>43.311999999999998</c:v>
                </c:pt>
                <c:pt idx="56981">
                  <c:v>43.311999999999998</c:v>
                </c:pt>
                <c:pt idx="56982">
                  <c:v>43.311999999999998</c:v>
                </c:pt>
                <c:pt idx="56983">
                  <c:v>43.311999999999998</c:v>
                </c:pt>
                <c:pt idx="56984">
                  <c:v>43.311999999999998</c:v>
                </c:pt>
                <c:pt idx="56985">
                  <c:v>43.34</c:v>
                </c:pt>
                <c:pt idx="56986">
                  <c:v>43.375999999999998</c:v>
                </c:pt>
                <c:pt idx="56987">
                  <c:v>43.375999999999998</c:v>
                </c:pt>
                <c:pt idx="56988">
                  <c:v>43.375999999999998</c:v>
                </c:pt>
                <c:pt idx="56989">
                  <c:v>43.375999999999998</c:v>
                </c:pt>
                <c:pt idx="56990">
                  <c:v>43.375999999999998</c:v>
                </c:pt>
                <c:pt idx="56991">
                  <c:v>43.375999999999998</c:v>
                </c:pt>
                <c:pt idx="56992">
                  <c:v>43.375999999999998</c:v>
                </c:pt>
                <c:pt idx="56993">
                  <c:v>43.375999999999998</c:v>
                </c:pt>
                <c:pt idx="56994">
                  <c:v>43.375999999999998</c:v>
                </c:pt>
                <c:pt idx="56995">
                  <c:v>43.375999999999998</c:v>
                </c:pt>
                <c:pt idx="56996">
                  <c:v>43.375999999999998</c:v>
                </c:pt>
                <c:pt idx="56997">
                  <c:v>43.375999999999998</c:v>
                </c:pt>
                <c:pt idx="56998">
                  <c:v>43.375999999999998</c:v>
                </c:pt>
                <c:pt idx="56999">
                  <c:v>43.375999999999998</c:v>
                </c:pt>
                <c:pt idx="57000">
                  <c:v>43.375999999999998</c:v>
                </c:pt>
                <c:pt idx="57001">
                  <c:v>43.375999999999998</c:v>
                </c:pt>
                <c:pt idx="57002">
                  <c:v>43.375999999999998</c:v>
                </c:pt>
                <c:pt idx="57003">
                  <c:v>43.375999999999998</c:v>
                </c:pt>
                <c:pt idx="57004">
                  <c:v>43.375999999999998</c:v>
                </c:pt>
                <c:pt idx="57005">
                  <c:v>43.375999999999998</c:v>
                </c:pt>
                <c:pt idx="57006">
                  <c:v>43.375999999999998</c:v>
                </c:pt>
                <c:pt idx="57007">
                  <c:v>43.375999999999998</c:v>
                </c:pt>
                <c:pt idx="57008">
                  <c:v>43.375999999999998</c:v>
                </c:pt>
                <c:pt idx="57009">
                  <c:v>43.375999999999998</c:v>
                </c:pt>
                <c:pt idx="57010">
                  <c:v>43.375999999999998</c:v>
                </c:pt>
                <c:pt idx="57011">
                  <c:v>43.375999999999998</c:v>
                </c:pt>
                <c:pt idx="57012">
                  <c:v>43.375999999999998</c:v>
                </c:pt>
                <c:pt idx="57013">
                  <c:v>43.375999999999998</c:v>
                </c:pt>
                <c:pt idx="57014">
                  <c:v>43.375999999999998</c:v>
                </c:pt>
                <c:pt idx="57015">
                  <c:v>43.375999999999998</c:v>
                </c:pt>
                <c:pt idx="57016">
                  <c:v>43.375999999999998</c:v>
                </c:pt>
                <c:pt idx="57017">
                  <c:v>43.375999999999998</c:v>
                </c:pt>
                <c:pt idx="57018">
                  <c:v>43.375999999999998</c:v>
                </c:pt>
                <c:pt idx="57019">
                  <c:v>43.375999999999998</c:v>
                </c:pt>
                <c:pt idx="57020">
                  <c:v>43.375999999999998</c:v>
                </c:pt>
                <c:pt idx="57021">
                  <c:v>43.375999999999998</c:v>
                </c:pt>
                <c:pt idx="57022">
                  <c:v>43.375999999999998</c:v>
                </c:pt>
                <c:pt idx="57023">
                  <c:v>43.375999999999998</c:v>
                </c:pt>
                <c:pt idx="57024">
                  <c:v>43.375999999999998</c:v>
                </c:pt>
                <c:pt idx="57025">
                  <c:v>43.375999999999998</c:v>
                </c:pt>
                <c:pt idx="57026">
                  <c:v>43.375999999999998</c:v>
                </c:pt>
                <c:pt idx="57027">
                  <c:v>43.375999999999998</c:v>
                </c:pt>
                <c:pt idx="57028">
                  <c:v>43.375999999999998</c:v>
                </c:pt>
                <c:pt idx="57029">
                  <c:v>43.375999999999998</c:v>
                </c:pt>
                <c:pt idx="57030">
                  <c:v>43.375999999999998</c:v>
                </c:pt>
                <c:pt idx="57031">
                  <c:v>43.375999999999998</c:v>
                </c:pt>
                <c:pt idx="57032">
                  <c:v>43.375999999999998</c:v>
                </c:pt>
                <c:pt idx="57033">
                  <c:v>43.375999999999998</c:v>
                </c:pt>
                <c:pt idx="57034">
                  <c:v>43.375999999999998</c:v>
                </c:pt>
                <c:pt idx="57035">
                  <c:v>43.375999999999998</c:v>
                </c:pt>
                <c:pt idx="57036">
                  <c:v>43.375999999999998</c:v>
                </c:pt>
                <c:pt idx="57037">
                  <c:v>43.375999999999998</c:v>
                </c:pt>
                <c:pt idx="57038">
                  <c:v>43.375999999999998</c:v>
                </c:pt>
                <c:pt idx="57039">
                  <c:v>43.375999999999998</c:v>
                </c:pt>
                <c:pt idx="57040">
                  <c:v>43.375999999999998</c:v>
                </c:pt>
                <c:pt idx="57041">
                  <c:v>43.375999999999998</c:v>
                </c:pt>
                <c:pt idx="57042">
                  <c:v>43.375999999999998</c:v>
                </c:pt>
                <c:pt idx="57043">
                  <c:v>43.375999999999998</c:v>
                </c:pt>
                <c:pt idx="57044">
                  <c:v>43.375999999999998</c:v>
                </c:pt>
                <c:pt idx="57045">
                  <c:v>43.375999999999998</c:v>
                </c:pt>
                <c:pt idx="57046">
                  <c:v>43.375999999999998</c:v>
                </c:pt>
                <c:pt idx="57047">
                  <c:v>43.375999999999998</c:v>
                </c:pt>
                <c:pt idx="57048">
                  <c:v>43.375999999999998</c:v>
                </c:pt>
                <c:pt idx="57049">
                  <c:v>43.375999999999998</c:v>
                </c:pt>
                <c:pt idx="57050">
                  <c:v>43.375999999999998</c:v>
                </c:pt>
                <c:pt idx="57051">
                  <c:v>43.375999999999998</c:v>
                </c:pt>
                <c:pt idx="57052">
                  <c:v>43.375999999999998</c:v>
                </c:pt>
                <c:pt idx="57053">
                  <c:v>43.375999999999998</c:v>
                </c:pt>
                <c:pt idx="57054">
                  <c:v>43.375999999999998</c:v>
                </c:pt>
                <c:pt idx="57055">
                  <c:v>43.375999999999998</c:v>
                </c:pt>
                <c:pt idx="57056">
                  <c:v>43.375999999999998</c:v>
                </c:pt>
                <c:pt idx="57057">
                  <c:v>43.375999999999998</c:v>
                </c:pt>
                <c:pt idx="57058">
                  <c:v>43.375999999999998</c:v>
                </c:pt>
                <c:pt idx="57059">
                  <c:v>43.375999999999998</c:v>
                </c:pt>
                <c:pt idx="57060">
                  <c:v>43.375999999999998</c:v>
                </c:pt>
                <c:pt idx="57061">
                  <c:v>43.375999999999998</c:v>
                </c:pt>
                <c:pt idx="57062">
                  <c:v>43.375999999999998</c:v>
                </c:pt>
                <c:pt idx="57063">
                  <c:v>43.375999999999998</c:v>
                </c:pt>
                <c:pt idx="57064">
                  <c:v>43.375999999999998</c:v>
                </c:pt>
                <c:pt idx="57065">
                  <c:v>43.375999999999998</c:v>
                </c:pt>
                <c:pt idx="57066">
                  <c:v>43.375999999999998</c:v>
                </c:pt>
                <c:pt idx="57067">
                  <c:v>43.375999999999998</c:v>
                </c:pt>
                <c:pt idx="57068">
                  <c:v>43.375999999999998</c:v>
                </c:pt>
                <c:pt idx="57069">
                  <c:v>43.375999999999998</c:v>
                </c:pt>
                <c:pt idx="57070">
                  <c:v>43.375999999999998</c:v>
                </c:pt>
                <c:pt idx="57071">
                  <c:v>43.375999999999998</c:v>
                </c:pt>
                <c:pt idx="57072">
                  <c:v>43.375999999999998</c:v>
                </c:pt>
                <c:pt idx="57073">
                  <c:v>43.375999999999998</c:v>
                </c:pt>
                <c:pt idx="57074">
                  <c:v>43.375999999999998</c:v>
                </c:pt>
                <c:pt idx="57075">
                  <c:v>43.375999999999998</c:v>
                </c:pt>
                <c:pt idx="57076">
                  <c:v>43.375999999999998</c:v>
                </c:pt>
                <c:pt idx="57077">
                  <c:v>43.375999999999998</c:v>
                </c:pt>
                <c:pt idx="57078">
                  <c:v>43.375999999999998</c:v>
                </c:pt>
                <c:pt idx="57079">
                  <c:v>43.375999999999998</c:v>
                </c:pt>
                <c:pt idx="57080">
                  <c:v>43.375999999999998</c:v>
                </c:pt>
                <c:pt idx="57081">
                  <c:v>43.375999999999998</c:v>
                </c:pt>
                <c:pt idx="57082">
                  <c:v>43.375999999999998</c:v>
                </c:pt>
                <c:pt idx="57083">
                  <c:v>43.375999999999998</c:v>
                </c:pt>
                <c:pt idx="57084">
                  <c:v>43.375999999999998</c:v>
                </c:pt>
                <c:pt idx="57085">
                  <c:v>43.375999999999998</c:v>
                </c:pt>
                <c:pt idx="57086">
                  <c:v>43.375999999999998</c:v>
                </c:pt>
                <c:pt idx="57087">
                  <c:v>43.375999999999998</c:v>
                </c:pt>
                <c:pt idx="57088">
                  <c:v>43.375999999999998</c:v>
                </c:pt>
                <c:pt idx="57089">
                  <c:v>43.375999999999998</c:v>
                </c:pt>
                <c:pt idx="57090">
                  <c:v>43.375999999999998</c:v>
                </c:pt>
                <c:pt idx="57091">
                  <c:v>43.375999999999998</c:v>
                </c:pt>
                <c:pt idx="57092">
                  <c:v>43.375999999999998</c:v>
                </c:pt>
                <c:pt idx="57093">
                  <c:v>43.375999999999998</c:v>
                </c:pt>
                <c:pt idx="57094">
                  <c:v>43.375999999999998</c:v>
                </c:pt>
                <c:pt idx="57095">
                  <c:v>43.375999999999998</c:v>
                </c:pt>
                <c:pt idx="57096">
                  <c:v>43.375999999999998</c:v>
                </c:pt>
                <c:pt idx="57097">
                  <c:v>43.375999999999998</c:v>
                </c:pt>
                <c:pt idx="57098">
                  <c:v>43.375999999999998</c:v>
                </c:pt>
                <c:pt idx="57099">
                  <c:v>43.375999999999998</c:v>
                </c:pt>
                <c:pt idx="57100">
                  <c:v>43.375999999999998</c:v>
                </c:pt>
                <c:pt idx="57101">
                  <c:v>43.375999999999998</c:v>
                </c:pt>
                <c:pt idx="57102">
                  <c:v>43.375999999999998</c:v>
                </c:pt>
                <c:pt idx="57103">
                  <c:v>43.375999999999998</c:v>
                </c:pt>
                <c:pt idx="57104">
                  <c:v>43.375999999999998</c:v>
                </c:pt>
                <c:pt idx="57105">
                  <c:v>43.375999999999998</c:v>
                </c:pt>
                <c:pt idx="57106">
                  <c:v>43.375999999999998</c:v>
                </c:pt>
                <c:pt idx="57107">
                  <c:v>43.375999999999998</c:v>
                </c:pt>
                <c:pt idx="57108">
                  <c:v>43.375999999999998</c:v>
                </c:pt>
                <c:pt idx="57109">
                  <c:v>43.375999999999998</c:v>
                </c:pt>
                <c:pt idx="57110">
                  <c:v>43.375999999999998</c:v>
                </c:pt>
                <c:pt idx="57111">
                  <c:v>43.375999999999998</c:v>
                </c:pt>
                <c:pt idx="57112">
                  <c:v>43.375999999999998</c:v>
                </c:pt>
                <c:pt idx="57113">
                  <c:v>43.375999999999998</c:v>
                </c:pt>
                <c:pt idx="57114">
                  <c:v>43.375999999999998</c:v>
                </c:pt>
                <c:pt idx="57115">
                  <c:v>43.375999999999998</c:v>
                </c:pt>
                <c:pt idx="57116">
                  <c:v>43.375999999999998</c:v>
                </c:pt>
                <c:pt idx="57117">
                  <c:v>43.375999999999998</c:v>
                </c:pt>
                <c:pt idx="57118">
                  <c:v>43.375999999999998</c:v>
                </c:pt>
                <c:pt idx="57119">
                  <c:v>43.375999999999998</c:v>
                </c:pt>
                <c:pt idx="57120">
                  <c:v>43.375999999999998</c:v>
                </c:pt>
                <c:pt idx="57121">
                  <c:v>43.375999999999998</c:v>
                </c:pt>
                <c:pt idx="57122">
                  <c:v>43.375999999999998</c:v>
                </c:pt>
                <c:pt idx="57123">
                  <c:v>43.375999999999998</c:v>
                </c:pt>
                <c:pt idx="57124">
                  <c:v>43.375999999999998</c:v>
                </c:pt>
                <c:pt idx="57125">
                  <c:v>43.375999999999998</c:v>
                </c:pt>
                <c:pt idx="57126">
                  <c:v>43.375999999999998</c:v>
                </c:pt>
                <c:pt idx="57127">
                  <c:v>43.375999999999998</c:v>
                </c:pt>
                <c:pt idx="57128">
                  <c:v>43.375999999999998</c:v>
                </c:pt>
                <c:pt idx="57129">
                  <c:v>43.375999999999998</c:v>
                </c:pt>
                <c:pt idx="57130">
                  <c:v>43.375999999999998</c:v>
                </c:pt>
                <c:pt idx="57131">
                  <c:v>43.375999999999998</c:v>
                </c:pt>
                <c:pt idx="57132">
                  <c:v>43.375999999999998</c:v>
                </c:pt>
                <c:pt idx="57133">
                  <c:v>43.375999999999998</c:v>
                </c:pt>
                <c:pt idx="57134">
                  <c:v>43.375999999999998</c:v>
                </c:pt>
                <c:pt idx="57135">
                  <c:v>43.375999999999998</c:v>
                </c:pt>
                <c:pt idx="57136">
                  <c:v>43.375999999999998</c:v>
                </c:pt>
                <c:pt idx="57137">
                  <c:v>43.375999999999998</c:v>
                </c:pt>
                <c:pt idx="57138">
                  <c:v>43.375999999999998</c:v>
                </c:pt>
                <c:pt idx="57139">
                  <c:v>43.375999999999998</c:v>
                </c:pt>
                <c:pt idx="57140">
                  <c:v>43.375999999999998</c:v>
                </c:pt>
                <c:pt idx="57141">
                  <c:v>43.375999999999998</c:v>
                </c:pt>
                <c:pt idx="57142">
                  <c:v>43.375999999999998</c:v>
                </c:pt>
                <c:pt idx="57143">
                  <c:v>43.411999999999999</c:v>
                </c:pt>
                <c:pt idx="57144">
                  <c:v>43.438000000000002</c:v>
                </c:pt>
                <c:pt idx="57145">
                  <c:v>43.438000000000002</c:v>
                </c:pt>
                <c:pt idx="57146">
                  <c:v>43.438000000000002</c:v>
                </c:pt>
                <c:pt idx="57147">
                  <c:v>43.438000000000002</c:v>
                </c:pt>
                <c:pt idx="57148">
                  <c:v>43.438000000000002</c:v>
                </c:pt>
                <c:pt idx="57149">
                  <c:v>43.438000000000002</c:v>
                </c:pt>
                <c:pt idx="57150">
                  <c:v>43.438000000000002</c:v>
                </c:pt>
                <c:pt idx="57151">
                  <c:v>43.438000000000002</c:v>
                </c:pt>
                <c:pt idx="57152">
                  <c:v>43.438000000000002</c:v>
                </c:pt>
                <c:pt idx="57153">
                  <c:v>43.438000000000002</c:v>
                </c:pt>
                <c:pt idx="57154">
                  <c:v>43.438000000000002</c:v>
                </c:pt>
                <c:pt idx="57155">
                  <c:v>43.438000000000002</c:v>
                </c:pt>
                <c:pt idx="57156">
                  <c:v>43.438000000000002</c:v>
                </c:pt>
                <c:pt idx="57157">
                  <c:v>43.438000000000002</c:v>
                </c:pt>
                <c:pt idx="57158">
                  <c:v>43.438000000000002</c:v>
                </c:pt>
                <c:pt idx="57159">
                  <c:v>43.438000000000002</c:v>
                </c:pt>
                <c:pt idx="57160">
                  <c:v>43.438000000000002</c:v>
                </c:pt>
                <c:pt idx="57161">
                  <c:v>43.438000000000002</c:v>
                </c:pt>
                <c:pt idx="57162">
                  <c:v>43.438000000000002</c:v>
                </c:pt>
                <c:pt idx="57163">
                  <c:v>43.438000000000002</c:v>
                </c:pt>
                <c:pt idx="57164">
                  <c:v>43.438000000000002</c:v>
                </c:pt>
                <c:pt idx="57165">
                  <c:v>43.438000000000002</c:v>
                </c:pt>
                <c:pt idx="57166">
                  <c:v>43.438000000000002</c:v>
                </c:pt>
                <c:pt idx="57167">
                  <c:v>43.438000000000002</c:v>
                </c:pt>
                <c:pt idx="57168">
                  <c:v>43.438000000000002</c:v>
                </c:pt>
                <c:pt idx="57169">
                  <c:v>43.438000000000002</c:v>
                </c:pt>
                <c:pt idx="57170">
                  <c:v>43.438000000000002</c:v>
                </c:pt>
                <c:pt idx="57171">
                  <c:v>43.438000000000002</c:v>
                </c:pt>
                <c:pt idx="57172">
                  <c:v>43.438000000000002</c:v>
                </c:pt>
                <c:pt idx="57173">
                  <c:v>43.438000000000002</c:v>
                </c:pt>
                <c:pt idx="57174">
                  <c:v>43.438000000000002</c:v>
                </c:pt>
                <c:pt idx="57175">
                  <c:v>43.438000000000002</c:v>
                </c:pt>
                <c:pt idx="57176">
                  <c:v>43.438000000000002</c:v>
                </c:pt>
                <c:pt idx="57177">
                  <c:v>43.438000000000002</c:v>
                </c:pt>
                <c:pt idx="57178">
                  <c:v>43.438000000000002</c:v>
                </c:pt>
                <c:pt idx="57179">
                  <c:v>43.438000000000002</c:v>
                </c:pt>
                <c:pt idx="57180">
                  <c:v>43.438000000000002</c:v>
                </c:pt>
                <c:pt idx="57181">
                  <c:v>43.438000000000002</c:v>
                </c:pt>
                <c:pt idx="57182">
                  <c:v>43.438000000000002</c:v>
                </c:pt>
                <c:pt idx="57183">
                  <c:v>43.438000000000002</c:v>
                </c:pt>
                <c:pt idx="57184">
                  <c:v>43.438000000000002</c:v>
                </c:pt>
                <c:pt idx="57185">
                  <c:v>43.438000000000002</c:v>
                </c:pt>
                <c:pt idx="57186">
                  <c:v>43.438000000000002</c:v>
                </c:pt>
                <c:pt idx="57187">
                  <c:v>43.438000000000002</c:v>
                </c:pt>
                <c:pt idx="57188">
                  <c:v>43.438000000000002</c:v>
                </c:pt>
                <c:pt idx="57189">
                  <c:v>43.438000000000002</c:v>
                </c:pt>
                <c:pt idx="57190">
                  <c:v>43.438000000000002</c:v>
                </c:pt>
                <c:pt idx="57191">
                  <c:v>43.438000000000002</c:v>
                </c:pt>
                <c:pt idx="57192">
                  <c:v>43.438000000000002</c:v>
                </c:pt>
                <c:pt idx="57193">
                  <c:v>43.438000000000002</c:v>
                </c:pt>
                <c:pt idx="57194">
                  <c:v>43.438000000000002</c:v>
                </c:pt>
                <c:pt idx="57195">
                  <c:v>43.438000000000002</c:v>
                </c:pt>
                <c:pt idx="57196">
                  <c:v>43.438000000000002</c:v>
                </c:pt>
                <c:pt idx="57197">
                  <c:v>43.438000000000002</c:v>
                </c:pt>
                <c:pt idx="57198">
                  <c:v>43.438000000000002</c:v>
                </c:pt>
                <c:pt idx="57199">
                  <c:v>43.438000000000002</c:v>
                </c:pt>
                <c:pt idx="57200">
                  <c:v>43.438000000000002</c:v>
                </c:pt>
                <c:pt idx="57201">
                  <c:v>43.438000000000002</c:v>
                </c:pt>
                <c:pt idx="57202">
                  <c:v>43.438000000000002</c:v>
                </c:pt>
                <c:pt idx="57203">
                  <c:v>43.438000000000002</c:v>
                </c:pt>
                <c:pt idx="57204">
                  <c:v>43.438000000000002</c:v>
                </c:pt>
                <c:pt idx="57205">
                  <c:v>43.438000000000002</c:v>
                </c:pt>
                <c:pt idx="57206">
                  <c:v>43.438000000000002</c:v>
                </c:pt>
                <c:pt idx="57207">
                  <c:v>43.438000000000002</c:v>
                </c:pt>
                <c:pt idx="57208">
                  <c:v>43.438000000000002</c:v>
                </c:pt>
                <c:pt idx="57209">
                  <c:v>43.438000000000002</c:v>
                </c:pt>
                <c:pt idx="57210">
                  <c:v>43.438000000000002</c:v>
                </c:pt>
                <c:pt idx="57211">
                  <c:v>43.438000000000002</c:v>
                </c:pt>
                <c:pt idx="57212">
                  <c:v>43.438000000000002</c:v>
                </c:pt>
                <c:pt idx="57213">
                  <c:v>43.438000000000002</c:v>
                </c:pt>
                <c:pt idx="57214">
                  <c:v>43.438000000000002</c:v>
                </c:pt>
                <c:pt idx="57215">
                  <c:v>43.438000000000002</c:v>
                </c:pt>
                <c:pt idx="57216">
                  <c:v>43.438000000000002</c:v>
                </c:pt>
                <c:pt idx="57217">
                  <c:v>43.438000000000002</c:v>
                </c:pt>
                <c:pt idx="57218">
                  <c:v>43.438000000000002</c:v>
                </c:pt>
                <c:pt idx="57219">
                  <c:v>43.438000000000002</c:v>
                </c:pt>
                <c:pt idx="57220">
                  <c:v>43.438000000000002</c:v>
                </c:pt>
                <c:pt idx="57221">
                  <c:v>43.438000000000002</c:v>
                </c:pt>
                <c:pt idx="57222">
                  <c:v>43.438000000000002</c:v>
                </c:pt>
                <c:pt idx="57223">
                  <c:v>43.438000000000002</c:v>
                </c:pt>
                <c:pt idx="57224">
                  <c:v>43.438000000000002</c:v>
                </c:pt>
                <c:pt idx="57225">
                  <c:v>43.438000000000002</c:v>
                </c:pt>
                <c:pt idx="57226">
                  <c:v>43.438000000000002</c:v>
                </c:pt>
                <c:pt idx="57227">
                  <c:v>43.438000000000002</c:v>
                </c:pt>
                <c:pt idx="57228">
                  <c:v>43.438000000000002</c:v>
                </c:pt>
                <c:pt idx="57229">
                  <c:v>43.438000000000002</c:v>
                </c:pt>
                <c:pt idx="57230">
                  <c:v>43.438000000000002</c:v>
                </c:pt>
                <c:pt idx="57231">
                  <c:v>43.438000000000002</c:v>
                </c:pt>
                <c:pt idx="57232">
                  <c:v>43.438000000000002</c:v>
                </c:pt>
                <c:pt idx="57233">
                  <c:v>43.438000000000002</c:v>
                </c:pt>
                <c:pt idx="57234">
                  <c:v>43.438000000000002</c:v>
                </c:pt>
                <c:pt idx="57235">
                  <c:v>43.438000000000002</c:v>
                </c:pt>
                <c:pt idx="57236">
                  <c:v>43.438000000000002</c:v>
                </c:pt>
                <c:pt idx="57237">
                  <c:v>43.438000000000002</c:v>
                </c:pt>
                <c:pt idx="57238">
                  <c:v>43.438000000000002</c:v>
                </c:pt>
                <c:pt idx="57239">
                  <c:v>43.438000000000002</c:v>
                </c:pt>
                <c:pt idx="57240">
                  <c:v>43.438000000000002</c:v>
                </c:pt>
                <c:pt idx="57241">
                  <c:v>43.438000000000002</c:v>
                </c:pt>
                <c:pt idx="57242">
                  <c:v>43.438000000000002</c:v>
                </c:pt>
                <c:pt idx="57243">
                  <c:v>43.438000000000002</c:v>
                </c:pt>
                <c:pt idx="57244">
                  <c:v>43.438000000000002</c:v>
                </c:pt>
                <c:pt idx="57245">
                  <c:v>43.438000000000002</c:v>
                </c:pt>
                <c:pt idx="57246">
                  <c:v>43.438000000000002</c:v>
                </c:pt>
                <c:pt idx="57247">
                  <c:v>43.438000000000002</c:v>
                </c:pt>
                <c:pt idx="57248">
                  <c:v>43.438000000000002</c:v>
                </c:pt>
                <c:pt idx="57249">
                  <c:v>43.438000000000002</c:v>
                </c:pt>
                <c:pt idx="57250">
                  <c:v>43.438000000000002</c:v>
                </c:pt>
                <c:pt idx="57251">
                  <c:v>43.438000000000002</c:v>
                </c:pt>
                <c:pt idx="57252">
                  <c:v>43.438000000000002</c:v>
                </c:pt>
                <c:pt idx="57253">
                  <c:v>43.438000000000002</c:v>
                </c:pt>
                <c:pt idx="57254">
                  <c:v>43.438000000000002</c:v>
                </c:pt>
                <c:pt idx="57255">
                  <c:v>43.438000000000002</c:v>
                </c:pt>
                <c:pt idx="57256">
                  <c:v>43.438000000000002</c:v>
                </c:pt>
                <c:pt idx="57257">
                  <c:v>43.438000000000002</c:v>
                </c:pt>
                <c:pt idx="57258">
                  <c:v>43.438000000000002</c:v>
                </c:pt>
                <c:pt idx="57259">
                  <c:v>43.438000000000002</c:v>
                </c:pt>
                <c:pt idx="57260">
                  <c:v>43.438000000000002</c:v>
                </c:pt>
                <c:pt idx="57261">
                  <c:v>43.438000000000002</c:v>
                </c:pt>
                <c:pt idx="57262">
                  <c:v>43.438000000000002</c:v>
                </c:pt>
                <c:pt idx="57263">
                  <c:v>43.438000000000002</c:v>
                </c:pt>
                <c:pt idx="57264">
                  <c:v>43.438000000000002</c:v>
                </c:pt>
                <c:pt idx="57265">
                  <c:v>43.438000000000002</c:v>
                </c:pt>
                <c:pt idx="57266">
                  <c:v>43.438000000000002</c:v>
                </c:pt>
                <c:pt idx="57267">
                  <c:v>43.438000000000002</c:v>
                </c:pt>
                <c:pt idx="57268">
                  <c:v>43.438000000000002</c:v>
                </c:pt>
                <c:pt idx="57269">
                  <c:v>43.438000000000002</c:v>
                </c:pt>
                <c:pt idx="57270">
                  <c:v>43.438000000000002</c:v>
                </c:pt>
                <c:pt idx="57271">
                  <c:v>43.438000000000002</c:v>
                </c:pt>
                <c:pt idx="57272">
                  <c:v>43.438000000000002</c:v>
                </c:pt>
                <c:pt idx="57273">
                  <c:v>43.438000000000002</c:v>
                </c:pt>
                <c:pt idx="57274">
                  <c:v>43.438000000000002</c:v>
                </c:pt>
                <c:pt idx="57275">
                  <c:v>43.438000000000002</c:v>
                </c:pt>
                <c:pt idx="57276">
                  <c:v>43.438000000000002</c:v>
                </c:pt>
                <c:pt idx="57277">
                  <c:v>43.438000000000002</c:v>
                </c:pt>
                <c:pt idx="57278">
                  <c:v>43.438000000000002</c:v>
                </c:pt>
                <c:pt idx="57279">
                  <c:v>43.438000000000002</c:v>
                </c:pt>
                <c:pt idx="57280">
                  <c:v>43.438000000000002</c:v>
                </c:pt>
                <c:pt idx="57281">
                  <c:v>43.438000000000002</c:v>
                </c:pt>
                <c:pt idx="57282">
                  <c:v>43.438000000000002</c:v>
                </c:pt>
                <c:pt idx="57283">
                  <c:v>43.438000000000002</c:v>
                </c:pt>
                <c:pt idx="57284">
                  <c:v>43.438000000000002</c:v>
                </c:pt>
                <c:pt idx="57285">
                  <c:v>43.438000000000002</c:v>
                </c:pt>
                <c:pt idx="57286">
                  <c:v>43.438000000000002</c:v>
                </c:pt>
                <c:pt idx="57287">
                  <c:v>43.438000000000002</c:v>
                </c:pt>
                <c:pt idx="57288">
                  <c:v>43.438000000000002</c:v>
                </c:pt>
                <c:pt idx="57289">
                  <c:v>43.438000000000002</c:v>
                </c:pt>
                <c:pt idx="57290">
                  <c:v>43.438000000000002</c:v>
                </c:pt>
                <c:pt idx="57291">
                  <c:v>43.438000000000002</c:v>
                </c:pt>
                <c:pt idx="57292">
                  <c:v>43.438000000000002</c:v>
                </c:pt>
                <c:pt idx="57293">
                  <c:v>43.438000000000002</c:v>
                </c:pt>
                <c:pt idx="57294">
                  <c:v>43.438000000000002</c:v>
                </c:pt>
                <c:pt idx="57295">
                  <c:v>43.438000000000002</c:v>
                </c:pt>
                <c:pt idx="57296">
                  <c:v>43.438000000000002</c:v>
                </c:pt>
                <c:pt idx="57297">
                  <c:v>43.438000000000002</c:v>
                </c:pt>
                <c:pt idx="57298">
                  <c:v>43.438000000000002</c:v>
                </c:pt>
                <c:pt idx="57299">
                  <c:v>43.438000000000002</c:v>
                </c:pt>
                <c:pt idx="57300">
                  <c:v>43.438000000000002</c:v>
                </c:pt>
                <c:pt idx="57301">
                  <c:v>43.438000000000002</c:v>
                </c:pt>
                <c:pt idx="57302">
                  <c:v>43.438000000000002</c:v>
                </c:pt>
                <c:pt idx="57303">
                  <c:v>43.438000000000002</c:v>
                </c:pt>
                <c:pt idx="57304">
                  <c:v>43.438000000000002</c:v>
                </c:pt>
                <c:pt idx="57305">
                  <c:v>43.438000000000002</c:v>
                </c:pt>
                <c:pt idx="57306">
                  <c:v>43.438000000000002</c:v>
                </c:pt>
                <c:pt idx="57307">
                  <c:v>43.438000000000002</c:v>
                </c:pt>
                <c:pt idx="57308">
                  <c:v>43.438000000000002</c:v>
                </c:pt>
                <c:pt idx="57309">
                  <c:v>43.438000000000002</c:v>
                </c:pt>
                <c:pt idx="57310">
                  <c:v>43.438000000000002</c:v>
                </c:pt>
                <c:pt idx="57311">
                  <c:v>43.438000000000002</c:v>
                </c:pt>
                <c:pt idx="57312">
                  <c:v>43.438000000000002</c:v>
                </c:pt>
                <c:pt idx="57313">
                  <c:v>43.438000000000002</c:v>
                </c:pt>
                <c:pt idx="57314">
                  <c:v>43.438000000000002</c:v>
                </c:pt>
                <c:pt idx="57315">
                  <c:v>43.438000000000002</c:v>
                </c:pt>
                <c:pt idx="57316">
                  <c:v>43.438000000000002</c:v>
                </c:pt>
                <c:pt idx="57317">
                  <c:v>43.438000000000002</c:v>
                </c:pt>
                <c:pt idx="57318">
                  <c:v>43.438000000000002</c:v>
                </c:pt>
                <c:pt idx="57319">
                  <c:v>43.438000000000002</c:v>
                </c:pt>
                <c:pt idx="57320">
                  <c:v>43.438000000000002</c:v>
                </c:pt>
                <c:pt idx="57321">
                  <c:v>43.438000000000002</c:v>
                </c:pt>
                <c:pt idx="57322">
                  <c:v>43.438000000000002</c:v>
                </c:pt>
                <c:pt idx="57323">
                  <c:v>43.438000000000002</c:v>
                </c:pt>
                <c:pt idx="57324">
                  <c:v>43.438000000000002</c:v>
                </c:pt>
                <c:pt idx="57325">
                  <c:v>43.438000000000002</c:v>
                </c:pt>
                <c:pt idx="57326">
                  <c:v>43.438000000000002</c:v>
                </c:pt>
                <c:pt idx="57327">
                  <c:v>43.438000000000002</c:v>
                </c:pt>
                <c:pt idx="57328">
                  <c:v>43.438000000000002</c:v>
                </c:pt>
                <c:pt idx="57329">
                  <c:v>43.438000000000002</c:v>
                </c:pt>
                <c:pt idx="57330">
                  <c:v>43.438000000000002</c:v>
                </c:pt>
                <c:pt idx="57331">
                  <c:v>43.438000000000002</c:v>
                </c:pt>
                <c:pt idx="57332">
                  <c:v>43.438000000000002</c:v>
                </c:pt>
                <c:pt idx="57333">
                  <c:v>43.438000000000002</c:v>
                </c:pt>
                <c:pt idx="57334">
                  <c:v>43.438000000000002</c:v>
                </c:pt>
                <c:pt idx="57335">
                  <c:v>43.438000000000002</c:v>
                </c:pt>
                <c:pt idx="57336">
                  <c:v>43.438000000000002</c:v>
                </c:pt>
                <c:pt idx="57337">
                  <c:v>43.438000000000002</c:v>
                </c:pt>
                <c:pt idx="57338">
                  <c:v>43.438000000000002</c:v>
                </c:pt>
                <c:pt idx="57339">
                  <c:v>43.438000000000002</c:v>
                </c:pt>
                <c:pt idx="57340">
                  <c:v>43.438000000000002</c:v>
                </c:pt>
                <c:pt idx="57341">
                  <c:v>43.438000000000002</c:v>
                </c:pt>
                <c:pt idx="57342">
                  <c:v>43.438000000000002</c:v>
                </c:pt>
                <c:pt idx="57343">
                  <c:v>43.438000000000002</c:v>
                </c:pt>
                <c:pt idx="57344">
                  <c:v>43.46</c:v>
                </c:pt>
                <c:pt idx="57345">
                  <c:v>43.502000000000002</c:v>
                </c:pt>
                <c:pt idx="57346">
                  <c:v>43.502000000000002</c:v>
                </c:pt>
                <c:pt idx="57347">
                  <c:v>43.502000000000002</c:v>
                </c:pt>
                <c:pt idx="57348">
                  <c:v>43.502000000000002</c:v>
                </c:pt>
                <c:pt idx="57349">
                  <c:v>43.502000000000002</c:v>
                </c:pt>
                <c:pt idx="57350">
                  <c:v>43.502000000000002</c:v>
                </c:pt>
                <c:pt idx="57351">
                  <c:v>43.502000000000002</c:v>
                </c:pt>
                <c:pt idx="57352">
                  <c:v>43.502000000000002</c:v>
                </c:pt>
                <c:pt idx="57353">
                  <c:v>43.502000000000002</c:v>
                </c:pt>
                <c:pt idx="57354">
                  <c:v>43.502000000000002</c:v>
                </c:pt>
                <c:pt idx="57355">
                  <c:v>43.502000000000002</c:v>
                </c:pt>
                <c:pt idx="57356">
                  <c:v>43.502000000000002</c:v>
                </c:pt>
                <c:pt idx="57357">
                  <c:v>43.502000000000002</c:v>
                </c:pt>
                <c:pt idx="57358">
                  <c:v>43.502000000000002</c:v>
                </c:pt>
                <c:pt idx="57359">
                  <c:v>43.502000000000002</c:v>
                </c:pt>
                <c:pt idx="57360">
                  <c:v>43.502000000000002</c:v>
                </c:pt>
                <c:pt idx="57361">
                  <c:v>43.502000000000002</c:v>
                </c:pt>
                <c:pt idx="57362">
                  <c:v>43.502000000000002</c:v>
                </c:pt>
                <c:pt idx="57363">
                  <c:v>43.502000000000002</c:v>
                </c:pt>
                <c:pt idx="57364">
                  <c:v>43.502000000000002</c:v>
                </c:pt>
                <c:pt idx="57365">
                  <c:v>43.502000000000002</c:v>
                </c:pt>
                <c:pt idx="57366">
                  <c:v>43.502000000000002</c:v>
                </c:pt>
                <c:pt idx="57367">
                  <c:v>43.502000000000002</c:v>
                </c:pt>
                <c:pt idx="57368">
                  <c:v>43.502000000000002</c:v>
                </c:pt>
                <c:pt idx="57369">
                  <c:v>43.502000000000002</c:v>
                </c:pt>
                <c:pt idx="57370">
                  <c:v>43.502000000000002</c:v>
                </c:pt>
                <c:pt idx="57371">
                  <c:v>43.502000000000002</c:v>
                </c:pt>
                <c:pt idx="57372">
                  <c:v>43.502000000000002</c:v>
                </c:pt>
                <c:pt idx="57373">
                  <c:v>43.502000000000002</c:v>
                </c:pt>
                <c:pt idx="57374">
                  <c:v>43.502000000000002</c:v>
                </c:pt>
                <c:pt idx="57375">
                  <c:v>43.502000000000002</c:v>
                </c:pt>
                <c:pt idx="57376">
                  <c:v>43.502000000000002</c:v>
                </c:pt>
                <c:pt idx="57377">
                  <c:v>43.502000000000002</c:v>
                </c:pt>
                <c:pt idx="57378">
                  <c:v>43.502000000000002</c:v>
                </c:pt>
                <c:pt idx="57379">
                  <c:v>43.502000000000002</c:v>
                </c:pt>
                <c:pt idx="57380">
                  <c:v>43.502000000000002</c:v>
                </c:pt>
                <c:pt idx="57381">
                  <c:v>43.502000000000002</c:v>
                </c:pt>
                <c:pt idx="57382">
                  <c:v>43.502000000000002</c:v>
                </c:pt>
                <c:pt idx="57383">
                  <c:v>43.502000000000002</c:v>
                </c:pt>
                <c:pt idx="57384">
                  <c:v>43.502000000000002</c:v>
                </c:pt>
                <c:pt idx="57385">
                  <c:v>43.502000000000002</c:v>
                </c:pt>
                <c:pt idx="57386">
                  <c:v>43.502000000000002</c:v>
                </c:pt>
                <c:pt idx="57387">
                  <c:v>43.502000000000002</c:v>
                </c:pt>
                <c:pt idx="57388">
                  <c:v>43.502000000000002</c:v>
                </c:pt>
                <c:pt idx="57389">
                  <c:v>43.502000000000002</c:v>
                </c:pt>
                <c:pt idx="57390">
                  <c:v>43.502000000000002</c:v>
                </c:pt>
                <c:pt idx="57391">
                  <c:v>43.502000000000002</c:v>
                </c:pt>
                <c:pt idx="57392">
                  <c:v>43.502000000000002</c:v>
                </c:pt>
                <c:pt idx="57393">
                  <c:v>43.502000000000002</c:v>
                </c:pt>
                <c:pt idx="57394">
                  <c:v>43.502000000000002</c:v>
                </c:pt>
                <c:pt idx="57395">
                  <c:v>43.502000000000002</c:v>
                </c:pt>
                <c:pt idx="57396">
                  <c:v>43.502000000000002</c:v>
                </c:pt>
                <c:pt idx="57397">
                  <c:v>43.502000000000002</c:v>
                </c:pt>
                <c:pt idx="57398">
                  <c:v>43.502000000000002</c:v>
                </c:pt>
                <c:pt idx="57399">
                  <c:v>43.502000000000002</c:v>
                </c:pt>
                <c:pt idx="57400">
                  <c:v>43.502000000000002</c:v>
                </c:pt>
                <c:pt idx="57401">
                  <c:v>43.502000000000002</c:v>
                </c:pt>
                <c:pt idx="57402">
                  <c:v>43.502000000000002</c:v>
                </c:pt>
                <c:pt idx="57403">
                  <c:v>43.502000000000002</c:v>
                </c:pt>
                <c:pt idx="57404">
                  <c:v>43.502000000000002</c:v>
                </c:pt>
                <c:pt idx="57405">
                  <c:v>43.502000000000002</c:v>
                </c:pt>
                <c:pt idx="57406">
                  <c:v>43.502000000000002</c:v>
                </c:pt>
                <c:pt idx="57407">
                  <c:v>43.502000000000002</c:v>
                </c:pt>
                <c:pt idx="57408">
                  <c:v>43.502000000000002</c:v>
                </c:pt>
                <c:pt idx="57409">
                  <c:v>43.502000000000002</c:v>
                </c:pt>
                <c:pt idx="57410">
                  <c:v>43.502000000000002</c:v>
                </c:pt>
                <c:pt idx="57411">
                  <c:v>43.502000000000002</c:v>
                </c:pt>
                <c:pt idx="57412">
                  <c:v>43.502000000000002</c:v>
                </c:pt>
                <c:pt idx="57413">
                  <c:v>43.502000000000002</c:v>
                </c:pt>
                <c:pt idx="57414">
                  <c:v>43.502000000000002</c:v>
                </c:pt>
                <c:pt idx="57415">
                  <c:v>43.502000000000002</c:v>
                </c:pt>
                <c:pt idx="57416">
                  <c:v>43.502000000000002</c:v>
                </c:pt>
                <c:pt idx="57417">
                  <c:v>43.502000000000002</c:v>
                </c:pt>
                <c:pt idx="57418">
                  <c:v>43.502000000000002</c:v>
                </c:pt>
                <c:pt idx="57419">
                  <c:v>43.502000000000002</c:v>
                </c:pt>
                <c:pt idx="57420">
                  <c:v>43.502000000000002</c:v>
                </c:pt>
                <c:pt idx="57421">
                  <c:v>43.502000000000002</c:v>
                </c:pt>
                <c:pt idx="57422">
                  <c:v>43.502000000000002</c:v>
                </c:pt>
                <c:pt idx="57423">
                  <c:v>43.502000000000002</c:v>
                </c:pt>
                <c:pt idx="57424">
                  <c:v>43.502000000000002</c:v>
                </c:pt>
                <c:pt idx="57425">
                  <c:v>43.502000000000002</c:v>
                </c:pt>
                <c:pt idx="57426">
                  <c:v>43.502000000000002</c:v>
                </c:pt>
                <c:pt idx="57427">
                  <c:v>43.502000000000002</c:v>
                </c:pt>
                <c:pt idx="57428">
                  <c:v>43.502000000000002</c:v>
                </c:pt>
                <c:pt idx="57429">
                  <c:v>43.502000000000002</c:v>
                </c:pt>
                <c:pt idx="57430">
                  <c:v>43.502000000000002</c:v>
                </c:pt>
                <c:pt idx="57431">
                  <c:v>43.502000000000002</c:v>
                </c:pt>
                <c:pt idx="57432">
                  <c:v>43.502000000000002</c:v>
                </c:pt>
                <c:pt idx="57433">
                  <c:v>43.502000000000002</c:v>
                </c:pt>
                <c:pt idx="57434">
                  <c:v>43.502000000000002</c:v>
                </c:pt>
                <c:pt idx="57435">
                  <c:v>43.502000000000002</c:v>
                </c:pt>
                <c:pt idx="57436">
                  <c:v>43.502000000000002</c:v>
                </c:pt>
                <c:pt idx="57437">
                  <c:v>43.502000000000002</c:v>
                </c:pt>
                <c:pt idx="57438">
                  <c:v>43.502000000000002</c:v>
                </c:pt>
                <c:pt idx="57439">
                  <c:v>43.502000000000002</c:v>
                </c:pt>
                <c:pt idx="57440">
                  <c:v>43.502000000000002</c:v>
                </c:pt>
                <c:pt idx="57441">
                  <c:v>43.502000000000002</c:v>
                </c:pt>
                <c:pt idx="57442">
                  <c:v>43.502000000000002</c:v>
                </c:pt>
                <c:pt idx="57443">
                  <c:v>43.502000000000002</c:v>
                </c:pt>
                <c:pt idx="57444">
                  <c:v>43.502000000000002</c:v>
                </c:pt>
                <c:pt idx="57445">
                  <c:v>43.502000000000002</c:v>
                </c:pt>
                <c:pt idx="57446">
                  <c:v>43.502000000000002</c:v>
                </c:pt>
                <c:pt idx="57447">
                  <c:v>43.502000000000002</c:v>
                </c:pt>
                <c:pt idx="57448">
                  <c:v>43.502000000000002</c:v>
                </c:pt>
                <c:pt idx="57449">
                  <c:v>43.502000000000002</c:v>
                </c:pt>
                <c:pt idx="57450">
                  <c:v>43.502000000000002</c:v>
                </c:pt>
                <c:pt idx="57451">
                  <c:v>43.502000000000002</c:v>
                </c:pt>
                <c:pt idx="57452">
                  <c:v>43.502000000000002</c:v>
                </c:pt>
                <c:pt idx="57453">
                  <c:v>43.502000000000002</c:v>
                </c:pt>
                <c:pt idx="57454">
                  <c:v>43.502000000000002</c:v>
                </c:pt>
                <c:pt idx="57455">
                  <c:v>43.502000000000002</c:v>
                </c:pt>
                <c:pt idx="57456">
                  <c:v>43.502000000000002</c:v>
                </c:pt>
                <c:pt idx="57457">
                  <c:v>43.502000000000002</c:v>
                </c:pt>
                <c:pt idx="57458">
                  <c:v>43.502000000000002</c:v>
                </c:pt>
                <c:pt idx="57459">
                  <c:v>43.502000000000002</c:v>
                </c:pt>
                <c:pt idx="57460">
                  <c:v>43.502000000000002</c:v>
                </c:pt>
                <c:pt idx="57461">
                  <c:v>43.502000000000002</c:v>
                </c:pt>
                <c:pt idx="57462">
                  <c:v>43.502000000000002</c:v>
                </c:pt>
                <c:pt idx="57463">
                  <c:v>43.502000000000002</c:v>
                </c:pt>
                <c:pt idx="57464">
                  <c:v>43.502000000000002</c:v>
                </c:pt>
                <c:pt idx="57465">
                  <c:v>43.502000000000002</c:v>
                </c:pt>
                <c:pt idx="57466">
                  <c:v>43.502000000000002</c:v>
                </c:pt>
                <c:pt idx="57467">
                  <c:v>43.502000000000002</c:v>
                </c:pt>
                <c:pt idx="57468">
                  <c:v>43.502000000000002</c:v>
                </c:pt>
                <c:pt idx="57469">
                  <c:v>43.502000000000002</c:v>
                </c:pt>
                <c:pt idx="57470">
                  <c:v>43.502000000000002</c:v>
                </c:pt>
                <c:pt idx="57471">
                  <c:v>43.502000000000002</c:v>
                </c:pt>
                <c:pt idx="57472">
                  <c:v>43.502000000000002</c:v>
                </c:pt>
                <c:pt idx="57473">
                  <c:v>43.502000000000002</c:v>
                </c:pt>
                <c:pt idx="57474">
                  <c:v>43.502000000000002</c:v>
                </c:pt>
                <c:pt idx="57475">
                  <c:v>43.502000000000002</c:v>
                </c:pt>
                <c:pt idx="57476">
                  <c:v>43.502000000000002</c:v>
                </c:pt>
                <c:pt idx="57477">
                  <c:v>43.502000000000002</c:v>
                </c:pt>
                <c:pt idx="57478">
                  <c:v>43.502000000000002</c:v>
                </c:pt>
                <c:pt idx="57479">
                  <c:v>43.502000000000002</c:v>
                </c:pt>
                <c:pt idx="57480">
                  <c:v>43.502000000000002</c:v>
                </c:pt>
                <c:pt idx="57481">
                  <c:v>43.502000000000002</c:v>
                </c:pt>
                <c:pt idx="57482">
                  <c:v>43.502000000000002</c:v>
                </c:pt>
                <c:pt idx="57483">
                  <c:v>43.502000000000002</c:v>
                </c:pt>
                <c:pt idx="57484">
                  <c:v>43.502000000000002</c:v>
                </c:pt>
                <c:pt idx="57485">
                  <c:v>43.502000000000002</c:v>
                </c:pt>
                <c:pt idx="57486">
                  <c:v>43.502000000000002</c:v>
                </c:pt>
                <c:pt idx="57487">
                  <c:v>43.502000000000002</c:v>
                </c:pt>
                <c:pt idx="57488">
                  <c:v>43.502000000000002</c:v>
                </c:pt>
                <c:pt idx="57489">
                  <c:v>43.502000000000002</c:v>
                </c:pt>
                <c:pt idx="57490">
                  <c:v>43.502000000000002</c:v>
                </c:pt>
                <c:pt idx="57491">
                  <c:v>43.502000000000002</c:v>
                </c:pt>
                <c:pt idx="57492">
                  <c:v>43.502000000000002</c:v>
                </c:pt>
                <c:pt idx="57493">
                  <c:v>43.502000000000002</c:v>
                </c:pt>
                <c:pt idx="57494">
                  <c:v>43.502000000000002</c:v>
                </c:pt>
                <c:pt idx="57495">
                  <c:v>43.502000000000002</c:v>
                </c:pt>
                <c:pt idx="57496">
                  <c:v>43.502000000000002</c:v>
                </c:pt>
                <c:pt idx="57497">
                  <c:v>43.502000000000002</c:v>
                </c:pt>
                <c:pt idx="57498">
                  <c:v>43.502000000000002</c:v>
                </c:pt>
                <c:pt idx="57499">
                  <c:v>43.502000000000002</c:v>
                </c:pt>
                <c:pt idx="57500">
                  <c:v>43.502000000000002</c:v>
                </c:pt>
                <c:pt idx="57501">
                  <c:v>43.502000000000002</c:v>
                </c:pt>
                <c:pt idx="57502">
                  <c:v>43.502000000000002</c:v>
                </c:pt>
                <c:pt idx="57503">
                  <c:v>43.502000000000002</c:v>
                </c:pt>
                <c:pt idx="57504">
                  <c:v>43.502000000000002</c:v>
                </c:pt>
                <c:pt idx="57505">
                  <c:v>43.502000000000002</c:v>
                </c:pt>
                <c:pt idx="57506">
                  <c:v>43.502000000000002</c:v>
                </c:pt>
                <c:pt idx="57507">
                  <c:v>43.502000000000002</c:v>
                </c:pt>
                <c:pt idx="57508">
                  <c:v>43.502000000000002</c:v>
                </c:pt>
                <c:pt idx="57509">
                  <c:v>43.502000000000002</c:v>
                </c:pt>
                <c:pt idx="57510">
                  <c:v>43.502000000000002</c:v>
                </c:pt>
                <c:pt idx="57511">
                  <c:v>43.502000000000002</c:v>
                </c:pt>
                <c:pt idx="57512">
                  <c:v>43.502000000000002</c:v>
                </c:pt>
                <c:pt idx="57513">
                  <c:v>43.502000000000002</c:v>
                </c:pt>
                <c:pt idx="57514">
                  <c:v>43.502000000000002</c:v>
                </c:pt>
                <c:pt idx="57515">
                  <c:v>43.502000000000002</c:v>
                </c:pt>
                <c:pt idx="57516">
                  <c:v>43.502000000000002</c:v>
                </c:pt>
                <c:pt idx="57517">
                  <c:v>43.502000000000002</c:v>
                </c:pt>
                <c:pt idx="57518">
                  <c:v>43.502000000000002</c:v>
                </c:pt>
                <c:pt idx="57519">
                  <c:v>43.502000000000002</c:v>
                </c:pt>
                <c:pt idx="57520">
                  <c:v>43.502000000000002</c:v>
                </c:pt>
                <c:pt idx="57521">
                  <c:v>43.502000000000002</c:v>
                </c:pt>
                <c:pt idx="57522">
                  <c:v>43.502000000000002</c:v>
                </c:pt>
                <c:pt idx="57523">
                  <c:v>43.502000000000002</c:v>
                </c:pt>
                <c:pt idx="57524">
                  <c:v>43.502000000000002</c:v>
                </c:pt>
                <c:pt idx="57525">
                  <c:v>43.502000000000002</c:v>
                </c:pt>
                <c:pt idx="57526">
                  <c:v>43.502000000000002</c:v>
                </c:pt>
                <c:pt idx="57527">
                  <c:v>43.502000000000002</c:v>
                </c:pt>
                <c:pt idx="57528">
                  <c:v>43.502000000000002</c:v>
                </c:pt>
                <c:pt idx="57529">
                  <c:v>43.502000000000002</c:v>
                </c:pt>
                <c:pt idx="57530">
                  <c:v>43.502000000000002</c:v>
                </c:pt>
                <c:pt idx="57531">
                  <c:v>43.502000000000002</c:v>
                </c:pt>
                <c:pt idx="57532">
                  <c:v>43.502000000000002</c:v>
                </c:pt>
                <c:pt idx="57533">
                  <c:v>43.502000000000002</c:v>
                </c:pt>
                <c:pt idx="57534">
                  <c:v>43.502000000000002</c:v>
                </c:pt>
                <c:pt idx="57535">
                  <c:v>43.502000000000002</c:v>
                </c:pt>
                <c:pt idx="57536">
                  <c:v>43.502000000000002</c:v>
                </c:pt>
                <c:pt idx="57537">
                  <c:v>43.502000000000002</c:v>
                </c:pt>
                <c:pt idx="57538">
                  <c:v>43.502000000000002</c:v>
                </c:pt>
                <c:pt idx="57539">
                  <c:v>43.502000000000002</c:v>
                </c:pt>
                <c:pt idx="57540">
                  <c:v>43.502000000000002</c:v>
                </c:pt>
                <c:pt idx="57541">
                  <c:v>43.502000000000002</c:v>
                </c:pt>
                <c:pt idx="57542">
                  <c:v>43.526000000000003</c:v>
                </c:pt>
                <c:pt idx="57543">
                  <c:v>43.566000000000003</c:v>
                </c:pt>
                <c:pt idx="57544">
                  <c:v>43.566000000000003</c:v>
                </c:pt>
                <c:pt idx="57545">
                  <c:v>43.566000000000003</c:v>
                </c:pt>
                <c:pt idx="57546">
                  <c:v>43.566000000000003</c:v>
                </c:pt>
                <c:pt idx="57547">
                  <c:v>43.566000000000003</c:v>
                </c:pt>
                <c:pt idx="57548">
                  <c:v>43.566000000000003</c:v>
                </c:pt>
                <c:pt idx="57549">
                  <c:v>43.566000000000003</c:v>
                </c:pt>
                <c:pt idx="57550">
                  <c:v>43.566000000000003</c:v>
                </c:pt>
                <c:pt idx="57551">
                  <c:v>43.566000000000003</c:v>
                </c:pt>
                <c:pt idx="57552">
                  <c:v>43.566000000000003</c:v>
                </c:pt>
                <c:pt idx="57553">
                  <c:v>43.566000000000003</c:v>
                </c:pt>
                <c:pt idx="57554">
                  <c:v>43.566000000000003</c:v>
                </c:pt>
                <c:pt idx="57555">
                  <c:v>43.566000000000003</c:v>
                </c:pt>
                <c:pt idx="57556">
                  <c:v>43.566000000000003</c:v>
                </c:pt>
                <c:pt idx="57557">
                  <c:v>43.566000000000003</c:v>
                </c:pt>
                <c:pt idx="57558">
                  <c:v>43.566000000000003</c:v>
                </c:pt>
                <c:pt idx="57559">
                  <c:v>43.566000000000003</c:v>
                </c:pt>
                <c:pt idx="57560">
                  <c:v>43.566000000000003</c:v>
                </c:pt>
                <c:pt idx="57561">
                  <c:v>43.566000000000003</c:v>
                </c:pt>
                <c:pt idx="57562">
                  <c:v>43.566000000000003</c:v>
                </c:pt>
                <c:pt idx="57563">
                  <c:v>43.566000000000003</c:v>
                </c:pt>
                <c:pt idx="57564">
                  <c:v>43.566000000000003</c:v>
                </c:pt>
                <c:pt idx="57565">
                  <c:v>43.566000000000003</c:v>
                </c:pt>
                <c:pt idx="57566">
                  <c:v>43.566000000000003</c:v>
                </c:pt>
                <c:pt idx="57567">
                  <c:v>43.566000000000003</c:v>
                </c:pt>
                <c:pt idx="57568">
                  <c:v>43.566000000000003</c:v>
                </c:pt>
                <c:pt idx="57569">
                  <c:v>43.566000000000003</c:v>
                </c:pt>
                <c:pt idx="57570">
                  <c:v>43.566000000000003</c:v>
                </c:pt>
                <c:pt idx="57571">
                  <c:v>43.566000000000003</c:v>
                </c:pt>
                <c:pt idx="57572">
                  <c:v>43.566000000000003</c:v>
                </c:pt>
                <c:pt idx="57573">
                  <c:v>43.566000000000003</c:v>
                </c:pt>
                <c:pt idx="57574">
                  <c:v>43.566000000000003</c:v>
                </c:pt>
                <c:pt idx="57575">
                  <c:v>43.566000000000003</c:v>
                </c:pt>
                <c:pt idx="57576">
                  <c:v>43.566000000000003</c:v>
                </c:pt>
                <c:pt idx="57577">
                  <c:v>43.566000000000003</c:v>
                </c:pt>
                <c:pt idx="57578">
                  <c:v>43.566000000000003</c:v>
                </c:pt>
                <c:pt idx="57579">
                  <c:v>43.566000000000003</c:v>
                </c:pt>
                <c:pt idx="57580">
                  <c:v>43.566000000000003</c:v>
                </c:pt>
                <c:pt idx="57581">
                  <c:v>43.566000000000003</c:v>
                </c:pt>
                <c:pt idx="57582">
                  <c:v>43.566000000000003</c:v>
                </c:pt>
                <c:pt idx="57583">
                  <c:v>43.566000000000003</c:v>
                </c:pt>
                <c:pt idx="57584">
                  <c:v>43.566000000000003</c:v>
                </c:pt>
                <c:pt idx="57585">
                  <c:v>43.566000000000003</c:v>
                </c:pt>
                <c:pt idx="57586">
                  <c:v>43.566000000000003</c:v>
                </c:pt>
                <c:pt idx="57587">
                  <c:v>43.566000000000003</c:v>
                </c:pt>
                <c:pt idx="57588">
                  <c:v>43.566000000000003</c:v>
                </c:pt>
                <c:pt idx="57589">
                  <c:v>43.566000000000003</c:v>
                </c:pt>
                <c:pt idx="57590">
                  <c:v>43.566000000000003</c:v>
                </c:pt>
                <c:pt idx="57591">
                  <c:v>43.566000000000003</c:v>
                </c:pt>
                <c:pt idx="57592">
                  <c:v>43.566000000000003</c:v>
                </c:pt>
                <c:pt idx="57593">
                  <c:v>43.566000000000003</c:v>
                </c:pt>
                <c:pt idx="57594">
                  <c:v>43.566000000000003</c:v>
                </c:pt>
                <c:pt idx="57595">
                  <c:v>43.566000000000003</c:v>
                </c:pt>
                <c:pt idx="57596">
                  <c:v>43.566000000000003</c:v>
                </c:pt>
                <c:pt idx="57597">
                  <c:v>43.566000000000003</c:v>
                </c:pt>
                <c:pt idx="57598">
                  <c:v>43.566000000000003</c:v>
                </c:pt>
                <c:pt idx="57599">
                  <c:v>43.566000000000003</c:v>
                </c:pt>
                <c:pt idx="57600">
                  <c:v>43.566000000000003</c:v>
                </c:pt>
                <c:pt idx="57601">
                  <c:v>43.566000000000003</c:v>
                </c:pt>
                <c:pt idx="57602">
                  <c:v>43.566000000000003</c:v>
                </c:pt>
                <c:pt idx="57603">
                  <c:v>43.566000000000003</c:v>
                </c:pt>
                <c:pt idx="57604">
                  <c:v>43.566000000000003</c:v>
                </c:pt>
                <c:pt idx="57605">
                  <c:v>43.566000000000003</c:v>
                </c:pt>
                <c:pt idx="57606">
                  <c:v>43.566000000000003</c:v>
                </c:pt>
                <c:pt idx="57607">
                  <c:v>43.566000000000003</c:v>
                </c:pt>
                <c:pt idx="57608">
                  <c:v>43.566000000000003</c:v>
                </c:pt>
                <c:pt idx="57609">
                  <c:v>43.566000000000003</c:v>
                </c:pt>
                <c:pt idx="57610">
                  <c:v>43.566000000000003</c:v>
                </c:pt>
                <c:pt idx="57611">
                  <c:v>43.566000000000003</c:v>
                </c:pt>
                <c:pt idx="57612">
                  <c:v>43.566000000000003</c:v>
                </c:pt>
                <c:pt idx="57613">
                  <c:v>43.566000000000003</c:v>
                </c:pt>
                <c:pt idx="57614">
                  <c:v>43.566000000000003</c:v>
                </c:pt>
                <c:pt idx="57615">
                  <c:v>43.566000000000003</c:v>
                </c:pt>
                <c:pt idx="57616">
                  <c:v>43.566000000000003</c:v>
                </c:pt>
                <c:pt idx="57617">
                  <c:v>43.566000000000003</c:v>
                </c:pt>
                <c:pt idx="57618">
                  <c:v>43.566000000000003</c:v>
                </c:pt>
                <c:pt idx="57619">
                  <c:v>43.566000000000003</c:v>
                </c:pt>
                <c:pt idx="57620">
                  <c:v>43.566000000000003</c:v>
                </c:pt>
                <c:pt idx="57621">
                  <c:v>43.566000000000003</c:v>
                </c:pt>
                <c:pt idx="57622">
                  <c:v>43.566000000000003</c:v>
                </c:pt>
                <c:pt idx="57623">
                  <c:v>43.566000000000003</c:v>
                </c:pt>
                <c:pt idx="57624">
                  <c:v>43.566000000000003</c:v>
                </c:pt>
                <c:pt idx="57625">
                  <c:v>43.566000000000003</c:v>
                </c:pt>
                <c:pt idx="57626">
                  <c:v>43.566000000000003</c:v>
                </c:pt>
                <c:pt idx="57627">
                  <c:v>43.566000000000003</c:v>
                </c:pt>
                <c:pt idx="57628">
                  <c:v>43.566000000000003</c:v>
                </c:pt>
                <c:pt idx="57629">
                  <c:v>43.566000000000003</c:v>
                </c:pt>
                <c:pt idx="57630">
                  <c:v>43.566000000000003</c:v>
                </c:pt>
                <c:pt idx="57631">
                  <c:v>43.566000000000003</c:v>
                </c:pt>
                <c:pt idx="57632">
                  <c:v>43.566000000000003</c:v>
                </c:pt>
                <c:pt idx="57633">
                  <c:v>43.566000000000003</c:v>
                </c:pt>
                <c:pt idx="57634">
                  <c:v>43.566000000000003</c:v>
                </c:pt>
                <c:pt idx="57635">
                  <c:v>43.566000000000003</c:v>
                </c:pt>
                <c:pt idx="57636">
                  <c:v>43.566000000000003</c:v>
                </c:pt>
                <c:pt idx="57637">
                  <c:v>43.566000000000003</c:v>
                </c:pt>
                <c:pt idx="57638">
                  <c:v>43.566000000000003</c:v>
                </c:pt>
                <c:pt idx="57639">
                  <c:v>43.566000000000003</c:v>
                </c:pt>
                <c:pt idx="57640">
                  <c:v>43.566000000000003</c:v>
                </c:pt>
                <c:pt idx="57641">
                  <c:v>43.566000000000003</c:v>
                </c:pt>
                <c:pt idx="57642">
                  <c:v>43.566000000000003</c:v>
                </c:pt>
                <c:pt idx="57643">
                  <c:v>43.566000000000003</c:v>
                </c:pt>
                <c:pt idx="57644">
                  <c:v>43.566000000000003</c:v>
                </c:pt>
                <c:pt idx="57645">
                  <c:v>43.566000000000003</c:v>
                </c:pt>
                <c:pt idx="57646">
                  <c:v>43.566000000000003</c:v>
                </c:pt>
                <c:pt idx="57647">
                  <c:v>43.566000000000003</c:v>
                </c:pt>
                <c:pt idx="57648">
                  <c:v>43.566000000000003</c:v>
                </c:pt>
                <c:pt idx="57649">
                  <c:v>43.566000000000003</c:v>
                </c:pt>
                <c:pt idx="57650">
                  <c:v>43.566000000000003</c:v>
                </c:pt>
                <c:pt idx="57651">
                  <c:v>43.566000000000003</c:v>
                </c:pt>
                <c:pt idx="57652">
                  <c:v>43.566000000000003</c:v>
                </c:pt>
                <c:pt idx="57653">
                  <c:v>43.566000000000003</c:v>
                </c:pt>
                <c:pt idx="57654">
                  <c:v>43.566000000000003</c:v>
                </c:pt>
                <c:pt idx="57655">
                  <c:v>43.566000000000003</c:v>
                </c:pt>
                <c:pt idx="57656">
                  <c:v>43.566000000000003</c:v>
                </c:pt>
                <c:pt idx="57657">
                  <c:v>43.566000000000003</c:v>
                </c:pt>
                <c:pt idx="57658">
                  <c:v>43.566000000000003</c:v>
                </c:pt>
                <c:pt idx="57659">
                  <c:v>43.566000000000003</c:v>
                </c:pt>
                <c:pt idx="57660">
                  <c:v>43.566000000000003</c:v>
                </c:pt>
                <c:pt idx="57661">
                  <c:v>43.566000000000003</c:v>
                </c:pt>
                <c:pt idx="57662">
                  <c:v>43.566000000000003</c:v>
                </c:pt>
                <c:pt idx="57663">
                  <c:v>43.566000000000003</c:v>
                </c:pt>
                <c:pt idx="57664">
                  <c:v>43.566000000000003</c:v>
                </c:pt>
                <c:pt idx="57665">
                  <c:v>43.566000000000003</c:v>
                </c:pt>
                <c:pt idx="57666">
                  <c:v>43.566000000000003</c:v>
                </c:pt>
                <c:pt idx="57667">
                  <c:v>43.566000000000003</c:v>
                </c:pt>
                <c:pt idx="57668">
                  <c:v>43.566000000000003</c:v>
                </c:pt>
                <c:pt idx="57669">
                  <c:v>43.566000000000003</c:v>
                </c:pt>
                <c:pt idx="57670">
                  <c:v>43.566000000000003</c:v>
                </c:pt>
                <c:pt idx="57671">
                  <c:v>43.566000000000003</c:v>
                </c:pt>
                <c:pt idx="57672">
                  <c:v>43.566000000000003</c:v>
                </c:pt>
                <c:pt idx="57673">
                  <c:v>43.566000000000003</c:v>
                </c:pt>
                <c:pt idx="57674">
                  <c:v>43.566000000000003</c:v>
                </c:pt>
                <c:pt idx="57675">
                  <c:v>43.566000000000003</c:v>
                </c:pt>
                <c:pt idx="57676">
                  <c:v>43.566000000000003</c:v>
                </c:pt>
                <c:pt idx="57677">
                  <c:v>43.566000000000003</c:v>
                </c:pt>
                <c:pt idx="57678">
                  <c:v>43.566000000000003</c:v>
                </c:pt>
                <c:pt idx="57679">
                  <c:v>43.566000000000003</c:v>
                </c:pt>
                <c:pt idx="57680">
                  <c:v>43.566000000000003</c:v>
                </c:pt>
                <c:pt idx="57681">
                  <c:v>43.566000000000003</c:v>
                </c:pt>
                <c:pt idx="57682">
                  <c:v>43.566000000000003</c:v>
                </c:pt>
                <c:pt idx="57683">
                  <c:v>43.566000000000003</c:v>
                </c:pt>
                <c:pt idx="57684">
                  <c:v>43.566000000000003</c:v>
                </c:pt>
                <c:pt idx="57685">
                  <c:v>43.566000000000003</c:v>
                </c:pt>
                <c:pt idx="57686">
                  <c:v>43.566000000000003</c:v>
                </c:pt>
                <c:pt idx="57687">
                  <c:v>43.566000000000003</c:v>
                </c:pt>
                <c:pt idx="57688">
                  <c:v>43.566000000000003</c:v>
                </c:pt>
                <c:pt idx="57689">
                  <c:v>43.566000000000003</c:v>
                </c:pt>
                <c:pt idx="57690">
                  <c:v>43.566000000000003</c:v>
                </c:pt>
                <c:pt idx="57691">
                  <c:v>43.566000000000003</c:v>
                </c:pt>
                <c:pt idx="57692">
                  <c:v>43.566000000000003</c:v>
                </c:pt>
                <c:pt idx="57693">
                  <c:v>43.566000000000003</c:v>
                </c:pt>
                <c:pt idx="57694">
                  <c:v>43.566000000000003</c:v>
                </c:pt>
                <c:pt idx="57695">
                  <c:v>43.566000000000003</c:v>
                </c:pt>
                <c:pt idx="57696">
                  <c:v>43.566000000000003</c:v>
                </c:pt>
                <c:pt idx="57697">
                  <c:v>43.566000000000003</c:v>
                </c:pt>
                <c:pt idx="57698">
                  <c:v>43.566000000000003</c:v>
                </c:pt>
                <c:pt idx="57699">
                  <c:v>43.566000000000003</c:v>
                </c:pt>
                <c:pt idx="57700">
                  <c:v>43.566000000000003</c:v>
                </c:pt>
                <c:pt idx="57701">
                  <c:v>43.566000000000003</c:v>
                </c:pt>
                <c:pt idx="57702">
                  <c:v>43.566000000000003</c:v>
                </c:pt>
                <c:pt idx="57703">
                  <c:v>43.566000000000003</c:v>
                </c:pt>
                <c:pt idx="57704">
                  <c:v>43.566000000000003</c:v>
                </c:pt>
                <c:pt idx="57705">
                  <c:v>43.566000000000003</c:v>
                </c:pt>
                <c:pt idx="57706">
                  <c:v>43.566000000000003</c:v>
                </c:pt>
                <c:pt idx="57707">
                  <c:v>43.566000000000003</c:v>
                </c:pt>
                <c:pt idx="57708">
                  <c:v>43.566000000000003</c:v>
                </c:pt>
                <c:pt idx="57709">
                  <c:v>43.566000000000003</c:v>
                </c:pt>
                <c:pt idx="57710">
                  <c:v>43.566000000000003</c:v>
                </c:pt>
                <c:pt idx="57711">
                  <c:v>43.566000000000003</c:v>
                </c:pt>
                <c:pt idx="57712">
                  <c:v>43.566000000000003</c:v>
                </c:pt>
                <c:pt idx="57713">
                  <c:v>43.566000000000003</c:v>
                </c:pt>
                <c:pt idx="57714">
                  <c:v>43.566000000000003</c:v>
                </c:pt>
                <c:pt idx="57715">
                  <c:v>43.566000000000003</c:v>
                </c:pt>
                <c:pt idx="57716">
                  <c:v>43.566000000000003</c:v>
                </c:pt>
                <c:pt idx="57717">
                  <c:v>43.566000000000003</c:v>
                </c:pt>
                <c:pt idx="57718">
                  <c:v>43.566000000000003</c:v>
                </c:pt>
                <c:pt idx="57719">
                  <c:v>43.566000000000003</c:v>
                </c:pt>
                <c:pt idx="57720">
                  <c:v>43.566000000000003</c:v>
                </c:pt>
                <c:pt idx="57721">
                  <c:v>43.566000000000003</c:v>
                </c:pt>
                <c:pt idx="57722">
                  <c:v>43.566000000000003</c:v>
                </c:pt>
                <c:pt idx="57723">
                  <c:v>43.566000000000003</c:v>
                </c:pt>
                <c:pt idx="57724">
                  <c:v>43.566000000000003</c:v>
                </c:pt>
                <c:pt idx="57725">
                  <c:v>43.566000000000003</c:v>
                </c:pt>
                <c:pt idx="57726">
                  <c:v>43.566000000000003</c:v>
                </c:pt>
                <c:pt idx="57727">
                  <c:v>43.566000000000003</c:v>
                </c:pt>
                <c:pt idx="57728">
                  <c:v>43.566000000000003</c:v>
                </c:pt>
                <c:pt idx="57729">
                  <c:v>43.567999999999998</c:v>
                </c:pt>
                <c:pt idx="57730">
                  <c:v>43.628</c:v>
                </c:pt>
                <c:pt idx="57731">
                  <c:v>43.628</c:v>
                </c:pt>
                <c:pt idx="57732">
                  <c:v>43.628</c:v>
                </c:pt>
                <c:pt idx="57733">
                  <c:v>43.628</c:v>
                </c:pt>
                <c:pt idx="57734">
                  <c:v>43.628</c:v>
                </c:pt>
                <c:pt idx="57735">
                  <c:v>43.628</c:v>
                </c:pt>
                <c:pt idx="57736">
                  <c:v>43.628</c:v>
                </c:pt>
                <c:pt idx="57737">
                  <c:v>43.628</c:v>
                </c:pt>
                <c:pt idx="57738">
                  <c:v>43.628</c:v>
                </c:pt>
                <c:pt idx="57739">
                  <c:v>43.628</c:v>
                </c:pt>
                <c:pt idx="57740">
                  <c:v>43.628</c:v>
                </c:pt>
                <c:pt idx="57741">
                  <c:v>43.628</c:v>
                </c:pt>
                <c:pt idx="57742">
                  <c:v>43.628</c:v>
                </c:pt>
                <c:pt idx="57743">
                  <c:v>43.628</c:v>
                </c:pt>
                <c:pt idx="57744">
                  <c:v>43.628</c:v>
                </c:pt>
                <c:pt idx="57745">
                  <c:v>43.628</c:v>
                </c:pt>
                <c:pt idx="57746">
                  <c:v>43.628</c:v>
                </c:pt>
                <c:pt idx="57747">
                  <c:v>43.628</c:v>
                </c:pt>
                <c:pt idx="57748">
                  <c:v>43.628</c:v>
                </c:pt>
                <c:pt idx="57749">
                  <c:v>43.628</c:v>
                </c:pt>
                <c:pt idx="57750">
                  <c:v>43.628</c:v>
                </c:pt>
                <c:pt idx="57751">
                  <c:v>43.628</c:v>
                </c:pt>
                <c:pt idx="57752">
                  <c:v>43.628</c:v>
                </c:pt>
                <c:pt idx="57753">
                  <c:v>43.628</c:v>
                </c:pt>
                <c:pt idx="57754">
                  <c:v>43.628</c:v>
                </c:pt>
                <c:pt idx="57755">
                  <c:v>43.628</c:v>
                </c:pt>
                <c:pt idx="57756">
                  <c:v>43.628</c:v>
                </c:pt>
                <c:pt idx="57757">
                  <c:v>43.628</c:v>
                </c:pt>
                <c:pt idx="57758">
                  <c:v>43.628</c:v>
                </c:pt>
                <c:pt idx="57759">
                  <c:v>43.628</c:v>
                </c:pt>
                <c:pt idx="57760">
                  <c:v>43.628</c:v>
                </c:pt>
                <c:pt idx="57761">
                  <c:v>43.628</c:v>
                </c:pt>
                <c:pt idx="57762">
                  <c:v>43.628</c:v>
                </c:pt>
                <c:pt idx="57763">
                  <c:v>43.628</c:v>
                </c:pt>
                <c:pt idx="57764">
                  <c:v>43.628</c:v>
                </c:pt>
                <c:pt idx="57765">
                  <c:v>43.628</c:v>
                </c:pt>
                <c:pt idx="57766">
                  <c:v>43.628</c:v>
                </c:pt>
                <c:pt idx="57767">
                  <c:v>43.628</c:v>
                </c:pt>
                <c:pt idx="57768">
                  <c:v>43.628</c:v>
                </c:pt>
                <c:pt idx="57769">
                  <c:v>43.628</c:v>
                </c:pt>
                <c:pt idx="57770">
                  <c:v>43.628</c:v>
                </c:pt>
                <c:pt idx="57771">
                  <c:v>43.628</c:v>
                </c:pt>
                <c:pt idx="57772">
                  <c:v>43.628</c:v>
                </c:pt>
                <c:pt idx="57773">
                  <c:v>43.628</c:v>
                </c:pt>
                <c:pt idx="57774">
                  <c:v>43.628</c:v>
                </c:pt>
                <c:pt idx="57775">
                  <c:v>43.628</c:v>
                </c:pt>
                <c:pt idx="57776">
                  <c:v>43.628</c:v>
                </c:pt>
                <c:pt idx="57777">
                  <c:v>43.628</c:v>
                </c:pt>
                <c:pt idx="57778">
                  <c:v>43.628</c:v>
                </c:pt>
                <c:pt idx="57779">
                  <c:v>43.628</c:v>
                </c:pt>
                <c:pt idx="57780">
                  <c:v>43.628</c:v>
                </c:pt>
                <c:pt idx="57781">
                  <c:v>43.628</c:v>
                </c:pt>
                <c:pt idx="57782">
                  <c:v>43.628</c:v>
                </c:pt>
                <c:pt idx="57783">
                  <c:v>43.628</c:v>
                </c:pt>
                <c:pt idx="57784">
                  <c:v>43.628</c:v>
                </c:pt>
                <c:pt idx="57785">
                  <c:v>43.628</c:v>
                </c:pt>
                <c:pt idx="57786">
                  <c:v>43.628</c:v>
                </c:pt>
                <c:pt idx="57787">
                  <c:v>43.628</c:v>
                </c:pt>
                <c:pt idx="57788">
                  <c:v>43.628</c:v>
                </c:pt>
                <c:pt idx="57789">
                  <c:v>43.628</c:v>
                </c:pt>
                <c:pt idx="57790">
                  <c:v>43.628</c:v>
                </c:pt>
                <c:pt idx="57791">
                  <c:v>43.628</c:v>
                </c:pt>
                <c:pt idx="57792">
                  <c:v>43.628</c:v>
                </c:pt>
                <c:pt idx="57793">
                  <c:v>43.628</c:v>
                </c:pt>
                <c:pt idx="57794">
                  <c:v>43.628</c:v>
                </c:pt>
                <c:pt idx="57795">
                  <c:v>43.628</c:v>
                </c:pt>
                <c:pt idx="57796">
                  <c:v>43.628</c:v>
                </c:pt>
                <c:pt idx="57797">
                  <c:v>43.628</c:v>
                </c:pt>
                <c:pt idx="57798">
                  <c:v>43.628</c:v>
                </c:pt>
                <c:pt idx="57799">
                  <c:v>43.628</c:v>
                </c:pt>
                <c:pt idx="57800">
                  <c:v>43.628</c:v>
                </c:pt>
                <c:pt idx="57801">
                  <c:v>43.628</c:v>
                </c:pt>
                <c:pt idx="57802">
                  <c:v>43.628</c:v>
                </c:pt>
                <c:pt idx="57803">
                  <c:v>43.628</c:v>
                </c:pt>
                <c:pt idx="57804">
                  <c:v>43.628</c:v>
                </c:pt>
                <c:pt idx="57805">
                  <c:v>43.628</c:v>
                </c:pt>
                <c:pt idx="57806">
                  <c:v>43.628</c:v>
                </c:pt>
                <c:pt idx="57807">
                  <c:v>43.628</c:v>
                </c:pt>
                <c:pt idx="57808">
                  <c:v>43.628</c:v>
                </c:pt>
                <c:pt idx="57809">
                  <c:v>43.628</c:v>
                </c:pt>
                <c:pt idx="57810">
                  <c:v>43.628</c:v>
                </c:pt>
                <c:pt idx="57811">
                  <c:v>43.628</c:v>
                </c:pt>
                <c:pt idx="57812">
                  <c:v>43.628</c:v>
                </c:pt>
                <c:pt idx="57813">
                  <c:v>43.628</c:v>
                </c:pt>
                <c:pt idx="57814">
                  <c:v>43.628</c:v>
                </c:pt>
                <c:pt idx="57815">
                  <c:v>43.628</c:v>
                </c:pt>
                <c:pt idx="57816">
                  <c:v>43.628</c:v>
                </c:pt>
                <c:pt idx="57817">
                  <c:v>43.628</c:v>
                </c:pt>
                <c:pt idx="57818">
                  <c:v>43.628</c:v>
                </c:pt>
                <c:pt idx="57819">
                  <c:v>43.628</c:v>
                </c:pt>
                <c:pt idx="57820">
                  <c:v>43.628</c:v>
                </c:pt>
                <c:pt idx="57821">
                  <c:v>43.628</c:v>
                </c:pt>
                <c:pt idx="57822">
                  <c:v>43.628</c:v>
                </c:pt>
                <c:pt idx="57823">
                  <c:v>43.628</c:v>
                </c:pt>
                <c:pt idx="57824">
                  <c:v>43.628</c:v>
                </c:pt>
                <c:pt idx="57825">
                  <c:v>43.628</c:v>
                </c:pt>
                <c:pt idx="57826">
                  <c:v>43.628</c:v>
                </c:pt>
                <c:pt idx="57827">
                  <c:v>43.628</c:v>
                </c:pt>
                <c:pt idx="57828">
                  <c:v>43.628</c:v>
                </c:pt>
                <c:pt idx="57829">
                  <c:v>43.628</c:v>
                </c:pt>
                <c:pt idx="57830">
                  <c:v>43.628</c:v>
                </c:pt>
                <c:pt idx="57831">
                  <c:v>43.628</c:v>
                </c:pt>
                <c:pt idx="57832">
                  <c:v>43.628</c:v>
                </c:pt>
                <c:pt idx="57833">
                  <c:v>43.628</c:v>
                </c:pt>
                <c:pt idx="57834">
                  <c:v>43.628</c:v>
                </c:pt>
                <c:pt idx="57835">
                  <c:v>43.628</c:v>
                </c:pt>
                <c:pt idx="57836">
                  <c:v>43.628</c:v>
                </c:pt>
                <c:pt idx="57837">
                  <c:v>43.628</c:v>
                </c:pt>
                <c:pt idx="57838">
                  <c:v>43.628</c:v>
                </c:pt>
                <c:pt idx="57839">
                  <c:v>43.628</c:v>
                </c:pt>
                <c:pt idx="57840">
                  <c:v>43.628</c:v>
                </c:pt>
                <c:pt idx="57841">
                  <c:v>43.628</c:v>
                </c:pt>
                <c:pt idx="57842">
                  <c:v>43.628</c:v>
                </c:pt>
                <c:pt idx="57843">
                  <c:v>43.628</c:v>
                </c:pt>
                <c:pt idx="57844">
                  <c:v>43.628</c:v>
                </c:pt>
                <c:pt idx="57845">
                  <c:v>43.628</c:v>
                </c:pt>
                <c:pt idx="57846">
                  <c:v>43.628</c:v>
                </c:pt>
                <c:pt idx="57847">
                  <c:v>43.628</c:v>
                </c:pt>
                <c:pt idx="57848">
                  <c:v>43.628</c:v>
                </c:pt>
                <c:pt idx="57849">
                  <c:v>43.628</c:v>
                </c:pt>
                <c:pt idx="57850">
                  <c:v>43.628</c:v>
                </c:pt>
                <c:pt idx="57851">
                  <c:v>43.628</c:v>
                </c:pt>
                <c:pt idx="57852">
                  <c:v>43.628</c:v>
                </c:pt>
                <c:pt idx="57853">
                  <c:v>43.628</c:v>
                </c:pt>
                <c:pt idx="57854">
                  <c:v>43.628</c:v>
                </c:pt>
                <c:pt idx="57855">
                  <c:v>43.628</c:v>
                </c:pt>
                <c:pt idx="57856">
                  <c:v>43.628</c:v>
                </c:pt>
                <c:pt idx="57857">
                  <c:v>43.628</c:v>
                </c:pt>
                <c:pt idx="57858">
                  <c:v>43.628</c:v>
                </c:pt>
                <c:pt idx="57859">
                  <c:v>43.628</c:v>
                </c:pt>
                <c:pt idx="57860">
                  <c:v>43.628</c:v>
                </c:pt>
                <c:pt idx="57861">
                  <c:v>43.628</c:v>
                </c:pt>
                <c:pt idx="57862">
                  <c:v>43.628</c:v>
                </c:pt>
                <c:pt idx="57863">
                  <c:v>43.628</c:v>
                </c:pt>
                <c:pt idx="57864">
                  <c:v>43.628</c:v>
                </c:pt>
                <c:pt idx="57865">
                  <c:v>43.628</c:v>
                </c:pt>
                <c:pt idx="57866">
                  <c:v>43.628</c:v>
                </c:pt>
                <c:pt idx="57867">
                  <c:v>43.628</c:v>
                </c:pt>
                <c:pt idx="57868">
                  <c:v>43.628</c:v>
                </c:pt>
                <c:pt idx="57869">
                  <c:v>43.628</c:v>
                </c:pt>
                <c:pt idx="57870">
                  <c:v>43.628</c:v>
                </c:pt>
                <c:pt idx="57871">
                  <c:v>43.628</c:v>
                </c:pt>
                <c:pt idx="57872">
                  <c:v>43.628</c:v>
                </c:pt>
                <c:pt idx="57873">
                  <c:v>43.628</c:v>
                </c:pt>
                <c:pt idx="57874">
                  <c:v>43.628</c:v>
                </c:pt>
                <c:pt idx="57875">
                  <c:v>43.628</c:v>
                </c:pt>
                <c:pt idx="57876">
                  <c:v>43.628</c:v>
                </c:pt>
                <c:pt idx="57877">
                  <c:v>43.628</c:v>
                </c:pt>
                <c:pt idx="57878">
                  <c:v>43.628</c:v>
                </c:pt>
                <c:pt idx="57879">
                  <c:v>43.628</c:v>
                </c:pt>
                <c:pt idx="57880">
                  <c:v>43.628</c:v>
                </c:pt>
                <c:pt idx="57881">
                  <c:v>43.628</c:v>
                </c:pt>
                <c:pt idx="57882">
                  <c:v>43.628</c:v>
                </c:pt>
                <c:pt idx="57883">
                  <c:v>43.628</c:v>
                </c:pt>
                <c:pt idx="57884">
                  <c:v>43.628</c:v>
                </c:pt>
                <c:pt idx="57885">
                  <c:v>43.628</c:v>
                </c:pt>
                <c:pt idx="57886">
                  <c:v>43.628</c:v>
                </c:pt>
                <c:pt idx="57887">
                  <c:v>43.628</c:v>
                </c:pt>
                <c:pt idx="57888">
                  <c:v>43.628</c:v>
                </c:pt>
                <c:pt idx="57889">
                  <c:v>43.628</c:v>
                </c:pt>
                <c:pt idx="57890">
                  <c:v>43.628</c:v>
                </c:pt>
                <c:pt idx="57891">
                  <c:v>43.628</c:v>
                </c:pt>
                <c:pt idx="57892">
                  <c:v>43.628</c:v>
                </c:pt>
                <c:pt idx="57893">
                  <c:v>43.628</c:v>
                </c:pt>
                <c:pt idx="57894">
                  <c:v>43.628</c:v>
                </c:pt>
                <c:pt idx="57895">
                  <c:v>43.628</c:v>
                </c:pt>
                <c:pt idx="57896">
                  <c:v>43.628</c:v>
                </c:pt>
                <c:pt idx="57897">
                  <c:v>43.628</c:v>
                </c:pt>
                <c:pt idx="57898">
                  <c:v>43.628</c:v>
                </c:pt>
                <c:pt idx="57899">
                  <c:v>43.628</c:v>
                </c:pt>
                <c:pt idx="57900">
                  <c:v>43.628</c:v>
                </c:pt>
                <c:pt idx="57901">
                  <c:v>43.628</c:v>
                </c:pt>
                <c:pt idx="57902">
                  <c:v>43.628</c:v>
                </c:pt>
                <c:pt idx="57903">
                  <c:v>43.628</c:v>
                </c:pt>
                <c:pt idx="57904">
                  <c:v>43.628</c:v>
                </c:pt>
                <c:pt idx="57905">
                  <c:v>43.628</c:v>
                </c:pt>
                <c:pt idx="57906">
                  <c:v>43.628</c:v>
                </c:pt>
                <c:pt idx="57907">
                  <c:v>43.628</c:v>
                </c:pt>
                <c:pt idx="57908">
                  <c:v>43.628</c:v>
                </c:pt>
                <c:pt idx="57909">
                  <c:v>43.628</c:v>
                </c:pt>
                <c:pt idx="57910">
                  <c:v>43.628</c:v>
                </c:pt>
                <c:pt idx="57911">
                  <c:v>43.628</c:v>
                </c:pt>
                <c:pt idx="57912">
                  <c:v>43.628</c:v>
                </c:pt>
                <c:pt idx="57913">
                  <c:v>43.628</c:v>
                </c:pt>
                <c:pt idx="57914">
                  <c:v>43.628</c:v>
                </c:pt>
                <c:pt idx="57915">
                  <c:v>43.628</c:v>
                </c:pt>
                <c:pt idx="57916">
                  <c:v>43.628</c:v>
                </c:pt>
                <c:pt idx="57917">
                  <c:v>43.628</c:v>
                </c:pt>
                <c:pt idx="57918">
                  <c:v>43.634</c:v>
                </c:pt>
                <c:pt idx="57919">
                  <c:v>43.682000000000002</c:v>
                </c:pt>
                <c:pt idx="57920">
                  <c:v>43.682000000000002</c:v>
                </c:pt>
                <c:pt idx="57921">
                  <c:v>43.682000000000002</c:v>
                </c:pt>
                <c:pt idx="57922">
                  <c:v>43.682000000000002</c:v>
                </c:pt>
                <c:pt idx="57923">
                  <c:v>43.682000000000002</c:v>
                </c:pt>
                <c:pt idx="57924">
                  <c:v>43.682000000000002</c:v>
                </c:pt>
                <c:pt idx="57925">
                  <c:v>43.682000000000002</c:v>
                </c:pt>
                <c:pt idx="57926">
                  <c:v>43.682000000000002</c:v>
                </c:pt>
                <c:pt idx="57927">
                  <c:v>43.682000000000002</c:v>
                </c:pt>
                <c:pt idx="57928">
                  <c:v>43.682000000000002</c:v>
                </c:pt>
                <c:pt idx="57929">
                  <c:v>43.682000000000002</c:v>
                </c:pt>
                <c:pt idx="57930">
                  <c:v>43.682000000000002</c:v>
                </c:pt>
                <c:pt idx="57931">
                  <c:v>43.682000000000002</c:v>
                </c:pt>
                <c:pt idx="57932">
                  <c:v>43.682000000000002</c:v>
                </c:pt>
                <c:pt idx="57933">
                  <c:v>43.682000000000002</c:v>
                </c:pt>
                <c:pt idx="57934">
                  <c:v>43.682000000000002</c:v>
                </c:pt>
                <c:pt idx="57935">
                  <c:v>43.682000000000002</c:v>
                </c:pt>
                <c:pt idx="57936">
                  <c:v>43.682000000000002</c:v>
                </c:pt>
                <c:pt idx="57937">
                  <c:v>43.682000000000002</c:v>
                </c:pt>
                <c:pt idx="57938">
                  <c:v>43.682000000000002</c:v>
                </c:pt>
                <c:pt idx="57939">
                  <c:v>43.682000000000002</c:v>
                </c:pt>
                <c:pt idx="57940">
                  <c:v>43.682000000000002</c:v>
                </c:pt>
                <c:pt idx="57941">
                  <c:v>43.682000000000002</c:v>
                </c:pt>
                <c:pt idx="57942">
                  <c:v>43.682000000000002</c:v>
                </c:pt>
                <c:pt idx="57943">
                  <c:v>43.682000000000002</c:v>
                </c:pt>
                <c:pt idx="57944">
                  <c:v>43.682000000000002</c:v>
                </c:pt>
                <c:pt idx="57945">
                  <c:v>43.682000000000002</c:v>
                </c:pt>
                <c:pt idx="57946">
                  <c:v>43.682000000000002</c:v>
                </c:pt>
                <c:pt idx="57947">
                  <c:v>43.682000000000002</c:v>
                </c:pt>
                <c:pt idx="57948">
                  <c:v>43.682000000000002</c:v>
                </c:pt>
                <c:pt idx="57949">
                  <c:v>43.682000000000002</c:v>
                </c:pt>
                <c:pt idx="57950">
                  <c:v>43.682000000000002</c:v>
                </c:pt>
                <c:pt idx="57951">
                  <c:v>43.682000000000002</c:v>
                </c:pt>
                <c:pt idx="57952">
                  <c:v>43.682000000000002</c:v>
                </c:pt>
                <c:pt idx="57953">
                  <c:v>43.682000000000002</c:v>
                </c:pt>
                <c:pt idx="57954">
                  <c:v>43.682000000000002</c:v>
                </c:pt>
                <c:pt idx="57955">
                  <c:v>43.682000000000002</c:v>
                </c:pt>
                <c:pt idx="57956">
                  <c:v>43.682000000000002</c:v>
                </c:pt>
                <c:pt idx="57957">
                  <c:v>43.682000000000002</c:v>
                </c:pt>
                <c:pt idx="57958">
                  <c:v>43.682000000000002</c:v>
                </c:pt>
                <c:pt idx="57959">
                  <c:v>43.682000000000002</c:v>
                </c:pt>
                <c:pt idx="57960">
                  <c:v>43.682000000000002</c:v>
                </c:pt>
                <c:pt idx="57961">
                  <c:v>43.682000000000002</c:v>
                </c:pt>
                <c:pt idx="57962">
                  <c:v>43.682000000000002</c:v>
                </c:pt>
                <c:pt idx="57963">
                  <c:v>43.682000000000002</c:v>
                </c:pt>
                <c:pt idx="57964">
                  <c:v>43.682000000000002</c:v>
                </c:pt>
                <c:pt idx="57965">
                  <c:v>43.682000000000002</c:v>
                </c:pt>
                <c:pt idx="57966">
                  <c:v>43.682000000000002</c:v>
                </c:pt>
                <c:pt idx="57967">
                  <c:v>43.682000000000002</c:v>
                </c:pt>
                <c:pt idx="57968">
                  <c:v>43.682000000000002</c:v>
                </c:pt>
                <c:pt idx="57969">
                  <c:v>43.682000000000002</c:v>
                </c:pt>
                <c:pt idx="57970">
                  <c:v>43.682000000000002</c:v>
                </c:pt>
                <c:pt idx="57971">
                  <c:v>43.682000000000002</c:v>
                </c:pt>
                <c:pt idx="57972">
                  <c:v>43.682000000000002</c:v>
                </c:pt>
                <c:pt idx="57973">
                  <c:v>43.682000000000002</c:v>
                </c:pt>
                <c:pt idx="57974">
                  <c:v>43.682000000000002</c:v>
                </c:pt>
                <c:pt idx="57975">
                  <c:v>43.682000000000002</c:v>
                </c:pt>
                <c:pt idx="57976">
                  <c:v>43.682000000000002</c:v>
                </c:pt>
                <c:pt idx="57977">
                  <c:v>43.682000000000002</c:v>
                </c:pt>
                <c:pt idx="57978">
                  <c:v>43.682000000000002</c:v>
                </c:pt>
                <c:pt idx="57979">
                  <c:v>43.682000000000002</c:v>
                </c:pt>
                <c:pt idx="57980">
                  <c:v>43.682000000000002</c:v>
                </c:pt>
                <c:pt idx="57981">
                  <c:v>43.682000000000002</c:v>
                </c:pt>
                <c:pt idx="57982">
                  <c:v>43.682000000000002</c:v>
                </c:pt>
                <c:pt idx="57983">
                  <c:v>43.682000000000002</c:v>
                </c:pt>
                <c:pt idx="57984">
                  <c:v>43.682000000000002</c:v>
                </c:pt>
                <c:pt idx="57985">
                  <c:v>43.682000000000002</c:v>
                </c:pt>
                <c:pt idx="57986">
                  <c:v>43.682000000000002</c:v>
                </c:pt>
                <c:pt idx="57987">
                  <c:v>43.682000000000002</c:v>
                </c:pt>
                <c:pt idx="57988">
                  <c:v>43.682000000000002</c:v>
                </c:pt>
                <c:pt idx="57989">
                  <c:v>43.682000000000002</c:v>
                </c:pt>
                <c:pt idx="57990">
                  <c:v>43.682000000000002</c:v>
                </c:pt>
                <c:pt idx="57991">
                  <c:v>43.682000000000002</c:v>
                </c:pt>
                <c:pt idx="57992">
                  <c:v>43.682000000000002</c:v>
                </c:pt>
                <c:pt idx="57993">
                  <c:v>43.682000000000002</c:v>
                </c:pt>
                <c:pt idx="57994">
                  <c:v>43.682000000000002</c:v>
                </c:pt>
                <c:pt idx="57995">
                  <c:v>43.682000000000002</c:v>
                </c:pt>
                <c:pt idx="57996">
                  <c:v>43.682000000000002</c:v>
                </c:pt>
                <c:pt idx="57997">
                  <c:v>43.682000000000002</c:v>
                </c:pt>
                <c:pt idx="57998">
                  <c:v>43.682000000000002</c:v>
                </c:pt>
                <c:pt idx="57999">
                  <c:v>43.682000000000002</c:v>
                </c:pt>
                <c:pt idx="58000">
                  <c:v>43.682000000000002</c:v>
                </c:pt>
                <c:pt idx="58001">
                  <c:v>43.682000000000002</c:v>
                </c:pt>
                <c:pt idx="58002">
                  <c:v>43.682000000000002</c:v>
                </c:pt>
                <c:pt idx="58003">
                  <c:v>43.682000000000002</c:v>
                </c:pt>
                <c:pt idx="58004">
                  <c:v>43.682000000000002</c:v>
                </c:pt>
                <c:pt idx="58005">
                  <c:v>43.682000000000002</c:v>
                </c:pt>
                <c:pt idx="58006">
                  <c:v>43.682000000000002</c:v>
                </c:pt>
                <c:pt idx="58007">
                  <c:v>43.682000000000002</c:v>
                </c:pt>
                <c:pt idx="58008">
                  <c:v>43.682000000000002</c:v>
                </c:pt>
                <c:pt idx="58009">
                  <c:v>43.682000000000002</c:v>
                </c:pt>
                <c:pt idx="58010">
                  <c:v>43.682000000000002</c:v>
                </c:pt>
                <c:pt idx="58011">
                  <c:v>43.682000000000002</c:v>
                </c:pt>
                <c:pt idx="58012">
                  <c:v>43.682000000000002</c:v>
                </c:pt>
                <c:pt idx="58013">
                  <c:v>43.682000000000002</c:v>
                </c:pt>
                <c:pt idx="58014">
                  <c:v>43.682000000000002</c:v>
                </c:pt>
                <c:pt idx="58015">
                  <c:v>43.682000000000002</c:v>
                </c:pt>
                <c:pt idx="58016">
                  <c:v>43.682000000000002</c:v>
                </c:pt>
                <c:pt idx="58017">
                  <c:v>43.682000000000002</c:v>
                </c:pt>
                <c:pt idx="58018">
                  <c:v>43.682000000000002</c:v>
                </c:pt>
                <c:pt idx="58019">
                  <c:v>43.682000000000002</c:v>
                </c:pt>
                <c:pt idx="58020">
                  <c:v>43.682000000000002</c:v>
                </c:pt>
                <c:pt idx="58021">
                  <c:v>43.682000000000002</c:v>
                </c:pt>
                <c:pt idx="58022">
                  <c:v>43.682000000000002</c:v>
                </c:pt>
                <c:pt idx="58023">
                  <c:v>43.682000000000002</c:v>
                </c:pt>
                <c:pt idx="58024">
                  <c:v>43.682000000000002</c:v>
                </c:pt>
                <c:pt idx="58025">
                  <c:v>43.682000000000002</c:v>
                </c:pt>
                <c:pt idx="58026">
                  <c:v>43.682000000000002</c:v>
                </c:pt>
                <c:pt idx="58027">
                  <c:v>43.682000000000002</c:v>
                </c:pt>
                <c:pt idx="58028">
                  <c:v>43.682000000000002</c:v>
                </c:pt>
                <c:pt idx="58029">
                  <c:v>43.682000000000002</c:v>
                </c:pt>
                <c:pt idx="58030">
                  <c:v>43.682000000000002</c:v>
                </c:pt>
                <c:pt idx="58031">
                  <c:v>43.682000000000002</c:v>
                </c:pt>
                <c:pt idx="58032">
                  <c:v>43.682000000000002</c:v>
                </c:pt>
                <c:pt idx="58033">
                  <c:v>43.682000000000002</c:v>
                </c:pt>
                <c:pt idx="58034">
                  <c:v>43.682000000000002</c:v>
                </c:pt>
                <c:pt idx="58035">
                  <c:v>43.682000000000002</c:v>
                </c:pt>
                <c:pt idx="58036">
                  <c:v>43.682000000000002</c:v>
                </c:pt>
                <c:pt idx="58037">
                  <c:v>43.682000000000002</c:v>
                </c:pt>
                <c:pt idx="58038">
                  <c:v>43.682000000000002</c:v>
                </c:pt>
                <c:pt idx="58039">
                  <c:v>43.682000000000002</c:v>
                </c:pt>
                <c:pt idx="58040">
                  <c:v>43.682000000000002</c:v>
                </c:pt>
                <c:pt idx="58041">
                  <c:v>43.682000000000002</c:v>
                </c:pt>
                <c:pt idx="58042">
                  <c:v>43.682000000000002</c:v>
                </c:pt>
                <c:pt idx="58043">
                  <c:v>43.682000000000002</c:v>
                </c:pt>
                <c:pt idx="58044">
                  <c:v>43.682000000000002</c:v>
                </c:pt>
                <c:pt idx="58045">
                  <c:v>43.682000000000002</c:v>
                </c:pt>
                <c:pt idx="58046">
                  <c:v>43.682000000000002</c:v>
                </c:pt>
                <c:pt idx="58047">
                  <c:v>43.682000000000002</c:v>
                </c:pt>
                <c:pt idx="58048">
                  <c:v>43.682000000000002</c:v>
                </c:pt>
                <c:pt idx="58049">
                  <c:v>43.682000000000002</c:v>
                </c:pt>
                <c:pt idx="58050">
                  <c:v>43.682000000000002</c:v>
                </c:pt>
                <c:pt idx="58051">
                  <c:v>43.682000000000002</c:v>
                </c:pt>
                <c:pt idx="58052">
                  <c:v>43.682000000000002</c:v>
                </c:pt>
                <c:pt idx="58053">
                  <c:v>43.682000000000002</c:v>
                </c:pt>
                <c:pt idx="58054">
                  <c:v>43.682000000000002</c:v>
                </c:pt>
                <c:pt idx="58055">
                  <c:v>43.682000000000002</c:v>
                </c:pt>
                <c:pt idx="58056">
                  <c:v>43.682000000000002</c:v>
                </c:pt>
                <c:pt idx="58057">
                  <c:v>43.682000000000002</c:v>
                </c:pt>
                <c:pt idx="58058">
                  <c:v>43.682000000000002</c:v>
                </c:pt>
                <c:pt idx="58059">
                  <c:v>43.682000000000002</c:v>
                </c:pt>
                <c:pt idx="58060">
                  <c:v>43.682000000000002</c:v>
                </c:pt>
                <c:pt idx="58061">
                  <c:v>43.682000000000002</c:v>
                </c:pt>
                <c:pt idx="58062">
                  <c:v>43.682000000000002</c:v>
                </c:pt>
                <c:pt idx="58063">
                  <c:v>43.682000000000002</c:v>
                </c:pt>
                <c:pt idx="58064">
                  <c:v>43.682000000000002</c:v>
                </c:pt>
                <c:pt idx="58065">
                  <c:v>43.682000000000002</c:v>
                </c:pt>
                <c:pt idx="58066">
                  <c:v>43.682000000000002</c:v>
                </c:pt>
                <c:pt idx="58067">
                  <c:v>43.682000000000002</c:v>
                </c:pt>
                <c:pt idx="58068">
                  <c:v>43.682000000000002</c:v>
                </c:pt>
                <c:pt idx="58069">
                  <c:v>43.682000000000002</c:v>
                </c:pt>
                <c:pt idx="58070">
                  <c:v>43.682000000000002</c:v>
                </c:pt>
                <c:pt idx="58071">
                  <c:v>43.682000000000002</c:v>
                </c:pt>
                <c:pt idx="58072">
                  <c:v>43.682000000000002</c:v>
                </c:pt>
                <c:pt idx="58073">
                  <c:v>43.682000000000002</c:v>
                </c:pt>
                <c:pt idx="58074">
                  <c:v>43.682000000000002</c:v>
                </c:pt>
                <c:pt idx="58075">
                  <c:v>43.682000000000002</c:v>
                </c:pt>
                <c:pt idx="58076">
                  <c:v>43.682000000000002</c:v>
                </c:pt>
                <c:pt idx="58077">
                  <c:v>43.682000000000002</c:v>
                </c:pt>
                <c:pt idx="58078">
                  <c:v>43.682000000000002</c:v>
                </c:pt>
                <c:pt idx="58079">
                  <c:v>43.682000000000002</c:v>
                </c:pt>
                <c:pt idx="58080">
                  <c:v>43.682000000000002</c:v>
                </c:pt>
                <c:pt idx="58081">
                  <c:v>43.683999999999997</c:v>
                </c:pt>
                <c:pt idx="58082">
                  <c:v>43.74</c:v>
                </c:pt>
                <c:pt idx="58083">
                  <c:v>43.746000000000002</c:v>
                </c:pt>
                <c:pt idx="58084">
                  <c:v>43.746000000000002</c:v>
                </c:pt>
                <c:pt idx="58085">
                  <c:v>43.746000000000002</c:v>
                </c:pt>
                <c:pt idx="58086">
                  <c:v>43.746000000000002</c:v>
                </c:pt>
                <c:pt idx="58087">
                  <c:v>43.746000000000002</c:v>
                </c:pt>
                <c:pt idx="58088">
                  <c:v>43.746000000000002</c:v>
                </c:pt>
                <c:pt idx="58089">
                  <c:v>43.746000000000002</c:v>
                </c:pt>
                <c:pt idx="58090">
                  <c:v>43.746000000000002</c:v>
                </c:pt>
                <c:pt idx="58091">
                  <c:v>43.746000000000002</c:v>
                </c:pt>
                <c:pt idx="58092">
                  <c:v>43.746000000000002</c:v>
                </c:pt>
                <c:pt idx="58093">
                  <c:v>43.746000000000002</c:v>
                </c:pt>
                <c:pt idx="58094">
                  <c:v>43.746000000000002</c:v>
                </c:pt>
                <c:pt idx="58095">
                  <c:v>43.746000000000002</c:v>
                </c:pt>
                <c:pt idx="58096">
                  <c:v>43.746000000000002</c:v>
                </c:pt>
                <c:pt idx="58097">
                  <c:v>43.746000000000002</c:v>
                </c:pt>
                <c:pt idx="58098">
                  <c:v>43.746000000000002</c:v>
                </c:pt>
                <c:pt idx="58099">
                  <c:v>43.746000000000002</c:v>
                </c:pt>
                <c:pt idx="58100">
                  <c:v>43.746000000000002</c:v>
                </c:pt>
                <c:pt idx="58101">
                  <c:v>43.746000000000002</c:v>
                </c:pt>
                <c:pt idx="58102">
                  <c:v>43.746000000000002</c:v>
                </c:pt>
                <c:pt idx="58103">
                  <c:v>43.746000000000002</c:v>
                </c:pt>
                <c:pt idx="58104">
                  <c:v>43.746000000000002</c:v>
                </c:pt>
                <c:pt idx="58105">
                  <c:v>43.746000000000002</c:v>
                </c:pt>
                <c:pt idx="58106">
                  <c:v>43.746000000000002</c:v>
                </c:pt>
                <c:pt idx="58107">
                  <c:v>43.746000000000002</c:v>
                </c:pt>
                <c:pt idx="58108">
                  <c:v>43.746000000000002</c:v>
                </c:pt>
                <c:pt idx="58109">
                  <c:v>43.746000000000002</c:v>
                </c:pt>
                <c:pt idx="58110">
                  <c:v>43.746000000000002</c:v>
                </c:pt>
                <c:pt idx="58111">
                  <c:v>43.746000000000002</c:v>
                </c:pt>
                <c:pt idx="58112">
                  <c:v>43.746000000000002</c:v>
                </c:pt>
                <c:pt idx="58113">
                  <c:v>43.746000000000002</c:v>
                </c:pt>
                <c:pt idx="58114">
                  <c:v>43.746000000000002</c:v>
                </c:pt>
                <c:pt idx="58115">
                  <c:v>43.746000000000002</c:v>
                </c:pt>
                <c:pt idx="58116">
                  <c:v>43.746000000000002</c:v>
                </c:pt>
                <c:pt idx="58117">
                  <c:v>43.746000000000002</c:v>
                </c:pt>
                <c:pt idx="58118">
                  <c:v>43.746000000000002</c:v>
                </c:pt>
                <c:pt idx="58119">
                  <c:v>43.746000000000002</c:v>
                </c:pt>
                <c:pt idx="58120">
                  <c:v>43.746000000000002</c:v>
                </c:pt>
                <c:pt idx="58121">
                  <c:v>43.746000000000002</c:v>
                </c:pt>
                <c:pt idx="58122">
                  <c:v>43.746000000000002</c:v>
                </c:pt>
                <c:pt idx="58123">
                  <c:v>43.746000000000002</c:v>
                </c:pt>
                <c:pt idx="58124">
                  <c:v>43.746000000000002</c:v>
                </c:pt>
                <c:pt idx="58125">
                  <c:v>43.746000000000002</c:v>
                </c:pt>
                <c:pt idx="58126">
                  <c:v>43.746000000000002</c:v>
                </c:pt>
                <c:pt idx="58127">
                  <c:v>43.746000000000002</c:v>
                </c:pt>
                <c:pt idx="58128">
                  <c:v>43.746000000000002</c:v>
                </c:pt>
                <c:pt idx="58129">
                  <c:v>43.746000000000002</c:v>
                </c:pt>
                <c:pt idx="58130">
                  <c:v>43.746000000000002</c:v>
                </c:pt>
                <c:pt idx="58131">
                  <c:v>43.746000000000002</c:v>
                </c:pt>
                <c:pt idx="58132">
                  <c:v>43.746000000000002</c:v>
                </c:pt>
                <c:pt idx="58133">
                  <c:v>43.746000000000002</c:v>
                </c:pt>
                <c:pt idx="58134">
                  <c:v>43.746000000000002</c:v>
                </c:pt>
                <c:pt idx="58135">
                  <c:v>43.746000000000002</c:v>
                </c:pt>
                <c:pt idx="58136">
                  <c:v>43.746000000000002</c:v>
                </c:pt>
                <c:pt idx="58137">
                  <c:v>43.746000000000002</c:v>
                </c:pt>
                <c:pt idx="58138">
                  <c:v>43.746000000000002</c:v>
                </c:pt>
                <c:pt idx="58139">
                  <c:v>43.746000000000002</c:v>
                </c:pt>
                <c:pt idx="58140">
                  <c:v>43.746000000000002</c:v>
                </c:pt>
                <c:pt idx="58141">
                  <c:v>43.746000000000002</c:v>
                </c:pt>
                <c:pt idx="58142">
                  <c:v>43.746000000000002</c:v>
                </c:pt>
                <c:pt idx="58143">
                  <c:v>43.746000000000002</c:v>
                </c:pt>
                <c:pt idx="58144">
                  <c:v>43.746000000000002</c:v>
                </c:pt>
                <c:pt idx="58145">
                  <c:v>43.746000000000002</c:v>
                </c:pt>
                <c:pt idx="58146">
                  <c:v>43.746000000000002</c:v>
                </c:pt>
                <c:pt idx="58147">
                  <c:v>43.746000000000002</c:v>
                </c:pt>
                <c:pt idx="58148">
                  <c:v>43.746000000000002</c:v>
                </c:pt>
                <c:pt idx="58149">
                  <c:v>43.746000000000002</c:v>
                </c:pt>
                <c:pt idx="58150">
                  <c:v>43.746000000000002</c:v>
                </c:pt>
                <c:pt idx="58151">
                  <c:v>43.746000000000002</c:v>
                </c:pt>
                <c:pt idx="58152">
                  <c:v>43.746000000000002</c:v>
                </c:pt>
                <c:pt idx="58153">
                  <c:v>43.746000000000002</c:v>
                </c:pt>
                <c:pt idx="58154">
                  <c:v>43.746000000000002</c:v>
                </c:pt>
                <c:pt idx="58155">
                  <c:v>43.746000000000002</c:v>
                </c:pt>
                <c:pt idx="58156">
                  <c:v>43.746000000000002</c:v>
                </c:pt>
                <c:pt idx="58157">
                  <c:v>43.746000000000002</c:v>
                </c:pt>
                <c:pt idx="58158">
                  <c:v>43.746000000000002</c:v>
                </c:pt>
                <c:pt idx="58159">
                  <c:v>43.746000000000002</c:v>
                </c:pt>
                <c:pt idx="58160">
                  <c:v>43.746000000000002</c:v>
                </c:pt>
                <c:pt idx="58161">
                  <c:v>43.746000000000002</c:v>
                </c:pt>
                <c:pt idx="58162">
                  <c:v>43.746000000000002</c:v>
                </c:pt>
                <c:pt idx="58163">
                  <c:v>43.746000000000002</c:v>
                </c:pt>
                <c:pt idx="58164">
                  <c:v>43.746000000000002</c:v>
                </c:pt>
                <c:pt idx="58165">
                  <c:v>43.746000000000002</c:v>
                </c:pt>
                <c:pt idx="58166">
                  <c:v>43.746000000000002</c:v>
                </c:pt>
                <c:pt idx="58167">
                  <c:v>43.746000000000002</c:v>
                </c:pt>
                <c:pt idx="58168">
                  <c:v>43.746000000000002</c:v>
                </c:pt>
                <c:pt idx="58169">
                  <c:v>43.746000000000002</c:v>
                </c:pt>
                <c:pt idx="58170">
                  <c:v>43.746000000000002</c:v>
                </c:pt>
                <c:pt idx="58171">
                  <c:v>43.746000000000002</c:v>
                </c:pt>
                <c:pt idx="58172">
                  <c:v>43.746000000000002</c:v>
                </c:pt>
                <c:pt idx="58173">
                  <c:v>43.746000000000002</c:v>
                </c:pt>
                <c:pt idx="58174">
                  <c:v>43.746000000000002</c:v>
                </c:pt>
                <c:pt idx="58175">
                  <c:v>43.746000000000002</c:v>
                </c:pt>
                <c:pt idx="58176">
                  <c:v>43.746000000000002</c:v>
                </c:pt>
                <c:pt idx="58177">
                  <c:v>43.746000000000002</c:v>
                </c:pt>
                <c:pt idx="58178">
                  <c:v>43.746000000000002</c:v>
                </c:pt>
                <c:pt idx="58179">
                  <c:v>43.746000000000002</c:v>
                </c:pt>
                <c:pt idx="58180">
                  <c:v>43.746000000000002</c:v>
                </c:pt>
                <c:pt idx="58181">
                  <c:v>43.746000000000002</c:v>
                </c:pt>
                <c:pt idx="58182">
                  <c:v>43.746000000000002</c:v>
                </c:pt>
                <c:pt idx="58183">
                  <c:v>43.746000000000002</c:v>
                </c:pt>
                <c:pt idx="58184">
                  <c:v>43.746000000000002</c:v>
                </c:pt>
                <c:pt idx="58185">
                  <c:v>43.746000000000002</c:v>
                </c:pt>
                <c:pt idx="58186">
                  <c:v>43.746000000000002</c:v>
                </c:pt>
                <c:pt idx="58187">
                  <c:v>43.746000000000002</c:v>
                </c:pt>
                <c:pt idx="58188">
                  <c:v>43.746000000000002</c:v>
                </c:pt>
                <c:pt idx="58189">
                  <c:v>43.746000000000002</c:v>
                </c:pt>
                <c:pt idx="58190">
                  <c:v>43.746000000000002</c:v>
                </c:pt>
                <c:pt idx="58191">
                  <c:v>43.746000000000002</c:v>
                </c:pt>
                <c:pt idx="58192">
                  <c:v>43.746000000000002</c:v>
                </c:pt>
                <c:pt idx="58193">
                  <c:v>43.746000000000002</c:v>
                </c:pt>
                <c:pt idx="58194">
                  <c:v>43.746000000000002</c:v>
                </c:pt>
                <c:pt idx="58195">
                  <c:v>43.746000000000002</c:v>
                </c:pt>
                <c:pt idx="58196">
                  <c:v>43.746000000000002</c:v>
                </c:pt>
                <c:pt idx="58197">
                  <c:v>43.746000000000002</c:v>
                </c:pt>
                <c:pt idx="58198">
                  <c:v>43.746000000000002</c:v>
                </c:pt>
                <c:pt idx="58199">
                  <c:v>43.746000000000002</c:v>
                </c:pt>
                <c:pt idx="58200">
                  <c:v>43.746000000000002</c:v>
                </c:pt>
                <c:pt idx="58201">
                  <c:v>43.746000000000002</c:v>
                </c:pt>
                <c:pt idx="58202">
                  <c:v>43.746000000000002</c:v>
                </c:pt>
                <c:pt idx="58203">
                  <c:v>43.746000000000002</c:v>
                </c:pt>
                <c:pt idx="58204">
                  <c:v>43.746000000000002</c:v>
                </c:pt>
                <c:pt idx="58205">
                  <c:v>43.746000000000002</c:v>
                </c:pt>
                <c:pt idx="58206">
                  <c:v>43.746000000000002</c:v>
                </c:pt>
                <c:pt idx="58207">
                  <c:v>43.746000000000002</c:v>
                </c:pt>
                <c:pt idx="58208">
                  <c:v>43.746000000000002</c:v>
                </c:pt>
                <c:pt idx="58209">
                  <c:v>43.746000000000002</c:v>
                </c:pt>
                <c:pt idx="58210">
                  <c:v>43.746000000000002</c:v>
                </c:pt>
                <c:pt idx="58211">
                  <c:v>43.746000000000002</c:v>
                </c:pt>
                <c:pt idx="58212">
                  <c:v>43.746000000000002</c:v>
                </c:pt>
                <c:pt idx="58213">
                  <c:v>43.746000000000002</c:v>
                </c:pt>
                <c:pt idx="58214">
                  <c:v>43.746000000000002</c:v>
                </c:pt>
                <c:pt idx="58215">
                  <c:v>43.746000000000002</c:v>
                </c:pt>
                <c:pt idx="58216">
                  <c:v>43.746000000000002</c:v>
                </c:pt>
                <c:pt idx="58217">
                  <c:v>43.746000000000002</c:v>
                </c:pt>
                <c:pt idx="58218">
                  <c:v>43.746000000000002</c:v>
                </c:pt>
                <c:pt idx="58219">
                  <c:v>43.746000000000002</c:v>
                </c:pt>
                <c:pt idx="58220">
                  <c:v>43.746000000000002</c:v>
                </c:pt>
                <c:pt idx="58221">
                  <c:v>43.746000000000002</c:v>
                </c:pt>
                <c:pt idx="58222">
                  <c:v>43.746000000000002</c:v>
                </c:pt>
                <c:pt idx="58223">
                  <c:v>43.746000000000002</c:v>
                </c:pt>
                <c:pt idx="58224">
                  <c:v>43.746000000000002</c:v>
                </c:pt>
                <c:pt idx="58225">
                  <c:v>43.746000000000002</c:v>
                </c:pt>
                <c:pt idx="58226">
                  <c:v>43.746000000000002</c:v>
                </c:pt>
                <c:pt idx="58227">
                  <c:v>43.746000000000002</c:v>
                </c:pt>
                <c:pt idx="58228">
                  <c:v>43.746000000000002</c:v>
                </c:pt>
                <c:pt idx="58229">
                  <c:v>43.746000000000002</c:v>
                </c:pt>
                <c:pt idx="58230">
                  <c:v>43.746000000000002</c:v>
                </c:pt>
                <c:pt idx="58231">
                  <c:v>43.746000000000002</c:v>
                </c:pt>
                <c:pt idx="58232">
                  <c:v>43.746000000000002</c:v>
                </c:pt>
                <c:pt idx="58233">
                  <c:v>43.746000000000002</c:v>
                </c:pt>
                <c:pt idx="58234">
                  <c:v>43.746000000000002</c:v>
                </c:pt>
                <c:pt idx="58235">
                  <c:v>43.746000000000002</c:v>
                </c:pt>
                <c:pt idx="58236">
                  <c:v>43.746000000000002</c:v>
                </c:pt>
                <c:pt idx="58237">
                  <c:v>43.746000000000002</c:v>
                </c:pt>
                <c:pt idx="58238">
                  <c:v>43.746000000000002</c:v>
                </c:pt>
                <c:pt idx="58239">
                  <c:v>43.746000000000002</c:v>
                </c:pt>
                <c:pt idx="58240">
                  <c:v>43.746000000000002</c:v>
                </c:pt>
                <c:pt idx="58241">
                  <c:v>43.746000000000002</c:v>
                </c:pt>
                <c:pt idx="58242">
                  <c:v>43.746000000000002</c:v>
                </c:pt>
                <c:pt idx="58243">
                  <c:v>43.746000000000002</c:v>
                </c:pt>
                <c:pt idx="58244">
                  <c:v>43.746000000000002</c:v>
                </c:pt>
                <c:pt idx="58245">
                  <c:v>43.746000000000002</c:v>
                </c:pt>
                <c:pt idx="58246">
                  <c:v>43.746000000000002</c:v>
                </c:pt>
                <c:pt idx="58247">
                  <c:v>43.746000000000002</c:v>
                </c:pt>
                <c:pt idx="58248">
                  <c:v>43.746000000000002</c:v>
                </c:pt>
                <c:pt idx="58249">
                  <c:v>43.746000000000002</c:v>
                </c:pt>
                <c:pt idx="58250">
                  <c:v>43.746000000000002</c:v>
                </c:pt>
                <c:pt idx="58251">
                  <c:v>43.746000000000002</c:v>
                </c:pt>
                <c:pt idx="58252">
                  <c:v>43.746000000000002</c:v>
                </c:pt>
                <c:pt idx="58253">
                  <c:v>43.746000000000002</c:v>
                </c:pt>
                <c:pt idx="58254">
                  <c:v>43.746000000000002</c:v>
                </c:pt>
                <c:pt idx="58255">
                  <c:v>43.746000000000002</c:v>
                </c:pt>
                <c:pt idx="58256">
                  <c:v>43.746000000000002</c:v>
                </c:pt>
                <c:pt idx="58257">
                  <c:v>43.746000000000002</c:v>
                </c:pt>
                <c:pt idx="58258">
                  <c:v>43.746000000000002</c:v>
                </c:pt>
                <c:pt idx="58259">
                  <c:v>43.746000000000002</c:v>
                </c:pt>
                <c:pt idx="58260">
                  <c:v>43.746000000000002</c:v>
                </c:pt>
                <c:pt idx="58261">
                  <c:v>43.746000000000002</c:v>
                </c:pt>
                <c:pt idx="58262">
                  <c:v>43.746000000000002</c:v>
                </c:pt>
                <c:pt idx="58263">
                  <c:v>43.746000000000002</c:v>
                </c:pt>
                <c:pt idx="58264">
                  <c:v>43.746000000000002</c:v>
                </c:pt>
                <c:pt idx="58265">
                  <c:v>43.746000000000002</c:v>
                </c:pt>
                <c:pt idx="58266">
                  <c:v>43.746000000000002</c:v>
                </c:pt>
                <c:pt idx="58267">
                  <c:v>43.746000000000002</c:v>
                </c:pt>
                <c:pt idx="58268">
                  <c:v>43.746000000000002</c:v>
                </c:pt>
                <c:pt idx="58269">
                  <c:v>43.746000000000002</c:v>
                </c:pt>
                <c:pt idx="58270">
                  <c:v>43.746000000000002</c:v>
                </c:pt>
                <c:pt idx="58271">
                  <c:v>43.746000000000002</c:v>
                </c:pt>
                <c:pt idx="58272">
                  <c:v>43.746000000000002</c:v>
                </c:pt>
                <c:pt idx="58273">
                  <c:v>43.746000000000002</c:v>
                </c:pt>
                <c:pt idx="58274">
                  <c:v>43.746000000000002</c:v>
                </c:pt>
                <c:pt idx="58275">
                  <c:v>43.746000000000002</c:v>
                </c:pt>
                <c:pt idx="58276">
                  <c:v>43.746000000000002</c:v>
                </c:pt>
                <c:pt idx="58277">
                  <c:v>43.746000000000002</c:v>
                </c:pt>
                <c:pt idx="58278">
                  <c:v>43.746000000000002</c:v>
                </c:pt>
                <c:pt idx="58279">
                  <c:v>43.746000000000002</c:v>
                </c:pt>
                <c:pt idx="58280">
                  <c:v>43.746000000000002</c:v>
                </c:pt>
                <c:pt idx="58281">
                  <c:v>43.746000000000002</c:v>
                </c:pt>
                <c:pt idx="58282">
                  <c:v>43.746000000000002</c:v>
                </c:pt>
                <c:pt idx="58283">
                  <c:v>43.781999999999996</c:v>
                </c:pt>
                <c:pt idx="58284">
                  <c:v>43.804000000000002</c:v>
                </c:pt>
                <c:pt idx="58285">
                  <c:v>43.804000000000002</c:v>
                </c:pt>
                <c:pt idx="58286">
                  <c:v>43.804000000000002</c:v>
                </c:pt>
                <c:pt idx="58287">
                  <c:v>43.804000000000002</c:v>
                </c:pt>
                <c:pt idx="58288">
                  <c:v>43.804000000000002</c:v>
                </c:pt>
                <c:pt idx="58289">
                  <c:v>43.804000000000002</c:v>
                </c:pt>
                <c:pt idx="58290">
                  <c:v>43.804000000000002</c:v>
                </c:pt>
                <c:pt idx="58291">
                  <c:v>43.804000000000002</c:v>
                </c:pt>
                <c:pt idx="58292">
                  <c:v>43.804000000000002</c:v>
                </c:pt>
                <c:pt idx="58293">
                  <c:v>43.804000000000002</c:v>
                </c:pt>
                <c:pt idx="58294">
                  <c:v>43.804000000000002</c:v>
                </c:pt>
                <c:pt idx="58295">
                  <c:v>43.804000000000002</c:v>
                </c:pt>
                <c:pt idx="58296">
                  <c:v>43.804000000000002</c:v>
                </c:pt>
                <c:pt idx="58297">
                  <c:v>43.804000000000002</c:v>
                </c:pt>
                <c:pt idx="58298">
                  <c:v>43.804000000000002</c:v>
                </c:pt>
                <c:pt idx="58299">
                  <c:v>43.804000000000002</c:v>
                </c:pt>
                <c:pt idx="58300">
                  <c:v>43.804000000000002</c:v>
                </c:pt>
                <c:pt idx="58301">
                  <c:v>43.804000000000002</c:v>
                </c:pt>
                <c:pt idx="58302">
                  <c:v>43.804000000000002</c:v>
                </c:pt>
                <c:pt idx="58303">
                  <c:v>43.804000000000002</c:v>
                </c:pt>
                <c:pt idx="58304">
                  <c:v>43.804000000000002</c:v>
                </c:pt>
                <c:pt idx="58305">
                  <c:v>43.804000000000002</c:v>
                </c:pt>
                <c:pt idx="58306">
                  <c:v>43.804000000000002</c:v>
                </c:pt>
                <c:pt idx="58307">
                  <c:v>43.804000000000002</c:v>
                </c:pt>
                <c:pt idx="58308">
                  <c:v>43.804000000000002</c:v>
                </c:pt>
                <c:pt idx="58309">
                  <c:v>43.804000000000002</c:v>
                </c:pt>
                <c:pt idx="58310">
                  <c:v>43.804000000000002</c:v>
                </c:pt>
                <c:pt idx="58311">
                  <c:v>43.804000000000002</c:v>
                </c:pt>
                <c:pt idx="58312">
                  <c:v>43.804000000000002</c:v>
                </c:pt>
                <c:pt idx="58313">
                  <c:v>43.804000000000002</c:v>
                </c:pt>
                <c:pt idx="58314">
                  <c:v>43.804000000000002</c:v>
                </c:pt>
                <c:pt idx="58315">
                  <c:v>43.804000000000002</c:v>
                </c:pt>
                <c:pt idx="58316">
                  <c:v>43.804000000000002</c:v>
                </c:pt>
                <c:pt idx="58317">
                  <c:v>43.804000000000002</c:v>
                </c:pt>
                <c:pt idx="58318">
                  <c:v>43.804000000000002</c:v>
                </c:pt>
                <c:pt idx="58319">
                  <c:v>43.804000000000002</c:v>
                </c:pt>
                <c:pt idx="58320">
                  <c:v>43.804000000000002</c:v>
                </c:pt>
                <c:pt idx="58321">
                  <c:v>43.804000000000002</c:v>
                </c:pt>
                <c:pt idx="58322">
                  <c:v>43.804000000000002</c:v>
                </c:pt>
                <c:pt idx="58323">
                  <c:v>43.804000000000002</c:v>
                </c:pt>
                <c:pt idx="58324">
                  <c:v>43.804000000000002</c:v>
                </c:pt>
                <c:pt idx="58325">
                  <c:v>43.804000000000002</c:v>
                </c:pt>
                <c:pt idx="58326">
                  <c:v>43.804000000000002</c:v>
                </c:pt>
                <c:pt idx="58327">
                  <c:v>43.804000000000002</c:v>
                </c:pt>
                <c:pt idx="58328">
                  <c:v>43.804000000000002</c:v>
                </c:pt>
                <c:pt idx="58329">
                  <c:v>43.804000000000002</c:v>
                </c:pt>
                <c:pt idx="58330">
                  <c:v>43.804000000000002</c:v>
                </c:pt>
                <c:pt idx="58331">
                  <c:v>43.804000000000002</c:v>
                </c:pt>
                <c:pt idx="58332">
                  <c:v>43.804000000000002</c:v>
                </c:pt>
                <c:pt idx="58333">
                  <c:v>43.804000000000002</c:v>
                </c:pt>
                <c:pt idx="58334">
                  <c:v>43.804000000000002</c:v>
                </c:pt>
                <c:pt idx="58335">
                  <c:v>43.804000000000002</c:v>
                </c:pt>
                <c:pt idx="58336">
                  <c:v>43.804000000000002</c:v>
                </c:pt>
                <c:pt idx="58337">
                  <c:v>43.804000000000002</c:v>
                </c:pt>
                <c:pt idx="58338">
                  <c:v>43.804000000000002</c:v>
                </c:pt>
                <c:pt idx="58339">
                  <c:v>43.804000000000002</c:v>
                </c:pt>
                <c:pt idx="58340">
                  <c:v>43.804000000000002</c:v>
                </c:pt>
                <c:pt idx="58341">
                  <c:v>43.804000000000002</c:v>
                </c:pt>
                <c:pt idx="58342">
                  <c:v>43.804000000000002</c:v>
                </c:pt>
                <c:pt idx="58343">
                  <c:v>43.804000000000002</c:v>
                </c:pt>
                <c:pt idx="58344">
                  <c:v>43.804000000000002</c:v>
                </c:pt>
                <c:pt idx="58345">
                  <c:v>43.804000000000002</c:v>
                </c:pt>
                <c:pt idx="58346">
                  <c:v>43.804000000000002</c:v>
                </c:pt>
                <c:pt idx="58347">
                  <c:v>43.804000000000002</c:v>
                </c:pt>
                <c:pt idx="58348">
                  <c:v>43.804000000000002</c:v>
                </c:pt>
                <c:pt idx="58349">
                  <c:v>43.804000000000002</c:v>
                </c:pt>
                <c:pt idx="58350">
                  <c:v>43.804000000000002</c:v>
                </c:pt>
                <c:pt idx="58351">
                  <c:v>43.804000000000002</c:v>
                </c:pt>
                <c:pt idx="58352">
                  <c:v>43.804000000000002</c:v>
                </c:pt>
                <c:pt idx="58353">
                  <c:v>43.804000000000002</c:v>
                </c:pt>
                <c:pt idx="58354">
                  <c:v>43.804000000000002</c:v>
                </c:pt>
                <c:pt idx="58355">
                  <c:v>43.804000000000002</c:v>
                </c:pt>
                <c:pt idx="58356">
                  <c:v>43.804000000000002</c:v>
                </c:pt>
                <c:pt idx="58357">
                  <c:v>43.804000000000002</c:v>
                </c:pt>
                <c:pt idx="58358">
                  <c:v>43.804000000000002</c:v>
                </c:pt>
                <c:pt idx="58359">
                  <c:v>43.804000000000002</c:v>
                </c:pt>
                <c:pt idx="58360">
                  <c:v>43.804000000000002</c:v>
                </c:pt>
                <c:pt idx="58361">
                  <c:v>43.804000000000002</c:v>
                </c:pt>
                <c:pt idx="58362">
                  <c:v>43.804000000000002</c:v>
                </c:pt>
                <c:pt idx="58363">
                  <c:v>43.804000000000002</c:v>
                </c:pt>
                <c:pt idx="58364">
                  <c:v>43.804000000000002</c:v>
                </c:pt>
                <c:pt idx="58365">
                  <c:v>43.804000000000002</c:v>
                </c:pt>
                <c:pt idx="58366">
                  <c:v>43.804000000000002</c:v>
                </c:pt>
                <c:pt idx="58367">
                  <c:v>43.804000000000002</c:v>
                </c:pt>
                <c:pt idx="58368">
                  <c:v>43.804000000000002</c:v>
                </c:pt>
                <c:pt idx="58369">
                  <c:v>43.804000000000002</c:v>
                </c:pt>
                <c:pt idx="58370">
                  <c:v>43.804000000000002</c:v>
                </c:pt>
                <c:pt idx="58371">
                  <c:v>43.804000000000002</c:v>
                </c:pt>
                <c:pt idx="58372">
                  <c:v>43.804000000000002</c:v>
                </c:pt>
                <c:pt idx="58373">
                  <c:v>43.804000000000002</c:v>
                </c:pt>
                <c:pt idx="58374">
                  <c:v>43.804000000000002</c:v>
                </c:pt>
                <c:pt idx="58375">
                  <c:v>43.804000000000002</c:v>
                </c:pt>
                <c:pt idx="58376">
                  <c:v>43.804000000000002</c:v>
                </c:pt>
                <c:pt idx="58377">
                  <c:v>43.804000000000002</c:v>
                </c:pt>
                <c:pt idx="58378">
                  <c:v>43.804000000000002</c:v>
                </c:pt>
                <c:pt idx="58379">
                  <c:v>43.804000000000002</c:v>
                </c:pt>
                <c:pt idx="58380">
                  <c:v>43.804000000000002</c:v>
                </c:pt>
                <c:pt idx="58381">
                  <c:v>43.804000000000002</c:v>
                </c:pt>
                <c:pt idx="58382">
                  <c:v>43.804000000000002</c:v>
                </c:pt>
                <c:pt idx="58383">
                  <c:v>43.804000000000002</c:v>
                </c:pt>
                <c:pt idx="58384">
                  <c:v>43.804000000000002</c:v>
                </c:pt>
                <c:pt idx="58385">
                  <c:v>43.804000000000002</c:v>
                </c:pt>
                <c:pt idx="58386">
                  <c:v>43.804000000000002</c:v>
                </c:pt>
                <c:pt idx="58387">
                  <c:v>43.804000000000002</c:v>
                </c:pt>
                <c:pt idx="58388">
                  <c:v>43.804000000000002</c:v>
                </c:pt>
                <c:pt idx="58389">
                  <c:v>43.804000000000002</c:v>
                </c:pt>
                <c:pt idx="58390">
                  <c:v>43.804000000000002</c:v>
                </c:pt>
                <c:pt idx="58391">
                  <c:v>43.804000000000002</c:v>
                </c:pt>
                <c:pt idx="58392">
                  <c:v>43.804000000000002</c:v>
                </c:pt>
                <c:pt idx="58393">
                  <c:v>43.804000000000002</c:v>
                </c:pt>
                <c:pt idx="58394">
                  <c:v>43.804000000000002</c:v>
                </c:pt>
                <c:pt idx="58395">
                  <c:v>43.804000000000002</c:v>
                </c:pt>
                <c:pt idx="58396">
                  <c:v>43.804000000000002</c:v>
                </c:pt>
                <c:pt idx="58397">
                  <c:v>43.804000000000002</c:v>
                </c:pt>
                <c:pt idx="58398">
                  <c:v>43.804000000000002</c:v>
                </c:pt>
                <c:pt idx="58399">
                  <c:v>43.804000000000002</c:v>
                </c:pt>
                <c:pt idx="58400">
                  <c:v>43.804000000000002</c:v>
                </c:pt>
                <c:pt idx="58401">
                  <c:v>43.804000000000002</c:v>
                </c:pt>
                <c:pt idx="58402">
                  <c:v>43.804000000000002</c:v>
                </c:pt>
                <c:pt idx="58403">
                  <c:v>43.804000000000002</c:v>
                </c:pt>
                <c:pt idx="58404">
                  <c:v>43.804000000000002</c:v>
                </c:pt>
                <c:pt idx="58405">
                  <c:v>43.804000000000002</c:v>
                </c:pt>
                <c:pt idx="58406">
                  <c:v>43.804000000000002</c:v>
                </c:pt>
                <c:pt idx="58407">
                  <c:v>43.804000000000002</c:v>
                </c:pt>
                <c:pt idx="58408">
                  <c:v>43.804000000000002</c:v>
                </c:pt>
                <c:pt idx="58409">
                  <c:v>43.804000000000002</c:v>
                </c:pt>
                <c:pt idx="58410">
                  <c:v>43.804000000000002</c:v>
                </c:pt>
                <c:pt idx="58411">
                  <c:v>43.804000000000002</c:v>
                </c:pt>
                <c:pt idx="58412">
                  <c:v>43.804000000000002</c:v>
                </c:pt>
                <c:pt idx="58413">
                  <c:v>43.804000000000002</c:v>
                </c:pt>
                <c:pt idx="58414">
                  <c:v>43.804000000000002</c:v>
                </c:pt>
                <c:pt idx="58415">
                  <c:v>43.804000000000002</c:v>
                </c:pt>
                <c:pt idx="58416">
                  <c:v>43.804000000000002</c:v>
                </c:pt>
                <c:pt idx="58417">
                  <c:v>43.804000000000002</c:v>
                </c:pt>
                <c:pt idx="58418">
                  <c:v>43.804000000000002</c:v>
                </c:pt>
                <c:pt idx="58419">
                  <c:v>43.804000000000002</c:v>
                </c:pt>
                <c:pt idx="58420">
                  <c:v>43.804000000000002</c:v>
                </c:pt>
                <c:pt idx="58421">
                  <c:v>43.804000000000002</c:v>
                </c:pt>
                <c:pt idx="58422">
                  <c:v>43.804000000000002</c:v>
                </c:pt>
                <c:pt idx="58423">
                  <c:v>43.804000000000002</c:v>
                </c:pt>
                <c:pt idx="58424">
                  <c:v>43.804000000000002</c:v>
                </c:pt>
                <c:pt idx="58425">
                  <c:v>43.804000000000002</c:v>
                </c:pt>
                <c:pt idx="58426">
                  <c:v>43.804000000000002</c:v>
                </c:pt>
                <c:pt idx="58427">
                  <c:v>43.804000000000002</c:v>
                </c:pt>
                <c:pt idx="58428">
                  <c:v>43.804000000000002</c:v>
                </c:pt>
                <c:pt idx="58429">
                  <c:v>43.804000000000002</c:v>
                </c:pt>
                <c:pt idx="58430">
                  <c:v>43.804000000000002</c:v>
                </c:pt>
                <c:pt idx="58431">
                  <c:v>43.804000000000002</c:v>
                </c:pt>
                <c:pt idx="58432">
                  <c:v>43.804000000000002</c:v>
                </c:pt>
                <c:pt idx="58433">
                  <c:v>43.804000000000002</c:v>
                </c:pt>
                <c:pt idx="58434">
                  <c:v>43.804000000000002</c:v>
                </c:pt>
                <c:pt idx="58435">
                  <c:v>43.804000000000002</c:v>
                </c:pt>
                <c:pt idx="58436">
                  <c:v>43.804000000000002</c:v>
                </c:pt>
                <c:pt idx="58437">
                  <c:v>43.804000000000002</c:v>
                </c:pt>
                <c:pt idx="58438">
                  <c:v>43.804000000000002</c:v>
                </c:pt>
                <c:pt idx="58439">
                  <c:v>43.804000000000002</c:v>
                </c:pt>
                <c:pt idx="58440">
                  <c:v>43.804000000000002</c:v>
                </c:pt>
                <c:pt idx="58441">
                  <c:v>43.804000000000002</c:v>
                </c:pt>
                <c:pt idx="58442">
                  <c:v>43.804000000000002</c:v>
                </c:pt>
                <c:pt idx="58443">
                  <c:v>43.804000000000002</c:v>
                </c:pt>
                <c:pt idx="58444">
                  <c:v>43.804000000000002</c:v>
                </c:pt>
                <c:pt idx="58445">
                  <c:v>43.804000000000002</c:v>
                </c:pt>
                <c:pt idx="58446">
                  <c:v>43.804000000000002</c:v>
                </c:pt>
                <c:pt idx="58447">
                  <c:v>43.804000000000002</c:v>
                </c:pt>
                <c:pt idx="58448">
                  <c:v>43.804000000000002</c:v>
                </c:pt>
                <c:pt idx="58449">
                  <c:v>43.804000000000002</c:v>
                </c:pt>
                <c:pt idx="58450">
                  <c:v>43.804000000000002</c:v>
                </c:pt>
                <c:pt idx="58451">
                  <c:v>43.804000000000002</c:v>
                </c:pt>
                <c:pt idx="58452">
                  <c:v>43.804000000000002</c:v>
                </c:pt>
                <c:pt idx="58453">
                  <c:v>43.804000000000002</c:v>
                </c:pt>
                <c:pt idx="58454">
                  <c:v>43.804000000000002</c:v>
                </c:pt>
                <c:pt idx="58455">
                  <c:v>43.804000000000002</c:v>
                </c:pt>
                <c:pt idx="58456">
                  <c:v>43.804000000000002</c:v>
                </c:pt>
                <c:pt idx="58457">
                  <c:v>43.804000000000002</c:v>
                </c:pt>
                <c:pt idx="58458">
                  <c:v>43.804000000000002</c:v>
                </c:pt>
                <c:pt idx="58459">
                  <c:v>43.804000000000002</c:v>
                </c:pt>
                <c:pt idx="58460">
                  <c:v>43.804000000000002</c:v>
                </c:pt>
                <c:pt idx="58461">
                  <c:v>43.804000000000002</c:v>
                </c:pt>
                <c:pt idx="58462">
                  <c:v>43.804000000000002</c:v>
                </c:pt>
                <c:pt idx="58463">
                  <c:v>43.804000000000002</c:v>
                </c:pt>
                <c:pt idx="58464">
                  <c:v>43.804000000000002</c:v>
                </c:pt>
                <c:pt idx="58465">
                  <c:v>43.804000000000002</c:v>
                </c:pt>
                <c:pt idx="58466">
                  <c:v>43.804000000000002</c:v>
                </c:pt>
                <c:pt idx="58467">
                  <c:v>43.804000000000002</c:v>
                </c:pt>
                <c:pt idx="58468">
                  <c:v>43.804000000000002</c:v>
                </c:pt>
                <c:pt idx="58469">
                  <c:v>43.804000000000002</c:v>
                </c:pt>
                <c:pt idx="58470">
                  <c:v>43.804000000000002</c:v>
                </c:pt>
                <c:pt idx="58471">
                  <c:v>43.804000000000002</c:v>
                </c:pt>
                <c:pt idx="58472">
                  <c:v>43.817999999999998</c:v>
                </c:pt>
                <c:pt idx="58473">
                  <c:v>43.857999999999997</c:v>
                </c:pt>
                <c:pt idx="58474">
                  <c:v>43.857999999999997</c:v>
                </c:pt>
                <c:pt idx="58475">
                  <c:v>43.857999999999997</c:v>
                </c:pt>
                <c:pt idx="58476">
                  <c:v>43.857999999999997</c:v>
                </c:pt>
                <c:pt idx="58477">
                  <c:v>43.857999999999997</c:v>
                </c:pt>
                <c:pt idx="58478">
                  <c:v>43.857999999999997</c:v>
                </c:pt>
                <c:pt idx="58479">
                  <c:v>43.857999999999997</c:v>
                </c:pt>
                <c:pt idx="58480">
                  <c:v>43.857999999999997</c:v>
                </c:pt>
                <c:pt idx="58481">
                  <c:v>43.857999999999997</c:v>
                </c:pt>
                <c:pt idx="58482">
                  <c:v>43.857999999999997</c:v>
                </c:pt>
                <c:pt idx="58483">
                  <c:v>43.857999999999997</c:v>
                </c:pt>
                <c:pt idx="58484">
                  <c:v>43.857999999999997</c:v>
                </c:pt>
                <c:pt idx="58485">
                  <c:v>43.857999999999997</c:v>
                </c:pt>
                <c:pt idx="58486">
                  <c:v>43.857999999999997</c:v>
                </c:pt>
                <c:pt idx="58487">
                  <c:v>43.857999999999997</c:v>
                </c:pt>
                <c:pt idx="58488">
                  <c:v>43.857999999999997</c:v>
                </c:pt>
                <c:pt idx="58489">
                  <c:v>43.857999999999997</c:v>
                </c:pt>
                <c:pt idx="58490">
                  <c:v>43.857999999999997</c:v>
                </c:pt>
                <c:pt idx="58491">
                  <c:v>43.857999999999997</c:v>
                </c:pt>
                <c:pt idx="58492">
                  <c:v>43.857999999999997</c:v>
                </c:pt>
                <c:pt idx="58493">
                  <c:v>43.857999999999997</c:v>
                </c:pt>
                <c:pt idx="58494">
                  <c:v>43.857999999999997</c:v>
                </c:pt>
                <c:pt idx="58495">
                  <c:v>43.857999999999997</c:v>
                </c:pt>
                <c:pt idx="58496">
                  <c:v>43.857999999999997</c:v>
                </c:pt>
                <c:pt idx="58497">
                  <c:v>43.857999999999997</c:v>
                </c:pt>
                <c:pt idx="58498">
                  <c:v>43.857999999999997</c:v>
                </c:pt>
                <c:pt idx="58499">
                  <c:v>43.857999999999997</c:v>
                </c:pt>
                <c:pt idx="58500">
                  <c:v>43.857999999999997</c:v>
                </c:pt>
                <c:pt idx="58501">
                  <c:v>43.857999999999997</c:v>
                </c:pt>
                <c:pt idx="58502">
                  <c:v>43.857999999999997</c:v>
                </c:pt>
                <c:pt idx="58503">
                  <c:v>43.857999999999997</c:v>
                </c:pt>
                <c:pt idx="58504">
                  <c:v>43.857999999999997</c:v>
                </c:pt>
                <c:pt idx="58505">
                  <c:v>43.857999999999997</c:v>
                </c:pt>
                <c:pt idx="58506">
                  <c:v>43.857999999999997</c:v>
                </c:pt>
                <c:pt idx="58507">
                  <c:v>43.857999999999997</c:v>
                </c:pt>
                <c:pt idx="58508">
                  <c:v>43.857999999999997</c:v>
                </c:pt>
                <c:pt idx="58509">
                  <c:v>43.857999999999997</c:v>
                </c:pt>
                <c:pt idx="58510">
                  <c:v>43.857999999999997</c:v>
                </c:pt>
                <c:pt idx="58511">
                  <c:v>43.857999999999997</c:v>
                </c:pt>
                <c:pt idx="58512">
                  <c:v>43.857999999999997</c:v>
                </c:pt>
                <c:pt idx="58513">
                  <c:v>43.857999999999997</c:v>
                </c:pt>
                <c:pt idx="58514">
                  <c:v>43.857999999999997</c:v>
                </c:pt>
                <c:pt idx="58515">
                  <c:v>43.857999999999997</c:v>
                </c:pt>
                <c:pt idx="58516">
                  <c:v>43.857999999999997</c:v>
                </c:pt>
                <c:pt idx="58517">
                  <c:v>43.857999999999997</c:v>
                </c:pt>
                <c:pt idx="58518">
                  <c:v>43.857999999999997</c:v>
                </c:pt>
                <c:pt idx="58519">
                  <c:v>43.857999999999997</c:v>
                </c:pt>
                <c:pt idx="58520">
                  <c:v>43.857999999999997</c:v>
                </c:pt>
                <c:pt idx="58521">
                  <c:v>43.857999999999997</c:v>
                </c:pt>
                <c:pt idx="58522">
                  <c:v>43.857999999999997</c:v>
                </c:pt>
                <c:pt idx="58523">
                  <c:v>43.857999999999997</c:v>
                </c:pt>
                <c:pt idx="58524">
                  <c:v>43.857999999999997</c:v>
                </c:pt>
                <c:pt idx="58525">
                  <c:v>43.857999999999997</c:v>
                </c:pt>
                <c:pt idx="58526">
                  <c:v>43.857999999999997</c:v>
                </c:pt>
                <c:pt idx="58527">
                  <c:v>43.857999999999997</c:v>
                </c:pt>
                <c:pt idx="58528">
                  <c:v>43.857999999999997</c:v>
                </c:pt>
                <c:pt idx="58529">
                  <c:v>43.857999999999997</c:v>
                </c:pt>
                <c:pt idx="58530">
                  <c:v>43.857999999999997</c:v>
                </c:pt>
                <c:pt idx="58531">
                  <c:v>43.857999999999997</c:v>
                </c:pt>
                <c:pt idx="58532">
                  <c:v>43.857999999999997</c:v>
                </c:pt>
                <c:pt idx="58533">
                  <c:v>43.857999999999997</c:v>
                </c:pt>
                <c:pt idx="58534">
                  <c:v>43.857999999999997</c:v>
                </c:pt>
                <c:pt idx="58535">
                  <c:v>43.857999999999997</c:v>
                </c:pt>
                <c:pt idx="58536">
                  <c:v>43.857999999999997</c:v>
                </c:pt>
                <c:pt idx="58537">
                  <c:v>43.857999999999997</c:v>
                </c:pt>
                <c:pt idx="58538">
                  <c:v>43.857999999999997</c:v>
                </c:pt>
                <c:pt idx="58539">
                  <c:v>43.857999999999997</c:v>
                </c:pt>
                <c:pt idx="58540">
                  <c:v>43.857999999999997</c:v>
                </c:pt>
                <c:pt idx="58541">
                  <c:v>43.857999999999997</c:v>
                </c:pt>
                <c:pt idx="58542">
                  <c:v>43.857999999999997</c:v>
                </c:pt>
                <c:pt idx="58543">
                  <c:v>43.857999999999997</c:v>
                </c:pt>
                <c:pt idx="58544">
                  <c:v>43.857999999999997</c:v>
                </c:pt>
                <c:pt idx="58545">
                  <c:v>43.857999999999997</c:v>
                </c:pt>
                <c:pt idx="58546">
                  <c:v>43.857999999999997</c:v>
                </c:pt>
                <c:pt idx="58547">
                  <c:v>43.857999999999997</c:v>
                </c:pt>
                <c:pt idx="58548">
                  <c:v>43.857999999999997</c:v>
                </c:pt>
                <c:pt idx="58549">
                  <c:v>43.857999999999997</c:v>
                </c:pt>
                <c:pt idx="58550">
                  <c:v>43.857999999999997</c:v>
                </c:pt>
                <c:pt idx="58551">
                  <c:v>43.857999999999997</c:v>
                </c:pt>
                <c:pt idx="58552">
                  <c:v>43.857999999999997</c:v>
                </c:pt>
                <c:pt idx="58553">
                  <c:v>43.857999999999997</c:v>
                </c:pt>
                <c:pt idx="58554">
                  <c:v>43.857999999999997</c:v>
                </c:pt>
                <c:pt idx="58555">
                  <c:v>43.857999999999997</c:v>
                </c:pt>
                <c:pt idx="58556">
                  <c:v>43.857999999999997</c:v>
                </c:pt>
                <c:pt idx="58557">
                  <c:v>43.857999999999997</c:v>
                </c:pt>
                <c:pt idx="58558">
                  <c:v>43.857999999999997</c:v>
                </c:pt>
                <c:pt idx="58559">
                  <c:v>43.857999999999997</c:v>
                </c:pt>
                <c:pt idx="58560">
                  <c:v>43.857999999999997</c:v>
                </c:pt>
                <c:pt idx="58561">
                  <c:v>43.857999999999997</c:v>
                </c:pt>
                <c:pt idx="58562">
                  <c:v>43.857999999999997</c:v>
                </c:pt>
                <c:pt idx="58563">
                  <c:v>43.857999999999997</c:v>
                </c:pt>
                <c:pt idx="58564">
                  <c:v>43.857999999999997</c:v>
                </c:pt>
                <c:pt idx="58565">
                  <c:v>43.857999999999997</c:v>
                </c:pt>
                <c:pt idx="58566">
                  <c:v>43.857999999999997</c:v>
                </c:pt>
                <c:pt idx="58567">
                  <c:v>43.857999999999997</c:v>
                </c:pt>
                <c:pt idx="58568">
                  <c:v>43.857999999999997</c:v>
                </c:pt>
                <c:pt idx="58569">
                  <c:v>43.857999999999997</c:v>
                </c:pt>
                <c:pt idx="58570">
                  <c:v>43.857999999999997</c:v>
                </c:pt>
                <c:pt idx="58571">
                  <c:v>43.857999999999997</c:v>
                </c:pt>
                <c:pt idx="58572">
                  <c:v>43.857999999999997</c:v>
                </c:pt>
                <c:pt idx="58573">
                  <c:v>43.857999999999997</c:v>
                </c:pt>
                <c:pt idx="58574">
                  <c:v>43.857999999999997</c:v>
                </c:pt>
                <c:pt idx="58575">
                  <c:v>43.857999999999997</c:v>
                </c:pt>
                <c:pt idx="58576">
                  <c:v>43.857999999999997</c:v>
                </c:pt>
                <c:pt idx="58577">
                  <c:v>43.857999999999997</c:v>
                </c:pt>
                <c:pt idx="58578">
                  <c:v>43.857999999999997</c:v>
                </c:pt>
                <c:pt idx="58579">
                  <c:v>43.857999999999997</c:v>
                </c:pt>
                <c:pt idx="58580">
                  <c:v>43.857999999999997</c:v>
                </c:pt>
                <c:pt idx="58581">
                  <c:v>43.857999999999997</c:v>
                </c:pt>
                <c:pt idx="58582">
                  <c:v>43.857999999999997</c:v>
                </c:pt>
                <c:pt idx="58583">
                  <c:v>43.857999999999997</c:v>
                </c:pt>
                <c:pt idx="58584">
                  <c:v>43.857999999999997</c:v>
                </c:pt>
                <c:pt idx="58585">
                  <c:v>43.857999999999997</c:v>
                </c:pt>
                <c:pt idx="58586">
                  <c:v>43.857999999999997</c:v>
                </c:pt>
                <c:pt idx="58587">
                  <c:v>43.857999999999997</c:v>
                </c:pt>
                <c:pt idx="58588">
                  <c:v>43.857999999999997</c:v>
                </c:pt>
                <c:pt idx="58589">
                  <c:v>43.857999999999997</c:v>
                </c:pt>
                <c:pt idx="58590">
                  <c:v>43.857999999999997</c:v>
                </c:pt>
                <c:pt idx="58591">
                  <c:v>43.857999999999997</c:v>
                </c:pt>
                <c:pt idx="58592">
                  <c:v>43.857999999999997</c:v>
                </c:pt>
                <c:pt idx="58593">
                  <c:v>43.857999999999997</c:v>
                </c:pt>
                <c:pt idx="58594">
                  <c:v>43.857999999999997</c:v>
                </c:pt>
                <c:pt idx="58595">
                  <c:v>43.857999999999997</c:v>
                </c:pt>
                <c:pt idx="58596">
                  <c:v>43.857999999999997</c:v>
                </c:pt>
                <c:pt idx="58597">
                  <c:v>43.857999999999997</c:v>
                </c:pt>
                <c:pt idx="58598">
                  <c:v>43.857999999999997</c:v>
                </c:pt>
                <c:pt idx="58599">
                  <c:v>43.857999999999997</c:v>
                </c:pt>
                <c:pt idx="58600">
                  <c:v>43.857999999999997</c:v>
                </c:pt>
                <c:pt idx="58601">
                  <c:v>43.857999999999997</c:v>
                </c:pt>
                <c:pt idx="58602">
                  <c:v>43.857999999999997</c:v>
                </c:pt>
                <c:pt idx="58603">
                  <c:v>43.857999999999997</c:v>
                </c:pt>
                <c:pt idx="58604">
                  <c:v>43.857999999999997</c:v>
                </c:pt>
                <c:pt idx="58605">
                  <c:v>43.857999999999997</c:v>
                </c:pt>
                <c:pt idx="58606">
                  <c:v>43.857999999999997</c:v>
                </c:pt>
                <c:pt idx="58607">
                  <c:v>43.857999999999997</c:v>
                </c:pt>
                <c:pt idx="58608">
                  <c:v>43.857999999999997</c:v>
                </c:pt>
                <c:pt idx="58609">
                  <c:v>43.857999999999997</c:v>
                </c:pt>
                <c:pt idx="58610">
                  <c:v>43.857999999999997</c:v>
                </c:pt>
                <c:pt idx="58611">
                  <c:v>43.857999999999997</c:v>
                </c:pt>
                <c:pt idx="58612">
                  <c:v>43.857999999999997</c:v>
                </c:pt>
                <c:pt idx="58613">
                  <c:v>43.857999999999997</c:v>
                </c:pt>
                <c:pt idx="58614">
                  <c:v>43.857999999999997</c:v>
                </c:pt>
                <c:pt idx="58615">
                  <c:v>43.857999999999997</c:v>
                </c:pt>
                <c:pt idx="58616">
                  <c:v>43.857999999999997</c:v>
                </c:pt>
                <c:pt idx="58617">
                  <c:v>43.857999999999997</c:v>
                </c:pt>
                <c:pt idx="58618">
                  <c:v>43.857999999999997</c:v>
                </c:pt>
                <c:pt idx="58619">
                  <c:v>43.857999999999997</c:v>
                </c:pt>
                <c:pt idx="58620">
                  <c:v>43.857999999999997</c:v>
                </c:pt>
                <c:pt idx="58621">
                  <c:v>43.857999999999997</c:v>
                </c:pt>
                <c:pt idx="58622">
                  <c:v>43.857999999999997</c:v>
                </c:pt>
                <c:pt idx="58623">
                  <c:v>43.857999999999997</c:v>
                </c:pt>
                <c:pt idx="58624">
                  <c:v>43.857999999999997</c:v>
                </c:pt>
                <c:pt idx="58625">
                  <c:v>43.857999999999997</c:v>
                </c:pt>
                <c:pt idx="58626">
                  <c:v>43.857999999999997</c:v>
                </c:pt>
                <c:pt idx="58627">
                  <c:v>43.857999999999997</c:v>
                </c:pt>
                <c:pt idx="58628">
                  <c:v>43.857999999999997</c:v>
                </c:pt>
                <c:pt idx="58629">
                  <c:v>43.857999999999997</c:v>
                </c:pt>
                <c:pt idx="58630">
                  <c:v>43.857999999999997</c:v>
                </c:pt>
                <c:pt idx="58631">
                  <c:v>43.857999999999997</c:v>
                </c:pt>
                <c:pt idx="58632">
                  <c:v>43.857999999999997</c:v>
                </c:pt>
                <c:pt idx="58633">
                  <c:v>43.857999999999997</c:v>
                </c:pt>
                <c:pt idx="58634">
                  <c:v>43.857999999999997</c:v>
                </c:pt>
                <c:pt idx="58635">
                  <c:v>43.857999999999997</c:v>
                </c:pt>
                <c:pt idx="58636">
                  <c:v>43.857999999999997</c:v>
                </c:pt>
                <c:pt idx="58637">
                  <c:v>43.857999999999997</c:v>
                </c:pt>
                <c:pt idx="58638">
                  <c:v>43.857999999999997</c:v>
                </c:pt>
                <c:pt idx="58639">
                  <c:v>43.857999999999997</c:v>
                </c:pt>
                <c:pt idx="58640">
                  <c:v>43.857999999999997</c:v>
                </c:pt>
                <c:pt idx="58641">
                  <c:v>43.857999999999997</c:v>
                </c:pt>
                <c:pt idx="58642">
                  <c:v>43.857999999999997</c:v>
                </c:pt>
                <c:pt idx="58643">
                  <c:v>43.857999999999997</c:v>
                </c:pt>
                <c:pt idx="58644">
                  <c:v>43.857999999999997</c:v>
                </c:pt>
                <c:pt idx="58645">
                  <c:v>43.857999999999997</c:v>
                </c:pt>
                <c:pt idx="58646">
                  <c:v>43.857999999999997</c:v>
                </c:pt>
                <c:pt idx="58647">
                  <c:v>43.857999999999997</c:v>
                </c:pt>
                <c:pt idx="58648">
                  <c:v>43.857999999999997</c:v>
                </c:pt>
                <c:pt idx="58649">
                  <c:v>43.857999999999997</c:v>
                </c:pt>
                <c:pt idx="58650">
                  <c:v>43.857999999999997</c:v>
                </c:pt>
                <c:pt idx="58651">
                  <c:v>43.857999999999997</c:v>
                </c:pt>
                <c:pt idx="58652">
                  <c:v>43.857999999999997</c:v>
                </c:pt>
                <c:pt idx="58653">
                  <c:v>43.857999999999997</c:v>
                </c:pt>
                <c:pt idx="58654">
                  <c:v>43.866</c:v>
                </c:pt>
                <c:pt idx="58655">
                  <c:v>43.92</c:v>
                </c:pt>
                <c:pt idx="58656">
                  <c:v>43.92</c:v>
                </c:pt>
                <c:pt idx="58657">
                  <c:v>43.92</c:v>
                </c:pt>
                <c:pt idx="58658">
                  <c:v>43.92</c:v>
                </c:pt>
                <c:pt idx="58659">
                  <c:v>43.92</c:v>
                </c:pt>
                <c:pt idx="58660">
                  <c:v>43.92</c:v>
                </c:pt>
                <c:pt idx="58661">
                  <c:v>43.92</c:v>
                </c:pt>
                <c:pt idx="58662">
                  <c:v>43.92</c:v>
                </c:pt>
                <c:pt idx="58663">
                  <c:v>43.92</c:v>
                </c:pt>
                <c:pt idx="58664">
                  <c:v>43.92</c:v>
                </c:pt>
                <c:pt idx="58665">
                  <c:v>43.92</c:v>
                </c:pt>
                <c:pt idx="58666">
                  <c:v>43.92</c:v>
                </c:pt>
                <c:pt idx="58667">
                  <c:v>43.92</c:v>
                </c:pt>
                <c:pt idx="58668">
                  <c:v>43.92</c:v>
                </c:pt>
                <c:pt idx="58669">
                  <c:v>43.92</c:v>
                </c:pt>
                <c:pt idx="58670">
                  <c:v>43.92</c:v>
                </c:pt>
                <c:pt idx="58671">
                  <c:v>43.92</c:v>
                </c:pt>
                <c:pt idx="58672">
                  <c:v>43.92</c:v>
                </c:pt>
                <c:pt idx="58673">
                  <c:v>43.92</c:v>
                </c:pt>
                <c:pt idx="58674">
                  <c:v>43.92</c:v>
                </c:pt>
                <c:pt idx="58675">
                  <c:v>43.92</c:v>
                </c:pt>
                <c:pt idx="58676">
                  <c:v>43.92</c:v>
                </c:pt>
                <c:pt idx="58677">
                  <c:v>43.92</c:v>
                </c:pt>
                <c:pt idx="58678">
                  <c:v>43.92</c:v>
                </c:pt>
                <c:pt idx="58679">
                  <c:v>43.92</c:v>
                </c:pt>
                <c:pt idx="58680">
                  <c:v>43.92</c:v>
                </c:pt>
                <c:pt idx="58681">
                  <c:v>43.92</c:v>
                </c:pt>
                <c:pt idx="58682">
                  <c:v>43.92</c:v>
                </c:pt>
                <c:pt idx="58683">
                  <c:v>43.92</c:v>
                </c:pt>
                <c:pt idx="58684">
                  <c:v>43.92</c:v>
                </c:pt>
                <c:pt idx="58685">
                  <c:v>43.92</c:v>
                </c:pt>
                <c:pt idx="58686">
                  <c:v>43.92</c:v>
                </c:pt>
                <c:pt idx="58687">
                  <c:v>43.92</c:v>
                </c:pt>
                <c:pt idx="58688">
                  <c:v>43.92</c:v>
                </c:pt>
                <c:pt idx="58689">
                  <c:v>43.92</c:v>
                </c:pt>
                <c:pt idx="58690">
                  <c:v>43.92</c:v>
                </c:pt>
                <c:pt idx="58691">
                  <c:v>43.92</c:v>
                </c:pt>
                <c:pt idx="58692">
                  <c:v>43.92</c:v>
                </c:pt>
                <c:pt idx="58693">
                  <c:v>43.92</c:v>
                </c:pt>
                <c:pt idx="58694">
                  <c:v>43.92</c:v>
                </c:pt>
                <c:pt idx="58695">
                  <c:v>43.92</c:v>
                </c:pt>
                <c:pt idx="58696">
                  <c:v>43.92</c:v>
                </c:pt>
                <c:pt idx="58697">
                  <c:v>43.92</c:v>
                </c:pt>
                <c:pt idx="58698">
                  <c:v>43.92</c:v>
                </c:pt>
                <c:pt idx="58699">
                  <c:v>43.92</c:v>
                </c:pt>
                <c:pt idx="58700">
                  <c:v>43.92</c:v>
                </c:pt>
                <c:pt idx="58701">
                  <c:v>43.92</c:v>
                </c:pt>
                <c:pt idx="58702">
                  <c:v>43.92</c:v>
                </c:pt>
                <c:pt idx="58703">
                  <c:v>43.92</c:v>
                </c:pt>
                <c:pt idx="58704">
                  <c:v>43.92</c:v>
                </c:pt>
                <c:pt idx="58705">
                  <c:v>43.92</c:v>
                </c:pt>
                <c:pt idx="58706">
                  <c:v>43.92</c:v>
                </c:pt>
                <c:pt idx="58707">
                  <c:v>43.92</c:v>
                </c:pt>
                <c:pt idx="58708">
                  <c:v>43.92</c:v>
                </c:pt>
                <c:pt idx="58709">
                  <c:v>43.92</c:v>
                </c:pt>
                <c:pt idx="58710">
                  <c:v>43.92</c:v>
                </c:pt>
                <c:pt idx="58711">
                  <c:v>43.92</c:v>
                </c:pt>
                <c:pt idx="58712">
                  <c:v>43.92</c:v>
                </c:pt>
                <c:pt idx="58713">
                  <c:v>43.92</c:v>
                </c:pt>
                <c:pt idx="58714">
                  <c:v>43.92</c:v>
                </c:pt>
                <c:pt idx="58715">
                  <c:v>43.92</c:v>
                </c:pt>
                <c:pt idx="58716">
                  <c:v>43.92</c:v>
                </c:pt>
                <c:pt idx="58717">
                  <c:v>43.92</c:v>
                </c:pt>
                <c:pt idx="58718">
                  <c:v>43.92</c:v>
                </c:pt>
                <c:pt idx="58719">
                  <c:v>43.92</c:v>
                </c:pt>
                <c:pt idx="58720">
                  <c:v>43.92</c:v>
                </c:pt>
                <c:pt idx="58721">
                  <c:v>43.92</c:v>
                </c:pt>
                <c:pt idx="58722">
                  <c:v>43.92</c:v>
                </c:pt>
                <c:pt idx="58723">
                  <c:v>43.92</c:v>
                </c:pt>
                <c:pt idx="58724">
                  <c:v>43.92</c:v>
                </c:pt>
                <c:pt idx="58725">
                  <c:v>43.92</c:v>
                </c:pt>
                <c:pt idx="58726">
                  <c:v>43.92</c:v>
                </c:pt>
                <c:pt idx="58727">
                  <c:v>43.92</c:v>
                </c:pt>
                <c:pt idx="58728">
                  <c:v>43.92</c:v>
                </c:pt>
                <c:pt idx="58729">
                  <c:v>43.92</c:v>
                </c:pt>
                <c:pt idx="58730">
                  <c:v>43.92</c:v>
                </c:pt>
                <c:pt idx="58731">
                  <c:v>43.92</c:v>
                </c:pt>
                <c:pt idx="58732">
                  <c:v>43.92</c:v>
                </c:pt>
                <c:pt idx="58733">
                  <c:v>43.92</c:v>
                </c:pt>
                <c:pt idx="58734">
                  <c:v>43.92</c:v>
                </c:pt>
                <c:pt idx="58735">
                  <c:v>43.92</c:v>
                </c:pt>
                <c:pt idx="58736">
                  <c:v>43.92</c:v>
                </c:pt>
                <c:pt idx="58737">
                  <c:v>43.92</c:v>
                </c:pt>
                <c:pt idx="58738">
                  <c:v>43.92</c:v>
                </c:pt>
                <c:pt idx="58739">
                  <c:v>43.92</c:v>
                </c:pt>
                <c:pt idx="58740">
                  <c:v>43.92</c:v>
                </c:pt>
                <c:pt idx="58741">
                  <c:v>43.92</c:v>
                </c:pt>
                <c:pt idx="58742">
                  <c:v>43.92</c:v>
                </c:pt>
                <c:pt idx="58743">
                  <c:v>43.92</c:v>
                </c:pt>
                <c:pt idx="58744">
                  <c:v>43.92</c:v>
                </c:pt>
                <c:pt idx="58745">
                  <c:v>43.92</c:v>
                </c:pt>
                <c:pt idx="58746">
                  <c:v>43.92</c:v>
                </c:pt>
                <c:pt idx="58747">
                  <c:v>43.92</c:v>
                </c:pt>
                <c:pt idx="58748">
                  <c:v>43.92</c:v>
                </c:pt>
                <c:pt idx="58749">
                  <c:v>43.92</c:v>
                </c:pt>
                <c:pt idx="58750">
                  <c:v>43.92</c:v>
                </c:pt>
                <c:pt idx="58751">
                  <c:v>43.92</c:v>
                </c:pt>
                <c:pt idx="58752">
                  <c:v>43.92</c:v>
                </c:pt>
                <c:pt idx="58753">
                  <c:v>43.92</c:v>
                </c:pt>
                <c:pt idx="58754">
                  <c:v>43.92</c:v>
                </c:pt>
                <c:pt idx="58755">
                  <c:v>43.92</c:v>
                </c:pt>
                <c:pt idx="58756">
                  <c:v>43.92</c:v>
                </c:pt>
                <c:pt idx="58757">
                  <c:v>43.92</c:v>
                </c:pt>
                <c:pt idx="58758">
                  <c:v>43.92</c:v>
                </c:pt>
                <c:pt idx="58759">
                  <c:v>43.92</c:v>
                </c:pt>
                <c:pt idx="58760">
                  <c:v>43.92</c:v>
                </c:pt>
                <c:pt idx="58761">
                  <c:v>43.92</c:v>
                </c:pt>
                <c:pt idx="58762">
                  <c:v>43.92</c:v>
                </c:pt>
                <c:pt idx="58763">
                  <c:v>43.92</c:v>
                </c:pt>
                <c:pt idx="58764">
                  <c:v>43.92</c:v>
                </c:pt>
                <c:pt idx="58765">
                  <c:v>43.92</c:v>
                </c:pt>
                <c:pt idx="58766">
                  <c:v>43.92</c:v>
                </c:pt>
                <c:pt idx="58767">
                  <c:v>43.92</c:v>
                </c:pt>
                <c:pt idx="58768">
                  <c:v>43.92</c:v>
                </c:pt>
                <c:pt idx="58769">
                  <c:v>43.92</c:v>
                </c:pt>
                <c:pt idx="58770">
                  <c:v>43.92</c:v>
                </c:pt>
                <c:pt idx="58771">
                  <c:v>43.92</c:v>
                </c:pt>
                <c:pt idx="58772">
                  <c:v>43.92</c:v>
                </c:pt>
                <c:pt idx="58773">
                  <c:v>43.92</c:v>
                </c:pt>
                <c:pt idx="58774">
                  <c:v>43.92</c:v>
                </c:pt>
                <c:pt idx="58775">
                  <c:v>43.92</c:v>
                </c:pt>
                <c:pt idx="58776">
                  <c:v>43.92</c:v>
                </c:pt>
                <c:pt idx="58777">
                  <c:v>43.92</c:v>
                </c:pt>
                <c:pt idx="58778">
                  <c:v>43.92</c:v>
                </c:pt>
                <c:pt idx="58779">
                  <c:v>43.92</c:v>
                </c:pt>
                <c:pt idx="58780">
                  <c:v>43.92</c:v>
                </c:pt>
                <c:pt idx="58781">
                  <c:v>43.92</c:v>
                </c:pt>
                <c:pt idx="58782">
                  <c:v>43.92</c:v>
                </c:pt>
                <c:pt idx="58783">
                  <c:v>43.92</c:v>
                </c:pt>
                <c:pt idx="58784">
                  <c:v>43.92</c:v>
                </c:pt>
                <c:pt idx="58785">
                  <c:v>43.92</c:v>
                </c:pt>
                <c:pt idx="58786">
                  <c:v>43.92</c:v>
                </c:pt>
                <c:pt idx="58787">
                  <c:v>43.92</c:v>
                </c:pt>
                <c:pt idx="58788">
                  <c:v>43.92</c:v>
                </c:pt>
                <c:pt idx="58789">
                  <c:v>43.92</c:v>
                </c:pt>
                <c:pt idx="58790">
                  <c:v>43.92</c:v>
                </c:pt>
                <c:pt idx="58791">
                  <c:v>43.92</c:v>
                </c:pt>
                <c:pt idx="58792">
                  <c:v>43.92</c:v>
                </c:pt>
                <c:pt idx="58793">
                  <c:v>43.92</c:v>
                </c:pt>
                <c:pt idx="58794">
                  <c:v>43.92</c:v>
                </c:pt>
                <c:pt idx="58795">
                  <c:v>43.92</c:v>
                </c:pt>
                <c:pt idx="58796">
                  <c:v>43.92</c:v>
                </c:pt>
                <c:pt idx="58797">
                  <c:v>43.92</c:v>
                </c:pt>
                <c:pt idx="58798">
                  <c:v>43.92</c:v>
                </c:pt>
                <c:pt idx="58799">
                  <c:v>43.92</c:v>
                </c:pt>
                <c:pt idx="58800">
                  <c:v>43.92</c:v>
                </c:pt>
                <c:pt idx="58801">
                  <c:v>43.92</c:v>
                </c:pt>
                <c:pt idx="58802">
                  <c:v>43.92</c:v>
                </c:pt>
                <c:pt idx="58803">
                  <c:v>43.92</c:v>
                </c:pt>
                <c:pt idx="58804">
                  <c:v>43.92</c:v>
                </c:pt>
                <c:pt idx="58805">
                  <c:v>43.92</c:v>
                </c:pt>
                <c:pt idx="58806">
                  <c:v>43.92</c:v>
                </c:pt>
                <c:pt idx="58807">
                  <c:v>43.92</c:v>
                </c:pt>
                <c:pt idx="58808">
                  <c:v>43.92</c:v>
                </c:pt>
                <c:pt idx="58809">
                  <c:v>43.92</c:v>
                </c:pt>
                <c:pt idx="58810">
                  <c:v>43.92</c:v>
                </c:pt>
                <c:pt idx="58811">
                  <c:v>43.92</c:v>
                </c:pt>
                <c:pt idx="58812">
                  <c:v>43.92</c:v>
                </c:pt>
                <c:pt idx="58813">
                  <c:v>43.92</c:v>
                </c:pt>
                <c:pt idx="58814">
                  <c:v>43.92</c:v>
                </c:pt>
                <c:pt idx="58815">
                  <c:v>43.92</c:v>
                </c:pt>
                <c:pt idx="58816">
                  <c:v>43.92</c:v>
                </c:pt>
                <c:pt idx="58817">
                  <c:v>43.92</c:v>
                </c:pt>
                <c:pt idx="58818">
                  <c:v>43.92</c:v>
                </c:pt>
                <c:pt idx="58819">
                  <c:v>43.92</c:v>
                </c:pt>
                <c:pt idx="58820">
                  <c:v>43.92</c:v>
                </c:pt>
                <c:pt idx="58821">
                  <c:v>43.92</c:v>
                </c:pt>
                <c:pt idx="58822">
                  <c:v>43.92</c:v>
                </c:pt>
                <c:pt idx="58823">
                  <c:v>43.92</c:v>
                </c:pt>
                <c:pt idx="58824">
                  <c:v>43.92</c:v>
                </c:pt>
                <c:pt idx="58825">
                  <c:v>43.92</c:v>
                </c:pt>
                <c:pt idx="58826">
                  <c:v>43.92</c:v>
                </c:pt>
                <c:pt idx="58827">
                  <c:v>43.92</c:v>
                </c:pt>
                <c:pt idx="58828">
                  <c:v>43.92</c:v>
                </c:pt>
                <c:pt idx="58829">
                  <c:v>43.92</c:v>
                </c:pt>
                <c:pt idx="58830">
                  <c:v>43.92</c:v>
                </c:pt>
                <c:pt idx="58831">
                  <c:v>43.92</c:v>
                </c:pt>
                <c:pt idx="58832">
                  <c:v>43.92</c:v>
                </c:pt>
                <c:pt idx="58833">
                  <c:v>43.92</c:v>
                </c:pt>
                <c:pt idx="58834">
                  <c:v>43.92</c:v>
                </c:pt>
                <c:pt idx="58835">
                  <c:v>43.92</c:v>
                </c:pt>
                <c:pt idx="58836">
                  <c:v>43.92</c:v>
                </c:pt>
                <c:pt idx="58837">
                  <c:v>43.92</c:v>
                </c:pt>
                <c:pt idx="58838">
                  <c:v>43.92</c:v>
                </c:pt>
                <c:pt idx="58839">
                  <c:v>43.92</c:v>
                </c:pt>
                <c:pt idx="58840">
                  <c:v>43.92</c:v>
                </c:pt>
                <c:pt idx="58841">
                  <c:v>43.92</c:v>
                </c:pt>
                <c:pt idx="58842">
                  <c:v>43.92</c:v>
                </c:pt>
                <c:pt idx="58843">
                  <c:v>43.92</c:v>
                </c:pt>
                <c:pt idx="58844">
                  <c:v>43.92</c:v>
                </c:pt>
                <c:pt idx="58845">
                  <c:v>43.92</c:v>
                </c:pt>
                <c:pt idx="58846">
                  <c:v>43.92</c:v>
                </c:pt>
                <c:pt idx="58847">
                  <c:v>43.92</c:v>
                </c:pt>
                <c:pt idx="58848">
                  <c:v>43.92</c:v>
                </c:pt>
                <c:pt idx="58849">
                  <c:v>43.92</c:v>
                </c:pt>
                <c:pt idx="58850">
                  <c:v>43.92</c:v>
                </c:pt>
                <c:pt idx="58851">
                  <c:v>43.92</c:v>
                </c:pt>
                <c:pt idx="58852">
                  <c:v>43.92</c:v>
                </c:pt>
                <c:pt idx="58853">
                  <c:v>43.92</c:v>
                </c:pt>
                <c:pt idx="58854">
                  <c:v>43.92</c:v>
                </c:pt>
                <c:pt idx="58855">
                  <c:v>43.92</c:v>
                </c:pt>
                <c:pt idx="58856">
                  <c:v>43.92</c:v>
                </c:pt>
                <c:pt idx="58857">
                  <c:v>43.92</c:v>
                </c:pt>
                <c:pt idx="58858">
                  <c:v>43.92</c:v>
                </c:pt>
                <c:pt idx="58859">
                  <c:v>43.92</c:v>
                </c:pt>
                <c:pt idx="58860">
                  <c:v>43.92</c:v>
                </c:pt>
                <c:pt idx="58861">
                  <c:v>43.92</c:v>
                </c:pt>
                <c:pt idx="58862">
                  <c:v>43.92</c:v>
                </c:pt>
                <c:pt idx="58863">
                  <c:v>43.92</c:v>
                </c:pt>
                <c:pt idx="58864">
                  <c:v>43.92</c:v>
                </c:pt>
                <c:pt idx="58865">
                  <c:v>43.92</c:v>
                </c:pt>
                <c:pt idx="58866">
                  <c:v>43.92</c:v>
                </c:pt>
                <c:pt idx="58867">
                  <c:v>43.92</c:v>
                </c:pt>
                <c:pt idx="58868">
                  <c:v>43.923999999999999</c:v>
                </c:pt>
                <c:pt idx="58869">
                  <c:v>43.978000000000002</c:v>
                </c:pt>
                <c:pt idx="58870">
                  <c:v>43.981999999999999</c:v>
                </c:pt>
                <c:pt idx="58871">
                  <c:v>43.981999999999999</c:v>
                </c:pt>
                <c:pt idx="58872">
                  <c:v>43.981999999999999</c:v>
                </c:pt>
                <c:pt idx="58873">
                  <c:v>43.981999999999999</c:v>
                </c:pt>
                <c:pt idx="58874">
                  <c:v>43.981999999999999</c:v>
                </c:pt>
                <c:pt idx="58875">
                  <c:v>43.981999999999999</c:v>
                </c:pt>
                <c:pt idx="58876">
                  <c:v>43.981999999999999</c:v>
                </c:pt>
                <c:pt idx="58877">
                  <c:v>43.981999999999999</c:v>
                </c:pt>
                <c:pt idx="58878">
                  <c:v>43.981999999999999</c:v>
                </c:pt>
                <c:pt idx="58879">
                  <c:v>43.981999999999999</c:v>
                </c:pt>
                <c:pt idx="58880">
                  <c:v>43.981999999999999</c:v>
                </c:pt>
                <c:pt idx="58881">
                  <c:v>43.981999999999999</c:v>
                </c:pt>
                <c:pt idx="58882">
                  <c:v>43.981999999999999</c:v>
                </c:pt>
                <c:pt idx="58883">
                  <c:v>43.981999999999999</c:v>
                </c:pt>
                <c:pt idx="58884">
                  <c:v>43.981999999999999</c:v>
                </c:pt>
                <c:pt idx="58885">
                  <c:v>43.981999999999999</c:v>
                </c:pt>
                <c:pt idx="58886">
                  <c:v>43.981999999999999</c:v>
                </c:pt>
                <c:pt idx="58887">
                  <c:v>43.981999999999999</c:v>
                </c:pt>
                <c:pt idx="58888">
                  <c:v>43.981999999999999</c:v>
                </c:pt>
                <c:pt idx="58889">
                  <c:v>43.981999999999999</c:v>
                </c:pt>
                <c:pt idx="58890">
                  <c:v>43.981999999999999</c:v>
                </c:pt>
                <c:pt idx="58891">
                  <c:v>43.981999999999999</c:v>
                </c:pt>
                <c:pt idx="58892">
                  <c:v>43.981999999999999</c:v>
                </c:pt>
                <c:pt idx="58893">
                  <c:v>43.981999999999999</c:v>
                </c:pt>
                <c:pt idx="58894">
                  <c:v>43.981999999999999</c:v>
                </c:pt>
                <c:pt idx="58895">
                  <c:v>43.981999999999999</c:v>
                </c:pt>
                <c:pt idx="58896">
                  <c:v>43.981999999999999</c:v>
                </c:pt>
                <c:pt idx="58897">
                  <c:v>43.981999999999999</c:v>
                </c:pt>
                <c:pt idx="58898">
                  <c:v>43.981999999999999</c:v>
                </c:pt>
                <c:pt idx="58899">
                  <c:v>43.981999999999999</c:v>
                </c:pt>
                <c:pt idx="58900">
                  <c:v>43.981999999999999</c:v>
                </c:pt>
                <c:pt idx="58901">
                  <c:v>43.981999999999999</c:v>
                </c:pt>
                <c:pt idx="58902">
                  <c:v>43.981999999999999</c:v>
                </c:pt>
                <c:pt idx="58903">
                  <c:v>43.981999999999999</c:v>
                </c:pt>
                <c:pt idx="58904">
                  <c:v>43.981999999999999</c:v>
                </c:pt>
                <c:pt idx="58905">
                  <c:v>43.981999999999999</c:v>
                </c:pt>
                <c:pt idx="58906">
                  <c:v>43.981999999999999</c:v>
                </c:pt>
                <c:pt idx="58907">
                  <c:v>43.981999999999999</c:v>
                </c:pt>
                <c:pt idx="58908">
                  <c:v>43.981999999999999</c:v>
                </c:pt>
                <c:pt idx="58909">
                  <c:v>43.981999999999999</c:v>
                </c:pt>
                <c:pt idx="58910">
                  <c:v>43.981999999999999</c:v>
                </c:pt>
                <c:pt idx="58911">
                  <c:v>43.981999999999999</c:v>
                </c:pt>
                <c:pt idx="58912">
                  <c:v>43.981999999999999</c:v>
                </c:pt>
                <c:pt idx="58913">
                  <c:v>43.981999999999999</c:v>
                </c:pt>
                <c:pt idx="58914">
                  <c:v>43.981999999999999</c:v>
                </c:pt>
                <c:pt idx="58915">
                  <c:v>43.981999999999999</c:v>
                </c:pt>
                <c:pt idx="58916">
                  <c:v>43.981999999999999</c:v>
                </c:pt>
                <c:pt idx="58917">
                  <c:v>43.981999999999999</c:v>
                </c:pt>
                <c:pt idx="58918">
                  <c:v>43.981999999999999</c:v>
                </c:pt>
                <c:pt idx="58919">
                  <c:v>43.981999999999999</c:v>
                </c:pt>
                <c:pt idx="58920">
                  <c:v>43.981999999999999</c:v>
                </c:pt>
                <c:pt idx="58921">
                  <c:v>43.981999999999999</c:v>
                </c:pt>
                <c:pt idx="58922">
                  <c:v>43.981999999999999</c:v>
                </c:pt>
                <c:pt idx="58923">
                  <c:v>43.981999999999999</c:v>
                </c:pt>
                <c:pt idx="58924">
                  <c:v>43.981999999999999</c:v>
                </c:pt>
                <c:pt idx="58925">
                  <c:v>43.981999999999999</c:v>
                </c:pt>
                <c:pt idx="58926">
                  <c:v>43.981999999999999</c:v>
                </c:pt>
                <c:pt idx="58927">
                  <c:v>43.981999999999999</c:v>
                </c:pt>
                <c:pt idx="58928">
                  <c:v>43.981999999999999</c:v>
                </c:pt>
                <c:pt idx="58929">
                  <c:v>43.981999999999999</c:v>
                </c:pt>
                <c:pt idx="58930">
                  <c:v>43.981999999999999</c:v>
                </c:pt>
                <c:pt idx="58931">
                  <c:v>43.981999999999999</c:v>
                </c:pt>
                <c:pt idx="58932">
                  <c:v>43.981999999999999</c:v>
                </c:pt>
                <c:pt idx="58933">
                  <c:v>43.981999999999999</c:v>
                </c:pt>
                <c:pt idx="58934">
                  <c:v>43.981999999999999</c:v>
                </c:pt>
                <c:pt idx="58935">
                  <c:v>43.981999999999999</c:v>
                </c:pt>
                <c:pt idx="58936">
                  <c:v>43.981999999999999</c:v>
                </c:pt>
                <c:pt idx="58937">
                  <c:v>43.981999999999999</c:v>
                </c:pt>
                <c:pt idx="58938">
                  <c:v>43.981999999999999</c:v>
                </c:pt>
                <c:pt idx="58939">
                  <c:v>43.981999999999999</c:v>
                </c:pt>
                <c:pt idx="58940">
                  <c:v>43.981999999999999</c:v>
                </c:pt>
                <c:pt idx="58941">
                  <c:v>43.981999999999999</c:v>
                </c:pt>
                <c:pt idx="58942">
                  <c:v>43.981999999999999</c:v>
                </c:pt>
                <c:pt idx="58943">
                  <c:v>43.981999999999999</c:v>
                </c:pt>
                <c:pt idx="58944">
                  <c:v>43.981999999999999</c:v>
                </c:pt>
                <c:pt idx="58945">
                  <c:v>43.981999999999999</c:v>
                </c:pt>
                <c:pt idx="58946">
                  <c:v>43.981999999999999</c:v>
                </c:pt>
                <c:pt idx="58947">
                  <c:v>43.981999999999999</c:v>
                </c:pt>
                <c:pt idx="58948">
                  <c:v>43.981999999999999</c:v>
                </c:pt>
                <c:pt idx="58949">
                  <c:v>43.981999999999999</c:v>
                </c:pt>
                <c:pt idx="58950">
                  <c:v>43.981999999999999</c:v>
                </c:pt>
                <c:pt idx="58951">
                  <c:v>43.981999999999999</c:v>
                </c:pt>
                <c:pt idx="58952">
                  <c:v>43.981999999999999</c:v>
                </c:pt>
                <c:pt idx="58953">
                  <c:v>43.981999999999999</c:v>
                </c:pt>
                <c:pt idx="58954">
                  <c:v>43.981999999999999</c:v>
                </c:pt>
                <c:pt idx="58955">
                  <c:v>43.981999999999999</c:v>
                </c:pt>
                <c:pt idx="58956">
                  <c:v>43.981999999999999</c:v>
                </c:pt>
                <c:pt idx="58957">
                  <c:v>43.981999999999999</c:v>
                </c:pt>
                <c:pt idx="58958">
                  <c:v>43.981999999999999</c:v>
                </c:pt>
                <c:pt idx="58959">
                  <c:v>43.981999999999999</c:v>
                </c:pt>
                <c:pt idx="58960">
                  <c:v>43.981999999999999</c:v>
                </c:pt>
                <c:pt idx="58961">
                  <c:v>43.981999999999999</c:v>
                </c:pt>
                <c:pt idx="58962">
                  <c:v>43.981999999999999</c:v>
                </c:pt>
                <c:pt idx="58963">
                  <c:v>43.981999999999999</c:v>
                </c:pt>
                <c:pt idx="58964">
                  <c:v>43.981999999999999</c:v>
                </c:pt>
                <c:pt idx="58965">
                  <c:v>43.981999999999999</c:v>
                </c:pt>
                <c:pt idx="58966">
                  <c:v>43.981999999999999</c:v>
                </c:pt>
                <c:pt idx="58967">
                  <c:v>43.981999999999999</c:v>
                </c:pt>
                <c:pt idx="58968">
                  <c:v>43.981999999999999</c:v>
                </c:pt>
                <c:pt idx="58969">
                  <c:v>43.981999999999999</c:v>
                </c:pt>
                <c:pt idx="58970">
                  <c:v>43.981999999999999</c:v>
                </c:pt>
                <c:pt idx="58971">
                  <c:v>43.981999999999999</c:v>
                </c:pt>
                <c:pt idx="58972">
                  <c:v>43.981999999999999</c:v>
                </c:pt>
                <c:pt idx="58973">
                  <c:v>43.981999999999999</c:v>
                </c:pt>
                <c:pt idx="58974">
                  <c:v>43.981999999999999</c:v>
                </c:pt>
                <c:pt idx="58975">
                  <c:v>43.981999999999999</c:v>
                </c:pt>
                <c:pt idx="58976">
                  <c:v>43.981999999999999</c:v>
                </c:pt>
                <c:pt idx="58977">
                  <c:v>43.981999999999999</c:v>
                </c:pt>
                <c:pt idx="58978">
                  <c:v>43.981999999999999</c:v>
                </c:pt>
                <c:pt idx="58979">
                  <c:v>43.981999999999999</c:v>
                </c:pt>
                <c:pt idx="58980">
                  <c:v>43.981999999999999</c:v>
                </c:pt>
                <c:pt idx="58981">
                  <c:v>43.981999999999999</c:v>
                </c:pt>
                <c:pt idx="58982">
                  <c:v>43.981999999999999</c:v>
                </c:pt>
                <c:pt idx="58983">
                  <c:v>43.981999999999999</c:v>
                </c:pt>
                <c:pt idx="58984">
                  <c:v>43.981999999999999</c:v>
                </c:pt>
                <c:pt idx="58985">
                  <c:v>43.981999999999999</c:v>
                </c:pt>
                <c:pt idx="58986">
                  <c:v>43.981999999999999</c:v>
                </c:pt>
                <c:pt idx="58987">
                  <c:v>43.981999999999999</c:v>
                </c:pt>
                <c:pt idx="58988">
                  <c:v>43.981999999999999</c:v>
                </c:pt>
                <c:pt idx="58989">
                  <c:v>43.981999999999999</c:v>
                </c:pt>
                <c:pt idx="58990">
                  <c:v>43.981999999999999</c:v>
                </c:pt>
                <c:pt idx="58991">
                  <c:v>43.981999999999999</c:v>
                </c:pt>
                <c:pt idx="58992">
                  <c:v>43.981999999999999</c:v>
                </c:pt>
                <c:pt idx="58993">
                  <c:v>43.981999999999999</c:v>
                </c:pt>
                <c:pt idx="58994">
                  <c:v>43.981999999999999</c:v>
                </c:pt>
                <c:pt idx="58995">
                  <c:v>43.981999999999999</c:v>
                </c:pt>
                <c:pt idx="58996">
                  <c:v>43.981999999999999</c:v>
                </c:pt>
                <c:pt idx="58997">
                  <c:v>43.981999999999999</c:v>
                </c:pt>
                <c:pt idx="58998">
                  <c:v>43.981999999999999</c:v>
                </c:pt>
                <c:pt idx="58999">
                  <c:v>43.981999999999999</c:v>
                </c:pt>
                <c:pt idx="59000">
                  <c:v>43.981999999999999</c:v>
                </c:pt>
                <c:pt idx="59001">
                  <c:v>43.981999999999999</c:v>
                </c:pt>
                <c:pt idx="59002">
                  <c:v>43.981999999999999</c:v>
                </c:pt>
                <c:pt idx="59003">
                  <c:v>43.981999999999999</c:v>
                </c:pt>
                <c:pt idx="59004">
                  <c:v>43.981999999999999</c:v>
                </c:pt>
                <c:pt idx="59005">
                  <c:v>43.981999999999999</c:v>
                </c:pt>
                <c:pt idx="59006">
                  <c:v>43.981999999999999</c:v>
                </c:pt>
                <c:pt idx="59007">
                  <c:v>43.981999999999999</c:v>
                </c:pt>
                <c:pt idx="59008">
                  <c:v>43.981999999999999</c:v>
                </c:pt>
                <c:pt idx="59009">
                  <c:v>43.981999999999999</c:v>
                </c:pt>
                <c:pt idx="59010">
                  <c:v>43.981999999999999</c:v>
                </c:pt>
                <c:pt idx="59011">
                  <c:v>43.981999999999999</c:v>
                </c:pt>
                <c:pt idx="59012">
                  <c:v>43.981999999999999</c:v>
                </c:pt>
                <c:pt idx="59013">
                  <c:v>43.981999999999999</c:v>
                </c:pt>
                <c:pt idx="59014">
                  <c:v>43.981999999999999</c:v>
                </c:pt>
                <c:pt idx="59015">
                  <c:v>43.981999999999999</c:v>
                </c:pt>
                <c:pt idx="59016">
                  <c:v>43.981999999999999</c:v>
                </c:pt>
                <c:pt idx="59017">
                  <c:v>43.981999999999999</c:v>
                </c:pt>
                <c:pt idx="59018">
                  <c:v>43.981999999999999</c:v>
                </c:pt>
                <c:pt idx="59019">
                  <c:v>43.981999999999999</c:v>
                </c:pt>
                <c:pt idx="59020">
                  <c:v>43.981999999999999</c:v>
                </c:pt>
                <c:pt idx="59021">
                  <c:v>43.981999999999999</c:v>
                </c:pt>
                <c:pt idx="59022">
                  <c:v>43.981999999999999</c:v>
                </c:pt>
                <c:pt idx="59023">
                  <c:v>43.981999999999999</c:v>
                </c:pt>
                <c:pt idx="59024">
                  <c:v>43.981999999999999</c:v>
                </c:pt>
                <c:pt idx="59025">
                  <c:v>43.981999999999999</c:v>
                </c:pt>
                <c:pt idx="59026">
                  <c:v>43.981999999999999</c:v>
                </c:pt>
                <c:pt idx="59027">
                  <c:v>43.981999999999999</c:v>
                </c:pt>
                <c:pt idx="59028">
                  <c:v>43.981999999999999</c:v>
                </c:pt>
                <c:pt idx="59029">
                  <c:v>43.981999999999999</c:v>
                </c:pt>
                <c:pt idx="59030">
                  <c:v>43.981999999999999</c:v>
                </c:pt>
                <c:pt idx="59031">
                  <c:v>43.981999999999999</c:v>
                </c:pt>
                <c:pt idx="59032">
                  <c:v>43.981999999999999</c:v>
                </c:pt>
                <c:pt idx="59033">
                  <c:v>43.981999999999999</c:v>
                </c:pt>
                <c:pt idx="59034">
                  <c:v>43.981999999999999</c:v>
                </c:pt>
                <c:pt idx="59035">
                  <c:v>43.981999999999999</c:v>
                </c:pt>
                <c:pt idx="59036">
                  <c:v>43.981999999999999</c:v>
                </c:pt>
                <c:pt idx="59037">
                  <c:v>43.981999999999999</c:v>
                </c:pt>
                <c:pt idx="59038">
                  <c:v>43.981999999999999</c:v>
                </c:pt>
                <c:pt idx="59039">
                  <c:v>43.981999999999999</c:v>
                </c:pt>
                <c:pt idx="59040">
                  <c:v>43.981999999999999</c:v>
                </c:pt>
                <c:pt idx="59041">
                  <c:v>43.981999999999999</c:v>
                </c:pt>
                <c:pt idx="59042">
                  <c:v>43.981999999999999</c:v>
                </c:pt>
                <c:pt idx="59043">
                  <c:v>43.981999999999999</c:v>
                </c:pt>
                <c:pt idx="59044">
                  <c:v>43.981999999999999</c:v>
                </c:pt>
                <c:pt idx="59045">
                  <c:v>43.981999999999999</c:v>
                </c:pt>
                <c:pt idx="59046">
                  <c:v>43.981999999999999</c:v>
                </c:pt>
                <c:pt idx="59047">
                  <c:v>43.981999999999999</c:v>
                </c:pt>
                <c:pt idx="59048">
                  <c:v>43.981999999999999</c:v>
                </c:pt>
                <c:pt idx="59049">
                  <c:v>43.981999999999999</c:v>
                </c:pt>
                <c:pt idx="59050">
                  <c:v>43.981999999999999</c:v>
                </c:pt>
                <c:pt idx="59051">
                  <c:v>43.981999999999999</c:v>
                </c:pt>
                <c:pt idx="59052">
                  <c:v>43.981999999999999</c:v>
                </c:pt>
                <c:pt idx="59053">
                  <c:v>43.981999999999999</c:v>
                </c:pt>
                <c:pt idx="59054">
                  <c:v>43.981999999999999</c:v>
                </c:pt>
                <c:pt idx="59055">
                  <c:v>43.981999999999999</c:v>
                </c:pt>
                <c:pt idx="59056">
                  <c:v>43.981999999999999</c:v>
                </c:pt>
                <c:pt idx="59057">
                  <c:v>43.981999999999999</c:v>
                </c:pt>
                <c:pt idx="59058">
                  <c:v>43.981999999999999</c:v>
                </c:pt>
                <c:pt idx="59059">
                  <c:v>43.981999999999999</c:v>
                </c:pt>
                <c:pt idx="59060">
                  <c:v>43.981999999999999</c:v>
                </c:pt>
                <c:pt idx="59061">
                  <c:v>43.981999999999999</c:v>
                </c:pt>
                <c:pt idx="59062">
                  <c:v>43.981999999999999</c:v>
                </c:pt>
                <c:pt idx="59063">
                  <c:v>43.981999999999999</c:v>
                </c:pt>
                <c:pt idx="59064">
                  <c:v>43.981999999999999</c:v>
                </c:pt>
                <c:pt idx="59065">
                  <c:v>43.981999999999999</c:v>
                </c:pt>
                <c:pt idx="59066">
                  <c:v>43.981999999999999</c:v>
                </c:pt>
                <c:pt idx="59067">
                  <c:v>43.981999999999999</c:v>
                </c:pt>
                <c:pt idx="59068">
                  <c:v>43.981999999999999</c:v>
                </c:pt>
                <c:pt idx="59069">
                  <c:v>43.981999999999999</c:v>
                </c:pt>
                <c:pt idx="59070">
                  <c:v>43.981999999999999</c:v>
                </c:pt>
                <c:pt idx="59071">
                  <c:v>43.981999999999999</c:v>
                </c:pt>
                <c:pt idx="59072">
                  <c:v>43.981999999999999</c:v>
                </c:pt>
                <c:pt idx="59073">
                  <c:v>43.981999999999999</c:v>
                </c:pt>
                <c:pt idx="59074">
                  <c:v>43.981999999999999</c:v>
                </c:pt>
                <c:pt idx="59075">
                  <c:v>43.981999999999999</c:v>
                </c:pt>
                <c:pt idx="59076">
                  <c:v>43.981999999999999</c:v>
                </c:pt>
                <c:pt idx="59077">
                  <c:v>43.981999999999999</c:v>
                </c:pt>
                <c:pt idx="59078">
                  <c:v>43.981999999999999</c:v>
                </c:pt>
                <c:pt idx="59079">
                  <c:v>43.981999999999999</c:v>
                </c:pt>
                <c:pt idx="59080">
                  <c:v>43.981999999999999</c:v>
                </c:pt>
                <c:pt idx="59081">
                  <c:v>43.981999999999999</c:v>
                </c:pt>
                <c:pt idx="59082">
                  <c:v>43.981999999999999</c:v>
                </c:pt>
                <c:pt idx="59083">
                  <c:v>43.981999999999999</c:v>
                </c:pt>
                <c:pt idx="59084">
                  <c:v>43.981999999999999</c:v>
                </c:pt>
                <c:pt idx="59085">
                  <c:v>43.981999999999999</c:v>
                </c:pt>
                <c:pt idx="59086">
                  <c:v>43.981999999999999</c:v>
                </c:pt>
                <c:pt idx="59087">
                  <c:v>43.981999999999999</c:v>
                </c:pt>
                <c:pt idx="59088">
                  <c:v>43.994</c:v>
                </c:pt>
                <c:pt idx="59089">
                  <c:v>44.033999999999999</c:v>
                </c:pt>
                <c:pt idx="59090">
                  <c:v>44.033999999999999</c:v>
                </c:pt>
                <c:pt idx="59091">
                  <c:v>44.033999999999999</c:v>
                </c:pt>
                <c:pt idx="59092">
                  <c:v>44.033999999999999</c:v>
                </c:pt>
                <c:pt idx="59093">
                  <c:v>44.033999999999999</c:v>
                </c:pt>
                <c:pt idx="59094">
                  <c:v>44.033999999999999</c:v>
                </c:pt>
                <c:pt idx="59095">
                  <c:v>44.033999999999999</c:v>
                </c:pt>
                <c:pt idx="59096">
                  <c:v>44.033999999999999</c:v>
                </c:pt>
                <c:pt idx="59097">
                  <c:v>44.033999999999999</c:v>
                </c:pt>
                <c:pt idx="59098">
                  <c:v>44.033999999999999</c:v>
                </c:pt>
                <c:pt idx="59099">
                  <c:v>44.033999999999999</c:v>
                </c:pt>
                <c:pt idx="59100">
                  <c:v>44.033999999999999</c:v>
                </c:pt>
                <c:pt idx="59101">
                  <c:v>44.033999999999999</c:v>
                </c:pt>
                <c:pt idx="59102">
                  <c:v>44.033999999999999</c:v>
                </c:pt>
                <c:pt idx="59103">
                  <c:v>44.033999999999999</c:v>
                </c:pt>
                <c:pt idx="59104">
                  <c:v>44.033999999999999</c:v>
                </c:pt>
                <c:pt idx="59105">
                  <c:v>44.033999999999999</c:v>
                </c:pt>
                <c:pt idx="59106">
                  <c:v>44.033999999999999</c:v>
                </c:pt>
                <c:pt idx="59107">
                  <c:v>44.033999999999999</c:v>
                </c:pt>
                <c:pt idx="59108">
                  <c:v>44.033999999999999</c:v>
                </c:pt>
                <c:pt idx="59109">
                  <c:v>44.033999999999999</c:v>
                </c:pt>
                <c:pt idx="59110">
                  <c:v>44.033999999999999</c:v>
                </c:pt>
                <c:pt idx="59111">
                  <c:v>44.033999999999999</c:v>
                </c:pt>
                <c:pt idx="59112">
                  <c:v>44.033999999999999</c:v>
                </c:pt>
                <c:pt idx="59113">
                  <c:v>44.033999999999999</c:v>
                </c:pt>
                <c:pt idx="59114">
                  <c:v>44.033999999999999</c:v>
                </c:pt>
                <c:pt idx="59115">
                  <c:v>44.033999999999999</c:v>
                </c:pt>
                <c:pt idx="59116">
                  <c:v>44.033999999999999</c:v>
                </c:pt>
                <c:pt idx="59117">
                  <c:v>44.033999999999999</c:v>
                </c:pt>
                <c:pt idx="59118">
                  <c:v>44.033999999999999</c:v>
                </c:pt>
                <c:pt idx="59119">
                  <c:v>44.033999999999999</c:v>
                </c:pt>
                <c:pt idx="59120">
                  <c:v>44.033999999999999</c:v>
                </c:pt>
                <c:pt idx="59121">
                  <c:v>44.033999999999999</c:v>
                </c:pt>
                <c:pt idx="59122">
                  <c:v>44.033999999999999</c:v>
                </c:pt>
                <c:pt idx="59123">
                  <c:v>44.033999999999999</c:v>
                </c:pt>
                <c:pt idx="59124">
                  <c:v>44.033999999999999</c:v>
                </c:pt>
                <c:pt idx="59125">
                  <c:v>44.033999999999999</c:v>
                </c:pt>
                <c:pt idx="59126">
                  <c:v>44.033999999999999</c:v>
                </c:pt>
                <c:pt idx="59127">
                  <c:v>44.033999999999999</c:v>
                </c:pt>
                <c:pt idx="59128">
                  <c:v>44.033999999999999</c:v>
                </c:pt>
                <c:pt idx="59129">
                  <c:v>44.033999999999999</c:v>
                </c:pt>
                <c:pt idx="59130">
                  <c:v>44.033999999999999</c:v>
                </c:pt>
                <c:pt idx="59131">
                  <c:v>44.033999999999999</c:v>
                </c:pt>
                <c:pt idx="59132">
                  <c:v>44.033999999999999</c:v>
                </c:pt>
                <c:pt idx="59133">
                  <c:v>44.033999999999999</c:v>
                </c:pt>
                <c:pt idx="59134">
                  <c:v>44.033999999999999</c:v>
                </c:pt>
                <c:pt idx="59135">
                  <c:v>44.033999999999999</c:v>
                </c:pt>
                <c:pt idx="59136">
                  <c:v>44.033999999999999</c:v>
                </c:pt>
                <c:pt idx="59137">
                  <c:v>44.033999999999999</c:v>
                </c:pt>
                <c:pt idx="59138">
                  <c:v>44.033999999999999</c:v>
                </c:pt>
                <c:pt idx="59139">
                  <c:v>44.033999999999999</c:v>
                </c:pt>
                <c:pt idx="59140">
                  <c:v>44.033999999999999</c:v>
                </c:pt>
                <c:pt idx="59141">
                  <c:v>44.033999999999999</c:v>
                </c:pt>
                <c:pt idx="59142">
                  <c:v>44.033999999999999</c:v>
                </c:pt>
                <c:pt idx="59143">
                  <c:v>44.033999999999999</c:v>
                </c:pt>
                <c:pt idx="59144">
                  <c:v>44.033999999999999</c:v>
                </c:pt>
                <c:pt idx="59145">
                  <c:v>44.033999999999999</c:v>
                </c:pt>
                <c:pt idx="59146">
                  <c:v>44.033999999999999</c:v>
                </c:pt>
                <c:pt idx="59147">
                  <c:v>44.033999999999999</c:v>
                </c:pt>
                <c:pt idx="59148">
                  <c:v>44.033999999999999</c:v>
                </c:pt>
                <c:pt idx="59149">
                  <c:v>44.033999999999999</c:v>
                </c:pt>
                <c:pt idx="59150">
                  <c:v>44.033999999999999</c:v>
                </c:pt>
                <c:pt idx="59151">
                  <c:v>44.033999999999999</c:v>
                </c:pt>
                <c:pt idx="59152">
                  <c:v>44.033999999999999</c:v>
                </c:pt>
                <c:pt idx="59153">
                  <c:v>44.033999999999999</c:v>
                </c:pt>
                <c:pt idx="59154">
                  <c:v>44.033999999999999</c:v>
                </c:pt>
                <c:pt idx="59155">
                  <c:v>44.033999999999999</c:v>
                </c:pt>
                <c:pt idx="59156">
                  <c:v>44.033999999999999</c:v>
                </c:pt>
                <c:pt idx="59157">
                  <c:v>44.033999999999999</c:v>
                </c:pt>
                <c:pt idx="59158">
                  <c:v>44.033999999999999</c:v>
                </c:pt>
                <c:pt idx="59159">
                  <c:v>44.033999999999999</c:v>
                </c:pt>
                <c:pt idx="59160">
                  <c:v>44.033999999999999</c:v>
                </c:pt>
                <c:pt idx="59161">
                  <c:v>44.033999999999999</c:v>
                </c:pt>
                <c:pt idx="59162">
                  <c:v>44.033999999999999</c:v>
                </c:pt>
                <c:pt idx="59163">
                  <c:v>44.033999999999999</c:v>
                </c:pt>
                <c:pt idx="59164">
                  <c:v>44.033999999999999</c:v>
                </c:pt>
                <c:pt idx="59165">
                  <c:v>44.033999999999999</c:v>
                </c:pt>
                <c:pt idx="59166">
                  <c:v>44.033999999999999</c:v>
                </c:pt>
                <c:pt idx="59167">
                  <c:v>44.033999999999999</c:v>
                </c:pt>
                <c:pt idx="59168">
                  <c:v>44.033999999999999</c:v>
                </c:pt>
                <c:pt idx="59169">
                  <c:v>44.033999999999999</c:v>
                </c:pt>
                <c:pt idx="59170">
                  <c:v>44.033999999999999</c:v>
                </c:pt>
                <c:pt idx="59171">
                  <c:v>44.033999999999999</c:v>
                </c:pt>
                <c:pt idx="59172">
                  <c:v>44.033999999999999</c:v>
                </c:pt>
                <c:pt idx="59173">
                  <c:v>44.033999999999999</c:v>
                </c:pt>
                <c:pt idx="59174">
                  <c:v>44.033999999999999</c:v>
                </c:pt>
                <c:pt idx="59175">
                  <c:v>44.033999999999999</c:v>
                </c:pt>
                <c:pt idx="59176">
                  <c:v>44.033999999999999</c:v>
                </c:pt>
                <c:pt idx="59177">
                  <c:v>44.033999999999999</c:v>
                </c:pt>
                <c:pt idx="59178">
                  <c:v>44.033999999999999</c:v>
                </c:pt>
                <c:pt idx="59179">
                  <c:v>44.033999999999999</c:v>
                </c:pt>
                <c:pt idx="59180">
                  <c:v>44.033999999999999</c:v>
                </c:pt>
                <c:pt idx="59181">
                  <c:v>44.033999999999999</c:v>
                </c:pt>
                <c:pt idx="59182">
                  <c:v>44.033999999999999</c:v>
                </c:pt>
                <c:pt idx="59183">
                  <c:v>44.033999999999999</c:v>
                </c:pt>
                <c:pt idx="59184">
                  <c:v>44.033999999999999</c:v>
                </c:pt>
                <c:pt idx="59185">
                  <c:v>44.033999999999999</c:v>
                </c:pt>
                <c:pt idx="59186">
                  <c:v>44.033999999999999</c:v>
                </c:pt>
                <c:pt idx="59187">
                  <c:v>44.033999999999999</c:v>
                </c:pt>
                <c:pt idx="59188">
                  <c:v>44.033999999999999</c:v>
                </c:pt>
                <c:pt idx="59189">
                  <c:v>44.033999999999999</c:v>
                </c:pt>
                <c:pt idx="59190">
                  <c:v>44.033999999999999</c:v>
                </c:pt>
                <c:pt idx="59191">
                  <c:v>44.033999999999999</c:v>
                </c:pt>
                <c:pt idx="59192">
                  <c:v>44.033999999999999</c:v>
                </c:pt>
                <c:pt idx="59193">
                  <c:v>44.033999999999999</c:v>
                </c:pt>
                <c:pt idx="59194">
                  <c:v>44.033999999999999</c:v>
                </c:pt>
                <c:pt idx="59195">
                  <c:v>44.033999999999999</c:v>
                </c:pt>
                <c:pt idx="59196">
                  <c:v>44.033999999999999</c:v>
                </c:pt>
                <c:pt idx="59197">
                  <c:v>44.033999999999999</c:v>
                </c:pt>
                <c:pt idx="59198">
                  <c:v>44.033999999999999</c:v>
                </c:pt>
                <c:pt idx="59199">
                  <c:v>44.033999999999999</c:v>
                </c:pt>
                <c:pt idx="59200">
                  <c:v>44.033999999999999</c:v>
                </c:pt>
                <c:pt idx="59201">
                  <c:v>44.033999999999999</c:v>
                </c:pt>
                <c:pt idx="59202">
                  <c:v>44.033999999999999</c:v>
                </c:pt>
                <c:pt idx="59203">
                  <c:v>44.033999999999999</c:v>
                </c:pt>
                <c:pt idx="59204">
                  <c:v>44.033999999999999</c:v>
                </c:pt>
                <c:pt idx="59205">
                  <c:v>44.033999999999999</c:v>
                </c:pt>
                <c:pt idx="59206">
                  <c:v>44.033999999999999</c:v>
                </c:pt>
                <c:pt idx="59207">
                  <c:v>44.033999999999999</c:v>
                </c:pt>
                <c:pt idx="59208">
                  <c:v>44.033999999999999</c:v>
                </c:pt>
                <c:pt idx="59209">
                  <c:v>44.033999999999999</c:v>
                </c:pt>
                <c:pt idx="59210">
                  <c:v>44.033999999999999</c:v>
                </c:pt>
                <c:pt idx="59211">
                  <c:v>44.033999999999999</c:v>
                </c:pt>
                <c:pt idx="59212">
                  <c:v>44.033999999999999</c:v>
                </c:pt>
                <c:pt idx="59213">
                  <c:v>44.033999999999999</c:v>
                </c:pt>
                <c:pt idx="59214">
                  <c:v>44.033999999999999</c:v>
                </c:pt>
                <c:pt idx="59215">
                  <c:v>44.033999999999999</c:v>
                </c:pt>
                <c:pt idx="59216">
                  <c:v>44.033999999999999</c:v>
                </c:pt>
                <c:pt idx="59217">
                  <c:v>44.033999999999999</c:v>
                </c:pt>
                <c:pt idx="59218">
                  <c:v>44.033999999999999</c:v>
                </c:pt>
                <c:pt idx="59219">
                  <c:v>44.033999999999999</c:v>
                </c:pt>
                <c:pt idx="59220">
                  <c:v>44.033999999999999</c:v>
                </c:pt>
                <c:pt idx="59221">
                  <c:v>44.033999999999999</c:v>
                </c:pt>
                <c:pt idx="59222">
                  <c:v>44.033999999999999</c:v>
                </c:pt>
                <c:pt idx="59223">
                  <c:v>44.033999999999999</c:v>
                </c:pt>
                <c:pt idx="59224">
                  <c:v>44.033999999999999</c:v>
                </c:pt>
                <c:pt idx="59225">
                  <c:v>44.033999999999999</c:v>
                </c:pt>
                <c:pt idx="59226">
                  <c:v>44.033999999999999</c:v>
                </c:pt>
                <c:pt idx="59227">
                  <c:v>44.033999999999999</c:v>
                </c:pt>
                <c:pt idx="59228">
                  <c:v>44.033999999999999</c:v>
                </c:pt>
                <c:pt idx="59229">
                  <c:v>44.033999999999999</c:v>
                </c:pt>
                <c:pt idx="59230">
                  <c:v>44.033999999999999</c:v>
                </c:pt>
                <c:pt idx="59231">
                  <c:v>44.033999999999999</c:v>
                </c:pt>
                <c:pt idx="59232">
                  <c:v>44.033999999999999</c:v>
                </c:pt>
                <c:pt idx="59233">
                  <c:v>44.033999999999999</c:v>
                </c:pt>
                <c:pt idx="59234">
                  <c:v>44.033999999999999</c:v>
                </c:pt>
                <c:pt idx="59235">
                  <c:v>44.033999999999999</c:v>
                </c:pt>
                <c:pt idx="59236">
                  <c:v>44.033999999999999</c:v>
                </c:pt>
                <c:pt idx="59237">
                  <c:v>44.033999999999999</c:v>
                </c:pt>
                <c:pt idx="59238">
                  <c:v>44.033999999999999</c:v>
                </c:pt>
                <c:pt idx="59239">
                  <c:v>44.033999999999999</c:v>
                </c:pt>
                <c:pt idx="59240">
                  <c:v>44.033999999999999</c:v>
                </c:pt>
                <c:pt idx="59241">
                  <c:v>44.033999999999999</c:v>
                </c:pt>
                <c:pt idx="59242">
                  <c:v>44.033999999999999</c:v>
                </c:pt>
                <c:pt idx="59243">
                  <c:v>44.033999999999999</c:v>
                </c:pt>
                <c:pt idx="59244">
                  <c:v>44.033999999999999</c:v>
                </c:pt>
                <c:pt idx="59245">
                  <c:v>44.033999999999999</c:v>
                </c:pt>
                <c:pt idx="59246">
                  <c:v>44.033999999999999</c:v>
                </c:pt>
                <c:pt idx="59247">
                  <c:v>44.033999999999999</c:v>
                </c:pt>
                <c:pt idx="59248">
                  <c:v>44.033999999999999</c:v>
                </c:pt>
                <c:pt idx="59249">
                  <c:v>44.033999999999999</c:v>
                </c:pt>
                <c:pt idx="59250">
                  <c:v>44.033999999999999</c:v>
                </c:pt>
                <c:pt idx="59251">
                  <c:v>44.033999999999999</c:v>
                </c:pt>
                <c:pt idx="59252">
                  <c:v>44.033999999999999</c:v>
                </c:pt>
                <c:pt idx="59253">
                  <c:v>44.033999999999999</c:v>
                </c:pt>
                <c:pt idx="59254">
                  <c:v>44.033999999999999</c:v>
                </c:pt>
                <c:pt idx="59255">
                  <c:v>44.033999999999999</c:v>
                </c:pt>
                <c:pt idx="59256">
                  <c:v>44.033999999999999</c:v>
                </c:pt>
                <c:pt idx="59257">
                  <c:v>44.033999999999999</c:v>
                </c:pt>
                <c:pt idx="59258">
                  <c:v>44.033999999999999</c:v>
                </c:pt>
                <c:pt idx="59259">
                  <c:v>44.033999999999999</c:v>
                </c:pt>
                <c:pt idx="59260">
                  <c:v>44.033999999999999</c:v>
                </c:pt>
                <c:pt idx="59261">
                  <c:v>44.033999999999999</c:v>
                </c:pt>
                <c:pt idx="59262">
                  <c:v>44.033999999999999</c:v>
                </c:pt>
                <c:pt idx="59263">
                  <c:v>44.076000000000001</c:v>
                </c:pt>
                <c:pt idx="59264">
                  <c:v>44.097999999999999</c:v>
                </c:pt>
                <c:pt idx="59265">
                  <c:v>44.097999999999999</c:v>
                </c:pt>
                <c:pt idx="59266">
                  <c:v>44.097999999999999</c:v>
                </c:pt>
                <c:pt idx="59267">
                  <c:v>44.097999999999999</c:v>
                </c:pt>
                <c:pt idx="59268">
                  <c:v>44.097999999999999</c:v>
                </c:pt>
                <c:pt idx="59269">
                  <c:v>44.097999999999999</c:v>
                </c:pt>
                <c:pt idx="59270">
                  <c:v>44.097999999999999</c:v>
                </c:pt>
                <c:pt idx="59271">
                  <c:v>44.097999999999999</c:v>
                </c:pt>
                <c:pt idx="59272">
                  <c:v>44.097999999999999</c:v>
                </c:pt>
                <c:pt idx="59273">
                  <c:v>44.097999999999999</c:v>
                </c:pt>
                <c:pt idx="59274">
                  <c:v>44.097999999999999</c:v>
                </c:pt>
                <c:pt idx="59275">
                  <c:v>44.097999999999999</c:v>
                </c:pt>
                <c:pt idx="59276">
                  <c:v>44.097999999999999</c:v>
                </c:pt>
                <c:pt idx="59277">
                  <c:v>44.097999999999999</c:v>
                </c:pt>
                <c:pt idx="59278">
                  <c:v>44.097999999999999</c:v>
                </c:pt>
                <c:pt idx="59279">
                  <c:v>44.097999999999999</c:v>
                </c:pt>
                <c:pt idx="59280">
                  <c:v>44.097999999999999</c:v>
                </c:pt>
                <c:pt idx="59281">
                  <c:v>44.097999999999999</c:v>
                </c:pt>
                <c:pt idx="59282">
                  <c:v>44.097999999999999</c:v>
                </c:pt>
                <c:pt idx="59283">
                  <c:v>44.097999999999999</c:v>
                </c:pt>
                <c:pt idx="59284">
                  <c:v>44.097999999999999</c:v>
                </c:pt>
                <c:pt idx="59285">
                  <c:v>44.097999999999999</c:v>
                </c:pt>
                <c:pt idx="59286">
                  <c:v>44.097999999999999</c:v>
                </c:pt>
                <c:pt idx="59287">
                  <c:v>44.097999999999999</c:v>
                </c:pt>
                <c:pt idx="59288">
                  <c:v>44.097999999999999</c:v>
                </c:pt>
                <c:pt idx="59289">
                  <c:v>44.097999999999999</c:v>
                </c:pt>
                <c:pt idx="59290">
                  <c:v>44.097999999999999</c:v>
                </c:pt>
                <c:pt idx="59291">
                  <c:v>44.097999999999999</c:v>
                </c:pt>
                <c:pt idx="59292">
                  <c:v>44.097999999999999</c:v>
                </c:pt>
                <c:pt idx="59293">
                  <c:v>44.097999999999999</c:v>
                </c:pt>
                <c:pt idx="59294">
                  <c:v>44.097999999999999</c:v>
                </c:pt>
                <c:pt idx="59295">
                  <c:v>44.097999999999999</c:v>
                </c:pt>
                <c:pt idx="59296">
                  <c:v>44.097999999999999</c:v>
                </c:pt>
                <c:pt idx="59297">
                  <c:v>44.097999999999999</c:v>
                </c:pt>
                <c:pt idx="59298">
                  <c:v>44.097999999999999</c:v>
                </c:pt>
                <c:pt idx="59299">
                  <c:v>44.097999999999999</c:v>
                </c:pt>
                <c:pt idx="59300">
                  <c:v>44.097999999999999</c:v>
                </c:pt>
                <c:pt idx="59301">
                  <c:v>44.097999999999999</c:v>
                </c:pt>
                <c:pt idx="59302">
                  <c:v>44.097999999999999</c:v>
                </c:pt>
                <c:pt idx="59303">
                  <c:v>44.097999999999999</c:v>
                </c:pt>
                <c:pt idx="59304">
                  <c:v>44.097999999999999</c:v>
                </c:pt>
                <c:pt idx="59305">
                  <c:v>44.097999999999999</c:v>
                </c:pt>
                <c:pt idx="59306">
                  <c:v>44.097999999999999</c:v>
                </c:pt>
                <c:pt idx="59307">
                  <c:v>44.097999999999999</c:v>
                </c:pt>
                <c:pt idx="59308">
                  <c:v>44.097999999999999</c:v>
                </c:pt>
                <c:pt idx="59309">
                  <c:v>44.097999999999999</c:v>
                </c:pt>
                <c:pt idx="59310">
                  <c:v>44.097999999999999</c:v>
                </c:pt>
                <c:pt idx="59311">
                  <c:v>44.097999999999999</c:v>
                </c:pt>
                <c:pt idx="59312">
                  <c:v>44.097999999999999</c:v>
                </c:pt>
                <c:pt idx="59313">
                  <c:v>44.097999999999999</c:v>
                </c:pt>
                <c:pt idx="59314">
                  <c:v>44.097999999999999</c:v>
                </c:pt>
                <c:pt idx="59315">
                  <c:v>44.097999999999999</c:v>
                </c:pt>
                <c:pt idx="59316">
                  <c:v>44.097999999999999</c:v>
                </c:pt>
                <c:pt idx="59317">
                  <c:v>44.097999999999999</c:v>
                </c:pt>
                <c:pt idx="59318">
                  <c:v>44.097999999999999</c:v>
                </c:pt>
                <c:pt idx="59319">
                  <c:v>44.097999999999999</c:v>
                </c:pt>
                <c:pt idx="59320">
                  <c:v>44.097999999999999</c:v>
                </c:pt>
                <c:pt idx="59321">
                  <c:v>44.097999999999999</c:v>
                </c:pt>
                <c:pt idx="59322">
                  <c:v>44.097999999999999</c:v>
                </c:pt>
                <c:pt idx="59323">
                  <c:v>44.097999999999999</c:v>
                </c:pt>
                <c:pt idx="59324">
                  <c:v>44.097999999999999</c:v>
                </c:pt>
                <c:pt idx="59325">
                  <c:v>44.097999999999999</c:v>
                </c:pt>
                <c:pt idx="59326">
                  <c:v>44.097999999999999</c:v>
                </c:pt>
                <c:pt idx="59327">
                  <c:v>44.097999999999999</c:v>
                </c:pt>
                <c:pt idx="59328">
                  <c:v>44.097999999999999</c:v>
                </c:pt>
                <c:pt idx="59329">
                  <c:v>44.097999999999999</c:v>
                </c:pt>
                <c:pt idx="59330">
                  <c:v>44.097999999999999</c:v>
                </c:pt>
                <c:pt idx="59331">
                  <c:v>44.097999999999999</c:v>
                </c:pt>
                <c:pt idx="59332">
                  <c:v>44.097999999999999</c:v>
                </c:pt>
                <c:pt idx="59333">
                  <c:v>44.097999999999999</c:v>
                </c:pt>
                <c:pt idx="59334">
                  <c:v>44.097999999999999</c:v>
                </c:pt>
                <c:pt idx="59335">
                  <c:v>44.097999999999999</c:v>
                </c:pt>
                <c:pt idx="59336">
                  <c:v>44.097999999999999</c:v>
                </c:pt>
                <c:pt idx="59337">
                  <c:v>44.097999999999999</c:v>
                </c:pt>
                <c:pt idx="59338">
                  <c:v>44.097999999999999</c:v>
                </c:pt>
                <c:pt idx="59339">
                  <c:v>44.097999999999999</c:v>
                </c:pt>
                <c:pt idx="59340">
                  <c:v>44.097999999999999</c:v>
                </c:pt>
                <c:pt idx="59341">
                  <c:v>44.097999999999999</c:v>
                </c:pt>
                <c:pt idx="59342">
                  <c:v>44.097999999999999</c:v>
                </c:pt>
                <c:pt idx="59343">
                  <c:v>44.097999999999999</c:v>
                </c:pt>
                <c:pt idx="59344">
                  <c:v>44.097999999999999</c:v>
                </c:pt>
                <c:pt idx="59345">
                  <c:v>44.097999999999999</c:v>
                </c:pt>
                <c:pt idx="59346">
                  <c:v>44.097999999999999</c:v>
                </c:pt>
                <c:pt idx="59347">
                  <c:v>44.097999999999999</c:v>
                </c:pt>
                <c:pt idx="59348">
                  <c:v>44.097999999999999</c:v>
                </c:pt>
                <c:pt idx="59349">
                  <c:v>44.097999999999999</c:v>
                </c:pt>
                <c:pt idx="59350">
                  <c:v>44.097999999999999</c:v>
                </c:pt>
                <c:pt idx="59351">
                  <c:v>44.097999999999999</c:v>
                </c:pt>
                <c:pt idx="59352">
                  <c:v>44.097999999999999</c:v>
                </c:pt>
                <c:pt idx="59353">
                  <c:v>44.097999999999999</c:v>
                </c:pt>
                <c:pt idx="59354">
                  <c:v>44.097999999999999</c:v>
                </c:pt>
                <c:pt idx="59355">
                  <c:v>44.097999999999999</c:v>
                </c:pt>
                <c:pt idx="59356">
                  <c:v>44.097999999999999</c:v>
                </c:pt>
                <c:pt idx="59357">
                  <c:v>44.097999999999999</c:v>
                </c:pt>
                <c:pt idx="59358">
                  <c:v>44.097999999999999</c:v>
                </c:pt>
                <c:pt idx="59359">
                  <c:v>44.097999999999999</c:v>
                </c:pt>
                <c:pt idx="59360">
                  <c:v>44.097999999999999</c:v>
                </c:pt>
                <c:pt idx="59361">
                  <c:v>44.097999999999999</c:v>
                </c:pt>
                <c:pt idx="59362">
                  <c:v>44.097999999999999</c:v>
                </c:pt>
                <c:pt idx="59363">
                  <c:v>44.097999999999999</c:v>
                </c:pt>
                <c:pt idx="59364">
                  <c:v>44.097999999999999</c:v>
                </c:pt>
                <c:pt idx="59365">
                  <c:v>44.097999999999999</c:v>
                </c:pt>
                <c:pt idx="59366">
                  <c:v>44.097999999999999</c:v>
                </c:pt>
                <c:pt idx="59367">
                  <c:v>44.097999999999999</c:v>
                </c:pt>
                <c:pt idx="59368">
                  <c:v>44.097999999999999</c:v>
                </c:pt>
                <c:pt idx="59369">
                  <c:v>44.097999999999999</c:v>
                </c:pt>
                <c:pt idx="59370">
                  <c:v>44.097999999999999</c:v>
                </c:pt>
                <c:pt idx="59371">
                  <c:v>44.097999999999999</c:v>
                </c:pt>
                <c:pt idx="59372">
                  <c:v>44.097999999999999</c:v>
                </c:pt>
                <c:pt idx="59373">
                  <c:v>44.097999999999999</c:v>
                </c:pt>
                <c:pt idx="59374">
                  <c:v>44.097999999999999</c:v>
                </c:pt>
                <c:pt idx="59375">
                  <c:v>44.097999999999999</c:v>
                </c:pt>
                <c:pt idx="59376">
                  <c:v>44.097999999999999</c:v>
                </c:pt>
                <c:pt idx="59377">
                  <c:v>44.097999999999999</c:v>
                </c:pt>
                <c:pt idx="59378">
                  <c:v>44.097999999999999</c:v>
                </c:pt>
                <c:pt idx="59379">
                  <c:v>44.097999999999999</c:v>
                </c:pt>
                <c:pt idx="59380">
                  <c:v>44.097999999999999</c:v>
                </c:pt>
                <c:pt idx="59381">
                  <c:v>44.097999999999999</c:v>
                </c:pt>
                <c:pt idx="59382">
                  <c:v>44.097999999999999</c:v>
                </c:pt>
                <c:pt idx="59383">
                  <c:v>44.097999999999999</c:v>
                </c:pt>
                <c:pt idx="59384">
                  <c:v>44.097999999999999</c:v>
                </c:pt>
                <c:pt idx="59385">
                  <c:v>44.097999999999999</c:v>
                </c:pt>
                <c:pt idx="59386">
                  <c:v>44.097999999999999</c:v>
                </c:pt>
                <c:pt idx="59387">
                  <c:v>44.097999999999999</c:v>
                </c:pt>
                <c:pt idx="59388">
                  <c:v>44.097999999999999</c:v>
                </c:pt>
                <c:pt idx="59389">
                  <c:v>44.097999999999999</c:v>
                </c:pt>
                <c:pt idx="59390">
                  <c:v>44.097999999999999</c:v>
                </c:pt>
                <c:pt idx="59391">
                  <c:v>44.097999999999999</c:v>
                </c:pt>
                <c:pt idx="59392">
                  <c:v>44.097999999999999</c:v>
                </c:pt>
                <c:pt idx="59393">
                  <c:v>44.097999999999999</c:v>
                </c:pt>
                <c:pt idx="59394">
                  <c:v>44.097999999999999</c:v>
                </c:pt>
                <c:pt idx="59395">
                  <c:v>44.097999999999999</c:v>
                </c:pt>
                <c:pt idx="59396">
                  <c:v>44.097999999999999</c:v>
                </c:pt>
                <c:pt idx="59397">
                  <c:v>44.097999999999999</c:v>
                </c:pt>
                <c:pt idx="59398">
                  <c:v>44.097999999999999</c:v>
                </c:pt>
                <c:pt idx="59399">
                  <c:v>44.097999999999999</c:v>
                </c:pt>
                <c:pt idx="59400">
                  <c:v>44.097999999999999</c:v>
                </c:pt>
                <c:pt idx="59401">
                  <c:v>44.097999999999999</c:v>
                </c:pt>
                <c:pt idx="59402">
                  <c:v>44.097999999999999</c:v>
                </c:pt>
                <c:pt idx="59403">
                  <c:v>44.097999999999999</c:v>
                </c:pt>
                <c:pt idx="59404">
                  <c:v>44.097999999999999</c:v>
                </c:pt>
                <c:pt idx="59405">
                  <c:v>44.097999999999999</c:v>
                </c:pt>
                <c:pt idx="59406">
                  <c:v>44.097999999999999</c:v>
                </c:pt>
                <c:pt idx="59407">
                  <c:v>44.097999999999999</c:v>
                </c:pt>
                <c:pt idx="59408">
                  <c:v>44.097999999999999</c:v>
                </c:pt>
                <c:pt idx="59409">
                  <c:v>44.097999999999999</c:v>
                </c:pt>
                <c:pt idx="59410">
                  <c:v>44.097999999999999</c:v>
                </c:pt>
                <c:pt idx="59411">
                  <c:v>44.097999999999999</c:v>
                </c:pt>
                <c:pt idx="59412">
                  <c:v>44.097999999999999</c:v>
                </c:pt>
                <c:pt idx="59413">
                  <c:v>44.097999999999999</c:v>
                </c:pt>
                <c:pt idx="59414">
                  <c:v>44.097999999999999</c:v>
                </c:pt>
                <c:pt idx="59415">
                  <c:v>44.097999999999999</c:v>
                </c:pt>
                <c:pt idx="59416">
                  <c:v>44.097999999999999</c:v>
                </c:pt>
                <c:pt idx="59417">
                  <c:v>44.097999999999999</c:v>
                </c:pt>
                <c:pt idx="59418">
                  <c:v>44.097999999999999</c:v>
                </c:pt>
                <c:pt idx="59419">
                  <c:v>44.097999999999999</c:v>
                </c:pt>
                <c:pt idx="59420">
                  <c:v>44.097999999999999</c:v>
                </c:pt>
                <c:pt idx="59421">
                  <c:v>44.097999999999999</c:v>
                </c:pt>
                <c:pt idx="59422">
                  <c:v>44.097999999999999</c:v>
                </c:pt>
                <c:pt idx="59423">
                  <c:v>44.097999999999999</c:v>
                </c:pt>
                <c:pt idx="59424">
                  <c:v>44.097999999999999</c:v>
                </c:pt>
                <c:pt idx="59425">
                  <c:v>44.097999999999999</c:v>
                </c:pt>
                <c:pt idx="59426">
                  <c:v>44.097999999999999</c:v>
                </c:pt>
                <c:pt idx="59427">
                  <c:v>44.097999999999999</c:v>
                </c:pt>
                <c:pt idx="59428">
                  <c:v>44.097999999999999</c:v>
                </c:pt>
                <c:pt idx="59429">
                  <c:v>44.097999999999999</c:v>
                </c:pt>
                <c:pt idx="59430">
                  <c:v>44.097999999999999</c:v>
                </c:pt>
                <c:pt idx="59431">
                  <c:v>44.097999999999999</c:v>
                </c:pt>
                <c:pt idx="59432">
                  <c:v>44.097999999999999</c:v>
                </c:pt>
                <c:pt idx="59433">
                  <c:v>44.097999999999999</c:v>
                </c:pt>
                <c:pt idx="59434">
                  <c:v>44.097999999999999</c:v>
                </c:pt>
                <c:pt idx="59435">
                  <c:v>44.097999999999999</c:v>
                </c:pt>
                <c:pt idx="59436">
                  <c:v>44.097999999999999</c:v>
                </c:pt>
                <c:pt idx="59437">
                  <c:v>44.097999999999999</c:v>
                </c:pt>
                <c:pt idx="59438">
                  <c:v>44.097999999999999</c:v>
                </c:pt>
                <c:pt idx="59439">
                  <c:v>44.097999999999999</c:v>
                </c:pt>
                <c:pt idx="59440">
                  <c:v>44.097999999999999</c:v>
                </c:pt>
                <c:pt idx="59441">
                  <c:v>44.097999999999999</c:v>
                </c:pt>
                <c:pt idx="59442">
                  <c:v>44.097999999999999</c:v>
                </c:pt>
                <c:pt idx="59443">
                  <c:v>44.097999999999999</c:v>
                </c:pt>
                <c:pt idx="59444">
                  <c:v>44.097999999999999</c:v>
                </c:pt>
                <c:pt idx="59445">
                  <c:v>44.097999999999999</c:v>
                </c:pt>
                <c:pt idx="59446">
                  <c:v>44.097999999999999</c:v>
                </c:pt>
                <c:pt idx="59447">
                  <c:v>44.097999999999999</c:v>
                </c:pt>
                <c:pt idx="59448">
                  <c:v>44.097999999999999</c:v>
                </c:pt>
                <c:pt idx="59449">
                  <c:v>44.097999999999999</c:v>
                </c:pt>
                <c:pt idx="59450">
                  <c:v>44.097999999999999</c:v>
                </c:pt>
                <c:pt idx="59451">
                  <c:v>44.097999999999999</c:v>
                </c:pt>
                <c:pt idx="59452">
                  <c:v>44.097999999999999</c:v>
                </c:pt>
                <c:pt idx="59453">
                  <c:v>44.097999999999999</c:v>
                </c:pt>
                <c:pt idx="59454">
                  <c:v>44.097999999999999</c:v>
                </c:pt>
                <c:pt idx="59455">
                  <c:v>44.097999999999999</c:v>
                </c:pt>
                <c:pt idx="59456">
                  <c:v>44.097999999999999</c:v>
                </c:pt>
                <c:pt idx="59457">
                  <c:v>44.097999999999999</c:v>
                </c:pt>
                <c:pt idx="59458">
                  <c:v>44.097999999999999</c:v>
                </c:pt>
                <c:pt idx="59459">
                  <c:v>44.097999999999999</c:v>
                </c:pt>
                <c:pt idx="59460">
                  <c:v>44.097999999999999</c:v>
                </c:pt>
                <c:pt idx="59461">
                  <c:v>44.097999999999999</c:v>
                </c:pt>
                <c:pt idx="59462">
                  <c:v>44.097999999999999</c:v>
                </c:pt>
                <c:pt idx="59463">
                  <c:v>44.097999999999999</c:v>
                </c:pt>
                <c:pt idx="59464">
                  <c:v>44.097999999999999</c:v>
                </c:pt>
                <c:pt idx="59465">
                  <c:v>44.097999999999999</c:v>
                </c:pt>
                <c:pt idx="59466">
                  <c:v>44.097999999999999</c:v>
                </c:pt>
                <c:pt idx="59467">
                  <c:v>44.097999999999999</c:v>
                </c:pt>
                <c:pt idx="59468">
                  <c:v>44.097999999999999</c:v>
                </c:pt>
                <c:pt idx="59469">
                  <c:v>44.097999999999999</c:v>
                </c:pt>
                <c:pt idx="59470">
                  <c:v>44.097999999999999</c:v>
                </c:pt>
                <c:pt idx="59471">
                  <c:v>44.097999999999999</c:v>
                </c:pt>
                <c:pt idx="59472">
                  <c:v>44.097999999999999</c:v>
                </c:pt>
                <c:pt idx="59473">
                  <c:v>44.097999999999999</c:v>
                </c:pt>
                <c:pt idx="59474">
                  <c:v>44.097999999999999</c:v>
                </c:pt>
                <c:pt idx="59475">
                  <c:v>44.097999999999999</c:v>
                </c:pt>
                <c:pt idx="59476">
                  <c:v>44.097999999999999</c:v>
                </c:pt>
                <c:pt idx="59477">
                  <c:v>44.097999999999999</c:v>
                </c:pt>
                <c:pt idx="59478">
                  <c:v>44.097999999999999</c:v>
                </c:pt>
                <c:pt idx="59479">
                  <c:v>44.097999999999999</c:v>
                </c:pt>
                <c:pt idx="59480">
                  <c:v>44.097999999999999</c:v>
                </c:pt>
                <c:pt idx="59481">
                  <c:v>44.097999999999999</c:v>
                </c:pt>
                <c:pt idx="59482">
                  <c:v>44.097999999999999</c:v>
                </c:pt>
                <c:pt idx="59483">
                  <c:v>44.097999999999999</c:v>
                </c:pt>
                <c:pt idx="59484">
                  <c:v>44.097999999999999</c:v>
                </c:pt>
                <c:pt idx="59485">
                  <c:v>44.097999999999999</c:v>
                </c:pt>
                <c:pt idx="59486">
                  <c:v>44.097999999999999</c:v>
                </c:pt>
                <c:pt idx="59487">
                  <c:v>44.097999999999999</c:v>
                </c:pt>
                <c:pt idx="59488">
                  <c:v>44.097999999999999</c:v>
                </c:pt>
                <c:pt idx="59489">
                  <c:v>44.097999999999999</c:v>
                </c:pt>
                <c:pt idx="59490">
                  <c:v>44.097999999999999</c:v>
                </c:pt>
                <c:pt idx="59491">
                  <c:v>44.097999999999999</c:v>
                </c:pt>
                <c:pt idx="59492">
                  <c:v>44.097999999999999</c:v>
                </c:pt>
                <c:pt idx="59493">
                  <c:v>44.097999999999999</c:v>
                </c:pt>
                <c:pt idx="59494">
                  <c:v>44.097999999999999</c:v>
                </c:pt>
                <c:pt idx="59495">
                  <c:v>44.097999999999999</c:v>
                </c:pt>
                <c:pt idx="59496">
                  <c:v>44.097999999999999</c:v>
                </c:pt>
                <c:pt idx="59497">
                  <c:v>44.097999999999999</c:v>
                </c:pt>
                <c:pt idx="59498">
                  <c:v>44.097999999999999</c:v>
                </c:pt>
                <c:pt idx="59499">
                  <c:v>44.097999999999999</c:v>
                </c:pt>
                <c:pt idx="59500">
                  <c:v>44.097999999999999</c:v>
                </c:pt>
                <c:pt idx="59501">
                  <c:v>44.097999999999999</c:v>
                </c:pt>
                <c:pt idx="59502">
                  <c:v>44.097999999999999</c:v>
                </c:pt>
                <c:pt idx="59503">
                  <c:v>44.097999999999999</c:v>
                </c:pt>
                <c:pt idx="59504">
                  <c:v>44.097999999999999</c:v>
                </c:pt>
                <c:pt idx="59505">
                  <c:v>44.097999999999999</c:v>
                </c:pt>
                <c:pt idx="59506">
                  <c:v>44.097999999999999</c:v>
                </c:pt>
                <c:pt idx="59507">
                  <c:v>44.097999999999999</c:v>
                </c:pt>
                <c:pt idx="59508">
                  <c:v>44.097999999999999</c:v>
                </c:pt>
                <c:pt idx="59509">
                  <c:v>44.097999999999999</c:v>
                </c:pt>
                <c:pt idx="59510">
                  <c:v>44.097999999999999</c:v>
                </c:pt>
                <c:pt idx="59511">
                  <c:v>44.097999999999999</c:v>
                </c:pt>
                <c:pt idx="59512">
                  <c:v>44.097999999999999</c:v>
                </c:pt>
                <c:pt idx="59513">
                  <c:v>44.097999999999999</c:v>
                </c:pt>
                <c:pt idx="59514">
                  <c:v>44.097999999999999</c:v>
                </c:pt>
                <c:pt idx="59515">
                  <c:v>44.097999999999999</c:v>
                </c:pt>
                <c:pt idx="59516">
                  <c:v>44.097999999999999</c:v>
                </c:pt>
                <c:pt idx="59517">
                  <c:v>44.097999999999999</c:v>
                </c:pt>
                <c:pt idx="59518">
                  <c:v>44.097999999999999</c:v>
                </c:pt>
                <c:pt idx="59519">
                  <c:v>44.097999999999999</c:v>
                </c:pt>
                <c:pt idx="59520">
                  <c:v>44.097999999999999</c:v>
                </c:pt>
                <c:pt idx="59521">
                  <c:v>44.097999999999999</c:v>
                </c:pt>
                <c:pt idx="59522">
                  <c:v>44.097999999999999</c:v>
                </c:pt>
                <c:pt idx="59523">
                  <c:v>44.097999999999999</c:v>
                </c:pt>
                <c:pt idx="59524">
                  <c:v>44.097999999999999</c:v>
                </c:pt>
                <c:pt idx="59525">
                  <c:v>44.097999999999999</c:v>
                </c:pt>
                <c:pt idx="59526">
                  <c:v>44.097999999999999</c:v>
                </c:pt>
                <c:pt idx="59527">
                  <c:v>44.097999999999999</c:v>
                </c:pt>
                <c:pt idx="59528">
                  <c:v>44.097999999999999</c:v>
                </c:pt>
                <c:pt idx="59529">
                  <c:v>44.097999999999999</c:v>
                </c:pt>
                <c:pt idx="59530">
                  <c:v>44.097999999999999</c:v>
                </c:pt>
                <c:pt idx="59531">
                  <c:v>44.097999999999999</c:v>
                </c:pt>
                <c:pt idx="59532">
                  <c:v>44.097999999999999</c:v>
                </c:pt>
                <c:pt idx="59533">
                  <c:v>44.097999999999999</c:v>
                </c:pt>
                <c:pt idx="59534">
                  <c:v>44.097999999999999</c:v>
                </c:pt>
                <c:pt idx="59535">
                  <c:v>44.097999999999999</c:v>
                </c:pt>
                <c:pt idx="59536">
                  <c:v>44.097999999999999</c:v>
                </c:pt>
                <c:pt idx="59537">
                  <c:v>44.097999999999999</c:v>
                </c:pt>
                <c:pt idx="59538">
                  <c:v>44.097999999999999</c:v>
                </c:pt>
                <c:pt idx="59539">
                  <c:v>44.097999999999999</c:v>
                </c:pt>
                <c:pt idx="59540">
                  <c:v>44.097999999999999</c:v>
                </c:pt>
                <c:pt idx="59541">
                  <c:v>44.097999999999999</c:v>
                </c:pt>
                <c:pt idx="59542">
                  <c:v>44.097999999999999</c:v>
                </c:pt>
                <c:pt idx="59543">
                  <c:v>44.097999999999999</c:v>
                </c:pt>
                <c:pt idx="59544">
                  <c:v>44.097999999999999</c:v>
                </c:pt>
                <c:pt idx="59545">
                  <c:v>44.097999999999999</c:v>
                </c:pt>
                <c:pt idx="59546">
                  <c:v>44.097999999999999</c:v>
                </c:pt>
                <c:pt idx="59547">
                  <c:v>44.097999999999999</c:v>
                </c:pt>
                <c:pt idx="59548">
                  <c:v>44.097999999999999</c:v>
                </c:pt>
                <c:pt idx="59549">
                  <c:v>44.097999999999999</c:v>
                </c:pt>
                <c:pt idx="59550">
                  <c:v>44.097999999999999</c:v>
                </c:pt>
                <c:pt idx="59551">
                  <c:v>44.097999999999999</c:v>
                </c:pt>
                <c:pt idx="59552">
                  <c:v>44.097999999999999</c:v>
                </c:pt>
                <c:pt idx="59553">
                  <c:v>44.097999999999999</c:v>
                </c:pt>
                <c:pt idx="59554">
                  <c:v>44.097999999999999</c:v>
                </c:pt>
                <c:pt idx="59555">
                  <c:v>44.097999999999999</c:v>
                </c:pt>
                <c:pt idx="59556">
                  <c:v>44.097999999999999</c:v>
                </c:pt>
                <c:pt idx="59557">
                  <c:v>44.097999999999999</c:v>
                </c:pt>
                <c:pt idx="59558">
                  <c:v>44.097999999999999</c:v>
                </c:pt>
                <c:pt idx="59559">
                  <c:v>44.097999999999999</c:v>
                </c:pt>
                <c:pt idx="59560">
                  <c:v>44.097999999999999</c:v>
                </c:pt>
                <c:pt idx="59561">
                  <c:v>44.097999999999999</c:v>
                </c:pt>
                <c:pt idx="59562">
                  <c:v>44.097999999999999</c:v>
                </c:pt>
                <c:pt idx="59563">
                  <c:v>44.097999999999999</c:v>
                </c:pt>
                <c:pt idx="59564">
                  <c:v>44.097999999999999</c:v>
                </c:pt>
                <c:pt idx="59565">
                  <c:v>44.097999999999999</c:v>
                </c:pt>
                <c:pt idx="59566">
                  <c:v>44.097999999999999</c:v>
                </c:pt>
                <c:pt idx="59567">
                  <c:v>44.097999999999999</c:v>
                </c:pt>
                <c:pt idx="59568">
                  <c:v>44.097999999999999</c:v>
                </c:pt>
                <c:pt idx="59569">
                  <c:v>44.097999999999999</c:v>
                </c:pt>
                <c:pt idx="59570">
                  <c:v>44.097999999999999</c:v>
                </c:pt>
                <c:pt idx="59571">
                  <c:v>44.097999999999999</c:v>
                </c:pt>
                <c:pt idx="59572">
                  <c:v>44.097999999999999</c:v>
                </c:pt>
                <c:pt idx="59573">
                  <c:v>44.097999999999999</c:v>
                </c:pt>
                <c:pt idx="59574">
                  <c:v>44.097999999999999</c:v>
                </c:pt>
                <c:pt idx="59575">
                  <c:v>44.097999999999999</c:v>
                </c:pt>
                <c:pt idx="59576">
                  <c:v>44.097999999999999</c:v>
                </c:pt>
                <c:pt idx="59577">
                  <c:v>44.097999999999999</c:v>
                </c:pt>
                <c:pt idx="59578">
                  <c:v>44.097999999999999</c:v>
                </c:pt>
                <c:pt idx="59579">
                  <c:v>44.097999999999999</c:v>
                </c:pt>
                <c:pt idx="59580">
                  <c:v>44.097999999999999</c:v>
                </c:pt>
                <c:pt idx="59581">
                  <c:v>44.097999999999999</c:v>
                </c:pt>
                <c:pt idx="59582">
                  <c:v>44.097999999999999</c:v>
                </c:pt>
                <c:pt idx="59583">
                  <c:v>44.097999999999999</c:v>
                </c:pt>
                <c:pt idx="59584">
                  <c:v>44.097999999999999</c:v>
                </c:pt>
                <c:pt idx="59585">
                  <c:v>44.097999999999999</c:v>
                </c:pt>
                <c:pt idx="59586">
                  <c:v>44.097999999999999</c:v>
                </c:pt>
                <c:pt idx="59587">
                  <c:v>44.097999999999999</c:v>
                </c:pt>
                <c:pt idx="59588">
                  <c:v>44.097999999999999</c:v>
                </c:pt>
                <c:pt idx="59589">
                  <c:v>44.097999999999999</c:v>
                </c:pt>
                <c:pt idx="59590">
                  <c:v>44.097999999999999</c:v>
                </c:pt>
                <c:pt idx="59591">
                  <c:v>44.097999999999999</c:v>
                </c:pt>
                <c:pt idx="59592">
                  <c:v>44.097999999999999</c:v>
                </c:pt>
                <c:pt idx="59593">
                  <c:v>44.097999999999999</c:v>
                </c:pt>
                <c:pt idx="59594">
                  <c:v>44.097999999999999</c:v>
                </c:pt>
                <c:pt idx="59595">
                  <c:v>44.097999999999999</c:v>
                </c:pt>
                <c:pt idx="59596">
                  <c:v>44.097999999999999</c:v>
                </c:pt>
                <c:pt idx="59597">
                  <c:v>44.097999999999999</c:v>
                </c:pt>
                <c:pt idx="59598">
                  <c:v>44.097999999999999</c:v>
                </c:pt>
                <c:pt idx="59599">
                  <c:v>44.097999999999999</c:v>
                </c:pt>
                <c:pt idx="59600">
                  <c:v>44.097999999999999</c:v>
                </c:pt>
                <c:pt idx="59601">
                  <c:v>44.097999999999999</c:v>
                </c:pt>
                <c:pt idx="59602">
                  <c:v>44.097999999999999</c:v>
                </c:pt>
                <c:pt idx="59603">
                  <c:v>44.097999999999999</c:v>
                </c:pt>
                <c:pt idx="59604">
                  <c:v>44.097999999999999</c:v>
                </c:pt>
                <c:pt idx="59605">
                  <c:v>44.097999999999999</c:v>
                </c:pt>
                <c:pt idx="59606">
                  <c:v>44.097999999999999</c:v>
                </c:pt>
                <c:pt idx="59607">
                  <c:v>44.097999999999999</c:v>
                </c:pt>
                <c:pt idx="59608">
                  <c:v>44.097999999999999</c:v>
                </c:pt>
                <c:pt idx="59609">
                  <c:v>44.097999999999999</c:v>
                </c:pt>
                <c:pt idx="59610">
                  <c:v>44.097999999999999</c:v>
                </c:pt>
                <c:pt idx="59611">
                  <c:v>44.097999999999999</c:v>
                </c:pt>
                <c:pt idx="59612">
                  <c:v>44.097999999999999</c:v>
                </c:pt>
                <c:pt idx="59613">
                  <c:v>44.097999999999999</c:v>
                </c:pt>
                <c:pt idx="59614">
                  <c:v>44.097999999999999</c:v>
                </c:pt>
                <c:pt idx="59615">
                  <c:v>44.097999999999999</c:v>
                </c:pt>
                <c:pt idx="59616">
                  <c:v>44.097999999999999</c:v>
                </c:pt>
                <c:pt idx="59617">
                  <c:v>44.097999999999999</c:v>
                </c:pt>
                <c:pt idx="59618">
                  <c:v>44.097999999999999</c:v>
                </c:pt>
                <c:pt idx="59619">
                  <c:v>44.097999999999999</c:v>
                </c:pt>
                <c:pt idx="59620">
                  <c:v>44.097999999999999</c:v>
                </c:pt>
                <c:pt idx="59621">
                  <c:v>44.097999999999999</c:v>
                </c:pt>
                <c:pt idx="59622">
                  <c:v>44.097999999999999</c:v>
                </c:pt>
                <c:pt idx="59623">
                  <c:v>44.097999999999999</c:v>
                </c:pt>
                <c:pt idx="59624">
                  <c:v>44.097999999999999</c:v>
                </c:pt>
                <c:pt idx="59625">
                  <c:v>44.097999999999999</c:v>
                </c:pt>
                <c:pt idx="59626">
                  <c:v>44.097999999999999</c:v>
                </c:pt>
                <c:pt idx="59627">
                  <c:v>44.097999999999999</c:v>
                </c:pt>
                <c:pt idx="59628">
                  <c:v>44.097999999999999</c:v>
                </c:pt>
                <c:pt idx="59629">
                  <c:v>44.097999999999999</c:v>
                </c:pt>
                <c:pt idx="59630">
                  <c:v>44.097999999999999</c:v>
                </c:pt>
                <c:pt idx="59631">
                  <c:v>44.097999999999999</c:v>
                </c:pt>
                <c:pt idx="59632">
                  <c:v>44.097999999999999</c:v>
                </c:pt>
                <c:pt idx="59633">
                  <c:v>44.097999999999999</c:v>
                </c:pt>
                <c:pt idx="59634">
                  <c:v>44.097999999999999</c:v>
                </c:pt>
                <c:pt idx="59635">
                  <c:v>44.097999999999999</c:v>
                </c:pt>
                <c:pt idx="59636">
                  <c:v>44.097999999999999</c:v>
                </c:pt>
                <c:pt idx="59637">
                  <c:v>44.097999999999999</c:v>
                </c:pt>
                <c:pt idx="59638">
                  <c:v>44.097999999999999</c:v>
                </c:pt>
                <c:pt idx="59639">
                  <c:v>44.097999999999999</c:v>
                </c:pt>
                <c:pt idx="59640">
                  <c:v>44.097999999999999</c:v>
                </c:pt>
                <c:pt idx="59641">
                  <c:v>44.097999999999999</c:v>
                </c:pt>
                <c:pt idx="59642">
                  <c:v>44.097999999999999</c:v>
                </c:pt>
                <c:pt idx="59643">
                  <c:v>44.097999999999999</c:v>
                </c:pt>
                <c:pt idx="59644">
                  <c:v>44.097999999999999</c:v>
                </c:pt>
                <c:pt idx="59645">
                  <c:v>44.097999999999999</c:v>
                </c:pt>
                <c:pt idx="59646">
                  <c:v>44.097999999999999</c:v>
                </c:pt>
                <c:pt idx="59647">
                  <c:v>44.097999999999999</c:v>
                </c:pt>
                <c:pt idx="59648">
                  <c:v>44.097999999999999</c:v>
                </c:pt>
                <c:pt idx="59649">
                  <c:v>44.097999999999999</c:v>
                </c:pt>
                <c:pt idx="59650">
                  <c:v>44.097999999999999</c:v>
                </c:pt>
                <c:pt idx="59651">
                  <c:v>44.097999999999999</c:v>
                </c:pt>
                <c:pt idx="59652">
                  <c:v>44.097999999999999</c:v>
                </c:pt>
                <c:pt idx="59653">
                  <c:v>44.097999999999999</c:v>
                </c:pt>
                <c:pt idx="59654">
                  <c:v>44.097999999999999</c:v>
                </c:pt>
                <c:pt idx="59655">
                  <c:v>44.097999999999999</c:v>
                </c:pt>
                <c:pt idx="59656">
                  <c:v>44.097999999999999</c:v>
                </c:pt>
                <c:pt idx="59657">
                  <c:v>44.097999999999999</c:v>
                </c:pt>
                <c:pt idx="59658">
                  <c:v>44.097999999999999</c:v>
                </c:pt>
                <c:pt idx="59659">
                  <c:v>44.097999999999999</c:v>
                </c:pt>
                <c:pt idx="59660">
                  <c:v>44.112000000000002</c:v>
                </c:pt>
                <c:pt idx="59661">
                  <c:v>44.112000000000002</c:v>
                </c:pt>
                <c:pt idx="59662">
                  <c:v>44.124000000000002</c:v>
                </c:pt>
                <c:pt idx="59663">
                  <c:v>44.124000000000002</c:v>
                </c:pt>
                <c:pt idx="59664">
                  <c:v>44.124000000000002</c:v>
                </c:pt>
                <c:pt idx="59665">
                  <c:v>44.124000000000002</c:v>
                </c:pt>
                <c:pt idx="59666">
                  <c:v>44.124000000000002</c:v>
                </c:pt>
                <c:pt idx="59667">
                  <c:v>44.124000000000002</c:v>
                </c:pt>
                <c:pt idx="59668">
                  <c:v>44.124000000000002</c:v>
                </c:pt>
                <c:pt idx="59669">
                  <c:v>44.124000000000002</c:v>
                </c:pt>
                <c:pt idx="59670">
                  <c:v>44.124000000000002</c:v>
                </c:pt>
                <c:pt idx="59671">
                  <c:v>44.124000000000002</c:v>
                </c:pt>
                <c:pt idx="59672">
                  <c:v>44.124000000000002</c:v>
                </c:pt>
                <c:pt idx="59673">
                  <c:v>44.124000000000002</c:v>
                </c:pt>
                <c:pt idx="59674">
                  <c:v>44.124000000000002</c:v>
                </c:pt>
                <c:pt idx="59675">
                  <c:v>44.124000000000002</c:v>
                </c:pt>
                <c:pt idx="59676">
                  <c:v>44.124000000000002</c:v>
                </c:pt>
                <c:pt idx="59677">
                  <c:v>44.124000000000002</c:v>
                </c:pt>
                <c:pt idx="59678">
                  <c:v>44.124000000000002</c:v>
                </c:pt>
                <c:pt idx="59679">
                  <c:v>44.124000000000002</c:v>
                </c:pt>
                <c:pt idx="59680">
                  <c:v>44.124000000000002</c:v>
                </c:pt>
                <c:pt idx="59681">
                  <c:v>44.124000000000002</c:v>
                </c:pt>
                <c:pt idx="59682">
                  <c:v>44.124000000000002</c:v>
                </c:pt>
                <c:pt idx="59683">
                  <c:v>44.124000000000002</c:v>
                </c:pt>
                <c:pt idx="59684">
                  <c:v>44.124000000000002</c:v>
                </c:pt>
                <c:pt idx="59685">
                  <c:v>44.124000000000002</c:v>
                </c:pt>
                <c:pt idx="59686">
                  <c:v>44.124000000000002</c:v>
                </c:pt>
                <c:pt idx="59687">
                  <c:v>44.124000000000002</c:v>
                </c:pt>
                <c:pt idx="59688">
                  <c:v>44.124000000000002</c:v>
                </c:pt>
                <c:pt idx="59689">
                  <c:v>44.124000000000002</c:v>
                </c:pt>
                <c:pt idx="59690">
                  <c:v>44.124000000000002</c:v>
                </c:pt>
                <c:pt idx="59691">
                  <c:v>44.124000000000002</c:v>
                </c:pt>
                <c:pt idx="59692">
                  <c:v>44.124000000000002</c:v>
                </c:pt>
                <c:pt idx="59693">
                  <c:v>44.124000000000002</c:v>
                </c:pt>
                <c:pt idx="59694">
                  <c:v>44.124000000000002</c:v>
                </c:pt>
                <c:pt idx="59695">
                  <c:v>44.124000000000002</c:v>
                </c:pt>
                <c:pt idx="59696">
                  <c:v>44.124000000000002</c:v>
                </c:pt>
                <c:pt idx="59697">
                  <c:v>44.124000000000002</c:v>
                </c:pt>
                <c:pt idx="59698">
                  <c:v>44.124000000000002</c:v>
                </c:pt>
                <c:pt idx="59699">
                  <c:v>44.124000000000002</c:v>
                </c:pt>
                <c:pt idx="59700">
                  <c:v>44.124000000000002</c:v>
                </c:pt>
                <c:pt idx="59701">
                  <c:v>44.124000000000002</c:v>
                </c:pt>
                <c:pt idx="59702">
                  <c:v>44.124000000000002</c:v>
                </c:pt>
                <c:pt idx="59703">
                  <c:v>44.124000000000002</c:v>
                </c:pt>
                <c:pt idx="59704">
                  <c:v>44.124000000000002</c:v>
                </c:pt>
                <c:pt idx="59705">
                  <c:v>44.124000000000002</c:v>
                </c:pt>
                <c:pt idx="59706">
                  <c:v>44.124000000000002</c:v>
                </c:pt>
                <c:pt idx="59707">
                  <c:v>44.124000000000002</c:v>
                </c:pt>
                <c:pt idx="59708">
                  <c:v>44.124000000000002</c:v>
                </c:pt>
                <c:pt idx="59709">
                  <c:v>44.124000000000002</c:v>
                </c:pt>
                <c:pt idx="59710">
                  <c:v>44.124000000000002</c:v>
                </c:pt>
                <c:pt idx="59711">
                  <c:v>44.124000000000002</c:v>
                </c:pt>
                <c:pt idx="59712">
                  <c:v>44.124000000000002</c:v>
                </c:pt>
                <c:pt idx="59713">
                  <c:v>44.124000000000002</c:v>
                </c:pt>
                <c:pt idx="59714">
                  <c:v>44.124000000000002</c:v>
                </c:pt>
                <c:pt idx="59715">
                  <c:v>44.124000000000002</c:v>
                </c:pt>
                <c:pt idx="59716">
                  <c:v>44.124000000000002</c:v>
                </c:pt>
                <c:pt idx="59717">
                  <c:v>44.124000000000002</c:v>
                </c:pt>
                <c:pt idx="59718">
                  <c:v>44.124000000000002</c:v>
                </c:pt>
                <c:pt idx="59719">
                  <c:v>44.124000000000002</c:v>
                </c:pt>
                <c:pt idx="59720">
                  <c:v>44.124000000000002</c:v>
                </c:pt>
                <c:pt idx="59721">
                  <c:v>44.124000000000002</c:v>
                </c:pt>
                <c:pt idx="59722">
                  <c:v>44.124000000000002</c:v>
                </c:pt>
                <c:pt idx="59723">
                  <c:v>44.124000000000002</c:v>
                </c:pt>
                <c:pt idx="59724">
                  <c:v>44.124000000000002</c:v>
                </c:pt>
                <c:pt idx="59725">
                  <c:v>44.124000000000002</c:v>
                </c:pt>
                <c:pt idx="59726">
                  <c:v>44.124000000000002</c:v>
                </c:pt>
                <c:pt idx="59727">
                  <c:v>44.124000000000002</c:v>
                </c:pt>
                <c:pt idx="59728">
                  <c:v>44.124000000000002</c:v>
                </c:pt>
                <c:pt idx="59729">
                  <c:v>44.124000000000002</c:v>
                </c:pt>
                <c:pt idx="59730">
                  <c:v>44.124000000000002</c:v>
                </c:pt>
                <c:pt idx="59731">
                  <c:v>44.124000000000002</c:v>
                </c:pt>
                <c:pt idx="59732">
                  <c:v>44.124000000000002</c:v>
                </c:pt>
                <c:pt idx="59733">
                  <c:v>44.124000000000002</c:v>
                </c:pt>
                <c:pt idx="59734">
                  <c:v>44.124000000000002</c:v>
                </c:pt>
                <c:pt idx="59735">
                  <c:v>44.124000000000002</c:v>
                </c:pt>
                <c:pt idx="59736">
                  <c:v>44.124000000000002</c:v>
                </c:pt>
                <c:pt idx="59737">
                  <c:v>44.124000000000002</c:v>
                </c:pt>
                <c:pt idx="59738">
                  <c:v>44.124000000000002</c:v>
                </c:pt>
                <c:pt idx="59739">
                  <c:v>44.124000000000002</c:v>
                </c:pt>
                <c:pt idx="59740">
                  <c:v>44.124000000000002</c:v>
                </c:pt>
                <c:pt idx="59741">
                  <c:v>44.124000000000002</c:v>
                </c:pt>
                <c:pt idx="59742">
                  <c:v>44.124000000000002</c:v>
                </c:pt>
                <c:pt idx="59743">
                  <c:v>44.124000000000002</c:v>
                </c:pt>
                <c:pt idx="59744">
                  <c:v>44.124000000000002</c:v>
                </c:pt>
                <c:pt idx="59745">
                  <c:v>44.124000000000002</c:v>
                </c:pt>
                <c:pt idx="59746">
                  <c:v>44.124000000000002</c:v>
                </c:pt>
                <c:pt idx="59747">
                  <c:v>44.124000000000002</c:v>
                </c:pt>
                <c:pt idx="59748">
                  <c:v>44.124000000000002</c:v>
                </c:pt>
                <c:pt idx="59749">
                  <c:v>44.124000000000002</c:v>
                </c:pt>
                <c:pt idx="59750">
                  <c:v>44.124000000000002</c:v>
                </c:pt>
                <c:pt idx="59751">
                  <c:v>44.124000000000002</c:v>
                </c:pt>
                <c:pt idx="59752">
                  <c:v>44.124000000000002</c:v>
                </c:pt>
                <c:pt idx="59753">
                  <c:v>44.124000000000002</c:v>
                </c:pt>
                <c:pt idx="59754">
                  <c:v>44.124000000000002</c:v>
                </c:pt>
                <c:pt idx="59755">
                  <c:v>44.124000000000002</c:v>
                </c:pt>
                <c:pt idx="59756">
                  <c:v>44.124000000000002</c:v>
                </c:pt>
                <c:pt idx="59757">
                  <c:v>44.124000000000002</c:v>
                </c:pt>
                <c:pt idx="59758">
                  <c:v>44.124000000000002</c:v>
                </c:pt>
                <c:pt idx="59759">
                  <c:v>44.124000000000002</c:v>
                </c:pt>
                <c:pt idx="59760">
                  <c:v>44.124000000000002</c:v>
                </c:pt>
                <c:pt idx="59761">
                  <c:v>44.124000000000002</c:v>
                </c:pt>
                <c:pt idx="59762">
                  <c:v>44.124000000000002</c:v>
                </c:pt>
                <c:pt idx="59763">
                  <c:v>44.124000000000002</c:v>
                </c:pt>
                <c:pt idx="59764">
                  <c:v>44.124000000000002</c:v>
                </c:pt>
                <c:pt idx="59765">
                  <c:v>44.124000000000002</c:v>
                </c:pt>
                <c:pt idx="59766">
                  <c:v>44.124000000000002</c:v>
                </c:pt>
                <c:pt idx="59767">
                  <c:v>44.124000000000002</c:v>
                </c:pt>
                <c:pt idx="59768">
                  <c:v>44.124000000000002</c:v>
                </c:pt>
                <c:pt idx="59769">
                  <c:v>44.124000000000002</c:v>
                </c:pt>
                <c:pt idx="59770">
                  <c:v>44.124000000000002</c:v>
                </c:pt>
                <c:pt idx="59771">
                  <c:v>44.124000000000002</c:v>
                </c:pt>
                <c:pt idx="59772">
                  <c:v>44.124000000000002</c:v>
                </c:pt>
                <c:pt idx="59773">
                  <c:v>44.124000000000002</c:v>
                </c:pt>
                <c:pt idx="59774">
                  <c:v>44.124000000000002</c:v>
                </c:pt>
                <c:pt idx="59775">
                  <c:v>44.124000000000002</c:v>
                </c:pt>
                <c:pt idx="59776">
                  <c:v>44.124000000000002</c:v>
                </c:pt>
                <c:pt idx="59777">
                  <c:v>44.124000000000002</c:v>
                </c:pt>
                <c:pt idx="59778">
                  <c:v>44.124000000000002</c:v>
                </c:pt>
                <c:pt idx="59779">
                  <c:v>44.124000000000002</c:v>
                </c:pt>
                <c:pt idx="59780">
                  <c:v>44.124000000000002</c:v>
                </c:pt>
                <c:pt idx="59781">
                  <c:v>44.124000000000002</c:v>
                </c:pt>
                <c:pt idx="59782">
                  <c:v>44.124000000000002</c:v>
                </c:pt>
                <c:pt idx="59783">
                  <c:v>44.124000000000002</c:v>
                </c:pt>
                <c:pt idx="59784">
                  <c:v>44.124000000000002</c:v>
                </c:pt>
                <c:pt idx="59785">
                  <c:v>44.124000000000002</c:v>
                </c:pt>
                <c:pt idx="59786">
                  <c:v>44.124000000000002</c:v>
                </c:pt>
                <c:pt idx="59787">
                  <c:v>44.124000000000002</c:v>
                </c:pt>
                <c:pt idx="59788">
                  <c:v>44.124000000000002</c:v>
                </c:pt>
                <c:pt idx="59789">
                  <c:v>44.124000000000002</c:v>
                </c:pt>
                <c:pt idx="59790">
                  <c:v>44.124000000000002</c:v>
                </c:pt>
                <c:pt idx="59791">
                  <c:v>44.124000000000002</c:v>
                </c:pt>
                <c:pt idx="59792">
                  <c:v>44.124000000000002</c:v>
                </c:pt>
                <c:pt idx="59793">
                  <c:v>44.124000000000002</c:v>
                </c:pt>
                <c:pt idx="59794">
                  <c:v>44.124000000000002</c:v>
                </c:pt>
                <c:pt idx="59795">
                  <c:v>44.152000000000001</c:v>
                </c:pt>
                <c:pt idx="59796">
                  <c:v>44.176000000000002</c:v>
                </c:pt>
                <c:pt idx="59797">
                  <c:v>44.176000000000002</c:v>
                </c:pt>
                <c:pt idx="59798">
                  <c:v>44.176000000000002</c:v>
                </c:pt>
                <c:pt idx="59799">
                  <c:v>44.176000000000002</c:v>
                </c:pt>
                <c:pt idx="59800">
                  <c:v>44.176000000000002</c:v>
                </c:pt>
                <c:pt idx="59801">
                  <c:v>44.176000000000002</c:v>
                </c:pt>
                <c:pt idx="59802">
                  <c:v>44.176000000000002</c:v>
                </c:pt>
                <c:pt idx="59803">
                  <c:v>44.176000000000002</c:v>
                </c:pt>
                <c:pt idx="59804">
                  <c:v>44.176000000000002</c:v>
                </c:pt>
                <c:pt idx="59805">
                  <c:v>44.176000000000002</c:v>
                </c:pt>
                <c:pt idx="59806">
                  <c:v>44.176000000000002</c:v>
                </c:pt>
                <c:pt idx="59807">
                  <c:v>44.176000000000002</c:v>
                </c:pt>
                <c:pt idx="59808">
                  <c:v>44.176000000000002</c:v>
                </c:pt>
                <c:pt idx="59809">
                  <c:v>44.176000000000002</c:v>
                </c:pt>
                <c:pt idx="59810">
                  <c:v>44.176000000000002</c:v>
                </c:pt>
                <c:pt idx="59811">
                  <c:v>44.176000000000002</c:v>
                </c:pt>
                <c:pt idx="59812">
                  <c:v>44.176000000000002</c:v>
                </c:pt>
                <c:pt idx="59813">
                  <c:v>44.176000000000002</c:v>
                </c:pt>
                <c:pt idx="59814">
                  <c:v>44.176000000000002</c:v>
                </c:pt>
                <c:pt idx="59815">
                  <c:v>44.176000000000002</c:v>
                </c:pt>
                <c:pt idx="59816">
                  <c:v>44.176000000000002</c:v>
                </c:pt>
                <c:pt idx="59817">
                  <c:v>44.176000000000002</c:v>
                </c:pt>
                <c:pt idx="59818">
                  <c:v>44.176000000000002</c:v>
                </c:pt>
                <c:pt idx="59819">
                  <c:v>44.176000000000002</c:v>
                </c:pt>
                <c:pt idx="59820">
                  <c:v>44.176000000000002</c:v>
                </c:pt>
                <c:pt idx="59821">
                  <c:v>44.176000000000002</c:v>
                </c:pt>
                <c:pt idx="59822">
                  <c:v>44.176000000000002</c:v>
                </c:pt>
                <c:pt idx="59823">
                  <c:v>44.176000000000002</c:v>
                </c:pt>
                <c:pt idx="59824">
                  <c:v>44.176000000000002</c:v>
                </c:pt>
                <c:pt idx="59825">
                  <c:v>44.176000000000002</c:v>
                </c:pt>
                <c:pt idx="59826">
                  <c:v>44.176000000000002</c:v>
                </c:pt>
                <c:pt idx="59827">
                  <c:v>44.176000000000002</c:v>
                </c:pt>
                <c:pt idx="59828">
                  <c:v>44.176000000000002</c:v>
                </c:pt>
                <c:pt idx="59829">
                  <c:v>44.176000000000002</c:v>
                </c:pt>
                <c:pt idx="59830">
                  <c:v>44.176000000000002</c:v>
                </c:pt>
                <c:pt idx="59831">
                  <c:v>44.176000000000002</c:v>
                </c:pt>
                <c:pt idx="59832">
                  <c:v>44.176000000000002</c:v>
                </c:pt>
                <c:pt idx="59833">
                  <c:v>44.176000000000002</c:v>
                </c:pt>
                <c:pt idx="59834">
                  <c:v>44.176000000000002</c:v>
                </c:pt>
                <c:pt idx="59835">
                  <c:v>44.176000000000002</c:v>
                </c:pt>
                <c:pt idx="59836">
                  <c:v>44.176000000000002</c:v>
                </c:pt>
                <c:pt idx="59837">
                  <c:v>44.176000000000002</c:v>
                </c:pt>
                <c:pt idx="59838">
                  <c:v>44.176000000000002</c:v>
                </c:pt>
                <c:pt idx="59839">
                  <c:v>44.176000000000002</c:v>
                </c:pt>
                <c:pt idx="59840">
                  <c:v>44.176000000000002</c:v>
                </c:pt>
                <c:pt idx="59841">
                  <c:v>44.176000000000002</c:v>
                </c:pt>
                <c:pt idx="59842">
                  <c:v>44.176000000000002</c:v>
                </c:pt>
                <c:pt idx="59843">
                  <c:v>44.176000000000002</c:v>
                </c:pt>
                <c:pt idx="59844">
                  <c:v>44.176000000000002</c:v>
                </c:pt>
                <c:pt idx="59845">
                  <c:v>44.176000000000002</c:v>
                </c:pt>
                <c:pt idx="59846">
                  <c:v>44.176000000000002</c:v>
                </c:pt>
                <c:pt idx="59847">
                  <c:v>44.176000000000002</c:v>
                </c:pt>
                <c:pt idx="59848">
                  <c:v>44.176000000000002</c:v>
                </c:pt>
                <c:pt idx="59849">
                  <c:v>44.176000000000002</c:v>
                </c:pt>
                <c:pt idx="59850">
                  <c:v>44.176000000000002</c:v>
                </c:pt>
                <c:pt idx="59851">
                  <c:v>44.176000000000002</c:v>
                </c:pt>
                <c:pt idx="59852">
                  <c:v>44.176000000000002</c:v>
                </c:pt>
                <c:pt idx="59853">
                  <c:v>44.176000000000002</c:v>
                </c:pt>
                <c:pt idx="59854">
                  <c:v>44.176000000000002</c:v>
                </c:pt>
                <c:pt idx="59855">
                  <c:v>44.176000000000002</c:v>
                </c:pt>
                <c:pt idx="59856">
                  <c:v>44.176000000000002</c:v>
                </c:pt>
                <c:pt idx="59857">
                  <c:v>44.176000000000002</c:v>
                </c:pt>
                <c:pt idx="59858">
                  <c:v>44.176000000000002</c:v>
                </c:pt>
                <c:pt idx="59859">
                  <c:v>44.176000000000002</c:v>
                </c:pt>
                <c:pt idx="59860">
                  <c:v>44.176000000000002</c:v>
                </c:pt>
                <c:pt idx="59861">
                  <c:v>44.176000000000002</c:v>
                </c:pt>
                <c:pt idx="59862">
                  <c:v>44.176000000000002</c:v>
                </c:pt>
                <c:pt idx="59863">
                  <c:v>44.176000000000002</c:v>
                </c:pt>
                <c:pt idx="59864">
                  <c:v>44.176000000000002</c:v>
                </c:pt>
                <c:pt idx="59865">
                  <c:v>44.176000000000002</c:v>
                </c:pt>
                <c:pt idx="59866">
                  <c:v>44.176000000000002</c:v>
                </c:pt>
                <c:pt idx="59867">
                  <c:v>44.176000000000002</c:v>
                </c:pt>
                <c:pt idx="59868">
                  <c:v>44.176000000000002</c:v>
                </c:pt>
                <c:pt idx="59869">
                  <c:v>44.176000000000002</c:v>
                </c:pt>
                <c:pt idx="59870">
                  <c:v>44.176000000000002</c:v>
                </c:pt>
                <c:pt idx="59871">
                  <c:v>44.176000000000002</c:v>
                </c:pt>
                <c:pt idx="59872">
                  <c:v>44.176000000000002</c:v>
                </c:pt>
                <c:pt idx="59873">
                  <c:v>44.176000000000002</c:v>
                </c:pt>
                <c:pt idx="59874">
                  <c:v>44.176000000000002</c:v>
                </c:pt>
                <c:pt idx="59875">
                  <c:v>44.176000000000002</c:v>
                </c:pt>
                <c:pt idx="59876">
                  <c:v>44.176000000000002</c:v>
                </c:pt>
                <c:pt idx="59877">
                  <c:v>44.176000000000002</c:v>
                </c:pt>
                <c:pt idx="59878">
                  <c:v>44.176000000000002</c:v>
                </c:pt>
                <c:pt idx="59879">
                  <c:v>44.176000000000002</c:v>
                </c:pt>
                <c:pt idx="59880">
                  <c:v>44.176000000000002</c:v>
                </c:pt>
                <c:pt idx="59881">
                  <c:v>44.176000000000002</c:v>
                </c:pt>
                <c:pt idx="59882">
                  <c:v>44.176000000000002</c:v>
                </c:pt>
                <c:pt idx="59883">
                  <c:v>44.176000000000002</c:v>
                </c:pt>
                <c:pt idx="59884">
                  <c:v>44.176000000000002</c:v>
                </c:pt>
                <c:pt idx="59885">
                  <c:v>44.176000000000002</c:v>
                </c:pt>
                <c:pt idx="59886">
                  <c:v>44.176000000000002</c:v>
                </c:pt>
                <c:pt idx="59887">
                  <c:v>44.176000000000002</c:v>
                </c:pt>
                <c:pt idx="59888">
                  <c:v>44.176000000000002</c:v>
                </c:pt>
                <c:pt idx="59889">
                  <c:v>44.176000000000002</c:v>
                </c:pt>
                <c:pt idx="59890">
                  <c:v>44.176000000000002</c:v>
                </c:pt>
                <c:pt idx="59891">
                  <c:v>44.176000000000002</c:v>
                </c:pt>
                <c:pt idx="59892">
                  <c:v>44.176000000000002</c:v>
                </c:pt>
                <c:pt idx="59893">
                  <c:v>44.176000000000002</c:v>
                </c:pt>
                <c:pt idx="59894">
                  <c:v>44.176000000000002</c:v>
                </c:pt>
                <c:pt idx="59895">
                  <c:v>44.176000000000002</c:v>
                </c:pt>
                <c:pt idx="59896">
                  <c:v>44.176000000000002</c:v>
                </c:pt>
                <c:pt idx="59897">
                  <c:v>44.176000000000002</c:v>
                </c:pt>
                <c:pt idx="59898">
                  <c:v>44.176000000000002</c:v>
                </c:pt>
                <c:pt idx="59899">
                  <c:v>44.176000000000002</c:v>
                </c:pt>
                <c:pt idx="59900">
                  <c:v>44.176000000000002</c:v>
                </c:pt>
                <c:pt idx="59901">
                  <c:v>44.176000000000002</c:v>
                </c:pt>
                <c:pt idx="59902">
                  <c:v>44.176000000000002</c:v>
                </c:pt>
                <c:pt idx="59903">
                  <c:v>44.176000000000002</c:v>
                </c:pt>
                <c:pt idx="59904">
                  <c:v>44.176000000000002</c:v>
                </c:pt>
                <c:pt idx="59905">
                  <c:v>44.176000000000002</c:v>
                </c:pt>
                <c:pt idx="59906">
                  <c:v>44.176000000000002</c:v>
                </c:pt>
                <c:pt idx="59907">
                  <c:v>44.176000000000002</c:v>
                </c:pt>
                <c:pt idx="59908">
                  <c:v>44.176000000000002</c:v>
                </c:pt>
                <c:pt idx="59909">
                  <c:v>44.176000000000002</c:v>
                </c:pt>
                <c:pt idx="59910">
                  <c:v>44.176000000000002</c:v>
                </c:pt>
                <c:pt idx="59911">
                  <c:v>44.176000000000002</c:v>
                </c:pt>
                <c:pt idx="59912">
                  <c:v>44.176000000000002</c:v>
                </c:pt>
                <c:pt idx="59913">
                  <c:v>44.176000000000002</c:v>
                </c:pt>
                <c:pt idx="59914">
                  <c:v>44.176000000000002</c:v>
                </c:pt>
                <c:pt idx="59915">
                  <c:v>44.176000000000002</c:v>
                </c:pt>
                <c:pt idx="59916">
                  <c:v>44.176000000000002</c:v>
                </c:pt>
                <c:pt idx="59917">
                  <c:v>44.176000000000002</c:v>
                </c:pt>
                <c:pt idx="59918">
                  <c:v>44.176000000000002</c:v>
                </c:pt>
                <c:pt idx="59919">
                  <c:v>44.176000000000002</c:v>
                </c:pt>
                <c:pt idx="59920">
                  <c:v>44.176000000000002</c:v>
                </c:pt>
                <c:pt idx="59921">
                  <c:v>44.176000000000002</c:v>
                </c:pt>
                <c:pt idx="59922">
                  <c:v>44.176000000000002</c:v>
                </c:pt>
                <c:pt idx="59923">
                  <c:v>44.207999999999998</c:v>
                </c:pt>
                <c:pt idx="59924">
                  <c:v>44.24</c:v>
                </c:pt>
                <c:pt idx="59925">
                  <c:v>44.24</c:v>
                </c:pt>
                <c:pt idx="59926">
                  <c:v>44.24</c:v>
                </c:pt>
                <c:pt idx="59927">
                  <c:v>44.24</c:v>
                </c:pt>
                <c:pt idx="59928">
                  <c:v>44.24</c:v>
                </c:pt>
                <c:pt idx="59929">
                  <c:v>44.24</c:v>
                </c:pt>
                <c:pt idx="59930">
                  <c:v>44.24</c:v>
                </c:pt>
                <c:pt idx="59931">
                  <c:v>44.24</c:v>
                </c:pt>
                <c:pt idx="59932">
                  <c:v>44.24</c:v>
                </c:pt>
                <c:pt idx="59933">
                  <c:v>44.24</c:v>
                </c:pt>
                <c:pt idx="59934">
                  <c:v>44.24</c:v>
                </c:pt>
                <c:pt idx="59935">
                  <c:v>44.24</c:v>
                </c:pt>
                <c:pt idx="59936">
                  <c:v>44.24</c:v>
                </c:pt>
                <c:pt idx="59937">
                  <c:v>44.24</c:v>
                </c:pt>
                <c:pt idx="59938">
                  <c:v>44.24</c:v>
                </c:pt>
                <c:pt idx="59939">
                  <c:v>44.24</c:v>
                </c:pt>
                <c:pt idx="59940">
                  <c:v>44.24</c:v>
                </c:pt>
                <c:pt idx="59941">
                  <c:v>44.24</c:v>
                </c:pt>
                <c:pt idx="59942">
                  <c:v>44.24</c:v>
                </c:pt>
                <c:pt idx="59943">
                  <c:v>44.24</c:v>
                </c:pt>
                <c:pt idx="59944">
                  <c:v>44.24</c:v>
                </c:pt>
                <c:pt idx="59945">
                  <c:v>44.24</c:v>
                </c:pt>
                <c:pt idx="59946">
                  <c:v>44.24</c:v>
                </c:pt>
                <c:pt idx="59947">
                  <c:v>44.24</c:v>
                </c:pt>
                <c:pt idx="59948">
                  <c:v>44.24</c:v>
                </c:pt>
                <c:pt idx="59949">
                  <c:v>44.24</c:v>
                </c:pt>
                <c:pt idx="59950">
                  <c:v>44.24</c:v>
                </c:pt>
                <c:pt idx="59951">
                  <c:v>44.24</c:v>
                </c:pt>
                <c:pt idx="59952">
                  <c:v>44.24</c:v>
                </c:pt>
                <c:pt idx="59953">
                  <c:v>44.24</c:v>
                </c:pt>
                <c:pt idx="59954">
                  <c:v>44.24</c:v>
                </c:pt>
                <c:pt idx="59955">
                  <c:v>44.24</c:v>
                </c:pt>
                <c:pt idx="59956">
                  <c:v>44.24</c:v>
                </c:pt>
                <c:pt idx="59957">
                  <c:v>44.24</c:v>
                </c:pt>
                <c:pt idx="59958">
                  <c:v>44.24</c:v>
                </c:pt>
                <c:pt idx="59959">
                  <c:v>44.24</c:v>
                </c:pt>
                <c:pt idx="59960">
                  <c:v>44.24</c:v>
                </c:pt>
                <c:pt idx="59961">
                  <c:v>44.24</c:v>
                </c:pt>
                <c:pt idx="59962">
                  <c:v>44.24</c:v>
                </c:pt>
                <c:pt idx="59963">
                  <c:v>44.24</c:v>
                </c:pt>
                <c:pt idx="59964">
                  <c:v>44.24</c:v>
                </c:pt>
                <c:pt idx="59965">
                  <c:v>44.24</c:v>
                </c:pt>
                <c:pt idx="59966">
                  <c:v>44.24</c:v>
                </c:pt>
                <c:pt idx="59967">
                  <c:v>44.24</c:v>
                </c:pt>
                <c:pt idx="59968">
                  <c:v>44.24</c:v>
                </c:pt>
                <c:pt idx="59969">
                  <c:v>44.24</c:v>
                </c:pt>
                <c:pt idx="59970">
                  <c:v>44.24</c:v>
                </c:pt>
                <c:pt idx="59971">
                  <c:v>44.24</c:v>
                </c:pt>
                <c:pt idx="59972">
                  <c:v>44.24</c:v>
                </c:pt>
                <c:pt idx="59973">
                  <c:v>44.24</c:v>
                </c:pt>
                <c:pt idx="59974">
                  <c:v>44.24</c:v>
                </c:pt>
                <c:pt idx="59975">
                  <c:v>44.24</c:v>
                </c:pt>
                <c:pt idx="59976">
                  <c:v>44.24</c:v>
                </c:pt>
                <c:pt idx="59977">
                  <c:v>44.24</c:v>
                </c:pt>
                <c:pt idx="59978">
                  <c:v>44.24</c:v>
                </c:pt>
                <c:pt idx="59979">
                  <c:v>44.24</c:v>
                </c:pt>
                <c:pt idx="59980">
                  <c:v>44.24</c:v>
                </c:pt>
                <c:pt idx="59981">
                  <c:v>44.24</c:v>
                </c:pt>
                <c:pt idx="59982">
                  <c:v>44.24</c:v>
                </c:pt>
                <c:pt idx="59983">
                  <c:v>44.24</c:v>
                </c:pt>
                <c:pt idx="59984">
                  <c:v>44.24</c:v>
                </c:pt>
                <c:pt idx="59985">
                  <c:v>44.24</c:v>
                </c:pt>
                <c:pt idx="59986">
                  <c:v>44.24</c:v>
                </c:pt>
                <c:pt idx="59987">
                  <c:v>44.24</c:v>
                </c:pt>
                <c:pt idx="59988">
                  <c:v>44.24</c:v>
                </c:pt>
                <c:pt idx="59989">
                  <c:v>44.24</c:v>
                </c:pt>
                <c:pt idx="59990">
                  <c:v>44.24</c:v>
                </c:pt>
                <c:pt idx="59991">
                  <c:v>44.24</c:v>
                </c:pt>
                <c:pt idx="59992">
                  <c:v>44.24</c:v>
                </c:pt>
                <c:pt idx="59993">
                  <c:v>44.24</c:v>
                </c:pt>
                <c:pt idx="59994">
                  <c:v>44.24</c:v>
                </c:pt>
                <c:pt idx="59995">
                  <c:v>44.24</c:v>
                </c:pt>
                <c:pt idx="59996">
                  <c:v>44.24</c:v>
                </c:pt>
                <c:pt idx="59997">
                  <c:v>44.24</c:v>
                </c:pt>
                <c:pt idx="59998">
                  <c:v>44.24</c:v>
                </c:pt>
                <c:pt idx="59999">
                  <c:v>44.24</c:v>
                </c:pt>
                <c:pt idx="60000">
                  <c:v>44.24</c:v>
                </c:pt>
                <c:pt idx="60001">
                  <c:v>44.24</c:v>
                </c:pt>
                <c:pt idx="60002">
                  <c:v>44.24</c:v>
                </c:pt>
                <c:pt idx="60003">
                  <c:v>44.24</c:v>
                </c:pt>
                <c:pt idx="60004">
                  <c:v>44.24</c:v>
                </c:pt>
                <c:pt idx="60005">
                  <c:v>44.24</c:v>
                </c:pt>
                <c:pt idx="60006">
                  <c:v>44.24</c:v>
                </c:pt>
                <c:pt idx="60007">
                  <c:v>44.24</c:v>
                </c:pt>
                <c:pt idx="60008">
                  <c:v>44.24</c:v>
                </c:pt>
                <c:pt idx="60009">
                  <c:v>44.24</c:v>
                </c:pt>
                <c:pt idx="60010">
                  <c:v>44.24</c:v>
                </c:pt>
                <c:pt idx="60011">
                  <c:v>44.24</c:v>
                </c:pt>
                <c:pt idx="60012">
                  <c:v>44.24</c:v>
                </c:pt>
                <c:pt idx="60013">
                  <c:v>44.24</c:v>
                </c:pt>
                <c:pt idx="60014">
                  <c:v>44.24</c:v>
                </c:pt>
                <c:pt idx="60015">
                  <c:v>44.24</c:v>
                </c:pt>
                <c:pt idx="60016">
                  <c:v>44.24</c:v>
                </c:pt>
                <c:pt idx="60017">
                  <c:v>44.24</c:v>
                </c:pt>
                <c:pt idx="60018">
                  <c:v>44.24</c:v>
                </c:pt>
                <c:pt idx="60019">
                  <c:v>44.24</c:v>
                </c:pt>
                <c:pt idx="60020">
                  <c:v>44.24</c:v>
                </c:pt>
                <c:pt idx="60021">
                  <c:v>44.24</c:v>
                </c:pt>
                <c:pt idx="60022">
                  <c:v>44.24</c:v>
                </c:pt>
                <c:pt idx="60023">
                  <c:v>44.24</c:v>
                </c:pt>
                <c:pt idx="60024">
                  <c:v>44.24</c:v>
                </c:pt>
                <c:pt idx="60025">
                  <c:v>44.24</c:v>
                </c:pt>
                <c:pt idx="60026">
                  <c:v>44.24</c:v>
                </c:pt>
                <c:pt idx="60027">
                  <c:v>44.24</c:v>
                </c:pt>
                <c:pt idx="60028">
                  <c:v>44.24</c:v>
                </c:pt>
                <c:pt idx="60029">
                  <c:v>44.24</c:v>
                </c:pt>
                <c:pt idx="60030">
                  <c:v>44.24</c:v>
                </c:pt>
                <c:pt idx="60031">
                  <c:v>44.24</c:v>
                </c:pt>
                <c:pt idx="60032">
                  <c:v>44.24</c:v>
                </c:pt>
                <c:pt idx="60033">
                  <c:v>44.24</c:v>
                </c:pt>
                <c:pt idx="60034">
                  <c:v>44.24</c:v>
                </c:pt>
                <c:pt idx="60035">
                  <c:v>44.24</c:v>
                </c:pt>
                <c:pt idx="60036">
                  <c:v>44.24</c:v>
                </c:pt>
                <c:pt idx="60037">
                  <c:v>44.24</c:v>
                </c:pt>
                <c:pt idx="60038">
                  <c:v>44.24</c:v>
                </c:pt>
                <c:pt idx="60039">
                  <c:v>44.24</c:v>
                </c:pt>
                <c:pt idx="60040">
                  <c:v>44.24</c:v>
                </c:pt>
                <c:pt idx="60041">
                  <c:v>44.24</c:v>
                </c:pt>
                <c:pt idx="60042">
                  <c:v>44.24</c:v>
                </c:pt>
                <c:pt idx="60043">
                  <c:v>44.24</c:v>
                </c:pt>
                <c:pt idx="60044">
                  <c:v>44.24</c:v>
                </c:pt>
                <c:pt idx="60045">
                  <c:v>44.24</c:v>
                </c:pt>
                <c:pt idx="60046">
                  <c:v>44.24</c:v>
                </c:pt>
                <c:pt idx="60047">
                  <c:v>44.24</c:v>
                </c:pt>
                <c:pt idx="60048">
                  <c:v>44.24</c:v>
                </c:pt>
                <c:pt idx="60049">
                  <c:v>44.24</c:v>
                </c:pt>
                <c:pt idx="60050">
                  <c:v>44.24</c:v>
                </c:pt>
                <c:pt idx="60051">
                  <c:v>44.24</c:v>
                </c:pt>
                <c:pt idx="60052">
                  <c:v>44.24</c:v>
                </c:pt>
                <c:pt idx="60053">
                  <c:v>44.24</c:v>
                </c:pt>
                <c:pt idx="60054">
                  <c:v>44.24</c:v>
                </c:pt>
                <c:pt idx="60055">
                  <c:v>44.24</c:v>
                </c:pt>
                <c:pt idx="60056">
                  <c:v>44.24</c:v>
                </c:pt>
                <c:pt idx="60057">
                  <c:v>44.24</c:v>
                </c:pt>
                <c:pt idx="60058">
                  <c:v>44.24</c:v>
                </c:pt>
                <c:pt idx="60059">
                  <c:v>44.24</c:v>
                </c:pt>
                <c:pt idx="60060">
                  <c:v>44.24</c:v>
                </c:pt>
                <c:pt idx="60061">
                  <c:v>44.24</c:v>
                </c:pt>
                <c:pt idx="60062">
                  <c:v>44.24</c:v>
                </c:pt>
                <c:pt idx="60063">
                  <c:v>44.24</c:v>
                </c:pt>
                <c:pt idx="60064">
                  <c:v>44.24</c:v>
                </c:pt>
                <c:pt idx="60065">
                  <c:v>44.24</c:v>
                </c:pt>
                <c:pt idx="60066">
                  <c:v>44.24</c:v>
                </c:pt>
                <c:pt idx="60067">
                  <c:v>44.24</c:v>
                </c:pt>
                <c:pt idx="60068">
                  <c:v>44.24</c:v>
                </c:pt>
                <c:pt idx="60069">
                  <c:v>44.24</c:v>
                </c:pt>
                <c:pt idx="60070">
                  <c:v>44.24</c:v>
                </c:pt>
                <c:pt idx="60071">
                  <c:v>44.24</c:v>
                </c:pt>
                <c:pt idx="60072">
                  <c:v>44.24</c:v>
                </c:pt>
                <c:pt idx="60073">
                  <c:v>44.24</c:v>
                </c:pt>
                <c:pt idx="60074">
                  <c:v>44.24</c:v>
                </c:pt>
                <c:pt idx="60075">
                  <c:v>44.24</c:v>
                </c:pt>
                <c:pt idx="60076">
                  <c:v>44.24</c:v>
                </c:pt>
                <c:pt idx="60077">
                  <c:v>44.24</c:v>
                </c:pt>
                <c:pt idx="60078">
                  <c:v>44.24</c:v>
                </c:pt>
                <c:pt idx="60079">
                  <c:v>44.24</c:v>
                </c:pt>
                <c:pt idx="60080">
                  <c:v>44.24</c:v>
                </c:pt>
                <c:pt idx="60081">
                  <c:v>44.24</c:v>
                </c:pt>
                <c:pt idx="60082">
                  <c:v>44.24</c:v>
                </c:pt>
                <c:pt idx="60083">
                  <c:v>44.247999999999998</c:v>
                </c:pt>
                <c:pt idx="60084">
                  <c:v>44.292000000000002</c:v>
                </c:pt>
                <c:pt idx="60085">
                  <c:v>44.3</c:v>
                </c:pt>
                <c:pt idx="60086">
                  <c:v>44.3</c:v>
                </c:pt>
                <c:pt idx="60087">
                  <c:v>44.3</c:v>
                </c:pt>
                <c:pt idx="60088">
                  <c:v>44.3</c:v>
                </c:pt>
                <c:pt idx="60089">
                  <c:v>44.3</c:v>
                </c:pt>
                <c:pt idx="60090">
                  <c:v>44.3</c:v>
                </c:pt>
                <c:pt idx="60091">
                  <c:v>44.3</c:v>
                </c:pt>
                <c:pt idx="60092">
                  <c:v>44.3</c:v>
                </c:pt>
                <c:pt idx="60093">
                  <c:v>44.3</c:v>
                </c:pt>
                <c:pt idx="60094">
                  <c:v>44.3</c:v>
                </c:pt>
                <c:pt idx="60095">
                  <c:v>44.3</c:v>
                </c:pt>
                <c:pt idx="60096">
                  <c:v>44.3</c:v>
                </c:pt>
                <c:pt idx="60097">
                  <c:v>44.3</c:v>
                </c:pt>
                <c:pt idx="60098">
                  <c:v>44.3</c:v>
                </c:pt>
                <c:pt idx="60099">
                  <c:v>44.3</c:v>
                </c:pt>
                <c:pt idx="60100">
                  <c:v>44.3</c:v>
                </c:pt>
                <c:pt idx="60101">
                  <c:v>44.3</c:v>
                </c:pt>
                <c:pt idx="60102">
                  <c:v>44.3</c:v>
                </c:pt>
                <c:pt idx="60103">
                  <c:v>44.3</c:v>
                </c:pt>
                <c:pt idx="60104">
                  <c:v>44.3</c:v>
                </c:pt>
                <c:pt idx="60105">
                  <c:v>44.3</c:v>
                </c:pt>
                <c:pt idx="60106">
                  <c:v>44.3</c:v>
                </c:pt>
                <c:pt idx="60107">
                  <c:v>44.3</c:v>
                </c:pt>
                <c:pt idx="60108">
                  <c:v>44.3</c:v>
                </c:pt>
                <c:pt idx="60109">
                  <c:v>44.3</c:v>
                </c:pt>
                <c:pt idx="60110">
                  <c:v>44.3</c:v>
                </c:pt>
                <c:pt idx="60111">
                  <c:v>44.3</c:v>
                </c:pt>
                <c:pt idx="60112">
                  <c:v>44.3</c:v>
                </c:pt>
                <c:pt idx="60113">
                  <c:v>44.3</c:v>
                </c:pt>
                <c:pt idx="60114">
                  <c:v>44.3</c:v>
                </c:pt>
                <c:pt idx="60115">
                  <c:v>44.3</c:v>
                </c:pt>
                <c:pt idx="60116">
                  <c:v>44.3</c:v>
                </c:pt>
                <c:pt idx="60117">
                  <c:v>44.3</c:v>
                </c:pt>
                <c:pt idx="60118">
                  <c:v>44.3</c:v>
                </c:pt>
                <c:pt idx="60119">
                  <c:v>44.3</c:v>
                </c:pt>
                <c:pt idx="60120">
                  <c:v>44.3</c:v>
                </c:pt>
                <c:pt idx="60121">
                  <c:v>44.3</c:v>
                </c:pt>
                <c:pt idx="60122">
                  <c:v>44.3</c:v>
                </c:pt>
                <c:pt idx="60123">
                  <c:v>44.3</c:v>
                </c:pt>
                <c:pt idx="60124">
                  <c:v>44.3</c:v>
                </c:pt>
                <c:pt idx="60125">
                  <c:v>44.3</c:v>
                </c:pt>
                <c:pt idx="60126">
                  <c:v>44.3</c:v>
                </c:pt>
                <c:pt idx="60127">
                  <c:v>44.3</c:v>
                </c:pt>
                <c:pt idx="60128">
                  <c:v>44.3</c:v>
                </c:pt>
                <c:pt idx="60129">
                  <c:v>44.3</c:v>
                </c:pt>
                <c:pt idx="60130">
                  <c:v>44.3</c:v>
                </c:pt>
                <c:pt idx="60131">
                  <c:v>44.3</c:v>
                </c:pt>
                <c:pt idx="60132">
                  <c:v>44.3</c:v>
                </c:pt>
                <c:pt idx="60133">
                  <c:v>44.3</c:v>
                </c:pt>
                <c:pt idx="60134">
                  <c:v>44.3</c:v>
                </c:pt>
                <c:pt idx="60135">
                  <c:v>44.3</c:v>
                </c:pt>
                <c:pt idx="60136">
                  <c:v>44.3</c:v>
                </c:pt>
                <c:pt idx="60137">
                  <c:v>44.3</c:v>
                </c:pt>
                <c:pt idx="60138">
                  <c:v>44.3</c:v>
                </c:pt>
                <c:pt idx="60139">
                  <c:v>44.3</c:v>
                </c:pt>
                <c:pt idx="60140">
                  <c:v>44.3</c:v>
                </c:pt>
                <c:pt idx="60141">
                  <c:v>44.3</c:v>
                </c:pt>
                <c:pt idx="60142">
                  <c:v>44.3</c:v>
                </c:pt>
                <c:pt idx="60143">
                  <c:v>44.3</c:v>
                </c:pt>
                <c:pt idx="60144">
                  <c:v>44.3</c:v>
                </c:pt>
                <c:pt idx="60145">
                  <c:v>44.3</c:v>
                </c:pt>
                <c:pt idx="60146">
                  <c:v>44.3</c:v>
                </c:pt>
                <c:pt idx="60147">
                  <c:v>44.3</c:v>
                </c:pt>
                <c:pt idx="60148">
                  <c:v>44.3</c:v>
                </c:pt>
                <c:pt idx="60149">
                  <c:v>44.3</c:v>
                </c:pt>
                <c:pt idx="60150">
                  <c:v>44.3</c:v>
                </c:pt>
                <c:pt idx="60151">
                  <c:v>44.3</c:v>
                </c:pt>
                <c:pt idx="60152">
                  <c:v>44.3</c:v>
                </c:pt>
                <c:pt idx="60153">
                  <c:v>44.3</c:v>
                </c:pt>
                <c:pt idx="60154">
                  <c:v>44.3</c:v>
                </c:pt>
                <c:pt idx="60155">
                  <c:v>44.3</c:v>
                </c:pt>
                <c:pt idx="60156">
                  <c:v>44.3</c:v>
                </c:pt>
                <c:pt idx="60157">
                  <c:v>44.3</c:v>
                </c:pt>
                <c:pt idx="60158">
                  <c:v>44.3</c:v>
                </c:pt>
                <c:pt idx="60159">
                  <c:v>44.3</c:v>
                </c:pt>
                <c:pt idx="60160">
                  <c:v>44.3</c:v>
                </c:pt>
                <c:pt idx="60161">
                  <c:v>44.3</c:v>
                </c:pt>
                <c:pt idx="60162">
                  <c:v>44.3</c:v>
                </c:pt>
                <c:pt idx="60163">
                  <c:v>44.3</c:v>
                </c:pt>
                <c:pt idx="60164">
                  <c:v>44.3</c:v>
                </c:pt>
                <c:pt idx="60165">
                  <c:v>44.3</c:v>
                </c:pt>
                <c:pt idx="60166">
                  <c:v>44.3</c:v>
                </c:pt>
                <c:pt idx="60167">
                  <c:v>44.3</c:v>
                </c:pt>
                <c:pt idx="60168">
                  <c:v>44.3</c:v>
                </c:pt>
                <c:pt idx="60169">
                  <c:v>44.3</c:v>
                </c:pt>
                <c:pt idx="60170">
                  <c:v>44.3</c:v>
                </c:pt>
                <c:pt idx="60171">
                  <c:v>44.3</c:v>
                </c:pt>
                <c:pt idx="60172">
                  <c:v>44.3</c:v>
                </c:pt>
                <c:pt idx="60173">
                  <c:v>44.3</c:v>
                </c:pt>
                <c:pt idx="60174">
                  <c:v>44.3</c:v>
                </c:pt>
                <c:pt idx="60175">
                  <c:v>44.3</c:v>
                </c:pt>
                <c:pt idx="60176">
                  <c:v>44.3</c:v>
                </c:pt>
                <c:pt idx="60177">
                  <c:v>44.3</c:v>
                </c:pt>
                <c:pt idx="60178">
                  <c:v>44.3</c:v>
                </c:pt>
                <c:pt idx="60179">
                  <c:v>44.3</c:v>
                </c:pt>
                <c:pt idx="60180">
                  <c:v>44.3</c:v>
                </c:pt>
                <c:pt idx="60181">
                  <c:v>44.3</c:v>
                </c:pt>
                <c:pt idx="60182">
                  <c:v>44.3</c:v>
                </c:pt>
                <c:pt idx="60183">
                  <c:v>44.3</c:v>
                </c:pt>
                <c:pt idx="60184">
                  <c:v>44.3</c:v>
                </c:pt>
                <c:pt idx="60185">
                  <c:v>44.3</c:v>
                </c:pt>
                <c:pt idx="60186">
                  <c:v>44.3</c:v>
                </c:pt>
                <c:pt idx="60187">
                  <c:v>44.3</c:v>
                </c:pt>
                <c:pt idx="60188">
                  <c:v>44.3</c:v>
                </c:pt>
                <c:pt idx="60189">
                  <c:v>44.3</c:v>
                </c:pt>
                <c:pt idx="60190">
                  <c:v>44.3</c:v>
                </c:pt>
                <c:pt idx="60191">
                  <c:v>44.3</c:v>
                </c:pt>
                <c:pt idx="60192">
                  <c:v>44.3</c:v>
                </c:pt>
                <c:pt idx="60193">
                  <c:v>44.3</c:v>
                </c:pt>
                <c:pt idx="60194">
                  <c:v>44.3</c:v>
                </c:pt>
                <c:pt idx="60195">
                  <c:v>44.3</c:v>
                </c:pt>
                <c:pt idx="60196">
                  <c:v>44.3</c:v>
                </c:pt>
                <c:pt idx="60197">
                  <c:v>44.3</c:v>
                </c:pt>
                <c:pt idx="60198">
                  <c:v>44.3</c:v>
                </c:pt>
                <c:pt idx="60199">
                  <c:v>44.3</c:v>
                </c:pt>
                <c:pt idx="60200">
                  <c:v>44.3</c:v>
                </c:pt>
                <c:pt idx="60201">
                  <c:v>44.3</c:v>
                </c:pt>
                <c:pt idx="60202">
                  <c:v>44.3</c:v>
                </c:pt>
                <c:pt idx="60203">
                  <c:v>44.3</c:v>
                </c:pt>
                <c:pt idx="60204">
                  <c:v>44.3</c:v>
                </c:pt>
                <c:pt idx="60205">
                  <c:v>44.3</c:v>
                </c:pt>
                <c:pt idx="60206">
                  <c:v>44.3</c:v>
                </c:pt>
                <c:pt idx="60207">
                  <c:v>44.3</c:v>
                </c:pt>
                <c:pt idx="60208">
                  <c:v>44.3</c:v>
                </c:pt>
                <c:pt idx="60209">
                  <c:v>44.3</c:v>
                </c:pt>
                <c:pt idx="60210">
                  <c:v>44.3</c:v>
                </c:pt>
                <c:pt idx="60211">
                  <c:v>44.3</c:v>
                </c:pt>
                <c:pt idx="60212">
                  <c:v>44.3</c:v>
                </c:pt>
                <c:pt idx="60213">
                  <c:v>44.3</c:v>
                </c:pt>
                <c:pt idx="60214">
                  <c:v>44.3</c:v>
                </c:pt>
                <c:pt idx="60215">
                  <c:v>44.3</c:v>
                </c:pt>
                <c:pt idx="60216">
                  <c:v>44.3</c:v>
                </c:pt>
                <c:pt idx="60217">
                  <c:v>44.3</c:v>
                </c:pt>
                <c:pt idx="60218">
                  <c:v>44.3</c:v>
                </c:pt>
                <c:pt idx="60219">
                  <c:v>44.3</c:v>
                </c:pt>
                <c:pt idx="60220">
                  <c:v>44.3</c:v>
                </c:pt>
                <c:pt idx="60221">
                  <c:v>44.3</c:v>
                </c:pt>
                <c:pt idx="60222">
                  <c:v>44.3</c:v>
                </c:pt>
                <c:pt idx="60223">
                  <c:v>44.3</c:v>
                </c:pt>
                <c:pt idx="60224">
                  <c:v>44.3</c:v>
                </c:pt>
                <c:pt idx="60225">
                  <c:v>44.3</c:v>
                </c:pt>
                <c:pt idx="60226">
                  <c:v>44.3</c:v>
                </c:pt>
                <c:pt idx="60227">
                  <c:v>44.3</c:v>
                </c:pt>
                <c:pt idx="60228">
                  <c:v>44.3</c:v>
                </c:pt>
                <c:pt idx="60229">
                  <c:v>44.3</c:v>
                </c:pt>
                <c:pt idx="60230">
                  <c:v>44.3</c:v>
                </c:pt>
                <c:pt idx="60231">
                  <c:v>44.3</c:v>
                </c:pt>
                <c:pt idx="60232">
                  <c:v>44.3</c:v>
                </c:pt>
                <c:pt idx="60233">
                  <c:v>44.3</c:v>
                </c:pt>
                <c:pt idx="60234">
                  <c:v>44.3</c:v>
                </c:pt>
                <c:pt idx="60235">
                  <c:v>44.3</c:v>
                </c:pt>
                <c:pt idx="60236">
                  <c:v>44.3</c:v>
                </c:pt>
                <c:pt idx="60237">
                  <c:v>44.3</c:v>
                </c:pt>
                <c:pt idx="60238">
                  <c:v>44.3</c:v>
                </c:pt>
                <c:pt idx="60239">
                  <c:v>44.3</c:v>
                </c:pt>
                <c:pt idx="60240">
                  <c:v>44.3</c:v>
                </c:pt>
                <c:pt idx="60241">
                  <c:v>44.3</c:v>
                </c:pt>
                <c:pt idx="60242">
                  <c:v>44.326000000000001</c:v>
                </c:pt>
                <c:pt idx="60243">
                  <c:v>44.351999999999997</c:v>
                </c:pt>
                <c:pt idx="60244">
                  <c:v>44.351999999999997</c:v>
                </c:pt>
                <c:pt idx="60245">
                  <c:v>44.351999999999997</c:v>
                </c:pt>
                <c:pt idx="60246">
                  <c:v>44.351999999999997</c:v>
                </c:pt>
                <c:pt idx="60247">
                  <c:v>44.351999999999997</c:v>
                </c:pt>
                <c:pt idx="60248">
                  <c:v>44.351999999999997</c:v>
                </c:pt>
                <c:pt idx="60249">
                  <c:v>44.351999999999997</c:v>
                </c:pt>
                <c:pt idx="60250">
                  <c:v>44.351999999999997</c:v>
                </c:pt>
                <c:pt idx="60251">
                  <c:v>44.351999999999997</c:v>
                </c:pt>
                <c:pt idx="60252">
                  <c:v>44.351999999999997</c:v>
                </c:pt>
                <c:pt idx="60253">
                  <c:v>44.351999999999997</c:v>
                </c:pt>
                <c:pt idx="60254">
                  <c:v>44.351999999999997</c:v>
                </c:pt>
                <c:pt idx="60255">
                  <c:v>44.351999999999997</c:v>
                </c:pt>
                <c:pt idx="60256">
                  <c:v>44.351999999999997</c:v>
                </c:pt>
                <c:pt idx="60257">
                  <c:v>44.351999999999997</c:v>
                </c:pt>
                <c:pt idx="60258">
                  <c:v>44.351999999999997</c:v>
                </c:pt>
                <c:pt idx="60259">
                  <c:v>44.351999999999997</c:v>
                </c:pt>
                <c:pt idx="60260">
                  <c:v>44.351999999999997</c:v>
                </c:pt>
                <c:pt idx="60261">
                  <c:v>44.351999999999997</c:v>
                </c:pt>
                <c:pt idx="60262">
                  <c:v>44.351999999999997</c:v>
                </c:pt>
                <c:pt idx="60263">
                  <c:v>44.351999999999997</c:v>
                </c:pt>
                <c:pt idx="60264">
                  <c:v>44.351999999999997</c:v>
                </c:pt>
                <c:pt idx="60265">
                  <c:v>44.351999999999997</c:v>
                </c:pt>
                <c:pt idx="60266">
                  <c:v>44.351999999999997</c:v>
                </c:pt>
                <c:pt idx="60267">
                  <c:v>44.351999999999997</c:v>
                </c:pt>
                <c:pt idx="60268">
                  <c:v>44.351999999999997</c:v>
                </c:pt>
                <c:pt idx="60269">
                  <c:v>44.351999999999997</c:v>
                </c:pt>
                <c:pt idx="60270">
                  <c:v>44.351999999999997</c:v>
                </c:pt>
                <c:pt idx="60271">
                  <c:v>44.351999999999997</c:v>
                </c:pt>
                <c:pt idx="60272">
                  <c:v>44.351999999999997</c:v>
                </c:pt>
                <c:pt idx="60273">
                  <c:v>44.351999999999997</c:v>
                </c:pt>
                <c:pt idx="60274">
                  <c:v>44.351999999999997</c:v>
                </c:pt>
                <c:pt idx="60275">
                  <c:v>44.351999999999997</c:v>
                </c:pt>
                <c:pt idx="60276">
                  <c:v>44.351999999999997</c:v>
                </c:pt>
                <c:pt idx="60277">
                  <c:v>44.351999999999997</c:v>
                </c:pt>
                <c:pt idx="60278">
                  <c:v>44.351999999999997</c:v>
                </c:pt>
                <c:pt idx="60279">
                  <c:v>44.351999999999997</c:v>
                </c:pt>
                <c:pt idx="60280">
                  <c:v>44.351999999999997</c:v>
                </c:pt>
                <c:pt idx="60281">
                  <c:v>44.351999999999997</c:v>
                </c:pt>
                <c:pt idx="60282">
                  <c:v>44.351999999999997</c:v>
                </c:pt>
                <c:pt idx="60283">
                  <c:v>44.351999999999997</c:v>
                </c:pt>
                <c:pt idx="60284">
                  <c:v>44.351999999999997</c:v>
                </c:pt>
                <c:pt idx="60285">
                  <c:v>44.351999999999997</c:v>
                </c:pt>
                <c:pt idx="60286">
                  <c:v>44.351999999999997</c:v>
                </c:pt>
                <c:pt idx="60287">
                  <c:v>44.351999999999997</c:v>
                </c:pt>
                <c:pt idx="60288">
                  <c:v>44.351999999999997</c:v>
                </c:pt>
                <c:pt idx="60289">
                  <c:v>44.351999999999997</c:v>
                </c:pt>
                <c:pt idx="60290">
                  <c:v>44.351999999999997</c:v>
                </c:pt>
                <c:pt idx="60291">
                  <c:v>44.351999999999997</c:v>
                </c:pt>
                <c:pt idx="60292">
                  <c:v>44.351999999999997</c:v>
                </c:pt>
                <c:pt idx="60293">
                  <c:v>44.351999999999997</c:v>
                </c:pt>
                <c:pt idx="60294">
                  <c:v>44.351999999999997</c:v>
                </c:pt>
                <c:pt idx="60295">
                  <c:v>44.351999999999997</c:v>
                </c:pt>
                <c:pt idx="60296">
                  <c:v>44.351999999999997</c:v>
                </c:pt>
                <c:pt idx="60297">
                  <c:v>44.351999999999997</c:v>
                </c:pt>
                <c:pt idx="60298">
                  <c:v>44.351999999999997</c:v>
                </c:pt>
                <c:pt idx="60299">
                  <c:v>44.351999999999997</c:v>
                </c:pt>
                <c:pt idx="60300">
                  <c:v>44.351999999999997</c:v>
                </c:pt>
                <c:pt idx="60301">
                  <c:v>44.351999999999997</c:v>
                </c:pt>
                <c:pt idx="60302">
                  <c:v>44.351999999999997</c:v>
                </c:pt>
                <c:pt idx="60303">
                  <c:v>44.351999999999997</c:v>
                </c:pt>
                <c:pt idx="60304">
                  <c:v>44.351999999999997</c:v>
                </c:pt>
                <c:pt idx="60305">
                  <c:v>44.351999999999997</c:v>
                </c:pt>
                <c:pt idx="60306">
                  <c:v>44.351999999999997</c:v>
                </c:pt>
                <c:pt idx="60307">
                  <c:v>44.351999999999997</c:v>
                </c:pt>
                <c:pt idx="60308">
                  <c:v>44.351999999999997</c:v>
                </c:pt>
                <c:pt idx="60309">
                  <c:v>44.351999999999997</c:v>
                </c:pt>
                <c:pt idx="60310">
                  <c:v>44.351999999999997</c:v>
                </c:pt>
                <c:pt idx="60311">
                  <c:v>44.351999999999997</c:v>
                </c:pt>
                <c:pt idx="60312">
                  <c:v>44.351999999999997</c:v>
                </c:pt>
                <c:pt idx="60313">
                  <c:v>44.351999999999997</c:v>
                </c:pt>
                <c:pt idx="60314">
                  <c:v>44.351999999999997</c:v>
                </c:pt>
                <c:pt idx="60315">
                  <c:v>44.351999999999997</c:v>
                </c:pt>
                <c:pt idx="60316">
                  <c:v>44.351999999999997</c:v>
                </c:pt>
                <c:pt idx="60317">
                  <c:v>44.351999999999997</c:v>
                </c:pt>
                <c:pt idx="60318">
                  <c:v>44.351999999999997</c:v>
                </c:pt>
                <c:pt idx="60319">
                  <c:v>44.351999999999997</c:v>
                </c:pt>
                <c:pt idx="60320">
                  <c:v>44.351999999999997</c:v>
                </c:pt>
                <c:pt idx="60321">
                  <c:v>44.351999999999997</c:v>
                </c:pt>
                <c:pt idx="60322">
                  <c:v>44.351999999999997</c:v>
                </c:pt>
                <c:pt idx="60323">
                  <c:v>44.351999999999997</c:v>
                </c:pt>
                <c:pt idx="60324">
                  <c:v>44.351999999999997</c:v>
                </c:pt>
                <c:pt idx="60325">
                  <c:v>44.351999999999997</c:v>
                </c:pt>
                <c:pt idx="60326">
                  <c:v>44.351999999999997</c:v>
                </c:pt>
                <c:pt idx="60327">
                  <c:v>44.351999999999997</c:v>
                </c:pt>
                <c:pt idx="60328">
                  <c:v>44.351999999999997</c:v>
                </c:pt>
                <c:pt idx="60329">
                  <c:v>44.351999999999997</c:v>
                </c:pt>
                <c:pt idx="60330">
                  <c:v>44.351999999999997</c:v>
                </c:pt>
                <c:pt idx="60331">
                  <c:v>44.351999999999997</c:v>
                </c:pt>
                <c:pt idx="60332">
                  <c:v>44.351999999999997</c:v>
                </c:pt>
                <c:pt idx="60333">
                  <c:v>44.351999999999997</c:v>
                </c:pt>
                <c:pt idx="60334">
                  <c:v>44.351999999999997</c:v>
                </c:pt>
                <c:pt idx="60335">
                  <c:v>44.351999999999997</c:v>
                </c:pt>
                <c:pt idx="60336">
                  <c:v>44.351999999999997</c:v>
                </c:pt>
                <c:pt idx="60337">
                  <c:v>44.351999999999997</c:v>
                </c:pt>
                <c:pt idx="60338">
                  <c:v>44.351999999999997</c:v>
                </c:pt>
                <c:pt idx="60339">
                  <c:v>44.351999999999997</c:v>
                </c:pt>
                <c:pt idx="60340">
                  <c:v>44.351999999999997</c:v>
                </c:pt>
                <c:pt idx="60341">
                  <c:v>44.351999999999997</c:v>
                </c:pt>
                <c:pt idx="60342">
                  <c:v>44.351999999999997</c:v>
                </c:pt>
                <c:pt idx="60343">
                  <c:v>44.351999999999997</c:v>
                </c:pt>
                <c:pt idx="60344">
                  <c:v>44.351999999999997</c:v>
                </c:pt>
                <c:pt idx="60345">
                  <c:v>44.351999999999997</c:v>
                </c:pt>
                <c:pt idx="60346">
                  <c:v>44.351999999999997</c:v>
                </c:pt>
                <c:pt idx="60347">
                  <c:v>44.351999999999997</c:v>
                </c:pt>
                <c:pt idx="60348">
                  <c:v>44.351999999999997</c:v>
                </c:pt>
                <c:pt idx="60349">
                  <c:v>44.351999999999997</c:v>
                </c:pt>
                <c:pt idx="60350">
                  <c:v>44.351999999999997</c:v>
                </c:pt>
                <c:pt idx="60351">
                  <c:v>44.351999999999997</c:v>
                </c:pt>
                <c:pt idx="60352">
                  <c:v>44.351999999999997</c:v>
                </c:pt>
                <c:pt idx="60353">
                  <c:v>44.351999999999997</c:v>
                </c:pt>
                <c:pt idx="60354">
                  <c:v>44.351999999999997</c:v>
                </c:pt>
                <c:pt idx="60355">
                  <c:v>44.351999999999997</c:v>
                </c:pt>
                <c:pt idx="60356">
                  <c:v>44.351999999999997</c:v>
                </c:pt>
                <c:pt idx="60357">
                  <c:v>44.351999999999997</c:v>
                </c:pt>
                <c:pt idx="60358">
                  <c:v>44.351999999999997</c:v>
                </c:pt>
                <c:pt idx="60359">
                  <c:v>44.351999999999997</c:v>
                </c:pt>
                <c:pt idx="60360">
                  <c:v>44.351999999999997</c:v>
                </c:pt>
                <c:pt idx="60361">
                  <c:v>44.351999999999997</c:v>
                </c:pt>
                <c:pt idx="60362">
                  <c:v>44.351999999999997</c:v>
                </c:pt>
                <c:pt idx="60363">
                  <c:v>44.351999999999997</c:v>
                </c:pt>
                <c:pt idx="60364">
                  <c:v>44.351999999999997</c:v>
                </c:pt>
                <c:pt idx="60365">
                  <c:v>44.351999999999997</c:v>
                </c:pt>
                <c:pt idx="60366">
                  <c:v>44.351999999999997</c:v>
                </c:pt>
                <c:pt idx="60367">
                  <c:v>44.351999999999997</c:v>
                </c:pt>
                <c:pt idx="60368">
                  <c:v>44.351999999999997</c:v>
                </c:pt>
                <c:pt idx="60369">
                  <c:v>44.351999999999997</c:v>
                </c:pt>
                <c:pt idx="60370">
                  <c:v>44.351999999999997</c:v>
                </c:pt>
                <c:pt idx="60371">
                  <c:v>44.351999999999997</c:v>
                </c:pt>
                <c:pt idx="60372">
                  <c:v>44.351999999999997</c:v>
                </c:pt>
                <c:pt idx="60373">
                  <c:v>44.351999999999997</c:v>
                </c:pt>
                <c:pt idx="60374">
                  <c:v>44.351999999999997</c:v>
                </c:pt>
                <c:pt idx="60375">
                  <c:v>44.351999999999997</c:v>
                </c:pt>
                <c:pt idx="60376">
                  <c:v>44.351999999999997</c:v>
                </c:pt>
                <c:pt idx="60377">
                  <c:v>44.351999999999997</c:v>
                </c:pt>
                <c:pt idx="60378">
                  <c:v>44.351999999999997</c:v>
                </c:pt>
                <c:pt idx="60379">
                  <c:v>44.351999999999997</c:v>
                </c:pt>
                <c:pt idx="60380">
                  <c:v>44.351999999999997</c:v>
                </c:pt>
                <c:pt idx="60381">
                  <c:v>44.351999999999997</c:v>
                </c:pt>
                <c:pt idx="60382">
                  <c:v>44.351999999999997</c:v>
                </c:pt>
                <c:pt idx="60383">
                  <c:v>44.351999999999997</c:v>
                </c:pt>
                <c:pt idx="60384">
                  <c:v>44.351999999999997</c:v>
                </c:pt>
                <c:pt idx="60385">
                  <c:v>44.351999999999997</c:v>
                </c:pt>
                <c:pt idx="60386">
                  <c:v>44.351999999999997</c:v>
                </c:pt>
                <c:pt idx="60387">
                  <c:v>44.351999999999997</c:v>
                </c:pt>
                <c:pt idx="60388">
                  <c:v>44.351999999999997</c:v>
                </c:pt>
                <c:pt idx="60389">
                  <c:v>44.351999999999997</c:v>
                </c:pt>
                <c:pt idx="60390">
                  <c:v>44.351999999999997</c:v>
                </c:pt>
                <c:pt idx="60391">
                  <c:v>44.351999999999997</c:v>
                </c:pt>
                <c:pt idx="60392">
                  <c:v>44.351999999999997</c:v>
                </c:pt>
                <c:pt idx="60393">
                  <c:v>44.351999999999997</c:v>
                </c:pt>
                <c:pt idx="60394">
                  <c:v>44.351999999999997</c:v>
                </c:pt>
                <c:pt idx="60395">
                  <c:v>44.351999999999997</c:v>
                </c:pt>
                <c:pt idx="60396">
                  <c:v>44.351999999999997</c:v>
                </c:pt>
                <c:pt idx="60397">
                  <c:v>44.351999999999997</c:v>
                </c:pt>
                <c:pt idx="60398">
                  <c:v>44.351999999999997</c:v>
                </c:pt>
                <c:pt idx="60399">
                  <c:v>44.351999999999997</c:v>
                </c:pt>
                <c:pt idx="60400">
                  <c:v>44.351999999999997</c:v>
                </c:pt>
                <c:pt idx="60401">
                  <c:v>44.351999999999997</c:v>
                </c:pt>
                <c:pt idx="60402">
                  <c:v>44.351999999999997</c:v>
                </c:pt>
                <c:pt idx="60403">
                  <c:v>44.351999999999997</c:v>
                </c:pt>
                <c:pt idx="60404">
                  <c:v>44.351999999999997</c:v>
                </c:pt>
                <c:pt idx="60405">
                  <c:v>44.351999999999997</c:v>
                </c:pt>
                <c:pt idx="60406">
                  <c:v>44.351999999999997</c:v>
                </c:pt>
                <c:pt idx="60407">
                  <c:v>44.351999999999997</c:v>
                </c:pt>
                <c:pt idx="60408">
                  <c:v>44.351999999999997</c:v>
                </c:pt>
                <c:pt idx="60409">
                  <c:v>44.351999999999997</c:v>
                </c:pt>
                <c:pt idx="60410">
                  <c:v>44.351999999999997</c:v>
                </c:pt>
                <c:pt idx="60411">
                  <c:v>44.351999999999997</c:v>
                </c:pt>
                <c:pt idx="60412">
                  <c:v>44.351999999999997</c:v>
                </c:pt>
                <c:pt idx="60413">
                  <c:v>44.351999999999997</c:v>
                </c:pt>
                <c:pt idx="60414">
                  <c:v>44.351999999999997</c:v>
                </c:pt>
                <c:pt idx="60415">
                  <c:v>44.351999999999997</c:v>
                </c:pt>
                <c:pt idx="60416">
                  <c:v>44.351999999999997</c:v>
                </c:pt>
                <c:pt idx="60417">
                  <c:v>44.351999999999997</c:v>
                </c:pt>
                <c:pt idx="60418">
                  <c:v>44.351999999999997</c:v>
                </c:pt>
                <c:pt idx="60419">
                  <c:v>44.351999999999997</c:v>
                </c:pt>
                <c:pt idx="60420">
                  <c:v>44.351999999999997</c:v>
                </c:pt>
                <c:pt idx="60421">
                  <c:v>44.351999999999997</c:v>
                </c:pt>
                <c:pt idx="60422">
                  <c:v>44.351999999999997</c:v>
                </c:pt>
                <c:pt idx="60423">
                  <c:v>44.351999999999997</c:v>
                </c:pt>
                <c:pt idx="60424">
                  <c:v>44.351999999999997</c:v>
                </c:pt>
                <c:pt idx="60425">
                  <c:v>44.351999999999997</c:v>
                </c:pt>
                <c:pt idx="60426">
                  <c:v>44.351999999999997</c:v>
                </c:pt>
                <c:pt idx="60427">
                  <c:v>44.351999999999997</c:v>
                </c:pt>
                <c:pt idx="60428">
                  <c:v>44.351999999999997</c:v>
                </c:pt>
                <c:pt idx="60429">
                  <c:v>44.353999999999999</c:v>
                </c:pt>
                <c:pt idx="60430">
                  <c:v>44.415999999999997</c:v>
                </c:pt>
                <c:pt idx="60431">
                  <c:v>44.417999999999999</c:v>
                </c:pt>
                <c:pt idx="60432">
                  <c:v>44.417999999999999</c:v>
                </c:pt>
                <c:pt idx="60433">
                  <c:v>44.417999999999999</c:v>
                </c:pt>
                <c:pt idx="60434">
                  <c:v>44.417999999999999</c:v>
                </c:pt>
                <c:pt idx="60435">
                  <c:v>44.417999999999999</c:v>
                </c:pt>
                <c:pt idx="60436">
                  <c:v>44.417999999999999</c:v>
                </c:pt>
                <c:pt idx="60437">
                  <c:v>44.417999999999999</c:v>
                </c:pt>
                <c:pt idx="60438">
                  <c:v>44.417999999999999</c:v>
                </c:pt>
                <c:pt idx="60439">
                  <c:v>44.417999999999999</c:v>
                </c:pt>
                <c:pt idx="60440">
                  <c:v>44.417999999999999</c:v>
                </c:pt>
                <c:pt idx="60441">
                  <c:v>44.417999999999999</c:v>
                </c:pt>
                <c:pt idx="60442">
                  <c:v>44.417999999999999</c:v>
                </c:pt>
                <c:pt idx="60443">
                  <c:v>44.417999999999999</c:v>
                </c:pt>
                <c:pt idx="60444">
                  <c:v>44.417999999999999</c:v>
                </c:pt>
                <c:pt idx="60445">
                  <c:v>44.417999999999999</c:v>
                </c:pt>
                <c:pt idx="60446">
                  <c:v>44.417999999999999</c:v>
                </c:pt>
                <c:pt idx="60447">
                  <c:v>44.417999999999999</c:v>
                </c:pt>
                <c:pt idx="60448">
                  <c:v>44.417999999999999</c:v>
                </c:pt>
                <c:pt idx="60449">
                  <c:v>44.417999999999999</c:v>
                </c:pt>
                <c:pt idx="60450">
                  <c:v>44.417999999999999</c:v>
                </c:pt>
                <c:pt idx="60451">
                  <c:v>44.417999999999999</c:v>
                </c:pt>
                <c:pt idx="60452">
                  <c:v>44.417999999999999</c:v>
                </c:pt>
                <c:pt idx="60453">
                  <c:v>44.417999999999999</c:v>
                </c:pt>
                <c:pt idx="60454">
                  <c:v>44.417999999999999</c:v>
                </c:pt>
                <c:pt idx="60455">
                  <c:v>44.417999999999999</c:v>
                </c:pt>
                <c:pt idx="60456">
                  <c:v>44.417999999999999</c:v>
                </c:pt>
                <c:pt idx="60457">
                  <c:v>44.417999999999999</c:v>
                </c:pt>
                <c:pt idx="60458">
                  <c:v>44.417999999999999</c:v>
                </c:pt>
                <c:pt idx="60459">
                  <c:v>44.417999999999999</c:v>
                </c:pt>
                <c:pt idx="60460">
                  <c:v>44.417999999999999</c:v>
                </c:pt>
                <c:pt idx="60461">
                  <c:v>44.417999999999999</c:v>
                </c:pt>
                <c:pt idx="60462">
                  <c:v>44.417999999999999</c:v>
                </c:pt>
                <c:pt idx="60463">
                  <c:v>44.417999999999999</c:v>
                </c:pt>
                <c:pt idx="60464">
                  <c:v>44.417999999999999</c:v>
                </c:pt>
                <c:pt idx="60465">
                  <c:v>44.417999999999999</c:v>
                </c:pt>
                <c:pt idx="60466">
                  <c:v>44.417999999999999</c:v>
                </c:pt>
                <c:pt idx="60467">
                  <c:v>44.417999999999999</c:v>
                </c:pt>
                <c:pt idx="60468">
                  <c:v>44.417999999999999</c:v>
                </c:pt>
                <c:pt idx="60469">
                  <c:v>44.417999999999999</c:v>
                </c:pt>
                <c:pt idx="60470">
                  <c:v>44.417999999999999</c:v>
                </c:pt>
                <c:pt idx="60471">
                  <c:v>44.417999999999999</c:v>
                </c:pt>
                <c:pt idx="60472">
                  <c:v>44.417999999999999</c:v>
                </c:pt>
                <c:pt idx="60473">
                  <c:v>44.417999999999999</c:v>
                </c:pt>
                <c:pt idx="60474">
                  <c:v>44.417999999999999</c:v>
                </c:pt>
                <c:pt idx="60475">
                  <c:v>44.417999999999999</c:v>
                </c:pt>
                <c:pt idx="60476">
                  <c:v>44.417999999999999</c:v>
                </c:pt>
                <c:pt idx="60477">
                  <c:v>44.417999999999999</c:v>
                </c:pt>
                <c:pt idx="60478">
                  <c:v>44.417999999999999</c:v>
                </c:pt>
                <c:pt idx="60479">
                  <c:v>44.417999999999999</c:v>
                </c:pt>
                <c:pt idx="60480">
                  <c:v>44.417999999999999</c:v>
                </c:pt>
                <c:pt idx="60481">
                  <c:v>44.417999999999999</c:v>
                </c:pt>
                <c:pt idx="60482">
                  <c:v>44.417999999999999</c:v>
                </c:pt>
                <c:pt idx="60483">
                  <c:v>44.417999999999999</c:v>
                </c:pt>
                <c:pt idx="60484">
                  <c:v>44.417999999999999</c:v>
                </c:pt>
                <c:pt idx="60485">
                  <c:v>44.417999999999999</c:v>
                </c:pt>
                <c:pt idx="60486">
                  <c:v>44.417999999999999</c:v>
                </c:pt>
                <c:pt idx="60487">
                  <c:v>44.417999999999999</c:v>
                </c:pt>
                <c:pt idx="60488">
                  <c:v>44.417999999999999</c:v>
                </c:pt>
                <c:pt idx="60489">
                  <c:v>44.417999999999999</c:v>
                </c:pt>
                <c:pt idx="60490">
                  <c:v>44.417999999999999</c:v>
                </c:pt>
                <c:pt idx="60491">
                  <c:v>44.417999999999999</c:v>
                </c:pt>
                <c:pt idx="60492">
                  <c:v>44.417999999999999</c:v>
                </c:pt>
                <c:pt idx="60493">
                  <c:v>44.417999999999999</c:v>
                </c:pt>
                <c:pt idx="60494">
                  <c:v>44.417999999999999</c:v>
                </c:pt>
                <c:pt idx="60495">
                  <c:v>44.417999999999999</c:v>
                </c:pt>
                <c:pt idx="60496">
                  <c:v>44.417999999999999</c:v>
                </c:pt>
                <c:pt idx="60497">
                  <c:v>44.417999999999999</c:v>
                </c:pt>
                <c:pt idx="60498">
                  <c:v>44.417999999999999</c:v>
                </c:pt>
                <c:pt idx="60499">
                  <c:v>44.417999999999999</c:v>
                </c:pt>
                <c:pt idx="60500">
                  <c:v>44.417999999999999</c:v>
                </c:pt>
                <c:pt idx="60501">
                  <c:v>44.417999999999999</c:v>
                </c:pt>
                <c:pt idx="60502">
                  <c:v>44.417999999999999</c:v>
                </c:pt>
                <c:pt idx="60503">
                  <c:v>44.417999999999999</c:v>
                </c:pt>
                <c:pt idx="60504">
                  <c:v>44.417999999999999</c:v>
                </c:pt>
                <c:pt idx="60505">
                  <c:v>44.417999999999999</c:v>
                </c:pt>
                <c:pt idx="60506">
                  <c:v>44.417999999999999</c:v>
                </c:pt>
                <c:pt idx="60507">
                  <c:v>44.417999999999999</c:v>
                </c:pt>
                <c:pt idx="60508">
                  <c:v>44.417999999999999</c:v>
                </c:pt>
                <c:pt idx="60509">
                  <c:v>44.417999999999999</c:v>
                </c:pt>
                <c:pt idx="60510">
                  <c:v>44.417999999999999</c:v>
                </c:pt>
                <c:pt idx="60511">
                  <c:v>44.417999999999999</c:v>
                </c:pt>
                <c:pt idx="60512">
                  <c:v>44.417999999999999</c:v>
                </c:pt>
                <c:pt idx="60513">
                  <c:v>44.417999999999999</c:v>
                </c:pt>
                <c:pt idx="60514">
                  <c:v>44.417999999999999</c:v>
                </c:pt>
                <c:pt idx="60515">
                  <c:v>44.417999999999999</c:v>
                </c:pt>
                <c:pt idx="60516">
                  <c:v>44.417999999999999</c:v>
                </c:pt>
                <c:pt idx="60517">
                  <c:v>44.417999999999999</c:v>
                </c:pt>
                <c:pt idx="60518">
                  <c:v>44.417999999999999</c:v>
                </c:pt>
                <c:pt idx="60519">
                  <c:v>44.417999999999999</c:v>
                </c:pt>
                <c:pt idx="60520">
                  <c:v>44.417999999999999</c:v>
                </c:pt>
                <c:pt idx="60521">
                  <c:v>44.417999999999999</c:v>
                </c:pt>
                <c:pt idx="60522">
                  <c:v>44.417999999999999</c:v>
                </c:pt>
                <c:pt idx="60523">
                  <c:v>44.417999999999999</c:v>
                </c:pt>
                <c:pt idx="60524">
                  <c:v>44.423999999999999</c:v>
                </c:pt>
                <c:pt idx="60525">
                  <c:v>44.481999999999999</c:v>
                </c:pt>
                <c:pt idx="60526">
                  <c:v>44.481999999999999</c:v>
                </c:pt>
                <c:pt idx="60527">
                  <c:v>44.481999999999999</c:v>
                </c:pt>
                <c:pt idx="60528">
                  <c:v>44.481999999999999</c:v>
                </c:pt>
                <c:pt idx="60529">
                  <c:v>44.481999999999999</c:v>
                </c:pt>
                <c:pt idx="60530">
                  <c:v>44.481999999999999</c:v>
                </c:pt>
                <c:pt idx="60531">
                  <c:v>44.481999999999999</c:v>
                </c:pt>
                <c:pt idx="60532">
                  <c:v>44.481999999999999</c:v>
                </c:pt>
                <c:pt idx="60533">
                  <c:v>44.481999999999999</c:v>
                </c:pt>
                <c:pt idx="60534">
                  <c:v>44.481999999999999</c:v>
                </c:pt>
                <c:pt idx="60535">
                  <c:v>44.481999999999999</c:v>
                </c:pt>
                <c:pt idx="60536">
                  <c:v>44.481999999999999</c:v>
                </c:pt>
                <c:pt idx="60537">
                  <c:v>44.481999999999999</c:v>
                </c:pt>
                <c:pt idx="60538">
                  <c:v>44.481999999999999</c:v>
                </c:pt>
                <c:pt idx="60539">
                  <c:v>44.481999999999999</c:v>
                </c:pt>
                <c:pt idx="60540">
                  <c:v>44.481999999999999</c:v>
                </c:pt>
                <c:pt idx="60541">
                  <c:v>44.481999999999999</c:v>
                </c:pt>
                <c:pt idx="60542">
                  <c:v>44.481999999999999</c:v>
                </c:pt>
                <c:pt idx="60543">
                  <c:v>44.481999999999999</c:v>
                </c:pt>
                <c:pt idx="60544">
                  <c:v>44.481999999999999</c:v>
                </c:pt>
                <c:pt idx="60545">
                  <c:v>44.481999999999999</c:v>
                </c:pt>
                <c:pt idx="60546">
                  <c:v>44.481999999999999</c:v>
                </c:pt>
                <c:pt idx="60547">
                  <c:v>44.481999999999999</c:v>
                </c:pt>
                <c:pt idx="60548">
                  <c:v>44.481999999999999</c:v>
                </c:pt>
                <c:pt idx="60549">
                  <c:v>44.481999999999999</c:v>
                </c:pt>
                <c:pt idx="60550">
                  <c:v>44.481999999999999</c:v>
                </c:pt>
                <c:pt idx="60551">
                  <c:v>44.481999999999999</c:v>
                </c:pt>
                <c:pt idx="60552">
                  <c:v>44.481999999999999</c:v>
                </c:pt>
                <c:pt idx="60553">
                  <c:v>44.481999999999999</c:v>
                </c:pt>
                <c:pt idx="60554">
                  <c:v>44.481999999999999</c:v>
                </c:pt>
                <c:pt idx="60555">
                  <c:v>44.481999999999999</c:v>
                </c:pt>
                <c:pt idx="60556">
                  <c:v>44.481999999999999</c:v>
                </c:pt>
                <c:pt idx="60557">
                  <c:v>44.481999999999999</c:v>
                </c:pt>
                <c:pt idx="60558">
                  <c:v>44.481999999999999</c:v>
                </c:pt>
                <c:pt idx="60559">
                  <c:v>44.481999999999999</c:v>
                </c:pt>
                <c:pt idx="60560">
                  <c:v>44.481999999999999</c:v>
                </c:pt>
                <c:pt idx="60561">
                  <c:v>44.481999999999999</c:v>
                </c:pt>
                <c:pt idx="60562">
                  <c:v>44.481999999999999</c:v>
                </c:pt>
                <c:pt idx="60563">
                  <c:v>44.481999999999999</c:v>
                </c:pt>
                <c:pt idx="60564">
                  <c:v>44.481999999999999</c:v>
                </c:pt>
                <c:pt idx="60565">
                  <c:v>44.481999999999999</c:v>
                </c:pt>
                <c:pt idx="60566">
                  <c:v>44.481999999999999</c:v>
                </c:pt>
                <c:pt idx="60567">
                  <c:v>44.481999999999999</c:v>
                </c:pt>
                <c:pt idx="60568">
                  <c:v>44.481999999999999</c:v>
                </c:pt>
                <c:pt idx="60569">
                  <c:v>44.481999999999999</c:v>
                </c:pt>
                <c:pt idx="60570">
                  <c:v>44.481999999999999</c:v>
                </c:pt>
                <c:pt idx="60571">
                  <c:v>44.481999999999999</c:v>
                </c:pt>
                <c:pt idx="60572">
                  <c:v>44.481999999999999</c:v>
                </c:pt>
                <c:pt idx="60573">
                  <c:v>44.481999999999999</c:v>
                </c:pt>
                <c:pt idx="60574">
                  <c:v>44.481999999999999</c:v>
                </c:pt>
                <c:pt idx="60575">
                  <c:v>44.481999999999999</c:v>
                </c:pt>
                <c:pt idx="60576">
                  <c:v>44.481999999999999</c:v>
                </c:pt>
                <c:pt idx="60577">
                  <c:v>44.481999999999999</c:v>
                </c:pt>
                <c:pt idx="60578">
                  <c:v>44.481999999999999</c:v>
                </c:pt>
                <c:pt idx="60579">
                  <c:v>44.481999999999999</c:v>
                </c:pt>
                <c:pt idx="60580">
                  <c:v>44.481999999999999</c:v>
                </c:pt>
                <c:pt idx="60581">
                  <c:v>44.481999999999999</c:v>
                </c:pt>
                <c:pt idx="60582">
                  <c:v>44.481999999999999</c:v>
                </c:pt>
                <c:pt idx="60583">
                  <c:v>44.481999999999999</c:v>
                </c:pt>
                <c:pt idx="60584">
                  <c:v>44.481999999999999</c:v>
                </c:pt>
                <c:pt idx="60585">
                  <c:v>44.481999999999999</c:v>
                </c:pt>
                <c:pt idx="60586">
                  <c:v>44.481999999999999</c:v>
                </c:pt>
                <c:pt idx="60587">
                  <c:v>44.481999999999999</c:v>
                </c:pt>
                <c:pt idx="60588">
                  <c:v>44.481999999999999</c:v>
                </c:pt>
                <c:pt idx="60589">
                  <c:v>44.481999999999999</c:v>
                </c:pt>
                <c:pt idx="60590">
                  <c:v>44.481999999999999</c:v>
                </c:pt>
                <c:pt idx="60591">
                  <c:v>44.481999999999999</c:v>
                </c:pt>
                <c:pt idx="60592">
                  <c:v>44.481999999999999</c:v>
                </c:pt>
                <c:pt idx="60593">
                  <c:v>44.481999999999999</c:v>
                </c:pt>
                <c:pt idx="60594">
                  <c:v>44.481999999999999</c:v>
                </c:pt>
                <c:pt idx="60595">
                  <c:v>44.481999999999999</c:v>
                </c:pt>
                <c:pt idx="60596">
                  <c:v>44.481999999999999</c:v>
                </c:pt>
                <c:pt idx="60597">
                  <c:v>44.481999999999999</c:v>
                </c:pt>
                <c:pt idx="60598">
                  <c:v>44.481999999999999</c:v>
                </c:pt>
                <c:pt idx="60599">
                  <c:v>44.481999999999999</c:v>
                </c:pt>
                <c:pt idx="60600">
                  <c:v>44.481999999999999</c:v>
                </c:pt>
                <c:pt idx="60601">
                  <c:v>44.481999999999999</c:v>
                </c:pt>
                <c:pt idx="60602">
                  <c:v>44.481999999999999</c:v>
                </c:pt>
                <c:pt idx="60603">
                  <c:v>44.481999999999999</c:v>
                </c:pt>
                <c:pt idx="60604">
                  <c:v>44.481999999999999</c:v>
                </c:pt>
                <c:pt idx="60605">
                  <c:v>44.481999999999999</c:v>
                </c:pt>
                <c:pt idx="60606">
                  <c:v>44.481999999999999</c:v>
                </c:pt>
                <c:pt idx="60607">
                  <c:v>44.481999999999999</c:v>
                </c:pt>
                <c:pt idx="60608">
                  <c:v>44.481999999999999</c:v>
                </c:pt>
                <c:pt idx="60609">
                  <c:v>44.481999999999999</c:v>
                </c:pt>
                <c:pt idx="60610">
                  <c:v>44.481999999999999</c:v>
                </c:pt>
                <c:pt idx="60611">
                  <c:v>44.481999999999999</c:v>
                </c:pt>
                <c:pt idx="60612">
                  <c:v>44.481999999999999</c:v>
                </c:pt>
                <c:pt idx="60613">
                  <c:v>44.481999999999999</c:v>
                </c:pt>
                <c:pt idx="60614">
                  <c:v>44.481999999999999</c:v>
                </c:pt>
                <c:pt idx="60615">
                  <c:v>44.481999999999999</c:v>
                </c:pt>
                <c:pt idx="60616">
                  <c:v>44.481999999999999</c:v>
                </c:pt>
                <c:pt idx="60617">
                  <c:v>44.481999999999999</c:v>
                </c:pt>
                <c:pt idx="60618">
                  <c:v>44.481999999999999</c:v>
                </c:pt>
                <c:pt idx="60619">
                  <c:v>44.481999999999999</c:v>
                </c:pt>
                <c:pt idx="60620">
                  <c:v>44.481999999999999</c:v>
                </c:pt>
                <c:pt idx="60621">
                  <c:v>44.481999999999999</c:v>
                </c:pt>
                <c:pt idx="60622">
                  <c:v>44.481999999999999</c:v>
                </c:pt>
                <c:pt idx="60623">
                  <c:v>44.481999999999999</c:v>
                </c:pt>
                <c:pt idx="60624">
                  <c:v>44.481999999999999</c:v>
                </c:pt>
                <c:pt idx="60625">
                  <c:v>44.481999999999999</c:v>
                </c:pt>
                <c:pt idx="60626">
                  <c:v>44.481999999999999</c:v>
                </c:pt>
                <c:pt idx="60627">
                  <c:v>44.481999999999999</c:v>
                </c:pt>
                <c:pt idx="60628">
                  <c:v>44.481999999999999</c:v>
                </c:pt>
                <c:pt idx="60629">
                  <c:v>44.481999999999999</c:v>
                </c:pt>
                <c:pt idx="60630">
                  <c:v>44.481999999999999</c:v>
                </c:pt>
                <c:pt idx="60631">
                  <c:v>44.481999999999999</c:v>
                </c:pt>
                <c:pt idx="60632">
                  <c:v>44.481999999999999</c:v>
                </c:pt>
                <c:pt idx="60633">
                  <c:v>44.481999999999999</c:v>
                </c:pt>
                <c:pt idx="60634">
                  <c:v>44.481999999999999</c:v>
                </c:pt>
                <c:pt idx="60635">
                  <c:v>44.481999999999999</c:v>
                </c:pt>
                <c:pt idx="60636">
                  <c:v>44.481999999999999</c:v>
                </c:pt>
                <c:pt idx="60637">
                  <c:v>44.481999999999999</c:v>
                </c:pt>
                <c:pt idx="60638">
                  <c:v>44.481999999999999</c:v>
                </c:pt>
                <c:pt idx="60639">
                  <c:v>44.481999999999999</c:v>
                </c:pt>
                <c:pt idx="60640">
                  <c:v>44.481999999999999</c:v>
                </c:pt>
                <c:pt idx="60641">
                  <c:v>44.481999999999999</c:v>
                </c:pt>
                <c:pt idx="60642">
                  <c:v>44.481999999999999</c:v>
                </c:pt>
                <c:pt idx="60643">
                  <c:v>44.481999999999999</c:v>
                </c:pt>
                <c:pt idx="60644">
                  <c:v>44.481999999999999</c:v>
                </c:pt>
                <c:pt idx="60645">
                  <c:v>44.481999999999999</c:v>
                </c:pt>
                <c:pt idx="60646">
                  <c:v>44.481999999999999</c:v>
                </c:pt>
                <c:pt idx="60647">
                  <c:v>44.481999999999999</c:v>
                </c:pt>
                <c:pt idx="60648">
                  <c:v>44.481999999999999</c:v>
                </c:pt>
                <c:pt idx="60649">
                  <c:v>44.481999999999999</c:v>
                </c:pt>
                <c:pt idx="60650">
                  <c:v>44.481999999999999</c:v>
                </c:pt>
                <c:pt idx="60651">
                  <c:v>44.481999999999999</c:v>
                </c:pt>
                <c:pt idx="60652">
                  <c:v>44.481999999999999</c:v>
                </c:pt>
                <c:pt idx="60653">
                  <c:v>44.481999999999999</c:v>
                </c:pt>
                <c:pt idx="60654">
                  <c:v>44.481999999999999</c:v>
                </c:pt>
                <c:pt idx="60655">
                  <c:v>44.481999999999999</c:v>
                </c:pt>
                <c:pt idx="60656">
                  <c:v>44.481999999999999</c:v>
                </c:pt>
                <c:pt idx="60657">
                  <c:v>44.481999999999999</c:v>
                </c:pt>
                <c:pt idx="60658">
                  <c:v>44.481999999999999</c:v>
                </c:pt>
                <c:pt idx="60659">
                  <c:v>44.481999999999999</c:v>
                </c:pt>
                <c:pt idx="60660">
                  <c:v>44.481999999999999</c:v>
                </c:pt>
                <c:pt idx="60661">
                  <c:v>44.481999999999999</c:v>
                </c:pt>
                <c:pt idx="60662">
                  <c:v>44.481999999999999</c:v>
                </c:pt>
                <c:pt idx="60663">
                  <c:v>44.481999999999999</c:v>
                </c:pt>
                <c:pt idx="60664">
                  <c:v>44.481999999999999</c:v>
                </c:pt>
                <c:pt idx="60665">
                  <c:v>44.481999999999999</c:v>
                </c:pt>
                <c:pt idx="60666">
                  <c:v>44.481999999999999</c:v>
                </c:pt>
                <c:pt idx="60667">
                  <c:v>44.481999999999999</c:v>
                </c:pt>
                <c:pt idx="60668">
                  <c:v>44.481999999999999</c:v>
                </c:pt>
                <c:pt idx="60669">
                  <c:v>44.481999999999999</c:v>
                </c:pt>
                <c:pt idx="60670">
                  <c:v>44.481999999999999</c:v>
                </c:pt>
                <c:pt idx="60671">
                  <c:v>44.481999999999999</c:v>
                </c:pt>
                <c:pt idx="60672">
                  <c:v>44.481999999999999</c:v>
                </c:pt>
                <c:pt idx="60673">
                  <c:v>44.481999999999999</c:v>
                </c:pt>
                <c:pt idx="60674">
                  <c:v>44.481999999999999</c:v>
                </c:pt>
                <c:pt idx="60675">
                  <c:v>44.481999999999999</c:v>
                </c:pt>
                <c:pt idx="60676">
                  <c:v>44.481999999999999</c:v>
                </c:pt>
                <c:pt idx="60677">
                  <c:v>44.481999999999999</c:v>
                </c:pt>
                <c:pt idx="60678">
                  <c:v>44.481999999999999</c:v>
                </c:pt>
                <c:pt idx="60679">
                  <c:v>44.481999999999999</c:v>
                </c:pt>
                <c:pt idx="60680">
                  <c:v>44.481999999999999</c:v>
                </c:pt>
                <c:pt idx="60681">
                  <c:v>44.481999999999999</c:v>
                </c:pt>
                <c:pt idx="60682">
                  <c:v>44.481999999999999</c:v>
                </c:pt>
                <c:pt idx="60683">
                  <c:v>44.481999999999999</c:v>
                </c:pt>
                <c:pt idx="60684">
                  <c:v>44.481999999999999</c:v>
                </c:pt>
                <c:pt idx="60685">
                  <c:v>44.481999999999999</c:v>
                </c:pt>
                <c:pt idx="60686">
                  <c:v>44.481999999999999</c:v>
                </c:pt>
                <c:pt idx="60687">
                  <c:v>44.481999999999999</c:v>
                </c:pt>
                <c:pt idx="60688">
                  <c:v>44.481999999999999</c:v>
                </c:pt>
                <c:pt idx="60689">
                  <c:v>44.481999999999999</c:v>
                </c:pt>
                <c:pt idx="60690">
                  <c:v>44.481999999999999</c:v>
                </c:pt>
                <c:pt idx="60691">
                  <c:v>44.481999999999999</c:v>
                </c:pt>
                <c:pt idx="60692">
                  <c:v>44.481999999999999</c:v>
                </c:pt>
                <c:pt idx="60693">
                  <c:v>44.481999999999999</c:v>
                </c:pt>
                <c:pt idx="60694">
                  <c:v>44.481999999999999</c:v>
                </c:pt>
                <c:pt idx="60695">
                  <c:v>44.481999999999999</c:v>
                </c:pt>
                <c:pt idx="60696">
                  <c:v>44.481999999999999</c:v>
                </c:pt>
                <c:pt idx="60697">
                  <c:v>44.481999999999999</c:v>
                </c:pt>
                <c:pt idx="60698">
                  <c:v>44.481999999999999</c:v>
                </c:pt>
                <c:pt idx="60699">
                  <c:v>44.481999999999999</c:v>
                </c:pt>
                <c:pt idx="60700">
                  <c:v>44.481999999999999</c:v>
                </c:pt>
                <c:pt idx="60701">
                  <c:v>44.481999999999999</c:v>
                </c:pt>
                <c:pt idx="60702">
                  <c:v>44.481999999999999</c:v>
                </c:pt>
                <c:pt idx="60703">
                  <c:v>44.481999999999999</c:v>
                </c:pt>
                <c:pt idx="60704">
                  <c:v>44.481999999999999</c:v>
                </c:pt>
                <c:pt idx="60705">
                  <c:v>44.481999999999999</c:v>
                </c:pt>
                <c:pt idx="60706">
                  <c:v>44.481999999999999</c:v>
                </c:pt>
                <c:pt idx="60707">
                  <c:v>44.481999999999999</c:v>
                </c:pt>
                <c:pt idx="60708">
                  <c:v>44.481999999999999</c:v>
                </c:pt>
                <c:pt idx="60709">
                  <c:v>44.481999999999999</c:v>
                </c:pt>
                <c:pt idx="60710">
                  <c:v>44.481999999999999</c:v>
                </c:pt>
                <c:pt idx="60711">
                  <c:v>44.481999999999999</c:v>
                </c:pt>
                <c:pt idx="60712">
                  <c:v>44.481999999999999</c:v>
                </c:pt>
                <c:pt idx="60713">
                  <c:v>44.481999999999999</c:v>
                </c:pt>
                <c:pt idx="60714">
                  <c:v>44.481999999999999</c:v>
                </c:pt>
                <c:pt idx="60715">
                  <c:v>44.481999999999999</c:v>
                </c:pt>
                <c:pt idx="60716">
                  <c:v>44.481999999999999</c:v>
                </c:pt>
                <c:pt idx="60717">
                  <c:v>44.481999999999999</c:v>
                </c:pt>
                <c:pt idx="60718">
                  <c:v>44.481999999999999</c:v>
                </c:pt>
                <c:pt idx="60719">
                  <c:v>44.481999999999999</c:v>
                </c:pt>
                <c:pt idx="60720">
                  <c:v>44.481999999999999</c:v>
                </c:pt>
                <c:pt idx="60721">
                  <c:v>44.481999999999999</c:v>
                </c:pt>
                <c:pt idx="60722">
                  <c:v>44.481999999999999</c:v>
                </c:pt>
                <c:pt idx="60723">
                  <c:v>44.481999999999999</c:v>
                </c:pt>
                <c:pt idx="60724">
                  <c:v>44.481999999999999</c:v>
                </c:pt>
                <c:pt idx="60725">
                  <c:v>44.481999999999999</c:v>
                </c:pt>
                <c:pt idx="60726">
                  <c:v>44.481999999999999</c:v>
                </c:pt>
                <c:pt idx="60727">
                  <c:v>44.481999999999999</c:v>
                </c:pt>
                <c:pt idx="60728">
                  <c:v>44.481999999999999</c:v>
                </c:pt>
                <c:pt idx="60729">
                  <c:v>44.481999999999999</c:v>
                </c:pt>
                <c:pt idx="60730">
                  <c:v>44.481999999999999</c:v>
                </c:pt>
                <c:pt idx="60731">
                  <c:v>44.481999999999999</c:v>
                </c:pt>
                <c:pt idx="60732">
                  <c:v>44.481999999999999</c:v>
                </c:pt>
                <c:pt idx="60733">
                  <c:v>44.481999999999999</c:v>
                </c:pt>
                <c:pt idx="60734">
                  <c:v>44.481999999999999</c:v>
                </c:pt>
                <c:pt idx="60735">
                  <c:v>44.481999999999999</c:v>
                </c:pt>
                <c:pt idx="60736">
                  <c:v>44.481999999999999</c:v>
                </c:pt>
                <c:pt idx="60737">
                  <c:v>44.481999999999999</c:v>
                </c:pt>
                <c:pt idx="60738">
                  <c:v>44.481999999999999</c:v>
                </c:pt>
                <c:pt idx="60739">
                  <c:v>44.481999999999999</c:v>
                </c:pt>
                <c:pt idx="60740">
                  <c:v>44.481999999999999</c:v>
                </c:pt>
                <c:pt idx="60741">
                  <c:v>44.481999999999999</c:v>
                </c:pt>
                <c:pt idx="60742">
                  <c:v>44.481999999999999</c:v>
                </c:pt>
                <c:pt idx="60743">
                  <c:v>44.481999999999999</c:v>
                </c:pt>
                <c:pt idx="60744">
                  <c:v>44.481999999999999</c:v>
                </c:pt>
                <c:pt idx="60745">
                  <c:v>44.481999999999999</c:v>
                </c:pt>
                <c:pt idx="60746">
                  <c:v>44.481999999999999</c:v>
                </c:pt>
                <c:pt idx="60747">
                  <c:v>44.481999999999999</c:v>
                </c:pt>
                <c:pt idx="60748">
                  <c:v>44.481999999999999</c:v>
                </c:pt>
                <c:pt idx="60749">
                  <c:v>44.481999999999999</c:v>
                </c:pt>
                <c:pt idx="60750">
                  <c:v>44.481999999999999</c:v>
                </c:pt>
                <c:pt idx="60751">
                  <c:v>44.481999999999999</c:v>
                </c:pt>
                <c:pt idx="60752">
                  <c:v>44.481999999999999</c:v>
                </c:pt>
                <c:pt idx="60753">
                  <c:v>44.481999999999999</c:v>
                </c:pt>
                <c:pt idx="60754">
                  <c:v>44.481999999999999</c:v>
                </c:pt>
                <c:pt idx="60755">
                  <c:v>44.481999999999999</c:v>
                </c:pt>
                <c:pt idx="60756">
                  <c:v>44.481999999999999</c:v>
                </c:pt>
                <c:pt idx="60757">
                  <c:v>44.481999999999999</c:v>
                </c:pt>
                <c:pt idx="60758">
                  <c:v>44.481999999999999</c:v>
                </c:pt>
                <c:pt idx="60759">
                  <c:v>44.481999999999999</c:v>
                </c:pt>
                <c:pt idx="60760">
                  <c:v>44.481999999999999</c:v>
                </c:pt>
                <c:pt idx="60761">
                  <c:v>44.481999999999999</c:v>
                </c:pt>
                <c:pt idx="60762">
                  <c:v>44.481999999999999</c:v>
                </c:pt>
                <c:pt idx="60763">
                  <c:v>44.481999999999999</c:v>
                </c:pt>
                <c:pt idx="60764">
                  <c:v>44.481999999999999</c:v>
                </c:pt>
                <c:pt idx="60765">
                  <c:v>44.481999999999999</c:v>
                </c:pt>
                <c:pt idx="60766">
                  <c:v>44.481999999999999</c:v>
                </c:pt>
                <c:pt idx="60767">
                  <c:v>44.481999999999999</c:v>
                </c:pt>
                <c:pt idx="60768">
                  <c:v>44.481999999999999</c:v>
                </c:pt>
                <c:pt idx="60769">
                  <c:v>44.481999999999999</c:v>
                </c:pt>
                <c:pt idx="60770">
                  <c:v>44.481999999999999</c:v>
                </c:pt>
                <c:pt idx="60771">
                  <c:v>44.481999999999999</c:v>
                </c:pt>
                <c:pt idx="60772">
                  <c:v>44.481999999999999</c:v>
                </c:pt>
                <c:pt idx="60773">
                  <c:v>44.481999999999999</c:v>
                </c:pt>
                <c:pt idx="60774">
                  <c:v>44.481999999999999</c:v>
                </c:pt>
                <c:pt idx="60775">
                  <c:v>44.481999999999999</c:v>
                </c:pt>
                <c:pt idx="60776">
                  <c:v>44.481999999999999</c:v>
                </c:pt>
                <c:pt idx="60777">
                  <c:v>44.481999999999999</c:v>
                </c:pt>
                <c:pt idx="60778">
                  <c:v>44.481999999999999</c:v>
                </c:pt>
                <c:pt idx="60779">
                  <c:v>44.481999999999999</c:v>
                </c:pt>
                <c:pt idx="60780">
                  <c:v>44.481999999999999</c:v>
                </c:pt>
                <c:pt idx="60781">
                  <c:v>44.481999999999999</c:v>
                </c:pt>
                <c:pt idx="60782">
                  <c:v>44.481999999999999</c:v>
                </c:pt>
                <c:pt idx="60783">
                  <c:v>44.481999999999999</c:v>
                </c:pt>
                <c:pt idx="60784">
                  <c:v>44.481999999999999</c:v>
                </c:pt>
                <c:pt idx="60785">
                  <c:v>44.481999999999999</c:v>
                </c:pt>
                <c:pt idx="60786">
                  <c:v>44.481999999999999</c:v>
                </c:pt>
                <c:pt idx="60787">
                  <c:v>44.481999999999999</c:v>
                </c:pt>
                <c:pt idx="60788">
                  <c:v>44.481999999999999</c:v>
                </c:pt>
                <c:pt idx="60789">
                  <c:v>44.481999999999999</c:v>
                </c:pt>
                <c:pt idx="60790">
                  <c:v>44.481999999999999</c:v>
                </c:pt>
                <c:pt idx="60791">
                  <c:v>44.481999999999999</c:v>
                </c:pt>
                <c:pt idx="60792">
                  <c:v>44.481999999999999</c:v>
                </c:pt>
                <c:pt idx="60793">
                  <c:v>44.481999999999999</c:v>
                </c:pt>
                <c:pt idx="60794">
                  <c:v>44.481999999999999</c:v>
                </c:pt>
                <c:pt idx="60795">
                  <c:v>44.481999999999999</c:v>
                </c:pt>
                <c:pt idx="60796">
                  <c:v>44.481999999999999</c:v>
                </c:pt>
                <c:pt idx="60797">
                  <c:v>44.481999999999999</c:v>
                </c:pt>
                <c:pt idx="60798">
                  <c:v>44.481999999999999</c:v>
                </c:pt>
                <c:pt idx="60799">
                  <c:v>44.481999999999999</c:v>
                </c:pt>
                <c:pt idx="60800">
                  <c:v>44.481999999999999</c:v>
                </c:pt>
                <c:pt idx="60801">
                  <c:v>44.481999999999999</c:v>
                </c:pt>
                <c:pt idx="60802">
                  <c:v>44.481999999999999</c:v>
                </c:pt>
                <c:pt idx="60803">
                  <c:v>44.481999999999999</c:v>
                </c:pt>
                <c:pt idx="60804">
                  <c:v>44.481999999999999</c:v>
                </c:pt>
                <c:pt idx="60805">
                  <c:v>44.481999999999999</c:v>
                </c:pt>
                <c:pt idx="60806">
                  <c:v>44.481999999999999</c:v>
                </c:pt>
                <c:pt idx="60807">
                  <c:v>44.481999999999999</c:v>
                </c:pt>
                <c:pt idx="60808">
                  <c:v>44.481999999999999</c:v>
                </c:pt>
                <c:pt idx="60809">
                  <c:v>44.481999999999999</c:v>
                </c:pt>
                <c:pt idx="60810">
                  <c:v>44.481999999999999</c:v>
                </c:pt>
                <c:pt idx="60811">
                  <c:v>44.481999999999999</c:v>
                </c:pt>
                <c:pt idx="60812">
                  <c:v>44.481999999999999</c:v>
                </c:pt>
                <c:pt idx="60813">
                  <c:v>44.481999999999999</c:v>
                </c:pt>
                <c:pt idx="60814">
                  <c:v>44.481999999999999</c:v>
                </c:pt>
                <c:pt idx="60815">
                  <c:v>44.481999999999999</c:v>
                </c:pt>
                <c:pt idx="60816">
                  <c:v>44.481999999999999</c:v>
                </c:pt>
                <c:pt idx="60817">
                  <c:v>44.481999999999999</c:v>
                </c:pt>
                <c:pt idx="60818">
                  <c:v>44.481999999999999</c:v>
                </c:pt>
                <c:pt idx="60819">
                  <c:v>44.481999999999999</c:v>
                </c:pt>
                <c:pt idx="60820">
                  <c:v>44.481999999999999</c:v>
                </c:pt>
                <c:pt idx="60821">
                  <c:v>44.481999999999999</c:v>
                </c:pt>
                <c:pt idx="60822">
                  <c:v>44.481999999999999</c:v>
                </c:pt>
                <c:pt idx="60823">
                  <c:v>44.481999999999999</c:v>
                </c:pt>
                <c:pt idx="60824">
                  <c:v>44.481999999999999</c:v>
                </c:pt>
                <c:pt idx="60825">
                  <c:v>44.481999999999999</c:v>
                </c:pt>
                <c:pt idx="60826">
                  <c:v>44.481999999999999</c:v>
                </c:pt>
                <c:pt idx="60827">
                  <c:v>44.481999999999999</c:v>
                </c:pt>
                <c:pt idx="60828">
                  <c:v>44.481999999999999</c:v>
                </c:pt>
                <c:pt idx="60829">
                  <c:v>44.481999999999999</c:v>
                </c:pt>
                <c:pt idx="60830">
                  <c:v>44.481999999999999</c:v>
                </c:pt>
                <c:pt idx="60831">
                  <c:v>44.481999999999999</c:v>
                </c:pt>
                <c:pt idx="60832">
                  <c:v>44.481999999999999</c:v>
                </c:pt>
                <c:pt idx="60833">
                  <c:v>44.481999999999999</c:v>
                </c:pt>
                <c:pt idx="60834">
                  <c:v>44.481999999999999</c:v>
                </c:pt>
                <c:pt idx="60835">
                  <c:v>44.481999999999999</c:v>
                </c:pt>
                <c:pt idx="60836">
                  <c:v>44.481999999999999</c:v>
                </c:pt>
                <c:pt idx="60837">
                  <c:v>44.481999999999999</c:v>
                </c:pt>
                <c:pt idx="60838">
                  <c:v>44.481999999999999</c:v>
                </c:pt>
                <c:pt idx="60839">
                  <c:v>44.481999999999999</c:v>
                </c:pt>
                <c:pt idx="60840">
                  <c:v>44.481999999999999</c:v>
                </c:pt>
                <c:pt idx="60841">
                  <c:v>44.481999999999999</c:v>
                </c:pt>
                <c:pt idx="60842">
                  <c:v>44.481999999999999</c:v>
                </c:pt>
                <c:pt idx="60843">
                  <c:v>44.481999999999999</c:v>
                </c:pt>
                <c:pt idx="60844">
                  <c:v>44.481999999999999</c:v>
                </c:pt>
                <c:pt idx="60845">
                  <c:v>44.481999999999999</c:v>
                </c:pt>
                <c:pt idx="60846">
                  <c:v>44.481999999999999</c:v>
                </c:pt>
                <c:pt idx="60847">
                  <c:v>44.481999999999999</c:v>
                </c:pt>
                <c:pt idx="60848">
                  <c:v>44.481999999999999</c:v>
                </c:pt>
                <c:pt idx="60849">
                  <c:v>44.481999999999999</c:v>
                </c:pt>
                <c:pt idx="60850">
                  <c:v>44.481999999999999</c:v>
                </c:pt>
                <c:pt idx="60851">
                  <c:v>44.481999999999999</c:v>
                </c:pt>
                <c:pt idx="60852">
                  <c:v>44.481999999999999</c:v>
                </c:pt>
                <c:pt idx="60853">
                  <c:v>44.481999999999999</c:v>
                </c:pt>
                <c:pt idx="60854">
                  <c:v>44.481999999999999</c:v>
                </c:pt>
                <c:pt idx="60855">
                  <c:v>44.481999999999999</c:v>
                </c:pt>
                <c:pt idx="60856">
                  <c:v>44.481999999999999</c:v>
                </c:pt>
                <c:pt idx="60857">
                  <c:v>44.481999999999999</c:v>
                </c:pt>
                <c:pt idx="60858">
                  <c:v>44.481999999999999</c:v>
                </c:pt>
                <c:pt idx="60859">
                  <c:v>44.481999999999999</c:v>
                </c:pt>
                <c:pt idx="60860">
                  <c:v>44.481999999999999</c:v>
                </c:pt>
                <c:pt idx="60861">
                  <c:v>44.481999999999999</c:v>
                </c:pt>
                <c:pt idx="60862">
                  <c:v>44.481999999999999</c:v>
                </c:pt>
                <c:pt idx="60863">
                  <c:v>44.481999999999999</c:v>
                </c:pt>
                <c:pt idx="60864">
                  <c:v>44.481999999999999</c:v>
                </c:pt>
                <c:pt idx="60865">
                  <c:v>44.481999999999999</c:v>
                </c:pt>
                <c:pt idx="60866">
                  <c:v>44.481999999999999</c:v>
                </c:pt>
                <c:pt idx="60867">
                  <c:v>44.481999999999999</c:v>
                </c:pt>
                <c:pt idx="60868">
                  <c:v>44.481999999999999</c:v>
                </c:pt>
                <c:pt idx="60869">
                  <c:v>44.481999999999999</c:v>
                </c:pt>
                <c:pt idx="60870">
                  <c:v>44.481999999999999</c:v>
                </c:pt>
                <c:pt idx="60871">
                  <c:v>44.481999999999999</c:v>
                </c:pt>
                <c:pt idx="60872">
                  <c:v>44.481999999999999</c:v>
                </c:pt>
                <c:pt idx="60873">
                  <c:v>44.481999999999999</c:v>
                </c:pt>
                <c:pt idx="60874">
                  <c:v>44.481999999999999</c:v>
                </c:pt>
                <c:pt idx="60875">
                  <c:v>44.481999999999999</c:v>
                </c:pt>
                <c:pt idx="60876">
                  <c:v>44.481999999999999</c:v>
                </c:pt>
                <c:pt idx="60877">
                  <c:v>44.481999999999999</c:v>
                </c:pt>
                <c:pt idx="60878">
                  <c:v>44.481999999999999</c:v>
                </c:pt>
                <c:pt idx="60879">
                  <c:v>44.481999999999999</c:v>
                </c:pt>
                <c:pt idx="60880">
                  <c:v>44.481999999999999</c:v>
                </c:pt>
                <c:pt idx="60881">
                  <c:v>44.481999999999999</c:v>
                </c:pt>
                <c:pt idx="60882">
                  <c:v>44.481999999999999</c:v>
                </c:pt>
                <c:pt idx="60883">
                  <c:v>44.481999999999999</c:v>
                </c:pt>
                <c:pt idx="60884">
                  <c:v>44.481999999999999</c:v>
                </c:pt>
                <c:pt idx="60885">
                  <c:v>44.481999999999999</c:v>
                </c:pt>
                <c:pt idx="60886">
                  <c:v>44.481999999999999</c:v>
                </c:pt>
                <c:pt idx="60887">
                  <c:v>44.481999999999999</c:v>
                </c:pt>
                <c:pt idx="60888">
                  <c:v>44.481999999999999</c:v>
                </c:pt>
                <c:pt idx="60889">
                  <c:v>44.481999999999999</c:v>
                </c:pt>
                <c:pt idx="60890">
                  <c:v>44.481999999999999</c:v>
                </c:pt>
                <c:pt idx="60891">
                  <c:v>44.481999999999999</c:v>
                </c:pt>
                <c:pt idx="60892">
                  <c:v>44.481999999999999</c:v>
                </c:pt>
                <c:pt idx="60893">
                  <c:v>44.481999999999999</c:v>
                </c:pt>
                <c:pt idx="60894">
                  <c:v>44.481999999999999</c:v>
                </c:pt>
                <c:pt idx="60895">
                  <c:v>44.481999999999999</c:v>
                </c:pt>
                <c:pt idx="60896">
                  <c:v>44.481999999999999</c:v>
                </c:pt>
                <c:pt idx="60897">
                  <c:v>44.481999999999999</c:v>
                </c:pt>
                <c:pt idx="60898">
                  <c:v>44.481999999999999</c:v>
                </c:pt>
                <c:pt idx="60899">
                  <c:v>44.481999999999999</c:v>
                </c:pt>
                <c:pt idx="60900">
                  <c:v>44.481999999999999</c:v>
                </c:pt>
                <c:pt idx="60901">
                  <c:v>44.481999999999999</c:v>
                </c:pt>
                <c:pt idx="60902">
                  <c:v>44.481999999999999</c:v>
                </c:pt>
                <c:pt idx="60903">
                  <c:v>44.481999999999999</c:v>
                </c:pt>
                <c:pt idx="60904">
                  <c:v>44.481999999999999</c:v>
                </c:pt>
                <c:pt idx="60905">
                  <c:v>44.481999999999999</c:v>
                </c:pt>
                <c:pt idx="60906">
                  <c:v>44.481999999999999</c:v>
                </c:pt>
                <c:pt idx="60907">
                  <c:v>44.481999999999999</c:v>
                </c:pt>
                <c:pt idx="60908">
                  <c:v>44.481999999999999</c:v>
                </c:pt>
                <c:pt idx="60909">
                  <c:v>44.481999999999999</c:v>
                </c:pt>
                <c:pt idx="60910">
                  <c:v>44.481999999999999</c:v>
                </c:pt>
                <c:pt idx="60911">
                  <c:v>44.481999999999999</c:v>
                </c:pt>
                <c:pt idx="60912">
                  <c:v>44.481999999999999</c:v>
                </c:pt>
                <c:pt idx="60913">
                  <c:v>44.481999999999999</c:v>
                </c:pt>
                <c:pt idx="60914">
                  <c:v>44.481999999999999</c:v>
                </c:pt>
                <c:pt idx="60915">
                  <c:v>44.481999999999999</c:v>
                </c:pt>
                <c:pt idx="60916">
                  <c:v>44.481999999999999</c:v>
                </c:pt>
                <c:pt idx="60917">
                  <c:v>44.481999999999999</c:v>
                </c:pt>
                <c:pt idx="60918">
                  <c:v>44.481999999999999</c:v>
                </c:pt>
                <c:pt idx="60919">
                  <c:v>44.481999999999999</c:v>
                </c:pt>
                <c:pt idx="60920">
                  <c:v>44.481999999999999</c:v>
                </c:pt>
                <c:pt idx="60921">
                  <c:v>44.481999999999999</c:v>
                </c:pt>
                <c:pt idx="60922">
                  <c:v>44.481999999999999</c:v>
                </c:pt>
                <c:pt idx="60923">
                  <c:v>44.481999999999999</c:v>
                </c:pt>
                <c:pt idx="60924">
                  <c:v>44.481999999999999</c:v>
                </c:pt>
                <c:pt idx="60925">
                  <c:v>44.481999999999999</c:v>
                </c:pt>
                <c:pt idx="60926">
                  <c:v>44.481999999999999</c:v>
                </c:pt>
                <c:pt idx="60927">
                  <c:v>44.481999999999999</c:v>
                </c:pt>
                <c:pt idx="60928">
                  <c:v>44.481999999999999</c:v>
                </c:pt>
                <c:pt idx="60929">
                  <c:v>44.481999999999999</c:v>
                </c:pt>
                <c:pt idx="60930">
                  <c:v>44.481999999999999</c:v>
                </c:pt>
                <c:pt idx="60931">
                  <c:v>44.481999999999999</c:v>
                </c:pt>
                <c:pt idx="60932">
                  <c:v>44.481999999999999</c:v>
                </c:pt>
                <c:pt idx="60933">
                  <c:v>44.481999999999999</c:v>
                </c:pt>
                <c:pt idx="60934">
                  <c:v>44.481999999999999</c:v>
                </c:pt>
                <c:pt idx="60935">
                  <c:v>44.481999999999999</c:v>
                </c:pt>
                <c:pt idx="60936">
                  <c:v>44.481999999999999</c:v>
                </c:pt>
                <c:pt idx="60937">
                  <c:v>44.481999999999999</c:v>
                </c:pt>
                <c:pt idx="60938">
                  <c:v>44.481999999999999</c:v>
                </c:pt>
                <c:pt idx="60939">
                  <c:v>44.481999999999999</c:v>
                </c:pt>
                <c:pt idx="60940">
                  <c:v>44.481999999999999</c:v>
                </c:pt>
                <c:pt idx="60941">
                  <c:v>44.481999999999999</c:v>
                </c:pt>
                <c:pt idx="60942">
                  <c:v>44.481999999999999</c:v>
                </c:pt>
                <c:pt idx="60943">
                  <c:v>44.481999999999999</c:v>
                </c:pt>
                <c:pt idx="60944">
                  <c:v>44.481999999999999</c:v>
                </c:pt>
                <c:pt idx="60945">
                  <c:v>44.481999999999999</c:v>
                </c:pt>
                <c:pt idx="60946">
                  <c:v>44.481999999999999</c:v>
                </c:pt>
                <c:pt idx="60947">
                  <c:v>44.481999999999999</c:v>
                </c:pt>
                <c:pt idx="60948">
                  <c:v>44.481999999999999</c:v>
                </c:pt>
                <c:pt idx="60949">
                  <c:v>44.481999999999999</c:v>
                </c:pt>
                <c:pt idx="60950">
                  <c:v>44.481999999999999</c:v>
                </c:pt>
                <c:pt idx="60951">
                  <c:v>44.481999999999999</c:v>
                </c:pt>
                <c:pt idx="60952">
                  <c:v>44.481999999999999</c:v>
                </c:pt>
                <c:pt idx="60953">
                  <c:v>44.481999999999999</c:v>
                </c:pt>
                <c:pt idx="60954">
                  <c:v>44.481999999999999</c:v>
                </c:pt>
                <c:pt idx="60955">
                  <c:v>44.49</c:v>
                </c:pt>
                <c:pt idx="60956">
                  <c:v>44.545999999999999</c:v>
                </c:pt>
                <c:pt idx="60957">
                  <c:v>44.545999999999999</c:v>
                </c:pt>
                <c:pt idx="60958">
                  <c:v>44.545999999999999</c:v>
                </c:pt>
                <c:pt idx="60959">
                  <c:v>44.545999999999999</c:v>
                </c:pt>
                <c:pt idx="60960">
                  <c:v>44.545999999999999</c:v>
                </c:pt>
                <c:pt idx="60961">
                  <c:v>44.545999999999999</c:v>
                </c:pt>
                <c:pt idx="60962">
                  <c:v>44.545999999999999</c:v>
                </c:pt>
                <c:pt idx="60963">
                  <c:v>44.545999999999999</c:v>
                </c:pt>
                <c:pt idx="60964">
                  <c:v>44.545999999999999</c:v>
                </c:pt>
                <c:pt idx="60965">
                  <c:v>44.545999999999999</c:v>
                </c:pt>
                <c:pt idx="60966">
                  <c:v>44.545999999999999</c:v>
                </c:pt>
                <c:pt idx="60967">
                  <c:v>44.545999999999999</c:v>
                </c:pt>
                <c:pt idx="60968">
                  <c:v>44.545999999999999</c:v>
                </c:pt>
                <c:pt idx="60969">
                  <c:v>44.545999999999999</c:v>
                </c:pt>
                <c:pt idx="60970">
                  <c:v>44.545999999999999</c:v>
                </c:pt>
                <c:pt idx="60971">
                  <c:v>44.545999999999999</c:v>
                </c:pt>
                <c:pt idx="60972">
                  <c:v>44.545999999999999</c:v>
                </c:pt>
                <c:pt idx="60973">
                  <c:v>44.545999999999999</c:v>
                </c:pt>
                <c:pt idx="60974">
                  <c:v>44.545999999999999</c:v>
                </c:pt>
                <c:pt idx="60975">
                  <c:v>44.545999999999999</c:v>
                </c:pt>
                <c:pt idx="60976">
                  <c:v>44.545999999999999</c:v>
                </c:pt>
                <c:pt idx="60977">
                  <c:v>44.545999999999999</c:v>
                </c:pt>
                <c:pt idx="60978">
                  <c:v>44.545999999999999</c:v>
                </c:pt>
                <c:pt idx="60979">
                  <c:v>44.545999999999999</c:v>
                </c:pt>
                <c:pt idx="60980">
                  <c:v>44.545999999999999</c:v>
                </c:pt>
                <c:pt idx="60981">
                  <c:v>44.545999999999999</c:v>
                </c:pt>
                <c:pt idx="60982">
                  <c:v>44.545999999999999</c:v>
                </c:pt>
                <c:pt idx="60983">
                  <c:v>44.545999999999999</c:v>
                </c:pt>
                <c:pt idx="60984">
                  <c:v>44.545999999999999</c:v>
                </c:pt>
                <c:pt idx="60985">
                  <c:v>44.545999999999999</c:v>
                </c:pt>
                <c:pt idx="60986">
                  <c:v>44.545999999999999</c:v>
                </c:pt>
                <c:pt idx="60987">
                  <c:v>44.545999999999999</c:v>
                </c:pt>
                <c:pt idx="60988">
                  <c:v>44.545999999999999</c:v>
                </c:pt>
                <c:pt idx="60989">
                  <c:v>44.545999999999999</c:v>
                </c:pt>
                <c:pt idx="60990">
                  <c:v>44.545999999999999</c:v>
                </c:pt>
                <c:pt idx="60991">
                  <c:v>44.545999999999999</c:v>
                </c:pt>
                <c:pt idx="60992">
                  <c:v>44.545999999999999</c:v>
                </c:pt>
                <c:pt idx="60993">
                  <c:v>44.545999999999999</c:v>
                </c:pt>
                <c:pt idx="60994">
                  <c:v>44.545999999999999</c:v>
                </c:pt>
                <c:pt idx="60995">
                  <c:v>44.545999999999999</c:v>
                </c:pt>
                <c:pt idx="60996">
                  <c:v>44.545999999999999</c:v>
                </c:pt>
                <c:pt idx="60997">
                  <c:v>44.545999999999999</c:v>
                </c:pt>
                <c:pt idx="60998">
                  <c:v>44.545999999999999</c:v>
                </c:pt>
                <c:pt idx="60999">
                  <c:v>44.545999999999999</c:v>
                </c:pt>
                <c:pt idx="61000">
                  <c:v>44.545999999999999</c:v>
                </c:pt>
                <c:pt idx="61001">
                  <c:v>44.545999999999999</c:v>
                </c:pt>
                <c:pt idx="61002">
                  <c:v>44.545999999999999</c:v>
                </c:pt>
                <c:pt idx="61003">
                  <c:v>44.545999999999999</c:v>
                </c:pt>
                <c:pt idx="61004">
                  <c:v>44.545999999999999</c:v>
                </c:pt>
                <c:pt idx="61005">
                  <c:v>44.545999999999999</c:v>
                </c:pt>
                <c:pt idx="61006">
                  <c:v>44.545999999999999</c:v>
                </c:pt>
                <c:pt idx="61007">
                  <c:v>44.545999999999999</c:v>
                </c:pt>
                <c:pt idx="61008">
                  <c:v>44.545999999999999</c:v>
                </c:pt>
                <c:pt idx="61009">
                  <c:v>44.545999999999999</c:v>
                </c:pt>
                <c:pt idx="61010">
                  <c:v>44.545999999999999</c:v>
                </c:pt>
                <c:pt idx="61011">
                  <c:v>44.545999999999999</c:v>
                </c:pt>
                <c:pt idx="61012">
                  <c:v>44.545999999999999</c:v>
                </c:pt>
                <c:pt idx="61013">
                  <c:v>44.545999999999999</c:v>
                </c:pt>
                <c:pt idx="61014">
                  <c:v>44.545999999999999</c:v>
                </c:pt>
                <c:pt idx="61015">
                  <c:v>44.545999999999999</c:v>
                </c:pt>
                <c:pt idx="61016">
                  <c:v>44.545999999999999</c:v>
                </c:pt>
                <c:pt idx="61017">
                  <c:v>44.545999999999999</c:v>
                </c:pt>
                <c:pt idx="61018">
                  <c:v>44.545999999999999</c:v>
                </c:pt>
                <c:pt idx="61019">
                  <c:v>44.545999999999999</c:v>
                </c:pt>
                <c:pt idx="61020">
                  <c:v>44.545999999999999</c:v>
                </c:pt>
                <c:pt idx="61021">
                  <c:v>44.545999999999999</c:v>
                </c:pt>
                <c:pt idx="61022">
                  <c:v>44.545999999999999</c:v>
                </c:pt>
                <c:pt idx="61023">
                  <c:v>44.545999999999999</c:v>
                </c:pt>
                <c:pt idx="61024">
                  <c:v>44.545999999999999</c:v>
                </c:pt>
                <c:pt idx="61025">
                  <c:v>44.545999999999999</c:v>
                </c:pt>
                <c:pt idx="61026">
                  <c:v>44.545999999999999</c:v>
                </c:pt>
                <c:pt idx="61027">
                  <c:v>44.545999999999999</c:v>
                </c:pt>
                <c:pt idx="61028">
                  <c:v>44.545999999999999</c:v>
                </c:pt>
                <c:pt idx="61029">
                  <c:v>44.545999999999999</c:v>
                </c:pt>
                <c:pt idx="61030">
                  <c:v>44.545999999999999</c:v>
                </c:pt>
                <c:pt idx="61031">
                  <c:v>44.545999999999999</c:v>
                </c:pt>
                <c:pt idx="61032">
                  <c:v>44.545999999999999</c:v>
                </c:pt>
                <c:pt idx="61033">
                  <c:v>44.545999999999999</c:v>
                </c:pt>
                <c:pt idx="61034">
                  <c:v>44.545999999999999</c:v>
                </c:pt>
                <c:pt idx="61035">
                  <c:v>44.545999999999999</c:v>
                </c:pt>
                <c:pt idx="61036">
                  <c:v>44.545999999999999</c:v>
                </c:pt>
                <c:pt idx="61037">
                  <c:v>44.545999999999999</c:v>
                </c:pt>
                <c:pt idx="61038">
                  <c:v>44.545999999999999</c:v>
                </c:pt>
                <c:pt idx="61039">
                  <c:v>44.545999999999999</c:v>
                </c:pt>
                <c:pt idx="61040">
                  <c:v>44.545999999999999</c:v>
                </c:pt>
                <c:pt idx="61041">
                  <c:v>44.545999999999999</c:v>
                </c:pt>
                <c:pt idx="61042">
                  <c:v>44.545999999999999</c:v>
                </c:pt>
                <c:pt idx="61043">
                  <c:v>44.545999999999999</c:v>
                </c:pt>
                <c:pt idx="61044">
                  <c:v>44.545999999999999</c:v>
                </c:pt>
                <c:pt idx="61045">
                  <c:v>44.545999999999999</c:v>
                </c:pt>
                <c:pt idx="61046">
                  <c:v>44.545999999999999</c:v>
                </c:pt>
                <c:pt idx="61047">
                  <c:v>44.545999999999999</c:v>
                </c:pt>
                <c:pt idx="61048">
                  <c:v>44.545999999999999</c:v>
                </c:pt>
                <c:pt idx="61049">
                  <c:v>44.545999999999999</c:v>
                </c:pt>
                <c:pt idx="61050">
                  <c:v>44.545999999999999</c:v>
                </c:pt>
                <c:pt idx="61051">
                  <c:v>44.545999999999999</c:v>
                </c:pt>
                <c:pt idx="61052">
                  <c:v>44.545999999999999</c:v>
                </c:pt>
                <c:pt idx="61053">
                  <c:v>44.545999999999999</c:v>
                </c:pt>
                <c:pt idx="61054">
                  <c:v>44.545999999999999</c:v>
                </c:pt>
                <c:pt idx="61055">
                  <c:v>44.545999999999999</c:v>
                </c:pt>
                <c:pt idx="61056">
                  <c:v>44.545999999999999</c:v>
                </c:pt>
                <c:pt idx="61057">
                  <c:v>44.545999999999999</c:v>
                </c:pt>
                <c:pt idx="61058">
                  <c:v>44.545999999999999</c:v>
                </c:pt>
                <c:pt idx="61059">
                  <c:v>44.545999999999999</c:v>
                </c:pt>
                <c:pt idx="61060">
                  <c:v>44.545999999999999</c:v>
                </c:pt>
                <c:pt idx="61061">
                  <c:v>44.545999999999999</c:v>
                </c:pt>
                <c:pt idx="61062">
                  <c:v>44.545999999999999</c:v>
                </c:pt>
                <c:pt idx="61063">
                  <c:v>44.545999999999999</c:v>
                </c:pt>
                <c:pt idx="61064">
                  <c:v>44.545999999999999</c:v>
                </c:pt>
                <c:pt idx="61065">
                  <c:v>44.545999999999999</c:v>
                </c:pt>
                <c:pt idx="61066">
                  <c:v>44.545999999999999</c:v>
                </c:pt>
                <c:pt idx="61067">
                  <c:v>44.545999999999999</c:v>
                </c:pt>
                <c:pt idx="61068">
                  <c:v>44.545999999999999</c:v>
                </c:pt>
                <c:pt idx="61069">
                  <c:v>44.545999999999999</c:v>
                </c:pt>
                <c:pt idx="61070">
                  <c:v>44.545999999999999</c:v>
                </c:pt>
                <c:pt idx="61071">
                  <c:v>44.545999999999999</c:v>
                </c:pt>
                <c:pt idx="61072">
                  <c:v>44.545999999999999</c:v>
                </c:pt>
                <c:pt idx="61073">
                  <c:v>44.545999999999999</c:v>
                </c:pt>
                <c:pt idx="61074">
                  <c:v>44.545999999999999</c:v>
                </c:pt>
                <c:pt idx="61075">
                  <c:v>44.545999999999999</c:v>
                </c:pt>
                <c:pt idx="61076">
                  <c:v>44.545999999999999</c:v>
                </c:pt>
                <c:pt idx="61077">
                  <c:v>44.545999999999999</c:v>
                </c:pt>
                <c:pt idx="61078">
                  <c:v>44.545999999999999</c:v>
                </c:pt>
                <c:pt idx="61079">
                  <c:v>44.545999999999999</c:v>
                </c:pt>
                <c:pt idx="61080">
                  <c:v>44.545999999999999</c:v>
                </c:pt>
                <c:pt idx="61081">
                  <c:v>44.545999999999999</c:v>
                </c:pt>
                <c:pt idx="61082">
                  <c:v>44.545999999999999</c:v>
                </c:pt>
                <c:pt idx="61083">
                  <c:v>44.545999999999999</c:v>
                </c:pt>
                <c:pt idx="61084">
                  <c:v>44.545999999999999</c:v>
                </c:pt>
                <c:pt idx="61085">
                  <c:v>44.545999999999999</c:v>
                </c:pt>
                <c:pt idx="61086">
                  <c:v>44.545999999999999</c:v>
                </c:pt>
                <c:pt idx="61087">
                  <c:v>44.545999999999999</c:v>
                </c:pt>
                <c:pt idx="61088">
                  <c:v>44.545999999999999</c:v>
                </c:pt>
                <c:pt idx="61089">
                  <c:v>44.545999999999999</c:v>
                </c:pt>
                <c:pt idx="61090">
                  <c:v>44.545999999999999</c:v>
                </c:pt>
                <c:pt idx="61091">
                  <c:v>44.545999999999999</c:v>
                </c:pt>
                <c:pt idx="61092">
                  <c:v>44.545999999999999</c:v>
                </c:pt>
                <c:pt idx="61093">
                  <c:v>44.545999999999999</c:v>
                </c:pt>
                <c:pt idx="61094">
                  <c:v>44.545999999999999</c:v>
                </c:pt>
                <c:pt idx="61095">
                  <c:v>44.545999999999999</c:v>
                </c:pt>
                <c:pt idx="61096">
                  <c:v>44.545999999999999</c:v>
                </c:pt>
                <c:pt idx="61097">
                  <c:v>44.545999999999999</c:v>
                </c:pt>
                <c:pt idx="61098">
                  <c:v>44.545999999999999</c:v>
                </c:pt>
                <c:pt idx="61099">
                  <c:v>44.545999999999999</c:v>
                </c:pt>
                <c:pt idx="61100">
                  <c:v>44.545999999999999</c:v>
                </c:pt>
                <c:pt idx="61101">
                  <c:v>44.545999999999999</c:v>
                </c:pt>
                <c:pt idx="61102">
                  <c:v>44.545999999999999</c:v>
                </c:pt>
                <c:pt idx="61103">
                  <c:v>44.545999999999999</c:v>
                </c:pt>
                <c:pt idx="61104">
                  <c:v>44.545999999999999</c:v>
                </c:pt>
                <c:pt idx="61105">
                  <c:v>44.545999999999999</c:v>
                </c:pt>
                <c:pt idx="61106">
                  <c:v>44.545999999999999</c:v>
                </c:pt>
                <c:pt idx="61107">
                  <c:v>44.545999999999999</c:v>
                </c:pt>
                <c:pt idx="61108">
                  <c:v>44.545999999999999</c:v>
                </c:pt>
                <c:pt idx="61109">
                  <c:v>44.545999999999999</c:v>
                </c:pt>
                <c:pt idx="61110">
                  <c:v>44.545999999999999</c:v>
                </c:pt>
                <c:pt idx="61111">
                  <c:v>44.545999999999999</c:v>
                </c:pt>
                <c:pt idx="61112">
                  <c:v>44.545999999999999</c:v>
                </c:pt>
                <c:pt idx="61113">
                  <c:v>44.545999999999999</c:v>
                </c:pt>
                <c:pt idx="61114">
                  <c:v>44.545999999999999</c:v>
                </c:pt>
                <c:pt idx="61115">
                  <c:v>44.545999999999999</c:v>
                </c:pt>
                <c:pt idx="61116">
                  <c:v>44.545999999999999</c:v>
                </c:pt>
                <c:pt idx="61117">
                  <c:v>44.545999999999999</c:v>
                </c:pt>
                <c:pt idx="61118">
                  <c:v>44.545999999999999</c:v>
                </c:pt>
                <c:pt idx="61119">
                  <c:v>44.545999999999999</c:v>
                </c:pt>
                <c:pt idx="61120">
                  <c:v>44.545999999999999</c:v>
                </c:pt>
                <c:pt idx="61121">
                  <c:v>44.545999999999999</c:v>
                </c:pt>
                <c:pt idx="61122">
                  <c:v>44.545999999999999</c:v>
                </c:pt>
                <c:pt idx="61123">
                  <c:v>44.545999999999999</c:v>
                </c:pt>
                <c:pt idx="61124">
                  <c:v>44.545999999999999</c:v>
                </c:pt>
                <c:pt idx="61125">
                  <c:v>44.545999999999999</c:v>
                </c:pt>
                <c:pt idx="61126">
                  <c:v>44.545999999999999</c:v>
                </c:pt>
                <c:pt idx="61127">
                  <c:v>44.545999999999999</c:v>
                </c:pt>
                <c:pt idx="61128">
                  <c:v>44.545999999999999</c:v>
                </c:pt>
                <c:pt idx="61129">
                  <c:v>44.545999999999999</c:v>
                </c:pt>
                <c:pt idx="61130">
                  <c:v>44.545999999999999</c:v>
                </c:pt>
                <c:pt idx="61131">
                  <c:v>44.545999999999999</c:v>
                </c:pt>
                <c:pt idx="61132">
                  <c:v>44.545999999999999</c:v>
                </c:pt>
                <c:pt idx="61133">
                  <c:v>44.545999999999999</c:v>
                </c:pt>
                <c:pt idx="61134">
                  <c:v>44.545999999999999</c:v>
                </c:pt>
                <c:pt idx="61135">
                  <c:v>44.545999999999999</c:v>
                </c:pt>
                <c:pt idx="61136">
                  <c:v>44.545999999999999</c:v>
                </c:pt>
                <c:pt idx="61137">
                  <c:v>44.545999999999999</c:v>
                </c:pt>
                <c:pt idx="61138">
                  <c:v>44.545999999999999</c:v>
                </c:pt>
                <c:pt idx="61139">
                  <c:v>44.545999999999999</c:v>
                </c:pt>
                <c:pt idx="61140">
                  <c:v>44.545999999999999</c:v>
                </c:pt>
                <c:pt idx="61141">
                  <c:v>44.545999999999999</c:v>
                </c:pt>
                <c:pt idx="61142">
                  <c:v>44.545999999999999</c:v>
                </c:pt>
                <c:pt idx="61143">
                  <c:v>44.545999999999999</c:v>
                </c:pt>
                <c:pt idx="61144">
                  <c:v>44.545999999999999</c:v>
                </c:pt>
                <c:pt idx="61145">
                  <c:v>44.545999999999999</c:v>
                </c:pt>
                <c:pt idx="61146">
                  <c:v>44.545999999999999</c:v>
                </c:pt>
                <c:pt idx="61147">
                  <c:v>44.545999999999999</c:v>
                </c:pt>
                <c:pt idx="61148">
                  <c:v>44.545999999999999</c:v>
                </c:pt>
                <c:pt idx="61149">
                  <c:v>44.545999999999999</c:v>
                </c:pt>
                <c:pt idx="61150">
                  <c:v>44.545999999999999</c:v>
                </c:pt>
                <c:pt idx="61151">
                  <c:v>44.545999999999999</c:v>
                </c:pt>
                <c:pt idx="61152">
                  <c:v>44.545999999999999</c:v>
                </c:pt>
                <c:pt idx="61153">
                  <c:v>44.545999999999999</c:v>
                </c:pt>
                <c:pt idx="61154">
                  <c:v>44.545999999999999</c:v>
                </c:pt>
                <c:pt idx="61155">
                  <c:v>44.545999999999999</c:v>
                </c:pt>
                <c:pt idx="61156">
                  <c:v>44.545999999999999</c:v>
                </c:pt>
                <c:pt idx="61157">
                  <c:v>44.545999999999999</c:v>
                </c:pt>
                <c:pt idx="61158">
                  <c:v>44.545999999999999</c:v>
                </c:pt>
                <c:pt idx="61159">
                  <c:v>44.545999999999999</c:v>
                </c:pt>
                <c:pt idx="61160">
                  <c:v>44.545999999999999</c:v>
                </c:pt>
                <c:pt idx="61161">
                  <c:v>44.545999999999999</c:v>
                </c:pt>
                <c:pt idx="61162">
                  <c:v>44.545999999999999</c:v>
                </c:pt>
                <c:pt idx="61163">
                  <c:v>44.545999999999999</c:v>
                </c:pt>
                <c:pt idx="61164">
                  <c:v>44.545999999999999</c:v>
                </c:pt>
                <c:pt idx="61165">
                  <c:v>44.545999999999999</c:v>
                </c:pt>
                <c:pt idx="61166">
                  <c:v>44.545999999999999</c:v>
                </c:pt>
                <c:pt idx="61167">
                  <c:v>44.545999999999999</c:v>
                </c:pt>
                <c:pt idx="61168">
                  <c:v>44.545999999999999</c:v>
                </c:pt>
                <c:pt idx="61169">
                  <c:v>44.545999999999999</c:v>
                </c:pt>
                <c:pt idx="61170">
                  <c:v>44.545999999999999</c:v>
                </c:pt>
                <c:pt idx="61171">
                  <c:v>44.545999999999999</c:v>
                </c:pt>
                <c:pt idx="61172">
                  <c:v>44.545999999999999</c:v>
                </c:pt>
                <c:pt idx="61173">
                  <c:v>44.545999999999999</c:v>
                </c:pt>
                <c:pt idx="61174">
                  <c:v>44.545999999999999</c:v>
                </c:pt>
                <c:pt idx="61175">
                  <c:v>44.545999999999999</c:v>
                </c:pt>
                <c:pt idx="61176">
                  <c:v>44.545999999999999</c:v>
                </c:pt>
                <c:pt idx="61177">
                  <c:v>44.545999999999999</c:v>
                </c:pt>
                <c:pt idx="61178">
                  <c:v>44.552</c:v>
                </c:pt>
                <c:pt idx="61179">
                  <c:v>44.6</c:v>
                </c:pt>
                <c:pt idx="61180">
                  <c:v>44.606000000000002</c:v>
                </c:pt>
                <c:pt idx="61181">
                  <c:v>44.606000000000002</c:v>
                </c:pt>
                <c:pt idx="61182">
                  <c:v>44.606000000000002</c:v>
                </c:pt>
                <c:pt idx="61183">
                  <c:v>44.606000000000002</c:v>
                </c:pt>
                <c:pt idx="61184">
                  <c:v>44.606000000000002</c:v>
                </c:pt>
                <c:pt idx="61185">
                  <c:v>44.606000000000002</c:v>
                </c:pt>
                <c:pt idx="61186">
                  <c:v>44.606000000000002</c:v>
                </c:pt>
                <c:pt idx="61187">
                  <c:v>44.606000000000002</c:v>
                </c:pt>
                <c:pt idx="61188">
                  <c:v>44.606000000000002</c:v>
                </c:pt>
                <c:pt idx="61189">
                  <c:v>44.606000000000002</c:v>
                </c:pt>
                <c:pt idx="61190">
                  <c:v>44.606000000000002</c:v>
                </c:pt>
                <c:pt idx="61191">
                  <c:v>44.606000000000002</c:v>
                </c:pt>
                <c:pt idx="61192">
                  <c:v>44.606000000000002</c:v>
                </c:pt>
                <c:pt idx="61193">
                  <c:v>44.606000000000002</c:v>
                </c:pt>
                <c:pt idx="61194">
                  <c:v>44.606000000000002</c:v>
                </c:pt>
                <c:pt idx="61195">
                  <c:v>44.606000000000002</c:v>
                </c:pt>
                <c:pt idx="61196">
                  <c:v>44.606000000000002</c:v>
                </c:pt>
                <c:pt idx="61197">
                  <c:v>44.606000000000002</c:v>
                </c:pt>
                <c:pt idx="61198">
                  <c:v>44.606000000000002</c:v>
                </c:pt>
                <c:pt idx="61199">
                  <c:v>44.606000000000002</c:v>
                </c:pt>
                <c:pt idx="61200">
                  <c:v>44.606000000000002</c:v>
                </c:pt>
                <c:pt idx="61201">
                  <c:v>44.606000000000002</c:v>
                </c:pt>
                <c:pt idx="61202">
                  <c:v>44.606000000000002</c:v>
                </c:pt>
                <c:pt idx="61203">
                  <c:v>44.606000000000002</c:v>
                </c:pt>
                <c:pt idx="61204">
                  <c:v>44.606000000000002</c:v>
                </c:pt>
                <c:pt idx="61205">
                  <c:v>44.606000000000002</c:v>
                </c:pt>
                <c:pt idx="61206">
                  <c:v>44.606000000000002</c:v>
                </c:pt>
                <c:pt idx="61207">
                  <c:v>44.606000000000002</c:v>
                </c:pt>
                <c:pt idx="61208">
                  <c:v>44.606000000000002</c:v>
                </c:pt>
                <c:pt idx="61209">
                  <c:v>44.606000000000002</c:v>
                </c:pt>
                <c:pt idx="61210">
                  <c:v>44.606000000000002</c:v>
                </c:pt>
                <c:pt idx="61211">
                  <c:v>44.606000000000002</c:v>
                </c:pt>
                <c:pt idx="61212">
                  <c:v>44.606000000000002</c:v>
                </c:pt>
                <c:pt idx="61213">
                  <c:v>44.606000000000002</c:v>
                </c:pt>
                <c:pt idx="61214">
                  <c:v>44.606000000000002</c:v>
                </c:pt>
                <c:pt idx="61215">
                  <c:v>44.606000000000002</c:v>
                </c:pt>
                <c:pt idx="61216">
                  <c:v>44.606000000000002</c:v>
                </c:pt>
                <c:pt idx="61217">
                  <c:v>44.606000000000002</c:v>
                </c:pt>
                <c:pt idx="61218">
                  <c:v>44.606000000000002</c:v>
                </c:pt>
                <c:pt idx="61219">
                  <c:v>44.606000000000002</c:v>
                </c:pt>
                <c:pt idx="61220">
                  <c:v>44.606000000000002</c:v>
                </c:pt>
                <c:pt idx="61221">
                  <c:v>44.606000000000002</c:v>
                </c:pt>
                <c:pt idx="61222">
                  <c:v>44.606000000000002</c:v>
                </c:pt>
                <c:pt idx="61223">
                  <c:v>44.606000000000002</c:v>
                </c:pt>
                <c:pt idx="61224">
                  <c:v>44.606000000000002</c:v>
                </c:pt>
                <c:pt idx="61225">
                  <c:v>44.606000000000002</c:v>
                </c:pt>
                <c:pt idx="61226">
                  <c:v>44.606000000000002</c:v>
                </c:pt>
                <c:pt idx="61227">
                  <c:v>44.606000000000002</c:v>
                </c:pt>
                <c:pt idx="61228">
                  <c:v>44.606000000000002</c:v>
                </c:pt>
                <c:pt idx="61229">
                  <c:v>44.606000000000002</c:v>
                </c:pt>
                <c:pt idx="61230">
                  <c:v>44.606000000000002</c:v>
                </c:pt>
                <c:pt idx="61231">
                  <c:v>44.606000000000002</c:v>
                </c:pt>
                <c:pt idx="61232">
                  <c:v>44.606000000000002</c:v>
                </c:pt>
                <c:pt idx="61233">
                  <c:v>44.606000000000002</c:v>
                </c:pt>
                <c:pt idx="61234">
                  <c:v>44.606000000000002</c:v>
                </c:pt>
                <c:pt idx="61235">
                  <c:v>44.606000000000002</c:v>
                </c:pt>
                <c:pt idx="61236">
                  <c:v>44.606000000000002</c:v>
                </c:pt>
                <c:pt idx="61237">
                  <c:v>44.606000000000002</c:v>
                </c:pt>
                <c:pt idx="61238">
                  <c:v>44.606000000000002</c:v>
                </c:pt>
                <c:pt idx="61239">
                  <c:v>44.606000000000002</c:v>
                </c:pt>
                <c:pt idx="61240">
                  <c:v>44.606000000000002</c:v>
                </c:pt>
                <c:pt idx="61241">
                  <c:v>44.606000000000002</c:v>
                </c:pt>
                <c:pt idx="61242">
                  <c:v>44.606000000000002</c:v>
                </c:pt>
                <c:pt idx="61243">
                  <c:v>44.606000000000002</c:v>
                </c:pt>
                <c:pt idx="61244">
                  <c:v>44.606000000000002</c:v>
                </c:pt>
                <c:pt idx="61245">
                  <c:v>44.606000000000002</c:v>
                </c:pt>
                <c:pt idx="61246">
                  <c:v>44.606000000000002</c:v>
                </c:pt>
                <c:pt idx="61247">
                  <c:v>44.606000000000002</c:v>
                </c:pt>
                <c:pt idx="61248">
                  <c:v>44.606000000000002</c:v>
                </c:pt>
                <c:pt idx="61249">
                  <c:v>44.606000000000002</c:v>
                </c:pt>
                <c:pt idx="61250">
                  <c:v>44.606000000000002</c:v>
                </c:pt>
                <c:pt idx="61251">
                  <c:v>44.606000000000002</c:v>
                </c:pt>
                <c:pt idx="61252">
                  <c:v>44.606000000000002</c:v>
                </c:pt>
                <c:pt idx="61253">
                  <c:v>44.606000000000002</c:v>
                </c:pt>
                <c:pt idx="61254">
                  <c:v>44.606000000000002</c:v>
                </c:pt>
                <c:pt idx="61255">
                  <c:v>44.606000000000002</c:v>
                </c:pt>
                <c:pt idx="61256">
                  <c:v>44.606000000000002</c:v>
                </c:pt>
                <c:pt idx="61257">
                  <c:v>44.606000000000002</c:v>
                </c:pt>
                <c:pt idx="61258">
                  <c:v>44.606000000000002</c:v>
                </c:pt>
                <c:pt idx="61259">
                  <c:v>44.606000000000002</c:v>
                </c:pt>
                <c:pt idx="61260">
                  <c:v>44.606000000000002</c:v>
                </c:pt>
                <c:pt idx="61261">
                  <c:v>44.606000000000002</c:v>
                </c:pt>
                <c:pt idx="61262">
                  <c:v>44.606000000000002</c:v>
                </c:pt>
                <c:pt idx="61263">
                  <c:v>44.606000000000002</c:v>
                </c:pt>
                <c:pt idx="61264">
                  <c:v>44.606000000000002</c:v>
                </c:pt>
                <c:pt idx="61265">
                  <c:v>44.606000000000002</c:v>
                </c:pt>
                <c:pt idx="61266">
                  <c:v>44.606000000000002</c:v>
                </c:pt>
                <c:pt idx="61267">
                  <c:v>44.606000000000002</c:v>
                </c:pt>
                <c:pt idx="61268">
                  <c:v>44.606000000000002</c:v>
                </c:pt>
                <c:pt idx="61269">
                  <c:v>44.606000000000002</c:v>
                </c:pt>
                <c:pt idx="61270">
                  <c:v>44.606000000000002</c:v>
                </c:pt>
                <c:pt idx="61271">
                  <c:v>44.606000000000002</c:v>
                </c:pt>
                <c:pt idx="61272">
                  <c:v>44.606000000000002</c:v>
                </c:pt>
                <c:pt idx="61273">
                  <c:v>44.606000000000002</c:v>
                </c:pt>
                <c:pt idx="61274">
                  <c:v>44.606000000000002</c:v>
                </c:pt>
                <c:pt idx="61275">
                  <c:v>44.606000000000002</c:v>
                </c:pt>
                <c:pt idx="61276">
                  <c:v>44.606000000000002</c:v>
                </c:pt>
                <c:pt idx="61277">
                  <c:v>44.606000000000002</c:v>
                </c:pt>
                <c:pt idx="61278">
                  <c:v>44.606000000000002</c:v>
                </c:pt>
                <c:pt idx="61279">
                  <c:v>44.606000000000002</c:v>
                </c:pt>
                <c:pt idx="61280">
                  <c:v>44.606000000000002</c:v>
                </c:pt>
                <c:pt idx="61281">
                  <c:v>44.606000000000002</c:v>
                </c:pt>
                <c:pt idx="61282">
                  <c:v>44.606000000000002</c:v>
                </c:pt>
                <c:pt idx="61283">
                  <c:v>44.606000000000002</c:v>
                </c:pt>
                <c:pt idx="61284">
                  <c:v>44.606000000000002</c:v>
                </c:pt>
                <c:pt idx="61285">
                  <c:v>44.606000000000002</c:v>
                </c:pt>
                <c:pt idx="61286">
                  <c:v>44.606000000000002</c:v>
                </c:pt>
                <c:pt idx="61287">
                  <c:v>44.606000000000002</c:v>
                </c:pt>
                <c:pt idx="61288">
                  <c:v>44.606000000000002</c:v>
                </c:pt>
                <c:pt idx="61289">
                  <c:v>44.606000000000002</c:v>
                </c:pt>
                <c:pt idx="61290">
                  <c:v>44.606000000000002</c:v>
                </c:pt>
                <c:pt idx="61291">
                  <c:v>44.606000000000002</c:v>
                </c:pt>
                <c:pt idx="61292">
                  <c:v>44.606000000000002</c:v>
                </c:pt>
                <c:pt idx="61293">
                  <c:v>44.606000000000002</c:v>
                </c:pt>
                <c:pt idx="61294">
                  <c:v>44.606000000000002</c:v>
                </c:pt>
                <c:pt idx="61295">
                  <c:v>44.606000000000002</c:v>
                </c:pt>
                <c:pt idx="61296">
                  <c:v>44.606000000000002</c:v>
                </c:pt>
                <c:pt idx="61297">
                  <c:v>44.606000000000002</c:v>
                </c:pt>
                <c:pt idx="61298">
                  <c:v>44.606000000000002</c:v>
                </c:pt>
                <c:pt idx="61299">
                  <c:v>44.606000000000002</c:v>
                </c:pt>
                <c:pt idx="61300">
                  <c:v>44.606000000000002</c:v>
                </c:pt>
                <c:pt idx="61301">
                  <c:v>44.606000000000002</c:v>
                </c:pt>
                <c:pt idx="61302">
                  <c:v>44.606000000000002</c:v>
                </c:pt>
                <c:pt idx="61303">
                  <c:v>44.606000000000002</c:v>
                </c:pt>
                <c:pt idx="61304">
                  <c:v>44.606000000000002</c:v>
                </c:pt>
                <c:pt idx="61305">
                  <c:v>44.606000000000002</c:v>
                </c:pt>
                <c:pt idx="61306">
                  <c:v>44.606000000000002</c:v>
                </c:pt>
                <c:pt idx="61307">
                  <c:v>44.606000000000002</c:v>
                </c:pt>
                <c:pt idx="61308">
                  <c:v>44.606000000000002</c:v>
                </c:pt>
                <c:pt idx="61309">
                  <c:v>44.606000000000002</c:v>
                </c:pt>
                <c:pt idx="61310">
                  <c:v>44.606000000000002</c:v>
                </c:pt>
                <c:pt idx="61311">
                  <c:v>44.606000000000002</c:v>
                </c:pt>
                <c:pt idx="61312">
                  <c:v>44.606000000000002</c:v>
                </c:pt>
                <c:pt idx="61313">
                  <c:v>44.606000000000002</c:v>
                </c:pt>
                <c:pt idx="61314">
                  <c:v>44.606000000000002</c:v>
                </c:pt>
                <c:pt idx="61315">
                  <c:v>44.606000000000002</c:v>
                </c:pt>
                <c:pt idx="61316">
                  <c:v>44.606000000000002</c:v>
                </c:pt>
                <c:pt idx="61317">
                  <c:v>44.606000000000002</c:v>
                </c:pt>
                <c:pt idx="61318">
                  <c:v>44.606000000000002</c:v>
                </c:pt>
                <c:pt idx="61319">
                  <c:v>44.606000000000002</c:v>
                </c:pt>
                <c:pt idx="61320">
                  <c:v>44.606000000000002</c:v>
                </c:pt>
                <c:pt idx="61321">
                  <c:v>44.606000000000002</c:v>
                </c:pt>
                <c:pt idx="61322">
                  <c:v>44.606000000000002</c:v>
                </c:pt>
                <c:pt idx="61323">
                  <c:v>44.606000000000002</c:v>
                </c:pt>
                <c:pt idx="61324">
                  <c:v>44.606000000000002</c:v>
                </c:pt>
                <c:pt idx="61325">
                  <c:v>44.606000000000002</c:v>
                </c:pt>
                <c:pt idx="61326">
                  <c:v>44.606000000000002</c:v>
                </c:pt>
                <c:pt idx="61327">
                  <c:v>44.606000000000002</c:v>
                </c:pt>
                <c:pt idx="61328">
                  <c:v>44.606000000000002</c:v>
                </c:pt>
                <c:pt idx="61329">
                  <c:v>44.606000000000002</c:v>
                </c:pt>
                <c:pt idx="61330">
                  <c:v>44.606000000000002</c:v>
                </c:pt>
                <c:pt idx="61331">
                  <c:v>44.606000000000002</c:v>
                </c:pt>
                <c:pt idx="61332">
                  <c:v>44.606000000000002</c:v>
                </c:pt>
                <c:pt idx="61333">
                  <c:v>44.606000000000002</c:v>
                </c:pt>
                <c:pt idx="61334">
                  <c:v>44.606000000000002</c:v>
                </c:pt>
                <c:pt idx="61335">
                  <c:v>44.606000000000002</c:v>
                </c:pt>
                <c:pt idx="61336">
                  <c:v>44.606000000000002</c:v>
                </c:pt>
                <c:pt idx="61337">
                  <c:v>44.606000000000002</c:v>
                </c:pt>
                <c:pt idx="61338">
                  <c:v>44.606000000000002</c:v>
                </c:pt>
                <c:pt idx="61339">
                  <c:v>44.606000000000002</c:v>
                </c:pt>
                <c:pt idx="61340">
                  <c:v>44.606000000000002</c:v>
                </c:pt>
                <c:pt idx="61341">
                  <c:v>44.606000000000002</c:v>
                </c:pt>
                <c:pt idx="61342">
                  <c:v>44.606000000000002</c:v>
                </c:pt>
                <c:pt idx="61343">
                  <c:v>44.606000000000002</c:v>
                </c:pt>
                <c:pt idx="61344">
                  <c:v>44.606000000000002</c:v>
                </c:pt>
                <c:pt idx="61345">
                  <c:v>44.606000000000002</c:v>
                </c:pt>
                <c:pt idx="61346">
                  <c:v>44.606000000000002</c:v>
                </c:pt>
                <c:pt idx="61347">
                  <c:v>44.606000000000002</c:v>
                </c:pt>
                <c:pt idx="61348">
                  <c:v>44.606000000000002</c:v>
                </c:pt>
                <c:pt idx="61349">
                  <c:v>44.606000000000002</c:v>
                </c:pt>
                <c:pt idx="61350">
                  <c:v>44.606000000000002</c:v>
                </c:pt>
                <c:pt idx="61351">
                  <c:v>44.606000000000002</c:v>
                </c:pt>
                <c:pt idx="61352">
                  <c:v>44.606000000000002</c:v>
                </c:pt>
                <c:pt idx="61353">
                  <c:v>44.606000000000002</c:v>
                </c:pt>
                <c:pt idx="61354">
                  <c:v>44.606000000000002</c:v>
                </c:pt>
                <c:pt idx="61355">
                  <c:v>44.606000000000002</c:v>
                </c:pt>
                <c:pt idx="61356">
                  <c:v>44.606000000000002</c:v>
                </c:pt>
                <c:pt idx="61357">
                  <c:v>44.606000000000002</c:v>
                </c:pt>
                <c:pt idx="61358">
                  <c:v>44.606000000000002</c:v>
                </c:pt>
                <c:pt idx="61359">
                  <c:v>44.606000000000002</c:v>
                </c:pt>
                <c:pt idx="61360">
                  <c:v>44.606000000000002</c:v>
                </c:pt>
                <c:pt idx="61361">
                  <c:v>44.606000000000002</c:v>
                </c:pt>
                <c:pt idx="61362">
                  <c:v>44.606000000000002</c:v>
                </c:pt>
                <c:pt idx="61363">
                  <c:v>44.606000000000002</c:v>
                </c:pt>
                <c:pt idx="61364">
                  <c:v>44.606000000000002</c:v>
                </c:pt>
                <c:pt idx="61365">
                  <c:v>44.606000000000002</c:v>
                </c:pt>
                <c:pt idx="61366">
                  <c:v>44.606000000000002</c:v>
                </c:pt>
                <c:pt idx="61367">
                  <c:v>44.606000000000002</c:v>
                </c:pt>
                <c:pt idx="61368">
                  <c:v>44.606000000000002</c:v>
                </c:pt>
                <c:pt idx="61369">
                  <c:v>44.606000000000002</c:v>
                </c:pt>
                <c:pt idx="61370">
                  <c:v>44.606000000000002</c:v>
                </c:pt>
                <c:pt idx="61371">
                  <c:v>44.606000000000002</c:v>
                </c:pt>
                <c:pt idx="61372">
                  <c:v>44.606000000000002</c:v>
                </c:pt>
                <c:pt idx="61373">
                  <c:v>44.606000000000002</c:v>
                </c:pt>
                <c:pt idx="61374">
                  <c:v>44.606000000000002</c:v>
                </c:pt>
                <c:pt idx="61375">
                  <c:v>44.606000000000002</c:v>
                </c:pt>
                <c:pt idx="61376">
                  <c:v>44.606000000000002</c:v>
                </c:pt>
                <c:pt idx="61377">
                  <c:v>44.606000000000002</c:v>
                </c:pt>
                <c:pt idx="61378">
                  <c:v>44.606000000000002</c:v>
                </c:pt>
                <c:pt idx="61379">
                  <c:v>44.606000000000002</c:v>
                </c:pt>
                <c:pt idx="61380">
                  <c:v>44.606000000000002</c:v>
                </c:pt>
                <c:pt idx="61381">
                  <c:v>44.606000000000002</c:v>
                </c:pt>
                <c:pt idx="61382">
                  <c:v>44.606000000000002</c:v>
                </c:pt>
                <c:pt idx="61383">
                  <c:v>44.606000000000002</c:v>
                </c:pt>
                <c:pt idx="61384">
                  <c:v>44.606000000000002</c:v>
                </c:pt>
                <c:pt idx="61385">
                  <c:v>44.606000000000002</c:v>
                </c:pt>
                <c:pt idx="61386">
                  <c:v>44.606000000000002</c:v>
                </c:pt>
                <c:pt idx="61387">
                  <c:v>44.606000000000002</c:v>
                </c:pt>
                <c:pt idx="61388">
                  <c:v>44.606000000000002</c:v>
                </c:pt>
                <c:pt idx="61389">
                  <c:v>44.606000000000002</c:v>
                </c:pt>
                <c:pt idx="61390">
                  <c:v>44.606000000000002</c:v>
                </c:pt>
                <c:pt idx="61391">
                  <c:v>44.606000000000002</c:v>
                </c:pt>
                <c:pt idx="61392">
                  <c:v>44.606000000000002</c:v>
                </c:pt>
                <c:pt idx="61393">
                  <c:v>44.606000000000002</c:v>
                </c:pt>
                <c:pt idx="61394">
                  <c:v>44.606000000000002</c:v>
                </c:pt>
                <c:pt idx="61395">
                  <c:v>44.606000000000002</c:v>
                </c:pt>
                <c:pt idx="61396">
                  <c:v>44.606000000000002</c:v>
                </c:pt>
                <c:pt idx="61397">
                  <c:v>44.606000000000002</c:v>
                </c:pt>
                <c:pt idx="61398">
                  <c:v>44.606000000000002</c:v>
                </c:pt>
                <c:pt idx="61399">
                  <c:v>44.606000000000002</c:v>
                </c:pt>
                <c:pt idx="61400">
                  <c:v>44.606000000000002</c:v>
                </c:pt>
                <c:pt idx="61401">
                  <c:v>44.606000000000002</c:v>
                </c:pt>
                <c:pt idx="61402">
                  <c:v>44.606000000000002</c:v>
                </c:pt>
                <c:pt idx="61403">
                  <c:v>44.606000000000002</c:v>
                </c:pt>
                <c:pt idx="61404">
                  <c:v>44.606000000000002</c:v>
                </c:pt>
                <c:pt idx="61405">
                  <c:v>44.606000000000002</c:v>
                </c:pt>
                <c:pt idx="61406">
                  <c:v>44.606000000000002</c:v>
                </c:pt>
                <c:pt idx="61407">
                  <c:v>44.606000000000002</c:v>
                </c:pt>
                <c:pt idx="61408">
                  <c:v>44.606000000000002</c:v>
                </c:pt>
                <c:pt idx="61409">
                  <c:v>44.606000000000002</c:v>
                </c:pt>
                <c:pt idx="61410">
                  <c:v>44.606000000000002</c:v>
                </c:pt>
                <c:pt idx="61411">
                  <c:v>44.606000000000002</c:v>
                </c:pt>
                <c:pt idx="61412">
                  <c:v>44.606000000000002</c:v>
                </c:pt>
                <c:pt idx="61413">
                  <c:v>44.606000000000002</c:v>
                </c:pt>
                <c:pt idx="61414">
                  <c:v>44.606000000000002</c:v>
                </c:pt>
                <c:pt idx="61415">
                  <c:v>44.606000000000002</c:v>
                </c:pt>
                <c:pt idx="61416">
                  <c:v>44.606000000000002</c:v>
                </c:pt>
                <c:pt idx="61417">
                  <c:v>44.606000000000002</c:v>
                </c:pt>
                <c:pt idx="61418">
                  <c:v>44.606000000000002</c:v>
                </c:pt>
                <c:pt idx="61419">
                  <c:v>44.606000000000002</c:v>
                </c:pt>
                <c:pt idx="61420">
                  <c:v>44.606000000000002</c:v>
                </c:pt>
                <c:pt idx="61421">
                  <c:v>44.606000000000002</c:v>
                </c:pt>
                <c:pt idx="61422">
                  <c:v>44.606000000000002</c:v>
                </c:pt>
                <c:pt idx="61423">
                  <c:v>44.606000000000002</c:v>
                </c:pt>
                <c:pt idx="61424">
                  <c:v>44.606000000000002</c:v>
                </c:pt>
                <c:pt idx="61425">
                  <c:v>44.612000000000002</c:v>
                </c:pt>
                <c:pt idx="61426">
                  <c:v>44.664000000000001</c:v>
                </c:pt>
                <c:pt idx="61427">
                  <c:v>44.671999999999997</c:v>
                </c:pt>
                <c:pt idx="61428">
                  <c:v>44.671999999999997</c:v>
                </c:pt>
                <c:pt idx="61429">
                  <c:v>44.671999999999997</c:v>
                </c:pt>
                <c:pt idx="61430">
                  <c:v>44.671999999999997</c:v>
                </c:pt>
                <c:pt idx="61431">
                  <c:v>44.671999999999997</c:v>
                </c:pt>
                <c:pt idx="61432">
                  <c:v>44.671999999999997</c:v>
                </c:pt>
                <c:pt idx="61433">
                  <c:v>44.671999999999997</c:v>
                </c:pt>
                <c:pt idx="61434">
                  <c:v>44.671999999999997</c:v>
                </c:pt>
                <c:pt idx="61435">
                  <c:v>44.671999999999997</c:v>
                </c:pt>
                <c:pt idx="61436">
                  <c:v>44.671999999999997</c:v>
                </c:pt>
                <c:pt idx="61437">
                  <c:v>44.671999999999997</c:v>
                </c:pt>
                <c:pt idx="61438">
                  <c:v>44.671999999999997</c:v>
                </c:pt>
                <c:pt idx="61439">
                  <c:v>44.671999999999997</c:v>
                </c:pt>
                <c:pt idx="61440">
                  <c:v>44.671999999999997</c:v>
                </c:pt>
                <c:pt idx="61441">
                  <c:v>44.671999999999997</c:v>
                </c:pt>
                <c:pt idx="61442">
                  <c:v>44.671999999999997</c:v>
                </c:pt>
                <c:pt idx="61443">
                  <c:v>44.671999999999997</c:v>
                </c:pt>
                <c:pt idx="61444">
                  <c:v>44.671999999999997</c:v>
                </c:pt>
                <c:pt idx="61445">
                  <c:v>44.671999999999997</c:v>
                </c:pt>
                <c:pt idx="61446">
                  <c:v>44.671999999999997</c:v>
                </c:pt>
                <c:pt idx="61447">
                  <c:v>44.671999999999997</c:v>
                </c:pt>
                <c:pt idx="61448">
                  <c:v>44.671999999999997</c:v>
                </c:pt>
                <c:pt idx="61449">
                  <c:v>44.671999999999997</c:v>
                </c:pt>
                <c:pt idx="61450">
                  <c:v>44.671999999999997</c:v>
                </c:pt>
                <c:pt idx="61451">
                  <c:v>44.671999999999997</c:v>
                </c:pt>
                <c:pt idx="61452">
                  <c:v>44.671999999999997</c:v>
                </c:pt>
                <c:pt idx="61453">
                  <c:v>44.671999999999997</c:v>
                </c:pt>
                <c:pt idx="61454">
                  <c:v>44.671999999999997</c:v>
                </c:pt>
                <c:pt idx="61455">
                  <c:v>44.671999999999997</c:v>
                </c:pt>
                <c:pt idx="61456">
                  <c:v>44.671999999999997</c:v>
                </c:pt>
                <c:pt idx="61457">
                  <c:v>44.671999999999997</c:v>
                </c:pt>
                <c:pt idx="61458">
                  <c:v>44.671999999999997</c:v>
                </c:pt>
                <c:pt idx="61459">
                  <c:v>44.671999999999997</c:v>
                </c:pt>
                <c:pt idx="61460">
                  <c:v>44.671999999999997</c:v>
                </c:pt>
                <c:pt idx="61461">
                  <c:v>44.671999999999997</c:v>
                </c:pt>
                <c:pt idx="61462">
                  <c:v>44.671999999999997</c:v>
                </c:pt>
                <c:pt idx="61463">
                  <c:v>44.671999999999997</c:v>
                </c:pt>
                <c:pt idx="61464">
                  <c:v>44.671999999999997</c:v>
                </c:pt>
                <c:pt idx="61465">
                  <c:v>44.671999999999997</c:v>
                </c:pt>
                <c:pt idx="61466">
                  <c:v>44.671999999999997</c:v>
                </c:pt>
                <c:pt idx="61467">
                  <c:v>44.671999999999997</c:v>
                </c:pt>
                <c:pt idx="61468">
                  <c:v>44.671999999999997</c:v>
                </c:pt>
                <c:pt idx="61469">
                  <c:v>44.671999999999997</c:v>
                </c:pt>
                <c:pt idx="61470">
                  <c:v>44.671999999999997</c:v>
                </c:pt>
                <c:pt idx="61471">
                  <c:v>44.671999999999997</c:v>
                </c:pt>
                <c:pt idx="61472">
                  <c:v>44.671999999999997</c:v>
                </c:pt>
                <c:pt idx="61473">
                  <c:v>44.671999999999997</c:v>
                </c:pt>
                <c:pt idx="61474">
                  <c:v>44.671999999999997</c:v>
                </c:pt>
                <c:pt idx="61475">
                  <c:v>44.671999999999997</c:v>
                </c:pt>
                <c:pt idx="61476">
                  <c:v>44.671999999999997</c:v>
                </c:pt>
                <c:pt idx="61477">
                  <c:v>44.671999999999997</c:v>
                </c:pt>
                <c:pt idx="61478">
                  <c:v>44.671999999999997</c:v>
                </c:pt>
                <c:pt idx="61479">
                  <c:v>44.671999999999997</c:v>
                </c:pt>
                <c:pt idx="61480">
                  <c:v>44.671999999999997</c:v>
                </c:pt>
                <c:pt idx="61481">
                  <c:v>44.671999999999997</c:v>
                </c:pt>
                <c:pt idx="61482">
                  <c:v>44.671999999999997</c:v>
                </c:pt>
                <c:pt idx="61483">
                  <c:v>44.671999999999997</c:v>
                </c:pt>
                <c:pt idx="61484">
                  <c:v>44.671999999999997</c:v>
                </c:pt>
                <c:pt idx="61485">
                  <c:v>44.671999999999997</c:v>
                </c:pt>
                <c:pt idx="61486">
                  <c:v>44.671999999999997</c:v>
                </c:pt>
                <c:pt idx="61487">
                  <c:v>44.671999999999997</c:v>
                </c:pt>
                <c:pt idx="61488">
                  <c:v>44.671999999999997</c:v>
                </c:pt>
                <c:pt idx="61489">
                  <c:v>44.671999999999997</c:v>
                </c:pt>
                <c:pt idx="61490">
                  <c:v>44.671999999999997</c:v>
                </c:pt>
                <c:pt idx="61491">
                  <c:v>44.671999999999997</c:v>
                </c:pt>
                <c:pt idx="61492">
                  <c:v>44.671999999999997</c:v>
                </c:pt>
                <c:pt idx="61493">
                  <c:v>44.671999999999997</c:v>
                </c:pt>
                <c:pt idx="61494">
                  <c:v>44.671999999999997</c:v>
                </c:pt>
                <c:pt idx="61495">
                  <c:v>44.671999999999997</c:v>
                </c:pt>
                <c:pt idx="61496">
                  <c:v>44.671999999999997</c:v>
                </c:pt>
                <c:pt idx="61497">
                  <c:v>44.671999999999997</c:v>
                </c:pt>
                <c:pt idx="61498">
                  <c:v>44.671999999999997</c:v>
                </c:pt>
                <c:pt idx="61499">
                  <c:v>44.671999999999997</c:v>
                </c:pt>
                <c:pt idx="61500">
                  <c:v>44.671999999999997</c:v>
                </c:pt>
                <c:pt idx="61501">
                  <c:v>44.671999999999997</c:v>
                </c:pt>
                <c:pt idx="61502">
                  <c:v>44.671999999999997</c:v>
                </c:pt>
                <c:pt idx="61503">
                  <c:v>44.671999999999997</c:v>
                </c:pt>
                <c:pt idx="61504">
                  <c:v>44.671999999999997</c:v>
                </c:pt>
                <c:pt idx="61505">
                  <c:v>44.671999999999997</c:v>
                </c:pt>
                <c:pt idx="61506">
                  <c:v>44.671999999999997</c:v>
                </c:pt>
                <c:pt idx="61507">
                  <c:v>44.671999999999997</c:v>
                </c:pt>
                <c:pt idx="61508">
                  <c:v>44.671999999999997</c:v>
                </c:pt>
                <c:pt idx="61509">
                  <c:v>44.671999999999997</c:v>
                </c:pt>
                <c:pt idx="61510">
                  <c:v>44.671999999999997</c:v>
                </c:pt>
                <c:pt idx="61511">
                  <c:v>44.671999999999997</c:v>
                </c:pt>
                <c:pt idx="61512">
                  <c:v>44.671999999999997</c:v>
                </c:pt>
                <c:pt idx="61513">
                  <c:v>44.671999999999997</c:v>
                </c:pt>
                <c:pt idx="61514">
                  <c:v>44.671999999999997</c:v>
                </c:pt>
                <c:pt idx="61515">
                  <c:v>44.671999999999997</c:v>
                </c:pt>
                <c:pt idx="61516">
                  <c:v>44.671999999999997</c:v>
                </c:pt>
                <c:pt idx="61517">
                  <c:v>44.671999999999997</c:v>
                </c:pt>
                <c:pt idx="61518">
                  <c:v>44.671999999999997</c:v>
                </c:pt>
                <c:pt idx="61519">
                  <c:v>44.671999999999997</c:v>
                </c:pt>
                <c:pt idx="61520">
                  <c:v>44.671999999999997</c:v>
                </c:pt>
                <c:pt idx="61521">
                  <c:v>44.671999999999997</c:v>
                </c:pt>
                <c:pt idx="61522">
                  <c:v>44.671999999999997</c:v>
                </c:pt>
                <c:pt idx="61523">
                  <c:v>44.671999999999997</c:v>
                </c:pt>
                <c:pt idx="61524">
                  <c:v>44.671999999999997</c:v>
                </c:pt>
                <c:pt idx="61525">
                  <c:v>44.671999999999997</c:v>
                </c:pt>
                <c:pt idx="61526">
                  <c:v>44.671999999999997</c:v>
                </c:pt>
                <c:pt idx="61527">
                  <c:v>44.671999999999997</c:v>
                </c:pt>
                <c:pt idx="61528">
                  <c:v>44.671999999999997</c:v>
                </c:pt>
                <c:pt idx="61529">
                  <c:v>44.671999999999997</c:v>
                </c:pt>
                <c:pt idx="61530">
                  <c:v>44.671999999999997</c:v>
                </c:pt>
                <c:pt idx="61531">
                  <c:v>44.671999999999997</c:v>
                </c:pt>
                <c:pt idx="61532">
                  <c:v>44.671999999999997</c:v>
                </c:pt>
                <c:pt idx="61533">
                  <c:v>44.671999999999997</c:v>
                </c:pt>
                <c:pt idx="61534">
                  <c:v>44.671999999999997</c:v>
                </c:pt>
                <c:pt idx="61535">
                  <c:v>44.671999999999997</c:v>
                </c:pt>
                <c:pt idx="61536">
                  <c:v>44.671999999999997</c:v>
                </c:pt>
                <c:pt idx="61537">
                  <c:v>44.671999999999997</c:v>
                </c:pt>
                <c:pt idx="61538">
                  <c:v>44.671999999999997</c:v>
                </c:pt>
                <c:pt idx="61539">
                  <c:v>44.671999999999997</c:v>
                </c:pt>
                <c:pt idx="61540">
                  <c:v>44.671999999999997</c:v>
                </c:pt>
                <c:pt idx="61541">
                  <c:v>44.671999999999997</c:v>
                </c:pt>
                <c:pt idx="61542">
                  <c:v>44.671999999999997</c:v>
                </c:pt>
                <c:pt idx="61543">
                  <c:v>44.671999999999997</c:v>
                </c:pt>
                <c:pt idx="61544">
                  <c:v>44.671999999999997</c:v>
                </c:pt>
                <c:pt idx="61545">
                  <c:v>44.671999999999997</c:v>
                </c:pt>
                <c:pt idx="61546">
                  <c:v>44.671999999999997</c:v>
                </c:pt>
                <c:pt idx="61547">
                  <c:v>44.671999999999997</c:v>
                </c:pt>
                <c:pt idx="61548">
                  <c:v>44.671999999999997</c:v>
                </c:pt>
                <c:pt idx="61549">
                  <c:v>44.671999999999997</c:v>
                </c:pt>
                <c:pt idx="61550">
                  <c:v>44.671999999999997</c:v>
                </c:pt>
                <c:pt idx="61551">
                  <c:v>44.671999999999997</c:v>
                </c:pt>
                <c:pt idx="61552">
                  <c:v>44.671999999999997</c:v>
                </c:pt>
                <c:pt idx="61553">
                  <c:v>44.671999999999997</c:v>
                </c:pt>
                <c:pt idx="61554">
                  <c:v>44.671999999999997</c:v>
                </c:pt>
                <c:pt idx="61555">
                  <c:v>44.671999999999997</c:v>
                </c:pt>
                <c:pt idx="61556">
                  <c:v>44.671999999999997</c:v>
                </c:pt>
                <c:pt idx="61557">
                  <c:v>44.671999999999997</c:v>
                </c:pt>
                <c:pt idx="61558">
                  <c:v>44.671999999999997</c:v>
                </c:pt>
                <c:pt idx="61559">
                  <c:v>44.671999999999997</c:v>
                </c:pt>
                <c:pt idx="61560">
                  <c:v>44.671999999999997</c:v>
                </c:pt>
                <c:pt idx="61561">
                  <c:v>44.671999999999997</c:v>
                </c:pt>
                <c:pt idx="61562">
                  <c:v>44.671999999999997</c:v>
                </c:pt>
                <c:pt idx="61563">
                  <c:v>44.671999999999997</c:v>
                </c:pt>
                <c:pt idx="61564">
                  <c:v>44.671999999999997</c:v>
                </c:pt>
                <c:pt idx="61565">
                  <c:v>44.671999999999997</c:v>
                </c:pt>
                <c:pt idx="61566">
                  <c:v>44.671999999999997</c:v>
                </c:pt>
                <c:pt idx="61567">
                  <c:v>44.671999999999997</c:v>
                </c:pt>
                <c:pt idx="61568">
                  <c:v>44.671999999999997</c:v>
                </c:pt>
                <c:pt idx="61569">
                  <c:v>44.671999999999997</c:v>
                </c:pt>
                <c:pt idx="61570">
                  <c:v>44.671999999999997</c:v>
                </c:pt>
                <c:pt idx="61571">
                  <c:v>44.671999999999997</c:v>
                </c:pt>
                <c:pt idx="61572">
                  <c:v>44.671999999999997</c:v>
                </c:pt>
                <c:pt idx="61573">
                  <c:v>44.671999999999997</c:v>
                </c:pt>
                <c:pt idx="61574">
                  <c:v>44.671999999999997</c:v>
                </c:pt>
                <c:pt idx="61575">
                  <c:v>44.671999999999997</c:v>
                </c:pt>
                <c:pt idx="61576">
                  <c:v>44.671999999999997</c:v>
                </c:pt>
                <c:pt idx="61577">
                  <c:v>44.671999999999997</c:v>
                </c:pt>
                <c:pt idx="61578">
                  <c:v>44.671999999999997</c:v>
                </c:pt>
                <c:pt idx="61579">
                  <c:v>44.671999999999997</c:v>
                </c:pt>
                <c:pt idx="61580">
                  <c:v>44.671999999999997</c:v>
                </c:pt>
                <c:pt idx="61581">
                  <c:v>44.671999999999997</c:v>
                </c:pt>
                <c:pt idx="61582">
                  <c:v>44.671999999999997</c:v>
                </c:pt>
                <c:pt idx="61583">
                  <c:v>44.671999999999997</c:v>
                </c:pt>
                <c:pt idx="61584">
                  <c:v>44.671999999999997</c:v>
                </c:pt>
                <c:pt idx="61585">
                  <c:v>44.671999999999997</c:v>
                </c:pt>
                <c:pt idx="61586">
                  <c:v>44.671999999999997</c:v>
                </c:pt>
                <c:pt idx="61587">
                  <c:v>44.671999999999997</c:v>
                </c:pt>
                <c:pt idx="61588">
                  <c:v>44.671999999999997</c:v>
                </c:pt>
                <c:pt idx="61589">
                  <c:v>44.671999999999997</c:v>
                </c:pt>
                <c:pt idx="61590">
                  <c:v>44.671999999999997</c:v>
                </c:pt>
                <c:pt idx="61591">
                  <c:v>44.671999999999997</c:v>
                </c:pt>
                <c:pt idx="61592">
                  <c:v>44.671999999999997</c:v>
                </c:pt>
                <c:pt idx="61593">
                  <c:v>44.671999999999997</c:v>
                </c:pt>
                <c:pt idx="61594">
                  <c:v>44.671999999999997</c:v>
                </c:pt>
                <c:pt idx="61595">
                  <c:v>44.671999999999997</c:v>
                </c:pt>
                <c:pt idx="61596">
                  <c:v>44.671999999999997</c:v>
                </c:pt>
                <c:pt idx="61597">
                  <c:v>44.671999999999997</c:v>
                </c:pt>
                <c:pt idx="61598">
                  <c:v>44.671999999999997</c:v>
                </c:pt>
                <c:pt idx="61599">
                  <c:v>44.671999999999997</c:v>
                </c:pt>
                <c:pt idx="61600">
                  <c:v>44.671999999999997</c:v>
                </c:pt>
                <c:pt idx="61601">
                  <c:v>44.671999999999997</c:v>
                </c:pt>
                <c:pt idx="61602">
                  <c:v>44.671999999999997</c:v>
                </c:pt>
                <c:pt idx="61603">
                  <c:v>44.671999999999997</c:v>
                </c:pt>
                <c:pt idx="61604">
                  <c:v>44.671999999999997</c:v>
                </c:pt>
                <c:pt idx="61605">
                  <c:v>44.671999999999997</c:v>
                </c:pt>
                <c:pt idx="61606">
                  <c:v>44.671999999999997</c:v>
                </c:pt>
                <c:pt idx="61607">
                  <c:v>44.671999999999997</c:v>
                </c:pt>
                <c:pt idx="61608">
                  <c:v>44.671999999999997</c:v>
                </c:pt>
                <c:pt idx="61609">
                  <c:v>44.671999999999997</c:v>
                </c:pt>
                <c:pt idx="61610">
                  <c:v>44.671999999999997</c:v>
                </c:pt>
                <c:pt idx="61611">
                  <c:v>44.671999999999997</c:v>
                </c:pt>
                <c:pt idx="61612">
                  <c:v>44.671999999999997</c:v>
                </c:pt>
                <c:pt idx="61613">
                  <c:v>44.671999999999997</c:v>
                </c:pt>
                <c:pt idx="61614">
                  <c:v>44.671999999999997</c:v>
                </c:pt>
                <c:pt idx="61615">
                  <c:v>44.671999999999997</c:v>
                </c:pt>
                <c:pt idx="61616">
                  <c:v>44.671999999999997</c:v>
                </c:pt>
                <c:pt idx="61617">
                  <c:v>44.671999999999997</c:v>
                </c:pt>
                <c:pt idx="61618">
                  <c:v>44.671999999999997</c:v>
                </c:pt>
                <c:pt idx="61619">
                  <c:v>44.671999999999997</c:v>
                </c:pt>
                <c:pt idx="61620">
                  <c:v>44.671999999999997</c:v>
                </c:pt>
                <c:pt idx="61621">
                  <c:v>44.671999999999997</c:v>
                </c:pt>
                <c:pt idx="61622">
                  <c:v>44.671999999999997</c:v>
                </c:pt>
                <c:pt idx="61623">
                  <c:v>44.671999999999997</c:v>
                </c:pt>
                <c:pt idx="61624">
                  <c:v>44.671999999999997</c:v>
                </c:pt>
                <c:pt idx="61625">
                  <c:v>44.671999999999997</c:v>
                </c:pt>
                <c:pt idx="61626">
                  <c:v>44.671999999999997</c:v>
                </c:pt>
                <c:pt idx="61627">
                  <c:v>44.671999999999997</c:v>
                </c:pt>
                <c:pt idx="61628">
                  <c:v>44.671999999999997</c:v>
                </c:pt>
                <c:pt idx="61629">
                  <c:v>44.671999999999997</c:v>
                </c:pt>
                <c:pt idx="61630">
                  <c:v>44.671999999999997</c:v>
                </c:pt>
                <c:pt idx="61631">
                  <c:v>44.671999999999997</c:v>
                </c:pt>
                <c:pt idx="61632">
                  <c:v>44.671999999999997</c:v>
                </c:pt>
                <c:pt idx="61633">
                  <c:v>44.671999999999997</c:v>
                </c:pt>
                <c:pt idx="61634">
                  <c:v>44.671999999999997</c:v>
                </c:pt>
                <c:pt idx="61635">
                  <c:v>44.671999999999997</c:v>
                </c:pt>
                <c:pt idx="61636">
                  <c:v>44.671999999999997</c:v>
                </c:pt>
                <c:pt idx="61637">
                  <c:v>44.671999999999997</c:v>
                </c:pt>
                <c:pt idx="61638">
                  <c:v>44.671999999999997</c:v>
                </c:pt>
                <c:pt idx="61639">
                  <c:v>44.671999999999997</c:v>
                </c:pt>
                <c:pt idx="61640">
                  <c:v>44.671999999999997</c:v>
                </c:pt>
                <c:pt idx="61641">
                  <c:v>44.671999999999997</c:v>
                </c:pt>
                <c:pt idx="61642">
                  <c:v>44.671999999999997</c:v>
                </c:pt>
                <c:pt idx="61643">
                  <c:v>44.671999999999997</c:v>
                </c:pt>
                <c:pt idx="61644">
                  <c:v>44.671999999999997</c:v>
                </c:pt>
                <c:pt idx="61645">
                  <c:v>44.671999999999997</c:v>
                </c:pt>
                <c:pt idx="61646">
                  <c:v>44.671999999999997</c:v>
                </c:pt>
                <c:pt idx="61647">
                  <c:v>44.671999999999997</c:v>
                </c:pt>
                <c:pt idx="61648">
                  <c:v>44.671999999999997</c:v>
                </c:pt>
                <c:pt idx="61649">
                  <c:v>44.671999999999997</c:v>
                </c:pt>
                <c:pt idx="61650">
                  <c:v>44.671999999999997</c:v>
                </c:pt>
                <c:pt idx="61651">
                  <c:v>44.671999999999997</c:v>
                </c:pt>
                <c:pt idx="61652">
                  <c:v>44.671999999999997</c:v>
                </c:pt>
                <c:pt idx="61653">
                  <c:v>44.671999999999997</c:v>
                </c:pt>
                <c:pt idx="61654">
                  <c:v>44.671999999999997</c:v>
                </c:pt>
                <c:pt idx="61655">
                  <c:v>44.671999999999997</c:v>
                </c:pt>
                <c:pt idx="61656">
                  <c:v>44.671999999999997</c:v>
                </c:pt>
                <c:pt idx="61657">
                  <c:v>44.671999999999997</c:v>
                </c:pt>
                <c:pt idx="61658">
                  <c:v>44.671999999999997</c:v>
                </c:pt>
                <c:pt idx="61659">
                  <c:v>44.671999999999997</c:v>
                </c:pt>
                <c:pt idx="61660">
                  <c:v>44.671999999999997</c:v>
                </c:pt>
                <c:pt idx="61661">
                  <c:v>44.671999999999997</c:v>
                </c:pt>
                <c:pt idx="61662">
                  <c:v>44.671999999999997</c:v>
                </c:pt>
                <c:pt idx="61663">
                  <c:v>44.671999999999997</c:v>
                </c:pt>
                <c:pt idx="61664">
                  <c:v>44.671999999999997</c:v>
                </c:pt>
                <c:pt idx="61665">
                  <c:v>44.671999999999997</c:v>
                </c:pt>
                <c:pt idx="61666">
                  <c:v>44.671999999999997</c:v>
                </c:pt>
                <c:pt idx="61667">
                  <c:v>44.671999999999997</c:v>
                </c:pt>
                <c:pt idx="61668">
                  <c:v>44.671999999999997</c:v>
                </c:pt>
                <c:pt idx="61669">
                  <c:v>44.671999999999997</c:v>
                </c:pt>
                <c:pt idx="61670">
                  <c:v>44.671999999999997</c:v>
                </c:pt>
                <c:pt idx="61671">
                  <c:v>44.671999999999997</c:v>
                </c:pt>
                <c:pt idx="61672">
                  <c:v>44.671999999999997</c:v>
                </c:pt>
                <c:pt idx="61673">
                  <c:v>44.671999999999997</c:v>
                </c:pt>
                <c:pt idx="61674">
                  <c:v>44.671999999999997</c:v>
                </c:pt>
                <c:pt idx="61675">
                  <c:v>44.671999999999997</c:v>
                </c:pt>
                <c:pt idx="61676">
                  <c:v>44.671999999999997</c:v>
                </c:pt>
                <c:pt idx="61677">
                  <c:v>44.671999999999997</c:v>
                </c:pt>
                <c:pt idx="61678">
                  <c:v>44.671999999999997</c:v>
                </c:pt>
                <c:pt idx="61679">
                  <c:v>44.671999999999997</c:v>
                </c:pt>
                <c:pt idx="61680">
                  <c:v>44.671999999999997</c:v>
                </c:pt>
                <c:pt idx="61681">
                  <c:v>44.671999999999997</c:v>
                </c:pt>
                <c:pt idx="61682">
                  <c:v>44.671999999999997</c:v>
                </c:pt>
                <c:pt idx="61683">
                  <c:v>44.671999999999997</c:v>
                </c:pt>
                <c:pt idx="61684">
                  <c:v>44.671999999999997</c:v>
                </c:pt>
                <c:pt idx="61685">
                  <c:v>44.671999999999997</c:v>
                </c:pt>
                <c:pt idx="61686">
                  <c:v>44.671999999999997</c:v>
                </c:pt>
                <c:pt idx="61687">
                  <c:v>44.671999999999997</c:v>
                </c:pt>
                <c:pt idx="61688">
                  <c:v>44.671999999999997</c:v>
                </c:pt>
                <c:pt idx="61689">
                  <c:v>44.671999999999997</c:v>
                </c:pt>
                <c:pt idx="61690">
                  <c:v>44.671999999999997</c:v>
                </c:pt>
                <c:pt idx="61691">
                  <c:v>44.671999999999997</c:v>
                </c:pt>
                <c:pt idx="61692">
                  <c:v>44.671999999999997</c:v>
                </c:pt>
                <c:pt idx="61693">
                  <c:v>44.671999999999997</c:v>
                </c:pt>
                <c:pt idx="61694">
                  <c:v>44.671999999999997</c:v>
                </c:pt>
                <c:pt idx="61695">
                  <c:v>44.671999999999997</c:v>
                </c:pt>
                <c:pt idx="61696">
                  <c:v>44.671999999999997</c:v>
                </c:pt>
                <c:pt idx="61697">
                  <c:v>44.671999999999997</c:v>
                </c:pt>
                <c:pt idx="61698">
                  <c:v>44.671999999999997</c:v>
                </c:pt>
                <c:pt idx="61699">
                  <c:v>44.671999999999997</c:v>
                </c:pt>
                <c:pt idx="61700">
                  <c:v>44.671999999999997</c:v>
                </c:pt>
                <c:pt idx="61701">
                  <c:v>44.671999999999997</c:v>
                </c:pt>
                <c:pt idx="61702">
                  <c:v>44.671999999999997</c:v>
                </c:pt>
                <c:pt idx="61703">
                  <c:v>44.671999999999997</c:v>
                </c:pt>
                <c:pt idx="61704">
                  <c:v>44.671999999999997</c:v>
                </c:pt>
                <c:pt idx="61705">
                  <c:v>44.671999999999997</c:v>
                </c:pt>
                <c:pt idx="61706">
                  <c:v>44.671999999999997</c:v>
                </c:pt>
                <c:pt idx="61707">
                  <c:v>44.671999999999997</c:v>
                </c:pt>
                <c:pt idx="61708">
                  <c:v>44.671999999999997</c:v>
                </c:pt>
                <c:pt idx="61709">
                  <c:v>44.671999999999997</c:v>
                </c:pt>
                <c:pt idx="61710">
                  <c:v>44.671999999999997</c:v>
                </c:pt>
                <c:pt idx="61711">
                  <c:v>44.671999999999997</c:v>
                </c:pt>
                <c:pt idx="61712">
                  <c:v>44.671999999999997</c:v>
                </c:pt>
                <c:pt idx="61713">
                  <c:v>44.671999999999997</c:v>
                </c:pt>
                <c:pt idx="61714">
                  <c:v>44.671999999999997</c:v>
                </c:pt>
                <c:pt idx="61715">
                  <c:v>44.671999999999997</c:v>
                </c:pt>
                <c:pt idx="61716">
                  <c:v>44.671999999999997</c:v>
                </c:pt>
                <c:pt idx="61717">
                  <c:v>44.671999999999997</c:v>
                </c:pt>
                <c:pt idx="61718">
                  <c:v>44.671999999999997</c:v>
                </c:pt>
                <c:pt idx="61719">
                  <c:v>44.671999999999997</c:v>
                </c:pt>
                <c:pt idx="61720">
                  <c:v>44.671999999999997</c:v>
                </c:pt>
                <c:pt idx="61721">
                  <c:v>44.671999999999997</c:v>
                </c:pt>
                <c:pt idx="61722">
                  <c:v>44.671999999999997</c:v>
                </c:pt>
                <c:pt idx="61723">
                  <c:v>44.671999999999997</c:v>
                </c:pt>
                <c:pt idx="61724">
                  <c:v>44.671999999999997</c:v>
                </c:pt>
                <c:pt idx="61725">
                  <c:v>44.671999999999997</c:v>
                </c:pt>
                <c:pt idx="61726">
                  <c:v>44.671999999999997</c:v>
                </c:pt>
                <c:pt idx="61727">
                  <c:v>44.671999999999997</c:v>
                </c:pt>
                <c:pt idx="61728">
                  <c:v>44.671999999999997</c:v>
                </c:pt>
                <c:pt idx="61729">
                  <c:v>44.671999999999997</c:v>
                </c:pt>
                <c:pt idx="61730">
                  <c:v>44.671999999999997</c:v>
                </c:pt>
                <c:pt idx="61731">
                  <c:v>44.671999999999997</c:v>
                </c:pt>
                <c:pt idx="61732">
                  <c:v>44.671999999999997</c:v>
                </c:pt>
                <c:pt idx="61733">
                  <c:v>44.671999999999997</c:v>
                </c:pt>
                <c:pt idx="61734">
                  <c:v>44.671999999999997</c:v>
                </c:pt>
                <c:pt idx="61735">
                  <c:v>44.671999999999997</c:v>
                </c:pt>
                <c:pt idx="61736">
                  <c:v>44.671999999999997</c:v>
                </c:pt>
                <c:pt idx="61737">
                  <c:v>44.671999999999997</c:v>
                </c:pt>
                <c:pt idx="61738">
                  <c:v>44.671999999999997</c:v>
                </c:pt>
                <c:pt idx="61739">
                  <c:v>44.671999999999997</c:v>
                </c:pt>
                <c:pt idx="61740">
                  <c:v>44.671999999999997</c:v>
                </c:pt>
                <c:pt idx="61741">
                  <c:v>44.671999999999997</c:v>
                </c:pt>
                <c:pt idx="61742">
                  <c:v>44.671999999999997</c:v>
                </c:pt>
                <c:pt idx="61743">
                  <c:v>44.671999999999997</c:v>
                </c:pt>
                <c:pt idx="61744">
                  <c:v>44.671999999999997</c:v>
                </c:pt>
                <c:pt idx="61745">
                  <c:v>44.671999999999997</c:v>
                </c:pt>
                <c:pt idx="61746">
                  <c:v>44.671999999999997</c:v>
                </c:pt>
                <c:pt idx="61747">
                  <c:v>44.671999999999997</c:v>
                </c:pt>
                <c:pt idx="61748">
                  <c:v>44.671999999999997</c:v>
                </c:pt>
                <c:pt idx="61749">
                  <c:v>44.671999999999997</c:v>
                </c:pt>
                <c:pt idx="61750">
                  <c:v>44.671999999999997</c:v>
                </c:pt>
                <c:pt idx="61751">
                  <c:v>44.671999999999997</c:v>
                </c:pt>
                <c:pt idx="61752">
                  <c:v>44.671999999999997</c:v>
                </c:pt>
                <c:pt idx="61753">
                  <c:v>44.671999999999997</c:v>
                </c:pt>
                <c:pt idx="61754">
                  <c:v>44.671999999999997</c:v>
                </c:pt>
                <c:pt idx="61755">
                  <c:v>44.671999999999997</c:v>
                </c:pt>
                <c:pt idx="61756">
                  <c:v>44.671999999999997</c:v>
                </c:pt>
                <c:pt idx="61757">
                  <c:v>44.671999999999997</c:v>
                </c:pt>
                <c:pt idx="61758">
                  <c:v>44.671999999999997</c:v>
                </c:pt>
                <c:pt idx="61759">
                  <c:v>44.671999999999997</c:v>
                </c:pt>
                <c:pt idx="61760">
                  <c:v>44.671999999999997</c:v>
                </c:pt>
                <c:pt idx="61761">
                  <c:v>44.671999999999997</c:v>
                </c:pt>
                <c:pt idx="61762">
                  <c:v>44.671999999999997</c:v>
                </c:pt>
                <c:pt idx="61763">
                  <c:v>44.671999999999997</c:v>
                </c:pt>
                <c:pt idx="61764">
                  <c:v>44.671999999999997</c:v>
                </c:pt>
                <c:pt idx="61765">
                  <c:v>44.671999999999997</c:v>
                </c:pt>
                <c:pt idx="61766">
                  <c:v>44.671999999999997</c:v>
                </c:pt>
                <c:pt idx="61767">
                  <c:v>44.671999999999997</c:v>
                </c:pt>
                <c:pt idx="61768">
                  <c:v>44.671999999999997</c:v>
                </c:pt>
                <c:pt idx="61769">
                  <c:v>44.671999999999997</c:v>
                </c:pt>
                <c:pt idx="61770">
                  <c:v>44.671999999999997</c:v>
                </c:pt>
                <c:pt idx="61771">
                  <c:v>44.671999999999997</c:v>
                </c:pt>
                <c:pt idx="61772">
                  <c:v>44.671999999999997</c:v>
                </c:pt>
                <c:pt idx="61773">
                  <c:v>44.671999999999997</c:v>
                </c:pt>
                <c:pt idx="61774">
                  <c:v>44.671999999999997</c:v>
                </c:pt>
                <c:pt idx="61775">
                  <c:v>44.671999999999997</c:v>
                </c:pt>
                <c:pt idx="61776">
                  <c:v>44.671999999999997</c:v>
                </c:pt>
                <c:pt idx="61777">
                  <c:v>44.671999999999997</c:v>
                </c:pt>
                <c:pt idx="61778">
                  <c:v>44.671999999999997</c:v>
                </c:pt>
                <c:pt idx="61779">
                  <c:v>44.671999999999997</c:v>
                </c:pt>
                <c:pt idx="61780">
                  <c:v>44.671999999999997</c:v>
                </c:pt>
                <c:pt idx="61781">
                  <c:v>44.671999999999997</c:v>
                </c:pt>
                <c:pt idx="61782">
                  <c:v>44.671999999999997</c:v>
                </c:pt>
                <c:pt idx="61783">
                  <c:v>44.671999999999997</c:v>
                </c:pt>
                <c:pt idx="61784">
                  <c:v>44.671999999999997</c:v>
                </c:pt>
                <c:pt idx="61785">
                  <c:v>44.671999999999997</c:v>
                </c:pt>
                <c:pt idx="61786">
                  <c:v>44.671999999999997</c:v>
                </c:pt>
                <c:pt idx="61787">
                  <c:v>44.671999999999997</c:v>
                </c:pt>
                <c:pt idx="61788">
                  <c:v>44.671999999999997</c:v>
                </c:pt>
                <c:pt idx="61789">
                  <c:v>44.671999999999997</c:v>
                </c:pt>
                <c:pt idx="61790">
                  <c:v>44.671999999999997</c:v>
                </c:pt>
                <c:pt idx="61791">
                  <c:v>44.671999999999997</c:v>
                </c:pt>
                <c:pt idx="61792">
                  <c:v>44.671999999999997</c:v>
                </c:pt>
                <c:pt idx="61793">
                  <c:v>44.671999999999997</c:v>
                </c:pt>
                <c:pt idx="61794">
                  <c:v>44.671999999999997</c:v>
                </c:pt>
                <c:pt idx="61795">
                  <c:v>44.671999999999997</c:v>
                </c:pt>
                <c:pt idx="61796">
                  <c:v>44.671999999999997</c:v>
                </c:pt>
                <c:pt idx="61797">
                  <c:v>44.671999999999997</c:v>
                </c:pt>
                <c:pt idx="61798">
                  <c:v>44.671999999999997</c:v>
                </c:pt>
                <c:pt idx="61799">
                  <c:v>44.671999999999997</c:v>
                </c:pt>
                <c:pt idx="61800">
                  <c:v>44.671999999999997</c:v>
                </c:pt>
                <c:pt idx="61801">
                  <c:v>44.671999999999997</c:v>
                </c:pt>
                <c:pt idx="61802">
                  <c:v>44.671999999999997</c:v>
                </c:pt>
                <c:pt idx="61803">
                  <c:v>44.671999999999997</c:v>
                </c:pt>
                <c:pt idx="61804">
                  <c:v>44.671999999999997</c:v>
                </c:pt>
                <c:pt idx="61805">
                  <c:v>44.671999999999997</c:v>
                </c:pt>
                <c:pt idx="61806">
                  <c:v>44.671999999999997</c:v>
                </c:pt>
                <c:pt idx="61807">
                  <c:v>44.671999999999997</c:v>
                </c:pt>
                <c:pt idx="61808">
                  <c:v>44.671999999999997</c:v>
                </c:pt>
                <c:pt idx="61809">
                  <c:v>44.671999999999997</c:v>
                </c:pt>
                <c:pt idx="61810">
                  <c:v>44.671999999999997</c:v>
                </c:pt>
                <c:pt idx="61811">
                  <c:v>44.671999999999997</c:v>
                </c:pt>
                <c:pt idx="61812">
                  <c:v>44.671999999999997</c:v>
                </c:pt>
                <c:pt idx="61813">
                  <c:v>44.671999999999997</c:v>
                </c:pt>
                <c:pt idx="61814">
                  <c:v>44.671999999999997</c:v>
                </c:pt>
                <c:pt idx="61815">
                  <c:v>44.671999999999997</c:v>
                </c:pt>
                <c:pt idx="61816">
                  <c:v>44.671999999999997</c:v>
                </c:pt>
                <c:pt idx="61817">
                  <c:v>44.671999999999997</c:v>
                </c:pt>
                <c:pt idx="61818">
                  <c:v>44.671999999999997</c:v>
                </c:pt>
                <c:pt idx="61819">
                  <c:v>44.671999999999997</c:v>
                </c:pt>
                <c:pt idx="61820">
                  <c:v>44.671999999999997</c:v>
                </c:pt>
                <c:pt idx="61821">
                  <c:v>44.671999999999997</c:v>
                </c:pt>
                <c:pt idx="61822">
                  <c:v>44.671999999999997</c:v>
                </c:pt>
                <c:pt idx="61823">
                  <c:v>44.671999999999997</c:v>
                </c:pt>
                <c:pt idx="61824">
                  <c:v>44.671999999999997</c:v>
                </c:pt>
                <c:pt idx="61825">
                  <c:v>44.671999999999997</c:v>
                </c:pt>
                <c:pt idx="61826">
                  <c:v>44.671999999999997</c:v>
                </c:pt>
                <c:pt idx="61827">
                  <c:v>44.671999999999997</c:v>
                </c:pt>
                <c:pt idx="61828">
                  <c:v>44.671999999999997</c:v>
                </c:pt>
                <c:pt idx="61829">
                  <c:v>44.671999999999997</c:v>
                </c:pt>
                <c:pt idx="61830">
                  <c:v>44.671999999999997</c:v>
                </c:pt>
                <c:pt idx="61831">
                  <c:v>44.671999999999997</c:v>
                </c:pt>
                <c:pt idx="61832">
                  <c:v>44.671999999999997</c:v>
                </c:pt>
                <c:pt idx="61833">
                  <c:v>44.671999999999997</c:v>
                </c:pt>
                <c:pt idx="61834">
                  <c:v>44.671999999999997</c:v>
                </c:pt>
                <c:pt idx="61835">
                  <c:v>44.671999999999997</c:v>
                </c:pt>
                <c:pt idx="61836">
                  <c:v>44.676000000000002</c:v>
                </c:pt>
                <c:pt idx="61837">
                  <c:v>44.731999999999999</c:v>
                </c:pt>
                <c:pt idx="61838">
                  <c:v>44.74</c:v>
                </c:pt>
                <c:pt idx="61839">
                  <c:v>44.74</c:v>
                </c:pt>
                <c:pt idx="61840">
                  <c:v>44.74</c:v>
                </c:pt>
                <c:pt idx="61841">
                  <c:v>44.74</c:v>
                </c:pt>
                <c:pt idx="61842">
                  <c:v>44.74</c:v>
                </c:pt>
                <c:pt idx="61843">
                  <c:v>44.74</c:v>
                </c:pt>
                <c:pt idx="61844">
                  <c:v>44.74</c:v>
                </c:pt>
                <c:pt idx="61845">
                  <c:v>44.74</c:v>
                </c:pt>
                <c:pt idx="61846">
                  <c:v>44.74</c:v>
                </c:pt>
                <c:pt idx="61847">
                  <c:v>44.74</c:v>
                </c:pt>
                <c:pt idx="61848">
                  <c:v>44.74</c:v>
                </c:pt>
                <c:pt idx="61849">
                  <c:v>44.74</c:v>
                </c:pt>
                <c:pt idx="61850">
                  <c:v>44.74</c:v>
                </c:pt>
                <c:pt idx="61851">
                  <c:v>44.74</c:v>
                </c:pt>
                <c:pt idx="61852">
                  <c:v>44.74</c:v>
                </c:pt>
                <c:pt idx="61853">
                  <c:v>44.74</c:v>
                </c:pt>
                <c:pt idx="61854">
                  <c:v>44.74</c:v>
                </c:pt>
                <c:pt idx="61855">
                  <c:v>44.74</c:v>
                </c:pt>
                <c:pt idx="61856">
                  <c:v>44.74</c:v>
                </c:pt>
                <c:pt idx="61857">
                  <c:v>44.74</c:v>
                </c:pt>
                <c:pt idx="61858">
                  <c:v>44.74</c:v>
                </c:pt>
                <c:pt idx="61859">
                  <c:v>44.74</c:v>
                </c:pt>
                <c:pt idx="61860">
                  <c:v>44.74</c:v>
                </c:pt>
                <c:pt idx="61861">
                  <c:v>44.74</c:v>
                </c:pt>
                <c:pt idx="61862">
                  <c:v>44.74</c:v>
                </c:pt>
                <c:pt idx="61863">
                  <c:v>44.74</c:v>
                </c:pt>
                <c:pt idx="61864">
                  <c:v>44.74</c:v>
                </c:pt>
                <c:pt idx="61865">
                  <c:v>44.74</c:v>
                </c:pt>
                <c:pt idx="61866">
                  <c:v>44.74</c:v>
                </c:pt>
                <c:pt idx="61867">
                  <c:v>44.74</c:v>
                </c:pt>
                <c:pt idx="61868">
                  <c:v>44.74</c:v>
                </c:pt>
                <c:pt idx="61869">
                  <c:v>44.74</c:v>
                </c:pt>
                <c:pt idx="61870">
                  <c:v>44.74</c:v>
                </c:pt>
                <c:pt idx="61871">
                  <c:v>44.74</c:v>
                </c:pt>
                <c:pt idx="61872">
                  <c:v>44.74</c:v>
                </c:pt>
                <c:pt idx="61873">
                  <c:v>44.74</c:v>
                </c:pt>
                <c:pt idx="61874">
                  <c:v>44.74</c:v>
                </c:pt>
                <c:pt idx="61875">
                  <c:v>44.74</c:v>
                </c:pt>
                <c:pt idx="61876">
                  <c:v>44.74</c:v>
                </c:pt>
                <c:pt idx="61877">
                  <c:v>44.74</c:v>
                </c:pt>
                <c:pt idx="61878">
                  <c:v>44.74</c:v>
                </c:pt>
                <c:pt idx="61879">
                  <c:v>44.74</c:v>
                </c:pt>
                <c:pt idx="61880">
                  <c:v>44.74</c:v>
                </c:pt>
                <c:pt idx="61881">
                  <c:v>44.74</c:v>
                </c:pt>
                <c:pt idx="61882">
                  <c:v>44.74</c:v>
                </c:pt>
                <c:pt idx="61883">
                  <c:v>44.74</c:v>
                </c:pt>
                <c:pt idx="61884">
                  <c:v>44.74</c:v>
                </c:pt>
                <c:pt idx="61885">
                  <c:v>44.74</c:v>
                </c:pt>
                <c:pt idx="61886">
                  <c:v>44.74</c:v>
                </c:pt>
                <c:pt idx="61887">
                  <c:v>44.74</c:v>
                </c:pt>
                <c:pt idx="61888">
                  <c:v>44.74</c:v>
                </c:pt>
                <c:pt idx="61889">
                  <c:v>44.74</c:v>
                </c:pt>
                <c:pt idx="61890">
                  <c:v>44.74</c:v>
                </c:pt>
                <c:pt idx="61891">
                  <c:v>44.74</c:v>
                </c:pt>
                <c:pt idx="61892">
                  <c:v>44.74</c:v>
                </c:pt>
                <c:pt idx="61893">
                  <c:v>44.74</c:v>
                </c:pt>
                <c:pt idx="61894">
                  <c:v>44.74</c:v>
                </c:pt>
                <c:pt idx="61895">
                  <c:v>44.74</c:v>
                </c:pt>
                <c:pt idx="61896">
                  <c:v>44.74</c:v>
                </c:pt>
                <c:pt idx="61897">
                  <c:v>44.74</c:v>
                </c:pt>
                <c:pt idx="61898">
                  <c:v>44.74</c:v>
                </c:pt>
                <c:pt idx="61899">
                  <c:v>44.74</c:v>
                </c:pt>
                <c:pt idx="61900">
                  <c:v>44.74</c:v>
                </c:pt>
                <c:pt idx="61901">
                  <c:v>44.74</c:v>
                </c:pt>
                <c:pt idx="61902">
                  <c:v>44.74</c:v>
                </c:pt>
                <c:pt idx="61903">
                  <c:v>44.74</c:v>
                </c:pt>
                <c:pt idx="61904">
                  <c:v>44.74</c:v>
                </c:pt>
                <c:pt idx="61905">
                  <c:v>44.74</c:v>
                </c:pt>
                <c:pt idx="61906">
                  <c:v>44.74</c:v>
                </c:pt>
                <c:pt idx="61907">
                  <c:v>44.74</c:v>
                </c:pt>
                <c:pt idx="61908">
                  <c:v>44.74</c:v>
                </c:pt>
                <c:pt idx="61909">
                  <c:v>44.74</c:v>
                </c:pt>
                <c:pt idx="61910">
                  <c:v>44.74</c:v>
                </c:pt>
                <c:pt idx="61911">
                  <c:v>44.74</c:v>
                </c:pt>
                <c:pt idx="61912">
                  <c:v>44.74</c:v>
                </c:pt>
                <c:pt idx="61913">
                  <c:v>44.74</c:v>
                </c:pt>
                <c:pt idx="61914">
                  <c:v>44.74</c:v>
                </c:pt>
                <c:pt idx="61915">
                  <c:v>44.74</c:v>
                </c:pt>
                <c:pt idx="61916">
                  <c:v>44.74</c:v>
                </c:pt>
                <c:pt idx="61917">
                  <c:v>44.74</c:v>
                </c:pt>
                <c:pt idx="61918">
                  <c:v>44.74</c:v>
                </c:pt>
                <c:pt idx="61919">
                  <c:v>44.74</c:v>
                </c:pt>
                <c:pt idx="61920">
                  <c:v>44.74</c:v>
                </c:pt>
                <c:pt idx="61921">
                  <c:v>44.74</c:v>
                </c:pt>
                <c:pt idx="61922">
                  <c:v>44.74</c:v>
                </c:pt>
                <c:pt idx="61923">
                  <c:v>44.74</c:v>
                </c:pt>
                <c:pt idx="61924">
                  <c:v>44.74</c:v>
                </c:pt>
                <c:pt idx="61925">
                  <c:v>44.74</c:v>
                </c:pt>
                <c:pt idx="61926">
                  <c:v>44.74</c:v>
                </c:pt>
                <c:pt idx="61927">
                  <c:v>44.74</c:v>
                </c:pt>
                <c:pt idx="61928">
                  <c:v>44.74</c:v>
                </c:pt>
                <c:pt idx="61929">
                  <c:v>44.74</c:v>
                </c:pt>
                <c:pt idx="61930">
                  <c:v>44.74</c:v>
                </c:pt>
                <c:pt idx="61931">
                  <c:v>44.74</c:v>
                </c:pt>
                <c:pt idx="61932">
                  <c:v>44.74</c:v>
                </c:pt>
                <c:pt idx="61933">
                  <c:v>44.74</c:v>
                </c:pt>
                <c:pt idx="61934">
                  <c:v>44.74</c:v>
                </c:pt>
                <c:pt idx="61935">
                  <c:v>44.74</c:v>
                </c:pt>
                <c:pt idx="61936">
                  <c:v>44.74</c:v>
                </c:pt>
                <c:pt idx="61937">
                  <c:v>44.74</c:v>
                </c:pt>
                <c:pt idx="61938">
                  <c:v>44.74</c:v>
                </c:pt>
                <c:pt idx="61939">
                  <c:v>44.74</c:v>
                </c:pt>
                <c:pt idx="61940">
                  <c:v>44.74</c:v>
                </c:pt>
                <c:pt idx="61941">
                  <c:v>44.74</c:v>
                </c:pt>
                <c:pt idx="61942">
                  <c:v>44.74</c:v>
                </c:pt>
                <c:pt idx="61943">
                  <c:v>44.74</c:v>
                </c:pt>
                <c:pt idx="61944">
                  <c:v>44.74</c:v>
                </c:pt>
                <c:pt idx="61945">
                  <c:v>44.74</c:v>
                </c:pt>
                <c:pt idx="61946">
                  <c:v>44.74</c:v>
                </c:pt>
                <c:pt idx="61947">
                  <c:v>44.74</c:v>
                </c:pt>
                <c:pt idx="61948">
                  <c:v>44.74</c:v>
                </c:pt>
                <c:pt idx="61949">
                  <c:v>44.74</c:v>
                </c:pt>
                <c:pt idx="61950">
                  <c:v>44.74</c:v>
                </c:pt>
                <c:pt idx="61951">
                  <c:v>44.74</c:v>
                </c:pt>
                <c:pt idx="61952">
                  <c:v>44.74</c:v>
                </c:pt>
                <c:pt idx="61953">
                  <c:v>44.74</c:v>
                </c:pt>
                <c:pt idx="61954">
                  <c:v>44.74</c:v>
                </c:pt>
                <c:pt idx="61955">
                  <c:v>44.74</c:v>
                </c:pt>
                <c:pt idx="61956">
                  <c:v>44.74</c:v>
                </c:pt>
                <c:pt idx="61957">
                  <c:v>44.74</c:v>
                </c:pt>
                <c:pt idx="61958">
                  <c:v>44.74</c:v>
                </c:pt>
                <c:pt idx="61959">
                  <c:v>44.74</c:v>
                </c:pt>
                <c:pt idx="61960">
                  <c:v>44.74</c:v>
                </c:pt>
                <c:pt idx="61961">
                  <c:v>44.74</c:v>
                </c:pt>
                <c:pt idx="61962">
                  <c:v>44.74</c:v>
                </c:pt>
                <c:pt idx="61963">
                  <c:v>44.74</c:v>
                </c:pt>
                <c:pt idx="61964">
                  <c:v>44.74</c:v>
                </c:pt>
                <c:pt idx="61965">
                  <c:v>44.74</c:v>
                </c:pt>
                <c:pt idx="61966">
                  <c:v>44.74</c:v>
                </c:pt>
                <c:pt idx="61967">
                  <c:v>44.74</c:v>
                </c:pt>
                <c:pt idx="61968">
                  <c:v>44.74</c:v>
                </c:pt>
                <c:pt idx="61969">
                  <c:v>44.74</c:v>
                </c:pt>
                <c:pt idx="61970">
                  <c:v>44.74</c:v>
                </c:pt>
                <c:pt idx="61971">
                  <c:v>44.74</c:v>
                </c:pt>
                <c:pt idx="61972">
                  <c:v>44.74</c:v>
                </c:pt>
                <c:pt idx="61973">
                  <c:v>44.74</c:v>
                </c:pt>
                <c:pt idx="61974">
                  <c:v>44.74</c:v>
                </c:pt>
                <c:pt idx="61975">
                  <c:v>44.74</c:v>
                </c:pt>
                <c:pt idx="61976">
                  <c:v>44.74</c:v>
                </c:pt>
                <c:pt idx="61977">
                  <c:v>44.74</c:v>
                </c:pt>
                <c:pt idx="61978">
                  <c:v>44.74</c:v>
                </c:pt>
                <c:pt idx="61979">
                  <c:v>44.74</c:v>
                </c:pt>
                <c:pt idx="61980">
                  <c:v>44.74</c:v>
                </c:pt>
                <c:pt idx="61981">
                  <c:v>44.74</c:v>
                </c:pt>
                <c:pt idx="61982">
                  <c:v>44.74</c:v>
                </c:pt>
                <c:pt idx="61983">
                  <c:v>44.74</c:v>
                </c:pt>
                <c:pt idx="61984">
                  <c:v>44.74</c:v>
                </c:pt>
                <c:pt idx="61985">
                  <c:v>44.74</c:v>
                </c:pt>
                <c:pt idx="61986">
                  <c:v>44.74</c:v>
                </c:pt>
                <c:pt idx="61987">
                  <c:v>44.74</c:v>
                </c:pt>
                <c:pt idx="61988">
                  <c:v>44.74</c:v>
                </c:pt>
                <c:pt idx="61989">
                  <c:v>44.74</c:v>
                </c:pt>
                <c:pt idx="61990">
                  <c:v>44.74</c:v>
                </c:pt>
                <c:pt idx="61991">
                  <c:v>44.74</c:v>
                </c:pt>
                <c:pt idx="61992">
                  <c:v>44.74</c:v>
                </c:pt>
                <c:pt idx="61993">
                  <c:v>44.74</c:v>
                </c:pt>
                <c:pt idx="61994">
                  <c:v>44.74</c:v>
                </c:pt>
                <c:pt idx="61995">
                  <c:v>44.74</c:v>
                </c:pt>
                <c:pt idx="61996">
                  <c:v>44.74</c:v>
                </c:pt>
                <c:pt idx="61997">
                  <c:v>44.74</c:v>
                </c:pt>
                <c:pt idx="61998">
                  <c:v>44.74</c:v>
                </c:pt>
                <c:pt idx="61999">
                  <c:v>44.74</c:v>
                </c:pt>
                <c:pt idx="62000">
                  <c:v>44.74</c:v>
                </c:pt>
                <c:pt idx="62001">
                  <c:v>44.74</c:v>
                </c:pt>
                <c:pt idx="62002">
                  <c:v>44.74</c:v>
                </c:pt>
                <c:pt idx="62003">
                  <c:v>44.74</c:v>
                </c:pt>
                <c:pt idx="62004">
                  <c:v>44.74</c:v>
                </c:pt>
                <c:pt idx="62005">
                  <c:v>44.74</c:v>
                </c:pt>
                <c:pt idx="62006">
                  <c:v>44.74</c:v>
                </c:pt>
                <c:pt idx="62007">
                  <c:v>44.74</c:v>
                </c:pt>
                <c:pt idx="62008">
                  <c:v>44.74</c:v>
                </c:pt>
                <c:pt idx="62009">
                  <c:v>44.74</c:v>
                </c:pt>
                <c:pt idx="62010">
                  <c:v>44.74</c:v>
                </c:pt>
                <c:pt idx="62011">
                  <c:v>44.74</c:v>
                </c:pt>
                <c:pt idx="62012">
                  <c:v>44.74</c:v>
                </c:pt>
                <c:pt idx="62013">
                  <c:v>44.74</c:v>
                </c:pt>
                <c:pt idx="62014">
                  <c:v>44.74</c:v>
                </c:pt>
                <c:pt idx="62015">
                  <c:v>44.74</c:v>
                </c:pt>
                <c:pt idx="62016">
                  <c:v>44.74</c:v>
                </c:pt>
                <c:pt idx="62017">
                  <c:v>44.74</c:v>
                </c:pt>
                <c:pt idx="62018">
                  <c:v>44.74</c:v>
                </c:pt>
                <c:pt idx="62019">
                  <c:v>44.74</c:v>
                </c:pt>
                <c:pt idx="62020">
                  <c:v>44.74</c:v>
                </c:pt>
                <c:pt idx="62021">
                  <c:v>44.74</c:v>
                </c:pt>
                <c:pt idx="62022">
                  <c:v>44.74</c:v>
                </c:pt>
                <c:pt idx="62023">
                  <c:v>44.74</c:v>
                </c:pt>
                <c:pt idx="62024">
                  <c:v>44.74</c:v>
                </c:pt>
                <c:pt idx="62025">
                  <c:v>44.74</c:v>
                </c:pt>
                <c:pt idx="62026">
                  <c:v>44.74</c:v>
                </c:pt>
                <c:pt idx="62027">
                  <c:v>44.74</c:v>
                </c:pt>
                <c:pt idx="62028">
                  <c:v>44.74</c:v>
                </c:pt>
                <c:pt idx="62029">
                  <c:v>44.74</c:v>
                </c:pt>
                <c:pt idx="62030">
                  <c:v>44.781999999999996</c:v>
                </c:pt>
                <c:pt idx="62031">
                  <c:v>44.808</c:v>
                </c:pt>
                <c:pt idx="62032">
                  <c:v>44.808</c:v>
                </c:pt>
                <c:pt idx="62033">
                  <c:v>44.808</c:v>
                </c:pt>
                <c:pt idx="62034">
                  <c:v>44.808</c:v>
                </c:pt>
                <c:pt idx="62035">
                  <c:v>44.808</c:v>
                </c:pt>
                <c:pt idx="62036">
                  <c:v>44.808</c:v>
                </c:pt>
                <c:pt idx="62037">
                  <c:v>44.808</c:v>
                </c:pt>
                <c:pt idx="62038">
                  <c:v>44.808</c:v>
                </c:pt>
                <c:pt idx="62039">
                  <c:v>44.808</c:v>
                </c:pt>
                <c:pt idx="62040">
                  <c:v>44.808</c:v>
                </c:pt>
                <c:pt idx="62041">
                  <c:v>44.808</c:v>
                </c:pt>
                <c:pt idx="62042">
                  <c:v>44.808</c:v>
                </c:pt>
                <c:pt idx="62043">
                  <c:v>44.808</c:v>
                </c:pt>
                <c:pt idx="62044">
                  <c:v>44.808</c:v>
                </c:pt>
                <c:pt idx="62045">
                  <c:v>44.808</c:v>
                </c:pt>
                <c:pt idx="62046">
                  <c:v>44.808</c:v>
                </c:pt>
                <c:pt idx="62047">
                  <c:v>44.808</c:v>
                </c:pt>
                <c:pt idx="62048">
                  <c:v>44.808</c:v>
                </c:pt>
                <c:pt idx="62049">
                  <c:v>44.808</c:v>
                </c:pt>
                <c:pt idx="62050">
                  <c:v>44.808</c:v>
                </c:pt>
                <c:pt idx="62051">
                  <c:v>44.808</c:v>
                </c:pt>
                <c:pt idx="62052">
                  <c:v>44.808</c:v>
                </c:pt>
                <c:pt idx="62053">
                  <c:v>44.808</c:v>
                </c:pt>
                <c:pt idx="62054">
                  <c:v>44.808</c:v>
                </c:pt>
                <c:pt idx="62055">
                  <c:v>44.808</c:v>
                </c:pt>
                <c:pt idx="62056">
                  <c:v>44.808</c:v>
                </c:pt>
                <c:pt idx="62057">
                  <c:v>44.808</c:v>
                </c:pt>
                <c:pt idx="62058">
                  <c:v>44.808</c:v>
                </c:pt>
                <c:pt idx="62059">
                  <c:v>44.808</c:v>
                </c:pt>
                <c:pt idx="62060">
                  <c:v>44.808</c:v>
                </c:pt>
                <c:pt idx="62061">
                  <c:v>44.808</c:v>
                </c:pt>
                <c:pt idx="62062">
                  <c:v>44.808</c:v>
                </c:pt>
                <c:pt idx="62063">
                  <c:v>44.808</c:v>
                </c:pt>
                <c:pt idx="62064">
                  <c:v>44.808</c:v>
                </c:pt>
                <c:pt idx="62065">
                  <c:v>44.808</c:v>
                </c:pt>
                <c:pt idx="62066">
                  <c:v>44.808</c:v>
                </c:pt>
                <c:pt idx="62067">
                  <c:v>44.808</c:v>
                </c:pt>
                <c:pt idx="62068">
                  <c:v>44.808</c:v>
                </c:pt>
                <c:pt idx="62069">
                  <c:v>44.808</c:v>
                </c:pt>
                <c:pt idx="62070">
                  <c:v>44.808</c:v>
                </c:pt>
                <c:pt idx="62071">
                  <c:v>44.808</c:v>
                </c:pt>
                <c:pt idx="62072">
                  <c:v>44.808</c:v>
                </c:pt>
                <c:pt idx="62073">
                  <c:v>44.808</c:v>
                </c:pt>
                <c:pt idx="62074">
                  <c:v>44.808</c:v>
                </c:pt>
                <c:pt idx="62075">
                  <c:v>44.808</c:v>
                </c:pt>
                <c:pt idx="62076">
                  <c:v>44.808</c:v>
                </c:pt>
                <c:pt idx="62077">
                  <c:v>44.808</c:v>
                </c:pt>
                <c:pt idx="62078">
                  <c:v>44.808</c:v>
                </c:pt>
                <c:pt idx="62079">
                  <c:v>44.808</c:v>
                </c:pt>
                <c:pt idx="62080">
                  <c:v>44.808</c:v>
                </c:pt>
                <c:pt idx="62081">
                  <c:v>44.808</c:v>
                </c:pt>
                <c:pt idx="62082">
                  <c:v>44.808</c:v>
                </c:pt>
                <c:pt idx="62083">
                  <c:v>44.808</c:v>
                </c:pt>
                <c:pt idx="62084">
                  <c:v>44.808</c:v>
                </c:pt>
                <c:pt idx="62085">
                  <c:v>44.808</c:v>
                </c:pt>
                <c:pt idx="62086">
                  <c:v>44.808</c:v>
                </c:pt>
                <c:pt idx="62087">
                  <c:v>44.808</c:v>
                </c:pt>
                <c:pt idx="62088">
                  <c:v>44.808</c:v>
                </c:pt>
                <c:pt idx="62089">
                  <c:v>44.808</c:v>
                </c:pt>
                <c:pt idx="62090">
                  <c:v>44.808</c:v>
                </c:pt>
                <c:pt idx="62091">
                  <c:v>44.808</c:v>
                </c:pt>
                <c:pt idx="62092">
                  <c:v>44.808</c:v>
                </c:pt>
                <c:pt idx="62093">
                  <c:v>44.808</c:v>
                </c:pt>
                <c:pt idx="62094">
                  <c:v>44.808</c:v>
                </c:pt>
                <c:pt idx="62095">
                  <c:v>44.808</c:v>
                </c:pt>
                <c:pt idx="62096">
                  <c:v>44.808</c:v>
                </c:pt>
                <c:pt idx="62097">
                  <c:v>44.808</c:v>
                </c:pt>
                <c:pt idx="62098">
                  <c:v>44.808</c:v>
                </c:pt>
                <c:pt idx="62099">
                  <c:v>44.808</c:v>
                </c:pt>
                <c:pt idx="62100">
                  <c:v>44.808</c:v>
                </c:pt>
                <c:pt idx="62101">
                  <c:v>44.808</c:v>
                </c:pt>
                <c:pt idx="62102">
                  <c:v>44.808</c:v>
                </c:pt>
                <c:pt idx="62103">
                  <c:v>44.808</c:v>
                </c:pt>
                <c:pt idx="62104">
                  <c:v>44.808</c:v>
                </c:pt>
                <c:pt idx="62105">
                  <c:v>44.808</c:v>
                </c:pt>
                <c:pt idx="62106">
                  <c:v>44.808</c:v>
                </c:pt>
                <c:pt idx="62107">
                  <c:v>44.808</c:v>
                </c:pt>
                <c:pt idx="62108">
                  <c:v>44.808</c:v>
                </c:pt>
                <c:pt idx="62109">
                  <c:v>44.808</c:v>
                </c:pt>
                <c:pt idx="62110">
                  <c:v>44.808</c:v>
                </c:pt>
                <c:pt idx="62111">
                  <c:v>44.808</c:v>
                </c:pt>
                <c:pt idx="62112">
                  <c:v>44.808</c:v>
                </c:pt>
                <c:pt idx="62113">
                  <c:v>44.808</c:v>
                </c:pt>
                <c:pt idx="62114">
                  <c:v>44.808</c:v>
                </c:pt>
                <c:pt idx="62115">
                  <c:v>44.808</c:v>
                </c:pt>
                <c:pt idx="62116">
                  <c:v>44.808</c:v>
                </c:pt>
                <c:pt idx="62117">
                  <c:v>44.808</c:v>
                </c:pt>
                <c:pt idx="62118">
                  <c:v>44.808</c:v>
                </c:pt>
                <c:pt idx="62119">
                  <c:v>44.808</c:v>
                </c:pt>
                <c:pt idx="62120">
                  <c:v>44.808</c:v>
                </c:pt>
                <c:pt idx="62121">
                  <c:v>44.808</c:v>
                </c:pt>
                <c:pt idx="62122">
                  <c:v>44.808</c:v>
                </c:pt>
                <c:pt idx="62123">
                  <c:v>44.808</c:v>
                </c:pt>
                <c:pt idx="62124">
                  <c:v>44.808</c:v>
                </c:pt>
                <c:pt idx="62125">
                  <c:v>44.808</c:v>
                </c:pt>
                <c:pt idx="62126">
                  <c:v>44.808</c:v>
                </c:pt>
                <c:pt idx="62127">
                  <c:v>44.808</c:v>
                </c:pt>
                <c:pt idx="62128">
                  <c:v>44.808</c:v>
                </c:pt>
                <c:pt idx="62129">
                  <c:v>44.808</c:v>
                </c:pt>
                <c:pt idx="62130">
                  <c:v>44.808</c:v>
                </c:pt>
                <c:pt idx="62131">
                  <c:v>44.808</c:v>
                </c:pt>
                <c:pt idx="62132">
                  <c:v>44.808</c:v>
                </c:pt>
                <c:pt idx="62133">
                  <c:v>44.808</c:v>
                </c:pt>
                <c:pt idx="62134">
                  <c:v>44.808</c:v>
                </c:pt>
                <c:pt idx="62135">
                  <c:v>44.808</c:v>
                </c:pt>
                <c:pt idx="62136">
                  <c:v>44.808</c:v>
                </c:pt>
                <c:pt idx="62137">
                  <c:v>44.808</c:v>
                </c:pt>
                <c:pt idx="62138">
                  <c:v>44.808</c:v>
                </c:pt>
                <c:pt idx="62139">
                  <c:v>44.808</c:v>
                </c:pt>
                <c:pt idx="62140">
                  <c:v>44.808</c:v>
                </c:pt>
                <c:pt idx="62141">
                  <c:v>44.808</c:v>
                </c:pt>
                <c:pt idx="62142">
                  <c:v>44.808</c:v>
                </c:pt>
                <c:pt idx="62143">
                  <c:v>44.808</c:v>
                </c:pt>
                <c:pt idx="62144">
                  <c:v>44.808</c:v>
                </c:pt>
                <c:pt idx="62145">
                  <c:v>44.808</c:v>
                </c:pt>
                <c:pt idx="62146">
                  <c:v>44.808</c:v>
                </c:pt>
                <c:pt idx="62147">
                  <c:v>44.808</c:v>
                </c:pt>
                <c:pt idx="62148">
                  <c:v>44.808</c:v>
                </c:pt>
                <c:pt idx="62149">
                  <c:v>44.808</c:v>
                </c:pt>
                <c:pt idx="62150">
                  <c:v>44.808</c:v>
                </c:pt>
                <c:pt idx="62151">
                  <c:v>44.808</c:v>
                </c:pt>
                <c:pt idx="62152">
                  <c:v>44.808</c:v>
                </c:pt>
                <c:pt idx="62153">
                  <c:v>44.808</c:v>
                </c:pt>
                <c:pt idx="62154">
                  <c:v>44.808</c:v>
                </c:pt>
                <c:pt idx="62155">
                  <c:v>44.808</c:v>
                </c:pt>
                <c:pt idx="62156">
                  <c:v>44.808</c:v>
                </c:pt>
                <c:pt idx="62157">
                  <c:v>44.808</c:v>
                </c:pt>
                <c:pt idx="62158">
                  <c:v>44.808</c:v>
                </c:pt>
                <c:pt idx="62159">
                  <c:v>44.808</c:v>
                </c:pt>
                <c:pt idx="62160">
                  <c:v>44.808</c:v>
                </c:pt>
                <c:pt idx="62161">
                  <c:v>44.808</c:v>
                </c:pt>
                <c:pt idx="62162">
                  <c:v>44.808</c:v>
                </c:pt>
                <c:pt idx="62163">
                  <c:v>44.808</c:v>
                </c:pt>
                <c:pt idx="62164">
                  <c:v>44.808</c:v>
                </c:pt>
                <c:pt idx="62165">
                  <c:v>44.808</c:v>
                </c:pt>
                <c:pt idx="62166">
                  <c:v>44.808</c:v>
                </c:pt>
                <c:pt idx="62167">
                  <c:v>44.808</c:v>
                </c:pt>
                <c:pt idx="62168">
                  <c:v>44.808</c:v>
                </c:pt>
                <c:pt idx="62169">
                  <c:v>44.808</c:v>
                </c:pt>
                <c:pt idx="62170">
                  <c:v>44.808</c:v>
                </c:pt>
                <c:pt idx="62171">
                  <c:v>44.808</c:v>
                </c:pt>
                <c:pt idx="62172">
                  <c:v>44.808</c:v>
                </c:pt>
                <c:pt idx="62173">
                  <c:v>44.808</c:v>
                </c:pt>
                <c:pt idx="62174">
                  <c:v>44.808</c:v>
                </c:pt>
                <c:pt idx="62175">
                  <c:v>44.808</c:v>
                </c:pt>
                <c:pt idx="62176">
                  <c:v>44.808</c:v>
                </c:pt>
                <c:pt idx="62177">
                  <c:v>44.808</c:v>
                </c:pt>
                <c:pt idx="62178">
                  <c:v>44.808</c:v>
                </c:pt>
                <c:pt idx="62179">
                  <c:v>44.808</c:v>
                </c:pt>
                <c:pt idx="62180">
                  <c:v>44.808</c:v>
                </c:pt>
                <c:pt idx="62181">
                  <c:v>44.808</c:v>
                </c:pt>
                <c:pt idx="62182">
                  <c:v>44.808</c:v>
                </c:pt>
                <c:pt idx="62183">
                  <c:v>44.808</c:v>
                </c:pt>
                <c:pt idx="62184">
                  <c:v>44.808</c:v>
                </c:pt>
                <c:pt idx="62185">
                  <c:v>44.808</c:v>
                </c:pt>
                <c:pt idx="62186">
                  <c:v>44.808</c:v>
                </c:pt>
                <c:pt idx="62187">
                  <c:v>44.808</c:v>
                </c:pt>
                <c:pt idx="62188">
                  <c:v>44.808</c:v>
                </c:pt>
                <c:pt idx="62189">
                  <c:v>44.808</c:v>
                </c:pt>
                <c:pt idx="62190">
                  <c:v>44.808</c:v>
                </c:pt>
                <c:pt idx="62191">
                  <c:v>44.808</c:v>
                </c:pt>
                <c:pt idx="62192">
                  <c:v>44.808</c:v>
                </c:pt>
                <c:pt idx="62193">
                  <c:v>44.808</c:v>
                </c:pt>
                <c:pt idx="62194">
                  <c:v>44.808</c:v>
                </c:pt>
                <c:pt idx="62195">
                  <c:v>44.808</c:v>
                </c:pt>
                <c:pt idx="62196">
                  <c:v>44.808</c:v>
                </c:pt>
                <c:pt idx="62197">
                  <c:v>44.808</c:v>
                </c:pt>
                <c:pt idx="62198">
                  <c:v>44.808</c:v>
                </c:pt>
                <c:pt idx="62199">
                  <c:v>44.808</c:v>
                </c:pt>
                <c:pt idx="62200">
                  <c:v>44.808</c:v>
                </c:pt>
                <c:pt idx="62201">
                  <c:v>44.808</c:v>
                </c:pt>
                <c:pt idx="62202">
                  <c:v>44.808</c:v>
                </c:pt>
                <c:pt idx="62203">
                  <c:v>44.808</c:v>
                </c:pt>
                <c:pt idx="62204">
                  <c:v>44.808</c:v>
                </c:pt>
                <c:pt idx="62205">
                  <c:v>44.808</c:v>
                </c:pt>
                <c:pt idx="62206">
                  <c:v>44.808</c:v>
                </c:pt>
                <c:pt idx="62207">
                  <c:v>44.808</c:v>
                </c:pt>
                <c:pt idx="62208">
                  <c:v>44.808</c:v>
                </c:pt>
                <c:pt idx="62209">
                  <c:v>44.808</c:v>
                </c:pt>
                <c:pt idx="62210">
                  <c:v>44.808</c:v>
                </c:pt>
                <c:pt idx="62211">
                  <c:v>44.808</c:v>
                </c:pt>
                <c:pt idx="62212">
                  <c:v>44.808</c:v>
                </c:pt>
                <c:pt idx="62213">
                  <c:v>44.808</c:v>
                </c:pt>
                <c:pt idx="62214">
                  <c:v>44.808</c:v>
                </c:pt>
                <c:pt idx="62215">
                  <c:v>44.808</c:v>
                </c:pt>
                <c:pt idx="62216">
                  <c:v>44.808</c:v>
                </c:pt>
                <c:pt idx="62217">
                  <c:v>44.808</c:v>
                </c:pt>
                <c:pt idx="62218">
                  <c:v>44.808</c:v>
                </c:pt>
                <c:pt idx="62219">
                  <c:v>44.808</c:v>
                </c:pt>
                <c:pt idx="62220">
                  <c:v>44.808</c:v>
                </c:pt>
                <c:pt idx="62221">
                  <c:v>44.808</c:v>
                </c:pt>
                <c:pt idx="62222">
                  <c:v>44.808</c:v>
                </c:pt>
                <c:pt idx="62223">
                  <c:v>44.808</c:v>
                </c:pt>
                <c:pt idx="62224">
                  <c:v>44.808</c:v>
                </c:pt>
                <c:pt idx="62225">
                  <c:v>44.808</c:v>
                </c:pt>
                <c:pt idx="62226">
                  <c:v>44.808</c:v>
                </c:pt>
                <c:pt idx="62227">
                  <c:v>44.808</c:v>
                </c:pt>
                <c:pt idx="62228">
                  <c:v>44.808</c:v>
                </c:pt>
                <c:pt idx="62229">
                  <c:v>44.808</c:v>
                </c:pt>
                <c:pt idx="62230">
                  <c:v>44.808</c:v>
                </c:pt>
                <c:pt idx="62231">
                  <c:v>44.808</c:v>
                </c:pt>
                <c:pt idx="62232">
                  <c:v>44.808</c:v>
                </c:pt>
                <c:pt idx="62233">
                  <c:v>44.808</c:v>
                </c:pt>
                <c:pt idx="62234">
                  <c:v>44.808</c:v>
                </c:pt>
                <c:pt idx="62235">
                  <c:v>44.808</c:v>
                </c:pt>
                <c:pt idx="62236">
                  <c:v>44.808</c:v>
                </c:pt>
                <c:pt idx="62237">
                  <c:v>44.808</c:v>
                </c:pt>
                <c:pt idx="62238">
                  <c:v>44.808</c:v>
                </c:pt>
                <c:pt idx="62239">
                  <c:v>44.808</c:v>
                </c:pt>
                <c:pt idx="62240">
                  <c:v>44.808</c:v>
                </c:pt>
                <c:pt idx="62241">
                  <c:v>44.808</c:v>
                </c:pt>
                <c:pt idx="62242">
                  <c:v>44.808</c:v>
                </c:pt>
                <c:pt idx="62243">
                  <c:v>44.808</c:v>
                </c:pt>
                <c:pt idx="62244">
                  <c:v>44.808</c:v>
                </c:pt>
                <c:pt idx="62245">
                  <c:v>44.808</c:v>
                </c:pt>
                <c:pt idx="62246">
                  <c:v>44.808</c:v>
                </c:pt>
                <c:pt idx="62247">
                  <c:v>44.808</c:v>
                </c:pt>
                <c:pt idx="62248">
                  <c:v>44.808</c:v>
                </c:pt>
                <c:pt idx="62249">
                  <c:v>44.808</c:v>
                </c:pt>
                <c:pt idx="62250">
                  <c:v>44.808</c:v>
                </c:pt>
                <c:pt idx="62251">
                  <c:v>44.808</c:v>
                </c:pt>
                <c:pt idx="62252">
                  <c:v>44.808</c:v>
                </c:pt>
                <c:pt idx="62253">
                  <c:v>44.808</c:v>
                </c:pt>
                <c:pt idx="62254">
                  <c:v>44.808</c:v>
                </c:pt>
                <c:pt idx="62255">
                  <c:v>44.808</c:v>
                </c:pt>
                <c:pt idx="62256">
                  <c:v>44.808</c:v>
                </c:pt>
                <c:pt idx="62257">
                  <c:v>44.808</c:v>
                </c:pt>
                <c:pt idx="62258">
                  <c:v>44.808</c:v>
                </c:pt>
                <c:pt idx="62259">
                  <c:v>44.808</c:v>
                </c:pt>
                <c:pt idx="62260">
                  <c:v>44.808</c:v>
                </c:pt>
                <c:pt idx="62261">
                  <c:v>44.808</c:v>
                </c:pt>
                <c:pt idx="62262">
                  <c:v>44.808</c:v>
                </c:pt>
                <c:pt idx="62263">
                  <c:v>44.808</c:v>
                </c:pt>
                <c:pt idx="62264">
                  <c:v>44.808</c:v>
                </c:pt>
                <c:pt idx="62265">
                  <c:v>44.808</c:v>
                </c:pt>
                <c:pt idx="62266">
                  <c:v>44.808</c:v>
                </c:pt>
                <c:pt idx="62267">
                  <c:v>44.808</c:v>
                </c:pt>
                <c:pt idx="62268">
                  <c:v>44.808</c:v>
                </c:pt>
                <c:pt idx="62269">
                  <c:v>44.808</c:v>
                </c:pt>
                <c:pt idx="62270">
                  <c:v>44.808</c:v>
                </c:pt>
                <c:pt idx="62271">
                  <c:v>44.808</c:v>
                </c:pt>
                <c:pt idx="62272">
                  <c:v>44.808</c:v>
                </c:pt>
                <c:pt idx="62273">
                  <c:v>44.808</c:v>
                </c:pt>
                <c:pt idx="62274">
                  <c:v>44.808</c:v>
                </c:pt>
                <c:pt idx="62275">
                  <c:v>44.808</c:v>
                </c:pt>
                <c:pt idx="62276">
                  <c:v>44.808</c:v>
                </c:pt>
                <c:pt idx="62277">
                  <c:v>44.808</c:v>
                </c:pt>
                <c:pt idx="62278">
                  <c:v>44.808</c:v>
                </c:pt>
                <c:pt idx="62279">
                  <c:v>44.808</c:v>
                </c:pt>
                <c:pt idx="62280">
                  <c:v>44.808</c:v>
                </c:pt>
                <c:pt idx="62281">
                  <c:v>44.808</c:v>
                </c:pt>
                <c:pt idx="62282">
                  <c:v>44.808</c:v>
                </c:pt>
                <c:pt idx="62283">
                  <c:v>44.808</c:v>
                </c:pt>
                <c:pt idx="62284">
                  <c:v>44.808</c:v>
                </c:pt>
                <c:pt idx="62285">
                  <c:v>44.808</c:v>
                </c:pt>
                <c:pt idx="62286">
                  <c:v>44.808</c:v>
                </c:pt>
                <c:pt idx="62287">
                  <c:v>44.808</c:v>
                </c:pt>
                <c:pt idx="62288">
                  <c:v>44.808</c:v>
                </c:pt>
                <c:pt idx="62289">
                  <c:v>44.808</c:v>
                </c:pt>
                <c:pt idx="62290">
                  <c:v>44.808</c:v>
                </c:pt>
                <c:pt idx="62291">
                  <c:v>44.808</c:v>
                </c:pt>
                <c:pt idx="62292">
                  <c:v>44.808</c:v>
                </c:pt>
                <c:pt idx="62293">
                  <c:v>44.808</c:v>
                </c:pt>
                <c:pt idx="62294">
                  <c:v>44.808</c:v>
                </c:pt>
                <c:pt idx="62295">
                  <c:v>44.808</c:v>
                </c:pt>
                <c:pt idx="62296">
                  <c:v>44.808</c:v>
                </c:pt>
                <c:pt idx="62297">
                  <c:v>44.808</c:v>
                </c:pt>
                <c:pt idx="62298">
                  <c:v>44.808</c:v>
                </c:pt>
                <c:pt idx="62299">
                  <c:v>44.808</c:v>
                </c:pt>
                <c:pt idx="62300">
                  <c:v>44.808</c:v>
                </c:pt>
                <c:pt idx="62301">
                  <c:v>44.808</c:v>
                </c:pt>
                <c:pt idx="62302">
                  <c:v>44.808</c:v>
                </c:pt>
                <c:pt idx="62303">
                  <c:v>44.808</c:v>
                </c:pt>
                <c:pt idx="62304">
                  <c:v>44.808</c:v>
                </c:pt>
                <c:pt idx="62305">
                  <c:v>44.808</c:v>
                </c:pt>
                <c:pt idx="62306">
                  <c:v>44.808</c:v>
                </c:pt>
                <c:pt idx="62307">
                  <c:v>44.808</c:v>
                </c:pt>
                <c:pt idx="62308">
                  <c:v>44.808</c:v>
                </c:pt>
                <c:pt idx="62309">
                  <c:v>44.857999999999997</c:v>
                </c:pt>
                <c:pt idx="62310">
                  <c:v>44.878</c:v>
                </c:pt>
                <c:pt idx="62311">
                  <c:v>44.878</c:v>
                </c:pt>
                <c:pt idx="62312">
                  <c:v>44.878</c:v>
                </c:pt>
                <c:pt idx="62313">
                  <c:v>44.878</c:v>
                </c:pt>
                <c:pt idx="62314">
                  <c:v>44.878</c:v>
                </c:pt>
                <c:pt idx="62315">
                  <c:v>44.878</c:v>
                </c:pt>
                <c:pt idx="62316">
                  <c:v>44.878</c:v>
                </c:pt>
                <c:pt idx="62317">
                  <c:v>44.878</c:v>
                </c:pt>
                <c:pt idx="62318">
                  <c:v>44.878</c:v>
                </c:pt>
                <c:pt idx="62319">
                  <c:v>44.878</c:v>
                </c:pt>
                <c:pt idx="62320">
                  <c:v>44.878</c:v>
                </c:pt>
                <c:pt idx="62321">
                  <c:v>44.878</c:v>
                </c:pt>
                <c:pt idx="62322">
                  <c:v>44.878</c:v>
                </c:pt>
                <c:pt idx="62323">
                  <c:v>44.878</c:v>
                </c:pt>
                <c:pt idx="62324">
                  <c:v>44.878</c:v>
                </c:pt>
                <c:pt idx="62325">
                  <c:v>44.878</c:v>
                </c:pt>
                <c:pt idx="62326">
                  <c:v>44.878</c:v>
                </c:pt>
                <c:pt idx="62327">
                  <c:v>44.878</c:v>
                </c:pt>
                <c:pt idx="62328">
                  <c:v>44.878</c:v>
                </c:pt>
                <c:pt idx="62329">
                  <c:v>44.878</c:v>
                </c:pt>
                <c:pt idx="62330">
                  <c:v>44.878</c:v>
                </c:pt>
                <c:pt idx="62331">
                  <c:v>44.878</c:v>
                </c:pt>
                <c:pt idx="62332">
                  <c:v>44.878</c:v>
                </c:pt>
                <c:pt idx="62333">
                  <c:v>44.878</c:v>
                </c:pt>
                <c:pt idx="62334">
                  <c:v>44.878</c:v>
                </c:pt>
                <c:pt idx="62335">
                  <c:v>44.878</c:v>
                </c:pt>
                <c:pt idx="62336">
                  <c:v>44.878</c:v>
                </c:pt>
                <c:pt idx="62337">
                  <c:v>44.878</c:v>
                </c:pt>
                <c:pt idx="62338">
                  <c:v>44.878</c:v>
                </c:pt>
                <c:pt idx="62339">
                  <c:v>44.878</c:v>
                </c:pt>
                <c:pt idx="62340">
                  <c:v>44.878</c:v>
                </c:pt>
                <c:pt idx="62341">
                  <c:v>44.878</c:v>
                </c:pt>
                <c:pt idx="62342">
                  <c:v>44.878</c:v>
                </c:pt>
                <c:pt idx="62343">
                  <c:v>44.878</c:v>
                </c:pt>
                <c:pt idx="62344">
                  <c:v>44.878</c:v>
                </c:pt>
                <c:pt idx="62345">
                  <c:v>44.878</c:v>
                </c:pt>
                <c:pt idx="62346">
                  <c:v>44.878</c:v>
                </c:pt>
                <c:pt idx="62347">
                  <c:v>44.878</c:v>
                </c:pt>
                <c:pt idx="62348">
                  <c:v>44.878</c:v>
                </c:pt>
                <c:pt idx="62349">
                  <c:v>44.878</c:v>
                </c:pt>
                <c:pt idx="62350">
                  <c:v>44.878</c:v>
                </c:pt>
                <c:pt idx="62351">
                  <c:v>44.878</c:v>
                </c:pt>
                <c:pt idx="62352">
                  <c:v>44.878</c:v>
                </c:pt>
                <c:pt idx="62353">
                  <c:v>44.878</c:v>
                </c:pt>
                <c:pt idx="62354">
                  <c:v>44.878</c:v>
                </c:pt>
                <c:pt idx="62355">
                  <c:v>44.878</c:v>
                </c:pt>
                <c:pt idx="62356">
                  <c:v>44.878</c:v>
                </c:pt>
                <c:pt idx="62357">
                  <c:v>44.878</c:v>
                </c:pt>
                <c:pt idx="62358">
                  <c:v>44.878</c:v>
                </c:pt>
                <c:pt idx="62359">
                  <c:v>44.878</c:v>
                </c:pt>
                <c:pt idx="62360">
                  <c:v>44.878</c:v>
                </c:pt>
                <c:pt idx="62361">
                  <c:v>44.878</c:v>
                </c:pt>
                <c:pt idx="62362">
                  <c:v>44.878</c:v>
                </c:pt>
                <c:pt idx="62363">
                  <c:v>44.878</c:v>
                </c:pt>
                <c:pt idx="62364">
                  <c:v>44.878</c:v>
                </c:pt>
                <c:pt idx="62365">
                  <c:v>44.878</c:v>
                </c:pt>
                <c:pt idx="62366">
                  <c:v>44.878</c:v>
                </c:pt>
                <c:pt idx="62367">
                  <c:v>44.878</c:v>
                </c:pt>
                <c:pt idx="62368">
                  <c:v>44.878</c:v>
                </c:pt>
                <c:pt idx="62369">
                  <c:v>44.878</c:v>
                </c:pt>
                <c:pt idx="62370">
                  <c:v>44.878</c:v>
                </c:pt>
                <c:pt idx="62371">
                  <c:v>44.878</c:v>
                </c:pt>
                <c:pt idx="62372">
                  <c:v>44.878</c:v>
                </c:pt>
                <c:pt idx="62373">
                  <c:v>44.878</c:v>
                </c:pt>
                <c:pt idx="62374">
                  <c:v>44.878</c:v>
                </c:pt>
                <c:pt idx="62375">
                  <c:v>44.878</c:v>
                </c:pt>
                <c:pt idx="62376">
                  <c:v>44.878</c:v>
                </c:pt>
                <c:pt idx="62377">
                  <c:v>44.878</c:v>
                </c:pt>
                <c:pt idx="62378">
                  <c:v>44.878</c:v>
                </c:pt>
                <c:pt idx="62379">
                  <c:v>44.878</c:v>
                </c:pt>
                <c:pt idx="62380">
                  <c:v>44.878</c:v>
                </c:pt>
                <c:pt idx="62381">
                  <c:v>44.878</c:v>
                </c:pt>
                <c:pt idx="62382">
                  <c:v>44.878</c:v>
                </c:pt>
                <c:pt idx="62383">
                  <c:v>44.878</c:v>
                </c:pt>
                <c:pt idx="62384">
                  <c:v>44.878</c:v>
                </c:pt>
                <c:pt idx="62385">
                  <c:v>44.878</c:v>
                </c:pt>
                <c:pt idx="62386">
                  <c:v>44.878</c:v>
                </c:pt>
                <c:pt idx="62387">
                  <c:v>44.878</c:v>
                </c:pt>
                <c:pt idx="62388">
                  <c:v>44.878</c:v>
                </c:pt>
                <c:pt idx="62389">
                  <c:v>44.878</c:v>
                </c:pt>
                <c:pt idx="62390">
                  <c:v>44.878</c:v>
                </c:pt>
                <c:pt idx="62391">
                  <c:v>44.878</c:v>
                </c:pt>
                <c:pt idx="62392">
                  <c:v>44.878</c:v>
                </c:pt>
                <c:pt idx="62393">
                  <c:v>44.878</c:v>
                </c:pt>
                <c:pt idx="62394">
                  <c:v>44.878</c:v>
                </c:pt>
                <c:pt idx="62395">
                  <c:v>44.878</c:v>
                </c:pt>
                <c:pt idx="62396">
                  <c:v>44.878</c:v>
                </c:pt>
                <c:pt idx="62397">
                  <c:v>44.878</c:v>
                </c:pt>
                <c:pt idx="62398">
                  <c:v>44.878</c:v>
                </c:pt>
                <c:pt idx="62399">
                  <c:v>44.878</c:v>
                </c:pt>
                <c:pt idx="62400">
                  <c:v>44.878</c:v>
                </c:pt>
                <c:pt idx="62401">
                  <c:v>44.878</c:v>
                </c:pt>
                <c:pt idx="62402">
                  <c:v>44.878</c:v>
                </c:pt>
                <c:pt idx="62403">
                  <c:v>44.878</c:v>
                </c:pt>
                <c:pt idx="62404">
                  <c:v>44.878</c:v>
                </c:pt>
                <c:pt idx="62405">
                  <c:v>44.878</c:v>
                </c:pt>
                <c:pt idx="62406">
                  <c:v>44.878</c:v>
                </c:pt>
                <c:pt idx="62407">
                  <c:v>44.878</c:v>
                </c:pt>
                <c:pt idx="62408">
                  <c:v>44.878</c:v>
                </c:pt>
                <c:pt idx="62409">
                  <c:v>44.878</c:v>
                </c:pt>
                <c:pt idx="62410">
                  <c:v>44.878</c:v>
                </c:pt>
                <c:pt idx="62411">
                  <c:v>44.878</c:v>
                </c:pt>
                <c:pt idx="62412">
                  <c:v>44.878</c:v>
                </c:pt>
                <c:pt idx="62413">
                  <c:v>44.878</c:v>
                </c:pt>
                <c:pt idx="62414">
                  <c:v>44.878</c:v>
                </c:pt>
                <c:pt idx="62415">
                  <c:v>44.878</c:v>
                </c:pt>
                <c:pt idx="62416">
                  <c:v>44.878</c:v>
                </c:pt>
                <c:pt idx="62417">
                  <c:v>44.878</c:v>
                </c:pt>
                <c:pt idx="62418">
                  <c:v>44.878</c:v>
                </c:pt>
                <c:pt idx="62419">
                  <c:v>44.878</c:v>
                </c:pt>
                <c:pt idx="62420">
                  <c:v>44.878</c:v>
                </c:pt>
                <c:pt idx="62421">
                  <c:v>44.878</c:v>
                </c:pt>
                <c:pt idx="62422">
                  <c:v>44.878</c:v>
                </c:pt>
                <c:pt idx="62423">
                  <c:v>44.878</c:v>
                </c:pt>
                <c:pt idx="62424">
                  <c:v>44.878</c:v>
                </c:pt>
                <c:pt idx="62425">
                  <c:v>44.878</c:v>
                </c:pt>
                <c:pt idx="62426">
                  <c:v>44.878</c:v>
                </c:pt>
                <c:pt idx="62427">
                  <c:v>44.878</c:v>
                </c:pt>
                <c:pt idx="62428">
                  <c:v>44.878</c:v>
                </c:pt>
                <c:pt idx="62429">
                  <c:v>44.878</c:v>
                </c:pt>
                <c:pt idx="62430">
                  <c:v>44.878</c:v>
                </c:pt>
                <c:pt idx="62431">
                  <c:v>44.878</c:v>
                </c:pt>
                <c:pt idx="62432">
                  <c:v>44.878</c:v>
                </c:pt>
                <c:pt idx="62433">
                  <c:v>44.878</c:v>
                </c:pt>
                <c:pt idx="62434">
                  <c:v>44.878</c:v>
                </c:pt>
                <c:pt idx="62435">
                  <c:v>44.878</c:v>
                </c:pt>
                <c:pt idx="62436">
                  <c:v>44.878</c:v>
                </c:pt>
                <c:pt idx="62437">
                  <c:v>44.878</c:v>
                </c:pt>
                <c:pt idx="62438">
                  <c:v>44.878</c:v>
                </c:pt>
                <c:pt idx="62439">
                  <c:v>44.878</c:v>
                </c:pt>
                <c:pt idx="62440">
                  <c:v>44.878</c:v>
                </c:pt>
                <c:pt idx="62441">
                  <c:v>44.878</c:v>
                </c:pt>
                <c:pt idx="62442">
                  <c:v>44.878</c:v>
                </c:pt>
                <c:pt idx="62443">
                  <c:v>44.878</c:v>
                </c:pt>
                <c:pt idx="62444">
                  <c:v>44.878</c:v>
                </c:pt>
                <c:pt idx="62445">
                  <c:v>44.878</c:v>
                </c:pt>
                <c:pt idx="62446">
                  <c:v>44.878</c:v>
                </c:pt>
                <c:pt idx="62447">
                  <c:v>44.878</c:v>
                </c:pt>
                <c:pt idx="62448">
                  <c:v>44.878</c:v>
                </c:pt>
                <c:pt idx="62449">
                  <c:v>44.878</c:v>
                </c:pt>
                <c:pt idx="62450">
                  <c:v>44.878</c:v>
                </c:pt>
                <c:pt idx="62451">
                  <c:v>44.878</c:v>
                </c:pt>
                <c:pt idx="62452">
                  <c:v>44.878</c:v>
                </c:pt>
                <c:pt idx="62453">
                  <c:v>44.878</c:v>
                </c:pt>
                <c:pt idx="62454">
                  <c:v>44.878</c:v>
                </c:pt>
                <c:pt idx="62455">
                  <c:v>44.878</c:v>
                </c:pt>
                <c:pt idx="62456">
                  <c:v>44.878</c:v>
                </c:pt>
                <c:pt idx="62457">
                  <c:v>44.878</c:v>
                </c:pt>
                <c:pt idx="62458">
                  <c:v>44.878</c:v>
                </c:pt>
                <c:pt idx="62459">
                  <c:v>44.878</c:v>
                </c:pt>
                <c:pt idx="62460">
                  <c:v>44.878</c:v>
                </c:pt>
                <c:pt idx="62461">
                  <c:v>44.878</c:v>
                </c:pt>
                <c:pt idx="62462">
                  <c:v>44.878</c:v>
                </c:pt>
                <c:pt idx="62463">
                  <c:v>44.878</c:v>
                </c:pt>
                <c:pt idx="62464">
                  <c:v>44.878</c:v>
                </c:pt>
                <c:pt idx="62465">
                  <c:v>44.878</c:v>
                </c:pt>
                <c:pt idx="62466">
                  <c:v>44.878</c:v>
                </c:pt>
                <c:pt idx="62467">
                  <c:v>44.878</c:v>
                </c:pt>
                <c:pt idx="62468">
                  <c:v>44.878</c:v>
                </c:pt>
                <c:pt idx="62469">
                  <c:v>44.878</c:v>
                </c:pt>
                <c:pt idx="62470">
                  <c:v>44.878</c:v>
                </c:pt>
                <c:pt idx="62471">
                  <c:v>44.878</c:v>
                </c:pt>
                <c:pt idx="62472">
                  <c:v>44.878</c:v>
                </c:pt>
                <c:pt idx="62473">
                  <c:v>44.878</c:v>
                </c:pt>
                <c:pt idx="62474">
                  <c:v>44.878</c:v>
                </c:pt>
                <c:pt idx="62475">
                  <c:v>44.878</c:v>
                </c:pt>
                <c:pt idx="62476">
                  <c:v>44.878</c:v>
                </c:pt>
                <c:pt idx="62477">
                  <c:v>44.878</c:v>
                </c:pt>
                <c:pt idx="62478">
                  <c:v>44.878</c:v>
                </c:pt>
                <c:pt idx="62479">
                  <c:v>44.878</c:v>
                </c:pt>
                <c:pt idx="62480">
                  <c:v>44.878</c:v>
                </c:pt>
                <c:pt idx="62481">
                  <c:v>44.878</c:v>
                </c:pt>
                <c:pt idx="62482">
                  <c:v>44.878</c:v>
                </c:pt>
                <c:pt idx="62483">
                  <c:v>44.878</c:v>
                </c:pt>
                <c:pt idx="62484">
                  <c:v>44.878</c:v>
                </c:pt>
                <c:pt idx="62485">
                  <c:v>44.878</c:v>
                </c:pt>
                <c:pt idx="62486">
                  <c:v>44.878</c:v>
                </c:pt>
                <c:pt idx="62487">
                  <c:v>44.878</c:v>
                </c:pt>
                <c:pt idx="62488">
                  <c:v>44.878</c:v>
                </c:pt>
                <c:pt idx="62489">
                  <c:v>44.878</c:v>
                </c:pt>
                <c:pt idx="62490">
                  <c:v>44.878</c:v>
                </c:pt>
                <c:pt idx="62491">
                  <c:v>44.878</c:v>
                </c:pt>
                <c:pt idx="62492">
                  <c:v>44.878</c:v>
                </c:pt>
                <c:pt idx="62493">
                  <c:v>44.878</c:v>
                </c:pt>
                <c:pt idx="62494">
                  <c:v>44.878</c:v>
                </c:pt>
                <c:pt idx="62495">
                  <c:v>44.878</c:v>
                </c:pt>
                <c:pt idx="62496">
                  <c:v>44.878</c:v>
                </c:pt>
                <c:pt idx="62497">
                  <c:v>44.878</c:v>
                </c:pt>
                <c:pt idx="62498">
                  <c:v>44.878</c:v>
                </c:pt>
                <c:pt idx="62499">
                  <c:v>44.878</c:v>
                </c:pt>
                <c:pt idx="62500">
                  <c:v>44.878</c:v>
                </c:pt>
                <c:pt idx="62501">
                  <c:v>44.878</c:v>
                </c:pt>
                <c:pt idx="62502">
                  <c:v>44.878</c:v>
                </c:pt>
                <c:pt idx="62503">
                  <c:v>44.878</c:v>
                </c:pt>
                <c:pt idx="62504">
                  <c:v>44.878</c:v>
                </c:pt>
                <c:pt idx="62505">
                  <c:v>44.878</c:v>
                </c:pt>
                <c:pt idx="62506">
                  <c:v>44.878</c:v>
                </c:pt>
                <c:pt idx="62507">
                  <c:v>44.878</c:v>
                </c:pt>
                <c:pt idx="62508">
                  <c:v>44.878</c:v>
                </c:pt>
                <c:pt idx="62509">
                  <c:v>44.878</c:v>
                </c:pt>
                <c:pt idx="62510">
                  <c:v>44.878</c:v>
                </c:pt>
                <c:pt idx="62511">
                  <c:v>44.878</c:v>
                </c:pt>
                <c:pt idx="62512">
                  <c:v>44.878</c:v>
                </c:pt>
                <c:pt idx="62513">
                  <c:v>44.878</c:v>
                </c:pt>
                <c:pt idx="62514">
                  <c:v>44.878</c:v>
                </c:pt>
                <c:pt idx="62515">
                  <c:v>44.878</c:v>
                </c:pt>
                <c:pt idx="62516">
                  <c:v>44.878</c:v>
                </c:pt>
                <c:pt idx="62517">
                  <c:v>44.878</c:v>
                </c:pt>
                <c:pt idx="62518">
                  <c:v>44.878</c:v>
                </c:pt>
                <c:pt idx="62519">
                  <c:v>44.878</c:v>
                </c:pt>
                <c:pt idx="62520">
                  <c:v>44.878</c:v>
                </c:pt>
                <c:pt idx="62521">
                  <c:v>44.878</c:v>
                </c:pt>
                <c:pt idx="62522">
                  <c:v>44.878</c:v>
                </c:pt>
                <c:pt idx="62523">
                  <c:v>44.878</c:v>
                </c:pt>
                <c:pt idx="62524">
                  <c:v>44.878</c:v>
                </c:pt>
                <c:pt idx="62525">
                  <c:v>44.878</c:v>
                </c:pt>
                <c:pt idx="62526">
                  <c:v>44.878</c:v>
                </c:pt>
                <c:pt idx="62527">
                  <c:v>44.878</c:v>
                </c:pt>
                <c:pt idx="62528">
                  <c:v>44.878</c:v>
                </c:pt>
                <c:pt idx="62529">
                  <c:v>44.878</c:v>
                </c:pt>
                <c:pt idx="62530">
                  <c:v>44.878</c:v>
                </c:pt>
                <c:pt idx="62531">
                  <c:v>44.878</c:v>
                </c:pt>
                <c:pt idx="62532">
                  <c:v>44.878</c:v>
                </c:pt>
                <c:pt idx="62533">
                  <c:v>44.878</c:v>
                </c:pt>
                <c:pt idx="62534">
                  <c:v>44.878</c:v>
                </c:pt>
                <c:pt idx="62535">
                  <c:v>44.878</c:v>
                </c:pt>
                <c:pt idx="62536">
                  <c:v>44.878</c:v>
                </c:pt>
                <c:pt idx="62537">
                  <c:v>44.878</c:v>
                </c:pt>
                <c:pt idx="62538">
                  <c:v>44.878</c:v>
                </c:pt>
                <c:pt idx="62539">
                  <c:v>44.878</c:v>
                </c:pt>
                <c:pt idx="62540">
                  <c:v>44.878</c:v>
                </c:pt>
                <c:pt idx="62541">
                  <c:v>44.878</c:v>
                </c:pt>
                <c:pt idx="62542">
                  <c:v>44.878</c:v>
                </c:pt>
                <c:pt idx="62543">
                  <c:v>44.878</c:v>
                </c:pt>
                <c:pt idx="62544">
                  <c:v>44.878</c:v>
                </c:pt>
                <c:pt idx="62545">
                  <c:v>44.878</c:v>
                </c:pt>
                <c:pt idx="62546">
                  <c:v>44.878</c:v>
                </c:pt>
                <c:pt idx="62547">
                  <c:v>44.878</c:v>
                </c:pt>
                <c:pt idx="62548">
                  <c:v>44.878</c:v>
                </c:pt>
                <c:pt idx="62549">
                  <c:v>44.878</c:v>
                </c:pt>
                <c:pt idx="62550">
                  <c:v>44.878</c:v>
                </c:pt>
                <c:pt idx="62551">
                  <c:v>44.878</c:v>
                </c:pt>
                <c:pt idx="62552">
                  <c:v>44.878</c:v>
                </c:pt>
                <c:pt idx="62553">
                  <c:v>44.878</c:v>
                </c:pt>
                <c:pt idx="62554">
                  <c:v>44.878</c:v>
                </c:pt>
                <c:pt idx="62555">
                  <c:v>44.878</c:v>
                </c:pt>
                <c:pt idx="62556">
                  <c:v>44.878</c:v>
                </c:pt>
                <c:pt idx="62557">
                  <c:v>44.878</c:v>
                </c:pt>
                <c:pt idx="62558">
                  <c:v>44.878</c:v>
                </c:pt>
                <c:pt idx="62559">
                  <c:v>44.878</c:v>
                </c:pt>
                <c:pt idx="62560">
                  <c:v>44.878</c:v>
                </c:pt>
                <c:pt idx="62561">
                  <c:v>44.878</c:v>
                </c:pt>
                <c:pt idx="62562">
                  <c:v>44.878</c:v>
                </c:pt>
                <c:pt idx="62563">
                  <c:v>44.878</c:v>
                </c:pt>
                <c:pt idx="62564">
                  <c:v>44.878</c:v>
                </c:pt>
                <c:pt idx="62565">
                  <c:v>44.878</c:v>
                </c:pt>
                <c:pt idx="62566">
                  <c:v>44.878</c:v>
                </c:pt>
                <c:pt idx="62567">
                  <c:v>44.878</c:v>
                </c:pt>
                <c:pt idx="62568">
                  <c:v>44.878</c:v>
                </c:pt>
                <c:pt idx="62569">
                  <c:v>44.878</c:v>
                </c:pt>
                <c:pt idx="62570">
                  <c:v>44.878</c:v>
                </c:pt>
                <c:pt idx="62571">
                  <c:v>44.878</c:v>
                </c:pt>
                <c:pt idx="62572">
                  <c:v>44.878</c:v>
                </c:pt>
                <c:pt idx="62573">
                  <c:v>44.878</c:v>
                </c:pt>
                <c:pt idx="62574">
                  <c:v>44.878</c:v>
                </c:pt>
                <c:pt idx="62575">
                  <c:v>44.878</c:v>
                </c:pt>
                <c:pt idx="62576">
                  <c:v>44.878</c:v>
                </c:pt>
                <c:pt idx="62577">
                  <c:v>44.878</c:v>
                </c:pt>
                <c:pt idx="62578">
                  <c:v>44.878</c:v>
                </c:pt>
                <c:pt idx="62579">
                  <c:v>44.878</c:v>
                </c:pt>
                <c:pt idx="62580">
                  <c:v>44.878</c:v>
                </c:pt>
                <c:pt idx="62581">
                  <c:v>44.878</c:v>
                </c:pt>
                <c:pt idx="62582">
                  <c:v>44.878</c:v>
                </c:pt>
                <c:pt idx="62583">
                  <c:v>44.878</c:v>
                </c:pt>
                <c:pt idx="62584">
                  <c:v>44.878</c:v>
                </c:pt>
                <c:pt idx="62585">
                  <c:v>44.878</c:v>
                </c:pt>
                <c:pt idx="62586">
                  <c:v>44.878</c:v>
                </c:pt>
                <c:pt idx="62587">
                  <c:v>44.878</c:v>
                </c:pt>
                <c:pt idx="62588">
                  <c:v>44.878</c:v>
                </c:pt>
                <c:pt idx="62589">
                  <c:v>44.878</c:v>
                </c:pt>
                <c:pt idx="62590">
                  <c:v>44.878</c:v>
                </c:pt>
                <c:pt idx="62591">
                  <c:v>44.878</c:v>
                </c:pt>
                <c:pt idx="62592">
                  <c:v>44.878</c:v>
                </c:pt>
                <c:pt idx="62593">
                  <c:v>44.878</c:v>
                </c:pt>
                <c:pt idx="62594">
                  <c:v>44.878</c:v>
                </c:pt>
                <c:pt idx="62595">
                  <c:v>44.878</c:v>
                </c:pt>
                <c:pt idx="62596">
                  <c:v>44.878</c:v>
                </c:pt>
                <c:pt idx="62597">
                  <c:v>44.878</c:v>
                </c:pt>
                <c:pt idx="62598">
                  <c:v>44.878</c:v>
                </c:pt>
                <c:pt idx="62599">
                  <c:v>44.878</c:v>
                </c:pt>
                <c:pt idx="62600">
                  <c:v>44.878</c:v>
                </c:pt>
                <c:pt idx="62601">
                  <c:v>44.878</c:v>
                </c:pt>
                <c:pt idx="62602">
                  <c:v>44.878</c:v>
                </c:pt>
                <c:pt idx="62603">
                  <c:v>44.878</c:v>
                </c:pt>
                <c:pt idx="62604">
                  <c:v>44.878</c:v>
                </c:pt>
                <c:pt idx="62605">
                  <c:v>44.878</c:v>
                </c:pt>
                <c:pt idx="62606">
                  <c:v>44.878</c:v>
                </c:pt>
                <c:pt idx="62607">
                  <c:v>44.878</c:v>
                </c:pt>
                <c:pt idx="62608">
                  <c:v>44.878</c:v>
                </c:pt>
                <c:pt idx="62609">
                  <c:v>44.878</c:v>
                </c:pt>
                <c:pt idx="62610">
                  <c:v>44.878</c:v>
                </c:pt>
                <c:pt idx="62611">
                  <c:v>44.878</c:v>
                </c:pt>
                <c:pt idx="62612">
                  <c:v>44.878</c:v>
                </c:pt>
                <c:pt idx="62613">
                  <c:v>44.878</c:v>
                </c:pt>
                <c:pt idx="62614">
                  <c:v>44.878</c:v>
                </c:pt>
                <c:pt idx="62615">
                  <c:v>44.878</c:v>
                </c:pt>
                <c:pt idx="62616">
                  <c:v>44.878</c:v>
                </c:pt>
                <c:pt idx="62617">
                  <c:v>44.878</c:v>
                </c:pt>
                <c:pt idx="62618">
                  <c:v>44.878</c:v>
                </c:pt>
                <c:pt idx="62619">
                  <c:v>44.88</c:v>
                </c:pt>
                <c:pt idx="62620">
                  <c:v>44.881999999999998</c:v>
                </c:pt>
                <c:pt idx="62621">
                  <c:v>44.914000000000001</c:v>
                </c:pt>
                <c:pt idx="62622">
                  <c:v>44.938000000000002</c:v>
                </c:pt>
                <c:pt idx="62623">
                  <c:v>44.938000000000002</c:v>
                </c:pt>
                <c:pt idx="62624">
                  <c:v>44.938000000000002</c:v>
                </c:pt>
                <c:pt idx="62625">
                  <c:v>44.938000000000002</c:v>
                </c:pt>
                <c:pt idx="62626">
                  <c:v>44.938000000000002</c:v>
                </c:pt>
                <c:pt idx="62627">
                  <c:v>44.938000000000002</c:v>
                </c:pt>
                <c:pt idx="62628">
                  <c:v>44.938000000000002</c:v>
                </c:pt>
                <c:pt idx="62629">
                  <c:v>44.938000000000002</c:v>
                </c:pt>
                <c:pt idx="62630">
                  <c:v>44.938000000000002</c:v>
                </c:pt>
                <c:pt idx="62631">
                  <c:v>44.938000000000002</c:v>
                </c:pt>
                <c:pt idx="62632">
                  <c:v>44.938000000000002</c:v>
                </c:pt>
                <c:pt idx="62633">
                  <c:v>44.938000000000002</c:v>
                </c:pt>
                <c:pt idx="62634">
                  <c:v>44.938000000000002</c:v>
                </c:pt>
                <c:pt idx="62635">
                  <c:v>44.938000000000002</c:v>
                </c:pt>
                <c:pt idx="62636">
                  <c:v>44.938000000000002</c:v>
                </c:pt>
                <c:pt idx="62637">
                  <c:v>44.938000000000002</c:v>
                </c:pt>
                <c:pt idx="62638">
                  <c:v>44.938000000000002</c:v>
                </c:pt>
                <c:pt idx="62639">
                  <c:v>44.938000000000002</c:v>
                </c:pt>
                <c:pt idx="62640">
                  <c:v>44.938000000000002</c:v>
                </c:pt>
                <c:pt idx="62641">
                  <c:v>44.938000000000002</c:v>
                </c:pt>
                <c:pt idx="62642">
                  <c:v>44.938000000000002</c:v>
                </c:pt>
                <c:pt idx="62643">
                  <c:v>44.938000000000002</c:v>
                </c:pt>
                <c:pt idx="62644">
                  <c:v>44.938000000000002</c:v>
                </c:pt>
                <c:pt idx="62645">
                  <c:v>44.938000000000002</c:v>
                </c:pt>
                <c:pt idx="62646">
                  <c:v>44.938000000000002</c:v>
                </c:pt>
                <c:pt idx="62647">
                  <c:v>44.938000000000002</c:v>
                </c:pt>
                <c:pt idx="62648">
                  <c:v>44.938000000000002</c:v>
                </c:pt>
                <c:pt idx="62649">
                  <c:v>44.938000000000002</c:v>
                </c:pt>
                <c:pt idx="62650">
                  <c:v>44.938000000000002</c:v>
                </c:pt>
                <c:pt idx="62651">
                  <c:v>44.938000000000002</c:v>
                </c:pt>
                <c:pt idx="62652">
                  <c:v>44.938000000000002</c:v>
                </c:pt>
                <c:pt idx="62653">
                  <c:v>44.938000000000002</c:v>
                </c:pt>
                <c:pt idx="62654">
                  <c:v>44.938000000000002</c:v>
                </c:pt>
                <c:pt idx="62655">
                  <c:v>44.938000000000002</c:v>
                </c:pt>
                <c:pt idx="62656">
                  <c:v>44.938000000000002</c:v>
                </c:pt>
                <c:pt idx="62657">
                  <c:v>44.938000000000002</c:v>
                </c:pt>
                <c:pt idx="62658">
                  <c:v>44.938000000000002</c:v>
                </c:pt>
                <c:pt idx="62659">
                  <c:v>44.938000000000002</c:v>
                </c:pt>
                <c:pt idx="62660">
                  <c:v>44.938000000000002</c:v>
                </c:pt>
                <c:pt idx="62661">
                  <c:v>44.938000000000002</c:v>
                </c:pt>
                <c:pt idx="62662">
                  <c:v>44.938000000000002</c:v>
                </c:pt>
                <c:pt idx="62663">
                  <c:v>44.938000000000002</c:v>
                </c:pt>
                <c:pt idx="62664">
                  <c:v>44.938000000000002</c:v>
                </c:pt>
                <c:pt idx="62665">
                  <c:v>44.938000000000002</c:v>
                </c:pt>
                <c:pt idx="62666">
                  <c:v>44.938000000000002</c:v>
                </c:pt>
                <c:pt idx="62667">
                  <c:v>44.938000000000002</c:v>
                </c:pt>
                <c:pt idx="62668">
                  <c:v>44.938000000000002</c:v>
                </c:pt>
                <c:pt idx="62669">
                  <c:v>44.938000000000002</c:v>
                </c:pt>
                <c:pt idx="62670">
                  <c:v>44.938000000000002</c:v>
                </c:pt>
                <c:pt idx="62671">
                  <c:v>44.938000000000002</c:v>
                </c:pt>
                <c:pt idx="62672">
                  <c:v>44.938000000000002</c:v>
                </c:pt>
                <c:pt idx="62673">
                  <c:v>44.938000000000002</c:v>
                </c:pt>
                <c:pt idx="62674">
                  <c:v>44.938000000000002</c:v>
                </c:pt>
                <c:pt idx="62675">
                  <c:v>44.938000000000002</c:v>
                </c:pt>
                <c:pt idx="62676">
                  <c:v>44.938000000000002</c:v>
                </c:pt>
                <c:pt idx="62677">
                  <c:v>44.938000000000002</c:v>
                </c:pt>
                <c:pt idx="62678">
                  <c:v>44.938000000000002</c:v>
                </c:pt>
                <c:pt idx="62679">
                  <c:v>44.938000000000002</c:v>
                </c:pt>
                <c:pt idx="62680">
                  <c:v>44.938000000000002</c:v>
                </c:pt>
                <c:pt idx="62681">
                  <c:v>44.938000000000002</c:v>
                </c:pt>
                <c:pt idx="62682">
                  <c:v>44.938000000000002</c:v>
                </c:pt>
                <c:pt idx="62683">
                  <c:v>44.938000000000002</c:v>
                </c:pt>
                <c:pt idx="62684">
                  <c:v>44.938000000000002</c:v>
                </c:pt>
                <c:pt idx="62685">
                  <c:v>44.938000000000002</c:v>
                </c:pt>
                <c:pt idx="62686">
                  <c:v>44.938000000000002</c:v>
                </c:pt>
                <c:pt idx="62687">
                  <c:v>44.938000000000002</c:v>
                </c:pt>
                <c:pt idx="62688">
                  <c:v>44.938000000000002</c:v>
                </c:pt>
                <c:pt idx="62689">
                  <c:v>44.938000000000002</c:v>
                </c:pt>
                <c:pt idx="62690">
                  <c:v>44.938000000000002</c:v>
                </c:pt>
                <c:pt idx="62691">
                  <c:v>44.938000000000002</c:v>
                </c:pt>
                <c:pt idx="62692">
                  <c:v>44.938000000000002</c:v>
                </c:pt>
                <c:pt idx="62693">
                  <c:v>44.938000000000002</c:v>
                </c:pt>
                <c:pt idx="62694">
                  <c:v>44.938000000000002</c:v>
                </c:pt>
                <c:pt idx="62695">
                  <c:v>44.938000000000002</c:v>
                </c:pt>
                <c:pt idx="62696">
                  <c:v>44.938000000000002</c:v>
                </c:pt>
                <c:pt idx="62697">
                  <c:v>44.938000000000002</c:v>
                </c:pt>
                <c:pt idx="62698">
                  <c:v>44.938000000000002</c:v>
                </c:pt>
                <c:pt idx="62699">
                  <c:v>44.938000000000002</c:v>
                </c:pt>
                <c:pt idx="62700">
                  <c:v>44.938000000000002</c:v>
                </c:pt>
                <c:pt idx="62701">
                  <c:v>44.938000000000002</c:v>
                </c:pt>
                <c:pt idx="62702">
                  <c:v>44.938000000000002</c:v>
                </c:pt>
                <c:pt idx="62703">
                  <c:v>44.938000000000002</c:v>
                </c:pt>
                <c:pt idx="62704">
                  <c:v>44.938000000000002</c:v>
                </c:pt>
                <c:pt idx="62705">
                  <c:v>44.938000000000002</c:v>
                </c:pt>
                <c:pt idx="62706">
                  <c:v>44.938000000000002</c:v>
                </c:pt>
                <c:pt idx="62707">
                  <c:v>44.938000000000002</c:v>
                </c:pt>
                <c:pt idx="62708">
                  <c:v>44.938000000000002</c:v>
                </c:pt>
                <c:pt idx="62709">
                  <c:v>44.938000000000002</c:v>
                </c:pt>
                <c:pt idx="62710">
                  <c:v>44.938000000000002</c:v>
                </c:pt>
                <c:pt idx="62711">
                  <c:v>44.938000000000002</c:v>
                </c:pt>
                <c:pt idx="62712">
                  <c:v>44.938000000000002</c:v>
                </c:pt>
                <c:pt idx="62713">
                  <c:v>44.938000000000002</c:v>
                </c:pt>
                <c:pt idx="62714">
                  <c:v>44.938000000000002</c:v>
                </c:pt>
                <c:pt idx="62715">
                  <c:v>44.938000000000002</c:v>
                </c:pt>
                <c:pt idx="62716">
                  <c:v>44.938000000000002</c:v>
                </c:pt>
                <c:pt idx="62717">
                  <c:v>44.938000000000002</c:v>
                </c:pt>
                <c:pt idx="62718">
                  <c:v>44.938000000000002</c:v>
                </c:pt>
                <c:pt idx="62719">
                  <c:v>44.938000000000002</c:v>
                </c:pt>
                <c:pt idx="62720">
                  <c:v>44.938000000000002</c:v>
                </c:pt>
                <c:pt idx="62721">
                  <c:v>44.938000000000002</c:v>
                </c:pt>
                <c:pt idx="62722">
                  <c:v>44.938000000000002</c:v>
                </c:pt>
                <c:pt idx="62723">
                  <c:v>44.938000000000002</c:v>
                </c:pt>
                <c:pt idx="62724">
                  <c:v>44.938000000000002</c:v>
                </c:pt>
                <c:pt idx="62725">
                  <c:v>44.938000000000002</c:v>
                </c:pt>
                <c:pt idx="62726">
                  <c:v>44.938000000000002</c:v>
                </c:pt>
                <c:pt idx="62727">
                  <c:v>44.938000000000002</c:v>
                </c:pt>
                <c:pt idx="62728">
                  <c:v>44.938000000000002</c:v>
                </c:pt>
                <c:pt idx="62729">
                  <c:v>44.938000000000002</c:v>
                </c:pt>
                <c:pt idx="62730">
                  <c:v>44.938000000000002</c:v>
                </c:pt>
                <c:pt idx="62731">
                  <c:v>44.938000000000002</c:v>
                </c:pt>
                <c:pt idx="62732">
                  <c:v>44.938000000000002</c:v>
                </c:pt>
                <c:pt idx="62733">
                  <c:v>44.938000000000002</c:v>
                </c:pt>
                <c:pt idx="62734">
                  <c:v>44.938000000000002</c:v>
                </c:pt>
                <c:pt idx="62735">
                  <c:v>44.938000000000002</c:v>
                </c:pt>
                <c:pt idx="62736">
                  <c:v>44.938000000000002</c:v>
                </c:pt>
                <c:pt idx="62737">
                  <c:v>44.938000000000002</c:v>
                </c:pt>
                <c:pt idx="62738">
                  <c:v>44.938000000000002</c:v>
                </c:pt>
                <c:pt idx="62739">
                  <c:v>44.938000000000002</c:v>
                </c:pt>
                <c:pt idx="62740">
                  <c:v>44.938000000000002</c:v>
                </c:pt>
                <c:pt idx="62741">
                  <c:v>44.938000000000002</c:v>
                </c:pt>
                <c:pt idx="62742">
                  <c:v>44.938000000000002</c:v>
                </c:pt>
                <c:pt idx="62743">
                  <c:v>44.938000000000002</c:v>
                </c:pt>
                <c:pt idx="62744">
                  <c:v>44.938000000000002</c:v>
                </c:pt>
                <c:pt idx="62745">
                  <c:v>44.938000000000002</c:v>
                </c:pt>
                <c:pt idx="62746">
                  <c:v>44.938000000000002</c:v>
                </c:pt>
                <c:pt idx="62747">
                  <c:v>44.938000000000002</c:v>
                </c:pt>
                <c:pt idx="62748">
                  <c:v>44.938000000000002</c:v>
                </c:pt>
                <c:pt idx="62749">
                  <c:v>44.938000000000002</c:v>
                </c:pt>
                <c:pt idx="62750">
                  <c:v>44.938000000000002</c:v>
                </c:pt>
                <c:pt idx="62751">
                  <c:v>44.938000000000002</c:v>
                </c:pt>
                <c:pt idx="62752">
                  <c:v>44.938000000000002</c:v>
                </c:pt>
                <c:pt idx="62753">
                  <c:v>44.938000000000002</c:v>
                </c:pt>
                <c:pt idx="62754">
                  <c:v>44.938000000000002</c:v>
                </c:pt>
                <c:pt idx="62755">
                  <c:v>44.938000000000002</c:v>
                </c:pt>
                <c:pt idx="62756">
                  <c:v>44.938000000000002</c:v>
                </c:pt>
                <c:pt idx="62757">
                  <c:v>44.938000000000002</c:v>
                </c:pt>
                <c:pt idx="62758">
                  <c:v>44.938000000000002</c:v>
                </c:pt>
                <c:pt idx="62759">
                  <c:v>44.938000000000002</c:v>
                </c:pt>
                <c:pt idx="62760">
                  <c:v>44.938000000000002</c:v>
                </c:pt>
                <c:pt idx="62761">
                  <c:v>44.938000000000002</c:v>
                </c:pt>
                <c:pt idx="62762">
                  <c:v>44.938000000000002</c:v>
                </c:pt>
                <c:pt idx="62763">
                  <c:v>44.938000000000002</c:v>
                </c:pt>
                <c:pt idx="62764">
                  <c:v>44.938000000000002</c:v>
                </c:pt>
                <c:pt idx="62765">
                  <c:v>44.938000000000002</c:v>
                </c:pt>
                <c:pt idx="62766">
                  <c:v>44.938000000000002</c:v>
                </c:pt>
                <c:pt idx="62767">
                  <c:v>44.938000000000002</c:v>
                </c:pt>
                <c:pt idx="62768">
                  <c:v>44.938000000000002</c:v>
                </c:pt>
                <c:pt idx="62769">
                  <c:v>44.938000000000002</c:v>
                </c:pt>
                <c:pt idx="62770">
                  <c:v>44.938000000000002</c:v>
                </c:pt>
                <c:pt idx="62771">
                  <c:v>44.938000000000002</c:v>
                </c:pt>
                <c:pt idx="62772">
                  <c:v>44.938000000000002</c:v>
                </c:pt>
                <c:pt idx="62773">
                  <c:v>44.938000000000002</c:v>
                </c:pt>
                <c:pt idx="62774">
                  <c:v>44.938000000000002</c:v>
                </c:pt>
                <c:pt idx="62775">
                  <c:v>44.938000000000002</c:v>
                </c:pt>
                <c:pt idx="62776">
                  <c:v>44.938000000000002</c:v>
                </c:pt>
                <c:pt idx="62777">
                  <c:v>44.938000000000002</c:v>
                </c:pt>
                <c:pt idx="62778">
                  <c:v>44.938000000000002</c:v>
                </c:pt>
                <c:pt idx="62779">
                  <c:v>44.938000000000002</c:v>
                </c:pt>
                <c:pt idx="62780">
                  <c:v>44.938000000000002</c:v>
                </c:pt>
                <c:pt idx="62781">
                  <c:v>44.938000000000002</c:v>
                </c:pt>
                <c:pt idx="62782">
                  <c:v>44.938000000000002</c:v>
                </c:pt>
                <c:pt idx="62783">
                  <c:v>44.938000000000002</c:v>
                </c:pt>
                <c:pt idx="62784">
                  <c:v>44.938000000000002</c:v>
                </c:pt>
                <c:pt idx="62785">
                  <c:v>44.938000000000002</c:v>
                </c:pt>
                <c:pt idx="62786">
                  <c:v>44.944000000000003</c:v>
                </c:pt>
                <c:pt idx="62787">
                  <c:v>45.002000000000002</c:v>
                </c:pt>
                <c:pt idx="62788">
                  <c:v>45.003999999999998</c:v>
                </c:pt>
                <c:pt idx="62789">
                  <c:v>45.003999999999998</c:v>
                </c:pt>
                <c:pt idx="62790">
                  <c:v>45.003999999999998</c:v>
                </c:pt>
                <c:pt idx="62791">
                  <c:v>45.003999999999998</c:v>
                </c:pt>
                <c:pt idx="62792">
                  <c:v>45.003999999999998</c:v>
                </c:pt>
                <c:pt idx="62793">
                  <c:v>45.003999999999998</c:v>
                </c:pt>
                <c:pt idx="62794">
                  <c:v>45.003999999999998</c:v>
                </c:pt>
                <c:pt idx="62795">
                  <c:v>45.003999999999998</c:v>
                </c:pt>
                <c:pt idx="62796">
                  <c:v>45.003999999999998</c:v>
                </c:pt>
                <c:pt idx="62797">
                  <c:v>45.003999999999998</c:v>
                </c:pt>
                <c:pt idx="62798">
                  <c:v>45.003999999999998</c:v>
                </c:pt>
                <c:pt idx="62799">
                  <c:v>45.003999999999998</c:v>
                </c:pt>
                <c:pt idx="62800">
                  <c:v>45.003999999999998</c:v>
                </c:pt>
                <c:pt idx="62801">
                  <c:v>45.003999999999998</c:v>
                </c:pt>
                <c:pt idx="62802">
                  <c:v>45.003999999999998</c:v>
                </c:pt>
                <c:pt idx="62803">
                  <c:v>45.003999999999998</c:v>
                </c:pt>
                <c:pt idx="62804">
                  <c:v>45.003999999999998</c:v>
                </c:pt>
                <c:pt idx="62805">
                  <c:v>45.003999999999998</c:v>
                </c:pt>
                <c:pt idx="62806">
                  <c:v>45.003999999999998</c:v>
                </c:pt>
                <c:pt idx="62807">
                  <c:v>45.003999999999998</c:v>
                </c:pt>
                <c:pt idx="62808">
                  <c:v>45.003999999999998</c:v>
                </c:pt>
                <c:pt idx="62809">
                  <c:v>45.003999999999998</c:v>
                </c:pt>
                <c:pt idx="62810">
                  <c:v>45.003999999999998</c:v>
                </c:pt>
                <c:pt idx="62811">
                  <c:v>45.003999999999998</c:v>
                </c:pt>
                <c:pt idx="62812">
                  <c:v>45.003999999999998</c:v>
                </c:pt>
                <c:pt idx="62813">
                  <c:v>45.003999999999998</c:v>
                </c:pt>
                <c:pt idx="62814">
                  <c:v>45.003999999999998</c:v>
                </c:pt>
                <c:pt idx="62815">
                  <c:v>45.003999999999998</c:v>
                </c:pt>
                <c:pt idx="62816">
                  <c:v>45.003999999999998</c:v>
                </c:pt>
                <c:pt idx="62817">
                  <c:v>45.003999999999998</c:v>
                </c:pt>
                <c:pt idx="62818">
                  <c:v>45.003999999999998</c:v>
                </c:pt>
                <c:pt idx="62819">
                  <c:v>45.003999999999998</c:v>
                </c:pt>
                <c:pt idx="62820">
                  <c:v>45.003999999999998</c:v>
                </c:pt>
                <c:pt idx="62821">
                  <c:v>45.003999999999998</c:v>
                </c:pt>
                <c:pt idx="62822">
                  <c:v>45.003999999999998</c:v>
                </c:pt>
                <c:pt idx="62823">
                  <c:v>45.003999999999998</c:v>
                </c:pt>
                <c:pt idx="62824">
                  <c:v>45.003999999999998</c:v>
                </c:pt>
                <c:pt idx="62825">
                  <c:v>45.003999999999998</c:v>
                </c:pt>
                <c:pt idx="62826">
                  <c:v>45.003999999999998</c:v>
                </c:pt>
                <c:pt idx="62827">
                  <c:v>45.003999999999998</c:v>
                </c:pt>
                <c:pt idx="62828">
                  <c:v>45.003999999999998</c:v>
                </c:pt>
                <c:pt idx="62829">
                  <c:v>45.003999999999998</c:v>
                </c:pt>
                <c:pt idx="62830">
                  <c:v>45.003999999999998</c:v>
                </c:pt>
                <c:pt idx="62831">
                  <c:v>45.003999999999998</c:v>
                </c:pt>
                <c:pt idx="62832">
                  <c:v>45.003999999999998</c:v>
                </c:pt>
                <c:pt idx="62833">
                  <c:v>45.003999999999998</c:v>
                </c:pt>
                <c:pt idx="62834">
                  <c:v>45.003999999999998</c:v>
                </c:pt>
                <c:pt idx="62835">
                  <c:v>45.003999999999998</c:v>
                </c:pt>
                <c:pt idx="62836">
                  <c:v>45.003999999999998</c:v>
                </c:pt>
                <c:pt idx="62837">
                  <c:v>45.003999999999998</c:v>
                </c:pt>
                <c:pt idx="62838">
                  <c:v>45.003999999999998</c:v>
                </c:pt>
                <c:pt idx="62839">
                  <c:v>45.003999999999998</c:v>
                </c:pt>
                <c:pt idx="62840">
                  <c:v>45.003999999999998</c:v>
                </c:pt>
                <c:pt idx="62841">
                  <c:v>45.003999999999998</c:v>
                </c:pt>
                <c:pt idx="62842">
                  <c:v>45.003999999999998</c:v>
                </c:pt>
                <c:pt idx="62843">
                  <c:v>45.003999999999998</c:v>
                </c:pt>
                <c:pt idx="62844">
                  <c:v>45.003999999999998</c:v>
                </c:pt>
                <c:pt idx="62845">
                  <c:v>45.003999999999998</c:v>
                </c:pt>
                <c:pt idx="62846">
                  <c:v>45.003999999999998</c:v>
                </c:pt>
                <c:pt idx="62847">
                  <c:v>45.003999999999998</c:v>
                </c:pt>
                <c:pt idx="62848">
                  <c:v>45.003999999999998</c:v>
                </c:pt>
                <c:pt idx="62849">
                  <c:v>45.003999999999998</c:v>
                </c:pt>
                <c:pt idx="62850">
                  <c:v>45.003999999999998</c:v>
                </c:pt>
                <c:pt idx="62851">
                  <c:v>45.003999999999998</c:v>
                </c:pt>
                <c:pt idx="62852">
                  <c:v>45.003999999999998</c:v>
                </c:pt>
                <c:pt idx="62853">
                  <c:v>45.003999999999998</c:v>
                </c:pt>
                <c:pt idx="62854">
                  <c:v>45.003999999999998</c:v>
                </c:pt>
                <c:pt idx="62855">
                  <c:v>45.003999999999998</c:v>
                </c:pt>
                <c:pt idx="62856">
                  <c:v>45.003999999999998</c:v>
                </c:pt>
                <c:pt idx="62857">
                  <c:v>45.003999999999998</c:v>
                </c:pt>
                <c:pt idx="62858">
                  <c:v>45.003999999999998</c:v>
                </c:pt>
                <c:pt idx="62859">
                  <c:v>45.003999999999998</c:v>
                </c:pt>
                <c:pt idx="62860">
                  <c:v>45.003999999999998</c:v>
                </c:pt>
                <c:pt idx="62861">
                  <c:v>45.003999999999998</c:v>
                </c:pt>
                <c:pt idx="62862">
                  <c:v>45.003999999999998</c:v>
                </c:pt>
                <c:pt idx="62863">
                  <c:v>45.003999999999998</c:v>
                </c:pt>
                <c:pt idx="62864">
                  <c:v>45.003999999999998</c:v>
                </c:pt>
                <c:pt idx="62865">
                  <c:v>45.003999999999998</c:v>
                </c:pt>
                <c:pt idx="62866">
                  <c:v>45.003999999999998</c:v>
                </c:pt>
                <c:pt idx="62867">
                  <c:v>45.003999999999998</c:v>
                </c:pt>
                <c:pt idx="62868">
                  <c:v>45.003999999999998</c:v>
                </c:pt>
                <c:pt idx="62869">
                  <c:v>45.003999999999998</c:v>
                </c:pt>
                <c:pt idx="62870">
                  <c:v>45.003999999999998</c:v>
                </c:pt>
                <c:pt idx="62871">
                  <c:v>45.003999999999998</c:v>
                </c:pt>
                <c:pt idx="62872">
                  <c:v>45.003999999999998</c:v>
                </c:pt>
                <c:pt idx="62873">
                  <c:v>45.003999999999998</c:v>
                </c:pt>
                <c:pt idx="62874">
                  <c:v>45.003999999999998</c:v>
                </c:pt>
                <c:pt idx="62875">
                  <c:v>45.003999999999998</c:v>
                </c:pt>
                <c:pt idx="62876">
                  <c:v>45.003999999999998</c:v>
                </c:pt>
                <c:pt idx="62877">
                  <c:v>45.003999999999998</c:v>
                </c:pt>
                <c:pt idx="62878">
                  <c:v>45.003999999999998</c:v>
                </c:pt>
                <c:pt idx="62879">
                  <c:v>45.003999999999998</c:v>
                </c:pt>
                <c:pt idx="62880">
                  <c:v>45.003999999999998</c:v>
                </c:pt>
                <c:pt idx="62881">
                  <c:v>45.003999999999998</c:v>
                </c:pt>
                <c:pt idx="62882">
                  <c:v>45.003999999999998</c:v>
                </c:pt>
                <c:pt idx="62883">
                  <c:v>45.003999999999998</c:v>
                </c:pt>
                <c:pt idx="62884">
                  <c:v>45.003999999999998</c:v>
                </c:pt>
                <c:pt idx="62885">
                  <c:v>45.003999999999998</c:v>
                </c:pt>
                <c:pt idx="62886">
                  <c:v>45.003999999999998</c:v>
                </c:pt>
                <c:pt idx="62887">
                  <c:v>45.003999999999998</c:v>
                </c:pt>
                <c:pt idx="62888">
                  <c:v>45.003999999999998</c:v>
                </c:pt>
                <c:pt idx="62889">
                  <c:v>45.003999999999998</c:v>
                </c:pt>
                <c:pt idx="62890">
                  <c:v>45.003999999999998</c:v>
                </c:pt>
                <c:pt idx="62891">
                  <c:v>45.003999999999998</c:v>
                </c:pt>
                <c:pt idx="62892">
                  <c:v>45.003999999999998</c:v>
                </c:pt>
                <c:pt idx="62893">
                  <c:v>45.003999999999998</c:v>
                </c:pt>
                <c:pt idx="62894">
                  <c:v>45.003999999999998</c:v>
                </c:pt>
                <c:pt idx="62895">
                  <c:v>45.003999999999998</c:v>
                </c:pt>
                <c:pt idx="62896">
                  <c:v>45.003999999999998</c:v>
                </c:pt>
                <c:pt idx="62897">
                  <c:v>45.003999999999998</c:v>
                </c:pt>
                <c:pt idx="62898">
                  <c:v>45.003999999999998</c:v>
                </c:pt>
                <c:pt idx="62899">
                  <c:v>45.003999999999998</c:v>
                </c:pt>
                <c:pt idx="62900">
                  <c:v>45.003999999999998</c:v>
                </c:pt>
                <c:pt idx="62901">
                  <c:v>45.003999999999998</c:v>
                </c:pt>
                <c:pt idx="62902">
                  <c:v>45.003999999999998</c:v>
                </c:pt>
                <c:pt idx="62903">
                  <c:v>45.003999999999998</c:v>
                </c:pt>
                <c:pt idx="62904">
                  <c:v>45.003999999999998</c:v>
                </c:pt>
                <c:pt idx="62905">
                  <c:v>45.003999999999998</c:v>
                </c:pt>
                <c:pt idx="62906">
                  <c:v>45.003999999999998</c:v>
                </c:pt>
                <c:pt idx="62907">
                  <c:v>45.003999999999998</c:v>
                </c:pt>
                <c:pt idx="62908">
                  <c:v>45.003999999999998</c:v>
                </c:pt>
                <c:pt idx="62909">
                  <c:v>45.003999999999998</c:v>
                </c:pt>
                <c:pt idx="62910">
                  <c:v>45.003999999999998</c:v>
                </c:pt>
                <c:pt idx="62911">
                  <c:v>45.003999999999998</c:v>
                </c:pt>
                <c:pt idx="62912">
                  <c:v>45.003999999999998</c:v>
                </c:pt>
                <c:pt idx="62913">
                  <c:v>45.003999999999998</c:v>
                </c:pt>
                <c:pt idx="62914">
                  <c:v>45.003999999999998</c:v>
                </c:pt>
                <c:pt idx="62915">
                  <c:v>45.003999999999998</c:v>
                </c:pt>
                <c:pt idx="62916">
                  <c:v>45.003999999999998</c:v>
                </c:pt>
                <c:pt idx="62917">
                  <c:v>45.003999999999998</c:v>
                </c:pt>
                <c:pt idx="62918">
                  <c:v>45.003999999999998</c:v>
                </c:pt>
                <c:pt idx="62919">
                  <c:v>45.003999999999998</c:v>
                </c:pt>
                <c:pt idx="62920">
                  <c:v>45.003999999999998</c:v>
                </c:pt>
                <c:pt idx="62921">
                  <c:v>45.003999999999998</c:v>
                </c:pt>
                <c:pt idx="62922">
                  <c:v>45.003999999999998</c:v>
                </c:pt>
                <c:pt idx="62923">
                  <c:v>45.003999999999998</c:v>
                </c:pt>
                <c:pt idx="62924">
                  <c:v>45.003999999999998</c:v>
                </c:pt>
                <c:pt idx="62925">
                  <c:v>45.003999999999998</c:v>
                </c:pt>
                <c:pt idx="62926">
                  <c:v>45.003999999999998</c:v>
                </c:pt>
                <c:pt idx="62927">
                  <c:v>45.003999999999998</c:v>
                </c:pt>
                <c:pt idx="62928">
                  <c:v>45.003999999999998</c:v>
                </c:pt>
                <c:pt idx="62929">
                  <c:v>45.003999999999998</c:v>
                </c:pt>
                <c:pt idx="62930">
                  <c:v>45.003999999999998</c:v>
                </c:pt>
                <c:pt idx="62931">
                  <c:v>45.003999999999998</c:v>
                </c:pt>
                <c:pt idx="62932">
                  <c:v>45.003999999999998</c:v>
                </c:pt>
                <c:pt idx="62933">
                  <c:v>45.003999999999998</c:v>
                </c:pt>
                <c:pt idx="62934">
                  <c:v>45.003999999999998</c:v>
                </c:pt>
                <c:pt idx="62935">
                  <c:v>45.003999999999998</c:v>
                </c:pt>
                <c:pt idx="62936">
                  <c:v>45.003999999999998</c:v>
                </c:pt>
                <c:pt idx="62937">
                  <c:v>45.003999999999998</c:v>
                </c:pt>
                <c:pt idx="62938">
                  <c:v>45.003999999999998</c:v>
                </c:pt>
                <c:pt idx="62939">
                  <c:v>45.003999999999998</c:v>
                </c:pt>
                <c:pt idx="62940">
                  <c:v>45.003999999999998</c:v>
                </c:pt>
                <c:pt idx="62941">
                  <c:v>45.003999999999998</c:v>
                </c:pt>
                <c:pt idx="62942">
                  <c:v>45.003999999999998</c:v>
                </c:pt>
                <c:pt idx="62943">
                  <c:v>45.003999999999998</c:v>
                </c:pt>
                <c:pt idx="62944">
                  <c:v>45.003999999999998</c:v>
                </c:pt>
                <c:pt idx="62945">
                  <c:v>45.003999999999998</c:v>
                </c:pt>
                <c:pt idx="62946">
                  <c:v>45.003999999999998</c:v>
                </c:pt>
                <c:pt idx="62947">
                  <c:v>45.003999999999998</c:v>
                </c:pt>
                <c:pt idx="62948">
                  <c:v>45.003999999999998</c:v>
                </c:pt>
                <c:pt idx="62949">
                  <c:v>45.003999999999998</c:v>
                </c:pt>
                <c:pt idx="62950">
                  <c:v>45.003999999999998</c:v>
                </c:pt>
                <c:pt idx="62951">
                  <c:v>45.003999999999998</c:v>
                </c:pt>
                <c:pt idx="62952">
                  <c:v>45.003999999999998</c:v>
                </c:pt>
                <c:pt idx="62953">
                  <c:v>45.003999999999998</c:v>
                </c:pt>
                <c:pt idx="62954">
                  <c:v>45.003999999999998</c:v>
                </c:pt>
                <c:pt idx="62955">
                  <c:v>45.003999999999998</c:v>
                </c:pt>
                <c:pt idx="62956">
                  <c:v>45.003999999999998</c:v>
                </c:pt>
                <c:pt idx="62957">
                  <c:v>45.003999999999998</c:v>
                </c:pt>
                <c:pt idx="62958">
                  <c:v>45.003999999999998</c:v>
                </c:pt>
                <c:pt idx="62959">
                  <c:v>45.003999999999998</c:v>
                </c:pt>
                <c:pt idx="62960">
                  <c:v>45.003999999999998</c:v>
                </c:pt>
                <c:pt idx="62961">
                  <c:v>45.003999999999998</c:v>
                </c:pt>
                <c:pt idx="62962">
                  <c:v>45.003999999999998</c:v>
                </c:pt>
                <c:pt idx="62963">
                  <c:v>45.003999999999998</c:v>
                </c:pt>
                <c:pt idx="62964">
                  <c:v>45.003999999999998</c:v>
                </c:pt>
                <c:pt idx="62965">
                  <c:v>45.003999999999998</c:v>
                </c:pt>
                <c:pt idx="62966">
                  <c:v>45.003999999999998</c:v>
                </c:pt>
                <c:pt idx="62967">
                  <c:v>45.003999999999998</c:v>
                </c:pt>
                <c:pt idx="62968">
                  <c:v>45.003999999999998</c:v>
                </c:pt>
                <c:pt idx="62969">
                  <c:v>45.003999999999998</c:v>
                </c:pt>
                <c:pt idx="62970">
                  <c:v>45.003999999999998</c:v>
                </c:pt>
                <c:pt idx="62971">
                  <c:v>45.003999999999998</c:v>
                </c:pt>
                <c:pt idx="62972">
                  <c:v>45.003999999999998</c:v>
                </c:pt>
                <c:pt idx="62973">
                  <c:v>45.003999999999998</c:v>
                </c:pt>
                <c:pt idx="62974">
                  <c:v>45.003999999999998</c:v>
                </c:pt>
                <c:pt idx="62975">
                  <c:v>45.003999999999998</c:v>
                </c:pt>
                <c:pt idx="62976">
                  <c:v>45.003999999999998</c:v>
                </c:pt>
                <c:pt idx="62977">
                  <c:v>45.003999999999998</c:v>
                </c:pt>
                <c:pt idx="62978">
                  <c:v>45.003999999999998</c:v>
                </c:pt>
                <c:pt idx="62979">
                  <c:v>45.003999999999998</c:v>
                </c:pt>
                <c:pt idx="62980">
                  <c:v>45.003999999999998</c:v>
                </c:pt>
                <c:pt idx="62981">
                  <c:v>45.003999999999998</c:v>
                </c:pt>
                <c:pt idx="62982">
                  <c:v>45.003999999999998</c:v>
                </c:pt>
                <c:pt idx="62983">
                  <c:v>45.003999999999998</c:v>
                </c:pt>
                <c:pt idx="62984">
                  <c:v>45.003999999999998</c:v>
                </c:pt>
                <c:pt idx="62985">
                  <c:v>45.003999999999998</c:v>
                </c:pt>
                <c:pt idx="62986">
                  <c:v>45.003999999999998</c:v>
                </c:pt>
                <c:pt idx="62987">
                  <c:v>45.003999999999998</c:v>
                </c:pt>
                <c:pt idx="62988">
                  <c:v>45.003999999999998</c:v>
                </c:pt>
                <c:pt idx="62989">
                  <c:v>45.003999999999998</c:v>
                </c:pt>
                <c:pt idx="62990">
                  <c:v>45.003999999999998</c:v>
                </c:pt>
                <c:pt idx="62991">
                  <c:v>45.003999999999998</c:v>
                </c:pt>
                <c:pt idx="62992">
                  <c:v>45.003999999999998</c:v>
                </c:pt>
                <c:pt idx="62993">
                  <c:v>45.003999999999998</c:v>
                </c:pt>
                <c:pt idx="62994">
                  <c:v>45.003999999999998</c:v>
                </c:pt>
                <c:pt idx="62995">
                  <c:v>45.003999999999998</c:v>
                </c:pt>
                <c:pt idx="62996">
                  <c:v>45.003999999999998</c:v>
                </c:pt>
                <c:pt idx="62997">
                  <c:v>45.003999999999998</c:v>
                </c:pt>
                <c:pt idx="62998">
                  <c:v>45.003999999999998</c:v>
                </c:pt>
                <c:pt idx="62999">
                  <c:v>45.003999999999998</c:v>
                </c:pt>
                <c:pt idx="63000">
                  <c:v>45.003999999999998</c:v>
                </c:pt>
                <c:pt idx="63001">
                  <c:v>45.003999999999998</c:v>
                </c:pt>
                <c:pt idx="63002">
                  <c:v>45.003999999999998</c:v>
                </c:pt>
                <c:pt idx="63003">
                  <c:v>45.003999999999998</c:v>
                </c:pt>
                <c:pt idx="63004">
                  <c:v>45.003999999999998</c:v>
                </c:pt>
                <c:pt idx="63005">
                  <c:v>45.003999999999998</c:v>
                </c:pt>
                <c:pt idx="63006">
                  <c:v>45.003999999999998</c:v>
                </c:pt>
                <c:pt idx="63007">
                  <c:v>45.003999999999998</c:v>
                </c:pt>
                <c:pt idx="63008">
                  <c:v>45.003999999999998</c:v>
                </c:pt>
                <c:pt idx="63009">
                  <c:v>45.003999999999998</c:v>
                </c:pt>
                <c:pt idx="63010">
                  <c:v>45.003999999999998</c:v>
                </c:pt>
                <c:pt idx="63011">
                  <c:v>45.003999999999998</c:v>
                </c:pt>
                <c:pt idx="63012">
                  <c:v>45.003999999999998</c:v>
                </c:pt>
                <c:pt idx="63013">
                  <c:v>45.003999999999998</c:v>
                </c:pt>
                <c:pt idx="63014">
                  <c:v>45.003999999999998</c:v>
                </c:pt>
                <c:pt idx="63015">
                  <c:v>45.003999999999998</c:v>
                </c:pt>
                <c:pt idx="63016">
                  <c:v>45.003999999999998</c:v>
                </c:pt>
                <c:pt idx="63017">
                  <c:v>45.003999999999998</c:v>
                </c:pt>
                <c:pt idx="63018">
                  <c:v>45.003999999999998</c:v>
                </c:pt>
                <c:pt idx="63019">
                  <c:v>45.003999999999998</c:v>
                </c:pt>
                <c:pt idx="63020">
                  <c:v>45.003999999999998</c:v>
                </c:pt>
                <c:pt idx="63021">
                  <c:v>45.003999999999998</c:v>
                </c:pt>
                <c:pt idx="63022">
                  <c:v>45.003999999999998</c:v>
                </c:pt>
                <c:pt idx="63023">
                  <c:v>45.003999999999998</c:v>
                </c:pt>
                <c:pt idx="63024">
                  <c:v>45.003999999999998</c:v>
                </c:pt>
                <c:pt idx="63025">
                  <c:v>45.003999999999998</c:v>
                </c:pt>
                <c:pt idx="63026">
                  <c:v>45.003999999999998</c:v>
                </c:pt>
                <c:pt idx="63027">
                  <c:v>45.003999999999998</c:v>
                </c:pt>
                <c:pt idx="63028">
                  <c:v>45.003999999999998</c:v>
                </c:pt>
                <c:pt idx="63029">
                  <c:v>45.003999999999998</c:v>
                </c:pt>
                <c:pt idx="63030">
                  <c:v>45.003999999999998</c:v>
                </c:pt>
                <c:pt idx="63031">
                  <c:v>45.003999999999998</c:v>
                </c:pt>
                <c:pt idx="63032">
                  <c:v>45.003999999999998</c:v>
                </c:pt>
                <c:pt idx="63033">
                  <c:v>45.003999999999998</c:v>
                </c:pt>
                <c:pt idx="63034">
                  <c:v>45.003999999999998</c:v>
                </c:pt>
                <c:pt idx="63035">
                  <c:v>45.003999999999998</c:v>
                </c:pt>
                <c:pt idx="63036">
                  <c:v>45.003999999999998</c:v>
                </c:pt>
                <c:pt idx="63037">
                  <c:v>45.003999999999998</c:v>
                </c:pt>
                <c:pt idx="63038">
                  <c:v>45.003999999999998</c:v>
                </c:pt>
                <c:pt idx="63039">
                  <c:v>45.003999999999998</c:v>
                </c:pt>
                <c:pt idx="63040">
                  <c:v>45.006</c:v>
                </c:pt>
                <c:pt idx="63041">
                  <c:v>45.015999999999998</c:v>
                </c:pt>
                <c:pt idx="63042">
                  <c:v>45.036000000000001</c:v>
                </c:pt>
                <c:pt idx="63043">
                  <c:v>45.052</c:v>
                </c:pt>
                <c:pt idx="63044">
                  <c:v>45.052</c:v>
                </c:pt>
                <c:pt idx="63045">
                  <c:v>45.052</c:v>
                </c:pt>
                <c:pt idx="63046">
                  <c:v>45.052</c:v>
                </c:pt>
                <c:pt idx="63047">
                  <c:v>45.052</c:v>
                </c:pt>
                <c:pt idx="63048">
                  <c:v>45.052</c:v>
                </c:pt>
                <c:pt idx="63049">
                  <c:v>45.052</c:v>
                </c:pt>
                <c:pt idx="63050">
                  <c:v>45.052</c:v>
                </c:pt>
                <c:pt idx="63051">
                  <c:v>45.052</c:v>
                </c:pt>
                <c:pt idx="63052">
                  <c:v>45.052</c:v>
                </c:pt>
                <c:pt idx="63053">
                  <c:v>45.052</c:v>
                </c:pt>
                <c:pt idx="63054">
                  <c:v>45.052</c:v>
                </c:pt>
                <c:pt idx="63055">
                  <c:v>45.052</c:v>
                </c:pt>
                <c:pt idx="63056">
                  <c:v>45.052</c:v>
                </c:pt>
                <c:pt idx="63057">
                  <c:v>45.052</c:v>
                </c:pt>
                <c:pt idx="63058">
                  <c:v>45.052</c:v>
                </c:pt>
                <c:pt idx="63059">
                  <c:v>45.052</c:v>
                </c:pt>
                <c:pt idx="63060">
                  <c:v>45.052</c:v>
                </c:pt>
                <c:pt idx="63061">
                  <c:v>45.052</c:v>
                </c:pt>
                <c:pt idx="63062">
                  <c:v>45.052</c:v>
                </c:pt>
                <c:pt idx="63063">
                  <c:v>45.052</c:v>
                </c:pt>
                <c:pt idx="63064">
                  <c:v>45.052</c:v>
                </c:pt>
                <c:pt idx="63065">
                  <c:v>45.052</c:v>
                </c:pt>
                <c:pt idx="63066">
                  <c:v>45.052</c:v>
                </c:pt>
                <c:pt idx="63067">
                  <c:v>45.052</c:v>
                </c:pt>
                <c:pt idx="63068">
                  <c:v>45.052</c:v>
                </c:pt>
                <c:pt idx="63069">
                  <c:v>45.052</c:v>
                </c:pt>
                <c:pt idx="63070">
                  <c:v>45.052</c:v>
                </c:pt>
                <c:pt idx="63071">
                  <c:v>45.052</c:v>
                </c:pt>
                <c:pt idx="63072">
                  <c:v>45.052</c:v>
                </c:pt>
                <c:pt idx="63073">
                  <c:v>45.052</c:v>
                </c:pt>
                <c:pt idx="63074">
                  <c:v>45.052</c:v>
                </c:pt>
                <c:pt idx="63075">
                  <c:v>45.052</c:v>
                </c:pt>
                <c:pt idx="63076">
                  <c:v>45.052</c:v>
                </c:pt>
                <c:pt idx="63077">
                  <c:v>45.052</c:v>
                </c:pt>
                <c:pt idx="63078">
                  <c:v>45.052</c:v>
                </c:pt>
                <c:pt idx="63079">
                  <c:v>45.052</c:v>
                </c:pt>
                <c:pt idx="63080">
                  <c:v>45.052</c:v>
                </c:pt>
                <c:pt idx="63081">
                  <c:v>45.052</c:v>
                </c:pt>
                <c:pt idx="63082">
                  <c:v>45.052</c:v>
                </c:pt>
                <c:pt idx="63083">
                  <c:v>45.052</c:v>
                </c:pt>
                <c:pt idx="63084">
                  <c:v>45.052</c:v>
                </c:pt>
                <c:pt idx="63085">
                  <c:v>45.052</c:v>
                </c:pt>
                <c:pt idx="63086">
                  <c:v>45.052</c:v>
                </c:pt>
                <c:pt idx="63087">
                  <c:v>45.052</c:v>
                </c:pt>
                <c:pt idx="63088">
                  <c:v>45.052</c:v>
                </c:pt>
                <c:pt idx="63089">
                  <c:v>45.052</c:v>
                </c:pt>
                <c:pt idx="63090">
                  <c:v>45.052</c:v>
                </c:pt>
                <c:pt idx="63091">
                  <c:v>45.052</c:v>
                </c:pt>
                <c:pt idx="63092">
                  <c:v>45.052</c:v>
                </c:pt>
                <c:pt idx="63093">
                  <c:v>45.052</c:v>
                </c:pt>
                <c:pt idx="63094">
                  <c:v>45.052</c:v>
                </c:pt>
                <c:pt idx="63095">
                  <c:v>45.052</c:v>
                </c:pt>
                <c:pt idx="63096">
                  <c:v>45.052</c:v>
                </c:pt>
                <c:pt idx="63097">
                  <c:v>45.052</c:v>
                </c:pt>
                <c:pt idx="63098">
                  <c:v>45.052</c:v>
                </c:pt>
                <c:pt idx="63099">
                  <c:v>45.052</c:v>
                </c:pt>
                <c:pt idx="63100">
                  <c:v>45.052</c:v>
                </c:pt>
                <c:pt idx="63101">
                  <c:v>45.052</c:v>
                </c:pt>
                <c:pt idx="63102">
                  <c:v>45.052</c:v>
                </c:pt>
                <c:pt idx="63103">
                  <c:v>45.052</c:v>
                </c:pt>
                <c:pt idx="63104">
                  <c:v>45.052</c:v>
                </c:pt>
                <c:pt idx="63105">
                  <c:v>45.052</c:v>
                </c:pt>
                <c:pt idx="63106">
                  <c:v>45.052</c:v>
                </c:pt>
                <c:pt idx="63107">
                  <c:v>45.052</c:v>
                </c:pt>
                <c:pt idx="63108">
                  <c:v>45.052</c:v>
                </c:pt>
                <c:pt idx="63109">
                  <c:v>45.052</c:v>
                </c:pt>
                <c:pt idx="63110">
                  <c:v>45.052</c:v>
                </c:pt>
                <c:pt idx="63111">
                  <c:v>45.052</c:v>
                </c:pt>
                <c:pt idx="63112">
                  <c:v>45.052</c:v>
                </c:pt>
                <c:pt idx="63113">
                  <c:v>45.052</c:v>
                </c:pt>
                <c:pt idx="63114">
                  <c:v>45.052</c:v>
                </c:pt>
                <c:pt idx="63115">
                  <c:v>45.052</c:v>
                </c:pt>
                <c:pt idx="63116">
                  <c:v>45.052</c:v>
                </c:pt>
                <c:pt idx="63117">
                  <c:v>45.052</c:v>
                </c:pt>
                <c:pt idx="63118">
                  <c:v>45.052</c:v>
                </c:pt>
                <c:pt idx="63119">
                  <c:v>45.052</c:v>
                </c:pt>
                <c:pt idx="63120">
                  <c:v>45.052</c:v>
                </c:pt>
                <c:pt idx="63121">
                  <c:v>45.052</c:v>
                </c:pt>
                <c:pt idx="63122">
                  <c:v>45.052</c:v>
                </c:pt>
                <c:pt idx="63123">
                  <c:v>45.052</c:v>
                </c:pt>
                <c:pt idx="63124">
                  <c:v>45.052</c:v>
                </c:pt>
                <c:pt idx="63125">
                  <c:v>45.052</c:v>
                </c:pt>
                <c:pt idx="63126">
                  <c:v>45.052</c:v>
                </c:pt>
                <c:pt idx="63127">
                  <c:v>45.052</c:v>
                </c:pt>
                <c:pt idx="63128">
                  <c:v>45.052</c:v>
                </c:pt>
                <c:pt idx="63129">
                  <c:v>45.052</c:v>
                </c:pt>
                <c:pt idx="63130">
                  <c:v>45.052</c:v>
                </c:pt>
                <c:pt idx="63131">
                  <c:v>45.052</c:v>
                </c:pt>
                <c:pt idx="63132">
                  <c:v>45.052</c:v>
                </c:pt>
                <c:pt idx="63133">
                  <c:v>45.052</c:v>
                </c:pt>
                <c:pt idx="63134">
                  <c:v>45.052</c:v>
                </c:pt>
                <c:pt idx="63135">
                  <c:v>45.052</c:v>
                </c:pt>
                <c:pt idx="63136">
                  <c:v>45.052</c:v>
                </c:pt>
                <c:pt idx="63137">
                  <c:v>45.052</c:v>
                </c:pt>
                <c:pt idx="63138">
                  <c:v>45.052</c:v>
                </c:pt>
                <c:pt idx="63139">
                  <c:v>45.052</c:v>
                </c:pt>
                <c:pt idx="63140">
                  <c:v>45.052</c:v>
                </c:pt>
                <c:pt idx="63141">
                  <c:v>45.052</c:v>
                </c:pt>
                <c:pt idx="63142">
                  <c:v>45.052</c:v>
                </c:pt>
                <c:pt idx="63143">
                  <c:v>45.052</c:v>
                </c:pt>
                <c:pt idx="63144">
                  <c:v>45.052</c:v>
                </c:pt>
                <c:pt idx="63145">
                  <c:v>45.052</c:v>
                </c:pt>
                <c:pt idx="63146">
                  <c:v>45.052</c:v>
                </c:pt>
                <c:pt idx="63147">
                  <c:v>45.052</c:v>
                </c:pt>
                <c:pt idx="63148">
                  <c:v>45.052</c:v>
                </c:pt>
                <c:pt idx="63149">
                  <c:v>45.052</c:v>
                </c:pt>
                <c:pt idx="63150">
                  <c:v>45.052</c:v>
                </c:pt>
                <c:pt idx="63151">
                  <c:v>45.052</c:v>
                </c:pt>
                <c:pt idx="63152">
                  <c:v>45.052</c:v>
                </c:pt>
                <c:pt idx="63153">
                  <c:v>45.052</c:v>
                </c:pt>
                <c:pt idx="63154">
                  <c:v>45.052</c:v>
                </c:pt>
                <c:pt idx="63155">
                  <c:v>45.052</c:v>
                </c:pt>
                <c:pt idx="63156">
                  <c:v>45.052</c:v>
                </c:pt>
                <c:pt idx="63157">
                  <c:v>45.052</c:v>
                </c:pt>
                <c:pt idx="63158">
                  <c:v>45.052</c:v>
                </c:pt>
                <c:pt idx="63159">
                  <c:v>45.052</c:v>
                </c:pt>
                <c:pt idx="63160">
                  <c:v>45.052</c:v>
                </c:pt>
                <c:pt idx="63161">
                  <c:v>45.052</c:v>
                </c:pt>
                <c:pt idx="63162">
                  <c:v>45.052</c:v>
                </c:pt>
                <c:pt idx="63163">
                  <c:v>45.052</c:v>
                </c:pt>
                <c:pt idx="63164">
                  <c:v>45.052</c:v>
                </c:pt>
                <c:pt idx="63165">
                  <c:v>45.052</c:v>
                </c:pt>
                <c:pt idx="63166">
                  <c:v>45.052</c:v>
                </c:pt>
                <c:pt idx="63167">
                  <c:v>45.052</c:v>
                </c:pt>
                <c:pt idx="63168">
                  <c:v>45.052</c:v>
                </c:pt>
                <c:pt idx="63169">
                  <c:v>45.052</c:v>
                </c:pt>
                <c:pt idx="63170">
                  <c:v>45.052</c:v>
                </c:pt>
                <c:pt idx="63171">
                  <c:v>45.052</c:v>
                </c:pt>
                <c:pt idx="63172">
                  <c:v>45.052</c:v>
                </c:pt>
                <c:pt idx="63173">
                  <c:v>45.052</c:v>
                </c:pt>
                <c:pt idx="63174">
                  <c:v>45.052</c:v>
                </c:pt>
                <c:pt idx="63175">
                  <c:v>45.052</c:v>
                </c:pt>
                <c:pt idx="63176">
                  <c:v>45.052</c:v>
                </c:pt>
                <c:pt idx="63177">
                  <c:v>45.052</c:v>
                </c:pt>
                <c:pt idx="63178">
                  <c:v>45.052</c:v>
                </c:pt>
                <c:pt idx="63179">
                  <c:v>45.052</c:v>
                </c:pt>
                <c:pt idx="63180">
                  <c:v>45.052</c:v>
                </c:pt>
                <c:pt idx="63181">
                  <c:v>45.052</c:v>
                </c:pt>
                <c:pt idx="63182">
                  <c:v>45.052</c:v>
                </c:pt>
                <c:pt idx="63183">
                  <c:v>45.052</c:v>
                </c:pt>
                <c:pt idx="63184">
                  <c:v>45.052</c:v>
                </c:pt>
                <c:pt idx="63185">
                  <c:v>45.052</c:v>
                </c:pt>
                <c:pt idx="63186">
                  <c:v>45.052</c:v>
                </c:pt>
                <c:pt idx="63187">
                  <c:v>45.052</c:v>
                </c:pt>
                <c:pt idx="63188">
                  <c:v>45.052</c:v>
                </c:pt>
                <c:pt idx="63189">
                  <c:v>45.052</c:v>
                </c:pt>
                <c:pt idx="63190">
                  <c:v>45.052</c:v>
                </c:pt>
                <c:pt idx="63191">
                  <c:v>45.052</c:v>
                </c:pt>
                <c:pt idx="63192">
                  <c:v>45.052</c:v>
                </c:pt>
                <c:pt idx="63193">
                  <c:v>45.052</c:v>
                </c:pt>
                <c:pt idx="63194">
                  <c:v>45.052</c:v>
                </c:pt>
                <c:pt idx="63195">
                  <c:v>45.052</c:v>
                </c:pt>
                <c:pt idx="63196">
                  <c:v>45.052</c:v>
                </c:pt>
                <c:pt idx="63197">
                  <c:v>45.052</c:v>
                </c:pt>
                <c:pt idx="63198">
                  <c:v>45.052</c:v>
                </c:pt>
                <c:pt idx="63199">
                  <c:v>45.052</c:v>
                </c:pt>
                <c:pt idx="63200">
                  <c:v>45.052</c:v>
                </c:pt>
                <c:pt idx="63201">
                  <c:v>45.052</c:v>
                </c:pt>
                <c:pt idx="63202">
                  <c:v>45.052</c:v>
                </c:pt>
                <c:pt idx="63203">
                  <c:v>45.052</c:v>
                </c:pt>
                <c:pt idx="63204">
                  <c:v>45.052</c:v>
                </c:pt>
                <c:pt idx="63205">
                  <c:v>45.052</c:v>
                </c:pt>
                <c:pt idx="63206">
                  <c:v>45.052</c:v>
                </c:pt>
                <c:pt idx="63207">
                  <c:v>45.052</c:v>
                </c:pt>
                <c:pt idx="63208">
                  <c:v>45.052</c:v>
                </c:pt>
                <c:pt idx="63209">
                  <c:v>45.052</c:v>
                </c:pt>
                <c:pt idx="63210">
                  <c:v>45.052</c:v>
                </c:pt>
                <c:pt idx="63211">
                  <c:v>45.052</c:v>
                </c:pt>
                <c:pt idx="63212">
                  <c:v>45.052</c:v>
                </c:pt>
                <c:pt idx="63213">
                  <c:v>45.052</c:v>
                </c:pt>
                <c:pt idx="63214">
                  <c:v>45.052</c:v>
                </c:pt>
                <c:pt idx="63215">
                  <c:v>45.052</c:v>
                </c:pt>
                <c:pt idx="63216">
                  <c:v>45.052</c:v>
                </c:pt>
                <c:pt idx="63217">
                  <c:v>45.052</c:v>
                </c:pt>
                <c:pt idx="63218">
                  <c:v>45.052</c:v>
                </c:pt>
                <c:pt idx="63219">
                  <c:v>45.052</c:v>
                </c:pt>
                <c:pt idx="63220">
                  <c:v>45.052</c:v>
                </c:pt>
                <c:pt idx="63221">
                  <c:v>45.052</c:v>
                </c:pt>
                <c:pt idx="63222">
                  <c:v>45.052</c:v>
                </c:pt>
                <c:pt idx="63223">
                  <c:v>45.052</c:v>
                </c:pt>
                <c:pt idx="63224">
                  <c:v>45.052</c:v>
                </c:pt>
                <c:pt idx="63225">
                  <c:v>45.052</c:v>
                </c:pt>
                <c:pt idx="63226">
                  <c:v>45.052</c:v>
                </c:pt>
                <c:pt idx="63227">
                  <c:v>45.052</c:v>
                </c:pt>
                <c:pt idx="63228">
                  <c:v>45.052</c:v>
                </c:pt>
                <c:pt idx="63229">
                  <c:v>45.052</c:v>
                </c:pt>
                <c:pt idx="63230">
                  <c:v>45.052</c:v>
                </c:pt>
                <c:pt idx="63231">
                  <c:v>45.052</c:v>
                </c:pt>
                <c:pt idx="63232">
                  <c:v>45.052</c:v>
                </c:pt>
                <c:pt idx="63233">
                  <c:v>45.052</c:v>
                </c:pt>
                <c:pt idx="63234">
                  <c:v>45.052</c:v>
                </c:pt>
                <c:pt idx="63235">
                  <c:v>45.052</c:v>
                </c:pt>
                <c:pt idx="63236">
                  <c:v>45.052</c:v>
                </c:pt>
                <c:pt idx="63237">
                  <c:v>45.052</c:v>
                </c:pt>
                <c:pt idx="63238">
                  <c:v>45.052</c:v>
                </c:pt>
                <c:pt idx="63239">
                  <c:v>45.052</c:v>
                </c:pt>
                <c:pt idx="63240">
                  <c:v>45.052</c:v>
                </c:pt>
                <c:pt idx="63241">
                  <c:v>45.052</c:v>
                </c:pt>
                <c:pt idx="63242">
                  <c:v>45.052</c:v>
                </c:pt>
                <c:pt idx="63243">
                  <c:v>45.052</c:v>
                </c:pt>
                <c:pt idx="63244">
                  <c:v>45.052</c:v>
                </c:pt>
                <c:pt idx="63245">
                  <c:v>45.052</c:v>
                </c:pt>
                <c:pt idx="63246">
                  <c:v>45.052</c:v>
                </c:pt>
                <c:pt idx="63247">
                  <c:v>45.052</c:v>
                </c:pt>
                <c:pt idx="63248">
                  <c:v>45.052</c:v>
                </c:pt>
                <c:pt idx="63249">
                  <c:v>45.052</c:v>
                </c:pt>
                <c:pt idx="63250">
                  <c:v>45.052</c:v>
                </c:pt>
                <c:pt idx="63251">
                  <c:v>45.052</c:v>
                </c:pt>
                <c:pt idx="63252">
                  <c:v>45.052</c:v>
                </c:pt>
                <c:pt idx="63253">
                  <c:v>45.052</c:v>
                </c:pt>
                <c:pt idx="63254">
                  <c:v>45.052</c:v>
                </c:pt>
                <c:pt idx="63255">
                  <c:v>45.052</c:v>
                </c:pt>
                <c:pt idx="63256">
                  <c:v>45.052</c:v>
                </c:pt>
                <c:pt idx="63257">
                  <c:v>45.052</c:v>
                </c:pt>
                <c:pt idx="63258">
                  <c:v>45.052</c:v>
                </c:pt>
                <c:pt idx="63259">
                  <c:v>45.052</c:v>
                </c:pt>
                <c:pt idx="63260">
                  <c:v>45.052</c:v>
                </c:pt>
                <c:pt idx="63261">
                  <c:v>45.052</c:v>
                </c:pt>
                <c:pt idx="63262">
                  <c:v>45.052</c:v>
                </c:pt>
                <c:pt idx="63263">
                  <c:v>45.052</c:v>
                </c:pt>
                <c:pt idx="63264">
                  <c:v>45.052</c:v>
                </c:pt>
                <c:pt idx="63265">
                  <c:v>45.052</c:v>
                </c:pt>
                <c:pt idx="63266">
                  <c:v>45.052</c:v>
                </c:pt>
                <c:pt idx="63267">
                  <c:v>45.052</c:v>
                </c:pt>
                <c:pt idx="63268">
                  <c:v>45.052</c:v>
                </c:pt>
                <c:pt idx="63269">
                  <c:v>45.052</c:v>
                </c:pt>
                <c:pt idx="63270">
                  <c:v>45.052</c:v>
                </c:pt>
                <c:pt idx="63271">
                  <c:v>45.052</c:v>
                </c:pt>
                <c:pt idx="63272">
                  <c:v>45.052</c:v>
                </c:pt>
                <c:pt idx="63273">
                  <c:v>45.052</c:v>
                </c:pt>
                <c:pt idx="63274">
                  <c:v>45.052</c:v>
                </c:pt>
                <c:pt idx="63275">
                  <c:v>45.052</c:v>
                </c:pt>
                <c:pt idx="63276">
                  <c:v>45.052</c:v>
                </c:pt>
                <c:pt idx="63277">
                  <c:v>45.052</c:v>
                </c:pt>
                <c:pt idx="63278">
                  <c:v>45.052</c:v>
                </c:pt>
                <c:pt idx="63279">
                  <c:v>45.052</c:v>
                </c:pt>
                <c:pt idx="63280">
                  <c:v>45.052</c:v>
                </c:pt>
                <c:pt idx="63281">
                  <c:v>45.052</c:v>
                </c:pt>
                <c:pt idx="63282">
                  <c:v>45.052</c:v>
                </c:pt>
                <c:pt idx="63283">
                  <c:v>45.052</c:v>
                </c:pt>
                <c:pt idx="63284">
                  <c:v>45.052</c:v>
                </c:pt>
                <c:pt idx="63285">
                  <c:v>45.052</c:v>
                </c:pt>
                <c:pt idx="63286">
                  <c:v>45.052</c:v>
                </c:pt>
                <c:pt idx="63287">
                  <c:v>45.052</c:v>
                </c:pt>
                <c:pt idx="63288">
                  <c:v>45.052</c:v>
                </c:pt>
                <c:pt idx="63289">
                  <c:v>45.052</c:v>
                </c:pt>
                <c:pt idx="63290">
                  <c:v>45.052</c:v>
                </c:pt>
                <c:pt idx="63291">
                  <c:v>45.052</c:v>
                </c:pt>
                <c:pt idx="63292">
                  <c:v>45.052</c:v>
                </c:pt>
                <c:pt idx="63293">
                  <c:v>45.052</c:v>
                </c:pt>
                <c:pt idx="63294">
                  <c:v>45.052</c:v>
                </c:pt>
                <c:pt idx="63295">
                  <c:v>45.054000000000002</c:v>
                </c:pt>
                <c:pt idx="63296">
                  <c:v>45.076000000000001</c:v>
                </c:pt>
                <c:pt idx="63297">
                  <c:v>45.116</c:v>
                </c:pt>
                <c:pt idx="63298">
                  <c:v>45.116</c:v>
                </c:pt>
                <c:pt idx="63299">
                  <c:v>45.116</c:v>
                </c:pt>
                <c:pt idx="63300">
                  <c:v>45.116</c:v>
                </c:pt>
                <c:pt idx="63301">
                  <c:v>45.116</c:v>
                </c:pt>
                <c:pt idx="63302">
                  <c:v>45.116</c:v>
                </c:pt>
                <c:pt idx="63303">
                  <c:v>45.116</c:v>
                </c:pt>
                <c:pt idx="63304">
                  <c:v>45.116</c:v>
                </c:pt>
                <c:pt idx="63305">
                  <c:v>45.116</c:v>
                </c:pt>
                <c:pt idx="63306">
                  <c:v>45.116</c:v>
                </c:pt>
                <c:pt idx="63307">
                  <c:v>45.116</c:v>
                </c:pt>
                <c:pt idx="63308">
                  <c:v>45.116</c:v>
                </c:pt>
                <c:pt idx="63309">
                  <c:v>45.116</c:v>
                </c:pt>
                <c:pt idx="63310">
                  <c:v>45.116</c:v>
                </c:pt>
                <c:pt idx="63311">
                  <c:v>45.116</c:v>
                </c:pt>
                <c:pt idx="63312">
                  <c:v>45.116</c:v>
                </c:pt>
                <c:pt idx="63313">
                  <c:v>45.116</c:v>
                </c:pt>
                <c:pt idx="63314">
                  <c:v>45.116</c:v>
                </c:pt>
                <c:pt idx="63315">
                  <c:v>45.116</c:v>
                </c:pt>
                <c:pt idx="63316">
                  <c:v>45.116</c:v>
                </c:pt>
                <c:pt idx="63317">
                  <c:v>45.116</c:v>
                </c:pt>
                <c:pt idx="63318">
                  <c:v>45.116</c:v>
                </c:pt>
                <c:pt idx="63319">
                  <c:v>45.116</c:v>
                </c:pt>
                <c:pt idx="63320">
                  <c:v>45.116</c:v>
                </c:pt>
                <c:pt idx="63321">
                  <c:v>45.116</c:v>
                </c:pt>
                <c:pt idx="63322">
                  <c:v>45.116</c:v>
                </c:pt>
                <c:pt idx="63323">
                  <c:v>45.116</c:v>
                </c:pt>
                <c:pt idx="63324">
                  <c:v>45.116</c:v>
                </c:pt>
                <c:pt idx="63325">
                  <c:v>45.116</c:v>
                </c:pt>
                <c:pt idx="63326">
                  <c:v>45.116</c:v>
                </c:pt>
                <c:pt idx="63327">
                  <c:v>45.116</c:v>
                </c:pt>
                <c:pt idx="63328">
                  <c:v>45.116</c:v>
                </c:pt>
                <c:pt idx="63329">
                  <c:v>45.116</c:v>
                </c:pt>
                <c:pt idx="63330">
                  <c:v>45.116</c:v>
                </c:pt>
                <c:pt idx="63331">
                  <c:v>45.116</c:v>
                </c:pt>
                <c:pt idx="63332">
                  <c:v>45.116</c:v>
                </c:pt>
                <c:pt idx="63333">
                  <c:v>45.116</c:v>
                </c:pt>
                <c:pt idx="63334">
                  <c:v>45.116</c:v>
                </c:pt>
                <c:pt idx="63335">
                  <c:v>45.116</c:v>
                </c:pt>
                <c:pt idx="63336">
                  <c:v>45.116</c:v>
                </c:pt>
                <c:pt idx="63337">
                  <c:v>45.116</c:v>
                </c:pt>
                <c:pt idx="63338">
                  <c:v>45.116</c:v>
                </c:pt>
                <c:pt idx="63339">
                  <c:v>45.116</c:v>
                </c:pt>
                <c:pt idx="63340">
                  <c:v>45.116</c:v>
                </c:pt>
                <c:pt idx="63341">
                  <c:v>45.116</c:v>
                </c:pt>
                <c:pt idx="63342">
                  <c:v>45.116</c:v>
                </c:pt>
                <c:pt idx="63343">
                  <c:v>45.116</c:v>
                </c:pt>
                <c:pt idx="63344">
                  <c:v>45.116</c:v>
                </c:pt>
                <c:pt idx="63345">
                  <c:v>45.116</c:v>
                </c:pt>
                <c:pt idx="63346">
                  <c:v>45.116</c:v>
                </c:pt>
                <c:pt idx="63347">
                  <c:v>45.116</c:v>
                </c:pt>
                <c:pt idx="63348">
                  <c:v>45.116</c:v>
                </c:pt>
                <c:pt idx="63349">
                  <c:v>45.116</c:v>
                </c:pt>
                <c:pt idx="63350">
                  <c:v>45.116</c:v>
                </c:pt>
                <c:pt idx="63351">
                  <c:v>45.116</c:v>
                </c:pt>
                <c:pt idx="63352">
                  <c:v>45.116</c:v>
                </c:pt>
                <c:pt idx="63353">
                  <c:v>45.116</c:v>
                </c:pt>
                <c:pt idx="63354">
                  <c:v>45.116</c:v>
                </c:pt>
                <c:pt idx="63355">
                  <c:v>45.116</c:v>
                </c:pt>
                <c:pt idx="63356">
                  <c:v>45.116</c:v>
                </c:pt>
                <c:pt idx="63357">
                  <c:v>45.116</c:v>
                </c:pt>
                <c:pt idx="63358">
                  <c:v>45.116</c:v>
                </c:pt>
                <c:pt idx="63359">
                  <c:v>45.116</c:v>
                </c:pt>
                <c:pt idx="63360">
                  <c:v>45.116</c:v>
                </c:pt>
                <c:pt idx="63361">
                  <c:v>45.116</c:v>
                </c:pt>
                <c:pt idx="63362">
                  <c:v>45.116</c:v>
                </c:pt>
                <c:pt idx="63363">
                  <c:v>45.116</c:v>
                </c:pt>
                <c:pt idx="63364">
                  <c:v>45.116</c:v>
                </c:pt>
                <c:pt idx="63365">
                  <c:v>45.116</c:v>
                </c:pt>
                <c:pt idx="63366">
                  <c:v>45.116</c:v>
                </c:pt>
                <c:pt idx="63367">
                  <c:v>45.116</c:v>
                </c:pt>
                <c:pt idx="63368">
                  <c:v>45.116</c:v>
                </c:pt>
                <c:pt idx="63369">
                  <c:v>45.116</c:v>
                </c:pt>
                <c:pt idx="63370">
                  <c:v>45.116</c:v>
                </c:pt>
                <c:pt idx="63371">
                  <c:v>45.116</c:v>
                </c:pt>
                <c:pt idx="63372">
                  <c:v>45.116</c:v>
                </c:pt>
                <c:pt idx="63373">
                  <c:v>45.116</c:v>
                </c:pt>
                <c:pt idx="63374">
                  <c:v>45.116</c:v>
                </c:pt>
                <c:pt idx="63375">
                  <c:v>45.116</c:v>
                </c:pt>
                <c:pt idx="63376">
                  <c:v>45.116</c:v>
                </c:pt>
                <c:pt idx="63377">
                  <c:v>45.116</c:v>
                </c:pt>
                <c:pt idx="63378">
                  <c:v>45.116</c:v>
                </c:pt>
                <c:pt idx="63379">
                  <c:v>45.116</c:v>
                </c:pt>
                <c:pt idx="63380">
                  <c:v>45.116</c:v>
                </c:pt>
                <c:pt idx="63381">
                  <c:v>45.116</c:v>
                </c:pt>
                <c:pt idx="63382">
                  <c:v>45.116</c:v>
                </c:pt>
                <c:pt idx="63383">
                  <c:v>45.116</c:v>
                </c:pt>
                <c:pt idx="63384">
                  <c:v>45.116</c:v>
                </c:pt>
                <c:pt idx="63385">
                  <c:v>45.116</c:v>
                </c:pt>
                <c:pt idx="63386">
                  <c:v>45.116</c:v>
                </c:pt>
                <c:pt idx="63387">
                  <c:v>45.116</c:v>
                </c:pt>
                <c:pt idx="63388">
                  <c:v>45.116</c:v>
                </c:pt>
                <c:pt idx="63389">
                  <c:v>45.116</c:v>
                </c:pt>
                <c:pt idx="63390">
                  <c:v>45.116</c:v>
                </c:pt>
                <c:pt idx="63391">
                  <c:v>45.116</c:v>
                </c:pt>
                <c:pt idx="63392">
                  <c:v>45.116</c:v>
                </c:pt>
                <c:pt idx="63393">
                  <c:v>45.116</c:v>
                </c:pt>
                <c:pt idx="63394">
                  <c:v>45.116</c:v>
                </c:pt>
                <c:pt idx="63395">
                  <c:v>45.116</c:v>
                </c:pt>
                <c:pt idx="63396">
                  <c:v>45.116</c:v>
                </c:pt>
                <c:pt idx="63397">
                  <c:v>45.116</c:v>
                </c:pt>
                <c:pt idx="63398">
                  <c:v>45.116</c:v>
                </c:pt>
                <c:pt idx="63399">
                  <c:v>45.116</c:v>
                </c:pt>
                <c:pt idx="63400">
                  <c:v>45.116</c:v>
                </c:pt>
                <c:pt idx="63401">
                  <c:v>45.116</c:v>
                </c:pt>
                <c:pt idx="63402">
                  <c:v>45.116</c:v>
                </c:pt>
                <c:pt idx="63403">
                  <c:v>45.116</c:v>
                </c:pt>
                <c:pt idx="63404">
                  <c:v>45.116</c:v>
                </c:pt>
                <c:pt idx="63405">
                  <c:v>45.116</c:v>
                </c:pt>
                <c:pt idx="63406">
                  <c:v>45.116</c:v>
                </c:pt>
                <c:pt idx="63407">
                  <c:v>45.116</c:v>
                </c:pt>
                <c:pt idx="63408">
                  <c:v>45.116</c:v>
                </c:pt>
                <c:pt idx="63409">
                  <c:v>45.116</c:v>
                </c:pt>
                <c:pt idx="63410">
                  <c:v>45.116</c:v>
                </c:pt>
                <c:pt idx="63411">
                  <c:v>45.116</c:v>
                </c:pt>
                <c:pt idx="63412">
                  <c:v>45.116</c:v>
                </c:pt>
                <c:pt idx="63413">
                  <c:v>45.116</c:v>
                </c:pt>
                <c:pt idx="63414">
                  <c:v>45.116</c:v>
                </c:pt>
                <c:pt idx="63415">
                  <c:v>45.116</c:v>
                </c:pt>
                <c:pt idx="63416">
                  <c:v>45.116</c:v>
                </c:pt>
                <c:pt idx="63417">
                  <c:v>45.116</c:v>
                </c:pt>
                <c:pt idx="63418">
                  <c:v>45.116</c:v>
                </c:pt>
                <c:pt idx="63419">
                  <c:v>45.116</c:v>
                </c:pt>
                <c:pt idx="63420">
                  <c:v>45.116</c:v>
                </c:pt>
                <c:pt idx="63421">
                  <c:v>45.116</c:v>
                </c:pt>
                <c:pt idx="63422">
                  <c:v>45.116</c:v>
                </c:pt>
                <c:pt idx="63423">
                  <c:v>45.116</c:v>
                </c:pt>
                <c:pt idx="63424">
                  <c:v>45.116</c:v>
                </c:pt>
                <c:pt idx="63425">
                  <c:v>45.116</c:v>
                </c:pt>
                <c:pt idx="63426">
                  <c:v>45.116</c:v>
                </c:pt>
                <c:pt idx="63427">
                  <c:v>45.116</c:v>
                </c:pt>
                <c:pt idx="63428">
                  <c:v>45.116</c:v>
                </c:pt>
                <c:pt idx="63429">
                  <c:v>45.116</c:v>
                </c:pt>
                <c:pt idx="63430">
                  <c:v>45.116</c:v>
                </c:pt>
                <c:pt idx="63431">
                  <c:v>45.116</c:v>
                </c:pt>
                <c:pt idx="63432">
                  <c:v>45.116</c:v>
                </c:pt>
                <c:pt idx="63433">
                  <c:v>45.116</c:v>
                </c:pt>
                <c:pt idx="63434">
                  <c:v>45.116</c:v>
                </c:pt>
                <c:pt idx="63435">
                  <c:v>45.116</c:v>
                </c:pt>
                <c:pt idx="63436">
                  <c:v>45.116</c:v>
                </c:pt>
                <c:pt idx="63437">
                  <c:v>45.116</c:v>
                </c:pt>
                <c:pt idx="63438">
                  <c:v>45.116</c:v>
                </c:pt>
                <c:pt idx="63439">
                  <c:v>45.116</c:v>
                </c:pt>
                <c:pt idx="63440">
                  <c:v>45.116</c:v>
                </c:pt>
                <c:pt idx="63441">
                  <c:v>45.116</c:v>
                </c:pt>
                <c:pt idx="63442">
                  <c:v>45.116</c:v>
                </c:pt>
                <c:pt idx="63443">
                  <c:v>45.116</c:v>
                </c:pt>
                <c:pt idx="63444">
                  <c:v>45.116</c:v>
                </c:pt>
                <c:pt idx="63445">
                  <c:v>45.116</c:v>
                </c:pt>
                <c:pt idx="63446">
                  <c:v>45.116</c:v>
                </c:pt>
                <c:pt idx="63447">
                  <c:v>45.116</c:v>
                </c:pt>
                <c:pt idx="63448">
                  <c:v>45.116</c:v>
                </c:pt>
                <c:pt idx="63449">
                  <c:v>45.116</c:v>
                </c:pt>
                <c:pt idx="63450">
                  <c:v>45.116</c:v>
                </c:pt>
                <c:pt idx="63451">
                  <c:v>45.116</c:v>
                </c:pt>
                <c:pt idx="63452">
                  <c:v>45.116</c:v>
                </c:pt>
                <c:pt idx="63453">
                  <c:v>45.116</c:v>
                </c:pt>
                <c:pt idx="63454">
                  <c:v>45.116</c:v>
                </c:pt>
                <c:pt idx="63455">
                  <c:v>45.116</c:v>
                </c:pt>
                <c:pt idx="63456">
                  <c:v>45.116</c:v>
                </c:pt>
                <c:pt idx="63457">
                  <c:v>45.116</c:v>
                </c:pt>
                <c:pt idx="63458">
                  <c:v>45.116</c:v>
                </c:pt>
                <c:pt idx="63459">
                  <c:v>45.116</c:v>
                </c:pt>
                <c:pt idx="63460">
                  <c:v>45.116</c:v>
                </c:pt>
                <c:pt idx="63461">
                  <c:v>45.116</c:v>
                </c:pt>
                <c:pt idx="63462">
                  <c:v>45.116</c:v>
                </c:pt>
                <c:pt idx="63463">
                  <c:v>45.116</c:v>
                </c:pt>
                <c:pt idx="63464">
                  <c:v>45.116</c:v>
                </c:pt>
                <c:pt idx="63465">
                  <c:v>45.116</c:v>
                </c:pt>
                <c:pt idx="63466">
                  <c:v>45.116</c:v>
                </c:pt>
                <c:pt idx="63467">
                  <c:v>45.116</c:v>
                </c:pt>
                <c:pt idx="63468">
                  <c:v>45.116</c:v>
                </c:pt>
                <c:pt idx="63469">
                  <c:v>45.116</c:v>
                </c:pt>
                <c:pt idx="63470">
                  <c:v>45.116</c:v>
                </c:pt>
                <c:pt idx="63471">
                  <c:v>45.116</c:v>
                </c:pt>
                <c:pt idx="63472">
                  <c:v>45.116</c:v>
                </c:pt>
                <c:pt idx="63473">
                  <c:v>45.116</c:v>
                </c:pt>
                <c:pt idx="63474">
                  <c:v>45.116</c:v>
                </c:pt>
                <c:pt idx="63475">
                  <c:v>45.116</c:v>
                </c:pt>
                <c:pt idx="63476">
                  <c:v>45.116</c:v>
                </c:pt>
                <c:pt idx="63477">
                  <c:v>45.116</c:v>
                </c:pt>
                <c:pt idx="63478">
                  <c:v>45.116</c:v>
                </c:pt>
                <c:pt idx="63479">
                  <c:v>45.116</c:v>
                </c:pt>
                <c:pt idx="63480">
                  <c:v>45.116</c:v>
                </c:pt>
                <c:pt idx="63481">
                  <c:v>45.116</c:v>
                </c:pt>
                <c:pt idx="63482">
                  <c:v>45.116</c:v>
                </c:pt>
                <c:pt idx="63483">
                  <c:v>45.116</c:v>
                </c:pt>
                <c:pt idx="63484">
                  <c:v>45.116</c:v>
                </c:pt>
                <c:pt idx="63485">
                  <c:v>45.116</c:v>
                </c:pt>
                <c:pt idx="63486">
                  <c:v>45.116</c:v>
                </c:pt>
                <c:pt idx="63487">
                  <c:v>45.116</c:v>
                </c:pt>
                <c:pt idx="63488">
                  <c:v>45.116</c:v>
                </c:pt>
                <c:pt idx="63489">
                  <c:v>45.116</c:v>
                </c:pt>
                <c:pt idx="63490">
                  <c:v>45.116</c:v>
                </c:pt>
                <c:pt idx="63491">
                  <c:v>45.116</c:v>
                </c:pt>
                <c:pt idx="63492">
                  <c:v>45.116</c:v>
                </c:pt>
                <c:pt idx="63493">
                  <c:v>45.116</c:v>
                </c:pt>
                <c:pt idx="63494">
                  <c:v>45.116</c:v>
                </c:pt>
                <c:pt idx="63495">
                  <c:v>45.116</c:v>
                </c:pt>
                <c:pt idx="63496">
                  <c:v>45.116</c:v>
                </c:pt>
                <c:pt idx="63497">
                  <c:v>45.116</c:v>
                </c:pt>
                <c:pt idx="63498">
                  <c:v>45.116</c:v>
                </c:pt>
                <c:pt idx="63499">
                  <c:v>45.116</c:v>
                </c:pt>
                <c:pt idx="63500">
                  <c:v>45.116</c:v>
                </c:pt>
                <c:pt idx="63501">
                  <c:v>45.116</c:v>
                </c:pt>
                <c:pt idx="63502">
                  <c:v>45.116</c:v>
                </c:pt>
                <c:pt idx="63503">
                  <c:v>45.116</c:v>
                </c:pt>
                <c:pt idx="63504">
                  <c:v>45.116</c:v>
                </c:pt>
                <c:pt idx="63505">
                  <c:v>45.116</c:v>
                </c:pt>
                <c:pt idx="63506">
                  <c:v>45.116</c:v>
                </c:pt>
                <c:pt idx="63507">
                  <c:v>45.116</c:v>
                </c:pt>
                <c:pt idx="63508">
                  <c:v>45.116</c:v>
                </c:pt>
                <c:pt idx="63509">
                  <c:v>45.116</c:v>
                </c:pt>
                <c:pt idx="63510">
                  <c:v>45.116</c:v>
                </c:pt>
                <c:pt idx="63511">
                  <c:v>45.116</c:v>
                </c:pt>
                <c:pt idx="63512">
                  <c:v>45.116</c:v>
                </c:pt>
                <c:pt idx="63513">
                  <c:v>45.116</c:v>
                </c:pt>
                <c:pt idx="63514">
                  <c:v>45.116</c:v>
                </c:pt>
                <c:pt idx="63515">
                  <c:v>45.116</c:v>
                </c:pt>
                <c:pt idx="63516">
                  <c:v>45.116</c:v>
                </c:pt>
                <c:pt idx="63517">
                  <c:v>45.116</c:v>
                </c:pt>
                <c:pt idx="63518">
                  <c:v>45.116</c:v>
                </c:pt>
                <c:pt idx="63519">
                  <c:v>45.116</c:v>
                </c:pt>
                <c:pt idx="63520">
                  <c:v>45.116</c:v>
                </c:pt>
                <c:pt idx="63521">
                  <c:v>45.116</c:v>
                </c:pt>
                <c:pt idx="63522">
                  <c:v>45.116</c:v>
                </c:pt>
                <c:pt idx="63523">
                  <c:v>45.116</c:v>
                </c:pt>
                <c:pt idx="63524">
                  <c:v>45.116</c:v>
                </c:pt>
                <c:pt idx="63525">
                  <c:v>45.116</c:v>
                </c:pt>
                <c:pt idx="63526">
                  <c:v>45.116</c:v>
                </c:pt>
                <c:pt idx="63527">
                  <c:v>45.116</c:v>
                </c:pt>
                <c:pt idx="63528">
                  <c:v>45.116</c:v>
                </c:pt>
                <c:pt idx="63529">
                  <c:v>45.116</c:v>
                </c:pt>
                <c:pt idx="63530">
                  <c:v>45.116</c:v>
                </c:pt>
                <c:pt idx="63531">
                  <c:v>45.116</c:v>
                </c:pt>
                <c:pt idx="63532">
                  <c:v>45.116</c:v>
                </c:pt>
                <c:pt idx="63533">
                  <c:v>45.116</c:v>
                </c:pt>
                <c:pt idx="63534">
                  <c:v>45.116</c:v>
                </c:pt>
                <c:pt idx="63535">
                  <c:v>45.116</c:v>
                </c:pt>
                <c:pt idx="63536">
                  <c:v>45.116</c:v>
                </c:pt>
                <c:pt idx="63537">
                  <c:v>45.116</c:v>
                </c:pt>
                <c:pt idx="63538">
                  <c:v>45.116</c:v>
                </c:pt>
                <c:pt idx="63539">
                  <c:v>45.116</c:v>
                </c:pt>
                <c:pt idx="63540">
                  <c:v>45.116</c:v>
                </c:pt>
                <c:pt idx="63541">
                  <c:v>45.116</c:v>
                </c:pt>
                <c:pt idx="63542">
                  <c:v>45.116</c:v>
                </c:pt>
                <c:pt idx="63543">
                  <c:v>45.116</c:v>
                </c:pt>
                <c:pt idx="63544">
                  <c:v>45.116</c:v>
                </c:pt>
                <c:pt idx="63545">
                  <c:v>45.116</c:v>
                </c:pt>
                <c:pt idx="63546">
                  <c:v>45.116</c:v>
                </c:pt>
                <c:pt idx="63547">
                  <c:v>45.116</c:v>
                </c:pt>
                <c:pt idx="63548">
                  <c:v>45.116</c:v>
                </c:pt>
                <c:pt idx="63549">
                  <c:v>45.116</c:v>
                </c:pt>
                <c:pt idx="63550">
                  <c:v>45.116</c:v>
                </c:pt>
                <c:pt idx="63551">
                  <c:v>45.116</c:v>
                </c:pt>
                <c:pt idx="63552">
                  <c:v>45.116</c:v>
                </c:pt>
                <c:pt idx="63553">
                  <c:v>45.116</c:v>
                </c:pt>
                <c:pt idx="63554">
                  <c:v>45.116</c:v>
                </c:pt>
                <c:pt idx="63555">
                  <c:v>45.116</c:v>
                </c:pt>
                <c:pt idx="63556">
                  <c:v>45.116</c:v>
                </c:pt>
                <c:pt idx="63557">
                  <c:v>45.116</c:v>
                </c:pt>
                <c:pt idx="63558">
                  <c:v>45.116</c:v>
                </c:pt>
                <c:pt idx="63559">
                  <c:v>45.116</c:v>
                </c:pt>
                <c:pt idx="63560">
                  <c:v>45.116</c:v>
                </c:pt>
                <c:pt idx="63561">
                  <c:v>45.116</c:v>
                </c:pt>
                <c:pt idx="63562">
                  <c:v>45.116</c:v>
                </c:pt>
                <c:pt idx="63563">
                  <c:v>45.116</c:v>
                </c:pt>
                <c:pt idx="63564">
                  <c:v>45.116</c:v>
                </c:pt>
                <c:pt idx="63565">
                  <c:v>45.116</c:v>
                </c:pt>
                <c:pt idx="63566">
                  <c:v>45.116</c:v>
                </c:pt>
                <c:pt idx="63567">
                  <c:v>45.116</c:v>
                </c:pt>
                <c:pt idx="63568">
                  <c:v>45.116</c:v>
                </c:pt>
                <c:pt idx="63569">
                  <c:v>45.116</c:v>
                </c:pt>
                <c:pt idx="63570">
                  <c:v>45.116</c:v>
                </c:pt>
                <c:pt idx="63571">
                  <c:v>45.116</c:v>
                </c:pt>
                <c:pt idx="63572">
                  <c:v>45.116</c:v>
                </c:pt>
                <c:pt idx="63573">
                  <c:v>45.116</c:v>
                </c:pt>
                <c:pt idx="63574">
                  <c:v>45.116</c:v>
                </c:pt>
                <c:pt idx="63575">
                  <c:v>45.116</c:v>
                </c:pt>
                <c:pt idx="63576">
                  <c:v>45.116</c:v>
                </c:pt>
                <c:pt idx="63577">
                  <c:v>45.116</c:v>
                </c:pt>
                <c:pt idx="63578">
                  <c:v>45.116</c:v>
                </c:pt>
                <c:pt idx="63579">
                  <c:v>45.116</c:v>
                </c:pt>
                <c:pt idx="63580">
                  <c:v>45.116</c:v>
                </c:pt>
                <c:pt idx="63581">
                  <c:v>45.116</c:v>
                </c:pt>
                <c:pt idx="63582">
                  <c:v>45.116</c:v>
                </c:pt>
                <c:pt idx="63583">
                  <c:v>45.116</c:v>
                </c:pt>
                <c:pt idx="63584">
                  <c:v>45.116</c:v>
                </c:pt>
                <c:pt idx="63585">
                  <c:v>45.116</c:v>
                </c:pt>
                <c:pt idx="63586">
                  <c:v>45.116</c:v>
                </c:pt>
                <c:pt idx="63587">
                  <c:v>45.116</c:v>
                </c:pt>
                <c:pt idx="63588">
                  <c:v>45.116</c:v>
                </c:pt>
                <c:pt idx="63589">
                  <c:v>45.116</c:v>
                </c:pt>
                <c:pt idx="63590">
                  <c:v>45.116</c:v>
                </c:pt>
                <c:pt idx="63591">
                  <c:v>45.116</c:v>
                </c:pt>
                <c:pt idx="63592">
                  <c:v>45.116</c:v>
                </c:pt>
                <c:pt idx="63593">
                  <c:v>45.116</c:v>
                </c:pt>
                <c:pt idx="63594">
                  <c:v>45.116</c:v>
                </c:pt>
                <c:pt idx="63595">
                  <c:v>45.116</c:v>
                </c:pt>
                <c:pt idx="63596">
                  <c:v>45.116</c:v>
                </c:pt>
                <c:pt idx="63597">
                  <c:v>45.116</c:v>
                </c:pt>
                <c:pt idx="63598">
                  <c:v>45.116</c:v>
                </c:pt>
                <c:pt idx="63599">
                  <c:v>45.116</c:v>
                </c:pt>
                <c:pt idx="63600">
                  <c:v>45.116</c:v>
                </c:pt>
                <c:pt idx="63601">
                  <c:v>45.116</c:v>
                </c:pt>
                <c:pt idx="63602">
                  <c:v>45.116</c:v>
                </c:pt>
                <c:pt idx="63603">
                  <c:v>45.116</c:v>
                </c:pt>
                <c:pt idx="63604">
                  <c:v>45.116</c:v>
                </c:pt>
                <c:pt idx="63605">
                  <c:v>45.116</c:v>
                </c:pt>
                <c:pt idx="63606">
                  <c:v>45.116</c:v>
                </c:pt>
                <c:pt idx="63607">
                  <c:v>45.116</c:v>
                </c:pt>
                <c:pt idx="63608">
                  <c:v>45.116</c:v>
                </c:pt>
                <c:pt idx="63609">
                  <c:v>45.116</c:v>
                </c:pt>
                <c:pt idx="63610">
                  <c:v>45.116</c:v>
                </c:pt>
                <c:pt idx="63611">
                  <c:v>45.116</c:v>
                </c:pt>
                <c:pt idx="63612">
                  <c:v>45.116</c:v>
                </c:pt>
                <c:pt idx="63613">
                  <c:v>45.116</c:v>
                </c:pt>
                <c:pt idx="63614">
                  <c:v>45.116</c:v>
                </c:pt>
                <c:pt idx="63615">
                  <c:v>45.116</c:v>
                </c:pt>
                <c:pt idx="63616">
                  <c:v>45.116</c:v>
                </c:pt>
                <c:pt idx="63617">
                  <c:v>45.116</c:v>
                </c:pt>
                <c:pt idx="63618">
                  <c:v>45.116</c:v>
                </c:pt>
                <c:pt idx="63619">
                  <c:v>45.116</c:v>
                </c:pt>
                <c:pt idx="63620">
                  <c:v>45.116</c:v>
                </c:pt>
                <c:pt idx="63621">
                  <c:v>45.116</c:v>
                </c:pt>
                <c:pt idx="63622">
                  <c:v>45.116</c:v>
                </c:pt>
                <c:pt idx="63623">
                  <c:v>45.116</c:v>
                </c:pt>
                <c:pt idx="63624">
                  <c:v>45.116</c:v>
                </c:pt>
                <c:pt idx="63625">
                  <c:v>45.116</c:v>
                </c:pt>
                <c:pt idx="63626">
                  <c:v>45.116</c:v>
                </c:pt>
                <c:pt idx="63627">
                  <c:v>45.116</c:v>
                </c:pt>
                <c:pt idx="63628">
                  <c:v>45.116</c:v>
                </c:pt>
                <c:pt idx="63629">
                  <c:v>45.116</c:v>
                </c:pt>
                <c:pt idx="63630">
                  <c:v>45.116</c:v>
                </c:pt>
                <c:pt idx="63631">
                  <c:v>45.116</c:v>
                </c:pt>
                <c:pt idx="63632">
                  <c:v>45.116</c:v>
                </c:pt>
                <c:pt idx="63633">
                  <c:v>45.116</c:v>
                </c:pt>
                <c:pt idx="63634">
                  <c:v>45.116</c:v>
                </c:pt>
                <c:pt idx="63635">
                  <c:v>45.116</c:v>
                </c:pt>
                <c:pt idx="63636">
                  <c:v>45.116</c:v>
                </c:pt>
                <c:pt idx="63637">
                  <c:v>45.116</c:v>
                </c:pt>
                <c:pt idx="63638">
                  <c:v>45.116</c:v>
                </c:pt>
                <c:pt idx="63639">
                  <c:v>45.116</c:v>
                </c:pt>
                <c:pt idx="63640">
                  <c:v>45.116</c:v>
                </c:pt>
                <c:pt idx="63641">
                  <c:v>45.116</c:v>
                </c:pt>
                <c:pt idx="63642">
                  <c:v>45.116</c:v>
                </c:pt>
                <c:pt idx="63643">
                  <c:v>45.116</c:v>
                </c:pt>
                <c:pt idx="63644">
                  <c:v>45.116</c:v>
                </c:pt>
                <c:pt idx="63645">
                  <c:v>45.116</c:v>
                </c:pt>
                <c:pt idx="63646">
                  <c:v>45.116</c:v>
                </c:pt>
                <c:pt idx="63647">
                  <c:v>45.116</c:v>
                </c:pt>
                <c:pt idx="63648">
                  <c:v>45.116</c:v>
                </c:pt>
                <c:pt idx="63649">
                  <c:v>45.116</c:v>
                </c:pt>
                <c:pt idx="63650">
                  <c:v>45.116</c:v>
                </c:pt>
                <c:pt idx="63651">
                  <c:v>45.116</c:v>
                </c:pt>
                <c:pt idx="63652">
                  <c:v>45.116</c:v>
                </c:pt>
                <c:pt idx="63653">
                  <c:v>45.116</c:v>
                </c:pt>
                <c:pt idx="63654">
                  <c:v>45.116</c:v>
                </c:pt>
                <c:pt idx="63655">
                  <c:v>45.116</c:v>
                </c:pt>
                <c:pt idx="63656">
                  <c:v>45.116</c:v>
                </c:pt>
                <c:pt idx="63657">
                  <c:v>45.116</c:v>
                </c:pt>
                <c:pt idx="63658">
                  <c:v>45.116</c:v>
                </c:pt>
                <c:pt idx="63659">
                  <c:v>45.116</c:v>
                </c:pt>
                <c:pt idx="63660">
                  <c:v>45.116</c:v>
                </c:pt>
                <c:pt idx="63661">
                  <c:v>45.116</c:v>
                </c:pt>
                <c:pt idx="63662">
                  <c:v>45.116</c:v>
                </c:pt>
                <c:pt idx="63663">
                  <c:v>45.116</c:v>
                </c:pt>
                <c:pt idx="63664">
                  <c:v>45.116</c:v>
                </c:pt>
                <c:pt idx="63665">
                  <c:v>45.116</c:v>
                </c:pt>
                <c:pt idx="63666">
                  <c:v>45.116</c:v>
                </c:pt>
                <c:pt idx="63667">
                  <c:v>45.116</c:v>
                </c:pt>
                <c:pt idx="63668">
                  <c:v>45.116</c:v>
                </c:pt>
                <c:pt idx="63669">
                  <c:v>45.116</c:v>
                </c:pt>
                <c:pt idx="63670">
                  <c:v>45.116</c:v>
                </c:pt>
                <c:pt idx="63671">
                  <c:v>45.116</c:v>
                </c:pt>
                <c:pt idx="63672">
                  <c:v>45.116</c:v>
                </c:pt>
                <c:pt idx="63673">
                  <c:v>45.116</c:v>
                </c:pt>
                <c:pt idx="63674">
                  <c:v>45.116</c:v>
                </c:pt>
                <c:pt idx="63675">
                  <c:v>45.116</c:v>
                </c:pt>
                <c:pt idx="63676">
                  <c:v>45.116</c:v>
                </c:pt>
                <c:pt idx="63677">
                  <c:v>45.116</c:v>
                </c:pt>
                <c:pt idx="63678">
                  <c:v>45.116</c:v>
                </c:pt>
                <c:pt idx="63679">
                  <c:v>45.116</c:v>
                </c:pt>
                <c:pt idx="63680">
                  <c:v>45.116</c:v>
                </c:pt>
                <c:pt idx="63681">
                  <c:v>45.146000000000001</c:v>
                </c:pt>
                <c:pt idx="63682">
                  <c:v>45.182000000000002</c:v>
                </c:pt>
                <c:pt idx="63683">
                  <c:v>45.182000000000002</c:v>
                </c:pt>
                <c:pt idx="63684">
                  <c:v>45.182000000000002</c:v>
                </c:pt>
                <c:pt idx="63685">
                  <c:v>45.182000000000002</c:v>
                </c:pt>
                <c:pt idx="63686">
                  <c:v>45.182000000000002</c:v>
                </c:pt>
                <c:pt idx="63687">
                  <c:v>45.182000000000002</c:v>
                </c:pt>
                <c:pt idx="63688">
                  <c:v>45.182000000000002</c:v>
                </c:pt>
                <c:pt idx="63689">
                  <c:v>45.182000000000002</c:v>
                </c:pt>
                <c:pt idx="63690">
                  <c:v>45.182000000000002</c:v>
                </c:pt>
                <c:pt idx="63691">
                  <c:v>45.182000000000002</c:v>
                </c:pt>
                <c:pt idx="63692">
                  <c:v>45.182000000000002</c:v>
                </c:pt>
                <c:pt idx="63693">
                  <c:v>45.182000000000002</c:v>
                </c:pt>
                <c:pt idx="63694">
                  <c:v>45.182000000000002</c:v>
                </c:pt>
                <c:pt idx="63695">
                  <c:v>45.182000000000002</c:v>
                </c:pt>
                <c:pt idx="63696">
                  <c:v>45.182000000000002</c:v>
                </c:pt>
                <c:pt idx="63697">
                  <c:v>45.182000000000002</c:v>
                </c:pt>
                <c:pt idx="63698">
                  <c:v>45.182000000000002</c:v>
                </c:pt>
                <c:pt idx="63699">
                  <c:v>45.182000000000002</c:v>
                </c:pt>
                <c:pt idx="63700">
                  <c:v>45.182000000000002</c:v>
                </c:pt>
                <c:pt idx="63701">
                  <c:v>45.182000000000002</c:v>
                </c:pt>
                <c:pt idx="63702">
                  <c:v>45.182000000000002</c:v>
                </c:pt>
                <c:pt idx="63703">
                  <c:v>45.182000000000002</c:v>
                </c:pt>
                <c:pt idx="63704">
                  <c:v>45.182000000000002</c:v>
                </c:pt>
                <c:pt idx="63705">
                  <c:v>45.182000000000002</c:v>
                </c:pt>
                <c:pt idx="63706">
                  <c:v>45.182000000000002</c:v>
                </c:pt>
                <c:pt idx="63707">
                  <c:v>45.182000000000002</c:v>
                </c:pt>
                <c:pt idx="63708">
                  <c:v>45.182000000000002</c:v>
                </c:pt>
                <c:pt idx="63709">
                  <c:v>45.182000000000002</c:v>
                </c:pt>
                <c:pt idx="63710">
                  <c:v>45.182000000000002</c:v>
                </c:pt>
                <c:pt idx="63711">
                  <c:v>45.182000000000002</c:v>
                </c:pt>
                <c:pt idx="63712">
                  <c:v>45.182000000000002</c:v>
                </c:pt>
                <c:pt idx="63713">
                  <c:v>45.182000000000002</c:v>
                </c:pt>
                <c:pt idx="63714">
                  <c:v>45.182000000000002</c:v>
                </c:pt>
                <c:pt idx="63715">
                  <c:v>45.182000000000002</c:v>
                </c:pt>
                <c:pt idx="63716">
                  <c:v>45.182000000000002</c:v>
                </c:pt>
                <c:pt idx="63717">
                  <c:v>45.182000000000002</c:v>
                </c:pt>
                <c:pt idx="63718">
                  <c:v>45.182000000000002</c:v>
                </c:pt>
                <c:pt idx="63719">
                  <c:v>45.182000000000002</c:v>
                </c:pt>
                <c:pt idx="63720">
                  <c:v>45.182000000000002</c:v>
                </c:pt>
                <c:pt idx="63721">
                  <c:v>45.182000000000002</c:v>
                </c:pt>
                <c:pt idx="63722">
                  <c:v>45.182000000000002</c:v>
                </c:pt>
                <c:pt idx="63723">
                  <c:v>45.182000000000002</c:v>
                </c:pt>
                <c:pt idx="63724">
                  <c:v>45.182000000000002</c:v>
                </c:pt>
                <c:pt idx="63725">
                  <c:v>45.182000000000002</c:v>
                </c:pt>
                <c:pt idx="63726">
                  <c:v>45.182000000000002</c:v>
                </c:pt>
                <c:pt idx="63727">
                  <c:v>45.182000000000002</c:v>
                </c:pt>
                <c:pt idx="63728">
                  <c:v>45.182000000000002</c:v>
                </c:pt>
                <c:pt idx="63729">
                  <c:v>45.182000000000002</c:v>
                </c:pt>
                <c:pt idx="63730">
                  <c:v>45.182000000000002</c:v>
                </c:pt>
                <c:pt idx="63731">
                  <c:v>45.182000000000002</c:v>
                </c:pt>
                <c:pt idx="63732">
                  <c:v>45.182000000000002</c:v>
                </c:pt>
                <c:pt idx="63733">
                  <c:v>45.182000000000002</c:v>
                </c:pt>
                <c:pt idx="63734">
                  <c:v>45.182000000000002</c:v>
                </c:pt>
                <c:pt idx="63735">
                  <c:v>45.182000000000002</c:v>
                </c:pt>
                <c:pt idx="63736">
                  <c:v>45.182000000000002</c:v>
                </c:pt>
                <c:pt idx="63737">
                  <c:v>45.182000000000002</c:v>
                </c:pt>
                <c:pt idx="63738">
                  <c:v>45.182000000000002</c:v>
                </c:pt>
                <c:pt idx="63739">
                  <c:v>45.182000000000002</c:v>
                </c:pt>
                <c:pt idx="63740">
                  <c:v>45.182000000000002</c:v>
                </c:pt>
                <c:pt idx="63741">
                  <c:v>45.182000000000002</c:v>
                </c:pt>
                <c:pt idx="63742">
                  <c:v>45.182000000000002</c:v>
                </c:pt>
                <c:pt idx="63743">
                  <c:v>45.182000000000002</c:v>
                </c:pt>
                <c:pt idx="63744">
                  <c:v>45.182000000000002</c:v>
                </c:pt>
                <c:pt idx="63745">
                  <c:v>45.182000000000002</c:v>
                </c:pt>
                <c:pt idx="63746">
                  <c:v>45.182000000000002</c:v>
                </c:pt>
                <c:pt idx="63747">
                  <c:v>45.182000000000002</c:v>
                </c:pt>
                <c:pt idx="63748">
                  <c:v>45.182000000000002</c:v>
                </c:pt>
                <c:pt idx="63749">
                  <c:v>45.182000000000002</c:v>
                </c:pt>
                <c:pt idx="63750">
                  <c:v>45.182000000000002</c:v>
                </c:pt>
                <c:pt idx="63751">
                  <c:v>45.182000000000002</c:v>
                </c:pt>
                <c:pt idx="63752">
                  <c:v>45.182000000000002</c:v>
                </c:pt>
                <c:pt idx="63753">
                  <c:v>45.182000000000002</c:v>
                </c:pt>
                <c:pt idx="63754">
                  <c:v>45.182000000000002</c:v>
                </c:pt>
                <c:pt idx="63755">
                  <c:v>45.182000000000002</c:v>
                </c:pt>
                <c:pt idx="63756">
                  <c:v>45.182000000000002</c:v>
                </c:pt>
                <c:pt idx="63757">
                  <c:v>45.182000000000002</c:v>
                </c:pt>
                <c:pt idx="63758">
                  <c:v>45.182000000000002</c:v>
                </c:pt>
                <c:pt idx="63759">
                  <c:v>45.182000000000002</c:v>
                </c:pt>
                <c:pt idx="63760">
                  <c:v>45.182000000000002</c:v>
                </c:pt>
                <c:pt idx="63761">
                  <c:v>45.182000000000002</c:v>
                </c:pt>
                <c:pt idx="63762">
                  <c:v>45.182000000000002</c:v>
                </c:pt>
                <c:pt idx="63763">
                  <c:v>45.182000000000002</c:v>
                </c:pt>
                <c:pt idx="63764">
                  <c:v>45.182000000000002</c:v>
                </c:pt>
                <c:pt idx="63765">
                  <c:v>45.182000000000002</c:v>
                </c:pt>
                <c:pt idx="63766">
                  <c:v>45.182000000000002</c:v>
                </c:pt>
                <c:pt idx="63767">
                  <c:v>45.182000000000002</c:v>
                </c:pt>
                <c:pt idx="63768">
                  <c:v>45.182000000000002</c:v>
                </c:pt>
                <c:pt idx="63769">
                  <c:v>45.182000000000002</c:v>
                </c:pt>
                <c:pt idx="63770">
                  <c:v>45.182000000000002</c:v>
                </c:pt>
                <c:pt idx="63771">
                  <c:v>45.182000000000002</c:v>
                </c:pt>
                <c:pt idx="63772">
                  <c:v>45.182000000000002</c:v>
                </c:pt>
                <c:pt idx="63773">
                  <c:v>45.182000000000002</c:v>
                </c:pt>
                <c:pt idx="63774">
                  <c:v>45.182000000000002</c:v>
                </c:pt>
                <c:pt idx="63775">
                  <c:v>45.182000000000002</c:v>
                </c:pt>
                <c:pt idx="63776">
                  <c:v>45.182000000000002</c:v>
                </c:pt>
                <c:pt idx="63777">
                  <c:v>45.182000000000002</c:v>
                </c:pt>
                <c:pt idx="63778">
                  <c:v>45.182000000000002</c:v>
                </c:pt>
                <c:pt idx="63779">
                  <c:v>45.182000000000002</c:v>
                </c:pt>
                <c:pt idx="63780">
                  <c:v>45.182000000000002</c:v>
                </c:pt>
                <c:pt idx="63781">
                  <c:v>45.182000000000002</c:v>
                </c:pt>
                <c:pt idx="63782">
                  <c:v>45.182000000000002</c:v>
                </c:pt>
                <c:pt idx="63783">
                  <c:v>45.182000000000002</c:v>
                </c:pt>
                <c:pt idx="63784">
                  <c:v>45.182000000000002</c:v>
                </c:pt>
                <c:pt idx="63785">
                  <c:v>45.182000000000002</c:v>
                </c:pt>
                <c:pt idx="63786">
                  <c:v>45.182000000000002</c:v>
                </c:pt>
                <c:pt idx="63787">
                  <c:v>45.182000000000002</c:v>
                </c:pt>
                <c:pt idx="63788">
                  <c:v>45.182000000000002</c:v>
                </c:pt>
                <c:pt idx="63789">
                  <c:v>45.182000000000002</c:v>
                </c:pt>
                <c:pt idx="63790">
                  <c:v>45.182000000000002</c:v>
                </c:pt>
                <c:pt idx="63791">
                  <c:v>45.182000000000002</c:v>
                </c:pt>
                <c:pt idx="63792">
                  <c:v>45.182000000000002</c:v>
                </c:pt>
                <c:pt idx="63793">
                  <c:v>45.182000000000002</c:v>
                </c:pt>
                <c:pt idx="63794">
                  <c:v>45.182000000000002</c:v>
                </c:pt>
                <c:pt idx="63795">
                  <c:v>45.182000000000002</c:v>
                </c:pt>
                <c:pt idx="63796">
                  <c:v>45.182000000000002</c:v>
                </c:pt>
                <c:pt idx="63797">
                  <c:v>45.182000000000002</c:v>
                </c:pt>
                <c:pt idx="63798">
                  <c:v>45.182000000000002</c:v>
                </c:pt>
                <c:pt idx="63799">
                  <c:v>45.182000000000002</c:v>
                </c:pt>
                <c:pt idx="63800">
                  <c:v>45.182000000000002</c:v>
                </c:pt>
                <c:pt idx="63801">
                  <c:v>45.182000000000002</c:v>
                </c:pt>
                <c:pt idx="63802">
                  <c:v>45.182000000000002</c:v>
                </c:pt>
                <c:pt idx="63803">
                  <c:v>45.182000000000002</c:v>
                </c:pt>
                <c:pt idx="63804">
                  <c:v>45.182000000000002</c:v>
                </c:pt>
                <c:pt idx="63805">
                  <c:v>45.182000000000002</c:v>
                </c:pt>
                <c:pt idx="63806">
                  <c:v>45.182000000000002</c:v>
                </c:pt>
                <c:pt idx="63807">
                  <c:v>45.182000000000002</c:v>
                </c:pt>
                <c:pt idx="63808">
                  <c:v>45.182000000000002</c:v>
                </c:pt>
                <c:pt idx="63809">
                  <c:v>45.182000000000002</c:v>
                </c:pt>
                <c:pt idx="63810">
                  <c:v>45.182000000000002</c:v>
                </c:pt>
                <c:pt idx="63811">
                  <c:v>45.182000000000002</c:v>
                </c:pt>
                <c:pt idx="63812">
                  <c:v>45.182000000000002</c:v>
                </c:pt>
                <c:pt idx="63813">
                  <c:v>45.182000000000002</c:v>
                </c:pt>
                <c:pt idx="63814">
                  <c:v>45.182000000000002</c:v>
                </c:pt>
                <c:pt idx="63815">
                  <c:v>45.182000000000002</c:v>
                </c:pt>
                <c:pt idx="63816">
                  <c:v>45.182000000000002</c:v>
                </c:pt>
                <c:pt idx="63817">
                  <c:v>45.182000000000002</c:v>
                </c:pt>
                <c:pt idx="63818">
                  <c:v>45.182000000000002</c:v>
                </c:pt>
                <c:pt idx="63819">
                  <c:v>45.182000000000002</c:v>
                </c:pt>
                <c:pt idx="63820">
                  <c:v>45.182000000000002</c:v>
                </c:pt>
                <c:pt idx="63821">
                  <c:v>45.182000000000002</c:v>
                </c:pt>
                <c:pt idx="63822">
                  <c:v>45.182000000000002</c:v>
                </c:pt>
                <c:pt idx="63823">
                  <c:v>45.182000000000002</c:v>
                </c:pt>
                <c:pt idx="63824">
                  <c:v>45.182000000000002</c:v>
                </c:pt>
                <c:pt idx="63825">
                  <c:v>45.182000000000002</c:v>
                </c:pt>
                <c:pt idx="63826">
                  <c:v>45.182000000000002</c:v>
                </c:pt>
                <c:pt idx="63827">
                  <c:v>45.182000000000002</c:v>
                </c:pt>
                <c:pt idx="63828">
                  <c:v>45.182000000000002</c:v>
                </c:pt>
                <c:pt idx="63829">
                  <c:v>45.182000000000002</c:v>
                </c:pt>
                <c:pt idx="63830">
                  <c:v>45.182000000000002</c:v>
                </c:pt>
                <c:pt idx="63831">
                  <c:v>45.182000000000002</c:v>
                </c:pt>
                <c:pt idx="63832">
                  <c:v>45.182000000000002</c:v>
                </c:pt>
                <c:pt idx="63833">
                  <c:v>45.182000000000002</c:v>
                </c:pt>
                <c:pt idx="63834">
                  <c:v>45.182000000000002</c:v>
                </c:pt>
                <c:pt idx="63835">
                  <c:v>45.182000000000002</c:v>
                </c:pt>
                <c:pt idx="63836">
                  <c:v>45.182000000000002</c:v>
                </c:pt>
                <c:pt idx="63837">
                  <c:v>45.182000000000002</c:v>
                </c:pt>
                <c:pt idx="63838">
                  <c:v>45.182000000000002</c:v>
                </c:pt>
                <c:pt idx="63839">
                  <c:v>45.182000000000002</c:v>
                </c:pt>
                <c:pt idx="63840">
                  <c:v>45.182000000000002</c:v>
                </c:pt>
                <c:pt idx="63841">
                  <c:v>45.182000000000002</c:v>
                </c:pt>
                <c:pt idx="63842">
                  <c:v>45.182000000000002</c:v>
                </c:pt>
                <c:pt idx="63843">
                  <c:v>45.182000000000002</c:v>
                </c:pt>
                <c:pt idx="63844">
                  <c:v>45.182000000000002</c:v>
                </c:pt>
                <c:pt idx="63845">
                  <c:v>45.182000000000002</c:v>
                </c:pt>
                <c:pt idx="63846">
                  <c:v>45.182000000000002</c:v>
                </c:pt>
                <c:pt idx="63847">
                  <c:v>45.182000000000002</c:v>
                </c:pt>
                <c:pt idx="63848">
                  <c:v>45.182000000000002</c:v>
                </c:pt>
                <c:pt idx="63849">
                  <c:v>45.182000000000002</c:v>
                </c:pt>
                <c:pt idx="63850">
                  <c:v>45.182000000000002</c:v>
                </c:pt>
                <c:pt idx="63851">
                  <c:v>45.182000000000002</c:v>
                </c:pt>
                <c:pt idx="63852">
                  <c:v>45.182000000000002</c:v>
                </c:pt>
                <c:pt idx="63853">
                  <c:v>45.182000000000002</c:v>
                </c:pt>
                <c:pt idx="63854">
                  <c:v>45.182000000000002</c:v>
                </c:pt>
                <c:pt idx="63855">
                  <c:v>45.182000000000002</c:v>
                </c:pt>
                <c:pt idx="63856">
                  <c:v>45.182000000000002</c:v>
                </c:pt>
                <c:pt idx="63857">
                  <c:v>45.182000000000002</c:v>
                </c:pt>
                <c:pt idx="63858">
                  <c:v>45.182000000000002</c:v>
                </c:pt>
                <c:pt idx="63859">
                  <c:v>45.182000000000002</c:v>
                </c:pt>
                <c:pt idx="63860">
                  <c:v>45.182000000000002</c:v>
                </c:pt>
                <c:pt idx="63861">
                  <c:v>45.182000000000002</c:v>
                </c:pt>
                <c:pt idx="63862">
                  <c:v>45.182000000000002</c:v>
                </c:pt>
                <c:pt idx="63863">
                  <c:v>45.182000000000002</c:v>
                </c:pt>
                <c:pt idx="63864">
                  <c:v>45.182000000000002</c:v>
                </c:pt>
                <c:pt idx="63865">
                  <c:v>45.182000000000002</c:v>
                </c:pt>
                <c:pt idx="63866">
                  <c:v>45.182000000000002</c:v>
                </c:pt>
                <c:pt idx="63867">
                  <c:v>45.182000000000002</c:v>
                </c:pt>
                <c:pt idx="63868">
                  <c:v>45.182000000000002</c:v>
                </c:pt>
                <c:pt idx="63869">
                  <c:v>45.182000000000002</c:v>
                </c:pt>
                <c:pt idx="63870">
                  <c:v>45.182000000000002</c:v>
                </c:pt>
                <c:pt idx="63871">
                  <c:v>45.182000000000002</c:v>
                </c:pt>
                <c:pt idx="63872">
                  <c:v>45.182000000000002</c:v>
                </c:pt>
                <c:pt idx="63873">
                  <c:v>45.182000000000002</c:v>
                </c:pt>
                <c:pt idx="63874">
                  <c:v>45.182000000000002</c:v>
                </c:pt>
                <c:pt idx="63875">
                  <c:v>45.182000000000002</c:v>
                </c:pt>
                <c:pt idx="63876">
                  <c:v>45.182000000000002</c:v>
                </c:pt>
                <c:pt idx="63877">
                  <c:v>45.182000000000002</c:v>
                </c:pt>
                <c:pt idx="63878">
                  <c:v>45.182000000000002</c:v>
                </c:pt>
                <c:pt idx="63879">
                  <c:v>45.182000000000002</c:v>
                </c:pt>
                <c:pt idx="63880">
                  <c:v>45.182000000000002</c:v>
                </c:pt>
                <c:pt idx="63881">
                  <c:v>45.182000000000002</c:v>
                </c:pt>
                <c:pt idx="63882">
                  <c:v>45.182000000000002</c:v>
                </c:pt>
                <c:pt idx="63883">
                  <c:v>45.182000000000002</c:v>
                </c:pt>
                <c:pt idx="63884">
                  <c:v>45.182000000000002</c:v>
                </c:pt>
                <c:pt idx="63885">
                  <c:v>45.182000000000002</c:v>
                </c:pt>
                <c:pt idx="63886">
                  <c:v>45.182000000000002</c:v>
                </c:pt>
                <c:pt idx="63887">
                  <c:v>45.182000000000002</c:v>
                </c:pt>
                <c:pt idx="63888">
                  <c:v>45.182000000000002</c:v>
                </c:pt>
                <c:pt idx="63889">
                  <c:v>45.182000000000002</c:v>
                </c:pt>
                <c:pt idx="63890">
                  <c:v>45.182000000000002</c:v>
                </c:pt>
                <c:pt idx="63891">
                  <c:v>45.182000000000002</c:v>
                </c:pt>
                <c:pt idx="63892">
                  <c:v>45.182000000000002</c:v>
                </c:pt>
                <c:pt idx="63893">
                  <c:v>45.182000000000002</c:v>
                </c:pt>
                <c:pt idx="63894">
                  <c:v>45.182000000000002</c:v>
                </c:pt>
                <c:pt idx="63895">
                  <c:v>45.182000000000002</c:v>
                </c:pt>
                <c:pt idx="63896">
                  <c:v>45.182000000000002</c:v>
                </c:pt>
                <c:pt idx="63897">
                  <c:v>45.182000000000002</c:v>
                </c:pt>
                <c:pt idx="63898">
                  <c:v>45.182000000000002</c:v>
                </c:pt>
                <c:pt idx="63899">
                  <c:v>45.182000000000002</c:v>
                </c:pt>
                <c:pt idx="63900">
                  <c:v>45.182000000000002</c:v>
                </c:pt>
                <c:pt idx="63901">
                  <c:v>45.182000000000002</c:v>
                </c:pt>
                <c:pt idx="63902">
                  <c:v>45.182000000000002</c:v>
                </c:pt>
                <c:pt idx="63903">
                  <c:v>45.182000000000002</c:v>
                </c:pt>
                <c:pt idx="63904">
                  <c:v>45.182000000000002</c:v>
                </c:pt>
                <c:pt idx="63905">
                  <c:v>45.182000000000002</c:v>
                </c:pt>
                <c:pt idx="63906">
                  <c:v>45.182000000000002</c:v>
                </c:pt>
                <c:pt idx="63907">
                  <c:v>45.182000000000002</c:v>
                </c:pt>
                <c:pt idx="63908">
                  <c:v>45.182000000000002</c:v>
                </c:pt>
                <c:pt idx="63909">
                  <c:v>45.182000000000002</c:v>
                </c:pt>
                <c:pt idx="63910">
                  <c:v>45.182000000000002</c:v>
                </c:pt>
                <c:pt idx="63911">
                  <c:v>45.182000000000002</c:v>
                </c:pt>
                <c:pt idx="63912">
                  <c:v>45.182000000000002</c:v>
                </c:pt>
                <c:pt idx="63913">
                  <c:v>45.182000000000002</c:v>
                </c:pt>
                <c:pt idx="63914">
                  <c:v>45.182000000000002</c:v>
                </c:pt>
                <c:pt idx="63915">
                  <c:v>45.182000000000002</c:v>
                </c:pt>
                <c:pt idx="63916">
                  <c:v>45.182000000000002</c:v>
                </c:pt>
                <c:pt idx="63917">
                  <c:v>45.182000000000002</c:v>
                </c:pt>
                <c:pt idx="63918">
                  <c:v>45.182000000000002</c:v>
                </c:pt>
                <c:pt idx="63919">
                  <c:v>45.182000000000002</c:v>
                </c:pt>
                <c:pt idx="63920">
                  <c:v>45.182000000000002</c:v>
                </c:pt>
                <c:pt idx="63921">
                  <c:v>45.182000000000002</c:v>
                </c:pt>
                <c:pt idx="63922">
                  <c:v>45.182000000000002</c:v>
                </c:pt>
                <c:pt idx="63923">
                  <c:v>45.182000000000002</c:v>
                </c:pt>
                <c:pt idx="63924">
                  <c:v>45.182000000000002</c:v>
                </c:pt>
                <c:pt idx="63925">
                  <c:v>45.182000000000002</c:v>
                </c:pt>
                <c:pt idx="63926">
                  <c:v>45.182000000000002</c:v>
                </c:pt>
                <c:pt idx="63927">
                  <c:v>45.182000000000002</c:v>
                </c:pt>
                <c:pt idx="63928">
                  <c:v>45.182000000000002</c:v>
                </c:pt>
                <c:pt idx="63929">
                  <c:v>45.182000000000002</c:v>
                </c:pt>
                <c:pt idx="63930">
                  <c:v>45.182000000000002</c:v>
                </c:pt>
                <c:pt idx="63931">
                  <c:v>45.182000000000002</c:v>
                </c:pt>
                <c:pt idx="63932">
                  <c:v>45.182000000000002</c:v>
                </c:pt>
                <c:pt idx="63933">
                  <c:v>45.182000000000002</c:v>
                </c:pt>
                <c:pt idx="63934">
                  <c:v>45.182000000000002</c:v>
                </c:pt>
                <c:pt idx="63935">
                  <c:v>45.182000000000002</c:v>
                </c:pt>
                <c:pt idx="63936">
                  <c:v>45.182000000000002</c:v>
                </c:pt>
                <c:pt idx="63937">
                  <c:v>45.182000000000002</c:v>
                </c:pt>
                <c:pt idx="63938">
                  <c:v>45.182000000000002</c:v>
                </c:pt>
                <c:pt idx="63939">
                  <c:v>45.182000000000002</c:v>
                </c:pt>
                <c:pt idx="63940">
                  <c:v>45.182000000000002</c:v>
                </c:pt>
                <c:pt idx="63941">
                  <c:v>45.182000000000002</c:v>
                </c:pt>
                <c:pt idx="63942">
                  <c:v>45.182000000000002</c:v>
                </c:pt>
                <c:pt idx="63943">
                  <c:v>45.182000000000002</c:v>
                </c:pt>
                <c:pt idx="63944">
                  <c:v>45.182000000000002</c:v>
                </c:pt>
                <c:pt idx="63945">
                  <c:v>45.182000000000002</c:v>
                </c:pt>
                <c:pt idx="63946">
                  <c:v>45.182000000000002</c:v>
                </c:pt>
                <c:pt idx="63947">
                  <c:v>45.182000000000002</c:v>
                </c:pt>
                <c:pt idx="63948">
                  <c:v>45.182000000000002</c:v>
                </c:pt>
                <c:pt idx="63949">
                  <c:v>45.182000000000002</c:v>
                </c:pt>
                <c:pt idx="63950">
                  <c:v>45.182000000000002</c:v>
                </c:pt>
                <c:pt idx="63951">
                  <c:v>45.182000000000002</c:v>
                </c:pt>
                <c:pt idx="63952">
                  <c:v>45.182000000000002</c:v>
                </c:pt>
                <c:pt idx="63953">
                  <c:v>45.182000000000002</c:v>
                </c:pt>
                <c:pt idx="63954">
                  <c:v>45.182000000000002</c:v>
                </c:pt>
                <c:pt idx="63955">
                  <c:v>45.182000000000002</c:v>
                </c:pt>
                <c:pt idx="63956">
                  <c:v>45.182000000000002</c:v>
                </c:pt>
                <c:pt idx="63957">
                  <c:v>45.182000000000002</c:v>
                </c:pt>
                <c:pt idx="63958">
                  <c:v>45.182000000000002</c:v>
                </c:pt>
                <c:pt idx="63959">
                  <c:v>45.182000000000002</c:v>
                </c:pt>
                <c:pt idx="63960">
                  <c:v>45.182000000000002</c:v>
                </c:pt>
                <c:pt idx="63961">
                  <c:v>45.182000000000002</c:v>
                </c:pt>
                <c:pt idx="63962">
                  <c:v>45.182000000000002</c:v>
                </c:pt>
                <c:pt idx="63963">
                  <c:v>45.182000000000002</c:v>
                </c:pt>
                <c:pt idx="63964">
                  <c:v>45.182000000000002</c:v>
                </c:pt>
                <c:pt idx="63965">
                  <c:v>45.182000000000002</c:v>
                </c:pt>
                <c:pt idx="63966">
                  <c:v>45.182000000000002</c:v>
                </c:pt>
                <c:pt idx="63967">
                  <c:v>45.182000000000002</c:v>
                </c:pt>
                <c:pt idx="63968">
                  <c:v>45.182000000000002</c:v>
                </c:pt>
                <c:pt idx="63969">
                  <c:v>45.182000000000002</c:v>
                </c:pt>
                <c:pt idx="63970">
                  <c:v>45.182000000000002</c:v>
                </c:pt>
                <c:pt idx="63971">
                  <c:v>45.182000000000002</c:v>
                </c:pt>
                <c:pt idx="63972">
                  <c:v>45.182000000000002</c:v>
                </c:pt>
                <c:pt idx="63973">
                  <c:v>45.182000000000002</c:v>
                </c:pt>
                <c:pt idx="63974">
                  <c:v>45.182000000000002</c:v>
                </c:pt>
                <c:pt idx="63975">
                  <c:v>45.182000000000002</c:v>
                </c:pt>
                <c:pt idx="63976">
                  <c:v>45.182000000000002</c:v>
                </c:pt>
                <c:pt idx="63977">
                  <c:v>45.182000000000002</c:v>
                </c:pt>
                <c:pt idx="63978">
                  <c:v>45.182000000000002</c:v>
                </c:pt>
                <c:pt idx="63979">
                  <c:v>45.182000000000002</c:v>
                </c:pt>
                <c:pt idx="63980">
                  <c:v>45.182000000000002</c:v>
                </c:pt>
                <c:pt idx="63981">
                  <c:v>45.182000000000002</c:v>
                </c:pt>
                <c:pt idx="63982">
                  <c:v>45.182000000000002</c:v>
                </c:pt>
                <c:pt idx="63983">
                  <c:v>45.182000000000002</c:v>
                </c:pt>
                <c:pt idx="63984">
                  <c:v>45.182000000000002</c:v>
                </c:pt>
                <c:pt idx="63985">
                  <c:v>45.182000000000002</c:v>
                </c:pt>
                <c:pt idx="63986">
                  <c:v>45.182000000000002</c:v>
                </c:pt>
                <c:pt idx="63987">
                  <c:v>45.182000000000002</c:v>
                </c:pt>
                <c:pt idx="63988">
                  <c:v>45.182000000000002</c:v>
                </c:pt>
                <c:pt idx="63989">
                  <c:v>45.182000000000002</c:v>
                </c:pt>
                <c:pt idx="63990">
                  <c:v>45.182000000000002</c:v>
                </c:pt>
                <c:pt idx="63991">
                  <c:v>45.182000000000002</c:v>
                </c:pt>
                <c:pt idx="63992">
                  <c:v>45.182000000000002</c:v>
                </c:pt>
                <c:pt idx="63993">
                  <c:v>45.182000000000002</c:v>
                </c:pt>
                <c:pt idx="63994">
                  <c:v>45.182000000000002</c:v>
                </c:pt>
                <c:pt idx="63995">
                  <c:v>45.182000000000002</c:v>
                </c:pt>
                <c:pt idx="63996">
                  <c:v>45.182000000000002</c:v>
                </c:pt>
                <c:pt idx="63997">
                  <c:v>45.182000000000002</c:v>
                </c:pt>
                <c:pt idx="63998">
                  <c:v>45.182000000000002</c:v>
                </c:pt>
                <c:pt idx="63999">
                  <c:v>45.182000000000002</c:v>
                </c:pt>
                <c:pt idx="64000">
                  <c:v>45.182000000000002</c:v>
                </c:pt>
                <c:pt idx="64001">
                  <c:v>45.182000000000002</c:v>
                </c:pt>
                <c:pt idx="64002">
                  <c:v>45.182000000000002</c:v>
                </c:pt>
                <c:pt idx="64003">
                  <c:v>45.182000000000002</c:v>
                </c:pt>
                <c:pt idx="64004">
                  <c:v>45.182000000000002</c:v>
                </c:pt>
                <c:pt idx="64005">
                  <c:v>45.182000000000002</c:v>
                </c:pt>
                <c:pt idx="64006">
                  <c:v>45.182000000000002</c:v>
                </c:pt>
                <c:pt idx="64007">
                  <c:v>45.182000000000002</c:v>
                </c:pt>
                <c:pt idx="64008">
                  <c:v>45.182000000000002</c:v>
                </c:pt>
                <c:pt idx="64009">
                  <c:v>45.182000000000002</c:v>
                </c:pt>
                <c:pt idx="64010">
                  <c:v>45.182000000000002</c:v>
                </c:pt>
                <c:pt idx="64011">
                  <c:v>45.182000000000002</c:v>
                </c:pt>
                <c:pt idx="64012">
                  <c:v>45.182000000000002</c:v>
                </c:pt>
                <c:pt idx="64013">
                  <c:v>45.182000000000002</c:v>
                </c:pt>
                <c:pt idx="64014">
                  <c:v>45.182000000000002</c:v>
                </c:pt>
                <c:pt idx="64015">
                  <c:v>45.182000000000002</c:v>
                </c:pt>
                <c:pt idx="64016">
                  <c:v>45.182000000000002</c:v>
                </c:pt>
                <c:pt idx="64017">
                  <c:v>45.182000000000002</c:v>
                </c:pt>
                <c:pt idx="64018">
                  <c:v>45.182000000000002</c:v>
                </c:pt>
                <c:pt idx="64019">
                  <c:v>45.182000000000002</c:v>
                </c:pt>
                <c:pt idx="64020">
                  <c:v>45.182000000000002</c:v>
                </c:pt>
                <c:pt idx="64021">
                  <c:v>45.182000000000002</c:v>
                </c:pt>
                <c:pt idx="64022">
                  <c:v>45.182000000000002</c:v>
                </c:pt>
                <c:pt idx="64023">
                  <c:v>45.182000000000002</c:v>
                </c:pt>
                <c:pt idx="64024">
                  <c:v>45.182000000000002</c:v>
                </c:pt>
                <c:pt idx="64025">
                  <c:v>45.182000000000002</c:v>
                </c:pt>
                <c:pt idx="64026">
                  <c:v>45.182000000000002</c:v>
                </c:pt>
                <c:pt idx="64027">
                  <c:v>45.182000000000002</c:v>
                </c:pt>
                <c:pt idx="64028">
                  <c:v>45.182000000000002</c:v>
                </c:pt>
                <c:pt idx="64029">
                  <c:v>45.182000000000002</c:v>
                </c:pt>
                <c:pt idx="64030">
                  <c:v>45.182000000000002</c:v>
                </c:pt>
                <c:pt idx="64031">
                  <c:v>45.182000000000002</c:v>
                </c:pt>
                <c:pt idx="64032">
                  <c:v>45.182000000000002</c:v>
                </c:pt>
                <c:pt idx="64033">
                  <c:v>45.182000000000002</c:v>
                </c:pt>
                <c:pt idx="64034">
                  <c:v>45.182000000000002</c:v>
                </c:pt>
                <c:pt idx="64035">
                  <c:v>45.182000000000002</c:v>
                </c:pt>
                <c:pt idx="64036">
                  <c:v>45.182000000000002</c:v>
                </c:pt>
                <c:pt idx="64037">
                  <c:v>45.182000000000002</c:v>
                </c:pt>
                <c:pt idx="64038">
                  <c:v>45.182000000000002</c:v>
                </c:pt>
                <c:pt idx="64039">
                  <c:v>45.182000000000002</c:v>
                </c:pt>
                <c:pt idx="64040">
                  <c:v>45.182000000000002</c:v>
                </c:pt>
                <c:pt idx="64041">
                  <c:v>45.182000000000002</c:v>
                </c:pt>
                <c:pt idx="64042">
                  <c:v>45.182000000000002</c:v>
                </c:pt>
                <c:pt idx="64043">
                  <c:v>45.182000000000002</c:v>
                </c:pt>
                <c:pt idx="64044">
                  <c:v>45.182000000000002</c:v>
                </c:pt>
                <c:pt idx="64045">
                  <c:v>45.182000000000002</c:v>
                </c:pt>
                <c:pt idx="64046">
                  <c:v>45.182000000000002</c:v>
                </c:pt>
                <c:pt idx="64047">
                  <c:v>45.186</c:v>
                </c:pt>
                <c:pt idx="64048">
                  <c:v>45.228000000000002</c:v>
                </c:pt>
                <c:pt idx="64049">
                  <c:v>45.241999999999997</c:v>
                </c:pt>
                <c:pt idx="64050">
                  <c:v>45.241999999999997</c:v>
                </c:pt>
                <c:pt idx="64051">
                  <c:v>45.241999999999997</c:v>
                </c:pt>
                <c:pt idx="64052">
                  <c:v>45.241999999999997</c:v>
                </c:pt>
                <c:pt idx="64053">
                  <c:v>45.241999999999997</c:v>
                </c:pt>
                <c:pt idx="64054">
                  <c:v>45.241999999999997</c:v>
                </c:pt>
                <c:pt idx="64055">
                  <c:v>45.241999999999997</c:v>
                </c:pt>
                <c:pt idx="64056">
                  <c:v>45.241999999999997</c:v>
                </c:pt>
                <c:pt idx="64057">
                  <c:v>45.241999999999997</c:v>
                </c:pt>
                <c:pt idx="64058">
                  <c:v>45.241999999999997</c:v>
                </c:pt>
                <c:pt idx="64059">
                  <c:v>45.241999999999997</c:v>
                </c:pt>
                <c:pt idx="64060">
                  <c:v>45.241999999999997</c:v>
                </c:pt>
                <c:pt idx="64061">
                  <c:v>45.241999999999997</c:v>
                </c:pt>
                <c:pt idx="64062">
                  <c:v>45.241999999999997</c:v>
                </c:pt>
                <c:pt idx="64063">
                  <c:v>45.241999999999997</c:v>
                </c:pt>
                <c:pt idx="64064">
                  <c:v>45.241999999999997</c:v>
                </c:pt>
                <c:pt idx="64065">
                  <c:v>45.241999999999997</c:v>
                </c:pt>
                <c:pt idx="64066">
                  <c:v>45.241999999999997</c:v>
                </c:pt>
                <c:pt idx="64067">
                  <c:v>45.241999999999997</c:v>
                </c:pt>
                <c:pt idx="64068">
                  <c:v>45.241999999999997</c:v>
                </c:pt>
                <c:pt idx="64069">
                  <c:v>45.241999999999997</c:v>
                </c:pt>
                <c:pt idx="64070">
                  <c:v>45.241999999999997</c:v>
                </c:pt>
                <c:pt idx="64071">
                  <c:v>45.241999999999997</c:v>
                </c:pt>
                <c:pt idx="64072">
                  <c:v>45.241999999999997</c:v>
                </c:pt>
                <c:pt idx="64073">
                  <c:v>45.241999999999997</c:v>
                </c:pt>
                <c:pt idx="64074">
                  <c:v>45.241999999999997</c:v>
                </c:pt>
                <c:pt idx="64075">
                  <c:v>45.241999999999997</c:v>
                </c:pt>
                <c:pt idx="64076">
                  <c:v>45.241999999999997</c:v>
                </c:pt>
                <c:pt idx="64077">
                  <c:v>45.241999999999997</c:v>
                </c:pt>
                <c:pt idx="64078">
                  <c:v>45.241999999999997</c:v>
                </c:pt>
                <c:pt idx="64079">
                  <c:v>45.241999999999997</c:v>
                </c:pt>
                <c:pt idx="64080">
                  <c:v>45.241999999999997</c:v>
                </c:pt>
                <c:pt idx="64081">
                  <c:v>45.241999999999997</c:v>
                </c:pt>
                <c:pt idx="64082">
                  <c:v>45.241999999999997</c:v>
                </c:pt>
                <c:pt idx="64083">
                  <c:v>45.241999999999997</c:v>
                </c:pt>
                <c:pt idx="64084">
                  <c:v>45.241999999999997</c:v>
                </c:pt>
                <c:pt idx="64085">
                  <c:v>45.241999999999997</c:v>
                </c:pt>
                <c:pt idx="64086">
                  <c:v>45.241999999999997</c:v>
                </c:pt>
                <c:pt idx="64087">
                  <c:v>45.241999999999997</c:v>
                </c:pt>
                <c:pt idx="64088">
                  <c:v>45.241999999999997</c:v>
                </c:pt>
                <c:pt idx="64089">
                  <c:v>45.241999999999997</c:v>
                </c:pt>
                <c:pt idx="64090">
                  <c:v>45.241999999999997</c:v>
                </c:pt>
                <c:pt idx="64091">
                  <c:v>45.241999999999997</c:v>
                </c:pt>
                <c:pt idx="64092">
                  <c:v>45.241999999999997</c:v>
                </c:pt>
                <c:pt idx="64093">
                  <c:v>45.241999999999997</c:v>
                </c:pt>
                <c:pt idx="64094">
                  <c:v>45.241999999999997</c:v>
                </c:pt>
                <c:pt idx="64095">
                  <c:v>45.241999999999997</c:v>
                </c:pt>
                <c:pt idx="64096">
                  <c:v>45.241999999999997</c:v>
                </c:pt>
                <c:pt idx="64097">
                  <c:v>45.241999999999997</c:v>
                </c:pt>
                <c:pt idx="64098">
                  <c:v>45.241999999999997</c:v>
                </c:pt>
                <c:pt idx="64099">
                  <c:v>45.241999999999997</c:v>
                </c:pt>
                <c:pt idx="64100">
                  <c:v>45.241999999999997</c:v>
                </c:pt>
                <c:pt idx="64101">
                  <c:v>45.241999999999997</c:v>
                </c:pt>
                <c:pt idx="64102">
                  <c:v>45.241999999999997</c:v>
                </c:pt>
                <c:pt idx="64103">
                  <c:v>45.241999999999997</c:v>
                </c:pt>
                <c:pt idx="64104">
                  <c:v>45.241999999999997</c:v>
                </c:pt>
                <c:pt idx="64105">
                  <c:v>45.241999999999997</c:v>
                </c:pt>
                <c:pt idx="64106">
                  <c:v>45.241999999999997</c:v>
                </c:pt>
                <c:pt idx="64107">
                  <c:v>45.241999999999997</c:v>
                </c:pt>
                <c:pt idx="64108">
                  <c:v>45.241999999999997</c:v>
                </c:pt>
                <c:pt idx="64109">
                  <c:v>45.241999999999997</c:v>
                </c:pt>
                <c:pt idx="64110">
                  <c:v>45.241999999999997</c:v>
                </c:pt>
                <c:pt idx="64111">
                  <c:v>45.241999999999997</c:v>
                </c:pt>
                <c:pt idx="64112">
                  <c:v>45.241999999999997</c:v>
                </c:pt>
                <c:pt idx="64113">
                  <c:v>45.241999999999997</c:v>
                </c:pt>
                <c:pt idx="64114">
                  <c:v>45.241999999999997</c:v>
                </c:pt>
                <c:pt idx="64115">
                  <c:v>45.241999999999997</c:v>
                </c:pt>
                <c:pt idx="64116">
                  <c:v>45.241999999999997</c:v>
                </c:pt>
                <c:pt idx="64117">
                  <c:v>45.241999999999997</c:v>
                </c:pt>
                <c:pt idx="64118">
                  <c:v>45.241999999999997</c:v>
                </c:pt>
                <c:pt idx="64119">
                  <c:v>45.241999999999997</c:v>
                </c:pt>
                <c:pt idx="64120">
                  <c:v>45.241999999999997</c:v>
                </c:pt>
                <c:pt idx="64121">
                  <c:v>45.241999999999997</c:v>
                </c:pt>
                <c:pt idx="64122">
                  <c:v>45.241999999999997</c:v>
                </c:pt>
                <c:pt idx="64123">
                  <c:v>45.241999999999997</c:v>
                </c:pt>
                <c:pt idx="64124">
                  <c:v>45.241999999999997</c:v>
                </c:pt>
                <c:pt idx="64125">
                  <c:v>45.241999999999997</c:v>
                </c:pt>
                <c:pt idx="64126">
                  <c:v>45.241999999999997</c:v>
                </c:pt>
                <c:pt idx="64127">
                  <c:v>45.241999999999997</c:v>
                </c:pt>
                <c:pt idx="64128">
                  <c:v>45.241999999999997</c:v>
                </c:pt>
                <c:pt idx="64129">
                  <c:v>45.241999999999997</c:v>
                </c:pt>
                <c:pt idx="64130">
                  <c:v>45.241999999999997</c:v>
                </c:pt>
                <c:pt idx="64131">
                  <c:v>45.241999999999997</c:v>
                </c:pt>
                <c:pt idx="64132">
                  <c:v>45.241999999999997</c:v>
                </c:pt>
                <c:pt idx="64133">
                  <c:v>45.241999999999997</c:v>
                </c:pt>
                <c:pt idx="64134">
                  <c:v>45.241999999999997</c:v>
                </c:pt>
                <c:pt idx="64135">
                  <c:v>45.241999999999997</c:v>
                </c:pt>
                <c:pt idx="64136">
                  <c:v>45.241999999999997</c:v>
                </c:pt>
                <c:pt idx="64137">
                  <c:v>45.241999999999997</c:v>
                </c:pt>
                <c:pt idx="64138">
                  <c:v>45.241999999999997</c:v>
                </c:pt>
                <c:pt idx="64139">
                  <c:v>45.241999999999997</c:v>
                </c:pt>
                <c:pt idx="64140">
                  <c:v>45.241999999999997</c:v>
                </c:pt>
                <c:pt idx="64141">
                  <c:v>45.241999999999997</c:v>
                </c:pt>
                <c:pt idx="64142">
                  <c:v>45.241999999999997</c:v>
                </c:pt>
                <c:pt idx="64143">
                  <c:v>45.241999999999997</c:v>
                </c:pt>
                <c:pt idx="64144">
                  <c:v>45.241999999999997</c:v>
                </c:pt>
                <c:pt idx="64145">
                  <c:v>45.241999999999997</c:v>
                </c:pt>
                <c:pt idx="64146">
                  <c:v>45.241999999999997</c:v>
                </c:pt>
                <c:pt idx="64147">
                  <c:v>45.241999999999997</c:v>
                </c:pt>
                <c:pt idx="64148">
                  <c:v>45.241999999999997</c:v>
                </c:pt>
                <c:pt idx="64149">
                  <c:v>45.241999999999997</c:v>
                </c:pt>
                <c:pt idx="64150">
                  <c:v>45.241999999999997</c:v>
                </c:pt>
                <c:pt idx="64151">
                  <c:v>45.241999999999997</c:v>
                </c:pt>
                <c:pt idx="64152">
                  <c:v>45.241999999999997</c:v>
                </c:pt>
                <c:pt idx="64153">
                  <c:v>45.241999999999997</c:v>
                </c:pt>
                <c:pt idx="64154">
                  <c:v>45.241999999999997</c:v>
                </c:pt>
                <c:pt idx="64155">
                  <c:v>45.241999999999997</c:v>
                </c:pt>
                <c:pt idx="64156">
                  <c:v>45.241999999999997</c:v>
                </c:pt>
                <c:pt idx="64157">
                  <c:v>45.241999999999997</c:v>
                </c:pt>
                <c:pt idx="64158">
                  <c:v>45.241999999999997</c:v>
                </c:pt>
                <c:pt idx="64159">
                  <c:v>45.241999999999997</c:v>
                </c:pt>
                <c:pt idx="64160">
                  <c:v>45.241999999999997</c:v>
                </c:pt>
                <c:pt idx="64161">
                  <c:v>45.241999999999997</c:v>
                </c:pt>
                <c:pt idx="64162">
                  <c:v>45.241999999999997</c:v>
                </c:pt>
                <c:pt idx="64163">
                  <c:v>45.241999999999997</c:v>
                </c:pt>
                <c:pt idx="64164">
                  <c:v>45.241999999999997</c:v>
                </c:pt>
                <c:pt idx="64165">
                  <c:v>45.241999999999997</c:v>
                </c:pt>
                <c:pt idx="64166">
                  <c:v>45.241999999999997</c:v>
                </c:pt>
                <c:pt idx="64167">
                  <c:v>45.241999999999997</c:v>
                </c:pt>
                <c:pt idx="64168">
                  <c:v>45.241999999999997</c:v>
                </c:pt>
                <c:pt idx="64169">
                  <c:v>45.241999999999997</c:v>
                </c:pt>
                <c:pt idx="64170">
                  <c:v>45.241999999999997</c:v>
                </c:pt>
                <c:pt idx="64171">
                  <c:v>45.241999999999997</c:v>
                </c:pt>
                <c:pt idx="64172">
                  <c:v>45.241999999999997</c:v>
                </c:pt>
                <c:pt idx="64173">
                  <c:v>45.241999999999997</c:v>
                </c:pt>
                <c:pt idx="64174">
                  <c:v>45.241999999999997</c:v>
                </c:pt>
                <c:pt idx="64175">
                  <c:v>45.241999999999997</c:v>
                </c:pt>
                <c:pt idx="64176">
                  <c:v>45.241999999999997</c:v>
                </c:pt>
                <c:pt idx="64177">
                  <c:v>45.241999999999997</c:v>
                </c:pt>
                <c:pt idx="64178">
                  <c:v>45.241999999999997</c:v>
                </c:pt>
                <c:pt idx="64179">
                  <c:v>45.241999999999997</c:v>
                </c:pt>
                <c:pt idx="64180">
                  <c:v>45.241999999999997</c:v>
                </c:pt>
                <c:pt idx="64181">
                  <c:v>45.241999999999997</c:v>
                </c:pt>
                <c:pt idx="64182">
                  <c:v>45.241999999999997</c:v>
                </c:pt>
                <c:pt idx="64183">
                  <c:v>45.241999999999997</c:v>
                </c:pt>
                <c:pt idx="64184">
                  <c:v>45.241999999999997</c:v>
                </c:pt>
                <c:pt idx="64185">
                  <c:v>45.241999999999997</c:v>
                </c:pt>
                <c:pt idx="64186">
                  <c:v>45.241999999999997</c:v>
                </c:pt>
                <c:pt idx="64187">
                  <c:v>45.241999999999997</c:v>
                </c:pt>
                <c:pt idx="64188">
                  <c:v>45.241999999999997</c:v>
                </c:pt>
                <c:pt idx="64189">
                  <c:v>45.241999999999997</c:v>
                </c:pt>
                <c:pt idx="64190">
                  <c:v>45.241999999999997</c:v>
                </c:pt>
                <c:pt idx="64191">
                  <c:v>45.241999999999997</c:v>
                </c:pt>
                <c:pt idx="64192">
                  <c:v>45.241999999999997</c:v>
                </c:pt>
                <c:pt idx="64193">
                  <c:v>45.241999999999997</c:v>
                </c:pt>
                <c:pt idx="64194">
                  <c:v>45.241999999999997</c:v>
                </c:pt>
                <c:pt idx="64195">
                  <c:v>45.241999999999997</c:v>
                </c:pt>
                <c:pt idx="64196">
                  <c:v>45.241999999999997</c:v>
                </c:pt>
                <c:pt idx="64197">
                  <c:v>45.241999999999997</c:v>
                </c:pt>
                <c:pt idx="64198">
                  <c:v>45.241999999999997</c:v>
                </c:pt>
                <c:pt idx="64199">
                  <c:v>45.241999999999997</c:v>
                </c:pt>
                <c:pt idx="64200">
                  <c:v>45.241999999999997</c:v>
                </c:pt>
                <c:pt idx="64201">
                  <c:v>45.241999999999997</c:v>
                </c:pt>
                <c:pt idx="64202">
                  <c:v>45.241999999999997</c:v>
                </c:pt>
                <c:pt idx="64203">
                  <c:v>45.241999999999997</c:v>
                </c:pt>
                <c:pt idx="64204">
                  <c:v>45.241999999999997</c:v>
                </c:pt>
                <c:pt idx="64205">
                  <c:v>45.241999999999997</c:v>
                </c:pt>
                <c:pt idx="64206">
                  <c:v>45.241999999999997</c:v>
                </c:pt>
                <c:pt idx="64207">
                  <c:v>45.241999999999997</c:v>
                </c:pt>
                <c:pt idx="64208">
                  <c:v>45.241999999999997</c:v>
                </c:pt>
                <c:pt idx="64209">
                  <c:v>45.241999999999997</c:v>
                </c:pt>
                <c:pt idx="64210">
                  <c:v>45.241999999999997</c:v>
                </c:pt>
                <c:pt idx="64211">
                  <c:v>45.241999999999997</c:v>
                </c:pt>
                <c:pt idx="64212">
                  <c:v>45.241999999999997</c:v>
                </c:pt>
                <c:pt idx="64213">
                  <c:v>45.241999999999997</c:v>
                </c:pt>
                <c:pt idx="64214">
                  <c:v>45.241999999999997</c:v>
                </c:pt>
                <c:pt idx="64215">
                  <c:v>45.241999999999997</c:v>
                </c:pt>
                <c:pt idx="64216">
                  <c:v>45.241999999999997</c:v>
                </c:pt>
                <c:pt idx="64217">
                  <c:v>45.241999999999997</c:v>
                </c:pt>
                <c:pt idx="64218">
                  <c:v>45.241999999999997</c:v>
                </c:pt>
                <c:pt idx="64219">
                  <c:v>45.241999999999997</c:v>
                </c:pt>
                <c:pt idx="64220">
                  <c:v>45.241999999999997</c:v>
                </c:pt>
                <c:pt idx="64221">
                  <c:v>45.241999999999997</c:v>
                </c:pt>
                <c:pt idx="64222">
                  <c:v>45.241999999999997</c:v>
                </c:pt>
                <c:pt idx="64223">
                  <c:v>45.241999999999997</c:v>
                </c:pt>
                <c:pt idx="64224">
                  <c:v>45.241999999999997</c:v>
                </c:pt>
                <c:pt idx="64225">
                  <c:v>45.241999999999997</c:v>
                </c:pt>
                <c:pt idx="64226">
                  <c:v>45.241999999999997</c:v>
                </c:pt>
                <c:pt idx="64227">
                  <c:v>45.241999999999997</c:v>
                </c:pt>
                <c:pt idx="64228">
                  <c:v>45.241999999999997</c:v>
                </c:pt>
                <c:pt idx="64229">
                  <c:v>45.241999999999997</c:v>
                </c:pt>
                <c:pt idx="64230">
                  <c:v>45.241999999999997</c:v>
                </c:pt>
                <c:pt idx="64231">
                  <c:v>45.241999999999997</c:v>
                </c:pt>
                <c:pt idx="64232">
                  <c:v>45.241999999999997</c:v>
                </c:pt>
                <c:pt idx="64233">
                  <c:v>45.241999999999997</c:v>
                </c:pt>
                <c:pt idx="64234">
                  <c:v>45.241999999999997</c:v>
                </c:pt>
                <c:pt idx="64235">
                  <c:v>45.241999999999997</c:v>
                </c:pt>
                <c:pt idx="64236">
                  <c:v>45.241999999999997</c:v>
                </c:pt>
                <c:pt idx="64237">
                  <c:v>45.241999999999997</c:v>
                </c:pt>
                <c:pt idx="64238">
                  <c:v>45.241999999999997</c:v>
                </c:pt>
                <c:pt idx="64239">
                  <c:v>45.241999999999997</c:v>
                </c:pt>
                <c:pt idx="64240">
                  <c:v>45.241999999999997</c:v>
                </c:pt>
                <c:pt idx="64241">
                  <c:v>45.241999999999997</c:v>
                </c:pt>
                <c:pt idx="64242">
                  <c:v>45.241999999999997</c:v>
                </c:pt>
                <c:pt idx="64243">
                  <c:v>45.241999999999997</c:v>
                </c:pt>
                <c:pt idx="64244">
                  <c:v>45.241999999999997</c:v>
                </c:pt>
                <c:pt idx="64245">
                  <c:v>45.241999999999997</c:v>
                </c:pt>
                <c:pt idx="64246">
                  <c:v>45.241999999999997</c:v>
                </c:pt>
                <c:pt idx="64247">
                  <c:v>45.241999999999997</c:v>
                </c:pt>
                <c:pt idx="64248">
                  <c:v>45.241999999999997</c:v>
                </c:pt>
                <c:pt idx="64249">
                  <c:v>45.241999999999997</c:v>
                </c:pt>
                <c:pt idx="64250">
                  <c:v>45.241999999999997</c:v>
                </c:pt>
                <c:pt idx="64251">
                  <c:v>45.241999999999997</c:v>
                </c:pt>
                <c:pt idx="64252">
                  <c:v>45.241999999999997</c:v>
                </c:pt>
                <c:pt idx="64253">
                  <c:v>45.241999999999997</c:v>
                </c:pt>
                <c:pt idx="64254">
                  <c:v>45.241999999999997</c:v>
                </c:pt>
                <c:pt idx="64255">
                  <c:v>45.241999999999997</c:v>
                </c:pt>
                <c:pt idx="64256">
                  <c:v>45.241999999999997</c:v>
                </c:pt>
                <c:pt idx="64257">
                  <c:v>45.241999999999997</c:v>
                </c:pt>
                <c:pt idx="64258">
                  <c:v>45.241999999999997</c:v>
                </c:pt>
                <c:pt idx="64259">
                  <c:v>45.241999999999997</c:v>
                </c:pt>
                <c:pt idx="64260">
                  <c:v>45.241999999999997</c:v>
                </c:pt>
                <c:pt idx="64261">
                  <c:v>45.241999999999997</c:v>
                </c:pt>
                <c:pt idx="64262">
                  <c:v>45.241999999999997</c:v>
                </c:pt>
                <c:pt idx="64263">
                  <c:v>45.241999999999997</c:v>
                </c:pt>
                <c:pt idx="64264">
                  <c:v>45.241999999999997</c:v>
                </c:pt>
                <c:pt idx="64265">
                  <c:v>45.241999999999997</c:v>
                </c:pt>
                <c:pt idx="64266">
                  <c:v>45.241999999999997</c:v>
                </c:pt>
                <c:pt idx="64267">
                  <c:v>45.241999999999997</c:v>
                </c:pt>
                <c:pt idx="64268">
                  <c:v>45.241999999999997</c:v>
                </c:pt>
                <c:pt idx="64269">
                  <c:v>45.241999999999997</c:v>
                </c:pt>
                <c:pt idx="64270">
                  <c:v>45.241999999999997</c:v>
                </c:pt>
                <c:pt idx="64271">
                  <c:v>45.241999999999997</c:v>
                </c:pt>
                <c:pt idx="64272">
                  <c:v>45.241999999999997</c:v>
                </c:pt>
                <c:pt idx="64273">
                  <c:v>45.241999999999997</c:v>
                </c:pt>
                <c:pt idx="64274">
                  <c:v>45.241999999999997</c:v>
                </c:pt>
                <c:pt idx="64275">
                  <c:v>45.241999999999997</c:v>
                </c:pt>
                <c:pt idx="64276">
                  <c:v>45.241999999999997</c:v>
                </c:pt>
                <c:pt idx="64277">
                  <c:v>45.241999999999997</c:v>
                </c:pt>
                <c:pt idx="64278">
                  <c:v>45.241999999999997</c:v>
                </c:pt>
                <c:pt idx="64279">
                  <c:v>45.241999999999997</c:v>
                </c:pt>
                <c:pt idx="64280">
                  <c:v>45.241999999999997</c:v>
                </c:pt>
                <c:pt idx="64281">
                  <c:v>45.241999999999997</c:v>
                </c:pt>
                <c:pt idx="64282">
                  <c:v>45.241999999999997</c:v>
                </c:pt>
                <c:pt idx="64283">
                  <c:v>45.241999999999997</c:v>
                </c:pt>
                <c:pt idx="64284">
                  <c:v>45.241999999999997</c:v>
                </c:pt>
                <c:pt idx="64285">
                  <c:v>45.241999999999997</c:v>
                </c:pt>
                <c:pt idx="64286">
                  <c:v>45.241999999999997</c:v>
                </c:pt>
                <c:pt idx="64287">
                  <c:v>45.241999999999997</c:v>
                </c:pt>
                <c:pt idx="64288">
                  <c:v>45.241999999999997</c:v>
                </c:pt>
                <c:pt idx="64289">
                  <c:v>45.241999999999997</c:v>
                </c:pt>
                <c:pt idx="64290">
                  <c:v>45.241999999999997</c:v>
                </c:pt>
                <c:pt idx="64291">
                  <c:v>45.241999999999997</c:v>
                </c:pt>
                <c:pt idx="64292">
                  <c:v>45.241999999999997</c:v>
                </c:pt>
                <c:pt idx="64293">
                  <c:v>45.241999999999997</c:v>
                </c:pt>
                <c:pt idx="64294">
                  <c:v>45.241999999999997</c:v>
                </c:pt>
                <c:pt idx="64295">
                  <c:v>45.241999999999997</c:v>
                </c:pt>
                <c:pt idx="64296">
                  <c:v>45.241999999999997</c:v>
                </c:pt>
                <c:pt idx="64297">
                  <c:v>45.241999999999997</c:v>
                </c:pt>
                <c:pt idx="64298">
                  <c:v>45.241999999999997</c:v>
                </c:pt>
                <c:pt idx="64299">
                  <c:v>45.241999999999997</c:v>
                </c:pt>
                <c:pt idx="64300">
                  <c:v>45.241999999999997</c:v>
                </c:pt>
                <c:pt idx="64301">
                  <c:v>45.241999999999997</c:v>
                </c:pt>
                <c:pt idx="64302">
                  <c:v>45.241999999999997</c:v>
                </c:pt>
                <c:pt idx="64303">
                  <c:v>45.241999999999997</c:v>
                </c:pt>
                <c:pt idx="64304">
                  <c:v>45.241999999999997</c:v>
                </c:pt>
                <c:pt idx="64305">
                  <c:v>45.241999999999997</c:v>
                </c:pt>
                <c:pt idx="64306">
                  <c:v>45.241999999999997</c:v>
                </c:pt>
                <c:pt idx="64307">
                  <c:v>45.241999999999997</c:v>
                </c:pt>
                <c:pt idx="64308">
                  <c:v>45.241999999999997</c:v>
                </c:pt>
                <c:pt idx="64309">
                  <c:v>45.241999999999997</c:v>
                </c:pt>
                <c:pt idx="64310">
                  <c:v>45.241999999999997</c:v>
                </c:pt>
                <c:pt idx="64311">
                  <c:v>45.241999999999997</c:v>
                </c:pt>
                <c:pt idx="64312">
                  <c:v>45.241999999999997</c:v>
                </c:pt>
                <c:pt idx="64313">
                  <c:v>45.241999999999997</c:v>
                </c:pt>
                <c:pt idx="64314">
                  <c:v>45.241999999999997</c:v>
                </c:pt>
                <c:pt idx="64315">
                  <c:v>45.241999999999997</c:v>
                </c:pt>
                <c:pt idx="64316">
                  <c:v>45.244</c:v>
                </c:pt>
                <c:pt idx="64317">
                  <c:v>45.262</c:v>
                </c:pt>
                <c:pt idx="64318">
                  <c:v>45.304000000000002</c:v>
                </c:pt>
                <c:pt idx="64319">
                  <c:v>45.304000000000002</c:v>
                </c:pt>
                <c:pt idx="64320">
                  <c:v>45.304000000000002</c:v>
                </c:pt>
                <c:pt idx="64321">
                  <c:v>45.304000000000002</c:v>
                </c:pt>
                <c:pt idx="64322">
                  <c:v>45.304000000000002</c:v>
                </c:pt>
                <c:pt idx="64323">
                  <c:v>45.304000000000002</c:v>
                </c:pt>
                <c:pt idx="64324">
                  <c:v>45.304000000000002</c:v>
                </c:pt>
                <c:pt idx="64325">
                  <c:v>45.304000000000002</c:v>
                </c:pt>
                <c:pt idx="64326">
                  <c:v>45.304000000000002</c:v>
                </c:pt>
                <c:pt idx="64327">
                  <c:v>45.304000000000002</c:v>
                </c:pt>
                <c:pt idx="64328">
                  <c:v>45.304000000000002</c:v>
                </c:pt>
                <c:pt idx="64329">
                  <c:v>45.304000000000002</c:v>
                </c:pt>
                <c:pt idx="64330">
                  <c:v>45.304000000000002</c:v>
                </c:pt>
                <c:pt idx="64331">
                  <c:v>45.304000000000002</c:v>
                </c:pt>
                <c:pt idx="64332">
                  <c:v>45.304000000000002</c:v>
                </c:pt>
                <c:pt idx="64333">
                  <c:v>45.304000000000002</c:v>
                </c:pt>
                <c:pt idx="64334">
                  <c:v>45.304000000000002</c:v>
                </c:pt>
                <c:pt idx="64335">
                  <c:v>45.304000000000002</c:v>
                </c:pt>
                <c:pt idx="64336">
                  <c:v>45.304000000000002</c:v>
                </c:pt>
                <c:pt idx="64337">
                  <c:v>45.304000000000002</c:v>
                </c:pt>
                <c:pt idx="64338">
                  <c:v>45.304000000000002</c:v>
                </c:pt>
                <c:pt idx="64339">
                  <c:v>45.304000000000002</c:v>
                </c:pt>
                <c:pt idx="64340">
                  <c:v>45.304000000000002</c:v>
                </c:pt>
                <c:pt idx="64341">
                  <c:v>45.304000000000002</c:v>
                </c:pt>
                <c:pt idx="64342">
                  <c:v>45.304000000000002</c:v>
                </c:pt>
                <c:pt idx="64343">
                  <c:v>45.304000000000002</c:v>
                </c:pt>
                <c:pt idx="64344">
                  <c:v>45.304000000000002</c:v>
                </c:pt>
                <c:pt idx="64345">
                  <c:v>45.304000000000002</c:v>
                </c:pt>
                <c:pt idx="64346">
                  <c:v>45.304000000000002</c:v>
                </c:pt>
                <c:pt idx="64347">
                  <c:v>45.304000000000002</c:v>
                </c:pt>
                <c:pt idx="64348">
                  <c:v>45.304000000000002</c:v>
                </c:pt>
                <c:pt idx="64349">
                  <c:v>45.304000000000002</c:v>
                </c:pt>
                <c:pt idx="64350">
                  <c:v>45.304000000000002</c:v>
                </c:pt>
                <c:pt idx="64351">
                  <c:v>45.304000000000002</c:v>
                </c:pt>
                <c:pt idx="64352">
                  <c:v>45.304000000000002</c:v>
                </c:pt>
                <c:pt idx="64353">
                  <c:v>45.304000000000002</c:v>
                </c:pt>
                <c:pt idx="64354">
                  <c:v>45.304000000000002</c:v>
                </c:pt>
                <c:pt idx="64355">
                  <c:v>45.304000000000002</c:v>
                </c:pt>
                <c:pt idx="64356">
                  <c:v>45.304000000000002</c:v>
                </c:pt>
                <c:pt idx="64357">
                  <c:v>45.304000000000002</c:v>
                </c:pt>
                <c:pt idx="64358">
                  <c:v>45.304000000000002</c:v>
                </c:pt>
                <c:pt idx="64359">
                  <c:v>45.304000000000002</c:v>
                </c:pt>
                <c:pt idx="64360">
                  <c:v>45.304000000000002</c:v>
                </c:pt>
                <c:pt idx="64361">
                  <c:v>45.304000000000002</c:v>
                </c:pt>
                <c:pt idx="64362">
                  <c:v>45.304000000000002</c:v>
                </c:pt>
                <c:pt idx="64363">
                  <c:v>45.304000000000002</c:v>
                </c:pt>
                <c:pt idx="64364">
                  <c:v>45.304000000000002</c:v>
                </c:pt>
                <c:pt idx="64365">
                  <c:v>45.304000000000002</c:v>
                </c:pt>
                <c:pt idx="64366">
                  <c:v>45.304000000000002</c:v>
                </c:pt>
                <c:pt idx="64367">
                  <c:v>45.304000000000002</c:v>
                </c:pt>
                <c:pt idx="64368">
                  <c:v>45.304000000000002</c:v>
                </c:pt>
                <c:pt idx="64369">
                  <c:v>45.304000000000002</c:v>
                </c:pt>
                <c:pt idx="64370">
                  <c:v>45.304000000000002</c:v>
                </c:pt>
                <c:pt idx="64371">
                  <c:v>45.304000000000002</c:v>
                </c:pt>
                <c:pt idx="64372">
                  <c:v>45.304000000000002</c:v>
                </c:pt>
                <c:pt idx="64373">
                  <c:v>45.304000000000002</c:v>
                </c:pt>
                <c:pt idx="64374">
                  <c:v>45.304000000000002</c:v>
                </c:pt>
                <c:pt idx="64375">
                  <c:v>45.304000000000002</c:v>
                </c:pt>
                <c:pt idx="64376">
                  <c:v>45.304000000000002</c:v>
                </c:pt>
                <c:pt idx="64377">
                  <c:v>45.304000000000002</c:v>
                </c:pt>
                <c:pt idx="64378">
                  <c:v>45.304000000000002</c:v>
                </c:pt>
                <c:pt idx="64379">
                  <c:v>45.304000000000002</c:v>
                </c:pt>
                <c:pt idx="64380">
                  <c:v>45.304000000000002</c:v>
                </c:pt>
                <c:pt idx="64381">
                  <c:v>45.304000000000002</c:v>
                </c:pt>
                <c:pt idx="64382">
                  <c:v>45.304000000000002</c:v>
                </c:pt>
                <c:pt idx="64383">
                  <c:v>45.304000000000002</c:v>
                </c:pt>
                <c:pt idx="64384">
                  <c:v>45.304000000000002</c:v>
                </c:pt>
                <c:pt idx="64385">
                  <c:v>45.304000000000002</c:v>
                </c:pt>
                <c:pt idx="64386">
                  <c:v>45.304000000000002</c:v>
                </c:pt>
                <c:pt idx="64387">
                  <c:v>45.304000000000002</c:v>
                </c:pt>
                <c:pt idx="64388">
                  <c:v>45.304000000000002</c:v>
                </c:pt>
                <c:pt idx="64389">
                  <c:v>45.304000000000002</c:v>
                </c:pt>
                <c:pt idx="64390">
                  <c:v>45.304000000000002</c:v>
                </c:pt>
                <c:pt idx="64391">
                  <c:v>45.304000000000002</c:v>
                </c:pt>
                <c:pt idx="64392">
                  <c:v>45.304000000000002</c:v>
                </c:pt>
                <c:pt idx="64393">
                  <c:v>45.304000000000002</c:v>
                </c:pt>
                <c:pt idx="64394">
                  <c:v>45.304000000000002</c:v>
                </c:pt>
                <c:pt idx="64395">
                  <c:v>45.304000000000002</c:v>
                </c:pt>
                <c:pt idx="64396">
                  <c:v>45.304000000000002</c:v>
                </c:pt>
                <c:pt idx="64397">
                  <c:v>45.304000000000002</c:v>
                </c:pt>
                <c:pt idx="64398">
                  <c:v>45.304000000000002</c:v>
                </c:pt>
                <c:pt idx="64399">
                  <c:v>45.304000000000002</c:v>
                </c:pt>
                <c:pt idx="64400">
                  <c:v>45.304000000000002</c:v>
                </c:pt>
                <c:pt idx="64401">
                  <c:v>45.304000000000002</c:v>
                </c:pt>
                <c:pt idx="64402">
                  <c:v>45.304000000000002</c:v>
                </c:pt>
                <c:pt idx="64403">
                  <c:v>45.304000000000002</c:v>
                </c:pt>
                <c:pt idx="64404">
                  <c:v>45.304000000000002</c:v>
                </c:pt>
                <c:pt idx="64405">
                  <c:v>45.304000000000002</c:v>
                </c:pt>
                <c:pt idx="64406">
                  <c:v>45.304000000000002</c:v>
                </c:pt>
                <c:pt idx="64407">
                  <c:v>45.304000000000002</c:v>
                </c:pt>
                <c:pt idx="64408">
                  <c:v>45.304000000000002</c:v>
                </c:pt>
                <c:pt idx="64409">
                  <c:v>45.304000000000002</c:v>
                </c:pt>
                <c:pt idx="64410">
                  <c:v>45.304000000000002</c:v>
                </c:pt>
                <c:pt idx="64411">
                  <c:v>45.304000000000002</c:v>
                </c:pt>
                <c:pt idx="64412">
                  <c:v>45.304000000000002</c:v>
                </c:pt>
                <c:pt idx="64413">
                  <c:v>45.304000000000002</c:v>
                </c:pt>
                <c:pt idx="64414">
                  <c:v>45.304000000000002</c:v>
                </c:pt>
                <c:pt idx="64415">
                  <c:v>45.304000000000002</c:v>
                </c:pt>
                <c:pt idx="64416">
                  <c:v>45.304000000000002</c:v>
                </c:pt>
                <c:pt idx="64417">
                  <c:v>45.304000000000002</c:v>
                </c:pt>
                <c:pt idx="64418">
                  <c:v>45.304000000000002</c:v>
                </c:pt>
                <c:pt idx="64419">
                  <c:v>45.304000000000002</c:v>
                </c:pt>
                <c:pt idx="64420">
                  <c:v>45.304000000000002</c:v>
                </c:pt>
                <c:pt idx="64421">
                  <c:v>45.304000000000002</c:v>
                </c:pt>
                <c:pt idx="64422">
                  <c:v>45.304000000000002</c:v>
                </c:pt>
                <c:pt idx="64423">
                  <c:v>45.304000000000002</c:v>
                </c:pt>
                <c:pt idx="64424">
                  <c:v>45.304000000000002</c:v>
                </c:pt>
                <c:pt idx="64425">
                  <c:v>45.304000000000002</c:v>
                </c:pt>
                <c:pt idx="64426">
                  <c:v>45.304000000000002</c:v>
                </c:pt>
                <c:pt idx="64427">
                  <c:v>45.304000000000002</c:v>
                </c:pt>
                <c:pt idx="64428">
                  <c:v>45.304000000000002</c:v>
                </c:pt>
                <c:pt idx="64429">
                  <c:v>45.304000000000002</c:v>
                </c:pt>
                <c:pt idx="64430">
                  <c:v>45.304000000000002</c:v>
                </c:pt>
                <c:pt idx="64431">
                  <c:v>45.304000000000002</c:v>
                </c:pt>
                <c:pt idx="64432">
                  <c:v>45.304000000000002</c:v>
                </c:pt>
                <c:pt idx="64433">
                  <c:v>45.304000000000002</c:v>
                </c:pt>
                <c:pt idx="64434">
                  <c:v>45.304000000000002</c:v>
                </c:pt>
                <c:pt idx="64435">
                  <c:v>45.304000000000002</c:v>
                </c:pt>
                <c:pt idx="64436">
                  <c:v>45.304000000000002</c:v>
                </c:pt>
                <c:pt idx="64437">
                  <c:v>45.304000000000002</c:v>
                </c:pt>
                <c:pt idx="64438">
                  <c:v>45.304000000000002</c:v>
                </c:pt>
                <c:pt idx="64439">
                  <c:v>45.304000000000002</c:v>
                </c:pt>
                <c:pt idx="64440">
                  <c:v>45.304000000000002</c:v>
                </c:pt>
                <c:pt idx="64441">
                  <c:v>45.304000000000002</c:v>
                </c:pt>
                <c:pt idx="64442">
                  <c:v>45.304000000000002</c:v>
                </c:pt>
                <c:pt idx="64443">
                  <c:v>45.304000000000002</c:v>
                </c:pt>
                <c:pt idx="64444">
                  <c:v>45.304000000000002</c:v>
                </c:pt>
                <c:pt idx="64445">
                  <c:v>45.304000000000002</c:v>
                </c:pt>
                <c:pt idx="64446">
                  <c:v>45.304000000000002</c:v>
                </c:pt>
                <c:pt idx="64447">
                  <c:v>45.304000000000002</c:v>
                </c:pt>
                <c:pt idx="64448">
                  <c:v>45.304000000000002</c:v>
                </c:pt>
                <c:pt idx="64449">
                  <c:v>45.304000000000002</c:v>
                </c:pt>
                <c:pt idx="64450">
                  <c:v>45.304000000000002</c:v>
                </c:pt>
                <c:pt idx="64451">
                  <c:v>45.304000000000002</c:v>
                </c:pt>
                <c:pt idx="64452">
                  <c:v>45.304000000000002</c:v>
                </c:pt>
                <c:pt idx="64453">
                  <c:v>45.304000000000002</c:v>
                </c:pt>
                <c:pt idx="64454">
                  <c:v>45.304000000000002</c:v>
                </c:pt>
                <c:pt idx="64455">
                  <c:v>45.304000000000002</c:v>
                </c:pt>
                <c:pt idx="64456">
                  <c:v>45.304000000000002</c:v>
                </c:pt>
                <c:pt idx="64457">
                  <c:v>45.304000000000002</c:v>
                </c:pt>
                <c:pt idx="64458">
                  <c:v>45.304000000000002</c:v>
                </c:pt>
                <c:pt idx="64459">
                  <c:v>45.304000000000002</c:v>
                </c:pt>
                <c:pt idx="64460">
                  <c:v>45.304000000000002</c:v>
                </c:pt>
                <c:pt idx="64461">
                  <c:v>45.304000000000002</c:v>
                </c:pt>
                <c:pt idx="64462">
                  <c:v>45.304000000000002</c:v>
                </c:pt>
                <c:pt idx="64463">
                  <c:v>45.304000000000002</c:v>
                </c:pt>
                <c:pt idx="64464">
                  <c:v>45.304000000000002</c:v>
                </c:pt>
                <c:pt idx="64465">
                  <c:v>45.304000000000002</c:v>
                </c:pt>
                <c:pt idx="64466">
                  <c:v>45.304000000000002</c:v>
                </c:pt>
                <c:pt idx="64467">
                  <c:v>45.304000000000002</c:v>
                </c:pt>
                <c:pt idx="64468">
                  <c:v>45.304000000000002</c:v>
                </c:pt>
                <c:pt idx="64469">
                  <c:v>45.304000000000002</c:v>
                </c:pt>
                <c:pt idx="64470">
                  <c:v>45.304000000000002</c:v>
                </c:pt>
                <c:pt idx="64471">
                  <c:v>45.304000000000002</c:v>
                </c:pt>
                <c:pt idx="64472">
                  <c:v>45.304000000000002</c:v>
                </c:pt>
                <c:pt idx="64473">
                  <c:v>45.304000000000002</c:v>
                </c:pt>
                <c:pt idx="64474">
                  <c:v>45.304000000000002</c:v>
                </c:pt>
                <c:pt idx="64475">
                  <c:v>45.304000000000002</c:v>
                </c:pt>
                <c:pt idx="64476">
                  <c:v>45.304000000000002</c:v>
                </c:pt>
                <c:pt idx="64477">
                  <c:v>45.304000000000002</c:v>
                </c:pt>
                <c:pt idx="64478">
                  <c:v>45.304000000000002</c:v>
                </c:pt>
                <c:pt idx="64479">
                  <c:v>45.304000000000002</c:v>
                </c:pt>
                <c:pt idx="64480">
                  <c:v>45.304000000000002</c:v>
                </c:pt>
                <c:pt idx="64481">
                  <c:v>45.304000000000002</c:v>
                </c:pt>
                <c:pt idx="64482">
                  <c:v>45.304000000000002</c:v>
                </c:pt>
                <c:pt idx="64483">
                  <c:v>45.304000000000002</c:v>
                </c:pt>
                <c:pt idx="64484">
                  <c:v>45.304000000000002</c:v>
                </c:pt>
                <c:pt idx="64485">
                  <c:v>45.304000000000002</c:v>
                </c:pt>
                <c:pt idx="64486">
                  <c:v>45.304000000000002</c:v>
                </c:pt>
                <c:pt idx="64487">
                  <c:v>45.304000000000002</c:v>
                </c:pt>
                <c:pt idx="64488">
                  <c:v>45.304000000000002</c:v>
                </c:pt>
                <c:pt idx="64489">
                  <c:v>45.304000000000002</c:v>
                </c:pt>
                <c:pt idx="64490">
                  <c:v>45.304000000000002</c:v>
                </c:pt>
                <c:pt idx="64491">
                  <c:v>45.304000000000002</c:v>
                </c:pt>
                <c:pt idx="64492">
                  <c:v>45.304000000000002</c:v>
                </c:pt>
                <c:pt idx="64493">
                  <c:v>45.304000000000002</c:v>
                </c:pt>
                <c:pt idx="64494">
                  <c:v>45.304000000000002</c:v>
                </c:pt>
                <c:pt idx="64495">
                  <c:v>45.304000000000002</c:v>
                </c:pt>
                <c:pt idx="64496">
                  <c:v>45.304000000000002</c:v>
                </c:pt>
                <c:pt idx="64497">
                  <c:v>45.304000000000002</c:v>
                </c:pt>
                <c:pt idx="64498">
                  <c:v>45.304000000000002</c:v>
                </c:pt>
                <c:pt idx="64499">
                  <c:v>45.304000000000002</c:v>
                </c:pt>
                <c:pt idx="64500">
                  <c:v>45.304000000000002</c:v>
                </c:pt>
                <c:pt idx="64501">
                  <c:v>45.304000000000002</c:v>
                </c:pt>
                <c:pt idx="64502">
                  <c:v>45.304000000000002</c:v>
                </c:pt>
                <c:pt idx="64503">
                  <c:v>45.304000000000002</c:v>
                </c:pt>
                <c:pt idx="64504">
                  <c:v>45.304000000000002</c:v>
                </c:pt>
                <c:pt idx="64505">
                  <c:v>45.304000000000002</c:v>
                </c:pt>
                <c:pt idx="64506">
                  <c:v>45.304000000000002</c:v>
                </c:pt>
                <c:pt idx="64507">
                  <c:v>45.304000000000002</c:v>
                </c:pt>
                <c:pt idx="64508">
                  <c:v>45.304000000000002</c:v>
                </c:pt>
                <c:pt idx="64509">
                  <c:v>45.304000000000002</c:v>
                </c:pt>
                <c:pt idx="64510">
                  <c:v>45.304000000000002</c:v>
                </c:pt>
                <c:pt idx="64511">
                  <c:v>45.304000000000002</c:v>
                </c:pt>
                <c:pt idx="64512">
                  <c:v>45.304000000000002</c:v>
                </c:pt>
                <c:pt idx="64513">
                  <c:v>45.304000000000002</c:v>
                </c:pt>
                <c:pt idx="64514">
                  <c:v>45.304000000000002</c:v>
                </c:pt>
                <c:pt idx="64515">
                  <c:v>45.304000000000002</c:v>
                </c:pt>
                <c:pt idx="64516">
                  <c:v>45.304000000000002</c:v>
                </c:pt>
                <c:pt idx="64517">
                  <c:v>45.304000000000002</c:v>
                </c:pt>
                <c:pt idx="64518">
                  <c:v>45.304000000000002</c:v>
                </c:pt>
                <c:pt idx="64519">
                  <c:v>45.304000000000002</c:v>
                </c:pt>
                <c:pt idx="64520">
                  <c:v>45.304000000000002</c:v>
                </c:pt>
                <c:pt idx="64521">
                  <c:v>45.304000000000002</c:v>
                </c:pt>
                <c:pt idx="64522">
                  <c:v>45.304000000000002</c:v>
                </c:pt>
                <c:pt idx="64523">
                  <c:v>45.304000000000002</c:v>
                </c:pt>
                <c:pt idx="64524">
                  <c:v>45.304000000000002</c:v>
                </c:pt>
                <c:pt idx="64525">
                  <c:v>45.304000000000002</c:v>
                </c:pt>
                <c:pt idx="64526">
                  <c:v>45.304000000000002</c:v>
                </c:pt>
                <c:pt idx="64527">
                  <c:v>45.304000000000002</c:v>
                </c:pt>
                <c:pt idx="64528">
                  <c:v>45.304000000000002</c:v>
                </c:pt>
                <c:pt idx="64529">
                  <c:v>45.304000000000002</c:v>
                </c:pt>
                <c:pt idx="64530">
                  <c:v>45.304000000000002</c:v>
                </c:pt>
                <c:pt idx="64531">
                  <c:v>45.304000000000002</c:v>
                </c:pt>
                <c:pt idx="64532">
                  <c:v>45.304000000000002</c:v>
                </c:pt>
                <c:pt idx="64533">
                  <c:v>45.304000000000002</c:v>
                </c:pt>
                <c:pt idx="64534">
                  <c:v>45.304000000000002</c:v>
                </c:pt>
                <c:pt idx="64535">
                  <c:v>45.304000000000002</c:v>
                </c:pt>
                <c:pt idx="64536">
                  <c:v>45.304000000000002</c:v>
                </c:pt>
                <c:pt idx="64537">
                  <c:v>45.304000000000002</c:v>
                </c:pt>
                <c:pt idx="64538">
                  <c:v>45.304000000000002</c:v>
                </c:pt>
                <c:pt idx="64539">
                  <c:v>45.304000000000002</c:v>
                </c:pt>
                <c:pt idx="64540">
                  <c:v>45.304000000000002</c:v>
                </c:pt>
                <c:pt idx="64541">
                  <c:v>45.304000000000002</c:v>
                </c:pt>
                <c:pt idx="64542">
                  <c:v>45.304000000000002</c:v>
                </c:pt>
                <c:pt idx="64543">
                  <c:v>45.304000000000002</c:v>
                </c:pt>
                <c:pt idx="64544">
                  <c:v>45.304000000000002</c:v>
                </c:pt>
                <c:pt idx="64545">
                  <c:v>45.304000000000002</c:v>
                </c:pt>
                <c:pt idx="64546">
                  <c:v>45.304000000000002</c:v>
                </c:pt>
                <c:pt idx="64547">
                  <c:v>45.304000000000002</c:v>
                </c:pt>
                <c:pt idx="64548">
                  <c:v>45.304000000000002</c:v>
                </c:pt>
                <c:pt idx="64549">
                  <c:v>45.304000000000002</c:v>
                </c:pt>
                <c:pt idx="64550">
                  <c:v>45.304000000000002</c:v>
                </c:pt>
                <c:pt idx="64551">
                  <c:v>45.304000000000002</c:v>
                </c:pt>
                <c:pt idx="64552">
                  <c:v>45.304000000000002</c:v>
                </c:pt>
                <c:pt idx="64553">
                  <c:v>45.304000000000002</c:v>
                </c:pt>
                <c:pt idx="64554">
                  <c:v>45.304000000000002</c:v>
                </c:pt>
                <c:pt idx="64555">
                  <c:v>45.304000000000002</c:v>
                </c:pt>
                <c:pt idx="64556">
                  <c:v>45.304000000000002</c:v>
                </c:pt>
                <c:pt idx="64557">
                  <c:v>45.304000000000002</c:v>
                </c:pt>
                <c:pt idx="64558">
                  <c:v>45.304000000000002</c:v>
                </c:pt>
                <c:pt idx="64559">
                  <c:v>45.304000000000002</c:v>
                </c:pt>
                <c:pt idx="64560">
                  <c:v>45.304000000000002</c:v>
                </c:pt>
                <c:pt idx="64561">
                  <c:v>45.304000000000002</c:v>
                </c:pt>
                <c:pt idx="64562">
                  <c:v>45.304000000000002</c:v>
                </c:pt>
                <c:pt idx="64563">
                  <c:v>45.304000000000002</c:v>
                </c:pt>
                <c:pt idx="64564">
                  <c:v>45.304000000000002</c:v>
                </c:pt>
                <c:pt idx="64565">
                  <c:v>45.304000000000002</c:v>
                </c:pt>
                <c:pt idx="64566">
                  <c:v>45.304000000000002</c:v>
                </c:pt>
                <c:pt idx="64567">
                  <c:v>45.304000000000002</c:v>
                </c:pt>
                <c:pt idx="64568">
                  <c:v>45.304000000000002</c:v>
                </c:pt>
                <c:pt idx="64569">
                  <c:v>45.304000000000002</c:v>
                </c:pt>
                <c:pt idx="64570">
                  <c:v>45.304000000000002</c:v>
                </c:pt>
                <c:pt idx="64571">
                  <c:v>45.304000000000002</c:v>
                </c:pt>
                <c:pt idx="64572">
                  <c:v>45.304000000000002</c:v>
                </c:pt>
                <c:pt idx="64573">
                  <c:v>45.304000000000002</c:v>
                </c:pt>
                <c:pt idx="64574">
                  <c:v>45.304000000000002</c:v>
                </c:pt>
                <c:pt idx="64575">
                  <c:v>45.304000000000002</c:v>
                </c:pt>
                <c:pt idx="64576">
                  <c:v>45.304000000000002</c:v>
                </c:pt>
                <c:pt idx="64577">
                  <c:v>45.304000000000002</c:v>
                </c:pt>
                <c:pt idx="64578">
                  <c:v>45.304000000000002</c:v>
                </c:pt>
                <c:pt idx="64579">
                  <c:v>45.304000000000002</c:v>
                </c:pt>
                <c:pt idx="64580">
                  <c:v>45.304000000000002</c:v>
                </c:pt>
                <c:pt idx="64581">
                  <c:v>45.304000000000002</c:v>
                </c:pt>
                <c:pt idx="64582">
                  <c:v>45.304000000000002</c:v>
                </c:pt>
                <c:pt idx="64583">
                  <c:v>45.304000000000002</c:v>
                </c:pt>
                <c:pt idx="64584">
                  <c:v>45.304000000000002</c:v>
                </c:pt>
                <c:pt idx="64585">
                  <c:v>45.304000000000002</c:v>
                </c:pt>
                <c:pt idx="64586">
                  <c:v>45.304000000000002</c:v>
                </c:pt>
                <c:pt idx="64587">
                  <c:v>45.304000000000002</c:v>
                </c:pt>
                <c:pt idx="64588">
                  <c:v>45.304000000000002</c:v>
                </c:pt>
                <c:pt idx="64589">
                  <c:v>45.304000000000002</c:v>
                </c:pt>
                <c:pt idx="64590">
                  <c:v>45.304000000000002</c:v>
                </c:pt>
                <c:pt idx="64591">
                  <c:v>45.304000000000002</c:v>
                </c:pt>
                <c:pt idx="64592">
                  <c:v>45.304000000000002</c:v>
                </c:pt>
                <c:pt idx="64593">
                  <c:v>45.304000000000002</c:v>
                </c:pt>
                <c:pt idx="64594">
                  <c:v>45.304000000000002</c:v>
                </c:pt>
                <c:pt idx="64595">
                  <c:v>45.304000000000002</c:v>
                </c:pt>
                <c:pt idx="64596">
                  <c:v>45.304000000000002</c:v>
                </c:pt>
                <c:pt idx="64597">
                  <c:v>45.304000000000002</c:v>
                </c:pt>
                <c:pt idx="64598">
                  <c:v>45.304000000000002</c:v>
                </c:pt>
                <c:pt idx="64599">
                  <c:v>45.304000000000002</c:v>
                </c:pt>
                <c:pt idx="64600">
                  <c:v>45.304000000000002</c:v>
                </c:pt>
                <c:pt idx="64601">
                  <c:v>45.304000000000002</c:v>
                </c:pt>
                <c:pt idx="64602">
                  <c:v>45.304000000000002</c:v>
                </c:pt>
                <c:pt idx="64603">
                  <c:v>45.304000000000002</c:v>
                </c:pt>
                <c:pt idx="64604">
                  <c:v>45.304000000000002</c:v>
                </c:pt>
                <c:pt idx="64605">
                  <c:v>45.304000000000002</c:v>
                </c:pt>
                <c:pt idx="64606">
                  <c:v>45.304000000000002</c:v>
                </c:pt>
                <c:pt idx="64607">
                  <c:v>45.304000000000002</c:v>
                </c:pt>
                <c:pt idx="64608">
                  <c:v>45.304000000000002</c:v>
                </c:pt>
                <c:pt idx="64609">
                  <c:v>45.304000000000002</c:v>
                </c:pt>
                <c:pt idx="64610">
                  <c:v>45.304000000000002</c:v>
                </c:pt>
                <c:pt idx="64611">
                  <c:v>45.304000000000002</c:v>
                </c:pt>
                <c:pt idx="64612">
                  <c:v>45.304000000000002</c:v>
                </c:pt>
                <c:pt idx="64613">
                  <c:v>45.304000000000002</c:v>
                </c:pt>
                <c:pt idx="64614">
                  <c:v>45.304000000000002</c:v>
                </c:pt>
                <c:pt idx="64615">
                  <c:v>45.304000000000002</c:v>
                </c:pt>
                <c:pt idx="64616">
                  <c:v>45.304000000000002</c:v>
                </c:pt>
                <c:pt idx="64617">
                  <c:v>45.304000000000002</c:v>
                </c:pt>
                <c:pt idx="64618">
                  <c:v>45.304000000000002</c:v>
                </c:pt>
                <c:pt idx="64619">
                  <c:v>45.304000000000002</c:v>
                </c:pt>
                <c:pt idx="64620">
                  <c:v>45.304000000000002</c:v>
                </c:pt>
                <c:pt idx="64621">
                  <c:v>45.304000000000002</c:v>
                </c:pt>
                <c:pt idx="64622">
                  <c:v>45.304000000000002</c:v>
                </c:pt>
                <c:pt idx="64623">
                  <c:v>45.304000000000002</c:v>
                </c:pt>
                <c:pt idx="64624">
                  <c:v>45.304000000000002</c:v>
                </c:pt>
                <c:pt idx="64625">
                  <c:v>45.304000000000002</c:v>
                </c:pt>
                <c:pt idx="64626">
                  <c:v>45.304000000000002</c:v>
                </c:pt>
                <c:pt idx="64627">
                  <c:v>45.304000000000002</c:v>
                </c:pt>
                <c:pt idx="64628">
                  <c:v>45.304000000000002</c:v>
                </c:pt>
                <c:pt idx="64629">
                  <c:v>45.304000000000002</c:v>
                </c:pt>
                <c:pt idx="64630">
                  <c:v>45.304000000000002</c:v>
                </c:pt>
                <c:pt idx="64631">
                  <c:v>45.304000000000002</c:v>
                </c:pt>
                <c:pt idx="64632">
                  <c:v>45.304000000000002</c:v>
                </c:pt>
                <c:pt idx="64633">
                  <c:v>45.304000000000002</c:v>
                </c:pt>
                <c:pt idx="64634">
                  <c:v>45.304000000000002</c:v>
                </c:pt>
                <c:pt idx="64635">
                  <c:v>45.304000000000002</c:v>
                </c:pt>
                <c:pt idx="64636">
                  <c:v>45.304000000000002</c:v>
                </c:pt>
                <c:pt idx="64637">
                  <c:v>45.304000000000002</c:v>
                </c:pt>
                <c:pt idx="64638">
                  <c:v>45.304000000000002</c:v>
                </c:pt>
                <c:pt idx="64639">
                  <c:v>45.304000000000002</c:v>
                </c:pt>
                <c:pt idx="64640">
                  <c:v>45.304000000000002</c:v>
                </c:pt>
                <c:pt idx="64641">
                  <c:v>45.304000000000002</c:v>
                </c:pt>
                <c:pt idx="64642">
                  <c:v>45.304000000000002</c:v>
                </c:pt>
                <c:pt idx="64643">
                  <c:v>45.304000000000002</c:v>
                </c:pt>
                <c:pt idx="64644">
                  <c:v>45.304000000000002</c:v>
                </c:pt>
                <c:pt idx="64645">
                  <c:v>45.304000000000002</c:v>
                </c:pt>
                <c:pt idx="64646">
                  <c:v>45.304000000000002</c:v>
                </c:pt>
                <c:pt idx="64647">
                  <c:v>45.304000000000002</c:v>
                </c:pt>
                <c:pt idx="64648">
                  <c:v>45.304000000000002</c:v>
                </c:pt>
                <c:pt idx="64649">
                  <c:v>45.304000000000002</c:v>
                </c:pt>
                <c:pt idx="64650">
                  <c:v>45.304000000000002</c:v>
                </c:pt>
                <c:pt idx="64651">
                  <c:v>45.304000000000002</c:v>
                </c:pt>
                <c:pt idx="64652">
                  <c:v>45.304000000000002</c:v>
                </c:pt>
                <c:pt idx="64653">
                  <c:v>45.304000000000002</c:v>
                </c:pt>
                <c:pt idx="64654">
                  <c:v>45.304000000000002</c:v>
                </c:pt>
                <c:pt idx="64655">
                  <c:v>45.304000000000002</c:v>
                </c:pt>
                <c:pt idx="64656">
                  <c:v>45.304000000000002</c:v>
                </c:pt>
                <c:pt idx="64657">
                  <c:v>45.304000000000002</c:v>
                </c:pt>
                <c:pt idx="64658">
                  <c:v>45.304000000000002</c:v>
                </c:pt>
                <c:pt idx="64659">
                  <c:v>45.304000000000002</c:v>
                </c:pt>
                <c:pt idx="64660">
                  <c:v>45.304000000000002</c:v>
                </c:pt>
                <c:pt idx="64661">
                  <c:v>45.304000000000002</c:v>
                </c:pt>
                <c:pt idx="64662">
                  <c:v>45.304000000000002</c:v>
                </c:pt>
                <c:pt idx="64663">
                  <c:v>45.304000000000002</c:v>
                </c:pt>
                <c:pt idx="64664">
                  <c:v>45.304000000000002</c:v>
                </c:pt>
                <c:pt idx="64665">
                  <c:v>45.304000000000002</c:v>
                </c:pt>
                <c:pt idx="64666">
                  <c:v>45.304000000000002</c:v>
                </c:pt>
                <c:pt idx="64667">
                  <c:v>45.304000000000002</c:v>
                </c:pt>
                <c:pt idx="64668">
                  <c:v>45.304000000000002</c:v>
                </c:pt>
                <c:pt idx="64669">
                  <c:v>45.304000000000002</c:v>
                </c:pt>
                <c:pt idx="64670">
                  <c:v>45.304000000000002</c:v>
                </c:pt>
                <c:pt idx="64671">
                  <c:v>45.304000000000002</c:v>
                </c:pt>
                <c:pt idx="64672">
                  <c:v>45.304000000000002</c:v>
                </c:pt>
                <c:pt idx="64673">
                  <c:v>45.304000000000002</c:v>
                </c:pt>
                <c:pt idx="64674">
                  <c:v>45.304000000000002</c:v>
                </c:pt>
                <c:pt idx="64675">
                  <c:v>45.304000000000002</c:v>
                </c:pt>
                <c:pt idx="64676">
                  <c:v>45.304000000000002</c:v>
                </c:pt>
                <c:pt idx="64677">
                  <c:v>45.304000000000002</c:v>
                </c:pt>
                <c:pt idx="64678">
                  <c:v>45.304000000000002</c:v>
                </c:pt>
                <c:pt idx="64679">
                  <c:v>45.304000000000002</c:v>
                </c:pt>
                <c:pt idx="64680">
                  <c:v>45.304000000000002</c:v>
                </c:pt>
                <c:pt idx="64681">
                  <c:v>45.304000000000002</c:v>
                </c:pt>
                <c:pt idx="64682">
                  <c:v>45.304000000000002</c:v>
                </c:pt>
                <c:pt idx="64683">
                  <c:v>45.304000000000002</c:v>
                </c:pt>
                <c:pt idx="64684">
                  <c:v>45.304000000000002</c:v>
                </c:pt>
                <c:pt idx="64685">
                  <c:v>45.304000000000002</c:v>
                </c:pt>
                <c:pt idx="64686">
                  <c:v>45.304000000000002</c:v>
                </c:pt>
                <c:pt idx="64687">
                  <c:v>45.304000000000002</c:v>
                </c:pt>
                <c:pt idx="64688">
                  <c:v>45.304000000000002</c:v>
                </c:pt>
                <c:pt idx="64689">
                  <c:v>45.304000000000002</c:v>
                </c:pt>
                <c:pt idx="64690">
                  <c:v>45.304000000000002</c:v>
                </c:pt>
                <c:pt idx="64691">
                  <c:v>45.304000000000002</c:v>
                </c:pt>
                <c:pt idx="64692">
                  <c:v>45.304000000000002</c:v>
                </c:pt>
                <c:pt idx="64693">
                  <c:v>45.304000000000002</c:v>
                </c:pt>
                <c:pt idx="64694">
                  <c:v>45.304000000000002</c:v>
                </c:pt>
                <c:pt idx="64695">
                  <c:v>45.304000000000002</c:v>
                </c:pt>
                <c:pt idx="64696">
                  <c:v>45.304000000000002</c:v>
                </c:pt>
                <c:pt idx="64697">
                  <c:v>45.345999999999997</c:v>
                </c:pt>
                <c:pt idx="64698">
                  <c:v>45.37</c:v>
                </c:pt>
                <c:pt idx="64699">
                  <c:v>45.37</c:v>
                </c:pt>
                <c:pt idx="64700">
                  <c:v>45.37</c:v>
                </c:pt>
                <c:pt idx="64701">
                  <c:v>45.37</c:v>
                </c:pt>
                <c:pt idx="64702">
                  <c:v>45.37</c:v>
                </c:pt>
                <c:pt idx="64703">
                  <c:v>45.37</c:v>
                </c:pt>
                <c:pt idx="64704">
                  <c:v>45.37</c:v>
                </c:pt>
                <c:pt idx="64705">
                  <c:v>45.37</c:v>
                </c:pt>
                <c:pt idx="64706">
                  <c:v>45.37</c:v>
                </c:pt>
                <c:pt idx="64707">
                  <c:v>45.37</c:v>
                </c:pt>
                <c:pt idx="64708">
                  <c:v>45.37</c:v>
                </c:pt>
                <c:pt idx="64709">
                  <c:v>45.37</c:v>
                </c:pt>
                <c:pt idx="64710">
                  <c:v>45.37</c:v>
                </c:pt>
                <c:pt idx="64711">
                  <c:v>45.37</c:v>
                </c:pt>
                <c:pt idx="64712">
                  <c:v>45.37</c:v>
                </c:pt>
                <c:pt idx="64713">
                  <c:v>45.37</c:v>
                </c:pt>
                <c:pt idx="64714">
                  <c:v>45.37</c:v>
                </c:pt>
                <c:pt idx="64715">
                  <c:v>45.37</c:v>
                </c:pt>
                <c:pt idx="64716">
                  <c:v>45.37</c:v>
                </c:pt>
                <c:pt idx="64717">
                  <c:v>45.37</c:v>
                </c:pt>
                <c:pt idx="64718">
                  <c:v>45.37</c:v>
                </c:pt>
                <c:pt idx="64719">
                  <c:v>45.37</c:v>
                </c:pt>
                <c:pt idx="64720">
                  <c:v>45.37</c:v>
                </c:pt>
                <c:pt idx="64721">
                  <c:v>45.37</c:v>
                </c:pt>
                <c:pt idx="64722">
                  <c:v>45.37</c:v>
                </c:pt>
                <c:pt idx="64723">
                  <c:v>45.37</c:v>
                </c:pt>
                <c:pt idx="64724">
                  <c:v>45.37</c:v>
                </c:pt>
                <c:pt idx="64725">
                  <c:v>45.37</c:v>
                </c:pt>
                <c:pt idx="64726">
                  <c:v>45.37</c:v>
                </c:pt>
                <c:pt idx="64727">
                  <c:v>45.37</c:v>
                </c:pt>
                <c:pt idx="64728">
                  <c:v>45.37</c:v>
                </c:pt>
                <c:pt idx="64729">
                  <c:v>45.37</c:v>
                </c:pt>
                <c:pt idx="64730">
                  <c:v>45.37</c:v>
                </c:pt>
                <c:pt idx="64731">
                  <c:v>45.37</c:v>
                </c:pt>
                <c:pt idx="64732">
                  <c:v>45.37</c:v>
                </c:pt>
                <c:pt idx="64733">
                  <c:v>45.37</c:v>
                </c:pt>
                <c:pt idx="64734">
                  <c:v>45.37</c:v>
                </c:pt>
                <c:pt idx="64735">
                  <c:v>45.37</c:v>
                </c:pt>
                <c:pt idx="64736">
                  <c:v>45.37</c:v>
                </c:pt>
                <c:pt idx="64737">
                  <c:v>45.37</c:v>
                </c:pt>
                <c:pt idx="64738">
                  <c:v>45.37</c:v>
                </c:pt>
                <c:pt idx="64739">
                  <c:v>45.37</c:v>
                </c:pt>
                <c:pt idx="64740">
                  <c:v>45.37</c:v>
                </c:pt>
                <c:pt idx="64741">
                  <c:v>45.37</c:v>
                </c:pt>
                <c:pt idx="64742">
                  <c:v>45.37</c:v>
                </c:pt>
                <c:pt idx="64743">
                  <c:v>45.37</c:v>
                </c:pt>
                <c:pt idx="64744">
                  <c:v>45.37</c:v>
                </c:pt>
                <c:pt idx="64745">
                  <c:v>45.37</c:v>
                </c:pt>
                <c:pt idx="64746">
                  <c:v>45.37</c:v>
                </c:pt>
                <c:pt idx="64747">
                  <c:v>45.37</c:v>
                </c:pt>
                <c:pt idx="64748">
                  <c:v>45.37</c:v>
                </c:pt>
                <c:pt idx="64749">
                  <c:v>45.37</c:v>
                </c:pt>
                <c:pt idx="64750">
                  <c:v>45.37</c:v>
                </c:pt>
                <c:pt idx="64751">
                  <c:v>45.37</c:v>
                </c:pt>
                <c:pt idx="64752">
                  <c:v>45.37</c:v>
                </c:pt>
                <c:pt idx="64753">
                  <c:v>45.37</c:v>
                </c:pt>
                <c:pt idx="64754">
                  <c:v>45.37</c:v>
                </c:pt>
                <c:pt idx="64755">
                  <c:v>45.37</c:v>
                </c:pt>
                <c:pt idx="64756">
                  <c:v>45.37</c:v>
                </c:pt>
                <c:pt idx="64757">
                  <c:v>45.37</c:v>
                </c:pt>
                <c:pt idx="64758">
                  <c:v>45.37</c:v>
                </c:pt>
                <c:pt idx="64759">
                  <c:v>45.37</c:v>
                </c:pt>
                <c:pt idx="64760">
                  <c:v>45.37</c:v>
                </c:pt>
                <c:pt idx="64761">
                  <c:v>45.37</c:v>
                </c:pt>
                <c:pt idx="64762">
                  <c:v>45.37</c:v>
                </c:pt>
                <c:pt idx="64763">
                  <c:v>45.37</c:v>
                </c:pt>
                <c:pt idx="64764">
                  <c:v>45.37</c:v>
                </c:pt>
                <c:pt idx="64765">
                  <c:v>45.37</c:v>
                </c:pt>
                <c:pt idx="64766">
                  <c:v>45.37</c:v>
                </c:pt>
                <c:pt idx="64767">
                  <c:v>45.37</c:v>
                </c:pt>
                <c:pt idx="64768">
                  <c:v>45.37</c:v>
                </c:pt>
                <c:pt idx="64769">
                  <c:v>45.37</c:v>
                </c:pt>
                <c:pt idx="64770">
                  <c:v>45.37</c:v>
                </c:pt>
                <c:pt idx="64771">
                  <c:v>45.37</c:v>
                </c:pt>
                <c:pt idx="64772">
                  <c:v>45.37</c:v>
                </c:pt>
                <c:pt idx="64773">
                  <c:v>45.37</c:v>
                </c:pt>
                <c:pt idx="64774">
                  <c:v>45.37</c:v>
                </c:pt>
                <c:pt idx="64775">
                  <c:v>45.37</c:v>
                </c:pt>
                <c:pt idx="64776">
                  <c:v>45.37</c:v>
                </c:pt>
                <c:pt idx="64777">
                  <c:v>45.37</c:v>
                </c:pt>
                <c:pt idx="64778">
                  <c:v>45.37</c:v>
                </c:pt>
                <c:pt idx="64779">
                  <c:v>45.37</c:v>
                </c:pt>
                <c:pt idx="64780">
                  <c:v>45.37</c:v>
                </c:pt>
                <c:pt idx="64781">
                  <c:v>45.37</c:v>
                </c:pt>
                <c:pt idx="64782">
                  <c:v>45.37</c:v>
                </c:pt>
                <c:pt idx="64783">
                  <c:v>45.37</c:v>
                </c:pt>
                <c:pt idx="64784">
                  <c:v>45.37</c:v>
                </c:pt>
                <c:pt idx="64785">
                  <c:v>45.37</c:v>
                </c:pt>
                <c:pt idx="64786">
                  <c:v>45.37</c:v>
                </c:pt>
                <c:pt idx="64787">
                  <c:v>45.37</c:v>
                </c:pt>
                <c:pt idx="64788">
                  <c:v>45.37</c:v>
                </c:pt>
                <c:pt idx="64789">
                  <c:v>45.37</c:v>
                </c:pt>
                <c:pt idx="64790">
                  <c:v>45.37</c:v>
                </c:pt>
                <c:pt idx="64791">
                  <c:v>45.37</c:v>
                </c:pt>
                <c:pt idx="64792">
                  <c:v>45.37</c:v>
                </c:pt>
                <c:pt idx="64793">
                  <c:v>45.37</c:v>
                </c:pt>
                <c:pt idx="64794">
                  <c:v>45.37</c:v>
                </c:pt>
                <c:pt idx="64795">
                  <c:v>45.37</c:v>
                </c:pt>
                <c:pt idx="64796">
                  <c:v>45.37</c:v>
                </c:pt>
                <c:pt idx="64797">
                  <c:v>45.37</c:v>
                </c:pt>
                <c:pt idx="64798">
                  <c:v>45.37</c:v>
                </c:pt>
                <c:pt idx="64799">
                  <c:v>45.37</c:v>
                </c:pt>
                <c:pt idx="64800">
                  <c:v>45.37</c:v>
                </c:pt>
                <c:pt idx="64801">
                  <c:v>45.37</c:v>
                </c:pt>
                <c:pt idx="64802">
                  <c:v>45.37</c:v>
                </c:pt>
                <c:pt idx="64803">
                  <c:v>45.37</c:v>
                </c:pt>
                <c:pt idx="64804">
                  <c:v>45.37</c:v>
                </c:pt>
                <c:pt idx="64805">
                  <c:v>45.37</c:v>
                </c:pt>
                <c:pt idx="64806">
                  <c:v>45.37</c:v>
                </c:pt>
                <c:pt idx="64807">
                  <c:v>45.37</c:v>
                </c:pt>
                <c:pt idx="64808">
                  <c:v>45.37</c:v>
                </c:pt>
                <c:pt idx="64809">
                  <c:v>45.37</c:v>
                </c:pt>
                <c:pt idx="64810">
                  <c:v>45.37</c:v>
                </c:pt>
                <c:pt idx="64811">
                  <c:v>45.37</c:v>
                </c:pt>
                <c:pt idx="64812">
                  <c:v>45.37</c:v>
                </c:pt>
                <c:pt idx="64813">
                  <c:v>45.37</c:v>
                </c:pt>
                <c:pt idx="64814">
                  <c:v>45.37</c:v>
                </c:pt>
                <c:pt idx="64815">
                  <c:v>45.37</c:v>
                </c:pt>
                <c:pt idx="64816">
                  <c:v>45.37</c:v>
                </c:pt>
                <c:pt idx="64817">
                  <c:v>45.37</c:v>
                </c:pt>
                <c:pt idx="64818">
                  <c:v>45.37</c:v>
                </c:pt>
                <c:pt idx="64819">
                  <c:v>45.37</c:v>
                </c:pt>
                <c:pt idx="64820">
                  <c:v>45.37</c:v>
                </c:pt>
                <c:pt idx="64821">
                  <c:v>45.37</c:v>
                </c:pt>
                <c:pt idx="64822">
                  <c:v>45.37</c:v>
                </c:pt>
                <c:pt idx="64823">
                  <c:v>45.37</c:v>
                </c:pt>
                <c:pt idx="64824">
                  <c:v>45.37</c:v>
                </c:pt>
                <c:pt idx="64825">
                  <c:v>45.37</c:v>
                </c:pt>
                <c:pt idx="64826">
                  <c:v>45.37</c:v>
                </c:pt>
                <c:pt idx="64827">
                  <c:v>45.37</c:v>
                </c:pt>
                <c:pt idx="64828">
                  <c:v>45.37</c:v>
                </c:pt>
                <c:pt idx="64829">
                  <c:v>45.37</c:v>
                </c:pt>
                <c:pt idx="64830">
                  <c:v>45.37</c:v>
                </c:pt>
                <c:pt idx="64831">
                  <c:v>45.37</c:v>
                </c:pt>
                <c:pt idx="64832">
                  <c:v>45.37</c:v>
                </c:pt>
                <c:pt idx="64833">
                  <c:v>45.37</c:v>
                </c:pt>
                <c:pt idx="64834">
                  <c:v>45.37</c:v>
                </c:pt>
                <c:pt idx="64835">
                  <c:v>45.37</c:v>
                </c:pt>
                <c:pt idx="64836">
                  <c:v>45.37</c:v>
                </c:pt>
                <c:pt idx="64837">
                  <c:v>45.37</c:v>
                </c:pt>
                <c:pt idx="64838">
                  <c:v>45.37</c:v>
                </c:pt>
                <c:pt idx="64839">
                  <c:v>45.37</c:v>
                </c:pt>
                <c:pt idx="64840">
                  <c:v>45.37</c:v>
                </c:pt>
                <c:pt idx="64841">
                  <c:v>45.37</c:v>
                </c:pt>
                <c:pt idx="64842">
                  <c:v>45.37</c:v>
                </c:pt>
                <c:pt idx="64843">
                  <c:v>45.37</c:v>
                </c:pt>
                <c:pt idx="64844">
                  <c:v>45.37</c:v>
                </c:pt>
                <c:pt idx="64845">
                  <c:v>45.37</c:v>
                </c:pt>
                <c:pt idx="64846">
                  <c:v>45.37</c:v>
                </c:pt>
                <c:pt idx="64847">
                  <c:v>45.37</c:v>
                </c:pt>
                <c:pt idx="64848">
                  <c:v>45.37</c:v>
                </c:pt>
                <c:pt idx="64849">
                  <c:v>45.37</c:v>
                </c:pt>
                <c:pt idx="64850">
                  <c:v>45.37</c:v>
                </c:pt>
                <c:pt idx="64851">
                  <c:v>45.37</c:v>
                </c:pt>
                <c:pt idx="64852">
                  <c:v>45.37</c:v>
                </c:pt>
                <c:pt idx="64853">
                  <c:v>45.37</c:v>
                </c:pt>
                <c:pt idx="64854">
                  <c:v>45.37</c:v>
                </c:pt>
                <c:pt idx="64855">
                  <c:v>45.37</c:v>
                </c:pt>
                <c:pt idx="64856">
                  <c:v>45.37</c:v>
                </c:pt>
                <c:pt idx="64857">
                  <c:v>45.37</c:v>
                </c:pt>
                <c:pt idx="64858">
                  <c:v>45.37</c:v>
                </c:pt>
                <c:pt idx="64859">
                  <c:v>45.37</c:v>
                </c:pt>
                <c:pt idx="64860">
                  <c:v>45.37</c:v>
                </c:pt>
                <c:pt idx="64861">
                  <c:v>45.37</c:v>
                </c:pt>
                <c:pt idx="64862">
                  <c:v>45.37</c:v>
                </c:pt>
                <c:pt idx="64863">
                  <c:v>45.37</c:v>
                </c:pt>
                <c:pt idx="64864">
                  <c:v>45.37</c:v>
                </c:pt>
                <c:pt idx="64865">
                  <c:v>45.37</c:v>
                </c:pt>
                <c:pt idx="64866">
                  <c:v>45.37</c:v>
                </c:pt>
                <c:pt idx="64867">
                  <c:v>45.37</c:v>
                </c:pt>
                <c:pt idx="64868">
                  <c:v>45.37</c:v>
                </c:pt>
                <c:pt idx="64869">
                  <c:v>45.37</c:v>
                </c:pt>
                <c:pt idx="64870">
                  <c:v>45.37</c:v>
                </c:pt>
                <c:pt idx="64871">
                  <c:v>45.37</c:v>
                </c:pt>
                <c:pt idx="64872">
                  <c:v>45.37</c:v>
                </c:pt>
                <c:pt idx="64873">
                  <c:v>45.37</c:v>
                </c:pt>
                <c:pt idx="64874">
                  <c:v>45.37</c:v>
                </c:pt>
                <c:pt idx="64875">
                  <c:v>45.37</c:v>
                </c:pt>
                <c:pt idx="64876">
                  <c:v>45.37</c:v>
                </c:pt>
                <c:pt idx="64877">
                  <c:v>45.37</c:v>
                </c:pt>
                <c:pt idx="64878">
                  <c:v>45.37</c:v>
                </c:pt>
                <c:pt idx="64879">
                  <c:v>45.37</c:v>
                </c:pt>
                <c:pt idx="64880">
                  <c:v>45.37</c:v>
                </c:pt>
                <c:pt idx="64881">
                  <c:v>45.37</c:v>
                </c:pt>
                <c:pt idx="64882">
                  <c:v>45.37</c:v>
                </c:pt>
                <c:pt idx="64883">
                  <c:v>45.37</c:v>
                </c:pt>
                <c:pt idx="64884">
                  <c:v>45.37</c:v>
                </c:pt>
                <c:pt idx="64885">
                  <c:v>45.37</c:v>
                </c:pt>
                <c:pt idx="64886">
                  <c:v>45.37</c:v>
                </c:pt>
                <c:pt idx="64887">
                  <c:v>45.37</c:v>
                </c:pt>
                <c:pt idx="64888">
                  <c:v>45.37</c:v>
                </c:pt>
                <c:pt idx="64889">
                  <c:v>45.37</c:v>
                </c:pt>
                <c:pt idx="64890">
                  <c:v>45.37</c:v>
                </c:pt>
                <c:pt idx="64891">
                  <c:v>45.37</c:v>
                </c:pt>
                <c:pt idx="64892">
                  <c:v>45.37</c:v>
                </c:pt>
                <c:pt idx="64893">
                  <c:v>45.37</c:v>
                </c:pt>
                <c:pt idx="64894">
                  <c:v>45.37</c:v>
                </c:pt>
                <c:pt idx="64895">
                  <c:v>45.37</c:v>
                </c:pt>
                <c:pt idx="64896">
                  <c:v>45.37</c:v>
                </c:pt>
                <c:pt idx="64897">
                  <c:v>45.37</c:v>
                </c:pt>
                <c:pt idx="64898">
                  <c:v>45.37</c:v>
                </c:pt>
                <c:pt idx="64899">
                  <c:v>45.37</c:v>
                </c:pt>
                <c:pt idx="64900">
                  <c:v>45.37</c:v>
                </c:pt>
                <c:pt idx="64901">
                  <c:v>45.37</c:v>
                </c:pt>
                <c:pt idx="64902">
                  <c:v>45.37</c:v>
                </c:pt>
                <c:pt idx="64903">
                  <c:v>45.37</c:v>
                </c:pt>
                <c:pt idx="64904">
                  <c:v>45.37</c:v>
                </c:pt>
                <c:pt idx="64905">
                  <c:v>45.37</c:v>
                </c:pt>
                <c:pt idx="64906">
                  <c:v>45.37</c:v>
                </c:pt>
                <c:pt idx="64907">
                  <c:v>45.37</c:v>
                </c:pt>
                <c:pt idx="64908">
                  <c:v>45.37</c:v>
                </c:pt>
                <c:pt idx="64909">
                  <c:v>45.37</c:v>
                </c:pt>
                <c:pt idx="64910">
                  <c:v>45.37</c:v>
                </c:pt>
                <c:pt idx="64911">
                  <c:v>45.37</c:v>
                </c:pt>
                <c:pt idx="64912">
                  <c:v>45.37</c:v>
                </c:pt>
                <c:pt idx="64913">
                  <c:v>45.37</c:v>
                </c:pt>
                <c:pt idx="64914">
                  <c:v>45.37</c:v>
                </c:pt>
                <c:pt idx="64915">
                  <c:v>45.37</c:v>
                </c:pt>
                <c:pt idx="64916">
                  <c:v>45.37</c:v>
                </c:pt>
                <c:pt idx="64917">
                  <c:v>45.37</c:v>
                </c:pt>
                <c:pt idx="64918">
                  <c:v>45.37</c:v>
                </c:pt>
                <c:pt idx="64919">
                  <c:v>45.37</c:v>
                </c:pt>
                <c:pt idx="64920">
                  <c:v>45.37</c:v>
                </c:pt>
                <c:pt idx="64921">
                  <c:v>45.37</c:v>
                </c:pt>
                <c:pt idx="64922">
                  <c:v>45.37</c:v>
                </c:pt>
                <c:pt idx="64923">
                  <c:v>45.37</c:v>
                </c:pt>
                <c:pt idx="64924">
                  <c:v>45.37</c:v>
                </c:pt>
                <c:pt idx="64925">
                  <c:v>45.37</c:v>
                </c:pt>
                <c:pt idx="64926">
                  <c:v>45.37</c:v>
                </c:pt>
                <c:pt idx="64927">
                  <c:v>45.37</c:v>
                </c:pt>
                <c:pt idx="64928">
                  <c:v>45.37</c:v>
                </c:pt>
                <c:pt idx="64929">
                  <c:v>45.37</c:v>
                </c:pt>
                <c:pt idx="64930">
                  <c:v>45.37</c:v>
                </c:pt>
                <c:pt idx="64931">
                  <c:v>45.37</c:v>
                </c:pt>
                <c:pt idx="64932">
                  <c:v>45.37</c:v>
                </c:pt>
                <c:pt idx="64933">
                  <c:v>45.37</c:v>
                </c:pt>
                <c:pt idx="64934">
                  <c:v>45.37</c:v>
                </c:pt>
                <c:pt idx="64935">
                  <c:v>45.37</c:v>
                </c:pt>
                <c:pt idx="64936">
                  <c:v>45.37</c:v>
                </c:pt>
                <c:pt idx="64937">
                  <c:v>45.37</c:v>
                </c:pt>
                <c:pt idx="64938">
                  <c:v>45.37</c:v>
                </c:pt>
                <c:pt idx="64939">
                  <c:v>45.37</c:v>
                </c:pt>
                <c:pt idx="64940">
                  <c:v>45.37</c:v>
                </c:pt>
                <c:pt idx="64941">
                  <c:v>45.37</c:v>
                </c:pt>
                <c:pt idx="64942">
                  <c:v>45.37</c:v>
                </c:pt>
                <c:pt idx="64943">
                  <c:v>45.37</c:v>
                </c:pt>
                <c:pt idx="64944">
                  <c:v>45.37</c:v>
                </c:pt>
                <c:pt idx="64945">
                  <c:v>45.37</c:v>
                </c:pt>
                <c:pt idx="64946">
                  <c:v>45.37</c:v>
                </c:pt>
                <c:pt idx="64947">
                  <c:v>45.37</c:v>
                </c:pt>
                <c:pt idx="64948">
                  <c:v>45.37</c:v>
                </c:pt>
                <c:pt idx="64949">
                  <c:v>45.37</c:v>
                </c:pt>
                <c:pt idx="64950">
                  <c:v>45.37</c:v>
                </c:pt>
                <c:pt idx="64951">
                  <c:v>45.37</c:v>
                </c:pt>
                <c:pt idx="64952">
                  <c:v>45.37</c:v>
                </c:pt>
                <c:pt idx="64953">
                  <c:v>45.37</c:v>
                </c:pt>
                <c:pt idx="64954">
                  <c:v>45.37</c:v>
                </c:pt>
                <c:pt idx="64955">
                  <c:v>45.37</c:v>
                </c:pt>
                <c:pt idx="64956">
                  <c:v>45.37</c:v>
                </c:pt>
                <c:pt idx="64957">
                  <c:v>45.37</c:v>
                </c:pt>
                <c:pt idx="64958">
                  <c:v>45.37</c:v>
                </c:pt>
                <c:pt idx="64959">
                  <c:v>45.37</c:v>
                </c:pt>
                <c:pt idx="64960">
                  <c:v>45.37</c:v>
                </c:pt>
                <c:pt idx="64961">
                  <c:v>45.37</c:v>
                </c:pt>
                <c:pt idx="64962">
                  <c:v>45.37</c:v>
                </c:pt>
                <c:pt idx="64963">
                  <c:v>45.37</c:v>
                </c:pt>
                <c:pt idx="64964">
                  <c:v>45.37</c:v>
                </c:pt>
                <c:pt idx="64965">
                  <c:v>45.37</c:v>
                </c:pt>
                <c:pt idx="64966">
                  <c:v>45.37</c:v>
                </c:pt>
                <c:pt idx="64967">
                  <c:v>45.37</c:v>
                </c:pt>
                <c:pt idx="64968">
                  <c:v>45.37</c:v>
                </c:pt>
                <c:pt idx="64969">
                  <c:v>45.37</c:v>
                </c:pt>
                <c:pt idx="64970">
                  <c:v>45.37</c:v>
                </c:pt>
                <c:pt idx="64971">
                  <c:v>45.37</c:v>
                </c:pt>
                <c:pt idx="64972">
                  <c:v>45.37</c:v>
                </c:pt>
                <c:pt idx="64973">
                  <c:v>45.37</c:v>
                </c:pt>
                <c:pt idx="64974">
                  <c:v>45.37</c:v>
                </c:pt>
                <c:pt idx="64975">
                  <c:v>45.37</c:v>
                </c:pt>
                <c:pt idx="64976">
                  <c:v>45.37</c:v>
                </c:pt>
                <c:pt idx="64977">
                  <c:v>45.37</c:v>
                </c:pt>
                <c:pt idx="64978">
                  <c:v>45.37</c:v>
                </c:pt>
                <c:pt idx="64979">
                  <c:v>45.37</c:v>
                </c:pt>
                <c:pt idx="64980">
                  <c:v>45.37</c:v>
                </c:pt>
                <c:pt idx="64981">
                  <c:v>45.37</c:v>
                </c:pt>
                <c:pt idx="64982">
                  <c:v>45.37</c:v>
                </c:pt>
                <c:pt idx="64983">
                  <c:v>45.37</c:v>
                </c:pt>
                <c:pt idx="64984">
                  <c:v>45.37</c:v>
                </c:pt>
                <c:pt idx="64985">
                  <c:v>45.37</c:v>
                </c:pt>
                <c:pt idx="64986">
                  <c:v>45.37</c:v>
                </c:pt>
                <c:pt idx="64987">
                  <c:v>45.37</c:v>
                </c:pt>
                <c:pt idx="64988">
                  <c:v>45.37</c:v>
                </c:pt>
                <c:pt idx="64989">
                  <c:v>45.37</c:v>
                </c:pt>
                <c:pt idx="64990">
                  <c:v>45.37</c:v>
                </c:pt>
                <c:pt idx="64991">
                  <c:v>45.37</c:v>
                </c:pt>
                <c:pt idx="64992">
                  <c:v>45.37</c:v>
                </c:pt>
                <c:pt idx="64993">
                  <c:v>45.37</c:v>
                </c:pt>
                <c:pt idx="64994">
                  <c:v>45.37</c:v>
                </c:pt>
                <c:pt idx="64995">
                  <c:v>45.37</c:v>
                </c:pt>
                <c:pt idx="64996">
                  <c:v>45.37</c:v>
                </c:pt>
                <c:pt idx="64997">
                  <c:v>45.37</c:v>
                </c:pt>
                <c:pt idx="64998">
                  <c:v>45.37</c:v>
                </c:pt>
                <c:pt idx="64999">
                  <c:v>45.37</c:v>
                </c:pt>
                <c:pt idx="65000">
                  <c:v>45.37</c:v>
                </c:pt>
                <c:pt idx="65001">
                  <c:v>45.37</c:v>
                </c:pt>
                <c:pt idx="65002">
                  <c:v>45.37</c:v>
                </c:pt>
                <c:pt idx="65003">
                  <c:v>45.37</c:v>
                </c:pt>
                <c:pt idx="65004">
                  <c:v>45.37</c:v>
                </c:pt>
                <c:pt idx="65005">
                  <c:v>45.37</c:v>
                </c:pt>
                <c:pt idx="65006">
                  <c:v>45.37</c:v>
                </c:pt>
                <c:pt idx="65007">
                  <c:v>45.37</c:v>
                </c:pt>
                <c:pt idx="65008">
                  <c:v>45.37</c:v>
                </c:pt>
                <c:pt idx="65009">
                  <c:v>45.37</c:v>
                </c:pt>
                <c:pt idx="65010">
                  <c:v>45.37</c:v>
                </c:pt>
                <c:pt idx="65011">
                  <c:v>45.37</c:v>
                </c:pt>
                <c:pt idx="65012">
                  <c:v>45.37</c:v>
                </c:pt>
                <c:pt idx="65013">
                  <c:v>45.37</c:v>
                </c:pt>
                <c:pt idx="65014">
                  <c:v>45.37</c:v>
                </c:pt>
                <c:pt idx="65015">
                  <c:v>45.37</c:v>
                </c:pt>
                <c:pt idx="65016">
                  <c:v>45.37</c:v>
                </c:pt>
                <c:pt idx="65017">
                  <c:v>45.37</c:v>
                </c:pt>
                <c:pt idx="65018">
                  <c:v>45.37</c:v>
                </c:pt>
                <c:pt idx="65019">
                  <c:v>45.37</c:v>
                </c:pt>
                <c:pt idx="65020">
                  <c:v>45.37</c:v>
                </c:pt>
                <c:pt idx="65021">
                  <c:v>45.37</c:v>
                </c:pt>
                <c:pt idx="65022">
                  <c:v>45.37</c:v>
                </c:pt>
                <c:pt idx="65023">
                  <c:v>45.37</c:v>
                </c:pt>
                <c:pt idx="65024">
                  <c:v>45.37</c:v>
                </c:pt>
                <c:pt idx="65025">
                  <c:v>45.37</c:v>
                </c:pt>
                <c:pt idx="65026">
                  <c:v>45.37</c:v>
                </c:pt>
                <c:pt idx="65027">
                  <c:v>45.37</c:v>
                </c:pt>
                <c:pt idx="65028">
                  <c:v>45.37</c:v>
                </c:pt>
                <c:pt idx="65029">
                  <c:v>45.37</c:v>
                </c:pt>
                <c:pt idx="65030">
                  <c:v>45.37</c:v>
                </c:pt>
                <c:pt idx="65031">
                  <c:v>45.37</c:v>
                </c:pt>
                <c:pt idx="65032">
                  <c:v>45.37</c:v>
                </c:pt>
                <c:pt idx="65033">
                  <c:v>45.37</c:v>
                </c:pt>
                <c:pt idx="65034">
                  <c:v>45.37</c:v>
                </c:pt>
                <c:pt idx="65035">
                  <c:v>45.37</c:v>
                </c:pt>
                <c:pt idx="65036">
                  <c:v>45.37</c:v>
                </c:pt>
                <c:pt idx="65037">
                  <c:v>45.37</c:v>
                </c:pt>
                <c:pt idx="65038">
                  <c:v>45.37</c:v>
                </c:pt>
                <c:pt idx="65039">
                  <c:v>45.37</c:v>
                </c:pt>
                <c:pt idx="65040">
                  <c:v>45.37</c:v>
                </c:pt>
                <c:pt idx="65041">
                  <c:v>45.37</c:v>
                </c:pt>
                <c:pt idx="65042">
                  <c:v>45.37</c:v>
                </c:pt>
                <c:pt idx="65043">
                  <c:v>45.37</c:v>
                </c:pt>
                <c:pt idx="65044">
                  <c:v>45.37</c:v>
                </c:pt>
                <c:pt idx="65045">
                  <c:v>45.37</c:v>
                </c:pt>
                <c:pt idx="65046">
                  <c:v>45.37</c:v>
                </c:pt>
                <c:pt idx="65047">
                  <c:v>45.37</c:v>
                </c:pt>
                <c:pt idx="65048">
                  <c:v>45.37</c:v>
                </c:pt>
                <c:pt idx="65049">
                  <c:v>45.37</c:v>
                </c:pt>
                <c:pt idx="65050">
                  <c:v>45.37</c:v>
                </c:pt>
                <c:pt idx="65051">
                  <c:v>45.37</c:v>
                </c:pt>
                <c:pt idx="65052">
                  <c:v>45.37</c:v>
                </c:pt>
                <c:pt idx="65053">
                  <c:v>45.37</c:v>
                </c:pt>
                <c:pt idx="65054">
                  <c:v>45.37</c:v>
                </c:pt>
                <c:pt idx="65055">
                  <c:v>45.37</c:v>
                </c:pt>
                <c:pt idx="65056">
                  <c:v>45.37</c:v>
                </c:pt>
                <c:pt idx="65057">
                  <c:v>45.37</c:v>
                </c:pt>
                <c:pt idx="65058">
                  <c:v>45.37</c:v>
                </c:pt>
                <c:pt idx="65059">
                  <c:v>45.37</c:v>
                </c:pt>
                <c:pt idx="65060">
                  <c:v>45.37</c:v>
                </c:pt>
                <c:pt idx="65061">
                  <c:v>45.37</c:v>
                </c:pt>
                <c:pt idx="65062">
                  <c:v>45.37</c:v>
                </c:pt>
                <c:pt idx="65063">
                  <c:v>45.37</c:v>
                </c:pt>
                <c:pt idx="65064">
                  <c:v>45.37</c:v>
                </c:pt>
                <c:pt idx="65065">
                  <c:v>45.37</c:v>
                </c:pt>
                <c:pt idx="65066">
                  <c:v>45.37</c:v>
                </c:pt>
                <c:pt idx="65067">
                  <c:v>45.37</c:v>
                </c:pt>
                <c:pt idx="65068">
                  <c:v>45.37</c:v>
                </c:pt>
                <c:pt idx="65069">
                  <c:v>45.37</c:v>
                </c:pt>
                <c:pt idx="65070">
                  <c:v>45.37</c:v>
                </c:pt>
                <c:pt idx="65071">
                  <c:v>45.37</c:v>
                </c:pt>
                <c:pt idx="65072">
                  <c:v>45.37</c:v>
                </c:pt>
                <c:pt idx="65073">
                  <c:v>45.37</c:v>
                </c:pt>
                <c:pt idx="65074">
                  <c:v>45.37</c:v>
                </c:pt>
                <c:pt idx="65075">
                  <c:v>45.37</c:v>
                </c:pt>
                <c:pt idx="65076">
                  <c:v>45.37</c:v>
                </c:pt>
                <c:pt idx="65077">
                  <c:v>45.37</c:v>
                </c:pt>
                <c:pt idx="65078">
                  <c:v>45.37</c:v>
                </c:pt>
                <c:pt idx="65079">
                  <c:v>45.37</c:v>
                </c:pt>
                <c:pt idx="65080">
                  <c:v>45.37</c:v>
                </c:pt>
                <c:pt idx="65081">
                  <c:v>45.37</c:v>
                </c:pt>
                <c:pt idx="65082">
                  <c:v>45.37</c:v>
                </c:pt>
                <c:pt idx="65083">
                  <c:v>45.37</c:v>
                </c:pt>
                <c:pt idx="65084">
                  <c:v>45.37</c:v>
                </c:pt>
                <c:pt idx="65085">
                  <c:v>45.37</c:v>
                </c:pt>
                <c:pt idx="65086">
                  <c:v>45.37</c:v>
                </c:pt>
                <c:pt idx="65087">
                  <c:v>45.37</c:v>
                </c:pt>
                <c:pt idx="65088">
                  <c:v>45.37</c:v>
                </c:pt>
                <c:pt idx="65089">
                  <c:v>45.37</c:v>
                </c:pt>
                <c:pt idx="65090">
                  <c:v>45.37</c:v>
                </c:pt>
                <c:pt idx="65091">
                  <c:v>45.37</c:v>
                </c:pt>
                <c:pt idx="65092">
                  <c:v>45.37</c:v>
                </c:pt>
                <c:pt idx="65093">
                  <c:v>45.37</c:v>
                </c:pt>
                <c:pt idx="65094">
                  <c:v>45.37</c:v>
                </c:pt>
                <c:pt idx="65095">
                  <c:v>45.37</c:v>
                </c:pt>
                <c:pt idx="65096">
                  <c:v>45.37</c:v>
                </c:pt>
                <c:pt idx="65097">
                  <c:v>45.37</c:v>
                </c:pt>
                <c:pt idx="65098">
                  <c:v>45.37</c:v>
                </c:pt>
                <c:pt idx="65099">
                  <c:v>45.37</c:v>
                </c:pt>
                <c:pt idx="65100">
                  <c:v>45.37</c:v>
                </c:pt>
                <c:pt idx="65101">
                  <c:v>45.37</c:v>
                </c:pt>
                <c:pt idx="65102">
                  <c:v>45.37</c:v>
                </c:pt>
                <c:pt idx="65103">
                  <c:v>45.37</c:v>
                </c:pt>
                <c:pt idx="65104">
                  <c:v>45.37</c:v>
                </c:pt>
                <c:pt idx="65105">
                  <c:v>45.37</c:v>
                </c:pt>
                <c:pt idx="65106">
                  <c:v>45.37</c:v>
                </c:pt>
                <c:pt idx="65107">
                  <c:v>45.37</c:v>
                </c:pt>
                <c:pt idx="65108">
                  <c:v>45.37</c:v>
                </c:pt>
                <c:pt idx="65109">
                  <c:v>45.37</c:v>
                </c:pt>
                <c:pt idx="65110">
                  <c:v>45.37</c:v>
                </c:pt>
                <c:pt idx="65111">
                  <c:v>45.37</c:v>
                </c:pt>
                <c:pt idx="65112">
                  <c:v>45.37</c:v>
                </c:pt>
                <c:pt idx="65113">
                  <c:v>45.37</c:v>
                </c:pt>
                <c:pt idx="65114">
                  <c:v>45.393999999999998</c:v>
                </c:pt>
                <c:pt idx="65115">
                  <c:v>45.438000000000002</c:v>
                </c:pt>
                <c:pt idx="65116">
                  <c:v>45.438000000000002</c:v>
                </c:pt>
                <c:pt idx="65117">
                  <c:v>45.438000000000002</c:v>
                </c:pt>
                <c:pt idx="65118">
                  <c:v>45.438000000000002</c:v>
                </c:pt>
                <c:pt idx="65119">
                  <c:v>45.438000000000002</c:v>
                </c:pt>
                <c:pt idx="65120">
                  <c:v>45.438000000000002</c:v>
                </c:pt>
                <c:pt idx="65121">
                  <c:v>45.438000000000002</c:v>
                </c:pt>
                <c:pt idx="65122">
                  <c:v>45.438000000000002</c:v>
                </c:pt>
                <c:pt idx="65123">
                  <c:v>45.438000000000002</c:v>
                </c:pt>
                <c:pt idx="65124">
                  <c:v>45.438000000000002</c:v>
                </c:pt>
                <c:pt idx="65125">
                  <c:v>45.438000000000002</c:v>
                </c:pt>
                <c:pt idx="65126">
                  <c:v>45.438000000000002</c:v>
                </c:pt>
                <c:pt idx="65127">
                  <c:v>45.438000000000002</c:v>
                </c:pt>
                <c:pt idx="65128">
                  <c:v>45.438000000000002</c:v>
                </c:pt>
                <c:pt idx="65129">
                  <c:v>45.438000000000002</c:v>
                </c:pt>
                <c:pt idx="65130">
                  <c:v>45.438000000000002</c:v>
                </c:pt>
                <c:pt idx="65131">
                  <c:v>45.438000000000002</c:v>
                </c:pt>
                <c:pt idx="65132">
                  <c:v>45.438000000000002</c:v>
                </c:pt>
                <c:pt idx="65133">
                  <c:v>45.438000000000002</c:v>
                </c:pt>
                <c:pt idx="65134">
                  <c:v>45.438000000000002</c:v>
                </c:pt>
                <c:pt idx="65135">
                  <c:v>45.438000000000002</c:v>
                </c:pt>
                <c:pt idx="65136">
                  <c:v>45.438000000000002</c:v>
                </c:pt>
                <c:pt idx="65137">
                  <c:v>45.438000000000002</c:v>
                </c:pt>
                <c:pt idx="65138">
                  <c:v>45.438000000000002</c:v>
                </c:pt>
                <c:pt idx="65139">
                  <c:v>45.438000000000002</c:v>
                </c:pt>
                <c:pt idx="65140">
                  <c:v>45.438000000000002</c:v>
                </c:pt>
                <c:pt idx="65141">
                  <c:v>45.438000000000002</c:v>
                </c:pt>
                <c:pt idx="65142">
                  <c:v>45.438000000000002</c:v>
                </c:pt>
                <c:pt idx="65143">
                  <c:v>45.438000000000002</c:v>
                </c:pt>
                <c:pt idx="65144">
                  <c:v>45.438000000000002</c:v>
                </c:pt>
                <c:pt idx="65145">
                  <c:v>45.438000000000002</c:v>
                </c:pt>
                <c:pt idx="65146">
                  <c:v>45.438000000000002</c:v>
                </c:pt>
                <c:pt idx="65147">
                  <c:v>45.438000000000002</c:v>
                </c:pt>
                <c:pt idx="65148">
                  <c:v>45.438000000000002</c:v>
                </c:pt>
                <c:pt idx="65149">
                  <c:v>45.438000000000002</c:v>
                </c:pt>
                <c:pt idx="65150">
                  <c:v>45.438000000000002</c:v>
                </c:pt>
                <c:pt idx="65151">
                  <c:v>45.438000000000002</c:v>
                </c:pt>
                <c:pt idx="65152">
                  <c:v>45.438000000000002</c:v>
                </c:pt>
                <c:pt idx="65153">
                  <c:v>45.438000000000002</c:v>
                </c:pt>
                <c:pt idx="65154">
                  <c:v>45.438000000000002</c:v>
                </c:pt>
                <c:pt idx="65155">
                  <c:v>45.438000000000002</c:v>
                </c:pt>
                <c:pt idx="65156">
                  <c:v>45.438000000000002</c:v>
                </c:pt>
                <c:pt idx="65157">
                  <c:v>45.438000000000002</c:v>
                </c:pt>
                <c:pt idx="65158">
                  <c:v>45.438000000000002</c:v>
                </c:pt>
                <c:pt idx="65159">
                  <c:v>45.438000000000002</c:v>
                </c:pt>
                <c:pt idx="65160">
                  <c:v>45.438000000000002</c:v>
                </c:pt>
                <c:pt idx="65161">
                  <c:v>45.438000000000002</c:v>
                </c:pt>
                <c:pt idx="65162">
                  <c:v>45.438000000000002</c:v>
                </c:pt>
                <c:pt idx="65163">
                  <c:v>45.438000000000002</c:v>
                </c:pt>
                <c:pt idx="65164">
                  <c:v>45.438000000000002</c:v>
                </c:pt>
                <c:pt idx="65165">
                  <c:v>45.438000000000002</c:v>
                </c:pt>
                <c:pt idx="65166">
                  <c:v>45.438000000000002</c:v>
                </c:pt>
                <c:pt idx="65167">
                  <c:v>45.438000000000002</c:v>
                </c:pt>
                <c:pt idx="65168">
                  <c:v>45.438000000000002</c:v>
                </c:pt>
                <c:pt idx="65169">
                  <c:v>45.438000000000002</c:v>
                </c:pt>
                <c:pt idx="65170">
                  <c:v>45.438000000000002</c:v>
                </c:pt>
                <c:pt idx="65171">
                  <c:v>45.438000000000002</c:v>
                </c:pt>
                <c:pt idx="65172">
                  <c:v>45.438000000000002</c:v>
                </c:pt>
                <c:pt idx="65173">
                  <c:v>45.438000000000002</c:v>
                </c:pt>
                <c:pt idx="65174">
                  <c:v>45.438000000000002</c:v>
                </c:pt>
                <c:pt idx="65175">
                  <c:v>45.438000000000002</c:v>
                </c:pt>
                <c:pt idx="65176">
                  <c:v>45.438000000000002</c:v>
                </c:pt>
                <c:pt idx="65177">
                  <c:v>45.438000000000002</c:v>
                </c:pt>
                <c:pt idx="65178">
                  <c:v>45.438000000000002</c:v>
                </c:pt>
                <c:pt idx="65179">
                  <c:v>45.438000000000002</c:v>
                </c:pt>
                <c:pt idx="65180">
                  <c:v>45.438000000000002</c:v>
                </c:pt>
                <c:pt idx="65181">
                  <c:v>45.438000000000002</c:v>
                </c:pt>
                <c:pt idx="65182">
                  <c:v>45.438000000000002</c:v>
                </c:pt>
                <c:pt idx="65183">
                  <c:v>45.438000000000002</c:v>
                </c:pt>
                <c:pt idx="65184">
                  <c:v>45.438000000000002</c:v>
                </c:pt>
                <c:pt idx="65185">
                  <c:v>45.438000000000002</c:v>
                </c:pt>
                <c:pt idx="65186">
                  <c:v>45.438000000000002</c:v>
                </c:pt>
                <c:pt idx="65187">
                  <c:v>45.438000000000002</c:v>
                </c:pt>
                <c:pt idx="65188">
                  <c:v>45.438000000000002</c:v>
                </c:pt>
                <c:pt idx="65189">
                  <c:v>45.438000000000002</c:v>
                </c:pt>
                <c:pt idx="65190">
                  <c:v>45.438000000000002</c:v>
                </c:pt>
                <c:pt idx="65191">
                  <c:v>45.438000000000002</c:v>
                </c:pt>
                <c:pt idx="65192">
                  <c:v>45.438000000000002</c:v>
                </c:pt>
                <c:pt idx="65193">
                  <c:v>45.438000000000002</c:v>
                </c:pt>
                <c:pt idx="65194">
                  <c:v>45.438000000000002</c:v>
                </c:pt>
                <c:pt idx="65195">
                  <c:v>45.438000000000002</c:v>
                </c:pt>
                <c:pt idx="65196">
                  <c:v>45.438000000000002</c:v>
                </c:pt>
                <c:pt idx="65197">
                  <c:v>45.438000000000002</c:v>
                </c:pt>
                <c:pt idx="65198">
                  <c:v>45.438000000000002</c:v>
                </c:pt>
                <c:pt idx="65199">
                  <c:v>45.438000000000002</c:v>
                </c:pt>
                <c:pt idx="65200">
                  <c:v>45.438000000000002</c:v>
                </c:pt>
                <c:pt idx="65201">
                  <c:v>45.438000000000002</c:v>
                </c:pt>
                <c:pt idx="65202">
                  <c:v>45.438000000000002</c:v>
                </c:pt>
                <c:pt idx="65203">
                  <c:v>45.438000000000002</c:v>
                </c:pt>
                <c:pt idx="65204">
                  <c:v>45.438000000000002</c:v>
                </c:pt>
                <c:pt idx="65205">
                  <c:v>45.438000000000002</c:v>
                </c:pt>
                <c:pt idx="65206">
                  <c:v>45.438000000000002</c:v>
                </c:pt>
                <c:pt idx="65207">
                  <c:v>45.438000000000002</c:v>
                </c:pt>
                <c:pt idx="65208">
                  <c:v>45.438000000000002</c:v>
                </c:pt>
                <c:pt idx="65209">
                  <c:v>45.438000000000002</c:v>
                </c:pt>
                <c:pt idx="65210">
                  <c:v>45.438000000000002</c:v>
                </c:pt>
                <c:pt idx="65211">
                  <c:v>45.438000000000002</c:v>
                </c:pt>
                <c:pt idx="65212">
                  <c:v>45.438000000000002</c:v>
                </c:pt>
                <c:pt idx="65213">
                  <c:v>45.438000000000002</c:v>
                </c:pt>
                <c:pt idx="65214">
                  <c:v>45.438000000000002</c:v>
                </c:pt>
                <c:pt idx="65215">
                  <c:v>45.438000000000002</c:v>
                </c:pt>
                <c:pt idx="65216">
                  <c:v>45.438000000000002</c:v>
                </c:pt>
                <c:pt idx="65217">
                  <c:v>45.438000000000002</c:v>
                </c:pt>
                <c:pt idx="65218">
                  <c:v>45.438000000000002</c:v>
                </c:pt>
                <c:pt idx="65219">
                  <c:v>45.438000000000002</c:v>
                </c:pt>
                <c:pt idx="65220">
                  <c:v>45.438000000000002</c:v>
                </c:pt>
                <c:pt idx="65221">
                  <c:v>45.438000000000002</c:v>
                </c:pt>
                <c:pt idx="65222">
                  <c:v>45.438000000000002</c:v>
                </c:pt>
                <c:pt idx="65223">
                  <c:v>45.438000000000002</c:v>
                </c:pt>
                <c:pt idx="65224">
                  <c:v>45.438000000000002</c:v>
                </c:pt>
                <c:pt idx="65225">
                  <c:v>45.438000000000002</c:v>
                </c:pt>
                <c:pt idx="65226">
                  <c:v>45.438000000000002</c:v>
                </c:pt>
                <c:pt idx="65227">
                  <c:v>45.438000000000002</c:v>
                </c:pt>
                <c:pt idx="65228">
                  <c:v>45.438000000000002</c:v>
                </c:pt>
                <c:pt idx="65229">
                  <c:v>45.438000000000002</c:v>
                </c:pt>
                <c:pt idx="65230">
                  <c:v>45.438000000000002</c:v>
                </c:pt>
                <c:pt idx="65231">
                  <c:v>45.438000000000002</c:v>
                </c:pt>
                <c:pt idx="65232">
                  <c:v>45.438000000000002</c:v>
                </c:pt>
                <c:pt idx="65233">
                  <c:v>45.438000000000002</c:v>
                </c:pt>
                <c:pt idx="65234">
                  <c:v>45.438000000000002</c:v>
                </c:pt>
                <c:pt idx="65235">
                  <c:v>45.438000000000002</c:v>
                </c:pt>
                <c:pt idx="65236">
                  <c:v>45.438000000000002</c:v>
                </c:pt>
                <c:pt idx="65237">
                  <c:v>45.438000000000002</c:v>
                </c:pt>
                <c:pt idx="65238">
                  <c:v>45.438000000000002</c:v>
                </c:pt>
                <c:pt idx="65239">
                  <c:v>45.438000000000002</c:v>
                </c:pt>
                <c:pt idx="65240">
                  <c:v>45.438000000000002</c:v>
                </c:pt>
                <c:pt idx="65241">
                  <c:v>45.438000000000002</c:v>
                </c:pt>
                <c:pt idx="65242">
                  <c:v>45.438000000000002</c:v>
                </c:pt>
                <c:pt idx="65243">
                  <c:v>45.438000000000002</c:v>
                </c:pt>
                <c:pt idx="65244">
                  <c:v>45.438000000000002</c:v>
                </c:pt>
                <c:pt idx="65245">
                  <c:v>45.438000000000002</c:v>
                </c:pt>
                <c:pt idx="65246">
                  <c:v>45.438000000000002</c:v>
                </c:pt>
                <c:pt idx="65247">
                  <c:v>45.438000000000002</c:v>
                </c:pt>
                <c:pt idx="65248">
                  <c:v>45.438000000000002</c:v>
                </c:pt>
                <c:pt idx="65249">
                  <c:v>45.438000000000002</c:v>
                </c:pt>
                <c:pt idx="65250">
                  <c:v>45.438000000000002</c:v>
                </c:pt>
                <c:pt idx="65251">
                  <c:v>45.438000000000002</c:v>
                </c:pt>
                <c:pt idx="65252">
                  <c:v>45.438000000000002</c:v>
                </c:pt>
                <c:pt idx="65253">
                  <c:v>45.438000000000002</c:v>
                </c:pt>
                <c:pt idx="65254">
                  <c:v>45.438000000000002</c:v>
                </c:pt>
                <c:pt idx="65255">
                  <c:v>45.438000000000002</c:v>
                </c:pt>
                <c:pt idx="65256">
                  <c:v>45.438000000000002</c:v>
                </c:pt>
                <c:pt idx="65257">
                  <c:v>45.438000000000002</c:v>
                </c:pt>
                <c:pt idx="65258">
                  <c:v>45.438000000000002</c:v>
                </c:pt>
                <c:pt idx="65259">
                  <c:v>45.438000000000002</c:v>
                </c:pt>
                <c:pt idx="65260">
                  <c:v>45.438000000000002</c:v>
                </c:pt>
                <c:pt idx="65261">
                  <c:v>45.438000000000002</c:v>
                </c:pt>
                <c:pt idx="65262">
                  <c:v>45.438000000000002</c:v>
                </c:pt>
                <c:pt idx="65263">
                  <c:v>45.438000000000002</c:v>
                </c:pt>
                <c:pt idx="65264">
                  <c:v>45.438000000000002</c:v>
                </c:pt>
                <c:pt idx="65265">
                  <c:v>45.438000000000002</c:v>
                </c:pt>
                <c:pt idx="65266">
                  <c:v>45.438000000000002</c:v>
                </c:pt>
                <c:pt idx="65267">
                  <c:v>45.438000000000002</c:v>
                </c:pt>
                <c:pt idx="65268">
                  <c:v>45.438000000000002</c:v>
                </c:pt>
                <c:pt idx="65269">
                  <c:v>45.438000000000002</c:v>
                </c:pt>
                <c:pt idx="65270">
                  <c:v>45.438000000000002</c:v>
                </c:pt>
                <c:pt idx="65271">
                  <c:v>45.438000000000002</c:v>
                </c:pt>
                <c:pt idx="65272">
                  <c:v>45.438000000000002</c:v>
                </c:pt>
                <c:pt idx="65273">
                  <c:v>45.438000000000002</c:v>
                </c:pt>
                <c:pt idx="65274">
                  <c:v>45.438000000000002</c:v>
                </c:pt>
                <c:pt idx="65275">
                  <c:v>45.438000000000002</c:v>
                </c:pt>
                <c:pt idx="65276">
                  <c:v>45.438000000000002</c:v>
                </c:pt>
                <c:pt idx="65277">
                  <c:v>45.438000000000002</c:v>
                </c:pt>
                <c:pt idx="65278">
                  <c:v>45.438000000000002</c:v>
                </c:pt>
                <c:pt idx="65279">
                  <c:v>45.438000000000002</c:v>
                </c:pt>
                <c:pt idx="65280">
                  <c:v>45.438000000000002</c:v>
                </c:pt>
                <c:pt idx="65281">
                  <c:v>45.438000000000002</c:v>
                </c:pt>
                <c:pt idx="65282">
                  <c:v>45.438000000000002</c:v>
                </c:pt>
                <c:pt idx="65283">
                  <c:v>45.438000000000002</c:v>
                </c:pt>
                <c:pt idx="65284">
                  <c:v>45.438000000000002</c:v>
                </c:pt>
                <c:pt idx="65285">
                  <c:v>45.438000000000002</c:v>
                </c:pt>
                <c:pt idx="65286">
                  <c:v>45.438000000000002</c:v>
                </c:pt>
                <c:pt idx="65287">
                  <c:v>45.438000000000002</c:v>
                </c:pt>
                <c:pt idx="65288">
                  <c:v>45.438000000000002</c:v>
                </c:pt>
                <c:pt idx="65289">
                  <c:v>45.438000000000002</c:v>
                </c:pt>
                <c:pt idx="65290">
                  <c:v>45.438000000000002</c:v>
                </c:pt>
                <c:pt idx="65291">
                  <c:v>45.438000000000002</c:v>
                </c:pt>
                <c:pt idx="65292">
                  <c:v>45.438000000000002</c:v>
                </c:pt>
                <c:pt idx="65293">
                  <c:v>45.438000000000002</c:v>
                </c:pt>
                <c:pt idx="65294">
                  <c:v>45.438000000000002</c:v>
                </c:pt>
                <c:pt idx="65295">
                  <c:v>45.438000000000002</c:v>
                </c:pt>
                <c:pt idx="65296">
                  <c:v>45.438000000000002</c:v>
                </c:pt>
                <c:pt idx="65297">
                  <c:v>45.438000000000002</c:v>
                </c:pt>
                <c:pt idx="65298">
                  <c:v>45.438000000000002</c:v>
                </c:pt>
                <c:pt idx="65299">
                  <c:v>45.438000000000002</c:v>
                </c:pt>
                <c:pt idx="65300">
                  <c:v>45.438000000000002</c:v>
                </c:pt>
                <c:pt idx="65301">
                  <c:v>45.438000000000002</c:v>
                </c:pt>
                <c:pt idx="65302">
                  <c:v>45.438000000000002</c:v>
                </c:pt>
                <c:pt idx="65303">
                  <c:v>45.438000000000002</c:v>
                </c:pt>
                <c:pt idx="65304">
                  <c:v>45.438000000000002</c:v>
                </c:pt>
                <c:pt idx="65305">
                  <c:v>45.438000000000002</c:v>
                </c:pt>
                <c:pt idx="65306">
                  <c:v>45.438000000000002</c:v>
                </c:pt>
                <c:pt idx="65307">
                  <c:v>45.438000000000002</c:v>
                </c:pt>
                <c:pt idx="65308">
                  <c:v>45.438000000000002</c:v>
                </c:pt>
                <c:pt idx="65309">
                  <c:v>45.438000000000002</c:v>
                </c:pt>
                <c:pt idx="65310">
                  <c:v>45.438000000000002</c:v>
                </c:pt>
                <c:pt idx="65311">
                  <c:v>45.438000000000002</c:v>
                </c:pt>
                <c:pt idx="65312">
                  <c:v>45.438000000000002</c:v>
                </c:pt>
                <c:pt idx="65313">
                  <c:v>45.438000000000002</c:v>
                </c:pt>
                <c:pt idx="65314">
                  <c:v>45.438000000000002</c:v>
                </c:pt>
                <c:pt idx="65315">
                  <c:v>45.438000000000002</c:v>
                </c:pt>
                <c:pt idx="65316">
                  <c:v>45.438000000000002</c:v>
                </c:pt>
                <c:pt idx="65317">
                  <c:v>45.438000000000002</c:v>
                </c:pt>
                <c:pt idx="65318">
                  <c:v>45.438000000000002</c:v>
                </c:pt>
                <c:pt idx="65319">
                  <c:v>45.438000000000002</c:v>
                </c:pt>
                <c:pt idx="65320">
                  <c:v>45.438000000000002</c:v>
                </c:pt>
                <c:pt idx="65321">
                  <c:v>45.438000000000002</c:v>
                </c:pt>
                <c:pt idx="65322">
                  <c:v>45.438000000000002</c:v>
                </c:pt>
                <c:pt idx="65323">
                  <c:v>45.438000000000002</c:v>
                </c:pt>
                <c:pt idx="65324">
                  <c:v>45.438000000000002</c:v>
                </c:pt>
                <c:pt idx="65325">
                  <c:v>45.438000000000002</c:v>
                </c:pt>
                <c:pt idx="65326">
                  <c:v>45.438000000000002</c:v>
                </c:pt>
                <c:pt idx="65327">
                  <c:v>45.438000000000002</c:v>
                </c:pt>
                <c:pt idx="65328">
                  <c:v>45.438000000000002</c:v>
                </c:pt>
                <c:pt idx="65329">
                  <c:v>45.438000000000002</c:v>
                </c:pt>
                <c:pt idx="65330">
                  <c:v>45.438000000000002</c:v>
                </c:pt>
                <c:pt idx="65331">
                  <c:v>45.438000000000002</c:v>
                </c:pt>
                <c:pt idx="65332">
                  <c:v>45.438000000000002</c:v>
                </c:pt>
                <c:pt idx="65333">
                  <c:v>45.438000000000002</c:v>
                </c:pt>
                <c:pt idx="65334">
                  <c:v>45.438000000000002</c:v>
                </c:pt>
                <c:pt idx="65335">
                  <c:v>45.438000000000002</c:v>
                </c:pt>
                <c:pt idx="65336">
                  <c:v>45.438000000000002</c:v>
                </c:pt>
                <c:pt idx="65337">
                  <c:v>45.438000000000002</c:v>
                </c:pt>
                <c:pt idx="65338">
                  <c:v>45.438000000000002</c:v>
                </c:pt>
                <c:pt idx="65339">
                  <c:v>45.438000000000002</c:v>
                </c:pt>
                <c:pt idx="65340">
                  <c:v>45.438000000000002</c:v>
                </c:pt>
                <c:pt idx="65341">
                  <c:v>45.438000000000002</c:v>
                </c:pt>
                <c:pt idx="65342">
                  <c:v>45.438000000000002</c:v>
                </c:pt>
                <c:pt idx="65343">
                  <c:v>45.438000000000002</c:v>
                </c:pt>
                <c:pt idx="65344">
                  <c:v>45.438000000000002</c:v>
                </c:pt>
                <c:pt idx="65345">
                  <c:v>45.438000000000002</c:v>
                </c:pt>
                <c:pt idx="65346">
                  <c:v>45.438000000000002</c:v>
                </c:pt>
                <c:pt idx="65347">
                  <c:v>45.438000000000002</c:v>
                </c:pt>
                <c:pt idx="65348">
                  <c:v>45.438000000000002</c:v>
                </c:pt>
                <c:pt idx="65349">
                  <c:v>45.438000000000002</c:v>
                </c:pt>
                <c:pt idx="65350">
                  <c:v>45.438000000000002</c:v>
                </c:pt>
                <c:pt idx="65351">
                  <c:v>45.438000000000002</c:v>
                </c:pt>
                <c:pt idx="65352">
                  <c:v>45.438000000000002</c:v>
                </c:pt>
                <c:pt idx="65353">
                  <c:v>45.438000000000002</c:v>
                </c:pt>
                <c:pt idx="65354">
                  <c:v>45.438000000000002</c:v>
                </c:pt>
                <c:pt idx="65355">
                  <c:v>45.438000000000002</c:v>
                </c:pt>
                <c:pt idx="65356">
                  <c:v>45.438000000000002</c:v>
                </c:pt>
                <c:pt idx="65357">
                  <c:v>45.438000000000002</c:v>
                </c:pt>
                <c:pt idx="65358">
                  <c:v>45.438000000000002</c:v>
                </c:pt>
                <c:pt idx="65359">
                  <c:v>45.438000000000002</c:v>
                </c:pt>
                <c:pt idx="65360">
                  <c:v>45.438000000000002</c:v>
                </c:pt>
                <c:pt idx="65361">
                  <c:v>45.438000000000002</c:v>
                </c:pt>
                <c:pt idx="65362">
                  <c:v>45.438000000000002</c:v>
                </c:pt>
                <c:pt idx="65363">
                  <c:v>45.438000000000002</c:v>
                </c:pt>
                <c:pt idx="65364">
                  <c:v>45.438000000000002</c:v>
                </c:pt>
                <c:pt idx="65365">
                  <c:v>45.438000000000002</c:v>
                </c:pt>
                <c:pt idx="65366">
                  <c:v>45.438000000000002</c:v>
                </c:pt>
                <c:pt idx="65367">
                  <c:v>45.438000000000002</c:v>
                </c:pt>
                <c:pt idx="65368">
                  <c:v>45.438000000000002</c:v>
                </c:pt>
                <c:pt idx="65369">
                  <c:v>45.438000000000002</c:v>
                </c:pt>
                <c:pt idx="65370">
                  <c:v>45.438000000000002</c:v>
                </c:pt>
                <c:pt idx="65371">
                  <c:v>45.438000000000002</c:v>
                </c:pt>
                <c:pt idx="65372">
                  <c:v>45.438000000000002</c:v>
                </c:pt>
                <c:pt idx="65373">
                  <c:v>45.438000000000002</c:v>
                </c:pt>
                <c:pt idx="65374">
                  <c:v>45.438000000000002</c:v>
                </c:pt>
                <c:pt idx="65375">
                  <c:v>45.438000000000002</c:v>
                </c:pt>
                <c:pt idx="65376">
                  <c:v>45.438000000000002</c:v>
                </c:pt>
                <c:pt idx="65377">
                  <c:v>45.438000000000002</c:v>
                </c:pt>
                <c:pt idx="65378">
                  <c:v>45.438000000000002</c:v>
                </c:pt>
                <c:pt idx="65379">
                  <c:v>45.438000000000002</c:v>
                </c:pt>
                <c:pt idx="65380">
                  <c:v>45.438000000000002</c:v>
                </c:pt>
                <c:pt idx="65381">
                  <c:v>45.438000000000002</c:v>
                </c:pt>
                <c:pt idx="65382">
                  <c:v>45.438000000000002</c:v>
                </c:pt>
                <c:pt idx="65383">
                  <c:v>45.438000000000002</c:v>
                </c:pt>
                <c:pt idx="65384">
                  <c:v>45.438000000000002</c:v>
                </c:pt>
                <c:pt idx="65385">
                  <c:v>45.438000000000002</c:v>
                </c:pt>
                <c:pt idx="65386">
                  <c:v>45.438000000000002</c:v>
                </c:pt>
                <c:pt idx="65387">
                  <c:v>45.438000000000002</c:v>
                </c:pt>
                <c:pt idx="65388">
                  <c:v>45.438000000000002</c:v>
                </c:pt>
                <c:pt idx="65389">
                  <c:v>45.438000000000002</c:v>
                </c:pt>
                <c:pt idx="65390">
                  <c:v>45.438000000000002</c:v>
                </c:pt>
                <c:pt idx="65391">
                  <c:v>45.438000000000002</c:v>
                </c:pt>
                <c:pt idx="65392">
                  <c:v>45.438000000000002</c:v>
                </c:pt>
                <c:pt idx="65393">
                  <c:v>45.438000000000002</c:v>
                </c:pt>
                <c:pt idx="65394">
                  <c:v>45.438000000000002</c:v>
                </c:pt>
                <c:pt idx="65395">
                  <c:v>45.438000000000002</c:v>
                </c:pt>
                <c:pt idx="65396">
                  <c:v>45.438000000000002</c:v>
                </c:pt>
                <c:pt idx="65397">
                  <c:v>45.438000000000002</c:v>
                </c:pt>
                <c:pt idx="65398">
                  <c:v>45.438000000000002</c:v>
                </c:pt>
                <c:pt idx="65399">
                  <c:v>45.438000000000002</c:v>
                </c:pt>
                <c:pt idx="65400">
                  <c:v>45.438000000000002</c:v>
                </c:pt>
                <c:pt idx="65401">
                  <c:v>45.438000000000002</c:v>
                </c:pt>
                <c:pt idx="65402">
                  <c:v>45.438000000000002</c:v>
                </c:pt>
                <c:pt idx="65403">
                  <c:v>45.438000000000002</c:v>
                </c:pt>
                <c:pt idx="65404">
                  <c:v>45.438000000000002</c:v>
                </c:pt>
                <c:pt idx="65405">
                  <c:v>45.438000000000002</c:v>
                </c:pt>
                <c:pt idx="65406">
                  <c:v>45.438000000000002</c:v>
                </c:pt>
                <c:pt idx="65407">
                  <c:v>45.438000000000002</c:v>
                </c:pt>
                <c:pt idx="65408">
                  <c:v>45.438000000000002</c:v>
                </c:pt>
                <c:pt idx="65409">
                  <c:v>45.438000000000002</c:v>
                </c:pt>
                <c:pt idx="65410">
                  <c:v>45.438000000000002</c:v>
                </c:pt>
                <c:pt idx="65411">
                  <c:v>45.438000000000002</c:v>
                </c:pt>
                <c:pt idx="65412">
                  <c:v>45.438000000000002</c:v>
                </c:pt>
                <c:pt idx="65413">
                  <c:v>45.438000000000002</c:v>
                </c:pt>
                <c:pt idx="65414">
                  <c:v>45.438000000000002</c:v>
                </c:pt>
                <c:pt idx="65415">
                  <c:v>45.438000000000002</c:v>
                </c:pt>
                <c:pt idx="65416">
                  <c:v>45.438000000000002</c:v>
                </c:pt>
                <c:pt idx="65417">
                  <c:v>45.438000000000002</c:v>
                </c:pt>
                <c:pt idx="65418">
                  <c:v>45.438000000000002</c:v>
                </c:pt>
                <c:pt idx="65419">
                  <c:v>45.438000000000002</c:v>
                </c:pt>
                <c:pt idx="65420">
                  <c:v>45.438000000000002</c:v>
                </c:pt>
                <c:pt idx="65421">
                  <c:v>45.438000000000002</c:v>
                </c:pt>
                <c:pt idx="65422">
                  <c:v>45.438000000000002</c:v>
                </c:pt>
                <c:pt idx="65423">
                  <c:v>45.438000000000002</c:v>
                </c:pt>
                <c:pt idx="65424">
                  <c:v>45.438000000000002</c:v>
                </c:pt>
                <c:pt idx="65425">
                  <c:v>45.438000000000002</c:v>
                </c:pt>
                <c:pt idx="65426">
                  <c:v>45.438000000000002</c:v>
                </c:pt>
                <c:pt idx="65427">
                  <c:v>45.438000000000002</c:v>
                </c:pt>
                <c:pt idx="65428">
                  <c:v>45.438000000000002</c:v>
                </c:pt>
                <c:pt idx="65429">
                  <c:v>45.438000000000002</c:v>
                </c:pt>
                <c:pt idx="65430">
                  <c:v>45.438000000000002</c:v>
                </c:pt>
                <c:pt idx="65431">
                  <c:v>45.438000000000002</c:v>
                </c:pt>
                <c:pt idx="65432">
                  <c:v>45.438000000000002</c:v>
                </c:pt>
                <c:pt idx="65433">
                  <c:v>45.438000000000002</c:v>
                </c:pt>
                <c:pt idx="65434">
                  <c:v>45.438000000000002</c:v>
                </c:pt>
                <c:pt idx="65435">
                  <c:v>45.438000000000002</c:v>
                </c:pt>
                <c:pt idx="65436">
                  <c:v>45.438000000000002</c:v>
                </c:pt>
                <c:pt idx="65437">
                  <c:v>45.438000000000002</c:v>
                </c:pt>
                <c:pt idx="65438">
                  <c:v>45.438000000000002</c:v>
                </c:pt>
                <c:pt idx="65439">
                  <c:v>45.438000000000002</c:v>
                </c:pt>
                <c:pt idx="65440">
                  <c:v>45.438000000000002</c:v>
                </c:pt>
                <c:pt idx="65441">
                  <c:v>45.438000000000002</c:v>
                </c:pt>
                <c:pt idx="65442">
                  <c:v>45.438000000000002</c:v>
                </c:pt>
                <c:pt idx="65443">
                  <c:v>45.438000000000002</c:v>
                </c:pt>
                <c:pt idx="65444">
                  <c:v>45.438000000000002</c:v>
                </c:pt>
                <c:pt idx="65445">
                  <c:v>45.438000000000002</c:v>
                </c:pt>
                <c:pt idx="65446">
                  <c:v>45.438000000000002</c:v>
                </c:pt>
                <c:pt idx="65447">
                  <c:v>45.438000000000002</c:v>
                </c:pt>
                <c:pt idx="65448">
                  <c:v>45.438000000000002</c:v>
                </c:pt>
                <c:pt idx="65449">
                  <c:v>45.438000000000002</c:v>
                </c:pt>
                <c:pt idx="65450">
                  <c:v>45.438000000000002</c:v>
                </c:pt>
                <c:pt idx="65451">
                  <c:v>45.438000000000002</c:v>
                </c:pt>
                <c:pt idx="65452">
                  <c:v>45.438000000000002</c:v>
                </c:pt>
                <c:pt idx="65453">
                  <c:v>45.438000000000002</c:v>
                </c:pt>
                <c:pt idx="65454">
                  <c:v>45.438000000000002</c:v>
                </c:pt>
                <c:pt idx="65455">
                  <c:v>45.438000000000002</c:v>
                </c:pt>
                <c:pt idx="65456">
                  <c:v>45.438000000000002</c:v>
                </c:pt>
                <c:pt idx="65457">
                  <c:v>45.438000000000002</c:v>
                </c:pt>
                <c:pt idx="65458">
                  <c:v>45.438000000000002</c:v>
                </c:pt>
                <c:pt idx="65459">
                  <c:v>45.438000000000002</c:v>
                </c:pt>
                <c:pt idx="65460">
                  <c:v>45.438000000000002</c:v>
                </c:pt>
                <c:pt idx="65461">
                  <c:v>45.438000000000002</c:v>
                </c:pt>
                <c:pt idx="65462">
                  <c:v>45.438000000000002</c:v>
                </c:pt>
                <c:pt idx="65463">
                  <c:v>45.438000000000002</c:v>
                </c:pt>
                <c:pt idx="65464">
                  <c:v>45.438000000000002</c:v>
                </c:pt>
                <c:pt idx="65465">
                  <c:v>45.438000000000002</c:v>
                </c:pt>
                <c:pt idx="65466">
                  <c:v>45.438000000000002</c:v>
                </c:pt>
                <c:pt idx="65467">
                  <c:v>45.438000000000002</c:v>
                </c:pt>
                <c:pt idx="65468">
                  <c:v>45.438000000000002</c:v>
                </c:pt>
                <c:pt idx="65469">
                  <c:v>45.438000000000002</c:v>
                </c:pt>
                <c:pt idx="65470">
                  <c:v>45.438000000000002</c:v>
                </c:pt>
                <c:pt idx="65471">
                  <c:v>45.438000000000002</c:v>
                </c:pt>
                <c:pt idx="65472">
                  <c:v>45.438000000000002</c:v>
                </c:pt>
                <c:pt idx="65473">
                  <c:v>45.438000000000002</c:v>
                </c:pt>
                <c:pt idx="65474">
                  <c:v>45.438000000000002</c:v>
                </c:pt>
                <c:pt idx="65475">
                  <c:v>45.438000000000002</c:v>
                </c:pt>
                <c:pt idx="65476">
                  <c:v>45.438000000000002</c:v>
                </c:pt>
                <c:pt idx="65477">
                  <c:v>45.438000000000002</c:v>
                </c:pt>
                <c:pt idx="65478">
                  <c:v>45.438000000000002</c:v>
                </c:pt>
                <c:pt idx="65479">
                  <c:v>45.438000000000002</c:v>
                </c:pt>
                <c:pt idx="65480">
                  <c:v>45.438000000000002</c:v>
                </c:pt>
                <c:pt idx="65481">
                  <c:v>45.438000000000002</c:v>
                </c:pt>
                <c:pt idx="65482">
                  <c:v>45.438000000000002</c:v>
                </c:pt>
                <c:pt idx="65483">
                  <c:v>45.438000000000002</c:v>
                </c:pt>
                <c:pt idx="65484">
                  <c:v>45.438000000000002</c:v>
                </c:pt>
                <c:pt idx="65485">
                  <c:v>45.438000000000002</c:v>
                </c:pt>
                <c:pt idx="65486">
                  <c:v>45.438000000000002</c:v>
                </c:pt>
                <c:pt idx="65487">
                  <c:v>45.438000000000002</c:v>
                </c:pt>
                <c:pt idx="65488">
                  <c:v>45.438000000000002</c:v>
                </c:pt>
                <c:pt idx="65489">
                  <c:v>45.438000000000002</c:v>
                </c:pt>
                <c:pt idx="65490">
                  <c:v>45.438000000000002</c:v>
                </c:pt>
                <c:pt idx="65491">
                  <c:v>45.438000000000002</c:v>
                </c:pt>
                <c:pt idx="65492">
                  <c:v>45.438000000000002</c:v>
                </c:pt>
                <c:pt idx="65493">
                  <c:v>45.438000000000002</c:v>
                </c:pt>
                <c:pt idx="65494">
                  <c:v>45.438000000000002</c:v>
                </c:pt>
                <c:pt idx="65495">
                  <c:v>45.438000000000002</c:v>
                </c:pt>
                <c:pt idx="65496">
                  <c:v>45.438000000000002</c:v>
                </c:pt>
                <c:pt idx="65497">
                  <c:v>45.438000000000002</c:v>
                </c:pt>
                <c:pt idx="65498">
                  <c:v>45.438000000000002</c:v>
                </c:pt>
                <c:pt idx="65499">
                  <c:v>45.438000000000002</c:v>
                </c:pt>
                <c:pt idx="65500">
                  <c:v>45.438000000000002</c:v>
                </c:pt>
                <c:pt idx="65501">
                  <c:v>45.438000000000002</c:v>
                </c:pt>
                <c:pt idx="65502">
                  <c:v>45.438000000000002</c:v>
                </c:pt>
                <c:pt idx="65503">
                  <c:v>45.438000000000002</c:v>
                </c:pt>
                <c:pt idx="65504">
                  <c:v>45.438000000000002</c:v>
                </c:pt>
                <c:pt idx="65505">
                  <c:v>45.438000000000002</c:v>
                </c:pt>
                <c:pt idx="65506">
                  <c:v>45.438000000000002</c:v>
                </c:pt>
                <c:pt idx="65507">
                  <c:v>45.438000000000002</c:v>
                </c:pt>
                <c:pt idx="65508">
                  <c:v>45.438000000000002</c:v>
                </c:pt>
                <c:pt idx="65509">
                  <c:v>45.438000000000002</c:v>
                </c:pt>
                <c:pt idx="65510">
                  <c:v>45.438000000000002</c:v>
                </c:pt>
                <c:pt idx="65511">
                  <c:v>45.438000000000002</c:v>
                </c:pt>
                <c:pt idx="65512">
                  <c:v>45.438000000000002</c:v>
                </c:pt>
                <c:pt idx="65513">
                  <c:v>45.438000000000002</c:v>
                </c:pt>
                <c:pt idx="65514">
                  <c:v>45.438000000000002</c:v>
                </c:pt>
                <c:pt idx="65515">
                  <c:v>45.438000000000002</c:v>
                </c:pt>
                <c:pt idx="65516">
                  <c:v>45.438000000000002</c:v>
                </c:pt>
                <c:pt idx="65517">
                  <c:v>45.438000000000002</c:v>
                </c:pt>
                <c:pt idx="65518">
                  <c:v>45.438000000000002</c:v>
                </c:pt>
                <c:pt idx="65519">
                  <c:v>45.438000000000002</c:v>
                </c:pt>
                <c:pt idx="65520">
                  <c:v>45.438000000000002</c:v>
                </c:pt>
                <c:pt idx="65521">
                  <c:v>45.438000000000002</c:v>
                </c:pt>
                <c:pt idx="65522">
                  <c:v>45.438000000000002</c:v>
                </c:pt>
                <c:pt idx="65523">
                  <c:v>45.438000000000002</c:v>
                </c:pt>
                <c:pt idx="65524">
                  <c:v>45.438000000000002</c:v>
                </c:pt>
                <c:pt idx="65525">
                  <c:v>45.438000000000002</c:v>
                </c:pt>
                <c:pt idx="65526">
                  <c:v>45.438000000000002</c:v>
                </c:pt>
                <c:pt idx="65527">
                  <c:v>45.438000000000002</c:v>
                </c:pt>
                <c:pt idx="65528">
                  <c:v>45.438000000000002</c:v>
                </c:pt>
                <c:pt idx="65529">
                  <c:v>45.438000000000002</c:v>
                </c:pt>
                <c:pt idx="65530">
                  <c:v>45.438000000000002</c:v>
                </c:pt>
                <c:pt idx="65531">
                  <c:v>45.438000000000002</c:v>
                </c:pt>
                <c:pt idx="65532">
                  <c:v>45.438000000000002</c:v>
                </c:pt>
                <c:pt idx="65533">
                  <c:v>45.438000000000002</c:v>
                </c:pt>
                <c:pt idx="65534">
                  <c:v>45.438000000000002</c:v>
                </c:pt>
                <c:pt idx="65535">
                  <c:v>45.438000000000002</c:v>
                </c:pt>
                <c:pt idx="65536">
                  <c:v>45.438000000000002</c:v>
                </c:pt>
                <c:pt idx="65537">
                  <c:v>45.438000000000002</c:v>
                </c:pt>
                <c:pt idx="65538">
                  <c:v>45.438000000000002</c:v>
                </c:pt>
                <c:pt idx="65539">
                  <c:v>45.438000000000002</c:v>
                </c:pt>
                <c:pt idx="65540">
                  <c:v>45.438000000000002</c:v>
                </c:pt>
                <c:pt idx="65541">
                  <c:v>45.438000000000002</c:v>
                </c:pt>
                <c:pt idx="65542">
                  <c:v>45.438000000000002</c:v>
                </c:pt>
                <c:pt idx="65543">
                  <c:v>45.438000000000002</c:v>
                </c:pt>
                <c:pt idx="65544">
                  <c:v>45.438000000000002</c:v>
                </c:pt>
                <c:pt idx="65545">
                  <c:v>45.438000000000002</c:v>
                </c:pt>
                <c:pt idx="65546">
                  <c:v>45.438000000000002</c:v>
                </c:pt>
                <c:pt idx="65547">
                  <c:v>45.438000000000002</c:v>
                </c:pt>
                <c:pt idx="65548">
                  <c:v>45.438000000000002</c:v>
                </c:pt>
                <c:pt idx="65549">
                  <c:v>45.438000000000002</c:v>
                </c:pt>
                <c:pt idx="65550">
                  <c:v>45.438000000000002</c:v>
                </c:pt>
                <c:pt idx="65551">
                  <c:v>45.438000000000002</c:v>
                </c:pt>
                <c:pt idx="65552">
                  <c:v>45.438000000000002</c:v>
                </c:pt>
                <c:pt idx="65553">
                  <c:v>45.438000000000002</c:v>
                </c:pt>
                <c:pt idx="65554">
                  <c:v>45.438000000000002</c:v>
                </c:pt>
                <c:pt idx="65555">
                  <c:v>45.438000000000002</c:v>
                </c:pt>
                <c:pt idx="65556">
                  <c:v>45.438000000000002</c:v>
                </c:pt>
                <c:pt idx="65557">
                  <c:v>45.438000000000002</c:v>
                </c:pt>
                <c:pt idx="65558">
                  <c:v>45.438000000000002</c:v>
                </c:pt>
                <c:pt idx="65559">
                  <c:v>45.438000000000002</c:v>
                </c:pt>
                <c:pt idx="65560">
                  <c:v>45.438000000000002</c:v>
                </c:pt>
                <c:pt idx="65561">
                  <c:v>45.438000000000002</c:v>
                </c:pt>
                <c:pt idx="65562">
                  <c:v>45.438000000000002</c:v>
                </c:pt>
                <c:pt idx="65563">
                  <c:v>45.438000000000002</c:v>
                </c:pt>
                <c:pt idx="65564">
                  <c:v>45.438000000000002</c:v>
                </c:pt>
                <c:pt idx="65565">
                  <c:v>45.438000000000002</c:v>
                </c:pt>
                <c:pt idx="65566">
                  <c:v>45.438000000000002</c:v>
                </c:pt>
                <c:pt idx="65567">
                  <c:v>45.438000000000002</c:v>
                </c:pt>
                <c:pt idx="65568">
                  <c:v>45.438000000000002</c:v>
                </c:pt>
                <c:pt idx="65569">
                  <c:v>45.438000000000002</c:v>
                </c:pt>
                <c:pt idx="65570">
                  <c:v>45.438000000000002</c:v>
                </c:pt>
                <c:pt idx="65571">
                  <c:v>45.438000000000002</c:v>
                </c:pt>
                <c:pt idx="65572">
                  <c:v>45.438000000000002</c:v>
                </c:pt>
                <c:pt idx="65573">
                  <c:v>45.438000000000002</c:v>
                </c:pt>
                <c:pt idx="65574">
                  <c:v>45.438000000000002</c:v>
                </c:pt>
                <c:pt idx="65575">
                  <c:v>45.438000000000002</c:v>
                </c:pt>
                <c:pt idx="65576">
                  <c:v>45.438000000000002</c:v>
                </c:pt>
                <c:pt idx="65577">
                  <c:v>45.438000000000002</c:v>
                </c:pt>
                <c:pt idx="65578">
                  <c:v>45.438000000000002</c:v>
                </c:pt>
                <c:pt idx="65579">
                  <c:v>45.438000000000002</c:v>
                </c:pt>
                <c:pt idx="65580">
                  <c:v>45.438000000000002</c:v>
                </c:pt>
                <c:pt idx="65581">
                  <c:v>45.438000000000002</c:v>
                </c:pt>
                <c:pt idx="65582">
                  <c:v>45.438000000000002</c:v>
                </c:pt>
                <c:pt idx="65583">
                  <c:v>45.438000000000002</c:v>
                </c:pt>
                <c:pt idx="65584">
                  <c:v>45.438000000000002</c:v>
                </c:pt>
                <c:pt idx="65585">
                  <c:v>45.438000000000002</c:v>
                </c:pt>
                <c:pt idx="65586">
                  <c:v>45.438000000000002</c:v>
                </c:pt>
                <c:pt idx="65587">
                  <c:v>45.438000000000002</c:v>
                </c:pt>
                <c:pt idx="65588">
                  <c:v>45.438000000000002</c:v>
                </c:pt>
                <c:pt idx="65589">
                  <c:v>45.438000000000002</c:v>
                </c:pt>
                <c:pt idx="65590">
                  <c:v>45.438000000000002</c:v>
                </c:pt>
                <c:pt idx="65591">
                  <c:v>45.438000000000002</c:v>
                </c:pt>
                <c:pt idx="65592">
                  <c:v>45.438000000000002</c:v>
                </c:pt>
                <c:pt idx="65593">
                  <c:v>45.438000000000002</c:v>
                </c:pt>
                <c:pt idx="65594">
                  <c:v>45.438000000000002</c:v>
                </c:pt>
                <c:pt idx="65595">
                  <c:v>45.438000000000002</c:v>
                </c:pt>
                <c:pt idx="65596">
                  <c:v>45.438000000000002</c:v>
                </c:pt>
                <c:pt idx="65597">
                  <c:v>45.438000000000002</c:v>
                </c:pt>
                <c:pt idx="65598">
                  <c:v>45.438000000000002</c:v>
                </c:pt>
                <c:pt idx="65599">
                  <c:v>45.438000000000002</c:v>
                </c:pt>
                <c:pt idx="65600">
                  <c:v>45.438000000000002</c:v>
                </c:pt>
                <c:pt idx="65601">
                  <c:v>45.438000000000002</c:v>
                </c:pt>
                <c:pt idx="65602">
                  <c:v>45.438000000000002</c:v>
                </c:pt>
                <c:pt idx="65603">
                  <c:v>45.438000000000002</c:v>
                </c:pt>
                <c:pt idx="65604">
                  <c:v>45.438000000000002</c:v>
                </c:pt>
                <c:pt idx="65605">
                  <c:v>45.438000000000002</c:v>
                </c:pt>
                <c:pt idx="65606">
                  <c:v>45.438000000000002</c:v>
                </c:pt>
                <c:pt idx="65607">
                  <c:v>45.438000000000002</c:v>
                </c:pt>
                <c:pt idx="65608">
                  <c:v>45.438000000000002</c:v>
                </c:pt>
                <c:pt idx="65609">
                  <c:v>45.438000000000002</c:v>
                </c:pt>
                <c:pt idx="65610">
                  <c:v>45.438000000000002</c:v>
                </c:pt>
                <c:pt idx="65611">
                  <c:v>45.438000000000002</c:v>
                </c:pt>
                <c:pt idx="65612">
                  <c:v>45.438000000000002</c:v>
                </c:pt>
                <c:pt idx="65613">
                  <c:v>45.438000000000002</c:v>
                </c:pt>
                <c:pt idx="65614">
                  <c:v>45.438000000000002</c:v>
                </c:pt>
                <c:pt idx="65615">
                  <c:v>45.438000000000002</c:v>
                </c:pt>
                <c:pt idx="65616">
                  <c:v>45.438000000000002</c:v>
                </c:pt>
                <c:pt idx="65617">
                  <c:v>45.438000000000002</c:v>
                </c:pt>
                <c:pt idx="65618">
                  <c:v>45.438000000000002</c:v>
                </c:pt>
                <c:pt idx="65619">
                  <c:v>45.438000000000002</c:v>
                </c:pt>
                <c:pt idx="65620">
                  <c:v>45.438000000000002</c:v>
                </c:pt>
                <c:pt idx="65621">
                  <c:v>45.438000000000002</c:v>
                </c:pt>
                <c:pt idx="65622">
                  <c:v>45.438000000000002</c:v>
                </c:pt>
                <c:pt idx="65623">
                  <c:v>45.438000000000002</c:v>
                </c:pt>
                <c:pt idx="65624">
                  <c:v>45.438000000000002</c:v>
                </c:pt>
                <c:pt idx="65625">
                  <c:v>45.438000000000002</c:v>
                </c:pt>
                <c:pt idx="65626">
                  <c:v>45.438000000000002</c:v>
                </c:pt>
                <c:pt idx="65627">
                  <c:v>45.438000000000002</c:v>
                </c:pt>
                <c:pt idx="65628">
                  <c:v>45.438000000000002</c:v>
                </c:pt>
                <c:pt idx="65629">
                  <c:v>45.438000000000002</c:v>
                </c:pt>
                <c:pt idx="65630">
                  <c:v>45.438000000000002</c:v>
                </c:pt>
                <c:pt idx="65631">
                  <c:v>45.438000000000002</c:v>
                </c:pt>
                <c:pt idx="65632">
                  <c:v>45.438000000000002</c:v>
                </c:pt>
                <c:pt idx="65633">
                  <c:v>45.438000000000002</c:v>
                </c:pt>
                <c:pt idx="65634">
                  <c:v>45.438000000000002</c:v>
                </c:pt>
                <c:pt idx="65635">
                  <c:v>45.438000000000002</c:v>
                </c:pt>
                <c:pt idx="65636">
                  <c:v>45.438000000000002</c:v>
                </c:pt>
                <c:pt idx="65637">
                  <c:v>45.438000000000002</c:v>
                </c:pt>
                <c:pt idx="65638">
                  <c:v>45.438000000000002</c:v>
                </c:pt>
                <c:pt idx="65639">
                  <c:v>45.438000000000002</c:v>
                </c:pt>
                <c:pt idx="65640">
                  <c:v>45.438000000000002</c:v>
                </c:pt>
                <c:pt idx="65641">
                  <c:v>45.438000000000002</c:v>
                </c:pt>
                <c:pt idx="65642">
                  <c:v>45.438000000000002</c:v>
                </c:pt>
                <c:pt idx="65643">
                  <c:v>45.438000000000002</c:v>
                </c:pt>
                <c:pt idx="65644">
                  <c:v>45.438000000000002</c:v>
                </c:pt>
                <c:pt idx="65645">
                  <c:v>45.438000000000002</c:v>
                </c:pt>
                <c:pt idx="65646">
                  <c:v>45.438000000000002</c:v>
                </c:pt>
                <c:pt idx="65647">
                  <c:v>45.438000000000002</c:v>
                </c:pt>
                <c:pt idx="65648">
                  <c:v>45.438000000000002</c:v>
                </c:pt>
                <c:pt idx="65649">
                  <c:v>45.438000000000002</c:v>
                </c:pt>
                <c:pt idx="65650">
                  <c:v>45.438000000000002</c:v>
                </c:pt>
                <c:pt idx="65651">
                  <c:v>45.438000000000002</c:v>
                </c:pt>
                <c:pt idx="65652">
                  <c:v>45.438000000000002</c:v>
                </c:pt>
                <c:pt idx="65653">
                  <c:v>45.438000000000002</c:v>
                </c:pt>
                <c:pt idx="65654">
                  <c:v>45.438000000000002</c:v>
                </c:pt>
                <c:pt idx="65655">
                  <c:v>45.438000000000002</c:v>
                </c:pt>
                <c:pt idx="65656">
                  <c:v>45.438000000000002</c:v>
                </c:pt>
                <c:pt idx="65657">
                  <c:v>45.438000000000002</c:v>
                </c:pt>
                <c:pt idx="65658">
                  <c:v>45.438000000000002</c:v>
                </c:pt>
                <c:pt idx="65659">
                  <c:v>45.438000000000002</c:v>
                </c:pt>
                <c:pt idx="65660">
                  <c:v>45.438000000000002</c:v>
                </c:pt>
                <c:pt idx="65661">
                  <c:v>45.438000000000002</c:v>
                </c:pt>
                <c:pt idx="65662">
                  <c:v>45.438000000000002</c:v>
                </c:pt>
                <c:pt idx="65663">
                  <c:v>45.438000000000002</c:v>
                </c:pt>
                <c:pt idx="65664">
                  <c:v>45.438000000000002</c:v>
                </c:pt>
                <c:pt idx="65665">
                  <c:v>45.438000000000002</c:v>
                </c:pt>
                <c:pt idx="65666">
                  <c:v>45.438000000000002</c:v>
                </c:pt>
                <c:pt idx="65667">
                  <c:v>45.438000000000002</c:v>
                </c:pt>
                <c:pt idx="65668">
                  <c:v>45.438000000000002</c:v>
                </c:pt>
                <c:pt idx="65669">
                  <c:v>45.438000000000002</c:v>
                </c:pt>
                <c:pt idx="65670">
                  <c:v>45.438000000000002</c:v>
                </c:pt>
                <c:pt idx="65671">
                  <c:v>45.438000000000002</c:v>
                </c:pt>
                <c:pt idx="65672">
                  <c:v>45.438000000000002</c:v>
                </c:pt>
                <c:pt idx="65673">
                  <c:v>45.438000000000002</c:v>
                </c:pt>
                <c:pt idx="65674">
                  <c:v>45.438000000000002</c:v>
                </c:pt>
                <c:pt idx="65675">
                  <c:v>45.438000000000002</c:v>
                </c:pt>
                <c:pt idx="65676">
                  <c:v>45.438000000000002</c:v>
                </c:pt>
                <c:pt idx="65677">
                  <c:v>45.44</c:v>
                </c:pt>
                <c:pt idx="65678">
                  <c:v>45.466000000000001</c:v>
                </c:pt>
                <c:pt idx="65679">
                  <c:v>45.49</c:v>
                </c:pt>
                <c:pt idx="65680">
                  <c:v>45.49</c:v>
                </c:pt>
                <c:pt idx="65681">
                  <c:v>45.49</c:v>
                </c:pt>
                <c:pt idx="65682">
                  <c:v>45.49</c:v>
                </c:pt>
                <c:pt idx="65683">
                  <c:v>45.49</c:v>
                </c:pt>
                <c:pt idx="65684">
                  <c:v>45.49</c:v>
                </c:pt>
                <c:pt idx="65685">
                  <c:v>45.49</c:v>
                </c:pt>
                <c:pt idx="65686">
                  <c:v>45.49</c:v>
                </c:pt>
                <c:pt idx="65687">
                  <c:v>45.49</c:v>
                </c:pt>
                <c:pt idx="65688">
                  <c:v>45.49</c:v>
                </c:pt>
                <c:pt idx="65689">
                  <c:v>45.49</c:v>
                </c:pt>
                <c:pt idx="65690">
                  <c:v>45.49</c:v>
                </c:pt>
                <c:pt idx="65691">
                  <c:v>45.49</c:v>
                </c:pt>
                <c:pt idx="65692">
                  <c:v>45.49</c:v>
                </c:pt>
                <c:pt idx="65693">
                  <c:v>45.49</c:v>
                </c:pt>
                <c:pt idx="65694">
                  <c:v>45.49</c:v>
                </c:pt>
                <c:pt idx="65695">
                  <c:v>45.49</c:v>
                </c:pt>
                <c:pt idx="65696">
                  <c:v>45.49</c:v>
                </c:pt>
                <c:pt idx="65697">
                  <c:v>45.49</c:v>
                </c:pt>
                <c:pt idx="65698">
                  <c:v>45.49</c:v>
                </c:pt>
                <c:pt idx="65699">
                  <c:v>45.49</c:v>
                </c:pt>
                <c:pt idx="65700">
                  <c:v>45.49</c:v>
                </c:pt>
                <c:pt idx="65701">
                  <c:v>45.49</c:v>
                </c:pt>
                <c:pt idx="65702">
                  <c:v>45.49</c:v>
                </c:pt>
                <c:pt idx="65703">
                  <c:v>45.49</c:v>
                </c:pt>
                <c:pt idx="65704">
                  <c:v>45.49</c:v>
                </c:pt>
                <c:pt idx="65705">
                  <c:v>45.49</c:v>
                </c:pt>
                <c:pt idx="65706">
                  <c:v>45.49</c:v>
                </c:pt>
                <c:pt idx="65707">
                  <c:v>45.49</c:v>
                </c:pt>
                <c:pt idx="65708">
                  <c:v>45.49</c:v>
                </c:pt>
                <c:pt idx="65709">
                  <c:v>45.49</c:v>
                </c:pt>
                <c:pt idx="65710">
                  <c:v>45.49</c:v>
                </c:pt>
                <c:pt idx="65711">
                  <c:v>45.49</c:v>
                </c:pt>
                <c:pt idx="65712">
                  <c:v>45.49</c:v>
                </c:pt>
                <c:pt idx="65713">
                  <c:v>45.49</c:v>
                </c:pt>
                <c:pt idx="65714">
                  <c:v>45.49</c:v>
                </c:pt>
                <c:pt idx="65715">
                  <c:v>45.49</c:v>
                </c:pt>
                <c:pt idx="65716">
                  <c:v>45.49</c:v>
                </c:pt>
                <c:pt idx="65717">
                  <c:v>45.49</c:v>
                </c:pt>
                <c:pt idx="65718">
                  <c:v>45.49</c:v>
                </c:pt>
                <c:pt idx="65719">
                  <c:v>45.49</c:v>
                </c:pt>
                <c:pt idx="65720">
                  <c:v>45.49</c:v>
                </c:pt>
                <c:pt idx="65721">
                  <c:v>45.49</c:v>
                </c:pt>
                <c:pt idx="65722">
                  <c:v>45.49</c:v>
                </c:pt>
                <c:pt idx="65723">
                  <c:v>45.49</c:v>
                </c:pt>
                <c:pt idx="65724">
                  <c:v>45.49</c:v>
                </c:pt>
                <c:pt idx="65725">
                  <c:v>45.49</c:v>
                </c:pt>
                <c:pt idx="65726">
                  <c:v>45.49</c:v>
                </c:pt>
                <c:pt idx="65727">
                  <c:v>45.49</c:v>
                </c:pt>
                <c:pt idx="65728">
                  <c:v>45.49</c:v>
                </c:pt>
                <c:pt idx="65729">
                  <c:v>45.49</c:v>
                </c:pt>
                <c:pt idx="65730">
                  <c:v>45.49</c:v>
                </c:pt>
                <c:pt idx="65731">
                  <c:v>45.49</c:v>
                </c:pt>
                <c:pt idx="65732">
                  <c:v>45.49</c:v>
                </c:pt>
                <c:pt idx="65733">
                  <c:v>45.49</c:v>
                </c:pt>
                <c:pt idx="65734">
                  <c:v>45.49</c:v>
                </c:pt>
                <c:pt idx="65735">
                  <c:v>45.49</c:v>
                </c:pt>
                <c:pt idx="65736">
                  <c:v>45.49</c:v>
                </c:pt>
                <c:pt idx="65737">
                  <c:v>45.49</c:v>
                </c:pt>
                <c:pt idx="65738">
                  <c:v>45.49</c:v>
                </c:pt>
                <c:pt idx="65739">
                  <c:v>45.49</c:v>
                </c:pt>
                <c:pt idx="65740">
                  <c:v>45.49</c:v>
                </c:pt>
                <c:pt idx="65741">
                  <c:v>45.49</c:v>
                </c:pt>
                <c:pt idx="65742">
                  <c:v>45.49</c:v>
                </c:pt>
                <c:pt idx="65743">
                  <c:v>45.49</c:v>
                </c:pt>
                <c:pt idx="65744">
                  <c:v>45.49</c:v>
                </c:pt>
                <c:pt idx="65745">
                  <c:v>45.49</c:v>
                </c:pt>
                <c:pt idx="65746">
                  <c:v>45.49</c:v>
                </c:pt>
                <c:pt idx="65747">
                  <c:v>45.49</c:v>
                </c:pt>
                <c:pt idx="65748">
                  <c:v>45.49</c:v>
                </c:pt>
                <c:pt idx="65749">
                  <c:v>45.49</c:v>
                </c:pt>
                <c:pt idx="65750">
                  <c:v>45.49</c:v>
                </c:pt>
                <c:pt idx="65751">
                  <c:v>45.49</c:v>
                </c:pt>
                <c:pt idx="65752">
                  <c:v>45.49</c:v>
                </c:pt>
                <c:pt idx="65753">
                  <c:v>45.49</c:v>
                </c:pt>
                <c:pt idx="65754">
                  <c:v>45.49</c:v>
                </c:pt>
                <c:pt idx="65755">
                  <c:v>45.49</c:v>
                </c:pt>
                <c:pt idx="65756">
                  <c:v>45.49</c:v>
                </c:pt>
                <c:pt idx="65757">
                  <c:v>45.49</c:v>
                </c:pt>
                <c:pt idx="65758">
                  <c:v>45.49</c:v>
                </c:pt>
                <c:pt idx="65759">
                  <c:v>45.49</c:v>
                </c:pt>
                <c:pt idx="65760">
                  <c:v>45.49</c:v>
                </c:pt>
                <c:pt idx="65761">
                  <c:v>45.49</c:v>
                </c:pt>
                <c:pt idx="65762">
                  <c:v>45.49</c:v>
                </c:pt>
                <c:pt idx="65763">
                  <c:v>45.49</c:v>
                </c:pt>
                <c:pt idx="65764">
                  <c:v>45.49</c:v>
                </c:pt>
                <c:pt idx="65765">
                  <c:v>45.49</c:v>
                </c:pt>
                <c:pt idx="65766">
                  <c:v>45.49</c:v>
                </c:pt>
                <c:pt idx="65767">
                  <c:v>45.49</c:v>
                </c:pt>
                <c:pt idx="65768">
                  <c:v>45.49</c:v>
                </c:pt>
                <c:pt idx="65769">
                  <c:v>45.49</c:v>
                </c:pt>
                <c:pt idx="65770">
                  <c:v>45.49</c:v>
                </c:pt>
                <c:pt idx="65771">
                  <c:v>45.49</c:v>
                </c:pt>
                <c:pt idx="65772">
                  <c:v>45.49</c:v>
                </c:pt>
                <c:pt idx="65773">
                  <c:v>45.49</c:v>
                </c:pt>
                <c:pt idx="65774">
                  <c:v>45.49</c:v>
                </c:pt>
                <c:pt idx="65775">
                  <c:v>45.49</c:v>
                </c:pt>
                <c:pt idx="65776">
                  <c:v>45.49</c:v>
                </c:pt>
                <c:pt idx="65777">
                  <c:v>45.49</c:v>
                </c:pt>
                <c:pt idx="65778">
                  <c:v>45.49</c:v>
                </c:pt>
                <c:pt idx="65779">
                  <c:v>45.49</c:v>
                </c:pt>
                <c:pt idx="65780">
                  <c:v>45.49</c:v>
                </c:pt>
                <c:pt idx="65781">
                  <c:v>45.49</c:v>
                </c:pt>
                <c:pt idx="65782">
                  <c:v>45.49</c:v>
                </c:pt>
                <c:pt idx="65783">
                  <c:v>45.49</c:v>
                </c:pt>
                <c:pt idx="65784">
                  <c:v>45.49</c:v>
                </c:pt>
                <c:pt idx="65785">
                  <c:v>45.49</c:v>
                </c:pt>
                <c:pt idx="65786">
                  <c:v>45.49</c:v>
                </c:pt>
                <c:pt idx="65787">
                  <c:v>45.49</c:v>
                </c:pt>
                <c:pt idx="65788">
                  <c:v>45.49</c:v>
                </c:pt>
                <c:pt idx="65789">
                  <c:v>45.49</c:v>
                </c:pt>
                <c:pt idx="65790">
                  <c:v>45.49</c:v>
                </c:pt>
                <c:pt idx="65791">
                  <c:v>45.49</c:v>
                </c:pt>
                <c:pt idx="65792">
                  <c:v>45.49</c:v>
                </c:pt>
                <c:pt idx="65793">
                  <c:v>45.49</c:v>
                </c:pt>
                <c:pt idx="65794">
                  <c:v>45.49</c:v>
                </c:pt>
                <c:pt idx="65795">
                  <c:v>45.49</c:v>
                </c:pt>
                <c:pt idx="65796">
                  <c:v>45.49</c:v>
                </c:pt>
                <c:pt idx="65797">
                  <c:v>45.49</c:v>
                </c:pt>
                <c:pt idx="65798">
                  <c:v>45.49</c:v>
                </c:pt>
                <c:pt idx="65799">
                  <c:v>45.49</c:v>
                </c:pt>
                <c:pt idx="65800">
                  <c:v>45.49</c:v>
                </c:pt>
                <c:pt idx="65801">
                  <c:v>45.49</c:v>
                </c:pt>
                <c:pt idx="65802">
                  <c:v>45.49</c:v>
                </c:pt>
                <c:pt idx="65803">
                  <c:v>45.49</c:v>
                </c:pt>
                <c:pt idx="65804">
                  <c:v>45.49</c:v>
                </c:pt>
                <c:pt idx="65805">
                  <c:v>45.49</c:v>
                </c:pt>
                <c:pt idx="65806">
                  <c:v>45.49</c:v>
                </c:pt>
                <c:pt idx="65807">
                  <c:v>45.49</c:v>
                </c:pt>
                <c:pt idx="65808">
                  <c:v>45.49</c:v>
                </c:pt>
                <c:pt idx="65809">
                  <c:v>45.49</c:v>
                </c:pt>
                <c:pt idx="65810">
                  <c:v>45.49</c:v>
                </c:pt>
                <c:pt idx="65811">
                  <c:v>45.49</c:v>
                </c:pt>
                <c:pt idx="65812">
                  <c:v>45.49</c:v>
                </c:pt>
                <c:pt idx="65813">
                  <c:v>45.49</c:v>
                </c:pt>
                <c:pt idx="65814">
                  <c:v>45.49</c:v>
                </c:pt>
                <c:pt idx="65815">
                  <c:v>45.49</c:v>
                </c:pt>
                <c:pt idx="65816">
                  <c:v>45.49</c:v>
                </c:pt>
                <c:pt idx="65817">
                  <c:v>45.49</c:v>
                </c:pt>
                <c:pt idx="65818">
                  <c:v>45.49</c:v>
                </c:pt>
                <c:pt idx="65819">
                  <c:v>45.49</c:v>
                </c:pt>
                <c:pt idx="65820">
                  <c:v>45.49</c:v>
                </c:pt>
                <c:pt idx="65821">
                  <c:v>45.49</c:v>
                </c:pt>
                <c:pt idx="65822">
                  <c:v>45.49</c:v>
                </c:pt>
                <c:pt idx="65823">
                  <c:v>45.49</c:v>
                </c:pt>
                <c:pt idx="65824">
                  <c:v>45.49</c:v>
                </c:pt>
                <c:pt idx="65825">
                  <c:v>45.49</c:v>
                </c:pt>
                <c:pt idx="65826">
                  <c:v>45.49</c:v>
                </c:pt>
                <c:pt idx="65827">
                  <c:v>45.49</c:v>
                </c:pt>
                <c:pt idx="65828">
                  <c:v>45.49</c:v>
                </c:pt>
                <c:pt idx="65829">
                  <c:v>45.49</c:v>
                </c:pt>
                <c:pt idx="65830">
                  <c:v>45.49</c:v>
                </c:pt>
                <c:pt idx="65831">
                  <c:v>45.49</c:v>
                </c:pt>
                <c:pt idx="65832">
                  <c:v>45.49</c:v>
                </c:pt>
                <c:pt idx="65833">
                  <c:v>45.49</c:v>
                </c:pt>
                <c:pt idx="65834">
                  <c:v>45.49</c:v>
                </c:pt>
                <c:pt idx="65835">
                  <c:v>45.49</c:v>
                </c:pt>
                <c:pt idx="65836">
                  <c:v>45.49</c:v>
                </c:pt>
                <c:pt idx="65837">
                  <c:v>45.49</c:v>
                </c:pt>
                <c:pt idx="65838">
                  <c:v>45.49</c:v>
                </c:pt>
                <c:pt idx="65839">
                  <c:v>45.49</c:v>
                </c:pt>
                <c:pt idx="65840">
                  <c:v>45.49</c:v>
                </c:pt>
                <c:pt idx="65841">
                  <c:v>45.49</c:v>
                </c:pt>
                <c:pt idx="65842">
                  <c:v>45.49</c:v>
                </c:pt>
                <c:pt idx="65843">
                  <c:v>45.49</c:v>
                </c:pt>
                <c:pt idx="65844">
                  <c:v>45.49</c:v>
                </c:pt>
                <c:pt idx="65845">
                  <c:v>45.49</c:v>
                </c:pt>
                <c:pt idx="65846">
                  <c:v>45.49</c:v>
                </c:pt>
                <c:pt idx="65847">
                  <c:v>45.49</c:v>
                </c:pt>
                <c:pt idx="65848">
                  <c:v>45.49</c:v>
                </c:pt>
                <c:pt idx="65849">
                  <c:v>45.49</c:v>
                </c:pt>
                <c:pt idx="65850">
                  <c:v>45.49</c:v>
                </c:pt>
                <c:pt idx="65851">
                  <c:v>45.49</c:v>
                </c:pt>
                <c:pt idx="65852">
                  <c:v>45.49</c:v>
                </c:pt>
                <c:pt idx="65853">
                  <c:v>45.49</c:v>
                </c:pt>
                <c:pt idx="65854">
                  <c:v>45.49</c:v>
                </c:pt>
                <c:pt idx="65855">
                  <c:v>45.49</c:v>
                </c:pt>
                <c:pt idx="65856">
                  <c:v>45.49</c:v>
                </c:pt>
                <c:pt idx="65857">
                  <c:v>45.49</c:v>
                </c:pt>
                <c:pt idx="65858">
                  <c:v>45.49</c:v>
                </c:pt>
                <c:pt idx="65859">
                  <c:v>45.49</c:v>
                </c:pt>
                <c:pt idx="65860">
                  <c:v>45.49</c:v>
                </c:pt>
                <c:pt idx="65861">
                  <c:v>45.49</c:v>
                </c:pt>
                <c:pt idx="65862">
                  <c:v>45.49</c:v>
                </c:pt>
                <c:pt idx="65863">
                  <c:v>45.49</c:v>
                </c:pt>
                <c:pt idx="65864">
                  <c:v>45.49</c:v>
                </c:pt>
                <c:pt idx="65865">
                  <c:v>45.49</c:v>
                </c:pt>
                <c:pt idx="65866">
                  <c:v>45.49</c:v>
                </c:pt>
                <c:pt idx="65867">
                  <c:v>45.49</c:v>
                </c:pt>
                <c:pt idx="65868">
                  <c:v>45.49</c:v>
                </c:pt>
                <c:pt idx="65869">
                  <c:v>45.49</c:v>
                </c:pt>
                <c:pt idx="65870">
                  <c:v>45.49</c:v>
                </c:pt>
                <c:pt idx="65871">
                  <c:v>45.49</c:v>
                </c:pt>
                <c:pt idx="65872">
                  <c:v>45.49</c:v>
                </c:pt>
                <c:pt idx="65873">
                  <c:v>45.49</c:v>
                </c:pt>
                <c:pt idx="65874">
                  <c:v>45.49</c:v>
                </c:pt>
                <c:pt idx="65875">
                  <c:v>45.49</c:v>
                </c:pt>
                <c:pt idx="65876">
                  <c:v>45.49</c:v>
                </c:pt>
                <c:pt idx="65877">
                  <c:v>45.49</c:v>
                </c:pt>
                <c:pt idx="65878">
                  <c:v>45.49</c:v>
                </c:pt>
                <c:pt idx="65879">
                  <c:v>45.49</c:v>
                </c:pt>
                <c:pt idx="65880">
                  <c:v>45.49</c:v>
                </c:pt>
                <c:pt idx="65881">
                  <c:v>45.49</c:v>
                </c:pt>
                <c:pt idx="65882">
                  <c:v>45.49</c:v>
                </c:pt>
                <c:pt idx="65883">
                  <c:v>45.49</c:v>
                </c:pt>
                <c:pt idx="65884">
                  <c:v>45.49</c:v>
                </c:pt>
                <c:pt idx="65885">
                  <c:v>45.49</c:v>
                </c:pt>
                <c:pt idx="65886">
                  <c:v>45.49</c:v>
                </c:pt>
                <c:pt idx="65887">
                  <c:v>45.49</c:v>
                </c:pt>
                <c:pt idx="65888">
                  <c:v>45.49</c:v>
                </c:pt>
                <c:pt idx="65889">
                  <c:v>45.49</c:v>
                </c:pt>
                <c:pt idx="65890">
                  <c:v>45.49</c:v>
                </c:pt>
                <c:pt idx="65891">
                  <c:v>45.49</c:v>
                </c:pt>
                <c:pt idx="65892">
                  <c:v>45.49</c:v>
                </c:pt>
                <c:pt idx="65893">
                  <c:v>45.49</c:v>
                </c:pt>
                <c:pt idx="65894">
                  <c:v>45.49</c:v>
                </c:pt>
                <c:pt idx="65895">
                  <c:v>45.49</c:v>
                </c:pt>
                <c:pt idx="65896">
                  <c:v>45.49</c:v>
                </c:pt>
                <c:pt idx="65897">
                  <c:v>45.49</c:v>
                </c:pt>
                <c:pt idx="65898">
                  <c:v>45.49</c:v>
                </c:pt>
                <c:pt idx="65899">
                  <c:v>45.49</c:v>
                </c:pt>
                <c:pt idx="65900">
                  <c:v>45.49</c:v>
                </c:pt>
                <c:pt idx="65901">
                  <c:v>45.49</c:v>
                </c:pt>
                <c:pt idx="65902">
                  <c:v>45.49</c:v>
                </c:pt>
                <c:pt idx="65903">
                  <c:v>45.49</c:v>
                </c:pt>
                <c:pt idx="65904">
                  <c:v>45.49</c:v>
                </c:pt>
                <c:pt idx="65905">
                  <c:v>45.49</c:v>
                </c:pt>
                <c:pt idx="65906">
                  <c:v>45.49</c:v>
                </c:pt>
                <c:pt idx="65907">
                  <c:v>45.49</c:v>
                </c:pt>
                <c:pt idx="65908">
                  <c:v>45.49</c:v>
                </c:pt>
                <c:pt idx="65909">
                  <c:v>45.49</c:v>
                </c:pt>
                <c:pt idx="65910">
                  <c:v>45.49</c:v>
                </c:pt>
                <c:pt idx="65911">
                  <c:v>45.49</c:v>
                </c:pt>
                <c:pt idx="65912">
                  <c:v>45.49</c:v>
                </c:pt>
                <c:pt idx="65913">
                  <c:v>45.49</c:v>
                </c:pt>
                <c:pt idx="65914">
                  <c:v>45.49</c:v>
                </c:pt>
                <c:pt idx="65915">
                  <c:v>45.49</c:v>
                </c:pt>
                <c:pt idx="65916">
                  <c:v>45.49</c:v>
                </c:pt>
                <c:pt idx="65917">
                  <c:v>45.49</c:v>
                </c:pt>
                <c:pt idx="65918">
                  <c:v>45.49</c:v>
                </c:pt>
                <c:pt idx="65919">
                  <c:v>45.49</c:v>
                </c:pt>
                <c:pt idx="65920">
                  <c:v>45.49</c:v>
                </c:pt>
                <c:pt idx="65921">
                  <c:v>45.49</c:v>
                </c:pt>
                <c:pt idx="65922">
                  <c:v>45.49</c:v>
                </c:pt>
                <c:pt idx="65923">
                  <c:v>45.49</c:v>
                </c:pt>
                <c:pt idx="65924">
                  <c:v>45.49</c:v>
                </c:pt>
                <c:pt idx="65925">
                  <c:v>45.49</c:v>
                </c:pt>
                <c:pt idx="65926">
                  <c:v>45.49</c:v>
                </c:pt>
                <c:pt idx="65927">
                  <c:v>45.49</c:v>
                </c:pt>
                <c:pt idx="65928">
                  <c:v>45.49</c:v>
                </c:pt>
                <c:pt idx="65929">
                  <c:v>45.49</c:v>
                </c:pt>
                <c:pt idx="65930">
                  <c:v>45.49</c:v>
                </c:pt>
                <c:pt idx="65931">
                  <c:v>45.49</c:v>
                </c:pt>
                <c:pt idx="65932">
                  <c:v>45.49</c:v>
                </c:pt>
                <c:pt idx="65933">
                  <c:v>45.49</c:v>
                </c:pt>
                <c:pt idx="65934">
                  <c:v>45.49</c:v>
                </c:pt>
                <c:pt idx="65935">
                  <c:v>45.49</c:v>
                </c:pt>
                <c:pt idx="65936">
                  <c:v>45.49</c:v>
                </c:pt>
                <c:pt idx="65937">
                  <c:v>45.49</c:v>
                </c:pt>
                <c:pt idx="65938">
                  <c:v>45.49</c:v>
                </c:pt>
                <c:pt idx="65939">
                  <c:v>45.49</c:v>
                </c:pt>
                <c:pt idx="65940">
                  <c:v>45.49</c:v>
                </c:pt>
                <c:pt idx="65941">
                  <c:v>45.49</c:v>
                </c:pt>
                <c:pt idx="65942">
                  <c:v>45.49</c:v>
                </c:pt>
                <c:pt idx="65943">
                  <c:v>45.49</c:v>
                </c:pt>
                <c:pt idx="65944">
                  <c:v>45.49</c:v>
                </c:pt>
                <c:pt idx="65945">
                  <c:v>45.49</c:v>
                </c:pt>
                <c:pt idx="65946">
                  <c:v>45.49</c:v>
                </c:pt>
                <c:pt idx="65947">
                  <c:v>45.49</c:v>
                </c:pt>
                <c:pt idx="65948">
                  <c:v>45.49</c:v>
                </c:pt>
                <c:pt idx="65949">
                  <c:v>45.49</c:v>
                </c:pt>
                <c:pt idx="65950">
                  <c:v>45.49</c:v>
                </c:pt>
                <c:pt idx="65951">
                  <c:v>45.49</c:v>
                </c:pt>
                <c:pt idx="65952">
                  <c:v>45.49</c:v>
                </c:pt>
                <c:pt idx="65953">
                  <c:v>45.49</c:v>
                </c:pt>
                <c:pt idx="65954">
                  <c:v>45.49</c:v>
                </c:pt>
                <c:pt idx="65955">
                  <c:v>45.49</c:v>
                </c:pt>
                <c:pt idx="65956">
                  <c:v>45.49</c:v>
                </c:pt>
                <c:pt idx="65957">
                  <c:v>45.49</c:v>
                </c:pt>
                <c:pt idx="65958">
                  <c:v>45.49</c:v>
                </c:pt>
                <c:pt idx="65959">
                  <c:v>45.49</c:v>
                </c:pt>
                <c:pt idx="65960">
                  <c:v>45.49</c:v>
                </c:pt>
                <c:pt idx="65961">
                  <c:v>45.49</c:v>
                </c:pt>
                <c:pt idx="65962">
                  <c:v>45.49</c:v>
                </c:pt>
                <c:pt idx="65963">
                  <c:v>45.49</c:v>
                </c:pt>
                <c:pt idx="65964">
                  <c:v>45.49</c:v>
                </c:pt>
                <c:pt idx="65965">
                  <c:v>45.49</c:v>
                </c:pt>
                <c:pt idx="65966">
                  <c:v>45.49</c:v>
                </c:pt>
                <c:pt idx="65967">
                  <c:v>45.49</c:v>
                </c:pt>
                <c:pt idx="65968">
                  <c:v>45.49</c:v>
                </c:pt>
                <c:pt idx="65969">
                  <c:v>45.49</c:v>
                </c:pt>
                <c:pt idx="65970">
                  <c:v>45.49</c:v>
                </c:pt>
                <c:pt idx="65971">
                  <c:v>45.49</c:v>
                </c:pt>
                <c:pt idx="65972">
                  <c:v>45.49</c:v>
                </c:pt>
                <c:pt idx="65973">
                  <c:v>45.49</c:v>
                </c:pt>
                <c:pt idx="65974">
                  <c:v>45.49</c:v>
                </c:pt>
                <c:pt idx="65975">
                  <c:v>45.49</c:v>
                </c:pt>
                <c:pt idx="65976">
                  <c:v>45.49</c:v>
                </c:pt>
                <c:pt idx="65977">
                  <c:v>45.49</c:v>
                </c:pt>
                <c:pt idx="65978">
                  <c:v>45.49</c:v>
                </c:pt>
                <c:pt idx="65979">
                  <c:v>45.49</c:v>
                </c:pt>
                <c:pt idx="65980">
                  <c:v>45.49</c:v>
                </c:pt>
                <c:pt idx="65981">
                  <c:v>45.49</c:v>
                </c:pt>
                <c:pt idx="65982">
                  <c:v>45.49</c:v>
                </c:pt>
                <c:pt idx="65983">
                  <c:v>45.49</c:v>
                </c:pt>
                <c:pt idx="65984">
                  <c:v>45.49</c:v>
                </c:pt>
                <c:pt idx="65985">
                  <c:v>45.49</c:v>
                </c:pt>
                <c:pt idx="65986">
                  <c:v>45.49</c:v>
                </c:pt>
                <c:pt idx="65987">
                  <c:v>45.49</c:v>
                </c:pt>
                <c:pt idx="65988">
                  <c:v>45.49</c:v>
                </c:pt>
                <c:pt idx="65989">
                  <c:v>45.49</c:v>
                </c:pt>
                <c:pt idx="65990">
                  <c:v>45.49</c:v>
                </c:pt>
                <c:pt idx="65991">
                  <c:v>45.49</c:v>
                </c:pt>
                <c:pt idx="65992">
                  <c:v>45.49</c:v>
                </c:pt>
                <c:pt idx="65993">
                  <c:v>45.49</c:v>
                </c:pt>
                <c:pt idx="65994">
                  <c:v>45.49</c:v>
                </c:pt>
                <c:pt idx="65995">
                  <c:v>45.49</c:v>
                </c:pt>
                <c:pt idx="65996">
                  <c:v>45.49</c:v>
                </c:pt>
                <c:pt idx="65997">
                  <c:v>45.49</c:v>
                </c:pt>
                <c:pt idx="65998">
                  <c:v>45.49</c:v>
                </c:pt>
                <c:pt idx="65999">
                  <c:v>45.49</c:v>
                </c:pt>
                <c:pt idx="66000">
                  <c:v>45.49</c:v>
                </c:pt>
                <c:pt idx="66001">
                  <c:v>45.49</c:v>
                </c:pt>
                <c:pt idx="66002">
                  <c:v>45.49</c:v>
                </c:pt>
                <c:pt idx="66003">
                  <c:v>45.49</c:v>
                </c:pt>
                <c:pt idx="66004">
                  <c:v>45.49</c:v>
                </c:pt>
                <c:pt idx="66005">
                  <c:v>45.49</c:v>
                </c:pt>
                <c:pt idx="66006">
                  <c:v>45.49</c:v>
                </c:pt>
                <c:pt idx="66007">
                  <c:v>45.49</c:v>
                </c:pt>
                <c:pt idx="66008">
                  <c:v>45.49</c:v>
                </c:pt>
                <c:pt idx="66009">
                  <c:v>45.49</c:v>
                </c:pt>
                <c:pt idx="66010">
                  <c:v>45.49</c:v>
                </c:pt>
                <c:pt idx="66011">
                  <c:v>45.49</c:v>
                </c:pt>
                <c:pt idx="66012">
                  <c:v>45.49</c:v>
                </c:pt>
                <c:pt idx="66013">
                  <c:v>45.49</c:v>
                </c:pt>
                <c:pt idx="66014">
                  <c:v>45.49</c:v>
                </c:pt>
                <c:pt idx="66015">
                  <c:v>45.49</c:v>
                </c:pt>
                <c:pt idx="66016">
                  <c:v>45.49</c:v>
                </c:pt>
                <c:pt idx="66017">
                  <c:v>45.49</c:v>
                </c:pt>
                <c:pt idx="66018">
                  <c:v>45.49</c:v>
                </c:pt>
                <c:pt idx="66019">
                  <c:v>45.49</c:v>
                </c:pt>
                <c:pt idx="66020">
                  <c:v>45.49</c:v>
                </c:pt>
                <c:pt idx="66021">
                  <c:v>45.49</c:v>
                </c:pt>
                <c:pt idx="66022">
                  <c:v>45.49</c:v>
                </c:pt>
                <c:pt idx="66023">
                  <c:v>45.49</c:v>
                </c:pt>
                <c:pt idx="66024">
                  <c:v>45.49</c:v>
                </c:pt>
                <c:pt idx="66025">
                  <c:v>45.49</c:v>
                </c:pt>
                <c:pt idx="66026">
                  <c:v>45.49</c:v>
                </c:pt>
                <c:pt idx="66027">
                  <c:v>45.49</c:v>
                </c:pt>
                <c:pt idx="66028">
                  <c:v>45.49</c:v>
                </c:pt>
                <c:pt idx="66029">
                  <c:v>45.49</c:v>
                </c:pt>
                <c:pt idx="66030">
                  <c:v>45.49</c:v>
                </c:pt>
                <c:pt idx="66031">
                  <c:v>45.49</c:v>
                </c:pt>
                <c:pt idx="66032">
                  <c:v>45.49</c:v>
                </c:pt>
                <c:pt idx="66033">
                  <c:v>45.49</c:v>
                </c:pt>
                <c:pt idx="66034">
                  <c:v>45.49</c:v>
                </c:pt>
                <c:pt idx="66035">
                  <c:v>45.49</c:v>
                </c:pt>
                <c:pt idx="66036">
                  <c:v>45.49</c:v>
                </c:pt>
                <c:pt idx="66037">
                  <c:v>45.49</c:v>
                </c:pt>
                <c:pt idx="66038">
                  <c:v>45.49</c:v>
                </c:pt>
                <c:pt idx="66039">
                  <c:v>45.49</c:v>
                </c:pt>
                <c:pt idx="66040">
                  <c:v>45.49</c:v>
                </c:pt>
                <c:pt idx="66041">
                  <c:v>45.49</c:v>
                </c:pt>
                <c:pt idx="66042">
                  <c:v>45.49</c:v>
                </c:pt>
                <c:pt idx="66043">
                  <c:v>45.49</c:v>
                </c:pt>
                <c:pt idx="66044">
                  <c:v>45.49</c:v>
                </c:pt>
                <c:pt idx="66045">
                  <c:v>45.49</c:v>
                </c:pt>
                <c:pt idx="66046">
                  <c:v>45.49</c:v>
                </c:pt>
                <c:pt idx="66047">
                  <c:v>45.49</c:v>
                </c:pt>
                <c:pt idx="66048">
                  <c:v>45.49</c:v>
                </c:pt>
                <c:pt idx="66049">
                  <c:v>45.491999999999997</c:v>
                </c:pt>
                <c:pt idx="66050">
                  <c:v>45.514000000000003</c:v>
                </c:pt>
                <c:pt idx="66051">
                  <c:v>45.558</c:v>
                </c:pt>
                <c:pt idx="66052">
                  <c:v>45.558</c:v>
                </c:pt>
                <c:pt idx="66053">
                  <c:v>45.558</c:v>
                </c:pt>
                <c:pt idx="66054">
                  <c:v>45.558</c:v>
                </c:pt>
                <c:pt idx="66055">
                  <c:v>45.558</c:v>
                </c:pt>
                <c:pt idx="66056">
                  <c:v>45.558</c:v>
                </c:pt>
                <c:pt idx="66057">
                  <c:v>45.558</c:v>
                </c:pt>
                <c:pt idx="66058">
                  <c:v>45.558</c:v>
                </c:pt>
                <c:pt idx="66059">
                  <c:v>45.558</c:v>
                </c:pt>
                <c:pt idx="66060">
                  <c:v>45.558</c:v>
                </c:pt>
                <c:pt idx="66061">
                  <c:v>45.558</c:v>
                </c:pt>
                <c:pt idx="66062">
                  <c:v>45.558</c:v>
                </c:pt>
                <c:pt idx="66063">
                  <c:v>45.558</c:v>
                </c:pt>
                <c:pt idx="66064">
                  <c:v>45.558</c:v>
                </c:pt>
                <c:pt idx="66065">
                  <c:v>45.558</c:v>
                </c:pt>
                <c:pt idx="66066">
                  <c:v>45.558</c:v>
                </c:pt>
                <c:pt idx="66067">
                  <c:v>45.558</c:v>
                </c:pt>
                <c:pt idx="66068">
                  <c:v>45.558</c:v>
                </c:pt>
                <c:pt idx="66069">
                  <c:v>45.558</c:v>
                </c:pt>
                <c:pt idx="66070">
                  <c:v>45.558</c:v>
                </c:pt>
                <c:pt idx="66071">
                  <c:v>45.558</c:v>
                </c:pt>
                <c:pt idx="66072">
                  <c:v>45.558</c:v>
                </c:pt>
                <c:pt idx="66073">
                  <c:v>45.558</c:v>
                </c:pt>
                <c:pt idx="66074">
                  <c:v>45.558</c:v>
                </c:pt>
                <c:pt idx="66075">
                  <c:v>45.558</c:v>
                </c:pt>
                <c:pt idx="66076">
                  <c:v>45.558</c:v>
                </c:pt>
                <c:pt idx="66077">
                  <c:v>45.558</c:v>
                </c:pt>
                <c:pt idx="66078">
                  <c:v>45.558</c:v>
                </c:pt>
                <c:pt idx="66079">
                  <c:v>45.558</c:v>
                </c:pt>
                <c:pt idx="66080">
                  <c:v>45.558</c:v>
                </c:pt>
                <c:pt idx="66081">
                  <c:v>45.558</c:v>
                </c:pt>
                <c:pt idx="66082">
                  <c:v>45.558</c:v>
                </c:pt>
                <c:pt idx="66083">
                  <c:v>45.558</c:v>
                </c:pt>
                <c:pt idx="66084">
                  <c:v>45.558</c:v>
                </c:pt>
                <c:pt idx="66085">
                  <c:v>45.558</c:v>
                </c:pt>
                <c:pt idx="66086">
                  <c:v>45.558</c:v>
                </c:pt>
                <c:pt idx="66087">
                  <c:v>45.558</c:v>
                </c:pt>
                <c:pt idx="66088">
                  <c:v>45.558</c:v>
                </c:pt>
                <c:pt idx="66089">
                  <c:v>45.558</c:v>
                </c:pt>
                <c:pt idx="66090">
                  <c:v>45.558</c:v>
                </c:pt>
                <c:pt idx="66091">
                  <c:v>45.558</c:v>
                </c:pt>
                <c:pt idx="66092">
                  <c:v>45.558</c:v>
                </c:pt>
                <c:pt idx="66093">
                  <c:v>45.558</c:v>
                </c:pt>
                <c:pt idx="66094">
                  <c:v>45.558</c:v>
                </c:pt>
                <c:pt idx="66095">
                  <c:v>45.558</c:v>
                </c:pt>
                <c:pt idx="66096">
                  <c:v>45.558</c:v>
                </c:pt>
                <c:pt idx="66097">
                  <c:v>45.558</c:v>
                </c:pt>
                <c:pt idx="66098">
                  <c:v>45.558</c:v>
                </c:pt>
                <c:pt idx="66099">
                  <c:v>45.558</c:v>
                </c:pt>
                <c:pt idx="66100">
                  <c:v>45.558</c:v>
                </c:pt>
                <c:pt idx="66101">
                  <c:v>45.558</c:v>
                </c:pt>
                <c:pt idx="66102">
                  <c:v>45.558</c:v>
                </c:pt>
                <c:pt idx="66103">
                  <c:v>45.558</c:v>
                </c:pt>
                <c:pt idx="66104">
                  <c:v>45.558</c:v>
                </c:pt>
                <c:pt idx="66105">
                  <c:v>45.558</c:v>
                </c:pt>
                <c:pt idx="66106">
                  <c:v>45.558</c:v>
                </c:pt>
                <c:pt idx="66107">
                  <c:v>45.558</c:v>
                </c:pt>
                <c:pt idx="66108">
                  <c:v>45.558</c:v>
                </c:pt>
                <c:pt idx="66109">
                  <c:v>45.558</c:v>
                </c:pt>
                <c:pt idx="66110">
                  <c:v>45.558</c:v>
                </c:pt>
                <c:pt idx="66111">
                  <c:v>45.558</c:v>
                </c:pt>
                <c:pt idx="66112">
                  <c:v>45.558</c:v>
                </c:pt>
                <c:pt idx="66113">
                  <c:v>45.558</c:v>
                </c:pt>
                <c:pt idx="66114">
                  <c:v>45.558</c:v>
                </c:pt>
                <c:pt idx="66115">
                  <c:v>45.558</c:v>
                </c:pt>
                <c:pt idx="66116">
                  <c:v>45.558</c:v>
                </c:pt>
                <c:pt idx="66117">
                  <c:v>45.558</c:v>
                </c:pt>
                <c:pt idx="66118">
                  <c:v>45.558</c:v>
                </c:pt>
                <c:pt idx="66119">
                  <c:v>45.558</c:v>
                </c:pt>
                <c:pt idx="66120">
                  <c:v>45.558</c:v>
                </c:pt>
                <c:pt idx="66121">
                  <c:v>45.558</c:v>
                </c:pt>
                <c:pt idx="66122">
                  <c:v>45.558</c:v>
                </c:pt>
                <c:pt idx="66123">
                  <c:v>45.558</c:v>
                </c:pt>
                <c:pt idx="66124">
                  <c:v>45.558</c:v>
                </c:pt>
                <c:pt idx="66125">
                  <c:v>45.558</c:v>
                </c:pt>
                <c:pt idx="66126">
                  <c:v>45.558</c:v>
                </c:pt>
                <c:pt idx="66127">
                  <c:v>45.558</c:v>
                </c:pt>
                <c:pt idx="66128">
                  <c:v>45.558</c:v>
                </c:pt>
                <c:pt idx="66129">
                  <c:v>45.558</c:v>
                </c:pt>
                <c:pt idx="66130">
                  <c:v>45.558</c:v>
                </c:pt>
                <c:pt idx="66131">
                  <c:v>45.558</c:v>
                </c:pt>
                <c:pt idx="66132">
                  <c:v>45.558</c:v>
                </c:pt>
                <c:pt idx="66133">
                  <c:v>45.558</c:v>
                </c:pt>
                <c:pt idx="66134">
                  <c:v>45.558</c:v>
                </c:pt>
                <c:pt idx="66135">
                  <c:v>45.558</c:v>
                </c:pt>
                <c:pt idx="66136">
                  <c:v>45.558</c:v>
                </c:pt>
                <c:pt idx="66137">
                  <c:v>45.558</c:v>
                </c:pt>
                <c:pt idx="66138">
                  <c:v>45.558</c:v>
                </c:pt>
                <c:pt idx="66139">
                  <c:v>45.558</c:v>
                </c:pt>
                <c:pt idx="66140">
                  <c:v>45.558</c:v>
                </c:pt>
                <c:pt idx="66141">
                  <c:v>45.558</c:v>
                </c:pt>
                <c:pt idx="66142">
                  <c:v>45.558</c:v>
                </c:pt>
                <c:pt idx="66143">
                  <c:v>45.558</c:v>
                </c:pt>
                <c:pt idx="66144">
                  <c:v>45.558</c:v>
                </c:pt>
                <c:pt idx="66145">
                  <c:v>45.558</c:v>
                </c:pt>
                <c:pt idx="66146">
                  <c:v>45.558</c:v>
                </c:pt>
                <c:pt idx="66147">
                  <c:v>45.558</c:v>
                </c:pt>
                <c:pt idx="66148">
                  <c:v>45.558</c:v>
                </c:pt>
                <c:pt idx="66149">
                  <c:v>45.558</c:v>
                </c:pt>
                <c:pt idx="66150">
                  <c:v>45.558</c:v>
                </c:pt>
                <c:pt idx="66151">
                  <c:v>45.558</c:v>
                </c:pt>
                <c:pt idx="66152">
                  <c:v>45.558</c:v>
                </c:pt>
                <c:pt idx="66153">
                  <c:v>45.558</c:v>
                </c:pt>
                <c:pt idx="66154">
                  <c:v>45.558</c:v>
                </c:pt>
                <c:pt idx="66155">
                  <c:v>45.558</c:v>
                </c:pt>
                <c:pt idx="66156">
                  <c:v>45.558</c:v>
                </c:pt>
                <c:pt idx="66157">
                  <c:v>45.558</c:v>
                </c:pt>
                <c:pt idx="66158">
                  <c:v>45.558</c:v>
                </c:pt>
                <c:pt idx="66159">
                  <c:v>45.558</c:v>
                </c:pt>
                <c:pt idx="66160">
                  <c:v>45.558</c:v>
                </c:pt>
                <c:pt idx="66161">
                  <c:v>45.558</c:v>
                </c:pt>
                <c:pt idx="66162">
                  <c:v>45.558</c:v>
                </c:pt>
                <c:pt idx="66163">
                  <c:v>45.558</c:v>
                </c:pt>
                <c:pt idx="66164">
                  <c:v>45.558</c:v>
                </c:pt>
                <c:pt idx="66165">
                  <c:v>45.558</c:v>
                </c:pt>
                <c:pt idx="66166">
                  <c:v>45.558</c:v>
                </c:pt>
                <c:pt idx="66167">
                  <c:v>45.558</c:v>
                </c:pt>
                <c:pt idx="66168">
                  <c:v>45.558</c:v>
                </c:pt>
                <c:pt idx="66169">
                  <c:v>45.558</c:v>
                </c:pt>
                <c:pt idx="66170">
                  <c:v>45.558</c:v>
                </c:pt>
                <c:pt idx="66171">
                  <c:v>45.558</c:v>
                </c:pt>
                <c:pt idx="66172">
                  <c:v>45.558</c:v>
                </c:pt>
                <c:pt idx="66173">
                  <c:v>45.558</c:v>
                </c:pt>
                <c:pt idx="66174">
                  <c:v>45.558</c:v>
                </c:pt>
                <c:pt idx="66175">
                  <c:v>45.558</c:v>
                </c:pt>
                <c:pt idx="66176">
                  <c:v>45.558</c:v>
                </c:pt>
                <c:pt idx="66177">
                  <c:v>45.558</c:v>
                </c:pt>
                <c:pt idx="66178">
                  <c:v>45.558</c:v>
                </c:pt>
                <c:pt idx="66179">
                  <c:v>45.558</c:v>
                </c:pt>
                <c:pt idx="66180">
                  <c:v>45.558</c:v>
                </c:pt>
                <c:pt idx="66181">
                  <c:v>45.558</c:v>
                </c:pt>
                <c:pt idx="66182">
                  <c:v>45.558</c:v>
                </c:pt>
                <c:pt idx="66183">
                  <c:v>45.558</c:v>
                </c:pt>
                <c:pt idx="66184">
                  <c:v>45.558</c:v>
                </c:pt>
                <c:pt idx="66185">
                  <c:v>45.558</c:v>
                </c:pt>
                <c:pt idx="66186">
                  <c:v>45.558</c:v>
                </c:pt>
                <c:pt idx="66187">
                  <c:v>45.558</c:v>
                </c:pt>
                <c:pt idx="66188">
                  <c:v>45.558</c:v>
                </c:pt>
                <c:pt idx="66189">
                  <c:v>45.558</c:v>
                </c:pt>
                <c:pt idx="66190">
                  <c:v>45.558</c:v>
                </c:pt>
                <c:pt idx="66191">
                  <c:v>45.558</c:v>
                </c:pt>
                <c:pt idx="66192">
                  <c:v>45.558</c:v>
                </c:pt>
                <c:pt idx="66193">
                  <c:v>45.558</c:v>
                </c:pt>
                <c:pt idx="66194">
                  <c:v>45.558</c:v>
                </c:pt>
                <c:pt idx="66195">
                  <c:v>45.558</c:v>
                </c:pt>
                <c:pt idx="66196">
                  <c:v>45.558</c:v>
                </c:pt>
                <c:pt idx="66197">
                  <c:v>45.558</c:v>
                </c:pt>
                <c:pt idx="66198">
                  <c:v>45.558</c:v>
                </c:pt>
                <c:pt idx="66199">
                  <c:v>45.558</c:v>
                </c:pt>
                <c:pt idx="66200">
                  <c:v>45.558</c:v>
                </c:pt>
                <c:pt idx="66201">
                  <c:v>45.558</c:v>
                </c:pt>
                <c:pt idx="66202">
                  <c:v>45.558</c:v>
                </c:pt>
                <c:pt idx="66203">
                  <c:v>45.558</c:v>
                </c:pt>
                <c:pt idx="66204">
                  <c:v>45.558</c:v>
                </c:pt>
                <c:pt idx="66205">
                  <c:v>45.558</c:v>
                </c:pt>
                <c:pt idx="66206">
                  <c:v>45.558</c:v>
                </c:pt>
                <c:pt idx="66207">
                  <c:v>45.558</c:v>
                </c:pt>
                <c:pt idx="66208">
                  <c:v>45.558</c:v>
                </c:pt>
                <c:pt idx="66209">
                  <c:v>45.558</c:v>
                </c:pt>
                <c:pt idx="66210">
                  <c:v>45.558</c:v>
                </c:pt>
                <c:pt idx="66211">
                  <c:v>45.558</c:v>
                </c:pt>
                <c:pt idx="66212">
                  <c:v>45.558</c:v>
                </c:pt>
                <c:pt idx="66213">
                  <c:v>45.558</c:v>
                </c:pt>
                <c:pt idx="66214">
                  <c:v>45.558</c:v>
                </c:pt>
                <c:pt idx="66215">
                  <c:v>45.558</c:v>
                </c:pt>
                <c:pt idx="66216">
                  <c:v>45.558</c:v>
                </c:pt>
                <c:pt idx="66217">
                  <c:v>45.558</c:v>
                </c:pt>
                <c:pt idx="66218">
                  <c:v>45.558</c:v>
                </c:pt>
                <c:pt idx="66219">
                  <c:v>45.558</c:v>
                </c:pt>
                <c:pt idx="66220">
                  <c:v>45.558</c:v>
                </c:pt>
                <c:pt idx="66221">
                  <c:v>45.558</c:v>
                </c:pt>
                <c:pt idx="66222">
                  <c:v>45.558</c:v>
                </c:pt>
                <c:pt idx="66223">
                  <c:v>45.558</c:v>
                </c:pt>
                <c:pt idx="66224">
                  <c:v>45.558</c:v>
                </c:pt>
                <c:pt idx="66225">
                  <c:v>45.558</c:v>
                </c:pt>
                <c:pt idx="66226">
                  <c:v>45.558</c:v>
                </c:pt>
                <c:pt idx="66227">
                  <c:v>45.558</c:v>
                </c:pt>
                <c:pt idx="66228">
                  <c:v>45.558</c:v>
                </c:pt>
                <c:pt idx="66229">
                  <c:v>45.558</c:v>
                </c:pt>
                <c:pt idx="66230">
                  <c:v>45.558</c:v>
                </c:pt>
                <c:pt idx="66231">
                  <c:v>45.558</c:v>
                </c:pt>
                <c:pt idx="66232">
                  <c:v>45.558</c:v>
                </c:pt>
                <c:pt idx="66233">
                  <c:v>45.558</c:v>
                </c:pt>
                <c:pt idx="66234">
                  <c:v>45.558</c:v>
                </c:pt>
                <c:pt idx="66235">
                  <c:v>45.558</c:v>
                </c:pt>
                <c:pt idx="66236">
                  <c:v>45.558</c:v>
                </c:pt>
                <c:pt idx="66237">
                  <c:v>45.558</c:v>
                </c:pt>
                <c:pt idx="66238">
                  <c:v>45.558</c:v>
                </c:pt>
                <c:pt idx="66239">
                  <c:v>45.558</c:v>
                </c:pt>
                <c:pt idx="66240">
                  <c:v>45.558</c:v>
                </c:pt>
                <c:pt idx="66241">
                  <c:v>45.558</c:v>
                </c:pt>
                <c:pt idx="66242">
                  <c:v>45.558</c:v>
                </c:pt>
                <c:pt idx="66243">
                  <c:v>45.558</c:v>
                </c:pt>
                <c:pt idx="66244">
                  <c:v>45.558</c:v>
                </c:pt>
                <c:pt idx="66245">
                  <c:v>45.558</c:v>
                </c:pt>
                <c:pt idx="66246">
                  <c:v>45.558</c:v>
                </c:pt>
                <c:pt idx="66247">
                  <c:v>45.558</c:v>
                </c:pt>
                <c:pt idx="66248">
                  <c:v>45.558</c:v>
                </c:pt>
                <c:pt idx="66249">
                  <c:v>45.558</c:v>
                </c:pt>
                <c:pt idx="66250">
                  <c:v>45.558</c:v>
                </c:pt>
                <c:pt idx="66251">
                  <c:v>45.558</c:v>
                </c:pt>
                <c:pt idx="66252">
                  <c:v>45.558</c:v>
                </c:pt>
                <c:pt idx="66253">
                  <c:v>45.558</c:v>
                </c:pt>
                <c:pt idx="66254">
                  <c:v>45.558</c:v>
                </c:pt>
                <c:pt idx="66255">
                  <c:v>45.558</c:v>
                </c:pt>
                <c:pt idx="66256">
                  <c:v>45.558</c:v>
                </c:pt>
                <c:pt idx="66257">
                  <c:v>45.558</c:v>
                </c:pt>
                <c:pt idx="66258">
                  <c:v>45.558</c:v>
                </c:pt>
                <c:pt idx="66259">
                  <c:v>45.558</c:v>
                </c:pt>
                <c:pt idx="66260">
                  <c:v>45.558</c:v>
                </c:pt>
                <c:pt idx="66261">
                  <c:v>45.558</c:v>
                </c:pt>
                <c:pt idx="66262">
                  <c:v>45.558</c:v>
                </c:pt>
                <c:pt idx="66263">
                  <c:v>45.558</c:v>
                </c:pt>
                <c:pt idx="66264">
                  <c:v>45.558</c:v>
                </c:pt>
                <c:pt idx="66265">
                  <c:v>45.558</c:v>
                </c:pt>
                <c:pt idx="66266">
                  <c:v>45.558</c:v>
                </c:pt>
                <c:pt idx="66267">
                  <c:v>45.558</c:v>
                </c:pt>
                <c:pt idx="66268">
                  <c:v>45.558</c:v>
                </c:pt>
                <c:pt idx="66269">
                  <c:v>45.558</c:v>
                </c:pt>
                <c:pt idx="66270">
                  <c:v>45.558</c:v>
                </c:pt>
                <c:pt idx="66271">
                  <c:v>45.558</c:v>
                </c:pt>
                <c:pt idx="66272">
                  <c:v>45.558</c:v>
                </c:pt>
                <c:pt idx="66273">
                  <c:v>45.558</c:v>
                </c:pt>
                <c:pt idx="66274">
                  <c:v>45.558</c:v>
                </c:pt>
                <c:pt idx="66275">
                  <c:v>45.558</c:v>
                </c:pt>
                <c:pt idx="66276">
                  <c:v>45.558</c:v>
                </c:pt>
                <c:pt idx="66277">
                  <c:v>45.558</c:v>
                </c:pt>
                <c:pt idx="66278">
                  <c:v>45.558</c:v>
                </c:pt>
                <c:pt idx="66279">
                  <c:v>45.558</c:v>
                </c:pt>
                <c:pt idx="66280">
                  <c:v>45.558</c:v>
                </c:pt>
                <c:pt idx="66281">
                  <c:v>45.558</c:v>
                </c:pt>
                <c:pt idx="66282">
                  <c:v>45.558</c:v>
                </c:pt>
                <c:pt idx="66283">
                  <c:v>45.558</c:v>
                </c:pt>
                <c:pt idx="66284">
                  <c:v>45.558</c:v>
                </c:pt>
                <c:pt idx="66285">
                  <c:v>45.558</c:v>
                </c:pt>
                <c:pt idx="66286">
                  <c:v>45.558</c:v>
                </c:pt>
                <c:pt idx="66287">
                  <c:v>45.558</c:v>
                </c:pt>
                <c:pt idx="66288">
                  <c:v>45.558</c:v>
                </c:pt>
                <c:pt idx="66289">
                  <c:v>45.558</c:v>
                </c:pt>
                <c:pt idx="66290">
                  <c:v>45.558</c:v>
                </c:pt>
                <c:pt idx="66291">
                  <c:v>45.558</c:v>
                </c:pt>
                <c:pt idx="66292">
                  <c:v>45.558</c:v>
                </c:pt>
                <c:pt idx="66293">
                  <c:v>45.558</c:v>
                </c:pt>
                <c:pt idx="66294">
                  <c:v>45.558</c:v>
                </c:pt>
                <c:pt idx="66295">
                  <c:v>45.558</c:v>
                </c:pt>
                <c:pt idx="66296">
                  <c:v>45.558</c:v>
                </c:pt>
                <c:pt idx="66297">
                  <c:v>45.558</c:v>
                </c:pt>
                <c:pt idx="66298">
                  <c:v>45.558</c:v>
                </c:pt>
                <c:pt idx="66299">
                  <c:v>45.558</c:v>
                </c:pt>
                <c:pt idx="66300">
                  <c:v>45.558</c:v>
                </c:pt>
                <c:pt idx="66301">
                  <c:v>45.558</c:v>
                </c:pt>
                <c:pt idx="66302">
                  <c:v>45.558</c:v>
                </c:pt>
                <c:pt idx="66303">
                  <c:v>45.558</c:v>
                </c:pt>
                <c:pt idx="66304">
                  <c:v>45.558</c:v>
                </c:pt>
                <c:pt idx="66305">
                  <c:v>45.558</c:v>
                </c:pt>
                <c:pt idx="66306">
                  <c:v>45.558</c:v>
                </c:pt>
                <c:pt idx="66307">
                  <c:v>45.558</c:v>
                </c:pt>
                <c:pt idx="66308">
                  <c:v>45.558</c:v>
                </c:pt>
                <c:pt idx="66309">
                  <c:v>45.558</c:v>
                </c:pt>
                <c:pt idx="66310">
                  <c:v>45.558</c:v>
                </c:pt>
                <c:pt idx="66311">
                  <c:v>45.558</c:v>
                </c:pt>
                <c:pt idx="66312">
                  <c:v>45.558</c:v>
                </c:pt>
                <c:pt idx="66313">
                  <c:v>45.558</c:v>
                </c:pt>
                <c:pt idx="66314">
                  <c:v>45.558</c:v>
                </c:pt>
                <c:pt idx="66315">
                  <c:v>45.558</c:v>
                </c:pt>
                <c:pt idx="66316">
                  <c:v>45.558</c:v>
                </c:pt>
                <c:pt idx="66317">
                  <c:v>45.558</c:v>
                </c:pt>
                <c:pt idx="66318">
                  <c:v>45.558</c:v>
                </c:pt>
                <c:pt idx="66319">
                  <c:v>45.558</c:v>
                </c:pt>
                <c:pt idx="66320">
                  <c:v>45.558</c:v>
                </c:pt>
                <c:pt idx="66321">
                  <c:v>45.558</c:v>
                </c:pt>
                <c:pt idx="66322">
                  <c:v>45.558</c:v>
                </c:pt>
                <c:pt idx="66323">
                  <c:v>45.558</c:v>
                </c:pt>
                <c:pt idx="66324">
                  <c:v>45.558</c:v>
                </c:pt>
                <c:pt idx="66325">
                  <c:v>45.558</c:v>
                </c:pt>
                <c:pt idx="66326">
                  <c:v>45.558</c:v>
                </c:pt>
                <c:pt idx="66327">
                  <c:v>45.558</c:v>
                </c:pt>
                <c:pt idx="66328">
                  <c:v>45.558</c:v>
                </c:pt>
                <c:pt idx="66329">
                  <c:v>45.558</c:v>
                </c:pt>
                <c:pt idx="66330">
                  <c:v>45.558</c:v>
                </c:pt>
                <c:pt idx="66331">
                  <c:v>45.558</c:v>
                </c:pt>
                <c:pt idx="66332">
                  <c:v>45.558</c:v>
                </c:pt>
                <c:pt idx="66333">
                  <c:v>45.558</c:v>
                </c:pt>
                <c:pt idx="66334">
                  <c:v>45.558</c:v>
                </c:pt>
                <c:pt idx="66335">
                  <c:v>45.558</c:v>
                </c:pt>
                <c:pt idx="66336">
                  <c:v>45.558</c:v>
                </c:pt>
                <c:pt idx="66337">
                  <c:v>45.558</c:v>
                </c:pt>
                <c:pt idx="66338">
                  <c:v>45.558</c:v>
                </c:pt>
                <c:pt idx="66339">
                  <c:v>45.558</c:v>
                </c:pt>
                <c:pt idx="66340">
                  <c:v>45.558</c:v>
                </c:pt>
                <c:pt idx="66341">
                  <c:v>45.558</c:v>
                </c:pt>
                <c:pt idx="66342">
                  <c:v>45.558</c:v>
                </c:pt>
                <c:pt idx="66343">
                  <c:v>45.558</c:v>
                </c:pt>
                <c:pt idx="66344">
                  <c:v>45.558</c:v>
                </c:pt>
                <c:pt idx="66345">
                  <c:v>45.558</c:v>
                </c:pt>
                <c:pt idx="66346">
                  <c:v>45.558</c:v>
                </c:pt>
                <c:pt idx="66347">
                  <c:v>45.558</c:v>
                </c:pt>
                <c:pt idx="66348">
                  <c:v>45.558</c:v>
                </c:pt>
                <c:pt idx="66349">
                  <c:v>45.558</c:v>
                </c:pt>
                <c:pt idx="66350">
                  <c:v>45.558</c:v>
                </c:pt>
                <c:pt idx="66351">
                  <c:v>45.558</c:v>
                </c:pt>
                <c:pt idx="66352">
                  <c:v>45.558</c:v>
                </c:pt>
                <c:pt idx="66353">
                  <c:v>45.558</c:v>
                </c:pt>
                <c:pt idx="66354">
                  <c:v>45.558</c:v>
                </c:pt>
                <c:pt idx="66355">
                  <c:v>45.558</c:v>
                </c:pt>
                <c:pt idx="66356">
                  <c:v>45.558</c:v>
                </c:pt>
                <c:pt idx="66357">
                  <c:v>45.558</c:v>
                </c:pt>
                <c:pt idx="66358">
                  <c:v>45.558</c:v>
                </c:pt>
                <c:pt idx="66359">
                  <c:v>45.558</c:v>
                </c:pt>
                <c:pt idx="66360">
                  <c:v>45.558</c:v>
                </c:pt>
                <c:pt idx="66361">
                  <c:v>45.558</c:v>
                </c:pt>
                <c:pt idx="66362">
                  <c:v>45.558</c:v>
                </c:pt>
                <c:pt idx="66363">
                  <c:v>45.558</c:v>
                </c:pt>
                <c:pt idx="66364">
                  <c:v>45.558</c:v>
                </c:pt>
                <c:pt idx="66365">
                  <c:v>45.558</c:v>
                </c:pt>
                <c:pt idx="66366">
                  <c:v>45.558</c:v>
                </c:pt>
                <c:pt idx="66367">
                  <c:v>45.558</c:v>
                </c:pt>
                <c:pt idx="66368">
                  <c:v>45.558</c:v>
                </c:pt>
                <c:pt idx="66369">
                  <c:v>45.558</c:v>
                </c:pt>
                <c:pt idx="66370">
                  <c:v>45.558</c:v>
                </c:pt>
                <c:pt idx="66371">
                  <c:v>45.558</c:v>
                </c:pt>
                <c:pt idx="66372">
                  <c:v>45.558</c:v>
                </c:pt>
                <c:pt idx="66373">
                  <c:v>45.558</c:v>
                </c:pt>
                <c:pt idx="66374">
                  <c:v>45.558</c:v>
                </c:pt>
                <c:pt idx="66375">
                  <c:v>45.558</c:v>
                </c:pt>
                <c:pt idx="66376">
                  <c:v>45.558</c:v>
                </c:pt>
                <c:pt idx="66377">
                  <c:v>45.558</c:v>
                </c:pt>
                <c:pt idx="66378">
                  <c:v>45.558</c:v>
                </c:pt>
                <c:pt idx="66379">
                  <c:v>45.558</c:v>
                </c:pt>
                <c:pt idx="66380">
                  <c:v>45.558</c:v>
                </c:pt>
                <c:pt idx="66381">
                  <c:v>45.558</c:v>
                </c:pt>
                <c:pt idx="66382">
                  <c:v>45.558</c:v>
                </c:pt>
                <c:pt idx="66383">
                  <c:v>45.558</c:v>
                </c:pt>
                <c:pt idx="66384">
                  <c:v>45.558</c:v>
                </c:pt>
                <c:pt idx="66385">
                  <c:v>45.558</c:v>
                </c:pt>
                <c:pt idx="66386">
                  <c:v>45.558</c:v>
                </c:pt>
                <c:pt idx="66387">
                  <c:v>45.558</c:v>
                </c:pt>
                <c:pt idx="66388">
                  <c:v>45.558</c:v>
                </c:pt>
                <c:pt idx="66389">
                  <c:v>45.558</c:v>
                </c:pt>
                <c:pt idx="66390">
                  <c:v>45.558</c:v>
                </c:pt>
                <c:pt idx="66391">
                  <c:v>45.558</c:v>
                </c:pt>
                <c:pt idx="66392">
                  <c:v>45.558</c:v>
                </c:pt>
                <c:pt idx="66393">
                  <c:v>45.558</c:v>
                </c:pt>
                <c:pt idx="66394">
                  <c:v>45.558</c:v>
                </c:pt>
                <c:pt idx="66395">
                  <c:v>45.558</c:v>
                </c:pt>
                <c:pt idx="66396">
                  <c:v>45.558</c:v>
                </c:pt>
                <c:pt idx="66397">
                  <c:v>45.558</c:v>
                </c:pt>
                <c:pt idx="66398">
                  <c:v>45.558</c:v>
                </c:pt>
                <c:pt idx="66399">
                  <c:v>45.558</c:v>
                </c:pt>
                <c:pt idx="66400">
                  <c:v>45.558</c:v>
                </c:pt>
                <c:pt idx="66401">
                  <c:v>45.558</c:v>
                </c:pt>
                <c:pt idx="66402">
                  <c:v>45.558</c:v>
                </c:pt>
                <c:pt idx="66403">
                  <c:v>45.558</c:v>
                </c:pt>
                <c:pt idx="66404">
                  <c:v>45.558</c:v>
                </c:pt>
                <c:pt idx="66405">
                  <c:v>45.558</c:v>
                </c:pt>
                <c:pt idx="66406">
                  <c:v>45.558</c:v>
                </c:pt>
                <c:pt idx="66407">
                  <c:v>45.558</c:v>
                </c:pt>
                <c:pt idx="66408">
                  <c:v>45.558</c:v>
                </c:pt>
                <c:pt idx="66409">
                  <c:v>45.558</c:v>
                </c:pt>
                <c:pt idx="66410">
                  <c:v>45.558</c:v>
                </c:pt>
                <c:pt idx="66411">
                  <c:v>45.59</c:v>
                </c:pt>
                <c:pt idx="66412">
                  <c:v>45.62</c:v>
                </c:pt>
                <c:pt idx="66413">
                  <c:v>45.62</c:v>
                </c:pt>
                <c:pt idx="66414">
                  <c:v>45.62</c:v>
                </c:pt>
                <c:pt idx="66415">
                  <c:v>45.62</c:v>
                </c:pt>
                <c:pt idx="66416">
                  <c:v>45.62</c:v>
                </c:pt>
                <c:pt idx="66417">
                  <c:v>45.62</c:v>
                </c:pt>
                <c:pt idx="66418">
                  <c:v>45.62</c:v>
                </c:pt>
                <c:pt idx="66419">
                  <c:v>45.62</c:v>
                </c:pt>
                <c:pt idx="66420">
                  <c:v>45.62</c:v>
                </c:pt>
                <c:pt idx="66421">
                  <c:v>45.62</c:v>
                </c:pt>
                <c:pt idx="66422">
                  <c:v>45.62</c:v>
                </c:pt>
                <c:pt idx="66423">
                  <c:v>45.62</c:v>
                </c:pt>
                <c:pt idx="66424">
                  <c:v>45.62</c:v>
                </c:pt>
                <c:pt idx="66425">
                  <c:v>45.62</c:v>
                </c:pt>
                <c:pt idx="66426">
                  <c:v>45.62</c:v>
                </c:pt>
                <c:pt idx="66427">
                  <c:v>45.62</c:v>
                </c:pt>
                <c:pt idx="66428">
                  <c:v>45.62</c:v>
                </c:pt>
                <c:pt idx="66429">
                  <c:v>45.62</c:v>
                </c:pt>
                <c:pt idx="66430">
                  <c:v>45.62</c:v>
                </c:pt>
                <c:pt idx="66431">
                  <c:v>45.62</c:v>
                </c:pt>
                <c:pt idx="66432">
                  <c:v>45.62</c:v>
                </c:pt>
                <c:pt idx="66433">
                  <c:v>45.62</c:v>
                </c:pt>
                <c:pt idx="66434">
                  <c:v>45.62</c:v>
                </c:pt>
                <c:pt idx="66435">
                  <c:v>45.62</c:v>
                </c:pt>
                <c:pt idx="66436">
                  <c:v>45.62</c:v>
                </c:pt>
                <c:pt idx="66437">
                  <c:v>45.62</c:v>
                </c:pt>
                <c:pt idx="66438">
                  <c:v>45.62</c:v>
                </c:pt>
                <c:pt idx="66439">
                  <c:v>45.62</c:v>
                </c:pt>
                <c:pt idx="66440">
                  <c:v>45.62</c:v>
                </c:pt>
                <c:pt idx="66441">
                  <c:v>45.62</c:v>
                </c:pt>
                <c:pt idx="66442">
                  <c:v>45.62</c:v>
                </c:pt>
                <c:pt idx="66443">
                  <c:v>45.62</c:v>
                </c:pt>
                <c:pt idx="66444">
                  <c:v>45.62</c:v>
                </c:pt>
                <c:pt idx="66445">
                  <c:v>45.62</c:v>
                </c:pt>
                <c:pt idx="66446">
                  <c:v>45.62</c:v>
                </c:pt>
                <c:pt idx="66447">
                  <c:v>45.62</c:v>
                </c:pt>
                <c:pt idx="66448">
                  <c:v>45.62</c:v>
                </c:pt>
                <c:pt idx="66449">
                  <c:v>45.62</c:v>
                </c:pt>
                <c:pt idx="66450">
                  <c:v>45.62</c:v>
                </c:pt>
                <c:pt idx="66451">
                  <c:v>45.62</c:v>
                </c:pt>
                <c:pt idx="66452">
                  <c:v>45.62</c:v>
                </c:pt>
                <c:pt idx="66453">
                  <c:v>45.62</c:v>
                </c:pt>
                <c:pt idx="66454">
                  <c:v>45.62</c:v>
                </c:pt>
                <c:pt idx="66455">
                  <c:v>45.62</c:v>
                </c:pt>
                <c:pt idx="66456">
                  <c:v>45.62</c:v>
                </c:pt>
                <c:pt idx="66457">
                  <c:v>45.62</c:v>
                </c:pt>
                <c:pt idx="66458">
                  <c:v>45.62</c:v>
                </c:pt>
                <c:pt idx="66459">
                  <c:v>45.62</c:v>
                </c:pt>
                <c:pt idx="66460">
                  <c:v>45.62</c:v>
                </c:pt>
                <c:pt idx="66461">
                  <c:v>45.62</c:v>
                </c:pt>
                <c:pt idx="66462">
                  <c:v>45.62</c:v>
                </c:pt>
                <c:pt idx="66463">
                  <c:v>45.62</c:v>
                </c:pt>
                <c:pt idx="66464">
                  <c:v>45.62</c:v>
                </c:pt>
                <c:pt idx="66465">
                  <c:v>45.62</c:v>
                </c:pt>
                <c:pt idx="66466">
                  <c:v>45.62</c:v>
                </c:pt>
                <c:pt idx="66467">
                  <c:v>45.62</c:v>
                </c:pt>
                <c:pt idx="66468">
                  <c:v>45.62</c:v>
                </c:pt>
                <c:pt idx="66469">
                  <c:v>45.62</c:v>
                </c:pt>
                <c:pt idx="66470">
                  <c:v>45.62</c:v>
                </c:pt>
                <c:pt idx="66471">
                  <c:v>45.62</c:v>
                </c:pt>
                <c:pt idx="66472">
                  <c:v>45.62</c:v>
                </c:pt>
                <c:pt idx="66473">
                  <c:v>45.62</c:v>
                </c:pt>
                <c:pt idx="66474">
                  <c:v>45.62</c:v>
                </c:pt>
                <c:pt idx="66475">
                  <c:v>45.62</c:v>
                </c:pt>
                <c:pt idx="66476">
                  <c:v>45.62</c:v>
                </c:pt>
                <c:pt idx="66477">
                  <c:v>45.62</c:v>
                </c:pt>
                <c:pt idx="66478">
                  <c:v>45.62</c:v>
                </c:pt>
                <c:pt idx="66479">
                  <c:v>45.62</c:v>
                </c:pt>
                <c:pt idx="66480">
                  <c:v>45.62</c:v>
                </c:pt>
                <c:pt idx="66481">
                  <c:v>45.62</c:v>
                </c:pt>
                <c:pt idx="66482">
                  <c:v>45.62</c:v>
                </c:pt>
                <c:pt idx="66483">
                  <c:v>45.62</c:v>
                </c:pt>
                <c:pt idx="66484">
                  <c:v>45.62</c:v>
                </c:pt>
                <c:pt idx="66485">
                  <c:v>45.62</c:v>
                </c:pt>
                <c:pt idx="66486">
                  <c:v>45.62</c:v>
                </c:pt>
                <c:pt idx="66487">
                  <c:v>45.62</c:v>
                </c:pt>
                <c:pt idx="66488">
                  <c:v>45.62</c:v>
                </c:pt>
                <c:pt idx="66489">
                  <c:v>45.62</c:v>
                </c:pt>
                <c:pt idx="66490">
                  <c:v>45.62</c:v>
                </c:pt>
                <c:pt idx="66491">
                  <c:v>45.62</c:v>
                </c:pt>
                <c:pt idx="66492">
                  <c:v>45.62</c:v>
                </c:pt>
                <c:pt idx="66493">
                  <c:v>45.62</c:v>
                </c:pt>
                <c:pt idx="66494">
                  <c:v>45.62</c:v>
                </c:pt>
                <c:pt idx="66495">
                  <c:v>45.62</c:v>
                </c:pt>
                <c:pt idx="66496">
                  <c:v>45.62</c:v>
                </c:pt>
                <c:pt idx="66497">
                  <c:v>45.62</c:v>
                </c:pt>
                <c:pt idx="66498">
                  <c:v>45.62</c:v>
                </c:pt>
                <c:pt idx="66499">
                  <c:v>45.62</c:v>
                </c:pt>
                <c:pt idx="66500">
                  <c:v>45.62</c:v>
                </c:pt>
                <c:pt idx="66501">
                  <c:v>45.62</c:v>
                </c:pt>
                <c:pt idx="66502">
                  <c:v>45.62</c:v>
                </c:pt>
                <c:pt idx="66503">
                  <c:v>45.62</c:v>
                </c:pt>
                <c:pt idx="66504">
                  <c:v>45.62</c:v>
                </c:pt>
                <c:pt idx="66505">
                  <c:v>45.62</c:v>
                </c:pt>
                <c:pt idx="66506">
                  <c:v>45.62</c:v>
                </c:pt>
                <c:pt idx="66507">
                  <c:v>45.62</c:v>
                </c:pt>
                <c:pt idx="66508">
                  <c:v>45.62</c:v>
                </c:pt>
                <c:pt idx="66509">
                  <c:v>45.62</c:v>
                </c:pt>
                <c:pt idx="66510">
                  <c:v>45.62</c:v>
                </c:pt>
                <c:pt idx="66511">
                  <c:v>45.62</c:v>
                </c:pt>
                <c:pt idx="66512">
                  <c:v>45.62</c:v>
                </c:pt>
                <c:pt idx="66513">
                  <c:v>45.62</c:v>
                </c:pt>
                <c:pt idx="66514">
                  <c:v>45.62</c:v>
                </c:pt>
                <c:pt idx="66515">
                  <c:v>45.62</c:v>
                </c:pt>
                <c:pt idx="66516">
                  <c:v>45.62</c:v>
                </c:pt>
                <c:pt idx="66517">
                  <c:v>45.62</c:v>
                </c:pt>
                <c:pt idx="66518">
                  <c:v>45.62</c:v>
                </c:pt>
                <c:pt idx="66519">
                  <c:v>45.62</c:v>
                </c:pt>
                <c:pt idx="66520">
                  <c:v>45.62</c:v>
                </c:pt>
                <c:pt idx="66521">
                  <c:v>45.62</c:v>
                </c:pt>
                <c:pt idx="66522">
                  <c:v>45.62</c:v>
                </c:pt>
                <c:pt idx="66523">
                  <c:v>45.62</c:v>
                </c:pt>
                <c:pt idx="66524">
                  <c:v>45.62</c:v>
                </c:pt>
                <c:pt idx="66525">
                  <c:v>45.62</c:v>
                </c:pt>
                <c:pt idx="66526">
                  <c:v>45.62</c:v>
                </c:pt>
                <c:pt idx="66527">
                  <c:v>45.62</c:v>
                </c:pt>
                <c:pt idx="66528">
                  <c:v>45.62</c:v>
                </c:pt>
                <c:pt idx="66529">
                  <c:v>45.62</c:v>
                </c:pt>
                <c:pt idx="66530">
                  <c:v>45.62</c:v>
                </c:pt>
                <c:pt idx="66531">
                  <c:v>45.62</c:v>
                </c:pt>
                <c:pt idx="66532">
                  <c:v>45.62</c:v>
                </c:pt>
                <c:pt idx="66533">
                  <c:v>45.62</c:v>
                </c:pt>
                <c:pt idx="66534">
                  <c:v>45.62</c:v>
                </c:pt>
                <c:pt idx="66535">
                  <c:v>45.62</c:v>
                </c:pt>
                <c:pt idx="66536">
                  <c:v>45.62</c:v>
                </c:pt>
                <c:pt idx="66537">
                  <c:v>45.62</c:v>
                </c:pt>
                <c:pt idx="66538">
                  <c:v>45.62</c:v>
                </c:pt>
                <c:pt idx="66539">
                  <c:v>45.62</c:v>
                </c:pt>
                <c:pt idx="66540">
                  <c:v>45.62</c:v>
                </c:pt>
                <c:pt idx="66541">
                  <c:v>45.62</c:v>
                </c:pt>
                <c:pt idx="66542">
                  <c:v>45.62</c:v>
                </c:pt>
                <c:pt idx="66543">
                  <c:v>45.62</c:v>
                </c:pt>
                <c:pt idx="66544">
                  <c:v>45.62</c:v>
                </c:pt>
                <c:pt idx="66545">
                  <c:v>45.62</c:v>
                </c:pt>
                <c:pt idx="66546">
                  <c:v>45.62</c:v>
                </c:pt>
                <c:pt idx="66547">
                  <c:v>45.62</c:v>
                </c:pt>
                <c:pt idx="66548">
                  <c:v>45.62</c:v>
                </c:pt>
                <c:pt idx="66549">
                  <c:v>45.62</c:v>
                </c:pt>
                <c:pt idx="66550">
                  <c:v>45.62</c:v>
                </c:pt>
                <c:pt idx="66551">
                  <c:v>45.62</c:v>
                </c:pt>
                <c:pt idx="66552">
                  <c:v>45.62</c:v>
                </c:pt>
                <c:pt idx="66553">
                  <c:v>45.62</c:v>
                </c:pt>
                <c:pt idx="66554">
                  <c:v>45.62</c:v>
                </c:pt>
                <c:pt idx="66555">
                  <c:v>45.62</c:v>
                </c:pt>
                <c:pt idx="66556">
                  <c:v>45.62</c:v>
                </c:pt>
                <c:pt idx="66557">
                  <c:v>45.62</c:v>
                </c:pt>
                <c:pt idx="66558">
                  <c:v>45.62</c:v>
                </c:pt>
                <c:pt idx="66559">
                  <c:v>45.62</c:v>
                </c:pt>
                <c:pt idx="66560">
                  <c:v>45.62</c:v>
                </c:pt>
                <c:pt idx="66561">
                  <c:v>45.62</c:v>
                </c:pt>
                <c:pt idx="66562">
                  <c:v>45.62</c:v>
                </c:pt>
                <c:pt idx="66563">
                  <c:v>45.62</c:v>
                </c:pt>
                <c:pt idx="66564">
                  <c:v>45.62</c:v>
                </c:pt>
                <c:pt idx="66565">
                  <c:v>45.62</c:v>
                </c:pt>
                <c:pt idx="66566">
                  <c:v>45.62</c:v>
                </c:pt>
                <c:pt idx="66567">
                  <c:v>45.62</c:v>
                </c:pt>
                <c:pt idx="66568">
                  <c:v>45.62</c:v>
                </c:pt>
                <c:pt idx="66569">
                  <c:v>45.62</c:v>
                </c:pt>
                <c:pt idx="66570">
                  <c:v>45.62</c:v>
                </c:pt>
                <c:pt idx="66571">
                  <c:v>45.62</c:v>
                </c:pt>
                <c:pt idx="66572">
                  <c:v>45.62</c:v>
                </c:pt>
                <c:pt idx="66573">
                  <c:v>45.62</c:v>
                </c:pt>
                <c:pt idx="66574">
                  <c:v>45.62</c:v>
                </c:pt>
                <c:pt idx="66575">
                  <c:v>45.62</c:v>
                </c:pt>
                <c:pt idx="66576">
                  <c:v>45.62</c:v>
                </c:pt>
                <c:pt idx="66577">
                  <c:v>45.62</c:v>
                </c:pt>
                <c:pt idx="66578">
                  <c:v>45.62</c:v>
                </c:pt>
                <c:pt idx="66579">
                  <c:v>45.62</c:v>
                </c:pt>
                <c:pt idx="66580">
                  <c:v>45.62</c:v>
                </c:pt>
                <c:pt idx="66581">
                  <c:v>45.62</c:v>
                </c:pt>
                <c:pt idx="66582">
                  <c:v>45.62</c:v>
                </c:pt>
                <c:pt idx="66583">
                  <c:v>45.62</c:v>
                </c:pt>
                <c:pt idx="66584">
                  <c:v>45.62</c:v>
                </c:pt>
                <c:pt idx="66585">
                  <c:v>45.62</c:v>
                </c:pt>
                <c:pt idx="66586">
                  <c:v>45.62</c:v>
                </c:pt>
                <c:pt idx="66587">
                  <c:v>45.62</c:v>
                </c:pt>
                <c:pt idx="66588">
                  <c:v>45.62</c:v>
                </c:pt>
                <c:pt idx="66589">
                  <c:v>45.62</c:v>
                </c:pt>
                <c:pt idx="66590">
                  <c:v>45.62</c:v>
                </c:pt>
                <c:pt idx="66591">
                  <c:v>45.62</c:v>
                </c:pt>
                <c:pt idx="66592">
                  <c:v>45.62</c:v>
                </c:pt>
                <c:pt idx="66593">
                  <c:v>45.62</c:v>
                </c:pt>
                <c:pt idx="66594">
                  <c:v>45.62</c:v>
                </c:pt>
                <c:pt idx="66595">
                  <c:v>45.62</c:v>
                </c:pt>
                <c:pt idx="66596">
                  <c:v>45.62</c:v>
                </c:pt>
                <c:pt idx="66597">
                  <c:v>45.62</c:v>
                </c:pt>
                <c:pt idx="66598">
                  <c:v>45.62</c:v>
                </c:pt>
                <c:pt idx="66599">
                  <c:v>45.62</c:v>
                </c:pt>
                <c:pt idx="66600">
                  <c:v>45.62</c:v>
                </c:pt>
                <c:pt idx="66601">
                  <c:v>45.62</c:v>
                </c:pt>
                <c:pt idx="66602">
                  <c:v>45.62</c:v>
                </c:pt>
                <c:pt idx="66603">
                  <c:v>45.62</c:v>
                </c:pt>
                <c:pt idx="66604">
                  <c:v>45.62</c:v>
                </c:pt>
                <c:pt idx="66605">
                  <c:v>45.62</c:v>
                </c:pt>
                <c:pt idx="66606">
                  <c:v>45.62</c:v>
                </c:pt>
                <c:pt idx="66607">
                  <c:v>45.62</c:v>
                </c:pt>
                <c:pt idx="66608">
                  <c:v>45.62</c:v>
                </c:pt>
                <c:pt idx="66609">
                  <c:v>45.62</c:v>
                </c:pt>
                <c:pt idx="66610">
                  <c:v>45.62</c:v>
                </c:pt>
                <c:pt idx="66611">
                  <c:v>45.62</c:v>
                </c:pt>
                <c:pt idx="66612">
                  <c:v>45.62</c:v>
                </c:pt>
                <c:pt idx="66613">
                  <c:v>45.62</c:v>
                </c:pt>
                <c:pt idx="66614">
                  <c:v>45.62</c:v>
                </c:pt>
                <c:pt idx="66615">
                  <c:v>45.62</c:v>
                </c:pt>
                <c:pt idx="66616">
                  <c:v>45.62</c:v>
                </c:pt>
                <c:pt idx="66617">
                  <c:v>45.62</c:v>
                </c:pt>
                <c:pt idx="66618">
                  <c:v>45.62</c:v>
                </c:pt>
                <c:pt idx="66619">
                  <c:v>45.62</c:v>
                </c:pt>
                <c:pt idx="66620">
                  <c:v>45.62</c:v>
                </c:pt>
                <c:pt idx="66621">
                  <c:v>45.62</c:v>
                </c:pt>
                <c:pt idx="66622">
                  <c:v>45.62</c:v>
                </c:pt>
                <c:pt idx="66623">
                  <c:v>45.62</c:v>
                </c:pt>
                <c:pt idx="66624">
                  <c:v>45.62</c:v>
                </c:pt>
                <c:pt idx="66625">
                  <c:v>45.62</c:v>
                </c:pt>
                <c:pt idx="66626">
                  <c:v>45.62</c:v>
                </c:pt>
                <c:pt idx="66627">
                  <c:v>45.62</c:v>
                </c:pt>
                <c:pt idx="66628">
                  <c:v>45.62</c:v>
                </c:pt>
                <c:pt idx="66629">
                  <c:v>45.62</c:v>
                </c:pt>
                <c:pt idx="66630">
                  <c:v>45.62</c:v>
                </c:pt>
                <c:pt idx="66631">
                  <c:v>45.62</c:v>
                </c:pt>
                <c:pt idx="66632">
                  <c:v>45.62</c:v>
                </c:pt>
                <c:pt idx="66633">
                  <c:v>45.62</c:v>
                </c:pt>
                <c:pt idx="66634">
                  <c:v>45.62</c:v>
                </c:pt>
                <c:pt idx="66635">
                  <c:v>45.62</c:v>
                </c:pt>
                <c:pt idx="66636">
                  <c:v>45.62</c:v>
                </c:pt>
                <c:pt idx="66637">
                  <c:v>45.62</c:v>
                </c:pt>
                <c:pt idx="66638">
                  <c:v>45.62</c:v>
                </c:pt>
                <c:pt idx="66639">
                  <c:v>45.62</c:v>
                </c:pt>
                <c:pt idx="66640">
                  <c:v>45.62</c:v>
                </c:pt>
                <c:pt idx="66641">
                  <c:v>45.62</c:v>
                </c:pt>
                <c:pt idx="66642">
                  <c:v>45.62</c:v>
                </c:pt>
                <c:pt idx="66643">
                  <c:v>45.62</c:v>
                </c:pt>
                <c:pt idx="66644">
                  <c:v>45.62</c:v>
                </c:pt>
                <c:pt idx="66645">
                  <c:v>45.62</c:v>
                </c:pt>
                <c:pt idx="66646">
                  <c:v>45.62</c:v>
                </c:pt>
                <c:pt idx="66647">
                  <c:v>45.62</c:v>
                </c:pt>
                <c:pt idx="66648">
                  <c:v>45.62</c:v>
                </c:pt>
                <c:pt idx="66649">
                  <c:v>45.62</c:v>
                </c:pt>
                <c:pt idx="66650">
                  <c:v>45.62</c:v>
                </c:pt>
                <c:pt idx="66651">
                  <c:v>45.62</c:v>
                </c:pt>
                <c:pt idx="66652">
                  <c:v>45.62</c:v>
                </c:pt>
                <c:pt idx="66653">
                  <c:v>45.62</c:v>
                </c:pt>
                <c:pt idx="66654">
                  <c:v>45.62</c:v>
                </c:pt>
                <c:pt idx="66655">
                  <c:v>45.62</c:v>
                </c:pt>
                <c:pt idx="66656">
                  <c:v>45.62</c:v>
                </c:pt>
                <c:pt idx="66657">
                  <c:v>45.62</c:v>
                </c:pt>
                <c:pt idx="66658">
                  <c:v>45.62</c:v>
                </c:pt>
                <c:pt idx="66659">
                  <c:v>45.62</c:v>
                </c:pt>
                <c:pt idx="66660">
                  <c:v>45.62</c:v>
                </c:pt>
                <c:pt idx="66661">
                  <c:v>45.62</c:v>
                </c:pt>
                <c:pt idx="66662">
                  <c:v>45.62</c:v>
                </c:pt>
                <c:pt idx="66663">
                  <c:v>45.62</c:v>
                </c:pt>
                <c:pt idx="66664">
                  <c:v>45.62</c:v>
                </c:pt>
                <c:pt idx="66665">
                  <c:v>45.62</c:v>
                </c:pt>
                <c:pt idx="66666">
                  <c:v>45.62</c:v>
                </c:pt>
                <c:pt idx="66667">
                  <c:v>45.62</c:v>
                </c:pt>
                <c:pt idx="66668">
                  <c:v>45.62</c:v>
                </c:pt>
                <c:pt idx="66669">
                  <c:v>45.62</c:v>
                </c:pt>
                <c:pt idx="66670">
                  <c:v>45.62</c:v>
                </c:pt>
                <c:pt idx="66671">
                  <c:v>45.62</c:v>
                </c:pt>
                <c:pt idx="66672">
                  <c:v>45.62</c:v>
                </c:pt>
                <c:pt idx="66673">
                  <c:v>45.62</c:v>
                </c:pt>
                <c:pt idx="66674">
                  <c:v>45.62</c:v>
                </c:pt>
                <c:pt idx="66675">
                  <c:v>45.62</c:v>
                </c:pt>
                <c:pt idx="66676">
                  <c:v>45.62</c:v>
                </c:pt>
                <c:pt idx="66677">
                  <c:v>45.62</c:v>
                </c:pt>
                <c:pt idx="66678">
                  <c:v>45.62</c:v>
                </c:pt>
                <c:pt idx="66679">
                  <c:v>45.62</c:v>
                </c:pt>
                <c:pt idx="66680">
                  <c:v>45.62</c:v>
                </c:pt>
                <c:pt idx="66681">
                  <c:v>45.62</c:v>
                </c:pt>
                <c:pt idx="66682">
                  <c:v>45.62</c:v>
                </c:pt>
                <c:pt idx="66683">
                  <c:v>45.62</c:v>
                </c:pt>
                <c:pt idx="66684">
                  <c:v>45.62</c:v>
                </c:pt>
                <c:pt idx="66685">
                  <c:v>45.62</c:v>
                </c:pt>
                <c:pt idx="66686">
                  <c:v>45.62</c:v>
                </c:pt>
                <c:pt idx="66687">
                  <c:v>45.62</c:v>
                </c:pt>
                <c:pt idx="66688">
                  <c:v>45.62</c:v>
                </c:pt>
                <c:pt idx="66689">
                  <c:v>45.62</c:v>
                </c:pt>
                <c:pt idx="66690">
                  <c:v>45.62</c:v>
                </c:pt>
                <c:pt idx="66691">
                  <c:v>45.62</c:v>
                </c:pt>
                <c:pt idx="66692">
                  <c:v>45.62</c:v>
                </c:pt>
                <c:pt idx="66693">
                  <c:v>45.62</c:v>
                </c:pt>
                <c:pt idx="66694">
                  <c:v>45.62</c:v>
                </c:pt>
                <c:pt idx="66695">
                  <c:v>45.62</c:v>
                </c:pt>
                <c:pt idx="66696">
                  <c:v>45.62</c:v>
                </c:pt>
                <c:pt idx="66697">
                  <c:v>45.62</c:v>
                </c:pt>
                <c:pt idx="66698">
                  <c:v>45.62</c:v>
                </c:pt>
                <c:pt idx="66699">
                  <c:v>45.62</c:v>
                </c:pt>
                <c:pt idx="66700">
                  <c:v>45.62</c:v>
                </c:pt>
                <c:pt idx="66701">
                  <c:v>45.62</c:v>
                </c:pt>
                <c:pt idx="66702">
                  <c:v>45.62</c:v>
                </c:pt>
                <c:pt idx="66703">
                  <c:v>45.62</c:v>
                </c:pt>
                <c:pt idx="66704">
                  <c:v>45.62</c:v>
                </c:pt>
                <c:pt idx="66705">
                  <c:v>45.62</c:v>
                </c:pt>
                <c:pt idx="66706">
                  <c:v>45.62</c:v>
                </c:pt>
                <c:pt idx="66707">
                  <c:v>45.62</c:v>
                </c:pt>
                <c:pt idx="66708">
                  <c:v>45.62</c:v>
                </c:pt>
                <c:pt idx="66709">
                  <c:v>45.62</c:v>
                </c:pt>
                <c:pt idx="66710">
                  <c:v>45.62</c:v>
                </c:pt>
                <c:pt idx="66711">
                  <c:v>45.62</c:v>
                </c:pt>
                <c:pt idx="66712">
                  <c:v>45.62</c:v>
                </c:pt>
                <c:pt idx="66713">
                  <c:v>45.62</c:v>
                </c:pt>
                <c:pt idx="66714">
                  <c:v>45.62</c:v>
                </c:pt>
                <c:pt idx="66715">
                  <c:v>45.62</c:v>
                </c:pt>
                <c:pt idx="66716">
                  <c:v>45.62</c:v>
                </c:pt>
                <c:pt idx="66717">
                  <c:v>45.62</c:v>
                </c:pt>
                <c:pt idx="66718">
                  <c:v>45.62</c:v>
                </c:pt>
                <c:pt idx="66719">
                  <c:v>45.62</c:v>
                </c:pt>
                <c:pt idx="66720">
                  <c:v>45.62</c:v>
                </c:pt>
                <c:pt idx="66721">
                  <c:v>45.62</c:v>
                </c:pt>
                <c:pt idx="66722">
                  <c:v>45.62</c:v>
                </c:pt>
                <c:pt idx="66723">
                  <c:v>45.62</c:v>
                </c:pt>
                <c:pt idx="66724">
                  <c:v>45.62</c:v>
                </c:pt>
                <c:pt idx="66725">
                  <c:v>45.62</c:v>
                </c:pt>
                <c:pt idx="66726">
                  <c:v>45.62</c:v>
                </c:pt>
                <c:pt idx="66727">
                  <c:v>45.62</c:v>
                </c:pt>
                <c:pt idx="66728">
                  <c:v>45.62</c:v>
                </c:pt>
                <c:pt idx="66729">
                  <c:v>45.62</c:v>
                </c:pt>
                <c:pt idx="66730">
                  <c:v>45.62</c:v>
                </c:pt>
                <c:pt idx="66731">
                  <c:v>45.62</c:v>
                </c:pt>
                <c:pt idx="66732">
                  <c:v>45.62</c:v>
                </c:pt>
                <c:pt idx="66733">
                  <c:v>45.62</c:v>
                </c:pt>
                <c:pt idx="66734">
                  <c:v>45.62</c:v>
                </c:pt>
                <c:pt idx="66735">
                  <c:v>45.62</c:v>
                </c:pt>
                <c:pt idx="66736">
                  <c:v>45.62</c:v>
                </c:pt>
                <c:pt idx="66737">
                  <c:v>45.62</c:v>
                </c:pt>
                <c:pt idx="66738">
                  <c:v>45.62</c:v>
                </c:pt>
                <c:pt idx="66739">
                  <c:v>45.62</c:v>
                </c:pt>
                <c:pt idx="66740">
                  <c:v>45.62</c:v>
                </c:pt>
                <c:pt idx="66741">
                  <c:v>45.62</c:v>
                </c:pt>
                <c:pt idx="66742">
                  <c:v>45.62</c:v>
                </c:pt>
                <c:pt idx="66743">
                  <c:v>45.62</c:v>
                </c:pt>
                <c:pt idx="66744">
                  <c:v>45.62</c:v>
                </c:pt>
                <c:pt idx="66745">
                  <c:v>45.62</c:v>
                </c:pt>
                <c:pt idx="66746">
                  <c:v>45.62</c:v>
                </c:pt>
                <c:pt idx="66747">
                  <c:v>45.62</c:v>
                </c:pt>
                <c:pt idx="66748">
                  <c:v>45.62</c:v>
                </c:pt>
                <c:pt idx="66749">
                  <c:v>45.62</c:v>
                </c:pt>
                <c:pt idx="66750">
                  <c:v>45.62</c:v>
                </c:pt>
                <c:pt idx="66751">
                  <c:v>45.62</c:v>
                </c:pt>
                <c:pt idx="66752">
                  <c:v>45.62</c:v>
                </c:pt>
                <c:pt idx="66753">
                  <c:v>45.62</c:v>
                </c:pt>
                <c:pt idx="66754">
                  <c:v>45.62</c:v>
                </c:pt>
                <c:pt idx="66755">
                  <c:v>45.62</c:v>
                </c:pt>
                <c:pt idx="66756">
                  <c:v>45.62</c:v>
                </c:pt>
                <c:pt idx="66757">
                  <c:v>45.62</c:v>
                </c:pt>
                <c:pt idx="66758">
                  <c:v>45.62</c:v>
                </c:pt>
                <c:pt idx="66759">
                  <c:v>45.62</c:v>
                </c:pt>
                <c:pt idx="66760">
                  <c:v>45.62</c:v>
                </c:pt>
                <c:pt idx="66761">
                  <c:v>45.62</c:v>
                </c:pt>
                <c:pt idx="66762">
                  <c:v>45.62</c:v>
                </c:pt>
                <c:pt idx="66763">
                  <c:v>45.62</c:v>
                </c:pt>
                <c:pt idx="66764">
                  <c:v>45.62</c:v>
                </c:pt>
                <c:pt idx="66765">
                  <c:v>45.62</c:v>
                </c:pt>
                <c:pt idx="66766">
                  <c:v>45.62</c:v>
                </c:pt>
                <c:pt idx="66767">
                  <c:v>45.62</c:v>
                </c:pt>
                <c:pt idx="66768">
                  <c:v>45.62</c:v>
                </c:pt>
                <c:pt idx="66769">
                  <c:v>45.62</c:v>
                </c:pt>
                <c:pt idx="66770">
                  <c:v>45.62</c:v>
                </c:pt>
                <c:pt idx="66771">
                  <c:v>45.62</c:v>
                </c:pt>
                <c:pt idx="66772">
                  <c:v>45.62</c:v>
                </c:pt>
                <c:pt idx="66773">
                  <c:v>45.62</c:v>
                </c:pt>
                <c:pt idx="66774">
                  <c:v>45.62</c:v>
                </c:pt>
                <c:pt idx="66775">
                  <c:v>45.62</c:v>
                </c:pt>
                <c:pt idx="66776">
                  <c:v>45.62</c:v>
                </c:pt>
                <c:pt idx="66777">
                  <c:v>45.62</c:v>
                </c:pt>
                <c:pt idx="66778">
                  <c:v>45.62</c:v>
                </c:pt>
                <c:pt idx="66779">
                  <c:v>45.62</c:v>
                </c:pt>
                <c:pt idx="66780">
                  <c:v>45.62</c:v>
                </c:pt>
                <c:pt idx="66781">
                  <c:v>45.62</c:v>
                </c:pt>
                <c:pt idx="66782">
                  <c:v>45.62</c:v>
                </c:pt>
                <c:pt idx="66783">
                  <c:v>45.62</c:v>
                </c:pt>
                <c:pt idx="66784">
                  <c:v>45.62</c:v>
                </c:pt>
                <c:pt idx="66785">
                  <c:v>45.62</c:v>
                </c:pt>
                <c:pt idx="66786">
                  <c:v>45.62</c:v>
                </c:pt>
                <c:pt idx="66787">
                  <c:v>45.62</c:v>
                </c:pt>
                <c:pt idx="66788">
                  <c:v>45.62</c:v>
                </c:pt>
                <c:pt idx="66789">
                  <c:v>45.62</c:v>
                </c:pt>
                <c:pt idx="66790">
                  <c:v>45.62</c:v>
                </c:pt>
                <c:pt idx="66791">
                  <c:v>45.62</c:v>
                </c:pt>
                <c:pt idx="66792">
                  <c:v>45.646000000000001</c:v>
                </c:pt>
                <c:pt idx="66793">
                  <c:v>45.677999999999997</c:v>
                </c:pt>
                <c:pt idx="66794">
                  <c:v>45.677999999999997</c:v>
                </c:pt>
                <c:pt idx="66795">
                  <c:v>45.677999999999997</c:v>
                </c:pt>
                <c:pt idx="66796">
                  <c:v>45.677999999999997</c:v>
                </c:pt>
                <c:pt idx="66797">
                  <c:v>45.677999999999997</c:v>
                </c:pt>
                <c:pt idx="66798">
                  <c:v>45.677999999999997</c:v>
                </c:pt>
                <c:pt idx="66799">
                  <c:v>45.677999999999997</c:v>
                </c:pt>
                <c:pt idx="66800">
                  <c:v>45.677999999999997</c:v>
                </c:pt>
                <c:pt idx="66801">
                  <c:v>45.677999999999997</c:v>
                </c:pt>
                <c:pt idx="66802">
                  <c:v>45.677999999999997</c:v>
                </c:pt>
                <c:pt idx="66803">
                  <c:v>45.677999999999997</c:v>
                </c:pt>
                <c:pt idx="66804">
                  <c:v>45.677999999999997</c:v>
                </c:pt>
                <c:pt idx="66805">
                  <c:v>45.677999999999997</c:v>
                </c:pt>
                <c:pt idx="66806">
                  <c:v>45.677999999999997</c:v>
                </c:pt>
                <c:pt idx="66807">
                  <c:v>45.677999999999997</c:v>
                </c:pt>
                <c:pt idx="66808">
                  <c:v>45.677999999999997</c:v>
                </c:pt>
                <c:pt idx="66809">
                  <c:v>45.677999999999997</c:v>
                </c:pt>
                <c:pt idx="66810">
                  <c:v>45.677999999999997</c:v>
                </c:pt>
                <c:pt idx="66811">
                  <c:v>45.677999999999997</c:v>
                </c:pt>
                <c:pt idx="66812">
                  <c:v>45.677999999999997</c:v>
                </c:pt>
                <c:pt idx="66813">
                  <c:v>45.677999999999997</c:v>
                </c:pt>
                <c:pt idx="66814">
                  <c:v>45.677999999999997</c:v>
                </c:pt>
                <c:pt idx="66815">
                  <c:v>45.677999999999997</c:v>
                </c:pt>
                <c:pt idx="66816">
                  <c:v>45.677999999999997</c:v>
                </c:pt>
                <c:pt idx="66817">
                  <c:v>45.677999999999997</c:v>
                </c:pt>
                <c:pt idx="66818">
                  <c:v>45.677999999999997</c:v>
                </c:pt>
                <c:pt idx="66819">
                  <c:v>45.677999999999997</c:v>
                </c:pt>
                <c:pt idx="66820">
                  <c:v>45.677999999999997</c:v>
                </c:pt>
                <c:pt idx="66821">
                  <c:v>45.677999999999997</c:v>
                </c:pt>
                <c:pt idx="66822">
                  <c:v>45.677999999999997</c:v>
                </c:pt>
                <c:pt idx="66823">
                  <c:v>45.677999999999997</c:v>
                </c:pt>
                <c:pt idx="66824">
                  <c:v>45.677999999999997</c:v>
                </c:pt>
                <c:pt idx="66825">
                  <c:v>45.677999999999997</c:v>
                </c:pt>
                <c:pt idx="66826">
                  <c:v>45.677999999999997</c:v>
                </c:pt>
                <c:pt idx="66827">
                  <c:v>45.677999999999997</c:v>
                </c:pt>
                <c:pt idx="66828">
                  <c:v>45.677999999999997</c:v>
                </c:pt>
                <c:pt idx="66829">
                  <c:v>45.677999999999997</c:v>
                </c:pt>
                <c:pt idx="66830">
                  <c:v>45.677999999999997</c:v>
                </c:pt>
                <c:pt idx="66831">
                  <c:v>45.677999999999997</c:v>
                </c:pt>
                <c:pt idx="66832">
                  <c:v>45.677999999999997</c:v>
                </c:pt>
                <c:pt idx="66833">
                  <c:v>45.677999999999997</c:v>
                </c:pt>
                <c:pt idx="66834">
                  <c:v>45.677999999999997</c:v>
                </c:pt>
                <c:pt idx="66835">
                  <c:v>45.677999999999997</c:v>
                </c:pt>
                <c:pt idx="66836">
                  <c:v>45.677999999999997</c:v>
                </c:pt>
                <c:pt idx="66837">
                  <c:v>45.677999999999997</c:v>
                </c:pt>
                <c:pt idx="66838">
                  <c:v>45.677999999999997</c:v>
                </c:pt>
                <c:pt idx="66839">
                  <c:v>45.677999999999997</c:v>
                </c:pt>
                <c:pt idx="66840">
                  <c:v>45.677999999999997</c:v>
                </c:pt>
                <c:pt idx="66841">
                  <c:v>45.677999999999997</c:v>
                </c:pt>
                <c:pt idx="66842">
                  <c:v>45.677999999999997</c:v>
                </c:pt>
                <c:pt idx="66843">
                  <c:v>45.677999999999997</c:v>
                </c:pt>
                <c:pt idx="66844">
                  <c:v>45.677999999999997</c:v>
                </c:pt>
                <c:pt idx="66845">
                  <c:v>45.677999999999997</c:v>
                </c:pt>
                <c:pt idx="66846">
                  <c:v>45.677999999999997</c:v>
                </c:pt>
                <c:pt idx="66847">
                  <c:v>45.677999999999997</c:v>
                </c:pt>
                <c:pt idx="66848">
                  <c:v>45.677999999999997</c:v>
                </c:pt>
                <c:pt idx="66849">
                  <c:v>45.677999999999997</c:v>
                </c:pt>
                <c:pt idx="66850">
                  <c:v>45.677999999999997</c:v>
                </c:pt>
                <c:pt idx="66851">
                  <c:v>45.677999999999997</c:v>
                </c:pt>
                <c:pt idx="66852">
                  <c:v>45.677999999999997</c:v>
                </c:pt>
                <c:pt idx="66853">
                  <c:v>45.677999999999997</c:v>
                </c:pt>
                <c:pt idx="66854">
                  <c:v>45.677999999999997</c:v>
                </c:pt>
                <c:pt idx="66855">
                  <c:v>45.677999999999997</c:v>
                </c:pt>
                <c:pt idx="66856">
                  <c:v>45.677999999999997</c:v>
                </c:pt>
                <c:pt idx="66857">
                  <c:v>45.677999999999997</c:v>
                </c:pt>
                <c:pt idx="66858">
                  <c:v>45.677999999999997</c:v>
                </c:pt>
                <c:pt idx="66859">
                  <c:v>45.677999999999997</c:v>
                </c:pt>
                <c:pt idx="66860">
                  <c:v>45.677999999999997</c:v>
                </c:pt>
                <c:pt idx="66861">
                  <c:v>45.677999999999997</c:v>
                </c:pt>
                <c:pt idx="66862">
                  <c:v>45.677999999999997</c:v>
                </c:pt>
                <c:pt idx="66863">
                  <c:v>45.677999999999997</c:v>
                </c:pt>
                <c:pt idx="66864">
                  <c:v>45.677999999999997</c:v>
                </c:pt>
                <c:pt idx="66865">
                  <c:v>45.677999999999997</c:v>
                </c:pt>
                <c:pt idx="66866">
                  <c:v>45.677999999999997</c:v>
                </c:pt>
                <c:pt idx="66867">
                  <c:v>45.677999999999997</c:v>
                </c:pt>
                <c:pt idx="66868">
                  <c:v>45.677999999999997</c:v>
                </c:pt>
                <c:pt idx="66869">
                  <c:v>45.677999999999997</c:v>
                </c:pt>
                <c:pt idx="66870">
                  <c:v>45.677999999999997</c:v>
                </c:pt>
                <c:pt idx="66871">
                  <c:v>45.677999999999997</c:v>
                </c:pt>
                <c:pt idx="66872">
                  <c:v>45.677999999999997</c:v>
                </c:pt>
                <c:pt idx="66873">
                  <c:v>45.677999999999997</c:v>
                </c:pt>
                <c:pt idx="66874">
                  <c:v>45.677999999999997</c:v>
                </c:pt>
                <c:pt idx="66875">
                  <c:v>45.677999999999997</c:v>
                </c:pt>
                <c:pt idx="66876">
                  <c:v>45.677999999999997</c:v>
                </c:pt>
                <c:pt idx="66877">
                  <c:v>45.677999999999997</c:v>
                </c:pt>
                <c:pt idx="66878">
                  <c:v>45.677999999999997</c:v>
                </c:pt>
                <c:pt idx="66879">
                  <c:v>45.677999999999997</c:v>
                </c:pt>
                <c:pt idx="66880">
                  <c:v>45.677999999999997</c:v>
                </c:pt>
                <c:pt idx="66881">
                  <c:v>45.677999999999997</c:v>
                </c:pt>
                <c:pt idx="66882">
                  <c:v>45.677999999999997</c:v>
                </c:pt>
                <c:pt idx="66883">
                  <c:v>45.677999999999997</c:v>
                </c:pt>
                <c:pt idx="66884">
                  <c:v>45.677999999999997</c:v>
                </c:pt>
                <c:pt idx="66885">
                  <c:v>45.677999999999997</c:v>
                </c:pt>
                <c:pt idx="66886">
                  <c:v>45.677999999999997</c:v>
                </c:pt>
                <c:pt idx="66887">
                  <c:v>45.677999999999997</c:v>
                </c:pt>
                <c:pt idx="66888">
                  <c:v>45.677999999999997</c:v>
                </c:pt>
                <c:pt idx="66889">
                  <c:v>45.677999999999997</c:v>
                </c:pt>
                <c:pt idx="66890">
                  <c:v>45.677999999999997</c:v>
                </c:pt>
                <c:pt idx="66891">
                  <c:v>45.677999999999997</c:v>
                </c:pt>
                <c:pt idx="66892">
                  <c:v>45.677999999999997</c:v>
                </c:pt>
                <c:pt idx="66893">
                  <c:v>45.677999999999997</c:v>
                </c:pt>
                <c:pt idx="66894">
                  <c:v>45.677999999999997</c:v>
                </c:pt>
                <c:pt idx="66895">
                  <c:v>45.677999999999997</c:v>
                </c:pt>
                <c:pt idx="66896">
                  <c:v>45.677999999999997</c:v>
                </c:pt>
                <c:pt idx="66897">
                  <c:v>45.677999999999997</c:v>
                </c:pt>
                <c:pt idx="66898">
                  <c:v>45.677999999999997</c:v>
                </c:pt>
                <c:pt idx="66899">
                  <c:v>45.677999999999997</c:v>
                </c:pt>
                <c:pt idx="66900">
                  <c:v>45.677999999999997</c:v>
                </c:pt>
                <c:pt idx="66901">
                  <c:v>45.677999999999997</c:v>
                </c:pt>
                <c:pt idx="66902">
                  <c:v>45.677999999999997</c:v>
                </c:pt>
                <c:pt idx="66903">
                  <c:v>45.677999999999997</c:v>
                </c:pt>
                <c:pt idx="66904">
                  <c:v>45.677999999999997</c:v>
                </c:pt>
                <c:pt idx="66905">
                  <c:v>45.677999999999997</c:v>
                </c:pt>
                <c:pt idx="66906">
                  <c:v>45.677999999999997</c:v>
                </c:pt>
                <c:pt idx="66907">
                  <c:v>45.677999999999997</c:v>
                </c:pt>
                <c:pt idx="66908">
                  <c:v>45.677999999999997</c:v>
                </c:pt>
                <c:pt idx="66909">
                  <c:v>45.677999999999997</c:v>
                </c:pt>
                <c:pt idx="66910">
                  <c:v>45.677999999999997</c:v>
                </c:pt>
                <c:pt idx="66911">
                  <c:v>45.677999999999997</c:v>
                </c:pt>
                <c:pt idx="66912">
                  <c:v>45.677999999999997</c:v>
                </c:pt>
                <c:pt idx="66913">
                  <c:v>45.677999999999997</c:v>
                </c:pt>
                <c:pt idx="66914">
                  <c:v>45.677999999999997</c:v>
                </c:pt>
                <c:pt idx="66915">
                  <c:v>45.677999999999997</c:v>
                </c:pt>
                <c:pt idx="66916">
                  <c:v>45.677999999999997</c:v>
                </c:pt>
                <c:pt idx="66917">
                  <c:v>45.677999999999997</c:v>
                </c:pt>
                <c:pt idx="66918">
                  <c:v>45.677999999999997</c:v>
                </c:pt>
                <c:pt idx="66919">
                  <c:v>45.677999999999997</c:v>
                </c:pt>
                <c:pt idx="66920">
                  <c:v>45.677999999999997</c:v>
                </c:pt>
                <c:pt idx="66921">
                  <c:v>45.677999999999997</c:v>
                </c:pt>
                <c:pt idx="66922">
                  <c:v>45.677999999999997</c:v>
                </c:pt>
                <c:pt idx="66923">
                  <c:v>45.677999999999997</c:v>
                </c:pt>
                <c:pt idx="66924">
                  <c:v>45.677999999999997</c:v>
                </c:pt>
                <c:pt idx="66925">
                  <c:v>45.677999999999997</c:v>
                </c:pt>
                <c:pt idx="66926">
                  <c:v>45.677999999999997</c:v>
                </c:pt>
                <c:pt idx="66927">
                  <c:v>45.677999999999997</c:v>
                </c:pt>
                <c:pt idx="66928">
                  <c:v>45.677999999999997</c:v>
                </c:pt>
                <c:pt idx="66929">
                  <c:v>45.677999999999997</c:v>
                </c:pt>
                <c:pt idx="66930">
                  <c:v>45.677999999999997</c:v>
                </c:pt>
                <c:pt idx="66931">
                  <c:v>45.677999999999997</c:v>
                </c:pt>
                <c:pt idx="66932">
                  <c:v>45.677999999999997</c:v>
                </c:pt>
                <c:pt idx="66933">
                  <c:v>45.677999999999997</c:v>
                </c:pt>
                <c:pt idx="66934">
                  <c:v>45.677999999999997</c:v>
                </c:pt>
                <c:pt idx="66935">
                  <c:v>45.677999999999997</c:v>
                </c:pt>
                <c:pt idx="66936">
                  <c:v>45.677999999999997</c:v>
                </c:pt>
                <c:pt idx="66937">
                  <c:v>45.677999999999997</c:v>
                </c:pt>
                <c:pt idx="66938">
                  <c:v>45.677999999999997</c:v>
                </c:pt>
                <c:pt idx="66939">
                  <c:v>45.677999999999997</c:v>
                </c:pt>
                <c:pt idx="66940">
                  <c:v>45.677999999999997</c:v>
                </c:pt>
                <c:pt idx="66941">
                  <c:v>45.677999999999997</c:v>
                </c:pt>
                <c:pt idx="66942">
                  <c:v>45.677999999999997</c:v>
                </c:pt>
                <c:pt idx="66943">
                  <c:v>45.677999999999997</c:v>
                </c:pt>
                <c:pt idx="66944">
                  <c:v>45.677999999999997</c:v>
                </c:pt>
                <c:pt idx="66945">
                  <c:v>45.677999999999997</c:v>
                </c:pt>
                <c:pt idx="66946">
                  <c:v>45.677999999999997</c:v>
                </c:pt>
                <c:pt idx="66947">
                  <c:v>45.677999999999997</c:v>
                </c:pt>
                <c:pt idx="66948">
                  <c:v>45.677999999999997</c:v>
                </c:pt>
                <c:pt idx="66949">
                  <c:v>45.677999999999997</c:v>
                </c:pt>
                <c:pt idx="66950">
                  <c:v>45.677999999999997</c:v>
                </c:pt>
                <c:pt idx="66951">
                  <c:v>45.677999999999997</c:v>
                </c:pt>
                <c:pt idx="66952">
                  <c:v>45.677999999999997</c:v>
                </c:pt>
                <c:pt idx="66953">
                  <c:v>45.677999999999997</c:v>
                </c:pt>
                <c:pt idx="66954">
                  <c:v>45.677999999999997</c:v>
                </c:pt>
                <c:pt idx="66955">
                  <c:v>45.677999999999997</c:v>
                </c:pt>
                <c:pt idx="66956">
                  <c:v>45.677999999999997</c:v>
                </c:pt>
                <c:pt idx="66957">
                  <c:v>45.677999999999997</c:v>
                </c:pt>
                <c:pt idx="66958">
                  <c:v>45.677999999999997</c:v>
                </c:pt>
                <c:pt idx="66959">
                  <c:v>45.677999999999997</c:v>
                </c:pt>
                <c:pt idx="66960">
                  <c:v>45.677999999999997</c:v>
                </c:pt>
                <c:pt idx="66961">
                  <c:v>45.677999999999997</c:v>
                </c:pt>
                <c:pt idx="66962">
                  <c:v>45.677999999999997</c:v>
                </c:pt>
                <c:pt idx="66963">
                  <c:v>45.677999999999997</c:v>
                </c:pt>
                <c:pt idx="66964">
                  <c:v>45.677999999999997</c:v>
                </c:pt>
                <c:pt idx="66965">
                  <c:v>45.677999999999997</c:v>
                </c:pt>
                <c:pt idx="66966">
                  <c:v>45.677999999999997</c:v>
                </c:pt>
                <c:pt idx="66967">
                  <c:v>45.677999999999997</c:v>
                </c:pt>
                <c:pt idx="66968">
                  <c:v>45.677999999999997</c:v>
                </c:pt>
                <c:pt idx="66969">
                  <c:v>45.677999999999997</c:v>
                </c:pt>
                <c:pt idx="66970">
                  <c:v>45.677999999999997</c:v>
                </c:pt>
                <c:pt idx="66971">
                  <c:v>45.677999999999997</c:v>
                </c:pt>
                <c:pt idx="66972">
                  <c:v>45.677999999999997</c:v>
                </c:pt>
                <c:pt idx="66973">
                  <c:v>45.677999999999997</c:v>
                </c:pt>
                <c:pt idx="66974">
                  <c:v>45.677999999999997</c:v>
                </c:pt>
                <c:pt idx="66975">
                  <c:v>45.677999999999997</c:v>
                </c:pt>
                <c:pt idx="66976">
                  <c:v>45.677999999999997</c:v>
                </c:pt>
                <c:pt idx="66977">
                  <c:v>45.677999999999997</c:v>
                </c:pt>
                <c:pt idx="66978">
                  <c:v>45.677999999999997</c:v>
                </c:pt>
                <c:pt idx="66979">
                  <c:v>45.677999999999997</c:v>
                </c:pt>
                <c:pt idx="66980">
                  <c:v>45.677999999999997</c:v>
                </c:pt>
                <c:pt idx="66981">
                  <c:v>45.677999999999997</c:v>
                </c:pt>
                <c:pt idx="66982">
                  <c:v>45.677999999999997</c:v>
                </c:pt>
                <c:pt idx="66983">
                  <c:v>45.677999999999997</c:v>
                </c:pt>
                <c:pt idx="66984">
                  <c:v>45.677999999999997</c:v>
                </c:pt>
                <c:pt idx="66985">
                  <c:v>45.677999999999997</c:v>
                </c:pt>
                <c:pt idx="66986">
                  <c:v>45.677999999999997</c:v>
                </c:pt>
                <c:pt idx="66987">
                  <c:v>45.677999999999997</c:v>
                </c:pt>
                <c:pt idx="66988">
                  <c:v>45.677999999999997</c:v>
                </c:pt>
                <c:pt idx="66989">
                  <c:v>45.677999999999997</c:v>
                </c:pt>
                <c:pt idx="66990">
                  <c:v>45.677999999999997</c:v>
                </c:pt>
                <c:pt idx="66991">
                  <c:v>45.677999999999997</c:v>
                </c:pt>
                <c:pt idx="66992">
                  <c:v>45.677999999999997</c:v>
                </c:pt>
                <c:pt idx="66993">
                  <c:v>45.677999999999997</c:v>
                </c:pt>
                <c:pt idx="66994">
                  <c:v>45.677999999999997</c:v>
                </c:pt>
                <c:pt idx="66995">
                  <c:v>45.677999999999997</c:v>
                </c:pt>
                <c:pt idx="66996">
                  <c:v>45.677999999999997</c:v>
                </c:pt>
                <c:pt idx="66997">
                  <c:v>45.677999999999997</c:v>
                </c:pt>
                <c:pt idx="66998">
                  <c:v>45.677999999999997</c:v>
                </c:pt>
                <c:pt idx="66999">
                  <c:v>45.677999999999997</c:v>
                </c:pt>
                <c:pt idx="67000">
                  <c:v>45.677999999999997</c:v>
                </c:pt>
                <c:pt idx="67001">
                  <c:v>45.677999999999997</c:v>
                </c:pt>
                <c:pt idx="67002">
                  <c:v>45.677999999999997</c:v>
                </c:pt>
                <c:pt idx="67003">
                  <c:v>45.677999999999997</c:v>
                </c:pt>
                <c:pt idx="67004">
                  <c:v>45.677999999999997</c:v>
                </c:pt>
                <c:pt idx="67005">
                  <c:v>45.677999999999997</c:v>
                </c:pt>
                <c:pt idx="67006">
                  <c:v>45.677999999999997</c:v>
                </c:pt>
                <c:pt idx="67007">
                  <c:v>45.677999999999997</c:v>
                </c:pt>
                <c:pt idx="67008">
                  <c:v>45.677999999999997</c:v>
                </c:pt>
                <c:pt idx="67009">
                  <c:v>45.677999999999997</c:v>
                </c:pt>
                <c:pt idx="67010">
                  <c:v>45.677999999999997</c:v>
                </c:pt>
                <c:pt idx="67011">
                  <c:v>45.677999999999997</c:v>
                </c:pt>
                <c:pt idx="67012">
                  <c:v>45.677999999999997</c:v>
                </c:pt>
                <c:pt idx="67013">
                  <c:v>45.677999999999997</c:v>
                </c:pt>
                <c:pt idx="67014">
                  <c:v>45.677999999999997</c:v>
                </c:pt>
                <c:pt idx="67015">
                  <c:v>45.677999999999997</c:v>
                </c:pt>
                <c:pt idx="67016">
                  <c:v>45.677999999999997</c:v>
                </c:pt>
                <c:pt idx="67017">
                  <c:v>45.677999999999997</c:v>
                </c:pt>
                <c:pt idx="67018">
                  <c:v>45.677999999999997</c:v>
                </c:pt>
                <c:pt idx="67019">
                  <c:v>45.677999999999997</c:v>
                </c:pt>
                <c:pt idx="67020">
                  <c:v>45.677999999999997</c:v>
                </c:pt>
                <c:pt idx="67021">
                  <c:v>45.677999999999997</c:v>
                </c:pt>
                <c:pt idx="67022">
                  <c:v>45.677999999999997</c:v>
                </c:pt>
                <c:pt idx="67023">
                  <c:v>45.677999999999997</c:v>
                </c:pt>
                <c:pt idx="67024">
                  <c:v>45.677999999999997</c:v>
                </c:pt>
                <c:pt idx="67025">
                  <c:v>45.677999999999997</c:v>
                </c:pt>
                <c:pt idx="67026">
                  <c:v>45.677999999999997</c:v>
                </c:pt>
                <c:pt idx="67027">
                  <c:v>45.677999999999997</c:v>
                </c:pt>
                <c:pt idx="67028">
                  <c:v>45.677999999999997</c:v>
                </c:pt>
                <c:pt idx="67029">
                  <c:v>45.677999999999997</c:v>
                </c:pt>
                <c:pt idx="67030">
                  <c:v>45.677999999999997</c:v>
                </c:pt>
                <c:pt idx="67031">
                  <c:v>45.677999999999997</c:v>
                </c:pt>
                <c:pt idx="67032">
                  <c:v>45.677999999999997</c:v>
                </c:pt>
                <c:pt idx="67033">
                  <c:v>45.677999999999997</c:v>
                </c:pt>
                <c:pt idx="67034">
                  <c:v>45.677999999999997</c:v>
                </c:pt>
                <c:pt idx="67035">
                  <c:v>45.677999999999997</c:v>
                </c:pt>
                <c:pt idx="67036">
                  <c:v>45.677999999999997</c:v>
                </c:pt>
                <c:pt idx="67037">
                  <c:v>45.677999999999997</c:v>
                </c:pt>
                <c:pt idx="67038">
                  <c:v>45.677999999999997</c:v>
                </c:pt>
                <c:pt idx="67039">
                  <c:v>45.677999999999997</c:v>
                </c:pt>
                <c:pt idx="67040">
                  <c:v>45.677999999999997</c:v>
                </c:pt>
                <c:pt idx="67041">
                  <c:v>45.677999999999997</c:v>
                </c:pt>
                <c:pt idx="67042">
                  <c:v>45.677999999999997</c:v>
                </c:pt>
                <c:pt idx="67043">
                  <c:v>45.677999999999997</c:v>
                </c:pt>
                <c:pt idx="67044">
                  <c:v>45.677999999999997</c:v>
                </c:pt>
                <c:pt idx="67045">
                  <c:v>45.677999999999997</c:v>
                </c:pt>
                <c:pt idx="67046">
                  <c:v>45.677999999999997</c:v>
                </c:pt>
                <c:pt idx="67047">
                  <c:v>45.677999999999997</c:v>
                </c:pt>
                <c:pt idx="67048">
                  <c:v>45.677999999999997</c:v>
                </c:pt>
                <c:pt idx="67049">
                  <c:v>45.677999999999997</c:v>
                </c:pt>
                <c:pt idx="67050">
                  <c:v>45.677999999999997</c:v>
                </c:pt>
                <c:pt idx="67051">
                  <c:v>45.677999999999997</c:v>
                </c:pt>
                <c:pt idx="67052">
                  <c:v>45.677999999999997</c:v>
                </c:pt>
                <c:pt idx="67053">
                  <c:v>45.677999999999997</c:v>
                </c:pt>
                <c:pt idx="67054">
                  <c:v>45.677999999999997</c:v>
                </c:pt>
                <c:pt idx="67055">
                  <c:v>45.677999999999997</c:v>
                </c:pt>
                <c:pt idx="67056">
                  <c:v>45.677999999999997</c:v>
                </c:pt>
                <c:pt idx="67057">
                  <c:v>45.677999999999997</c:v>
                </c:pt>
                <c:pt idx="67058">
                  <c:v>45.677999999999997</c:v>
                </c:pt>
                <c:pt idx="67059">
                  <c:v>45.677999999999997</c:v>
                </c:pt>
                <c:pt idx="67060">
                  <c:v>45.677999999999997</c:v>
                </c:pt>
                <c:pt idx="67061">
                  <c:v>45.677999999999997</c:v>
                </c:pt>
                <c:pt idx="67062">
                  <c:v>45.677999999999997</c:v>
                </c:pt>
                <c:pt idx="67063">
                  <c:v>45.677999999999997</c:v>
                </c:pt>
                <c:pt idx="67064">
                  <c:v>45.677999999999997</c:v>
                </c:pt>
                <c:pt idx="67065">
                  <c:v>45.677999999999997</c:v>
                </c:pt>
                <c:pt idx="67066">
                  <c:v>45.677999999999997</c:v>
                </c:pt>
                <c:pt idx="67067">
                  <c:v>45.677999999999997</c:v>
                </c:pt>
                <c:pt idx="67068">
                  <c:v>45.677999999999997</c:v>
                </c:pt>
                <c:pt idx="67069">
                  <c:v>45.677999999999997</c:v>
                </c:pt>
                <c:pt idx="67070">
                  <c:v>45.677999999999997</c:v>
                </c:pt>
                <c:pt idx="67071">
                  <c:v>45.677999999999997</c:v>
                </c:pt>
                <c:pt idx="67072">
                  <c:v>45.677999999999997</c:v>
                </c:pt>
                <c:pt idx="67073">
                  <c:v>45.677999999999997</c:v>
                </c:pt>
                <c:pt idx="67074">
                  <c:v>45.677999999999997</c:v>
                </c:pt>
                <c:pt idx="67075">
                  <c:v>45.677999999999997</c:v>
                </c:pt>
                <c:pt idx="67076">
                  <c:v>45.677999999999997</c:v>
                </c:pt>
                <c:pt idx="67077">
                  <c:v>45.677999999999997</c:v>
                </c:pt>
                <c:pt idx="67078">
                  <c:v>45.677999999999997</c:v>
                </c:pt>
                <c:pt idx="67079">
                  <c:v>45.677999999999997</c:v>
                </c:pt>
                <c:pt idx="67080">
                  <c:v>45.677999999999997</c:v>
                </c:pt>
                <c:pt idx="67081">
                  <c:v>45.677999999999997</c:v>
                </c:pt>
                <c:pt idx="67082">
                  <c:v>45.677999999999997</c:v>
                </c:pt>
                <c:pt idx="67083">
                  <c:v>45.677999999999997</c:v>
                </c:pt>
                <c:pt idx="67084">
                  <c:v>45.677999999999997</c:v>
                </c:pt>
                <c:pt idx="67085">
                  <c:v>45.677999999999997</c:v>
                </c:pt>
                <c:pt idx="67086">
                  <c:v>45.677999999999997</c:v>
                </c:pt>
                <c:pt idx="67087">
                  <c:v>45.677999999999997</c:v>
                </c:pt>
                <c:pt idx="67088">
                  <c:v>45.677999999999997</c:v>
                </c:pt>
                <c:pt idx="67089">
                  <c:v>45.677999999999997</c:v>
                </c:pt>
                <c:pt idx="67090">
                  <c:v>45.677999999999997</c:v>
                </c:pt>
                <c:pt idx="67091">
                  <c:v>45.677999999999997</c:v>
                </c:pt>
                <c:pt idx="67092">
                  <c:v>45.677999999999997</c:v>
                </c:pt>
                <c:pt idx="67093">
                  <c:v>45.704000000000001</c:v>
                </c:pt>
                <c:pt idx="67094">
                  <c:v>45.762</c:v>
                </c:pt>
                <c:pt idx="67095">
                  <c:v>45.762</c:v>
                </c:pt>
                <c:pt idx="67096">
                  <c:v>45.762</c:v>
                </c:pt>
                <c:pt idx="67097">
                  <c:v>45.762</c:v>
                </c:pt>
                <c:pt idx="67098">
                  <c:v>45.762</c:v>
                </c:pt>
                <c:pt idx="67099">
                  <c:v>45.762</c:v>
                </c:pt>
                <c:pt idx="67100">
                  <c:v>45.762</c:v>
                </c:pt>
                <c:pt idx="67101">
                  <c:v>45.762</c:v>
                </c:pt>
                <c:pt idx="67102">
                  <c:v>45.762</c:v>
                </c:pt>
                <c:pt idx="67103">
                  <c:v>45.762</c:v>
                </c:pt>
                <c:pt idx="67104">
                  <c:v>45.762</c:v>
                </c:pt>
                <c:pt idx="67105">
                  <c:v>45.762</c:v>
                </c:pt>
                <c:pt idx="67106">
                  <c:v>45.762</c:v>
                </c:pt>
                <c:pt idx="67107">
                  <c:v>45.762</c:v>
                </c:pt>
                <c:pt idx="67108">
                  <c:v>45.762</c:v>
                </c:pt>
                <c:pt idx="67109">
                  <c:v>45.762</c:v>
                </c:pt>
                <c:pt idx="67110">
                  <c:v>45.762</c:v>
                </c:pt>
                <c:pt idx="67111">
                  <c:v>45.762</c:v>
                </c:pt>
                <c:pt idx="67112">
                  <c:v>45.762</c:v>
                </c:pt>
                <c:pt idx="67113">
                  <c:v>45.762</c:v>
                </c:pt>
                <c:pt idx="67114">
                  <c:v>45.762</c:v>
                </c:pt>
                <c:pt idx="67115">
                  <c:v>45.762</c:v>
                </c:pt>
                <c:pt idx="67116">
                  <c:v>45.762</c:v>
                </c:pt>
                <c:pt idx="67117">
                  <c:v>45.762</c:v>
                </c:pt>
                <c:pt idx="67118">
                  <c:v>45.762</c:v>
                </c:pt>
                <c:pt idx="67119">
                  <c:v>45.762</c:v>
                </c:pt>
                <c:pt idx="67120">
                  <c:v>45.762</c:v>
                </c:pt>
                <c:pt idx="67121">
                  <c:v>45.762</c:v>
                </c:pt>
                <c:pt idx="67122">
                  <c:v>45.762</c:v>
                </c:pt>
                <c:pt idx="67123">
                  <c:v>45.762</c:v>
                </c:pt>
                <c:pt idx="67124">
                  <c:v>45.762</c:v>
                </c:pt>
                <c:pt idx="67125">
                  <c:v>45.762</c:v>
                </c:pt>
                <c:pt idx="67126">
                  <c:v>45.762</c:v>
                </c:pt>
                <c:pt idx="67127">
                  <c:v>45.762</c:v>
                </c:pt>
                <c:pt idx="67128">
                  <c:v>45.762</c:v>
                </c:pt>
                <c:pt idx="67129">
                  <c:v>45.762</c:v>
                </c:pt>
                <c:pt idx="67130">
                  <c:v>45.762</c:v>
                </c:pt>
                <c:pt idx="67131">
                  <c:v>45.762</c:v>
                </c:pt>
                <c:pt idx="67132">
                  <c:v>45.762</c:v>
                </c:pt>
                <c:pt idx="67133">
                  <c:v>45.762</c:v>
                </c:pt>
                <c:pt idx="67134">
                  <c:v>45.762</c:v>
                </c:pt>
                <c:pt idx="67135">
                  <c:v>45.762</c:v>
                </c:pt>
                <c:pt idx="67136">
                  <c:v>45.762</c:v>
                </c:pt>
                <c:pt idx="67137">
                  <c:v>45.762</c:v>
                </c:pt>
                <c:pt idx="67138">
                  <c:v>45.762</c:v>
                </c:pt>
                <c:pt idx="67139">
                  <c:v>45.762</c:v>
                </c:pt>
                <c:pt idx="67140">
                  <c:v>45.762</c:v>
                </c:pt>
                <c:pt idx="67141">
                  <c:v>45.762</c:v>
                </c:pt>
                <c:pt idx="67142">
                  <c:v>45.762</c:v>
                </c:pt>
                <c:pt idx="67143">
                  <c:v>45.762</c:v>
                </c:pt>
                <c:pt idx="67144">
                  <c:v>45.762</c:v>
                </c:pt>
                <c:pt idx="67145">
                  <c:v>45.762</c:v>
                </c:pt>
                <c:pt idx="67146">
                  <c:v>45.762</c:v>
                </c:pt>
                <c:pt idx="67147">
                  <c:v>45.762</c:v>
                </c:pt>
                <c:pt idx="67148">
                  <c:v>45.762</c:v>
                </c:pt>
                <c:pt idx="67149">
                  <c:v>45.762</c:v>
                </c:pt>
                <c:pt idx="67150">
                  <c:v>45.762</c:v>
                </c:pt>
                <c:pt idx="67151">
                  <c:v>45.762</c:v>
                </c:pt>
                <c:pt idx="67152">
                  <c:v>45.762</c:v>
                </c:pt>
                <c:pt idx="67153">
                  <c:v>45.762</c:v>
                </c:pt>
                <c:pt idx="67154">
                  <c:v>45.762</c:v>
                </c:pt>
                <c:pt idx="67155">
                  <c:v>45.762</c:v>
                </c:pt>
                <c:pt idx="67156">
                  <c:v>45.762</c:v>
                </c:pt>
                <c:pt idx="67157">
                  <c:v>45.762</c:v>
                </c:pt>
                <c:pt idx="67158">
                  <c:v>45.762</c:v>
                </c:pt>
                <c:pt idx="67159">
                  <c:v>45.762</c:v>
                </c:pt>
                <c:pt idx="67160">
                  <c:v>45.762</c:v>
                </c:pt>
                <c:pt idx="67161">
                  <c:v>45.762</c:v>
                </c:pt>
                <c:pt idx="67162">
                  <c:v>45.762</c:v>
                </c:pt>
                <c:pt idx="67163">
                  <c:v>45.762</c:v>
                </c:pt>
                <c:pt idx="67164">
                  <c:v>45.762</c:v>
                </c:pt>
                <c:pt idx="67165">
                  <c:v>45.762</c:v>
                </c:pt>
                <c:pt idx="67166">
                  <c:v>45.762</c:v>
                </c:pt>
                <c:pt idx="67167">
                  <c:v>45.762</c:v>
                </c:pt>
                <c:pt idx="67168">
                  <c:v>45.762</c:v>
                </c:pt>
                <c:pt idx="67169">
                  <c:v>45.762</c:v>
                </c:pt>
                <c:pt idx="67170">
                  <c:v>45.762</c:v>
                </c:pt>
                <c:pt idx="67171">
                  <c:v>45.762</c:v>
                </c:pt>
                <c:pt idx="67172">
                  <c:v>45.762</c:v>
                </c:pt>
                <c:pt idx="67173">
                  <c:v>45.762</c:v>
                </c:pt>
                <c:pt idx="67174">
                  <c:v>45.762</c:v>
                </c:pt>
                <c:pt idx="67175">
                  <c:v>45.762</c:v>
                </c:pt>
                <c:pt idx="67176">
                  <c:v>45.762</c:v>
                </c:pt>
                <c:pt idx="67177">
                  <c:v>45.762</c:v>
                </c:pt>
                <c:pt idx="67178">
                  <c:v>45.762</c:v>
                </c:pt>
                <c:pt idx="67179">
                  <c:v>45.762</c:v>
                </c:pt>
                <c:pt idx="67180">
                  <c:v>45.762</c:v>
                </c:pt>
                <c:pt idx="67181">
                  <c:v>45.762</c:v>
                </c:pt>
                <c:pt idx="67182">
                  <c:v>45.762</c:v>
                </c:pt>
                <c:pt idx="67183">
                  <c:v>45.762</c:v>
                </c:pt>
                <c:pt idx="67184">
                  <c:v>45.762</c:v>
                </c:pt>
                <c:pt idx="67185">
                  <c:v>45.762</c:v>
                </c:pt>
                <c:pt idx="67186">
                  <c:v>45.762</c:v>
                </c:pt>
                <c:pt idx="67187">
                  <c:v>45.762</c:v>
                </c:pt>
                <c:pt idx="67188">
                  <c:v>45.762</c:v>
                </c:pt>
                <c:pt idx="67189">
                  <c:v>45.762</c:v>
                </c:pt>
                <c:pt idx="67190">
                  <c:v>45.762</c:v>
                </c:pt>
                <c:pt idx="67191">
                  <c:v>45.762</c:v>
                </c:pt>
                <c:pt idx="67192">
                  <c:v>45.762</c:v>
                </c:pt>
                <c:pt idx="67193">
                  <c:v>45.762</c:v>
                </c:pt>
                <c:pt idx="67194">
                  <c:v>45.762</c:v>
                </c:pt>
                <c:pt idx="67195">
                  <c:v>45.762</c:v>
                </c:pt>
                <c:pt idx="67196">
                  <c:v>45.762</c:v>
                </c:pt>
                <c:pt idx="67197">
                  <c:v>45.762</c:v>
                </c:pt>
                <c:pt idx="67198">
                  <c:v>45.762</c:v>
                </c:pt>
                <c:pt idx="67199">
                  <c:v>45.762</c:v>
                </c:pt>
                <c:pt idx="67200">
                  <c:v>45.762</c:v>
                </c:pt>
                <c:pt idx="67201">
                  <c:v>45.762</c:v>
                </c:pt>
                <c:pt idx="67202">
                  <c:v>45.762</c:v>
                </c:pt>
                <c:pt idx="67203">
                  <c:v>45.762</c:v>
                </c:pt>
                <c:pt idx="67204">
                  <c:v>45.762</c:v>
                </c:pt>
                <c:pt idx="67205">
                  <c:v>45.762</c:v>
                </c:pt>
                <c:pt idx="67206">
                  <c:v>45.762</c:v>
                </c:pt>
                <c:pt idx="67207">
                  <c:v>45.762</c:v>
                </c:pt>
                <c:pt idx="67208">
                  <c:v>45.762</c:v>
                </c:pt>
                <c:pt idx="67209">
                  <c:v>45.762</c:v>
                </c:pt>
                <c:pt idx="67210">
                  <c:v>45.762</c:v>
                </c:pt>
                <c:pt idx="67211">
                  <c:v>45.762</c:v>
                </c:pt>
                <c:pt idx="67212">
                  <c:v>45.762</c:v>
                </c:pt>
                <c:pt idx="67213">
                  <c:v>45.762</c:v>
                </c:pt>
                <c:pt idx="67214">
                  <c:v>45.762</c:v>
                </c:pt>
                <c:pt idx="67215">
                  <c:v>45.762</c:v>
                </c:pt>
                <c:pt idx="67216">
                  <c:v>45.762</c:v>
                </c:pt>
                <c:pt idx="67217">
                  <c:v>45.762</c:v>
                </c:pt>
                <c:pt idx="67218">
                  <c:v>45.762</c:v>
                </c:pt>
                <c:pt idx="67219">
                  <c:v>45.762</c:v>
                </c:pt>
                <c:pt idx="67220">
                  <c:v>45.762</c:v>
                </c:pt>
                <c:pt idx="67221">
                  <c:v>45.762</c:v>
                </c:pt>
                <c:pt idx="67222">
                  <c:v>45.762</c:v>
                </c:pt>
                <c:pt idx="67223">
                  <c:v>45.762</c:v>
                </c:pt>
                <c:pt idx="67224">
                  <c:v>45.762</c:v>
                </c:pt>
                <c:pt idx="67225">
                  <c:v>45.762</c:v>
                </c:pt>
                <c:pt idx="67226">
                  <c:v>45.762</c:v>
                </c:pt>
                <c:pt idx="67227">
                  <c:v>45.762</c:v>
                </c:pt>
                <c:pt idx="67228">
                  <c:v>45.762</c:v>
                </c:pt>
                <c:pt idx="67229">
                  <c:v>45.762</c:v>
                </c:pt>
                <c:pt idx="67230">
                  <c:v>45.762</c:v>
                </c:pt>
                <c:pt idx="67231">
                  <c:v>45.762</c:v>
                </c:pt>
                <c:pt idx="67232">
                  <c:v>45.762</c:v>
                </c:pt>
                <c:pt idx="67233">
                  <c:v>45.762</c:v>
                </c:pt>
                <c:pt idx="67234">
                  <c:v>45.762</c:v>
                </c:pt>
                <c:pt idx="67235">
                  <c:v>45.762</c:v>
                </c:pt>
                <c:pt idx="67236">
                  <c:v>45.762</c:v>
                </c:pt>
                <c:pt idx="67237">
                  <c:v>45.762</c:v>
                </c:pt>
                <c:pt idx="67238">
                  <c:v>45.762</c:v>
                </c:pt>
                <c:pt idx="67239">
                  <c:v>45.762</c:v>
                </c:pt>
                <c:pt idx="67240">
                  <c:v>45.762</c:v>
                </c:pt>
                <c:pt idx="67241">
                  <c:v>45.762</c:v>
                </c:pt>
                <c:pt idx="67242">
                  <c:v>45.762</c:v>
                </c:pt>
                <c:pt idx="67243">
                  <c:v>45.762</c:v>
                </c:pt>
                <c:pt idx="67244">
                  <c:v>45.762</c:v>
                </c:pt>
                <c:pt idx="67245">
                  <c:v>45.762</c:v>
                </c:pt>
                <c:pt idx="67246">
                  <c:v>45.762</c:v>
                </c:pt>
                <c:pt idx="67247">
                  <c:v>45.762</c:v>
                </c:pt>
                <c:pt idx="67248">
                  <c:v>45.762</c:v>
                </c:pt>
                <c:pt idx="67249">
                  <c:v>45.762</c:v>
                </c:pt>
                <c:pt idx="67250">
                  <c:v>45.762</c:v>
                </c:pt>
                <c:pt idx="67251">
                  <c:v>45.762</c:v>
                </c:pt>
                <c:pt idx="67252">
                  <c:v>45.762</c:v>
                </c:pt>
                <c:pt idx="67253">
                  <c:v>45.762</c:v>
                </c:pt>
                <c:pt idx="67254">
                  <c:v>45.762</c:v>
                </c:pt>
                <c:pt idx="67255">
                  <c:v>45.762</c:v>
                </c:pt>
                <c:pt idx="67256">
                  <c:v>45.762</c:v>
                </c:pt>
                <c:pt idx="67257">
                  <c:v>45.762</c:v>
                </c:pt>
                <c:pt idx="67258">
                  <c:v>45.762</c:v>
                </c:pt>
                <c:pt idx="67259">
                  <c:v>45.762</c:v>
                </c:pt>
                <c:pt idx="67260">
                  <c:v>45.762</c:v>
                </c:pt>
                <c:pt idx="67261">
                  <c:v>45.762</c:v>
                </c:pt>
                <c:pt idx="67262">
                  <c:v>45.762</c:v>
                </c:pt>
                <c:pt idx="67263">
                  <c:v>45.762</c:v>
                </c:pt>
                <c:pt idx="67264">
                  <c:v>45.762</c:v>
                </c:pt>
                <c:pt idx="67265">
                  <c:v>45.762</c:v>
                </c:pt>
                <c:pt idx="67266">
                  <c:v>45.762</c:v>
                </c:pt>
                <c:pt idx="67267">
                  <c:v>45.762</c:v>
                </c:pt>
                <c:pt idx="67268">
                  <c:v>45.762</c:v>
                </c:pt>
                <c:pt idx="67269">
                  <c:v>45.762</c:v>
                </c:pt>
                <c:pt idx="67270">
                  <c:v>45.762</c:v>
                </c:pt>
                <c:pt idx="67271">
                  <c:v>45.762</c:v>
                </c:pt>
                <c:pt idx="67272">
                  <c:v>45.762</c:v>
                </c:pt>
                <c:pt idx="67273">
                  <c:v>45.762</c:v>
                </c:pt>
                <c:pt idx="67274">
                  <c:v>45.762</c:v>
                </c:pt>
                <c:pt idx="67275">
                  <c:v>45.762</c:v>
                </c:pt>
                <c:pt idx="67276">
                  <c:v>45.762</c:v>
                </c:pt>
                <c:pt idx="67277">
                  <c:v>45.762</c:v>
                </c:pt>
                <c:pt idx="67278">
                  <c:v>45.762</c:v>
                </c:pt>
                <c:pt idx="67279">
                  <c:v>45.762</c:v>
                </c:pt>
                <c:pt idx="67280">
                  <c:v>45.762</c:v>
                </c:pt>
                <c:pt idx="67281">
                  <c:v>45.762</c:v>
                </c:pt>
                <c:pt idx="67282">
                  <c:v>45.762</c:v>
                </c:pt>
                <c:pt idx="67283">
                  <c:v>45.762</c:v>
                </c:pt>
                <c:pt idx="67284">
                  <c:v>45.762</c:v>
                </c:pt>
                <c:pt idx="67285">
                  <c:v>45.762</c:v>
                </c:pt>
                <c:pt idx="67286">
                  <c:v>45.762</c:v>
                </c:pt>
                <c:pt idx="67287">
                  <c:v>45.762</c:v>
                </c:pt>
                <c:pt idx="67288">
                  <c:v>45.762</c:v>
                </c:pt>
                <c:pt idx="67289">
                  <c:v>45.762</c:v>
                </c:pt>
                <c:pt idx="67290">
                  <c:v>45.762</c:v>
                </c:pt>
                <c:pt idx="67291">
                  <c:v>45.762</c:v>
                </c:pt>
                <c:pt idx="67292">
                  <c:v>45.762</c:v>
                </c:pt>
                <c:pt idx="67293">
                  <c:v>45.762</c:v>
                </c:pt>
                <c:pt idx="67294">
                  <c:v>45.762</c:v>
                </c:pt>
                <c:pt idx="67295">
                  <c:v>45.762</c:v>
                </c:pt>
                <c:pt idx="67296">
                  <c:v>45.762</c:v>
                </c:pt>
                <c:pt idx="67297">
                  <c:v>45.762</c:v>
                </c:pt>
                <c:pt idx="67298">
                  <c:v>45.762</c:v>
                </c:pt>
                <c:pt idx="67299">
                  <c:v>45.762</c:v>
                </c:pt>
                <c:pt idx="67300">
                  <c:v>45.762</c:v>
                </c:pt>
                <c:pt idx="67301">
                  <c:v>45.762</c:v>
                </c:pt>
                <c:pt idx="67302">
                  <c:v>45.762</c:v>
                </c:pt>
                <c:pt idx="67303">
                  <c:v>45.762</c:v>
                </c:pt>
                <c:pt idx="67304">
                  <c:v>45.762</c:v>
                </c:pt>
                <c:pt idx="67305">
                  <c:v>45.762</c:v>
                </c:pt>
                <c:pt idx="67306">
                  <c:v>45.762</c:v>
                </c:pt>
                <c:pt idx="67307">
                  <c:v>45.762</c:v>
                </c:pt>
                <c:pt idx="67308">
                  <c:v>45.762</c:v>
                </c:pt>
                <c:pt idx="67309">
                  <c:v>45.762</c:v>
                </c:pt>
                <c:pt idx="67310">
                  <c:v>45.762</c:v>
                </c:pt>
                <c:pt idx="67311">
                  <c:v>45.762</c:v>
                </c:pt>
                <c:pt idx="67312">
                  <c:v>45.762</c:v>
                </c:pt>
                <c:pt idx="67313">
                  <c:v>45.762</c:v>
                </c:pt>
                <c:pt idx="67314">
                  <c:v>45.762</c:v>
                </c:pt>
                <c:pt idx="67315">
                  <c:v>45.762</c:v>
                </c:pt>
                <c:pt idx="67316">
                  <c:v>45.762</c:v>
                </c:pt>
                <c:pt idx="67317">
                  <c:v>45.762</c:v>
                </c:pt>
                <c:pt idx="67318">
                  <c:v>45.762</c:v>
                </c:pt>
                <c:pt idx="67319">
                  <c:v>45.787999999999997</c:v>
                </c:pt>
                <c:pt idx="67320">
                  <c:v>45.816000000000003</c:v>
                </c:pt>
                <c:pt idx="67321">
                  <c:v>45.816000000000003</c:v>
                </c:pt>
                <c:pt idx="67322">
                  <c:v>45.816000000000003</c:v>
                </c:pt>
                <c:pt idx="67323">
                  <c:v>45.816000000000003</c:v>
                </c:pt>
                <c:pt idx="67324">
                  <c:v>45.816000000000003</c:v>
                </c:pt>
                <c:pt idx="67325">
                  <c:v>45.816000000000003</c:v>
                </c:pt>
                <c:pt idx="67326">
                  <c:v>45.816000000000003</c:v>
                </c:pt>
                <c:pt idx="67327">
                  <c:v>45.816000000000003</c:v>
                </c:pt>
                <c:pt idx="67328">
                  <c:v>45.816000000000003</c:v>
                </c:pt>
                <c:pt idx="67329">
                  <c:v>45.816000000000003</c:v>
                </c:pt>
                <c:pt idx="67330">
                  <c:v>45.816000000000003</c:v>
                </c:pt>
                <c:pt idx="67331">
                  <c:v>45.816000000000003</c:v>
                </c:pt>
                <c:pt idx="67332">
                  <c:v>45.816000000000003</c:v>
                </c:pt>
                <c:pt idx="67333">
                  <c:v>45.816000000000003</c:v>
                </c:pt>
                <c:pt idx="67334">
                  <c:v>45.816000000000003</c:v>
                </c:pt>
                <c:pt idx="67335">
                  <c:v>45.816000000000003</c:v>
                </c:pt>
                <c:pt idx="67336">
                  <c:v>45.816000000000003</c:v>
                </c:pt>
                <c:pt idx="67337">
                  <c:v>45.816000000000003</c:v>
                </c:pt>
                <c:pt idx="67338">
                  <c:v>45.816000000000003</c:v>
                </c:pt>
                <c:pt idx="67339">
                  <c:v>45.816000000000003</c:v>
                </c:pt>
                <c:pt idx="67340">
                  <c:v>45.816000000000003</c:v>
                </c:pt>
                <c:pt idx="67341">
                  <c:v>45.816000000000003</c:v>
                </c:pt>
                <c:pt idx="67342">
                  <c:v>45.816000000000003</c:v>
                </c:pt>
                <c:pt idx="67343">
                  <c:v>45.816000000000003</c:v>
                </c:pt>
                <c:pt idx="67344">
                  <c:v>45.816000000000003</c:v>
                </c:pt>
                <c:pt idx="67345">
                  <c:v>45.816000000000003</c:v>
                </c:pt>
                <c:pt idx="67346">
                  <c:v>45.816000000000003</c:v>
                </c:pt>
                <c:pt idx="67347">
                  <c:v>45.816000000000003</c:v>
                </c:pt>
                <c:pt idx="67348">
                  <c:v>45.816000000000003</c:v>
                </c:pt>
                <c:pt idx="67349">
                  <c:v>45.816000000000003</c:v>
                </c:pt>
                <c:pt idx="67350">
                  <c:v>45.816000000000003</c:v>
                </c:pt>
                <c:pt idx="67351">
                  <c:v>45.816000000000003</c:v>
                </c:pt>
                <c:pt idx="67352">
                  <c:v>45.816000000000003</c:v>
                </c:pt>
                <c:pt idx="67353">
                  <c:v>45.816000000000003</c:v>
                </c:pt>
                <c:pt idx="67354">
                  <c:v>45.816000000000003</c:v>
                </c:pt>
                <c:pt idx="67355">
                  <c:v>45.816000000000003</c:v>
                </c:pt>
                <c:pt idx="67356">
                  <c:v>45.816000000000003</c:v>
                </c:pt>
                <c:pt idx="67357">
                  <c:v>45.816000000000003</c:v>
                </c:pt>
                <c:pt idx="67358">
                  <c:v>45.816000000000003</c:v>
                </c:pt>
                <c:pt idx="67359">
                  <c:v>45.816000000000003</c:v>
                </c:pt>
                <c:pt idx="67360">
                  <c:v>45.816000000000003</c:v>
                </c:pt>
                <c:pt idx="67361">
                  <c:v>45.816000000000003</c:v>
                </c:pt>
                <c:pt idx="67362">
                  <c:v>45.816000000000003</c:v>
                </c:pt>
                <c:pt idx="67363">
                  <c:v>45.816000000000003</c:v>
                </c:pt>
                <c:pt idx="67364">
                  <c:v>45.816000000000003</c:v>
                </c:pt>
                <c:pt idx="67365">
                  <c:v>45.816000000000003</c:v>
                </c:pt>
                <c:pt idx="67366">
                  <c:v>45.816000000000003</c:v>
                </c:pt>
                <c:pt idx="67367">
                  <c:v>45.816000000000003</c:v>
                </c:pt>
                <c:pt idx="67368">
                  <c:v>45.816000000000003</c:v>
                </c:pt>
                <c:pt idx="67369">
                  <c:v>45.816000000000003</c:v>
                </c:pt>
                <c:pt idx="67370">
                  <c:v>45.816000000000003</c:v>
                </c:pt>
                <c:pt idx="67371">
                  <c:v>45.816000000000003</c:v>
                </c:pt>
                <c:pt idx="67372">
                  <c:v>45.816000000000003</c:v>
                </c:pt>
                <c:pt idx="67373">
                  <c:v>45.816000000000003</c:v>
                </c:pt>
                <c:pt idx="67374">
                  <c:v>45.816000000000003</c:v>
                </c:pt>
                <c:pt idx="67375">
                  <c:v>45.816000000000003</c:v>
                </c:pt>
                <c:pt idx="67376">
                  <c:v>45.816000000000003</c:v>
                </c:pt>
                <c:pt idx="67377">
                  <c:v>45.816000000000003</c:v>
                </c:pt>
                <c:pt idx="67378">
                  <c:v>45.816000000000003</c:v>
                </c:pt>
                <c:pt idx="67379">
                  <c:v>45.816000000000003</c:v>
                </c:pt>
                <c:pt idx="67380">
                  <c:v>45.816000000000003</c:v>
                </c:pt>
                <c:pt idx="67381">
                  <c:v>45.816000000000003</c:v>
                </c:pt>
                <c:pt idx="67382">
                  <c:v>45.816000000000003</c:v>
                </c:pt>
                <c:pt idx="67383">
                  <c:v>45.816000000000003</c:v>
                </c:pt>
                <c:pt idx="67384">
                  <c:v>45.816000000000003</c:v>
                </c:pt>
                <c:pt idx="67385">
                  <c:v>45.816000000000003</c:v>
                </c:pt>
                <c:pt idx="67386">
                  <c:v>45.816000000000003</c:v>
                </c:pt>
                <c:pt idx="67387">
                  <c:v>45.816000000000003</c:v>
                </c:pt>
                <c:pt idx="67388">
                  <c:v>45.816000000000003</c:v>
                </c:pt>
                <c:pt idx="67389">
                  <c:v>45.816000000000003</c:v>
                </c:pt>
                <c:pt idx="67390">
                  <c:v>45.816000000000003</c:v>
                </c:pt>
                <c:pt idx="67391">
                  <c:v>45.816000000000003</c:v>
                </c:pt>
                <c:pt idx="67392">
                  <c:v>45.816000000000003</c:v>
                </c:pt>
                <c:pt idx="67393">
                  <c:v>45.816000000000003</c:v>
                </c:pt>
                <c:pt idx="67394">
                  <c:v>45.816000000000003</c:v>
                </c:pt>
                <c:pt idx="67395">
                  <c:v>45.816000000000003</c:v>
                </c:pt>
                <c:pt idx="67396">
                  <c:v>45.816000000000003</c:v>
                </c:pt>
                <c:pt idx="67397">
                  <c:v>45.816000000000003</c:v>
                </c:pt>
                <c:pt idx="67398">
                  <c:v>45.816000000000003</c:v>
                </c:pt>
                <c:pt idx="67399">
                  <c:v>45.816000000000003</c:v>
                </c:pt>
                <c:pt idx="67400">
                  <c:v>45.816000000000003</c:v>
                </c:pt>
                <c:pt idx="67401">
                  <c:v>45.816000000000003</c:v>
                </c:pt>
                <c:pt idx="67402">
                  <c:v>45.816000000000003</c:v>
                </c:pt>
                <c:pt idx="67403">
                  <c:v>45.816000000000003</c:v>
                </c:pt>
                <c:pt idx="67404">
                  <c:v>45.816000000000003</c:v>
                </c:pt>
                <c:pt idx="67405">
                  <c:v>45.816000000000003</c:v>
                </c:pt>
                <c:pt idx="67406">
                  <c:v>45.816000000000003</c:v>
                </c:pt>
                <c:pt idx="67407">
                  <c:v>45.816000000000003</c:v>
                </c:pt>
                <c:pt idx="67408">
                  <c:v>45.816000000000003</c:v>
                </c:pt>
                <c:pt idx="67409">
                  <c:v>45.816000000000003</c:v>
                </c:pt>
                <c:pt idx="67410">
                  <c:v>45.816000000000003</c:v>
                </c:pt>
                <c:pt idx="67411">
                  <c:v>45.816000000000003</c:v>
                </c:pt>
                <c:pt idx="67412">
                  <c:v>45.816000000000003</c:v>
                </c:pt>
                <c:pt idx="67413">
                  <c:v>45.816000000000003</c:v>
                </c:pt>
                <c:pt idx="67414">
                  <c:v>45.816000000000003</c:v>
                </c:pt>
                <c:pt idx="67415">
                  <c:v>45.816000000000003</c:v>
                </c:pt>
                <c:pt idx="67416">
                  <c:v>45.816000000000003</c:v>
                </c:pt>
                <c:pt idx="67417">
                  <c:v>45.816000000000003</c:v>
                </c:pt>
                <c:pt idx="67418">
                  <c:v>45.816000000000003</c:v>
                </c:pt>
                <c:pt idx="67419">
                  <c:v>45.816000000000003</c:v>
                </c:pt>
                <c:pt idx="67420">
                  <c:v>45.816000000000003</c:v>
                </c:pt>
                <c:pt idx="67421">
                  <c:v>45.816000000000003</c:v>
                </c:pt>
                <c:pt idx="67422">
                  <c:v>45.816000000000003</c:v>
                </c:pt>
                <c:pt idx="67423">
                  <c:v>45.816000000000003</c:v>
                </c:pt>
                <c:pt idx="67424">
                  <c:v>45.816000000000003</c:v>
                </c:pt>
                <c:pt idx="67425">
                  <c:v>45.816000000000003</c:v>
                </c:pt>
                <c:pt idx="67426">
                  <c:v>45.816000000000003</c:v>
                </c:pt>
                <c:pt idx="67427">
                  <c:v>45.816000000000003</c:v>
                </c:pt>
                <c:pt idx="67428">
                  <c:v>45.816000000000003</c:v>
                </c:pt>
                <c:pt idx="67429">
                  <c:v>45.816000000000003</c:v>
                </c:pt>
                <c:pt idx="67430">
                  <c:v>45.816000000000003</c:v>
                </c:pt>
                <c:pt idx="67431">
                  <c:v>45.816000000000003</c:v>
                </c:pt>
                <c:pt idx="67432">
                  <c:v>45.816000000000003</c:v>
                </c:pt>
                <c:pt idx="67433">
                  <c:v>45.816000000000003</c:v>
                </c:pt>
                <c:pt idx="67434">
                  <c:v>45.816000000000003</c:v>
                </c:pt>
                <c:pt idx="67435">
                  <c:v>45.816000000000003</c:v>
                </c:pt>
                <c:pt idx="67436">
                  <c:v>45.816000000000003</c:v>
                </c:pt>
                <c:pt idx="67437">
                  <c:v>45.816000000000003</c:v>
                </c:pt>
                <c:pt idx="67438">
                  <c:v>45.816000000000003</c:v>
                </c:pt>
                <c:pt idx="67439">
                  <c:v>45.816000000000003</c:v>
                </c:pt>
                <c:pt idx="67440">
                  <c:v>45.816000000000003</c:v>
                </c:pt>
                <c:pt idx="67441">
                  <c:v>45.816000000000003</c:v>
                </c:pt>
                <c:pt idx="67442">
                  <c:v>45.816000000000003</c:v>
                </c:pt>
                <c:pt idx="67443">
                  <c:v>45.816000000000003</c:v>
                </c:pt>
                <c:pt idx="67444">
                  <c:v>45.816000000000003</c:v>
                </c:pt>
                <c:pt idx="67445">
                  <c:v>45.816000000000003</c:v>
                </c:pt>
                <c:pt idx="67446">
                  <c:v>45.816000000000003</c:v>
                </c:pt>
                <c:pt idx="67447">
                  <c:v>45.816000000000003</c:v>
                </c:pt>
                <c:pt idx="67448">
                  <c:v>45.816000000000003</c:v>
                </c:pt>
                <c:pt idx="67449">
                  <c:v>45.816000000000003</c:v>
                </c:pt>
                <c:pt idx="67450">
                  <c:v>45.816000000000003</c:v>
                </c:pt>
                <c:pt idx="67451">
                  <c:v>45.816000000000003</c:v>
                </c:pt>
                <c:pt idx="67452">
                  <c:v>45.816000000000003</c:v>
                </c:pt>
                <c:pt idx="67453">
                  <c:v>45.816000000000003</c:v>
                </c:pt>
                <c:pt idx="67454">
                  <c:v>45.816000000000003</c:v>
                </c:pt>
                <c:pt idx="67455">
                  <c:v>45.816000000000003</c:v>
                </c:pt>
                <c:pt idx="67456">
                  <c:v>45.816000000000003</c:v>
                </c:pt>
                <c:pt idx="67457">
                  <c:v>45.816000000000003</c:v>
                </c:pt>
                <c:pt idx="67458">
                  <c:v>45.816000000000003</c:v>
                </c:pt>
                <c:pt idx="67459">
                  <c:v>45.816000000000003</c:v>
                </c:pt>
                <c:pt idx="67460">
                  <c:v>45.816000000000003</c:v>
                </c:pt>
                <c:pt idx="67461">
                  <c:v>45.816000000000003</c:v>
                </c:pt>
                <c:pt idx="67462">
                  <c:v>45.816000000000003</c:v>
                </c:pt>
                <c:pt idx="67463">
                  <c:v>45.816000000000003</c:v>
                </c:pt>
                <c:pt idx="67464">
                  <c:v>45.816000000000003</c:v>
                </c:pt>
                <c:pt idx="67465">
                  <c:v>45.816000000000003</c:v>
                </c:pt>
                <c:pt idx="67466">
                  <c:v>45.816000000000003</c:v>
                </c:pt>
                <c:pt idx="67467">
                  <c:v>45.816000000000003</c:v>
                </c:pt>
                <c:pt idx="67468">
                  <c:v>45.816000000000003</c:v>
                </c:pt>
                <c:pt idx="67469">
                  <c:v>45.816000000000003</c:v>
                </c:pt>
                <c:pt idx="67470">
                  <c:v>45.816000000000003</c:v>
                </c:pt>
                <c:pt idx="67471">
                  <c:v>45.816000000000003</c:v>
                </c:pt>
                <c:pt idx="67472">
                  <c:v>45.816000000000003</c:v>
                </c:pt>
                <c:pt idx="67473">
                  <c:v>45.816000000000003</c:v>
                </c:pt>
                <c:pt idx="67474">
                  <c:v>45.816000000000003</c:v>
                </c:pt>
                <c:pt idx="67475">
                  <c:v>45.816000000000003</c:v>
                </c:pt>
                <c:pt idx="67476">
                  <c:v>45.816000000000003</c:v>
                </c:pt>
                <c:pt idx="67477">
                  <c:v>45.816000000000003</c:v>
                </c:pt>
                <c:pt idx="67478">
                  <c:v>45.816000000000003</c:v>
                </c:pt>
                <c:pt idx="67479">
                  <c:v>45.816000000000003</c:v>
                </c:pt>
                <c:pt idx="67480">
                  <c:v>45.816000000000003</c:v>
                </c:pt>
                <c:pt idx="67481">
                  <c:v>45.816000000000003</c:v>
                </c:pt>
                <c:pt idx="67482">
                  <c:v>45.816000000000003</c:v>
                </c:pt>
                <c:pt idx="67483">
                  <c:v>45.816000000000003</c:v>
                </c:pt>
                <c:pt idx="67484">
                  <c:v>45.816000000000003</c:v>
                </c:pt>
                <c:pt idx="67485">
                  <c:v>45.816000000000003</c:v>
                </c:pt>
                <c:pt idx="67486">
                  <c:v>45.816000000000003</c:v>
                </c:pt>
                <c:pt idx="67487">
                  <c:v>45.816000000000003</c:v>
                </c:pt>
                <c:pt idx="67488">
                  <c:v>45.816000000000003</c:v>
                </c:pt>
                <c:pt idx="67489">
                  <c:v>45.816000000000003</c:v>
                </c:pt>
                <c:pt idx="67490">
                  <c:v>45.816000000000003</c:v>
                </c:pt>
                <c:pt idx="67491">
                  <c:v>45.816000000000003</c:v>
                </c:pt>
                <c:pt idx="67492">
                  <c:v>45.816000000000003</c:v>
                </c:pt>
                <c:pt idx="67493">
                  <c:v>45.816000000000003</c:v>
                </c:pt>
                <c:pt idx="67494">
                  <c:v>45.816000000000003</c:v>
                </c:pt>
                <c:pt idx="67495">
                  <c:v>45.816000000000003</c:v>
                </c:pt>
                <c:pt idx="67496">
                  <c:v>45.816000000000003</c:v>
                </c:pt>
                <c:pt idx="67497">
                  <c:v>45.816000000000003</c:v>
                </c:pt>
                <c:pt idx="67498">
                  <c:v>45.816000000000003</c:v>
                </c:pt>
                <c:pt idx="67499">
                  <c:v>45.816000000000003</c:v>
                </c:pt>
                <c:pt idx="67500">
                  <c:v>45.816000000000003</c:v>
                </c:pt>
                <c:pt idx="67501">
                  <c:v>45.816000000000003</c:v>
                </c:pt>
                <c:pt idx="67502">
                  <c:v>45.816000000000003</c:v>
                </c:pt>
                <c:pt idx="67503">
                  <c:v>45.816000000000003</c:v>
                </c:pt>
                <c:pt idx="67504">
                  <c:v>45.816000000000003</c:v>
                </c:pt>
                <c:pt idx="67505">
                  <c:v>45.816000000000003</c:v>
                </c:pt>
                <c:pt idx="67506">
                  <c:v>45.816000000000003</c:v>
                </c:pt>
                <c:pt idx="67507">
                  <c:v>45.816000000000003</c:v>
                </c:pt>
                <c:pt idx="67508">
                  <c:v>45.816000000000003</c:v>
                </c:pt>
                <c:pt idx="67509">
                  <c:v>45.816000000000003</c:v>
                </c:pt>
                <c:pt idx="67510">
                  <c:v>45.816000000000003</c:v>
                </c:pt>
                <c:pt idx="67511">
                  <c:v>45.816000000000003</c:v>
                </c:pt>
                <c:pt idx="67512">
                  <c:v>45.816000000000003</c:v>
                </c:pt>
                <c:pt idx="67513">
                  <c:v>45.816000000000003</c:v>
                </c:pt>
                <c:pt idx="67514">
                  <c:v>45.816000000000003</c:v>
                </c:pt>
                <c:pt idx="67515">
                  <c:v>45.816000000000003</c:v>
                </c:pt>
                <c:pt idx="67516">
                  <c:v>45.816000000000003</c:v>
                </c:pt>
                <c:pt idx="67517">
                  <c:v>45.816000000000003</c:v>
                </c:pt>
                <c:pt idx="67518">
                  <c:v>45.816000000000003</c:v>
                </c:pt>
                <c:pt idx="67519">
                  <c:v>45.816000000000003</c:v>
                </c:pt>
                <c:pt idx="67520">
                  <c:v>45.816000000000003</c:v>
                </c:pt>
                <c:pt idx="67521">
                  <c:v>45.816000000000003</c:v>
                </c:pt>
                <c:pt idx="67522">
                  <c:v>45.816000000000003</c:v>
                </c:pt>
                <c:pt idx="67523">
                  <c:v>45.816000000000003</c:v>
                </c:pt>
                <c:pt idx="67524">
                  <c:v>45.816000000000003</c:v>
                </c:pt>
                <c:pt idx="67525">
                  <c:v>45.816000000000003</c:v>
                </c:pt>
                <c:pt idx="67526">
                  <c:v>45.816000000000003</c:v>
                </c:pt>
                <c:pt idx="67527">
                  <c:v>45.816000000000003</c:v>
                </c:pt>
                <c:pt idx="67528">
                  <c:v>45.816000000000003</c:v>
                </c:pt>
                <c:pt idx="67529">
                  <c:v>45.816000000000003</c:v>
                </c:pt>
                <c:pt idx="67530">
                  <c:v>45.816000000000003</c:v>
                </c:pt>
                <c:pt idx="67531">
                  <c:v>45.816000000000003</c:v>
                </c:pt>
                <c:pt idx="67532">
                  <c:v>45.816000000000003</c:v>
                </c:pt>
                <c:pt idx="67533">
                  <c:v>45.816000000000003</c:v>
                </c:pt>
                <c:pt idx="67534">
                  <c:v>45.816000000000003</c:v>
                </c:pt>
                <c:pt idx="67535">
                  <c:v>45.816000000000003</c:v>
                </c:pt>
                <c:pt idx="67536">
                  <c:v>45.816000000000003</c:v>
                </c:pt>
                <c:pt idx="67537">
                  <c:v>45.816000000000003</c:v>
                </c:pt>
                <c:pt idx="67538">
                  <c:v>45.816000000000003</c:v>
                </c:pt>
                <c:pt idx="67539">
                  <c:v>45.816000000000003</c:v>
                </c:pt>
                <c:pt idx="67540">
                  <c:v>45.816000000000003</c:v>
                </c:pt>
                <c:pt idx="67541">
                  <c:v>45.816000000000003</c:v>
                </c:pt>
                <c:pt idx="67542">
                  <c:v>45.816000000000003</c:v>
                </c:pt>
                <c:pt idx="67543">
                  <c:v>45.816000000000003</c:v>
                </c:pt>
                <c:pt idx="67544">
                  <c:v>45.816000000000003</c:v>
                </c:pt>
                <c:pt idx="67545">
                  <c:v>45.816000000000003</c:v>
                </c:pt>
                <c:pt idx="67546">
                  <c:v>45.816000000000003</c:v>
                </c:pt>
                <c:pt idx="67547">
                  <c:v>45.816000000000003</c:v>
                </c:pt>
                <c:pt idx="67548">
                  <c:v>45.816000000000003</c:v>
                </c:pt>
                <c:pt idx="67549">
                  <c:v>45.816000000000003</c:v>
                </c:pt>
                <c:pt idx="67550">
                  <c:v>45.816000000000003</c:v>
                </c:pt>
                <c:pt idx="67551">
                  <c:v>45.816000000000003</c:v>
                </c:pt>
                <c:pt idx="67552">
                  <c:v>45.816000000000003</c:v>
                </c:pt>
                <c:pt idx="67553">
                  <c:v>45.816000000000003</c:v>
                </c:pt>
                <c:pt idx="67554">
                  <c:v>45.816000000000003</c:v>
                </c:pt>
                <c:pt idx="67555">
                  <c:v>45.816000000000003</c:v>
                </c:pt>
                <c:pt idx="67556">
                  <c:v>45.816000000000003</c:v>
                </c:pt>
                <c:pt idx="67557">
                  <c:v>45.816000000000003</c:v>
                </c:pt>
                <c:pt idx="67558">
                  <c:v>45.816000000000003</c:v>
                </c:pt>
                <c:pt idx="67559">
                  <c:v>45.816000000000003</c:v>
                </c:pt>
                <c:pt idx="67560">
                  <c:v>45.816000000000003</c:v>
                </c:pt>
                <c:pt idx="67561">
                  <c:v>45.816000000000003</c:v>
                </c:pt>
                <c:pt idx="67562">
                  <c:v>45.816000000000003</c:v>
                </c:pt>
                <c:pt idx="67563">
                  <c:v>45.816000000000003</c:v>
                </c:pt>
                <c:pt idx="67564">
                  <c:v>45.816000000000003</c:v>
                </c:pt>
                <c:pt idx="67565">
                  <c:v>45.816000000000003</c:v>
                </c:pt>
                <c:pt idx="67566">
                  <c:v>45.816000000000003</c:v>
                </c:pt>
                <c:pt idx="67567">
                  <c:v>45.816000000000003</c:v>
                </c:pt>
                <c:pt idx="67568">
                  <c:v>45.816000000000003</c:v>
                </c:pt>
                <c:pt idx="67569">
                  <c:v>45.816000000000003</c:v>
                </c:pt>
                <c:pt idx="67570">
                  <c:v>45.816000000000003</c:v>
                </c:pt>
                <c:pt idx="67571">
                  <c:v>45.816000000000003</c:v>
                </c:pt>
                <c:pt idx="67572">
                  <c:v>45.816000000000003</c:v>
                </c:pt>
                <c:pt idx="67573">
                  <c:v>45.816000000000003</c:v>
                </c:pt>
                <c:pt idx="67574">
                  <c:v>45.816000000000003</c:v>
                </c:pt>
                <c:pt idx="67575">
                  <c:v>45.816000000000003</c:v>
                </c:pt>
                <c:pt idx="67576">
                  <c:v>45.816000000000003</c:v>
                </c:pt>
                <c:pt idx="67577">
                  <c:v>45.816000000000003</c:v>
                </c:pt>
                <c:pt idx="67578">
                  <c:v>45.816000000000003</c:v>
                </c:pt>
                <c:pt idx="67579">
                  <c:v>45.816000000000003</c:v>
                </c:pt>
                <c:pt idx="67580">
                  <c:v>45.816000000000003</c:v>
                </c:pt>
                <c:pt idx="67581">
                  <c:v>45.816000000000003</c:v>
                </c:pt>
                <c:pt idx="67582">
                  <c:v>45.816000000000003</c:v>
                </c:pt>
                <c:pt idx="67583">
                  <c:v>45.816000000000003</c:v>
                </c:pt>
                <c:pt idx="67584">
                  <c:v>45.816000000000003</c:v>
                </c:pt>
                <c:pt idx="67585">
                  <c:v>45.816000000000003</c:v>
                </c:pt>
                <c:pt idx="67586">
                  <c:v>45.816000000000003</c:v>
                </c:pt>
                <c:pt idx="67587">
                  <c:v>45.816000000000003</c:v>
                </c:pt>
                <c:pt idx="67588">
                  <c:v>45.816000000000003</c:v>
                </c:pt>
                <c:pt idx="67589">
                  <c:v>45.816000000000003</c:v>
                </c:pt>
                <c:pt idx="67590">
                  <c:v>45.816000000000003</c:v>
                </c:pt>
                <c:pt idx="67591">
                  <c:v>45.816000000000003</c:v>
                </c:pt>
                <c:pt idx="67592">
                  <c:v>45.816000000000003</c:v>
                </c:pt>
                <c:pt idx="67593">
                  <c:v>45.816000000000003</c:v>
                </c:pt>
                <c:pt idx="67594">
                  <c:v>45.816000000000003</c:v>
                </c:pt>
                <c:pt idx="67595">
                  <c:v>45.816000000000003</c:v>
                </c:pt>
                <c:pt idx="67596">
                  <c:v>45.816000000000003</c:v>
                </c:pt>
                <c:pt idx="67597">
                  <c:v>45.816000000000003</c:v>
                </c:pt>
                <c:pt idx="67598">
                  <c:v>45.816000000000003</c:v>
                </c:pt>
                <c:pt idx="67599">
                  <c:v>45.816000000000003</c:v>
                </c:pt>
                <c:pt idx="67600">
                  <c:v>45.816000000000003</c:v>
                </c:pt>
                <c:pt idx="67601">
                  <c:v>45.816000000000003</c:v>
                </c:pt>
                <c:pt idx="67602">
                  <c:v>45.816000000000003</c:v>
                </c:pt>
                <c:pt idx="67603">
                  <c:v>45.816000000000003</c:v>
                </c:pt>
                <c:pt idx="67604">
                  <c:v>45.816000000000003</c:v>
                </c:pt>
                <c:pt idx="67605">
                  <c:v>45.816000000000003</c:v>
                </c:pt>
                <c:pt idx="67606">
                  <c:v>45.816000000000003</c:v>
                </c:pt>
                <c:pt idx="67607">
                  <c:v>45.816000000000003</c:v>
                </c:pt>
                <c:pt idx="67608">
                  <c:v>45.816000000000003</c:v>
                </c:pt>
                <c:pt idx="67609">
                  <c:v>45.816000000000003</c:v>
                </c:pt>
                <c:pt idx="67610">
                  <c:v>45.816000000000003</c:v>
                </c:pt>
                <c:pt idx="67611">
                  <c:v>45.816000000000003</c:v>
                </c:pt>
                <c:pt idx="67612">
                  <c:v>45.816000000000003</c:v>
                </c:pt>
                <c:pt idx="67613">
                  <c:v>45.816000000000003</c:v>
                </c:pt>
                <c:pt idx="67614">
                  <c:v>45.816000000000003</c:v>
                </c:pt>
                <c:pt idx="67615">
                  <c:v>45.816000000000003</c:v>
                </c:pt>
                <c:pt idx="67616">
                  <c:v>45.816000000000003</c:v>
                </c:pt>
                <c:pt idx="67617">
                  <c:v>45.816000000000003</c:v>
                </c:pt>
                <c:pt idx="67618">
                  <c:v>45.816000000000003</c:v>
                </c:pt>
                <c:pt idx="67619">
                  <c:v>45.816000000000003</c:v>
                </c:pt>
                <c:pt idx="67620">
                  <c:v>45.816000000000003</c:v>
                </c:pt>
                <c:pt idx="67621">
                  <c:v>45.816000000000003</c:v>
                </c:pt>
                <c:pt idx="67622">
                  <c:v>45.816000000000003</c:v>
                </c:pt>
                <c:pt idx="67623">
                  <c:v>45.816000000000003</c:v>
                </c:pt>
                <c:pt idx="67624">
                  <c:v>45.816000000000003</c:v>
                </c:pt>
                <c:pt idx="67625">
                  <c:v>45.816000000000003</c:v>
                </c:pt>
                <c:pt idx="67626">
                  <c:v>45.816000000000003</c:v>
                </c:pt>
                <c:pt idx="67627">
                  <c:v>45.816000000000003</c:v>
                </c:pt>
                <c:pt idx="67628">
                  <c:v>45.816000000000003</c:v>
                </c:pt>
                <c:pt idx="67629">
                  <c:v>45.816000000000003</c:v>
                </c:pt>
                <c:pt idx="67630">
                  <c:v>45.816000000000003</c:v>
                </c:pt>
                <c:pt idx="67631">
                  <c:v>45.816000000000003</c:v>
                </c:pt>
                <c:pt idx="67632">
                  <c:v>45.816000000000003</c:v>
                </c:pt>
                <c:pt idx="67633">
                  <c:v>45.816000000000003</c:v>
                </c:pt>
                <c:pt idx="67634">
                  <c:v>45.816000000000003</c:v>
                </c:pt>
                <c:pt idx="67635">
                  <c:v>45.816000000000003</c:v>
                </c:pt>
                <c:pt idx="67636">
                  <c:v>45.816000000000003</c:v>
                </c:pt>
                <c:pt idx="67637">
                  <c:v>45.816000000000003</c:v>
                </c:pt>
                <c:pt idx="67638">
                  <c:v>45.816000000000003</c:v>
                </c:pt>
                <c:pt idx="67639">
                  <c:v>45.816000000000003</c:v>
                </c:pt>
                <c:pt idx="67640">
                  <c:v>45.816000000000003</c:v>
                </c:pt>
                <c:pt idx="67641">
                  <c:v>45.816000000000003</c:v>
                </c:pt>
                <c:pt idx="67642">
                  <c:v>45.816000000000003</c:v>
                </c:pt>
                <c:pt idx="67643">
                  <c:v>45.816000000000003</c:v>
                </c:pt>
                <c:pt idx="67644">
                  <c:v>45.816000000000003</c:v>
                </c:pt>
                <c:pt idx="67645">
                  <c:v>45.816000000000003</c:v>
                </c:pt>
                <c:pt idx="67646">
                  <c:v>45.816000000000003</c:v>
                </c:pt>
                <c:pt idx="67647">
                  <c:v>45.816000000000003</c:v>
                </c:pt>
                <c:pt idx="67648">
                  <c:v>45.816000000000003</c:v>
                </c:pt>
                <c:pt idx="67649">
                  <c:v>45.816000000000003</c:v>
                </c:pt>
                <c:pt idx="67650">
                  <c:v>45.816000000000003</c:v>
                </c:pt>
                <c:pt idx="67651">
                  <c:v>45.816000000000003</c:v>
                </c:pt>
                <c:pt idx="67652">
                  <c:v>45.816000000000003</c:v>
                </c:pt>
                <c:pt idx="67653">
                  <c:v>45.816000000000003</c:v>
                </c:pt>
                <c:pt idx="67654">
                  <c:v>45.816000000000003</c:v>
                </c:pt>
                <c:pt idx="67655">
                  <c:v>45.816000000000003</c:v>
                </c:pt>
                <c:pt idx="67656">
                  <c:v>45.816000000000003</c:v>
                </c:pt>
                <c:pt idx="67657">
                  <c:v>45.816000000000003</c:v>
                </c:pt>
                <c:pt idx="67658">
                  <c:v>45.816000000000003</c:v>
                </c:pt>
                <c:pt idx="67659">
                  <c:v>45.816000000000003</c:v>
                </c:pt>
                <c:pt idx="67660">
                  <c:v>45.816000000000003</c:v>
                </c:pt>
                <c:pt idx="67661">
                  <c:v>45.816000000000003</c:v>
                </c:pt>
                <c:pt idx="67662">
                  <c:v>45.816000000000003</c:v>
                </c:pt>
                <c:pt idx="67663">
                  <c:v>45.816000000000003</c:v>
                </c:pt>
                <c:pt idx="67664">
                  <c:v>45.816000000000003</c:v>
                </c:pt>
                <c:pt idx="67665">
                  <c:v>45.816000000000003</c:v>
                </c:pt>
                <c:pt idx="67666">
                  <c:v>45.816000000000003</c:v>
                </c:pt>
                <c:pt idx="67667">
                  <c:v>45.816000000000003</c:v>
                </c:pt>
                <c:pt idx="67668">
                  <c:v>45.816000000000003</c:v>
                </c:pt>
                <c:pt idx="67669">
                  <c:v>45.816000000000003</c:v>
                </c:pt>
                <c:pt idx="67670">
                  <c:v>45.816000000000003</c:v>
                </c:pt>
                <c:pt idx="67671">
                  <c:v>45.816000000000003</c:v>
                </c:pt>
                <c:pt idx="67672">
                  <c:v>45.816000000000003</c:v>
                </c:pt>
                <c:pt idx="67673">
                  <c:v>45.816000000000003</c:v>
                </c:pt>
                <c:pt idx="67674">
                  <c:v>45.816000000000003</c:v>
                </c:pt>
                <c:pt idx="67675">
                  <c:v>45.816000000000003</c:v>
                </c:pt>
                <c:pt idx="67676">
                  <c:v>45.816000000000003</c:v>
                </c:pt>
                <c:pt idx="67677">
                  <c:v>45.816000000000003</c:v>
                </c:pt>
                <c:pt idx="67678">
                  <c:v>45.816000000000003</c:v>
                </c:pt>
                <c:pt idx="67679">
                  <c:v>45.816000000000003</c:v>
                </c:pt>
                <c:pt idx="67680">
                  <c:v>45.816000000000003</c:v>
                </c:pt>
                <c:pt idx="67681">
                  <c:v>45.816000000000003</c:v>
                </c:pt>
                <c:pt idx="67682">
                  <c:v>45.816000000000003</c:v>
                </c:pt>
                <c:pt idx="67683">
                  <c:v>45.816000000000003</c:v>
                </c:pt>
                <c:pt idx="67684">
                  <c:v>45.816000000000003</c:v>
                </c:pt>
                <c:pt idx="67685">
                  <c:v>45.816000000000003</c:v>
                </c:pt>
                <c:pt idx="67686">
                  <c:v>45.816000000000003</c:v>
                </c:pt>
                <c:pt idx="67687">
                  <c:v>45.816000000000003</c:v>
                </c:pt>
                <c:pt idx="67688">
                  <c:v>45.817999999999998</c:v>
                </c:pt>
                <c:pt idx="67689">
                  <c:v>45.817999999999998</c:v>
                </c:pt>
                <c:pt idx="67690">
                  <c:v>45.817999999999998</c:v>
                </c:pt>
                <c:pt idx="67691">
                  <c:v>45.817999999999998</c:v>
                </c:pt>
                <c:pt idx="67692">
                  <c:v>45.817999999999998</c:v>
                </c:pt>
                <c:pt idx="67693">
                  <c:v>45.822000000000003</c:v>
                </c:pt>
                <c:pt idx="67694">
                  <c:v>45.874000000000002</c:v>
                </c:pt>
                <c:pt idx="67695">
                  <c:v>45.874000000000002</c:v>
                </c:pt>
                <c:pt idx="67696">
                  <c:v>45.874000000000002</c:v>
                </c:pt>
                <c:pt idx="67697">
                  <c:v>45.874000000000002</c:v>
                </c:pt>
                <c:pt idx="67698">
                  <c:v>45.874000000000002</c:v>
                </c:pt>
                <c:pt idx="67699">
                  <c:v>45.874000000000002</c:v>
                </c:pt>
                <c:pt idx="67700">
                  <c:v>45.874000000000002</c:v>
                </c:pt>
                <c:pt idx="67701">
                  <c:v>45.874000000000002</c:v>
                </c:pt>
                <c:pt idx="67702">
                  <c:v>45.874000000000002</c:v>
                </c:pt>
                <c:pt idx="67703">
                  <c:v>45.874000000000002</c:v>
                </c:pt>
                <c:pt idx="67704">
                  <c:v>45.874000000000002</c:v>
                </c:pt>
                <c:pt idx="67705">
                  <c:v>45.874000000000002</c:v>
                </c:pt>
                <c:pt idx="67706">
                  <c:v>45.874000000000002</c:v>
                </c:pt>
                <c:pt idx="67707">
                  <c:v>45.874000000000002</c:v>
                </c:pt>
                <c:pt idx="67708">
                  <c:v>45.874000000000002</c:v>
                </c:pt>
                <c:pt idx="67709">
                  <c:v>45.874000000000002</c:v>
                </c:pt>
                <c:pt idx="67710">
                  <c:v>45.874000000000002</c:v>
                </c:pt>
                <c:pt idx="67711">
                  <c:v>45.874000000000002</c:v>
                </c:pt>
                <c:pt idx="67712">
                  <c:v>45.874000000000002</c:v>
                </c:pt>
                <c:pt idx="67713">
                  <c:v>45.874000000000002</c:v>
                </c:pt>
                <c:pt idx="67714">
                  <c:v>45.874000000000002</c:v>
                </c:pt>
                <c:pt idx="67715">
                  <c:v>45.874000000000002</c:v>
                </c:pt>
                <c:pt idx="67716">
                  <c:v>45.874000000000002</c:v>
                </c:pt>
                <c:pt idx="67717">
                  <c:v>45.874000000000002</c:v>
                </c:pt>
                <c:pt idx="67718">
                  <c:v>45.874000000000002</c:v>
                </c:pt>
                <c:pt idx="67719">
                  <c:v>45.874000000000002</c:v>
                </c:pt>
                <c:pt idx="67720">
                  <c:v>45.874000000000002</c:v>
                </c:pt>
                <c:pt idx="67721">
                  <c:v>45.874000000000002</c:v>
                </c:pt>
                <c:pt idx="67722">
                  <c:v>45.874000000000002</c:v>
                </c:pt>
                <c:pt idx="67723">
                  <c:v>45.874000000000002</c:v>
                </c:pt>
                <c:pt idx="67724">
                  <c:v>45.874000000000002</c:v>
                </c:pt>
                <c:pt idx="67725">
                  <c:v>45.874000000000002</c:v>
                </c:pt>
                <c:pt idx="67726">
                  <c:v>45.874000000000002</c:v>
                </c:pt>
                <c:pt idx="67727">
                  <c:v>45.874000000000002</c:v>
                </c:pt>
                <c:pt idx="67728">
                  <c:v>45.874000000000002</c:v>
                </c:pt>
                <c:pt idx="67729">
                  <c:v>45.874000000000002</c:v>
                </c:pt>
                <c:pt idx="67730">
                  <c:v>45.874000000000002</c:v>
                </c:pt>
                <c:pt idx="67731">
                  <c:v>45.874000000000002</c:v>
                </c:pt>
                <c:pt idx="67732">
                  <c:v>45.874000000000002</c:v>
                </c:pt>
                <c:pt idx="67733">
                  <c:v>45.874000000000002</c:v>
                </c:pt>
                <c:pt idx="67734">
                  <c:v>45.874000000000002</c:v>
                </c:pt>
                <c:pt idx="67735">
                  <c:v>45.874000000000002</c:v>
                </c:pt>
                <c:pt idx="67736">
                  <c:v>45.874000000000002</c:v>
                </c:pt>
                <c:pt idx="67737">
                  <c:v>45.874000000000002</c:v>
                </c:pt>
                <c:pt idx="67738">
                  <c:v>45.874000000000002</c:v>
                </c:pt>
                <c:pt idx="67739">
                  <c:v>45.874000000000002</c:v>
                </c:pt>
                <c:pt idx="67740">
                  <c:v>45.874000000000002</c:v>
                </c:pt>
                <c:pt idx="67741">
                  <c:v>45.874000000000002</c:v>
                </c:pt>
                <c:pt idx="67742">
                  <c:v>45.874000000000002</c:v>
                </c:pt>
                <c:pt idx="67743">
                  <c:v>45.874000000000002</c:v>
                </c:pt>
                <c:pt idx="67744">
                  <c:v>45.874000000000002</c:v>
                </c:pt>
                <c:pt idx="67745">
                  <c:v>45.874000000000002</c:v>
                </c:pt>
                <c:pt idx="67746">
                  <c:v>45.874000000000002</c:v>
                </c:pt>
                <c:pt idx="67747">
                  <c:v>45.874000000000002</c:v>
                </c:pt>
                <c:pt idx="67748">
                  <c:v>45.874000000000002</c:v>
                </c:pt>
                <c:pt idx="67749">
                  <c:v>45.874000000000002</c:v>
                </c:pt>
                <c:pt idx="67750">
                  <c:v>45.874000000000002</c:v>
                </c:pt>
                <c:pt idx="67751">
                  <c:v>45.874000000000002</c:v>
                </c:pt>
                <c:pt idx="67752">
                  <c:v>45.874000000000002</c:v>
                </c:pt>
                <c:pt idx="67753">
                  <c:v>45.874000000000002</c:v>
                </c:pt>
                <c:pt idx="67754">
                  <c:v>45.874000000000002</c:v>
                </c:pt>
                <c:pt idx="67755">
                  <c:v>45.874000000000002</c:v>
                </c:pt>
                <c:pt idx="67756">
                  <c:v>45.874000000000002</c:v>
                </c:pt>
                <c:pt idx="67757">
                  <c:v>45.874000000000002</c:v>
                </c:pt>
                <c:pt idx="67758">
                  <c:v>45.874000000000002</c:v>
                </c:pt>
                <c:pt idx="67759">
                  <c:v>45.874000000000002</c:v>
                </c:pt>
                <c:pt idx="67760">
                  <c:v>45.874000000000002</c:v>
                </c:pt>
                <c:pt idx="67761">
                  <c:v>45.874000000000002</c:v>
                </c:pt>
                <c:pt idx="67762">
                  <c:v>45.874000000000002</c:v>
                </c:pt>
                <c:pt idx="67763">
                  <c:v>45.874000000000002</c:v>
                </c:pt>
                <c:pt idx="67764">
                  <c:v>45.874000000000002</c:v>
                </c:pt>
                <c:pt idx="67765">
                  <c:v>45.874000000000002</c:v>
                </c:pt>
                <c:pt idx="67766">
                  <c:v>45.874000000000002</c:v>
                </c:pt>
                <c:pt idx="67767">
                  <c:v>45.874000000000002</c:v>
                </c:pt>
                <c:pt idx="67768">
                  <c:v>45.874000000000002</c:v>
                </c:pt>
                <c:pt idx="67769">
                  <c:v>45.875999999999998</c:v>
                </c:pt>
                <c:pt idx="67770">
                  <c:v>45.875999999999998</c:v>
                </c:pt>
                <c:pt idx="67771">
                  <c:v>45.875999999999998</c:v>
                </c:pt>
                <c:pt idx="67772">
                  <c:v>45.932000000000002</c:v>
                </c:pt>
                <c:pt idx="67773">
                  <c:v>46.003999999999998</c:v>
                </c:pt>
                <c:pt idx="67774">
                  <c:v>46.052</c:v>
                </c:pt>
                <c:pt idx="67775">
                  <c:v>46.052</c:v>
                </c:pt>
                <c:pt idx="67776">
                  <c:v>46.052</c:v>
                </c:pt>
                <c:pt idx="67777">
                  <c:v>46.052</c:v>
                </c:pt>
                <c:pt idx="67778">
                  <c:v>46.052</c:v>
                </c:pt>
                <c:pt idx="67779">
                  <c:v>46.052</c:v>
                </c:pt>
                <c:pt idx="67780">
                  <c:v>46.052</c:v>
                </c:pt>
                <c:pt idx="67781">
                  <c:v>46.052</c:v>
                </c:pt>
                <c:pt idx="67782">
                  <c:v>46.052</c:v>
                </c:pt>
                <c:pt idx="67783">
                  <c:v>46.052</c:v>
                </c:pt>
                <c:pt idx="67784">
                  <c:v>46.052</c:v>
                </c:pt>
                <c:pt idx="67785">
                  <c:v>46.052</c:v>
                </c:pt>
                <c:pt idx="67786">
                  <c:v>46.052</c:v>
                </c:pt>
                <c:pt idx="67787">
                  <c:v>46.052</c:v>
                </c:pt>
                <c:pt idx="67788">
                  <c:v>46.052</c:v>
                </c:pt>
                <c:pt idx="67789">
                  <c:v>46.052</c:v>
                </c:pt>
                <c:pt idx="67790">
                  <c:v>46.052</c:v>
                </c:pt>
                <c:pt idx="67791">
                  <c:v>46.052</c:v>
                </c:pt>
                <c:pt idx="67792">
                  <c:v>46.052</c:v>
                </c:pt>
                <c:pt idx="67793">
                  <c:v>46.052</c:v>
                </c:pt>
                <c:pt idx="67794">
                  <c:v>46.052</c:v>
                </c:pt>
                <c:pt idx="67795">
                  <c:v>46.052</c:v>
                </c:pt>
                <c:pt idx="67796">
                  <c:v>46.052</c:v>
                </c:pt>
                <c:pt idx="67797">
                  <c:v>46.052</c:v>
                </c:pt>
                <c:pt idx="67798">
                  <c:v>46.052</c:v>
                </c:pt>
                <c:pt idx="67799">
                  <c:v>46.052</c:v>
                </c:pt>
                <c:pt idx="67800">
                  <c:v>46.052</c:v>
                </c:pt>
                <c:pt idx="67801">
                  <c:v>46.052</c:v>
                </c:pt>
                <c:pt idx="67802">
                  <c:v>46.052</c:v>
                </c:pt>
                <c:pt idx="67803">
                  <c:v>46.052</c:v>
                </c:pt>
                <c:pt idx="67804">
                  <c:v>46.052</c:v>
                </c:pt>
                <c:pt idx="67805">
                  <c:v>46.052</c:v>
                </c:pt>
                <c:pt idx="67806">
                  <c:v>46.052</c:v>
                </c:pt>
                <c:pt idx="67807">
                  <c:v>46.052</c:v>
                </c:pt>
                <c:pt idx="67808">
                  <c:v>46.052</c:v>
                </c:pt>
                <c:pt idx="67809">
                  <c:v>46.052</c:v>
                </c:pt>
                <c:pt idx="67810">
                  <c:v>46.052</c:v>
                </c:pt>
                <c:pt idx="67811">
                  <c:v>46.052</c:v>
                </c:pt>
                <c:pt idx="67812">
                  <c:v>46.052</c:v>
                </c:pt>
                <c:pt idx="67813">
                  <c:v>46.052</c:v>
                </c:pt>
                <c:pt idx="67814">
                  <c:v>46.052</c:v>
                </c:pt>
                <c:pt idx="67815">
                  <c:v>46.052</c:v>
                </c:pt>
                <c:pt idx="67816">
                  <c:v>46.052</c:v>
                </c:pt>
                <c:pt idx="67817">
                  <c:v>46.052</c:v>
                </c:pt>
                <c:pt idx="67818">
                  <c:v>46.052</c:v>
                </c:pt>
                <c:pt idx="67819">
                  <c:v>46.052</c:v>
                </c:pt>
                <c:pt idx="67820">
                  <c:v>46.052</c:v>
                </c:pt>
                <c:pt idx="67821">
                  <c:v>46.052</c:v>
                </c:pt>
                <c:pt idx="67822">
                  <c:v>46.052</c:v>
                </c:pt>
                <c:pt idx="67823">
                  <c:v>46.052</c:v>
                </c:pt>
              </c:numCache>
            </c:numRef>
          </c:yVal>
          <c:smooth val="0"/>
          <c:extLst>
            <c:ext xmlns:c16="http://schemas.microsoft.com/office/drawing/2014/chart" uri="{C3380CC4-5D6E-409C-BE32-E72D297353CC}">
              <c16:uniqueId val="{00000000-23D8-4C4D-BFAC-318FAB056A24}"/>
            </c:ext>
          </c:extLst>
        </c:ser>
        <c:ser>
          <c:idx val="1"/>
          <c:order val="1"/>
          <c:tx>
            <c:strRef>
              <c:f>'Kinetic comparison'!$C$1</c:f>
              <c:strCache>
                <c:ptCount val="1"/>
                <c:pt idx="0">
                  <c:v>Deuterated</c:v>
                </c:pt>
              </c:strCache>
            </c:strRef>
          </c:tx>
          <c:spPr>
            <a:ln w="31750">
              <a:noFill/>
            </a:ln>
          </c:spPr>
          <c:marker>
            <c:symbol val="square"/>
            <c:size val="2"/>
          </c:marker>
          <c:xVal>
            <c:numRef>
              <c:f>'Kinetic comparison'!$A$2:$A$67825</c:f>
              <c:numCache>
                <c:formatCode>General</c:formatCode>
                <c:ptCount val="67824"/>
                <c:pt idx="0">
                  <c:v>0</c:v>
                </c:pt>
                <c:pt idx="1">
                  <c:v>10</c:v>
                </c:pt>
                <c:pt idx="2">
                  <c:v>20</c:v>
                </c:pt>
                <c:pt idx="3">
                  <c:v>29.99</c:v>
                </c:pt>
                <c:pt idx="4">
                  <c:v>39.99</c:v>
                </c:pt>
                <c:pt idx="5">
                  <c:v>49.99</c:v>
                </c:pt>
                <c:pt idx="6">
                  <c:v>59.99</c:v>
                </c:pt>
                <c:pt idx="7">
                  <c:v>69.989999999999995</c:v>
                </c:pt>
                <c:pt idx="8">
                  <c:v>79.98</c:v>
                </c:pt>
                <c:pt idx="9">
                  <c:v>89.98</c:v>
                </c:pt>
                <c:pt idx="10">
                  <c:v>99.98</c:v>
                </c:pt>
                <c:pt idx="11">
                  <c:v>109.98</c:v>
                </c:pt>
                <c:pt idx="12">
                  <c:v>119.98</c:v>
                </c:pt>
                <c:pt idx="13">
                  <c:v>129.97999999999999</c:v>
                </c:pt>
                <c:pt idx="14">
                  <c:v>139.97</c:v>
                </c:pt>
                <c:pt idx="15">
                  <c:v>149.97</c:v>
                </c:pt>
                <c:pt idx="16">
                  <c:v>159.97</c:v>
                </c:pt>
                <c:pt idx="17">
                  <c:v>169.97</c:v>
                </c:pt>
                <c:pt idx="18">
                  <c:v>179.97</c:v>
                </c:pt>
                <c:pt idx="19">
                  <c:v>189.96</c:v>
                </c:pt>
                <c:pt idx="20">
                  <c:v>199.96</c:v>
                </c:pt>
                <c:pt idx="21">
                  <c:v>209.96</c:v>
                </c:pt>
                <c:pt idx="22">
                  <c:v>219.96</c:v>
                </c:pt>
                <c:pt idx="23">
                  <c:v>229.96</c:v>
                </c:pt>
                <c:pt idx="24">
                  <c:v>239.95</c:v>
                </c:pt>
                <c:pt idx="25">
                  <c:v>249.95</c:v>
                </c:pt>
                <c:pt idx="26">
                  <c:v>259.95</c:v>
                </c:pt>
                <c:pt idx="27">
                  <c:v>269.95</c:v>
                </c:pt>
                <c:pt idx="28">
                  <c:v>279.95</c:v>
                </c:pt>
                <c:pt idx="29">
                  <c:v>289.94</c:v>
                </c:pt>
                <c:pt idx="30">
                  <c:v>299.94</c:v>
                </c:pt>
                <c:pt idx="31">
                  <c:v>309.94</c:v>
                </c:pt>
                <c:pt idx="32">
                  <c:v>319.94</c:v>
                </c:pt>
                <c:pt idx="33">
                  <c:v>329.94</c:v>
                </c:pt>
                <c:pt idx="34">
                  <c:v>339.92999999999961</c:v>
                </c:pt>
                <c:pt idx="35">
                  <c:v>349.92999999999961</c:v>
                </c:pt>
                <c:pt idx="36">
                  <c:v>359.92999999999961</c:v>
                </c:pt>
                <c:pt idx="37">
                  <c:v>369.92999999999961</c:v>
                </c:pt>
                <c:pt idx="38">
                  <c:v>379.92999999999961</c:v>
                </c:pt>
                <c:pt idx="39">
                  <c:v>389.92</c:v>
                </c:pt>
                <c:pt idx="40">
                  <c:v>399.92</c:v>
                </c:pt>
                <c:pt idx="41">
                  <c:v>409.92</c:v>
                </c:pt>
                <c:pt idx="42">
                  <c:v>419.92</c:v>
                </c:pt>
                <c:pt idx="43">
                  <c:v>429.92</c:v>
                </c:pt>
                <c:pt idx="44">
                  <c:v>439.91</c:v>
                </c:pt>
                <c:pt idx="45">
                  <c:v>449.91</c:v>
                </c:pt>
                <c:pt idx="46">
                  <c:v>459.91</c:v>
                </c:pt>
                <c:pt idx="47">
                  <c:v>469.91</c:v>
                </c:pt>
                <c:pt idx="48">
                  <c:v>479.91</c:v>
                </c:pt>
                <c:pt idx="49">
                  <c:v>489.9</c:v>
                </c:pt>
                <c:pt idx="50">
                  <c:v>499.9</c:v>
                </c:pt>
                <c:pt idx="51">
                  <c:v>509.9</c:v>
                </c:pt>
                <c:pt idx="52">
                  <c:v>519.9</c:v>
                </c:pt>
                <c:pt idx="53">
                  <c:v>529.9</c:v>
                </c:pt>
                <c:pt idx="54">
                  <c:v>539.89</c:v>
                </c:pt>
                <c:pt idx="55">
                  <c:v>549.89</c:v>
                </c:pt>
                <c:pt idx="56">
                  <c:v>559.89</c:v>
                </c:pt>
                <c:pt idx="57">
                  <c:v>569.89</c:v>
                </c:pt>
                <c:pt idx="58">
                  <c:v>579.89</c:v>
                </c:pt>
                <c:pt idx="59">
                  <c:v>589.88</c:v>
                </c:pt>
                <c:pt idx="60">
                  <c:v>599.88</c:v>
                </c:pt>
                <c:pt idx="61">
                  <c:v>609.88</c:v>
                </c:pt>
                <c:pt idx="62">
                  <c:v>619.88</c:v>
                </c:pt>
                <c:pt idx="63">
                  <c:v>629.88</c:v>
                </c:pt>
                <c:pt idx="64">
                  <c:v>639.87</c:v>
                </c:pt>
                <c:pt idx="65">
                  <c:v>649.87</c:v>
                </c:pt>
                <c:pt idx="66">
                  <c:v>659.87</c:v>
                </c:pt>
                <c:pt idx="67">
                  <c:v>669.87</c:v>
                </c:pt>
                <c:pt idx="68">
                  <c:v>679.87</c:v>
                </c:pt>
                <c:pt idx="69">
                  <c:v>689.85999999999888</c:v>
                </c:pt>
                <c:pt idx="70">
                  <c:v>699.85999999999888</c:v>
                </c:pt>
                <c:pt idx="71">
                  <c:v>709.85999999999888</c:v>
                </c:pt>
                <c:pt idx="72">
                  <c:v>719.85999999999888</c:v>
                </c:pt>
                <c:pt idx="73">
                  <c:v>729.85999999999888</c:v>
                </c:pt>
                <c:pt idx="74">
                  <c:v>739.85999999999888</c:v>
                </c:pt>
                <c:pt idx="75">
                  <c:v>749.84999999999889</c:v>
                </c:pt>
                <c:pt idx="76">
                  <c:v>759.84999999999889</c:v>
                </c:pt>
                <c:pt idx="77">
                  <c:v>769.84999999999889</c:v>
                </c:pt>
                <c:pt idx="78">
                  <c:v>779.84999999999889</c:v>
                </c:pt>
                <c:pt idx="79">
                  <c:v>789.84999999999889</c:v>
                </c:pt>
                <c:pt idx="80">
                  <c:v>799.83999999999889</c:v>
                </c:pt>
                <c:pt idx="81">
                  <c:v>809.83999999999889</c:v>
                </c:pt>
                <c:pt idx="82">
                  <c:v>819.83999999999889</c:v>
                </c:pt>
                <c:pt idx="83">
                  <c:v>829.83999999999889</c:v>
                </c:pt>
                <c:pt idx="84">
                  <c:v>839.83999999999889</c:v>
                </c:pt>
                <c:pt idx="85">
                  <c:v>849.82999999999936</c:v>
                </c:pt>
                <c:pt idx="86">
                  <c:v>859.82999999999936</c:v>
                </c:pt>
                <c:pt idx="87">
                  <c:v>869.82999999999936</c:v>
                </c:pt>
                <c:pt idx="88">
                  <c:v>879.82999999999936</c:v>
                </c:pt>
                <c:pt idx="89">
                  <c:v>889.82999999999936</c:v>
                </c:pt>
                <c:pt idx="90">
                  <c:v>899.81999999999937</c:v>
                </c:pt>
                <c:pt idx="91">
                  <c:v>909.81999999999937</c:v>
                </c:pt>
                <c:pt idx="92">
                  <c:v>919.81999999999937</c:v>
                </c:pt>
                <c:pt idx="93">
                  <c:v>929.81999999999937</c:v>
                </c:pt>
                <c:pt idx="94">
                  <c:v>939.81999999999937</c:v>
                </c:pt>
                <c:pt idx="95">
                  <c:v>949.80999999999938</c:v>
                </c:pt>
                <c:pt idx="96">
                  <c:v>959.80999999999938</c:v>
                </c:pt>
                <c:pt idx="97">
                  <c:v>969.80999999999938</c:v>
                </c:pt>
                <c:pt idx="98">
                  <c:v>979.80999999999938</c:v>
                </c:pt>
                <c:pt idx="99">
                  <c:v>989.80999999999938</c:v>
                </c:pt>
                <c:pt idx="100">
                  <c:v>999.8</c:v>
                </c:pt>
                <c:pt idx="101">
                  <c:v>1009.8</c:v>
                </c:pt>
                <c:pt idx="102">
                  <c:v>1019.8</c:v>
                </c:pt>
                <c:pt idx="103">
                  <c:v>1029.8</c:v>
                </c:pt>
                <c:pt idx="104">
                  <c:v>1039.8</c:v>
                </c:pt>
                <c:pt idx="105">
                  <c:v>1049.79</c:v>
                </c:pt>
                <c:pt idx="106">
                  <c:v>1059.79</c:v>
                </c:pt>
                <c:pt idx="107">
                  <c:v>1069.79</c:v>
                </c:pt>
                <c:pt idx="108">
                  <c:v>1079.79</c:v>
                </c:pt>
                <c:pt idx="109">
                  <c:v>1089.79</c:v>
                </c:pt>
                <c:pt idx="110">
                  <c:v>1099.78</c:v>
                </c:pt>
                <c:pt idx="111">
                  <c:v>1109.78</c:v>
                </c:pt>
                <c:pt idx="112">
                  <c:v>1119.78</c:v>
                </c:pt>
                <c:pt idx="113">
                  <c:v>1129.78</c:v>
                </c:pt>
                <c:pt idx="114">
                  <c:v>1139.78</c:v>
                </c:pt>
                <c:pt idx="115">
                  <c:v>1149.77</c:v>
                </c:pt>
                <c:pt idx="116">
                  <c:v>1159.77</c:v>
                </c:pt>
                <c:pt idx="117">
                  <c:v>1169.77</c:v>
                </c:pt>
                <c:pt idx="118">
                  <c:v>1179.77</c:v>
                </c:pt>
                <c:pt idx="119">
                  <c:v>1189.77</c:v>
                </c:pt>
                <c:pt idx="120">
                  <c:v>1199.76</c:v>
                </c:pt>
                <c:pt idx="121">
                  <c:v>1209.76</c:v>
                </c:pt>
                <c:pt idx="122">
                  <c:v>1219.76</c:v>
                </c:pt>
                <c:pt idx="123">
                  <c:v>1229.76</c:v>
                </c:pt>
                <c:pt idx="124">
                  <c:v>1239.76</c:v>
                </c:pt>
                <c:pt idx="125">
                  <c:v>1249.75</c:v>
                </c:pt>
                <c:pt idx="126">
                  <c:v>1259.75</c:v>
                </c:pt>
                <c:pt idx="127">
                  <c:v>1269.75</c:v>
                </c:pt>
                <c:pt idx="128">
                  <c:v>1279.75</c:v>
                </c:pt>
                <c:pt idx="129">
                  <c:v>1289.75</c:v>
                </c:pt>
                <c:pt idx="130">
                  <c:v>1299.74</c:v>
                </c:pt>
                <c:pt idx="131">
                  <c:v>1309.74</c:v>
                </c:pt>
                <c:pt idx="132">
                  <c:v>1319.74</c:v>
                </c:pt>
                <c:pt idx="133">
                  <c:v>1329.74</c:v>
                </c:pt>
                <c:pt idx="134">
                  <c:v>1339.74</c:v>
                </c:pt>
                <c:pt idx="135">
                  <c:v>1349.73</c:v>
                </c:pt>
                <c:pt idx="136">
                  <c:v>1359.73</c:v>
                </c:pt>
                <c:pt idx="137">
                  <c:v>1369.73</c:v>
                </c:pt>
                <c:pt idx="138">
                  <c:v>1379.73</c:v>
                </c:pt>
                <c:pt idx="139">
                  <c:v>1389.73</c:v>
                </c:pt>
                <c:pt idx="140">
                  <c:v>1399.73</c:v>
                </c:pt>
                <c:pt idx="141">
                  <c:v>1409.72</c:v>
                </c:pt>
                <c:pt idx="142">
                  <c:v>1419.72</c:v>
                </c:pt>
                <c:pt idx="143">
                  <c:v>1429.72</c:v>
                </c:pt>
                <c:pt idx="144">
                  <c:v>1439.72</c:v>
                </c:pt>
                <c:pt idx="145">
                  <c:v>1449.72</c:v>
                </c:pt>
                <c:pt idx="146">
                  <c:v>1459.71</c:v>
                </c:pt>
                <c:pt idx="147">
                  <c:v>1469.71</c:v>
                </c:pt>
                <c:pt idx="148">
                  <c:v>1479.71</c:v>
                </c:pt>
                <c:pt idx="149">
                  <c:v>1489.71</c:v>
                </c:pt>
                <c:pt idx="150">
                  <c:v>1499.71</c:v>
                </c:pt>
                <c:pt idx="151">
                  <c:v>1509.7</c:v>
                </c:pt>
                <c:pt idx="152">
                  <c:v>1519.7</c:v>
                </c:pt>
                <c:pt idx="153">
                  <c:v>1529.7</c:v>
                </c:pt>
                <c:pt idx="154">
                  <c:v>1539.7</c:v>
                </c:pt>
                <c:pt idx="155">
                  <c:v>1549.7</c:v>
                </c:pt>
                <c:pt idx="156">
                  <c:v>1559.69</c:v>
                </c:pt>
                <c:pt idx="157">
                  <c:v>1569.69</c:v>
                </c:pt>
                <c:pt idx="158">
                  <c:v>1579.69</c:v>
                </c:pt>
                <c:pt idx="159">
                  <c:v>1589.69</c:v>
                </c:pt>
                <c:pt idx="160">
                  <c:v>1599.69</c:v>
                </c:pt>
                <c:pt idx="161">
                  <c:v>1609.68</c:v>
                </c:pt>
                <c:pt idx="162">
                  <c:v>1619.68</c:v>
                </c:pt>
                <c:pt idx="163">
                  <c:v>1629.68</c:v>
                </c:pt>
                <c:pt idx="164">
                  <c:v>1639.68</c:v>
                </c:pt>
                <c:pt idx="165">
                  <c:v>1649.68</c:v>
                </c:pt>
                <c:pt idx="166">
                  <c:v>1659.67</c:v>
                </c:pt>
                <c:pt idx="167">
                  <c:v>1669.67</c:v>
                </c:pt>
                <c:pt idx="168">
                  <c:v>1679.67</c:v>
                </c:pt>
                <c:pt idx="169">
                  <c:v>1689.67</c:v>
                </c:pt>
                <c:pt idx="170">
                  <c:v>1699.67</c:v>
                </c:pt>
                <c:pt idx="171">
                  <c:v>1709.66</c:v>
                </c:pt>
                <c:pt idx="172">
                  <c:v>1719.66</c:v>
                </c:pt>
                <c:pt idx="173">
                  <c:v>1729.66</c:v>
                </c:pt>
                <c:pt idx="174">
                  <c:v>1739.66</c:v>
                </c:pt>
                <c:pt idx="175">
                  <c:v>1749.66</c:v>
                </c:pt>
                <c:pt idx="176">
                  <c:v>1759.65</c:v>
                </c:pt>
                <c:pt idx="177">
                  <c:v>1769.65</c:v>
                </c:pt>
                <c:pt idx="178">
                  <c:v>1779.65</c:v>
                </c:pt>
                <c:pt idx="179">
                  <c:v>1789.65</c:v>
                </c:pt>
                <c:pt idx="180">
                  <c:v>1799.65</c:v>
                </c:pt>
                <c:pt idx="181">
                  <c:v>1809.64</c:v>
                </c:pt>
                <c:pt idx="182">
                  <c:v>1819.64</c:v>
                </c:pt>
                <c:pt idx="183">
                  <c:v>1829.64</c:v>
                </c:pt>
                <c:pt idx="184">
                  <c:v>1839.64</c:v>
                </c:pt>
                <c:pt idx="185">
                  <c:v>1849.64</c:v>
                </c:pt>
                <c:pt idx="186">
                  <c:v>1859.63</c:v>
                </c:pt>
                <c:pt idx="187">
                  <c:v>1869.63</c:v>
                </c:pt>
                <c:pt idx="188">
                  <c:v>1879.63</c:v>
                </c:pt>
                <c:pt idx="189">
                  <c:v>1889.63</c:v>
                </c:pt>
                <c:pt idx="190">
                  <c:v>1899.63</c:v>
                </c:pt>
                <c:pt idx="191">
                  <c:v>1909.62</c:v>
                </c:pt>
                <c:pt idx="192">
                  <c:v>1919.62</c:v>
                </c:pt>
                <c:pt idx="193">
                  <c:v>1929.62</c:v>
                </c:pt>
                <c:pt idx="194">
                  <c:v>1939.62</c:v>
                </c:pt>
                <c:pt idx="195">
                  <c:v>1949.62</c:v>
                </c:pt>
                <c:pt idx="196">
                  <c:v>1959.61</c:v>
                </c:pt>
                <c:pt idx="197">
                  <c:v>1969.61</c:v>
                </c:pt>
                <c:pt idx="198">
                  <c:v>1979.61</c:v>
                </c:pt>
                <c:pt idx="199">
                  <c:v>1989.61</c:v>
                </c:pt>
                <c:pt idx="200">
                  <c:v>1999.61</c:v>
                </c:pt>
                <c:pt idx="201">
                  <c:v>2009.6</c:v>
                </c:pt>
                <c:pt idx="202">
                  <c:v>2019.6</c:v>
                </c:pt>
                <c:pt idx="203">
                  <c:v>2029.6</c:v>
                </c:pt>
                <c:pt idx="204">
                  <c:v>2039.6</c:v>
                </c:pt>
                <c:pt idx="205">
                  <c:v>2049.6</c:v>
                </c:pt>
                <c:pt idx="206">
                  <c:v>2059.59</c:v>
                </c:pt>
                <c:pt idx="207">
                  <c:v>2069.59</c:v>
                </c:pt>
                <c:pt idx="208">
                  <c:v>2079.59</c:v>
                </c:pt>
                <c:pt idx="209">
                  <c:v>2089.59</c:v>
                </c:pt>
                <c:pt idx="210">
                  <c:v>2099.59</c:v>
                </c:pt>
                <c:pt idx="211">
                  <c:v>2109.58</c:v>
                </c:pt>
                <c:pt idx="212">
                  <c:v>2119.58</c:v>
                </c:pt>
                <c:pt idx="213">
                  <c:v>2129.58</c:v>
                </c:pt>
                <c:pt idx="214">
                  <c:v>2139.58</c:v>
                </c:pt>
                <c:pt idx="215">
                  <c:v>2149.58</c:v>
                </c:pt>
                <c:pt idx="216">
                  <c:v>2159.5700000000002</c:v>
                </c:pt>
                <c:pt idx="217">
                  <c:v>2169.5700000000002</c:v>
                </c:pt>
                <c:pt idx="218">
                  <c:v>2179.5700000000002</c:v>
                </c:pt>
                <c:pt idx="219">
                  <c:v>2189.5700000000002</c:v>
                </c:pt>
                <c:pt idx="220">
                  <c:v>2199.5700000000002</c:v>
                </c:pt>
                <c:pt idx="221">
                  <c:v>2209.5700000000002</c:v>
                </c:pt>
                <c:pt idx="222">
                  <c:v>2219.56</c:v>
                </c:pt>
                <c:pt idx="223">
                  <c:v>2229.56</c:v>
                </c:pt>
                <c:pt idx="224">
                  <c:v>2239.56</c:v>
                </c:pt>
                <c:pt idx="225">
                  <c:v>2249.56</c:v>
                </c:pt>
                <c:pt idx="226">
                  <c:v>2259.56</c:v>
                </c:pt>
                <c:pt idx="227">
                  <c:v>2269.5500000000002</c:v>
                </c:pt>
                <c:pt idx="228">
                  <c:v>2279.5500000000002</c:v>
                </c:pt>
                <c:pt idx="229">
                  <c:v>2289.5500000000002</c:v>
                </c:pt>
                <c:pt idx="230">
                  <c:v>2299.5500000000002</c:v>
                </c:pt>
                <c:pt idx="231">
                  <c:v>2309.5500000000002</c:v>
                </c:pt>
                <c:pt idx="232">
                  <c:v>2319.54</c:v>
                </c:pt>
                <c:pt idx="233">
                  <c:v>2329.54</c:v>
                </c:pt>
                <c:pt idx="234">
                  <c:v>2339.54</c:v>
                </c:pt>
                <c:pt idx="235">
                  <c:v>2349.54</c:v>
                </c:pt>
                <c:pt idx="236">
                  <c:v>2359.54</c:v>
                </c:pt>
                <c:pt idx="237">
                  <c:v>2369.5300000000002</c:v>
                </c:pt>
                <c:pt idx="238">
                  <c:v>2379.5300000000002</c:v>
                </c:pt>
                <c:pt idx="239">
                  <c:v>2389.5300000000002</c:v>
                </c:pt>
                <c:pt idx="240">
                  <c:v>2399.5300000000002</c:v>
                </c:pt>
                <c:pt idx="241">
                  <c:v>2409.5300000000002</c:v>
                </c:pt>
                <c:pt idx="242">
                  <c:v>2419.52</c:v>
                </c:pt>
                <c:pt idx="243">
                  <c:v>2429.52</c:v>
                </c:pt>
                <c:pt idx="244">
                  <c:v>2439.52</c:v>
                </c:pt>
                <c:pt idx="245">
                  <c:v>2449.52</c:v>
                </c:pt>
                <c:pt idx="246">
                  <c:v>2459.52</c:v>
                </c:pt>
                <c:pt idx="247">
                  <c:v>2469.5100000000002</c:v>
                </c:pt>
                <c:pt idx="248">
                  <c:v>2479.5100000000002</c:v>
                </c:pt>
                <c:pt idx="249">
                  <c:v>2489.5100000000002</c:v>
                </c:pt>
                <c:pt idx="250">
                  <c:v>2499.5100000000002</c:v>
                </c:pt>
                <c:pt idx="251">
                  <c:v>2509.5100000000002</c:v>
                </c:pt>
                <c:pt idx="252">
                  <c:v>2519.5</c:v>
                </c:pt>
                <c:pt idx="253">
                  <c:v>2529.5</c:v>
                </c:pt>
                <c:pt idx="254">
                  <c:v>2539.5</c:v>
                </c:pt>
                <c:pt idx="255">
                  <c:v>2549.5</c:v>
                </c:pt>
                <c:pt idx="256">
                  <c:v>2559.5</c:v>
                </c:pt>
                <c:pt idx="257">
                  <c:v>2569.4899999999998</c:v>
                </c:pt>
                <c:pt idx="258">
                  <c:v>2579.4899999999998</c:v>
                </c:pt>
                <c:pt idx="259">
                  <c:v>2589.4899999999998</c:v>
                </c:pt>
                <c:pt idx="260">
                  <c:v>2599.4899999999998</c:v>
                </c:pt>
                <c:pt idx="261">
                  <c:v>2609.4899999999998</c:v>
                </c:pt>
                <c:pt idx="262">
                  <c:v>2619.48</c:v>
                </c:pt>
                <c:pt idx="263">
                  <c:v>2629.48</c:v>
                </c:pt>
                <c:pt idx="264">
                  <c:v>2639.48</c:v>
                </c:pt>
                <c:pt idx="265">
                  <c:v>2649.48</c:v>
                </c:pt>
                <c:pt idx="266">
                  <c:v>2659.48</c:v>
                </c:pt>
                <c:pt idx="267">
                  <c:v>2669.47</c:v>
                </c:pt>
                <c:pt idx="268">
                  <c:v>2679.47</c:v>
                </c:pt>
                <c:pt idx="269">
                  <c:v>2689.47</c:v>
                </c:pt>
                <c:pt idx="270">
                  <c:v>2699.47</c:v>
                </c:pt>
                <c:pt idx="271">
                  <c:v>2709.47</c:v>
                </c:pt>
                <c:pt idx="272">
                  <c:v>2719.46</c:v>
                </c:pt>
                <c:pt idx="273">
                  <c:v>2729.46</c:v>
                </c:pt>
                <c:pt idx="274">
                  <c:v>2739.46</c:v>
                </c:pt>
                <c:pt idx="275">
                  <c:v>2749.46</c:v>
                </c:pt>
                <c:pt idx="276">
                  <c:v>2759.46</c:v>
                </c:pt>
                <c:pt idx="277">
                  <c:v>2769.45</c:v>
                </c:pt>
                <c:pt idx="278">
                  <c:v>2779.45</c:v>
                </c:pt>
                <c:pt idx="279">
                  <c:v>2789.45</c:v>
                </c:pt>
                <c:pt idx="280">
                  <c:v>2799.45</c:v>
                </c:pt>
                <c:pt idx="281">
                  <c:v>2809.45</c:v>
                </c:pt>
                <c:pt idx="282">
                  <c:v>2819.44</c:v>
                </c:pt>
                <c:pt idx="283">
                  <c:v>2829.44</c:v>
                </c:pt>
                <c:pt idx="284">
                  <c:v>2839.44</c:v>
                </c:pt>
                <c:pt idx="285">
                  <c:v>2849.44</c:v>
                </c:pt>
                <c:pt idx="286">
                  <c:v>2859.44</c:v>
                </c:pt>
                <c:pt idx="287">
                  <c:v>2869.43</c:v>
                </c:pt>
                <c:pt idx="288">
                  <c:v>2879.43</c:v>
                </c:pt>
                <c:pt idx="289">
                  <c:v>2889.43</c:v>
                </c:pt>
                <c:pt idx="290">
                  <c:v>2899.43</c:v>
                </c:pt>
                <c:pt idx="291">
                  <c:v>2909.43</c:v>
                </c:pt>
                <c:pt idx="292">
                  <c:v>2919.42</c:v>
                </c:pt>
                <c:pt idx="293">
                  <c:v>2929.42</c:v>
                </c:pt>
                <c:pt idx="294">
                  <c:v>2939.42</c:v>
                </c:pt>
                <c:pt idx="295">
                  <c:v>2949.42</c:v>
                </c:pt>
                <c:pt idx="296">
                  <c:v>2959.42</c:v>
                </c:pt>
                <c:pt idx="297">
                  <c:v>2969.42</c:v>
                </c:pt>
                <c:pt idx="298">
                  <c:v>2979.41</c:v>
                </c:pt>
                <c:pt idx="299">
                  <c:v>2989.41</c:v>
                </c:pt>
                <c:pt idx="300">
                  <c:v>2999.41</c:v>
                </c:pt>
                <c:pt idx="301">
                  <c:v>3009.41</c:v>
                </c:pt>
                <c:pt idx="302">
                  <c:v>3019.41</c:v>
                </c:pt>
                <c:pt idx="303">
                  <c:v>3029.4</c:v>
                </c:pt>
                <c:pt idx="304">
                  <c:v>3039.4</c:v>
                </c:pt>
                <c:pt idx="305">
                  <c:v>3049.4</c:v>
                </c:pt>
                <c:pt idx="306">
                  <c:v>3059.4</c:v>
                </c:pt>
                <c:pt idx="307">
                  <c:v>3069.4</c:v>
                </c:pt>
                <c:pt idx="308">
                  <c:v>3079.39</c:v>
                </c:pt>
                <c:pt idx="309">
                  <c:v>3089.39</c:v>
                </c:pt>
                <c:pt idx="310">
                  <c:v>3099.39</c:v>
                </c:pt>
                <c:pt idx="311">
                  <c:v>3109.39</c:v>
                </c:pt>
                <c:pt idx="312">
                  <c:v>3119.39</c:v>
                </c:pt>
                <c:pt idx="313">
                  <c:v>3129.38</c:v>
                </c:pt>
                <c:pt idx="314">
                  <c:v>3139.38</c:v>
                </c:pt>
                <c:pt idx="315">
                  <c:v>3149.38</c:v>
                </c:pt>
                <c:pt idx="316">
                  <c:v>3159.38</c:v>
                </c:pt>
                <c:pt idx="317">
                  <c:v>3169.38</c:v>
                </c:pt>
                <c:pt idx="318">
                  <c:v>3179.37</c:v>
                </c:pt>
                <c:pt idx="319">
                  <c:v>3189.37</c:v>
                </c:pt>
                <c:pt idx="320">
                  <c:v>3199.37</c:v>
                </c:pt>
                <c:pt idx="321">
                  <c:v>3209.37</c:v>
                </c:pt>
                <c:pt idx="322">
                  <c:v>3219.37</c:v>
                </c:pt>
                <c:pt idx="323">
                  <c:v>3229.36</c:v>
                </c:pt>
                <c:pt idx="324">
                  <c:v>3239.36</c:v>
                </c:pt>
                <c:pt idx="325">
                  <c:v>3249.36</c:v>
                </c:pt>
                <c:pt idx="326">
                  <c:v>3259.36</c:v>
                </c:pt>
                <c:pt idx="327">
                  <c:v>3269.36</c:v>
                </c:pt>
                <c:pt idx="328">
                  <c:v>3279.35</c:v>
                </c:pt>
                <c:pt idx="329">
                  <c:v>3289.35</c:v>
                </c:pt>
                <c:pt idx="330">
                  <c:v>3299.35</c:v>
                </c:pt>
                <c:pt idx="331">
                  <c:v>3309.35</c:v>
                </c:pt>
                <c:pt idx="332">
                  <c:v>3319.35</c:v>
                </c:pt>
                <c:pt idx="333">
                  <c:v>3329.34</c:v>
                </c:pt>
                <c:pt idx="334">
                  <c:v>3339.34</c:v>
                </c:pt>
                <c:pt idx="335">
                  <c:v>3349.34</c:v>
                </c:pt>
                <c:pt idx="336">
                  <c:v>3359.34</c:v>
                </c:pt>
                <c:pt idx="337">
                  <c:v>3369.34</c:v>
                </c:pt>
                <c:pt idx="338">
                  <c:v>3379.33</c:v>
                </c:pt>
                <c:pt idx="339">
                  <c:v>3389.33</c:v>
                </c:pt>
                <c:pt idx="340">
                  <c:v>3399.33</c:v>
                </c:pt>
                <c:pt idx="341">
                  <c:v>3409.33</c:v>
                </c:pt>
                <c:pt idx="342">
                  <c:v>3419.33</c:v>
                </c:pt>
                <c:pt idx="343">
                  <c:v>3429.32</c:v>
                </c:pt>
                <c:pt idx="344">
                  <c:v>3439.32</c:v>
                </c:pt>
                <c:pt idx="345">
                  <c:v>3449.32</c:v>
                </c:pt>
                <c:pt idx="346">
                  <c:v>3459.32</c:v>
                </c:pt>
                <c:pt idx="347">
                  <c:v>3469.32</c:v>
                </c:pt>
                <c:pt idx="348">
                  <c:v>3479.31</c:v>
                </c:pt>
                <c:pt idx="349">
                  <c:v>3489.31</c:v>
                </c:pt>
                <c:pt idx="350">
                  <c:v>3499.31</c:v>
                </c:pt>
                <c:pt idx="351">
                  <c:v>3509.31</c:v>
                </c:pt>
                <c:pt idx="352">
                  <c:v>3519.31</c:v>
                </c:pt>
                <c:pt idx="353">
                  <c:v>3529.3</c:v>
                </c:pt>
                <c:pt idx="354">
                  <c:v>3539.3</c:v>
                </c:pt>
                <c:pt idx="355">
                  <c:v>3549.3</c:v>
                </c:pt>
                <c:pt idx="356">
                  <c:v>3559.3</c:v>
                </c:pt>
                <c:pt idx="357">
                  <c:v>3569.3</c:v>
                </c:pt>
                <c:pt idx="358">
                  <c:v>3579.29</c:v>
                </c:pt>
                <c:pt idx="359">
                  <c:v>3589.29</c:v>
                </c:pt>
                <c:pt idx="360">
                  <c:v>3599.29</c:v>
                </c:pt>
                <c:pt idx="361">
                  <c:v>3609.29</c:v>
                </c:pt>
                <c:pt idx="362">
                  <c:v>3619.29</c:v>
                </c:pt>
                <c:pt idx="363">
                  <c:v>3629.28</c:v>
                </c:pt>
                <c:pt idx="364">
                  <c:v>3639.28</c:v>
                </c:pt>
                <c:pt idx="365">
                  <c:v>3649.28</c:v>
                </c:pt>
                <c:pt idx="366">
                  <c:v>3659.28</c:v>
                </c:pt>
                <c:pt idx="367">
                  <c:v>3669.28</c:v>
                </c:pt>
                <c:pt idx="368">
                  <c:v>3679.27</c:v>
                </c:pt>
                <c:pt idx="369">
                  <c:v>3689.27</c:v>
                </c:pt>
                <c:pt idx="370">
                  <c:v>3699.27</c:v>
                </c:pt>
                <c:pt idx="371">
                  <c:v>3709.27</c:v>
                </c:pt>
                <c:pt idx="372">
                  <c:v>3719.27</c:v>
                </c:pt>
                <c:pt idx="373">
                  <c:v>3729.26</c:v>
                </c:pt>
                <c:pt idx="374">
                  <c:v>3739.26</c:v>
                </c:pt>
                <c:pt idx="375">
                  <c:v>3749.26</c:v>
                </c:pt>
                <c:pt idx="376">
                  <c:v>3759.26</c:v>
                </c:pt>
                <c:pt idx="377">
                  <c:v>3769.26</c:v>
                </c:pt>
                <c:pt idx="378">
                  <c:v>3779.25</c:v>
                </c:pt>
                <c:pt idx="379">
                  <c:v>3789.25</c:v>
                </c:pt>
                <c:pt idx="380">
                  <c:v>3799.25</c:v>
                </c:pt>
                <c:pt idx="381">
                  <c:v>3809.25</c:v>
                </c:pt>
                <c:pt idx="382">
                  <c:v>3819.25</c:v>
                </c:pt>
                <c:pt idx="383">
                  <c:v>3829.24</c:v>
                </c:pt>
                <c:pt idx="384">
                  <c:v>3839.24</c:v>
                </c:pt>
                <c:pt idx="385">
                  <c:v>3849.24</c:v>
                </c:pt>
                <c:pt idx="386">
                  <c:v>3859.24</c:v>
                </c:pt>
                <c:pt idx="387">
                  <c:v>3869.24</c:v>
                </c:pt>
                <c:pt idx="388">
                  <c:v>3879.24</c:v>
                </c:pt>
                <c:pt idx="389">
                  <c:v>3889.23</c:v>
                </c:pt>
                <c:pt idx="390">
                  <c:v>3899.23</c:v>
                </c:pt>
                <c:pt idx="391">
                  <c:v>3909.23</c:v>
                </c:pt>
                <c:pt idx="392">
                  <c:v>3919.23</c:v>
                </c:pt>
                <c:pt idx="393">
                  <c:v>3929.22</c:v>
                </c:pt>
                <c:pt idx="394">
                  <c:v>3939.22</c:v>
                </c:pt>
                <c:pt idx="395">
                  <c:v>3949.22</c:v>
                </c:pt>
                <c:pt idx="396">
                  <c:v>3959.22</c:v>
                </c:pt>
                <c:pt idx="397">
                  <c:v>3969.22</c:v>
                </c:pt>
                <c:pt idx="398">
                  <c:v>3979.22</c:v>
                </c:pt>
                <c:pt idx="399">
                  <c:v>3989.21</c:v>
                </c:pt>
                <c:pt idx="400">
                  <c:v>3999.21</c:v>
                </c:pt>
                <c:pt idx="401">
                  <c:v>4009.21</c:v>
                </c:pt>
                <c:pt idx="402">
                  <c:v>4019.21</c:v>
                </c:pt>
                <c:pt idx="403">
                  <c:v>4029.21</c:v>
                </c:pt>
                <c:pt idx="404">
                  <c:v>4039.2</c:v>
                </c:pt>
                <c:pt idx="405">
                  <c:v>4049.2</c:v>
                </c:pt>
                <c:pt idx="406">
                  <c:v>4059.2</c:v>
                </c:pt>
                <c:pt idx="407">
                  <c:v>4069.2</c:v>
                </c:pt>
                <c:pt idx="408">
                  <c:v>4079.2</c:v>
                </c:pt>
                <c:pt idx="409">
                  <c:v>4089.19</c:v>
                </c:pt>
                <c:pt idx="410">
                  <c:v>4099.1899999999996</c:v>
                </c:pt>
                <c:pt idx="411">
                  <c:v>4109.1899999999996</c:v>
                </c:pt>
                <c:pt idx="412">
                  <c:v>4119.1899999999996</c:v>
                </c:pt>
                <c:pt idx="413">
                  <c:v>4129.1899999999996</c:v>
                </c:pt>
                <c:pt idx="414">
                  <c:v>4139.18</c:v>
                </c:pt>
                <c:pt idx="415">
                  <c:v>4149.18</c:v>
                </c:pt>
                <c:pt idx="416">
                  <c:v>4159.18</c:v>
                </c:pt>
                <c:pt idx="417">
                  <c:v>4169.18</c:v>
                </c:pt>
                <c:pt idx="418">
                  <c:v>4179.18</c:v>
                </c:pt>
                <c:pt idx="419">
                  <c:v>4189.17</c:v>
                </c:pt>
                <c:pt idx="420">
                  <c:v>4199.17</c:v>
                </c:pt>
                <c:pt idx="421">
                  <c:v>4209.17</c:v>
                </c:pt>
                <c:pt idx="422">
                  <c:v>4219.17</c:v>
                </c:pt>
                <c:pt idx="423">
                  <c:v>4229.17</c:v>
                </c:pt>
                <c:pt idx="424">
                  <c:v>4239.16</c:v>
                </c:pt>
                <c:pt idx="425">
                  <c:v>4249.16</c:v>
                </c:pt>
                <c:pt idx="426">
                  <c:v>4259.16</c:v>
                </c:pt>
                <c:pt idx="427">
                  <c:v>4269.16</c:v>
                </c:pt>
                <c:pt idx="428">
                  <c:v>4279.16</c:v>
                </c:pt>
                <c:pt idx="429">
                  <c:v>4289.1499999999996</c:v>
                </c:pt>
                <c:pt idx="430">
                  <c:v>4299.1499999999996</c:v>
                </c:pt>
                <c:pt idx="431">
                  <c:v>4309.1499999999996</c:v>
                </c:pt>
                <c:pt idx="432">
                  <c:v>4319.1499999999996</c:v>
                </c:pt>
                <c:pt idx="433">
                  <c:v>4329.1499999999996</c:v>
                </c:pt>
                <c:pt idx="434">
                  <c:v>4339.1400000000003</c:v>
                </c:pt>
                <c:pt idx="435">
                  <c:v>4349.1400000000003</c:v>
                </c:pt>
                <c:pt idx="436">
                  <c:v>4359.1400000000003</c:v>
                </c:pt>
                <c:pt idx="437">
                  <c:v>4369.1400000000003</c:v>
                </c:pt>
                <c:pt idx="438">
                  <c:v>4379.1400000000003</c:v>
                </c:pt>
                <c:pt idx="439">
                  <c:v>4389.13</c:v>
                </c:pt>
                <c:pt idx="440">
                  <c:v>4399.13</c:v>
                </c:pt>
                <c:pt idx="441">
                  <c:v>4409.13</c:v>
                </c:pt>
                <c:pt idx="442">
                  <c:v>4419.13</c:v>
                </c:pt>
                <c:pt idx="443">
                  <c:v>4429.13</c:v>
                </c:pt>
                <c:pt idx="444">
                  <c:v>4439.13</c:v>
                </c:pt>
                <c:pt idx="445">
                  <c:v>4449.12</c:v>
                </c:pt>
                <c:pt idx="446">
                  <c:v>4459.12</c:v>
                </c:pt>
                <c:pt idx="447">
                  <c:v>4469.12</c:v>
                </c:pt>
                <c:pt idx="448">
                  <c:v>4479.12</c:v>
                </c:pt>
                <c:pt idx="449">
                  <c:v>4489.12</c:v>
                </c:pt>
                <c:pt idx="450">
                  <c:v>4499.1099999999997</c:v>
                </c:pt>
                <c:pt idx="451">
                  <c:v>4509.1099999999997</c:v>
                </c:pt>
                <c:pt idx="452">
                  <c:v>4519.1099999999997</c:v>
                </c:pt>
                <c:pt idx="453">
                  <c:v>4529.1099999999997</c:v>
                </c:pt>
                <c:pt idx="454">
                  <c:v>4539.1099999999997</c:v>
                </c:pt>
                <c:pt idx="455">
                  <c:v>4549.1000000000004</c:v>
                </c:pt>
                <c:pt idx="456">
                  <c:v>4559.1000000000004</c:v>
                </c:pt>
                <c:pt idx="457">
                  <c:v>4569.1000000000004</c:v>
                </c:pt>
                <c:pt idx="458">
                  <c:v>4579.1000000000004</c:v>
                </c:pt>
                <c:pt idx="459">
                  <c:v>4589.1000000000004</c:v>
                </c:pt>
                <c:pt idx="460">
                  <c:v>4599.09</c:v>
                </c:pt>
                <c:pt idx="461">
                  <c:v>4609.09</c:v>
                </c:pt>
                <c:pt idx="462">
                  <c:v>4619.09</c:v>
                </c:pt>
                <c:pt idx="463">
                  <c:v>4629.09</c:v>
                </c:pt>
                <c:pt idx="464">
                  <c:v>4639.09</c:v>
                </c:pt>
                <c:pt idx="465">
                  <c:v>4649.08</c:v>
                </c:pt>
                <c:pt idx="466">
                  <c:v>4659.08</c:v>
                </c:pt>
                <c:pt idx="467">
                  <c:v>4669.08</c:v>
                </c:pt>
                <c:pt idx="468">
                  <c:v>4679.08</c:v>
                </c:pt>
                <c:pt idx="469">
                  <c:v>4689.08</c:v>
                </c:pt>
                <c:pt idx="470">
                  <c:v>4699.07</c:v>
                </c:pt>
                <c:pt idx="471">
                  <c:v>4709.07</c:v>
                </c:pt>
                <c:pt idx="472">
                  <c:v>4719.07</c:v>
                </c:pt>
                <c:pt idx="473">
                  <c:v>4729.07</c:v>
                </c:pt>
                <c:pt idx="474">
                  <c:v>4739.07</c:v>
                </c:pt>
                <c:pt idx="475">
                  <c:v>4749.0600000000004</c:v>
                </c:pt>
                <c:pt idx="476">
                  <c:v>4759.0600000000004</c:v>
                </c:pt>
                <c:pt idx="477">
                  <c:v>4769.0600000000004</c:v>
                </c:pt>
                <c:pt idx="478">
                  <c:v>4779.0600000000004</c:v>
                </c:pt>
                <c:pt idx="479">
                  <c:v>4789.0600000000004</c:v>
                </c:pt>
                <c:pt idx="480">
                  <c:v>4799.05</c:v>
                </c:pt>
                <c:pt idx="481">
                  <c:v>4809.05</c:v>
                </c:pt>
                <c:pt idx="482">
                  <c:v>4819.05</c:v>
                </c:pt>
                <c:pt idx="483">
                  <c:v>4829.05</c:v>
                </c:pt>
                <c:pt idx="484">
                  <c:v>4839.05</c:v>
                </c:pt>
                <c:pt idx="485">
                  <c:v>4849.04</c:v>
                </c:pt>
                <c:pt idx="486">
                  <c:v>4859.04</c:v>
                </c:pt>
                <c:pt idx="487">
                  <c:v>4869.04</c:v>
                </c:pt>
                <c:pt idx="488">
                  <c:v>4879.04</c:v>
                </c:pt>
                <c:pt idx="489">
                  <c:v>4889.04</c:v>
                </c:pt>
                <c:pt idx="490">
                  <c:v>4899.03</c:v>
                </c:pt>
                <c:pt idx="491">
                  <c:v>4909.03</c:v>
                </c:pt>
                <c:pt idx="492">
                  <c:v>4919.03</c:v>
                </c:pt>
                <c:pt idx="493">
                  <c:v>4929.03</c:v>
                </c:pt>
                <c:pt idx="494">
                  <c:v>4939.03</c:v>
                </c:pt>
                <c:pt idx="495">
                  <c:v>4949.0200000000004</c:v>
                </c:pt>
                <c:pt idx="496">
                  <c:v>4959.0200000000004</c:v>
                </c:pt>
                <c:pt idx="497">
                  <c:v>4969.0200000000004</c:v>
                </c:pt>
                <c:pt idx="498">
                  <c:v>4979.0200000000004</c:v>
                </c:pt>
                <c:pt idx="499">
                  <c:v>4989.0200000000004</c:v>
                </c:pt>
                <c:pt idx="500">
                  <c:v>4999.01</c:v>
                </c:pt>
                <c:pt idx="501">
                  <c:v>5009.01</c:v>
                </c:pt>
                <c:pt idx="502">
                  <c:v>5019.01</c:v>
                </c:pt>
                <c:pt idx="503">
                  <c:v>5029.01</c:v>
                </c:pt>
                <c:pt idx="504">
                  <c:v>5039.01</c:v>
                </c:pt>
                <c:pt idx="505">
                  <c:v>5049</c:v>
                </c:pt>
                <c:pt idx="506">
                  <c:v>5059</c:v>
                </c:pt>
                <c:pt idx="507">
                  <c:v>5069</c:v>
                </c:pt>
                <c:pt idx="508">
                  <c:v>5079</c:v>
                </c:pt>
                <c:pt idx="509">
                  <c:v>5089</c:v>
                </c:pt>
                <c:pt idx="510">
                  <c:v>5099</c:v>
                </c:pt>
                <c:pt idx="511">
                  <c:v>5108.99</c:v>
                </c:pt>
                <c:pt idx="512">
                  <c:v>5118.99</c:v>
                </c:pt>
                <c:pt idx="513">
                  <c:v>5128.99</c:v>
                </c:pt>
                <c:pt idx="514">
                  <c:v>5138.99</c:v>
                </c:pt>
                <c:pt idx="515">
                  <c:v>5148.99</c:v>
                </c:pt>
                <c:pt idx="516">
                  <c:v>5158.9799999999996</c:v>
                </c:pt>
                <c:pt idx="517">
                  <c:v>5168.9799999999996</c:v>
                </c:pt>
                <c:pt idx="518">
                  <c:v>5178.9799999999996</c:v>
                </c:pt>
                <c:pt idx="519">
                  <c:v>5188.9799999999996</c:v>
                </c:pt>
                <c:pt idx="520">
                  <c:v>5198.9799999999996</c:v>
                </c:pt>
                <c:pt idx="521">
                  <c:v>5208.97</c:v>
                </c:pt>
                <c:pt idx="522">
                  <c:v>5218.97</c:v>
                </c:pt>
                <c:pt idx="523">
                  <c:v>5228.97</c:v>
                </c:pt>
                <c:pt idx="524">
                  <c:v>5238.97</c:v>
                </c:pt>
                <c:pt idx="525">
                  <c:v>5248.97</c:v>
                </c:pt>
                <c:pt idx="526">
                  <c:v>5258.96</c:v>
                </c:pt>
                <c:pt idx="527">
                  <c:v>5268.96</c:v>
                </c:pt>
                <c:pt idx="528">
                  <c:v>5278.96</c:v>
                </c:pt>
                <c:pt idx="529">
                  <c:v>5288.96</c:v>
                </c:pt>
                <c:pt idx="530">
                  <c:v>5298.96</c:v>
                </c:pt>
                <c:pt idx="531">
                  <c:v>5308.95</c:v>
                </c:pt>
                <c:pt idx="532">
                  <c:v>5318.95</c:v>
                </c:pt>
                <c:pt idx="533">
                  <c:v>5328.95</c:v>
                </c:pt>
                <c:pt idx="534">
                  <c:v>5338.95</c:v>
                </c:pt>
                <c:pt idx="535">
                  <c:v>5348.95</c:v>
                </c:pt>
                <c:pt idx="536">
                  <c:v>5358.94</c:v>
                </c:pt>
                <c:pt idx="537">
                  <c:v>5368.94</c:v>
                </c:pt>
                <c:pt idx="538">
                  <c:v>5378.94</c:v>
                </c:pt>
                <c:pt idx="539">
                  <c:v>5388.94</c:v>
                </c:pt>
                <c:pt idx="540">
                  <c:v>5398.94</c:v>
                </c:pt>
                <c:pt idx="541">
                  <c:v>5408.93</c:v>
                </c:pt>
                <c:pt idx="542">
                  <c:v>5418.93</c:v>
                </c:pt>
                <c:pt idx="543">
                  <c:v>5428.93</c:v>
                </c:pt>
                <c:pt idx="544">
                  <c:v>5438.93</c:v>
                </c:pt>
                <c:pt idx="545">
                  <c:v>5448.93</c:v>
                </c:pt>
                <c:pt idx="546">
                  <c:v>5458.92</c:v>
                </c:pt>
                <c:pt idx="547">
                  <c:v>5468.92</c:v>
                </c:pt>
                <c:pt idx="548">
                  <c:v>5478.92</c:v>
                </c:pt>
                <c:pt idx="549">
                  <c:v>5488.92</c:v>
                </c:pt>
                <c:pt idx="550">
                  <c:v>5498.92</c:v>
                </c:pt>
                <c:pt idx="551">
                  <c:v>5508.91</c:v>
                </c:pt>
                <c:pt idx="552">
                  <c:v>5518.91</c:v>
                </c:pt>
                <c:pt idx="553">
                  <c:v>5528.91</c:v>
                </c:pt>
                <c:pt idx="554">
                  <c:v>5538.91</c:v>
                </c:pt>
                <c:pt idx="555">
                  <c:v>5548.91</c:v>
                </c:pt>
                <c:pt idx="556">
                  <c:v>5558.9</c:v>
                </c:pt>
                <c:pt idx="557">
                  <c:v>5568.9</c:v>
                </c:pt>
                <c:pt idx="558">
                  <c:v>5578.9</c:v>
                </c:pt>
                <c:pt idx="559">
                  <c:v>5588.9</c:v>
                </c:pt>
                <c:pt idx="560">
                  <c:v>5598.9</c:v>
                </c:pt>
                <c:pt idx="561">
                  <c:v>5608.89</c:v>
                </c:pt>
                <c:pt idx="562">
                  <c:v>5618.89</c:v>
                </c:pt>
                <c:pt idx="563">
                  <c:v>5628.89</c:v>
                </c:pt>
                <c:pt idx="564">
                  <c:v>5638.89</c:v>
                </c:pt>
                <c:pt idx="565">
                  <c:v>5648.89</c:v>
                </c:pt>
                <c:pt idx="566">
                  <c:v>5658.88</c:v>
                </c:pt>
                <c:pt idx="567">
                  <c:v>5668.88</c:v>
                </c:pt>
                <c:pt idx="568">
                  <c:v>5678.88</c:v>
                </c:pt>
                <c:pt idx="569">
                  <c:v>5688.88</c:v>
                </c:pt>
                <c:pt idx="570">
                  <c:v>5698.88</c:v>
                </c:pt>
                <c:pt idx="571">
                  <c:v>5708.88</c:v>
                </c:pt>
                <c:pt idx="572">
                  <c:v>5718.87</c:v>
                </c:pt>
                <c:pt idx="573">
                  <c:v>5728.87</c:v>
                </c:pt>
                <c:pt idx="574">
                  <c:v>5738.87</c:v>
                </c:pt>
                <c:pt idx="575">
                  <c:v>5748.87</c:v>
                </c:pt>
                <c:pt idx="576">
                  <c:v>5758.87</c:v>
                </c:pt>
                <c:pt idx="577">
                  <c:v>5768.86</c:v>
                </c:pt>
                <c:pt idx="578">
                  <c:v>5778.86</c:v>
                </c:pt>
                <c:pt idx="579">
                  <c:v>5788.86</c:v>
                </c:pt>
                <c:pt idx="580">
                  <c:v>5798.86</c:v>
                </c:pt>
                <c:pt idx="581">
                  <c:v>5808.86</c:v>
                </c:pt>
                <c:pt idx="582">
                  <c:v>5818.85</c:v>
                </c:pt>
                <c:pt idx="583">
                  <c:v>5828.85</c:v>
                </c:pt>
                <c:pt idx="584">
                  <c:v>5838.85</c:v>
                </c:pt>
                <c:pt idx="585">
                  <c:v>5848.85</c:v>
                </c:pt>
                <c:pt idx="586">
                  <c:v>5858.85</c:v>
                </c:pt>
                <c:pt idx="587">
                  <c:v>5868.84</c:v>
                </c:pt>
                <c:pt idx="588">
                  <c:v>5878.84</c:v>
                </c:pt>
                <c:pt idx="589">
                  <c:v>5888.84</c:v>
                </c:pt>
                <c:pt idx="590">
                  <c:v>5898.84</c:v>
                </c:pt>
                <c:pt idx="591">
                  <c:v>5908.84</c:v>
                </c:pt>
                <c:pt idx="592">
                  <c:v>5918.83</c:v>
                </c:pt>
                <c:pt idx="593">
                  <c:v>5928.83</c:v>
                </c:pt>
                <c:pt idx="594">
                  <c:v>5938.83</c:v>
                </c:pt>
                <c:pt idx="595">
                  <c:v>5948.83</c:v>
                </c:pt>
                <c:pt idx="596">
                  <c:v>5958.83</c:v>
                </c:pt>
                <c:pt idx="597">
                  <c:v>5968.82</c:v>
                </c:pt>
                <c:pt idx="598">
                  <c:v>5978.82</c:v>
                </c:pt>
                <c:pt idx="599">
                  <c:v>5988.82</c:v>
                </c:pt>
                <c:pt idx="600">
                  <c:v>5998.82</c:v>
                </c:pt>
                <c:pt idx="601">
                  <c:v>6008.82</c:v>
                </c:pt>
                <c:pt idx="602">
                  <c:v>6018.81</c:v>
                </c:pt>
                <c:pt idx="603">
                  <c:v>6028.81</c:v>
                </c:pt>
                <c:pt idx="604">
                  <c:v>6038.81</c:v>
                </c:pt>
                <c:pt idx="605">
                  <c:v>6048.81</c:v>
                </c:pt>
                <c:pt idx="606">
                  <c:v>6058.81</c:v>
                </c:pt>
                <c:pt idx="607">
                  <c:v>6068.8</c:v>
                </c:pt>
                <c:pt idx="608">
                  <c:v>6078.8</c:v>
                </c:pt>
                <c:pt idx="609">
                  <c:v>6088.8</c:v>
                </c:pt>
                <c:pt idx="610">
                  <c:v>6098.8</c:v>
                </c:pt>
                <c:pt idx="611">
                  <c:v>6108.8</c:v>
                </c:pt>
                <c:pt idx="612">
                  <c:v>6118.79</c:v>
                </c:pt>
                <c:pt idx="613">
                  <c:v>6128.79</c:v>
                </c:pt>
                <c:pt idx="614">
                  <c:v>6138.79</c:v>
                </c:pt>
                <c:pt idx="615">
                  <c:v>6148.79</c:v>
                </c:pt>
                <c:pt idx="616">
                  <c:v>6158.79</c:v>
                </c:pt>
                <c:pt idx="617">
                  <c:v>6168.78</c:v>
                </c:pt>
                <c:pt idx="618">
                  <c:v>6178.78</c:v>
                </c:pt>
                <c:pt idx="619">
                  <c:v>6188.78</c:v>
                </c:pt>
                <c:pt idx="620">
                  <c:v>6198.78</c:v>
                </c:pt>
                <c:pt idx="621">
                  <c:v>6208.78</c:v>
                </c:pt>
                <c:pt idx="622">
                  <c:v>6218.77</c:v>
                </c:pt>
                <c:pt idx="623">
                  <c:v>6228.77</c:v>
                </c:pt>
                <c:pt idx="624">
                  <c:v>6238.77</c:v>
                </c:pt>
                <c:pt idx="625">
                  <c:v>6248.77</c:v>
                </c:pt>
                <c:pt idx="626">
                  <c:v>6258.77</c:v>
                </c:pt>
                <c:pt idx="627">
                  <c:v>6268.77</c:v>
                </c:pt>
                <c:pt idx="628">
                  <c:v>6278.76</c:v>
                </c:pt>
                <c:pt idx="629">
                  <c:v>6288.76</c:v>
                </c:pt>
                <c:pt idx="630">
                  <c:v>6298.76</c:v>
                </c:pt>
                <c:pt idx="631">
                  <c:v>6308.76</c:v>
                </c:pt>
                <c:pt idx="632">
                  <c:v>6318.76</c:v>
                </c:pt>
                <c:pt idx="633">
                  <c:v>6328.75</c:v>
                </c:pt>
                <c:pt idx="634">
                  <c:v>6338.75</c:v>
                </c:pt>
                <c:pt idx="635">
                  <c:v>6348.75</c:v>
                </c:pt>
                <c:pt idx="636">
                  <c:v>6358.75</c:v>
                </c:pt>
                <c:pt idx="637">
                  <c:v>6368.75</c:v>
                </c:pt>
                <c:pt idx="638">
                  <c:v>6378.74</c:v>
                </c:pt>
                <c:pt idx="639">
                  <c:v>6388.74</c:v>
                </c:pt>
                <c:pt idx="640">
                  <c:v>6398.74</c:v>
                </c:pt>
                <c:pt idx="641">
                  <c:v>6408.74</c:v>
                </c:pt>
                <c:pt idx="642">
                  <c:v>6418.74</c:v>
                </c:pt>
                <c:pt idx="643">
                  <c:v>6428.73</c:v>
                </c:pt>
                <c:pt idx="644">
                  <c:v>6438.73</c:v>
                </c:pt>
                <c:pt idx="645">
                  <c:v>6448.73</c:v>
                </c:pt>
                <c:pt idx="646">
                  <c:v>6458.73</c:v>
                </c:pt>
                <c:pt idx="647">
                  <c:v>6468.73</c:v>
                </c:pt>
                <c:pt idx="648">
                  <c:v>6478.72</c:v>
                </c:pt>
                <c:pt idx="649">
                  <c:v>6488.72</c:v>
                </c:pt>
                <c:pt idx="650">
                  <c:v>6498.72</c:v>
                </c:pt>
                <c:pt idx="651">
                  <c:v>6508.72</c:v>
                </c:pt>
                <c:pt idx="652">
                  <c:v>6518.72</c:v>
                </c:pt>
                <c:pt idx="653">
                  <c:v>6528.71</c:v>
                </c:pt>
                <c:pt idx="654">
                  <c:v>6538.71</c:v>
                </c:pt>
                <c:pt idx="655">
                  <c:v>6548.71</c:v>
                </c:pt>
                <c:pt idx="656">
                  <c:v>6558.71</c:v>
                </c:pt>
                <c:pt idx="657">
                  <c:v>6568.71</c:v>
                </c:pt>
                <c:pt idx="658">
                  <c:v>6578.7</c:v>
                </c:pt>
                <c:pt idx="659">
                  <c:v>6588.7</c:v>
                </c:pt>
                <c:pt idx="660">
                  <c:v>6598.7</c:v>
                </c:pt>
                <c:pt idx="661">
                  <c:v>6608.7</c:v>
                </c:pt>
                <c:pt idx="662">
                  <c:v>6618.7</c:v>
                </c:pt>
                <c:pt idx="663">
                  <c:v>6628.69</c:v>
                </c:pt>
                <c:pt idx="664">
                  <c:v>6638.69</c:v>
                </c:pt>
                <c:pt idx="665">
                  <c:v>6648.69</c:v>
                </c:pt>
                <c:pt idx="666">
                  <c:v>6658.69</c:v>
                </c:pt>
                <c:pt idx="667">
                  <c:v>6668.69</c:v>
                </c:pt>
                <c:pt idx="668">
                  <c:v>6678.68</c:v>
                </c:pt>
                <c:pt idx="669">
                  <c:v>6688.68</c:v>
                </c:pt>
                <c:pt idx="670">
                  <c:v>6698.68</c:v>
                </c:pt>
                <c:pt idx="671">
                  <c:v>6708.68</c:v>
                </c:pt>
                <c:pt idx="672">
                  <c:v>6718.68</c:v>
                </c:pt>
                <c:pt idx="673">
                  <c:v>6728.67</c:v>
                </c:pt>
                <c:pt idx="674">
                  <c:v>6738.67</c:v>
                </c:pt>
                <c:pt idx="675">
                  <c:v>6748.67</c:v>
                </c:pt>
                <c:pt idx="676">
                  <c:v>6758.67</c:v>
                </c:pt>
                <c:pt idx="677">
                  <c:v>6768.67</c:v>
                </c:pt>
                <c:pt idx="678">
                  <c:v>6778.67</c:v>
                </c:pt>
                <c:pt idx="679">
                  <c:v>6788.66</c:v>
                </c:pt>
                <c:pt idx="680">
                  <c:v>6798.66</c:v>
                </c:pt>
                <c:pt idx="681">
                  <c:v>6808.66</c:v>
                </c:pt>
                <c:pt idx="682">
                  <c:v>6818.66</c:v>
                </c:pt>
                <c:pt idx="683">
                  <c:v>6828.65</c:v>
                </c:pt>
                <c:pt idx="684">
                  <c:v>6838.65</c:v>
                </c:pt>
                <c:pt idx="685">
                  <c:v>6848.65</c:v>
                </c:pt>
                <c:pt idx="686">
                  <c:v>6858.65</c:v>
                </c:pt>
                <c:pt idx="687">
                  <c:v>6868.65</c:v>
                </c:pt>
                <c:pt idx="688">
                  <c:v>6878.65</c:v>
                </c:pt>
                <c:pt idx="689">
                  <c:v>6888.64</c:v>
                </c:pt>
                <c:pt idx="690">
                  <c:v>6898.64</c:v>
                </c:pt>
                <c:pt idx="691">
                  <c:v>6908.64</c:v>
                </c:pt>
                <c:pt idx="692">
                  <c:v>6918.64</c:v>
                </c:pt>
                <c:pt idx="693">
                  <c:v>6928.64</c:v>
                </c:pt>
                <c:pt idx="694">
                  <c:v>6938.63</c:v>
                </c:pt>
                <c:pt idx="695">
                  <c:v>6948.63</c:v>
                </c:pt>
                <c:pt idx="696">
                  <c:v>6958.63</c:v>
                </c:pt>
                <c:pt idx="697">
                  <c:v>6968.63</c:v>
                </c:pt>
                <c:pt idx="698">
                  <c:v>6978.63</c:v>
                </c:pt>
                <c:pt idx="699">
                  <c:v>6988.62</c:v>
                </c:pt>
                <c:pt idx="700">
                  <c:v>6998.63</c:v>
                </c:pt>
                <c:pt idx="701">
                  <c:v>7008.62</c:v>
                </c:pt>
                <c:pt idx="702">
                  <c:v>7018.62</c:v>
                </c:pt>
                <c:pt idx="703">
                  <c:v>7028.62</c:v>
                </c:pt>
                <c:pt idx="704">
                  <c:v>7038.61</c:v>
                </c:pt>
                <c:pt idx="705">
                  <c:v>7048.61</c:v>
                </c:pt>
                <c:pt idx="706">
                  <c:v>7058.61</c:v>
                </c:pt>
                <c:pt idx="707">
                  <c:v>7068.61</c:v>
                </c:pt>
                <c:pt idx="708">
                  <c:v>7078.61</c:v>
                </c:pt>
                <c:pt idx="709">
                  <c:v>7088.6</c:v>
                </c:pt>
                <c:pt idx="710">
                  <c:v>7098.6</c:v>
                </c:pt>
                <c:pt idx="711">
                  <c:v>7108.6</c:v>
                </c:pt>
                <c:pt idx="712">
                  <c:v>7118.6</c:v>
                </c:pt>
                <c:pt idx="713">
                  <c:v>7128.6</c:v>
                </c:pt>
                <c:pt idx="714">
                  <c:v>7138.59</c:v>
                </c:pt>
                <c:pt idx="715">
                  <c:v>7148.59</c:v>
                </c:pt>
                <c:pt idx="716">
                  <c:v>7158.59</c:v>
                </c:pt>
                <c:pt idx="717">
                  <c:v>7168.59</c:v>
                </c:pt>
                <c:pt idx="718">
                  <c:v>7178.59</c:v>
                </c:pt>
                <c:pt idx="719">
                  <c:v>7188.58</c:v>
                </c:pt>
                <c:pt idx="720">
                  <c:v>7198.58</c:v>
                </c:pt>
                <c:pt idx="721">
                  <c:v>7208.58</c:v>
                </c:pt>
                <c:pt idx="722">
                  <c:v>7218.58</c:v>
                </c:pt>
                <c:pt idx="723">
                  <c:v>7228.58</c:v>
                </c:pt>
                <c:pt idx="724">
                  <c:v>7238.57</c:v>
                </c:pt>
                <c:pt idx="725">
                  <c:v>7248.57</c:v>
                </c:pt>
                <c:pt idx="726">
                  <c:v>7258.57</c:v>
                </c:pt>
                <c:pt idx="727">
                  <c:v>7268.57</c:v>
                </c:pt>
                <c:pt idx="728">
                  <c:v>7278.57</c:v>
                </c:pt>
                <c:pt idx="729">
                  <c:v>7288.57</c:v>
                </c:pt>
                <c:pt idx="730">
                  <c:v>7298.56</c:v>
                </c:pt>
                <c:pt idx="731">
                  <c:v>7308.56</c:v>
                </c:pt>
                <c:pt idx="732">
                  <c:v>7318.56</c:v>
                </c:pt>
                <c:pt idx="733">
                  <c:v>7328.56</c:v>
                </c:pt>
                <c:pt idx="734">
                  <c:v>7338.56</c:v>
                </c:pt>
                <c:pt idx="735">
                  <c:v>7348.55</c:v>
                </c:pt>
                <c:pt idx="736">
                  <c:v>7358.55</c:v>
                </c:pt>
                <c:pt idx="737">
                  <c:v>7368.55</c:v>
                </c:pt>
                <c:pt idx="738">
                  <c:v>7378.55</c:v>
                </c:pt>
                <c:pt idx="739">
                  <c:v>7388.54</c:v>
                </c:pt>
                <c:pt idx="740">
                  <c:v>7398.54</c:v>
                </c:pt>
                <c:pt idx="741">
                  <c:v>7408.54</c:v>
                </c:pt>
                <c:pt idx="742">
                  <c:v>7418.54</c:v>
                </c:pt>
                <c:pt idx="743">
                  <c:v>7428.54</c:v>
                </c:pt>
                <c:pt idx="744">
                  <c:v>7438.54</c:v>
                </c:pt>
                <c:pt idx="745">
                  <c:v>7448.53</c:v>
                </c:pt>
                <c:pt idx="746">
                  <c:v>7458.53</c:v>
                </c:pt>
                <c:pt idx="747">
                  <c:v>7468.53</c:v>
                </c:pt>
                <c:pt idx="748">
                  <c:v>7478.53</c:v>
                </c:pt>
                <c:pt idx="749">
                  <c:v>7488.53</c:v>
                </c:pt>
                <c:pt idx="750">
                  <c:v>7498.52</c:v>
                </c:pt>
                <c:pt idx="751">
                  <c:v>7508.52</c:v>
                </c:pt>
                <c:pt idx="752">
                  <c:v>7518.52</c:v>
                </c:pt>
                <c:pt idx="753">
                  <c:v>7528.52</c:v>
                </c:pt>
                <c:pt idx="754">
                  <c:v>7538.52</c:v>
                </c:pt>
                <c:pt idx="755">
                  <c:v>7548.51</c:v>
                </c:pt>
                <c:pt idx="756">
                  <c:v>7558.51</c:v>
                </c:pt>
                <c:pt idx="757">
                  <c:v>7568.51</c:v>
                </c:pt>
                <c:pt idx="758">
                  <c:v>7578.51</c:v>
                </c:pt>
                <c:pt idx="759">
                  <c:v>7588.51</c:v>
                </c:pt>
                <c:pt idx="760">
                  <c:v>7598.5</c:v>
                </c:pt>
                <c:pt idx="761">
                  <c:v>7608.5</c:v>
                </c:pt>
                <c:pt idx="762">
                  <c:v>7618.5</c:v>
                </c:pt>
                <c:pt idx="763">
                  <c:v>7628.5</c:v>
                </c:pt>
                <c:pt idx="764">
                  <c:v>7638.5</c:v>
                </c:pt>
                <c:pt idx="765">
                  <c:v>7648.5</c:v>
                </c:pt>
                <c:pt idx="766">
                  <c:v>7658.49</c:v>
                </c:pt>
                <c:pt idx="767">
                  <c:v>7668.49</c:v>
                </c:pt>
                <c:pt idx="768">
                  <c:v>7678.49</c:v>
                </c:pt>
                <c:pt idx="769">
                  <c:v>7688.49</c:v>
                </c:pt>
                <c:pt idx="770">
                  <c:v>7698.48</c:v>
                </c:pt>
                <c:pt idx="771">
                  <c:v>7708.48</c:v>
                </c:pt>
                <c:pt idx="772">
                  <c:v>7718.48</c:v>
                </c:pt>
                <c:pt idx="773">
                  <c:v>7728.48</c:v>
                </c:pt>
                <c:pt idx="774">
                  <c:v>7738.48</c:v>
                </c:pt>
                <c:pt idx="775">
                  <c:v>7748.47</c:v>
                </c:pt>
                <c:pt idx="776">
                  <c:v>7758.47</c:v>
                </c:pt>
                <c:pt idx="777">
                  <c:v>7768.47</c:v>
                </c:pt>
                <c:pt idx="778">
                  <c:v>7778.47</c:v>
                </c:pt>
                <c:pt idx="779">
                  <c:v>7788.47</c:v>
                </c:pt>
                <c:pt idx="780">
                  <c:v>7798.46</c:v>
                </c:pt>
                <c:pt idx="781">
                  <c:v>7808.46</c:v>
                </c:pt>
                <c:pt idx="782">
                  <c:v>7818.46</c:v>
                </c:pt>
                <c:pt idx="783">
                  <c:v>7828.46</c:v>
                </c:pt>
                <c:pt idx="784">
                  <c:v>7838.46</c:v>
                </c:pt>
                <c:pt idx="785">
                  <c:v>7848.46</c:v>
                </c:pt>
                <c:pt idx="786">
                  <c:v>7858.45</c:v>
                </c:pt>
                <c:pt idx="787">
                  <c:v>7868.45</c:v>
                </c:pt>
                <c:pt idx="788">
                  <c:v>7878.45</c:v>
                </c:pt>
                <c:pt idx="789">
                  <c:v>7888.45</c:v>
                </c:pt>
                <c:pt idx="790">
                  <c:v>7898.45</c:v>
                </c:pt>
                <c:pt idx="791">
                  <c:v>7908.44</c:v>
                </c:pt>
                <c:pt idx="792">
                  <c:v>7918.44</c:v>
                </c:pt>
                <c:pt idx="793">
                  <c:v>7928.44</c:v>
                </c:pt>
                <c:pt idx="794">
                  <c:v>7938.44</c:v>
                </c:pt>
                <c:pt idx="795">
                  <c:v>7948.44</c:v>
                </c:pt>
                <c:pt idx="796">
                  <c:v>7958.43</c:v>
                </c:pt>
                <c:pt idx="797">
                  <c:v>7968.43</c:v>
                </c:pt>
                <c:pt idx="798">
                  <c:v>7978.43</c:v>
                </c:pt>
                <c:pt idx="799">
                  <c:v>7988.43</c:v>
                </c:pt>
                <c:pt idx="800">
                  <c:v>7998.43</c:v>
                </c:pt>
                <c:pt idx="801">
                  <c:v>8008.42</c:v>
                </c:pt>
                <c:pt idx="802">
                  <c:v>8018.42</c:v>
                </c:pt>
                <c:pt idx="803">
                  <c:v>8028.42</c:v>
                </c:pt>
                <c:pt idx="804">
                  <c:v>8038.42</c:v>
                </c:pt>
                <c:pt idx="805">
                  <c:v>8048.42</c:v>
                </c:pt>
                <c:pt idx="806">
                  <c:v>8058.41</c:v>
                </c:pt>
                <c:pt idx="807">
                  <c:v>8068.41</c:v>
                </c:pt>
                <c:pt idx="808">
                  <c:v>8078.41</c:v>
                </c:pt>
                <c:pt idx="809">
                  <c:v>8088.41</c:v>
                </c:pt>
                <c:pt idx="810">
                  <c:v>8098.41</c:v>
                </c:pt>
                <c:pt idx="811">
                  <c:v>8108.4</c:v>
                </c:pt>
                <c:pt idx="812">
                  <c:v>8118.4</c:v>
                </c:pt>
                <c:pt idx="813">
                  <c:v>8128.4</c:v>
                </c:pt>
                <c:pt idx="814">
                  <c:v>8138.4</c:v>
                </c:pt>
                <c:pt idx="815">
                  <c:v>8148.4</c:v>
                </c:pt>
                <c:pt idx="816">
                  <c:v>8158.39</c:v>
                </c:pt>
                <c:pt idx="817">
                  <c:v>8168.39</c:v>
                </c:pt>
                <c:pt idx="818">
                  <c:v>8178.39</c:v>
                </c:pt>
                <c:pt idx="819">
                  <c:v>8188.39</c:v>
                </c:pt>
                <c:pt idx="820">
                  <c:v>8198.3899999999721</c:v>
                </c:pt>
                <c:pt idx="821">
                  <c:v>8208.3799999999683</c:v>
                </c:pt>
                <c:pt idx="822">
                  <c:v>8218.3799999999683</c:v>
                </c:pt>
                <c:pt idx="823">
                  <c:v>8228.3799999999683</c:v>
                </c:pt>
                <c:pt idx="824">
                  <c:v>8238.3799999999683</c:v>
                </c:pt>
                <c:pt idx="825">
                  <c:v>8248.3799999999683</c:v>
                </c:pt>
                <c:pt idx="826">
                  <c:v>8258.3799999999683</c:v>
                </c:pt>
                <c:pt idx="827">
                  <c:v>8268.3700000000008</c:v>
                </c:pt>
                <c:pt idx="828">
                  <c:v>8278.3700000000008</c:v>
                </c:pt>
                <c:pt idx="829">
                  <c:v>8288.3700000000008</c:v>
                </c:pt>
                <c:pt idx="830">
                  <c:v>8298.3700000000008</c:v>
                </c:pt>
                <c:pt idx="831">
                  <c:v>8308.3700000000008</c:v>
                </c:pt>
                <c:pt idx="832">
                  <c:v>8318.36</c:v>
                </c:pt>
                <c:pt idx="833">
                  <c:v>8328.36</c:v>
                </c:pt>
                <c:pt idx="834">
                  <c:v>8338.36</c:v>
                </c:pt>
                <c:pt idx="835">
                  <c:v>8348.36</c:v>
                </c:pt>
                <c:pt idx="836">
                  <c:v>8358.36</c:v>
                </c:pt>
                <c:pt idx="837">
                  <c:v>8368.3499999999822</c:v>
                </c:pt>
                <c:pt idx="838">
                  <c:v>8378.3499999999822</c:v>
                </c:pt>
                <c:pt idx="839">
                  <c:v>8388.3499999999822</c:v>
                </c:pt>
                <c:pt idx="840">
                  <c:v>8398.3499999999822</c:v>
                </c:pt>
                <c:pt idx="841">
                  <c:v>8408.3499999999822</c:v>
                </c:pt>
                <c:pt idx="842">
                  <c:v>8418.34</c:v>
                </c:pt>
                <c:pt idx="843">
                  <c:v>8428.34</c:v>
                </c:pt>
                <c:pt idx="844">
                  <c:v>8438.34</c:v>
                </c:pt>
                <c:pt idx="845">
                  <c:v>8448.34</c:v>
                </c:pt>
                <c:pt idx="846">
                  <c:v>8458.33</c:v>
                </c:pt>
                <c:pt idx="847">
                  <c:v>8468.33</c:v>
                </c:pt>
                <c:pt idx="848">
                  <c:v>8478.33</c:v>
                </c:pt>
                <c:pt idx="849">
                  <c:v>8488.33</c:v>
                </c:pt>
                <c:pt idx="850">
                  <c:v>8498.33</c:v>
                </c:pt>
                <c:pt idx="851">
                  <c:v>8508.33</c:v>
                </c:pt>
                <c:pt idx="852">
                  <c:v>8518.32</c:v>
                </c:pt>
                <c:pt idx="853">
                  <c:v>8528.32</c:v>
                </c:pt>
                <c:pt idx="854">
                  <c:v>8538.32</c:v>
                </c:pt>
                <c:pt idx="855">
                  <c:v>8548.32</c:v>
                </c:pt>
                <c:pt idx="856">
                  <c:v>8558.32</c:v>
                </c:pt>
                <c:pt idx="857">
                  <c:v>8568.3099999999722</c:v>
                </c:pt>
                <c:pt idx="858">
                  <c:v>8578.3099999999722</c:v>
                </c:pt>
                <c:pt idx="859">
                  <c:v>8588.3099999999722</c:v>
                </c:pt>
                <c:pt idx="860">
                  <c:v>8598.3099999999722</c:v>
                </c:pt>
                <c:pt idx="861">
                  <c:v>8608.3099999999722</c:v>
                </c:pt>
                <c:pt idx="862">
                  <c:v>8618.2999999999865</c:v>
                </c:pt>
                <c:pt idx="863">
                  <c:v>8628.2999999999865</c:v>
                </c:pt>
                <c:pt idx="864">
                  <c:v>8638.2999999999865</c:v>
                </c:pt>
                <c:pt idx="865">
                  <c:v>8648.2999999999865</c:v>
                </c:pt>
                <c:pt idx="866">
                  <c:v>8658.2999999999865</c:v>
                </c:pt>
                <c:pt idx="867">
                  <c:v>8668.2900000000009</c:v>
                </c:pt>
                <c:pt idx="868">
                  <c:v>8678.2900000000009</c:v>
                </c:pt>
                <c:pt idx="869">
                  <c:v>8688.2900000000009</c:v>
                </c:pt>
                <c:pt idx="870">
                  <c:v>8698.2900000000009</c:v>
                </c:pt>
                <c:pt idx="871">
                  <c:v>8708.2900000000009</c:v>
                </c:pt>
                <c:pt idx="872">
                  <c:v>8718.2900000000009</c:v>
                </c:pt>
                <c:pt idx="873">
                  <c:v>8728.2800000000007</c:v>
                </c:pt>
                <c:pt idx="874">
                  <c:v>8738.2800000000007</c:v>
                </c:pt>
                <c:pt idx="875">
                  <c:v>8748.2800000000007</c:v>
                </c:pt>
                <c:pt idx="876">
                  <c:v>8758.2800000000007</c:v>
                </c:pt>
                <c:pt idx="877">
                  <c:v>8768.2800000000007</c:v>
                </c:pt>
                <c:pt idx="878">
                  <c:v>8778.27</c:v>
                </c:pt>
                <c:pt idx="879">
                  <c:v>8788.27</c:v>
                </c:pt>
                <c:pt idx="880">
                  <c:v>8798.27</c:v>
                </c:pt>
                <c:pt idx="881">
                  <c:v>8808.27</c:v>
                </c:pt>
                <c:pt idx="882">
                  <c:v>8818.26</c:v>
                </c:pt>
                <c:pt idx="883">
                  <c:v>8828.26</c:v>
                </c:pt>
                <c:pt idx="884">
                  <c:v>8838.26</c:v>
                </c:pt>
                <c:pt idx="885">
                  <c:v>8848.26</c:v>
                </c:pt>
                <c:pt idx="886">
                  <c:v>8858.26</c:v>
                </c:pt>
                <c:pt idx="887">
                  <c:v>8868.26</c:v>
                </c:pt>
                <c:pt idx="888">
                  <c:v>8878.25</c:v>
                </c:pt>
                <c:pt idx="889">
                  <c:v>8888.25</c:v>
                </c:pt>
                <c:pt idx="890">
                  <c:v>8898.25</c:v>
                </c:pt>
                <c:pt idx="891">
                  <c:v>8908.25</c:v>
                </c:pt>
                <c:pt idx="892">
                  <c:v>8918.25</c:v>
                </c:pt>
                <c:pt idx="893">
                  <c:v>8928.24</c:v>
                </c:pt>
                <c:pt idx="894">
                  <c:v>8938.24</c:v>
                </c:pt>
                <c:pt idx="895">
                  <c:v>8948.24</c:v>
                </c:pt>
                <c:pt idx="896">
                  <c:v>8958.24</c:v>
                </c:pt>
                <c:pt idx="897">
                  <c:v>8968.24</c:v>
                </c:pt>
                <c:pt idx="898">
                  <c:v>8978.23</c:v>
                </c:pt>
                <c:pt idx="899">
                  <c:v>8988.23</c:v>
                </c:pt>
                <c:pt idx="900">
                  <c:v>8998.23</c:v>
                </c:pt>
                <c:pt idx="901">
                  <c:v>9008.23</c:v>
                </c:pt>
                <c:pt idx="902">
                  <c:v>9018.23</c:v>
                </c:pt>
                <c:pt idx="903">
                  <c:v>9028.2199999999866</c:v>
                </c:pt>
                <c:pt idx="904">
                  <c:v>9038.2199999999866</c:v>
                </c:pt>
                <c:pt idx="905">
                  <c:v>9048.2199999999866</c:v>
                </c:pt>
                <c:pt idx="906">
                  <c:v>9058.2199999999866</c:v>
                </c:pt>
                <c:pt idx="907">
                  <c:v>9068.2199999999866</c:v>
                </c:pt>
                <c:pt idx="908">
                  <c:v>9078.2099999999846</c:v>
                </c:pt>
                <c:pt idx="909">
                  <c:v>9088.2099999999846</c:v>
                </c:pt>
                <c:pt idx="910">
                  <c:v>9098.2099999999846</c:v>
                </c:pt>
                <c:pt idx="911">
                  <c:v>9108.2099999999846</c:v>
                </c:pt>
                <c:pt idx="912">
                  <c:v>9118.2099999999846</c:v>
                </c:pt>
                <c:pt idx="913">
                  <c:v>9128.2099999999846</c:v>
                </c:pt>
                <c:pt idx="914">
                  <c:v>9138.2000000000007</c:v>
                </c:pt>
                <c:pt idx="915">
                  <c:v>9148.2000000000007</c:v>
                </c:pt>
                <c:pt idx="916">
                  <c:v>9158.2000000000007</c:v>
                </c:pt>
                <c:pt idx="917">
                  <c:v>9168.2000000000007</c:v>
                </c:pt>
                <c:pt idx="918">
                  <c:v>9178.2000000000007</c:v>
                </c:pt>
                <c:pt idx="919">
                  <c:v>9188.19</c:v>
                </c:pt>
                <c:pt idx="920">
                  <c:v>9198.19</c:v>
                </c:pt>
                <c:pt idx="921">
                  <c:v>9208.19</c:v>
                </c:pt>
                <c:pt idx="922">
                  <c:v>9218.19</c:v>
                </c:pt>
                <c:pt idx="923">
                  <c:v>9228.18</c:v>
                </c:pt>
                <c:pt idx="924">
                  <c:v>9238.18</c:v>
                </c:pt>
                <c:pt idx="925">
                  <c:v>9248.18</c:v>
                </c:pt>
                <c:pt idx="926">
                  <c:v>9258.19</c:v>
                </c:pt>
                <c:pt idx="927">
                  <c:v>9268.18</c:v>
                </c:pt>
                <c:pt idx="928">
                  <c:v>9278.18</c:v>
                </c:pt>
                <c:pt idx="929">
                  <c:v>9288.17</c:v>
                </c:pt>
                <c:pt idx="930">
                  <c:v>9298.17</c:v>
                </c:pt>
                <c:pt idx="931">
                  <c:v>9308.17</c:v>
                </c:pt>
                <c:pt idx="932">
                  <c:v>9318.17</c:v>
                </c:pt>
                <c:pt idx="933">
                  <c:v>9328.17</c:v>
                </c:pt>
                <c:pt idx="934">
                  <c:v>9338.16</c:v>
                </c:pt>
                <c:pt idx="935">
                  <c:v>9348.16</c:v>
                </c:pt>
                <c:pt idx="936">
                  <c:v>9358.16</c:v>
                </c:pt>
                <c:pt idx="937">
                  <c:v>9368.16</c:v>
                </c:pt>
                <c:pt idx="938">
                  <c:v>9378.16</c:v>
                </c:pt>
                <c:pt idx="939">
                  <c:v>9388.15</c:v>
                </c:pt>
                <c:pt idx="940">
                  <c:v>9398.15</c:v>
                </c:pt>
                <c:pt idx="941">
                  <c:v>9408.15</c:v>
                </c:pt>
                <c:pt idx="942">
                  <c:v>9418.15</c:v>
                </c:pt>
                <c:pt idx="943">
                  <c:v>9428.15</c:v>
                </c:pt>
                <c:pt idx="944">
                  <c:v>9438.1399999999885</c:v>
                </c:pt>
                <c:pt idx="945">
                  <c:v>9448.1399999999885</c:v>
                </c:pt>
                <c:pt idx="946">
                  <c:v>9458.1399999999885</c:v>
                </c:pt>
                <c:pt idx="947">
                  <c:v>9468.1399999999885</c:v>
                </c:pt>
                <c:pt idx="948">
                  <c:v>9478.1399999999885</c:v>
                </c:pt>
                <c:pt idx="949">
                  <c:v>9488.1299999999846</c:v>
                </c:pt>
                <c:pt idx="950">
                  <c:v>9498.1299999999846</c:v>
                </c:pt>
                <c:pt idx="951">
                  <c:v>9508.1299999999846</c:v>
                </c:pt>
                <c:pt idx="952">
                  <c:v>9518.1299999999846</c:v>
                </c:pt>
                <c:pt idx="953">
                  <c:v>9528.1299999999846</c:v>
                </c:pt>
                <c:pt idx="954">
                  <c:v>9538.1299999999846</c:v>
                </c:pt>
                <c:pt idx="955">
                  <c:v>9548.1200000000008</c:v>
                </c:pt>
                <c:pt idx="956">
                  <c:v>9558.1200000000008</c:v>
                </c:pt>
                <c:pt idx="957">
                  <c:v>9568.1200000000008</c:v>
                </c:pt>
                <c:pt idx="958">
                  <c:v>9578.1200000000008</c:v>
                </c:pt>
                <c:pt idx="959">
                  <c:v>9588.1200000000008</c:v>
                </c:pt>
                <c:pt idx="960">
                  <c:v>9598.11</c:v>
                </c:pt>
                <c:pt idx="961">
                  <c:v>9608.11</c:v>
                </c:pt>
                <c:pt idx="962">
                  <c:v>9618.11</c:v>
                </c:pt>
                <c:pt idx="963">
                  <c:v>9628.11</c:v>
                </c:pt>
                <c:pt idx="964">
                  <c:v>9638.11</c:v>
                </c:pt>
                <c:pt idx="965">
                  <c:v>9648.1</c:v>
                </c:pt>
                <c:pt idx="966">
                  <c:v>9658.1</c:v>
                </c:pt>
                <c:pt idx="967">
                  <c:v>9668.1</c:v>
                </c:pt>
                <c:pt idx="968">
                  <c:v>9678.1</c:v>
                </c:pt>
                <c:pt idx="969">
                  <c:v>9688.1</c:v>
                </c:pt>
                <c:pt idx="970">
                  <c:v>9698.09</c:v>
                </c:pt>
                <c:pt idx="971">
                  <c:v>9708.09</c:v>
                </c:pt>
                <c:pt idx="972">
                  <c:v>9718.09</c:v>
                </c:pt>
                <c:pt idx="973">
                  <c:v>9728.09</c:v>
                </c:pt>
                <c:pt idx="974">
                  <c:v>9738.09</c:v>
                </c:pt>
                <c:pt idx="975">
                  <c:v>9748.08</c:v>
                </c:pt>
                <c:pt idx="976">
                  <c:v>9758.08</c:v>
                </c:pt>
                <c:pt idx="977">
                  <c:v>9768.09</c:v>
                </c:pt>
                <c:pt idx="978">
                  <c:v>9778.08</c:v>
                </c:pt>
                <c:pt idx="979">
                  <c:v>9788.08</c:v>
                </c:pt>
                <c:pt idx="980">
                  <c:v>9798.07</c:v>
                </c:pt>
                <c:pt idx="981">
                  <c:v>9808.07</c:v>
                </c:pt>
                <c:pt idx="982">
                  <c:v>9818.07</c:v>
                </c:pt>
                <c:pt idx="983">
                  <c:v>9828.07</c:v>
                </c:pt>
                <c:pt idx="984">
                  <c:v>9838.07</c:v>
                </c:pt>
                <c:pt idx="985">
                  <c:v>9848.0599999999722</c:v>
                </c:pt>
                <c:pt idx="986">
                  <c:v>9858.0599999999722</c:v>
                </c:pt>
                <c:pt idx="987">
                  <c:v>9868.0599999999722</c:v>
                </c:pt>
                <c:pt idx="988">
                  <c:v>9878.0599999999722</c:v>
                </c:pt>
                <c:pt idx="989">
                  <c:v>9888.0599999999722</c:v>
                </c:pt>
                <c:pt idx="990">
                  <c:v>9898.0499999999865</c:v>
                </c:pt>
                <c:pt idx="991">
                  <c:v>9908.0499999999865</c:v>
                </c:pt>
                <c:pt idx="992">
                  <c:v>9918.0499999999865</c:v>
                </c:pt>
                <c:pt idx="993">
                  <c:v>9928.0499999999865</c:v>
                </c:pt>
                <c:pt idx="994">
                  <c:v>9938.0499999999865</c:v>
                </c:pt>
                <c:pt idx="995">
                  <c:v>9948.0400000000009</c:v>
                </c:pt>
                <c:pt idx="996">
                  <c:v>9958.0400000000009</c:v>
                </c:pt>
                <c:pt idx="997">
                  <c:v>9968.0400000000009</c:v>
                </c:pt>
                <c:pt idx="998">
                  <c:v>9978.0400000000009</c:v>
                </c:pt>
                <c:pt idx="999">
                  <c:v>9988.0400000000009</c:v>
                </c:pt>
                <c:pt idx="1000">
                  <c:v>9998.0400000000009</c:v>
                </c:pt>
                <c:pt idx="1001">
                  <c:v>10008.030000000001</c:v>
                </c:pt>
                <c:pt idx="1002">
                  <c:v>10018.030000000001</c:v>
                </c:pt>
                <c:pt idx="1003">
                  <c:v>10028.030000000001</c:v>
                </c:pt>
                <c:pt idx="1004">
                  <c:v>10038.030000000001</c:v>
                </c:pt>
                <c:pt idx="1005">
                  <c:v>10048.030000000001</c:v>
                </c:pt>
                <c:pt idx="1006">
                  <c:v>10058.02</c:v>
                </c:pt>
                <c:pt idx="1007">
                  <c:v>10068.02</c:v>
                </c:pt>
                <c:pt idx="1008">
                  <c:v>10078.02</c:v>
                </c:pt>
                <c:pt idx="1009">
                  <c:v>10088.02</c:v>
                </c:pt>
                <c:pt idx="1010">
                  <c:v>10098.02</c:v>
                </c:pt>
                <c:pt idx="1011">
                  <c:v>10108.01</c:v>
                </c:pt>
                <c:pt idx="1012">
                  <c:v>10118.01</c:v>
                </c:pt>
                <c:pt idx="1013">
                  <c:v>10128.01</c:v>
                </c:pt>
                <c:pt idx="1014">
                  <c:v>10138.01</c:v>
                </c:pt>
                <c:pt idx="1015">
                  <c:v>10148.01</c:v>
                </c:pt>
                <c:pt idx="1016">
                  <c:v>10158</c:v>
                </c:pt>
                <c:pt idx="1017">
                  <c:v>10168</c:v>
                </c:pt>
                <c:pt idx="1018">
                  <c:v>10178</c:v>
                </c:pt>
                <c:pt idx="1019">
                  <c:v>10188</c:v>
                </c:pt>
                <c:pt idx="1020">
                  <c:v>10198</c:v>
                </c:pt>
                <c:pt idx="1021">
                  <c:v>10207.99</c:v>
                </c:pt>
                <c:pt idx="1022">
                  <c:v>10217.99</c:v>
                </c:pt>
                <c:pt idx="1023">
                  <c:v>10227.99</c:v>
                </c:pt>
                <c:pt idx="1024">
                  <c:v>10237.99</c:v>
                </c:pt>
                <c:pt idx="1025">
                  <c:v>10247.99</c:v>
                </c:pt>
                <c:pt idx="1026">
                  <c:v>10257.98</c:v>
                </c:pt>
                <c:pt idx="1027">
                  <c:v>10267.98</c:v>
                </c:pt>
                <c:pt idx="1028">
                  <c:v>10277.98</c:v>
                </c:pt>
                <c:pt idx="1029">
                  <c:v>10287.98</c:v>
                </c:pt>
                <c:pt idx="1030">
                  <c:v>10297.98</c:v>
                </c:pt>
                <c:pt idx="1031">
                  <c:v>10307.969999999999</c:v>
                </c:pt>
                <c:pt idx="1032">
                  <c:v>10317.969999999999</c:v>
                </c:pt>
                <c:pt idx="1033">
                  <c:v>10327.969999999999</c:v>
                </c:pt>
                <c:pt idx="1034">
                  <c:v>10337.969999999999</c:v>
                </c:pt>
                <c:pt idx="1035">
                  <c:v>10347.969999999999</c:v>
                </c:pt>
                <c:pt idx="1036">
                  <c:v>10357.959999999999</c:v>
                </c:pt>
                <c:pt idx="1037">
                  <c:v>10367.959999999999</c:v>
                </c:pt>
                <c:pt idx="1038">
                  <c:v>10377.959999999999</c:v>
                </c:pt>
                <c:pt idx="1039">
                  <c:v>10387.959999999999</c:v>
                </c:pt>
                <c:pt idx="1040">
                  <c:v>10397.959999999999</c:v>
                </c:pt>
                <c:pt idx="1041">
                  <c:v>10407.959999999999</c:v>
                </c:pt>
                <c:pt idx="1042">
                  <c:v>10417.950000000001</c:v>
                </c:pt>
                <c:pt idx="1043">
                  <c:v>10427.950000000001</c:v>
                </c:pt>
                <c:pt idx="1044">
                  <c:v>10437.950000000001</c:v>
                </c:pt>
                <c:pt idx="1045">
                  <c:v>10447.950000000001</c:v>
                </c:pt>
                <c:pt idx="1046">
                  <c:v>10457.950000000001</c:v>
                </c:pt>
                <c:pt idx="1047">
                  <c:v>10467.94</c:v>
                </c:pt>
                <c:pt idx="1048">
                  <c:v>10477.94</c:v>
                </c:pt>
                <c:pt idx="1049">
                  <c:v>10487.94</c:v>
                </c:pt>
                <c:pt idx="1050">
                  <c:v>10497.94</c:v>
                </c:pt>
                <c:pt idx="1051">
                  <c:v>10507.94</c:v>
                </c:pt>
                <c:pt idx="1052">
                  <c:v>10517.93</c:v>
                </c:pt>
                <c:pt idx="1053">
                  <c:v>10527.93</c:v>
                </c:pt>
                <c:pt idx="1054">
                  <c:v>10537.93</c:v>
                </c:pt>
                <c:pt idx="1055">
                  <c:v>10547.93</c:v>
                </c:pt>
                <c:pt idx="1056">
                  <c:v>10557.93</c:v>
                </c:pt>
                <c:pt idx="1057">
                  <c:v>10567.92</c:v>
                </c:pt>
                <c:pt idx="1058">
                  <c:v>10577.92</c:v>
                </c:pt>
                <c:pt idx="1059">
                  <c:v>10587.92</c:v>
                </c:pt>
                <c:pt idx="1060">
                  <c:v>10597.92</c:v>
                </c:pt>
                <c:pt idx="1061">
                  <c:v>10607.92</c:v>
                </c:pt>
                <c:pt idx="1062">
                  <c:v>10617.91</c:v>
                </c:pt>
                <c:pt idx="1063">
                  <c:v>10627.91</c:v>
                </c:pt>
                <c:pt idx="1064">
                  <c:v>10637.91</c:v>
                </c:pt>
                <c:pt idx="1065">
                  <c:v>10647.91</c:v>
                </c:pt>
                <c:pt idx="1066">
                  <c:v>10657.91</c:v>
                </c:pt>
                <c:pt idx="1067">
                  <c:v>10667.9</c:v>
                </c:pt>
                <c:pt idx="1068">
                  <c:v>10677.9</c:v>
                </c:pt>
                <c:pt idx="1069">
                  <c:v>10687.9</c:v>
                </c:pt>
                <c:pt idx="1070">
                  <c:v>10697.9</c:v>
                </c:pt>
                <c:pt idx="1071">
                  <c:v>10707.9</c:v>
                </c:pt>
                <c:pt idx="1072">
                  <c:v>10717.89</c:v>
                </c:pt>
                <c:pt idx="1073">
                  <c:v>10727.89</c:v>
                </c:pt>
                <c:pt idx="1074">
                  <c:v>10737.89</c:v>
                </c:pt>
                <c:pt idx="1075">
                  <c:v>10747.89</c:v>
                </c:pt>
                <c:pt idx="1076">
                  <c:v>10757.89</c:v>
                </c:pt>
                <c:pt idx="1077">
                  <c:v>10767.89</c:v>
                </c:pt>
                <c:pt idx="1078">
                  <c:v>10777.88</c:v>
                </c:pt>
                <c:pt idx="1079">
                  <c:v>10787.88</c:v>
                </c:pt>
                <c:pt idx="1080">
                  <c:v>10797.88</c:v>
                </c:pt>
                <c:pt idx="1081">
                  <c:v>10807.88</c:v>
                </c:pt>
                <c:pt idx="1082">
                  <c:v>10817.88</c:v>
                </c:pt>
                <c:pt idx="1083">
                  <c:v>10827.87</c:v>
                </c:pt>
                <c:pt idx="1084">
                  <c:v>10837.87</c:v>
                </c:pt>
                <c:pt idx="1085">
                  <c:v>10847.87</c:v>
                </c:pt>
                <c:pt idx="1086">
                  <c:v>10857.87</c:v>
                </c:pt>
                <c:pt idx="1087">
                  <c:v>10867.87</c:v>
                </c:pt>
                <c:pt idx="1088">
                  <c:v>10877.86</c:v>
                </c:pt>
                <c:pt idx="1089">
                  <c:v>10887.86</c:v>
                </c:pt>
                <c:pt idx="1090">
                  <c:v>10897.86</c:v>
                </c:pt>
                <c:pt idx="1091">
                  <c:v>10907.86</c:v>
                </c:pt>
                <c:pt idx="1092">
                  <c:v>10917.86</c:v>
                </c:pt>
                <c:pt idx="1093">
                  <c:v>10927.85</c:v>
                </c:pt>
                <c:pt idx="1094">
                  <c:v>10937.85</c:v>
                </c:pt>
                <c:pt idx="1095">
                  <c:v>10947.85</c:v>
                </c:pt>
                <c:pt idx="1096">
                  <c:v>10957.85</c:v>
                </c:pt>
                <c:pt idx="1097">
                  <c:v>10967.85</c:v>
                </c:pt>
                <c:pt idx="1098">
                  <c:v>10977.84</c:v>
                </c:pt>
                <c:pt idx="1099">
                  <c:v>10987.84</c:v>
                </c:pt>
                <c:pt idx="1100">
                  <c:v>10997.84</c:v>
                </c:pt>
                <c:pt idx="1101">
                  <c:v>11007.84</c:v>
                </c:pt>
                <c:pt idx="1102">
                  <c:v>11017.84</c:v>
                </c:pt>
                <c:pt idx="1103">
                  <c:v>11027.83</c:v>
                </c:pt>
                <c:pt idx="1104">
                  <c:v>11037.83</c:v>
                </c:pt>
                <c:pt idx="1105">
                  <c:v>11047.83</c:v>
                </c:pt>
                <c:pt idx="1106">
                  <c:v>11057.83</c:v>
                </c:pt>
                <c:pt idx="1107">
                  <c:v>11067.83</c:v>
                </c:pt>
                <c:pt idx="1108">
                  <c:v>11077.82</c:v>
                </c:pt>
                <c:pt idx="1109">
                  <c:v>11087.82</c:v>
                </c:pt>
                <c:pt idx="1110">
                  <c:v>11097.82</c:v>
                </c:pt>
                <c:pt idx="1111">
                  <c:v>11107.82</c:v>
                </c:pt>
                <c:pt idx="1112">
                  <c:v>11117.82</c:v>
                </c:pt>
                <c:pt idx="1113">
                  <c:v>11127.81</c:v>
                </c:pt>
                <c:pt idx="1114">
                  <c:v>11137.81</c:v>
                </c:pt>
                <c:pt idx="1115">
                  <c:v>11147.81</c:v>
                </c:pt>
                <c:pt idx="1116">
                  <c:v>11157.81</c:v>
                </c:pt>
                <c:pt idx="1117">
                  <c:v>11167.81</c:v>
                </c:pt>
                <c:pt idx="1118">
                  <c:v>11177.81</c:v>
                </c:pt>
                <c:pt idx="1119">
                  <c:v>11187.8</c:v>
                </c:pt>
                <c:pt idx="1120">
                  <c:v>11197.8</c:v>
                </c:pt>
                <c:pt idx="1121">
                  <c:v>11207.8</c:v>
                </c:pt>
                <c:pt idx="1122">
                  <c:v>11217.8</c:v>
                </c:pt>
                <c:pt idx="1123">
                  <c:v>11227.8</c:v>
                </c:pt>
                <c:pt idx="1124">
                  <c:v>11237.79</c:v>
                </c:pt>
                <c:pt idx="1125">
                  <c:v>11247.79</c:v>
                </c:pt>
                <c:pt idx="1126">
                  <c:v>11257.79</c:v>
                </c:pt>
                <c:pt idx="1127">
                  <c:v>11267.79</c:v>
                </c:pt>
                <c:pt idx="1128">
                  <c:v>11277.79</c:v>
                </c:pt>
                <c:pt idx="1129">
                  <c:v>11287.78</c:v>
                </c:pt>
                <c:pt idx="1130">
                  <c:v>11297.78</c:v>
                </c:pt>
                <c:pt idx="1131">
                  <c:v>11307.78</c:v>
                </c:pt>
                <c:pt idx="1132">
                  <c:v>11317.78</c:v>
                </c:pt>
                <c:pt idx="1133">
                  <c:v>11327.78</c:v>
                </c:pt>
                <c:pt idx="1134">
                  <c:v>11337.77</c:v>
                </c:pt>
                <c:pt idx="1135">
                  <c:v>11347.77</c:v>
                </c:pt>
                <c:pt idx="1136">
                  <c:v>11357.77</c:v>
                </c:pt>
                <c:pt idx="1137">
                  <c:v>11367.77</c:v>
                </c:pt>
                <c:pt idx="1138">
                  <c:v>11377.77</c:v>
                </c:pt>
                <c:pt idx="1139">
                  <c:v>11387.76</c:v>
                </c:pt>
                <c:pt idx="1140">
                  <c:v>11397.76</c:v>
                </c:pt>
                <c:pt idx="1141">
                  <c:v>11407.76</c:v>
                </c:pt>
                <c:pt idx="1142">
                  <c:v>11417.76</c:v>
                </c:pt>
                <c:pt idx="1143">
                  <c:v>11427.76</c:v>
                </c:pt>
                <c:pt idx="1144">
                  <c:v>11437.75</c:v>
                </c:pt>
                <c:pt idx="1145">
                  <c:v>11447.75</c:v>
                </c:pt>
                <c:pt idx="1146">
                  <c:v>11457.75</c:v>
                </c:pt>
                <c:pt idx="1147">
                  <c:v>11467.75</c:v>
                </c:pt>
                <c:pt idx="1148">
                  <c:v>11477.75</c:v>
                </c:pt>
                <c:pt idx="1149">
                  <c:v>11487.74</c:v>
                </c:pt>
                <c:pt idx="1150">
                  <c:v>11497.74</c:v>
                </c:pt>
                <c:pt idx="1151">
                  <c:v>11507.74</c:v>
                </c:pt>
                <c:pt idx="1152">
                  <c:v>11517.74</c:v>
                </c:pt>
                <c:pt idx="1153">
                  <c:v>11527.74</c:v>
                </c:pt>
                <c:pt idx="1154">
                  <c:v>11537.74</c:v>
                </c:pt>
                <c:pt idx="1155">
                  <c:v>11547.73</c:v>
                </c:pt>
                <c:pt idx="1156">
                  <c:v>11557.73</c:v>
                </c:pt>
                <c:pt idx="1157">
                  <c:v>11567.73</c:v>
                </c:pt>
                <c:pt idx="1158">
                  <c:v>11577.73</c:v>
                </c:pt>
                <c:pt idx="1159">
                  <c:v>11587.73</c:v>
                </c:pt>
                <c:pt idx="1160">
                  <c:v>11597.72</c:v>
                </c:pt>
                <c:pt idx="1161">
                  <c:v>11607.72</c:v>
                </c:pt>
                <c:pt idx="1162">
                  <c:v>11617.72</c:v>
                </c:pt>
                <c:pt idx="1163">
                  <c:v>11627.72</c:v>
                </c:pt>
                <c:pt idx="1164">
                  <c:v>11637.72</c:v>
                </c:pt>
                <c:pt idx="1165">
                  <c:v>11647.71</c:v>
                </c:pt>
                <c:pt idx="1166">
                  <c:v>11657.71</c:v>
                </c:pt>
                <c:pt idx="1167">
                  <c:v>11667.71</c:v>
                </c:pt>
                <c:pt idx="1168">
                  <c:v>11677.71</c:v>
                </c:pt>
                <c:pt idx="1169">
                  <c:v>11687.71</c:v>
                </c:pt>
                <c:pt idx="1170">
                  <c:v>11697.7</c:v>
                </c:pt>
                <c:pt idx="1171">
                  <c:v>11707.7</c:v>
                </c:pt>
                <c:pt idx="1172">
                  <c:v>11717.7</c:v>
                </c:pt>
                <c:pt idx="1173">
                  <c:v>11727.7</c:v>
                </c:pt>
                <c:pt idx="1174">
                  <c:v>11737.7</c:v>
                </c:pt>
                <c:pt idx="1175">
                  <c:v>11747.69</c:v>
                </c:pt>
                <c:pt idx="1176">
                  <c:v>11757.69</c:v>
                </c:pt>
                <c:pt idx="1177">
                  <c:v>11767.69</c:v>
                </c:pt>
                <c:pt idx="1178">
                  <c:v>11777.69</c:v>
                </c:pt>
                <c:pt idx="1179">
                  <c:v>11787.69</c:v>
                </c:pt>
                <c:pt idx="1180">
                  <c:v>11797.68</c:v>
                </c:pt>
                <c:pt idx="1181">
                  <c:v>11807.68</c:v>
                </c:pt>
                <c:pt idx="1182">
                  <c:v>11817.68</c:v>
                </c:pt>
                <c:pt idx="1183">
                  <c:v>11827.68</c:v>
                </c:pt>
                <c:pt idx="1184">
                  <c:v>11837.68</c:v>
                </c:pt>
                <c:pt idx="1185">
                  <c:v>11847.67</c:v>
                </c:pt>
                <c:pt idx="1186">
                  <c:v>11857.67</c:v>
                </c:pt>
                <c:pt idx="1187">
                  <c:v>11867.67</c:v>
                </c:pt>
                <c:pt idx="1188">
                  <c:v>11877.67</c:v>
                </c:pt>
                <c:pt idx="1189">
                  <c:v>11887.67</c:v>
                </c:pt>
                <c:pt idx="1190">
                  <c:v>11897.66</c:v>
                </c:pt>
                <c:pt idx="1191">
                  <c:v>11907.66</c:v>
                </c:pt>
                <c:pt idx="1192">
                  <c:v>11917.66</c:v>
                </c:pt>
                <c:pt idx="1193">
                  <c:v>11927.66</c:v>
                </c:pt>
                <c:pt idx="1194">
                  <c:v>11937.66</c:v>
                </c:pt>
                <c:pt idx="1195">
                  <c:v>11947.66</c:v>
                </c:pt>
                <c:pt idx="1196">
                  <c:v>11957.65</c:v>
                </c:pt>
                <c:pt idx="1197">
                  <c:v>11967.65</c:v>
                </c:pt>
                <c:pt idx="1198">
                  <c:v>11977.65</c:v>
                </c:pt>
                <c:pt idx="1199">
                  <c:v>11987.65</c:v>
                </c:pt>
                <c:pt idx="1200">
                  <c:v>11997.65</c:v>
                </c:pt>
                <c:pt idx="1201">
                  <c:v>12007.64</c:v>
                </c:pt>
                <c:pt idx="1202">
                  <c:v>12017.64</c:v>
                </c:pt>
                <c:pt idx="1203">
                  <c:v>12027.64</c:v>
                </c:pt>
                <c:pt idx="1204">
                  <c:v>12037.64</c:v>
                </c:pt>
                <c:pt idx="1205">
                  <c:v>12047.64</c:v>
                </c:pt>
                <c:pt idx="1206">
                  <c:v>12057.63</c:v>
                </c:pt>
                <c:pt idx="1207">
                  <c:v>12067.63</c:v>
                </c:pt>
                <c:pt idx="1208">
                  <c:v>12077.63</c:v>
                </c:pt>
                <c:pt idx="1209">
                  <c:v>12087.63</c:v>
                </c:pt>
                <c:pt idx="1210">
                  <c:v>12097.63</c:v>
                </c:pt>
                <c:pt idx="1211">
                  <c:v>12107.62</c:v>
                </c:pt>
                <c:pt idx="1212">
                  <c:v>12117.62</c:v>
                </c:pt>
                <c:pt idx="1213">
                  <c:v>12127.62</c:v>
                </c:pt>
                <c:pt idx="1214">
                  <c:v>12137.62</c:v>
                </c:pt>
                <c:pt idx="1215">
                  <c:v>12147.62</c:v>
                </c:pt>
                <c:pt idx="1216">
                  <c:v>12157.61</c:v>
                </c:pt>
                <c:pt idx="1217">
                  <c:v>12167.61</c:v>
                </c:pt>
                <c:pt idx="1218">
                  <c:v>12177.61</c:v>
                </c:pt>
                <c:pt idx="1219">
                  <c:v>12187.61</c:v>
                </c:pt>
                <c:pt idx="1220">
                  <c:v>12197.61</c:v>
                </c:pt>
                <c:pt idx="1221">
                  <c:v>12207.6</c:v>
                </c:pt>
                <c:pt idx="1222">
                  <c:v>12217.6</c:v>
                </c:pt>
                <c:pt idx="1223">
                  <c:v>12227.6</c:v>
                </c:pt>
                <c:pt idx="1224">
                  <c:v>12237.6</c:v>
                </c:pt>
                <c:pt idx="1225">
                  <c:v>12247.6</c:v>
                </c:pt>
                <c:pt idx="1226">
                  <c:v>12257.59</c:v>
                </c:pt>
                <c:pt idx="1227">
                  <c:v>12267.59</c:v>
                </c:pt>
                <c:pt idx="1228">
                  <c:v>12277.59</c:v>
                </c:pt>
                <c:pt idx="1229">
                  <c:v>12287.59</c:v>
                </c:pt>
                <c:pt idx="1230">
                  <c:v>12297.59</c:v>
                </c:pt>
                <c:pt idx="1231">
                  <c:v>12307.58</c:v>
                </c:pt>
                <c:pt idx="1232">
                  <c:v>12317.58</c:v>
                </c:pt>
                <c:pt idx="1233">
                  <c:v>12327.58</c:v>
                </c:pt>
                <c:pt idx="1234">
                  <c:v>12337.58</c:v>
                </c:pt>
                <c:pt idx="1235">
                  <c:v>12347.58</c:v>
                </c:pt>
                <c:pt idx="1236">
                  <c:v>12357.58</c:v>
                </c:pt>
                <c:pt idx="1237">
                  <c:v>12367.57</c:v>
                </c:pt>
                <c:pt idx="1238">
                  <c:v>12377.57</c:v>
                </c:pt>
                <c:pt idx="1239">
                  <c:v>12387.57</c:v>
                </c:pt>
                <c:pt idx="1240">
                  <c:v>12397.57</c:v>
                </c:pt>
                <c:pt idx="1241">
                  <c:v>12407.57</c:v>
                </c:pt>
                <c:pt idx="1242">
                  <c:v>12417.56</c:v>
                </c:pt>
                <c:pt idx="1243">
                  <c:v>12427.56</c:v>
                </c:pt>
                <c:pt idx="1244">
                  <c:v>12437.56</c:v>
                </c:pt>
                <c:pt idx="1245">
                  <c:v>12447.56</c:v>
                </c:pt>
                <c:pt idx="1246">
                  <c:v>12457.56</c:v>
                </c:pt>
                <c:pt idx="1247">
                  <c:v>12467.55</c:v>
                </c:pt>
                <c:pt idx="1248">
                  <c:v>12477.55</c:v>
                </c:pt>
                <c:pt idx="1249">
                  <c:v>12487.55</c:v>
                </c:pt>
                <c:pt idx="1250">
                  <c:v>12497.55</c:v>
                </c:pt>
                <c:pt idx="1251">
                  <c:v>12507.55</c:v>
                </c:pt>
                <c:pt idx="1252">
                  <c:v>12517.54</c:v>
                </c:pt>
                <c:pt idx="1253">
                  <c:v>12527.54</c:v>
                </c:pt>
                <c:pt idx="1254">
                  <c:v>12537.54</c:v>
                </c:pt>
                <c:pt idx="1255">
                  <c:v>12547.54</c:v>
                </c:pt>
                <c:pt idx="1256">
                  <c:v>12557.54</c:v>
                </c:pt>
                <c:pt idx="1257">
                  <c:v>12567.53</c:v>
                </c:pt>
                <c:pt idx="1258">
                  <c:v>12577.53</c:v>
                </c:pt>
                <c:pt idx="1259">
                  <c:v>12587.53</c:v>
                </c:pt>
                <c:pt idx="1260">
                  <c:v>12597.53</c:v>
                </c:pt>
                <c:pt idx="1261">
                  <c:v>12607.53</c:v>
                </c:pt>
                <c:pt idx="1262">
                  <c:v>12617.52</c:v>
                </c:pt>
                <c:pt idx="1263">
                  <c:v>12627.52</c:v>
                </c:pt>
                <c:pt idx="1264">
                  <c:v>12637.52</c:v>
                </c:pt>
                <c:pt idx="1265">
                  <c:v>12647.52</c:v>
                </c:pt>
                <c:pt idx="1266">
                  <c:v>12657.52</c:v>
                </c:pt>
                <c:pt idx="1267">
                  <c:v>12667.51</c:v>
                </c:pt>
                <c:pt idx="1268">
                  <c:v>12677.51</c:v>
                </c:pt>
                <c:pt idx="1269">
                  <c:v>12687.51</c:v>
                </c:pt>
                <c:pt idx="1270">
                  <c:v>12697.51</c:v>
                </c:pt>
                <c:pt idx="1271">
                  <c:v>12707.51</c:v>
                </c:pt>
                <c:pt idx="1272">
                  <c:v>12717.5</c:v>
                </c:pt>
                <c:pt idx="1273">
                  <c:v>12727.5</c:v>
                </c:pt>
                <c:pt idx="1274">
                  <c:v>12737.5</c:v>
                </c:pt>
                <c:pt idx="1275">
                  <c:v>12747.5</c:v>
                </c:pt>
                <c:pt idx="1276">
                  <c:v>12757.5</c:v>
                </c:pt>
                <c:pt idx="1277">
                  <c:v>12767.5</c:v>
                </c:pt>
                <c:pt idx="1278">
                  <c:v>12777.49</c:v>
                </c:pt>
                <c:pt idx="1279">
                  <c:v>12787.49</c:v>
                </c:pt>
                <c:pt idx="1280">
                  <c:v>12797.49</c:v>
                </c:pt>
                <c:pt idx="1281">
                  <c:v>12807.49</c:v>
                </c:pt>
                <c:pt idx="1282">
                  <c:v>12817.49</c:v>
                </c:pt>
                <c:pt idx="1283">
                  <c:v>12827.48</c:v>
                </c:pt>
                <c:pt idx="1284">
                  <c:v>12837.48</c:v>
                </c:pt>
                <c:pt idx="1285">
                  <c:v>12847.48</c:v>
                </c:pt>
                <c:pt idx="1286">
                  <c:v>12857.48</c:v>
                </c:pt>
                <c:pt idx="1287">
                  <c:v>12867.48</c:v>
                </c:pt>
                <c:pt idx="1288">
                  <c:v>12877.47</c:v>
                </c:pt>
                <c:pt idx="1289">
                  <c:v>12887.47</c:v>
                </c:pt>
                <c:pt idx="1290">
                  <c:v>12897.47</c:v>
                </c:pt>
                <c:pt idx="1291">
                  <c:v>12907.47</c:v>
                </c:pt>
                <c:pt idx="1292">
                  <c:v>12917.47</c:v>
                </c:pt>
                <c:pt idx="1293">
                  <c:v>12927.46</c:v>
                </c:pt>
                <c:pt idx="1294">
                  <c:v>12937.46</c:v>
                </c:pt>
                <c:pt idx="1295">
                  <c:v>12947.46</c:v>
                </c:pt>
                <c:pt idx="1296">
                  <c:v>12957.46</c:v>
                </c:pt>
                <c:pt idx="1297">
                  <c:v>12967.46</c:v>
                </c:pt>
                <c:pt idx="1298">
                  <c:v>12977.46</c:v>
                </c:pt>
                <c:pt idx="1299">
                  <c:v>12987.45</c:v>
                </c:pt>
                <c:pt idx="1300">
                  <c:v>12997.45</c:v>
                </c:pt>
                <c:pt idx="1301">
                  <c:v>13007.45</c:v>
                </c:pt>
                <c:pt idx="1302">
                  <c:v>13017.45</c:v>
                </c:pt>
                <c:pt idx="1303">
                  <c:v>13027.45</c:v>
                </c:pt>
                <c:pt idx="1304">
                  <c:v>13037.44</c:v>
                </c:pt>
                <c:pt idx="1305">
                  <c:v>13047.44</c:v>
                </c:pt>
                <c:pt idx="1306">
                  <c:v>13057.44</c:v>
                </c:pt>
                <c:pt idx="1307">
                  <c:v>13067.44</c:v>
                </c:pt>
                <c:pt idx="1308">
                  <c:v>13077.44</c:v>
                </c:pt>
                <c:pt idx="1309">
                  <c:v>13087.43</c:v>
                </c:pt>
                <c:pt idx="1310">
                  <c:v>13097.43</c:v>
                </c:pt>
                <c:pt idx="1311">
                  <c:v>13107.43</c:v>
                </c:pt>
                <c:pt idx="1312">
                  <c:v>13117.43</c:v>
                </c:pt>
                <c:pt idx="1313">
                  <c:v>13127.42</c:v>
                </c:pt>
                <c:pt idx="1314">
                  <c:v>13137.42</c:v>
                </c:pt>
                <c:pt idx="1315">
                  <c:v>13147.42</c:v>
                </c:pt>
                <c:pt idx="1316">
                  <c:v>13157.42</c:v>
                </c:pt>
                <c:pt idx="1317">
                  <c:v>13167.42</c:v>
                </c:pt>
                <c:pt idx="1318">
                  <c:v>13177.42</c:v>
                </c:pt>
                <c:pt idx="1319">
                  <c:v>13187.41</c:v>
                </c:pt>
                <c:pt idx="1320">
                  <c:v>13197.41</c:v>
                </c:pt>
                <c:pt idx="1321">
                  <c:v>13207.41</c:v>
                </c:pt>
                <c:pt idx="1322">
                  <c:v>13217.41</c:v>
                </c:pt>
                <c:pt idx="1323">
                  <c:v>13227.41</c:v>
                </c:pt>
                <c:pt idx="1324">
                  <c:v>13237.4</c:v>
                </c:pt>
                <c:pt idx="1325">
                  <c:v>13247.4</c:v>
                </c:pt>
                <c:pt idx="1326">
                  <c:v>13257.4</c:v>
                </c:pt>
                <c:pt idx="1327">
                  <c:v>13267.4</c:v>
                </c:pt>
                <c:pt idx="1328">
                  <c:v>13277.4</c:v>
                </c:pt>
                <c:pt idx="1329">
                  <c:v>13287.39</c:v>
                </c:pt>
                <c:pt idx="1330">
                  <c:v>13297.39</c:v>
                </c:pt>
                <c:pt idx="1331">
                  <c:v>13307.39</c:v>
                </c:pt>
                <c:pt idx="1332">
                  <c:v>13317.39</c:v>
                </c:pt>
                <c:pt idx="1333">
                  <c:v>13327.39</c:v>
                </c:pt>
                <c:pt idx="1334">
                  <c:v>13337.38</c:v>
                </c:pt>
                <c:pt idx="1335">
                  <c:v>13347.38</c:v>
                </c:pt>
                <c:pt idx="1336">
                  <c:v>13357.38</c:v>
                </c:pt>
                <c:pt idx="1337">
                  <c:v>13367.38</c:v>
                </c:pt>
                <c:pt idx="1338">
                  <c:v>13377.38</c:v>
                </c:pt>
                <c:pt idx="1339">
                  <c:v>13387.38</c:v>
                </c:pt>
                <c:pt idx="1340">
                  <c:v>13397.37</c:v>
                </c:pt>
                <c:pt idx="1341">
                  <c:v>13407.37</c:v>
                </c:pt>
                <c:pt idx="1342">
                  <c:v>13417.37</c:v>
                </c:pt>
                <c:pt idx="1343">
                  <c:v>13427.37</c:v>
                </c:pt>
                <c:pt idx="1344">
                  <c:v>13437.37</c:v>
                </c:pt>
                <c:pt idx="1345">
                  <c:v>13447.36</c:v>
                </c:pt>
                <c:pt idx="1346">
                  <c:v>13457.36</c:v>
                </c:pt>
                <c:pt idx="1347">
                  <c:v>13467.36</c:v>
                </c:pt>
                <c:pt idx="1348">
                  <c:v>13477.36</c:v>
                </c:pt>
                <c:pt idx="1349">
                  <c:v>13487.36</c:v>
                </c:pt>
                <c:pt idx="1350">
                  <c:v>13497.35</c:v>
                </c:pt>
                <c:pt idx="1351">
                  <c:v>13507.35</c:v>
                </c:pt>
                <c:pt idx="1352">
                  <c:v>13517.35</c:v>
                </c:pt>
                <c:pt idx="1353">
                  <c:v>13527.35</c:v>
                </c:pt>
                <c:pt idx="1354">
                  <c:v>13537.35</c:v>
                </c:pt>
                <c:pt idx="1355">
                  <c:v>13547.34</c:v>
                </c:pt>
                <c:pt idx="1356">
                  <c:v>13557.34</c:v>
                </c:pt>
                <c:pt idx="1357">
                  <c:v>13567.34</c:v>
                </c:pt>
                <c:pt idx="1358">
                  <c:v>13577.34</c:v>
                </c:pt>
                <c:pt idx="1359">
                  <c:v>13587.34</c:v>
                </c:pt>
                <c:pt idx="1360">
                  <c:v>13597.33</c:v>
                </c:pt>
                <c:pt idx="1361">
                  <c:v>13607.33</c:v>
                </c:pt>
                <c:pt idx="1362">
                  <c:v>13617.33</c:v>
                </c:pt>
                <c:pt idx="1363">
                  <c:v>13627.33</c:v>
                </c:pt>
                <c:pt idx="1364">
                  <c:v>13637.33</c:v>
                </c:pt>
                <c:pt idx="1365">
                  <c:v>13647.33</c:v>
                </c:pt>
                <c:pt idx="1366">
                  <c:v>13657.32</c:v>
                </c:pt>
                <c:pt idx="1367">
                  <c:v>13667.32</c:v>
                </c:pt>
                <c:pt idx="1368">
                  <c:v>13677.32</c:v>
                </c:pt>
                <c:pt idx="1369">
                  <c:v>13687.32</c:v>
                </c:pt>
                <c:pt idx="1370">
                  <c:v>13697.31</c:v>
                </c:pt>
                <c:pt idx="1371">
                  <c:v>13707.31</c:v>
                </c:pt>
                <c:pt idx="1372">
                  <c:v>13717.31</c:v>
                </c:pt>
                <c:pt idx="1373">
                  <c:v>13727.31</c:v>
                </c:pt>
                <c:pt idx="1374">
                  <c:v>13737.31</c:v>
                </c:pt>
                <c:pt idx="1375">
                  <c:v>13747.3</c:v>
                </c:pt>
                <c:pt idx="1376">
                  <c:v>13757.3</c:v>
                </c:pt>
                <c:pt idx="1377">
                  <c:v>13767.3</c:v>
                </c:pt>
                <c:pt idx="1378">
                  <c:v>13777.3</c:v>
                </c:pt>
                <c:pt idx="1379">
                  <c:v>13787.3</c:v>
                </c:pt>
                <c:pt idx="1380">
                  <c:v>13797.29</c:v>
                </c:pt>
                <c:pt idx="1381">
                  <c:v>13807.29</c:v>
                </c:pt>
                <c:pt idx="1382">
                  <c:v>13817.29</c:v>
                </c:pt>
                <c:pt idx="1383">
                  <c:v>13827.29</c:v>
                </c:pt>
                <c:pt idx="1384">
                  <c:v>13837.29</c:v>
                </c:pt>
                <c:pt idx="1385">
                  <c:v>13847.29</c:v>
                </c:pt>
                <c:pt idx="1386">
                  <c:v>13857.28</c:v>
                </c:pt>
                <c:pt idx="1387">
                  <c:v>13867.28</c:v>
                </c:pt>
                <c:pt idx="1388">
                  <c:v>13877.28</c:v>
                </c:pt>
                <c:pt idx="1389">
                  <c:v>13887.28</c:v>
                </c:pt>
                <c:pt idx="1390">
                  <c:v>13897.28</c:v>
                </c:pt>
                <c:pt idx="1391">
                  <c:v>13907.27</c:v>
                </c:pt>
                <c:pt idx="1392">
                  <c:v>13917.27</c:v>
                </c:pt>
                <c:pt idx="1393">
                  <c:v>13927.27</c:v>
                </c:pt>
                <c:pt idx="1394">
                  <c:v>13937.27</c:v>
                </c:pt>
                <c:pt idx="1395">
                  <c:v>13947.27</c:v>
                </c:pt>
                <c:pt idx="1396">
                  <c:v>13957.26</c:v>
                </c:pt>
                <c:pt idx="1397">
                  <c:v>13967.26</c:v>
                </c:pt>
                <c:pt idx="1398">
                  <c:v>13977.26</c:v>
                </c:pt>
                <c:pt idx="1399">
                  <c:v>13987.26</c:v>
                </c:pt>
                <c:pt idx="1400">
                  <c:v>13997.26</c:v>
                </c:pt>
                <c:pt idx="1401">
                  <c:v>14007.25</c:v>
                </c:pt>
                <c:pt idx="1402">
                  <c:v>14017.25</c:v>
                </c:pt>
                <c:pt idx="1403">
                  <c:v>14027.25</c:v>
                </c:pt>
                <c:pt idx="1404">
                  <c:v>14037.25</c:v>
                </c:pt>
                <c:pt idx="1405">
                  <c:v>14047.25</c:v>
                </c:pt>
                <c:pt idx="1406">
                  <c:v>14057.25</c:v>
                </c:pt>
                <c:pt idx="1407">
                  <c:v>14067.24</c:v>
                </c:pt>
                <c:pt idx="1408">
                  <c:v>14077.24</c:v>
                </c:pt>
                <c:pt idx="1409">
                  <c:v>14087.24</c:v>
                </c:pt>
                <c:pt idx="1410">
                  <c:v>14097.24</c:v>
                </c:pt>
                <c:pt idx="1411">
                  <c:v>14107.24</c:v>
                </c:pt>
                <c:pt idx="1412">
                  <c:v>14117.23</c:v>
                </c:pt>
                <c:pt idx="1413">
                  <c:v>14127.23</c:v>
                </c:pt>
                <c:pt idx="1414">
                  <c:v>14137.23</c:v>
                </c:pt>
                <c:pt idx="1415">
                  <c:v>14147.23</c:v>
                </c:pt>
                <c:pt idx="1416">
                  <c:v>14157.23</c:v>
                </c:pt>
                <c:pt idx="1417">
                  <c:v>14167.22</c:v>
                </c:pt>
                <c:pt idx="1418">
                  <c:v>14177.22</c:v>
                </c:pt>
                <c:pt idx="1419">
                  <c:v>14187.22</c:v>
                </c:pt>
                <c:pt idx="1420">
                  <c:v>14197.22</c:v>
                </c:pt>
                <c:pt idx="1421">
                  <c:v>14207.22</c:v>
                </c:pt>
                <c:pt idx="1422">
                  <c:v>14217.21</c:v>
                </c:pt>
                <c:pt idx="1423">
                  <c:v>14227.21</c:v>
                </c:pt>
                <c:pt idx="1424">
                  <c:v>14237.21</c:v>
                </c:pt>
                <c:pt idx="1425">
                  <c:v>14247.21</c:v>
                </c:pt>
                <c:pt idx="1426">
                  <c:v>14257.21</c:v>
                </c:pt>
                <c:pt idx="1427">
                  <c:v>14267.21</c:v>
                </c:pt>
                <c:pt idx="1428">
                  <c:v>14277.2</c:v>
                </c:pt>
                <c:pt idx="1429">
                  <c:v>14287.2</c:v>
                </c:pt>
                <c:pt idx="1430">
                  <c:v>14297.2</c:v>
                </c:pt>
                <c:pt idx="1431">
                  <c:v>14307.2</c:v>
                </c:pt>
                <c:pt idx="1432">
                  <c:v>14317.19</c:v>
                </c:pt>
                <c:pt idx="1433">
                  <c:v>14327.19</c:v>
                </c:pt>
                <c:pt idx="1434">
                  <c:v>14337.19</c:v>
                </c:pt>
                <c:pt idx="1435">
                  <c:v>14347.19</c:v>
                </c:pt>
                <c:pt idx="1436">
                  <c:v>14357.19</c:v>
                </c:pt>
                <c:pt idx="1437">
                  <c:v>14367.18</c:v>
                </c:pt>
                <c:pt idx="1438">
                  <c:v>14377.18</c:v>
                </c:pt>
                <c:pt idx="1439">
                  <c:v>14387.18</c:v>
                </c:pt>
                <c:pt idx="1440">
                  <c:v>14397.18</c:v>
                </c:pt>
                <c:pt idx="1441">
                  <c:v>14407.18</c:v>
                </c:pt>
                <c:pt idx="1442">
                  <c:v>14417.17</c:v>
                </c:pt>
                <c:pt idx="1443">
                  <c:v>14427.17</c:v>
                </c:pt>
                <c:pt idx="1444">
                  <c:v>14437.17</c:v>
                </c:pt>
                <c:pt idx="1445">
                  <c:v>14447.17</c:v>
                </c:pt>
                <c:pt idx="1446">
                  <c:v>14457.17</c:v>
                </c:pt>
                <c:pt idx="1447">
                  <c:v>14467.17</c:v>
                </c:pt>
                <c:pt idx="1448">
                  <c:v>14477.16</c:v>
                </c:pt>
                <c:pt idx="1449">
                  <c:v>14487.16</c:v>
                </c:pt>
                <c:pt idx="1450">
                  <c:v>14497.16</c:v>
                </c:pt>
                <c:pt idx="1451">
                  <c:v>14507.16</c:v>
                </c:pt>
                <c:pt idx="1452">
                  <c:v>14517.16</c:v>
                </c:pt>
                <c:pt idx="1453">
                  <c:v>14527.15</c:v>
                </c:pt>
                <c:pt idx="1454">
                  <c:v>14537.15</c:v>
                </c:pt>
                <c:pt idx="1455">
                  <c:v>14547.15</c:v>
                </c:pt>
                <c:pt idx="1456">
                  <c:v>14557.15</c:v>
                </c:pt>
                <c:pt idx="1457">
                  <c:v>14567.15</c:v>
                </c:pt>
                <c:pt idx="1458">
                  <c:v>14577.14</c:v>
                </c:pt>
                <c:pt idx="1459">
                  <c:v>14587.14</c:v>
                </c:pt>
                <c:pt idx="1460">
                  <c:v>14597.14</c:v>
                </c:pt>
                <c:pt idx="1461">
                  <c:v>14607.14</c:v>
                </c:pt>
                <c:pt idx="1462">
                  <c:v>14617.14</c:v>
                </c:pt>
                <c:pt idx="1463">
                  <c:v>14627.13</c:v>
                </c:pt>
                <c:pt idx="1464">
                  <c:v>14637.13</c:v>
                </c:pt>
                <c:pt idx="1465">
                  <c:v>14647.13</c:v>
                </c:pt>
                <c:pt idx="1466">
                  <c:v>14657.13</c:v>
                </c:pt>
                <c:pt idx="1467">
                  <c:v>14667.13</c:v>
                </c:pt>
                <c:pt idx="1468">
                  <c:v>14677.13</c:v>
                </c:pt>
                <c:pt idx="1469">
                  <c:v>14687.12</c:v>
                </c:pt>
                <c:pt idx="1470">
                  <c:v>14697.12</c:v>
                </c:pt>
                <c:pt idx="1471">
                  <c:v>14707.12</c:v>
                </c:pt>
                <c:pt idx="1472">
                  <c:v>14717.12</c:v>
                </c:pt>
                <c:pt idx="1473">
                  <c:v>14727.12</c:v>
                </c:pt>
                <c:pt idx="1474">
                  <c:v>14737.11</c:v>
                </c:pt>
                <c:pt idx="1475">
                  <c:v>14747.11</c:v>
                </c:pt>
                <c:pt idx="1476">
                  <c:v>14757.11</c:v>
                </c:pt>
                <c:pt idx="1477">
                  <c:v>14767.11</c:v>
                </c:pt>
                <c:pt idx="1478">
                  <c:v>14777.11</c:v>
                </c:pt>
                <c:pt idx="1479">
                  <c:v>14787.1</c:v>
                </c:pt>
                <c:pt idx="1480">
                  <c:v>14797.1</c:v>
                </c:pt>
                <c:pt idx="1481">
                  <c:v>14807.1</c:v>
                </c:pt>
                <c:pt idx="1482">
                  <c:v>14817.1</c:v>
                </c:pt>
                <c:pt idx="1483">
                  <c:v>14827.1</c:v>
                </c:pt>
                <c:pt idx="1484">
                  <c:v>14837.09</c:v>
                </c:pt>
                <c:pt idx="1485">
                  <c:v>14847.09</c:v>
                </c:pt>
                <c:pt idx="1486">
                  <c:v>14857.09</c:v>
                </c:pt>
                <c:pt idx="1487">
                  <c:v>14867.09</c:v>
                </c:pt>
                <c:pt idx="1488">
                  <c:v>14877.09</c:v>
                </c:pt>
                <c:pt idx="1489">
                  <c:v>14887.08</c:v>
                </c:pt>
                <c:pt idx="1490">
                  <c:v>14897.08</c:v>
                </c:pt>
                <c:pt idx="1491">
                  <c:v>14907.08</c:v>
                </c:pt>
                <c:pt idx="1492">
                  <c:v>14917.08</c:v>
                </c:pt>
                <c:pt idx="1493">
                  <c:v>14927.08</c:v>
                </c:pt>
                <c:pt idx="1494">
                  <c:v>14937.07</c:v>
                </c:pt>
                <c:pt idx="1495">
                  <c:v>14947.07</c:v>
                </c:pt>
                <c:pt idx="1496">
                  <c:v>14957.07</c:v>
                </c:pt>
                <c:pt idx="1497">
                  <c:v>14967.07</c:v>
                </c:pt>
                <c:pt idx="1498">
                  <c:v>14977.07</c:v>
                </c:pt>
                <c:pt idx="1499">
                  <c:v>14987.06</c:v>
                </c:pt>
                <c:pt idx="1500">
                  <c:v>14997.06</c:v>
                </c:pt>
                <c:pt idx="1501">
                  <c:v>15007.06</c:v>
                </c:pt>
                <c:pt idx="1502">
                  <c:v>15017.06</c:v>
                </c:pt>
                <c:pt idx="1503">
                  <c:v>15027.06</c:v>
                </c:pt>
                <c:pt idx="1504">
                  <c:v>15037.05</c:v>
                </c:pt>
                <c:pt idx="1505">
                  <c:v>15047.05</c:v>
                </c:pt>
                <c:pt idx="1506">
                  <c:v>15057.05</c:v>
                </c:pt>
                <c:pt idx="1507">
                  <c:v>15067.05</c:v>
                </c:pt>
                <c:pt idx="1508">
                  <c:v>15077.05</c:v>
                </c:pt>
                <c:pt idx="1509">
                  <c:v>15087.04</c:v>
                </c:pt>
                <c:pt idx="1510">
                  <c:v>15097.04</c:v>
                </c:pt>
                <c:pt idx="1511">
                  <c:v>15107.04</c:v>
                </c:pt>
                <c:pt idx="1512">
                  <c:v>15117.04</c:v>
                </c:pt>
                <c:pt idx="1513">
                  <c:v>15127.04</c:v>
                </c:pt>
                <c:pt idx="1514">
                  <c:v>15137.04</c:v>
                </c:pt>
                <c:pt idx="1515">
                  <c:v>15147.03</c:v>
                </c:pt>
                <c:pt idx="1516">
                  <c:v>15157.03</c:v>
                </c:pt>
                <c:pt idx="1517">
                  <c:v>15167.03</c:v>
                </c:pt>
                <c:pt idx="1518">
                  <c:v>15177.03</c:v>
                </c:pt>
                <c:pt idx="1519">
                  <c:v>15187.03</c:v>
                </c:pt>
                <c:pt idx="1520">
                  <c:v>15197.02</c:v>
                </c:pt>
                <c:pt idx="1521">
                  <c:v>15207.02</c:v>
                </c:pt>
                <c:pt idx="1522">
                  <c:v>15217.02</c:v>
                </c:pt>
                <c:pt idx="1523">
                  <c:v>15227.02</c:v>
                </c:pt>
                <c:pt idx="1524">
                  <c:v>15237.02</c:v>
                </c:pt>
                <c:pt idx="1525">
                  <c:v>15247.01</c:v>
                </c:pt>
                <c:pt idx="1526">
                  <c:v>15257.01</c:v>
                </c:pt>
                <c:pt idx="1527">
                  <c:v>15267.01</c:v>
                </c:pt>
                <c:pt idx="1528">
                  <c:v>15277.01</c:v>
                </c:pt>
                <c:pt idx="1529">
                  <c:v>15287.01</c:v>
                </c:pt>
                <c:pt idx="1530">
                  <c:v>15297</c:v>
                </c:pt>
                <c:pt idx="1531">
                  <c:v>15307</c:v>
                </c:pt>
                <c:pt idx="1532">
                  <c:v>15317</c:v>
                </c:pt>
                <c:pt idx="1533">
                  <c:v>15327</c:v>
                </c:pt>
                <c:pt idx="1534">
                  <c:v>15337</c:v>
                </c:pt>
                <c:pt idx="1535">
                  <c:v>15346.99</c:v>
                </c:pt>
                <c:pt idx="1536">
                  <c:v>15356.99</c:v>
                </c:pt>
                <c:pt idx="1537">
                  <c:v>15366.99</c:v>
                </c:pt>
                <c:pt idx="1538">
                  <c:v>15376.99</c:v>
                </c:pt>
                <c:pt idx="1539">
                  <c:v>15386.99</c:v>
                </c:pt>
                <c:pt idx="1540">
                  <c:v>15396.98</c:v>
                </c:pt>
                <c:pt idx="1541">
                  <c:v>15406.98</c:v>
                </c:pt>
                <c:pt idx="1542">
                  <c:v>15416.98</c:v>
                </c:pt>
                <c:pt idx="1543">
                  <c:v>15426.98</c:v>
                </c:pt>
                <c:pt idx="1544">
                  <c:v>15436.98</c:v>
                </c:pt>
                <c:pt idx="1545">
                  <c:v>15446.97</c:v>
                </c:pt>
                <c:pt idx="1546">
                  <c:v>15456.97</c:v>
                </c:pt>
                <c:pt idx="1547">
                  <c:v>15466.97</c:v>
                </c:pt>
                <c:pt idx="1548">
                  <c:v>15476.97</c:v>
                </c:pt>
                <c:pt idx="1549">
                  <c:v>15486.97</c:v>
                </c:pt>
                <c:pt idx="1550">
                  <c:v>15496.96</c:v>
                </c:pt>
                <c:pt idx="1551">
                  <c:v>15506.96</c:v>
                </c:pt>
                <c:pt idx="1552">
                  <c:v>15516.96</c:v>
                </c:pt>
                <c:pt idx="1553">
                  <c:v>15526.96</c:v>
                </c:pt>
                <c:pt idx="1554">
                  <c:v>15536.96</c:v>
                </c:pt>
                <c:pt idx="1555">
                  <c:v>15546.96</c:v>
                </c:pt>
                <c:pt idx="1556">
                  <c:v>15556.95</c:v>
                </c:pt>
                <c:pt idx="1557">
                  <c:v>15566.95</c:v>
                </c:pt>
                <c:pt idx="1558">
                  <c:v>15576.95</c:v>
                </c:pt>
                <c:pt idx="1559">
                  <c:v>15586.95</c:v>
                </c:pt>
                <c:pt idx="1560">
                  <c:v>15596.95</c:v>
                </c:pt>
                <c:pt idx="1561">
                  <c:v>15606.94</c:v>
                </c:pt>
                <c:pt idx="1562">
                  <c:v>15616.94</c:v>
                </c:pt>
                <c:pt idx="1563">
                  <c:v>15626.94</c:v>
                </c:pt>
                <c:pt idx="1564">
                  <c:v>15636.94</c:v>
                </c:pt>
                <c:pt idx="1565">
                  <c:v>15646.94</c:v>
                </c:pt>
                <c:pt idx="1566">
                  <c:v>15656.93</c:v>
                </c:pt>
                <c:pt idx="1567">
                  <c:v>15666.93</c:v>
                </c:pt>
                <c:pt idx="1568">
                  <c:v>15676.93</c:v>
                </c:pt>
                <c:pt idx="1569">
                  <c:v>15686.93</c:v>
                </c:pt>
                <c:pt idx="1570">
                  <c:v>15696.93</c:v>
                </c:pt>
                <c:pt idx="1571">
                  <c:v>15706.92</c:v>
                </c:pt>
                <c:pt idx="1572">
                  <c:v>15716.92</c:v>
                </c:pt>
                <c:pt idx="1573">
                  <c:v>15726.92</c:v>
                </c:pt>
                <c:pt idx="1574">
                  <c:v>15736.92</c:v>
                </c:pt>
                <c:pt idx="1575">
                  <c:v>15746.92</c:v>
                </c:pt>
                <c:pt idx="1576">
                  <c:v>15756.92</c:v>
                </c:pt>
                <c:pt idx="1577">
                  <c:v>15766.91</c:v>
                </c:pt>
                <c:pt idx="1578">
                  <c:v>15776.91</c:v>
                </c:pt>
                <c:pt idx="1579">
                  <c:v>15786.91</c:v>
                </c:pt>
                <c:pt idx="1580">
                  <c:v>15796.91</c:v>
                </c:pt>
                <c:pt idx="1581">
                  <c:v>15806.91</c:v>
                </c:pt>
                <c:pt idx="1582">
                  <c:v>15816.9</c:v>
                </c:pt>
                <c:pt idx="1583">
                  <c:v>15826.9</c:v>
                </c:pt>
                <c:pt idx="1584">
                  <c:v>15836.9</c:v>
                </c:pt>
                <c:pt idx="1585">
                  <c:v>15846.9</c:v>
                </c:pt>
                <c:pt idx="1586">
                  <c:v>15856.9</c:v>
                </c:pt>
                <c:pt idx="1587">
                  <c:v>15866.89</c:v>
                </c:pt>
                <c:pt idx="1588">
                  <c:v>15876.89</c:v>
                </c:pt>
                <c:pt idx="1589">
                  <c:v>15886.89</c:v>
                </c:pt>
                <c:pt idx="1590">
                  <c:v>15896.89</c:v>
                </c:pt>
                <c:pt idx="1591">
                  <c:v>15906.89</c:v>
                </c:pt>
                <c:pt idx="1592">
                  <c:v>15916.89</c:v>
                </c:pt>
                <c:pt idx="1593">
                  <c:v>15926.88</c:v>
                </c:pt>
                <c:pt idx="1594">
                  <c:v>15936.88</c:v>
                </c:pt>
                <c:pt idx="1595">
                  <c:v>15946.88</c:v>
                </c:pt>
                <c:pt idx="1596">
                  <c:v>15956.88</c:v>
                </c:pt>
                <c:pt idx="1597">
                  <c:v>15966.87</c:v>
                </c:pt>
                <c:pt idx="1598">
                  <c:v>15976.87</c:v>
                </c:pt>
                <c:pt idx="1599">
                  <c:v>15986.87</c:v>
                </c:pt>
                <c:pt idx="1600">
                  <c:v>15996.87</c:v>
                </c:pt>
                <c:pt idx="1601">
                  <c:v>16006.87</c:v>
                </c:pt>
                <c:pt idx="1602">
                  <c:v>16016.86</c:v>
                </c:pt>
                <c:pt idx="1603">
                  <c:v>16026.86</c:v>
                </c:pt>
                <c:pt idx="1604">
                  <c:v>16036.86</c:v>
                </c:pt>
                <c:pt idx="1605">
                  <c:v>16046.86</c:v>
                </c:pt>
                <c:pt idx="1606">
                  <c:v>16056.86</c:v>
                </c:pt>
                <c:pt idx="1607">
                  <c:v>16066.85</c:v>
                </c:pt>
                <c:pt idx="1608">
                  <c:v>16076.85</c:v>
                </c:pt>
                <c:pt idx="1609">
                  <c:v>16086.85</c:v>
                </c:pt>
                <c:pt idx="1610">
                  <c:v>16096.85</c:v>
                </c:pt>
                <c:pt idx="1611">
                  <c:v>16106.85</c:v>
                </c:pt>
                <c:pt idx="1612">
                  <c:v>16116.84</c:v>
                </c:pt>
                <c:pt idx="1613">
                  <c:v>16126.84</c:v>
                </c:pt>
                <c:pt idx="1614">
                  <c:v>16136.84</c:v>
                </c:pt>
                <c:pt idx="1615">
                  <c:v>16146.84</c:v>
                </c:pt>
                <c:pt idx="1616">
                  <c:v>16156.84</c:v>
                </c:pt>
                <c:pt idx="1617">
                  <c:v>16166.83</c:v>
                </c:pt>
                <c:pt idx="1618">
                  <c:v>16176.83</c:v>
                </c:pt>
                <c:pt idx="1619">
                  <c:v>16186.83</c:v>
                </c:pt>
                <c:pt idx="1620">
                  <c:v>16196.83</c:v>
                </c:pt>
                <c:pt idx="1621">
                  <c:v>16206.83</c:v>
                </c:pt>
                <c:pt idx="1622">
                  <c:v>16216.83</c:v>
                </c:pt>
                <c:pt idx="1623">
                  <c:v>16226.82</c:v>
                </c:pt>
                <c:pt idx="1624">
                  <c:v>16236.82</c:v>
                </c:pt>
                <c:pt idx="1625">
                  <c:v>16246.82</c:v>
                </c:pt>
                <c:pt idx="1626">
                  <c:v>16256.82</c:v>
                </c:pt>
                <c:pt idx="1627">
                  <c:v>16266.82</c:v>
                </c:pt>
                <c:pt idx="1628">
                  <c:v>16276.81</c:v>
                </c:pt>
                <c:pt idx="1629">
                  <c:v>16286.81</c:v>
                </c:pt>
                <c:pt idx="1630">
                  <c:v>16296.81</c:v>
                </c:pt>
                <c:pt idx="1631">
                  <c:v>16306.81</c:v>
                </c:pt>
                <c:pt idx="1632">
                  <c:v>16316.81</c:v>
                </c:pt>
                <c:pt idx="1633">
                  <c:v>16326.81</c:v>
                </c:pt>
                <c:pt idx="1634">
                  <c:v>16336.8</c:v>
                </c:pt>
                <c:pt idx="1635">
                  <c:v>16346.8</c:v>
                </c:pt>
                <c:pt idx="1636">
                  <c:v>16356.8</c:v>
                </c:pt>
                <c:pt idx="1637">
                  <c:v>16366.8</c:v>
                </c:pt>
                <c:pt idx="1638">
                  <c:v>16376.8</c:v>
                </c:pt>
                <c:pt idx="1639">
                  <c:v>16386.79</c:v>
                </c:pt>
                <c:pt idx="1640">
                  <c:v>16396.79</c:v>
                </c:pt>
                <c:pt idx="1641">
                  <c:v>16406.79</c:v>
                </c:pt>
                <c:pt idx="1642">
                  <c:v>16416.79</c:v>
                </c:pt>
                <c:pt idx="1643">
                  <c:v>16426.79</c:v>
                </c:pt>
                <c:pt idx="1644">
                  <c:v>16436.78</c:v>
                </c:pt>
                <c:pt idx="1645">
                  <c:v>16446.78</c:v>
                </c:pt>
                <c:pt idx="1646">
                  <c:v>16456.78</c:v>
                </c:pt>
                <c:pt idx="1647">
                  <c:v>16466.78</c:v>
                </c:pt>
                <c:pt idx="1648">
                  <c:v>16476.78</c:v>
                </c:pt>
                <c:pt idx="1649">
                  <c:v>16486.77</c:v>
                </c:pt>
                <c:pt idx="1650">
                  <c:v>16496.77</c:v>
                </c:pt>
                <c:pt idx="1651">
                  <c:v>16506.77</c:v>
                </c:pt>
                <c:pt idx="1652">
                  <c:v>16516.77</c:v>
                </c:pt>
                <c:pt idx="1653">
                  <c:v>16526.77</c:v>
                </c:pt>
                <c:pt idx="1654">
                  <c:v>16536.759999999998</c:v>
                </c:pt>
                <c:pt idx="1655">
                  <c:v>16546.759999999998</c:v>
                </c:pt>
                <c:pt idx="1656">
                  <c:v>16556.759999999998</c:v>
                </c:pt>
                <c:pt idx="1657">
                  <c:v>16566.759999999998</c:v>
                </c:pt>
                <c:pt idx="1658">
                  <c:v>16576.759999999998</c:v>
                </c:pt>
                <c:pt idx="1659">
                  <c:v>16586.75</c:v>
                </c:pt>
                <c:pt idx="1660">
                  <c:v>16596.75</c:v>
                </c:pt>
                <c:pt idx="1661">
                  <c:v>16606.75</c:v>
                </c:pt>
                <c:pt idx="1662">
                  <c:v>16616.75</c:v>
                </c:pt>
                <c:pt idx="1663">
                  <c:v>16626.75</c:v>
                </c:pt>
                <c:pt idx="1664">
                  <c:v>16636.740000000002</c:v>
                </c:pt>
                <c:pt idx="1665">
                  <c:v>16646.740000000002</c:v>
                </c:pt>
                <c:pt idx="1666">
                  <c:v>16656.740000000002</c:v>
                </c:pt>
                <c:pt idx="1667">
                  <c:v>16666.740000000002</c:v>
                </c:pt>
                <c:pt idx="1668">
                  <c:v>16676.740000000002</c:v>
                </c:pt>
                <c:pt idx="1669">
                  <c:v>16686.73</c:v>
                </c:pt>
                <c:pt idx="1670">
                  <c:v>16696.73</c:v>
                </c:pt>
                <c:pt idx="1671">
                  <c:v>16706.73</c:v>
                </c:pt>
                <c:pt idx="1672">
                  <c:v>16716.73</c:v>
                </c:pt>
                <c:pt idx="1673">
                  <c:v>16726.73</c:v>
                </c:pt>
                <c:pt idx="1674">
                  <c:v>16736.72</c:v>
                </c:pt>
                <c:pt idx="1675">
                  <c:v>16746.72</c:v>
                </c:pt>
                <c:pt idx="1676">
                  <c:v>16756.72</c:v>
                </c:pt>
                <c:pt idx="1677">
                  <c:v>16766.72</c:v>
                </c:pt>
                <c:pt idx="1678">
                  <c:v>16776.72</c:v>
                </c:pt>
                <c:pt idx="1679">
                  <c:v>16786.71</c:v>
                </c:pt>
                <c:pt idx="1680">
                  <c:v>16796.71</c:v>
                </c:pt>
                <c:pt idx="1681">
                  <c:v>16806.71</c:v>
                </c:pt>
                <c:pt idx="1682">
                  <c:v>16816.71</c:v>
                </c:pt>
                <c:pt idx="1683">
                  <c:v>16826.71</c:v>
                </c:pt>
                <c:pt idx="1684">
                  <c:v>16836.71</c:v>
                </c:pt>
                <c:pt idx="1685">
                  <c:v>16846.7</c:v>
                </c:pt>
                <c:pt idx="1686">
                  <c:v>16856.7</c:v>
                </c:pt>
                <c:pt idx="1687">
                  <c:v>16866.7</c:v>
                </c:pt>
                <c:pt idx="1688">
                  <c:v>16876.7</c:v>
                </c:pt>
                <c:pt idx="1689">
                  <c:v>16886.7</c:v>
                </c:pt>
                <c:pt idx="1690">
                  <c:v>16896.689999999999</c:v>
                </c:pt>
                <c:pt idx="1691">
                  <c:v>16906.689999999999</c:v>
                </c:pt>
                <c:pt idx="1692">
                  <c:v>16916.689999999999</c:v>
                </c:pt>
                <c:pt idx="1693">
                  <c:v>16926.689999999999</c:v>
                </c:pt>
                <c:pt idx="1694">
                  <c:v>16936.689999999999</c:v>
                </c:pt>
                <c:pt idx="1695">
                  <c:v>16946.68</c:v>
                </c:pt>
                <c:pt idx="1696">
                  <c:v>16956.68</c:v>
                </c:pt>
                <c:pt idx="1697">
                  <c:v>16966.68</c:v>
                </c:pt>
                <c:pt idx="1698">
                  <c:v>16976.68</c:v>
                </c:pt>
                <c:pt idx="1699">
                  <c:v>16986.68</c:v>
                </c:pt>
                <c:pt idx="1700">
                  <c:v>16996.669999999998</c:v>
                </c:pt>
                <c:pt idx="1701">
                  <c:v>17006.669999999998</c:v>
                </c:pt>
                <c:pt idx="1702">
                  <c:v>17016.669999999998</c:v>
                </c:pt>
                <c:pt idx="1703">
                  <c:v>17026.669999999998</c:v>
                </c:pt>
                <c:pt idx="1704">
                  <c:v>17036.669999999998</c:v>
                </c:pt>
                <c:pt idx="1705">
                  <c:v>17046.66</c:v>
                </c:pt>
                <c:pt idx="1706">
                  <c:v>17056.66</c:v>
                </c:pt>
                <c:pt idx="1707">
                  <c:v>17066.66</c:v>
                </c:pt>
                <c:pt idx="1708">
                  <c:v>17076.66</c:v>
                </c:pt>
                <c:pt idx="1709">
                  <c:v>17086.66</c:v>
                </c:pt>
                <c:pt idx="1710">
                  <c:v>17096.66</c:v>
                </c:pt>
                <c:pt idx="1711">
                  <c:v>17106.650000000001</c:v>
                </c:pt>
                <c:pt idx="1712">
                  <c:v>17116.650000000001</c:v>
                </c:pt>
                <c:pt idx="1713">
                  <c:v>17126.650000000001</c:v>
                </c:pt>
                <c:pt idx="1714">
                  <c:v>17136.650000000001</c:v>
                </c:pt>
                <c:pt idx="1715">
                  <c:v>17146.64</c:v>
                </c:pt>
                <c:pt idx="1716">
                  <c:v>17156.64</c:v>
                </c:pt>
                <c:pt idx="1717">
                  <c:v>17166.64</c:v>
                </c:pt>
                <c:pt idx="1718">
                  <c:v>17176.64</c:v>
                </c:pt>
                <c:pt idx="1719">
                  <c:v>17186.64</c:v>
                </c:pt>
                <c:pt idx="1720">
                  <c:v>17196.64</c:v>
                </c:pt>
                <c:pt idx="1721">
                  <c:v>17206.63</c:v>
                </c:pt>
                <c:pt idx="1722">
                  <c:v>17216.63</c:v>
                </c:pt>
                <c:pt idx="1723">
                  <c:v>17226.63</c:v>
                </c:pt>
                <c:pt idx="1724">
                  <c:v>17236.63</c:v>
                </c:pt>
                <c:pt idx="1725">
                  <c:v>17246.63</c:v>
                </c:pt>
                <c:pt idx="1726">
                  <c:v>17256.62</c:v>
                </c:pt>
                <c:pt idx="1727">
                  <c:v>17266.62</c:v>
                </c:pt>
                <c:pt idx="1728">
                  <c:v>17276.62</c:v>
                </c:pt>
                <c:pt idx="1729">
                  <c:v>17286.62</c:v>
                </c:pt>
                <c:pt idx="1730">
                  <c:v>17296.62</c:v>
                </c:pt>
                <c:pt idx="1731">
                  <c:v>17306.61</c:v>
                </c:pt>
                <c:pt idx="1732">
                  <c:v>17316.61</c:v>
                </c:pt>
                <c:pt idx="1733">
                  <c:v>17326.61</c:v>
                </c:pt>
                <c:pt idx="1734">
                  <c:v>17336.61</c:v>
                </c:pt>
                <c:pt idx="1735">
                  <c:v>17346.61</c:v>
                </c:pt>
                <c:pt idx="1736">
                  <c:v>17356.599999999999</c:v>
                </c:pt>
                <c:pt idx="1737">
                  <c:v>17366.599999999999</c:v>
                </c:pt>
                <c:pt idx="1738">
                  <c:v>17376.599999999999</c:v>
                </c:pt>
                <c:pt idx="1739">
                  <c:v>17386.599999999999</c:v>
                </c:pt>
                <c:pt idx="1740">
                  <c:v>17396.599999999999</c:v>
                </c:pt>
                <c:pt idx="1741">
                  <c:v>17406.59</c:v>
                </c:pt>
                <c:pt idx="1742">
                  <c:v>17416.59</c:v>
                </c:pt>
                <c:pt idx="1743">
                  <c:v>17426.59</c:v>
                </c:pt>
                <c:pt idx="1744">
                  <c:v>17436.59</c:v>
                </c:pt>
                <c:pt idx="1745">
                  <c:v>17446.59</c:v>
                </c:pt>
                <c:pt idx="1746">
                  <c:v>17456.59</c:v>
                </c:pt>
                <c:pt idx="1747">
                  <c:v>17466.580000000002</c:v>
                </c:pt>
                <c:pt idx="1748">
                  <c:v>17476.580000000002</c:v>
                </c:pt>
                <c:pt idx="1749">
                  <c:v>17486.580000000002</c:v>
                </c:pt>
                <c:pt idx="1750">
                  <c:v>17496.580000000002</c:v>
                </c:pt>
                <c:pt idx="1751">
                  <c:v>17506.57</c:v>
                </c:pt>
                <c:pt idx="1752">
                  <c:v>17516.57</c:v>
                </c:pt>
                <c:pt idx="1753">
                  <c:v>17526.57</c:v>
                </c:pt>
                <c:pt idx="1754">
                  <c:v>17536.57</c:v>
                </c:pt>
                <c:pt idx="1755">
                  <c:v>17546.57</c:v>
                </c:pt>
                <c:pt idx="1756">
                  <c:v>17556.57</c:v>
                </c:pt>
                <c:pt idx="1757">
                  <c:v>17566.560000000001</c:v>
                </c:pt>
                <c:pt idx="1758">
                  <c:v>17576.560000000001</c:v>
                </c:pt>
                <c:pt idx="1759">
                  <c:v>17586.560000000001</c:v>
                </c:pt>
                <c:pt idx="1760">
                  <c:v>17596.560000000001</c:v>
                </c:pt>
                <c:pt idx="1761">
                  <c:v>17606.560000000001</c:v>
                </c:pt>
                <c:pt idx="1762">
                  <c:v>17616.55</c:v>
                </c:pt>
                <c:pt idx="1763">
                  <c:v>17626.55</c:v>
                </c:pt>
                <c:pt idx="1764">
                  <c:v>17636.55</c:v>
                </c:pt>
                <c:pt idx="1765">
                  <c:v>17646.55</c:v>
                </c:pt>
                <c:pt idx="1766">
                  <c:v>17656.55</c:v>
                </c:pt>
                <c:pt idx="1767">
                  <c:v>17666.54</c:v>
                </c:pt>
                <c:pt idx="1768">
                  <c:v>17676.54</c:v>
                </c:pt>
                <c:pt idx="1769">
                  <c:v>17686.54</c:v>
                </c:pt>
                <c:pt idx="1770">
                  <c:v>17696.54</c:v>
                </c:pt>
                <c:pt idx="1771">
                  <c:v>17706.54</c:v>
                </c:pt>
                <c:pt idx="1772">
                  <c:v>17716.54</c:v>
                </c:pt>
                <c:pt idx="1773">
                  <c:v>17726.53</c:v>
                </c:pt>
                <c:pt idx="1774">
                  <c:v>17736.53</c:v>
                </c:pt>
                <c:pt idx="1775">
                  <c:v>17746.53</c:v>
                </c:pt>
                <c:pt idx="1776">
                  <c:v>17756.53</c:v>
                </c:pt>
                <c:pt idx="1777">
                  <c:v>17766.53</c:v>
                </c:pt>
                <c:pt idx="1778">
                  <c:v>17776.52</c:v>
                </c:pt>
                <c:pt idx="1779">
                  <c:v>17786.52</c:v>
                </c:pt>
                <c:pt idx="1780">
                  <c:v>17796.52</c:v>
                </c:pt>
                <c:pt idx="1781">
                  <c:v>17806.52</c:v>
                </c:pt>
                <c:pt idx="1782">
                  <c:v>17816.52</c:v>
                </c:pt>
                <c:pt idx="1783">
                  <c:v>17826.52</c:v>
                </c:pt>
                <c:pt idx="1784">
                  <c:v>17836.509999999998</c:v>
                </c:pt>
                <c:pt idx="1785">
                  <c:v>17846.509999999998</c:v>
                </c:pt>
                <c:pt idx="1786">
                  <c:v>17856.509999999998</c:v>
                </c:pt>
                <c:pt idx="1787">
                  <c:v>17866.509999999998</c:v>
                </c:pt>
                <c:pt idx="1788">
                  <c:v>17876.5</c:v>
                </c:pt>
                <c:pt idx="1789">
                  <c:v>17886.5</c:v>
                </c:pt>
                <c:pt idx="1790">
                  <c:v>17896.5</c:v>
                </c:pt>
                <c:pt idx="1791">
                  <c:v>17906.5</c:v>
                </c:pt>
                <c:pt idx="1792">
                  <c:v>17916.5</c:v>
                </c:pt>
                <c:pt idx="1793">
                  <c:v>17926.490000000002</c:v>
                </c:pt>
                <c:pt idx="1794">
                  <c:v>17936.490000000002</c:v>
                </c:pt>
                <c:pt idx="1795">
                  <c:v>17946.490000000002</c:v>
                </c:pt>
                <c:pt idx="1796">
                  <c:v>17956.490000000002</c:v>
                </c:pt>
                <c:pt idx="1797">
                  <c:v>17966.490000000002</c:v>
                </c:pt>
                <c:pt idx="1798">
                  <c:v>17976.48</c:v>
                </c:pt>
                <c:pt idx="1799">
                  <c:v>17986.48</c:v>
                </c:pt>
                <c:pt idx="1800">
                  <c:v>17996.48</c:v>
                </c:pt>
                <c:pt idx="1801">
                  <c:v>18006.48</c:v>
                </c:pt>
                <c:pt idx="1802">
                  <c:v>18016.48</c:v>
                </c:pt>
                <c:pt idx="1803">
                  <c:v>18026.47</c:v>
                </c:pt>
                <c:pt idx="1804">
                  <c:v>18036.47</c:v>
                </c:pt>
                <c:pt idx="1805">
                  <c:v>18046.47</c:v>
                </c:pt>
                <c:pt idx="1806">
                  <c:v>18056.47</c:v>
                </c:pt>
                <c:pt idx="1807">
                  <c:v>18066.47</c:v>
                </c:pt>
                <c:pt idx="1808">
                  <c:v>18076.46</c:v>
                </c:pt>
                <c:pt idx="1809">
                  <c:v>18086.46</c:v>
                </c:pt>
                <c:pt idx="1810">
                  <c:v>18096.46</c:v>
                </c:pt>
                <c:pt idx="1811">
                  <c:v>18106.46</c:v>
                </c:pt>
                <c:pt idx="1812">
                  <c:v>18116.46</c:v>
                </c:pt>
                <c:pt idx="1813">
                  <c:v>18126.46</c:v>
                </c:pt>
                <c:pt idx="1814">
                  <c:v>18136.45</c:v>
                </c:pt>
                <c:pt idx="1815">
                  <c:v>18146.45</c:v>
                </c:pt>
                <c:pt idx="1816">
                  <c:v>18156.45</c:v>
                </c:pt>
                <c:pt idx="1817">
                  <c:v>18166.45</c:v>
                </c:pt>
                <c:pt idx="1818">
                  <c:v>18176.45</c:v>
                </c:pt>
                <c:pt idx="1819">
                  <c:v>18186.439999999999</c:v>
                </c:pt>
                <c:pt idx="1820">
                  <c:v>18196.439999999999</c:v>
                </c:pt>
                <c:pt idx="1821">
                  <c:v>18206.439999999999</c:v>
                </c:pt>
                <c:pt idx="1822">
                  <c:v>18216.439999999999</c:v>
                </c:pt>
                <c:pt idx="1823">
                  <c:v>18226.439999999999</c:v>
                </c:pt>
                <c:pt idx="1824">
                  <c:v>18236.43</c:v>
                </c:pt>
                <c:pt idx="1825">
                  <c:v>18246.43</c:v>
                </c:pt>
                <c:pt idx="1826">
                  <c:v>18256.43</c:v>
                </c:pt>
                <c:pt idx="1827">
                  <c:v>18266.43</c:v>
                </c:pt>
                <c:pt idx="1828">
                  <c:v>18276.43</c:v>
                </c:pt>
                <c:pt idx="1829">
                  <c:v>18286.43</c:v>
                </c:pt>
                <c:pt idx="1830">
                  <c:v>18296.419999999998</c:v>
                </c:pt>
                <c:pt idx="1831">
                  <c:v>18306.419999999998</c:v>
                </c:pt>
                <c:pt idx="1832">
                  <c:v>18316.419999999998</c:v>
                </c:pt>
                <c:pt idx="1833">
                  <c:v>18326.419999999998</c:v>
                </c:pt>
                <c:pt idx="1834">
                  <c:v>18336.41</c:v>
                </c:pt>
                <c:pt idx="1835">
                  <c:v>18346.41</c:v>
                </c:pt>
                <c:pt idx="1836">
                  <c:v>18356.41</c:v>
                </c:pt>
                <c:pt idx="1837">
                  <c:v>18366.41</c:v>
                </c:pt>
                <c:pt idx="1838">
                  <c:v>18376.41</c:v>
                </c:pt>
                <c:pt idx="1839">
                  <c:v>18386.41</c:v>
                </c:pt>
                <c:pt idx="1840">
                  <c:v>18396.400000000001</c:v>
                </c:pt>
                <c:pt idx="1841">
                  <c:v>18406.400000000001</c:v>
                </c:pt>
                <c:pt idx="1842">
                  <c:v>18416.400000000001</c:v>
                </c:pt>
                <c:pt idx="1843">
                  <c:v>18426.400000000001</c:v>
                </c:pt>
                <c:pt idx="1844">
                  <c:v>18436.400000000001</c:v>
                </c:pt>
                <c:pt idx="1845">
                  <c:v>18446.39</c:v>
                </c:pt>
                <c:pt idx="1846">
                  <c:v>18456.39</c:v>
                </c:pt>
                <c:pt idx="1847">
                  <c:v>18466.39</c:v>
                </c:pt>
                <c:pt idx="1848">
                  <c:v>18476.39</c:v>
                </c:pt>
                <c:pt idx="1849">
                  <c:v>18486.39</c:v>
                </c:pt>
                <c:pt idx="1850">
                  <c:v>18496.38</c:v>
                </c:pt>
                <c:pt idx="1851">
                  <c:v>18506.38</c:v>
                </c:pt>
                <c:pt idx="1852">
                  <c:v>18516.38</c:v>
                </c:pt>
                <c:pt idx="1853">
                  <c:v>18526.38</c:v>
                </c:pt>
                <c:pt idx="1854">
                  <c:v>18536.38</c:v>
                </c:pt>
                <c:pt idx="1855">
                  <c:v>18546.38</c:v>
                </c:pt>
                <c:pt idx="1856">
                  <c:v>18556.37</c:v>
                </c:pt>
                <c:pt idx="1857">
                  <c:v>18566.37</c:v>
                </c:pt>
                <c:pt idx="1858">
                  <c:v>18576.37</c:v>
                </c:pt>
                <c:pt idx="1859">
                  <c:v>18586.37</c:v>
                </c:pt>
                <c:pt idx="1860">
                  <c:v>18596.37</c:v>
                </c:pt>
                <c:pt idx="1861">
                  <c:v>18606.36</c:v>
                </c:pt>
                <c:pt idx="1862">
                  <c:v>18616.36</c:v>
                </c:pt>
                <c:pt idx="1863">
                  <c:v>18626.36</c:v>
                </c:pt>
                <c:pt idx="1864">
                  <c:v>18636.36</c:v>
                </c:pt>
                <c:pt idx="1865">
                  <c:v>18646.36</c:v>
                </c:pt>
                <c:pt idx="1866">
                  <c:v>18656.349999999999</c:v>
                </c:pt>
                <c:pt idx="1867">
                  <c:v>18666.349999999999</c:v>
                </c:pt>
                <c:pt idx="1868">
                  <c:v>18676.349999999999</c:v>
                </c:pt>
                <c:pt idx="1869">
                  <c:v>18686.349999999999</c:v>
                </c:pt>
                <c:pt idx="1870">
                  <c:v>18696.349999999999</c:v>
                </c:pt>
                <c:pt idx="1871">
                  <c:v>18706.34</c:v>
                </c:pt>
                <c:pt idx="1872">
                  <c:v>18716.34</c:v>
                </c:pt>
                <c:pt idx="1873">
                  <c:v>18726.34</c:v>
                </c:pt>
                <c:pt idx="1874">
                  <c:v>18736.34</c:v>
                </c:pt>
                <c:pt idx="1875">
                  <c:v>18746.34</c:v>
                </c:pt>
                <c:pt idx="1876">
                  <c:v>18756.330000000002</c:v>
                </c:pt>
                <c:pt idx="1877">
                  <c:v>18766.330000000002</c:v>
                </c:pt>
                <c:pt idx="1878">
                  <c:v>18776.330000000002</c:v>
                </c:pt>
                <c:pt idx="1879">
                  <c:v>18786.330000000002</c:v>
                </c:pt>
                <c:pt idx="1880">
                  <c:v>18796.330000000002</c:v>
                </c:pt>
                <c:pt idx="1881">
                  <c:v>18806.32</c:v>
                </c:pt>
                <c:pt idx="1882">
                  <c:v>18816.32</c:v>
                </c:pt>
                <c:pt idx="1883">
                  <c:v>18826.32</c:v>
                </c:pt>
                <c:pt idx="1884">
                  <c:v>18836.32</c:v>
                </c:pt>
                <c:pt idx="1885">
                  <c:v>18846.32</c:v>
                </c:pt>
                <c:pt idx="1886">
                  <c:v>18856.310000000001</c:v>
                </c:pt>
                <c:pt idx="1887">
                  <c:v>18866.310000000001</c:v>
                </c:pt>
                <c:pt idx="1888">
                  <c:v>18876.310000000001</c:v>
                </c:pt>
                <c:pt idx="1889">
                  <c:v>18886.310000000001</c:v>
                </c:pt>
                <c:pt idx="1890">
                  <c:v>18896.310000000001</c:v>
                </c:pt>
                <c:pt idx="1891">
                  <c:v>18906.3</c:v>
                </c:pt>
                <c:pt idx="1892">
                  <c:v>18916.3</c:v>
                </c:pt>
                <c:pt idx="1893">
                  <c:v>18926.3</c:v>
                </c:pt>
                <c:pt idx="1894">
                  <c:v>18936.3</c:v>
                </c:pt>
                <c:pt idx="1895">
                  <c:v>18946.3</c:v>
                </c:pt>
                <c:pt idx="1896">
                  <c:v>18956.29</c:v>
                </c:pt>
                <c:pt idx="1897">
                  <c:v>18966.29</c:v>
                </c:pt>
                <c:pt idx="1898">
                  <c:v>18976.29</c:v>
                </c:pt>
                <c:pt idx="1899">
                  <c:v>18986.29</c:v>
                </c:pt>
                <c:pt idx="1900">
                  <c:v>18996.29</c:v>
                </c:pt>
                <c:pt idx="1901">
                  <c:v>19006.29</c:v>
                </c:pt>
                <c:pt idx="1902">
                  <c:v>19016.29</c:v>
                </c:pt>
                <c:pt idx="1903">
                  <c:v>19026.28</c:v>
                </c:pt>
                <c:pt idx="1904">
                  <c:v>19036.28</c:v>
                </c:pt>
                <c:pt idx="1905">
                  <c:v>19046.28</c:v>
                </c:pt>
                <c:pt idx="1906">
                  <c:v>19056.28</c:v>
                </c:pt>
                <c:pt idx="1907">
                  <c:v>19066.27</c:v>
                </c:pt>
                <c:pt idx="1908">
                  <c:v>19076.27</c:v>
                </c:pt>
                <c:pt idx="1909">
                  <c:v>19086.27</c:v>
                </c:pt>
                <c:pt idx="1910">
                  <c:v>19096.27</c:v>
                </c:pt>
                <c:pt idx="1911">
                  <c:v>19106.27</c:v>
                </c:pt>
                <c:pt idx="1912">
                  <c:v>19116.27</c:v>
                </c:pt>
                <c:pt idx="1913">
                  <c:v>19126.259999999998</c:v>
                </c:pt>
                <c:pt idx="1914">
                  <c:v>19136.259999999998</c:v>
                </c:pt>
                <c:pt idx="1915">
                  <c:v>19146.259999999998</c:v>
                </c:pt>
                <c:pt idx="1916">
                  <c:v>19156.259999999998</c:v>
                </c:pt>
                <c:pt idx="1917">
                  <c:v>19166.259999999998</c:v>
                </c:pt>
                <c:pt idx="1918">
                  <c:v>19176.25</c:v>
                </c:pt>
                <c:pt idx="1919">
                  <c:v>19186.25</c:v>
                </c:pt>
                <c:pt idx="1920">
                  <c:v>19196.25</c:v>
                </c:pt>
                <c:pt idx="1921">
                  <c:v>19206.25</c:v>
                </c:pt>
                <c:pt idx="1922">
                  <c:v>19216.25</c:v>
                </c:pt>
                <c:pt idx="1923">
                  <c:v>19226.240000000002</c:v>
                </c:pt>
                <c:pt idx="1924">
                  <c:v>19236.240000000002</c:v>
                </c:pt>
                <c:pt idx="1925">
                  <c:v>19246.240000000002</c:v>
                </c:pt>
                <c:pt idx="1926">
                  <c:v>19256.240000000002</c:v>
                </c:pt>
                <c:pt idx="1927">
                  <c:v>19266.240000000002</c:v>
                </c:pt>
                <c:pt idx="1928">
                  <c:v>19276.23</c:v>
                </c:pt>
                <c:pt idx="1929">
                  <c:v>19286.23</c:v>
                </c:pt>
                <c:pt idx="1930">
                  <c:v>19296.23</c:v>
                </c:pt>
                <c:pt idx="1931">
                  <c:v>19306.23</c:v>
                </c:pt>
                <c:pt idx="1932">
                  <c:v>19316.23</c:v>
                </c:pt>
                <c:pt idx="1933">
                  <c:v>19326.22</c:v>
                </c:pt>
                <c:pt idx="1934">
                  <c:v>19336.22</c:v>
                </c:pt>
                <c:pt idx="1935">
                  <c:v>19346.22</c:v>
                </c:pt>
                <c:pt idx="1936">
                  <c:v>19356.22</c:v>
                </c:pt>
                <c:pt idx="1937">
                  <c:v>19366.22</c:v>
                </c:pt>
                <c:pt idx="1938">
                  <c:v>19376.21</c:v>
                </c:pt>
                <c:pt idx="1939">
                  <c:v>19386.21</c:v>
                </c:pt>
                <c:pt idx="1940">
                  <c:v>19396.21</c:v>
                </c:pt>
                <c:pt idx="1941">
                  <c:v>19406.21</c:v>
                </c:pt>
                <c:pt idx="1942">
                  <c:v>19416.21</c:v>
                </c:pt>
                <c:pt idx="1943">
                  <c:v>19426.2</c:v>
                </c:pt>
                <c:pt idx="1944">
                  <c:v>19436.2</c:v>
                </c:pt>
                <c:pt idx="1945">
                  <c:v>19446.2</c:v>
                </c:pt>
                <c:pt idx="1946">
                  <c:v>19456.2</c:v>
                </c:pt>
                <c:pt idx="1947">
                  <c:v>19466.2</c:v>
                </c:pt>
                <c:pt idx="1948">
                  <c:v>19476.2</c:v>
                </c:pt>
                <c:pt idx="1949">
                  <c:v>19486.189999999999</c:v>
                </c:pt>
                <c:pt idx="1950">
                  <c:v>19496.189999999999</c:v>
                </c:pt>
                <c:pt idx="1951">
                  <c:v>19506.189999999999</c:v>
                </c:pt>
                <c:pt idx="1952">
                  <c:v>19516.189999999999</c:v>
                </c:pt>
                <c:pt idx="1953">
                  <c:v>19526.189999999999</c:v>
                </c:pt>
                <c:pt idx="1954">
                  <c:v>19536.18</c:v>
                </c:pt>
                <c:pt idx="1955">
                  <c:v>19546.18</c:v>
                </c:pt>
                <c:pt idx="1956">
                  <c:v>19556.18</c:v>
                </c:pt>
                <c:pt idx="1957">
                  <c:v>19566.18</c:v>
                </c:pt>
                <c:pt idx="1958">
                  <c:v>19576.18</c:v>
                </c:pt>
                <c:pt idx="1959">
                  <c:v>19586.169999999998</c:v>
                </c:pt>
                <c:pt idx="1960">
                  <c:v>19596.169999999998</c:v>
                </c:pt>
                <c:pt idx="1961">
                  <c:v>19606.169999999998</c:v>
                </c:pt>
                <c:pt idx="1962">
                  <c:v>19616.169999999998</c:v>
                </c:pt>
                <c:pt idx="1963">
                  <c:v>19626.169999999998</c:v>
                </c:pt>
                <c:pt idx="1964">
                  <c:v>19636.16</c:v>
                </c:pt>
                <c:pt idx="1965">
                  <c:v>19646.16</c:v>
                </c:pt>
                <c:pt idx="1966">
                  <c:v>19656.16</c:v>
                </c:pt>
                <c:pt idx="1967">
                  <c:v>19666.16</c:v>
                </c:pt>
                <c:pt idx="1968">
                  <c:v>19676.16</c:v>
                </c:pt>
                <c:pt idx="1969">
                  <c:v>19686.150000000001</c:v>
                </c:pt>
                <c:pt idx="1970">
                  <c:v>19696.150000000001</c:v>
                </c:pt>
                <c:pt idx="1971">
                  <c:v>19706.150000000001</c:v>
                </c:pt>
                <c:pt idx="1972">
                  <c:v>19716.150000000001</c:v>
                </c:pt>
                <c:pt idx="1973">
                  <c:v>19726.150000000001</c:v>
                </c:pt>
                <c:pt idx="1974">
                  <c:v>19736.14</c:v>
                </c:pt>
                <c:pt idx="1975">
                  <c:v>19746.14</c:v>
                </c:pt>
                <c:pt idx="1976">
                  <c:v>19756.14</c:v>
                </c:pt>
                <c:pt idx="1977">
                  <c:v>19766.14</c:v>
                </c:pt>
                <c:pt idx="1978">
                  <c:v>19776.14</c:v>
                </c:pt>
                <c:pt idx="1979">
                  <c:v>19786.13</c:v>
                </c:pt>
                <c:pt idx="1980">
                  <c:v>19796.13</c:v>
                </c:pt>
                <c:pt idx="1981">
                  <c:v>19806.13</c:v>
                </c:pt>
                <c:pt idx="1982">
                  <c:v>19816.13</c:v>
                </c:pt>
                <c:pt idx="1983">
                  <c:v>19826.13</c:v>
                </c:pt>
                <c:pt idx="1984">
                  <c:v>19836.13</c:v>
                </c:pt>
                <c:pt idx="1985">
                  <c:v>19846.13</c:v>
                </c:pt>
                <c:pt idx="1986">
                  <c:v>19856.12</c:v>
                </c:pt>
                <c:pt idx="1987">
                  <c:v>19866.12</c:v>
                </c:pt>
                <c:pt idx="1988">
                  <c:v>19876.12</c:v>
                </c:pt>
                <c:pt idx="1989">
                  <c:v>19886.12</c:v>
                </c:pt>
                <c:pt idx="1990">
                  <c:v>19896.11</c:v>
                </c:pt>
                <c:pt idx="1991">
                  <c:v>19906.11</c:v>
                </c:pt>
                <c:pt idx="1992">
                  <c:v>19916.11</c:v>
                </c:pt>
                <c:pt idx="1993">
                  <c:v>19926.11</c:v>
                </c:pt>
                <c:pt idx="1994">
                  <c:v>19936.11</c:v>
                </c:pt>
                <c:pt idx="1995">
                  <c:v>19946.11</c:v>
                </c:pt>
                <c:pt idx="1996">
                  <c:v>19956.099999999999</c:v>
                </c:pt>
                <c:pt idx="1997">
                  <c:v>19966.099999999999</c:v>
                </c:pt>
                <c:pt idx="1998">
                  <c:v>19976.099999999999</c:v>
                </c:pt>
                <c:pt idx="1999">
                  <c:v>19986.099999999999</c:v>
                </c:pt>
                <c:pt idx="2000">
                  <c:v>19996.099999999999</c:v>
                </c:pt>
                <c:pt idx="2001">
                  <c:v>20006.09</c:v>
                </c:pt>
                <c:pt idx="2002">
                  <c:v>20016.09</c:v>
                </c:pt>
                <c:pt idx="2003">
                  <c:v>20026.09</c:v>
                </c:pt>
                <c:pt idx="2004">
                  <c:v>20036.09</c:v>
                </c:pt>
                <c:pt idx="2005">
                  <c:v>20046.09</c:v>
                </c:pt>
                <c:pt idx="2006">
                  <c:v>20056.080000000002</c:v>
                </c:pt>
                <c:pt idx="2007">
                  <c:v>20066.080000000002</c:v>
                </c:pt>
                <c:pt idx="2008">
                  <c:v>20076.080000000002</c:v>
                </c:pt>
                <c:pt idx="2009">
                  <c:v>20086.080000000002</c:v>
                </c:pt>
                <c:pt idx="2010">
                  <c:v>20096.080000000002</c:v>
                </c:pt>
                <c:pt idx="2011">
                  <c:v>20106.07</c:v>
                </c:pt>
                <c:pt idx="2012">
                  <c:v>20116.07</c:v>
                </c:pt>
                <c:pt idx="2013">
                  <c:v>20126.07</c:v>
                </c:pt>
                <c:pt idx="2014">
                  <c:v>20136.07</c:v>
                </c:pt>
                <c:pt idx="2015">
                  <c:v>20146.07</c:v>
                </c:pt>
                <c:pt idx="2016">
                  <c:v>20156.060000000001</c:v>
                </c:pt>
                <c:pt idx="2017">
                  <c:v>20166.060000000001</c:v>
                </c:pt>
                <c:pt idx="2018">
                  <c:v>20176.060000000001</c:v>
                </c:pt>
                <c:pt idx="2019">
                  <c:v>20186.060000000001</c:v>
                </c:pt>
                <c:pt idx="2020">
                  <c:v>20196.060000000001</c:v>
                </c:pt>
                <c:pt idx="2021">
                  <c:v>20206.05</c:v>
                </c:pt>
                <c:pt idx="2022">
                  <c:v>20216.05</c:v>
                </c:pt>
                <c:pt idx="2023">
                  <c:v>20226.05</c:v>
                </c:pt>
                <c:pt idx="2024">
                  <c:v>20236.05</c:v>
                </c:pt>
                <c:pt idx="2025">
                  <c:v>20246.05</c:v>
                </c:pt>
                <c:pt idx="2026">
                  <c:v>20256.04</c:v>
                </c:pt>
                <c:pt idx="2027">
                  <c:v>20266.04</c:v>
                </c:pt>
                <c:pt idx="2028">
                  <c:v>20276.04</c:v>
                </c:pt>
                <c:pt idx="2029">
                  <c:v>20286.04</c:v>
                </c:pt>
                <c:pt idx="2030">
                  <c:v>20296.04</c:v>
                </c:pt>
                <c:pt idx="2031">
                  <c:v>20306.04</c:v>
                </c:pt>
                <c:pt idx="2032">
                  <c:v>20316.03</c:v>
                </c:pt>
                <c:pt idx="2033">
                  <c:v>20326.03</c:v>
                </c:pt>
                <c:pt idx="2034">
                  <c:v>20336.03</c:v>
                </c:pt>
                <c:pt idx="2035">
                  <c:v>20346.03</c:v>
                </c:pt>
                <c:pt idx="2036">
                  <c:v>20356.03</c:v>
                </c:pt>
                <c:pt idx="2037">
                  <c:v>20366.02</c:v>
                </c:pt>
                <c:pt idx="2038">
                  <c:v>20376.02</c:v>
                </c:pt>
                <c:pt idx="2039">
                  <c:v>20386.02</c:v>
                </c:pt>
                <c:pt idx="2040">
                  <c:v>20396.02</c:v>
                </c:pt>
                <c:pt idx="2041">
                  <c:v>20406.02</c:v>
                </c:pt>
                <c:pt idx="2042">
                  <c:v>20416.009999999998</c:v>
                </c:pt>
                <c:pt idx="2043">
                  <c:v>20426.009999999998</c:v>
                </c:pt>
                <c:pt idx="2044">
                  <c:v>20436.009999999998</c:v>
                </c:pt>
                <c:pt idx="2045">
                  <c:v>20446.009999999998</c:v>
                </c:pt>
                <c:pt idx="2046">
                  <c:v>20456.009999999998</c:v>
                </c:pt>
                <c:pt idx="2047">
                  <c:v>20466</c:v>
                </c:pt>
                <c:pt idx="2048">
                  <c:v>20476</c:v>
                </c:pt>
                <c:pt idx="2049">
                  <c:v>20486</c:v>
                </c:pt>
                <c:pt idx="2050">
                  <c:v>20496</c:v>
                </c:pt>
                <c:pt idx="2051">
                  <c:v>20506</c:v>
                </c:pt>
                <c:pt idx="2052">
                  <c:v>20515.990000000002</c:v>
                </c:pt>
                <c:pt idx="2053">
                  <c:v>20525.990000000002</c:v>
                </c:pt>
                <c:pt idx="2054">
                  <c:v>20535.990000000002</c:v>
                </c:pt>
                <c:pt idx="2055">
                  <c:v>20545.990000000002</c:v>
                </c:pt>
                <c:pt idx="2056">
                  <c:v>20555.990000000002</c:v>
                </c:pt>
                <c:pt idx="2057">
                  <c:v>20565.98</c:v>
                </c:pt>
                <c:pt idx="2058">
                  <c:v>20575.98</c:v>
                </c:pt>
                <c:pt idx="2059">
                  <c:v>20585.98</c:v>
                </c:pt>
                <c:pt idx="2060">
                  <c:v>20595.98</c:v>
                </c:pt>
                <c:pt idx="2061">
                  <c:v>20605.98</c:v>
                </c:pt>
                <c:pt idx="2062">
                  <c:v>20615.97</c:v>
                </c:pt>
                <c:pt idx="2063">
                  <c:v>20625.97</c:v>
                </c:pt>
                <c:pt idx="2064">
                  <c:v>20635.97</c:v>
                </c:pt>
                <c:pt idx="2065">
                  <c:v>20645.97</c:v>
                </c:pt>
                <c:pt idx="2066">
                  <c:v>20655.97</c:v>
                </c:pt>
                <c:pt idx="2067">
                  <c:v>20665.96</c:v>
                </c:pt>
                <c:pt idx="2068">
                  <c:v>20675.96</c:v>
                </c:pt>
                <c:pt idx="2069">
                  <c:v>20685.96</c:v>
                </c:pt>
                <c:pt idx="2070">
                  <c:v>20695.96</c:v>
                </c:pt>
                <c:pt idx="2071">
                  <c:v>20705.96</c:v>
                </c:pt>
                <c:pt idx="2072">
                  <c:v>20715.96</c:v>
                </c:pt>
                <c:pt idx="2073">
                  <c:v>20725.96</c:v>
                </c:pt>
                <c:pt idx="2074">
                  <c:v>20735.95</c:v>
                </c:pt>
                <c:pt idx="2075">
                  <c:v>20745.95</c:v>
                </c:pt>
                <c:pt idx="2076">
                  <c:v>20755.95</c:v>
                </c:pt>
                <c:pt idx="2077">
                  <c:v>20765.95</c:v>
                </c:pt>
                <c:pt idx="2078">
                  <c:v>20775.95</c:v>
                </c:pt>
                <c:pt idx="2079">
                  <c:v>20785.939999999999</c:v>
                </c:pt>
                <c:pt idx="2080">
                  <c:v>20795.939999999999</c:v>
                </c:pt>
                <c:pt idx="2081">
                  <c:v>20805.939999999999</c:v>
                </c:pt>
                <c:pt idx="2082">
                  <c:v>20815.939999999999</c:v>
                </c:pt>
                <c:pt idx="2083">
                  <c:v>20825.939999999999</c:v>
                </c:pt>
                <c:pt idx="2084">
                  <c:v>20835.93</c:v>
                </c:pt>
                <c:pt idx="2085">
                  <c:v>20845.93</c:v>
                </c:pt>
                <c:pt idx="2086">
                  <c:v>20855.93</c:v>
                </c:pt>
                <c:pt idx="2087">
                  <c:v>20865.93</c:v>
                </c:pt>
                <c:pt idx="2088">
                  <c:v>20875.93</c:v>
                </c:pt>
                <c:pt idx="2089">
                  <c:v>20885.919999999998</c:v>
                </c:pt>
                <c:pt idx="2090">
                  <c:v>20895.919999999998</c:v>
                </c:pt>
                <c:pt idx="2091">
                  <c:v>20905.919999999998</c:v>
                </c:pt>
                <c:pt idx="2092">
                  <c:v>20915.919999999998</c:v>
                </c:pt>
                <c:pt idx="2093">
                  <c:v>20925.919999999998</c:v>
                </c:pt>
                <c:pt idx="2094">
                  <c:v>20935.91</c:v>
                </c:pt>
                <c:pt idx="2095">
                  <c:v>20945.91</c:v>
                </c:pt>
                <c:pt idx="2096">
                  <c:v>20955.91</c:v>
                </c:pt>
                <c:pt idx="2097">
                  <c:v>20965.91</c:v>
                </c:pt>
                <c:pt idx="2098">
                  <c:v>20975.91</c:v>
                </c:pt>
                <c:pt idx="2099">
                  <c:v>20985.9</c:v>
                </c:pt>
                <c:pt idx="2100">
                  <c:v>20995.9</c:v>
                </c:pt>
                <c:pt idx="2101">
                  <c:v>21005.9</c:v>
                </c:pt>
                <c:pt idx="2102">
                  <c:v>21015.9</c:v>
                </c:pt>
                <c:pt idx="2103">
                  <c:v>21025.9</c:v>
                </c:pt>
                <c:pt idx="2104">
                  <c:v>21035.89</c:v>
                </c:pt>
                <c:pt idx="2105">
                  <c:v>21045.89</c:v>
                </c:pt>
                <c:pt idx="2106">
                  <c:v>21055.89</c:v>
                </c:pt>
                <c:pt idx="2107">
                  <c:v>21065.89</c:v>
                </c:pt>
                <c:pt idx="2108">
                  <c:v>21075.89</c:v>
                </c:pt>
                <c:pt idx="2109">
                  <c:v>21085.89</c:v>
                </c:pt>
                <c:pt idx="2110">
                  <c:v>21095.88</c:v>
                </c:pt>
                <c:pt idx="2111">
                  <c:v>21105.88</c:v>
                </c:pt>
                <c:pt idx="2112">
                  <c:v>21115.88</c:v>
                </c:pt>
                <c:pt idx="2113">
                  <c:v>21125.88</c:v>
                </c:pt>
                <c:pt idx="2114">
                  <c:v>21135.88</c:v>
                </c:pt>
                <c:pt idx="2115">
                  <c:v>21145.87</c:v>
                </c:pt>
                <c:pt idx="2116">
                  <c:v>21155.87</c:v>
                </c:pt>
                <c:pt idx="2117">
                  <c:v>21165.87</c:v>
                </c:pt>
                <c:pt idx="2118">
                  <c:v>21175.87</c:v>
                </c:pt>
                <c:pt idx="2119">
                  <c:v>21185.87</c:v>
                </c:pt>
                <c:pt idx="2120">
                  <c:v>21195.86</c:v>
                </c:pt>
                <c:pt idx="2121">
                  <c:v>21205.86</c:v>
                </c:pt>
                <c:pt idx="2122">
                  <c:v>21215.86</c:v>
                </c:pt>
                <c:pt idx="2123">
                  <c:v>21225.86</c:v>
                </c:pt>
                <c:pt idx="2124">
                  <c:v>21235.86</c:v>
                </c:pt>
                <c:pt idx="2125">
                  <c:v>21245.85</c:v>
                </c:pt>
                <c:pt idx="2126">
                  <c:v>21255.85</c:v>
                </c:pt>
                <c:pt idx="2127">
                  <c:v>21265.85</c:v>
                </c:pt>
                <c:pt idx="2128">
                  <c:v>21275.85</c:v>
                </c:pt>
                <c:pt idx="2129">
                  <c:v>21285.85</c:v>
                </c:pt>
                <c:pt idx="2130">
                  <c:v>21295.84</c:v>
                </c:pt>
                <c:pt idx="2131">
                  <c:v>21305.84</c:v>
                </c:pt>
                <c:pt idx="2132">
                  <c:v>21315.84</c:v>
                </c:pt>
                <c:pt idx="2133">
                  <c:v>21325.84</c:v>
                </c:pt>
                <c:pt idx="2134">
                  <c:v>21335.84</c:v>
                </c:pt>
                <c:pt idx="2135">
                  <c:v>21345.83</c:v>
                </c:pt>
                <c:pt idx="2136">
                  <c:v>21355.83</c:v>
                </c:pt>
                <c:pt idx="2137">
                  <c:v>21365.83</c:v>
                </c:pt>
                <c:pt idx="2138">
                  <c:v>21375.83</c:v>
                </c:pt>
                <c:pt idx="2139">
                  <c:v>21385.83</c:v>
                </c:pt>
                <c:pt idx="2140">
                  <c:v>21395.82</c:v>
                </c:pt>
                <c:pt idx="2141">
                  <c:v>21405.82</c:v>
                </c:pt>
                <c:pt idx="2142">
                  <c:v>21415.82</c:v>
                </c:pt>
                <c:pt idx="2143">
                  <c:v>21425.82</c:v>
                </c:pt>
                <c:pt idx="2144">
                  <c:v>21435.82</c:v>
                </c:pt>
                <c:pt idx="2145">
                  <c:v>21445.82</c:v>
                </c:pt>
                <c:pt idx="2146">
                  <c:v>21455.81</c:v>
                </c:pt>
                <c:pt idx="2147">
                  <c:v>21465.81</c:v>
                </c:pt>
                <c:pt idx="2148">
                  <c:v>21475.81</c:v>
                </c:pt>
                <c:pt idx="2149">
                  <c:v>21485.81</c:v>
                </c:pt>
                <c:pt idx="2150">
                  <c:v>21495.8</c:v>
                </c:pt>
                <c:pt idx="2151">
                  <c:v>21505.8</c:v>
                </c:pt>
                <c:pt idx="2152">
                  <c:v>21515.8</c:v>
                </c:pt>
                <c:pt idx="2153">
                  <c:v>21525.8</c:v>
                </c:pt>
                <c:pt idx="2154">
                  <c:v>21535.8</c:v>
                </c:pt>
                <c:pt idx="2155">
                  <c:v>21545.8</c:v>
                </c:pt>
                <c:pt idx="2156">
                  <c:v>21555.79</c:v>
                </c:pt>
                <c:pt idx="2157">
                  <c:v>21565.79</c:v>
                </c:pt>
                <c:pt idx="2158">
                  <c:v>21575.79</c:v>
                </c:pt>
                <c:pt idx="2159">
                  <c:v>21585.79</c:v>
                </c:pt>
                <c:pt idx="2160">
                  <c:v>21595.79</c:v>
                </c:pt>
                <c:pt idx="2161">
                  <c:v>21605.79</c:v>
                </c:pt>
                <c:pt idx="2162">
                  <c:v>21615.78</c:v>
                </c:pt>
                <c:pt idx="2163">
                  <c:v>21625.78</c:v>
                </c:pt>
                <c:pt idx="2164">
                  <c:v>21635.78</c:v>
                </c:pt>
                <c:pt idx="2165">
                  <c:v>21645.78</c:v>
                </c:pt>
                <c:pt idx="2166">
                  <c:v>21655.78</c:v>
                </c:pt>
                <c:pt idx="2167">
                  <c:v>21665.77</c:v>
                </c:pt>
                <c:pt idx="2168">
                  <c:v>21675.77</c:v>
                </c:pt>
                <c:pt idx="2169">
                  <c:v>21685.77</c:v>
                </c:pt>
                <c:pt idx="2170">
                  <c:v>21695.77</c:v>
                </c:pt>
                <c:pt idx="2171">
                  <c:v>21705.77</c:v>
                </c:pt>
                <c:pt idx="2172">
                  <c:v>21715.759999999998</c:v>
                </c:pt>
                <c:pt idx="2173">
                  <c:v>21725.759999999998</c:v>
                </c:pt>
                <c:pt idx="2174">
                  <c:v>21735.759999999998</c:v>
                </c:pt>
                <c:pt idx="2175">
                  <c:v>21745.759999999998</c:v>
                </c:pt>
                <c:pt idx="2176">
                  <c:v>21755.759999999998</c:v>
                </c:pt>
                <c:pt idx="2177">
                  <c:v>21765.75</c:v>
                </c:pt>
                <c:pt idx="2178">
                  <c:v>21775.75</c:v>
                </c:pt>
                <c:pt idx="2179">
                  <c:v>21785.75</c:v>
                </c:pt>
                <c:pt idx="2180">
                  <c:v>21795.75</c:v>
                </c:pt>
                <c:pt idx="2181">
                  <c:v>21805.75</c:v>
                </c:pt>
                <c:pt idx="2182">
                  <c:v>21815.74</c:v>
                </c:pt>
                <c:pt idx="2183">
                  <c:v>21825.74</c:v>
                </c:pt>
                <c:pt idx="2184">
                  <c:v>21835.74</c:v>
                </c:pt>
                <c:pt idx="2185">
                  <c:v>21845.74</c:v>
                </c:pt>
                <c:pt idx="2186">
                  <c:v>21855.74</c:v>
                </c:pt>
                <c:pt idx="2187">
                  <c:v>21865.73</c:v>
                </c:pt>
                <c:pt idx="2188">
                  <c:v>21875.73</c:v>
                </c:pt>
                <c:pt idx="2189">
                  <c:v>21885.73</c:v>
                </c:pt>
                <c:pt idx="2190">
                  <c:v>21895.73</c:v>
                </c:pt>
                <c:pt idx="2191">
                  <c:v>21905.73</c:v>
                </c:pt>
                <c:pt idx="2192">
                  <c:v>21915.73</c:v>
                </c:pt>
                <c:pt idx="2193">
                  <c:v>21925.72</c:v>
                </c:pt>
                <c:pt idx="2194">
                  <c:v>21935.72</c:v>
                </c:pt>
                <c:pt idx="2195">
                  <c:v>21945.72</c:v>
                </c:pt>
                <c:pt idx="2196">
                  <c:v>21955.72</c:v>
                </c:pt>
                <c:pt idx="2197">
                  <c:v>21965.72</c:v>
                </c:pt>
                <c:pt idx="2198">
                  <c:v>21975.71</c:v>
                </c:pt>
                <c:pt idx="2199">
                  <c:v>21985.71</c:v>
                </c:pt>
                <c:pt idx="2200">
                  <c:v>21995.71</c:v>
                </c:pt>
                <c:pt idx="2201">
                  <c:v>22005.71</c:v>
                </c:pt>
                <c:pt idx="2202">
                  <c:v>22015.71</c:v>
                </c:pt>
                <c:pt idx="2203">
                  <c:v>22025.7</c:v>
                </c:pt>
                <c:pt idx="2204">
                  <c:v>22035.7</c:v>
                </c:pt>
                <c:pt idx="2205">
                  <c:v>22045.7</c:v>
                </c:pt>
                <c:pt idx="2206">
                  <c:v>22055.7</c:v>
                </c:pt>
                <c:pt idx="2207">
                  <c:v>22065.7</c:v>
                </c:pt>
                <c:pt idx="2208">
                  <c:v>22075.69</c:v>
                </c:pt>
                <c:pt idx="2209">
                  <c:v>22085.69</c:v>
                </c:pt>
                <c:pt idx="2210">
                  <c:v>22095.69</c:v>
                </c:pt>
                <c:pt idx="2211">
                  <c:v>22105.69</c:v>
                </c:pt>
                <c:pt idx="2212">
                  <c:v>22115.69</c:v>
                </c:pt>
                <c:pt idx="2213">
                  <c:v>22125.68</c:v>
                </c:pt>
                <c:pt idx="2214">
                  <c:v>22135.68</c:v>
                </c:pt>
                <c:pt idx="2215">
                  <c:v>22145.68</c:v>
                </c:pt>
                <c:pt idx="2216">
                  <c:v>22155.68</c:v>
                </c:pt>
                <c:pt idx="2217">
                  <c:v>22165.68</c:v>
                </c:pt>
                <c:pt idx="2218">
                  <c:v>22175.67</c:v>
                </c:pt>
                <c:pt idx="2219">
                  <c:v>22185.67</c:v>
                </c:pt>
                <c:pt idx="2220">
                  <c:v>22195.67</c:v>
                </c:pt>
                <c:pt idx="2221">
                  <c:v>22205.67</c:v>
                </c:pt>
                <c:pt idx="2222">
                  <c:v>22215.67</c:v>
                </c:pt>
                <c:pt idx="2223">
                  <c:v>22225.66</c:v>
                </c:pt>
                <c:pt idx="2224">
                  <c:v>22235.66</c:v>
                </c:pt>
                <c:pt idx="2225">
                  <c:v>22245.66</c:v>
                </c:pt>
                <c:pt idx="2226">
                  <c:v>22255.66</c:v>
                </c:pt>
                <c:pt idx="2227">
                  <c:v>22265.66</c:v>
                </c:pt>
                <c:pt idx="2228">
                  <c:v>22275.66</c:v>
                </c:pt>
                <c:pt idx="2229">
                  <c:v>22285.65</c:v>
                </c:pt>
                <c:pt idx="2230">
                  <c:v>22295.65</c:v>
                </c:pt>
                <c:pt idx="2231">
                  <c:v>22305.65</c:v>
                </c:pt>
                <c:pt idx="2232">
                  <c:v>22315.65</c:v>
                </c:pt>
                <c:pt idx="2233">
                  <c:v>22325.64</c:v>
                </c:pt>
                <c:pt idx="2234">
                  <c:v>22335.64</c:v>
                </c:pt>
                <c:pt idx="2235">
                  <c:v>22345.64</c:v>
                </c:pt>
                <c:pt idx="2236">
                  <c:v>22355.64</c:v>
                </c:pt>
                <c:pt idx="2237">
                  <c:v>22365.64</c:v>
                </c:pt>
                <c:pt idx="2238">
                  <c:v>22375.64</c:v>
                </c:pt>
                <c:pt idx="2239">
                  <c:v>22385.63</c:v>
                </c:pt>
                <c:pt idx="2240">
                  <c:v>22395.63</c:v>
                </c:pt>
                <c:pt idx="2241">
                  <c:v>22405.63</c:v>
                </c:pt>
                <c:pt idx="2242">
                  <c:v>22415.63</c:v>
                </c:pt>
                <c:pt idx="2243">
                  <c:v>22425.63</c:v>
                </c:pt>
                <c:pt idx="2244">
                  <c:v>22435.63</c:v>
                </c:pt>
                <c:pt idx="2245">
                  <c:v>22445.62</c:v>
                </c:pt>
                <c:pt idx="2246">
                  <c:v>22455.62</c:v>
                </c:pt>
                <c:pt idx="2247">
                  <c:v>22465.62</c:v>
                </c:pt>
                <c:pt idx="2248">
                  <c:v>22475.62</c:v>
                </c:pt>
                <c:pt idx="2249">
                  <c:v>22485.62</c:v>
                </c:pt>
                <c:pt idx="2250">
                  <c:v>22495.61</c:v>
                </c:pt>
                <c:pt idx="2251">
                  <c:v>22505.61</c:v>
                </c:pt>
                <c:pt idx="2252">
                  <c:v>22515.61</c:v>
                </c:pt>
                <c:pt idx="2253">
                  <c:v>22525.61</c:v>
                </c:pt>
                <c:pt idx="2254">
                  <c:v>22535.61</c:v>
                </c:pt>
                <c:pt idx="2255">
                  <c:v>22545.599999999999</c:v>
                </c:pt>
                <c:pt idx="2256">
                  <c:v>22555.599999999999</c:v>
                </c:pt>
                <c:pt idx="2257">
                  <c:v>22565.599999999999</c:v>
                </c:pt>
                <c:pt idx="2258">
                  <c:v>22575.599999999999</c:v>
                </c:pt>
                <c:pt idx="2259">
                  <c:v>22585.599999999999</c:v>
                </c:pt>
                <c:pt idx="2260">
                  <c:v>22595.59</c:v>
                </c:pt>
                <c:pt idx="2261">
                  <c:v>22605.59</c:v>
                </c:pt>
                <c:pt idx="2262">
                  <c:v>22615.59</c:v>
                </c:pt>
                <c:pt idx="2263">
                  <c:v>22625.59</c:v>
                </c:pt>
                <c:pt idx="2264">
                  <c:v>22635.59</c:v>
                </c:pt>
                <c:pt idx="2265">
                  <c:v>22645.59</c:v>
                </c:pt>
                <c:pt idx="2266">
                  <c:v>22655.58</c:v>
                </c:pt>
                <c:pt idx="2267">
                  <c:v>22665.58</c:v>
                </c:pt>
                <c:pt idx="2268">
                  <c:v>22675.58</c:v>
                </c:pt>
                <c:pt idx="2269">
                  <c:v>22685.58</c:v>
                </c:pt>
                <c:pt idx="2270">
                  <c:v>22695.57</c:v>
                </c:pt>
                <c:pt idx="2271">
                  <c:v>22705.57</c:v>
                </c:pt>
                <c:pt idx="2272">
                  <c:v>22715.57</c:v>
                </c:pt>
                <c:pt idx="2273">
                  <c:v>22725.57</c:v>
                </c:pt>
                <c:pt idx="2274">
                  <c:v>22735.57</c:v>
                </c:pt>
                <c:pt idx="2275">
                  <c:v>22745.57</c:v>
                </c:pt>
                <c:pt idx="2276">
                  <c:v>22755.56</c:v>
                </c:pt>
                <c:pt idx="2277">
                  <c:v>22765.56</c:v>
                </c:pt>
                <c:pt idx="2278">
                  <c:v>22775.56</c:v>
                </c:pt>
                <c:pt idx="2279">
                  <c:v>22785.56</c:v>
                </c:pt>
                <c:pt idx="2280">
                  <c:v>22795.56</c:v>
                </c:pt>
                <c:pt idx="2281">
                  <c:v>22805.55</c:v>
                </c:pt>
                <c:pt idx="2282">
                  <c:v>22815.55</c:v>
                </c:pt>
                <c:pt idx="2283">
                  <c:v>22825.55</c:v>
                </c:pt>
                <c:pt idx="2284">
                  <c:v>22835.55</c:v>
                </c:pt>
                <c:pt idx="2285">
                  <c:v>22845.55</c:v>
                </c:pt>
                <c:pt idx="2286">
                  <c:v>22855.54</c:v>
                </c:pt>
                <c:pt idx="2287">
                  <c:v>22865.54</c:v>
                </c:pt>
                <c:pt idx="2288">
                  <c:v>22875.54</c:v>
                </c:pt>
                <c:pt idx="2289">
                  <c:v>22885.54</c:v>
                </c:pt>
                <c:pt idx="2290">
                  <c:v>22895.54</c:v>
                </c:pt>
                <c:pt idx="2291">
                  <c:v>22905.54</c:v>
                </c:pt>
                <c:pt idx="2292">
                  <c:v>22915.53</c:v>
                </c:pt>
                <c:pt idx="2293">
                  <c:v>22925.53</c:v>
                </c:pt>
                <c:pt idx="2294">
                  <c:v>22935.53</c:v>
                </c:pt>
                <c:pt idx="2295">
                  <c:v>22945.53</c:v>
                </c:pt>
                <c:pt idx="2296">
                  <c:v>22955.53</c:v>
                </c:pt>
                <c:pt idx="2297">
                  <c:v>22965.52</c:v>
                </c:pt>
                <c:pt idx="2298">
                  <c:v>22975.52</c:v>
                </c:pt>
                <c:pt idx="2299">
                  <c:v>22985.52</c:v>
                </c:pt>
                <c:pt idx="2300">
                  <c:v>22995.52</c:v>
                </c:pt>
                <c:pt idx="2301">
                  <c:v>23005.52</c:v>
                </c:pt>
                <c:pt idx="2302">
                  <c:v>23015.52</c:v>
                </c:pt>
                <c:pt idx="2303">
                  <c:v>23025.51</c:v>
                </c:pt>
                <c:pt idx="2304">
                  <c:v>23035.51</c:v>
                </c:pt>
                <c:pt idx="2305">
                  <c:v>23045.51</c:v>
                </c:pt>
                <c:pt idx="2306">
                  <c:v>23055.51</c:v>
                </c:pt>
                <c:pt idx="2307">
                  <c:v>23065.5</c:v>
                </c:pt>
                <c:pt idx="2308">
                  <c:v>23075.5</c:v>
                </c:pt>
                <c:pt idx="2309">
                  <c:v>23085.5</c:v>
                </c:pt>
                <c:pt idx="2310">
                  <c:v>23095.5</c:v>
                </c:pt>
                <c:pt idx="2311">
                  <c:v>23105.5</c:v>
                </c:pt>
                <c:pt idx="2312">
                  <c:v>23115.5</c:v>
                </c:pt>
                <c:pt idx="2313">
                  <c:v>23125.49</c:v>
                </c:pt>
                <c:pt idx="2314">
                  <c:v>23135.49</c:v>
                </c:pt>
                <c:pt idx="2315">
                  <c:v>23145.49</c:v>
                </c:pt>
                <c:pt idx="2316">
                  <c:v>23155.49</c:v>
                </c:pt>
                <c:pt idx="2317">
                  <c:v>23165.49</c:v>
                </c:pt>
                <c:pt idx="2318">
                  <c:v>23175.48</c:v>
                </c:pt>
                <c:pt idx="2319">
                  <c:v>23185.48</c:v>
                </c:pt>
                <c:pt idx="2320">
                  <c:v>23195.48</c:v>
                </c:pt>
                <c:pt idx="2321">
                  <c:v>23205.48</c:v>
                </c:pt>
                <c:pt idx="2322">
                  <c:v>23215.48</c:v>
                </c:pt>
                <c:pt idx="2323">
                  <c:v>23225.47</c:v>
                </c:pt>
                <c:pt idx="2324">
                  <c:v>23235.47</c:v>
                </c:pt>
                <c:pt idx="2325">
                  <c:v>23245.47</c:v>
                </c:pt>
                <c:pt idx="2326">
                  <c:v>23255.47</c:v>
                </c:pt>
                <c:pt idx="2327">
                  <c:v>23265.46</c:v>
                </c:pt>
                <c:pt idx="2328">
                  <c:v>23275.46</c:v>
                </c:pt>
                <c:pt idx="2329">
                  <c:v>23285.46</c:v>
                </c:pt>
                <c:pt idx="2330">
                  <c:v>23295.46</c:v>
                </c:pt>
                <c:pt idx="2331">
                  <c:v>23305.46</c:v>
                </c:pt>
                <c:pt idx="2332">
                  <c:v>23315.46</c:v>
                </c:pt>
                <c:pt idx="2333">
                  <c:v>23325.45</c:v>
                </c:pt>
                <c:pt idx="2334">
                  <c:v>23335.45</c:v>
                </c:pt>
                <c:pt idx="2335">
                  <c:v>23345.45</c:v>
                </c:pt>
                <c:pt idx="2336">
                  <c:v>23355.45</c:v>
                </c:pt>
                <c:pt idx="2337">
                  <c:v>23365.45</c:v>
                </c:pt>
                <c:pt idx="2338">
                  <c:v>23375.439999999999</c:v>
                </c:pt>
                <c:pt idx="2339">
                  <c:v>23385.439999999999</c:v>
                </c:pt>
                <c:pt idx="2340">
                  <c:v>23395.439999999999</c:v>
                </c:pt>
                <c:pt idx="2341">
                  <c:v>23405.439999999999</c:v>
                </c:pt>
                <c:pt idx="2342">
                  <c:v>23415.439999999999</c:v>
                </c:pt>
                <c:pt idx="2343">
                  <c:v>23425.43</c:v>
                </c:pt>
                <c:pt idx="2344">
                  <c:v>23435.43</c:v>
                </c:pt>
                <c:pt idx="2345">
                  <c:v>23445.43</c:v>
                </c:pt>
                <c:pt idx="2346">
                  <c:v>23455.43</c:v>
                </c:pt>
                <c:pt idx="2347">
                  <c:v>23465.43</c:v>
                </c:pt>
                <c:pt idx="2348">
                  <c:v>23475.43</c:v>
                </c:pt>
                <c:pt idx="2349">
                  <c:v>23485.42</c:v>
                </c:pt>
                <c:pt idx="2350">
                  <c:v>23495.42</c:v>
                </c:pt>
                <c:pt idx="2351">
                  <c:v>23505.42</c:v>
                </c:pt>
                <c:pt idx="2352">
                  <c:v>23515.42</c:v>
                </c:pt>
                <c:pt idx="2353">
                  <c:v>23525.41</c:v>
                </c:pt>
                <c:pt idx="2354">
                  <c:v>23535.41</c:v>
                </c:pt>
                <c:pt idx="2355">
                  <c:v>23545.41</c:v>
                </c:pt>
                <c:pt idx="2356">
                  <c:v>23555.41</c:v>
                </c:pt>
                <c:pt idx="2357">
                  <c:v>23565.41</c:v>
                </c:pt>
                <c:pt idx="2358">
                  <c:v>23575.41</c:v>
                </c:pt>
                <c:pt idx="2359">
                  <c:v>23585.4</c:v>
                </c:pt>
                <c:pt idx="2360">
                  <c:v>23595.4</c:v>
                </c:pt>
                <c:pt idx="2361">
                  <c:v>23605.4</c:v>
                </c:pt>
                <c:pt idx="2362">
                  <c:v>23615.4</c:v>
                </c:pt>
                <c:pt idx="2363">
                  <c:v>23625.4</c:v>
                </c:pt>
                <c:pt idx="2364">
                  <c:v>23635.39</c:v>
                </c:pt>
                <c:pt idx="2365">
                  <c:v>23645.39</c:v>
                </c:pt>
                <c:pt idx="2366">
                  <c:v>23655.39</c:v>
                </c:pt>
                <c:pt idx="2367">
                  <c:v>23665.39</c:v>
                </c:pt>
                <c:pt idx="2368">
                  <c:v>23675.39</c:v>
                </c:pt>
                <c:pt idx="2369">
                  <c:v>23685.38</c:v>
                </c:pt>
                <c:pt idx="2370">
                  <c:v>23695.38</c:v>
                </c:pt>
                <c:pt idx="2371">
                  <c:v>23705.38</c:v>
                </c:pt>
                <c:pt idx="2372">
                  <c:v>23715.38</c:v>
                </c:pt>
                <c:pt idx="2373">
                  <c:v>23725.38</c:v>
                </c:pt>
                <c:pt idx="2374">
                  <c:v>23735.38</c:v>
                </c:pt>
                <c:pt idx="2375">
                  <c:v>23745.37</c:v>
                </c:pt>
                <c:pt idx="2376">
                  <c:v>23755.37</c:v>
                </c:pt>
                <c:pt idx="2377">
                  <c:v>23765.37</c:v>
                </c:pt>
                <c:pt idx="2378">
                  <c:v>23775.37</c:v>
                </c:pt>
                <c:pt idx="2379">
                  <c:v>23785.37</c:v>
                </c:pt>
                <c:pt idx="2380">
                  <c:v>23795.360000000001</c:v>
                </c:pt>
                <c:pt idx="2381">
                  <c:v>23805.360000000001</c:v>
                </c:pt>
                <c:pt idx="2382">
                  <c:v>23815.360000000001</c:v>
                </c:pt>
                <c:pt idx="2383">
                  <c:v>23825.360000000001</c:v>
                </c:pt>
                <c:pt idx="2384">
                  <c:v>23835.360000000001</c:v>
                </c:pt>
                <c:pt idx="2385">
                  <c:v>23845.360000000001</c:v>
                </c:pt>
                <c:pt idx="2386">
                  <c:v>23855.35</c:v>
                </c:pt>
                <c:pt idx="2387">
                  <c:v>23865.35</c:v>
                </c:pt>
                <c:pt idx="2388">
                  <c:v>23875.35</c:v>
                </c:pt>
                <c:pt idx="2389">
                  <c:v>23885.35</c:v>
                </c:pt>
                <c:pt idx="2390">
                  <c:v>23895.34</c:v>
                </c:pt>
                <c:pt idx="2391">
                  <c:v>23905.34</c:v>
                </c:pt>
                <c:pt idx="2392">
                  <c:v>23915.34</c:v>
                </c:pt>
                <c:pt idx="2393">
                  <c:v>23925.34</c:v>
                </c:pt>
                <c:pt idx="2394">
                  <c:v>23935.34</c:v>
                </c:pt>
                <c:pt idx="2395">
                  <c:v>23945.34</c:v>
                </c:pt>
                <c:pt idx="2396">
                  <c:v>23955.33</c:v>
                </c:pt>
                <c:pt idx="2397">
                  <c:v>23965.33</c:v>
                </c:pt>
                <c:pt idx="2398">
                  <c:v>23975.33</c:v>
                </c:pt>
                <c:pt idx="2399">
                  <c:v>23985.33</c:v>
                </c:pt>
                <c:pt idx="2400">
                  <c:v>23995.33</c:v>
                </c:pt>
                <c:pt idx="2401">
                  <c:v>24005.32</c:v>
                </c:pt>
                <c:pt idx="2402">
                  <c:v>24015.32</c:v>
                </c:pt>
                <c:pt idx="2403">
                  <c:v>24025.32</c:v>
                </c:pt>
                <c:pt idx="2404">
                  <c:v>24035.32</c:v>
                </c:pt>
                <c:pt idx="2405">
                  <c:v>24045.32</c:v>
                </c:pt>
                <c:pt idx="2406">
                  <c:v>24055.31</c:v>
                </c:pt>
                <c:pt idx="2407">
                  <c:v>24065.31</c:v>
                </c:pt>
                <c:pt idx="2408">
                  <c:v>24075.31</c:v>
                </c:pt>
                <c:pt idx="2409">
                  <c:v>24085.31</c:v>
                </c:pt>
                <c:pt idx="2410">
                  <c:v>24095.31</c:v>
                </c:pt>
                <c:pt idx="2411">
                  <c:v>24105.3</c:v>
                </c:pt>
                <c:pt idx="2412">
                  <c:v>24115.3</c:v>
                </c:pt>
                <c:pt idx="2413">
                  <c:v>24125.3</c:v>
                </c:pt>
                <c:pt idx="2414">
                  <c:v>24135.3</c:v>
                </c:pt>
                <c:pt idx="2415">
                  <c:v>24145.3</c:v>
                </c:pt>
                <c:pt idx="2416">
                  <c:v>24155.29</c:v>
                </c:pt>
                <c:pt idx="2417">
                  <c:v>24165.29</c:v>
                </c:pt>
                <c:pt idx="2418">
                  <c:v>24175.29</c:v>
                </c:pt>
                <c:pt idx="2419">
                  <c:v>24185.29</c:v>
                </c:pt>
                <c:pt idx="2420">
                  <c:v>24195.29</c:v>
                </c:pt>
                <c:pt idx="2421">
                  <c:v>24205.29</c:v>
                </c:pt>
                <c:pt idx="2422">
                  <c:v>24215.279999999999</c:v>
                </c:pt>
                <c:pt idx="2423">
                  <c:v>24225.279999999999</c:v>
                </c:pt>
                <c:pt idx="2424">
                  <c:v>24235.279999999999</c:v>
                </c:pt>
                <c:pt idx="2425">
                  <c:v>24245.279999999999</c:v>
                </c:pt>
                <c:pt idx="2426">
                  <c:v>24255.279999999999</c:v>
                </c:pt>
                <c:pt idx="2427">
                  <c:v>24265.27</c:v>
                </c:pt>
                <c:pt idx="2428">
                  <c:v>24275.27</c:v>
                </c:pt>
                <c:pt idx="2429">
                  <c:v>24285.27</c:v>
                </c:pt>
                <c:pt idx="2430">
                  <c:v>24295.27</c:v>
                </c:pt>
                <c:pt idx="2431">
                  <c:v>24305.27</c:v>
                </c:pt>
                <c:pt idx="2432">
                  <c:v>24315.27</c:v>
                </c:pt>
                <c:pt idx="2433">
                  <c:v>24325.26</c:v>
                </c:pt>
                <c:pt idx="2434">
                  <c:v>24335.26</c:v>
                </c:pt>
                <c:pt idx="2435">
                  <c:v>24345.26</c:v>
                </c:pt>
                <c:pt idx="2436">
                  <c:v>24355.26</c:v>
                </c:pt>
                <c:pt idx="2437">
                  <c:v>24365.26</c:v>
                </c:pt>
                <c:pt idx="2438">
                  <c:v>24375.25</c:v>
                </c:pt>
                <c:pt idx="2439">
                  <c:v>24385.25</c:v>
                </c:pt>
                <c:pt idx="2440">
                  <c:v>24395.25</c:v>
                </c:pt>
                <c:pt idx="2441">
                  <c:v>24405.25</c:v>
                </c:pt>
                <c:pt idx="2442">
                  <c:v>24415.24</c:v>
                </c:pt>
                <c:pt idx="2443">
                  <c:v>24425.24</c:v>
                </c:pt>
                <c:pt idx="2444">
                  <c:v>24435.24</c:v>
                </c:pt>
                <c:pt idx="2445">
                  <c:v>24445.24</c:v>
                </c:pt>
                <c:pt idx="2446">
                  <c:v>24455.24</c:v>
                </c:pt>
                <c:pt idx="2447">
                  <c:v>24465.24</c:v>
                </c:pt>
                <c:pt idx="2448">
                  <c:v>24475.23</c:v>
                </c:pt>
                <c:pt idx="2449">
                  <c:v>24485.23</c:v>
                </c:pt>
                <c:pt idx="2450">
                  <c:v>24495.23</c:v>
                </c:pt>
                <c:pt idx="2451">
                  <c:v>24505.23</c:v>
                </c:pt>
                <c:pt idx="2452">
                  <c:v>24515.22</c:v>
                </c:pt>
                <c:pt idx="2453">
                  <c:v>24525.22</c:v>
                </c:pt>
                <c:pt idx="2454">
                  <c:v>24535.22</c:v>
                </c:pt>
                <c:pt idx="2455">
                  <c:v>24545.22</c:v>
                </c:pt>
                <c:pt idx="2456">
                  <c:v>24555.22</c:v>
                </c:pt>
                <c:pt idx="2457">
                  <c:v>24565.22</c:v>
                </c:pt>
                <c:pt idx="2458">
                  <c:v>24575.21</c:v>
                </c:pt>
                <c:pt idx="2459">
                  <c:v>24585.21</c:v>
                </c:pt>
                <c:pt idx="2460">
                  <c:v>24595.21</c:v>
                </c:pt>
                <c:pt idx="2461">
                  <c:v>24605.21</c:v>
                </c:pt>
                <c:pt idx="2462">
                  <c:v>24615.21</c:v>
                </c:pt>
                <c:pt idx="2463">
                  <c:v>24625.200000000001</c:v>
                </c:pt>
                <c:pt idx="2464">
                  <c:v>24635.200000000001</c:v>
                </c:pt>
                <c:pt idx="2465">
                  <c:v>24645.200000000001</c:v>
                </c:pt>
                <c:pt idx="2466">
                  <c:v>24655.200000000001</c:v>
                </c:pt>
                <c:pt idx="2467">
                  <c:v>24665.200000000001</c:v>
                </c:pt>
                <c:pt idx="2468">
                  <c:v>24675.200000000001</c:v>
                </c:pt>
                <c:pt idx="2469">
                  <c:v>24685.19</c:v>
                </c:pt>
                <c:pt idx="2470">
                  <c:v>24695.19</c:v>
                </c:pt>
                <c:pt idx="2471">
                  <c:v>24705.19</c:v>
                </c:pt>
                <c:pt idx="2472">
                  <c:v>24715.19</c:v>
                </c:pt>
                <c:pt idx="2473">
                  <c:v>24725.19</c:v>
                </c:pt>
                <c:pt idx="2474">
                  <c:v>24735.18</c:v>
                </c:pt>
                <c:pt idx="2475">
                  <c:v>24745.18</c:v>
                </c:pt>
                <c:pt idx="2476">
                  <c:v>24755.18</c:v>
                </c:pt>
                <c:pt idx="2477">
                  <c:v>24765.18</c:v>
                </c:pt>
                <c:pt idx="2478">
                  <c:v>24775.18</c:v>
                </c:pt>
                <c:pt idx="2479">
                  <c:v>24785.17</c:v>
                </c:pt>
                <c:pt idx="2480">
                  <c:v>24795.17</c:v>
                </c:pt>
                <c:pt idx="2481">
                  <c:v>24805.17</c:v>
                </c:pt>
                <c:pt idx="2482">
                  <c:v>24815.17</c:v>
                </c:pt>
                <c:pt idx="2483">
                  <c:v>24825.17</c:v>
                </c:pt>
                <c:pt idx="2484">
                  <c:v>24835.16</c:v>
                </c:pt>
                <c:pt idx="2485">
                  <c:v>24845.16</c:v>
                </c:pt>
                <c:pt idx="2486">
                  <c:v>24855.16</c:v>
                </c:pt>
                <c:pt idx="2487">
                  <c:v>24865.16</c:v>
                </c:pt>
                <c:pt idx="2488">
                  <c:v>24875.16</c:v>
                </c:pt>
                <c:pt idx="2489">
                  <c:v>24885.15</c:v>
                </c:pt>
                <c:pt idx="2490">
                  <c:v>24895.15</c:v>
                </c:pt>
                <c:pt idx="2491">
                  <c:v>24905.15</c:v>
                </c:pt>
                <c:pt idx="2492">
                  <c:v>24915.15</c:v>
                </c:pt>
                <c:pt idx="2493">
                  <c:v>24925.15</c:v>
                </c:pt>
                <c:pt idx="2494">
                  <c:v>24935.14</c:v>
                </c:pt>
                <c:pt idx="2495">
                  <c:v>24945.14</c:v>
                </c:pt>
                <c:pt idx="2496">
                  <c:v>24955.14</c:v>
                </c:pt>
                <c:pt idx="2497">
                  <c:v>24965.14</c:v>
                </c:pt>
                <c:pt idx="2498">
                  <c:v>24975.14</c:v>
                </c:pt>
                <c:pt idx="2499">
                  <c:v>24985.13</c:v>
                </c:pt>
                <c:pt idx="2500">
                  <c:v>24995.13</c:v>
                </c:pt>
                <c:pt idx="2501">
                  <c:v>25005.13</c:v>
                </c:pt>
                <c:pt idx="2502">
                  <c:v>25015.13</c:v>
                </c:pt>
                <c:pt idx="2503">
                  <c:v>25025.13</c:v>
                </c:pt>
                <c:pt idx="2504">
                  <c:v>25035.13</c:v>
                </c:pt>
                <c:pt idx="2505">
                  <c:v>25045.13</c:v>
                </c:pt>
                <c:pt idx="2506">
                  <c:v>25055.119999999999</c:v>
                </c:pt>
                <c:pt idx="2507">
                  <c:v>25065.119999999999</c:v>
                </c:pt>
                <c:pt idx="2508">
                  <c:v>25075.119999999999</c:v>
                </c:pt>
                <c:pt idx="2509">
                  <c:v>25085.119999999999</c:v>
                </c:pt>
                <c:pt idx="2510">
                  <c:v>25095.11</c:v>
                </c:pt>
                <c:pt idx="2511">
                  <c:v>25105.11</c:v>
                </c:pt>
                <c:pt idx="2512">
                  <c:v>25115.11</c:v>
                </c:pt>
                <c:pt idx="2513">
                  <c:v>25125.11</c:v>
                </c:pt>
                <c:pt idx="2514">
                  <c:v>25135.11</c:v>
                </c:pt>
                <c:pt idx="2515">
                  <c:v>25145.11</c:v>
                </c:pt>
                <c:pt idx="2516">
                  <c:v>25155.1</c:v>
                </c:pt>
                <c:pt idx="2517">
                  <c:v>25165.1</c:v>
                </c:pt>
                <c:pt idx="2518">
                  <c:v>25175.1</c:v>
                </c:pt>
                <c:pt idx="2519">
                  <c:v>25185.1</c:v>
                </c:pt>
                <c:pt idx="2520">
                  <c:v>25195.1</c:v>
                </c:pt>
                <c:pt idx="2521">
                  <c:v>25205.09</c:v>
                </c:pt>
                <c:pt idx="2522">
                  <c:v>25215.09</c:v>
                </c:pt>
                <c:pt idx="2523">
                  <c:v>25225.09</c:v>
                </c:pt>
                <c:pt idx="2524">
                  <c:v>25235.09</c:v>
                </c:pt>
                <c:pt idx="2525">
                  <c:v>25245.09</c:v>
                </c:pt>
                <c:pt idx="2526">
                  <c:v>25255.08</c:v>
                </c:pt>
                <c:pt idx="2527">
                  <c:v>25265.08</c:v>
                </c:pt>
                <c:pt idx="2528">
                  <c:v>25275.08</c:v>
                </c:pt>
                <c:pt idx="2529">
                  <c:v>25285.08</c:v>
                </c:pt>
                <c:pt idx="2530">
                  <c:v>25295.08</c:v>
                </c:pt>
                <c:pt idx="2531">
                  <c:v>25305.07</c:v>
                </c:pt>
                <c:pt idx="2532">
                  <c:v>25315.07</c:v>
                </c:pt>
                <c:pt idx="2533">
                  <c:v>25325.07</c:v>
                </c:pt>
                <c:pt idx="2534">
                  <c:v>25335.07</c:v>
                </c:pt>
                <c:pt idx="2535">
                  <c:v>25345.07</c:v>
                </c:pt>
                <c:pt idx="2536">
                  <c:v>25355.06</c:v>
                </c:pt>
                <c:pt idx="2537">
                  <c:v>25365.06</c:v>
                </c:pt>
                <c:pt idx="2538">
                  <c:v>25375.06</c:v>
                </c:pt>
                <c:pt idx="2539">
                  <c:v>25385.06</c:v>
                </c:pt>
                <c:pt idx="2540">
                  <c:v>25395.06</c:v>
                </c:pt>
                <c:pt idx="2541">
                  <c:v>25405.05</c:v>
                </c:pt>
                <c:pt idx="2542">
                  <c:v>25415.05</c:v>
                </c:pt>
                <c:pt idx="2543">
                  <c:v>25425.05</c:v>
                </c:pt>
                <c:pt idx="2544">
                  <c:v>25435.05</c:v>
                </c:pt>
                <c:pt idx="2545">
                  <c:v>25445.05</c:v>
                </c:pt>
                <c:pt idx="2546">
                  <c:v>25455.05</c:v>
                </c:pt>
                <c:pt idx="2547">
                  <c:v>25465.040000000001</c:v>
                </c:pt>
                <c:pt idx="2548">
                  <c:v>25475.040000000001</c:v>
                </c:pt>
                <c:pt idx="2549">
                  <c:v>25485.040000000001</c:v>
                </c:pt>
                <c:pt idx="2550">
                  <c:v>25495.040000000001</c:v>
                </c:pt>
                <c:pt idx="2551">
                  <c:v>25505.040000000001</c:v>
                </c:pt>
                <c:pt idx="2552">
                  <c:v>25515.040000000001</c:v>
                </c:pt>
                <c:pt idx="2553">
                  <c:v>25525.03</c:v>
                </c:pt>
                <c:pt idx="2554">
                  <c:v>25535.040000000001</c:v>
                </c:pt>
                <c:pt idx="2555">
                  <c:v>25545.03</c:v>
                </c:pt>
                <c:pt idx="2556">
                  <c:v>25555.03</c:v>
                </c:pt>
                <c:pt idx="2557">
                  <c:v>25565.03</c:v>
                </c:pt>
                <c:pt idx="2558">
                  <c:v>25575.02</c:v>
                </c:pt>
                <c:pt idx="2559">
                  <c:v>25585.02</c:v>
                </c:pt>
                <c:pt idx="2560">
                  <c:v>25595.02</c:v>
                </c:pt>
                <c:pt idx="2561">
                  <c:v>25605.02</c:v>
                </c:pt>
                <c:pt idx="2562">
                  <c:v>25615.02</c:v>
                </c:pt>
                <c:pt idx="2563">
                  <c:v>25625.01</c:v>
                </c:pt>
                <c:pt idx="2564">
                  <c:v>25635.01</c:v>
                </c:pt>
                <c:pt idx="2565">
                  <c:v>25645.01</c:v>
                </c:pt>
                <c:pt idx="2566">
                  <c:v>25655.01</c:v>
                </c:pt>
                <c:pt idx="2567">
                  <c:v>25665.01</c:v>
                </c:pt>
                <c:pt idx="2568">
                  <c:v>25675</c:v>
                </c:pt>
                <c:pt idx="2569">
                  <c:v>25685</c:v>
                </c:pt>
                <c:pt idx="2570">
                  <c:v>25695</c:v>
                </c:pt>
                <c:pt idx="2571">
                  <c:v>25705</c:v>
                </c:pt>
                <c:pt idx="2572">
                  <c:v>25715</c:v>
                </c:pt>
                <c:pt idx="2573">
                  <c:v>25724.99</c:v>
                </c:pt>
                <c:pt idx="2574">
                  <c:v>25734.99</c:v>
                </c:pt>
                <c:pt idx="2575">
                  <c:v>25744.99</c:v>
                </c:pt>
                <c:pt idx="2576">
                  <c:v>25754.99</c:v>
                </c:pt>
                <c:pt idx="2577">
                  <c:v>25764.99</c:v>
                </c:pt>
                <c:pt idx="2578">
                  <c:v>25774.98</c:v>
                </c:pt>
                <c:pt idx="2579">
                  <c:v>25784.98</c:v>
                </c:pt>
                <c:pt idx="2580">
                  <c:v>25794.98</c:v>
                </c:pt>
                <c:pt idx="2581">
                  <c:v>25804.98</c:v>
                </c:pt>
                <c:pt idx="2582">
                  <c:v>25814.98</c:v>
                </c:pt>
                <c:pt idx="2583">
                  <c:v>25824.97</c:v>
                </c:pt>
                <c:pt idx="2584">
                  <c:v>25834.97</c:v>
                </c:pt>
                <c:pt idx="2585">
                  <c:v>25844.97</c:v>
                </c:pt>
                <c:pt idx="2586">
                  <c:v>25854.97</c:v>
                </c:pt>
                <c:pt idx="2587">
                  <c:v>25864.97</c:v>
                </c:pt>
                <c:pt idx="2588">
                  <c:v>25874.959999999999</c:v>
                </c:pt>
                <c:pt idx="2589">
                  <c:v>25884.959999999999</c:v>
                </c:pt>
                <c:pt idx="2590">
                  <c:v>25894.959999999999</c:v>
                </c:pt>
                <c:pt idx="2591">
                  <c:v>25904.959999999999</c:v>
                </c:pt>
                <c:pt idx="2592">
                  <c:v>25914.959999999999</c:v>
                </c:pt>
                <c:pt idx="2593">
                  <c:v>25924.959999999999</c:v>
                </c:pt>
                <c:pt idx="2594">
                  <c:v>25934.95</c:v>
                </c:pt>
                <c:pt idx="2595">
                  <c:v>25944.95</c:v>
                </c:pt>
                <c:pt idx="2596">
                  <c:v>25954.95</c:v>
                </c:pt>
                <c:pt idx="2597">
                  <c:v>25964.95</c:v>
                </c:pt>
                <c:pt idx="2598">
                  <c:v>25974.95</c:v>
                </c:pt>
                <c:pt idx="2599">
                  <c:v>25984.94</c:v>
                </c:pt>
                <c:pt idx="2600">
                  <c:v>25994.94</c:v>
                </c:pt>
                <c:pt idx="2601">
                  <c:v>26004.94</c:v>
                </c:pt>
                <c:pt idx="2602">
                  <c:v>26014.94</c:v>
                </c:pt>
                <c:pt idx="2603">
                  <c:v>26024.94</c:v>
                </c:pt>
                <c:pt idx="2604">
                  <c:v>26034.93</c:v>
                </c:pt>
                <c:pt idx="2605">
                  <c:v>26044.93</c:v>
                </c:pt>
                <c:pt idx="2606">
                  <c:v>26054.93</c:v>
                </c:pt>
                <c:pt idx="2607">
                  <c:v>26064.93</c:v>
                </c:pt>
                <c:pt idx="2608">
                  <c:v>26074.93</c:v>
                </c:pt>
                <c:pt idx="2609">
                  <c:v>26084.92</c:v>
                </c:pt>
                <c:pt idx="2610">
                  <c:v>26094.92</c:v>
                </c:pt>
                <c:pt idx="2611">
                  <c:v>26104.92</c:v>
                </c:pt>
                <c:pt idx="2612">
                  <c:v>26114.92</c:v>
                </c:pt>
                <c:pt idx="2613">
                  <c:v>26124.92</c:v>
                </c:pt>
                <c:pt idx="2614">
                  <c:v>26134.91</c:v>
                </c:pt>
                <c:pt idx="2615">
                  <c:v>26144.91</c:v>
                </c:pt>
                <c:pt idx="2616">
                  <c:v>26154.91</c:v>
                </c:pt>
                <c:pt idx="2617">
                  <c:v>26164.91</c:v>
                </c:pt>
                <c:pt idx="2618">
                  <c:v>26174.91</c:v>
                </c:pt>
                <c:pt idx="2619">
                  <c:v>26184.9</c:v>
                </c:pt>
                <c:pt idx="2620">
                  <c:v>26194.9</c:v>
                </c:pt>
                <c:pt idx="2621">
                  <c:v>26204.9</c:v>
                </c:pt>
                <c:pt idx="2622">
                  <c:v>26214.9</c:v>
                </c:pt>
                <c:pt idx="2623">
                  <c:v>26224.9</c:v>
                </c:pt>
                <c:pt idx="2624">
                  <c:v>26234.89</c:v>
                </c:pt>
                <c:pt idx="2625">
                  <c:v>26244.89</c:v>
                </c:pt>
                <c:pt idx="2626">
                  <c:v>26254.89</c:v>
                </c:pt>
                <c:pt idx="2627">
                  <c:v>26264.89</c:v>
                </c:pt>
                <c:pt idx="2628">
                  <c:v>26274.89</c:v>
                </c:pt>
                <c:pt idx="2629">
                  <c:v>26284.89</c:v>
                </c:pt>
                <c:pt idx="2630">
                  <c:v>26294.880000000001</c:v>
                </c:pt>
                <c:pt idx="2631">
                  <c:v>26304.880000000001</c:v>
                </c:pt>
                <c:pt idx="2632">
                  <c:v>26314.880000000001</c:v>
                </c:pt>
                <c:pt idx="2633">
                  <c:v>26324.880000000001</c:v>
                </c:pt>
                <c:pt idx="2634">
                  <c:v>26334.880000000001</c:v>
                </c:pt>
                <c:pt idx="2635">
                  <c:v>26344.880000000001</c:v>
                </c:pt>
                <c:pt idx="2636">
                  <c:v>26354.87</c:v>
                </c:pt>
                <c:pt idx="2637">
                  <c:v>26364.87</c:v>
                </c:pt>
                <c:pt idx="2638">
                  <c:v>26374.87</c:v>
                </c:pt>
                <c:pt idx="2639">
                  <c:v>26384.87</c:v>
                </c:pt>
                <c:pt idx="2640">
                  <c:v>26394.87</c:v>
                </c:pt>
                <c:pt idx="2641">
                  <c:v>26404.86</c:v>
                </c:pt>
                <c:pt idx="2642">
                  <c:v>26414.86</c:v>
                </c:pt>
                <c:pt idx="2643">
                  <c:v>26424.86</c:v>
                </c:pt>
                <c:pt idx="2644">
                  <c:v>26434.86</c:v>
                </c:pt>
                <c:pt idx="2645">
                  <c:v>26444.86</c:v>
                </c:pt>
                <c:pt idx="2646">
                  <c:v>26454.85</c:v>
                </c:pt>
                <c:pt idx="2647">
                  <c:v>26464.85</c:v>
                </c:pt>
                <c:pt idx="2648">
                  <c:v>26474.85</c:v>
                </c:pt>
                <c:pt idx="2649">
                  <c:v>26484.85</c:v>
                </c:pt>
                <c:pt idx="2650">
                  <c:v>26494.85</c:v>
                </c:pt>
                <c:pt idx="2651">
                  <c:v>26504.84</c:v>
                </c:pt>
                <c:pt idx="2652">
                  <c:v>26514.84</c:v>
                </c:pt>
                <c:pt idx="2653">
                  <c:v>26524.84</c:v>
                </c:pt>
                <c:pt idx="2654">
                  <c:v>26534.84</c:v>
                </c:pt>
                <c:pt idx="2655">
                  <c:v>26544.84</c:v>
                </c:pt>
                <c:pt idx="2656">
                  <c:v>26554.83</c:v>
                </c:pt>
                <c:pt idx="2657">
                  <c:v>26564.83</c:v>
                </c:pt>
                <c:pt idx="2658">
                  <c:v>26574.83</c:v>
                </c:pt>
                <c:pt idx="2659">
                  <c:v>26584.83</c:v>
                </c:pt>
                <c:pt idx="2660">
                  <c:v>26594.83</c:v>
                </c:pt>
                <c:pt idx="2661">
                  <c:v>26604.82</c:v>
                </c:pt>
                <c:pt idx="2662">
                  <c:v>26614.82</c:v>
                </c:pt>
                <c:pt idx="2663">
                  <c:v>26624.82</c:v>
                </c:pt>
                <c:pt idx="2664">
                  <c:v>26634.82</c:v>
                </c:pt>
                <c:pt idx="2665">
                  <c:v>26644.82</c:v>
                </c:pt>
                <c:pt idx="2666">
                  <c:v>26654.82</c:v>
                </c:pt>
                <c:pt idx="2667">
                  <c:v>26664.81</c:v>
                </c:pt>
                <c:pt idx="2668">
                  <c:v>26674.81</c:v>
                </c:pt>
                <c:pt idx="2669">
                  <c:v>26684.81</c:v>
                </c:pt>
                <c:pt idx="2670">
                  <c:v>26694.81</c:v>
                </c:pt>
                <c:pt idx="2671">
                  <c:v>26704.799999999999</c:v>
                </c:pt>
                <c:pt idx="2672">
                  <c:v>26714.799999999999</c:v>
                </c:pt>
                <c:pt idx="2673">
                  <c:v>26724.799999999999</c:v>
                </c:pt>
                <c:pt idx="2674">
                  <c:v>26734.799999999999</c:v>
                </c:pt>
                <c:pt idx="2675">
                  <c:v>26744.799999999999</c:v>
                </c:pt>
                <c:pt idx="2676">
                  <c:v>26754.799999999999</c:v>
                </c:pt>
                <c:pt idx="2677">
                  <c:v>26764.79</c:v>
                </c:pt>
                <c:pt idx="2678">
                  <c:v>26774.79</c:v>
                </c:pt>
                <c:pt idx="2679">
                  <c:v>26784.79</c:v>
                </c:pt>
                <c:pt idx="2680">
                  <c:v>26794.79</c:v>
                </c:pt>
                <c:pt idx="2681">
                  <c:v>26804.79</c:v>
                </c:pt>
                <c:pt idx="2682">
                  <c:v>26814.79</c:v>
                </c:pt>
                <c:pt idx="2683">
                  <c:v>26824.78</c:v>
                </c:pt>
                <c:pt idx="2684">
                  <c:v>26834.78</c:v>
                </c:pt>
                <c:pt idx="2685">
                  <c:v>26844.78</c:v>
                </c:pt>
                <c:pt idx="2686">
                  <c:v>26854.78</c:v>
                </c:pt>
                <c:pt idx="2687">
                  <c:v>26864.78</c:v>
                </c:pt>
                <c:pt idx="2688">
                  <c:v>26874.77</c:v>
                </c:pt>
                <c:pt idx="2689">
                  <c:v>26884.77</c:v>
                </c:pt>
                <c:pt idx="2690">
                  <c:v>26894.77</c:v>
                </c:pt>
                <c:pt idx="2691">
                  <c:v>26904.77</c:v>
                </c:pt>
                <c:pt idx="2692">
                  <c:v>26914.77</c:v>
                </c:pt>
                <c:pt idx="2693">
                  <c:v>26924.76</c:v>
                </c:pt>
                <c:pt idx="2694">
                  <c:v>26934.76</c:v>
                </c:pt>
                <c:pt idx="2695">
                  <c:v>26944.76</c:v>
                </c:pt>
                <c:pt idx="2696">
                  <c:v>26954.76</c:v>
                </c:pt>
                <c:pt idx="2697">
                  <c:v>26964.76</c:v>
                </c:pt>
                <c:pt idx="2698">
                  <c:v>26974.75</c:v>
                </c:pt>
                <c:pt idx="2699">
                  <c:v>26984.75</c:v>
                </c:pt>
                <c:pt idx="2700">
                  <c:v>26994.75</c:v>
                </c:pt>
                <c:pt idx="2701">
                  <c:v>27004.75</c:v>
                </c:pt>
                <c:pt idx="2702">
                  <c:v>27014.75</c:v>
                </c:pt>
                <c:pt idx="2703">
                  <c:v>27024.74</c:v>
                </c:pt>
                <c:pt idx="2704">
                  <c:v>27034.74</c:v>
                </c:pt>
                <c:pt idx="2705">
                  <c:v>27044.74</c:v>
                </c:pt>
                <c:pt idx="2706">
                  <c:v>27054.74</c:v>
                </c:pt>
                <c:pt idx="2707">
                  <c:v>27064.74</c:v>
                </c:pt>
                <c:pt idx="2708">
                  <c:v>27074.73</c:v>
                </c:pt>
                <c:pt idx="2709">
                  <c:v>27084.73</c:v>
                </c:pt>
                <c:pt idx="2710">
                  <c:v>27094.73</c:v>
                </c:pt>
                <c:pt idx="2711">
                  <c:v>27104.73</c:v>
                </c:pt>
                <c:pt idx="2712">
                  <c:v>27114.73</c:v>
                </c:pt>
                <c:pt idx="2713">
                  <c:v>27124.720000000001</c:v>
                </c:pt>
                <c:pt idx="2714">
                  <c:v>27134.720000000001</c:v>
                </c:pt>
                <c:pt idx="2715">
                  <c:v>27144.720000000001</c:v>
                </c:pt>
                <c:pt idx="2716">
                  <c:v>27154.720000000001</c:v>
                </c:pt>
                <c:pt idx="2717">
                  <c:v>27164.720000000001</c:v>
                </c:pt>
                <c:pt idx="2718">
                  <c:v>27174.71</c:v>
                </c:pt>
                <c:pt idx="2719">
                  <c:v>27184.71</c:v>
                </c:pt>
                <c:pt idx="2720">
                  <c:v>27194.71</c:v>
                </c:pt>
                <c:pt idx="2721">
                  <c:v>27204.71</c:v>
                </c:pt>
                <c:pt idx="2722">
                  <c:v>27214.71</c:v>
                </c:pt>
                <c:pt idx="2723">
                  <c:v>27224.71</c:v>
                </c:pt>
                <c:pt idx="2724">
                  <c:v>27234.71</c:v>
                </c:pt>
                <c:pt idx="2725">
                  <c:v>27244.7</c:v>
                </c:pt>
                <c:pt idx="2726">
                  <c:v>27254.7</c:v>
                </c:pt>
                <c:pt idx="2727">
                  <c:v>27264.7</c:v>
                </c:pt>
                <c:pt idx="2728">
                  <c:v>27274.7</c:v>
                </c:pt>
                <c:pt idx="2729">
                  <c:v>27284.7</c:v>
                </c:pt>
                <c:pt idx="2730">
                  <c:v>27294.69</c:v>
                </c:pt>
                <c:pt idx="2731">
                  <c:v>27304.69</c:v>
                </c:pt>
                <c:pt idx="2732">
                  <c:v>27314.69</c:v>
                </c:pt>
                <c:pt idx="2733">
                  <c:v>27324.69</c:v>
                </c:pt>
                <c:pt idx="2734">
                  <c:v>27334.69</c:v>
                </c:pt>
                <c:pt idx="2735">
                  <c:v>27344.68</c:v>
                </c:pt>
                <c:pt idx="2736">
                  <c:v>27354.68</c:v>
                </c:pt>
                <c:pt idx="2737">
                  <c:v>27364.68</c:v>
                </c:pt>
                <c:pt idx="2738">
                  <c:v>27374.68</c:v>
                </c:pt>
                <c:pt idx="2739">
                  <c:v>27384.68</c:v>
                </c:pt>
                <c:pt idx="2740">
                  <c:v>27394.67</c:v>
                </c:pt>
                <c:pt idx="2741">
                  <c:v>27404.67</c:v>
                </c:pt>
                <c:pt idx="2742">
                  <c:v>27414.67</c:v>
                </c:pt>
                <c:pt idx="2743">
                  <c:v>27424.67</c:v>
                </c:pt>
                <c:pt idx="2744">
                  <c:v>27434.67</c:v>
                </c:pt>
                <c:pt idx="2745">
                  <c:v>27444.66</c:v>
                </c:pt>
                <c:pt idx="2746">
                  <c:v>27454.66</c:v>
                </c:pt>
                <c:pt idx="2747">
                  <c:v>27464.67</c:v>
                </c:pt>
                <c:pt idx="2748">
                  <c:v>27474.66</c:v>
                </c:pt>
                <c:pt idx="2749">
                  <c:v>27484.66</c:v>
                </c:pt>
                <c:pt idx="2750">
                  <c:v>27494.65</c:v>
                </c:pt>
                <c:pt idx="2751">
                  <c:v>27504.65</c:v>
                </c:pt>
                <c:pt idx="2752">
                  <c:v>27514.65</c:v>
                </c:pt>
                <c:pt idx="2753">
                  <c:v>27524.65</c:v>
                </c:pt>
                <c:pt idx="2754">
                  <c:v>27534.65</c:v>
                </c:pt>
                <c:pt idx="2755">
                  <c:v>27544.639999999999</c:v>
                </c:pt>
                <c:pt idx="2756">
                  <c:v>27554.639999999999</c:v>
                </c:pt>
                <c:pt idx="2757">
                  <c:v>27564.639999999999</c:v>
                </c:pt>
                <c:pt idx="2758">
                  <c:v>27574.639999999999</c:v>
                </c:pt>
                <c:pt idx="2759">
                  <c:v>27584.639999999999</c:v>
                </c:pt>
                <c:pt idx="2760">
                  <c:v>27594.63</c:v>
                </c:pt>
                <c:pt idx="2761">
                  <c:v>27604.63</c:v>
                </c:pt>
                <c:pt idx="2762">
                  <c:v>27614.63</c:v>
                </c:pt>
                <c:pt idx="2763">
                  <c:v>27624.63</c:v>
                </c:pt>
                <c:pt idx="2764">
                  <c:v>27634.63</c:v>
                </c:pt>
                <c:pt idx="2765">
                  <c:v>27644.63</c:v>
                </c:pt>
                <c:pt idx="2766">
                  <c:v>27654.62</c:v>
                </c:pt>
                <c:pt idx="2767">
                  <c:v>27664.62</c:v>
                </c:pt>
                <c:pt idx="2768">
                  <c:v>27674.62</c:v>
                </c:pt>
                <c:pt idx="2769">
                  <c:v>27684.62</c:v>
                </c:pt>
                <c:pt idx="2770">
                  <c:v>27694.62</c:v>
                </c:pt>
                <c:pt idx="2771">
                  <c:v>27704.61</c:v>
                </c:pt>
                <c:pt idx="2772">
                  <c:v>27714.61</c:v>
                </c:pt>
                <c:pt idx="2773">
                  <c:v>27724.61</c:v>
                </c:pt>
                <c:pt idx="2774">
                  <c:v>27734.61</c:v>
                </c:pt>
                <c:pt idx="2775">
                  <c:v>27744.61</c:v>
                </c:pt>
                <c:pt idx="2776">
                  <c:v>27754.6</c:v>
                </c:pt>
                <c:pt idx="2777">
                  <c:v>27764.6</c:v>
                </c:pt>
                <c:pt idx="2778">
                  <c:v>27774.6</c:v>
                </c:pt>
                <c:pt idx="2779">
                  <c:v>27784.6</c:v>
                </c:pt>
                <c:pt idx="2780">
                  <c:v>27794.6</c:v>
                </c:pt>
                <c:pt idx="2781">
                  <c:v>27804.59</c:v>
                </c:pt>
                <c:pt idx="2782">
                  <c:v>27814.59</c:v>
                </c:pt>
                <c:pt idx="2783">
                  <c:v>27824.59</c:v>
                </c:pt>
                <c:pt idx="2784">
                  <c:v>27834.59</c:v>
                </c:pt>
                <c:pt idx="2785">
                  <c:v>27844.59</c:v>
                </c:pt>
                <c:pt idx="2786">
                  <c:v>27854.58</c:v>
                </c:pt>
                <c:pt idx="2787">
                  <c:v>27864.58</c:v>
                </c:pt>
                <c:pt idx="2788">
                  <c:v>27874.58</c:v>
                </c:pt>
                <c:pt idx="2789">
                  <c:v>27884.58</c:v>
                </c:pt>
                <c:pt idx="2790">
                  <c:v>27894.58</c:v>
                </c:pt>
                <c:pt idx="2791">
                  <c:v>27904.57</c:v>
                </c:pt>
                <c:pt idx="2792">
                  <c:v>27914.57</c:v>
                </c:pt>
                <c:pt idx="2793">
                  <c:v>27924.57</c:v>
                </c:pt>
                <c:pt idx="2794">
                  <c:v>27934.57</c:v>
                </c:pt>
                <c:pt idx="2795">
                  <c:v>27944.57</c:v>
                </c:pt>
                <c:pt idx="2796">
                  <c:v>27954.560000000001</c:v>
                </c:pt>
                <c:pt idx="2797">
                  <c:v>27964.560000000001</c:v>
                </c:pt>
                <c:pt idx="2798">
                  <c:v>27974.560000000001</c:v>
                </c:pt>
                <c:pt idx="2799">
                  <c:v>27984.560000000001</c:v>
                </c:pt>
                <c:pt idx="2800">
                  <c:v>27994.560000000001</c:v>
                </c:pt>
                <c:pt idx="2801">
                  <c:v>28004.55</c:v>
                </c:pt>
                <c:pt idx="2802">
                  <c:v>28014.55</c:v>
                </c:pt>
                <c:pt idx="2803">
                  <c:v>28024.55</c:v>
                </c:pt>
                <c:pt idx="2804">
                  <c:v>28034.55</c:v>
                </c:pt>
                <c:pt idx="2805">
                  <c:v>28044.55</c:v>
                </c:pt>
                <c:pt idx="2806">
                  <c:v>28054.54</c:v>
                </c:pt>
                <c:pt idx="2807">
                  <c:v>28064.54</c:v>
                </c:pt>
                <c:pt idx="2808">
                  <c:v>28074.54</c:v>
                </c:pt>
                <c:pt idx="2809">
                  <c:v>28084.54</c:v>
                </c:pt>
                <c:pt idx="2810">
                  <c:v>28094.54</c:v>
                </c:pt>
                <c:pt idx="2811">
                  <c:v>28104.54</c:v>
                </c:pt>
                <c:pt idx="2812">
                  <c:v>28114.54</c:v>
                </c:pt>
                <c:pt idx="2813">
                  <c:v>28124.53</c:v>
                </c:pt>
                <c:pt idx="2814">
                  <c:v>28134.53</c:v>
                </c:pt>
                <c:pt idx="2815">
                  <c:v>28144.53</c:v>
                </c:pt>
                <c:pt idx="2816">
                  <c:v>28154.53</c:v>
                </c:pt>
                <c:pt idx="2817">
                  <c:v>28164.53</c:v>
                </c:pt>
                <c:pt idx="2818">
                  <c:v>28174.52</c:v>
                </c:pt>
                <c:pt idx="2819">
                  <c:v>28184.52</c:v>
                </c:pt>
                <c:pt idx="2820">
                  <c:v>28194.52</c:v>
                </c:pt>
                <c:pt idx="2821">
                  <c:v>28204.52</c:v>
                </c:pt>
                <c:pt idx="2822">
                  <c:v>28214.52</c:v>
                </c:pt>
                <c:pt idx="2823">
                  <c:v>28224.51</c:v>
                </c:pt>
                <c:pt idx="2824">
                  <c:v>28234.51</c:v>
                </c:pt>
                <c:pt idx="2825">
                  <c:v>28244.51</c:v>
                </c:pt>
                <c:pt idx="2826">
                  <c:v>28254.51</c:v>
                </c:pt>
                <c:pt idx="2827">
                  <c:v>28264.51</c:v>
                </c:pt>
                <c:pt idx="2828">
                  <c:v>28274.5</c:v>
                </c:pt>
                <c:pt idx="2829">
                  <c:v>28284.5</c:v>
                </c:pt>
                <c:pt idx="2830">
                  <c:v>28294.5</c:v>
                </c:pt>
                <c:pt idx="2831">
                  <c:v>28304.5</c:v>
                </c:pt>
                <c:pt idx="2832">
                  <c:v>28314.5</c:v>
                </c:pt>
                <c:pt idx="2833">
                  <c:v>28324.49</c:v>
                </c:pt>
                <c:pt idx="2834">
                  <c:v>28334.49</c:v>
                </c:pt>
                <c:pt idx="2835">
                  <c:v>28344.49</c:v>
                </c:pt>
                <c:pt idx="2836">
                  <c:v>28354.49</c:v>
                </c:pt>
                <c:pt idx="2837">
                  <c:v>28364.49</c:v>
                </c:pt>
                <c:pt idx="2838">
                  <c:v>28374.48</c:v>
                </c:pt>
                <c:pt idx="2839">
                  <c:v>28384.48</c:v>
                </c:pt>
                <c:pt idx="2840">
                  <c:v>28394.48</c:v>
                </c:pt>
                <c:pt idx="2841">
                  <c:v>28404.48</c:v>
                </c:pt>
                <c:pt idx="2842">
                  <c:v>28414.48</c:v>
                </c:pt>
                <c:pt idx="2843">
                  <c:v>28424.47</c:v>
                </c:pt>
                <c:pt idx="2844">
                  <c:v>28434.47</c:v>
                </c:pt>
                <c:pt idx="2845">
                  <c:v>28444.47</c:v>
                </c:pt>
                <c:pt idx="2846">
                  <c:v>28454.47</c:v>
                </c:pt>
                <c:pt idx="2847">
                  <c:v>28464.47</c:v>
                </c:pt>
                <c:pt idx="2848">
                  <c:v>28474.46</c:v>
                </c:pt>
                <c:pt idx="2849">
                  <c:v>28484.46</c:v>
                </c:pt>
                <c:pt idx="2850">
                  <c:v>28494.46</c:v>
                </c:pt>
                <c:pt idx="2851">
                  <c:v>28504.46</c:v>
                </c:pt>
                <c:pt idx="2852">
                  <c:v>28514.46</c:v>
                </c:pt>
                <c:pt idx="2853">
                  <c:v>28524.46</c:v>
                </c:pt>
                <c:pt idx="2854">
                  <c:v>28534.46</c:v>
                </c:pt>
                <c:pt idx="2855">
                  <c:v>28544.45</c:v>
                </c:pt>
                <c:pt idx="2856">
                  <c:v>28554.45</c:v>
                </c:pt>
                <c:pt idx="2857">
                  <c:v>28564.45</c:v>
                </c:pt>
                <c:pt idx="2858">
                  <c:v>28574.45</c:v>
                </c:pt>
                <c:pt idx="2859">
                  <c:v>28584.45</c:v>
                </c:pt>
                <c:pt idx="2860">
                  <c:v>28594.44</c:v>
                </c:pt>
                <c:pt idx="2861">
                  <c:v>28604.44</c:v>
                </c:pt>
                <c:pt idx="2862">
                  <c:v>28614.44</c:v>
                </c:pt>
                <c:pt idx="2863">
                  <c:v>28624.44</c:v>
                </c:pt>
                <c:pt idx="2864">
                  <c:v>28634.44</c:v>
                </c:pt>
                <c:pt idx="2865">
                  <c:v>28644.43</c:v>
                </c:pt>
                <c:pt idx="2866">
                  <c:v>28654.43</c:v>
                </c:pt>
                <c:pt idx="2867">
                  <c:v>28664.43</c:v>
                </c:pt>
                <c:pt idx="2868">
                  <c:v>28674.43</c:v>
                </c:pt>
                <c:pt idx="2869">
                  <c:v>28684.43</c:v>
                </c:pt>
                <c:pt idx="2870">
                  <c:v>28694.42</c:v>
                </c:pt>
                <c:pt idx="2871">
                  <c:v>28704.42</c:v>
                </c:pt>
                <c:pt idx="2872">
                  <c:v>28714.42</c:v>
                </c:pt>
                <c:pt idx="2873">
                  <c:v>28724.42</c:v>
                </c:pt>
                <c:pt idx="2874">
                  <c:v>28734.42</c:v>
                </c:pt>
                <c:pt idx="2875">
                  <c:v>28744.41</c:v>
                </c:pt>
                <c:pt idx="2876">
                  <c:v>28754.41</c:v>
                </c:pt>
                <c:pt idx="2877">
                  <c:v>28764.41</c:v>
                </c:pt>
                <c:pt idx="2878">
                  <c:v>28774.41</c:v>
                </c:pt>
                <c:pt idx="2879">
                  <c:v>28784.41</c:v>
                </c:pt>
                <c:pt idx="2880">
                  <c:v>28794.400000000001</c:v>
                </c:pt>
                <c:pt idx="2881">
                  <c:v>28804.400000000001</c:v>
                </c:pt>
                <c:pt idx="2882">
                  <c:v>28814.400000000001</c:v>
                </c:pt>
                <c:pt idx="2883">
                  <c:v>28824.400000000001</c:v>
                </c:pt>
                <c:pt idx="2884">
                  <c:v>28834.400000000001</c:v>
                </c:pt>
                <c:pt idx="2885">
                  <c:v>28844.39</c:v>
                </c:pt>
                <c:pt idx="2886">
                  <c:v>28854.39</c:v>
                </c:pt>
                <c:pt idx="2887">
                  <c:v>28864.39</c:v>
                </c:pt>
                <c:pt idx="2888">
                  <c:v>28874.39</c:v>
                </c:pt>
                <c:pt idx="2889">
                  <c:v>28884.39</c:v>
                </c:pt>
                <c:pt idx="2890">
                  <c:v>28894.38</c:v>
                </c:pt>
                <c:pt idx="2891">
                  <c:v>28904.38</c:v>
                </c:pt>
                <c:pt idx="2892">
                  <c:v>28914.38</c:v>
                </c:pt>
                <c:pt idx="2893">
                  <c:v>28924.38</c:v>
                </c:pt>
                <c:pt idx="2894">
                  <c:v>28934.38</c:v>
                </c:pt>
                <c:pt idx="2895">
                  <c:v>28944.38</c:v>
                </c:pt>
                <c:pt idx="2896">
                  <c:v>28954.37</c:v>
                </c:pt>
                <c:pt idx="2897">
                  <c:v>28964.37</c:v>
                </c:pt>
                <c:pt idx="2898">
                  <c:v>28974.37</c:v>
                </c:pt>
                <c:pt idx="2899">
                  <c:v>28984.37</c:v>
                </c:pt>
                <c:pt idx="2900">
                  <c:v>28994.37</c:v>
                </c:pt>
                <c:pt idx="2901">
                  <c:v>29004.36</c:v>
                </c:pt>
                <c:pt idx="2902">
                  <c:v>29014.36</c:v>
                </c:pt>
                <c:pt idx="2903">
                  <c:v>29024.36</c:v>
                </c:pt>
                <c:pt idx="2904">
                  <c:v>29034.36</c:v>
                </c:pt>
                <c:pt idx="2905">
                  <c:v>29044.36</c:v>
                </c:pt>
                <c:pt idx="2906">
                  <c:v>29054.35</c:v>
                </c:pt>
                <c:pt idx="2907">
                  <c:v>29064.35</c:v>
                </c:pt>
                <c:pt idx="2908">
                  <c:v>29074.35</c:v>
                </c:pt>
                <c:pt idx="2909">
                  <c:v>29084.35</c:v>
                </c:pt>
                <c:pt idx="2910">
                  <c:v>29094.35</c:v>
                </c:pt>
                <c:pt idx="2911">
                  <c:v>29104.34</c:v>
                </c:pt>
                <c:pt idx="2912">
                  <c:v>29114.34</c:v>
                </c:pt>
                <c:pt idx="2913">
                  <c:v>29124.34</c:v>
                </c:pt>
                <c:pt idx="2914">
                  <c:v>29134.34</c:v>
                </c:pt>
                <c:pt idx="2915">
                  <c:v>29144.34</c:v>
                </c:pt>
                <c:pt idx="2916">
                  <c:v>29154.33</c:v>
                </c:pt>
                <c:pt idx="2917">
                  <c:v>29164.33</c:v>
                </c:pt>
                <c:pt idx="2918">
                  <c:v>29174.33</c:v>
                </c:pt>
                <c:pt idx="2919">
                  <c:v>29184.33</c:v>
                </c:pt>
                <c:pt idx="2920">
                  <c:v>29194.33</c:v>
                </c:pt>
                <c:pt idx="2921">
                  <c:v>29204.32</c:v>
                </c:pt>
                <c:pt idx="2922">
                  <c:v>29214.32</c:v>
                </c:pt>
                <c:pt idx="2923">
                  <c:v>29224.32</c:v>
                </c:pt>
                <c:pt idx="2924">
                  <c:v>29234.32</c:v>
                </c:pt>
                <c:pt idx="2925">
                  <c:v>29244.32</c:v>
                </c:pt>
                <c:pt idx="2926">
                  <c:v>29254.31</c:v>
                </c:pt>
                <c:pt idx="2927">
                  <c:v>29264.31</c:v>
                </c:pt>
                <c:pt idx="2928">
                  <c:v>29274.31</c:v>
                </c:pt>
                <c:pt idx="2929">
                  <c:v>29284.31</c:v>
                </c:pt>
                <c:pt idx="2930">
                  <c:v>29294.31</c:v>
                </c:pt>
                <c:pt idx="2931">
                  <c:v>29304.3</c:v>
                </c:pt>
                <c:pt idx="2932">
                  <c:v>29314.3</c:v>
                </c:pt>
                <c:pt idx="2933">
                  <c:v>29324.3</c:v>
                </c:pt>
                <c:pt idx="2934">
                  <c:v>29334.3</c:v>
                </c:pt>
                <c:pt idx="2935">
                  <c:v>29344.3</c:v>
                </c:pt>
                <c:pt idx="2936">
                  <c:v>29354.29</c:v>
                </c:pt>
                <c:pt idx="2937">
                  <c:v>29364.29</c:v>
                </c:pt>
                <c:pt idx="2938">
                  <c:v>29374.29</c:v>
                </c:pt>
                <c:pt idx="2939">
                  <c:v>29384.29</c:v>
                </c:pt>
                <c:pt idx="2940">
                  <c:v>29394.29</c:v>
                </c:pt>
                <c:pt idx="2941">
                  <c:v>29404.29</c:v>
                </c:pt>
                <c:pt idx="2942">
                  <c:v>29414.29</c:v>
                </c:pt>
                <c:pt idx="2943">
                  <c:v>29424.28</c:v>
                </c:pt>
                <c:pt idx="2944">
                  <c:v>29434.28</c:v>
                </c:pt>
                <c:pt idx="2945">
                  <c:v>29444.28</c:v>
                </c:pt>
                <c:pt idx="2946">
                  <c:v>29454.28</c:v>
                </c:pt>
                <c:pt idx="2947">
                  <c:v>29464.28</c:v>
                </c:pt>
                <c:pt idx="2948">
                  <c:v>29474.27</c:v>
                </c:pt>
                <c:pt idx="2949">
                  <c:v>29484.27</c:v>
                </c:pt>
                <c:pt idx="2950">
                  <c:v>29494.27</c:v>
                </c:pt>
                <c:pt idx="2951">
                  <c:v>29504.27</c:v>
                </c:pt>
                <c:pt idx="2952">
                  <c:v>29514.27</c:v>
                </c:pt>
                <c:pt idx="2953">
                  <c:v>29524.26</c:v>
                </c:pt>
                <c:pt idx="2954">
                  <c:v>29534.26</c:v>
                </c:pt>
                <c:pt idx="2955">
                  <c:v>29544.26</c:v>
                </c:pt>
                <c:pt idx="2956">
                  <c:v>29554.26</c:v>
                </c:pt>
                <c:pt idx="2957">
                  <c:v>29564.26</c:v>
                </c:pt>
                <c:pt idx="2958">
                  <c:v>29574.25</c:v>
                </c:pt>
                <c:pt idx="2959">
                  <c:v>29584.25</c:v>
                </c:pt>
                <c:pt idx="2960">
                  <c:v>29594.25</c:v>
                </c:pt>
                <c:pt idx="2961">
                  <c:v>29604.25</c:v>
                </c:pt>
                <c:pt idx="2962">
                  <c:v>29614.25</c:v>
                </c:pt>
                <c:pt idx="2963">
                  <c:v>29624.240000000002</c:v>
                </c:pt>
                <c:pt idx="2964">
                  <c:v>29634.240000000002</c:v>
                </c:pt>
                <c:pt idx="2965">
                  <c:v>29644.240000000002</c:v>
                </c:pt>
                <c:pt idx="2966">
                  <c:v>29654.240000000002</c:v>
                </c:pt>
                <c:pt idx="2967">
                  <c:v>29664.240000000002</c:v>
                </c:pt>
                <c:pt idx="2968">
                  <c:v>29674.23</c:v>
                </c:pt>
                <c:pt idx="2969">
                  <c:v>29684.23</c:v>
                </c:pt>
                <c:pt idx="2970">
                  <c:v>29694.23</c:v>
                </c:pt>
                <c:pt idx="2971">
                  <c:v>29704.23</c:v>
                </c:pt>
                <c:pt idx="2972">
                  <c:v>29714.23</c:v>
                </c:pt>
                <c:pt idx="2973">
                  <c:v>29724.22</c:v>
                </c:pt>
                <c:pt idx="2974">
                  <c:v>29734.22</c:v>
                </c:pt>
                <c:pt idx="2975">
                  <c:v>29744.22</c:v>
                </c:pt>
                <c:pt idx="2976">
                  <c:v>29754.22</c:v>
                </c:pt>
                <c:pt idx="2977">
                  <c:v>29764.22</c:v>
                </c:pt>
                <c:pt idx="2978">
                  <c:v>29774.21</c:v>
                </c:pt>
                <c:pt idx="2979">
                  <c:v>29784.21</c:v>
                </c:pt>
                <c:pt idx="2980">
                  <c:v>29794.21</c:v>
                </c:pt>
                <c:pt idx="2981">
                  <c:v>29804.21</c:v>
                </c:pt>
                <c:pt idx="2982">
                  <c:v>29814.21</c:v>
                </c:pt>
                <c:pt idx="2983">
                  <c:v>29824.21</c:v>
                </c:pt>
                <c:pt idx="2984">
                  <c:v>29834.21</c:v>
                </c:pt>
                <c:pt idx="2985">
                  <c:v>29844.2</c:v>
                </c:pt>
                <c:pt idx="2986">
                  <c:v>29854.2</c:v>
                </c:pt>
                <c:pt idx="2987">
                  <c:v>29864.2</c:v>
                </c:pt>
                <c:pt idx="2988">
                  <c:v>29874.2</c:v>
                </c:pt>
                <c:pt idx="2989">
                  <c:v>29884.2</c:v>
                </c:pt>
                <c:pt idx="2990">
                  <c:v>29894.19</c:v>
                </c:pt>
                <c:pt idx="2991">
                  <c:v>29904.19</c:v>
                </c:pt>
                <c:pt idx="2992">
                  <c:v>29914.19</c:v>
                </c:pt>
                <c:pt idx="2993">
                  <c:v>29924.19</c:v>
                </c:pt>
                <c:pt idx="2994">
                  <c:v>29934.19</c:v>
                </c:pt>
                <c:pt idx="2995">
                  <c:v>29944.18</c:v>
                </c:pt>
                <c:pt idx="2996">
                  <c:v>29954.18</c:v>
                </c:pt>
                <c:pt idx="2997">
                  <c:v>29964.18</c:v>
                </c:pt>
                <c:pt idx="2998">
                  <c:v>29974.18</c:v>
                </c:pt>
                <c:pt idx="2999">
                  <c:v>29984.18</c:v>
                </c:pt>
                <c:pt idx="3000">
                  <c:v>29994.17</c:v>
                </c:pt>
                <c:pt idx="3001">
                  <c:v>30004.18</c:v>
                </c:pt>
                <c:pt idx="3002">
                  <c:v>30014.17</c:v>
                </c:pt>
                <c:pt idx="3003">
                  <c:v>30024.17</c:v>
                </c:pt>
                <c:pt idx="3004">
                  <c:v>30034.17</c:v>
                </c:pt>
                <c:pt idx="3005">
                  <c:v>30044.16</c:v>
                </c:pt>
                <c:pt idx="3006">
                  <c:v>30054.16</c:v>
                </c:pt>
                <c:pt idx="3007">
                  <c:v>30064.16</c:v>
                </c:pt>
                <c:pt idx="3008">
                  <c:v>30074.16</c:v>
                </c:pt>
                <c:pt idx="3009">
                  <c:v>30084.16</c:v>
                </c:pt>
                <c:pt idx="3010">
                  <c:v>30094.15</c:v>
                </c:pt>
                <c:pt idx="3011">
                  <c:v>30104.15</c:v>
                </c:pt>
                <c:pt idx="3012">
                  <c:v>30114.15</c:v>
                </c:pt>
                <c:pt idx="3013">
                  <c:v>30124.15</c:v>
                </c:pt>
                <c:pt idx="3014">
                  <c:v>30134.15</c:v>
                </c:pt>
                <c:pt idx="3015">
                  <c:v>30144.14</c:v>
                </c:pt>
                <c:pt idx="3016">
                  <c:v>30154.14</c:v>
                </c:pt>
                <c:pt idx="3017">
                  <c:v>30164.14</c:v>
                </c:pt>
                <c:pt idx="3018">
                  <c:v>30174.14</c:v>
                </c:pt>
                <c:pt idx="3019">
                  <c:v>30184.14</c:v>
                </c:pt>
                <c:pt idx="3020">
                  <c:v>30194.13</c:v>
                </c:pt>
                <c:pt idx="3021">
                  <c:v>30204.13</c:v>
                </c:pt>
                <c:pt idx="3022">
                  <c:v>30214.13</c:v>
                </c:pt>
                <c:pt idx="3023">
                  <c:v>30224.13</c:v>
                </c:pt>
                <c:pt idx="3024">
                  <c:v>30234.13</c:v>
                </c:pt>
                <c:pt idx="3025">
                  <c:v>30244.13</c:v>
                </c:pt>
                <c:pt idx="3026">
                  <c:v>30254.13</c:v>
                </c:pt>
                <c:pt idx="3027">
                  <c:v>30264.12</c:v>
                </c:pt>
                <c:pt idx="3028">
                  <c:v>30274.12</c:v>
                </c:pt>
                <c:pt idx="3029">
                  <c:v>30284.12</c:v>
                </c:pt>
                <c:pt idx="3030">
                  <c:v>30294.12</c:v>
                </c:pt>
                <c:pt idx="3031">
                  <c:v>30304.12</c:v>
                </c:pt>
                <c:pt idx="3032">
                  <c:v>30314.11</c:v>
                </c:pt>
                <c:pt idx="3033">
                  <c:v>30324.11</c:v>
                </c:pt>
                <c:pt idx="3034">
                  <c:v>30334.11</c:v>
                </c:pt>
                <c:pt idx="3035">
                  <c:v>30344.11</c:v>
                </c:pt>
                <c:pt idx="3036">
                  <c:v>30354.11</c:v>
                </c:pt>
                <c:pt idx="3037">
                  <c:v>30364.1</c:v>
                </c:pt>
                <c:pt idx="3038">
                  <c:v>30374.1</c:v>
                </c:pt>
                <c:pt idx="3039">
                  <c:v>30384.1</c:v>
                </c:pt>
                <c:pt idx="3040">
                  <c:v>30394.1</c:v>
                </c:pt>
                <c:pt idx="3041">
                  <c:v>30404.1</c:v>
                </c:pt>
                <c:pt idx="3042">
                  <c:v>30414.09</c:v>
                </c:pt>
                <c:pt idx="3043">
                  <c:v>30424.09</c:v>
                </c:pt>
                <c:pt idx="3044">
                  <c:v>30434.09</c:v>
                </c:pt>
                <c:pt idx="3045">
                  <c:v>30444.09</c:v>
                </c:pt>
                <c:pt idx="3046">
                  <c:v>30454.09</c:v>
                </c:pt>
                <c:pt idx="3047">
                  <c:v>30464.080000000002</c:v>
                </c:pt>
                <c:pt idx="3048">
                  <c:v>30474.080000000002</c:v>
                </c:pt>
                <c:pt idx="3049">
                  <c:v>30484.080000000002</c:v>
                </c:pt>
                <c:pt idx="3050">
                  <c:v>30494.080000000002</c:v>
                </c:pt>
                <c:pt idx="3051">
                  <c:v>30504.080000000002</c:v>
                </c:pt>
                <c:pt idx="3052">
                  <c:v>30514.07</c:v>
                </c:pt>
                <c:pt idx="3053">
                  <c:v>30524.07</c:v>
                </c:pt>
                <c:pt idx="3054">
                  <c:v>30534.07</c:v>
                </c:pt>
                <c:pt idx="3055">
                  <c:v>30544.07</c:v>
                </c:pt>
                <c:pt idx="3056">
                  <c:v>30554.07</c:v>
                </c:pt>
                <c:pt idx="3057">
                  <c:v>30564.06</c:v>
                </c:pt>
                <c:pt idx="3058">
                  <c:v>30574.06</c:v>
                </c:pt>
                <c:pt idx="3059">
                  <c:v>30584.06</c:v>
                </c:pt>
                <c:pt idx="3060">
                  <c:v>30594.06</c:v>
                </c:pt>
                <c:pt idx="3061">
                  <c:v>30604.06</c:v>
                </c:pt>
                <c:pt idx="3062">
                  <c:v>30614.05</c:v>
                </c:pt>
                <c:pt idx="3063">
                  <c:v>30624.05</c:v>
                </c:pt>
                <c:pt idx="3064">
                  <c:v>30634.05</c:v>
                </c:pt>
                <c:pt idx="3065">
                  <c:v>30644.05</c:v>
                </c:pt>
                <c:pt idx="3066">
                  <c:v>30654.05</c:v>
                </c:pt>
                <c:pt idx="3067">
                  <c:v>30664.05</c:v>
                </c:pt>
                <c:pt idx="3068">
                  <c:v>30674.04</c:v>
                </c:pt>
                <c:pt idx="3069">
                  <c:v>30684.04</c:v>
                </c:pt>
                <c:pt idx="3070">
                  <c:v>30694.04</c:v>
                </c:pt>
                <c:pt idx="3071">
                  <c:v>30704.04</c:v>
                </c:pt>
                <c:pt idx="3072">
                  <c:v>30714.04</c:v>
                </c:pt>
                <c:pt idx="3073">
                  <c:v>30724.03</c:v>
                </c:pt>
                <c:pt idx="3074">
                  <c:v>30734.03</c:v>
                </c:pt>
                <c:pt idx="3075">
                  <c:v>30744.03</c:v>
                </c:pt>
                <c:pt idx="3076">
                  <c:v>30754.03</c:v>
                </c:pt>
                <c:pt idx="3077">
                  <c:v>30764.03</c:v>
                </c:pt>
                <c:pt idx="3078">
                  <c:v>30774.02</c:v>
                </c:pt>
                <c:pt idx="3079">
                  <c:v>30784.02</c:v>
                </c:pt>
                <c:pt idx="3080">
                  <c:v>30794.02</c:v>
                </c:pt>
                <c:pt idx="3081">
                  <c:v>30804.02</c:v>
                </c:pt>
                <c:pt idx="3082">
                  <c:v>30814.02</c:v>
                </c:pt>
                <c:pt idx="3083">
                  <c:v>30824.01</c:v>
                </c:pt>
                <c:pt idx="3084">
                  <c:v>30834.01</c:v>
                </c:pt>
                <c:pt idx="3085">
                  <c:v>30844.01</c:v>
                </c:pt>
                <c:pt idx="3086">
                  <c:v>30854.01</c:v>
                </c:pt>
                <c:pt idx="3087">
                  <c:v>30864.01</c:v>
                </c:pt>
                <c:pt idx="3088">
                  <c:v>30874</c:v>
                </c:pt>
                <c:pt idx="3089">
                  <c:v>30884</c:v>
                </c:pt>
                <c:pt idx="3090">
                  <c:v>30894</c:v>
                </c:pt>
                <c:pt idx="3091">
                  <c:v>30904</c:v>
                </c:pt>
                <c:pt idx="3092">
                  <c:v>30914</c:v>
                </c:pt>
                <c:pt idx="3093">
                  <c:v>30923.99</c:v>
                </c:pt>
                <c:pt idx="3094">
                  <c:v>30933.99</c:v>
                </c:pt>
                <c:pt idx="3095">
                  <c:v>30943.99</c:v>
                </c:pt>
                <c:pt idx="3096">
                  <c:v>30953.99</c:v>
                </c:pt>
                <c:pt idx="3097">
                  <c:v>30963.99</c:v>
                </c:pt>
                <c:pt idx="3098">
                  <c:v>30973.98</c:v>
                </c:pt>
                <c:pt idx="3099">
                  <c:v>30983.98</c:v>
                </c:pt>
                <c:pt idx="3100">
                  <c:v>30993.98</c:v>
                </c:pt>
                <c:pt idx="3101">
                  <c:v>31003.98</c:v>
                </c:pt>
                <c:pt idx="3102">
                  <c:v>31013.98</c:v>
                </c:pt>
                <c:pt idx="3103">
                  <c:v>31023.98</c:v>
                </c:pt>
                <c:pt idx="3104">
                  <c:v>31033.97</c:v>
                </c:pt>
                <c:pt idx="3105">
                  <c:v>31043.97</c:v>
                </c:pt>
                <c:pt idx="3106">
                  <c:v>31053.97</c:v>
                </c:pt>
                <c:pt idx="3107">
                  <c:v>31063.97</c:v>
                </c:pt>
                <c:pt idx="3108">
                  <c:v>31073.97</c:v>
                </c:pt>
                <c:pt idx="3109">
                  <c:v>31083.96</c:v>
                </c:pt>
                <c:pt idx="3110">
                  <c:v>31093.96</c:v>
                </c:pt>
                <c:pt idx="3111">
                  <c:v>31103.96</c:v>
                </c:pt>
                <c:pt idx="3112">
                  <c:v>31113.96</c:v>
                </c:pt>
                <c:pt idx="3113">
                  <c:v>31123.96</c:v>
                </c:pt>
                <c:pt idx="3114">
                  <c:v>31133.96</c:v>
                </c:pt>
                <c:pt idx="3115">
                  <c:v>31143.95</c:v>
                </c:pt>
                <c:pt idx="3116">
                  <c:v>31153.95</c:v>
                </c:pt>
                <c:pt idx="3117">
                  <c:v>31163.95</c:v>
                </c:pt>
                <c:pt idx="3118">
                  <c:v>31173.95</c:v>
                </c:pt>
                <c:pt idx="3119">
                  <c:v>31183.95</c:v>
                </c:pt>
                <c:pt idx="3120">
                  <c:v>31193.94</c:v>
                </c:pt>
                <c:pt idx="3121">
                  <c:v>31203.94</c:v>
                </c:pt>
                <c:pt idx="3122">
                  <c:v>31213.94</c:v>
                </c:pt>
                <c:pt idx="3123">
                  <c:v>31223.94</c:v>
                </c:pt>
                <c:pt idx="3124">
                  <c:v>31233.94</c:v>
                </c:pt>
                <c:pt idx="3125">
                  <c:v>31243.93</c:v>
                </c:pt>
                <c:pt idx="3126">
                  <c:v>31253.93</c:v>
                </c:pt>
                <c:pt idx="3127">
                  <c:v>31263.93</c:v>
                </c:pt>
                <c:pt idx="3128">
                  <c:v>31273.93</c:v>
                </c:pt>
                <c:pt idx="3129">
                  <c:v>31283.93</c:v>
                </c:pt>
                <c:pt idx="3130">
                  <c:v>31293.919999999998</c:v>
                </c:pt>
                <c:pt idx="3131">
                  <c:v>31303.919999999998</c:v>
                </c:pt>
                <c:pt idx="3132">
                  <c:v>31313.919999999998</c:v>
                </c:pt>
                <c:pt idx="3133">
                  <c:v>31323.919999999998</c:v>
                </c:pt>
                <c:pt idx="3134">
                  <c:v>31333.919999999998</c:v>
                </c:pt>
                <c:pt idx="3135">
                  <c:v>31343.91</c:v>
                </c:pt>
                <c:pt idx="3136">
                  <c:v>31353.91</c:v>
                </c:pt>
                <c:pt idx="3137">
                  <c:v>31363.91</c:v>
                </c:pt>
                <c:pt idx="3138">
                  <c:v>31373.91</c:v>
                </c:pt>
                <c:pt idx="3139">
                  <c:v>31383.91</c:v>
                </c:pt>
                <c:pt idx="3140">
                  <c:v>31393.9</c:v>
                </c:pt>
                <c:pt idx="3141">
                  <c:v>31403.9</c:v>
                </c:pt>
                <c:pt idx="3142">
                  <c:v>31413.9</c:v>
                </c:pt>
                <c:pt idx="3143">
                  <c:v>31423.9</c:v>
                </c:pt>
                <c:pt idx="3144">
                  <c:v>31433.9</c:v>
                </c:pt>
                <c:pt idx="3145">
                  <c:v>31443.89</c:v>
                </c:pt>
                <c:pt idx="3146">
                  <c:v>31453.89</c:v>
                </c:pt>
                <c:pt idx="3147">
                  <c:v>31463.89</c:v>
                </c:pt>
                <c:pt idx="3148">
                  <c:v>31473.89</c:v>
                </c:pt>
                <c:pt idx="3149">
                  <c:v>31483.89</c:v>
                </c:pt>
                <c:pt idx="3150">
                  <c:v>31493.89</c:v>
                </c:pt>
                <c:pt idx="3151">
                  <c:v>31503.89</c:v>
                </c:pt>
                <c:pt idx="3152">
                  <c:v>31513.88</c:v>
                </c:pt>
                <c:pt idx="3153">
                  <c:v>31523.88</c:v>
                </c:pt>
                <c:pt idx="3154">
                  <c:v>31533.88</c:v>
                </c:pt>
                <c:pt idx="3155">
                  <c:v>31543.88</c:v>
                </c:pt>
                <c:pt idx="3156">
                  <c:v>31553.88</c:v>
                </c:pt>
                <c:pt idx="3157">
                  <c:v>31563.87</c:v>
                </c:pt>
                <c:pt idx="3158">
                  <c:v>31573.87</c:v>
                </c:pt>
                <c:pt idx="3159">
                  <c:v>31583.87</c:v>
                </c:pt>
                <c:pt idx="3160">
                  <c:v>31593.87</c:v>
                </c:pt>
                <c:pt idx="3161">
                  <c:v>31603.87</c:v>
                </c:pt>
                <c:pt idx="3162">
                  <c:v>31613.86</c:v>
                </c:pt>
                <c:pt idx="3163">
                  <c:v>31623.86</c:v>
                </c:pt>
                <c:pt idx="3164">
                  <c:v>31633.86</c:v>
                </c:pt>
                <c:pt idx="3165">
                  <c:v>31643.86</c:v>
                </c:pt>
                <c:pt idx="3166">
                  <c:v>31653.86</c:v>
                </c:pt>
                <c:pt idx="3167">
                  <c:v>31663.85</c:v>
                </c:pt>
                <c:pt idx="3168">
                  <c:v>31673.85</c:v>
                </c:pt>
                <c:pt idx="3169">
                  <c:v>31683.85</c:v>
                </c:pt>
                <c:pt idx="3170">
                  <c:v>31693.85</c:v>
                </c:pt>
                <c:pt idx="3171">
                  <c:v>31703.85</c:v>
                </c:pt>
                <c:pt idx="3172">
                  <c:v>31713.84</c:v>
                </c:pt>
                <c:pt idx="3173">
                  <c:v>31723.84</c:v>
                </c:pt>
                <c:pt idx="3174">
                  <c:v>31733.84</c:v>
                </c:pt>
                <c:pt idx="3175">
                  <c:v>31743.84</c:v>
                </c:pt>
                <c:pt idx="3176">
                  <c:v>31753.84</c:v>
                </c:pt>
                <c:pt idx="3177">
                  <c:v>31763.83</c:v>
                </c:pt>
                <c:pt idx="3178">
                  <c:v>31773.83</c:v>
                </c:pt>
                <c:pt idx="3179">
                  <c:v>31783.83</c:v>
                </c:pt>
                <c:pt idx="3180">
                  <c:v>31793.83</c:v>
                </c:pt>
                <c:pt idx="3181">
                  <c:v>31803.83</c:v>
                </c:pt>
                <c:pt idx="3182">
                  <c:v>31813.82</c:v>
                </c:pt>
                <c:pt idx="3183">
                  <c:v>31823.82</c:v>
                </c:pt>
                <c:pt idx="3184">
                  <c:v>31833.82</c:v>
                </c:pt>
                <c:pt idx="3185">
                  <c:v>31843.82</c:v>
                </c:pt>
                <c:pt idx="3186">
                  <c:v>31853.82</c:v>
                </c:pt>
                <c:pt idx="3187">
                  <c:v>31863.82</c:v>
                </c:pt>
                <c:pt idx="3188">
                  <c:v>31873.82</c:v>
                </c:pt>
                <c:pt idx="3189">
                  <c:v>31883.81</c:v>
                </c:pt>
                <c:pt idx="3190">
                  <c:v>31893.81</c:v>
                </c:pt>
                <c:pt idx="3191">
                  <c:v>31903.81</c:v>
                </c:pt>
                <c:pt idx="3192">
                  <c:v>31913.8</c:v>
                </c:pt>
                <c:pt idx="3193">
                  <c:v>31923.8</c:v>
                </c:pt>
                <c:pt idx="3194">
                  <c:v>31933.8</c:v>
                </c:pt>
                <c:pt idx="3195">
                  <c:v>31943.8</c:v>
                </c:pt>
                <c:pt idx="3196">
                  <c:v>31953.8</c:v>
                </c:pt>
                <c:pt idx="3197">
                  <c:v>31963.8</c:v>
                </c:pt>
                <c:pt idx="3198">
                  <c:v>31973.8</c:v>
                </c:pt>
                <c:pt idx="3199">
                  <c:v>31983.79</c:v>
                </c:pt>
                <c:pt idx="3200">
                  <c:v>31993.79</c:v>
                </c:pt>
                <c:pt idx="3201">
                  <c:v>32003.79</c:v>
                </c:pt>
                <c:pt idx="3202">
                  <c:v>32013.79</c:v>
                </c:pt>
                <c:pt idx="3203">
                  <c:v>32023.79</c:v>
                </c:pt>
                <c:pt idx="3204">
                  <c:v>32033.78</c:v>
                </c:pt>
                <c:pt idx="3205">
                  <c:v>32043.78</c:v>
                </c:pt>
                <c:pt idx="3206">
                  <c:v>32053.78</c:v>
                </c:pt>
                <c:pt idx="3207">
                  <c:v>32063.78</c:v>
                </c:pt>
                <c:pt idx="3208">
                  <c:v>32073.78</c:v>
                </c:pt>
                <c:pt idx="3209">
                  <c:v>32083.77</c:v>
                </c:pt>
                <c:pt idx="3210">
                  <c:v>32093.77</c:v>
                </c:pt>
                <c:pt idx="3211">
                  <c:v>32103.77</c:v>
                </c:pt>
                <c:pt idx="3212">
                  <c:v>32113.77</c:v>
                </c:pt>
                <c:pt idx="3213">
                  <c:v>32123.77</c:v>
                </c:pt>
                <c:pt idx="3214">
                  <c:v>32133.759999999998</c:v>
                </c:pt>
                <c:pt idx="3215">
                  <c:v>32143.759999999998</c:v>
                </c:pt>
                <c:pt idx="3216">
                  <c:v>32153.759999999998</c:v>
                </c:pt>
                <c:pt idx="3217">
                  <c:v>32163.759999999998</c:v>
                </c:pt>
                <c:pt idx="3218">
                  <c:v>32173.759999999998</c:v>
                </c:pt>
                <c:pt idx="3219">
                  <c:v>32183.75</c:v>
                </c:pt>
                <c:pt idx="3220">
                  <c:v>32193.75</c:v>
                </c:pt>
                <c:pt idx="3221">
                  <c:v>32203.75</c:v>
                </c:pt>
                <c:pt idx="3222">
                  <c:v>32213.75</c:v>
                </c:pt>
                <c:pt idx="3223">
                  <c:v>32223.75</c:v>
                </c:pt>
                <c:pt idx="3224">
                  <c:v>32233.74</c:v>
                </c:pt>
                <c:pt idx="3225">
                  <c:v>32243.74</c:v>
                </c:pt>
                <c:pt idx="3226">
                  <c:v>32253.74</c:v>
                </c:pt>
                <c:pt idx="3227">
                  <c:v>32263.74</c:v>
                </c:pt>
                <c:pt idx="3228">
                  <c:v>32273.74</c:v>
                </c:pt>
                <c:pt idx="3229">
                  <c:v>32283.73</c:v>
                </c:pt>
                <c:pt idx="3230">
                  <c:v>32293.73</c:v>
                </c:pt>
                <c:pt idx="3231">
                  <c:v>32303.73</c:v>
                </c:pt>
                <c:pt idx="3232">
                  <c:v>32313.73</c:v>
                </c:pt>
                <c:pt idx="3233">
                  <c:v>32323.73</c:v>
                </c:pt>
                <c:pt idx="3234">
                  <c:v>32333.73</c:v>
                </c:pt>
                <c:pt idx="3235">
                  <c:v>32343.73</c:v>
                </c:pt>
                <c:pt idx="3236">
                  <c:v>32353.72</c:v>
                </c:pt>
                <c:pt idx="3237">
                  <c:v>32363.72</c:v>
                </c:pt>
                <c:pt idx="3238">
                  <c:v>32373.72</c:v>
                </c:pt>
                <c:pt idx="3239">
                  <c:v>32383.71</c:v>
                </c:pt>
                <c:pt idx="3240">
                  <c:v>32393.71</c:v>
                </c:pt>
                <c:pt idx="3241">
                  <c:v>32403.71</c:v>
                </c:pt>
                <c:pt idx="3242">
                  <c:v>32413.71</c:v>
                </c:pt>
                <c:pt idx="3243">
                  <c:v>32423.71</c:v>
                </c:pt>
                <c:pt idx="3244">
                  <c:v>32433.71</c:v>
                </c:pt>
                <c:pt idx="3245">
                  <c:v>32443.71</c:v>
                </c:pt>
                <c:pt idx="3246">
                  <c:v>32453.7</c:v>
                </c:pt>
                <c:pt idx="3247">
                  <c:v>32463.7</c:v>
                </c:pt>
                <c:pt idx="3248">
                  <c:v>32473.7</c:v>
                </c:pt>
                <c:pt idx="3249">
                  <c:v>32483.7</c:v>
                </c:pt>
                <c:pt idx="3250">
                  <c:v>32493.7</c:v>
                </c:pt>
                <c:pt idx="3251">
                  <c:v>32503.69</c:v>
                </c:pt>
                <c:pt idx="3252">
                  <c:v>32513.69</c:v>
                </c:pt>
                <c:pt idx="3253">
                  <c:v>32523.69</c:v>
                </c:pt>
                <c:pt idx="3254">
                  <c:v>32533.69</c:v>
                </c:pt>
                <c:pt idx="3255">
                  <c:v>32543.69</c:v>
                </c:pt>
                <c:pt idx="3256">
                  <c:v>32553.68</c:v>
                </c:pt>
                <c:pt idx="3257">
                  <c:v>32563.68</c:v>
                </c:pt>
                <c:pt idx="3258">
                  <c:v>32573.68</c:v>
                </c:pt>
                <c:pt idx="3259">
                  <c:v>32583.68</c:v>
                </c:pt>
                <c:pt idx="3260">
                  <c:v>32593.68</c:v>
                </c:pt>
                <c:pt idx="3261">
                  <c:v>32603.67</c:v>
                </c:pt>
                <c:pt idx="3262">
                  <c:v>32613.67</c:v>
                </c:pt>
                <c:pt idx="3263">
                  <c:v>32623.67</c:v>
                </c:pt>
                <c:pt idx="3264">
                  <c:v>32633.67</c:v>
                </c:pt>
                <c:pt idx="3265">
                  <c:v>32643.67</c:v>
                </c:pt>
                <c:pt idx="3266">
                  <c:v>32653.66</c:v>
                </c:pt>
                <c:pt idx="3267">
                  <c:v>32663.66</c:v>
                </c:pt>
                <c:pt idx="3268">
                  <c:v>32673.66</c:v>
                </c:pt>
                <c:pt idx="3269">
                  <c:v>32683.66</c:v>
                </c:pt>
                <c:pt idx="3270">
                  <c:v>32693.66</c:v>
                </c:pt>
                <c:pt idx="3271">
                  <c:v>32703.66</c:v>
                </c:pt>
                <c:pt idx="3272">
                  <c:v>32713.65</c:v>
                </c:pt>
                <c:pt idx="3273">
                  <c:v>32723.65</c:v>
                </c:pt>
                <c:pt idx="3274">
                  <c:v>32733.65</c:v>
                </c:pt>
                <c:pt idx="3275">
                  <c:v>32743.65</c:v>
                </c:pt>
                <c:pt idx="3276">
                  <c:v>32753.64</c:v>
                </c:pt>
                <c:pt idx="3277">
                  <c:v>32763.64</c:v>
                </c:pt>
                <c:pt idx="3278">
                  <c:v>32773.64</c:v>
                </c:pt>
                <c:pt idx="3279">
                  <c:v>32783.64</c:v>
                </c:pt>
                <c:pt idx="3280">
                  <c:v>32793.64</c:v>
                </c:pt>
                <c:pt idx="3281">
                  <c:v>32803.64</c:v>
                </c:pt>
                <c:pt idx="3282">
                  <c:v>32813.629999999997</c:v>
                </c:pt>
                <c:pt idx="3283">
                  <c:v>32823.629999999997</c:v>
                </c:pt>
                <c:pt idx="3284">
                  <c:v>32833.629999999997</c:v>
                </c:pt>
                <c:pt idx="3285">
                  <c:v>32843.629999999997</c:v>
                </c:pt>
                <c:pt idx="3286">
                  <c:v>32853.629999999997</c:v>
                </c:pt>
                <c:pt idx="3287">
                  <c:v>32863.629999999997</c:v>
                </c:pt>
                <c:pt idx="3288">
                  <c:v>32873.629999999997</c:v>
                </c:pt>
                <c:pt idx="3289">
                  <c:v>32883.620000000003</c:v>
                </c:pt>
                <c:pt idx="3290">
                  <c:v>32893.620000000003</c:v>
                </c:pt>
                <c:pt idx="3291">
                  <c:v>32903.620000000003</c:v>
                </c:pt>
                <c:pt idx="3292">
                  <c:v>32913.61</c:v>
                </c:pt>
                <c:pt idx="3293">
                  <c:v>32923.61</c:v>
                </c:pt>
                <c:pt idx="3294">
                  <c:v>32933.61</c:v>
                </c:pt>
                <c:pt idx="3295">
                  <c:v>32943.61</c:v>
                </c:pt>
                <c:pt idx="3296">
                  <c:v>32953.61</c:v>
                </c:pt>
                <c:pt idx="3297">
                  <c:v>32963.599999999999</c:v>
                </c:pt>
                <c:pt idx="3298">
                  <c:v>32973.599999999999</c:v>
                </c:pt>
                <c:pt idx="3299">
                  <c:v>32983.599999999999</c:v>
                </c:pt>
                <c:pt idx="3300">
                  <c:v>32993.599999999999</c:v>
                </c:pt>
                <c:pt idx="3301">
                  <c:v>33003.599999999999</c:v>
                </c:pt>
                <c:pt idx="3302">
                  <c:v>33013.589999999997</c:v>
                </c:pt>
                <c:pt idx="3303">
                  <c:v>33023.589999999997</c:v>
                </c:pt>
                <c:pt idx="3304">
                  <c:v>33033.589999999997</c:v>
                </c:pt>
                <c:pt idx="3305">
                  <c:v>33043.589999999997</c:v>
                </c:pt>
                <c:pt idx="3306">
                  <c:v>33053.589999999997</c:v>
                </c:pt>
                <c:pt idx="3307">
                  <c:v>33063.589999999997</c:v>
                </c:pt>
                <c:pt idx="3308">
                  <c:v>33073.589999999997</c:v>
                </c:pt>
                <c:pt idx="3309">
                  <c:v>33083.58</c:v>
                </c:pt>
                <c:pt idx="3310">
                  <c:v>33093.58</c:v>
                </c:pt>
                <c:pt idx="3311">
                  <c:v>33103.58</c:v>
                </c:pt>
                <c:pt idx="3312">
                  <c:v>33113.58</c:v>
                </c:pt>
                <c:pt idx="3313">
                  <c:v>33123.57</c:v>
                </c:pt>
                <c:pt idx="3314">
                  <c:v>33133.57</c:v>
                </c:pt>
                <c:pt idx="3315">
                  <c:v>33143.57</c:v>
                </c:pt>
                <c:pt idx="3316">
                  <c:v>33153.57</c:v>
                </c:pt>
                <c:pt idx="3317">
                  <c:v>33163.57</c:v>
                </c:pt>
                <c:pt idx="3318">
                  <c:v>33173.57</c:v>
                </c:pt>
                <c:pt idx="3319">
                  <c:v>33183.56</c:v>
                </c:pt>
                <c:pt idx="3320">
                  <c:v>33193.56</c:v>
                </c:pt>
                <c:pt idx="3321">
                  <c:v>33203.56</c:v>
                </c:pt>
                <c:pt idx="3322">
                  <c:v>33213.56</c:v>
                </c:pt>
                <c:pt idx="3323">
                  <c:v>33223.550000000003</c:v>
                </c:pt>
                <c:pt idx="3324">
                  <c:v>33233.550000000003</c:v>
                </c:pt>
                <c:pt idx="3325">
                  <c:v>33243.550000000003</c:v>
                </c:pt>
                <c:pt idx="3326">
                  <c:v>33253.550000000003</c:v>
                </c:pt>
                <c:pt idx="3327">
                  <c:v>33263.550000000003</c:v>
                </c:pt>
                <c:pt idx="3328">
                  <c:v>33273.550000000003</c:v>
                </c:pt>
                <c:pt idx="3329">
                  <c:v>33283.54</c:v>
                </c:pt>
                <c:pt idx="3330">
                  <c:v>33293.54</c:v>
                </c:pt>
                <c:pt idx="3331">
                  <c:v>33303.54</c:v>
                </c:pt>
                <c:pt idx="3332">
                  <c:v>33313.54</c:v>
                </c:pt>
                <c:pt idx="3333">
                  <c:v>33323.54</c:v>
                </c:pt>
                <c:pt idx="3334">
                  <c:v>33333.53</c:v>
                </c:pt>
                <c:pt idx="3335">
                  <c:v>33343.53</c:v>
                </c:pt>
                <c:pt idx="3336">
                  <c:v>33353.53</c:v>
                </c:pt>
                <c:pt idx="3337">
                  <c:v>33363.53</c:v>
                </c:pt>
                <c:pt idx="3338">
                  <c:v>33373.53</c:v>
                </c:pt>
                <c:pt idx="3339">
                  <c:v>33383.519999999997</c:v>
                </c:pt>
                <c:pt idx="3340">
                  <c:v>33393.519999999997</c:v>
                </c:pt>
                <c:pt idx="3341">
                  <c:v>33403.519999999997</c:v>
                </c:pt>
                <c:pt idx="3342">
                  <c:v>33413.519999999997</c:v>
                </c:pt>
                <c:pt idx="3343">
                  <c:v>33423.519999999997</c:v>
                </c:pt>
                <c:pt idx="3344">
                  <c:v>33433.519999999997</c:v>
                </c:pt>
                <c:pt idx="3345">
                  <c:v>33443.519999999997</c:v>
                </c:pt>
                <c:pt idx="3346">
                  <c:v>33453.51</c:v>
                </c:pt>
                <c:pt idx="3347">
                  <c:v>33463.51</c:v>
                </c:pt>
                <c:pt idx="3348">
                  <c:v>33473.51</c:v>
                </c:pt>
                <c:pt idx="3349">
                  <c:v>33483.5</c:v>
                </c:pt>
                <c:pt idx="3350">
                  <c:v>33493.5</c:v>
                </c:pt>
                <c:pt idx="3351">
                  <c:v>33503.5</c:v>
                </c:pt>
                <c:pt idx="3352">
                  <c:v>33513.5</c:v>
                </c:pt>
                <c:pt idx="3353">
                  <c:v>33523.5</c:v>
                </c:pt>
                <c:pt idx="3354">
                  <c:v>33533.5</c:v>
                </c:pt>
                <c:pt idx="3355">
                  <c:v>33543.5</c:v>
                </c:pt>
                <c:pt idx="3356">
                  <c:v>33553.49</c:v>
                </c:pt>
                <c:pt idx="3357">
                  <c:v>33563.49</c:v>
                </c:pt>
                <c:pt idx="3358">
                  <c:v>33573.49</c:v>
                </c:pt>
                <c:pt idx="3359">
                  <c:v>33583.480000000003</c:v>
                </c:pt>
                <c:pt idx="3360">
                  <c:v>33593.480000000003</c:v>
                </c:pt>
                <c:pt idx="3361">
                  <c:v>33603.480000000003</c:v>
                </c:pt>
                <c:pt idx="3362">
                  <c:v>33613.480000000003</c:v>
                </c:pt>
                <c:pt idx="3363">
                  <c:v>33623.480000000003</c:v>
                </c:pt>
                <c:pt idx="3364">
                  <c:v>33633.480000000003</c:v>
                </c:pt>
                <c:pt idx="3365">
                  <c:v>33643.480000000003</c:v>
                </c:pt>
                <c:pt idx="3366">
                  <c:v>33653.47</c:v>
                </c:pt>
                <c:pt idx="3367">
                  <c:v>33663.47</c:v>
                </c:pt>
                <c:pt idx="3368">
                  <c:v>33673.47</c:v>
                </c:pt>
                <c:pt idx="3369">
                  <c:v>33683.46</c:v>
                </c:pt>
                <c:pt idx="3370">
                  <c:v>33693.46</c:v>
                </c:pt>
                <c:pt idx="3371">
                  <c:v>33703.46</c:v>
                </c:pt>
                <c:pt idx="3372">
                  <c:v>33713.46</c:v>
                </c:pt>
                <c:pt idx="3373">
                  <c:v>33723.46</c:v>
                </c:pt>
                <c:pt idx="3374">
                  <c:v>33733.46</c:v>
                </c:pt>
                <c:pt idx="3375">
                  <c:v>33743.46</c:v>
                </c:pt>
                <c:pt idx="3376">
                  <c:v>33753.449999999997</c:v>
                </c:pt>
                <c:pt idx="3377">
                  <c:v>33763.449999999997</c:v>
                </c:pt>
                <c:pt idx="3378">
                  <c:v>33773.449999999997</c:v>
                </c:pt>
                <c:pt idx="3379">
                  <c:v>33783.449999999997</c:v>
                </c:pt>
                <c:pt idx="3380">
                  <c:v>33793.449999999997</c:v>
                </c:pt>
                <c:pt idx="3381">
                  <c:v>33803.449999999997</c:v>
                </c:pt>
                <c:pt idx="3382">
                  <c:v>33813.449999999997</c:v>
                </c:pt>
                <c:pt idx="3383">
                  <c:v>33823.440000000002</c:v>
                </c:pt>
                <c:pt idx="3384">
                  <c:v>33833.440000000002</c:v>
                </c:pt>
                <c:pt idx="3385">
                  <c:v>33843.440000000002</c:v>
                </c:pt>
                <c:pt idx="3386">
                  <c:v>33853.43</c:v>
                </c:pt>
                <c:pt idx="3387">
                  <c:v>33863.43</c:v>
                </c:pt>
                <c:pt idx="3388">
                  <c:v>33873.43</c:v>
                </c:pt>
                <c:pt idx="3389">
                  <c:v>33883.43</c:v>
                </c:pt>
                <c:pt idx="3390">
                  <c:v>33893.43</c:v>
                </c:pt>
                <c:pt idx="3391">
                  <c:v>33903.43</c:v>
                </c:pt>
                <c:pt idx="3392">
                  <c:v>33913.43</c:v>
                </c:pt>
                <c:pt idx="3393">
                  <c:v>33923.42</c:v>
                </c:pt>
                <c:pt idx="3394">
                  <c:v>33933.42</c:v>
                </c:pt>
                <c:pt idx="3395">
                  <c:v>33943.42</c:v>
                </c:pt>
                <c:pt idx="3396">
                  <c:v>33953.410000000003</c:v>
                </c:pt>
                <c:pt idx="3397">
                  <c:v>33963.410000000003</c:v>
                </c:pt>
                <c:pt idx="3398">
                  <c:v>33973.410000000003</c:v>
                </c:pt>
                <c:pt idx="3399">
                  <c:v>33983.410000000003</c:v>
                </c:pt>
                <c:pt idx="3400">
                  <c:v>33993.410000000003</c:v>
                </c:pt>
                <c:pt idx="3401">
                  <c:v>34003.410000000003</c:v>
                </c:pt>
                <c:pt idx="3402">
                  <c:v>34013.410000000003</c:v>
                </c:pt>
                <c:pt idx="3403">
                  <c:v>34023.4</c:v>
                </c:pt>
                <c:pt idx="3404">
                  <c:v>34033.4</c:v>
                </c:pt>
                <c:pt idx="3405">
                  <c:v>34043.4</c:v>
                </c:pt>
                <c:pt idx="3406">
                  <c:v>34053.39</c:v>
                </c:pt>
                <c:pt idx="3407">
                  <c:v>34063.39</c:v>
                </c:pt>
                <c:pt idx="3408">
                  <c:v>34073.39</c:v>
                </c:pt>
                <c:pt idx="3409">
                  <c:v>34083.39</c:v>
                </c:pt>
                <c:pt idx="3410">
                  <c:v>34093.39</c:v>
                </c:pt>
                <c:pt idx="3411">
                  <c:v>34103.39</c:v>
                </c:pt>
                <c:pt idx="3412">
                  <c:v>34113.39</c:v>
                </c:pt>
                <c:pt idx="3413">
                  <c:v>34123.379999999997</c:v>
                </c:pt>
                <c:pt idx="3414">
                  <c:v>34133.379999999997</c:v>
                </c:pt>
                <c:pt idx="3415">
                  <c:v>34143.379999999997</c:v>
                </c:pt>
                <c:pt idx="3416">
                  <c:v>34153.379999999997</c:v>
                </c:pt>
                <c:pt idx="3417">
                  <c:v>34163.379999999997</c:v>
                </c:pt>
                <c:pt idx="3418">
                  <c:v>34173.379999999997</c:v>
                </c:pt>
                <c:pt idx="3419">
                  <c:v>34183.370000000003</c:v>
                </c:pt>
                <c:pt idx="3420">
                  <c:v>34193.370000000003</c:v>
                </c:pt>
                <c:pt idx="3421">
                  <c:v>34203.370000000003</c:v>
                </c:pt>
                <c:pt idx="3422">
                  <c:v>34213.370000000003</c:v>
                </c:pt>
                <c:pt idx="3423">
                  <c:v>34223.360000000001</c:v>
                </c:pt>
                <c:pt idx="3424">
                  <c:v>34233.360000000001</c:v>
                </c:pt>
                <c:pt idx="3425">
                  <c:v>34243.360000000001</c:v>
                </c:pt>
                <c:pt idx="3426">
                  <c:v>34253.360000000001</c:v>
                </c:pt>
                <c:pt idx="3427">
                  <c:v>34263.360000000001</c:v>
                </c:pt>
                <c:pt idx="3428">
                  <c:v>34273.360000000001</c:v>
                </c:pt>
                <c:pt idx="3429">
                  <c:v>34283.35</c:v>
                </c:pt>
                <c:pt idx="3430">
                  <c:v>34293.35</c:v>
                </c:pt>
                <c:pt idx="3431">
                  <c:v>34303.35</c:v>
                </c:pt>
                <c:pt idx="3432">
                  <c:v>34313.35</c:v>
                </c:pt>
                <c:pt idx="3433">
                  <c:v>34323.339999999997</c:v>
                </c:pt>
                <c:pt idx="3434">
                  <c:v>34333.339999999997</c:v>
                </c:pt>
                <c:pt idx="3435">
                  <c:v>34343.339999999997</c:v>
                </c:pt>
                <c:pt idx="3436">
                  <c:v>34353.339999999997</c:v>
                </c:pt>
                <c:pt idx="3437">
                  <c:v>34363.339999999997</c:v>
                </c:pt>
                <c:pt idx="3438">
                  <c:v>34373.339999999997</c:v>
                </c:pt>
                <c:pt idx="3439">
                  <c:v>34383.33</c:v>
                </c:pt>
                <c:pt idx="3440">
                  <c:v>34393.33</c:v>
                </c:pt>
                <c:pt idx="3441">
                  <c:v>34403.33</c:v>
                </c:pt>
                <c:pt idx="3442">
                  <c:v>34413.33</c:v>
                </c:pt>
                <c:pt idx="3443">
                  <c:v>34423.32</c:v>
                </c:pt>
                <c:pt idx="3444">
                  <c:v>34433.32</c:v>
                </c:pt>
                <c:pt idx="3445">
                  <c:v>34443.32</c:v>
                </c:pt>
                <c:pt idx="3446">
                  <c:v>34453.32</c:v>
                </c:pt>
                <c:pt idx="3447">
                  <c:v>34463.32</c:v>
                </c:pt>
                <c:pt idx="3448">
                  <c:v>34473.32</c:v>
                </c:pt>
                <c:pt idx="3449">
                  <c:v>34483.31</c:v>
                </c:pt>
                <c:pt idx="3450">
                  <c:v>34493.31</c:v>
                </c:pt>
                <c:pt idx="3451">
                  <c:v>34503.31</c:v>
                </c:pt>
                <c:pt idx="3452">
                  <c:v>34513.31</c:v>
                </c:pt>
                <c:pt idx="3453">
                  <c:v>34523.300000000003</c:v>
                </c:pt>
                <c:pt idx="3454">
                  <c:v>34533.300000000003</c:v>
                </c:pt>
                <c:pt idx="3455">
                  <c:v>34543.300000000003</c:v>
                </c:pt>
                <c:pt idx="3456">
                  <c:v>34553.300000000003</c:v>
                </c:pt>
                <c:pt idx="3457">
                  <c:v>34563.300000000003</c:v>
                </c:pt>
                <c:pt idx="3458">
                  <c:v>34573.300000000003</c:v>
                </c:pt>
                <c:pt idx="3459">
                  <c:v>34583.29</c:v>
                </c:pt>
                <c:pt idx="3460">
                  <c:v>34593.29</c:v>
                </c:pt>
                <c:pt idx="3461">
                  <c:v>34603.29</c:v>
                </c:pt>
                <c:pt idx="3462">
                  <c:v>34613.29</c:v>
                </c:pt>
                <c:pt idx="3463">
                  <c:v>34623.29</c:v>
                </c:pt>
                <c:pt idx="3464">
                  <c:v>34633.29</c:v>
                </c:pt>
                <c:pt idx="3465">
                  <c:v>34643.29</c:v>
                </c:pt>
                <c:pt idx="3466">
                  <c:v>34653.279999999999</c:v>
                </c:pt>
                <c:pt idx="3467">
                  <c:v>34663.279999999999</c:v>
                </c:pt>
                <c:pt idx="3468">
                  <c:v>34673.279999999999</c:v>
                </c:pt>
                <c:pt idx="3469">
                  <c:v>34683.269999999997</c:v>
                </c:pt>
                <c:pt idx="3470">
                  <c:v>34693.269999999997</c:v>
                </c:pt>
                <c:pt idx="3471">
                  <c:v>34703.269999999997</c:v>
                </c:pt>
                <c:pt idx="3472">
                  <c:v>34713.269999999997</c:v>
                </c:pt>
                <c:pt idx="3473">
                  <c:v>34723.269999999997</c:v>
                </c:pt>
                <c:pt idx="3474">
                  <c:v>34733.269999999997</c:v>
                </c:pt>
                <c:pt idx="3475">
                  <c:v>34743.269999999997</c:v>
                </c:pt>
                <c:pt idx="3476">
                  <c:v>34753.26</c:v>
                </c:pt>
                <c:pt idx="3477">
                  <c:v>34763.26</c:v>
                </c:pt>
                <c:pt idx="3478">
                  <c:v>34773.26</c:v>
                </c:pt>
                <c:pt idx="3479">
                  <c:v>34783.25</c:v>
                </c:pt>
                <c:pt idx="3480">
                  <c:v>34793.25</c:v>
                </c:pt>
                <c:pt idx="3481">
                  <c:v>34803.25</c:v>
                </c:pt>
                <c:pt idx="3482">
                  <c:v>34813.25</c:v>
                </c:pt>
                <c:pt idx="3483">
                  <c:v>34823.25</c:v>
                </c:pt>
                <c:pt idx="3484">
                  <c:v>34833.25</c:v>
                </c:pt>
                <c:pt idx="3485">
                  <c:v>34843.25</c:v>
                </c:pt>
                <c:pt idx="3486">
                  <c:v>34853.24</c:v>
                </c:pt>
                <c:pt idx="3487">
                  <c:v>34863.24</c:v>
                </c:pt>
                <c:pt idx="3488">
                  <c:v>34873.24</c:v>
                </c:pt>
                <c:pt idx="3489">
                  <c:v>34883.230000000003</c:v>
                </c:pt>
                <c:pt idx="3490">
                  <c:v>34893.230000000003</c:v>
                </c:pt>
                <c:pt idx="3491">
                  <c:v>34903.230000000003</c:v>
                </c:pt>
                <c:pt idx="3492">
                  <c:v>34913.230000000003</c:v>
                </c:pt>
                <c:pt idx="3493">
                  <c:v>34923.230000000003</c:v>
                </c:pt>
                <c:pt idx="3494">
                  <c:v>34933.230000000003</c:v>
                </c:pt>
                <c:pt idx="3495">
                  <c:v>34943.230000000003</c:v>
                </c:pt>
                <c:pt idx="3496">
                  <c:v>34953.22</c:v>
                </c:pt>
                <c:pt idx="3497">
                  <c:v>34963.22</c:v>
                </c:pt>
                <c:pt idx="3498">
                  <c:v>34973.22</c:v>
                </c:pt>
                <c:pt idx="3499">
                  <c:v>34983.22</c:v>
                </c:pt>
                <c:pt idx="3500">
                  <c:v>34993.22</c:v>
                </c:pt>
                <c:pt idx="3501">
                  <c:v>35003.21</c:v>
                </c:pt>
                <c:pt idx="3502">
                  <c:v>35013.21</c:v>
                </c:pt>
                <c:pt idx="3503">
                  <c:v>35023.21</c:v>
                </c:pt>
                <c:pt idx="3504">
                  <c:v>35033.21</c:v>
                </c:pt>
                <c:pt idx="3505">
                  <c:v>35043.21</c:v>
                </c:pt>
                <c:pt idx="3506">
                  <c:v>35053.199999999997</c:v>
                </c:pt>
                <c:pt idx="3507">
                  <c:v>35063.199999999997</c:v>
                </c:pt>
                <c:pt idx="3508">
                  <c:v>35073.199999999997</c:v>
                </c:pt>
                <c:pt idx="3509">
                  <c:v>35083.199999999997</c:v>
                </c:pt>
                <c:pt idx="3510">
                  <c:v>35093.199999999997</c:v>
                </c:pt>
                <c:pt idx="3511">
                  <c:v>35103.199999999997</c:v>
                </c:pt>
                <c:pt idx="3512">
                  <c:v>35113.199999999997</c:v>
                </c:pt>
                <c:pt idx="3513">
                  <c:v>35123.19</c:v>
                </c:pt>
                <c:pt idx="3514">
                  <c:v>35133.19</c:v>
                </c:pt>
                <c:pt idx="3515">
                  <c:v>35143.19</c:v>
                </c:pt>
                <c:pt idx="3516">
                  <c:v>35153.18</c:v>
                </c:pt>
                <c:pt idx="3517">
                  <c:v>35163.18</c:v>
                </c:pt>
                <c:pt idx="3518">
                  <c:v>35173.18</c:v>
                </c:pt>
                <c:pt idx="3519">
                  <c:v>35183.18</c:v>
                </c:pt>
                <c:pt idx="3520">
                  <c:v>35193.18</c:v>
                </c:pt>
                <c:pt idx="3521">
                  <c:v>35203.18</c:v>
                </c:pt>
                <c:pt idx="3522">
                  <c:v>35213.18</c:v>
                </c:pt>
                <c:pt idx="3523">
                  <c:v>35223.17</c:v>
                </c:pt>
                <c:pt idx="3524">
                  <c:v>35233.17</c:v>
                </c:pt>
                <c:pt idx="3525">
                  <c:v>35243.17</c:v>
                </c:pt>
                <c:pt idx="3526">
                  <c:v>35253.160000000003</c:v>
                </c:pt>
                <c:pt idx="3527">
                  <c:v>35263.160000000003</c:v>
                </c:pt>
                <c:pt idx="3528">
                  <c:v>35273.160000000003</c:v>
                </c:pt>
                <c:pt idx="3529">
                  <c:v>35283.160000000003</c:v>
                </c:pt>
                <c:pt idx="3530">
                  <c:v>35293.160000000003</c:v>
                </c:pt>
                <c:pt idx="3531">
                  <c:v>35303.160000000003</c:v>
                </c:pt>
                <c:pt idx="3532">
                  <c:v>35313.160000000003</c:v>
                </c:pt>
                <c:pt idx="3533">
                  <c:v>35323.15</c:v>
                </c:pt>
                <c:pt idx="3534">
                  <c:v>35333.15</c:v>
                </c:pt>
                <c:pt idx="3535">
                  <c:v>35343.15</c:v>
                </c:pt>
                <c:pt idx="3536">
                  <c:v>35353.15</c:v>
                </c:pt>
                <c:pt idx="3537">
                  <c:v>35363.15</c:v>
                </c:pt>
                <c:pt idx="3538">
                  <c:v>35373.14</c:v>
                </c:pt>
                <c:pt idx="3539">
                  <c:v>35383.14</c:v>
                </c:pt>
                <c:pt idx="3540">
                  <c:v>35393.14</c:v>
                </c:pt>
                <c:pt idx="3541">
                  <c:v>35403.14</c:v>
                </c:pt>
                <c:pt idx="3542">
                  <c:v>35413.14</c:v>
                </c:pt>
                <c:pt idx="3543">
                  <c:v>35423.129999999997</c:v>
                </c:pt>
                <c:pt idx="3544">
                  <c:v>35433.129999999997</c:v>
                </c:pt>
                <c:pt idx="3545">
                  <c:v>35443.129999999997</c:v>
                </c:pt>
                <c:pt idx="3546">
                  <c:v>35453.129999999997</c:v>
                </c:pt>
                <c:pt idx="3547">
                  <c:v>35463.129999999997</c:v>
                </c:pt>
                <c:pt idx="3548">
                  <c:v>35473.129999999997</c:v>
                </c:pt>
                <c:pt idx="3549">
                  <c:v>35483.120000000003</c:v>
                </c:pt>
                <c:pt idx="3550">
                  <c:v>35493.120000000003</c:v>
                </c:pt>
                <c:pt idx="3551">
                  <c:v>35503.120000000003</c:v>
                </c:pt>
                <c:pt idx="3552">
                  <c:v>35513.120000000003</c:v>
                </c:pt>
                <c:pt idx="3553">
                  <c:v>35523.11</c:v>
                </c:pt>
                <c:pt idx="3554">
                  <c:v>35533.11</c:v>
                </c:pt>
                <c:pt idx="3555">
                  <c:v>35543.11</c:v>
                </c:pt>
                <c:pt idx="3556">
                  <c:v>35553.11</c:v>
                </c:pt>
                <c:pt idx="3557">
                  <c:v>35563.11</c:v>
                </c:pt>
                <c:pt idx="3558">
                  <c:v>35573.11</c:v>
                </c:pt>
                <c:pt idx="3559">
                  <c:v>35583.1</c:v>
                </c:pt>
                <c:pt idx="3560">
                  <c:v>35593.1</c:v>
                </c:pt>
                <c:pt idx="3561">
                  <c:v>35603.1</c:v>
                </c:pt>
                <c:pt idx="3562">
                  <c:v>35613.1</c:v>
                </c:pt>
                <c:pt idx="3563">
                  <c:v>35623.089999999997</c:v>
                </c:pt>
                <c:pt idx="3564">
                  <c:v>35633.089999999997</c:v>
                </c:pt>
                <c:pt idx="3565">
                  <c:v>35643.089999999997</c:v>
                </c:pt>
                <c:pt idx="3566">
                  <c:v>35653.089999999997</c:v>
                </c:pt>
                <c:pt idx="3567">
                  <c:v>35663.089999999997</c:v>
                </c:pt>
                <c:pt idx="3568">
                  <c:v>35673.089999999997</c:v>
                </c:pt>
                <c:pt idx="3569">
                  <c:v>35683.08</c:v>
                </c:pt>
                <c:pt idx="3570">
                  <c:v>35693.08</c:v>
                </c:pt>
                <c:pt idx="3571">
                  <c:v>35703.08</c:v>
                </c:pt>
                <c:pt idx="3572">
                  <c:v>35713.08</c:v>
                </c:pt>
                <c:pt idx="3573">
                  <c:v>35723.08</c:v>
                </c:pt>
                <c:pt idx="3574">
                  <c:v>35733.07</c:v>
                </c:pt>
                <c:pt idx="3575">
                  <c:v>35743.07</c:v>
                </c:pt>
                <c:pt idx="3576">
                  <c:v>35753.07</c:v>
                </c:pt>
                <c:pt idx="3577">
                  <c:v>35763.07</c:v>
                </c:pt>
                <c:pt idx="3578">
                  <c:v>35773.07</c:v>
                </c:pt>
                <c:pt idx="3579">
                  <c:v>35783.06</c:v>
                </c:pt>
                <c:pt idx="3580">
                  <c:v>35793.06</c:v>
                </c:pt>
                <c:pt idx="3581">
                  <c:v>35803.06</c:v>
                </c:pt>
                <c:pt idx="3582">
                  <c:v>35813.06</c:v>
                </c:pt>
                <c:pt idx="3583">
                  <c:v>35823.050000000003</c:v>
                </c:pt>
                <c:pt idx="3584">
                  <c:v>35833.050000000003</c:v>
                </c:pt>
                <c:pt idx="3585">
                  <c:v>35843.050000000003</c:v>
                </c:pt>
                <c:pt idx="3586">
                  <c:v>35853.050000000003</c:v>
                </c:pt>
                <c:pt idx="3587">
                  <c:v>35863.050000000003</c:v>
                </c:pt>
                <c:pt idx="3588">
                  <c:v>35873.050000000003</c:v>
                </c:pt>
                <c:pt idx="3589">
                  <c:v>35883.040000000001</c:v>
                </c:pt>
                <c:pt idx="3590">
                  <c:v>35893.040000000001</c:v>
                </c:pt>
                <c:pt idx="3591">
                  <c:v>35903.040000000001</c:v>
                </c:pt>
                <c:pt idx="3592">
                  <c:v>35913.040000000001</c:v>
                </c:pt>
                <c:pt idx="3593">
                  <c:v>35923.040000000001</c:v>
                </c:pt>
                <c:pt idx="3594">
                  <c:v>35933.040000000001</c:v>
                </c:pt>
                <c:pt idx="3595">
                  <c:v>35943.040000000001</c:v>
                </c:pt>
                <c:pt idx="3596">
                  <c:v>35953.03</c:v>
                </c:pt>
                <c:pt idx="3597">
                  <c:v>35963.03</c:v>
                </c:pt>
                <c:pt idx="3598">
                  <c:v>35973.03</c:v>
                </c:pt>
                <c:pt idx="3599">
                  <c:v>35983.019999999997</c:v>
                </c:pt>
                <c:pt idx="3600">
                  <c:v>35993.019999999997</c:v>
                </c:pt>
                <c:pt idx="3601">
                  <c:v>36003.019999999997</c:v>
                </c:pt>
                <c:pt idx="3602">
                  <c:v>36013.019999999997</c:v>
                </c:pt>
                <c:pt idx="3603">
                  <c:v>36023.019999999997</c:v>
                </c:pt>
                <c:pt idx="3604">
                  <c:v>36033.019999999997</c:v>
                </c:pt>
                <c:pt idx="3605">
                  <c:v>36043.019999999997</c:v>
                </c:pt>
                <c:pt idx="3606">
                  <c:v>36053.01</c:v>
                </c:pt>
                <c:pt idx="3607">
                  <c:v>36063.01</c:v>
                </c:pt>
                <c:pt idx="3608">
                  <c:v>36073.01</c:v>
                </c:pt>
                <c:pt idx="3609">
                  <c:v>36083.01</c:v>
                </c:pt>
                <c:pt idx="3610">
                  <c:v>36093.01</c:v>
                </c:pt>
                <c:pt idx="3611">
                  <c:v>36103</c:v>
                </c:pt>
                <c:pt idx="3612">
                  <c:v>36113</c:v>
                </c:pt>
                <c:pt idx="3613">
                  <c:v>36123</c:v>
                </c:pt>
                <c:pt idx="3614">
                  <c:v>36133</c:v>
                </c:pt>
                <c:pt idx="3615">
                  <c:v>36143</c:v>
                </c:pt>
                <c:pt idx="3616">
                  <c:v>36152.99</c:v>
                </c:pt>
                <c:pt idx="3617">
                  <c:v>36162.99</c:v>
                </c:pt>
                <c:pt idx="3618">
                  <c:v>36172.99</c:v>
                </c:pt>
                <c:pt idx="3619">
                  <c:v>36182.980000000003</c:v>
                </c:pt>
                <c:pt idx="3620">
                  <c:v>36192.980000000003</c:v>
                </c:pt>
                <c:pt idx="3621">
                  <c:v>36202.980000000003</c:v>
                </c:pt>
                <c:pt idx="3622">
                  <c:v>36212.980000000003</c:v>
                </c:pt>
                <c:pt idx="3623">
                  <c:v>36222.980000000003</c:v>
                </c:pt>
                <c:pt idx="3624">
                  <c:v>36232.980000000003</c:v>
                </c:pt>
                <c:pt idx="3625">
                  <c:v>36242.980000000003</c:v>
                </c:pt>
                <c:pt idx="3626">
                  <c:v>36252.97</c:v>
                </c:pt>
                <c:pt idx="3627">
                  <c:v>36262.97</c:v>
                </c:pt>
                <c:pt idx="3628">
                  <c:v>36272.97</c:v>
                </c:pt>
                <c:pt idx="3629">
                  <c:v>36282.97</c:v>
                </c:pt>
                <c:pt idx="3630">
                  <c:v>36292.97</c:v>
                </c:pt>
                <c:pt idx="3631">
                  <c:v>36302.959999999999</c:v>
                </c:pt>
                <c:pt idx="3632">
                  <c:v>36312.959999999999</c:v>
                </c:pt>
                <c:pt idx="3633">
                  <c:v>36322.959999999999</c:v>
                </c:pt>
                <c:pt idx="3634">
                  <c:v>36332.959999999999</c:v>
                </c:pt>
                <c:pt idx="3635">
                  <c:v>36342.959999999999</c:v>
                </c:pt>
                <c:pt idx="3636">
                  <c:v>36352.949999999997</c:v>
                </c:pt>
                <c:pt idx="3637">
                  <c:v>36362.949999999997</c:v>
                </c:pt>
                <c:pt idx="3638">
                  <c:v>36372.949999999997</c:v>
                </c:pt>
                <c:pt idx="3639">
                  <c:v>36382.949999999997</c:v>
                </c:pt>
                <c:pt idx="3640">
                  <c:v>36392.949999999997</c:v>
                </c:pt>
                <c:pt idx="3641">
                  <c:v>36402.949999999997</c:v>
                </c:pt>
                <c:pt idx="3642">
                  <c:v>36412.949999999997</c:v>
                </c:pt>
                <c:pt idx="3643">
                  <c:v>36422.94</c:v>
                </c:pt>
                <c:pt idx="3644">
                  <c:v>36432.94</c:v>
                </c:pt>
                <c:pt idx="3645">
                  <c:v>36442.94</c:v>
                </c:pt>
                <c:pt idx="3646">
                  <c:v>36452.93</c:v>
                </c:pt>
                <c:pt idx="3647">
                  <c:v>36462.93</c:v>
                </c:pt>
                <c:pt idx="3648">
                  <c:v>36472.93</c:v>
                </c:pt>
                <c:pt idx="3649">
                  <c:v>36482.93</c:v>
                </c:pt>
                <c:pt idx="3650">
                  <c:v>36492.93</c:v>
                </c:pt>
                <c:pt idx="3651">
                  <c:v>36502.93</c:v>
                </c:pt>
                <c:pt idx="3652">
                  <c:v>36512.93</c:v>
                </c:pt>
                <c:pt idx="3653">
                  <c:v>36522.92</c:v>
                </c:pt>
                <c:pt idx="3654">
                  <c:v>36532.92</c:v>
                </c:pt>
                <c:pt idx="3655">
                  <c:v>36542.92</c:v>
                </c:pt>
                <c:pt idx="3656">
                  <c:v>36552.910000000003</c:v>
                </c:pt>
                <c:pt idx="3657">
                  <c:v>36562.910000000003</c:v>
                </c:pt>
                <c:pt idx="3658">
                  <c:v>36572.910000000003</c:v>
                </c:pt>
                <c:pt idx="3659">
                  <c:v>36582.910000000003</c:v>
                </c:pt>
                <c:pt idx="3660">
                  <c:v>36592.910000000003</c:v>
                </c:pt>
                <c:pt idx="3661">
                  <c:v>36602.910000000003</c:v>
                </c:pt>
                <c:pt idx="3662">
                  <c:v>36612.9</c:v>
                </c:pt>
                <c:pt idx="3663">
                  <c:v>36622.9</c:v>
                </c:pt>
                <c:pt idx="3664">
                  <c:v>36632.9</c:v>
                </c:pt>
                <c:pt idx="3665">
                  <c:v>36642.9</c:v>
                </c:pt>
                <c:pt idx="3666">
                  <c:v>36652.9</c:v>
                </c:pt>
                <c:pt idx="3667">
                  <c:v>36662.89</c:v>
                </c:pt>
                <c:pt idx="3668">
                  <c:v>36672.89</c:v>
                </c:pt>
                <c:pt idx="3669">
                  <c:v>36682.89</c:v>
                </c:pt>
                <c:pt idx="3670">
                  <c:v>36692.89</c:v>
                </c:pt>
                <c:pt idx="3671">
                  <c:v>36702.89</c:v>
                </c:pt>
                <c:pt idx="3672">
                  <c:v>36712.879999999997</c:v>
                </c:pt>
                <c:pt idx="3673">
                  <c:v>36722.879999999997</c:v>
                </c:pt>
                <c:pt idx="3674">
                  <c:v>36732.879999999997</c:v>
                </c:pt>
                <c:pt idx="3675">
                  <c:v>36742.879999999997</c:v>
                </c:pt>
                <c:pt idx="3676">
                  <c:v>36752.879999999997</c:v>
                </c:pt>
                <c:pt idx="3677">
                  <c:v>36762.879999999997</c:v>
                </c:pt>
                <c:pt idx="3678">
                  <c:v>36772.879999999997</c:v>
                </c:pt>
                <c:pt idx="3679">
                  <c:v>36782.870000000003</c:v>
                </c:pt>
                <c:pt idx="3680">
                  <c:v>36792.870000000003</c:v>
                </c:pt>
                <c:pt idx="3681">
                  <c:v>36802.870000000003</c:v>
                </c:pt>
                <c:pt idx="3682">
                  <c:v>36812.86</c:v>
                </c:pt>
                <c:pt idx="3683">
                  <c:v>36822.86</c:v>
                </c:pt>
                <c:pt idx="3684">
                  <c:v>36832.86</c:v>
                </c:pt>
                <c:pt idx="3685">
                  <c:v>36842.86</c:v>
                </c:pt>
                <c:pt idx="3686">
                  <c:v>36852.86</c:v>
                </c:pt>
                <c:pt idx="3687">
                  <c:v>36862.86</c:v>
                </c:pt>
                <c:pt idx="3688">
                  <c:v>36872.86</c:v>
                </c:pt>
                <c:pt idx="3689">
                  <c:v>36882.85</c:v>
                </c:pt>
                <c:pt idx="3690">
                  <c:v>36892.85</c:v>
                </c:pt>
                <c:pt idx="3691">
                  <c:v>36902.85</c:v>
                </c:pt>
                <c:pt idx="3692">
                  <c:v>36912.839999999997</c:v>
                </c:pt>
                <c:pt idx="3693">
                  <c:v>36922.839999999997</c:v>
                </c:pt>
                <c:pt idx="3694">
                  <c:v>36932.839999999997</c:v>
                </c:pt>
                <c:pt idx="3695">
                  <c:v>36942.839999999997</c:v>
                </c:pt>
                <c:pt idx="3696">
                  <c:v>36952.839999999997</c:v>
                </c:pt>
                <c:pt idx="3697">
                  <c:v>36962.839999999997</c:v>
                </c:pt>
                <c:pt idx="3698">
                  <c:v>36972.839999999997</c:v>
                </c:pt>
                <c:pt idx="3699">
                  <c:v>36982.83</c:v>
                </c:pt>
                <c:pt idx="3700">
                  <c:v>36992.83</c:v>
                </c:pt>
                <c:pt idx="3701">
                  <c:v>37002.83</c:v>
                </c:pt>
                <c:pt idx="3702">
                  <c:v>37012.83</c:v>
                </c:pt>
                <c:pt idx="3703">
                  <c:v>37022.83</c:v>
                </c:pt>
                <c:pt idx="3704">
                  <c:v>37032.82</c:v>
                </c:pt>
                <c:pt idx="3705">
                  <c:v>37042.82</c:v>
                </c:pt>
                <c:pt idx="3706">
                  <c:v>37052.82</c:v>
                </c:pt>
                <c:pt idx="3707">
                  <c:v>37062.82</c:v>
                </c:pt>
                <c:pt idx="3708">
                  <c:v>37072.82</c:v>
                </c:pt>
                <c:pt idx="3709">
                  <c:v>37082.81</c:v>
                </c:pt>
                <c:pt idx="3710">
                  <c:v>37092.81</c:v>
                </c:pt>
                <c:pt idx="3711">
                  <c:v>37102.81</c:v>
                </c:pt>
                <c:pt idx="3712">
                  <c:v>37112.800000000003</c:v>
                </c:pt>
                <c:pt idx="3713">
                  <c:v>37122.800000000003</c:v>
                </c:pt>
                <c:pt idx="3714">
                  <c:v>37132.800000000003</c:v>
                </c:pt>
                <c:pt idx="3715">
                  <c:v>37142.800000000003</c:v>
                </c:pt>
                <c:pt idx="3716">
                  <c:v>37152.800000000003</c:v>
                </c:pt>
                <c:pt idx="3717">
                  <c:v>37162.800000000003</c:v>
                </c:pt>
                <c:pt idx="3718">
                  <c:v>37172.800000000003</c:v>
                </c:pt>
                <c:pt idx="3719">
                  <c:v>37182.79</c:v>
                </c:pt>
                <c:pt idx="3720">
                  <c:v>37192.79</c:v>
                </c:pt>
                <c:pt idx="3721">
                  <c:v>37202.79</c:v>
                </c:pt>
                <c:pt idx="3722">
                  <c:v>37212.79</c:v>
                </c:pt>
                <c:pt idx="3723">
                  <c:v>37222.79</c:v>
                </c:pt>
                <c:pt idx="3724">
                  <c:v>37232.79</c:v>
                </c:pt>
                <c:pt idx="3725">
                  <c:v>37242.79</c:v>
                </c:pt>
                <c:pt idx="3726">
                  <c:v>37252.78</c:v>
                </c:pt>
                <c:pt idx="3727">
                  <c:v>37262.78</c:v>
                </c:pt>
                <c:pt idx="3728">
                  <c:v>37272.78</c:v>
                </c:pt>
                <c:pt idx="3729">
                  <c:v>37282.769999999997</c:v>
                </c:pt>
                <c:pt idx="3730">
                  <c:v>37292.769999999997</c:v>
                </c:pt>
                <c:pt idx="3731">
                  <c:v>37302.769999999997</c:v>
                </c:pt>
                <c:pt idx="3732">
                  <c:v>37312.769999999997</c:v>
                </c:pt>
                <c:pt idx="3733">
                  <c:v>37322.769999999997</c:v>
                </c:pt>
                <c:pt idx="3734">
                  <c:v>37332.769999999997</c:v>
                </c:pt>
                <c:pt idx="3735">
                  <c:v>37342.769999999997</c:v>
                </c:pt>
                <c:pt idx="3736">
                  <c:v>37352.76</c:v>
                </c:pt>
                <c:pt idx="3737">
                  <c:v>37362.76</c:v>
                </c:pt>
                <c:pt idx="3738">
                  <c:v>37372.76</c:v>
                </c:pt>
                <c:pt idx="3739">
                  <c:v>37382.76</c:v>
                </c:pt>
                <c:pt idx="3740">
                  <c:v>37392.76</c:v>
                </c:pt>
                <c:pt idx="3741">
                  <c:v>37402.75</c:v>
                </c:pt>
                <c:pt idx="3742">
                  <c:v>37412.75</c:v>
                </c:pt>
                <c:pt idx="3743">
                  <c:v>37422.75</c:v>
                </c:pt>
                <c:pt idx="3744">
                  <c:v>37432.75</c:v>
                </c:pt>
                <c:pt idx="3745">
                  <c:v>37442.75</c:v>
                </c:pt>
                <c:pt idx="3746">
                  <c:v>37452.74</c:v>
                </c:pt>
                <c:pt idx="3747">
                  <c:v>37462.74</c:v>
                </c:pt>
                <c:pt idx="3748">
                  <c:v>37472.74</c:v>
                </c:pt>
                <c:pt idx="3749">
                  <c:v>37482.730000000003</c:v>
                </c:pt>
                <c:pt idx="3750">
                  <c:v>37492.730000000003</c:v>
                </c:pt>
                <c:pt idx="3751">
                  <c:v>37502.730000000003</c:v>
                </c:pt>
                <c:pt idx="3752">
                  <c:v>37512.730000000003</c:v>
                </c:pt>
                <c:pt idx="3753">
                  <c:v>37522.730000000003</c:v>
                </c:pt>
                <c:pt idx="3754">
                  <c:v>37532.730000000003</c:v>
                </c:pt>
                <c:pt idx="3755">
                  <c:v>37542.730000000003</c:v>
                </c:pt>
                <c:pt idx="3756">
                  <c:v>37552.720000000001</c:v>
                </c:pt>
                <c:pt idx="3757">
                  <c:v>37562.720000000001</c:v>
                </c:pt>
                <c:pt idx="3758">
                  <c:v>37572.720000000001</c:v>
                </c:pt>
                <c:pt idx="3759">
                  <c:v>37582.720000000001</c:v>
                </c:pt>
                <c:pt idx="3760">
                  <c:v>37592.71</c:v>
                </c:pt>
                <c:pt idx="3761">
                  <c:v>37602.71</c:v>
                </c:pt>
                <c:pt idx="3762">
                  <c:v>37612.71</c:v>
                </c:pt>
                <c:pt idx="3763">
                  <c:v>37622.71</c:v>
                </c:pt>
                <c:pt idx="3764">
                  <c:v>37632.71</c:v>
                </c:pt>
                <c:pt idx="3765">
                  <c:v>37642.699999999997</c:v>
                </c:pt>
                <c:pt idx="3766">
                  <c:v>37652.699999999997</c:v>
                </c:pt>
                <c:pt idx="3767">
                  <c:v>37662.699999999997</c:v>
                </c:pt>
                <c:pt idx="3768">
                  <c:v>37672.699999999997</c:v>
                </c:pt>
                <c:pt idx="3769">
                  <c:v>37682.699999999997</c:v>
                </c:pt>
                <c:pt idx="3770">
                  <c:v>37692.699999999997</c:v>
                </c:pt>
                <c:pt idx="3771">
                  <c:v>37702.699999999997</c:v>
                </c:pt>
                <c:pt idx="3772">
                  <c:v>37712.69</c:v>
                </c:pt>
                <c:pt idx="3773">
                  <c:v>37722.69</c:v>
                </c:pt>
                <c:pt idx="3774">
                  <c:v>37732.69</c:v>
                </c:pt>
                <c:pt idx="3775">
                  <c:v>37742.69</c:v>
                </c:pt>
                <c:pt idx="3776">
                  <c:v>37752.69</c:v>
                </c:pt>
                <c:pt idx="3777">
                  <c:v>37762.68</c:v>
                </c:pt>
                <c:pt idx="3778">
                  <c:v>37772.68</c:v>
                </c:pt>
                <c:pt idx="3779">
                  <c:v>37782.68</c:v>
                </c:pt>
                <c:pt idx="3780">
                  <c:v>37792.68</c:v>
                </c:pt>
                <c:pt idx="3781">
                  <c:v>37802.68</c:v>
                </c:pt>
                <c:pt idx="3782">
                  <c:v>37812.67</c:v>
                </c:pt>
                <c:pt idx="3783">
                  <c:v>37822.67</c:v>
                </c:pt>
                <c:pt idx="3784">
                  <c:v>37832.67</c:v>
                </c:pt>
                <c:pt idx="3785">
                  <c:v>37842.660000000003</c:v>
                </c:pt>
                <c:pt idx="3786">
                  <c:v>37852.660000000003</c:v>
                </c:pt>
                <c:pt idx="3787">
                  <c:v>37862.660000000003</c:v>
                </c:pt>
                <c:pt idx="3788">
                  <c:v>37872.660000000003</c:v>
                </c:pt>
                <c:pt idx="3789">
                  <c:v>37882.660000000003</c:v>
                </c:pt>
                <c:pt idx="3790">
                  <c:v>37892.660000000003</c:v>
                </c:pt>
                <c:pt idx="3791">
                  <c:v>37902.660000000003</c:v>
                </c:pt>
                <c:pt idx="3792">
                  <c:v>37912.65</c:v>
                </c:pt>
                <c:pt idx="3793">
                  <c:v>37922.65</c:v>
                </c:pt>
                <c:pt idx="3794">
                  <c:v>37932.65</c:v>
                </c:pt>
                <c:pt idx="3795">
                  <c:v>37942.65</c:v>
                </c:pt>
                <c:pt idx="3796">
                  <c:v>37952.65</c:v>
                </c:pt>
                <c:pt idx="3797">
                  <c:v>37962.639999999999</c:v>
                </c:pt>
                <c:pt idx="3798">
                  <c:v>37972.639999999999</c:v>
                </c:pt>
                <c:pt idx="3799">
                  <c:v>37982.639999999999</c:v>
                </c:pt>
                <c:pt idx="3800">
                  <c:v>37992.639999999999</c:v>
                </c:pt>
                <c:pt idx="3801">
                  <c:v>38002.639999999999</c:v>
                </c:pt>
                <c:pt idx="3802">
                  <c:v>38012.629999999997</c:v>
                </c:pt>
                <c:pt idx="3803">
                  <c:v>38022.629999999997</c:v>
                </c:pt>
                <c:pt idx="3804">
                  <c:v>38032.629999999997</c:v>
                </c:pt>
                <c:pt idx="3805">
                  <c:v>38042.629999999997</c:v>
                </c:pt>
                <c:pt idx="3806">
                  <c:v>38052.629999999997</c:v>
                </c:pt>
                <c:pt idx="3807">
                  <c:v>38062.629999999997</c:v>
                </c:pt>
                <c:pt idx="3808">
                  <c:v>38072.629999999997</c:v>
                </c:pt>
                <c:pt idx="3809">
                  <c:v>38082.620000000003</c:v>
                </c:pt>
                <c:pt idx="3810">
                  <c:v>38092.620000000003</c:v>
                </c:pt>
                <c:pt idx="3811">
                  <c:v>38102.620000000003</c:v>
                </c:pt>
                <c:pt idx="3812">
                  <c:v>38112.620000000003</c:v>
                </c:pt>
                <c:pt idx="3813">
                  <c:v>38122.620000000003</c:v>
                </c:pt>
                <c:pt idx="3814">
                  <c:v>38132.61</c:v>
                </c:pt>
                <c:pt idx="3815">
                  <c:v>38142.61</c:v>
                </c:pt>
                <c:pt idx="3816">
                  <c:v>38152.61</c:v>
                </c:pt>
                <c:pt idx="3817">
                  <c:v>38162.61</c:v>
                </c:pt>
                <c:pt idx="3818">
                  <c:v>38172.61</c:v>
                </c:pt>
                <c:pt idx="3819">
                  <c:v>38182.6</c:v>
                </c:pt>
                <c:pt idx="3820">
                  <c:v>38192.6</c:v>
                </c:pt>
                <c:pt idx="3821">
                  <c:v>38202.6</c:v>
                </c:pt>
                <c:pt idx="3822">
                  <c:v>38212.589999999997</c:v>
                </c:pt>
                <c:pt idx="3823">
                  <c:v>38222.589999999997</c:v>
                </c:pt>
                <c:pt idx="3824">
                  <c:v>38232.589999999997</c:v>
                </c:pt>
                <c:pt idx="3825">
                  <c:v>38242.589999999997</c:v>
                </c:pt>
                <c:pt idx="3826">
                  <c:v>38252.589999999997</c:v>
                </c:pt>
                <c:pt idx="3827">
                  <c:v>38262.589999999997</c:v>
                </c:pt>
                <c:pt idx="3828">
                  <c:v>38272.589999999997</c:v>
                </c:pt>
                <c:pt idx="3829">
                  <c:v>38282.58</c:v>
                </c:pt>
                <c:pt idx="3830">
                  <c:v>38292.58</c:v>
                </c:pt>
                <c:pt idx="3831">
                  <c:v>38302.58</c:v>
                </c:pt>
                <c:pt idx="3832">
                  <c:v>38312.58</c:v>
                </c:pt>
                <c:pt idx="3833">
                  <c:v>38322.58</c:v>
                </c:pt>
                <c:pt idx="3834">
                  <c:v>38332.57</c:v>
                </c:pt>
                <c:pt idx="3835">
                  <c:v>38342.57</c:v>
                </c:pt>
                <c:pt idx="3836">
                  <c:v>38352.57</c:v>
                </c:pt>
                <c:pt idx="3837">
                  <c:v>38362.57</c:v>
                </c:pt>
                <c:pt idx="3838">
                  <c:v>38372.57</c:v>
                </c:pt>
                <c:pt idx="3839">
                  <c:v>38382.559999999998</c:v>
                </c:pt>
                <c:pt idx="3840">
                  <c:v>38392.559999999998</c:v>
                </c:pt>
                <c:pt idx="3841">
                  <c:v>38402.559999999998</c:v>
                </c:pt>
                <c:pt idx="3842">
                  <c:v>38412.559999999998</c:v>
                </c:pt>
                <c:pt idx="3843">
                  <c:v>38422.559999999998</c:v>
                </c:pt>
                <c:pt idx="3844">
                  <c:v>38432.550000000003</c:v>
                </c:pt>
                <c:pt idx="3845">
                  <c:v>38442.550000000003</c:v>
                </c:pt>
                <c:pt idx="3846">
                  <c:v>38452.550000000003</c:v>
                </c:pt>
                <c:pt idx="3847">
                  <c:v>38462.550000000003</c:v>
                </c:pt>
                <c:pt idx="3848">
                  <c:v>38472.550000000003</c:v>
                </c:pt>
                <c:pt idx="3849">
                  <c:v>38482.550000000003</c:v>
                </c:pt>
                <c:pt idx="3850">
                  <c:v>38492.54</c:v>
                </c:pt>
                <c:pt idx="3851">
                  <c:v>38502.54</c:v>
                </c:pt>
                <c:pt idx="3852">
                  <c:v>38512.54</c:v>
                </c:pt>
                <c:pt idx="3853">
                  <c:v>38522.54</c:v>
                </c:pt>
                <c:pt idx="3854">
                  <c:v>38532.54</c:v>
                </c:pt>
                <c:pt idx="3855">
                  <c:v>38542.53</c:v>
                </c:pt>
                <c:pt idx="3856">
                  <c:v>38552.53</c:v>
                </c:pt>
                <c:pt idx="3857">
                  <c:v>38562.53</c:v>
                </c:pt>
                <c:pt idx="3858">
                  <c:v>38572.53</c:v>
                </c:pt>
                <c:pt idx="3859">
                  <c:v>38582.519999999997</c:v>
                </c:pt>
                <c:pt idx="3860">
                  <c:v>38592.519999999997</c:v>
                </c:pt>
                <c:pt idx="3861">
                  <c:v>38602.519999999997</c:v>
                </c:pt>
                <c:pt idx="3862">
                  <c:v>38612.519999999997</c:v>
                </c:pt>
                <c:pt idx="3863">
                  <c:v>38622.519999999997</c:v>
                </c:pt>
                <c:pt idx="3864">
                  <c:v>38632.519999999997</c:v>
                </c:pt>
                <c:pt idx="3865">
                  <c:v>38642.51</c:v>
                </c:pt>
                <c:pt idx="3866">
                  <c:v>38652.51</c:v>
                </c:pt>
                <c:pt idx="3867">
                  <c:v>38662.51</c:v>
                </c:pt>
                <c:pt idx="3868">
                  <c:v>38672.51</c:v>
                </c:pt>
                <c:pt idx="3869">
                  <c:v>38682.51</c:v>
                </c:pt>
                <c:pt idx="3870">
                  <c:v>38692.5</c:v>
                </c:pt>
                <c:pt idx="3871">
                  <c:v>38702.5</c:v>
                </c:pt>
                <c:pt idx="3872">
                  <c:v>38712.5</c:v>
                </c:pt>
                <c:pt idx="3873">
                  <c:v>38722.5</c:v>
                </c:pt>
                <c:pt idx="3874">
                  <c:v>38732.5</c:v>
                </c:pt>
                <c:pt idx="3875">
                  <c:v>38742.49</c:v>
                </c:pt>
                <c:pt idx="3876">
                  <c:v>38752.49</c:v>
                </c:pt>
                <c:pt idx="3877">
                  <c:v>38762.49</c:v>
                </c:pt>
                <c:pt idx="3878">
                  <c:v>38772.49</c:v>
                </c:pt>
                <c:pt idx="3879">
                  <c:v>38782.49</c:v>
                </c:pt>
                <c:pt idx="3880">
                  <c:v>38792.480000000003</c:v>
                </c:pt>
                <c:pt idx="3881">
                  <c:v>38802.480000000003</c:v>
                </c:pt>
                <c:pt idx="3882">
                  <c:v>38812.480000000003</c:v>
                </c:pt>
                <c:pt idx="3883">
                  <c:v>38822.480000000003</c:v>
                </c:pt>
                <c:pt idx="3884">
                  <c:v>38832.480000000003</c:v>
                </c:pt>
                <c:pt idx="3885">
                  <c:v>38842.480000000003</c:v>
                </c:pt>
                <c:pt idx="3886">
                  <c:v>38852.480000000003</c:v>
                </c:pt>
                <c:pt idx="3887">
                  <c:v>38862.47</c:v>
                </c:pt>
                <c:pt idx="3888">
                  <c:v>38872.47</c:v>
                </c:pt>
                <c:pt idx="3889">
                  <c:v>38882.47</c:v>
                </c:pt>
                <c:pt idx="3890">
                  <c:v>38892.46</c:v>
                </c:pt>
                <c:pt idx="3891">
                  <c:v>38902.46</c:v>
                </c:pt>
                <c:pt idx="3892">
                  <c:v>38912.46</c:v>
                </c:pt>
                <c:pt idx="3893">
                  <c:v>38922.46</c:v>
                </c:pt>
                <c:pt idx="3894">
                  <c:v>38932.46</c:v>
                </c:pt>
                <c:pt idx="3895">
                  <c:v>38942.449999999997</c:v>
                </c:pt>
                <c:pt idx="3896">
                  <c:v>38952.449999999997</c:v>
                </c:pt>
                <c:pt idx="3897">
                  <c:v>38962.449999999997</c:v>
                </c:pt>
                <c:pt idx="3898">
                  <c:v>38972.449999999997</c:v>
                </c:pt>
                <c:pt idx="3899">
                  <c:v>38982.449999999997</c:v>
                </c:pt>
                <c:pt idx="3900">
                  <c:v>38992.449999999997</c:v>
                </c:pt>
                <c:pt idx="3901">
                  <c:v>39002.449999999997</c:v>
                </c:pt>
                <c:pt idx="3902">
                  <c:v>39012.44</c:v>
                </c:pt>
                <c:pt idx="3903">
                  <c:v>39022.44</c:v>
                </c:pt>
                <c:pt idx="3904">
                  <c:v>39032.44</c:v>
                </c:pt>
                <c:pt idx="3905">
                  <c:v>39042.44</c:v>
                </c:pt>
                <c:pt idx="3906">
                  <c:v>39052.44</c:v>
                </c:pt>
                <c:pt idx="3907">
                  <c:v>39062.43</c:v>
                </c:pt>
                <c:pt idx="3908">
                  <c:v>39072.43</c:v>
                </c:pt>
                <c:pt idx="3909">
                  <c:v>39082.43</c:v>
                </c:pt>
                <c:pt idx="3910">
                  <c:v>39092.43</c:v>
                </c:pt>
                <c:pt idx="3911">
                  <c:v>39102.43</c:v>
                </c:pt>
                <c:pt idx="3912">
                  <c:v>39112.42</c:v>
                </c:pt>
                <c:pt idx="3913">
                  <c:v>39122.42</c:v>
                </c:pt>
                <c:pt idx="3914">
                  <c:v>39132.42</c:v>
                </c:pt>
                <c:pt idx="3915">
                  <c:v>39142.42</c:v>
                </c:pt>
                <c:pt idx="3916">
                  <c:v>39152.42</c:v>
                </c:pt>
                <c:pt idx="3917">
                  <c:v>39162.410000000003</c:v>
                </c:pt>
                <c:pt idx="3918">
                  <c:v>39172.410000000003</c:v>
                </c:pt>
                <c:pt idx="3919">
                  <c:v>39182.410000000003</c:v>
                </c:pt>
                <c:pt idx="3920">
                  <c:v>39192.410000000003</c:v>
                </c:pt>
                <c:pt idx="3921">
                  <c:v>39202.410000000003</c:v>
                </c:pt>
                <c:pt idx="3922">
                  <c:v>39212.410000000003</c:v>
                </c:pt>
                <c:pt idx="3923">
                  <c:v>39222.410000000003</c:v>
                </c:pt>
                <c:pt idx="3924">
                  <c:v>39232.400000000001</c:v>
                </c:pt>
                <c:pt idx="3925">
                  <c:v>39242.400000000001</c:v>
                </c:pt>
                <c:pt idx="3926">
                  <c:v>39252.400000000001</c:v>
                </c:pt>
                <c:pt idx="3927">
                  <c:v>39262.39</c:v>
                </c:pt>
                <c:pt idx="3928">
                  <c:v>39272.39</c:v>
                </c:pt>
                <c:pt idx="3929">
                  <c:v>39282.39</c:v>
                </c:pt>
                <c:pt idx="3930">
                  <c:v>39292.39</c:v>
                </c:pt>
                <c:pt idx="3931">
                  <c:v>39302.39</c:v>
                </c:pt>
                <c:pt idx="3932">
                  <c:v>39312.379999999997</c:v>
                </c:pt>
                <c:pt idx="3933">
                  <c:v>39322.379999999997</c:v>
                </c:pt>
                <c:pt idx="3934">
                  <c:v>39332.379999999997</c:v>
                </c:pt>
                <c:pt idx="3935">
                  <c:v>39342.379999999997</c:v>
                </c:pt>
                <c:pt idx="3936">
                  <c:v>39352.379999999997</c:v>
                </c:pt>
                <c:pt idx="3937">
                  <c:v>39362.379999999997</c:v>
                </c:pt>
                <c:pt idx="3938">
                  <c:v>39372.370000000003</c:v>
                </c:pt>
                <c:pt idx="3939">
                  <c:v>39382.370000000003</c:v>
                </c:pt>
                <c:pt idx="3940">
                  <c:v>39392.370000000003</c:v>
                </c:pt>
                <c:pt idx="3941">
                  <c:v>39402.370000000003</c:v>
                </c:pt>
                <c:pt idx="3942">
                  <c:v>39412.370000000003</c:v>
                </c:pt>
                <c:pt idx="3943">
                  <c:v>39422.36</c:v>
                </c:pt>
                <c:pt idx="3944">
                  <c:v>39432.36</c:v>
                </c:pt>
                <c:pt idx="3945">
                  <c:v>39442.36</c:v>
                </c:pt>
                <c:pt idx="3946">
                  <c:v>39452.36</c:v>
                </c:pt>
                <c:pt idx="3947">
                  <c:v>39462.36</c:v>
                </c:pt>
                <c:pt idx="3948">
                  <c:v>39472.35</c:v>
                </c:pt>
                <c:pt idx="3949">
                  <c:v>39482.35</c:v>
                </c:pt>
                <c:pt idx="3950">
                  <c:v>39492.35</c:v>
                </c:pt>
                <c:pt idx="3951">
                  <c:v>39502.35</c:v>
                </c:pt>
                <c:pt idx="3952">
                  <c:v>39512.35</c:v>
                </c:pt>
                <c:pt idx="3953">
                  <c:v>39522.339999999997</c:v>
                </c:pt>
                <c:pt idx="3954">
                  <c:v>39532.339999999997</c:v>
                </c:pt>
                <c:pt idx="3955">
                  <c:v>39542.35</c:v>
                </c:pt>
                <c:pt idx="3956">
                  <c:v>39552.339999999997</c:v>
                </c:pt>
                <c:pt idx="3957">
                  <c:v>39562.339999999997</c:v>
                </c:pt>
                <c:pt idx="3958">
                  <c:v>39572.33</c:v>
                </c:pt>
                <c:pt idx="3959">
                  <c:v>39582.33</c:v>
                </c:pt>
                <c:pt idx="3960">
                  <c:v>39592.33</c:v>
                </c:pt>
                <c:pt idx="3961">
                  <c:v>39602.33</c:v>
                </c:pt>
                <c:pt idx="3962">
                  <c:v>39612.33</c:v>
                </c:pt>
                <c:pt idx="3963">
                  <c:v>39622.32</c:v>
                </c:pt>
                <c:pt idx="3964">
                  <c:v>39632.32</c:v>
                </c:pt>
                <c:pt idx="3965">
                  <c:v>39642.32</c:v>
                </c:pt>
                <c:pt idx="3966">
                  <c:v>39652.32</c:v>
                </c:pt>
                <c:pt idx="3967">
                  <c:v>39662.32</c:v>
                </c:pt>
                <c:pt idx="3968">
                  <c:v>39672.31</c:v>
                </c:pt>
                <c:pt idx="3969">
                  <c:v>39682.31</c:v>
                </c:pt>
                <c:pt idx="3970">
                  <c:v>39692.31</c:v>
                </c:pt>
                <c:pt idx="3971">
                  <c:v>39702.31</c:v>
                </c:pt>
                <c:pt idx="3972">
                  <c:v>39712.31</c:v>
                </c:pt>
                <c:pt idx="3973">
                  <c:v>39722.300000000003</c:v>
                </c:pt>
                <c:pt idx="3974">
                  <c:v>39732.300000000003</c:v>
                </c:pt>
                <c:pt idx="3975">
                  <c:v>39742.300000000003</c:v>
                </c:pt>
                <c:pt idx="3976">
                  <c:v>39752.300000000003</c:v>
                </c:pt>
                <c:pt idx="3977">
                  <c:v>39762.300000000003</c:v>
                </c:pt>
                <c:pt idx="3978">
                  <c:v>39772.300000000003</c:v>
                </c:pt>
                <c:pt idx="3979">
                  <c:v>39782.300000000003</c:v>
                </c:pt>
                <c:pt idx="3980">
                  <c:v>39792.29</c:v>
                </c:pt>
                <c:pt idx="3981">
                  <c:v>39802.29</c:v>
                </c:pt>
                <c:pt idx="3982">
                  <c:v>39812.29</c:v>
                </c:pt>
                <c:pt idx="3983">
                  <c:v>39822.29</c:v>
                </c:pt>
                <c:pt idx="3984">
                  <c:v>39832.29</c:v>
                </c:pt>
                <c:pt idx="3985">
                  <c:v>39842.28</c:v>
                </c:pt>
                <c:pt idx="3986">
                  <c:v>39852.28</c:v>
                </c:pt>
                <c:pt idx="3987">
                  <c:v>39862.28</c:v>
                </c:pt>
                <c:pt idx="3988">
                  <c:v>39872.269999999997</c:v>
                </c:pt>
                <c:pt idx="3989">
                  <c:v>39882.269999999997</c:v>
                </c:pt>
                <c:pt idx="3990">
                  <c:v>39892.269999999997</c:v>
                </c:pt>
                <c:pt idx="3991">
                  <c:v>39902.269999999997</c:v>
                </c:pt>
                <c:pt idx="3992">
                  <c:v>39912.269999999997</c:v>
                </c:pt>
                <c:pt idx="3993">
                  <c:v>39922.269999999997</c:v>
                </c:pt>
                <c:pt idx="3994">
                  <c:v>39932.269999999997</c:v>
                </c:pt>
                <c:pt idx="3995">
                  <c:v>39942.26</c:v>
                </c:pt>
                <c:pt idx="3996">
                  <c:v>39952.26</c:v>
                </c:pt>
                <c:pt idx="3997">
                  <c:v>39962.26</c:v>
                </c:pt>
                <c:pt idx="3998">
                  <c:v>39972.26</c:v>
                </c:pt>
                <c:pt idx="3999">
                  <c:v>39982.26</c:v>
                </c:pt>
                <c:pt idx="4000">
                  <c:v>39992.25</c:v>
                </c:pt>
                <c:pt idx="4001">
                  <c:v>40002.25</c:v>
                </c:pt>
                <c:pt idx="4002">
                  <c:v>40012.25</c:v>
                </c:pt>
                <c:pt idx="4003">
                  <c:v>40022.25</c:v>
                </c:pt>
                <c:pt idx="4004">
                  <c:v>40032.25</c:v>
                </c:pt>
                <c:pt idx="4005">
                  <c:v>40042.239999999998</c:v>
                </c:pt>
                <c:pt idx="4006">
                  <c:v>40052.239999999998</c:v>
                </c:pt>
                <c:pt idx="4007">
                  <c:v>40062.239999999998</c:v>
                </c:pt>
                <c:pt idx="4008">
                  <c:v>40072.239999999998</c:v>
                </c:pt>
                <c:pt idx="4009">
                  <c:v>40082.239999999998</c:v>
                </c:pt>
                <c:pt idx="4010">
                  <c:v>40092.230000000003</c:v>
                </c:pt>
                <c:pt idx="4011">
                  <c:v>40102.230000000003</c:v>
                </c:pt>
                <c:pt idx="4012">
                  <c:v>40112.230000000003</c:v>
                </c:pt>
                <c:pt idx="4013">
                  <c:v>40122.230000000003</c:v>
                </c:pt>
                <c:pt idx="4014">
                  <c:v>40132.230000000003</c:v>
                </c:pt>
                <c:pt idx="4015">
                  <c:v>40142.230000000003</c:v>
                </c:pt>
                <c:pt idx="4016">
                  <c:v>40152.22</c:v>
                </c:pt>
                <c:pt idx="4017">
                  <c:v>40162.22</c:v>
                </c:pt>
                <c:pt idx="4018">
                  <c:v>40172.22</c:v>
                </c:pt>
                <c:pt idx="4019">
                  <c:v>40182.22</c:v>
                </c:pt>
                <c:pt idx="4020">
                  <c:v>40192.21</c:v>
                </c:pt>
                <c:pt idx="4021">
                  <c:v>40202.21</c:v>
                </c:pt>
                <c:pt idx="4022">
                  <c:v>40212.21</c:v>
                </c:pt>
                <c:pt idx="4023">
                  <c:v>40222.21</c:v>
                </c:pt>
                <c:pt idx="4024">
                  <c:v>40232.21</c:v>
                </c:pt>
                <c:pt idx="4025">
                  <c:v>40242.199999999997</c:v>
                </c:pt>
                <c:pt idx="4026">
                  <c:v>40252.199999999997</c:v>
                </c:pt>
                <c:pt idx="4027">
                  <c:v>40262.199999999997</c:v>
                </c:pt>
                <c:pt idx="4028">
                  <c:v>40272.199999999997</c:v>
                </c:pt>
                <c:pt idx="4029">
                  <c:v>40282.199999999997</c:v>
                </c:pt>
                <c:pt idx="4030">
                  <c:v>40292.199999999997</c:v>
                </c:pt>
                <c:pt idx="4031">
                  <c:v>40302.19</c:v>
                </c:pt>
                <c:pt idx="4032">
                  <c:v>40312.19</c:v>
                </c:pt>
                <c:pt idx="4033">
                  <c:v>40322.19</c:v>
                </c:pt>
                <c:pt idx="4034">
                  <c:v>40332.19</c:v>
                </c:pt>
                <c:pt idx="4035">
                  <c:v>40342.19</c:v>
                </c:pt>
                <c:pt idx="4036">
                  <c:v>40352.18</c:v>
                </c:pt>
                <c:pt idx="4037">
                  <c:v>40362.18</c:v>
                </c:pt>
                <c:pt idx="4038">
                  <c:v>40372.18</c:v>
                </c:pt>
                <c:pt idx="4039">
                  <c:v>40382.18</c:v>
                </c:pt>
                <c:pt idx="4040">
                  <c:v>40392.18</c:v>
                </c:pt>
                <c:pt idx="4041">
                  <c:v>40402.17</c:v>
                </c:pt>
                <c:pt idx="4042">
                  <c:v>40412.17</c:v>
                </c:pt>
                <c:pt idx="4043">
                  <c:v>40422.17</c:v>
                </c:pt>
                <c:pt idx="4044">
                  <c:v>40432.17</c:v>
                </c:pt>
                <c:pt idx="4045">
                  <c:v>40442.17</c:v>
                </c:pt>
                <c:pt idx="4046">
                  <c:v>40452.160000000003</c:v>
                </c:pt>
                <c:pt idx="4047">
                  <c:v>40462.160000000003</c:v>
                </c:pt>
                <c:pt idx="4048">
                  <c:v>40472.160000000003</c:v>
                </c:pt>
                <c:pt idx="4049">
                  <c:v>40482.160000000003</c:v>
                </c:pt>
                <c:pt idx="4050">
                  <c:v>40492.160000000003</c:v>
                </c:pt>
                <c:pt idx="4051">
                  <c:v>40502.160000000003</c:v>
                </c:pt>
                <c:pt idx="4052">
                  <c:v>40512.160000000003</c:v>
                </c:pt>
                <c:pt idx="4053">
                  <c:v>40522.15</c:v>
                </c:pt>
                <c:pt idx="4054">
                  <c:v>40532.15</c:v>
                </c:pt>
                <c:pt idx="4055">
                  <c:v>40542.15</c:v>
                </c:pt>
                <c:pt idx="4056">
                  <c:v>40552.14</c:v>
                </c:pt>
                <c:pt idx="4057">
                  <c:v>40562.14</c:v>
                </c:pt>
                <c:pt idx="4058">
                  <c:v>40572.14</c:v>
                </c:pt>
                <c:pt idx="4059">
                  <c:v>40582.14</c:v>
                </c:pt>
                <c:pt idx="4060">
                  <c:v>40592.14</c:v>
                </c:pt>
                <c:pt idx="4061">
                  <c:v>40602.129999999997</c:v>
                </c:pt>
                <c:pt idx="4062">
                  <c:v>40612.129999999997</c:v>
                </c:pt>
                <c:pt idx="4063">
                  <c:v>40622.129999999997</c:v>
                </c:pt>
                <c:pt idx="4064">
                  <c:v>40632.129999999997</c:v>
                </c:pt>
                <c:pt idx="4065">
                  <c:v>40642.129999999997</c:v>
                </c:pt>
                <c:pt idx="4066">
                  <c:v>40652.129999999997</c:v>
                </c:pt>
                <c:pt idx="4067">
                  <c:v>40662.129999999997</c:v>
                </c:pt>
                <c:pt idx="4068">
                  <c:v>40672.120000000003</c:v>
                </c:pt>
                <c:pt idx="4069">
                  <c:v>40682.120000000003</c:v>
                </c:pt>
                <c:pt idx="4070">
                  <c:v>40692.120000000003</c:v>
                </c:pt>
                <c:pt idx="4071">
                  <c:v>40702.120000000003</c:v>
                </c:pt>
                <c:pt idx="4072">
                  <c:v>40712.120000000003</c:v>
                </c:pt>
                <c:pt idx="4073">
                  <c:v>40722.11</c:v>
                </c:pt>
                <c:pt idx="4074">
                  <c:v>40732.11</c:v>
                </c:pt>
                <c:pt idx="4075">
                  <c:v>40742.11</c:v>
                </c:pt>
                <c:pt idx="4076">
                  <c:v>40752.11</c:v>
                </c:pt>
                <c:pt idx="4077">
                  <c:v>40762.11</c:v>
                </c:pt>
                <c:pt idx="4078">
                  <c:v>40772.1</c:v>
                </c:pt>
                <c:pt idx="4079">
                  <c:v>40782.1</c:v>
                </c:pt>
                <c:pt idx="4080">
                  <c:v>40792.1</c:v>
                </c:pt>
                <c:pt idx="4081">
                  <c:v>40802.1</c:v>
                </c:pt>
                <c:pt idx="4082">
                  <c:v>40812.1</c:v>
                </c:pt>
                <c:pt idx="4083">
                  <c:v>40822.089999999997</c:v>
                </c:pt>
                <c:pt idx="4084">
                  <c:v>40832.089999999997</c:v>
                </c:pt>
                <c:pt idx="4085">
                  <c:v>40842.089999999997</c:v>
                </c:pt>
                <c:pt idx="4086">
                  <c:v>40852.089999999997</c:v>
                </c:pt>
                <c:pt idx="4087">
                  <c:v>40862.089999999997</c:v>
                </c:pt>
                <c:pt idx="4088">
                  <c:v>40872.089999999997</c:v>
                </c:pt>
                <c:pt idx="4089">
                  <c:v>40882.080000000002</c:v>
                </c:pt>
                <c:pt idx="4090">
                  <c:v>40892.080000000002</c:v>
                </c:pt>
                <c:pt idx="4091">
                  <c:v>40902.080000000002</c:v>
                </c:pt>
                <c:pt idx="4092">
                  <c:v>40912.080000000002</c:v>
                </c:pt>
                <c:pt idx="4093">
                  <c:v>40922.07</c:v>
                </c:pt>
                <c:pt idx="4094">
                  <c:v>40932.07</c:v>
                </c:pt>
                <c:pt idx="4095">
                  <c:v>40942.07</c:v>
                </c:pt>
                <c:pt idx="4096">
                  <c:v>40952.07</c:v>
                </c:pt>
                <c:pt idx="4097">
                  <c:v>40962.07</c:v>
                </c:pt>
                <c:pt idx="4098">
                  <c:v>40972.06</c:v>
                </c:pt>
                <c:pt idx="4099">
                  <c:v>40982.06</c:v>
                </c:pt>
                <c:pt idx="4100">
                  <c:v>40992.06</c:v>
                </c:pt>
                <c:pt idx="4101">
                  <c:v>41002.06</c:v>
                </c:pt>
                <c:pt idx="4102">
                  <c:v>41012.06</c:v>
                </c:pt>
                <c:pt idx="4103">
                  <c:v>41022.050000000003</c:v>
                </c:pt>
                <c:pt idx="4104">
                  <c:v>41032.050000000003</c:v>
                </c:pt>
                <c:pt idx="4105">
                  <c:v>41042.050000000003</c:v>
                </c:pt>
                <c:pt idx="4106">
                  <c:v>41052.050000000003</c:v>
                </c:pt>
                <c:pt idx="4107">
                  <c:v>41062.050000000003</c:v>
                </c:pt>
                <c:pt idx="4108">
                  <c:v>41072.050000000003</c:v>
                </c:pt>
                <c:pt idx="4109">
                  <c:v>41082.04</c:v>
                </c:pt>
                <c:pt idx="4110">
                  <c:v>41092.04</c:v>
                </c:pt>
                <c:pt idx="4111">
                  <c:v>41102.04</c:v>
                </c:pt>
                <c:pt idx="4112">
                  <c:v>41112.04</c:v>
                </c:pt>
                <c:pt idx="4113">
                  <c:v>41122.04</c:v>
                </c:pt>
                <c:pt idx="4114">
                  <c:v>41132.03</c:v>
                </c:pt>
                <c:pt idx="4115">
                  <c:v>41142.03</c:v>
                </c:pt>
                <c:pt idx="4116">
                  <c:v>41152.03</c:v>
                </c:pt>
                <c:pt idx="4117">
                  <c:v>41162.03</c:v>
                </c:pt>
                <c:pt idx="4118">
                  <c:v>41172.03</c:v>
                </c:pt>
                <c:pt idx="4119">
                  <c:v>41182.019999999997</c:v>
                </c:pt>
                <c:pt idx="4120">
                  <c:v>41192.019999999997</c:v>
                </c:pt>
                <c:pt idx="4121">
                  <c:v>41202.019999999997</c:v>
                </c:pt>
                <c:pt idx="4122">
                  <c:v>41212.019999999997</c:v>
                </c:pt>
                <c:pt idx="4123">
                  <c:v>41222.019999999997</c:v>
                </c:pt>
                <c:pt idx="4124">
                  <c:v>41232.019999999997</c:v>
                </c:pt>
                <c:pt idx="4125">
                  <c:v>41242.019999999997</c:v>
                </c:pt>
                <c:pt idx="4126">
                  <c:v>41252.01</c:v>
                </c:pt>
                <c:pt idx="4127">
                  <c:v>41262.01</c:v>
                </c:pt>
                <c:pt idx="4128">
                  <c:v>41272.01</c:v>
                </c:pt>
                <c:pt idx="4129">
                  <c:v>41282</c:v>
                </c:pt>
                <c:pt idx="4130">
                  <c:v>41292</c:v>
                </c:pt>
                <c:pt idx="4131">
                  <c:v>41302</c:v>
                </c:pt>
                <c:pt idx="4132">
                  <c:v>41312</c:v>
                </c:pt>
                <c:pt idx="4133">
                  <c:v>41322</c:v>
                </c:pt>
                <c:pt idx="4134">
                  <c:v>41331.99</c:v>
                </c:pt>
                <c:pt idx="4135">
                  <c:v>41341.99</c:v>
                </c:pt>
                <c:pt idx="4136">
                  <c:v>41351.99</c:v>
                </c:pt>
                <c:pt idx="4137">
                  <c:v>41361.99</c:v>
                </c:pt>
                <c:pt idx="4138">
                  <c:v>41371.99</c:v>
                </c:pt>
                <c:pt idx="4139">
                  <c:v>41381.980000000003</c:v>
                </c:pt>
                <c:pt idx="4140">
                  <c:v>41391.980000000003</c:v>
                </c:pt>
                <c:pt idx="4141">
                  <c:v>41401.980000000003</c:v>
                </c:pt>
                <c:pt idx="4142">
                  <c:v>41411.980000000003</c:v>
                </c:pt>
                <c:pt idx="4143">
                  <c:v>41421.980000000003</c:v>
                </c:pt>
                <c:pt idx="4144">
                  <c:v>41431.980000000003</c:v>
                </c:pt>
                <c:pt idx="4145">
                  <c:v>41441.980000000003</c:v>
                </c:pt>
                <c:pt idx="4146">
                  <c:v>41451.97</c:v>
                </c:pt>
                <c:pt idx="4147">
                  <c:v>41461.97</c:v>
                </c:pt>
                <c:pt idx="4148">
                  <c:v>41471.97</c:v>
                </c:pt>
                <c:pt idx="4149">
                  <c:v>41481.96</c:v>
                </c:pt>
                <c:pt idx="4150">
                  <c:v>41491.96</c:v>
                </c:pt>
                <c:pt idx="4151">
                  <c:v>41501.96</c:v>
                </c:pt>
                <c:pt idx="4152">
                  <c:v>41511.96</c:v>
                </c:pt>
                <c:pt idx="4153">
                  <c:v>41521.96</c:v>
                </c:pt>
                <c:pt idx="4154">
                  <c:v>41531.96</c:v>
                </c:pt>
                <c:pt idx="4155">
                  <c:v>41541.96</c:v>
                </c:pt>
                <c:pt idx="4156">
                  <c:v>41551.949999999997</c:v>
                </c:pt>
                <c:pt idx="4157">
                  <c:v>41561.949999999997</c:v>
                </c:pt>
                <c:pt idx="4158">
                  <c:v>41571.949999999997</c:v>
                </c:pt>
                <c:pt idx="4159">
                  <c:v>41581.949999999997</c:v>
                </c:pt>
                <c:pt idx="4160">
                  <c:v>41591.949999999997</c:v>
                </c:pt>
                <c:pt idx="4161">
                  <c:v>41601.949999999997</c:v>
                </c:pt>
                <c:pt idx="4162">
                  <c:v>41611.949999999997</c:v>
                </c:pt>
                <c:pt idx="4163">
                  <c:v>41621.94</c:v>
                </c:pt>
                <c:pt idx="4164">
                  <c:v>41631.94</c:v>
                </c:pt>
                <c:pt idx="4165">
                  <c:v>41641.94</c:v>
                </c:pt>
                <c:pt idx="4166">
                  <c:v>41651.93</c:v>
                </c:pt>
                <c:pt idx="4167">
                  <c:v>41661.93</c:v>
                </c:pt>
                <c:pt idx="4168">
                  <c:v>41671.93</c:v>
                </c:pt>
                <c:pt idx="4169">
                  <c:v>41681.93</c:v>
                </c:pt>
                <c:pt idx="4170">
                  <c:v>41691.93</c:v>
                </c:pt>
                <c:pt idx="4171">
                  <c:v>41701.919999999998</c:v>
                </c:pt>
                <c:pt idx="4172">
                  <c:v>41711.919999999998</c:v>
                </c:pt>
                <c:pt idx="4173">
                  <c:v>41721.919999999998</c:v>
                </c:pt>
                <c:pt idx="4174">
                  <c:v>41731.919999999998</c:v>
                </c:pt>
                <c:pt idx="4175">
                  <c:v>41741.919999999998</c:v>
                </c:pt>
                <c:pt idx="4176">
                  <c:v>41751.910000000003</c:v>
                </c:pt>
                <c:pt idx="4177">
                  <c:v>41761.910000000003</c:v>
                </c:pt>
                <c:pt idx="4178">
                  <c:v>41771.910000000003</c:v>
                </c:pt>
                <c:pt idx="4179">
                  <c:v>41781.910000000003</c:v>
                </c:pt>
                <c:pt idx="4180">
                  <c:v>41791.910000000003</c:v>
                </c:pt>
                <c:pt idx="4181">
                  <c:v>41801.910000000003</c:v>
                </c:pt>
                <c:pt idx="4182">
                  <c:v>41811.9</c:v>
                </c:pt>
                <c:pt idx="4183">
                  <c:v>41821.9</c:v>
                </c:pt>
                <c:pt idx="4184">
                  <c:v>41831.9</c:v>
                </c:pt>
                <c:pt idx="4185">
                  <c:v>41841.9</c:v>
                </c:pt>
                <c:pt idx="4186">
                  <c:v>41851.89</c:v>
                </c:pt>
                <c:pt idx="4187">
                  <c:v>41861.89</c:v>
                </c:pt>
                <c:pt idx="4188">
                  <c:v>41871.89</c:v>
                </c:pt>
                <c:pt idx="4189">
                  <c:v>41881.89</c:v>
                </c:pt>
                <c:pt idx="4190">
                  <c:v>41891.89</c:v>
                </c:pt>
                <c:pt idx="4191">
                  <c:v>41901.89</c:v>
                </c:pt>
                <c:pt idx="4192">
                  <c:v>41911.879999999997</c:v>
                </c:pt>
                <c:pt idx="4193">
                  <c:v>41921.879999999997</c:v>
                </c:pt>
                <c:pt idx="4194">
                  <c:v>41931.879999999997</c:v>
                </c:pt>
                <c:pt idx="4195">
                  <c:v>41941.879999999997</c:v>
                </c:pt>
                <c:pt idx="4196">
                  <c:v>41951.88</c:v>
                </c:pt>
                <c:pt idx="4197">
                  <c:v>41961.88</c:v>
                </c:pt>
                <c:pt idx="4198">
                  <c:v>41971.88</c:v>
                </c:pt>
                <c:pt idx="4199">
                  <c:v>41981.87</c:v>
                </c:pt>
                <c:pt idx="4200">
                  <c:v>41991.87</c:v>
                </c:pt>
                <c:pt idx="4201">
                  <c:v>42001.87</c:v>
                </c:pt>
                <c:pt idx="4202">
                  <c:v>42011.86</c:v>
                </c:pt>
                <c:pt idx="4203">
                  <c:v>42021.86</c:v>
                </c:pt>
                <c:pt idx="4204">
                  <c:v>42031.86</c:v>
                </c:pt>
                <c:pt idx="4205">
                  <c:v>42041.86</c:v>
                </c:pt>
                <c:pt idx="4206">
                  <c:v>42051.86</c:v>
                </c:pt>
                <c:pt idx="4207">
                  <c:v>42061.85</c:v>
                </c:pt>
                <c:pt idx="4208">
                  <c:v>42071.85</c:v>
                </c:pt>
                <c:pt idx="4209">
                  <c:v>42081.85</c:v>
                </c:pt>
                <c:pt idx="4210">
                  <c:v>42091.85</c:v>
                </c:pt>
                <c:pt idx="4211">
                  <c:v>42101.85</c:v>
                </c:pt>
                <c:pt idx="4212">
                  <c:v>42111.839999999997</c:v>
                </c:pt>
                <c:pt idx="4213">
                  <c:v>42121.84</c:v>
                </c:pt>
                <c:pt idx="4214">
                  <c:v>42131.839999999997</c:v>
                </c:pt>
                <c:pt idx="4215">
                  <c:v>42141.84</c:v>
                </c:pt>
                <c:pt idx="4216">
                  <c:v>42151.839999999997</c:v>
                </c:pt>
                <c:pt idx="4217">
                  <c:v>42161.84</c:v>
                </c:pt>
                <c:pt idx="4218">
                  <c:v>42171.839999999997</c:v>
                </c:pt>
                <c:pt idx="4219">
                  <c:v>42181.83</c:v>
                </c:pt>
                <c:pt idx="4220">
                  <c:v>42191.83</c:v>
                </c:pt>
                <c:pt idx="4221">
                  <c:v>42201.83</c:v>
                </c:pt>
                <c:pt idx="4222">
                  <c:v>42211.82</c:v>
                </c:pt>
                <c:pt idx="4223">
                  <c:v>42221.82</c:v>
                </c:pt>
                <c:pt idx="4224">
                  <c:v>42231.82</c:v>
                </c:pt>
                <c:pt idx="4225">
                  <c:v>42241.82</c:v>
                </c:pt>
                <c:pt idx="4226">
                  <c:v>42251.82</c:v>
                </c:pt>
                <c:pt idx="4227">
                  <c:v>42261.82</c:v>
                </c:pt>
                <c:pt idx="4228">
                  <c:v>42271.82</c:v>
                </c:pt>
                <c:pt idx="4229">
                  <c:v>42281.81</c:v>
                </c:pt>
                <c:pt idx="4230">
                  <c:v>42291.81</c:v>
                </c:pt>
                <c:pt idx="4231">
                  <c:v>42301.81</c:v>
                </c:pt>
                <c:pt idx="4232">
                  <c:v>42311.8</c:v>
                </c:pt>
                <c:pt idx="4233">
                  <c:v>42321.8</c:v>
                </c:pt>
                <c:pt idx="4234">
                  <c:v>42331.8</c:v>
                </c:pt>
                <c:pt idx="4235">
                  <c:v>42341.8</c:v>
                </c:pt>
                <c:pt idx="4236">
                  <c:v>42351.8</c:v>
                </c:pt>
                <c:pt idx="4237">
                  <c:v>42361.8</c:v>
                </c:pt>
                <c:pt idx="4238">
                  <c:v>42371.8</c:v>
                </c:pt>
                <c:pt idx="4239">
                  <c:v>42381.79</c:v>
                </c:pt>
                <c:pt idx="4240">
                  <c:v>42391.79</c:v>
                </c:pt>
                <c:pt idx="4241">
                  <c:v>42401.79</c:v>
                </c:pt>
                <c:pt idx="4242">
                  <c:v>42411.79</c:v>
                </c:pt>
                <c:pt idx="4243">
                  <c:v>42421.79</c:v>
                </c:pt>
                <c:pt idx="4244">
                  <c:v>42431.78</c:v>
                </c:pt>
                <c:pt idx="4245">
                  <c:v>42441.78</c:v>
                </c:pt>
                <c:pt idx="4246">
                  <c:v>42451.78</c:v>
                </c:pt>
                <c:pt idx="4247">
                  <c:v>42461.78</c:v>
                </c:pt>
                <c:pt idx="4248">
                  <c:v>42471.78</c:v>
                </c:pt>
                <c:pt idx="4249">
                  <c:v>42481.77</c:v>
                </c:pt>
                <c:pt idx="4250">
                  <c:v>42491.77</c:v>
                </c:pt>
                <c:pt idx="4251">
                  <c:v>42501.77</c:v>
                </c:pt>
                <c:pt idx="4252">
                  <c:v>42511.77</c:v>
                </c:pt>
                <c:pt idx="4253">
                  <c:v>42521.77</c:v>
                </c:pt>
                <c:pt idx="4254">
                  <c:v>42531.77</c:v>
                </c:pt>
                <c:pt idx="4255">
                  <c:v>42541.760000000002</c:v>
                </c:pt>
                <c:pt idx="4256">
                  <c:v>42551.76</c:v>
                </c:pt>
                <c:pt idx="4257">
                  <c:v>42561.760000000002</c:v>
                </c:pt>
                <c:pt idx="4258">
                  <c:v>42571.76</c:v>
                </c:pt>
                <c:pt idx="4259">
                  <c:v>42581.75</c:v>
                </c:pt>
                <c:pt idx="4260">
                  <c:v>42591.75</c:v>
                </c:pt>
                <c:pt idx="4261">
                  <c:v>42601.75</c:v>
                </c:pt>
                <c:pt idx="4262">
                  <c:v>42611.75</c:v>
                </c:pt>
                <c:pt idx="4263">
                  <c:v>42621.75</c:v>
                </c:pt>
                <c:pt idx="4264">
                  <c:v>42631.74</c:v>
                </c:pt>
                <c:pt idx="4265">
                  <c:v>42641.74</c:v>
                </c:pt>
                <c:pt idx="4266">
                  <c:v>42651.74</c:v>
                </c:pt>
                <c:pt idx="4267">
                  <c:v>42661.74</c:v>
                </c:pt>
                <c:pt idx="4268">
                  <c:v>42671.74</c:v>
                </c:pt>
                <c:pt idx="4269">
                  <c:v>42681.73</c:v>
                </c:pt>
                <c:pt idx="4270">
                  <c:v>42691.73</c:v>
                </c:pt>
                <c:pt idx="4271">
                  <c:v>42701.73</c:v>
                </c:pt>
                <c:pt idx="4272">
                  <c:v>42711.73</c:v>
                </c:pt>
                <c:pt idx="4273">
                  <c:v>42721.73</c:v>
                </c:pt>
                <c:pt idx="4274">
                  <c:v>42731.73</c:v>
                </c:pt>
                <c:pt idx="4275">
                  <c:v>42741.72</c:v>
                </c:pt>
                <c:pt idx="4276">
                  <c:v>42751.72</c:v>
                </c:pt>
                <c:pt idx="4277">
                  <c:v>42761.72</c:v>
                </c:pt>
                <c:pt idx="4278">
                  <c:v>42771.72</c:v>
                </c:pt>
                <c:pt idx="4279">
                  <c:v>42781.71</c:v>
                </c:pt>
                <c:pt idx="4280">
                  <c:v>42791.71</c:v>
                </c:pt>
                <c:pt idx="4281">
                  <c:v>42801.71</c:v>
                </c:pt>
                <c:pt idx="4282">
                  <c:v>42811.71</c:v>
                </c:pt>
                <c:pt idx="4283">
                  <c:v>42821.71</c:v>
                </c:pt>
                <c:pt idx="4284">
                  <c:v>42831.71</c:v>
                </c:pt>
                <c:pt idx="4285">
                  <c:v>42841.7</c:v>
                </c:pt>
                <c:pt idx="4286">
                  <c:v>42851.7</c:v>
                </c:pt>
                <c:pt idx="4287">
                  <c:v>42861.7</c:v>
                </c:pt>
                <c:pt idx="4288">
                  <c:v>42871.7</c:v>
                </c:pt>
                <c:pt idx="4289">
                  <c:v>42881.7</c:v>
                </c:pt>
                <c:pt idx="4290">
                  <c:v>42891.7</c:v>
                </c:pt>
                <c:pt idx="4291">
                  <c:v>42901.7</c:v>
                </c:pt>
                <c:pt idx="4292">
                  <c:v>42911.69</c:v>
                </c:pt>
                <c:pt idx="4293">
                  <c:v>42921.69</c:v>
                </c:pt>
                <c:pt idx="4294">
                  <c:v>42931.69</c:v>
                </c:pt>
                <c:pt idx="4295">
                  <c:v>42941.68</c:v>
                </c:pt>
                <c:pt idx="4296">
                  <c:v>42951.68</c:v>
                </c:pt>
                <c:pt idx="4297">
                  <c:v>42961.68</c:v>
                </c:pt>
                <c:pt idx="4298">
                  <c:v>42971.68</c:v>
                </c:pt>
                <c:pt idx="4299">
                  <c:v>42981.68</c:v>
                </c:pt>
                <c:pt idx="4300">
                  <c:v>42991.67</c:v>
                </c:pt>
                <c:pt idx="4301">
                  <c:v>43001.67</c:v>
                </c:pt>
                <c:pt idx="4302">
                  <c:v>43011.67</c:v>
                </c:pt>
                <c:pt idx="4303">
                  <c:v>43021.67</c:v>
                </c:pt>
                <c:pt idx="4304">
                  <c:v>43031.67</c:v>
                </c:pt>
                <c:pt idx="4305">
                  <c:v>43041.66</c:v>
                </c:pt>
                <c:pt idx="4306">
                  <c:v>43051.66</c:v>
                </c:pt>
                <c:pt idx="4307">
                  <c:v>43061.66</c:v>
                </c:pt>
                <c:pt idx="4308">
                  <c:v>43071.66</c:v>
                </c:pt>
                <c:pt idx="4309">
                  <c:v>43081.66</c:v>
                </c:pt>
                <c:pt idx="4310">
                  <c:v>43091.66</c:v>
                </c:pt>
                <c:pt idx="4311">
                  <c:v>43101.66</c:v>
                </c:pt>
                <c:pt idx="4312">
                  <c:v>43111.65</c:v>
                </c:pt>
                <c:pt idx="4313">
                  <c:v>43121.65</c:v>
                </c:pt>
                <c:pt idx="4314">
                  <c:v>43131.65</c:v>
                </c:pt>
                <c:pt idx="4315">
                  <c:v>43141.64</c:v>
                </c:pt>
                <c:pt idx="4316">
                  <c:v>43151.64</c:v>
                </c:pt>
                <c:pt idx="4317">
                  <c:v>43161.64</c:v>
                </c:pt>
                <c:pt idx="4318">
                  <c:v>43171.64</c:v>
                </c:pt>
                <c:pt idx="4319">
                  <c:v>43181.64</c:v>
                </c:pt>
                <c:pt idx="4320">
                  <c:v>43191.64</c:v>
                </c:pt>
                <c:pt idx="4321">
                  <c:v>43201.64</c:v>
                </c:pt>
                <c:pt idx="4322">
                  <c:v>43211.63</c:v>
                </c:pt>
                <c:pt idx="4323">
                  <c:v>43221.63</c:v>
                </c:pt>
                <c:pt idx="4324">
                  <c:v>43231.63</c:v>
                </c:pt>
                <c:pt idx="4325">
                  <c:v>43241.63</c:v>
                </c:pt>
                <c:pt idx="4326">
                  <c:v>43251.63</c:v>
                </c:pt>
                <c:pt idx="4327">
                  <c:v>43261.63</c:v>
                </c:pt>
                <c:pt idx="4328">
                  <c:v>43271.62</c:v>
                </c:pt>
                <c:pt idx="4329">
                  <c:v>43281.62</c:v>
                </c:pt>
                <c:pt idx="4330">
                  <c:v>43291.62</c:v>
                </c:pt>
                <c:pt idx="4331">
                  <c:v>43301.62</c:v>
                </c:pt>
                <c:pt idx="4332">
                  <c:v>43311.61</c:v>
                </c:pt>
                <c:pt idx="4333">
                  <c:v>43321.61</c:v>
                </c:pt>
                <c:pt idx="4334">
                  <c:v>43331.61</c:v>
                </c:pt>
                <c:pt idx="4335">
                  <c:v>43341.61</c:v>
                </c:pt>
                <c:pt idx="4336">
                  <c:v>43351.61</c:v>
                </c:pt>
                <c:pt idx="4337">
                  <c:v>43361.599999999999</c:v>
                </c:pt>
                <c:pt idx="4338">
                  <c:v>43371.6</c:v>
                </c:pt>
                <c:pt idx="4339">
                  <c:v>43381.599999999999</c:v>
                </c:pt>
                <c:pt idx="4340">
                  <c:v>43391.6</c:v>
                </c:pt>
                <c:pt idx="4341">
                  <c:v>43401.59</c:v>
                </c:pt>
                <c:pt idx="4342">
                  <c:v>43411.59</c:v>
                </c:pt>
                <c:pt idx="4343">
                  <c:v>43421.59</c:v>
                </c:pt>
                <c:pt idx="4344">
                  <c:v>43431.59</c:v>
                </c:pt>
                <c:pt idx="4345">
                  <c:v>43441.59</c:v>
                </c:pt>
                <c:pt idx="4346">
                  <c:v>43451.59</c:v>
                </c:pt>
                <c:pt idx="4347">
                  <c:v>43461.59</c:v>
                </c:pt>
                <c:pt idx="4348">
                  <c:v>43471.58</c:v>
                </c:pt>
                <c:pt idx="4349">
                  <c:v>43481.58</c:v>
                </c:pt>
                <c:pt idx="4350">
                  <c:v>43491.58</c:v>
                </c:pt>
                <c:pt idx="4351">
                  <c:v>43501.57</c:v>
                </c:pt>
                <c:pt idx="4352">
                  <c:v>43511.57</c:v>
                </c:pt>
                <c:pt idx="4353">
                  <c:v>43521.57</c:v>
                </c:pt>
                <c:pt idx="4354">
                  <c:v>43531.57</c:v>
                </c:pt>
                <c:pt idx="4355">
                  <c:v>43541.57</c:v>
                </c:pt>
                <c:pt idx="4356">
                  <c:v>43551.57</c:v>
                </c:pt>
                <c:pt idx="4357">
                  <c:v>43561.57</c:v>
                </c:pt>
                <c:pt idx="4358">
                  <c:v>43571.56</c:v>
                </c:pt>
                <c:pt idx="4359">
                  <c:v>43581.56</c:v>
                </c:pt>
                <c:pt idx="4360">
                  <c:v>43591.56</c:v>
                </c:pt>
                <c:pt idx="4361">
                  <c:v>43601.55</c:v>
                </c:pt>
                <c:pt idx="4362">
                  <c:v>43611.55</c:v>
                </c:pt>
                <c:pt idx="4363">
                  <c:v>43621.55</c:v>
                </c:pt>
                <c:pt idx="4364">
                  <c:v>43631.55</c:v>
                </c:pt>
                <c:pt idx="4365">
                  <c:v>43641.55</c:v>
                </c:pt>
                <c:pt idx="4366">
                  <c:v>43651.55</c:v>
                </c:pt>
                <c:pt idx="4367">
                  <c:v>43661.55</c:v>
                </c:pt>
                <c:pt idx="4368">
                  <c:v>43671.54</c:v>
                </c:pt>
                <c:pt idx="4369">
                  <c:v>43681.54</c:v>
                </c:pt>
                <c:pt idx="4370">
                  <c:v>43691.54</c:v>
                </c:pt>
                <c:pt idx="4371">
                  <c:v>43701.54</c:v>
                </c:pt>
                <c:pt idx="4372">
                  <c:v>43711.54</c:v>
                </c:pt>
                <c:pt idx="4373">
                  <c:v>43721.53</c:v>
                </c:pt>
                <c:pt idx="4374">
                  <c:v>43731.53</c:v>
                </c:pt>
                <c:pt idx="4375">
                  <c:v>43741.53</c:v>
                </c:pt>
                <c:pt idx="4376">
                  <c:v>43751.53</c:v>
                </c:pt>
                <c:pt idx="4377">
                  <c:v>43761.53</c:v>
                </c:pt>
                <c:pt idx="4378">
                  <c:v>43771.519999999997</c:v>
                </c:pt>
                <c:pt idx="4379">
                  <c:v>43781.52</c:v>
                </c:pt>
                <c:pt idx="4380">
                  <c:v>43791.519999999997</c:v>
                </c:pt>
                <c:pt idx="4381">
                  <c:v>43801.52</c:v>
                </c:pt>
                <c:pt idx="4382">
                  <c:v>43811.519999999997</c:v>
                </c:pt>
                <c:pt idx="4383">
                  <c:v>43821.52</c:v>
                </c:pt>
                <c:pt idx="4384">
                  <c:v>43831.519999999997</c:v>
                </c:pt>
                <c:pt idx="4385">
                  <c:v>43841.51</c:v>
                </c:pt>
                <c:pt idx="4386">
                  <c:v>43851.51</c:v>
                </c:pt>
                <c:pt idx="4387">
                  <c:v>43861.51</c:v>
                </c:pt>
                <c:pt idx="4388">
                  <c:v>43871.5</c:v>
                </c:pt>
                <c:pt idx="4389">
                  <c:v>43881.5</c:v>
                </c:pt>
                <c:pt idx="4390">
                  <c:v>43891.5</c:v>
                </c:pt>
                <c:pt idx="4391">
                  <c:v>43901.5</c:v>
                </c:pt>
                <c:pt idx="4392">
                  <c:v>43911.5</c:v>
                </c:pt>
                <c:pt idx="4393">
                  <c:v>43921.5</c:v>
                </c:pt>
                <c:pt idx="4394">
                  <c:v>43931.5</c:v>
                </c:pt>
                <c:pt idx="4395">
                  <c:v>43941.49</c:v>
                </c:pt>
                <c:pt idx="4396">
                  <c:v>43951.49</c:v>
                </c:pt>
                <c:pt idx="4397">
                  <c:v>43961.49</c:v>
                </c:pt>
                <c:pt idx="4398">
                  <c:v>43971.48</c:v>
                </c:pt>
                <c:pt idx="4399">
                  <c:v>43981.48</c:v>
                </c:pt>
                <c:pt idx="4400">
                  <c:v>43991.48</c:v>
                </c:pt>
                <c:pt idx="4401">
                  <c:v>44001.48</c:v>
                </c:pt>
                <c:pt idx="4402">
                  <c:v>44011.48</c:v>
                </c:pt>
                <c:pt idx="4403">
                  <c:v>44021.48</c:v>
                </c:pt>
                <c:pt idx="4404">
                  <c:v>44031.48</c:v>
                </c:pt>
                <c:pt idx="4405">
                  <c:v>44041.47</c:v>
                </c:pt>
                <c:pt idx="4406">
                  <c:v>44051.47</c:v>
                </c:pt>
                <c:pt idx="4407">
                  <c:v>44061.47</c:v>
                </c:pt>
                <c:pt idx="4408">
                  <c:v>44071.46</c:v>
                </c:pt>
                <c:pt idx="4409">
                  <c:v>44081.46</c:v>
                </c:pt>
                <c:pt idx="4410">
                  <c:v>44091.46</c:v>
                </c:pt>
                <c:pt idx="4411">
                  <c:v>44101.46</c:v>
                </c:pt>
                <c:pt idx="4412">
                  <c:v>44111.46</c:v>
                </c:pt>
                <c:pt idx="4413">
                  <c:v>44121.46</c:v>
                </c:pt>
                <c:pt idx="4414">
                  <c:v>44131.46</c:v>
                </c:pt>
                <c:pt idx="4415">
                  <c:v>44141.45</c:v>
                </c:pt>
                <c:pt idx="4416">
                  <c:v>44151.45</c:v>
                </c:pt>
                <c:pt idx="4417">
                  <c:v>44161.45</c:v>
                </c:pt>
                <c:pt idx="4418">
                  <c:v>44171.45</c:v>
                </c:pt>
                <c:pt idx="4419">
                  <c:v>44181.45</c:v>
                </c:pt>
                <c:pt idx="4420">
                  <c:v>44191.45</c:v>
                </c:pt>
                <c:pt idx="4421">
                  <c:v>44201.440000000002</c:v>
                </c:pt>
                <c:pt idx="4422">
                  <c:v>44211.44</c:v>
                </c:pt>
                <c:pt idx="4423">
                  <c:v>44221.440000000002</c:v>
                </c:pt>
                <c:pt idx="4424">
                  <c:v>44231.43</c:v>
                </c:pt>
                <c:pt idx="4425">
                  <c:v>44241.43</c:v>
                </c:pt>
                <c:pt idx="4426">
                  <c:v>44251.43</c:v>
                </c:pt>
                <c:pt idx="4427">
                  <c:v>44261.43</c:v>
                </c:pt>
                <c:pt idx="4428">
                  <c:v>44271.43</c:v>
                </c:pt>
                <c:pt idx="4429">
                  <c:v>44281.43</c:v>
                </c:pt>
                <c:pt idx="4430">
                  <c:v>44291.43</c:v>
                </c:pt>
                <c:pt idx="4431">
                  <c:v>44301.42</c:v>
                </c:pt>
                <c:pt idx="4432">
                  <c:v>44311.42</c:v>
                </c:pt>
                <c:pt idx="4433">
                  <c:v>44321.42</c:v>
                </c:pt>
                <c:pt idx="4434">
                  <c:v>44331.41</c:v>
                </c:pt>
                <c:pt idx="4435">
                  <c:v>44341.41</c:v>
                </c:pt>
                <c:pt idx="4436">
                  <c:v>44351.41</c:v>
                </c:pt>
                <c:pt idx="4437">
                  <c:v>44361.41</c:v>
                </c:pt>
                <c:pt idx="4438">
                  <c:v>44371.41</c:v>
                </c:pt>
                <c:pt idx="4439">
                  <c:v>44381.41</c:v>
                </c:pt>
                <c:pt idx="4440">
                  <c:v>44391.41</c:v>
                </c:pt>
                <c:pt idx="4441">
                  <c:v>44401.4</c:v>
                </c:pt>
                <c:pt idx="4442">
                  <c:v>44411.4</c:v>
                </c:pt>
                <c:pt idx="4443">
                  <c:v>44421.4</c:v>
                </c:pt>
                <c:pt idx="4444">
                  <c:v>44431.39</c:v>
                </c:pt>
                <c:pt idx="4445">
                  <c:v>44441.39</c:v>
                </c:pt>
                <c:pt idx="4446">
                  <c:v>44451.39</c:v>
                </c:pt>
                <c:pt idx="4447">
                  <c:v>44461.39</c:v>
                </c:pt>
                <c:pt idx="4448">
                  <c:v>44471.39</c:v>
                </c:pt>
                <c:pt idx="4449">
                  <c:v>44481.39</c:v>
                </c:pt>
                <c:pt idx="4450">
                  <c:v>44491.39</c:v>
                </c:pt>
                <c:pt idx="4451">
                  <c:v>44501.38</c:v>
                </c:pt>
                <c:pt idx="4452">
                  <c:v>44511.38</c:v>
                </c:pt>
                <c:pt idx="4453">
                  <c:v>44521.38</c:v>
                </c:pt>
                <c:pt idx="4454">
                  <c:v>44531.38</c:v>
                </c:pt>
                <c:pt idx="4455">
                  <c:v>44541.38</c:v>
                </c:pt>
                <c:pt idx="4456">
                  <c:v>44551.38</c:v>
                </c:pt>
                <c:pt idx="4457">
                  <c:v>44561.38</c:v>
                </c:pt>
                <c:pt idx="4458">
                  <c:v>44571.37</c:v>
                </c:pt>
                <c:pt idx="4459">
                  <c:v>44581.37</c:v>
                </c:pt>
                <c:pt idx="4460">
                  <c:v>44591.37</c:v>
                </c:pt>
                <c:pt idx="4461">
                  <c:v>44601.36</c:v>
                </c:pt>
                <c:pt idx="4462">
                  <c:v>44611.360000000001</c:v>
                </c:pt>
                <c:pt idx="4463">
                  <c:v>44621.36</c:v>
                </c:pt>
                <c:pt idx="4464">
                  <c:v>44631.360000000001</c:v>
                </c:pt>
                <c:pt idx="4465">
                  <c:v>44641.36</c:v>
                </c:pt>
                <c:pt idx="4466">
                  <c:v>44651.360000000001</c:v>
                </c:pt>
                <c:pt idx="4467">
                  <c:v>44661.36</c:v>
                </c:pt>
                <c:pt idx="4468">
                  <c:v>44671.35</c:v>
                </c:pt>
                <c:pt idx="4469">
                  <c:v>44681.35</c:v>
                </c:pt>
                <c:pt idx="4470">
                  <c:v>44691.35</c:v>
                </c:pt>
                <c:pt idx="4471">
                  <c:v>44701.34</c:v>
                </c:pt>
                <c:pt idx="4472">
                  <c:v>44711.34</c:v>
                </c:pt>
                <c:pt idx="4473">
                  <c:v>44721.34</c:v>
                </c:pt>
                <c:pt idx="4474">
                  <c:v>44731.34</c:v>
                </c:pt>
                <c:pt idx="4475">
                  <c:v>44741.34</c:v>
                </c:pt>
                <c:pt idx="4476">
                  <c:v>44751.34</c:v>
                </c:pt>
                <c:pt idx="4477">
                  <c:v>44761.34</c:v>
                </c:pt>
                <c:pt idx="4478">
                  <c:v>44771.33</c:v>
                </c:pt>
                <c:pt idx="4479">
                  <c:v>44781.33</c:v>
                </c:pt>
                <c:pt idx="4480">
                  <c:v>44791.33</c:v>
                </c:pt>
                <c:pt idx="4481">
                  <c:v>44801.32</c:v>
                </c:pt>
                <c:pt idx="4482">
                  <c:v>44811.32</c:v>
                </c:pt>
                <c:pt idx="4483">
                  <c:v>44821.32</c:v>
                </c:pt>
                <c:pt idx="4484">
                  <c:v>44831.32</c:v>
                </c:pt>
                <c:pt idx="4485">
                  <c:v>44841.32</c:v>
                </c:pt>
                <c:pt idx="4486">
                  <c:v>44851.32</c:v>
                </c:pt>
                <c:pt idx="4487">
                  <c:v>44861.32</c:v>
                </c:pt>
                <c:pt idx="4488">
                  <c:v>44871.31</c:v>
                </c:pt>
                <c:pt idx="4489">
                  <c:v>44881.31</c:v>
                </c:pt>
                <c:pt idx="4490">
                  <c:v>44891.31</c:v>
                </c:pt>
                <c:pt idx="4491">
                  <c:v>44901.3</c:v>
                </c:pt>
                <c:pt idx="4492">
                  <c:v>44911.3</c:v>
                </c:pt>
                <c:pt idx="4493">
                  <c:v>44921.3</c:v>
                </c:pt>
                <c:pt idx="4494">
                  <c:v>44931.3</c:v>
                </c:pt>
                <c:pt idx="4495">
                  <c:v>44941.3</c:v>
                </c:pt>
                <c:pt idx="4496">
                  <c:v>44951.3</c:v>
                </c:pt>
                <c:pt idx="4497">
                  <c:v>44961.3</c:v>
                </c:pt>
                <c:pt idx="4498">
                  <c:v>44971.29</c:v>
                </c:pt>
                <c:pt idx="4499">
                  <c:v>44981.29</c:v>
                </c:pt>
                <c:pt idx="4500">
                  <c:v>44991.29</c:v>
                </c:pt>
                <c:pt idx="4501">
                  <c:v>45001.29</c:v>
                </c:pt>
                <c:pt idx="4502">
                  <c:v>45011.29</c:v>
                </c:pt>
                <c:pt idx="4503">
                  <c:v>45021.29</c:v>
                </c:pt>
                <c:pt idx="4504">
                  <c:v>45031.28</c:v>
                </c:pt>
                <c:pt idx="4505">
                  <c:v>45041.279999999999</c:v>
                </c:pt>
                <c:pt idx="4506">
                  <c:v>45051.28</c:v>
                </c:pt>
                <c:pt idx="4507">
                  <c:v>45061.279999999999</c:v>
                </c:pt>
                <c:pt idx="4508">
                  <c:v>45071.27</c:v>
                </c:pt>
                <c:pt idx="4509">
                  <c:v>45081.27</c:v>
                </c:pt>
                <c:pt idx="4510">
                  <c:v>45091.27</c:v>
                </c:pt>
                <c:pt idx="4511">
                  <c:v>45101.27</c:v>
                </c:pt>
                <c:pt idx="4512">
                  <c:v>45111.27</c:v>
                </c:pt>
                <c:pt idx="4513">
                  <c:v>45121.27</c:v>
                </c:pt>
                <c:pt idx="4514">
                  <c:v>45131.26</c:v>
                </c:pt>
                <c:pt idx="4515">
                  <c:v>45141.26</c:v>
                </c:pt>
                <c:pt idx="4516">
                  <c:v>45151.26</c:v>
                </c:pt>
                <c:pt idx="4517">
                  <c:v>45161.25</c:v>
                </c:pt>
                <c:pt idx="4518">
                  <c:v>45171.25</c:v>
                </c:pt>
                <c:pt idx="4519">
                  <c:v>45181.25</c:v>
                </c:pt>
                <c:pt idx="4520">
                  <c:v>45191.25</c:v>
                </c:pt>
                <c:pt idx="4521">
                  <c:v>45201.25</c:v>
                </c:pt>
                <c:pt idx="4522">
                  <c:v>45211.25</c:v>
                </c:pt>
                <c:pt idx="4523">
                  <c:v>45221.25</c:v>
                </c:pt>
                <c:pt idx="4524">
                  <c:v>45231.24</c:v>
                </c:pt>
                <c:pt idx="4525">
                  <c:v>45241.24</c:v>
                </c:pt>
                <c:pt idx="4526">
                  <c:v>45251.24</c:v>
                </c:pt>
                <c:pt idx="4527">
                  <c:v>45261.23</c:v>
                </c:pt>
                <c:pt idx="4528">
                  <c:v>45271.23</c:v>
                </c:pt>
                <c:pt idx="4529">
                  <c:v>45281.23</c:v>
                </c:pt>
                <c:pt idx="4530">
                  <c:v>45291.23</c:v>
                </c:pt>
                <c:pt idx="4531">
                  <c:v>45301.23</c:v>
                </c:pt>
                <c:pt idx="4532">
                  <c:v>45311.23</c:v>
                </c:pt>
                <c:pt idx="4533">
                  <c:v>45321.23</c:v>
                </c:pt>
                <c:pt idx="4534">
                  <c:v>45331.22</c:v>
                </c:pt>
                <c:pt idx="4535">
                  <c:v>45341.22</c:v>
                </c:pt>
                <c:pt idx="4536">
                  <c:v>45351.22</c:v>
                </c:pt>
                <c:pt idx="4537">
                  <c:v>45361.22</c:v>
                </c:pt>
                <c:pt idx="4538">
                  <c:v>45371.22</c:v>
                </c:pt>
                <c:pt idx="4539">
                  <c:v>45381.21</c:v>
                </c:pt>
                <c:pt idx="4540">
                  <c:v>45391.21</c:v>
                </c:pt>
                <c:pt idx="4541">
                  <c:v>45401.21</c:v>
                </c:pt>
                <c:pt idx="4542">
                  <c:v>45411.21</c:v>
                </c:pt>
                <c:pt idx="4543">
                  <c:v>45421.21</c:v>
                </c:pt>
                <c:pt idx="4544">
                  <c:v>45431.199999999997</c:v>
                </c:pt>
                <c:pt idx="4545">
                  <c:v>45441.2</c:v>
                </c:pt>
                <c:pt idx="4546">
                  <c:v>45451.199999999997</c:v>
                </c:pt>
                <c:pt idx="4547">
                  <c:v>45461.2</c:v>
                </c:pt>
                <c:pt idx="4548">
                  <c:v>45471.199999999997</c:v>
                </c:pt>
                <c:pt idx="4549">
                  <c:v>45481.2</c:v>
                </c:pt>
                <c:pt idx="4550">
                  <c:v>45491.199999999997</c:v>
                </c:pt>
                <c:pt idx="4551">
                  <c:v>45501.19</c:v>
                </c:pt>
                <c:pt idx="4552">
                  <c:v>45511.19</c:v>
                </c:pt>
                <c:pt idx="4553">
                  <c:v>45521.19</c:v>
                </c:pt>
                <c:pt idx="4554">
                  <c:v>45531.18</c:v>
                </c:pt>
                <c:pt idx="4555">
                  <c:v>45541.18</c:v>
                </c:pt>
                <c:pt idx="4556">
                  <c:v>45551.18</c:v>
                </c:pt>
                <c:pt idx="4557">
                  <c:v>45561.18</c:v>
                </c:pt>
                <c:pt idx="4558">
                  <c:v>45571.18</c:v>
                </c:pt>
                <c:pt idx="4559">
                  <c:v>45581.18</c:v>
                </c:pt>
                <c:pt idx="4560">
                  <c:v>45591.18</c:v>
                </c:pt>
                <c:pt idx="4561">
                  <c:v>45601.17</c:v>
                </c:pt>
                <c:pt idx="4562">
                  <c:v>45611.17</c:v>
                </c:pt>
                <c:pt idx="4563">
                  <c:v>45621.17</c:v>
                </c:pt>
                <c:pt idx="4564">
                  <c:v>45631.16</c:v>
                </c:pt>
                <c:pt idx="4565">
                  <c:v>45641.16</c:v>
                </c:pt>
                <c:pt idx="4566">
                  <c:v>45651.16</c:v>
                </c:pt>
                <c:pt idx="4567">
                  <c:v>45661.16</c:v>
                </c:pt>
                <c:pt idx="4568">
                  <c:v>45671.16</c:v>
                </c:pt>
                <c:pt idx="4569">
                  <c:v>45681.16</c:v>
                </c:pt>
                <c:pt idx="4570">
                  <c:v>45691.16</c:v>
                </c:pt>
                <c:pt idx="4571">
                  <c:v>45701.15</c:v>
                </c:pt>
                <c:pt idx="4572">
                  <c:v>45711.15</c:v>
                </c:pt>
                <c:pt idx="4573">
                  <c:v>45721.15</c:v>
                </c:pt>
                <c:pt idx="4574">
                  <c:v>45731.15</c:v>
                </c:pt>
                <c:pt idx="4575">
                  <c:v>45741.15</c:v>
                </c:pt>
                <c:pt idx="4576">
                  <c:v>45751.14</c:v>
                </c:pt>
                <c:pt idx="4577">
                  <c:v>45761.14</c:v>
                </c:pt>
                <c:pt idx="4578">
                  <c:v>45771.14</c:v>
                </c:pt>
                <c:pt idx="4579">
                  <c:v>45781.14</c:v>
                </c:pt>
                <c:pt idx="4580">
                  <c:v>45791.14</c:v>
                </c:pt>
                <c:pt idx="4581">
                  <c:v>45801.13</c:v>
                </c:pt>
                <c:pt idx="4582">
                  <c:v>45811.13</c:v>
                </c:pt>
                <c:pt idx="4583">
                  <c:v>45821.13</c:v>
                </c:pt>
                <c:pt idx="4584">
                  <c:v>45831.13</c:v>
                </c:pt>
                <c:pt idx="4585">
                  <c:v>45841.13</c:v>
                </c:pt>
                <c:pt idx="4586">
                  <c:v>45851.13</c:v>
                </c:pt>
                <c:pt idx="4587">
                  <c:v>45861.120000000003</c:v>
                </c:pt>
                <c:pt idx="4588">
                  <c:v>45871.12</c:v>
                </c:pt>
                <c:pt idx="4589">
                  <c:v>45881.120000000003</c:v>
                </c:pt>
                <c:pt idx="4590">
                  <c:v>45891.12</c:v>
                </c:pt>
                <c:pt idx="4591">
                  <c:v>45901.11</c:v>
                </c:pt>
                <c:pt idx="4592">
                  <c:v>45911.11</c:v>
                </c:pt>
                <c:pt idx="4593">
                  <c:v>45921.11</c:v>
                </c:pt>
                <c:pt idx="4594">
                  <c:v>45931.11</c:v>
                </c:pt>
                <c:pt idx="4595">
                  <c:v>45941.11</c:v>
                </c:pt>
                <c:pt idx="4596">
                  <c:v>45951.11</c:v>
                </c:pt>
                <c:pt idx="4597">
                  <c:v>45961.1</c:v>
                </c:pt>
                <c:pt idx="4598">
                  <c:v>45971.1</c:v>
                </c:pt>
                <c:pt idx="4599">
                  <c:v>45981.1</c:v>
                </c:pt>
                <c:pt idx="4600">
                  <c:v>45991.1</c:v>
                </c:pt>
                <c:pt idx="4601">
                  <c:v>46001.09</c:v>
                </c:pt>
                <c:pt idx="4602">
                  <c:v>46011.09</c:v>
                </c:pt>
                <c:pt idx="4603">
                  <c:v>46021.09</c:v>
                </c:pt>
                <c:pt idx="4604">
                  <c:v>46031.09</c:v>
                </c:pt>
                <c:pt idx="4605">
                  <c:v>46041.09</c:v>
                </c:pt>
                <c:pt idx="4606">
                  <c:v>46051.09</c:v>
                </c:pt>
                <c:pt idx="4607">
                  <c:v>46061.08</c:v>
                </c:pt>
                <c:pt idx="4608">
                  <c:v>46071.08</c:v>
                </c:pt>
                <c:pt idx="4609">
                  <c:v>46081.08</c:v>
                </c:pt>
                <c:pt idx="4610">
                  <c:v>46091.08</c:v>
                </c:pt>
                <c:pt idx="4611">
                  <c:v>46101.08</c:v>
                </c:pt>
                <c:pt idx="4612">
                  <c:v>46111.07</c:v>
                </c:pt>
                <c:pt idx="4613">
                  <c:v>46121.07</c:v>
                </c:pt>
                <c:pt idx="4614">
                  <c:v>46131.07</c:v>
                </c:pt>
                <c:pt idx="4615">
                  <c:v>46141.07</c:v>
                </c:pt>
                <c:pt idx="4616">
                  <c:v>46151.07</c:v>
                </c:pt>
                <c:pt idx="4617">
                  <c:v>46161.06</c:v>
                </c:pt>
                <c:pt idx="4618">
                  <c:v>46171.06</c:v>
                </c:pt>
                <c:pt idx="4619">
                  <c:v>46181.06</c:v>
                </c:pt>
                <c:pt idx="4620">
                  <c:v>46191.06</c:v>
                </c:pt>
                <c:pt idx="4621">
                  <c:v>46201.05</c:v>
                </c:pt>
                <c:pt idx="4622">
                  <c:v>46211.05</c:v>
                </c:pt>
                <c:pt idx="4623">
                  <c:v>46221.05</c:v>
                </c:pt>
                <c:pt idx="4624">
                  <c:v>46231.05</c:v>
                </c:pt>
                <c:pt idx="4625">
                  <c:v>46241.05</c:v>
                </c:pt>
                <c:pt idx="4626">
                  <c:v>46251.05</c:v>
                </c:pt>
                <c:pt idx="4627">
                  <c:v>46261.04</c:v>
                </c:pt>
                <c:pt idx="4628">
                  <c:v>46271.040000000001</c:v>
                </c:pt>
                <c:pt idx="4629">
                  <c:v>46281.04</c:v>
                </c:pt>
                <c:pt idx="4630">
                  <c:v>46291.040000000001</c:v>
                </c:pt>
                <c:pt idx="4631">
                  <c:v>46301.04</c:v>
                </c:pt>
                <c:pt idx="4632">
                  <c:v>46311.040000000001</c:v>
                </c:pt>
                <c:pt idx="4633">
                  <c:v>46321.04</c:v>
                </c:pt>
                <c:pt idx="4634">
                  <c:v>46331.03</c:v>
                </c:pt>
                <c:pt idx="4635">
                  <c:v>46341.03</c:v>
                </c:pt>
                <c:pt idx="4636">
                  <c:v>46351.03</c:v>
                </c:pt>
                <c:pt idx="4637">
                  <c:v>46361.02</c:v>
                </c:pt>
                <c:pt idx="4638">
                  <c:v>46371.02</c:v>
                </c:pt>
                <c:pt idx="4639">
                  <c:v>46381.02</c:v>
                </c:pt>
                <c:pt idx="4640">
                  <c:v>46391.02</c:v>
                </c:pt>
                <c:pt idx="4641">
                  <c:v>46401.02</c:v>
                </c:pt>
                <c:pt idx="4642">
                  <c:v>46411.02</c:v>
                </c:pt>
                <c:pt idx="4643">
                  <c:v>46421.02</c:v>
                </c:pt>
                <c:pt idx="4644">
                  <c:v>46431.01</c:v>
                </c:pt>
                <c:pt idx="4645">
                  <c:v>46441.01</c:v>
                </c:pt>
                <c:pt idx="4646">
                  <c:v>46451.01</c:v>
                </c:pt>
                <c:pt idx="4647">
                  <c:v>46461.01</c:v>
                </c:pt>
                <c:pt idx="4648">
                  <c:v>46471.01</c:v>
                </c:pt>
                <c:pt idx="4649">
                  <c:v>46481</c:v>
                </c:pt>
                <c:pt idx="4650">
                  <c:v>46491</c:v>
                </c:pt>
                <c:pt idx="4651">
                  <c:v>46501</c:v>
                </c:pt>
                <c:pt idx="4652">
                  <c:v>46511</c:v>
                </c:pt>
                <c:pt idx="4653">
                  <c:v>46521</c:v>
                </c:pt>
                <c:pt idx="4654">
                  <c:v>46530.99</c:v>
                </c:pt>
                <c:pt idx="4655">
                  <c:v>46540.99</c:v>
                </c:pt>
                <c:pt idx="4656">
                  <c:v>46550.99</c:v>
                </c:pt>
                <c:pt idx="4657">
                  <c:v>46560.98</c:v>
                </c:pt>
                <c:pt idx="4658">
                  <c:v>46570.98</c:v>
                </c:pt>
                <c:pt idx="4659">
                  <c:v>46580.98</c:v>
                </c:pt>
                <c:pt idx="4660">
                  <c:v>46590.98</c:v>
                </c:pt>
                <c:pt idx="4661">
                  <c:v>46600.98</c:v>
                </c:pt>
                <c:pt idx="4662">
                  <c:v>46610.98</c:v>
                </c:pt>
                <c:pt idx="4663">
                  <c:v>46620.98</c:v>
                </c:pt>
                <c:pt idx="4664">
                  <c:v>46630.97</c:v>
                </c:pt>
                <c:pt idx="4665">
                  <c:v>46640.97</c:v>
                </c:pt>
                <c:pt idx="4666">
                  <c:v>46650.97</c:v>
                </c:pt>
                <c:pt idx="4667">
                  <c:v>46660.97</c:v>
                </c:pt>
                <c:pt idx="4668">
                  <c:v>46670.97</c:v>
                </c:pt>
                <c:pt idx="4669">
                  <c:v>46680.959999999999</c:v>
                </c:pt>
                <c:pt idx="4670">
                  <c:v>46690.96</c:v>
                </c:pt>
                <c:pt idx="4671">
                  <c:v>46700.959999999999</c:v>
                </c:pt>
                <c:pt idx="4672">
                  <c:v>46710.96</c:v>
                </c:pt>
                <c:pt idx="4673">
                  <c:v>46720.959999999999</c:v>
                </c:pt>
                <c:pt idx="4674">
                  <c:v>46730.95</c:v>
                </c:pt>
                <c:pt idx="4675">
                  <c:v>46740.95</c:v>
                </c:pt>
                <c:pt idx="4676">
                  <c:v>46750.95</c:v>
                </c:pt>
                <c:pt idx="4677">
                  <c:v>46760.95</c:v>
                </c:pt>
                <c:pt idx="4678">
                  <c:v>46770.95</c:v>
                </c:pt>
                <c:pt idx="4679">
                  <c:v>46780.95</c:v>
                </c:pt>
                <c:pt idx="4680">
                  <c:v>46790.95</c:v>
                </c:pt>
                <c:pt idx="4681">
                  <c:v>46800.94</c:v>
                </c:pt>
                <c:pt idx="4682">
                  <c:v>46810.94</c:v>
                </c:pt>
                <c:pt idx="4683">
                  <c:v>46820.94</c:v>
                </c:pt>
                <c:pt idx="4684">
                  <c:v>46830.93</c:v>
                </c:pt>
                <c:pt idx="4685">
                  <c:v>46840.93</c:v>
                </c:pt>
                <c:pt idx="4686">
                  <c:v>46850.93</c:v>
                </c:pt>
                <c:pt idx="4687">
                  <c:v>46860.93</c:v>
                </c:pt>
                <c:pt idx="4688">
                  <c:v>46870.93</c:v>
                </c:pt>
                <c:pt idx="4689">
                  <c:v>46880.93</c:v>
                </c:pt>
                <c:pt idx="4690">
                  <c:v>46890.93</c:v>
                </c:pt>
                <c:pt idx="4691">
                  <c:v>46900.92</c:v>
                </c:pt>
                <c:pt idx="4692">
                  <c:v>46910.92</c:v>
                </c:pt>
                <c:pt idx="4693">
                  <c:v>46920.92</c:v>
                </c:pt>
                <c:pt idx="4694">
                  <c:v>46930.91</c:v>
                </c:pt>
                <c:pt idx="4695">
                  <c:v>46940.91</c:v>
                </c:pt>
                <c:pt idx="4696">
                  <c:v>46950.91</c:v>
                </c:pt>
                <c:pt idx="4697">
                  <c:v>46960.91</c:v>
                </c:pt>
                <c:pt idx="4698">
                  <c:v>46970.91</c:v>
                </c:pt>
                <c:pt idx="4699">
                  <c:v>46980.91</c:v>
                </c:pt>
                <c:pt idx="4700">
                  <c:v>46990.91</c:v>
                </c:pt>
                <c:pt idx="4701">
                  <c:v>47000.9</c:v>
                </c:pt>
                <c:pt idx="4702">
                  <c:v>47010.9</c:v>
                </c:pt>
                <c:pt idx="4703">
                  <c:v>47020.9</c:v>
                </c:pt>
                <c:pt idx="4704">
                  <c:v>47030.9</c:v>
                </c:pt>
                <c:pt idx="4705">
                  <c:v>47040.9</c:v>
                </c:pt>
                <c:pt idx="4706">
                  <c:v>47050.89</c:v>
                </c:pt>
                <c:pt idx="4707">
                  <c:v>47060.89</c:v>
                </c:pt>
                <c:pt idx="4708">
                  <c:v>47070.89</c:v>
                </c:pt>
                <c:pt idx="4709">
                  <c:v>47080.89</c:v>
                </c:pt>
                <c:pt idx="4710">
                  <c:v>47090.89</c:v>
                </c:pt>
                <c:pt idx="4711">
                  <c:v>47100.88</c:v>
                </c:pt>
                <c:pt idx="4712">
                  <c:v>47110.879999999997</c:v>
                </c:pt>
                <c:pt idx="4713">
                  <c:v>47120.88</c:v>
                </c:pt>
                <c:pt idx="4714">
                  <c:v>47130.879999999997</c:v>
                </c:pt>
                <c:pt idx="4715">
                  <c:v>47140.88</c:v>
                </c:pt>
                <c:pt idx="4716">
                  <c:v>47150.879999999997</c:v>
                </c:pt>
                <c:pt idx="4717">
                  <c:v>47160.87</c:v>
                </c:pt>
                <c:pt idx="4718">
                  <c:v>47170.87</c:v>
                </c:pt>
                <c:pt idx="4719">
                  <c:v>47180.87</c:v>
                </c:pt>
                <c:pt idx="4720">
                  <c:v>47190.87</c:v>
                </c:pt>
                <c:pt idx="4721">
                  <c:v>47200.86</c:v>
                </c:pt>
                <c:pt idx="4722">
                  <c:v>47210.86</c:v>
                </c:pt>
                <c:pt idx="4723">
                  <c:v>47220.86</c:v>
                </c:pt>
                <c:pt idx="4724">
                  <c:v>47230.86</c:v>
                </c:pt>
                <c:pt idx="4725">
                  <c:v>47240.86</c:v>
                </c:pt>
                <c:pt idx="4726">
                  <c:v>47250.86</c:v>
                </c:pt>
                <c:pt idx="4727">
                  <c:v>47260.85</c:v>
                </c:pt>
                <c:pt idx="4728">
                  <c:v>47270.85</c:v>
                </c:pt>
                <c:pt idx="4729">
                  <c:v>47280.85</c:v>
                </c:pt>
                <c:pt idx="4730">
                  <c:v>47290.85</c:v>
                </c:pt>
                <c:pt idx="4731">
                  <c:v>47300.84</c:v>
                </c:pt>
                <c:pt idx="4732">
                  <c:v>47310.84</c:v>
                </c:pt>
                <c:pt idx="4733">
                  <c:v>47320.84</c:v>
                </c:pt>
                <c:pt idx="4734">
                  <c:v>47330.84</c:v>
                </c:pt>
                <c:pt idx="4735">
                  <c:v>47340.84</c:v>
                </c:pt>
                <c:pt idx="4736">
                  <c:v>47350.84</c:v>
                </c:pt>
                <c:pt idx="4737">
                  <c:v>47360.83</c:v>
                </c:pt>
                <c:pt idx="4738">
                  <c:v>47370.83</c:v>
                </c:pt>
                <c:pt idx="4739">
                  <c:v>47380.83</c:v>
                </c:pt>
                <c:pt idx="4740">
                  <c:v>47390.83</c:v>
                </c:pt>
                <c:pt idx="4741">
                  <c:v>47400.83</c:v>
                </c:pt>
                <c:pt idx="4742">
                  <c:v>47410.82</c:v>
                </c:pt>
                <c:pt idx="4743">
                  <c:v>47420.82</c:v>
                </c:pt>
                <c:pt idx="4744">
                  <c:v>47430.82</c:v>
                </c:pt>
                <c:pt idx="4745">
                  <c:v>47440.82</c:v>
                </c:pt>
                <c:pt idx="4746">
                  <c:v>47450.82</c:v>
                </c:pt>
                <c:pt idx="4747">
                  <c:v>47460.81</c:v>
                </c:pt>
                <c:pt idx="4748">
                  <c:v>47470.81</c:v>
                </c:pt>
                <c:pt idx="4749">
                  <c:v>47480.81</c:v>
                </c:pt>
                <c:pt idx="4750">
                  <c:v>47490.81</c:v>
                </c:pt>
                <c:pt idx="4751">
                  <c:v>47500.800000000003</c:v>
                </c:pt>
                <c:pt idx="4752">
                  <c:v>47510.8</c:v>
                </c:pt>
                <c:pt idx="4753">
                  <c:v>47520.800000000003</c:v>
                </c:pt>
                <c:pt idx="4754">
                  <c:v>47530.8</c:v>
                </c:pt>
                <c:pt idx="4755">
                  <c:v>47540.800000000003</c:v>
                </c:pt>
                <c:pt idx="4756">
                  <c:v>47550.8</c:v>
                </c:pt>
                <c:pt idx="4757">
                  <c:v>47560.79</c:v>
                </c:pt>
                <c:pt idx="4758">
                  <c:v>47570.79</c:v>
                </c:pt>
                <c:pt idx="4759">
                  <c:v>47580.79</c:v>
                </c:pt>
                <c:pt idx="4760">
                  <c:v>47590.79</c:v>
                </c:pt>
                <c:pt idx="4761">
                  <c:v>47600.79</c:v>
                </c:pt>
                <c:pt idx="4762">
                  <c:v>47610.79</c:v>
                </c:pt>
                <c:pt idx="4763">
                  <c:v>47620.79</c:v>
                </c:pt>
                <c:pt idx="4764">
                  <c:v>47630.78</c:v>
                </c:pt>
                <c:pt idx="4765">
                  <c:v>47640.78</c:v>
                </c:pt>
                <c:pt idx="4766">
                  <c:v>47650.78</c:v>
                </c:pt>
                <c:pt idx="4767">
                  <c:v>47660.77</c:v>
                </c:pt>
                <c:pt idx="4768">
                  <c:v>47670.77</c:v>
                </c:pt>
                <c:pt idx="4769">
                  <c:v>47680.77</c:v>
                </c:pt>
                <c:pt idx="4770">
                  <c:v>47690.77</c:v>
                </c:pt>
                <c:pt idx="4771">
                  <c:v>47700.77</c:v>
                </c:pt>
                <c:pt idx="4772">
                  <c:v>47710.77</c:v>
                </c:pt>
                <c:pt idx="4773">
                  <c:v>47720.77</c:v>
                </c:pt>
                <c:pt idx="4774">
                  <c:v>47730.76</c:v>
                </c:pt>
                <c:pt idx="4775">
                  <c:v>47740.76</c:v>
                </c:pt>
                <c:pt idx="4776">
                  <c:v>47750.76</c:v>
                </c:pt>
                <c:pt idx="4777">
                  <c:v>47760.76</c:v>
                </c:pt>
                <c:pt idx="4778">
                  <c:v>47770.76</c:v>
                </c:pt>
                <c:pt idx="4779">
                  <c:v>47780.75</c:v>
                </c:pt>
                <c:pt idx="4780">
                  <c:v>47790.75</c:v>
                </c:pt>
                <c:pt idx="4781">
                  <c:v>47800.75</c:v>
                </c:pt>
                <c:pt idx="4782">
                  <c:v>47810.75</c:v>
                </c:pt>
                <c:pt idx="4783">
                  <c:v>47820.75</c:v>
                </c:pt>
                <c:pt idx="4784">
                  <c:v>47830.74</c:v>
                </c:pt>
                <c:pt idx="4785">
                  <c:v>47840.74</c:v>
                </c:pt>
                <c:pt idx="4786">
                  <c:v>47850.74</c:v>
                </c:pt>
                <c:pt idx="4787">
                  <c:v>47860.73</c:v>
                </c:pt>
                <c:pt idx="4788">
                  <c:v>47870.73</c:v>
                </c:pt>
                <c:pt idx="4789">
                  <c:v>47880.73</c:v>
                </c:pt>
                <c:pt idx="4790">
                  <c:v>47890.73</c:v>
                </c:pt>
                <c:pt idx="4791">
                  <c:v>47900.73</c:v>
                </c:pt>
                <c:pt idx="4792">
                  <c:v>47910.73</c:v>
                </c:pt>
                <c:pt idx="4793">
                  <c:v>47920.73</c:v>
                </c:pt>
                <c:pt idx="4794">
                  <c:v>47930.720000000001</c:v>
                </c:pt>
                <c:pt idx="4795">
                  <c:v>47940.72</c:v>
                </c:pt>
                <c:pt idx="4796">
                  <c:v>47950.720000000001</c:v>
                </c:pt>
                <c:pt idx="4797">
                  <c:v>47960.72</c:v>
                </c:pt>
                <c:pt idx="4798">
                  <c:v>47970.720000000001</c:v>
                </c:pt>
                <c:pt idx="4799">
                  <c:v>47980.71</c:v>
                </c:pt>
                <c:pt idx="4800">
                  <c:v>47990.71</c:v>
                </c:pt>
                <c:pt idx="4801">
                  <c:v>48000.71</c:v>
                </c:pt>
                <c:pt idx="4802">
                  <c:v>48010.71</c:v>
                </c:pt>
                <c:pt idx="4803">
                  <c:v>48020.71</c:v>
                </c:pt>
                <c:pt idx="4804">
                  <c:v>48030.7</c:v>
                </c:pt>
                <c:pt idx="4805">
                  <c:v>48040.7</c:v>
                </c:pt>
                <c:pt idx="4806">
                  <c:v>48050.7</c:v>
                </c:pt>
                <c:pt idx="4807">
                  <c:v>48060.7</c:v>
                </c:pt>
                <c:pt idx="4808">
                  <c:v>48070.7</c:v>
                </c:pt>
                <c:pt idx="4809">
                  <c:v>48080.7</c:v>
                </c:pt>
                <c:pt idx="4810">
                  <c:v>48090.7</c:v>
                </c:pt>
                <c:pt idx="4811">
                  <c:v>48100.69</c:v>
                </c:pt>
                <c:pt idx="4812">
                  <c:v>48110.69</c:v>
                </c:pt>
                <c:pt idx="4813">
                  <c:v>48120.69</c:v>
                </c:pt>
                <c:pt idx="4814">
                  <c:v>48130.69</c:v>
                </c:pt>
                <c:pt idx="4815">
                  <c:v>48140.69</c:v>
                </c:pt>
                <c:pt idx="4816">
                  <c:v>48150.68</c:v>
                </c:pt>
                <c:pt idx="4817">
                  <c:v>48160.68</c:v>
                </c:pt>
                <c:pt idx="4818">
                  <c:v>48170.68</c:v>
                </c:pt>
                <c:pt idx="4819">
                  <c:v>48180.68</c:v>
                </c:pt>
                <c:pt idx="4820">
                  <c:v>48190.68</c:v>
                </c:pt>
                <c:pt idx="4821">
                  <c:v>48200.67</c:v>
                </c:pt>
                <c:pt idx="4822">
                  <c:v>48210.67</c:v>
                </c:pt>
                <c:pt idx="4823">
                  <c:v>48220.67</c:v>
                </c:pt>
                <c:pt idx="4824">
                  <c:v>48230.66</c:v>
                </c:pt>
                <c:pt idx="4825">
                  <c:v>48240.66</c:v>
                </c:pt>
                <c:pt idx="4826">
                  <c:v>48250.66</c:v>
                </c:pt>
                <c:pt idx="4827">
                  <c:v>48260.66</c:v>
                </c:pt>
                <c:pt idx="4828">
                  <c:v>48270.66</c:v>
                </c:pt>
                <c:pt idx="4829">
                  <c:v>48280.66</c:v>
                </c:pt>
                <c:pt idx="4830">
                  <c:v>48290.66</c:v>
                </c:pt>
                <c:pt idx="4831">
                  <c:v>48300.65</c:v>
                </c:pt>
                <c:pt idx="4832">
                  <c:v>48310.65</c:v>
                </c:pt>
                <c:pt idx="4833">
                  <c:v>48320.65</c:v>
                </c:pt>
                <c:pt idx="4834">
                  <c:v>48330.65</c:v>
                </c:pt>
                <c:pt idx="4835">
                  <c:v>48340.65</c:v>
                </c:pt>
                <c:pt idx="4836">
                  <c:v>48350.64</c:v>
                </c:pt>
                <c:pt idx="4837">
                  <c:v>48360.639999999999</c:v>
                </c:pt>
                <c:pt idx="4838">
                  <c:v>48370.64</c:v>
                </c:pt>
                <c:pt idx="4839">
                  <c:v>48380.639999999999</c:v>
                </c:pt>
                <c:pt idx="4840">
                  <c:v>48390.64</c:v>
                </c:pt>
                <c:pt idx="4841">
                  <c:v>48400.63</c:v>
                </c:pt>
                <c:pt idx="4842">
                  <c:v>48410.63</c:v>
                </c:pt>
                <c:pt idx="4843">
                  <c:v>48420.63</c:v>
                </c:pt>
                <c:pt idx="4844">
                  <c:v>48430.63</c:v>
                </c:pt>
                <c:pt idx="4845">
                  <c:v>48440.63</c:v>
                </c:pt>
                <c:pt idx="4846">
                  <c:v>48450.63</c:v>
                </c:pt>
                <c:pt idx="4847">
                  <c:v>48460.63</c:v>
                </c:pt>
                <c:pt idx="4848">
                  <c:v>48470.62</c:v>
                </c:pt>
                <c:pt idx="4849">
                  <c:v>48480.62</c:v>
                </c:pt>
                <c:pt idx="4850">
                  <c:v>48490.62</c:v>
                </c:pt>
                <c:pt idx="4851">
                  <c:v>48500.62</c:v>
                </c:pt>
                <c:pt idx="4852">
                  <c:v>48510.62</c:v>
                </c:pt>
                <c:pt idx="4853">
                  <c:v>48520.61</c:v>
                </c:pt>
                <c:pt idx="4854">
                  <c:v>48530.61</c:v>
                </c:pt>
                <c:pt idx="4855">
                  <c:v>48540.61</c:v>
                </c:pt>
                <c:pt idx="4856">
                  <c:v>48550.61</c:v>
                </c:pt>
                <c:pt idx="4857">
                  <c:v>48560.61</c:v>
                </c:pt>
                <c:pt idx="4858">
                  <c:v>48570.6</c:v>
                </c:pt>
                <c:pt idx="4859">
                  <c:v>48580.6</c:v>
                </c:pt>
                <c:pt idx="4860">
                  <c:v>48590.6</c:v>
                </c:pt>
                <c:pt idx="4861">
                  <c:v>48600.59</c:v>
                </c:pt>
                <c:pt idx="4862">
                  <c:v>48610.59</c:v>
                </c:pt>
                <c:pt idx="4863">
                  <c:v>48620.59</c:v>
                </c:pt>
                <c:pt idx="4864">
                  <c:v>48630.59</c:v>
                </c:pt>
                <c:pt idx="4865">
                  <c:v>48640.59</c:v>
                </c:pt>
                <c:pt idx="4866">
                  <c:v>48650.59</c:v>
                </c:pt>
                <c:pt idx="4867">
                  <c:v>48660.59</c:v>
                </c:pt>
                <c:pt idx="4868">
                  <c:v>48670.58</c:v>
                </c:pt>
                <c:pt idx="4869">
                  <c:v>48680.58</c:v>
                </c:pt>
                <c:pt idx="4870">
                  <c:v>48690.58</c:v>
                </c:pt>
                <c:pt idx="4871">
                  <c:v>48700.58</c:v>
                </c:pt>
                <c:pt idx="4872">
                  <c:v>48710.58</c:v>
                </c:pt>
                <c:pt idx="4873">
                  <c:v>48720.57</c:v>
                </c:pt>
                <c:pt idx="4874">
                  <c:v>48730.57</c:v>
                </c:pt>
                <c:pt idx="4875">
                  <c:v>48740.57</c:v>
                </c:pt>
                <c:pt idx="4876">
                  <c:v>48750.57</c:v>
                </c:pt>
                <c:pt idx="4877">
                  <c:v>48760.57</c:v>
                </c:pt>
                <c:pt idx="4878">
                  <c:v>48770.559999999998</c:v>
                </c:pt>
                <c:pt idx="4879">
                  <c:v>48780.56</c:v>
                </c:pt>
                <c:pt idx="4880">
                  <c:v>48790.559999999998</c:v>
                </c:pt>
                <c:pt idx="4881">
                  <c:v>48800.56</c:v>
                </c:pt>
                <c:pt idx="4882">
                  <c:v>48810.559999999998</c:v>
                </c:pt>
                <c:pt idx="4883">
                  <c:v>48820.55</c:v>
                </c:pt>
                <c:pt idx="4884">
                  <c:v>48830.55</c:v>
                </c:pt>
                <c:pt idx="4885">
                  <c:v>48840.55</c:v>
                </c:pt>
                <c:pt idx="4886">
                  <c:v>48850.55</c:v>
                </c:pt>
                <c:pt idx="4887">
                  <c:v>48860.55</c:v>
                </c:pt>
                <c:pt idx="4888">
                  <c:v>48870.55</c:v>
                </c:pt>
                <c:pt idx="4889">
                  <c:v>48880.54</c:v>
                </c:pt>
                <c:pt idx="4890">
                  <c:v>48890.54</c:v>
                </c:pt>
                <c:pt idx="4891">
                  <c:v>48900.54</c:v>
                </c:pt>
                <c:pt idx="4892">
                  <c:v>48910.54</c:v>
                </c:pt>
                <c:pt idx="4893">
                  <c:v>48920.54</c:v>
                </c:pt>
                <c:pt idx="4894">
                  <c:v>48930.53</c:v>
                </c:pt>
                <c:pt idx="4895">
                  <c:v>48940.53</c:v>
                </c:pt>
                <c:pt idx="4896">
                  <c:v>48950.53</c:v>
                </c:pt>
                <c:pt idx="4897">
                  <c:v>48960.53</c:v>
                </c:pt>
                <c:pt idx="4898">
                  <c:v>48970.52</c:v>
                </c:pt>
                <c:pt idx="4899">
                  <c:v>48980.52</c:v>
                </c:pt>
                <c:pt idx="4900">
                  <c:v>48990.52</c:v>
                </c:pt>
                <c:pt idx="4901">
                  <c:v>49000.52</c:v>
                </c:pt>
                <c:pt idx="4902">
                  <c:v>49010.52</c:v>
                </c:pt>
                <c:pt idx="4903">
                  <c:v>49020.52</c:v>
                </c:pt>
                <c:pt idx="4904">
                  <c:v>49030.51</c:v>
                </c:pt>
                <c:pt idx="4905">
                  <c:v>49040.51</c:v>
                </c:pt>
                <c:pt idx="4906">
                  <c:v>49050.51</c:v>
                </c:pt>
                <c:pt idx="4907">
                  <c:v>49060.51</c:v>
                </c:pt>
                <c:pt idx="4908">
                  <c:v>49070.51</c:v>
                </c:pt>
                <c:pt idx="4909">
                  <c:v>49080.5</c:v>
                </c:pt>
                <c:pt idx="4910">
                  <c:v>49090.5</c:v>
                </c:pt>
                <c:pt idx="4911">
                  <c:v>49100.5</c:v>
                </c:pt>
                <c:pt idx="4912">
                  <c:v>49110.5</c:v>
                </c:pt>
                <c:pt idx="4913">
                  <c:v>49120.5</c:v>
                </c:pt>
                <c:pt idx="4914">
                  <c:v>49130.49</c:v>
                </c:pt>
                <c:pt idx="4915">
                  <c:v>49140.49</c:v>
                </c:pt>
                <c:pt idx="4916">
                  <c:v>49150.49</c:v>
                </c:pt>
                <c:pt idx="4917">
                  <c:v>49160.49</c:v>
                </c:pt>
                <c:pt idx="4918">
                  <c:v>49170.49</c:v>
                </c:pt>
                <c:pt idx="4919">
                  <c:v>49180.480000000003</c:v>
                </c:pt>
                <c:pt idx="4920">
                  <c:v>49190.48</c:v>
                </c:pt>
                <c:pt idx="4921">
                  <c:v>49200.480000000003</c:v>
                </c:pt>
                <c:pt idx="4922">
                  <c:v>49210.48</c:v>
                </c:pt>
                <c:pt idx="4923">
                  <c:v>49220.480000000003</c:v>
                </c:pt>
                <c:pt idx="4924">
                  <c:v>49230.48</c:v>
                </c:pt>
                <c:pt idx="4925">
                  <c:v>49240.480000000003</c:v>
                </c:pt>
                <c:pt idx="4926">
                  <c:v>49250.47</c:v>
                </c:pt>
                <c:pt idx="4927">
                  <c:v>49260.47</c:v>
                </c:pt>
                <c:pt idx="4928">
                  <c:v>49270.47</c:v>
                </c:pt>
                <c:pt idx="4929">
                  <c:v>49280.47</c:v>
                </c:pt>
                <c:pt idx="4930">
                  <c:v>49290.46</c:v>
                </c:pt>
                <c:pt idx="4931">
                  <c:v>49300.46</c:v>
                </c:pt>
                <c:pt idx="4932">
                  <c:v>49310.46</c:v>
                </c:pt>
                <c:pt idx="4933">
                  <c:v>49320.46</c:v>
                </c:pt>
                <c:pt idx="4934">
                  <c:v>49330.45</c:v>
                </c:pt>
                <c:pt idx="4935">
                  <c:v>49340.45</c:v>
                </c:pt>
                <c:pt idx="4936">
                  <c:v>49350.45</c:v>
                </c:pt>
                <c:pt idx="4937">
                  <c:v>49360.45</c:v>
                </c:pt>
                <c:pt idx="4938">
                  <c:v>49370.45</c:v>
                </c:pt>
                <c:pt idx="4939">
                  <c:v>49380.45</c:v>
                </c:pt>
                <c:pt idx="4940">
                  <c:v>49390.45</c:v>
                </c:pt>
                <c:pt idx="4941">
                  <c:v>49400.44</c:v>
                </c:pt>
                <c:pt idx="4942">
                  <c:v>49410.44</c:v>
                </c:pt>
                <c:pt idx="4943">
                  <c:v>49420.44</c:v>
                </c:pt>
                <c:pt idx="4944">
                  <c:v>49430.44</c:v>
                </c:pt>
                <c:pt idx="4945">
                  <c:v>49440.44</c:v>
                </c:pt>
                <c:pt idx="4946">
                  <c:v>49450.43</c:v>
                </c:pt>
                <c:pt idx="4947">
                  <c:v>49460.43</c:v>
                </c:pt>
                <c:pt idx="4948">
                  <c:v>49470.43</c:v>
                </c:pt>
                <c:pt idx="4949">
                  <c:v>49480.43</c:v>
                </c:pt>
                <c:pt idx="4950">
                  <c:v>49490.43</c:v>
                </c:pt>
                <c:pt idx="4951">
                  <c:v>49500.42</c:v>
                </c:pt>
                <c:pt idx="4952">
                  <c:v>49510.42</c:v>
                </c:pt>
                <c:pt idx="4953">
                  <c:v>49520.42</c:v>
                </c:pt>
                <c:pt idx="4954">
                  <c:v>49530.42</c:v>
                </c:pt>
                <c:pt idx="4955">
                  <c:v>49540.42</c:v>
                </c:pt>
                <c:pt idx="4956">
                  <c:v>49550.41</c:v>
                </c:pt>
                <c:pt idx="4957">
                  <c:v>49560.41</c:v>
                </c:pt>
                <c:pt idx="4958">
                  <c:v>49570.41</c:v>
                </c:pt>
                <c:pt idx="4959">
                  <c:v>49580.41</c:v>
                </c:pt>
                <c:pt idx="4960">
                  <c:v>49590.41</c:v>
                </c:pt>
                <c:pt idx="4961">
                  <c:v>49600.41</c:v>
                </c:pt>
                <c:pt idx="4962">
                  <c:v>49610.41</c:v>
                </c:pt>
                <c:pt idx="4963">
                  <c:v>49620.4</c:v>
                </c:pt>
                <c:pt idx="4964">
                  <c:v>49630.400000000001</c:v>
                </c:pt>
                <c:pt idx="4965">
                  <c:v>49640.4</c:v>
                </c:pt>
                <c:pt idx="4966">
                  <c:v>49650.39</c:v>
                </c:pt>
                <c:pt idx="4967">
                  <c:v>49660.39</c:v>
                </c:pt>
                <c:pt idx="4968">
                  <c:v>49670.39</c:v>
                </c:pt>
                <c:pt idx="4969">
                  <c:v>49680.39</c:v>
                </c:pt>
                <c:pt idx="4970">
                  <c:v>49690.39</c:v>
                </c:pt>
                <c:pt idx="4971">
                  <c:v>49700.38</c:v>
                </c:pt>
                <c:pt idx="4972">
                  <c:v>49710.38</c:v>
                </c:pt>
                <c:pt idx="4973">
                  <c:v>49720.38</c:v>
                </c:pt>
                <c:pt idx="4974">
                  <c:v>49730.38</c:v>
                </c:pt>
                <c:pt idx="4975">
                  <c:v>49740.38</c:v>
                </c:pt>
                <c:pt idx="4976">
                  <c:v>49750.38</c:v>
                </c:pt>
                <c:pt idx="4977">
                  <c:v>49760.38</c:v>
                </c:pt>
                <c:pt idx="4978">
                  <c:v>49770.37</c:v>
                </c:pt>
                <c:pt idx="4979">
                  <c:v>49780.37</c:v>
                </c:pt>
                <c:pt idx="4980">
                  <c:v>49790.37</c:v>
                </c:pt>
                <c:pt idx="4981">
                  <c:v>49800.37</c:v>
                </c:pt>
                <c:pt idx="4982">
                  <c:v>49810.37</c:v>
                </c:pt>
                <c:pt idx="4983">
                  <c:v>49820.36</c:v>
                </c:pt>
                <c:pt idx="4984">
                  <c:v>49830.36</c:v>
                </c:pt>
                <c:pt idx="4985">
                  <c:v>49840.36</c:v>
                </c:pt>
                <c:pt idx="4986">
                  <c:v>49850.36</c:v>
                </c:pt>
                <c:pt idx="4987">
                  <c:v>49860.36</c:v>
                </c:pt>
                <c:pt idx="4988">
                  <c:v>49870.35</c:v>
                </c:pt>
                <c:pt idx="4989">
                  <c:v>49880.35</c:v>
                </c:pt>
                <c:pt idx="4990">
                  <c:v>49890.35</c:v>
                </c:pt>
                <c:pt idx="4991">
                  <c:v>49900.35</c:v>
                </c:pt>
                <c:pt idx="4992">
                  <c:v>49910.35</c:v>
                </c:pt>
                <c:pt idx="4993">
                  <c:v>49920.34</c:v>
                </c:pt>
                <c:pt idx="4994">
                  <c:v>49930.34</c:v>
                </c:pt>
                <c:pt idx="4995">
                  <c:v>49940.34</c:v>
                </c:pt>
                <c:pt idx="4996">
                  <c:v>49950.34</c:v>
                </c:pt>
                <c:pt idx="4997">
                  <c:v>49960.34</c:v>
                </c:pt>
                <c:pt idx="4998">
                  <c:v>49970.33</c:v>
                </c:pt>
                <c:pt idx="4999">
                  <c:v>49980.33</c:v>
                </c:pt>
                <c:pt idx="5000">
                  <c:v>49990.33</c:v>
                </c:pt>
                <c:pt idx="5001">
                  <c:v>50000.33</c:v>
                </c:pt>
                <c:pt idx="5002">
                  <c:v>50010.33</c:v>
                </c:pt>
                <c:pt idx="5003">
                  <c:v>50020.32</c:v>
                </c:pt>
                <c:pt idx="5004">
                  <c:v>50030.32</c:v>
                </c:pt>
                <c:pt idx="5005">
                  <c:v>50040.32</c:v>
                </c:pt>
                <c:pt idx="5006">
                  <c:v>50050.32</c:v>
                </c:pt>
                <c:pt idx="5007">
                  <c:v>50060.32</c:v>
                </c:pt>
                <c:pt idx="5008">
                  <c:v>50070.31</c:v>
                </c:pt>
                <c:pt idx="5009">
                  <c:v>50080.31</c:v>
                </c:pt>
                <c:pt idx="5010">
                  <c:v>50090.31</c:v>
                </c:pt>
                <c:pt idx="5011">
                  <c:v>50100.31</c:v>
                </c:pt>
                <c:pt idx="5012">
                  <c:v>50110.31</c:v>
                </c:pt>
                <c:pt idx="5013">
                  <c:v>50120.3</c:v>
                </c:pt>
                <c:pt idx="5014">
                  <c:v>50130.3</c:v>
                </c:pt>
                <c:pt idx="5015">
                  <c:v>50140.3</c:v>
                </c:pt>
                <c:pt idx="5016">
                  <c:v>50150.3</c:v>
                </c:pt>
                <c:pt idx="5017">
                  <c:v>50160.3</c:v>
                </c:pt>
                <c:pt idx="5018">
                  <c:v>50170.3</c:v>
                </c:pt>
                <c:pt idx="5019">
                  <c:v>50180.3</c:v>
                </c:pt>
                <c:pt idx="5020">
                  <c:v>50190.29</c:v>
                </c:pt>
                <c:pt idx="5021">
                  <c:v>50200.29</c:v>
                </c:pt>
                <c:pt idx="5022">
                  <c:v>50210.29</c:v>
                </c:pt>
                <c:pt idx="5023">
                  <c:v>50220.29</c:v>
                </c:pt>
                <c:pt idx="5024">
                  <c:v>50230.29</c:v>
                </c:pt>
                <c:pt idx="5025">
                  <c:v>50240.28</c:v>
                </c:pt>
                <c:pt idx="5026">
                  <c:v>50250.28</c:v>
                </c:pt>
                <c:pt idx="5027">
                  <c:v>50260.28</c:v>
                </c:pt>
                <c:pt idx="5028">
                  <c:v>50270.27</c:v>
                </c:pt>
                <c:pt idx="5029">
                  <c:v>50280.27</c:v>
                </c:pt>
                <c:pt idx="5030">
                  <c:v>50290.27</c:v>
                </c:pt>
                <c:pt idx="5031">
                  <c:v>50300.27</c:v>
                </c:pt>
                <c:pt idx="5032">
                  <c:v>50310.27</c:v>
                </c:pt>
                <c:pt idx="5033">
                  <c:v>50320.27</c:v>
                </c:pt>
                <c:pt idx="5034">
                  <c:v>50330.27</c:v>
                </c:pt>
                <c:pt idx="5035">
                  <c:v>50340.26</c:v>
                </c:pt>
                <c:pt idx="5036">
                  <c:v>50350.26</c:v>
                </c:pt>
                <c:pt idx="5037">
                  <c:v>50360.26</c:v>
                </c:pt>
                <c:pt idx="5038">
                  <c:v>50370.26</c:v>
                </c:pt>
                <c:pt idx="5039">
                  <c:v>50380.26</c:v>
                </c:pt>
                <c:pt idx="5040">
                  <c:v>50390.25</c:v>
                </c:pt>
                <c:pt idx="5041">
                  <c:v>50400.25</c:v>
                </c:pt>
                <c:pt idx="5042">
                  <c:v>50410.25</c:v>
                </c:pt>
                <c:pt idx="5043">
                  <c:v>50420.25</c:v>
                </c:pt>
                <c:pt idx="5044">
                  <c:v>50430.25</c:v>
                </c:pt>
                <c:pt idx="5045">
                  <c:v>50440.24</c:v>
                </c:pt>
                <c:pt idx="5046">
                  <c:v>50450.239999999998</c:v>
                </c:pt>
                <c:pt idx="5047">
                  <c:v>50460.24</c:v>
                </c:pt>
                <c:pt idx="5048">
                  <c:v>50470.239999999998</c:v>
                </c:pt>
                <c:pt idx="5049">
                  <c:v>50480.24</c:v>
                </c:pt>
                <c:pt idx="5050">
                  <c:v>50490.23</c:v>
                </c:pt>
                <c:pt idx="5051">
                  <c:v>50500.23</c:v>
                </c:pt>
                <c:pt idx="5052">
                  <c:v>50510.23</c:v>
                </c:pt>
                <c:pt idx="5053">
                  <c:v>50520.23</c:v>
                </c:pt>
                <c:pt idx="5054">
                  <c:v>50530.23</c:v>
                </c:pt>
                <c:pt idx="5055">
                  <c:v>50540.23</c:v>
                </c:pt>
                <c:pt idx="5056">
                  <c:v>50550.23</c:v>
                </c:pt>
                <c:pt idx="5057">
                  <c:v>50560.22</c:v>
                </c:pt>
                <c:pt idx="5058">
                  <c:v>50570.22</c:v>
                </c:pt>
                <c:pt idx="5059">
                  <c:v>50580.22</c:v>
                </c:pt>
                <c:pt idx="5060">
                  <c:v>50590.21</c:v>
                </c:pt>
                <c:pt idx="5061">
                  <c:v>50600.21</c:v>
                </c:pt>
                <c:pt idx="5062">
                  <c:v>50610.21</c:v>
                </c:pt>
                <c:pt idx="5063">
                  <c:v>50620.21</c:v>
                </c:pt>
                <c:pt idx="5064">
                  <c:v>50630.21</c:v>
                </c:pt>
                <c:pt idx="5065">
                  <c:v>50640.2</c:v>
                </c:pt>
                <c:pt idx="5066">
                  <c:v>50650.2</c:v>
                </c:pt>
                <c:pt idx="5067">
                  <c:v>50660.2</c:v>
                </c:pt>
                <c:pt idx="5068">
                  <c:v>50670.2</c:v>
                </c:pt>
                <c:pt idx="5069">
                  <c:v>50680.2</c:v>
                </c:pt>
                <c:pt idx="5070">
                  <c:v>50690.2</c:v>
                </c:pt>
                <c:pt idx="5071">
                  <c:v>50700.2</c:v>
                </c:pt>
                <c:pt idx="5072">
                  <c:v>50710.19</c:v>
                </c:pt>
                <c:pt idx="5073">
                  <c:v>50720.19</c:v>
                </c:pt>
                <c:pt idx="5074">
                  <c:v>50730.19</c:v>
                </c:pt>
                <c:pt idx="5075">
                  <c:v>50740.19</c:v>
                </c:pt>
                <c:pt idx="5076">
                  <c:v>50750.19</c:v>
                </c:pt>
                <c:pt idx="5077">
                  <c:v>50760.18</c:v>
                </c:pt>
                <c:pt idx="5078">
                  <c:v>50770.18</c:v>
                </c:pt>
                <c:pt idx="5079">
                  <c:v>50780.18</c:v>
                </c:pt>
                <c:pt idx="5080">
                  <c:v>50790.18</c:v>
                </c:pt>
                <c:pt idx="5081">
                  <c:v>50800.18</c:v>
                </c:pt>
                <c:pt idx="5082">
                  <c:v>50810.17</c:v>
                </c:pt>
                <c:pt idx="5083">
                  <c:v>50820.17</c:v>
                </c:pt>
                <c:pt idx="5084">
                  <c:v>50830.17</c:v>
                </c:pt>
                <c:pt idx="5085">
                  <c:v>50840.17</c:v>
                </c:pt>
                <c:pt idx="5086">
                  <c:v>50850.17</c:v>
                </c:pt>
                <c:pt idx="5087">
                  <c:v>50860.160000000003</c:v>
                </c:pt>
                <c:pt idx="5088">
                  <c:v>50870.16</c:v>
                </c:pt>
                <c:pt idx="5089">
                  <c:v>50880.160000000003</c:v>
                </c:pt>
                <c:pt idx="5090">
                  <c:v>50890.16</c:v>
                </c:pt>
                <c:pt idx="5091">
                  <c:v>50900.160000000003</c:v>
                </c:pt>
                <c:pt idx="5092">
                  <c:v>50910.16</c:v>
                </c:pt>
                <c:pt idx="5093">
                  <c:v>50920.160000000003</c:v>
                </c:pt>
                <c:pt idx="5094">
                  <c:v>50930.15</c:v>
                </c:pt>
                <c:pt idx="5095">
                  <c:v>50940.15</c:v>
                </c:pt>
                <c:pt idx="5096">
                  <c:v>50950.15</c:v>
                </c:pt>
                <c:pt idx="5097">
                  <c:v>50960.14</c:v>
                </c:pt>
                <c:pt idx="5098">
                  <c:v>50970.14</c:v>
                </c:pt>
                <c:pt idx="5099">
                  <c:v>50980.14</c:v>
                </c:pt>
                <c:pt idx="5100">
                  <c:v>50990.14</c:v>
                </c:pt>
                <c:pt idx="5101">
                  <c:v>51000.14</c:v>
                </c:pt>
                <c:pt idx="5102">
                  <c:v>51010.13</c:v>
                </c:pt>
                <c:pt idx="5103">
                  <c:v>51020.13</c:v>
                </c:pt>
                <c:pt idx="5104">
                  <c:v>51030.13</c:v>
                </c:pt>
                <c:pt idx="5105">
                  <c:v>51040.13</c:v>
                </c:pt>
                <c:pt idx="5106">
                  <c:v>51050.13</c:v>
                </c:pt>
                <c:pt idx="5107">
                  <c:v>51060.13</c:v>
                </c:pt>
                <c:pt idx="5108">
                  <c:v>51070.13</c:v>
                </c:pt>
                <c:pt idx="5109">
                  <c:v>51080.12</c:v>
                </c:pt>
                <c:pt idx="5110">
                  <c:v>51090.12</c:v>
                </c:pt>
                <c:pt idx="5111">
                  <c:v>51100.12</c:v>
                </c:pt>
                <c:pt idx="5112">
                  <c:v>51110.12</c:v>
                </c:pt>
                <c:pt idx="5113">
                  <c:v>51120.12</c:v>
                </c:pt>
                <c:pt idx="5114">
                  <c:v>51130.11</c:v>
                </c:pt>
                <c:pt idx="5115">
                  <c:v>51140.11</c:v>
                </c:pt>
                <c:pt idx="5116">
                  <c:v>51150.11</c:v>
                </c:pt>
                <c:pt idx="5117">
                  <c:v>51160.11</c:v>
                </c:pt>
                <c:pt idx="5118">
                  <c:v>51170.11</c:v>
                </c:pt>
                <c:pt idx="5119">
                  <c:v>51180.1</c:v>
                </c:pt>
                <c:pt idx="5120">
                  <c:v>51190.1</c:v>
                </c:pt>
                <c:pt idx="5121">
                  <c:v>51200.1</c:v>
                </c:pt>
                <c:pt idx="5122">
                  <c:v>51210.1</c:v>
                </c:pt>
                <c:pt idx="5123">
                  <c:v>51220.1</c:v>
                </c:pt>
                <c:pt idx="5124">
                  <c:v>51230.09</c:v>
                </c:pt>
                <c:pt idx="5125">
                  <c:v>51240.09</c:v>
                </c:pt>
                <c:pt idx="5126">
                  <c:v>51250.09</c:v>
                </c:pt>
                <c:pt idx="5127">
                  <c:v>51260.09</c:v>
                </c:pt>
                <c:pt idx="5128">
                  <c:v>51270.09</c:v>
                </c:pt>
                <c:pt idx="5129">
                  <c:v>51280.09</c:v>
                </c:pt>
                <c:pt idx="5130">
                  <c:v>51290.080000000002</c:v>
                </c:pt>
                <c:pt idx="5131">
                  <c:v>51300.08</c:v>
                </c:pt>
                <c:pt idx="5132">
                  <c:v>51310.080000000002</c:v>
                </c:pt>
                <c:pt idx="5133">
                  <c:v>51320.08</c:v>
                </c:pt>
                <c:pt idx="5134">
                  <c:v>51330.07</c:v>
                </c:pt>
                <c:pt idx="5135">
                  <c:v>51340.07</c:v>
                </c:pt>
                <c:pt idx="5136">
                  <c:v>51350.07</c:v>
                </c:pt>
                <c:pt idx="5137">
                  <c:v>51360.07</c:v>
                </c:pt>
                <c:pt idx="5138">
                  <c:v>51370.07</c:v>
                </c:pt>
                <c:pt idx="5139">
                  <c:v>51380.06</c:v>
                </c:pt>
                <c:pt idx="5140">
                  <c:v>51390.06</c:v>
                </c:pt>
                <c:pt idx="5141">
                  <c:v>51400.06</c:v>
                </c:pt>
                <c:pt idx="5142">
                  <c:v>51410.06</c:v>
                </c:pt>
                <c:pt idx="5143">
                  <c:v>51420.06</c:v>
                </c:pt>
                <c:pt idx="5144">
                  <c:v>51430.05</c:v>
                </c:pt>
                <c:pt idx="5145">
                  <c:v>51440.05</c:v>
                </c:pt>
                <c:pt idx="5146">
                  <c:v>51450.05</c:v>
                </c:pt>
                <c:pt idx="5147">
                  <c:v>51460.05</c:v>
                </c:pt>
                <c:pt idx="5148">
                  <c:v>51470.05</c:v>
                </c:pt>
                <c:pt idx="5149">
                  <c:v>51480.05</c:v>
                </c:pt>
                <c:pt idx="5150">
                  <c:v>51490.05</c:v>
                </c:pt>
                <c:pt idx="5151">
                  <c:v>51500.04</c:v>
                </c:pt>
                <c:pt idx="5152">
                  <c:v>51510.04</c:v>
                </c:pt>
                <c:pt idx="5153">
                  <c:v>51520.04</c:v>
                </c:pt>
                <c:pt idx="5154">
                  <c:v>51530.04</c:v>
                </c:pt>
                <c:pt idx="5155">
                  <c:v>51540.04</c:v>
                </c:pt>
                <c:pt idx="5156">
                  <c:v>51550.03</c:v>
                </c:pt>
                <c:pt idx="5157">
                  <c:v>51560.03</c:v>
                </c:pt>
                <c:pt idx="5158">
                  <c:v>51570.03</c:v>
                </c:pt>
                <c:pt idx="5159">
                  <c:v>51580.03</c:v>
                </c:pt>
                <c:pt idx="5160">
                  <c:v>51590.03</c:v>
                </c:pt>
                <c:pt idx="5161">
                  <c:v>51600.02</c:v>
                </c:pt>
                <c:pt idx="5162">
                  <c:v>51610.02</c:v>
                </c:pt>
                <c:pt idx="5163">
                  <c:v>51620.02</c:v>
                </c:pt>
                <c:pt idx="5164">
                  <c:v>51630.02</c:v>
                </c:pt>
                <c:pt idx="5165">
                  <c:v>51640.02</c:v>
                </c:pt>
                <c:pt idx="5166">
                  <c:v>51650.02</c:v>
                </c:pt>
                <c:pt idx="5167">
                  <c:v>51660.01</c:v>
                </c:pt>
                <c:pt idx="5168">
                  <c:v>51670.01</c:v>
                </c:pt>
                <c:pt idx="5169">
                  <c:v>51680.01</c:v>
                </c:pt>
                <c:pt idx="5170">
                  <c:v>51690.01</c:v>
                </c:pt>
                <c:pt idx="5171">
                  <c:v>51700</c:v>
                </c:pt>
                <c:pt idx="5172">
                  <c:v>51710</c:v>
                </c:pt>
                <c:pt idx="5173">
                  <c:v>51720</c:v>
                </c:pt>
                <c:pt idx="5174">
                  <c:v>51730</c:v>
                </c:pt>
                <c:pt idx="5175">
                  <c:v>51740</c:v>
                </c:pt>
                <c:pt idx="5176">
                  <c:v>51749.99</c:v>
                </c:pt>
                <c:pt idx="5177">
                  <c:v>51759.99</c:v>
                </c:pt>
                <c:pt idx="5178">
                  <c:v>51769.99</c:v>
                </c:pt>
                <c:pt idx="5179">
                  <c:v>51779.99</c:v>
                </c:pt>
                <c:pt idx="5180">
                  <c:v>51789.99</c:v>
                </c:pt>
                <c:pt idx="5181">
                  <c:v>51799.98</c:v>
                </c:pt>
                <c:pt idx="5182">
                  <c:v>51809.98</c:v>
                </c:pt>
                <c:pt idx="5183">
                  <c:v>51819.98</c:v>
                </c:pt>
                <c:pt idx="5184">
                  <c:v>51829.98</c:v>
                </c:pt>
                <c:pt idx="5185">
                  <c:v>51839.98</c:v>
                </c:pt>
                <c:pt idx="5186">
                  <c:v>51849.98</c:v>
                </c:pt>
                <c:pt idx="5187">
                  <c:v>51859.97</c:v>
                </c:pt>
                <c:pt idx="5188">
                  <c:v>51869.97</c:v>
                </c:pt>
                <c:pt idx="5189">
                  <c:v>51879.97</c:v>
                </c:pt>
                <c:pt idx="5190">
                  <c:v>51889.97</c:v>
                </c:pt>
                <c:pt idx="5191">
                  <c:v>51899.96</c:v>
                </c:pt>
                <c:pt idx="5192">
                  <c:v>51909.96</c:v>
                </c:pt>
                <c:pt idx="5193">
                  <c:v>51919.96</c:v>
                </c:pt>
                <c:pt idx="5194">
                  <c:v>51929.96</c:v>
                </c:pt>
                <c:pt idx="5195">
                  <c:v>51939.96</c:v>
                </c:pt>
                <c:pt idx="5196">
                  <c:v>51949.96</c:v>
                </c:pt>
                <c:pt idx="5197">
                  <c:v>51959.96</c:v>
                </c:pt>
                <c:pt idx="5198">
                  <c:v>51969.95</c:v>
                </c:pt>
                <c:pt idx="5199">
                  <c:v>51979.95</c:v>
                </c:pt>
                <c:pt idx="5200">
                  <c:v>51989.95</c:v>
                </c:pt>
                <c:pt idx="5201">
                  <c:v>51999.95</c:v>
                </c:pt>
                <c:pt idx="5202">
                  <c:v>52009.95</c:v>
                </c:pt>
                <c:pt idx="5203">
                  <c:v>52019.95</c:v>
                </c:pt>
                <c:pt idx="5204">
                  <c:v>52029.94</c:v>
                </c:pt>
                <c:pt idx="5205">
                  <c:v>52039.94</c:v>
                </c:pt>
                <c:pt idx="5206">
                  <c:v>52049.94</c:v>
                </c:pt>
                <c:pt idx="5207">
                  <c:v>52059.94</c:v>
                </c:pt>
                <c:pt idx="5208">
                  <c:v>52069.93</c:v>
                </c:pt>
                <c:pt idx="5209">
                  <c:v>52079.93</c:v>
                </c:pt>
                <c:pt idx="5210">
                  <c:v>52089.93</c:v>
                </c:pt>
                <c:pt idx="5211">
                  <c:v>52099.93</c:v>
                </c:pt>
                <c:pt idx="5212">
                  <c:v>52109.93</c:v>
                </c:pt>
                <c:pt idx="5213">
                  <c:v>52119.92</c:v>
                </c:pt>
                <c:pt idx="5214">
                  <c:v>52129.919999999998</c:v>
                </c:pt>
                <c:pt idx="5215">
                  <c:v>52139.92</c:v>
                </c:pt>
                <c:pt idx="5216">
                  <c:v>52149.919999999998</c:v>
                </c:pt>
                <c:pt idx="5217">
                  <c:v>52159.92</c:v>
                </c:pt>
                <c:pt idx="5218">
                  <c:v>52169.91</c:v>
                </c:pt>
                <c:pt idx="5219">
                  <c:v>52179.91</c:v>
                </c:pt>
                <c:pt idx="5220">
                  <c:v>52189.91</c:v>
                </c:pt>
                <c:pt idx="5221">
                  <c:v>52199.91</c:v>
                </c:pt>
                <c:pt idx="5222">
                  <c:v>52209.91</c:v>
                </c:pt>
                <c:pt idx="5223">
                  <c:v>52219.91</c:v>
                </c:pt>
                <c:pt idx="5224">
                  <c:v>52229.9</c:v>
                </c:pt>
                <c:pt idx="5225">
                  <c:v>52239.9</c:v>
                </c:pt>
                <c:pt idx="5226">
                  <c:v>52249.9</c:v>
                </c:pt>
                <c:pt idx="5227">
                  <c:v>52259.9</c:v>
                </c:pt>
                <c:pt idx="5228">
                  <c:v>52269.89</c:v>
                </c:pt>
                <c:pt idx="5229">
                  <c:v>52279.89</c:v>
                </c:pt>
                <c:pt idx="5230">
                  <c:v>52289.89</c:v>
                </c:pt>
                <c:pt idx="5231">
                  <c:v>52299.89</c:v>
                </c:pt>
                <c:pt idx="5232">
                  <c:v>52309.89</c:v>
                </c:pt>
                <c:pt idx="5233">
                  <c:v>52319.89</c:v>
                </c:pt>
                <c:pt idx="5234">
                  <c:v>52329.89</c:v>
                </c:pt>
                <c:pt idx="5235">
                  <c:v>52339.88</c:v>
                </c:pt>
                <c:pt idx="5236">
                  <c:v>52349.88</c:v>
                </c:pt>
                <c:pt idx="5237">
                  <c:v>52359.88</c:v>
                </c:pt>
                <c:pt idx="5238">
                  <c:v>52369.88</c:v>
                </c:pt>
                <c:pt idx="5239">
                  <c:v>52379.88</c:v>
                </c:pt>
                <c:pt idx="5240">
                  <c:v>52389.88</c:v>
                </c:pt>
                <c:pt idx="5241">
                  <c:v>52399.87</c:v>
                </c:pt>
                <c:pt idx="5242">
                  <c:v>52409.87</c:v>
                </c:pt>
                <c:pt idx="5243">
                  <c:v>52419.87</c:v>
                </c:pt>
                <c:pt idx="5244">
                  <c:v>52429.87</c:v>
                </c:pt>
                <c:pt idx="5245">
                  <c:v>52439.86</c:v>
                </c:pt>
                <c:pt idx="5246">
                  <c:v>52449.86</c:v>
                </c:pt>
                <c:pt idx="5247">
                  <c:v>52459.86</c:v>
                </c:pt>
                <c:pt idx="5248">
                  <c:v>52469.86</c:v>
                </c:pt>
                <c:pt idx="5249">
                  <c:v>52479.86</c:v>
                </c:pt>
                <c:pt idx="5250">
                  <c:v>52489.85</c:v>
                </c:pt>
                <c:pt idx="5251">
                  <c:v>52499.85</c:v>
                </c:pt>
                <c:pt idx="5252">
                  <c:v>52509.85</c:v>
                </c:pt>
                <c:pt idx="5253">
                  <c:v>52519.85</c:v>
                </c:pt>
                <c:pt idx="5254">
                  <c:v>52529.85</c:v>
                </c:pt>
                <c:pt idx="5255">
                  <c:v>52539.839999999997</c:v>
                </c:pt>
                <c:pt idx="5256">
                  <c:v>52549.84</c:v>
                </c:pt>
                <c:pt idx="5257">
                  <c:v>52559.839999999997</c:v>
                </c:pt>
                <c:pt idx="5258">
                  <c:v>52569.84</c:v>
                </c:pt>
                <c:pt idx="5259">
                  <c:v>52579.839999999997</c:v>
                </c:pt>
                <c:pt idx="5260">
                  <c:v>52589.84</c:v>
                </c:pt>
                <c:pt idx="5261">
                  <c:v>52599.83</c:v>
                </c:pt>
                <c:pt idx="5262">
                  <c:v>52609.83</c:v>
                </c:pt>
                <c:pt idx="5263">
                  <c:v>52619.83</c:v>
                </c:pt>
                <c:pt idx="5264">
                  <c:v>52629.83</c:v>
                </c:pt>
                <c:pt idx="5265">
                  <c:v>52639.82</c:v>
                </c:pt>
                <c:pt idx="5266">
                  <c:v>52649.82</c:v>
                </c:pt>
                <c:pt idx="5267">
                  <c:v>52659.82</c:v>
                </c:pt>
                <c:pt idx="5268">
                  <c:v>52669.82</c:v>
                </c:pt>
                <c:pt idx="5269">
                  <c:v>52679.82</c:v>
                </c:pt>
                <c:pt idx="5270">
                  <c:v>52689.82</c:v>
                </c:pt>
                <c:pt idx="5271">
                  <c:v>52699.82</c:v>
                </c:pt>
                <c:pt idx="5272">
                  <c:v>52709.81</c:v>
                </c:pt>
                <c:pt idx="5273">
                  <c:v>52719.81</c:v>
                </c:pt>
                <c:pt idx="5274">
                  <c:v>52729.81</c:v>
                </c:pt>
                <c:pt idx="5275">
                  <c:v>52739.8</c:v>
                </c:pt>
                <c:pt idx="5276">
                  <c:v>52749.8</c:v>
                </c:pt>
                <c:pt idx="5277">
                  <c:v>52759.8</c:v>
                </c:pt>
                <c:pt idx="5278">
                  <c:v>52769.8</c:v>
                </c:pt>
                <c:pt idx="5279">
                  <c:v>52779.8</c:v>
                </c:pt>
                <c:pt idx="5280">
                  <c:v>52789.8</c:v>
                </c:pt>
                <c:pt idx="5281">
                  <c:v>52799.8</c:v>
                </c:pt>
                <c:pt idx="5282">
                  <c:v>52809.79</c:v>
                </c:pt>
                <c:pt idx="5283">
                  <c:v>52819.79</c:v>
                </c:pt>
                <c:pt idx="5284">
                  <c:v>52829.79</c:v>
                </c:pt>
                <c:pt idx="5285">
                  <c:v>52839.79</c:v>
                </c:pt>
                <c:pt idx="5286">
                  <c:v>52849.79</c:v>
                </c:pt>
                <c:pt idx="5287">
                  <c:v>52859.78</c:v>
                </c:pt>
                <c:pt idx="5288">
                  <c:v>52869.78</c:v>
                </c:pt>
                <c:pt idx="5289">
                  <c:v>52879.78</c:v>
                </c:pt>
                <c:pt idx="5290">
                  <c:v>52889.78</c:v>
                </c:pt>
                <c:pt idx="5291">
                  <c:v>52899.78</c:v>
                </c:pt>
                <c:pt idx="5292">
                  <c:v>52909.77</c:v>
                </c:pt>
                <c:pt idx="5293">
                  <c:v>52919.77</c:v>
                </c:pt>
                <c:pt idx="5294">
                  <c:v>52929.77</c:v>
                </c:pt>
                <c:pt idx="5295">
                  <c:v>52939.77</c:v>
                </c:pt>
                <c:pt idx="5296">
                  <c:v>52949.77</c:v>
                </c:pt>
                <c:pt idx="5297">
                  <c:v>52959.77</c:v>
                </c:pt>
                <c:pt idx="5298">
                  <c:v>52969.760000000002</c:v>
                </c:pt>
                <c:pt idx="5299">
                  <c:v>52979.76</c:v>
                </c:pt>
                <c:pt idx="5300">
                  <c:v>52989.760000000002</c:v>
                </c:pt>
                <c:pt idx="5301">
                  <c:v>52999.76</c:v>
                </c:pt>
                <c:pt idx="5302">
                  <c:v>53009.75</c:v>
                </c:pt>
                <c:pt idx="5303">
                  <c:v>53019.75</c:v>
                </c:pt>
                <c:pt idx="5304">
                  <c:v>53029.75</c:v>
                </c:pt>
                <c:pt idx="5305">
                  <c:v>53039.75</c:v>
                </c:pt>
                <c:pt idx="5306">
                  <c:v>53049.75</c:v>
                </c:pt>
                <c:pt idx="5307">
                  <c:v>53059.74</c:v>
                </c:pt>
                <c:pt idx="5308">
                  <c:v>53069.74</c:v>
                </c:pt>
                <c:pt idx="5309">
                  <c:v>53079.74</c:v>
                </c:pt>
                <c:pt idx="5310">
                  <c:v>53089.74</c:v>
                </c:pt>
                <c:pt idx="5311">
                  <c:v>53099.74</c:v>
                </c:pt>
                <c:pt idx="5312">
                  <c:v>53109.73</c:v>
                </c:pt>
                <c:pt idx="5313">
                  <c:v>53119.73</c:v>
                </c:pt>
                <c:pt idx="5314">
                  <c:v>53129.73</c:v>
                </c:pt>
                <c:pt idx="5315">
                  <c:v>53139.73</c:v>
                </c:pt>
                <c:pt idx="5316">
                  <c:v>53149.73</c:v>
                </c:pt>
                <c:pt idx="5317">
                  <c:v>53159.73</c:v>
                </c:pt>
                <c:pt idx="5318">
                  <c:v>53169.73</c:v>
                </c:pt>
                <c:pt idx="5319">
                  <c:v>53179.72</c:v>
                </c:pt>
                <c:pt idx="5320">
                  <c:v>53189.72</c:v>
                </c:pt>
                <c:pt idx="5321">
                  <c:v>53199.72</c:v>
                </c:pt>
                <c:pt idx="5322">
                  <c:v>53209.71</c:v>
                </c:pt>
                <c:pt idx="5323">
                  <c:v>53219.71</c:v>
                </c:pt>
                <c:pt idx="5324">
                  <c:v>53229.71</c:v>
                </c:pt>
                <c:pt idx="5325">
                  <c:v>53239.71</c:v>
                </c:pt>
                <c:pt idx="5326">
                  <c:v>53249.71</c:v>
                </c:pt>
                <c:pt idx="5327">
                  <c:v>53259.71</c:v>
                </c:pt>
                <c:pt idx="5328">
                  <c:v>53269.71</c:v>
                </c:pt>
                <c:pt idx="5329">
                  <c:v>53279.7</c:v>
                </c:pt>
                <c:pt idx="5330">
                  <c:v>53289.7</c:v>
                </c:pt>
                <c:pt idx="5331">
                  <c:v>53299.7</c:v>
                </c:pt>
                <c:pt idx="5332">
                  <c:v>53309.7</c:v>
                </c:pt>
                <c:pt idx="5333">
                  <c:v>53319.7</c:v>
                </c:pt>
                <c:pt idx="5334">
                  <c:v>53329.7</c:v>
                </c:pt>
                <c:pt idx="5335">
                  <c:v>53339.69</c:v>
                </c:pt>
                <c:pt idx="5336">
                  <c:v>53349.69</c:v>
                </c:pt>
                <c:pt idx="5337">
                  <c:v>53359.69</c:v>
                </c:pt>
                <c:pt idx="5338">
                  <c:v>53369.69</c:v>
                </c:pt>
                <c:pt idx="5339">
                  <c:v>53379.68</c:v>
                </c:pt>
                <c:pt idx="5340">
                  <c:v>53389.68</c:v>
                </c:pt>
                <c:pt idx="5341">
                  <c:v>53399.68</c:v>
                </c:pt>
                <c:pt idx="5342">
                  <c:v>53409.68</c:v>
                </c:pt>
                <c:pt idx="5343">
                  <c:v>53419.68</c:v>
                </c:pt>
                <c:pt idx="5344">
                  <c:v>53429.67</c:v>
                </c:pt>
                <c:pt idx="5345">
                  <c:v>53439.67</c:v>
                </c:pt>
                <c:pt idx="5346">
                  <c:v>53449.67</c:v>
                </c:pt>
                <c:pt idx="5347">
                  <c:v>53459.67</c:v>
                </c:pt>
                <c:pt idx="5348">
                  <c:v>53469.67</c:v>
                </c:pt>
                <c:pt idx="5349">
                  <c:v>53479.66</c:v>
                </c:pt>
                <c:pt idx="5350">
                  <c:v>53489.66</c:v>
                </c:pt>
                <c:pt idx="5351">
                  <c:v>53499.66</c:v>
                </c:pt>
                <c:pt idx="5352">
                  <c:v>53509.66</c:v>
                </c:pt>
                <c:pt idx="5353">
                  <c:v>53519.66</c:v>
                </c:pt>
                <c:pt idx="5354">
                  <c:v>53529.66</c:v>
                </c:pt>
                <c:pt idx="5355">
                  <c:v>53539.65</c:v>
                </c:pt>
                <c:pt idx="5356">
                  <c:v>53549.65</c:v>
                </c:pt>
                <c:pt idx="5357">
                  <c:v>53559.65</c:v>
                </c:pt>
                <c:pt idx="5358">
                  <c:v>53569.65</c:v>
                </c:pt>
                <c:pt idx="5359">
                  <c:v>53579.64</c:v>
                </c:pt>
                <c:pt idx="5360">
                  <c:v>53589.64</c:v>
                </c:pt>
                <c:pt idx="5361">
                  <c:v>53599.64</c:v>
                </c:pt>
                <c:pt idx="5362">
                  <c:v>53609.64</c:v>
                </c:pt>
                <c:pt idx="5363">
                  <c:v>53619.64</c:v>
                </c:pt>
                <c:pt idx="5364">
                  <c:v>53629.64</c:v>
                </c:pt>
                <c:pt idx="5365">
                  <c:v>53639.63</c:v>
                </c:pt>
                <c:pt idx="5366">
                  <c:v>53649.63</c:v>
                </c:pt>
                <c:pt idx="5367">
                  <c:v>53659.63</c:v>
                </c:pt>
                <c:pt idx="5368">
                  <c:v>53669.63</c:v>
                </c:pt>
                <c:pt idx="5369">
                  <c:v>53679.63</c:v>
                </c:pt>
                <c:pt idx="5370">
                  <c:v>53689.63</c:v>
                </c:pt>
                <c:pt idx="5371">
                  <c:v>53699.62</c:v>
                </c:pt>
                <c:pt idx="5372">
                  <c:v>53709.63</c:v>
                </c:pt>
                <c:pt idx="5373">
                  <c:v>53719.62</c:v>
                </c:pt>
                <c:pt idx="5374">
                  <c:v>53729.62</c:v>
                </c:pt>
                <c:pt idx="5375">
                  <c:v>53739.61</c:v>
                </c:pt>
                <c:pt idx="5376">
                  <c:v>53749.61</c:v>
                </c:pt>
                <c:pt idx="5377">
                  <c:v>53759.61</c:v>
                </c:pt>
                <c:pt idx="5378">
                  <c:v>53769.61</c:v>
                </c:pt>
                <c:pt idx="5379">
                  <c:v>53779.61</c:v>
                </c:pt>
                <c:pt idx="5380">
                  <c:v>53789.599999999999</c:v>
                </c:pt>
                <c:pt idx="5381">
                  <c:v>53799.6</c:v>
                </c:pt>
                <c:pt idx="5382">
                  <c:v>53809.599999999999</c:v>
                </c:pt>
                <c:pt idx="5383">
                  <c:v>53819.6</c:v>
                </c:pt>
                <c:pt idx="5384">
                  <c:v>53829.599999999999</c:v>
                </c:pt>
                <c:pt idx="5385">
                  <c:v>53839.59</c:v>
                </c:pt>
                <c:pt idx="5386">
                  <c:v>53849.59</c:v>
                </c:pt>
                <c:pt idx="5387">
                  <c:v>53859.59</c:v>
                </c:pt>
                <c:pt idx="5388">
                  <c:v>53869.59</c:v>
                </c:pt>
                <c:pt idx="5389">
                  <c:v>53879.59</c:v>
                </c:pt>
                <c:pt idx="5390">
                  <c:v>53889.59</c:v>
                </c:pt>
                <c:pt idx="5391">
                  <c:v>53899.58</c:v>
                </c:pt>
                <c:pt idx="5392">
                  <c:v>53909.59</c:v>
                </c:pt>
                <c:pt idx="5393">
                  <c:v>53919.58</c:v>
                </c:pt>
                <c:pt idx="5394">
                  <c:v>53929.58</c:v>
                </c:pt>
                <c:pt idx="5395">
                  <c:v>53939.57</c:v>
                </c:pt>
                <c:pt idx="5396">
                  <c:v>53949.58</c:v>
                </c:pt>
                <c:pt idx="5397">
                  <c:v>53959.57</c:v>
                </c:pt>
                <c:pt idx="5398">
                  <c:v>53969.57</c:v>
                </c:pt>
                <c:pt idx="5399">
                  <c:v>53979.57</c:v>
                </c:pt>
                <c:pt idx="5400">
                  <c:v>53989.56</c:v>
                </c:pt>
                <c:pt idx="5401">
                  <c:v>53999.57</c:v>
                </c:pt>
                <c:pt idx="5402">
                  <c:v>54009.56</c:v>
                </c:pt>
                <c:pt idx="5403">
                  <c:v>54019.56</c:v>
                </c:pt>
                <c:pt idx="5404">
                  <c:v>54029.56</c:v>
                </c:pt>
                <c:pt idx="5405">
                  <c:v>54039.55</c:v>
                </c:pt>
                <c:pt idx="5406">
                  <c:v>54049.56</c:v>
                </c:pt>
                <c:pt idx="5407">
                  <c:v>54059.55</c:v>
                </c:pt>
                <c:pt idx="5408">
                  <c:v>54069.55</c:v>
                </c:pt>
                <c:pt idx="5409">
                  <c:v>54079.55</c:v>
                </c:pt>
                <c:pt idx="5410">
                  <c:v>54089.55</c:v>
                </c:pt>
                <c:pt idx="5411">
                  <c:v>54099.55</c:v>
                </c:pt>
                <c:pt idx="5412">
                  <c:v>54109.55</c:v>
                </c:pt>
                <c:pt idx="5413">
                  <c:v>54119.54</c:v>
                </c:pt>
                <c:pt idx="5414">
                  <c:v>54129.54</c:v>
                </c:pt>
                <c:pt idx="5415">
                  <c:v>54139.54</c:v>
                </c:pt>
                <c:pt idx="5416">
                  <c:v>54149.54</c:v>
                </c:pt>
                <c:pt idx="5417">
                  <c:v>54159.54</c:v>
                </c:pt>
                <c:pt idx="5418">
                  <c:v>54169.53</c:v>
                </c:pt>
                <c:pt idx="5419">
                  <c:v>54179.53</c:v>
                </c:pt>
                <c:pt idx="5420">
                  <c:v>54189.53</c:v>
                </c:pt>
                <c:pt idx="5421">
                  <c:v>54199.53</c:v>
                </c:pt>
                <c:pt idx="5422">
                  <c:v>54209.53</c:v>
                </c:pt>
                <c:pt idx="5423">
                  <c:v>54219.519999999997</c:v>
                </c:pt>
                <c:pt idx="5424">
                  <c:v>54229.52</c:v>
                </c:pt>
                <c:pt idx="5425">
                  <c:v>54239.519999999997</c:v>
                </c:pt>
                <c:pt idx="5426">
                  <c:v>54249.52</c:v>
                </c:pt>
                <c:pt idx="5427">
                  <c:v>54259.519999999997</c:v>
                </c:pt>
                <c:pt idx="5428">
                  <c:v>54269.52</c:v>
                </c:pt>
                <c:pt idx="5429">
                  <c:v>54279.51</c:v>
                </c:pt>
                <c:pt idx="5430">
                  <c:v>54289.51</c:v>
                </c:pt>
                <c:pt idx="5431">
                  <c:v>54299.51</c:v>
                </c:pt>
                <c:pt idx="5432">
                  <c:v>54309.51</c:v>
                </c:pt>
                <c:pt idx="5433">
                  <c:v>54319.5</c:v>
                </c:pt>
                <c:pt idx="5434">
                  <c:v>54329.5</c:v>
                </c:pt>
                <c:pt idx="5435">
                  <c:v>54339.5</c:v>
                </c:pt>
                <c:pt idx="5436">
                  <c:v>54349.5</c:v>
                </c:pt>
                <c:pt idx="5437">
                  <c:v>54359.5</c:v>
                </c:pt>
                <c:pt idx="5438">
                  <c:v>54369.49</c:v>
                </c:pt>
                <c:pt idx="5439">
                  <c:v>54379.49</c:v>
                </c:pt>
                <c:pt idx="5440">
                  <c:v>54389.49</c:v>
                </c:pt>
                <c:pt idx="5441">
                  <c:v>54399.49</c:v>
                </c:pt>
                <c:pt idx="5442">
                  <c:v>54409.49</c:v>
                </c:pt>
                <c:pt idx="5443">
                  <c:v>54419.48</c:v>
                </c:pt>
                <c:pt idx="5444">
                  <c:v>54429.48</c:v>
                </c:pt>
                <c:pt idx="5445">
                  <c:v>54439.48</c:v>
                </c:pt>
                <c:pt idx="5446">
                  <c:v>54449.48</c:v>
                </c:pt>
                <c:pt idx="5447">
                  <c:v>54459.48</c:v>
                </c:pt>
                <c:pt idx="5448">
                  <c:v>54469.48</c:v>
                </c:pt>
                <c:pt idx="5449">
                  <c:v>54479.47</c:v>
                </c:pt>
                <c:pt idx="5450">
                  <c:v>54489.47</c:v>
                </c:pt>
                <c:pt idx="5451">
                  <c:v>54499.47</c:v>
                </c:pt>
                <c:pt idx="5452">
                  <c:v>54509.47</c:v>
                </c:pt>
                <c:pt idx="5453">
                  <c:v>54519.46</c:v>
                </c:pt>
                <c:pt idx="5454">
                  <c:v>54529.46</c:v>
                </c:pt>
                <c:pt idx="5455">
                  <c:v>54539.46</c:v>
                </c:pt>
                <c:pt idx="5456">
                  <c:v>54549.46</c:v>
                </c:pt>
                <c:pt idx="5457">
                  <c:v>54559.46</c:v>
                </c:pt>
                <c:pt idx="5458">
                  <c:v>54569.46</c:v>
                </c:pt>
                <c:pt idx="5459">
                  <c:v>54579.45</c:v>
                </c:pt>
                <c:pt idx="5460">
                  <c:v>54589.45</c:v>
                </c:pt>
                <c:pt idx="5461">
                  <c:v>54599.45</c:v>
                </c:pt>
                <c:pt idx="5462">
                  <c:v>54609.45</c:v>
                </c:pt>
                <c:pt idx="5463">
                  <c:v>54619.45</c:v>
                </c:pt>
                <c:pt idx="5464">
                  <c:v>54629.45</c:v>
                </c:pt>
                <c:pt idx="5465">
                  <c:v>54639.44</c:v>
                </c:pt>
                <c:pt idx="5466">
                  <c:v>54649.45</c:v>
                </c:pt>
                <c:pt idx="5467">
                  <c:v>54659.44</c:v>
                </c:pt>
                <c:pt idx="5468">
                  <c:v>54669.440000000002</c:v>
                </c:pt>
                <c:pt idx="5469">
                  <c:v>54679.43</c:v>
                </c:pt>
                <c:pt idx="5470">
                  <c:v>54689.43</c:v>
                </c:pt>
                <c:pt idx="5471">
                  <c:v>54699.43</c:v>
                </c:pt>
                <c:pt idx="5472">
                  <c:v>54709.43</c:v>
                </c:pt>
                <c:pt idx="5473">
                  <c:v>54719.43</c:v>
                </c:pt>
                <c:pt idx="5474">
                  <c:v>54729.42</c:v>
                </c:pt>
                <c:pt idx="5475">
                  <c:v>54739.42</c:v>
                </c:pt>
                <c:pt idx="5476">
                  <c:v>54749.42</c:v>
                </c:pt>
                <c:pt idx="5477">
                  <c:v>54759.42</c:v>
                </c:pt>
                <c:pt idx="5478">
                  <c:v>54769.42</c:v>
                </c:pt>
                <c:pt idx="5479">
                  <c:v>54779.41</c:v>
                </c:pt>
                <c:pt idx="5480">
                  <c:v>54789.41</c:v>
                </c:pt>
                <c:pt idx="5481">
                  <c:v>54799.41</c:v>
                </c:pt>
                <c:pt idx="5482">
                  <c:v>54809.41</c:v>
                </c:pt>
                <c:pt idx="5483">
                  <c:v>54819.41</c:v>
                </c:pt>
                <c:pt idx="5484">
                  <c:v>54829.41</c:v>
                </c:pt>
                <c:pt idx="5485">
                  <c:v>54839.4</c:v>
                </c:pt>
                <c:pt idx="5486">
                  <c:v>54849.41</c:v>
                </c:pt>
                <c:pt idx="5487">
                  <c:v>54859.4</c:v>
                </c:pt>
                <c:pt idx="5488">
                  <c:v>54869.4</c:v>
                </c:pt>
                <c:pt idx="5489">
                  <c:v>54879.39</c:v>
                </c:pt>
                <c:pt idx="5490">
                  <c:v>54889.39</c:v>
                </c:pt>
                <c:pt idx="5491">
                  <c:v>54899.39</c:v>
                </c:pt>
                <c:pt idx="5492">
                  <c:v>54909.39</c:v>
                </c:pt>
                <c:pt idx="5493">
                  <c:v>54919.39</c:v>
                </c:pt>
                <c:pt idx="5494">
                  <c:v>54929.38</c:v>
                </c:pt>
                <c:pt idx="5495">
                  <c:v>54939.38</c:v>
                </c:pt>
                <c:pt idx="5496">
                  <c:v>54949.38</c:v>
                </c:pt>
                <c:pt idx="5497">
                  <c:v>54959.38</c:v>
                </c:pt>
                <c:pt idx="5498">
                  <c:v>54969.38</c:v>
                </c:pt>
                <c:pt idx="5499">
                  <c:v>54979.38</c:v>
                </c:pt>
                <c:pt idx="5500">
                  <c:v>54989.38</c:v>
                </c:pt>
                <c:pt idx="5501">
                  <c:v>54999.38</c:v>
                </c:pt>
                <c:pt idx="5502">
                  <c:v>55009.38</c:v>
                </c:pt>
                <c:pt idx="5503">
                  <c:v>55019.37</c:v>
                </c:pt>
                <c:pt idx="5504">
                  <c:v>55029.37</c:v>
                </c:pt>
                <c:pt idx="5505">
                  <c:v>55039.37</c:v>
                </c:pt>
                <c:pt idx="5506">
                  <c:v>55049.37</c:v>
                </c:pt>
                <c:pt idx="5507">
                  <c:v>55059.360000000001</c:v>
                </c:pt>
                <c:pt idx="5508">
                  <c:v>55069.36</c:v>
                </c:pt>
                <c:pt idx="5509">
                  <c:v>55079.360000000001</c:v>
                </c:pt>
                <c:pt idx="5510">
                  <c:v>55089.35</c:v>
                </c:pt>
                <c:pt idx="5511">
                  <c:v>55099.360000000001</c:v>
                </c:pt>
                <c:pt idx="5512">
                  <c:v>55109.35</c:v>
                </c:pt>
                <c:pt idx="5513">
                  <c:v>55119.35</c:v>
                </c:pt>
                <c:pt idx="5514">
                  <c:v>55129.35</c:v>
                </c:pt>
                <c:pt idx="5515">
                  <c:v>55139.35</c:v>
                </c:pt>
                <c:pt idx="5516">
                  <c:v>55149.35</c:v>
                </c:pt>
                <c:pt idx="5517">
                  <c:v>55159.34</c:v>
                </c:pt>
                <c:pt idx="5518">
                  <c:v>55169.34</c:v>
                </c:pt>
                <c:pt idx="5519">
                  <c:v>55179.34</c:v>
                </c:pt>
                <c:pt idx="5520">
                  <c:v>55189.34</c:v>
                </c:pt>
                <c:pt idx="5521">
                  <c:v>55199.34</c:v>
                </c:pt>
                <c:pt idx="5522">
                  <c:v>55209.34</c:v>
                </c:pt>
                <c:pt idx="5523">
                  <c:v>55219.33</c:v>
                </c:pt>
                <c:pt idx="5524">
                  <c:v>55229.33</c:v>
                </c:pt>
                <c:pt idx="5525">
                  <c:v>55239.33</c:v>
                </c:pt>
                <c:pt idx="5526">
                  <c:v>55249.33</c:v>
                </c:pt>
                <c:pt idx="5527">
                  <c:v>55259.32</c:v>
                </c:pt>
                <c:pt idx="5528">
                  <c:v>55269.32</c:v>
                </c:pt>
                <c:pt idx="5529">
                  <c:v>55279.32</c:v>
                </c:pt>
                <c:pt idx="5530">
                  <c:v>55289.32</c:v>
                </c:pt>
                <c:pt idx="5531">
                  <c:v>55299.32</c:v>
                </c:pt>
                <c:pt idx="5532">
                  <c:v>55309.31</c:v>
                </c:pt>
                <c:pt idx="5533">
                  <c:v>55319.31</c:v>
                </c:pt>
                <c:pt idx="5534">
                  <c:v>55329.31</c:v>
                </c:pt>
                <c:pt idx="5535">
                  <c:v>55339.31</c:v>
                </c:pt>
                <c:pt idx="5536">
                  <c:v>55349.31</c:v>
                </c:pt>
                <c:pt idx="5537">
                  <c:v>55359.3</c:v>
                </c:pt>
                <c:pt idx="5538">
                  <c:v>55369.3</c:v>
                </c:pt>
                <c:pt idx="5539">
                  <c:v>55379.3</c:v>
                </c:pt>
                <c:pt idx="5540">
                  <c:v>55389.3</c:v>
                </c:pt>
                <c:pt idx="5541">
                  <c:v>55399.3</c:v>
                </c:pt>
                <c:pt idx="5542">
                  <c:v>55409.3</c:v>
                </c:pt>
                <c:pt idx="5543">
                  <c:v>55419.29</c:v>
                </c:pt>
                <c:pt idx="5544">
                  <c:v>55429.29</c:v>
                </c:pt>
                <c:pt idx="5545">
                  <c:v>55439.29</c:v>
                </c:pt>
                <c:pt idx="5546">
                  <c:v>55449.29</c:v>
                </c:pt>
                <c:pt idx="5547">
                  <c:v>55459.29</c:v>
                </c:pt>
                <c:pt idx="5548">
                  <c:v>55469.279999999999</c:v>
                </c:pt>
                <c:pt idx="5549">
                  <c:v>55479.28</c:v>
                </c:pt>
                <c:pt idx="5550">
                  <c:v>55489.279999999999</c:v>
                </c:pt>
                <c:pt idx="5551">
                  <c:v>55499.28</c:v>
                </c:pt>
                <c:pt idx="5552">
                  <c:v>55509.279999999999</c:v>
                </c:pt>
                <c:pt idx="5553">
                  <c:v>55519.27</c:v>
                </c:pt>
                <c:pt idx="5554">
                  <c:v>55529.27</c:v>
                </c:pt>
                <c:pt idx="5555">
                  <c:v>55539.27</c:v>
                </c:pt>
                <c:pt idx="5556">
                  <c:v>55549.27</c:v>
                </c:pt>
                <c:pt idx="5557">
                  <c:v>55559.27</c:v>
                </c:pt>
                <c:pt idx="5558">
                  <c:v>55569.27</c:v>
                </c:pt>
                <c:pt idx="5559">
                  <c:v>55579.26</c:v>
                </c:pt>
                <c:pt idx="5560">
                  <c:v>55589.27</c:v>
                </c:pt>
                <c:pt idx="5561">
                  <c:v>55599.26</c:v>
                </c:pt>
                <c:pt idx="5562">
                  <c:v>55609.26</c:v>
                </c:pt>
                <c:pt idx="5563">
                  <c:v>55619.25</c:v>
                </c:pt>
                <c:pt idx="5564">
                  <c:v>55629.25</c:v>
                </c:pt>
                <c:pt idx="5565">
                  <c:v>55639.25</c:v>
                </c:pt>
                <c:pt idx="5566">
                  <c:v>55649.25</c:v>
                </c:pt>
                <c:pt idx="5567">
                  <c:v>55659.25</c:v>
                </c:pt>
                <c:pt idx="5568">
                  <c:v>55669.24</c:v>
                </c:pt>
                <c:pt idx="5569">
                  <c:v>55679.24</c:v>
                </c:pt>
                <c:pt idx="5570">
                  <c:v>55689.24</c:v>
                </c:pt>
                <c:pt idx="5571">
                  <c:v>55699.24</c:v>
                </c:pt>
                <c:pt idx="5572">
                  <c:v>55709.24</c:v>
                </c:pt>
                <c:pt idx="5573">
                  <c:v>55719.23</c:v>
                </c:pt>
                <c:pt idx="5574">
                  <c:v>55729.23</c:v>
                </c:pt>
                <c:pt idx="5575">
                  <c:v>55739.23</c:v>
                </c:pt>
                <c:pt idx="5576">
                  <c:v>55749.23</c:v>
                </c:pt>
                <c:pt idx="5577">
                  <c:v>55759.23</c:v>
                </c:pt>
                <c:pt idx="5578">
                  <c:v>55769.23</c:v>
                </c:pt>
                <c:pt idx="5579">
                  <c:v>55779.22</c:v>
                </c:pt>
                <c:pt idx="5580">
                  <c:v>55789.23</c:v>
                </c:pt>
                <c:pt idx="5581">
                  <c:v>55799.22</c:v>
                </c:pt>
                <c:pt idx="5582">
                  <c:v>55809.22</c:v>
                </c:pt>
                <c:pt idx="5583">
                  <c:v>55819.22</c:v>
                </c:pt>
                <c:pt idx="5584">
                  <c:v>55829.21</c:v>
                </c:pt>
                <c:pt idx="5585">
                  <c:v>55839.22</c:v>
                </c:pt>
                <c:pt idx="5586">
                  <c:v>55849.21</c:v>
                </c:pt>
                <c:pt idx="5587">
                  <c:v>55859.21</c:v>
                </c:pt>
                <c:pt idx="5588">
                  <c:v>55869.21</c:v>
                </c:pt>
                <c:pt idx="5589">
                  <c:v>55879.199999999997</c:v>
                </c:pt>
                <c:pt idx="5590">
                  <c:v>55889.21</c:v>
                </c:pt>
                <c:pt idx="5591">
                  <c:v>55899.199999999997</c:v>
                </c:pt>
                <c:pt idx="5592">
                  <c:v>55909.2</c:v>
                </c:pt>
                <c:pt idx="5593">
                  <c:v>55919.199999999997</c:v>
                </c:pt>
                <c:pt idx="5594">
                  <c:v>55929.2</c:v>
                </c:pt>
                <c:pt idx="5595">
                  <c:v>55939.199999999997</c:v>
                </c:pt>
                <c:pt idx="5596">
                  <c:v>55949.2</c:v>
                </c:pt>
                <c:pt idx="5597">
                  <c:v>55959.19</c:v>
                </c:pt>
                <c:pt idx="5598">
                  <c:v>55969.19</c:v>
                </c:pt>
                <c:pt idx="5599">
                  <c:v>55979.18</c:v>
                </c:pt>
                <c:pt idx="5600">
                  <c:v>55989.19</c:v>
                </c:pt>
                <c:pt idx="5601">
                  <c:v>55999.18</c:v>
                </c:pt>
                <c:pt idx="5602">
                  <c:v>56009.18</c:v>
                </c:pt>
                <c:pt idx="5603">
                  <c:v>56019.18</c:v>
                </c:pt>
                <c:pt idx="5604">
                  <c:v>56029.18</c:v>
                </c:pt>
                <c:pt idx="5605">
                  <c:v>56039.18</c:v>
                </c:pt>
                <c:pt idx="5606">
                  <c:v>56049.17</c:v>
                </c:pt>
                <c:pt idx="5607">
                  <c:v>56059.17</c:v>
                </c:pt>
                <c:pt idx="5608">
                  <c:v>56069.17</c:v>
                </c:pt>
                <c:pt idx="5609">
                  <c:v>56079.17</c:v>
                </c:pt>
                <c:pt idx="5610">
                  <c:v>56089.17</c:v>
                </c:pt>
                <c:pt idx="5611">
                  <c:v>56099.16</c:v>
                </c:pt>
                <c:pt idx="5612">
                  <c:v>56109.16</c:v>
                </c:pt>
                <c:pt idx="5613">
                  <c:v>56119.16</c:v>
                </c:pt>
                <c:pt idx="5614">
                  <c:v>56129.16</c:v>
                </c:pt>
                <c:pt idx="5615">
                  <c:v>56139.16</c:v>
                </c:pt>
                <c:pt idx="5616">
                  <c:v>56149.16</c:v>
                </c:pt>
                <c:pt idx="5617">
                  <c:v>56159.15</c:v>
                </c:pt>
                <c:pt idx="5618">
                  <c:v>56169.15</c:v>
                </c:pt>
                <c:pt idx="5619">
                  <c:v>56179.15</c:v>
                </c:pt>
                <c:pt idx="5620">
                  <c:v>56189.15</c:v>
                </c:pt>
                <c:pt idx="5621">
                  <c:v>56199.15</c:v>
                </c:pt>
                <c:pt idx="5622">
                  <c:v>56209.14</c:v>
                </c:pt>
                <c:pt idx="5623">
                  <c:v>56219.14</c:v>
                </c:pt>
                <c:pt idx="5624">
                  <c:v>56229.14</c:v>
                </c:pt>
                <c:pt idx="5625">
                  <c:v>56239.14</c:v>
                </c:pt>
                <c:pt idx="5626">
                  <c:v>56249.14</c:v>
                </c:pt>
                <c:pt idx="5627">
                  <c:v>56259.13</c:v>
                </c:pt>
                <c:pt idx="5628">
                  <c:v>56269.13</c:v>
                </c:pt>
                <c:pt idx="5629">
                  <c:v>56279.13</c:v>
                </c:pt>
                <c:pt idx="5630">
                  <c:v>56289.13</c:v>
                </c:pt>
                <c:pt idx="5631">
                  <c:v>56299.13</c:v>
                </c:pt>
                <c:pt idx="5632">
                  <c:v>56309.13</c:v>
                </c:pt>
                <c:pt idx="5633">
                  <c:v>56319.12</c:v>
                </c:pt>
                <c:pt idx="5634">
                  <c:v>56329.13</c:v>
                </c:pt>
                <c:pt idx="5635">
                  <c:v>56339.12</c:v>
                </c:pt>
                <c:pt idx="5636">
                  <c:v>56349.120000000003</c:v>
                </c:pt>
                <c:pt idx="5637">
                  <c:v>56359.11</c:v>
                </c:pt>
                <c:pt idx="5638">
                  <c:v>56369.11</c:v>
                </c:pt>
                <c:pt idx="5639">
                  <c:v>56379.11</c:v>
                </c:pt>
                <c:pt idx="5640">
                  <c:v>56389.11</c:v>
                </c:pt>
                <c:pt idx="5641">
                  <c:v>56399.11</c:v>
                </c:pt>
                <c:pt idx="5642">
                  <c:v>56409.1</c:v>
                </c:pt>
                <c:pt idx="5643">
                  <c:v>56419.1</c:v>
                </c:pt>
                <c:pt idx="5644">
                  <c:v>56429.1</c:v>
                </c:pt>
                <c:pt idx="5645">
                  <c:v>56439.1</c:v>
                </c:pt>
                <c:pt idx="5646">
                  <c:v>56449.1</c:v>
                </c:pt>
                <c:pt idx="5647">
                  <c:v>56459.09</c:v>
                </c:pt>
                <c:pt idx="5648">
                  <c:v>56469.09</c:v>
                </c:pt>
                <c:pt idx="5649">
                  <c:v>56479.09</c:v>
                </c:pt>
                <c:pt idx="5650">
                  <c:v>56489.09</c:v>
                </c:pt>
                <c:pt idx="5651">
                  <c:v>56499.09</c:v>
                </c:pt>
                <c:pt idx="5652">
                  <c:v>56509.09</c:v>
                </c:pt>
                <c:pt idx="5653">
                  <c:v>56519.08</c:v>
                </c:pt>
                <c:pt idx="5654">
                  <c:v>56529.09</c:v>
                </c:pt>
                <c:pt idx="5655">
                  <c:v>56539.08</c:v>
                </c:pt>
                <c:pt idx="5656">
                  <c:v>56549.08</c:v>
                </c:pt>
                <c:pt idx="5657">
                  <c:v>56559.08</c:v>
                </c:pt>
                <c:pt idx="5658">
                  <c:v>56569.07</c:v>
                </c:pt>
                <c:pt idx="5659">
                  <c:v>56579.08</c:v>
                </c:pt>
                <c:pt idx="5660">
                  <c:v>56589.07</c:v>
                </c:pt>
                <c:pt idx="5661">
                  <c:v>56599.07</c:v>
                </c:pt>
                <c:pt idx="5662">
                  <c:v>56609.07</c:v>
                </c:pt>
                <c:pt idx="5663">
                  <c:v>56619.06</c:v>
                </c:pt>
                <c:pt idx="5664">
                  <c:v>56629.07</c:v>
                </c:pt>
                <c:pt idx="5665">
                  <c:v>56639.06</c:v>
                </c:pt>
                <c:pt idx="5666">
                  <c:v>56649.06</c:v>
                </c:pt>
                <c:pt idx="5667">
                  <c:v>56659.05</c:v>
                </c:pt>
                <c:pt idx="5668">
                  <c:v>56669.05</c:v>
                </c:pt>
                <c:pt idx="5669">
                  <c:v>56679.05</c:v>
                </c:pt>
                <c:pt idx="5670">
                  <c:v>56689.05</c:v>
                </c:pt>
                <c:pt idx="5671">
                  <c:v>56699.05</c:v>
                </c:pt>
                <c:pt idx="5672">
                  <c:v>56709.05</c:v>
                </c:pt>
                <c:pt idx="5673">
                  <c:v>56719.05</c:v>
                </c:pt>
                <c:pt idx="5674">
                  <c:v>56729.05</c:v>
                </c:pt>
                <c:pt idx="5675">
                  <c:v>56739.040000000001</c:v>
                </c:pt>
                <c:pt idx="5676">
                  <c:v>56749.04</c:v>
                </c:pt>
                <c:pt idx="5677">
                  <c:v>56759.040000000001</c:v>
                </c:pt>
                <c:pt idx="5678">
                  <c:v>56769.04</c:v>
                </c:pt>
                <c:pt idx="5679">
                  <c:v>56779.040000000001</c:v>
                </c:pt>
                <c:pt idx="5680">
                  <c:v>56789.03</c:v>
                </c:pt>
                <c:pt idx="5681">
                  <c:v>56799.03</c:v>
                </c:pt>
                <c:pt idx="5682">
                  <c:v>56809.03</c:v>
                </c:pt>
                <c:pt idx="5683">
                  <c:v>56819.03</c:v>
                </c:pt>
                <c:pt idx="5684">
                  <c:v>56829.03</c:v>
                </c:pt>
                <c:pt idx="5685">
                  <c:v>56839.02</c:v>
                </c:pt>
                <c:pt idx="5686">
                  <c:v>56849.02</c:v>
                </c:pt>
                <c:pt idx="5687">
                  <c:v>56859.02</c:v>
                </c:pt>
                <c:pt idx="5688">
                  <c:v>56869.02</c:v>
                </c:pt>
                <c:pt idx="5689">
                  <c:v>56879.02</c:v>
                </c:pt>
                <c:pt idx="5690">
                  <c:v>56889.02</c:v>
                </c:pt>
                <c:pt idx="5691">
                  <c:v>56899.01</c:v>
                </c:pt>
                <c:pt idx="5692">
                  <c:v>56909.01</c:v>
                </c:pt>
                <c:pt idx="5693">
                  <c:v>56919.01</c:v>
                </c:pt>
                <c:pt idx="5694">
                  <c:v>56929.01</c:v>
                </c:pt>
                <c:pt idx="5695">
                  <c:v>56939.01</c:v>
                </c:pt>
                <c:pt idx="5696">
                  <c:v>56949</c:v>
                </c:pt>
                <c:pt idx="5697">
                  <c:v>56959</c:v>
                </c:pt>
                <c:pt idx="5698">
                  <c:v>56969</c:v>
                </c:pt>
                <c:pt idx="5699">
                  <c:v>56979</c:v>
                </c:pt>
                <c:pt idx="5700">
                  <c:v>56989</c:v>
                </c:pt>
                <c:pt idx="5701">
                  <c:v>56998.99</c:v>
                </c:pt>
                <c:pt idx="5702">
                  <c:v>57008.99</c:v>
                </c:pt>
                <c:pt idx="5703">
                  <c:v>57018.99</c:v>
                </c:pt>
                <c:pt idx="5704">
                  <c:v>57028.99</c:v>
                </c:pt>
                <c:pt idx="5705">
                  <c:v>57038.98</c:v>
                </c:pt>
                <c:pt idx="5706">
                  <c:v>57048.98</c:v>
                </c:pt>
                <c:pt idx="5707">
                  <c:v>57058.98</c:v>
                </c:pt>
                <c:pt idx="5708">
                  <c:v>57068.98</c:v>
                </c:pt>
                <c:pt idx="5709">
                  <c:v>57078.98</c:v>
                </c:pt>
                <c:pt idx="5710">
                  <c:v>57088.98</c:v>
                </c:pt>
                <c:pt idx="5711">
                  <c:v>57098.97</c:v>
                </c:pt>
                <c:pt idx="5712">
                  <c:v>57108.97</c:v>
                </c:pt>
                <c:pt idx="5713">
                  <c:v>57118.97</c:v>
                </c:pt>
                <c:pt idx="5714">
                  <c:v>57128.97</c:v>
                </c:pt>
                <c:pt idx="5715">
                  <c:v>57138.97</c:v>
                </c:pt>
                <c:pt idx="5716">
                  <c:v>57148.959999999999</c:v>
                </c:pt>
                <c:pt idx="5717">
                  <c:v>57158.96</c:v>
                </c:pt>
                <c:pt idx="5718">
                  <c:v>57168.959999999999</c:v>
                </c:pt>
                <c:pt idx="5719">
                  <c:v>57178.96</c:v>
                </c:pt>
                <c:pt idx="5720">
                  <c:v>57188.959999999999</c:v>
                </c:pt>
                <c:pt idx="5721">
                  <c:v>57198.95</c:v>
                </c:pt>
                <c:pt idx="5722">
                  <c:v>57208.95</c:v>
                </c:pt>
                <c:pt idx="5723">
                  <c:v>57218.95</c:v>
                </c:pt>
                <c:pt idx="5724">
                  <c:v>57228.95</c:v>
                </c:pt>
                <c:pt idx="5725">
                  <c:v>57238.95</c:v>
                </c:pt>
                <c:pt idx="5726">
                  <c:v>57248.95</c:v>
                </c:pt>
                <c:pt idx="5727">
                  <c:v>57258.94</c:v>
                </c:pt>
                <c:pt idx="5728">
                  <c:v>57268.95</c:v>
                </c:pt>
                <c:pt idx="5729">
                  <c:v>57278.94</c:v>
                </c:pt>
                <c:pt idx="5730">
                  <c:v>57288.94</c:v>
                </c:pt>
                <c:pt idx="5731">
                  <c:v>57298.93</c:v>
                </c:pt>
                <c:pt idx="5732">
                  <c:v>57308.93</c:v>
                </c:pt>
                <c:pt idx="5733">
                  <c:v>57318.93</c:v>
                </c:pt>
                <c:pt idx="5734">
                  <c:v>57328.93</c:v>
                </c:pt>
                <c:pt idx="5735">
                  <c:v>57338.93</c:v>
                </c:pt>
                <c:pt idx="5736">
                  <c:v>57348.93</c:v>
                </c:pt>
                <c:pt idx="5737">
                  <c:v>57358.92</c:v>
                </c:pt>
                <c:pt idx="5738">
                  <c:v>57368.93</c:v>
                </c:pt>
                <c:pt idx="5739">
                  <c:v>57378.92</c:v>
                </c:pt>
                <c:pt idx="5740">
                  <c:v>57388.92</c:v>
                </c:pt>
                <c:pt idx="5741">
                  <c:v>57398.91</c:v>
                </c:pt>
                <c:pt idx="5742">
                  <c:v>57408.91</c:v>
                </c:pt>
                <c:pt idx="5743">
                  <c:v>57418.91</c:v>
                </c:pt>
                <c:pt idx="5744">
                  <c:v>57428.91</c:v>
                </c:pt>
                <c:pt idx="5745">
                  <c:v>57438.91</c:v>
                </c:pt>
                <c:pt idx="5746">
                  <c:v>57448.91</c:v>
                </c:pt>
                <c:pt idx="5747">
                  <c:v>57458.91</c:v>
                </c:pt>
                <c:pt idx="5748">
                  <c:v>57468.91</c:v>
                </c:pt>
                <c:pt idx="5749">
                  <c:v>57478.9</c:v>
                </c:pt>
                <c:pt idx="5750">
                  <c:v>57488.9</c:v>
                </c:pt>
                <c:pt idx="5751">
                  <c:v>57498.9</c:v>
                </c:pt>
                <c:pt idx="5752">
                  <c:v>57508.9</c:v>
                </c:pt>
                <c:pt idx="5753">
                  <c:v>57518.9</c:v>
                </c:pt>
                <c:pt idx="5754">
                  <c:v>57528.89</c:v>
                </c:pt>
                <c:pt idx="5755">
                  <c:v>57538.89</c:v>
                </c:pt>
                <c:pt idx="5756">
                  <c:v>57548.89</c:v>
                </c:pt>
                <c:pt idx="5757">
                  <c:v>57558.89</c:v>
                </c:pt>
                <c:pt idx="5758">
                  <c:v>57568.89</c:v>
                </c:pt>
                <c:pt idx="5759">
                  <c:v>57578.879999999997</c:v>
                </c:pt>
                <c:pt idx="5760">
                  <c:v>57588.88</c:v>
                </c:pt>
                <c:pt idx="5761">
                  <c:v>57598.879999999997</c:v>
                </c:pt>
                <c:pt idx="5762">
                  <c:v>57608.88</c:v>
                </c:pt>
                <c:pt idx="5763">
                  <c:v>57618.879999999997</c:v>
                </c:pt>
                <c:pt idx="5764">
                  <c:v>57628.88</c:v>
                </c:pt>
                <c:pt idx="5765">
                  <c:v>57638.87</c:v>
                </c:pt>
                <c:pt idx="5766">
                  <c:v>57648.87</c:v>
                </c:pt>
                <c:pt idx="5767">
                  <c:v>57658.87</c:v>
                </c:pt>
                <c:pt idx="5768">
                  <c:v>57668.87</c:v>
                </c:pt>
                <c:pt idx="5769">
                  <c:v>57678.86</c:v>
                </c:pt>
                <c:pt idx="5770">
                  <c:v>57688.86</c:v>
                </c:pt>
                <c:pt idx="5771">
                  <c:v>57698.86</c:v>
                </c:pt>
                <c:pt idx="5772">
                  <c:v>57708.86</c:v>
                </c:pt>
                <c:pt idx="5773">
                  <c:v>57718.86</c:v>
                </c:pt>
                <c:pt idx="5774">
                  <c:v>57728.86</c:v>
                </c:pt>
                <c:pt idx="5775">
                  <c:v>57738.85</c:v>
                </c:pt>
                <c:pt idx="5776">
                  <c:v>57748.85</c:v>
                </c:pt>
                <c:pt idx="5777">
                  <c:v>57758.85</c:v>
                </c:pt>
                <c:pt idx="5778">
                  <c:v>57768.85</c:v>
                </c:pt>
                <c:pt idx="5779">
                  <c:v>57778.84</c:v>
                </c:pt>
                <c:pt idx="5780">
                  <c:v>57788.84</c:v>
                </c:pt>
                <c:pt idx="5781">
                  <c:v>57798.84</c:v>
                </c:pt>
                <c:pt idx="5782">
                  <c:v>57808.84</c:v>
                </c:pt>
                <c:pt idx="5783">
                  <c:v>57818.84</c:v>
                </c:pt>
                <c:pt idx="5784">
                  <c:v>57828.84</c:v>
                </c:pt>
                <c:pt idx="5785">
                  <c:v>57838.83</c:v>
                </c:pt>
                <c:pt idx="5786">
                  <c:v>57848.83</c:v>
                </c:pt>
                <c:pt idx="5787">
                  <c:v>57858.83</c:v>
                </c:pt>
                <c:pt idx="5788">
                  <c:v>57868.83</c:v>
                </c:pt>
                <c:pt idx="5789">
                  <c:v>57878.83</c:v>
                </c:pt>
                <c:pt idx="5790">
                  <c:v>57888.82</c:v>
                </c:pt>
                <c:pt idx="5791">
                  <c:v>57898.82</c:v>
                </c:pt>
                <c:pt idx="5792">
                  <c:v>57908.82</c:v>
                </c:pt>
                <c:pt idx="5793">
                  <c:v>57918.82</c:v>
                </c:pt>
                <c:pt idx="5794">
                  <c:v>57928.82</c:v>
                </c:pt>
                <c:pt idx="5795">
                  <c:v>57938.81</c:v>
                </c:pt>
                <c:pt idx="5796">
                  <c:v>57948.81</c:v>
                </c:pt>
                <c:pt idx="5797">
                  <c:v>57958.81</c:v>
                </c:pt>
                <c:pt idx="5798">
                  <c:v>57968.81</c:v>
                </c:pt>
                <c:pt idx="5799">
                  <c:v>57978.8</c:v>
                </c:pt>
                <c:pt idx="5800">
                  <c:v>57988.800000000003</c:v>
                </c:pt>
                <c:pt idx="5801">
                  <c:v>57998.8</c:v>
                </c:pt>
                <c:pt idx="5802">
                  <c:v>58008.800000000003</c:v>
                </c:pt>
                <c:pt idx="5803">
                  <c:v>58018.8</c:v>
                </c:pt>
                <c:pt idx="5804">
                  <c:v>58028.800000000003</c:v>
                </c:pt>
                <c:pt idx="5805">
                  <c:v>58038.79</c:v>
                </c:pt>
                <c:pt idx="5806">
                  <c:v>58048.79</c:v>
                </c:pt>
                <c:pt idx="5807">
                  <c:v>58058.79</c:v>
                </c:pt>
                <c:pt idx="5808">
                  <c:v>58068.79</c:v>
                </c:pt>
                <c:pt idx="5809">
                  <c:v>58078.79</c:v>
                </c:pt>
                <c:pt idx="5810">
                  <c:v>58088.78</c:v>
                </c:pt>
                <c:pt idx="5811">
                  <c:v>58098.78</c:v>
                </c:pt>
                <c:pt idx="5812">
                  <c:v>58108.78</c:v>
                </c:pt>
                <c:pt idx="5813">
                  <c:v>58118.78</c:v>
                </c:pt>
                <c:pt idx="5814">
                  <c:v>58128.78</c:v>
                </c:pt>
                <c:pt idx="5815">
                  <c:v>58138.77</c:v>
                </c:pt>
                <c:pt idx="5816">
                  <c:v>58148.78</c:v>
                </c:pt>
                <c:pt idx="5817">
                  <c:v>58158.77</c:v>
                </c:pt>
                <c:pt idx="5818">
                  <c:v>58168.77</c:v>
                </c:pt>
                <c:pt idx="5819">
                  <c:v>58178.77</c:v>
                </c:pt>
                <c:pt idx="5820">
                  <c:v>58188.77</c:v>
                </c:pt>
                <c:pt idx="5821">
                  <c:v>58198.76</c:v>
                </c:pt>
                <c:pt idx="5822">
                  <c:v>58208.77</c:v>
                </c:pt>
                <c:pt idx="5823">
                  <c:v>58218.76</c:v>
                </c:pt>
                <c:pt idx="5824">
                  <c:v>58228.76</c:v>
                </c:pt>
                <c:pt idx="5825">
                  <c:v>58238.76</c:v>
                </c:pt>
                <c:pt idx="5826">
                  <c:v>58248.76</c:v>
                </c:pt>
                <c:pt idx="5827">
                  <c:v>58258.76</c:v>
                </c:pt>
                <c:pt idx="5828">
                  <c:v>58268.75</c:v>
                </c:pt>
                <c:pt idx="5829">
                  <c:v>58278.75</c:v>
                </c:pt>
                <c:pt idx="5830">
                  <c:v>58288.75</c:v>
                </c:pt>
                <c:pt idx="5831">
                  <c:v>58298.75</c:v>
                </c:pt>
                <c:pt idx="5832">
                  <c:v>58308.75</c:v>
                </c:pt>
                <c:pt idx="5833">
                  <c:v>58318.74</c:v>
                </c:pt>
                <c:pt idx="5834">
                  <c:v>58328.74</c:v>
                </c:pt>
                <c:pt idx="5835">
                  <c:v>58338.73</c:v>
                </c:pt>
                <c:pt idx="5836">
                  <c:v>58348.74</c:v>
                </c:pt>
                <c:pt idx="5837">
                  <c:v>58358.73</c:v>
                </c:pt>
                <c:pt idx="5838">
                  <c:v>58368.73</c:v>
                </c:pt>
                <c:pt idx="5839">
                  <c:v>58378.73</c:v>
                </c:pt>
                <c:pt idx="5840">
                  <c:v>58388.73</c:v>
                </c:pt>
                <c:pt idx="5841">
                  <c:v>58398.73</c:v>
                </c:pt>
                <c:pt idx="5842">
                  <c:v>58408.73</c:v>
                </c:pt>
                <c:pt idx="5843">
                  <c:v>58418.720000000001</c:v>
                </c:pt>
                <c:pt idx="5844">
                  <c:v>58428.72</c:v>
                </c:pt>
                <c:pt idx="5845">
                  <c:v>58438.720000000001</c:v>
                </c:pt>
                <c:pt idx="5846">
                  <c:v>58448.72</c:v>
                </c:pt>
                <c:pt idx="5847">
                  <c:v>58458.720000000001</c:v>
                </c:pt>
                <c:pt idx="5848">
                  <c:v>58468.71</c:v>
                </c:pt>
                <c:pt idx="5849">
                  <c:v>58478.71</c:v>
                </c:pt>
                <c:pt idx="5850">
                  <c:v>58488.71</c:v>
                </c:pt>
                <c:pt idx="5851">
                  <c:v>58498.71</c:v>
                </c:pt>
                <c:pt idx="5852">
                  <c:v>58508.71</c:v>
                </c:pt>
                <c:pt idx="5853">
                  <c:v>58518.7</c:v>
                </c:pt>
                <c:pt idx="5854">
                  <c:v>58528.7</c:v>
                </c:pt>
                <c:pt idx="5855">
                  <c:v>58538.7</c:v>
                </c:pt>
                <c:pt idx="5856">
                  <c:v>58548.7</c:v>
                </c:pt>
                <c:pt idx="5857">
                  <c:v>58558.7</c:v>
                </c:pt>
                <c:pt idx="5858">
                  <c:v>58568.7</c:v>
                </c:pt>
                <c:pt idx="5859">
                  <c:v>58578.69</c:v>
                </c:pt>
                <c:pt idx="5860">
                  <c:v>58588.69</c:v>
                </c:pt>
                <c:pt idx="5861">
                  <c:v>58598.69</c:v>
                </c:pt>
                <c:pt idx="5862">
                  <c:v>58608.69</c:v>
                </c:pt>
                <c:pt idx="5863">
                  <c:v>58618.69</c:v>
                </c:pt>
                <c:pt idx="5864">
                  <c:v>58628.68</c:v>
                </c:pt>
                <c:pt idx="5865">
                  <c:v>58638.68</c:v>
                </c:pt>
                <c:pt idx="5866">
                  <c:v>58648.68</c:v>
                </c:pt>
                <c:pt idx="5867">
                  <c:v>58658.68</c:v>
                </c:pt>
                <c:pt idx="5868">
                  <c:v>58668.68</c:v>
                </c:pt>
                <c:pt idx="5869">
                  <c:v>58678.67</c:v>
                </c:pt>
                <c:pt idx="5870">
                  <c:v>58688.67</c:v>
                </c:pt>
                <c:pt idx="5871">
                  <c:v>58698.67</c:v>
                </c:pt>
                <c:pt idx="5872">
                  <c:v>58708.67</c:v>
                </c:pt>
                <c:pt idx="5873">
                  <c:v>58718.66</c:v>
                </c:pt>
                <c:pt idx="5874">
                  <c:v>58728.66</c:v>
                </c:pt>
                <c:pt idx="5875">
                  <c:v>58738.66</c:v>
                </c:pt>
                <c:pt idx="5876">
                  <c:v>58748.66</c:v>
                </c:pt>
                <c:pt idx="5877">
                  <c:v>58758.66</c:v>
                </c:pt>
                <c:pt idx="5878">
                  <c:v>58768.66</c:v>
                </c:pt>
                <c:pt idx="5879">
                  <c:v>58778.65</c:v>
                </c:pt>
                <c:pt idx="5880">
                  <c:v>58788.65</c:v>
                </c:pt>
                <c:pt idx="5881">
                  <c:v>58798.65</c:v>
                </c:pt>
                <c:pt idx="5882">
                  <c:v>58808.65</c:v>
                </c:pt>
                <c:pt idx="5883">
                  <c:v>58818.65</c:v>
                </c:pt>
                <c:pt idx="5884">
                  <c:v>58828.639999999999</c:v>
                </c:pt>
                <c:pt idx="5885">
                  <c:v>58838.65</c:v>
                </c:pt>
                <c:pt idx="5886">
                  <c:v>58848.639999999999</c:v>
                </c:pt>
                <c:pt idx="5887">
                  <c:v>58858.64</c:v>
                </c:pt>
                <c:pt idx="5888">
                  <c:v>58868.639999999999</c:v>
                </c:pt>
                <c:pt idx="5889">
                  <c:v>58878.63</c:v>
                </c:pt>
                <c:pt idx="5890">
                  <c:v>58888.639999999999</c:v>
                </c:pt>
                <c:pt idx="5891">
                  <c:v>58898.63</c:v>
                </c:pt>
                <c:pt idx="5892">
                  <c:v>58908.63</c:v>
                </c:pt>
                <c:pt idx="5893">
                  <c:v>58918.63</c:v>
                </c:pt>
                <c:pt idx="5894">
                  <c:v>58928.63</c:v>
                </c:pt>
                <c:pt idx="5895">
                  <c:v>58938.63</c:v>
                </c:pt>
                <c:pt idx="5896">
                  <c:v>58948.63</c:v>
                </c:pt>
                <c:pt idx="5897">
                  <c:v>58958.62</c:v>
                </c:pt>
                <c:pt idx="5898">
                  <c:v>58968.62</c:v>
                </c:pt>
                <c:pt idx="5899">
                  <c:v>58978.62</c:v>
                </c:pt>
                <c:pt idx="5900">
                  <c:v>58988.62</c:v>
                </c:pt>
                <c:pt idx="5901">
                  <c:v>58998.62</c:v>
                </c:pt>
                <c:pt idx="5902">
                  <c:v>59008.61</c:v>
                </c:pt>
                <c:pt idx="5903">
                  <c:v>59018.61</c:v>
                </c:pt>
                <c:pt idx="5904">
                  <c:v>59028.61</c:v>
                </c:pt>
                <c:pt idx="5905">
                  <c:v>59038.61</c:v>
                </c:pt>
                <c:pt idx="5906">
                  <c:v>59048.61</c:v>
                </c:pt>
                <c:pt idx="5907">
                  <c:v>59058.6</c:v>
                </c:pt>
                <c:pt idx="5908">
                  <c:v>59068.6</c:v>
                </c:pt>
                <c:pt idx="5909">
                  <c:v>59078.59</c:v>
                </c:pt>
                <c:pt idx="5910">
                  <c:v>59088.6</c:v>
                </c:pt>
                <c:pt idx="5911">
                  <c:v>59098.59</c:v>
                </c:pt>
                <c:pt idx="5912">
                  <c:v>59108.59</c:v>
                </c:pt>
                <c:pt idx="5913">
                  <c:v>59118.59</c:v>
                </c:pt>
                <c:pt idx="5914">
                  <c:v>59128.6</c:v>
                </c:pt>
                <c:pt idx="5915">
                  <c:v>59138.59</c:v>
                </c:pt>
                <c:pt idx="5916">
                  <c:v>59148.59</c:v>
                </c:pt>
                <c:pt idx="5917">
                  <c:v>59158.58</c:v>
                </c:pt>
                <c:pt idx="5918">
                  <c:v>59168.58</c:v>
                </c:pt>
                <c:pt idx="5919">
                  <c:v>59178.58</c:v>
                </c:pt>
                <c:pt idx="5920">
                  <c:v>59188.58</c:v>
                </c:pt>
                <c:pt idx="5921">
                  <c:v>59198.58</c:v>
                </c:pt>
                <c:pt idx="5922">
                  <c:v>59208.57</c:v>
                </c:pt>
                <c:pt idx="5923">
                  <c:v>59218.57</c:v>
                </c:pt>
                <c:pt idx="5924">
                  <c:v>59228.57</c:v>
                </c:pt>
                <c:pt idx="5925">
                  <c:v>59238.57</c:v>
                </c:pt>
                <c:pt idx="5926">
                  <c:v>59248.57</c:v>
                </c:pt>
                <c:pt idx="5927">
                  <c:v>59258.559999999998</c:v>
                </c:pt>
                <c:pt idx="5928">
                  <c:v>59268.56</c:v>
                </c:pt>
                <c:pt idx="5929">
                  <c:v>59278.55</c:v>
                </c:pt>
                <c:pt idx="5930">
                  <c:v>59288.56</c:v>
                </c:pt>
                <c:pt idx="5931">
                  <c:v>59298.55</c:v>
                </c:pt>
                <c:pt idx="5932">
                  <c:v>59308.55</c:v>
                </c:pt>
                <c:pt idx="5933">
                  <c:v>59318.55</c:v>
                </c:pt>
                <c:pt idx="5934">
                  <c:v>59328.55</c:v>
                </c:pt>
                <c:pt idx="5935">
                  <c:v>59338.55</c:v>
                </c:pt>
                <c:pt idx="5936">
                  <c:v>59348.55</c:v>
                </c:pt>
                <c:pt idx="5937">
                  <c:v>59358.55</c:v>
                </c:pt>
                <c:pt idx="5938">
                  <c:v>59368.54</c:v>
                </c:pt>
                <c:pt idx="5939">
                  <c:v>59378.54</c:v>
                </c:pt>
                <c:pt idx="5940">
                  <c:v>59388.54</c:v>
                </c:pt>
                <c:pt idx="5941">
                  <c:v>59398.54</c:v>
                </c:pt>
                <c:pt idx="5942">
                  <c:v>59408.54</c:v>
                </c:pt>
                <c:pt idx="5943">
                  <c:v>59418.53</c:v>
                </c:pt>
                <c:pt idx="5944">
                  <c:v>59428.54</c:v>
                </c:pt>
                <c:pt idx="5945">
                  <c:v>59438.53</c:v>
                </c:pt>
                <c:pt idx="5946">
                  <c:v>59448.53</c:v>
                </c:pt>
                <c:pt idx="5947">
                  <c:v>59458.52</c:v>
                </c:pt>
                <c:pt idx="5948">
                  <c:v>59468.52</c:v>
                </c:pt>
                <c:pt idx="5949">
                  <c:v>59478.52</c:v>
                </c:pt>
                <c:pt idx="5950">
                  <c:v>59488.52</c:v>
                </c:pt>
                <c:pt idx="5951">
                  <c:v>59498.52</c:v>
                </c:pt>
                <c:pt idx="5952">
                  <c:v>59508.52</c:v>
                </c:pt>
                <c:pt idx="5953">
                  <c:v>59518.51</c:v>
                </c:pt>
                <c:pt idx="5954">
                  <c:v>59528.52</c:v>
                </c:pt>
                <c:pt idx="5955">
                  <c:v>59538.51</c:v>
                </c:pt>
                <c:pt idx="5956">
                  <c:v>59548.51</c:v>
                </c:pt>
                <c:pt idx="5957">
                  <c:v>59558.51</c:v>
                </c:pt>
                <c:pt idx="5958">
                  <c:v>59568.5</c:v>
                </c:pt>
                <c:pt idx="5959">
                  <c:v>59578.51</c:v>
                </c:pt>
                <c:pt idx="5960">
                  <c:v>59588.5</c:v>
                </c:pt>
                <c:pt idx="5961">
                  <c:v>59598.5</c:v>
                </c:pt>
                <c:pt idx="5962">
                  <c:v>59608.5</c:v>
                </c:pt>
                <c:pt idx="5963">
                  <c:v>59618.49</c:v>
                </c:pt>
                <c:pt idx="5964">
                  <c:v>59628.5</c:v>
                </c:pt>
                <c:pt idx="5965">
                  <c:v>59638.49</c:v>
                </c:pt>
                <c:pt idx="5966">
                  <c:v>59648.49</c:v>
                </c:pt>
                <c:pt idx="5967">
                  <c:v>59658.48</c:v>
                </c:pt>
                <c:pt idx="5968">
                  <c:v>59668.480000000003</c:v>
                </c:pt>
                <c:pt idx="5969">
                  <c:v>59678.48</c:v>
                </c:pt>
                <c:pt idx="5970">
                  <c:v>59688.480000000003</c:v>
                </c:pt>
                <c:pt idx="5971">
                  <c:v>59698.48</c:v>
                </c:pt>
                <c:pt idx="5972">
                  <c:v>59708.480000000003</c:v>
                </c:pt>
                <c:pt idx="5973">
                  <c:v>59718.48</c:v>
                </c:pt>
                <c:pt idx="5974">
                  <c:v>59728.480000000003</c:v>
                </c:pt>
                <c:pt idx="5975">
                  <c:v>59738.48</c:v>
                </c:pt>
                <c:pt idx="5976">
                  <c:v>59748.47</c:v>
                </c:pt>
                <c:pt idx="5977">
                  <c:v>59758.47</c:v>
                </c:pt>
                <c:pt idx="5978">
                  <c:v>59768.46</c:v>
                </c:pt>
                <c:pt idx="5979">
                  <c:v>59778.47</c:v>
                </c:pt>
                <c:pt idx="5980">
                  <c:v>59788.46</c:v>
                </c:pt>
                <c:pt idx="5981">
                  <c:v>59798.46</c:v>
                </c:pt>
                <c:pt idx="5982">
                  <c:v>59808.46</c:v>
                </c:pt>
                <c:pt idx="5983">
                  <c:v>59818.45</c:v>
                </c:pt>
                <c:pt idx="5984">
                  <c:v>59828.46</c:v>
                </c:pt>
                <c:pt idx="5985">
                  <c:v>59838.45</c:v>
                </c:pt>
                <c:pt idx="5986">
                  <c:v>59848.45</c:v>
                </c:pt>
                <c:pt idx="5987">
                  <c:v>59858.45</c:v>
                </c:pt>
                <c:pt idx="5988">
                  <c:v>59868.45</c:v>
                </c:pt>
                <c:pt idx="5989">
                  <c:v>59878.45</c:v>
                </c:pt>
                <c:pt idx="5990">
                  <c:v>59888.45</c:v>
                </c:pt>
                <c:pt idx="5991">
                  <c:v>59898.44</c:v>
                </c:pt>
                <c:pt idx="5992">
                  <c:v>59908.44</c:v>
                </c:pt>
                <c:pt idx="5993">
                  <c:v>59918.44</c:v>
                </c:pt>
                <c:pt idx="5994">
                  <c:v>59928.44</c:v>
                </c:pt>
                <c:pt idx="5995">
                  <c:v>59938.44</c:v>
                </c:pt>
                <c:pt idx="5996">
                  <c:v>59948.43</c:v>
                </c:pt>
                <c:pt idx="5997">
                  <c:v>59958.43</c:v>
                </c:pt>
                <c:pt idx="5998">
                  <c:v>59968.43</c:v>
                </c:pt>
                <c:pt idx="5999">
                  <c:v>59978.43</c:v>
                </c:pt>
                <c:pt idx="6000">
                  <c:v>59988.43</c:v>
                </c:pt>
                <c:pt idx="6001">
                  <c:v>59998.42</c:v>
                </c:pt>
                <c:pt idx="6002">
                  <c:v>60008.42</c:v>
                </c:pt>
                <c:pt idx="6003">
                  <c:v>60018.42</c:v>
                </c:pt>
                <c:pt idx="6004">
                  <c:v>60028.42</c:v>
                </c:pt>
                <c:pt idx="6005">
                  <c:v>60038.41</c:v>
                </c:pt>
                <c:pt idx="6006">
                  <c:v>60048.41</c:v>
                </c:pt>
                <c:pt idx="6007">
                  <c:v>60058.41</c:v>
                </c:pt>
                <c:pt idx="6008">
                  <c:v>60068.41</c:v>
                </c:pt>
                <c:pt idx="6009">
                  <c:v>60078.41</c:v>
                </c:pt>
                <c:pt idx="6010">
                  <c:v>60088.41</c:v>
                </c:pt>
                <c:pt idx="6011">
                  <c:v>60098.41</c:v>
                </c:pt>
                <c:pt idx="6012">
                  <c:v>60108.4</c:v>
                </c:pt>
                <c:pt idx="6013">
                  <c:v>60118.41</c:v>
                </c:pt>
                <c:pt idx="6014">
                  <c:v>60128.4</c:v>
                </c:pt>
                <c:pt idx="6015">
                  <c:v>60138.400000000001</c:v>
                </c:pt>
                <c:pt idx="6016">
                  <c:v>60148.39</c:v>
                </c:pt>
                <c:pt idx="6017">
                  <c:v>60158.39</c:v>
                </c:pt>
                <c:pt idx="6018">
                  <c:v>60168.39</c:v>
                </c:pt>
                <c:pt idx="6019">
                  <c:v>60178.39</c:v>
                </c:pt>
                <c:pt idx="6020">
                  <c:v>60188.39</c:v>
                </c:pt>
                <c:pt idx="6021">
                  <c:v>60198.38</c:v>
                </c:pt>
                <c:pt idx="6022">
                  <c:v>60208.38</c:v>
                </c:pt>
                <c:pt idx="6023">
                  <c:v>60218.38</c:v>
                </c:pt>
                <c:pt idx="6024">
                  <c:v>60228.38</c:v>
                </c:pt>
                <c:pt idx="6025">
                  <c:v>60238.38</c:v>
                </c:pt>
                <c:pt idx="6026">
                  <c:v>60248.38</c:v>
                </c:pt>
                <c:pt idx="6027">
                  <c:v>60258.37</c:v>
                </c:pt>
                <c:pt idx="6028">
                  <c:v>60268.38</c:v>
                </c:pt>
                <c:pt idx="6029">
                  <c:v>60278.37</c:v>
                </c:pt>
                <c:pt idx="6030">
                  <c:v>60288.37</c:v>
                </c:pt>
                <c:pt idx="6031">
                  <c:v>60298.37</c:v>
                </c:pt>
                <c:pt idx="6032">
                  <c:v>60308.36</c:v>
                </c:pt>
                <c:pt idx="6033">
                  <c:v>60318.37</c:v>
                </c:pt>
                <c:pt idx="6034">
                  <c:v>60328.36</c:v>
                </c:pt>
                <c:pt idx="6035">
                  <c:v>60338.36</c:v>
                </c:pt>
                <c:pt idx="6036">
                  <c:v>60348.36</c:v>
                </c:pt>
                <c:pt idx="6037">
                  <c:v>60358.35</c:v>
                </c:pt>
                <c:pt idx="6038">
                  <c:v>60368.36</c:v>
                </c:pt>
                <c:pt idx="6039">
                  <c:v>60378.35</c:v>
                </c:pt>
                <c:pt idx="6040">
                  <c:v>60388.35</c:v>
                </c:pt>
                <c:pt idx="6041">
                  <c:v>60398.34</c:v>
                </c:pt>
                <c:pt idx="6042">
                  <c:v>60408.35</c:v>
                </c:pt>
                <c:pt idx="6043">
                  <c:v>60418.34</c:v>
                </c:pt>
                <c:pt idx="6044">
                  <c:v>60428.34</c:v>
                </c:pt>
                <c:pt idx="6045">
                  <c:v>60438.34</c:v>
                </c:pt>
                <c:pt idx="6046">
                  <c:v>60448.34</c:v>
                </c:pt>
                <c:pt idx="6047">
                  <c:v>60458.34</c:v>
                </c:pt>
                <c:pt idx="6048">
                  <c:v>60468.34</c:v>
                </c:pt>
                <c:pt idx="6049">
                  <c:v>60478.33</c:v>
                </c:pt>
                <c:pt idx="6050">
                  <c:v>60488.33</c:v>
                </c:pt>
                <c:pt idx="6051">
                  <c:v>60498.33</c:v>
                </c:pt>
                <c:pt idx="6052">
                  <c:v>60508.33</c:v>
                </c:pt>
                <c:pt idx="6053">
                  <c:v>60518.33</c:v>
                </c:pt>
                <c:pt idx="6054">
                  <c:v>60528.32</c:v>
                </c:pt>
                <c:pt idx="6055">
                  <c:v>60538.32</c:v>
                </c:pt>
                <c:pt idx="6056">
                  <c:v>60548.32</c:v>
                </c:pt>
                <c:pt idx="6057">
                  <c:v>60558.32</c:v>
                </c:pt>
                <c:pt idx="6058">
                  <c:v>60568.32</c:v>
                </c:pt>
                <c:pt idx="6059">
                  <c:v>60578.31</c:v>
                </c:pt>
                <c:pt idx="6060">
                  <c:v>60588.31</c:v>
                </c:pt>
                <c:pt idx="6061">
                  <c:v>60598.3</c:v>
                </c:pt>
                <c:pt idx="6062">
                  <c:v>60608.31</c:v>
                </c:pt>
                <c:pt idx="6063">
                  <c:v>60618.3</c:v>
                </c:pt>
                <c:pt idx="6064">
                  <c:v>60628.3</c:v>
                </c:pt>
                <c:pt idx="6065">
                  <c:v>60638.3</c:v>
                </c:pt>
                <c:pt idx="6066">
                  <c:v>60648.3</c:v>
                </c:pt>
                <c:pt idx="6067">
                  <c:v>60658.3</c:v>
                </c:pt>
                <c:pt idx="6068">
                  <c:v>60668.3</c:v>
                </c:pt>
                <c:pt idx="6069">
                  <c:v>60678.3</c:v>
                </c:pt>
                <c:pt idx="6070">
                  <c:v>60688.29</c:v>
                </c:pt>
                <c:pt idx="6071">
                  <c:v>60698.29</c:v>
                </c:pt>
                <c:pt idx="6072">
                  <c:v>60708.29</c:v>
                </c:pt>
                <c:pt idx="6073">
                  <c:v>60718.29</c:v>
                </c:pt>
                <c:pt idx="6074">
                  <c:v>60728.29</c:v>
                </c:pt>
                <c:pt idx="6075">
                  <c:v>60738.28</c:v>
                </c:pt>
                <c:pt idx="6076">
                  <c:v>60748.28</c:v>
                </c:pt>
                <c:pt idx="6077">
                  <c:v>60758.28</c:v>
                </c:pt>
                <c:pt idx="6078">
                  <c:v>60768.29</c:v>
                </c:pt>
                <c:pt idx="6079">
                  <c:v>60778.27</c:v>
                </c:pt>
                <c:pt idx="6080">
                  <c:v>60788.27</c:v>
                </c:pt>
                <c:pt idx="6081">
                  <c:v>60798.27</c:v>
                </c:pt>
                <c:pt idx="6082">
                  <c:v>60808.27</c:v>
                </c:pt>
                <c:pt idx="6083">
                  <c:v>60818.27</c:v>
                </c:pt>
                <c:pt idx="6084">
                  <c:v>60828.27</c:v>
                </c:pt>
                <c:pt idx="6085">
                  <c:v>60838.26</c:v>
                </c:pt>
                <c:pt idx="6086">
                  <c:v>60848.26</c:v>
                </c:pt>
                <c:pt idx="6087">
                  <c:v>60858.26</c:v>
                </c:pt>
                <c:pt idx="6088">
                  <c:v>60868.26</c:v>
                </c:pt>
                <c:pt idx="6089">
                  <c:v>60878.26</c:v>
                </c:pt>
                <c:pt idx="6090">
                  <c:v>60888.25</c:v>
                </c:pt>
                <c:pt idx="6091">
                  <c:v>60898.26</c:v>
                </c:pt>
                <c:pt idx="6092">
                  <c:v>60908.25</c:v>
                </c:pt>
                <c:pt idx="6093">
                  <c:v>60918.25</c:v>
                </c:pt>
                <c:pt idx="6094">
                  <c:v>60928.25</c:v>
                </c:pt>
                <c:pt idx="6095">
                  <c:v>60938.239999999998</c:v>
                </c:pt>
                <c:pt idx="6096">
                  <c:v>60948.25</c:v>
                </c:pt>
                <c:pt idx="6097">
                  <c:v>60958.239999999998</c:v>
                </c:pt>
                <c:pt idx="6098">
                  <c:v>60968.24</c:v>
                </c:pt>
                <c:pt idx="6099">
                  <c:v>60978.23</c:v>
                </c:pt>
                <c:pt idx="6100">
                  <c:v>60988.23</c:v>
                </c:pt>
                <c:pt idx="6101">
                  <c:v>60998.23</c:v>
                </c:pt>
                <c:pt idx="6102">
                  <c:v>61008.23</c:v>
                </c:pt>
                <c:pt idx="6103">
                  <c:v>61018.23</c:v>
                </c:pt>
                <c:pt idx="6104">
                  <c:v>61028.23</c:v>
                </c:pt>
                <c:pt idx="6105">
                  <c:v>61038.23</c:v>
                </c:pt>
                <c:pt idx="6106">
                  <c:v>61048.23</c:v>
                </c:pt>
                <c:pt idx="6107">
                  <c:v>61058.23</c:v>
                </c:pt>
                <c:pt idx="6108">
                  <c:v>61068.22</c:v>
                </c:pt>
                <c:pt idx="6109">
                  <c:v>61078.22</c:v>
                </c:pt>
                <c:pt idx="6110">
                  <c:v>61088.21</c:v>
                </c:pt>
                <c:pt idx="6111">
                  <c:v>61098.22</c:v>
                </c:pt>
                <c:pt idx="6112">
                  <c:v>61108.21</c:v>
                </c:pt>
                <c:pt idx="6113">
                  <c:v>61118.21</c:v>
                </c:pt>
                <c:pt idx="6114">
                  <c:v>61128.21</c:v>
                </c:pt>
                <c:pt idx="6115">
                  <c:v>61138.2</c:v>
                </c:pt>
                <c:pt idx="6116">
                  <c:v>61148.21</c:v>
                </c:pt>
                <c:pt idx="6117">
                  <c:v>61158.2</c:v>
                </c:pt>
                <c:pt idx="6118">
                  <c:v>61168.2</c:v>
                </c:pt>
                <c:pt idx="6119">
                  <c:v>61178.2</c:v>
                </c:pt>
                <c:pt idx="6120">
                  <c:v>61188.2</c:v>
                </c:pt>
                <c:pt idx="6121">
                  <c:v>61198.2</c:v>
                </c:pt>
                <c:pt idx="6122">
                  <c:v>61208.2</c:v>
                </c:pt>
                <c:pt idx="6123">
                  <c:v>61218.19</c:v>
                </c:pt>
                <c:pt idx="6124">
                  <c:v>61228.19</c:v>
                </c:pt>
                <c:pt idx="6125">
                  <c:v>61238.19</c:v>
                </c:pt>
                <c:pt idx="6126">
                  <c:v>61248.19</c:v>
                </c:pt>
                <c:pt idx="6127">
                  <c:v>61258.19</c:v>
                </c:pt>
                <c:pt idx="6128">
                  <c:v>61268.18</c:v>
                </c:pt>
                <c:pt idx="6129">
                  <c:v>61278.18</c:v>
                </c:pt>
                <c:pt idx="6130">
                  <c:v>61288.18</c:v>
                </c:pt>
                <c:pt idx="6131">
                  <c:v>61298.18</c:v>
                </c:pt>
                <c:pt idx="6132">
                  <c:v>61308.18</c:v>
                </c:pt>
                <c:pt idx="6133">
                  <c:v>61318.17</c:v>
                </c:pt>
                <c:pt idx="6134">
                  <c:v>61328.17</c:v>
                </c:pt>
                <c:pt idx="6135">
                  <c:v>61338.16</c:v>
                </c:pt>
                <c:pt idx="6136">
                  <c:v>61348.17</c:v>
                </c:pt>
                <c:pt idx="6137">
                  <c:v>61358.16</c:v>
                </c:pt>
                <c:pt idx="6138">
                  <c:v>61368.160000000003</c:v>
                </c:pt>
                <c:pt idx="6139">
                  <c:v>61378.16</c:v>
                </c:pt>
                <c:pt idx="6140">
                  <c:v>61388.160000000003</c:v>
                </c:pt>
                <c:pt idx="6141">
                  <c:v>61398.16</c:v>
                </c:pt>
                <c:pt idx="6142">
                  <c:v>61408.160000000003</c:v>
                </c:pt>
                <c:pt idx="6143">
                  <c:v>61418.16</c:v>
                </c:pt>
                <c:pt idx="6144">
                  <c:v>61428.15</c:v>
                </c:pt>
                <c:pt idx="6145">
                  <c:v>61438.16</c:v>
                </c:pt>
                <c:pt idx="6146">
                  <c:v>61448.15</c:v>
                </c:pt>
                <c:pt idx="6147">
                  <c:v>61458.15</c:v>
                </c:pt>
                <c:pt idx="6148">
                  <c:v>61468.14</c:v>
                </c:pt>
                <c:pt idx="6149">
                  <c:v>61478.14</c:v>
                </c:pt>
                <c:pt idx="6150">
                  <c:v>61488.14</c:v>
                </c:pt>
                <c:pt idx="6151">
                  <c:v>61498.14</c:v>
                </c:pt>
                <c:pt idx="6152">
                  <c:v>61508.14</c:v>
                </c:pt>
                <c:pt idx="6153">
                  <c:v>61518.13</c:v>
                </c:pt>
                <c:pt idx="6154">
                  <c:v>61528.13</c:v>
                </c:pt>
                <c:pt idx="6155">
                  <c:v>61538.13</c:v>
                </c:pt>
                <c:pt idx="6156">
                  <c:v>61548.13</c:v>
                </c:pt>
                <c:pt idx="6157">
                  <c:v>61558.13</c:v>
                </c:pt>
                <c:pt idx="6158">
                  <c:v>61568.13</c:v>
                </c:pt>
                <c:pt idx="6159">
                  <c:v>61578.12</c:v>
                </c:pt>
                <c:pt idx="6160">
                  <c:v>61588.13</c:v>
                </c:pt>
                <c:pt idx="6161">
                  <c:v>61598.12</c:v>
                </c:pt>
                <c:pt idx="6162">
                  <c:v>61608.12</c:v>
                </c:pt>
                <c:pt idx="6163">
                  <c:v>61618.12</c:v>
                </c:pt>
                <c:pt idx="6164">
                  <c:v>61628.11</c:v>
                </c:pt>
                <c:pt idx="6165">
                  <c:v>61638.12</c:v>
                </c:pt>
                <c:pt idx="6166">
                  <c:v>61648.11</c:v>
                </c:pt>
                <c:pt idx="6167">
                  <c:v>61658.11</c:v>
                </c:pt>
                <c:pt idx="6168">
                  <c:v>61668.11</c:v>
                </c:pt>
                <c:pt idx="6169">
                  <c:v>61678.1</c:v>
                </c:pt>
                <c:pt idx="6170">
                  <c:v>61688.11</c:v>
                </c:pt>
                <c:pt idx="6171">
                  <c:v>61698.1</c:v>
                </c:pt>
                <c:pt idx="6172">
                  <c:v>61708.1</c:v>
                </c:pt>
                <c:pt idx="6173">
                  <c:v>61718.09</c:v>
                </c:pt>
                <c:pt idx="6174">
                  <c:v>61728.09</c:v>
                </c:pt>
                <c:pt idx="6175">
                  <c:v>61738.09</c:v>
                </c:pt>
                <c:pt idx="6176">
                  <c:v>61748.09</c:v>
                </c:pt>
                <c:pt idx="6177">
                  <c:v>61758.09</c:v>
                </c:pt>
                <c:pt idx="6178">
                  <c:v>61768.09</c:v>
                </c:pt>
                <c:pt idx="6179">
                  <c:v>61778.09</c:v>
                </c:pt>
                <c:pt idx="6180">
                  <c:v>61788.09</c:v>
                </c:pt>
                <c:pt idx="6181">
                  <c:v>61798.09</c:v>
                </c:pt>
                <c:pt idx="6182">
                  <c:v>61808.08</c:v>
                </c:pt>
                <c:pt idx="6183">
                  <c:v>61818.080000000002</c:v>
                </c:pt>
                <c:pt idx="6184">
                  <c:v>61828.07</c:v>
                </c:pt>
                <c:pt idx="6185">
                  <c:v>61838.080000000002</c:v>
                </c:pt>
                <c:pt idx="6186">
                  <c:v>61848.07</c:v>
                </c:pt>
                <c:pt idx="6187">
                  <c:v>61858.07</c:v>
                </c:pt>
                <c:pt idx="6188">
                  <c:v>61868.07</c:v>
                </c:pt>
                <c:pt idx="6189">
                  <c:v>61878.06</c:v>
                </c:pt>
                <c:pt idx="6190">
                  <c:v>61888.07</c:v>
                </c:pt>
                <c:pt idx="6191">
                  <c:v>61898.06</c:v>
                </c:pt>
                <c:pt idx="6192">
                  <c:v>61908.06</c:v>
                </c:pt>
                <c:pt idx="6193">
                  <c:v>61918.06</c:v>
                </c:pt>
                <c:pt idx="6194">
                  <c:v>61928.05</c:v>
                </c:pt>
                <c:pt idx="6195">
                  <c:v>61938.06</c:v>
                </c:pt>
                <c:pt idx="6196">
                  <c:v>61948.05</c:v>
                </c:pt>
                <c:pt idx="6197">
                  <c:v>61958.05</c:v>
                </c:pt>
                <c:pt idx="6198">
                  <c:v>61968.05</c:v>
                </c:pt>
                <c:pt idx="6199">
                  <c:v>61978.05</c:v>
                </c:pt>
                <c:pt idx="6200">
                  <c:v>61988.05</c:v>
                </c:pt>
                <c:pt idx="6201">
                  <c:v>61998.05</c:v>
                </c:pt>
                <c:pt idx="6202">
                  <c:v>62008.04</c:v>
                </c:pt>
                <c:pt idx="6203">
                  <c:v>62018.04</c:v>
                </c:pt>
                <c:pt idx="6204">
                  <c:v>62028.04</c:v>
                </c:pt>
                <c:pt idx="6205">
                  <c:v>62038.04</c:v>
                </c:pt>
                <c:pt idx="6206">
                  <c:v>62048.04</c:v>
                </c:pt>
                <c:pt idx="6207">
                  <c:v>62058.03</c:v>
                </c:pt>
                <c:pt idx="6208">
                  <c:v>62068.03</c:v>
                </c:pt>
                <c:pt idx="6209">
                  <c:v>62078.03</c:v>
                </c:pt>
                <c:pt idx="6210">
                  <c:v>62088.03</c:v>
                </c:pt>
                <c:pt idx="6211">
                  <c:v>62098.02</c:v>
                </c:pt>
                <c:pt idx="6212">
                  <c:v>62108.02</c:v>
                </c:pt>
                <c:pt idx="6213">
                  <c:v>62118.02</c:v>
                </c:pt>
                <c:pt idx="6214">
                  <c:v>62128.02</c:v>
                </c:pt>
                <c:pt idx="6215">
                  <c:v>62138.02</c:v>
                </c:pt>
                <c:pt idx="6216">
                  <c:v>62148.02</c:v>
                </c:pt>
                <c:pt idx="6217">
                  <c:v>62158.02</c:v>
                </c:pt>
                <c:pt idx="6218">
                  <c:v>62168.01</c:v>
                </c:pt>
                <c:pt idx="6219">
                  <c:v>62178.02</c:v>
                </c:pt>
                <c:pt idx="6220">
                  <c:v>62188.01</c:v>
                </c:pt>
                <c:pt idx="6221">
                  <c:v>62198.01</c:v>
                </c:pt>
                <c:pt idx="6222">
                  <c:v>62208</c:v>
                </c:pt>
                <c:pt idx="6223">
                  <c:v>62218</c:v>
                </c:pt>
                <c:pt idx="6224">
                  <c:v>62228</c:v>
                </c:pt>
                <c:pt idx="6225">
                  <c:v>62238</c:v>
                </c:pt>
                <c:pt idx="6226">
                  <c:v>62248</c:v>
                </c:pt>
                <c:pt idx="6227">
                  <c:v>62257.99</c:v>
                </c:pt>
                <c:pt idx="6228">
                  <c:v>62267.99</c:v>
                </c:pt>
                <c:pt idx="6229">
                  <c:v>62277.99</c:v>
                </c:pt>
                <c:pt idx="6230">
                  <c:v>62287.99</c:v>
                </c:pt>
                <c:pt idx="6231">
                  <c:v>62297.99</c:v>
                </c:pt>
                <c:pt idx="6232">
                  <c:v>62307.98</c:v>
                </c:pt>
                <c:pt idx="6233">
                  <c:v>62317.98</c:v>
                </c:pt>
                <c:pt idx="6234">
                  <c:v>62327.98</c:v>
                </c:pt>
                <c:pt idx="6235">
                  <c:v>62337.98</c:v>
                </c:pt>
                <c:pt idx="6236">
                  <c:v>62347.98</c:v>
                </c:pt>
                <c:pt idx="6237">
                  <c:v>62357.98</c:v>
                </c:pt>
                <c:pt idx="6238">
                  <c:v>62367.97</c:v>
                </c:pt>
                <c:pt idx="6239">
                  <c:v>62377.98</c:v>
                </c:pt>
                <c:pt idx="6240">
                  <c:v>62387.97</c:v>
                </c:pt>
                <c:pt idx="6241">
                  <c:v>62397.97</c:v>
                </c:pt>
                <c:pt idx="6242">
                  <c:v>62407.96</c:v>
                </c:pt>
                <c:pt idx="6243">
                  <c:v>62417.96</c:v>
                </c:pt>
                <c:pt idx="6244">
                  <c:v>62427.96</c:v>
                </c:pt>
                <c:pt idx="6245">
                  <c:v>62437.96</c:v>
                </c:pt>
                <c:pt idx="6246">
                  <c:v>62447.96</c:v>
                </c:pt>
                <c:pt idx="6247">
                  <c:v>62457.95</c:v>
                </c:pt>
                <c:pt idx="6248">
                  <c:v>62467.95</c:v>
                </c:pt>
                <c:pt idx="6249">
                  <c:v>62477.95</c:v>
                </c:pt>
                <c:pt idx="6250">
                  <c:v>62487.95</c:v>
                </c:pt>
                <c:pt idx="6251">
                  <c:v>62497.95</c:v>
                </c:pt>
                <c:pt idx="6252">
                  <c:v>62507.95</c:v>
                </c:pt>
                <c:pt idx="6253">
                  <c:v>62517.95</c:v>
                </c:pt>
                <c:pt idx="6254">
                  <c:v>62527.95</c:v>
                </c:pt>
                <c:pt idx="6255">
                  <c:v>62537.95</c:v>
                </c:pt>
                <c:pt idx="6256">
                  <c:v>62547.94</c:v>
                </c:pt>
                <c:pt idx="6257">
                  <c:v>62557.94</c:v>
                </c:pt>
                <c:pt idx="6258">
                  <c:v>62567.93</c:v>
                </c:pt>
                <c:pt idx="6259">
                  <c:v>62577.94</c:v>
                </c:pt>
                <c:pt idx="6260">
                  <c:v>62587.93</c:v>
                </c:pt>
                <c:pt idx="6261">
                  <c:v>62597.93</c:v>
                </c:pt>
                <c:pt idx="6262">
                  <c:v>62607.93</c:v>
                </c:pt>
                <c:pt idx="6263">
                  <c:v>62617.93</c:v>
                </c:pt>
                <c:pt idx="6264">
                  <c:v>62627.93</c:v>
                </c:pt>
                <c:pt idx="6265">
                  <c:v>62637.919999999998</c:v>
                </c:pt>
                <c:pt idx="6266">
                  <c:v>62647.92</c:v>
                </c:pt>
                <c:pt idx="6267">
                  <c:v>62657.91</c:v>
                </c:pt>
                <c:pt idx="6268">
                  <c:v>62667.91</c:v>
                </c:pt>
                <c:pt idx="6269">
                  <c:v>62677.91</c:v>
                </c:pt>
                <c:pt idx="6270">
                  <c:v>62687.91</c:v>
                </c:pt>
                <c:pt idx="6271">
                  <c:v>62697.91</c:v>
                </c:pt>
                <c:pt idx="6272">
                  <c:v>62707.91</c:v>
                </c:pt>
                <c:pt idx="6273">
                  <c:v>62717.91</c:v>
                </c:pt>
                <c:pt idx="6274">
                  <c:v>62727.91</c:v>
                </c:pt>
                <c:pt idx="6275">
                  <c:v>62737.91</c:v>
                </c:pt>
                <c:pt idx="6276">
                  <c:v>62747.9</c:v>
                </c:pt>
                <c:pt idx="6277">
                  <c:v>62757.9</c:v>
                </c:pt>
                <c:pt idx="6278">
                  <c:v>62767.9</c:v>
                </c:pt>
                <c:pt idx="6279">
                  <c:v>62777.9</c:v>
                </c:pt>
                <c:pt idx="6280">
                  <c:v>62787.89</c:v>
                </c:pt>
                <c:pt idx="6281">
                  <c:v>62797.89</c:v>
                </c:pt>
                <c:pt idx="6282">
                  <c:v>62807.89</c:v>
                </c:pt>
                <c:pt idx="6283">
                  <c:v>62817.89</c:v>
                </c:pt>
                <c:pt idx="6284">
                  <c:v>62827.89</c:v>
                </c:pt>
                <c:pt idx="6285">
                  <c:v>62837.88</c:v>
                </c:pt>
                <c:pt idx="6286">
                  <c:v>62847.88</c:v>
                </c:pt>
                <c:pt idx="6287">
                  <c:v>62857.88</c:v>
                </c:pt>
                <c:pt idx="6288">
                  <c:v>62867.88</c:v>
                </c:pt>
                <c:pt idx="6289">
                  <c:v>62877.88</c:v>
                </c:pt>
                <c:pt idx="6290">
                  <c:v>62887.88</c:v>
                </c:pt>
                <c:pt idx="6291">
                  <c:v>62897.88</c:v>
                </c:pt>
                <c:pt idx="6292">
                  <c:v>62907.87</c:v>
                </c:pt>
                <c:pt idx="6293">
                  <c:v>62917.88</c:v>
                </c:pt>
                <c:pt idx="6294">
                  <c:v>62927.87</c:v>
                </c:pt>
                <c:pt idx="6295">
                  <c:v>62937.87</c:v>
                </c:pt>
                <c:pt idx="6296">
                  <c:v>62947.86</c:v>
                </c:pt>
                <c:pt idx="6297">
                  <c:v>62957.86</c:v>
                </c:pt>
                <c:pt idx="6298">
                  <c:v>62967.86</c:v>
                </c:pt>
                <c:pt idx="6299">
                  <c:v>62977.86</c:v>
                </c:pt>
                <c:pt idx="6300">
                  <c:v>62987.86</c:v>
                </c:pt>
                <c:pt idx="6301">
                  <c:v>62997.85</c:v>
                </c:pt>
                <c:pt idx="6302">
                  <c:v>63007.85</c:v>
                </c:pt>
                <c:pt idx="6303">
                  <c:v>63017.85</c:v>
                </c:pt>
                <c:pt idx="6304">
                  <c:v>63027.85</c:v>
                </c:pt>
                <c:pt idx="6305">
                  <c:v>63037.84</c:v>
                </c:pt>
                <c:pt idx="6306">
                  <c:v>63047.839999999997</c:v>
                </c:pt>
                <c:pt idx="6307">
                  <c:v>63057.84</c:v>
                </c:pt>
                <c:pt idx="6308">
                  <c:v>63067.839999999997</c:v>
                </c:pt>
                <c:pt idx="6309">
                  <c:v>63077.84</c:v>
                </c:pt>
                <c:pt idx="6310">
                  <c:v>63087.839999999997</c:v>
                </c:pt>
                <c:pt idx="6311">
                  <c:v>63097.84</c:v>
                </c:pt>
                <c:pt idx="6312">
                  <c:v>63107.83</c:v>
                </c:pt>
                <c:pt idx="6313">
                  <c:v>63117.84</c:v>
                </c:pt>
                <c:pt idx="6314">
                  <c:v>63127.83</c:v>
                </c:pt>
                <c:pt idx="6315">
                  <c:v>63137.83</c:v>
                </c:pt>
                <c:pt idx="6316">
                  <c:v>63147.82</c:v>
                </c:pt>
                <c:pt idx="6317">
                  <c:v>63157.82</c:v>
                </c:pt>
                <c:pt idx="6318">
                  <c:v>63167.82</c:v>
                </c:pt>
                <c:pt idx="6319">
                  <c:v>63177.82</c:v>
                </c:pt>
                <c:pt idx="6320">
                  <c:v>63187.82</c:v>
                </c:pt>
                <c:pt idx="6321">
                  <c:v>63197.81</c:v>
                </c:pt>
                <c:pt idx="6322">
                  <c:v>63207.82</c:v>
                </c:pt>
                <c:pt idx="6323">
                  <c:v>63217.81</c:v>
                </c:pt>
                <c:pt idx="6324">
                  <c:v>63227.81</c:v>
                </c:pt>
                <c:pt idx="6325">
                  <c:v>63237.81</c:v>
                </c:pt>
                <c:pt idx="6326">
                  <c:v>63247.8</c:v>
                </c:pt>
                <c:pt idx="6327">
                  <c:v>63257.81</c:v>
                </c:pt>
                <c:pt idx="6328">
                  <c:v>63267.8</c:v>
                </c:pt>
                <c:pt idx="6329">
                  <c:v>63277.8</c:v>
                </c:pt>
                <c:pt idx="6330">
                  <c:v>63287.8</c:v>
                </c:pt>
                <c:pt idx="6331">
                  <c:v>63297.8</c:v>
                </c:pt>
                <c:pt idx="6332">
                  <c:v>63307.8</c:v>
                </c:pt>
                <c:pt idx="6333">
                  <c:v>63317.8</c:v>
                </c:pt>
                <c:pt idx="6334">
                  <c:v>63327.79</c:v>
                </c:pt>
                <c:pt idx="6335">
                  <c:v>63337.79</c:v>
                </c:pt>
                <c:pt idx="6336">
                  <c:v>63347.79</c:v>
                </c:pt>
                <c:pt idx="6337">
                  <c:v>63357.79</c:v>
                </c:pt>
                <c:pt idx="6338">
                  <c:v>63367.79</c:v>
                </c:pt>
                <c:pt idx="6339">
                  <c:v>63377.78</c:v>
                </c:pt>
                <c:pt idx="6340">
                  <c:v>63387.78</c:v>
                </c:pt>
                <c:pt idx="6341">
                  <c:v>63397.77</c:v>
                </c:pt>
                <c:pt idx="6342">
                  <c:v>63407.78</c:v>
                </c:pt>
                <c:pt idx="6343">
                  <c:v>63417.77</c:v>
                </c:pt>
                <c:pt idx="6344">
                  <c:v>63427.77</c:v>
                </c:pt>
                <c:pt idx="6345">
                  <c:v>63437.77</c:v>
                </c:pt>
                <c:pt idx="6346">
                  <c:v>63447.77</c:v>
                </c:pt>
                <c:pt idx="6347">
                  <c:v>63457.77</c:v>
                </c:pt>
                <c:pt idx="6348">
                  <c:v>63467.77</c:v>
                </c:pt>
                <c:pt idx="6349">
                  <c:v>63477.77</c:v>
                </c:pt>
                <c:pt idx="6350">
                  <c:v>63487.76</c:v>
                </c:pt>
                <c:pt idx="6351">
                  <c:v>63497.760000000002</c:v>
                </c:pt>
                <c:pt idx="6352">
                  <c:v>63507.76</c:v>
                </c:pt>
                <c:pt idx="6353">
                  <c:v>63517.760000000002</c:v>
                </c:pt>
                <c:pt idx="6354">
                  <c:v>63527.75</c:v>
                </c:pt>
                <c:pt idx="6355">
                  <c:v>63537.75</c:v>
                </c:pt>
                <c:pt idx="6356">
                  <c:v>63547.75</c:v>
                </c:pt>
                <c:pt idx="6357">
                  <c:v>63557.75</c:v>
                </c:pt>
                <c:pt idx="6358">
                  <c:v>63567.75</c:v>
                </c:pt>
                <c:pt idx="6359">
                  <c:v>63577.74</c:v>
                </c:pt>
                <c:pt idx="6360">
                  <c:v>63587.74</c:v>
                </c:pt>
                <c:pt idx="6361">
                  <c:v>63597.74</c:v>
                </c:pt>
                <c:pt idx="6362">
                  <c:v>63607.74</c:v>
                </c:pt>
                <c:pt idx="6363">
                  <c:v>63617.74</c:v>
                </c:pt>
                <c:pt idx="6364">
                  <c:v>63627.73</c:v>
                </c:pt>
                <c:pt idx="6365">
                  <c:v>63637.73</c:v>
                </c:pt>
                <c:pt idx="6366">
                  <c:v>63647.73</c:v>
                </c:pt>
                <c:pt idx="6367">
                  <c:v>63657.73</c:v>
                </c:pt>
                <c:pt idx="6368">
                  <c:v>63667.73</c:v>
                </c:pt>
                <c:pt idx="6369">
                  <c:v>63677.73</c:v>
                </c:pt>
                <c:pt idx="6370">
                  <c:v>63687.72</c:v>
                </c:pt>
                <c:pt idx="6371">
                  <c:v>63697.72</c:v>
                </c:pt>
                <c:pt idx="6372">
                  <c:v>63707.72</c:v>
                </c:pt>
                <c:pt idx="6373">
                  <c:v>63717.72</c:v>
                </c:pt>
                <c:pt idx="6374">
                  <c:v>63727.71</c:v>
                </c:pt>
                <c:pt idx="6375">
                  <c:v>63737.71</c:v>
                </c:pt>
                <c:pt idx="6376">
                  <c:v>63747.71</c:v>
                </c:pt>
                <c:pt idx="6377">
                  <c:v>63757.71</c:v>
                </c:pt>
                <c:pt idx="6378">
                  <c:v>63767.71</c:v>
                </c:pt>
                <c:pt idx="6379">
                  <c:v>63777.7</c:v>
                </c:pt>
                <c:pt idx="6380">
                  <c:v>63787.7</c:v>
                </c:pt>
                <c:pt idx="6381">
                  <c:v>63797.7</c:v>
                </c:pt>
                <c:pt idx="6382">
                  <c:v>63807.7</c:v>
                </c:pt>
                <c:pt idx="6383">
                  <c:v>63817.7</c:v>
                </c:pt>
                <c:pt idx="6384">
                  <c:v>63827.7</c:v>
                </c:pt>
                <c:pt idx="6385">
                  <c:v>63837.7</c:v>
                </c:pt>
                <c:pt idx="6386">
                  <c:v>63847.7</c:v>
                </c:pt>
                <c:pt idx="6387">
                  <c:v>63857.7</c:v>
                </c:pt>
                <c:pt idx="6388">
                  <c:v>63867.69</c:v>
                </c:pt>
                <c:pt idx="6389">
                  <c:v>63877.69</c:v>
                </c:pt>
                <c:pt idx="6390">
                  <c:v>63887.68</c:v>
                </c:pt>
                <c:pt idx="6391">
                  <c:v>63897.69</c:v>
                </c:pt>
                <c:pt idx="6392">
                  <c:v>63907.68</c:v>
                </c:pt>
                <c:pt idx="6393">
                  <c:v>63917.68</c:v>
                </c:pt>
                <c:pt idx="6394">
                  <c:v>63927.68</c:v>
                </c:pt>
                <c:pt idx="6395">
                  <c:v>63937.67</c:v>
                </c:pt>
                <c:pt idx="6396">
                  <c:v>63947.68</c:v>
                </c:pt>
                <c:pt idx="6397">
                  <c:v>63957.67</c:v>
                </c:pt>
                <c:pt idx="6398">
                  <c:v>63967.67</c:v>
                </c:pt>
                <c:pt idx="6399">
                  <c:v>63977.67</c:v>
                </c:pt>
                <c:pt idx="6400">
                  <c:v>63987.66</c:v>
                </c:pt>
                <c:pt idx="6401">
                  <c:v>63997.67</c:v>
                </c:pt>
                <c:pt idx="6402">
                  <c:v>64007.66</c:v>
                </c:pt>
                <c:pt idx="6403">
                  <c:v>64017.66</c:v>
                </c:pt>
                <c:pt idx="6404">
                  <c:v>64027.66</c:v>
                </c:pt>
                <c:pt idx="6405">
                  <c:v>64037.66</c:v>
                </c:pt>
                <c:pt idx="6406">
                  <c:v>64047.66</c:v>
                </c:pt>
                <c:pt idx="6407">
                  <c:v>64057.66</c:v>
                </c:pt>
                <c:pt idx="6408">
                  <c:v>64067.65</c:v>
                </c:pt>
                <c:pt idx="6409">
                  <c:v>64077.65</c:v>
                </c:pt>
                <c:pt idx="6410">
                  <c:v>64087.64</c:v>
                </c:pt>
                <c:pt idx="6411">
                  <c:v>64097.65</c:v>
                </c:pt>
                <c:pt idx="6412">
                  <c:v>64107.64</c:v>
                </c:pt>
                <c:pt idx="6413">
                  <c:v>64117.64</c:v>
                </c:pt>
                <c:pt idx="6414">
                  <c:v>64127.64</c:v>
                </c:pt>
                <c:pt idx="6415">
                  <c:v>64137.63</c:v>
                </c:pt>
                <c:pt idx="6416">
                  <c:v>64147.64</c:v>
                </c:pt>
                <c:pt idx="6417">
                  <c:v>64157.63</c:v>
                </c:pt>
                <c:pt idx="6418">
                  <c:v>64167.63</c:v>
                </c:pt>
                <c:pt idx="6419">
                  <c:v>64177.63</c:v>
                </c:pt>
                <c:pt idx="6420">
                  <c:v>64187.63</c:v>
                </c:pt>
                <c:pt idx="6421">
                  <c:v>64197.63</c:v>
                </c:pt>
                <c:pt idx="6422">
                  <c:v>64207.63</c:v>
                </c:pt>
                <c:pt idx="6423">
                  <c:v>64217.63</c:v>
                </c:pt>
                <c:pt idx="6424">
                  <c:v>64227.62</c:v>
                </c:pt>
                <c:pt idx="6425">
                  <c:v>64237.62</c:v>
                </c:pt>
                <c:pt idx="6426">
                  <c:v>64247.62</c:v>
                </c:pt>
                <c:pt idx="6427">
                  <c:v>64257.62</c:v>
                </c:pt>
                <c:pt idx="6428">
                  <c:v>64267.61</c:v>
                </c:pt>
                <c:pt idx="6429">
                  <c:v>64277.61</c:v>
                </c:pt>
                <c:pt idx="6430">
                  <c:v>64287.61</c:v>
                </c:pt>
                <c:pt idx="6431">
                  <c:v>64297.61</c:v>
                </c:pt>
                <c:pt idx="6432">
                  <c:v>64307.61</c:v>
                </c:pt>
                <c:pt idx="6433">
                  <c:v>64317.599999999999</c:v>
                </c:pt>
                <c:pt idx="6434">
                  <c:v>64327.6</c:v>
                </c:pt>
                <c:pt idx="6435">
                  <c:v>64337.599999999999</c:v>
                </c:pt>
                <c:pt idx="6436">
                  <c:v>64347.6</c:v>
                </c:pt>
                <c:pt idx="6437">
                  <c:v>64357.599999999999</c:v>
                </c:pt>
                <c:pt idx="6438">
                  <c:v>64367.59</c:v>
                </c:pt>
                <c:pt idx="6439">
                  <c:v>64377.59</c:v>
                </c:pt>
                <c:pt idx="6440">
                  <c:v>64387.59</c:v>
                </c:pt>
                <c:pt idx="6441">
                  <c:v>64397.59</c:v>
                </c:pt>
                <c:pt idx="6442">
                  <c:v>64407.59</c:v>
                </c:pt>
                <c:pt idx="6443">
                  <c:v>64417.59</c:v>
                </c:pt>
                <c:pt idx="6444">
                  <c:v>64427.58</c:v>
                </c:pt>
                <c:pt idx="6445">
                  <c:v>64437.59</c:v>
                </c:pt>
                <c:pt idx="6446">
                  <c:v>64447.58</c:v>
                </c:pt>
                <c:pt idx="6447">
                  <c:v>64457.58</c:v>
                </c:pt>
                <c:pt idx="6448">
                  <c:v>64467.57</c:v>
                </c:pt>
                <c:pt idx="6449">
                  <c:v>64477.57</c:v>
                </c:pt>
                <c:pt idx="6450">
                  <c:v>64487.57</c:v>
                </c:pt>
                <c:pt idx="6451">
                  <c:v>64497.57</c:v>
                </c:pt>
                <c:pt idx="6452">
                  <c:v>64507.57</c:v>
                </c:pt>
                <c:pt idx="6453">
                  <c:v>64517.56</c:v>
                </c:pt>
                <c:pt idx="6454">
                  <c:v>64527.56</c:v>
                </c:pt>
                <c:pt idx="6455">
                  <c:v>64537.56</c:v>
                </c:pt>
                <c:pt idx="6456">
                  <c:v>64547.56</c:v>
                </c:pt>
                <c:pt idx="6457">
                  <c:v>64557.56</c:v>
                </c:pt>
                <c:pt idx="6458">
                  <c:v>64567.55</c:v>
                </c:pt>
                <c:pt idx="6459">
                  <c:v>64577.55</c:v>
                </c:pt>
                <c:pt idx="6460">
                  <c:v>64587.55</c:v>
                </c:pt>
                <c:pt idx="6461">
                  <c:v>64597.55</c:v>
                </c:pt>
                <c:pt idx="6462">
                  <c:v>64607.55</c:v>
                </c:pt>
                <c:pt idx="6463">
                  <c:v>64617.55</c:v>
                </c:pt>
                <c:pt idx="6464">
                  <c:v>64627.54</c:v>
                </c:pt>
                <c:pt idx="6465">
                  <c:v>64637.55</c:v>
                </c:pt>
                <c:pt idx="6466">
                  <c:v>64647.54</c:v>
                </c:pt>
                <c:pt idx="6467">
                  <c:v>64657.54</c:v>
                </c:pt>
                <c:pt idx="6468">
                  <c:v>64667.54</c:v>
                </c:pt>
                <c:pt idx="6469">
                  <c:v>64677.53</c:v>
                </c:pt>
                <c:pt idx="6470">
                  <c:v>64687.54</c:v>
                </c:pt>
                <c:pt idx="6471">
                  <c:v>64697.53</c:v>
                </c:pt>
                <c:pt idx="6472">
                  <c:v>64707.53</c:v>
                </c:pt>
                <c:pt idx="6473">
                  <c:v>64717.53</c:v>
                </c:pt>
                <c:pt idx="6474">
                  <c:v>64727.519999999997</c:v>
                </c:pt>
                <c:pt idx="6475">
                  <c:v>64737.53</c:v>
                </c:pt>
                <c:pt idx="6476">
                  <c:v>64747.519999999997</c:v>
                </c:pt>
                <c:pt idx="6477">
                  <c:v>64757.52</c:v>
                </c:pt>
                <c:pt idx="6478">
                  <c:v>64767.519999999997</c:v>
                </c:pt>
                <c:pt idx="6479">
                  <c:v>64777.52</c:v>
                </c:pt>
                <c:pt idx="6480">
                  <c:v>64787.519999999997</c:v>
                </c:pt>
                <c:pt idx="6481">
                  <c:v>64797.52</c:v>
                </c:pt>
                <c:pt idx="6482">
                  <c:v>64807.51</c:v>
                </c:pt>
                <c:pt idx="6483">
                  <c:v>64817.51</c:v>
                </c:pt>
                <c:pt idx="6484">
                  <c:v>64827.5</c:v>
                </c:pt>
                <c:pt idx="6485">
                  <c:v>64837.51</c:v>
                </c:pt>
                <c:pt idx="6486">
                  <c:v>64847.5</c:v>
                </c:pt>
                <c:pt idx="6487">
                  <c:v>64857.5</c:v>
                </c:pt>
                <c:pt idx="6488">
                  <c:v>64867.5</c:v>
                </c:pt>
                <c:pt idx="6489">
                  <c:v>64877.49</c:v>
                </c:pt>
                <c:pt idx="6490">
                  <c:v>64887.5</c:v>
                </c:pt>
                <c:pt idx="6491">
                  <c:v>64897.49</c:v>
                </c:pt>
                <c:pt idx="6492">
                  <c:v>64907.49</c:v>
                </c:pt>
                <c:pt idx="6493">
                  <c:v>64917.49</c:v>
                </c:pt>
                <c:pt idx="6494">
                  <c:v>64927.48</c:v>
                </c:pt>
                <c:pt idx="6495">
                  <c:v>64937.49</c:v>
                </c:pt>
                <c:pt idx="6496">
                  <c:v>64947.48</c:v>
                </c:pt>
                <c:pt idx="6497">
                  <c:v>64957.48</c:v>
                </c:pt>
                <c:pt idx="6498">
                  <c:v>64967.48</c:v>
                </c:pt>
                <c:pt idx="6499">
                  <c:v>64977.48</c:v>
                </c:pt>
                <c:pt idx="6500">
                  <c:v>64987.48</c:v>
                </c:pt>
                <c:pt idx="6501">
                  <c:v>64997.48</c:v>
                </c:pt>
                <c:pt idx="6502">
                  <c:v>65007.47</c:v>
                </c:pt>
                <c:pt idx="6503">
                  <c:v>65017.47</c:v>
                </c:pt>
                <c:pt idx="6504">
                  <c:v>65027.46</c:v>
                </c:pt>
                <c:pt idx="6505">
                  <c:v>65037.47</c:v>
                </c:pt>
                <c:pt idx="6506">
                  <c:v>65047.46</c:v>
                </c:pt>
                <c:pt idx="6507">
                  <c:v>65057.46</c:v>
                </c:pt>
                <c:pt idx="6508">
                  <c:v>65067.46</c:v>
                </c:pt>
                <c:pt idx="6509">
                  <c:v>65077.46</c:v>
                </c:pt>
                <c:pt idx="6510">
                  <c:v>65087.46</c:v>
                </c:pt>
                <c:pt idx="6511">
                  <c:v>65097.46</c:v>
                </c:pt>
                <c:pt idx="6512">
                  <c:v>65107.45</c:v>
                </c:pt>
                <c:pt idx="6513">
                  <c:v>65117.45</c:v>
                </c:pt>
                <c:pt idx="6514">
                  <c:v>65127.45</c:v>
                </c:pt>
                <c:pt idx="6515">
                  <c:v>65137.45</c:v>
                </c:pt>
                <c:pt idx="6516">
                  <c:v>65147.45</c:v>
                </c:pt>
                <c:pt idx="6517">
                  <c:v>65157.45</c:v>
                </c:pt>
                <c:pt idx="6518">
                  <c:v>65167.44</c:v>
                </c:pt>
                <c:pt idx="6519">
                  <c:v>65177.440000000002</c:v>
                </c:pt>
                <c:pt idx="6520">
                  <c:v>65187.44</c:v>
                </c:pt>
                <c:pt idx="6521">
                  <c:v>65197.440000000002</c:v>
                </c:pt>
                <c:pt idx="6522">
                  <c:v>65207.43</c:v>
                </c:pt>
                <c:pt idx="6523">
                  <c:v>65217.43</c:v>
                </c:pt>
                <c:pt idx="6524">
                  <c:v>65227.43</c:v>
                </c:pt>
                <c:pt idx="6525">
                  <c:v>65237.43</c:v>
                </c:pt>
                <c:pt idx="6526">
                  <c:v>65247.43</c:v>
                </c:pt>
                <c:pt idx="6527">
                  <c:v>65257.42</c:v>
                </c:pt>
                <c:pt idx="6528">
                  <c:v>65267.42</c:v>
                </c:pt>
                <c:pt idx="6529">
                  <c:v>65277.42</c:v>
                </c:pt>
                <c:pt idx="6530">
                  <c:v>65287.42</c:v>
                </c:pt>
                <c:pt idx="6531">
                  <c:v>65297.42</c:v>
                </c:pt>
                <c:pt idx="6532">
                  <c:v>65307.41</c:v>
                </c:pt>
                <c:pt idx="6533">
                  <c:v>65317.41</c:v>
                </c:pt>
                <c:pt idx="6534">
                  <c:v>65327.41</c:v>
                </c:pt>
                <c:pt idx="6535">
                  <c:v>65337.41</c:v>
                </c:pt>
                <c:pt idx="6536">
                  <c:v>65347.41</c:v>
                </c:pt>
                <c:pt idx="6537">
                  <c:v>65357.41</c:v>
                </c:pt>
                <c:pt idx="6538">
                  <c:v>65367.4</c:v>
                </c:pt>
                <c:pt idx="6539">
                  <c:v>65377.41</c:v>
                </c:pt>
                <c:pt idx="6540">
                  <c:v>65387.4</c:v>
                </c:pt>
                <c:pt idx="6541">
                  <c:v>65397.4</c:v>
                </c:pt>
                <c:pt idx="6542">
                  <c:v>65407.39</c:v>
                </c:pt>
                <c:pt idx="6543">
                  <c:v>65417.39</c:v>
                </c:pt>
                <c:pt idx="6544">
                  <c:v>65427.39</c:v>
                </c:pt>
                <c:pt idx="6545">
                  <c:v>65437.39</c:v>
                </c:pt>
                <c:pt idx="6546">
                  <c:v>65447.39</c:v>
                </c:pt>
                <c:pt idx="6547">
                  <c:v>65457.38</c:v>
                </c:pt>
                <c:pt idx="6548">
                  <c:v>65467.38</c:v>
                </c:pt>
                <c:pt idx="6549">
                  <c:v>65477.38</c:v>
                </c:pt>
                <c:pt idx="6550">
                  <c:v>65487.38</c:v>
                </c:pt>
                <c:pt idx="6551">
                  <c:v>65497.38</c:v>
                </c:pt>
                <c:pt idx="6552">
                  <c:v>65507.38</c:v>
                </c:pt>
                <c:pt idx="6553">
                  <c:v>65517.38</c:v>
                </c:pt>
                <c:pt idx="6554">
                  <c:v>65527.38</c:v>
                </c:pt>
                <c:pt idx="6555">
                  <c:v>65537.38</c:v>
                </c:pt>
                <c:pt idx="6556">
                  <c:v>65547.37</c:v>
                </c:pt>
                <c:pt idx="6557">
                  <c:v>65557.37</c:v>
                </c:pt>
                <c:pt idx="6558">
                  <c:v>65567.37</c:v>
                </c:pt>
                <c:pt idx="6559">
                  <c:v>65577.37</c:v>
                </c:pt>
                <c:pt idx="6560">
                  <c:v>65587.37</c:v>
                </c:pt>
                <c:pt idx="6561">
                  <c:v>65597.36</c:v>
                </c:pt>
                <c:pt idx="6562">
                  <c:v>65607.360000000001</c:v>
                </c:pt>
                <c:pt idx="6563">
                  <c:v>65617.350000000006</c:v>
                </c:pt>
                <c:pt idx="6564">
                  <c:v>65627.360000000001</c:v>
                </c:pt>
                <c:pt idx="6565">
                  <c:v>65637.350000000006</c:v>
                </c:pt>
                <c:pt idx="6566">
                  <c:v>65647.350000000006</c:v>
                </c:pt>
                <c:pt idx="6567">
                  <c:v>65657.350000000006</c:v>
                </c:pt>
                <c:pt idx="6568">
                  <c:v>65667.34</c:v>
                </c:pt>
                <c:pt idx="6569">
                  <c:v>65677.350000000006</c:v>
                </c:pt>
                <c:pt idx="6570">
                  <c:v>65687.34</c:v>
                </c:pt>
                <c:pt idx="6571">
                  <c:v>65697.34</c:v>
                </c:pt>
                <c:pt idx="6572">
                  <c:v>65707.34</c:v>
                </c:pt>
                <c:pt idx="6573">
                  <c:v>65717.34</c:v>
                </c:pt>
                <c:pt idx="6574">
                  <c:v>65727.34</c:v>
                </c:pt>
                <c:pt idx="6575">
                  <c:v>65737.34</c:v>
                </c:pt>
                <c:pt idx="6576">
                  <c:v>65747.34</c:v>
                </c:pt>
                <c:pt idx="6577">
                  <c:v>65757.33</c:v>
                </c:pt>
                <c:pt idx="6578">
                  <c:v>65767.320000000007</c:v>
                </c:pt>
                <c:pt idx="6579">
                  <c:v>65777.33</c:v>
                </c:pt>
                <c:pt idx="6580">
                  <c:v>65787.320000000007</c:v>
                </c:pt>
                <c:pt idx="6581">
                  <c:v>65797.320000000007</c:v>
                </c:pt>
                <c:pt idx="6582">
                  <c:v>65807.320000000007</c:v>
                </c:pt>
                <c:pt idx="6583">
                  <c:v>65817.31</c:v>
                </c:pt>
                <c:pt idx="6584">
                  <c:v>65827.320000000007</c:v>
                </c:pt>
                <c:pt idx="6585">
                  <c:v>65837.31</c:v>
                </c:pt>
                <c:pt idx="6586">
                  <c:v>65847.31</c:v>
                </c:pt>
                <c:pt idx="6587">
                  <c:v>65857.3</c:v>
                </c:pt>
                <c:pt idx="6588">
                  <c:v>65867.3</c:v>
                </c:pt>
                <c:pt idx="6589">
                  <c:v>65877.3</c:v>
                </c:pt>
                <c:pt idx="6590">
                  <c:v>65887.3</c:v>
                </c:pt>
                <c:pt idx="6591">
                  <c:v>65897.3</c:v>
                </c:pt>
                <c:pt idx="6592">
                  <c:v>65907.3</c:v>
                </c:pt>
                <c:pt idx="6593">
                  <c:v>65917.3</c:v>
                </c:pt>
                <c:pt idx="6594">
                  <c:v>65927.3</c:v>
                </c:pt>
                <c:pt idx="6595">
                  <c:v>65937.3</c:v>
                </c:pt>
                <c:pt idx="6596">
                  <c:v>65947.289999999994</c:v>
                </c:pt>
                <c:pt idx="6597">
                  <c:v>65957.289999999994</c:v>
                </c:pt>
                <c:pt idx="6598">
                  <c:v>65967.289999999994</c:v>
                </c:pt>
                <c:pt idx="6599">
                  <c:v>65977.289999999994</c:v>
                </c:pt>
                <c:pt idx="6600">
                  <c:v>65987.289999999994</c:v>
                </c:pt>
                <c:pt idx="6601">
                  <c:v>65997.279999999999</c:v>
                </c:pt>
                <c:pt idx="6602">
                  <c:v>66007.28</c:v>
                </c:pt>
                <c:pt idx="6603">
                  <c:v>66017.279999999999</c:v>
                </c:pt>
                <c:pt idx="6604">
                  <c:v>66027.28</c:v>
                </c:pt>
                <c:pt idx="6605">
                  <c:v>66037.27</c:v>
                </c:pt>
                <c:pt idx="6606">
                  <c:v>66047.27</c:v>
                </c:pt>
                <c:pt idx="6607">
                  <c:v>66057.27</c:v>
                </c:pt>
                <c:pt idx="6608">
                  <c:v>66067.27</c:v>
                </c:pt>
                <c:pt idx="6609">
                  <c:v>66077.27</c:v>
                </c:pt>
                <c:pt idx="6610">
                  <c:v>66087.27</c:v>
                </c:pt>
                <c:pt idx="6611">
                  <c:v>66097.27</c:v>
                </c:pt>
                <c:pt idx="6612">
                  <c:v>66107.259999999995</c:v>
                </c:pt>
                <c:pt idx="6613">
                  <c:v>66117.27</c:v>
                </c:pt>
                <c:pt idx="6614">
                  <c:v>66127.259999999995</c:v>
                </c:pt>
                <c:pt idx="6615">
                  <c:v>66137.259999999995</c:v>
                </c:pt>
                <c:pt idx="6616">
                  <c:v>66147.259999999995</c:v>
                </c:pt>
                <c:pt idx="6617">
                  <c:v>66157.25</c:v>
                </c:pt>
                <c:pt idx="6618">
                  <c:v>66167.259999999995</c:v>
                </c:pt>
                <c:pt idx="6619">
                  <c:v>66177.25</c:v>
                </c:pt>
                <c:pt idx="6620">
                  <c:v>66187.25</c:v>
                </c:pt>
                <c:pt idx="6621">
                  <c:v>66197.240000000005</c:v>
                </c:pt>
                <c:pt idx="6622">
                  <c:v>66207.240000000005</c:v>
                </c:pt>
                <c:pt idx="6623">
                  <c:v>66217.240000000005</c:v>
                </c:pt>
                <c:pt idx="6624">
                  <c:v>66227.240000000005</c:v>
                </c:pt>
                <c:pt idx="6625">
                  <c:v>66237.240000000005</c:v>
                </c:pt>
                <c:pt idx="6626">
                  <c:v>66247.23</c:v>
                </c:pt>
                <c:pt idx="6627">
                  <c:v>66257.23</c:v>
                </c:pt>
                <c:pt idx="6628">
                  <c:v>66267.23</c:v>
                </c:pt>
                <c:pt idx="6629">
                  <c:v>66277.23</c:v>
                </c:pt>
                <c:pt idx="6630">
                  <c:v>66287.23</c:v>
                </c:pt>
                <c:pt idx="6631">
                  <c:v>66297.23</c:v>
                </c:pt>
                <c:pt idx="6632">
                  <c:v>66307.23</c:v>
                </c:pt>
                <c:pt idx="6633">
                  <c:v>66317.23</c:v>
                </c:pt>
                <c:pt idx="6634">
                  <c:v>66327.23</c:v>
                </c:pt>
                <c:pt idx="6635">
                  <c:v>66337.22</c:v>
                </c:pt>
                <c:pt idx="6636">
                  <c:v>66347.22</c:v>
                </c:pt>
                <c:pt idx="6637">
                  <c:v>66357.210000000006</c:v>
                </c:pt>
                <c:pt idx="6638">
                  <c:v>66367.22</c:v>
                </c:pt>
                <c:pt idx="6639">
                  <c:v>66377.210000000006</c:v>
                </c:pt>
                <c:pt idx="6640">
                  <c:v>66387.210000000006</c:v>
                </c:pt>
                <c:pt idx="6641">
                  <c:v>66397.210000000006</c:v>
                </c:pt>
                <c:pt idx="6642">
                  <c:v>66407.199999999997</c:v>
                </c:pt>
                <c:pt idx="6643">
                  <c:v>66417.210000000006</c:v>
                </c:pt>
                <c:pt idx="6644">
                  <c:v>66427.199999999997</c:v>
                </c:pt>
                <c:pt idx="6645">
                  <c:v>66437.2</c:v>
                </c:pt>
                <c:pt idx="6646">
                  <c:v>66447.199999999997</c:v>
                </c:pt>
                <c:pt idx="6647">
                  <c:v>66457.2</c:v>
                </c:pt>
                <c:pt idx="6648">
                  <c:v>66467.199999999997</c:v>
                </c:pt>
                <c:pt idx="6649">
                  <c:v>66477.2</c:v>
                </c:pt>
                <c:pt idx="6650">
                  <c:v>66487.199999999997</c:v>
                </c:pt>
                <c:pt idx="6651">
                  <c:v>66497.19</c:v>
                </c:pt>
                <c:pt idx="6652">
                  <c:v>66507.179999999993</c:v>
                </c:pt>
                <c:pt idx="6653">
                  <c:v>66517.19</c:v>
                </c:pt>
                <c:pt idx="6654">
                  <c:v>66527.179999999993</c:v>
                </c:pt>
                <c:pt idx="6655">
                  <c:v>66537.179999999993</c:v>
                </c:pt>
                <c:pt idx="6656">
                  <c:v>66547.179999999993</c:v>
                </c:pt>
                <c:pt idx="6657">
                  <c:v>66557.17</c:v>
                </c:pt>
                <c:pt idx="6658">
                  <c:v>66567.179999999993</c:v>
                </c:pt>
                <c:pt idx="6659">
                  <c:v>66577.17</c:v>
                </c:pt>
                <c:pt idx="6660">
                  <c:v>66587.17</c:v>
                </c:pt>
                <c:pt idx="6661">
                  <c:v>66597.16</c:v>
                </c:pt>
                <c:pt idx="6662">
                  <c:v>66607.16</c:v>
                </c:pt>
                <c:pt idx="6663">
                  <c:v>66617.16</c:v>
                </c:pt>
                <c:pt idx="6664">
                  <c:v>66627.16</c:v>
                </c:pt>
                <c:pt idx="6665">
                  <c:v>66637.16</c:v>
                </c:pt>
                <c:pt idx="6666">
                  <c:v>66647.16</c:v>
                </c:pt>
                <c:pt idx="6667">
                  <c:v>66657.16</c:v>
                </c:pt>
                <c:pt idx="6668">
                  <c:v>66667.16</c:v>
                </c:pt>
                <c:pt idx="6669">
                  <c:v>66677.16</c:v>
                </c:pt>
                <c:pt idx="6670">
                  <c:v>66687.149999999994</c:v>
                </c:pt>
                <c:pt idx="6671">
                  <c:v>66697.149999999994</c:v>
                </c:pt>
                <c:pt idx="6672">
                  <c:v>66707.149999999994</c:v>
                </c:pt>
                <c:pt idx="6673">
                  <c:v>66717.149999999994</c:v>
                </c:pt>
                <c:pt idx="6674">
                  <c:v>66727.149999999994</c:v>
                </c:pt>
                <c:pt idx="6675">
                  <c:v>66737.14</c:v>
                </c:pt>
                <c:pt idx="6676">
                  <c:v>66747.14</c:v>
                </c:pt>
                <c:pt idx="6677">
                  <c:v>66757.13</c:v>
                </c:pt>
                <c:pt idx="6678">
                  <c:v>66767.14</c:v>
                </c:pt>
                <c:pt idx="6679">
                  <c:v>66777.13</c:v>
                </c:pt>
                <c:pt idx="6680">
                  <c:v>66787.13</c:v>
                </c:pt>
                <c:pt idx="6681">
                  <c:v>66797.13</c:v>
                </c:pt>
                <c:pt idx="6682">
                  <c:v>66807.13</c:v>
                </c:pt>
                <c:pt idx="6683">
                  <c:v>66817.13</c:v>
                </c:pt>
                <c:pt idx="6684">
                  <c:v>66827.13</c:v>
                </c:pt>
                <c:pt idx="6685">
                  <c:v>66837.13</c:v>
                </c:pt>
                <c:pt idx="6686">
                  <c:v>66847.12</c:v>
                </c:pt>
                <c:pt idx="6687">
                  <c:v>66857.13</c:v>
                </c:pt>
                <c:pt idx="6688">
                  <c:v>66867.12</c:v>
                </c:pt>
                <c:pt idx="6689">
                  <c:v>66877.119999999995</c:v>
                </c:pt>
                <c:pt idx="6690">
                  <c:v>66887.12</c:v>
                </c:pt>
                <c:pt idx="6691">
                  <c:v>66897.11</c:v>
                </c:pt>
                <c:pt idx="6692">
                  <c:v>66907.11</c:v>
                </c:pt>
                <c:pt idx="6693">
                  <c:v>66917.11</c:v>
                </c:pt>
                <c:pt idx="6694">
                  <c:v>66927.11</c:v>
                </c:pt>
                <c:pt idx="6695">
                  <c:v>66937.100000000006</c:v>
                </c:pt>
                <c:pt idx="6696">
                  <c:v>66947.100000000006</c:v>
                </c:pt>
                <c:pt idx="6697">
                  <c:v>66957.100000000006</c:v>
                </c:pt>
                <c:pt idx="6698">
                  <c:v>66967.100000000006</c:v>
                </c:pt>
                <c:pt idx="6699">
                  <c:v>66977.100000000006</c:v>
                </c:pt>
                <c:pt idx="6700">
                  <c:v>66987.09</c:v>
                </c:pt>
                <c:pt idx="6701">
                  <c:v>66997.09</c:v>
                </c:pt>
                <c:pt idx="6702">
                  <c:v>67007.09</c:v>
                </c:pt>
                <c:pt idx="6703">
                  <c:v>67017.09</c:v>
                </c:pt>
                <c:pt idx="6704">
                  <c:v>67027.09</c:v>
                </c:pt>
                <c:pt idx="6705">
                  <c:v>67037.09</c:v>
                </c:pt>
                <c:pt idx="6706">
                  <c:v>67047.09</c:v>
                </c:pt>
                <c:pt idx="6707">
                  <c:v>67057.09</c:v>
                </c:pt>
                <c:pt idx="6708">
                  <c:v>67067.09</c:v>
                </c:pt>
                <c:pt idx="6709">
                  <c:v>67077.08</c:v>
                </c:pt>
                <c:pt idx="6710">
                  <c:v>67087.08</c:v>
                </c:pt>
                <c:pt idx="6711">
                  <c:v>67097.070000000007</c:v>
                </c:pt>
                <c:pt idx="6712">
                  <c:v>67107.08</c:v>
                </c:pt>
                <c:pt idx="6713">
                  <c:v>67117.070000000007</c:v>
                </c:pt>
                <c:pt idx="6714">
                  <c:v>67127.070000000007</c:v>
                </c:pt>
                <c:pt idx="6715">
                  <c:v>67137.070000000007</c:v>
                </c:pt>
                <c:pt idx="6716">
                  <c:v>67147.06</c:v>
                </c:pt>
                <c:pt idx="6717">
                  <c:v>67157.070000000007</c:v>
                </c:pt>
                <c:pt idx="6718">
                  <c:v>67167.06</c:v>
                </c:pt>
                <c:pt idx="6719">
                  <c:v>67177.05</c:v>
                </c:pt>
                <c:pt idx="6720">
                  <c:v>67187.05</c:v>
                </c:pt>
                <c:pt idx="6721">
                  <c:v>67197.05</c:v>
                </c:pt>
                <c:pt idx="6722">
                  <c:v>67207.05</c:v>
                </c:pt>
                <c:pt idx="6723">
                  <c:v>67217.05</c:v>
                </c:pt>
                <c:pt idx="6724">
                  <c:v>67227.05</c:v>
                </c:pt>
                <c:pt idx="6725">
                  <c:v>67237.05</c:v>
                </c:pt>
                <c:pt idx="6726">
                  <c:v>67247.039999999994</c:v>
                </c:pt>
                <c:pt idx="6727">
                  <c:v>67257.05</c:v>
                </c:pt>
                <c:pt idx="6728">
                  <c:v>67267.039999999994</c:v>
                </c:pt>
                <c:pt idx="6729">
                  <c:v>67277.039999999994</c:v>
                </c:pt>
                <c:pt idx="6730">
                  <c:v>67287.039999999994</c:v>
                </c:pt>
                <c:pt idx="6731">
                  <c:v>67297.03</c:v>
                </c:pt>
                <c:pt idx="6732">
                  <c:v>67307.039999999994</c:v>
                </c:pt>
                <c:pt idx="6733">
                  <c:v>67317.03</c:v>
                </c:pt>
                <c:pt idx="6734">
                  <c:v>67327.03</c:v>
                </c:pt>
                <c:pt idx="6735">
                  <c:v>67337.02</c:v>
                </c:pt>
                <c:pt idx="6736">
                  <c:v>67347.02</c:v>
                </c:pt>
                <c:pt idx="6737">
                  <c:v>67357.02</c:v>
                </c:pt>
                <c:pt idx="6738">
                  <c:v>67367.02</c:v>
                </c:pt>
                <c:pt idx="6739">
                  <c:v>67377.02</c:v>
                </c:pt>
                <c:pt idx="6740">
                  <c:v>67387.02</c:v>
                </c:pt>
                <c:pt idx="6741">
                  <c:v>67397.02</c:v>
                </c:pt>
                <c:pt idx="6742">
                  <c:v>67407.02</c:v>
                </c:pt>
                <c:pt idx="6743">
                  <c:v>67417.02</c:v>
                </c:pt>
                <c:pt idx="6744">
                  <c:v>67427.009999999995</c:v>
                </c:pt>
                <c:pt idx="6745">
                  <c:v>67437.009999999995</c:v>
                </c:pt>
                <c:pt idx="6746">
                  <c:v>67447.009999999995</c:v>
                </c:pt>
                <c:pt idx="6747">
                  <c:v>67457.009999999995</c:v>
                </c:pt>
                <c:pt idx="6748">
                  <c:v>67467.009999999995</c:v>
                </c:pt>
                <c:pt idx="6749">
                  <c:v>67477</c:v>
                </c:pt>
                <c:pt idx="6750">
                  <c:v>67487</c:v>
                </c:pt>
                <c:pt idx="6751">
                  <c:v>67496.990000000005</c:v>
                </c:pt>
                <c:pt idx="6752">
                  <c:v>67507</c:v>
                </c:pt>
                <c:pt idx="6753">
                  <c:v>67516.990000000005</c:v>
                </c:pt>
                <c:pt idx="6754">
                  <c:v>67526.990000000005</c:v>
                </c:pt>
                <c:pt idx="6755">
                  <c:v>67536.990000000005</c:v>
                </c:pt>
                <c:pt idx="6756">
                  <c:v>67546.98</c:v>
                </c:pt>
                <c:pt idx="6757">
                  <c:v>67556.990000000005</c:v>
                </c:pt>
                <c:pt idx="6758">
                  <c:v>67566.98</c:v>
                </c:pt>
                <c:pt idx="6759">
                  <c:v>67576.98</c:v>
                </c:pt>
                <c:pt idx="6760">
                  <c:v>67586.98</c:v>
                </c:pt>
                <c:pt idx="6761">
                  <c:v>67596.98</c:v>
                </c:pt>
                <c:pt idx="6762">
                  <c:v>67606.98</c:v>
                </c:pt>
                <c:pt idx="6763">
                  <c:v>67616.98</c:v>
                </c:pt>
                <c:pt idx="6764">
                  <c:v>67626.98</c:v>
                </c:pt>
                <c:pt idx="6765">
                  <c:v>67636.97</c:v>
                </c:pt>
                <c:pt idx="6766">
                  <c:v>67646.97</c:v>
                </c:pt>
                <c:pt idx="6767">
                  <c:v>67656.97</c:v>
                </c:pt>
                <c:pt idx="6768">
                  <c:v>67666.97</c:v>
                </c:pt>
                <c:pt idx="6769">
                  <c:v>67676.960000000006</c:v>
                </c:pt>
                <c:pt idx="6770">
                  <c:v>67686.960000000006</c:v>
                </c:pt>
                <c:pt idx="6771">
                  <c:v>67696.960000000006</c:v>
                </c:pt>
                <c:pt idx="6772">
                  <c:v>67706.960000000006</c:v>
                </c:pt>
                <c:pt idx="6773">
                  <c:v>67716.960000000006</c:v>
                </c:pt>
                <c:pt idx="6774">
                  <c:v>67726.95</c:v>
                </c:pt>
                <c:pt idx="6775">
                  <c:v>67736.95</c:v>
                </c:pt>
                <c:pt idx="6776">
                  <c:v>67746.95</c:v>
                </c:pt>
                <c:pt idx="6777">
                  <c:v>67756.95</c:v>
                </c:pt>
                <c:pt idx="6778">
                  <c:v>67766.95</c:v>
                </c:pt>
                <c:pt idx="6779">
                  <c:v>67776.95</c:v>
                </c:pt>
                <c:pt idx="6780">
                  <c:v>67786.95</c:v>
                </c:pt>
                <c:pt idx="6781">
                  <c:v>67796.939999999988</c:v>
                </c:pt>
                <c:pt idx="6782">
                  <c:v>67806.95</c:v>
                </c:pt>
                <c:pt idx="6783">
                  <c:v>67816.939999999988</c:v>
                </c:pt>
                <c:pt idx="6784">
                  <c:v>67826.929999999993</c:v>
                </c:pt>
                <c:pt idx="6785">
                  <c:v>67836.929999999993</c:v>
                </c:pt>
                <c:pt idx="6786">
                  <c:v>67846.929999999993</c:v>
                </c:pt>
                <c:pt idx="6787">
                  <c:v>67856.929999999993</c:v>
                </c:pt>
                <c:pt idx="6788">
                  <c:v>67866.929999999993</c:v>
                </c:pt>
                <c:pt idx="6789">
                  <c:v>67876.929999999993</c:v>
                </c:pt>
                <c:pt idx="6790">
                  <c:v>67886.92</c:v>
                </c:pt>
                <c:pt idx="6791">
                  <c:v>67896.909999999989</c:v>
                </c:pt>
                <c:pt idx="6792">
                  <c:v>67906.92</c:v>
                </c:pt>
                <c:pt idx="6793">
                  <c:v>67916.909999999989</c:v>
                </c:pt>
                <c:pt idx="6794">
                  <c:v>67926.909999999989</c:v>
                </c:pt>
                <c:pt idx="6795">
                  <c:v>67936.909999999989</c:v>
                </c:pt>
                <c:pt idx="6796">
                  <c:v>67946.909999999989</c:v>
                </c:pt>
                <c:pt idx="6797">
                  <c:v>67956.909999999989</c:v>
                </c:pt>
                <c:pt idx="6798">
                  <c:v>67966.909999999989</c:v>
                </c:pt>
                <c:pt idx="6799">
                  <c:v>67976.909999999989</c:v>
                </c:pt>
                <c:pt idx="6800">
                  <c:v>67986.899999999994</c:v>
                </c:pt>
                <c:pt idx="6801">
                  <c:v>67996.899999999994</c:v>
                </c:pt>
                <c:pt idx="6802">
                  <c:v>68006.899999999994</c:v>
                </c:pt>
                <c:pt idx="6803">
                  <c:v>68016.899999999994</c:v>
                </c:pt>
                <c:pt idx="6804">
                  <c:v>68026.899999999994</c:v>
                </c:pt>
                <c:pt idx="6805">
                  <c:v>68036.89</c:v>
                </c:pt>
                <c:pt idx="6806">
                  <c:v>68046.899999999994</c:v>
                </c:pt>
                <c:pt idx="6807">
                  <c:v>68056.89</c:v>
                </c:pt>
                <c:pt idx="6808">
                  <c:v>68066.89</c:v>
                </c:pt>
                <c:pt idx="6809">
                  <c:v>68076.88</c:v>
                </c:pt>
                <c:pt idx="6810">
                  <c:v>68086.880000000005</c:v>
                </c:pt>
                <c:pt idx="6811">
                  <c:v>68096.88</c:v>
                </c:pt>
                <c:pt idx="6812">
                  <c:v>68106.880000000005</c:v>
                </c:pt>
                <c:pt idx="6813">
                  <c:v>68116.88</c:v>
                </c:pt>
                <c:pt idx="6814">
                  <c:v>68126.880000000005</c:v>
                </c:pt>
                <c:pt idx="6815">
                  <c:v>68136.88</c:v>
                </c:pt>
                <c:pt idx="6816">
                  <c:v>68146.880000000005</c:v>
                </c:pt>
                <c:pt idx="6817">
                  <c:v>68156.88</c:v>
                </c:pt>
                <c:pt idx="6818">
                  <c:v>68166.87</c:v>
                </c:pt>
                <c:pt idx="6819">
                  <c:v>68176.87</c:v>
                </c:pt>
                <c:pt idx="6820">
                  <c:v>68186.87</c:v>
                </c:pt>
                <c:pt idx="6821">
                  <c:v>68196.86</c:v>
                </c:pt>
                <c:pt idx="6822">
                  <c:v>68206.87</c:v>
                </c:pt>
                <c:pt idx="6823">
                  <c:v>68216.86</c:v>
                </c:pt>
                <c:pt idx="6824">
                  <c:v>68226.86</c:v>
                </c:pt>
                <c:pt idx="6825">
                  <c:v>68236.850000000006</c:v>
                </c:pt>
                <c:pt idx="6826">
                  <c:v>68246.86</c:v>
                </c:pt>
                <c:pt idx="6827">
                  <c:v>68256.850000000006</c:v>
                </c:pt>
                <c:pt idx="6828">
                  <c:v>68266.850000000006</c:v>
                </c:pt>
                <c:pt idx="6829">
                  <c:v>68276.850000000006</c:v>
                </c:pt>
                <c:pt idx="6830">
                  <c:v>68286.84</c:v>
                </c:pt>
                <c:pt idx="6831">
                  <c:v>68296.84</c:v>
                </c:pt>
                <c:pt idx="6832">
                  <c:v>68306.84</c:v>
                </c:pt>
                <c:pt idx="6833">
                  <c:v>68316.84</c:v>
                </c:pt>
                <c:pt idx="6834">
                  <c:v>68326.84</c:v>
                </c:pt>
                <c:pt idx="6835">
                  <c:v>68336.84</c:v>
                </c:pt>
                <c:pt idx="6836">
                  <c:v>68346.84</c:v>
                </c:pt>
                <c:pt idx="6837">
                  <c:v>68356.84</c:v>
                </c:pt>
                <c:pt idx="6838">
                  <c:v>68366.84</c:v>
                </c:pt>
                <c:pt idx="6839">
                  <c:v>68376.83</c:v>
                </c:pt>
                <c:pt idx="6840">
                  <c:v>68386.83</c:v>
                </c:pt>
                <c:pt idx="6841">
                  <c:v>68396.820000000007</c:v>
                </c:pt>
                <c:pt idx="6842">
                  <c:v>68406.83</c:v>
                </c:pt>
                <c:pt idx="6843">
                  <c:v>68416.820000000007</c:v>
                </c:pt>
                <c:pt idx="6844">
                  <c:v>68426.820000000007</c:v>
                </c:pt>
                <c:pt idx="6845">
                  <c:v>68436.820000000007</c:v>
                </c:pt>
                <c:pt idx="6846">
                  <c:v>68446.820000000007</c:v>
                </c:pt>
                <c:pt idx="6847">
                  <c:v>68456.820000000007</c:v>
                </c:pt>
                <c:pt idx="6848">
                  <c:v>68466.81</c:v>
                </c:pt>
                <c:pt idx="6849">
                  <c:v>68476.81</c:v>
                </c:pt>
                <c:pt idx="6850">
                  <c:v>68486.8</c:v>
                </c:pt>
                <c:pt idx="6851">
                  <c:v>68496.800000000003</c:v>
                </c:pt>
                <c:pt idx="6852">
                  <c:v>68506.8</c:v>
                </c:pt>
                <c:pt idx="6853">
                  <c:v>68516.800000000003</c:v>
                </c:pt>
                <c:pt idx="6854">
                  <c:v>68526.8</c:v>
                </c:pt>
                <c:pt idx="6855">
                  <c:v>68536.800000000003</c:v>
                </c:pt>
                <c:pt idx="6856">
                  <c:v>68546.8</c:v>
                </c:pt>
                <c:pt idx="6857">
                  <c:v>68556.800000000003</c:v>
                </c:pt>
                <c:pt idx="6858">
                  <c:v>68566.789999999994</c:v>
                </c:pt>
                <c:pt idx="6859">
                  <c:v>68576.789999999994</c:v>
                </c:pt>
                <c:pt idx="6860">
                  <c:v>68586.789999999994</c:v>
                </c:pt>
                <c:pt idx="6861">
                  <c:v>68596.789999999994</c:v>
                </c:pt>
                <c:pt idx="6862">
                  <c:v>68606.789999999994</c:v>
                </c:pt>
                <c:pt idx="6863">
                  <c:v>68616.78</c:v>
                </c:pt>
                <c:pt idx="6864">
                  <c:v>68626.78</c:v>
                </c:pt>
                <c:pt idx="6865">
                  <c:v>68636.77</c:v>
                </c:pt>
                <c:pt idx="6866">
                  <c:v>68646.78</c:v>
                </c:pt>
                <c:pt idx="6867">
                  <c:v>68656.77</c:v>
                </c:pt>
                <c:pt idx="6868">
                  <c:v>68666.77</c:v>
                </c:pt>
                <c:pt idx="6869">
                  <c:v>68676.77</c:v>
                </c:pt>
                <c:pt idx="6870">
                  <c:v>68686.77</c:v>
                </c:pt>
                <c:pt idx="6871">
                  <c:v>68696.77</c:v>
                </c:pt>
                <c:pt idx="6872">
                  <c:v>68706.77</c:v>
                </c:pt>
                <c:pt idx="6873">
                  <c:v>68716.77</c:v>
                </c:pt>
                <c:pt idx="6874">
                  <c:v>68726.759999999995</c:v>
                </c:pt>
                <c:pt idx="6875">
                  <c:v>68736.759999999995</c:v>
                </c:pt>
                <c:pt idx="6876">
                  <c:v>68746.759999999995</c:v>
                </c:pt>
                <c:pt idx="6877">
                  <c:v>68756.759999999995</c:v>
                </c:pt>
                <c:pt idx="6878">
                  <c:v>68766.759999999995</c:v>
                </c:pt>
                <c:pt idx="6879">
                  <c:v>68776.75</c:v>
                </c:pt>
                <c:pt idx="6880">
                  <c:v>68786.75</c:v>
                </c:pt>
                <c:pt idx="6881">
                  <c:v>68796.75</c:v>
                </c:pt>
                <c:pt idx="6882">
                  <c:v>68806.75</c:v>
                </c:pt>
                <c:pt idx="6883">
                  <c:v>68816.740000000005</c:v>
                </c:pt>
                <c:pt idx="6884">
                  <c:v>68826.740000000005</c:v>
                </c:pt>
                <c:pt idx="6885">
                  <c:v>68836.740000000005</c:v>
                </c:pt>
                <c:pt idx="6886">
                  <c:v>68846.740000000005</c:v>
                </c:pt>
                <c:pt idx="6887">
                  <c:v>68856.740000000005</c:v>
                </c:pt>
                <c:pt idx="6888">
                  <c:v>68866.73</c:v>
                </c:pt>
                <c:pt idx="6889">
                  <c:v>68876.73</c:v>
                </c:pt>
                <c:pt idx="6890">
                  <c:v>68886.73</c:v>
                </c:pt>
                <c:pt idx="6891">
                  <c:v>68896.73</c:v>
                </c:pt>
                <c:pt idx="6892">
                  <c:v>68906.73</c:v>
                </c:pt>
                <c:pt idx="6893">
                  <c:v>68916.73</c:v>
                </c:pt>
                <c:pt idx="6894">
                  <c:v>68926.73</c:v>
                </c:pt>
                <c:pt idx="6895">
                  <c:v>68936.72</c:v>
                </c:pt>
                <c:pt idx="6896">
                  <c:v>68946.73</c:v>
                </c:pt>
                <c:pt idx="6897">
                  <c:v>68956.72</c:v>
                </c:pt>
                <c:pt idx="6898">
                  <c:v>68966.720000000001</c:v>
                </c:pt>
                <c:pt idx="6899">
                  <c:v>68976.710000000006</c:v>
                </c:pt>
                <c:pt idx="6900">
                  <c:v>68986.710000000006</c:v>
                </c:pt>
                <c:pt idx="6901">
                  <c:v>68996.710000000006</c:v>
                </c:pt>
                <c:pt idx="6902">
                  <c:v>69006.710000000006</c:v>
                </c:pt>
                <c:pt idx="6903">
                  <c:v>69016.710000000006</c:v>
                </c:pt>
                <c:pt idx="6904">
                  <c:v>69026.7</c:v>
                </c:pt>
                <c:pt idx="6905">
                  <c:v>69036.7</c:v>
                </c:pt>
                <c:pt idx="6906">
                  <c:v>69046.7</c:v>
                </c:pt>
                <c:pt idx="6907">
                  <c:v>69056.7</c:v>
                </c:pt>
                <c:pt idx="6908">
                  <c:v>69066.7</c:v>
                </c:pt>
                <c:pt idx="6909">
                  <c:v>69076.7</c:v>
                </c:pt>
                <c:pt idx="6910">
                  <c:v>69086.7</c:v>
                </c:pt>
                <c:pt idx="6911">
                  <c:v>69096.7</c:v>
                </c:pt>
                <c:pt idx="6912">
                  <c:v>69106.7</c:v>
                </c:pt>
                <c:pt idx="6913">
                  <c:v>69116.69</c:v>
                </c:pt>
                <c:pt idx="6914">
                  <c:v>69126.69</c:v>
                </c:pt>
                <c:pt idx="6915">
                  <c:v>69136.679999999993</c:v>
                </c:pt>
                <c:pt idx="6916">
                  <c:v>69146.69</c:v>
                </c:pt>
                <c:pt idx="6917">
                  <c:v>69156.679999999993</c:v>
                </c:pt>
                <c:pt idx="6918">
                  <c:v>69166.679999999993</c:v>
                </c:pt>
                <c:pt idx="6919">
                  <c:v>69176.679999999993</c:v>
                </c:pt>
                <c:pt idx="6920">
                  <c:v>69186.67</c:v>
                </c:pt>
                <c:pt idx="6921">
                  <c:v>69196.679999999993</c:v>
                </c:pt>
                <c:pt idx="6922">
                  <c:v>69206.67</c:v>
                </c:pt>
                <c:pt idx="6923">
                  <c:v>69216.66</c:v>
                </c:pt>
                <c:pt idx="6924">
                  <c:v>69226.66</c:v>
                </c:pt>
                <c:pt idx="6925">
                  <c:v>69236.66</c:v>
                </c:pt>
                <c:pt idx="6926">
                  <c:v>69246.66</c:v>
                </c:pt>
                <c:pt idx="6927">
                  <c:v>69256.66</c:v>
                </c:pt>
                <c:pt idx="6928">
                  <c:v>69266.66</c:v>
                </c:pt>
                <c:pt idx="6929">
                  <c:v>69276.66</c:v>
                </c:pt>
                <c:pt idx="6930">
                  <c:v>69286.649999999994</c:v>
                </c:pt>
                <c:pt idx="6931">
                  <c:v>69296.66</c:v>
                </c:pt>
                <c:pt idx="6932">
                  <c:v>69306.649999999994</c:v>
                </c:pt>
                <c:pt idx="6933">
                  <c:v>69316.649999999994</c:v>
                </c:pt>
                <c:pt idx="6934">
                  <c:v>69326.649999999994</c:v>
                </c:pt>
                <c:pt idx="6935">
                  <c:v>69336.639999999999</c:v>
                </c:pt>
                <c:pt idx="6936">
                  <c:v>69346.649999999994</c:v>
                </c:pt>
                <c:pt idx="6937">
                  <c:v>69356.639999999999</c:v>
                </c:pt>
                <c:pt idx="6938">
                  <c:v>69366.64</c:v>
                </c:pt>
                <c:pt idx="6939">
                  <c:v>69376.63</c:v>
                </c:pt>
                <c:pt idx="6940">
                  <c:v>69386.63</c:v>
                </c:pt>
                <c:pt idx="6941">
                  <c:v>69396.63</c:v>
                </c:pt>
                <c:pt idx="6942">
                  <c:v>69406.63</c:v>
                </c:pt>
                <c:pt idx="6943">
                  <c:v>69416.63</c:v>
                </c:pt>
                <c:pt idx="6944">
                  <c:v>69426.63</c:v>
                </c:pt>
                <c:pt idx="6945">
                  <c:v>69436.63</c:v>
                </c:pt>
                <c:pt idx="6946">
                  <c:v>69446.63</c:v>
                </c:pt>
                <c:pt idx="6947">
                  <c:v>69456.63</c:v>
                </c:pt>
                <c:pt idx="6948">
                  <c:v>69466.62</c:v>
                </c:pt>
                <c:pt idx="6949">
                  <c:v>69476.62</c:v>
                </c:pt>
                <c:pt idx="6950">
                  <c:v>69486.62</c:v>
                </c:pt>
                <c:pt idx="6951">
                  <c:v>69496.62</c:v>
                </c:pt>
                <c:pt idx="6952">
                  <c:v>69506.62</c:v>
                </c:pt>
                <c:pt idx="6953">
                  <c:v>69516.61</c:v>
                </c:pt>
                <c:pt idx="6954">
                  <c:v>69526.61</c:v>
                </c:pt>
                <c:pt idx="6955">
                  <c:v>69536.600000000006</c:v>
                </c:pt>
                <c:pt idx="6956">
                  <c:v>69546.61</c:v>
                </c:pt>
                <c:pt idx="6957">
                  <c:v>69556.600000000006</c:v>
                </c:pt>
                <c:pt idx="6958">
                  <c:v>69566.600000000006</c:v>
                </c:pt>
                <c:pt idx="6959">
                  <c:v>69576.600000000006</c:v>
                </c:pt>
                <c:pt idx="6960">
                  <c:v>69586.59</c:v>
                </c:pt>
                <c:pt idx="6961">
                  <c:v>69596.600000000006</c:v>
                </c:pt>
                <c:pt idx="6962">
                  <c:v>69606.59</c:v>
                </c:pt>
                <c:pt idx="6963">
                  <c:v>69616.59</c:v>
                </c:pt>
                <c:pt idx="6964">
                  <c:v>69626.59</c:v>
                </c:pt>
                <c:pt idx="6965">
                  <c:v>69636.59</c:v>
                </c:pt>
                <c:pt idx="6966">
                  <c:v>69646.59</c:v>
                </c:pt>
                <c:pt idx="6967">
                  <c:v>69656.59</c:v>
                </c:pt>
                <c:pt idx="6968">
                  <c:v>69666.59</c:v>
                </c:pt>
                <c:pt idx="6969">
                  <c:v>69676.58</c:v>
                </c:pt>
                <c:pt idx="6970">
                  <c:v>69686.58</c:v>
                </c:pt>
                <c:pt idx="6971">
                  <c:v>69696.58</c:v>
                </c:pt>
                <c:pt idx="6972">
                  <c:v>69706.58</c:v>
                </c:pt>
                <c:pt idx="6973">
                  <c:v>69716.570000000007</c:v>
                </c:pt>
                <c:pt idx="6974">
                  <c:v>69726.570000000007</c:v>
                </c:pt>
                <c:pt idx="6975">
                  <c:v>69736.570000000007</c:v>
                </c:pt>
                <c:pt idx="6976">
                  <c:v>69746.570000000007</c:v>
                </c:pt>
                <c:pt idx="6977">
                  <c:v>69756.570000000007</c:v>
                </c:pt>
                <c:pt idx="6978">
                  <c:v>69766.559999999998</c:v>
                </c:pt>
                <c:pt idx="6979">
                  <c:v>69776.56</c:v>
                </c:pt>
                <c:pt idx="6980">
                  <c:v>69786.55</c:v>
                </c:pt>
                <c:pt idx="6981">
                  <c:v>69796.56</c:v>
                </c:pt>
                <c:pt idx="6982">
                  <c:v>69806.55</c:v>
                </c:pt>
                <c:pt idx="6983">
                  <c:v>69816.55</c:v>
                </c:pt>
                <c:pt idx="6984">
                  <c:v>69826.55</c:v>
                </c:pt>
                <c:pt idx="6985">
                  <c:v>69836.55</c:v>
                </c:pt>
                <c:pt idx="6986">
                  <c:v>69846.55</c:v>
                </c:pt>
                <c:pt idx="6987">
                  <c:v>69856.55</c:v>
                </c:pt>
                <c:pt idx="6988">
                  <c:v>69866.55</c:v>
                </c:pt>
                <c:pt idx="6989">
                  <c:v>69876.539999999994</c:v>
                </c:pt>
                <c:pt idx="6990">
                  <c:v>69886.539999999994</c:v>
                </c:pt>
                <c:pt idx="6991">
                  <c:v>69896.539999999994</c:v>
                </c:pt>
                <c:pt idx="6992">
                  <c:v>69906.539999999994</c:v>
                </c:pt>
                <c:pt idx="6993">
                  <c:v>69916.539999999994</c:v>
                </c:pt>
                <c:pt idx="6994">
                  <c:v>69926.53</c:v>
                </c:pt>
                <c:pt idx="6995">
                  <c:v>69936.52</c:v>
                </c:pt>
                <c:pt idx="6996">
                  <c:v>69946.53</c:v>
                </c:pt>
                <c:pt idx="6997">
                  <c:v>69956.52</c:v>
                </c:pt>
                <c:pt idx="6998">
                  <c:v>69966.52</c:v>
                </c:pt>
                <c:pt idx="6999">
                  <c:v>69976.52</c:v>
                </c:pt>
                <c:pt idx="7000">
                  <c:v>69986.52</c:v>
                </c:pt>
                <c:pt idx="7001">
                  <c:v>69996.52</c:v>
                </c:pt>
                <c:pt idx="7002">
                  <c:v>70006.52</c:v>
                </c:pt>
                <c:pt idx="7003">
                  <c:v>70016.52</c:v>
                </c:pt>
                <c:pt idx="7004">
                  <c:v>70026.509999999995</c:v>
                </c:pt>
                <c:pt idx="7005">
                  <c:v>70036.509999999995</c:v>
                </c:pt>
                <c:pt idx="7006">
                  <c:v>70046.509999999995</c:v>
                </c:pt>
                <c:pt idx="7007">
                  <c:v>70056.509999999995</c:v>
                </c:pt>
                <c:pt idx="7008">
                  <c:v>70066.509999999995</c:v>
                </c:pt>
                <c:pt idx="7009">
                  <c:v>70076.5</c:v>
                </c:pt>
                <c:pt idx="7010">
                  <c:v>70086.5</c:v>
                </c:pt>
                <c:pt idx="7011">
                  <c:v>70096.5</c:v>
                </c:pt>
                <c:pt idx="7012">
                  <c:v>70106.5</c:v>
                </c:pt>
                <c:pt idx="7013">
                  <c:v>70116.490000000005</c:v>
                </c:pt>
                <c:pt idx="7014">
                  <c:v>70126.490000000005</c:v>
                </c:pt>
                <c:pt idx="7015">
                  <c:v>70136.490000000005</c:v>
                </c:pt>
                <c:pt idx="7016">
                  <c:v>70146.490000000005</c:v>
                </c:pt>
                <c:pt idx="7017">
                  <c:v>70156.490000000005</c:v>
                </c:pt>
                <c:pt idx="7018">
                  <c:v>70166.48</c:v>
                </c:pt>
                <c:pt idx="7019">
                  <c:v>70176.479999999996</c:v>
                </c:pt>
                <c:pt idx="7020">
                  <c:v>70186.48</c:v>
                </c:pt>
                <c:pt idx="7021">
                  <c:v>70196.479999999996</c:v>
                </c:pt>
                <c:pt idx="7022">
                  <c:v>70206.48</c:v>
                </c:pt>
                <c:pt idx="7023">
                  <c:v>70216.479999999996</c:v>
                </c:pt>
                <c:pt idx="7024">
                  <c:v>70226.48</c:v>
                </c:pt>
                <c:pt idx="7025">
                  <c:v>70236.47</c:v>
                </c:pt>
                <c:pt idx="7026">
                  <c:v>70246.48</c:v>
                </c:pt>
                <c:pt idx="7027">
                  <c:v>70256.47</c:v>
                </c:pt>
                <c:pt idx="7028">
                  <c:v>70266.47</c:v>
                </c:pt>
                <c:pt idx="7029">
                  <c:v>70276.460000000006</c:v>
                </c:pt>
                <c:pt idx="7030">
                  <c:v>70286.460000000006</c:v>
                </c:pt>
                <c:pt idx="7031">
                  <c:v>70296.460000000006</c:v>
                </c:pt>
                <c:pt idx="7032">
                  <c:v>70306.460000000006</c:v>
                </c:pt>
                <c:pt idx="7033">
                  <c:v>70316.460000000006</c:v>
                </c:pt>
                <c:pt idx="7034">
                  <c:v>70326.45</c:v>
                </c:pt>
                <c:pt idx="7035">
                  <c:v>70336.45</c:v>
                </c:pt>
                <c:pt idx="7036">
                  <c:v>70346.45</c:v>
                </c:pt>
                <c:pt idx="7037">
                  <c:v>70356.45</c:v>
                </c:pt>
                <c:pt idx="7038">
                  <c:v>70366.45</c:v>
                </c:pt>
                <c:pt idx="7039">
                  <c:v>70376.45</c:v>
                </c:pt>
                <c:pt idx="7040">
                  <c:v>70386.45</c:v>
                </c:pt>
                <c:pt idx="7041">
                  <c:v>70396.45</c:v>
                </c:pt>
                <c:pt idx="7042">
                  <c:v>70406.45</c:v>
                </c:pt>
                <c:pt idx="7043">
                  <c:v>70416.439999999988</c:v>
                </c:pt>
                <c:pt idx="7044">
                  <c:v>70426.439999999988</c:v>
                </c:pt>
                <c:pt idx="7045">
                  <c:v>70436.429999999993</c:v>
                </c:pt>
                <c:pt idx="7046">
                  <c:v>70446.439999999988</c:v>
                </c:pt>
                <c:pt idx="7047">
                  <c:v>70456.429999999993</c:v>
                </c:pt>
                <c:pt idx="7048">
                  <c:v>70466.429999999993</c:v>
                </c:pt>
                <c:pt idx="7049">
                  <c:v>70476.429999999993</c:v>
                </c:pt>
                <c:pt idx="7050">
                  <c:v>70486.42</c:v>
                </c:pt>
                <c:pt idx="7051">
                  <c:v>70496.429999999993</c:v>
                </c:pt>
                <c:pt idx="7052">
                  <c:v>70506.42</c:v>
                </c:pt>
                <c:pt idx="7053">
                  <c:v>70516.42</c:v>
                </c:pt>
                <c:pt idx="7054">
                  <c:v>70526.409999999989</c:v>
                </c:pt>
                <c:pt idx="7055">
                  <c:v>70536.409999999989</c:v>
                </c:pt>
                <c:pt idx="7056">
                  <c:v>70546.409999999989</c:v>
                </c:pt>
                <c:pt idx="7057">
                  <c:v>70556.409999999989</c:v>
                </c:pt>
                <c:pt idx="7058">
                  <c:v>70566.409999999989</c:v>
                </c:pt>
                <c:pt idx="7059">
                  <c:v>70576.409999999989</c:v>
                </c:pt>
                <c:pt idx="7060">
                  <c:v>70586.409999999989</c:v>
                </c:pt>
                <c:pt idx="7061">
                  <c:v>70596.409999999989</c:v>
                </c:pt>
                <c:pt idx="7062">
                  <c:v>70606.409999999989</c:v>
                </c:pt>
                <c:pt idx="7063">
                  <c:v>70616.399999999994</c:v>
                </c:pt>
                <c:pt idx="7064">
                  <c:v>70626.399999999994</c:v>
                </c:pt>
                <c:pt idx="7065">
                  <c:v>70636.399999999994</c:v>
                </c:pt>
                <c:pt idx="7066">
                  <c:v>70646.399999999994</c:v>
                </c:pt>
                <c:pt idx="7067">
                  <c:v>70656.399999999994</c:v>
                </c:pt>
                <c:pt idx="7068">
                  <c:v>70666.39</c:v>
                </c:pt>
                <c:pt idx="7069">
                  <c:v>70676.38</c:v>
                </c:pt>
                <c:pt idx="7070">
                  <c:v>70686.38</c:v>
                </c:pt>
                <c:pt idx="7071">
                  <c:v>70696.38</c:v>
                </c:pt>
                <c:pt idx="7072">
                  <c:v>70706.38</c:v>
                </c:pt>
                <c:pt idx="7073">
                  <c:v>70716.38</c:v>
                </c:pt>
                <c:pt idx="7074">
                  <c:v>70726.38</c:v>
                </c:pt>
                <c:pt idx="7075">
                  <c:v>70736.38</c:v>
                </c:pt>
                <c:pt idx="7076">
                  <c:v>70746.38</c:v>
                </c:pt>
                <c:pt idx="7077">
                  <c:v>70756.38</c:v>
                </c:pt>
                <c:pt idx="7078">
                  <c:v>70766.37</c:v>
                </c:pt>
                <c:pt idx="7079">
                  <c:v>70776.37</c:v>
                </c:pt>
                <c:pt idx="7080">
                  <c:v>70786.37</c:v>
                </c:pt>
                <c:pt idx="7081">
                  <c:v>70796.37</c:v>
                </c:pt>
                <c:pt idx="7082">
                  <c:v>70806.37</c:v>
                </c:pt>
                <c:pt idx="7083">
                  <c:v>70816.36</c:v>
                </c:pt>
                <c:pt idx="7084">
                  <c:v>70826.36</c:v>
                </c:pt>
                <c:pt idx="7085">
                  <c:v>70836.350000000006</c:v>
                </c:pt>
                <c:pt idx="7086">
                  <c:v>70846.36</c:v>
                </c:pt>
                <c:pt idx="7087">
                  <c:v>70856.350000000006</c:v>
                </c:pt>
                <c:pt idx="7088">
                  <c:v>70866.350000000006</c:v>
                </c:pt>
                <c:pt idx="7089">
                  <c:v>70876.350000000006</c:v>
                </c:pt>
                <c:pt idx="7090">
                  <c:v>70886.34</c:v>
                </c:pt>
                <c:pt idx="7091">
                  <c:v>70896.350000000006</c:v>
                </c:pt>
                <c:pt idx="7092">
                  <c:v>70906.34</c:v>
                </c:pt>
                <c:pt idx="7093">
                  <c:v>70916.34</c:v>
                </c:pt>
                <c:pt idx="7094">
                  <c:v>70926.34</c:v>
                </c:pt>
                <c:pt idx="7095">
                  <c:v>70936.34</c:v>
                </c:pt>
                <c:pt idx="7096">
                  <c:v>70946.34</c:v>
                </c:pt>
                <c:pt idx="7097">
                  <c:v>70956.34</c:v>
                </c:pt>
                <c:pt idx="7098">
                  <c:v>70966.34</c:v>
                </c:pt>
                <c:pt idx="7099">
                  <c:v>70976.33</c:v>
                </c:pt>
                <c:pt idx="7100">
                  <c:v>70986.34</c:v>
                </c:pt>
                <c:pt idx="7101">
                  <c:v>70996.33</c:v>
                </c:pt>
                <c:pt idx="7102">
                  <c:v>71006.33</c:v>
                </c:pt>
                <c:pt idx="7103">
                  <c:v>71016.320000000007</c:v>
                </c:pt>
                <c:pt idx="7104">
                  <c:v>71026.320000000007</c:v>
                </c:pt>
                <c:pt idx="7105">
                  <c:v>71036.320000000007</c:v>
                </c:pt>
                <c:pt idx="7106">
                  <c:v>71046.320000000007</c:v>
                </c:pt>
                <c:pt idx="7107">
                  <c:v>71056.320000000007</c:v>
                </c:pt>
                <c:pt idx="7108">
                  <c:v>71066.31</c:v>
                </c:pt>
                <c:pt idx="7109">
                  <c:v>71076.31</c:v>
                </c:pt>
                <c:pt idx="7110">
                  <c:v>71086.3</c:v>
                </c:pt>
                <c:pt idx="7111">
                  <c:v>71096.31</c:v>
                </c:pt>
                <c:pt idx="7112">
                  <c:v>71106.3</c:v>
                </c:pt>
                <c:pt idx="7113">
                  <c:v>71116.3</c:v>
                </c:pt>
                <c:pt idx="7114">
                  <c:v>71126.3</c:v>
                </c:pt>
                <c:pt idx="7115">
                  <c:v>71136.3</c:v>
                </c:pt>
                <c:pt idx="7116">
                  <c:v>71146.3</c:v>
                </c:pt>
                <c:pt idx="7117">
                  <c:v>71156.3</c:v>
                </c:pt>
                <c:pt idx="7118">
                  <c:v>71166.3</c:v>
                </c:pt>
                <c:pt idx="7119">
                  <c:v>71176.289999999994</c:v>
                </c:pt>
                <c:pt idx="7120">
                  <c:v>71186.289999999994</c:v>
                </c:pt>
                <c:pt idx="7121">
                  <c:v>71196.289999999994</c:v>
                </c:pt>
                <c:pt idx="7122">
                  <c:v>71206.289999999994</c:v>
                </c:pt>
                <c:pt idx="7123">
                  <c:v>71216.289999999994</c:v>
                </c:pt>
                <c:pt idx="7124">
                  <c:v>71226.28</c:v>
                </c:pt>
                <c:pt idx="7125">
                  <c:v>71236.28</c:v>
                </c:pt>
                <c:pt idx="7126">
                  <c:v>71246.28</c:v>
                </c:pt>
                <c:pt idx="7127">
                  <c:v>71256.28</c:v>
                </c:pt>
                <c:pt idx="7128">
                  <c:v>71266.27</c:v>
                </c:pt>
                <c:pt idx="7129">
                  <c:v>71276.27</c:v>
                </c:pt>
                <c:pt idx="7130">
                  <c:v>71286.27</c:v>
                </c:pt>
                <c:pt idx="7131">
                  <c:v>71296.27</c:v>
                </c:pt>
                <c:pt idx="7132">
                  <c:v>71306.27</c:v>
                </c:pt>
                <c:pt idx="7133">
                  <c:v>71316.27</c:v>
                </c:pt>
                <c:pt idx="7134">
                  <c:v>71326.259999999995</c:v>
                </c:pt>
                <c:pt idx="7135">
                  <c:v>71336.259999999995</c:v>
                </c:pt>
                <c:pt idx="7136">
                  <c:v>71346.259999999995</c:v>
                </c:pt>
                <c:pt idx="7137">
                  <c:v>71356.259999999995</c:v>
                </c:pt>
                <c:pt idx="7138">
                  <c:v>71366.259999999995</c:v>
                </c:pt>
                <c:pt idx="7139">
                  <c:v>71376.259999999995</c:v>
                </c:pt>
                <c:pt idx="7140">
                  <c:v>71386.25</c:v>
                </c:pt>
                <c:pt idx="7141">
                  <c:v>71396.259999999995</c:v>
                </c:pt>
                <c:pt idx="7142">
                  <c:v>71406.25</c:v>
                </c:pt>
                <c:pt idx="7143">
                  <c:v>71416.240000000005</c:v>
                </c:pt>
                <c:pt idx="7144">
                  <c:v>71426.240000000005</c:v>
                </c:pt>
                <c:pt idx="7145">
                  <c:v>71436.240000000005</c:v>
                </c:pt>
                <c:pt idx="7146">
                  <c:v>71446.240000000005</c:v>
                </c:pt>
                <c:pt idx="7147">
                  <c:v>71456.240000000005</c:v>
                </c:pt>
                <c:pt idx="7148">
                  <c:v>71466.23</c:v>
                </c:pt>
                <c:pt idx="7149">
                  <c:v>71476.23</c:v>
                </c:pt>
                <c:pt idx="7150">
                  <c:v>71486.23</c:v>
                </c:pt>
                <c:pt idx="7151">
                  <c:v>71496.23</c:v>
                </c:pt>
                <c:pt idx="7152">
                  <c:v>71506.23</c:v>
                </c:pt>
                <c:pt idx="7153">
                  <c:v>71516.23</c:v>
                </c:pt>
                <c:pt idx="7154">
                  <c:v>71526.23</c:v>
                </c:pt>
                <c:pt idx="7155">
                  <c:v>71536.22</c:v>
                </c:pt>
                <c:pt idx="7156">
                  <c:v>71546.23</c:v>
                </c:pt>
                <c:pt idx="7157">
                  <c:v>71556.22</c:v>
                </c:pt>
                <c:pt idx="7158">
                  <c:v>71566.22</c:v>
                </c:pt>
                <c:pt idx="7159">
                  <c:v>71576.210000000006</c:v>
                </c:pt>
                <c:pt idx="7160">
                  <c:v>71586.210000000006</c:v>
                </c:pt>
                <c:pt idx="7161">
                  <c:v>71596.210000000006</c:v>
                </c:pt>
                <c:pt idx="7162">
                  <c:v>71606.210000000006</c:v>
                </c:pt>
                <c:pt idx="7163">
                  <c:v>71616.210000000006</c:v>
                </c:pt>
                <c:pt idx="7164">
                  <c:v>71626.2</c:v>
                </c:pt>
                <c:pt idx="7165">
                  <c:v>71636.2</c:v>
                </c:pt>
                <c:pt idx="7166">
                  <c:v>71646.2</c:v>
                </c:pt>
                <c:pt idx="7167">
                  <c:v>71656.2</c:v>
                </c:pt>
                <c:pt idx="7168">
                  <c:v>71666.2</c:v>
                </c:pt>
                <c:pt idx="7169">
                  <c:v>71676.2</c:v>
                </c:pt>
                <c:pt idx="7170">
                  <c:v>71686.2</c:v>
                </c:pt>
                <c:pt idx="7171">
                  <c:v>71696.2</c:v>
                </c:pt>
                <c:pt idx="7172">
                  <c:v>71706.2</c:v>
                </c:pt>
                <c:pt idx="7173">
                  <c:v>71716.19</c:v>
                </c:pt>
                <c:pt idx="7174">
                  <c:v>71726.19</c:v>
                </c:pt>
                <c:pt idx="7175">
                  <c:v>71736.179999999993</c:v>
                </c:pt>
                <c:pt idx="7176">
                  <c:v>71746.19</c:v>
                </c:pt>
                <c:pt idx="7177">
                  <c:v>71756.179999999993</c:v>
                </c:pt>
                <c:pt idx="7178">
                  <c:v>71766.179999999993</c:v>
                </c:pt>
                <c:pt idx="7179">
                  <c:v>71776.179999999993</c:v>
                </c:pt>
                <c:pt idx="7180">
                  <c:v>71786.17</c:v>
                </c:pt>
                <c:pt idx="7181">
                  <c:v>71796.179999999993</c:v>
                </c:pt>
                <c:pt idx="7182">
                  <c:v>71806.17</c:v>
                </c:pt>
                <c:pt idx="7183">
                  <c:v>71816.17</c:v>
                </c:pt>
                <c:pt idx="7184">
                  <c:v>71826.16</c:v>
                </c:pt>
                <c:pt idx="7185">
                  <c:v>71836.160000000003</c:v>
                </c:pt>
                <c:pt idx="7186">
                  <c:v>71846.16</c:v>
                </c:pt>
                <c:pt idx="7187">
                  <c:v>71856.160000000003</c:v>
                </c:pt>
                <c:pt idx="7188">
                  <c:v>71866.16</c:v>
                </c:pt>
                <c:pt idx="7189">
                  <c:v>71876.160000000003</c:v>
                </c:pt>
                <c:pt idx="7190">
                  <c:v>71886.16</c:v>
                </c:pt>
                <c:pt idx="7191">
                  <c:v>71896.160000000003</c:v>
                </c:pt>
                <c:pt idx="7192">
                  <c:v>71906.16</c:v>
                </c:pt>
                <c:pt idx="7193">
                  <c:v>71916.149999999994</c:v>
                </c:pt>
                <c:pt idx="7194">
                  <c:v>71926.149999999994</c:v>
                </c:pt>
                <c:pt idx="7195">
                  <c:v>71936.149999999994</c:v>
                </c:pt>
                <c:pt idx="7196">
                  <c:v>71946.149999999994</c:v>
                </c:pt>
                <c:pt idx="7197">
                  <c:v>71956.149999999994</c:v>
                </c:pt>
                <c:pt idx="7198">
                  <c:v>71966.14</c:v>
                </c:pt>
                <c:pt idx="7199">
                  <c:v>71976.14</c:v>
                </c:pt>
                <c:pt idx="7200">
                  <c:v>71986.13</c:v>
                </c:pt>
                <c:pt idx="7201">
                  <c:v>71996.14</c:v>
                </c:pt>
                <c:pt idx="7202">
                  <c:v>72006.13</c:v>
                </c:pt>
                <c:pt idx="7203">
                  <c:v>72016.13</c:v>
                </c:pt>
                <c:pt idx="7204">
                  <c:v>72026.13</c:v>
                </c:pt>
                <c:pt idx="7205">
                  <c:v>72036.13</c:v>
                </c:pt>
                <c:pt idx="7206">
                  <c:v>72046.13</c:v>
                </c:pt>
                <c:pt idx="7207">
                  <c:v>72056.13</c:v>
                </c:pt>
                <c:pt idx="7208">
                  <c:v>72066.12</c:v>
                </c:pt>
                <c:pt idx="7209">
                  <c:v>72076.12</c:v>
                </c:pt>
                <c:pt idx="7210">
                  <c:v>72086.12</c:v>
                </c:pt>
                <c:pt idx="7211">
                  <c:v>72096.11</c:v>
                </c:pt>
                <c:pt idx="7212">
                  <c:v>72106.12</c:v>
                </c:pt>
                <c:pt idx="7213">
                  <c:v>72116.11</c:v>
                </c:pt>
                <c:pt idx="7214">
                  <c:v>72126.11</c:v>
                </c:pt>
                <c:pt idx="7215">
                  <c:v>72136.100000000006</c:v>
                </c:pt>
                <c:pt idx="7216">
                  <c:v>72146.100000000006</c:v>
                </c:pt>
                <c:pt idx="7217">
                  <c:v>72156.100000000006</c:v>
                </c:pt>
                <c:pt idx="7218">
                  <c:v>72166.100000000006</c:v>
                </c:pt>
                <c:pt idx="7219">
                  <c:v>72176.100000000006</c:v>
                </c:pt>
                <c:pt idx="7220">
                  <c:v>72186.09</c:v>
                </c:pt>
                <c:pt idx="7221">
                  <c:v>72196.09</c:v>
                </c:pt>
                <c:pt idx="7222">
                  <c:v>72206.09</c:v>
                </c:pt>
                <c:pt idx="7223">
                  <c:v>72216.09</c:v>
                </c:pt>
                <c:pt idx="7224">
                  <c:v>72226.09</c:v>
                </c:pt>
                <c:pt idx="7225">
                  <c:v>72236.09</c:v>
                </c:pt>
                <c:pt idx="7226">
                  <c:v>72246.09</c:v>
                </c:pt>
                <c:pt idx="7227">
                  <c:v>72256.09</c:v>
                </c:pt>
                <c:pt idx="7228">
                  <c:v>72266.09</c:v>
                </c:pt>
                <c:pt idx="7229">
                  <c:v>72276.08</c:v>
                </c:pt>
                <c:pt idx="7230">
                  <c:v>72286.080000000002</c:v>
                </c:pt>
                <c:pt idx="7231">
                  <c:v>72296.070000000007</c:v>
                </c:pt>
                <c:pt idx="7232">
                  <c:v>72306.080000000002</c:v>
                </c:pt>
                <c:pt idx="7233">
                  <c:v>72316.070000000007</c:v>
                </c:pt>
                <c:pt idx="7234">
                  <c:v>72326.070000000007</c:v>
                </c:pt>
                <c:pt idx="7235">
                  <c:v>72336.070000000007</c:v>
                </c:pt>
                <c:pt idx="7236">
                  <c:v>72346.06</c:v>
                </c:pt>
                <c:pt idx="7237">
                  <c:v>72356.070000000007</c:v>
                </c:pt>
                <c:pt idx="7238">
                  <c:v>72366.06</c:v>
                </c:pt>
                <c:pt idx="7239">
                  <c:v>72376.06</c:v>
                </c:pt>
                <c:pt idx="7240">
                  <c:v>72386.05</c:v>
                </c:pt>
                <c:pt idx="7241">
                  <c:v>72396.05</c:v>
                </c:pt>
                <c:pt idx="7242">
                  <c:v>72406.05</c:v>
                </c:pt>
                <c:pt idx="7243">
                  <c:v>72416.05</c:v>
                </c:pt>
                <c:pt idx="7244">
                  <c:v>72426.05</c:v>
                </c:pt>
                <c:pt idx="7245">
                  <c:v>72436.05</c:v>
                </c:pt>
                <c:pt idx="7246">
                  <c:v>72446.05</c:v>
                </c:pt>
                <c:pt idx="7247">
                  <c:v>72456.05</c:v>
                </c:pt>
                <c:pt idx="7248">
                  <c:v>72466.05</c:v>
                </c:pt>
                <c:pt idx="7249">
                  <c:v>72476.039999999994</c:v>
                </c:pt>
                <c:pt idx="7250">
                  <c:v>72486.039999999994</c:v>
                </c:pt>
                <c:pt idx="7251">
                  <c:v>72496.039999999994</c:v>
                </c:pt>
                <c:pt idx="7252">
                  <c:v>72506.039999999994</c:v>
                </c:pt>
                <c:pt idx="7253">
                  <c:v>72516.039999999994</c:v>
                </c:pt>
                <c:pt idx="7254">
                  <c:v>72526.03</c:v>
                </c:pt>
                <c:pt idx="7255">
                  <c:v>72536.03</c:v>
                </c:pt>
                <c:pt idx="7256">
                  <c:v>72546.02</c:v>
                </c:pt>
                <c:pt idx="7257">
                  <c:v>72556.03</c:v>
                </c:pt>
                <c:pt idx="7258">
                  <c:v>72566.02</c:v>
                </c:pt>
                <c:pt idx="7259">
                  <c:v>72576.02</c:v>
                </c:pt>
                <c:pt idx="7260">
                  <c:v>72586.02</c:v>
                </c:pt>
                <c:pt idx="7261">
                  <c:v>72596.02</c:v>
                </c:pt>
                <c:pt idx="7262">
                  <c:v>72606.02</c:v>
                </c:pt>
                <c:pt idx="7263">
                  <c:v>72616.02</c:v>
                </c:pt>
                <c:pt idx="7264">
                  <c:v>72626.02</c:v>
                </c:pt>
                <c:pt idx="7265">
                  <c:v>72636.009999999995</c:v>
                </c:pt>
                <c:pt idx="7266">
                  <c:v>72646.009999999995</c:v>
                </c:pt>
                <c:pt idx="7267">
                  <c:v>72656.009999999995</c:v>
                </c:pt>
                <c:pt idx="7268">
                  <c:v>72666.009999999995</c:v>
                </c:pt>
                <c:pt idx="7269">
                  <c:v>72676.009999999995</c:v>
                </c:pt>
                <c:pt idx="7270">
                  <c:v>72686</c:v>
                </c:pt>
                <c:pt idx="7271">
                  <c:v>72695.990000000005</c:v>
                </c:pt>
                <c:pt idx="7272">
                  <c:v>72705.990000000005</c:v>
                </c:pt>
                <c:pt idx="7273">
                  <c:v>72715.990000000005</c:v>
                </c:pt>
                <c:pt idx="7274">
                  <c:v>72725.990000000005</c:v>
                </c:pt>
                <c:pt idx="7275">
                  <c:v>72735.990000000005</c:v>
                </c:pt>
                <c:pt idx="7276">
                  <c:v>72746</c:v>
                </c:pt>
                <c:pt idx="7277">
                  <c:v>72755.98</c:v>
                </c:pt>
                <c:pt idx="7278">
                  <c:v>72765.990000000005</c:v>
                </c:pt>
                <c:pt idx="7279">
                  <c:v>72775.98</c:v>
                </c:pt>
                <c:pt idx="7280">
                  <c:v>72785.98</c:v>
                </c:pt>
                <c:pt idx="7281">
                  <c:v>72795.98</c:v>
                </c:pt>
                <c:pt idx="7282">
                  <c:v>72805.98</c:v>
                </c:pt>
                <c:pt idx="7283">
                  <c:v>72815.98</c:v>
                </c:pt>
                <c:pt idx="7284">
                  <c:v>72825.98</c:v>
                </c:pt>
                <c:pt idx="7285">
                  <c:v>72835.97</c:v>
                </c:pt>
                <c:pt idx="7286">
                  <c:v>72845.97</c:v>
                </c:pt>
                <c:pt idx="7287">
                  <c:v>72855.960000000006</c:v>
                </c:pt>
                <c:pt idx="7288">
                  <c:v>72865.97</c:v>
                </c:pt>
                <c:pt idx="7289">
                  <c:v>72875.960000000006</c:v>
                </c:pt>
                <c:pt idx="7290">
                  <c:v>72885.960000000006</c:v>
                </c:pt>
                <c:pt idx="7291">
                  <c:v>72895.960000000006</c:v>
                </c:pt>
                <c:pt idx="7292">
                  <c:v>72905.95</c:v>
                </c:pt>
                <c:pt idx="7293">
                  <c:v>72915.960000000006</c:v>
                </c:pt>
                <c:pt idx="7294">
                  <c:v>72925.95</c:v>
                </c:pt>
                <c:pt idx="7295">
                  <c:v>72935.95</c:v>
                </c:pt>
                <c:pt idx="7296">
                  <c:v>72945.95</c:v>
                </c:pt>
                <c:pt idx="7297">
                  <c:v>72955.95</c:v>
                </c:pt>
                <c:pt idx="7298">
                  <c:v>72965.95</c:v>
                </c:pt>
                <c:pt idx="7299">
                  <c:v>72975.95</c:v>
                </c:pt>
                <c:pt idx="7300">
                  <c:v>72985.95</c:v>
                </c:pt>
                <c:pt idx="7301">
                  <c:v>72995.939999999988</c:v>
                </c:pt>
                <c:pt idx="7302">
                  <c:v>73005.939999999988</c:v>
                </c:pt>
                <c:pt idx="7303">
                  <c:v>73015.939999999988</c:v>
                </c:pt>
                <c:pt idx="7304">
                  <c:v>73025.939999999988</c:v>
                </c:pt>
                <c:pt idx="7305">
                  <c:v>73035.929999999993</c:v>
                </c:pt>
                <c:pt idx="7306">
                  <c:v>73045.929999999993</c:v>
                </c:pt>
                <c:pt idx="7307">
                  <c:v>73055.929999999993</c:v>
                </c:pt>
                <c:pt idx="7308">
                  <c:v>73065.929999999993</c:v>
                </c:pt>
                <c:pt idx="7309">
                  <c:v>73075.929999999993</c:v>
                </c:pt>
                <c:pt idx="7310">
                  <c:v>73085.919999999998</c:v>
                </c:pt>
                <c:pt idx="7311">
                  <c:v>73095.92</c:v>
                </c:pt>
                <c:pt idx="7312">
                  <c:v>73105.909999999989</c:v>
                </c:pt>
                <c:pt idx="7313">
                  <c:v>73115.909999999989</c:v>
                </c:pt>
                <c:pt idx="7314">
                  <c:v>73125.909999999989</c:v>
                </c:pt>
                <c:pt idx="7315">
                  <c:v>73135.909999999989</c:v>
                </c:pt>
                <c:pt idx="7316">
                  <c:v>73145.909999999989</c:v>
                </c:pt>
                <c:pt idx="7317">
                  <c:v>73155.909999999989</c:v>
                </c:pt>
                <c:pt idx="7318">
                  <c:v>73165.909999999989</c:v>
                </c:pt>
                <c:pt idx="7319">
                  <c:v>73175.909999999989</c:v>
                </c:pt>
                <c:pt idx="7320">
                  <c:v>73185.909999999989</c:v>
                </c:pt>
                <c:pt idx="7321">
                  <c:v>73195.899999999994</c:v>
                </c:pt>
                <c:pt idx="7322">
                  <c:v>73205.899999999994</c:v>
                </c:pt>
                <c:pt idx="7323">
                  <c:v>73215.899999999994</c:v>
                </c:pt>
                <c:pt idx="7324">
                  <c:v>73225.899999999994</c:v>
                </c:pt>
                <c:pt idx="7325">
                  <c:v>73235.899999999994</c:v>
                </c:pt>
                <c:pt idx="7326">
                  <c:v>73245.89</c:v>
                </c:pt>
                <c:pt idx="7327">
                  <c:v>73255.89</c:v>
                </c:pt>
                <c:pt idx="7328">
                  <c:v>73265.88</c:v>
                </c:pt>
                <c:pt idx="7329">
                  <c:v>73275.89</c:v>
                </c:pt>
                <c:pt idx="7330">
                  <c:v>73285.88</c:v>
                </c:pt>
                <c:pt idx="7331">
                  <c:v>73295.88</c:v>
                </c:pt>
                <c:pt idx="7332">
                  <c:v>73305.88</c:v>
                </c:pt>
                <c:pt idx="7333">
                  <c:v>73315.88</c:v>
                </c:pt>
                <c:pt idx="7334">
                  <c:v>73325.88</c:v>
                </c:pt>
                <c:pt idx="7335">
                  <c:v>73335.88</c:v>
                </c:pt>
                <c:pt idx="7336">
                  <c:v>73345.88</c:v>
                </c:pt>
                <c:pt idx="7337">
                  <c:v>73355.87</c:v>
                </c:pt>
                <c:pt idx="7338">
                  <c:v>73365.87</c:v>
                </c:pt>
                <c:pt idx="7339">
                  <c:v>73375.87</c:v>
                </c:pt>
                <c:pt idx="7340">
                  <c:v>73385.87</c:v>
                </c:pt>
                <c:pt idx="7341">
                  <c:v>73395.87</c:v>
                </c:pt>
                <c:pt idx="7342">
                  <c:v>73405.86</c:v>
                </c:pt>
                <c:pt idx="7343">
                  <c:v>73415.850000000006</c:v>
                </c:pt>
                <c:pt idx="7344">
                  <c:v>73425.86</c:v>
                </c:pt>
                <c:pt idx="7345">
                  <c:v>73435.850000000006</c:v>
                </c:pt>
                <c:pt idx="7346">
                  <c:v>73445.850000000006</c:v>
                </c:pt>
                <c:pt idx="7347">
                  <c:v>73455.850000000006</c:v>
                </c:pt>
                <c:pt idx="7348">
                  <c:v>73465.84</c:v>
                </c:pt>
                <c:pt idx="7349">
                  <c:v>73475.850000000006</c:v>
                </c:pt>
                <c:pt idx="7350">
                  <c:v>73485.84</c:v>
                </c:pt>
                <c:pt idx="7351">
                  <c:v>73495.839999999997</c:v>
                </c:pt>
                <c:pt idx="7352">
                  <c:v>73505.84</c:v>
                </c:pt>
                <c:pt idx="7353">
                  <c:v>73515.839999999997</c:v>
                </c:pt>
                <c:pt idx="7354">
                  <c:v>73525.84</c:v>
                </c:pt>
                <c:pt idx="7355">
                  <c:v>73535.839999999997</c:v>
                </c:pt>
                <c:pt idx="7356">
                  <c:v>73545.84</c:v>
                </c:pt>
                <c:pt idx="7357">
                  <c:v>73555.83</c:v>
                </c:pt>
                <c:pt idx="7358">
                  <c:v>73565.83</c:v>
                </c:pt>
                <c:pt idx="7359">
                  <c:v>73575.83</c:v>
                </c:pt>
                <c:pt idx="7360">
                  <c:v>73585.83</c:v>
                </c:pt>
                <c:pt idx="7361">
                  <c:v>73595.820000000007</c:v>
                </c:pt>
                <c:pt idx="7362">
                  <c:v>73605.820000000007</c:v>
                </c:pt>
                <c:pt idx="7363">
                  <c:v>73615.820000000007</c:v>
                </c:pt>
                <c:pt idx="7364">
                  <c:v>73625.81</c:v>
                </c:pt>
                <c:pt idx="7365">
                  <c:v>73635.820000000007</c:v>
                </c:pt>
                <c:pt idx="7366">
                  <c:v>73645.81</c:v>
                </c:pt>
                <c:pt idx="7367">
                  <c:v>73655.81</c:v>
                </c:pt>
                <c:pt idx="7368">
                  <c:v>73665.8</c:v>
                </c:pt>
                <c:pt idx="7369">
                  <c:v>73675.8</c:v>
                </c:pt>
                <c:pt idx="7370">
                  <c:v>73685.8</c:v>
                </c:pt>
                <c:pt idx="7371">
                  <c:v>73695.8</c:v>
                </c:pt>
                <c:pt idx="7372">
                  <c:v>73705.8</c:v>
                </c:pt>
                <c:pt idx="7373">
                  <c:v>73715.8</c:v>
                </c:pt>
                <c:pt idx="7374">
                  <c:v>73725.8</c:v>
                </c:pt>
                <c:pt idx="7375">
                  <c:v>73735.8</c:v>
                </c:pt>
                <c:pt idx="7376">
                  <c:v>73745.8</c:v>
                </c:pt>
                <c:pt idx="7377">
                  <c:v>73755.789999999994</c:v>
                </c:pt>
                <c:pt idx="7378">
                  <c:v>73765.789999999994</c:v>
                </c:pt>
                <c:pt idx="7379">
                  <c:v>73775.789999999994</c:v>
                </c:pt>
                <c:pt idx="7380">
                  <c:v>73785.789999999994</c:v>
                </c:pt>
                <c:pt idx="7381">
                  <c:v>73795.789999999994</c:v>
                </c:pt>
                <c:pt idx="7382">
                  <c:v>73805.78</c:v>
                </c:pt>
                <c:pt idx="7383">
                  <c:v>73815.78</c:v>
                </c:pt>
                <c:pt idx="7384">
                  <c:v>73825.77</c:v>
                </c:pt>
                <c:pt idx="7385">
                  <c:v>73835.78</c:v>
                </c:pt>
                <c:pt idx="7386">
                  <c:v>73845.77</c:v>
                </c:pt>
                <c:pt idx="7387">
                  <c:v>73855.77</c:v>
                </c:pt>
                <c:pt idx="7388">
                  <c:v>73865.77</c:v>
                </c:pt>
                <c:pt idx="7389">
                  <c:v>73875.77</c:v>
                </c:pt>
                <c:pt idx="7390">
                  <c:v>73885.77</c:v>
                </c:pt>
                <c:pt idx="7391">
                  <c:v>73895.77</c:v>
                </c:pt>
                <c:pt idx="7392">
                  <c:v>73905.77</c:v>
                </c:pt>
                <c:pt idx="7393">
                  <c:v>73915.759999999995</c:v>
                </c:pt>
                <c:pt idx="7394">
                  <c:v>73925.759999999995</c:v>
                </c:pt>
                <c:pt idx="7395">
                  <c:v>73935.759999999995</c:v>
                </c:pt>
                <c:pt idx="7396">
                  <c:v>73945.759999999995</c:v>
                </c:pt>
                <c:pt idx="7397">
                  <c:v>73955.759999999995</c:v>
                </c:pt>
                <c:pt idx="7398">
                  <c:v>73965.75</c:v>
                </c:pt>
                <c:pt idx="7399">
                  <c:v>73975.75</c:v>
                </c:pt>
                <c:pt idx="7400">
                  <c:v>73985.75</c:v>
                </c:pt>
                <c:pt idx="7401">
                  <c:v>73995.75</c:v>
                </c:pt>
                <c:pt idx="7402">
                  <c:v>74005.740000000005</c:v>
                </c:pt>
                <c:pt idx="7403">
                  <c:v>74015.740000000005</c:v>
                </c:pt>
                <c:pt idx="7404">
                  <c:v>74025.740000000005</c:v>
                </c:pt>
                <c:pt idx="7405">
                  <c:v>74035.73</c:v>
                </c:pt>
                <c:pt idx="7406">
                  <c:v>74045.740000000005</c:v>
                </c:pt>
                <c:pt idx="7407">
                  <c:v>74055.73</c:v>
                </c:pt>
                <c:pt idx="7408">
                  <c:v>74065.73</c:v>
                </c:pt>
                <c:pt idx="7409">
                  <c:v>74075.73</c:v>
                </c:pt>
                <c:pt idx="7410">
                  <c:v>74085.73</c:v>
                </c:pt>
                <c:pt idx="7411">
                  <c:v>74095.73</c:v>
                </c:pt>
                <c:pt idx="7412">
                  <c:v>74105.73</c:v>
                </c:pt>
                <c:pt idx="7413">
                  <c:v>74115.73</c:v>
                </c:pt>
                <c:pt idx="7414">
                  <c:v>74125.72</c:v>
                </c:pt>
                <c:pt idx="7415">
                  <c:v>74135.710000000006</c:v>
                </c:pt>
                <c:pt idx="7416">
                  <c:v>74145.72</c:v>
                </c:pt>
                <c:pt idx="7417">
                  <c:v>74155.710000000006</c:v>
                </c:pt>
                <c:pt idx="7418">
                  <c:v>74165.710000000006</c:v>
                </c:pt>
                <c:pt idx="7419">
                  <c:v>74175.710000000006</c:v>
                </c:pt>
                <c:pt idx="7420">
                  <c:v>74185.7</c:v>
                </c:pt>
                <c:pt idx="7421">
                  <c:v>74195.710000000006</c:v>
                </c:pt>
                <c:pt idx="7422">
                  <c:v>74205.7</c:v>
                </c:pt>
                <c:pt idx="7423">
                  <c:v>74215.7</c:v>
                </c:pt>
                <c:pt idx="7424">
                  <c:v>74225.7</c:v>
                </c:pt>
                <c:pt idx="7425">
                  <c:v>74235.7</c:v>
                </c:pt>
                <c:pt idx="7426">
                  <c:v>74245.7</c:v>
                </c:pt>
                <c:pt idx="7427">
                  <c:v>74255.7</c:v>
                </c:pt>
                <c:pt idx="7428">
                  <c:v>74265.7</c:v>
                </c:pt>
                <c:pt idx="7429">
                  <c:v>74275.69</c:v>
                </c:pt>
                <c:pt idx="7430">
                  <c:v>74285.69</c:v>
                </c:pt>
                <c:pt idx="7431">
                  <c:v>74295.69</c:v>
                </c:pt>
                <c:pt idx="7432">
                  <c:v>74305.69</c:v>
                </c:pt>
                <c:pt idx="7433">
                  <c:v>74315.679999999993</c:v>
                </c:pt>
                <c:pt idx="7434">
                  <c:v>74325.679999999993</c:v>
                </c:pt>
                <c:pt idx="7435">
                  <c:v>74335.679999999993</c:v>
                </c:pt>
                <c:pt idx="7436">
                  <c:v>74345.67</c:v>
                </c:pt>
                <c:pt idx="7437">
                  <c:v>74355.679999999993</c:v>
                </c:pt>
                <c:pt idx="7438">
                  <c:v>74365.67</c:v>
                </c:pt>
                <c:pt idx="7439">
                  <c:v>74375.67</c:v>
                </c:pt>
                <c:pt idx="7440">
                  <c:v>74385.66</c:v>
                </c:pt>
                <c:pt idx="7441">
                  <c:v>74395.66</c:v>
                </c:pt>
                <c:pt idx="7442">
                  <c:v>74405.66</c:v>
                </c:pt>
                <c:pt idx="7443">
                  <c:v>74415.66</c:v>
                </c:pt>
                <c:pt idx="7444">
                  <c:v>74425.66</c:v>
                </c:pt>
                <c:pt idx="7445">
                  <c:v>74435.66</c:v>
                </c:pt>
                <c:pt idx="7446">
                  <c:v>74445.66</c:v>
                </c:pt>
                <c:pt idx="7447">
                  <c:v>74455.66</c:v>
                </c:pt>
                <c:pt idx="7448">
                  <c:v>74465.66</c:v>
                </c:pt>
                <c:pt idx="7449">
                  <c:v>74475.649999999994</c:v>
                </c:pt>
                <c:pt idx="7450">
                  <c:v>74485.649999999994</c:v>
                </c:pt>
                <c:pt idx="7451">
                  <c:v>74495.649999999994</c:v>
                </c:pt>
                <c:pt idx="7452">
                  <c:v>74505.649999999994</c:v>
                </c:pt>
                <c:pt idx="7453">
                  <c:v>74515.649999999994</c:v>
                </c:pt>
                <c:pt idx="7454">
                  <c:v>74525.64</c:v>
                </c:pt>
                <c:pt idx="7455">
                  <c:v>74535.64</c:v>
                </c:pt>
                <c:pt idx="7456">
                  <c:v>74545.63</c:v>
                </c:pt>
                <c:pt idx="7457">
                  <c:v>74555.64</c:v>
                </c:pt>
                <c:pt idx="7458">
                  <c:v>74565.63</c:v>
                </c:pt>
                <c:pt idx="7459">
                  <c:v>74575.63</c:v>
                </c:pt>
                <c:pt idx="7460">
                  <c:v>74585.63</c:v>
                </c:pt>
                <c:pt idx="7461">
                  <c:v>74595.63</c:v>
                </c:pt>
                <c:pt idx="7462">
                  <c:v>74605.63</c:v>
                </c:pt>
                <c:pt idx="7463">
                  <c:v>74615.63</c:v>
                </c:pt>
                <c:pt idx="7464">
                  <c:v>74625.63</c:v>
                </c:pt>
                <c:pt idx="7465">
                  <c:v>74635.62</c:v>
                </c:pt>
                <c:pt idx="7466">
                  <c:v>74645.62</c:v>
                </c:pt>
                <c:pt idx="7467">
                  <c:v>74655.62</c:v>
                </c:pt>
                <c:pt idx="7468">
                  <c:v>74665.62</c:v>
                </c:pt>
                <c:pt idx="7469">
                  <c:v>74675.62</c:v>
                </c:pt>
                <c:pt idx="7470">
                  <c:v>74685.61</c:v>
                </c:pt>
                <c:pt idx="7471">
                  <c:v>74695.61</c:v>
                </c:pt>
                <c:pt idx="7472">
                  <c:v>74705.61</c:v>
                </c:pt>
                <c:pt idx="7473">
                  <c:v>74715.61</c:v>
                </c:pt>
                <c:pt idx="7474">
                  <c:v>74725.600000000006</c:v>
                </c:pt>
                <c:pt idx="7475">
                  <c:v>74735.600000000006</c:v>
                </c:pt>
                <c:pt idx="7476">
                  <c:v>74745.600000000006</c:v>
                </c:pt>
                <c:pt idx="7477">
                  <c:v>74755.59</c:v>
                </c:pt>
                <c:pt idx="7478">
                  <c:v>74765.600000000006</c:v>
                </c:pt>
                <c:pt idx="7479">
                  <c:v>74775.59</c:v>
                </c:pt>
                <c:pt idx="7480">
                  <c:v>74785.59</c:v>
                </c:pt>
                <c:pt idx="7481">
                  <c:v>74795.59</c:v>
                </c:pt>
                <c:pt idx="7482">
                  <c:v>74805.59</c:v>
                </c:pt>
                <c:pt idx="7483">
                  <c:v>74815.59</c:v>
                </c:pt>
                <c:pt idx="7484">
                  <c:v>74825.59</c:v>
                </c:pt>
                <c:pt idx="7485">
                  <c:v>74835.58</c:v>
                </c:pt>
                <c:pt idx="7486">
                  <c:v>74845.58</c:v>
                </c:pt>
                <c:pt idx="7487">
                  <c:v>74855.570000000007</c:v>
                </c:pt>
                <c:pt idx="7488">
                  <c:v>74865.58</c:v>
                </c:pt>
                <c:pt idx="7489">
                  <c:v>74875.570000000007</c:v>
                </c:pt>
                <c:pt idx="7490">
                  <c:v>74885.570000000007</c:v>
                </c:pt>
                <c:pt idx="7491">
                  <c:v>74895.570000000007</c:v>
                </c:pt>
                <c:pt idx="7492">
                  <c:v>74905.56</c:v>
                </c:pt>
                <c:pt idx="7493">
                  <c:v>74915.570000000007</c:v>
                </c:pt>
                <c:pt idx="7494">
                  <c:v>74925.56</c:v>
                </c:pt>
                <c:pt idx="7495">
                  <c:v>74935.56</c:v>
                </c:pt>
                <c:pt idx="7496">
                  <c:v>74945.55</c:v>
                </c:pt>
                <c:pt idx="7497">
                  <c:v>74955.55</c:v>
                </c:pt>
                <c:pt idx="7498">
                  <c:v>74965.55</c:v>
                </c:pt>
                <c:pt idx="7499">
                  <c:v>74975.55</c:v>
                </c:pt>
                <c:pt idx="7500">
                  <c:v>74985.55</c:v>
                </c:pt>
                <c:pt idx="7501">
                  <c:v>74995.55</c:v>
                </c:pt>
                <c:pt idx="7502">
                  <c:v>75005.55</c:v>
                </c:pt>
                <c:pt idx="7503">
                  <c:v>75015.55</c:v>
                </c:pt>
                <c:pt idx="7504">
                  <c:v>75025.55</c:v>
                </c:pt>
                <c:pt idx="7505">
                  <c:v>75035.539999999994</c:v>
                </c:pt>
                <c:pt idx="7506">
                  <c:v>75045.539999999994</c:v>
                </c:pt>
                <c:pt idx="7507">
                  <c:v>75055.539999999994</c:v>
                </c:pt>
                <c:pt idx="7508">
                  <c:v>75065.53</c:v>
                </c:pt>
                <c:pt idx="7509">
                  <c:v>75075.539999999994</c:v>
                </c:pt>
                <c:pt idx="7510">
                  <c:v>75085.53</c:v>
                </c:pt>
                <c:pt idx="7511">
                  <c:v>75095.53</c:v>
                </c:pt>
                <c:pt idx="7512">
                  <c:v>75105.52</c:v>
                </c:pt>
                <c:pt idx="7513">
                  <c:v>75115.520000000004</c:v>
                </c:pt>
                <c:pt idx="7514">
                  <c:v>75125.52</c:v>
                </c:pt>
                <c:pt idx="7515">
                  <c:v>75135.520000000004</c:v>
                </c:pt>
                <c:pt idx="7516">
                  <c:v>75145.52</c:v>
                </c:pt>
                <c:pt idx="7517">
                  <c:v>75155.520000000004</c:v>
                </c:pt>
                <c:pt idx="7518">
                  <c:v>75165.52</c:v>
                </c:pt>
                <c:pt idx="7519">
                  <c:v>75175.520000000004</c:v>
                </c:pt>
                <c:pt idx="7520">
                  <c:v>75185.52</c:v>
                </c:pt>
                <c:pt idx="7521">
                  <c:v>75195.509999999995</c:v>
                </c:pt>
                <c:pt idx="7522">
                  <c:v>75205.509999999995</c:v>
                </c:pt>
                <c:pt idx="7523">
                  <c:v>75215.509999999995</c:v>
                </c:pt>
                <c:pt idx="7524">
                  <c:v>75225.509999999995</c:v>
                </c:pt>
                <c:pt idx="7525">
                  <c:v>75235.509999999995</c:v>
                </c:pt>
                <c:pt idx="7526">
                  <c:v>75245.5</c:v>
                </c:pt>
                <c:pt idx="7527">
                  <c:v>75255.5</c:v>
                </c:pt>
                <c:pt idx="7528">
                  <c:v>75265.490000000005</c:v>
                </c:pt>
                <c:pt idx="7529">
                  <c:v>75275.5</c:v>
                </c:pt>
                <c:pt idx="7530">
                  <c:v>75285.490000000005</c:v>
                </c:pt>
                <c:pt idx="7531">
                  <c:v>75295.490000000005</c:v>
                </c:pt>
                <c:pt idx="7532">
                  <c:v>75305.490000000005</c:v>
                </c:pt>
                <c:pt idx="7533">
                  <c:v>75315.48</c:v>
                </c:pt>
                <c:pt idx="7534">
                  <c:v>75325.490000000005</c:v>
                </c:pt>
                <c:pt idx="7535">
                  <c:v>75335.48</c:v>
                </c:pt>
                <c:pt idx="7536">
                  <c:v>75345.48</c:v>
                </c:pt>
                <c:pt idx="7537">
                  <c:v>75355.48</c:v>
                </c:pt>
                <c:pt idx="7538">
                  <c:v>75365.48</c:v>
                </c:pt>
                <c:pt idx="7539">
                  <c:v>75375.48</c:v>
                </c:pt>
                <c:pt idx="7540">
                  <c:v>75385.48</c:v>
                </c:pt>
                <c:pt idx="7541">
                  <c:v>75395.48</c:v>
                </c:pt>
                <c:pt idx="7542">
                  <c:v>75405.47</c:v>
                </c:pt>
                <c:pt idx="7543">
                  <c:v>75415.460000000006</c:v>
                </c:pt>
                <c:pt idx="7544">
                  <c:v>75425.460000000006</c:v>
                </c:pt>
                <c:pt idx="7545">
                  <c:v>75435.460000000006</c:v>
                </c:pt>
                <c:pt idx="7546">
                  <c:v>75445.460000000006</c:v>
                </c:pt>
                <c:pt idx="7547">
                  <c:v>75455.460000000006</c:v>
                </c:pt>
                <c:pt idx="7548">
                  <c:v>75465.460000000006</c:v>
                </c:pt>
                <c:pt idx="7549">
                  <c:v>75475.45</c:v>
                </c:pt>
                <c:pt idx="7550">
                  <c:v>75485.460000000006</c:v>
                </c:pt>
                <c:pt idx="7551">
                  <c:v>75495.45</c:v>
                </c:pt>
                <c:pt idx="7552">
                  <c:v>75505.45</c:v>
                </c:pt>
                <c:pt idx="7553">
                  <c:v>75515.45</c:v>
                </c:pt>
                <c:pt idx="7554">
                  <c:v>75525.45</c:v>
                </c:pt>
                <c:pt idx="7555">
                  <c:v>75535.45</c:v>
                </c:pt>
                <c:pt idx="7556">
                  <c:v>75545.45</c:v>
                </c:pt>
                <c:pt idx="7557">
                  <c:v>75555.439999999988</c:v>
                </c:pt>
                <c:pt idx="7558">
                  <c:v>75565.439999999988</c:v>
                </c:pt>
                <c:pt idx="7559">
                  <c:v>75575.429999999993</c:v>
                </c:pt>
                <c:pt idx="7560">
                  <c:v>75585.439999999988</c:v>
                </c:pt>
                <c:pt idx="7561">
                  <c:v>75595.429999999993</c:v>
                </c:pt>
                <c:pt idx="7562">
                  <c:v>75605.429999999993</c:v>
                </c:pt>
                <c:pt idx="7563">
                  <c:v>75615.429999999993</c:v>
                </c:pt>
                <c:pt idx="7564">
                  <c:v>75625.42</c:v>
                </c:pt>
                <c:pt idx="7565">
                  <c:v>75635.429999999993</c:v>
                </c:pt>
                <c:pt idx="7566">
                  <c:v>75645.42</c:v>
                </c:pt>
                <c:pt idx="7567">
                  <c:v>75655.42</c:v>
                </c:pt>
                <c:pt idx="7568">
                  <c:v>75665.409999999989</c:v>
                </c:pt>
                <c:pt idx="7569">
                  <c:v>75675.409999999989</c:v>
                </c:pt>
                <c:pt idx="7570">
                  <c:v>75685.409999999989</c:v>
                </c:pt>
                <c:pt idx="7571">
                  <c:v>75695.409999999989</c:v>
                </c:pt>
                <c:pt idx="7572">
                  <c:v>75705.409999999989</c:v>
                </c:pt>
                <c:pt idx="7573">
                  <c:v>75715.409999999989</c:v>
                </c:pt>
                <c:pt idx="7574">
                  <c:v>75725.409999999989</c:v>
                </c:pt>
                <c:pt idx="7575">
                  <c:v>75735.399999999994</c:v>
                </c:pt>
                <c:pt idx="7576">
                  <c:v>75745.409999999989</c:v>
                </c:pt>
                <c:pt idx="7577">
                  <c:v>75755.399999999994</c:v>
                </c:pt>
                <c:pt idx="7578">
                  <c:v>75765.399999999994</c:v>
                </c:pt>
                <c:pt idx="7579">
                  <c:v>75775.399999999994</c:v>
                </c:pt>
                <c:pt idx="7580">
                  <c:v>75785.39</c:v>
                </c:pt>
                <c:pt idx="7581">
                  <c:v>75795.399999999994</c:v>
                </c:pt>
                <c:pt idx="7582">
                  <c:v>75805.39</c:v>
                </c:pt>
                <c:pt idx="7583">
                  <c:v>75815.39</c:v>
                </c:pt>
                <c:pt idx="7584">
                  <c:v>75825.38</c:v>
                </c:pt>
                <c:pt idx="7585">
                  <c:v>75835.38</c:v>
                </c:pt>
                <c:pt idx="7586">
                  <c:v>75845.38</c:v>
                </c:pt>
                <c:pt idx="7587">
                  <c:v>75855.38</c:v>
                </c:pt>
                <c:pt idx="7588">
                  <c:v>75865.38</c:v>
                </c:pt>
                <c:pt idx="7589">
                  <c:v>75875.38</c:v>
                </c:pt>
                <c:pt idx="7590">
                  <c:v>75885.38</c:v>
                </c:pt>
                <c:pt idx="7591">
                  <c:v>75895.38</c:v>
                </c:pt>
                <c:pt idx="7592">
                  <c:v>75905.38</c:v>
                </c:pt>
                <c:pt idx="7593">
                  <c:v>75915.37</c:v>
                </c:pt>
                <c:pt idx="7594">
                  <c:v>75925.37</c:v>
                </c:pt>
                <c:pt idx="7595">
                  <c:v>75935.37</c:v>
                </c:pt>
                <c:pt idx="7596">
                  <c:v>75945.37</c:v>
                </c:pt>
                <c:pt idx="7597">
                  <c:v>75955.37</c:v>
                </c:pt>
                <c:pt idx="7598">
                  <c:v>75965.36</c:v>
                </c:pt>
                <c:pt idx="7599">
                  <c:v>75975.360000000001</c:v>
                </c:pt>
                <c:pt idx="7600">
                  <c:v>75985.350000000006</c:v>
                </c:pt>
                <c:pt idx="7601">
                  <c:v>75995.350000000006</c:v>
                </c:pt>
                <c:pt idx="7602">
                  <c:v>76005.350000000006</c:v>
                </c:pt>
                <c:pt idx="7603">
                  <c:v>76015.350000000006</c:v>
                </c:pt>
                <c:pt idx="7604">
                  <c:v>76025.350000000006</c:v>
                </c:pt>
                <c:pt idx="7605">
                  <c:v>76035.34</c:v>
                </c:pt>
                <c:pt idx="7606">
                  <c:v>76045.34</c:v>
                </c:pt>
                <c:pt idx="7607">
                  <c:v>76055.34</c:v>
                </c:pt>
                <c:pt idx="7608">
                  <c:v>76065.34</c:v>
                </c:pt>
                <c:pt idx="7609">
                  <c:v>76075.34</c:v>
                </c:pt>
                <c:pt idx="7610">
                  <c:v>76085.34</c:v>
                </c:pt>
                <c:pt idx="7611">
                  <c:v>76095.34</c:v>
                </c:pt>
                <c:pt idx="7612">
                  <c:v>76105.34</c:v>
                </c:pt>
                <c:pt idx="7613">
                  <c:v>76115.34</c:v>
                </c:pt>
                <c:pt idx="7614">
                  <c:v>76125.33</c:v>
                </c:pt>
                <c:pt idx="7615">
                  <c:v>76135.320000000007</c:v>
                </c:pt>
                <c:pt idx="7616">
                  <c:v>76145.320000000007</c:v>
                </c:pt>
                <c:pt idx="7617">
                  <c:v>76155.320000000007</c:v>
                </c:pt>
                <c:pt idx="7618">
                  <c:v>76165.320000000007</c:v>
                </c:pt>
                <c:pt idx="7619">
                  <c:v>76175.320000000007</c:v>
                </c:pt>
                <c:pt idx="7620">
                  <c:v>76185.31</c:v>
                </c:pt>
                <c:pt idx="7621">
                  <c:v>76195.31</c:v>
                </c:pt>
                <c:pt idx="7622">
                  <c:v>76205.31</c:v>
                </c:pt>
                <c:pt idx="7623">
                  <c:v>76215.31</c:v>
                </c:pt>
                <c:pt idx="7624">
                  <c:v>76225.3</c:v>
                </c:pt>
                <c:pt idx="7625">
                  <c:v>76235.3</c:v>
                </c:pt>
                <c:pt idx="7626">
                  <c:v>76245.3</c:v>
                </c:pt>
                <c:pt idx="7627">
                  <c:v>76255.3</c:v>
                </c:pt>
                <c:pt idx="7628">
                  <c:v>76265.3</c:v>
                </c:pt>
                <c:pt idx="7629">
                  <c:v>76275.3</c:v>
                </c:pt>
                <c:pt idx="7630">
                  <c:v>76285.3</c:v>
                </c:pt>
                <c:pt idx="7631">
                  <c:v>76295.289999999994</c:v>
                </c:pt>
                <c:pt idx="7632">
                  <c:v>76305.289999999994</c:v>
                </c:pt>
                <c:pt idx="7633">
                  <c:v>76315.289999999994</c:v>
                </c:pt>
                <c:pt idx="7634">
                  <c:v>76325.289999999994</c:v>
                </c:pt>
                <c:pt idx="7635">
                  <c:v>76335.289999999994</c:v>
                </c:pt>
                <c:pt idx="7636">
                  <c:v>76345.279999999999</c:v>
                </c:pt>
                <c:pt idx="7637">
                  <c:v>76355.28</c:v>
                </c:pt>
                <c:pt idx="7638">
                  <c:v>76365.279999999999</c:v>
                </c:pt>
                <c:pt idx="7639">
                  <c:v>76375.28</c:v>
                </c:pt>
                <c:pt idx="7640">
                  <c:v>76385.27</c:v>
                </c:pt>
                <c:pt idx="7641">
                  <c:v>76395.27</c:v>
                </c:pt>
                <c:pt idx="7642">
                  <c:v>76405.27</c:v>
                </c:pt>
                <c:pt idx="7643">
                  <c:v>76415.27</c:v>
                </c:pt>
                <c:pt idx="7644">
                  <c:v>76425.27</c:v>
                </c:pt>
                <c:pt idx="7645">
                  <c:v>76435.27</c:v>
                </c:pt>
                <c:pt idx="7646">
                  <c:v>76445.27</c:v>
                </c:pt>
                <c:pt idx="7647">
                  <c:v>76455.259999999995</c:v>
                </c:pt>
                <c:pt idx="7648">
                  <c:v>76465.259999999995</c:v>
                </c:pt>
                <c:pt idx="7649">
                  <c:v>76475.259999999995</c:v>
                </c:pt>
                <c:pt idx="7650">
                  <c:v>76485.259999999995</c:v>
                </c:pt>
                <c:pt idx="7651">
                  <c:v>76495.259999999995</c:v>
                </c:pt>
                <c:pt idx="7652">
                  <c:v>76505.25</c:v>
                </c:pt>
                <c:pt idx="7653">
                  <c:v>76515.25</c:v>
                </c:pt>
                <c:pt idx="7654">
                  <c:v>76525.25</c:v>
                </c:pt>
                <c:pt idx="7655">
                  <c:v>76535.25</c:v>
                </c:pt>
                <c:pt idx="7656">
                  <c:v>76545.240000000005</c:v>
                </c:pt>
                <c:pt idx="7657">
                  <c:v>76555.240000000005</c:v>
                </c:pt>
                <c:pt idx="7658">
                  <c:v>76565.240000000005</c:v>
                </c:pt>
                <c:pt idx="7659">
                  <c:v>76575.240000000005</c:v>
                </c:pt>
                <c:pt idx="7660">
                  <c:v>76585.240000000005</c:v>
                </c:pt>
                <c:pt idx="7661">
                  <c:v>76595.23</c:v>
                </c:pt>
                <c:pt idx="7662">
                  <c:v>76605.23</c:v>
                </c:pt>
                <c:pt idx="7663">
                  <c:v>76615.23</c:v>
                </c:pt>
                <c:pt idx="7664">
                  <c:v>76625.23</c:v>
                </c:pt>
                <c:pt idx="7665">
                  <c:v>76635.23</c:v>
                </c:pt>
                <c:pt idx="7666">
                  <c:v>76645.23</c:v>
                </c:pt>
                <c:pt idx="7667">
                  <c:v>76655.23</c:v>
                </c:pt>
                <c:pt idx="7668">
                  <c:v>76665.22</c:v>
                </c:pt>
                <c:pt idx="7669">
                  <c:v>76675.23</c:v>
                </c:pt>
                <c:pt idx="7670">
                  <c:v>76685.22</c:v>
                </c:pt>
                <c:pt idx="7671">
                  <c:v>76695.22</c:v>
                </c:pt>
                <c:pt idx="7672">
                  <c:v>76705.210000000006</c:v>
                </c:pt>
                <c:pt idx="7673">
                  <c:v>76715.210000000006</c:v>
                </c:pt>
                <c:pt idx="7674">
                  <c:v>76725.210000000006</c:v>
                </c:pt>
                <c:pt idx="7675">
                  <c:v>76735.210000000006</c:v>
                </c:pt>
                <c:pt idx="7676">
                  <c:v>76745.210000000006</c:v>
                </c:pt>
                <c:pt idx="7677">
                  <c:v>76755.199999999997</c:v>
                </c:pt>
                <c:pt idx="7678">
                  <c:v>76765.2</c:v>
                </c:pt>
                <c:pt idx="7679">
                  <c:v>76775.199999999997</c:v>
                </c:pt>
                <c:pt idx="7680">
                  <c:v>76785.2</c:v>
                </c:pt>
                <c:pt idx="7681">
                  <c:v>76795.199999999997</c:v>
                </c:pt>
                <c:pt idx="7682">
                  <c:v>76805.2</c:v>
                </c:pt>
                <c:pt idx="7683">
                  <c:v>76815.199999999997</c:v>
                </c:pt>
                <c:pt idx="7684">
                  <c:v>76825.19</c:v>
                </c:pt>
                <c:pt idx="7685">
                  <c:v>76835.199999999997</c:v>
                </c:pt>
                <c:pt idx="7686">
                  <c:v>76845.19</c:v>
                </c:pt>
                <c:pt idx="7687">
                  <c:v>76855.179999999993</c:v>
                </c:pt>
                <c:pt idx="7688">
                  <c:v>76865.179999999993</c:v>
                </c:pt>
                <c:pt idx="7689">
                  <c:v>76875.179999999993</c:v>
                </c:pt>
                <c:pt idx="7690">
                  <c:v>76885.179999999993</c:v>
                </c:pt>
                <c:pt idx="7691">
                  <c:v>76895.179999999993</c:v>
                </c:pt>
                <c:pt idx="7692">
                  <c:v>76905.17</c:v>
                </c:pt>
                <c:pt idx="7693">
                  <c:v>76915.17</c:v>
                </c:pt>
                <c:pt idx="7694">
                  <c:v>76925.16</c:v>
                </c:pt>
                <c:pt idx="7695">
                  <c:v>76935.16</c:v>
                </c:pt>
                <c:pt idx="7696">
                  <c:v>76945.16</c:v>
                </c:pt>
                <c:pt idx="7697">
                  <c:v>76955.16</c:v>
                </c:pt>
                <c:pt idx="7698">
                  <c:v>76965.16</c:v>
                </c:pt>
                <c:pt idx="7699">
                  <c:v>76975.16</c:v>
                </c:pt>
                <c:pt idx="7700">
                  <c:v>76985.16</c:v>
                </c:pt>
                <c:pt idx="7701">
                  <c:v>76995.16</c:v>
                </c:pt>
                <c:pt idx="7702">
                  <c:v>77005.16</c:v>
                </c:pt>
                <c:pt idx="7703">
                  <c:v>77015.149999999994</c:v>
                </c:pt>
                <c:pt idx="7704">
                  <c:v>77025.149999999994</c:v>
                </c:pt>
                <c:pt idx="7705">
                  <c:v>77035.149999999994</c:v>
                </c:pt>
                <c:pt idx="7706">
                  <c:v>77045.149999999994</c:v>
                </c:pt>
                <c:pt idx="7707">
                  <c:v>77055.149999999994</c:v>
                </c:pt>
                <c:pt idx="7708">
                  <c:v>77065.14</c:v>
                </c:pt>
                <c:pt idx="7709">
                  <c:v>77075.14</c:v>
                </c:pt>
                <c:pt idx="7710">
                  <c:v>77085.13</c:v>
                </c:pt>
                <c:pt idx="7711">
                  <c:v>77095.14</c:v>
                </c:pt>
                <c:pt idx="7712">
                  <c:v>77105.13</c:v>
                </c:pt>
                <c:pt idx="7713">
                  <c:v>77115.13</c:v>
                </c:pt>
                <c:pt idx="7714">
                  <c:v>77125.13</c:v>
                </c:pt>
                <c:pt idx="7715">
                  <c:v>77135.13</c:v>
                </c:pt>
                <c:pt idx="7716">
                  <c:v>77145.13</c:v>
                </c:pt>
                <c:pt idx="7717">
                  <c:v>77155.13</c:v>
                </c:pt>
                <c:pt idx="7718">
                  <c:v>77165.13</c:v>
                </c:pt>
                <c:pt idx="7719">
                  <c:v>77175.12</c:v>
                </c:pt>
                <c:pt idx="7720">
                  <c:v>77185.119999999995</c:v>
                </c:pt>
                <c:pt idx="7721">
                  <c:v>77195.12</c:v>
                </c:pt>
                <c:pt idx="7722">
                  <c:v>77205.119999999995</c:v>
                </c:pt>
                <c:pt idx="7723">
                  <c:v>77215.12</c:v>
                </c:pt>
                <c:pt idx="7724">
                  <c:v>77225.11</c:v>
                </c:pt>
                <c:pt idx="7725">
                  <c:v>77235.11</c:v>
                </c:pt>
                <c:pt idx="7726">
                  <c:v>77245.100000000006</c:v>
                </c:pt>
                <c:pt idx="7727">
                  <c:v>77255.11</c:v>
                </c:pt>
                <c:pt idx="7728">
                  <c:v>77265.100000000006</c:v>
                </c:pt>
                <c:pt idx="7729">
                  <c:v>77275.100000000006</c:v>
                </c:pt>
                <c:pt idx="7730">
                  <c:v>77285.100000000006</c:v>
                </c:pt>
                <c:pt idx="7731">
                  <c:v>77295.09</c:v>
                </c:pt>
                <c:pt idx="7732">
                  <c:v>77305.100000000006</c:v>
                </c:pt>
                <c:pt idx="7733">
                  <c:v>77315.09</c:v>
                </c:pt>
                <c:pt idx="7734">
                  <c:v>77325.09</c:v>
                </c:pt>
                <c:pt idx="7735">
                  <c:v>77335.09</c:v>
                </c:pt>
                <c:pt idx="7736">
                  <c:v>77345.09</c:v>
                </c:pt>
                <c:pt idx="7737">
                  <c:v>77355.09</c:v>
                </c:pt>
                <c:pt idx="7738">
                  <c:v>77365.09</c:v>
                </c:pt>
                <c:pt idx="7739">
                  <c:v>77375.09</c:v>
                </c:pt>
                <c:pt idx="7740">
                  <c:v>77385.08</c:v>
                </c:pt>
                <c:pt idx="7741">
                  <c:v>77395.08</c:v>
                </c:pt>
                <c:pt idx="7742">
                  <c:v>77405.070000000007</c:v>
                </c:pt>
                <c:pt idx="7743">
                  <c:v>77415.08</c:v>
                </c:pt>
                <c:pt idx="7744">
                  <c:v>77425.070000000007</c:v>
                </c:pt>
                <c:pt idx="7745">
                  <c:v>77435.070000000007</c:v>
                </c:pt>
                <c:pt idx="7746">
                  <c:v>77445.070000000007</c:v>
                </c:pt>
                <c:pt idx="7747">
                  <c:v>77455.06</c:v>
                </c:pt>
                <c:pt idx="7748">
                  <c:v>77465.070000000007</c:v>
                </c:pt>
                <c:pt idx="7749">
                  <c:v>77475.06</c:v>
                </c:pt>
                <c:pt idx="7750">
                  <c:v>77485.05</c:v>
                </c:pt>
                <c:pt idx="7751">
                  <c:v>77495.05</c:v>
                </c:pt>
                <c:pt idx="7752">
                  <c:v>77505.05</c:v>
                </c:pt>
                <c:pt idx="7753">
                  <c:v>77515.05</c:v>
                </c:pt>
                <c:pt idx="7754">
                  <c:v>77525.05</c:v>
                </c:pt>
                <c:pt idx="7755">
                  <c:v>77535.05</c:v>
                </c:pt>
                <c:pt idx="7756">
                  <c:v>77545.05</c:v>
                </c:pt>
                <c:pt idx="7757">
                  <c:v>77555.039999999994</c:v>
                </c:pt>
                <c:pt idx="7758">
                  <c:v>77565.039999999994</c:v>
                </c:pt>
                <c:pt idx="7759">
                  <c:v>77575.039999999994</c:v>
                </c:pt>
                <c:pt idx="7760">
                  <c:v>77585.039999999994</c:v>
                </c:pt>
                <c:pt idx="7761">
                  <c:v>77595.039999999994</c:v>
                </c:pt>
                <c:pt idx="7762">
                  <c:v>77605.03</c:v>
                </c:pt>
                <c:pt idx="7763">
                  <c:v>77615.03</c:v>
                </c:pt>
                <c:pt idx="7764">
                  <c:v>77625.03</c:v>
                </c:pt>
                <c:pt idx="7765">
                  <c:v>77635.03</c:v>
                </c:pt>
                <c:pt idx="7766">
                  <c:v>77645.02</c:v>
                </c:pt>
                <c:pt idx="7767">
                  <c:v>77655.02</c:v>
                </c:pt>
                <c:pt idx="7768">
                  <c:v>77665.02</c:v>
                </c:pt>
                <c:pt idx="7769">
                  <c:v>77675.02</c:v>
                </c:pt>
                <c:pt idx="7770">
                  <c:v>77685.02</c:v>
                </c:pt>
                <c:pt idx="7771">
                  <c:v>77695.02</c:v>
                </c:pt>
                <c:pt idx="7772">
                  <c:v>77705.02</c:v>
                </c:pt>
                <c:pt idx="7773">
                  <c:v>77715.009999999995</c:v>
                </c:pt>
                <c:pt idx="7774">
                  <c:v>77725.02</c:v>
                </c:pt>
                <c:pt idx="7775">
                  <c:v>77735.009999999995</c:v>
                </c:pt>
                <c:pt idx="7776">
                  <c:v>77745.009999999995</c:v>
                </c:pt>
                <c:pt idx="7777">
                  <c:v>77755.009999999995</c:v>
                </c:pt>
                <c:pt idx="7778">
                  <c:v>77765</c:v>
                </c:pt>
                <c:pt idx="7779">
                  <c:v>77775</c:v>
                </c:pt>
                <c:pt idx="7780">
                  <c:v>77785</c:v>
                </c:pt>
                <c:pt idx="7781">
                  <c:v>77795</c:v>
                </c:pt>
                <c:pt idx="7782">
                  <c:v>77804.990000000005</c:v>
                </c:pt>
                <c:pt idx="7783">
                  <c:v>77814.990000000005</c:v>
                </c:pt>
                <c:pt idx="7784">
                  <c:v>77824.990000000005</c:v>
                </c:pt>
                <c:pt idx="7785">
                  <c:v>77834.990000000005</c:v>
                </c:pt>
                <c:pt idx="7786">
                  <c:v>77844.990000000005</c:v>
                </c:pt>
                <c:pt idx="7787">
                  <c:v>77854.98</c:v>
                </c:pt>
                <c:pt idx="7788">
                  <c:v>77864.98</c:v>
                </c:pt>
                <c:pt idx="7789">
                  <c:v>77874.98</c:v>
                </c:pt>
                <c:pt idx="7790">
                  <c:v>77884.98</c:v>
                </c:pt>
                <c:pt idx="7791">
                  <c:v>77894.98</c:v>
                </c:pt>
                <c:pt idx="7792">
                  <c:v>77904.98</c:v>
                </c:pt>
                <c:pt idx="7793">
                  <c:v>77914.98</c:v>
                </c:pt>
                <c:pt idx="7794">
                  <c:v>77924.97</c:v>
                </c:pt>
                <c:pt idx="7795">
                  <c:v>77934.97</c:v>
                </c:pt>
                <c:pt idx="7796">
                  <c:v>77944.97</c:v>
                </c:pt>
                <c:pt idx="7797">
                  <c:v>77954.97</c:v>
                </c:pt>
                <c:pt idx="7798">
                  <c:v>77964.960000000006</c:v>
                </c:pt>
                <c:pt idx="7799">
                  <c:v>77974.960000000006</c:v>
                </c:pt>
                <c:pt idx="7800">
                  <c:v>77984.960000000006</c:v>
                </c:pt>
                <c:pt idx="7801">
                  <c:v>77994.960000000006</c:v>
                </c:pt>
                <c:pt idx="7802">
                  <c:v>78004.960000000006</c:v>
                </c:pt>
                <c:pt idx="7803">
                  <c:v>78014.95</c:v>
                </c:pt>
                <c:pt idx="7804">
                  <c:v>78024.95</c:v>
                </c:pt>
                <c:pt idx="7805">
                  <c:v>78034.95</c:v>
                </c:pt>
                <c:pt idx="7806">
                  <c:v>78044.95</c:v>
                </c:pt>
                <c:pt idx="7807">
                  <c:v>78054.95</c:v>
                </c:pt>
                <c:pt idx="7808">
                  <c:v>78064.95</c:v>
                </c:pt>
                <c:pt idx="7809">
                  <c:v>78074.95</c:v>
                </c:pt>
                <c:pt idx="7810">
                  <c:v>78084.939999999988</c:v>
                </c:pt>
                <c:pt idx="7811">
                  <c:v>78094.929999999993</c:v>
                </c:pt>
                <c:pt idx="7812">
                  <c:v>78104.939999999988</c:v>
                </c:pt>
                <c:pt idx="7813">
                  <c:v>78114.929999999993</c:v>
                </c:pt>
                <c:pt idx="7814">
                  <c:v>78124.929999999993</c:v>
                </c:pt>
                <c:pt idx="7815">
                  <c:v>78134.929999999993</c:v>
                </c:pt>
                <c:pt idx="7816">
                  <c:v>78144.929999999993</c:v>
                </c:pt>
                <c:pt idx="7817">
                  <c:v>78154.929999999993</c:v>
                </c:pt>
                <c:pt idx="7818">
                  <c:v>78164.929999999993</c:v>
                </c:pt>
                <c:pt idx="7819">
                  <c:v>78174.92</c:v>
                </c:pt>
                <c:pt idx="7820">
                  <c:v>78184.909999999989</c:v>
                </c:pt>
                <c:pt idx="7821">
                  <c:v>78194.909999999989</c:v>
                </c:pt>
                <c:pt idx="7822">
                  <c:v>78204.909999999989</c:v>
                </c:pt>
                <c:pt idx="7823">
                  <c:v>78214.909999999989</c:v>
                </c:pt>
                <c:pt idx="7824">
                  <c:v>78224.909999999989</c:v>
                </c:pt>
                <c:pt idx="7825">
                  <c:v>78234.909999999989</c:v>
                </c:pt>
                <c:pt idx="7826">
                  <c:v>78244.909999999989</c:v>
                </c:pt>
                <c:pt idx="7827">
                  <c:v>78254.909999999989</c:v>
                </c:pt>
                <c:pt idx="7828">
                  <c:v>78264.909999999989</c:v>
                </c:pt>
                <c:pt idx="7829">
                  <c:v>78274.899999999994</c:v>
                </c:pt>
                <c:pt idx="7830">
                  <c:v>78284.899999999994</c:v>
                </c:pt>
                <c:pt idx="7831">
                  <c:v>78294.899999999994</c:v>
                </c:pt>
                <c:pt idx="7832">
                  <c:v>78304.89</c:v>
                </c:pt>
                <c:pt idx="7833">
                  <c:v>78314.899999999994</c:v>
                </c:pt>
                <c:pt idx="7834">
                  <c:v>78324.89</c:v>
                </c:pt>
                <c:pt idx="7835">
                  <c:v>78334.89</c:v>
                </c:pt>
                <c:pt idx="7836">
                  <c:v>78344.88</c:v>
                </c:pt>
                <c:pt idx="7837">
                  <c:v>78354.880000000005</c:v>
                </c:pt>
                <c:pt idx="7838">
                  <c:v>78364.88</c:v>
                </c:pt>
                <c:pt idx="7839">
                  <c:v>78374.880000000005</c:v>
                </c:pt>
                <c:pt idx="7840">
                  <c:v>78384.88</c:v>
                </c:pt>
                <c:pt idx="7841">
                  <c:v>78394.880000000005</c:v>
                </c:pt>
                <c:pt idx="7842">
                  <c:v>78404.88</c:v>
                </c:pt>
                <c:pt idx="7843">
                  <c:v>78414.87</c:v>
                </c:pt>
                <c:pt idx="7844">
                  <c:v>78424.88</c:v>
                </c:pt>
                <c:pt idx="7845">
                  <c:v>78434.87</c:v>
                </c:pt>
                <c:pt idx="7846">
                  <c:v>78444.87</c:v>
                </c:pt>
                <c:pt idx="7847">
                  <c:v>78454.87</c:v>
                </c:pt>
                <c:pt idx="7848">
                  <c:v>78464.86</c:v>
                </c:pt>
                <c:pt idx="7849">
                  <c:v>78474.87</c:v>
                </c:pt>
                <c:pt idx="7850">
                  <c:v>78484.86</c:v>
                </c:pt>
                <c:pt idx="7851">
                  <c:v>78494.86</c:v>
                </c:pt>
                <c:pt idx="7852">
                  <c:v>78504.850000000006</c:v>
                </c:pt>
                <c:pt idx="7853">
                  <c:v>78514.850000000006</c:v>
                </c:pt>
                <c:pt idx="7854">
                  <c:v>78524.850000000006</c:v>
                </c:pt>
                <c:pt idx="7855">
                  <c:v>78534.850000000006</c:v>
                </c:pt>
                <c:pt idx="7856">
                  <c:v>78544.850000000006</c:v>
                </c:pt>
                <c:pt idx="7857">
                  <c:v>78554.84</c:v>
                </c:pt>
                <c:pt idx="7858">
                  <c:v>78564.84</c:v>
                </c:pt>
                <c:pt idx="7859">
                  <c:v>78574.84</c:v>
                </c:pt>
                <c:pt idx="7860">
                  <c:v>78584.84</c:v>
                </c:pt>
                <c:pt idx="7861">
                  <c:v>78594.84</c:v>
                </c:pt>
                <c:pt idx="7862">
                  <c:v>78604.84</c:v>
                </c:pt>
                <c:pt idx="7863">
                  <c:v>78614.84</c:v>
                </c:pt>
                <c:pt idx="7864">
                  <c:v>78624.83</c:v>
                </c:pt>
                <c:pt idx="7865">
                  <c:v>78634.84</c:v>
                </c:pt>
                <c:pt idx="7866">
                  <c:v>78644.83</c:v>
                </c:pt>
                <c:pt idx="7867">
                  <c:v>78654.83</c:v>
                </c:pt>
                <c:pt idx="7868">
                  <c:v>78664.820000000007</c:v>
                </c:pt>
                <c:pt idx="7869">
                  <c:v>78674.820000000007</c:v>
                </c:pt>
                <c:pt idx="7870">
                  <c:v>78684.820000000007</c:v>
                </c:pt>
                <c:pt idx="7871">
                  <c:v>78694.820000000007</c:v>
                </c:pt>
                <c:pt idx="7872">
                  <c:v>78704.820000000007</c:v>
                </c:pt>
                <c:pt idx="7873">
                  <c:v>78714.81</c:v>
                </c:pt>
                <c:pt idx="7874">
                  <c:v>78724.81</c:v>
                </c:pt>
                <c:pt idx="7875">
                  <c:v>78734.8</c:v>
                </c:pt>
                <c:pt idx="7876">
                  <c:v>78744.81</c:v>
                </c:pt>
                <c:pt idx="7877">
                  <c:v>78754.8</c:v>
                </c:pt>
                <c:pt idx="7878">
                  <c:v>78764.800000000003</c:v>
                </c:pt>
                <c:pt idx="7879">
                  <c:v>78774.8</c:v>
                </c:pt>
                <c:pt idx="7880">
                  <c:v>78784.800000000003</c:v>
                </c:pt>
                <c:pt idx="7881">
                  <c:v>78794.8</c:v>
                </c:pt>
                <c:pt idx="7882">
                  <c:v>78804.800000000003</c:v>
                </c:pt>
                <c:pt idx="7883">
                  <c:v>78814.789999999994</c:v>
                </c:pt>
                <c:pt idx="7884">
                  <c:v>78824.789999999994</c:v>
                </c:pt>
                <c:pt idx="7885">
                  <c:v>78834.789999999994</c:v>
                </c:pt>
                <c:pt idx="7886">
                  <c:v>78844.789999999994</c:v>
                </c:pt>
                <c:pt idx="7887">
                  <c:v>78854.789999999994</c:v>
                </c:pt>
                <c:pt idx="7888">
                  <c:v>78864.78</c:v>
                </c:pt>
                <c:pt idx="7889">
                  <c:v>78874.78</c:v>
                </c:pt>
                <c:pt idx="7890">
                  <c:v>78884.77</c:v>
                </c:pt>
                <c:pt idx="7891">
                  <c:v>78894.78</c:v>
                </c:pt>
                <c:pt idx="7892">
                  <c:v>78904.77</c:v>
                </c:pt>
                <c:pt idx="7893">
                  <c:v>78914.77</c:v>
                </c:pt>
                <c:pt idx="7894">
                  <c:v>78924.77</c:v>
                </c:pt>
                <c:pt idx="7895">
                  <c:v>78934.77</c:v>
                </c:pt>
                <c:pt idx="7896">
                  <c:v>78944.77</c:v>
                </c:pt>
                <c:pt idx="7897">
                  <c:v>78954.77</c:v>
                </c:pt>
                <c:pt idx="7898">
                  <c:v>78964.77</c:v>
                </c:pt>
                <c:pt idx="7899">
                  <c:v>78974.759999999995</c:v>
                </c:pt>
                <c:pt idx="7900">
                  <c:v>78984.759999999995</c:v>
                </c:pt>
                <c:pt idx="7901">
                  <c:v>78994.759999999995</c:v>
                </c:pt>
                <c:pt idx="7902">
                  <c:v>79004.759999999995</c:v>
                </c:pt>
                <c:pt idx="7903">
                  <c:v>79014.759999999995</c:v>
                </c:pt>
                <c:pt idx="7904">
                  <c:v>79024.75</c:v>
                </c:pt>
                <c:pt idx="7905">
                  <c:v>79034.75</c:v>
                </c:pt>
                <c:pt idx="7906">
                  <c:v>79044.740000000005</c:v>
                </c:pt>
                <c:pt idx="7907">
                  <c:v>79054.740000000005</c:v>
                </c:pt>
                <c:pt idx="7908">
                  <c:v>79064.740000000005</c:v>
                </c:pt>
                <c:pt idx="7909">
                  <c:v>79074.740000000005</c:v>
                </c:pt>
                <c:pt idx="7910">
                  <c:v>79084.740000000005</c:v>
                </c:pt>
                <c:pt idx="7911">
                  <c:v>79094.73</c:v>
                </c:pt>
                <c:pt idx="7912">
                  <c:v>79104.73</c:v>
                </c:pt>
                <c:pt idx="7913">
                  <c:v>79114.73</c:v>
                </c:pt>
                <c:pt idx="7914">
                  <c:v>79124.73</c:v>
                </c:pt>
                <c:pt idx="7915">
                  <c:v>79134.73</c:v>
                </c:pt>
                <c:pt idx="7916">
                  <c:v>79144.73</c:v>
                </c:pt>
                <c:pt idx="7917">
                  <c:v>79154.73</c:v>
                </c:pt>
                <c:pt idx="7918">
                  <c:v>79164.73</c:v>
                </c:pt>
                <c:pt idx="7919">
                  <c:v>79174.73</c:v>
                </c:pt>
                <c:pt idx="7920">
                  <c:v>79184.72</c:v>
                </c:pt>
                <c:pt idx="7921">
                  <c:v>79194.720000000001</c:v>
                </c:pt>
                <c:pt idx="7922">
                  <c:v>79204.710000000006</c:v>
                </c:pt>
                <c:pt idx="7923">
                  <c:v>79214.720000000001</c:v>
                </c:pt>
                <c:pt idx="7924">
                  <c:v>79224.710000000006</c:v>
                </c:pt>
                <c:pt idx="7925">
                  <c:v>79234.710000000006</c:v>
                </c:pt>
                <c:pt idx="7926">
                  <c:v>79244.710000000006</c:v>
                </c:pt>
                <c:pt idx="7927">
                  <c:v>79254.7</c:v>
                </c:pt>
                <c:pt idx="7928">
                  <c:v>79264.7</c:v>
                </c:pt>
                <c:pt idx="7929">
                  <c:v>79274.7</c:v>
                </c:pt>
                <c:pt idx="7930">
                  <c:v>79284.7</c:v>
                </c:pt>
                <c:pt idx="7931">
                  <c:v>79294.7</c:v>
                </c:pt>
                <c:pt idx="7932">
                  <c:v>79304.7</c:v>
                </c:pt>
                <c:pt idx="7933">
                  <c:v>79314.7</c:v>
                </c:pt>
                <c:pt idx="7934">
                  <c:v>79324.7</c:v>
                </c:pt>
                <c:pt idx="7935">
                  <c:v>79334.7</c:v>
                </c:pt>
                <c:pt idx="7936">
                  <c:v>79344.69</c:v>
                </c:pt>
                <c:pt idx="7937">
                  <c:v>79354.69</c:v>
                </c:pt>
                <c:pt idx="7938">
                  <c:v>79364.679999999993</c:v>
                </c:pt>
                <c:pt idx="7939">
                  <c:v>79374.679999999993</c:v>
                </c:pt>
                <c:pt idx="7940">
                  <c:v>79384.679999999993</c:v>
                </c:pt>
                <c:pt idx="7941">
                  <c:v>79394.679999999993</c:v>
                </c:pt>
                <c:pt idx="7942">
                  <c:v>79404.679999999993</c:v>
                </c:pt>
                <c:pt idx="7943">
                  <c:v>79414.67</c:v>
                </c:pt>
                <c:pt idx="7944">
                  <c:v>79424.66</c:v>
                </c:pt>
                <c:pt idx="7945">
                  <c:v>79434.67</c:v>
                </c:pt>
                <c:pt idx="7946">
                  <c:v>79444.66</c:v>
                </c:pt>
                <c:pt idx="7947">
                  <c:v>79454.66</c:v>
                </c:pt>
                <c:pt idx="7948">
                  <c:v>79464.66</c:v>
                </c:pt>
                <c:pt idx="7949">
                  <c:v>79474.66</c:v>
                </c:pt>
                <c:pt idx="7950">
                  <c:v>79484.66</c:v>
                </c:pt>
                <c:pt idx="7951">
                  <c:v>79494.66</c:v>
                </c:pt>
                <c:pt idx="7952">
                  <c:v>79504.66</c:v>
                </c:pt>
                <c:pt idx="7953">
                  <c:v>79514.649999999994</c:v>
                </c:pt>
                <c:pt idx="7954">
                  <c:v>79524.649999999994</c:v>
                </c:pt>
                <c:pt idx="7955">
                  <c:v>79534.649999999994</c:v>
                </c:pt>
                <c:pt idx="7956">
                  <c:v>79544.649999999994</c:v>
                </c:pt>
                <c:pt idx="7957">
                  <c:v>79554.649999999994</c:v>
                </c:pt>
                <c:pt idx="7958">
                  <c:v>79564.639999999999</c:v>
                </c:pt>
                <c:pt idx="7959">
                  <c:v>79574.64</c:v>
                </c:pt>
                <c:pt idx="7960">
                  <c:v>79584.63</c:v>
                </c:pt>
                <c:pt idx="7961">
                  <c:v>79594.64</c:v>
                </c:pt>
                <c:pt idx="7962">
                  <c:v>79604.63</c:v>
                </c:pt>
                <c:pt idx="7963">
                  <c:v>79614.63</c:v>
                </c:pt>
                <c:pt idx="7964">
                  <c:v>79624.63</c:v>
                </c:pt>
                <c:pt idx="7965">
                  <c:v>79634.63</c:v>
                </c:pt>
                <c:pt idx="7966">
                  <c:v>79644.63</c:v>
                </c:pt>
                <c:pt idx="7967">
                  <c:v>79654.63</c:v>
                </c:pt>
                <c:pt idx="7968">
                  <c:v>79664.63</c:v>
                </c:pt>
                <c:pt idx="7969">
                  <c:v>79674.62</c:v>
                </c:pt>
                <c:pt idx="7970">
                  <c:v>79684.62</c:v>
                </c:pt>
                <c:pt idx="7971">
                  <c:v>79694.62</c:v>
                </c:pt>
                <c:pt idx="7972">
                  <c:v>79704.62</c:v>
                </c:pt>
                <c:pt idx="7973">
                  <c:v>79714.62</c:v>
                </c:pt>
                <c:pt idx="7974">
                  <c:v>79724.61</c:v>
                </c:pt>
                <c:pt idx="7975">
                  <c:v>79734.61</c:v>
                </c:pt>
                <c:pt idx="7976">
                  <c:v>79744.600000000006</c:v>
                </c:pt>
                <c:pt idx="7977">
                  <c:v>79754.61</c:v>
                </c:pt>
                <c:pt idx="7978">
                  <c:v>79764.600000000006</c:v>
                </c:pt>
                <c:pt idx="7979">
                  <c:v>79774.600000000006</c:v>
                </c:pt>
                <c:pt idx="7980">
                  <c:v>79784.600000000006</c:v>
                </c:pt>
                <c:pt idx="7981">
                  <c:v>79794.59</c:v>
                </c:pt>
                <c:pt idx="7982">
                  <c:v>79804.59</c:v>
                </c:pt>
                <c:pt idx="7983">
                  <c:v>79814.59</c:v>
                </c:pt>
                <c:pt idx="7984">
                  <c:v>79824.59</c:v>
                </c:pt>
                <c:pt idx="7985">
                  <c:v>79834.59</c:v>
                </c:pt>
                <c:pt idx="7986">
                  <c:v>79844.59</c:v>
                </c:pt>
                <c:pt idx="7987">
                  <c:v>79854.59</c:v>
                </c:pt>
                <c:pt idx="7988">
                  <c:v>79864.59</c:v>
                </c:pt>
                <c:pt idx="7989">
                  <c:v>79874.59</c:v>
                </c:pt>
                <c:pt idx="7990">
                  <c:v>79884.58</c:v>
                </c:pt>
                <c:pt idx="7991">
                  <c:v>79894.58</c:v>
                </c:pt>
                <c:pt idx="7992">
                  <c:v>79904.570000000007</c:v>
                </c:pt>
                <c:pt idx="7993">
                  <c:v>79914.570000000007</c:v>
                </c:pt>
                <c:pt idx="7994">
                  <c:v>79924.570000000007</c:v>
                </c:pt>
                <c:pt idx="7995">
                  <c:v>79934.570000000007</c:v>
                </c:pt>
                <c:pt idx="7996">
                  <c:v>79944.570000000007</c:v>
                </c:pt>
                <c:pt idx="7997">
                  <c:v>79954.559999999998</c:v>
                </c:pt>
                <c:pt idx="7998">
                  <c:v>79964.56</c:v>
                </c:pt>
                <c:pt idx="7999">
                  <c:v>79974.559999999998</c:v>
                </c:pt>
                <c:pt idx="8000">
                  <c:v>79984.56</c:v>
                </c:pt>
                <c:pt idx="8001">
                  <c:v>79994.55</c:v>
                </c:pt>
                <c:pt idx="8002">
                  <c:v>80004.55</c:v>
                </c:pt>
                <c:pt idx="8003">
                  <c:v>80014.55</c:v>
                </c:pt>
                <c:pt idx="8004">
                  <c:v>80024.55</c:v>
                </c:pt>
                <c:pt idx="8005">
                  <c:v>80034.55</c:v>
                </c:pt>
                <c:pt idx="8006">
                  <c:v>80044.55</c:v>
                </c:pt>
                <c:pt idx="8007">
                  <c:v>80054.55</c:v>
                </c:pt>
                <c:pt idx="8008">
                  <c:v>80064.539999999994</c:v>
                </c:pt>
                <c:pt idx="8009">
                  <c:v>80074.539999999994</c:v>
                </c:pt>
                <c:pt idx="8010">
                  <c:v>80084.539999999994</c:v>
                </c:pt>
                <c:pt idx="8011">
                  <c:v>80094.539999999994</c:v>
                </c:pt>
                <c:pt idx="8012">
                  <c:v>80104.539999999994</c:v>
                </c:pt>
                <c:pt idx="8013">
                  <c:v>80114.53</c:v>
                </c:pt>
                <c:pt idx="8014">
                  <c:v>80124.52</c:v>
                </c:pt>
                <c:pt idx="8015">
                  <c:v>80134.53</c:v>
                </c:pt>
                <c:pt idx="8016">
                  <c:v>80144.52</c:v>
                </c:pt>
                <c:pt idx="8017">
                  <c:v>80154.52</c:v>
                </c:pt>
                <c:pt idx="8018">
                  <c:v>80164.52</c:v>
                </c:pt>
                <c:pt idx="8019">
                  <c:v>80174.52</c:v>
                </c:pt>
                <c:pt idx="8020">
                  <c:v>80184.52</c:v>
                </c:pt>
                <c:pt idx="8021">
                  <c:v>80194.52</c:v>
                </c:pt>
                <c:pt idx="8022">
                  <c:v>80204.52</c:v>
                </c:pt>
                <c:pt idx="8023">
                  <c:v>80214.509999999995</c:v>
                </c:pt>
                <c:pt idx="8024">
                  <c:v>80224.509999999995</c:v>
                </c:pt>
                <c:pt idx="8025">
                  <c:v>80234.52</c:v>
                </c:pt>
                <c:pt idx="8026">
                  <c:v>80244.509999999995</c:v>
                </c:pt>
                <c:pt idx="8027">
                  <c:v>80254.509999999995</c:v>
                </c:pt>
                <c:pt idx="8028">
                  <c:v>80264.5</c:v>
                </c:pt>
                <c:pt idx="8029">
                  <c:v>80274.5</c:v>
                </c:pt>
                <c:pt idx="8030">
                  <c:v>80284.490000000005</c:v>
                </c:pt>
                <c:pt idx="8031">
                  <c:v>80294.5</c:v>
                </c:pt>
                <c:pt idx="8032">
                  <c:v>80304.490000000005</c:v>
                </c:pt>
                <c:pt idx="8033">
                  <c:v>80314.490000000005</c:v>
                </c:pt>
                <c:pt idx="8034">
                  <c:v>80324.490000000005</c:v>
                </c:pt>
                <c:pt idx="8035">
                  <c:v>80334.48</c:v>
                </c:pt>
                <c:pt idx="8036">
                  <c:v>80344.479999999996</c:v>
                </c:pt>
                <c:pt idx="8037">
                  <c:v>80354.48</c:v>
                </c:pt>
                <c:pt idx="8038">
                  <c:v>80364.479999999996</c:v>
                </c:pt>
                <c:pt idx="8039">
                  <c:v>80374.48</c:v>
                </c:pt>
                <c:pt idx="8040">
                  <c:v>80384.479999999996</c:v>
                </c:pt>
                <c:pt idx="8041">
                  <c:v>80394.48</c:v>
                </c:pt>
                <c:pt idx="8042">
                  <c:v>80404.479999999996</c:v>
                </c:pt>
                <c:pt idx="8043">
                  <c:v>80414.48</c:v>
                </c:pt>
                <c:pt idx="8044">
                  <c:v>80424.47</c:v>
                </c:pt>
                <c:pt idx="8045">
                  <c:v>80434.47</c:v>
                </c:pt>
                <c:pt idx="8046">
                  <c:v>80444.460000000006</c:v>
                </c:pt>
                <c:pt idx="8047">
                  <c:v>80454.460000000006</c:v>
                </c:pt>
                <c:pt idx="8048">
                  <c:v>80464.460000000006</c:v>
                </c:pt>
                <c:pt idx="8049">
                  <c:v>80474.460000000006</c:v>
                </c:pt>
                <c:pt idx="8050">
                  <c:v>80484.460000000006</c:v>
                </c:pt>
                <c:pt idx="8051">
                  <c:v>80494.45</c:v>
                </c:pt>
                <c:pt idx="8052">
                  <c:v>80504.45</c:v>
                </c:pt>
                <c:pt idx="8053">
                  <c:v>80514.45</c:v>
                </c:pt>
                <c:pt idx="8054">
                  <c:v>80524.45</c:v>
                </c:pt>
                <c:pt idx="8055">
                  <c:v>80534.45</c:v>
                </c:pt>
                <c:pt idx="8056">
                  <c:v>80544.45</c:v>
                </c:pt>
                <c:pt idx="8057">
                  <c:v>80554.45</c:v>
                </c:pt>
                <c:pt idx="8058">
                  <c:v>80564.45</c:v>
                </c:pt>
                <c:pt idx="8059">
                  <c:v>80574.45</c:v>
                </c:pt>
                <c:pt idx="8060">
                  <c:v>80584.439999999988</c:v>
                </c:pt>
                <c:pt idx="8061">
                  <c:v>80594.439999999988</c:v>
                </c:pt>
                <c:pt idx="8062">
                  <c:v>80604.429999999993</c:v>
                </c:pt>
                <c:pt idx="8063">
                  <c:v>80614.429999999993</c:v>
                </c:pt>
                <c:pt idx="8064">
                  <c:v>80624.429999999993</c:v>
                </c:pt>
                <c:pt idx="8065">
                  <c:v>80634.429999999993</c:v>
                </c:pt>
                <c:pt idx="8066">
                  <c:v>80644.429999999993</c:v>
                </c:pt>
                <c:pt idx="8067">
                  <c:v>80654.42</c:v>
                </c:pt>
                <c:pt idx="8068">
                  <c:v>80664.42</c:v>
                </c:pt>
                <c:pt idx="8069">
                  <c:v>80674.42</c:v>
                </c:pt>
                <c:pt idx="8070">
                  <c:v>80684.42</c:v>
                </c:pt>
                <c:pt idx="8071">
                  <c:v>80694.409999999989</c:v>
                </c:pt>
                <c:pt idx="8072">
                  <c:v>80704.409999999989</c:v>
                </c:pt>
                <c:pt idx="8073">
                  <c:v>80714.409999999989</c:v>
                </c:pt>
                <c:pt idx="8074">
                  <c:v>80724.409999999989</c:v>
                </c:pt>
                <c:pt idx="8075">
                  <c:v>80734.409999999989</c:v>
                </c:pt>
                <c:pt idx="8076">
                  <c:v>80744.409999999989</c:v>
                </c:pt>
                <c:pt idx="8077">
                  <c:v>80754.409999999989</c:v>
                </c:pt>
                <c:pt idx="8078">
                  <c:v>80764.399999999994</c:v>
                </c:pt>
                <c:pt idx="8079">
                  <c:v>80774.399999999994</c:v>
                </c:pt>
                <c:pt idx="8080">
                  <c:v>80784.399999999994</c:v>
                </c:pt>
                <c:pt idx="8081">
                  <c:v>80794.399999999994</c:v>
                </c:pt>
                <c:pt idx="8082">
                  <c:v>80804.399999999994</c:v>
                </c:pt>
                <c:pt idx="8083">
                  <c:v>80814.39</c:v>
                </c:pt>
                <c:pt idx="8084">
                  <c:v>80824.38</c:v>
                </c:pt>
                <c:pt idx="8085">
                  <c:v>80834.39</c:v>
                </c:pt>
                <c:pt idx="8086">
                  <c:v>80844.38</c:v>
                </c:pt>
                <c:pt idx="8087">
                  <c:v>80854.38</c:v>
                </c:pt>
                <c:pt idx="8088">
                  <c:v>80864.38</c:v>
                </c:pt>
                <c:pt idx="8089">
                  <c:v>80874.38</c:v>
                </c:pt>
                <c:pt idx="8090">
                  <c:v>80884.38</c:v>
                </c:pt>
                <c:pt idx="8091">
                  <c:v>80894.38</c:v>
                </c:pt>
                <c:pt idx="8092">
                  <c:v>80904.38</c:v>
                </c:pt>
                <c:pt idx="8093">
                  <c:v>80914.37</c:v>
                </c:pt>
                <c:pt idx="8094">
                  <c:v>80924.37</c:v>
                </c:pt>
                <c:pt idx="8095">
                  <c:v>80934.37</c:v>
                </c:pt>
                <c:pt idx="8096">
                  <c:v>80944.37</c:v>
                </c:pt>
                <c:pt idx="8097">
                  <c:v>80954.37</c:v>
                </c:pt>
                <c:pt idx="8098">
                  <c:v>80964.36</c:v>
                </c:pt>
                <c:pt idx="8099">
                  <c:v>80974.36</c:v>
                </c:pt>
                <c:pt idx="8100">
                  <c:v>80984.350000000006</c:v>
                </c:pt>
                <c:pt idx="8101">
                  <c:v>80994.350000000006</c:v>
                </c:pt>
                <c:pt idx="8102">
                  <c:v>81004.350000000006</c:v>
                </c:pt>
                <c:pt idx="8103">
                  <c:v>81014.350000000006</c:v>
                </c:pt>
                <c:pt idx="8104">
                  <c:v>81024.350000000006</c:v>
                </c:pt>
                <c:pt idx="8105">
                  <c:v>81034.34</c:v>
                </c:pt>
                <c:pt idx="8106">
                  <c:v>81044.34</c:v>
                </c:pt>
                <c:pt idx="8107">
                  <c:v>81054.34</c:v>
                </c:pt>
                <c:pt idx="8108">
                  <c:v>81064.34</c:v>
                </c:pt>
                <c:pt idx="8109">
                  <c:v>81074.34</c:v>
                </c:pt>
                <c:pt idx="8110">
                  <c:v>81084.34</c:v>
                </c:pt>
                <c:pt idx="8111">
                  <c:v>81094.34</c:v>
                </c:pt>
                <c:pt idx="8112">
                  <c:v>81104.34</c:v>
                </c:pt>
                <c:pt idx="8113">
                  <c:v>81114.34</c:v>
                </c:pt>
                <c:pt idx="8114">
                  <c:v>81124.33</c:v>
                </c:pt>
                <c:pt idx="8115">
                  <c:v>81134.33</c:v>
                </c:pt>
                <c:pt idx="8116">
                  <c:v>81144.320000000007</c:v>
                </c:pt>
                <c:pt idx="8117">
                  <c:v>81154.320000000007</c:v>
                </c:pt>
                <c:pt idx="8118">
                  <c:v>81164.320000000007</c:v>
                </c:pt>
                <c:pt idx="8119">
                  <c:v>81174.320000000007</c:v>
                </c:pt>
                <c:pt idx="8120">
                  <c:v>81184.320000000007</c:v>
                </c:pt>
                <c:pt idx="8121">
                  <c:v>81194.31</c:v>
                </c:pt>
                <c:pt idx="8122">
                  <c:v>81204.31</c:v>
                </c:pt>
                <c:pt idx="8123">
                  <c:v>81214.31</c:v>
                </c:pt>
                <c:pt idx="8124">
                  <c:v>81224.31</c:v>
                </c:pt>
                <c:pt idx="8125">
                  <c:v>81234.3</c:v>
                </c:pt>
                <c:pt idx="8126">
                  <c:v>81244.3</c:v>
                </c:pt>
                <c:pt idx="8127">
                  <c:v>81254.3</c:v>
                </c:pt>
                <c:pt idx="8128">
                  <c:v>81264.3</c:v>
                </c:pt>
                <c:pt idx="8129">
                  <c:v>81274.3</c:v>
                </c:pt>
                <c:pt idx="8130">
                  <c:v>81284.3</c:v>
                </c:pt>
                <c:pt idx="8131">
                  <c:v>81294.3</c:v>
                </c:pt>
                <c:pt idx="8132">
                  <c:v>81304.289999999994</c:v>
                </c:pt>
                <c:pt idx="8133">
                  <c:v>81314.289999999994</c:v>
                </c:pt>
                <c:pt idx="8134">
                  <c:v>81324.289999999994</c:v>
                </c:pt>
                <c:pt idx="8135">
                  <c:v>81334.289999999994</c:v>
                </c:pt>
                <c:pt idx="8136">
                  <c:v>81344.289999999994</c:v>
                </c:pt>
                <c:pt idx="8137">
                  <c:v>81354.28</c:v>
                </c:pt>
                <c:pt idx="8138">
                  <c:v>81364.28</c:v>
                </c:pt>
                <c:pt idx="8139">
                  <c:v>81374.28</c:v>
                </c:pt>
                <c:pt idx="8140">
                  <c:v>81384.28</c:v>
                </c:pt>
                <c:pt idx="8141">
                  <c:v>81394.27</c:v>
                </c:pt>
                <c:pt idx="8142">
                  <c:v>81404.27</c:v>
                </c:pt>
                <c:pt idx="8143">
                  <c:v>81414.27</c:v>
                </c:pt>
                <c:pt idx="8144">
                  <c:v>81424.27</c:v>
                </c:pt>
                <c:pt idx="8145">
                  <c:v>81434.27</c:v>
                </c:pt>
                <c:pt idx="8146">
                  <c:v>81444.27</c:v>
                </c:pt>
                <c:pt idx="8147">
                  <c:v>81454.259999999995</c:v>
                </c:pt>
                <c:pt idx="8148">
                  <c:v>81464.259999999995</c:v>
                </c:pt>
                <c:pt idx="8149">
                  <c:v>81474.259999999995</c:v>
                </c:pt>
                <c:pt idx="8150">
                  <c:v>81484.259999999995</c:v>
                </c:pt>
                <c:pt idx="8151">
                  <c:v>81494.259999999995</c:v>
                </c:pt>
                <c:pt idx="8152">
                  <c:v>81504.259999999995</c:v>
                </c:pt>
                <c:pt idx="8153">
                  <c:v>81514.25</c:v>
                </c:pt>
                <c:pt idx="8154">
                  <c:v>81524.240000000005</c:v>
                </c:pt>
                <c:pt idx="8155">
                  <c:v>81534.240000000005</c:v>
                </c:pt>
                <c:pt idx="8156">
                  <c:v>81544.240000000005</c:v>
                </c:pt>
                <c:pt idx="8157">
                  <c:v>81554.240000000005</c:v>
                </c:pt>
                <c:pt idx="8158">
                  <c:v>81564.240000000005</c:v>
                </c:pt>
                <c:pt idx="8159">
                  <c:v>81574.23</c:v>
                </c:pt>
                <c:pt idx="8160">
                  <c:v>81584.23</c:v>
                </c:pt>
                <c:pt idx="8161">
                  <c:v>81594.23</c:v>
                </c:pt>
                <c:pt idx="8162">
                  <c:v>81604.23</c:v>
                </c:pt>
                <c:pt idx="8163">
                  <c:v>81614.23</c:v>
                </c:pt>
                <c:pt idx="8164">
                  <c:v>81624.23</c:v>
                </c:pt>
                <c:pt idx="8165">
                  <c:v>81634.23</c:v>
                </c:pt>
                <c:pt idx="8166">
                  <c:v>81644.22</c:v>
                </c:pt>
                <c:pt idx="8167">
                  <c:v>81654.23</c:v>
                </c:pt>
                <c:pt idx="8168">
                  <c:v>81664.22</c:v>
                </c:pt>
                <c:pt idx="8169">
                  <c:v>81674.22</c:v>
                </c:pt>
                <c:pt idx="8170">
                  <c:v>81684.210000000006</c:v>
                </c:pt>
                <c:pt idx="8171">
                  <c:v>81694.210000000006</c:v>
                </c:pt>
                <c:pt idx="8172">
                  <c:v>81704.210000000006</c:v>
                </c:pt>
                <c:pt idx="8173">
                  <c:v>81714.210000000006</c:v>
                </c:pt>
                <c:pt idx="8174">
                  <c:v>81724.210000000006</c:v>
                </c:pt>
                <c:pt idx="8175">
                  <c:v>81734.2</c:v>
                </c:pt>
                <c:pt idx="8176">
                  <c:v>81744.2</c:v>
                </c:pt>
                <c:pt idx="8177">
                  <c:v>81754.2</c:v>
                </c:pt>
                <c:pt idx="8178">
                  <c:v>81764.2</c:v>
                </c:pt>
                <c:pt idx="8179">
                  <c:v>81774.2</c:v>
                </c:pt>
                <c:pt idx="8180">
                  <c:v>81784.2</c:v>
                </c:pt>
                <c:pt idx="8181">
                  <c:v>81794.2</c:v>
                </c:pt>
                <c:pt idx="8182">
                  <c:v>81804.19</c:v>
                </c:pt>
                <c:pt idx="8183">
                  <c:v>81814.2</c:v>
                </c:pt>
                <c:pt idx="8184">
                  <c:v>81824.19</c:v>
                </c:pt>
                <c:pt idx="8185">
                  <c:v>81834.19</c:v>
                </c:pt>
                <c:pt idx="8186">
                  <c:v>81844.179999999993</c:v>
                </c:pt>
                <c:pt idx="8187">
                  <c:v>81854.179999999993</c:v>
                </c:pt>
                <c:pt idx="8188">
                  <c:v>81864.179999999993</c:v>
                </c:pt>
                <c:pt idx="8189">
                  <c:v>81874.179999999993</c:v>
                </c:pt>
                <c:pt idx="8190">
                  <c:v>81884.179999999993</c:v>
                </c:pt>
                <c:pt idx="8191">
                  <c:v>81894.17</c:v>
                </c:pt>
                <c:pt idx="8192">
                  <c:v>81904.17</c:v>
                </c:pt>
                <c:pt idx="8193">
                  <c:v>81914.16</c:v>
                </c:pt>
                <c:pt idx="8194">
                  <c:v>81924.17</c:v>
                </c:pt>
                <c:pt idx="8195">
                  <c:v>81934.16</c:v>
                </c:pt>
                <c:pt idx="8196">
                  <c:v>81944.160000000003</c:v>
                </c:pt>
                <c:pt idx="8197">
                  <c:v>81954.16</c:v>
                </c:pt>
                <c:pt idx="8198">
                  <c:v>81964.160000000003</c:v>
                </c:pt>
                <c:pt idx="8199">
                  <c:v>81974.16</c:v>
                </c:pt>
                <c:pt idx="8200">
                  <c:v>81984.160000000003</c:v>
                </c:pt>
                <c:pt idx="8201">
                  <c:v>81994.16</c:v>
                </c:pt>
                <c:pt idx="8202">
                  <c:v>82004.149999999994</c:v>
                </c:pt>
                <c:pt idx="8203">
                  <c:v>82014.149999999994</c:v>
                </c:pt>
                <c:pt idx="8204">
                  <c:v>82024.149999999994</c:v>
                </c:pt>
                <c:pt idx="8205">
                  <c:v>82034.149999999994</c:v>
                </c:pt>
                <c:pt idx="8206">
                  <c:v>82044.149999999994</c:v>
                </c:pt>
                <c:pt idx="8207">
                  <c:v>82054.14</c:v>
                </c:pt>
                <c:pt idx="8208">
                  <c:v>82064.14</c:v>
                </c:pt>
                <c:pt idx="8209">
                  <c:v>82074.13</c:v>
                </c:pt>
                <c:pt idx="8210">
                  <c:v>82084.14</c:v>
                </c:pt>
                <c:pt idx="8211">
                  <c:v>82094.13</c:v>
                </c:pt>
                <c:pt idx="8212">
                  <c:v>82104.13</c:v>
                </c:pt>
                <c:pt idx="8213">
                  <c:v>82114.13</c:v>
                </c:pt>
                <c:pt idx="8214">
                  <c:v>82124.13</c:v>
                </c:pt>
                <c:pt idx="8215">
                  <c:v>82134.12</c:v>
                </c:pt>
                <c:pt idx="8216">
                  <c:v>82144.13</c:v>
                </c:pt>
                <c:pt idx="8217">
                  <c:v>82154.12</c:v>
                </c:pt>
                <c:pt idx="8218">
                  <c:v>82164.12</c:v>
                </c:pt>
                <c:pt idx="8219">
                  <c:v>82174.12</c:v>
                </c:pt>
                <c:pt idx="8220">
                  <c:v>82184.11</c:v>
                </c:pt>
                <c:pt idx="8221">
                  <c:v>82194.12</c:v>
                </c:pt>
                <c:pt idx="8222">
                  <c:v>82204.11</c:v>
                </c:pt>
                <c:pt idx="8223">
                  <c:v>82214.11</c:v>
                </c:pt>
                <c:pt idx="8224">
                  <c:v>82224.100000000006</c:v>
                </c:pt>
                <c:pt idx="8225">
                  <c:v>82234.100000000006</c:v>
                </c:pt>
                <c:pt idx="8226">
                  <c:v>82244.100000000006</c:v>
                </c:pt>
                <c:pt idx="8227">
                  <c:v>82254.100000000006</c:v>
                </c:pt>
                <c:pt idx="8228">
                  <c:v>82264.100000000006</c:v>
                </c:pt>
                <c:pt idx="8229">
                  <c:v>82274.09</c:v>
                </c:pt>
                <c:pt idx="8230">
                  <c:v>82284.09</c:v>
                </c:pt>
                <c:pt idx="8231">
                  <c:v>82294.09</c:v>
                </c:pt>
                <c:pt idx="8232">
                  <c:v>82304.09</c:v>
                </c:pt>
                <c:pt idx="8233">
                  <c:v>82314.09</c:v>
                </c:pt>
                <c:pt idx="8234">
                  <c:v>82324.09</c:v>
                </c:pt>
                <c:pt idx="8235">
                  <c:v>82334.09</c:v>
                </c:pt>
                <c:pt idx="8236">
                  <c:v>82344.08</c:v>
                </c:pt>
                <c:pt idx="8237">
                  <c:v>82354.09</c:v>
                </c:pt>
                <c:pt idx="8238">
                  <c:v>82364.08</c:v>
                </c:pt>
                <c:pt idx="8239">
                  <c:v>82374.080000000002</c:v>
                </c:pt>
                <c:pt idx="8240">
                  <c:v>82384.070000000007</c:v>
                </c:pt>
                <c:pt idx="8241">
                  <c:v>82394.070000000007</c:v>
                </c:pt>
                <c:pt idx="8242">
                  <c:v>82404.070000000007</c:v>
                </c:pt>
                <c:pt idx="8243">
                  <c:v>82414.070000000007</c:v>
                </c:pt>
                <c:pt idx="8244">
                  <c:v>82424.070000000007</c:v>
                </c:pt>
                <c:pt idx="8245">
                  <c:v>82434.06</c:v>
                </c:pt>
                <c:pt idx="8246">
                  <c:v>82444.06</c:v>
                </c:pt>
                <c:pt idx="8247">
                  <c:v>82454.05</c:v>
                </c:pt>
                <c:pt idx="8248">
                  <c:v>82464.05</c:v>
                </c:pt>
                <c:pt idx="8249">
                  <c:v>82474.05</c:v>
                </c:pt>
                <c:pt idx="8250">
                  <c:v>82484.05</c:v>
                </c:pt>
                <c:pt idx="8251">
                  <c:v>82494.05</c:v>
                </c:pt>
                <c:pt idx="8252">
                  <c:v>82504.05</c:v>
                </c:pt>
                <c:pt idx="8253">
                  <c:v>82514.05</c:v>
                </c:pt>
                <c:pt idx="8254">
                  <c:v>82524.05</c:v>
                </c:pt>
                <c:pt idx="8255">
                  <c:v>82534.05</c:v>
                </c:pt>
                <c:pt idx="8256">
                  <c:v>82544.039999999994</c:v>
                </c:pt>
                <c:pt idx="8257">
                  <c:v>82554.039999999994</c:v>
                </c:pt>
                <c:pt idx="8258">
                  <c:v>82564.039999999994</c:v>
                </c:pt>
                <c:pt idx="8259">
                  <c:v>82574.039999999994</c:v>
                </c:pt>
                <c:pt idx="8260">
                  <c:v>82584.039999999994</c:v>
                </c:pt>
                <c:pt idx="8261">
                  <c:v>82594.03</c:v>
                </c:pt>
                <c:pt idx="8262">
                  <c:v>82604.03</c:v>
                </c:pt>
                <c:pt idx="8263">
                  <c:v>82614.02</c:v>
                </c:pt>
                <c:pt idx="8264">
                  <c:v>82624.02</c:v>
                </c:pt>
                <c:pt idx="8265">
                  <c:v>82634.02</c:v>
                </c:pt>
                <c:pt idx="8266">
                  <c:v>82644.02</c:v>
                </c:pt>
                <c:pt idx="8267">
                  <c:v>82654.02</c:v>
                </c:pt>
                <c:pt idx="8268">
                  <c:v>82664.02</c:v>
                </c:pt>
                <c:pt idx="8269">
                  <c:v>82674.02</c:v>
                </c:pt>
                <c:pt idx="8270">
                  <c:v>82684.009999999995</c:v>
                </c:pt>
                <c:pt idx="8271">
                  <c:v>82694.02</c:v>
                </c:pt>
                <c:pt idx="8272">
                  <c:v>82704.009999999995</c:v>
                </c:pt>
                <c:pt idx="8273">
                  <c:v>82714.009999999995</c:v>
                </c:pt>
                <c:pt idx="8274">
                  <c:v>82724.009999999995</c:v>
                </c:pt>
                <c:pt idx="8275">
                  <c:v>82734</c:v>
                </c:pt>
                <c:pt idx="8276">
                  <c:v>82744.009999999995</c:v>
                </c:pt>
                <c:pt idx="8277">
                  <c:v>82754</c:v>
                </c:pt>
                <c:pt idx="8278">
                  <c:v>82763.990000000005</c:v>
                </c:pt>
                <c:pt idx="8279">
                  <c:v>82773.990000000005</c:v>
                </c:pt>
                <c:pt idx="8280">
                  <c:v>82783.990000000005</c:v>
                </c:pt>
                <c:pt idx="8281">
                  <c:v>82793.990000000005</c:v>
                </c:pt>
                <c:pt idx="8282">
                  <c:v>82803.990000000005</c:v>
                </c:pt>
                <c:pt idx="8283">
                  <c:v>82813.990000000005</c:v>
                </c:pt>
                <c:pt idx="8284">
                  <c:v>82823.98</c:v>
                </c:pt>
                <c:pt idx="8285">
                  <c:v>82833.98</c:v>
                </c:pt>
                <c:pt idx="8286">
                  <c:v>82843.98</c:v>
                </c:pt>
                <c:pt idx="8287">
                  <c:v>82853.98</c:v>
                </c:pt>
                <c:pt idx="8288">
                  <c:v>82863.98</c:v>
                </c:pt>
                <c:pt idx="8289">
                  <c:v>82873.98</c:v>
                </c:pt>
                <c:pt idx="8290">
                  <c:v>82883.97</c:v>
                </c:pt>
                <c:pt idx="8291">
                  <c:v>82893.97</c:v>
                </c:pt>
                <c:pt idx="8292">
                  <c:v>82903.97</c:v>
                </c:pt>
                <c:pt idx="8293">
                  <c:v>82913.97</c:v>
                </c:pt>
                <c:pt idx="8294">
                  <c:v>82923.960000000006</c:v>
                </c:pt>
                <c:pt idx="8295">
                  <c:v>82933.960000000006</c:v>
                </c:pt>
                <c:pt idx="8296">
                  <c:v>82943.960000000006</c:v>
                </c:pt>
                <c:pt idx="8297">
                  <c:v>82953.95</c:v>
                </c:pt>
                <c:pt idx="8298">
                  <c:v>82963.960000000006</c:v>
                </c:pt>
                <c:pt idx="8299">
                  <c:v>82973.95</c:v>
                </c:pt>
                <c:pt idx="8300">
                  <c:v>82983.95</c:v>
                </c:pt>
                <c:pt idx="8301">
                  <c:v>82993.95</c:v>
                </c:pt>
                <c:pt idx="8302">
                  <c:v>83003.95</c:v>
                </c:pt>
                <c:pt idx="8303">
                  <c:v>83013.95</c:v>
                </c:pt>
                <c:pt idx="8304">
                  <c:v>83023.95</c:v>
                </c:pt>
                <c:pt idx="8305">
                  <c:v>83033.95</c:v>
                </c:pt>
                <c:pt idx="8306">
                  <c:v>83043.939999999988</c:v>
                </c:pt>
                <c:pt idx="8307">
                  <c:v>83053.939999999988</c:v>
                </c:pt>
                <c:pt idx="8308">
                  <c:v>83063.929999999993</c:v>
                </c:pt>
                <c:pt idx="8309">
                  <c:v>83073.939999999988</c:v>
                </c:pt>
                <c:pt idx="8310">
                  <c:v>83083.929999999993</c:v>
                </c:pt>
                <c:pt idx="8311">
                  <c:v>83093.929999999993</c:v>
                </c:pt>
                <c:pt idx="8312">
                  <c:v>83103.929999999993</c:v>
                </c:pt>
                <c:pt idx="8313">
                  <c:v>83113.919999999998</c:v>
                </c:pt>
                <c:pt idx="8314">
                  <c:v>83123.929999999993</c:v>
                </c:pt>
                <c:pt idx="8315">
                  <c:v>83133.919999999998</c:v>
                </c:pt>
                <c:pt idx="8316">
                  <c:v>83143.92</c:v>
                </c:pt>
                <c:pt idx="8317">
                  <c:v>83153.909999999989</c:v>
                </c:pt>
                <c:pt idx="8318">
                  <c:v>83163.909999999989</c:v>
                </c:pt>
                <c:pt idx="8319">
                  <c:v>83173.909999999989</c:v>
                </c:pt>
                <c:pt idx="8320">
                  <c:v>83183.909999999989</c:v>
                </c:pt>
                <c:pt idx="8321">
                  <c:v>83193.909999999989</c:v>
                </c:pt>
                <c:pt idx="8322">
                  <c:v>83203.909999999989</c:v>
                </c:pt>
                <c:pt idx="8323">
                  <c:v>83213.909999999989</c:v>
                </c:pt>
                <c:pt idx="8324">
                  <c:v>83223.899999999994</c:v>
                </c:pt>
                <c:pt idx="8325">
                  <c:v>83233.909999999989</c:v>
                </c:pt>
                <c:pt idx="8326">
                  <c:v>83243.899999999994</c:v>
                </c:pt>
                <c:pt idx="8327">
                  <c:v>83253.899999999994</c:v>
                </c:pt>
                <c:pt idx="8328">
                  <c:v>83263.899999999994</c:v>
                </c:pt>
                <c:pt idx="8329">
                  <c:v>83273.89</c:v>
                </c:pt>
                <c:pt idx="8330">
                  <c:v>83283.89</c:v>
                </c:pt>
                <c:pt idx="8331">
                  <c:v>83293.89</c:v>
                </c:pt>
                <c:pt idx="8332">
                  <c:v>83303.89</c:v>
                </c:pt>
                <c:pt idx="8333">
                  <c:v>83313.88</c:v>
                </c:pt>
                <c:pt idx="8334">
                  <c:v>83323.88</c:v>
                </c:pt>
                <c:pt idx="8335">
                  <c:v>83333.88</c:v>
                </c:pt>
                <c:pt idx="8336">
                  <c:v>83343.88</c:v>
                </c:pt>
                <c:pt idx="8337">
                  <c:v>83353.88</c:v>
                </c:pt>
                <c:pt idx="8338">
                  <c:v>83363.88</c:v>
                </c:pt>
                <c:pt idx="8339">
                  <c:v>83373.88</c:v>
                </c:pt>
                <c:pt idx="8340">
                  <c:v>83383.87</c:v>
                </c:pt>
                <c:pt idx="8341">
                  <c:v>83393.87</c:v>
                </c:pt>
                <c:pt idx="8342">
                  <c:v>83403.87</c:v>
                </c:pt>
                <c:pt idx="8343">
                  <c:v>83413.87</c:v>
                </c:pt>
                <c:pt idx="8344">
                  <c:v>83423.87</c:v>
                </c:pt>
                <c:pt idx="8345">
                  <c:v>83433.86</c:v>
                </c:pt>
                <c:pt idx="8346">
                  <c:v>83443.850000000006</c:v>
                </c:pt>
                <c:pt idx="8347">
                  <c:v>83453.850000000006</c:v>
                </c:pt>
                <c:pt idx="8348">
                  <c:v>83463.850000000006</c:v>
                </c:pt>
                <c:pt idx="8349">
                  <c:v>83473.850000000006</c:v>
                </c:pt>
                <c:pt idx="8350">
                  <c:v>83483.850000000006</c:v>
                </c:pt>
                <c:pt idx="8351">
                  <c:v>83493.84</c:v>
                </c:pt>
                <c:pt idx="8352">
                  <c:v>83503.839999999997</c:v>
                </c:pt>
                <c:pt idx="8353">
                  <c:v>83513.84</c:v>
                </c:pt>
                <c:pt idx="8354">
                  <c:v>83523.839999999997</c:v>
                </c:pt>
                <c:pt idx="8355">
                  <c:v>83533.84</c:v>
                </c:pt>
                <c:pt idx="8356">
                  <c:v>83543.839999999997</c:v>
                </c:pt>
                <c:pt idx="8357">
                  <c:v>83553.84</c:v>
                </c:pt>
                <c:pt idx="8358">
                  <c:v>83563.83</c:v>
                </c:pt>
                <c:pt idx="8359">
                  <c:v>83573.84</c:v>
                </c:pt>
                <c:pt idx="8360">
                  <c:v>83583.83</c:v>
                </c:pt>
                <c:pt idx="8361">
                  <c:v>83593.83</c:v>
                </c:pt>
                <c:pt idx="8362">
                  <c:v>83603.820000000007</c:v>
                </c:pt>
                <c:pt idx="8363">
                  <c:v>83613.820000000007</c:v>
                </c:pt>
                <c:pt idx="8364">
                  <c:v>83623.820000000007</c:v>
                </c:pt>
                <c:pt idx="8365">
                  <c:v>83633.820000000007</c:v>
                </c:pt>
                <c:pt idx="8366">
                  <c:v>83643.820000000007</c:v>
                </c:pt>
                <c:pt idx="8367">
                  <c:v>83653.81</c:v>
                </c:pt>
                <c:pt idx="8368">
                  <c:v>83663.81</c:v>
                </c:pt>
                <c:pt idx="8369">
                  <c:v>83673.81</c:v>
                </c:pt>
                <c:pt idx="8370">
                  <c:v>83683.81</c:v>
                </c:pt>
                <c:pt idx="8371">
                  <c:v>83693.8</c:v>
                </c:pt>
                <c:pt idx="8372">
                  <c:v>83703.8</c:v>
                </c:pt>
                <c:pt idx="8373">
                  <c:v>83713.8</c:v>
                </c:pt>
                <c:pt idx="8374">
                  <c:v>83723.8</c:v>
                </c:pt>
                <c:pt idx="8375">
                  <c:v>83733.8</c:v>
                </c:pt>
                <c:pt idx="8376">
                  <c:v>83743.8</c:v>
                </c:pt>
                <c:pt idx="8377">
                  <c:v>83753.8</c:v>
                </c:pt>
                <c:pt idx="8378">
                  <c:v>83763.789999999994</c:v>
                </c:pt>
                <c:pt idx="8379">
                  <c:v>83773.789999999994</c:v>
                </c:pt>
                <c:pt idx="8380">
                  <c:v>83783.789999999994</c:v>
                </c:pt>
                <c:pt idx="8381">
                  <c:v>83793.789999999994</c:v>
                </c:pt>
                <c:pt idx="8382">
                  <c:v>83803.789999999994</c:v>
                </c:pt>
                <c:pt idx="8383">
                  <c:v>83813.78</c:v>
                </c:pt>
                <c:pt idx="8384">
                  <c:v>83823.78</c:v>
                </c:pt>
                <c:pt idx="8385">
                  <c:v>83833.77</c:v>
                </c:pt>
                <c:pt idx="8386">
                  <c:v>83843.78</c:v>
                </c:pt>
                <c:pt idx="8387">
                  <c:v>83853.77</c:v>
                </c:pt>
                <c:pt idx="8388">
                  <c:v>83863.77</c:v>
                </c:pt>
                <c:pt idx="8389">
                  <c:v>83873.77</c:v>
                </c:pt>
                <c:pt idx="8390">
                  <c:v>83883.77</c:v>
                </c:pt>
                <c:pt idx="8391">
                  <c:v>83893.77</c:v>
                </c:pt>
                <c:pt idx="8392">
                  <c:v>83903.77</c:v>
                </c:pt>
                <c:pt idx="8393">
                  <c:v>83913.77</c:v>
                </c:pt>
                <c:pt idx="8394">
                  <c:v>83923.76</c:v>
                </c:pt>
                <c:pt idx="8395">
                  <c:v>83933.759999999995</c:v>
                </c:pt>
                <c:pt idx="8396">
                  <c:v>83943.76</c:v>
                </c:pt>
                <c:pt idx="8397">
                  <c:v>83953.76</c:v>
                </c:pt>
                <c:pt idx="8398">
                  <c:v>83963.76</c:v>
                </c:pt>
                <c:pt idx="8399">
                  <c:v>83973.75</c:v>
                </c:pt>
                <c:pt idx="8400">
                  <c:v>83983.75</c:v>
                </c:pt>
                <c:pt idx="8401">
                  <c:v>83993.74</c:v>
                </c:pt>
                <c:pt idx="8402">
                  <c:v>84003.74</c:v>
                </c:pt>
                <c:pt idx="8403">
                  <c:v>84013.74</c:v>
                </c:pt>
                <c:pt idx="8404">
                  <c:v>84023.74</c:v>
                </c:pt>
                <c:pt idx="8405">
                  <c:v>84033.74</c:v>
                </c:pt>
                <c:pt idx="8406">
                  <c:v>84043.73</c:v>
                </c:pt>
                <c:pt idx="8407">
                  <c:v>84053.73</c:v>
                </c:pt>
                <c:pt idx="8408">
                  <c:v>84063.73</c:v>
                </c:pt>
                <c:pt idx="8409">
                  <c:v>84073.73</c:v>
                </c:pt>
                <c:pt idx="8410">
                  <c:v>84083.73</c:v>
                </c:pt>
                <c:pt idx="8411">
                  <c:v>84093.73</c:v>
                </c:pt>
                <c:pt idx="8412">
                  <c:v>84103.73</c:v>
                </c:pt>
                <c:pt idx="8413">
                  <c:v>84113.72</c:v>
                </c:pt>
                <c:pt idx="8414">
                  <c:v>84123.73</c:v>
                </c:pt>
                <c:pt idx="8415">
                  <c:v>84133.72</c:v>
                </c:pt>
                <c:pt idx="8416">
                  <c:v>84143.71</c:v>
                </c:pt>
                <c:pt idx="8417">
                  <c:v>84153.71</c:v>
                </c:pt>
                <c:pt idx="8418">
                  <c:v>84163.71</c:v>
                </c:pt>
                <c:pt idx="8419">
                  <c:v>84173.71</c:v>
                </c:pt>
                <c:pt idx="8420">
                  <c:v>84183.71</c:v>
                </c:pt>
                <c:pt idx="8421">
                  <c:v>84193.7</c:v>
                </c:pt>
                <c:pt idx="8422">
                  <c:v>84203.7</c:v>
                </c:pt>
                <c:pt idx="8423">
                  <c:v>84213.7</c:v>
                </c:pt>
                <c:pt idx="8424">
                  <c:v>84223.7</c:v>
                </c:pt>
                <c:pt idx="8425">
                  <c:v>84233.7</c:v>
                </c:pt>
                <c:pt idx="8426">
                  <c:v>84243.7</c:v>
                </c:pt>
                <c:pt idx="8427">
                  <c:v>84253.7</c:v>
                </c:pt>
                <c:pt idx="8428">
                  <c:v>84263.69</c:v>
                </c:pt>
                <c:pt idx="8429">
                  <c:v>84273.69</c:v>
                </c:pt>
                <c:pt idx="8430">
                  <c:v>84283.69</c:v>
                </c:pt>
                <c:pt idx="8431">
                  <c:v>84293.69</c:v>
                </c:pt>
                <c:pt idx="8432">
                  <c:v>84303.679999999993</c:v>
                </c:pt>
                <c:pt idx="8433">
                  <c:v>84313.68</c:v>
                </c:pt>
                <c:pt idx="8434">
                  <c:v>84323.68</c:v>
                </c:pt>
                <c:pt idx="8435">
                  <c:v>84333.67</c:v>
                </c:pt>
                <c:pt idx="8436">
                  <c:v>84343.679999999993</c:v>
                </c:pt>
                <c:pt idx="8437">
                  <c:v>84353.67</c:v>
                </c:pt>
                <c:pt idx="8438">
                  <c:v>84363.67</c:v>
                </c:pt>
                <c:pt idx="8439">
                  <c:v>84373.66</c:v>
                </c:pt>
                <c:pt idx="8440">
                  <c:v>84383.66</c:v>
                </c:pt>
                <c:pt idx="8441">
                  <c:v>84393.66</c:v>
                </c:pt>
                <c:pt idx="8442">
                  <c:v>84403.66</c:v>
                </c:pt>
                <c:pt idx="8443">
                  <c:v>84413.66</c:v>
                </c:pt>
                <c:pt idx="8444">
                  <c:v>84423.66</c:v>
                </c:pt>
                <c:pt idx="8445">
                  <c:v>84433.66</c:v>
                </c:pt>
                <c:pt idx="8446">
                  <c:v>84443.65</c:v>
                </c:pt>
                <c:pt idx="8447">
                  <c:v>84453.66</c:v>
                </c:pt>
                <c:pt idx="8448">
                  <c:v>84463.65</c:v>
                </c:pt>
                <c:pt idx="8449">
                  <c:v>84473.65</c:v>
                </c:pt>
                <c:pt idx="8450">
                  <c:v>84483.65</c:v>
                </c:pt>
                <c:pt idx="8451">
                  <c:v>84493.64</c:v>
                </c:pt>
                <c:pt idx="8452">
                  <c:v>84503.64</c:v>
                </c:pt>
                <c:pt idx="8453">
                  <c:v>84513.64</c:v>
                </c:pt>
                <c:pt idx="8454">
                  <c:v>84523.64</c:v>
                </c:pt>
                <c:pt idx="8455">
                  <c:v>84533.63</c:v>
                </c:pt>
                <c:pt idx="8456">
                  <c:v>84543.63</c:v>
                </c:pt>
                <c:pt idx="8457">
                  <c:v>84553.63</c:v>
                </c:pt>
                <c:pt idx="8458">
                  <c:v>84563.63</c:v>
                </c:pt>
                <c:pt idx="8459">
                  <c:v>84573.63</c:v>
                </c:pt>
                <c:pt idx="8460">
                  <c:v>84583.63</c:v>
                </c:pt>
                <c:pt idx="8461">
                  <c:v>84593.63</c:v>
                </c:pt>
                <c:pt idx="8462">
                  <c:v>84603.62</c:v>
                </c:pt>
                <c:pt idx="8463">
                  <c:v>84613.62</c:v>
                </c:pt>
                <c:pt idx="8464">
                  <c:v>84623.62</c:v>
                </c:pt>
                <c:pt idx="8465">
                  <c:v>84633.62</c:v>
                </c:pt>
                <c:pt idx="8466">
                  <c:v>84643.62</c:v>
                </c:pt>
                <c:pt idx="8467">
                  <c:v>84653.61</c:v>
                </c:pt>
                <c:pt idx="8468">
                  <c:v>84663.61</c:v>
                </c:pt>
                <c:pt idx="8469">
                  <c:v>84673.61</c:v>
                </c:pt>
                <c:pt idx="8470">
                  <c:v>84683.61</c:v>
                </c:pt>
                <c:pt idx="8471">
                  <c:v>84693.6</c:v>
                </c:pt>
                <c:pt idx="8472">
                  <c:v>84703.6</c:v>
                </c:pt>
                <c:pt idx="8473">
                  <c:v>84713.600000000006</c:v>
                </c:pt>
                <c:pt idx="8474">
                  <c:v>84723.59</c:v>
                </c:pt>
                <c:pt idx="8475">
                  <c:v>84733.6</c:v>
                </c:pt>
                <c:pt idx="8476">
                  <c:v>84743.59</c:v>
                </c:pt>
                <c:pt idx="8477">
                  <c:v>84753.59</c:v>
                </c:pt>
                <c:pt idx="8478">
                  <c:v>84763.59</c:v>
                </c:pt>
                <c:pt idx="8479">
                  <c:v>84773.59</c:v>
                </c:pt>
                <c:pt idx="8480">
                  <c:v>84783.59</c:v>
                </c:pt>
                <c:pt idx="8481">
                  <c:v>84793.59</c:v>
                </c:pt>
                <c:pt idx="8482">
                  <c:v>84803.58</c:v>
                </c:pt>
                <c:pt idx="8483">
                  <c:v>84813.58</c:v>
                </c:pt>
                <c:pt idx="8484">
                  <c:v>84823.57</c:v>
                </c:pt>
                <c:pt idx="8485">
                  <c:v>84833.57</c:v>
                </c:pt>
                <c:pt idx="8486">
                  <c:v>84843.57</c:v>
                </c:pt>
                <c:pt idx="8487">
                  <c:v>84853.57</c:v>
                </c:pt>
                <c:pt idx="8488">
                  <c:v>84863.57</c:v>
                </c:pt>
                <c:pt idx="8489">
                  <c:v>84873.56</c:v>
                </c:pt>
                <c:pt idx="8490">
                  <c:v>84883.56</c:v>
                </c:pt>
                <c:pt idx="8491">
                  <c:v>84893.56</c:v>
                </c:pt>
                <c:pt idx="8492">
                  <c:v>84903.56</c:v>
                </c:pt>
                <c:pt idx="8493">
                  <c:v>84913.55</c:v>
                </c:pt>
                <c:pt idx="8494">
                  <c:v>84923.55</c:v>
                </c:pt>
                <c:pt idx="8495">
                  <c:v>84933.55</c:v>
                </c:pt>
                <c:pt idx="8496">
                  <c:v>84943.55</c:v>
                </c:pt>
                <c:pt idx="8497">
                  <c:v>84953.55</c:v>
                </c:pt>
                <c:pt idx="8498">
                  <c:v>84963.55</c:v>
                </c:pt>
                <c:pt idx="8499">
                  <c:v>84973.55</c:v>
                </c:pt>
                <c:pt idx="8500">
                  <c:v>84983.54</c:v>
                </c:pt>
                <c:pt idx="8501">
                  <c:v>84993.54</c:v>
                </c:pt>
                <c:pt idx="8502">
                  <c:v>85003.54</c:v>
                </c:pt>
                <c:pt idx="8503">
                  <c:v>85013.54</c:v>
                </c:pt>
                <c:pt idx="8504">
                  <c:v>85023.54</c:v>
                </c:pt>
                <c:pt idx="8505">
                  <c:v>85033.53</c:v>
                </c:pt>
                <c:pt idx="8506">
                  <c:v>85043.53</c:v>
                </c:pt>
                <c:pt idx="8507">
                  <c:v>85053.52</c:v>
                </c:pt>
                <c:pt idx="8508">
                  <c:v>85063.53</c:v>
                </c:pt>
                <c:pt idx="8509">
                  <c:v>85073.52</c:v>
                </c:pt>
                <c:pt idx="8510">
                  <c:v>85083.520000000004</c:v>
                </c:pt>
                <c:pt idx="8511">
                  <c:v>85093.52</c:v>
                </c:pt>
                <c:pt idx="8512">
                  <c:v>85103.52</c:v>
                </c:pt>
                <c:pt idx="8513">
                  <c:v>85113.52</c:v>
                </c:pt>
                <c:pt idx="8514">
                  <c:v>85123.520000000004</c:v>
                </c:pt>
                <c:pt idx="8515">
                  <c:v>85133.52</c:v>
                </c:pt>
                <c:pt idx="8516">
                  <c:v>85143.51</c:v>
                </c:pt>
                <c:pt idx="8517">
                  <c:v>85153.51</c:v>
                </c:pt>
                <c:pt idx="8518">
                  <c:v>85163.51</c:v>
                </c:pt>
                <c:pt idx="8519">
                  <c:v>85173.51</c:v>
                </c:pt>
                <c:pt idx="8520">
                  <c:v>85183.51</c:v>
                </c:pt>
                <c:pt idx="8521">
                  <c:v>85193.5</c:v>
                </c:pt>
                <c:pt idx="8522">
                  <c:v>85203.5</c:v>
                </c:pt>
                <c:pt idx="8523">
                  <c:v>85213.49</c:v>
                </c:pt>
                <c:pt idx="8524">
                  <c:v>85223.5</c:v>
                </c:pt>
                <c:pt idx="8525">
                  <c:v>85233.49</c:v>
                </c:pt>
                <c:pt idx="8526">
                  <c:v>85243.49</c:v>
                </c:pt>
                <c:pt idx="8527">
                  <c:v>85253.49</c:v>
                </c:pt>
                <c:pt idx="8528">
                  <c:v>85263.48</c:v>
                </c:pt>
                <c:pt idx="8529">
                  <c:v>85273.48</c:v>
                </c:pt>
                <c:pt idx="8530">
                  <c:v>85283.48</c:v>
                </c:pt>
                <c:pt idx="8531">
                  <c:v>85293.48</c:v>
                </c:pt>
                <c:pt idx="8532">
                  <c:v>85303.48</c:v>
                </c:pt>
                <c:pt idx="8533">
                  <c:v>85313.48</c:v>
                </c:pt>
                <c:pt idx="8534">
                  <c:v>85323.48</c:v>
                </c:pt>
                <c:pt idx="8535">
                  <c:v>85333.48</c:v>
                </c:pt>
                <c:pt idx="8536">
                  <c:v>85343.48</c:v>
                </c:pt>
                <c:pt idx="8537">
                  <c:v>85353.47</c:v>
                </c:pt>
                <c:pt idx="8538">
                  <c:v>85363.46</c:v>
                </c:pt>
                <c:pt idx="8539">
                  <c:v>85373.46</c:v>
                </c:pt>
                <c:pt idx="8540">
                  <c:v>85383.46</c:v>
                </c:pt>
                <c:pt idx="8541">
                  <c:v>85393.46</c:v>
                </c:pt>
                <c:pt idx="8542">
                  <c:v>85403.46</c:v>
                </c:pt>
                <c:pt idx="8543">
                  <c:v>85413.46</c:v>
                </c:pt>
                <c:pt idx="8544">
                  <c:v>85423.45</c:v>
                </c:pt>
                <c:pt idx="8545">
                  <c:v>85433.45</c:v>
                </c:pt>
                <c:pt idx="8546">
                  <c:v>85443.45</c:v>
                </c:pt>
                <c:pt idx="8547">
                  <c:v>85453.45</c:v>
                </c:pt>
                <c:pt idx="8548">
                  <c:v>85463.45</c:v>
                </c:pt>
                <c:pt idx="8549">
                  <c:v>85473.45</c:v>
                </c:pt>
                <c:pt idx="8550">
                  <c:v>85483.439999999988</c:v>
                </c:pt>
                <c:pt idx="8551">
                  <c:v>85493.439999999988</c:v>
                </c:pt>
                <c:pt idx="8552">
                  <c:v>85503.439999999988</c:v>
                </c:pt>
                <c:pt idx="8553">
                  <c:v>85513.439999999988</c:v>
                </c:pt>
                <c:pt idx="8554">
                  <c:v>85523.43</c:v>
                </c:pt>
                <c:pt idx="8555">
                  <c:v>85533.43</c:v>
                </c:pt>
                <c:pt idx="8556">
                  <c:v>85543.43</c:v>
                </c:pt>
                <c:pt idx="8557">
                  <c:v>85553.42</c:v>
                </c:pt>
                <c:pt idx="8558">
                  <c:v>85563.43</c:v>
                </c:pt>
                <c:pt idx="8559">
                  <c:v>85573.42</c:v>
                </c:pt>
                <c:pt idx="8560">
                  <c:v>85583.42</c:v>
                </c:pt>
                <c:pt idx="8561">
                  <c:v>85593.409999999989</c:v>
                </c:pt>
                <c:pt idx="8562">
                  <c:v>85603.409999999989</c:v>
                </c:pt>
                <c:pt idx="8563">
                  <c:v>85613.409999999989</c:v>
                </c:pt>
                <c:pt idx="8564">
                  <c:v>85623.409999999989</c:v>
                </c:pt>
                <c:pt idx="8565">
                  <c:v>85633.409999999989</c:v>
                </c:pt>
                <c:pt idx="8566">
                  <c:v>85643.409999999989</c:v>
                </c:pt>
                <c:pt idx="8567">
                  <c:v>85653.409999999989</c:v>
                </c:pt>
                <c:pt idx="8568">
                  <c:v>85663.4</c:v>
                </c:pt>
                <c:pt idx="8569">
                  <c:v>85673.409999999989</c:v>
                </c:pt>
                <c:pt idx="8570">
                  <c:v>85683.4</c:v>
                </c:pt>
                <c:pt idx="8571">
                  <c:v>85693.4</c:v>
                </c:pt>
                <c:pt idx="8572">
                  <c:v>85703.4</c:v>
                </c:pt>
                <c:pt idx="8573">
                  <c:v>85713.39</c:v>
                </c:pt>
                <c:pt idx="8574">
                  <c:v>85723.4</c:v>
                </c:pt>
                <c:pt idx="8575">
                  <c:v>85733.39</c:v>
                </c:pt>
                <c:pt idx="8576">
                  <c:v>85743.39</c:v>
                </c:pt>
                <c:pt idx="8577">
                  <c:v>85753.38</c:v>
                </c:pt>
                <c:pt idx="8578">
                  <c:v>85763.38</c:v>
                </c:pt>
                <c:pt idx="8579">
                  <c:v>85773.38</c:v>
                </c:pt>
                <c:pt idx="8580">
                  <c:v>85783.38</c:v>
                </c:pt>
                <c:pt idx="8581">
                  <c:v>85793.38</c:v>
                </c:pt>
                <c:pt idx="8582">
                  <c:v>85803.38</c:v>
                </c:pt>
                <c:pt idx="8583">
                  <c:v>85813.38</c:v>
                </c:pt>
                <c:pt idx="8584">
                  <c:v>85823.37</c:v>
                </c:pt>
                <c:pt idx="8585">
                  <c:v>85833.37</c:v>
                </c:pt>
                <c:pt idx="8586">
                  <c:v>85843.37</c:v>
                </c:pt>
                <c:pt idx="8587">
                  <c:v>85853.37</c:v>
                </c:pt>
                <c:pt idx="8588">
                  <c:v>85863.37</c:v>
                </c:pt>
                <c:pt idx="8589">
                  <c:v>85873.36</c:v>
                </c:pt>
                <c:pt idx="8590">
                  <c:v>85883.36</c:v>
                </c:pt>
                <c:pt idx="8591">
                  <c:v>85893.36</c:v>
                </c:pt>
                <c:pt idx="8592">
                  <c:v>85903.360000000001</c:v>
                </c:pt>
                <c:pt idx="8593">
                  <c:v>85913.35</c:v>
                </c:pt>
                <c:pt idx="8594">
                  <c:v>85923.35</c:v>
                </c:pt>
                <c:pt idx="8595">
                  <c:v>85933.35</c:v>
                </c:pt>
                <c:pt idx="8596">
                  <c:v>85943.34</c:v>
                </c:pt>
                <c:pt idx="8597">
                  <c:v>85953.35</c:v>
                </c:pt>
                <c:pt idx="8598">
                  <c:v>85963.34</c:v>
                </c:pt>
                <c:pt idx="8599">
                  <c:v>85973.34</c:v>
                </c:pt>
                <c:pt idx="8600">
                  <c:v>85983.34</c:v>
                </c:pt>
                <c:pt idx="8601">
                  <c:v>85993.34</c:v>
                </c:pt>
                <c:pt idx="8602">
                  <c:v>86003.34</c:v>
                </c:pt>
                <c:pt idx="8603">
                  <c:v>86013.34</c:v>
                </c:pt>
                <c:pt idx="8604">
                  <c:v>86023.34</c:v>
                </c:pt>
                <c:pt idx="8605">
                  <c:v>86033.33</c:v>
                </c:pt>
                <c:pt idx="8606">
                  <c:v>86043.32</c:v>
                </c:pt>
                <c:pt idx="8607">
                  <c:v>86053.32</c:v>
                </c:pt>
                <c:pt idx="8608">
                  <c:v>86063.32</c:v>
                </c:pt>
                <c:pt idx="8609">
                  <c:v>86073.32</c:v>
                </c:pt>
                <c:pt idx="8610">
                  <c:v>86083.32</c:v>
                </c:pt>
                <c:pt idx="8611">
                  <c:v>86093.31</c:v>
                </c:pt>
                <c:pt idx="8612">
                  <c:v>86103.31</c:v>
                </c:pt>
                <c:pt idx="8613">
                  <c:v>86113.31</c:v>
                </c:pt>
                <c:pt idx="8614">
                  <c:v>86123.31</c:v>
                </c:pt>
                <c:pt idx="8615">
                  <c:v>86133.3</c:v>
                </c:pt>
                <c:pt idx="8616">
                  <c:v>86143.3</c:v>
                </c:pt>
                <c:pt idx="8617">
                  <c:v>86153.3</c:v>
                </c:pt>
                <c:pt idx="8618">
                  <c:v>86163.3</c:v>
                </c:pt>
                <c:pt idx="8619">
                  <c:v>86173.3</c:v>
                </c:pt>
                <c:pt idx="8620">
                  <c:v>86183.3</c:v>
                </c:pt>
                <c:pt idx="8621">
                  <c:v>86193.3</c:v>
                </c:pt>
                <c:pt idx="8622">
                  <c:v>86203.29</c:v>
                </c:pt>
                <c:pt idx="8623">
                  <c:v>86213.29</c:v>
                </c:pt>
                <c:pt idx="8624">
                  <c:v>86223.29</c:v>
                </c:pt>
                <c:pt idx="8625">
                  <c:v>86233.29</c:v>
                </c:pt>
                <c:pt idx="8626">
                  <c:v>86243.29</c:v>
                </c:pt>
                <c:pt idx="8627">
                  <c:v>86253.28</c:v>
                </c:pt>
                <c:pt idx="8628">
                  <c:v>86263.28</c:v>
                </c:pt>
                <c:pt idx="8629">
                  <c:v>86273.27</c:v>
                </c:pt>
                <c:pt idx="8630">
                  <c:v>86283.28</c:v>
                </c:pt>
                <c:pt idx="8631">
                  <c:v>86293.27</c:v>
                </c:pt>
                <c:pt idx="8632">
                  <c:v>86303.27</c:v>
                </c:pt>
                <c:pt idx="8633">
                  <c:v>86313.27</c:v>
                </c:pt>
                <c:pt idx="8634">
                  <c:v>86323.27</c:v>
                </c:pt>
                <c:pt idx="8635">
                  <c:v>86333.27</c:v>
                </c:pt>
                <c:pt idx="8636">
                  <c:v>86343.27</c:v>
                </c:pt>
                <c:pt idx="8637">
                  <c:v>86353.27</c:v>
                </c:pt>
                <c:pt idx="8638">
                  <c:v>86363.26</c:v>
                </c:pt>
                <c:pt idx="8639">
                  <c:v>86373.26</c:v>
                </c:pt>
                <c:pt idx="8640">
                  <c:v>86383.26</c:v>
                </c:pt>
                <c:pt idx="8641">
                  <c:v>86393.26</c:v>
                </c:pt>
                <c:pt idx="8642">
                  <c:v>86403.26</c:v>
                </c:pt>
                <c:pt idx="8643">
                  <c:v>86413.25</c:v>
                </c:pt>
                <c:pt idx="8644">
                  <c:v>86423.25</c:v>
                </c:pt>
                <c:pt idx="8645">
                  <c:v>86433.24</c:v>
                </c:pt>
                <c:pt idx="8646">
                  <c:v>86443.25</c:v>
                </c:pt>
                <c:pt idx="8647">
                  <c:v>86453.24</c:v>
                </c:pt>
                <c:pt idx="8648">
                  <c:v>86463.24</c:v>
                </c:pt>
                <c:pt idx="8649">
                  <c:v>86473.24</c:v>
                </c:pt>
                <c:pt idx="8650">
                  <c:v>86483.23</c:v>
                </c:pt>
                <c:pt idx="8651">
                  <c:v>86493.23</c:v>
                </c:pt>
                <c:pt idx="8652">
                  <c:v>86503.23</c:v>
                </c:pt>
                <c:pt idx="8653">
                  <c:v>86513.23</c:v>
                </c:pt>
                <c:pt idx="8654">
                  <c:v>86523.23</c:v>
                </c:pt>
                <c:pt idx="8655">
                  <c:v>86533.23</c:v>
                </c:pt>
                <c:pt idx="8656">
                  <c:v>86543.23</c:v>
                </c:pt>
                <c:pt idx="8657">
                  <c:v>86553.23</c:v>
                </c:pt>
                <c:pt idx="8658">
                  <c:v>86563.23</c:v>
                </c:pt>
                <c:pt idx="8659">
                  <c:v>86573.22</c:v>
                </c:pt>
                <c:pt idx="8660">
                  <c:v>86583.22</c:v>
                </c:pt>
                <c:pt idx="8661">
                  <c:v>86593.21</c:v>
                </c:pt>
                <c:pt idx="8662">
                  <c:v>86603.21</c:v>
                </c:pt>
                <c:pt idx="8663">
                  <c:v>86613.21</c:v>
                </c:pt>
                <c:pt idx="8664">
                  <c:v>86623.21</c:v>
                </c:pt>
                <c:pt idx="8665">
                  <c:v>86633.21</c:v>
                </c:pt>
                <c:pt idx="8666">
                  <c:v>86643.199999999997</c:v>
                </c:pt>
                <c:pt idx="8667">
                  <c:v>86653.2</c:v>
                </c:pt>
                <c:pt idx="8668">
                  <c:v>86663.2</c:v>
                </c:pt>
                <c:pt idx="8669">
                  <c:v>86673.2</c:v>
                </c:pt>
                <c:pt idx="8670">
                  <c:v>86683.199999999997</c:v>
                </c:pt>
                <c:pt idx="8671">
                  <c:v>86693.2</c:v>
                </c:pt>
                <c:pt idx="8672">
                  <c:v>86703.2</c:v>
                </c:pt>
                <c:pt idx="8673">
                  <c:v>86713.19</c:v>
                </c:pt>
                <c:pt idx="8674">
                  <c:v>86723.199999999997</c:v>
                </c:pt>
                <c:pt idx="8675">
                  <c:v>86733.19</c:v>
                </c:pt>
                <c:pt idx="8676">
                  <c:v>86743.18</c:v>
                </c:pt>
                <c:pt idx="8677">
                  <c:v>86753.18</c:v>
                </c:pt>
                <c:pt idx="8678">
                  <c:v>86763.18</c:v>
                </c:pt>
                <c:pt idx="8679">
                  <c:v>86773.17</c:v>
                </c:pt>
                <c:pt idx="8680">
                  <c:v>86783.18</c:v>
                </c:pt>
                <c:pt idx="8681">
                  <c:v>86793.17</c:v>
                </c:pt>
                <c:pt idx="8682">
                  <c:v>86803.17</c:v>
                </c:pt>
                <c:pt idx="8683">
                  <c:v>86813.16</c:v>
                </c:pt>
                <c:pt idx="8684">
                  <c:v>86823.16</c:v>
                </c:pt>
                <c:pt idx="8685">
                  <c:v>86833.16</c:v>
                </c:pt>
                <c:pt idx="8686">
                  <c:v>86843.16</c:v>
                </c:pt>
                <c:pt idx="8687">
                  <c:v>86853.16</c:v>
                </c:pt>
                <c:pt idx="8688">
                  <c:v>86863.16</c:v>
                </c:pt>
                <c:pt idx="8689">
                  <c:v>86873.16</c:v>
                </c:pt>
                <c:pt idx="8690">
                  <c:v>86883.15</c:v>
                </c:pt>
                <c:pt idx="8691">
                  <c:v>86893.16</c:v>
                </c:pt>
                <c:pt idx="8692">
                  <c:v>86903.15</c:v>
                </c:pt>
                <c:pt idx="8693">
                  <c:v>86913.15</c:v>
                </c:pt>
                <c:pt idx="8694">
                  <c:v>86923.15</c:v>
                </c:pt>
                <c:pt idx="8695">
                  <c:v>86933.14</c:v>
                </c:pt>
                <c:pt idx="8696">
                  <c:v>86943.15</c:v>
                </c:pt>
                <c:pt idx="8697">
                  <c:v>86953.14</c:v>
                </c:pt>
                <c:pt idx="8698">
                  <c:v>86963.14</c:v>
                </c:pt>
                <c:pt idx="8699">
                  <c:v>86973.13</c:v>
                </c:pt>
                <c:pt idx="8700">
                  <c:v>86983.13</c:v>
                </c:pt>
                <c:pt idx="8701">
                  <c:v>86993.13</c:v>
                </c:pt>
                <c:pt idx="8702">
                  <c:v>87003.13</c:v>
                </c:pt>
                <c:pt idx="8703">
                  <c:v>87013.13</c:v>
                </c:pt>
                <c:pt idx="8704">
                  <c:v>87023.13</c:v>
                </c:pt>
                <c:pt idx="8705">
                  <c:v>87033.13</c:v>
                </c:pt>
                <c:pt idx="8706">
                  <c:v>87043.12</c:v>
                </c:pt>
                <c:pt idx="8707">
                  <c:v>87053.13</c:v>
                </c:pt>
                <c:pt idx="8708">
                  <c:v>87063.12</c:v>
                </c:pt>
                <c:pt idx="8709">
                  <c:v>87073.12</c:v>
                </c:pt>
                <c:pt idx="8710">
                  <c:v>87083.12</c:v>
                </c:pt>
                <c:pt idx="8711">
                  <c:v>87093.11</c:v>
                </c:pt>
                <c:pt idx="8712">
                  <c:v>87103.11</c:v>
                </c:pt>
                <c:pt idx="8713">
                  <c:v>87113.11</c:v>
                </c:pt>
                <c:pt idx="8714">
                  <c:v>87123.11</c:v>
                </c:pt>
                <c:pt idx="8715">
                  <c:v>87133.1</c:v>
                </c:pt>
                <c:pt idx="8716">
                  <c:v>87143.1</c:v>
                </c:pt>
                <c:pt idx="8717">
                  <c:v>87153.1</c:v>
                </c:pt>
                <c:pt idx="8718">
                  <c:v>87163.1</c:v>
                </c:pt>
                <c:pt idx="8719">
                  <c:v>87173.1</c:v>
                </c:pt>
                <c:pt idx="8720">
                  <c:v>87183.09</c:v>
                </c:pt>
                <c:pt idx="8721">
                  <c:v>87193.09</c:v>
                </c:pt>
                <c:pt idx="8722">
                  <c:v>87203.09</c:v>
                </c:pt>
                <c:pt idx="8723">
                  <c:v>87213.09</c:v>
                </c:pt>
                <c:pt idx="8724">
                  <c:v>87223.09</c:v>
                </c:pt>
                <c:pt idx="8725">
                  <c:v>87233.09</c:v>
                </c:pt>
                <c:pt idx="8726">
                  <c:v>87243.09</c:v>
                </c:pt>
                <c:pt idx="8727">
                  <c:v>87253.08</c:v>
                </c:pt>
                <c:pt idx="8728">
                  <c:v>87263.08</c:v>
                </c:pt>
                <c:pt idx="8729">
                  <c:v>87273.07</c:v>
                </c:pt>
                <c:pt idx="8730">
                  <c:v>87283.08</c:v>
                </c:pt>
                <c:pt idx="8731">
                  <c:v>87293.07</c:v>
                </c:pt>
                <c:pt idx="8732">
                  <c:v>87303.07</c:v>
                </c:pt>
                <c:pt idx="8733">
                  <c:v>87313.07</c:v>
                </c:pt>
                <c:pt idx="8734">
                  <c:v>87323.06</c:v>
                </c:pt>
                <c:pt idx="8735">
                  <c:v>87333.07</c:v>
                </c:pt>
                <c:pt idx="8736">
                  <c:v>87343.06</c:v>
                </c:pt>
                <c:pt idx="8737">
                  <c:v>87353.05</c:v>
                </c:pt>
                <c:pt idx="8738">
                  <c:v>87363.05</c:v>
                </c:pt>
                <c:pt idx="8739">
                  <c:v>87373.05</c:v>
                </c:pt>
                <c:pt idx="8740">
                  <c:v>87383.05</c:v>
                </c:pt>
                <c:pt idx="8741">
                  <c:v>87393.05</c:v>
                </c:pt>
                <c:pt idx="8742">
                  <c:v>87403.05</c:v>
                </c:pt>
                <c:pt idx="8743">
                  <c:v>87413.05</c:v>
                </c:pt>
                <c:pt idx="8744">
                  <c:v>87423.039999999994</c:v>
                </c:pt>
                <c:pt idx="8745">
                  <c:v>87433.04</c:v>
                </c:pt>
                <c:pt idx="8746">
                  <c:v>87443.04</c:v>
                </c:pt>
                <c:pt idx="8747">
                  <c:v>87453.04</c:v>
                </c:pt>
                <c:pt idx="8748">
                  <c:v>87463.039999999994</c:v>
                </c:pt>
                <c:pt idx="8749">
                  <c:v>87473.03</c:v>
                </c:pt>
                <c:pt idx="8750">
                  <c:v>87483.03</c:v>
                </c:pt>
                <c:pt idx="8751">
                  <c:v>87493.02</c:v>
                </c:pt>
                <c:pt idx="8752">
                  <c:v>87503.03</c:v>
                </c:pt>
                <c:pt idx="8753">
                  <c:v>87513.02</c:v>
                </c:pt>
                <c:pt idx="8754">
                  <c:v>87523.02</c:v>
                </c:pt>
                <c:pt idx="8755">
                  <c:v>87533.02</c:v>
                </c:pt>
                <c:pt idx="8756">
                  <c:v>87543.02</c:v>
                </c:pt>
                <c:pt idx="8757">
                  <c:v>87553.02</c:v>
                </c:pt>
                <c:pt idx="8758">
                  <c:v>87563.02</c:v>
                </c:pt>
                <c:pt idx="8759">
                  <c:v>87573.02</c:v>
                </c:pt>
                <c:pt idx="8760">
                  <c:v>87583.01</c:v>
                </c:pt>
                <c:pt idx="8761">
                  <c:v>87593.01</c:v>
                </c:pt>
                <c:pt idx="8762">
                  <c:v>87603.01</c:v>
                </c:pt>
                <c:pt idx="8763">
                  <c:v>87613.01</c:v>
                </c:pt>
                <c:pt idx="8764">
                  <c:v>87623.01</c:v>
                </c:pt>
                <c:pt idx="8765">
                  <c:v>87633</c:v>
                </c:pt>
                <c:pt idx="8766">
                  <c:v>87643</c:v>
                </c:pt>
                <c:pt idx="8767">
                  <c:v>87652.99</c:v>
                </c:pt>
                <c:pt idx="8768">
                  <c:v>87663</c:v>
                </c:pt>
                <c:pt idx="8769">
                  <c:v>87672.99</c:v>
                </c:pt>
                <c:pt idx="8770">
                  <c:v>87682.99</c:v>
                </c:pt>
                <c:pt idx="8771">
                  <c:v>87692.99</c:v>
                </c:pt>
                <c:pt idx="8772">
                  <c:v>87702.98</c:v>
                </c:pt>
                <c:pt idx="8773">
                  <c:v>87712.98</c:v>
                </c:pt>
                <c:pt idx="8774">
                  <c:v>87722.98</c:v>
                </c:pt>
                <c:pt idx="8775">
                  <c:v>87732.98</c:v>
                </c:pt>
                <c:pt idx="8776">
                  <c:v>87742.98</c:v>
                </c:pt>
                <c:pt idx="8777">
                  <c:v>87752.98</c:v>
                </c:pt>
                <c:pt idx="8778">
                  <c:v>87762.98</c:v>
                </c:pt>
                <c:pt idx="8779">
                  <c:v>87772.98</c:v>
                </c:pt>
                <c:pt idx="8780">
                  <c:v>87782.98</c:v>
                </c:pt>
                <c:pt idx="8781">
                  <c:v>87792.97</c:v>
                </c:pt>
                <c:pt idx="8782">
                  <c:v>87802.97</c:v>
                </c:pt>
                <c:pt idx="8783">
                  <c:v>87812.96</c:v>
                </c:pt>
                <c:pt idx="8784">
                  <c:v>87822.96</c:v>
                </c:pt>
                <c:pt idx="8785">
                  <c:v>87832.960000000006</c:v>
                </c:pt>
                <c:pt idx="8786">
                  <c:v>87842.96</c:v>
                </c:pt>
                <c:pt idx="8787">
                  <c:v>87852.96</c:v>
                </c:pt>
                <c:pt idx="8788">
                  <c:v>87862.95</c:v>
                </c:pt>
                <c:pt idx="8789">
                  <c:v>87872.95</c:v>
                </c:pt>
                <c:pt idx="8790">
                  <c:v>87882.95</c:v>
                </c:pt>
                <c:pt idx="8791">
                  <c:v>87892.95</c:v>
                </c:pt>
                <c:pt idx="8792">
                  <c:v>87902.95</c:v>
                </c:pt>
                <c:pt idx="8793">
                  <c:v>87912.95</c:v>
                </c:pt>
                <c:pt idx="8794">
                  <c:v>87922.95</c:v>
                </c:pt>
                <c:pt idx="8795">
                  <c:v>87932.939999999988</c:v>
                </c:pt>
                <c:pt idx="8796">
                  <c:v>87942.95</c:v>
                </c:pt>
                <c:pt idx="8797">
                  <c:v>87952.939999999988</c:v>
                </c:pt>
                <c:pt idx="8798">
                  <c:v>87962.93</c:v>
                </c:pt>
                <c:pt idx="8799">
                  <c:v>87972.93</c:v>
                </c:pt>
                <c:pt idx="8800">
                  <c:v>87982.93</c:v>
                </c:pt>
                <c:pt idx="8801">
                  <c:v>87992.93</c:v>
                </c:pt>
                <c:pt idx="8802">
                  <c:v>88002.93</c:v>
                </c:pt>
                <c:pt idx="8803">
                  <c:v>88012.93</c:v>
                </c:pt>
                <c:pt idx="8804">
                  <c:v>88022.92</c:v>
                </c:pt>
                <c:pt idx="8805">
                  <c:v>88032.909999999989</c:v>
                </c:pt>
                <c:pt idx="8806">
                  <c:v>88042.909999999989</c:v>
                </c:pt>
                <c:pt idx="8807">
                  <c:v>88052.909999999989</c:v>
                </c:pt>
                <c:pt idx="8808">
                  <c:v>88062.909999999989</c:v>
                </c:pt>
                <c:pt idx="8809">
                  <c:v>88072.909999999989</c:v>
                </c:pt>
                <c:pt idx="8810">
                  <c:v>88082.909999999989</c:v>
                </c:pt>
                <c:pt idx="8811">
                  <c:v>88092.909999999989</c:v>
                </c:pt>
                <c:pt idx="8812">
                  <c:v>88102.9</c:v>
                </c:pt>
                <c:pt idx="8813">
                  <c:v>88112.909999999989</c:v>
                </c:pt>
                <c:pt idx="8814">
                  <c:v>88122.9</c:v>
                </c:pt>
                <c:pt idx="8815">
                  <c:v>88132.9</c:v>
                </c:pt>
                <c:pt idx="8816">
                  <c:v>88142.9</c:v>
                </c:pt>
                <c:pt idx="8817">
                  <c:v>88152.89</c:v>
                </c:pt>
                <c:pt idx="8818">
                  <c:v>88162.9</c:v>
                </c:pt>
                <c:pt idx="8819">
                  <c:v>88172.89</c:v>
                </c:pt>
                <c:pt idx="8820">
                  <c:v>88182.89</c:v>
                </c:pt>
                <c:pt idx="8821">
                  <c:v>88192.88</c:v>
                </c:pt>
                <c:pt idx="8822">
                  <c:v>88202.880000000005</c:v>
                </c:pt>
                <c:pt idx="8823">
                  <c:v>88212.88</c:v>
                </c:pt>
                <c:pt idx="8824">
                  <c:v>88222.88</c:v>
                </c:pt>
                <c:pt idx="8825">
                  <c:v>88232.88</c:v>
                </c:pt>
                <c:pt idx="8826">
                  <c:v>88242.880000000005</c:v>
                </c:pt>
                <c:pt idx="8827">
                  <c:v>88252.88</c:v>
                </c:pt>
                <c:pt idx="8828">
                  <c:v>88262.87</c:v>
                </c:pt>
                <c:pt idx="8829">
                  <c:v>88272.88</c:v>
                </c:pt>
                <c:pt idx="8830">
                  <c:v>88282.87</c:v>
                </c:pt>
                <c:pt idx="8831">
                  <c:v>88292.87</c:v>
                </c:pt>
                <c:pt idx="8832">
                  <c:v>88302.87</c:v>
                </c:pt>
                <c:pt idx="8833">
                  <c:v>88312.86</c:v>
                </c:pt>
                <c:pt idx="8834">
                  <c:v>88322.86</c:v>
                </c:pt>
                <c:pt idx="8835">
                  <c:v>88332.86</c:v>
                </c:pt>
                <c:pt idx="8836">
                  <c:v>88342.86</c:v>
                </c:pt>
                <c:pt idx="8837">
                  <c:v>88352.85</c:v>
                </c:pt>
                <c:pt idx="8838">
                  <c:v>88362.85</c:v>
                </c:pt>
                <c:pt idx="8839">
                  <c:v>88372.85</c:v>
                </c:pt>
                <c:pt idx="8840">
                  <c:v>88382.85</c:v>
                </c:pt>
                <c:pt idx="8841">
                  <c:v>88392.85</c:v>
                </c:pt>
                <c:pt idx="8842">
                  <c:v>88402.84</c:v>
                </c:pt>
                <c:pt idx="8843">
                  <c:v>88412.84</c:v>
                </c:pt>
                <c:pt idx="8844">
                  <c:v>88422.84</c:v>
                </c:pt>
                <c:pt idx="8845">
                  <c:v>88432.84</c:v>
                </c:pt>
                <c:pt idx="8846">
                  <c:v>88442.84</c:v>
                </c:pt>
                <c:pt idx="8847">
                  <c:v>88452.84</c:v>
                </c:pt>
                <c:pt idx="8848">
                  <c:v>88462.84</c:v>
                </c:pt>
                <c:pt idx="8849">
                  <c:v>88472.83</c:v>
                </c:pt>
                <c:pt idx="8850">
                  <c:v>88482.83</c:v>
                </c:pt>
                <c:pt idx="8851">
                  <c:v>88492.83</c:v>
                </c:pt>
                <c:pt idx="8852">
                  <c:v>88502.83</c:v>
                </c:pt>
                <c:pt idx="8853">
                  <c:v>88512.82</c:v>
                </c:pt>
                <c:pt idx="8854">
                  <c:v>88522.82</c:v>
                </c:pt>
                <c:pt idx="8855">
                  <c:v>88532.82</c:v>
                </c:pt>
                <c:pt idx="8856">
                  <c:v>88542.81</c:v>
                </c:pt>
                <c:pt idx="8857">
                  <c:v>88552.82</c:v>
                </c:pt>
                <c:pt idx="8858">
                  <c:v>88562.81</c:v>
                </c:pt>
                <c:pt idx="8859">
                  <c:v>88572.81</c:v>
                </c:pt>
                <c:pt idx="8860">
                  <c:v>88582.8</c:v>
                </c:pt>
                <c:pt idx="8861">
                  <c:v>88592.8</c:v>
                </c:pt>
                <c:pt idx="8862">
                  <c:v>88602.8</c:v>
                </c:pt>
                <c:pt idx="8863">
                  <c:v>88612.800000000003</c:v>
                </c:pt>
                <c:pt idx="8864">
                  <c:v>88622.8</c:v>
                </c:pt>
                <c:pt idx="8865">
                  <c:v>88632.8</c:v>
                </c:pt>
                <c:pt idx="8866">
                  <c:v>88642.79</c:v>
                </c:pt>
                <c:pt idx="8867">
                  <c:v>88652.79</c:v>
                </c:pt>
                <c:pt idx="8868">
                  <c:v>88662.79</c:v>
                </c:pt>
                <c:pt idx="8869">
                  <c:v>88672.79</c:v>
                </c:pt>
                <c:pt idx="8870">
                  <c:v>88682.79</c:v>
                </c:pt>
                <c:pt idx="8871">
                  <c:v>88692.78</c:v>
                </c:pt>
                <c:pt idx="8872">
                  <c:v>88702.78</c:v>
                </c:pt>
                <c:pt idx="8873">
                  <c:v>88712.77</c:v>
                </c:pt>
                <c:pt idx="8874">
                  <c:v>88722.78</c:v>
                </c:pt>
                <c:pt idx="8875">
                  <c:v>88732.77</c:v>
                </c:pt>
                <c:pt idx="8876">
                  <c:v>88742.77</c:v>
                </c:pt>
                <c:pt idx="8877">
                  <c:v>88752.77</c:v>
                </c:pt>
                <c:pt idx="8878">
                  <c:v>88762.77</c:v>
                </c:pt>
                <c:pt idx="8879">
                  <c:v>88772.77</c:v>
                </c:pt>
                <c:pt idx="8880">
                  <c:v>88782.77</c:v>
                </c:pt>
                <c:pt idx="8881">
                  <c:v>88792.77</c:v>
                </c:pt>
                <c:pt idx="8882">
                  <c:v>88802.76</c:v>
                </c:pt>
                <c:pt idx="8883">
                  <c:v>88812.76</c:v>
                </c:pt>
                <c:pt idx="8884">
                  <c:v>88822.76</c:v>
                </c:pt>
                <c:pt idx="8885">
                  <c:v>88832.76</c:v>
                </c:pt>
                <c:pt idx="8886">
                  <c:v>88842.76</c:v>
                </c:pt>
                <c:pt idx="8887">
                  <c:v>88852.75</c:v>
                </c:pt>
                <c:pt idx="8888">
                  <c:v>88862.75</c:v>
                </c:pt>
                <c:pt idx="8889">
                  <c:v>88872.74</c:v>
                </c:pt>
                <c:pt idx="8890">
                  <c:v>88882.75</c:v>
                </c:pt>
                <c:pt idx="8891">
                  <c:v>88892.74</c:v>
                </c:pt>
                <c:pt idx="8892">
                  <c:v>88902.74</c:v>
                </c:pt>
                <c:pt idx="8893">
                  <c:v>88912.74</c:v>
                </c:pt>
                <c:pt idx="8894">
                  <c:v>88922.73</c:v>
                </c:pt>
                <c:pt idx="8895">
                  <c:v>88932.73</c:v>
                </c:pt>
                <c:pt idx="8896">
                  <c:v>88942.73</c:v>
                </c:pt>
                <c:pt idx="8897">
                  <c:v>88952.73</c:v>
                </c:pt>
                <c:pt idx="8898">
                  <c:v>88962.73</c:v>
                </c:pt>
                <c:pt idx="8899">
                  <c:v>88972.73</c:v>
                </c:pt>
                <c:pt idx="8900">
                  <c:v>88982.73</c:v>
                </c:pt>
                <c:pt idx="8901">
                  <c:v>88992.73</c:v>
                </c:pt>
                <c:pt idx="8902">
                  <c:v>89002.73</c:v>
                </c:pt>
                <c:pt idx="8903">
                  <c:v>89012.72</c:v>
                </c:pt>
                <c:pt idx="8904">
                  <c:v>89022.720000000001</c:v>
                </c:pt>
                <c:pt idx="8905">
                  <c:v>89032.71</c:v>
                </c:pt>
                <c:pt idx="8906">
                  <c:v>89042.71</c:v>
                </c:pt>
                <c:pt idx="8907">
                  <c:v>89052.71</c:v>
                </c:pt>
                <c:pt idx="8908">
                  <c:v>89062.71</c:v>
                </c:pt>
                <c:pt idx="8909">
                  <c:v>89072.71</c:v>
                </c:pt>
                <c:pt idx="8910">
                  <c:v>89082.7</c:v>
                </c:pt>
                <c:pt idx="8911">
                  <c:v>89092.7</c:v>
                </c:pt>
                <c:pt idx="8912">
                  <c:v>89102.7</c:v>
                </c:pt>
                <c:pt idx="8913">
                  <c:v>89112.7</c:v>
                </c:pt>
                <c:pt idx="8914">
                  <c:v>89122.7</c:v>
                </c:pt>
                <c:pt idx="8915">
                  <c:v>89132.7</c:v>
                </c:pt>
                <c:pt idx="8916">
                  <c:v>89142.7</c:v>
                </c:pt>
                <c:pt idx="8917">
                  <c:v>89152.69</c:v>
                </c:pt>
                <c:pt idx="8918">
                  <c:v>89162.7</c:v>
                </c:pt>
                <c:pt idx="8919">
                  <c:v>89172.69</c:v>
                </c:pt>
                <c:pt idx="8920">
                  <c:v>89182.69</c:v>
                </c:pt>
                <c:pt idx="8921">
                  <c:v>89192.68</c:v>
                </c:pt>
                <c:pt idx="8922">
                  <c:v>89202.68</c:v>
                </c:pt>
                <c:pt idx="8923">
                  <c:v>89212.68</c:v>
                </c:pt>
                <c:pt idx="8924">
                  <c:v>89222.68</c:v>
                </c:pt>
                <c:pt idx="8925">
                  <c:v>89232.68</c:v>
                </c:pt>
                <c:pt idx="8926">
                  <c:v>89242.67</c:v>
                </c:pt>
                <c:pt idx="8927">
                  <c:v>89252.66</c:v>
                </c:pt>
                <c:pt idx="8928">
                  <c:v>89262.66</c:v>
                </c:pt>
                <c:pt idx="8929">
                  <c:v>89272.66</c:v>
                </c:pt>
                <c:pt idx="8930">
                  <c:v>89282.66</c:v>
                </c:pt>
                <c:pt idx="8931">
                  <c:v>89292.66</c:v>
                </c:pt>
                <c:pt idx="8932">
                  <c:v>89302.66</c:v>
                </c:pt>
                <c:pt idx="8933">
                  <c:v>89312.66</c:v>
                </c:pt>
                <c:pt idx="8934">
                  <c:v>89322.66</c:v>
                </c:pt>
                <c:pt idx="8935">
                  <c:v>89332.66</c:v>
                </c:pt>
                <c:pt idx="8936">
                  <c:v>89342.65</c:v>
                </c:pt>
                <c:pt idx="8937">
                  <c:v>89352.65</c:v>
                </c:pt>
                <c:pt idx="8938">
                  <c:v>89362.65</c:v>
                </c:pt>
                <c:pt idx="8939">
                  <c:v>89372.64</c:v>
                </c:pt>
                <c:pt idx="8940">
                  <c:v>89382.65</c:v>
                </c:pt>
                <c:pt idx="8941">
                  <c:v>89392.639999999999</c:v>
                </c:pt>
                <c:pt idx="8942">
                  <c:v>89402.64</c:v>
                </c:pt>
                <c:pt idx="8943">
                  <c:v>89412.63</c:v>
                </c:pt>
                <c:pt idx="8944">
                  <c:v>89422.63</c:v>
                </c:pt>
                <c:pt idx="8945">
                  <c:v>89432.63</c:v>
                </c:pt>
                <c:pt idx="8946">
                  <c:v>89442.63</c:v>
                </c:pt>
                <c:pt idx="8947">
                  <c:v>89452.63</c:v>
                </c:pt>
                <c:pt idx="8948">
                  <c:v>89462.63</c:v>
                </c:pt>
                <c:pt idx="8949">
                  <c:v>89472.63</c:v>
                </c:pt>
                <c:pt idx="8950">
                  <c:v>89482.62</c:v>
                </c:pt>
                <c:pt idx="8951">
                  <c:v>89492.63</c:v>
                </c:pt>
                <c:pt idx="8952">
                  <c:v>89502.62</c:v>
                </c:pt>
                <c:pt idx="8953">
                  <c:v>89512.62</c:v>
                </c:pt>
                <c:pt idx="8954">
                  <c:v>89522.62</c:v>
                </c:pt>
                <c:pt idx="8955">
                  <c:v>89532.61</c:v>
                </c:pt>
                <c:pt idx="8956">
                  <c:v>89542.62</c:v>
                </c:pt>
                <c:pt idx="8957">
                  <c:v>89552.61</c:v>
                </c:pt>
                <c:pt idx="8958">
                  <c:v>89562.61</c:v>
                </c:pt>
                <c:pt idx="8959">
                  <c:v>89572.6</c:v>
                </c:pt>
                <c:pt idx="8960">
                  <c:v>89582.6</c:v>
                </c:pt>
                <c:pt idx="8961">
                  <c:v>89592.6</c:v>
                </c:pt>
                <c:pt idx="8962">
                  <c:v>89602.6</c:v>
                </c:pt>
                <c:pt idx="8963">
                  <c:v>89612.6</c:v>
                </c:pt>
                <c:pt idx="8964">
                  <c:v>89622.59</c:v>
                </c:pt>
                <c:pt idx="8965">
                  <c:v>89632.59</c:v>
                </c:pt>
                <c:pt idx="8966">
                  <c:v>89642.59</c:v>
                </c:pt>
                <c:pt idx="8967">
                  <c:v>89652.59</c:v>
                </c:pt>
                <c:pt idx="8968">
                  <c:v>89662.59</c:v>
                </c:pt>
                <c:pt idx="8969">
                  <c:v>89672.59</c:v>
                </c:pt>
                <c:pt idx="8970">
                  <c:v>89682.59</c:v>
                </c:pt>
                <c:pt idx="8971">
                  <c:v>89692.58</c:v>
                </c:pt>
                <c:pt idx="8972">
                  <c:v>89702.58</c:v>
                </c:pt>
                <c:pt idx="8973">
                  <c:v>89712.58</c:v>
                </c:pt>
                <c:pt idx="8974">
                  <c:v>89722.58</c:v>
                </c:pt>
                <c:pt idx="8975">
                  <c:v>89732.57</c:v>
                </c:pt>
                <c:pt idx="8976">
                  <c:v>89742.57</c:v>
                </c:pt>
                <c:pt idx="8977">
                  <c:v>89752.57</c:v>
                </c:pt>
                <c:pt idx="8978">
                  <c:v>89762.559999999998</c:v>
                </c:pt>
                <c:pt idx="8979">
                  <c:v>89772.57</c:v>
                </c:pt>
                <c:pt idx="8980">
                  <c:v>89782.56</c:v>
                </c:pt>
                <c:pt idx="8981">
                  <c:v>89792.56</c:v>
                </c:pt>
                <c:pt idx="8982">
                  <c:v>89802.55</c:v>
                </c:pt>
                <c:pt idx="8983">
                  <c:v>89812.55</c:v>
                </c:pt>
                <c:pt idx="8984">
                  <c:v>89822.55</c:v>
                </c:pt>
                <c:pt idx="8985">
                  <c:v>89832.55</c:v>
                </c:pt>
                <c:pt idx="8986">
                  <c:v>89842.55</c:v>
                </c:pt>
                <c:pt idx="8987">
                  <c:v>89852.55</c:v>
                </c:pt>
                <c:pt idx="8988">
                  <c:v>89862.55</c:v>
                </c:pt>
                <c:pt idx="8989">
                  <c:v>89872.54</c:v>
                </c:pt>
                <c:pt idx="8990">
                  <c:v>89882.55</c:v>
                </c:pt>
                <c:pt idx="8991">
                  <c:v>89892.54</c:v>
                </c:pt>
                <c:pt idx="8992">
                  <c:v>89902.54</c:v>
                </c:pt>
                <c:pt idx="8993">
                  <c:v>89912.54</c:v>
                </c:pt>
                <c:pt idx="8994">
                  <c:v>89922.53</c:v>
                </c:pt>
                <c:pt idx="8995">
                  <c:v>89932.54</c:v>
                </c:pt>
                <c:pt idx="8996">
                  <c:v>89942.53</c:v>
                </c:pt>
                <c:pt idx="8997">
                  <c:v>89952.52</c:v>
                </c:pt>
                <c:pt idx="8998">
                  <c:v>89962.52</c:v>
                </c:pt>
                <c:pt idx="8999">
                  <c:v>89972.52</c:v>
                </c:pt>
                <c:pt idx="9000">
                  <c:v>89982.52</c:v>
                </c:pt>
                <c:pt idx="9001">
                  <c:v>89992.52</c:v>
                </c:pt>
                <c:pt idx="9002">
                  <c:v>90002.52</c:v>
                </c:pt>
                <c:pt idx="9003">
                  <c:v>90012.52</c:v>
                </c:pt>
                <c:pt idx="9004">
                  <c:v>90022.51</c:v>
                </c:pt>
                <c:pt idx="9005">
                  <c:v>90032.51</c:v>
                </c:pt>
                <c:pt idx="9006">
                  <c:v>90042.51</c:v>
                </c:pt>
                <c:pt idx="9007">
                  <c:v>90052.51</c:v>
                </c:pt>
                <c:pt idx="9008">
                  <c:v>90062.51</c:v>
                </c:pt>
                <c:pt idx="9009">
                  <c:v>90072.5</c:v>
                </c:pt>
                <c:pt idx="9010">
                  <c:v>90082.5</c:v>
                </c:pt>
                <c:pt idx="9011">
                  <c:v>90092.49</c:v>
                </c:pt>
                <c:pt idx="9012">
                  <c:v>90102.5</c:v>
                </c:pt>
                <c:pt idx="9013">
                  <c:v>90112.49</c:v>
                </c:pt>
                <c:pt idx="9014">
                  <c:v>90122.49</c:v>
                </c:pt>
                <c:pt idx="9015">
                  <c:v>90132.49</c:v>
                </c:pt>
                <c:pt idx="9016">
                  <c:v>90142.48</c:v>
                </c:pt>
                <c:pt idx="9017">
                  <c:v>90152.49</c:v>
                </c:pt>
                <c:pt idx="9018">
                  <c:v>90162.48</c:v>
                </c:pt>
                <c:pt idx="9019">
                  <c:v>90172.479999999996</c:v>
                </c:pt>
                <c:pt idx="9020">
                  <c:v>90182.48</c:v>
                </c:pt>
                <c:pt idx="9021">
                  <c:v>90192.48</c:v>
                </c:pt>
                <c:pt idx="9022">
                  <c:v>90202.48</c:v>
                </c:pt>
                <c:pt idx="9023">
                  <c:v>90212.479999999996</c:v>
                </c:pt>
                <c:pt idx="9024">
                  <c:v>90222.48</c:v>
                </c:pt>
                <c:pt idx="9025">
                  <c:v>90232.47</c:v>
                </c:pt>
                <c:pt idx="9026">
                  <c:v>90242.47</c:v>
                </c:pt>
                <c:pt idx="9027">
                  <c:v>90252.46</c:v>
                </c:pt>
                <c:pt idx="9028">
                  <c:v>90262.47</c:v>
                </c:pt>
                <c:pt idx="9029">
                  <c:v>90272.46</c:v>
                </c:pt>
                <c:pt idx="9030">
                  <c:v>90282.46</c:v>
                </c:pt>
                <c:pt idx="9031">
                  <c:v>90292.46</c:v>
                </c:pt>
                <c:pt idx="9032">
                  <c:v>90302.45</c:v>
                </c:pt>
                <c:pt idx="9033">
                  <c:v>90312.45</c:v>
                </c:pt>
                <c:pt idx="9034">
                  <c:v>90322.45</c:v>
                </c:pt>
                <c:pt idx="9035">
                  <c:v>90332.45</c:v>
                </c:pt>
                <c:pt idx="9036">
                  <c:v>90342.45</c:v>
                </c:pt>
                <c:pt idx="9037">
                  <c:v>90352.45</c:v>
                </c:pt>
                <c:pt idx="9038">
                  <c:v>90362.45</c:v>
                </c:pt>
                <c:pt idx="9039">
                  <c:v>90372.45</c:v>
                </c:pt>
                <c:pt idx="9040">
                  <c:v>90382.45</c:v>
                </c:pt>
                <c:pt idx="9041">
                  <c:v>90392.439999999988</c:v>
                </c:pt>
                <c:pt idx="9042">
                  <c:v>90402.439999999988</c:v>
                </c:pt>
                <c:pt idx="9043">
                  <c:v>90412.43</c:v>
                </c:pt>
                <c:pt idx="9044">
                  <c:v>90422.43</c:v>
                </c:pt>
                <c:pt idx="9045">
                  <c:v>90432.43</c:v>
                </c:pt>
                <c:pt idx="9046">
                  <c:v>90442.43</c:v>
                </c:pt>
                <c:pt idx="9047">
                  <c:v>90452.43</c:v>
                </c:pt>
                <c:pt idx="9048">
                  <c:v>90462.42</c:v>
                </c:pt>
                <c:pt idx="9049">
                  <c:v>90472.42</c:v>
                </c:pt>
                <c:pt idx="9050">
                  <c:v>90482.42</c:v>
                </c:pt>
                <c:pt idx="9051">
                  <c:v>90492.42</c:v>
                </c:pt>
                <c:pt idx="9052">
                  <c:v>90502.409999999989</c:v>
                </c:pt>
                <c:pt idx="9053">
                  <c:v>90512.409999999989</c:v>
                </c:pt>
                <c:pt idx="9054">
                  <c:v>90522.409999999989</c:v>
                </c:pt>
                <c:pt idx="9055">
                  <c:v>90532.409999999989</c:v>
                </c:pt>
                <c:pt idx="9056">
                  <c:v>90542.409999999989</c:v>
                </c:pt>
                <c:pt idx="9057">
                  <c:v>90552.409999999989</c:v>
                </c:pt>
                <c:pt idx="9058">
                  <c:v>90562.409999999989</c:v>
                </c:pt>
                <c:pt idx="9059">
                  <c:v>90572.4</c:v>
                </c:pt>
                <c:pt idx="9060">
                  <c:v>90582.399999999994</c:v>
                </c:pt>
                <c:pt idx="9061">
                  <c:v>90592.4</c:v>
                </c:pt>
                <c:pt idx="9062">
                  <c:v>90602.4</c:v>
                </c:pt>
                <c:pt idx="9063">
                  <c:v>90612.4</c:v>
                </c:pt>
                <c:pt idx="9064">
                  <c:v>90622.39</c:v>
                </c:pt>
                <c:pt idx="9065">
                  <c:v>90632.38</c:v>
                </c:pt>
                <c:pt idx="9066">
                  <c:v>90642.38</c:v>
                </c:pt>
                <c:pt idx="9067">
                  <c:v>90652.38</c:v>
                </c:pt>
                <c:pt idx="9068">
                  <c:v>90662.38</c:v>
                </c:pt>
                <c:pt idx="9069">
                  <c:v>90672.38</c:v>
                </c:pt>
                <c:pt idx="9070">
                  <c:v>90682.38</c:v>
                </c:pt>
                <c:pt idx="9071">
                  <c:v>90692.38</c:v>
                </c:pt>
                <c:pt idx="9072">
                  <c:v>90702.38</c:v>
                </c:pt>
                <c:pt idx="9073">
                  <c:v>90712.38</c:v>
                </c:pt>
                <c:pt idx="9074">
                  <c:v>90722.37</c:v>
                </c:pt>
                <c:pt idx="9075">
                  <c:v>90732.37</c:v>
                </c:pt>
                <c:pt idx="9076">
                  <c:v>90742.37</c:v>
                </c:pt>
                <c:pt idx="9077">
                  <c:v>90752.36</c:v>
                </c:pt>
                <c:pt idx="9078">
                  <c:v>90762.37</c:v>
                </c:pt>
                <c:pt idx="9079">
                  <c:v>90772.36</c:v>
                </c:pt>
                <c:pt idx="9080">
                  <c:v>90782.36</c:v>
                </c:pt>
                <c:pt idx="9081">
                  <c:v>90792.35</c:v>
                </c:pt>
                <c:pt idx="9082">
                  <c:v>90802.35</c:v>
                </c:pt>
                <c:pt idx="9083">
                  <c:v>90812.35</c:v>
                </c:pt>
                <c:pt idx="9084">
                  <c:v>90822.35</c:v>
                </c:pt>
                <c:pt idx="9085">
                  <c:v>90832.35</c:v>
                </c:pt>
                <c:pt idx="9086">
                  <c:v>90842.34</c:v>
                </c:pt>
                <c:pt idx="9087">
                  <c:v>90852.34</c:v>
                </c:pt>
                <c:pt idx="9088">
                  <c:v>90862.34</c:v>
                </c:pt>
                <c:pt idx="9089">
                  <c:v>90872.34</c:v>
                </c:pt>
                <c:pt idx="9090">
                  <c:v>90882.34</c:v>
                </c:pt>
                <c:pt idx="9091">
                  <c:v>90892.34</c:v>
                </c:pt>
                <c:pt idx="9092">
                  <c:v>90902.34</c:v>
                </c:pt>
                <c:pt idx="9093">
                  <c:v>90912.33</c:v>
                </c:pt>
                <c:pt idx="9094">
                  <c:v>90922.34</c:v>
                </c:pt>
                <c:pt idx="9095">
                  <c:v>90932.33</c:v>
                </c:pt>
                <c:pt idx="9096">
                  <c:v>90942.33</c:v>
                </c:pt>
                <c:pt idx="9097">
                  <c:v>90952.320000000007</c:v>
                </c:pt>
                <c:pt idx="9098">
                  <c:v>90962.32</c:v>
                </c:pt>
                <c:pt idx="9099">
                  <c:v>90972.32</c:v>
                </c:pt>
                <c:pt idx="9100">
                  <c:v>90982.32</c:v>
                </c:pt>
                <c:pt idx="9101">
                  <c:v>90992.320000000007</c:v>
                </c:pt>
                <c:pt idx="9102">
                  <c:v>91002.31</c:v>
                </c:pt>
                <c:pt idx="9103">
                  <c:v>91012.31</c:v>
                </c:pt>
                <c:pt idx="9104">
                  <c:v>91022.3</c:v>
                </c:pt>
                <c:pt idx="9105">
                  <c:v>91032.31</c:v>
                </c:pt>
                <c:pt idx="9106">
                  <c:v>91042.3</c:v>
                </c:pt>
                <c:pt idx="9107">
                  <c:v>91052.3</c:v>
                </c:pt>
                <c:pt idx="9108">
                  <c:v>91062.3</c:v>
                </c:pt>
                <c:pt idx="9109">
                  <c:v>91072.3</c:v>
                </c:pt>
                <c:pt idx="9110">
                  <c:v>91082.3</c:v>
                </c:pt>
                <c:pt idx="9111">
                  <c:v>91092.3</c:v>
                </c:pt>
                <c:pt idx="9112">
                  <c:v>91102.3</c:v>
                </c:pt>
                <c:pt idx="9113">
                  <c:v>91112.29</c:v>
                </c:pt>
                <c:pt idx="9114">
                  <c:v>91122.29</c:v>
                </c:pt>
                <c:pt idx="9115">
                  <c:v>91132.29</c:v>
                </c:pt>
                <c:pt idx="9116">
                  <c:v>91142.29</c:v>
                </c:pt>
                <c:pt idx="9117">
                  <c:v>91152.29</c:v>
                </c:pt>
                <c:pt idx="9118">
                  <c:v>91162.28</c:v>
                </c:pt>
                <c:pt idx="9119">
                  <c:v>91172.28</c:v>
                </c:pt>
                <c:pt idx="9120">
                  <c:v>91182.27</c:v>
                </c:pt>
                <c:pt idx="9121">
                  <c:v>91192.27</c:v>
                </c:pt>
                <c:pt idx="9122">
                  <c:v>91202.27</c:v>
                </c:pt>
                <c:pt idx="9123">
                  <c:v>91212.27</c:v>
                </c:pt>
                <c:pt idx="9124">
                  <c:v>91222.27</c:v>
                </c:pt>
                <c:pt idx="9125">
                  <c:v>91232.27</c:v>
                </c:pt>
                <c:pt idx="9126">
                  <c:v>91242.26</c:v>
                </c:pt>
                <c:pt idx="9127">
                  <c:v>91252.27</c:v>
                </c:pt>
                <c:pt idx="9128">
                  <c:v>91262.26</c:v>
                </c:pt>
                <c:pt idx="9129">
                  <c:v>91272.26</c:v>
                </c:pt>
                <c:pt idx="9130">
                  <c:v>91282.26</c:v>
                </c:pt>
                <c:pt idx="9131">
                  <c:v>91292.26</c:v>
                </c:pt>
                <c:pt idx="9132">
                  <c:v>91302.25</c:v>
                </c:pt>
                <c:pt idx="9133">
                  <c:v>91312.26</c:v>
                </c:pt>
                <c:pt idx="9134">
                  <c:v>91322.25</c:v>
                </c:pt>
                <c:pt idx="9135">
                  <c:v>91332.24</c:v>
                </c:pt>
                <c:pt idx="9136">
                  <c:v>91342.24</c:v>
                </c:pt>
                <c:pt idx="9137">
                  <c:v>91352.24</c:v>
                </c:pt>
                <c:pt idx="9138">
                  <c:v>91362.240000000005</c:v>
                </c:pt>
                <c:pt idx="9139">
                  <c:v>91372.24</c:v>
                </c:pt>
                <c:pt idx="9140">
                  <c:v>91382.23</c:v>
                </c:pt>
                <c:pt idx="9141">
                  <c:v>91392.23</c:v>
                </c:pt>
                <c:pt idx="9142">
                  <c:v>91402.23</c:v>
                </c:pt>
                <c:pt idx="9143">
                  <c:v>91412.23</c:v>
                </c:pt>
                <c:pt idx="9144">
                  <c:v>91422.23</c:v>
                </c:pt>
                <c:pt idx="9145">
                  <c:v>91432.23</c:v>
                </c:pt>
                <c:pt idx="9146">
                  <c:v>91442.23</c:v>
                </c:pt>
                <c:pt idx="9147">
                  <c:v>91452.22</c:v>
                </c:pt>
                <c:pt idx="9148">
                  <c:v>91462.22</c:v>
                </c:pt>
                <c:pt idx="9149">
                  <c:v>91472.22</c:v>
                </c:pt>
                <c:pt idx="9150">
                  <c:v>91482.22</c:v>
                </c:pt>
                <c:pt idx="9151">
                  <c:v>91492.21</c:v>
                </c:pt>
                <c:pt idx="9152">
                  <c:v>91502.21</c:v>
                </c:pt>
                <c:pt idx="9153">
                  <c:v>91512.21</c:v>
                </c:pt>
                <c:pt idx="9154">
                  <c:v>91522.2</c:v>
                </c:pt>
                <c:pt idx="9155">
                  <c:v>91532.21</c:v>
                </c:pt>
                <c:pt idx="9156">
                  <c:v>91542.2</c:v>
                </c:pt>
                <c:pt idx="9157">
                  <c:v>91552.2</c:v>
                </c:pt>
                <c:pt idx="9158">
                  <c:v>91562.2</c:v>
                </c:pt>
                <c:pt idx="9159">
                  <c:v>91572.2</c:v>
                </c:pt>
                <c:pt idx="9160">
                  <c:v>91582.2</c:v>
                </c:pt>
                <c:pt idx="9161">
                  <c:v>91592.2</c:v>
                </c:pt>
                <c:pt idx="9162">
                  <c:v>91602.2</c:v>
                </c:pt>
                <c:pt idx="9163">
                  <c:v>91612.19</c:v>
                </c:pt>
                <c:pt idx="9164">
                  <c:v>91622.19</c:v>
                </c:pt>
                <c:pt idx="9165">
                  <c:v>91632.18</c:v>
                </c:pt>
                <c:pt idx="9166">
                  <c:v>91642.19</c:v>
                </c:pt>
                <c:pt idx="9167">
                  <c:v>91652.18</c:v>
                </c:pt>
                <c:pt idx="9168">
                  <c:v>91662.18</c:v>
                </c:pt>
                <c:pt idx="9169">
                  <c:v>91672.18</c:v>
                </c:pt>
                <c:pt idx="9170">
                  <c:v>91682.17</c:v>
                </c:pt>
                <c:pt idx="9171">
                  <c:v>91692.18</c:v>
                </c:pt>
                <c:pt idx="9172">
                  <c:v>91702.17</c:v>
                </c:pt>
                <c:pt idx="9173">
                  <c:v>91712.17</c:v>
                </c:pt>
                <c:pt idx="9174">
                  <c:v>91722.16</c:v>
                </c:pt>
                <c:pt idx="9175">
                  <c:v>91732.160000000003</c:v>
                </c:pt>
                <c:pt idx="9176">
                  <c:v>91742.16</c:v>
                </c:pt>
                <c:pt idx="9177">
                  <c:v>91752.16</c:v>
                </c:pt>
                <c:pt idx="9178">
                  <c:v>91762.16</c:v>
                </c:pt>
                <c:pt idx="9179">
                  <c:v>91772.160000000003</c:v>
                </c:pt>
                <c:pt idx="9180">
                  <c:v>91782.16</c:v>
                </c:pt>
                <c:pt idx="9181">
                  <c:v>91792.15</c:v>
                </c:pt>
                <c:pt idx="9182">
                  <c:v>91802.16</c:v>
                </c:pt>
                <c:pt idx="9183">
                  <c:v>91812.15</c:v>
                </c:pt>
                <c:pt idx="9184">
                  <c:v>91822.15</c:v>
                </c:pt>
                <c:pt idx="9185">
                  <c:v>91832.15</c:v>
                </c:pt>
                <c:pt idx="9186">
                  <c:v>91842.14</c:v>
                </c:pt>
                <c:pt idx="9187">
                  <c:v>91852.14</c:v>
                </c:pt>
                <c:pt idx="9188">
                  <c:v>91862.14</c:v>
                </c:pt>
                <c:pt idx="9189">
                  <c:v>91872.14</c:v>
                </c:pt>
                <c:pt idx="9190">
                  <c:v>91882.13</c:v>
                </c:pt>
                <c:pt idx="9191">
                  <c:v>91892.13</c:v>
                </c:pt>
                <c:pt idx="9192">
                  <c:v>91902.13</c:v>
                </c:pt>
                <c:pt idx="9193">
                  <c:v>91912.13</c:v>
                </c:pt>
                <c:pt idx="9194">
                  <c:v>91922.13</c:v>
                </c:pt>
                <c:pt idx="9195">
                  <c:v>91932.13</c:v>
                </c:pt>
                <c:pt idx="9196">
                  <c:v>91942.12</c:v>
                </c:pt>
                <c:pt idx="9197">
                  <c:v>91952.12</c:v>
                </c:pt>
                <c:pt idx="9198">
                  <c:v>91962.12</c:v>
                </c:pt>
                <c:pt idx="9199">
                  <c:v>91972.12</c:v>
                </c:pt>
                <c:pt idx="9200">
                  <c:v>91982.12</c:v>
                </c:pt>
                <c:pt idx="9201">
                  <c:v>91992.11</c:v>
                </c:pt>
                <c:pt idx="9202">
                  <c:v>92002.11</c:v>
                </c:pt>
                <c:pt idx="9203">
                  <c:v>92012.1</c:v>
                </c:pt>
                <c:pt idx="9204">
                  <c:v>92022.11</c:v>
                </c:pt>
                <c:pt idx="9205">
                  <c:v>92032.1</c:v>
                </c:pt>
                <c:pt idx="9206">
                  <c:v>92042.1</c:v>
                </c:pt>
                <c:pt idx="9207">
                  <c:v>92052.1</c:v>
                </c:pt>
                <c:pt idx="9208">
                  <c:v>92062.09</c:v>
                </c:pt>
                <c:pt idx="9209">
                  <c:v>92072.09</c:v>
                </c:pt>
                <c:pt idx="9210">
                  <c:v>92082.09</c:v>
                </c:pt>
                <c:pt idx="9211">
                  <c:v>92092.09</c:v>
                </c:pt>
                <c:pt idx="9212">
                  <c:v>92102.09</c:v>
                </c:pt>
                <c:pt idx="9213">
                  <c:v>92112.09</c:v>
                </c:pt>
                <c:pt idx="9214">
                  <c:v>92122.09</c:v>
                </c:pt>
                <c:pt idx="9215">
                  <c:v>92132.09</c:v>
                </c:pt>
                <c:pt idx="9216">
                  <c:v>92142.09</c:v>
                </c:pt>
                <c:pt idx="9217">
                  <c:v>92152.08</c:v>
                </c:pt>
                <c:pt idx="9218">
                  <c:v>92162.08</c:v>
                </c:pt>
                <c:pt idx="9219">
                  <c:v>92172.07</c:v>
                </c:pt>
                <c:pt idx="9220">
                  <c:v>92182.080000000002</c:v>
                </c:pt>
                <c:pt idx="9221">
                  <c:v>92192.07</c:v>
                </c:pt>
                <c:pt idx="9222">
                  <c:v>92202.07</c:v>
                </c:pt>
                <c:pt idx="9223">
                  <c:v>92212.07</c:v>
                </c:pt>
                <c:pt idx="9224">
                  <c:v>92222.06</c:v>
                </c:pt>
                <c:pt idx="9225">
                  <c:v>92232.06</c:v>
                </c:pt>
                <c:pt idx="9226">
                  <c:v>92242.06</c:v>
                </c:pt>
                <c:pt idx="9227">
                  <c:v>92252.06</c:v>
                </c:pt>
                <c:pt idx="9228">
                  <c:v>92262.05</c:v>
                </c:pt>
                <c:pt idx="9229">
                  <c:v>92272.05</c:v>
                </c:pt>
                <c:pt idx="9230">
                  <c:v>92282.05</c:v>
                </c:pt>
                <c:pt idx="9231">
                  <c:v>92292.05</c:v>
                </c:pt>
                <c:pt idx="9232">
                  <c:v>92302.05</c:v>
                </c:pt>
                <c:pt idx="9233">
                  <c:v>92312.05</c:v>
                </c:pt>
                <c:pt idx="9234">
                  <c:v>92322.05</c:v>
                </c:pt>
                <c:pt idx="9235">
                  <c:v>92332.04</c:v>
                </c:pt>
                <c:pt idx="9236">
                  <c:v>92342.04</c:v>
                </c:pt>
                <c:pt idx="9237">
                  <c:v>92352.04</c:v>
                </c:pt>
                <c:pt idx="9238">
                  <c:v>92362.04</c:v>
                </c:pt>
                <c:pt idx="9239">
                  <c:v>92372.04</c:v>
                </c:pt>
                <c:pt idx="9240">
                  <c:v>92382.03</c:v>
                </c:pt>
                <c:pt idx="9241">
                  <c:v>92392.03</c:v>
                </c:pt>
                <c:pt idx="9242">
                  <c:v>92402.03</c:v>
                </c:pt>
                <c:pt idx="9243">
                  <c:v>92412.03</c:v>
                </c:pt>
                <c:pt idx="9244">
                  <c:v>92422.02</c:v>
                </c:pt>
                <c:pt idx="9245">
                  <c:v>92432.02</c:v>
                </c:pt>
                <c:pt idx="9246">
                  <c:v>92442.02</c:v>
                </c:pt>
                <c:pt idx="9247">
                  <c:v>92452.02</c:v>
                </c:pt>
                <c:pt idx="9248">
                  <c:v>92462.02</c:v>
                </c:pt>
                <c:pt idx="9249">
                  <c:v>92472.02</c:v>
                </c:pt>
                <c:pt idx="9250">
                  <c:v>92482.02</c:v>
                </c:pt>
                <c:pt idx="9251">
                  <c:v>92492.01</c:v>
                </c:pt>
                <c:pt idx="9252">
                  <c:v>92502.01</c:v>
                </c:pt>
                <c:pt idx="9253">
                  <c:v>92512.01</c:v>
                </c:pt>
                <c:pt idx="9254">
                  <c:v>92522.01</c:v>
                </c:pt>
                <c:pt idx="9255">
                  <c:v>92532.01</c:v>
                </c:pt>
                <c:pt idx="9256">
                  <c:v>92542</c:v>
                </c:pt>
                <c:pt idx="9257">
                  <c:v>92551.99</c:v>
                </c:pt>
                <c:pt idx="9258">
                  <c:v>92561.99</c:v>
                </c:pt>
                <c:pt idx="9259">
                  <c:v>92571.99</c:v>
                </c:pt>
                <c:pt idx="9260">
                  <c:v>92581.99</c:v>
                </c:pt>
                <c:pt idx="9261">
                  <c:v>92591.99</c:v>
                </c:pt>
                <c:pt idx="9262">
                  <c:v>92601.99</c:v>
                </c:pt>
                <c:pt idx="9263">
                  <c:v>92611.98</c:v>
                </c:pt>
                <c:pt idx="9264">
                  <c:v>92621.99</c:v>
                </c:pt>
                <c:pt idx="9265">
                  <c:v>92631.98</c:v>
                </c:pt>
                <c:pt idx="9266">
                  <c:v>92641.98</c:v>
                </c:pt>
                <c:pt idx="9267">
                  <c:v>92651.98</c:v>
                </c:pt>
                <c:pt idx="9268">
                  <c:v>92661.98</c:v>
                </c:pt>
                <c:pt idx="9269">
                  <c:v>92671.97</c:v>
                </c:pt>
                <c:pt idx="9270">
                  <c:v>92681.98</c:v>
                </c:pt>
                <c:pt idx="9271">
                  <c:v>92691.97</c:v>
                </c:pt>
                <c:pt idx="9272">
                  <c:v>92701.97</c:v>
                </c:pt>
                <c:pt idx="9273">
                  <c:v>92711.96</c:v>
                </c:pt>
                <c:pt idx="9274">
                  <c:v>92721.96</c:v>
                </c:pt>
                <c:pt idx="9275">
                  <c:v>92731.96</c:v>
                </c:pt>
                <c:pt idx="9276">
                  <c:v>92741.96</c:v>
                </c:pt>
                <c:pt idx="9277">
                  <c:v>92751.96</c:v>
                </c:pt>
                <c:pt idx="9278">
                  <c:v>92761.95</c:v>
                </c:pt>
                <c:pt idx="9279">
                  <c:v>92771.95</c:v>
                </c:pt>
                <c:pt idx="9280">
                  <c:v>92781.95</c:v>
                </c:pt>
                <c:pt idx="9281">
                  <c:v>92791.95</c:v>
                </c:pt>
                <c:pt idx="9282">
                  <c:v>92801.95</c:v>
                </c:pt>
                <c:pt idx="9283">
                  <c:v>92811.95</c:v>
                </c:pt>
                <c:pt idx="9284">
                  <c:v>92821.95</c:v>
                </c:pt>
                <c:pt idx="9285">
                  <c:v>92831.939999999988</c:v>
                </c:pt>
                <c:pt idx="9286">
                  <c:v>92841.95</c:v>
                </c:pt>
                <c:pt idx="9287">
                  <c:v>92851.939999999988</c:v>
                </c:pt>
                <c:pt idx="9288">
                  <c:v>92861.939999999988</c:v>
                </c:pt>
                <c:pt idx="9289">
                  <c:v>92871.93</c:v>
                </c:pt>
                <c:pt idx="9290">
                  <c:v>92881.93</c:v>
                </c:pt>
                <c:pt idx="9291">
                  <c:v>92891.93</c:v>
                </c:pt>
                <c:pt idx="9292">
                  <c:v>92901.93</c:v>
                </c:pt>
                <c:pt idx="9293">
                  <c:v>92911.93</c:v>
                </c:pt>
                <c:pt idx="9294">
                  <c:v>92921.919999999998</c:v>
                </c:pt>
                <c:pt idx="9295">
                  <c:v>92931.92</c:v>
                </c:pt>
                <c:pt idx="9296">
                  <c:v>92941.909999999989</c:v>
                </c:pt>
                <c:pt idx="9297">
                  <c:v>92951.92</c:v>
                </c:pt>
                <c:pt idx="9298">
                  <c:v>92961.909999999989</c:v>
                </c:pt>
                <c:pt idx="9299">
                  <c:v>92971.909999999989</c:v>
                </c:pt>
                <c:pt idx="9300">
                  <c:v>92981.909999999989</c:v>
                </c:pt>
                <c:pt idx="9301">
                  <c:v>92991.909999999989</c:v>
                </c:pt>
                <c:pt idx="9302">
                  <c:v>93001.909999999989</c:v>
                </c:pt>
                <c:pt idx="9303">
                  <c:v>93011.909999999989</c:v>
                </c:pt>
                <c:pt idx="9304">
                  <c:v>93021.909999999989</c:v>
                </c:pt>
                <c:pt idx="9305">
                  <c:v>93031.9</c:v>
                </c:pt>
                <c:pt idx="9306">
                  <c:v>93041.9</c:v>
                </c:pt>
                <c:pt idx="9307">
                  <c:v>93051.9</c:v>
                </c:pt>
                <c:pt idx="9308">
                  <c:v>93061.9</c:v>
                </c:pt>
                <c:pt idx="9309">
                  <c:v>93071.9</c:v>
                </c:pt>
                <c:pt idx="9310">
                  <c:v>93081.89</c:v>
                </c:pt>
                <c:pt idx="9311">
                  <c:v>93091.89</c:v>
                </c:pt>
                <c:pt idx="9312">
                  <c:v>93101.88</c:v>
                </c:pt>
                <c:pt idx="9313">
                  <c:v>93111.88</c:v>
                </c:pt>
                <c:pt idx="9314">
                  <c:v>93121.88</c:v>
                </c:pt>
                <c:pt idx="9315">
                  <c:v>93131.88</c:v>
                </c:pt>
                <c:pt idx="9316">
                  <c:v>93141.88</c:v>
                </c:pt>
                <c:pt idx="9317">
                  <c:v>93151.88</c:v>
                </c:pt>
                <c:pt idx="9318">
                  <c:v>93161.88</c:v>
                </c:pt>
                <c:pt idx="9319">
                  <c:v>93171.88</c:v>
                </c:pt>
                <c:pt idx="9320">
                  <c:v>93181.88</c:v>
                </c:pt>
                <c:pt idx="9321">
                  <c:v>93191.87</c:v>
                </c:pt>
                <c:pt idx="9322">
                  <c:v>93201.87</c:v>
                </c:pt>
                <c:pt idx="9323">
                  <c:v>93211.87</c:v>
                </c:pt>
                <c:pt idx="9324">
                  <c:v>93221.86</c:v>
                </c:pt>
                <c:pt idx="9325">
                  <c:v>93231.87</c:v>
                </c:pt>
                <c:pt idx="9326">
                  <c:v>93241.86</c:v>
                </c:pt>
                <c:pt idx="9327">
                  <c:v>93251.85</c:v>
                </c:pt>
                <c:pt idx="9328">
                  <c:v>93261.85</c:v>
                </c:pt>
                <c:pt idx="9329">
                  <c:v>93271.85</c:v>
                </c:pt>
                <c:pt idx="9330">
                  <c:v>93281.85</c:v>
                </c:pt>
                <c:pt idx="9331">
                  <c:v>93291.85</c:v>
                </c:pt>
                <c:pt idx="9332">
                  <c:v>93301.84</c:v>
                </c:pt>
                <c:pt idx="9333">
                  <c:v>93311.84</c:v>
                </c:pt>
                <c:pt idx="9334">
                  <c:v>93321.84</c:v>
                </c:pt>
                <c:pt idx="9335">
                  <c:v>93331.839999999997</c:v>
                </c:pt>
                <c:pt idx="9336">
                  <c:v>93341.84</c:v>
                </c:pt>
                <c:pt idx="9337">
                  <c:v>93351.84</c:v>
                </c:pt>
                <c:pt idx="9338">
                  <c:v>93361.84</c:v>
                </c:pt>
                <c:pt idx="9339">
                  <c:v>93371.83</c:v>
                </c:pt>
                <c:pt idx="9340">
                  <c:v>93381.83</c:v>
                </c:pt>
                <c:pt idx="9341">
                  <c:v>93391.83</c:v>
                </c:pt>
                <c:pt idx="9342">
                  <c:v>93401.83</c:v>
                </c:pt>
                <c:pt idx="9343">
                  <c:v>93411.82</c:v>
                </c:pt>
                <c:pt idx="9344">
                  <c:v>93421.82</c:v>
                </c:pt>
                <c:pt idx="9345">
                  <c:v>93431.82</c:v>
                </c:pt>
                <c:pt idx="9346">
                  <c:v>93441.82</c:v>
                </c:pt>
                <c:pt idx="9347">
                  <c:v>93451.82</c:v>
                </c:pt>
                <c:pt idx="9348">
                  <c:v>93461.81</c:v>
                </c:pt>
                <c:pt idx="9349">
                  <c:v>93471.81</c:v>
                </c:pt>
                <c:pt idx="9350">
                  <c:v>93481.8</c:v>
                </c:pt>
                <c:pt idx="9351">
                  <c:v>93491.8</c:v>
                </c:pt>
                <c:pt idx="9352">
                  <c:v>93501.8</c:v>
                </c:pt>
                <c:pt idx="9353">
                  <c:v>93511.8</c:v>
                </c:pt>
                <c:pt idx="9354">
                  <c:v>93521.8</c:v>
                </c:pt>
                <c:pt idx="9355">
                  <c:v>93531.8</c:v>
                </c:pt>
                <c:pt idx="9356">
                  <c:v>93541.8</c:v>
                </c:pt>
                <c:pt idx="9357">
                  <c:v>93551.8</c:v>
                </c:pt>
                <c:pt idx="9358">
                  <c:v>93561.8</c:v>
                </c:pt>
                <c:pt idx="9359">
                  <c:v>93571.79</c:v>
                </c:pt>
                <c:pt idx="9360">
                  <c:v>93581.79</c:v>
                </c:pt>
                <c:pt idx="9361">
                  <c:v>93591.79</c:v>
                </c:pt>
                <c:pt idx="9362">
                  <c:v>93601.78</c:v>
                </c:pt>
                <c:pt idx="9363">
                  <c:v>93611.79</c:v>
                </c:pt>
                <c:pt idx="9364">
                  <c:v>93621.78</c:v>
                </c:pt>
                <c:pt idx="9365">
                  <c:v>93631.78</c:v>
                </c:pt>
                <c:pt idx="9366">
                  <c:v>93641.77</c:v>
                </c:pt>
                <c:pt idx="9367">
                  <c:v>93651.77</c:v>
                </c:pt>
                <c:pt idx="9368">
                  <c:v>93661.77</c:v>
                </c:pt>
                <c:pt idx="9369">
                  <c:v>93671.77</c:v>
                </c:pt>
                <c:pt idx="9370">
                  <c:v>93681.77</c:v>
                </c:pt>
                <c:pt idx="9371">
                  <c:v>93691.77</c:v>
                </c:pt>
                <c:pt idx="9372">
                  <c:v>93701.77</c:v>
                </c:pt>
                <c:pt idx="9373">
                  <c:v>93711.76</c:v>
                </c:pt>
                <c:pt idx="9374">
                  <c:v>93721.77</c:v>
                </c:pt>
                <c:pt idx="9375">
                  <c:v>93731.76</c:v>
                </c:pt>
                <c:pt idx="9376">
                  <c:v>93741.759999999995</c:v>
                </c:pt>
                <c:pt idx="9377">
                  <c:v>93751.76</c:v>
                </c:pt>
                <c:pt idx="9378">
                  <c:v>93761.75</c:v>
                </c:pt>
                <c:pt idx="9379">
                  <c:v>93771.76</c:v>
                </c:pt>
                <c:pt idx="9380">
                  <c:v>93781.75</c:v>
                </c:pt>
                <c:pt idx="9381">
                  <c:v>93791.75</c:v>
                </c:pt>
                <c:pt idx="9382">
                  <c:v>93801.74</c:v>
                </c:pt>
                <c:pt idx="9383">
                  <c:v>93811.74</c:v>
                </c:pt>
                <c:pt idx="9384">
                  <c:v>93821.74</c:v>
                </c:pt>
                <c:pt idx="9385">
                  <c:v>93831.74</c:v>
                </c:pt>
                <c:pt idx="9386">
                  <c:v>93841.74</c:v>
                </c:pt>
                <c:pt idx="9387">
                  <c:v>93851.73</c:v>
                </c:pt>
                <c:pt idx="9388">
                  <c:v>93861.73</c:v>
                </c:pt>
                <c:pt idx="9389">
                  <c:v>93871.73</c:v>
                </c:pt>
                <c:pt idx="9390">
                  <c:v>93881.73</c:v>
                </c:pt>
                <c:pt idx="9391">
                  <c:v>93891.73</c:v>
                </c:pt>
                <c:pt idx="9392">
                  <c:v>93901.73</c:v>
                </c:pt>
                <c:pt idx="9393">
                  <c:v>93911.73</c:v>
                </c:pt>
                <c:pt idx="9394">
                  <c:v>93921.72</c:v>
                </c:pt>
                <c:pt idx="9395">
                  <c:v>93931.73</c:v>
                </c:pt>
                <c:pt idx="9396">
                  <c:v>93941.72</c:v>
                </c:pt>
                <c:pt idx="9397">
                  <c:v>93951.71</c:v>
                </c:pt>
                <c:pt idx="9398">
                  <c:v>93961.71</c:v>
                </c:pt>
                <c:pt idx="9399">
                  <c:v>93971.71</c:v>
                </c:pt>
                <c:pt idx="9400">
                  <c:v>93981.7</c:v>
                </c:pt>
                <c:pt idx="9401">
                  <c:v>93991.71</c:v>
                </c:pt>
                <c:pt idx="9402">
                  <c:v>94001.7</c:v>
                </c:pt>
                <c:pt idx="9403">
                  <c:v>94011.7</c:v>
                </c:pt>
                <c:pt idx="9404">
                  <c:v>94021.7</c:v>
                </c:pt>
                <c:pt idx="9405">
                  <c:v>94031.7</c:v>
                </c:pt>
                <c:pt idx="9406">
                  <c:v>94041.7</c:v>
                </c:pt>
                <c:pt idx="9407">
                  <c:v>94051.7</c:v>
                </c:pt>
                <c:pt idx="9408">
                  <c:v>94061.7</c:v>
                </c:pt>
                <c:pt idx="9409">
                  <c:v>94071.69</c:v>
                </c:pt>
                <c:pt idx="9410">
                  <c:v>94081.69</c:v>
                </c:pt>
                <c:pt idx="9411">
                  <c:v>94091.68</c:v>
                </c:pt>
                <c:pt idx="9412">
                  <c:v>94101.69</c:v>
                </c:pt>
                <c:pt idx="9413">
                  <c:v>94111.679999999993</c:v>
                </c:pt>
                <c:pt idx="9414">
                  <c:v>94121.68</c:v>
                </c:pt>
                <c:pt idx="9415">
                  <c:v>94131.68</c:v>
                </c:pt>
                <c:pt idx="9416">
                  <c:v>94141.67</c:v>
                </c:pt>
                <c:pt idx="9417">
                  <c:v>94151.679999999993</c:v>
                </c:pt>
                <c:pt idx="9418">
                  <c:v>94161.67</c:v>
                </c:pt>
                <c:pt idx="9419">
                  <c:v>94171.67</c:v>
                </c:pt>
                <c:pt idx="9420">
                  <c:v>94181.66</c:v>
                </c:pt>
                <c:pt idx="9421">
                  <c:v>94191.66</c:v>
                </c:pt>
                <c:pt idx="9422">
                  <c:v>94201.66</c:v>
                </c:pt>
                <c:pt idx="9423">
                  <c:v>94211.66</c:v>
                </c:pt>
                <c:pt idx="9424">
                  <c:v>94221.66</c:v>
                </c:pt>
                <c:pt idx="9425">
                  <c:v>94231.66</c:v>
                </c:pt>
                <c:pt idx="9426">
                  <c:v>94241.66</c:v>
                </c:pt>
                <c:pt idx="9427">
                  <c:v>94251.65</c:v>
                </c:pt>
                <c:pt idx="9428">
                  <c:v>94261.66</c:v>
                </c:pt>
                <c:pt idx="9429">
                  <c:v>94271.65</c:v>
                </c:pt>
                <c:pt idx="9430">
                  <c:v>94281.65</c:v>
                </c:pt>
                <c:pt idx="9431">
                  <c:v>94291.65</c:v>
                </c:pt>
                <c:pt idx="9432">
                  <c:v>94301.64</c:v>
                </c:pt>
                <c:pt idx="9433">
                  <c:v>94311.64</c:v>
                </c:pt>
                <c:pt idx="9434">
                  <c:v>94321.64</c:v>
                </c:pt>
                <c:pt idx="9435">
                  <c:v>94331.64</c:v>
                </c:pt>
                <c:pt idx="9436">
                  <c:v>94341.63</c:v>
                </c:pt>
                <c:pt idx="9437">
                  <c:v>94351.63</c:v>
                </c:pt>
                <c:pt idx="9438">
                  <c:v>94361.63</c:v>
                </c:pt>
                <c:pt idx="9439">
                  <c:v>94371.63</c:v>
                </c:pt>
                <c:pt idx="9440">
                  <c:v>94381.63</c:v>
                </c:pt>
                <c:pt idx="9441">
                  <c:v>94391.63</c:v>
                </c:pt>
                <c:pt idx="9442">
                  <c:v>94401.63</c:v>
                </c:pt>
                <c:pt idx="9443">
                  <c:v>94411.62</c:v>
                </c:pt>
                <c:pt idx="9444">
                  <c:v>94421.62</c:v>
                </c:pt>
                <c:pt idx="9445">
                  <c:v>94431.62</c:v>
                </c:pt>
                <c:pt idx="9446">
                  <c:v>94441.62</c:v>
                </c:pt>
                <c:pt idx="9447">
                  <c:v>94451.62</c:v>
                </c:pt>
                <c:pt idx="9448">
                  <c:v>94461.61</c:v>
                </c:pt>
                <c:pt idx="9449">
                  <c:v>94471.61</c:v>
                </c:pt>
                <c:pt idx="9450">
                  <c:v>94481.61</c:v>
                </c:pt>
                <c:pt idx="9451">
                  <c:v>94491.61</c:v>
                </c:pt>
                <c:pt idx="9452">
                  <c:v>94501.6</c:v>
                </c:pt>
                <c:pt idx="9453">
                  <c:v>94511.6</c:v>
                </c:pt>
                <c:pt idx="9454">
                  <c:v>94521.600000000006</c:v>
                </c:pt>
                <c:pt idx="9455">
                  <c:v>94531.6</c:v>
                </c:pt>
                <c:pt idx="9456">
                  <c:v>94541.6</c:v>
                </c:pt>
                <c:pt idx="9457">
                  <c:v>94551.59</c:v>
                </c:pt>
                <c:pt idx="9458">
                  <c:v>94561.59</c:v>
                </c:pt>
                <c:pt idx="9459">
                  <c:v>94571.59</c:v>
                </c:pt>
                <c:pt idx="9460">
                  <c:v>94581.59</c:v>
                </c:pt>
                <c:pt idx="9461">
                  <c:v>94591.59</c:v>
                </c:pt>
                <c:pt idx="9462">
                  <c:v>94601.59</c:v>
                </c:pt>
                <c:pt idx="9463">
                  <c:v>94611.58</c:v>
                </c:pt>
                <c:pt idx="9464">
                  <c:v>94621.58</c:v>
                </c:pt>
                <c:pt idx="9465">
                  <c:v>94631.57</c:v>
                </c:pt>
                <c:pt idx="9466">
                  <c:v>94641.58</c:v>
                </c:pt>
                <c:pt idx="9467">
                  <c:v>94651.57</c:v>
                </c:pt>
                <c:pt idx="9468">
                  <c:v>94661.57</c:v>
                </c:pt>
                <c:pt idx="9469">
                  <c:v>94671.57</c:v>
                </c:pt>
                <c:pt idx="9470">
                  <c:v>94681.56</c:v>
                </c:pt>
                <c:pt idx="9471">
                  <c:v>94691.57</c:v>
                </c:pt>
                <c:pt idx="9472">
                  <c:v>94701.56</c:v>
                </c:pt>
                <c:pt idx="9473">
                  <c:v>94711.56</c:v>
                </c:pt>
                <c:pt idx="9474">
                  <c:v>94721.55</c:v>
                </c:pt>
                <c:pt idx="9475">
                  <c:v>94731.55</c:v>
                </c:pt>
                <c:pt idx="9476">
                  <c:v>94741.55</c:v>
                </c:pt>
                <c:pt idx="9477">
                  <c:v>94751.55</c:v>
                </c:pt>
                <c:pt idx="9478">
                  <c:v>94761.55</c:v>
                </c:pt>
                <c:pt idx="9479">
                  <c:v>94771.55</c:v>
                </c:pt>
                <c:pt idx="9480">
                  <c:v>94781.55</c:v>
                </c:pt>
                <c:pt idx="9481">
                  <c:v>94791.54</c:v>
                </c:pt>
                <c:pt idx="9482">
                  <c:v>94801.55</c:v>
                </c:pt>
                <c:pt idx="9483">
                  <c:v>94811.54</c:v>
                </c:pt>
                <c:pt idx="9484">
                  <c:v>94821.54</c:v>
                </c:pt>
                <c:pt idx="9485">
                  <c:v>94831.54</c:v>
                </c:pt>
                <c:pt idx="9486">
                  <c:v>94841.53</c:v>
                </c:pt>
                <c:pt idx="9487">
                  <c:v>94851.53</c:v>
                </c:pt>
                <c:pt idx="9488">
                  <c:v>94861.53</c:v>
                </c:pt>
                <c:pt idx="9489">
                  <c:v>94871.53</c:v>
                </c:pt>
                <c:pt idx="9490">
                  <c:v>94881.52</c:v>
                </c:pt>
                <c:pt idx="9491">
                  <c:v>94891.520000000004</c:v>
                </c:pt>
                <c:pt idx="9492">
                  <c:v>94901.52</c:v>
                </c:pt>
                <c:pt idx="9493">
                  <c:v>94911.52</c:v>
                </c:pt>
                <c:pt idx="9494">
                  <c:v>94921.52</c:v>
                </c:pt>
                <c:pt idx="9495">
                  <c:v>94931.520000000004</c:v>
                </c:pt>
                <c:pt idx="9496">
                  <c:v>94941.52</c:v>
                </c:pt>
                <c:pt idx="9497">
                  <c:v>94951.51</c:v>
                </c:pt>
                <c:pt idx="9498">
                  <c:v>94961.51</c:v>
                </c:pt>
                <c:pt idx="9499">
                  <c:v>94971.51</c:v>
                </c:pt>
                <c:pt idx="9500">
                  <c:v>94981.51</c:v>
                </c:pt>
                <c:pt idx="9501">
                  <c:v>94991.51</c:v>
                </c:pt>
                <c:pt idx="9502">
                  <c:v>95001.5</c:v>
                </c:pt>
                <c:pt idx="9503">
                  <c:v>95011.5</c:v>
                </c:pt>
                <c:pt idx="9504">
                  <c:v>95021.5</c:v>
                </c:pt>
                <c:pt idx="9505">
                  <c:v>95031.5</c:v>
                </c:pt>
                <c:pt idx="9506">
                  <c:v>95041.49</c:v>
                </c:pt>
                <c:pt idx="9507">
                  <c:v>95051.49</c:v>
                </c:pt>
                <c:pt idx="9508">
                  <c:v>95061.49</c:v>
                </c:pt>
                <c:pt idx="9509">
                  <c:v>95071.48</c:v>
                </c:pt>
                <c:pt idx="9510">
                  <c:v>95081.49</c:v>
                </c:pt>
                <c:pt idx="9511">
                  <c:v>95091.48</c:v>
                </c:pt>
                <c:pt idx="9512">
                  <c:v>95101.48</c:v>
                </c:pt>
                <c:pt idx="9513">
                  <c:v>95111.48</c:v>
                </c:pt>
                <c:pt idx="9514">
                  <c:v>95121.48</c:v>
                </c:pt>
                <c:pt idx="9515">
                  <c:v>95131.48</c:v>
                </c:pt>
                <c:pt idx="9516">
                  <c:v>95141.48</c:v>
                </c:pt>
                <c:pt idx="9517">
                  <c:v>95151.48</c:v>
                </c:pt>
                <c:pt idx="9518">
                  <c:v>95161.47</c:v>
                </c:pt>
                <c:pt idx="9519">
                  <c:v>95171.46</c:v>
                </c:pt>
                <c:pt idx="9520">
                  <c:v>95181.47</c:v>
                </c:pt>
                <c:pt idx="9521">
                  <c:v>95191.46</c:v>
                </c:pt>
                <c:pt idx="9522">
                  <c:v>95201.46</c:v>
                </c:pt>
                <c:pt idx="9523">
                  <c:v>95211.46</c:v>
                </c:pt>
                <c:pt idx="9524">
                  <c:v>95221.46</c:v>
                </c:pt>
                <c:pt idx="9525">
                  <c:v>95231.45</c:v>
                </c:pt>
                <c:pt idx="9526">
                  <c:v>95241.46</c:v>
                </c:pt>
                <c:pt idx="9527">
                  <c:v>95251.45</c:v>
                </c:pt>
                <c:pt idx="9528">
                  <c:v>95261.45</c:v>
                </c:pt>
                <c:pt idx="9529">
                  <c:v>95271.45</c:v>
                </c:pt>
                <c:pt idx="9530">
                  <c:v>95281.45</c:v>
                </c:pt>
                <c:pt idx="9531">
                  <c:v>95291.45</c:v>
                </c:pt>
                <c:pt idx="9532">
                  <c:v>95301.45</c:v>
                </c:pt>
                <c:pt idx="9533">
                  <c:v>95311.439999999988</c:v>
                </c:pt>
                <c:pt idx="9534">
                  <c:v>95321.439999999988</c:v>
                </c:pt>
                <c:pt idx="9535">
                  <c:v>95331.43</c:v>
                </c:pt>
                <c:pt idx="9536">
                  <c:v>95341.439999999988</c:v>
                </c:pt>
                <c:pt idx="9537">
                  <c:v>95351.43</c:v>
                </c:pt>
                <c:pt idx="9538">
                  <c:v>95361.43</c:v>
                </c:pt>
                <c:pt idx="9539">
                  <c:v>95371.43</c:v>
                </c:pt>
                <c:pt idx="9540">
                  <c:v>95381.42</c:v>
                </c:pt>
                <c:pt idx="9541">
                  <c:v>95391.42</c:v>
                </c:pt>
                <c:pt idx="9542">
                  <c:v>95401.42</c:v>
                </c:pt>
                <c:pt idx="9543">
                  <c:v>95411.42</c:v>
                </c:pt>
                <c:pt idx="9544">
                  <c:v>95421.409999999989</c:v>
                </c:pt>
                <c:pt idx="9545">
                  <c:v>95431.409999999989</c:v>
                </c:pt>
                <c:pt idx="9546">
                  <c:v>95441.409999999989</c:v>
                </c:pt>
                <c:pt idx="9547">
                  <c:v>95451.409999999989</c:v>
                </c:pt>
                <c:pt idx="9548">
                  <c:v>95461.409999999989</c:v>
                </c:pt>
                <c:pt idx="9549">
                  <c:v>95471.409999999989</c:v>
                </c:pt>
                <c:pt idx="9550">
                  <c:v>95481.409999999989</c:v>
                </c:pt>
                <c:pt idx="9551">
                  <c:v>95491.4</c:v>
                </c:pt>
                <c:pt idx="9552">
                  <c:v>95501.4</c:v>
                </c:pt>
                <c:pt idx="9553">
                  <c:v>95511.4</c:v>
                </c:pt>
                <c:pt idx="9554">
                  <c:v>95521.4</c:v>
                </c:pt>
                <c:pt idx="9555">
                  <c:v>95531.4</c:v>
                </c:pt>
                <c:pt idx="9556">
                  <c:v>95541.39</c:v>
                </c:pt>
                <c:pt idx="9557">
                  <c:v>95551.39</c:v>
                </c:pt>
                <c:pt idx="9558">
                  <c:v>95561.39</c:v>
                </c:pt>
                <c:pt idx="9559">
                  <c:v>95571.39</c:v>
                </c:pt>
                <c:pt idx="9560">
                  <c:v>95581.38</c:v>
                </c:pt>
                <c:pt idx="9561">
                  <c:v>95591.38</c:v>
                </c:pt>
                <c:pt idx="9562">
                  <c:v>95601.38</c:v>
                </c:pt>
                <c:pt idx="9563">
                  <c:v>95611.38</c:v>
                </c:pt>
                <c:pt idx="9564">
                  <c:v>95621.38</c:v>
                </c:pt>
                <c:pt idx="9565">
                  <c:v>95631.38</c:v>
                </c:pt>
                <c:pt idx="9566">
                  <c:v>95641.38</c:v>
                </c:pt>
                <c:pt idx="9567">
                  <c:v>95651.37</c:v>
                </c:pt>
                <c:pt idx="9568">
                  <c:v>95661.37</c:v>
                </c:pt>
                <c:pt idx="9569">
                  <c:v>95671.37</c:v>
                </c:pt>
                <c:pt idx="9570">
                  <c:v>95681.37</c:v>
                </c:pt>
                <c:pt idx="9571">
                  <c:v>95691.37</c:v>
                </c:pt>
                <c:pt idx="9572">
                  <c:v>95701.36</c:v>
                </c:pt>
                <c:pt idx="9573">
                  <c:v>95711.360000000001</c:v>
                </c:pt>
                <c:pt idx="9574">
                  <c:v>95721.36</c:v>
                </c:pt>
                <c:pt idx="9575">
                  <c:v>95731.36</c:v>
                </c:pt>
                <c:pt idx="9576">
                  <c:v>95741.35</c:v>
                </c:pt>
                <c:pt idx="9577">
                  <c:v>95751.35</c:v>
                </c:pt>
                <c:pt idx="9578">
                  <c:v>95761.35</c:v>
                </c:pt>
                <c:pt idx="9579">
                  <c:v>95771.34</c:v>
                </c:pt>
                <c:pt idx="9580">
                  <c:v>95781.35</c:v>
                </c:pt>
                <c:pt idx="9581">
                  <c:v>95791.34</c:v>
                </c:pt>
                <c:pt idx="9582">
                  <c:v>95801.34</c:v>
                </c:pt>
                <c:pt idx="9583">
                  <c:v>95811.34</c:v>
                </c:pt>
                <c:pt idx="9584">
                  <c:v>95821.34</c:v>
                </c:pt>
                <c:pt idx="9585">
                  <c:v>95831.34</c:v>
                </c:pt>
                <c:pt idx="9586">
                  <c:v>95841.34</c:v>
                </c:pt>
                <c:pt idx="9587">
                  <c:v>95851.34</c:v>
                </c:pt>
                <c:pt idx="9588">
                  <c:v>95861.33</c:v>
                </c:pt>
                <c:pt idx="9589">
                  <c:v>95871.32</c:v>
                </c:pt>
                <c:pt idx="9590">
                  <c:v>95881.33</c:v>
                </c:pt>
                <c:pt idx="9591">
                  <c:v>95891.32</c:v>
                </c:pt>
                <c:pt idx="9592">
                  <c:v>95901.32</c:v>
                </c:pt>
                <c:pt idx="9593">
                  <c:v>95911.32</c:v>
                </c:pt>
                <c:pt idx="9594">
                  <c:v>95921.31</c:v>
                </c:pt>
                <c:pt idx="9595">
                  <c:v>95931.31</c:v>
                </c:pt>
                <c:pt idx="9596">
                  <c:v>95941.31</c:v>
                </c:pt>
                <c:pt idx="9597">
                  <c:v>95951.31</c:v>
                </c:pt>
                <c:pt idx="9598">
                  <c:v>95961.3</c:v>
                </c:pt>
                <c:pt idx="9599">
                  <c:v>95971.3</c:v>
                </c:pt>
                <c:pt idx="9600">
                  <c:v>95981.3</c:v>
                </c:pt>
                <c:pt idx="9601">
                  <c:v>95991.3</c:v>
                </c:pt>
                <c:pt idx="9602">
                  <c:v>96001.3</c:v>
                </c:pt>
                <c:pt idx="9603">
                  <c:v>96011.3</c:v>
                </c:pt>
                <c:pt idx="9604">
                  <c:v>96021.3</c:v>
                </c:pt>
                <c:pt idx="9605">
                  <c:v>96031.29</c:v>
                </c:pt>
                <c:pt idx="9606">
                  <c:v>96041.29</c:v>
                </c:pt>
                <c:pt idx="9607">
                  <c:v>96051.29</c:v>
                </c:pt>
                <c:pt idx="9608">
                  <c:v>96061.29</c:v>
                </c:pt>
                <c:pt idx="9609">
                  <c:v>96071.29</c:v>
                </c:pt>
                <c:pt idx="9610">
                  <c:v>96081.279999999999</c:v>
                </c:pt>
                <c:pt idx="9611">
                  <c:v>96091.28</c:v>
                </c:pt>
                <c:pt idx="9612">
                  <c:v>96101.28</c:v>
                </c:pt>
                <c:pt idx="9613">
                  <c:v>96111.28</c:v>
                </c:pt>
                <c:pt idx="9614">
                  <c:v>96121.27</c:v>
                </c:pt>
                <c:pt idx="9615">
                  <c:v>96131.27</c:v>
                </c:pt>
                <c:pt idx="9616">
                  <c:v>96141.27</c:v>
                </c:pt>
                <c:pt idx="9617">
                  <c:v>96151.27</c:v>
                </c:pt>
                <c:pt idx="9618">
                  <c:v>96161.27</c:v>
                </c:pt>
                <c:pt idx="9619">
                  <c:v>96171.27</c:v>
                </c:pt>
                <c:pt idx="9620">
                  <c:v>96181.27</c:v>
                </c:pt>
                <c:pt idx="9621">
                  <c:v>96191.26</c:v>
                </c:pt>
                <c:pt idx="9622">
                  <c:v>96201.26</c:v>
                </c:pt>
                <c:pt idx="9623">
                  <c:v>96211.26</c:v>
                </c:pt>
                <c:pt idx="9624">
                  <c:v>96221.26</c:v>
                </c:pt>
                <c:pt idx="9625">
                  <c:v>96231.26</c:v>
                </c:pt>
                <c:pt idx="9626">
                  <c:v>96241.25</c:v>
                </c:pt>
                <c:pt idx="9627">
                  <c:v>96251.25</c:v>
                </c:pt>
                <c:pt idx="9628">
                  <c:v>96261.25</c:v>
                </c:pt>
                <c:pt idx="9629">
                  <c:v>96271.25</c:v>
                </c:pt>
                <c:pt idx="9630">
                  <c:v>96281.24</c:v>
                </c:pt>
                <c:pt idx="9631">
                  <c:v>96291.24</c:v>
                </c:pt>
                <c:pt idx="9632">
                  <c:v>96301.24</c:v>
                </c:pt>
                <c:pt idx="9633">
                  <c:v>96311.23</c:v>
                </c:pt>
                <c:pt idx="9634">
                  <c:v>96321.24</c:v>
                </c:pt>
                <c:pt idx="9635">
                  <c:v>96331.23</c:v>
                </c:pt>
                <c:pt idx="9636">
                  <c:v>96341.23</c:v>
                </c:pt>
                <c:pt idx="9637">
                  <c:v>96351.23</c:v>
                </c:pt>
                <c:pt idx="9638">
                  <c:v>96361.23</c:v>
                </c:pt>
                <c:pt idx="9639">
                  <c:v>96371.23</c:v>
                </c:pt>
                <c:pt idx="9640">
                  <c:v>96381.23</c:v>
                </c:pt>
                <c:pt idx="9641">
                  <c:v>96391.23</c:v>
                </c:pt>
                <c:pt idx="9642">
                  <c:v>96401.22</c:v>
                </c:pt>
                <c:pt idx="9643">
                  <c:v>96411.22</c:v>
                </c:pt>
                <c:pt idx="9644">
                  <c:v>96421.22</c:v>
                </c:pt>
                <c:pt idx="9645">
                  <c:v>96431.22</c:v>
                </c:pt>
                <c:pt idx="9646">
                  <c:v>96441.21</c:v>
                </c:pt>
                <c:pt idx="9647">
                  <c:v>96451.21</c:v>
                </c:pt>
                <c:pt idx="9648">
                  <c:v>96461.21</c:v>
                </c:pt>
                <c:pt idx="9649">
                  <c:v>96471.2</c:v>
                </c:pt>
                <c:pt idx="9650">
                  <c:v>96481.21</c:v>
                </c:pt>
                <c:pt idx="9651">
                  <c:v>96491.199999999997</c:v>
                </c:pt>
                <c:pt idx="9652">
                  <c:v>96501.2</c:v>
                </c:pt>
                <c:pt idx="9653">
                  <c:v>96511.2</c:v>
                </c:pt>
                <c:pt idx="9654">
                  <c:v>96521.2</c:v>
                </c:pt>
                <c:pt idx="9655">
                  <c:v>96531.199999999997</c:v>
                </c:pt>
                <c:pt idx="9656">
                  <c:v>96541.2</c:v>
                </c:pt>
                <c:pt idx="9657">
                  <c:v>96551.2</c:v>
                </c:pt>
                <c:pt idx="9658">
                  <c:v>96561.19</c:v>
                </c:pt>
                <c:pt idx="9659">
                  <c:v>96571.18</c:v>
                </c:pt>
                <c:pt idx="9660">
                  <c:v>96581.18</c:v>
                </c:pt>
                <c:pt idx="9661">
                  <c:v>96591.18</c:v>
                </c:pt>
                <c:pt idx="9662">
                  <c:v>96601.18</c:v>
                </c:pt>
                <c:pt idx="9663">
                  <c:v>96611.18</c:v>
                </c:pt>
                <c:pt idx="9664">
                  <c:v>96621.17</c:v>
                </c:pt>
                <c:pt idx="9665">
                  <c:v>96631.17</c:v>
                </c:pt>
                <c:pt idx="9666">
                  <c:v>96641.17</c:v>
                </c:pt>
                <c:pt idx="9667">
                  <c:v>96651.17</c:v>
                </c:pt>
                <c:pt idx="9668">
                  <c:v>96661.16</c:v>
                </c:pt>
                <c:pt idx="9669">
                  <c:v>96671.16</c:v>
                </c:pt>
                <c:pt idx="9670">
                  <c:v>96681.16</c:v>
                </c:pt>
                <c:pt idx="9671">
                  <c:v>96691.16</c:v>
                </c:pt>
                <c:pt idx="9672">
                  <c:v>96701.16</c:v>
                </c:pt>
                <c:pt idx="9673">
                  <c:v>96711.16</c:v>
                </c:pt>
                <c:pt idx="9674">
                  <c:v>96721.16</c:v>
                </c:pt>
                <c:pt idx="9675">
                  <c:v>96731.15</c:v>
                </c:pt>
                <c:pt idx="9676">
                  <c:v>96741.15</c:v>
                </c:pt>
                <c:pt idx="9677">
                  <c:v>96751.15</c:v>
                </c:pt>
                <c:pt idx="9678">
                  <c:v>96761.15</c:v>
                </c:pt>
                <c:pt idx="9679">
                  <c:v>96771.15</c:v>
                </c:pt>
                <c:pt idx="9680">
                  <c:v>96781.14</c:v>
                </c:pt>
                <c:pt idx="9681">
                  <c:v>96791.14</c:v>
                </c:pt>
                <c:pt idx="9682">
                  <c:v>96801.14</c:v>
                </c:pt>
                <c:pt idx="9683">
                  <c:v>96811.14</c:v>
                </c:pt>
                <c:pt idx="9684">
                  <c:v>96821.13</c:v>
                </c:pt>
                <c:pt idx="9685">
                  <c:v>96831.13</c:v>
                </c:pt>
                <c:pt idx="9686">
                  <c:v>96841.13</c:v>
                </c:pt>
                <c:pt idx="9687">
                  <c:v>96851.13</c:v>
                </c:pt>
                <c:pt idx="9688">
                  <c:v>96861.13</c:v>
                </c:pt>
                <c:pt idx="9689">
                  <c:v>96871.13</c:v>
                </c:pt>
                <c:pt idx="9690">
                  <c:v>96881.13</c:v>
                </c:pt>
                <c:pt idx="9691">
                  <c:v>96891.12</c:v>
                </c:pt>
                <c:pt idx="9692">
                  <c:v>96901.119999999995</c:v>
                </c:pt>
                <c:pt idx="9693">
                  <c:v>96911.12</c:v>
                </c:pt>
                <c:pt idx="9694">
                  <c:v>96921.12</c:v>
                </c:pt>
                <c:pt idx="9695">
                  <c:v>96931.12</c:v>
                </c:pt>
                <c:pt idx="9696">
                  <c:v>96941.11</c:v>
                </c:pt>
                <c:pt idx="9697">
                  <c:v>96951.11</c:v>
                </c:pt>
                <c:pt idx="9698">
                  <c:v>96961.11</c:v>
                </c:pt>
                <c:pt idx="9699">
                  <c:v>96971.11</c:v>
                </c:pt>
                <c:pt idx="9700">
                  <c:v>96981.1</c:v>
                </c:pt>
                <c:pt idx="9701">
                  <c:v>96991.1</c:v>
                </c:pt>
                <c:pt idx="9702">
                  <c:v>97001.1</c:v>
                </c:pt>
                <c:pt idx="9703">
                  <c:v>97011.09</c:v>
                </c:pt>
                <c:pt idx="9704">
                  <c:v>97021.1</c:v>
                </c:pt>
                <c:pt idx="9705">
                  <c:v>97031.09</c:v>
                </c:pt>
                <c:pt idx="9706">
                  <c:v>97041.09</c:v>
                </c:pt>
                <c:pt idx="9707">
                  <c:v>97051.09</c:v>
                </c:pt>
                <c:pt idx="9708">
                  <c:v>97061.09</c:v>
                </c:pt>
                <c:pt idx="9709">
                  <c:v>97071.09</c:v>
                </c:pt>
                <c:pt idx="9710">
                  <c:v>97081.09</c:v>
                </c:pt>
                <c:pt idx="9711">
                  <c:v>97091.09</c:v>
                </c:pt>
                <c:pt idx="9712">
                  <c:v>97101.08</c:v>
                </c:pt>
                <c:pt idx="9713">
                  <c:v>97111.08</c:v>
                </c:pt>
                <c:pt idx="9714">
                  <c:v>97121.07</c:v>
                </c:pt>
                <c:pt idx="9715">
                  <c:v>97131.08</c:v>
                </c:pt>
                <c:pt idx="9716">
                  <c:v>97141.07</c:v>
                </c:pt>
                <c:pt idx="9717">
                  <c:v>97151.07</c:v>
                </c:pt>
                <c:pt idx="9718">
                  <c:v>97161.07</c:v>
                </c:pt>
                <c:pt idx="9719">
                  <c:v>97171.06</c:v>
                </c:pt>
                <c:pt idx="9720">
                  <c:v>97181.07</c:v>
                </c:pt>
                <c:pt idx="9721">
                  <c:v>97191.06</c:v>
                </c:pt>
                <c:pt idx="9722">
                  <c:v>97201.05</c:v>
                </c:pt>
                <c:pt idx="9723">
                  <c:v>97211.05</c:v>
                </c:pt>
                <c:pt idx="9724">
                  <c:v>97221.05</c:v>
                </c:pt>
                <c:pt idx="9725">
                  <c:v>97231.05</c:v>
                </c:pt>
                <c:pt idx="9726">
                  <c:v>97241.05</c:v>
                </c:pt>
                <c:pt idx="9727">
                  <c:v>97251.05</c:v>
                </c:pt>
                <c:pt idx="9728">
                  <c:v>97261.05</c:v>
                </c:pt>
                <c:pt idx="9729">
                  <c:v>97271.039999999994</c:v>
                </c:pt>
                <c:pt idx="9730">
                  <c:v>97281.04</c:v>
                </c:pt>
                <c:pt idx="9731">
                  <c:v>97291.04</c:v>
                </c:pt>
                <c:pt idx="9732">
                  <c:v>97301.04</c:v>
                </c:pt>
                <c:pt idx="9733">
                  <c:v>97311.039999999994</c:v>
                </c:pt>
                <c:pt idx="9734">
                  <c:v>97321.03</c:v>
                </c:pt>
                <c:pt idx="9735">
                  <c:v>97331.03</c:v>
                </c:pt>
                <c:pt idx="9736">
                  <c:v>97341.03</c:v>
                </c:pt>
                <c:pt idx="9737">
                  <c:v>97351.03</c:v>
                </c:pt>
                <c:pt idx="9738">
                  <c:v>97361.02</c:v>
                </c:pt>
                <c:pt idx="9739">
                  <c:v>97371.02</c:v>
                </c:pt>
                <c:pt idx="9740">
                  <c:v>97381.02</c:v>
                </c:pt>
                <c:pt idx="9741">
                  <c:v>97391.02</c:v>
                </c:pt>
                <c:pt idx="9742">
                  <c:v>97401.02</c:v>
                </c:pt>
                <c:pt idx="9743">
                  <c:v>97411.02</c:v>
                </c:pt>
                <c:pt idx="9744">
                  <c:v>97421.02</c:v>
                </c:pt>
                <c:pt idx="9745">
                  <c:v>97431.01</c:v>
                </c:pt>
                <c:pt idx="9746">
                  <c:v>97441.01</c:v>
                </c:pt>
                <c:pt idx="9747">
                  <c:v>97451.01</c:v>
                </c:pt>
                <c:pt idx="9748">
                  <c:v>97461.01</c:v>
                </c:pt>
                <c:pt idx="9749">
                  <c:v>97471.01</c:v>
                </c:pt>
                <c:pt idx="9750">
                  <c:v>97481</c:v>
                </c:pt>
                <c:pt idx="9751">
                  <c:v>97491</c:v>
                </c:pt>
                <c:pt idx="9752">
                  <c:v>97501</c:v>
                </c:pt>
                <c:pt idx="9753">
                  <c:v>97511</c:v>
                </c:pt>
                <c:pt idx="9754">
                  <c:v>97520.99</c:v>
                </c:pt>
                <c:pt idx="9755">
                  <c:v>97530.99</c:v>
                </c:pt>
                <c:pt idx="9756">
                  <c:v>97540.99</c:v>
                </c:pt>
                <c:pt idx="9757">
                  <c:v>97550.98</c:v>
                </c:pt>
                <c:pt idx="9758">
                  <c:v>97560.99</c:v>
                </c:pt>
                <c:pt idx="9759">
                  <c:v>97570.98</c:v>
                </c:pt>
                <c:pt idx="9760">
                  <c:v>97580.98</c:v>
                </c:pt>
                <c:pt idx="9761">
                  <c:v>97590.98</c:v>
                </c:pt>
                <c:pt idx="9762">
                  <c:v>97600.98</c:v>
                </c:pt>
                <c:pt idx="9763">
                  <c:v>97610.98</c:v>
                </c:pt>
                <c:pt idx="9764">
                  <c:v>97620.98</c:v>
                </c:pt>
                <c:pt idx="9765">
                  <c:v>97630.98</c:v>
                </c:pt>
                <c:pt idx="9766">
                  <c:v>97640.97</c:v>
                </c:pt>
                <c:pt idx="9767">
                  <c:v>97650.97</c:v>
                </c:pt>
                <c:pt idx="9768">
                  <c:v>97660.96</c:v>
                </c:pt>
                <c:pt idx="9769">
                  <c:v>97670.97</c:v>
                </c:pt>
                <c:pt idx="9770">
                  <c:v>97680.960000000006</c:v>
                </c:pt>
                <c:pt idx="9771">
                  <c:v>97690.96</c:v>
                </c:pt>
                <c:pt idx="9772">
                  <c:v>97700.96</c:v>
                </c:pt>
                <c:pt idx="9773">
                  <c:v>97710.95</c:v>
                </c:pt>
                <c:pt idx="9774">
                  <c:v>97720.960000000006</c:v>
                </c:pt>
                <c:pt idx="9775">
                  <c:v>97730.95</c:v>
                </c:pt>
                <c:pt idx="9776">
                  <c:v>97740.95</c:v>
                </c:pt>
                <c:pt idx="9777">
                  <c:v>97750.95</c:v>
                </c:pt>
                <c:pt idx="9778">
                  <c:v>97760.95</c:v>
                </c:pt>
                <c:pt idx="9779">
                  <c:v>97770.95</c:v>
                </c:pt>
                <c:pt idx="9780">
                  <c:v>97780.95</c:v>
                </c:pt>
                <c:pt idx="9781">
                  <c:v>97790.95</c:v>
                </c:pt>
                <c:pt idx="9782">
                  <c:v>97800.939999999988</c:v>
                </c:pt>
                <c:pt idx="9783">
                  <c:v>97810.93</c:v>
                </c:pt>
                <c:pt idx="9784">
                  <c:v>97820.93</c:v>
                </c:pt>
                <c:pt idx="9785">
                  <c:v>97830.93</c:v>
                </c:pt>
                <c:pt idx="9786">
                  <c:v>97840.93</c:v>
                </c:pt>
                <c:pt idx="9787">
                  <c:v>97850.93</c:v>
                </c:pt>
                <c:pt idx="9788">
                  <c:v>97860.93</c:v>
                </c:pt>
                <c:pt idx="9789">
                  <c:v>97870.92</c:v>
                </c:pt>
                <c:pt idx="9790">
                  <c:v>97880.93</c:v>
                </c:pt>
                <c:pt idx="9791">
                  <c:v>97890.92</c:v>
                </c:pt>
                <c:pt idx="9792">
                  <c:v>97900.909999999989</c:v>
                </c:pt>
                <c:pt idx="9793">
                  <c:v>97910.909999999989</c:v>
                </c:pt>
                <c:pt idx="9794">
                  <c:v>97920.909999999989</c:v>
                </c:pt>
                <c:pt idx="9795">
                  <c:v>97930.909999999989</c:v>
                </c:pt>
                <c:pt idx="9796">
                  <c:v>97940.909999999989</c:v>
                </c:pt>
                <c:pt idx="9797">
                  <c:v>97950.909999999989</c:v>
                </c:pt>
                <c:pt idx="9798">
                  <c:v>97960.909999999989</c:v>
                </c:pt>
                <c:pt idx="9799">
                  <c:v>97970.9</c:v>
                </c:pt>
                <c:pt idx="9800">
                  <c:v>97980.9</c:v>
                </c:pt>
                <c:pt idx="9801">
                  <c:v>97990.9</c:v>
                </c:pt>
                <c:pt idx="9802">
                  <c:v>98000.9</c:v>
                </c:pt>
                <c:pt idx="9803">
                  <c:v>98010.9</c:v>
                </c:pt>
                <c:pt idx="9804">
                  <c:v>98020.89</c:v>
                </c:pt>
                <c:pt idx="9805">
                  <c:v>98030.89</c:v>
                </c:pt>
                <c:pt idx="9806">
                  <c:v>98040.89</c:v>
                </c:pt>
                <c:pt idx="9807">
                  <c:v>98050.89</c:v>
                </c:pt>
                <c:pt idx="9808">
                  <c:v>98060.88</c:v>
                </c:pt>
                <c:pt idx="9809">
                  <c:v>98070.88</c:v>
                </c:pt>
                <c:pt idx="9810">
                  <c:v>98080.88</c:v>
                </c:pt>
                <c:pt idx="9811">
                  <c:v>98090.880000000005</c:v>
                </c:pt>
                <c:pt idx="9812">
                  <c:v>98100.88</c:v>
                </c:pt>
                <c:pt idx="9813">
                  <c:v>98110.88</c:v>
                </c:pt>
                <c:pt idx="9814">
                  <c:v>98120.88</c:v>
                </c:pt>
                <c:pt idx="9815">
                  <c:v>98130.87</c:v>
                </c:pt>
                <c:pt idx="9816">
                  <c:v>98140.87</c:v>
                </c:pt>
                <c:pt idx="9817">
                  <c:v>98150.87</c:v>
                </c:pt>
                <c:pt idx="9818">
                  <c:v>98160.87</c:v>
                </c:pt>
                <c:pt idx="9819">
                  <c:v>98170.87</c:v>
                </c:pt>
                <c:pt idx="9820">
                  <c:v>98180.86</c:v>
                </c:pt>
                <c:pt idx="9821">
                  <c:v>98190.86</c:v>
                </c:pt>
                <c:pt idx="9822">
                  <c:v>98200.85</c:v>
                </c:pt>
                <c:pt idx="9823">
                  <c:v>98210.86</c:v>
                </c:pt>
                <c:pt idx="9824">
                  <c:v>98220.85</c:v>
                </c:pt>
                <c:pt idx="9825">
                  <c:v>98230.85</c:v>
                </c:pt>
                <c:pt idx="9826">
                  <c:v>98240.85</c:v>
                </c:pt>
                <c:pt idx="9827">
                  <c:v>98250.84</c:v>
                </c:pt>
                <c:pt idx="9828">
                  <c:v>98260.85</c:v>
                </c:pt>
                <c:pt idx="9829">
                  <c:v>98270.84</c:v>
                </c:pt>
                <c:pt idx="9830">
                  <c:v>98280.84</c:v>
                </c:pt>
                <c:pt idx="9831">
                  <c:v>98290.84</c:v>
                </c:pt>
                <c:pt idx="9832">
                  <c:v>98300.84</c:v>
                </c:pt>
                <c:pt idx="9833">
                  <c:v>98310.84</c:v>
                </c:pt>
                <c:pt idx="9834">
                  <c:v>98320.84</c:v>
                </c:pt>
                <c:pt idx="9835">
                  <c:v>98330.84</c:v>
                </c:pt>
                <c:pt idx="9836">
                  <c:v>98340.83</c:v>
                </c:pt>
                <c:pt idx="9837">
                  <c:v>98350.83</c:v>
                </c:pt>
                <c:pt idx="9838">
                  <c:v>98360.82</c:v>
                </c:pt>
                <c:pt idx="9839">
                  <c:v>98370.83</c:v>
                </c:pt>
                <c:pt idx="9840">
                  <c:v>98380.82</c:v>
                </c:pt>
                <c:pt idx="9841">
                  <c:v>98390.82</c:v>
                </c:pt>
                <c:pt idx="9842">
                  <c:v>98400.82</c:v>
                </c:pt>
                <c:pt idx="9843">
                  <c:v>98410.81</c:v>
                </c:pt>
                <c:pt idx="9844">
                  <c:v>98420.82</c:v>
                </c:pt>
                <c:pt idx="9845">
                  <c:v>98430.81</c:v>
                </c:pt>
                <c:pt idx="9846">
                  <c:v>98440.81</c:v>
                </c:pt>
                <c:pt idx="9847">
                  <c:v>98450.8</c:v>
                </c:pt>
                <c:pt idx="9848">
                  <c:v>98460.800000000003</c:v>
                </c:pt>
                <c:pt idx="9849">
                  <c:v>98470.8</c:v>
                </c:pt>
                <c:pt idx="9850">
                  <c:v>98480.8</c:v>
                </c:pt>
                <c:pt idx="9851">
                  <c:v>98490.8</c:v>
                </c:pt>
                <c:pt idx="9852">
                  <c:v>98500.800000000003</c:v>
                </c:pt>
                <c:pt idx="9853">
                  <c:v>98510.79</c:v>
                </c:pt>
                <c:pt idx="9854">
                  <c:v>98520.79</c:v>
                </c:pt>
                <c:pt idx="9855">
                  <c:v>98530.79</c:v>
                </c:pt>
                <c:pt idx="9856">
                  <c:v>98540.79</c:v>
                </c:pt>
                <c:pt idx="9857">
                  <c:v>98550.79</c:v>
                </c:pt>
                <c:pt idx="9858">
                  <c:v>98560.78</c:v>
                </c:pt>
                <c:pt idx="9859">
                  <c:v>98570.78</c:v>
                </c:pt>
                <c:pt idx="9860">
                  <c:v>98580.78</c:v>
                </c:pt>
                <c:pt idx="9861">
                  <c:v>98590.78</c:v>
                </c:pt>
                <c:pt idx="9862">
                  <c:v>98600.77</c:v>
                </c:pt>
                <c:pt idx="9863">
                  <c:v>98610.77</c:v>
                </c:pt>
                <c:pt idx="9864">
                  <c:v>98620.77</c:v>
                </c:pt>
                <c:pt idx="9865">
                  <c:v>98630.77</c:v>
                </c:pt>
                <c:pt idx="9866">
                  <c:v>98640.77</c:v>
                </c:pt>
                <c:pt idx="9867">
                  <c:v>98650.77</c:v>
                </c:pt>
                <c:pt idx="9868">
                  <c:v>98660.77</c:v>
                </c:pt>
                <c:pt idx="9869">
                  <c:v>98670.76</c:v>
                </c:pt>
                <c:pt idx="9870">
                  <c:v>98680.76</c:v>
                </c:pt>
                <c:pt idx="9871">
                  <c:v>98690.76</c:v>
                </c:pt>
                <c:pt idx="9872">
                  <c:v>98700.76</c:v>
                </c:pt>
                <c:pt idx="9873">
                  <c:v>98710.76</c:v>
                </c:pt>
                <c:pt idx="9874">
                  <c:v>98720.75</c:v>
                </c:pt>
                <c:pt idx="9875">
                  <c:v>98730.75</c:v>
                </c:pt>
                <c:pt idx="9876">
                  <c:v>98740.75</c:v>
                </c:pt>
                <c:pt idx="9877">
                  <c:v>98750.75</c:v>
                </c:pt>
                <c:pt idx="9878">
                  <c:v>98760.74</c:v>
                </c:pt>
                <c:pt idx="9879">
                  <c:v>98770.74</c:v>
                </c:pt>
                <c:pt idx="9880">
                  <c:v>98780.74</c:v>
                </c:pt>
                <c:pt idx="9881">
                  <c:v>98790.73</c:v>
                </c:pt>
                <c:pt idx="9882">
                  <c:v>98800.74</c:v>
                </c:pt>
                <c:pt idx="9883">
                  <c:v>98810.73</c:v>
                </c:pt>
                <c:pt idx="9884">
                  <c:v>98820.73</c:v>
                </c:pt>
                <c:pt idx="9885">
                  <c:v>98830.73</c:v>
                </c:pt>
                <c:pt idx="9886">
                  <c:v>98840.73</c:v>
                </c:pt>
                <c:pt idx="9887">
                  <c:v>98850.73</c:v>
                </c:pt>
                <c:pt idx="9888">
                  <c:v>98860.73</c:v>
                </c:pt>
                <c:pt idx="9889">
                  <c:v>98870.73</c:v>
                </c:pt>
                <c:pt idx="9890">
                  <c:v>98880.72</c:v>
                </c:pt>
                <c:pt idx="9891">
                  <c:v>98890.72</c:v>
                </c:pt>
                <c:pt idx="9892">
                  <c:v>98900.71</c:v>
                </c:pt>
                <c:pt idx="9893">
                  <c:v>98910.720000000001</c:v>
                </c:pt>
                <c:pt idx="9894">
                  <c:v>98920.71</c:v>
                </c:pt>
                <c:pt idx="9895">
                  <c:v>98930.71</c:v>
                </c:pt>
                <c:pt idx="9896">
                  <c:v>98940.71</c:v>
                </c:pt>
                <c:pt idx="9897">
                  <c:v>98950.7</c:v>
                </c:pt>
                <c:pt idx="9898">
                  <c:v>98960.71</c:v>
                </c:pt>
                <c:pt idx="9899">
                  <c:v>98970.7</c:v>
                </c:pt>
                <c:pt idx="9900">
                  <c:v>98980.7</c:v>
                </c:pt>
                <c:pt idx="9901">
                  <c:v>98990.7</c:v>
                </c:pt>
                <c:pt idx="9902">
                  <c:v>99000.7</c:v>
                </c:pt>
                <c:pt idx="9903">
                  <c:v>99010.7</c:v>
                </c:pt>
                <c:pt idx="9904">
                  <c:v>99020.7</c:v>
                </c:pt>
                <c:pt idx="9905">
                  <c:v>99030.7</c:v>
                </c:pt>
                <c:pt idx="9906">
                  <c:v>99040.69</c:v>
                </c:pt>
                <c:pt idx="9907">
                  <c:v>99050.69</c:v>
                </c:pt>
                <c:pt idx="9908">
                  <c:v>99060.68</c:v>
                </c:pt>
                <c:pt idx="9909">
                  <c:v>99070.69</c:v>
                </c:pt>
                <c:pt idx="9910">
                  <c:v>99080.68</c:v>
                </c:pt>
                <c:pt idx="9911">
                  <c:v>99090.68</c:v>
                </c:pt>
                <c:pt idx="9912">
                  <c:v>99100.68</c:v>
                </c:pt>
                <c:pt idx="9913">
                  <c:v>99110.67</c:v>
                </c:pt>
                <c:pt idx="9914">
                  <c:v>99120.68</c:v>
                </c:pt>
                <c:pt idx="9915">
                  <c:v>99130.67</c:v>
                </c:pt>
                <c:pt idx="9916">
                  <c:v>99140.66</c:v>
                </c:pt>
                <c:pt idx="9917">
                  <c:v>99150.66</c:v>
                </c:pt>
                <c:pt idx="9918">
                  <c:v>99160.66</c:v>
                </c:pt>
                <c:pt idx="9919">
                  <c:v>99170.66</c:v>
                </c:pt>
                <c:pt idx="9920">
                  <c:v>99180.66</c:v>
                </c:pt>
                <c:pt idx="9921">
                  <c:v>99190.66</c:v>
                </c:pt>
                <c:pt idx="9922">
                  <c:v>99200.66</c:v>
                </c:pt>
                <c:pt idx="9923">
                  <c:v>99210.65</c:v>
                </c:pt>
                <c:pt idx="9924">
                  <c:v>99220.65</c:v>
                </c:pt>
                <c:pt idx="9925">
                  <c:v>99230.65</c:v>
                </c:pt>
                <c:pt idx="9926">
                  <c:v>99240.65</c:v>
                </c:pt>
                <c:pt idx="9927">
                  <c:v>99250.65</c:v>
                </c:pt>
                <c:pt idx="9928">
                  <c:v>99260.64</c:v>
                </c:pt>
                <c:pt idx="9929">
                  <c:v>99270.64</c:v>
                </c:pt>
                <c:pt idx="9930">
                  <c:v>99280.639999999999</c:v>
                </c:pt>
                <c:pt idx="9931">
                  <c:v>99290.64</c:v>
                </c:pt>
                <c:pt idx="9932">
                  <c:v>99300.63</c:v>
                </c:pt>
                <c:pt idx="9933">
                  <c:v>99310.63</c:v>
                </c:pt>
                <c:pt idx="9934">
                  <c:v>99320.63</c:v>
                </c:pt>
                <c:pt idx="9935">
                  <c:v>99330.63</c:v>
                </c:pt>
                <c:pt idx="9936">
                  <c:v>99340.63</c:v>
                </c:pt>
                <c:pt idx="9937">
                  <c:v>99350.63</c:v>
                </c:pt>
                <c:pt idx="9938">
                  <c:v>99360.63</c:v>
                </c:pt>
                <c:pt idx="9939">
                  <c:v>99370.62</c:v>
                </c:pt>
                <c:pt idx="9940">
                  <c:v>99380.62</c:v>
                </c:pt>
                <c:pt idx="9941">
                  <c:v>99390.62</c:v>
                </c:pt>
                <c:pt idx="9942">
                  <c:v>99400.62</c:v>
                </c:pt>
                <c:pt idx="9943">
                  <c:v>99410.62</c:v>
                </c:pt>
                <c:pt idx="9944">
                  <c:v>99420.61</c:v>
                </c:pt>
                <c:pt idx="9945">
                  <c:v>99430.61</c:v>
                </c:pt>
                <c:pt idx="9946">
                  <c:v>99440.6</c:v>
                </c:pt>
                <c:pt idx="9947">
                  <c:v>99450.61</c:v>
                </c:pt>
                <c:pt idx="9948">
                  <c:v>99460.6</c:v>
                </c:pt>
                <c:pt idx="9949">
                  <c:v>99470.6</c:v>
                </c:pt>
                <c:pt idx="9950">
                  <c:v>99480.6</c:v>
                </c:pt>
                <c:pt idx="9951">
                  <c:v>99490.59</c:v>
                </c:pt>
                <c:pt idx="9952">
                  <c:v>99500.6</c:v>
                </c:pt>
                <c:pt idx="9953">
                  <c:v>99510.59</c:v>
                </c:pt>
                <c:pt idx="9954">
                  <c:v>99520.59</c:v>
                </c:pt>
                <c:pt idx="9955">
                  <c:v>99530.59</c:v>
                </c:pt>
                <c:pt idx="9956">
                  <c:v>99540.59</c:v>
                </c:pt>
                <c:pt idx="9957">
                  <c:v>99550.59</c:v>
                </c:pt>
                <c:pt idx="9958">
                  <c:v>99560.59</c:v>
                </c:pt>
                <c:pt idx="9959">
                  <c:v>99570.59</c:v>
                </c:pt>
                <c:pt idx="9960">
                  <c:v>99580.58</c:v>
                </c:pt>
                <c:pt idx="9961">
                  <c:v>99590.58</c:v>
                </c:pt>
                <c:pt idx="9962">
                  <c:v>99600.57</c:v>
                </c:pt>
                <c:pt idx="9963">
                  <c:v>99610.58</c:v>
                </c:pt>
                <c:pt idx="9964">
                  <c:v>99620.57</c:v>
                </c:pt>
                <c:pt idx="9965">
                  <c:v>99630.57</c:v>
                </c:pt>
                <c:pt idx="9966">
                  <c:v>99640.57</c:v>
                </c:pt>
                <c:pt idx="9967">
                  <c:v>99650.559999999998</c:v>
                </c:pt>
                <c:pt idx="9968">
                  <c:v>99660.57</c:v>
                </c:pt>
                <c:pt idx="9969">
                  <c:v>99670.56</c:v>
                </c:pt>
                <c:pt idx="9970">
                  <c:v>99680.56</c:v>
                </c:pt>
                <c:pt idx="9971">
                  <c:v>99690.55</c:v>
                </c:pt>
                <c:pt idx="9972">
                  <c:v>99700.55</c:v>
                </c:pt>
                <c:pt idx="9973">
                  <c:v>99710.55</c:v>
                </c:pt>
                <c:pt idx="9974">
                  <c:v>99720.55</c:v>
                </c:pt>
                <c:pt idx="9975">
                  <c:v>99730.55</c:v>
                </c:pt>
                <c:pt idx="9976">
                  <c:v>99740.55</c:v>
                </c:pt>
                <c:pt idx="9977">
                  <c:v>99750.55</c:v>
                </c:pt>
                <c:pt idx="9978">
                  <c:v>99760.54</c:v>
                </c:pt>
                <c:pt idx="9979">
                  <c:v>99770.55</c:v>
                </c:pt>
                <c:pt idx="9980">
                  <c:v>99780.54</c:v>
                </c:pt>
                <c:pt idx="9981">
                  <c:v>99790.54</c:v>
                </c:pt>
                <c:pt idx="9982">
                  <c:v>99800.54</c:v>
                </c:pt>
                <c:pt idx="9983">
                  <c:v>99810.53</c:v>
                </c:pt>
                <c:pt idx="9984">
                  <c:v>99820.54</c:v>
                </c:pt>
                <c:pt idx="9985">
                  <c:v>99830.54</c:v>
                </c:pt>
                <c:pt idx="9986">
                  <c:v>99840.52</c:v>
                </c:pt>
                <c:pt idx="9987">
                  <c:v>99850.52</c:v>
                </c:pt>
                <c:pt idx="9988">
                  <c:v>99860.52</c:v>
                </c:pt>
                <c:pt idx="9989">
                  <c:v>99870.52</c:v>
                </c:pt>
                <c:pt idx="9990">
                  <c:v>99880.52</c:v>
                </c:pt>
                <c:pt idx="9991">
                  <c:v>99890.52</c:v>
                </c:pt>
                <c:pt idx="9992">
                  <c:v>99900.52</c:v>
                </c:pt>
                <c:pt idx="9993">
                  <c:v>99910.51</c:v>
                </c:pt>
                <c:pt idx="9994">
                  <c:v>99920.51</c:v>
                </c:pt>
                <c:pt idx="9995">
                  <c:v>99930.51</c:v>
                </c:pt>
                <c:pt idx="9996">
                  <c:v>99940.51</c:v>
                </c:pt>
                <c:pt idx="9997">
                  <c:v>99950.51</c:v>
                </c:pt>
                <c:pt idx="9998">
                  <c:v>99960.5</c:v>
                </c:pt>
                <c:pt idx="9999">
                  <c:v>99970.5</c:v>
                </c:pt>
                <c:pt idx="10000">
                  <c:v>99980.5</c:v>
                </c:pt>
                <c:pt idx="10001">
                  <c:v>99990.5</c:v>
                </c:pt>
                <c:pt idx="10002">
                  <c:v>100000.49</c:v>
                </c:pt>
                <c:pt idx="10003">
                  <c:v>100010.49</c:v>
                </c:pt>
                <c:pt idx="10004">
                  <c:v>100020.49</c:v>
                </c:pt>
                <c:pt idx="10005">
                  <c:v>100030.48</c:v>
                </c:pt>
                <c:pt idx="10006">
                  <c:v>100040.49</c:v>
                </c:pt>
                <c:pt idx="10007">
                  <c:v>100050.48</c:v>
                </c:pt>
                <c:pt idx="10008">
                  <c:v>100060.48</c:v>
                </c:pt>
                <c:pt idx="10009">
                  <c:v>100070.48</c:v>
                </c:pt>
                <c:pt idx="10010">
                  <c:v>100080.48</c:v>
                </c:pt>
                <c:pt idx="10011">
                  <c:v>100090.48</c:v>
                </c:pt>
                <c:pt idx="10012">
                  <c:v>100100.48</c:v>
                </c:pt>
                <c:pt idx="10013">
                  <c:v>100110.48</c:v>
                </c:pt>
                <c:pt idx="10014">
                  <c:v>100120.47</c:v>
                </c:pt>
                <c:pt idx="10015">
                  <c:v>100130.47</c:v>
                </c:pt>
                <c:pt idx="10016">
                  <c:v>100140.46</c:v>
                </c:pt>
                <c:pt idx="10017">
                  <c:v>100150.47</c:v>
                </c:pt>
                <c:pt idx="10018">
                  <c:v>100160.46</c:v>
                </c:pt>
                <c:pt idx="10019">
                  <c:v>100170.46</c:v>
                </c:pt>
                <c:pt idx="10020">
                  <c:v>100180.46</c:v>
                </c:pt>
                <c:pt idx="10021">
                  <c:v>100190.45</c:v>
                </c:pt>
                <c:pt idx="10022">
                  <c:v>100200.46</c:v>
                </c:pt>
                <c:pt idx="10023">
                  <c:v>100210.45</c:v>
                </c:pt>
                <c:pt idx="10024">
                  <c:v>100220.45</c:v>
                </c:pt>
                <c:pt idx="10025">
                  <c:v>100230.45</c:v>
                </c:pt>
                <c:pt idx="10026">
                  <c:v>100240.45</c:v>
                </c:pt>
                <c:pt idx="10027">
                  <c:v>100250.45</c:v>
                </c:pt>
                <c:pt idx="10028">
                  <c:v>100260.45</c:v>
                </c:pt>
                <c:pt idx="10029">
                  <c:v>100270.45</c:v>
                </c:pt>
                <c:pt idx="10030">
                  <c:v>100280.44</c:v>
                </c:pt>
                <c:pt idx="10031">
                  <c:v>100290.44</c:v>
                </c:pt>
                <c:pt idx="10032">
                  <c:v>100300.44</c:v>
                </c:pt>
                <c:pt idx="10033">
                  <c:v>100310.44</c:v>
                </c:pt>
                <c:pt idx="10034">
                  <c:v>100320.43</c:v>
                </c:pt>
                <c:pt idx="10035">
                  <c:v>100330.43</c:v>
                </c:pt>
                <c:pt idx="10036">
                  <c:v>100340.43</c:v>
                </c:pt>
                <c:pt idx="10037">
                  <c:v>100350.42</c:v>
                </c:pt>
                <c:pt idx="10038">
                  <c:v>100360.43</c:v>
                </c:pt>
                <c:pt idx="10039">
                  <c:v>100370.42</c:v>
                </c:pt>
                <c:pt idx="10040">
                  <c:v>100380.42</c:v>
                </c:pt>
                <c:pt idx="10041">
                  <c:v>100390.41</c:v>
                </c:pt>
                <c:pt idx="10042">
                  <c:v>100400.41</c:v>
                </c:pt>
                <c:pt idx="10043">
                  <c:v>100410.41</c:v>
                </c:pt>
                <c:pt idx="10044">
                  <c:v>100420.41</c:v>
                </c:pt>
                <c:pt idx="10045">
                  <c:v>100430.41</c:v>
                </c:pt>
                <c:pt idx="10046">
                  <c:v>100440.41</c:v>
                </c:pt>
                <c:pt idx="10047">
                  <c:v>100450.41</c:v>
                </c:pt>
                <c:pt idx="10048">
                  <c:v>100460.4</c:v>
                </c:pt>
                <c:pt idx="10049">
                  <c:v>100470.41</c:v>
                </c:pt>
                <c:pt idx="10050">
                  <c:v>100480.4</c:v>
                </c:pt>
                <c:pt idx="10051">
                  <c:v>100490.4</c:v>
                </c:pt>
                <c:pt idx="10052">
                  <c:v>100500.4</c:v>
                </c:pt>
                <c:pt idx="10053">
                  <c:v>100510.39</c:v>
                </c:pt>
                <c:pt idx="10054">
                  <c:v>100520.4</c:v>
                </c:pt>
                <c:pt idx="10055">
                  <c:v>100530.39</c:v>
                </c:pt>
                <c:pt idx="10056">
                  <c:v>100540.38</c:v>
                </c:pt>
                <c:pt idx="10057">
                  <c:v>100550.38</c:v>
                </c:pt>
                <c:pt idx="10058">
                  <c:v>100560.38</c:v>
                </c:pt>
                <c:pt idx="10059">
                  <c:v>100570.38</c:v>
                </c:pt>
                <c:pt idx="10060">
                  <c:v>100580.38</c:v>
                </c:pt>
                <c:pt idx="10061">
                  <c:v>100590.38</c:v>
                </c:pt>
                <c:pt idx="10062">
                  <c:v>100600.38</c:v>
                </c:pt>
                <c:pt idx="10063">
                  <c:v>100610.37</c:v>
                </c:pt>
                <c:pt idx="10064">
                  <c:v>100620.37</c:v>
                </c:pt>
                <c:pt idx="10065">
                  <c:v>100630.37</c:v>
                </c:pt>
                <c:pt idx="10066">
                  <c:v>100640.37</c:v>
                </c:pt>
                <c:pt idx="10067">
                  <c:v>100650.37</c:v>
                </c:pt>
                <c:pt idx="10068">
                  <c:v>100660.36</c:v>
                </c:pt>
                <c:pt idx="10069">
                  <c:v>100670.36</c:v>
                </c:pt>
                <c:pt idx="10070">
                  <c:v>100680.36</c:v>
                </c:pt>
                <c:pt idx="10071">
                  <c:v>100690.36</c:v>
                </c:pt>
                <c:pt idx="10072">
                  <c:v>100700.35</c:v>
                </c:pt>
                <c:pt idx="10073">
                  <c:v>100710.35</c:v>
                </c:pt>
                <c:pt idx="10074">
                  <c:v>100720.35</c:v>
                </c:pt>
                <c:pt idx="10075">
                  <c:v>100730.35</c:v>
                </c:pt>
                <c:pt idx="10076">
                  <c:v>100740.35</c:v>
                </c:pt>
                <c:pt idx="10077">
                  <c:v>100750.34</c:v>
                </c:pt>
                <c:pt idx="10078">
                  <c:v>100760.34</c:v>
                </c:pt>
                <c:pt idx="10079">
                  <c:v>100770.34</c:v>
                </c:pt>
                <c:pt idx="10080">
                  <c:v>100780.34</c:v>
                </c:pt>
                <c:pt idx="10081">
                  <c:v>100790.34</c:v>
                </c:pt>
                <c:pt idx="10082">
                  <c:v>100800.34</c:v>
                </c:pt>
                <c:pt idx="10083">
                  <c:v>100810.34</c:v>
                </c:pt>
                <c:pt idx="10084">
                  <c:v>100820.33</c:v>
                </c:pt>
                <c:pt idx="10085">
                  <c:v>100830.33</c:v>
                </c:pt>
                <c:pt idx="10086">
                  <c:v>100840.33</c:v>
                </c:pt>
                <c:pt idx="10087">
                  <c:v>100850.33</c:v>
                </c:pt>
                <c:pt idx="10088">
                  <c:v>100860.32</c:v>
                </c:pt>
                <c:pt idx="10089">
                  <c:v>100870.32</c:v>
                </c:pt>
                <c:pt idx="10090">
                  <c:v>100880.32000000001</c:v>
                </c:pt>
                <c:pt idx="10091">
                  <c:v>100890.31</c:v>
                </c:pt>
                <c:pt idx="10092">
                  <c:v>100900.32</c:v>
                </c:pt>
                <c:pt idx="10093">
                  <c:v>100910.31</c:v>
                </c:pt>
                <c:pt idx="10094">
                  <c:v>100920.31</c:v>
                </c:pt>
                <c:pt idx="10095">
                  <c:v>100930.3</c:v>
                </c:pt>
                <c:pt idx="10096">
                  <c:v>100940.3</c:v>
                </c:pt>
                <c:pt idx="10097">
                  <c:v>100950.3</c:v>
                </c:pt>
                <c:pt idx="10098">
                  <c:v>100960.3</c:v>
                </c:pt>
                <c:pt idx="10099">
                  <c:v>100970.3</c:v>
                </c:pt>
                <c:pt idx="10100">
                  <c:v>100980.3</c:v>
                </c:pt>
                <c:pt idx="10101">
                  <c:v>100990.3</c:v>
                </c:pt>
                <c:pt idx="10102">
                  <c:v>101000.3</c:v>
                </c:pt>
                <c:pt idx="10103">
                  <c:v>101010.3</c:v>
                </c:pt>
                <c:pt idx="10104">
                  <c:v>101020.29</c:v>
                </c:pt>
                <c:pt idx="10105">
                  <c:v>101030.29</c:v>
                </c:pt>
                <c:pt idx="10106">
                  <c:v>101040.29</c:v>
                </c:pt>
                <c:pt idx="10107">
                  <c:v>101050.29</c:v>
                </c:pt>
                <c:pt idx="10108">
                  <c:v>101060.29</c:v>
                </c:pt>
                <c:pt idx="10109">
                  <c:v>101070.28</c:v>
                </c:pt>
                <c:pt idx="10110">
                  <c:v>101080.28</c:v>
                </c:pt>
                <c:pt idx="10111">
                  <c:v>101090.27</c:v>
                </c:pt>
                <c:pt idx="10112">
                  <c:v>101100.27</c:v>
                </c:pt>
                <c:pt idx="10113">
                  <c:v>101110.27</c:v>
                </c:pt>
                <c:pt idx="10114">
                  <c:v>101120.27</c:v>
                </c:pt>
                <c:pt idx="10115">
                  <c:v>101130.27</c:v>
                </c:pt>
                <c:pt idx="10116">
                  <c:v>101140.27</c:v>
                </c:pt>
                <c:pt idx="10117">
                  <c:v>101150.26</c:v>
                </c:pt>
                <c:pt idx="10118">
                  <c:v>101160.27</c:v>
                </c:pt>
                <c:pt idx="10119">
                  <c:v>101170.26</c:v>
                </c:pt>
                <c:pt idx="10120">
                  <c:v>101180.26</c:v>
                </c:pt>
                <c:pt idx="10121">
                  <c:v>101190.26</c:v>
                </c:pt>
                <c:pt idx="10122">
                  <c:v>101200.26</c:v>
                </c:pt>
                <c:pt idx="10123">
                  <c:v>101210.25</c:v>
                </c:pt>
                <c:pt idx="10124">
                  <c:v>101220.26</c:v>
                </c:pt>
                <c:pt idx="10125">
                  <c:v>101230.25</c:v>
                </c:pt>
                <c:pt idx="10126">
                  <c:v>101240.24</c:v>
                </c:pt>
                <c:pt idx="10127">
                  <c:v>101250.24000000001</c:v>
                </c:pt>
                <c:pt idx="10128">
                  <c:v>101260.24</c:v>
                </c:pt>
                <c:pt idx="10129">
                  <c:v>101270.24</c:v>
                </c:pt>
                <c:pt idx="10130">
                  <c:v>101280.24</c:v>
                </c:pt>
                <c:pt idx="10131">
                  <c:v>101290.23</c:v>
                </c:pt>
                <c:pt idx="10132">
                  <c:v>101300.23</c:v>
                </c:pt>
                <c:pt idx="10133">
                  <c:v>101310.23</c:v>
                </c:pt>
                <c:pt idx="10134">
                  <c:v>101320.23</c:v>
                </c:pt>
                <c:pt idx="10135">
                  <c:v>101330.23</c:v>
                </c:pt>
                <c:pt idx="10136">
                  <c:v>101340.23</c:v>
                </c:pt>
                <c:pt idx="10137">
                  <c:v>101350.23</c:v>
                </c:pt>
                <c:pt idx="10138">
                  <c:v>101360.22</c:v>
                </c:pt>
                <c:pt idx="10139">
                  <c:v>101370.22</c:v>
                </c:pt>
                <c:pt idx="10140">
                  <c:v>101380.22</c:v>
                </c:pt>
                <c:pt idx="10141">
                  <c:v>101390.22</c:v>
                </c:pt>
                <c:pt idx="10142">
                  <c:v>101400.21</c:v>
                </c:pt>
                <c:pt idx="10143">
                  <c:v>101410.21</c:v>
                </c:pt>
                <c:pt idx="10144">
                  <c:v>101420.21</c:v>
                </c:pt>
                <c:pt idx="10145">
                  <c:v>101430.21</c:v>
                </c:pt>
                <c:pt idx="10146">
                  <c:v>101440.21</c:v>
                </c:pt>
                <c:pt idx="10147">
                  <c:v>101450.2</c:v>
                </c:pt>
                <c:pt idx="10148">
                  <c:v>101460.2</c:v>
                </c:pt>
                <c:pt idx="10149">
                  <c:v>101470.2</c:v>
                </c:pt>
                <c:pt idx="10150">
                  <c:v>101480.2</c:v>
                </c:pt>
                <c:pt idx="10151">
                  <c:v>101490.2</c:v>
                </c:pt>
                <c:pt idx="10152">
                  <c:v>101500.2</c:v>
                </c:pt>
                <c:pt idx="10153">
                  <c:v>101510.2</c:v>
                </c:pt>
                <c:pt idx="10154">
                  <c:v>101520.19</c:v>
                </c:pt>
                <c:pt idx="10155">
                  <c:v>101530.19</c:v>
                </c:pt>
                <c:pt idx="10156">
                  <c:v>101540.19</c:v>
                </c:pt>
                <c:pt idx="10157">
                  <c:v>101550.19</c:v>
                </c:pt>
                <c:pt idx="10158">
                  <c:v>101560.18</c:v>
                </c:pt>
                <c:pt idx="10159">
                  <c:v>101570.18</c:v>
                </c:pt>
                <c:pt idx="10160">
                  <c:v>101580.18</c:v>
                </c:pt>
                <c:pt idx="10161">
                  <c:v>101590.18</c:v>
                </c:pt>
                <c:pt idx="10162">
                  <c:v>101600.18</c:v>
                </c:pt>
                <c:pt idx="10163">
                  <c:v>101610.17</c:v>
                </c:pt>
                <c:pt idx="10164">
                  <c:v>101620.17</c:v>
                </c:pt>
                <c:pt idx="10165">
                  <c:v>101630.16</c:v>
                </c:pt>
                <c:pt idx="10166">
                  <c:v>101640.17</c:v>
                </c:pt>
                <c:pt idx="10167">
                  <c:v>101650.16</c:v>
                </c:pt>
                <c:pt idx="10168">
                  <c:v>101660.16</c:v>
                </c:pt>
                <c:pt idx="10169">
                  <c:v>101670.16</c:v>
                </c:pt>
                <c:pt idx="10170">
                  <c:v>101680.16</c:v>
                </c:pt>
                <c:pt idx="10171">
                  <c:v>101690.16</c:v>
                </c:pt>
                <c:pt idx="10172">
                  <c:v>101700.16</c:v>
                </c:pt>
                <c:pt idx="10173">
                  <c:v>101710.16</c:v>
                </c:pt>
                <c:pt idx="10174">
                  <c:v>101720.15</c:v>
                </c:pt>
                <c:pt idx="10175">
                  <c:v>101730.15</c:v>
                </c:pt>
                <c:pt idx="10176">
                  <c:v>101740.15</c:v>
                </c:pt>
                <c:pt idx="10177">
                  <c:v>101750.15</c:v>
                </c:pt>
                <c:pt idx="10178">
                  <c:v>101760.15</c:v>
                </c:pt>
                <c:pt idx="10179">
                  <c:v>101770.14</c:v>
                </c:pt>
                <c:pt idx="10180">
                  <c:v>101780.14</c:v>
                </c:pt>
                <c:pt idx="10181">
                  <c:v>101790.13</c:v>
                </c:pt>
                <c:pt idx="10182">
                  <c:v>101800.14</c:v>
                </c:pt>
                <c:pt idx="10183">
                  <c:v>101810.13</c:v>
                </c:pt>
                <c:pt idx="10184">
                  <c:v>101820.13</c:v>
                </c:pt>
                <c:pt idx="10185">
                  <c:v>101830.13</c:v>
                </c:pt>
                <c:pt idx="10186">
                  <c:v>101840.13</c:v>
                </c:pt>
                <c:pt idx="10187">
                  <c:v>101850.12</c:v>
                </c:pt>
                <c:pt idx="10188">
                  <c:v>101860.13</c:v>
                </c:pt>
                <c:pt idx="10189">
                  <c:v>101870.12</c:v>
                </c:pt>
                <c:pt idx="10190">
                  <c:v>101880.12</c:v>
                </c:pt>
                <c:pt idx="10191">
                  <c:v>101890.12</c:v>
                </c:pt>
                <c:pt idx="10192">
                  <c:v>101900.11</c:v>
                </c:pt>
                <c:pt idx="10193">
                  <c:v>101910.12</c:v>
                </c:pt>
                <c:pt idx="10194">
                  <c:v>101920.11</c:v>
                </c:pt>
                <c:pt idx="10195">
                  <c:v>101930.11</c:v>
                </c:pt>
                <c:pt idx="10196">
                  <c:v>101940.1</c:v>
                </c:pt>
                <c:pt idx="10197">
                  <c:v>101950.1</c:v>
                </c:pt>
                <c:pt idx="10198">
                  <c:v>101960.1</c:v>
                </c:pt>
                <c:pt idx="10199">
                  <c:v>101970.1</c:v>
                </c:pt>
                <c:pt idx="10200">
                  <c:v>101980.1</c:v>
                </c:pt>
                <c:pt idx="10201">
                  <c:v>101990.09</c:v>
                </c:pt>
                <c:pt idx="10202">
                  <c:v>102000.09</c:v>
                </c:pt>
                <c:pt idx="10203">
                  <c:v>102010.09</c:v>
                </c:pt>
                <c:pt idx="10204">
                  <c:v>102020.09</c:v>
                </c:pt>
                <c:pt idx="10205">
                  <c:v>102030.09</c:v>
                </c:pt>
                <c:pt idx="10206">
                  <c:v>102040.09</c:v>
                </c:pt>
                <c:pt idx="10207">
                  <c:v>102050.09</c:v>
                </c:pt>
                <c:pt idx="10208">
                  <c:v>102060.08</c:v>
                </c:pt>
                <c:pt idx="10209">
                  <c:v>102070.09</c:v>
                </c:pt>
                <c:pt idx="10210">
                  <c:v>102080.08</c:v>
                </c:pt>
                <c:pt idx="10211">
                  <c:v>102090.08</c:v>
                </c:pt>
                <c:pt idx="10212">
                  <c:v>102100.07</c:v>
                </c:pt>
                <c:pt idx="10213">
                  <c:v>102110.07</c:v>
                </c:pt>
                <c:pt idx="10214">
                  <c:v>102120.07</c:v>
                </c:pt>
                <c:pt idx="10215">
                  <c:v>102130.07</c:v>
                </c:pt>
                <c:pt idx="10216">
                  <c:v>102140.07</c:v>
                </c:pt>
                <c:pt idx="10217">
                  <c:v>102150.06</c:v>
                </c:pt>
                <c:pt idx="10218">
                  <c:v>102160.06</c:v>
                </c:pt>
                <c:pt idx="10219">
                  <c:v>102170.05</c:v>
                </c:pt>
                <c:pt idx="10220">
                  <c:v>102180.06</c:v>
                </c:pt>
                <c:pt idx="10221">
                  <c:v>102190.05</c:v>
                </c:pt>
                <c:pt idx="10222">
                  <c:v>102200.05</c:v>
                </c:pt>
                <c:pt idx="10223">
                  <c:v>102210.05</c:v>
                </c:pt>
                <c:pt idx="10224">
                  <c:v>102220.05</c:v>
                </c:pt>
                <c:pt idx="10225">
                  <c:v>102230.05</c:v>
                </c:pt>
                <c:pt idx="10226">
                  <c:v>102240.05</c:v>
                </c:pt>
                <c:pt idx="10227">
                  <c:v>102250.05</c:v>
                </c:pt>
                <c:pt idx="10228">
                  <c:v>102260.04</c:v>
                </c:pt>
                <c:pt idx="10229">
                  <c:v>102270.04</c:v>
                </c:pt>
                <c:pt idx="10230">
                  <c:v>102280.04</c:v>
                </c:pt>
                <c:pt idx="10231">
                  <c:v>102290.04</c:v>
                </c:pt>
                <c:pt idx="10232">
                  <c:v>102300.04</c:v>
                </c:pt>
                <c:pt idx="10233">
                  <c:v>102310.03</c:v>
                </c:pt>
                <c:pt idx="10234">
                  <c:v>102320.03</c:v>
                </c:pt>
                <c:pt idx="10235">
                  <c:v>102330.03</c:v>
                </c:pt>
                <c:pt idx="10236">
                  <c:v>102340.03</c:v>
                </c:pt>
                <c:pt idx="10237">
                  <c:v>102350.02</c:v>
                </c:pt>
                <c:pt idx="10238">
                  <c:v>102360.02</c:v>
                </c:pt>
                <c:pt idx="10239">
                  <c:v>102370.02</c:v>
                </c:pt>
                <c:pt idx="10240">
                  <c:v>102380.02</c:v>
                </c:pt>
                <c:pt idx="10241">
                  <c:v>102390.02</c:v>
                </c:pt>
                <c:pt idx="10242">
                  <c:v>102400.02</c:v>
                </c:pt>
                <c:pt idx="10243">
                  <c:v>102410.02</c:v>
                </c:pt>
                <c:pt idx="10244">
                  <c:v>102420.01</c:v>
                </c:pt>
                <c:pt idx="10245">
                  <c:v>102430.01</c:v>
                </c:pt>
                <c:pt idx="10246">
                  <c:v>102440.01</c:v>
                </c:pt>
                <c:pt idx="10247">
                  <c:v>102450.01</c:v>
                </c:pt>
                <c:pt idx="10248">
                  <c:v>102460.01</c:v>
                </c:pt>
                <c:pt idx="10249">
                  <c:v>102470</c:v>
                </c:pt>
                <c:pt idx="10250">
                  <c:v>102479.99</c:v>
                </c:pt>
                <c:pt idx="10251">
                  <c:v>102489.99</c:v>
                </c:pt>
                <c:pt idx="10252">
                  <c:v>102499.99</c:v>
                </c:pt>
                <c:pt idx="10253">
                  <c:v>102509.99</c:v>
                </c:pt>
                <c:pt idx="10254">
                  <c:v>102519.99</c:v>
                </c:pt>
                <c:pt idx="10255">
                  <c:v>102529.99</c:v>
                </c:pt>
                <c:pt idx="10256">
                  <c:v>102539.98</c:v>
                </c:pt>
                <c:pt idx="10257">
                  <c:v>102549.99</c:v>
                </c:pt>
                <c:pt idx="10258">
                  <c:v>102559.98</c:v>
                </c:pt>
                <c:pt idx="10259">
                  <c:v>102569.98</c:v>
                </c:pt>
                <c:pt idx="10260">
                  <c:v>102579.98</c:v>
                </c:pt>
                <c:pt idx="10261">
                  <c:v>102589.98</c:v>
                </c:pt>
                <c:pt idx="10262">
                  <c:v>102599.98</c:v>
                </c:pt>
                <c:pt idx="10263">
                  <c:v>102609.98</c:v>
                </c:pt>
                <c:pt idx="10264">
                  <c:v>102619.97</c:v>
                </c:pt>
                <c:pt idx="10265">
                  <c:v>102629.97</c:v>
                </c:pt>
                <c:pt idx="10266">
                  <c:v>102639.96</c:v>
                </c:pt>
                <c:pt idx="10267">
                  <c:v>102649.97</c:v>
                </c:pt>
                <c:pt idx="10268">
                  <c:v>102659.96</c:v>
                </c:pt>
                <c:pt idx="10269">
                  <c:v>102669.96</c:v>
                </c:pt>
                <c:pt idx="10270">
                  <c:v>102679.96</c:v>
                </c:pt>
                <c:pt idx="10271">
                  <c:v>102689.95</c:v>
                </c:pt>
                <c:pt idx="10272">
                  <c:v>102699.95</c:v>
                </c:pt>
                <c:pt idx="10273">
                  <c:v>102709.95</c:v>
                </c:pt>
                <c:pt idx="10274">
                  <c:v>102719.95</c:v>
                </c:pt>
                <c:pt idx="10275">
                  <c:v>102729.95</c:v>
                </c:pt>
                <c:pt idx="10276">
                  <c:v>102739.95</c:v>
                </c:pt>
                <c:pt idx="10277">
                  <c:v>102749.95</c:v>
                </c:pt>
                <c:pt idx="10278">
                  <c:v>102759.95</c:v>
                </c:pt>
                <c:pt idx="10279">
                  <c:v>102769.95</c:v>
                </c:pt>
                <c:pt idx="10280">
                  <c:v>102779.94</c:v>
                </c:pt>
                <c:pt idx="10281">
                  <c:v>102789.94</c:v>
                </c:pt>
                <c:pt idx="10282">
                  <c:v>102799.93</c:v>
                </c:pt>
                <c:pt idx="10283">
                  <c:v>102809.94</c:v>
                </c:pt>
                <c:pt idx="10284">
                  <c:v>102819.93</c:v>
                </c:pt>
                <c:pt idx="10285">
                  <c:v>102829.93</c:v>
                </c:pt>
                <c:pt idx="10286">
                  <c:v>102839.93</c:v>
                </c:pt>
                <c:pt idx="10287">
                  <c:v>102849.92</c:v>
                </c:pt>
                <c:pt idx="10288">
                  <c:v>102859.92</c:v>
                </c:pt>
                <c:pt idx="10289">
                  <c:v>102869.92</c:v>
                </c:pt>
                <c:pt idx="10290">
                  <c:v>102879.92</c:v>
                </c:pt>
                <c:pt idx="10291">
                  <c:v>102889.91</c:v>
                </c:pt>
                <c:pt idx="10292">
                  <c:v>102899.91</c:v>
                </c:pt>
                <c:pt idx="10293">
                  <c:v>102909.91</c:v>
                </c:pt>
                <c:pt idx="10294">
                  <c:v>102919.91</c:v>
                </c:pt>
                <c:pt idx="10295">
                  <c:v>102929.91</c:v>
                </c:pt>
                <c:pt idx="10296">
                  <c:v>102939.91</c:v>
                </c:pt>
                <c:pt idx="10297">
                  <c:v>102949.91</c:v>
                </c:pt>
                <c:pt idx="10298">
                  <c:v>102959.9</c:v>
                </c:pt>
                <c:pt idx="10299">
                  <c:v>102969.91</c:v>
                </c:pt>
                <c:pt idx="10300">
                  <c:v>102979.9</c:v>
                </c:pt>
                <c:pt idx="10301">
                  <c:v>102989.9</c:v>
                </c:pt>
                <c:pt idx="10302">
                  <c:v>102999.9</c:v>
                </c:pt>
                <c:pt idx="10303">
                  <c:v>103009.89</c:v>
                </c:pt>
                <c:pt idx="10304">
                  <c:v>103019.89</c:v>
                </c:pt>
                <c:pt idx="10305">
                  <c:v>103029.89</c:v>
                </c:pt>
                <c:pt idx="10306">
                  <c:v>103039.89</c:v>
                </c:pt>
                <c:pt idx="10307">
                  <c:v>103049.88</c:v>
                </c:pt>
                <c:pt idx="10308">
                  <c:v>103059.88</c:v>
                </c:pt>
                <c:pt idx="10309">
                  <c:v>103069.88</c:v>
                </c:pt>
                <c:pt idx="10310">
                  <c:v>103079.88</c:v>
                </c:pt>
                <c:pt idx="10311">
                  <c:v>103089.88</c:v>
                </c:pt>
                <c:pt idx="10312">
                  <c:v>103099.88</c:v>
                </c:pt>
                <c:pt idx="10313">
                  <c:v>103109.88</c:v>
                </c:pt>
                <c:pt idx="10314">
                  <c:v>103119.87</c:v>
                </c:pt>
                <c:pt idx="10315">
                  <c:v>103129.88</c:v>
                </c:pt>
                <c:pt idx="10316">
                  <c:v>103139.87</c:v>
                </c:pt>
                <c:pt idx="10317">
                  <c:v>103149.87</c:v>
                </c:pt>
                <c:pt idx="10318">
                  <c:v>103159.87</c:v>
                </c:pt>
                <c:pt idx="10319">
                  <c:v>103169.86</c:v>
                </c:pt>
                <c:pt idx="10320">
                  <c:v>103179.87</c:v>
                </c:pt>
                <c:pt idx="10321">
                  <c:v>103189.86</c:v>
                </c:pt>
                <c:pt idx="10322">
                  <c:v>103199.85</c:v>
                </c:pt>
                <c:pt idx="10323">
                  <c:v>103209.85</c:v>
                </c:pt>
                <c:pt idx="10324">
                  <c:v>103219.85</c:v>
                </c:pt>
                <c:pt idx="10325">
                  <c:v>103229.84</c:v>
                </c:pt>
                <c:pt idx="10326">
                  <c:v>103239.85</c:v>
                </c:pt>
                <c:pt idx="10327">
                  <c:v>103249.84</c:v>
                </c:pt>
                <c:pt idx="10328">
                  <c:v>103259.84</c:v>
                </c:pt>
                <c:pt idx="10329">
                  <c:v>103269.84</c:v>
                </c:pt>
                <c:pt idx="10330">
                  <c:v>103279.84</c:v>
                </c:pt>
                <c:pt idx="10331">
                  <c:v>103289.84</c:v>
                </c:pt>
                <c:pt idx="10332">
                  <c:v>103299.84</c:v>
                </c:pt>
                <c:pt idx="10333">
                  <c:v>103309.84</c:v>
                </c:pt>
                <c:pt idx="10334">
                  <c:v>103319.83</c:v>
                </c:pt>
                <c:pt idx="10335">
                  <c:v>103329.83</c:v>
                </c:pt>
                <c:pt idx="10336">
                  <c:v>103339.83</c:v>
                </c:pt>
                <c:pt idx="10337">
                  <c:v>103349.83</c:v>
                </c:pt>
                <c:pt idx="10338">
                  <c:v>103359.82</c:v>
                </c:pt>
                <c:pt idx="10339">
                  <c:v>103369.82</c:v>
                </c:pt>
                <c:pt idx="10340">
                  <c:v>103379.82</c:v>
                </c:pt>
                <c:pt idx="10341">
                  <c:v>103389.82</c:v>
                </c:pt>
                <c:pt idx="10342">
                  <c:v>103399.82</c:v>
                </c:pt>
                <c:pt idx="10343">
                  <c:v>103409.81</c:v>
                </c:pt>
                <c:pt idx="10344">
                  <c:v>103419.81</c:v>
                </c:pt>
                <c:pt idx="10345">
                  <c:v>103429.8</c:v>
                </c:pt>
                <c:pt idx="10346">
                  <c:v>103439.8</c:v>
                </c:pt>
                <c:pt idx="10347">
                  <c:v>103449.8</c:v>
                </c:pt>
                <c:pt idx="10348">
                  <c:v>103459.8</c:v>
                </c:pt>
                <c:pt idx="10349">
                  <c:v>103469.8</c:v>
                </c:pt>
                <c:pt idx="10350">
                  <c:v>103479.8</c:v>
                </c:pt>
                <c:pt idx="10351">
                  <c:v>103489.8</c:v>
                </c:pt>
                <c:pt idx="10352">
                  <c:v>103499.8</c:v>
                </c:pt>
                <c:pt idx="10353">
                  <c:v>103509.8</c:v>
                </c:pt>
                <c:pt idx="10354">
                  <c:v>103519.79</c:v>
                </c:pt>
                <c:pt idx="10355">
                  <c:v>103529.79</c:v>
                </c:pt>
                <c:pt idx="10356">
                  <c:v>103539.79</c:v>
                </c:pt>
                <c:pt idx="10357">
                  <c:v>103549.78</c:v>
                </c:pt>
                <c:pt idx="10358">
                  <c:v>103559.79</c:v>
                </c:pt>
                <c:pt idx="10359">
                  <c:v>103569.78</c:v>
                </c:pt>
                <c:pt idx="10360">
                  <c:v>103579.78</c:v>
                </c:pt>
                <c:pt idx="10361">
                  <c:v>103589.77</c:v>
                </c:pt>
                <c:pt idx="10362">
                  <c:v>103599.77</c:v>
                </c:pt>
                <c:pt idx="10363">
                  <c:v>103609.77</c:v>
                </c:pt>
                <c:pt idx="10364">
                  <c:v>103619.77</c:v>
                </c:pt>
                <c:pt idx="10365">
                  <c:v>103629.77</c:v>
                </c:pt>
                <c:pt idx="10366">
                  <c:v>103639.77</c:v>
                </c:pt>
                <c:pt idx="10367">
                  <c:v>103649.77</c:v>
                </c:pt>
                <c:pt idx="10368">
                  <c:v>103659.77</c:v>
                </c:pt>
                <c:pt idx="10369">
                  <c:v>103669.77</c:v>
                </c:pt>
                <c:pt idx="10370">
                  <c:v>103679.76</c:v>
                </c:pt>
                <c:pt idx="10371">
                  <c:v>103689.76</c:v>
                </c:pt>
                <c:pt idx="10372">
                  <c:v>103699.76</c:v>
                </c:pt>
                <c:pt idx="10373">
                  <c:v>103709.75999999999</c:v>
                </c:pt>
                <c:pt idx="10374">
                  <c:v>103719.76</c:v>
                </c:pt>
                <c:pt idx="10375">
                  <c:v>103729.75</c:v>
                </c:pt>
                <c:pt idx="10376">
                  <c:v>103739.75</c:v>
                </c:pt>
                <c:pt idx="10377">
                  <c:v>103749.74</c:v>
                </c:pt>
                <c:pt idx="10378">
                  <c:v>103759.74</c:v>
                </c:pt>
                <c:pt idx="10379">
                  <c:v>103769.74</c:v>
                </c:pt>
                <c:pt idx="10380">
                  <c:v>103779.74</c:v>
                </c:pt>
                <c:pt idx="10381">
                  <c:v>103789.74</c:v>
                </c:pt>
                <c:pt idx="10382">
                  <c:v>103799.73</c:v>
                </c:pt>
                <c:pt idx="10383">
                  <c:v>103809.73</c:v>
                </c:pt>
                <c:pt idx="10384">
                  <c:v>103819.73</c:v>
                </c:pt>
                <c:pt idx="10385">
                  <c:v>103829.73</c:v>
                </c:pt>
                <c:pt idx="10386">
                  <c:v>103839.73</c:v>
                </c:pt>
                <c:pt idx="10387">
                  <c:v>103849.73</c:v>
                </c:pt>
                <c:pt idx="10388">
                  <c:v>103859.73</c:v>
                </c:pt>
                <c:pt idx="10389">
                  <c:v>103869.73</c:v>
                </c:pt>
                <c:pt idx="10390">
                  <c:v>103879.73</c:v>
                </c:pt>
                <c:pt idx="10391">
                  <c:v>103889.72</c:v>
                </c:pt>
                <c:pt idx="10392">
                  <c:v>103899.71</c:v>
                </c:pt>
                <c:pt idx="10393">
                  <c:v>103909.71</c:v>
                </c:pt>
                <c:pt idx="10394">
                  <c:v>103919.71</c:v>
                </c:pt>
                <c:pt idx="10395">
                  <c:v>103929.71</c:v>
                </c:pt>
                <c:pt idx="10396">
                  <c:v>103939.71</c:v>
                </c:pt>
                <c:pt idx="10397">
                  <c:v>103949.7</c:v>
                </c:pt>
                <c:pt idx="10398">
                  <c:v>103959.7</c:v>
                </c:pt>
                <c:pt idx="10399">
                  <c:v>103969.7</c:v>
                </c:pt>
                <c:pt idx="10400">
                  <c:v>103979.7</c:v>
                </c:pt>
                <c:pt idx="10401">
                  <c:v>103989.7</c:v>
                </c:pt>
                <c:pt idx="10402">
                  <c:v>103999.7</c:v>
                </c:pt>
                <c:pt idx="10403">
                  <c:v>104009.7</c:v>
                </c:pt>
                <c:pt idx="10404">
                  <c:v>104019.69</c:v>
                </c:pt>
                <c:pt idx="10405">
                  <c:v>104029.7</c:v>
                </c:pt>
                <c:pt idx="10406">
                  <c:v>104039.69</c:v>
                </c:pt>
                <c:pt idx="10407">
                  <c:v>104049.69</c:v>
                </c:pt>
                <c:pt idx="10408">
                  <c:v>104059.68</c:v>
                </c:pt>
                <c:pt idx="10409">
                  <c:v>104069.68</c:v>
                </c:pt>
                <c:pt idx="10410">
                  <c:v>104079.67999999999</c:v>
                </c:pt>
                <c:pt idx="10411">
                  <c:v>104089.68</c:v>
                </c:pt>
                <c:pt idx="10412">
                  <c:v>104099.68</c:v>
                </c:pt>
                <c:pt idx="10413">
                  <c:v>104109.67</c:v>
                </c:pt>
                <c:pt idx="10414">
                  <c:v>104119.67</c:v>
                </c:pt>
                <c:pt idx="10415">
                  <c:v>104129.66</c:v>
                </c:pt>
                <c:pt idx="10416">
                  <c:v>104139.67</c:v>
                </c:pt>
                <c:pt idx="10417">
                  <c:v>104149.66</c:v>
                </c:pt>
                <c:pt idx="10418">
                  <c:v>104159.66</c:v>
                </c:pt>
                <c:pt idx="10419">
                  <c:v>104169.66</c:v>
                </c:pt>
                <c:pt idx="10420">
                  <c:v>104179.66</c:v>
                </c:pt>
                <c:pt idx="10421">
                  <c:v>104189.66</c:v>
                </c:pt>
                <c:pt idx="10422">
                  <c:v>104199.66</c:v>
                </c:pt>
                <c:pt idx="10423">
                  <c:v>104209.66</c:v>
                </c:pt>
                <c:pt idx="10424">
                  <c:v>104219.65</c:v>
                </c:pt>
                <c:pt idx="10425">
                  <c:v>104229.65</c:v>
                </c:pt>
                <c:pt idx="10426">
                  <c:v>104239.65</c:v>
                </c:pt>
                <c:pt idx="10427">
                  <c:v>104249.65</c:v>
                </c:pt>
                <c:pt idx="10428">
                  <c:v>104259.65</c:v>
                </c:pt>
                <c:pt idx="10429">
                  <c:v>104269.64</c:v>
                </c:pt>
                <c:pt idx="10430">
                  <c:v>104279.64</c:v>
                </c:pt>
                <c:pt idx="10431">
                  <c:v>104289.63</c:v>
                </c:pt>
                <c:pt idx="10432">
                  <c:v>104299.64</c:v>
                </c:pt>
                <c:pt idx="10433">
                  <c:v>104309.63</c:v>
                </c:pt>
                <c:pt idx="10434">
                  <c:v>104319.63</c:v>
                </c:pt>
                <c:pt idx="10435">
                  <c:v>104329.63</c:v>
                </c:pt>
                <c:pt idx="10436">
                  <c:v>104339.63</c:v>
                </c:pt>
                <c:pt idx="10437">
                  <c:v>104349.63</c:v>
                </c:pt>
                <c:pt idx="10438">
                  <c:v>104359.63</c:v>
                </c:pt>
                <c:pt idx="10439">
                  <c:v>104369.63</c:v>
                </c:pt>
                <c:pt idx="10440">
                  <c:v>104379.62</c:v>
                </c:pt>
                <c:pt idx="10441">
                  <c:v>104389.62</c:v>
                </c:pt>
                <c:pt idx="10442">
                  <c:v>104399.62</c:v>
                </c:pt>
                <c:pt idx="10443">
                  <c:v>104409.62</c:v>
                </c:pt>
                <c:pt idx="10444">
                  <c:v>104419.62</c:v>
                </c:pt>
                <c:pt idx="10445">
                  <c:v>104429.61</c:v>
                </c:pt>
                <c:pt idx="10446">
                  <c:v>104439.61</c:v>
                </c:pt>
                <c:pt idx="10447">
                  <c:v>104449.60000000001</c:v>
                </c:pt>
                <c:pt idx="10448">
                  <c:v>104459.61</c:v>
                </c:pt>
                <c:pt idx="10449">
                  <c:v>104469.6</c:v>
                </c:pt>
                <c:pt idx="10450">
                  <c:v>104479.6</c:v>
                </c:pt>
                <c:pt idx="10451">
                  <c:v>104489.60000000001</c:v>
                </c:pt>
                <c:pt idx="10452">
                  <c:v>104499.59</c:v>
                </c:pt>
                <c:pt idx="10453">
                  <c:v>104509.6</c:v>
                </c:pt>
                <c:pt idx="10454">
                  <c:v>104519.59</c:v>
                </c:pt>
                <c:pt idx="10455">
                  <c:v>104529.59</c:v>
                </c:pt>
                <c:pt idx="10456">
                  <c:v>104539.59</c:v>
                </c:pt>
                <c:pt idx="10457">
                  <c:v>104549.59</c:v>
                </c:pt>
                <c:pt idx="10458">
                  <c:v>104559.59</c:v>
                </c:pt>
                <c:pt idx="10459">
                  <c:v>104569.59</c:v>
                </c:pt>
                <c:pt idx="10460">
                  <c:v>104579.58</c:v>
                </c:pt>
                <c:pt idx="10461">
                  <c:v>104589.58</c:v>
                </c:pt>
                <c:pt idx="10462">
                  <c:v>104599.57</c:v>
                </c:pt>
                <c:pt idx="10463">
                  <c:v>104609.58</c:v>
                </c:pt>
                <c:pt idx="10464">
                  <c:v>104619.57</c:v>
                </c:pt>
                <c:pt idx="10465">
                  <c:v>104629.57</c:v>
                </c:pt>
                <c:pt idx="10466">
                  <c:v>104639.57</c:v>
                </c:pt>
                <c:pt idx="10467">
                  <c:v>104649.56</c:v>
                </c:pt>
                <c:pt idx="10468">
                  <c:v>104659.56</c:v>
                </c:pt>
                <c:pt idx="10469">
                  <c:v>104669.56</c:v>
                </c:pt>
                <c:pt idx="10470">
                  <c:v>104679.56</c:v>
                </c:pt>
                <c:pt idx="10471">
                  <c:v>104689.55</c:v>
                </c:pt>
                <c:pt idx="10472">
                  <c:v>104699.55</c:v>
                </c:pt>
                <c:pt idx="10473">
                  <c:v>104709.55</c:v>
                </c:pt>
                <c:pt idx="10474">
                  <c:v>104719.55</c:v>
                </c:pt>
                <c:pt idx="10475">
                  <c:v>104729.55</c:v>
                </c:pt>
                <c:pt idx="10476">
                  <c:v>104739.55</c:v>
                </c:pt>
                <c:pt idx="10477">
                  <c:v>104749.55</c:v>
                </c:pt>
                <c:pt idx="10478">
                  <c:v>104759.54</c:v>
                </c:pt>
                <c:pt idx="10479">
                  <c:v>104769.55</c:v>
                </c:pt>
                <c:pt idx="10480">
                  <c:v>104779.54</c:v>
                </c:pt>
                <c:pt idx="10481">
                  <c:v>104789.54</c:v>
                </c:pt>
                <c:pt idx="10482">
                  <c:v>104799.54</c:v>
                </c:pt>
                <c:pt idx="10483">
                  <c:v>104809.53</c:v>
                </c:pt>
                <c:pt idx="10484">
                  <c:v>104819.53</c:v>
                </c:pt>
                <c:pt idx="10485">
                  <c:v>104829.53</c:v>
                </c:pt>
                <c:pt idx="10486">
                  <c:v>104839.53</c:v>
                </c:pt>
                <c:pt idx="10487">
                  <c:v>104849.52</c:v>
                </c:pt>
                <c:pt idx="10488">
                  <c:v>104859.52</c:v>
                </c:pt>
                <c:pt idx="10489">
                  <c:v>104869.52</c:v>
                </c:pt>
                <c:pt idx="10490">
                  <c:v>104879.52</c:v>
                </c:pt>
                <c:pt idx="10491">
                  <c:v>104889.52</c:v>
                </c:pt>
                <c:pt idx="10492">
                  <c:v>104899.52</c:v>
                </c:pt>
                <c:pt idx="10493">
                  <c:v>104909.52</c:v>
                </c:pt>
                <c:pt idx="10494">
                  <c:v>104919.51</c:v>
                </c:pt>
                <c:pt idx="10495">
                  <c:v>104929.52</c:v>
                </c:pt>
                <c:pt idx="10496">
                  <c:v>104939.51</c:v>
                </c:pt>
                <c:pt idx="10497">
                  <c:v>104949.51</c:v>
                </c:pt>
                <c:pt idx="10498">
                  <c:v>104959.51</c:v>
                </c:pt>
                <c:pt idx="10499">
                  <c:v>104969.5</c:v>
                </c:pt>
                <c:pt idx="10500">
                  <c:v>104979.51</c:v>
                </c:pt>
                <c:pt idx="10501">
                  <c:v>104989.5</c:v>
                </c:pt>
                <c:pt idx="10502">
                  <c:v>104999.5</c:v>
                </c:pt>
                <c:pt idx="10503">
                  <c:v>105009.49</c:v>
                </c:pt>
                <c:pt idx="10504">
                  <c:v>105019.49</c:v>
                </c:pt>
                <c:pt idx="10505">
                  <c:v>105029.49</c:v>
                </c:pt>
                <c:pt idx="10506">
                  <c:v>105039.49</c:v>
                </c:pt>
                <c:pt idx="10507">
                  <c:v>105049.49</c:v>
                </c:pt>
                <c:pt idx="10508">
                  <c:v>105059.48</c:v>
                </c:pt>
                <c:pt idx="10509">
                  <c:v>105069.48</c:v>
                </c:pt>
                <c:pt idx="10510">
                  <c:v>105079.48</c:v>
                </c:pt>
                <c:pt idx="10511">
                  <c:v>105089.48</c:v>
                </c:pt>
                <c:pt idx="10512">
                  <c:v>105099.48</c:v>
                </c:pt>
                <c:pt idx="10513">
                  <c:v>105109.48</c:v>
                </c:pt>
                <c:pt idx="10514">
                  <c:v>105119.48</c:v>
                </c:pt>
                <c:pt idx="10515">
                  <c:v>105129.47</c:v>
                </c:pt>
                <c:pt idx="10516">
                  <c:v>105139.48</c:v>
                </c:pt>
                <c:pt idx="10517">
                  <c:v>105149.47</c:v>
                </c:pt>
                <c:pt idx="10518">
                  <c:v>105159.46</c:v>
                </c:pt>
                <c:pt idx="10519">
                  <c:v>105169.46</c:v>
                </c:pt>
                <c:pt idx="10520">
                  <c:v>105179.46</c:v>
                </c:pt>
                <c:pt idx="10521">
                  <c:v>105189.46</c:v>
                </c:pt>
                <c:pt idx="10522">
                  <c:v>105199.46</c:v>
                </c:pt>
                <c:pt idx="10523">
                  <c:v>105209.46</c:v>
                </c:pt>
                <c:pt idx="10524">
                  <c:v>105219.45</c:v>
                </c:pt>
                <c:pt idx="10525">
                  <c:v>105229.45</c:v>
                </c:pt>
                <c:pt idx="10526">
                  <c:v>105239.45</c:v>
                </c:pt>
                <c:pt idx="10527">
                  <c:v>105249.45</c:v>
                </c:pt>
                <c:pt idx="10528">
                  <c:v>105259.45</c:v>
                </c:pt>
                <c:pt idx="10529">
                  <c:v>105269.45</c:v>
                </c:pt>
                <c:pt idx="10530">
                  <c:v>105279.44</c:v>
                </c:pt>
                <c:pt idx="10531">
                  <c:v>105289.44</c:v>
                </c:pt>
                <c:pt idx="10532">
                  <c:v>105299.44</c:v>
                </c:pt>
                <c:pt idx="10533">
                  <c:v>105309.44</c:v>
                </c:pt>
                <c:pt idx="10534">
                  <c:v>105319.43</c:v>
                </c:pt>
                <c:pt idx="10535">
                  <c:v>105329.43</c:v>
                </c:pt>
                <c:pt idx="10536">
                  <c:v>105339.43</c:v>
                </c:pt>
                <c:pt idx="10537">
                  <c:v>105349.43</c:v>
                </c:pt>
                <c:pt idx="10538">
                  <c:v>105359.43</c:v>
                </c:pt>
                <c:pt idx="10539">
                  <c:v>105369.42</c:v>
                </c:pt>
                <c:pt idx="10540">
                  <c:v>105379.42</c:v>
                </c:pt>
                <c:pt idx="10541">
                  <c:v>105389.41</c:v>
                </c:pt>
                <c:pt idx="10542">
                  <c:v>105399.41</c:v>
                </c:pt>
                <c:pt idx="10543">
                  <c:v>105409.41</c:v>
                </c:pt>
                <c:pt idx="10544">
                  <c:v>105419.41</c:v>
                </c:pt>
                <c:pt idx="10545">
                  <c:v>105429.41</c:v>
                </c:pt>
                <c:pt idx="10546">
                  <c:v>105439.41</c:v>
                </c:pt>
                <c:pt idx="10547">
                  <c:v>105449.41</c:v>
                </c:pt>
                <c:pt idx="10548">
                  <c:v>105459.41</c:v>
                </c:pt>
                <c:pt idx="10549">
                  <c:v>105469.41</c:v>
                </c:pt>
                <c:pt idx="10550">
                  <c:v>105479.4</c:v>
                </c:pt>
                <c:pt idx="10551">
                  <c:v>105489.4</c:v>
                </c:pt>
                <c:pt idx="10552">
                  <c:v>105499.4</c:v>
                </c:pt>
                <c:pt idx="10553">
                  <c:v>105509.4</c:v>
                </c:pt>
                <c:pt idx="10554">
                  <c:v>105519.4</c:v>
                </c:pt>
                <c:pt idx="10555">
                  <c:v>105529.39</c:v>
                </c:pt>
                <c:pt idx="10556">
                  <c:v>105539.39</c:v>
                </c:pt>
                <c:pt idx="10557">
                  <c:v>105549.38</c:v>
                </c:pt>
                <c:pt idx="10558">
                  <c:v>105559.38</c:v>
                </c:pt>
                <c:pt idx="10559">
                  <c:v>105569.38</c:v>
                </c:pt>
                <c:pt idx="10560">
                  <c:v>105579.38</c:v>
                </c:pt>
                <c:pt idx="10561">
                  <c:v>105589.38</c:v>
                </c:pt>
                <c:pt idx="10562">
                  <c:v>105599.38</c:v>
                </c:pt>
                <c:pt idx="10563">
                  <c:v>105609.38</c:v>
                </c:pt>
                <c:pt idx="10564">
                  <c:v>105619.38</c:v>
                </c:pt>
                <c:pt idx="10565">
                  <c:v>105629.38</c:v>
                </c:pt>
                <c:pt idx="10566">
                  <c:v>105639.37</c:v>
                </c:pt>
                <c:pt idx="10567">
                  <c:v>105649.37</c:v>
                </c:pt>
                <c:pt idx="10568">
                  <c:v>105659.37</c:v>
                </c:pt>
                <c:pt idx="10569">
                  <c:v>105669.37</c:v>
                </c:pt>
                <c:pt idx="10570">
                  <c:v>105679.37</c:v>
                </c:pt>
                <c:pt idx="10571">
                  <c:v>105689.37</c:v>
                </c:pt>
                <c:pt idx="10572">
                  <c:v>105699.36</c:v>
                </c:pt>
                <c:pt idx="10573">
                  <c:v>105709.35</c:v>
                </c:pt>
                <c:pt idx="10574">
                  <c:v>105719.36</c:v>
                </c:pt>
                <c:pt idx="10575">
                  <c:v>105729.35</c:v>
                </c:pt>
                <c:pt idx="10576">
                  <c:v>105739.35</c:v>
                </c:pt>
                <c:pt idx="10577">
                  <c:v>105749.35</c:v>
                </c:pt>
                <c:pt idx="10578">
                  <c:v>105759.34</c:v>
                </c:pt>
                <c:pt idx="10579">
                  <c:v>105769.34</c:v>
                </c:pt>
                <c:pt idx="10580">
                  <c:v>105779.34</c:v>
                </c:pt>
                <c:pt idx="10581">
                  <c:v>105789.34</c:v>
                </c:pt>
                <c:pt idx="10582">
                  <c:v>105799.34</c:v>
                </c:pt>
                <c:pt idx="10583">
                  <c:v>105809.34</c:v>
                </c:pt>
                <c:pt idx="10584">
                  <c:v>105819.34</c:v>
                </c:pt>
                <c:pt idx="10585">
                  <c:v>105829.34</c:v>
                </c:pt>
                <c:pt idx="10586">
                  <c:v>105839.34</c:v>
                </c:pt>
                <c:pt idx="10587">
                  <c:v>105849.33</c:v>
                </c:pt>
                <c:pt idx="10588">
                  <c:v>105859.32</c:v>
                </c:pt>
                <c:pt idx="10589">
                  <c:v>105869.32</c:v>
                </c:pt>
                <c:pt idx="10590">
                  <c:v>105879.32</c:v>
                </c:pt>
                <c:pt idx="10591">
                  <c:v>105889.32</c:v>
                </c:pt>
                <c:pt idx="10592">
                  <c:v>105899.32</c:v>
                </c:pt>
                <c:pt idx="10593">
                  <c:v>105909.31</c:v>
                </c:pt>
                <c:pt idx="10594">
                  <c:v>105919.31</c:v>
                </c:pt>
                <c:pt idx="10595">
                  <c:v>105929.3</c:v>
                </c:pt>
                <c:pt idx="10596">
                  <c:v>105939.31</c:v>
                </c:pt>
                <c:pt idx="10597">
                  <c:v>105949.3</c:v>
                </c:pt>
                <c:pt idx="10598">
                  <c:v>105959.3</c:v>
                </c:pt>
                <c:pt idx="10599">
                  <c:v>105969.3</c:v>
                </c:pt>
                <c:pt idx="10600">
                  <c:v>105979.3</c:v>
                </c:pt>
                <c:pt idx="10601">
                  <c:v>105989.3</c:v>
                </c:pt>
                <c:pt idx="10602">
                  <c:v>105999.3</c:v>
                </c:pt>
                <c:pt idx="10603">
                  <c:v>106009.3</c:v>
                </c:pt>
                <c:pt idx="10604">
                  <c:v>106019.29</c:v>
                </c:pt>
                <c:pt idx="10605">
                  <c:v>106029.29</c:v>
                </c:pt>
                <c:pt idx="10606">
                  <c:v>106039.29</c:v>
                </c:pt>
                <c:pt idx="10607">
                  <c:v>106049.29</c:v>
                </c:pt>
                <c:pt idx="10608">
                  <c:v>106059.29</c:v>
                </c:pt>
                <c:pt idx="10609">
                  <c:v>106069.28</c:v>
                </c:pt>
                <c:pt idx="10610">
                  <c:v>106079.28</c:v>
                </c:pt>
                <c:pt idx="10611">
                  <c:v>106089.28</c:v>
                </c:pt>
                <c:pt idx="10612">
                  <c:v>106099.28</c:v>
                </c:pt>
                <c:pt idx="10613">
                  <c:v>106109.27</c:v>
                </c:pt>
                <c:pt idx="10614">
                  <c:v>106119.27</c:v>
                </c:pt>
                <c:pt idx="10615">
                  <c:v>106129.27</c:v>
                </c:pt>
                <c:pt idx="10616">
                  <c:v>106139.27</c:v>
                </c:pt>
                <c:pt idx="10617">
                  <c:v>106149.27</c:v>
                </c:pt>
                <c:pt idx="10618">
                  <c:v>106159.27</c:v>
                </c:pt>
                <c:pt idx="10619">
                  <c:v>106169.27</c:v>
                </c:pt>
                <c:pt idx="10620">
                  <c:v>106179.26</c:v>
                </c:pt>
                <c:pt idx="10621">
                  <c:v>106189.26</c:v>
                </c:pt>
                <c:pt idx="10622">
                  <c:v>106199.26</c:v>
                </c:pt>
                <c:pt idx="10623">
                  <c:v>106209.26</c:v>
                </c:pt>
                <c:pt idx="10624">
                  <c:v>106219.26</c:v>
                </c:pt>
                <c:pt idx="10625">
                  <c:v>106229.25</c:v>
                </c:pt>
                <c:pt idx="10626">
                  <c:v>106239.25</c:v>
                </c:pt>
                <c:pt idx="10627">
                  <c:v>106249.25</c:v>
                </c:pt>
                <c:pt idx="10628">
                  <c:v>106259.25</c:v>
                </c:pt>
                <c:pt idx="10629">
                  <c:v>106269.24</c:v>
                </c:pt>
                <c:pt idx="10630">
                  <c:v>106279.24</c:v>
                </c:pt>
                <c:pt idx="10631">
                  <c:v>106289.24</c:v>
                </c:pt>
                <c:pt idx="10632">
                  <c:v>106299.23</c:v>
                </c:pt>
                <c:pt idx="10633">
                  <c:v>106309.24</c:v>
                </c:pt>
                <c:pt idx="10634">
                  <c:v>106319.23</c:v>
                </c:pt>
                <c:pt idx="10635">
                  <c:v>106329.23</c:v>
                </c:pt>
                <c:pt idx="10636">
                  <c:v>106339.23</c:v>
                </c:pt>
                <c:pt idx="10637">
                  <c:v>106349.23</c:v>
                </c:pt>
                <c:pt idx="10638">
                  <c:v>106359.23</c:v>
                </c:pt>
                <c:pt idx="10639">
                  <c:v>106369.23</c:v>
                </c:pt>
                <c:pt idx="10640">
                  <c:v>106379.23</c:v>
                </c:pt>
                <c:pt idx="10641">
                  <c:v>106389.22</c:v>
                </c:pt>
                <c:pt idx="10642">
                  <c:v>106399.22</c:v>
                </c:pt>
                <c:pt idx="10643">
                  <c:v>106409.22</c:v>
                </c:pt>
                <c:pt idx="10644">
                  <c:v>106419.22</c:v>
                </c:pt>
                <c:pt idx="10645">
                  <c:v>106429.21</c:v>
                </c:pt>
                <c:pt idx="10646">
                  <c:v>106439.21</c:v>
                </c:pt>
                <c:pt idx="10647">
                  <c:v>106449.21</c:v>
                </c:pt>
                <c:pt idx="10648">
                  <c:v>106459.21</c:v>
                </c:pt>
                <c:pt idx="10649">
                  <c:v>106469.21</c:v>
                </c:pt>
                <c:pt idx="10650">
                  <c:v>106479.2</c:v>
                </c:pt>
                <c:pt idx="10651">
                  <c:v>106489.2</c:v>
                </c:pt>
                <c:pt idx="10652">
                  <c:v>106499.2</c:v>
                </c:pt>
                <c:pt idx="10653">
                  <c:v>106509.2</c:v>
                </c:pt>
                <c:pt idx="10654">
                  <c:v>106519.2</c:v>
                </c:pt>
                <c:pt idx="10655">
                  <c:v>106529.2</c:v>
                </c:pt>
                <c:pt idx="10656">
                  <c:v>106539.2</c:v>
                </c:pt>
                <c:pt idx="10657">
                  <c:v>106549.19</c:v>
                </c:pt>
                <c:pt idx="10658">
                  <c:v>106559.18</c:v>
                </c:pt>
                <c:pt idx="10659">
                  <c:v>106569.19</c:v>
                </c:pt>
                <c:pt idx="10660">
                  <c:v>106579.18</c:v>
                </c:pt>
                <c:pt idx="10661">
                  <c:v>106589.18</c:v>
                </c:pt>
                <c:pt idx="10662">
                  <c:v>106599.18</c:v>
                </c:pt>
                <c:pt idx="10663">
                  <c:v>106609.17</c:v>
                </c:pt>
                <c:pt idx="10664">
                  <c:v>106619.18</c:v>
                </c:pt>
                <c:pt idx="10665">
                  <c:v>106629.17</c:v>
                </c:pt>
                <c:pt idx="10666">
                  <c:v>106639.17</c:v>
                </c:pt>
                <c:pt idx="10667">
                  <c:v>106649.16</c:v>
                </c:pt>
                <c:pt idx="10668">
                  <c:v>106659.16</c:v>
                </c:pt>
                <c:pt idx="10669">
                  <c:v>106669.16</c:v>
                </c:pt>
                <c:pt idx="10670">
                  <c:v>106679.16</c:v>
                </c:pt>
                <c:pt idx="10671">
                  <c:v>106689.16</c:v>
                </c:pt>
                <c:pt idx="10672">
                  <c:v>106699.16</c:v>
                </c:pt>
                <c:pt idx="10673">
                  <c:v>106709.16</c:v>
                </c:pt>
                <c:pt idx="10674">
                  <c:v>106719.15</c:v>
                </c:pt>
                <c:pt idx="10675">
                  <c:v>106729.16</c:v>
                </c:pt>
                <c:pt idx="10676">
                  <c:v>106739.15</c:v>
                </c:pt>
                <c:pt idx="10677">
                  <c:v>106749.15</c:v>
                </c:pt>
                <c:pt idx="10678">
                  <c:v>106759.15</c:v>
                </c:pt>
                <c:pt idx="10679">
                  <c:v>106769.14</c:v>
                </c:pt>
                <c:pt idx="10680">
                  <c:v>106779.15</c:v>
                </c:pt>
                <c:pt idx="10681">
                  <c:v>106789.14</c:v>
                </c:pt>
                <c:pt idx="10682">
                  <c:v>106799.14</c:v>
                </c:pt>
                <c:pt idx="10683">
                  <c:v>106809.13</c:v>
                </c:pt>
                <c:pt idx="10684">
                  <c:v>106819.13</c:v>
                </c:pt>
                <c:pt idx="10685">
                  <c:v>106829.13</c:v>
                </c:pt>
                <c:pt idx="10686">
                  <c:v>106839.13</c:v>
                </c:pt>
                <c:pt idx="10687">
                  <c:v>106849.13</c:v>
                </c:pt>
                <c:pt idx="10688">
                  <c:v>106859.13</c:v>
                </c:pt>
                <c:pt idx="10689">
                  <c:v>106869.13</c:v>
                </c:pt>
                <c:pt idx="10690">
                  <c:v>106879.13</c:v>
                </c:pt>
                <c:pt idx="10691">
                  <c:v>106889.13</c:v>
                </c:pt>
                <c:pt idx="10692">
                  <c:v>106899.12</c:v>
                </c:pt>
                <c:pt idx="10693">
                  <c:v>106909.12</c:v>
                </c:pt>
                <c:pt idx="10694">
                  <c:v>106919.12</c:v>
                </c:pt>
                <c:pt idx="10695">
                  <c:v>106929.11</c:v>
                </c:pt>
                <c:pt idx="10696">
                  <c:v>106939.12</c:v>
                </c:pt>
                <c:pt idx="10697">
                  <c:v>106949.11</c:v>
                </c:pt>
                <c:pt idx="10698">
                  <c:v>106959.11</c:v>
                </c:pt>
                <c:pt idx="10699">
                  <c:v>106969.1</c:v>
                </c:pt>
                <c:pt idx="10700">
                  <c:v>106979.1</c:v>
                </c:pt>
                <c:pt idx="10701">
                  <c:v>106989.1</c:v>
                </c:pt>
                <c:pt idx="10702">
                  <c:v>106999.1</c:v>
                </c:pt>
                <c:pt idx="10703">
                  <c:v>107009.1</c:v>
                </c:pt>
                <c:pt idx="10704">
                  <c:v>107019.09</c:v>
                </c:pt>
                <c:pt idx="10705">
                  <c:v>107029.09</c:v>
                </c:pt>
                <c:pt idx="10706">
                  <c:v>107039.09</c:v>
                </c:pt>
                <c:pt idx="10707">
                  <c:v>107049.09</c:v>
                </c:pt>
                <c:pt idx="10708">
                  <c:v>107059.09</c:v>
                </c:pt>
                <c:pt idx="10709">
                  <c:v>107069.09</c:v>
                </c:pt>
                <c:pt idx="10710">
                  <c:v>107079.09</c:v>
                </c:pt>
                <c:pt idx="10711">
                  <c:v>107089.09</c:v>
                </c:pt>
                <c:pt idx="10712">
                  <c:v>107099.09</c:v>
                </c:pt>
                <c:pt idx="10713">
                  <c:v>107109.08</c:v>
                </c:pt>
                <c:pt idx="10714">
                  <c:v>107119.08</c:v>
                </c:pt>
                <c:pt idx="10715">
                  <c:v>107129.07</c:v>
                </c:pt>
                <c:pt idx="10716">
                  <c:v>107139.07</c:v>
                </c:pt>
                <c:pt idx="10717">
                  <c:v>107149.07</c:v>
                </c:pt>
                <c:pt idx="10718">
                  <c:v>107159.07</c:v>
                </c:pt>
                <c:pt idx="10719">
                  <c:v>107169.07</c:v>
                </c:pt>
                <c:pt idx="10720">
                  <c:v>107179.06</c:v>
                </c:pt>
                <c:pt idx="10721">
                  <c:v>107189.05</c:v>
                </c:pt>
                <c:pt idx="10722">
                  <c:v>107199.06</c:v>
                </c:pt>
                <c:pt idx="10723">
                  <c:v>107209.05</c:v>
                </c:pt>
                <c:pt idx="10724">
                  <c:v>107219.05</c:v>
                </c:pt>
                <c:pt idx="10725">
                  <c:v>107229.05</c:v>
                </c:pt>
                <c:pt idx="10726">
                  <c:v>107239.05</c:v>
                </c:pt>
                <c:pt idx="10727">
                  <c:v>107249.05</c:v>
                </c:pt>
                <c:pt idx="10728">
                  <c:v>107259.05</c:v>
                </c:pt>
                <c:pt idx="10729">
                  <c:v>107269.05</c:v>
                </c:pt>
                <c:pt idx="10730">
                  <c:v>107279.03999999999</c:v>
                </c:pt>
                <c:pt idx="10731">
                  <c:v>107289.04</c:v>
                </c:pt>
                <c:pt idx="10732">
                  <c:v>107299.04</c:v>
                </c:pt>
                <c:pt idx="10733">
                  <c:v>107309.04</c:v>
                </c:pt>
                <c:pt idx="10734">
                  <c:v>107319.03999999999</c:v>
                </c:pt>
                <c:pt idx="10735">
                  <c:v>107329.03</c:v>
                </c:pt>
                <c:pt idx="10736">
                  <c:v>107339.03</c:v>
                </c:pt>
                <c:pt idx="10737">
                  <c:v>107349.02</c:v>
                </c:pt>
                <c:pt idx="10738">
                  <c:v>107359.03</c:v>
                </c:pt>
                <c:pt idx="10739">
                  <c:v>107369.02</c:v>
                </c:pt>
                <c:pt idx="10740">
                  <c:v>107379.02</c:v>
                </c:pt>
                <c:pt idx="10741">
                  <c:v>107389.02</c:v>
                </c:pt>
                <c:pt idx="10742">
                  <c:v>107399.02</c:v>
                </c:pt>
                <c:pt idx="10743">
                  <c:v>107409.02</c:v>
                </c:pt>
                <c:pt idx="10744">
                  <c:v>107419.02</c:v>
                </c:pt>
                <c:pt idx="10745">
                  <c:v>107429.01</c:v>
                </c:pt>
                <c:pt idx="10746">
                  <c:v>107439.01</c:v>
                </c:pt>
                <c:pt idx="10747">
                  <c:v>107449.01</c:v>
                </c:pt>
                <c:pt idx="10748">
                  <c:v>107459.01</c:v>
                </c:pt>
                <c:pt idx="10749">
                  <c:v>107469</c:v>
                </c:pt>
                <c:pt idx="10750">
                  <c:v>107478.99</c:v>
                </c:pt>
                <c:pt idx="10751">
                  <c:v>107489.01</c:v>
                </c:pt>
                <c:pt idx="10752">
                  <c:v>107499.01</c:v>
                </c:pt>
                <c:pt idx="10753">
                  <c:v>107509</c:v>
                </c:pt>
                <c:pt idx="10754">
                  <c:v>107518.99</c:v>
                </c:pt>
                <c:pt idx="10755">
                  <c:v>107528.99</c:v>
                </c:pt>
                <c:pt idx="10756">
                  <c:v>107538.99</c:v>
                </c:pt>
                <c:pt idx="10757">
                  <c:v>107548.99</c:v>
                </c:pt>
                <c:pt idx="10758">
                  <c:v>107558.98</c:v>
                </c:pt>
                <c:pt idx="10759">
                  <c:v>107568.98</c:v>
                </c:pt>
                <c:pt idx="10760">
                  <c:v>107578.98</c:v>
                </c:pt>
                <c:pt idx="10761">
                  <c:v>107588.98</c:v>
                </c:pt>
                <c:pt idx="10762">
                  <c:v>107598.98</c:v>
                </c:pt>
                <c:pt idx="10763">
                  <c:v>107608.98</c:v>
                </c:pt>
                <c:pt idx="10764">
                  <c:v>107618.98</c:v>
                </c:pt>
                <c:pt idx="10765">
                  <c:v>107628.98</c:v>
                </c:pt>
                <c:pt idx="10766">
                  <c:v>107638.98</c:v>
                </c:pt>
                <c:pt idx="10767">
                  <c:v>107648.97</c:v>
                </c:pt>
                <c:pt idx="10768">
                  <c:v>107658.96</c:v>
                </c:pt>
                <c:pt idx="10769">
                  <c:v>107668.96</c:v>
                </c:pt>
                <c:pt idx="10770">
                  <c:v>107678.96</c:v>
                </c:pt>
                <c:pt idx="10771">
                  <c:v>107688.96000000001</c:v>
                </c:pt>
                <c:pt idx="10772">
                  <c:v>107698.96</c:v>
                </c:pt>
                <c:pt idx="10773">
                  <c:v>107708.96</c:v>
                </c:pt>
                <c:pt idx="10774">
                  <c:v>107718.96</c:v>
                </c:pt>
                <c:pt idx="10775">
                  <c:v>107728.96000000001</c:v>
                </c:pt>
                <c:pt idx="10776">
                  <c:v>107738.95</c:v>
                </c:pt>
                <c:pt idx="10777">
                  <c:v>107748.95</c:v>
                </c:pt>
                <c:pt idx="10778">
                  <c:v>107758.95</c:v>
                </c:pt>
                <c:pt idx="10779">
                  <c:v>107768.95</c:v>
                </c:pt>
                <c:pt idx="10780">
                  <c:v>107778.95</c:v>
                </c:pt>
                <c:pt idx="10781">
                  <c:v>107788.94</c:v>
                </c:pt>
                <c:pt idx="10782">
                  <c:v>107798.93</c:v>
                </c:pt>
                <c:pt idx="10783">
                  <c:v>107808.95</c:v>
                </c:pt>
                <c:pt idx="10784">
                  <c:v>107818.95</c:v>
                </c:pt>
                <c:pt idx="10785">
                  <c:v>107828.94</c:v>
                </c:pt>
                <c:pt idx="10786">
                  <c:v>107838.93</c:v>
                </c:pt>
                <c:pt idx="10787">
                  <c:v>107848.93</c:v>
                </c:pt>
                <c:pt idx="10788">
                  <c:v>107858.93</c:v>
                </c:pt>
                <c:pt idx="10789">
                  <c:v>107868.93</c:v>
                </c:pt>
                <c:pt idx="10790">
                  <c:v>107878.92</c:v>
                </c:pt>
                <c:pt idx="10791">
                  <c:v>107888.91</c:v>
                </c:pt>
                <c:pt idx="10792">
                  <c:v>107898.91</c:v>
                </c:pt>
                <c:pt idx="10793">
                  <c:v>107908.93</c:v>
                </c:pt>
                <c:pt idx="10794">
                  <c:v>107918.92</c:v>
                </c:pt>
                <c:pt idx="10795">
                  <c:v>107928.91</c:v>
                </c:pt>
                <c:pt idx="10796">
                  <c:v>107938.91</c:v>
                </c:pt>
                <c:pt idx="10797">
                  <c:v>107948.91</c:v>
                </c:pt>
                <c:pt idx="10798">
                  <c:v>107958.91</c:v>
                </c:pt>
                <c:pt idx="10799">
                  <c:v>107968.91</c:v>
                </c:pt>
                <c:pt idx="10800">
                  <c:v>107978.9</c:v>
                </c:pt>
                <c:pt idx="10801">
                  <c:v>107988.9</c:v>
                </c:pt>
                <c:pt idx="10802">
                  <c:v>107998.9</c:v>
                </c:pt>
                <c:pt idx="10803">
                  <c:v>108008.89</c:v>
                </c:pt>
                <c:pt idx="10804">
                  <c:v>108018.9</c:v>
                </c:pt>
                <c:pt idx="10805">
                  <c:v>108028.9</c:v>
                </c:pt>
                <c:pt idx="10806">
                  <c:v>108038.9</c:v>
                </c:pt>
                <c:pt idx="10807">
                  <c:v>108048.89</c:v>
                </c:pt>
                <c:pt idx="10808">
                  <c:v>108058.89</c:v>
                </c:pt>
                <c:pt idx="10809">
                  <c:v>108068.88</c:v>
                </c:pt>
                <c:pt idx="10810">
                  <c:v>108078.88</c:v>
                </c:pt>
                <c:pt idx="10811">
                  <c:v>108088.88</c:v>
                </c:pt>
                <c:pt idx="10812">
                  <c:v>108098.88</c:v>
                </c:pt>
                <c:pt idx="10813">
                  <c:v>108108.87</c:v>
                </c:pt>
                <c:pt idx="10814">
                  <c:v>108118.88</c:v>
                </c:pt>
                <c:pt idx="10815">
                  <c:v>108128.88</c:v>
                </c:pt>
                <c:pt idx="10816">
                  <c:v>108138.88</c:v>
                </c:pt>
                <c:pt idx="10817">
                  <c:v>108148.87</c:v>
                </c:pt>
                <c:pt idx="10818">
                  <c:v>108158.87</c:v>
                </c:pt>
                <c:pt idx="10819">
                  <c:v>108168.87</c:v>
                </c:pt>
                <c:pt idx="10820">
                  <c:v>108178.87</c:v>
                </c:pt>
                <c:pt idx="10821">
                  <c:v>108188.86</c:v>
                </c:pt>
                <c:pt idx="10822">
                  <c:v>108198.85</c:v>
                </c:pt>
                <c:pt idx="10823">
                  <c:v>108208.85</c:v>
                </c:pt>
                <c:pt idx="10824">
                  <c:v>108218.85</c:v>
                </c:pt>
                <c:pt idx="10825">
                  <c:v>108228.86</c:v>
                </c:pt>
                <c:pt idx="10826">
                  <c:v>108238.85</c:v>
                </c:pt>
                <c:pt idx="10827">
                  <c:v>108248.85</c:v>
                </c:pt>
                <c:pt idx="10828">
                  <c:v>108258.85</c:v>
                </c:pt>
                <c:pt idx="10829">
                  <c:v>108268.85</c:v>
                </c:pt>
                <c:pt idx="10830">
                  <c:v>108278.84</c:v>
                </c:pt>
                <c:pt idx="10831">
                  <c:v>108288.84</c:v>
                </c:pt>
                <c:pt idx="10832">
                  <c:v>108298.84</c:v>
                </c:pt>
                <c:pt idx="10833">
                  <c:v>108308.84</c:v>
                </c:pt>
                <c:pt idx="10834">
                  <c:v>108318.84</c:v>
                </c:pt>
                <c:pt idx="10835">
                  <c:v>108328.84</c:v>
                </c:pt>
                <c:pt idx="10836">
                  <c:v>108338.84</c:v>
                </c:pt>
                <c:pt idx="10837">
                  <c:v>108348.84</c:v>
                </c:pt>
                <c:pt idx="10838">
                  <c:v>108358.84</c:v>
                </c:pt>
                <c:pt idx="10839">
                  <c:v>108368.83</c:v>
                </c:pt>
                <c:pt idx="10840">
                  <c:v>108378.82</c:v>
                </c:pt>
                <c:pt idx="10841">
                  <c:v>108388.82</c:v>
                </c:pt>
                <c:pt idx="10842">
                  <c:v>108398.82</c:v>
                </c:pt>
                <c:pt idx="10843">
                  <c:v>108408.82</c:v>
                </c:pt>
                <c:pt idx="10844">
                  <c:v>108418.81</c:v>
                </c:pt>
                <c:pt idx="10845">
                  <c:v>108428.8</c:v>
                </c:pt>
                <c:pt idx="10846">
                  <c:v>108438.82</c:v>
                </c:pt>
                <c:pt idx="10847">
                  <c:v>108448.82</c:v>
                </c:pt>
                <c:pt idx="10848">
                  <c:v>108458.81</c:v>
                </c:pt>
                <c:pt idx="10849">
                  <c:v>108468.8</c:v>
                </c:pt>
                <c:pt idx="10850">
                  <c:v>108478.8</c:v>
                </c:pt>
                <c:pt idx="10851">
                  <c:v>108488.8</c:v>
                </c:pt>
                <c:pt idx="10852">
                  <c:v>108498.8</c:v>
                </c:pt>
                <c:pt idx="10853">
                  <c:v>108508.8</c:v>
                </c:pt>
                <c:pt idx="10854">
                  <c:v>108518.79</c:v>
                </c:pt>
                <c:pt idx="10855">
                  <c:v>108528.79</c:v>
                </c:pt>
                <c:pt idx="10856">
                  <c:v>108538.8</c:v>
                </c:pt>
                <c:pt idx="10857">
                  <c:v>108548.8</c:v>
                </c:pt>
                <c:pt idx="10858">
                  <c:v>108558.79</c:v>
                </c:pt>
                <c:pt idx="10859">
                  <c:v>108568.79</c:v>
                </c:pt>
                <c:pt idx="10860">
                  <c:v>108578.79</c:v>
                </c:pt>
                <c:pt idx="10861">
                  <c:v>108588.78</c:v>
                </c:pt>
                <c:pt idx="10862">
                  <c:v>108598.78</c:v>
                </c:pt>
                <c:pt idx="10863">
                  <c:v>108608.77</c:v>
                </c:pt>
                <c:pt idx="10864">
                  <c:v>108618.77</c:v>
                </c:pt>
                <c:pt idx="10865">
                  <c:v>108628.77</c:v>
                </c:pt>
                <c:pt idx="10866">
                  <c:v>108638.77</c:v>
                </c:pt>
                <c:pt idx="10867">
                  <c:v>108648.77</c:v>
                </c:pt>
                <c:pt idx="10868">
                  <c:v>108658.77</c:v>
                </c:pt>
                <c:pt idx="10869">
                  <c:v>108668.77</c:v>
                </c:pt>
                <c:pt idx="10870">
                  <c:v>108678.77</c:v>
                </c:pt>
                <c:pt idx="10871">
                  <c:v>108688.77</c:v>
                </c:pt>
                <c:pt idx="10872">
                  <c:v>108698.76</c:v>
                </c:pt>
                <c:pt idx="10873">
                  <c:v>108708.76</c:v>
                </c:pt>
                <c:pt idx="10874">
                  <c:v>108718.76</c:v>
                </c:pt>
                <c:pt idx="10875">
                  <c:v>108728.75</c:v>
                </c:pt>
                <c:pt idx="10876">
                  <c:v>108738.74</c:v>
                </c:pt>
                <c:pt idx="10877">
                  <c:v>108748.76</c:v>
                </c:pt>
                <c:pt idx="10878">
                  <c:v>108758.76</c:v>
                </c:pt>
                <c:pt idx="10879">
                  <c:v>108768.75</c:v>
                </c:pt>
                <c:pt idx="10880">
                  <c:v>108778.74</c:v>
                </c:pt>
                <c:pt idx="10881">
                  <c:v>108788.74</c:v>
                </c:pt>
                <c:pt idx="10882">
                  <c:v>108798.74</c:v>
                </c:pt>
                <c:pt idx="10883">
                  <c:v>108808.74</c:v>
                </c:pt>
                <c:pt idx="10884">
                  <c:v>108818.73</c:v>
                </c:pt>
                <c:pt idx="10885">
                  <c:v>108828.73</c:v>
                </c:pt>
                <c:pt idx="10886">
                  <c:v>108838.73</c:v>
                </c:pt>
                <c:pt idx="10887">
                  <c:v>108848.73</c:v>
                </c:pt>
                <c:pt idx="10888">
                  <c:v>108858.73</c:v>
                </c:pt>
                <c:pt idx="10889">
                  <c:v>108868.73</c:v>
                </c:pt>
                <c:pt idx="10890">
                  <c:v>108878.73</c:v>
                </c:pt>
                <c:pt idx="10891">
                  <c:v>108888.73</c:v>
                </c:pt>
                <c:pt idx="10892">
                  <c:v>108898.73</c:v>
                </c:pt>
                <c:pt idx="10893">
                  <c:v>108908.72</c:v>
                </c:pt>
                <c:pt idx="10894">
                  <c:v>108918.71</c:v>
                </c:pt>
                <c:pt idx="10895">
                  <c:v>108928.71</c:v>
                </c:pt>
                <c:pt idx="10896">
                  <c:v>108938.71</c:v>
                </c:pt>
                <c:pt idx="10897">
                  <c:v>108948.71</c:v>
                </c:pt>
                <c:pt idx="10898">
                  <c:v>108958.71</c:v>
                </c:pt>
                <c:pt idx="10899">
                  <c:v>108968.71</c:v>
                </c:pt>
                <c:pt idx="10900">
                  <c:v>108978.71</c:v>
                </c:pt>
                <c:pt idx="10901">
                  <c:v>108988.71</c:v>
                </c:pt>
                <c:pt idx="10902">
                  <c:v>108998.7</c:v>
                </c:pt>
                <c:pt idx="10903">
                  <c:v>109008.7</c:v>
                </c:pt>
                <c:pt idx="10904">
                  <c:v>109018.7</c:v>
                </c:pt>
                <c:pt idx="10905">
                  <c:v>109028.7</c:v>
                </c:pt>
                <c:pt idx="10906">
                  <c:v>109038.7</c:v>
                </c:pt>
                <c:pt idx="10907">
                  <c:v>109048.69</c:v>
                </c:pt>
                <c:pt idx="10908">
                  <c:v>109058.68</c:v>
                </c:pt>
                <c:pt idx="10909">
                  <c:v>109068.7</c:v>
                </c:pt>
                <c:pt idx="10910">
                  <c:v>109078.7</c:v>
                </c:pt>
                <c:pt idx="10911">
                  <c:v>109088.69</c:v>
                </c:pt>
                <c:pt idx="10912">
                  <c:v>109098.68</c:v>
                </c:pt>
                <c:pt idx="10913">
                  <c:v>109108.68</c:v>
                </c:pt>
                <c:pt idx="10914">
                  <c:v>109118.68</c:v>
                </c:pt>
                <c:pt idx="10915">
                  <c:v>109128.68</c:v>
                </c:pt>
                <c:pt idx="10916">
                  <c:v>109138.67</c:v>
                </c:pt>
                <c:pt idx="10917">
                  <c:v>109148.66</c:v>
                </c:pt>
                <c:pt idx="10918">
                  <c:v>109158.66</c:v>
                </c:pt>
                <c:pt idx="10919">
                  <c:v>109168.68</c:v>
                </c:pt>
                <c:pt idx="10920">
                  <c:v>109178.67</c:v>
                </c:pt>
                <c:pt idx="10921">
                  <c:v>109188.66</c:v>
                </c:pt>
                <c:pt idx="10922">
                  <c:v>109198.66</c:v>
                </c:pt>
                <c:pt idx="10923">
                  <c:v>109208.66</c:v>
                </c:pt>
                <c:pt idx="10924">
                  <c:v>109218.66</c:v>
                </c:pt>
                <c:pt idx="10925">
                  <c:v>109228.66</c:v>
                </c:pt>
                <c:pt idx="10926">
                  <c:v>109238.65</c:v>
                </c:pt>
                <c:pt idx="10927">
                  <c:v>109248.65</c:v>
                </c:pt>
                <c:pt idx="10928">
                  <c:v>109258.65</c:v>
                </c:pt>
                <c:pt idx="10929">
                  <c:v>109268.64</c:v>
                </c:pt>
                <c:pt idx="10930">
                  <c:v>109278.65</c:v>
                </c:pt>
                <c:pt idx="10931">
                  <c:v>109288.65</c:v>
                </c:pt>
                <c:pt idx="10932">
                  <c:v>109298.65</c:v>
                </c:pt>
                <c:pt idx="10933">
                  <c:v>109308.64</c:v>
                </c:pt>
                <c:pt idx="10934">
                  <c:v>109318.64</c:v>
                </c:pt>
                <c:pt idx="10935">
                  <c:v>109328.63</c:v>
                </c:pt>
                <c:pt idx="10936">
                  <c:v>109338.63</c:v>
                </c:pt>
                <c:pt idx="10937">
                  <c:v>109348.63</c:v>
                </c:pt>
                <c:pt idx="10938">
                  <c:v>109358.63</c:v>
                </c:pt>
                <c:pt idx="10939">
                  <c:v>109368.63</c:v>
                </c:pt>
                <c:pt idx="10940">
                  <c:v>109378.63</c:v>
                </c:pt>
                <c:pt idx="10941">
                  <c:v>109388.63</c:v>
                </c:pt>
                <c:pt idx="10942">
                  <c:v>109398.63</c:v>
                </c:pt>
                <c:pt idx="10943">
                  <c:v>109408.63</c:v>
                </c:pt>
                <c:pt idx="10944">
                  <c:v>109418.62</c:v>
                </c:pt>
                <c:pt idx="10945">
                  <c:v>109428.62</c:v>
                </c:pt>
                <c:pt idx="10946">
                  <c:v>109438.62</c:v>
                </c:pt>
                <c:pt idx="10947">
                  <c:v>109448.61</c:v>
                </c:pt>
                <c:pt idx="10948">
                  <c:v>109458.6</c:v>
                </c:pt>
                <c:pt idx="10949">
                  <c:v>109468.6</c:v>
                </c:pt>
                <c:pt idx="10950">
                  <c:v>109478.6</c:v>
                </c:pt>
                <c:pt idx="10951">
                  <c:v>109488.61</c:v>
                </c:pt>
                <c:pt idx="10952">
                  <c:v>109498.6</c:v>
                </c:pt>
                <c:pt idx="10953">
                  <c:v>109508.6</c:v>
                </c:pt>
                <c:pt idx="10954">
                  <c:v>109518.6</c:v>
                </c:pt>
                <c:pt idx="10955">
                  <c:v>109528.6</c:v>
                </c:pt>
                <c:pt idx="10956">
                  <c:v>109538.59</c:v>
                </c:pt>
                <c:pt idx="10957">
                  <c:v>109548.59</c:v>
                </c:pt>
                <c:pt idx="10958">
                  <c:v>109558.59</c:v>
                </c:pt>
                <c:pt idx="10959">
                  <c:v>109568.59</c:v>
                </c:pt>
                <c:pt idx="10960">
                  <c:v>109578.59</c:v>
                </c:pt>
                <c:pt idx="10961">
                  <c:v>109588.59</c:v>
                </c:pt>
                <c:pt idx="10962">
                  <c:v>109598.59</c:v>
                </c:pt>
                <c:pt idx="10963">
                  <c:v>109608.59</c:v>
                </c:pt>
                <c:pt idx="10964">
                  <c:v>109618.59</c:v>
                </c:pt>
                <c:pt idx="10965">
                  <c:v>109628.58</c:v>
                </c:pt>
                <c:pt idx="10966">
                  <c:v>109638.57</c:v>
                </c:pt>
                <c:pt idx="10967">
                  <c:v>109648.57</c:v>
                </c:pt>
                <c:pt idx="10968">
                  <c:v>109658.57</c:v>
                </c:pt>
                <c:pt idx="10969">
                  <c:v>109668.57</c:v>
                </c:pt>
                <c:pt idx="10970">
                  <c:v>109678.56</c:v>
                </c:pt>
                <c:pt idx="10971">
                  <c:v>109688.55</c:v>
                </c:pt>
                <c:pt idx="10972">
                  <c:v>109698.57</c:v>
                </c:pt>
                <c:pt idx="10973">
                  <c:v>109708.57</c:v>
                </c:pt>
                <c:pt idx="10974">
                  <c:v>109718.56</c:v>
                </c:pt>
                <c:pt idx="10975">
                  <c:v>109728.55</c:v>
                </c:pt>
                <c:pt idx="10976">
                  <c:v>109738.55</c:v>
                </c:pt>
                <c:pt idx="10977">
                  <c:v>109748.55</c:v>
                </c:pt>
                <c:pt idx="10978">
                  <c:v>109758.55</c:v>
                </c:pt>
                <c:pt idx="10979">
                  <c:v>109768.55</c:v>
                </c:pt>
                <c:pt idx="10980">
                  <c:v>109778.54</c:v>
                </c:pt>
                <c:pt idx="10981">
                  <c:v>109788.54</c:v>
                </c:pt>
                <c:pt idx="10982">
                  <c:v>109798.55</c:v>
                </c:pt>
                <c:pt idx="10983">
                  <c:v>109808.55</c:v>
                </c:pt>
                <c:pt idx="10984">
                  <c:v>109818.54</c:v>
                </c:pt>
                <c:pt idx="10985">
                  <c:v>109828.54</c:v>
                </c:pt>
                <c:pt idx="10986">
                  <c:v>109838.54</c:v>
                </c:pt>
                <c:pt idx="10987">
                  <c:v>109848.54</c:v>
                </c:pt>
                <c:pt idx="10988">
                  <c:v>109858.53</c:v>
                </c:pt>
                <c:pt idx="10989">
                  <c:v>109868.52</c:v>
                </c:pt>
                <c:pt idx="10990">
                  <c:v>109878.52</c:v>
                </c:pt>
                <c:pt idx="10991">
                  <c:v>109888.52</c:v>
                </c:pt>
                <c:pt idx="10992">
                  <c:v>109898.52</c:v>
                </c:pt>
                <c:pt idx="10993">
                  <c:v>109908.52</c:v>
                </c:pt>
                <c:pt idx="10994">
                  <c:v>109918.52</c:v>
                </c:pt>
                <c:pt idx="10995">
                  <c:v>109928.52</c:v>
                </c:pt>
                <c:pt idx="10996">
                  <c:v>109938.52</c:v>
                </c:pt>
                <c:pt idx="10997">
                  <c:v>109948.52</c:v>
                </c:pt>
                <c:pt idx="10998">
                  <c:v>109958.51</c:v>
                </c:pt>
                <c:pt idx="10999">
                  <c:v>109968.51</c:v>
                </c:pt>
                <c:pt idx="11000">
                  <c:v>109978.51</c:v>
                </c:pt>
                <c:pt idx="11001">
                  <c:v>109988.5</c:v>
                </c:pt>
                <c:pt idx="11002">
                  <c:v>109998.5</c:v>
                </c:pt>
                <c:pt idx="11003">
                  <c:v>110008.51</c:v>
                </c:pt>
                <c:pt idx="11004">
                  <c:v>110018.51</c:v>
                </c:pt>
                <c:pt idx="11005">
                  <c:v>110028.5</c:v>
                </c:pt>
                <c:pt idx="11006">
                  <c:v>110038.5</c:v>
                </c:pt>
                <c:pt idx="11007">
                  <c:v>110048.49</c:v>
                </c:pt>
                <c:pt idx="11008">
                  <c:v>110058.49</c:v>
                </c:pt>
                <c:pt idx="11009">
                  <c:v>110068.49</c:v>
                </c:pt>
                <c:pt idx="11010">
                  <c:v>110078.48</c:v>
                </c:pt>
                <c:pt idx="11011">
                  <c:v>110088.48</c:v>
                </c:pt>
                <c:pt idx="11012">
                  <c:v>110098.48</c:v>
                </c:pt>
                <c:pt idx="11013">
                  <c:v>110108.49</c:v>
                </c:pt>
                <c:pt idx="11014">
                  <c:v>110118.48</c:v>
                </c:pt>
                <c:pt idx="11015">
                  <c:v>110128.48</c:v>
                </c:pt>
                <c:pt idx="11016">
                  <c:v>110138.48</c:v>
                </c:pt>
                <c:pt idx="11017">
                  <c:v>110148.48</c:v>
                </c:pt>
                <c:pt idx="11018">
                  <c:v>110158.48</c:v>
                </c:pt>
                <c:pt idx="11019">
                  <c:v>110168.47</c:v>
                </c:pt>
                <c:pt idx="11020">
                  <c:v>110178.46</c:v>
                </c:pt>
                <c:pt idx="11021">
                  <c:v>110188.46</c:v>
                </c:pt>
                <c:pt idx="11022">
                  <c:v>110198.46</c:v>
                </c:pt>
                <c:pt idx="11023">
                  <c:v>110208.46</c:v>
                </c:pt>
                <c:pt idx="11024">
                  <c:v>110218.46</c:v>
                </c:pt>
                <c:pt idx="11025">
                  <c:v>110228.46</c:v>
                </c:pt>
                <c:pt idx="11026">
                  <c:v>110238.46</c:v>
                </c:pt>
                <c:pt idx="11027">
                  <c:v>110248.46</c:v>
                </c:pt>
                <c:pt idx="11028">
                  <c:v>110258.45</c:v>
                </c:pt>
                <c:pt idx="11029">
                  <c:v>110268.45</c:v>
                </c:pt>
                <c:pt idx="11030">
                  <c:v>110278.45</c:v>
                </c:pt>
                <c:pt idx="11031">
                  <c:v>110288.45</c:v>
                </c:pt>
                <c:pt idx="11032">
                  <c:v>110298.45</c:v>
                </c:pt>
                <c:pt idx="11033">
                  <c:v>110308.44</c:v>
                </c:pt>
                <c:pt idx="11034">
                  <c:v>110318.45</c:v>
                </c:pt>
                <c:pt idx="11035">
                  <c:v>110328.45</c:v>
                </c:pt>
                <c:pt idx="11036">
                  <c:v>110338.45</c:v>
                </c:pt>
                <c:pt idx="11037">
                  <c:v>110348.44</c:v>
                </c:pt>
                <c:pt idx="11038">
                  <c:v>110358.43</c:v>
                </c:pt>
                <c:pt idx="11039">
                  <c:v>110368.43</c:v>
                </c:pt>
                <c:pt idx="11040">
                  <c:v>110378.43</c:v>
                </c:pt>
                <c:pt idx="11041">
                  <c:v>110388.43</c:v>
                </c:pt>
                <c:pt idx="11042">
                  <c:v>110398.42</c:v>
                </c:pt>
                <c:pt idx="11043">
                  <c:v>110408.41</c:v>
                </c:pt>
                <c:pt idx="11044">
                  <c:v>110418.41</c:v>
                </c:pt>
                <c:pt idx="11045">
                  <c:v>110428.43</c:v>
                </c:pt>
                <c:pt idx="11046">
                  <c:v>110438.42</c:v>
                </c:pt>
                <c:pt idx="11047">
                  <c:v>110448.41</c:v>
                </c:pt>
                <c:pt idx="11048">
                  <c:v>110458.41</c:v>
                </c:pt>
                <c:pt idx="11049">
                  <c:v>110468.41</c:v>
                </c:pt>
                <c:pt idx="11050">
                  <c:v>110478.41</c:v>
                </c:pt>
                <c:pt idx="11051">
                  <c:v>110488.41</c:v>
                </c:pt>
                <c:pt idx="11052">
                  <c:v>110498.4</c:v>
                </c:pt>
                <c:pt idx="11053">
                  <c:v>110508.4</c:v>
                </c:pt>
                <c:pt idx="11054">
                  <c:v>110518.39999999999</c:v>
                </c:pt>
                <c:pt idx="11055">
                  <c:v>110528.41</c:v>
                </c:pt>
                <c:pt idx="11056">
                  <c:v>110538.4</c:v>
                </c:pt>
                <c:pt idx="11057">
                  <c:v>110548.4</c:v>
                </c:pt>
                <c:pt idx="11058">
                  <c:v>110558.39999999999</c:v>
                </c:pt>
                <c:pt idx="11059">
                  <c:v>110568.4</c:v>
                </c:pt>
                <c:pt idx="11060">
                  <c:v>110578.39</c:v>
                </c:pt>
                <c:pt idx="11061">
                  <c:v>110588.38</c:v>
                </c:pt>
                <c:pt idx="11062">
                  <c:v>110598.38</c:v>
                </c:pt>
                <c:pt idx="11063">
                  <c:v>110608.38</c:v>
                </c:pt>
                <c:pt idx="11064">
                  <c:v>110618.38</c:v>
                </c:pt>
                <c:pt idx="11065">
                  <c:v>110628.38</c:v>
                </c:pt>
                <c:pt idx="11066">
                  <c:v>110638.38</c:v>
                </c:pt>
                <c:pt idx="11067">
                  <c:v>110648.38</c:v>
                </c:pt>
                <c:pt idx="11068">
                  <c:v>110658.38</c:v>
                </c:pt>
                <c:pt idx="11069">
                  <c:v>110668.38</c:v>
                </c:pt>
                <c:pt idx="11070">
                  <c:v>110678.37</c:v>
                </c:pt>
                <c:pt idx="11071">
                  <c:v>110688.37</c:v>
                </c:pt>
                <c:pt idx="11072">
                  <c:v>110698.37</c:v>
                </c:pt>
                <c:pt idx="11073">
                  <c:v>110708.36</c:v>
                </c:pt>
                <c:pt idx="11074">
                  <c:v>110718.36</c:v>
                </c:pt>
                <c:pt idx="11075">
                  <c:v>110728.35</c:v>
                </c:pt>
                <c:pt idx="11076">
                  <c:v>110738.37</c:v>
                </c:pt>
                <c:pt idx="11077">
                  <c:v>110748.36</c:v>
                </c:pt>
                <c:pt idx="11078">
                  <c:v>110758.36</c:v>
                </c:pt>
                <c:pt idx="11079">
                  <c:v>110768.35</c:v>
                </c:pt>
                <c:pt idx="11080">
                  <c:v>110778.35</c:v>
                </c:pt>
                <c:pt idx="11081">
                  <c:v>110788.35</c:v>
                </c:pt>
                <c:pt idx="11082">
                  <c:v>110798.34</c:v>
                </c:pt>
                <c:pt idx="11083">
                  <c:v>110808.34</c:v>
                </c:pt>
                <c:pt idx="11084">
                  <c:v>110818.34</c:v>
                </c:pt>
                <c:pt idx="11085">
                  <c:v>110828.34</c:v>
                </c:pt>
                <c:pt idx="11086">
                  <c:v>110838.34</c:v>
                </c:pt>
                <c:pt idx="11087">
                  <c:v>110848.34</c:v>
                </c:pt>
                <c:pt idx="11088">
                  <c:v>110858.34</c:v>
                </c:pt>
                <c:pt idx="11089">
                  <c:v>110868.34</c:v>
                </c:pt>
                <c:pt idx="11090">
                  <c:v>110878.34</c:v>
                </c:pt>
                <c:pt idx="11091">
                  <c:v>110888.33</c:v>
                </c:pt>
                <c:pt idx="11092">
                  <c:v>110898.32</c:v>
                </c:pt>
                <c:pt idx="11093">
                  <c:v>110908.32</c:v>
                </c:pt>
                <c:pt idx="11094">
                  <c:v>110918.32</c:v>
                </c:pt>
                <c:pt idx="11095">
                  <c:v>110928.32000000001</c:v>
                </c:pt>
                <c:pt idx="11096">
                  <c:v>110938.31</c:v>
                </c:pt>
                <c:pt idx="11097">
                  <c:v>110948.32</c:v>
                </c:pt>
                <c:pt idx="11098">
                  <c:v>110958.32</c:v>
                </c:pt>
                <c:pt idx="11099">
                  <c:v>110968.32000000001</c:v>
                </c:pt>
                <c:pt idx="11100">
                  <c:v>110978.31</c:v>
                </c:pt>
                <c:pt idx="11101">
                  <c:v>110988.3</c:v>
                </c:pt>
                <c:pt idx="11102">
                  <c:v>110998.3</c:v>
                </c:pt>
                <c:pt idx="11103">
                  <c:v>111008.3</c:v>
                </c:pt>
                <c:pt idx="11104">
                  <c:v>111018.3</c:v>
                </c:pt>
                <c:pt idx="11105">
                  <c:v>111028.3</c:v>
                </c:pt>
                <c:pt idx="11106">
                  <c:v>111038.29</c:v>
                </c:pt>
                <c:pt idx="11107">
                  <c:v>111048.3</c:v>
                </c:pt>
                <c:pt idx="11108">
                  <c:v>111058.3</c:v>
                </c:pt>
                <c:pt idx="11109">
                  <c:v>111068.3</c:v>
                </c:pt>
                <c:pt idx="11110">
                  <c:v>111078.29</c:v>
                </c:pt>
                <c:pt idx="11111">
                  <c:v>111088.29</c:v>
                </c:pt>
                <c:pt idx="11112">
                  <c:v>111098.29</c:v>
                </c:pt>
                <c:pt idx="11113">
                  <c:v>111108.29</c:v>
                </c:pt>
                <c:pt idx="11114">
                  <c:v>111118.28</c:v>
                </c:pt>
                <c:pt idx="11115">
                  <c:v>111128.27</c:v>
                </c:pt>
                <c:pt idx="11116">
                  <c:v>111138.27</c:v>
                </c:pt>
                <c:pt idx="11117">
                  <c:v>111148.27</c:v>
                </c:pt>
                <c:pt idx="11118">
                  <c:v>111158.28</c:v>
                </c:pt>
                <c:pt idx="11119">
                  <c:v>111168.27</c:v>
                </c:pt>
                <c:pt idx="11120">
                  <c:v>111178.27</c:v>
                </c:pt>
                <c:pt idx="11121">
                  <c:v>111188.27</c:v>
                </c:pt>
                <c:pt idx="11122">
                  <c:v>111198.27</c:v>
                </c:pt>
                <c:pt idx="11123">
                  <c:v>111208.27</c:v>
                </c:pt>
                <c:pt idx="11124">
                  <c:v>111218.26</c:v>
                </c:pt>
                <c:pt idx="11125">
                  <c:v>111228.26</c:v>
                </c:pt>
                <c:pt idx="11126">
                  <c:v>111238.26</c:v>
                </c:pt>
                <c:pt idx="11127">
                  <c:v>111248.26</c:v>
                </c:pt>
                <c:pt idx="11128">
                  <c:v>111258.26</c:v>
                </c:pt>
                <c:pt idx="11129">
                  <c:v>111268.26</c:v>
                </c:pt>
                <c:pt idx="11130">
                  <c:v>111278.26</c:v>
                </c:pt>
                <c:pt idx="11131">
                  <c:v>111288.26</c:v>
                </c:pt>
                <c:pt idx="11132">
                  <c:v>111298.25</c:v>
                </c:pt>
                <c:pt idx="11133">
                  <c:v>111308.24</c:v>
                </c:pt>
                <c:pt idx="11134">
                  <c:v>111318.24</c:v>
                </c:pt>
                <c:pt idx="11135">
                  <c:v>111328.24</c:v>
                </c:pt>
                <c:pt idx="11136">
                  <c:v>111338.23</c:v>
                </c:pt>
                <c:pt idx="11137">
                  <c:v>111348.23</c:v>
                </c:pt>
                <c:pt idx="11138">
                  <c:v>111358.23</c:v>
                </c:pt>
                <c:pt idx="11139">
                  <c:v>111368.24</c:v>
                </c:pt>
                <c:pt idx="11140">
                  <c:v>111378.23</c:v>
                </c:pt>
                <c:pt idx="11141">
                  <c:v>111388.23</c:v>
                </c:pt>
                <c:pt idx="11142">
                  <c:v>111398.23</c:v>
                </c:pt>
                <c:pt idx="11143">
                  <c:v>111408.23</c:v>
                </c:pt>
                <c:pt idx="11144">
                  <c:v>111418.23</c:v>
                </c:pt>
                <c:pt idx="11145">
                  <c:v>111428.22</c:v>
                </c:pt>
                <c:pt idx="11146">
                  <c:v>111438.21</c:v>
                </c:pt>
                <c:pt idx="11147">
                  <c:v>111448.21</c:v>
                </c:pt>
                <c:pt idx="11148">
                  <c:v>111458.21</c:v>
                </c:pt>
                <c:pt idx="11149">
                  <c:v>111468.22</c:v>
                </c:pt>
                <c:pt idx="11150">
                  <c:v>111478.21</c:v>
                </c:pt>
                <c:pt idx="11151">
                  <c:v>111488.21</c:v>
                </c:pt>
                <c:pt idx="11152">
                  <c:v>111498.21</c:v>
                </c:pt>
                <c:pt idx="11153">
                  <c:v>111508.21</c:v>
                </c:pt>
                <c:pt idx="11154">
                  <c:v>111518.2</c:v>
                </c:pt>
                <c:pt idx="11155">
                  <c:v>111528.2</c:v>
                </c:pt>
                <c:pt idx="11156">
                  <c:v>111538.2</c:v>
                </c:pt>
                <c:pt idx="11157">
                  <c:v>111548.2</c:v>
                </c:pt>
                <c:pt idx="11158">
                  <c:v>111558.2</c:v>
                </c:pt>
                <c:pt idx="11159">
                  <c:v>111568.2</c:v>
                </c:pt>
                <c:pt idx="11160">
                  <c:v>111578.2</c:v>
                </c:pt>
                <c:pt idx="11161">
                  <c:v>111588.2</c:v>
                </c:pt>
                <c:pt idx="11162">
                  <c:v>111598.2</c:v>
                </c:pt>
                <c:pt idx="11163">
                  <c:v>111608.19</c:v>
                </c:pt>
                <c:pt idx="11164">
                  <c:v>111618.18</c:v>
                </c:pt>
                <c:pt idx="11165">
                  <c:v>111628.18</c:v>
                </c:pt>
                <c:pt idx="11166">
                  <c:v>111638.18</c:v>
                </c:pt>
                <c:pt idx="11167">
                  <c:v>111648.18</c:v>
                </c:pt>
                <c:pt idx="11168">
                  <c:v>111658.17</c:v>
                </c:pt>
                <c:pt idx="11169">
                  <c:v>111668.16</c:v>
                </c:pt>
                <c:pt idx="11170">
                  <c:v>111678.18</c:v>
                </c:pt>
                <c:pt idx="11171">
                  <c:v>111688.18</c:v>
                </c:pt>
                <c:pt idx="11172">
                  <c:v>111698.17</c:v>
                </c:pt>
                <c:pt idx="11173">
                  <c:v>111708.16</c:v>
                </c:pt>
                <c:pt idx="11174">
                  <c:v>111718.16</c:v>
                </c:pt>
                <c:pt idx="11175">
                  <c:v>111728.16</c:v>
                </c:pt>
                <c:pt idx="11176">
                  <c:v>111738.16</c:v>
                </c:pt>
                <c:pt idx="11177">
                  <c:v>111748.16</c:v>
                </c:pt>
                <c:pt idx="11178">
                  <c:v>111758.15</c:v>
                </c:pt>
                <c:pt idx="11179">
                  <c:v>111768.15</c:v>
                </c:pt>
                <c:pt idx="11180">
                  <c:v>111778.16</c:v>
                </c:pt>
                <c:pt idx="11181">
                  <c:v>111788.16</c:v>
                </c:pt>
                <c:pt idx="11182">
                  <c:v>111798.15</c:v>
                </c:pt>
                <c:pt idx="11183">
                  <c:v>111808.15</c:v>
                </c:pt>
                <c:pt idx="11184">
                  <c:v>111818.15</c:v>
                </c:pt>
                <c:pt idx="11185">
                  <c:v>111828.15</c:v>
                </c:pt>
                <c:pt idx="11186">
                  <c:v>111838.14</c:v>
                </c:pt>
                <c:pt idx="11187">
                  <c:v>111848.13</c:v>
                </c:pt>
                <c:pt idx="11188">
                  <c:v>111858.13</c:v>
                </c:pt>
                <c:pt idx="11189">
                  <c:v>111868.13</c:v>
                </c:pt>
                <c:pt idx="11190">
                  <c:v>111878.13</c:v>
                </c:pt>
                <c:pt idx="11191">
                  <c:v>111888.13</c:v>
                </c:pt>
                <c:pt idx="11192">
                  <c:v>111898.13</c:v>
                </c:pt>
                <c:pt idx="11193">
                  <c:v>111908.13</c:v>
                </c:pt>
                <c:pt idx="11194">
                  <c:v>111918.13</c:v>
                </c:pt>
                <c:pt idx="11195">
                  <c:v>111928.13</c:v>
                </c:pt>
                <c:pt idx="11196">
                  <c:v>111938.12</c:v>
                </c:pt>
                <c:pt idx="11197">
                  <c:v>111948.12</c:v>
                </c:pt>
                <c:pt idx="11198">
                  <c:v>111958.12</c:v>
                </c:pt>
                <c:pt idx="11199">
                  <c:v>111968.11</c:v>
                </c:pt>
                <c:pt idx="11200">
                  <c:v>111978.11</c:v>
                </c:pt>
                <c:pt idx="11201">
                  <c:v>111988.12</c:v>
                </c:pt>
                <c:pt idx="11202">
                  <c:v>111998.12</c:v>
                </c:pt>
                <c:pt idx="11203">
                  <c:v>112008.11</c:v>
                </c:pt>
                <c:pt idx="11204">
                  <c:v>112018.11</c:v>
                </c:pt>
                <c:pt idx="11205">
                  <c:v>112028.1</c:v>
                </c:pt>
                <c:pt idx="11206">
                  <c:v>112038.1</c:v>
                </c:pt>
                <c:pt idx="11207">
                  <c:v>112048.1</c:v>
                </c:pt>
                <c:pt idx="11208">
                  <c:v>112058.09</c:v>
                </c:pt>
                <c:pt idx="11209">
                  <c:v>112068.09</c:v>
                </c:pt>
                <c:pt idx="11210">
                  <c:v>112078.09</c:v>
                </c:pt>
                <c:pt idx="11211">
                  <c:v>112088.09</c:v>
                </c:pt>
                <c:pt idx="11212">
                  <c:v>112098.09</c:v>
                </c:pt>
                <c:pt idx="11213">
                  <c:v>112108.09</c:v>
                </c:pt>
                <c:pt idx="11214">
                  <c:v>112118.09</c:v>
                </c:pt>
                <c:pt idx="11215">
                  <c:v>112128.09</c:v>
                </c:pt>
                <c:pt idx="11216">
                  <c:v>112138.09</c:v>
                </c:pt>
                <c:pt idx="11217">
                  <c:v>112148.08</c:v>
                </c:pt>
                <c:pt idx="11218">
                  <c:v>112158.07</c:v>
                </c:pt>
                <c:pt idx="11219">
                  <c:v>112168.07</c:v>
                </c:pt>
                <c:pt idx="11220">
                  <c:v>112178.07</c:v>
                </c:pt>
                <c:pt idx="11221">
                  <c:v>112188.07</c:v>
                </c:pt>
                <c:pt idx="11222">
                  <c:v>112198.07</c:v>
                </c:pt>
                <c:pt idx="11223">
                  <c:v>112208.07</c:v>
                </c:pt>
                <c:pt idx="11224">
                  <c:v>112218.07</c:v>
                </c:pt>
                <c:pt idx="11225">
                  <c:v>112228.07</c:v>
                </c:pt>
                <c:pt idx="11226">
                  <c:v>112238.06</c:v>
                </c:pt>
                <c:pt idx="11227">
                  <c:v>112248.05</c:v>
                </c:pt>
                <c:pt idx="11228">
                  <c:v>112258.05</c:v>
                </c:pt>
                <c:pt idx="11229">
                  <c:v>112268.05</c:v>
                </c:pt>
                <c:pt idx="11230">
                  <c:v>112278.05</c:v>
                </c:pt>
                <c:pt idx="11231">
                  <c:v>112288.05</c:v>
                </c:pt>
                <c:pt idx="11232">
                  <c:v>112298.04</c:v>
                </c:pt>
                <c:pt idx="11233">
                  <c:v>112308.05</c:v>
                </c:pt>
                <c:pt idx="11234">
                  <c:v>112318.05</c:v>
                </c:pt>
                <c:pt idx="11235">
                  <c:v>112328.05</c:v>
                </c:pt>
                <c:pt idx="11236">
                  <c:v>112338.04</c:v>
                </c:pt>
                <c:pt idx="11237">
                  <c:v>112348.04</c:v>
                </c:pt>
                <c:pt idx="11238">
                  <c:v>112358.04</c:v>
                </c:pt>
                <c:pt idx="11239">
                  <c:v>112368.04</c:v>
                </c:pt>
                <c:pt idx="11240">
                  <c:v>112378.03</c:v>
                </c:pt>
                <c:pt idx="11241">
                  <c:v>112388.02</c:v>
                </c:pt>
                <c:pt idx="11242">
                  <c:v>112398.02</c:v>
                </c:pt>
                <c:pt idx="11243">
                  <c:v>112408.04</c:v>
                </c:pt>
                <c:pt idx="11244">
                  <c:v>112418.03</c:v>
                </c:pt>
                <c:pt idx="11245">
                  <c:v>112428.02</c:v>
                </c:pt>
                <c:pt idx="11246">
                  <c:v>112438.02</c:v>
                </c:pt>
                <c:pt idx="11247">
                  <c:v>112448.02</c:v>
                </c:pt>
                <c:pt idx="11248">
                  <c:v>112458.02</c:v>
                </c:pt>
                <c:pt idx="11249">
                  <c:v>112468.02</c:v>
                </c:pt>
                <c:pt idx="11250">
                  <c:v>112478.01</c:v>
                </c:pt>
                <c:pt idx="11251">
                  <c:v>112488.01</c:v>
                </c:pt>
                <c:pt idx="11252">
                  <c:v>112498.01</c:v>
                </c:pt>
                <c:pt idx="11253">
                  <c:v>112508.02</c:v>
                </c:pt>
                <c:pt idx="11254">
                  <c:v>112518.01</c:v>
                </c:pt>
                <c:pt idx="11255">
                  <c:v>112528.01</c:v>
                </c:pt>
                <c:pt idx="11256">
                  <c:v>112538.01</c:v>
                </c:pt>
                <c:pt idx="11257">
                  <c:v>112548.01</c:v>
                </c:pt>
                <c:pt idx="11258">
                  <c:v>112558</c:v>
                </c:pt>
                <c:pt idx="11259">
                  <c:v>112567.99</c:v>
                </c:pt>
                <c:pt idx="11260">
                  <c:v>112577.99</c:v>
                </c:pt>
                <c:pt idx="11261">
                  <c:v>112587.99</c:v>
                </c:pt>
                <c:pt idx="11262">
                  <c:v>112597.99</c:v>
                </c:pt>
                <c:pt idx="11263">
                  <c:v>112607.98</c:v>
                </c:pt>
                <c:pt idx="11264">
                  <c:v>112617.99</c:v>
                </c:pt>
                <c:pt idx="11265">
                  <c:v>112627.99</c:v>
                </c:pt>
                <c:pt idx="11266">
                  <c:v>112637.99</c:v>
                </c:pt>
                <c:pt idx="11267">
                  <c:v>112647.98</c:v>
                </c:pt>
                <c:pt idx="11268">
                  <c:v>112657.98</c:v>
                </c:pt>
                <c:pt idx="11269">
                  <c:v>112667.98</c:v>
                </c:pt>
                <c:pt idx="11270">
                  <c:v>112677.98</c:v>
                </c:pt>
                <c:pt idx="11271">
                  <c:v>112687.97</c:v>
                </c:pt>
                <c:pt idx="11272">
                  <c:v>112697.97</c:v>
                </c:pt>
                <c:pt idx="11273">
                  <c:v>112707.96</c:v>
                </c:pt>
                <c:pt idx="11274">
                  <c:v>112717.98</c:v>
                </c:pt>
                <c:pt idx="11275">
                  <c:v>112727.97</c:v>
                </c:pt>
                <c:pt idx="11276">
                  <c:v>112737.97</c:v>
                </c:pt>
                <c:pt idx="11277">
                  <c:v>112747.96</c:v>
                </c:pt>
                <c:pt idx="11278">
                  <c:v>112757.96</c:v>
                </c:pt>
                <c:pt idx="11279">
                  <c:v>112767.96</c:v>
                </c:pt>
                <c:pt idx="11280">
                  <c:v>112777.95</c:v>
                </c:pt>
                <c:pt idx="11281">
                  <c:v>112787.95</c:v>
                </c:pt>
                <c:pt idx="11282">
                  <c:v>112797.95</c:v>
                </c:pt>
                <c:pt idx="11283">
                  <c:v>112807.95</c:v>
                </c:pt>
                <c:pt idx="11284">
                  <c:v>112817.95</c:v>
                </c:pt>
                <c:pt idx="11285">
                  <c:v>112827.95</c:v>
                </c:pt>
                <c:pt idx="11286">
                  <c:v>112837.95</c:v>
                </c:pt>
                <c:pt idx="11287">
                  <c:v>112847.95</c:v>
                </c:pt>
                <c:pt idx="11288">
                  <c:v>112857.95</c:v>
                </c:pt>
                <c:pt idx="11289">
                  <c:v>112867.94</c:v>
                </c:pt>
                <c:pt idx="11290">
                  <c:v>112877.93</c:v>
                </c:pt>
                <c:pt idx="11291">
                  <c:v>112887.93</c:v>
                </c:pt>
                <c:pt idx="11292">
                  <c:v>112897.93</c:v>
                </c:pt>
                <c:pt idx="11293">
                  <c:v>112907.93</c:v>
                </c:pt>
                <c:pt idx="11294">
                  <c:v>112917.92</c:v>
                </c:pt>
                <c:pt idx="11295">
                  <c:v>112927.93</c:v>
                </c:pt>
                <c:pt idx="11296">
                  <c:v>112937.93</c:v>
                </c:pt>
                <c:pt idx="11297">
                  <c:v>112947.93</c:v>
                </c:pt>
                <c:pt idx="11298">
                  <c:v>112957.92</c:v>
                </c:pt>
                <c:pt idx="11299">
                  <c:v>112967.91</c:v>
                </c:pt>
                <c:pt idx="11300">
                  <c:v>112977.91</c:v>
                </c:pt>
                <c:pt idx="11301">
                  <c:v>112987.91</c:v>
                </c:pt>
                <c:pt idx="11302">
                  <c:v>112997.91</c:v>
                </c:pt>
                <c:pt idx="11303">
                  <c:v>113007.91</c:v>
                </c:pt>
                <c:pt idx="11304">
                  <c:v>113017.9</c:v>
                </c:pt>
                <c:pt idx="11305">
                  <c:v>113027.91</c:v>
                </c:pt>
                <c:pt idx="11306">
                  <c:v>113037.91</c:v>
                </c:pt>
                <c:pt idx="11307">
                  <c:v>113047.91</c:v>
                </c:pt>
                <c:pt idx="11308">
                  <c:v>113057.9</c:v>
                </c:pt>
                <c:pt idx="11309">
                  <c:v>113067.9</c:v>
                </c:pt>
                <c:pt idx="11310">
                  <c:v>113077.9</c:v>
                </c:pt>
                <c:pt idx="11311">
                  <c:v>113087.9</c:v>
                </c:pt>
                <c:pt idx="11312">
                  <c:v>113097.89</c:v>
                </c:pt>
                <c:pt idx="11313">
                  <c:v>113107.88</c:v>
                </c:pt>
                <c:pt idx="11314">
                  <c:v>113117.88</c:v>
                </c:pt>
                <c:pt idx="11315">
                  <c:v>113127.88</c:v>
                </c:pt>
                <c:pt idx="11316">
                  <c:v>113137.89</c:v>
                </c:pt>
                <c:pt idx="11317">
                  <c:v>113147.88</c:v>
                </c:pt>
                <c:pt idx="11318">
                  <c:v>113157.88</c:v>
                </c:pt>
                <c:pt idx="11319">
                  <c:v>113167.88</c:v>
                </c:pt>
                <c:pt idx="11320">
                  <c:v>113177.88</c:v>
                </c:pt>
                <c:pt idx="11321">
                  <c:v>113187.88</c:v>
                </c:pt>
                <c:pt idx="11322">
                  <c:v>113197.87</c:v>
                </c:pt>
                <c:pt idx="11323">
                  <c:v>113207.87</c:v>
                </c:pt>
                <c:pt idx="11324">
                  <c:v>113217.87</c:v>
                </c:pt>
                <c:pt idx="11325">
                  <c:v>113227.87</c:v>
                </c:pt>
                <c:pt idx="11326">
                  <c:v>113237.87</c:v>
                </c:pt>
                <c:pt idx="11327">
                  <c:v>113247.87</c:v>
                </c:pt>
                <c:pt idx="11328">
                  <c:v>113257.87</c:v>
                </c:pt>
                <c:pt idx="11329">
                  <c:v>113267.87</c:v>
                </c:pt>
                <c:pt idx="11330">
                  <c:v>113277.86</c:v>
                </c:pt>
                <c:pt idx="11331">
                  <c:v>113287.85</c:v>
                </c:pt>
                <c:pt idx="11332">
                  <c:v>113297.85</c:v>
                </c:pt>
                <c:pt idx="11333">
                  <c:v>113307.85</c:v>
                </c:pt>
                <c:pt idx="11334">
                  <c:v>113317.84</c:v>
                </c:pt>
                <c:pt idx="11335">
                  <c:v>113327.84</c:v>
                </c:pt>
                <c:pt idx="11336">
                  <c:v>113337.84</c:v>
                </c:pt>
                <c:pt idx="11337">
                  <c:v>113347.85</c:v>
                </c:pt>
                <c:pt idx="11338">
                  <c:v>113357.84</c:v>
                </c:pt>
                <c:pt idx="11339">
                  <c:v>113367.84</c:v>
                </c:pt>
                <c:pt idx="11340">
                  <c:v>113377.84</c:v>
                </c:pt>
                <c:pt idx="11341">
                  <c:v>113387.84</c:v>
                </c:pt>
                <c:pt idx="11342">
                  <c:v>113397.84</c:v>
                </c:pt>
                <c:pt idx="11343">
                  <c:v>113407.83</c:v>
                </c:pt>
                <c:pt idx="11344">
                  <c:v>113417.83</c:v>
                </c:pt>
                <c:pt idx="11345">
                  <c:v>113427.82</c:v>
                </c:pt>
                <c:pt idx="11346">
                  <c:v>113437.82</c:v>
                </c:pt>
                <c:pt idx="11347">
                  <c:v>113447.83</c:v>
                </c:pt>
                <c:pt idx="11348">
                  <c:v>113457.83</c:v>
                </c:pt>
                <c:pt idx="11349">
                  <c:v>113467.82</c:v>
                </c:pt>
                <c:pt idx="11350">
                  <c:v>113477.82</c:v>
                </c:pt>
                <c:pt idx="11351">
                  <c:v>113487.82</c:v>
                </c:pt>
                <c:pt idx="11352">
                  <c:v>113497.81</c:v>
                </c:pt>
                <c:pt idx="11353">
                  <c:v>113507.8</c:v>
                </c:pt>
                <c:pt idx="11354">
                  <c:v>113517.8</c:v>
                </c:pt>
                <c:pt idx="11355">
                  <c:v>113527.8</c:v>
                </c:pt>
                <c:pt idx="11356">
                  <c:v>113537.8</c:v>
                </c:pt>
                <c:pt idx="11357">
                  <c:v>113547.8</c:v>
                </c:pt>
                <c:pt idx="11358">
                  <c:v>113557.8</c:v>
                </c:pt>
                <c:pt idx="11359">
                  <c:v>113567.8</c:v>
                </c:pt>
                <c:pt idx="11360">
                  <c:v>113577.8</c:v>
                </c:pt>
                <c:pt idx="11361">
                  <c:v>113587.8</c:v>
                </c:pt>
                <c:pt idx="11362">
                  <c:v>113597.79</c:v>
                </c:pt>
                <c:pt idx="11363">
                  <c:v>113607.79</c:v>
                </c:pt>
                <c:pt idx="11364">
                  <c:v>113617.79</c:v>
                </c:pt>
                <c:pt idx="11365">
                  <c:v>113627.79</c:v>
                </c:pt>
                <c:pt idx="11366">
                  <c:v>113637.78</c:v>
                </c:pt>
                <c:pt idx="11367">
                  <c:v>113647.77</c:v>
                </c:pt>
                <c:pt idx="11368">
                  <c:v>113657.79</c:v>
                </c:pt>
                <c:pt idx="11369">
                  <c:v>113667.79</c:v>
                </c:pt>
                <c:pt idx="11370">
                  <c:v>113677.78</c:v>
                </c:pt>
                <c:pt idx="11371">
                  <c:v>113687.77</c:v>
                </c:pt>
                <c:pt idx="11372">
                  <c:v>113697.77</c:v>
                </c:pt>
                <c:pt idx="11373">
                  <c:v>113707.77</c:v>
                </c:pt>
                <c:pt idx="11374">
                  <c:v>113717.77</c:v>
                </c:pt>
                <c:pt idx="11375">
                  <c:v>113727.77</c:v>
                </c:pt>
                <c:pt idx="11376">
                  <c:v>113737.76</c:v>
                </c:pt>
                <c:pt idx="11377">
                  <c:v>113747.76</c:v>
                </c:pt>
                <c:pt idx="11378">
                  <c:v>113757.77</c:v>
                </c:pt>
                <c:pt idx="11379">
                  <c:v>113767.77</c:v>
                </c:pt>
                <c:pt idx="11380">
                  <c:v>113777.76</c:v>
                </c:pt>
                <c:pt idx="11381">
                  <c:v>113787.76</c:v>
                </c:pt>
                <c:pt idx="11382">
                  <c:v>113797.75999999999</c:v>
                </c:pt>
                <c:pt idx="11383">
                  <c:v>113807.76</c:v>
                </c:pt>
                <c:pt idx="11384">
                  <c:v>113817.75</c:v>
                </c:pt>
                <c:pt idx="11385">
                  <c:v>113827.74</c:v>
                </c:pt>
                <c:pt idx="11386">
                  <c:v>113837.74</c:v>
                </c:pt>
                <c:pt idx="11387">
                  <c:v>113847.74</c:v>
                </c:pt>
                <c:pt idx="11388">
                  <c:v>113857.75</c:v>
                </c:pt>
                <c:pt idx="11389">
                  <c:v>113867.74</c:v>
                </c:pt>
                <c:pt idx="11390">
                  <c:v>113877.74</c:v>
                </c:pt>
                <c:pt idx="11391">
                  <c:v>113887.74</c:v>
                </c:pt>
                <c:pt idx="11392">
                  <c:v>113897.74</c:v>
                </c:pt>
                <c:pt idx="11393">
                  <c:v>113907.73</c:v>
                </c:pt>
                <c:pt idx="11394">
                  <c:v>113917.73</c:v>
                </c:pt>
                <c:pt idx="11395">
                  <c:v>113927.73</c:v>
                </c:pt>
                <c:pt idx="11396">
                  <c:v>113937.73</c:v>
                </c:pt>
                <c:pt idx="11397">
                  <c:v>113947.73</c:v>
                </c:pt>
                <c:pt idx="11398">
                  <c:v>113957.72</c:v>
                </c:pt>
                <c:pt idx="11399">
                  <c:v>113967.73</c:v>
                </c:pt>
                <c:pt idx="11400">
                  <c:v>113977.73</c:v>
                </c:pt>
                <c:pt idx="11401">
                  <c:v>113987.73</c:v>
                </c:pt>
                <c:pt idx="11402">
                  <c:v>113997.72</c:v>
                </c:pt>
                <c:pt idx="11403">
                  <c:v>114007.71</c:v>
                </c:pt>
                <c:pt idx="11404">
                  <c:v>114017.71</c:v>
                </c:pt>
                <c:pt idx="11405">
                  <c:v>114027.71</c:v>
                </c:pt>
                <c:pt idx="11406">
                  <c:v>114037.7</c:v>
                </c:pt>
                <c:pt idx="11407">
                  <c:v>114047.7</c:v>
                </c:pt>
                <c:pt idx="11408">
                  <c:v>114057.7</c:v>
                </c:pt>
                <c:pt idx="11409">
                  <c:v>114067.71</c:v>
                </c:pt>
                <c:pt idx="11410">
                  <c:v>114077.7</c:v>
                </c:pt>
                <c:pt idx="11411">
                  <c:v>114087.7</c:v>
                </c:pt>
                <c:pt idx="11412">
                  <c:v>114097.7</c:v>
                </c:pt>
                <c:pt idx="11413">
                  <c:v>114107.7</c:v>
                </c:pt>
                <c:pt idx="11414">
                  <c:v>114117.7</c:v>
                </c:pt>
                <c:pt idx="11415">
                  <c:v>114127.69</c:v>
                </c:pt>
                <c:pt idx="11416">
                  <c:v>114137.69</c:v>
                </c:pt>
                <c:pt idx="11417">
                  <c:v>114147.68</c:v>
                </c:pt>
                <c:pt idx="11418">
                  <c:v>114157.68</c:v>
                </c:pt>
                <c:pt idx="11419">
                  <c:v>114167.67999999999</c:v>
                </c:pt>
                <c:pt idx="11420">
                  <c:v>114177.69</c:v>
                </c:pt>
                <c:pt idx="11421">
                  <c:v>114187.68</c:v>
                </c:pt>
                <c:pt idx="11422">
                  <c:v>114197.68</c:v>
                </c:pt>
                <c:pt idx="11423">
                  <c:v>114207.67999999999</c:v>
                </c:pt>
                <c:pt idx="11424">
                  <c:v>114217.67</c:v>
                </c:pt>
                <c:pt idx="11425">
                  <c:v>114227.66</c:v>
                </c:pt>
                <c:pt idx="11426">
                  <c:v>114237.66</c:v>
                </c:pt>
                <c:pt idx="11427">
                  <c:v>114247.66</c:v>
                </c:pt>
                <c:pt idx="11428">
                  <c:v>114257.66</c:v>
                </c:pt>
                <c:pt idx="11429">
                  <c:v>114267.66</c:v>
                </c:pt>
                <c:pt idx="11430">
                  <c:v>114277.66</c:v>
                </c:pt>
                <c:pt idx="11431">
                  <c:v>114287.66</c:v>
                </c:pt>
                <c:pt idx="11432">
                  <c:v>114297.66</c:v>
                </c:pt>
                <c:pt idx="11433">
                  <c:v>114307.66</c:v>
                </c:pt>
                <c:pt idx="11434">
                  <c:v>114317.65</c:v>
                </c:pt>
                <c:pt idx="11435">
                  <c:v>114327.65</c:v>
                </c:pt>
                <c:pt idx="11436">
                  <c:v>114337.65</c:v>
                </c:pt>
                <c:pt idx="11437">
                  <c:v>114347.65</c:v>
                </c:pt>
                <c:pt idx="11438">
                  <c:v>114357.64</c:v>
                </c:pt>
                <c:pt idx="11439">
                  <c:v>114367.63</c:v>
                </c:pt>
                <c:pt idx="11440">
                  <c:v>114377.65</c:v>
                </c:pt>
                <c:pt idx="11441">
                  <c:v>114387.65</c:v>
                </c:pt>
                <c:pt idx="11442">
                  <c:v>114397.64</c:v>
                </c:pt>
                <c:pt idx="11443">
                  <c:v>114407.63</c:v>
                </c:pt>
                <c:pt idx="11444">
                  <c:v>114417.63</c:v>
                </c:pt>
                <c:pt idx="11445">
                  <c:v>114427.63</c:v>
                </c:pt>
                <c:pt idx="11446">
                  <c:v>114437.63</c:v>
                </c:pt>
                <c:pt idx="11447">
                  <c:v>114447.63</c:v>
                </c:pt>
                <c:pt idx="11448">
                  <c:v>114457.62</c:v>
                </c:pt>
                <c:pt idx="11449">
                  <c:v>114467.62</c:v>
                </c:pt>
                <c:pt idx="11450">
                  <c:v>114477.62</c:v>
                </c:pt>
                <c:pt idx="11451">
                  <c:v>114487.63</c:v>
                </c:pt>
                <c:pt idx="11452">
                  <c:v>114497.62</c:v>
                </c:pt>
                <c:pt idx="11453">
                  <c:v>114507.62</c:v>
                </c:pt>
                <c:pt idx="11454">
                  <c:v>114517.62</c:v>
                </c:pt>
                <c:pt idx="11455">
                  <c:v>114527.62</c:v>
                </c:pt>
                <c:pt idx="11456">
                  <c:v>114537.61</c:v>
                </c:pt>
                <c:pt idx="11457">
                  <c:v>114547.6</c:v>
                </c:pt>
                <c:pt idx="11458">
                  <c:v>114557.6</c:v>
                </c:pt>
                <c:pt idx="11459">
                  <c:v>114567.6</c:v>
                </c:pt>
                <c:pt idx="11460">
                  <c:v>114577.60000000001</c:v>
                </c:pt>
                <c:pt idx="11461">
                  <c:v>114587.6</c:v>
                </c:pt>
                <c:pt idx="11462">
                  <c:v>114597.6</c:v>
                </c:pt>
                <c:pt idx="11463">
                  <c:v>114607.6</c:v>
                </c:pt>
                <c:pt idx="11464">
                  <c:v>114617.60000000001</c:v>
                </c:pt>
                <c:pt idx="11465">
                  <c:v>114627.59</c:v>
                </c:pt>
                <c:pt idx="11466">
                  <c:v>114637.59</c:v>
                </c:pt>
                <c:pt idx="11467">
                  <c:v>114647.59</c:v>
                </c:pt>
                <c:pt idx="11468">
                  <c:v>114657.59</c:v>
                </c:pt>
                <c:pt idx="11469">
                  <c:v>114667.58</c:v>
                </c:pt>
                <c:pt idx="11470">
                  <c:v>114677.58</c:v>
                </c:pt>
                <c:pt idx="11471">
                  <c:v>114687.59</c:v>
                </c:pt>
                <c:pt idx="11472">
                  <c:v>114697.59</c:v>
                </c:pt>
                <c:pt idx="11473">
                  <c:v>114707.58</c:v>
                </c:pt>
                <c:pt idx="11474">
                  <c:v>114717.58</c:v>
                </c:pt>
                <c:pt idx="11475">
                  <c:v>114727.57</c:v>
                </c:pt>
                <c:pt idx="11476">
                  <c:v>114737.57</c:v>
                </c:pt>
                <c:pt idx="11477">
                  <c:v>114747.57</c:v>
                </c:pt>
                <c:pt idx="11478">
                  <c:v>114757.56</c:v>
                </c:pt>
                <c:pt idx="11479">
                  <c:v>114767.56</c:v>
                </c:pt>
                <c:pt idx="11480">
                  <c:v>114777.55</c:v>
                </c:pt>
                <c:pt idx="11481">
                  <c:v>114787.55</c:v>
                </c:pt>
                <c:pt idx="11482">
                  <c:v>114797.56</c:v>
                </c:pt>
                <c:pt idx="11483">
                  <c:v>114807.56</c:v>
                </c:pt>
                <c:pt idx="11484">
                  <c:v>114817.55</c:v>
                </c:pt>
                <c:pt idx="11485">
                  <c:v>114827.55</c:v>
                </c:pt>
                <c:pt idx="11486">
                  <c:v>114837.55</c:v>
                </c:pt>
                <c:pt idx="11487">
                  <c:v>114847.55</c:v>
                </c:pt>
                <c:pt idx="11488">
                  <c:v>114857.54</c:v>
                </c:pt>
                <c:pt idx="11489">
                  <c:v>114867.54</c:v>
                </c:pt>
                <c:pt idx="11490">
                  <c:v>114877.54</c:v>
                </c:pt>
                <c:pt idx="11491">
                  <c:v>114887.54</c:v>
                </c:pt>
                <c:pt idx="11492">
                  <c:v>114897.54</c:v>
                </c:pt>
                <c:pt idx="11493">
                  <c:v>114907.54</c:v>
                </c:pt>
                <c:pt idx="11494">
                  <c:v>114917.54</c:v>
                </c:pt>
                <c:pt idx="11495">
                  <c:v>114927.54</c:v>
                </c:pt>
                <c:pt idx="11496">
                  <c:v>114937.53</c:v>
                </c:pt>
                <c:pt idx="11497">
                  <c:v>114947.52</c:v>
                </c:pt>
                <c:pt idx="11498">
                  <c:v>114957.52</c:v>
                </c:pt>
                <c:pt idx="11499">
                  <c:v>114967.52</c:v>
                </c:pt>
                <c:pt idx="11500">
                  <c:v>114977.52</c:v>
                </c:pt>
                <c:pt idx="11501">
                  <c:v>114987.52</c:v>
                </c:pt>
                <c:pt idx="11502">
                  <c:v>114997.52</c:v>
                </c:pt>
                <c:pt idx="11503">
                  <c:v>115007.52</c:v>
                </c:pt>
                <c:pt idx="11504">
                  <c:v>115017.52</c:v>
                </c:pt>
                <c:pt idx="11505">
                  <c:v>115027.52</c:v>
                </c:pt>
                <c:pt idx="11506">
                  <c:v>115037.51</c:v>
                </c:pt>
                <c:pt idx="11507">
                  <c:v>115047.51</c:v>
                </c:pt>
                <c:pt idx="11508">
                  <c:v>115057.51</c:v>
                </c:pt>
                <c:pt idx="11509">
                  <c:v>115067.51</c:v>
                </c:pt>
                <c:pt idx="11510">
                  <c:v>115077.5</c:v>
                </c:pt>
                <c:pt idx="11511">
                  <c:v>115087.49</c:v>
                </c:pt>
                <c:pt idx="11512">
                  <c:v>115097.49</c:v>
                </c:pt>
                <c:pt idx="11513">
                  <c:v>115107.51</c:v>
                </c:pt>
                <c:pt idx="11514">
                  <c:v>115117.5</c:v>
                </c:pt>
                <c:pt idx="11515">
                  <c:v>115127.49</c:v>
                </c:pt>
                <c:pt idx="11516">
                  <c:v>115137.49</c:v>
                </c:pt>
                <c:pt idx="11517">
                  <c:v>115147.49</c:v>
                </c:pt>
                <c:pt idx="11518">
                  <c:v>115157.49</c:v>
                </c:pt>
                <c:pt idx="11519">
                  <c:v>115167.48</c:v>
                </c:pt>
                <c:pt idx="11520">
                  <c:v>115177.48</c:v>
                </c:pt>
                <c:pt idx="11521">
                  <c:v>115187.48</c:v>
                </c:pt>
                <c:pt idx="11522">
                  <c:v>115197.48</c:v>
                </c:pt>
                <c:pt idx="11523">
                  <c:v>115207.48</c:v>
                </c:pt>
                <c:pt idx="11524">
                  <c:v>115217.48</c:v>
                </c:pt>
                <c:pt idx="11525">
                  <c:v>115227.48</c:v>
                </c:pt>
                <c:pt idx="11526">
                  <c:v>115237.48</c:v>
                </c:pt>
                <c:pt idx="11527">
                  <c:v>115247.48</c:v>
                </c:pt>
                <c:pt idx="11528">
                  <c:v>115257.47</c:v>
                </c:pt>
                <c:pt idx="11529">
                  <c:v>115267.46</c:v>
                </c:pt>
                <c:pt idx="11530">
                  <c:v>115277.46</c:v>
                </c:pt>
                <c:pt idx="11531">
                  <c:v>115287.46</c:v>
                </c:pt>
                <c:pt idx="11532">
                  <c:v>115297.46</c:v>
                </c:pt>
                <c:pt idx="11533">
                  <c:v>115307.46</c:v>
                </c:pt>
                <c:pt idx="11534">
                  <c:v>115317.46</c:v>
                </c:pt>
                <c:pt idx="11535">
                  <c:v>115327.46</c:v>
                </c:pt>
                <c:pt idx="11536">
                  <c:v>115337.46</c:v>
                </c:pt>
                <c:pt idx="11537">
                  <c:v>115347.45</c:v>
                </c:pt>
                <c:pt idx="11538">
                  <c:v>115357.45</c:v>
                </c:pt>
                <c:pt idx="11539">
                  <c:v>115367.45</c:v>
                </c:pt>
                <c:pt idx="11540">
                  <c:v>115377.45</c:v>
                </c:pt>
                <c:pt idx="11541">
                  <c:v>115387.44</c:v>
                </c:pt>
                <c:pt idx="11542">
                  <c:v>115397.44</c:v>
                </c:pt>
                <c:pt idx="11543">
                  <c:v>115407.43</c:v>
                </c:pt>
                <c:pt idx="11544">
                  <c:v>115417.45</c:v>
                </c:pt>
                <c:pt idx="11545">
                  <c:v>115427.44</c:v>
                </c:pt>
                <c:pt idx="11546">
                  <c:v>115437.44</c:v>
                </c:pt>
                <c:pt idx="11547">
                  <c:v>115447.43</c:v>
                </c:pt>
                <c:pt idx="11548">
                  <c:v>115457.43</c:v>
                </c:pt>
                <c:pt idx="11549">
                  <c:v>115467.43</c:v>
                </c:pt>
                <c:pt idx="11550">
                  <c:v>115477.42</c:v>
                </c:pt>
                <c:pt idx="11551">
                  <c:v>115487.42</c:v>
                </c:pt>
                <c:pt idx="11552">
                  <c:v>115497.41</c:v>
                </c:pt>
                <c:pt idx="11553">
                  <c:v>115507.41</c:v>
                </c:pt>
                <c:pt idx="11554">
                  <c:v>115517.42</c:v>
                </c:pt>
                <c:pt idx="11555">
                  <c:v>115527.42</c:v>
                </c:pt>
                <c:pt idx="11556">
                  <c:v>115537.41</c:v>
                </c:pt>
                <c:pt idx="11557">
                  <c:v>115547.41</c:v>
                </c:pt>
                <c:pt idx="11558">
                  <c:v>115557.41</c:v>
                </c:pt>
                <c:pt idx="11559">
                  <c:v>115567.41</c:v>
                </c:pt>
                <c:pt idx="11560">
                  <c:v>115577.4</c:v>
                </c:pt>
                <c:pt idx="11561">
                  <c:v>115587.4</c:v>
                </c:pt>
                <c:pt idx="11562">
                  <c:v>115597.4</c:v>
                </c:pt>
                <c:pt idx="11563">
                  <c:v>115607.4</c:v>
                </c:pt>
                <c:pt idx="11564">
                  <c:v>115617.4</c:v>
                </c:pt>
                <c:pt idx="11565">
                  <c:v>115627.4</c:v>
                </c:pt>
                <c:pt idx="11566">
                  <c:v>115637.4</c:v>
                </c:pt>
                <c:pt idx="11567">
                  <c:v>115647.4</c:v>
                </c:pt>
                <c:pt idx="11568">
                  <c:v>115657.39</c:v>
                </c:pt>
                <c:pt idx="11569">
                  <c:v>115667.38</c:v>
                </c:pt>
                <c:pt idx="11570">
                  <c:v>115677.38</c:v>
                </c:pt>
                <c:pt idx="11571">
                  <c:v>115687.38</c:v>
                </c:pt>
                <c:pt idx="11572">
                  <c:v>115697.38</c:v>
                </c:pt>
                <c:pt idx="11573">
                  <c:v>115707.38</c:v>
                </c:pt>
                <c:pt idx="11574">
                  <c:v>115717.37</c:v>
                </c:pt>
                <c:pt idx="11575">
                  <c:v>115727.38</c:v>
                </c:pt>
                <c:pt idx="11576">
                  <c:v>115737.38</c:v>
                </c:pt>
                <c:pt idx="11577">
                  <c:v>115747.38</c:v>
                </c:pt>
                <c:pt idx="11578">
                  <c:v>115757.37</c:v>
                </c:pt>
                <c:pt idx="11579">
                  <c:v>115767.37</c:v>
                </c:pt>
                <c:pt idx="11580">
                  <c:v>115777.37</c:v>
                </c:pt>
                <c:pt idx="11581">
                  <c:v>115787.37</c:v>
                </c:pt>
                <c:pt idx="11582">
                  <c:v>115797.36</c:v>
                </c:pt>
                <c:pt idx="11583">
                  <c:v>115807.35</c:v>
                </c:pt>
                <c:pt idx="11584">
                  <c:v>115817.35</c:v>
                </c:pt>
                <c:pt idx="11585">
                  <c:v>115827.37</c:v>
                </c:pt>
                <c:pt idx="11586">
                  <c:v>115837.36</c:v>
                </c:pt>
                <c:pt idx="11587">
                  <c:v>115847.35</c:v>
                </c:pt>
                <c:pt idx="11588">
                  <c:v>115857.35</c:v>
                </c:pt>
                <c:pt idx="11589">
                  <c:v>115867.35</c:v>
                </c:pt>
                <c:pt idx="11590">
                  <c:v>115877.35</c:v>
                </c:pt>
                <c:pt idx="11591">
                  <c:v>115887.34</c:v>
                </c:pt>
                <c:pt idx="11592">
                  <c:v>115897.34</c:v>
                </c:pt>
                <c:pt idx="11593">
                  <c:v>115907.34</c:v>
                </c:pt>
                <c:pt idx="11594">
                  <c:v>115917.34</c:v>
                </c:pt>
                <c:pt idx="11595">
                  <c:v>115927.34</c:v>
                </c:pt>
                <c:pt idx="11596">
                  <c:v>115937.34</c:v>
                </c:pt>
                <c:pt idx="11597">
                  <c:v>115947.34</c:v>
                </c:pt>
                <c:pt idx="11598">
                  <c:v>115957.34</c:v>
                </c:pt>
                <c:pt idx="11599">
                  <c:v>115967.34</c:v>
                </c:pt>
                <c:pt idx="11600">
                  <c:v>115977.33</c:v>
                </c:pt>
                <c:pt idx="11601">
                  <c:v>115987.32</c:v>
                </c:pt>
                <c:pt idx="11602">
                  <c:v>115997.32</c:v>
                </c:pt>
                <c:pt idx="11603">
                  <c:v>116007.32</c:v>
                </c:pt>
                <c:pt idx="11604">
                  <c:v>116017.31</c:v>
                </c:pt>
                <c:pt idx="11605">
                  <c:v>116027.31</c:v>
                </c:pt>
                <c:pt idx="11606">
                  <c:v>116037.32</c:v>
                </c:pt>
                <c:pt idx="11607">
                  <c:v>116047.32</c:v>
                </c:pt>
                <c:pt idx="11608">
                  <c:v>116057.31</c:v>
                </c:pt>
                <c:pt idx="11609">
                  <c:v>116067.31</c:v>
                </c:pt>
                <c:pt idx="11610">
                  <c:v>116077.3</c:v>
                </c:pt>
                <c:pt idx="11611">
                  <c:v>116087.3</c:v>
                </c:pt>
                <c:pt idx="11612">
                  <c:v>116097.3</c:v>
                </c:pt>
                <c:pt idx="11613">
                  <c:v>116107.3</c:v>
                </c:pt>
                <c:pt idx="11614">
                  <c:v>116117.3</c:v>
                </c:pt>
                <c:pt idx="11615">
                  <c:v>116127.3</c:v>
                </c:pt>
                <c:pt idx="11616">
                  <c:v>116137.3</c:v>
                </c:pt>
                <c:pt idx="11617">
                  <c:v>116147.3</c:v>
                </c:pt>
                <c:pt idx="11618">
                  <c:v>116157.3</c:v>
                </c:pt>
                <c:pt idx="11619">
                  <c:v>116167.29</c:v>
                </c:pt>
                <c:pt idx="11620">
                  <c:v>116177.29</c:v>
                </c:pt>
                <c:pt idx="11621">
                  <c:v>116187.29</c:v>
                </c:pt>
                <c:pt idx="11622">
                  <c:v>116197.28</c:v>
                </c:pt>
                <c:pt idx="11623">
                  <c:v>116207.27</c:v>
                </c:pt>
                <c:pt idx="11624">
                  <c:v>116217.27</c:v>
                </c:pt>
                <c:pt idx="11625">
                  <c:v>116227.27</c:v>
                </c:pt>
                <c:pt idx="11626">
                  <c:v>116237.28</c:v>
                </c:pt>
                <c:pt idx="11627">
                  <c:v>116247.27</c:v>
                </c:pt>
                <c:pt idx="11628">
                  <c:v>116257.27</c:v>
                </c:pt>
                <c:pt idx="11629">
                  <c:v>116267.27</c:v>
                </c:pt>
                <c:pt idx="11630">
                  <c:v>116277.27</c:v>
                </c:pt>
                <c:pt idx="11631">
                  <c:v>116287.27</c:v>
                </c:pt>
                <c:pt idx="11632">
                  <c:v>116297.26</c:v>
                </c:pt>
                <c:pt idx="11633">
                  <c:v>116307.26</c:v>
                </c:pt>
                <c:pt idx="11634">
                  <c:v>116317.26</c:v>
                </c:pt>
                <c:pt idx="11635">
                  <c:v>116327.26</c:v>
                </c:pt>
                <c:pt idx="11636">
                  <c:v>116337.25</c:v>
                </c:pt>
                <c:pt idx="11637">
                  <c:v>116347.26</c:v>
                </c:pt>
                <c:pt idx="11638">
                  <c:v>116357.26</c:v>
                </c:pt>
                <c:pt idx="11639">
                  <c:v>116367.26</c:v>
                </c:pt>
                <c:pt idx="11640">
                  <c:v>116377.25</c:v>
                </c:pt>
                <c:pt idx="11641">
                  <c:v>116387.24</c:v>
                </c:pt>
                <c:pt idx="11642">
                  <c:v>116397.24</c:v>
                </c:pt>
                <c:pt idx="11643">
                  <c:v>116407.24</c:v>
                </c:pt>
                <c:pt idx="11644">
                  <c:v>116417.24</c:v>
                </c:pt>
                <c:pt idx="11645">
                  <c:v>116427.23</c:v>
                </c:pt>
                <c:pt idx="11646">
                  <c:v>116437.23</c:v>
                </c:pt>
                <c:pt idx="11647">
                  <c:v>116447.24</c:v>
                </c:pt>
                <c:pt idx="11648">
                  <c:v>116457.24</c:v>
                </c:pt>
                <c:pt idx="11649">
                  <c:v>116467.23</c:v>
                </c:pt>
                <c:pt idx="11650">
                  <c:v>116477.23</c:v>
                </c:pt>
                <c:pt idx="11651">
                  <c:v>116487.23</c:v>
                </c:pt>
                <c:pt idx="11652">
                  <c:v>116497.23</c:v>
                </c:pt>
                <c:pt idx="11653">
                  <c:v>116507.23</c:v>
                </c:pt>
                <c:pt idx="11654">
                  <c:v>116517.22</c:v>
                </c:pt>
                <c:pt idx="11655">
                  <c:v>116527.21</c:v>
                </c:pt>
                <c:pt idx="11656">
                  <c:v>116537.21</c:v>
                </c:pt>
                <c:pt idx="11657">
                  <c:v>116547.23</c:v>
                </c:pt>
                <c:pt idx="11658">
                  <c:v>116557.22</c:v>
                </c:pt>
                <c:pt idx="11659">
                  <c:v>116567.21</c:v>
                </c:pt>
                <c:pt idx="11660">
                  <c:v>116577.21</c:v>
                </c:pt>
                <c:pt idx="11661">
                  <c:v>116587.21</c:v>
                </c:pt>
                <c:pt idx="11662">
                  <c:v>116597.21</c:v>
                </c:pt>
                <c:pt idx="11663">
                  <c:v>116607.2</c:v>
                </c:pt>
                <c:pt idx="11664">
                  <c:v>116617.2</c:v>
                </c:pt>
                <c:pt idx="11665">
                  <c:v>116627.2</c:v>
                </c:pt>
                <c:pt idx="11666">
                  <c:v>116637.2</c:v>
                </c:pt>
                <c:pt idx="11667">
                  <c:v>116647.2</c:v>
                </c:pt>
                <c:pt idx="11668">
                  <c:v>116657.2</c:v>
                </c:pt>
                <c:pt idx="11669">
                  <c:v>116667.2</c:v>
                </c:pt>
                <c:pt idx="11670">
                  <c:v>116677.2</c:v>
                </c:pt>
                <c:pt idx="11671">
                  <c:v>116687.2</c:v>
                </c:pt>
                <c:pt idx="11672">
                  <c:v>116697.19</c:v>
                </c:pt>
                <c:pt idx="11673">
                  <c:v>116707.18</c:v>
                </c:pt>
                <c:pt idx="11674">
                  <c:v>116717.18</c:v>
                </c:pt>
                <c:pt idx="11675">
                  <c:v>116727.18</c:v>
                </c:pt>
                <c:pt idx="11676">
                  <c:v>116737.17</c:v>
                </c:pt>
                <c:pt idx="11677">
                  <c:v>116747.17</c:v>
                </c:pt>
                <c:pt idx="11678">
                  <c:v>116757.18</c:v>
                </c:pt>
                <c:pt idx="11679">
                  <c:v>116767.18</c:v>
                </c:pt>
                <c:pt idx="11680">
                  <c:v>116777.17</c:v>
                </c:pt>
                <c:pt idx="11681">
                  <c:v>116787.17</c:v>
                </c:pt>
                <c:pt idx="11682">
                  <c:v>116797.16</c:v>
                </c:pt>
                <c:pt idx="11683">
                  <c:v>116807.16</c:v>
                </c:pt>
                <c:pt idx="11684">
                  <c:v>116817.16</c:v>
                </c:pt>
                <c:pt idx="11685">
                  <c:v>116827.16</c:v>
                </c:pt>
                <c:pt idx="11686">
                  <c:v>116837.16</c:v>
                </c:pt>
                <c:pt idx="11687">
                  <c:v>116847.15</c:v>
                </c:pt>
                <c:pt idx="11688">
                  <c:v>116857.16</c:v>
                </c:pt>
                <c:pt idx="11689">
                  <c:v>116867.16</c:v>
                </c:pt>
                <c:pt idx="11690">
                  <c:v>116877.16</c:v>
                </c:pt>
                <c:pt idx="11691">
                  <c:v>116887.15</c:v>
                </c:pt>
                <c:pt idx="11692">
                  <c:v>116897.15</c:v>
                </c:pt>
                <c:pt idx="11693">
                  <c:v>116907.15</c:v>
                </c:pt>
                <c:pt idx="11694">
                  <c:v>116917.14</c:v>
                </c:pt>
                <c:pt idx="11695">
                  <c:v>116927.13</c:v>
                </c:pt>
                <c:pt idx="11696">
                  <c:v>116937.13</c:v>
                </c:pt>
                <c:pt idx="11697">
                  <c:v>116947.13</c:v>
                </c:pt>
                <c:pt idx="11698">
                  <c:v>116957.13</c:v>
                </c:pt>
                <c:pt idx="11699">
                  <c:v>116967.13</c:v>
                </c:pt>
                <c:pt idx="11700">
                  <c:v>116977.13</c:v>
                </c:pt>
                <c:pt idx="11701">
                  <c:v>116987.13</c:v>
                </c:pt>
                <c:pt idx="11702">
                  <c:v>116997.13</c:v>
                </c:pt>
                <c:pt idx="11703">
                  <c:v>117007.13</c:v>
                </c:pt>
                <c:pt idx="11704">
                  <c:v>117017.12</c:v>
                </c:pt>
                <c:pt idx="11705">
                  <c:v>117027.12</c:v>
                </c:pt>
                <c:pt idx="11706">
                  <c:v>117037.12</c:v>
                </c:pt>
                <c:pt idx="11707">
                  <c:v>117047.12</c:v>
                </c:pt>
                <c:pt idx="11708">
                  <c:v>117057.11</c:v>
                </c:pt>
                <c:pt idx="11709">
                  <c:v>117067.12</c:v>
                </c:pt>
                <c:pt idx="11710">
                  <c:v>117077.12</c:v>
                </c:pt>
                <c:pt idx="11711">
                  <c:v>117087.12</c:v>
                </c:pt>
                <c:pt idx="11712">
                  <c:v>117097.11</c:v>
                </c:pt>
                <c:pt idx="11713">
                  <c:v>117107.1</c:v>
                </c:pt>
                <c:pt idx="11714">
                  <c:v>117117.1</c:v>
                </c:pt>
                <c:pt idx="11715">
                  <c:v>117127.1</c:v>
                </c:pt>
                <c:pt idx="11716">
                  <c:v>117137.1</c:v>
                </c:pt>
                <c:pt idx="11717">
                  <c:v>117147.09</c:v>
                </c:pt>
                <c:pt idx="11718">
                  <c:v>117157.09</c:v>
                </c:pt>
                <c:pt idx="11719">
                  <c:v>117167.1</c:v>
                </c:pt>
                <c:pt idx="11720">
                  <c:v>117177.1</c:v>
                </c:pt>
                <c:pt idx="11721">
                  <c:v>117187.09</c:v>
                </c:pt>
                <c:pt idx="11722">
                  <c:v>117197.09</c:v>
                </c:pt>
                <c:pt idx="11723">
                  <c:v>117207.09</c:v>
                </c:pt>
                <c:pt idx="11724">
                  <c:v>117217.09</c:v>
                </c:pt>
                <c:pt idx="11725">
                  <c:v>117227.09</c:v>
                </c:pt>
                <c:pt idx="11726">
                  <c:v>117237.08</c:v>
                </c:pt>
                <c:pt idx="11727">
                  <c:v>117247.07</c:v>
                </c:pt>
                <c:pt idx="11728">
                  <c:v>117257.07</c:v>
                </c:pt>
                <c:pt idx="11729">
                  <c:v>117267.09</c:v>
                </c:pt>
                <c:pt idx="11730">
                  <c:v>117277.08</c:v>
                </c:pt>
                <c:pt idx="11731">
                  <c:v>117287.07</c:v>
                </c:pt>
                <c:pt idx="11732">
                  <c:v>117297.07</c:v>
                </c:pt>
                <c:pt idx="11733">
                  <c:v>117307.07</c:v>
                </c:pt>
                <c:pt idx="11734">
                  <c:v>117317.07</c:v>
                </c:pt>
                <c:pt idx="11735">
                  <c:v>117327.06</c:v>
                </c:pt>
                <c:pt idx="11736">
                  <c:v>117337.05</c:v>
                </c:pt>
                <c:pt idx="11737">
                  <c:v>117347.05</c:v>
                </c:pt>
                <c:pt idx="11738">
                  <c:v>117357.05</c:v>
                </c:pt>
                <c:pt idx="11739">
                  <c:v>117367.05</c:v>
                </c:pt>
                <c:pt idx="11740">
                  <c:v>117377.05</c:v>
                </c:pt>
                <c:pt idx="11741">
                  <c:v>117387.05</c:v>
                </c:pt>
                <c:pt idx="11742">
                  <c:v>117397.05</c:v>
                </c:pt>
                <c:pt idx="11743">
                  <c:v>117407.05</c:v>
                </c:pt>
                <c:pt idx="11744">
                  <c:v>117417.05</c:v>
                </c:pt>
                <c:pt idx="11745">
                  <c:v>117427.04</c:v>
                </c:pt>
                <c:pt idx="11746">
                  <c:v>117437.04</c:v>
                </c:pt>
                <c:pt idx="11747">
                  <c:v>117447.03999999999</c:v>
                </c:pt>
                <c:pt idx="11748">
                  <c:v>117457.03</c:v>
                </c:pt>
                <c:pt idx="11749">
                  <c:v>117467.03</c:v>
                </c:pt>
                <c:pt idx="11750">
                  <c:v>117477.04</c:v>
                </c:pt>
                <c:pt idx="11751">
                  <c:v>117487.03999999999</c:v>
                </c:pt>
                <c:pt idx="11752">
                  <c:v>117497.03</c:v>
                </c:pt>
                <c:pt idx="11753">
                  <c:v>117507.03</c:v>
                </c:pt>
                <c:pt idx="11754">
                  <c:v>117517.02</c:v>
                </c:pt>
                <c:pt idx="11755">
                  <c:v>117527.02</c:v>
                </c:pt>
                <c:pt idx="11756">
                  <c:v>117537.02</c:v>
                </c:pt>
                <c:pt idx="11757">
                  <c:v>117547.02</c:v>
                </c:pt>
                <c:pt idx="11758">
                  <c:v>117557.01</c:v>
                </c:pt>
                <c:pt idx="11759">
                  <c:v>117567.01</c:v>
                </c:pt>
                <c:pt idx="11760">
                  <c:v>117577.02</c:v>
                </c:pt>
                <c:pt idx="11761">
                  <c:v>117587.02</c:v>
                </c:pt>
                <c:pt idx="11762">
                  <c:v>117597.01</c:v>
                </c:pt>
                <c:pt idx="11763">
                  <c:v>117607.01</c:v>
                </c:pt>
                <c:pt idx="11764">
                  <c:v>117617.01</c:v>
                </c:pt>
                <c:pt idx="11765">
                  <c:v>117627.01</c:v>
                </c:pt>
                <c:pt idx="11766">
                  <c:v>117637</c:v>
                </c:pt>
                <c:pt idx="11767">
                  <c:v>117646.99</c:v>
                </c:pt>
                <c:pt idx="11768">
                  <c:v>117656.99</c:v>
                </c:pt>
                <c:pt idx="11769">
                  <c:v>117666.99</c:v>
                </c:pt>
                <c:pt idx="11770">
                  <c:v>117676.99</c:v>
                </c:pt>
                <c:pt idx="11771">
                  <c:v>117686.99</c:v>
                </c:pt>
                <c:pt idx="11772">
                  <c:v>117696.99</c:v>
                </c:pt>
                <c:pt idx="11773">
                  <c:v>117706.99</c:v>
                </c:pt>
                <c:pt idx="11774">
                  <c:v>117716.99</c:v>
                </c:pt>
                <c:pt idx="11775">
                  <c:v>117726.98</c:v>
                </c:pt>
                <c:pt idx="11776">
                  <c:v>117736.98</c:v>
                </c:pt>
                <c:pt idx="11777">
                  <c:v>117746.98</c:v>
                </c:pt>
                <c:pt idx="11778">
                  <c:v>117756.98</c:v>
                </c:pt>
                <c:pt idx="11779">
                  <c:v>117766.98</c:v>
                </c:pt>
                <c:pt idx="11780">
                  <c:v>117776.97</c:v>
                </c:pt>
                <c:pt idx="11781">
                  <c:v>117786.98</c:v>
                </c:pt>
                <c:pt idx="11782">
                  <c:v>117796.98</c:v>
                </c:pt>
                <c:pt idx="11783">
                  <c:v>117806.98</c:v>
                </c:pt>
                <c:pt idx="11784">
                  <c:v>117816.97</c:v>
                </c:pt>
                <c:pt idx="11785">
                  <c:v>117826.96</c:v>
                </c:pt>
                <c:pt idx="11786">
                  <c:v>117836.96</c:v>
                </c:pt>
                <c:pt idx="11787">
                  <c:v>117846.96</c:v>
                </c:pt>
                <c:pt idx="11788">
                  <c:v>117856.96000000001</c:v>
                </c:pt>
                <c:pt idx="11789">
                  <c:v>117866.95</c:v>
                </c:pt>
                <c:pt idx="11790">
                  <c:v>117876.95</c:v>
                </c:pt>
                <c:pt idx="11791">
                  <c:v>117886.96</c:v>
                </c:pt>
                <c:pt idx="11792">
                  <c:v>117896.96000000001</c:v>
                </c:pt>
                <c:pt idx="11793">
                  <c:v>117906.95</c:v>
                </c:pt>
                <c:pt idx="11794">
                  <c:v>117916.95</c:v>
                </c:pt>
                <c:pt idx="11795">
                  <c:v>117926.95</c:v>
                </c:pt>
                <c:pt idx="11796">
                  <c:v>117936.95</c:v>
                </c:pt>
                <c:pt idx="11797">
                  <c:v>117946.95</c:v>
                </c:pt>
                <c:pt idx="11798">
                  <c:v>117956.94</c:v>
                </c:pt>
                <c:pt idx="11799">
                  <c:v>117966.93</c:v>
                </c:pt>
                <c:pt idx="11800">
                  <c:v>117976.93</c:v>
                </c:pt>
                <c:pt idx="11801">
                  <c:v>117986.95</c:v>
                </c:pt>
                <c:pt idx="11802">
                  <c:v>117996.94</c:v>
                </c:pt>
                <c:pt idx="11803">
                  <c:v>118006.93</c:v>
                </c:pt>
                <c:pt idx="11804">
                  <c:v>118016.93</c:v>
                </c:pt>
                <c:pt idx="11805">
                  <c:v>118026.93</c:v>
                </c:pt>
                <c:pt idx="11806">
                  <c:v>118036.93</c:v>
                </c:pt>
                <c:pt idx="11807">
                  <c:v>118046.92</c:v>
                </c:pt>
                <c:pt idx="11808">
                  <c:v>118056.91</c:v>
                </c:pt>
                <c:pt idx="11809">
                  <c:v>118066.91</c:v>
                </c:pt>
                <c:pt idx="11810">
                  <c:v>118076.91</c:v>
                </c:pt>
                <c:pt idx="11811">
                  <c:v>118086.91</c:v>
                </c:pt>
                <c:pt idx="11812">
                  <c:v>118096.91</c:v>
                </c:pt>
                <c:pt idx="11813">
                  <c:v>118106.91</c:v>
                </c:pt>
                <c:pt idx="11814">
                  <c:v>118116.91</c:v>
                </c:pt>
                <c:pt idx="11815">
                  <c:v>118126.91</c:v>
                </c:pt>
                <c:pt idx="11816">
                  <c:v>118136.91</c:v>
                </c:pt>
                <c:pt idx="11817">
                  <c:v>118146.9</c:v>
                </c:pt>
                <c:pt idx="11818">
                  <c:v>118156.9</c:v>
                </c:pt>
                <c:pt idx="11819">
                  <c:v>118166.9</c:v>
                </c:pt>
                <c:pt idx="11820">
                  <c:v>118176.89</c:v>
                </c:pt>
                <c:pt idx="11821">
                  <c:v>118186.89</c:v>
                </c:pt>
                <c:pt idx="11822">
                  <c:v>118196.9</c:v>
                </c:pt>
                <c:pt idx="11823">
                  <c:v>118206.9</c:v>
                </c:pt>
                <c:pt idx="11824">
                  <c:v>118216.89</c:v>
                </c:pt>
                <c:pt idx="11825">
                  <c:v>118226.89</c:v>
                </c:pt>
                <c:pt idx="11826">
                  <c:v>118236.88</c:v>
                </c:pt>
                <c:pt idx="11827">
                  <c:v>118246.88</c:v>
                </c:pt>
                <c:pt idx="11828">
                  <c:v>118256.88</c:v>
                </c:pt>
                <c:pt idx="11829">
                  <c:v>118266.88</c:v>
                </c:pt>
                <c:pt idx="11830">
                  <c:v>118276.87</c:v>
                </c:pt>
                <c:pt idx="11831">
                  <c:v>118286.87</c:v>
                </c:pt>
                <c:pt idx="11832">
                  <c:v>118296.88</c:v>
                </c:pt>
                <c:pt idx="11833">
                  <c:v>118306.88</c:v>
                </c:pt>
                <c:pt idx="11834">
                  <c:v>118316.87</c:v>
                </c:pt>
                <c:pt idx="11835">
                  <c:v>118326.87</c:v>
                </c:pt>
                <c:pt idx="11836">
                  <c:v>118336.87</c:v>
                </c:pt>
                <c:pt idx="11837">
                  <c:v>118346.87</c:v>
                </c:pt>
                <c:pt idx="11838">
                  <c:v>118356.86</c:v>
                </c:pt>
                <c:pt idx="11839">
                  <c:v>118366.85</c:v>
                </c:pt>
                <c:pt idx="11840">
                  <c:v>118376.85</c:v>
                </c:pt>
                <c:pt idx="11841">
                  <c:v>118386.85</c:v>
                </c:pt>
                <c:pt idx="11842">
                  <c:v>118396.85</c:v>
                </c:pt>
                <c:pt idx="11843">
                  <c:v>118406.85</c:v>
                </c:pt>
                <c:pt idx="11844">
                  <c:v>118416.85</c:v>
                </c:pt>
                <c:pt idx="11845">
                  <c:v>118426.85</c:v>
                </c:pt>
                <c:pt idx="11846">
                  <c:v>118436.85</c:v>
                </c:pt>
                <c:pt idx="11847">
                  <c:v>118446.84</c:v>
                </c:pt>
                <c:pt idx="11848">
                  <c:v>118456.84</c:v>
                </c:pt>
                <c:pt idx="11849">
                  <c:v>118466.84</c:v>
                </c:pt>
                <c:pt idx="11850">
                  <c:v>118476.84</c:v>
                </c:pt>
                <c:pt idx="11851">
                  <c:v>118486.84</c:v>
                </c:pt>
                <c:pt idx="11852">
                  <c:v>118496.83</c:v>
                </c:pt>
                <c:pt idx="11853">
                  <c:v>118506.84</c:v>
                </c:pt>
                <c:pt idx="11854">
                  <c:v>118516.84</c:v>
                </c:pt>
                <c:pt idx="11855">
                  <c:v>118526.84</c:v>
                </c:pt>
                <c:pt idx="11856">
                  <c:v>118536.83</c:v>
                </c:pt>
                <c:pt idx="11857">
                  <c:v>118546.82</c:v>
                </c:pt>
                <c:pt idx="11858">
                  <c:v>118556.82</c:v>
                </c:pt>
                <c:pt idx="11859">
                  <c:v>118566.82</c:v>
                </c:pt>
                <c:pt idx="11860">
                  <c:v>118576.82</c:v>
                </c:pt>
                <c:pt idx="11861">
                  <c:v>118586.81</c:v>
                </c:pt>
                <c:pt idx="11862">
                  <c:v>118596.8</c:v>
                </c:pt>
                <c:pt idx="11863">
                  <c:v>118606.82</c:v>
                </c:pt>
                <c:pt idx="11864">
                  <c:v>118616.82</c:v>
                </c:pt>
                <c:pt idx="11865">
                  <c:v>118626.81</c:v>
                </c:pt>
                <c:pt idx="11866">
                  <c:v>118636.8</c:v>
                </c:pt>
                <c:pt idx="11867">
                  <c:v>118646.8</c:v>
                </c:pt>
                <c:pt idx="11868">
                  <c:v>118656.8</c:v>
                </c:pt>
                <c:pt idx="11869">
                  <c:v>118666.8</c:v>
                </c:pt>
                <c:pt idx="11870">
                  <c:v>118676.8</c:v>
                </c:pt>
                <c:pt idx="11871">
                  <c:v>118686.79</c:v>
                </c:pt>
                <c:pt idx="11872">
                  <c:v>118696.79</c:v>
                </c:pt>
                <c:pt idx="11873">
                  <c:v>118706.8</c:v>
                </c:pt>
                <c:pt idx="11874">
                  <c:v>118716.8</c:v>
                </c:pt>
                <c:pt idx="11875">
                  <c:v>118726.79</c:v>
                </c:pt>
                <c:pt idx="11876">
                  <c:v>118736.79</c:v>
                </c:pt>
                <c:pt idx="11877">
                  <c:v>118746.79</c:v>
                </c:pt>
                <c:pt idx="11878">
                  <c:v>118756.78</c:v>
                </c:pt>
                <c:pt idx="11879">
                  <c:v>118766.78</c:v>
                </c:pt>
                <c:pt idx="11880">
                  <c:v>118776.77</c:v>
                </c:pt>
                <c:pt idx="11881">
                  <c:v>118786.77</c:v>
                </c:pt>
                <c:pt idx="11882">
                  <c:v>118796.77</c:v>
                </c:pt>
                <c:pt idx="11883">
                  <c:v>118806.78</c:v>
                </c:pt>
                <c:pt idx="11884">
                  <c:v>118816.77</c:v>
                </c:pt>
                <c:pt idx="11885">
                  <c:v>118826.77</c:v>
                </c:pt>
                <c:pt idx="11886">
                  <c:v>118836.77</c:v>
                </c:pt>
                <c:pt idx="11887">
                  <c:v>118846.77</c:v>
                </c:pt>
                <c:pt idx="11888">
                  <c:v>118856.77</c:v>
                </c:pt>
                <c:pt idx="11889">
                  <c:v>118866.76</c:v>
                </c:pt>
                <c:pt idx="11890">
                  <c:v>118876.76</c:v>
                </c:pt>
                <c:pt idx="11891">
                  <c:v>118886.76</c:v>
                </c:pt>
                <c:pt idx="11892">
                  <c:v>118896.75</c:v>
                </c:pt>
                <c:pt idx="11893">
                  <c:v>118906.74</c:v>
                </c:pt>
                <c:pt idx="11894">
                  <c:v>118916.76</c:v>
                </c:pt>
                <c:pt idx="11895">
                  <c:v>118926.76</c:v>
                </c:pt>
                <c:pt idx="11896">
                  <c:v>118936.75</c:v>
                </c:pt>
                <c:pt idx="11897">
                  <c:v>118946.74</c:v>
                </c:pt>
                <c:pt idx="11898">
                  <c:v>118956.74</c:v>
                </c:pt>
                <c:pt idx="11899">
                  <c:v>118966.74</c:v>
                </c:pt>
                <c:pt idx="11900">
                  <c:v>118976.74</c:v>
                </c:pt>
                <c:pt idx="11901">
                  <c:v>118986.73</c:v>
                </c:pt>
                <c:pt idx="11902">
                  <c:v>118996.73</c:v>
                </c:pt>
                <c:pt idx="11903">
                  <c:v>119006.73</c:v>
                </c:pt>
                <c:pt idx="11904">
                  <c:v>119016.74</c:v>
                </c:pt>
                <c:pt idx="11905">
                  <c:v>119026.73</c:v>
                </c:pt>
                <c:pt idx="11906">
                  <c:v>119036.73</c:v>
                </c:pt>
                <c:pt idx="11907">
                  <c:v>119046.73</c:v>
                </c:pt>
                <c:pt idx="11908">
                  <c:v>119056.73</c:v>
                </c:pt>
                <c:pt idx="11909">
                  <c:v>119066.73</c:v>
                </c:pt>
                <c:pt idx="11910">
                  <c:v>119076.72</c:v>
                </c:pt>
                <c:pt idx="11911">
                  <c:v>119086.71</c:v>
                </c:pt>
                <c:pt idx="11912">
                  <c:v>119096.71</c:v>
                </c:pt>
                <c:pt idx="11913">
                  <c:v>119106.71</c:v>
                </c:pt>
                <c:pt idx="11914">
                  <c:v>119116.72</c:v>
                </c:pt>
                <c:pt idx="11915">
                  <c:v>119126.71</c:v>
                </c:pt>
                <c:pt idx="11916">
                  <c:v>119136.71</c:v>
                </c:pt>
                <c:pt idx="11917">
                  <c:v>119146.71</c:v>
                </c:pt>
                <c:pt idx="11918">
                  <c:v>119156.71</c:v>
                </c:pt>
                <c:pt idx="11919">
                  <c:v>119166.7</c:v>
                </c:pt>
                <c:pt idx="11920">
                  <c:v>119176.7</c:v>
                </c:pt>
                <c:pt idx="11921">
                  <c:v>119186.7</c:v>
                </c:pt>
                <c:pt idx="11922">
                  <c:v>119196.7</c:v>
                </c:pt>
                <c:pt idx="11923">
                  <c:v>119206.7</c:v>
                </c:pt>
                <c:pt idx="11924">
                  <c:v>119216.7</c:v>
                </c:pt>
                <c:pt idx="11925">
                  <c:v>119226.7</c:v>
                </c:pt>
                <c:pt idx="11926">
                  <c:v>119236.7</c:v>
                </c:pt>
                <c:pt idx="11927">
                  <c:v>119246.7</c:v>
                </c:pt>
                <c:pt idx="11928">
                  <c:v>119256.69</c:v>
                </c:pt>
                <c:pt idx="11929">
                  <c:v>119266.68</c:v>
                </c:pt>
                <c:pt idx="11930">
                  <c:v>119276.68</c:v>
                </c:pt>
                <c:pt idx="11931">
                  <c:v>119286.68</c:v>
                </c:pt>
                <c:pt idx="11932">
                  <c:v>119296.68</c:v>
                </c:pt>
                <c:pt idx="11933">
                  <c:v>119306.67</c:v>
                </c:pt>
                <c:pt idx="11934">
                  <c:v>119316.66</c:v>
                </c:pt>
                <c:pt idx="11935">
                  <c:v>119326.68</c:v>
                </c:pt>
                <c:pt idx="11936">
                  <c:v>119336.68</c:v>
                </c:pt>
                <c:pt idx="11937">
                  <c:v>119346.67</c:v>
                </c:pt>
                <c:pt idx="11938">
                  <c:v>119356.66</c:v>
                </c:pt>
                <c:pt idx="11939">
                  <c:v>119366.66</c:v>
                </c:pt>
                <c:pt idx="11940">
                  <c:v>119376.66</c:v>
                </c:pt>
                <c:pt idx="11941">
                  <c:v>119386.66</c:v>
                </c:pt>
                <c:pt idx="11942">
                  <c:v>119396.66</c:v>
                </c:pt>
                <c:pt idx="11943">
                  <c:v>119406.65</c:v>
                </c:pt>
                <c:pt idx="11944">
                  <c:v>119416.65</c:v>
                </c:pt>
                <c:pt idx="11945">
                  <c:v>119426.66</c:v>
                </c:pt>
                <c:pt idx="11946">
                  <c:v>119436.66</c:v>
                </c:pt>
                <c:pt idx="11947">
                  <c:v>119446.65</c:v>
                </c:pt>
                <c:pt idx="11948">
                  <c:v>119456.65</c:v>
                </c:pt>
                <c:pt idx="11949">
                  <c:v>119466.65</c:v>
                </c:pt>
                <c:pt idx="11950">
                  <c:v>119476.64</c:v>
                </c:pt>
                <c:pt idx="11951">
                  <c:v>119486.64</c:v>
                </c:pt>
                <c:pt idx="11952">
                  <c:v>119496.63</c:v>
                </c:pt>
                <c:pt idx="11953">
                  <c:v>119506.63</c:v>
                </c:pt>
                <c:pt idx="11954">
                  <c:v>119516.63</c:v>
                </c:pt>
                <c:pt idx="11955">
                  <c:v>119526.64</c:v>
                </c:pt>
                <c:pt idx="11956">
                  <c:v>119536.63</c:v>
                </c:pt>
                <c:pt idx="11957">
                  <c:v>119546.63</c:v>
                </c:pt>
                <c:pt idx="11958">
                  <c:v>119556.63</c:v>
                </c:pt>
                <c:pt idx="11959">
                  <c:v>119566.63</c:v>
                </c:pt>
                <c:pt idx="11960">
                  <c:v>119576.63</c:v>
                </c:pt>
                <c:pt idx="11961">
                  <c:v>119586.62</c:v>
                </c:pt>
                <c:pt idx="11962">
                  <c:v>119596.62</c:v>
                </c:pt>
                <c:pt idx="11963">
                  <c:v>119606.62</c:v>
                </c:pt>
                <c:pt idx="11964">
                  <c:v>119616.61</c:v>
                </c:pt>
                <c:pt idx="11965">
                  <c:v>119626.62</c:v>
                </c:pt>
                <c:pt idx="11966">
                  <c:v>119636.62</c:v>
                </c:pt>
                <c:pt idx="11967">
                  <c:v>119646.62</c:v>
                </c:pt>
                <c:pt idx="11968">
                  <c:v>119656.61</c:v>
                </c:pt>
                <c:pt idx="11969">
                  <c:v>119666.6</c:v>
                </c:pt>
                <c:pt idx="11970">
                  <c:v>119676.6</c:v>
                </c:pt>
                <c:pt idx="11971">
                  <c:v>119686.6</c:v>
                </c:pt>
                <c:pt idx="11972">
                  <c:v>119696.6</c:v>
                </c:pt>
                <c:pt idx="11973">
                  <c:v>119706.59</c:v>
                </c:pt>
                <c:pt idx="11974">
                  <c:v>119716.59</c:v>
                </c:pt>
                <c:pt idx="11975">
                  <c:v>119726.59</c:v>
                </c:pt>
                <c:pt idx="11976">
                  <c:v>119736.6</c:v>
                </c:pt>
                <c:pt idx="11977">
                  <c:v>119746.59</c:v>
                </c:pt>
                <c:pt idx="11978">
                  <c:v>119756.59</c:v>
                </c:pt>
                <c:pt idx="11979">
                  <c:v>119766.59</c:v>
                </c:pt>
                <c:pt idx="11980">
                  <c:v>119776.59</c:v>
                </c:pt>
                <c:pt idx="11981">
                  <c:v>119786.59</c:v>
                </c:pt>
                <c:pt idx="11982">
                  <c:v>119796.58</c:v>
                </c:pt>
                <c:pt idx="11983">
                  <c:v>119806.57</c:v>
                </c:pt>
                <c:pt idx="11984">
                  <c:v>119816.57</c:v>
                </c:pt>
                <c:pt idx="11985">
                  <c:v>119826.57</c:v>
                </c:pt>
                <c:pt idx="11986">
                  <c:v>119836.58</c:v>
                </c:pt>
                <c:pt idx="11987">
                  <c:v>119846.57</c:v>
                </c:pt>
                <c:pt idx="11988">
                  <c:v>119856.57</c:v>
                </c:pt>
                <c:pt idx="11989">
                  <c:v>119866.57</c:v>
                </c:pt>
                <c:pt idx="11990">
                  <c:v>119876.57</c:v>
                </c:pt>
                <c:pt idx="11991">
                  <c:v>119886.56</c:v>
                </c:pt>
                <c:pt idx="11992">
                  <c:v>119896.55</c:v>
                </c:pt>
                <c:pt idx="11993">
                  <c:v>119906.55</c:v>
                </c:pt>
                <c:pt idx="11994">
                  <c:v>119916.55</c:v>
                </c:pt>
                <c:pt idx="11995">
                  <c:v>119926.55</c:v>
                </c:pt>
                <c:pt idx="11996">
                  <c:v>119936.55</c:v>
                </c:pt>
                <c:pt idx="11997">
                  <c:v>119946.55</c:v>
                </c:pt>
                <c:pt idx="11998">
                  <c:v>119956.55</c:v>
                </c:pt>
                <c:pt idx="11999">
                  <c:v>119966.55</c:v>
                </c:pt>
                <c:pt idx="12000">
                  <c:v>119976.55</c:v>
                </c:pt>
                <c:pt idx="12001">
                  <c:v>119986.54</c:v>
                </c:pt>
                <c:pt idx="12002">
                  <c:v>119996.54</c:v>
                </c:pt>
                <c:pt idx="12003">
                  <c:v>120006.54</c:v>
                </c:pt>
                <c:pt idx="12004">
                  <c:v>120016.54</c:v>
                </c:pt>
                <c:pt idx="12005">
                  <c:v>120026.53</c:v>
                </c:pt>
                <c:pt idx="12006">
                  <c:v>120036.54</c:v>
                </c:pt>
                <c:pt idx="12007">
                  <c:v>120046.54</c:v>
                </c:pt>
                <c:pt idx="12008">
                  <c:v>120056.54</c:v>
                </c:pt>
                <c:pt idx="12009">
                  <c:v>120066.53</c:v>
                </c:pt>
                <c:pt idx="12010">
                  <c:v>120076.52</c:v>
                </c:pt>
                <c:pt idx="12011">
                  <c:v>120086.52</c:v>
                </c:pt>
                <c:pt idx="12012">
                  <c:v>120096.52</c:v>
                </c:pt>
                <c:pt idx="12013">
                  <c:v>120106.52</c:v>
                </c:pt>
                <c:pt idx="12014">
                  <c:v>120116.52</c:v>
                </c:pt>
                <c:pt idx="12015">
                  <c:v>120126.51</c:v>
                </c:pt>
                <c:pt idx="12016">
                  <c:v>120136.52</c:v>
                </c:pt>
                <c:pt idx="12017">
                  <c:v>120146.52</c:v>
                </c:pt>
                <c:pt idx="12018">
                  <c:v>120156.52</c:v>
                </c:pt>
                <c:pt idx="12019">
                  <c:v>120166.51</c:v>
                </c:pt>
                <c:pt idx="12020">
                  <c:v>120176.51</c:v>
                </c:pt>
                <c:pt idx="12021">
                  <c:v>120186.51</c:v>
                </c:pt>
                <c:pt idx="12022">
                  <c:v>120196.5</c:v>
                </c:pt>
                <c:pt idx="12023">
                  <c:v>120206.5</c:v>
                </c:pt>
                <c:pt idx="12024">
                  <c:v>120216.49</c:v>
                </c:pt>
                <c:pt idx="12025">
                  <c:v>120226.49</c:v>
                </c:pt>
                <c:pt idx="12026">
                  <c:v>120236.5</c:v>
                </c:pt>
                <c:pt idx="12027">
                  <c:v>120246.5</c:v>
                </c:pt>
                <c:pt idx="12028">
                  <c:v>120256.49</c:v>
                </c:pt>
                <c:pt idx="12029">
                  <c:v>120266.49</c:v>
                </c:pt>
                <c:pt idx="12030">
                  <c:v>120276.49</c:v>
                </c:pt>
                <c:pt idx="12031">
                  <c:v>120286.48</c:v>
                </c:pt>
                <c:pt idx="12032">
                  <c:v>120296.48</c:v>
                </c:pt>
                <c:pt idx="12033">
                  <c:v>120306.48</c:v>
                </c:pt>
                <c:pt idx="12034">
                  <c:v>120316.48</c:v>
                </c:pt>
                <c:pt idx="12035">
                  <c:v>120326.48</c:v>
                </c:pt>
                <c:pt idx="12036">
                  <c:v>120336.48</c:v>
                </c:pt>
                <c:pt idx="12037">
                  <c:v>120346.48</c:v>
                </c:pt>
                <c:pt idx="12038">
                  <c:v>120356.48</c:v>
                </c:pt>
                <c:pt idx="12039">
                  <c:v>120366.48</c:v>
                </c:pt>
                <c:pt idx="12040">
                  <c:v>120376.47</c:v>
                </c:pt>
                <c:pt idx="12041">
                  <c:v>120386.46</c:v>
                </c:pt>
                <c:pt idx="12042">
                  <c:v>120396.46</c:v>
                </c:pt>
                <c:pt idx="12043">
                  <c:v>120406.46</c:v>
                </c:pt>
                <c:pt idx="12044">
                  <c:v>120416.46</c:v>
                </c:pt>
                <c:pt idx="12045">
                  <c:v>120426.45</c:v>
                </c:pt>
                <c:pt idx="12046">
                  <c:v>120436.45</c:v>
                </c:pt>
                <c:pt idx="12047">
                  <c:v>120446.46</c:v>
                </c:pt>
                <c:pt idx="12048">
                  <c:v>120456.46</c:v>
                </c:pt>
                <c:pt idx="12049">
                  <c:v>120466.45</c:v>
                </c:pt>
                <c:pt idx="12050">
                  <c:v>120476.45</c:v>
                </c:pt>
                <c:pt idx="12051">
                  <c:v>120486.45</c:v>
                </c:pt>
                <c:pt idx="12052">
                  <c:v>120496.45</c:v>
                </c:pt>
                <c:pt idx="12053">
                  <c:v>120506.45</c:v>
                </c:pt>
                <c:pt idx="12054">
                  <c:v>120516.44</c:v>
                </c:pt>
                <c:pt idx="12055">
                  <c:v>120526.43</c:v>
                </c:pt>
                <c:pt idx="12056">
                  <c:v>120536.43</c:v>
                </c:pt>
                <c:pt idx="12057">
                  <c:v>120546.45</c:v>
                </c:pt>
                <c:pt idx="12058">
                  <c:v>120556.44</c:v>
                </c:pt>
                <c:pt idx="12059">
                  <c:v>120566.43</c:v>
                </c:pt>
                <c:pt idx="12060">
                  <c:v>120576.43</c:v>
                </c:pt>
                <c:pt idx="12061">
                  <c:v>120586.43</c:v>
                </c:pt>
                <c:pt idx="12062">
                  <c:v>120596.43</c:v>
                </c:pt>
                <c:pt idx="12063">
                  <c:v>120606.42</c:v>
                </c:pt>
                <c:pt idx="12064">
                  <c:v>120616.41</c:v>
                </c:pt>
                <c:pt idx="12065">
                  <c:v>120626.41</c:v>
                </c:pt>
                <c:pt idx="12066">
                  <c:v>120636.41</c:v>
                </c:pt>
                <c:pt idx="12067">
                  <c:v>120646.42</c:v>
                </c:pt>
                <c:pt idx="12068">
                  <c:v>120656.41</c:v>
                </c:pt>
                <c:pt idx="12069">
                  <c:v>120666.41</c:v>
                </c:pt>
                <c:pt idx="12070">
                  <c:v>120676.41</c:v>
                </c:pt>
                <c:pt idx="12071">
                  <c:v>120686.41</c:v>
                </c:pt>
                <c:pt idx="12072">
                  <c:v>120696.41</c:v>
                </c:pt>
                <c:pt idx="12073">
                  <c:v>120706.4</c:v>
                </c:pt>
                <c:pt idx="12074">
                  <c:v>120716.4</c:v>
                </c:pt>
                <c:pt idx="12075">
                  <c:v>120726.39999999999</c:v>
                </c:pt>
                <c:pt idx="12076">
                  <c:v>120736.4</c:v>
                </c:pt>
                <c:pt idx="12077">
                  <c:v>120746.4</c:v>
                </c:pt>
                <c:pt idx="12078">
                  <c:v>120756.4</c:v>
                </c:pt>
                <c:pt idx="12079">
                  <c:v>120766.39999999999</c:v>
                </c:pt>
                <c:pt idx="12080">
                  <c:v>120776.4</c:v>
                </c:pt>
                <c:pt idx="12081">
                  <c:v>120786.39</c:v>
                </c:pt>
                <c:pt idx="12082">
                  <c:v>120796.38</c:v>
                </c:pt>
                <c:pt idx="12083">
                  <c:v>120806.38</c:v>
                </c:pt>
                <c:pt idx="12084">
                  <c:v>120816.38</c:v>
                </c:pt>
                <c:pt idx="12085">
                  <c:v>120826.38</c:v>
                </c:pt>
                <c:pt idx="12086">
                  <c:v>120836.38</c:v>
                </c:pt>
                <c:pt idx="12087">
                  <c:v>120846.38</c:v>
                </c:pt>
                <c:pt idx="12088">
                  <c:v>120856.38</c:v>
                </c:pt>
                <c:pt idx="12089">
                  <c:v>120866.38</c:v>
                </c:pt>
                <c:pt idx="12090">
                  <c:v>120876.38</c:v>
                </c:pt>
                <c:pt idx="12091">
                  <c:v>120886.37</c:v>
                </c:pt>
                <c:pt idx="12092">
                  <c:v>120896.37</c:v>
                </c:pt>
                <c:pt idx="12093">
                  <c:v>120906.37</c:v>
                </c:pt>
                <c:pt idx="12094">
                  <c:v>120916.36</c:v>
                </c:pt>
                <c:pt idx="12095">
                  <c:v>120926.36</c:v>
                </c:pt>
                <c:pt idx="12096">
                  <c:v>120936.35</c:v>
                </c:pt>
                <c:pt idx="12097">
                  <c:v>120946.35</c:v>
                </c:pt>
                <c:pt idx="12098">
                  <c:v>120956.36</c:v>
                </c:pt>
                <c:pt idx="12099">
                  <c:v>120966.36</c:v>
                </c:pt>
                <c:pt idx="12100">
                  <c:v>120976.35</c:v>
                </c:pt>
                <c:pt idx="12101">
                  <c:v>120986.35</c:v>
                </c:pt>
                <c:pt idx="12102">
                  <c:v>120996.35</c:v>
                </c:pt>
                <c:pt idx="12103">
                  <c:v>121006.34</c:v>
                </c:pt>
                <c:pt idx="12104">
                  <c:v>121016.34</c:v>
                </c:pt>
                <c:pt idx="12105">
                  <c:v>121026.34</c:v>
                </c:pt>
                <c:pt idx="12106">
                  <c:v>121036.34</c:v>
                </c:pt>
                <c:pt idx="12107">
                  <c:v>121046.34</c:v>
                </c:pt>
                <c:pt idx="12108">
                  <c:v>121056.34</c:v>
                </c:pt>
                <c:pt idx="12109">
                  <c:v>121066.34</c:v>
                </c:pt>
                <c:pt idx="12110">
                  <c:v>121076.34</c:v>
                </c:pt>
                <c:pt idx="12111">
                  <c:v>121086.34</c:v>
                </c:pt>
                <c:pt idx="12112">
                  <c:v>121096.33</c:v>
                </c:pt>
                <c:pt idx="12113">
                  <c:v>121106.32</c:v>
                </c:pt>
                <c:pt idx="12114">
                  <c:v>121116.32</c:v>
                </c:pt>
                <c:pt idx="12115">
                  <c:v>121126.32</c:v>
                </c:pt>
                <c:pt idx="12116">
                  <c:v>121136.32000000001</c:v>
                </c:pt>
                <c:pt idx="12117">
                  <c:v>121146.31</c:v>
                </c:pt>
                <c:pt idx="12118">
                  <c:v>121156.32</c:v>
                </c:pt>
                <c:pt idx="12119">
                  <c:v>121166.32</c:v>
                </c:pt>
                <c:pt idx="12120">
                  <c:v>121176.32000000001</c:v>
                </c:pt>
                <c:pt idx="12121">
                  <c:v>121186.31</c:v>
                </c:pt>
                <c:pt idx="12122">
                  <c:v>121196.3</c:v>
                </c:pt>
                <c:pt idx="12123">
                  <c:v>121206.3</c:v>
                </c:pt>
                <c:pt idx="12124">
                  <c:v>121216.3</c:v>
                </c:pt>
                <c:pt idx="12125">
                  <c:v>121226.3</c:v>
                </c:pt>
                <c:pt idx="12126">
                  <c:v>121236.3</c:v>
                </c:pt>
                <c:pt idx="12127">
                  <c:v>121246.29</c:v>
                </c:pt>
                <c:pt idx="12128">
                  <c:v>121256.3</c:v>
                </c:pt>
                <c:pt idx="12129">
                  <c:v>121266.3</c:v>
                </c:pt>
                <c:pt idx="12130">
                  <c:v>121276.3</c:v>
                </c:pt>
                <c:pt idx="12131">
                  <c:v>121286.29</c:v>
                </c:pt>
                <c:pt idx="12132">
                  <c:v>121296.29</c:v>
                </c:pt>
                <c:pt idx="12133">
                  <c:v>121306.29</c:v>
                </c:pt>
                <c:pt idx="12134">
                  <c:v>121316.29</c:v>
                </c:pt>
                <c:pt idx="12135">
                  <c:v>121326.28</c:v>
                </c:pt>
                <c:pt idx="12136">
                  <c:v>121336.27</c:v>
                </c:pt>
                <c:pt idx="12137">
                  <c:v>121346.27</c:v>
                </c:pt>
                <c:pt idx="12138">
                  <c:v>121356.29</c:v>
                </c:pt>
                <c:pt idx="12139">
                  <c:v>121366.28</c:v>
                </c:pt>
                <c:pt idx="12140">
                  <c:v>121376.27</c:v>
                </c:pt>
                <c:pt idx="12141">
                  <c:v>121386.27</c:v>
                </c:pt>
                <c:pt idx="12142">
                  <c:v>121396.27</c:v>
                </c:pt>
                <c:pt idx="12143">
                  <c:v>121406.27</c:v>
                </c:pt>
                <c:pt idx="12144">
                  <c:v>121416.27</c:v>
                </c:pt>
                <c:pt idx="12145">
                  <c:v>121426.26</c:v>
                </c:pt>
                <c:pt idx="12146">
                  <c:v>121436.26</c:v>
                </c:pt>
                <c:pt idx="12147">
                  <c:v>121446.26</c:v>
                </c:pt>
                <c:pt idx="12148">
                  <c:v>121456.27</c:v>
                </c:pt>
                <c:pt idx="12149">
                  <c:v>121466.26</c:v>
                </c:pt>
                <c:pt idx="12150">
                  <c:v>121476.26</c:v>
                </c:pt>
                <c:pt idx="12151">
                  <c:v>121486.26</c:v>
                </c:pt>
                <c:pt idx="12152">
                  <c:v>121496.26</c:v>
                </c:pt>
                <c:pt idx="12153">
                  <c:v>121506.25</c:v>
                </c:pt>
                <c:pt idx="12154">
                  <c:v>121516.24</c:v>
                </c:pt>
                <c:pt idx="12155">
                  <c:v>121526.24</c:v>
                </c:pt>
                <c:pt idx="12156">
                  <c:v>121536.24</c:v>
                </c:pt>
                <c:pt idx="12157">
                  <c:v>121546.23</c:v>
                </c:pt>
                <c:pt idx="12158">
                  <c:v>121556.24</c:v>
                </c:pt>
                <c:pt idx="12159">
                  <c:v>121566.24</c:v>
                </c:pt>
                <c:pt idx="12160">
                  <c:v>121576.24</c:v>
                </c:pt>
                <c:pt idx="12161">
                  <c:v>121586.23</c:v>
                </c:pt>
                <c:pt idx="12162">
                  <c:v>121596.23</c:v>
                </c:pt>
                <c:pt idx="12163">
                  <c:v>121606.23</c:v>
                </c:pt>
                <c:pt idx="12164">
                  <c:v>121616.23</c:v>
                </c:pt>
                <c:pt idx="12165">
                  <c:v>121626.23</c:v>
                </c:pt>
                <c:pt idx="12166">
                  <c:v>121636.22</c:v>
                </c:pt>
                <c:pt idx="12167">
                  <c:v>121646.21</c:v>
                </c:pt>
                <c:pt idx="12168">
                  <c:v>121656.23</c:v>
                </c:pt>
                <c:pt idx="12169">
                  <c:v>121666.23</c:v>
                </c:pt>
                <c:pt idx="12170">
                  <c:v>121676.22</c:v>
                </c:pt>
                <c:pt idx="12171">
                  <c:v>121686.21</c:v>
                </c:pt>
                <c:pt idx="12172">
                  <c:v>121696.21</c:v>
                </c:pt>
                <c:pt idx="12173">
                  <c:v>121706.21</c:v>
                </c:pt>
                <c:pt idx="12174">
                  <c:v>121716.21</c:v>
                </c:pt>
                <c:pt idx="12175">
                  <c:v>121726.2</c:v>
                </c:pt>
                <c:pt idx="12176">
                  <c:v>121736.2</c:v>
                </c:pt>
                <c:pt idx="12177">
                  <c:v>121746.2</c:v>
                </c:pt>
                <c:pt idx="12178">
                  <c:v>121756.21</c:v>
                </c:pt>
                <c:pt idx="12179">
                  <c:v>121766.2</c:v>
                </c:pt>
                <c:pt idx="12180">
                  <c:v>121776.2</c:v>
                </c:pt>
                <c:pt idx="12181">
                  <c:v>121786.2</c:v>
                </c:pt>
                <c:pt idx="12182">
                  <c:v>121796.2</c:v>
                </c:pt>
                <c:pt idx="12183">
                  <c:v>121806.2</c:v>
                </c:pt>
                <c:pt idx="12184">
                  <c:v>121816.19</c:v>
                </c:pt>
                <c:pt idx="12185">
                  <c:v>121826.18</c:v>
                </c:pt>
                <c:pt idx="12186">
                  <c:v>121836.18</c:v>
                </c:pt>
                <c:pt idx="12187">
                  <c:v>121846.18</c:v>
                </c:pt>
                <c:pt idx="12188">
                  <c:v>121856.19</c:v>
                </c:pt>
                <c:pt idx="12189">
                  <c:v>121866.18</c:v>
                </c:pt>
                <c:pt idx="12190">
                  <c:v>121876.18</c:v>
                </c:pt>
                <c:pt idx="12191">
                  <c:v>121886.18</c:v>
                </c:pt>
                <c:pt idx="12192">
                  <c:v>121896.18</c:v>
                </c:pt>
                <c:pt idx="12193">
                  <c:v>121906.17</c:v>
                </c:pt>
                <c:pt idx="12194">
                  <c:v>121916.16</c:v>
                </c:pt>
                <c:pt idx="12195">
                  <c:v>121926.16</c:v>
                </c:pt>
                <c:pt idx="12196">
                  <c:v>121936.16</c:v>
                </c:pt>
                <c:pt idx="12197">
                  <c:v>121946.16</c:v>
                </c:pt>
                <c:pt idx="12198">
                  <c:v>121956.16</c:v>
                </c:pt>
                <c:pt idx="12199">
                  <c:v>121966.16</c:v>
                </c:pt>
                <c:pt idx="12200">
                  <c:v>121976.16</c:v>
                </c:pt>
                <c:pt idx="12201">
                  <c:v>121986.16</c:v>
                </c:pt>
                <c:pt idx="12202">
                  <c:v>121996.16</c:v>
                </c:pt>
                <c:pt idx="12203">
                  <c:v>122006.15</c:v>
                </c:pt>
                <c:pt idx="12204">
                  <c:v>122016.15</c:v>
                </c:pt>
                <c:pt idx="12205">
                  <c:v>122026.15</c:v>
                </c:pt>
                <c:pt idx="12206">
                  <c:v>122036.15</c:v>
                </c:pt>
                <c:pt idx="12207">
                  <c:v>122046.14</c:v>
                </c:pt>
                <c:pt idx="12208">
                  <c:v>122056.15</c:v>
                </c:pt>
                <c:pt idx="12209">
                  <c:v>122066.15</c:v>
                </c:pt>
                <c:pt idx="12210">
                  <c:v>122076.15</c:v>
                </c:pt>
                <c:pt idx="12211">
                  <c:v>122086.14</c:v>
                </c:pt>
                <c:pt idx="12212">
                  <c:v>122096.13</c:v>
                </c:pt>
                <c:pt idx="12213">
                  <c:v>122106.13</c:v>
                </c:pt>
                <c:pt idx="12214">
                  <c:v>122116.13</c:v>
                </c:pt>
                <c:pt idx="12215">
                  <c:v>122126.13</c:v>
                </c:pt>
                <c:pt idx="12216">
                  <c:v>122136.13</c:v>
                </c:pt>
                <c:pt idx="12217">
                  <c:v>122146.12</c:v>
                </c:pt>
                <c:pt idx="12218">
                  <c:v>122156.13</c:v>
                </c:pt>
                <c:pt idx="12219">
                  <c:v>122166.13</c:v>
                </c:pt>
                <c:pt idx="12220">
                  <c:v>122176.13</c:v>
                </c:pt>
                <c:pt idx="12221">
                  <c:v>122186.12</c:v>
                </c:pt>
                <c:pt idx="12222">
                  <c:v>122196.12</c:v>
                </c:pt>
                <c:pt idx="12223">
                  <c:v>122206.12</c:v>
                </c:pt>
                <c:pt idx="12224">
                  <c:v>122216.11</c:v>
                </c:pt>
                <c:pt idx="12225">
                  <c:v>122226.11</c:v>
                </c:pt>
                <c:pt idx="12226">
                  <c:v>122236.1</c:v>
                </c:pt>
                <c:pt idx="12227">
                  <c:v>122246.1</c:v>
                </c:pt>
                <c:pt idx="12228">
                  <c:v>122256.11</c:v>
                </c:pt>
                <c:pt idx="12229">
                  <c:v>122266.11</c:v>
                </c:pt>
                <c:pt idx="12230">
                  <c:v>122276.1</c:v>
                </c:pt>
                <c:pt idx="12231">
                  <c:v>122286.1</c:v>
                </c:pt>
                <c:pt idx="12232">
                  <c:v>122296.1</c:v>
                </c:pt>
                <c:pt idx="12233">
                  <c:v>122306.09</c:v>
                </c:pt>
                <c:pt idx="12234">
                  <c:v>122316.09</c:v>
                </c:pt>
                <c:pt idx="12235">
                  <c:v>122326.09</c:v>
                </c:pt>
                <c:pt idx="12236">
                  <c:v>122336.09</c:v>
                </c:pt>
                <c:pt idx="12237">
                  <c:v>122346.09</c:v>
                </c:pt>
                <c:pt idx="12238">
                  <c:v>122356.09</c:v>
                </c:pt>
                <c:pt idx="12239">
                  <c:v>122366.09</c:v>
                </c:pt>
                <c:pt idx="12240">
                  <c:v>122376.09</c:v>
                </c:pt>
                <c:pt idx="12241">
                  <c:v>122386.09</c:v>
                </c:pt>
                <c:pt idx="12242">
                  <c:v>122396.08</c:v>
                </c:pt>
                <c:pt idx="12243">
                  <c:v>122406.07</c:v>
                </c:pt>
                <c:pt idx="12244">
                  <c:v>122416.07</c:v>
                </c:pt>
                <c:pt idx="12245">
                  <c:v>122426.07</c:v>
                </c:pt>
                <c:pt idx="12246">
                  <c:v>122436.07</c:v>
                </c:pt>
                <c:pt idx="12247">
                  <c:v>122446.06</c:v>
                </c:pt>
                <c:pt idx="12248">
                  <c:v>122456.07</c:v>
                </c:pt>
                <c:pt idx="12249">
                  <c:v>122466.07</c:v>
                </c:pt>
                <c:pt idx="12250">
                  <c:v>122476.07</c:v>
                </c:pt>
                <c:pt idx="12251">
                  <c:v>122486.06</c:v>
                </c:pt>
                <c:pt idx="12252">
                  <c:v>122496.05</c:v>
                </c:pt>
                <c:pt idx="12253">
                  <c:v>122506.05</c:v>
                </c:pt>
                <c:pt idx="12254">
                  <c:v>122516.05</c:v>
                </c:pt>
                <c:pt idx="12255">
                  <c:v>122526.05</c:v>
                </c:pt>
                <c:pt idx="12256">
                  <c:v>122536.05</c:v>
                </c:pt>
                <c:pt idx="12257">
                  <c:v>122546.04</c:v>
                </c:pt>
                <c:pt idx="12258">
                  <c:v>122556.05</c:v>
                </c:pt>
                <c:pt idx="12259">
                  <c:v>122566.05</c:v>
                </c:pt>
                <c:pt idx="12260">
                  <c:v>122576.05</c:v>
                </c:pt>
                <c:pt idx="12261">
                  <c:v>122586.04</c:v>
                </c:pt>
                <c:pt idx="12262">
                  <c:v>122596.04</c:v>
                </c:pt>
                <c:pt idx="12263">
                  <c:v>122606.04</c:v>
                </c:pt>
                <c:pt idx="12264">
                  <c:v>122616.04</c:v>
                </c:pt>
                <c:pt idx="12265">
                  <c:v>122626.03</c:v>
                </c:pt>
                <c:pt idx="12266">
                  <c:v>122636.02</c:v>
                </c:pt>
                <c:pt idx="12267">
                  <c:v>122646.02</c:v>
                </c:pt>
                <c:pt idx="12268">
                  <c:v>122656.04</c:v>
                </c:pt>
                <c:pt idx="12269">
                  <c:v>122666.03</c:v>
                </c:pt>
                <c:pt idx="12270">
                  <c:v>122676.02</c:v>
                </c:pt>
                <c:pt idx="12271">
                  <c:v>122686.02</c:v>
                </c:pt>
                <c:pt idx="12272">
                  <c:v>122696.02</c:v>
                </c:pt>
                <c:pt idx="12273">
                  <c:v>122706.02</c:v>
                </c:pt>
                <c:pt idx="12274">
                  <c:v>122716.02</c:v>
                </c:pt>
                <c:pt idx="12275">
                  <c:v>122726.01</c:v>
                </c:pt>
                <c:pt idx="12276">
                  <c:v>122736.01</c:v>
                </c:pt>
                <c:pt idx="12277">
                  <c:v>122746.01</c:v>
                </c:pt>
                <c:pt idx="12278">
                  <c:v>122756.02</c:v>
                </c:pt>
                <c:pt idx="12279">
                  <c:v>122766.01</c:v>
                </c:pt>
                <c:pt idx="12280">
                  <c:v>122776.01</c:v>
                </c:pt>
                <c:pt idx="12281">
                  <c:v>122786.01</c:v>
                </c:pt>
                <c:pt idx="12282">
                  <c:v>122796.01</c:v>
                </c:pt>
                <c:pt idx="12283">
                  <c:v>122806</c:v>
                </c:pt>
                <c:pt idx="12284">
                  <c:v>122815.99</c:v>
                </c:pt>
                <c:pt idx="12285">
                  <c:v>122825.99</c:v>
                </c:pt>
                <c:pt idx="12286">
                  <c:v>122835.99</c:v>
                </c:pt>
                <c:pt idx="12287">
                  <c:v>122845.99</c:v>
                </c:pt>
                <c:pt idx="12288">
                  <c:v>122855.99</c:v>
                </c:pt>
                <c:pt idx="12289">
                  <c:v>122865.99</c:v>
                </c:pt>
                <c:pt idx="12290">
                  <c:v>122875.99</c:v>
                </c:pt>
                <c:pt idx="12291">
                  <c:v>122885.99</c:v>
                </c:pt>
                <c:pt idx="12292">
                  <c:v>122895.98</c:v>
                </c:pt>
                <c:pt idx="12293">
                  <c:v>122905.98</c:v>
                </c:pt>
                <c:pt idx="12294">
                  <c:v>122915.98</c:v>
                </c:pt>
                <c:pt idx="12295">
                  <c:v>122925.98</c:v>
                </c:pt>
                <c:pt idx="12296">
                  <c:v>122935.97</c:v>
                </c:pt>
                <c:pt idx="12297">
                  <c:v>122945.97</c:v>
                </c:pt>
                <c:pt idx="12298">
                  <c:v>122955.98</c:v>
                </c:pt>
                <c:pt idx="12299">
                  <c:v>122965.98</c:v>
                </c:pt>
                <c:pt idx="12300">
                  <c:v>122975.97</c:v>
                </c:pt>
                <c:pt idx="12301">
                  <c:v>122985.97</c:v>
                </c:pt>
                <c:pt idx="12302">
                  <c:v>122995.96</c:v>
                </c:pt>
                <c:pt idx="12303">
                  <c:v>123005.96</c:v>
                </c:pt>
                <c:pt idx="12304">
                  <c:v>123015.96</c:v>
                </c:pt>
                <c:pt idx="12305">
                  <c:v>123025.95</c:v>
                </c:pt>
                <c:pt idx="12306">
                  <c:v>123035.95</c:v>
                </c:pt>
                <c:pt idx="12307">
                  <c:v>123045.95</c:v>
                </c:pt>
                <c:pt idx="12308">
                  <c:v>123055.96</c:v>
                </c:pt>
                <c:pt idx="12309">
                  <c:v>123065.95</c:v>
                </c:pt>
                <c:pt idx="12310">
                  <c:v>123075.95</c:v>
                </c:pt>
                <c:pt idx="12311">
                  <c:v>123085.95</c:v>
                </c:pt>
                <c:pt idx="12312">
                  <c:v>123095.95</c:v>
                </c:pt>
                <c:pt idx="12313">
                  <c:v>123105.95</c:v>
                </c:pt>
                <c:pt idx="12314">
                  <c:v>123115.94</c:v>
                </c:pt>
                <c:pt idx="12315">
                  <c:v>123125.93</c:v>
                </c:pt>
                <c:pt idx="12316">
                  <c:v>123135.93</c:v>
                </c:pt>
                <c:pt idx="12317">
                  <c:v>123145.93</c:v>
                </c:pt>
                <c:pt idx="12318">
                  <c:v>123155.94</c:v>
                </c:pt>
                <c:pt idx="12319">
                  <c:v>123165.93</c:v>
                </c:pt>
                <c:pt idx="12320">
                  <c:v>123175.93</c:v>
                </c:pt>
                <c:pt idx="12321">
                  <c:v>123185.93</c:v>
                </c:pt>
                <c:pt idx="12322">
                  <c:v>123195.93</c:v>
                </c:pt>
                <c:pt idx="12323">
                  <c:v>123205.92</c:v>
                </c:pt>
                <c:pt idx="12324">
                  <c:v>123215.91</c:v>
                </c:pt>
                <c:pt idx="12325">
                  <c:v>123225.91</c:v>
                </c:pt>
                <c:pt idx="12326">
                  <c:v>123235.91</c:v>
                </c:pt>
                <c:pt idx="12327">
                  <c:v>123245.91</c:v>
                </c:pt>
                <c:pt idx="12328">
                  <c:v>123255.91</c:v>
                </c:pt>
                <c:pt idx="12329">
                  <c:v>123265.91</c:v>
                </c:pt>
                <c:pt idx="12330">
                  <c:v>123275.91</c:v>
                </c:pt>
                <c:pt idx="12331">
                  <c:v>123285.91</c:v>
                </c:pt>
                <c:pt idx="12332">
                  <c:v>123295.91</c:v>
                </c:pt>
                <c:pt idx="12333">
                  <c:v>123305.9</c:v>
                </c:pt>
                <c:pt idx="12334">
                  <c:v>123315.9</c:v>
                </c:pt>
                <c:pt idx="12335">
                  <c:v>123325.9</c:v>
                </c:pt>
                <c:pt idx="12336">
                  <c:v>123335.9</c:v>
                </c:pt>
                <c:pt idx="12337">
                  <c:v>123345.89</c:v>
                </c:pt>
                <c:pt idx="12338">
                  <c:v>123355.9</c:v>
                </c:pt>
                <c:pt idx="12339">
                  <c:v>123365.9</c:v>
                </c:pt>
                <c:pt idx="12340">
                  <c:v>123375.9</c:v>
                </c:pt>
                <c:pt idx="12341">
                  <c:v>123385.89</c:v>
                </c:pt>
                <c:pt idx="12342">
                  <c:v>123395.88</c:v>
                </c:pt>
                <c:pt idx="12343">
                  <c:v>123405.88</c:v>
                </c:pt>
                <c:pt idx="12344">
                  <c:v>123415.88</c:v>
                </c:pt>
                <c:pt idx="12345">
                  <c:v>123425.88</c:v>
                </c:pt>
                <c:pt idx="12346">
                  <c:v>123435.88</c:v>
                </c:pt>
                <c:pt idx="12347">
                  <c:v>123445.87</c:v>
                </c:pt>
                <c:pt idx="12348">
                  <c:v>123455.88</c:v>
                </c:pt>
                <c:pt idx="12349">
                  <c:v>123465.88</c:v>
                </c:pt>
                <c:pt idx="12350">
                  <c:v>123475.88</c:v>
                </c:pt>
                <c:pt idx="12351">
                  <c:v>123485.87</c:v>
                </c:pt>
                <c:pt idx="12352">
                  <c:v>123495.87</c:v>
                </c:pt>
                <c:pt idx="12353">
                  <c:v>123505.87</c:v>
                </c:pt>
                <c:pt idx="12354">
                  <c:v>123515.87</c:v>
                </c:pt>
                <c:pt idx="12355">
                  <c:v>123525.86</c:v>
                </c:pt>
                <c:pt idx="12356">
                  <c:v>123535.85</c:v>
                </c:pt>
                <c:pt idx="12357">
                  <c:v>123545.85</c:v>
                </c:pt>
                <c:pt idx="12358">
                  <c:v>123555.87</c:v>
                </c:pt>
                <c:pt idx="12359">
                  <c:v>123565.86</c:v>
                </c:pt>
                <c:pt idx="12360">
                  <c:v>123575.85</c:v>
                </c:pt>
                <c:pt idx="12361">
                  <c:v>123585.85</c:v>
                </c:pt>
                <c:pt idx="12362">
                  <c:v>123595.85</c:v>
                </c:pt>
                <c:pt idx="12363">
                  <c:v>123605.84</c:v>
                </c:pt>
                <c:pt idx="12364">
                  <c:v>123615.84</c:v>
                </c:pt>
                <c:pt idx="12365">
                  <c:v>123625.84</c:v>
                </c:pt>
                <c:pt idx="12366">
                  <c:v>123635.84</c:v>
                </c:pt>
                <c:pt idx="12367">
                  <c:v>123645.84</c:v>
                </c:pt>
                <c:pt idx="12368">
                  <c:v>123655.84</c:v>
                </c:pt>
                <c:pt idx="12369">
                  <c:v>123665.84</c:v>
                </c:pt>
                <c:pt idx="12370">
                  <c:v>123675.84</c:v>
                </c:pt>
                <c:pt idx="12371">
                  <c:v>123685.84</c:v>
                </c:pt>
                <c:pt idx="12372">
                  <c:v>123695.83</c:v>
                </c:pt>
                <c:pt idx="12373">
                  <c:v>123705.83</c:v>
                </c:pt>
                <c:pt idx="12374">
                  <c:v>123715.82</c:v>
                </c:pt>
                <c:pt idx="12375">
                  <c:v>123725.82</c:v>
                </c:pt>
                <c:pt idx="12376">
                  <c:v>123735.82</c:v>
                </c:pt>
                <c:pt idx="12377">
                  <c:v>123745.81</c:v>
                </c:pt>
                <c:pt idx="12378">
                  <c:v>123755.82</c:v>
                </c:pt>
                <c:pt idx="12379">
                  <c:v>123765.82</c:v>
                </c:pt>
                <c:pt idx="12380">
                  <c:v>123775.82</c:v>
                </c:pt>
                <c:pt idx="12381">
                  <c:v>123785.81</c:v>
                </c:pt>
                <c:pt idx="12382">
                  <c:v>123795.8</c:v>
                </c:pt>
                <c:pt idx="12383">
                  <c:v>123805.8</c:v>
                </c:pt>
                <c:pt idx="12384">
                  <c:v>123815.8</c:v>
                </c:pt>
                <c:pt idx="12385">
                  <c:v>123825.8</c:v>
                </c:pt>
                <c:pt idx="12386">
                  <c:v>123835.8</c:v>
                </c:pt>
                <c:pt idx="12387">
                  <c:v>123845.8</c:v>
                </c:pt>
                <c:pt idx="12388">
                  <c:v>123855.8</c:v>
                </c:pt>
                <c:pt idx="12389">
                  <c:v>123865.8</c:v>
                </c:pt>
                <c:pt idx="12390">
                  <c:v>123875.8</c:v>
                </c:pt>
                <c:pt idx="12391">
                  <c:v>123885.79</c:v>
                </c:pt>
                <c:pt idx="12392">
                  <c:v>123895.79</c:v>
                </c:pt>
                <c:pt idx="12393">
                  <c:v>123905.79</c:v>
                </c:pt>
                <c:pt idx="12394">
                  <c:v>123915.79</c:v>
                </c:pt>
                <c:pt idx="12395">
                  <c:v>123925.78</c:v>
                </c:pt>
                <c:pt idx="12396">
                  <c:v>123935.77</c:v>
                </c:pt>
                <c:pt idx="12397">
                  <c:v>123945.79</c:v>
                </c:pt>
                <c:pt idx="12398">
                  <c:v>123955.79</c:v>
                </c:pt>
                <c:pt idx="12399">
                  <c:v>123965.78</c:v>
                </c:pt>
                <c:pt idx="12400">
                  <c:v>123975.77</c:v>
                </c:pt>
                <c:pt idx="12401">
                  <c:v>123985.77</c:v>
                </c:pt>
                <c:pt idx="12402">
                  <c:v>123995.77</c:v>
                </c:pt>
                <c:pt idx="12403">
                  <c:v>124005.77</c:v>
                </c:pt>
                <c:pt idx="12404">
                  <c:v>124015.77</c:v>
                </c:pt>
                <c:pt idx="12405">
                  <c:v>124025.76</c:v>
                </c:pt>
                <c:pt idx="12406">
                  <c:v>124035.76</c:v>
                </c:pt>
                <c:pt idx="12407">
                  <c:v>124045.77</c:v>
                </c:pt>
                <c:pt idx="12408">
                  <c:v>124055.77</c:v>
                </c:pt>
                <c:pt idx="12409">
                  <c:v>124065.76</c:v>
                </c:pt>
                <c:pt idx="12410">
                  <c:v>124075.76</c:v>
                </c:pt>
                <c:pt idx="12411">
                  <c:v>124085.75999999999</c:v>
                </c:pt>
                <c:pt idx="12412">
                  <c:v>124095.76</c:v>
                </c:pt>
                <c:pt idx="12413">
                  <c:v>124105.75</c:v>
                </c:pt>
                <c:pt idx="12414">
                  <c:v>124115.74</c:v>
                </c:pt>
                <c:pt idx="12415">
                  <c:v>124125.74</c:v>
                </c:pt>
                <c:pt idx="12416">
                  <c:v>124135.74</c:v>
                </c:pt>
                <c:pt idx="12417">
                  <c:v>124145.75</c:v>
                </c:pt>
                <c:pt idx="12418">
                  <c:v>124155.74</c:v>
                </c:pt>
                <c:pt idx="12419">
                  <c:v>124165.74</c:v>
                </c:pt>
                <c:pt idx="12420">
                  <c:v>124175.74</c:v>
                </c:pt>
                <c:pt idx="12421">
                  <c:v>124185.74</c:v>
                </c:pt>
                <c:pt idx="12422">
                  <c:v>124195.73</c:v>
                </c:pt>
                <c:pt idx="12423">
                  <c:v>124205.73</c:v>
                </c:pt>
                <c:pt idx="12424">
                  <c:v>124215.73</c:v>
                </c:pt>
                <c:pt idx="12425">
                  <c:v>124225.73</c:v>
                </c:pt>
                <c:pt idx="12426">
                  <c:v>124235.73</c:v>
                </c:pt>
                <c:pt idx="12427">
                  <c:v>124245.73</c:v>
                </c:pt>
                <c:pt idx="12428">
                  <c:v>124255.73</c:v>
                </c:pt>
                <c:pt idx="12429">
                  <c:v>124265.73</c:v>
                </c:pt>
                <c:pt idx="12430">
                  <c:v>124275.73</c:v>
                </c:pt>
                <c:pt idx="12431">
                  <c:v>124285.72</c:v>
                </c:pt>
                <c:pt idx="12432">
                  <c:v>124295.71</c:v>
                </c:pt>
                <c:pt idx="12433">
                  <c:v>124305.71</c:v>
                </c:pt>
                <c:pt idx="12434">
                  <c:v>124315.71</c:v>
                </c:pt>
                <c:pt idx="12435">
                  <c:v>124325.7</c:v>
                </c:pt>
                <c:pt idx="12436">
                  <c:v>124335.7</c:v>
                </c:pt>
                <c:pt idx="12437">
                  <c:v>124345.71</c:v>
                </c:pt>
                <c:pt idx="12438">
                  <c:v>124355.71</c:v>
                </c:pt>
                <c:pt idx="12439">
                  <c:v>124365.7</c:v>
                </c:pt>
                <c:pt idx="12440">
                  <c:v>124375.7</c:v>
                </c:pt>
                <c:pt idx="12441">
                  <c:v>124385.7</c:v>
                </c:pt>
                <c:pt idx="12442">
                  <c:v>124395.7</c:v>
                </c:pt>
                <c:pt idx="12443">
                  <c:v>124405.7</c:v>
                </c:pt>
                <c:pt idx="12444">
                  <c:v>124415.69</c:v>
                </c:pt>
                <c:pt idx="12445">
                  <c:v>124425.69</c:v>
                </c:pt>
                <c:pt idx="12446">
                  <c:v>124435.68</c:v>
                </c:pt>
                <c:pt idx="12447">
                  <c:v>124445.7</c:v>
                </c:pt>
                <c:pt idx="12448">
                  <c:v>124455.69</c:v>
                </c:pt>
                <c:pt idx="12449">
                  <c:v>124465.69</c:v>
                </c:pt>
                <c:pt idx="12450">
                  <c:v>124475.68</c:v>
                </c:pt>
                <c:pt idx="12451">
                  <c:v>124485.68</c:v>
                </c:pt>
                <c:pt idx="12452">
                  <c:v>124495.67999999999</c:v>
                </c:pt>
                <c:pt idx="12453">
                  <c:v>124505.67</c:v>
                </c:pt>
                <c:pt idx="12454">
                  <c:v>124515.66</c:v>
                </c:pt>
                <c:pt idx="12455">
                  <c:v>124525.66</c:v>
                </c:pt>
                <c:pt idx="12456">
                  <c:v>124535.66</c:v>
                </c:pt>
                <c:pt idx="12457">
                  <c:v>124545.67</c:v>
                </c:pt>
                <c:pt idx="12458">
                  <c:v>124555.66</c:v>
                </c:pt>
                <c:pt idx="12459">
                  <c:v>124565.66</c:v>
                </c:pt>
                <c:pt idx="12460">
                  <c:v>124575.66</c:v>
                </c:pt>
                <c:pt idx="12461">
                  <c:v>124585.66</c:v>
                </c:pt>
                <c:pt idx="12462">
                  <c:v>124595.66</c:v>
                </c:pt>
                <c:pt idx="12463">
                  <c:v>124605.65</c:v>
                </c:pt>
                <c:pt idx="12464">
                  <c:v>124615.65</c:v>
                </c:pt>
                <c:pt idx="12465">
                  <c:v>124625.65</c:v>
                </c:pt>
                <c:pt idx="12466">
                  <c:v>124635.66</c:v>
                </c:pt>
                <c:pt idx="12467">
                  <c:v>124645.65</c:v>
                </c:pt>
                <c:pt idx="12468">
                  <c:v>124655.65</c:v>
                </c:pt>
                <c:pt idx="12469">
                  <c:v>124665.65</c:v>
                </c:pt>
                <c:pt idx="12470">
                  <c:v>124675.65</c:v>
                </c:pt>
                <c:pt idx="12471">
                  <c:v>124685.64</c:v>
                </c:pt>
                <c:pt idx="12472">
                  <c:v>124695.63</c:v>
                </c:pt>
                <c:pt idx="12473">
                  <c:v>124705.63</c:v>
                </c:pt>
                <c:pt idx="12474">
                  <c:v>124715.63</c:v>
                </c:pt>
                <c:pt idx="12475">
                  <c:v>124725.63</c:v>
                </c:pt>
                <c:pt idx="12476">
                  <c:v>124735.63</c:v>
                </c:pt>
                <c:pt idx="12477">
                  <c:v>124745.63</c:v>
                </c:pt>
                <c:pt idx="12478">
                  <c:v>124755.63</c:v>
                </c:pt>
                <c:pt idx="12479">
                  <c:v>124765.63</c:v>
                </c:pt>
                <c:pt idx="12480">
                  <c:v>124775.63</c:v>
                </c:pt>
                <c:pt idx="12481">
                  <c:v>124785.62</c:v>
                </c:pt>
                <c:pt idx="12482">
                  <c:v>124795.62</c:v>
                </c:pt>
                <c:pt idx="12483">
                  <c:v>124805.62</c:v>
                </c:pt>
                <c:pt idx="12484">
                  <c:v>124815.62</c:v>
                </c:pt>
                <c:pt idx="12485">
                  <c:v>124825.61</c:v>
                </c:pt>
                <c:pt idx="12486">
                  <c:v>124835.62</c:v>
                </c:pt>
                <c:pt idx="12487">
                  <c:v>124845.62</c:v>
                </c:pt>
                <c:pt idx="12488">
                  <c:v>124855.62</c:v>
                </c:pt>
                <c:pt idx="12489">
                  <c:v>124865.61</c:v>
                </c:pt>
                <c:pt idx="12490">
                  <c:v>124875.6</c:v>
                </c:pt>
                <c:pt idx="12491">
                  <c:v>124885.6</c:v>
                </c:pt>
                <c:pt idx="12492">
                  <c:v>124895.6</c:v>
                </c:pt>
                <c:pt idx="12493">
                  <c:v>124905.60000000001</c:v>
                </c:pt>
                <c:pt idx="12494">
                  <c:v>124915.59</c:v>
                </c:pt>
                <c:pt idx="12495">
                  <c:v>124925.59</c:v>
                </c:pt>
                <c:pt idx="12496">
                  <c:v>124935.6</c:v>
                </c:pt>
                <c:pt idx="12497">
                  <c:v>124945.60000000001</c:v>
                </c:pt>
                <c:pt idx="12498">
                  <c:v>124955.59</c:v>
                </c:pt>
                <c:pt idx="12499">
                  <c:v>124965.59</c:v>
                </c:pt>
                <c:pt idx="12500">
                  <c:v>124975.59</c:v>
                </c:pt>
                <c:pt idx="12501">
                  <c:v>124985.59</c:v>
                </c:pt>
                <c:pt idx="12502">
                  <c:v>124995.58</c:v>
                </c:pt>
                <c:pt idx="12503">
                  <c:v>125005.58</c:v>
                </c:pt>
                <c:pt idx="12504">
                  <c:v>125015.57</c:v>
                </c:pt>
                <c:pt idx="12505">
                  <c:v>125025.57</c:v>
                </c:pt>
                <c:pt idx="12506">
                  <c:v>125035.58</c:v>
                </c:pt>
                <c:pt idx="12507">
                  <c:v>125045.58</c:v>
                </c:pt>
                <c:pt idx="12508">
                  <c:v>125055.57</c:v>
                </c:pt>
                <c:pt idx="12509">
                  <c:v>125065.57</c:v>
                </c:pt>
                <c:pt idx="12510">
                  <c:v>125075.57</c:v>
                </c:pt>
                <c:pt idx="12511">
                  <c:v>125085.56</c:v>
                </c:pt>
                <c:pt idx="12512">
                  <c:v>125095.56</c:v>
                </c:pt>
                <c:pt idx="12513">
                  <c:v>125105.55</c:v>
                </c:pt>
                <c:pt idx="12514">
                  <c:v>125115.55</c:v>
                </c:pt>
                <c:pt idx="12515">
                  <c:v>125125.55</c:v>
                </c:pt>
                <c:pt idx="12516">
                  <c:v>125135.56</c:v>
                </c:pt>
                <c:pt idx="12517">
                  <c:v>125145.55</c:v>
                </c:pt>
                <c:pt idx="12518">
                  <c:v>125155.55</c:v>
                </c:pt>
                <c:pt idx="12519">
                  <c:v>125165.55</c:v>
                </c:pt>
                <c:pt idx="12520">
                  <c:v>125175.55</c:v>
                </c:pt>
                <c:pt idx="12521">
                  <c:v>125185.54</c:v>
                </c:pt>
                <c:pt idx="12522">
                  <c:v>125195.54</c:v>
                </c:pt>
                <c:pt idx="12523">
                  <c:v>125205.54</c:v>
                </c:pt>
                <c:pt idx="12524">
                  <c:v>125215.54</c:v>
                </c:pt>
                <c:pt idx="12525">
                  <c:v>125225.53</c:v>
                </c:pt>
                <c:pt idx="12526">
                  <c:v>125235.54</c:v>
                </c:pt>
                <c:pt idx="12527">
                  <c:v>125245.54</c:v>
                </c:pt>
                <c:pt idx="12528">
                  <c:v>125255.54</c:v>
                </c:pt>
                <c:pt idx="12529">
                  <c:v>125265.53</c:v>
                </c:pt>
                <c:pt idx="12530">
                  <c:v>125275.52</c:v>
                </c:pt>
                <c:pt idx="12531">
                  <c:v>125285.52</c:v>
                </c:pt>
                <c:pt idx="12532">
                  <c:v>125295.52</c:v>
                </c:pt>
                <c:pt idx="12533">
                  <c:v>125305.52</c:v>
                </c:pt>
                <c:pt idx="12534">
                  <c:v>125315.52</c:v>
                </c:pt>
                <c:pt idx="12535">
                  <c:v>125325.52</c:v>
                </c:pt>
                <c:pt idx="12536">
                  <c:v>125335.52</c:v>
                </c:pt>
                <c:pt idx="12537">
                  <c:v>125345.52</c:v>
                </c:pt>
                <c:pt idx="12538">
                  <c:v>125355.52</c:v>
                </c:pt>
                <c:pt idx="12539">
                  <c:v>125365.51</c:v>
                </c:pt>
                <c:pt idx="12540">
                  <c:v>125375.51</c:v>
                </c:pt>
                <c:pt idx="12541">
                  <c:v>125385.51</c:v>
                </c:pt>
                <c:pt idx="12542">
                  <c:v>125395.51</c:v>
                </c:pt>
                <c:pt idx="12543">
                  <c:v>125405.5</c:v>
                </c:pt>
                <c:pt idx="12544">
                  <c:v>125415.49</c:v>
                </c:pt>
                <c:pt idx="12545">
                  <c:v>125425.51</c:v>
                </c:pt>
                <c:pt idx="12546">
                  <c:v>125435.51</c:v>
                </c:pt>
                <c:pt idx="12547">
                  <c:v>125445.5</c:v>
                </c:pt>
                <c:pt idx="12548">
                  <c:v>125455.49</c:v>
                </c:pt>
                <c:pt idx="12549">
                  <c:v>125465.49</c:v>
                </c:pt>
                <c:pt idx="12550">
                  <c:v>125475.49</c:v>
                </c:pt>
                <c:pt idx="12551">
                  <c:v>125485.49</c:v>
                </c:pt>
                <c:pt idx="12552">
                  <c:v>125495.48</c:v>
                </c:pt>
                <c:pt idx="12553">
                  <c:v>125505.48</c:v>
                </c:pt>
                <c:pt idx="12554">
                  <c:v>125515.48</c:v>
                </c:pt>
                <c:pt idx="12555">
                  <c:v>125525.49</c:v>
                </c:pt>
                <c:pt idx="12556">
                  <c:v>125535.48</c:v>
                </c:pt>
                <c:pt idx="12557">
                  <c:v>125545.48</c:v>
                </c:pt>
                <c:pt idx="12558">
                  <c:v>125555.48</c:v>
                </c:pt>
                <c:pt idx="12559">
                  <c:v>125565.48</c:v>
                </c:pt>
                <c:pt idx="12560">
                  <c:v>125575.48</c:v>
                </c:pt>
                <c:pt idx="12561">
                  <c:v>125585.47</c:v>
                </c:pt>
                <c:pt idx="12562">
                  <c:v>125595.46</c:v>
                </c:pt>
                <c:pt idx="12563">
                  <c:v>125605.46</c:v>
                </c:pt>
                <c:pt idx="12564">
                  <c:v>125615.46</c:v>
                </c:pt>
                <c:pt idx="12565">
                  <c:v>125625.47</c:v>
                </c:pt>
                <c:pt idx="12566">
                  <c:v>125635.46</c:v>
                </c:pt>
                <c:pt idx="12567">
                  <c:v>125645.46</c:v>
                </c:pt>
                <c:pt idx="12568">
                  <c:v>125655.46</c:v>
                </c:pt>
                <c:pt idx="12569">
                  <c:v>125665.46</c:v>
                </c:pt>
                <c:pt idx="12570">
                  <c:v>125675.45</c:v>
                </c:pt>
                <c:pt idx="12571">
                  <c:v>125685.45</c:v>
                </c:pt>
                <c:pt idx="12572">
                  <c:v>125695.45</c:v>
                </c:pt>
                <c:pt idx="12573">
                  <c:v>125705.45</c:v>
                </c:pt>
                <c:pt idx="12574">
                  <c:v>125715.44</c:v>
                </c:pt>
                <c:pt idx="12575">
                  <c:v>125725.45</c:v>
                </c:pt>
                <c:pt idx="12576">
                  <c:v>125735.45</c:v>
                </c:pt>
                <c:pt idx="12577">
                  <c:v>125745.45</c:v>
                </c:pt>
                <c:pt idx="12578">
                  <c:v>125755.44</c:v>
                </c:pt>
                <c:pt idx="12579">
                  <c:v>125765.44</c:v>
                </c:pt>
                <c:pt idx="12580">
                  <c:v>125775.43</c:v>
                </c:pt>
                <c:pt idx="12581">
                  <c:v>125785.43</c:v>
                </c:pt>
                <c:pt idx="12582">
                  <c:v>125795.43</c:v>
                </c:pt>
                <c:pt idx="12583">
                  <c:v>125805.42</c:v>
                </c:pt>
                <c:pt idx="12584">
                  <c:v>125815.42</c:v>
                </c:pt>
                <c:pt idx="12585">
                  <c:v>125825.43</c:v>
                </c:pt>
                <c:pt idx="12586">
                  <c:v>125835.43</c:v>
                </c:pt>
                <c:pt idx="12587">
                  <c:v>125845.42</c:v>
                </c:pt>
                <c:pt idx="12588">
                  <c:v>125855.42</c:v>
                </c:pt>
                <c:pt idx="12589">
                  <c:v>125865.41</c:v>
                </c:pt>
                <c:pt idx="12590">
                  <c:v>125875.41</c:v>
                </c:pt>
                <c:pt idx="12591">
                  <c:v>125885.41</c:v>
                </c:pt>
                <c:pt idx="12592">
                  <c:v>125895.41</c:v>
                </c:pt>
                <c:pt idx="12593">
                  <c:v>125905.4</c:v>
                </c:pt>
                <c:pt idx="12594">
                  <c:v>125915.41</c:v>
                </c:pt>
                <c:pt idx="12595">
                  <c:v>125925.41</c:v>
                </c:pt>
                <c:pt idx="12596">
                  <c:v>125935.41</c:v>
                </c:pt>
                <c:pt idx="12597">
                  <c:v>125945.4</c:v>
                </c:pt>
                <c:pt idx="12598">
                  <c:v>125955.4</c:v>
                </c:pt>
                <c:pt idx="12599">
                  <c:v>125965.4</c:v>
                </c:pt>
                <c:pt idx="12600">
                  <c:v>125975.4</c:v>
                </c:pt>
                <c:pt idx="12601">
                  <c:v>125985.39</c:v>
                </c:pt>
                <c:pt idx="12602">
                  <c:v>125995.38</c:v>
                </c:pt>
                <c:pt idx="12603">
                  <c:v>126005.38</c:v>
                </c:pt>
                <c:pt idx="12604">
                  <c:v>126015.4</c:v>
                </c:pt>
                <c:pt idx="12605">
                  <c:v>126025.39</c:v>
                </c:pt>
                <c:pt idx="12606">
                  <c:v>126035.38</c:v>
                </c:pt>
                <c:pt idx="12607">
                  <c:v>126045.38</c:v>
                </c:pt>
                <c:pt idx="12608">
                  <c:v>126055.38</c:v>
                </c:pt>
                <c:pt idx="12609">
                  <c:v>126065.38</c:v>
                </c:pt>
                <c:pt idx="12610">
                  <c:v>126075.38</c:v>
                </c:pt>
                <c:pt idx="12611">
                  <c:v>126085.37</c:v>
                </c:pt>
                <c:pt idx="12612">
                  <c:v>126095.37</c:v>
                </c:pt>
                <c:pt idx="12613">
                  <c:v>126105.37</c:v>
                </c:pt>
                <c:pt idx="12614">
                  <c:v>126115.38</c:v>
                </c:pt>
                <c:pt idx="12615">
                  <c:v>126125.37</c:v>
                </c:pt>
                <c:pt idx="12616">
                  <c:v>126135.37</c:v>
                </c:pt>
                <c:pt idx="12617">
                  <c:v>126145.37</c:v>
                </c:pt>
                <c:pt idx="12618">
                  <c:v>126155.37</c:v>
                </c:pt>
                <c:pt idx="12619">
                  <c:v>126165.36</c:v>
                </c:pt>
                <c:pt idx="12620">
                  <c:v>126175.35</c:v>
                </c:pt>
                <c:pt idx="12621">
                  <c:v>126185.35</c:v>
                </c:pt>
                <c:pt idx="12622">
                  <c:v>126195.35</c:v>
                </c:pt>
                <c:pt idx="12623">
                  <c:v>126205.35</c:v>
                </c:pt>
                <c:pt idx="12624">
                  <c:v>126215.35</c:v>
                </c:pt>
                <c:pt idx="12625">
                  <c:v>126225.35</c:v>
                </c:pt>
                <c:pt idx="12626">
                  <c:v>126235.35</c:v>
                </c:pt>
                <c:pt idx="12627">
                  <c:v>126245.35</c:v>
                </c:pt>
                <c:pt idx="12628">
                  <c:v>126255.34</c:v>
                </c:pt>
                <c:pt idx="12629">
                  <c:v>126265.34</c:v>
                </c:pt>
                <c:pt idx="12630">
                  <c:v>126275.34</c:v>
                </c:pt>
                <c:pt idx="12631">
                  <c:v>126285.34</c:v>
                </c:pt>
                <c:pt idx="12632">
                  <c:v>126295.34</c:v>
                </c:pt>
                <c:pt idx="12633">
                  <c:v>126305.33</c:v>
                </c:pt>
                <c:pt idx="12634">
                  <c:v>126315.34</c:v>
                </c:pt>
                <c:pt idx="12635">
                  <c:v>126325.34</c:v>
                </c:pt>
                <c:pt idx="12636">
                  <c:v>126335.34</c:v>
                </c:pt>
                <c:pt idx="12637">
                  <c:v>126345.33</c:v>
                </c:pt>
                <c:pt idx="12638">
                  <c:v>126355.32</c:v>
                </c:pt>
                <c:pt idx="12639">
                  <c:v>126365.32</c:v>
                </c:pt>
                <c:pt idx="12640">
                  <c:v>126375.32</c:v>
                </c:pt>
                <c:pt idx="12641">
                  <c:v>126385.31</c:v>
                </c:pt>
                <c:pt idx="12642">
                  <c:v>126395.31</c:v>
                </c:pt>
                <c:pt idx="12643">
                  <c:v>126405.32</c:v>
                </c:pt>
                <c:pt idx="12644">
                  <c:v>126415.32</c:v>
                </c:pt>
                <c:pt idx="12645">
                  <c:v>126425.31</c:v>
                </c:pt>
                <c:pt idx="12646">
                  <c:v>126435.31</c:v>
                </c:pt>
                <c:pt idx="12647">
                  <c:v>126445.3</c:v>
                </c:pt>
                <c:pt idx="12648">
                  <c:v>126455.3</c:v>
                </c:pt>
                <c:pt idx="12649">
                  <c:v>126465.3</c:v>
                </c:pt>
                <c:pt idx="12650">
                  <c:v>126475.3</c:v>
                </c:pt>
                <c:pt idx="12651">
                  <c:v>126485.3</c:v>
                </c:pt>
                <c:pt idx="12652">
                  <c:v>126495.29</c:v>
                </c:pt>
                <c:pt idx="12653">
                  <c:v>126505.3</c:v>
                </c:pt>
                <c:pt idx="12654">
                  <c:v>126515.3</c:v>
                </c:pt>
                <c:pt idx="12655">
                  <c:v>126525.3</c:v>
                </c:pt>
                <c:pt idx="12656">
                  <c:v>126535.29</c:v>
                </c:pt>
                <c:pt idx="12657">
                  <c:v>126545.29</c:v>
                </c:pt>
                <c:pt idx="12658">
                  <c:v>126555.29</c:v>
                </c:pt>
                <c:pt idx="12659">
                  <c:v>126565.28</c:v>
                </c:pt>
                <c:pt idx="12660">
                  <c:v>126575.27</c:v>
                </c:pt>
                <c:pt idx="12661">
                  <c:v>126585.27</c:v>
                </c:pt>
                <c:pt idx="12662">
                  <c:v>126595.27</c:v>
                </c:pt>
                <c:pt idx="12663">
                  <c:v>126605.28</c:v>
                </c:pt>
                <c:pt idx="12664">
                  <c:v>126615.27</c:v>
                </c:pt>
                <c:pt idx="12665">
                  <c:v>126625.27</c:v>
                </c:pt>
                <c:pt idx="12666">
                  <c:v>126635.27</c:v>
                </c:pt>
                <c:pt idx="12667">
                  <c:v>126645.27</c:v>
                </c:pt>
                <c:pt idx="12668">
                  <c:v>126655.27</c:v>
                </c:pt>
                <c:pt idx="12669">
                  <c:v>126665.26</c:v>
                </c:pt>
                <c:pt idx="12670">
                  <c:v>126675.26</c:v>
                </c:pt>
                <c:pt idx="12671">
                  <c:v>126685.26</c:v>
                </c:pt>
                <c:pt idx="12672">
                  <c:v>126695.26</c:v>
                </c:pt>
                <c:pt idx="12673">
                  <c:v>126705.26</c:v>
                </c:pt>
                <c:pt idx="12674">
                  <c:v>126715.26</c:v>
                </c:pt>
                <c:pt idx="12675">
                  <c:v>126725.26</c:v>
                </c:pt>
                <c:pt idx="12676">
                  <c:v>126735.26</c:v>
                </c:pt>
                <c:pt idx="12677">
                  <c:v>126745.25</c:v>
                </c:pt>
                <c:pt idx="12678">
                  <c:v>126755.24</c:v>
                </c:pt>
                <c:pt idx="12679">
                  <c:v>126765.24</c:v>
                </c:pt>
                <c:pt idx="12680">
                  <c:v>126775.24</c:v>
                </c:pt>
                <c:pt idx="12681">
                  <c:v>126785.24</c:v>
                </c:pt>
                <c:pt idx="12682">
                  <c:v>126795.23</c:v>
                </c:pt>
                <c:pt idx="12683">
                  <c:v>126805.24</c:v>
                </c:pt>
                <c:pt idx="12684">
                  <c:v>126815.24</c:v>
                </c:pt>
                <c:pt idx="12685">
                  <c:v>126825.24</c:v>
                </c:pt>
                <c:pt idx="12686">
                  <c:v>126835.23</c:v>
                </c:pt>
                <c:pt idx="12687">
                  <c:v>126845.23</c:v>
                </c:pt>
                <c:pt idx="12688">
                  <c:v>126855.23</c:v>
                </c:pt>
                <c:pt idx="12689">
                  <c:v>126865.23</c:v>
                </c:pt>
                <c:pt idx="12690">
                  <c:v>126875.23</c:v>
                </c:pt>
                <c:pt idx="12691">
                  <c:v>126885.22</c:v>
                </c:pt>
                <c:pt idx="12692">
                  <c:v>126895.23</c:v>
                </c:pt>
                <c:pt idx="12693">
                  <c:v>126905.23</c:v>
                </c:pt>
                <c:pt idx="12694">
                  <c:v>126915.23</c:v>
                </c:pt>
                <c:pt idx="12695">
                  <c:v>126925.22</c:v>
                </c:pt>
                <c:pt idx="12696">
                  <c:v>126935.21</c:v>
                </c:pt>
                <c:pt idx="12697">
                  <c:v>126945.21</c:v>
                </c:pt>
                <c:pt idx="12698">
                  <c:v>126955.21</c:v>
                </c:pt>
                <c:pt idx="12699">
                  <c:v>126965.21</c:v>
                </c:pt>
                <c:pt idx="12700">
                  <c:v>126975.2</c:v>
                </c:pt>
                <c:pt idx="12701">
                  <c:v>126985.2</c:v>
                </c:pt>
                <c:pt idx="12702">
                  <c:v>126995.21</c:v>
                </c:pt>
                <c:pt idx="12703">
                  <c:v>127005.21</c:v>
                </c:pt>
                <c:pt idx="12704">
                  <c:v>127015.2</c:v>
                </c:pt>
                <c:pt idx="12705">
                  <c:v>127025.2</c:v>
                </c:pt>
                <c:pt idx="12706">
                  <c:v>127035.2</c:v>
                </c:pt>
                <c:pt idx="12707">
                  <c:v>127045.2</c:v>
                </c:pt>
                <c:pt idx="12708">
                  <c:v>127055.2</c:v>
                </c:pt>
                <c:pt idx="12709">
                  <c:v>127065.19</c:v>
                </c:pt>
                <c:pt idx="12710">
                  <c:v>127075.18</c:v>
                </c:pt>
                <c:pt idx="12711">
                  <c:v>127085.18</c:v>
                </c:pt>
                <c:pt idx="12712">
                  <c:v>127095.2</c:v>
                </c:pt>
                <c:pt idx="12713">
                  <c:v>127105.19</c:v>
                </c:pt>
                <c:pt idx="12714">
                  <c:v>127115.18</c:v>
                </c:pt>
                <c:pt idx="12715">
                  <c:v>127125.18</c:v>
                </c:pt>
                <c:pt idx="12716">
                  <c:v>127135.18</c:v>
                </c:pt>
                <c:pt idx="12717">
                  <c:v>127145.17</c:v>
                </c:pt>
                <c:pt idx="12718">
                  <c:v>127155.17</c:v>
                </c:pt>
                <c:pt idx="12719">
                  <c:v>127165.16</c:v>
                </c:pt>
                <c:pt idx="12720">
                  <c:v>127175.16</c:v>
                </c:pt>
                <c:pt idx="12721">
                  <c:v>127185.16</c:v>
                </c:pt>
                <c:pt idx="12722">
                  <c:v>127195.17</c:v>
                </c:pt>
                <c:pt idx="12723">
                  <c:v>127205.16</c:v>
                </c:pt>
                <c:pt idx="12724">
                  <c:v>127215.16</c:v>
                </c:pt>
                <c:pt idx="12725">
                  <c:v>127225.16</c:v>
                </c:pt>
                <c:pt idx="12726">
                  <c:v>127235.16</c:v>
                </c:pt>
                <c:pt idx="12727">
                  <c:v>127245.16</c:v>
                </c:pt>
                <c:pt idx="12728">
                  <c:v>127255.15</c:v>
                </c:pt>
                <c:pt idx="12729">
                  <c:v>127265.15</c:v>
                </c:pt>
                <c:pt idx="12730">
                  <c:v>127275.15</c:v>
                </c:pt>
                <c:pt idx="12731">
                  <c:v>127285.14</c:v>
                </c:pt>
                <c:pt idx="12732">
                  <c:v>127295.15</c:v>
                </c:pt>
                <c:pt idx="12733">
                  <c:v>127305.15</c:v>
                </c:pt>
                <c:pt idx="12734">
                  <c:v>127315.15</c:v>
                </c:pt>
                <c:pt idx="12735">
                  <c:v>127325.14</c:v>
                </c:pt>
                <c:pt idx="12736">
                  <c:v>127335.13</c:v>
                </c:pt>
                <c:pt idx="12737">
                  <c:v>127345.13</c:v>
                </c:pt>
                <c:pt idx="12738">
                  <c:v>127355.13</c:v>
                </c:pt>
                <c:pt idx="12739">
                  <c:v>127365.13</c:v>
                </c:pt>
                <c:pt idx="12740">
                  <c:v>127375.13</c:v>
                </c:pt>
                <c:pt idx="12741">
                  <c:v>127385.13</c:v>
                </c:pt>
                <c:pt idx="12742">
                  <c:v>127395.13</c:v>
                </c:pt>
                <c:pt idx="12743">
                  <c:v>127405.13</c:v>
                </c:pt>
                <c:pt idx="12744">
                  <c:v>127415.13</c:v>
                </c:pt>
                <c:pt idx="12745">
                  <c:v>127425.12</c:v>
                </c:pt>
                <c:pt idx="12746">
                  <c:v>127435.12</c:v>
                </c:pt>
                <c:pt idx="12747">
                  <c:v>127445.12</c:v>
                </c:pt>
                <c:pt idx="12748">
                  <c:v>127455.12</c:v>
                </c:pt>
                <c:pt idx="12749">
                  <c:v>127465.11</c:v>
                </c:pt>
                <c:pt idx="12750">
                  <c:v>127475.1</c:v>
                </c:pt>
                <c:pt idx="12751">
                  <c:v>127485.12</c:v>
                </c:pt>
                <c:pt idx="12752">
                  <c:v>127495.12</c:v>
                </c:pt>
                <c:pt idx="12753">
                  <c:v>127505.11</c:v>
                </c:pt>
                <c:pt idx="12754">
                  <c:v>127515.1</c:v>
                </c:pt>
                <c:pt idx="12755">
                  <c:v>127525.1</c:v>
                </c:pt>
                <c:pt idx="12756">
                  <c:v>127535.1</c:v>
                </c:pt>
                <c:pt idx="12757">
                  <c:v>127545.1</c:v>
                </c:pt>
                <c:pt idx="12758">
                  <c:v>127555.09</c:v>
                </c:pt>
                <c:pt idx="12759">
                  <c:v>127565.09</c:v>
                </c:pt>
                <c:pt idx="12760">
                  <c:v>127575.09</c:v>
                </c:pt>
                <c:pt idx="12761">
                  <c:v>127585.1</c:v>
                </c:pt>
                <c:pt idx="12762">
                  <c:v>127595.09</c:v>
                </c:pt>
                <c:pt idx="12763">
                  <c:v>127605.09</c:v>
                </c:pt>
                <c:pt idx="12764">
                  <c:v>127615.09</c:v>
                </c:pt>
                <c:pt idx="12765">
                  <c:v>127625.09</c:v>
                </c:pt>
                <c:pt idx="12766">
                  <c:v>127635.09</c:v>
                </c:pt>
                <c:pt idx="12767">
                  <c:v>127645.08</c:v>
                </c:pt>
                <c:pt idx="12768">
                  <c:v>127655.07</c:v>
                </c:pt>
                <c:pt idx="12769">
                  <c:v>127665.07</c:v>
                </c:pt>
                <c:pt idx="12770">
                  <c:v>127675.09</c:v>
                </c:pt>
                <c:pt idx="12771">
                  <c:v>127685.08</c:v>
                </c:pt>
                <c:pt idx="12772">
                  <c:v>127695.07</c:v>
                </c:pt>
                <c:pt idx="12773">
                  <c:v>127705.07</c:v>
                </c:pt>
                <c:pt idx="12774">
                  <c:v>127715.07</c:v>
                </c:pt>
                <c:pt idx="12775">
                  <c:v>127725.07</c:v>
                </c:pt>
                <c:pt idx="12776">
                  <c:v>127735.06</c:v>
                </c:pt>
                <c:pt idx="12777">
                  <c:v>127745.05</c:v>
                </c:pt>
                <c:pt idx="12778">
                  <c:v>127755.05</c:v>
                </c:pt>
                <c:pt idx="12779">
                  <c:v>127765.05</c:v>
                </c:pt>
                <c:pt idx="12780">
                  <c:v>127775.06</c:v>
                </c:pt>
                <c:pt idx="12781">
                  <c:v>127785.05</c:v>
                </c:pt>
                <c:pt idx="12782">
                  <c:v>127795.05</c:v>
                </c:pt>
                <c:pt idx="12783">
                  <c:v>127805.05</c:v>
                </c:pt>
                <c:pt idx="12784">
                  <c:v>127815.05</c:v>
                </c:pt>
                <c:pt idx="12785">
                  <c:v>127825.05</c:v>
                </c:pt>
                <c:pt idx="12786">
                  <c:v>127835.04</c:v>
                </c:pt>
                <c:pt idx="12787">
                  <c:v>127845.04</c:v>
                </c:pt>
                <c:pt idx="12788">
                  <c:v>127855.03999999999</c:v>
                </c:pt>
                <c:pt idx="12789">
                  <c:v>127865.03</c:v>
                </c:pt>
                <c:pt idx="12790">
                  <c:v>127875.04</c:v>
                </c:pt>
                <c:pt idx="12791">
                  <c:v>127885.04</c:v>
                </c:pt>
                <c:pt idx="12792">
                  <c:v>127895.03999999999</c:v>
                </c:pt>
                <c:pt idx="12793">
                  <c:v>127905.03</c:v>
                </c:pt>
                <c:pt idx="12794">
                  <c:v>127915.03</c:v>
                </c:pt>
                <c:pt idx="12795">
                  <c:v>127925.02</c:v>
                </c:pt>
                <c:pt idx="12796">
                  <c:v>127935.02</c:v>
                </c:pt>
                <c:pt idx="12797">
                  <c:v>127945.02</c:v>
                </c:pt>
                <c:pt idx="12798">
                  <c:v>127955.02</c:v>
                </c:pt>
                <c:pt idx="12799">
                  <c:v>127965.01</c:v>
                </c:pt>
                <c:pt idx="12800">
                  <c:v>127975.02</c:v>
                </c:pt>
                <c:pt idx="12801">
                  <c:v>127985.02</c:v>
                </c:pt>
                <c:pt idx="12802">
                  <c:v>127995.02</c:v>
                </c:pt>
                <c:pt idx="12803">
                  <c:v>128005.01</c:v>
                </c:pt>
                <c:pt idx="12804">
                  <c:v>128015.01</c:v>
                </c:pt>
                <c:pt idx="12805">
                  <c:v>128025.01</c:v>
                </c:pt>
                <c:pt idx="12806">
                  <c:v>128035.01</c:v>
                </c:pt>
                <c:pt idx="12807">
                  <c:v>128045</c:v>
                </c:pt>
                <c:pt idx="12808">
                  <c:v>128054.99</c:v>
                </c:pt>
                <c:pt idx="12809">
                  <c:v>128064.99</c:v>
                </c:pt>
                <c:pt idx="12810">
                  <c:v>128075.01</c:v>
                </c:pt>
                <c:pt idx="12811">
                  <c:v>128085</c:v>
                </c:pt>
                <c:pt idx="12812">
                  <c:v>128094.99</c:v>
                </c:pt>
                <c:pt idx="12813">
                  <c:v>128104.99</c:v>
                </c:pt>
                <c:pt idx="12814">
                  <c:v>128114.99</c:v>
                </c:pt>
                <c:pt idx="12815">
                  <c:v>128124.99</c:v>
                </c:pt>
                <c:pt idx="12816">
                  <c:v>128134.98</c:v>
                </c:pt>
                <c:pt idx="12817">
                  <c:v>128144.98</c:v>
                </c:pt>
                <c:pt idx="12818">
                  <c:v>128154.98</c:v>
                </c:pt>
                <c:pt idx="12819">
                  <c:v>128164.99</c:v>
                </c:pt>
                <c:pt idx="12820">
                  <c:v>128174.98</c:v>
                </c:pt>
                <c:pt idx="12821">
                  <c:v>128184.98</c:v>
                </c:pt>
                <c:pt idx="12822">
                  <c:v>128194.98</c:v>
                </c:pt>
                <c:pt idx="12823">
                  <c:v>128204.98</c:v>
                </c:pt>
                <c:pt idx="12824">
                  <c:v>128214.98</c:v>
                </c:pt>
                <c:pt idx="12825">
                  <c:v>128224.97</c:v>
                </c:pt>
                <c:pt idx="12826">
                  <c:v>128234.96</c:v>
                </c:pt>
                <c:pt idx="12827">
                  <c:v>128244.96</c:v>
                </c:pt>
                <c:pt idx="12828">
                  <c:v>128254.96</c:v>
                </c:pt>
                <c:pt idx="12829">
                  <c:v>128264.97</c:v>
                </c:pt>
                <c:pt idx="12830">
                  <c:v>128274.96</c:v>
                </c:pt>
                <c:pt idx="12831">
                  <c:v>128284.96</c:v>
                </c:pt>
                <c:pt idx="12832">
                  <c:v>128294.96</c:v>
                </c:pt>
                <c:pt idx="12833">
                  <c:v>128304.96000000001</c:v>
                </c:pt>
                <c:pt idx="12834">
                  <c:v>128314.95</c:v>
                </c:pt>
                <c:pt idx="12835">
                  <c:v>128324.95</c:v>
                </c:pt>
                <c:pt idx="12836">
                  <c:v>128334.95</c:v>
                </c:pt>
                <c:pt idx="12837">
                  <c:v>128344.95</c:v>
                </c:pt>
                <c:pt idx="12838">
                  <c:v>128354.95</c:v>
                </c:pt>
                <c:pt idx="12839">
                  <c:v>128364.95</c:v>
                </c:pt>
                <c:pt idx="12840">
                  <c:v>128374.95</c:v>
                </c:pt>
                <c:pt idx="12841">
                  <c:v>128384.95</c:v>
                </c:pt>
                <c:pt idx="12842">
                  <c:v>128394.95</c:v>
                </c:pt>
                <c:pt idx="12843">
                  <c:v>128404.94</c:v>
                </c:pt>
                <c:pt idx="12844">
                  <c:v>128414.93</c:v>
                </c:pt>
                <c:pt idx="12845">
                  <c:v>128424.93</c:v>
                </c:pt>
                <c:pt idx="12846">
                  <c:v>128434.93</c:v>
                </c:pt>
                <c:pt idx="12847">
                  <c:v>128444.93</c:v>
                </c:pt>
                <c:pt idx="12848">
                  <c:v>128454.92</c:v>
                </c:pt>
                <c:pt idx="12849">
                  <c:v>128464.93</c:v>
                </c:pt>
                <c:pt idx="12850">
                  <c:v>128474.93</c:v>
                </c:pt>
                <c:pt idx="12851">
                  <c:v>128484.93</c:v>
                </c:pt>
                <c:pt idx="12852">
                  <c:v>128494.92</c:v>
                </c:pt>
                <c:pt idx="12853">
                  <c:v>128504.91</c:v>
                </c:pt>
                <c:pt idx="12854">
                  <c:v>128514.91</c:v>
                </c:pt>
                <c:pt idx="12855">
                  <c:v>128524.91</c:v>
                </c:pt>
                <c:pt idx="12856">
                  <c:v>128534.91</c:v>
                </c:pt>
                <c:pt idx="12857">
                  <c:v>128544.91</c:v>
                </c:pt>
                <c:pt idx="12858">
                  <c:v>128554.91</c:v>
                </c:pt>
                <c:pt idx="12859">
                  <c:v>128564.91</c:v>
                </c:pt>
                <c:pt idx="12860">
                  <c:v>128574.91</c:v>
                </c:pt>
                <c:pt idx="12861">
                  <c:v>128584.91</c:v>
                </c:pt>
                <c:pt idx="12862">
                  <c:v>128594.9</c:v>
                </c:pt>
                <c:pt idx="12863">
                  <c:v>128604.9</c:v>
                </c:pt>
                <c:pt idx="12864">
                  <c:v>128614.9</c:v>
                </c:pt>
                <c:pt idx="12865">
                  <c:v>128624.89</c:v>
                </c:pt>
                <c:pt idx="12866">
                  <c:v>128634.89</c:v>
                </c:pt>
                <c:pt idx="12867">
                  <c:v>128644.88</c:v>
                </c:pt>
                <c:pt idx="12868">
                  <c:v>128654.9</c:v>
                </c:pt>
                <c:pt idx="12869">
                  <c:v>128664.89</c:v>
                </c:pt>
                <c:pt idx="12870">
                  <c:v>128674.89</c:v>
                </c:pt>
                <c:pt idx="12871">
                  <c:v>128684.88</c:v>
                </c:pt>
                <c:pt idx="12872">
                  <c:v>128694.88</c:v>
                </c:pt>
                <c:pt idx="12873">
                  <c:v>128704.88</c:v>
                </c:pt>
                <c:pt idx="12874">
                  <c:v>128714.88</c:v>
                </c:pt>
                <c:pt idx="12875">
                  <c:v>128724.87</c:v>
                </c:pt>
                <c:pt idx="12876">
                  <c:v>128734.87</c:v>
                </c:pt>
                <c:pt idx="12877">
                  <c:v>128744.87</c:v>
                </c:pt>
                <c:pt idx="12878">
                  <c:v>128754.88</c:v>
                </c:pt>
                <c:pt idx="12879">
                  <c:v>128764.87</c:v>
                </c:pt>
                <c:pt idx="12880">
                  <c:v>128774.87</c:v>
                </c:pt>
                <c:pt idx="12881">
                  <c:v>128784.87</c:v>
                </c:pt>
                <c:pt idx="12882">
                  <c:v>128794.87</c:v>
                </c:pt>
                <c:pt idx="12883">
                  <c:v>128804.86</c:v>
                </c:pt>
                <c:pt idx="12884">
                  <c:v>128814.85</c:v>
                </c:pt>
                <c:pt idx="12885">
                  <c:v>128824.85</c:v>
                </c:pt>
                <c:pt idx="12886">
                  <c:v>128834.85</c:v>
                </c:pt>
                <c:pt idx="12887">
                  <c:v>128844.85</c:v>
                </c:pt>
                <c:pt idx="12888">
                  <c:v>128854.85</c:v>
                </c:pt>
                <c:pt idx="12889">
                  <c:v>128864.85</c:v>
                </c:pt>
                <c:pt idx="12890">
                  <c:v>128874.85</c:v>
                </c:pt>
                <c:pt idx="12891">
                  <c:v>128884.85</c:v>
                </c:pt>
                <c:pt idx="12892">
                  <c:v>128894.84</c:v>
                </c:pt>
                <c:pt idx="12893">
                  <c:v>128904.84</c:v>
                </c:pt>
                <c:pt idx="12894">
                  <c:v>128914.84</c:v>
                </c:pt>
                <c:pt idx="12895">
                  <c:v>128924.84</c:v>
                </c:pt>
                <c:pt idx="12896">
                  <c:v>128934.84</c:v>
                </c:pt>
                <c:pt idx="12897">
                  <c:v>128944.84</c:v>
                </c:pt>
                <c:pt idx="12898">
                  <c:v>128954.84</c:v>
                </c:pt>
                <c:pt idx="12899">
                  <c:v>128964.84</c:v>
                </c:pt>
                <c:pt idx="12900">
                  <c:v>128974.84</c:v>
                </c:pt>
                <c:pt idx="12901">
                  <c:v>128984.83</c:v>
                </c:pt>
                <c:pt idx="12902">
                  <c:v>128994.82</c:v>
                </c:pt>
                <c:pt idx="12903">
                  <c:v>129004.82</c:v>
                </c:pt>
                <c:pt idx="12904">
                  <c:v>129014.82</c:v>
                </c:pt>
                <c:pt idx="12905">
                  <c:v>129024.82</c:v>
                </c:pt>
                <c:pt idx="12906">
                  <c:v>129034.81</c:v>
                </c:pt>
                <c:pt idx="12907">
                  <c:v>129044.82</c:v>
                </c:pt>
                <c:pt idx="12908">
                  <c:v>129054.82</c:v>
                </c:pt>
                <c:pt idx="12909">
                  <c:v>129064.82</c:v>
                </c:pt>
                <c:pt idx="12910">
                  <c:v>129074.81</c:v>
                </c:pt>
                <c:pt idx="12911">
                  <c:v>129084.8</c:v>
                </c:pt>
                <c:pt idx="12912">
                  <c:v>129094.8</c:v>
                </c:pt>
                <c:pt idx="12913">
                  <c:v>129104.8</c:v>
                </c:pt>
                <c:pt idx="12914">
                  <c:v>129114.8</c:v>
                </c:pt>
                <c:pt idx="12915">
                  <c:v>129124.8</c:v>
                </c:pt>
                <c:pt idx="12916">
                  <c:v>129134.79</c:v>
                </c:pt>
                <c:pt idx="12917">
                  <c:v>129144.8</c:v>
                </c:pt>
                <c:pt idx="12918">
                  <c:v>129154.8</c:v>
                </c:pt>
                <c:pt idx="12919">
                  <c:v>129164.8</c:v>
                </c:pt>
                <c:pt idx="12920">
                  <c:v>129174.79</c:v>
                </c:pt>
                <c:pt idx="12921">
                  <c:v>129184.79</c:v>
                </c:pt>
                <c:pt idx="12922">
                  <c:v>129194.79</c:v>
                </c:pt>
                <c:pt idx="12923">
                  <c:v>129204.78</c:v>
                </c:pt>
                <c:pt idx="12924">
                  <c:v>129214.78</c:v>
                </c:pt>
                <c:pt idx="12925">
                  <c:v>129224.77</c:v>
                </c:pt>
                <c:pt idx="12926">
                  <c:v>129234.79</c:v>
                </c:pt>
                <c:pt idx="12927">
                  <c:v>129244.78</c:v>
                </c:pt>
                <c:pt idx="12928">
                  <c:v>129254.78</c:v>
                </c:pt>
                <c:pt idx="12929">
                  <c:v>129264.77</c:v>
                </c:pt>
                <c:pt idx="12930">
                  <c:v>129274.77</c:v>
                </c:pt>
                <c:pt idx="12931">
                  <c:v>129284.77</c:v>
                </c:pt>
                <c:pt idx="12932">
                  <c:v>129294.77</c:v>
                </c:pt>
                <c:pt idx="12933">
                  <c:v>129304.77</c:v>
                </c:pt>
                <c:pt idx="12934">
                  <c:v>129314.76</c:v>
                </c:pt>
                <c:pt idx="12935">
                  <c:v>129324.76</c:v>
                </c:pt>
                <c:pt idx="12936">
                  <c:v>129334.77</c:v>
                </c:pt>
                <c:pt idx="12937">
                  <c:v>129344.77</c:v>
                </c:pt>
                <c:pt idx="12938">
                  <c:v>129354.76</c:v>
                </c:pt>
                <c:pt idx="12939">
                  <c:v>129364.76</c:v>
                </c:pt>
                <c:pt idx="12940">
                  <c:v>129374.76</c:v>
                </c:pt>
                <c:pt idx="12941">
                  <c:v>129384.75</c:v>
                </c:pt>
                <c:pt idx="12942">
                  <c:v>129394.74</c:v>
                </c:pt>
                <c:pt idx="12943">
                  <c:v>129404.74</c:v>
                </c:pt>
                <c:pt idx="12944">
                  <c:v>129414.74</c:v>
                </c:pt>
                <c:pt idx="12945">
                  <c:v>129424.74</c:v>
                </c:pt>
                <c:pt idx="12946">
                  <c:v>129434.74</c:v>
                </c:pt>
                <c:pt idx="12947">
                  <c:v>129444.74</c:v>
                </c:pt>
                <c:pt idx="12948">
                  <c:v>129454.74</c:v>
                </c:pt>
                <c:pt idx="12949">
                  <c:v>129464.74</c:v>
                </c:pt>
                <c:pt idx="12950">
                  <c:v>129474.73</c:v>
                </c:pt>
                <c:pt idx="12951">
                  <c:v>129484.73</c:v>
                </c:pt>
                <c:pt idx="12952">
                  <c:v>129494.73</c:v>
                </c:pt>
                <c:pt idx="12953">
                  <c:v>129504.73</c:v>
                </c:pt>
                <c:pt idx="12954">
                  <c:v>129514.73</c:v>
                </c:pt>
                <c:pt idx="12955">
                  <c:v>129524.73</c:v>
                </c:pt>
                <c:pt idx="12956">
                  <c:v>129534.73</c:v>
                </c:pt>
                <c:pt idx="12957">
                  <c:v>129544.73</c:v>
                </c:pt>
                <c:pt idx="12958">
                  <c:v>129554.73</c:v>
                </c:pt>
                <c:pt idx="12959">
                  <c:v>129564.72</c:v>
                </c:pt>
                <c:pt idx="12960">
                  <c:v>129574.71</c:v>
                </c:pt>
                <c:pt idx="12961">
                  <c:v>129584.71</c:v>
                </c:pt>
                <c:pt idx="12962">
                  <c:v>129594.71</c:v>
                </c:pt>
                <c:pt idx="12963">
                  <c:v>129604.71</c:v>
                </c:pt>
                <c:pt idx="12964">
                  <c:v>129614.7</c:v>
                </c:pt>
                <c:pt idx="12965">
                  <c:v>129624.71</c:v>
                </c:pt>
                <c:pt idx="12966">
                  <c:v>129634.71</c:v>
                </c:pt>
                <c:pt idx="12967">
                  <c:v>129644.71</c:v>
                </c:pt>
                <c:pt idx="12968">
                  <c:v>129654.7</c:v>
                </c:pt>
                <c:pt idx="12969">
                  <c:v>129664.7</c:v>
                </c:pt>
                <c:pt idx="12970">
                  <c:v>129674.7</c:v>
                </c:pt>
                <c:pt idx="12971">
                  <c:v>129684.7</c:v>
                </c:pt>
                <c:pt idx="12972">
                  <c:v>129694.7</c:v>
                </c:pt>
                <c:pt idx="12973">
                  <c:v>129704.69</c:v>
                </c:pt>
                <c:pt idx="12974">
                  <c:v>129714.68</c:v>
                </c:pt>
                <c:pt idx="12975">
                  <c:v>129724.7</c:v>
                </c:pt>
                <c:pt idx="12976">
                  <c:v>129734.7</c:v>
                </c:pt>
                <c:pt idx="12977">
                  <c:v>129744.69</c:v>
                </c:pt>
                <c:pt idx="12978">
                  <c:v>129754.68</c:v>
                </c:pt>
                <c:pt idx="12979">
                  <c:v>129764.68</c:v>
                </c:pt>
                <c:pt idx="12980">
                  <c:v>129774.68</c:v>
                </c:pt>
                <c:pt idx="12981">
                  <c:v>129784.68</c:v>
                </c:pt>
                <c:pt idx="12982">
                  <c:v>129794.67</c:v>
                </c:pt>
                <c:pt idx="12983">
                  <c:v>129804.66</c:v>
                </c:pt>
                <c:pt idx="12984">
                  <c:v>129814.66</c:v>
                </c:pt>
                <c:pt idx="12985">
                  <c:v>129824.68</c:v>
                </c:pt>
                <c:pt idx="12986">
                  <c:v>129834.67</c:v>
                </c:pt>
                <c:pt idx="12987">
                  <c:v>129844.66</c:v>
                </c:pt>
                <c:pt idx="12988">
                  <c:v>129854.66</c:v>
                </c:pt>
                <c:pt idx="12989">
                  <c:v>129864.66</c:v>
                </c:pt>
                <c:pt idx="12990">
                  <c:v>129874.66</c:v>
                </c:pt>
                <c:pt idx="12991">
                  <c:v>129884.66</c:v>
                </c:pt>
                <c:pt idx="12992">
                  <c:v>129894.65</c:v>
                </c:pt>
                <c:pt idx="12993">
                  <c:v>129904.65</c:v>
                </c:pt>
                <c:pt idx="12994">
                  <c:v>129914.66</c:v>
                </c:pt>
                <c:pt idx="12995">
                  <c:v>129924.66</c:v>
                </c:pt>
                <c:pt idx="12996">
                  <c:v>129934.65</c:v>
                </c:pt>
                <c:pt idx="12997">
                  <c:v>129944.65</c:v>
                </c:pt>
                <c:pt idx="12998">
                  <c:v>129954.65</c:v>
                </c:pt>
                <c:pt idx="12999">
                  <c:v>129964.64</c:v>
                </c:pt>
                <c:pt idx="13000">
                  <c:v>129974.64</c:v>
                </c:pt>
                <c:pt idx="13001">
                  <c:v>129984.63</c:v>
                </c:pt>
                <c:pt idx="13002">
                  <c:v>129994.63</c:v>
                </c:pt>
                <c:pt idx="13003">
                  <c:v>130004.63</c:v>
                </c:pt>
                <c:pt idx="13004">
                  <c:v>130014.64</c:v>
                </c:pt>
                <c:pt idx="13005">
                  <c:v>130024.63</c:v>
                </c:pt>
                <c:pt idx="13006">
                  <c:v>130034.63</c:v>
                </c:pt>
                <c:pt idx="13007">
                  <c:v>130044.63</c:v>
                </c:pt>
                <c:pt idx="13008">
                  <c:v>130054.63</c:v>
                </c:pt>
                <c:pt idx="13009">
                  <c:v>130064.63</c:v>
                </c:pt>
                <c:pt idx="13010">
                  <c:v>130074.62</c:v>
                </c:pt>
                <c:pt idx="13011">
                  <c:v>130084.62</c:v>
                </c:pt>
                <c:pt idx="13012">
                  <c:v>130094.62</c:v>
                </c:pt>
                <c:pt idx="13013">
                  <c:v>130104.61</c:v>
                </c:pt>
                <c:pt idx="13014">
                  <c:v>130114.62</c:v>
                </c:pt>
                <c:pt idx="13015">
                  <c:v>130124.62</c:v>
                </c:pt>
                <c:pt idx="13016">
                  <c:v>130134.62</c:v>
                </c:pt>
                <c:pt idx="13017">
                  <c:v>130144.61</c:v>
                </c:pt>
                <c:pt idx="13018">
                  <c:v>130154.6</c:v>
                </c:pt>
                <c:pt idx="13019">
                  <c:v>130164.6</c:v>
                </c:pt>
                <c:pt idx="13020">
                  <c:v>130174.6</c:v>
                </c:pt>
                <c:pt idx="13021">
                  <c:v>130184.6</c:v>
                </c:pt>
                <c:pt idx="13022">
                  <c:v>130194.59</c:v>
                </c:pt>
                <c:pt idx="13023">
                  <c:v>130204.59</c:v>
                </c:pt>
                <c:pt idx="13024">
                  <c:v>130214.6</c:v>
                </c:pt>
                <c:pt idx="13025">
                  <c:v>130224.6</c:v>
                </c:pt>
                <c:pt idx="13026">
                  <c:v>130234.59</c:v>
                </c:pt>
                <c:pt idx="13027">
                  <c:v>130244.59</c:v>
                </c:pt>
                <c:pt idx="13028">
                  <c:v>130254.59</c:v>
                </c:pt>
                <c:pt idx="13029">
                  <c:v>130264.59</c:v>
                </c:pt>
                <c:pt idx="13030">
                  <c:v>130274.59</c:v>
                </c:pt>
                <c:pt idx="13031">
                  <c:v>130284.58</c:v>
                </c:pt>
                <c:pt idx="13032">
                  <c:v>130294.57</c:v>
                </c:pt>
                <c:pt idx="13033">
                  <c:v>130304.59</c:v>
                </c:pt>
                <c:pt idx="13034">
                  <c:v>130314.59</c:v>
                </c:pt>
                <c:pt idx="13035">
                  <c:v>130324.58</c:v>
                </c:pt>
                <c:pt idx="13036">
                  <c:v>130334.57</c:v>
                </c:pt>
                <c:pt idx="13037">
                  <c:v>130344.57</c:v>
                </c:pt>
                <c:pt idx="13038">
                  <c:v>130354.57</c:v>
                </c:pt>
                <c:pt idx="13039">
                  <c:v>130364.57</c:v>
                </c:pt>
                <c:pt idx="13040">
                  <c:v>130374.56</c:v>
                </c:pt>
                <c:pt idx="13041">
                  <c:v>130384.55</c:v>
                </c:pt>
                <c:pt idx="13042">
                  <c:v>130394.55</c:v>
                </c:pt>
                <c:pt idx="13043">
                  <c:v>130404.57</c:v>
                </c:pt>
                <c:pt idx="13044">
                  <c:v>130414.56</c:v>
                </c:pt>
                <c:pt idx="13045">
                  <c:v>130424.55</c:v>
                </c:pt>
                <c:pt idx="13046">
                  <c:v>130434.55</c:v>
                </c:pt>
                <c:pt idx="13047">
                  <c:v>130444.55</c:v>
                </c:pt>
                <c:pt idx="13048">
                  <c:v>130454.55</c:v>
                </c:pt>
                <c:pt idx="13049">
                  <c:v>130464.55</c:v>
                </c:pt>
                <c:pt idx="13050">
                  <c:v>130474.54</c:v>
                </c:pt>
                <c:pt idx="13051">
                  <c:v>130484.54</c:v>
                </c:pt>
                <c:pt idx="13052">
                  <c:v>130494.54</c:v>
                </c:pt>
                <c:pt idx="13053">
                  <c:v>130504.55</c:v>
                </c:pt>
                <c:pt idx="13054">
                  <c:v>130514.54</c:v>
                </c:pt>
                <c:pt idx="13055">
                  <c:v>130524.54</c:v>
                </c:pt>
                <c:pt idx="13056">
                  <c:v>130534.54</c:v>
                </c:pt>
                <c:pt idx="13057">
                  <c:v>130544.54</c:v>
                </c:pt>
                <c:pt idx="13058">
                  <c:v>130554.53</c:v>
                </c:pt>
                <c:pt idx="13059">
                  <c:v>130564.52</c:v>
                </c:pt>
                <c:pt idx="13060">
                  <c:v>130574.52</c:v>
                </c:pt>
                <c:pt idx="13061">
                  <c:v>130584.52</c:v>
                </c:pt>
                <c:pt idx="13062">
                  <c:v>130594.53</c:v>
                </c:pt>
                <c:pt idx="13063">
                  <c:v>130604.52</c:v>
                </c:pt>
                <c:pt idx="13064">
                  <c:v>130614.52</c:v>
                </c:pt>
                <c:pt idx="13065">
                  <c:v>130624.52</c:v>
                </c:pt>
                <c:pt idx="13066">
                  <c:v>130634.52</c:v>
                </c:pt>
                <c:pt idx="13067">
                  <c:v>130644.52</c:v>
                </c:pt>
                <c:pt idx="13068">
                  <c:v>130654.51</c:v>
                </c:pt>
                <c:pt idx="13069">
                  <c:v>130664.51</c:v>
                </c:pt>
                <c:pt idx="13070">
                  <c:v>130674.51</c:v>
                </c:pt>
                <c:pt idx="13071">
                  <c:v>130684.5</c:v>
                </c:pt>
                <c:pt idx="13072">
                  <c:v>130694.51</c:v>
                </c:pt>
                <c:pt idx="13073">
                  <c:v>130704.51</c:v>
                </c:pt>
                <c:pt idx="13074">
                  <c:v>130714.51</c:v>
                </c:pt>
                <c:pt idx="13075">
                  <c:v>130724.5</c:v>
                </c:pt>
                <c:pt idx="13076">
                  <c:v>130734.5</c:v>
                </c:pt>
                <c:pt idx="13077">
                  <c:v>130744.49</c:v>
                </c:pt>
                <c:pt idx="13078">
                  <c:v>130754.49</c:v>
                </c:pt>
                <c:pt idx="13079">
                  <c:v>130764.49</c:v>
                </c:pt>
                <c:pt idx="13080">
                  <c:v>130774.48</c:v>
                </c:pt>
                <c:pt idx="13081">
                  <c:v>130784.48</c:v>
                </c:pt>
                <c:pt idx="13082">
                  <c:v>130794.49</c:v>
                </c:pt>
                <c:pt idx="13083">
                  <c:v>130804.49</c:v>
                </c:pt>
                <c:pt idx="13084">
                  <c:v>130814.48</c:v>
                </c:pt>
                <c:pt idx="13085">
                  <c:v>130824.48</c:v>
                </c:pt>
                <c:pt idx="13086">
                  <c:v>130834.48</c:v>
                </c:pt>
                <c:pt idx="13087">
                  <c:v>130844.48</c:v>
                </c:pt>
                <c:pt idx="13088">
                  <c:v>130854.48</c:v>
                </c:pt>
                <c:pt idx="13089">
                  <c:v>130864.47</c:v>
                </c:pt>
                <c:pt idx="13090">
                  <c:v>130874.46</c:v>
                </c:pt>
                <c:pt idx="13091">
                  <c:v>130884.48</c:v>
                </c:pt>
                <c:pt idx="13092">
                  <c:v>130894.48</c:v>
                </c:pt>
                <c:pt idx="13093">
                  <c:v>130904.47</c:v>
                </c:pt>
                <c:pt idx="13094">
                  <c:v>130914.46</c:v>
                </c:pt>
                <c:pt idx="13095">
                  <c:v>130924.46</c:v>
                </c:pt>
                <c:pt idx="13096">
                  <c:v>130934.46</c:v>
                </c:pt>
                <c:pt idx="13097">
                  <c:v>130944.46</c:v>
                </c:pt>
                <c:pt idx="13098">
                  <c:v>130954.45</c:v>
                </c:pt>
                <c:pt idx="13099">
                  <c:v>130964.45</c:v>
                </c:pt>
                <c:pt idx="13100">
                  <c:v>130974.45</c:v>
                </c:pt>
                <c:pt idx="13101">
                  <c:v>130984.46</c:v>
                </c:pt>
                <c:pt idx="13102">
                  <c:v>130994.45</c:v>
                </c:pt>
                <c:pt idx="13103">
                  <c:v>131004.45</c:v>
                </c:pt>
                <c:pt idx="13104">
                  <c:v>131014.45</c:v>
                </c:pt>
                <c:pt idx="13105">
                  <c:v>131024.45</c:v>
                </c:pt>
                <c:pt idx="13106">
                  <c:v>131034.45</c:v>
                </c:pt>
                <c:pt idx="13107">
                  <c:v>131044.44</c:v>
                </c:pt>
                <c:pt idx="13108">
                  <c:v>131054.43</c:v>
                </c:pt>
                <c:pt idx="13109">
                  <c:v>131064.43</c:v>
                </c:pt>
                <c:pt idx="13110">
                  <c:v>131074.44</c:v>
                </c:pt>
                <c:pt idx="13111">
                  <c:v>131084.45000000001</c:v>
                </c:pt>
                <c:pt idx="13112">
                  <c:v>131094.44</c:v>
                </c:pt>
                <c:pt idx="13113">
                  <c:v>131104.44</c:v>
                </c:pt>
                <c:pt idx="13114">
                  <c:v>131114.44</c:v>
                </c:pt>
                <c:pt idx="13115">
                  <c:v>131124.44</c:v>
                </c:pt>
                <c:pt idx="13116">
                  <c:v>131134.42000000001</c:v>
                </c:pt>
                <c:pt idx="13117">
                  <c:v>131144.42000000001</c:v>
                </c:pt>
                <c:pt idx="13118">
                  <c:v>131154.42000000001</c:v>
                </c:pt>
                <c:pt idx="13119">
                  <c:v>131164.42000000001</c:v>
                </c:pt>
                <c:pt idx="13120">
                  <c:v>131174.42000000001</c:v>
                </c:pt>
                <c:pt idx="13121">
                  <c:v>131184.42000000001</c:v>
                </c:pt>
                <c:pt idx="13122">
                  <c:v>131194.42000000001</c:v>
                </c:pt>
                <c:pt idx="13123">
                  <c:v>131204.42000000001</c:v>
                </c:pt>
                <c:pt idx="13124">
                  <c:v>131214.42000000001</c:v>
                </c:pt>
                <c:pt idx="13125">
                  <c:v>131224.42000000001</c:v>
                </c:pt>
                <c:pt idx="13126">
                  <c:v>131234.41</c:v>
                </c:pt>
                <c:pt idx="13127">
                  <c:v>131244.41</c:v>
                </c:pt>
                <c:pt idx="13128">
                  <c:v>131254.41</c:v>
                </c:pt>
                <c:pt idx="13129">
                  <c:v>131264.41</c:v>
                </c:pt>
                <c:pt idx="13130">
                  <c:v>131274.41</c:v>
                </c:pt>
                <c:pt idx="13131">
                  <c:v>131284.41</c:v>
                </c:pt>
                <c:pt idx="13132">
                  <c:v>131294.41</c:v>
                </c:pt>
                <c:pt idx="13133">
                  <c:v>131304.41</c:v>
                </c:pt>
                <c:pt idx="13134">
                  <c:v>131314.39000000001</c:v>
                </c:pt>
                <c:pt idx="13135">
                  <c:v>131324.39000000001</c:v>
                </c:pt>
                <c:pt idx="13136">
                  <c:v>131334.39000000001</c:v>
                </c:pt>
                <c:pt idx="13137">
                  <c:v>131344.39000000001</c:v>
                </c:pt>
                <c:pt idx="13138">
                  <c:v>131354.39000000001</c:v>
                </c:pt>
                <c:pt idx="13139">
                  <c:v>131364.39000000001</c:v>
                </c:pt>
                <c:pt idx="13140">
                  <c:v>131374.39000000001</c:v>
                </c:pt>
                <c:pt idx="13141">
                  <c:v>131384.39000000001</c:v>
                </c:pt>
                <c:pt idx="13142">
                  <c:v>131394.39000000001</c:v>
                </c:pt>
                <c:pt idx="13143">
                  <c:v>131404.39000000001</c:v>
                </c:pt>
                <c:pt idx="13144">
                  <c:v>131414.38</c:v>
                </c:pt>
                <c:pt idx="13145">
                  <c:v>131424.38</c:v>
                </c:pt>
                <c:pt idx="13146">
                  <c:v>131434.38</c:v>
                </c:pt>
                <c:pt idx="13147">
                  <c:v>131444.35999999999</c:v>
                </c:pt>
                <c:pt idx="13148">
                  <c:v>131454.35999999999</c:v>
                </c:pt>
                <c:pt idx="13149">
                  <c:v>131464.38</c:v>
                </c:pt>
                <c:pt idx="13150">
                  <c:v>131474.38</c:v>
                </c:pt>
                <c:pt idx="13151">
                  <c:v>131484.35999999999</c:v>
                </c:pt>
                <c:pt idx="13152">
                  <c:v>131494.35999999999</c:v>
                </c:pt>
                <c:pt idx="13153">
                  <c:v>131504.35999999999</c:v>
                </c:pt>
                <c:pt idx="13154">
                  <c:v>131514.35999999999</c:v>
                </c:pt>
                <c:pt idx="13155">
                  <c:v>131524.35999999999</c:v>
                </c:pt>
                <c:pt idx="13156">
                  <c:v>131534.35999999999</c:v>
                </c:pt>
                <c:pt idx="13157">
                  <c:v>131544.34</c:v>
                </c:pt>
                <c:pt idx="13158">
                  <c:v>131554.34</c:v>
                </c:pt>
                <c:pt idx="13159">
                  <c:v>131564.35999999999</c:v>
                </c:pt>
                <c:pt idx="13160">
                  <c:v>131574.35999999999</c:v>
                </c:pt>
                <c:pt idx="13161">
                  <c:v>131584.34</c:v>
                </c:pt>
                <c:pt idx="13162">
                  <c:v>131594.34</c:v>
                </c:pt>
                <c:pt idx="13163">
                  <c:v>131604.34</c:v>
                </c:pt>
                <c:pt idx="13164">
                  <c:v>131614.34</c:v>
                </c:pt>
                <c:pt idx="13165">
                  <c:v>131624.32999999999</c:v>
                </c:pt>
                <c:pt idx="13166">
                  <c:v>131634.32999999999</c:v>
                </c:pt>
                <c:pt idx="13167">
                  <c:v>131644.32999999999</c:v>
                </c:pt>
                <c:pt idx="13168">
                  <c:v>131654.32999999999</c:v>
                </c:pt>
                <c:pt idx="13169">
                  <c:v>131664.32999999999</c:v>
                </c:pt>
                <c:pt idx="13170">
                  <c:v>131674.32999999999</c:v>
                </c:pt>
                <c:pt idx="13171">
                  <c:v>131684.32999999999</c:v>
                </c:pt>
                <c:pt idx="13172">
                  <c:v>131694.32999999999</c:v>
                </c:pt>
                <c:pt idx="13173">
                  <c:v>131704.32999999999</c:v>
                </c:pt>
                <c:pt idx="13174">
                  <c:v>131714.32999999999</c:v>
                </c:pt>
                <c:pt idx="13175">
                  <c:v>131724.31</c:v>
                </c:pt>
                <c:pt idx="13176">
                  <c:v>131734.31</c:v>
                </c:pt>
                <c:pt idx="13177">
                  <c:v>131744.31</c:v>
                </c:pt>
                <c:pt idx="13178">
                  <c:v>131754.32999999999</c:v>
                </c:pt>
                <c:pt idx="13179">
                  <c:v>131764.31</c:v>
                </c:pt>
                <c:pt idx="13180">
                  <c:v>131774.31</c:v>
                </c:pt>
                <c:pt idx="13181">
                  <c:v>131784.31</c:v>
                </c:pt>
                <c:pt idx="13182">
                  <c:v>131794.31</c:v>
                </c:pt>
                <c:pt idx="13183">
                  <c:v>131804.29999999999</c:v>
                </c:pt>
                <c:pt idx="13184">
                  <c:v>131814.29999999999</c:v>
                </c:pt>
                <c:pt idx="13185">
                  <c:v>131824.29999999999</c:v>
                </c:pt>
                <c:pt idx="13186">
                  <c:v>131834.29999999999</c:v>
                </c:pt>
                <c:pt idx="13187">
                  <c:v>131844.29999999999</c:v>
                </c:pt>
                <c:pt idx="13188">
                  <c:v>131854.29999999999</c:v>
                </c:pt>
                <c:pt idx="13189">
                  <c:v>131864.29999999999</c:v>
                </c:pt>
                <c:pt idx="13190">
                  <c:v>131874.29999999999</c:v>
                </c:pt>
                <c:pt idx="13191">
                  <c:v>131884.29999999999</c:v>
                </c:pt>
                <c:pt idx="13192">
                  <c:v>131894.29999999999</c:v>
                </c:pt>
                <c:pt idx="13193">
                  <c:v>131904.28</c:v>
                </c:pt>
                <c:pt idx="13194">
                  <c:v>131914.28</c:v>
                </c:pt>
                <c:pt idx="13195">
                  <c:v>131924.28</c:v>
                </c:pt>
                <c:pt idx="13196">
                  <c:v>131934.28</c:v>
                </c:pt>
                <c:pt idx="13197">
                  <c:v>131944.26999999999</c:v>
                </c:pt>
                <c:pt idx="13198">
                  <c:v>131954.28</c:v>
                </c:pt>
                <c:pt idx="13199">
                  <c:v>131964.28</c:v>
                </c:pt>
                <c:pt idx="13200">
                  <c:v>131974.28</c:v>
                </c:pt>
                <c:pt idx="13201">
                  <c:v>131984.26999999999</c:v>
                </c:pt>
                <c:pt idx="13202">
                  <c:v>131994.26999999999</c:v>
                </c:pt>
                <c:pt idx="13203">
                  <c:v>132004.26999999999</c:v>
                </c:pt>
                <c:pt idx="13204">
                  <c:v>132014.26999999999</c:v>
                </c:pt>
                <c:pt idx="13205">
                  <c:v>132024.26999999999</c:v>
                </c:pt>
                <c:pt idx="13206">
                  <c:v>132034.26999999999</c:v>
                </c:pt>
                <c:pt idx="13207">
                  <c:v>132044.26999999999</c:v>
                </c:pt>
                <c:pt idx="13208">
                  <c:v>132054.26999999999</c:v>
                </c:pt>
                <c:pt idx="13209">
                  <c:v>132064.26999999999</c:v>
                </c:pt>
                <c:pt idx="13210">
                  <c:v>132074.26999999999</c:v>
                </c:pt>
                <c:pt idx="13211">
                  <c:v>132084.25</c:v>
                </c:pt>
                <c:pt idx="13212">
                  <c:v>132094.25</c:v>
                </c:pt>
                <c:pt idx="13213">
                  <c:v>132104.25</c:v>
                </c:pt>
                <c:pt idx="13214">
                  <c:v>132114.23000000001</c:v>
                </c:pt>
                <c:pt idx="13215">
                  <c:v>132124.23000000001</c:v>
                </c:pt>
                <c:pt idx="13216">
                  <c:v>132134.23000000001</c:v>
                </c:pt>
                <c:pt idx="13217">
                  <c:v>132144.25</c:v>
                </c:pt>
                <c:pt idx="13218">
                  <c:v>132154.23000000001</c:v>
                </c:pt>
                <c:pt idx="13219">
                  <c:v>132164.23000000001</c:v>
                </c:pt>
                <c:pt idx="13220">
                  <c:v>132174.23000000001</c:v>
                </c:pt>
                <c:pt idx="13221">
                  <c:v>132184.23000000001</c:v>
                </c:pt>
                <c:pt idx="13222">
                  <c:v>132194.23000000001</c:v>
                </c:pt>
                <c:pt idx="13223">
                  <c:v>132204.23000000001</c:v>
                </c:pt>
                <c:pt idx="13224">
                  <c:v>132214.22</c:v>
                </c:pt>
                <c:pt idx="13225">
                  <c:v>132224.22</c:v>
                </c:pt>
                <c:pt idx="13226">
                  <c:v>132234.22</c:v>
                </c:pt>
                <c:pt idx="13227">
                  <c:v>132244.23000000001</c:v>
                </c:pt>
                <c:pt idx="13228">
                  <c:v>132254.22</c:v>
                </c:pt>
                <c:pt idx="13229">
                  <c:v>132264.22</c:v>
                </c:pt>
                <c:pt idx="13230">
                  <c:v>132274.22</c:v>
                </c:pt>
                <c:pt idx="13231">
                  <c:v>132284.22</c:v>
                </c:pt>
                <c:pt idx="13232">
                  <c:v>132294.20000000001</c:v>
                </c:pt>
                <c:pt idx="13233">
                  <c:v>132304.20000000001</c:v>
                </c:pt>
                <c:pt idx="13234">
                  <c:v>132314.20000000001</c:v>
                </c:pt>
                <c:pt idx="13235">
                  <c:v>132324.20000000001</c:v>
                </c:pt>
                <c:pt idx="13236">
                  <c:v>132334.20000000001</c:v>
                </c:pt>
                <c:pt idx="13237">
                  <c:v>132344.20000000001</c:v>
                </c:pt>
                <c:pt idx="13238">
                  <c:v>132354.20000000001</c:v>
                </c:pt>
                <c:pt idx="13239">
                  <c:v>132364.20000000001</c:v>
                </c:pt>
                <c:pt idx="13240">
                  <c:v>132374.20000000001</c:v>
                </c:pt>
                <c:pt idx="13241">
                  <c:v>132384.20000000001</c:v>
                </c:pt>
                <c:pt idx="13242">
                  <c:v>132394.19</c:v>
                </c:pt>
                <c:pt idx="13243">
                  <c:v>132404.19</c:v>
                </c:pt>
                <c:pt idx="13244">
                  <c:v>132414.19</c:v>
                </c:pt>
                <c:pt idx="13245">
                  <c:v>132424.19</c:v>
                </c:pt>
                <c:pt idx="13246">
                  <c:v>132434.19</c:v>
                </c:pt>
                <c:pt idx="13247">
                  <c:v>132444.19</c:v>
                </c:pt>
                <c:pt idx="13248">
                  <c:v>132454.19</c:v>
                </c:pt>
                <c:pt idx="13249">
                  <c:v>132464.19</c:v>
                </c:pt>
                <c:pt idx="13250">
                  <c:v>132474.17000000001</c:v>
                </c:pt>
                <c:pt idx="13251">
                  <c:v>132484.17000000001</c:v>
                </c:pt>
                <c:pt idx="13252">
                  <c:v>132494.17000000001</c:v>
                </c:pt>
                <c:pt idx="13253">
                  <c:v>132504.17000000001</c:v>
                </c:pt>
                <c:pt idx="13254">
                  <c:v>132514.17000000001</c:v>
                </c:pt>
                <c:pt idx="13255">
                  <c:v>132524.17000000001</c:v>
                </c:pt>
                <c:pt idx="13256">
                  <c:v>132534.17000000001</c:v>
                </c:pt>
                <c:pt idx="13257">
                  <c:v>132544.17000000001</c:v>
                </c:pt>
                <c:pt idx="13258">
                  <c:v>132554.17000000001</c:v>
                </c:pt>
                <c:pt idx="13259">
                  <c:v>132564.17000000001</c:v>
                </c:pt>
                <c:pt idx="13260">
                  <c:v>132574.16</c:v>
                </c:pt>
                <c:pt idx="13261">
                  <c:v>132584.16</c:v>
                </c:pt>
                <c:pt idx="13262">
                  <c:v>132594.16</c:v>
                </c:pt>
                <c:pt idx="13263">
                  <c:v>132604.16</c:v>
                </c:pt>
                <c:pt idx="13264">
                  <c:v>132614.14000000001</c:v>
                </c:pt>
                <c:pt idx="13265">
                  <c:v>132624.16</c:v>
                </c:pt>
                <c:pt idx="13266">
                  <c:v>132634.16</c:v>
                </c:pt>
                <c:pt idx="13267">
                  <c:v>132644.16</c:v>
                </c:pt>
                <c:pt idx="13268">
                  <c:v>132654.14000000001</c:v>
                </c:pt>
                <c:pt idx="13269">
                  <c:v>132664.14000000001</c:v>
                </c:pt>
                <c:pt idx="13270">
                  <c:v>132674.14000000001</c:v>
                </c:pt>
                <c:pt idx="13271">
                  <c:v>132684.14000000001</c:v>
                </c:pt>
                <c:pt idx="13272">
                  <c:v>132694.14000000001</c:v>
                </c:pt>
                <c:pt idx="13273">
                  <c:v>132704.14000000001</c:v>
                </c:pt>
                <c:pt idx="13274">
                  <c:v>132714.13</c:v>
                </c:pt>
                <c:pt idx="13275">
                  <c:v>132724.14000000001</c:v>
                </c:pt>
                <c:pt idx="13276">
                  <c:v>132734.14000000001</c:v>
                </c:pt>
                <c:pt idx="13277">
                  <c:v>132744.14000000001</c:v>
                </c:pt>
                <c:pt idx="13278">
                  <c:v>132754.13</c:v>
                </c:pt>
                <c:pt idx="13279">
                  <c:v>132764.13</c:v>
                </c:pt>
                <c:pt idx="13280">
                  <c:v>132774.13</c:v>
                </c:pt>
                <c:pt idx="13281">
                  <c:v>132784.10999999999</c:v>
                </c:pt>
                <c:pt idx="13282">
                  <c:v>132794.10999999999</c:v>
                </c:pt>
                <c:pt idx="13283">
                  <c:v>132804.10999999999</c:v>
                </c:pt>
                <c:pt idx="13284">
                  <c:v>132814.10999999999</c:v>
                </c:pt>
                <c:pt idx="13285">
                  <c:v>132824.10999999999</c:v>
                </c:pt>
                <c:pt idx="13286">
                  <c:v>132834.10999999999</c:v>
                </c:pt>
                <c:pt idx="13287">
                  <c:v>132844.10999999999</c:v>
                </c:pt>
                <c:pt idx="13288">
                  <c:v>132854.10999999999</c:v>
                </c:pt>
                <c:pt idx="13289">
                  <c:v>132864.10999999999</c:v>
                </c:pt>
                <c:pt idx="13290">
                  <c:v>132874.10999999999</c:v>
                </c:pt>
                <c:pt idx="13291">
                  <c:v>132884.10999999999</c:v>
                </c:pt>
                <c:pt idx="13292">
                  <c:v>132894.09</c:v>
                </c:pt>
                <c:pt idx="13293">
                  <c:v>132904.09</c:v>
                </c:pt>
                <c:pt idx="13294">
                  <c:v>132914.09</c:v>
                </c:pt>
                <c:pt idx="13295">
                  <c:v>132924.10999999999</c:v>
                </c:pt>
                <c:pt idx="13296">
                  <c:v>132934.09</c:v>
                </c:pt>
                <c:pt idx="13297">
                  <c:v>132944.09</c:v>
                </c:pt>
                <c:pt idx="13298">
                  <c:v>132954.09</c:v>
                </c:pt>
                <c:pt idx="13299">
                  <c:v>132964.07999999999</c:v>
                </c:pt>
                <c:pt idx="13300">
                  <c:v>132974.07999999999</c:v>
                </c:pt>
                <c:pt idx="13301">
                  <c:v>132984.07999999999</c:v>
                </c:pt>
                <c:pt idx="13302">
                  <c:v>132994.07999999999</c:v>
                </c:pt>
                <c:pt idx="13303">
                  <c:v>133004.07999999999</c:v>
                </c:pt>
                <c:pt idx="13304">
                  <c:v>133014.07999999999</c:v>
                </c:pt>
                <c:pt idx="13305">
                  <c:v>133024.07999999999</c:v>
                </c:pt>
                <c:pt idx="13306">
                  <c:v>133034.07999999999</c:v>
                </c:pt>
                <c:pt idx="13307">
                  <c:v>133044.07999999999</c:v>
                </c:pt>
                <c:pt idx="13308">
                  <c:v>133054.07999999999</c:v>
                </c:pt>
                <c:pt idx="13309">
                  <c:v>133064.06</c:v>
                </c:pt>
                <c:pt idx="13310">
                  <c:v>133074.06</c:v>
                </c:pt>
                <c:pt idx="13311">
                  <c:v>133084.06</c:v>
                </c:pt>
                <c:pt idx="13312">
                  <c:v>133094.06</c:v>
                </c:pt>
                <c:pt idx="13313">
                  <c:v>133104.04999999999</c:v>
                </c:pt>
                <c:pt idx="13314">
                  <c:v>133114.06</c:v>
                </c:pt>
                <c:pt idx="13315">
                  <c:v>133124.06</c:v>
                </c:pt>
                <c:pt idx="13316">
                  <c:v>133134.06</c:v>
                </c:pt>
                <c:pt idx="13317">
                  <c:v>133144.04999999999</c:v>
                </c:pt>
                <c:pt idx="13318">
                  <c:v>133154.04999999999</c:v>
                </c:pt>
                <c:pt idx="13319">
                  <c:v>133164.04999999999</c:v>
                </c:pt>
                <c:pt idx="13320">
                  <c:v>133174.04999999999</c:v>
                </c:pt>
                <c:pt idx="13321">
                  <c:v>133184.04999999999</c:v>
                </c:pt>
                <c:pt idx="13322">
                  <c:v>133194.04999999999</c:v>
                </c:pt>
                <c:pt idx="13323">
                  <c:v>133204.03</c:v>
                </c:pt>
                <c:pt idx="13324">
                  <c:v>133214.04999999999</c:v>
                </c:pt>
                <c:pt idx="13325">
                  <c:v>133224.04999999999</c:v>
                </c:pt>
                <c:pt idx="13326">
                  <c:v>133234.04999999999</c:v>
                </c:pt>
                <c:pt idx="13327">
                  <c:v>133244.03</c:v>
                </c:pt>
                <c:pt idx="13328">
                  <c:v>133254.03</c:v>
                </c:pt>
                <c:pt idx="13329">
                  <c:v>133264.03</c:v>
                </c:pt>
                <c:pt idx="13330">
                  <c:v>133274.03</c:v>
                </c:pt>
                <c:pt idx="13331">
                  <c:v>133284.01999999999</c:v>
                </c:pt>
                <c:pt idx="13332">
                  <c:v>133294.01999999999</c:v>
                </c:pt>
                <c:pt idx="13333">
                  <c:v>133304.03</c:v>
                </c:pt>
                <c:pt idx="13334">
                  <c:v>133314.03</c:v>
                </c:pt>
                <c:pt idx="13335">
                  <c:v>133324.01999999999</c:v>
                </c:pt>
                <c:pt idx="13336">
                  <c:v>133334.01999999999</c:v>
                </c:pt>
                <c:pt idx="13337">
                  <c:v>133344.01999999999</c:v>
                </c:pt>
                <c:pt idx="13338">
                  <c:v>133354.01999999999</c:v>
                </c:pt>
                <c:pt idx="13339">
                  <c:v>133364.01999999999</c:v>
                </c:pt>
                <c:pt idx="13340">
                  <c:v>133374.01999999999</c:v>
                </c:pt>
                <c:pt idx="13341">
                  <c:v>133384</c:v>
                </c:pt>
                <c:pt idx="13342">
                  <c:v>133394</c:v>
                </c:pt>
                <c:pt idx="13343">
                  <c:v>133404.01999999999</c:v>
                </c:pt>
                <c:pt idx="13344">
                  <c:v>133414.01999999999</c:v>
                </c:pt>
                <c:pt idx="13345">
                  <c:v>133424</c:v>
                </c:pt>
                <c:pt idx="13346">
                  <c:v>133434</c:v>
                </c:pt>
                <c:pt idx="13347">
                  <c:v>133444</c:v>
                </c:pt>
                <c:pt idx="13348">
                  <c:v>133454</c:v>
                </c:pt>
                <c:pt idx="13349">
                  <c:v>133463.98000000001</c:v>
                </c:pt>
                <c:pt idx="13350">
                  <c:v>133473.98000000001</c:v>
                </c:pt>
                <c:pt idx="13351">
                  <c:v>133483.98000000001</c:v>
                </c:pt>
                <c:pt idx="13352">
                  <c:v>133493.98000000001</c:v>
                </c:pt>
                <c:pt idx="13353">
                  <c:v>133503.98000000001</c:v>
                </c:pt>
                <c:pt idx="13354">
                  <c:v>133513.98000000001</c:v>
                </c:pt>
                <c:pt idx="13355">
                  <c:v>133523.98000000001</c:v>
                </c:pt>
                <c:pt idx="13356">
                  <c:v>133533.98000000001</c:v>
                </c:pt>
                <c:pt idx="13357">
                  <c:v>133543.98000000001</c:v>
                </c:pt>
                <c:pt idx="13358">
                  <c:v>133553.98000000001</c:v>
                </c:pt>
                <c:pt idx="13359">
                  <c:v>133563.97</c:v>
                </c:pt>
                <c:pt idx="13360">
                  <c:v>133573.97</c:v>
                </c:pt>
                <c:pt idx="13361">
                  <c:v>133583.97</c:v>
                </c:pt>
                <c:pt idx="13362">
                  <c:v>133593.98000000001</c:v>
                </c:pt>
                <c:pt idx="13363">
                  <c:v>133603.97</c:v>
                </c:pt>
                <c:pt idx="13364">
                  <c:v>133613.97</c:v>
                </c:pt>
                <c:pt idx="13365">
                  <c:v>133623.97</c:v>
                </c:pt>
                <c:pt idx="13366">
                  <c:v>133633.95000000001</c:v>
                </c:pt>
                <c:pt idx="13367">
                  <c:v>133643.95000000001</c:v>
                </c:pt>
                <c:pt idx="13368">
                  <c:v>133653.95000000001</c:v>
                </c:pt>
                <c:pt idx="13369">
                  <c:v>133663.95000000001</c:v>
                </c:pt>
                <c:pt idx="13370">
                  <c:v>133673.95000000001</c:v>
                </c:pt>
                <c:pt idx="13371">
                  <c:v>133683.95000000001</c:v>
                </c:pt>
                <c:pt idx="13372">
                  <c:v>133693.95000000001</c:v>
                </c:pt>
                <c:pt idx="13373">
                  <c:v>133703.95000000001</c:v>
                </c:pt>
                <c:pt idx="13374">
                  <c:v>133713.95000000001</c:v>
                </c:pt>
                <c:pt idx="13375">
                  <c:v>133723.95000000001</c:v>
                </c:pt>
                <c:pt idx="13376">
                  <c:v>133733.94</c:v>
                </c:pt>
                <c:pt idx="13377">
                  <c:v>133743.94</c:v>
                </c:pt>
                <c:pt idx="13378">
                  <c:v>133753.94</c:v>
                </c:pt>
                <c:pt idx="13379">
                  <c:v>133763.94</c:v>
                </c:pt>
                <c:pt idx="13380">
                  <c:v>133773.92000000001</c:v>
                </c:pt>
                <c:pt idx="13381">
                  <c:v>133783.92000000001</c:v>
                </c:pt>
                <c:pt idx="13382">
                  <c:v>133793.94</c:v>
                </c:pt>
                <c:pt idx="13383">
                  <c:v>133803.94</c:v>
                </c:pt>
                <c:pt idx="13384">
                  <c:v>133813.92000000001</c:v>
                </c:pt>
                <c:pt idx="13385">
                  <c:v>133823.92000000001</c:v>
                </c:pt>
                <c:pt idx="13386">
                  <c:v>133833.92000000001</c:v>
                </c:pt>
                <c:pt idx="13387">
                  <c:v>133843.92000000001</c:v>
                </c:pt>
                <c:pt idx="13388">
                  <c:v>133853.92000000001</c:v>
                </c:pt>
                <c:pt idx="13389">
                  <c:v>133863.92000000001</c:v>
                </c:pt>
                <c:pt idx="13390">
                  <c:v>133873.91</c:v>
                </c:pt>
                <c:pt idx="13391">
                  <c:v>133883.91</c:v>
                </c:pt>
                <c:pt idx="13392">
                  <c:v>133893.92000000001</c:v>
                </c:pt>
                <c:pt idx="13393">
                  <c:v>133903.92000000001</c:v>
                </c:pt>
                <c:pt idx="13394">
                  <c:v>133913.91</c:v>
                </c:pt>
                <c:pt idx="13395">
                  <c:v>133923.91</c:v>
                </c:pt>
                <c:pt idx="13396">
                  <c:v>133933.91</c:v>
                </c:pt>
                <c:pt idx="13397">
                  <c:v>133943.91</c:v>
                </c:pt>
                <c:pt idx="13398">
                  <c:v>133953.89000000001</c:v>
                </c:pt>
                <c:pt idx="13399">
                  <c:v>133963.89000000001</c:v>
                </c:pt>
                <c:pt idx="13400">
                  <c:v>133973.89000000001</c:v>
                </c:pt>
                <c:pt idx="13401">
                  <c:v>133983.91</c:v>
                </c:pt>
                <c:pt idx="13402">
                  <c:v>133993.89000000001</c:v>
                </c:pt>
                <c:pt idx="13403">
                  <c:v>134003.89000000001</c:v>
                </c:pt>
                <c:pt idx="13404">
                  <c:v>134013.89000000001</c:v>
                </c:pt>
                <c:pt idx="13405">
                  <c:v>134023.89000000001</c:v>
                </c:pt>
                <c:pt idx="13406">
                  <c:v>134033.89000000001</c:v>
                </c:pt>
                <c:pt idx="13407">
                  <c:v>134043.89000000001</c:v>
                </c:pt>
                <c:pt idx="13408">
                  <c:v>134053.88</c:v>
                </c:pt>
                <c:pt idx="13409">
                  <c:v>134063.88</c:v>
                </c:pt>
                <c:pt idx="13410">
                  <c:v>134073.88</c:v>
                </c:pt>
                <c:pt idx="13411">
                  <c:v>134083.89000000001</c:v>
                </c:pt>
                <c:pt idx="13412">
                  <c:v>134093.88</c:v>
                </c:pt>
                <c:pt idx="13413">
                  <c:v>134103.88</c:v>
                </c:pt>
                <c:pt idx="13414">
                  <c:v>134113.88</c:v>
                </c:pt>
                <c:pt idx="13415">
                  <c:v>134123.88</c:v>
                </c:pt>
                <c:pt idx="13416">
                  <c:v>134133.85999999999</c:v>
                </c:pt>
                <c:pt idx="13417">
                  <c:v>134143.85999999999</c:v>
                </c:pt>
                <c:pt idx="13418">
                  <c:v>134153.85999999999</c:v>
                </c:pt>
                <c:pt idx="13419">
                  <c:v>134163.85999999999</c:v>
                </c:pt>
                <c:pt idx="13420">
                  <c:v>134173.85999999999</c:v>
                </c:pt>
                <c:pt idx="13421">
                  <c:v>134183.85999999999</c:v>
                </c:pt>
                <c:pt idx="13422">
                  <c:v>134193.85999999999</c:v>
                </c:pt>
                <c:pt idx="13423">
                  <c:v>134203.85999999999</c:v>
                </c:pt>
                <c:pt idx="13424">
                  <c:v>134213.85999999999</c:v>
                </c:pt>
                <c:pt idx="13425">
                  <c:v>134223.85999999999</c:v>
                </c:pt>
                <c:pt idx="13426">
                  <c:v>134233.84</c:v>
                </c:pt>
                <c:pt idx="13427">
                  <c:v>134243.84</c:v>
                </c:pt>
                <c:pt idx="13428">
                  <c:v>134253.84</c:v>
                </c:pt>
                <c:pt idx="13429">
                  <c:v>134263.82999999999</c:v>
                </c:pt>
                <c:pt idx="13430">
                  <c:v>134273.84</c:v>
                </c:pt>
                <c:pt idx="13431">
                  <c:v>134283.84</c:v>
                </c:pt>
                <c:pt idx="13432">
                  <c:v>134293.84</c:v>
                </c:pt>
                <c:pt idx="13433">
                  <c:v>134303.82999999999</c:v>
                </c:pt>
                <c:pt idx="13434">
                  <c:v>134313.82999999999</c:v>
                </c:pt>
                <c:pt idx="13435">
                  <c:v>134323.82999999999</c:v>
                </c:pt>
                <c:pt idx="13436">
                  <c:v>134333.82999999999</c:v>
                </c:pt>
                <c:pt idx="13437">
                  <c:v>134343.82999999999</c:v>
                </c:pt>
                <c:pt idx="13438">
                  <c:v>134353.82999999999</c:v>
                </c:pt>
                <c:pt idx="13439">
                  <c:v>134363.81</c:v>
                </c:pt>
                <c:pt idx="13440">
                  <c:v>134373.82999999999</c:v>
                </c:pt>
                <c:pt idx="13441">
                  <c:v>134383.82999999999</c:v>
                </c:pt>
                <c:pt idx="13442">
                  <c:v>134393.82999999999</c:v>
                </c:pt>
                <c:pt idx="13443">
                  <c:v>134403.81</c:v>
                </c:pt>
                <c:pt idx="13444">
                  <c:v>134413.81</c:v>
                </c:pt>
                <c:pt idx="13445">
                  <c:v>134423.81</c:v>
                </c:pt>
                <c:pt idx="13446">
                  <c:v>134433.81</c:v>
                </c:pt>
                <c:pt idx="13447">
                  <c:v>134443.79999999999</c:v>
                </c:pt>
                <c:pt idx="13448">
                  <c:v>134453.79999999999</c:v>
                </c:pt>
                <c:pt idx="13449">
                  <c:v>134463.79999999999</c:v>
                </c:pt>
                <c:pt idx="13450">
                  <c:v>134473.81</c:v>
                </c:pt>
                <c:pt idx="13451">
                  <c:v>134483.79999999999</c:v>
                </c:pt>
                <c:pt idx="13452">
                  <c:v>134493.79999999999</c:v>
                </c:pt>
                <c:pt idx="13453">
                  <c:v>134503.79999999999</c:v>
                </c:pt>
                <c:pt idx="13454">
                  <c:v>134513.79999999999</c:v>
                </c:pt>
                <c:pt idx="13455">
                  <c:v>134523.79999999999</c:v>
                </c:pt>
                <c:pt idx="13456">
                  <c:v>134533.79999999999</c:v>
                </c:pt>
                <c:pt idx="13457">
                  <c:v>134543.78</c:v>
                </c:pt>
                <c:pt idx="13458">
                  <c:v>134553.78</c:v>
                </c:pt>
                <c:pt idx="13459">
                  <c:v>134563.79999999999</c:v>
                </c:pt>
                <c:pt idx="13460">
                  <c:v>134573.79999999999</c:v>
                </c:pt>
                <c:pt idx="13461">
                  <c:v>134583.78</c:v>
                </c:pt>
                <c:pt idx="13462">
                  <c:v>134593.78</c:v>
                </c:pt>
                <c:pt idx="13463">
                  <c:v>134603.78</c:v>
                </c:pt>
                <c:pt idx="13464">
                  <c:v>134613.78</c:v>
                </c:pt>
                <c:pt idx="13465">
                  <c:v>134623.76999999999</c:v>
                </c:pt>
                <c:pt idx="13466">
                  <c:v>134633.76999999999</c:v>
                </c:pt>
                <c:pt idx="13467">
                  <c:v>134643.76999999999</c:v>
                </c:pt>
                <c:pt idx="13468">
                  <c:v>134653.76999999999</c:v>
                </c:pt>
                <c:pt idx="13469">
                  <c:v>134663.76999999999</c:v>
                </c:pt>
                <c:pt idx="13470">
                  <c:v>134673.76999999999</c:v>
                </c:pt>
                <c:pt idx="13471">
                  <c:v>134683.76999999999</c:v>
                </c:pt>
                <c:pt idx="13472">
                  <c:v>134693.76999999999</c:v>
                </c:pt>
                <c:pt idx="13473">
                  <c:v>134703.76999999999</c:v>
                </c:pt>
                <c:pt idx="13474">
                  <c:v>134713.76999999999</c:v>
                </c:pt>
                <c:pt idx="13475">
                  <c:v>134723.75</c:v>
                </c:pt>
                <c:pt idx="13476">
                  <c:v>134733.75</c:v>
                </c:pt>
                <c:pt idx="13477">
                  <c:v>134743.75</c:v>
                </c:pt>
                <c:pt idx="13478">
                  <c:v>134753.75</c:v>
                </c:pt>
                <c:pt idx="13479">
                  <c:v>134763.75</c:v>
                </c:pt>
                <c:pt idx="13480">
                  <c:v>134773.75</c:v>
                </c:pt>
                <c:pt idx="13481">
                  <c:v>134783.75</c:v>
                </c:pt>
                <c:pt idx="13482">
                  <c:v>134793.75</c:v>
                </c:pt>
                <c:pt idx="13483">
                  <c:v>134803.73000000001</c:v>
                </c:pt>
                <c:pt idx="13484">
                  <c:v>134813.73000000001</c:v>
                </c:pt>
                <c:pt idx="13485">
                  <c:v>134823.73000000001</c:v>
                </c:pt>
                <c:pt idx="13486">
                  <c:v>134833.73000000001</c:v>
                </c:pt>
                <c:pt idx="13487">
                  <c:v>134843.73000000001</c:v>
                </c:pt>
                <c:pt idx="13488">
                  <c:v>134853.73000000001</c:v>
                </c:pt>
                <c:pt idx="13489">
                  <c:v>134863.73000000001</c:v>
                </c:pt>
                <c:pt idx="13490">
                  <c:v>134873.73000000001</c:v>
                </c:pt>
                <c:pt idx="13491">
                  <c:v>134883.73000000001</c:v>
                </c:pt>
                <c:pt idx="13492">
                  <c:v>134893.73000000001</c:v>
                </c:pt>
                <c:pt idx="13493">
                  <c:v>134903.72</c:v>
                </c:pt>
                <c:pt idx="13494">
                  <c:v>134913.72</c:v>
                </c:pt>
                <c:pt idx="13495">
                  <c:v>134923.72</c:v>
                </c:pt>
                <c:pt idx="13496">
                  <c:v>134933.70000000001</c:v>
                </c:pt>
                <c:pt idx="13497">
                  <c:v>134943.70000000001</c:v>
                </c:pt>
                <c:pt idx="13498">
                  <c:v>134953.72</c:v>
                </c:pt>
                <c:pt idx="13499">
                  <c:v>134963.72</c:v>
                </c:pt>
                <c:pt idx="13500">
                  <c:v>134973.70000000001</c:v>
                </c:pt>
                <c:pt idx="13501">
                  <c:v>134983.70000000001</c:v>
                </c:pt>
                <c:pt idx="13502">
                  <c:v>134993.70000000001</c:v>
                </c:pt>
                <c:pt idx="13503">
                  <c:v>135003.70000000001</c:v>
                </c:pt>
                <c:pt idx="13504">
                  <c:v>135013.70000000001</c:v>
                </c:pt>
                <c:pt idx="13505">
                  <c:v>135023.70000000001</c:v>
                </c:pt>
                <c:pt idx="13506">
                  <c:v>135033.70000000001</c:v>
                </c:pt>
                <c:pt idx="13507">
                  <c:v>135043.69</c:v>
                </c:pt>
                <c:pt idx="13508">
                  <c:v>135053.70000000001</c:v>
                </c:pt>
                <c:pt idx="13509">
                  <c:v>135063.70000000001</c:v>
                </c:pt>
                <c:pt idx="13510">
                  <c:v>135073.70000000001</c:v>
                </c:pt>
                <c:pt idx="13511">
                  <c:v>135083.69</c:v>
                </c:pt>
                <c:pt idx="13512">
                  <c:v>135093.69</c:v>
                </c:pt>
                <c:pt idx="13513">
                  <c:v>135103.69</c:v>
                </c:pt>
                <c:pt idx="13514">
                  <c:v>135113.67000000001</c:v>
                </c:pt>
                <c:pt idx="13515">
                  <c:v>135123.67000000001</c:v>
                </c:pt>
                <c:pt idx="13516">
                  <c:v>135133.67000000001</c:v>
                </c:pt>
                <c:pt idx="13517">
                  <c:v>135143.67000000001</c:v>
                </c:pt>
                <c:pt idx="13518">
                  <c:v>135153.67000000001</c:v>
                </c:pt>
                <c:pt idx="13519">
                  <c:v>135163.67000000001</c:v>
                </c:pt>
                <c:pt idx="13520">
                  <c:v>135173.67000000001</c:v>
                </c:pt>
                <c:pt idx="13521">
                  <c:v>135183.67000000001</c:v>
                </c:pt>
                <c:pt idx="13522">
                  <c:v>135193.67000000001</c:v>
                </c:pt>
                <c:pt idx="13523">
                  <c:v>135203.67000000001</c:v>
                </c:pt>
                <c:pt idx="13524">
                  <c:v>135213.66</c:v>
                </c:pt>
                <c:pt idx="13525">
                  <c:v>135223.66</c:v>
                </c:pt>
                <c:pt idx="13526">
                  <c:v>135233.66</c:v>
                </c:pt>
                <c:pt idx="13527">
                  <c:v>135243.67000000001</c:v>
                </c:pt>
                <c:pt idx="13528">
                  <c:v>135253.66</c:v>
                </c:pt>
                <c:pt idx="13529">
                  <c:v>135263.66</c:v>
                </c:pt>
                <c:pt idx="13530">
                  <c:v>135273.66</c:v>
                </c:pt>
                <c:pt idx="13531">
                  <c:v>135283.66</c:v>
                </c:pt>
                <c:pt idx="13532">
                  <c:v>135293.64000000001</c:v>
                </c:pt>
                <c:pt idx="13533">
                  <c:v>135303.64000000001</c:v>
                </c:pt>
                <c:pt idx="13534">
                  <c:v>135313.64000000001</c:v>
                </c:pt>
                <c:pt idx="13535">
                  <c:v>135323.64000000001</c:v>
                </c:pt>
                <c:pt idx="13536">
                  <c:v>135333.64000000001</c:v>
                </c:pt>
                <c:pt idx="13537">
                  <c:v>135343.64000000001</c:v>
                </c:pt>
                <c:pt idx="13538">
                  <c:v>135353.64000000001</c:v>
                </c:pt>
                <c:pt idx="13539">
                  <c:v>135363.64000000001</c:v>
                </c:pt>
                <c:pt idx="13540">
                  <c:v>135373.64000000001</c:v>
                </c:pt>
                <c:pt idx="13541">
                  <c:v>135383.64000000001</c:v>
                </c:pt>
                <c:pt idx="13542">
                  <c:v>135393.63</c:v>
                </c:pt>
                <c:pt idx="13543">
                  <c:v>135403.63</c:v>
                </c:pt>
                <c:pt idx="13544">
                  <c:v>135413.63</c:v>
                </c:pt>
                <c:pt idx="13545">
                  <c:v>135423.63</c:v>
                </c:pt>
                <c:pt idx="13546">
                  <c:v>135433.60999999999</c:v>
                </c:pt>
                <c:pt idx="13547">
                  <c:v>135443.63</c:v>
                </c:pt>
                <c:pt idx="13548">
                  <c:v>135453.63</c:v>
                </c:pt>
                <c:pt idx="13549">
                  <c:v>135463.63</c:v>
                </c:pt>
                <c:pt idx="13550">
                  <c:v>135473.60999999999</c:v>
                </c:pt>
                <c:pt idx="13551">
                  <c:v>135483.60999999999</c:v>
                </c:pt>
                <c:pt idx="13552">
                  <c:v>135493.60999999999</c:v>
                </c:pt>
                <c:pt idx="13553">
                  <c:v>135503.60999999999</c:v>
                </c:pt>
                <c:pt idx="13554">
                  <c:v>135513.60999999999</c:v>
                </c:pt>
                <c:pt idx="13555">
                  <c:v>135523.60999999999</c:v>
                </c:pt>
                <c:pt idx="13556">
                  <c:v>135533.60999999999</c:v>
                </c:pt>
                <c:pt idx="13557">
                  <c:v>135543.60999999999</c:v>
                </c:pt>
                <c:pt idx="13558">
                  <c:v>135553.60999999999</c:v>
                </c:pt>
                <c:pt idx="13559">
                  <c:v>135563.60999999999</c:v>
                </c:pt>
                <c:pt idx="13560">
                  <c:v>135573.59</c:v>
                </c:pt>
                <c:pt idx="13561">
                  <c:v>135583.59</c:v>
                </c:pt>
                <c:pt idx="13562">
                  <c:v>135593.59</c:v>
                </c:pt>
                <c:pt idx="13563">
                  <c:v>135603.57999999999</c:v>
                </c:pt>
                <c:pt idx="13564">
                  <c:v>135613.57999999999</c:v>
                </c:pt>
                <c:pt idx="13565">
                  <c:v>135623.59</c:v>
                </c:pt>
                <c:pt idx="13566">
                  <c:v>135633.59</c:v>
                </c:pt>
                <c:pt idx="13567">
                  <c:v>135643.57999999999</c:v>
                </c:pt>
                <c:pt idx="13568">
                  <c:v>135653.57999999999</c:v>
                </c:pt>
                <c:pt idx="13569">
                  <c:v>135663.57999999999</c:v>
                </c:pt>
                <c:pt idx="13570">
                  <c:v>135673.57999999999</c:v>
                </c:pt>
                <c:pt idx="13571">
                  <c:v>135683.57999999999</c:v>
                </c:pt>
                <c:pt idx="13572">
                  <c:v>135693.57999999999</c:v>
                </c:pt>
                <c:pt idx="13573">
                  <c:v>135703.57999999999</c:v>
                </c:pt>
                <c:pt idx="13574">
                  <c:v>135713.56</c:v>
                </c:pt>
                <c:pt idx="13575">
                  <c:v>135723.56</c:v>
                </c:pt>
                <c:pt idx="13576">
                  <c:v>135733.57999999999</c:v>
                </c:pt>
                <c:pt idx="13577">
                  <c:v>135743.57999999999</c:v>
                </c:pt>
                <c:pt idx="13578">
                  <c:v>135753.56</c:v>
                </c:pt>
                <c:pt idx="13579">
                  <c:v>135763.56</c:v>
                </c:pt>
                <c:pt idx="13580">
                  <c:v>135773.56</c:v>
                </c:pt>
                <c:pt idx="13581">
                  <c:v>135783.54999999999</c:v>
                </c:pt>
                <c:pt idx="13582">
                  <c:v>135793.54999999999</c:v>
                </c:pt>
                <c:pt idx="13583">
                  <c:v>135803.54999999999</c:v>
                </c:pt>
                <c:pt idx="13584">
                  <c:v>135813.54999999999</c:v>
                </c:pt>
                <c:pt idx="13585">
                  <c:v>135823.54999999999</c:v>
                </c:pt>
                <c:pt idx="13586">
                  <c:v>135833.54999999999</c:v>
                </c:pt>
                <c:pt idx="13587">
                  <c:v>135843.54999999999</c:v>
                </c:pt>
                <c:pt idx="13588">
                  <c:v>135853.54999999999</c:v>
                </c:pt>
                <c:pt idx="13589">
                  <c:v>135863.54999999999</c:v>
                </c:pt>
                <c:pt idx="13590">
                  <c:v>135873.54999999999</c:v>
                </c:pt>
                <c:pt idx="13591">
                  <c:v>135883.53</c:v>
                </c:pt>
                <c:pt idx="13592">
                  <c:v>135893.53</c:v>
                </c:pt>
                <c:pt idx="13593">
                  <c:v>135903.53</c:v>
                </c:pt>
                <c:pt idx="13594">
                  <c:v>135913.53</c:v>
                </c:pt>
                <c:pt idx="13595">
                  <c:v>135923.53</c:v>
                </c:pt>
                <c:pt idx="13596">
                  <c:v>135933.53</c:v>
                </c:pt>
                <c:pt idx="13597">
                  <c:v>135943.53</c:v>
                </c:pt>
                <c:pt idx="13598">
                  <c:v>135953.53</c:v>
                </c:pt>
                <c:pt idx="13599">
                  <c:v>135963.51999999999</c:v>
                </c:pt>
                <c:pt idx="13600">
                  <c:v>135973.51999999999</c:v>
                </c:pt>
                <c:pt idx="13601">
                  <c:v>135983.51999999999</c:v>
                </c:pt>
                <c:pt idx="13602">
                  <c:v>135993.51999999999</c:v>
                </c:pt>
                <c:pt idx="13603">
                  <c:v>136003.51999999999</c:v>
                </c:pt>
                <c:pt idx="13604">
                  <c:v>136013.51999999999</c:v>
                </c:pt>
                <c:pt idx="13605">
                  <c:v>136023.51999999999</c:v>
                </c:pt>
                <c:pt idx="13606">
                  <c:v>136033.51999999999</c:v>
                </c:pt>
                <c:pt idx="13607">
                  <c:v>136043.51999999999</c:v>
                </c:pt>
                <c:pt idx="13608">
                  <c:v>136053.51999999999</c:v>
                </c:pt>
                <c:pt idx="13609">
                  <c:v>136063.5</c:v>
                </c:pt>
                <c:pt idx="13610">
                  <c:v>136073.5</c:v>
                </c:pt>
                <c:pt idx="13611">
                  <c:v>136083.5</c:v>
                </c:pt>
                <c:pt idx="13612">
                  <c:v>136093.5</c:v>
                </c:pt>
                <c:pt idx="13613">
                  <c:v>136103.48000000001</c:v>
                </c:pt>
                <c:pt idx="13614">
                  <c:v>136113.48000000001</c:v>
                </c:pt>
                <c:pt idx="13615">
                  <c:v>136123.5</c:v>
                </c:pt>
                <c:pt idx="13616">
                  <c:v>136133.5</c:v>
                </c:pt>
                <c:pt idx="13617">
                  <c:v>136143.48000000001</c:v>
                </c:pt>
                <c:pt idx="13618">
                  <c:v>136153.48000000001</c:v>
                </c:pt>
                <c:pt idx="13619">
                  <c:v>136163.48000000001</c:v>
                </c:pt>
                <c:pt idx="13620">
                  <c:v>136173.48000000001</c:v>
                </c:pt>
                <c:pt idx="13621">
                  <c:v>136183.48000000001</c:v>
                </c:pt>
                <c:pt idx="13622">
                  <c:v>136193.48000000001</c:v>
                </c:pt>
                <c:pt idx="13623">
                  <c:v>136203.47</c:v>
                </c:pt>
                <c:pt idx="13624">
                  <c:v>136213.47</c:v>
                </c:pt>
                <c:pt idx="13625">
                  <c:v>136223.48000000001</c:v>
                </c:pt>
                <c:pt idx="13626">
                  <c:v>136233.48000000001</c:v>
                </c:pt>
                <c:pt idx="13627">
                  <c:v>136243.47</c:v>
                </c:pt>
                <c:pt idx="13628">
                  <c:v>136253.47</c:v>
                </c:pt>
                <c:pt idx="13629">
                  <c:v>136263.47</c:v>
                </c:pt>
                <c:pt idx="13630">
                  <c:v>136273.47</c:v>
                </c:pt>
                <c:pt idx="13631">
                  <c:v>136283.45000000001</c:v>
                </c:pt>
                <c:pt idx="13632">
                  <c:v>136293.45000000001</c:v>
                </c:pt>
                <c:pt idx="13633">
                  <c:v>136303.45000000001</c:v>
                </c:pt>
                <c:pt idx="13634">
                  <c:v>136313.47</c:v>
                </c:pt>
                <c:pt idx="13635">
                  <c:v>136323.45000000001</c:v>
                </c:pt>
                <c:pt idx="13636">
                  <c:v>136333.45000000001</c:v>
                </c:pt>
                <c:pt idx="13637">
                  <c:v>136343.45000000001</c:v>
                </c:pt>
                <c:pt idx="13638">
                  <c:v>136353.45000000001</c:v>
                </c:pt>
                <c:pt idx="13639">
                  <c:v>136363.45000000001</c:v>
                </c:pt>
                <c:pt idx="13640">
                  <c:v>136373.45000000001</c:v>
                </c:pt>
                <c:pt idx="13641">
                  <c:v>136383.44</c:v>
                </c:pt>
                <c:pt idx="13642">
                  <c:v>136393.44</c:v>
                </c:pt>
                <c:pt idx="13643">
                  <c:v>136403.44</c:v>
                </c:pt>
                <c:pt idx="13644">
                  <c:v>136413.45000000001</c:v>
                </c:pt>
                <c:pt idx="13645">
                  <c:v>136423.44</c:v>
                </c:pt>
                <c:pt idx="13646">
                  <c:v>136433.44</c:v>
                </c:pt>
                <c:pt idx="13647">
                  <c:v>136443.44</c:v>
                </c:pt>
                <c:pt idx="13648">
                  <c:v>136453.42000000001</c:v>
                </c:pt>
                <c:pt idx="13649">
                  <c:v>136463.42000000001</c:v>
                </c:pt>
                <c:pt idx="13650">
                  <c:v>136473.42000000001</c:v>
                </c:pt>
                <c:pt idx="13651">
                  <c:v>136483.42000000001</c:v>
                </c:pt>
                <c:pt idx="13652">
                  <c:v>136493.42000000001</c:v>
                </c:pt>
                <c:pt idx="13653">
                  <c:v>136503.42000000001</c:v>
                </c:pt>
                <c:pt idx="13654">
                  <c:v>136513.42000000001</c:v>
                </c:pt>
                <c:pt idx="13655">
                  <c:v>136523.42000000001</c:v>
                </c:pt>
                <c:pt idx="13656">
                  <c:v>136533.42000000001</c:v>
                </c:pt>
                <c:pt idx="13657">
                  <c:v>136543.42000000001</c:v>
                </c:pt>
                <c:pt idx="13658">
                  <c:v>136553.41</c:v>
                </c:pt>
                <c:pt idx="13659">
                  <c:v>136563.41</c:v>
                </c:pt>
                <c:pt idx="13660">
                  <c:v>136573.41</c:v>
                </c:pt>
                <c:pt idx="13661">
                  <c:v>136583.41</c:v>
                </c:pt>
                <c:pt idx="13662">
                  <c:v>136593.39000000001</c:v>
                </c:pt>
                <c:pt idx="13663">
                  <c:v>136603.41</c:v>
                </c:pt>
                <c:pt idx="13664">
                  <c:v>136613.41</c:v>
                </c:pt>
                <c:pt idx="13665">
                  <c:v>136623.41</c:v>
                </c:pt>
                <c:pt idx="13666">
                  <c:v>136633.39000000001</c:v>
                </c:pt>
                <c:pt idx="13667">
                  <c:v>136643.39000000001</c:v>
                </c:pt>
                <c:pt idx="13668">
                  <c:v>136653.39000000001</c:v>
                </c:pt>
                <c:pt idx="13669">
                  <c:v>136663.39000000001</c:v>
                </c:pt>
                <c:pt idx="13670">
                  <c:v>136673.39000000001</c:v>
                </c:pt>
                <c:pt idx="13671">
                  <c:v>136683.39000000001</c:v>
                </c:pt>
                <c:pt idx="13672">
                  <c:v>136693.38</c:v>
                </c:pt>
                <c:pt idx="13673">
                  <c:v>136703.39000000001</c:v>
                </c:pt>
                <c:pt idx="13674">
                  <c:v>136713.39000000001</c:v>
                </c:pt>
                <c:pt idx="13675">
                  <c:v>136723.39000000001</c:v>
                </c:pt>
                <c:pt idx="13676">
                  <c:v>136733.38</c:v>
                </c:pt>
                <c:pt idx="13677">
                  <c:v>136743.38</c:v>
                </c:pt>
                <c:pt idx="13678">
                  <c:v>136753.38</c:v>
                </c:pt>
                <c:pt idx="13679">
                  <c:v>136763.38</c:v>
                </c:pt>
                <c:pt idx="13680">
                  <c:v>136773.35999999999</c:v>
                </c:pt>
                <c:pt idx="13681">
                  <c:v>136783.35999999999</c:v>
                </c:pt>
                <c:pt idx="13682">
                  <c:v>136793.35999999999</c:v>
                </c:pt>
                <c:pt idx="13683">
                  <c:v>136803.38</c:v>
                </c:pt>
                <c:pt idx="13684">
                  <c:v>136813.35999999999</c:v>
                </c:pt>
                <c:pt idx="13685">
                  <c:v>136823.35999999999</c:v>
                </c:pt>
                <c:pt idx="13686">
                  <c:v>136833.35999999999</c:v>
                </c:pt>
                <c:pt idx="13687">
                  <c:v>136843.35999999999</c:v>
                </c:pt>
                <c:pt idx="13688">
                  <c:v>136853.35999999999</c:v>
                </c:pt>
                <c:pt idx="13689">
                  <c:v>136863.35999999999</c:v>
                </c:pt>
                <c:pt idx="13690">
                  <c:v>136873.34</c:v>
                </c:pt>
                <c:pt idx="13691">
                  <c:v>136883.34</c:v>
                </c:pt>
                <c:pt idx="13692">
                  <c:v>136893.34</c:v>
                </c:pt>
                <c:pt idx="13693">
                  <c:v>136903.35999999999</c:v>
                </c:pt>
                <c:pt idx="13694">
                  <c:v>136913.34</c:v>
                </c:pt>
                <c:pt idx="13695">
                  <c:v>136923.34</c:v>
                </c:pt>
                <c:pt idx="13696">
                  <c:v>136933.34</c:v>
                </c:pt>
                <c:pt idx="13697">
                  <c:v>136943.34</c:v>
                </c:pt>
                <c:pt idx="13698">
                  <c:v>136953.32999999999</c:v>
                </c:pt>
                <c:pt idx="13699">
                  <c:v>136963.32999999999</c:v>
                </c:pt>
                <c:pt idx="13700">
                  <c:v>136973.32999999999</c:v>
                </c:pt>
                <c:pt idx="13701">
                  <c:v>136983.32999999999</c:v>
                </c:pt>
                <c:pt idx="13702">
                  <c:v>136993.32999999999</c:v>
                </c:pt>
                <c:pt idx="13703">
                  <c:v>137003.32999999999</c:v>
                </c:pt>
                <c:pt idx="13704">
                  <c:v>137013.32999999999</c:v>
                </c:pt>
                <c:pt idx="13705">
                  <c:v>137023.32999999999</c:v>
                </c:pt>
                <c:pt idx="13706">
                  <c:v>137033.32999999999</c:v>
                </c:pt>
                <c:pt idx="13707">
                  <c:v>137043.32999999999</c:v>
                </c:pt>
                <c:pt idx="13708">
                  <c:v>137053.31</c:v>
                </c:pt>
                <c:pt idx="13709">
                  <c:v>137063.31</c:v>
                </c:pt>
                <c:pt idx="13710">
                  <c:v>137073.31</c:v>
                </c:pt>
                <c:pt idx="13711">
                  <c:v>137083.29999999999</c:v>
                </c:pt>
                <c:pt idx="13712">
                  <c:v>137093.31</c:v>
                </c:pt>
                <c:pt idx="13713">
                  <c:v>137103.31</c:v>
                </c:pt>
                <c:pt idx="13714">
                  <c:v>137113.31</c:v>
                </c:pt>
                <c:pt idx="13715">
                  <c:v>137123.29999999999</c:v>
                </c:pt>
                <c:pt idx="13716">
                  <c:v>137133.29999999999</c:v>
                </c:pt>
                <c:pt idx="13717">
                  <c:v>137143.29999999999</c:v>
                </c:pt>
                <c:pt idx="13718">
                  <c:v>137153.29999999999</c:v>
                </c:pt>
                <c:pt idx="13719">
                  <c:v>137163.29999999999</c:v>
                </c:pt>
                <c:pt idx="13720">
                  <c:v>137173.29999999999</c:v>
                </c:pt>
                <c:pt idx="13721">
                  <c:v>137183.28</c:v>
                </c:pt>
                <c:pt idx="13722">
                  <c:v>137193.29999999999</c:v>
                </c:pt>
                <c:pt idx="13723">
                  <c:v>137203.29999999999</c:v>
                </c:pt>
                <c:pt idx="13724">
                  <c:v>137213.29999999999</c:v>
                </c:pt>
                <c:pt idx="13725">
                  <c:v>137223.28</c:v>
                </c:pt>
                <c:pt idx="13726">
                  <c:v>137233.28</c:v>
                </c:pt>
                <c:pt idx="13727">
                  <c:v>137243.28</c:v>
                </c:pt>
                <c:pt idx="13728">
                  <c:v>137253.28</c:v>
                </c:pt>
                <c:pt idx="13729">
                  <c:v>137263.26999999999</c:v>
                </c:pt>
                <c:pt idx="13730">
                  <c:v>137273.26999999999</c:v>
                </c:pt>
                <c:pt idx="13731">
                  <c:v>137283.28</c:v>
                </c:pt>
                <c:pt idx="13732">
                  <c:v>137293.28</c:v>
                </c:pt>
                <c:pt idx="13733">
                  <c:v>137303.26999999999</c:v>
                </c:pt>
                <c:pt idx="13734">
                  <c:v>137313.26999999999</c:v>
                </c:pt>
                <c:pt idx="13735">
                  <c:v>137323.26999999999</c:v>
                </c:pt>
                <c:pt idx="13736">
                  <c:v>137333.26999999999</c:v>
                </c:pt>
                <c:pt idx="13737">
                  <c:v>137343.26999999999</c:v>
                </c:pt>
                <c:pt idx="13738">
                  <c:v>137353.26999999999</c:v>
                </c:pt>
                <c:pt idx="13739">
                  <c:v>137363.25</c:v>
                </c:pt>
                <c:pt idx="13740">
                  <c:v>137373.25</c:v>
                </c:pt>
                <c:pt idx="13741">
                  <c:v>137383.26999999999</c:v>
                </c:pt>
                <c:pt idx="13742">
                  <c:v>137393.26999999999</c:v>
                </c:pt>
                <c:pt idx="13743">
                  <c:v>137403.25</c:v>
                </c:pt>
                <c:pt idx="13744">
                  <c:v>137413.25</c:v>
                </c:pt>
                <c:pt idx="13745">
                  <c:v>137423.25</c:v>
                </c:pt>
                <c:pt idx="13746">
                  <c:v>137433.25</c:v>
                </c:pt>
                <c:pt idx="13747">
                  <c:v>137443.23000000001</c:v>
                </c:pt>
                <c:pt idx="13748">
                  <c:v>137453.23000000001</c:v>
                </c:pt>
                <c:pt idx="13749">
                  <c:v>137463.23000000001</c:v>
                </c:pt>
                <c:pt idx="13750">
                  <c:v>137473.23000000001</c:v>
                </c:pt>
                <c:pt idx="13751">
                  <c:v>137483.23000000001</c:v>
                </c:pt>
                <c:pt idx="13752">
                  <c:v>137493.23000000001</c:v>
                </c:pt>
                <c:pt idx="13753">
                  <c:v>137503.23000000001</c:v>
                </c:pt>
                <c:pt idx="13754">
                  <c:v>137513.23000000001</c:v>
                </c:pt>
                <c:pt idx="13755">
                  <c:v>137523.23000000001</c:v>
                </c:pt>
                <c:pt idx="13756">
                  <c:v>137533.23000000001</c:v>
                </c:pt>
                <c:pt idx="13757">
                  <c:v>137543.22</c:v>
                </c:pt>
                <c:pt idx="13758">
                  <c:v>137553.22</c:v>
                </c:pt>
                <c:pt idx="13759">
                  <c:v>137563.22</c:v>
                </c:pt>
                <c:pt idx="13760">
                  <c:v>137573.23000000001</c:v>
                </c:pt>
                <c:pt idx="13761">
                  <c:v>137583.22</c:v>
                </c:pt>
                <c:pt idx="13762">
                  <c:v>137593.22</c:v>
                </c:pt>
                <c:pt idx="13763">
                  <c:v>137603.22</c:v>
                </c:pt>
                <c:pt idx="13764">
                  <c:v>137613.22</c:v>
                </c:pt>
                <c:pt idx="13765">
                  <c:v>137623.20000000001</c:v>
                </c:pt>
                <c:pt idx="13766">
                  <c:v>137633.20000000001</c:v>
                </c:pt>
                <c:pt idx="13767">
                  <c:v>137643.20000000001</c:v>
                </c:pt>
                <c:pt idx="13768">
                  <c:v>137653.20000000001</c:v>
                </c:pt>
                <c:pt idx="13769">
                  <c:v>137663.20000000001</c:v>
                </c:pt>
                <c:pt idx="13770">
                  <c:v>137673.20000000001</c:v>
                </c:pt>
                <c:pt idx="13771">
                  <c:v>137683.20000000001</c:v>
                </c:pt>
                <c:pt idx="13772">
                  <c:v>137693.20000000001</c:v>
                </c:pt>
                <c:pt idx="13773">
                  <c:v>137703.20000000001</c:v>
                </c:pt>
                <c:pt idx="13774">
                  <c:v>137713.20000000001</c:v>
                </c:pt>
                <c:pt idx="13775">
                  <c:v>137723.19</c:v>
                </c:pt>
                <c:pt idx="13776">
                  <c:v>137733.19</c:v>
                </c:pt>
                <c:pt idx="13777">
                  <c:v>137743.19</c:v>
                </c:pt>
                <c:pt idx="13778">
                  <c:v>137753.17000000001</c:v>
                </c:pt>
                <c:pt idx="13779">
                  <c:v>137763.17000000001</c:v>
                </c:pt>
                <c:pt idx="13780">
                  <c:v>137773.19</c:v>
                </c:pt>
                <c:pt idx="13781">
                  <c:v>137783.19</c:v>
                </c:pt>
                <c:pt idx="13782">
                  <c:v>137793.17000000001</c:v>
                </c:pt>
                <c:pt idx="13783">
                  <c:v>137803.17000000001</c:v>
                </c:pt>
                <c:pt idx="13784">
                  <c:v>137813.17000000001</c:v>
                </c:pt>
                <c:pt idx="13785">
                  <c:v>137823.17000000001</c:v>
                </c:pt>
                <c:pt idx="13786">
                  <c:v>137833.17000000001</c:v>
                </c:pt>
                <c:pt idx="13787">
                  <c:v>137843.17000000001</c:v>
                </c:pt>
                <c:pt idx="13788">
                  <c:v>137853.17000000001</c:v>
                </c:pt>
                <c:pt idx="13789">
                  <c:v>137863.17000000001</c:v>
                </c:pt>
                <c:pt idx="13790">
                  <c:v>137873.17000000001</c:v>
                </c:pt>
                <c:pt idx="13791">
                  <c:v>137883.17000000001</c:v>
                </c:pt>
                <c:pt idx="13792">
                  <c:v>137893.17000000001</c:v>
                </c:pt>
                <c:pt idx="13793">
                  <c:v>137903.16</c:v>
                </c:pt>
                <c:pt idx="13794">
                  <c:v>137913.16</c:v>
                </c:pt>
                <c:pt idx="13795">
                  <c:v>137923.16</c:v>
                </c:pt>
                <c:pt idx="13796">
                  <c:v>137933.14000000001</c:v>
                </c:pt>
                <c:pt idx="13797">
                  <c:v>137943.14000000001</c:v>
                </c:pt>
                <c:pt idx="13798">
                  <c:v>137953.14000000001</c:v>
                </c:pt>
                <c:pt idx="13799">
                  <c:v>137963.16</c:v>
                </c:pt>
                <c:pt idx="13800">
                  <c:v>137973.14000000001</c:v>
                </c:pt>
                <c:pt idx="13801">
                  <c:v>137983.14000000001</c:v>
                </c:pt>
                <c:pt idx="13802">
                  <c:v>137993.14000000001</c:v>
                </c:pt>
                <c:pt idx="13803">
                  <c:v>138003.14000000001</c:v>
                </c:pt>
                <c:pt idx="13804">
                  <c:v>138013.14000000001</c:v>
                </c:pt>
                <c:pt idx="13805">
                  <c:v>138023.14000000001</c:v>
                </c:pt>
                <c:pt idx="13806">
                  <c:v>138033.13</c:v>
                </c:pt>
                <c:pt idx="13807">
                  <c:v>138043.13</c:v>
                </c:pt>
                <c:pt idx="13808">
                  <c:v>138053.13</c:v>
                </c:pt>
                <c:pt idx="13809">
                  <c:v>138063.14000000001</c:v>
                </c:pt>
                <c:pt idx="13810">
                  <c:v>138073.13</c:v>
                </c:pt>
                <c:pt idx="13811">
                  <c:v>138083.13</c:v>
                </c:pt>
                <c:pt idx="13812">
                  <c:v>138093.13</c:v>
                </c:pt>
                <c:pt idx="13813">
                  <c:v>138103.13</c:v>
                </c:pt>
                <c:pt idx="13814">
                  <c:v>138113.10999999999</c:v>
                </c:pt>
                <c:pt idx="13815">
                  <c:v>138123.10999999999</c:v>
                </c:pt>
                <c:pt idx="13816">
                  <c:v>138133.10999999999</c:v>
                </c:pt>
                <c:pt idx="13817">
                  <c:v>138143.10999999999</c:v>
                </c:pt>
                <c:pt idx="13818">
                  <c:v>138153.10999999999</c:v>
                </c:pt>
                <c:pt idx="13819">
                  <c:v>138163.10999999999</c:v>
                </c:pt>
                <c:pt idx="13820">
                  <c:v>138173.10999999999</c:v>
                </c:pt>
                <c:pt idx="13821">
                  <c:v>138183.10999999999</c:v>
                </c:pt>
                <c:pt idx="13822">
                  <c:v>138193.10999999999</c:v>
                </c:pt>
                <c:pt idx="13823">
                  <c:v>138203.10999999999</c:v>
                </c:pt>
                <c:pt idx="13824">
                  <c:v>138213.09</c:v>
                </c:pt>
                <c:pt idx="13825">
                  <c:v>138223.09</c:v>
                </c:pt>
                <c:pt idx="13826">
                  <c:v>138233.10999999999</c:v>
                </c:pt>
                <c:pt idx="13827">
                  <c:v>138243.09</c:v>
                </c:pt>
                <c:pt idx="13828">
                  <c:v>138253.09</c:v>
                </c:pt>
                <c:pt idx="13829">
                  <c:v>138263.09</c:v>
                </c:pt>
                <c:pt idx="13830">
                  <c:v>138273.09</c:v>
                </c:pt>
                <c:pt idx="13831">
                  <c:v>138283.09</c:v>
                </c:pt>
                <c:pt idx="13832">
                  <c:v>138293.07999999999</c:v>
                </c:pt>
                <c:pt idx="13833">
                  <c:v>138303.07999999999</c:v>
                </c:pt>
                <c:pt idx="13834">
                  <c:v>138313.07999999999</c:v>
                </c:pt>
                <c:pt idx="13835">
                  <c:v>138323.07999999999</c:v>
                </c:pt>
                <c:pt idx="13836">
                  <c:v>138333.07999999999</c:v>
                </c:pt>
                <c:pt idx="13837">
                  <c:v>138343.07999999999</c:v>
                </c:pt>
                <c:pt idx="13838">
                  <c:v>138353.07999999999</c:v>
                </c:pt>
                <c:pt idx="13839">
                  <c:v>138363.07999999999</c:v>
                </c:pt>
                <c:pt idx="13840">
                  <c:v>138373.07999999999</c:v>
                </c:pt>
                <c:pt idx="13841">
                  <c:v>138383.07999999999</c:v>
                </c:pt>
                <c:pt idx="13842">
                  <c:v>138393.06</c:v>
                </c:pt>
                <c:pt idx="13843">
                  <c:v>138403.06</c:v>
                </c:pt>
                <c:pt idx="13844">
                  <c:v>138413.06</c:v>
                </c:pt>
                <c:pt idx="13845">
                  <c:v>138423.04999999999</c:v>
                </c:pt>
                <c:pt idx="13846">
                  <c:v>138433.04999999999</c:v>
                </c:pt>
                <c:pt idx="13847">
                  <c:v>138443.04999999999</c:v>
                </c:pt>
                <c:pt idx="13848">
                  <c:v>138453.06</c:v>
                </c:pt>
                <c:pt idx="13849">
                  <c:v>138463.04999999999</c:v>
                </c:pt>
                <c:pt idx="13850">
                  <c:v>138473.04999999999</c:v>
                </c:pt>
                <c:pt idx="13851">
                  <c:v>138483.04999999999</c:v>
                </c:pt>
                <c:pt idx="13852">
                  <c:v>138493.04999999999</c:v>
                </c:pt>
                <c:pt idx="13853">
                  <c:v>138503.04999999999</c:v>
                </c:pt>
                <c:pt idx="13854">
                  <c:v>138513.04999999999</c:v>
                </c:pt>
                <c:pt idx="13855">
                  <c:v>138523.04999999999</c:v>
                </c:pt>
                <c:pt idx="13856">
                  <c:v>138533.03</c:v>
                </c:pt>
                <c:pt idx="13857">
                  <c:v>138543.03</c:v>
                </c:pt>
                <c:pt idx="13858">
                  <c:v>138553.04999999999</c:v>
                </c:pt>
                <c:pt idx="13859">
                  <c:v>138563.04999999999</c:v>
                </c:pt>
                <c:pt idx="13860">
                  <c:v>138573.03</c:v>
                </c:pt>
                <c:pt idx="13861">
                  <c:v>138583.03</c:v>
                </c:pt>
                <c:pt idx="13862">
                  <c:v>138593.03</c:v>
                </c:pt>
                <c:pt idx="13863">
                  <c:v>138603.01999999999</c:v>
                </c:pt>
                <c:pt idx="13864">
                  <c:v>138613.01999999999</c:v>
                </c:pt>
                <c:pt idx="13865">
                  <c:v>138623.01999999999</c:v>
                </c:pt>
                <c:pt idx="13866">
                  <c:v>138633.01999999999</c:v>
                </c:pt>
                <c:pt idx="13867">
                  <c:v>138643.01999999999</c:v>
                </c:pt>
                <c:pt idx="13868">
                  <c:v>138653.01999999999</c:v>
                </c:pt>
                <c:pt idx="13869">
                  <c:v>138663.01999999999</c:v>
                </c:pt>
                <c:pt idx="13870">
                  <c:v>138673.01999999999</c:v>
                </c:pt>
                <c:pt idx="13871">
                  <c:v>138683.01999999999</c:v>
                </c:pt>
                <c:pt idx="13872">
                  <c:v>138693.01999999999</c:v>
                </c:pt>
                <c:pt idx="13873">
                  <c:v>138703</c:v>
                </c:pt>
                <c:pt idx="13874">
                  <c:v>138713</c:v>
                </c:pt>
                <c:pt idx="13875">
                  <c:v>138723</c:v>
                </c:pt>
                <c:pt idx="13876">
                  <c:v>138733</c:v>
                </c:pt>
                <c:pt idx="13877">
                  <c:v>138743</c:v>
                </c:pt>
                <c:pt idx="13878">
                  <c:v>138753</c:v>
                </c:pt>
                <c:pt idx="13879">
                  <c:v>138763</c:v>
                </c:pt>
                <c:pt idx="13880">
                  <c:v>138773</c:v>
                </c:pt>
                <c:pt idx="13881">
                  <c:v>138782.98000000001</c:v>
                </c:pt>
                <c:pt idx="13882">
                  <c:v>138792.98000000001</c:v>
                </c:pt>
                <c:pt idx="13883">
                  <c:v>138802.98000000001</c:v>
                </c:pt>
                <c:pt idx="13884">
                  <c:v>138812.98000000001</c:v>
                </c:pt>
                <c:pt idx="13885">
                  <c:v>138822.98000000001</c:v>
                </c:pt>
                <c:pt idx="13886">
                  <c:v>138832.98000000001</c:v>
                </c:pt>
                <c:pt idx="13887">
                  <c:v>138842.98000000001</c:v>
                </c:pt>
                <c:pt idx="13888">
                  <c:v>138852.98000000001</c:v>
                </c:pt>
                <c:pt idx="13889">
                  <c:v>138862.98000000001</c:v>
                </c:pt>
                <c:pt idx="13890">
                  <c:v>138872.98000000001</c:v>
                </c:pt>
                <c:pt idx="13891">
                  <c:v>138882.97</c:v>
                </c:pt>
                <c:pt idx="13892">
                  <c:v>138892.97</c:v>
                </c:pt>
                <c:pt idx="13893">
                  <c:v>138902.97</c:v>
                </c:pt>
                <c:pt idx="13894">
                  <c:v>138912.97</c:v>
                </c:pt>
                <c:pt idx="13895">
                  <c:v>138922.95000000001</c:v>
                </c:pt>
                <c:pt idx="13896">
                  <c:v>138932.97</c:v>
                </c:pt>
                <c:pt idx="13897">
                  <c:v>138942.97</c:v>
                </c:pt>
                <c:pt idx="13898">
                  <c:v>138952.97</c:v>
                </c:pt>
                <c:pt idx="13899">
                  <c:v>138962.95000000001</c:v>
                </c:pt>
                <c:pt idx="13900">
                  <c:v>138972.95000000001</c:v>
                </c:pt>
                <c:pt idx="13901">
                  <c:v>138982.95000000001</c:v>
                </c:pt>
                <c:pt idx="13902">
                  <c:v>138992.95000000001</c:v>
                </c:pt>
                <c:pt idx="13903">
                  <c:v>139002.95000000001</c:v>
                </c:pt>
                <c:pt idx="13904">
                  <c:v>139012.95000000001</c:v>
                </c:pt>
                <c:pt idx="13905">
                  <c:v>139022.94</c:v>
                </c:pt>
                <c:pt idx="13906">
                  <c:v>139032.95000000001</c:v>
                </c:pt>
                <c:pt idx="13907">
                  <c:v>139042.95000000001</c:v>
                </c:pt>
                <c:pt idx="13908">
                  <c:v>139052.95000000001</c:v>
                </c:pt>
                <c:pt idx="13909">
                  <c:v>139062.94</c:v>
                </c:pt>
                <c:pt idx="13910">
                  <c:v>139072.94</c:v>
                </c:pt>
                <c:pt idx="13911">
                  <c:v>139082.94</c:v>
                </c:pt>
                <c:pt idx="13912">
                  <c:v>139092.94</c:v>
                </c:pt>
                <c:pt idx="13913">
                  <c:v>139102.92000000001</c:v>
                </c:pt>
                <c:pt idx="13914">
                  <c:v>139112.92000000001</c:v>
                </c:pt>
                <c:pt idx="13915">
                  <c:v>139122.92000000001</c:v>
                </c:pt>
                <c:pt idx="13916">
                  <c:v>139132.94</c:v>
                </c:pt>
                <c:pt idx="13917">
                  <c:v>139142.92000000001</c:v>
                </c:pt>
                <c:pt idx="13918">
                  <c:v>139152.92000000001</c:v>
                </c:pt>
                <c:pt idx="13919">
                  <c:v>139162.92000000001</c:v>
                </c:pt>
                <c:pt idx="13920">
                  <c:v>139172.92000000001</c:v>
                </c:pt>
                <c:pt idx="13921">
                  <c:v>139182.92000000001</c:v>
                </c:pt>
                <c:pt idx="13922">
                  <c:v>139192.92000000001</c:v>
                </c:pt>
                <c:pt idx="13923">
                  <c:v>139202.91</c:v>
                </c:pt>
                <c:pt idx="13924">
                  <c:v>139212.91</c:v>
                </c:pt>
                <c:pt idx="13925">
                  <c:v>139222.92000000001</c:v>
                </c:pt>
                <c:pt idx="13926">
                  <c:v>139232.92000000001</c:v>
                </c:pt>
                <c:pt idx="13927">
                  <c:v>139242.91</c:v>
                </c:pt>
                <c:pt idx="13928">
                  <c:v>139252.91</c:v>
                </c:pt>
                <c:pt idx="13929">
                  <c:v>139262.91</c:v>
                </c:pt>
                <c:pt idx="13930">
                  <c:v>139272.89000000001</c:v>
                </c:pt>
                <c:pt idx="13931">
                  <c:v>139282.89000000001</c:v>
                </c:pt>
                <c:pt idx="13932">
                  <c:v>139292.89000000001</c:v>
                </c:pt>
                <c:pt idx="13933">
                  <c:v>139302.89000000001</c:v>
                </c:pt>
                <c:pt idx="13934">
                  <c:v>139312.89000000001</c:v>
                </c:pt>
                <c:pt idx="13935">
                  <c:v>139322.89000000001</c:v>
                </c:pt>
                <c:pt idx="13936">
                  <c:v>139332.89000000001</c:v>
                </c:pt>
                <c:pt idx="13937">
                  <c:v>139342.89000000001</c:v>
                </c:pt>
                <c:pt idx="13938">
                  <c:v>139352.89000000001</c:v>
                </c:pt>
                <c:pt idx="13939">
                  <c:v>139362.89000000001</c:v>
                </c:pt>
                <c:pt idx="13940">
                  <c:v>139372.88</c:v>
                </c:pt>
                <c:pt idx="13941">
                  <c:v>139382.88</c:v>
                </c:pt>
                <c:pt idx="13942">
                  <c:v>139392.88</c:v>
                </c:pt>
                <c:pt idx="13943">
                  <c:v>139402.88</c:v>
                </c:pt>
                <c:pt idx="13944">
                  <c:v>139412.85999999999</c:v>
                </c:pt>
                <c:pt idx="13945">
                  <c:v>139422.88</c:v>
                </c:pt>
                <c:pt idx="13946">
                  <c:v>139432.88</c:v>
                </c:pt>
                <c:pt idx="13947">
                  <c:v>139442.88</c:v>
                </c:pt>
                <c:pt idx="13948">
                  <c:v>139452.85999999999</c:v>
                </c:pt>
                <c:pt idx="13949">
                  <c:v>139462.85999999999</c:v>
                </c:pt>
                <c:pt idx="13950">
                  <c:v>139472.85999999999</c:v>
                </c:pt>
                <c:pt idx="13951">
                  <c:v>139482.85999999999</c:v>
                </c:pt>
                <c:pt idx="13952">
                  <c:v>139492.85999999999</c:v>
                </c:pt>
                <c:pt idx="13953">
                  <c:v>139502.85999999999</c:v>
                </c:pt>
                <c:pt idx="13954">
                  <c:v>139512.84</c:v>
                </c:pt>
                <c:pt idx="13955">
                  <c:v>139522.85999999999</c:v>
                </c:pt>
                <c:pt idx="13956">
                  <c:v>139532.85999999999</c:v>
                </c:pt>
                <c:pt idx="13957">
                  <c:v>139542.85999999999</c:v>
                </c:pt>
                <c:pt idx="13958">
                  <c:v>139552.84</c:v>
                </c:pt>
                <c:pt idx="13959">
                  <c:v>139562.84</c:v>
                </c:pt>
                <c:pt idx="13960">
                  <c:v>139572.84</c:v>
                </c:pt>
                <c:pt idx="13961">
                  <c:v>139582.84</c:v>
                </c:pt>
                <c:pt idx="13962">
                  <c:v>139592.82999999999</c:v>
                </c:pt>
                <c:pt idx="13963">
                  <c:v>139602.82999999999</c:v>
                </c:pt>
                <c:pt idx="13964">
                  <c:v>139612.82999999999</c:v>
                </c:pt>
                <c:pt idx="13965">
                  <c:v>139622.84</c:v>
                </c:pt>
                <c:pt idx="13966">
                  <c:v>139632.82999999999</c:v>
                </c:pt>
                <c:pt idx="13967">
                  <c:v>139642.82999999999</c:v>
                </c:pt>
                <c:pt idx="13968">
                  <c:v>139652.82999999999</c:v>
                </c:pt>
                <c:pt idx="13969">
                  <c:v>139662.82999999999</c:v>
                </c:pt>
                <c:pt idx="13970">
                  <c:v>139672.82999999999</c:v>
                </c:pt>
                <c:pt idx="13971">
                  <c:v>139682.82999999999</c:v>
                </c:pt>
                <c:pt idx="13972">
                  <c:v>139692.81</c:v>
                </c:pt>
                <c:pt idx="13973">
                  <c:v>139702.81</c:v>
                </c:pt>
                <c:pt idx="13974">
                  <c:v>139712.82999999999</c:v>
                </c:pt>
                <c:pt idx="13975">
                  <c:v>139722.82999999999</c:v>
                </c:pt>
                <c:pt idx="13976">
                  <c:v>139732.81</c:v>
                </c:pt>
                <c:pt idx="13977">
                  <c:v>139742.81</c:v>
                </c:pt>
                <c:pt idx="13978">
                  <c:v>139752.81</c:v>
                </c:pt>
                <c:pt idx="13979">
                  <c:v>139762.81</c:v>
                </c:pt>
                <c:pt idx="13980">
                  <c:v>139772.79999999999</c:v>
                </c:pt>
                <c:pt idx="13981">
                  <c:v>139782.79999999999</c:v>
                </c:pt>
                <c:pt idx="13982">
                  <c:v>139792.79999999999</c:v>
                </c:pt>
                <c:pt idx="13983">
                  <c:v>139802.79999999999</c:v>
                </c:pt>
                <c:pt idx="13984">
                  <c:v>139812.79999999999</c:v>
                </c:pt>
                <c:pt idx="13985">
                  <c:v>139822.79999999999</c:v>
                </c:pt>
                <c:pt idx="13986">
                  <c:v>139832.79999999999</c:v>
                </c:pt>
                <c:pt idx="13987">
                  <c:v>139842.79999999999</c:v>
                </c:pt>
                <c:pt idx="13988">
                  <c:v>139852.79999999999</c:v>
                </c:pt>
                <c:pt idx="13989">
                  <c:v>139862.79999999999</c:v>
                </c:pt>
                <c:pt idx="13990">
                  <c:v>139872.78</c:v>
                </c:pt>
                <c:pt idx="13991">
                  <c:v>139882.78</c:v>
                </c:pt>
                <c:pt idx="13992">
                  <c:v>139892.78</c:v>
                </c:pt>
                <c:pt idx="13993">
                  <c:v>139902.76999999999</c:v>
                </c:pt>
                <c:pt idx="13994">
                  <c:v>139912.78</c:v>
                </c:pt>
                <c:pt idx="13995">
                  <c:v>139922.78</c:v>
                </c:pt>
                <c:pt idx="13996">
                  <c:v>139932.78</c:v>
                </c:pt>
                <c:pt idx="13997">
                  <c:v>139942.76999999999</c:v>
                </c:pt>
                <c:pt idx="13998">
                  <c:v>139952.76999999999</c:v>
                </c:pt>
                <c:pt idx="13999">
                  <c:v>139962.76999999999</c:v>
                </c:pt>
                <c:pt idx="14000">
                  <c:v>139972.76999999999</c:v>
                </c:pt>
                <c:pt idx="14001">
                  <c:v>139982.76999999999</c:v>
                </c:pt>
                <c:pt idx="14002">
                  <c:v>139992.76999999999</c:v>
                </c:pt>
                <c:pt idx="14003">
                  <c:v>140002.76999999999</c:v>
                </c:pt>
                <c:pt idx="14004">
                  <c:v>140012.76999999999</c:v>
                </c:pt>
                <c:pt idx="14005">
                  <c:v>140022.76999999999</c:v>
                </c:pt>
                <c:pt idx="14006">
                  <c:v>140032.76999999999</c:v>
                </c:pt>
                <c:pt idx="14007">
                  <c:v>140042.75</c:v>
                </c:pt>
                <c:pt idx="14008">
                  <c:v>140052.75</c:v>
                </c:pt>
                <c:pt idx="14009">
                  <c:v>140062.75</c:v>
                </c:pt>
                <c:pt idx="14010">
                  <c:v>140072.75</c:v>
                </c:pt>
                <c:pt idx="14011">
                  <c:v>140082.73000000001</c:v>
                </c:pt>
                <c:pt idx="14012">
                  <c:v>140092.73000000001</c:v>
                </c:pt>
                <c:pt idx="14013">
                  <c:v>140102.75</c:v>
                </c:pt>
                <c:pt idx="14014">
                  <c:v>140112.75</c:v>
                </c:pt>
                <c:pt idx="14015">
                  <c:v>140122.73000000001</c:v>
                </c:pt>
                <c:pt idx="14016">
                  <c:v>140132.73000000001</c:v>
                </c:pt>
                <c:pt idx="14017">
                  <c:v>140142.73000000001</c:v>
                </c:pt>
                <c:pt idx="14018">
                  <c:v>140152.73000000001</c:v>
                </c:pt>
                <c:pt idx="14019">
                  <c:v>140162.73000000001</c:v>
                </c:pt>
                <c:pt idx="14020">
                  <c:v>140172.73000000001</c:v>
                </c:pt>
                <c:pt idx="14021">
                  <c:v>140182.72</c:v>
                </c:pt>
                <c:pt idx="14022">
                  <c:v>140192.72</c:v>
                </c:pt>
                <c:pt idx="14023">
                  <c:v>140202.73000000001</c:v>
                </c:pt>
                <c:pt idx="14024">
                  <c:v>140212.73000000001</c:v>
                </c:pt>
                <c:pt idx="14025">
                  <c:v>140222.72</c:v>
                </c:pt>
                <c:pt idx="14026">
                  <c:v>140232.72</c:v>
                </c:pt>
                <c:pt idx="14027">
                  <c:v>140242.72</c:v>
                </c:pt>
                <c:pt idx="14028">
                  <c:v>140252.72</c:v>
                </c:pt>
                <c:pt idx="14029">
                  <c:v>140262.70000000001</c:v>
                </c:pt>
                <c:pt idx="14030">
                  <c:v>140272.70000000001</c:v>
                </c:pt>
                <c:pt idx="14031">
                  <c:v>140282.70000000001</c:v>
                </c:pt>
                <c:pt idx="14032">
                  <c:v>140292.72</c:v>
                </c:pt>
                <c:pt idx="14033">
                  <c:v>140302.70000000001</c:v>
                </c:pt>
                <c:pt idx="14034">
                  <c:v>140312.70000000001</c:v>
                </c:pt>
                <c:pt idx="14035">
                  <c:v>140322.70000000001</c:v>
                </c:pt>
                <c:pt idx="14036">
                  <c:v>140332.70000000001</c:v>
                </c:pt>
                <c:pt idx="14037">
                  <c:v>140342.70000000001</c:v>
                </c:pt>
                <c:pt idx="14038">
                  <c:v>140352.70000000001</c:v>
                </c:pt>
                <c:pt idx="14039">
                  <c:v>140362.69</c:v>
                </c:pt>
                <c:pt idx="14040">
                  <c:v>140372.69</c:v>
                </c:pt>
                <c:pt idx="14041">
                  <c:v>140382.69</c:v>
                </c:pt>
                <c:pt idx="14042">
                  <c:v>140392.70000000001</c:v>
                </c:pt>
                <c:pt idx="14043">
                  <c:v>140402.69</c:v>
                </c:pt>
                <c:pt idx="14044">
                  <c:v>140412.69</c:v>
                </c:pt>
                <c:pt idx="14045">
                  <c:v>140422.69</c:v>
                </c:pt>
                <c:pt idx="14046">
                  <c:v>140432.69</c:v>
                </c:pt>
                <c:pt idx="14047">
                  <c:v>140442.67000000001</c:v>
                </c:pt>
                <c:pt idx="14048">
                  <c:v>140452.67000000001</c:v>
                </c:pt>
                <c:pt idx="14049">
                  <c:v>140462.67000000001</c:v>
                </c:pt>
                <c:pt idx="14050">
                  <c:v>140472.67000000001</c:v>
                </c:pt>
                <c:pt idx="14051">
                  <c:v>140482.67000000001</c:v>
                </c:pt>
                <c:pt idx="14052">
                  <c:v>140492.67000000001</c:v>
                </c:pt>
                <c:pt idx="14053">
                  <c:v>140502.67000000001</c:v>
                </c:pt>
                <c:pt idx="14054">
                  <c:v>140512.67000000001</c:v>
                </c:pt>
                <c:pt idx="14055">
                  <c:v>140522.67000000001</c:v>
                </c:pt>
                <c:pt idx="14056">
                  <c:v>140532.67000000001</c:v>
                </c:pt>
                <c:pt idx="14057">
                  <c:v>140542.66</c:v>
                </c:pt>
                <c:pt idx="14058">
                  <c:v>140552.66</c:v>
                </c:pt>
                <c:pt idx="14059">
                  <c:v>140562.66</c:v>
                </c:pt>
                <c:pt idx="14060">
                  <c:v>140572.64000000001</c:v>
                </c:pt>
                <c:pt idx="14061">
                  <c:v>140582.64000000001</c:v>
                </c:pt>
                <c:pt idx="14062">
                  <c:v>140592.66</c:v>
                </c:pt>
                <c:pt idx="14063">
                  <c:v>140602.66</c:v>
                </c:pt>
                <c:pt idx="14064">
                  <c:v>140612.64000000001</c:v>
                </c:pt>
                <c:pt idx="14065">
                  <c:v>140622.64000000001</c:v>
                </c:pt>
                <c:pt idx="14066">
                  <c:v>140632.64000000001</c:v>
                </c:pt>
                <c:pt idx="14067">
                  <c:v>140642.64000000001</c:v>
                </c:pt>
                <c:pt idx="14068">
                  <c:v>140652.64000000001</c:v>
                </c:pt>
                <c:pt idx="14069">
                  <c:v>140662.64000000001</c:v>
                </c:pt>
                <c:pt idx="14070">
                  <c:v>140672.64000000001</c:v>
                </c:pt>
                <c:pt idx="14071">
                  <c:v>140682.64000000001</c:v>
                </c:pt>
                <c:pt idx="14072">
                  <c:v>140692.64000000001</c:v>
                </c:pt>
                <c:pt idx="14073">
                  <c:v>140702.64000000001</c:v>
                </c:pt>
                <c:pt idx="14074">
                  <c:v>140712.64000000001</c:v>
                </c:pt>
                <c:pt idx="14075">
                  <c:v>140722.63</c:v>
                </c:pt>
                <c:pt idx="14076">
                  <c:v>140732.63</c:v>
                </c:pt>
                <c:pt idx="14077">
                  <c:v>140742.63</c:v>
                </c:pt>
                <c:pt idx="14078">
                  <c:v>140752.60999999999</c:v>
                </c:pt>
                <c:pt idx="14079">
                  <c:v>140762.60999999999</c:v>
                </c:pt>
                <c:pt idx="14080">
                  <c:v>140772.60999999999</c:v>
                </c:pt>
                <c:pt idx="14081">
                  <c:v>140782.63</c:v>
                </c:pt>
                <c:pt idx="14082">
                  <c:v>140792.60999999999</c:v>
                </c:pt>
                <c:pt idx="14083">
                  <c:v>140802.60999999999</c:v>
                </c:pt>
                <c:pt idx="14084">
                  <c:v>140812.60999999999</c:v>
                </c:pt>
                <c:pt idx="14085">
                  <c:v>140822.60999999999</c:v>
                </c:pt>
                <c:pt idx="14086">
                  <c:v>140832.60999999999</c:v>
                </c:pt>
                <c:pt idx="14087">
                  <c:v>140842.60999999999</c:v>
                </c:pt>
                <c:pt idx="14088">
                  <c:v>140852.59</c:v>
                </c:pt>
                <c:pt idx="14089">
                  <c:v>140862.59</c:v>
                </c:pt>
                <c:pt idx="14090">
                  <c:v>140872.59</c:v>
                </c:pt>
                <c:pt idx="14091">
                  <c:v>140882.60999999999</c:v>
                </c:pt>
                <c:pt idx="14092">
                  <c:v>140892.59</c:v>
                </c:pt>
                <c:pt idx="14093">
                  <c:v>140902.59</c:v>
                </c:pt>
                <c:pt idx="14094">
                  <c:v>140912.59</c:v>
                </c:pt>
                <c:pt idx="14095">
                  <c:v>140922.59</c:v>
                </c:pt>
                <c:pt idx="14096">
                  <c:v>140932.57999999999</c:v>
                </c:pt>
                <c:pt idx="14097">
                  <c:v>140942.57999999999</c:v>
                </c:pt>
                <c:pt idx="14098">
                  <c:v>140952.57999999999</c:v>
                </c:pt>
                <c:pt idx="14099">
                  <c:v>140962.57999999999</c:v>
                </c:pt>
                <c:pt idx="14100">
                  <c:v>140972.57999999999</c:v>
                </c:pt>
                <c:pt idx="14101">
                  <c:v>140982.57999999999</c:v>
                </c:pt>
                <c:pt idx="14102">
                  <c:v>140992.57999999999</c:v>
                </c:pt>
                <c:pt idx="14103">
                  <c:v>141002.57999999999</c:v>
                </c:pt>
                <c:pt idx="14104">
                  <c:v>141012.57999999999</c:v>
                </c:pt>
                <c:pt idx="14105">
                  <c:v>141022.57999999999</c:v>
                </c:pt>
                <c:pt idx="14106">
                  <c:v>141032.56</c:v>
                </c:pt>
                <c:pt idx="14107">
                  <c:v>141042.56</c:v>
                </c:pt>
                <c:pt idx="14108">
                  <c:v>141052.56</c:v>
                </c:pt>
                <c:pt idx="14109">
                  <c:v>141062.56</c:v>
                </c:pt>
                <c:pt idx="14110">
                  <c:v>141072.56</c:v>
                </c:pt>
                <c:pt idx="14111">
                  <c:v>141082.56</c:v>
                </c:pt>
                <c:pt idx="14112">
                  <c:v>141092.56</c:v>
                </c:pt>
                <c:pt idx="14113">
                  <c:v>141102.56</c:v>
                </c:pt>
                <c:pt idx="14114">
                  <c:v>141112.54999999999</c:v>
                </c:pt>
                <c:pt idx="14115">
                  <c:v>141122.54999999999</c:v>
                </c:pt>
                <c:pt idx="14116">
                  <c:v>141132.54999999999</c:v>
                </c:pt>
                <c:pt idx="14117">
                  <c:v>141142.54999999999</c:v>
                </c:pt>
                <c:pt idx="14118">
                  <c:v>141152.54999999999</c:v>
                </c:pt>
                <c:pt idx="14119">
                  <c:v>141162.54999999999</c:v>
                </c:pt>
                <c:pt idx="14120">
                  <c:v>141172.54999999999</c:v>
                </c:pt>
                <c:pt idx="14121">
                  <c:v>141182.54999999999</c:v>
                </c:pt>
                <c:pt idx="14122">
                  <c:v>141192.54999999999</c:v>
                </c:pt>
                <c:pt idx="14123">
                  <c:v>141202.54999999999</c:v>
                </c:pt>
                <c:pt idx="14124">
                  <c:v>141212.53</c:v>
                </c:pt>
                <c:pt idx="14125">
                  <c:v>141222.53</c:v>
                </c:pt>
                <c:pt idx="14126">
                  <c:v>141232.53</c:v>
                </c:pt>
                <c:pt idx="14127">
                  <c:v>141242.51999999999</c:v>
                </c:pt>
                <c:pt idx="14128">
                  <c:v>141252.51999999999</c:v>
                </c:pt>
                <c:pt idx="14129">
                  <c:v>141262.51999999999</c:v>
                </c:pt>
                <c:pt idx="14130">
                  <c:v>141272.53</c:v>
                </c:pt>
                <c:pt idx="14131">
                  <c:v>141282.51999999999</c:v>
                </c:pt>
                <c:pt idx="14132">
                  <c:v>141292.51999999999</c:v>
                </c:pt>
                <c:pt idx="14133">
                  <c:v>141302.51999999999</c:v>
                </c:pt>
                <c:pt idx="14134">
                  <c:v>141312.51999999999</c:v>
                </c:pt>
                <c:pt idx="14135">
                  <c:v>141322.51999999999</c:v>
                </c:pt>
                <c:pt idx="14136">
                  <c:v>141332.51999999999</c:v>
                </c:pt>
                <c:pt idx="14137">
                  <c:v>141342.51999999999</c:v>
                </c:pt>
                <c:pt idx="14138">
                  <c:v>141352.5</c:v>
                </c:pt>
                <c:pt idx="14139">
                  <c:v>141362.5</c:v>
                </c:pt>
                <c:pt idx="14140">
                  <c:v>141372.51999999999</c:v>
                </c:pt>
                <c:pt idx="14141">
                  <c:v>141382.51999999999</c:v>
                </c:pt>
                <c:pt idx="14142">
                  <c:v>141392.5</c:v>
                </c:pt>
                <c:pt idx="14143">
                  <c:v>141402.5</c:v>
                </c:pt>
                <c:pt idx="14144">
                  <c:v>141412.5</c:v>
                </c:pt>
                <c:pt idx="14145">
                  <c:v>141422.48000000001</c:v>
                </c:pt>
                <c:pt idx="14146">
                  <c:v>141432.48000000001</c:v>
                </c:pt>
                <c:pt idx="14147">
                  <c:v>141442.48000000001</c:v>
                </c:pt>
                <c:pt idx="14148">
                  <c:v>141452.48000000001</c:v>
                </c:pt>
                <c:pt idx="14149">
                  <c:v>141462.48000000001</c:v>
                </c:pt>
                <c:pt idx="14150">
                  <c:v>141472.48000000001</c:v>
                </c:pt>
                <c:pt idx="14151">
                  <c:v>141482.48000000001</c:v>
                </c:pt>
                <c:pt idx="14152">
                  <c:v>141492.48000000001</c:v>
                </c:pt>
                <c:pt idx="14153">
                  <c:v>141502.48000000001</c:v>
                </c:pt>
                <c:pt idx="14154">
                  <c:v>141512.48000000001</c:v>
                </c:pt>
                <c:pt idx="14155">
                  <c:v>141522.47</c:v>
                </c:pt>
                <c:pt idx="14156">
                  <c:v>141532.47</c:v>
                </c:pt>
                <c:pt idx="14157">
                  <c:v>141542.47</c:v>
                </c:pt>
                <c:pt idx="14158">
                  <c:v>141552.47</c:v>
                </c:pt>
                <c:pt idx="14159">
                  <c:v>141562.47</c:v>
                </c:pt>
                <c:pt idx="14160">
                  <c:v>141572.47</c:v>
                </c:pt>
                <c:pt idx="14161">
                  <c:v>141582.47</c:v>
                </c:pt>
                <c:pt idx="14162">
                  <c:v>141592.47</c:v>
                </c:pt>
                <c:pt idx="14163">
                  <c:v>141602.45000000001</c:v>
                </c:pt>
                <c:pt idx="14164">
                  <c:v>141612.45000000001</c:v>
                </c:pt>
                <c:pt idx="14165">
                  <c:v>141622.45000000001</c:v>
                </c:pt>
                <c:pt idx="14166">
                  <c:v>141632.45000000001</c:v>
                </c:pt>
                <c:pt idx="14167">
                  <c:v>141642.45000000001</c:v>
                </c:pt>
                <c:pt idx="14168">
                  <c:v>141652.45000000001</c:v>
                </c:pt>
                <c:pt idx="14169">
                  <c:v>141662.45000000001</c:v>
                </c:pt>
                <c:pt idx="14170">
                  <c:v>141672.45000000001</c:v>
                </c:pt>
                <c:pt idx="14171">
                  <c:v>141682.45000000001</c:v>
                </c:pt>
                <c:pt idx="14172">
                  <c:v>141692.45000000001</c:v>
                </c:pt>
                <c:pt idx="14173">
                  <c:v>141702.44</c:v>
                </c:pt>
                <c:pt idx="14174">
                  <c:v>141712.44</c:v>
                </c:pt>
                <c:pt idx="14175">
                  <c:v>141722.44</c:v>
                </c:pt>
                <c:pt idx="14176">
                  <c:v>141732.44</c:v>
                </c:pt>
                <c:pt idx="14177">
                  <c:v>141742.42000000001</c:v>
                </c:pt>
                <c:pt idx="14178">
                  <c:v>141752.42000000001</c:v>
                </c:pt>
                <c:pt idx="14179">
                  <c:v>141762.44</c:v>
                </c:pt>
                <c:pt idx="14180">
                  <c:v>141772.44</c:v>
                </c:pt>
                <c:pt idx="14181">
                  <c:v>141782.42000000001</c:v>
                </c:pt>
                <c:pt idx="14182">
                  <c:v>141792.42000000001</c:v>
                </c:pt>
                <c:pt idx="14183">
                  <c:v>141802.42000000001</c:v>
                </c:pt>
                <c:pt idx="14184">
                  <c:v>141812.42000000001</c:v>
                </c:pt>
                <c:pt idx="14185">
                  <c:v>141822.42000000001</c:v>
                </c:pt>
                <c:pt idx="14186">
                  <c:v>141832.42000000001</c:v>
                </c:pt>
                <c:pt idx="14187">
                  <c:v>141842.41</c:v>
                </c:pt>
                <c:pt idx="14188">
                  <c:v>141852.42000000001</c:v>
                </c:pt>
                <c:pt idx="14189">
                  <c:v>141862.42000000001</c:v>
                </c:pt>
                <c:pt idx="14190">
                  <c:v>141872.42000000001</c:v>
                </c:pt>
                <c:pt idx="14191">
                  <c:v>141882.41</c:v>
                </c:pt>
                <c:pt idx="14192">
                  <c:v>141892.41</c:v>
                </c:pt>
                <c:pt idx="14193">
                  <c:v>141902.41</c:v>
                </c:pt>
                <c:pt idx="14194">
                  <c:v>141912.41</c:v>
                </c:pt>
                <c:pt idx="14195">
                  <c:v>141922.39000000001</c:v>
                </c:pt>
                <c:pt idx="14196">
                  <c:v>141932.39000000001</c:v>
                </c:pt>
                <c:pt idx="14197">
                  <c:v>141942.39000000001</c:v>
                </c:pt>
                <c:pt idx="14198">
                  <c:v>141952.41</c:v>
                </c:pt>
                <c:pt idx="14199">
                  <c:v>141962.39000000001</c:v>
                </c:pt>
                <c:pt idx="14200">
                  <c:v>141972.39000000001</c:v>
                </c:pt>
                <c:pt idx="14201">
                  <c:v>141982.39000000001</c:v>
                </c:pt>
                <c:pt idx="14202">
                  <c:v>141992.39000000001</c:v>
                </c:pt>
                <c:pt idx="14203">
                  <c:v>142002.39000000001</c:v>
                </c:pt>
                <c:pt idx="14204">
                  <c:v>142012.39000000001</c:v>
                </c:pt>
                <c:pt idx="14205">
                  <c:v>142022.38</c:v>
                </c:pt>
                <c:pt idx="14206">
                  <c:v>142032.38</c:v>
                </c:pt>
                <c:pt idx="14207">
                  <c:v>142042.38</c:v>
                </c:pt>
                <c:pt idx="14208">
                  <c:v>142052.39000000001</c:v>
                </c:pt>
                <c:pt idx="14209">
                  <c:v>142062.38</c:v>
                </c:pt>
                <c:pt idx="14210">
                  <c:v>142072.38</c:v>
                </c:pt>
                <c:pt idx="14211">
                  <c:v>142082.38</c:v>
                </c:pt>
                <c:pt idx="14212">
                  <c:v>142092.35999999999</c:v>
                </c:pt>
                <c:pt idx="14213">
                  <c:v>142102.35999999999</c:v>
                </c:pt>
                <c:pt idx="14214">
                  <c:v>142112.35999999999</c:v>
                </c:pt>
                <c:pt idx="14215">
                  <c:v>142122.35999999999</c:v>
                </c:pt>
                <c:pt idx="14216">
                  <c:v>142132.35999999999</c:v>
                </c:pt>
                <c:pt idx="14217">
                  <c:v>142142.35999999999</c:v>
                </c:pt>
                <c:pt idx="14218">
                  <c:v>142152.35999999999</c:v>
                </c:pt>
                <c:pt idx="14219">
                  <c:v>142162.35999999999</c:v>
                </c:pt>
                <c:pt idx="14220">
                  <c:v>142172.35999999999</c:v>
                </c:pt>
                <c:pt idx="14221">
                  <c:v>142182.35999999999</c:v>
                </c:pt>
                <c:pt idx="14222">
                  <c:v>142192.34</c:v>
                </c:pt>
                <c:pt idx="14223">
                  <c:v>142202.34</c:v>
                </c:pt>
                <c:pt idx="14224">
                  <c:v>142212.34</c:v>
                </c:pt>
                <c:pt idx="14225">
                  <c:v>142222.34</c:v>
                </c:pt>
                <c:pt idx="14226">
                  <c:v>142232.32999999999</c:v>
                </c:pt>
                <c:pt idx="14227">
                  <c:v>142242.34</c:v>
                </c:pt>
                <c:pt idx="14228">
                  <c:v>142252.34</c:v>
                </c:pt>
                <c:pt idx="14229">
                  <c:v>142262.34</c:v>
                </c:pt>
                <c:pt idx="14230">
                  <c:v>142272.32999999999</c:v>
                </c:pt>
                <c:pt idx="14231">
                  <c:v>142282.32999999999</c:v>
                </c:pt>
                <c:pt idx="14232">
                  <c:v>142292.32999999999</c:v>
                </c:pt>
                <c:pt idx="14233">
                  <c:v>142302.32999999999</c:v>
                </c:pt>
                <c:pt idx="14234">
                  <c:v>142312.32999999999</c:v>
                </c:pt>
                <c:pt idx="14235">
                  <c:v>142322.32999999999</c:v>
                </c:pt>
                <c:pt idx="14236">
                  <c:v>142332.31</c:v>
                </c:pt>
                <c:pt idx="14237">
                  <c:v>142342.32999999999</c:v>
                </c:pt>
                <c:pt idx="14238">
                  <c:v>142352.32999999999</c:v>
                </c:pt>
                <c:pt idx="14239">
                  <c:v>142362.32999999999</c:v>
                </c:pt>
                <c:pt idx="14240">
                  <c:v>142372.31</c:v>
                </c:pt>
                <c:pt idx="14241">
                  <c:v>142382.31</c:v>
                </c:pt>
                <c:pt idx="14242">
                  <c:v>142392.31</c:v>
                </c:pt>
                <c:pt idx="14243">
                  <c:v>142402.31</c:v>
                </c:pt>
                <c:pt idx="14244">
                  <c:v>142412.29999999999</c:v>
                </c:pt>
                <c:pt idx="14245">
                  <c:v>142422.29999999999</c:v>
                </c:pt>
                <c:pt idx="14246">
                  <c:v>142432.29999999999</c:v>
                </c:pt>
                <c:pt idx="14247">
                  <c:v>142442.31</c:v>
                </c:pt>
                <c:pt idx="14248">
                  <c:v>142452.29999999999</c:v>
                </c:pt>
                <c:pt idx="14249">
                  <c:v>142462.29999999999</c:v>
                </c:pt>
                <c:pt idx="14250">
                  <c:v>142472.29999999999</c:v>
                </c:pt>
                <c:pt idx="14251">
                  <c:v>142482.29999999999</c:v>
                </c:pt>
                <c:pt idx="14252">
                  <c:v>142492.29999999999</c:v>
                </c:pt>
                <c:pt idx="14253">
                  <c:v>142502.29999999999</c:v>
                </c:pt>
                <c:pt idx="14254">
                  <c:v>142512.28</c:v>
                </c:pt>
                <c:pt idx="14255">
                  <c:v>142522.28</c:v>
                </c:pt>
                <c:pt idx="14256">
                  <c:v>142532.28</c:v>
                </c:pt>
                <c:pt idx="14257">
                  <c:v>142542.29999999999</c:v>
                </c:pt>
                <c:pt idx="14258">
                  <c:v>142552.28</c:v>
                </c:pt>
                <c:pt idx="14259">
                  <c:v>142562.28</c:v>
                </c:pt>
                <c:pt idx="14260">
                  <c:v>142572.28</c:v>
                </c:pt>
                <c:pt idx="14261">
                  <c:v>142582.28</c:v>
                </c:pt>
                <c:pt idx="14262">
                  <c:v>142592.26999999999</c:v>
                </c:pt>
                <c:pt idx="14263">
                  <c:v>142602.26999999999</c:v>
                </c:pt>
                <c:pt idx="14264">
                  <c:v>142612.26999999999</c:v>
                </c:pt>
                <c:pt idx="14265">
                  <c:v>142622.26999999999</c:v>
                </c:pt>
                <c:pt idx="14266">
                  <c:v>142632.26999999999</c:v>
                </c:pt>
                <c:pt idx="14267">
                  <c:v>142642.26999999999</c:v>
                </c:pt>
                <c:pt idx="14268">
                  <c:v>142652.26999999999</c:v>
                </c:pt>
                <c:pt idx="14269">
                  <c:v>142662.26999999999</c:v>
                </c:pt>
                <c:pt idx="14270">
                  <c:v>142672.26999999999</c:v>
                </c:pt>
                <c:pt idx="14271">
                  <c:v>142682.26999999999</c:v>
                </c:pt>
                <c:pt idx="14272">
                  <c:v>142692.25</c:v>
                </c:pt>
                <c:pt idx="14273">
                  <c:v>142702.25</c:v>
                </c:pt>
                <c:pt idx="14274">
                  <c:v>142712.25</c:v>
                </c:pt>
                <c:pt idx="14275">
                  <c:v>142722.23000000001</c:v>
                </c:pt>
                <c:pt idx="14276">
                  <c:v>142732.25</c:v>
                </c:pt>
                <c:pt idx="14277">
                  <c:v>142742.25</c:v>
                </c:pt>
                <c:pt idx="14278">
                  <c:v>142752.25</c:v>
                </c:pt>
                <c:pt idx="14279">
                  <c:v>142762.23000000001</c:v>
                </c:pt>
                <c:pt idx="14280">
                  <c:v>142772.23000000001</c:v>
                </c:pt>
                <c:pt idx="14281">
                  <c:v>142782.23000000001</c:v>
                </c:pt>
                <c:pt idx="14282">
                  <c:v>142792.23000000001</c:v>
                </c:pt>
                <c:pt idx="14283">
                  <c:v>142802.23000000001</c:v>
                </c:pt>
                <c:pt idx="14284">
                  <c:v>142812.23000000001</c:v>
                </c:pt>
                <c:pt idx="14285">
                  <c:v>142822.22</c:v>
                </c:pt>
                <c:pt idx="14286">
                  <c:v>142832.23000000001</c:v>
                </c:pt>
                <c:pt idx="14287">
                  <c:v>142842.23000000001</c:v>
                </c:pt>
                <c:pt idx="14288">
                  <c:v>142852.23000000001</c:v>
                </c:pt>
                <c:pt idx="14289">
                  <c:v>142862.22</c:v>
                </c:pt>
                <c:pt idx="14290">
                  <c:v>142872.22</c:v>
                </c:pt>
                <c:pt idx="14291">
                  <c:v>142882.22</c:v>
                </c:pt>
                <c:pt idx="14292">
                  <c:v>142892.22</c:v>
                </c:pt>
                <c:pt idx="14293">
                  <c:v>142902.20000000001</c:v>
                </c:pt>
                <c:pt idx="14294">
                  <c:v>142912.20000000001</c:v>
                </c:pt>
                <c:pt idx="14295">
                  <c:v>142922.20000000001</c:v>
                </c:pt>
                <c:pt idx="14296">
                  <c:v>142932.22</c:v>
                </c:pt>
                <c:pt idx="14297">
                  <c:v>142942.20000000001</c:v>
                </c:pt>
                <c:pt idx="14298">
                  <c:v>142952.20000000001</c:v>
                </c:pt>
                <c:pt idx="14299">
                  <c:v>142962.20000000001</c:v>
                </c:pt>
                <c:pt idx="14300">
                  <c:v>142972.20000000001</c:v>
                </c:pt>
                <c:pt idx="14301">
                  <c:v>142982.20000000001</c:v>
                </c:pt>
                <c:pt idx="14302">
                  <c:v>142992.20000000001</c:v>
                </c:pt>
                <c:pt idx="14303">
                  <c:v>143002.19</c:v>
                </c:pt>
                <c:pt idx="14304">
                  <c:v>143012.19</c:v>
                </c:pt>
                <c:pt idx="14305">
                  <c:v>143022.19</c:v>
                </c:pt>
                <c:pt idx="14306">
                  <c:v>143032.20000000001</c:v>
                </c:pt>
                <c:pt idx="14307">
                  <c:v>143042.19</c:v>
                </c:pt>
                <c:pt idx="14308">
                  <c:v>143052.19</c:v>
                </c:pt>
                <c:pt idx="14309">
                  <c:v>143062.19</c:v>
                </c:pt>
                <c:pt idx="14310">
                  <c:v>143072.19</c:v>
                </c:pt>
                <c:pt idx="14311">
                  <c:v>143082.17000000001</c:v>
                </c:pt>
                <c:pt idx="14312">
                  <c:v>143092.17000000001</c:v>
                </c:pt>
                <c:pt idx="14313">
                  <c:v>143102.17000000001</c:v>
                </c:pt>
                <c:pt idx="14314">
                  <c:v>143112.17000000001</c:v>
                </c:pt>
                <c:pt idx="14315">
                  <c:v>143122.17000000001</c:v>
                </c:pt>
                <c:pt idx="14316">
                  <c:v>143132.17000000001</c:v>
                </c:pt>
                <c:pt idx="14317">
                  <c:v>143142.17000000001</c:v>
                </c:pt>
                <c:pt idx="14318">
                  <c:v>143152.17000000001</c:v>
                </c:pt>
                <c:pt idx="14319">
                  <c:v>143162.17000000001</c:v>
                </c:pt>
                <c:pt idx="14320">
                  <c:v>143172.17000000001</c:v>
                </c:pt>
                <c:pt idx="14321">
                  <c:v>143182.16</c:v>
                </c:pt>
                <c:pt idx="14322">
                  <c:v>143192.16</c:v>
                </c:pt>
                <c:pt idx="14323">
                  <c:v>143202.16</c:v>
                </c:pt>
                <c:pt idx="14324">
                  <c:v>143212.16</c:v>
                </c:pt>
                <c:pt idx="14325">
                  <c:v>143222.16</c:v>
                </c:pt>
                <c:pt idx="14326">
                  <c:v>143232.16</c:v>
                </c:pt>
                <c:pt idx="14327">
                  <c:v>143242.16</c:v>
                </c:pt>
                <c:pt idx="14328">
                  <c:v>143252.16</c:v>
                </c:pt>
                <c:pt idx="14329">
                  <c:v>143262.14000000001</c:v>
                </c:pt>
                <c:pt idx="14330">
                  <c:v>143272.14000000001</c:v>
                </c:pt>
                <c:pt idx="14331">
                  <c:v>143282.14000000001</c:v>
                </c:pt>
                <c:pt idx="14332">
                  <c:v>143292.14000000001</c:v>
                </c:pt>
                <c:pt idx="14333">
                  <c:v>143302.14000000001</c:v>
                </c:pt>
                <c:pt idx="14334">
                  <c:v>143312.14000000001</c:v>
                </c:pt>
                <c:pt idx="14335">
                  <c:v>143322.14000000001</c:v>
                </c:pt>
                <c:pt idx="14336">
                  <c:v>143332.14000000001</c:v>
                </c:pt>
                <c:pt idx="14337">
                  <c:v>143342.14000000001</c:v>
                </c:pt>
                <c:pt idx="14338">
                  <c:v>143352.14000000001</c:v>
                </c:pt>
                <c:pt idx="14339">
                  <c:v>143362.13</c:v>
                </c:pt>
                <c:pt idx="14340">
                  <c:v>143372.13</c:v>
                </c:pt>
                <c:pt idx="14341">
                  <c:v>143382.13</c:v>
                </c:pt>
                <c:pt idx="14342">
                  <c:v>143392.10999999999</c:v>
                </c:pt>
                <c:pt idx="14343">
                  <c:v>143402.10999999999</c:v>
                </c:pt>
                <c:pt idx="14344">
                  <c:v>143412.10999999999</c:v>
                </c:pt>
                <c:pt idx="14345">
                  <c:v>143422.13</c:v>
                </c:pt>
                <c:pt idx="14346">
                  <c:v>143432.10999999999</c:v>
                </c:pt>
                <c:pt idx="14347">
                  <c:v>143442.10999999999</c:v>
                </c:pt>
                <c:pt idx="14348">
                  <c:v>143452.10999999999</c:v>
                </c:pt>
                <c:pt idx="14349">
                  <c:v>143462.10999999999</c:v>
                </c:pt>
                <c:pt idx="14350">
                  <c:v>143472.10999999999</c:v>
                </c:pt>
                <c:pt idx="14351">
                  <c:v>143482.10999999999</c:v>
                </c:pt>
                <c:pt idx="14352">
                  <c:v>143492.10999999999</c:v>
                </c:pt>
                <c:pt idx="14353">
                  <c:v>143502.09</c:v>
                </c:pt>
                <c:pt idx="14354">
                  <c:v>143512.09</c:v>
                </c:pt>
                <c:pt idx="14355">
                  <c:v>143522.10999999999</c:v>
                </c:pt>
                <c:pt idx="14356">
                  <c:v>143532.10999999999</c:v>
                </c:pt>
                <c:pt idx="14357">
                  <c:v>143542.09</c:v>
                </c:pt>
                <c:pt idx="14358">
                  <c:v>143552.09</c:v>
                </c:pt>
                <c:pt idx="14359">
                  <c:v>143562.09</c:v>
                </c:pt>
                <c:pt idx="14360">
                  <c:v>143572.07999999999</c:v>
                </c:pt>
                <c:pt idx="14361">
                  <c:v>143582.07999999999</c:v>
                </c:pt>
                <c:pt idx="14362">
                  <c:v>143592.07999999999</c:v>
                </c:pt>
                <c:pt idx="14363">
                  <c:v>143602.07999999999</c:v>
                </c:pt>
                <c:pt idx="14364">
                  <c:v>143612.07999999999</c:v>
                </c:pt>
                <c:pt idx="14365">
                  <c:v>143622.07999999999</c:v>
                </c:pt>
                <c:pt idx="14366">
                  <c:v>143632.07999999999</c:v>
                </c:pt>
                <c:pt idx="14367">
                  <c:v>143642.07999999999</c:v>
                </c:pt>
                <c:pt idx="14368">
                  <c:v>143652.07999999999</c:v>
                </c:pt>
                <c:pt idx="14369">
                  <c:v>143662.07999999999</c:v>
                </c:pt>
                <c:pt idx="14370">
                  <c:v>143672.06</c:v>
                </c:pt>
                <c:pt idx="14371">
                  <c:v>143682.06</c:v>
                </c:pt>
                <c:pt idx="14372">
                  <c:v>143692.06</c:v>
                </c:pt>
                <c:pt idx="14373">
                  <c:v>143702.06</c:v>
                </c:pt>
                <c:pt idx="14374">
                  <c:v>143712.06</c:v>
                </c:pt>
                <c:pt idx="14375">
                  <c:v>143722.06</c:v>
                </c:pt>
                <c:pt idx="14376">
                  <c:v>143732.06</c:v>
                </c:pt>
                <c:pt idx="14377">
                  <c:v>143742.06</c:v>
                </c:pt>
                <c:pt idx="14378">
                  <c:v>143752.04999999999</c:v>
                </c:pt>
                <c:pt idx="14379">
                  <c:v>143762.04999999999</c:v>
                </c:pt>
                <c:pt idx="14380">
                  <c:v>143772.04999999999</c:v>
                </c:pt>
                <c:pt idx="14381">
                  <c:v>143782.04999999999</c:v>
                </c:pt>
                <c:pt idx="14382">
                  <c:v>143792.04999999999</c:v>
                </c:pt>
                <c:pt idx="14383">
                  <c:v>143802.04999999999</c:v>
                </c:pt>
                <c:pt idx="14384">
                  <c:v>143812.04999999999</c:v>
                </c:pt>
                <c:pt idx="14385">
                  <c:v>143822.04999999999</c:v>
                </c:pt>
                <c:pt idx="14386">
                  <c:v>143832.04999999999</c:v>
                </c:pt>
                <c:pt idx="14387">
                  <c:v>143842.04999999999</c:v>
                </c:pt>
                <c:pt idx="14388">
                  <c:v>143852.03</c:v>
                </c:pt>
                <c:pt idx="14389">
                  <c:v>143862.03</c:v>
                </c:pt>
                <c:pt idx="14390">
                  <c:v>143872.03</c:v>
                </c:pt>
                <c:pt idx="14391">
                  <c:v>143882.03</c:v>
                </c:pt>
                <c:pt idx="14392">
                  <c:v>143892.01999999999</c:v>
                </c:pt>
                <c:pt idx="14393">
                  <c:v>143902.01999999999</c:v>
                </c:pt>
                <c:pt idx="14394">
                  <c:v>143912.03</c:v>
                </c:pt>
                <c:pt idx="14395">
                  <c:v>143922.03</c:v>
                </c:pt>
                <c:pt idx="14396">
                  <c:v>143932.01999999999</c:v>
                </c:pt>
                <c:pt idx="14397">
                  <c:v>143942.01999999999</c:v>
                </c:pt>
                <c:pt idx="14398">
                  <c:v>143952.01999999999</c:v>
                </c:pt>
                <c:pt idx="14399">
                  <c:v>143962.01999999999</c:v>
                </c:pt>
                <c:pt idx="14400">
                  <c:v>143972.01999999999</c:v>
                </c:pt>
                <c:pt idx="14401">
                  <c:v>143982.01999999999</c:v>
                </c:pt>
                <c:pt idx="14402">
                  <c:v>143992</c:v>
                </c:pt>
                <c:pt idx="14403">
                  <c:v>144002</c:v>
                </c:pt>
                <c:pt idx="14404">
                  <c:v>144012.01999999999</c:v>
                </c:pt>
                <c:pt idx="14405">
                  <c:v>144022.01999999999</c:v>
                </c:pt>
                <c:pt idx="14406">
                  <c:v>144032</c:v>
                </c:pt>
                <c:pt idx="14407">
                  <c:v>144042</c:v>
                </c:pt>
                <c:pt idx="14408">
                  <c:v>144052</c:v>
                </c:pt>
                <c:pt idx="14409">
                  <c:v>144062</c:v>
                </c:pt>
                <c:pt idx="14410">
                  <c:v>144071.98000000001</c:v>
                </c:pt>
                <c:pt idx="14411">
                  <c:v>144081.98000000001</c:v>
                </c:pt>
                <c:pt idx="14412">
                  <c:v>144091.98000000001</c:v>
                </c:pt>
                <c:pt idx="14413">
                  <c:v>144102</c:v>
                </c:pt>
                <c:pt idx="14414">
                  <c:v>144111.98000000001</c:v>
                </c:pt>
                <c:pt idx="14415">
                  <c:v>144121.98000000001</c:v>
                </c:pt>
                <c:pt idx="14416">
                  <c:v>144131.98000000001</c:v>
                </c:pt>
                <c:pt idx="14417">
                  <c:v>144141.98000000001</c:v>
                </c:pt>
                <c:pt idx="14418">
                  <c:v>144151.98000000001</c:v>
                </c:pt>
                <c:pt idx="14419">
                  <c:v>144161.98000000001</c:v>
                </c:pt>
                <c:pt idx="14420">
                  <c:v>144171.97</c:v>
                </c:pt>
                <c:pt idx="14421">
                  <c:v>144181.97</c:v>
                </c:pt>
                <c:pt idx="14422">
                  <c:v>144191.97</c:v>
                </c:pt>
                <c:pt idx="14423">
                  <c:v>144201.98000000001</c:v>
                </c:pt>
                <c:pt idx="14424">
                  <c:v>144211.97</c:v>
                </c:pt>
                <c:pt idx="14425">
                  <c:v>144221.97</c:v>
                </c:pt>
                <c:pt idx="14426">
                  <c:v>144231.97</c:v>
                </c:pt>
                <c:pt idx="14427">
                  <c:v>144241.95000000001</c:v>
                </c:pt>
                <c:pt idx="14428">
                  <c:v>144251.95000000001</c:v>
                </c:pt>
                <c:pt idx="14429">
                  <c:v>144261.95000000001</c:v>
                </c:pt>
                <c:pt idx="14430">
                  <c:v>144271.95000000001</c:v>
                </c:pt>
                <c:pt idx="14431">
                  <c:v>144281.95000000001</c:v>
                </c:pt>
                <c:pt idx="14432">
                  <c:v>144291.95000000001</c:v>
                </c:pt>
                <c:pt idx="14433">
                  <c:v>144301.95000000001</c:v>
                </c:pt>
                <c:pt idx="14434">
                  <c:v>144311.95000000001</c:v>
                </c:pt>
                <c:pt idx="14435">
                  <c:v>144321.95000000001</c:v>
                </c:pt>
                <c:pt idx="14436">
                  <c:v>144331.95000000001</c:v>
                </c:pt>
                <c:pt idx="14437">
                  <c:v>144341.94</c:v>
                </c:pt>
                <c:pt idx="14438">
                  <c:v>144351.94</c:v>
                </c:pt>
                <c:pt idx="14439">
                  <c:v>144361.94</c:v>
                </c:pt>
                <c:pt idx="14440">
                  <c:v>144371.94</c:v>
                </c:pt>
                <c:pt idx="14441">
                  <c:v>144381.92000000001</c:v>
                </c:pt>
                <c:pt idx="14442">
                  <c:v>144391.92000000001</c:v>
                </c:pt>
                <c:pt idx="14443">
                  <c:v>144401.94</c:v>
                </c:pt>
                <c:pt idx="14444">
                  <c:v>144411.94</c:v>
                </c:pt>
                <c:pt idx="14445">
                  <c:v>144421.92000000001</c:v>
                </c:pt>
                <c:pt idx="14446">
                  <c:v>144431.92000000001</c:v>
                </c:pt>
                <c:pt idx="14447">
                  <c:v>144441.92000000001</c:v>
                </c:pt>
                <c:pt idx="14448">
                  <c:v>144451.92000000001</c:v>
                </c:pt>
                <c:pt idx="14449">
                  <c:v>144461.92000000001</c:v>
                </c:pt>
                <c:pt idx="14450">
                  <c:v>144471.92000000001</c:v>
                </c:pt>
                <c:pt idx="14451">
                  <c:v>144481.91</c:v>
                </c:pt>
                <c:pt idx="14452">
                  <c:v>144491.91</c:v>
                </c:pt>
                <c:pt idx="14453">
                  <c:v>144501.92000000001</c:v>
                </c:pt>
                <c:pt idx="14454">
                  <c:v>144511.92000000001</c:v>
                </c:pt>
                <c:pt idx="14455">
                  <c:v>144521.91</c:v>
                </c:pt>
                <c:pt idx="14456">
                  <c:v>144531.91</c:v>
                </c:pt>
                <c:pt idx="14457">
                  <c:v>144541.91</c:v>
                </c:pt>
                <c:pt idx="14458">
                  <c:v>144551.91</c:v>
                </c:pt>
                <c:pt idx="14459">
                  <c:v>144561.89000000001</c:v>
                </c:pt>
                <c:pt idx="14460">
                  <c:v>144571.89000000001</c:v>
                </c:pt>
                <c:pt idx="14461">
                  <c:v>144581.89000000001</c:v>
                </c:pt>
                <c:pt idx="14462">
                  <c:v>144591.89000000001</c:v>
                </c:pt>
                <c:pt idx="14463">
                  <c:v>144601.89000000001</c:v>
                </c:pt>
                <c:pt idx="14464">
                  <c:v>144611.89000000001</c:v>
                </c:pt>
                <c:pt idx="14465">
                  <c:v>144621.89000000001</c:v>
                </c:pt>
                <c:pt idx="14466">
                  <c:v>144631.89000000001</c:v>
                </c:pt>
                <c:pt idx="14467">
                  <c:v>144641.89000000001</c:v>
                </c:pt>
                <c:pt idx="14468">
                  <c:v>144651.89000000001</c:v>
                </c:pt>
                <c:pt idx="14469">
                  <c:v>144661.88</c:v>
                </c:pt>
                <c:pt idx="14470">
                  <c:v>144671.88</c:v>
                </c:pt>
                <c:pt idx="14471">
                  <c:v>144681.88</c:v>
                </c:pt>
                <c:pt idx="14472">
                  <c:v>144691.89000000001</c:v>
                </c:pt>
                <c:pt idx="14473">
                  <c:v>144701.88</c:v>
                </c:pt>
                <c:pt idx="14474">
                  <c:v>144711.88</c:v>
                </c:pt>
                <c:pt idx="14475">
                  <c:v>144721.88</c:v>
                </c:pt>
                <c:pt idx="14476">
                  <c:v>144731.88</c:v>
                </c:pt>
                <c:pt idx="14477">
                  <c:v>144741.85999999999</c:v>
                </c:pt>
                <c:pt idx="14478">
                  <c:v>144751.85999999999</c:v>
                </c:pt>
                <c:pt idx="14479">
                  <c:v>144761.85999999999</c:v>
                </c:pt>
                <c:pt idx="14480">
                  <c:v>144771.85999999999</c:v>
                </c:pt>
                <c:pt idx="14481">
                  <c:v>144781.85999999999</c:v>
                </c:pt>
                <c:pt idx="14482">
                  <c:v>144791.85999999999</c:v>
                </c:pt>
                <c:pt idx="14483">
                  <c:v>144801.85999999999</c:v>
                </c:pt>
                <c:pt idx="14484">
                  <c:v>144811.85999999999</c:v>
                </c:pt>
                <c:pt idx="14485">
                  <c:v>144821.85999999999</c:v>
                </c:pt>
                <c:pt idx="14486">
                  <c:v>144831.85999999999</c:v>
                </c:pt>
                <c:pt idx="14487">
                  <c:v>144841.84</c:v>
                </c:pt>
                <c:pt idx="14488">
                  <c:v>144851.84</c:v>
                </c:pt>
                <c:pt idx="14489">
                  <c:v>144861.84</c:v>
                </c:pt>
                <c:pt idx="14490">
                  <c:v>144871.82999999999</c:v>
                </c:pt>
                <c:pt idx="14491">
                  <c:v>144881.82999999999</c:v>
                </c:pt>
                <c:pt idx="14492">
                  <c:v>144891.84</c:v>
                </c:pt>
                <c:pt idx="14493">
                  <c:v>144901.84</c:v>
                </c:pt>
                <c:pt idx="14494">
                  <c:v>144911.82999999999</c:v>
                </c:pt>
                <c:pt idx="14495">
                  <c:v>144921.82999999999</c:v>
                </c:pt>
                <c:pt idx="14496">
                  <c:v>144931.82999999999</c:v>
                </c:pt>
                <c:pt idx="14497">
                  <c:v>144941.82999999999</c:v>
                </c:pt>
                <c:pt idx="14498">
                  <c:v>144951.82999999999</c:v>
                </c:pt>
                <c:pt idx="14499">
                  <c:v>144961.82999999999</c:v>
                </c:pt>
                <c:pt idx="14500">
                  <c:v>144971.81</c:v>
                </c:pt>
                <c:pt idx="14501">
                  <c:v>144981.81</c:v>
                </c:pt>
                <c:pt idx="14502">
                  <c:v>144991.82999999999</c:v>
                </c:pt>
                <c:pt idx="14503">
                  <c:v>145001.82999999999</c:v>
                </c:pt>
                <c:pt idx="14504">
                  <c:v>145011.81</c:v>
                </c:pt>
                <c:pt idx="14505">
                  <c:v>145021.81</c:v>
                </c:pt>
                <c:pt idx="14506">
                  <c:v>145031.81</c:v>
                </c:pt>
                <c:pt idx="14507">
                  <c:v>145041.81</c:v>
                </c:pt>
                <c:pt idx="14508">
                  <c:v>145051.79999999999</c:v>
                </c:pt>
                <c:pt idx="14509">
                  <c:v>145061.79999999999</c:v>
                </c:pt>
                <c:pt idx="14510">
                  <c:v>145071.79999999999</c:v>
                </c:pt>
                <c:pt idx="14511">
                  <c:v>145081.79999999999</c:v>
                </c:pt>
                <c:pt idx="14512">
                  <c:v>145091.79999999999</c:v>
                </c:pt>
                <c:pt idx="14513">
                  <c:v>145101.79999999999</c:v>
                </c:pt>
                <c:pt idx="14514">
                  <c:v>145111.79999999999</c:v>
                </c:pt>
                <c:pt idx="14515">
                  <c:v>145121.79999999999</c:v>
                </c:pt>
                <c:pt idx="14516">
                  <c:v>145131.79999999999</c:v>
                </c:pt>
                <c:pt idx="14517">
                  <c:v>145141.79999999999</c:v>
                </c:pt>
                <c:pt idx="14518">
                  <c:v>145151.78</c:v>
                </c:pt>
                <c:pt idx="14519">
                  <c:v>145161.78</c:v>
                </c:pt>
                <c:pt idx="14520">
                  <c:v>145171.79999999999</c:v>
                </c:pt>
                <c:pt idx="14521">
                  <c:v>145181.78</c:v>
                </c:pt>
                <c:pt idx="14522">
                  <c:v>145191.78</c:v>
                </c:pt>
                <c:pt idx="14523">
                  <c:v>145201.78</c:v>
                </c:pt>
                <c:pt idx="14524">
                  <c:v>145211.78</c:v>
                </c:pt>
                <c:pt idx="14525">
                  <c:v>145221.78</c:v>
                </c:pt>
                <c:pt idx="14526">
                  <c:v>145231.76999999999</c:v>
                </c:pt>
                <c:pt idx="14527">
                  <c:v>145241.76999999999</c:v>
                </c:pt>
                <c:pt idx="14528">
                  <c:v>145251.76999999999</c:v>
                </c:pt>
                <c:pt idx="14529">
                  <c:v>145261.76999999999</c:v>
                </c:pt>
                <c:pt idx="14530">
                  <c:v>145271.76999999999</c:v>
                </c:pt>
                <c:pt idx="14531">
                  <c:v>145281.76999999999</c:v>
                </c:pt>
                <c:pt idx="14532">
                  <c:v>145291.76999999999</c:v>
                </c:pt>
                <c:pt idx="14533">
                  <c:v>145301.76999999999</c:v>
                </c:pt>
                <c:pt idx="14534">
                  <c:v>145311.76999999999</c:v>
                </c:pt>
                <c:pt idx="14535">
                  <c:v>145321.76999999999</c:v>
                </c:pt>
                <c:pt idx="14536">
                  <c:v>145331.75</c:v>
                </c:pt>
                <c:pt idx="14537">
                  <c:v>145341.75</c:v>
                </c:pt>
                <c:pt idx="14538">
                  <c:v>145351.75</c:v>
                </c:pt>
                <c:pt idx="14539">
                  <c:v>145361.75</c:v>
                </c:pt>
                <c:pt idx="14540">
                  <c:v>145371.73000000001</c:v>
                </c:pt>
                <c:pt idx="14541">
                  <c:v>145381.75</c:v>
                </c:pt>
                <c:pt idx="14542">
                  <c:v>145391.75</c:v>
                </c:pt>
                <c:pt idx="14543">
                  <c:v>145401.75</c:v>
                </c:pt>
                <c:pt idx="14544">
                  <c:v>145411.73000000001</c:v>
                </c:pt>
                <c:pt idx="14545">
                  <c:v>145421.73000000001</c:v>
                </c:pt>
                <c:pt idx="14546">
                  <c:v>145431.73000000001</c:v>
                </c:pt>
                <c:pt idx="14547">
                  <c:v>145441.73000000001</c:v>
                </c:pt>
                <c:pt idx="14548">
                  <c:v>145451.73000000001</c:v>
                </c:pt>
                <c:pt idx="14549">
                  <c:v>145461.73000000001</c:v>
                </c:pt>
                <c:pt idx="14550">
                  <c:v>145471.72</c:v>
                </c:pt>
                <c:pt idx="14551">
                  <c:v>145481.73000000001</c:v>
                </c:pt>
                <c:pt idx="14552">
                  <c:v>145491.73000000001</c:v>
                </c:pt>
                <c:pt idx="14553">
                  <c:v>145501.73000000001</c:v>
                </c:pt>
                <c:pt idx="14554">
                  <c:v>145511.72</c:v>
                </c:pt>
                <c:pt idx="14555">
                  <c:v>145521.72</c:v>
                </c:pt>
                <c:pt idx="14556">
                  <c:v>145531.72</c:v>
                </c:pt>
                <c:pt idx="14557">
                  <c:v>145541.70000000001</c:v>
                </c:pt>
                <c:pt idx="14558">
                  <c:v>145551.70000000001</c:v>
                </c:pt>
                <c:pt idx="14559">
                  <c:v>145561.70000000001</c:v>
                </c:pt>
                <c:pt idx="14560">
                  <c:v>145571.70000000001</c:v>
                </c:pt>
                <c:pt idx="14561">
                  <c:v>145581.70000000001</c:v>
                </c:pt>
                <c:pt idx="14562">
                  <c:v>145591.70000000001</c:v>
                </c:pt>
                <c:pt idx="14563">
                  <c:v>145601.70000000001</c:v>
                </c:pt>
                <c:pt idx="14564">
                  <c:v>145611.70000000001</c:v>
                </c:pt>
                <c:pt idx="14565">
                  <c:v>145621.70000000001</c:v>
                </c:pt>
                <c:pt idx="14566">
                  <c:v>145631.70000000001</c:v>
                </c:pt>
                <c:pt idx="14567">
                  <c:v>145641.70000000001</c:v>
                </c:pt>
                <c:pt idx="14568">
                  <c:v>145651.69</c:v>
                </c:pt>
                <c:pt idx="14569">
                  <c:v>145661.69</c:v>
                </c:pt>
                <c:pt idx="14570">
                  <c:v>145671.69</c:v>
                </c:pt>
                <c:pt idx="14571">
                  <c:v>145681.70000000001</c:v>
                </c:pt>
                <c:pt idx="14572">
                  <c:v>145691.69</c:v>
                </c:pt>
                <c:pt idx="14573">
                  <c:v>145701.69</c:v>
                </c:pt>
                <c:pt idx="14574">
                  <c:v>145711.69</c:v>
                </c:pt>
                <c:pt idx="14575">
                  <c:v>145721.67000000001</c:v>
                </c:pt>
                <c:pt idx="14576">
                  <c:v>145731.67000000001</c:v>
                </c:pt>
                <c:pt idx="14577">
                  <c:v>145741.67000000001</c:v>
                </c:pt>
                <c:pt idx="14578">
                  <c:v>145751.67000000001</c:v>
                </c:pt>
                <c:pt idx="14579">
                  <c:v>145761.67000000001</c:v>
                </c:pt>
                <c:pt idx="14580">
                  <c:v>145771.67000000001</c:v>
                </c:pt>
                <c:pt idx="14581">
                  <c:v>145781.67000000001</c:v>
                </c:pt>
                <c:pt idx="14582">
                  <c:v>145791.67000000001</c:v>
                </c:pt>
                <c:pt idx="14583">
                  <c:v>145801.67000000001</c:v>
                </c:pt>
                <c:pt idx="14584">
                  <c:v>145811.67000000001</c:v>
                </c:pt>
                <c:pt idx="14585">
                  <c:v>145821.66</c:v>
                </c:pt>
                <c:pt idx="14586">
                  <c:v>145831.66</c:v>
                </c:pt>
                <c:pt idx="14587">
                  <c:v>145841.66</c:v>
                </c:pt>
                <c:pt idx="14588">
                  <c:v>145851.66</c:v>
                </c:pt>
                <c:pt idx="14589">
                  <c:v>145861.64000000001</c:v>
                </c:pt>
                <c:pt idx="14590">
                  <c:v>145871.64000000001</c:v>
                </c:pt>
                <c:pt idx="14591">
                  <c:v>145881.66</c:v>
                </c:pt>
                <c:pt idx="14592">
                  <c:v>145891.66</c:v>
                </c:pt>
                <c:pt idx="14593">
                  <c:v>145901.64000000001</c:v>
                </c:pt>
                <c:pt idx="14594">
                  <c:v>145911.64000000001</c:v>
                </c:pt>
                <c:pt idx="14595">
                  <c:v>145921.64000000001</c:v>
                </c:pt>
                <c:pt idx="14596">
                  <c:v>145931.64000000001</c:v>
                </c:pt>
                <c:pt idx="14597">
                  <c:v>145941.64000000001</c:v>
                </c:pt>
                <c:pt idx="14598">
                  <c:v>145951.64000000001</c:v>
                </c:pt>
                <c:pt idx="14599">
                  <c:v>145961.63</c:v>
                </c:pt>
                <c:pt idx="14600">
                  <c:v>145971.64000000001</c:v>
                </c:pt>
                <c:pt idx="14601">
                  <c:v>145981.64000000001</c:v>
                </c:pt>
                <c:pt idx="14602">
                  <c:v>145991.64000000001</c:v>
                </c:pt>
                <c:pt idx="14603">
                  <c:v>146001.63</c:v>
                </c:pt>
                <c:pt idx="14604">
                  <c:v>146011.63</c:v>
                </c:pt>
                <c:pt idx="14605">
                  <c:v>146021.63</c:v>
                </c:pt>
                <c:pt idx="14606">
                  <c:v>146031.63</c:v>
                </c:pt>
                <c:pt idx="14607">
                  <c:v>146041.60999999999</c:v>
                </c:pt>
                <c:pt idx="14608">
                  <c:v>146051.60999999999</c:v>
                </c:pt>
                <c:pt idx="14609">
                  <c:v>146061.60999999999</c:v>
                </c:pt>
                <c:pt idx="14610">
                  <c:v>146071.63</c:v>
                </c:pt>
                <c:pt idx="14611">
                  <c:v>146081.60999999999</c:v>
                </c:pt>
                <c:pt idx="14612">
                  <c:v>146091.60999999999</c:v>
                </c:pt>
                <c:pt idx="14613">
                  <c:v>146101.60999999999</c:v>
                </c:pt>
                <c:pt idx="14614">
                  <c:v>146111.60999999999</c:v>
                </c:pt>
                <c:pt idx="14615">
                  <c:v>146121.60999999999</c:v>
                </c:pt>
                <c:pt idx="14616">
                  <c:v>146131.60999999999</c:v>
                </c:pt>
                <c:pt idx="14617">
                  <c:v>146141.59</c:v>
                </c:pt>
                <c:pt idx="14618">
                  <c:v>146151.59</c:v>
                </c:pt>
                <c:pt idx="14619">
                  <c:v>146161.59</c:v>
                </c:pt>
                <c:pt idx="14620">
                  <c:v>146171.60999999999</c:v>
                </c:pt>
                <c:pt idx="14621">
                  <c:v>146181.59</c:v>
                </c:pt>
                <c:pt idx="14622">
                  <c:v>146191.59</c:v>
                </c:pt>
                <c:pt idx="14623">
                  <c:v>146201.59</c:v>
                </c:pt>
                <c:pt idx="14624">
                  <c:v>146211.57999999999</c:v>
                </c:pt>
                <c:pt idx="14625">
                  <c:v>146221.57999999999</c:v>
                </c:pt>
                <c:pt idx="14626">
                  <c:v>146231.57999999999</c:v>
                </c:pt>
                <c:pt idx="14627">
                  <c:v>146241.57999999999</c:v>
                </c:pt>
                <c:pt idx="14628">
                  <c:v>146251.57999999999</c:v>
                </c:pt>
                <c:pt idx="14629">
                  <c:v>146261.57999999999</c:v>
                </c:pt>
                <c:pt idx="14630">
                  <c:v>146271.57999999999</c:v>
                </c:pt>
                <c:pt idx="14631">
                  <c:v>146281.57999999999</c:v>
                </c:pt>
                <c:pt idx="14632">
                  <c:v>146291.57999999999</c:v>
                </c:pt>
                <c:pt idx="14633">
                  <c:v>146301.57999999999</c:v>
                </c:pt>
                <c:pt idx="14634">
                  <c:v>146311.57999999999</c:v>
                </c:pt>
                <c:pt idx="14635">
                  <c:v>146321.56</c:v>
                </c:pt>
                <c:pt idx="14636">
                  <c:v>146331.56</c:v>
                </c:pt>
                <c:pt idx="14637">
                  <c:v>146341.56</c:v>
                </c:pt>
                <c:pt idx="14638">
                  <c:v>146351.54999999999</c:v>
                </c:pt>
                <c:pt idx="14639">
                  <c:v>146361.54999999999</c:v>
                </c:pt>
                <c:pt idx="14640">
                  <c:v>146371.56</c:v>
                </c:pt>
                <c:pt idx="14641">
                  <c:v>146381.56</c:v>
                </c:pt>
                <c:pt idx="14642">
                  <c:v>146391.54999999999</c:v>
                </c:pt>
                <c:pt idx="14643">
                  <c:v>146401.54999999999</c:v>
                </c:pt>
                <c:pt idx="14644">
                  <c:v>146411.54999999999</c:v>
                </c:pt>
                <c:pt idx="14645">
                  <c:v>146421.54999999999</c:v>
                </c:pt>
                <c:pt idx="14646">
                  <c:v>146431.54999999999</c:v>
                </c:pt>
                <c:pt idx="14647">
                  <c:v>146441.54999999999</c:v>
                </c:pt>
                <c:pt idx="14648">
                  <c:v>146451.53</c:v>
                </c:pt>
                <c:pt idx="14649">
                  <c:v>146461.53</c:v>
                </c:pt>
                <c:pt idx="14650">
                  <c:v>146471.54999999999</c:v>
                </c:pt>
                <c:pt idx="14651">
                  <c:v>146481.54999999999</c:v>
                </c:pt>
                <c:pt idx="14652">
                  <c:v>146491.53</c:v>
                </c:pt>
                <c:pt idx="14653">
                  <c:v>146501.53</c:v>
                </c:pt>
                <c:pt idx="14654">
                  <c:v>146511.53</c:v>
                </c:pt>
                <c:pt idx="14655">
                  <c:v>146521.53</c:v>
                </c:pt>
                <c:pt idx="14656">
                  <c:v>146531.51999999999</c:v>
                </c:pt>
                <c:pt idx="14657">
                  <c:v>146541.51999999999</c:v>
                </c:pt>
                <c:pt idx="14658">
                  <c:v>146551.51999999999</c:v>
                </c:pt>
                <c:pt idx="14659">
                  <c:v>146561.51999999999</c:v>
                </c:pt>
                <c:pt idx="14660">
                  <c:v>146571.51999999999</c:v>
                </c:pt>
                <c:pt idx="14661">
                  <c:v>146581.51999999999</c:v>
                </c:pt>
                <c:pt idx="14662">
                  <c:v>146591.51999999999</c:v>
                </c:pt>
                <c:pt idx="14663">
                  <c:v>146601.51999999999</c:v>
                </c:pt>
                <c:pt idx="14664">
                  <c:v>146611.51999999999</c:v>
                </c:pt>
                <c:pt idx="14665">
                  <c:v>146621.51999999999</c:v>
                </c:pt>
                <c:pt idx="14666">
                  <c:v>146631.5</c:v>
                </c:pt>
                <c:pt idx="14667">
                  <c:v>146641.5</c:v>
                </c:pt>
                <c:pt idx="14668">
                  <c:v>146651.5</c:v>
                </c:pt>
                <c:pt idx="14669">
                  <c:v>146661.51999999999</c:v>
                </c:pt>
                <c:pt idx="14670">
                  <c:v>146671.5</c:v>
                </c:pt>
                <c:pt idx="14671">
                  <c:v>146681.5</c:v>
                </c:pt>
                <c:pt idx="14672">
                  <c:v>146691.5</c:v>
                </c:pt>
                <c:pt idx="14673">
                  <c:v>146701.5</c:v>
                </c:pt>
                <c:pt idx="14674">
                  <c:v>146711.48000000001</c:v>
                </c:pt>
                <c:pt idx="14675">
                  <c:v>146721.48000000001</c:v>
                </c:pt>
                <c:pt idx="14676">
                  <c:v>146731.48000000001</c:v>
                </c:pt>
                <c:pt idx="14677">
                  <c:v>146741.48000000001</c:v>
                </c:pt>
                <c:pt idx="14678">
                  <c:v>146751.48000000001</c:v>
                </c:pt>
                <c:pt idx="14679">
                  <c:v>146761.48000000001</c:v>
                </c:pt>
                <c:pt idx="14680">
                  <c:v>146771.48000000001</c:v>
                </c:pt>
                <c:pt idx="14681">
                  <c:v>146781.48000000001</c:v>
                </c:pt>
                <c:pt idx="14682">
                  <c:v>146791.48000000001</c:v>
                </c:pt>
                <c:pt idx="14683">
                  <c:v>146801.48000000001</c:v>
                </c:pt>
                <c:pt idx="14684">
                  <c:v>146811.47</c:v>
                </c:pt>
                <c:pt idx="14685">
                  <c:v>146821.47</c:v>
                </c:pt>
                <c:pt idx="14686">
                  <c:v>146831.47</c:v>
                </c:pt>
                <c:pt idx="14687">
                  <c:v>146841.47</c:v>
                </c:pt>
                <c:pt idx="14688">
                  <c:v>146851.45000000001</c:v>
                </c:pt>
                <c:pt idx="14689">
                  <c:v>146861.47</c:v>
                </c:pt>
                <c:pt idx="14690">
                  <c:v>146871.47</c:v>
                </c:pt>
                <c:pt idx="14691">
                  <c:v>146881.47</c:v>
                </c:pt>
                <c:pt idx="14692">
                  <c:v>146891.45000000001</c:v>
                </c:pt>
                <c:pt idx="14693">
                  <c:v>146901.45000000001</c:v>
                </c:pt>
                <c:pt idx="14694">
                  <c:v>146911.45000000001</c:v>
                </c:pt>
                <c:pt idx="14695">
                  <c:v>146921.45000000001</c:v>
                </c:pt>
                <c:pt idx="14696">
                  <c:v>146931.45000000001</c:v>
                </c:pt>
                <c:pt idx="14697">
                  <c:v>146941.45000000001</c:v>
                </c:pt>
                <c:pt idx="14698">
                  <c:v>146951.44</c:v>
                </c:pt>
                <c:pt idx="14699">
                  <c:v>146961.45000000001</c:v>
                </c:pt>
                <c:pt idx="14700">
                  <c:v>146971.45000000001</c:v>
                </c:pt>
                <c:pt idx="14701">
                  <c:v>146981.45000000001</c:v>
                </c:pt>
                <c:pt idx="14702">
                  <c:v>146991.44</c:v>
                </c:pt>
                <c:pt idx="14703">
                  <c:v>147001.44</c:v>
                </c:pt>
                <c:pt idx="14704">
                  <c:v>147011.45000000001</c:v>
                </c:pt>
                <c:pt idx="14705">
                  <c:v>147021.42000000001</c:v>
                </c:pt>
                <c:pt idx="14706">
                  <c:v>147031.42000000001</c:v>
                </c:pt>
                <c:pt idx="14707">
                  <c:v>147041.42000000001</c:v>
                </c:pt>
                <c:pt idx="14708">
                  <c:v>147051.42000000001</c:v>
                </c:pt>
                <c:pt idx="14709">
                  <c:v>147061.42000000001</c:v>
                </c:pt>
                <c:pt idx="14710">
                  <c:v>147071.42000000001</c:v>
                </c:pt>
                <c:pt idx="14711">
                  <c:v>147081.42000000001</c:v>
                </c:pt>
                <c:pt idx="14712">
                  <c:v>147091.42000000001</c:v>
                </c:pt>
                <c:pt idx="14713">
                  <c:v>147101.42000000001</c:v>
                </c:pt>
                <c:pt idx="14714">
                  <c:v>147111.42000000001</c:v>
                </c:pt>
                <c:pt idx="14715">
                  <c:v>147121.41</c:v>
                </c:pt>
                <c:pt idx="14716">
                  <c:v>147131.41</c:v>
                </c:pt>
                <c:pt idx="14717">
                  <c:v>147141.41</c:v>
                </c:pt>
                <c:pt idx="14718">
                  <c:v>147151.41</c:v>
                </c:pt>
                <c:pt idx="14719">
                  <c:v>147161.41</c:v>
                </c:pt>
                <c:pt idx="14720">
                  <c:v>147171.41</c:v>
                </c:pt>
                <c:pt idx="14721">
                  <c:v>147181.41</c:v>
                </c:pt>
                <c:pt idx="14722">
                  <c:v>147191.41</c:v>
                </c:pt>
                <c:pt idx="14723">
                  <c:v>147201.39000000001</c:v>
                </c:pt>
                <c:pt idx="14724">
                  <c:v>147211.39000000001</c:v>
                </c:pt>
                <c:pt idx="14725">
                  <c:v>147221.39000000001</c:v>
                </c:pt>
                <c:pt idx="14726">
                  <c:v>147231.39000000001</c:v>
                </c:pt>
                <c:pt idx="14727">
                  <c:v>147241.39000000001</c:v>
                </c:pt>
                <c:pt idx="14728">
                  <c:v>147251.39000000001</c:v>
                </c:pt>
                <c:pt idx="14729">
                  <c:v>147261.39000000001</c:v>
                </c:pt>
                <c:pt idx="14730">
                  <c:v>147271.39000000001</c:v>
                </c:pt>
                <c:pt idx="14731">
                  <c:v>147281.39000000001</c:v>
                </c:pt>
                <c:pt idx="14732">
                  <c:v>147291.39000000001</c:v>
                </c:pt>
                <c:pt idx="14733">
                  <c:v>147301.38</c:v>
                </c:pt>
                <c:pt idx="14734">
                  <c:v>147311.38</c:v>
                </c:pt>
                <c:pt idx="14735">
                  <c:v>147321.38</c:v>
                </c:pt>
                <c:pt idx="14736">
                  <c:v>147331.38</c:v>
                </c:pt>
                <c:pt idx="14737">
                  <c:v>147341.35999999999</c:v>
                </c:pt>
                <c:pt idx="14738">
                  <c:v>147351.38</c:v>
                </c:pt>
                <c:pt idx="14739">
                  <c:v>147361.38</c:v>
                </c:pt>
                <c:pt idx="14740">
                  <c:v>147371.38</c:v>
                </c:pt>
                <c:pt idx="14741">
                  <c:v>147381.35999999999</c:v>
                </c:pt>
                <c:pt idx="14742">
                  <c:v>147391.35999999999</c:v>
                </c:pt>
                <c:pt idx="14743">
                  <c:v>147401.35999999999</c:v>
                </c:pt>
                <c:pt idx="14744">
                  <c:v>147411.35999999999</c:v>
                </c:pt>
                <c:pt idx="14745">
                  <c:v>147421.35999999999</c:v>
                </c:pt>
                <c:pt idx="14746">
                  <c:v>147431.35999999999</c:v>
                </c:pt>
                <c:pt idx="14747">
                  <c:v>147441.34</c:v>
                </c:pt>
                <c:pt idx="14748">
                  <c:v>147451.35999999999</c:v>
                </c:pt>
                <c:pt idx="14749">
                  <c:v>147461.35999999999</c:v>
                </c:pt>
                <c:pt idx="14750">
                  <c:v>147471.35999999999</c:v>
                </c:pt>
                <c:pt idx="14751">
                  <c:v>147481.34</c:v>
                </c:pt>
                <c:pt idx="14752">
                  <c:v>147491.34</c:v>
                </c:pt>
                <c:pt idx="14753">
                  <c:v>147501.34</c:v>
                </c:pt>
                <c:pt idx="14754">
                  <c:v>147511.34</c:v>
                </c:pt>
                <c:pt idx="14755">
                  <c:v>147521.32999999999</c:v>
                </c:pt>
                <c:pt idx="14756">
                  <c:v>147531.32999999999</c:v>
                </c:pt>
                <c:pt idx="14757">
                  <c:v>147541.32999999999</c:v>
                </c:pt>
                <c:pt idx="14758">
                  <c:v>147551.34</c:v>
                </c:pt>
                <c:pt idx="14759">
                  <c:v>147561.32999999999</c:v>
                </c:pt>
                <c:pt idx="14760">
                  <c:v>147571.32999999999</c:v>
                </c:pt>
                <c:pt idx="14761">
                  <c:v>147581.32999999999</c:v>
                </c:pt>
                <c:pt idx="14762">
                  <c:v>147591.32999999999</c:v>
                </c:pt>
                <c:pt idx="14763">
                  <c:v>147601.32999999999</c:v>
                </c:pt>
                <c:pt idx="14764">
                  <c:v>147611.32999999999</c:v>
                </c:pt>
                <c:pt idx="14765">
                  <c:v>147621.31</c:v>
                </c:pt>
                <c:pt idx="14766">
                  <c:v>147631.31</c:v>
                </c:pt>
                <c:pt idx="14767">
                  <c:v>147641.31</c:v>
                </c:pt>
                <c:pt idx="14768">
                  <c:v>147651.32999999999</c:v>
                </c:pt>
                <c:pt idx="14769">
                  <c:v>147661.31</c:v>
                </c:pt>
                <c:pt idx="14770">
                  <c:v>147671.31</c:v>
                </c:pt>
                <c:pt idx="14771">
                  <c:v>147681.31</c:v>
                </c:pt>
                <c:pt idx="14772">
                  <c:v>147691.29999999999</c:v>
                </c:pt>
                <c:pt idx="14773">
                  <c:v>147701.29999999999</c:v>
                </c:pt>
                <c:pt idx="14774">
                  <c:v>147711.29999999999</c:v>
                </c:pt>
                <c:pt idx="14775">
                  <c:v>147721.29999999999</c:v>
                </c:pt>
                <c:pt idx="14776">
                  <c:v>147731.29999999999</c:v>
                </c:pt>
                <c:pt idx="14777">
                  <c:v>147741.29999999999</c:v>
                </c:pt>
                <c:pt idx="14778">
                  <c:v>147751.29999999999</c:v>
                </c:pt>
                <c:pt idx="14779">
                  <c:v>147761.29999999999</c:v>
                </c:pt>
                <c:pt idx="14780">
                  <c:v>147771.29999999999</c:v>
                </c:pt>
                <c:pt idx="14781">
                  <c:v>147781.29999999999</c:v>
                </c:pt>
                <c:pt idx="14782">
                  <c:v>147791.28</c:v>
                </c:pt>
                <c:pt idx="14783">
                  <c:v>147801.28</c:v>
                </c:pt>
                <c:pt idx="14784">
                  <c:v>147811.28</c:v>
                </c:pt>
                <c:pt idx="14785">
                  <c:v>147821.28</c:v>
                </c:pt>
                <c:pt idx="14786">
                  <c:v>147831.26999999999</c:v>
                </c:pt>
                <c:pt idx="14787">
                  <c:v>147841.26999999999</c:v>
                </c:pt>
                <c:pt idx="14788">
                  <c:v>147851.28</c:v>
                </c:pt>
                <c:pt idx="14789">
                  <c:v>147861.28</c:v>
                </c:pt>
                <c:pt idx="14790">
                  <c:v>147871.26999999999</c:v>
                </c:pt>
                <c:pt idx="14791">
                  <c:v>147881.26999999999</c:v>
                </c:pt>
                <c:pt idx="14792">
                  <c:v>147891.26999999999</c:v>
                </c:pt>
                <c:pt idx="14793">
                  <c:v>147901.26999999999</c:v>
                </c:pt>
                <c:pt idx="14794">
                  <c:v>147911.26999999999</c:v>
                </c:pt>
                <c:pt idx="14795">
                  <c:v>147921.26999999999</c:v>
                </c:pt>
                <c:pt idx="14796">
                  <c:v>147931.25</c:v>
                </c:pt>
                <c:pt idx="14797">
                  <c:v>147941.25</c:v>
                </c:pt>
                <c:pt idx="14798">
                  <c:v>147951.26999999999</c:v>
                </c:pt>
                <c:pt idx="14799">
                  <c:v>147961.26999999999</c:v>
                </c:pt>
                <c:pt idx="14800">
                  <c:v>147971.25</c:v>
                </c:pt>
                <c:pt idx="14801">
                  <c:v>147981.25</c:v>
                </c:pt>
                <c:pt idx="14802">
                  <c:v>147991.25</c:v>
                </c:pt>
                <c:pt idx="14803">
                  <c:v>148001.25</c:v>
                </c:pt>
                <c:pt idx="14804">
                  <c:v>148011.23000000001</c:v>
                </c:pt>
                <c:pt idx="14805">
                  <c:v>148021.23000000001</c:v>
                </c:pt>
                <c:pt idx="14806">
                  <c:v>148031.23000000001</c:v>
                </c:pt>
                <c:pt idx="14807">
                  <c:v>148041.23000000001</c:v>
                </c:pt>
                <c:pt idx="14808">
                  <c:v>148051.23000000001</c:v>
                </c:pt>
                <c:pt idx="14809">
                  <c:v>148061.23000000001</c:v>
                </c:pt>
                <c:pt idx="14810">
                  <c:v>148071.23000000001</c:v>
                </c:pt>
                <c:pt idx="14811">
                  <c:v>148081.23000000001</c:v>
                </c:pt>
                <c:pt idx="14812">
                  <c:v>148091.23000000001</c:v>
                </c:pt>
                <c:pt idx="14813">
                  <c:v>148101.23000000001</c:v>
                </c:pt>
                <c:pt idx="14814">
                  <c:v>148111.22</c:v>
                </c:pt>
                <c:pt idx="14815">
                  <c:v>148121.22</c:v>
                </c:pt>
                <c:pt idx="14816">
                  <c:v>148131.22</c:v>
                </c:pt>
                <c:pt idx="14817">
                  <c:v>148141.22</c:v>
                </c:pt>
                <c:pt idx="14818">
                  <c:v>148151.22</c:v>
                </c:pt>
                <c:pt idx="14819">
                  <c:v>148161.22</c:v>
                </c:pt>
                <c:pt idx="14820">
                  <c:v>148171.22</c:v>
                </c:pt>
                <c:pt idx="14821">
                  <c:v>148181.22</c:v>
                </c:pt>
                <c:pt idx="14822">
                  <c:v>148191.20000000001</c:v>
                </c:pt>
                <c:pt idx="14823">
                  <c:v>148201.20000000001</c:v>
                </c:pt>
                <c:pt idx="14824">
                  <c:v>148211.20000000001</c:v>
                </c:pt>
                <c:pt idx="14825">
                  <c:v>148221.20000000001</c:v>
                </c:pt>
                <c:pt idx="14826">
                  <c:v>148231.20000000001</c:v>
                </c:pt>
                <c:pt idx="14827">
                  <c:v>148241.20000000001</c:v>
                </c:pt>
                <c:pt idx="14828">
                  <c:v>148251.20000000001</c:v>
                </c:pt>
                <c:pt idx="14829">
                  <c:v>148261.20000000001</c:v>
                </c:pt>
                <c:pt idx="14830">
                  <c:v>148271.20000000001</c:v>
                </c:pt>
                <c:pt idx="14831">
                  <c:v>148281.20000000001</c:v>
                </c:pt>
                <c:pt idx="14832">
                  <c:v>148291.19</c:v>
                </c:pt>
                <c:pt idx="14833">
                  <c:v>148301.19</c:v>
                </c:pt>
                <c:pt idx="14834">
                  <c:v>148311.19</c:v>
                </c:pt>
                <c:pt idx="14835">
                  <c:v>148321.17000000001</c:v>
                </c:pt>
                <c:pt idx="14836">
                  <c:v>148331.17000000001</c:v>
                </c:pt>
                <c:pt idx="14837">
                  <c:v>148341.19</c:v>
                </c:pt>
                <c:pt idx="14838">
                  <c:v>148351.19</c:v>
                </c:pt>
                <c:pt idx="14839">
                  <c:v>148361.17000000001</c:v>
                </c:pt>
                <c:pt idx="14840">
                  <c:v>148371.17000000001</c:v>
                </c:pt>
                <c:pt idx="14841">
                  <c:v>148381.17000000001</c:v>
                </c:pt>
                <c:pt idx="14842">
                  <c:v>148391.17000000001</c:v>
                </c:pt>
                <c:pt idx="14843">
                  <c:v>148401.17000000001</c:v>
                </c:pt>
                <c:pt idx="14844">
                  <c:v>148411.17000000001</c:v>
                </c:pt>
                <c:pt idx="14845">
                  <c:v>148421.17000000001</c:v>
                </c:pt>
                <c:pt idx="14846">
                  <c:v>148431.16</c:v>
                </c:pt>
                <c:pt idx="14847">
                  <c:v>148441.17000000001</c:v>
                </c:pt>
                <c:pt idx="14848">
                  <c:v>148451.17000000001</c:v>
                </c:pt>
                <c:pt idx="14849">
                  <c:v>148461.17000000001</c:v>
                </c:pt>
                <c:pt idx="14850">
                  <c:v>148471.16</c:v>
                </c:pt>
                <c:pt idx="14851">
                  <c:v>148481.16</c:v>
                </c:pt>
                <c:pt idx="14852">
                  <c:v>148491.16</c:v>
                </c:pt>
                <c:pt idx="14853">
                  <c:v>148501.14000000001</c:v>
                </c:pt>
                <c:pt idx="14854">
                  <c:v>148511.14000000001</c:v>
                </c:pt>
                <c:pt idx="14855">
                  <c:v>148521.14000000001</c:v>
                </c:pt>
                <c:pt idx="14856">
                  <c:v>148531.14000000001</c:v>
                </c:pt>
                <c:pt idx="14857">
                  <c:v>148541.14000000001</c:v>
                </c:pt>
                <c:pt idx="14858">
                  <c:v>148551.14000000001</c:v>
                </c:pt>
                <c:pt idx="14859">
                  <c:v>148561.14000000001</c:v>
                </c:pt>
                <c:pt idx="14860">
                  <c:v>148571.14000000001</c:v>
                </c:pt>
                <c:pt idx="14861">
                  <c:v>148581.14000000001</c:v>
                </c:pt>
                <c:pt idx="14862">
                  <c:v>148591.14000000001</c:v>
                </c:pt>
                <c:pt idx="14863">
                  <c:v>148601.13</c:v>
                </c:pt>
                <c:pt idx="14864">
                  <c:v>148611.13</c:v>
                </c:pt>
                <c:pt idx="14865">
                  <c:v>148621.13</c:v>
                </c:pt>
                <c:pt idx="14866">
                  <c:v>148631.13</c:v>
                </c:pt>
                <c:pt idx="14867">
                  <c:v>148641.13</c:v>
                </c:pt>
                <c:pt idx="14868">
                  <c:v>148651.13</c:v>
                </c:pt>
                <c:pt idx="14869">
                  <c:v>148661.13</c:v>
                </c:pt>
                <c:pt idx="14870">
                  <c:v>148671.13</c:v>
                </c:pt>
                <c:pt idx="14871">
                  <c:v>148681.10999999999</c:v>
                </c:pt>
                <c:pt idx="14872">
                  <c:v>148691.10999999999</c:v>
                </c:pt>
                <c:pt idx="14873">
                  <c:v>148701.10999999999</c:v>
                </c:pt>
                <c:pt idx="14874">
                  <c:v>148711.10999999999</c:v>
                </c:pt>
                <c:pt idx="14875">
                  <c:v>148721.10999999999</c:v>
                </c:pt>
                <c:pt idx="14876">
                  <c:v>148731.10999999999</c:v>
                </c:pt>
                <c:pt idx="14877">
                  <c:v>148741.10999999999</c:v>
                </c:pt>
                <c:pt idx="14878">
                  <c:v>148751.10999999999</c:v>
                </c:pt>
                <c:pt idx="14879">
                  <c:v>148761.10999999999</c:v>
                </c:pt>
                <c:pt idx="14880">
                  <c:v>148771.10999999999</c:v>
                </c:pt>
                <c:pt idx="14881">
                  <c:v>148781.09</c:v>
                </c:pt>
                <c:pt idx="14882">
                  <c:v>148791.09</c:v>
                </c:pt>
                <c:pt idx="14883">
                  <c:v>148801.09</c:v>
                </c:pt>
                <c:pt idx="14884">
                  <c:v>148811.09</c:v>
                </c:pt>
                <c:pt idx="14885">
                  <c:v>148821.07999999999</c:v>
                </c:pt>
                <c:pt idx="14886">
                  <c:v>148831.07999999999</c:v>
                </c:pt>
                <c:pt idx="14887">
                  <c:v>148841.09</c:v>
                </c:pt>
                <c:pt idx="14888">
                  <c:v>148851.09</c:v>
                </c:pt>
                <c:pt idx="14889">
                  <c:v>148861.07999999999</c:v>
                </c:pt>
                <c:pt idx="14890">
                  <c:v>148871.07999999999</c:v>
                </c:pt>
                <c:pt idx="14891">
                  <c:v>148881.07999999999</c:v>
                </c:pt>
                <c:pt idx="14892">
                  <c:v>148891.07999999999</c:v>
                </c:pt>
                <c:pt idx="14893">
                  <c:v>148901.07999999999</c:v>
                </c:pt>
                <c:pt idx="14894">
                  <c:v>148911.07999999999</c:v>
                </c:pt>
                <c:pt idx="14895">
                  <c:v>148921.06</c:v>
                </c:pt>
                <c:pt idx="14896">
                  <c:v>148931.06</c:v>
                </c:pt>
                <c:pt idx="14897">
                  <c:v>148941.07999999999</c:v>
                </c:pt>
                <c:pt idx="14898">
                  <c:v>148951.07999999999</c:v>
                </c:pt>
                <c:pt idx="14899">
                  <c:v>148961.06</c:v>
                </c:pt>
                <c:pt idx="14900">
                  <c:v>148971.06</c:v>
                </c:pt>
                <c:pt idx="14901">
                  <c:v>148981.06</c:v>
                </c:pt>
                <c:pt idx="14902">
                  <c:v>148991.04999999999</c:v>
                </c:pt>
                <c:pt idx="14903">
                  <c:v>149001.04999999999</c:v>
                </c:pt>
                <c:pt idx="14904">
                  <c:v>149011.04999999999</c:v>
                </c:pt>
                <c:pt idx="14905">
                  <c:v>149021.04999999999</c:v>
                </c:pt>
                <c:pt idx="14906">
                  <c:v>149031.04999999999</c:v>
                </c:pt>
                <c:pt idx="14907">
                  <c:v>149041.04999999999</c:v>
                </c:pt>
                <c:pt idx="14908">
                  <c:v>149051.04999999999</c:v>
                </c:pt>
                <c:pt idx="14909">
                  <c:v>149061.04999999999</c:v>
                </c:pt>
                <c:pt idx="14910">
                  <c:v>149071.04999999999</c:v>
                </c:pt>
                <c:pt idx="14911">
                  <c:v>149081.04999999999</c:v>
                </c:pt>
                <c:pt idx="14912">
                  <c:v>149091.04999999999</c:v>
                </c:pt>
                <c:pt idx="14913">
                  <c:v>149101.03</c:v>
                </c:pt>
                <c:pt idx="14914">
                  <c:v>149111.03</c:v>
                </c:pt>
                <c:pt idx="14915">
                  <c:v>149121.03</c:v>
                </c:pt>
                <c:pt idx="14916">
                  <c:v>149131.01999999999</c:v>
                </c:pt>
                <c:pt idx="14917">
                  <c:v>149141.03</c:v>
                </c:pt>
                <c:pt idx="14918">
                  <c:v>149151.03</c:v>
                </c:pt>
                <c:pt idx="14919">
                  <c:v>149161.03</c:v>
                </c:pt>
                <c:pt idx="14920">
                  <c:v>149171.01999999999</c:v>
                </c:pt>
                <c:pt idx="14921">
                  <c:v>149181.01999999999</c:v>
                </c:pt>
                <c:pt idx="14922">
                  <c:v>149191.01999999999</c:v>
                </c:pt>
                <c:pt idx="14923">
                  <c:v>149201.01999999999</c:v>
                </c:pt>
                <c:pt idx="14924">
                  <c:v>149211.01999999999</c:v>
                </c:pt>
                <c:pt idx="14925">
                  <c:v>149221.01999999999</c:v>
                </c:pt>
                <c:pt idx="14926">
                  <c:v>149231</c:v>
                </c:pt>
                <c:pt idx="14927">
                  <c:v>149241.01999999999</c:v>
                </c:pt>
                <c:pt idx="14928">
                  <c:v>149251.01999999999</c:v>
                </c:pt>
                <c:pt idx="14929">
                  <c:v>149261.01999999999</c:v>
                </c:pt>
                <c:pt idx="14930">
                  <c:v>149271</c:v>
                </c:pt>
                <c:pt idx="14931">
                  <c:v>149281</c:v>
                </c:pt>
                <c:pt idx="14932">
                  <c:v>149291</c:v>
                </c:pt>
                <c:pt idx="14933">
                  <c:v>149301</c:v>
                </c:pt>
                <c:pt idx="14934">
                  <c:v>149310.98000000001</c:v>
                </c:pt>
                <c:pt idx="14935">
                  <c:v>149320.98000000001</c:v>
                </c:pt>
                <c:pt idx="14936">
                  <c:v>149330.98000000001</c:v>
                </c:pt>
                <c:pt idx="14937">
                  <c:v>149341</c:v>
                </c:pt>
                <c:pt idx="14938">
                  <c:v>149350.98000000001</c:v>
                </c:pt>
                <c:pt idx="14939">
                  <c:v>149360.98000000001</c:v>
                </c:pt>
                <c:pt idx="14940">
                  <c:v>149370.98000000001</c:v>
                </c:pt>
                <c:pt idx="14941">
                  <c:v>149380.98000000001</c:v>
                </c:pt>
                <c:pt idx="14942">
                  <c:v>149390.98000000001</c:v>
                </c:pt>
                <c:pt idx="14943">
                  <c:v>149400.98000000001</c:v>
                </c:pt>
                <c:pt idx="14944">
                  <c:v>149410.97</c:v>
                </c:pt>
                <c:pt idx="14945">
                  <c:v>149420.97</c:v>
                </c:pt>
                <c:pt idx="14946">
                  <c:v>149430.97</c:v>
                </c:pt>
                <c:pt idx="14947">
                  <c:v>149440.98000000001</c:v>
                </c:pt>
                <c:pt idx="14948">
                  <c:v>149450.97</c:v>
                </c:pt>
                <c:pt idx="14949">
                  <c:v>149460.97</c:v>
                </c:pt>
                <c:pt idx="14950">
                  <c:v>149470.97</c:v>
                </c:pt>
                <c:pt idx="14951">
                  <c:v>149480.97</c:v>
                </c:pt>
                <c:pt idx="14952">
                  <c:v>149490.95000000001</c:v>
                </c:pt>
                <c:pt idx="14953">
                  <c:v>149500.95000000001</c:v>
                </c:pt>
                <c:pt idx="14954">
                  <c:v>149510.95000000001</c:v>
                </c:pt>
                <c:pt idx="14955">
                  <c:v>149520.95000000001</c:v>
                </c:pt>
                <c:pt idx="14956">
                  <c:v>149530.95000000001</c:v>
                </c:pt>
                <c:pt idx="14957">
                  <c:v>149540.95000000001</c:v>
                </c:pt>
                <c:pt idx="14958">
                  <c:v>149550.95000000001</c:v>
                </c:pt>
                <c:pt idx="14959">
                  <c:v>149560.95000000001</c:v>
                </c:pt>
                <c:pt idx="14960">
                  <c:v>149570.95000000001</c:v>
                </c:pt>
                <c:pt idx="14961">
                  <c:v>149580.95000000001</c:v>
                </c:pt>
                <c:pt idx="14962">
                  <c:v>149590.94</c:v>
                </c:pt>
                <c:pt idx="14963">
                  <c:v>149600.94</c:v>
                </c:pt>
                <c:pt idx="14964">
                  <c:v>149610.94</c:v>
                </c:pt>
                <c:pt idx="14965">
                  <c:v>149620.94</c:v>
                </c:pt>
                <c:pt idx="14966">
                  <c:v>149630.92000000001</c:v>
                </c:pt>
                <c:pt idx="14967">
                  <c:v>149640.94</c:v>
                </c:pt>
                <c:pt idx="14968">
                  <c:v>149650.94</c:v>
                </c:pt>
                <c:pt idx="14969">
                  <c:v>149660.94</c:v>
                </c:pt>
                <c:pt idx="14970">
                  <c:v>149670.92000000001</c:v>
                </c:pt>
                <c:pt idx="14971">
                  <c:v>149680.92000000001</c:v>
                </c:pt>
                <c:pt idx="14972">
                  <c:v>149690.92000000001</c:v>
                </c:pt>
                <c:pt idx="14973">
                  <c:v>149700.92000000001</c:v>
                </c:pt>
                <c:pt idx="14974">
                  <c:v>149710.92000000001</c:v>
                </c:pt>
                <c:pt idx="14975">
                  <c:v>149720.92000000001</c:v>
                </c:pt>
                <c:pt idx="14976">
                  <c:v>149730.91</c:v>
                </c:pt>
                <c:pt idx="14977">
                  <c:v>149740.92000000001</c:v>
                </c:pt>
                <c:pt idx="14978">
                  <c:v>149750.92000000001</c:v>
                </c:pt>
                <c:pt idx="14979">
                  <c:v>149760.92000000001</c:v>
                </c:pt>
                <c:pt idx="14980">
                  <c:v>149770.91</c:v>
                </c:pt>
                <c:pt idx="14981">
                  <c:v>149780.91</c:v>
                </c:pt>
                <c:pt idx="14982">
                  <c:v>149790.91</c:v>
                </c:pt>
                <c:pt idx="14983">
                  <c:v>149800.89000000001</c:v>
                </c:pt>
                <c:pt idx="14984">
                  <c:v>149810.89000000001</c:v>
                </c:pt>
                <c:pt idx="14985">
                  <c:v>149820.89000000001</c:v>
                </c:pt>
                <c:pt idx="14986">
                  <c:v>149830.89000000001</c:v>
                </c:pt>
                <c:pt idx="14987">
                  <c:v>149840.89000000001</c:v>
                </c:pt>
                <c:pt idx="14988">
                  <c:v>149850.89000000001</c:v>
                </c:pt>
                <c:pt idx="14989">
                  <c:v>149860.89000000001</c:v>
                </c:pt>
                <c:pt idx="14990">
                  <c:v>149870.89000000001</c:v>
                </c:pt>
                <c:pt idx="14991">
                  <c:v>149880.89000000001</c:v>
                </c:pt>
                <c:pt idx="14992">
                  <c:v>149890.89000000001</c:v>
                </c:pt>
                <c:pt idx="14993">
                  <c:v>149900.88</c:v>
                </c:pt>
                <c:pt idx="14994">
                  <c:v>149910.88</c:v>
                </c:pt>
                <c:pt idx="14995">
                  <c:v>149920.88</c:v>
                </c:pt>
                <c:pt idx="14996">
                  <c:v>149930.88</c:v>
                </c:pt>
                <c:pt idx="14997">
                  <c:v>149940.88</c:v>
                </c:pt>
                <c:pt idx="14998">
                  <c:v>149950.88</c:v>
                </c:pt>
                <c:pt idx="14999">
                  <c:v>149960.88</c:v>
                </c:pt>
                <c:pt idx="15000">
                  <c:v>149970.88</c:v>
                </c:pt>
                <c:pt idx="15001">
                  <c:v>149980.85999999999</c:v>
                </c:pt>
                <c:pt idx="15002">
                  <c:v>149990.85999999999</c:v>
                </c:pt>
                <c:pt idx="15003">
                  <c:v>150000.85999999999</c:v>
                </c:pt>
                <c:pt idx="15004">
                  <c:v>150010.85999999999</c:v>
                </c:pt>
                <c:pt idx="15005">
                  <c:v>150020.85999999999</c:v>
                </c:pt>
                <c:pt idx="15006">
                  <c:v>150030.85999999999</c:v>
                </c:pt>
                <c:pt idx="15007">
                  <c:v>150040.85999999999</c:v>
                </c:pt>
                <c:pt idx="15008">
                  <c:v>150050.85999999999</c:v>
                </c:pt>
                <c:pt idx="15009">
                  <c:v>150060.85999999999</c:v>
                </c:pt>
                <c:pt idx="15010">
                  <c:v>150070.85999999999</c:v>
                </c:pt>
                <c:pt idx="15011">
                  <c:v>150080.84</c:v>
                </c:pt>
                <c:pt idx="15012">
                  <c:v>150090.84</c:v>
                </c:pt>
                <c:pt idx="15013">
                  <c:v>150100.84</c:v>
                </c:pt>
                <c:pt idx="15014">
                  <c:v>150110.84</c:v>
                </c:pt>
                <c:pt idx="15015">
                  <c:v>150120.82999999999</c:v>
                </c:pt>
                <c:pt idx="15016">
                  <c:v>150130.82999999999</c:v>
                </c:pt>
                <c:pt idx="15017">
                  <c:v>150140.84</c:v>
                </c:pt>
                <c:pt idx="15018">
                  <c:v>150150.84</c:v>
                </c:pt>
                <c:pt idx="15019">
                  <c:v>150160.82999999999</c:v>
                </c:pt>
                <c:pt idx="15020">
                  <c:v>150170.82999999999</c:v>
                </c:pt>
                <c:pt idx="15021">
                  <c:v>150180.82999999999</c:v>
                </c:pt>
                <c:pt idx="15022">
                  <c:v>150190.82999999999</c:v>
                </c:pt>
                <c:pt idx="15023">
                  <c:v>150200.82999999999</c:v>
                </c:pt>
                <c:pt idx="15024">
                  <c:v>150210.82999999999</c:v>
                </c:pt>
                <c:pt idx="15025">
                  <c:v>150220.81</c:v>
                </c:pt>
                <c:pt idx="15026">
                  <c:v>150230.81</c:v>
                </c:pt>
                <c:pt idx="15027">
                  <c:v>150240.82999999999</c:v>
                </c:pt>
                <c:pt idx="15028">
                  <c:v>150250.82999999999</c:v>
                </c:pt>
                <c:pt idx="15029">
                  <c:v>150260.81</c:v>
                </c:pt>
                <c:pt idx="15030">
                  <c:v>150270.81</c:v>
                </c:pt>
                <c:pt idx="15031">
                  <c:v>150280.81</c:v>
                </c:pt>
                <c:pt idx="15032">
                  <c:v>150290.81</c:v>
                </c:pt>
                <c:pt idx="15033">
                  <c:v>150300.79999999999</c:v>
                </c:pt>
                <c:pt idx="15034">
                  <c:v>150310.79999999999</c:v>
                </c:pt>
                <c:pt idx="15035">
                  <c:v>150320.79999999999</c:v>
                </c:pt>
                <c:pt idx="15036">
                  <c:v>150330.79999999999</c:v>
                </c:pt>
                <c:pt idx="15037">
                  <c:v>150340.79999999999</c:v>
                </c:pt>
                <c:pt idx="15038">
                  <c:v>150350.79999999999</c:v>
                </c:pt>
                <c:pt idx="15039">
                  <c:v>150360.79999999999</c:v>
                </c:pt>
                <c:pt idx="15040">
                  <c:v>150370.79999999999</c:v>
                </c:pt>
                <c:pt idx="15041">
                  <c:v>150380.79999999999</c:v>
                </c:pt>
                <c:pt idx="15042">
                  <c:v>150390.79999999999</c:v>
                </c:pt>
                <c:pt idx="15043">
                  <c:v>150400.78</c:v>
                </c:pt>
                <c:pt idx="15044">
                  <c:v>150410.78</c:v>
                </c:pt>
                <c:pt idx="15045">
                  <c:v>150420.78</c:v>
                </c:pt>
                <c:pt idx="15046">
                  <c:v>150430.76999999999</c:v>
                </c:pt>
                <c:pt idx="15047">
                  <c:v>150440.78</c:v>
                </c:pt>
                <c:pt idx="15048">
                  <c:v>150450.78</c:v>
                </c:pt>
                <c:pt idx="15049">
                  <c:v>150460.78</c:v>
                </c:pt>
                <c:pt idx="15050">
                  <c:v>150470.76999999999</c:v>
                </c:pt>
                <c:pt idx="15051">
                  <c:v>150480.76999999999</c:v>
                </c:pt>
                <c:pt idx="15052">
                  <c:v>150490.76999999999</c:v>
                </c:pt>
                <c:pt idx="15053">
                  <c:v>150500.76999999999</c:v>
                </c:pt>
                <c:pt idx="15054">
                  <c:v>150510.76999999999</c:v>
                </c:pt>
                <c:pt idx="15055">
                  <c:v>150520.76999999999</c:v>
                </c:pt>
                <c:pt idx="15056">
                  <c:v>150530.75</c:v>
                </c:pt>
                <c:pt idx="15057">
                  <c:v>150540.76999999999</c:v>
                </c:pt>
                <c:pt idx="15058">
                  <c:v>150550.76999999999</c:v>
                </c:pt>
                <c:pt idx="15059">
                  <c:v>150560.76999999999</c:v>
                </c:pt>
                <c:pt idx="15060">
                  <c:v>150570.75</c:v>
                </c:pt>
                <c:pt idx="15061">
                  <c:v>150580.75</c:v>
                </c:pt>
                <c:pt idx="15062">
                  <c:v>150590.75</c:v>
                </c:pt>
                <c:pt idx="15063">
                  <c:v>150600.75</c:v>
                </c:pt>
                <c:pt idx="15064">
                  <c:v>150610.73000000001</c:v>
                </c:pt>
                <c:pt idx="15065">
                  <c:v>150620.73000000001</c:v>
                </c:pt>
                <c:pt idx="15066">
                  <c:v>150630.73000000001</c:v>
                </c:pt>
                <c:pt idx="15067">
                  <c:v>150640.75</c:v>
                </c:pt>
                <c:pt idx="15068">
                  <c:v>150650.73000000001</c:v>
                </c:pt>
                <c:pt idx="15069">
                  <c:v>150660.73000000001</c:v>
                </c:pt>
                <c:pt idx="15070">
                  <c:v>150670.73000000001</c:v>
                </c:pt>
                <c:pt idx="15071">
                  <c:v>150680.73000000001</c:v>
                </c:pt>
                <c:pt idx="15072">
                  <c:v>150690.73000000001</c:v>
                </c:pt>
                <c:pt idx="15073">
                  <c:v>150700.73000000001</c:v>
                </c:pt>
                <c:pt idx="15074">
                  <c:v>150710.72</c:v>
                </c:pt>
                <c:pt idx="15075">
                  <c:v>150720.72</c:v>
                </c:pt>
                <c:pt idx="15076">
                  <c:v>150730.72</c:v>
                </c:pt>
                <c:pt idx="15077">
                  <c:v>150740.73000000001</c:v>
                </c:pt>
                <c:pt idx="15078">
                  <c:v>150750.72</c:v>
                </c:pt>
                <c:pt idx="15079">
                  <c:v>150760.72</c:v>
                </c:pt>
                <c:pt idx="15080">
                  <c:v>150770.72</c:v>
                </c:pt>
                <c:pt idx="15081">
                  <c:v>150780.72</c:v>
                </c:pt>
                <c:pt idx="15082">
                  <c:v>150790.70000000001</c:v>
                </c:pt>
                <c:pt idx="15083">
                  <c:v>150800.70000000001</c:v>
                </c:pt>
                <c:pt idx="15084">
                  <c:v>150810.70000000001</c:v>
                </c:pt>
                <c:pt idx="15085">
                  <c:v>150820.70000000001</c:v>
                </c:pt>
                <c:pt idx="15086">
                  <c:v>150830.70000000001</c:v>
                </c:pt>
                <c:pt idx="15087">
                  <c:v>150840.70000000001</c:v>
                </c:pt>
                <c:pt idx="15088">
                  <c:v>150850.70000000001</c:v>
                </c:pt>
                <c:pt idx="15089">
                  <c:v>150860.70000000001</c:v>
                </c:pt>
                <c:pt idx="15090">
                  <c:v>150870.70000000001</c:v>
                </c:pt>
                <c:pt idx="15091">
                  <c:v>150880.70000000001</c:v>
                </c:pt>
                <c:pt idx="15092">
                  <c:v>150890.69</c:v>
                </c:pt>
                <c:pt idx="15093">
                  <c:v>150900.69</c:v>
                </c:pt>
                <c:pt idx="15094">
                  <c:v>150910.69</c:v>
                </c:pt>
                <c:pt idx="15095">
                  <c:v>150920.69</c:v>
                </c:pt>
                <c:pt idx="15096">
                  <c:v>150930.67000000001</c:v>
                </c:pt>
                <c:pt idx="15097">
                  <c:v>150940.69</c:v>
                </c:pt>
                <c:pt idx="15098">
                  <c:v>150950.69</c:v>
                </c:pt>
                <c:pt idx="15099">
                  <c:v>150960.69</c:v>
                </c:pt>
                <c:pt idx="15100">
                  <c:v>150970.67000000001</c:v>
                </c:pt>
                <c:pt idx="15101">
                  <c:v>150980.67000000001</c:v>
                </c:pt>
                <c:pt idx="15102">
                  <c:v>150990.67000000001</c:v>
                </c:pt>
                <c:pt idx="15103">
                  <c:v>151000.67000000001</c:v>
                </c:pt>
                <c:pt idx="15104">
                  <c:v>151010.67000000001</c:v>
                </c:pt>
                <c:pt idx="15105">
                  <c:v>151020.67000000001</c:v>
                </c:pt>
                <c:pt idx="15106">
                  <c:v>151030.66</c:v>
                </c:pt>
                <c:pt idx="15107">
                  <c:v>151040.67000000001</c:v>
                </c:pt>
                <c:pt idx="15108">
                  <c:v>151050.67000000001</c:v>
                </c:pt>
                <c:pt idx="15109">
                  <c:v>151060.67000000001</c:v>
                </c:pt>
                <c:pt idx="15110">
                  <c:v>151070.66</c:v>
                </c:pt>
                <c:pt idx="15111">
                  <c:v>151080.66</c:v>
                </c:pt>
                <c:pt idx="15112">
                  <c:v>151090.66</c:v>
                </c:pt>
                <c:pt idx="15113">
                  <c:v>151100.64000000001</c:v>
                </c:pt>
                <c:pt idx="15114">
                  <c:v>151110.64000000001</c:v>
                </c:pt>
                <c:pt idx="15115">
                  <c:v>151120.64000000001</c:v>
                </c:pt>
                <c:pt idx="15116">
                  <c:v>151130.64000000001</c:v>
                </c:pt>
                <c:pt idx="15117">
                  <c:v>151140.64000000001</c:v>
                </c:pt>
                <c:pt idx="15118">
                  <c:v>151150.64000000001</c:v>
                </c:pt>
                <c:pt idx="15119">
                  <c:v>151160.64000000001</c:v>
                </c:pt>
                <c:pt idx="15120">
                  <c:v>151170.64000000001</c:v>
                </c:pt>
                <c:pt idx="15121">
                  <c:v>151180.64000000001</c:v>
                </c:pt>
                <c:pt idx="15122">
                  <c:v>151190.64000000001</c:v>
                </c:pt>
                <c:pt idx="15123">
                  <c:v>151200.64000000001</c:v>
                </c:pt>
                <c:pt idx="15124">
                  <c:v>151210.63</c:v>
                </c:pt>
                <c:pt idx="15125">
                  <c:v>151220.63</c:v>
                </c:pt>
                <c:pt idx="15126">
                  <c:v>151230.63</c:v>
                </c:pt>
                <c:pt idx="15127">
                  <c:v>151240.64000000001</c:v>
                </c:pt>
                <c:pt idx="15128">
                  <c:v>151250.63</c:v>
                </c:pt>
                <c:pt idx="15129">
                  <c:v>151260.63</c:v>
                </c:pt>
                <c:pt idx="15130">
                  <c:v>151270.63</c:v>
                </c:pt>
                <c:pt idx="15131">
                  <c:v>151280.60999999999</c:v>
                </c:pt>
                <c:pt idx="15132">
                  <c:v>151290.60999999999</c:v>
                </c:pt>
                <c:pt idx="15133">
                  <c:v>151300.60999999999</c:v>
                </c:pt>
                <c:pt idx="15134">
                  <c:v>151310.60999999999</c:v>
                </c:pt>
                <c:pt idx="15135">
                  <c:v>151320.60999999999</c:v>
                </c:pt>
                <c:pt idx="15136">
                  <c:v>151330.60999999999</c:v>
                </c:pt>
                <c:pt idx="15137">
                  <c:v>151340.60999999999</c:v>
                </c:pt>
                <c:pt idx="15138">
                  <c:v>151350.60999999999</c:v>
                </c:pt>
                <c:pt idx="15139">
                  <c:v>151360.60999999999</c:v>
                </c:pt>
                <c:pt idx="15140">
                  <c:v>151370.60999999999</c:v>
                </c:pt>
                <c:pt idx="15141">
                  <c:v>151380.59</c:v>
                </c:pt>
                <c:pt idx="15142">
                  <c:v>151390.59</c:v>
                </c:pt>
                <c:pt idx="15143">
                  <c:v>151400.59</c:v>
                </c:pt>
                <c:pt idx="15144">
                  <c:v>151410.59</c:v>
                </c:pt>
                <c:pt idx="15145">
                  <c:v>151420.57999999999</c:v>
                </c:pt>
                <c:pt idx="15146">
                  <c:v>151430.57999999999</c:v>
                </c:pt>
                <c:pt idx="15147">
                  <c:v>151440.59</c:v>
                </c:pt>
                <c:pt idx="15148">
                  <c:v>151450.59</c:v>
                </c:pt>
                <c:pt idx="15149">
                  <c:v>151460.57999999999</c:v>
                </c:pt>
                <c:pt idx="15150">
                  <c:v>151470.57999999999</c:v>
                </c:pt>
                <c:pt idx="15151">
                  <c:v>151480.57999999999</c:v>
                </c:pt>
                <c:pt idx="15152">
                  <c:v>151490.57999999999</c:v>
                </c:pt>
                <c:pt idx="15153">
                  <c:v>151500.57999999999</c:v>
                </c:pt>
                <c:pt idx="15154">
                  <c:v>151510.57999999999</c:v>
                </c:pt>
                <c:pt idx="15155">
                  <c:v>151520.56</c:v>
                </c:pt>
                <c:pt idx="15156">
                  <c:v>151530.56</c:v>
                </c:pt>
                <c:pt idx="15157">
                  <c:v>151540.57999999999</c:v>
                </c:pt>
                <c:pt idx="15158">
                  <c:v>151550.57999999999</c:v>
                </c:pt>
                <c:pt idx="15159">
                  <c:v>151560.56</c:v>
                </c:pt>
                <c:pt idx="15160">
                  <c:v>151570.56</c:v>
                </c:pt>
                <c:pt idx="15161">
                  <c:v>151580.56</c:v>
                </c:pt>
                <c:pt idx="15162">
                  <c:v>151590.56</c:v>
                </c:pt>
                <c:pt idx="15163">
                  <c:v>151600.54999999999</c:v>
                </c:pt>
                <c:pt idx="15164">
                  <c:v>151610.54999999999</c:v>
                </c:pt>
                <c:pt idx="15165">
                  <c:v>151620.54999999999</c:v>
                </c:pt>
                <c:pt idx="15166">
                  <c:v>151630.54999999999</c:v>
                </c:pt>
                <c:pt idx="15167">
                  <c:v>151640.54999999999</c:v>
                </c:pt>
                <c:pt idx="15168">
                  <c:v>151650.54999999999</c:v>
                </c:pt>
                <c:pt idx="15169">
                  <c:v>151660.54999999999</c:v>
                </c:pt>
                <c:pt idx="15170">
                  <c:v>151670.54999999999</c:v>
                </c:pt>
                <c:pt idx="15171">
                  <c:v>151680.54999999999</c:v>
                </c:pt>
                <c:pt idx="15172">
                  <c:v>151690.54999999999</c:v>
                </c:pt>
                <c:pt idx="15173">
                  <c:v>151700.53</c:v>
                </c:pt>
                <c:pt idx="15174">
                  <c:v>151710.53</c:v>
                </c:pt>
                <c:pt idx="15175">
                  <c:v>151720.53</c:v>
                </c:pt>
                <c:pt idx="15176">
                  <c:v>151730.51999999999</c:v>
                </c:pt>
                <c:pt idx="15177">
                  <c:v>151740.51999999999</c:v>
                </c:pt>
                <c:pt idx="15178">
                  <c:v>151750.53</c:v>
                </c:pt>
                <c:pt idx="15179">
                  <c:v>151760.53</c:v>
                </c:pt>
                <c:pt idx="15180">
                  <c:v>151770.51999999999</c:v>
                </c:pt>
                <c:pt idx="15181">
                  <c:v>151780.51999999999</c:v>
                </c:pt>
                <c:pt idx="15182">
                  <c:v>151790.51999999999</c:v>
                </c:pt>
                <c:pt idx="15183">
                  <c:v>151800.51999999999</c:v>
                </c:pt>
                <c:pt idx="15184">
                  <c:v>151810.51999999999</c:v>
                </c:pt>
                <c:pt idx="15185">
                  <c:v>151820.51999999999</c:v>
                </c:pt>
                <c:pt idx="15186">
                  <c:v>151830.51999999999</c:v>
                </c:pt>
                <c:pt idx="15187">
                  <c:v>151840.5</c:v>
                </c:pt>
                <c:pt idx="15188">
                  <c:v>151850.51999999999</c:v>
                </c:pt>
                <c:pt idx="15189">
                  <c:v>151860.51999999999</c:v>
                </c:pt>
                <c:pt idx="15190">
                  <c:v>151870.51999999999</c:v>
                </c:pt>
                <c:pt idx="15191">
                  <c:v>151880.5</c:v>
                </c:pt>
                <c:pt idx="15192">
                  <c:v>151890.5</c:v>
                </c:pt>
                <c:pt idx="15193">
                  <c:v>151900.5</c:v>
                </c:pt>
                <c:pt idx="15194">
                  <c:v>151910.48000000001</c:v>
                </c:pt>
                <c:pt idx="15195">
                  <c:v>151920.48000000001</c:v>
                </c:pt>
                <c:pt idx="15196">
                  <c:v>151930.48000000001</c:v>
                </c:pt>
                <c:pt idx="15197">
                  <c:v>151940.48000000001</c:v>
                </c:pt>
                <c:pt idx="15198">
                  <c:v>151950.48000000001</c:v>
                </c:pt>
                <c:pt idx="15199">
                  <c:v>151960.48000000001</c:v>
                </c:pt>
                <c:pt idx="15200">
                  <c:v>151970.48000000001</c:v>
                </c:pt>
                <c:pt idx="15201">
                  <c:v>151980.48000000001</c:v>
                </c:pt>
                <c:pt idx="15202">
                  <c:v>151990.48000000001</c:v>
                </c:pt>
                <c:pt idx="15203">
                  <c:v>152000.48000000001</c:v>
                </c:pt>
                <c:pt idx="15204">
                  <c:v>152010.47</c:v>
                </c:pt>
                <c:pt idx="15205">
                  <c:v>152020.47</c:v>
                </c:pt>
                <c:pt idx="15206">
                  <c:v>152030.47</c:v>
                </c:pt>
                <c:pt idx="15207">
                  <c:v>152040.47</c:v>
                </c:pt>
                <c:pt idx="15208">
                  <c:v>152050.47</c:v>
                </c:pt>
                <c:pt idx="15209">
                  <c:v>152060.47</c:v>
                </c:pt>
                <c:pt idx="15210">
                  <c:v>152070.47</c:v>
                </c:pt>
                <c:pt idx="15211">
                  <c:v>152080.47</c:v>
                </c:pt>
                <c:pt idx="15212">
                  <c:v>152090.45000000001</c:v>
                </c:pt>
                <c:pt idx="15213">
                  <c:v>152100.45000000001</c:v>
                </c:pt>
                <c:pt idx="15214">
                  <c:v>152110.45000000001</c:v>
                </c:pt>
                <c:pt idx="15215">
                  <c:v>152120.45000000001</c:v>
                </c:pt>
                <c:pt idx="15216">
                  <c:v>152130.45000000001</c:v>
                </c:pt>
                <c:pt idx="15217">
                  <c:v>152140.45000000001</c:v>
                </c:pt>
                <c:pt idx="15218">
                  <c:v>152150.45000000001</c:v>
                </c:pt>
                <c:pt idx="15219">
                  <c:v>152160.45000000001</c:v>
                </c:pt>
                <c:pt idx="15220">
                  <c:v>152170.45000000001</c:v>
                </c:pt>
                <c:pt idx="15221">
                  <c:v>152180.45000000001</c:v>
                </c:pt>
                <c:pt idx="15222">
                  <c:v>152190.44</c:v>
                </c:pt>
                <c:pt idx="15223">
                  <c:v>152200.44</c:v>
                </c:pt>
                <c:pt idx="15224">
                  <c:v>152210.44</c:v>
                </c:pt>
                <c:pt idx="15225">
                  <c:v>152220.44</c:v>
                </c:pt>
                <c:pt idx="15226">
                  <c:v>152230.42000000001</c:v>
                </c:pt>
                <c:pt idx="15227">
                  <c:v>152240.42000000001</c:v>
                </c:pt>
                <c:pt idx="15228">
                  <c:v>152250.44</c:v>
                </c:pt>
                <c:pt idx="15229">
                  <c:v>152260.44</c:v>
                </c:pt>
                <c:pt idx="15230">
                  <c:v>152270.42000000001</c:v>
                </c:pt>
                <c:pt idx="15231">
                  <c:v>152280.42000000001</c:v>
                </c:pt>
                <c:pt idx="15232">
                  <c:v>152290.42000000001</c:v>
                </c:pt>
                <c:pt idx="15233">
                  <c:v>152300.42000000001</c:v>
                </c:pt>
                <c:pt idx="15234">
                  <c:v>152310.42000000001</c:v>
                </c:pt>
                <c:pt idx="15235">
                  <c:v>152320.42000000001</c:v>
                </c:pt>
                <c:pt idx="15236">
                  <c:v>152330.41</c:v>
                </c:pt>
                <c:pt idx="15237">
                  <c:v>152340.41</c:v>
                </c:pt>
                <c:pt idx="15238">
                  <c:v>152350.41</c:v>
                </c:pt>
                <c:pt idx="15239">
                  <c:v>152360.42000000001</c:v>
                </c:pt>
                <c:pt idx="15240">
                  <c:v>152370.41</c:v>
                </c:pt>
                <c:pt idx="15241">
                  <c:v>152380.41</c:v>
                </c:pt>
                <c:pt idx="15242">
                  <c:v>152390.41</c:v>
                </c:pt>
                <c:pt idx="15243">
                  <c:v>152400.41</c:v>
                </c:pt>
                <c:pt idx="15244">
                  <c:v>152410.39000000001</c:v>
                </c:pt>
                <c:pt idx="15245">
                  <c:v>152420.39000000001</c:v>
                </c:pt>
                <c:pt idx="15246">
                  <c:v>152430.39000000001</c:v>
                </c:pt>
                <c:pt idx="15247">
                  <c:v>152440.39000000001</c:v>
                </c:pt>
                <c:pt idx="15248">
                  <c:v>152450.39000000001</c:v>
                </c:pt>
                <c:pt idx="15249">
                  <c:v>152460.39000000001</c:v>
                </c:pt>
                <c:pt idx="15250">
                  <c:v>152470.39000000001</c:v>
                </c:pt>
                <c:pt idx="15251">
                  <c:v>152480.39000000001</c:v>
                </c:pt>
                <c:pt idx="15252">
                  <c:v>152490.39000000001</c:v>
                </c:pt>
                <c:pt idx="15253">
                  <c:v>152500.39000000001</c:v>
                </c:pt>
                <c:pt idx="15254">
                  <c:v>152510.38</c:v>
                </c:pt>
                <c:pt idx="15255">
                  <c:v>152520.38</c:v>
                </c:pt>
                <c:pt idx="15256">
                  <c:v>152530.38</c:v>
                </c:pt>
                <c:pt idx="15257">
                  <c:v>152540.35999999999</c:v>
                </c:pt>
                <c:pt idx="15258">
                  <c:v>152550.35999999999</c:v>
                </c:pt>
                <c:pt idx="15259">
                  <c:v>152560.38</c:v>
                </c:pt>
                <c:pt idx="15260">
                  <c:v>152570.38</c:v>
                </c:pt>
                <c:pt idx="15261">
                  <c:v>152580.35999999999</c:v>
                </c:pt>
                <c:pt idx="15262">
                  <c:v>152590.35999999999</c:v>
                </c:pt>
                <c:pt idx="15263">
                  <c:v>152600.35999999999</c:v>
                </c:pt>
                <c:pt idx="15264">
                  <c:v>152610.35999999999</c:v>
                </c:pt>
                <c:pt idx="15265">
                  <c:v>152620.35999999999</c:v>
                </c:pt>
                <c:pt idx="15266">
                  <c:v>152630.35999999999</c:v>
                </c:pt>
                <c:pt idx="15267">
                  <c:v>152640.34</c:v>
                </c:pt>
                <c:pt idx="15268">
                  <c:v>152650.34</c:v>
                </c:pt>
                <c:pt idx="15269">
                  <c:v>152660.35999999999</c:v>
                </c:pt>
                <c:pt idx="15270">
                  <c:v>152670.35999999999</c:v>
                </c:pt>
                <c:pt idx="15271">
                  <c:v>152680.34</c:v>
                </c:pt>
                <c:pt idx="15272">
                  <c:v>152690.34</c:v>
                </c:pt>
                <c:pt idx="15273">
                  <c:v>152700.34</c:v>
                </c:pt>
                <c:pt idx="15274">
                  <c:v>152710.34</c:v>
                </c:pt>
                <c:pt idx="15275">
                  <c:v>152720.32999999999</c:v>
                </c:pt>
                <c:pt idx="15276">
                  <c:v>152730.32999999999</c:v>
                </c:pt>
                <c:pt idx="15277">
                  <c:v>152740.32999999999</c:v>
                </c:pt>
                <c:pt idx="15278">
                  <c:v>152750.32999999999</c:v>
                </c:pt>
                <c:pt idx="15279">
                  <c:v>152760.32999999999</c:v>
                </c:pt>
                <c:pt idx="15280">
                  <c:v>152770.32999999999</c:v>
                </c:pt>
                <c:pt idx="15281">
                  <c:v>152780.32999999999</c:v>
                </c:pt>
                <c:pt idx="15282">
                  <c:v>152790.32999999999</c:v>
                </c:pt>
                <c:pt idx="15283">
                  <c:v>152800.32999999999</c:v>
                </c:pt>
                <c:pt idx="15284">
                  <c:v>152810.32999999999</c:v>
                </c:pt>
                <c:pt idx="15285">
                  <c:v>152820.31</c:v>
                </c:pt>
                <c:pt idx="15286">
                  <c:v>152830.31</c:v>
                </c:pt>
                <c:pt idx="15287">
                  <c:v>152840.31</c:v>
                </c:pt>
                <c:pt idx="15288">
                  <c:v>152850.31</c:v>
                </c:pt>
                <c:pt idx="15289">
                  <c:v>152860.31</c:v>
                </c:pt>
                <c:pt idx="15290">
                  <c:v>152870.31</c:v>
                </c:pt>
                <c:pt idx="15291">
                  <c:v>152880.31</c:v>
                </c:pt>
                <c:pt idx="15292">
                  <c:v>152890.31</c:v>
                </c:pt>
                <c:pt idx="15293">
                  <c:v>152900.29999999999</c:v>
                </c:pt>
                <c:pt idx="15294">
                  <c:v>152910.29999999999</c:v>
                </c:pt>
                <c:pt idx="15295">
                  <c:v>152920.29999999999</c:v>
                </c:pt>
                <c:pt idx="15296">
                  <c:v>152930.29999999999</c:v>
                </c:pt>
                <c:pt idx="15297">
                  <c:v>152940.29999999999</c:v>
                </c:pt>
                <c:pt idx="15298">
                  <c:v>152950.29999999999</c:v>
                </c:pt>
                <c:pt idx="15299">
                  <c:v>152960.28</c:v>
                </c:pt>
                <c:pt idx="15300">
                  <c:v>152970.29999999999</c:v>
                </c:pt>
                <c:pt idx="15301">
                  <c:v>152980.29999999999</c:v>
                </c:pt>
                <c:pt idx="15302">
                  <c:v>152990.29999999999</c:v>
                </c:pt>
                <c:pt idx="15303">
                  <c:v>153000.28</c:v>
                </c:pt>
                <c:pt idx="15304">
                  <c:v>153010.28</c:v>
                </c:pt>
                <c:pt idx="15305">
                  <c:v>153020.28</c:v>
                </c:pt>
                <c:pt idx="15306">
                  <c:v>153030.28</c:v>
                </c:pt>
                <c:pt idx="15307">
                  <c:v>153040.26999999999</c:v>
                </c:pt>
                <c:pt idx="15308">
                  <c:v>153050.26999999999</c:v>
                </c:pt>
                <c:pt idx="15309">
                  <c:v>153060.26999999999</c:v>
                </c:pt>
                <c:pt idx="15310">
                  <c:v>153070.28</c:v>
                </c:pt>
                <c:pt idx="15311">
                  <c:v>153080.26999999999</c:v>
                </c:pt>
                <c:pt idx="15312">
                  <c:v>153090.26999999999</c:v>
                </c:pt>
                <c:pt idx="15313">
                  <c:v>153100.26999999999</c:v>
                </c:pt>
                <c:pt idx="15314">
                  <c:v>153110.26999999999</c:v>
                </c:pt>
                <c:pt idx="15315">
                  <c:v>153120.26999999999</c:v>
                </c:pt>
                <c:pt idx="15316">
                  <c:v>153130.26999999999</c:v>
                </c:pt>
                <c:pt idx="15317">
                  <c:v>153140.25</c:v>
                </c:pt>
                <c:pt idx="15318">
                  <c:v>153150.25</c:v>
                </c:pt>
                <c:pt idx="15319">
                  <c:v>153160.25</c:v>
                </c:pt>
                <c:pt idx="15320">
                  <c:v>153170.26999999999</c:v>
                </c:pt>
                <c:pt idx="15321">
                  <c:v>153180.25</c:v>
                </c:pt>
                <c:pt idx="15322">
                  <c:v>153190.25</c:v>
                </c:pt>
                <c:pt idx="15323">
                  <c:v>153200.25</c:v>
                </c:pt>
                <c:pt idx="15324">
                  <c:v>153210.23000000001</c:v>
                </c:pt>
                <c:pt idx="15325">
                  <c:v>153220.23000000001</c:v>
                </c:pt>
                <c:pt idx="15326">
                  <c:v>153230.23000000001</c:v>
                </c:pt>
                <c:pt idx="15327">
                  <c:v>153240.23000000001</c:v>
                </c:pt>
                <c:pt idx="15328">
                  <c:v>153250.23000000001</c:v>
                </c:pt>
                <c:pt idx="15329">
                  <c:v>153260.23000000001</c:v>
                </c:pt>
                <c:pt idx="15330">
                  <c:v>153270.23000000001</c:v>
                </c:pt>
                <c:pt idx="15331">
                  <c:v>153280.23000000001</c:v>
                </c:pt>
                <c:pt idx="15332">
                  <c:v>153290.23000000001</c:v>
                </c:pt>
                <c:pt idx="15333">
                  <c:v>153300.23000000001</c:v>
                </c:pt>
                <c:pt idx="15334">
                  <c:v>153310.22</c:v>
                </c:pt>
                <c:pt idx="15335">
                  <c:v>153320.22</c:v>
                </c:pt>
                <c:pt idx="15336">
                  <c:v>153330.22</c:v>
                </c:pt>
                <c:pt idx="15337">
                  <c:v>153340.22</c:v>
                </c:pt>
                <c:pt idx="15338">
                  <c:v>153350.20000000001</c:v>
                </c:pt>
                <c:pt idx="15339">
                  <c:v>153360.20000000001</c:v>
                </c:pt>
                <c:pt idx="15340">
                  <c:v>153370.22</c:v>
                </c:pt>
                <c:pt idx="15341">
                  <c:v>153380.22</c:v>
                </c:pt>
                <c:pt idx="15342">
                  <c:v>153390.20000000001</c:v>
                </c:pt>
                <c:pt idx="15343">
                  <c:v>153400.20000000001</c:v>
                </c:pt>
                <c:pt idx="15344">
                  <c:v>153410.20000000001</c:v>
                </c:pt>
                <c:pt idx="15345">
                  <c:v>153420.20000000001</c:v>
                </c:pt>
                <c:pt idx="15346">
                  <c:v>153430.20000000001</c:v>
                </c:pt>
                <c:pt idx="15347">
                  <c:v>153440.20000000001</c:v>
                </c:pt>
                <c:pt idx="15348">
                  <c:v>153450.19</c:v>
                </c:pt>
                <c:pt idx="15349">
                  <c:v>153460.19</c:v>
                </c:pt>
                <c:pt idx="15350">
                  <c:v>153470.19</c:v>
                </c:pt>
                <c:pt idx="15351">
                  <c:v>153480.20000000001</c:v>
                </c:pt>
                <c:pt idx="15352">
                  <c:v>153490.19</c:v>
                </c:pt>
                <c:pt idx="15353">
                  <c:v>153500.19</c:v>
                </c:pt>
                <c:pt idx="15354">
                  <c:v>153510.19</c:v>
                </c:pt>
                <c:pt idx="15355">
                  <c:v>153520.19</c:v>
                </c:pt>
                <c:pt idx="15356">
                  <c:v>153530.17000000001</c:v>
                </c:pt>
                <c:pt idx="15357">
                  <c:v>153540.17000000001</c:v>
                </c:pt>
                <c:pt idx="15358">
                  <c:v>153550.17000000001</c:v>
                </c:pt>
                <c:pt idx="15359">
                  <c:v>153560.17000000001</c:v>
                </c:pt>
                <c:pt idx="15360">
                  <c:v>153570.17000000001</c:v>
                </c:pt>
                <c:pt idx="15361">
                  <c:v>153580.17000000001</c:v>
                </c:pt>
                <c:pt idx="15362">
                  <c:v>153590.17000000001</c:v>
                </c:pt>
                <c:pt idx="15363">
                  <c:v>153600.17000000001</c:v>
                </c:pt>
                <c:pt idx="15364">
                  <c:v>153610.17000000001</c:v>
                </c:pt>
                <c:pt idx="15365">
                  <c:v>153620.17000000001</c:v>
                </c:pt>
                <c:pt idx="15366">
                  <c:v>153630.16</c:v>
                </c:pt>
                <c:pt idx="15367">
                  <c:v>153640.16</c:v>
                </c:pt>
                <c:pt idx="15368">
                  <c:v>153650.16</c:v>
                </c:pt>
                <c:pt idx="15369">
                  <c:v>153660.16</c:v>
                </c:pt>
                <c:pt idx="15370">
                  <c:v>153670.14000000001</c:v>
                </c:pt>
                <c:pt idx="15371">
                  <c:v>153680.16</c:v>
                </c:pt>
                <c:pt idx="15372">
                  <c:v>153690.16</c:v>
                </c:pt>
                <c:pt idx="15373">
                  <c:v>153700.16</c:v>
                </c:pt>
                <c:pt idx="15374">
                  <c:v>153710.14000000001</c:v>
                </c:pt>
                <c:pt idx="15375">
                  <c:v>153720.14000000001</c:v>
                </c:pt>
                <c:pt idx="15376">
                  <c:v>153730.14000000001</c:v>
                </c:pt>
                <c:pt idx="15377">
                  <c:v>153740.14000000001</c:v>
                </c:pt>
                <c:pt idx="15378">
                  <c:v>153750.14000000001</c:v>
                </c:pt>
                <c:pt idx="15379">
                  <c:v>153760.14000000001</c:v>
                </c:pt>
                <c:pt idx="15380">
                  <c:v>153770.13</c:v>
                </c:pt>
                <c:pt idx="15381">
                  <c:v>153780.14000000001</c:v>
                </c:pt>
                <c:pt idx="15382">
                  <c:v>153790.14000000001</c:v>
                </c:pt>
                <c:pt idx="15383">
                  <c:v>153800.14000000001</c:v>
                </c:pt>
                <c:pt idx="15384">
                  <c:v>153810.13</c:v>
                </c:pt>
                <c:pt idx="15385">
                  <c:v>153820.13</c:v>
                </c:pt>
                <c:pt idx="15386">
                  <c:v>153830.13</c:v>
                </c:pt>
                <c:pt idx="15387">
                  <c:v>153840.10999999999</c:v>
                </c:pt>
                <c:pt idx="15388">
                  <c:v>153850.10999999999</c:v>
                </c:pt>
                <c:pt idx="15389">
                  <c:v>153860.10999999999</c:v>
                </c:pt>
                <c:pt idx="15390">
                  <c:v>153870.10999999999</c:v>
                </c:pt>
                <c:pt idx="15391">
                  <c:v>153880.10999999999</c:v>
                </c:pt>
                <c:pt idx="15392">
                  <c:v>153890.10999999999</c:v>
                </c:pt>
                <c:pt idx="15393">
                  <c:v>153900.10999999999</c:v>
                </c:pt>
                <c:pt idx="15394">
                  <c:v>153910.10999999999</c:v>
                </c:pt>
                <c:pt idx="15395">
                  <c:v>153920.10999999999</c:v>
                </c:pt>
                <c:pt idx="15396">
                  <c:v>153930.10999999999</c:v>
                </c:pt>
                <c:pt idx="15397">
                  <c:v>153940.10999999999</c:v>
                </c:pt>
                <c:pt idx="15398">
                  <c:v>153950.09</c:v>
                </c:pt>
                <c:pt idx="15399">
                  <c:v>153960.09</c:v>
                </c:pt>
                <c:pt idx="15400">
                  <c:v>153970.09</c:v>
                </c:pt>
                <c:pt idx="15401">
                  <c:v>153980.07999999999</c:v>
                </c:pt>
                <c:pt idx="15402">
                  <c:v>153990.09</c:v>
                </c:pt>
                <c:pt idx="15403">
                  <c:v>154000.09</c:v>
                </c:pt>
                <c:pt idx="15404">
                  <c:v>154010.09</c:v>
                </c:pt>
                <c:pt idx="15405">
                  <c:v>154020.07999999999</c:v>
                </c:pt>
                <c:pt idx="15406">
                  <c:v>154030.07999999999</c:v>
                </c:pt>
                <c:pt idx="15407">
                  <c:v>154040.07999999999</c:v>
                </c:pt>
                <c:pt idx="15408">
                  <c:v>154050.07999999999</c:v>
                </c:pt>
                <c:pt idx="15409">
                  <c:v>154060.07999999999</c:v>
                </c:pt>
                <c:pt idx="15410">
                  <c:v>154070.07999999999</c:v>
                </c:pt>
                <c:pt idx="15411">
                  <c:v>154080.06</c:v>
                </c:pt>
                <c:pt idx="15412">
                  <c:v>154090.07999999999</c:v>
                </c:pt>
                <c:pt idx="15413">
                  <c:v>154100.07999999999</c:v>
                </c:pt>
                <c:pt idx="15414">
                  <c:v>154110.07999999999</c:v>
                </c:pt>
                <c:pt idx="15415">
                  <c:v>154120.06</c:v>
                </c:pt>
                <c:pt idx="15416">
                  <c:v>154130.06</c:v>
                </c:pt>
                <c:pt idx="15417">
                  <c:v>154140.06</c:v>
                </c:pt>
                <c:pt idx="15418">
                  <c:v>154150.06</c:v>
                </c:pt>
                <c:pt idx="15419">
                  <c:v>154160.04999999999</c:v>
                </c:pt>
                <c:pt idx="15420">
                  <c:v>154170.04999999999</c:v>
                </c:pt>
                <c:pt idx="15421">
                  <c:v>154180.04999999999</c:v>
                </c:pt>
                <c:pt idx="15422">
                  <c:v>154190.06</c:v>
                </c:pt>
                <c:pt idx="15423">
                  <c:v>154200.04999999999</c:v>
                </c:pt>
                <c:pt idx="15424">
                  <c:v>154210.04999999999</c:v>
                </c:pt>
                <c:pt idx="15425">
                  <c:v>154220.04999999999</c:v>
                </c:pt>
                <c:pt idx="15426">
                  <c:v>154230.04999999999</c:v>
                </c:pt>
                <c:pt idx="15427">
                  <c:v>154240.04999999999</c:v>
                </c:pt>
                <c:pt idx="15428">
                  <c:v>154250.04999999999</c:v>
                </c:pt>
                <c:pt idx="15429">
                  <c:v>154260.03</c:v>
                </c:pt>
                <c:pt idx="15430">
                  <c:v>154270.03</c:v>
                </c:pt>
                <c:pt idx="15431">
                  <c:v>154280.03</c:v>
                </c:pt>
                <c:pt idx="15432">
                  <c:v>154290.03</c:v>
                </c:pt>
                <c:pt idx="15433">
                  <c:v>154300.03</c:v>
                </c:pt>
                <c:pt idx="15434">
                  <c:v>154310.03</c:v>
                </c:pt>
                <c:pt idx="15435">
                  <c:v>154320.03</c:v>
                </c:pt>
                <c:pt idx="15436">
                  <c:v>154330.03</c:v>
                </c:pt>
                <c:pt idx="15437">
                  <c:v>154340.01999999999</c:v>
                </c:pt>
                <c:pt idx="15438">
                  <c:v>154350.01999999999</c:v>
                </c:pt>
                <c:pt idx="15439">
                  <c:v>154360.01999999999</c:v>
                </c:pt>
                <c:pt idx="15440">
                  <c:v>154370.01999999999</c:v>
                </c:pt>
                <c:pt idx="15441">
                  <c:v>154380.01999999999</c:v>
                </c:pt>
                <c:pt idx="15442">
                  <c:v>154390.01999999999</c:v>
                </c:pt>
                <c:pt idx="15443">
                  <c:v>154400.01999999999</c:v>
                </c:pt>
                <c:pt idx="15444">
                  <c:v>154410.01999999999</c:v>
                </c:pt>
                <c:pt idx="15445">
                  <c:v>154420.01999999999</c:v>
                </c:pt>
                <c:pt idx="15446">
                  <c:v>154430.01999999999</c:v>
                </c:pt>
                <c:pt idx="15447">
                  <c:v>154440</c:v>
                </c:pt>
                <c:pt idx="15448">
                  <c:v>154450</c:v>
                </c:pt>
                <c:pt idx="15449">
                  <c:v>154460</c:v>
                </c:pt>
                <c:pt idx="15450">
                  <c:v>154470</c:v>
                </c:pt>
                <c:pt idx="15451">
                  <c:v>154479.98000000001</c:v>
                </c:pt>
                <c:pt idx="15452">
                  <c:v>154489.98000000001</c:v>
                </c:pt>
                <c:pt idx="15453">
                  <c:v>154500</c:v>
                </c:pt>
                <c:pt idx="15454">
                  <c:v>154510</c:v>
                </c:pt>
                <c:pt idx="15455">
                  <c:v>154519.98000000001</c:v>
                </c:pt>
                <c:pt idx="15456">
                  <c:v>154529.98000000001</c:v>
                </c:pt>
                <c:pt idx="15457">
                  <c:v>154539.98000000001</c:v>
                </c:pt>
                <c:pt idx="15458">
                  <c:v>154549.98000000001</c:v>
                </c:pt>
                <c:pt idx="15459">
                  <c:v>154559.98000000001</c:v>
                </c:pt>
                <c:pt idx="15460">
                  <c:v>154569.98000000001</c:v>
                </c:pt>
                <c:pt idx="15461">
                  <c:v>154579.97</c:v>
                </c:pt>
                <c:pt idx="15462">
                  <c:v>154589.97</c:v>
                </c:pt>
                <c:pt idx="15463">
                  <c:v>154599.98000000001</c:v>
                </c:pt>
                <c:pt idx="15464">
                  <c:v>154609.98000000001</c:v>
                </c:pt>
                <c:pt idx="15465">
                  <c:v>154619.97</c:v>
                </c:pt>
                <c:pt idx="15466">
                  <c:v>154629.97</c:v>
                </c:pt>
                <c:pt idx="15467">
                  <c:v>154639.97</c:v>
                </c:pt>
                <c:pt idx="15468">
                  <c:v>154649.95000000001</c:v>
                </c:pt>
                <c:pt idx="15469">
                  <c:v>154659.95000000001</c:v>
                </c:pt>
                <c:pt idx="15470">
                  <c:v>154669.95000000001</c:v>
                </c:pt>
                <c:pt idx="15471">
                  <c:v>154679.95000000001</c:v>
                </c:pt>
                <c:pt idx="15472">
                  <c:v>154689.95000000001</c:v>
                </c:pt>
                <c:pt idx="15473">
                  <c:v>154699.95000000001</c:v>
                </c:pt>
                <c:pt idx="15474">
                  <c:v>154709.95000000001</c:v>
                </c:pt>
                <c:pt idx="15475">
                  <c:v>154719.95000000001</c:v>
                </c:pt>
                <c:pt idx="15476">
                  <c:v>154729.95000000001</c:v>
                </c:pt>
                <c:pt idx="15477">
                  <c:v>154739.95000000001</c:v>
                </c:pt>
                <c:pt idx="15478">
                  <c:v>154749.94</c:v>
                </c:pt>
                <c:pt idx="15479">
                  <c:v>154759.94</c:v>
                </c:pt>
                <c:pt idx="15480">
                  <c:v>154769.94</c:v>
                </c:pt>
                <c:pt idx="15481">
                  <c:v>154779.94</c:v>
                </c:pt>
                <c:pt idx="15482">
                  <c:v>154789.92000000001</c:v>
                </c:pt>
                <c:pt idx="15483">
                  <c:v>154799.92000000001</c:v>
                </c:pt>
                <c:pt idx="15484">
                  <c:v>154809.94</c:v>
                </c:pt>
                <c:pt idx="15485">
                  <c:v>154819.94</c:v>
                </c:pt>
                <c:pt idx="15486">
                  <c:v>154829.92000000001</c:v>
                </c:pt>
                <c:pt idx="15487">
                  <c:v>154839.92000000001</c:v>
                </c:pt>
                <c:pt idx="15488">
                  <c:v>154849.92000000001</c:v>
                </c:pt>
                <c:pt idx="15489">
                  <c:v>154859.92000000001</c:v>
                </c:pt>
                <c:pt idx="15490">
                  <c:v>154869.92000000001</c:v>
                </c:pt>
                <c:pt idx="15491">
                  <c:v>154879.92000000001</c:v>
                </c:pt>
                <c:pt idx="15492">
                  <c:v>154889.91</c:v>
                </c:pt>
                <c:pt idx="15493">
                  <c:v>154899.91</c:v>
                </c:pt>
                <c:pt idx="15494">
                  <c:v>154909.92000000001</c:v>
                </c:pt>
                <c:pt idx="15495">
                  <c:v>154919.92000000001</c:v>
                </c:pt>
                <c:pt idx="15496">
                  <c:v>154929.91</c:v>
                </c:pt>
                <c:pt idx="15497">
                  <c:v>154939.91</c:v>
                </c:pt>
                <c:pt idx="15498">
                  <c:v>154949.91</c:v>
                </c:pt>
                <c:pt idx="15499">
                  <c:v>154959.91</c:v>
                </c:pt>
                <c:pt idx="15500">
                  <c:v>154969.89000000001</c:v>
                </c:pt>
                <c:pt idx="15501">
                  <c:v>154979.89000000001</c:v>
                </c:pt>
                <c:pt idx="15502">
                  <c:v>154989.89000000001</c:v>
                </c:pt>
                <c:pt idx="15503">
                  <c:v>154999.89000000001</c:v>
                </c:pt>
                <c:pt idx="15504">
                  <c:v>155009.89000000001</c:v>
                </c:pt>
                <c:pt idx="15505">
                  <c:v>155019.89000000001</c:v>
                </c:pt>
                <c:pt idx="15506">
                  <c:v>155029.89000000001</c:v>
                </c:pt>
                <c:pt idx="15507">
                  <c:v>155039.89000000001</c:v>
                </c:pt>
                <c:pt idx="15508">
                  <c:v>155049.89000000001</c:v>
                </c:pt>
                <c:pt idx="15509">
                  <c:v>155059.89000000001</c:v>
                </c:pt>
                <c:pt idx="15510">
                  <c:v>155069.88</c:v>
                </c:pt>
                <c:pt idx="15511">
                  <c:v>155079.88</c:v>
                </c:pt>
                <c:pt idx="15512">
                  <c:v>155089.88</c:v>
                </c:pt>
                <c:pt idx="15513">
                  <c:v>155099.88</c:v>
                </c:pt>
                <c:pt idx="15514">
                  <c:v>155109.85999999999</c:v>
                </c:pt>
                <c:pt idx="15515">
                  <c:v>155119.88</c:v>
                </c:pt>
                <c:pt idx="15516">
                  <c:v>155129.88</c:v>
                </c:pt>
                <c:pt idx="15517">
                  <c:v>155139.88</c:v>
                </c:pt>
                <c:pt idx="15518">
                  <c:v>155149.85999999999</c:v>
                </c:pt>
                <c:pt idx="15519">
                  <c:v>155159.85999999999</c:v>
                </c:pt>
                <c:pt idx="15520">
                  <c:v>155169.85999999999</c:v>
                </c:pt>
                <c:pt idx="15521">
                  <c:v>155179.85999999999</c:v>
                </c:pt>
                <c:pt idx="15522">
                  <c:v>155189.85999999999</c:v>
                </c:pt>
                <c:pt idx="15523">
                  <c:v>155199.85999999999</c:v>
                </c:pt>
                <c:pt idx="15524">
                  <c:v>155209.84</c:v>
                </c:pt>
                <c:pt idx="15525">
                  <c:v>155219.85999999999</c:v>
                </c:pt>
                <c:pt idx="15526">
                  <c:v>155229.85999999999</c:v>
                </c:pt>
                <c:pt idx="15527">
                  <c:v>155239.85999999999</c:v>
                </c:pt>
                <c:pt idx="15528">
                  <c:v>155249.84</c:v>
                </c:pt>
                <c:pt idx="15529">
                  <c:v>155259.84</c:v>
                </c:pt>
                <c:pt idx="15530">
                  <c:v>155269.84</c:v>
                </c:pt>
                <c:pt idx="15531">
                  <c:v>155279.82999999999</c:v>
                </c:pt>
                <c:pt idx="15532">
                  <c:v>155289.82999999999</c:v>
                </c:pt>
                <c:pt idx="15533">
                  <c:v>155299.82999999999</c:v>
                </c:pt>
                <c:pt idx="15534">
                  <c:v>155309.82999999999</c:v>
                </c:pt>
                <c:pt idx="15535">
                  <c:v>155319.82999999999</c:v>
                </c:pt>
                <c:pt idx="15536">
                  <c:v>155329.82999999999</c:v>
                </c:pt>
                <c:pt idx="15537">
                  <c:v>155339.82999999999</c:v>
                </c:pt>
                <c:pt idx="15538">
                  <c:v>155349.82999999999</c:v>
                </c:pt>
                <c:pt idx="15539">
                  <c:v>155359.82999999999</c:v>
                </c:pt>
                <c:pt idx="15540">
                  <c:v>155369.82999999999</c:v>
                </c:pt>
                <c:pt idx="15541">
                  <c:v>155379.81</c:v>
                </c:pt>
                <c:pt idx="15542">
                  <c:v>155389.81</c:v>
                </c:pt>
                <c:pt idx="15543">
                  <c:v>155399.81</c:v>
                </c:pt>
                <c:pt idx="15544">
                  <c:v>155409.81</c:v>
                </c:pt>
                <c:pt idx="15545">
                  <c:v>155419.79999999999</c:v>
                </c:pt>
                <c:pt idx="15546">
                  <c:v>155429.81</c:v>
                </c:pt>
                <c:pt idx="15547">
                  <c:v>155439.81</c:v>
                </c:pt>
                <c:pt idx="15548">
                  <c:v>155449.81</c:v>
                </c:pt>
                <c:pt idx="15549">
                  <c:v>155459.79999999999</c:v>
                </c:pt>
                <c:pt idx="15550">
                  <c:v>155469.79999999999</c:v>
                </c:pt>
                <c:pt idx="15551">
                  <c:v>155479.79999999999</c:v>
                </c:pt>
                <c:pt idx="15552">
                  <c:v>155489.79999999999</c:v>
                </c:pt>
                <c:pt idx="15553">
                  <c:v>155499.79999999999</c:v>
                </c:pt>
                <c:pt idx="15554">
                  <c:v>155509.79999999999</c:v>
                </c:pt>
                <c:pt idx="15555">
                  <c:v>155519.78</c:v>
                </c:pt>
                <c:pt idx="15556">
                  <c:v>155529.79999999999</c:v>
                </c:pt>
                <c:pt idx="15557">
                  <c:v>155539.79999999999</c:v>
                </c:pt>
                <c:pt idx="15558">
                  <c:v>155549.79999999999</c:v>
                </c:pt>
                <c:pt idx="15559">
                  <c:v>155559.78</c:v>
                </c:pt>
                <c:pt idx="15560">
                  <c:v>155569.78</c:v>
                </c:pt>
                <c:pt idx="15561">
                  <c:v>155579.78</c:v>
                </c:pt>
                <c:pt idx="15562">
                  <c:v>155589.78</c:v>
                </c:pt>
                <c:pt idx="15563">
                  <c:v>155599.76999999999</c:v>
                </c:pt>
                <c:pt idx="15564">
                  <c:v>155609.76999999999</c:v>
                </c:pt>
                <c:pt idx="15565">
                  <c:v>155619.76999999999</c:v>
                </c:pt>
                <c:pt idx="15566">
                  <c:v>155629.76999999999</c:v>
                </c:pt>
                <c:pt idx="15567">
                  <c:v>155639.76999999999</c:v>
                </c:pt>
                <c:pt idx="15568">
                  <c:v>155649.76999999999</c:v>
                </c:pt>
                <c:pt idx="15569">
                  <c:v>155659.76999999999</c:v>
                </c:pt>
                <c:pt idx="15570">
                  <c:v>155669.76999999999</c:v>
                </c:pt>
                <c:pt idx="15571">
                  <c:v>155679.76999999999</c:v>
                </c:pt>
                <c:pt idx="15572">
                  <c:v>155689.76999999999</c:v>
                </c:pt>
                <c:pt idx="15573">
                  <c:v>155699.75</c:v>
                </c:pt>
                <c:pt idx="15574">
                  <c:v>155709.75</c:v>
                </c:pt>
                <c:pt idx="15575">
                  <c:v>155719.75</c:v>
                </c:pt>
                <c:pt idx="15576">
                  <c:v>155729.75</c:v>
                </c:pt>
                <c:pt idx="15577">
                  <c:v>155739.75</c:v>
                </c:pt>
                <c:pt idx="15578">
                  <c:v>155749.75</c:v>
                </c:pt>
                <c:pt idx="15579">
                  <c:v>155759.75</c:v>
                </c:pt>
                <c:pt idx="15580">
                  <c:v>155769.75</c:v>
                </c:pt>
                <c:pt idx="15581">
                  <c:v>155779.73000000001</c:v>
                </c:pt>
                <c:pt idx="15582">
                  <c:v>155789.73000000001</c:v>
                </c:pt>
                <c:pt idx="15583">
                  <c:v>155799.73000000001</c:v>
                </c:pt>
                <c:pt idx="15584">
                  <c:v>155809.73000000001</c:v>
                </c:pt>
                <c:pt idx="15585">
                  <c:v>155819.73000000001</c:v>
                </c:pt>
                <c:pt idx="15586">
                  <c:v>155829.73000000001</c:v>
                </c:pt>
                <c:pt idx="15587">
                  <c:v>155839.73000000001</c:v>
                </c:pt>
                <c:pt idx="15588">
                  <c:v>155849.73000000001</c:v>
                </c:pt>
                <c:pt idx="15589">
                  <c:v>155859.73000000001</c:v>
                </c:pt>
                <c:pt idx="15590">
                  <c:v>155869.73000000001</c:v>
                </c:pt>
                <c:pt idx="15591">
                  <c:v>155879.72</c:v>
                </c:pt>
                <c:pt idx="15592">
                  <c:v>155889.72</c:v>
                </c:pt>
                <c:pt idx="15593">
                  <c:v>155899.72</c:v>
                </c:pt>
                <c:pt idx="15594">
                  <c:v>155909.70000000001</c:v>
                </c:pt>
                <c:pt idx="15595">
                  <c:v>155919.70000000001</c:v>
                </c:pt>
                <c:pt idx="15596">
                  <c:v>155929.70000000001</c:v>
                </c:pt>
                <c:pt idx="15597">
                  <c:v>155939.70000000001</c:v>
                </c:pt>
                <c:pt idx="15598">
                  <c:v>155949.70000000001</c:v>
                </c:pt>
                <c:pt idx="15599">
                  <c:v>155959.70000000001</c:v>
                </c:pt>
                <c:pt idx="15600">
                  <c:v>155969.70000000001</c:v>
                </c:pt>
                <c:pt idx="15601">
                  <c:v>155979.70000000001</c:v>
                </c:pt>
                <c:pt idx="15602">
                  <c:v>155989.70000000001</c:v>
                </c:pt>
                <c:pt idx="15603">
                  <c:v>155999.70000000001</c:v>
                </c:pt>
                <c:pt idx="15604">
                  <c:v>156009.70000000001</c:v>
                </c:pt>
                <c:pt idx="15605">
                  <c:v>156019.69</c:v>
                </c:pt>
                <c:pt idx="15606">
                  <c:v>156029.69</c:v>
                </c:pt>
                <c:pt idx="15607">
                  <c:v>156039.69</c:v>
                </c:pt>
                <c:pt idx="15608">
                  <c:v>156049.70000000001</c:v>
                </c:pt>
                <c:pt idx="15609">
                  <c:v>156059.69</c:v>
                </c:pt>
                <c:pt idx="15610">
                  <c:v>156069.69</c:v>
                </c:pt>
                <c:pt idx="15611">
                  <c:v>156079.69</c:v>
                </c:pt>
                <c:pt idx="15612">
                  <c:v>156089.67000000001</c:v>
                </c:pt>
                <c:pt idx="15613">
                  <c:v>156099.67000000001</c:v>
                </c:pt>
                <c:pt idx="15614">
                  <c:v>156109.67000000001</c:v>
                </c:pt>
                <c:pt idx="15615">
                  <c:v>156119.67000000001</c:v>
                </c:pt>
                <c:pt idx="15616">
                  <c:v>156129.67000000001</c:v>
                </c:pt>
                <c:pt idx="15617">
                  <c:v>156139.67000000001</c:v>
                </c:pt>
                <c:pt idx="15618">
                  <c:v>156149.66</c:v>
                </c:pt>
                <c:pt idx="15619">
                  <c:v>156159.67000000001</c:v>
                </c:pt>
                <c:pt idx="15620">
                  <c:v>156169.67000000001</c:v>
                </c:pt>
                <c:pt idx="15621">
                  <c:v>156179.67000000001</c:v>
                </c:pt>
                <c:pt idx="15622">
                  <c:v>156189.66</c:v>
                </c:pt>
                <c:pt idx="15623">
                  <c:v>156199.66</c:v>
                </c:pt>
                <c:pt idx="15624">
                  <c:v>156209.66</c:v>
                </c:pt>
                <c:pt idx="15625">
                  <c:v>156219.66</c:v>
                </c:pt>
                <c:pt idx="15626">
                  <c:v>156229.64000000001</c:v>
                </c:pt>
                <c:pt idx="15627">
                  <c:v>156239.64000000001</c:v>
                </c:pt>
                <c:pt idx="15628">
                  <c:v>156249.64000000001</c:v>
                </c:pt>
                <c:pt idx="15629">
                  <c:v>156259.66</c:v>
                </c:pt>
                <c:pt idx="15630">
                  <c:v>156269.64000000001</c:v>
                </c:pt>
                <c:pt idx="15631">
                  <c:v>156279.64000000001</c:v>
                </c:pt>
                <c:pt idx="15632">
                  <c:v>156289.64000000001</c:v>
                </c:pt>
                <c:pt idx="15633">
                  <c:v>156299.64000000001</c:v>
                </c:pt>
                <c:pt idx="15634">
                  <c:v>156309.64000000001</c:v>
                </c:pt>
                <c:pt idx="15635">
                  <c:v>156319.64000000001</c:v>
                </c:pt>
                <c:pt idx="15636">
                  <c:v>156329.63</c:v>
                </c:pt>
                <c:pt idx="15637">
                  <c:v>156339.63</c:v>
                </c:pt>
                <c:pt idx="15638">
                  <c:v>156349.63</c:v>
                </c:pt>
                <c:pt idx="15639">
                  <c:v>156359.64000000001</c:v>
                </c:pt>
                <c:pt idx="15640">
                  <c:v>156369.63</c:v>
                </c:pt>
                <c:pt idx="15641">
                  <c:v>156379.63</c:v>
                </c:pt>
                <c:pt idx="15642">
                  <c:v>156389.63</c:v>
                </c:pt>
                <c:pt idx="15643">
                  <c:v>156399.63</c:v>
                </c:pt>
                <c:pt idx="15644">
                  <c:v>156409.60999999999</c:v>
                </c:pt>
                <c:pt idx="15645">
                  <c:v>156419.60999999999</c:v>
                </c:pt>
                <c:pt idx="15646">
                  <c:v>156429.60999999999</c:v>
                </c:pt>
                <c:pt idx="15647">
                  <c:v>156439.60999999999</c:v>
                </c:pt>
                <c:pt idx="15648">
                  <c:v>156449.60999999999</c:v>
                </c:pt>
                <c:pt idx="15649">
                  <c:v>156459.60999999999</c:v>
                </c:pt>
                <c:pt idx="15650">
                  <c:v>156469.60999999999</c:v>
                </c:pt>
                <c:pt idx="15651">
                  <c:v>156479.60999999999</c:v>
                </c:pt>
                <c:pt idx="15652">
                  <c:v>156489.60999999999</c:v>
                </c:pt>
                <c:pt idx="15653">
                  <c:v>156499.60999999999</c:v>
                </c:pt>
                <c:pt idx="15654">
                  <c:v>156509.59</c:v>
                </c:pt>
                <c:pt idx="15655">
                  <c:v>156519.59</c:v>
                </c:pt>
                <c:pt idx="15656">
                  <c:v>156529.59</c:v>
                </c:pt>
                <c:pt idx="15657">
                  <c:v>156539.57999999999</c:v>
                </c:pt>
                <c:pt idx="15658">
                  <c:v>156549.57999999999</c:v>
                </c:pt>
                <c:pt idx="15659">
                  <c:v>156559.57999999999</c:v>
                </c:pt>
                <c:pt idx="15660">
                  <c:v>156569.59</c:v>
                </c:pt>
                <c:pt idx="15661">
                  <c:v>156579.57999999999</c:v>
                </c:pt>
                <c:pt idx="15662">
                  <c:v>156589.57999999999</c:v>
                </c:pt>
                <c:pt idx="15663">
                  <c:v>156599.57999999999</c:v>
                </c:pt>
                <c:pt idx="15664">
                  <c:v>156609.57999999999</c:v>
                </c:pt>
                <c:pt idx="15665">
                  <c:v>156619.57999999999</c:v>
                </c:pt>
                <c:pt idx="15666">
                  <c:v>156629.57999999999</c:v>
                </c:pt>
                <c:pt idx="15667">
                  <c:v>156639.57999999999</c:v>
                </c:pt>
                <c:pt idx="15668">
                  <c:v>156649.56</c:v>
                </c:pt>
                <c:pt idx="15669">
                  <c:v>156659.56</c:v>
                </c:pt>
                <c:pt idx="15670">
                  <c:v>156669.57999999999</c:v>
                </c:pt>
                <c:pt idx="15671">
                  <c:v>156679.57999999999</c:v>
                </c:pt>
                <c:pt idx="15672">
                  <c:v>156689.56</c:v>
                </c:pt>
                <c:pt idx="15673">
                  <c:v>156699.56</c:v>
                </c:pt>
                <c:pt idx="15674">
                  <c:v>156709.56</c:v>
                </c:pt>
                <c:pt idx="15675">
                  <c:v>156719.54999999999</c:v>
                </c:pt>
                <c:pt idx="15676">
                  <c:v>156729.54999999999</c:v>
                </c:pt>
                <c:pt idx="15677">
                  <c:v>156739.54999999999</c:v>
                </c:pt>
                <c:pt idx="15678">
                  <c:v>156749.54999999999</c:v>
                </c:pt>
                <c:pt idx="15679">
                  <c:v>156759.54999999999</c:v>
                </c:pt>
                <c:pt idx="15680">
                  <c:v>156769.54999999999</c:v>
                </c:pt>
                <c:pt idx="15681">
                  <c:v>156779.54999999999</c:v>
                </c:pt>
                <c:pt idx="15682">
                  <c:v>156789.54999999999</c:v>
                </c:pt>
                <c:pt idx="15683">
                  <c:v>156799.54999999999</c:v>
                </c:pt>
                <c:pt idx="15684">
                  <c:v>156809.54999999999</c:v>
                </c:pt>
                <c:pt idx="15685">
                  <c:v>156819.53</c:v>
                </c:pt>
                <c:pt idx="15686">
                  <c:v>156829.53</c:v>
                </c:pt>
                <c:pt idx="15687">
                  <c:v>156839.53</c:v>
                </c:pt>
                <c:pt idx="15688">
                  <c:v>156849.53</c:v>
                </c:pt>
                <c:pt idx="15689">
                  <c:v>156859.51999999999</c:v>
                </c:pt>
                <c:pt idx="15690">
                  <c:v>156869.51999999999</c:v>
                </c:pt>
                <c:pt idx="15691">
                  <c:v>156879.51999999999</c:v>
                </c:pt>
                <c:pt idx="15692">
                  <c:v>156889.53</c:v>
                </c:pt>
                <c:pt idx="15693">
                  <c:v>156899.51999999999</c:v>
                </c:pt>
                <c:pt idx="15694">
                  <c:v>156909.51999999999</c:v>
                </c:pt>
                <c:pt idx="15695">
                  <c:v>156919.51999999999</c:v>
                </c:pt>
                <c:pt idx="15696">
                  <c:v>156929.51999999999</c:v>
                </c:pt>
                <c:pt idx="15697">
                  <c:v>156939.51999999999</c:v>
                </c:pt>
                <c:pt idx="15698">
                  <c:v>156949.51999999999</c:v>
                </c:pt>
                <c:pt idx="15699">
                  <c:v>156959.5</c:v>
                </c:pt>
                <c:pt idx="15700">
                  <c:v>156969.5</c:v>
                </c:pt>
                <c:pt idx="15701">
                  <c:v>156979.5</c:v>
                </c:pt>
                <c:pt idx="15702">
                  <c:v>156989.51999999999</c:v>
                </c:pt>
                <c:pt idx="15703">
                  <c:v>156999.5</c:v>
                </c:pt>
                <c:pt idx="15704">
                  <c:v>157009.5</c:v>
                </c:pt>
                <c:pt idx="15705">
                  <c:v>157019.5</c:v>
                </c:pt>
                <c:pt idx="15706">
                  <c:v>157029.5</c:v>
                </c:pt>
                <c:pt idx="15707">
                  <c:v>157039.48000000001</c:v>
                </c:pt>
                <c:pt idx="15708">
                  <c:v>157049.48000000001</c:v>
                </c:pt>
                <c:pt idx="15709">
                  <c:v>157059.48000000001</c:v>
                </c:pt>
                <c:pt idx="15710">
                  <c:v>157069.48000000001</c:v>
                </c:pt>
                <c:pt idx="15711">
                  <c:v>157079.48000000001</c:v>
                </c:pt>
                <c:pt idx="15712">
                  <c:v>157089.48000000001</c:v>
                </c:pt>
                <c:pt idx="15713">
                  <c:v>157099.48000000001</c:v>
                </c:pt>
                <c:pt idx="15714">
                  <c:v>157109.48000000001</c:v>
                </c:pt>
                <c:pt idx="15715">
                  <c:v>157119.48000000001</c:v>
                </c:pt>
                <c:pt idx="15716">
                  <c:v>157129.48000000001</c:v>
                </c:pt>
                <c:pt idx="15717">
                  <c:v>157139.47</c:v>
                </c:pt>
                <c:pt idx="15718">
                  <c:v>157149.47</c:v>
                </c:pt>
                <c:pt idx="15719">
                  <c:v>157159.47</c:v>
                </c:pt>
                <c:pt idx="15720">
                  <c:v>157169.47</c:v>
                </c:pt>
                <c:pt idx="15721">
                  <c:v>157179.45000000001</c:v>
                </c:pt>
                <c:pt idx="15722">
                  <c:v>157189.45000000001</c:v>
                </c:pt>
                <c:pt idx="15723">
                  <c:v>157199.47</c:v>
                </c:pt>
                <c:pt idx="15724">
                  <c:v>157209.47</c:v>
                </c:pt>
                <c:pt idx="15725">
                  <c:v>157219.45000000001</c:v>
                </c:pt>
                <c:pt idx="15726">
                  <c:v>157229.45000000001</c:v>
                </c:pt>
                <c:pt idx="15727">
                  <c:v>157239.45000000001</c:v>
                </c:pt>
                <c:pt idx="15728">
                  <c:v>157249.45000000001</c:v>
                </c:pt>
                <c:pt idx="15729">
                  <c:v>157259.45000000001</c:v>
                </c:pt>
                <c:pt idx="15730">
                  <c:v>157269.45000000001</c:v>
                </c:pt>
                <c:pt idx="15731">
                  <c:v>157279.44</c:v>
                </c:pt>
                <c:pt idx="15732">
                  <c:v>157289.44</c:v>
                </c:pt>
                <c:pt idx="15733">
                  <c:v>157299.44</c:v>
                </c:pt>
                <c:pt idx="15734">
                  <c:v>157309.45000000001</c:v>
                </c:pt>
                <c:pt idx="15735">
                  <c:v>157319.44</c:v>
                </c:pt>
                <c:pt idx="15736">
                  <c:v>157329.44</c:v>
                </c:pt>
                <c:pt idx="15737">
                  <c:v>157339.44</c:v>
                </c:pt>
                <c:pt idx="15738">
                  <c:v>157349.42000000001</c:v>
                </c:pt>
                <c:pt idx="15739">
                  <c:v>157359.42000000001</c:v>
                </c:pt>
                <c:pt idx="15740">
                  <c:v>157369.42000000001</c:v>
                </c:pt>
                <c:pt idx="15741">
                  <c:v>157379.42000000001</c:v>
                </c:pt>
                <c:pt idx="15742">
                  <c:v>157389.42000000001</c:v>
                </c:pt>
                <c:pt idx="15743">
                  <c:v>157399.42000000001</c:v>
                </c:pt>
                <c:pt idx="15744">
                  <c:v>157409.42000000001</c:v>
                </c:pt>
                <c:pt idx="15745">
                  <c:v>157419.42000000001</c:v>
                </c:pt>
                <c:pt idx="15746">
                  <c:v>157429.42000000001</c:v>
                </c:pt>
                <c:pt idx="15747">
                  <c:v>157439.42000000001</c:v>
                </c:pt>
                <c:pt idx="15748">
                  <c:v>157449.41</c:v>
                </c:pt>
                <c:pt idx="15749">
                  <c:v>157459.41</c:v>
                </c:pt>
                <c:pt idx="15750">
                  <c:v>157469.41</c:v>
                </c:pt>
                <c:pt idx="15751">
                  <c:v>157479.41</c:v>
                </c:pt>
                <c:pt idx="15752">
                  <c:v>157489.39000000001</c:v>
                </c:pt>
                <c:pt idx="15753">
                  <c:v>157499.39000000001</c:v>
                </c:pt>
                <c:pt idx="15754">
                  <c:v>157509.39000000001</c:v>
                </c:pt>
                <c:pt idx="15755">
                  <c:v>157519.41</c:v>
                </c:pt>
                <c:pt idx="15756">
                  <c:v>157529.39000000001</c:v>
                </c:pt>
                <c:pt idx="15757">
                  <c:v>157539.39000000001</c:v>
                </c:pt>
                <c:pt idx="15758">
                  <c:v>157549.39000000001</c:v>
                </c:pt>
                <c:pt idx="15759">
                  <c:v>157559.39000000001</c:v>
                </c:pt>
                <c:pt idx="15760">
                  <c:v>157569.39000000001</c:v>
                </c:pt>
                <c:pt idx="15761">
                  <c:v>157579.39000000001</c:v>
                </c:pt>
                <c:pt idx="15762">
                  <c:v>157589.38</c:v>
                </c:pt>
                <c:pt idx="15763">
                  <c:v>157599.38</c:v>
                </c:pt>
                <c:pt idx="15764">
                  <c:v>157609.38</c:v>
                </c:pt>
                <c:pt idx="15765">
                  <c:v>157619.39000000001</c:v>
                </c:pt>
                <c:pt idx="15766">
                  <c:v>157629.38</c:v>
                </c:pt>
                <c:pt idx="15767">
                  <c:v>157639.38</c:v>
                </c:pt>
                <c:pt idx="15768">
                  <c:v>157649.38</c:v>
                </c:pt>
                <c:pt idx="15769">
                  <c:v>157659.38</c:v>
                </c:pt>
                <c:pt idx="15770">
                  <c:v>157669.35999999999</c:v>
                </c:pt>
                <c:pt idx="15771">
                  <c:v>157679.35999999999</c:v>
                </c:pt>
                <c:pt idx="15772">
                  <c:v>157689.35999999999</c:v>
                </c:pt>
                <c:pt idx="15773">
                  <c:v>157699.35999999999</c:v>
                </c:pt>
                <c:pt idx="15774">
                  <c:v>157709.35999999999</c:v>
                </c:pt>
                <c:pt idx="15775">
                  <c:v>157719.35999999999</c:v>
                </c:pt>
                <c:pt idx="15776">
                  <c:v>157729.35999999999</c:v>
                </c:pt>
                <c:pt idx="15777">
                  <c:v>157739.35999999999</c:v>
                </c:pt>
                <c:pt idx="15778">
                  <c:v>157749.35999999999</c:v>
                </c:pt>
                <c:pt idx="15779">
                  <c:v>157759.35999999999</c:v>
                </c:pt>
                <c:pt idx="15780">
                  <c:v>157769.34</c:v>
                </c:pt>
                <c:pt idx="15781">
                  <c:v>157779.34</c:v>
                </c:pt>
                <c:pt idx="15782">
                  <c:v>157789.34</c:v>
                </c:pt>
                <c:pt idx="15783">
                  <c:v>157799.34</c:v>
                </c:pt>
                <c:pt idx="15784">
                  <c:v>157809.32999999999</c:v>
                </c:pt>
                <c:pt idx="15785">
                  <c:v>157819.32999999999</c:v>
                </c:pt>
                <c:pt idx="15786">
                  <c:v>157829.34</c:v>
                </c:pt>
                <c:pt idx="15787">
                  <c:v>157839.34</c:v>
                </c:pt>
                <c:pt idx="15788">
                  <c:v>157849.32999999999</c:v>
                </c:pt>
                <c:pt idx="15789">
                  <c:v>157859.32999999999</c:v>
                </c:pt>
                <c:pt idx="15790">
                  <c:v>157869.32999999999</c:v>
                </c:pt>
                <c:pt idx="15791">
                  <c:v>157879.32999999999</c:v>
                </c:pt>
                <c:pt idx="15792">
                  <c:v>157889.32999999999</c:v>
                </c:pt>
                <c:pt idx="15793">
                  <c:v>157899.32999999999</c:v>
                </c:pt>
                <c:pt idx="15794">
                  <c:v>157909.31</c:v>
                </c:pt>
                <c:pt idx="15795">
                  <c:v>157919.31</c:v>
                </c:pt>
                <c:pt idx="15796">
                  <c:v>157929.31</c:v>
                </c:pt>
                <c:pt idx="15797">
                  <c:v>157939.32999999999</c:v>
                </c:pt>
                <c:pt idx="15798">
                  <c:v>157949.31</c:v>
                </c:pt>
                <c:pt idx="15799">
                  <c:v>157959.31</c:v>
                </c:pt>
                <c:pt idx="15800">
                  <c:v>157969.31</c:v>
                </c:pt>
                <c:pt idx="15801">
                  <c:v>157979.29999999999</c:v>
                </c:pt>
                <c:pt idx="15802">
                  <c:v>157989.29999999999</c:v>
                </c:pt>
                <c:pt idx="15803">
                  <c:v>157999.29999999999</c:v>
                </c:pt>
                <c:pt idx="15804">
                  <c:v>158009.29999999999</c:v>
                </c:pt>
                <c:pt idx="15805">
                  <c:v>158019.29999999999</c:v>
                </c:pt>
                <c:pt idx="15806">
                  <c:v>158029.29999999999</c:v>
                </c:pt>
                <c:pt idx="15807">
                  <c:v>158039.29999999999</c:v>
                </c:pt>
                <c:pt idx="15808">
                  <c:v>158049.29999999999</c:v>
                </c:pt>
                <c:pt idx="15809">
                  <c:v>158059.29999999999</c:v>
                </c:pt>
                <c:pt idx="15810">
                  <c:v>158069.29999999999</c:v>
                </c:pt>
                <c:pt idx="15811">
                  <c:v>158079.28</c:v>
                </c:pt>
                <c:pt idx="15812">
                  <c:v>158089.28</c:v>
                </c:pt>
                <c:pt idx="15813">
                  <c:v>158099.28</c:v>
                </c:pt>
                <c:pt idx="15814">
                  <c:v>158109.28</c:v>
                </c:pt>
                <c:pt idx="15815">
                  <c:v>158119.26999999999</c:v>
                </c:pt>
                <c:pt idx="15816">
                  <c:v>158129.26999999999</c:v>
                </c:pt>
                <c:pt idx="15817">
                  <c:v>158139.26999999999</c:v>
                </c:pt>
                <c:pt idx="15818">
                  <c:v>158149.28</c:v>
                </c:pt>
                <c:pt idx="15819">
                  <c:v>158159.26999999999</c:v>
                </c:pt>
                <c:pt idx="15820">
                  <c:v>158169.26999999999</c:v>
                </c:pt>
                <c:pt idx="15821">
                  <c:v>158179.26999999999</c:v>
                </c:pt>
                <c:pt idx="15822">
                  <c:v>158189.26999999999</c:v>
                </c:pt>
                <c:pt idx="15823">
                  <c:v>158199.26999999999</c:v>
                </c:pt>
                <c:pt idx="15824">
                  <c:v>158209.26999999999</c:v>
                </c:pt>
                <c:pt idx="15825">
                  <c:v>158219.25</c:v>
                </c:pt>
                <c:pt idx="15826">
                  <c:v>158229.25</c:v>
                </c:pt>
                <c:pt idx="15827">
                  <c:v>158239.25</c:v>
                </c:pt>
                <c:pt idx="15828">
                  <c:v>158249.26999999999</c:v>
                </c:pt>
                <c:pt idx="15829">
                  <c:v>158259.25</c:v>
                </c:pt>
                <c:pt idx="15830">
                  <c:v>158269.25</c:v>
                </c:pt>
                <c:pt idx="15831">
                  <c:v>158279.25</c:v>
                </c:pt>
                <c:pt idx="15832">
                  <c:v>158289.25</c:v>
                </c:pt>
                <c:pt idx="15833">
                  <c:v>158299.23000000001</c:v>
                </c:pt>
                <c:pt idx="15834">
                  <c:v>158309.23000000001</c:v>
                </c:pt>
                <c:pt idx="15835">
                  <c:v>158319.23000000001</c:v>
                </c:pt>
                <c:pt idx="15836">
                  <c:v>158329.23000000001</c:v>
                </c:pt>
                <c:pt idx="15837">
                  <c:v>158339.23000000001</c:v>
                </c:pt>
                <c:pt idx="15838">
                  <c:v>158349.23000000001</c:v>
                </c:pt>
                <c:pt idx="15839">
                  <c:v>158359.23000000001</c:v>
                </c:pt>
                <c:pt idx="15840">
                  <c:v>158369.23000000001</c:v>
                </c:pt>
                <c:pt idx="15841">
                  <c:v>158379.23000000001</c:v>
                </c:pt>
                <c:pt idx="15842">
                  <c:v>158389.23000000001</c:v>
                </c:pt>
                <c:pt idx="15843">
                  <c:v>158399.22</c:v>
                </c:pt>
                <c:pt idx="15844">
                  <c:v>158409.22</c:v>
                </c:pt>
                <c:pt idx="15845">
                  <c:v>158419.22</c:v>
                </c:pt>
                <c:pt idx="15846">
                  <c:v>158429.22</c:v>
                </c:pt>
                <c:pt idx="15847">
                  <c:v>158439.20000000001</c:v>
                </c:pt>
                <c:pt idx="15848">
                  <c:v>158449.20000000001</c:v>
                </c:pt>
                <c:pt idx="15849">
                  <c:v>158459.22</c:v>
                </c:pt>
                <c:pt idx="15850">
                  <c:v>158469.22</c:v>
                </c:pt>
                <c:pt idx="15851">
                  <c:v>158479.20000000001</c:v>
                </c:pt>
                <c:pt idx="15852">
                  <c:v>158489.20000000001</c:v>
                </c:pt>
                <c:pt idx="15853">
                  <c:v>158499.20000000001</c:v>
                </c:pt>
                <c:pt idx="15854">
                  <c:v>158509.20000000001</c:v>
                </c:pt>
                <c:pt idx="15855">
                  <c:v>158519.20000000001</c:v>
                </c:pt>
                <c:pt idx="15856">
                  <c:v>158529.20000000001</c:v>
                </c:pt>
                <c:pt idx="15857">
                  <c:v>158539.19</c:v>
                </c:pt>
                <c:pt idx="15858">
                  <c:v>158549.19</c:v>
                </c:pt>
                <c:pt idx="15859">
                  <c:v>158559.19</c:v>
                </c:pt>
                <c:pt idx="15860">
                  <c:v>158569.20000000001</c:v>
                </c:pt>
                <c:pt idx="15861">
                  <c:v>158579.19</c:v>
                </c:pt>
                <c:pt idx="15862">
                  <c:v>158589.19</c:v>
                </c:pt>
                <c:pt idx="15863">
                  <c:v>158599.19</c:v>
                </c:pt>
                <c:pt idx="15864">
                  <c:v>158609.17000000001</c:v>
                </c:pt>
                <c:pt idx="15865">
                  <c:v>158619.17000000001</c:v>
                </c:pt>
                <c:pt idx="15866">
                  <c:v>158629.17000000001</c:v>
                </c:pt>
                <c:pt idx="15867">
                  <c:v>158639.17000000001</c:v>
                </c:pt>
                <c:pt idx="15868">
                  <c:v>158649.17000000001</c:v>
                </c:pt>
                <c:pt idx="15869">
                  <c:v>158659.17000000001</c:v>
                </c:pt>
                <c:pt idx="15870">
                  <c:v>158669.17000000001</c:v>
                </c:pt>
                <c:pt idx="15871">
                  <c:v>158679.17000000001</c:v>
                </c:pt>
                <c:pt idx="15872">
                  <c:v>158689.17000000001</c:v>
                </c:pt>
                <c:pt idx="15873">
                  <c:v>158699.17000000001</c:v>
                </c:pt>
                <c:pt idx="15874">
                  <c:v>158709.17000000001</c:v>
                </c:pt>
                <c:pt idx="15875">
                  <c:v>158719.16</c:v>
                </c:pt>
                <c:pt idx="15876">
                  <c:v>158729.16</c:v>
                </c:pt>
                <c:pt idx="15877">
                  <c:v>158739.16</c:v>
                </c:pt>
                <c:pt idx="15878">
                  <c:v>158749.14000000001</c:v>
                </c:pt>
                <c:pt idx="15879">
                  <c:v>158759.14000000001</c:v>
                </c:pt>
                <c:pt idx="15880">
                  <c:v>158769.14000000001</c:v>
                </c:pt>
                <c:pt idx="15881">
                  <c:v>158779.14000000001</c:v>
                </c:pt>
                <c:pt idx="15882">
                  <c:v>158789.14000000001</c:v>
                </c:pt>
                <c:pt idx="15883">
                  <c:v>158799.14000000001</c:v>
                </c:pt>
                <c:pt idx="15884">
                  <c:v>158809.14000000001</c:v>
                </c:pt>
                <c:pt idx="15885">
                  <c:v>158819.14000000001</c:v>
                </c:pt>
                <c:pt idx="15886">
                  <c:v>158829.14000000001</c:v>
                </c:pt>
                <c:pt idx="15887">
                  <c:v>158839.14000000001</c:v>
                </c:pt>
                <c:pt idx="15888">
                  <c:v>158849.13</c:v>
                </c:pt>
                <c:pt idx="15889">
                  <c:v>158859.13</c:v>
                </c:pt>
                <c:pt idx="15890">
                  <c:v>158869.13</c:v>
                </c:pt>
                <c:pt idx="15891">
                  <c:v>158879.13</c:v>
                </c:pt>
                <c:pt idx="15892">
                  <c:v>158889.13</c:v>
                </c:pt>
                <c:pt idx="15893">
                  <c:v>158899.13</c:v>
                </c:pt>
                <c:pt idx="15894">
                  <c:v>158909.13</c:v>
                </c:pt>
                <c:pt idx="15895">
                  <c:v>158919.13</c:v>
                </c:pt>
                <c:pt idx="15896">
                  <c:v>158929.10999999999</c:v>
                </c:pt>
                <c:pt idx="15897">
                  <c:v>158939.10999999999</c:v>
                </c:pt>
                <c:pt idx="15898">
                  <c:v>158949.10999999999</c:v>
                </c:pt>
                <c:pt idx="15899">
                  <c:v>158959.10999999999</c:v>
                </c:pt>
                <c:pt idx="15900">
                  <c:v>158969.10999999999</c:v>
                </c:pt>
                <c:pt idx="15901">
                  <c:v>158979.10999999999</c:v>
                </c:pt>
                <c:pt idx="15902">
                  <c:v>158989.09</c:v>
                </c:pt>
                <c:pt idx="15903">
                  <c:v>158999.10999999999</c:v>
                </c:pt>
                <c:pt idx="15904">
                  <c:v>159009.10999999999</c:v>
                </c:pt>
                <c:pt idx="15905">
                  <c:v>159019.10999999999</c:v>
                </c:pt>
                <c:pt idx="15906">
                  <c:v>159029.09</c:v>
                </c:pt>
                <c:pt idx="15907">
                  <c:v>159039.09</c:v>
                </c:pt>
                <c:pt idx="15908">
                  <c:v>159049.09</c:v>
                </c:pt>
                <c:pt idx="15909">
                  <c:v>159059.09</c:v>
                </c:pt>
                <c:pt idx="15910">
                  <c:v>159069.07999999999</c:v>
                </c:pt>
                <c:pt idx="15911">
                  <c:v>159079.07999999999</c:v>
                </c:pt>
                <c:pt idx="15912">
                  <c:v>159089.07999999999</c:v>
                </c:pt>
                <c:pt idx="15913">
                  <c:v>159099.09</c:v>
                </c:pt>
                <c:pt idx="15914">
                  <c:v>159109.07999999999</c:v>
                </c:pt>
                <c:pt idx="15915">
                  <c:v>159119.07999999999</c:v>
                </c:pt>
                <c:pt idx="15916">
                  <c:v>159129.07999999999</c:v>
                </c:pt>
                <c:pt idx="15917">
                  <c:v>159139.07999999999</c:v>
                </c:pt>
                <c:pt idx="15918">
                  <c:v>159149.07999999999</c:v>
                </c:pt>
                <c:pt idx="15919">
                  <c:v>159159.07999999999</c:v>
                </c:pt>
                <c:pt idx="15920">
                  <c:v>159169.06</c:v>
                </c:pt>
                <c:pt idx="15921">
                  <c:v>159179.06</c:v>
                </c:pt>
                <c:pt idx="15922">
                  <c:v>159189.06</c:v>
                </c:pt>
                <c:pt idx="15923">
                  <c:v>159199.04999999999</c:v>
                </c:pt>
                <c:pt idx="15924">
                  <c:v>159209.06</c:v>
                </c:pt>
                <c:pt idx="15925">
                  <c:v>159219.06</c:v>
                </c:pt>
                <c:pt idx="15926">
                  <c:v>159229.06</c:v>
                </c:pt>
                <c:pt idx="15927">
                  <c:v>159239.04999999999</c:v>
                </c:pt>
                <c:pt idx="15928">
                  <c:v>159249.04999999999</c:v>
                </c:pt>
                <c:pt idx="15929">
                  <c:v>159259.04999999999</c:v>
                </c:pt>
                <c:pt idx="15930">
                  <c:v>159269.04999999999</c:v>
                </c:pt>
                <c:pt idx="15931">
                  <c:v>159279.04999999999</c:v>
                </c:pt>
                <c:pt idx="15932">
                  <c:v>159289.04999999999</c:v>
                </c:pt>
                <c:pt idx="15933">
                  <c:v>159299.04999999999</c:v>
                </c:pt>
                <c:pt idx="15934">
                  <c:v>159309.03</c:v>
                </c:pt>
                <c:pt idx="15935">
                  <c:v>159319.04999999999</c:v>
                </c:pt>
                <c:pt idx="15936">
                  <c:v>159329.04999999999</c:v>
                </c:pt>
                <c:pt idx="15937">
                  <c:v>159339.04999999999</c:v>
                </c:pt>
                <c:pt idx="15938">
                  <c:v>159349.03</c:v>
                </c:pt>
                <c:pt idx="15939">
                  <c:v>159359.03</c:v>
                </c:pt>
                <c:pt idx="15940">
                  <c:v>159369.03</c:v>
                </c:pt>
                <c:pt idx="15941">
                  <c:v>159379.01999999999</c:v>
                </c:pt>
                <c:pt idx="15942">
                  <c:v>159389.01999999999</c:v>
                </c:pt>
                <c:pt idx="15943">
                  <c:v>159399.01999999999</c:v>
                </c:pt>
                <c:pt idx="15944">
                  <c:v>159409.01999999999</c:v>
                </c:pt>
                <c:pt idx="15945">
                  <c:v>159419.01999999999</c:v>
                </c:pt>
                <c:pt idx="15946">
                  <c:v>159429.01999999999</c:v>
                </c:pt>
                <c:pt idx="15947">
                  <c:v>159439.01999999999</c:v>
                </c:pt>
                <c:pt idx="15948">
                  <c:v>159449.01999999999</c:v>
                </c:pt>
                <c:pt idx="15949">
                  <c:v>159459.01999999999</c:v>
                </c:pt>
                <c:pt idx="15950">
                  <c:v>159469.01999999999</c:v>
                </c:pt>
                <c:pt idx="15951">
                  <c:v>159479</c:v>
                </c:pt>
                <c:pt idx="15952">
                  <c:v>159489</c:v>
                </c:pt>
                <c:pt idx="15953">
                  <c:v>159499</c:v>
                </c:pt>
                <c:pt idx="15954">
                  <c:v>159509</c:v>
                </c:pt>
                <c:pt idx="15955">
                  <c:v>159518.98000000001</c:v>
                </c:pt>
                <c:pt idx="15956">
                  <c:v>159529</c:v>
                </c:pt>
                <c:pt idx="15957">
                  <c:v>159539</c:v>
                </c:pt>
                <c:pt idx="15958">
                  <c:v>159549</c:v>
                </c:pt>
                <c:pt idx="15959">
                  <c:v>159558.98000000001</c:v>
                </c:pt>
                <c:pt idx="15960">
                  <c:v>159568.98000000001</c:v>
                </c:pt>
                <c:pt idx="15961">
                  <c:v>159578.98000000001</c:v>
                </c:pt>
                <c:pt idx="15962">
                  <c:v>159588.98000000001</c:v>
                </c:pt>
                <c:pt idx="15963">
                  <c:v>159598.98000000001</c:v>
                </c:pt>
                <c:pt idx="15964">
                  <c:v>159608.98000000001</c:v>
                </c:pt>
                <c:pt idx="15965">
                  <c:v>159618.97</c:v>
                </c:pt>
                <c:pt idx="15966">
                  <c:v>159628.97</c:v>
                </c:pt>
                <c:pt idx="15967">
                  <c:v>159638.98000000001</c:v>
                </c:pt>
                <c:pt idx="15968">
                  <c:v>159648.98000000001</c:v>
                </c:pt>
                <c:pt idx="15969">
                  <c:v>159658.97</c:v>
                </c:pt>
                <c:pt idx="15970">
                  <c:v>159668.97</c:v>
                </c:pt>
                <c:pt idx="15971">
                  <c:v>159678.97</c:v>
                </c:pt>
                <c:pt idx="15972">
                  <c:v>159688.97</c:v>
                </c:pt>
                <c:pt idx="15973">
                  <c:v>159698.95000000001</c:v>
                </c:pt>
                <c:pt idx="15974">
                  <c:v>159708.95000000001</c:v>
                </c:pt>
                <c:pt idx="15975">
                  <c:v>159718.95000000001</c:v>
                </c:pt>
                <c:pt idx="15976">
                  <c:v>159728.95000000001</c:v>
                </c:pt>
                <c:pt idx="15977">
                  <c:v>159738.95000000001</c:v>
                </c:pt>
                <c:pt idx="15978">
                  <c:v>159748.95000000001</c:v>
                </c:pt>
                <c:pt idx="15979">
                  <c:v>159758.95000000001</c:v>
                </c:pt>
                <c:pt idx="15980">
                  <c:v>159768.95000000001</c:v>
                </c:pt>
                <c:pt idx="15981">
                  <c:v>159778.95000000001</c:v>
                </c:pt>
                <c:pt idx="15982">
                  <c:v>159788.95000000001</c:v>
                </c:pt>
                <c:pt idx="15983">
                  <c:v>159798.94</c:v>
                </c:pt>
                <c:pt idx="15984">
                  <c:v>159808.94</c:v>
                </c:pt>
                <c:pt idx="15985">
                  <c:v>159818.94</c:v>
                </c:pt>
                <c:pt idx="15986">
                  <c:v>159828.94</c:v>
                </c:pt>
                <c:pt idx="15987">
                  <c:v>159838.92000000001</c:v>
                </c:pt>
                <c:pt idx="15988">
                  <c:v>159848.94</c:v>
                </c:pt>
                <c:pt idx="15989">
                  <c:v>159858.94</c:v>
                </c:pt>
                <c:pt idx="15990">
                  <c:v>159868.94</c:v>
                </c:pt>
                <c:pt idx="15991">
                  <c:v>159878.92000000001</c:v>
                </c:pt>
                <c:pt idx="15992">
                  <c:v>159888.92000000001</c:v>
                </c:pt>
                <c:pt idx="15993">
                  <c:v>159898.92000000001</c:v>
                </c:pt>
                <c:pt idx="15994">
                  <c:v>159908.92000000001</c:v>
                </c:pt>
                <c:pt idx="15995">
                  <c:v>159918.92000000001</c:v>
                </c:pt>
                <c:pt idx="15996">
                  <c:v>159928.92000000001</c:v>
                </c:pt>
                <c:pt idx="15997">
                  <c:v>159938.91</c:v>
                </c:pt>
                <c:pt idx="15998">
                  <c:v>159948.91</c:v>
                </c:pt>
                <c:pt idx="15999">
                  <c:v>159958.92000000001</c:v>
                </c:pt>
                <c:pt idx="16000">
                  <c:v>159968.92000000001</c:v>
                </c:pt>
                <c:pt idx="16001">
                  <c:v>159978.91</c:v>
                </c:pt>
                <c:pt idx="16002">
                  <c:v>159988.91</c:v>
                </c:pt>
                <c:pt idx="16003">
                  <c:v>159998.91</c:v>
                </c:pt>
                <c:pt idx="16004">
                  <c:v>160008.89000000001</c:v>
                </c:pt>
                <c:pt idx="16005">
                  <c:v>160018.89000000001</c:v>
                </c:pt>
                <c:pt idx="16006">
                  <c:v>160028.89000000001</c:v>
                </c:pt>
                <c:pt idx="16007">
                  <c:v>160038.89000000001</c:v>
                </c:pt>
                <c:pt idx="16008">
                  <c:v>160048.89000000001</c:v>
                </c:pt>
                <c:pt idx="16009">
                  <c:v>160058.89000000001</c:v>
                </c:pt>
                <c:pt idx="16010">
                  <c:v>160068.89000000001</c:v>
                </c:pt>
                <c:pt idx="16011">
                  <c:v>160078.89000000001</c:v>
                </c:pt>
                <c:pt idx="16012">
                  <c:v>160088.89000000001</c:v>
                </c:pt>
                <c:pt idx="16013">
                  <c:v>160098.89000000001</c:v>
                </c:pt>
                <c:pt idx="16014">
                  <c:v>160108.88</c:v>
                </c:pt>
                <c:pt idx="16015">
                  <c:v>160118.88</c:v>
                </c:pt>
                <c:pt idx="16016">
                  <c:v>160128.88</c:v>
                </c:pt>
                <c:pt idx="16017">
                  <c:v>160138.88</c:v>
                </c:pt>
                <c:pt idx="16018">
                  <c:v>160148.85999999999</c:v>
                </c:pt>
                <c:pt idx="16019">
                  <c:v>160158.85999999999</c:v>
                </c:pt>
                <c:pt idx="16020">
                  <c:v>160168.88</c:v>
                </c:pt>
                <c:pt idx="16021">
                  <c:v>160178.88</c:v>
                </c:pt>
                <c:pt idx="16022">
                  <c:v>160188.85999999999</c:v>
                </c:pt>
                <c:pt idx="16023">
                  <c:v>160198.85999999999</c:v>
                </c:pt>
                <c:pt idx="16024">
                  <c:v>160208.85999999999</c:v>
                </c:pt>
                <c:pt idx="16025">
                  <c:v>160218.85999999999</c:v>
                </c:pt>
                <c:pt idx="16026">
                  <c:v>160228.85999999999</c:v>
                </c:pt>
                <c:pt idx="16027">
                  <c:v>160238.85999999999</c:v>
                </c:pt>
                <c:pt idx="16028">
                  <c:v>160248.84</c:v>
                </c:pt>
                <c:pt idx="16029">
                  <c:v>160258.84</c:v>
                </c:pt>
                <c:pt idx="16030">
                  <c:v>160268.84</c:v>
                </c:pt>
                <c:pt idx="16031">
                  <c:v>160278.85999999999</c:v>
                </c:pt>
                <c:pt idx="16032">
                  <c:v>160288.84</c:v>
                </c:pt>
                <c:pt idx="16033">
                  <c:v>160298.84</c:v>
                </c:pt>
                <c:pt idx="16034">
                  <c:v>160308.84</c:v>
                </c:pt>
                <c:pt idx="16035">
                  <c:v>160318.84</c:v>
                </c:pt>
                <c:pt idx="16036">
                  <c:v>160328.82999999999</c:v>
                </c:pt>
                <c:pt idx="16037">
                  <c:v>160338.82999999999</c:v>
                </c:pt>
                <c:pt idx="16038">
                  <c:v>160348.82999999999</c:v>
                </c:pt>
                <c:pt idx="16039">
                  <c:v>160358.82999999999</c:v>
                </c:pt>
                <c:pt idx="16040">
                  <c:v>160368.82999999999</c:v>
                </c:pt>
                <c:pt idx="16041">
                  <c:v>160378.82999999999</c:v>
                </c:pt>
                <c:pt idx="16042">
                  <c:v>160388.82999999999</c:v>
                </c:pt>
                <c:pt idx="16043">
                  <c:v>160398.82999999999</c:v>
                </c:pt>
                <c:pt idx="16044">
                  <c:v>160408.82999999999</c:v>
                </c:pt>
                <c:pt idx="16045">
                  <c:v>160418.82999999999</c:v>
                </c:pt>
                <c:pt idx="16046">
                  <c:v>160428.81</c:v>
                </c:pt>
                <c:pt idx="16047">
                  <c:v>160438.81</c:v>
                </c:pt>
                <c:pt idx="16048">
                  <c:v>160448.81</c:v>
                </c:pt>
                <c:pt idx="16049">
                  <c:v>160458.81</c:v>
                </c:pt>
                <c:pt idx="16050">
                  <c:v>160468.79999999999</c:v>
                </c:pt>
                <c:pt idx="16051">
                  <c:v>160478.79999999999</c:v>
                </c:pt>
                <c:pt idx="16052">
                  <c:v>160488.81</c:v>
                </c:pt>
                <c:pt idx="16053">
                  <c:v>160498.81</c:v>
                </c:pt>
                <c:pt idx="16054">
                  <c:v>160508.79999999999</c:v>
                </c:pt>
                <c:pt idx="16055">
                  <c:v>160518.79999999999</c:v>
                </c:pt>
                <c:pt idx="16056">
                  <c:v>160528.79999999999</c:v>
                </c:pt>
                <c:pt idx="16057">
                  <c:v>160538.79999999999</c:v>
                </c:pt>
                <c:pt idx="16058">
                  <c:v>160548.79999999999</c:v>
                </c:pt>
                <c:pt idx="16059">
                  <c:v>160558.79999999999</c:v>
                </c:pt>
                <c:pt idx="16060">
                  <c:v>160568.78</c:v>
                </c:pt>
                <c:pt idx="16061">
                  <c:v>160578.79999999999</c:v>
                </c:pt>
                <c:pt idx="16062">
                  <c:v>160588.78</c:v>
                </c:pt>
                <c:pt idx="16063">
                  <c:v>160598.79999999999</c:v>
                </c:pt>
                <c:pt idx="16064">
                  <c:v>160608.78</c:v>
                </c:pt>
                <c:pt idx="16065">
                  <c:v>160618.78</c:v>
                </c:pt>
                <c:pt idx="16066">
                  <c:v>160628.78</c:v>
                </c:pt>
                <c:pt idx="16067">
                  <c:v>160638.76999999999</c:v>
                </c:pt>
                <c:pt idx="16068">
                  <c:v>160648.76999999999</c:v>
                </c:pt>
                <c:pt idx="16069">
                  <c:v>160658.76999999999</c:v>
                </c:pt>
                <c:pt idx="16070">
                  <c:v>160668.76999999999</c:v>
                </c:pt>
                <c:pt idx="16071">
                  <c:v>160678.76999999999</c:v>
                </c:pt>
                <c:pt idx="16072">
                  <c:v>160688.76999999999</c:v>
                </c:pt>
                <c:pt idx="16073">
                  <c:v>160698.75</c:v>
                </c:pt>
                <c:pt idx="16074">
                  <c:v>160708.76999999999</c:v>
                </c:pt>
                <c:pt idx="16075">
                  <c:v>160718.76999999999</c:v>
                </c:pt>
                <c:pt idx="16076">
                  <c:v>160728.76999999999</c:v>
                </c:pt>
                <c:pt idx="16077">
                  <c:v>160738.75</c:v>
                </c:pt>
                <c:pt idx="16078">
                  <c:v>160748.75</c:v>
                </c:pt>
                <c:pt idx="16079">
                  <c:v>160758.75</c:v>
                </c:pt>
                <c:pt idx="16080">
                  <c:v>160768.75</c:v>
                </c:pt>
                <c:pt idx="16081">
                  <c:v>160778.73000000001</c:v>
                </c:pt>
                <c:pt idx="16082">
                  <c:v>160788.73000000001</c:v>
                </c:pt>
                <c:pt idx="16083">
                  <c:v>160798.73000000001</c:v>
                </c:pt>
                <c:pt idx="16084">
                  <c:v>160808.73000000001</c:v>
                </c:pt>
                <c:pt idx="16085">
                  <c:v>160818.73000000001</c:v>
                </c:pt>
                <c:pt idx="16086">
                  <c:v>160828.73000000001</c:v>
                </c:pt>
                <c:pt idx="16087">
                  <c:v>160838.73000000001</c:v>
                </c:pt>
                <c:pt idx="16088">
                  <c:v>160848.73000000001</c:v>
                </c:pt>
                <c:pt idx="16089">
                  <c:v>160858.73000000001</c:v>
                </c:pt>
                <c:pt idx="16090">
                  <c:v>160868.73000000001</c:v>
                </c:pt>
                <c:pt idx="16091">
                  <c:v>160878.72</c:v>
                </c:pt>
                <c:pt idx="16092">
                  <c:v>160888.72</c:v>
                </c:pt>
                <c:pt idx="16093">
                  <c:v>160898.72</c:v>
                </c:pt>
                <c:pt idx="16094">
                  <c:v>160908.72</c:v>
                </c:pt>
                <c:pt idx="16095">
                  <c:v>160918.70000000001</c:v>
                </c:pt>
                <c:pt idx="16096">
                  <c:v>160928.72</c:v>
                </c:pt>
                <c:pt idx="16097">
                  <c:v>160938.72</c:v>
                </c:pt>
                <c:pt idx="16098">
                  <c:v>160948.72</c:v>
                </c:pt>
                <c:pt idx="16099">
                  <c:v>160958.70000000001</c:v>
                </c:pt>
                <c:pt idx="16100">
                  <c:v>160968.70000000001</c:v>
                </c:pt>
                <c:pt idx="16101">
                  <c:v>160978.70000000001</c:v>
                </c:pt>
                <c:pt idx="16102">
                  <c:v>160988.70000000001</c:v>
                </c:pt>
                <c:pt idx="16103">
                  <c:v>160998.70000000001</c:v>
                </c:pt>
                <c:pt idx="16104">
                  <c:v>161008.70000000001</c:v>
                </c:pt>
                <c:pt idx="16105">
                  <c:v>161018.69</c:v>
                </c:pt>
                <c:pt idx="16106">
                  <c:v>161028.70000000001</c:v>
                </c:pt>
                <c:pt idx="16107">
                  <c:v>161038.70000000001</c:v>
                </c:pt>
                <c:pt idx="16108">
                  <c:v>161048.70000000001</c:v>
                </c:pt>
                <c:pt idx="16109">
                  <c:v>161058.69</c:v>
                </c:pt>
                <c:pt idx="16110">
                  <c:v>161068.69</c:v>
                </c:pt>
                <c:pt idx="16111">
                  <c:v>161078.69</c:v>
                </c:pt>
                <c:pt idx="16112">
                  <c:v>161088.69</c:v>
                </c:pt>
                <c:pt idx="16113">
                  <c:v>161098.67000000001</c:v>
                </c:pt>
                <c:pt idx="16114">
                  <c:v>161108.67000000001</c:v>
                </c:pt>
                <c:pt idx="16115">
                  <c:v>161118.67000000001</c:v>
                </c:pt>
                <c:pt idx="16116">
                  <c:v>161128.67000000001</c:v>
                </c:pt>
                <c:pt idx="16117">
                  <c:v>161138.67000000001</c:v>
                </c:pt>
                <c:pt idx="16118">
                  <c:v>161148.67000000001</c:v>
                </c:pt>
                <c:pt idx="16119">
                  <c:v>161158.67000000001</c:v>
                </c:pt>
                <c:pt idx="16120">
                  <c:v>161168.67000000001</c:v>
                </c:pt>
                <c:pt idx="16121">
                  <c:v>161178.67000000001</c:v>
                </c:pt>
                <c:pt idx="16122">
                  <c:v>161188.67000000001</c:v>
                </c:pt>
                <c:pt idx="16123">
                  <c:v>161198.66</c:v>
                </c:pt>
                <c:pt idx="16124">
                  <c:v>161208.66</c:v>
                </c:pt>
                <c:pt idx="16125">
                  <c:v>161218.66</c:v>
                </c:pt>
                <c:pt idx="16126">
                  <c:v>161228.64000000001</c:v>
                </c:pt>
                <c:pt idx="16127">
                  <c:v>161238.64000000001</c:v>
                </c:pt>
                <c:pt idx="16128">
                  <c:v>161248.66</c:v>
                </c:pt>
                <c:pt idx="16129">
                  <c:v>161258.66</c:v>
                </c:pt>
                <c:pt idx="16130">
                  <c:v>161268.64000000001</c:v>
                </c:pt>
                <c:pt idx="16131">
                  <c:v>161278.64000000001</c:v>
                </c:pt>
                <c:pt idx="16132">
                  <c:v>161288.64000000001</c:v>
                </c:pt>
                <c:pt idx="16133">
                  <c:v>161298.64000000001</c:v>
                </c:pt>
                <c:pt idx="16134">
                  <c:v>161308.64000000001</c:v>
                </c:pt>
                <c:pt idx="16135">
                  <c:v>161318.64000000001</c:v>
                </c:pt>
                <c:pt idx="16136">
                  <c:v>161328.64000000001</c:v>
                </c:pt>
                <c:pt idx="16137">
                  <c:v>161338.63</c:v>
                </c:pt>
                <c:pt idx="16138">
                  <c:v>161348.64000000001</c:v>
                </c:pt>
                <c:pt idx="16139">
                  <c:v>161358.64000000001</c:v>
                </c:pt>
                <c:pt idx="16140">
                  <c:v>161368.64000000001</c:v>
                </c:pt>
                <c:pt idx="16141">
                  <c:v>161378.63</c:v>
                </c:pt>
                <c:pt idx="16142">
                  <c:v>161388.63</c:v>
                </c:pt>
                <c:pt idx="16143">
                  <c:v>161398.63</c:v>
                </c:pt>
                <c:pt idx="16144">
                  <c:v>161408.60999999999</c:v>
                </c:pt>
                <c:pt idx="16145">
                  <c:v>161418.63</c:v>
                </c:pt>
                <c:pt idx="16146">
                  <c:v>161428.60999999999</c:v>
                </c:pt>
                <c:pt idx="16147">
                  <c:v>161438.60999999999</c:v>
                </c:pt>
                <c:pt idx="16148">
                  <c:v>161448.60999999999</c:v>
                </c:pt>
                <c:pt idx="16149">
                  <c:v>161458.60999999999</c:v>
                </c:pt>
                <c:pt idx="16150">
                  <c:v>161468.60999999999</c:v>
                </c:pt>
                <c:pt idx="16151">
                  <c:v>161478.60999999999</c:v>
                </c:pt>
                <c:pt idx="16152">
                  <c:v>161488.60999999999</c:v>
                </c:pt>
                <c:pt idx="16153">
                  <c:v>161498.60999999999</c:v>
                </c:pt>
                <c:pt idx="16154">
                  <c:v>161508.59</c:v>
                </c:pt>
                <c:pt idx="16155">
                  <c:v>161518.59</c:v>
                </c:pt>
                <c:pt idx="16156">
                  <c:v>161528.59</c:v>
                </c:pt>
                <c:pt idx="16157">
                  <c:v>161538.59</c:v>
                </c:pt>
                <c:pt idx="16158">
                  <c:v>161548.57999999999</c:v>
                </c:pt>
                <c:pt idx="16159">
                  <c:v>161558.57999999999</c:v>
                </c:pt>
                <c:pt idx="16160">
                  <c:v>161568.59</c:v>
                </c:pt>
                <c:pt idx="16161">
                  <c:v>161578.59</c:v>
                </c:pt>
                <c:pt idx="16162">
                  <c:v>161588.57999999999</c:v>
                </c:pt>
                <c:pt idx="16163">
                  <c:v>161598.57999999999</c:v>
                </c:pt>
                <c:pt idx="16164">
                  <c:v>161608.57999999999</c:v>
                </c:pt>
                <c:pt idx="16165">
                  <c:v>161618.57999999999</c:v>
                </c:pt>
                <c:pt idx="16166">
                  <c:v>161628.57999999999</c:v>
                </c:pt>
                <c:pt idx="16167">
                  <c:v>161638.57999999999</c:v>
                </c:pt>
                <c:pt idx="16168">
                  <c:v>161648.56</c:v>
                </c:pt>
                <c:pt idx="16169">
                  <c:v>161658.56</c:v>
                </c:pt>
                <c:pt idx="16170">
                  <c:v>161668.56</c:v>
                </c:pt>
                <c:pt idx="16171">
                  <c:v>161678.57999999999</c:v>
                </c:pt>
                <c:pt idx="16172">
                  <c:v>161688.56</c:v>
                </c:pt>
                <c:pt idx="16173">
                  <c:v>161698.56</c:v>
                </c:pt>
                <c:pt idx="16174">
                  <c:v>161708.56</c:v>
                </c:pt>
                <c:pt idx="16175">
                  <c:v>161718.56</c:v>
                </c:pt>
                <c:pt idx="16176">
                  <c:v>161728.54999999999</c:v>
                </c:pt>
                <c:pt idx="16177">
                  <c:v>161738.54999999999</c:v>
                </c:pt>
                <c:pt idx="16178">
                  <c:v>161748.54999999999</c:v>
                </c:pt>
                <c:pt idx="16179">
                  <c:v>161758.54999999999</c:v>
                </c:pt>
                <c:pt idx="16180">
                  <c:v>161768.54999999999</c:v>
                </c:pt>
                <c:pt idx="16181">
                  <c:v>161778.54999999999</c:v>
                </c:pt>
                <c:pt idx="16182">
                  <c:v>161788.54999999999</c:v>
                </c:pt>
                <c:pt idx="16183">
                  <c:v>161798.54999999999</c:v>
                </c:pt>
                <c:pt idx="16184">
                  <c:v>161808.54999999999</c:v>
                </c:pt>
                <c:pt idx="16185">
                  <c:v>161818.54999999999</c:v>
                </c:pt>
                <c:pt idx="16186">
                  <c:v>161828.53</c:v>
                </c:pt>
                <c:pt idx="16187">
                  <c:v>161838.53</c:v>
                </c:pt>
                <c:pt idx="16188">
                  <c:v>161848.53</c:v>
                </c:pt>
                <c:pt idx="16189">
                  <c:v>161858.51999999999</c:v>
                </c:pt>
                <c:pt idx="16190">
                  <c:v>161868.51999999999</c:v>
                </c:pt>
                <c:pt idx="16191">
                  <c:v>161878.51999999999</c:v>
                </c:pt>
                <c:pt idx="16192">
                  <c:v>161888.51999999999</c:v>
                </c:pt>
                <c:pt idx="16193">
                  <c:v>161898.51999999999</c:v>
                </c:pt>
                <c:pt idx="16194">
                  <c:v>161908.51999999999</c:v>
                </c:pt>
                <c:pt idx="16195">
                  <c:v>161918.51999999999</c:v>
                </c:pt>
                <c:pt idx="16196">
                  <c:v>161928.51999999999</c:v>
                </c:pt>
                <c:pt idx="16197">
                  <c:v>161938.51999999999</c:v>
                </c:pt>
                <c:pt idx="16198">
                  <c:v>161948.51999999999</c:v>
                </c:pt>
                <c:pt idx="16199">
                  <c:v>161958.51999999999</c:v>
                </c:pt>
                <c:pt idx="16200">
                  <c:v>161968.5</c:v>
                </c:pt>
                <c:pt idx="16201">
                  <c:v>161978.5</c:v>
                </c:pt>
                <c:pt idx="16202">
                  <c:v>161988.5</c:v>
                </c:pt>
                <c:pt idx="16203">
                  <c:v>161998.48000000001</c:v>
                </c:pt>
                <c:pt idx="16204">
                  <c:v>162008.5</c:v>
                </c:pt>
                <c:pt idx="16205">
                  <c:v>162018.5</c:v>
                </c:pt>
                <c:pt idx="16206">
                  <c:v>162028.5</c:v>
                </c:pt>
                <c:pt idx="16207">
                  <c:v>162038.48000000001</c:v>
                </c:pt>
                <c:pt idx="16208">
                  <c:v>162048.48000000001</c:v>
                </c:pt>
                <c:pt idx="16209">
                  <c:v>162058.48000000001</c:v>
                </c:pt>
                <c:pt idx="16210">
                  <c:v>162068.48000000001</c:v>
                </c:pt>
                <c:pt idx="16211">
                  <c:v>162078.48000000001</c:v>
                </c:pt>
                <c:pt idx="16212">
                  <c:v>162088.48000000001</c:v>
                </c:pt>
                <c:pt idx="16213">
                  <c:v>162098.47</c:v>
                </c:pt>
                <c:pt idx="16214">
                  <c:v>162108.48000000001</c:v>
                </c:pt>
                <c:pt idx="16215">
                  <c:v>162118.48000000001</c:v>
                </c:pt>
                <c:pt idx="16216">
                  <c:v>162128.48000000001</c:v>
                </c:pt>
                <c:pt idx="16217">
                  <c:v>162138.47</c:v>
                </c:pt>
                <c:pt idx="16218">
                  <c:v>162148.47</c:v>
                </c:pt>
                <c:pt idx="16219">
                  <c:v>162158.47</c:v>
                </c:pt>
                <c:pt idx="16220">
                  <c:v>162168.47</c:v>
                </c:pt>
                <c:pt idx="16221">
                  <c:v>162178.45000000001</c:v>
                </c:pt>
                <c:pt idx="16222">
                  <c:v>162188.45000000001</c:v>
                </c:pt>
                <c:pt idx="16223">
                  <c:v>162198.45000000001</c:v>
                </c:pt>
                <c:pt idx="16224">
                  <c:v>162208.45000000001</c:v>
                </c:pt>
                <c:pt idx="16225">
                  <c:v>162218.45000000001</c:v>
                </c:pt>
                <c:pt idx="16226">
                  <c:v>162228.45000000001</c:v>
                </c:pt>
                <c:pt idx="16227">
                  <c:v>162238.45000000001</c:v>
                </c:pt>
                <c:pt idx="16228">
                  <c:v>162248.45000000001</c:v>
                </c:pt>
                <c:pt idx="16229">
                  <c:v>162258.45000000001</c:v>
                </c:pt>
                <c:pt idx="16230">
                  <c:v>162268.45000000001</c:v>
                </c:pt>
                <c:pt idx="16231">
                  <c:v>162278.44</c:v>
                </c:pt>
                <c:pt idx="16232">
                  <c:v>162288.44</c:v>
                </c:pt>
                <c:pt idx="16233">
                  <c:v>162298.44</c:v>
                </c:pt>
                <c:pt idx="16234">
                  <c:v>162308.44</c:v>
                </c:pt>
                <c:pt idx="16235">
                  <c:v>162318.42000000001</c:v>
                </c:pt>
                <c:pt idx="16236">
                  <c:v>162328.44</c:v>
                </c:pt>
                <c:pt idx="16237">
                  <c:v>162338.44</c:v>
                </c:pt>
                <c:pt idx="16238">
                  <c:v>162348.44</c:v>
                </c:pt>
                <c:pt idx="16239">
                  <c:v>162358.42000000001</c:v>
                </c:pt>
                <c:pt idx="16240">
                  <c:v>162368.42000000001</c:v>
                </c:pt>
                <c:pt idx="16241">
                  <c:v>162378.42000000001</c:v>
                </c:pt>
                <c:pt idx="16242">
                  <c:v>162388.42000000001</c:v>
                </c:pt>
                <c:pt idx="16243">
                  <c:v>162398.42000000001</c:v>
                </c:pt>
                <c:pt idx="16244">
                  <c:v>162408.42000000001</c:v>
                </c:pt>
                <c:pt idx="16245">
                  <c:v>162418.41</c:v>
                </c:pt>
                <c:pt idx="16246">
                  <c:v>162428.41</c:v>
                </c:pt>
                <c:pt idx="16247">
                  <c:v>162438.42000000001</c:v>
                </c:pt>
                <c:pt idx="16248">
                  <c:v>162448.42000000001</c:v>
                </c:pt>
                <c:pt idx="16249">
                  <c:v>162458.41</c:v>
                </c:pt>
                <c:pt idx="16250">
                  <c:v>162468.41</c:v>
                </c:pt>
                <c:pt idx="16251">
                  <c:v>162478.41</c:v>
                </c:pt>
                <c:pt idx="16252">
                  <c:v>162488.41</c:v>
                </c:pt>
                <c:pt idx="16253">
                  <c:v>162498.39000000001</c:v>
                </c:pt>
                <c:pt idx="16254">
                  <c:v>162508.39000000001</c:v>
                </c:pt>
                <c:pt idx="16255">
                  <c:v>162518.39000000001</c:v>
                </c:pt>
                <c:pt idx="16256">
                  <c:v>162528.39000000001</c:v>
                </c:pt>
                <c:pt idx="16257">
                  <c:v>162538.39000000001</c:v>
                </c:pt>
                <c:pt idx="16258">
                  <c:v>162548.39000000001</c:v>
                </c:pt>
                <c:pt idx="16259">
                  <c:v>162558.39000000001</c:v>
                </c:pt>
                <c:pt idx="16260">
                  <c:v>162568.39000000001</c:v>
                </c:pt>
                <c:pt idx="16261">
                  <c:v>162578.39000000001</c:v>
                </c:pt>
                <c:pt idx="16262">
                  <c:v>162588.39000000001</c:v>
                </c:pt>
                <c:pt idx="16263">
                  <c:v>162598.38</c:v>
                </c:pt>
                <c:pt idx="16264">
                  <c:v>162608.38</c:v>
                </c:pt>
                <c:pt idx="16265">
                  <c:v>162618.38</c:v>
                </c:pt>
                <c:pt idx="16266">
                  <c:v>162628.35999999999</c:v>
                </c:pt>
                <c:pt idx="16267">
                  <c:v>162638.35999999999</c:v>
                </c:pt>
                <c:pt idx="16268">
                  <c:v>162648.38</c:v>
                </c:pt>
                <c:pt idx="16269">
                  <c:v>162658.38</c:v>
                </c:pt>
                <c:pt idx="16270">
                  <c:v>162668.35999999999</c:v>
                </c:pt>
                <c:pt idx="16271">
                  <c:v>162678.35999999999</c:v>
                </c:pt>
                <c:pt idx="16272">
                  <c:v>162688.35999999999</c:v>
                </c:pt>
                <c:pt idx="16273">
                  <c:v>162698.35999999999</c:v>
                </c:pt>
                <c:pt idx="16274">
                  <c:v>162708.35999999999</c:v>
                </c:pt>
                <c:pt idx="16275">
                  <c:v>162718.35999999999</c:v>
                </c:pt>
                <c:pt idx="16276">
                  <c:v>162728.34</c:v>
                </c:pt>
                <c:pt idx="16277">
                  <c:v>162738.34</c:v>
                </c:pt>
                <c:pt idx="16278">
                  <c:v>162748.34</c:v>
                </c:pt>
                <c:pt idx="16279">
                  <c:v>162758.35999999999</c:v>
                </c:pt>
                <c:pt idx="16280">
                  <c:v>162768.34</c:v>
                </c:pt>
                <c:pt idx="16281">
                  <c:v>162778.34</c:v>
                </c:pt>
                <c:pt idx="16282">
                  <c:v>162788.34</c:v>
                </c:pt>
                <c:pt idx="16283">
                  <c:v>162798.34</c:v>
                </c:pt>
                <c:pt idx="16284">
                  <c:v>162808.32999999999</c:v>
                </c:pt>
                <c:pt idx="16285">
                  <c:v>162818.32999999999</c:v>
                </c:pt>
                <c:pt idx="16286">
                  <c:v>162828.32999999999</c:v>
                </c:pt>
                <c:pt idx="16287">
                  <c:v>162838.32999999999</c:v>
                </c:pt>
                <c:pt idx="16288">
                  <c:v>162848.32999999999</c:v>
                </c:pt>
                <c:pt idx="16289">
                  <c:v>162858.32999999999</c:v>
                </c:pt>
                <c:pt idx="16290">
                  <c:v>162868.32999999999</c:v>
                </c:pt>
                <c:pt idx="16291">
                  <c:v>162878.32999999999</c:v>
                </c:pt>
                <c:pt idx="16292">
                  <c:v>162888.32999999999</c:v>
                </c:pt>
                <c:pt idx="16293">
                  <c:v>162898.32999999999</c:v>
                </c:pt>
                <c:pt idx="16294">
                  <c:v>162908.31</c:v>
                </c:pt>
                <c:pt idx="16295">
                  <c:v>162918.31</c:v>
                </c:pt>
                <c:pt idx="16296">
                  <c:v>162928.31</c:v>
                </c:pt>
                <c:pt idx="16297">
                  <c:v>162938.31</c:v>
                </c:pt>
                <c:pt idx="16298">
                  <c:v>162948.29999999999</c:v>
                </c:pt>
                <c:pt idx="16299">
                  <c:v>162958.29999999999</c:v>
                </c:pt>
                <c:pt idx="16300">
                  <c:v>162968.29999999999</c:v>
                </c:pt>
                <c:pt idx="16301">
                  <c:v>162978.31</c:v>
                </c:pt>
                <c:pt idx="16302">
                  <c:v>162988.29999999999</c:v>
                </c:pt>
                <c:pt idx="16303">
                  <c:v>162998.29999999999</c:v>
                </c:pt>
                <c:pt idx="16304">
                  <c:v>163008.29999999999</c:v>
                </c:pt>
                <c:pt idx="16305">
                  <c:v>163018.29999999999</c:v>
                </c:pt>
                <c:pt idx="16306">
                  <c:v>163028.29999999999</c:v>
                </c:pt>
                <c:pt idx="16307">
                  <c:v>163038.29999999999</c:v>
                </c:pt>
                <c:pt idx="16308">
                  <c:v>163048.28</c:v>
                </c:pt>
                <c:pt idx="16309">
                  <c:v>163058.28</c:v>
                </c:pt>
                <c:pt idx="16310">
                  <c:v>163068.28</c:v>
                </c:pt>
                <c:pt idx="16311">
                  <c:v>163078.28</c:v>
                </c:pt>
                <c:pt idx="16312">
                  <c:v>163088.28</c:v>
                </c:pt>
                <c:pt idx="16313">
                  <c:v>163098.28</c:v>
                </c:pt>
                <c:pt idx="16314">
                  <c:v>163108.28</c:v>
                </c:pt>
                <c:pt idx="16315">
                  <c:v>163118.28</c:v>
                </c:pt>
                <c:pt idx="16316">
                  <c:v>163128.26999999999</c:v>
                </c:pt>
                <c:pt idx="16317">
                  <c:v>163138.26999999999</c:v>
                </c:pt>
                <c:pt idx="16318">
                  <c:v>163148.26999999999</c:v>
                </c:pt>
                <c:pt idx="16319">
                  <c:v>163158.26999999999</c:v>
                </c:pt>
                <c:pt idx="16320">
                  <c:v>163168.26999999999</c:v>
                </c:pt>
                <c:pt idx="16321">
                  <c:v>163178.26999999999</c:v>
                </c:pt>
                <c:pt idx="16322">
                  <c:v>163188.25</c:v>
                </c:pt>
                <c:pt idx="16323">
                  <c:v>163198.26999999999</c:v>
                </c:pt>
                <c:pt idx="16324">
                  <c:v>163208.26999999999</c:v>
                </c:pt>
                <c:pt idx="16325">
                  <c:v>163218.26999999999</c:v>
                </c:pt>
                <c:pt idx="16326">
                  <c:v>163228.25</c:v>
                </c:pt>
                <c:pt idx="16327">
                  <c:v>163238.25</c:v>
                </c:pt>
                <c:pt idx="16328">
                  <c:v>163248.25</c:v>
                </c:pt>
                <c:pt idx="16329">
                  <c:v>163258.23000000001</c:v>
                </c:pt>
                <c:pt idx="16330">
                  <c:v>163268.23000000001</c:v>
                </c:pt>
                <c:pt idx="16331">
                  <c:v>163278.23000000001</c:v>
                </c:pt>
                <c:pt idx="16332">
                  <c:v>163288.23000000001</c:v>
                </c:pt>
                <c:pt idx="16333">
                  <c:v>163298.23000000001</c:v>
                </c:pt>
                <c:pt idx="16334">
                  <c:v>163308.23000000001</c:v>
                </c:pt>
                <c:pt idx="16335">
                  <c:v>163318.23000000001</c:v>
                </c:pt>
                <c:pt idx="16336">
                  <c:v>163328.23000000001</c:v>
                </c:pt>
                <c:pt idx="16337">
                  <c:v>163338.23000000001</c:v>
                </c:pt>
                <c:pt idx="16338">
                  <c:v>163348.23000000001</c:v>
                </c:pt>
                <c:pt idx="16339">
                  <c:v>163358.22</c:v>
                </c:pt>
                <c:pt idx="16340">
                  <c:v>163368.22</c:v>
                </c:pt>
                <c:pt idx="16341">
                  <c:v>163378.22</c:v>
                </c:pt>
                <c:pt idx="16342">
                  <c:v>163388.22</c:v>
                </c:pt>
                <c:pt idx="16343">
                  <c:v>163398.20000000001</c:v>
                </c:pt>
                <c:pt idx="16344">
                  <c:v>163408.20000000001</c:v>
                </c:pt>
                <c:pt idx="16345">
                  <c:v>163418.22</c:v>
                </c:pt>
                <c:pt idx="16346">
                  <c:v>163428.22</c:v>
                </c:pt>
                <c:pt idx="16347">
                  <c:v>163438.20000000001</c:v>
                </c:pt>
                <c:pt idx="16348">
                  <c:v>163448.20000000001</c:v>
                </c:pt>
                <c:pt idx="16349">
                  <c:v>163458.20000000001</c:v>
                </c:pt>
                <c:pt idx="16350">
                  <c:v>163468.20000000001</c:v>
                </c:pt>
                <c:pt idx="16351">
                  <c:v>163478.20000000001</c:v>
                </c:pt>
                <c:pt idx="16352">
                  <c:v>163488.20000000001</c:v>
                </c:pt>
                <c:pt idx="16353">
                  <c:v>163498.19</c:v>
                </c:pt>
                <c:pt idx="16354">
                  <c:v>163508.19</c:v>
                </c:pt>
                <c:pt idx="16355">
                  <c:v>163518.20000000001</c:v>
                </c:pt>
                <c:pt idx="16356">
                  <c:v>163528.20000000001</c:v>
                </c:pt>
                <c:pt idx="16357">
                  <c:v>163538.19</c:v>
                </c:pt>
                <c:pt idx="16358">
                  <c:v>163548.19</c:v>
                </c:pt>
                <c:pt idx="16359">
                  <c:v>163558.19</c:v>
                </c:pt>
                <c:pt idx="16360">
                  <c:v>163568.19</c:v>
                </c:pt>
                <c:pt idx="16361">
                  <c:v>163578.17000000001</c:v>
                </c:pt>
                <c:pt idx="16362">
                  <c:v>163588.17000000001</c:v>
                </c:pt>
                <c:pt idx="16363">
                  <c:v>163598.17000000001</c:v>
                </c:pt>
                <c:pt idx="16364">
                  <c:v>163608.17000000001</c:v>
                </c:pt>
                <c:pt idx="16365">
                  <c:v>163618.17000000001</c:v>
                </c:pt>
                <c:pt idx="16366">
                  <c:v>163628.17000000001</c:v>
                </c:pt>
                <c:pt idx="16367">
                  <c:v>163638.17000000001</c:v>
                </c:pt>
                <c:pt idx="16368">
                  <c:v>163648.17000000001</c:v>
                </c:pt>
                <c:pt idx="16369">
                  <c:v>163658.17000000001</c:v>
                </c:pt>
                <c:pt idx="16370">
                  <c:v>163668.17000000001</c:v>
                </c:pt>
                <c:pt idx="16371">
                  <c:v>163678.16</c:v>
                </c:pt>
                <c:pt idx="16372">
                  <c:v>163688.16</c:v>
                </c:pt>
                <c:pt idx="16373">
                  <c:v>163698.16</c:v>
                </c:pt>
                <c:pt idx="16374">
                  <c:v>163708.16</c:v>
                </c:pt>
                <c:pt idx="16375">
                  <c:v>163718.14000000001</c:v>
                </c:pt>
                <c:pt idx="16376">
                  <c:v>163728.14000000001</c:v>
                </c:pt>
                <c:pt idx="16377">
                  <c:v>163738.16</c:v>
                </c:pt>
                <c:pt idx="16378">
                  <c:v>163748.16</c:v>
                </c:pt>
                <c:pt idx="16379">
                  <c:v>163758.14000000001</c:v>
                </c:pt>
                <c:pt idx="16380">
                  <c:v>163768.14000000001</c:v>
                </c:pt>
                <c:pt idx="16381">
                  <c:v>163778.14000000001</c:v>
                </c:pt>
                <c:pt idx="16382">
                  <c:v>163788.14000000001</c:v>
                </c:pt>
                <c:pt idx="16383">
                  <c:v>163798.14000000001</c:v>
                </c:pt>
                <c:pt idx="16384">
                  <c:v>163808.14000000001</c:v>
                </c:pt>
                <c:pt idx="16385">
                  <c:v>163818.13</c:v>
                </c:pt>
                <c:pt idx="16386">
                  <c:v>163828.13</c:v>
                </c:pt>
                <c:pt idx="16387">
                  <c:v>163838.13</c:v>
                </c:pt>
                <c:pt idx="16388">
                  <c:v>163848.14000000001</c:v>
                </c:pt>
                <c:pt idx="16389">
                  <c:v>163858.13</c:v>
                </c:pt>
                <c:pt idx="16390">
                  <c:v>163868.13</c:v>
                </c:pt>
                <c:pt idx="16391">
                  <c:v>163878.13</c:v>
                </c:pt>
                <c:pt idx="16392">
                  <c:v>163888.10999999999</c:v>
                </c:pt>
                <c:pt idx="16393">
                  <c:v>163898.10999999999</c:v>
                </c:pt>
                <c:pt idx="16394">
                  <c:v>163908.10999999999</c:v>
                </c:pt>
                <c:pt idx="16395">
                  <c:v>163918.10999999999</c:v>
                </c:pt>
                <c:pt idx="16396">
                  <c:v>163928.10999999999</c:v>
                </c:pt>
                <c:pt idx="16397">
                  <c:v>163938.10999999999</c:v>
                </c:pt>
                <c:pt idx="16398">
                  <c:v>163948.10999999999</c:v>
                </c:pt>
                <c:pt idx="16399">
                  <c:v>163958.10999999999</c:v>
                </c:pt>
                <c:pt idx="16400">
                  <c:v>163968.10999999999</c:v>
                </c:pt>
                <c:pt idx="16401">
                  <c:v>163978.10999999999</c:v>
                </c:pt>
                <c:pt idx="16402">
                  <c:v>163988.10999999999</c:v>
                </c:pt>
                <c:pt idx="16403">
                  <c:v>163998.09</c:v>
                </c:pt>
                <c:pt idx="16404">
                  <c:v>164008.09</c:v>
                </c:pt>
                <c:pt idx="16405">
                  <c:v>164018.09</c:v>
                </c:pt>
                <c:pt idx="16406">
                  <c:v>164028.07999999999</c:v>
                </c:pt>
                <c:pt idx="16407">
                  <c:v>164038.07999999999</c:v>
                </c:pt>
                <c:pt idx="16408">
                  <c:v>164048.07999999999</c:v>
                </c:pt>
                <c:pt idx="16409">
                  <c:v>164058.07999999999</c:v>
                </c:pt>
                <c:pt idx="16410">
                  <c:v>164068.07999999999</c:v>
                </c:pt>
                <c:pt idx="16411">
                  <c:v>164078.07999999999</c:v>
                </c:pt>
                <c:pt idx="16412">
                  <c:v>164088.07999999999</c:v>
                </c:pt>
                <c:pt idx="16413">
                  <c:v>164098.07999999999</c:v>
                </c:pt>
                <c:pt idx="16414">
                  <c:v>164108.07999999999</c:v>
                </c:pt>
                <c:pt idx="16415">
                  <c:v>164118.07999999999</c:v>
                </c:pt>
                <c:pt idx="16416">
                  <c:v>164128.06</c:v>
                </c:pt>
                <c:pt idx="16417">
                  <c:v>164138.06</c:v>
                </c:pt>
                <c:pt idx="16418">
                  <c:v>164148.06</c:v>
                </c:pt>
                <c:pt idx="16419">
                  <c:v>164158.06</c:v>
                </c:pt>
                <c:pt idx="16420">
                  <c:v>164168.04999999999</c:v>
                </c:pt>
                <c:pt idx="16421">
                  <c:v>164178.06</c:v>
                </c:pt>
                <c:pt idx="16422">
                  <c:v>164188.06</c:v>
                </c:pt>
                <c:pt idx="16423">
                  <c:v>164198.06</c:v>
                </c:pt>
                <c:pt idx="16424">
                  <c:v>164208.04999999999</c:v>
                </c:pt>
                <c:pt idx="16425">
                  <c:v>164218.04999999999</c:v>
                </c:pt>
                <c:pt idx="16426">
                  <c:v>164228.04999999999</c:v>
                </c:pt>
                <c:pt idx="16427">
                  <c:v>164238.04999999999</c:v>
                </c:pt>
                <c:pt idx="16428">
                  <c:v>164248.04999999999</c:v>
                </c:pt>
                <c:pt idx="16429">
                  <c:v>164258.04999999999</c:v>
                </c:pt>
                <c:pt idx="16430">
                  <c:v>164268.03</c:v>
                </c:pt>
                <c:pt idx="16431">
                  <c:v>164278.04999999999</c:v>
                </c:pt>
                <c:pt idx="16432">
                  <c:v>164288.04999999999</c:v>
                </c:pt>
                <c:pt idx="16433">
                  <c:v>164298.04999999999</c:v>
                </c:pt>
                <c:pt idx="16434">
                  <c:v>164308.03</c:v>
                </c:pt>
                <c:pt idx="16435">
                  <c:v>164318.03</c:v>
                </c:pt>
                <c:pt idx="16436">
                  <c:v>164328.03</c:v>
                </c:pt>
                <c:pt idx="16437">
                  <c:v>164338.03</c:v>
                </c:pt>
                <c:pt idx="16438">
                  <c:v>164348.01999999999</c:v>
                </c:pt>
                <c:pt idx="16439">
                  <c:v>164358.01999999999</c:v>
                </c:pt>
                <c:pt idx="16440">
                  <c:v>164368.01999999999</c:v>
                </c:pt>
                <c:pt idx="16441">
                  <c:v>164378.01999999999</c:v>
                </c:pt>
                <c:pt idx="16442">
                  <c:v>164388.01999999999</c:v>
                </c:pt>
                <c:pt idx="16443">
                  <c:v>164398.01999999999</c:v>
                </c:pt>
                <c:pt idx="16444">
                  <c:v>164408.01999999999</c:v>
                </c:pt>
                <c:pt idx="16445">
                  <c:v>164418.01999999999</c:v>
                </c:pt>
                <c:pt idx="16446">
                  <c:v>164428.01999999999</c:v>
                </c:pt>
                <c:pt idx="16447">
                  <c:v>164438.01999999999</c:v>
                </c:pt>
                <c:pt idx="16448">
                  <c:v>164448</c:v>
                </c:pt>
                <c:pt idx="16449">
                  <c:v>164458</c:v>
                </c:pt>
                <c:pt idx="16450">
                  <c:v>164468</c:v>
                </c:pt>
                <c:pt idx="16451">
                  <c:v>164478</c:v>
                </c:pt>
                <c:pt idx="16452">
                  <c:v>164487.98000000001</c:v>
                </c:pt>
                <c:pt idx="16453">
                  <c:v>164498</c:v>
                </c:pt>
                <c:pt idx="16454">
                  <c:v>164508</c:v>
                </c:pt>
                <c:pt idx="16455">
                  <c:v>164518</c:v>
                </c:pt>
                <c:pt idx="16456">
                  <c:v>164527.98000000001</c:v>
                </c:pt>
                <c:pt idx="16457">
                  <c:v>164538</c:v>
                </c:pt>
                <c:pt idx="16458">
                  <c:v>164547.98000000001</c:v>
                </c:pt>
                <c:pt idx="16459">
                  <c:v>164557.98000000001</c:v>
                </c:pt>
                <c:pt idx="16460">
                  <c:v>164567.98000000001</c:v>
                </c:pt>
                <c:pt idx="16461">
                  <c:v>164577.98000000001</c:v>
                </c:pt>
                <c:pt idx="16462">
                  <c:v>164587.97</c:v>
                </c:pt>
                <c:pt idx="16463">
                  <c:v>164597.97</c:v>
                </c:pt>
                <c:pt idx="16464">
                  <c:v>164607.98000000001</c:v>
                </c:pt>
                <c:pt idx="16465">
                  <c:v>164617.98000000001</c:v>
                </c:pt>
                <c:pt idx="16466">
                  <c:v>164627.97</c:v>
                </c:pt>
                <c:pt idx="16467">
                  <c:v>164637.97</c:v>
                </c:pt>
                <c:pt idx="16468">
                  <c:v>164647.97</c:v>
                </c:pt>
                <c:pt idx="16469">
                  <c:v>164657.95000000001</c:v>
                </c:pt>
                <c:pt idx="16470">
                  <c:v>164667.95000000001</c:v>
                </c:pt>
                <c:pt idx="16471">
                  <c:v>164677.95000000001</c:v>
                </c:pt>
                <c:pt idx="16472">
                  <c:v>164687.95000000001</c:v>
                </c:pt>
                <c:pt idx="16473">
                  <c:v>164697.95000000001</c:v>
                </c:pt>
                <c:pt idx="16474">
                  <c:v>164707.95000000001</c:v>
                </c:pt>
                <c:pt idx="16475">
                  <c:v>164717.95000000001</c:v>
                </c:pt>
                <c:pt idx="16476">
                  <c:v>164727.95000000001</c:v>
                </c:pt>
                <c:pt idx="16477">
                  <c:v>164737.95000000001</c:v>
                </c:pt>
                <c:pt idx="16478">
                  <c:v>164747.95000000001</c:v>
                </c:pt>
                <c:pt idx="16479">
                  <c:v>164757.94</c:v>
                </c:pt>
                <c:pt idx="16480">
                  <c:v>164767.94</c:v>
                </c:pt>
                <c:pt idx="16481">
                  <c:v>164777.94</c:v>
                </c:pt>
                <c:pt idx="16482">
                  <c:v>164787.94</c:v>
                </c:pt>
                <c:pt idx="16483">
                  <c:v>164797.92000000001</c:v>
                </c:pt>
                <c:pt idx="16484">
                  <c:v>164807.92000000001</c:v>
                </c:pt>
                <c:pt idx="16485">
                  <c:v>164817.92000000001</c:v>
                </c:pt>
                <c:pt idx="16486">
                  <c:v>164827.94</c:v>
                </c:pt>
                <c:pt idx="16487">
                  <c:v>164837.92000000001</c:v>
                </c:pt>
                <c:pt idx="16488">
                  <c:v>164847.92000000001</c:v>
                </c:pt>
                <c:pt idx="16489">
                  <c:v>164857.92000000001</c:v>
                </c:pt>
                <c:pt idx="16490">
                  <c:v>164867.92000000001</c:v>
                </c:pt>
                <c:pt idx="16491">
                  <c:v>164877.92000000001</c:v>
                </c:pt>
                <c:pt idx="16492">
                  <c:v>164887.92000000001</c:v>
                </c:pt>
                <c:pt idx="16493">
                  <c:v>164897.91</c:v>
                </c:pt>
                <c:pt idx="16494">
                  <c:v>164907.91</c:v>
                </c:pt>
                <c:pt idx="16495">
                  <c:v>164917.91</c:v>
                </c:pt>
                <c:pt idx="16496">
                  <c:v>164927.91</c:v>
                </c:pt>
                <c:pt idx="16497">
                  <c:v>164937.91</c:v>
                </c:pt>
                <c:pt idx="16498">
                  <c:v>164947.91</c:v>
                </c:pt>
                <c:pt idx="16499">
                  <c:v>164957.91</c:v>
                </c:pt>
                <c:pt idx="16500">
                  <c:v>164967.91</c:v>
                </c:pt>
                <c:pt idx="16501">
                  <c:v>164977.89000000001</c:v>
                </c:pt>
                <c:pt idx="16502">
                  <c:v>164987.89000000001</c:v>
                </c:pt>
                <c:pt idx="16503">
                  <c:v>164997.89000000001</c:v>
                </c:pt>
                <c:pt idx="16504">
                  <c:v>165007.89000000001</c:v>
                </c:pt>
                <c:pt idx="16505">
                  <c:v>165017.89000000001</c:v>
                </c:pt>
                <c:pt idx="16506">
                  <c:v>165027.89000000001</c:v>
                </c:pt>
                <c:pt idx="16507">
                  <c:v>165037.88</c:v>
                </c:pt>
                <c:pt idx="16508">
                  <c:v>165047.89000000001</c:v>
                </c:pt>
                <c:pt idx="16509">
                  <c:v>165057.89000000001</c:v>
                </c:pt>
                <c:pt idx="16510">
                  <c:v>165067.89000000001</c:v>
                </c:pt>
                <c:pt idx="16511">
                  <c:v>165077.88</c:v>
                </c:pt>
                <c:pt idx="16512">
                  <c:v>165087.88</c:v>
                </c:pt>
                <c:pt idx="16513">
                  <c:v>165097.88</c:v>
                </c:pt>
                <c:pt idx="16514">
                  <c:v>165107.88</c:v>
                </c:pt>
                <c:pt idx="16515">
                  <c:v>165117.85999999999</c:v>
                </c:pt>
                <c:pt idx="16516">
                  <c:v>165127.85999999999</c:v>
                </c:pt>
                <c:pt idx="16517">
                  <c:v>165137.85999999999</c:v>
                </c:pt>
                <c:pt idx="16518">
                  <c:v>165147.85999999999</c:v>
                </c:pt>
                <c:pt idx="16519">
                  <c:v>165157.85999999999</c:v>
                </c:pt>
                <c:pt idx="16520">
                  <c:v>165167.85999999999</c:v>
                </c:pt>
                <c:pt idx="16521">
                  <c:v>165177.85999999999</c:v>
                </c:pt>
                <c:pt idx="16522">
                  <c:v>165187.85999999999</c:v>
                </c:pt>
                <c:pt idx="16523">
                  <c:v>165197.85999999999</c:v>
                </c:pt>
                <c:pt idx="16524">
                  <c:v>165207.85999999999</c:v>
                </c:pt>
                <c:pt idx="16525">
                  <c:v>165217.84</c:v>
                </c:pt>
                <c:pt idx="16526">
                  <c:v>165227.84</c:v>
                </c:pt>
                <c:pt idx="16527">
                  <c:v>165237.84</c:v>
                </c:pt>
                <c:pt idx="16528">
                  <c:v>165247.82999999999</c:v>
                </c:pt>
                <c:pt idx="16529">
                  <c:v>165257.82999999999</c:v>
                </c:pt>
                <c:pt idx="16530">
                  <c:v>165267.84</c:v>
                </c:pt>
                <c:pt idx="16531">
                  <c:v>165277.84</c:v>
                </c:pt>
                <c:pt idx="16532">
                  <c:v>165287.82999999999</c:v>
                </c:pt>
                <c:pt idx="16533">
                  <c:v>165297.82999999999</c:v>
                </c:pt>
                <c:pt idx="16534">
                  <c:v>165307.82999999999</c:v>
                </c:pt>
                <c:pt idx="16535">
                  <c:v>165317.82999999999</c:v>
                </c:pt>
                <c:pt idx="16536">
                  <c:v>165327.82999999999</c:v>
                </c:pt>
                <c:pt idx="16537">
                  <c:v>165337.82999999999</c:v>
                </c:pt>
                <c:pt idx="16538">
                  <c:v>165347.81</c:v>
                </c:pt>
                <c:pt idx="16539">
                  <c:v>165357.81</c:v>
                </c:pt>
                <c:pt idx="16540">
                  <c:v>165367.81</c:v>
                </c:pt>
                <c:pt idx="16541">
                  <c:v>165377.82999999999</c:v>
                </c:pt>
                <c:pt idx="16542">
                  <c:v>165387.81</c:v>
                </c:pt>
                <c:pt idx="16543">
                  <c:v>165397.81</c:v>
                </c:pt>
                <c:pt idx="16544">
                  <c:v>165407.81</c:v>
                </c:pt>
                <c:pt idx="16545">
                  <c:v>165417.81</c:v>
                </c:pt>
                <c:pt idx="16546">
                  <c:v>165427.79999999999</c:v>
                </c:pt>
                <c:pt idx="16547">
                  <c:v>165437.79999999999</c:v>
                </c:pt>
                <c:pt idx="16548">
                  <c:v>165447.79999999999</c:v>
                </c:pt>
                <c:pt idx="16549">
                  <c:v>165457.79999999999</c:v>
                </c:pt>
                <c:pt idx="16550">
                  <c:v>165467.79999999999</c:v>
                </c:pt>
                <c:pt idx="16551">
                  <c:v>165477.79999999999</c:v>
                </c:pt>
                <c:pt idx="16552">
                  <c:v>165487.79999999999</c:v>
                </c:pt>
                <c:pt idx="16553">
                  <c:v>165497.79999999999</c:v>
                </c:pt>
                <c:pt idx="16554">
                  <c:v>165507.79999999999</c:v>
                </c:pt>
                <c:pt idx="16555">
                  <c:v>165517.79999999999</c:v>
                </c:pt>
                <c:pt idx="16556">
                  <c:v>165527.78</c:v>
                </c:pt>
                <c:pt idx="16557">
                  <c:v>165537.78</c:v>
                </c:pt>
                <c:pt idx="16558">
                  <c:v>165547.78</c:v>
                </c:pt>
                <c:pt idx="16559">
                  <c:v>165557.78</c:v>
                </c:pt>
                <c:pt idx="16560">
                  <c:v>165567.76999999999</c:v>
                </c:pt>
                <c:pt idx="16561">
                  <c:v>165577.76999999999</c:v>
                </c:pt>
                <c:pt idx="16562">
                  <c:v>165587.76999999999</c:v>
                </c:pt>
                <c:pt idx="16563">
                  <c:v>165597.78</c:v>
                </c:pt>
                <c:pt idx="16564">
                  <c:v>165607.76999999999</c:v>
                </c:pt>
                <c:pt idx="16565">
                  <c:v>165617.76999999999</c:v>
                </c:pt>
                <c:pt idx="16566">
                  <c:v>165627.76999999999</c:v>
                </c:pt>
                <c:pt idx="16567">
                  <c:v>165637.76999999999</c:v>
                </c:pt>
                <c:pt idx="16568">
                  <c:v>165647.76999999999</c:v>
                </c:pt>
                <c:pt idx="16569">
                  <c:v>165657.76999999999</c:v>
                </c:pt>
                <c:pt idx="16570">
                  <c:v>165667.75</c:v>
                </c:pt>
                <c:pt idx="16571">
                  <c:v>165677.75</c:v>
                </c:pt>
                <c:pt idx="16572">
                  <c:v>165687.75</c:v>
                </c:pt>
                <c:pt idx="16573">
                  <c:v>165697.75</c:v>
                </c:pt>
                <c:pt idx="16574">
                  <c:v>165707.75</c:v>
                </c:pt>
                <c:pt idx="16575">
                  <c:v>165717.75</c:v>
                </c:pt>
                <c:pt idx="16576">
                  <c:v>165727.75</c:v>
                </c:pt>
                <c:pt idx="16577">
                  <c:v>165737.75</c:v>
                </c:pt>
                <c:pt idx="16578">
                  <c:v>165747.73000000001</c:v>
                </c:pt>
                <c:pt idx="16579">
                  <c:v>165757.73000000001</c:v>
                </c:pt>
                <c:pt idx="16580">
                  <c:v>165767.73000000001</c:v>
                </c:pt>
                <c:pt idx="16581">
                  <c:v>165777.73000000001</c:v>
                </c:pt>
                <c:pt idx="16582">
                  <c:v>165787.73000000001</c:v>
                </c:pt>
                <c:pt idx="16583">
                  <c:v>165797.73000000001</c:v>
                </c:pt>
                <c:pt idx="16584">
                  <c:v>165807.72</c:v>
                </c:pt>
                <c:pt idx="16585">
                  <c:v>165817.73000000001</c:v>
                </c:pt>
                <c:pt idx="16586">
                  <c:v>165827.73000000001</c:v>
                </c:pt>
                <c:pt idx="16587">
                  <c:v>165837.73000000001</c:v>
                </c:pt>
                <c:pt idx="16588">
                  <c:v>165847.72</c:v>
                </c:pt>
                <c:pt idx="16589">
                  <c:v>165857.72</c:v>
                </c:pt>
                <c:pt idx="16590">
                  <c:v>165867.72</c:v>
                </c:pt>
                <c:pt idx="16591">
                  <c:v>165877.70000000001</c:v>
                </c:pt>
                <c:pt idx="16592">
                  <c:v>165887.70000000001</c:v>
                </c:pt>
                <c:pt idx="16593">
                  <c:v>165897.70000000001</c:v>
                </c:pt>
                <c:pt idx="16594">
                  <c:v>165907.70000000001</c:v>
                </c:pt>
                <c:pt idx="16595">
                  <c:v>165917.70000000001</c:v>
                </c:pt>
                <c:pt idx="16596">
                  <c:v>165927.70000000001</c:v>
                </c:pt>
                <c:pt idx="16597">
                  <c:v>165937.70000000001</c:v>
                </c:pt>
                <c:pt idx="16598">
                  <c:v>165947.70000000001</c:v>
                </c:pt>
                <c:pt idx="16599">
                  <c:v>165957.70000000001</c:v>
                </c:pt>
                <c:pt idx="16600">
                  <c:v>165967.70000000001</c:v>
                </c:pt>
                <c:pt idx="16601">
                  <c:v>165977.70000000001</c:v>
                </c:pt>
                <c:pt idx="16602">
                  <c:v>165987.69</c:v>
                </c:pt>
                <c:pt idx="16603">
                  <c:v>165997.69</c:v>
                </c:pt>
                <c:pt idx="16604">
                  <c:v>166007.69</c:v>
                </c:pt>
                <c:pt idx="16605">
                  <c:v>166017.67000000001</c:v>
                </c:pt>
                <c:pt idx="16606">
                  <c:v>166027.67000000001</c:v>
                </c:pt>
                <c:pt idx="16607">
                  <c:v>166037.69</c:v>
                </c:pt>
                <c:pt idx="16608">
                  <c:v>166047.69</c:v>
                </c:pt>
                <c:pt idx="16609">
                  <c:v>166057.67000000001</c:v>
                </c:pt>
                <c:pt idx="16610">
                  <c:v>166067.67000000001</c:v>
                </c:pt>
                <c:pt idx="16611">
                  <c:v>166077.67000000001</c:v>
                </c:pt>
                <c:pt idx="16612">
                  <c:v>166087.67000000001</c:v>
                </c:pt>
                <c:pt idx="16613">
                  <c:v>166097.67000000001</c:v>
                </c:pt>
                <c:pt idx="16614">
                  <c:v>166107.67000000001</c:v>
                </c:pt>
                <c:pt idx="16615">
                  <c:v>166117.66</c:v>
                </c:pt>
                <c:pt idx="16616">
                  <c:v>166127.66</c:v>
                </c:pt>
                <c:pt idx="16617">
                  <c:v>166137.66</c:v>
                </c:pt>
                <c:pt idx="16618">
                  <c:v>166147.67000000001</c:v>
                </c:pt>
                <c:pt idx="16619">
                  <c:v>166157.66</c:v>
                </c:pt>
                <c:pt idx="16620">
                  <c:v>166167.66</c:v>
                </c:pt>
                <c:pt idx="16621">
                  <c:v>166177.66</c:v>
                </c:pt>
                <c:pt idx="16622">
                  <c:v>166187.66</c:v>
                </c:pt>
                <c:pt idx="16623">
                  <c:v>166197.64000000001</c:v>
                </c:pt>
                <c:pt idx="16624">
                  <c:v>166207.64000000001</c:v>
                </c:pt>
                <c:pt idx="16625">
                  <c:v>166217.64000000001</c:v>
                </c:pt>
                <c:pt idx="16626">
                  <c:v>166227.64000000001</c:v>
                </c:pt>
                <c:pt idx="16627">
                  <c:v>166237.64000000001</c:v>
                </c:pt>
                <c:pt idx="16628">
                  <c:v>166247.64000000001</c:v>
                </c:pt>
                <c:pt idx="16629">
                  <c:v>166257.64000000001</c:v>
                </c:pt>
                <c:pt idx="16630">
                  <c:v>166267.64000000001</c:v>
                </c:pt>
                <c:pt idx="16631">
                  <c:v>166277.64000000001</c:v>
                </c:pt>
                <c:pt idx="16632">
                  <c:v>166287.64000000001</c:v>
                </c:pt>
                <c:pt idx="16633">
                  <c:v>166297.63</c:v>
                </c:pt>
                <c:pt idx="16634">
                  <c:v>166307.63</c:v>
                </c:pt>
                <c:pt idx="16635">
                  <c:v>166317.63</c:v>
                </c:pt>
                <c:pt idx="16636">
                  <c:v>166327.63</c:v>
                </c:pt>
                <c:pt idx="16637">
                  <c:v>166337.60999999999</c:v>
                </c:pt>
                <c:pt idx="16638">
                  <c:v>166347.60999999999</c:v>
                </c:pt>
                <c:pt idx="16639">
                  <c:v>166357.63</c:v>
                </c:pt>
                <c:pt idx="16640">
                  <c:v>166367.63</c:v>
                </c:pt>
                <c:pt idx="16641">
                  <c:v>166377.60999999999</c:v>
                </c:pt>
                <c:pt idx="16642">
                  <c:v>166387.60999999999</c:v>
                </c:pt>
                <c:pt idx="16643">
                  <c:v>166397.60999999999</c:v>
                </c:pt>
                <c:pt idx="16644">
                  <c:v>166407.60999999999</c:v>
                </c:pt>
                <c:pt idx="16645">
                  <c:v>166417.60999999999</c:v>
                </c:pt>
                <c:pt idx="16646">
                  <c:v>166427.60999999999</c:v>
                </c:pt>
                <c:pt idx="16647">
                  <c:v>166437.59</c:v>
                </c:pt>
                <c:pt idx="16648">
                  <c:v>166447.59</c:v>
                </c:pt>
                <c:pt idx="16649">
                  <c:v>166457.59</c:v>
                </c:pt>
                <c:pt idx="16650">
                  <c:v>166467.60999999999</c:v>
                </c:pt>
                <c:pt idx="16651">
                  <c:v>166477.59</c:v>
                </c:pt>
                <c:pt idx="16652">
                  <c:v>166487.59</c:v>
                </c:pt>
                <c:pt idx="16653">
                  <c:v>166497.59</c:v>
                </c:pt>
                <c:pt idx="16654">
                  <c:v>166507.57999999999</c:v>
                </c:pt>
                <c:pt idx="16655">
                  <c:v>166517.57999999999</c:v>
                </c:pt>
                <c:pt idx="16656">
                  <c:v>166527.57999999999</c:v>
                </c:pt>
                <c:pt idx="16657">
                  <c:v>166537.57999999999</c:v>
                </c:pt>
                <c:pt idx="16658">
                  <c:v>166547.57999999999</c:v>
                </c:pt>
                <c:pt idx="16659">
                  <c:v>166557.57999999999</c:v>
                </c:pt>
                <c:pt idx="16660">
                  <c:v>166567.57999999999</c:v>
                </c:pt>
                <c:pt idx="16661">
                  <c:v>166577.57999999999</c:v>
                </c:pt>
                <c:pt idx="16662">
                  <c:v>166587.57999999999</c:v>
                </c:pt>
                <c:pt idx="16663">
                  <c:v>166597.57999999999</c:v>
                </c:pt>
                <c:pt idx="16664">
                  <c:v>166607.57999999999</c:v>
                </c:pt>
                <c:pt idx="16665">
                  <c:v>166617.56</c:v>
                </c:pt>
                <c:pt idx="16666">
                  <c:v>166627.56</c:v>
                </c:pt>
                <c:pt idx="16667">
                  <c:v>166637.56</c:v>
                </c:pt>
                <c:pt idx="16668">
                  <c:v>166647.54999999999</c:v>
                </c:pt>
                <c:pt idx="16669">
                  <c:v>166657.54999999999</c:v>
                </c:pt>
                <c:pt idx="16670">
                  <c:v>166667.54999999999</c:v>
                </c:pt>
                <c:pt idx="16671">
                  <c:v>166677.54999999999</c:v>
                </c:pt>
                <c:pt idx="16672">
                  <c:v>166687.54999999999</c:v>
                </c:pt>
                <c:pt idx="16673">
                  <c:v>166697.54999999999</c:v>
                </c:pt>
                <c:pt idx="16674">
                  <c:v>166707.54999999999</c:v>
                </c:pt>
                <c:pt idx="16675">
                  <c:v>166717.54999999999</c:v>
                </c:pt>
                <c:pt idx="16676">
                  <c:v>166727.54999999999</c:v>
                </c:pt>
                <c:pt idx="16677">
                  <c:v>166737.54999999999</c:v>
                </c:pt>
                <c:pt idx="16678">
                  <c:v>166747.53</c:v>
                </c:pt>
                <c:pt idx="16679">
                  <c:v>166757.53</c:v>
                </c:pt>
                <c:pt idx="16680">
                  <c:v>166767.53</c:v>
                </c:pt>
                <c:pt idx="16681">
                  <c:v>166777.53</c:v>
                </c:pt>
                <c:pt idx="16682">
                  <c:v>166787.51999999999</c:v>
                </c:pt>
                <c:pt idx="16683">
                  <c:v>166797.53</c:v>
                </c:pt>
                <c:pt idx="16684">
                  <c:v>166807.53</c:v>
                </c:pt>
                <c:pt idx="16685">
                  <c:v>166817.53</c:v>
                </c:pt>
                <c:pt idx="16686">
                  <c:v>166827.51999999999</c:v>
                </c:pt>
                <c:pt idx="16687">
                  <c:v>166837.51999999999</c:v>
                </c:pt>
                <c:pt idx="16688">
                  <c:v>166847.51999999999</c:v>
                </c:pt>
                <c:pt idx="16689">
                  <c:v>166857.51999999999</c:v>
                </c:pt>
                <c:pt idx="16690">
                  <c:v>166867.51999999999</c:v>
                </c:pt>
                <c:pt idx="16691">
                  <c:v>166877.51999999999</c:v>
                </c:pt>
                <c:pt idx="16692">
                  <c:v>166887.5</c:v>
                </c:pt>
                <c:pt idx="16693">
                  <c:v>166897.5</c:v>
                </c:pt>
                <c:pt idx="16694">
                  <c:v>166907.51999999999</c:v>
                </c:pt>
                <c:pt idx="16695">
                  <c:v>166917.51999999999</c:v>
                </c:pt>
                <c:pt idx="16696">
                  <c:v>166927.5</c:v>
                </c:pt>
                <c:pt idx="16697">
                  <c:v>166937.5</c:v>
                </c:pt>
                <c:pt idx="16698">
                  <c:v>166947.5</c:v>
                </c:pt>
                <c:pt idx="16699">
                  <c:v>166957.5</c:v>
                </c:pt>
                <c:pt idx="16700">
                  <c:v>166967.48000000001</c:v>
                </c:pt>
                <c:pt idx="16701">
                  <c:v>166977.48000000001</c:v>
                </c:pt>
                <c:pt idx="16702">
                  <c:v>166987.48000000001</c:v>
                </c:pt>
                <c:pt idx="16703">
                  <c:v>166997.48000000001</c:v>
                </c:pt>
                <c:pt idx="16704">
                  <c:v>167007.48000000001</c:v>
                </c:pt>
                <c:pt idx="16705">
                  <c:v>167017.48000000001</c:v>
                </c:pt>
                <c:pt idx="16706">
                  <c:v>167027.48000000001</c:v>
                </c:pt>
                <c:pt idx="16707">
                  <c:v>167037.48000000001</c:v>
                </c:pt>
                <c:pt idx="16708">
                  <c:v>167047.48000000001</c:v>
                </c:pt>
                <c:pt idx="16709">
                  <c:v>167057.48000000001</c:v>
                </c:pt>
                <c:pt idx="16710">
                  <c:v>167067.47</c:v>
                </c:pt>
                <c:pt idx="16711">
                  <c:v>167077.47</c:v>
                </c:pt>
                <c:pt idx="16712">
                  <c:v>167087.47</c:v>
                </c:pt>
                <c:pt idx="16713">
                  <c:v>167097.47</c:v>
                </c:pt>
                <c:pt idx="16714">
                  <c:v>167107.45000000001</c:v>
                </c:pt>
                <c:pt idx="16715">
                  <c:v>167117.45000000001</c:v>
                </c:pt>
                <c:pt idx="16716">
                  <c:v>167127.47</c:v>
                </c:pt>
                <c:pt idx="16717">
                  <c:v>167137.47</c:v>
                </c:pt>
                <c:pt idx="16718">
                  <c:v>167147.45000000001</c:v>
                </c:pt>
                <c:pt idx="16719">
                  <c:v>167157.45000000001</c:v>
                </c:pt>
                <c:pt idx="16720">
                  <c:v>167167.45000000001</c:v>
                </c:pt>
                <c:pt idx="16721">
                  <c:v>167177.45000000001</c:v>
                </c:pt>
                <c:pt idx="16722">
                  <c:v>167187.45000000001</c:v>
                </c:pt>
                <c:pt idx="16723">
                  <c:v>167197.45000000001</c:v>
                </c:pt>
                <c:pt idx="16724">
                  <c:v>167207.44</c:v>
                </c:pt>
                <c:pt idx="16725">
                  <c:v>167217.44</c:v>
                </c:pt>
                <c:pt idx="16726">
                  <c:v>167227.44</c:v>
                </c:pt>
                <c:pt idx="16727">
                  <c:v>167237.45000000001</c:v>
                </c:pt>
                <c:pt idx="16728">
                  <c:v>167247.44</c:v>
                </c:pt>
                <c:pt idx="16729">
                  <c:v>167257.44</c:v>
                </c:pt>
                <c:pt idx="16730">
                  <c:v>167267.44</c:v>
                </c:pt>
                <c:pt idx="16731">
                  <c:v>167277.42000000001</c:v>
                </c:pt>
                <c:pt idx="16732">
                  <c:v>167287.42000000001</c:v>
                </c:pt>
                <c:pt idx="16733">
                  <c:v>167297.42000000001</c:v>
                </c:pt>
                <c:pt idx="16734">
                  <c:v>167307.42000000001</c:v>
                </c:pt>
                <c:pt idx="16735">
                  <c:v>167317.42000000001</c:v>
                </c:pt>
                <c:pt idx="16736">
                  <c:v>167327.42000000001</c:v>
                </c:pt>
                <c:pt idx="16737">
                  <c:v>167337.41</c:v>
                </c:pt>
                <c:pt idx="16738">
                  <c:v>167347.42000000001</c:v>
                </c:pt>
                <c:pt idx="16739">
                  <c:v>167357.42000000001</c:v>
                </c:pt>
                <c:pt idx="16740">
                  <c:v>167367.42000000001</c:v>
                </c:pt>
                <c:pt idx="16741">
                  <c:v>167377.41</c:v>
                </c:pt>
                <c:pt idx="16742">
                  <c:v>167387.41</c:v>
                </c:pt>
                <c:pt idx="16743">
                  <c:v>167397.41</c:v>
                </c:pt>
                <c:pt idx="16744">
                  <c:v>167407.41</c:v>
                </c:pt>
                <c:pt idx="16745">
                  <c:v>167417.39000000001</c:v>
                </c:pt>
                <c:pt idx="16746">
                  <c:v>167427.39000000001</c:v>
                </c:pt>
                <c:pt idx="16747">
                  <c:v>167437.39000000001</c:v>
                </c:pt>
                <c:pt idx="16748">
                  <c:v>167447.39000000001</c:v>
                </c:pt>
                <c:pt idx="16749">
                  <c:v>167457.39000000001</c:v>
                </c:pt>
                <c:pt idx="16750">
                  <c:v>167467.39000000001</c:v>
                </c:pt>
                <c:pt idx="16751">
                  <c:v>167477.39000000001</c:v>
                </c:pt>
                <c:pt idx="16752">
                  <c:v>167487.39000000001</c:v>
                </c:pt>
                <c:pt idx="16753">
                  <c:v>167497.39000000001</c:v>
                </c:pt>
                <c:pt idx="16754">
                  <c:v>167507.39000000001</c:v>
                </c:pt>
                <c:pt idx="16755">
                  <c:v>167517.38</c:v>
                </c:pt>
                <c:pt idx="16756">
                  <c:v>167527.38</c:v>
                </c:pt>
                <c:pt idx="16757">
                  <c:v>167537.38</c:v>
                </c:pt>
                <c:pt idx="16758">
                  <c:v>167547.38</c:v>
                </c:pt>
                <c:pt idx="16759">
                  <c:v>167557.35999999999</c:v>
                </c:pt>
                <c:pt idx="16760">
                  <c:v>167567.38</c:v>
                </c:pt>
                <c:pt idx="16761">
                  <c:v>167577.38</c:v>
                </c:pt>
                <c:pt idx="16762">
                  <c:v>167587.38</c:v>
                </c:pt>
                <c:pt idx="16763">
                  <c:v>167597.35999999999</c:v>
                </c:pt>
                <c:pt idx="16764">
                  <c:v>167607.35999999999</c:v>
                </c:pt>
                <c:pt idx="16765">
                  <c:v>167617.35999999999</c:v>
                </c:pt>
                <c:pt idx="16766">
                  <c:v>167627.35999999999</c:v>
                </c:pt>
                <c:pt idx="16767">
                  <c:v>167637.35999999999</c:v>
                </c:pt>
                <c:pt idx="16768">
                  <c:v>167647.35999999999</c:v>
                </c:pt>
                <c:pt idx="16769">
                  <c:v>167657.34</c:v>
                </c:pt>
                <c:pt idx="16770">
                  <c:v>167667.34</c:v>
                </c:pt>
                <c:pt idx="16771">
                  <c:v>167677.35999999999</c:v>
                </c:pt>
                <c:pt idx="16772">
                  <c:v>167687.35999999999</c:v>
                </c:pt>
                <c:pt idx="16773">
                  <c:v>167697.34</c:v>
                </c:pt>
                <c:pt idx="16774">
                  <c:v>167707.34</c:v>
                </c:pt>
                <c:pt idx="16775">
                  <c:v>167717.34</c:v>
                </c:pt>
                <c:pt idx="16776">
                  <c:v>167727.34</c:v>
                </c:pt>
                <c:pt idx="16777">
                  <c:v>167737.32999999999</c:v>
                </c:pt>
                <c:pt idx="16778">
                  <c:v>167747.32999999999</c:v>
                </c:pt>
                <c:pt idx="16779">
                  <c:v>167757.32999999999</c:v>
                </c:pt>
                <c:pt idx="16780">
                  <c:v>167767.32999999999</c:v>
                </c:pt>
                <c:pt idx="16781">
                  <c:v>167777.33</c:v>
                </c:pt>
                <c:pt idx="16782">
                  <c:v>167787.33</c:v>
                </c:pt>
                <c:pt idx="16783">
                  <c:v>167797.33</c:v>
                </c:pt>
                <c:pt idx="16784">
                  <c:v>167807.33</c:v>
                </c:pt>
                <c:pt idx="16785">
                  <c:v>167817.33</c:v>
                </c:pt>
                <c:pt idx="16786">
                  <c:v>167827.33</c:v>
                </c:pt>
                <c:pt idx="16787">
                  <c:v>167837.31</c:v>
                </c:pt>
                <c:pt idx="16788">
                  <c:v>167847.31</c:v>
                </c:pt>
                <c:pt idx="16789">
                  <c:v>167857.31</c:v>
                </c:pt>
                <c:pt idx="16790">
                  <c:v>167867.3</c:v>
                </c:pt>
                <c:pt idx="16791">
                  <c:v>167877.3</c:v>
                </c:pt>
                <c:pt idx="16792">
                  <c:v>167887.3</c:v>
                </c:pt>
                <c:pt idx="16793">
                  <c:v>167897.31</c:v>
                </c:pt>
                <c:pt idx="16794">
                  <c:v>167907.3</c:v>
                </c:pt>
                <c:pt idx="16795">
                  <c:v>167917.3</c:v>
                </c:pt>
                <c:pt idx="16796">
                  <c:v>167927.3</c:v>
                </c:pt>
                <c:pt idx="16797">
                  <c:v>167937.3</c:v>
                </c:pt>
                <c:pt idx="16798">
                  <c:v>167947.3</c:v>
                </c:pt>
                <c:pt idx="16799">
                  <c:v>167957.3</c:v>
                </c:pt>
                <c:pt idx="16800">
                  <c:v>167967.28</c:v>
                </c:pt>
                <c:pt idx="16801">
                  <c:v>167977.28</c:v>
                </c:pt>
                <c:pt idx="16802">
                  <c:v>167987.28</c:v>
                </c:pt>
                <c:pt idx="16803">
                  <c:v>167997.28</c:v>
                </c:pt>
                <c:pt idx="16804">
                  <c:v>168007.28</c:v>
                </c:pt>
                <c:pt idx="16805">
                  <c:v>168017.28</c:v>
                </c:pt>
                <c:pt idx="16806">
                  <c:v>168027.28</c:v>
                </c:pt>
                <c:pt idx="16807">
                  <c:v>168037.28</c:v>
                </c:pt>
                <c:pt idx="16808">
                  <c:v>168047.27</c:v>
                </c:pt>
                <c:pt idx="16809">
                  <c:v>168057.27</c:v>
                </c:pt>
                <c:pt idx="16810">
                  <c:v>168067.27</c:v>
                </c:pt>
                <c:pt idx="16811">
                  <c:v>168077.27</c:v>
                </c:pt>
                <c:pt idx="16812">
                  <c:v>168087.27</c:v>
                </c:pt>
                <c:pt idx="16813">
                  <c:v>168097.27</c:v>
                </c:pt>
                <c:pt idx="16814">
                  <c:v>168107.25</c:v>
                </c:pt>
                <c:pt idx="16815">
                  <c:v>168117.27</c:v>
                </c:pt>
                <c:pt idx="16816">
                  <c:v>168127.27</c:v>
                </c:pt>
                <c:pt idx="16817">
                  <c:v>168137.27</c:v>
                </c:pt>
                <c:pt idx="16818">
                  <c:v>168147.25</c:v>
                </c:pt>
                <c:pt idx="16819">
                  <c:v>168157.25</c:v>
                </c:pt>
                <c:pt idx="16820">
                  <c:v>168167.25</c:v>
                </c:pt>
                <c:pt idx="16821">
                  <c:v>168177.25</c:v>
                </c:pt>
                <c:pt idx="16822">
                  <c:v>168187.23</c:v>
                </c:pt>
                <c:pt idx="16823">
                  <c:v>168197.23</c:v>
                </c:pt>
                <c:pt idx="16824">
                  <c:v>168207.23</c:v>
                </c:pt>
                <c:pt idx="16825">
                  <c:v>168217.23</c:v>
                </c:pt>
                <c:pt idx="16826">
                  <c:v>168227.23</c:v>
                </c:pt>
                <c:pt idx="16827">
                  <c:v>168237.23</c:v>
                </c:pt>
                <c:pt idx="16828">
                  <c:v>168247.23</c:v>
                </c:pt>
                <c:pt idx="16829">
                  <c:v>168257.23</c:v>
                </c:pt>
                <c:pt idx="16830">
                  <c:v>168267.23</c:v>
                </c:pt>
                <c:pt idx="16831">
                  <c:v>168277.23</c:v>
                </c:pt>
                <c:pt idx="16832">
                  <c:v>168287.22</c:v>
                </c:pt>
                <c:pt idx="16833">
                  <c:v>168297.22</c:v>
                </c:pt>
                <c:pt idx="16834">
                  <c:v>168307.22</c:v>
                </c:pt>
                <c:pt idx="16835">
                  <c:v>168317.22</c:v>
                </c:pt>
                <c:pt idx="16836">
                  <c:v>168327.2</c:v>
                </c:pt>
                <c:pt idx="16837">
                  <c:v>168337.22</c:v>
                </c:pt>
                <c:pt idx="16838">
                  <c:v>168347.22</c:v>
                </c:pt>
                <c:pt idx="16839">
                  <c:v>168357.22</c:v>
                </c:pt>
                <c:pt idx="16840">
                  <c:v>168367.2</c:v>
                </c:pt>
                <c:pt idx="16841">
                  <c:v>168377.2</c:v>
                </c:pt>
                <c:pt idx="16842">
                  <c:v>168387.20000000001</c:v>
                </c:pt>
                <c:pt idx="16843">
                  <c:v>168397.2</c:v>
                </c:pt>
                <c:pt idx="16844">
                  <c:v>168407.2</c:v>
                </c:pt>
                <c:pt idx="16845">
                  <c:v>168417.2</c:v>
                </c:pt>
                <c:pt idx="16846">
                  <c:v>168427.19</c:v>
                </c:pt>
                <c:pt idx="16847">
                  <c:v>168437.19</c:v>
                </c:pt>
                <c:pt idx="16848">
                  <c:v>168447.2</c:v>
                </c:pt>
                <c:pt idx="16849">
                  <c:v>168457.2</c:v>
                </c:pt>
                <c:pt idx="16850">
                  <c:v>168467.19</c:v>
                </c:pt>
                <c:pt idx="16851">
                  <c:v>168477.19</c:v>
                </c:pt>
                <c:pt idx="16852">
                  <c:v>168487.19</c:v>
                </c:pt>
                <c:pt idx="16853">
                  <c:v>168497.17</c:v>
                </c:pt>
                <c:pt idx="16854">
                  <c:v>168507.17</c:v>
                </c:pt>
                <c:pt idx="16855">
                  <c:v>168517.17</c:v>
                </c:pt>
                <c:pt idx="16856">
                  <c:v>168527.17</c:v>
                </c:pt>
                <c:pt idx="16857">
                  <c:v>168537.17</c:v>
                </c:pt>
                <c:pt idx="16858">
                  <c:v>168547.17</c:v>
                </c:pt>
                <c:pt idx="16859">
                  <c:v>168557.17</c:v>
                </c:pt>
                <c:pt idx="16860">
                  <c:v>168567.17</c:v>
                </c:pt>
                <c:pt idx="16861">
                  <c:v>168577.17</c:v>
                </c:pt>
                <c:pt idx="16862">
                  <c:v>168587.17</c:v>
                </c:pt>
                <c:pt idx="16863">
                  <c:v>168597.17</c:v>
                </c:pt>
                <c:pt idx="16864">
                  <c:v>168607.16</c:v>
                </c:pt>
                <c:pt idx="16865">
                  <c:v>168617.16</c:v>
                </c:pt>
                <c:pt idx="16866">
                  <c:v>168627.16</c:v>
                </c:pt>
                <c:pt idx="16867">
                  <c:v>168637.14</c:v>
                </c:pt>
                <c:pt idx="16868">
                  <c:v>168647.14</c:v>
                </c:pt>
                <c:pt idx="16869">
                  <c:v>168657.14</c:v>
                </c:pt>
                <c:pt idx="16870">
                  <c:v>168667.16</c:v>
                </c:pt>
                <c:pt idx="16871">
                  <c:v>168677.14</c:v>
                </c:pt>
                <c:pt idx="16872">
                  <c:v>168687.14</c:v>
                </c:pt>
                <c:pt idx="16873">
                  <c:v>168697.14</c:v>
                </c:pt>
                <c:pt idx="16874">
                  <c:v>168707.14</c:v>
                </c:pt>
                <c:pt idx="16875">
                  <c:v>168717.14</c:v>
                </c:pt>
                <c:pt idx="16876">
                  <c:v>168727.14</c:v>
                </c:pt>
                <c:pt idx="16877">
                  <c:v>168737.13</c:v>
                </c:pt>
                <c:pt idx="16878">
                  <c:v>168747.13</c:v>
                </c:pt>
                <c:pt idx="16879">
                  <c:v>168757.13</c:v>
                </c:pt>
                <c:pt idx="16880">
                  <c:v>168767.14</c:v>
                </c:pt>
                <c:pt idx="16881">
                  <c:v>168777.13</c:v>
                </c:pt>
                <c:pt idx="16882">
                  <c:v>168787.13</c:v>
                </c:pt>
                <c:pt idx="16883">
                  <c:v>168797.13</c:v>
                </c:pt>
                <c:pt idx="16884">
                  <c:v>168807.13</c:v>
                </c:pt>
                <c:pt idx="16885">
                  <c:v>168817.11</c:v>
                </c:pt>
                <c:pt idx="16886">
                  <c:v>168827.11</c:v>
                </c:pt>
                <c:pt idx="16887">
                  <c:v>168837.11</c:v>
                </c:pt>
                <c:pt idx="16888">
                  <c:v>168847.11</c:v>
                </c:pt>
                <c:pt idx="16889">
                  <c:v>168857.11</c:v>
                </c:pt>
                <c:pt idx="16890">
                  <c:v>168867.11</c:v>
                </c:pt>
                <c:pt idx="16891">
                  <c:v>168877.11</c:v>
                </c:pt>
                <c:pt idx="16892">
                  <c:v>168887.11</c:v>
                </c:pt>
                <c:pt idx="16893">
                  <c:v>168897.11</c:v>
                </c:pt>
                <c:pt idx="16894">
                  <c:v>168907.11</c:v>
                </c:pt>
                <c:pt idx="16895">
                  <c:v>168917.09</c:v>
                </c:pt>
                <c:pt idx="16896">
                  <c:v>168927.09</c:v>
                </c:pt>
                <c:pt idx="16897">
                  <c:v>168937.09</c:v>
                </c:pt>
                <c:pt idx="16898">
                  <c:v>168947.09</c:v>
                </c:pt>
                <c:pt idx="16899">
                  <c:v>168957.08</c:v>
                </c:pt>
                <c:pt idx="16900">
                  <c:v>168967.08</c:v>
                </c:pt>
                <c:pt idx="16901">
                  <c:v>168977.08</c:v>
                </c:pt>
                <c:pt idx="16902">
                  <c:v>168987.09</c:v>
                </c:pt>
                <c:pt idx="16903">
                  <c:v>168997.08</c:v>
                </c:pt>
                <c:pt idx="16904">
                  <c:v>169007.08</c:v>
                </c:pt>
                <c:pt idx="16905">
                  <c:v>169017.08</c:v>
                </c:pt>
                <c:pt idx="16906">
                  <c:v>169027.08</c:v>
                </c:pt>
                <c:pt idx="16907">
                  <c:v>169037.08</c:v>
                </c:pt>
                <c:pt idx="16908">
                  <c:v>169047.08</c:v>
                </c:pt>
                <c:pt idx="16909">
                  <c:v>169057.06</c:v>
                </c:pt>
                <c:pt idx="16910">
                  <c:v>169067.06</c:v>
                </c:pt>
                <c:pt idx="16911">
                  <c:v>169077.06</c:v>
                </c:pt>
                <c:pt idx="16912">
                  <c:v>169087.05</c:v>
                </c:pt>
                <c:pt idx="16913">
                  <c:v>169097.06</c:v>
                </c:pt>
                <c:pt idx="16914">
                  <c:v>169107.06</c:v>
                </c:pt>
                <c:pt idx="16915">
                  <c:v>169117.06</c:v>
                </c:pt>
                <c:pt idx="16916">
                  <c:v>169127.05</c:v>
                </c:pt>
                <c:pt idx="16917">
                  <c:v>169137.05</c:v>
                </c:pt>
                <c:pt idx="16918">
                  <c:v>169147.05</c:v>
                </c:pt>
                <c:pt idx="16919">
                  <c:v>169157.05</c:v>
                </c:pt>
                <c:pt idx="16920">
                  <c:v>169167.05</c:v>
                </c:pt>
                <c:pt idx="16921">
                  <c:v>169177.05</c:v>
                </c:pt>
                <c:pt idx="16922">
                  <c:v>169187.05</c:v>
                </c:pt>
                <c:pt idx="16923">
                  <c:v>169197.03</c:v>
                </c:pt>
                <c:pt idx="16924">
                  <c:v>169207.05</c:v>
                </c:pt>
                <c:pt idx="16925">
                  <c:v>169217.05</c:v>
                </c:pt>
                <c:pt idx="16926">
                  <c:v>169227.05</c:v>
                </c:pt>
                <c:pt idx="16927">
                  <c:v>169237.03</c:v>
                </c:pt>
                <c:pt idx="16928">
                  <c:v>169247.03</c:v>
                </c:pt>
                <c:pt idx="16929">
                  <c:v>169257.03</c:v>
                </c:pt>
                <c:pt idx="16930">
                  <c:v>169267.02</c:v>
                </c:pt>
                <c:pt idx="16931">
                  <c:v>169277.02</c:v>
                </c:pt>
                <c:pt idx="16932">
                  <c:v>169287.02</c:v>
                </c:pt>
                <c:pt idx="16933">
                  <c:v>169297.02</c:v>
                </c:pt>
                <c:pt idx="16934">
                  <c:v>169307.02</c:v>
                </c:pt>
                <c:pt idx="16935">
                  <c:v>169317.02</c:v>
                </c:pt>
                <c:pt idx="16936">
                  <c:v>169327.02</c:v>
                </c:pt>
                <c:pt idx="16937">
                  <c:v>169337.02</c:v>
                </c:pt>
                <c:pt idx="16938">
                  <c:v>169347.02</c:v>
                </c:pt>
                <c:pt idx="16939">
                  <c:v>169357.02</c:v>
                </c:pt>
                <c:pt idx="16940">
                  <c:v>169367</c:v>
                </c:pt>
                <c:pt idx="16941">
                  <c:v>169377</c:v>
                </c:pt>
                <c:pt idx="16942">
                  <c:v>169387</c:v>
                </c:pt>
                <c:pt idx="16943">
                  <c:v>169397</c:v>
                </c:pt>
                <c:pt idx="16944">
                  <c:v>169406.98</c:v>
                </c:pt>
                <c:pt idx="16945">
                  <c:v>169416.98</c:v>
                </c:pt>
                <c:pt idx="16946">
                  <c:v>169427</c:v>
                </c:pt>
                <c:pt idx="16947">
                  <c:v>169437</c:v>
                </c:pt>
                <c:pt idx="16948">
                  <c:v>169446.98</c:v>
                </c:pt>
                <c:pt idx="16949">
                  <c:v>169456.98</c:v>
                </c:pt>
                <c:pt idx="16950">
                  <c:v>169466.98</c:v>
                </c:pt>
                <c:pt idx="16951">
                  <c:v>169476.98</c:v>
                </c:pt>
                <c:pt idx="16952">
                  <c:v>169486.98</c:v>
                </c:pt>
                <c:pt idx="16953">
                  <c:v>169496.98</c:v>
                </c:pt>
                <c:pt idx="16954">
                  <c:v>169506.97</c:v>
                </c:pt>
                <c:pt idx="16955">
                  <c:v>169516.97</c:v>
                </c:pt>
                <c:pt idx="16956">
                  <c:v>169526.97</c:v>
                </c:pt>
                <c:pt idx="16957">
                  <c:v>169536.98</c:v>
                </c:pt>
                <c:pt idx="16958">
                  <c:v>169546.97</c:v>
                </c:pt>
                <c:pt idx="16959">
                  <c:v>169556.97</c:v>
                </c:pt>
                <c:pt idx="16960">
                  <c:v>169566.97</c:v>
                </c:pt>
                <c:pt idx="16961">
                  <c:v>169576.97</c:v>
                </c:pt>
                <c:pt idx="16962">
                  <c:v>169586.95</c:v>
                </c:pt>
                <c:pt idx="16963">
                  <c:v>169596.95</c:v>
                </c:pt>
                <c:pt idx="16964">
                  <c:v>169606.95</c:v>
                </c:pt>
                <c:pt idx="16965">
                  <c:v>169616.95</c:v>
                </c:pt>
                <c:pt idx="16966">
                  <c:v>169626.95</c:v>
                </c:pt>
                <c:pt idx="16967">
                  <c:v>169636.95</c:v>
                </c:pt>
                <c:pt idx="16968">
                  <c:v>169646.95</c:v>
                </c:pt>
                <c:pt idx="16969">
                  <c:v>169656.95</c:v>
                </c:pt>
                <c:pt idx="16970">
                  <c:v>169666.95</c:v>
                </c:pt>
                <c:pt idx="16971">
                  <c:v>169676.95</c:v>
                </c:pt>
                <c:pt idx="16972">
                  <c:v>169686.94</c:v>
                </c:pt>
                <c:pt idx="16973">
                  <c:v>169696.94</c:v>
                </c:pt>
                <c:pt idx="16974">
                  <c:v>169706.95</c:v>
                </c:pt>
                <c:pt idx="16975">
                  <c:v>169716.94</c:v>
                </c:pt>
                <c:pt idx="16976">
                  <c:v>169726.92</c:v>
                </c:pt>
                <c:pt idx="16977">
                  <c:v>169736.92</c:v>
                </c:pt>
                <c:pt idx="16978">
                  <c:v>169746.92</c:v>
                </c:pt>
                <c:pt idx="16979">
                  <c:v>169756.94</c:v>
                </c:pt>
                <c:pt idx="16980">
                  <c:v>169766.92</c:v>
                </c:pt>
                <c:pt idx="16981">
                  <c:v>169776.92</c:v>
                </c:pt>
                <c:pt idx="16982">
                  <c:v>169786.92</c:v>
                </c:pt>
                <c:pt idx="16983">
                  <c:v>169796.92</c:v>
                </c:pt>
                <c:pt idx="16984">
                  <c:v>169806.92</c:v>
                </c:pt>
                <c:pt idx="16985">
                  <c:v>169816.92</c:v>
                </c:pt>
                <c:pt idx="16986">
                  <c:v>169826.91</c:v>
                </c:pt>
                <c:pt idx="16987">
                  <c:v>169836.91</c:v>
                </c:pt>
                <c:pt idx="16988">
                  <c:v>169846.91</c:v>
                </c:pt>
                <c:pt idx="16989">
                  <c:v>169856.89</c:v>
                </c:pt>
                <c:pt idx="16990">
                  <c:v>169866.91</c:v>
                </c:pt>
                <c:pt idx="16991">
                  <c:v>169876.91</c:v>
                </c:pt>
                <c:pt idx="16992">
                  <c:v>169886.91</c:v>
                </c:pt>
                <c:pt idx="16993">
                  <c:v>169896.89</c:v>
                </c:pt>
                <c:pt idx="16994">
                  <c:v>169906.89</c:v>
                </c:pt>
                <c:pt idx="16995">
                  <c:v>169916.89</c:v>
                </c:pt>
                <c:pt idx="16996">
                  <c:v>169926.89</c:v>
                </c:pt>
                <c:pt idx="16997">
                  <c:v>169936.89</c:v>
                </c:pt>
                <c:pt idx="16998">
                  <c:v>169946.89</c:v>
                </c:pt>
                <c:pt idx="16999">
                  <c:v>169956.88</c:v>
                </c:pt>
                <c:pt idx="17000">
                  <c:v>169966.88</c:v>
                </c:pt>
                <c:pt idx="17001">
                  <c:v>169976.89</c:v>
                </c:pt>
                <c:pt idx="17002">
                  <c:v>169986.89</c:v>
                </c:pt>
                <c:pt idx="17003">
                  <c:v>169996.88</c:v>
                </c:pt>
                <c:pt idx="17004">
                  <c:v>170006.88</c:v>
                </c:pt>
                <c:pt idx="17005">
                  <c:v>170016.88</c:v>
                </c:pt>
                <c:pt idx="17006">
                  <c:v>170026.88</c:v>
                </c:pt>
                <c:pt idx="17007">
                  <c:v>170036.86</c:v>
                </c:pt>
                <c:pt idx="17008">
                  <c:v>170046.86</c:v>
                </c:pt>
                <c:pt idx="17009">
                  <c:v>170056.86</c:v>
                </c:pt>
                <c:pt idx="17010">
                  <c:v>170066.86</c:v>
                </c:pt>
                <c:pt idx="17011">
                  <c:v>170076.86</c:v>
                </c:pt>
                <c:pt idx="17012">
                  <c:v>170086.86</c:v>
                </c:pt>
                <c:pt idx="17013">
                  <c:v>170096.86</c:v>
                </c:pt>
                <c:pt idx="17014">
                  <c:v>170106.86</c:v>
                </c:pt>
                <c:pt idx="17015">
                  <c:v>170116.86</c:v>
                </c:pt>
                <c:pt idx="17016">
                  <c:v>170126.86</c:v>
                </c:pt>
                <c:pt idx="17017">
                  <c:v>170136.84</c:v>
                </c:pt>
                <c:pt idx="17018">
                  <c:v>170146.84</c:v>
                </c:pt>
                <c:pt idx="17019">
                  <c:v>170156.84</c:v>
                </c:pt>
                <c:pt idx="17020">
                  <c:v>170166.84</c:v>
                </c:pt>
                <c:pt idx="17021">
                  <c:v>170176.83</c:v>
                </c:pt>
                <c:pt idx="17022">
                  <c:v>170186.83</c:v>
                </c:pt>
                <c:pt idx="17023">
                  <c:v>170196.84</c:v>
                </c:pt>
                <c:pt idx="17024">
                  <c:v>170206.84</c:v>
                </c:pt>
                <c:pt idx="17025">
                  <c:v>170216.83</c:v>
                </c:pt>
                <c:pt idx="17026">
                  <c:v>170226.83</c:v>
                </c:pt>
                <c:pt idx="17027">
                  <c:v>170236.83</c:v>
                </c:pt>
                <c:pt idx="17028">
                  <c:v>170246.83</c:v>
                </c:pt>
                <c:pt idx="17029">
                  <c:v>170256.83</c:v>
                </c:pt>
                <c:pt idx="17030">
                  <c:v>170266.83</c:v>
                </c:pt>
                <c:pt idx="17031">
                  <c:v>170276.81</c:v>
                </c:pt>
                <c:pt idx="17032">
                  <c:v>170286.81</c:v>
                </c:pt>
                <c:pt idx="17033">
                  <c:v>170296.81</c:v>
                </c:pt>
                <c:pt idx="17034">
                  <c:v>170306.83</c:v>
                </c:pt>
                <c:pt idx="17035">
                  <c:v>170316.81</c:v>
                </c:pt>
                <c:pt idx="17036">
                  <c:v>170326.81</c:v>
                </c:pt>
                <c:pt idx="17037">
                  <c:v>170336.81</c:v>
                </c:pt>
                <c:pt idx="17038">
                  <c:v>170346.81</c:v>
                </c:pt>
                <c:pt idx="17039">
                  <c:v>170356.8</c:v>
                </c:pt>
                <c:pt idx="17040">
                  <c:v>170366.8</c:v>
                </c:pt>
                <c:pt idx="17041">
                  <c:v>170376.8</c:v>
                </c:pt>
                <c:pt idx="17042">
                  <c:v>170386.8</c:v>
                </c:pt>
                <c:pt idx="17043">
                  <c:v>170396.79999999999</c:v>
                </c:pt>
                <c:pt idx="17044">
                  <c:v>170406.8</c:v>
                </c:pt>
                <c:pt idx="17045">
                  <c:v>170416.8</c:v>
                </c:pt>
                <c:pt idx="17046">
                  <c:v>170426.8</c:v>
                </c:pt>
                <c:pt idx="17047">
                  <c:v>170436.8</c:v>
                </c:pt>
                <c:pt idx="17048">
                  <c:v>170446.8</c:v>
                </c:pt>
                <c:pt idx="17049">
                  <c:v>170456.78</c:v>
                </c:pt>
                <c:pt idx="17050">
                  <c:v>170466.78</c:v>
                </c:pt>
                <c:pt idx="17051">
                  <c:v>170476.78</c:v>
                </c:pt>
                <c:pt idx="17052">
                  <c:v>170486.77</c:v>
                </c:pt>
                <c:pt idx="17053">
                  <c:v>170496.77</c:v>
                </c:pt>
                <c:pt idx="17054">
                  <c:v>170506.77</c:v>
                </c:pt>
                <c:pt idx="17055">
                  <c:v>170516.77</c:v>
                </c:pt>
                <c:pt idx="17056">
                  <c:v>170526.77</c:v>
                </c:pt>
                <c:pt idx="17057">
                  <c:v>170536.77</c:v>
                </c:pt>
                <c:pt idx="17058">
                  <c:v>170546.77</c:v>
                </c:pt>
                <c:pt idx="17059">
                  <c:v>170556.77</c:v>
                </c:pt>
                <c:pt idx="17060">
                  <c:v>170566.77</c:v>
                </c:pt>
                <c:pt idx="17061">
                  <c:v>170576.77</c:v>
                </c:pt>
                <c:pt idx="17062">
                  <c:v>170586.75</c:v>
                </c:pt>
                <c:pt idx="17063">
                  <c:v>170596.75</c:v>
                </c:pt>
                <c:pt idx="17064">
                  <c:v>170606.75</c:v>
                </c:pt>
                <c:pt idx="17065">
                  <c:v>170616.75</c:v>
                </c:pt>
                <c:pt idx="17066">
                  <c:v>170626.73</c:v>
                </c:pt>
                <c:pt idx="17067">
                  <c:v>170636.75</c:v>
                </c:pt>
                <c:pt idx="17068">
                  <c:v>170646.75</c:v>
                </c:pt>
                <c:pt idx="17069">
                  <c:v>170656.75</c:v>
                </c:pt>
                <c:pt idx="17070">
                  <c:v>170666.73</c:v>
                </c:pt>
                <c:pt idx="17071">
                  <c:v>170676.73</c:v>
                </c:pt>
                <c:pt idx="17072">
                  <c:v>170686.73</c:v>
                </c:pt>
                <c:pt idx="17073">
                  <c:v>170696.73</c:v>
                </c:pt>
                <c:pt idx="17074">
                  <c:v>170706.73</c:v>
                </c:pt>
                <c:pt idx="17075">
                  <c:v>170716.73</c:v>
                </c:pt>
                <c:pt idx="17076">
                  <c:v>170726.72</c:v>
                </c:pt>
                <c:pt idx="17077">
                  <c:v>170736.73</c:v>
                </c:pt>
                <c:pt idx="17078">
                  <c:v>170746.73</c:v>
                </c:pt>
                <c:pt idx="17079">
                  <c:v>170756.73</c:v>
                </c:pt>
                <c:pt idx="17080">
                  <c:v>170766.72</c:v>
                </c:pt>
                <c:pt idx="17081">
                  <c:v>170776.72</c:v>
                </c:pt>
                <c:pt idx="17082">
                  <c:v>170786.72</c:v>
                </c:pt>
                <c:pt idx="17083">
                  <c:v>170796.72</c:v>
                </c:pt>
                <c:pt idx="17084">
                  <c:v>170806.7</c:v>
                </c:pt>
                <c:pt idx="17085">
                  <c:v>170816.7</c:v>
                </c:pt>
                <c:pt idx="17086">
                  <c:v>170826.7</c:v>
                </c:pt>
                <c:pt idx="17087">
                  <c:v>170836.7</c:v>
                </c:pt>
                <c:pt idx="17088">
                  <c:v>170846.7</c:v>
                </c:pt>
                <c:pt idx="17089">
                  <c:v>170856.7</c:v>
                </c:pt>
                <c:pt idx="17090">
                  <c:v>170866.7</c:v>
                </c:pt>
                <c:pt idx="17091">
                  <c:v>170876.7</c:v>
                </c:pt>
                <c:pt idx="17092">
                  <c:v>170886.7</c:v>
                </c:pt>
                <c:pt idx="17093">
                  <c:v>170896.7</c:v>
                </c:pt>
                <c:pt idx="17094">
                  <c:v>170906.69</c:v>
                </c:pt>
                <c:pt idx="17095">
                  <c:v>170916.69</c:v>
                </c:pt>
                <c:pt idx="17096">
                  <c:v>170926.69</c:v>
                </c:pt>
                <c:pt idx="17097">
                  <c:v>170936.69</c:v>
                </c:pt>
                <c:pt idx="17098">
                  <c:v>170946.67</c:v>
                </c:pt>
                <c:pt idx="17099">
                  <c:v>170956.67</c:v>
                </c:pt>
                <c:pt idx="17100">
                  <c:v>170966.69</c:v>
                </c:pt>
                <c:pt idx="17101">
                  <c:v>170976.69</c:v>
                </c:pt>
                <c:pt idx="17102">
                  <c:v>170986.67</c:v>
                </c:pt>
                <c:pt idx="17103">
                  <c:v>170996.67</c:v>
                </c:pt>
                <c:pt idx="17104">
                  <c:v>171006.67</c:v>
                </c:pt>
                <c:pt idx="17105">
                  <c:v>171016.67</c:v>
                </c:pt>
                <c:pt idx="17106">
                  <c:v>171026.67</c:v>
                </c:pt>
                <c:pt idx="17107">
                  <c:v>171036.67</c:v>
                </c:pt>
                <c:pt idx="17108">
                  <c:v>171046.66</c:v>
                </c:pt>
                <c:pt idx="17109">
                  <c:v>171056.66</c:v>
                </c:pt>
                <c:pt idx="17110">
                  <c:v>171066.67</c:v>
                </c:pt>
                <c:pt idx="17111">
                  <c:v>171076.67</c:v>
                </c:pt>
                <c:pt idx="17112">
                  <c:v>171086.66</c:v>
                </c:pt>
                <c:pt idx="17113">
                  <c:v>171096.66</c:v>
                </c:pt>
                <c:pt idx="17114">
                  <c:v>171106.66</c:v>
                </c:pt>
                <c:pt idx="17115">
                  <c:v>171116.64</c:v>
                </c:pt>
                <c:pt idx="17116">
                  <c:v>171126.64</c:v>
                </c:pt>
                <c:pt idx="17117">
                  <c:v>171136.64000000001</c:v>
                </c:pt>
                <c:pt idx="17118">
                  <c:v>171146.64</c:v>
                </c:pt>
                <c:pt idx="17119">
                  <c:v>171156.64</c:v>
                </c:pt>
                <c:pt idx="17120">
                  <c:v>171166.64</c:v>
                </c:pt>
                <c:pt idx="17121">
                  <c:v>171176.64</c:v>
                </c:pt>
                <c:pt idx="17122">
                  <c:v>171186.64</c:v>
                </c:pt>
                <c:pt idx="17123">
                  <c:v>171196.64</c:v>
                </c:pt>
                <c:pt idx="17124">
                  <c:v>171206.64</c:v>
                </c:pt>
                <c:pt idx="17125">
                  <c:v>171216.64000000001</c:v>
                </c:pt>
                <c:pt idx="17126">
                  <c:v>171226.63</c:v>
                </c:pt>
                <c:pt idx="17127">
                  <c:v>171236.63</c:v>
                </c:pt>
                <c:pt idx="17128">
                  <c:v>171246.63</c:v>
                </c:pt>
                <c:pt idx="17129">
                  <c:v>171256.61</c:v>
                </c:pt>
                <c:pt idx="17130">
                  <c:v>171266.61</c:v>
                </c:pt>
                <c:pt idx="17131">
                  <c:v>171276.61</c:v>
                </c:pt>
                <c:pt idx="17132">
                  <c:v>171286.61</c:v>
                </c:pt>
                <c:pt idx="17133">
                  <c:v>171296.61</c:v>
                </c:pt>
                <c:pt idx="17134">
                  <c:v>171306.61</c:v>
                </c:pt>
                <c:pt idx="17135">
                  <c:v>171316.61</c:v>
                </c:pt>
                <c:pt idx="17136">
                  <c:v>171326.61</c:v>
                </c:pt>
                <c:pt idx="17137">
                  <c:v>171336.61</c:v>
                </c:pt>
                <c:pt idx="17138">
                  <c:v>171346.61</c:v>
                </c:pt>
                <c:pt idx="17139">
                  <c:v>171356.59</c:v>
                </c:pt>
                <c:pt idx="17140">
                  <c:v>171366.59</c:v>
                </c:pt>
                <c:pt idx="17141">
                  <c:v>171376.59</c:v>
                </c:pt>
                <c:pt idx="17142">
                  <c:v>171386.59</c:v>
                </c:pt>
                <c:pt idx="17143">
                  <c:v>171396.58</c:v>
                </c:pt>
                <c:pt idx="17144">
                  <c:v>171406.59</c:v>
                </c:pt>
                <c:pt idx="17145">
                  <c:v>171416.59</c:v>
                </c:pt>
                <c:pt idx="17146">
                  <c:v>171426.59</c:v>
                </c:pt>
                <c:pt idx="17147">
                  <c:v>171436.58</c:v>
                </c:pt>
                <c:pt idx="17148">
                  <c:v>171446.58</c:v>
                </c:pt>
                <c:pt idx="17149">
                  <c:v>171456.58</c:v>
                </c:pt>
                <c:pt idx="17150">
                  <c:v>171466.58</c:v>
                </c:pt>
                <c:pt idx="17151">
                  <c:v>171476.58</c:v>
                </c:pt>
                <c:pt idx="17152">
                  <c:v>171486.58</c:v>
                </c:pt>
                <c:pt idx="17153">
                  <c:v>171496.56</c:v>
                </c:pt>
                <c:pt idx="17154">
                  <c:v>171506.58</c:v>
                </c:pt>
                <c:pt idx="17155">
                  <c:v>171516.58</c:v>
                </c:pt>
                <c:pt idx="17156">
                  <c:v>171526.58</c:v>
                </c:pt>
                <c:pt idx="17157">
                  <c:v>171536.56</c:v>
                </c:pt>
                <c:pt idx="17158">
                  <c:v>171546.56</c:v>
                </c:pt>
                <c:pt idx="17159">
                  <c:v>171556.56</c:v>
                </c:pt>
                <c:pt idx="17160">
                  <c:v>171566.56</c:v>
                </c:pt>
                <c:pt idx="17161">
                  <c:v>171576.55</c:v>
                </c:pt>
                <c:pt idx="17162">
                  <c:v>171586.55</c:v>
                </c:pt>
                <c:pt idx="17163">
                  <c:v>171596.55</c:v>
                </c:pt>
                <c:pt idx="17164">
                  <c:v>171606.55</c:v>
                </c:pt>
                <c:pt idx="17165">
                  <c:v>171616.55</c:v>
                </c:pt>
                <c:pt idx="17166">
                  <c:v>171626.55</c:v>
                </c:pt>
                <c:pt idx="17167">
                  <c:v>171636.55</c:v>
                </c:pt>
                <c:pt idx="17168">
                  <c:v>171646.55</c:v>
                </c:pt>
                <c:pt idx="17169">
                  <c:v>171656.55</c:v>
                </c:pt>
                <c:pt idx="17170">
                  <c:v>171666.55</c:v>
                </c:pt>
                <c:pt idx="17171">
                  <c:v>171676.53</c:v>
                </c:pt>
                <c:pt idx="17172">
                  <c:v>171686.53</c:v>
                </c:pt>
                <c:pt idx="17173">
                  <c:v>171696.53</c:v>
                </c:pt>
                <c:pt idx="17174">
                  <c:v>171706.52</c:v>
                </c:pt>
                <c:pt idx="17175">
                  <c:v>171716.52</c:v>
                </c:pt>
                <c:pt idx="17176">
                  <c:v>171726.53</c:v>
                </c:pt>
                <c:pt idx="17177">
                  <c:v>171736.53</c:v>
                </c:pt>
                <c:pt idx="17178">
                  <c:v>171746.52</c:v>
                </c:pt>
                <c:pt idx="17179">
                  <c:v>171756.52</c:v>
                </c:pt>
                <c:pt idx="17180">
                  <c:v>171766.52</c:v>
                </c:pt>
                <c:pt idx="17181">
                  <c:v>171776.52</c:v>
                </c:pt>
                <c:pt idx="17182">
                  <c:v>171786.52</c:v>
                </c:pt>
                <c:pt idx="17183">
                  <c:v>171796.52</c:v>
                </c:pt>
                <c:pt idx="17184">
                  <c:v>171806.52</c:v>
                </c:pt>
                <c:pt idx="17185">
                  <c:v>171816.5</c:v>
                </c:pt>
                <c:pt idx="17186">
                  <c:v>171826.5</c:v>
                </c:pt>
                <c:pt idx="17187">
                  <c:v>171836.52</c:v>
                </c:pt>
                <c:pt idx="17188">
                  <c:v>171846.52</c:v>
                </c:pt>
                <c:pt idx="17189">
                  <c:v>171856.5</c:v>
                </c:pt>
                <c:pt idx="17190">
                  <c:v>171866.5</c:v>
                </c:pt>
                <c:pt idx="17191">
                  <c:v>171876.5</c:v>
                </c:pt>
                <c:pt idx="17192">
                  <c:v>171886.48</c:v>
                </c:pt>
                <c:pt idx="17193">
                  <c:v>171896.48</c:v>
                </c:pt>
                <c:pt idx="17194">
                  <c:v>171906.48</c:v>
                </c:pt>
                <c:pt idx="17195">
                  <c:v>171916.48</c:v>
                </c:pt>
                <c:pt idx="17196">
                  <c:v>171926.48</c:v>
                </c:pt>
                <c:pt idx="17197">
                  <c:v>171936.48</c:v>
                </c:pt>
                <c:pt idx="17198">
                  <c:v>171946.48</c:v>
                </c:pt>
                <c:pt idx="17199">
                  <c:v>171956.48000000001</c:v>
                </c:pt>
                <c:pt idx="17200">
                  <c:v>171966.48</c:v>
                </c:pt>
                <c:pt idx="17201">
                  <c:v>171976.48</c:v>
                </c:pt>
                <c:pt idx="17202">
                  <c:v>171986.47</c:v>
                </c:pt>
                <c:pt idx="17203">
                  <c:v>171996.47</c:v>
                </c:pt>
                <c:pt idx="17204">
                  <c:v>172006.47</c:v>
                </c:pt>
                <c:pt idx="17205">
                  <c:v>172016.47</c:v>
                </c:pt>
                <c:pt idx="17206">
                  <c:v>172026.45</c:v>
                </c:pt>
                <c:pt idx="17207">
                  <c:v>172036.45</c:v>
                </c:pt>
                <c:pt idx="17208">
                  <c:v>172046.45</c:v>
                </c:pt>
                <c:pt idx="17209">
                  <c:v>172056.47</c:v>
                </c:pt>
                <c:pt idx="17210">
                  <c:v>172066.45</c:v>
                </c:pt>
                <c:pt idx="17211">
                  <c:v>172076.45</c:v>
                </c:pt>
                <c:pt idx="17212">
                  <c:v>172086.45</c:v>
                </c:pt>
                <c:pt idx="17213">
                  <c:v>172096.45</c:v>
                </c:pt>
                <c:pt idx="17214">
                  <c:v>172106.45</c:v>
                </c:pt>
                <c:pt idx="17215">
                  <c:v>172116.45</c:v>
                </c:pt>
                <c:pt idx="17216">
                  <c:v>172126.44</c:v>
                </c:pt>
                <c:pt idx="17217">
                  <c:v>172136.44</c:v>
                </c:pt>
                <c:pt idx="17218">
                  <c:v>172146.44</c:v>
                </c:pt>
                <c:pt idx="17219">
                  <c:v>172156.44</c:v>
                </c:pt>
                <c:pt idx="17220">
                  <c:v>172166.44</c:v>
                </c:pt>
                <c:pt idx="17221">
                  <c:v>172176.44</c:v>
                </c:pt>
                <c:pt idx="17222">
                  <c:v>172186.44</c:v>
                </c:pt>
                <c:pt idx="17223">
                  <c:v>172196.44</c:v>
                </c:pt>
                <c:pt idx="17224">
                  <c:v>172206.42</c:v>
                </c:pt>
                <c:pt idx="17225">
                  <c:v>172216.42</c:v>
                </c:pt>
                <c:pt idx="17226">
                  <c:v>172226.42</c:v>
                </c:pt>
                <c:pt idx="17227">
                  <c:v>172236.42</c:v>
                </c:pt>
                <c:pt idx="17228">
                  <c:v>172246.42</c:v>
                </c:pt>
                <c:pt idx="17229">
                  <c:v>172256.42</c:v>
                </c:pt>
                <c:pt idx="17230">
                  <c:v>172266.41</c:v>
                </c:pt>
                <c:pt idx="17231">
                  <c:v>172276.42</c:v>
                </c:pt>
                <c:pt idx="17232">
                  <c:v>172286.42</c:v>
                </c:pt>
                <c:pt idx="17233">
                  <c:v>172296.42</c:v>
                </c:pt>
                <c:pt idx="17234">
                  <c:v>172306.41</c:v>
                </c:pt>
                <c:pt idx="17235">
                  <c:v>172316.41</c:v>
                </c:pt>
                <c:pt idx="17236">
                  <c:v>172326.41</c:v>
                </c:pt>
                <c:pt idx="17237">
                  <c:v>172336.41</c:v>
                </c:pt>
                <c:pt idx="17238">
                  <c:v>172346.39</c:v>
                </c:pt>
                <c:pt idx="17239">
                  <c:v>172356.39</c:v>
                </c:pt>
                <c:pt idx="17240">
                  <c:v>172366.39</c:v>
                </c:pt>
                <c:pt idx="17241">
                  <c:v>172376.39</c:v>
                </c:pt>
                <c:pt idx="17242">
                  <c:v>172386.39</c:v>
                </c:pt>
                <c:pt idx="17243">
                  <c:v>172396.39</c:v>
                </c:pt>
                <c:pt idx="17244">
                  <c:v>172406.39</c:v>
                </c:pt>
                <c:pt idx="17245">
                  <c:v>172416.39</c:v>
                </c:pt>
                <c:pt idx="17246">
                  <c:v>172426.39</c:v>
                </c:pt>
                <c:pt idx="17247">
                  <c:v>172436.39</c:v>
                </c:pt>
                <c:pt idx="17248">
                  <c:v>172446.38</c:v>
                </c:pt>
                <c:pt idx="17249">
                  <c:v>172456.38</c:v>
                </c:pt>
                <c:pt idx="17250">
                  <c:v>172466.38</c:v>
                </c:pt>
                <c:pt idx="17251">
                  <c:v>172476.36</c:v>
                </c:pt>
                <c:pt idx="17252">
                  <c:v>172486.36</c:v>
                </c:pt>
                <c:pt idx="17253">
                  <c:v>172496.38</c:v>
                </c:pt>
                <c:pt idx="17254">
                  <c:v>172506.38</c:v>
                </c:pt>
                <c:pt idx="17255">
                  <c:v>172516.36</c:v>
                </c:pt>
                <c:pt idx="17256">
                  <c:v>172526.36</c:v>
                </c:pt>
                <c:pt idx="17257">
                  <c:v>172536.36</c:v>
                </c:pt>
                <c:pt idx="17258">
                  <c:v>172546.36</c:v>
                </c:pt>
                <c:pt idx="17259">
                  <c:v>172556.36</c:v>
                </c:pt>
                <c:pt idx="17260">
                  <c:v>172566.36</c:v>
                </c:pt>
                <c:pt idx="17261">
                  <c:v>172576.34</c:v>
                </c:pt>
                <c:pt idx="17262">
                  <c:v>172586.34</c:v>
                </c:pt>
                <c:pt idx="17263">
                  <c:v>172596.34</c:v>
                </c:pt>
                <c:pt idx="17264">
                  <c:v>172606.36</c:v>
                </c:pt>
                <c:pt idx="17265">
                  <c:v>172616.34</c:v>
                </c:pt>
                <c:pt idx="17266">
                  <c:v>172626.34</c:v>
                </c:pt>
                <c:pt idx="17267">
                  <c:v>172636.34</c:v>
                </c:pt>
                <c:pt idx="17268">
                  <c:v>172646.34</c:v>
                </c:pt>
                <c:pt idx="17269">
                  <c:v>172656.33</c:v>
                </c:pt>
                <c:pt idx="17270">
                  <c:v>172666.33</c:v>
                </c:pt>
                <c:pt idx="17271">
                  <c:v>172676.33</c:v>
                </c:pt>
                <c:pt idx="17272">
                  <c:v>172686.33</c:v>
                </c:pt>
                <c:pt idx="17273">
                  <c:v>172696.33</c:v>
                </c:pt>
                <c:pt idx="17274">
                  <c:v>172706.33</c:v>
                </c:pt>
                <c:pt idx="17275">
                  <c:v>172716.33</c:v>
                </c:pt>
                <c:pt idx="17276">
                  <c:v>172726.33</c:v>
                </c:pt>
                <c:pt idx="17277">
                  <c:v>172736.33</c:v>
                </c:pt>
                <c:pt idx="17278">
                  <c:v>172746.33</c:v>
                </c:pt>
                <c:pt idx="17279">
                  <c:v>172756.31</c:v>
                </c:pt>
                <c:pt idx="17280">
                  <c:v>172766.31</c:v>
                </c:pt>
                <c:pt idx="17281">
                  <c:v>172776.31</c:v>
                </c:pt>
                <c:pt idx="17282">
                  <c:v>172786.31</c:v>
                </c:pt>
                <c:pt idx="17283">
                  <c:v>172796.3</c:v>
                </c:pt>
                <c:pt idx="17284">
                  <c:v>172806.3</c:v>
                </c:pt>
                <c:pt idx="17285">
                  <c:v>172816.3</c:v>
                </c:pt>
                <c:pt idx="17286">
                  <c:v>172826.31</c:v>
                </c:pt>
                <c:pt idx="17287">
                  <c:v>172836.3</c:v>
                </c:pt>
                <c:pt idx="17288">
                  <c:v>172846.3</c:v>
                </c:pt>
                <c:pt idx="17289">
                  <c:v>172856.3</c:v>
                </c:pt>
                <c:pt idx="17290">
                  <c:v>172866.3</c:v>
                </c:pt>
                <c:pt idx="17291">
                  <c:v>172876.3</c:v>
                </c:pt>
                <c:pt idx="17292">
                  <c:v>172886.3</c:v>
                </c:pt>
                <c:pt idx="17293">
                  <c:v>172896.28</c:v>
                </c:pt>
                <c:pt idx="17294">
                  <c:v>172906.28</c:v>
                </c:pt>
                <c:pt idx="17295">
                  <c:v>172916.28</c:v>
                </c:pt>
                <c:pt idx="17296">
                  <c:v>172926.28</c:v>
                </c:pt>
                <c:pt idx="17297">
                  <c:v>172936.28</c:v>
                </c:pt>
                <c:pt idx="17298">
                  <c:v>172946.28</c:v>
                </c:pt>
                <c:pt idx="17299">
                  <c:v>172956.28</c:v>
                </c:pt>
                <c:pt idx="17300">
                  <c:v>172966.28</c:v>
                </c:pt>
                <c:pt idx="17301">
                  <c:v>172976.27</c:v>
                </c:pt>
                <c:pt idx="17302">
                  <c:v>172986.27</c:v>
                </c:pt>
                <c:pt idx="17303">
                  <c:v>172996.27</c:v>
                </c:pt>
                <c:pt idx="17304">
                  <c:v>173006.27</c:v>
                </c:pt>
                <c:pt idx="17305">
                  <c:v>173016.27</c:v>
                </c:pt>
                <c:pt idx="17306">
                  <c:v>173026.27</c:v>
                </c:pt>
                <c:pt idx="17307">
                  <c:v>173036.27</c:v>
                </c:pt>
                <c:pt idx="17308">
                  <c:v>173046.27</c:v>
                </c:pt>
                <c:pt idx="17309">
                  <c:v>173056.27</c:v>
                </c:pt>
                <c:pt idx="17310">
                  <c:v>173066.27</c:v>
                </c:pt>
                <c:pt idx="17311">
                  <c:v>173076.25</c:v>
                </c:pt>
                <c:pt idx="17312">
                  <c:v>173086.25</c:v>
                </c:pt>
                <c:pt idx="17313">
                  <c:v>173096.25</c:v>
                </c:pt>
                <c:pt idx="17314">
                  <c:v>173106.23</c:v>
                </c:pt>
                <c:pt idx="17315">
                  <c:v>173116.23</c:v>
                </c:pt>
                <c:pt idx="17316">
                  <c:v>173126.23</c:v>
                </c:pt>
                <c:pt idx="17317">
                  <c:v>173136.23</c:v>
                </c:pt>
                <c:pt idx="17318">
                  <c:v>173146.23</c:v>
                </c:pt>
                <c:pt idx="17319">
                  <c:v>173156.23</c:v>
                </c:pt>
                <c:pt idx="17320">
                  <c:v>173166.23</c:v>
                </c:pt>
                <c:pt idx="17321">
                  <c:v>173176.23</c:v>
                </c:pt>
                <c:pt idx="17322">
                  <c:v>173186.23</c:v>
                </c:pt>
                <c:pt idx="17323">
                  <c:v>173196.23</c:v>
                </c:pt>
                <c:pt idx="17324">
                  <c:v>173206.22</c:v>
                </c:pt>
                <c:pt idx="17325">
                  <c:v>173216.22</c:v>
                </c:pt>
                <c:pt idx="17326">
                  <c:v>173226.22</c:v>
                </c:pt>
                <c:pt idx="17327">
                  <c:v>173236.22</c:v>
                </c:pt>
                <c:pt idx="17328">
                  <c:v>173246.2</c:v>
                </c:pt>
                <c:pt idx="17329">
                  <c:v>173256.22</c:v>
                </c:pt>
                <c:pt idx="17330">
                  <c:v>173266.22</c:v>
                </c:pt>
                <c:pt idx="17331">
                  <c:v>173276.22</c:v>
                </c:pt>
                <c:pt idx="17332">
                  <c:v>173286.2</c:v>
                </c:pt>
                <c:pt idx="17333">
                  <c:v>173296.2</c:v>
                </c:pt>
                <c:pt idx="17334">
                  <c:v>173306.2</c:v>
                </c:pt>
                <c:pt idx="17335">
                  <c:v>173316.2</c:v>
                </c:pt>
                <c:pt idx="17336">
                  <c:v>173326.2</c:v>
                </c:pt>
                <c:pt idx="17337">
                  <c:v>173336.2</c:v>
                </c:pt>
                <c:pt idx="17338">
                  <c:v>173346.19</c:v>
                </c:pt>
                <c:pt idx="17339">
                  <c:v>173356.19</c:v>
                </c:pt>
                <c:pt idx="17340">
                  <c:v>173366.19</c:v>
                </c:pt>
                <c:pt idx="17341">
                  <c:v>173376.2</c:v>
                </c:pt>
                <c:pt idx="17342">
                  <c:v>173386.19</c:v>
                </c:pt>
                <c:pt idx="17343">
                  <c:v>173396.19</c:v>
                </c:pt>
                <c:pt idx="17344">
                  <c:v>173406.19</c:v>
                </c:pt>
                <c:pt idx="17345">
                  <c:v>173416.19</c:v>
                </c:pt>
                <c:pt idx="17346">
                  <c:v>173426.17</c:v>
                </c:pt>
                <c:pt idx="17347">
                  <c:v>173436.17</c:v>
                </c:pt>
                <c:pt idx="17348">
                  <c:v>173446.17</c:v>
                </c:pt>
                <c:pt idx="17349">
                  <c:v>173456.17</c:v>
                </c:pt>
                <c:pt idx="17350">
                  <c:v>173466.17</c:v>
                </c:pt>
                <c:pt idx="17351">
                  <c:v>173476.17</c:v>
                </c:pt>
                <c:pt idx="17352">
                  <c:v>173486.17</c:v>
                </c:pt>
                <c:pt idx="17353">
                  <c:v>173496.17</c:v>
                </c:pt>
                <c:pt idx="17354">
                  <c:v>173506.17</c:v>
                </c:pt>
                <c:pt idx="17355">
                  <c:v>173516.17</c:v>
                </c:pt>
                <c:pt idx="17356">
                  <c:v>173526.16</c:v>
                </c:pt>
                <c:pt idx="17357">
                  <c:v>173536.16</c:v>
                </c:pt>
                <c:pt idx="17358">
                  <c:v>173546.16</c:v>
                </c:pt>
                <c:pt idx="17359">
                  <c:v>173556.16</c:v>
                </c:pt>
                <c:pt idx="17360">
                  <c:v>173566.14</c:v>
                </c:pt>
                <c:pt idx="17361">
                  <c:v>173576.14</c:v>
                </c:pt>
                <c:pt idx="17362">
                  <c:v>173586.14</c:v>
                </c:pt>
                <c:pt idx="17363">
                  <c:v>173596.16</c:v>
                </c:pt>
                <c:pt idx="17364">
                  <c:v>173606.14</c:v>
                </c:pt>
                <c:pt idx="17365">
                  <c:v>173616.14</c:v>
                </c:pt>
                <c:pt idx="17366">
                  <c:v>173626.14</c:v>
                </c:pt>
                <c:pt idx="17367">
                  <c:v>173636.14</c:v>
                </c:pt>
                <c:pt idx="17368">
                  <c:v>173646.14</c:v>
                </c:pt>
                <c:pt idx="17369">
                  <c:v>173656.14</c:v>
                </c:pt>
                <c:pt idx="17370">
                  <c:v>173666.13</c:v>
                </c:pt>
                <c:pt idx="17371">
                  <c:v>173676.13</c:v>
                </c:pt>
                <c:pt idx="17372">
                  <c:v>173686.13</c:v>
                </c:pt>
                <c:pt idx="17373">
                  <c:v>173696.14</c:v>
                </c:pt>
                <c:pt idx="17374">
                  <c:v>173706.13</c:v>
                </c:pt>
                <c:pt idx="17375">
                  <c:v>173716.13</c:v>
                </c:pt>
                <c:pt idx="17376">
                  <c:v>173726.13</c:v>
                </c:pt>
                <c:pt idx="17377">
                  <c:v>173736.11</c:v>
                </c:pt>
                <c:pt idx="17378">
                  <c:v>173746.11</c:v>
                </c:pt>
                <c:pt idx="17379">
                  <c:v>173756.11</c:v>
                </c:pt>
                <c:pt idx="17380">
                  <c:v>173766.11</c:v>
                </c:pt>
                <c:pt idx="17381">
                  <c:v>173776.11</c:v>
                </c:pt>
                <c:pt idx="17382">
                  <c:v>173786.11</c:v>
                </c:pt>
                <c:pt idx="17383">
                  <c:v>173796.11</c:v>
                </c:pt>
                <c:pt idx="17384">
                  <c:v>173806.09</c:v>
                </c:pt>
                <c:pt idx="17385">
                  <c:v>173816.11</c:v>
                </c:pt>
                <c:pt idx="17386">
                  <c:v>173826.11</c:v>
                </c:pt>
                <c:pt idx="17387">
                  <c:v>173836.11</c:v>
                </c:pt>
                <c:pt idx="17388">
                  <c:v>173846.09</c:v>
                </c:pt>
                <c:pt idx="17389">
                  <c:v>173856.09</c:v>
                </c:pt>
                <c:pt idx="17390">
                  <c:v>173866.09</c:v>
                </c:pt>
                <c:pt idx="17391">
                  <c:v>173876.08</c:v>
                </c:pt>
                <c:pt idx="17392">
                  <c:v>173886.07999999999</c:v>
                </c:pt>
                <c:pt idx="17393">
                  <c:v>173896.08</c:v>
                </c:pt>
                <c:pt idx="17394">
                  <c:v>173906.08</c:v>
                </c:pt>
                <c:pt idx="17395">
                  <c:v>173916.08</c:v>
                </c:pt>
                <c:pt idx="17396">
                  <c:v>173926.08</c:v>
                </c:pt>
                <c:pt idx="17397">
                  <c:v>173936.08</c:v>
                </c:pt>
                <c:pt idx="17398">
                  <c:v>173946.08</c:v>
                </c:pt>
                <c:pt idx="17399">
                  <c:v>173956.08</c:v>
                </c:pt>
                <c:pt idx="17400">
                  <c:v>173966.07999999999</c:v>
                </c:pt>
                <c:pt idx="17401">
                  <c:v>173976.06</c:v>
                </c:pt>
                <c:pt idx="17402">
                  <c:v>173986.06</c:v>
                </c:pt>
                <c:pt idx="17403">
                  <c:v>173996.06</c:v>
                </c:pt>
                <c:pt idx="17404">
                  <c:v>174006.06</c:v>
                </c:pt>
                <c:pt idx="17405">
                  <c:v>174016.05</c:v>
                </c:pt>
                <c:pt idx="17406">
                  <c:v>174026.05</c:v>
                </c:pt>
                <c:pt idx="17407">
                  <c:v>174036.06</c:v>
                </c:pt>
                <c:pt idx="17408">
                  <c:v>174046.06</c:v>
                </c:pt>
                <c:pt idx="17409">
                  <c:v>174056.05</c:v>
                </c:pt>
                <c:pt idx="17410">
                  <c:v>174066.05</c:v>
                </c:pt>
                <c:pt idx="17411">
                  <c:v>174076.05</c:v>
                </c:pt>
                <c:pt idx="17412">
                  <c:v>174086.05</c:v>
                </c:pt>
                <c:pt idx="17413">
                  <c:v>174096.05</c:v>
                </c:pt>
                <c:pt idx="17414">
                  <c:v>174106.05</c:v>
                </c:pt>
                <c:pt idx="17415">
                  <c:v>174116.03</c:v>
                </c:pt>
                <c:pt idx="17416">
                  <c:v>174126.03</c:v>
                </c:pt>
                <c:pt idx="17417">
                  <c:v>174136.05</c:v>
                </c:pt>
                <c:pt idx="17418">
                  <c:v>174146.05</c:v>
                </c:pt>
                <c:pt idx="17419">
                  <c:v>174156.03</c:v>
                </c:pt>
                <c:pt idx="17420">
                  <c:v>174166.03</c:v>
                </c:pt>
                <c:pt idx="17421">
                  <c:v>174176.03</c:v>
                </c:pt>
                <c:pt idx="17422">
                  <c:v>174186.03</c:v>
                </c:pt>
                <c:pt idx="17423">
                  <c:v>174196.02</c:v>
                </c:pt>
                <c:pt idx="17424">
                  <c:v>174206.02</c:v>
                </c:pt>
                <c:pt idx="17425">
                  <c:v>174216.02</c:v>
                </c:pt>
                <c:pt idx="17426">
                  <c:v>174226.02</c:v>
                </c:pt>
                <c:pt idx="17427">
                  <c:v>174236.02</c:v>
                </c:pt>
                <c:pt idx="17428">
                  <c:v>174246.02</c:v>
                </c:pt>
                <c:pt idx="17429">
                  <c:v>174256.02</c:v>
                </c:pt>
                <c:pt idx="17430">
                  <c:v>174266.02</c:v>
                </c:pt>
                <c:pt idx="17431">
                  <c:v>174276.02</c:v>
                </c:pt>
                <c:pt idx="17432">
                  <c:v>174286.02</c:v>
                </c:pt>
                <c:pt idx="17433">
                  <c:v>174296</c:v>
                </c:pt>
                <c:pt idx="17434">
                  <c:v>174306</c:v>
                </c:pt>
                <c:pt idx="17435">
                  <c:v>174316</c:v>
                </c:pt>
                <c:pt idx="17436">
                  <c:v>174326</c:v>
                </c:pt>
                <c:pt idx="17437">
                  <c:v>174335.98</c:v>
                </c:pt>
                <c:pt idx="17438">
                  <c:v>174345.98</c:v>
                </c:pt>
                <c:pt idx="17439">
                  <c:v>174356</c:v>
                </c:pt>
                <c:pt idx="17440">
                  <c:v>174366</c:v>
                </c:pt>
                <c:pt idx="17441">
                  <c:v>174375.98</c:v>
                </c:pt>
                <c:pt idx="17442">
                  <c:v>174385.98</c:v>
                </c:pt>
                <c:pt idx="17443">
                  <c:v>174395.98</c:v>
                </c:pt>
                <c:pt idx="17444">
                  <c:v>174405.98</c:v>
                </c:pt>
                <c:pt idx="17445">
                  <c:v>174415.98</c:v>
                </c:pt>
                <c:pt idx="17446">
                  <c:v>174425.98</c:v>
                </c:pt>
                <c:pt idx="17447">
                  <c:v>174435.97</c:v>
                </c:pt>
                <c:pt idx="17448">
                  <c:v>174445.97</c:v>
                </c:pt>
                <c:pt idx="17449">
                  <c:v>174455.97</c:v>
                </c:pt>
                <c:pt idx="17450">
                  <c:v>174465.98</c:v>
                </c:pt>
                <c:pt idx="17451">
                  <c:v>174475.97</c:v>
                </c:pt>
                <c:pt idx="17452">
                  <c:v>174485.97</c:v>
                </c:pt>
                <c:pt idx="17453">
                  <c:v>174495.97</c:v>
                </c:pt>
                <c:pt idx="17454">
                  <c:v>174505.95</c:v>
                </c:pt>
                <c:pt idx="17455">
                  <c:v>174515.95</c:v>
                </c:pt>
                <c:pt idx="17456">
                  <c:v>174525.95</c:v>
                </c:pt>
                <c:pt idx="17457">
                  <c:v>174535.95</c:v>
                </c:pt>
                <c:pt idx="17458">
                  <c:v>174545.95</c:v>
                </c:pt>
                <c:pt idx="17459">
                  <c:v>174555.95</c:v>
                </c:pt>
                <c:pt idx="17460">
                  <c:v>174565.94</c:v>
                </c:pt>
                <c:pt idx="17461">
                  <c:v>174575.95</c:v>
                </c:pt>
                <c:pt idx="17462">
                  <c:v>174585.95</c:v>
                </c:pt>
                <c:pt idx="17463">
                  <c:v>174595.95</c:v>
                </c:pt>
                <c:pt idx="17464">
                  <c:v>174605.94</c:v>
                </c:pt>
                <c:pt idx="17465">
                  <c:v>174615.94</c:v>
                </c:pt>
                <c:pt idx="17466">
                  <c:v>174625.94</c:v>
                </c:pt>
                <c:pt idx="17467">
                  <c:v>174635.94</c:v>
                </c:pt>
                <c:pt idx="17468">
                  <c:v>174645.92</c:v>
                </c:pt>
                <c:pt idx="17469">
                  <c:v>174655.92</c:v>
                </c:pt>
                <c:pt idx="17470">
                  <c:v>174665.92</c:v>
                </c:pt>
                <c:pt idx="17471">
                  <c:v>174675.92</c:v>
                </c:pt>
                <c:pt idx="17472">
                  <c:v>174685.92</c:v>
                </c:pt>
                <c:pt idx="17473">
                  <c:v>174695.92</c:v>
                </c:pt>
                <c:pt idx="17474">
                  <c:v>174705.92000000001</c:v>
                </c:pt>
                <c:pt idx="17475">
                  <c:v>174715.92</c:v>
                </c:pt>
                <c:pt idx="17476">
                  <c:v>174725.92</c:v>
                </c:pt>
                <c:pt idx="17477">
                  <c:v>174735.92</c:v>
                </c:pt>
                <c:pt idx="17478">
                  <c:v>174745.91</c:v>
                </c:pt>
                <c:pt idx="17479">
                  <c:v>174755.91</c:v>
                </c:pt>
                <c:pt idx="17480">
                  <c:v>174765.91</c:v>
                </c:pt>
                <c:pt idx="17481">
                  <c:v>174775.91</c:v>
                </c:pt>
                <c:pt idx="17482">
                  <c:v>174785.89</c:v>
                </c:pt>
                <c:pt idx="17483">
                  <c:v>174795.91</c:v>
                </c:pt>
                <c:pt idx="17484">
                  <c:v>174805.91</c:v>
                </c:pt>
                <c:pt idx="17485">
                  <c:v>174815.91</c:v>
                </c:pt>
                <c:pt idx="17486">
                  <c:v>174825.89</c:v>
                </c:pt>
                <c:pt idx="17487">
                  <c:v>174835.89</c:v>
                </c:pt>
                <c:pt idx="17488">
                  <c:v>174845.89</c:v>
                </c:pt>
                <c:pt idx="17489">
                  <c:v>174855.89</c:v>
                </c:pt>
                <c:pt idx="17490">
                  <c:v>174865.89</c:v>
                </c:pt>
                <c:pt idx="17491">
                  <c:v>174875.89</c:v>
                </c:pt>
                <c:pt idx="17492">
                  <c:v>174885.88</c:v>
                </c:pt>
                <c:pt idx="17493">
                  <c:v>174895.88</c:v>
                </c:pt>
                <c:pt idx="17494">
                  <c:v>174905.89</c:v>
                </c:pt>
                <c:pt idx="17495">
                  <c:v>174915.89</c:v>
                </c:pt>
                <c:pt idx="17496">
                  <c:v>174925.88</c:v>
                </c:pt>
                <c:pt idx="17497">
                  <c:v>174935.88</c:v>
                </c:pt>
                <c:pt idx="17498">
                  <c:v>174945.88</c:v>
                </c:pt>
                <c:pt idx="17499">
                  <c:v>174955.88</c:v>
                </c:pt>
                <c:pt idx="17500">
                  <c:v>174965.86</c:v>
                </c:pt>
                <c:pt idx="17501">
                  <c:v>174975.86</c:v>
                </c:pt>
                <c:pt idx="17502">
                  <c:v>174985.86</c:v>
                </c:pt>
                <c:pt idx="17503">
                  <c:v>174995.86</c:v>
                </c:pt>
                <c:pt idx="17504">
                  <c:v>175005.86</c:v>
                </c:pt>
                <c:pt idx="17505">
                  <c:v>175015.86</c:v>
                </c:pt>
                <c:pt idx="17506">
                  <c:v>175025.86</c:v>
                </c:pt>
                <c:pt idx="17507">
                  <c:v>175035.86</c:v>
                </c:pt>
                <c:pt idx="17508">
                  <c:v>175045.86</c:v>
                </c:pt>
                <c:pt idx="17509">
                  <c:v>175055.86</c:v>
                </c:pt>
                <c:pt idx="17510">
                  <c:v>175065.84</c:v>
                </c:pt>
                <c:pt idx="17511">
                  <c:v>175075.84</c:v>
                </c:pt>
                <c:pt idx="17512">
                  <c:v>175085.84</c:v>
                </c:pt>
                <c:pt idx="17513">
                  <c:v>175095.83</c:v>
                </c:pt>
                <c:pt idx="17514">
                  <c:v>175105.83</c:v>
                </c:pt>
                <c:pt idx="17515">
                  <c:v>175115.83</c:v>
                </c:pt>
                <c:pt idx="17516">
                  <c:v>175125.84</c:v>
                </c:pt>
                <c:pt idx="17517">
                  <c:v>175135.83</c:v>
                </c:pt>
                <c:pt idx="17518">
                  <c:v>175145.83</c:v>
                </c:pt>
                <c:pt idx="17519">
                  <c:v>175155.83</c:v>
                </c:pt>
                <c:pt idx="17520">
                  <c:v>175165.83</c:v>
                </c:pt>
                <c:pt idx="17521">
                  <c:v>175175.83</c:v>
                </c:pt>
                <c:pt idx="17522">
                  <c:v>175185.83</c:v>
                </c:pt>
                <c:pt idx="17523">
                  <c:v>175195.81</c:v>
                </c:pt>
                <c:pt idx="17524">
                  <c:v>175205.81</c:v>
                </c:pt>
                <c:pt idx="17525">
                  <c:v>175215.81</c:v>
                </c:pt>
                <c:pt idx="17526">
                  <c:v>175225.81</c:v>
                </c:pt>
                <c:pt idx="17527">
                  <c:v>175235.81</c:v>
                </c:pt>
                <c:pt idx="17528">
                  <c:v>175245.81</c:v>
                </c:pt>
                <c:pt idx="17529">
                  <c:v>175255.81</c:v>
                </c:pt>
                <c:pt idx="17530">
                  <c:v>175265.81</c:v>
                </c:pt>
                <c:pt idx="17531">
                  <c:v>175275.8</c:v>
                </c:pt>
                <c:pt idx="17532">
                  <c:v>175285.8</c:v>
                </c:pt>
                <c:pt idx="17533">
                  <c:v>175295.8</c:v>
                </c:pt>
                <c:pt idx="17534">
                  <c:v>175305.8</c:v>
                </c:pt>
                <c:pt idx="17535">
                  <c:v>175315.8</c:v>
                </c:pt>
                <c:pt idx="17536">
                  <c:v>175325.8</c:v>
                </c:pt>
                <c:pt idx="17537">
                  <c:v>175335.78</c:v>
                </c:pt>
                <c:pt idx="17538">
                  <c:v>175345.8</c:v>
                </c:pt>
                <c:pt idx="17539">
                  <c:v>175355.8</c:v>
                </c:pt>
                <c:pt idx="17540">
                  <c:v>175365.8</c:v>
                </c:pt>
                <c:pt idx="17541">
                  <c:v>175375.78</c:v>
                </c:pt>
                <c:pt idx="17542">
                  <c:v>175385.78</c:v>
                </c:pt>
                <c:pt idx="17543">
                  <c:v>175395.78</c:v>
                </c:pt>
                <c:pt idx="17544">
                  <c:v>175405.78</c:v>
                </c:pt>
                <c:pt idx="17545">
                  <c:v>175415.77</c:v>
                </c:pt>
                <c:pt idx="17546">
                  <c:v>175425.77</c:v>
                </c:pt>
                <c:pt idx="17547">
                  <c:v>175435.77</c:v>
                </c:pt>
                <c:pt idx="17548">
                  <c:v>175445.77</c:v>
                </c:pt>
                <c:pt idx="17549">
                  <c:v>175455.77</c:v>
                </c:pt>
                <c:pt idx="17550">
                  <c:v>175465.77</c:v>
                </c:pt>
                <c:pt idx="17551">
                  <c:v>175475.77</c:v>
                </c:pt>
                <c:pt idx="17552">
                  <c:v>175485.77</c:v>
                </c:pt>
                <c:pt idx="17553">
                  <c:v>175495.77</c:v>
                </c:pt>
                <c:pt idx="17554">
                  <c:v>175505.77</c:v>
                </c:pt>
                <c:pt idx="17555">
                  <c:v>175515.75</c:v>
                </c:pt>
                <c:pt idx="17556">
                  <c:v>175525.75</c:v>
                </c:pt>
                <c:pt idx="17557">
                  <c:v>175535.75</c:v>
                </c:pt>
                <c:pt idx="17558">
                  <c:v>175545.75</c:v>
                </c:pt>
                <c:pt idx="17559">
                  <c:v>175555.73</c:v>
                </c:pt>
                <c:pt idx="17560">
                  <c:v>175565.75</c:v>
                </c:pt>
                <c:pt idx="17561">
                  <c:v>175575.75</c:v>
                </c:pt>
                <c:pt idx="17562">
                  <c:v>175585.75</c:v>
                </c:pt>
                <c:pt idx="17563">
                  <c:v>175595.73</c:v>
                </c:pt>
                <c:pt idx="17564">
                  <c:v>175605.73</c:v>
                </c:pt>
                <c:pt idx="17565">
                  <c:v>175615.73</c:v>
                </c:pt>
                <c:pt idx="17566">
                  <c:v>175625.73</c:v>
                </c:pt>
                <c:pt idx="17567">
                  <c:v>175635.73</c:v>
                </c:pt>
                <c:pt idx="17568">
                  <c:v>175645.73</c:v>
                </c:pt>
                <c:pt idx="17569">
                  <c:v>175655.72</c:v>
                </c:pt>
                <c:pt idx="17570">
                  <c:v>175665.72</c:v>
                </c:pt>
                <c:pt idx="17571">
                  <c:v>175675.73</c:v>
                </c:pt>
                <c:pt idx="17572">
                  <c:v>175685.73</c:v>
                </c:pt>
                <c:pt idx="17573">
                  <c:v>175695.72</c:v>
                </c:pt>
                <c:pt idx="17574">
                  <c:v>175705.72</c:v>
                </c:pt>
                <c:pt idx="17575">
                  <c:v>175715.72</c:v>
                </c:pt>
                <c:pt idx="17576">
                  <c:v>175725.7</c:v>
                </c:pt>
                <c:pt idx="17577">
                  <c:v>175735.7</c:v>
                </c:pt>
                <c:pt idx="17578">
                  <c:v>175745.7</c:v>
                </c:pt>
                <c:pt idx="17579">
                  <c:v>175755.7</c:v>
                </c:pt>
                <c:pt idx="17580">
                  <c:v>175765.7</c:v>
                </c:pt>
                <c:pt idx="17581">
                  <c:v>175775.7</c:v>
                </c:pt>
                <c:pt idx="17582">
                  <c:v>175785.7</c:v>
                </c:pt>
                <c:pt idx="17583">
                  <c:v>175795.7</c:v>
                </c:pt>
                <c:pt idx="17584">
                  <c:v>175805.7</c:v>
                </c:pt>
                <c:pt idx="17585">
                  <c:v>175815.7</c:v>
                </c:pt>
                <c:pt idx="17586">
                  <c:v>175825.7</c:v>
                </c:pt>
                <c:pt idx="17587">
                  <c:v>175835.69</c:v>
                </c:pt>
                <c:pt idx="17588">
                  <c:v>175845.69</c:v>
                </c:pt>
                <c:pt idx="17589">
                  <c:v>175855.69</c:v>
                </c:pt>
                <c:pt idx="17590">
                  <c:v>175865.67</c:v>
                </c:pt>
                <c:pt idx="17591">
                  <c:v>175875.67</c:v>
                </c:pt>
                <c:pt idx="17592">
                  <c:v>175885.67</c:v>
                </c:pt>
                <c:pt idx="17593">
                  <c:v>175895.69</c:v>
                </c:pt>
                <c:pt idx="17594">
                  <c:v>175905.67</c:v>
                </c:pt>
                <c:pt idx="17595">
                  <c:v>175915.67</c:v>
                </c:pt>
                <c:pt idx="17596">
                  <c:v>175925.67</c:v>
                </c:pt>
                <c:pt idx="17597">
                  <c:v>175935.67</c:v>
                </c:pt>
                <c:pt idx="17598">
                  <c:v>175945.67</c:v>
                </c:pt>
                <c:pt idx="17599">
                  <c:v>175955.67</c:v>
                </c:pt>
                <c:pt idx="17600">
                  <c:v>175965.66</c:v>
                </c:pt>
                <c:pt idx="17601">
                  <c:v>175975.66</c:v>
                </c:pt>
                <c:pt idx="17602">
                  <c:v>175985.66</c:v>
                </c:pt>
                <c:pt idx="17603">
                  <c:v>175995.66</c:v>
                </c:pt>
                <c:pt idx="17604">
                  <c:v>176005.66</c:v>
                </c:pt>
                <c:pt idx="17605">
                  <c:v>176015.66</c:v>
                </c:pt>
                <c:pt idx="17606">
                  <c:v>176025.66</c:v>
                </c:pt>
                <c:pt idx="17607">
                  <c:v>176035.66</c:v>
                </c:pt>
                <c:pt idx="17608">
                  <c:v>176045.64</c:v>
                </c:pt>
                <c:pt idx="17609">
                  <c:v>176055.64</c:v>
                </c:pt>
                <c:pt idx="17610">
                  <c:v>176065.64</c:v>
                </c:pt>
                <c:pt idx="17611">
                  <c:v>176075.64</c:v>
                </c:pt>
                <c:pt idx="17612">
                  <c:v>176085.64</c:v>
                </c:pt>
                <c:pt idx="17613">
                  <c:v>176095.64</c:v>
                </c:pt>
                <c:pt idx="17614">
                  <c:v>176105.63</c:v>
                </c:pt>
                <c:pt idx="17615">
                  <c:v>176115.64</c:v>
                </c:pt>
                <c:pt idx="17616">
                  <c:v>176125.64</c:v>
                </c:pt>
                <c:pt idx="17617">
                  <c:v>176135.64</c:v>
                </c:pt>
                <c:pt idx="17618">
                  <c:v>176145.63</c:v>
                </c:pt>
                <c:pt idx="17619">
                  <c:v>176155.63</c:v>
                </c:pt>
                <c:pt idx="17620">
                  <c:v>176165.63</c:v>
                </c:pt>
                <c:pt idx="17621">
                  <c:v>176175.63</c:v>
                </c:pt>
                <c:pt idx="17622">
                  <c:v>176185.61</c:v>
                </c:pt>
                <c:pt idx="17623">
                  <c:v>176195.61</c:v>
                </c:pt>
                <c:pt idx="17624">
                  <c:v>176205.61</c:v>
                </c:pt>
                <c:pt idx="17625">
                  <c:v>176215.61</c:v>
                </c:pt>
                <c:pt idx="17626">
                  <c:v>176225.61</c:v>
                </c:pt>
                <c:pt idx="17627">
                  <c:v>176235.61</c:v>
                </c:pt>
                <c:pt idx="17628">
                  <c:v>176245.61</c:v>
                </c:pt>
                <c:pt idx="17629">
                  <c:v>176255.61</c:v>
                </c:pt>
                <c:pt idx="17630">
                  <c:v>176265.61</c:v>
                </c:pt>
                <c:pt idx="17631">
                  <c:v>176275.61</c:v>
                </c:pt>
                <c:pt idx="17632">
                  <c:v>176285.59</c:v>
                </c:pt>
                <c:pt idx="17633">
                  <c:v>176295.59</c:v>
                </c:pt>
                <c:pt idx="17634">
                  <c:v>176305.59</c:v>
                </c:pt>
                <c:pt idx="17635">
                  <c:v>176315.58</c:v>
                </c:pt>
                <c:pt idx="17636">
                  <c:v>176325.58</c:v>
                </c:pt>
                <c:pt idx="17637">
                  <c:v>176335.59</c:v>
                </c:pt>
                <c:pt idx="17638">
                  <c:v>176345.59</c:v>
                </c:pt>
                <c:pt idx="17639">
                  <c:v>176355.58</c:v>
                </c:pt>
                <c:pt idx="17640">
                  <c:v>176365.58</c:v>
                </c:pt>
                <c:pt idx="17641">
                  <c:v>176375.58</c:v>
                </c:pt>
                <c:pt idx="17642">
                  <c:v>176385.58</c:v>
                </c:pt>
                <c:pt idx="17643">
                  <c:v>176395.58</c:v>
                </c:pt>
                <c:pt idx="17644">
                  <c:v>176405.58</c:v>
                </c:pt>
                <c:pt idx="17645">
                  <c:v>176415.58</c:v>
                </c:pt>
                <c:pt idx="17646">
                  <c:v>176425.56</c:v>
                </c:pt>
                <c:pt idx="17647">
                  <c:v>176435.56</c:v>
                </c:pt>
                <c:pt idx="17648">
                  <c:v>176445.58</c:v>
                </c:pt>
                <c:pt idx="17649">
                  <c:v>176455.58</c:v>
                </c:pt>
                <c:pt idx="17650">
                  <c:v>176465.56</c:v>
                </c:pt>
                <c:pt idx="17651">
                  <c:v>176475.56</c:v>
                </c:pt>
                <c:pt idx="17652">
                  <c:v>176485.56</c:v>
                </c:pt>
                <c:pt idx="17653">
                  <c:v>176495.55</c:v>
                </c:pt>
                <c:pt idx="17654">
                  <c:v>176505.55</c:v>
                </c:pt>
                <c:pt idx="17655">
                  <c:v>176515.55</c:v>
                </c:pt>
                <c:pt idx="17656">
                  <c:v>176525.55</c:v>
                </c:pt>
                <c:pt idx="17657">
                  <c:v>176535.55</c:v>
                </c:pt>
                <c:pt idx="17658">
                  <c:v>176545.55</c:v>
                </c:pt>
                <c:pt idx="17659">
                  <c:v>176555.55</c:v>
                </c:pt>
                <c:pt idx="17660">
                  <c:v>176565.55</c:v>
                </c:pt>
                <c:pt idx="17661">
                  <c:v>176575.55</c:v>
                </c:pt>
                <c:pt idx="17662">
                  <c:v>176585.55</c:v>
                </c:pt>
                <c:pt idx="17663">
                  <c:v>176595.53</c:v>
                </c:pt>
                <c:pt idx="17664">
                  <c:v>176605.53</c:v>
                </c:pt>
                <c:pt idx="17665">
                  <c:v>176615.53</c:v>
                </c:pt>
                <c:pt idx="17666">
                  <c:v>176625.53</c:v>
                </c:pt>
                <c:pt idx="17667">
                  <c:v>176635.51999999999</c:v>
                </c:pt>
                <c:pt idx="17668">
                  <c:v>176645.52</c:v>
                </c:pt>
                <c:pt idx="17669">
                  <c:v>176655.53</c:v>
                </c:pt>
                <c:pt idx="17670">
                  <c:v>176665.53</c:v>
                </c:pt>
                <c:pt idx="17671">
                  <c:v>176675.52</c:v>
                </c:pt>
                <c:pt idx="17672">
                  <c:v>176685.52</c:v>
                </c:pt>
                <c:pt idx="17673">
                  <c:v>176695.52</c:v>
                </c:pt>
                <c:pt idx="17674">
                  <c:v>176705.52</c:v>
                </c:pt>
                <c:pt idx="17675">
                  <c:v>176715.51999999999</c:v>
                </c:pt>
                <c:pt idx="17676">
                  <c:v>176725.52</c:v>
                </c:pt>
                <c:pt idx="17677">
                  <c:v>176735.5</c:v>
                </c:pt>
                <c:pt idx="17678">
                  <c:v>176745.5</c:v>
                </c:pt>
                <c:pt idx="17679">
                  <c:v>176755.5</c:v>
                </c:pt>
                <c:pt idx="17680">
                  <c:v>176765.52</c:v>
                </c:pt>
                <c:pt idx="17681">
                  <c:v>176775.5</c:v>
                </c:pt>
                <c:pt idx="17682">
                  <c:v>176785.5</c:v>
                </c:pt>
                <c:pt idx="17683">
                  <c:v>176795.5</c:v>
                </c:pt>
                <c:pt idx="17684">
                  <c:v>176805.5</c:v>
                </c:pt>
                <c:pt idx="17685">
                  <c:v>176815.48</c:v>
                </c:pt>
                <c:pt idx="17686">
                  <c:v>176825.48</c:v>
                </c:pt>
                <c:pt idx="17687">
                  <c:v>176835.48</c:v>
                </c:pt>
                <c:pt idx="17688">
                  <c:v>176845.5</c:v>
                </c:pt>
                <c:pt idx="17689">
                  <c:v>176855.48</c:v>
                </c:pt>
                <c:pt idx="17690">
                  <c:v>176865.48</c:v>
                </c:pt>
                <c:pt idx="17691">
                  <c:v>176875.48</c:v>
                </c:pt>
                <c:pt idx="17692">
                  <c:v>176885.48</c:v>
                </c:pt>
                <c:pt idx="17693">
                  <c:v>176895.48</c:v>
                </c:pt>
                <c:pt idx="17694">
                  <c:v>176905.48</c:v>
                </c:pt>
                <c:pt idx="17695">
                  <c:v>176915.47</c:v>
                </c:pt>
                <c:pt idx="17696">
                  <c:v>176925.47</c:v>
                </c:pt>
                <c:pt idx="17697">
                  <c:v>176935.47</c:v>
                </c:pt>
                <c:pt idx="17698">
                  <c:v>176945.47</c:v>
                </c:pt>
                <c:pt idx="17699">
                  <c:v>176955.45</c:v>
                </c:pt>
                <c:pt idx="17700">
                  <c:v>176965.45</c:v>
                </c:pt>
                <c:pt idx="17701">
                  <c:v>176975.45</c:v>
                </c:pt>
                <c:pt idx="17702">
                  <c:v>176985.47</c:v>
                </c:pt>
                <c:pt idx="17703">
                  <c:v>176995.45</c:v>
                </c:pt>
                <c:pt idx="17704">
                  <c:v>177005.45</c:v>
                </c:pt>
                <c:pt idx="17705">
                  <c:v>177015.45</c:v>
                </c:pt>
                <c:pt idx="17706">
                  <c:v>177025.45</c:v>
                </c:pt>
                <c:pt idx="17707">
                  <c:v>177035.45</c:v>
                </c:pt>
                <c:pt idx="17708">
                  <c:v>177045.45</c:v>
                </c:pt>
                <c:pt idx="17709">
                  <c:v>177055.44</c:v>
                </c:pt>
                <c:pt idx="17710">
                  <c:v>177065.44</c:v>
                </c:pt>
                <c:pt idx="17711">
                  <c:v>177075.44</c:v>
                </c:pt>
                <c:pt idx="17712">
                  <c:v>177085.42</c:v>
                </c:pt>
                <c:pt idx="17713">
                  <c:v>177095.44</c:v>
                </c:pt>
                <c:pt idx="17714">
                  <c:v>177105.44</c:v>
                </c:pt>
                <c:pt idx="17715">
                  <c:v>177115.44</c:v>
                </c:pt>
                <c:pt idx="17716">
                  <c:v>177125.42</c:v>
                </c:pt>
                <c:pt idx="17717">
                  <c:v>177135.42</c:v>
                </c:pt>
                <c:pt idx="17718">
                  <c:v>177145.42</c:v>
                </c:pt>
                <c:pt idx="17719">
                  <c:v>177155.42</c:v>
                </c:pt>
                <c:pt idx="17720">
                  <c:v>177165.42</c:v>
                </c:pt>
                <c:pt idx="17721">
                  <c:v>177175.42</c:v>
                </c:pt>
                <c:pt idx="17722">
                  <c:v>177185.41</c:v>
                </c:pt>
                <c:pt idx="17723">
                  <c:v>177195.41</c:v>
                </c:pt>
                <c:pt idx="17724">
                  <c:v>177205.42</c:v>
                </c:pt>
                <c:pt idx="17725">
                  <c:v>177215.42</c:v>
                </c:pt>
                <c:pt idx="17726">
                  <c:v>177225.41</c:v>
                </c:pt>
                <c:pt idx="17727">
                  <c:v>177235.41</c:v>
                </c:pt>
                <c:pt idx="17728">
                  <c:v>177245.41</c:v>
                </c:pt>
                <c:pt idx="17729">
                  <c:v>177255.41</c:v>
                </c:pt>
                <c:pt idx="17730">
                  <c:v>177265.39</c:v>
                </c:pt>
                <c:pt idx="17731">
                  <c:v>177275.39</c:v>
                </c:pt>
                <c:pt idx="17732">
                  <c:v>177285.39</c:v>
                </c:pt>
                <c:pt idx="17733">
                  <c:v>177295.39</c:v>
                </c:pt>
                <c:pt idx="17734">
                  <c:v>177305.39</c:v>
                </c:pt>
                <c:pt idx="17735">
                  <c:v>177315.39</c:v>
                </c:pt>
                <c:pt idx="17736">
                  <c:v>177325.39</c:v>
                </c:pt>
                <c:pt idx="17737">
                  <c:v>177335.39</c:v>
                </c:pt>
                <c:pt idx="17738">
                  <c:v>177345.39</c:v>
                </c:pt>
                <c:pt idx="17739">
                  <c:v>177355.39</c:v>
                </c:pt>
                <c:pt idx="17740">
                  <c:v>177365.38</c:v>
                </c:pt>
                <c:pt idx="17741">
                  <c:v>177375.38</c:v>
                </c:pt>
                <c:pt idx="17742">
                  <c:v>177385.38</c:v>
                </c:pt>
                <c:pt idx="17743">
                  <c:v>177395.38</c:v>
                </c:pt>
                <c:pt idx="17744">
                  <c:v>177405.36</c:v>
                </c:pt>
                <c:pt idx="17745">
                  <c:v>177415.36</c:v>
                </c:pt>
                <c:pt idx="17746">
                  <c:v>177425.38</c:v>
                </c:pt>
                <c:pt idx="17747">
                  <c:v>177435.38</c:v>
                </c:pt>
                <c:pt idx="17748">
                  <c:v>177445.36</c:v>
                </c:pt>
                <c:pt idx="17749">
                  <c:v>177455.35999999999</c:v>
                </c:pt>
                <c:pt idx="17750">
                  <c:v>177465.36</c:v>
                </c:pt>
                <c:pt idx="17751">
                  <c:v>177475.36</c:v>
                </c:pt>
                <c:pt idx="17752">
                  <c:v>177485.36</c:v>
                </c:pt>
                <c:pt idx="17753">
                  <c:v>177495.36</c:v>
                </c:pt>
                <c:pt idx="17754">
                  <c:v>177505.34</c:v>
                </c:pt>
                <c:pt idx="17755">
                  <c:v>177515.34</c:v>
                </c:pt>
                <c:pt idx="17756">
                  <c:v>177525.34</c:v>
                </c:pt>
                <c:pt idx="17757">
                  <c:v>177535.35999999999</c:v>
                </c:pt>
                <c:pt idx="17758">
                  <c:v>177545.34</c:v>
                </c:pt>
                <c:pt idx="17759">
                  <c:v>177555.34</c:v>
                </c:pt>
                <c:pt idx="17760">
                  <c:v>177565.34</c:v>
                </c:pt>
                <c:pt idx="17761">
                  <c:v>177575.34</c:v>
                </c:pt>
                <c:pt idx="17762">
                  <c:v>177585.33</c:v>
                </c:pt>
                <c:pt idx="17763">
                  <c:v>177595.33</c:v>
                </c:pt>
                <c:pt idx="17764">
                  <c:v>177605.33</c:v>
                </c:pt>
                <c:pt idx="17765">
                  <c:v>177615.33</c:v>
                </c:pt>
                <c:pt idx="17766">
                  <c:v>177625.33</c:v>
                </c:pt>
                <c:pt idx="17767">
                  <c:v>177635.33</c:v>
                </c:pt>
                <c:pt idx="17768">
                  <c:v>177645.33</c:v>
                </c:pt>
                <c:pt idx="17769">
                  <c:v>177655.33</c:v>
                </c:pt>
                <c:pt idx="17770">
                  <c:v>177665.33</c:v>
                </c:pt>
                <c:pt idx="17771">
                  <c:v>177675.33</c:v>
                </c:pt>
                <c:pt idx="17772">
                  <c:v>177685.31</c:v>
                </c:pt>
                <c:pt idx="17773">
                  <c:v>177695.31</c:v>
                </c:pt>
                <c:pt idx="17774">
                  <c:v>177705.31</c:v>
                </c:pt>
                <c:pt idx="17775">
                  <c:v>177715.3</c:v>
                </c:pt>
                <c:pt idx="17776">
                  <c:v>177725.3</c:v>
                </c:pt>
                <c:pt idx="17777">
                  <c:v>177735.3</c:v>
                </c:pt>
                <c:pt idx="17778">
                  <c:v>177745.3</c:v>
                </c:pt>
                <c:pt idx="17779">
                  <c:v>177755.3</c:v>
                </c:pt>
                <c:pt idx="17780">
                  <c:v>177765.3</c:v>
                </c:pt>
                <c:pt idx="17781">
                  <c:v>177775.3</c:v>
                </c:pt>
                <c:pt idx="17782">
                  <c:v>177785.3</c:v>
                </c:pt>
                <c:pt idx="17783">
                  <c:v>177795.3</c:v>
                </c:pt>
                <c:pt idx="17784">
                  <c:v>177805.3</c:v>
                </c:pt>
                <c:pt idx="17785">
                  <c:v>177815.28</c:v>
                </c:pt>
                <c:pt idx="17786">
                  <c:v>177825.28</c:v>
                </c:pt>
                <c:pt idx="17787">
                  <c:v>177835.28</c:v>
                </c:pt>
                <c:pt idx="17788">
                  <c:v>177845.28</c:v>
                </c:pt>
                <c:pt idx="17789">
                  <c:v>177855.28</c:v>
                </c:pt>
                <c:pt idx="17790">
                  <c:v>177865.28</c:v>
                </c:pt>
                <c:pt idx="17791">
                  <c:v>177875.28</c:v>
                </c:pt>
                <c:pt idx="17792">
                  <c:v>177885.28</c:v>
                </c:pt>
                <c:pt idx="17793">
                  <c:v>177895.27</c:v>
                </c:pt>
                <c:pt idx="17794">
                  <c:v>177905.27</c:v>
                </c:pt>
                <c:pt idx="17795">
                  <c:v>177915.27</c:v>
                </c:pt>
                <c:pt idx="17796">
                  <c:v>177925.27</c:v>
                </c:pt>
                <c:pt idx="17797">
                  <c:v>177935.27</c:v>
                </c:pt>
                <c:pt idx="17798">
                  <c:v>177945.27</c:v>
                </c:pt>
                <c:pt idx="17799">
                  <c:v>177955.25</c:v>
                </c:pt>
                <c:pt idx="17800">
                  <c:v>177965.27</c:v>
                </c:pt>
                <c:pt idx="17801">
                  <c:v>177975.27</c:v>
                </c:pt>
                <c:pt idx="17802">
                  <c:v>177985.27</c:v>
                </c:pt>
                <c:pt idx="17803">
                  <c:v>177995.25</c:v>
                </c:pt>
                <c:pt idx="17804">
                  <c:v>178005.25</c:v>
                </c:pt>
                <c:pt idx="17805">
                  <c:v>178015.25</c:v>
                </c:pt>
                <c:pt idx="17806">
                  <c:v>178025.25</c:v>
                </c:pt>
                <c:pt idx="17807">
                  <c:v>178035.23</c:v>
                </c:pt>
                <c:pt idx="17808">
                  <c:v>178045.23</c:v>
                </c:pt>
                <c:pt idx="17809">
                  <c:v>178055.23</c:v>
                </c:pt>
                <c:pt idx="17810">
                  <c:v>178065.23</c:v>
                </c:pt>
                <c:pt idx="17811">
                  <c:v>178075.23</c:v>
                </c:pt>
                <c:pt idx="17812">
                  <c:v>178085.23</c:v>
                </c:pt>
                <c:pt idx="17813">
                  <c:v>178095.23</c:v>
                </c:pt>
                <c:pt idx="17814">
                  <c:v>178105.23</c:v>
                </c:pt>
                <c:pt idx="17815">
                  <c:v>178115.23</c:v>
                </c:pt>
                <c:pt idx="17816">
                  <c:v>178125.23</c:v>
                </c:pt>
                <c:pt idx="17817">
                  <c:v>178135.22</c:v>
                </c:pt>
                <c:pt idx="17818">
                  <c:v>178145.22</c:v>
                </c:pt>
                <c:pt idx="17819">
                  <c:v>178155.22</c:v>
                </c:pt>
                <c:pt idx="17820">
                  <c:v>178165.22</c:v>
                </c:pt>
                <c:pt idx="17821">
                  <c:v>178175.2</c:v>
                </c:pt>
                <c:pt idx="17822">
                  <c:v>178185.22</c:v>
                </c:pt>
                <c:pt idx="17823">
                  <c:v>178195.22</c:v>
                </c:pt>
                <c:pt idx="17824">
                  <c:v>178205.22</c:v>
                </c:pt>
                <c:pt idx="17825">
                  <c:v>178215.2</c:v>
                </c:pt>
                <c:pt idx="17826">
                  <c:v>178225.2</c:v>
                </c:pt>
                <c:pt idx="17827">
                  <c:v>178235.2</c:v>
                </c:pt>
                <c:pt idx="17828">
                  <c:v>178245.2</c:v>
                </c:pt>
                <c:pt idx="17829">
                  <c:v>178255.2</c:v>
                </c:pt>
                <c:pt idx="17830">
                  <c:v>178265.2</c:v>
                </c:pt>
                <c:pt idx="17831">
                  <c:v>178275.19</c:v>
                </c:pt>
                <c:pt idx="17832">
                  <c:v>178285.19</c:v>
                </c:pt>
                <c:pt idx="17833">
                  <c:v>178295.2</c:v>
                </c:pt>
                <c:pt idx="17834">
                  <c:v>178305.2</c:v>
                </c:pt>
                <c:pt idx="17835">
                  <c:v>178315.19</c:v>
                </c:pt>
                <c:pt idx="17836">
                  <c:v>178325.19</c:v>
                </c:pt>
                <c:pt idx="17837">
                  <c:v>178335.19</c:v>
                </c:pt>
                <c:pt idx="17838">
                  <c:v>178345.17</c:v>
                </c:pt>
                <c:pt idx="17839">
                  <c:v>178355.17</c:v>
                </c:pt>
                <c:pt idx="17840">
                  <c:v>178365.17</c:v>
                </c:pt>
                <c:pt idx="17841">
                  <c:v>178375.17</c:v>
                </c:pt>
                <c:pt idx="17842">
                  <c:v>178385.17</c:v>
                </c:pt>
                <c:pt idx="17843">
                  <c:v>178395.17</c:v>
                </c:pt>
                <c:pt idx="17844">
                  <c:v>178405.17</c:v>
                </c:pt>
                <c:pt idx="17845">
                  <c:v>178415.17</c:v>
                </c:pt>
                <c:pt idx="17846">
                  <c:v>178425.17</c:v>
                </c:pt>
                <c:pt idx="17847">
                  <c:v>178435.17</c:v>
                </c:pt>
                <c:pt idx="17848">
                  <c:v>178445.17</c:v>
                </c:pt>
                <c:pt idx="17849">
                  <c:v>178455.16</c:v>
                </c:pt>
                <c:pt idx="17850">
                  <c:v>178465.16</c:v>
                </c:pt>
                <c:pt idx="17851">
                  <c:v>178475.16</c:v>
                </c:pt>
                <c:pt idx="17852">
                  <c:v>178485.14</c:v>
                </c:pt>
                <c:pt idx="17853">
                  <c:v>178495.14</c:v>
                </c:pt>
                <c:pt idx="17854">
                  <c:v>178505.14</c:v>
                </c:pt>
                <c:pt idx="17855">
                  <c:v>178515.16</c:v>
                </c:pt>
                <c:pt idx="17856">
                  <c:v>178525.14</c:v>
                </c:pt>
                <c:pt idx="17857">
                  <c:v>178535.14</c:v>
                </c:pt>
                <c:pt idx="17858">
                  <c:v>178545.14</c:v>
                </c:pt>
                <c:pt idx="17859">
                  <c:v>178555.14</c:v>
                </c:pt>
                <c:pt idx="17860">
                  <c:v>178565.14</c:v>
                </c:pt>
                <c:pt idx="17861">
                  <c:v>178575.14</c:v>
                </c:pt>
                <c:pt idx="17862">
                  <c:v>178585.13</c:v>
                </c:pt>
                <c:pt idx="17863">
                  <c:v>178595.13</c:v>
                </c:pt>
                <c:pt idx="17864">
                  <c:v>178605.13</c:v>
                </c:pt>
                <c:pt idx="17865">
                  <c:v>178615.13</c:v>
                </c:pt>
                <c:pt idx="17866">
                  <c:v>178625.13</c:v>
                </c:pt>
                <c:pt idx="17867">
                  <c:v>178635.13</c:v>
                </c:pt>
                <c:pt idx="17868">
                  <c:v>178645.13</c:v>
                </c:pt>
                <c:pt idx="17869">
                  <c:v>178655.13</c:v>
                </c:pt>
                <c:pt idx="17870">
                  <c:v>178665.11</c:v>
                </c:pt>
                <c:pt idx="17871">
                  <c:v>178675.11</c:v>
                </c:pt>
                <c:pt idx="17872">
                  <c:v>178685.11</c:v>
                </c:pt>
                <c:pt idx="17873">
                  <c:v>178695.11</c:v>
                </c:pt>
                <c:pt idx="17874">
                  <c:v>178705.11</c:v>
                </c:pt>
                <c:pt idx="17875">
                  <c:v>178715.11</c:v>
                </c:pt>
                <c:pt idx="17876">
                  <c:v>178725.09</c:v>
                </c:pt>
                <c:pt idx="17877">
                  <c:v>178735.11</c:v>
                </c:pt>
                <c:pt idx="17878">
                  <c:v>178745.11</c:v>
                </c:pt>
                <c:pt idx="17879">
                  <c:v>178755.11</c:v>
                </c:pt>
                <c:pt idx="17880">
                  <c:v>178765.09</c:v>
                </c:pt>
                <c:pt idx="17881">
                  <c:v>178775.09</c:v>
                </c:pt>
                <c:pt idx="17882">
                  <c:v>178785.09</c:v>
                </c:pt>
                <c:pt idx="17883">
                  <c:v>178795.09</c:v>
                </c:pt>
                <c:pt idx="17884">
                  <c:v>178805.08</c:v>
                </c:pt>
                <c:pt idx="17885">
                  <c:v>178815.08</c:v>
                </c:pt>
                <c:pt idx="17886">
                  <c:v>178825.08</c:v>
                </c:pt>
                <c:pt idx="17887">
                  <c:v>178835.09</c:v>
                </c:pt>
                <c:pt idx="17888">
                  <c:v>178845.08</c:v>
                </c:pt>
                <c:pt idx="17889">
                  <c:v>178855.08</c:v>
                </c:pt>
                <c:pt idx="17890">
                  <c:v>178865.08</c:v>
                </c:pt>
                <c:pt idx="17891">
                  <c:v>178875.08</c:v>
                </c:pt>
                <c:pt idx="17892">
                  <c:v>178885.08</c:v>
                </c:pt>
                <c:pt idx="17893">
                  <c:v>178895.08</c:v>
                </c:pt>
                <c:pt idx="17894">
                  <c:v>178905.06</c:v>
                </c:pt>
                <c:pt idx="17895">
                  <c:v>178915.06</c:v>
                </c:pt>
                <c:pt idx="17896">
                  <c:v>178925.06</c:v>
                </c:pt>
                <c:pt idx="17897">
                  <c:v>178935.05</c:v>
                </c:pt>
                <c:pt idx="17898">
                  <c:v>178945.06</c:v>
                </c:pt>
                <c:pt idx="17899">
                  <c:v>178955.06</c:v>
                </c:pt>
                <c:pt idx="17900">
                  <c:v>178965.06</c:v>
                </c:pt>
                <c:pt idx="17901">
                  <c:v>178975.05</c:v>
                </c:pt>
                <c:pt idx="17902">
                  <c:v>178985.05</c:v>
                </c:pt>
                <c:pt idx="17903">
                  <c:v>178995.05</c:v>
                </c:pt>
                <c:pt idx="17904">
                  <c:v>179005.05</c:v>
                </c:pt>
                <c:pt idx="17905">
                  <c:v>179015.05</c:v>
                </c:pt>
                <c:pt idx="17906">
                  <c:v>179025.05</c:v>
                </c:pt>
                <c:pt idx="17907">
                  <c:v>179035.05</c:v>
                </c:pt>
                <c:pt idx="17908">
                  <c:v>179045.03</c:v>
                </c:pt>
                <c:pt idx="17909">
                  <c:v>179055.05</c:v>
                </c:pt>
                <c:pt idx="17910">
                  <c:v>179065.05</c:v>
                </c:pt>
                <c:pt idx="17911">
                  <c:v>179075.05</c:v>
                </c:pt>
                <c:pt idx="17912">
                  <c:v>179085.03</c:v>
                </c:pt>
                <c:pt idx="17913">
                  <c:v>179095.03</c:v>
                </c:pt>
                <c:pt idx="17914">
                  <c:v>179105.03</c:v>
                </c:pt>
                <c:pt idx="17915">
                  <c:v>179115.02</c:v>
                </c:pt>
                <c:pt idx="17916">
                  <c:v>179125.02</c:v>
                </c:pt>
                <c:pt idx="17917">
                  <c:v>179135.02</c:v>
                </c:pt>
                <c:pt idx="17918">
                  <c:v>179145.02</c:v>
                </c:pt>
                <c:pt idx="17919">
                  <c:v>179155.02</c:v>
                </c:pt>
                <c:pt idx="17920">
                  <c:v>179165.02</c:v>
                </c:pt>
                <c:pt idx="17921">
                  <c:v>179175.02</c:v>
                </c:pt>
                <c:pt idx="17922">
                  <c:v>179185.02</c:v>
                </c:pt>
                <c:pt idx="17923">
                  <c:v>179195.02</c:v>
                </c:pt>
                <c:pt idx="17924">
                  <c:v>179205.02</c:v>
                </c:pt>
                <c:pt idx="17925">
                  <c:v>179215</c:v>
                </c:pt>
                <c:pt idx="17926">
                  <c:v>179225</c:v>
                </c:pt>
                <c:pt idx="17927">
                  <c:v>179235</c:v>
                </c:pt>
                <c:pt idx="17928">
                  <c:v>179245</c:v>
                </c:pt>
                <c:pt idx="17929">
                  <c:v>179254.98</c:v>
                </c:pt>
                <c:pt idx="17930">
                  <c:v>179264.98</c:v>
                </c:pt>
                <c:pt idx="17931">
                  <c:v>179275</c:v>
                </c:pt>
                <c:pt idx="17932">
                  <c:v>179285</c:v>
                </c:pt>
                <c:pt idx="17933">
                  <c:v>179294.98</c:v>
                </c:pt>
                <c:pt idx="17934">
                  <c:v>179304.98</c:v>
                </c:pt>
                <c:pt idx="17935">
                  <c:v>179314.98</c:v>
                </c:pt>
                <c:pt idx="17936">
                  <c:v>179324.98</c:v>
                </c:pt>
                <c:pt idx="17937">
                  <c:v>179334.98</c:v>
                </c:pt>
                <c:pt idx="17938">
                  <c:v>179344.98</c:v>
                </c:pt>
                <c:pt idx="17939">
                  <c:v>179354.97</c:v>
                </c:pt>
                <c:pt idx="17940">
                  <c:v>179364.97</c:v>
                </c:pt>
                <c:pt idx="17941">
                  <c:v>179374.97</c:v>
                </c:pt>
                <c:pt idx="17942">
                  <c:v>179384.98</c:v>
                </c:pt>
                <c:pt idx="17943">
                  <c:v>179394.97</c:v>
                </c:pt>
                <c:pt idx="17944">
                  <c:v>179404.97</c:v>
                </c:pt>
                <c:pt idx="17945">
                  <c:v>179414.97</c:v>
                </c:pt>
                <c:pt idx="17946">
                  <c:v>179424.97</c:v>
                </c:pt>
                <c:pt idx="17947">
                  <c:v>179434.95</c:v>
                </c:pt>
                <c:pt idx="17948">
                  <c:v>179444.95</c:v>
                </c:pt>
                <c:pt idx="17949">
                  <c:v>179454.95</c:v>
                </c:pt>
                <c:pt idx="17950">
                  <c:v>179464.95</c:v>
                </c:pt>
                <c:pt idx="17951">
                  <c:v>179474.95</c:v>
                </c:pt>
                <c:pt idx="17952">
                  <c:v>179484.95</c:v>
                </c:pt>
                <c:pt idx="17953">
                  <c:v>179494.95</c:v>
                </c:pt>
                <c:pt idx="17954">
                  <c:v>179504.95</c:v>
                </c:pt>
                <c:pt idx="17955">
                  <c:v>179514.95</c:v>
                </c:pt>
                <c:pt idx="17956">
                  <c:v>179524.95</c:v>
                </c:pt>
                <c:pt idx="17957">
                  <c:v>179534.94</c:v>
                </c:pt>
                <c:pt idx="17958">
                  <c:v>179544.94</c:v>
                </c:pt>
                <c:pt idx="17959">
                  <c:v>179554.94</c:v>
                </c:pt>
                <c:pt idx="17960">
                  <c:v>179564.94</c:v>
                </c:pt>
                <c:pt idx="17961">
                  <c:v>179574.92</c:v>
                </c:pt>
                <c:pt idx="17962">
                  <c:v>179584.92</c:v>
                </c:pt>
                <c:pt idx="17963">
                  <c:v>179594.94</c:v>
                </c:pt>
                <c:pt idx="17964">
                  <c:v>179604.94</c:v>
                </c:pt>
                <c:pt idx="17965">
                  <c:v>179614.92</c:v>
                </c:pt>
                <c:pt idx="17966">
                  <c:v>179624.92</c:v>
                </c:pt>
                <c:pt idx="17967">
                  <c:v>179634.92</c:v>
                </c:pt>
                <c:pt idx="17968">
                  <c:v>179644.92</c:v>
                </c:pt>
                <c:pt idx="17969">
                  <c:v>179654.92</c:v>
                </c:pt>
                <c:pt idx="17970">
                  <c:v>179664.92</c:v>
                </c:pt>
                <c:pt idx="17971">
                  <c:v>179674.91</c:v>
                </c:pt>
                <c:pt idx="17972">
                  <c:v>179684.91</c:v>
                </c:pt>
                <c:pt idx="17973">
                  <c:v>179694.91</c:v>
                </c:pt>
                <c:pt idx="17974">
                  <c:v>179704.92</c:v>
                </c:pt>
                <c:pt idx="17975">
                  <c:v>179714.91</c:v>
                </c:pt>
                <c:pt idx="17976">
                  <c:v>179724.91</c:v>
                </c:pt>
                <c:pt idx="17977">
                  <c:v>179734.91</c:v>
                </c:pt>
                <c:pt idx="17978">
                  <c:v>179744.89</c:v>
                </c:pt>
                <c:pt idx="17979">
                  <c:v>179754.89</c:v>
                </c:pt>
                <c:pt idx="17980">
                  <c:v>179764.89</c:v>
                </c:pt>
                <c:pt idx="17981">
                  <c:v>179774.89</c:v>
                </c:pt>
                <c:pt idx="17982">
                  <c:v>179784.89</c:v>
                </c:pt>
                <c:pt idx="17983">
                  <c:v>179794.89</c:v>
                </c:pt>
                <c:pt idx="17984">
                  <c:v>179804.88</c:v>
                </c:pt>
                <c:pt idx="17985">
                  <c:v>179814.89</c:v>
                </c:pt>
                <c:pt idx="17986">
                  <c:v>179824.89</c:v>
                </c:pt>
                <c:pt idx="17987">
                  <c:v>179834.89</c:v>
                </c:pt>
                <c:pt idx="17988">
                  <c:v>179844.88</c:v>
                </c:pt>
                <c:pt idx="17989">
                  <c:v>179854.88</c:v>
                </c:pt>
                <c:pt idx="17990">
                  <c:v>179864.88</c:v>
                </c:pt>
                <c:pt idx="17991">
                  <c:v>179874.88</c:v>
                </c:pt>
                <c:pt idx="17992">
                  <c:v>179884.86</c:v>
                </c:pt>
                <c:pt idx="17993">
                  <c:v>179894.86</c:v>
                </c:pt>
                <c:pt idx="17994">
                  <c:v>179904.86</c:v>
                </c:pt>
                <c:pt idx="17995">
                  <c:v>179914.88</c:v>
                </c:pt>
                <c:pt idx="17996">
                  <c:v>179924.86</c:v>
                </c:pt>
                <c:pt idx="17997">
                  <c:v>179934.86</c:v>
                </c:pt>
                <c:pt idx="17998">
                  <c:v>179944.86</c:v>
                </c:pt>
                <c:pt idx="17999">
                  <c:v>179954.86</c:v>
                </c:pt>
                <c:pt idx="18000">
                  <c:v>179964.86</c:v>
                </c:pt>
                <c:pt idx="18001">
                  <c:v>179974.86</c:v>
                </c:pt>
                <c:pt idx="18002">
                  <c:v>179984.84</c:v>
                </c:pt>
                <c:pt idx="18003">
                  <c:v>179994.84</c:v>
                </c:pt>
                <c:pt idx="18004">
                  <c:v>180004.84</c:v>
                </c:pt>
                <c:pt idx="18005">
                  <c:v>180014.84</c:v>
                </c:pt>
                <c:pt idx="18006">
                  <c:v>180024.84</c:v>
                </c:pt>
                <c:pt idx="18007">
                  <c:v>180034.84</c:v>
                </c:pt>
                <c:pt idx="18008">
                  <c:v>180044.84</c:v>
                </c:pt>
                <c:pt idx="18009">
                  <c:v>180054.84</c:v>
                </c:pt>
                <c:pt idx="18010">
                  <c:v>180064.83</c:v>
                </c:pt>
                <c:pt idx="18011">
                  <c:v>180074.83</c:v>
                </c:pt>
                <c:pt idx="18012">
                  <c:v>180084.83</c:v>
                </c:pt>
                <c:pt idx="18013">
                  <c:v>180094.83</c:v>
                </c:pt>
                <c:pt idx="18014">
                  <c:v>180104.83</c:v>
                </c:pt>
                <c:pt idx="18015">
                  <c:v>180114.83</c:v>
                </c:pt>
                <c:pt idx="18016">
                  <c:v>180124.81</c:v>
                </c:pt>
                <c:pt idx="18017">
                  <c:v>180134.83</c:v>
                </c:pt>
                <c:pt idx="18018">
                  <c:v>180144.83</c:v>
                </c:pt>
                <c:pt idx="18019">
                  <c:v>180154.83</c:v>
                </c:pt>
                <c:pt idx="18020">
                  <c:v>180164.81</c:v>
                </c:pt>
                <c:pt idx="18021">
                  <c:v>180174.81</c:v>
                </c:pt>
                <c:pt idx="18022">
                  <c:v>180184.81</c:v>
                </c:pt>
                <c:pt idx="18023">
                  <c:v>180194.81</c:v>
                </c:pt>
                <c:pt idx="18024">
                  <c:v>180204.79999999999</c:v>
                </c:pt>
                <c:pt idx="18025">
                  <c:v>180214.8</c:v>
                </c:pt>
                <c:pt idx="18026">
                  <c:v>180224.8</c:v>
                </c:pt>
                <c:pt idx="18027">
                  <c:v>180234.8</c:v>
                </c:pt>
                <c:pt idx="18028">
                  <c:v>180244.8</c:v>
                </c:pt>
                <c:pt idx="18029">
                  <c:v>180254.8</c:v>
                </c:pt>
                <c:pt idx="18030">
                  <c:v>180264.8</c:v>
                </c:pt>
                <c:pt idx="18031">
                  <c:v>180274.8</c:v>
                </c:pt>
                <c:pt idx="18032">
                  <c:v>180284.79999999999</c:v>
                </c:pt>
                <c:pt idx="18033">
                  <c:v>180294.8</c:v>
                </c:pt>
                <c:pt idx="18034">
                  <c:v>180304.78</c:v>
                </c:pt>
                <c:pt idx="18035">
                  <c:v>180314.78</c:v>
                </c:pt>
                <c:pt idx="18036">
                  <c:v>180324.78</c:v>
                </c:pt>
                <c:pt idx="18037">
                  <c:v>180334.77</c:v>
                </c:pt>
                <c:pt idx="18038">
                  <c:v>180344.78</c:v>
                </c:pt>
                <c:pt idx="18039">
                  <c:v>180354.78</c:v>
                </c:pt>
                <c:pt idx="18040">
                  <c:v>180364.78</c:v>
                </c:pt>
                <c:pt idx="18041">
                  <c:v>180374.77</c:v>
                </c:pt>
                <c:pt idx="18042">
                  <c:v>180384.77</c:v>
                </c:pt>
                <c:pt idx="18043">
                  <c:v>180394.77</c:v>
                </c:pt>
                <c:pt idx="18044">
                  <c:v>180404.77</c:v>
                </c:pt>
                <c:pt idx="18045">
                  <c:v>180414.77</c:v>
                </c:pt>
                <c:pt idx="18046">
                  <c:v>180424.77</c:v>
                </c:pt>
                <c:pt idx="18047">
                  <c:v>180434.75</c:v>
                </c:pt>
                <c:pt idx="18048">
                  <c:v>180444.75</c:v>
                </c:pt>
                <c:pt idx="18049">
                  <c:v>180454.77</c:v>
                </c:pt>
                <c:pt idx="18050">
                  <c:v>180464.77</c:v>
                </c:pt>
                <c:pt idx="18051">
                  <c:v>180474.75</c:v>
                </c:pt>
                <c:pt idx="18052">
                  <c:v>180484.75</c:v>
                </c:pt>
                <c:pt idx="18053">
                  <c:v>180494.75</c:v>
                </c:pt>
                <c:pt idx="18054">
                  <c:v>180504.75</c:v>
                </c:pt>
                <c:pt idx="18055">
                  <c:v>180514.73</c:v>
                </c:pt>
                <c:pt idx="18056">
                  <c:v>180524.73</c:v>
                </c:pt>
                <c:pt idx="18057">
                  <c:v>180534.73</c:v>
                </c:pt>
                <c:pt idx="18058">
                  <c:v>180544.73</c:v>
                </c:pt>
                <c:pt idx="18059">
                  <c:v>180554.73</c:v>
                </c:pt>
                <c:pt idx="18060">
                  <c:v>180564.73</c:v>
                </c:pt>
                <c:pt idx="18061">
                  <c:v>180574.73</c:v>
                </c:pt>
                <c:pt idx="18062">
                  <c:v>180584.73</c:v>
                </c:pt>
                <c:pt idx="18063">
                  <c:v>180594.73</c:v>
                </c:pt>
                <c:pt idx="18064">
                  <c:v>180604.73</c:v>
                </c:pt>
                <c:pt idx="18065">
                  <c:v>180614.72</c:v>
                </c:pt>
                <c:pt idx="18066">
                  <c:v>180624.72</c:v>
                </c:pt>
                <c:pt idx="18067">
                  <c:v>180634.72</c:v>
                </c:pt>
                <c:pt idx="18068">
                  <c:v>180644.72</c:v>
                </c:pt>
                <c:pt idx="18069">
                  <c:v>180654.7</c:v>
                </c:pt>
                <c:pt idx="18070">
                  <c:v>180664.7</c:v>
                </c:pt>
                <c:pt idx="18071">
                  <c:v>180674.72</c:v>
                </c:pt>
                <c:pt idx="18072">
                  <c:v>180684.72</c:v>
                </c:pt>
                <c:pt idx="18073">
                  <c:v>180694.7</c:v>
                </c:pt>
                <c:pt idx="18074">
                  <c:v>180704.7</c:v>
                </c:pt>
                <c:pt idx="18075">
                  <c:v>180714.7</c:v>
                </c:pt>
                <c:pt idx="18076">
                  <c:v>180724.7</c:v>
                </c:pt>
                <c:pt idx="18077">
                  <c:v>180734.7</c:v>
                </c:pt>
                <c:pt idx="18078">
                  <c:v>180744.7</c:v>
                </c:pt>
                <c:pt idx="18079">
                  <c:v>180754.69</c:v>
                </c:pt>
                <c:pt idx="18080">
                  <c:v>180764.69</c:v>
                </c:pt>
                <c:pt idx="18081">
                  <c:v>180774.69</c:v>
                </c:pt>
                <c:pt idx="18082">
                  <c:v>180784.7</c:v>
                </c:pt>
                <c:pt idx="18083">
                  <c:v>180794.69</c:v>
                </c:pt>
                <c:pt idx="18084">
                  <c:v>180804.69</c:v>
                </c:pt>
                <c:pt idx="18085">
                  <c:v>180814.69</c:v>
                </c:pt>
                <c:pt idx="18086">
                  <c:v>180824.69</c:v>
                </c:pt>
                <c:pt idx="18087">
                  <c:v>180834.67</c:v>
                </c:pt>
                <c:pt idx="18088">
                  <c:v>180844.67</c:v>
                </c:pt>
                <c:pt idx="18089">
                  <c:v>180854.67</c:v>
                </c:pt>
                <c:pt idx="18090">
                  <c:v>180864.67</c:v>
                </c:pt>
                <c:pt idx="18091">
                  <c:v>180874.67</c:v>
                </c:pt>
                <c:pt idx="18092">
                  <c:v>180884.67</c:v>
                </c:pt>
                <c:pt idx="18093">
                  <c:v>180894.67</c:v>
                </c:pt>
                <c:pt idx="18094">
                  <c:v>180904.67</c:v>
                </c:pt>
                <c:pt idx="18095">
                  <c:v>180914.67</c:v>
                </c:pt>
                <c:pt idx="18096">
                  <c:v>180924.67</c:v>
                </c:pt>
                <c:pt idx="18097">
                  <c:v>180934.66</c:v>
                </c:pt>
                <c:pt idx="18098">
                  <c:v>180944.66</c:v>
                </c:pt>
                <c:pt idx="18099">
                  <c:v>180954.66</c:v>
                </c:pt>
                <c:pt idx="18100">
                  <c:v>180964.64</c:v>
                </c:pt>
                <c:pt idx="18101">
                  <c:v>180974.64</c:v>
                </c:pt>
                <c:pt idx="18102">
                  <c:v>180984.64</c:v>
                </c:pt>
                <c:pt idx="18103">
                  <c:v>180994.66</c:v>
                </c:pt>
                <c:pt idx="18104">
                  <c:v>181004.64</c:v>
                </c:pt>
                <c:pt idx="18105">
                  <c:v>181014.64</c:v>
                </c:pt>
                <c:pt idx="18106">
                  <c:v>181024.64000000001</c:v>
                </c:pt>
                <c:pt idx="18107">
                  <c:v>181034.64</c:v>
                </c:pt>
                <c:pt idx="18108">
                  <c:v>181044.64</c:v>
                </c:pt>
                <c:pt idx="18109">
                  <c:v>181054.64</c:v>
                </c:pt>
                <c:pt idx="18110">
                  <c:v>181064.64</c:v>
                </c:pt>
                <c:pt idx="18111">
                  <c:v>181074.63</c:v>
                </c:pt>
                <c:pt idx="18112">
                  <c:v>181084.63</c:v>
                </c:pt>
                <c:pt idx="18113">
                  <c:v>181094.63</c:v>
                </c:pt>
                <c:pt idx="18114">
                  <c:v>181104.64000000001</c:v>
                </c:pt>
                <c:pt idx="18115">
                  <c:v>181114.63</c:v>
                </c:pt>
                <c:pt idx="18116">
                  <c:v>181124.63</c:v>
                </c:pt>
                <c:pt idx="18117">
                  <c:v>181134.63</c:v>
                </c:pt>
                <c:pt idx="18118">
                  <c:v>181144.61</c:v>
                </c:pt>
                <c:pt idx="18119">
                  <c:v>181154.61</c:v>
                </c:pt>
                <c:pt idx="18120">
                  <c:v>181164.61</c:v>
                </c:pt>
                <c:pt idx="18121">
                  <c:v>181174.61</c:v>
                </c:pt>
                <c:pt idx="18122">
                  <c:v>181184.61</c:v>
                </c:pt>
                <c:pt idx="18123">
                  <c:v>181194.61</c:v>
                </c:pt>
                <c:pt idx="18124">
                  <c:v>181204.59</c:v>
                </c:pt>
                <c:pt idx="18125">
                  <c:v>181214.61</c:v>
                </c:pt>
                <c:pt idx="18126">
                  <c:v>181224.61</c:v>
                </c:pt>
                <c:pt idx="18127">
                  <c:v>181234.61</c:v>
                </c:pt>
                <c:pt idx="18128">
                  <c:v>181244.59</c:v>
                </c:pt>
                <c:pt idx="18129">
                  <c:v>181254.59</c:v>
                </c:pt>
                <c:pt idx="18130">
                  <c:v>181264.59</c:v>
                </c:pt>
                <c:pt idx="18131">
                  <c:v>181274.59</c:v>
                </c:pt>
                <c:pt idx="18132">
                  <c:v>181284.58</c:v>
                </c:pt>
                <c:pt idx="18133">
                  <c:v>181294.58</c:v>
                </c:pt>
                <c:pt idx="18134">
                  <c:v>181304.58</c:v>
                </c:pt>
                <c:pt idx="18135">
                  <c:v>181314.59</c:v>
                </c:pt>
                <c:pt idx="18136">
                  <c:v>181324.58</c:v>
                </c:pt>
                <c:pt idx="18137">
                  <c:v>181334.58</c:v>
                </c:pt>
                <c:pt idx="18138">
                  <c:v>181344.58</c:v>
                </c:pt>
                <c:pt idx="18139">
                  <c:v>181354.58</c:v>
                </c:pt>
                <c:pt idx="18140">
                  <c:v>181364.58</c:v>
                </c:pt>
                <c:pt idx="18141">
                  <c:v>181374.58</c:v>
                </c:pt>
                <c:pt idx="18142">
                  <c:v>181384.56</c:v>
                </c:pt>
                <c:pt idx="18143">
                  <c:v>181394.56</c:v>
                </c:pt>
                <c:pt idx="18144">
                  <c:v>181404.56</c:v>
                </c:pt>
                <c:pt idx="18145">
                  <c:v>181414.56</c:v>
                </c:pt>
                <c:pt idx="18146">
                  <c:v>181424.56</c:v>
                </c:pt>
                <c:pt idx="18147">
                  <c:v>181434.56</c:v>
                </c:pt>
                <c:pt idx="18148">
                  <c:v>181444.56</c:v>
                </c:pt>
                <c:pt idx="18149">
                  <c:v>181454.56</c:v>
                </c:pt>
                <c:pt idx="18150">
                  <c:v>181464.55</c:v>
                </c:pt>
                <c:pt idx="18151">
                  <c:v>181474.55</c:v>
                </c:pt>
                <c:pt idx="18152">
                  <c:v>181484.55</c:v>
                </c:pt>
                <c:pt idx="18153">
                  <c:v>181494.55</c:v>
                </c:pt>
                <c:pt idx="18154">
                  <c:v>181504.55</c:v>
                </c:pt>
                <c:pt idx="18155">
                  <c:v>181514.55</c:v>
                </c:pt>
                <c:pt idx="18156">
                  <c:v>181524.53</c:v>
                </c:pt>
                <c:pt idx="18157">
                  <c:v>181534.55</c:v>
                </c:pt>
                <c:pt idx="18158">
                  <c:v>181544.55</c:v>
                </c:pt>
                <c:pt idx="18159">
                  <c:v>181554.55</c:v>
                </c:pt>
                <c:pt idx="18160">
                  <c:v>181564.53</c:v>
                </c:pt>
                <c:pt idx="18161">
                  <c:v>181574.53</c:v>
                </c:pt>
                <c:pt idx="18162">
                  <c:v>181584.53</c:v>
                </c:pt>
                <c:pt idx="18163">
                  <c:v>181594.52</c:v>
                </c:pt>
                <c:pt idx="18164">
                  <c:v>181604.52</c:v>
                </c:pt>
                <c:pt idx="18165">
                  <c:v>181614.52</c:v>
                </c:pt>
                <c:pt idx="18166">
                  <c:v>181624.52</c:v>
                </c:pt>
                <c:pt idx="18167">
                  <c:v>181634.52</c:v>
                </c:pt>
                <c:pt idx="18168">
                  <c:v>181644.52</c:v>
                </c:pt>
                <c:pt idx="18169">
                  <c:v>181654.52</c:v>
                </c:pt>
                <c:pt idx="18170">
                  <c:v>181664.52</c:v>
                </c:pt>
                <c:pt idx="18171">
                  <c:v>181674.52</c:v>
                </c:pt>
                <c:pt idx="18172">
                  <c:v>181684.52</c:v>
                </c:pt>
                <c:pt idx="18173">
                  <c:v>181694.52</c:v>
                </c:pt>
                <c:pt idx="18174">
                  <c:v>181704.5</c:v>
                </c:pt>
                <c:pt idx="18175">
                  <c:v>181714.5</c:v>
                </c:pt>
                <c:pt idx="18176">
                  <c:v>181724.5</c:v>
                </c:pt>
                <c:pt idx="18177">
                  <c:v>181734.48</c:v>
                </c:pt>
                <c:pt idx="18178">
                  <c:v>181744.5</c:v>
                </c:pt>
                <c:pt idx="18179">
                  <c:v>181754.5</c:v>
                </c:pt>
                <c:pt idx="18180">
                  <c:v>181764.5</c:v>
                </c:pt>
                <c:pt idx="18181">
                  <c:v>181774.48</c:v>
                </c:pt>
                <c:pt idx="18182">
                  <c:v>181784.48</c:v>
                </c:pt>
                <c:pt idx="18183">
                  <c:v>181794.48</c:v>
                </c:pt>
                <c:pt idx="18184">
                  <c:v>181804.5</c:v>
                </c:pt>
                <c:pt idx="18185">
                  <c:v>181814.48</c:v>
                </c:pt>
                <c:pt idx="18186">
                  <c:v>181824.48</c:v>
                </c:pt>
                <c:pt idx="18187">
                  <c:v>181834.47</c:v>
                </c:pt>
                <c:pt idx="18188">
                  <c:v>181844.47</c:v>
                </c:pt>
                <c:pt idx="18189">
                  <c:v>181854.48</c:v>
                </c:pt>
                <c:pt idx="18190">
                  <c:v>181864.48</c:v>
                </c:pt>
                <c:pt idx="18191">
                  <c:v>181874.47</c:v>
                </c:pt>
                <c:pt idx="18192">
                  <c:v>181884.47</c:v>
                </c:pt>
                <c:pt idx="18193">
                  <c:v>181894.47</c:v>
                </c:pt>
                <c:pt idx="18194">
                  <c:v>181904.47</c:v>
                </c:pt>
                <c:pt idx="18195">
                  <c:v>181914.45</c:v>
                </c:pt>
                <c:pt idx="18196">
                  <c:v>181924.45</c:v>
                </c:pt>
                <c:pt idx="18197">
                  <c:v>181934.45</c:v>
                </c:pt>
                <c:pt idx="18198">
                  <c:v>181944.45</c:v>
                </c:pt>
                <c:pt idx="18199">
                  <c:v>181954.45</c:v>
                </c:pt>
                <c:pt idx="18200">
                  <c:v>181964.45</c:v>
                </c:pt>
                <c:pt idx="18201">
                  <c:v>181974.45</c:v>
                </c:pt>
                <c:pt idx="18202">
                  <c:v>181984.45</c:v>
                </c:pt>
                <c:pt idx="18203">
                  <c:v>181994.45</c:v>
                </c:pt>
                <c:pt idx="18204">
                  <c:v>182004.45</c:v>
                </c:pt>
                <c:pt idx="18205">
                  <c:v>182014.44</c:v>
                </c:pt>
                <c:pt idx="18206">
                  <c:v>182024.44</c:v>
                </c:pt>
                <c:pt idx="18207">
                  <c:v>182034.44</c:v>
                </c:pt>
                <c:pt idx="18208">
                  <c:v>182044.44</c:v>
                </c:pt>
                <c:pt idx="18209">
                  <c:v>182054.42</c:v>
                </c:pt>
                <c:pt idx="18210">
                  <c:v>182064.44</c:v>
                </c:pt>
                <c:pt idx="18211">
                  <c:v>182074.44</c:v>
                </c:pt>
                <c:pt idx="18212">
                  <c:v>182084.44</c:v>
                </c:pt>
                <c:pt idx="18213">
                  <c:v>182094.42</c:v>
                </c:pt>
                <c:pt idx="18214">
                  <c:v>182104.42</c:v>
                </c:pt>
                <c:pt idx="18215">
                  <c:v>182114.42</c:v>
                </c:pt>
                <c:pt idx="18216">
                  <c:v>182124.42</c:v>
                </c:pt>
                <c:pt idx="18217">
                  <c:v>182134.42</c:v>
                </c:pt>
                <c:pt idx="18218">
                  <c:v>182144.42</c:v>
                </c:pt>
                <c:pt idx="18219">
                  <c:v>182154.41</c:v>
                </c:pt>
                <c:pt idx="18220">
                  <c:v>182164.41</c:v>
                </c:pt>
                <c:pt idx="18221">
                  <c:v>182174.42</c:v>
                </c:pt>
                <c:pt idx="18222">
                  <c:v>182184.42</c:v>
                </c:pt>
                <c:pt idx="18223">
                  <c:v>182194.41</c:v>
                </c:pt>
                <c:pt idx="18224">
                  <c:v>182204.41</c:v>
                </c:pt>
                <c:pt idx="18225">
                  <c:v>182214.41</c:v>
                </c:pt>
                <c:pt idx="18226">
                  <c:v>182224.41</c:v>
                </c:pt>
                <c:pt idx="18227">
                  <c:v>182234.39</c:v>
                </c:pt>
                <c:pt idx="18228">
                  <c:v>182244.39</c:v>
                </c:pt>
                <c:pt idx="18229">
                  <c:v>182254.39</c:v>
                </c:pt>
                <c:pt idx="18230">
                  <c:v>182264.39</c:v>
                </c:pt>
                <c:pt idx="18231">
                  <c:v>182274.39</c:v>
                </c:pt>
                <c:pt idx="18232">
                  <c:v>182284.39</c:v>
                </c:pt>
                <c:pt idx="18233">
                  <c:v>182294.39</c:v>
                </c:pt>
                <c:pt idx="18234">
                  <c:v>182304.39</c:v>
                </c:pt>
                <c:pt idx="18235">
                  <c:v>182314.39</c:v>
                </c:pt>
                <c:pt idx="18236">
                  <c:v>182324.39</c:v>
                </c:pt>
                <c:pt idx="18237">
                  <c:v>182334.38</c:v>
                </c:pt>
                <c:pt idx="18238">
                  <c:v>182344.38</c:v>
                </c:pt>
                <c:pt idx="18239">
                  <c:v>182354.38</c:v>
                </c:pt>
                <c:pt idx="18240">
                  <c:v>182364.36</c:v>
                </c:pt>
                <c:pt idx="18241">
                  <c:v>182374.36</c:v>
                </c:pt>
                <c:pt idx="18242">
                  <c:v>182384.36</c:v>
                </c:pt>
                <c:pt idx="18243">
                  <c:v>182394.38</c:v>
                </c:pt>
                <c:pt idx="18244">
                  <c:v>182404.36</c:v>
                </c:pt>
                <c:pt idx="18245">
                  <c:v>182414.36</c:v>
                </c:pt>
                <c:pt idx="18246">
                  <c:v>182424.36</c:v>
                </c:pt>
                <c:pt idx="18247">
                  <c:v>182434.36</c:v>
                </c:pt>
                <c:pt idx="18248">
                  <c:v>182444.36</c:v>
                </c:pt>
                <c:pt idx="18249">
                  <c:v>182454.36</c:v>
                </c:pt>
                <c:pt idx="18250">
                  <c:v>182464.34</c:v>
                </c:pt>
                <c:pt idx="18251">
                  <c:v>182474.34</c:v>
                </c:pt>
                <c:pt idx="18252">
                  <c:v>182484.34</c:v>
                </c:pt>
                <c:pt idx="18253">
                  <c:v>182494.36</c:v>
                </c:pt>
                <c:pt idx="18254">
                  <c:v>182504.34</c:v>
                </c:pt>
                <c:pt idx="18255">
                  <c:v>182514.34</c:v>
                </c:pt>
                <c:pt idx="18256">
                  <c:v>182524.34</c:v>
                </c:pt>
                <c:pt idx="18257">
                  <c:v>182534.34</c:v>
                </c:pt>
                <c:pt idx="18258">
                  <c:v>182544.33</c:v>
                </c:pt>
                <c:pt idx="18259">
                  <c:v>182554.33</c:v>
                </c:pt>
                <c:pt idx="18260">
                  <c:v>182564.33</c:v>
                </c:pt>
                <c:pt idx="18261">
                  <c:v>182574.33</c:v>
                </c:pt>
                <c:pt idx="18262">
                  <c:v>182584.33</c:v>
                </c:pt>
                <c:pt idx="18263">
                  <c:v>182594.33</c:v>
                </c:pt>
                <c:pt idx="18264">
                  <c:v>182604.33</c:v>
                </c:pt>
                <c:pt idx="18265">
                  <c:v>182614.33</c:v>
                </c:pt>
                <c:pt idx="18266">
                  <c:v>182624.33</c:v>
                </c:pt>
                <c:pt idx="18267">
                  <c:v>182634.33</c:v>
                </c:pt>
                <c:pt idx="18268">
                  <c:v>182644.31</c:v>
                </c:pt>
                <c:pt idx="18269">
                  <c:v>182654.31</c:v>
                </c:pt>
                <c:pt idx="18270">
                  <c:v>182664.31</c:v>
                </c:pt>
                <c:pt idx="18271">
                  <c:v>182674.31</c:v>
                </c:pt>
                <c:pt idx="18272">
                  <c:v>182684.3</c:v>
                </c:pt>
                <c:pt idx="18273">
                  <c:v>182694.3</c:v>
                </c:pt>
                <c:pt idx="18274">
                  <c:v>182704.3</c:v>
                </c:pt>
                <c:pt idx="18275">
                  <c:v>182714.31</c:v>
                </c:pt>
                <c:pt idx="18276">
                  <c:v>182724.3</c:v>
                </c:pt>
                <c:pt idx="18277">
                  <c:v>182734.3</c:v>
                </c:pt>
                <c:pt idx="18278">
                  <c:v>182744.3</c:v>
                </c:pt>
                <c:pt idx="18279">
                  <c:v>182754.3</c:v>
                </c:pt>
                <c:pt idx="18280">
                  <c:v>182764.3</c:v>
                </c:pt>
                <c:pt idx="18281">
                  <c:v>182774.3</c:v>
                </c:pt>
                <c:pt idx="18282">
                  <c:v>182784.28</c:v>
                </c:pt>
                <c:pt idx="18283">
                  <c:v>182794.28</c:v>
                </c:pt>
                <c:pt idx="18284">
                  <c:v>182804.28</c:v>
                </c:pt>
                <c:pt idx="18285">
                  <c:v>182814.3</c:v>
                </c:pt>
                <c:pt idx="18286">
                  <c:v>182824.28</c:v>
                </c:pt>
                <c:pt idx="18287">
                  <c:v>182834.28</c:v>
                </c:pt>
                <c:pt idx="18288">
                  <c:v>182844.28</c:v>
                </c:pt>
                <c:pt idx="18289">
                  <c:v>182854.28</c:v>
                </c:pt>
                <c:pt idx="18290">
                  <c:v>182864.27</c:v>
                </c:pt>
                <c:pt idx="18291">
                  <c:v>182874.27</c:v>
                </c:pt>
                <c:pt idx="18292">
                  <c:v>182884.27</c:v>
                </c:pt>
                <c:pt idx="18293">
                  <c:v>182894.27</c:v>
                </c:pt>
                <c:pt idx="18294">
                  <c:v>182904.27</c:v>
                </c:pt>
                <c:pt idx="18295">
                  <c:v>182914.27</c:v>
                </c:pt>
                <c:pt idx="18296">
                  <c:v>182924.27</c:v>
                </c:pt>
                <c:pt idx="18297">
                  <c:v>182934.27</c:v>
                </c:pt>
                <c:pt idx="18298">
                  <c:v>182944.27</c:v>
                </c:pt>
                <c:pt idx="18299">
                  <c:v>182954.27</c:v>
                </c:pt>
                <c:pt idx="18300">
                  <c:v>182964.25</c:v>
                </c:pt>
                <c:pt idx="18301">
                  <c:v>182974.25</c:v>
                </c:pt>
                <c:pt idx="18302">
                  <c:v>182984.25</c:v>
                </c:pt>
                <c:pt idx="18303">
                  <c:v>182994.23</c:v>
                </c:pt>
                <c:pt idx="18304">
                  <c:v>183004.23</c:v>
                </c:pt>
                <c:pt idx="18305">
                  <c:v>183014.23</c:v>
                </c:pt>
                <c:pt idx="18306">
                  <c:v>183024.23</c:v>
                </c:pt>
                <c:pt idx="18307">
                  <c:v>183034.23</c:v>
                </c:pt>
                <c:pt idx="18308">
                  <c:v>183044.23</c:v>
                </c:pt>
                <c:pt idx="18309">
                  <c:v>183054.23</c:v>
                </c:pt>
                <c:pt idx="18310">
                  <c:v>183064.23</c:v>
                </c:pt>
                <c:pt idx="18311">
                  <c:v>183074.23</c:v>
                </c:pt>
                <c:pt idx="18312">
                  <c:v>183084.23</c:v>
                </c:pt>
                <c:pt idx="18313">
                  <c:v>183094.22</c:v>
                </c:pt>
                <c:pt idx="18314">
                  <c:v>183104.22</c:v>
                </c:pt>
                <c:pt idx="18315">
                  <c:v>183114.22</c:v>
                </c:pt>
                <c:pt idx="18316">
                  <c:v>183124.22</c:v>
                </c:pt>
                <c:pt idx="18317">
                  <c:v>183134.2</c:v>
                </c:pt>
                <c:pt idx="18318">
                  <c:v>183144.22</c:v>
                </c:pt>
                <c:pt idx="18319">
                  <c:v>183154.22</c:v>
                </c:pt>
                <c:pt idx="18320">
                  <c:v>183164.22</c:v>
                </c:pt>
                <c:pt idx="18321">
                  <c:v>183174.2</c:v>
                </c:pt>
                <c:pt idx="18322">
                  <c:v>183184.2</c:v>
                </c:pt>
                <c:pt idx="18323">
                  <c:v>183194.2</c:v>
                </c:pt>
                <c:pt idx="18324">
                  <c:v>183204.2</c:v>
                </c:pt>
                <c:pt idx="18325">
                  <c:v>183214.2</c:v>
                </c:pt>
                <c:pt idx="18326">
                  <c:v>183224.2</c:v>
                </c:pt>
                <c:pt idx="18327">
                  <c:v>183234.19</c:v>
                </c:pt>
                <c:pt idx="18328">
                  <c:v>183244.19</c:v>
                </c:pt>
                <c:pt idx="18329">
                  <c:v>183254.2</c:v>
                </c:pt>
                <c:pt idx="18330">
                  <c:v>183264.2</c:v>
                </c:pt>
                <c:pt idx="18331">
                  <c:v>183274.19</c:v>
                </c:pt>
                <c:pt idx="18332">
                  <c:v>183284.19</c:v>
                </c:pt>
                <c:pt idx="18333">
                  <c:v>183294.19</c:v>
                </c:pt>
                <c:pt idx="18334">
                  <c:v>183304.19</c:v>
                </c:pt>
                <c:pt idx="18335">
                  <c:v>183314.17</c:v>
                </c:pt>
                <c:pt idx="18336">
                  <c:v>183324.17</c:v>
                </c:pt>
                <c:pt idx="18337">
                  <c:v>183334.17</c:v>
                </c:pt>
                <c:pt idx="18338">
                  <c:v>183344.17</c:v>
                </c:pt>
                <c:pt idx="18339">
                  <c:v>183354.17</c:v>
                </c:pt>
                <c:pt idx="18340">
                  <c:v>183364.17</c:v>
                </c:pt>
                <c:pt idx="18341">
                  <c:v>183374.17</c:v>
                </c:pt>
                <c:pt idx="18342">
                  <c:v>183384.17</c:v>
                </c:pt>
                <c:pt idx="18343">
                  <c:v>183394.17</c:v>
                </c:pt>
                <c:pt idx="18344">
                  <c:v>183404.17</c:v>
                </c:pt>
                <c:pt idx="18345">
                  <c:v>183414.16</c:v>
                </c:pt>
                <c:pt idx="18346">
                  <c:v>183424.16</c:v>
                </c:pt>
                <c:pt idx="18347">
                  <c:v>183434.16</c:v>
                </c:pt>
                <c:pt idx="18348">
                  <c:v>183444.16</c:v>
                </c:pt>
                <c:pt idx="18349">
                  <c:v>183454.14</c:v>
                </c:pt>
                <c:pt idx="18350">
                  <c:v>183464.16</c:v>
                </c:pt>
                <c:pt idx="18351">
                  <c:v>183474.16</c:v>
                </c:pt>
                <c:pt idx="18352">
                  <c:v>183484.16</c:v>
                </c:pt>
                <c:pt idx="18353">
                  <c:v>183494.14</c:v>
                </c:pt>
                <c:pt idx="18354">
                  <c:v>183504.14</c:v>
                </c:pt>
                <c:pt idx="18355">
                  <c:v>183514.14</c:v>
                </c:pt>
                <c:pt idx="18356">
                  <c:v>183524.14</c:v>
                </c:pt>
                <c:pt idx="18357">
                  <c:v>183534.14</c:v>
                </c:pt>
                <c:pt idx="18358">
                  <c:v>183544.14</c:v>
                </c:pt>
                <c:pt idx="18359">
                  <c:v>183554.13</c:v>
                </c:pt>
                <c:pt idx="18360">
                  <c:v>183564.13</c:v>
                </c:pt>
                <c:pt idx="18361">
                  <c:v>183574.14</c:v>
                </c:pt>
                <c:pt idx="18362">
                  <c:v>183584.14</c:v>
                </c:pt>
                <c:pt idx="18363">
                  <c:v>183594.13</c:v>
                </c:pt>
                <c:pt idx="18364">
                  <c:v>183604.13</c:v>
                </c:pt>
                <c:pt idx="18365">
                  <c:v>183614.13</c:v>
                </c:pt>
                <c:pt idx="18366">
                  <c:v>183624.11</c:v>
                </c:pt>
                <c:pt idx="18367">
                  <c:v>183634.11</c:v>
                </c:pt>
                <c:pt idx="18368">
                  <c:v>183644.11</c:v>
                </c:pt>
                <c:pt idx="18369">
                  <c:v>183654.11</c:v>
                </c:pt>
                <c:pt idx="18370">
                  <c:v>183664.11</c:v>
                </c:pt>
                <c:pt idx="18371">
                  <c:v>183674.11</c:v>
                </c:pt>
                <c:pt idx="18372">
                  <c:v>183684.11</c:v>
                </c:pt>
                <c:pt idx="18373">
                  <c:v>183694.11</c:v>
                </c:pt>
                <c:pt idx="18374">
                  <c:v>183704.11</c:v>
                </c:pt>
                <c:pt idx="18375">
                  <c:v>183714.11</c:v>
                </c:pt>
                <c:pt idx="18376">
                  <c:v>183724.11</c:v>
                </c:pt>
                <c:pt idx="18377">
                  <c:v>183734.09</c:v>
                </c:pt>
                <c:pt idx="18378">
                  <c:v>183744.09</c:v>
                </c:pt>
                <c:pt idx="18379">
                  <c:v>183754.09</c:v>
                </c:pt>
                <c:pt idx="18380">
                  <c:v>183764.08</c:v>
                </c:pt>
                <c:pt idx="18381">
                  <c:v>183774.07999999999</c:v>
                </c:pt>
                <c:pt idx="18382">
                  <c:v>183784.09</c:v>
                </c:pt>
                <c:pt idx="18383">
                  <c:v>183794.09</c:v>
                </c:pt>
                <c:pt idx="18384">
                  <c:v>183804.08</c:v>
                </c:pt>
                <c:pt idx="18385">
                  <c:v>183814.08</c:v>
                </c:pt>
                <c:pt idx="18386">
                  <c:v>183824.08</c:v>
                </c:pt>
                <c:pt idx="18387">
                  <c:v>183834.08</c:v>
                </c:pt>
                <c:pt idx="18388">
                  <c:v>183844.08</c:v>
                </c:pt>
                <c:pt idx="18389">
                  <c:v>183854.07999999999</c:v>
                </c:pt>
                <c:pt idx="18390">
                  <c:v>183864.06</c:v>
                </c:pt>
                <c:pt idx="18391">
                  <c:v>183874.06</c:v>
                </c:pt>
                <c:pt idx="18392">
                  <c:v>183884.06</c:v>
                </c:pt>
                <c:pt idx="18393">
                  <c:v>183894.08</c:v>
                </c:pt>
                <c:pt idx="18394">
                  <c:v>183904.06</c:v>
                </c:pt>
                <c:pt idx="18395">
                  <c:v>183914.06</c:v>
                </c:pt>
                <c:pt idx="18396">
                  <c:v>183924.06</c:v>
                </c:pt>
                <c:pt idx="18397">
                  <c:v>183934.06</c:v>
                </c:pt>
                <c:pt idx="18398">
                  <c:v>183944.05</c:v>
                </c:pt>
                <c:pt idx="18399">
                  <c:v>183954.05</c:v>
                </c:pt>
                <c:pt idx="18400">
                  <c:v>183964.05</c:v>
                </c:pt>
                <c:pt idx="18401">
                  <c:v>183974.05</c:v>
                </c:pt>
                <c:pt idx="18402">
                  <c:v>183984.05</c:v>
                </c:pt>
                <c:pt idx="18403">
                  <c:v>183994.05</c:v>
                </c:pt>
                <c:pt idx="18404">
                  <c:v>184004.05</c:v>
                </c:pt>
                <c:pt idx="18405">
                  <c:v>184014.05</c:v>
                </c:pt>
                <c:pt idx="18406">
                  <c:v>184024.05</c:v>
                </c:pt>
                <c:pt idx="18407">
                  <c:v>184034.05</c:v>
                </c:pt>
                <c:pt idx="18408">
                  <c:v>184044.03</c:v>
                </c:pt>
                <c:pt idx="18409">
                  <c:v>184054.03</c:v>
                </c:pt>
                <c:pt idx="18410">
                  <c:v>184064.03</c:v>
                </c:pt>
                <c:pt idx="18411">
                  <c:v>184074.03</c:v>
                </c:pt>
                <c:pt idx="18412">
                  <c:v>184084.02</c:v>
                </c:pt>
                <c:pt idx="18413">
                  <c:v>184094.02</c:v>
                </c:pt>
                <c:pt idx="18414">
                  <c:v>184104.03</c:v>
                </c:pt>
                <c:pt idx="18415">
                  <c:v>184114.03</c:v>
                </c:pt>
                <c:pt idx="18416">
                  <c:v>184124.02</c:v>
                </c:pt>
                <c:pt idx="18417">
                  <c:v>184134.02</c:v>
                </c:pt>
                <c:pt idx="18418">
                  <c:v>184144.02</c:v>
                </c:pt>
                <c:pt idx="18419">
                  <c:v>184154.02</c:v>
                </c:pt>
                <c:pt idx="18420">
                  <c:v>184164.02</c:v>
                </c:pt>
                <c:pt idx="18421">
                  <c:v>184174.02</c:v>
                </c:pt>
                <c:pt idx="18422">
                  <c:v>184184</c:v>
                </c:pt>
                <c:pt idx="18423">
                  <c:v>184194</c:v>
                </c:pt>
                <c:pt idx="18424">
                  <c:v>184204</c:v>
                </c:pt>
                <c:pt idx="18425">
                  <c:v>184214.02</c:v>
                </c:pt>
                <c:pt idx="18426">
                  <c:v>184224</c:v>
                </c:pt>
                <c:pt idx="18427">
                  <c:v>184234</c:v>
                </c:pt>
                <c:pt idx="18428">
                  <c:v>184244</c:v>
                </c:pt>
                <c:pt idx="18429">
                  <c:v>184254</c:v>
                </c:pt>
                <c:pt idx="18430">
                  <c:v>184263.98</c:v>
                </c:pt>
                <c:pt idx="18431">
                  <c:v>184273.98</c:v>
                </c:pt>
                <c:pt idx="18432">
                  <c:v>184283.98</c:v>
                </c:pt>
                <c:pt idx="18433">
                  <c:v>184293.98</c:v>
                </c:pt>
                <c:pt idx="18434">
                  <c:v>184303.98</c:v>
                </c:pt>
                <c:pt idx="18435">
                  <c:v>184313.98</c:v>
                </c:pt>
                <c:pt idx="18436">
                  <c:v>184323.98</c:v>
                </c:pt>
                <c:pt idx="18437">
                  <c:v>184333.98</c:v>
                </c:pt>
                <c:pt idx="18438">
                  <c:v>184343.98</c:v>
                </c:pt>
                <c:pt idx="18439">
                  <c:v>184353.98</c:v>
                </c:pt>
                <c:pt idx="18440">
                  <c:v>184363.97</c:v>
                </c:pt>
                <c:pt idx="18441">
                  <c:v>184373.97</c:v>
                </c:pt>
                <c:pt idx="18442">
                  <c:v>184383.97</c:v>
                </c:pt>
                <c:pt idx="18443">
                  <c:v>184393.95</c:v>
                </c:pt>
                <c:pt idx="18444">
                  <c:v>184403.95</c:v>
                </c:pt>
                <c:pt idx="18445">
                  <c:v>184413.95</c:v>
                </c:pt>
                <c:pt idx="18446">
                  <c:v>184423.97</c:v>
                </c:pt>
                <c:pt idx="18447">
                  <c:v>184433.95</c:v>
                </c:pt>
                <c:pt idx="18448">
                  <c:v>184443.95</c:v>
                </c:pt>
                <c:pt idx="18449">
                  <c:v>184453.95</c:v>
                </c:pt>
                <c:pt idx="18450">
                  <c:v>184463.95</c:v>
                </c:pt>
                <c:pt idx="18451">
                  <c:v>184473.95</c:v>
                </c:pt>
                <c:pt idx="18452">
                  <c:v>184483.95</c:v>
                </c:pt>
                <c:pt idx="18453">
                  <c:v>184493.94</c:v>
                </c:pt>
                <c:pt idx="18454">
                  <c:v>184503.94</c:v>
                </c:pt>
                <c:pt idx="18455">
                  <c:v>184513.94</c:v>
                </c:pt>
                <c:pt idx="18456">
                  <c:v>184523.94</c:v>
                </c:pt>
                <c:pt idx="18457">
                  <c:v>184533.94</c:v>
                </c:pt>
                <c:pt idx="18458">
                  <c:v>184543.94</c:v>
                </c:pt>
                <c:pt idx="18459">
                  <c:v>184553.94</c:v>
                </c:pt>
                <c:pt idx="18460">
                  <c:v>184563.94</c:v>
                </c:pt>
                <c:pt idx="18461">
                  <c:v>184573.92</c:v>
                </c:pt>
                <c:pt idx="18462">
                  <c:v>184583.92</c:v>
                </c:pt>
                <c:pt idx="18463">
                  <c:v>184593.92000000001</c:v>
                </c:pt>
                <c:pt idx="18464">
                  <c:v>184603.92</c:v>
                </c:pt>
                <c:pt idx="18465">
                  <c:v>184613.92</c:v>
                </c:pt>
                <c:pt idx="18466">
                  <c:v>184623.92</c:v>
                </c:pt>
                <c:pt idx="18467">
                  <c:v>184633.91</c:v>
                </c:pt>
                <c:pt idx="18468">
                  <c:v>184643.92</c:v>
                </c:pt>
                <c:pt idx="18469">
                  <c:v>184653.92</c:v>
                </c:pt>
                <c:pt idx="18470">
                  <c:v>184663.92</c:v>
                </c:pt>
                <c:pt idx="18471">
                  <c:v>184673.91</c:v>
                </c:pt>
                <c:pt idx="18472">
                  <c:v>184683.91</c:v>
                </c:pt>
                <c:pt idx="18473">
                  <c:v>184693.91</c:v>
                </c:pt>
                <c:pt idx="18474">
                  <c:v>184703.91</c:v>
                </c:pt>
                <c:pt idx="18475">
                  <c:v>184713.89</c:v>
                </c:pt>
                <c:pt idx="18476">
                  <c:v>184723.89</c:v>
                </c:pt>
                <c:pt idx="18477">
                  <c:v>184733.89</c:v>
                </c:pt>
                <c:pt idx="18478">
                  <c:v>184743.91</c:v>
                </c:pt>
                <c:pt idx="18479">
                  <c:v>184753.89</c:v>
                </c:pt>
                <c:pt idx="18480">
                  <c:v>184763.89</c:v>
                </c:pt>
                <c:pt idx="18481">
                  <c:v>184773.89</c:v>
                </c:pt>
                <c:pt idx="18482">
                  <c:v>184783.89</c:v>
                </c:pt>
                <c:pt idx="18483">
                  <c:v>184793.89</c:v>
                </c:pt>
                <c:pt idx="18484">
                  <c:v>184803.89</c:v>
                </c:pt>
                <c:pt idx="18485">
                  <c:v>184813.88</c:v>
                </c:pt>
                <c:pt idx="18486">
                  <c:v>184823.88</c:v>
                </c:pt>
                <c:pt idx="18487">
                  <c:v>184833.88</c:v>
                </c:pt>
                <c:pt idx="18488">
                  <c:v>184843.88</c:v>
                </c:pt>
                <c:pt idx="18489">
                  <c:v>184853.88</c:v>
                </c:pt>
                <c:pt idx="18490">
                  <c:v>184863.88</c:v>
                </c:pt>
                <c:pt idx="18491">
                  <c:v>184873.88</c:v>
                </c:pt>
                <c:pt idx="18492">
                  <c:v>184883.88</c:v>
                </c:pt>
                <c:pt idx="18493">
                  <c:v>184893.86</c:v>
                </c:pt>
                <c:pt idx="18494">
                  <c:v>184903.86</c:v>
                </c:pt>
                <c:pt idx="18495">
                  <c:v>184913.86</c:v>
                </c:pt>
                <c:pt idx="18496">
                  <c:v>184923.86</c:v>
                </c:pt>
                <c:pt idx="18497">
                  <c:v>184933.86</c:v>
                </c:pt>
                <c:pt idx="18498">
                  <c:v>184943.86</c:v>
                </c:pt>
                <c:pt idx="18499">
                  <c:v>184953.84</c:v>
                </c:pt>
                <c:pt idx="18500">
                  <c:v>184963.86</c:v>
                </c:pt>
                <c:pt idx="18501">
                  <c:v>184973.86</c:v>
                </c:pt>
                <c:pt idx="18502">
                  <c:v>184983.86</c:v>
                </c:pt>
                <c:pt idx="18503">
                  <c:v>184993.84</c:v>
                </c:pt>
                <c:pt idx="18504">
                  <c:v>185003.84</c:v>
                </c:pt>
                <c:pt idx="18505">
                  <c:v>185013.84</c:v>
                </c:pt>
                <c:pt idx="18506">
                  <c:v>185023.83</c:v>
                </c:pt>
                <c:pt idx="18507">
                  <c:v>185033.83</c:v>
                </c:pt>
                <c:pt idx="18508">
                  <c:v>185043.83</c:v>
                </c:pt>
                <c:pt idx="18509">
                  <c:v>185053.83</c:v>
                </c:pt>
                <c:pt idx="18510">
                  <c:v>185063.83</c:v>
                </c:pt>
                <c:pt idx="18511">
                  <c:v>185073.83</c:v>
                </c:pt>
                <c:pt idx="18512">
                  <c:v>185083.83</c:v>
                </c:pt>
                <c:pt idx="18513">
                  <c:v>185093.83</c:v>
                </c:pt>
                <c:pt idx="18514">
                  <c:v>185103.83</c:v>
                </c:pt>
                <c:pt idx="18515">
                  <c:v>185113.83</c:v>
                </c:pt>
                <c:pt idx="18516">
                  <c:v>185123.81</c:v>
                </c:pt>
                <c:pt idx="18517">
                  <c:v>185133.81</c:v>
                </c:pt>
                <c:pt idx="18518">
                  <c:v>185143.81</c:v>
                </c:pt>
                <c:pt idx="18519">
                  <c:v>185153.81</c:v>
                </c:pt>
                <c:pt idx="18520">
                  <c:v>185163.8</c:v>
                </c:pt>
                <c:pt idx="18521">
                  <c:v>185173.81</c:v>
                </c:pt>
                <c:pt idx="18522">
                  <c:v>185183.81</c:v>
                </c:pt>
                <c:pt idx="18523">
                  <c:v>185193.81</c:v>
                </c:pt>
                <c:pt idx="18524">
                  <c:v>185203.8</c:v>
                </c:pt>
                <c:pt idx="18525">
                  <c:v>185213.8</c:v>
                </c:pt>
                <c:pt idx="18526">
                  <c:v>185223.8</c:v>
                </c:pt>
                <c:pt idx="18527">
                  <c:v>185233.8</c:v>
                </c:pt>
                <c:pt idx="18528">
                  <c:v>185243.8</c:v>
                </c:pt>
                <c:pt idx="18529">
                  <c:v>185253.8</c:v>
                </c:pt>
                <c:pt idx="18530">
                  <c:v>185263.78</c:v>
                </c:pt>
                <c:pt idx="18531">
                  <c:v>185273.8</c:v>
                </c:pt>
                <c:pt idx="18532">
                  <c:v>185283.8</c:v>
                </c:pt>
                <c:pt idx="18533">
                  <c:v>185293.8</c:v>
                </c:pt>
                <c:pt idx="18534">
                  <c:v>185303.78</c:v>
                </c:pt>
                <c:pt idx="18535">
                  <c:v>185313.78</c:v>
                </c:pt>
                <c:pt idx="18536">
                  <c:v>185323.78</c:v>
                </c:pt>
                <c:pt idx="18537">
                  <c:v>185333.78</c:v>
                </c:pt>
                <c:pt idx="18538">
                  <c:v>185343.77</c:v>
                </c:pt>
                <c:pt idx="18539">
                  <c:v>185353.77</c:v>
                </c:pt>
                <c:pt idx="18540">
                  <c:v>185363.77</c:v>
                </c:pt>
                <c:pt idx="18541">
                  <c:v>185373.77</c:v>
                </c:pt>
                <c:pt idx="18542">
                  <c:v>185383.77</c:v>
                </c:pt>
                <c:pt idx="18543">
                  <c:v>185393.77</c:v>
                </c:pt>
                <c:pt idx="18544">
                  <c:v>185403.77</c:v>
                </c:pt>
                <c:pt idx="18545">
                  <c:v>185413.77</c:v>
                </c:pt>
                <c:pt idx="18546">
                  <c:v>185423.77</c:v>
                </c:pt>
                <c:pt idx="18547">
                  <c:v>185433.77</c:v>
                </c:pt>
                <c:pt idx="18548">
                  <c:v>185443.75</c:v>
                </c:pt>
                <c:pt idx="18549">
                  <c:v>185453.75</c:v>
                </c:pt>
                <c:pt idx="18550">
                  <c:v>185463.75</c:v>
                </c:pt>
                <c:pt idx="18551">
                  <c:v>185473.75</c:v>
                </c:pt>
                <c:pt idx="18552">
                  <c:v>185483.73</c:v>
                </c:pt>
                <c:pt idx="18553">
                  <c:v>185493.75</c:v>
                </c:pt>
                <c:pt idx="18554">
                  <c:v>185503.75</c:v>
                </c:pt>
                <c:pt idx="18555">
                  <c:v>185513.75</c:v>
                </c:pt>
                <c:pt idx="18556">
                  <c:v>185523.73</c:v>
                </c:pt>
                <c:pt idx="18557">
                  <c:v>185533.73</c:v>
                </c:pt>
                <c:pt idx="18558">
                  <c:v>185543.73</c:v>
                </c:pt>
                <c:pt idx="18559">
                  <c:v>185553.73</c:v>
                </c:pt>
                <c:pt idx="18560">
                  <c:v>185563.73</c:v>
                </c:pt>
                <c:pt idx="18561">
                  <c:v>185573.73</c:v>
                </c:pt>
                <c:pt idx="18562">
                  <c:v>185583.72</c:v>
                </c:pt>
                <c:pt idx="18563">
                  <c:v>185593.73</c:v>
                </c:pt>
                <c:pt idx="18564">
                  <c:v>185603.73</c:v>
                </c:pt>
                <c:pt idx="18565">
                  <c:v>185613.73</c:v>
                </c:pt>
                <c:pt idx="18566">
                  <c:v>185623.72</c:v>
                </c:pt>
                <c:pt idx="18567">
                  <c:v>185633.72</c:v>
                </c:pt>
                <c:pt idx="18568">
                  <c:v>185643.72</c:v>
                </c:pt>
                <c:pt idx="18569">
                  <c:v>185653.7</c:v>
                </c:pt>
                <c:pt idx="18570">
                  <c:v>185663.7</c:v>
                </c:pt>
                <c:pt idx="18571">
                  <c:v>185673.7</c:v>
                </c:pt>
                <c:pt idx="18572">
                  <c:v>185683.7</c:v>
                </c:pt>
                <c:pt idx="18573">
                  <c:v>185693.7</c:v>
                </c:pt>
                <c:pt idx="18574">
                  <c:v>185703.7</c:v>
                </c:pt>
                <c:pt idx="18575">
                  <c:v>185713.7</c:v>
                </c:pt>
                <c:pt idx="18576">
                  <c:v>185723.7</c:v>
                </c:pt>
                <c:pt idx="18577">
                  <c:v>185733.7</c:v>
                </c:pt>
                <c:pt idx="18578">
                  <c:v>185743.7</c:v>
                </c:pt>
                <c:pt idx="18579">
                  <c:v>185753.7</c:v>
                </c:pt>
                <c:pt idx="18580">
                  <c:v>185763.69</c:v>
                </c:pt>
                <c:pt idx="18581">
                  <c:v>185773.69</c:v>
                </c:pt>
                <c:pt idx="18582">
                  <c:v>185783.69</c:v>
                </c:pt>
                <c:pt idx="18583">
                  <c:v>185793.67</c:v>
                </c:pt>
                <c:pt idx="18584">
                  <c:v>185803.69</c:v>
                </c:pt>
                <c:pt idx="18585">
                  <c:v>185813.69</c:v>
                </c:pt>
                <c:pt idx="18586">
                  <c:v>185823.69</c:v>
                </c:pt>
                <c:pt idx="18587">
                  <c:v>185833.67</c:v>
                </c:pt>
                <c:pt idx="18588">
                  <c:v>185843.67</c:v>
                </c:pt>
                <c:pt idx="18589">
                  <c:v>185853.67</c:v>
                </c:pt>
                <c:pt idx="18590">
                  <c:v>185863.67</c:v>
                </c:pt>
                <c:pt idx="18591">
                  <c:v>185873.67</c:v>
                </c:pt>
                <c:pt idx="18592">
                  <c:v>185883.67</c:v>
                </c:pt>
                <c:pt idx="18593">
                  <c:v>185893.66</c:v>
                </c:pt>
                <c:pt idx="18594">
                  <c:v>185903.66</c:v>
                </c:pt>
                <c:pt idx="18595">
                  <c:v>185913.67</c:v>
                </c:pt>
                <c:pt idx="18596">
                  <c:v>185923.67</c:v>
                </c:pt>
                <c:pt idx="18597">
                  <c:v>185933.66</c:v>
                </c:pt>
                <c:pt idx="18598">
                  <c:v>185943.66</c:v>
                </c:pt>
                <c:pt idx="18599">
                  <c:v>185953.66</c:v>
                </c:pt>
                <c:pt idx="18600">
                  <c:v>185963.66</c:v>
                </c:pt>
                <c:pt idx="18601">
                  <c:v>185973.64</c:v>
                </c:pt>
                <c:pt idx="18602">
                  <c:v>185983.64</c:v>
                </c:pt>
                <c:pt idx="18603">
                  <c:v>185993.64</c:v>
                </c:pt>
                <c:pt idx="18604">
                  <c:v>186003.64</c:v>
                </c:pt>
                <c:pt idx="18605">
                  <c:v>186013.64</c:v>
                </c:pt>
                <c:pt idx="18606">
                  <c:v>186023.64</c:v>
                </c:pt>
                <c:pt idx="18607">
                  <c:v>186033.64</c:v>
                </c:pt>
                <c:pt idx="18608">
                  <c:v>186043.64</c:v>
                </c:pt>
                <c:pt idx="18609">
                  <c:v>186053.64</c:v>
                </c:pt>
                <c:pt idx="18610">
                  <c:v>186063.64</c:v>
                </c:pt>
                <c:pt idx="18611">
                  <c:v>186073.63</c:v>
                </c:pt>
                <c:pt idx="18612">
                  <c:v>186083.63</c:v>
                </c:pt>
                <c:pt idx="18613">
                  <c:v>186093.63</c:v>
                </c:pt>
                <c:pt idx="18614">
                  <c:v>186103.63</c:v>
                </c:pt>
                <c:pt idx="18615">
                  <c:v>186113.61</c:v>
                </c:pt>
                <c:pt idx="18616">
                  <c:v>186123.63</c:v>
                </c:pt>
                <c:pt idx="18617">
                  <c:v>186133.63</c:v>
                </c:pt>
                <c:pt idx="18618">
                  <c:v>186143.63</c:v>
                </c:pt>
                <c:pt idx="18619">
                  <c:v>186153.61</c:v>
                </c:pt>
                <c:pt idx="18620">
                  <c:v>186163.61</c:v>
                </c:pt>
                <c:pt idx="18621">
                  <c:v>186173.61</c:v>
                </c:pt>
                <c:pt idx="18622">
                  <c:v>186183.61</c:v>
                </c:pt>
                <c:pt idx="18623">
                  <c:v>186193.61</c:v>
                </c:pt>
                <c:pt idx="18624">
                  <c:v>186203.61</c:v>
                </c:pt>
                <c:pt idx="18625">
                  <c:v>186213.59</c:v>
                </c:pt>
                <c:pt idx="18626">
                  <c:v>186223.59</c:v>
                </c:pt>
                <c:pt idx="18627">
                  <c:v>186233.61</c:v>
                </c:pt>
                <c:pt idx="18628">
                  <c:v>186243.61</c:v>
                </c:pt>
                <c:pt idx="18629">
                  <c:v>186253.59</c:v>
                </c:pt>
                <c:pt idx="18630">
                  <c:v>186263.59</c:v>
                </c:pt>
                <c:pt idx="18631">
                  <c:v>186273.59</c:v>
                </c:pt>
                <c:pt idx="18632">
                  <c:v>186283.58</c:v>
                </c:pt>
                <c:pt idx="18633">
                  <c:v>186293.58</c:v>
                </c:pt>
                <c:pt idx="18634">
                  <c:v>186303.58</c:v>
                </c:pt>
                <c:pt idx="18635">
                  <c:v>186313.58</c:v>
                </c:pt>
                <c:pt idx="18636">
                  <c:v>186323.58</c:v>
                </c:pt>
                <c:pt idx="18637">
                  <c:v>186333.58</c:v>
                </c:pt>
                <c:pt idx="18638">
                  <c:v>186343.58</c:v>
                </c:pt>
                <c:pt idx="18639">
                  <c:v>186353.58</c:v>
                </c:pt>
                <c:pt idx="18640">
                  <c:v>186363.58</c:v>
                </c:pt>
                <c:pt idx="18641">
                  <c:v>186373.58</c:v>
                </c:pt>
                <c:pt idx="18642">
                  <c:v>186383.58</c:v>
                </c:pt>
                <c:pt idx="18643">
                  <c:v>186393.56</c:v>
                </c:pt>
                <c:pt idx="18644">
                  <c:v>186403.56</c:v>
                </c:pt>
                <c:pt idx="18645">
                  <c:v>186413.56</c:v>
                </c:pt>
                <c:pt idx="18646">
                  <c:v>186423.55</c:v>
                </c:pt>
                <c:pt idx="18647">
                  <c:v>186433.55</c:v>
                </c:pt>
                <c:pt idx="18648">
                  <c:v>186443.56</c:v>
                </c:pt>
                <c:pt idx="18649">
                  <c:v>186453.56</c:v>
                </c:pt>
                <c:pt idx="18650">
                  <c:v>186463.55</c:v>
                </c:pt>
                <c:pt idx="18651">
                  <c:v>186473.55</c:v>
                </c:pt>
                <c:pt idx="18652">
                  <c:v>186483.55</c:v>
                </c:pt>
                <c:pt idx="18653">
                  <c:v>186493.55</c:v>
                </c:pt>
                <c:pt idx="18654">
                  <c:v>186503.55</c:v>
                </c:pt>
                <c:pt idx="18655">
                  <c:v>186513.55</c:v>
                </c:pt>
                <c:pt idx="18656">
                  <c:v>186523.53</c:v>
                </c:pt>
                <c:pt idx="18657">
                  <c:v>186533.53</c:v>
                </c:pt>
                <c:pt idx="18658">
                  <c:v>186543.55</c:v>
                </c:pt>
                <c:pt idx="18659">
                  <c:v>186553.55</c:v>
                </c:pt>
                <c:pt idx="18660">
                  <c:v>186563.53</c:v>
                </c:pt>
                <c:pt idx="18661">
                  <c:v>186573.53</c:v>
                </c:pt>
                <c:pt idx="18662">
                  <c:v>186583.53</c:v>
                </c:pt>
                <c:pt idx="18663">
                  <c:v>186593.53</c:v>
                </c:pt>
                <c:pt idx="18664">
                  <c:v>186603.51999999999</c:v>
                </c:pt>
                <c:pt idx="18665">
                  <c:v>186613.52</c:v>
                </c:pt>
                <c:pt idx="18666">
                  <c:v>186623.52</c:v>
                </c:pt>
                <c:pt idx="18667">
                  <c:v>186633.52</c:v>
                </c:pt>
                <c:pt idx="18668">
                  <c:v>186643.52</c:v>
                </c:pt>
                <c:pt idx="18669">
                  <c:v>186653.52</c:v>
                </c:pt>
                <c:pt idx="18670">
                  <c:v>186663.52</c:v>
                </c:pt>
                <c:pt idx="18671">
                  <c:v>186673.52</c:v>
                </c:pt>
                <c:pt idx="18672">
                  <c:v>186683.51999999999</c:v>
                </c:pt>
                <c:pt idx="18673">
                  <c:v>186693.52</c:v>
                </c:pt>
                <c:pt idx="18674">
                  <c:v>186703.5</c:v>
                </c:pt>
                <c:pt idx="18675">
                  <c:v>186713.5</c:v>
                </c:pt>
                <c:pt idx="18676">
                  <c:v>186723.5</c:v>
                </c:pt>
                <c:pt idx="18677">
                  <c:v>186733.5</c:v>
                </c:pt>
                <c:pt idx="18678">
                  <c:v>186743.48</c:v>
                </c:pt>
                <c:pt idx="18679">
                  <c:v>186753.5</c:v>
                </c:pt>
                <c:pt idx="18680">
                  <c:v>186763.5</c:v>
                </c:pt>
                <c:pt idx="18681">
                  <c:v>186773.5</c:v>
                </c:pt>
                <c:pt idx="18682">
                  <c:v>186783.48</c:v>
                </c:pt>
                <c:pt idx="18683">
                  <c:v>186793.48</c:v>
                </c:pt>
                <c:pt idx="18684">
                  <c:v>186803.48</c:v>
                </c:pt>
                <c:pt idx="18685">
                  <c:v>186813.48</c:v>
                </c:pt>
                <c:pt idx="18686">
                  <c:v>186823.48</c:v>
                </c:pt>
                <c:pt idx="18687">
                  <c:v>186833.48</c:v>
                </c:pt>
                <c:pt idx="18688">
                  <c:v>186843.47</c:v>
                </c:pt>
                <c:pt idx="18689">
                  <c:v>186853.47</c:v>
                </c:pt>
                <c:pt idx="18690">
                  <c:v>186863.48</c:v>
                </c:pt>
                <c:pt idx="18691">
                  <c:v>186873.48</c:v>
                </c:pt>
                <c:pt idx="18692">
                  <c:v>186883.47</c:v>
                </c:pt>
                <c:pt idx="18693">
                  <c:v>186893.47</c:v>
                </c:pt>
                <c:pt idx="18694">
                  <c:v>186903.47</c:v>
                </c:pt>
                <c:pt idx="18695">
                  <c:v>186913.47</c:v>
                </c:pt>
                <c:pt idx="18696">
                  <c:v>186923.45</c:v>
                </c:pt>
                <c:pt idx="18697">
                  <c:v>186933.45</c:v>
                </c:pt>
                <c:pt idx="18698">
                  <c:v>186943.45</c:v>
                </c:pt>
                <c:pt idx="18699">
                  <c:v>186953.45</c:v>
                </c:pt>
                <c:pt idx="18700">
                  <c:v>186963.45</c:v>
                </c:pt>
                <c:pt idx="18701">
                  <c:v>186973.45</c:v>
                </c:pt>
                <c:pt idx="18702">
                  <c:v>186983.45</c:v>
                </c:pt>
                <c:pt idx="18703">
                  <c:v>186993.45</c:v>
                </c:pt>
                <c:pt idx="18704">
                  <c:v>187003.45</c:v>
                </c:pt>
                <c:pt idx="18705">
                  <c:v>187013.45</c:v>
                </c:pt>
                <c:pt idx="18706">
                  <c:v>187023.44</c:v>
                </c:pt>
                <c:pt idx="18707">
                  <c:v>187033.44</c:v>
                </c:pt>
                <c:pt idx="18708">
                  <c:v>187043.44</c:v>
                </c:pt>
                <c:pt idx="18709">
                  <c:v>187053.42</c:v>
                </c:pt>
                <c:pt idx="18710">
                  <c:v>187063.42</c:v>
                </c:pt>
                <c:pt idx="18711">
                  <c:v>187073.44</c:v>
                </c:pt>
                <c:pt idx="18712">
                  <c:v>187083.44</c:v>
                </c:pt>
                <c:pt idx="18713">
                  <c:v>187093.42</c:v>
                </c:pt>
                <c:pt idx="18714">
                  <c:v>187103.42</c:v>
                </c:pt>
                <c:pt idx="18715">
                  <c:v>187113.42</c:v>
                </c:pt>
                <c:pt idx="18716">
                  <c:v>187123.42</c:v>
                </c:pt>
                <c:pt idx="18717">
                  <c:v>187133.42</c:v>
                </c:pt>
                <c:pt idx="18718">
                  <c:v>187143.42</c:v>
                </c:pt>
                <c:pt idx="18719">
                  <c:v>187153.41</c:v>
                </c:pt>
                <c:pt idx="18720">
                  <c:v>187163.41</c:v>
                </c:pt>
                <c:pt idx="18721">
                  <c:v>187173.41</c:v>
                </c:pt>
                <c:pt idx="18722">
                  <c:v>187183.42</c:v>
                </c:pt>
                <c:pt idx="18723">
                  <c:v>187193.41</c:v>
                </c:pt>
                <c:pt idx="18724">
                  <c:v>187203.41</c:v>
                </c:pt>
                <c:pt idx="18725">
                  <c:v>187213.41</c:v>
                </c:pt>
                <c:pt idx="18726">
                  <c:v>187223.41</c:v>
                </c:pt>
                <c:pt idx="18727">
                  <c:v>187233.39</c:v>
                </c:pt>
                <c:pt idx="18728">
                  <c:v>187243.39</c:v>
                </c:pt>
                <c:pt idx="18729">
                  <c:v>187253.39</c:v>
                </c:pt>
                <c:pt idx="18730">
                  <c:v>187263.39</c:v>
                </c:pt>
                <c:pt idx="18731">
                  <c:v>187273.39</c:v>
                </c:pt>
                <c:pt idx="18732">
                  <c:v>187283.39</c:v>
                </c:pt>
                <c:pt idx="18733">
                  <c:v>187293.39</c:v>
                </c:pt>
                <c:pt idx="18734">
                  <c:v>187303.39</c:v>
                </c:pt>
                <c:pt idx="18735">
                  <c:v>187313.39</c:v>
                </c:pt>
                <c:pt idx="18736">
                  <c:v>187323.39</c:v>
                </c:pt>
                <c:pt idx="18737">
                  <c:v>187333.38</c:v>
                </c:pt>
                <c:pt idx="18738">
                  <c:v>187343.38</c:v>
                </c:pt>
                <c:pt idx="18739">
                  <c:v>187353.38</c:v>
                </c:pt>
                <c:pt idx="18740">
                  <c:v>187363.38</c:v>
                </c:pt>
                <c:pt idx="18741">
                  <c:v>187373.36</c:v>
                </c:pt>
                <c:pt idx="18742">
                  <c:v>187383.36</c:v>
                </c:pt>
                <c:pt idx="18743">
                  <c:v>187393.38</c:v>
                </c:pt>
                <c:pt idx="18744">
                  <c:v>187403.38</c:v>
                </c:pt>
                <c:pt idx="18745">
                  <c:v>187413.36</c:v>
                </c:pt>
                <c:pt idx="18746">
                  <c:v>187423.35999999999</c:v>
                </c:pt>
                <c:pt idx="18747">
                  <c:v>187433.36</c:v>
                </c:pt>
                <c:pt idx="18748">
                  <c:v>187443.36</c:v>
                </c:pt>
                <c:pt idx="18749">
                  <c:v>187453.36</c:v>
                </c:pt>
                <c:pt idx="18750">
                  <c:v>187463.36</c:v>
                </c:pt>
                <c:pt idx="18751">
                  <c:v>187473.34</c:v>
                </c:pt>
                <c:pt idx="18752">
                  <c:v>187483.34</c:v>
                </c:pt>
                <c:pt idx="18753">
                  <c:v>187493.36</c:v>
                </c:pt>
                <c:pt idx="18754">
                  <c:v>187503.35999999999</c:v>
                </c:pt>
                <c:pt idx="18755">
                  <c:v>187513.34</c:v>
                </c:pt>
                <c:pt idx="18756">
                  <c:v>187523.34</c:v>
                </c:pt>
                <c:pt idx="18757">
                  <c:v>187533.34</c:v>
                </c:pt>
                <c:pt idx="18758">
                  <c:v>187543.34</c:v>
                </c:pt>
                <c:pt idx="18759">
                  <c:v>187553.33</c:v>
                </c:pt>
                <c:pt idx="18760">
                  <c:v>187563.33</c:v>
                </c:pt>
                <c:pt idx="18761">
                  <c:v>187573.33</c:v>
                </c:pt>
                <c:pt idx="18762">
                  <c:v>187583.33</c:v>
                </c:pt>
                <c:pt idx="18763">
                  <c:v>187593.33</c:v>
                </c:pt>
                <c:pt idx="18764">
                  <c:v>187603.33</c:v>
                </c:pt>
                <c:pt idx="18765">
                  <c:v>187613.33</c:v>
                </c:pt>
                <c:pt idx="18766">
                  <c:v>187623.33</c:v>
                </c:pt>
                <c:pt idx="18767">
                  <c:v>187633.33</c:v>
                </c:pt>
                <c:pt idx="18768">
                  <c:v>187643.33</c:v>
                </c:pt>
                <c:pt idx="18769">
                  <c:v>187653.31</c:v>
                </c:pt>
                <c:pt idx="18770">
                  <c:v>187663.31</c:v>
                </c:pt>
                <c:pt idx="18771">
                  <c:v>187673.31</c:v>
                </c:pt>
                <c:pt idx="18772">
                  <c:v>187683.3</c:v>
                </c:pt>
                <c:pt idx="18773">
                  <c:v>187693.3</c:v>
                </c:pt>
                <c:pt idx="18774">
                  <c:v>187703.31</c:v>
                </c:pt>
                <c:pt idx="18775">
                  <c:v>187713.31</c:v>
                </c:pt>
                <c:pt idx="18776">
                  <c:v>187723.3</c:v>
                </c:pt>
                <c:pt idx="18777">
                  <c:v>187733.3</c:v>
                </c:pt>
                <c:pt idx="18778">
                  <c:v>187743.3</c:v>
                </c:pt>
                <c:pt idx="18779">
                  <c:v>187753.3</c:v>
                </c:pt>
                <c:pt idx="18780">
                  <c:v>187763.3</c:v>
                </c:pt>
                <c:pt idx="18781">
                  <c:v>187773.3</c:v>
                </c:pt>
                <c:pt idx="18782">
                  <c:v>187783.28</c:v>
                </c:pt>
                <c:pt idx="18783">
                  <c:v>187793.28</c:v>
                </c:pt>
                <c:pt idx="18784">
                  <c:v>187803.28</c:v>
                </c:pt>
                <c:pt idx="18785">
                  <c:v>187813.3</c:v>
                </c:pt>
                <c:pt idx="18786">
                  <c:v>187823.28</c:v>
                </c:pt>
                <c:pt idx="18787">
                  <c:v>187833.28</c:v>
                </c:pt>
                <c:pt idx="18788">
                  <c:v>187843.28</c:v>
                </c:pt>
                <c:pt idx="18789">
                  <c:v>187853.28</c:v>
                </c:pt>
                <c:pt idx="18790">
                  <c:v>187863.27</c:v>
                </c:pt>
                <c:pt idx="18791">
                  <c:v>187873.27</c:v>
                </c:pt>
                <c:pt idx="18792">
                  <c:v>187883.27</c:v>
                </c:pt>
                <c:pt idx="18793">
                  <c:v>187893.27</c:v>
                </c:pt>
                <c:pt idx="18794">
                  <c:v>187903.27</c:v>
                </c:pt>
                <c:pt idx="18795">
                  <c:v>187913.27</c:v>
                </c:pt>
                <c:pt idx="18796">
                  <c:v>187923.27</c:v>
                </c:pt>
                <c:pt idx="18797">
                  <c:v>187933.27</c:v>
                </c:pt>
                <c:pt idx="18798">
                  <c:v>187943.27</c:v>
                </c:pt>
                <c:pt idx="18799">
                  <c:v>187953.27</c:v>
                </c:pt>
                <c:pt idx="18800">
                  <c:v>187963.25</c:v>
                </c:pt>
                <c:pt idx="18801">
                  <c:v>187973.25</c:v>
                </c:pt>
                <c:pt idx="18802">
                  <c:v>187983.25</c:v>
                </c:pt>
                <c:pt idx="18803">
                  <c:v>187993.25</c:v>
                </c:pt>
                <c:pt idx="18804">
                  <c:v>188003.23</c:v>
                </c:pt>
                <c:pt idx="18805">
                  <c:v>188013.23</c:v>
                </c:pt>
                <c:pt idx="18806">
                  <c:v>188023.25</c:v>
                </c:pt>
                <c:pt idx="18807">
                  <c:v>188033.25</c:v>
                </c:pt>
                <c:pt idx="18808">
                  <c:v>188043.23</c:v>
                </c:pt>
                <c:pt idx="18809">
                  <c:v>188053.23</c:v>
                </c:pt>
                <c:pt idx="18810">
                  <c:v>188063.23</c:v>
                </c:pt>
                <c:pt idx="18811">
                  <c:v>188073.23</c:v>
                </c:pt>
                <c:pt idx="18812">
                  <c:v>188083.23</c:v>
                </c:pt>
                <c:pt idx="18813">
                  <c:v>188093.23</c:v>
                </c:pt>
                <c:pt idx="18814">
                  <c:v>188103.22</c:v>
                </c:pt>
                <c:pt idx="18815">
                  <c:v>188113.22</c:v>
                </c:pt>
                <c:pt idx="18816">
                  <c:v>188123.23</c:v>
                </c:pt>
                <c:pt idx="18817">
                  <c:v>188133.23</c:v>
                </c:pt>
                <c:pt idx="18818">
                  <c:v>188143.22</c:v>
                </c:pt>
                <c:pt idx="18819">
                  <c:v>188153.22</c:v>
                </c:pt>
                <c:pt idx="18820">
                  <c:v>188163.22</c:v>
                </c:pt>
                <c:pt idx="18821">
                  <c:v>188173.22</c:v>
                </c:pt>
                <c:pt idx="18822">
                  <c:v>188183.2</c:v>
                </c:pt>
                <c:pt idx="18823">
                  <c:v>188193.2</c:v>
                </c:pt>
                <c:pt idx="18824">
                  <c:v>188203.2</c:v>
                </c:pt>
                <c:pt idx="18825">
                  <c:v>188213.2</c:v>
                </c:pt>
                <c:pt idx="18826">
                  <c:v>188223.2</c:v>
                </c:pt>
                <c:pt idx="18827">
                  <c:v>188233.2</c:v>
                </c:pt>
                <c:pt idx="18828">
                  <c:v>188243.20000000001</c:v>
                </c:pt>
                <c:pt idx="18829">
                  <c:v>188253.2</c:v>
                </c:pt>
                <c:pt idx="18830">
                  <c:v>188263.2</c:v>
                </c:pt>
                <c:pt idx="18831">
                  <c:v>188273.2</c:v>
                </c:pt>
                <c:pt idx="18832">
                  <c:v>188283.19</c:v>
                </c:pt>
                <c:pt idx="18833">
                  <c:v>188293.19</c:v>
                </c:pt>
                <c:pt idx="18834">
                  <c:v>188303.19</c:v>
                </c:pt>
                <c:pt idx="18835">
                  <c:v>188313.17</c:v>
                </c:pt>
                <c:pt idx="18836">
                  <c:v>188323.17</c:v>
                </c:pt>
                <c:pt idx="18837">
                  <c:v>188333.19</c:v>
                </c:pt>
                <c:pt idx="18838">
                  <c:v>188343.19</c:v>
                </c:pt>
                <c:pt idx="18839">
                  <c:v>188353.17</c:v>
                </c:pt>
                <c:pt idx="18840">
                  <c:v>188363.17</c:v>
                </c:pt>
                <c:pt idx="18841">
                  <c:v>188373.17</c:v>
                </c:pt>
                <c:pt idx="18842">
                  <c:v>188383.17</c:v>
                </c:pt>
                <c:pt idx="18843">
                  <c:v>188393.17</c:v>
                </c:pt>
                <c:pt idx="18844">
                  <c:v>188403.17</c:v>
                </c:pt>
                <c:pt idx="18845">
                  <c:v>188413.17</c:v>
                </c:pt>
                <c:pt idx="18846">
                  <c:v>188423.16</c:v>
                </c:pt>
                <c:pt idx="18847">
                  <c:v>188433.17</c:v>
                </c:pt>
                <c:pt idx="18848">
                  <c:v>188443.17</c:v>
                </c:pt>
                <c:pt idx="18849">
                  <c:v>188453.17</c:v>
                </c:pt>
                <c:pt idx="18850">
                  <c:v>188463.16</c:v>
                </c:pt>
                <c:pt idx="18851">
                  <c:v>188473.16</c:v>
                </c:pt>
                <c:pt idx="18852">
                  <c:v>188483.16</c:v>
                </c:pt>
                <c:pt idx="18853">
                  <c:v>188493.14</c:v>
                </c:pt>
                <c:pt idx="18854">
                  <c:v>188503.14</c:v>
                </c:pt>
                <c:pt idx="18855">
                  <c:v>188513.14</c:v>
                </c:pt>
                <c:pt idx="18856">
                  <c:v>188523.14</c:v>
                </c:pt>
                <c:pt idx="18857">
                  <c:v>188533.14</c:v>
                </c:pt>
                <c:pt idx="18858">
                  <c:v>188543.14</c:v>
                </c:pt>
                <c:pt idx="18859">
                  <c:v>188553.14</c:v>
                </c:pt>
                <c:pt idx="18860">
                  <c:v>188563.14</c:v>
                </c:pt>
                <c:pt idx="18861">
                  <c:v>188573.14</c:v>
                </c:pt>
                <c:pt idx="18862">
                  <c:v>188583.14</c:v>
                </c:pt>
                <c:pt idx="18863">
                  <c:v>188593.13</c:v>
                </c:pt>
                <c:pt idx="18864">
                  <c:v>188603.13</c:v>
                </c:pt>
                <c:pt idx="18865">
                  <c:v>188613.13</c:v>
                </c:pt>
                <c:pt idx="18866">
                  <c:v>188623.13</c:v>
                </c:pt>
                <c:pt idx="18867">
                  <c:v>188633.11</c:v>
                </c:pt>
                <c:pt idx="18868">
                  <c:v>188643.13</c:v>
                </c:pt>
                <c:pt idx="18869">
                  <c:v>188653.13</c:v>
                </c:pt>
                <c:pt idx="18870">
                  <c:v>188663.13</c:v>
                </c:pt>
                <c:pt idx="18871">
                  <c:v>188673.11</c:v>
                </c:pt>
                <c:pt idx="18872">
                  <c:v>188683.11</c:v>
                </c:pt>
                <c:pt idx="18873">
                  <c:v>188693.11</c:v>
                </c:pt>
                <c:pt idx="18874">
                  <c:v>188703.11</c:v>
                </c:pt>
                <c:pt idx="18875">
                  <c:v>188713.11</c:v>
                </c:pt>
                <c:pt idx="18876">
                  <c:v>188723.11</c:v>
                </c:pt>
                <c:pt idx="18877">
                  <c:v>188733.09</c:v>
                </c:pt>
                <c:pt idx="18878">
                  <c:v>188743.09</c:v>
                </c:pt>
                <c:pt idx="18879">
                  <c:v>188753.11</c:v>
                </c:pt>
                <c:pt idx="18880">
                  <c:v>188763.11</c:v>
                </c:pt>
                <c:pt idx="18881">
                  <c:v>188773.09</c:v>
                </c:pt>
                <c:pt idx="18882">
                  <c:v>188783.09</c:v>
                </c:pt>
                <c:pt idx="18883">
                  <c:v>188793.09</c:v>
                </c:pt>
                <c:pt idx="18884">
                  <c:v>188803.09</c:v>
                </c:pt>
                <c:pt idx="18885">
                  <c:v>188813.08</c:v>
                </c:pt>
                <c:pt idx="18886">
                  <c:v>188823.08</c:v>
                </c:pt>
                <c:pt idx="18887">
                  <c:v>188833.08</c:v>
                </c:pt>
                <c:pt idx="18888">
                  <c:v>188843.08</c:v>
                </c:pt>
                <c:pt idx="18889">
                  <c:v>188853.08</c:v>
                </c:pt>
                <c:pt idx="18890">
                  <c:v>188863.08</c:v>
                </c:pt>
                <c:pt idx="18891">
                  <c:v>188873.08</c:v>
                </c:pt>
                <c:pt idx="18892">
                  <c:v>188883.08</c:v>
                </c:pt>
                <c:pt idx="18893">
                  <c:v>188893.08</c:v>
                </c:pt>
                <c:pt idx="18894">
                  <c:v>188903.08</c:v>
                </c:pt>
                <c:pt idx="18895">
                  <c:v>188913.06</c:v>
                </c:pt>
                <c:pt idx="18896">
                  <c:v>188923.06</c:v>
                </c:pt>
                <c:pt idx="18897">
                  <c:v>188933.06</c:v>
                </c:pt>
                <c:pt idx="18898">
                  <c:v>188943.05</c:v>
                </c:pt>
                <c:pt idx="18899">
                  <c:v>188953.05</c:v>
                </c:pt>
                <c:pt idx="18900">
                  <c:v>188963.06</c:v>
                </c:pt>
                <c:pt idx="18901">
                  <c:v>188973.06</c:v>
                </c:pt>
                <c:pt idx="18902">
                  <c:v>188983.05</c:v>
                </c:pt>
                <c:pt idx="18903">
                  <c:v>188993.05</c:v>
                </c:pt>
                <c:pt idx="18904">
                  <c:v>189003.05</c:v>
                </c:pt>
                <c:pt idx="18905">
                  <c:v>189013.05</c:v>
                </c:pt>
                <c:pt idx="18906">
                  <c:v>189023.05</c:v>
                </c:pt>
                <c:pt idx="18907">
                  <c:v>189033.05</c:v>
                </c:pt>
                <c:pt idx="18908">
                  <c:v>189043.05</c:v>
                </c:pt>
                <c:pt idx="18909">
                  <c:v>189053.03</c:v>
                </c:pt>
                <c:pt idx="18910">
                  <c:v>189063.05</c:v>
                </c:pt>
                <c:pt idx="18911">
                  <c:v>189073.05</c:v>
                </c:pt>
                <c:pt idx="18912">
                  <c:v>189083.05</c:v>
                </c:pt>
                <c:pt idx="18913">
                  <c:v>189093.03</c:v>
                </c:pt>
                <c:pt idx="18914">
                  <c:v>189103.03</c:v>
                </c:pt>
                <c:pt idx="18915">
                  <c:v>189113.03</c:v>
                </c:pt>
                <c:pt idx="18916">
                  <c:v>189123.02</c:v>
                </c:pt>
                <c:pt idx="18917">
                  <c:v>189133.02</c:v>
                </c:pt>
                <c:pt idx="18918">
                  <c:v>189143.02</c:v>
                </c:pt>
                <c:pt idx="18919">
                  <c:v>189153.02</c:v>
                </c:pt>
                <c:pt idx="18920">
                  <c:v>189163.02</c:v>
                </c:pt>
                <c:pt idx="18921">
                  <c:v>189173.02</c:v>
                </c:pt>
                <c:pt idx="18922">
                  <c:v>189183.02</c:v>
                </c:pt>
                <c:pt idx="18923">
                  <c:v>189193.02</c:v>
                </c:pt>
                <c:pt idx="18924">
                  <c:v>189203.02</c:v>
                </c:pt>
                <c:pt idx="18925">
                  <c:v>189213.02</c:v>
                </c:pt>
                <c:pt idx="18926">
                  <c:v>189223</c:v>
                </c:pt>
                <c:pt idx="18927">
                  <c:v>189233</c:v>
                </c:pt>
                <c:pt idx="18928">
                  <c:v>189243</c:v>
                </c:pt>
                <c:pt idx="18929">
                  <c:v>189253</c:v>
                </c:pt>
                <c:pt idx="18930">
                  <c:v>189262.98</c:v>
                </c:pt>
                <c:pt idx="18931">
                  <c:v>189273</c:v>
                </c:pt>
                <c:pt idx="18932">
                  <c:v>189283</c:v>
                </c:pt>
                <c:pt idx="18933">
                  <c:v>189293</c:v>
                </c:pt>
                <c:pt idx="18934">
                  <c:v>189302.98</c:v>
                </c:pt>
                <c:pt idx="18935">
                  <c:v>189312.98</c:v>
                </c:pt>
                <c:pt idx="18936">
                  <c:v>189322.98</c:v>
                </c:pt>
                <c:pt idx="18937">
                  <c:v>189332.98</c:v>
                </c:pt>
                <c:pt idx="18938">
                  <c:v>189342.98</c:v>
                </c:pt>
                <c:pt idx="18939">
                  <c:v>189352.98</c:v>
                </c:pt>
                <c:pt idx="18940">
                  <c:v>189362.97</c:v>
                </c:pt>
                <c:pt idx="18941">
                  <c:v>189372.97</c:v>
                </c:pt>
                <c:pt idx="18942">
                  <c:v>189382.98</c:v>
                </c:pt>
                <c:pt idx="18943">
                  <c:v>189392.98</c:v>
                </c:pt>
                <c:pt idx="18944">
                  <c:v>189402.97</c:v>
                </c:pt>
                <c:pt idx="18945">
                  <c:v>189412.97</c:v>
                </c:pt>
                <c:pt idx="18946">
                  <c:v>189422.97</c:v>
                </c:pt>
                <c:pt idx="18947">
                  <c:v>189432.97</c:v>
                </c:pt>
                <c:pt idx="18948">
                  <c:v>189442.95</c:v>
                </c:pt>
                <c:pt idx="18949">
                  <c:v>189452.95</c:v>
                </c:pt>
                <c:pt idx="18950">
                  <c:v>189462.95</c:v>
                </c:pt>
                <c:pt idx="18951">
                  <c:v>189472.95</c:v>
                </c:pt>
                <c:pt idx="18952">
                  <c:v>189482.95</c:v>
                </c:pt>
                <c:pt idx="18953">
                  <c:v>189492.95</c:v>
                </c:pt>
                <c:pt idx="18954">
                  <c:v>189502.95</c:v>
                </c:pt>
                <c:pt idx="18955">
                  <c:v>189512.95</c:v>
                </c:pt>
                <c:pt idx="18956">
                  <c:v>189522.95</c:v>
                </c:pt>
                <c:pt idx="18957">
                  <c:v>189532.95</c:v>
                </c:pt>
                <c:pt idx="18958">
                  <c:v>189542.94</c:v>
                </c:pt>
                <c:pt idx="18959">
                  <c:v>189552.94</c:v>
                </c:pt>
                <c:pt idx="18960">
                  <c:v>189562.94</c:v>
                </c:pt>
                <c:pt idx="18961">
                  <c:v>189572.94</c:v>
                </c:pt>
                <c:pt idx="18962">
                  <c:v>189582.92</c:v>
                </c:pt>
                <c:pt idx="18963">
                  <c:v>189592.94</c:v>
                </c:pt>
                <c:pt idx="18964">
                  <c:v>189602.94</c:v>
                </c:pt>
                <c:pt idx="18965">
                  <c:v>189612.94</c:v>
                </c:pt>
                <c:pt idx="18966">
                  <c:v>189622.92</c:v>
                </c:pt>
                <c:pt idx="18967">
                  <c:v>189632.92</c:v>
                </c:pt>
                <c:pt idx="18968">
                  <c:v>189642.92</c:v>
                </c:pt>
                <c:pt idx="18969">
                  <c:v>189652.92</c:v>
                </c:pt>
                <c:pt idx="18970">
                  <c:v>189662.92</c:v>
                </c:pt>
                <c:pt idx="18971">
                  <c:v>189672.92</c:v>
                </c:pt>
                <c:pt idx="18972">
                  <c:v>189682.91</c:v>
                </c:pt>
                <c:pt idx="18973">
                  <c:v>189692.92</c:v>
                </c:pt>
                <c:pt idx="18974">
                  <c:v>189702.92</c:v>
                </c:pt>
                <c:pt idx="18975">
                  <c:v>189712.92</c:v>
                </c:pt>
                <c:pt idx="18976">
                  <c:v>189722.91</c:v>
                </c:pt>
                <c:pt idx="18977">
                  <c:v>189732.91</c:v>
                </c:pt>
                <c:pt idx="18978">
                  <c:v>189742.91</c:v>
                </c:pt>
                <c:pt idx="18979">
                  <c:v>189752.89</c:v>
                </c:pt>
                <c:pt idx="18980">
                  <c:v>189762.89</c:v>
                </c:pt>
                <c:pt idx="18981">
                  <c:v>189772.89</c:v>
                </c:pt>
                <c:pt idx="18982">
                  <c:v>189782.89</c:v>
                </c:pt>
                <c:pt idx="18983">
                  <c:v>189792.89</c:v>
                </c:pt>
                <c:pt idx="18984">
                  <c:v>189802.89</c:v>
                </c:pt>
                <c:pt idx="18985">
                  <c:v>189812.89</c:v>
                </c:pt>
                <c:pt idx="18986">
                  <c:v>189822.89</c:v>
                </c:pt>
                <c:pt idx="18987">
                  <c:v>189832.89</c:v>
                </c:pt>
                <c:pt idx="18988">
                  <c:v>189842.89</c:v>
                </c:pt>
                <c:pt idx="18989">
                  <c:v>189852.88</c:v>
                </c:pt>
                <c:pt idx="18990">
                  <c:v>189862.88</c:v>
                </c:pt>
                <c:pt idx="18991">
                  <c:v>189872.88</c:v>
                </c:pt>
                <c:pt idx="18992">
                  <c:v>189882.88</c:v>
                </c:pt>
                <c:pt idx="18993">
                  <c:v>189892.86</c:v>
                </c:pt>
                <c:pt idx="18994">
                  <c:v>189902.88</c:v>
                </c:pt>
                <c:pt idx="18995">
                  <c:v>189912.88</c:v>
                </c:pt>
                <c:pt idx="18996">
                  <c:v>189922.88</c:v>
                </c:pt>
                <c:pt idx="18997">
                  <c:v>189932.86</c:v>
                </c:pt>
                <c:pt idx="18998">
                  <c:v>189942.86</c:v>
                </c:pt>
                <c:pt idx="18999">
                  <c:v>189952.86</c:v>
                </c:pt>
                <c:pt idx="19000">
                  <c:v>189962.86</c:v>
                </c:pt>
                <c:pt idx="19001">
                  <c:v>189972.86</c:v>
                </c:pt>
                <c:pt idx="19002">
                  <c:v>189982.86</c:v>
                </c:pt>
                <c:pt idx="19003">
                  <c:v>189992.84</c:v>
                </c:pt>
                <c:pt idx="19004">
                  <c:v>190002.86</c:v>
                </c:pt>
                <c:pt idx="19005">
                  <c:v>190012.86</c:v>
                </c:pt>
                <c:pt idx="19006">
                  <c:v>190022.86</c:v>
                </c:pt>
                <c:pt idx="19007">
                  <c:v>190032.84</c:v>
                </c:pt>
                <c:pt idx="19008">
                  <c:v>190042.84</c:v>
                </c:pt>
                <c:pt idx="19009">
                  <c:v>190052.84</c:v>
                </c:pt>
                <c:pt idx="19010">
                  <c:v>190062.84</c:v>
                </c:pt>
                <c:pt idx="19011">
                  <c:v>190072.83</c:v>
                </c:pt>
                <c:pt idx="19012">
                  <c:v>190082.83</c:v>
                </c:pt>
                <c:pt idx="19013">
                  <c:v>190092.83</c:v>
                </c:pt>
                <c:pt idx="19014">
                  <c:v>190102.83</c:v>
                </c:pt>
                <c:pt idx="19015">
                  <c:v>190112.83</c:v>
                </c:pt>
                <c:pt idx="19016">
                  <c:v>190122.83</c:v>
                </c:pt>
                <c:pt idx="19017">
                  <c:v>190132.83</c:v>
                </c:pt>
                <c:pt idx="19018">
                  <c:v>190142.83</c:v>
                </c:pt>
                <c:pt idx="19019">
                  <c:v>190152.83</c:v>
                </c:pt>
                <c:pt idx="19020">
                  <c:v>190162.83</c:v>
                </c:pt>
                <c:pt idx="19021">
                  <c:v>190172.81</c:v>
                </c:pt>
                <c:pt idx="19022">
                  <c:v>190182.81</c:v>
                </c:pt>
                <c:pt idx="19023">
                  <c:v>190192.81</c:v>
                </c:pt>
                <c:pt idx="19024">
                  <c:v>190202.81</c:v>
                </c:pt>
                <c:pt idx="19025">
                  <c:v>190212.81</c:v>
                </c:pt>
                <c:pt idx="19026">
                  <c:v>190222.81</c:v>
                </c:pt>
                <c:pt idx="19027">
                  <c:v>190232.81</c:v>
                </c:pt>
                <c:pt idx="19028">
                  <c:v>190242.81</c:v>
                </c:pt>
                <c:pt idx="19029">
                  <c:v>190252.79999999999</c:v>
                </c:pt>
                <c:pt idx="19030">
                  <c:v>190262.8</c:v>
                </c:pt>
                <c:pt idx="19031">
                  <c:v>190272.8</c:v>
                </c:pt>
                <c:pt idx="19032">
                  <c:v>190282.8</c:v>
                </c:pt>
                <c:pt idx="19033">
                  <c:v>190292.8</c:v>
                </c:pt>
                <c:pt idx="19034">
                  <c:v>190302.8</c:v>
                </c:pt>
                <c:pt idx="19035">
                  <c:v>190312.78</c:v>
                </c:pt>
                <c:pt idx="19036">
                  <c:v>190322.8</c:v>
                </c:pt>
                <c:pt idx="19037">
                  <c:v>190332.79999999999</c:v>
                </c:pt>
                <c:pt idx="19038">
                  <c:v>190342.8</c:v>
                </c:pt>
                <c:pt idx="19039">
                  <c:v>190352.78</c:v>
                </c:pt>
                <c:pt idx="19040">
                  <c:v>190362.78</c:v>
                </c:pt>
                <c:pt idx="19041">
                  <c:v>190372.78</c:v>
                </c:pt>
                <c:pt idx="19042">
                  <c:v>190382.77</c:v>
                </c:pt>
                <c:pt idx="19043">
                  <c:v>190392.77</c:v>
                </c:pt>
                <c:pt idx="19044">
                  <c:v>190402.77</c:v>
                </c:pt>
                <c:pt idx="19045">
                  <c:v>190412.77</c:v>
                </c:pt>
                <c:pt idx="19046">
                  <c:v>190422.77</c:v>
                </c:pt>
                <c:pt idx="19047">
                  <c:v>190432.77</c:v>
                </c:pt>
                <c:pt idx="19048">
                  <c:v>190442.77</c:v>
                </c:pt>
                <c:pt idx="19049">
                  <c:v>190452.77</c:v>
                </c:pt>
                <c:pt idx="19050">
                  <c:v>190462.77</c:v>
                </c:pt>
                <c:pt idx="19051">
                  <c:v>190472.77</c:v>
                </c:pt>
                <c:pt idx="19052">
                  <c:v>190482.75</c:v>
                </c:pt>
                <c:pt idx="19053">
                  <c:v>190492.75</c:v>
                </c:pt>
                <c:pt idx="19054">
                  <c:v>190502.75</c:v>
                </c:pt>
                <c:pt idx="19055">
                  <c:v>190512.75</c:v>
                </c:pt>
                <c:pt idx="19056">
                  <c:v>190522.73</c:v>
                </c:pt>
                <c:pt idx="19057">
                  <c:v>190532.75</c:v>
                </c:pt>
                <c:pt idx="19058">
                  <c:v>190542.75</c:v>
                </c:pt>
                <c:pt idx="19059">
                  <c:v>190552.75</c:v>
                </c:pt>
                <c:pt idx="19060">
                  <c:v>190562.73</c:v>
                </c:pt>
                <c:pt idx="19061">
                  <c:v>190572.73</c:v>
                </c:pt>
                <c:pt idx="19062">
                  <c:v>190582.73</c:v>
                </c:pt>
                <c:pt idx="19063">
                  <c:v>190592.73</c:v>
                </c:pt>
                <c:pt idx="19064">
                  <c:v>190602.73</c:v>
                </c:pt>
                <c:pt idx="19065">
                  <c:v>190612.73</c:v>
                </c:pt>
                <c:pt idx="19066">
                  <c:v>190622.72</c:v>
                </c:pt>
                <c:pt idx="19067">
                  <c:v>190632.73</c:v>
                </c:pt>
                <c:pt idx="19068">
                  <c:v>190642.73</c:v>
                </c:pt>
                <c:pt idx="19069">
                  <c:v>190652.73</c:v>
                </c:pt>
                <c:pt idx="19070">
                  <c:v>190662.72</c:v>
                </c:pt>
                <c:pt idx="19071">
                  <c:v>190672.72</c:v>
                </c:pt>
                <c:pt idx="19072">
                  <c:v>190682.72</c:v>
                </c:pt>
                <c:pt idx="19073">
                  <c:v>190692.72</c:v>
                </c:pt>
                <c:pt idx="19074">
                  <c:v>190702.7</c:v>
                </c:pt>
                <c:pt idx="19075">
                  <c:v>190712.7</c:v>
                </c:pt>
                <c:pt idx="19076">
                  <c:v>190722.7</c:v>
                </c:pt>
                <c:pt idx="19077">
                  <c:v>190732.7</c:v>
                </c:pt>
                <c:pt idx="19078">
                  <c:v>190742.7</c:v>
                </c:pt>
                <c:pt idx="19079">
                  <c:v>190752.7</c:v>
                </c:pt>
                <c:pt idx="19080">
                  <c:v>190762.7</c:v>
                </c:pt>
                <c:pt idx="19081">
                  <c:v>190772.7</c:v>
                </c:pt>
                <c:pt idx="19082">
                  <c:v>190782.7</c:v>
                </c:pt>
                <c:pt idx="19083">
                  <c:v>190792.7</c:v>
                </c:pt>
                <c:pt idx="19084">
                  <c:v>190802.69</c:v>
                </c:pt>
                <c:pt idx="19085">
                  <c:v>190812.69</c:v>
                </c:pt>
                <c:pt idx="19086">
                  <c:v>190822.69</c:v>
                </c:pt>
                <c:pt idx="19087">
                  <c:v>190832.69</c:v>
                </c:pt>
                <c:pt idx="19088">
                  <c:v>190842.69</c:v>
                </c:pt>
                <c:pt idx="19089">
                  <c:v>190852.69</c:v>
                </c:pt>
                <c:pt idx="19090">
                  <c:v>190862.69</c:v>
                </c:pt>
                <c:pt idx="19091">
                  <c:v>190872.69</c:v>
                </c:pt>
                <c:pt idx="19092">
                  <c:v>190882.67</c:v>
                </c:pt>
                <c:pt idx="19093">
                  <c:v>190892.67</c:v>
                </c:pt>
                <c:pt idx="19094">
                  <c:v>190902.67</c:v>
                </c:pt>
                <c:pt idx="19095">
                  <c:v>190912.67</c:v>
                </c:pt>
                <c:pt idx="19096">
                  <c:v>190922.67</c:v>
                </c:pt>
                <c:pt idx="19097">
                  <c:v>190932.67</c:v>
                </c:pt>
                <c:pt idx="19098">
                  <c:v>190942.67</c:v>
                </c:pt>
                <c:pt idx="19099">
                  <c:v>190952.67</c:v>
                </c:pt>
                <c:pt idx="19100">
                  <c:v>190962.67</c:v>
                </c:pt>
                <c:pt idx="19101">
                  <c:v>190972.67</c:v>
                </c:pt>
                <c:pt idx="19102">
                  <c:v>190982.66</c:v>
                </c:pt>
                <c:pt idx="19103">
                  <c:v>190992.66</c:v>
                </c:pt>
                <c:pt idx="19104">
                  <c:v>191002.66</c:v>
                </c:pt>
                <c:pt idx="19105">
                  <c:v>191012.64</c:v>
                </c:pt>
                <c:pt idx="19106">
                  <c:v>191022.64</c:v>
                </c:pt>
                <c:pt idx="19107">
                  <c:v>191032.64</c:v>
                </c:pt>
                <c:pt idx="19108">
                  <c:v>191042.64</c:v>
                </c:pt>
                <c:pt idx="19109">
                  <c:v>191052.64</c:v>
                </c:pt>
                <c:pt idx="19110">
                  <c:v>191062.64</c:v>
                </c:pt>
                <c:pt idx="19111">
                  <c:v>191072.64000000001</c:v>
                </c:pt>
                <c:pt idx="19112">
                  <c:v>191082.64</c:v>
                </c:pt>
                <c:pt idx="19113">
                  <c:v>191092.64</c:v>
                </c:pt>
                <c:pt idx="19114">
                  <c:v>191102.64</c:v>
                </c:pt>
                <c:pt idx="19115">
                  <c:v>191112.64</c:v>
                </c:pt>
                <c:pt idx="19116">
                  <c:v>191122.63</c:v>
                </c:pt>
                <c:pt idx="19117">
                  <c:v>191132.63</c:v>
                </c:pt>
                <c:pt idx="19118">
                  <c:v>191142.63</c:v>
                </c:pt>
                <c:pt idx="19119">
                  <c:v>191152.64000000001</c:v>
                </c:pt>
                <c:pt idx="19120">
                  <c:v>191162.63</c:v>
                </c:pt>
                <c:pt idx="19121">
                  <c:v>191172.63</c:v>
                </c:pt>
                <c:pt idx="19122">
                  <c:v>191182.63</c:v>
                </c:pt>
                <c:pt idx="19123">
                  <c:v>191192.61</c:v>
                </c:pt>
                <c:pt idx="19124">
                  <c:v>191202.61</c:v>
                </c:pt>
                <c:pt idx="19125">
                  <c:v>191212.61</c:v>
                </c:pt>
                <c:pt idx="19126">
                  <c:v>191222.61</c:v>
                </c:pt>
                <c:pt idx="19127">
                  <c:v>191232.61</c:v>
                </c:pt>
                <c:pt idx="19128">
                  <c:v>191242.61</c:v>
                </c:pt>
                <c:pt idx="19129">
                  <c:v>191252.59</c:v>
                </c:pt>
                <c:pt idx="19130">
                  <c:v>191262.61</c:v>
                </c:pt>
                <c:pt idx="19131">
                  <c:v>191272.61</c:v>
                </c:pt>
                <c:pt idx="19132">
                  <c:v>191282.61</c:v>
                </c:pt>
                <c:pt idx="19133">
                  <c:v>191292.59</c:v>
                </c:pt>
                <c:pt idx="19134">
                  <c:v>191302.59</c:v>
                </c:pt>
                <c:pt idx="19135">
                  <c:v>191312.59</c:v>
                </c:pt>
                <c:pt idx="19136">
                  <c:v>191322.59</c:v>
                </c:pt>
                <c:pt idx="19137">
                  <c:v>191332.58</c:v>
                </c:pt>
                <c:pt idx="19138">
                  <c:v>191342.58</c:v>
                </c:pt>
                <c:pt idx="19139">
                  <c:v>191352.58</c:v>
                </c:pt>
                <c:pt idx="19140">
                  <c:v>191362.59</c:v>
                </c:pt>
                <c:pt idx="19141">
                  <c:v>191372.58</c:v>
                </c:pt>
                <c:pt idx="19142">
                  <c:v>191382.58</c:v>
                </c:pt>
                <c:pt idx="19143">
                  <c:v>191392.58</c:v>
                </c:pt>
                <c:pt idx="19144">
                  <c:v>191402.58</c:v>
                </c:pt>
                <c:pt idx="19145">
                  <c:v>191412.58</c:v>
                </c:pt>
                <c:pt idx="19146">
                  <c:v>191422.58</c:v>
                </c:pt>
                <c:pt idx="19147">
                  <c:v>191432.56</c:v>
                </c:pt>
                <c:pt idx="19148">
                  <c:v>191442.56</c:v>
                </c:pt>
                <c:pt idx="19149">
                  <c:v>191452.56</c:v>
                </c:pt>
                <c:pt idx="19150">
                  <c:v>191462.56</c:v>
                </c:pt>
                <c:pt idx="19151">
                  <c:v>191472.56</c:v>
                </c:pt>
                <c:pt idx="19152">
                  <c:v>191482.56</c:v>
                </c:pt>
                <c:pt idx="19153">
                  <c:v>191492.56</c:v>
                </c:pt>
                <c:pt idx="19154">
                  <c:v>191502.56</c:v>
                </c:pt>
                <c:pt idx="19155">
                  <c:v>191512.55</c:v>
                </c:pt>
                <c:pt idx="19156">
                  <c:v>191522.55</c:v>
                </c:pt>
                <c:pt idx="19157">
                  <c:v>191532.55</c:v>
                </c:pt>
                <c:pt idx="19158">
                  <c:v>191542.55</c:v>
                </c:pt>
                <c:pt idx="19159">
                  <c:v>191552.55</c:v>
                </c:pt>
                <c:pt idx="19160">
                  <c:v>191562.55</c:v>
                </c:pt>
                <c:pt idx="19161">
                  <c:v>191572.55</c:v>
                </c:pt>
                <c:pt idx="19162">
                  <c:v>191582.55</c:v>
                </c:pt>
                <c:pt idx="19163">
                  <c:v>191592.55</c:v>
                </c:pt>
                <c:pt idx="19164">
                  <c:v>191602.55</c:v>
                </c:pt>
                <c:pt idx="19165">
                  <c:v>191612.53</c:v>
                </c:pt>
                <c:pt idx="19166">
                  <c:v>191622.53</c:v>
                </c:pt>
                <c:pt idx="19167">
                  <c:v>191632.53</c:v>
                </c:pt>
                <c:pt idx="19168">
                  <c:v>191642.52</c:v>
                </c:pt>
                <c:pt idx="19169">
                  <c:v>191652.52</c:v>
                </c:pt>
                <c:pt idx="19170">
                  <c:v>191662.52</c:v>
                </c:pt>
                <c:pt idx="19171">
                  <c:v>191672.52</c:v>
                </c:pt>
                <c:pt idx="19172">
                  <c:v>191682.52</c:v>
                </c:pt>
                <c:pt idx="19173">
                  <c:v>191692.52</c:v>
                </c:pt>
                <c:pt idx="19174">
                  <c:v>191702.52</c:v>
                </c:pt>
                <c:pt idx="19175">
                  <c:v>191712.52</c:v>
                </c:pt>
                <c:pt idx="19176">
                  <c:v>191722.52</c:v>
                </c:pt>
                <c:pt idx="19177">
                  <c:v>191732.52</c:v>
                </c:pt>
                <c:pt idx="19178">
                  <c:v>191742.52</c:v>
                </c:pt>
                <c:pt idx="19179">
                  <c:v>191752.5</c:v>
                </c:pt>
                <c:pt idx="19180">
                  <c:v>191762.5</c:v>
                </c:pt>
                <c:pt idx="19181">
                  <c:v>191772.5</c:v>
                </c:pt>
                <c:pt idx="19182">
                  <c:v>191782.52</c:v>
                </c:pt>
                <c:pt idx="19183">
                  <c:v>191792.5</c:v>
                </c:pt>
                <c:pt idx="19184">
                  <c:v>191802.5</c:v>
                </c:pt>
                <c:pt idx="19185">
                  <c:v>191812.5</c:v>
                </c:pt>
                <c:pt idx="19186">
                  <c:v>191822.48</c:v>
                </c:pt>
                <c:pt idx="19187">
                  <c:v>191832.48</c:v>
                </c:pt>
                <c:pt idx="19188">
                  <c:v>191842.48</c:v>
                </c:pt>
                <c:pt idx="19189">
                  <c:v>191852.48</c:v>
                </c:pt>
                <c:pt idx="19190">
                  <c:v>191862.48</c:v>
                </c:pt>
                <c:pt idx="19191">
                  <c:v>191872.48</c:v>
                </c:pt>
                <c:pt idx="19192">
                  <c:v>191882.48</c:v>
                </c:pt>
                <c:pt idx="19193">
                  <c:v>191892.48000000001</c:v>
                </c:pt>
                <c:pt idx="19194">
                  <c:v>191902.48</c:v>
                </c:pt>
                <c:pt idx="19195">
                  <c:v>191912.48</c:v>
                </c:pt>
                <c:pt idx="19196">
                  <c:v>191922.47</c:v>
                </c:pt>
                <c:pt idx="19197">
                  <c:v>191932.47</c:v>
                </c:pt>
                <c:pt idx="19198">
                  <c:v>191942.47</c:v>
                </c:pt>
                <c:pt idx="19199">
                  <c:v>191952.47</c:v>
                </c:pt>
                <c:pt idx="19200">
                  <c:v>191962.45</c:v>
                </c:pt>
                <c:pt idx="19201">
                  <c:v>191972.45</c:v>
                </c:pt>
                <c:pt idx="19202">
                  <c:v>191982.45</c:v>
                </c:pt>
                <c:pt idx="19203">
                  <c:v>191992.47</c:v>
                </c:pt>
                <c:pt idx="19204">
                  <c:v>192002.45</c:v>
                </c:pt>
                <c:pt idx="19205">
                  <c:v>192012.45</c:v>
                </c:pt>
                <c:pt idx="19206">
                  <c:v>192022.45</c:v>
                </c:pt>
                <c:pt idx="19207">
                  <c:v>192032.45</c:v>
                </c:pt>
                <c:pt idx="19208">
                  <c:v>192042.45</c:v>
                </c:pt>
                <c:pt idx="19209">
                  <c:v>192052.45</c:v>
                </c:pt>
                <c:pt idx="19210">
                  <c:v>192062.44</c:v>
                </c:pt>
                <c:pt idx="19211">
                  <c:v>192072.44</c:v>
                </c:pt>
                <c:pt idx="19212">
                  <c:v>192082.44</c:v>
                </c:pt>
                <c:pt idx="19213">
                  <c:v>192092.45</c:v>
                </c:pt>
                <c:pt idx="19214">
                  <c:v>192102.44</c:v>
                </c:pt>
                <c:pt idx="19215">
                  <c:v>192112.44</c:v>
                </c:pt>
                <c:pt idx="19216">
                  <c:v>192122.44</c:v>
                </c:pt>
                <c:pt idx="19217">
                  <c:v>192132.44</c:v>
                </c:pt>
                <c:pt idx="19218">
                  <c:v>192142.42</c:v>
                </c:pt>
                <c:pt idx="19219">
                  <c:v>192152.42</c:v>
                </c:pt>
                <c:pt idx="19220">
                  <c:v>192162.42</c:v>
                </c:pt>
                <c:pt idx="19221">
                  <c:v>192172.42</c:v>
                </c:pt>
                <c:pt idx="19222">
                  <c:v>192182.42</c:v>
                </c:pt>
                <c:pt idx="19223">
                  <c:v>192192.42</c:v>
                </c:pt>
                <c:pt idx="19224">
                  <c:v>192202.42</c:v>
                </c:pt>
                <c:pt idx="19225">
                  <c:v>192212.42</c:v>
                </c:pt>
                <c:pt idx="19226">
                  <c:v>192222.42</c:v>
                </c:pt>
                <c:pt idx="19227">
                  <c:v>192232.42</c:v>
                </c:pt>
                <c:pt idx="19228">
                  <c:v>192242.41</c:v>
                </c:pt>
                <c:pt idx="19229">
                  <c:v>192252.41</c:v>
                </c:pt>
                <c:pt idx="19230">
                  <c:v>192262.41</c:v>
                </c:pt>
                <c:pt idx="19231">
                  <c:v>192272.41</c:v>
                </c:pt>
                <c:pt idx="19232">
                  <c:v>192282.39</c:v>
                </c:pt>
                <c:pt idx="19233">
                  <c:v>192292.39</c:v>
                </c:pt>
                <c:pt idx="19234">
                  <c:v>192302.41</c:v>
                </c:pt>
                <c:pt idx="19235">
                  <c:v>192312.41</c:v>
                </c:pt>
                <c:pt idx="19236">
                  <c:v>192322.39</c:v>
                </c:pt>
                <c:pt idx="19237">
                  <c:v>192332.39</c:v>
                </c:pt>
                <c:pt idx="19238">
                  <c:v>192342.39</c:v>
                </c:pt>
                <c:pt idx="19239">
                  <c:v>192352.39</c:v>
                </c:pt>
                <c:pt idx="19240">
                  <c:v>192362.39</c:v>
                </c:pt>
                <c:pt idx="19241">
                  <c:v>192372.39</c:v>
                </c:pt>
                <c:pt idx="19242">
                  <c:v>192382.38</c:v>
                </c:pt>
                <c:pt idx="19243">
                  <c:v>192392.38</c:v>
                </c:pt>
                <c:pt idx="19244">
                  <c:v>192402.38</c:v>
                </c:pt>
                <c:pt idx="19245">
                  <c:v>192412.39</c:v>
                </c:pt>
                <c:pt idx="19246">
                  <c:v>192422.38</c:v>
                </c:pt>
                <c:pt idx="19247">
                  <c:v>192432.38</c:v>
                </c:pt>
                <c:pt idx="19248">
                  <c:v>192442.38</c:v>
                </c:pt>
                <c:pt idx="19249">
                  <c:v>192452.36</c:v>
                </c:pt>
                <c:pt idx="19250">
                  <c:v>192462.36</c:v>
                </c:pt>
                <c:pt idx="19251">
                  <c:v>192472.36</c:v>
                </c:pt>
                <c:pt idx="19252">
                  <c:v>192482.36</c:v>
                </c:pt>
                <c:pt idx="19253">
                  <c:v>192492.36</c:v>
                </c:pt>
                <c:pt idx="19254">
                  <c:v>192502.36</c:v>
                </c:pt>
                <c:pt idx="19255">
                  <c:v>192512.36</c:v>
                </c:pt>
                <c:pt idx="19256">
                  <c:v>192522.36</c:v>
                </c:pt>
                <c:pt idx="19257">
                  <c:v>192532.36</c:v>
                </c:pt>
                <c:pt idx="19258">
                  <c:v>192542.36</c:v>
                </c:pt>
                <c:pt idx="19259">
                  <c:v>192552.34</c:v>
                </c:pt>
                <c:pt idx="19260">
                  <c:v>192562.34</c:v>
                </c:pt>
                <c:pt idx="19261">
                  <c:v>192572.34</c:v>
                </c:pt>
                <c:pt idx="19262">
                  <c:v>192582.34</c:v>
                </c:pt>
                <c:pt idx="19263">
                  <c:v>192592.33</c:v>
                </c:pt>
                <c:pt idx="19264">
                  <c:v>192602.33</c:v>
                </c:pt>
                <c:pt idx="19265">
                  <c:v>192612.33</c:v>
                </c:pt>
                <c:pt idx="19266">
                  <c:v>192622.34</c:v>
                </c:pt>
                <c:pt idx="19267">
                  <c:v>192632.33</c:v>
                </c:pt>
                <c:pt idx="19268">
                  <c:v>192642.33</c:v>
                </c:pt>
                <c:pt idx="19269">
                  <c:v>192652.33</c:v>
                </c:pt>
                <c:pt idx="19270">
                  <c:v>192662.33</c:v>
                </c:pt>
                <c:pt idx="19271">
                  <c:v>192672.33</c:v>
                </c:pt>
                <c:pt idx="19272">
                  <c:v>192682.33</c:v>
                </c:pt>
                <c:pt idx="19273">
                  <c:v>192692.31</c:v>
                </c:pt>
                <c:pt idx="19274">
                  <c:v>192702.31</c:v>
                </c:pt>
                <c:pt idx="19275">
                  <c:v>192712.31</c:v>
                </c:pt>
                <c:pt idx="19276">
                  <c:v>192722.33</c:v>
                </c:pt>
                <c:pt idx="19277">
                  <c:v>192732.31</c:v>
                </c:pt>
                <c:pt idx="19278">
                  <c:v>192742.31</c:v>
                </c:pt>
                <c:pt idx="19279">
                  <c:v>192752.31</c:v>
                </c:pt>
                <c:pt idx="19280">
                  <c:v>192762.31</c:v>
                </c:pt>
                <c:pt idx="19281">
                  <c:v>192772.3</c:v>
                </c:pt>
                <c:pt idx="19282">
                  <c:v>192782.3</c:v>
                </c:pt>
                <c:pt idx="19283">
                  <c:v>192792.3</c:v>
                </c:pt>
                <c:pt idx="19284">
                  <c:v>192802.3</c:v>
                </c:pt>
                <c:pt idx="19285">
                  <c:v>192812.3</c:v>
                </c:pt>
                <c:pt idx="19286">
                  <c:v>192822.3</c:v>
                </c:pt>
                <c:pt idx="19287">
                  <c:v>192832.3</c:v>
                </c:pt>
                <c:pt idx="19288">
                  <c:v>192842.3</c:v>
                </c:pt>
                <c:pt idx="19289">
                  <c:v>192852.3</c:v>
                </c:pt>
                <c:pt idx="19290">
                  <c:v>192862.3</c:v>
                </c:pt>
                <c:pt idx="19291">
                  <c:v>192872.28</c:v>
                </c:pt>
                <c:pt idx="19292">
                  <c:v>192882.28</c:v>
                </c:pt>
                <c:pt idx="19293">
                  <c:v>192892.28</c:v>
                </c:pt>
                <c:pt idx="19294">
                  <c:v>192902.28</c:v>
                </c:pt>
                <c:pt idx="19295">
                  <c:v>192912.27</c:v>
                </c:pt>
                <c:pt idx="19296">
                  <c:v>192922.27</c:v>
                </c:pt>
                <c:pt idx="19297">
                  <c:v>192932.28</c:v>
                </c:pt>
                <c:pt idx="19298">
                  <c:v>192942.28</c:v>
                </c:pt>
                <c:pt idx="19299">
                  <c:v>192952.27</c:v>
                </c:pt>
                <c:pt idx="19300">
                  <c:v>192962.27</c:v>
                </c:pt>
                <c:pt idx="19301">
                  <c:v>192972.27</c:v>
                </c:pt>
                <c:pt idx="19302">
                  <c:v>192982.27</c:v>
                </c:pt>
                <c:pt idx="19303">
                  <c:v>192992.27</c:v>
                </c:pt>
                <c:pt idx="19304">
                  <c:v>193002.27</c:v>
                </c:pt>
                <c:pt idx="19305">
                  <c:v>193012.25</c:v>
                </c:pt>
                <c:pt idx="19306">
                  <c:v>193022.25</c:v>
                </c:pt>
                <c:pt idx="19307">
                  <c:v>193032.25</c:v>
                </c:pt>
                <c:pt idx="19308">
                  <c:v>193042.27</c:v>
                </c:pt>
                <c:pt idx="19309">
                  <c:v>193052.25</c:v>
                </c:pt>
                <c:pt idx="19310">
                  <c:v>193062.25</c:v>
                </c:pt>
                <c:pt idx="19311">
                  <c:v>193072.25</c:v>
                </c:pt>
                <c:pt idx="19312">
                  <c:v>193082.23</c:v>
                </c:pt>
                <c:pt idx="19313">
                  <c:v>193092.23</c:v>
                </c:pt>
                <c:pt idx="19314">
                  <c:v>193102.23</c:v>
                </c:pt>
                <c:pt idx="19315">
                  <c:v>193112.23</c:v>
                </c:pt>
                <c:pt idx="19316">
                  <c:v>193122.23</c:v>
                </c:pt>
                <c:pt idx="19317">
                  <c:v>193132.23</c:v>
                </c:pt>
                <c:pt idx="19318">
                  <c:v>193142.23</c:v>
                </c:pt>
                <c:pt idx="19319">
                  <c:v>193152.23</c:v>
                </c:pt>
                <c:pt idx="19320">
                  <c:v>193162.23</c:v>
                </c:pt>
                <c:pt idx="19321">
                  <c:v>193172.23</c:v>
                </c:pt>
                <c:pt idx="19322">
                  <c:v>193182.22</c:v>
                </c:pt>
                <c:pt idx="19323">
                  <c:v>193192.22</c:v>
                </c:pt>
                <c:pt idx="19324">
                  <c:v>193202.22</c:v>
                </c:pt>
                <c:pt idx="19325">
                  <c:v>193212.22</c:v>
                </c:pt>
                <c:pt idx="19326">
                  <c:v>193222.2</c:v>
                </c:pt>
                <c:pt idx="19327">
                  <c:v>193232.2</c:v>
                </c:pt>
                <c:pt idx="19328">
                  <c:v>193242.22</c:v>
                </c:pt>
                <c:pt idx="19329">
                  <c:v>193252.22</c:v>
                </c:pt>
                <c:pt idx="19330">
                  <c:v>193262.2</c:v>
                </c:pt>
                <c:pt idx="19331">
                  <c:v>193272.2</c:v>
                </c:pt>
                <c:pt idx="19332">
                  <c:v>193282.2</c:v>
                </c:pt>
                <c:pt idx="19333">
                  <c:v>193292.2</c:v>
                </c:pt>
                <c:pt idx="19334">
                  <c:v>193302.2</c:v>
                </c:pt>
                <c:pt idx="19335">
                  <c:v>193312.2</c:v>
                </c:pt>
                <c:pt idx="19336">
                  <c:v>193322.19</c:v>
                </c:pt>
                <c:pt idx="19337">
                  <c:v>193332.19</c:v>
                </c:pt>
                <c:pt idx="19338">
                  <c:v>193342.19</c:v>
                </c:pt>
                <c:pt idx="19339">
                  <c:v>193352.2</c:v>
                </c:pt>
                <c:pt idx="19340">
                  <c:v>193362.19</c:v>
                </c:pt>
                <c:pt idx="19341">
                  <c:v>193372.19</c:v>
                </c:pt>
                <c:pt idx="19342">
                  <c:v>193382.19</c:v>
                </c:pt>
                <c:pt idx="19343">
                  <c:v>193392.19</c:v>
                </c:pt>
                <c:pt idx="19344">
                  <c:v>193402.17</c:v>
                </c:pt>
                <c:pt idx="19345">
                  <c:v>193412.17</c:v>
                </c:pt>
                <c:pt idx="19346">
                  <c:v>193422.17</c:v>
                </c:pt>
                <c:pt idx="19347">
                  <c:v>193432.17</c:v>
                </c:pt>
                <c:pt idx="19348">
                  <c:v>193442.17</c:v>
                </c:pt>
                <c:pt idx="19349">
                  <c:v>193452.17</c:v>
                </c:pt>
                <c:pt idx="19350">
                  <c:v>193462.17</c:v>
                </c:pt>
                <c:pt idx="19351">
                  <c:v>193472.17</c:v>
                </c:pt>
                <c:pt idx="19352">
                  <c:v>193482.17</c:v>
                </c:pt>
                <c:pt idx="19353">
                  <c:v>193492.17</c:v>
                </c:pt>
                <c:pt idx="19354">
                  <c:v>193502.16</c:v>
                </c:pt>
                <c:pt idx="19355">
                  <c:v>193512.16</c:v>
                </c:pt>
                <c:pt idx="19356">
                  <c:v>193522.16</c:v>
                </c:pt>
                <c:pt idx="19357">
                  <c:v>193532.16</c:v>
                </c:pt>
                <c:pt idx="19358">
                  <c:v>193542.14</c:v>
                </c:pt>
                <c:pt idx="19359">
                  <c:v>193552.14</c:v>
                </c:pt>
                <c:pt idx="19360">
                  <c:v>193562.16</c:v>
                </c:pt>
                <c:pt idx="19361">
                  <c:v>193572.16</c:v>
                </c:pt>
                <c:pt idx="19362">
                  <c:v>193582.14</c:v>
                </c:pt>
                <c:pt idx="19363">
                  <c:v>193592.14</c:v>
                </c:pt>
                <c:pt idx="19364">
                  <c:v>193602.14</c:v>
                </c:pt>
                <c:pt idx="19365">
                  <c:v>193612.14</c:v>
                </c:pt>
                <c:pt idx="19366">
                  <c:v>193622.14</c:v>
                </c:pt>
                <c:pt idx="19367">
                  <c:v>193632.14</c:v>
                </c:pt>
                <c:pt idx="19368">
                  <c:v>193642.13</c:v>
                </c:pt>
                <c:pt idx="19369">
                  <c:v>193652.13</c:v>
                </c:pt>
                <c:pt idx="19370">
                  <c:v>193662.14</c:v>
                </c:pt>
                <c:pt idx="19371">
                  <c:v>193672.14</c:v>
                </c:pt>
                <c:pt idx="19372">
                  <c:v>193682.13</c:v>
                </c:pt>
                <c:pt idx="19373">
                  <c:v>193692.13</c:v>
                </c:pt>
                <c:pt idx="19374">
                  <c:v>193702.13</c:v>
                </c:pt>
                <c:pt idx="19375">
                  <c:v>193712.11</c:v>
                </c:pt>
                <c:pt idx="19376">
                  <c:v>193722.11</c:v>
                </c:pt>
                <c:pt idx="19377">
                  <c:v>193732.11</c:v>
                </c:pt>
                <c:pt idx="19378">
                  <c:v>193742.11</c:v>
                </c:pt>
                <c:pt idx="19379">
                  <c:v>193752.11</c:v>
                </c:pt>
                <c:pt idx="19380">
                  <c:v>193762.11</c:v>
                </c:pt>
                <c:pt idx="19381">
                  <c:v>193772.11</c:v>
                </c:pt>
                <c:pt idx="19382">
                  <c:v>193782.11</c:v>
                </c:pt>
                <c:pt idx="19383">
                  <c:v>193792.11</c:v>
                </c:pt>
                <c:pt idx="19384">
                  <c:v>193802.11</c:v>
                </c:pt>
                <c:pt idx="19385">
                  <c:v>193812.11</c:v>
                </c:pt>
                <c:pt idx="19386">
                  <c:v>193822.09</c:v>
                </c:pt>
                <c:pt idx="19387">
                  <c:v>193832.09</c:v>
                </c:pt>
                <c:pt idx="19388">
                  <c:v>193842.09</c:v>
                </c:pt>
                <c:pt idx="19389">
                  <c:v>193852.08</c:v>
                </c:pt>
                <c:pt idx="19390">
                  <c:v>193862.08</c:v>
                </c:pt>
                <c:pt idx="19391">
                  <c:v>193872.09</c:v>
                </c:pt>
                <c:pt idx="19392">
                  <c:v>193882.09</c:v>
                </c:pt>
                <c:pt idx="19393">
                  <c:v>193892.08</c:v>
                </c:pt>
                <c:pt idx="19394">
                  <c:v>193902.07999999999</c:v>
                </c:pt>
                <c:pt idx="19395">
                  <c:v>193912.08</c:v>
                </c:pt>
                <c:pt idx="19396">
                  <c:v>193922.08</c:v>
                </c:pt>
                <c:pt idx="19397">
                  <c:v>193932.08</c:v>
                </c:pt>
                <c:pt idx="19398">
                  <c:v>193942.08</c:v>
                </c:pt>
                <c:pt idx="19399">
                  <c:v>193952.06</c:v>
                </c:pt>
                <c:pt idx="19400">
                  <c:v>193962.06</c:v>
                </c:pt>
                <c:pt idx="19401">
                  <c:v>193972.08</c:v>
                </c:pt>
                <c:pt idx="19402">
                  <c:v>193982.07999999999</c:v>
                </c:pt>
                <c:pt idx="19403">
                  <c:v>193992.06</c:v>
                </c:pt>
                <c:pt idx="19404">
                  <c:v>194002.06</c:v>
                </c:pt>
                <c:pt idx="19405">
                  <c:v>194012.06</c:v>
                </c:pt>
                <c:pt idx="19406">
                  <c:v>194022.06</c:v>
                </c:pt>
                <c:pt idx="19407">
                  <c:v>194032.05</c:v>
                </c:pt>
                <c:pt idx="19408">
                  <c:v>194042.05</c:v>
                </c:pt>
                <c:pt idx="19409">
                  <c:v>194052.05</c:v>
                </c:pt>
                <c:pt idx="19410">
                  <c:v>194062.05</c:v>
                </c:pt>
                <c:pt idx="19411">
                  <c:v>194072.05</c:v>
                </c:pt>
                <c:pt idx="19412">
                  <c:v>194082.05</c:v>
                </c:pt>
                <c:pt idx="19413">
                  <c:v>194092.05</c:v>
                </c:pt>
                <c:pt idx="19414">
                  <c:v>194102.05</c:v>
                </c:pt>
                <c:pt idx="19415">
                  <c:v>194112.05</c:v>
                </c:pt>
                <c:pt idx="19416">
                  <c:v>194122.05</c:v>
                </c:pt>
                <c:pt idx="19417">
                  <c:v>194132.03</c:v>
                </c:pt>
                <c:pt idx="19418">
                  <c:v>194142.03</c:v>
                </c:pt>
                <c:pt idx="19419">
                  <c:v>194152.03</c:v>
                </c:pt>
                <c:pt idx="19420">
                  <c:v>194162.03</c:v>
                </c:pt>
                <c:pt idx="19421">
                  <c:v>194172.02</c:v>
                </c:pt>
                <c:pt idx="19422">
                  <c:v>194182.03</c:v>
                </c:pt>
                <c:pt idx="19423">
                  <c:v>194192.03</c:v>
                </c:pt>
                <c:pt idx="19424">
                  <c:v>194202.03</c:v>
                </c:pt>
                <c:pt idx="19425">
                  <c:v>194212.02</c:v>
                </c:pt>
                <c:pt idx="19426">
                  <c:v>194222.02</c:v>
                </c:pt>
                <c:pt idx="19427">
                  <c:v>194232.02</c:v>
                </c:pt>
                <c:pt idx="19428">
                  <c:v>194242.02</c:v>
                </c:pt>
                <c:pt idx="19429">
                  <c:v>194252.02</c:v>
                </c:pt>
                <c:pt idx="19430">
                  <c:v>194262.02</c:v>
                </c:pt>
                <c:pt idx="19431">
                  <c:v>194272</c:v>
                </c:pt>
                <c:pt idx="19432">
                  <c:v>194282.02</c:v>
                </c:pt>
                <c:pt idx="19433">
                  <c:v>194292.02</c:v>
                </c:pt>
                <c:pt idx="19434">
                  <c:v>194302.02</c:v>
                </c:pt>
                <c:pt idx="19435">
                  <c:v>194312</c:v>
                </c:pt>
                <c:pt idx="19436">
                  <c:v>194322</c:v>
                </c:pt>
                <c:pt idx="19437">
                  <c:v>194332</c:v>
                </c:pt>
                <c:pt idx="19438">
                  <c:v>194342</c:v>
                </c:pt>
                <c:pt idx="19439">
                  <c:v>194351.98</c:v>
                </c:pt>
                <c:pt idx="19440">
                  <c:v>194361.98</c:v>
                </c:pt>
                <c:pt idx="19441">
                  <c:v>194371.98</c:v>
                </c:pt>
                <c:pt idx="19442">
                  <c:v>194381.98</c:v>
                </c:pt>
                <c:pt idx="19443">
                  <c:v>194391.98</c:v>
                </c:pt>
                <c:pt idx="19444">
                  <c:v>194401.98</c:v>
                </c:pt>
                <c:pt idx="19445">
                  <c:v>194411.98</c:v>
                </c:pt>
                <c:pt idx="19446">
                  <c:v>194421.98</c:v>
                </c:pt>
                <c:pt idx="19447">
                  <c:v>194431.98</c:v>
                </c:pt>
                <c:pt idx="19448">
                  <c:v>194441.98</c:v>
                </c:pt>
                <c:pt idx="19449">
                  <c:v>194451.97</c:v>
                </c:pt>
                <c:pt idx="19450">
                  <c:v>194461.97</c:v>
                </c:pt>
                <c:pt idx="19451">
                  <c:v>194471.97</c:v>
                </c:pt>
                <c:pt idx="19452">
                  <c:v>194481.95</c:v>
                </c:pt>
                <c:pt idx="19453">
                  <c:v>194491.97</c:v>
                </c:pt>
                <c:pt idx="19454">
                  <c:v>194501.97</c:v>
                </c:pt>
                <c:pt idx="19455">
                  <c:v>194511.97</c:v>
                </c:pt>
                <c:pt idx="19456">
                  <c:v>194521.95</c:v>
                </c:pt>
                <c:pt idx="19457">
                  <c:v>194531.95</c:v>
                </c:pt>
                <c:pt idx="19458">
                  <c:v>194541.95</c:v>
                </c:pt>
                <c:pt idx="19459">
                  <c:v>194551.95</c:v>
                </c:pt>
                <c:pt idx="19460">
                  <c:v>194561.95</c:v>
                </c:pt>
                <c:pt idx="19461">
                  <c:v>194571.95</c:v>
                </c:pt>
                <c:pt idx="19462">
                  <c:v>194581.94</c:v>
                </c:pt>
                <c:pt idx="19463">
                  <c:v>194591.94</c:v>
                </c:pt>
                <c:pt idx="19464">
                  <c:v>194601.95</c:v>
                </c:pt>
                <c:pt idx="19465">
                  <c:v>194611.95</c:v>
                </c:pt>
                <c:pt idx="19466">
                  <c:v>194621.94</c:v>
                </c:pt>
                <c:pt idx="19467">
                  <c:v>194631.94</c:v>
                </c:pt>
                <c:pt idx="19468">
                  <c:v>194641.94</c:v>
                </c:pt>
                <c:pt idx="19469">
                  <c:v>194651.94</c:v>
                </c:pt>
                <c:pt idx="19470">
                  <c:v>194661.92</c:v>
                </c:pt>
                <c:pt idx="19471">
                  <c:v>194671.92</c:v>
                </c:pt>
                <c:pt idx="19472">
                  <c:v>194681.92</c:v>
                </c:pt>
                <c:pt idx="19473">
                  <c:v>194691.92</c:v>
                </c:pt>
                <c:pt idx="19474">
                  <c:v>194701.92</c:v>
                </c:pt>
                <c:pt idx="19475">
                  <c:v>194711.92</c:v>
                </c:pt>
                <c:pt idx="19476">
                  <c:v>194721.92000000001</c:v>
                </c:pt>
                <c:pt idx="19477">
                  <c:v>194731.92</c:v>
                </c:pt>
                <c:pt idx="19478">
                  <c:v>194741.92</c:v>
                </c:pt>
                <c:pt idx="19479">
                  <c:v>194751.92</c:v>
                </c:pt>
                <c:pt idx="19480">
                  <c:v>194761.91</c:v>
                </c:pt>
                <c:pt idx="19481">
                  <c:v>194771.91</c:v>
                </c:pt>
                <c:pt idx="19482">
                  <c:v>194781.91</c:v>
                </c:pt>
                <c:pt idx="19483">
                  <c:v>194791.91</c:v>
                </c:pt>
                <c:pt idx="19484">
                  <c:v>194801.91</c:v>
                </c:pt>
                <c:pt idx="19485">
                  <c:v>194811.91</c:v>
                </c:pt>
                <c:pt idx="19486">
                  <c:v>194821.91</c:v>
                </c:pt>
                <c:pt idx="19487">
                  <c:v>194831.91</c:v>
                </c:pt>
                <c:pt idx="19488">
                  <c:v>194841.89</c:v>
                </c:pt>
                <c:pt idx="19489">
                  <c:v>194851.89</c:v>
                </c:pt>
                <c:pt idx="19490">
                  <c:v>194861.89</c:v>
                </c:pt>
                <c:pt idx="19491">
                  <c:v>194871.89</c:v>
                </c:pt>
                <c:pt idx="19492">
                  <c:v>194881.89</c:v>
                </c:pt>
                <c:pt idx="19493">
                  <c:v>194891.89</c:v>
                </c:pt>
                <c:pt idx="19494">
                  <c:v>194901.88</c:v>
                </c:pt>
                <c:pt idx="19495">
                  <c:v>194911.89</c:v>
                </c:pt>
                <c:pt idx="19496">
                  <c:v>194921.89</c:v>
                </c:pt>
                <c:pt idx="19497">
                  <c:v>194931.89</c:v>
                </c:pt>
                <c:pt idx="19498">
                  <c:v>194941.88</c:v>
                </c:pt>
                <c:pt idx="19499">
                  <c:v>194951.88</c:v>
                </c:pt>
                <c:pt idx="19500">
                  <c:v>194961.88</c:v>
                </c:pt>
                <c:pt idx="19501">
                  <c:v>194971.88</c:v>
                </c:pt>
                <c:pt idx="19502">
                  <c:v>194981.86</c:v>
                </c:pt>
                <c:pt idx="19503">
                  <c:v>194991.86</c:v>
                </c:pt>
                <c:pt idx="19504">
                  <c:v>195001.86</c:v>
                </c:pt>
                <c:pt idx="19505">
                  <c:v>195011.88</c:v>
                </c:pt>
                <c:pt idx="19506">
                  <c:v>195021.86</c:v>
                </c:pt>
                <c:pt idx="19507">
                  <c:v>195031.86</c:v>
                </c:pt>
                <c:pt idx="19508">
                  <c:v>195041.86</c:v>
                </c:pt>
                <c:pt idx="19509">
                  <c:v>195051.86</c:v>
                </c:pt>
                <c:pt idx="19510">
                  <c:v>195061.86</c:v>
                </c:pt>
                <c:pt idx="19511">
                  <c:v>195071.86</c:v>
                </c:pt>
                <c:pt idx="19512">
                  <c:v>195081.84</c:v>
                </c:pt>
                <c:pt idx="19513">
                  <c:v>195091.84</c:v>
                </c:pt>
                <c:pt idx="19514">
                  <c:v>195101.84</c:v>
                </c:pt>
                <c:pt idx="19515">
                  <c:v>195111.83</c:v>
                </c:pt>
                <c:pt idx="19516">
                  <c:v>195121.84</c:v>
                </c:pt>
                <c:pt idx="19517">
                  <c:v>195131.84</c:v>
                </c:pt>
                <c:pt idx="19518">
                  <c:v>195141.84</c:v>
                </c:pt>
                <c:pt idx="19519">
                  <c:v>195151.83</c:v>
                </c:pt>
                <c:pt idx="19520">
                  <c:v>195161.83</c:v>
                </c:pt>
                <c:pt idx="19521">
                  <c:v>195171.83</c:v>
                </c:pt>
                <c:pt idx="19522">
                  <c:v>195181.83</c:v>
                </c:pt>
                <c:pt idx="19523">
                  <c:v>195191.83</c:v>
                </c:pt>
                <c:pt idx="19524">
                  <c:v>195201.83</c:v>
                </c:pt>
                <c:pt idx="19525">
                  <c:v>195211.81</c:v>
                </c:pt>
                <c:pt idx="19526">
                  <c:v>195221.83</c:v>
                </c:pt>
                <c:pt idx="19527">
                  <c:v>195231.83</c:v>
                </c:pt>
                <c:pt idx="19528">
                  <c:v>195241.83</c:v>
                </c:pt>
                <c:pt idx="19529">
                  <c:v>195251.81</c:v>
                </c:pt>
                <c:pt idx="19530">
                  <c:v>195261.81</c:v>
                </c:pt>
                <c:pt idx="19531">
                  <c:v>195271.81</c:v>
                </c:pt>
                <c:pt idx="19532">
                  <c:v>195281.81</c:v>
                </c:pt>
                <c:pt idx="19533">
                  <c:v>195291.8</c:v>
                </c:pt>
                <c:pt idx="19534">
                  <c:v>195301.8</c:v>
                </c:pt>
                <c:pt idx="19535">
                  <c:v>195311.8</c:v>
                </c:pt>
                <c:pt idx="19536">
                  <c:v>195321.81</c:v>
                </c:pt>
                <c:pt idx="19537">
                  <c:v>195331.8</c:v>
                </c:pt>
                <c:pt idx="19538">
                  <c:v>195341.8</c:v>
                </c:pt>
                <c:pt idx="19539">
                  <c:v>195351.8</c:v>
                </c:pt>
                <c:pt idx="19540">
                  <c:v>195361.8</c:v>
                </c:pt>
                <c:pt idx="19541">
                  <c:v>195371.8</c:v>
                </c:pt>
                <c:pt idx="19542">
                  <c:v>195381.8</c:v>
                </c:pt>
                <c:pt idx="19543">
                  <c:v>195391.78</c:v>
                </c:pt>
                <c:pt idx="19544">
                  <c:v>195401.78</c:v>
                </c:pt>
                <c:pt idx="19545">
                  <c:v>195411.78</c:v>
                </c:pt>
                <c:pt idx="19546">
                  <c:v>195421.78</c:v>
                </c:pt>
                <c:pt idx="19547">
                  <c:v>195431.78</c:v>
                </c:pt>
                <c:pt idx="19548">
                  <c:v>195441.78</c:v>
                </c:pt>
                <c:pt idx="19549">
                  <c:v>195451.78</c:v>
                </c:pt>
                <c:pt idx="19550">
                  <c:v>195461.78</c:v>
                </c:pt>
                <c:pt idx="19551">
                  <c:v>195471.77</c:v>
                </c:pt>
                <c:pt idx="19552">
                  <c:v>195481.77</c:v>
                </c:pt>
                <c:pt idx="19553">
                  <c:v>195491.77</c:v>
                </c:pt>
                <c:pt idx="19554">
                  <c:v>195501.77</c:v>
                </c:pt>
                <c:pt idx="19555">
                  <c:v>195511.77</c:v>
                </c:pt>
                <c:pt idx="19556">
                  <c:v>195521.77</c:v>
                </c:pt>
                <c:pt idx="19557">
                  <c:v>195531.77</c:v>
                </c:pt>
                <c:pt idx="19558">
                  <c:v>195541.77</c:v>
                </c:pt>
                <c:pt idx="19559">
                  <c:v>195551.77</c:v>
                </c:pt>
                <c:pt idx="19560">
                  <c:v>195561.77</c:v>
                </c:pt>
                <c:pt idx="19561">
                  <c:v>195571.75</c:v>
                </c:pt>
                <c:pt idx="19562">
                  <c:v>195581.75</c:v>
                </c:pt>
                <c:pt idx="19563">
                  <c:v>195591.75</c:v>
                </c:pt>
                <c:pt idx="19564">
                  <c:v>195601.75</c:v>
                </c:pt>
                <c:pt idx="19565">
                  <c:v>195611.73</c:v>
                </c:pt>
                <c:pt idx="19566">
                  <c:v>195621.73</c:v>
                </c:pt>
                <c:pt idx="19567">
                  <c:v>195631.75</c:v>
                </c:pt>
                <c:pt idx="19568">
                  <c:v>195641.75</c:v>
                </c:pt>
                <c:pt idx="19569">
                  <c:v>195651.73</c:v>
                </c:pt>
                <c:pt idx="19570">
                  <c:v>195661.73</c:v>
                </c:pt>
                <c:pt idx="19571">
                  <c:v>195671.73</c:v>
                </c:pt>
                <c:pt idx="19572">
                  <c:v>195681.73</c:v>
                </c:pt>
                <c:pt idx="19573">
                  <c:v>195691.73</c:v>
                </c:pt>
                <c:pt idx="19574">
                  <c:v>195701.73</c:v>
                </c:pt>
                <c:pt idx="19575">
                  <c:v>195711.72</c:v>
                </c:pt>
                <c:pt idx="19576">
                  <c:v>195721.72</c:v>
                </c:pt>
                <c:pt idx="19577">
                  <c:v>195731.72</c:v>
                </c:pt>
                <c:pt idx="19578">
                  <c:v>195741.73</c:v>
                </c:pt>
                <c:pt idx="19579">
                  <c:v>195751.72</c:v>
                </c:pt>
                <c:pt idx="19580">
                  <c:v>195761.72</c:v>
                </c:pt>
                <c:pt idx="19581">
                  <c:v>195771.72</c:v>
                </c:pt>
                <c:pt idx="19582">
                  <c:v>195781.7</c:v>
                </c:pt>
                <c:pt idx="19583">
                  <c:v>195791.7</c:v>
                </c:pt>
                <c:pt idx="19584">
                  <c:v>195801.7</c:v>
                </c:pt>
                <c:pt idx="19585">
                  <c:v>195811.7</c:v>
                </c:pt>
                <c:pt idx="19586">
                  <c:v>195821.7</c:v>
                </c:pt>
                <c:pt idx="19587">
                  <c:v>195831.7</c:v>
                </c:pt>
                <c:pt idx="19588">
                  <c:v>195841.7</c:v>
                </c:pt>
                <c:pt idx="19589">
                  <c:v>195851.7</c:v>
                </c:pt>
                <c:pt idx="19590">
                  <c:v>195861.7</c:v>
                </c:pt>
                <c:pt idx="19591">
                  <c:v>195871.7</c:v>
                </c:pt>
                <c:pt idx="19592">
                  <c:v>195881.7</c:v>
                </c:pt>
                <c:pt idx="19593">
                  <c:v>195891.69</c:v>
                </c:pt>
                <c:pt idx="19594">
                  <c:v>195901.69</c:v>
                </c:pt>
                <c:pt idx="19595">
                  <c:v>195911.69</c:v>
                </c:pt>
                <c:pt idx="19596">
                  <c:v>195921.67</c:v>
                </c:pt>
                <c:pt idx="19597">
                  <c:v>195931.67</c:v>
                </c:pt>
                <c:pt idx="19598">
                  <c:v>195941.69</c:v>
                </c:pt>
                <c:pt idx="19599">
                  <c:v>195951.69</c:v>
                </c:pt>
                <c:pt idx="19600">
                  <c:v>195961.67</c:v>
                </c:pt>
                <c:pt idx="19601">
                  <c:v>195971.67</c:v>
                </c:pt>
                <c:pt idx="19602">
                  <c:v>195981.67</c:v>
                </c:pt>
                <c:pt idx="19603">
                  <c:v>195991.67</c:v>
                </c:pt>
                <c:pt idx="19604">
                  <c:v>196001.67</c:v>
                </c:pt>
                <c:pt idx="19605">
                  <c:v>196011.67</c:v>
                </c:pt>
                <c:pt idx="19606">
                  <c:v>196021.66</c:v>
                </c:pt>
                <c:pt idx="19607">
                  <c:v>196031.66</c:v>
                </c:pt>
                <c:pt idx="19608">
                  <c:v>196041.66</c:v>
                </c:pt>
                <c:pt idx="19609">
                  <c:v>196051.67</c:v>
                </c:pt>
                <c:pt idx="19610">
                  <c:v>196061.66</c:v>
                </c:pt>
                <c:pt idx="19611">
                  <c:v>196071.66</c:v>
                </c:pt>
                <c:pt idx="19612">
                  <c:v>196081.66</c:v>
                </c:pt>
                <c:pt idx="19613">
                  <c:v>196091.66</c:v>
                </c:pt>
                <c:pt idx="19614">
                  <c:v>196101.64</c:v>
                </c:pt>
                <c:pt idx="19615">
                  <c:v>196111.64</c:v>
                </c:pt>
                <c:pt idx="19616">
                  <c:v>196121.64</c:v>
                </c:pt>
                <c:pt idx="19617">
                  <c:v>196131.64</c:v>
                </c:pt>
                <c:pt idx="19618">
                  <c:v>196141.64</c:v>
                </c:pt>
                <c:pt idx="19619">
                  <c:v>196151.64</c:v>
                </c:pt>
                <c:pt idx="19620">
                  <c:v>196161.64</c:v>
                </c:pt>
                <c:pt idx="19621">
                  <c:v>196171.64</c:v>
                </c:pt>
                <c:pt idx="19622">
                  <c:v>196181.64</c:v>
                </c:pt>
                <c:pt idx="19623">
                  <c:v>196191.64</c:v>
                </c:pt>
                <c:pt idx="19624">
                  <c:v>196201.63</c:v>
                </c:pt>
                <c:pt idx="19625">
                  <c:v>196211.63</c:v>
                </c:pt>
                <c:pt idx="19626">
                  <c:v>196221.63</c:v>
                </c:pt>
                <c:pt idx="19627">
                  <c:v>196231.63</c:v>
                </c:pt>
                <c:pt idx="19628">
                  <c:v>196241.61</c:v>
                </c:pt>
                <c:pt idx="19629">
                  <c:v>196251.63</c:v>
                </c:pt>
                <c:pt idx="19630">
                  <c:v>196261.63</c:v>
                </c:pt>
                <c:pt idx="19631">
                  <c:v>196271.63</c:v>
                </c:pt>
                <c:pt idx="19632">
                  <c:v>196281.61</c:v>
                </c:pt>
                <c:pt idx="19633">
                  <c:v>196291.61</c:v>
                </c:pt>
                <c:pt idx="19634">
                  <c:v>196301.61</c:v>
                </c:pt>
                <c:pt idx="19635">
                  <c:v>196311.61</c:v>
                </c:pt>
                <c:pt idx="19636">
                  <c:v>196321.61</c:v>
                </c:pt>
                <c:pt idx="19637">
                  <c:v>196331.61</c:v>
                </c:pt>
                <c:pt idx="19638">
                  <c:v>196341.59</c:v>
                </c:pt>
                <c:pt idx="19639">
                  <c:v>196351.59</c:v>
                </c:pt>
                <c:pt idx="19640">
                  <c:v>196361.61</c:v>
                </c:pt>
                <c:pt idx="19641">
                  <c:v>196371.61</c:v>
                </c:pt>
                <c:pt idx="19642">
                  <c:v>196381.59</c:v>
                </c:pt>
                <c:pt idx="19643">
                  <c:v>196391.59</c:v>
                </c:pt>
                <c:pt idx="19644">
                  <c:v>196401.59</c:v>
                </c:pt>
                <c:pt idx="19645">
                  <c:v>196411.58</c:v>
                </c:pt>
                <c:pt idx="19646">
                  <c:v>196421.58</c:v>
                </c:pt>
                <c:pt idx="19647">
                  <c:v>196431.58</c:v>
                </c:pt>
                <c:pt idx="19648">
                  <c:v>196441.58</c:v>
                </c:pt>
                <c:pt idx="19649">
                  <c:v>196451.58</c:v>
                </c:pt>
                <c:pt idx="19650">
                  <c:v>196461.58</c:v>
                </c:pt>
                <c:pt idx="19651">
                  <c:v>196471.58</c:v>
                </c:pt>
                <c:pt idx="19652">
                  <c:v>196481.58</c:v>
                </c:pt>
                <c:pt idx="19653">
                  <c:v>196491.58</c:v>
                </c:pt>
                <c:pt idx="19654">
                  <c:v>196501.58</c:v>
                </c:pt>
                <c:pt idx="19655">
                  <c:v>196511.58</c:v>
                </c:pt>
                <c:pt idx="19656">
                  <c:v>196521.58</c:v>
                </c:pt>
                <c:pt idx="19657">
                  <c:v>196531.56</c:v>
                </c:pt>
                <c:pt idx="19658">
                  <c:v>196541.56</c:v>
                </c:pt>
                <c:pt idx="19659">
                  <c:v>196551.55</c:v>
                </c:pt>
                <c:pt idx="19660">
                  <c:v>196561.55</c:v>
                </c:pt>
                <c:pt idx="19661">
                  <c:v>196571.56</c:v>
                </c:pt>
                <c:pt idx="19662">
                  <c:v>196581.56</c:v>
                </c:pt>
                <c:pt idx="19663">
                  <c:v>196591.55</c:v>
                </c:pt>
                <c:pt idx="19664">
                  <c:v>196601.55</c:v>
                </c:pt>
                <c:pt idx="19665">
                  <c:v>196611.55</c:v>
                </c:pt>
                <c:pt idx="19666">
                  <c:v>196621.55</c:v>
                </c:pt>
                <c:pt idx="19667">
                  <c:v>196631.55</c:v>
                </c:pt>
                <c:pt idx="19668">
                  <c:v>196641.55</c:v>
                </c:pt>
                <c:pt idx="19669">
                  <c:v>196651.53</c:v>
                </c:pt>
                <c:pt idx="19670">
                  <c:v>196661.53</c:v>
                </c:pt>
                <c:pt idx="19671">
                  <c:v>196671.55</c:v>
                </c:pt>
                <c:pt idx="19672">
                  <c:v>196681.55</c:v>
                </c:pt>
                <c:pt idx="19673">
                  <c:v>196691.53</c:v>
                </c:pt>
                <c:pt idx="19674">
                  <c:v>196701.53</c:v>
                </c:pt>
                <c:pt idx="19675">
                  <c:v>196711.53</c:v>
                </c:pt>
                <c:pt idx="19676">
                  <c:v>196721.53</c:v>
                </c:pt>
                <c:pt idx="19677">
                  <c:v>196731.51999999999</c:v>
                </c:pt>
                <c:pt idx="19678">
                  <c:v>196741.52</c:v>
                </c:pt>
                <c:pt idx="19679">
                  <c:v>196751.52</c:v>
                </c:pt>
                <c:pt idx="19680">
                  <c:v>196761.52</c:v>
                </c:pt>
                <c:pt idx="19681">
                  <c:v>196771.52</c:v>
                </c:pt>
                <c:pt idx="19682">
                  <c:v>196781.52</c:v>
                </c:pt>
                <c:pt idx="19683">
                  <c:v>196791.52</c:v>
                </c:pt>
                <c:pt idx="19684">
                  <c:v>196801.52</c:v>
                </c:pt>
                <c:pt idx="19685">
                  <c:v>196811.51999999999</c:v>
                </c:pt>
                <c:pt idx="19686">
                  <c:v>196821.52</c:v>
                </c:pt>
                <c:pt idx="19687">
                  <c:v>196831.5</c:v>
                </c:pt>
                <c:pt idx="19688">
                  <c:v>196841.5</c:v>
                </c:pt>
                <c:pt idx="19689">
                  <c:v>196851.5</c:v>
                </c:pt>
                <c:pt idx="19690">
                  <c:v>196861.5</c:v>
                </c:pt>
                <c:pt idx="19691">
                  <c:v>196871.5</c:v>
                </c:pt>
                <c:pt idx="19692">
                  <c:v>196881.5</c:v>
                </c:pt>
                <c:pt idx="19693">
                  <c:v>196891.5</c:v>
                </c:pt>
                <c:pt idx="19694">
                  <c:v>196901.5</c:v>
                </c:pt>
                <c:pt idx="19695">
                  <c:v>196911.48</c:v>
                </c:pt>
                <c:pt idx="19696">
                  <c:v>196921.48</c:v>
                </c:pt>
                <c:pt idx="19697">
                  <c:v>196931.48</c:v>
                </c:pt>
                <c:pt idx="19698">
                  <c:v>196941.48</c:v>
                </c:pt>
                <c:pt idx="19699">
                  <c:v>196951.48</c:v>
                </c:pt>
                <c:pt idx="19700">
                  <c:v>196961.48</c:v>
                </c:pt>
                <c:pt idx="19701">
                  <c:v>196971.47</c:v>
                </c:pt>
                <c:pt idx="19702">
                  <c:v>196981.48</c:v>
                </c:pt>
                <c:pt idx="19703">
                  <c:v>196991.48</c:v>
                </c:pt>
                <c:pt idx="19704">
                  <c:v>197001.48</c:v>
                </c:pt>
                <c:pt idx="19705">
                  <c:v>197011.47</c:v>
                </c:pt>
                <c:pt idx="19706">
                  <c:v>197021.47</c:v>
                </c:pt>
                <c:pt idx="19707">
                  <c:v>197031.47</c:v>
                </c:pt>
                <c:pt idx="19708">
                  <c:v>197041.47</c:v>
                </c:pt>
                <c:pt idx="19709">
                  <c:v>197051.45</c:v>
                </c:pt>
                <c:pt idx="19710">
                  <c:v>197061.45</c:v>
                </c:pt>
                <c:pt idx="19711">
                  <c:v>197071.45</c:v>
                </c:pt>
                <c:pt idx="19712">
                  <c:v>197081.47</c:v>
                </c:pt>
                <c:pt idx="19713">
                  <c:v>197091.45</c:v>
                </c:pt>
                <c:pt idx="19714">
                  <c:v>197101.45</c:v>
                </c:pt>
                <c:pt idx="19715">
                  <c:v>197111.45</c:v>
                </c:pt>
                <c:pt idx="19716">
                  <c:v>197121.45</c:v>
                </c:pt>
                <c:pt idx="19717">
                  <c:v>197131.45</c:v>
                </c:pt>
                <c:pt idx="19718">
                  <c:v>197141.45</c:v>
                </c:pt>
                <c:pt idx="19719">
                  <c:v>197151.44</c:v>
                </c:pt>
                <c:pt idx="19720">
                  <c:v>197161.44</c:v>
                </c:pt>
                <c:pt idx="19721">
                  <c:v>197171.44</c:v>
                </c:pt>
                <c:pt idx="19722">
                  <c:v>197181.42</c:v>
                </c:pt>
                <c:pt idx="19723">
                  <c:v>197191.44</c:v>
                </c:pt>
                <c:pt idx="19724">
                  <c:v>197201.44</c:v>
                </c:pt>
                <c:pt idx="19725">
                  <c:v>197211.44</c:v>
                </c:pt>
                <c:pt idx="19726">
                  <c:v>197221.42</c:v>
                </c:pt>
                <c:pt idx="19727">
                  <c:v>197231.42</c:v>
                </c:pt>
                <c:pt idx="19728">
                  <c:v>197241.42</c:v>
                </c:pt>
                <c:pt idx="19729">
                  <c:v>197251.42</c:v>
                </c:pt>
                <c:pt idx="19730">
                  <c:v>197261.42</c:v>
                </c:pt>
                <c:pt idx="19731">
                  <c:v>197271.42</c:v>
                </c:pt>
                <c:pt idx="19732">
                  <c:v>197281.41</c:v>
                </c:pt>
                <c:pt idx="19733">
                  <c:v>197291.42</c:v>
                </c:pt>
                <c:pt idx="19734">
                  <c:v>197301.42</c:v>
                </c:pt>
                <c:pt idx="19735">
                  <c:v>197311.42</c:v>
                </c:pt>
                <c:pt idx="19736">
                  <c:v>197321.41</c:v>
                </c:pt>
                <c:pt idx="19737">
                  <c:v>197331.41</c:v>
                </c:pt>
                <c:pt idx="19738">
                  <c:v>197341.41</c:v>
                </c:pt>
                <c:pt idx="19739">
                  <c:v>197351.41</c:v>
                </c:pt>
                <c:pt idx="19740">
                  <c:v>197361.39</c:v>
                </c:pt>
                <c:pt idx="19741">
                  <c:v>197371.39</c:v>
                </c:pt>
                <c:pt idx="19742">
                  <c:v>197381.39</c:v>
                </c:pt>
                <c:pt idx="19743">
                  <c:v>197391.41</c:v>
                </c:pt>
                <c:pt idx="19744">
                  <c:v>197401.39</c:v>
                </c:pt>
                <c:pt idx="19745">
                  <c:v>197411.39</c:v>
                </c:pt>
                <c:pt idx="19746">
                  <c:v>197421.39</c:v>
                </c:pt>
                <c:pt idx="19747">
                  <c:v>197431.39</c:v>
                </c:pt>
                <c:pt idx="19748">
                  <c:v>197441.39</c:v>
                </c:pt>
                <c:pt idx="19749">
                  <c:v>197451.39</c:v>
                </c:pt>
                <c:pt idx="19750">
                  <c:v>197461.38</c:v>
                </c:pt>
                <c:pt idx="19751">
                  <c:v>197471.38</c:v>
                </c:pt>
                <c:pt idx="19752">
                  <c:v>197481.38</c:v>
                </c:pt>
                <c:pt idx="19753">
                  <c:v>197491.38</c:v>
                </c:pt>
                <c:pt idx="19754">
                  <c:v>197501.38</c:v>
                </c:pt>
                <c:pt idx="19755">
                  <c:v>197511.38</c:v>
                </c:pt>
                <c:pt idx="19756">
                  <c:v>197521.38</c:v>
                </c:pt>
                <c:pt idx="19757">
                  <c:v>197531.38</c:v>
                </c:pt>
                <c:pt idx="19758">
                  <c:v>197541.36</c:v>
                </c:pt>
                <c:pt idx="19759">
                  <c:v>197551.35999999999</c:v>
                </c:pt>
                <c:pt idx="19760">
                  <c:v>197561.36</c:v>
                </c:pt>
                <c:pt idx="19761">
                  <c:v>197571.36</c:v>
                </c:pt>
                <c:pt idx="19762">
                  <c:v>197581.36</c:v>
                </c:pt>
                <c:pt idx="19763">
                  <c:v>197591.36</c:v>
                </c:pt>
                <c:pt idx="19764">
                  <c:v>197601.36</c:v>
                </c:pt>
                <c:pt idx="19765">
                  <c:v>197611.36</c:v>
                </c:pt>
                <c:pt idx="19766">
                  <c:v>197621.36</c:v>
                </c:pt>
                <c:pt idx="19767">
                  <c:v>197631.35999999999</c:v>
                </c:pt>
                <c:pt idx="19768">
                  <c:v>197641.34</c:v>
                </c:pt>
                <c:pt idx="19769">
                  <c:v>197651.34</c:v>
                </c:pt>
                <c:pt idx="19770">
                  <c:v>197661.34</c:v>
                </c:pt>
                <c:pt idx="19771">
                  <c:v>197671.34</c:v>
                </c:pt>
                <c:pt idx="19772">
                  <c:v>197681.33</c:v>
                </c:pt>
                <c:pt idx="19773">
                  <c:v>197691.33</c:v>
                </c:pt>
                <c:pt idx="19774">
                  <c:v>197701.34</c:v>
                </c:pt>
                <c:pt idx="19775">
                  <c:v>197711.34</c:v>
                </c:pt>
                <c:pt idx="19776">
                  <c:v>197721.33</c:v>
                </c:pt>
                <c:pt idx="19777">
                  <c:v>197731.33</c:v>
                </c:pt>
                <c:pt idx="19778">
                  <c:v>197741.33</c:v>
                </c:pt>
                <c:pt idx="19779">
                  <c:v>197751.33</c:v>
                </c:pt>
                <c:pt idx="19780">
                  <c:v>197761.33</c:v>
                </c:pt>
                <c:pt idx="19781">
                  <c:v>197771.33</c:v>
                </c:pt>
                <c:pt idx="19782">
                  <c:v>197781.31</c:v>
                </c:pt>
                <c:pt idx="19783">
                  <c:v>197791.31</c:v>
                </c:pt>
                <c:pt idx="19784">
                  <c:v>197801.31</c:v>
                </c:pt>
                <c:pt idx="19785">
                  <c:v>197811.33</c:v>
                </c:pt>
                <c:pt idx="19786">
                  <c:v>197821.31</c:v>
                </c:pt>
                <c:pt idx="19787">
                  <c:v>197831.31</c:v>
                </c:pt>
                <c:pt idx="19788">
                  <c:v>197841.31</c:v>
                </c:pt>
                <c:pt idx="19789">
                  <c:v>197851.3</c:v>
                </c:pt>
                <c:pt idx="19790">
                  <c:v>197861.3</c:v>
                </c:pt>
                <c:pt idx="19791">
                  <c:v>197871.3</c:v>
                </c:pt>
                <c:pt idx="19792">
                  <c:v>197881.3</c:v>
                </c:pt>
                <c:pt idx="19793">
                  <c:v>197891.3</c:v>
                </c:pt>
                <c:pt idx="19794">
                  <c:v>197901.3</c:v>
                </c:pt>
                <c:pt idx="19795">
                  <c:v>197911.3</c:v>
                </c:pt>
                <c:pt idx="19796">
                  <c:v>197921.3</c:v>
                </c:pt>
                <c:pt idx="19797">
                  <c:v>197931.3</c:v>
                </c:pt>
                <c:pt idx="19798">
                  <c:v>197941.3</c:v>
                </c:pt>
                <c:pt idx="19799">
                  <c:v>197951.28</c:v>
                </c:pt>
                <c:pt idx="19800">
                  <c:v>197961.28</c:v>
                </c:pt>
                <c:pt idx="19801">
                  <c:v>197971.28</c:v>
                </c:pt>
                <c:pt idx="19802">
                  <c:v>197981.28</c:v>
                </c:pt>
                <c:pt idx="19803">
                  <c:v>197991.27</c:v>
                </c:pt>
                <c:pt idx="19804">
                  <c:v>198001.27</c:v>
                </c:pt>
                <c:pt idx="19805">
                  <c:v>198011.28</c:v>
                </c:pt>
                <c:pt idx="19806">
                  <c:v>198021.28</c:v>
                </c:pt>
                <c:pt idx="19807">
                  <c:v>198031.27</c:v>
                </c:pt>
                <c:pt idx="19808">
                  <c:v>198041.27</c:v>
                </c:pt>
                <c:pt idx="19809">
                  <c:v>198051.27</c:v>
                </c:pt>
                <c:pt idx="19810">
                  <c:v>198061.27</c:v>
                </c:pt>
                <c:pt idx="19811">
                  <c:v>198071.27</c:v>
                </c:pt>
                <c:pt idx="19812">
                  <c:v>198081.27</c:v>
                </c:pt>
                <c:pt idx="19813">
                  <c:v>198091.25</c:v>
                </c:pt>
                <c:pt idx="19814">
                  <c:v>198101.25</c:v>
                </c:pt>
                <c:pt idx="19815">
                  <c:v>198111.25</c:v>
                </c:pt>
                <c:pt idx="19816">
                  <c:v>198121.27</c:v>
                </c:pt>
                <c:pt idx="19817">
                  <c:v>198131.25</c:v>
                </c:pt>
                <c:pt idx="19818">
                  <c:v>198141.25</c:v>
                </c:pt>
                <c:pt idx="19819">
                  <c:v>198151.25</c:v>
                </c:pt>
                <c:pt idx="19820">
                  <c:v>198161.25</c:v>
                </c:pt>
                <c:pt idx="19821">
                  <c:v>198171.23</c:v>
                </c:pt>
                <c:pt idx="19822">
                  <c:v>198181.23</c:v>
                </c:pt>
                <c:pt idx="19823">
                  <c:v>198191.23</c:v>
                </c:pt>
                <c:pt idx="19824">
                  <c:v>198201.23</c:v>
                </c:pt>
                <c:pt idx="19825">
                  <c:v>198211.23</c:v>
                </c:pt>
                <c:pt idx="19826">
                  <c:v>198221.23</c:v>
                </c:pt>
                <c:pt idx="19827">
                  <c:v>198231.23</c:v>
                </c:pt>
                <c:pt idx="19828">
                  <c:v>198241.23</c:v>
                </c:pt>
                <c:pt idx="19829">
                  <c:v>198251.23</c:v>
                </c:pt>
                <c:pt idx="19830">
                  <c:v>198261.23</c:v>
                </c:pt>
                <c:pt idx="19831">
                  <c:v>198271.22</c:v>
                </c:pt>
                <c:pt idx="19832">
                  <c:v>198281.22</c:v>
                </c:pt>
                <c:pt idx="19833">
                  <c:v>198291.22</c:v>
                </c:pt>
                <c:pt idx="19834">
                  <c:v>198301.22</c:v>
                </c:pt>
                <c:pt idx="19835">
                  <c:v>198311.2</c:v>
                </c:pt>
                <c:pt idx="19836">
                  <c:v>198321.22</c:v>
                </c:pt>
                <c:pt idx="19837">
                  <c:v>198331.22</c:v>
                </c:pt>
                <c:pt idx="19838">
                  <c:v>198341.22</c:v>
                </c:pt>
                <c:pt idx="19839">
                  <c:v>198351.2</c:v>
                </c:pt>
                <c:pt idx="19840">
                  <c:v>198361.2</c:v>
                </c:pt>
                <c:pt idx="19841">
                  <c:v>198371.20000000001</c:v>
                </c:pt>
                <c:pt idx="19842">
                  <c:v>198381.2</c:v>
                </c:pt>
                <c:pt idx="19843">
                  <c:v>198391.2</c:v>
                </c:pt>
                <c:pt idx="19844">
                  <c:v>198401.2</c:v>
                </c:pt>
                <c:pt idx="19845">
                  <c:v>198411.19</c:v>
                </c:pt>
                <c:pt idx="19846">
                  <c:v>198421.2</c:v>
                </c:pt>
                <c:pt idx="19847">
                  <c:v>198431.2</c:v>
                </c:pt>
                <c:pt idx="19848">
                  <c:v>198441.2</c:v>
                </c:pt>
                <c:pt idx="19849">
                  <c:v>198451.19</c:v>
                </c:pt>
                <c:pt idx="19850">
                  <c:v>198461.19</c:v>
                </c:pt>
                <c:pt idx="19851">
                  <c:v>198471.19</c:v>
                </c:pt>
                <c:pt idx="19852">
                  <c:v>198481.17</c:v>
                </c:pt>
                <c:pt idx="19853">
                  <c:v>198491.17</c:v>
                </c:pt>
                <c:pt idx="19854">
                  <c:v>198501.17</c:v>
                </c:pt>
                <c:pt idx="19855">
                  <c:v>198511.17</c:v>
                </c:pt>
                <c:pt idx="19856">
                  <c:v>198521.17</c:v>
                </c:pt>
                <c:pt idx="19857">
                  <c:v>198531.17</c:v>
                </c:pt>
                <c:pt idx="19858">
                  <c:v>198541.17</c:v>
                </c:pt>
                <c:pt idx="19859">
                  <c:v>198551.17</c:v>
                </c:pt>
                <c:pt idx="19860">
                  <c:v>198561.17</c:v>
                </c:pt>
                <c:pt idx="19861">
                  <c:v>198571.17</c:v>
                </c:pt>
                <c:pt idx="19862">
                  <c:v>198581.17</c:v>
                </c:pt>
                <c:pt idx="19863">
                  <c:v>198591.16</c:v>
                </c:pt>
                <c:pt idx="19864">
                  <c:v>198601.16</c:v>
                </c:pt>
                <c:pt idx="19865">
                  <c:v>198611.16</c:v>
                </c:pt>
                <c:pt idx="19866">
                  <c:v>198621.14</c:v>
                </c:pt>
                <c:pt idx="19867">
                  <c:v>198631.16</c:v>
                </c:pt>
                <c:pt idx="19868">
                  <c:v>198641.16</c:v>
                </c:pt>
                <c:pt idx="19869">
                  <c:v>198651.16</c:v>
                </c:pt>
                <c:pt idx="19870">
                  <c:v>198661.14</c:v>
                </c:pt>
                <c:pt idx="19871">
                  <c:v>198671.14</c:v>
                </c:pt>
                <c:pt idx="19872">
                  <c:v>198681.14</c:v>
                </c:pt>
                <c:pt idx="19873">
                  <c:v>198691.14</c:v>
                </c:pt>
                <c:pt idx="19874">
                  <c:v>198701.14</c:v>
                </c:pt>
                <c:pt idx="19875">
                  <c:v>198711.14</c:v>
                </c:pt>
                <c:pt idx="19876">
                  <c:v>198721.13</c:v>
                </c:pt>
                <c:pt idx="19877">
                  <c:v>198731.14</c:v>
                </c:pt>
                <c:pt idx="19878">
                  <c:v>198741.14</c:v>
                </c:pt>
                <c:pt idx="19879">
                  <c:v>198751.14</c:v>
                </c:pt>
                <c:pt idx="19880">
                  <c:v>198761.13</c:v>
                </c:pt>
                <c:pt idx="19881">
                  <c:v>198771.13</c:v>
                </c:pt>
                <c:pt idx="19882">
                  <c:v>198781.13</c:v>
                </c:pt>
                <c:pt idx="19883">
                  <c:v>198791.13</c:v>
                </c:pt>
                <c:pt idx="19884">
                  <c:v>198801.11</c:v>
                </c:pt>
                <c:pt idx="19885">
                  <c:v>198811.11</c:v>
                </c:pt>
                <c:pt idx="19886">
                  <c:v>198821.11</c:v>
                </c:pt>
                <c:pt idx="19887">
                  <c:v>198831.11</c:v>
                </c:pt>
                <c:pt idx="19888">
                  <c:v>198841.11</c:v>
                </c:pt>
                <c:pt idx="19889">
                  <c:v>198851.11</c:v>
                </c:pt>
                <c:pt idx="19890">
                  <c:v>198861.11</c:v>
                </c:pt>
                <c:pt idx="19891">
                  <c:v>198871.11</c:v>
                </c:pt>
                <c:pt idx="19892">
                  <c:v>198881.11</c:v>
                </c:pt>
                <c:pt idx="19893">
                  <c:v>198891.11</c:v>
                </c:pt>
                <c:pt idx="19894">
                  <c:v>198901.09</c:v>
                </c:pt>
                <c:pt idx="19895">
                  <c:v>198911.09</c:v>
                </c:pt>
                <c:pt idx="19896">
                  <c:v>198921.09</c:v>
                </c:pt>
                <c:pt idx="19897">
                  <c:v>198931.09</c:v>
                </c:pt>
                <c:pt idx="19898">
                  <c:v>198941.09</c:v>
                </c:pt>
                <c:pt idx="19899">
                  <c:v>198951.09</c:v>
                </c:pt>
                <c:pt idx="19900">
                  <c:v>198961.09</c:v>
                </c:pt>
                <c:pt idx="19901">
                  <c:v>198971.09</c:v>
                </c:pt>
                <c:pt idx="19902">
                  <c:v>198981.08</c:v>
                </c:pt>
                <c:pt idx="19903">
                  <c:v>198991.08</c:v>
                </c:pt>
                <c:pt idx="19904">
                  <c:v>199001.08</c:v>
                </c:pt>
                <c:pt idx="19905">
                  <c:v>199011.08</c:v>
                </c:pt>
                <c:pt idx="19906">
                  <c:v>199021.08</c:v>
                </c:pt>
                <c:pt idx="19907">
                  <c:v>199031.08</c:v>
                </c:pt>
                <c:pt idx="19908">
                  <c:v>199041.08</c:v>
                </c:pt>
                <c:pt idx="19909">
                  <c:v>199051.08</c:v>
                </c:pt>
                <c:pt idx="19910">
                  <c:v>199061.08</c:v>
                </c:pt>
                <c:pt idx="19911">
                  <c:v>199071.08</c:v>
                </c:pt>
                <c:pt idx="19912">
                  <c:v>199081.06</c:v>
                </c:pt>
                <c:pt idx="19913">
                  <c:v>199091.06</c:v>
                </c:pt>
                <c:pt idx="19914">
                  <c:v>199101.06</c:v>
                </c:pt>
                <c:pt idx="19915">
                  <c:v>199111.05</c:v>
                </c:pt>
                <c:pt idx="19916">
                  <c:v>199121.05</c:v>
                </c:pt>
                <c:pt idx="19917">
                  <c:v>199131.05</c:v>
                </c:pt>
                <c:pt idx="19918">
                  <c:v>199141.06</c:v>
                </c:pt>
                <c:pt idx="19919">
                  <c:v>199151.05</c:v>
                </c:pt>
                <c:pt idx="19920">
                  <c:v>199161.05</c:v>
                </c:pt>
                <c:pt idx="19921">
                  <c:v>199171.05</c:v>
                </c:pt>
                <c:pt idx="19922">
                  <c:v>199181.05</c:v>
                </c:pt>
                <c:pt idx="19923">
                  <c:v>199191.05</c:v>
                </c:pt>
                <c:pt idx="19924">
                  <c:v>199201.05</c:v>
                </c:pt>
                <c:pt idx="19925">
                  <c:v>199211.05</c:v>
                </c:pt>
                <c:pt idx="19926">
                  <c:v>199221.03</c:v>
                </c:pt>
                <c:pt idx="19927">
                  <c:v>199231.03</c:v>
                </c:pt>
                <c:pt idx="19928">
                  <c:v>199241.03</c:v>
                </c:pt>
                <c:pt idx="19929">
                  <c:v>199251.05</c:v>
                </c:pt>
                <c:pt idx="19930">
                  <c:v>199261.03</c:v>
                </c:pt>
                <c:pt idx="19931">
                  <c:v>199271.03</c:v>
                </c:pt>
                <c:pt idx="19932">
                  <c:v>199281.03</c:v>
                </c:pt>
                <c:pt idx="19933">
                  <c:v>199291.02</c:v>
                </c:pt>
                <c:pt idx="19934">
                  <c:v>199301.02</c:v>
                </c:pt>
                <c:pt idx="19935">
                  <c:v>199311.02</c:v>
                </c:pt>
                <c:pt idx="19936">
                  <c:v>199321.02</c:v>
                </c:pt>
                <c:pt idx="19937">
                  <c:v>199331.02</c:v>
                </c:pt>
                <c:pt idx="19938">
                  <c:v>199341.02</c:v>
                </c:pt>
                <c:pt idx="19939">
                  <c:v>199351.02</c:v>
                </c:pt>
                <c:pt idx="19940">
                  <c:v>199361.02</c:v>
                </c:pt>
                <c:pt idx="19941">
                  <c:v>199371.02</c:v>
                </c:pt>
                <c:pt idx="19942">
                  <c:v>199381.02</c:v>
                </c:pt>
                <c:pt idx="19943">
                  <c:v>199391</c:v>
                </c:pt>
                <c:pt idx="19944">
                  <c:v>199401</c:v>
                </c:pt>
                <c:pt idx="19945">
                  <c:v>199411</c:v>
                </c:pt>
                <c:pt idx="19946">
                  <c:v>199421</c:v>
                </c:pt>
                <c:pt idx="19947">
                  <c:v>199430.98</c:v>
                </c:pt>
                <c:pt idx="19948">
                  <c:v>199440.98</c:v>
                </c:pt>
                <c:pt idx="19949">
                  <c:v>199451</c:v>
                </c:pt>
                <c:pt idx="19950">
                  <c:v>199461</c:v>
                </c:pt>
                <c:pt idx="19951">
                  <c:v>199470.98</c:v>
                </c:pt>
                <c:pt idx="19952">
                  <c:v>199480.98</c:v>
                </c:pt>
                <c:pt idx="19953">
                  <c:v>199490.98</c:v>
                </c:pt>
                <c:pt idx="19954">
                  <c:v>199500.98</c:v>
                </c:pt>
                <c:pt idx="19955">
                  <c:v>199510.98</c:v>
                </c:pt>
                <c:pt idx="19956">
                  <c:v>199520.98</c:v>
                </c:pt>
                <c:pt idx="19957">
                  <c:v>199530.97</c:v>
                </c:pt>
                <c:pt idx="19958">
                  <c:v>199540.97</c:v>
                </c:pt>
                <c:pt idx="19959">
                  <c:v>199550.97</c:v>
                </c:pt>
                <c:pt idx="19960">
                  <c:v>199560.98</c:v>
                </c:pt>
                <c:pt idx="19961">
                  <c:v>199570.97</c:v>
                </c:pt>
                <c:pt idx="19962">
                  <c:v>199580.97</c:v>
                </c:pt>
                <c:pt idx="19963">
                  <c:v>199590.97</c:v>
                </c:pt>
                <c:pt idx="19964">
                  <c:v>199600.97</c:v>
                </c:pt>
                <c:pt idx="19965">
                  <c:v>199610.95</c:v>
                </c:pt>
                <c:pt idx="19966">
                  <c:v>199620.95</c:v>
                </c:pt>
                <c:pt idx="19967">
                  <c:v>199630.95</c:v>
                </c:pt>
                <c:pt idx="19968">
                  <c:v>199640.95</c:v>
                </c:pt>
                <c:pt idx="19969">
                  <c:v>199650.95</c:v>
                </c:pt>
                <c:pt idx="19970">
                  <c:v>199660.95</c:v>
                </c:pt>
                <c:pt idx="19971">
                  <c:v>199670.95</c:v>
                </c:pt>
                <c:pt idx="19972">
                  <c:v>199680.95</c:v>
                </c:pt>
                <c:pt idx="19973">
                  <c:v>199690.95</c:v>
                </c:pt>
                <c:pt idx="19974">
                  <c:v>199700.95</c:v>
                </c:pt>
                <c:pt idx="19975">
                  <c:v>199710.94</c:v>
                </c:pt>
                <c:pt idx="19976">
                  <c:v>199720.94</c:v>
                </c:pt>
                <c:pt idx="19977">
                  <c:v>199730.94</c:v>
                </c:pt>
                <c:pt idx="19978">
                  <c:v>199740.94</c:v>
                </c:pt>
                <c:pt idx="19979">
                  <c:v>199750.92</c:v>
                </c:pt>
                <c:pt idx="19980">
                  <c:v>199760.94</c:v>
                </c:pt>
                <c:pt idx="19981">
                  <c:v>199770.94</c:v>
                </c:pt>
                <c:pt idx="19982">
                  <c:v>199780.94</c:v>
                </c:pt>
                <c:pt idx="19983">
                  <c:v>199790.92</c:v>
                </c:pt>
                <c:pt idx="19984">
                  <c:v>199800.92</c:v>
                </c:pt>
                <c:pt idx="19985">
                  <c:v>199810.92</c:v>
                </c:pt>
                <c:pt idx="19986">
                  <c:v>199820.92</c:v>
                </c:pt>
                <c:pt idx="19987">
                  <c:v>199830.92</c:v>
                </c:pt>
                <c:pt idx="19988">
                  <c:v>199840.92</c:v>
                </c:pt>
                <c:pt idx="19989">
                  <c:v>199850.91</c:v>
                </c:pt>
                <c:pt idx="19990">
                  <c:v>199860.92</c:v>
                </c:pt>
                <c:pt idx="19991">
                  <c:v>199870.92</c:v>
                </c:pt>
                <c:pt idx="19992">
                  <c:v>199880.92</c:v>
                </c:pt>
                <c:pt idx="19993">
                  <c:v>199890.91</c:v>
                </c:pt>
                <c:pt idx="19994">
                  <c:v>199900.91</c:v>
                </c:pt>
                <c:pt idx="19995">
                  <c:v>199910.91</c:v>
                </c:pt>
                <c:pt idx="19996">
                  <c:v>199920.89</c:v>
                </c:pt>
                <c:pt idx="19997">
                  <c:v>199930.89</c:v>
                </c:pt>
                <c:pt idx="19998">
                  <c:v>199940.89</c:v>
                </c:pt>
                <c:pt idx="19999">
                  <c:v>199950.89</c:v>
                </c:pt>
                <c:pt idx="20000">
                  <c:v>199960.89</c:v>
                </c:pt>
                <c:pt idx="20001">
                  <c:v>199970.89</c:v>
                </c:pt>
                <c:pt idx="20002">
                  <c:v>199980.89</c:v>
                </c:pt>
                <c:pt idx="20003">
                  <c:v>199990.89</c:v>
                </c:pt>
                <c:pt idx="20004">
                  <c:v>200000.89</c:v>
                </c:pt>
                <c:pt idx="20005">
                  <c:v>200010.89</c:v>
                </c:pt>
                <c:pt idx="20006">
                  <c:v>200020.88</c:v>
                </c:pt>
                <c:pt idx="20007">
                  <c:v>200030.88</c:v>
                </c:pt>
                <c:pt idx="20008">
                  <c:v>200040.88</c:v>
                </c:pt>
                <c:pt idx="20009">
                  <c:v>200050.88</c:v>
                </c:pt>
                <c:pt idx="20010">
                  <c:v>200060.86</c:v>
                </c:pt>
                <c:pt idx="20011">
                  <c:v>200070.88</c:v>
                </c:pt>
                <c:pt idx="20012">
                  <c:v>200080.88</c:v>
                </c:pt>
                <c:pt idx="20013">
                  <c:v>200090.88</c:v>
                </c:pt>
                <c:pt idx="20014">
                  <c:v>200100.86</c:v>
                </c:pt>
                <c:pt idx="20015">
                  <c:v>200110.86</c:v>
                </c:pt>
                <c:pt idx="20016">
                  <c:v>200120.86</c:v>
                </c:pt>
                <c:pt idx="20017">
                  <c:v>200130.86</c:v>
                </c:pt>
                <c:pt idx="20018">
                  <c:v>200140.86</c:v>
                </c:pt>
                <c:pt idx="20019">
                  <c:v>200150.86</c:v>
                </c:pt>
                <c:pt idx="20020">
                  <c:v>200160.84</c:v>
                </c:pt>
                <c:pt idx="20021">
                  <c:v>200170.86</c:v>
                </c:pt>
                <c:pt idx="20022">
                  <c:v>200180.86</c:v>
                </c:pt>
                <c:pt idx="20023">
                  <c:v>200190.86</c:v>
                </c:pt>
                <c:pt idx="20024">
                  <c:v>200200.84</c:v>
                </c:pt>
                <c:pt idx="20025">
                  <c:v>200210.86</c:v>
                </c:pt>
                <c:pt idx="20026">
                  <c:v>200220.84</c:v>
                </c:pt>
                <c:pt idx="20027">
                  <c:v>200230.84</c:v>
                </c:pt>
                <c:pt idx="20028">
                  <c:v>200240.83</c:v>
                </c:pt>
                <c:pt idx="20029">
                  <c:v>200250.83</c:v>
                </c:pt>
                <c:pt idx="20030">
                  <c:v>200260.83</c:v>
                </c:pt>
                <c:pt idx="20031">
                  <c:v>200270.83</c:v>
                </c:pt>
                <c:pt idx="20032">
                  <c:v>200280.83</c:v>
                </c:pt>
                <c:pt idx="20033">
                  <c:v>200290.83</c:v>
                </c:pt>
                <c:pt idx="20034">
                  <c:v>200300.83</c:v>
                </c:pt>
                <c:pt idx="20035">
                  <c:v>200310.83</c:v>
                </c:pt>
                <c:pt idx="20036">
                  <c:v>200320.83</c:v>
                </c:pt>
                <c:pt idx="20037">
                  <c:v>200330.83</c:v>
                </c:pt>
                <c:pt idx="20038">
                  <c:v>200340.81</c:v>
                </c:pt>
                <c:pt idx="20039">
                  <c:v>200350.81</c:v>
                </c:pt>
                <c:pt idx="20040">
                  <c:v>200360.81</c:v>
                </c:pt>
                <c:pt idx="20041">
                  <c:v>200370.81</c:v>
                </c:pt>
                <c:pt idx="20042">
                  <c:v>200380.81</c:v>
                </c:pt>
                <c:pt idx="20043">
                  <c:v>200390.81</c:v>
                </c:pt>
                <c:pt idx="20044">
                  <c:v>200400.81</c:v>
                </c:pt>
                <c:pt idx="20045">
                  <c:v>200410.81</c:v>
                </c:pt>
                <c:pt idx="20046">
                  <c:v>200420.8</c:v>
                </c:pt>
                <c:pt idx="20047">
                  <c:v>200430.8</c:v>
                </c:pt>
                <c:pt idx="20048">
                  <c:v>200440.8</c:v>
                </c:pt>
                <c:pt idx="20049">
                  <c:v>200450.8</c:v>
                </c:pt>
                <c:pt idx="20050">
                  <c:v>200460.79999999999</c:v>
                </c:pt>
                <c:pt idx="20051">
                  <c:v>200470.8</c:v>
                </c:pt>
                <c:pt idx="20052">
                  <c:v>200480.8</c:v>
                </c:pt>
                <c:pt idx="20053">
                  <c:v>200490.8</c:v>
                </c:pt>
                <c:pt idx="20054">
                  <c:v>200500.8</c:v>
                </c:pt>
                <c:pt idx="20055">
                  <c:v>200510.8</c:v>
                </c:pt>
                <c:pt idx="20056">
                  <c:v>200520.78</c:v>
                </c:pt>
                <c:pt idx="20057">
                  <c:v>200530.78</c:v>
                </c:pt>
                <c:pt idx="20058">
                  <c:v>200540.78</c:v>
                </c:pt>
                <c:pt idx="20059">
                  <c:v>200550.77</c:v>
                </c:pt>
                <c:pt idx="20060">
                  <c:v>200560.77</c:v>
                </c:pt>
                <c:pt idx="20061">
                  <c:v>200570.77</c:v>
                </c:pt>
                <c:pt idx="20062">
                  <c:v>200580.78</c:v>
                </c:pt>
                <c:pt idx="20063">
                  <c:v>200590.77</c:v>
                </c:pt>
                <c:pt idx="20064">
                  <c:v>200600.77</c:v>
                </c:pt>
                <c:pt idx="20065">
                  <c:v>200610.77</c:v>
                </c:pt>
                <c:pt idx="20066">
                  <c:v>200620.77</c:v>
                </c:pt>
                <c:pt idx="20067">
                  <c:v>200630.77</c:v>
                </c:pt>
                <c:pt idx="20068">
                  <c:v>200640.77</c:v>
                </c:pt>
                <c:pt idx="20069">
                  <c:v>200650.75</c:v>
                </c:pt>
                <c:pt idx="20070">
                  <c:v>200660.75</c:v>
                </c:pt>
                <c:pt idx="20071">
                  <c:v>200670.75</c:v>
                </c:pt>
                <c:pt idx="20072">
                  <c:v>200680.77</c:v>
                </c:pt>
                <c:pt idx="20073">
                  <c:v>200690.75</c:v>
                </c:pt>
                <c:pt idx="20074">
                  <c:v>200700.75</c:v>
                </c:pt>
                <c:pt idx="20075">
                  <c:v>200710.75</c:v>
                </c:pt>
                <c:pt idx="20076">
                  <c:v>200720.75</c:v>
                </c:pt>
                <c:pt idx="20077">
                  <c:v>200730.73</c:v>
                </c:pt>
                <c:pt idx="20078">
                  <c:v>200740.73</c:v>
                </c:pt>
                <c:pt idx="20079">
                  <c:v>200750.73</c:v>
                </c:pt>
                <c:pt idx="20080">
                  <c:v>200760.73</c:v>
                </c:pt>
                <c:pt idx="20081">
                  <c:v>200770.73</c:v>
                </c:pt>
                <c:pt idx="20082">
                  <c:v>200780.73</c:v>
                </c:pt>
                <c:pt idx="20083">
                  <c:v>200790.73</c:v>
                </c:pt>
                <c:pt idx="20084">
                  <c:v>200800.73</c:v>
                </c:pt>
                <c:pt idx="20085">
                  <c:v>200810.73</c:v>
                </c:pt>
                <c:pt idx="20086">
                  <c:v>200820.73</c:v>
                </c:pt>
                <c:pt idx="20087">
                  <c:v>200830.72</c:v>
                </c:pt>
                <c:pt idx="20088">
                  <c:v>200840.72</c:v>
                </c:pt>
                <c:pt idx="20089">
                  <c:v>200850.72</c:v>
                </c:pt>
                <c:pt idx="20090">
                  <c:v>200860.72</c:v>
                </c:pt>
                <c:pt idx="20091">
                  <c:v>200870.7</c:v>
                </c:pt>
                <c:pt idx="20092">
                  <c:v>200880.7</c:v>
                </c:pt>
                <c:pt idx="20093">
                  <c:v>200890.72</c:v>
                </c:pt>
                <c:pt idx="20094">
                  <c:v>200900.72</c:v>
                </c:pt>
                <c:pt idx="20095">
                  <c:v>200910.7</c:v>
                </c:pt>
                <c:pt idx="20096">
                  <c:v>200920.7</c:v>
                </c:pt>
                <c:pt idx="20097">
                  <c:v>200930.7</c:v>
                </c:pt>
                <c:pt idx="20098">
                  <c:v>200940.7</c:v>
                </c:pt>
                <c:pt idx="20099">
                  <c:v>200950.7</c:v>
                </c:pt>
                <c:pt idx="20100">
                  <c:v>200960.7</c:v>
                </c:pt>
                <c:pt idx="20101">
                  <c:v>200970.69</c:v>
                </c:pt>
                <c:pt idx="20102">
                  <c:v>200980.69</c:v>
                </c:pt>
                <c:pt idx="20103">
                  <c:v>200990.7</c:v>
                </c:pt>
                <c:pt idx="20104">
                  <c:v>201000.7</c:v>
                </c:pt>
                <c:pt idx="20105">
                  <c:v>201010.69</c:v>
                </c:pt>
                <c:pt idx="20106">
                  <c:v>201020.69</c:v>
                </c:pt>
                <c:pt idx="20107">
                  <c:v>201030.69</c:v>
                </c:pt>
                <c:pt idx="20108">
                  <c:v>201040.69</c:v>
                </c:pt>
                <c:pt idx="20109">
                  <c:v>201050.67</c:v>
                </c:pt>
                <c:pt idx="20110">
                  <c:v>201060.67</c:v>
                </c:pt>
                <c:pt idx="20111">
                  <c:v>201070.67</c:v>
                </c:pt>
                <c:pt idx="20112">
                  <c:v>201080.67</c:v>
                </c:pt>
                <c:pt idx="20113">
                  <c:v>201090.67</c:v>
                </c:pt>
                <c:pt idx="20114">
                  <c:v>201100.67</c:v>
                </c:pt>
                <c:pt idx="20115">
                  <c:v>201110.67</c:v>
                </c:pt>
                <c:pt idx="20116">
                  <c:v>201120.67</c:v>
                </c:pt>
                <c:pt idx="20117">
                  <c:v>201130.67</c:v>
                </c:pt>
                <c:pt idx="20118">
                  <c:v>201140.67</c:v>
                </c:pt>
                <c:pt idx="20119">
                  <c:v>201150.66</c:v>
                </c:pt>
                <c:pt idx="20120">
                  <c:v>201160.66</c:v>
                </c:pt>
                <c:pt idx="20121">
                  <c:v>201170.66</c:v>
                </c:pt>
                <c:pt idx="20122">
                  <c:v>201180.64</c:v>
                </c:pt>
                <c:pt idx="20123">
                  <c:v>201190.64</c:v>
                </c:pt>
                <c:pt idx="20124">
                  <c:v>201200.66</c:v>
                </c:pt>
                <c:pt idx="20125">
                  <c:v>201210.66</c:v>
                </c:pt>
                <c:pt idx="20126">
                  <c:v>201220.64</c:v>
                </c:pt>
                <c:pt idx="20127">
                  <c:v>201230.64</c:v>
                </c:pt>
                <c:pt idx="20128">
                  <c:v>201240.64</c:v>
                </c:pt>
                <c:pt idx="20129">
                  <c:v>201250.64</c:v>
                </c:pt>
                <c:pt idx="20130">
                  <c:v>201260.64</c:v>
                </c:pt>
                <c:pt idx="20131">
                  <c:v>201270.64</c:v>
                </c:pt>
                <c:pt idx="20132">
                  <c:v>201280.64000000001</c:v>
                </c:pt>
                <c:pt idx="20133">
                  <c:v>201290.63</c:v>
                </c:pt>
                <c:pt idx="20134">
                  <c:v>201300.64</c:v>
                </c:pt>
                <c:pt idx="20135">
                  <c:v>201310.64</c:v>
                </c:pt>
                <c:pt idx="20136">
                  <c:v>201320.64</c:v>
                </c:pt>
                <c:pt idx="20137">
                  <c:v>201330.63</c:v>
                </c:pt>
                <c:pt idx="20138">
                  <c:v>201340.63</c:v>
                </c:pt>
                <c:pt idx="20139">
                  <c:v>201350.63</c:v>
                </c:pt>
                <c:pt idx="20140">
                  <c:v>201360.61</c:v>
                </c:pt>
                <c:pt idx="20141">
                  <c:v>201370.61</c:v>
                </c:pt>
                <c:pt idx="20142">
                  <c:v>201380.61</c:v>
                </c:pt>
                <c:pt idx="20143">
                  <c:v>201390.61</c:v>
                </c:pt>
                <c:pt idx="20144">
                  <c:v>201400.61</c:v>
                </c:pt>
                <c:pt idx="20145">
                  <c:v>201410.61</c:v>
                </c:pt>
                <c:pt idx="20146">
                  <c:v>201420.61</c:v>
                </c:pt>
                <c:pt idx="20147">
                  <c:v>201430.61</c:v>
                </c:pt>
                <c:pt idx="20148">
                  <c:v>201440.61</c:v>
                </c:pt>
                <c:pt idx="20149">
                  <c:v>201450.61</c:v>
                </c:pt>
                <c:pt idx="20150">
                  <c:v>201460.59</c:v>
                </c:pt>
                <c:pt idx="20151">
                  <c:v>201470.59</c:v>
                </c:pt>
                <c:pt idx="20152">
                  <c:v>201480.59</c:v>
                </c:pt>
                <c:pt idx="20153">
                  <c:v>201490.59</c:v>
                </c:pt>
                <c:pt idx="20154">
                  <c:v>201500.59</c:v>
                </c:pt>
                <c:pt idx="20155">
                  <c:v>201510.59</c:v>
                </c:pt>
                <c:pt idx="20156">
                  <c:v>201520.59</c:v>
                </c:pt>
                <c:pt idx="20157">
                  <c:v>201530.59</c:v>
                </c:pt>
                <c:pt idx="20158">
                  <c:v>201540.58</c:v>
                </c:pt>
                <c:pt idx="20159">
                  <c:v>201550.58</c:v>
                </c:pt>
                <c:pt idx="20160">
                  <c:v>201560.58</c:v>
                </c:pt>
                <c:pt idx="20161">
                  <c:v>201570.58</c:v>
                </c:pt>
                <c:pt idx="20162">
                  <c:v>201580.58</c:v>
                </c:pt>
                <c:pt idx="20163">
                  <c:v>201590.58</c:v>
                </c:pt>
                <c:pt idx="20164">
                  <c:v>201600.58</c:v>
                </c:pt>
                <c:pt idx="20165">
                  <c:v>201610.58</c:v>
                </c:pt>
                <c:pt idx="20166">
                  <c:v>201620.58</c:v>
                </c:pt>
                <c:pt idx="20167">
                  <c:v>201630.58</c:v>
                </c:pt>
                <c:pt idx="20168">
                  <c:v>201640.56</c:v>
                </c:pt>
                <c:pt idx="20169">
                  <c:v>201650.56</c:v>
                </c:pt>
                <c:pt idx="20170">
                  <c:v>201660.56</c:v>
                </c:pt>
                <c:pt idx="20171">
                  <c:v>201670.56</c:v>
                </c:pt>
                <c:pt idx="20172">
                  <c:v>201680.55</c:v>
                </c:pt>
                <c:pt idx="20173">
                  <c:v>201690.55</c:v>
                </c:pt>
                <c:pt idx="20174">
                  <c:v>201700.55</c:v>
                </c:pt>
                <c:pt idx="20175">
                  <c:v>201710.56</c:v>
                </c:pt>
                <c:pt idx="20176">
                  <c:v>201720.55</c:v>
                </c:pt>
                <c:pt idx="20177">
                  <c:v>201730.55</c:v>
                </c:pt>
                <c:pt idx="20178">
                  <c:v>201740.55</c:v>
                </c:pt>
                <c:pt idx="20179">
                  <c:v>201750.55</c:v>
                </c:pt>
                <c:pt idx="20180">
                  <c:v>201760.55</c:v>
                </c:pt>
                <c:pt idx="20181">
                  <c:v>201770.55</c:v>
                </c:pt>
                <c:pt idx="20182">
                  <c:v>201780.53</c:v>
                </c:pt>
                <c:pt idx="20183">
                  <c:v>201790.53</c:v>
                </c:pt>
                <c:pt idx="20184">
                  <c:v>201800.53</c:v>
                </c:pt>
                <c:pt idx="20185">
                  <c:v>201810.55</c:v>
                </c:pt>
                <c:pt idx="20186">
                  <c:v>201820.53</c:v>
                </c:pt>
                <c:pt idx="20187">
                  <c:v>201830.53</c:v>
                </c:pt>
                <c:pt idx="20188">
                  <c:v>201840.53</c:v>
                </c:pt>
                <c:pt idx="20189">
                  <c:v>201850.52</c:v>
                </c:pt>
                <c:pt idx="20190">
                  <c:v>201860.52</c:v>
                </c:pt>
                <c:pt idx="20191">
                  <c:v>201870.52</c:v>
                </c:pt>
                <c:pt idx="20192">
                  <c:v>201880.52</c:v>
                </c:pt>
                <c:pt idx="20193">
                  <c:v>201890.52</c:v>
                </c:pt>
                <c:pt idx="20194">
                  <c:v>201900.52</c:v>
                </c:pt>
                <c:pt idx="20195">
                  <c:v>201910.52</c:v>
                </c:pt>
                <c:pt idx="20196">
                  <c:v>201920.52</c:v>
                </c:pt>
                <c:pt idx="20197">
                  <c:v>201930.52</c:v>
                </c:pt>
                <c:pt idx="20198">
                  <c:v>201940.52</c:v>
                </c:pt>
                <c:pt idx="20199">
                  <c:v>201950.52</c:v>
                </c:pt>
                <c:pt idx="20200">
                  <c:v>201960.5</c:v>
                </c:pt>
                <c:pt idx="20201">
                  <c:v>201970.5</c:v>
                </c:pt>
                <c:pt idx="20202">
                  <c:v>201980.5</c:v>
                </c:pt>
                <c:pt idx="20203">
                  <c:v>201990.48</c:v>
                </c:pt>
                <c:pt idx="20204">
                  <c:v>202000.48</c:v>
                </c:pt>
                <c:pt idx="20205">
                  <c:v>202010.5</c:v>
                </c:pt>
                <c:pt idx="20206">
                  <c:v>202020.5</c:v>
                </c:pt>
                <c:pt idx="20207">
                  <c:v>202030.48</c:v>
                </c:pt>
                <c:pt idx="20208">
                  <c:v>202040.48</c:v>
                </c:pt>
                <c:pt idx="20209">
                  <c:v>202050.48</c:v>
                </c:pt>
                <c:pt idx="20210">
                  <c:v>202060.48</c:v>
                </c:pt>
                <c:pt idx="20211">
                  <c:v>202070.48</c:v>
                </c:pt>
                <c:pt idx="20212">
                  <c:v>202080.48</c:v>
                </c:pt>
                <c:pt idx="20213">
                  <c:v>202090.47</c:v>
                </c:pt>
                <c:pt idx="20214">
                  <c:v>202100.47</c:v>
                </c:pt>
                <c:pt idx="20215">
                  <c:v>202110.48</c:v>
                </c:pt>
                <c:pt idx="20216">
                  <c:v>202120.48</c:v>
                </c:pt>
                <c:pt idx="20217">
                  <c:v>202130.47</c:v>
                </c:pt>
                <c:pt idx="20218">
                  <c:v>202140.47</c:v>
                </c:pt>
                <c:pt idx="20219">
                  <c:v>202150.47</c:v>
                </c:pt>
                <c:pt idx="20220">
                  <c:v>202160.47</c:v>
                </c:pt>
                <c:pt idx="20221">
                  <c:v>202170.45</c:v>
                </c:pt>
                <c:pt idx="20222">
                  <c:v>202180.45</c:v>
                </c:pt>
                <c:pt idx="20223">
                  <c:v>202190.45</c:v>
                </c:pt>
                <c:pt idx="20224">
                  <c:v>202200.45</c:v>
                </c:pt>
                <c:pt idx="20225">
                  <c:v>202210.45</c:v>
                </c:pt>
                <c:pt idx="20226">
                  <c:v>202220.45</c:v>
                </c:pt>
                <c:pt idx="20227">
                  <c:v>202230.45</c:v>
                </c:pt>
                <c:pt idx="20228">
                  <c:v>202240.45</c:v>
                </c:pt>
                <c:pt idx="20229">
                  <c:v>202250.45</c:v>
                </c:pt>
                <c:pt idx="20230">
                  <c:v>202260.45</c:v>
                </c:pt>
                <c:pt idx="20231">
                  <c:v>202270.44</c:v>
                </c:pt>
                <c:pt idx="20232">
                  <c:v>202280.44</c:v>
                </c:pt>
                <c:pt idx="20233">
                  <c:v>202290.44</c:v>
                </c:pt>
                <c:pt idx="20234">
                  <c:v>202300.44</c:v>
                </c:pt>
                <c:pt idx="20235">
                  <c:v>202310.42</c:v>
                </c:pt>
                <c:pt idx="20236">
                  <c:v>202320.44</c:v>
                </c:pt>
                <c:pt idx="20237">
                  <c:v>202330.44</c:v>
                </c:pt>
                <c:pt idx="20238">
                  <c:v>202340.44</c:v>
                </c:pt>
                <c:pt idx="20239">
                  <c:v>202350.42</c:v>
                </c:pt>
                <c:pt idx="20240">
                  <c:v>202360.42</c:v>
                </c:pt>
                <c:pt idx="20241">
                  <c:v>202370.42</c:v>
                </c:pt>
                <c:pt idx="20242">
                  <c:v>202380.42</c:v>
                </c:pt>
                <c:pt idx="20243">
                  <c:v>202390.42</c:v>
                </c:pt>
                <c:pt idx="20244">
                  <c:v>202400.42</c:v>
                </c:pt>
                <c:pt idx="20245">
                  <c:v>202410.41</c:v>
                </c:pt>
                <c:pt idx="20246">
                  <c:v>202420.42</c:v>
                </c:pt>
                <c:pt idx="20247">
                  <c:v>202430.42</c:v>
                </c:pt>
                <c:pt idx="20248">
                  <c:v>202440.42</c:v>
                </c:pt>
                <c:pt idx="20249">
                  <c:v>202450.41</c:v>
                </c:pt>
                <c:pt idx="20250">
                  <c:v>202460.41</c:v>
                </c:pt>
                <c:pt idx="20251">
                  <c:v>202470.41</c:v>
                </c:pt>
                <c:pt idx="20252">
                  <c:v>202480.41</c:v>
                </c:pt>
                <c:pt idx="20253">
                  <c:v>202490.39</c:v>
                </c:pt>
                <c:pt idx="20254">
                  <c:v>202500.39</c:v>
                </c:pt>
                <c:pt idx="20255">
                  <c:v>202510.39</c:v>
                </c:pt>
                <c:pt idx="20256">
                  <c:v>202520.41</c:v>
                </c:pt>
                <c:pt idx="20257">
                  <c:v>202530.39</c:v>
                </c:pt>
                <c:pt idx="20258">
                  <c:v>202540.39</c:v>
                </c:pt>
                <c:pt idx="20259">
                  <c:v>202550.39</c:v>
                </c:pt>
                <c:pt idx="20260">
                  <c:v>202560.39</c:v>
                </c:pt>
                <c:pt idx="20261">
                  <c:v>202570.39</c:v>
                </c:pt>
                <c:pt idx="20262">
                  <c:v>202580.39</c:v>
                </c:pt>
                <c:pt idx="20263">
                  <c:v>202590.38</c:v>
                </c:pt>
                <c:pt idx="20264">
                  <c:v>202600.38</c:v>
                </c:pt>
                <c:pt idx="20265">
                  <c:v>202610.38</c:v>
                </c:pt>
                <c:pt idx="20266">
                  <c:v>202620.39</c:v>
                </c:pt>
                <c:pt idx="20267">
                  <c:v>202630.38</c:v>
                </c:pt>
                <c:pt idx="20268">
                  <c:v>202640.38</c:v>
                </c:pt>
                <c:pt idx="20269">
                  <c:v>202650.38</c:v>
                </c:pt>
                <c:pt idx="20270">
                  <c:v>202660.36</c:v>
                </c:pt>
                <c:pt idx="20271">
                  <c:v>202670.36</c:v>
                </c:pt>
                <c:pt idx="20272">
                  <c:v>202680.36</c:v>
                </c:pt>
                <c:pt idx="20273">
                  <c:v>202690.36</c:v>
                </c:pt>
                <c:pt idx="20274">
                  <c:v>202700.36</c:v>
                </c:pt>
                <c:pt idx="20275">
                  <c:v>202710.36</c:v>
                </c:pt>
                <c:pt idx="20276">
                  <c:v>202720.34</c:v>
                </c:pt>
                <c:pt idx="20277">
                  <c:v>202730.36</c:v>
                </c:pt>
                <c:pt idx="20278">
                  <c:v>202740.36</c:v>
                </c:pt>
                <c:pt idx="20279">
                  <c:v>202750.36</c:v>
                </c:pt>
                <c:pt idx="20280">
                  <c:v>202760.34</c:v>
                </c:pt>
                <c:pt idx="20281">
                  <c:v>202770.34</c:v>
                </c:pt>
                <c:pt idx="20282">
                  <c:v>202780.34</c:v>
                </c:pt>
                <c:pt idx="20283">
                  <c:v>202790.34</c:v>
                </c:pt>
                <c:pt idx="20284">
                  <c:v>202800.33</c:v>
                </c:pt>
                <c:pt idx="20285">
                  <c:v>202810.33</c:v>
                </c:pt>
                <c:pt idx="20286">
                  <c:v>202820.33</c:v>
                </c:pt>
                <c:pt idx="20287">
                  <c:v>202830.34</c:v>
                </c:pt>
                <c:pt idx="20288">
                  <c:v>202840.33</c:v>
                </c:pt>
                <c:pt idx="20289">
                  <c:v>202850.33</c:v>
                </c:pt>
                <c:pt idx="20290">
                  <c:v>202860.33</c:v>
                </c:pt>
                <c:pt idx="20291">
                  <c:v>202870.33</c:v>
                </c:pt>
                <c:pt idx="20292">
                  <c:v>202880.33</c:v>
                </c:pt>
                <c:pt idx="20293">
                  <c:v>202890.33</c:v>
                </c:pt>
                <c:pt idx="20294">
                  <c:v>202900.31</c:v>
                </c:pt>
                <c:pt idx="20295">
                  <c:v>202910.31</c:v>
                </c:pt>
                <c:pt idx="20296">
                  <c:v>202920.31</c:v>
                </c:pt>
                <c:pt idx="20297">
                  <c:v>202930.33</c:v>
                </c:pt>
                <c:pt idx="20298">
                  <c:v>202940.31</c:v>
                </c:pt>
                <c:pt idx="20299">
                  <c:v>202950.31</c:v>
                </c:pt>
                <c:pt idx="20300">
                  <c:v>202960.31</c:v>
                </c:pt>
                <c:pt idx="20301">
                  <c:v>202970.31</c:v>
                </c:pt>
                <c:pt idx="20302">
                  <c:v>202980.3</c:v>
                </c:pt>
                <c:pt idx="20303">
                  <c:v>202990.3</c:v>
                </c:pt>
                <c:pt idx="20304">
                  <c:v>203000.3</c:v>
                </c:pt>
                <c:pt idx="20305">
                  <c:v>203010.3</c:v>
                </c:pt>
                <c:pt idx="20306">
                  <c:v>203020.3</c:v>
                </c:pt>
                <c:pt idx="20307">
                  <c:v>203030.3</c:v>
                </c:pt>
                <c:pt idx="20308">
                  <c:v>203040.3</c:v>
                </c:pt>
                <c:pt idx="20309">
                  <c:v>203050.3</c:v>
                </c:pt>
                <c:pt idx="20310">
                  <c:v>203060.3</c:v>
                </c:pt>
                <c:pt idx="20311">
                  <c:v>203070.3</c:v>
                </c:pt>
                <c:pt idx="20312">
                  <c:v>203080.28</c:v>
                </c:pt>
                <c:pt idx="20313">
                  <c:v>203090.28</c:v>
                </c:pt>
                <c:pt idx="20314">
                  <c:v>203100.28</c:v>
                </c:pt>
                <c:pt idx="20315">
                  <c:v>203110.28</c:v>
                </c:pt>
                <c:pt idx="20316">
                  <c:v>203120.27</c:v>
                </c:pt>
                <c:pt idx="20317">
                  <c:v>203130.28</c:v>
                </c:pt>
                <c:pt idx="20318">
                  <c:v>203140.28</c:v>
                </c:pt>
                <c:pt idx="20319">
                  <c:v>203150.28</c:v>
                </c:pt>
                <c:pt idx="20320">
                  <c:v>203160.27</c:v>
                </c:pt>
                <c:pt idx="20321">
                  <c:v>203170.27</c:v>
                </c:pt>
                <c:pt idx="20322">
                  <c:v>203180.27</c:v>
                </c:pt>
                <c:pt idx="20323">
                  <c:v>203190.27</c:v>
                </c:pt>
                <c:pt idx="20324">
                  <c:v>203200.27</c:v>
                </c:pt>
                <c:pt idx="20325">
                  <c:v>203210.27</c:v>
                </c:pt>
                <c:pt idx="20326">
                  <c:v>203220.25</c:v>
                </c:pt>
                <c:pt idx="20327">
                  <c:v>203230.25</c:v>
                </c:pt>
                <c:pt idx="20328">
                  <c:v>203240.27</c:v>
                </c:pt>
                <c:pt idx="20329">
                  <c:v>203250.27</c:v>
                </c:pt>
                <c:pt idx="20330">
                  <c:v>203260.25</c:v>
                </c:pt>
                <c:pt idx="20331">
                  <c:v>203270.25</c:v>
                </c:pt>
                <c:pt idx="20332">
                  <c:v>203280.25</c:v>
                </c:pt>
                <c:pt idx="20333">
                  <c:v>203290.23</c:v>
                </c:pt>
                <c:pt idx="20334">
                  <c:v>203300.23</c:v>
                </c:pt>
                <c:pt idx="20335">
                  <c:v>203310.23</c:v>
                </c:pt>
                <c:pt idx="20336">
                  <c:v>203320.23</c:v>
                </c:pt>
                <c:pt idx="20337">
                  <c:v>203330.23</c:v>
                </c:pt>
                <c:pt idx="20338">
                  <c:v>203340.23</c:v>
                </c:pt>
                <c:pt idx="20339">
                  <c:v>203350.23</c:v>
                </c:pt>
                <c:pt idx="20340">
                  <c:v>203360.23</c:v>
                </c:pt>
                <c:pt idx="20341">
                  <c:v>203370.23</c:v>
                </c:pt>
                <c:pt idx="20342">
                  <c:v>203380.23</c:v>
                </c:pt>
                <c:pt idx="20343">
                  <c:v>203390.22</c:v>
                </c:pt>
                <c:pt idx="20344">
                  <c:v>203400.22</c:v>
                </c:pt>
                <c:pt idx="20345">
                  <c:v>203410.22</c:v>
                </c:pt>
                <c:pt idx="20346">
                  <c:v>203420.22</c:v>
                </c:pt>
                <c:pt idx="20347">
                  <c:v>203430.2</c:v>
                </c:pt>
                <c:pt idx="20348">
                  <c:v>203440.22</c:v>
                </c:pt>
                <c:pt idx="20349">
                  <c:v>203450.22</c:v>
                </c:pt>
                <c:pt idx="20350">
                  <c:v>203460.22</c:v>
                </c:pt>
                <c:pt idx="20351">
                  <c:v>203470.2</c:v>
                </c:pt>
                <c:pt idx="20352">
                  <c:v>203480.2</c:v>
                </c:pt>
                <c:pt idx="20353">
                  <c:v>203490.2</c:v>
                </c:pt>
                <c:pt idx="20354">
                  <c:v>203500.2</c:v>
                </c:pt>
                <c:pt idx="20355">
                  <c:v>203510.2</c:v>
                </c:pt>
                <c:pt idx="20356">
                  <c:v>203520.2</c:v>
                </c:pt>
                <c:pt idx="20357">
                  <c:v>203530.19</c:v>
                </c:pt>
                <c:pt idx="20358">
                  <c:v>203540.2</c:v>
                </c:pt>
                <c:pt idx="20359">
                  <c:v>203550.2</c:v>
                </c:pt>
                <c:pt idx="20360">
                  <c:v>203560.2</c:v>
                </c:pt>
                <c:pt idx="20361">
                  <c:v>203570.19</c:v>
                </c:pt>
                <c:pt idx="20362">
                  <c:v>203580.19</c:v>
                </c:pt>
                <c:pt idx="20363">
                  <c:v>203590.19</c:v>
                </c:pt>
                <c:pt idx="20364">
                  <c:v>203600.19</c:v>
                </c:pt>
                <c:pt idx="20365">
                  <c:v>203610.17</c:v>
                </c:pt>
                <c:pt idx="20366">
                  <c:v>203620.17</c:v>
                </c:pt>
                <c:pt idx="20367">
                  <c:v>203630.17</c:v>
                </c:pt>
                <c:pt idx="20368">
                  <c:v>203640.19</c:v>
                </c:pt>
                <c:pt idx="20369">
                  <c:v>203650.17</c:v>
                </c:pt>
                <c:pt idx="20370">
                  <c:v>203660.17</c:v>
                </c:pt>
                <c:pt idx="20371">
                  <c:v>203670.17</c:v>
                </c:pt>
                <c:pt idx="20372">
                  <c:v>203680.17</c:v>
                </c:pt>
                <c:pt idx="20373">
                  <c:v>203690.17</c:v>
                </c:pt>
                <c:pt idx="20374">
                  <c:v>203700.17</c:v>
                </c:pt>
                <c:pt idx="20375">
                  <c:v>203710.16</c:v>
                </c:pt>
                <c:pt idx="20376">
                  <c:v>203720.16</c:v>
                </c:pt>
                <c:pt idx="20377">
                  <c:v>203730.16</c:v>
                </c:pt>
                <c:pt idx="20378">
                  <c:v>203740.17</c:v>
                </c:pt>
                <c:pt idx="20379">
                  <c:v>203750.16</c:v>
                </c:pt>
                <c:pt idx="20380">
                  <c:v>203760.16</c:v>
                </c:pt>
                <c:pt idx="20381">
                  <c:v>203770.16</c:v>
                </c:pt>
                <c:pt idx="20382">
                  <c:v>203780.16</c:v>
                </c:pt>
                <c:pt idx="20383">
                  <c:v>203790.14</c:v>
                </c:pt>
                <c:pt idx="20384">
                  <c:v>203800.14</c:v>
                </c:pt>
                <c:pt idx="20385">
                  <c:v>203810.14</c:v>
                </c:pt>
                <c:pt idx="20386">
                  <c:v>203820.14</c:v>
                </c:pt>
                <c:pt idx="20387">
                  <c:v>203830.14</c:v>
                </c:pt>
                <c:pt idx="20388">
                  <c:v>203840.14</c:v>
                </c:pt>
                <c:pt idx="20389">
                  <c:v>203850.14</c:v>
                </c:pt>
                <c:pt idx="20390">
                  <c:v>203860.14</c:v>
                </c:pt>
                <c:pt idx="20391">
                  <c:v>203870.14</c:v>
                </c:pt>
                <c:pt idx="20392">
                  <c:v>203880.14</c:v>
                </c:pt>
                <c:pt idx="20393">
                  <c:v>203890.13</c:v>
                </c:pt>
                <c:pt idx="20394">
                  <c:v>203900.13</c:v>
                </c:pt>
                <c:pt idx="20395">
                  <c:v>203910.13</c:v>
                </c:pt>
                <c:pt idx="20396">
                  <c:v>203920.11</c:v>
                </c:pt>
                <c:pt idx="20397">
                  <c:v>203930.11</c:v>
                </c:pt>
                <c:pt idx="20398">
                  <c:v>203940.11</c:v>
                </c:pt>
                <c:pt idx="20399">
                  <c:v>203950.13</c:v>
                </c:pt>
                <c:pt idx="20400">
                  <c:v>203960.11</c:v>
                </c:pt>
                <c:pt idx="20401">
                  <c:v>203970.11</c:v>
                </c:pt>
                <c:pt idx="20402">
                  <c:v>203980.11</c:v>
                </c:pt>
                <c:pt idx="20403">
                  <c:v>203990.11</c:v>
                </c:pt>
                <c:pt idx="20404">
                  <c:v>204000.11</c:v>
                </c:pt>
                <c:pt idx="20405">
                  <c:v>204010.11</c:v>
                </c:pt>
                <c:pt idx="20406">
                  <c:v>204020.11</c:v>
                </c:pt>
                <c:pt idx="20407">
                  <c:v>204030.09</c:v>
                </c:pt>
                <c:pt idx="20408">
                  <c:v>204040.09</c:v>
                </c:pt>
                <c:pt idx="20409">
                  <c:v>204050.11</c:v>
                </c:pt>
                <c:pt idx="20410">
                  <c:v>204060.11</c:v>
                </c:pt>
                <c:pt idx="20411">
                  <c:v>204070.09</c:v>
                </c:pt>
                <c:pt idx="20412">
                  <c:v>204080.09</c:v>
                </c:pt>
                <c:pt idx="20413">
                  <c:v>204090.09</c:v>
                </c:pt>
                <c:pt idx="20414">
                  <c:v>204100.08</c:v>
                </c:pt>
                <c:pt idx="20415">
                  <c:v>204110.07999999999</c:v>
                </c:pt>
                <c:pt idx="20416">
                  <c:v>204120.08</c:v>
                </c:pt>
                <c:pt idx="20417">
                  <c:v>204130.08</c:v>
                </c:pt>
                <c:pt idx="20418">
                  <c:v>204140.08</c:v>
                </c:pt>
                <c:pt idx="20419">
                  <c:v>204150.08</c:v>
                </c:pt>
                <c:pt idx="20420">
                  <c:v>204160.08</c:v>
                </c:pt>
                <c:pt idx="20421">
                  <c:v>204170.08</c:v>
                </c:pt>
                <c:pt idx="20422">
                  <c:v>204180.08</c:v>
                </c:pt>
                <c:pt idx="20423">
                  <c:v>204190.07999999999</c:v>
                </c:pt>
                <c:pt idx="20424">
                  <c:v>204200.06</c:v>
                </c:pt>
                <c:pt idx="20425">
                  <c:v>204210.06</c:v>
                </c:pt>
                <c:pt idx="20426">
                  <c:v>204220.06</c:v>
                </c:pt>
                <c:pt idx="20427">
                  <c:v>204230.06</c:v>
                </c:pt>
                <c:pt idx="20428">
                  <c:v>204240.05</c:v>
                </c:pt>
                <c:pt idx="20429">
                  <c:v>204250.06</c:v>
                </c:pt>
                <c:pt idx="20430">
                  <c:v>204260.06</c:v>
                </c:pt>
                <c:pt idx="20431">
                  <c:v>204270.06</c:v>
                </c:pt>
                <c:pt idx="20432">
                  <c:v>204280.05</c:v>
                </c:pt>
                <c:pt idx="20433">
                  <c:v>204290.05</c:v>
                </c:pt>
                <c:pt idx="20434">
                  <c:v>204300.05</c:v>
                </c:pt>
                <c:pt idx="20435">
                  <c:v>204310.05</c:v>
                </c:pt>
                <c:pt idx="20436">
                  <c:v>204320.05</c:v>
                </c:pt>
                <c:pt idx="20437">
                  <c:v>204330.05</c:v>
                </c:pt>
                <c:pt idx="20438">
                  <c:v>204340.03</c:v>
                </c:pt>
                <c:pt idx="20439">
                  <c:v>204350.03</c:v>
                </c:pt>
                <c:pt idx="20440">
                  <c:v>204360.05</c:v>
                </c:pt>
                <c:pt idx="20441">
                  <c:v>204370.05</c:v>
                </c:pt>
                <c:pt idx="20442">
                  <c:v>204380.03</c:v>
                </c:pt>
                <c:pt idx="20443">
                  <c:v>204390.03</c:v>
                </c:pt>
                <c:pt idx="20444">
                  <c:v>204400.03</c:v>
                </c:pt>
                <c:pt idx="20445">
                  <c:v>204410.03</c:v>
                </c:pt>
                <c:pt idx="20446">
                  <c:v>204420.02</c:v>
                </c:pt>
                <c:pt idx="20447">
                  <c:v>204430.02</c:v>
                </c:pt>
                <c:pt idx="20448">
                  <c:v>204440.02</c:v>
                </c:pt>
                <c:pt idx="20449">
                  <c:v>204450.02</c:v>
                </c:pt>
                <c:pt idx="20450">
                  <c:v>204460.02</c:v>
                </c:pt>
                <c:pt idx="20451">
                  <c:v>204470.02</c:v>
                </c:pt>
                <c:pt idx="20452">
                  <c:v>204480.02</c:v>
                </c:pt>
                <c:pt idx="20453">
                  <c:v>204490.02</c:v>
                </c:pt>
                <c:pt idx="20454">
                  <c:v>204500.02</c:v>
                </c:pt>
                <c:pt idx="20455">
                  <c:v>204510.02</c:v>
                </c:pt>
                <c:pt idx="20456">
                  <c:v>204520</c:v>
                </c:pt>
                <c:pt idx="20457">
                  <c:v>204530</c:v>
                </c:pt>
                <c:pt idx="20458">
                  <c:v>204540</c:v>
                </c:pt>
                <c:pt idx="20459">
                  <c:v>204550</c:v>
                </c:pt>
                <c:pt idx="20460">
                  <c:v>204560</c:v>
                </c:pt>
                <c:pt idx="20461">
                  <c:v>204570</c:v>
                </c:pt>
                <c:pt idx="20462">
                  <c:v>204580</c:v>
                </c:pt>
                <c:pt idx="20463">
                  <c:v>204590</c:v>
                </c:pt>
                <c:pt idx="20464">
                  <c:v>204599.98</c:v>
                </c:pt>
                <c:pt idx="20465">
                  <c:v>204609.98</c:v>
                </c:pt>
                <c:pt idx="20466">
                  <c:v>204619.98</c:v>
                </c:pt>
                <c:pt idx="20467">
                  <c:v>204629.98</c:v>
                </c:pt>
                <c:pt idx="20468">
                  <c:v>204639.98</c:v>
                </c:pt>
                <c:pt idx="20469">
                  <c:v>204649.98</c:v>
                </c:pt>
                <c:pt idx="20470">
                  <c:v>204659.98</c:v>
                </c:pt>
                <c:pt idx="20471">
                  <c:v>204669.98</c:v>
                </c:pt>
                <c:pt idx="20472">
                  <c:v>204679.98</c:v>
                </c:pt>
                <c:pt idx="20473">
                  <c:v>204689.98</c:v>
                </c:pt>
                <c:pt idx="20474">
                  <c:v>204699.97</c:v>
                </c:pt>
                <c:pt idx="20475">
                  <c:v>204709.97</c:v>
                </c:pt>
                <c:pt idx="20476">
                  <c:v>204719.97</c:v>
                </c:pt>
                <c:pt idx="20477">
                  <c:v>204729.95</c:v>
                </c:pt>
                <c:pt idx="20478">
                  <c:v>204739.95</c:v>
                </c:pt>
                <c:pt idx="20479">
                  <c:v>204749.95</c:v>
                </c:pt>
                <c:pt idx="20480">
                  <c:v>204759.97</c:v>
                </c:pt>
                <c:pt idx="20481">
                  <c:v>204769.95</c:v>
                </c:pt>
                <c:pt idx="20482">
                  <c:v>204779.95</c:v>
                </c:pt>
                <c:pt idx="20483">
                  <c:v>204789.95</c:v>
                </c:pt>
                <c:pt idx="20484">
                  <c:v>204799.95</c:v>
                </c:pt>
                <c:pt idx="20485">
                  <c:v>204809.95</c:v>
                </c:pt>
                <c:pt idx="20486">
                  <c:v>204819.95</c:v>
                </c:pt>
                <c:pt idx="20487">
                  <c:v>204829.94</c:v>
                </c:pt>
                <c:pt idx="20488">
                  <c:v>204839.94</c:v>
                </c:pt>
                <c:pt idx="20489">
                  <c:v>204849.94</c:v>
                </c:pt>
                <c:pt idx="20490">
                  <c:v>204859.95</c:v>
                </c:pt>
                <c:pt idx="20491">
                  <c:v>204869.94</c:v>
                </c:pt>
                <c:pt idx="20492">
                  <c:v>204879.94</c:v>
                </c:pt>
                <c:pt idx="20493">
                  <c:v>204889.94</c:v>
                </c:pt>
                <c:pt idx="20494">
                  <c:v>204899.94</c:v>
                </c:pt>
                <c:pt idx="20495">
                  <c:v>204909.92</c:v>
                </c:pt>
                <c:pt idx="20496">
                  <c:v>204919.92</c:v>
                </c:pt>
                <c:pt idx="20497">
                  <c:v>204929.92000000001</c:v>
                </c:pt>
                <c:pt idx="20498">
                  <c:v>204939.92</c:v>
                </c:pt>
                <c:pt idx="20499">
                  <c:v>204949.92</c:v>
                </c:pt>
                <c:pt idx="20500">
                  <c:v>204959.92</c:v>
                </c:pt>
                <c:pt idx="20501">
                  <c:v>204969.92</c:v>
                </c:pt>
                <c:pt idx="20502">
                  <c:v>204979.92</c:v>
                </c:pt>
                <c:pt idx="20503">
                  <c:v>204989.92</c:v>
                </c:pt>
                <c:pt idx="20504">
                  <c:v>204999.92</c:v>
                </c:pt>
                <c:pt idx="20505">
                  <c:v>205009.91</c:v>
                </c:pt>
                <c:pt idx="20506">
                  <c:v>205019.91</c:v>
                </c:pt>
                <c:pt idx="20507">
                  <c:v>205029.91</c:v>
                </c:pt>
                <c:pt idx="20508">
                  <c:v>205039.91</c:v>
                </c:pt>
                <c:pt idx="20509">
                  <c:v>205049.89</c:v>
                </c:pt>
                <c:pt idx="20510">
                  <c:v>205059.89</c:v>
                </c:pt>
                <c:pt idx="20511">
                  <c:v>205069.91</c:v>
                </c:pt>
                <c:pt idx="20512">
                  <c:v>205079.91</c:v>
                </c:pt>
                <c:pt idx="20513">
                  <c:v>205089.89</c:v>
                </c:pt>
                <c:pt idx="20514">
                  <c:v>205099.89</c:v>
                </c:pt>
                <c:pt idx="20515">
                  <c:v>205109.89</c:v>
                </c:pt>
                <c:pt idx="20516">
                  <c:v>205119.89</c:v>
                </c:pt>
                <c:pt idx="20517">
                  <c:v>205129.89</c:v>
                </c:pt>
                <c:pt idx="20518">
                  <c:v>205139.89</c:v>
                </c:pt>
                <c:pt idx="20519">
                  <c:v>205149.88</c:v>
                </c:pt>
                <c:pt idx="20520">
                  <c:v>205159.88</c:v>
                </c:pt>
                <c:pt idx="20521">
                  <c:v>205169.89</c:v>
                </c:pt>
                <c:pt idx="20522">
                  <c:v>205179.89</c:v>
                </c:pt>
                <c:pt idx="20523">
                  <c:v>205189.88</c:v>
                </c:pt>
                <c:pt idx="20524">
                  <c:v>205199.88</c:v>
                </c:pt>
                <c:pt idx="20525">
                  <c:v>205209.88</c:v>
                </c:pt>
                <c:pt idx="20526">
                  <c:v>205219.88</c:v>
                </c:pt>
                <c:pt idx="20527">
                  <c:v>205229.86</c:v>
                </c:pt>
                <c:pt idx="20528">
                  <c:v>205239.86</c:v>
                </c:pt>
                <c:pt idx="20529">
                  <c:v>205249.86</c:v>
                </c:pt>
                <c:pt idx="20530">
                  <c:v>205259.86</c:v>
                </c:pt>
                <c:pt idx="20531">
                  <c:v>205269.86</c:v>
                </c:pt>
                <c:pt idx="20532">
                  <c:v>205279.86</c:v>
                </c:pt>
                <c:pt idx="20533">
                  <c:v>205289.86</c:v>
                </c:pt>
                <c:pt idx="20534">
                  <c:v>205299.86</c:v>
                </c:pt>
                <c:pt idx="20535">
                  <c:v>205309.86</c:v>
                </c:pt>
                <c:pt idx="20536">
                  <c:v>205319.86</c:v>
                </c:pt>
                <c:pt idx="20537">
                  <c:v>205329.84</c:v>
                </c:pt>
                <c:pt idx="20538">
                  <c:v>205339.84</c:v>
                </c:pt>
                <c:pt idx="20539">
                  <c:v>205349.84</c:v>
                </c:pt>
                <c:pt idx="20540">
                  <c:v>205359.83</c:v>
                </c:pt>
                <c:pt idx="20541">
                  <c:v>205369.84</c:v>
                </c:pt>
                <c:pt idx="20542">
                  <c:v>205379.84</c:v>
                </c:pt>
                <c:pt idx="20543">
                  <c:v>205389.84</c:v>
                </c:pt>
                <c:pt idx="20544">
                  <c:v>205399.83</c:v>
                </c:pt>
                <c:pt idx="20545">
                  <c:v>205409.83</c:v>
                </c:pt>
                <c:pt idx="20546">
                  <c:v>205419.83</c:v>
                </c:pt>
                <c:pt idx="20547">
                  <c:v>205429.83</c:v>
                </c:pt>
                <c:pt idx="20548">
                  <c:v>205439.83</c:v>
                </c:pt>
                <c:pt idx="20549">
                  <c:v>205449.83</c:v>
                </c:pt>
                <c:pt idx="20550">
                  <c:v>205459.81</c:v>
                </c:pt>
                <c:pt idx="20551">
                  <c:v>205469.83</c:v>
                </c:pt>
                <c:pt idx="20552">
                  <c:v>205479.83</c:v>
                </c:pt>
                <c:pt idx="20553">
                  <c:v>205489.83</c:v>
                </c:pt>
                <c:pt idx="20554">
                  <c:v>205499.81</c:v>
                </c:pt>
                <c:pt idx="20555">
                  <c:v>205509.81</c:v>
                </c:pt>
                <c:pt idx="20556">
                  <c:v>205519.81</c:v>
                </c:pt>
                <c:pt idx="20557">
                  <c:v>205529.81</c:v>
                </c:pt>
                <c:pt idx="20558">
                  <c:v>205539.8</c:v>
                </c:pt>
                <c:pt idx="20559">
                  <c:v>205549.8</c:v>
                </c:pt>
                <c:pt idx="20560">
                  <c:v>205559.8</c:v>
                </c:pt>
                <c:pt idx="20561">
                  <c:v>205569.81</c:v>
                </c:pt>
                <c:pt idx="20562">
                  <c:v>205579.8</c:v>
                </c:pt>
                <c:pt idx="20563">
                  <c:v>205589.8</c:v>
                </c:pt>
                <c:pt idx="20564">
                  <c:v>205599.8</c:v>
                </c:pt>
                <c:pt idx="20565">
                  <c:v>205609.8</c:v>
                </c:pt>
                <c:pt idx="20566">
                  <c:v>205619.8</c:v>
                </c:pt>
                <c:pt idx="20567">
                  <c:v>205629.8</c:v>
                </c:pt>
                <c:pt idx="20568">
                  <c:v>205639.78</c:v>
                </c:pt>
                <c:pt idx="20569">
                  <c:v>205649.78</c:v>
                </c:pt>
                <c:pt idx="20570">
                  <c:v>205659.78</c:v>
                </c:pt>
                <c:pt idx="20571">
                  <c:v>205669.78</c:v>
                </c:pt>
                <c:pt idx="20572">
                  <c:v>205679.78</c:v>
                </c:pt>
                <c:pt idx="20573">
                  <c:v>205689.78</c:v>
                </c:pt>
                <c:pt idx="20574">
                  <c:v>205699.78</c:v>
                </c:pt>
                <c:pt idx="20575">
                  <c:v>205709.78</c:v>
                </c:pt>
                <c:pt idx="20576">
                  <c:v>205719.77</c:v>
                </c:pt>
                <c:pt idx="20577">
                  <c:v>205729.77</c:v>
                </c:pt>
                <c:pt idx="20578">
                  <c:v>205739.77</c:v>
                </c:pt>
                <c:pt idx="20579">
                  <c:v>205749.77</c:v>
                </c:pt>
                <c:pt idx="20580">
                  <c:v>205759.77</c:v>
                </c:pt>
                <c:pt idx="20581">
                  <c:v>205769.77</c:v>
                </c:pt>
                <c:pt idx="20582">
                  <c:v>205779.77</c:v>
                </c:pt>
                <c:pt idx="20583">
                  <c:v>205789.77</c:v>
                </c:pt>
                <c:pt idx="20584">
                  <c:v>205799.77</c:v>
                </c:pt>
                <c:pt idx="20585">
                  <c:v>205809.77</c:v>
                </c:pt>
                <c:pt idx="20586">
                  <c:v>205819.75</c:v>
                </c:pt>
                <c:pt idx="20587">
                  <c:v>205829.75</c:v>
                </c:pt>
                <c:pt idx="20588">
                  <c:v>205839.75</c:v>
                </c:pt>
                <c:pt idx="20589">
                  <c:v>205849.75</c:v>
                </c:pt>
                <c:pt idx="20590">
                  <c:v>205859.73</c:v>
                </c:pt>
                <c:pt idx="20591">
                  <c:v>205869.73</c:v>
                </c:pt>
                <c:pt idx="20592">
                  <c:v>205879.75</c:v>
                </c:pt>
                <c:pt idx="20593">
                  <c:v>205889.75</c:v>
                </c:pt>
                <c:pt idx="20594">
                  <c:v>205899.73</c:v>
                </c:pt>
                <c:pt idx="20595">
                  <c:v>205909.73</c:v>
                </c:pt>
                <c:pt idx="20596">
                  <c:v>205919.73</c:v>
                </c:pt>
                <c:pt idx="20597">
                  <c:v>205929.73</c:v>
                </c:pt>
                <c:pt idx="20598">
                  <c:v>205939.73</c:v>
                </c:pt>
                <c:pt idx="20599">
                  <c:v>205949.73</c:v>
                </c:pt>
                <c:pt idx="20600">
                  <c:v>205959.73</c:v>
                </c:pt>
                <c:pt idx="20601">
                  <c:v>205969.72</c:v>
                </c:pt>
                <c:pt idx="20602">
                  <c:v>205979.73</c:v>
                </c:pt>
                <c:pt idx="20603">
                  <c:v>205989.73</c:v>
                </c:pt>
                <c:pt idx="20604">
                  <c:v>205999.72</c:v>
                </c:pt>
                <c:pt idx="20605">
                  <c:v>206009.72</c:v>
                </c:pt>
                <c:pt idx="20606">
                  <c:v>206019.72</c:v>
                </c:pt>
                <c:pt idx="20607">
                  <c:v>206029.7</c:v>
                </c:pt>
                <c:pt idx="20608">
                  <c:v>206039.7</c:v>
                </c:pt>
                <c:pt idx="20609">
                  <c:v>206049.7</c:v>
                </c:pt>
                <c:pt idx="20610">
                  <c:v>206059.7</c:v>
                </c:pt>
                <c:pt idx="20611">
                  <c:v>206069.7</c:v>
                </c:pt>
                <c:pt idx="20612">
                  <c:v>206079.7</c:v>
                </c:pt>
                <c:pt idx="20613">
                  <c:v>206089.7</c:v>
                </c:pt>
                <c:pt idx="20614">
                  <c:v>206099.7</c:v>
                </c:pt>
                <c:pt idx="20615">
                  <c:v>206109.7</c:v>
                </c:pt>
                <c:pt idx="20616">
                  <c:v>206119.7</c:v>
                </c:pt>
                <c:pt idx="20617">
                  <c:v>206129.7</c:v>
                </c:pt>
                <c:pt idx="20618">
                  <c:v>206139.69</c:v>
                </c:pt>
                <c:pt idx="20619">
                  <c:v>206149.69</c:v>
                </c:pt>
                <c:pt idx="20620">
                  <c:v>206159.69</c:v>
                </c:pt>
                <c:pt idx="20621">
                  <c:v>206169.67</c:v>
                </c:pt>
                <c:pt idx="20622">
                  <c:v>206179.69</c:v>
                </c:pt>
                <c:pt idx="20623">
                  <c:v>206189.69</c:v>
                </c:pt>
                <c:pt idx="20624">
                  <c:v>206199.69</c:v>
                </c:pt>
                <c:pt idx="20625">
                  <c:v>206209.67</c:v>
                </c:pt>
                <c:pt idx="20626">
                  <c:v>206219.67</c:v>
                </c:pt>
                <c:pt idx="20627">
                  <c:v>206229.67</c:v>
                </c:pt>
                <c:pt idx="20628">
                  <c:v>206239.67</c:v>
                </c:pt>
                <c:pt idx="20629">
                  <c:v>206249.67</c:v>
                </c:pt>
                <c:pt idx="20630">
                  <c:v>206259.67</c:v>
                </c:pt>
                <c:pt idx="20631">
                  <c:v>206269.66</c:v>
                </c:pt>
                <c:pt idx="20632">
                  <c:v>206279.66</c:v>
                </c:pt>
                <c:pt idx="20633">
                  <c:v>206289.67</c:v>
                </c:pt>
                <c:pt idx="20634">
                  <c:v>206299.67</c:v>
                </c:pt>
                <c:pt idx="20635">
                  <c:v>206309.66</c:v>
                </c:pt>
                <c:pt idx="20636">
                  <c:v>206319.66</c:v>
                </c:pt>
                <c:pt idx="20637">
                  <c:v>206329.66</c:v>
                </c:pt>
                <c:pt idx="20638">
                  <c:v>206339.66</c:v>
                </c:pt>
                <c:pt idx="20639">
                  <c:v>206349.64</c:v>
                </c:pt>
                <c:pt idx="20640">
                  <c:v>206359.64</c:v>
                </c:pt>
                <c:pt idx="20641">
                  <c:v>206369.64</c:v>
                </c:pt>
                <c:pt idx="20642">
                  <c:v>206379.64</c:v>
                </c:pt>
                <c:pt idx="20643">
                  <c:v>206389.64</c:v>
                </c:pt>
                <c:pt idx="20644">
                  <c:v>206399.64</c:v>
                </c:pt>
                <c:pt idx="20645">
                  <c:v>206409.64</c:v>
                </c:pt>
                <c:pt idx="20646">
                  <c:v>206419.64</c:v>
                </c:pt>
                <c:pt idx="20647">
                  <c:v>206429.64</c:v>
                </c:pt>
                <c:pt idx="20648">
                  <c:v>206439.64</c:v>
                </c:pt>
                <c:pt idx="20649">
                  <c:v>206449.63</c:v>
                </c:pt>
                <c:pt idx="20650">
                  <c:v>206459.63</c:v>
                </c:pt>
                <c:pt idx="20651">
                  <c:v>206469.63</c:v>
                </c:pt>
                <c:pt idx="20652">
                  <c:v>206479.63</c:v>
                </c:pt>
                <c:pt idx="20653">
                  <c:v>206489.63</c:v>
                </c:pt>
                <c:pt idx="20654">
                  <c:v>206499.63</c:v>
                </c:pt>
                <c:pt idx="20655">
                  <c:v>206509.63</c:v>
                </c:pt>
                <c:pt idx="20656">
                  <c:v>206519.63</c:v>
                </c:pt>
                <c:pt idx="20657">
                  <c:v>206529.61</c:v>
                </c:pt>
                <c:pt idx="20658">
                  <c:v>206539.61</c:v>
                </c:pt>
                <c:pt idx="20659">
                  <c:v>206549.61</c:v>
                </c:pt>
                <c:pt idx="20660">
                  <c:v>206559.61</c:v>
                </c:pt>
                <c:pt idx="20661">
                  <c:v>206569.61</c:v>
                </c:pt>
                <c:pt idx="20662">
                  <c:v>206579.61</c:v>
                </c:pt>
                <c:pt idx="20663">
                  <c:v>206589.61</c:v>
                </c:pt>
                <c:pt idx="20664">
                  <c:v>206599.61</c:v>
                </c:pt>
                <c:pt idx="20665">
                  <c:v>206609.61</c:v>
                </c:pt>
                <c:pt idx="20666">
                  <c:v>206619.61</c:v>
                </c:pt>
                <c:pt idx="20667">
                  <c:v>206629.59</c:v>
                </c:pt>
                <c:pt idx="20668">
                  <c:v>206639.59</c:v>
                </c:pt>
                <c:pt idx="20669">
                  <c:v>206649.59</c:v>
                </c:pt>
                <c:pt idx="20670">
                  <c:v>206659.58</c:v>
                </c:pt>
                <c:pt idx="20671">
                  <c:v>206669.58</c:v>
                </c:pt>
                <c:pt idx="20672">
                  <c:v>206679.58</c:v>
                </c:pt>
                <c:pt idx="20673">
                  <c:v>206689.59</c:v>
                </c:pt>
                <c:pt idx="20674">
                  <c:v>206699.58</c:v>
                </c:pt>
                <c:pt idx="20675">
                  <c:v>206709.58</c:v>
                </c:pt>
                <c:pt idx="20676">
                  <c:v>206719.58</c:v>
                </c:pt>
                <c:pt idx="20677">
                  <c:v>206729.58</c:v>
                </c:pt>
                <c:pt idx="20678">
                  <c:v>206739.58</c:v>
                </c:pt>
                <c:pt idx="20679">
                  <c:v>206749.58</c:v>
                </c:pt>
                <c:pt idx="20680">
                  <c:v>206759.58</c:v>
                </c:pt>
                <c:pt idx="20681">
                  <c:v>206769.56</c:v>
                </c:pt>
                <c:pt idx="20682">
                  <c:v>206779.56</c:v>
                </c:pt>
                <c:pt idx="20683">
                  <c:v>206789.58</c:v>
                </c:pt>
                <c:pt idx="20684">
                  <c:v>206799.58</c:v>
                </c:pt>
                <c:pt idx="20685">
                  <c:v>206809.56</c:v>
                </c:pt>
                <c:pt idx="20686">
                  <c:v>206819.56</c:v>
                </c:pt>
                <c:pt idx="20687">
                  <c:v>206829.56</c:v>
                </c:pt>
                <c:pt idx="20688">
                  <c:v>206839.55</c:v>
                </c:pt>
                <c:pt idx="20689">
                  <c:v>206849.55</c:v>
                </c:pt>
                <c:pt idx="20690">
                  <c:v>206859.55</c:v>
                </c:pt>
                <c:pt idx="20691">
                  <c:v>206869.55</c:v>
                </c:pt>
                <c:pt idx="20692">
                  <c:v>206879.55</c:v>
                </c:pt>
                <c:pt idx="20693">
                  <c:v>206889.55</c:v>
                </c:pt>
                <c:pt idx="20694">
                  <c:v>206899.55</c:v>
                </c:pt>
                <c:pt idx="20695">
                  <c:v>206909.55</c:v>
                </c:pt>
                <c:pt idx="20696">
                  <c:v>206919.55</c:v>
                </c:pt>
                <c:pt idx="20697">
                  <c:v>206929.55</c:v>
                </c:pt>
                <c:pt idx="20698">
                  <c:v>206939.53</c:v>
                </c:pt>
                <c:pt idx="20699">
                  <c:v>206949.53</c:v>
                </c:pt>
                <c:pt idx="20700">
                  <c:v>206959.53</c:v>
                </c:pt>
                <c:pt idx="20701">
                  <c:v>206969.53</c:v>
                </c:pt>
                <c:pt idx="20702">
                  <c:v>206979.52</c:v>
                </c:pt>
                <c:pt idx="20703">
                  <c:v>206989.52</c:v>
                </c:pt>
                <c:pt idx="20704">
                  <c:v>206999.53</c:v>
                </c:pt>
                <c:pt idx="20705">
                  <c:v>207009.53</c:v>
                </c:pt>
                <c:pt idx="20706">
                  <c:v>207019.51999999999</c:v>
                </c:pt>
                <c:pt idx="20707">
                  <c:v>207029.52</c:v>
                </c:pt>
                <c:pt idx="20708">
                  <c:v>207039.52</c:v>
                </c:pt>
                <c:pt idx="20709">
                  <c:v>207049.52</c:v>
                </c:pt>
                <c:pt idx="20710">
                  <c:v>207059.52</c:v>
                </c:pt>
                <c:pt idx="20711">
                  <c:v>207069.52</c:v>
                </c:pt>
                <c:pt idx="20712">
                  <c:v>207079.5</c:v>
                </c:pt>
                <c:pt idx="20713">
                  <c:v>207089.5</c:v>
                </c:pt>
                <c:pt idx="20714">
                  <c:v>207099.51999999999</c:v>
                </c:pt>
                <c:pt idx="20715">
                  <c:v>207109.52</c:v>
                </c:pt>
                <c:pt idx="20716">
                  <c:v>207119.5</c:v>
                </c:pt>
                <c:pt idx="20717">
                  <c:v>207129.5</c:v>
                </c:pt>
                <c:pt idx="20718">
                  <c:v>207139.5</c:v>
                </c:pt>
                <c:pt idx="20719">
                  <c:v>207149.5</c:v>
                </c:pt>
                <c:pt idx="20720">
                  <c:v>207159.48</c:v>
                </c:pt>
                <c:pt idx="20721">
                  <c:v>207169.48</c:v>
                </c:pt>
                <c:pt idx="20722">
                  <c:v>207179.48</c:v>
                </c:pt>
                <c:pt idx="20723">
                  <c:v>207189.48</c:v>
                </c:pt>
                <c:pt idx="20724">
                  <c:v>207199.48</c:v>
                </c:pt>
                <c:pt idx="20725">
                  <c:v>207209.48</c:v>
                </c:pt>
                <c:pt idx="20726">
                  <c:v>207219.48</c:v>
                </c:pt>
                <c:pt idx="20727">
                  <c:v>207229.48</c:v>
                </c:pt>
                <c:pt idx="20728">
                  <c:v>207239.48</c:v>
                </c:pt>
                <c:pt idx="20729">
                  <c:v>207249.48</c:v>
                </c:pt>
                <c:pt idx="20730">
                  <c:v>207259.47</c:v>
                </c:pt>
                <c:pt idx="20731">
                  <c:v>207269.47</c:v>
                </c:pt>
                <c:pt idx="20732">
                  <c:v>207279.47</c:v>
                </c:pt>
                <c:pt idx="20733">
                  <c:v>207289.47</c:v>
                </c:pt>
                <c:pt idx="20734">
                  <c:v>207299.47</c:v>
                </c:pt>
                <c:pt idx="20735">
                  <c:v>207309.47</c:v>
                </c:pt>
                <c:pt idx="20736">
                  <c:v>207319.47</c:v>
                </c:pt>
                <c:pt idx="20737">
                  <c:v>207329.47</c:v>
                </c:pt>
                <c:pt idx="20738">
                  <c:v>207339.45</c:v>
                </c:pt>
                <c:pt idx="20739">
                  <c:v>207349.45</c:v>
                </c:pt>
                <c:pt idx="20740">
                  <c:v>207359.45</c:v>
                </c:pt>
                <c:pt idx="20741">
                  <c:v>207369.45</c:v>
                </c:pt>
                <c:pt idx="20742">
                  <c:v>207379.45</c:v>
                </c:pt>
                <c:pt idx="20743">
                  <c:v>207389.45</c:v>
                </c:pt>
                <c:pt idx="20744">
                  <c:v>207399.45</c:v>
                </c:pt>
                <c:pt idx="20745">
                  <c:v>207409.45</c:v>
                </c:pt>
                <c:pt idx="20746">
                  <c:v>207419.45</c:v>
                </c:pt>
                <c:pt idx="20747">
                  <c:v>207429.45</c:v>
                </c:pt>
                <c:pt idx="20748">
                  <c:v>207439.44</c:v>
                </c:pt>
                <c:pt idx="20749">
                  <c:v>207449.44</c:v>
                </c:pt>
                <c:pt idx="20750">
                  <c:v>207459.44</c:v>
                </c:pt>
                <c:pt idx="20751">
                  <c:v>207469.42</c:v>
                </c:pt>
                <c:pt idx="20752">
                  <c:v>207479.42</c:v>
                </c:pt>
                <c:pt idx="20753">
                  <c:v>207489.42</c:v>
                </c:pt>
                <c:pt idx="20754">
                  <c:v>207499.44</c:v>
                </c:pt>
                <c:pt idx="20755">
                  <c:v>207509.42</c:v>
                </c:pt>
                <c:pt idx="20756">
                  <c:v>207519.42</c:v>
                </c:pt>
                <c:pt idx="20757">
                  <c:v>207529.42</c:v>
                </c:pt>
                <c:pt idx="20758">
                  <c:v>207539.42</c:v>
                </c:pt>
                <c:pt idx="20759">
                  <c:v>207549.42</c:v>
                </c:pt>
                <c:pt idx="20760">
                  <c:v>207559.42</c:v>
                </c:pt>
                <c:pt idx="20761">
                  <c:v>207569.41</c:v>
                </c:pt>
                <c:pt idx="20762">
                  <c:v>207579.41</c:v>
                </c:pt>
                <c:pt idx="20763">
                  <c:v>207589.41</c:v>
                </c:pt>
                <c:pt idx="20764">
                  <c:v>207599.42</c:v>
                </c:pt>
                <c:pt idx="20765">
                  <c:v>207609.41</c:v>
                </c:pt>
                <c:pt idx="20766">
                  <c:v>207619.41</c:v>
                </c:pt>
                <c:pt idx="20767">
                  <c:v>207629.41</c:v>
                </c:pt>
                <c:pt idx="20768">
                  <c:v>207639.41</c:v>
                </c:pt>
                <c:pt idx="20769">
                  <c:v>207649.39</c:v>
                </c:pt>
                <c:pt idx="20770">
                  <c:v>207659.39</c:v>
                </c:pt>
                <c:pt idx="20771">
                  <c:v>207669.39</c:v>
                </c:pt>
                <c:pt idx="20772">
                  <c:v>207679.39</c:v>
                </c:pt>
                <c:pt idx="20773">
                  <c:v>207689.39</c:v>
                </c:pt>
                <c:pt idx="20774">
                  <c:v>207699.39</c:v>
                </c:pt>
                <c:pt idx="20775">
                  <c:v>207709.39</c:v>
                </c:pt>
                <c:pt idx="20776">
                  <c:v>207719.39</c:v>
                </c:pt>
                <c:pt idx="20777">
                  <c:v>207729.39</c:v>
                </c:pt>
                <c:pt idx="20778">
                  <c:v>207739.39</c:v>
                </c:pt>
                <c:pt idx="20779">
                  <c:v>207749.38</c:v>
                </c:pt>
                <c:pt idx="20780">
                  <c:v>207759.38</c:v>
                </c:pt>
                <c:pt idx="20781">
                  <c:v>207769.38</c:v>
                </c:pt>
                <c:pt idx="20782">
                  <c:v>207779.38</c:v>
                </c:pt>
                <c:pt idx="20783">
                  <c:v>207789.36</c:v>
                </c:pt>
                <c:pt idx="20784">
                  <c:v>207799.36</c:v>
                </c:pt>
                <c:pt idx="20785">
                  <c:v>207809.38</c:v>
                </c:pt>
                <c:pt idx="20786">
                  <c:v>207819.38</c:v>
                </c:pt>
                <c:pt idx="20787">
                  <c:v>207829.36</c:v>
                </c:pt>
                <c:pt idx="20788">
                  <c:v>207839.35999999999</c:v>
                </c:pt>
                <c:pt idx="20789">
                  <c:v>207849.36</c:v>
                </c:pt>
                <c:pt idx="20790">
                  <c:v>207859.36</c:v>
                </c:pt>
                <c:pt idx="20791">
                  <c:v>207869.36</c:v>
                </c:pt>
                <c:pt idx="20792">
                  <c:v>207879.36</c:v>
                </c:pt>
                <c:pt idx="20793">
                  <c:v>207889.34</c:v>
                </c:pt>
                <c:pt idx="20794">
                  <c:v>207899.34</c:v>
                </c:pt>
                <c:pt idx="20795">
                  <c:v>207909.36</c:v>
                </c:pt>
                <c:pt idx="20796">
                  <c:v>207919.35999999999</c:v>
                </c:pt>
                <c:pt idx="20797">
                  <c:v>207929.34</c:v>
                </c:pt>
                <c:pt idx="20798">
                  <c:v>207939.34</c:v>
                </c:pt>
                <c:pt idx="20799">
                  <c:v>207949.34</c:v>
                </c:pt>
                <c:pt idx="20800">
                  <c:v>207959.34</c:v>
                </c:pt>
                <c:pt idx="20801">
                  <c:v>207969.33</c:v>
                </c:pt>
                <c:pt idx="20802">
                  <c:v>207979.33</c:v>
                </c:pt>
                <c:pt idx="20803">
                  <c:v>207989.33</c:v>
                </c:pt>
                <c:pt idx="20804">
                  <c:v>207999.33</c:v>
                </c:pt>
                <c:pt idx="20805">
                  <c:v>208009.33</c:v>
                </c:pt>
                <c:pt idx="20806">
                  <c:v>208019.33</c:v>
                </c:pt>
                <c:pt idx="20807">
                  <c:v>208029.33</c:v>
                </c:pt>
                <c:pt idx="20808">
                  <c:v>208039.33</c:v>
                </c:pt>
                <c:pt idx="20809">
                  <c:v>208049.33</c:v>
                </c:pt>
                <c:pt idx="20810">
                  <c:v>208059.33</c:v>
                </c:pt>
                <c:pt idx="20811">
                  <c:v>208069.31</c:v>
                </c:pt>
                <c:pt idx="20812">
                  <c:v>208079.31</c:v>
                </c:pt>
                <c:pt idx="20813">
                  <c:v>208089.31</c:v>
                </c:pt>
                <c:pt idx="20814">
                  <c:v>208099.3</c:v>
                </c:pt>
                <c:pt idx="20815">
                  <c:v>208109.31</c:v>
                </c:pt>
                <c:pt idx="20816">
                  <c:v>208119.31</c:v>
                </c:pt>
                <c:pt idx="20817">
                  <c:v>208129.31</c:v>
                </c:pt>
                <c:pt idx="20818">
                  <c:v>208139.3</c:v>
                </c:pt>
                <c:pt idx="20819">
                  <c:v>208149.3</c:v>
                </c:pt>
                <c:pt idx="20820">
                  <c:v>208159.3</c:v>
                </c:pt>
                <c:pt idx="20821">
                  <c:v>208169.3</c:v>
                </c:pt>
                <c:pt idx="20822">
                  <c:v>208179.3</c:v>
                </c:pt>
                <c:pt idx="20823">
                  <c:v>208189.3</c:v>
                </c:pt>
                <c:pt idx="20824">
                  <c:v>208199.28</c:v>
                </c:pt>
                <c:pt idx="20825">
                  <c:v>208209.3</c:v>
                </c:pt>
                <c:pt idx="20826">
                  <c:v>208219.3</c:v>
                </c:pt>
                <c:pt idx="20827">
                  <c:v>208229.3</c:v>
                </c:pt>
                <c:pt idx="20828">
                  <c:v>208239.28</c:v>
                </c:pt>
                <c:pt idx="20829">
                  <c:v>208249.28</c:v>
                </c:pt>
                <c:pt idx="20830">
                  <c:v>208259.28</c:v>
                </c:pt>
                <c:pt idx="20831">
                  <c:v>208269.28</c:v>
                </c:pt>
                <c:pt idx="20832">
                  <c:v>208279.27</c:v>
                </c:pt>
                <c:pt idx="20833">
                  <c:v>208289.27</c:v>
                </c:pt>
                <c:pt idx="20834">
                  <c:v>208299.27</c:v>
                </c:pt>
                <c:pt idx="20835">
                  <c:v>208309.28</c:v>
                </c:pt>
                <c:pt idx="20836">
                  <c:v>208319.27</c:v>
                </c:pt>
                <c:pt idx="20837">
                  <c:v>208329.27</c:v>
                </c:pt>
                <c:pt idx="20838">
                  <c:v>208339.27</c:v>
                </c:pt>
                <c:pt idx="20839">
                  <c:v>208349.27</c:v>
                </c:pt>
                <c:pt idx="20840">
                  <c:v>208359.27</c:v>
                </c:pt>
                <c:pt idx="20841">
                  <c:v>208369.27</c:v>
                </c:pt>
                <c:pt idx="20842">
                  <c:v>208379.25</c:v>
                </c:pt>
                <c:pt idx="20843">
                  <c:v>208389.25</c:v>
                </c:pt>
                <c:pt idx="20844">
                  <c:v>208399.25</c:v>
                </c:pt>
                <c:pt idx="20845">
                  <c:v>208409.25</c:v>
                </c:pt>
                <c:pt idx="20846">
                  <c:v>208419.25</c:v>
                </c:pt>
                <c:pt idx="20847">
                  <c:v>208429.25</c:v>
                </c:pt>
                <c:pt idx="20848">
                  <c:v>208439.25</c:v>
                </c:pt>
                <c:pt idx="20849">
                  <c:v>208449.25</c:v>
                </c:pt>
                <c:pt idx="20850">
                  <c:v>208459.23</c:v>
                </c:pt>
                <c:pt idx="20851">
                  <c:v>208469.23</c:v>
                </c:pt>
                <c:pt idx="20852">
                  <c:v>208479.23</c:v>
                </c:pt>
                <c:pt idx="20853">
                  <c:v>208489.23</c:v>
                </c:pt>
                <c:pt idx="20854">
                  <c:v>208499.23</c:v>
                </c:pt>
                <c:pt idx="20855">
                  <c:v>208509.23</c:v>
                </c:pt>
                <c:pt idx="20856">
                  <c:v>208519.23</c:v>
                </c:pt>
                <c:pt idx="20857">
                  <c:v>208529.23</c:v>
                </c:pt>
                <c:pt idx="20858">
                  <c:v>208539.23</c:v>
                </c:pt>
                <c:pt idx="20859">
                  <c:v>208549.23</c:v>
                </c:pt>
                <c:pt idx="20860">
                  <c:v>208559.22</c:v>
                </c:pt>
                <c:pt idx="20861">
                  <c:v>208569.22</c:v>
                </c:pt>
                <c:pt idx="20862">
                  <c:v>208579.22</c:v>
                </c:pt>
                <c:pt idx="20863">
                  <c:v>208589.22</c:v>
                </c:pt>
                <c:pt idx="20864">
                  <c:v>208599.2</c:v>
                </c:pt>
                <c:pt idx="20865">
                  <c:v>208609.2</c:v>
                </c:pt>
                <c:pt idx="20866">
                  <c:v>208619.22</c:v>
                </c:pt>
                <c:pt idx="20867">
                  <c:v>208629.22</c:v>
                </c:pt>
                <c:pt idx="20868">
                  <c:v>208639.2</c:v>
                </c:pt>
                <c:pt idx="20869">
                  <c:v>208649.2</c:v>
                </c:pt>
                <c:pt idx="20870">
                  <c:v>208659.20000000001</c:v>
                </c:pt>
                <c:pt idx="20871">
                  <c:v>208669.2</c:v>
                </c:pt>
                <c:pt idx="20872">
                  <c:v>208679.2</c:v>
                </c:pt>
                <c:pt idx="20873">
                  <c:v>208689.2</c:v>
                </c:pt>
                <c:pt idx="20874">
                  <c:v>208699.19</c:v>
                </c:pt>
                <c:pt idx="20875">
                  <c:v>208709.19</c:v>
                </c:pt>
                <c:pt idx="20876">
                  <c:v>208719.2</c:v>
                </c:pt>
                <c:pt idx="20877">
                  <c:v>208729.2</c:v>
                </c:pt>
                <c:pt idx="20878">
                  <c:v>208739.19</c:v>
                </c:pt>
                <c:pt idx="20879">
                  <c:v>208749.19</c:v>
                </c:pt>
                <c:pt idx="20880">
                  <c:v>208759.19</c:v>
                </c:pt>
                <c:pt idx="20881">
                  <c:v>208769.17</c:v>
                </c:pt>
                <c:pt idx="20882">
                  <c:v>208779.17</c:v>
                </c:pt>
                <c:pt idx="20883">
                  <c:v>208789.17</c:v>
                </c:pt>
                <c:pt idx="20884">
                  <c:v>208799.17</c:v>
                </c:pt>
                <c:pt idx="20885">
                  <c:v>208809.17</c:v>
                </c:pt>
                <c:pt idx="20886">
                  <c:v>208819.17</c:v>
                </c:pt>
                <c:pt idx="20887">
                  <c:v>208829.17</c:v>
                </c:pt>
                <c:pt idx="20888">
                  <c:v>208839.17</c:v>
                </c:pt>
                <c:pt idx="20889">
                  <c:v>208849.17</c:v>
                </c:pt>
                <c:pt idx="20890">
                  <c:v>208859.17</c:v>
                </c:pt>
                <c:pt idx="20891">
                  <c:v>208869.17</c:v>
                </c:pt>
                <c:pt idx="20892">
                  <c:v>208879.16</c:v>
                </c:pt>
                <c:pt idx="20893">
                  <c:v>208889.16</c:v>
                </c:pt>
                <c:pt idx="20894">
                  <c:v>208899.16</c:v>
                </c:pt>
                <c:pt idx="20895">
                  <c:v>208909.14</c:v>
                </c:pt>
                <c:pt idx="20896">
                  <c:v>208919.16</c:v>
                </c:pt>
                <c:pt idx="20897">
                  <c:v>208929.16</c:v>
                </c:pt>
                <c:pt idx="20898">
                  <c:v>208939.16</c:v>
                </c:pt>
                <c:pt idx="20899">
                  <c:v>208949.14</c:v>
                </c:pt>
                <c:pt idx="20900">
                  <c:v>208959.14</c:v>
                </c:pt>
                <c:pt idx="20901">
                  <c:v>208969.14</c:v>
                </c:pt>
                <c:pt idx="20902">
                  <c:v>208979.14</c:v>
                </c:pt>
                <c:pt idx="20903">
                  <c:v>208989.14</c:v>
                </c:pt>
                <c:pt idx="20904">
                  <c:v>208999.14</c:v>
                </c:pt>
                <c:pt idx="20905">
                  <c:v>209009.13</c:v>
                </c:pt>
                <c:pt idx="20906">
                  <c:v>209019.14</c:v>
                </c:pt>
                <c:pt idx="20907">
                  <c:v>209029.14</c:v>
                </c:pt>
                <c:pt idx="20908">
                  <c:v>209039.14</c:v>
                </c:pt>
                <c:pt idx="20909">
                  <c:v>209049.13</c:v>
                </c:pt>
                <c:pt idx="20910">
                  <c:v>209059.13</c:v>
                </c:pt>
                <c:pt idx="20911">
                  <c:v>209069.13</c:v>
                </c:pt>
                <c:pt idx="20912">
                  <c:v>209079.13</c:v>
                </c:pt>
                <c:pt idx="20913">
                  <c:v>209089.11</c:v>
                </c:pt>
                <c:pt idx="20914">
                  <c:v>209099.11</c:v>
                </c:pt>
                <c:pt idx="20915">
                  <c:v>209109.11</c:v>
                </c:pt>
                <c:pt idx="20916">
                  <c:v>209119.11</c:v>
                </c:pt>
                <c:pt idx="20917">
                  <c:v>209129.11</c:v>
                </c:pt>
                <c:pt idx="20918">
                  <c:v>209139.11</c:v>
                </c:pt>
                <c:pt idx="20919">
                  <c:v>209149.11</c:v>
                </c:pt>
                <c:pt idx="20920">
                  <c:v>209159.11</c:v>
                </c:pt>
                <c:pt idx="20921">
                  <c:v>209169.11</c:v>
                </c:pt>
                <c:pt idx="20922">
                  <c:v>209179.11</c:v>
                </c:pt>
                <c:pt idx="20923">
                  <c:v>209189.09</c:v>
                </c:pt>
                <c:pt idx="20924">
                  <c:v>209199.09</c:v>
                </c:pt>
                <c:pt idx="20925">
                  <c:v>209209.09</c:v>
                </c:pt>
                <c:pt idx="20926">
                  <c:v>209219.09</c:v>
                </c:pt>
                <c:pt idx="20927">
                  <c:v>209229.09</c:v>
                </c:pt>
                <c:pt idx="20928">
                  <c:v>209239.09</c:v>
                </c:pt>
                <c:pt idx="20929">
                  <c:v>209249.09</c:v>
                </c:pt>
                <c:pt idx="20930">
                  <c:v>209259.09</c:v>
                </c:pt>
                <c:pt idx="20931">
                  <c:v>209269.08</c:v>
                </c:pt>
                <c:pt idx="20932">
                  <c:v>209279.08</c:v>
                </c:pt>
                <c:pt idx="20933">
                  <c:v>209289.08</c:v>
                </c:pt>
                <c:pt idx="20934">
                  <c:v>209299.08</c:v>
                </c:pt>
                <c:pt idx="20935">
                  <c:v>209309.08</c:v>
                </c:pt>
                <c:pt idx="20936">
                  <c:v>209319.08</c:v>
                </c:pt>
                <c:pt idx="20937">
                  <c:v>209329.08</c:v>
                </c:pt>
                <c:pt idx="20938">
                  <c:v>209339.08</c:v>
                </c:pt>
                <c:pt idx="20939">
                  <c:v>209349.08</c:v>
                </c:pt>
                <c:pt idx="20940">
                  <c:v>209359.08</c:v>
                </c:pt>
                <c:pt idx="20941">
                  <c:v>209369.06</c:v>
                </c:pt>
                <c:pt idx="20942">
                  <c:v>209379.06</c:v>
                </c:pt>
                <c:pt idx="20943">
                  <c:v>209389.06</c:v>
                </c:pt>
                <c:pt idx="20944">
                  <c:v>209399.05</c:v>
                </c:pt>
                <c:pt idx="20945">
                  <c:v>209409.05</c:v>
                </c:pt>
                <c:pt idx="20946">
                  <c:v>209419.05</c:v>
                </c:pt>
                <c:pt idx="20947">
                  <c:v>209429.06</c:v>
                </c:pt>
                <c:pt idx="20948">
                  <c:v>209439.05</c:v>
                </c:pt>
                <c:pt idx="20949">
                  <c:v>209449.05</c:v>
                </c:pt>
                <c:pt idx="20950">
                  <c:v>209459.05</c:v>
                </c:pt>
                <c:pt idx="20951">
                  <c:v>209469.05</c:v>
                </c:pt>
                <c:pt idx="20952">
                  <c:v>209479.05</c:v>
                </c:pt>
                <c:pt idx="20953">
                  <c:v>209489.05</c:v>
                </c:pt>
                <c:pt idx="20954">
                  <c:v>209499.05</c:v>
                </c:pt>
                <c:pt idx="20955">
                  <c:v>209509.03</c:v>
                </c:pt>
                <c:pt idx="20956">
                  <c:v>209519.03</c:v>
                </c:pt>
                <c:pt idx="20957">
                  <c:v>209529.05</c:v>
                </c:pt>
                <c:pt idx="20958">
                  <c:v>209539.05</c:v>
                </c:pt>
                <c:pt idx="20959">
                  <c:v>209549.03</c:v>
                </c:pt>
                <c:pt idx="20960">
                  <c:v>209559.03</c:v>
                </c:pt>
                <c:pt idx="20961">
                  <c:v>209569.03</c:v>
                </c:pt>
                <c:pt idx="20962">
                  <c:v>209579.02</c:v>
                </c:pt>
                <c:pt idx="20963">
                  <c:v>209589.02</c:v>
                </c:pt>
                <c:pt idx="20964">
                  <c:v>209599.02</c:v>
                </c:pt>
                <c:pt idx="20965">
                  <c:v>209609.02</c:v>
                </c:pt>
                <c:pt idx="20966">
                  <c:v>209619.02</c:v>
                </c:pt>
                <c:pt idx="20967">
                  <c:v>209629.02</c:v>
                </c:pt>
                <c:pt idx="20968">
                  <c:v>209639.02</c:v>
                </c:pt>
                <c:pt idx="20969">
                  <c:v>209649.02</c:v>
                </c:pt>
                <c:pt idx="20970">
                  <c:v>209659.02</c:v>
                </c:pt>
                <c:pt idx="20971">
                  <c:v>209669.02</c:v>
                </c:pt>
                <c:pt idx="20972">
                  <c:v>209679</c:v>
                </c:pt>
                <c:pt idx="20973">
                  <c:v>209689</c:v>
                </c:pt>
                <c:pt idx="20974">
                  <c:v>209699</c:v>
                </c:pt>
                <c:pt idx="20975">
                  <c:v>209709</c:v>
                </c:pt>
                <c:pt idx="20976">
                  <c:v>209718.98</c:v>
                </c:pt>
                <c:pt idx="20977">
                  <c:v>209729</c:v>
                </c:pt>
                <c:pt idx="20978">
                  <c:v>209739</c:v>
                </c:pt>
                <c:pt idx="20979">
                  <c:v>209749</c:v>
                </c:pt>
                <c:pt idx="20980">
                  <c:v>209758.98</c:v>
                </c:pt>
                <c:pt idx="20981">
                  <c:v>209768.98</c:v>
                </c:pt>
                <c:pt idx="20982">
                  <c:v>209778.98</c:v>
                </c:pt>
                <c:pt idx="20983">
                  <c:v>209788.98</c:v>
                </c:pt>
                <c:pt idx="20984">
                  <c:v>209798.98</c:v>
                </c:pt>
                <c:pt idx="20985">
                  <c:v>209808.98</c:v>
                </c:pt>
                <c:pt idx="20986">
                  <c:v>209818.97</c:v>
                </c:pt>
                <c:pt idx="20987">
                  <c:v>209828.97</c:v>
                </c:pt>
                <c:pt idx="20988">
                  <c:v>209838.98</c:v>
                </c:pt>
                <c:pt idx="20989">
                  <c:v>209848.98</c:v>
                </c:pt>
                <c:pt idx="20990">
                  <c:v>209858.97</c:v>
                </c:pt>
                <c:pt idx="20991">
                  <c:v>209868.97</c:v>
                </c:pt>
                <c:pt idx="20992">
                  <c:v>209878.97</c:v>
                </c:pt>
                <c:pt idx="20993">
                  <c:v>209888.97</c:v>
                </c:pt>
                <c:pt idx="20994">
                  <c:v>209898.95</c:v>
                </c:pt>
                <c:pt idx="20995">
                  <c:v>209908.95</c:v>
                </c:pt>
                <c:pt idx="20996">
                  <c:v>209918.95</c:v>
                </c:pt>
                <c:pt idx="20997">
                  <c:v>209928.95</c:v>
                </c:pt>
                <c:pt idx="20998">
                  <c:v>209938.95</c:v>
                </c:pt>
                <c:pt idx="20999">
                  <c:v>209948.95</c:v>
                </c:pt>
                <c:pt idx="21000">
                  <c:v>209958.95</c:v>
                </c:pt>
                <c:pt idx="21001">
                  <c:v>209968.95</c:v>
                </c:pt>
                <c:pt idx="21002">
                  <c:v>209978.95</c:v>
                </c:pt>
                <c:pt idx="21003">
                  <c:v>209988.95</c:v>
                </c:pt>
                <c:pt idx="21004">
                  <c:v>209998.94</c:v>
                </c:pt>
                <c:pt idx="21005">
                  <c:v>210008.94</c:v>
                </c:pt>
                <c:pt idx="21006">
                  <c:v>210018.94</c:v>
                </c:pt>
                <c:pt idx="21007">
                  <c:v>210028.94</c:v>
                </c:pt>
                <c:pt idx="21008">
                  <c:v>210038.94</c:v>
                </c:pt>
                <c:pt idx="21009">
                  <c:v>210048.94</c:v>
                </c:pt>
                <c:pt idx="21010">
                  <c:v>210058.94</c:v>
                </c:pt>
                <c:pt idx="21011">
                  <c:v>210068.94</c:v>
                </c:pt>
                <c:pt idx="21012">
                  <c:v>210078.92</c:v>
                </c:pt>
                <c:pt idx="21013">
                  <c:v>210088.92</c:v>
                </c:pt>
                <c:pt idx="21014">
                  <c:v>210098.92</c:v>
                </c:pt>
                <c:pt idx="21015">
                  <c:v>210108.92</c:v>
                </c:pt>
                <c:pt idx="21016">
                  <c:v>210118.92</c:v>
                </c:pt>
                <c:pt idx="21017">
                  <c:v>210128.92</c:v>
                </c:pt>
                <c:pt idx="21018">
                  <c:v>210138.92</c:v>
                </c:pt>
                <c:pt idx="21019">
                  <c:v>210148.92</c:v>
                </c:pt>
                <c:pt idx="21020">
                  <c:v>210158.92</c:v>
                </c:pt>
                <c:pt idx="21021">
                  <c:v>210168.92</c:v>
                </c:pt>
                <c:pt idx="21022">
                  <c:v>210178.91</c:v>
                </c:pt>
                <c:pt idx="21023">
                  <c:v>210188.91</c:v>
                </c:pt>
                <c:pt idx="21024">
                  <c:v>210198.91</c:v>
                </c:pt>
                <c:pt idx="21025">
                  <c:v>210208.89</c:v>
                </c:pt>
                <c:pt idx="21026">
                  <c:v>210218.89</c:v>
                </c:pt>
                <c:pt idx="21027">
                  <c:v>210228.89</c:v>
                </c:pt>
                <c:pt idx="21028">
                  <c:v>210238.91</c:v>
                </c:pt>
                <c:pt idx="21029">
                  <c:v>210248.89</c:v>
                </c:pt>
                <c:pt idx="21030">
                  <c:v>210258.89</c:v>
                </c:pt>
                <c:pt idx="21031">
                  <c:v>210268.89</c:v>
                </c:pt>
                <c:pt idx="21032">
                  <c:v>210278.89</c:v>
                </c:pt>
                <c:pt idx="21033">
                  <c:v>210288.89</c:v>
                </c:pt>
                <c:pt idx="21034">
                  <c:v>210298.89</c:v>
                </c:pt>
                <c:pt idx="21035">
                  <c:v>210308.88</c:v>
                </c:pt>
                <c:pt idx="21036">
                  <c:v>210318.88</c:v>
                </c:pt>
                <c:pt idx="21037">
                  <c:v>210328.88</c:v>
                </c:pt>
                <c:pt idx="21038">
                  <c:v>210338.88</c:v>
                </c:pt>
                <c:pt idx="21039">
                  <c:v>210348.88</c:v>
                </c:pt>
                <c:pt idx="21040">
                  <c:v>210358.88</c:v>
                </c:pt>
                <c:pt idx="21041">
                  <c:v>210368.88</c:v>
                </c:pt>
                <c:pt idx="21042">
                  <c:v>210378.88</c:v>
                </c:pt>
                <c:pt idx="21043">
                  <c:v>210388.86</c:v>
                </c:pt>
                <c:pt idx="21044">
                  <c:v>210398.86</c:v>
                </c:pt>
                <c:pt idx="21045">
                  <c:v>210408.86</c:v>
                </c:pt>
                <c:pt idx="21046">
                  <c:v>210418.86</c:v>
                </c:pt>
                <c:pt idx="21047">
                  <c:v>210428.86</c:v>
                </c:pt>
                <c:pt idx="21048">
                  <c:v>210438.86</c:v>
                </c:pt>
                <c:pt idx="21049">
                  <c:v>210448.86</c:v>
                </c:pt>
                <c:pt idx="21050">
                  <c:v>210458.86</c:v>
                </c:pt>
                <c:pt idx="21051">
                  <c:v>210468.86</c:v>
                </c:pt>
                <c:pt idx="21052">
                  <c:v>210478.86</c:v>
                </c:pt>
                <c:pt idx="21053">
                  <c:v>210488.84</c:v>
                </c:pt>
                <c:pt idx="21054">
                  <c:v>210498.84</c:v>
                </c:pt>
                <c:pt idx="21055">
                  <c:v>210508.84</c:v>
                </c:pt>
                <c:pt idx="21056">
                  <c:v>210518.84</c:v>
                </c:pt>
                <c:pt idx="21057">
                  <c:v>210528.83</c:v>
                </c:pt>
                <c:pt idx="21058">
                  <c:v>210538.83</c:v>
                </c:pt>
                <c:pt idx="21059">
                  <c:v>210548.84</c:v>
                </c:pt>
                <c:pt idx="21060">
                  <c:v>210558.84</c:v>
                </c:pt>
                <c:pt idx="21061">
                  <c:v>210568.83</c:v>
                </c:pt>
                <c:pt idx="21062">
                  <c:v>210578.83</c:v>
                </c:pt>
                <c:pt idx="21063">
                  <c:v>210588.83</c:v>
                </c:pt>
                <c:pt idx="21064">
                  <c:v>210598.83</c:v>
                </c:pt>
                <c:pt idx="21065">
                  <c:v>210608.83</c:v>
                </c:pt>
                <c:pt idx="21066">
                  <c:v>210618.83</c:v>
                </c:pt>
                <c:pt idx="21067">
                  <c:v>210628.81</c:v>
                </c:pt>
                <c:pt idx="21068">
                  <c:v>210638.81</c:v>
                </c:pt>
                <c:pt idx="21069">
                  <c:v>210648.83</c:v>
                </c:pt>
                <c:pt idx="21070">
                  <c:v>210658.83</c:v>
                </c:pt>
                <c:pt idx="21071">
                  <c:v>210668.81</c:v>
                </c:pt>
                <c:pt idx="21072">
                  <c:v>210678.81</c:v>
                </c:pt>
                <c:pt idx="21073">
                  <c:v>210688.81</c:v>
                </c:pt>
                <c:pt idx="21074">
                  <c:v>210698.81</c:v>
                </c:pt>
                <c:pt idx="21075">
                  <c:v>210708.8</c:v>
                </c:pt>
                <c:pt idx="21076">
                  <c:v>210718.8</c:v>
                </c:pt>
                <c:pt idx="21077">
                  <c:v>210728.8</c:v>
                </c:pt>
                <c:pt idx="21078">
                  <c:v>210738.8</c:v>
                </c:pt>
                <c:pt idx="21079">
                  <c:v>210748.79999999999</c:v>
                </c:pt>
                <c:pt idx="21080">
                  <c:v>210758.8</c:v>
                </c:pt>
                <c:pt idx="21081">
                  <c:v>210768.8</c:v>
                </c:pt>
                <c:pt idx="21082">
                  <c:v>210778.8</c:v>
                </c:pt>
                <c:pt idx="21083">
                  <c:v>210788.8</c:v>
                </c:pt>
                <c:pt idx="21084">
                  <c:v>210798.8</c:v>
                </c:pt>
                <c:pt idx="21085">
                  <c:v>210808.78</c:v>
                </c:pt>
                <c:pt idx="21086">
                  <c:v>210818.78</c:v>
                </c:pt>
                <c:pt idx="21087">
                  <c:v>210828.78</c:v>
                </c:pt>
                <c:pt idx="21088">
                  <c:v>210838.77</c:v>
                </c:pt>
                <c:pt idx="21089">
                  <c:v>210848.78</c:v>
                </c:pt>
                <c:pt idx="21090">
                  <c:v>210858.78</c:v>
                </c:pt>
                <c:pt idx="21091">
                  <c:v>210868.78</c:v>
                </c:pt>
                <c:pt idx="21092">
                  <c:v>210878.77</c:v>
                </c:pt>
                <c:pt idx="21093">
                  <c:v>210888.77</c:v>
                </c:pt>
                <c:pt idx="21094">
                  <c:v>210898.77</c:v>
                </c:pt>
                <c:pt idx="21095">
                  <c:v>210908.77</c:v>
                </c:pt>
                <c:pt idx="21096">
                  <c:v>210918.77</c:v>
                </c:pt>
                <c:pt idx="21097">
                  <c:v>210928.77</c:v>
                </c:pt>
                <c:pt idx="21098">
                  <c:v>210938.75</c:v>
                </c:pt>
                <c:pt idx="21099">
                  <c:v>210948.77</c:v>
                </c:pt>
                <c:pt idx="21100">
                  <c:v>210958.77</c:v>
                </c:pt>
                <c:pt idx="21101">
                  <c:v>210968.77</c:v>
                </c:pt>
                <c:pt idx="21102">
                  <c:v>210978.75</c:v>
                </c:pt>
                <c:pt idx="21103">
                  <c:v>210988.75</c:v>
                </c:pt>
                <c:pt idx="21104">
                  <c:v>210998.75</c:v>
                </c:pt>
                <c:pt idx="21105">
                  <c:v>211008.75</c:v>
                </c:pt>
                <c:pt idx="21106">
                  <c:v>211018.73</c:v>
                </c:pt>
                <c:pt idx="21107">
                  <c:v>211028.73</c:v>
                </c:pt>
                <c:pt idx="21108">
                  <c:v>211038.73</c:v>
                </c:pt>
                <c:pt idx="21109">
                  <c:v>211048.73</c:v>
                </c:pt>
                <c:pt idx="21110">
                  <c:v>211058.73</c:v>
                </c:pt>
                <c:pt idx="21111">
                  <c:v>211068.73</c:v>
                </c:pt>
                <c:pt idx="21112">
                  <c:v>211078.73</c:v>
                </c:pt>
                <c:pt idx="21113">
                  <c:v>211088.73</c:v>
                </c:pt>
                <c:pt idx="21114">
                  <c:v>211098.73</c:v>
                </c:pt>
                <c:pt idx="21115">
                  <c:v>211108.73</c:v>
                </c:pt>
                <c:pt idx="21116">
                  <c:v>211118.72</c:v>
                </c:pt>
                <c:pt idx="21117">
                  <c:v>211128.72</c:v>
                </c:pt>
                <c:pt idx="21118">
                  <c:v>211138.72</c:v>
                </c:pt>
                <c:pt idx="21119">
                  <c:v>211148.72</c:v>
                </c:pt>
                <c:pt idx="21120">
                  <c:v>211158.72</c:v>
                </c:pt>
                <c:pt idx="21121">
                  <c:v>211168.72</c:v>
                </c:pt>
                <c:pt idx="21122">
                  <c:v>211178.72</c:v>
                </c:pt>
                <c:pt idx="21123">
                  <c:v>211188.72</c:v>
                </c:pt>
                <c:pt idx="21124">
                  <c:v>211198.7</c:v>
                </c:pt>
                <c:pt idx="21125">
                  <c:v>211208.7</c:v>
                </c:pt>
                <c:pt idx="21126">
                  <c:v>211218.7</c:v>
                </c:pt>
                <c:pt idx="21127">
                  <c:v>211228.7</c:v>
                </c:pt>
                <c:pt idx="21128">
                  <c:v>211238.7</c:v>
                </c:pt>
                <c:pt idx="21129">
                  <c:v>211248.7</c:v>
                </c:pt>
                <c:pt idx="21130">
                  <c:v>211258.7</c:v>
                </c:pt>
                <c:pt idx="21131">
                  <c:v>211268.7</c:v>
                </c:pt>
                <c:pt idx="21132">
                  <c:v>211278.7</c:v>
                </c:pt>
                <c:pt idx="21133">
                  <c:v>211288.7</c:v>
                </c:pt>
                <c:pt idx="21134">
                  <c:v>211298.69</c:v>
                </c:pt>
                <c:pt idx="21135">
                  <c:v>211308.69</c:v>
                </c:pt>
                <c:pt idx="21136">
                  <c:v>211318.69</c:v>
                </c:pt>
                <c:pt idx="21137">
                  <c:v>211328.69</c:v>
                </c:pt>
                <c:pt idx="21138">
                  <c:v>211338.67</c:v>
                </c:pt>
                <c:pt idx="21139">
                  <c:v>211348.67</c:v>
                </c:pt>
                <c:pt idx="21140">
                  <c:v>211358.69</c:v>
                </c:pt>
                <c:pt idx="21141">
                  <c:v>211368.69</c:v>
                </c:pt>
                <c:pt idx="21142">
                  <c:v>211378.67</c:v>
                </c:pt>
                <c:pt idx="21143">
                  <c:v>211388.67</c:v>
                </c:pt>
                <c:pt idx="21144">
                  <c:v>211398.67</c:v>
                </c:pt>
                <c:pt idx="21145">
                  <c:v>211408.67</c:v>
                </c:pt>
                <c:pt idx="21146">
                  <c:v>211418.67</c:v>
                </c:pt>
                <c:pt idx="21147">
                  <c:v>211428.67</c:v>
                </c:pt>
                <c:pt idx="21148">
                  <c:v>211438.66</c:v>
                </c:pt>
                <c:pt idx="21149">
                  <c:v>211448.66</c:v>
                </c:pt>
                <c:pt idx="21150">
                  <c:v>211458.67</c:v>
                </c:pt>
                <c:pt idx="21151">
                  <c:v>211468.67</c:v>
                </c:pt>
                <c:pt idx="21152">
                  <c:v>211478.66</c:v>
                </c:pt>
                <c:pt idx="21153">
                  <c:v>211488.66</c:v>
                </c:pt>
                <c:pt idx="21154">
                  <c:v>211498.66</c:v>
                </c:pt>
                <c:pt idx="21155">
                  <c:v>211508.64</c:v>
                </c:pt>
                <c:pt idx="21156">
                  <c:v>211518.64</c:v>
                </c:pt>
                <c:pt idx="21157">
                  <c:v>211528.64</c:v>
                </c:pt>
                <c:pt idx="21158">
                  <c:v>211538.64</c:v>
                </c:pt>
                <c:pt idx="21159">
                  <c:v>211548.64</c:v>
                </c:pt>
                <c:pt idx="21160">
                  <c:v>211558.64</c:v>
                </c:pt>
                <c:pt idx="21161">
                  <c:v>211568.64000000001</c:v>
                </c:pt>
                <c:pt idx="21162">
                  <c:v>211578.64</c:v>
                </c:pt>
                <c:pt idx="21163">
                  <c:v>211588.64</c:v>
                </c:pt>
                <c:pt idx="21164">
                  <c:v>211598.64</c:v>
                </c:pt>
                <c:pt idx="21165">
                  <c:v>211608.64</c:v>
                </c:pt>
                <c:pt idx="21166">
                  <c:v>211618.63</c:v>
                </c:pt>
                <c:pt idx="21167">
                  <c:v>211628.63</c:v>
                </c:pt>
                <c:pt idx="21168">
                  <c:v>211638.63</c:v>
                </c:pt>
                <c:pt idx="21169">
                  <c:v>211648.61</c:v>
                </c:pt>
                <c:pt idx="21170">
                  <c:v>211658.63</c:v>
                </c:pt>
                <c:pt idx="21171">
                  <c:v>211668.63</c:v>
                </c:pt>
                <c:pt idx="21172">
                  <c:v>211678.63</c:v>
                </c:pt>
                <c:pt idx="21173">
                  <c:v>211688.61</c:v>
                </c:pt>
                <c:pt idx="21174">
                  <c:v>211698.61</c:v>
                </c:pt>
                <c:pt idx="21175">
                  <c:v>211708.61</c:v>
                </c:pt>
                <c:pt idx="21176">
                  <c:v>211718.61</c:v>
                </c:pt>
                <c:pt idx="21177">
                  <c:v>211728.61</c:v>
                </c:pt>
                <c:pt idx="21178">
                  <c:v>211738.61</c:v>
                </c:pt>
                <c:pt idx="21179">
                  <c:v>211748.59</c:v>
                </c:pt>
                <c:pt idx="21180">
                  <c:v>211758.59</c:v>
                </c:pt>
                <c:pt idx="21181">
                  <c:v>211768.61</c:v>
                </c:pt>
                <c:pt idx="21182">
                  <c:v>211778.61</c:v>
                </c:pt>
                <c:pt idx="21183">
                  <c:v>211788.59</c:v>
                </c:pt>
                <c:pt idx="21184">
                  <c:v>211798.59</c:v>
                </c:pt>
                <c:pt idx="21185">
                  <c:v>211808.59</c:v>
                </c:pt>
                <c:pt idx="21186">
                  <c:v>211818.59</c:v>
                </c:pt>
                <c:pt idx="21187">
                  <c:v>211828.58</c:v>
                </c:pt>
                <c:pt idx="21188">
                  <c:v>211838.58</c:v>
                </c:pt>
                <c:pt idx="21189">
                  <c:v>211848.58</c:v>
                </c:pt>
                <c:pt idx="21190">
                  <c:v>211858.58</c:v>
                </c:pt>
                <c:pt idx="21191">
                  <c:v>211868.58</c:v>
                </c:pt>
                <c:pt idx="21192">
                  <c:v>211878.58</c:v>
                </c:pt>
                <c:pt idx="21193">
                  <c:v>211888.58</c:v>
                </c:pt>
                <c:pt idx="21194">
                  <c:v>211898.58</c:v>
                </c:pt>
                <c:pt idx="21195">
                  <c:v>211908.58</c:v>
                </c:pt>
                <c:pt idx="21196">
                  <c:v>211918.58</c:v>
                </c:pt>
                <c:pt idx="21197">
                  <c:v>211928.56</c:v>
                </c:pt>
                <c:pt idx="21198">
                  <c:v>211938.56</c:v>
                </c:pt>
                <c:pt idx="21199">
                  <c:v>211948.56</c:v>
                </c:pt>
                <c:pt idx="21200">
                  <c:v>211958.56</c:v>
                </c:pt>
                <c:pt idx="21201">
                  <c:v>211968.56</c:v>
                </c:pt>
                <c:pt idx="21202">
                  <c:v>211978.56</c:v>
                </c:pt>
                <c:pt idx="21203">
                  <c:v>211988.56</c:v>
                </c:pt>
                <c:pt idx="21204">
                  <c:v>211998.56</c:v>
                </c:pt>
                <c:pt idx="21205">
                  <c:v>212008.55</c:v>
                </c:pt>
                <c:pt idx="21206">
                  <c:v>212018.55</c:v>
                </c:pt>
                <c:pt idx="21207">
                  <c:v>212028.55</c:v>
                </c:pt>
                <c:pt idx="21208">
                  <c:v>212038.55</c:v>
                </c:pt>
                <c:pt idx="21209">
                  <c:v>212048.55</c:v>
                </c:pt>
                <c:pt idx="21210">
                  <c:v>212058.55</c:v>
                </c:pt>
                <c:pt idx="21211">
                  <c:v>212068.55</c:v>
                </c:pt>
                <c:pt idx="21212">
                  <c:v>212078.55</c:v>
                </c:pt>
                <c:pt idx="21213">
                  <c:v>212088.55</c:v>
                </c:pt>
                <c:pt idx="21214">
                  <c:v>212098.55</c:v>
                </c:pt>
                <c:pt idx="21215">
                  <c:v>212108.53</c:v>
                </c:pt>
                <c:pt idx="21216">
                  <c:v>212118.53</c:v>
                </c:pt>
                <c:pt idx="21217">
                  <c:v>212128.53</c:v>
                </c:pt>
                <c:pt idx="21218">
                  <c:v>212138.52</c:v>
                </c:pt>
                <c:pt idx="21219">
                  <c:v>212148.52</c:v>
                </c:pt>
                <c:pt idx="21220">
                  <c:v>212158.52</c:v>
                </c:pt>
                <c:pt idx="21221">
                  <c:v>212168.53</c:v>
                </c:pt>
                <c:pt idx="21222">
                  <c:v>212178.52</c:v>
                </c:pt>
                <c:pt idx="21223">
                  <c:v>212188.52</c:v>
                </c:pt>
                <c:pt idx="21224">
                  <c:v>212198.52</c:v>
                </c:pt>
                <c:pt idx="21225">
                  <c:v>212208.52</c:v>
                </c:pt>
                <c:pt idx="21226">
                  <c:v>212218.52</c:v>
                </c:pt>
                <c:pt idx="21227">
                  <c:v>212228.52</c:v>
                </c:pt>
                <c:pt idx="21228">
                  <c:v>212238.52</c:v>
                </c:pt>
                <c:pt idx="21229">
                  <c:v>212248.52</c:v>
                </c:pt>
                <c:pt idx="21230">
                  <c:v>212258.5</c:v>
                </c:pt>
                <c:pt idx="21231">
                  <c:v>212268.5</c:v>
                </c:pt>
                <c:pt idx="21232">
                  <c:v>212278.52</c:v>
                </c:pt>
                <c:pt idx="21233">
                  <c:v>212288.5</c:v>
                </c:pt>
                <c:pt idx="21234">
                  <c:v>212298.5</c:v>
                </c:pt>
                <c:pt idx="21235">
                  <c:v>212308.5</c:v>
                </c:pt>
                <c:pt idx="21236">
                  <c:v>212318.48</c:v>
                </c:pt>
                <c:pt idx="21237">
                  <c:v>212328.48</c:v>
                </c:pt>
                <c:pt idx="21238">
                  <c:v>212338.48</c:v>
                </c:pt>
                <c:pt idx="21239">
                  <c:v>212348.48</c:v>
                </c:pt>
                <c:pt idx="21240">
                  <c:v>212358.48</c:v>
                </c:pt>
                <c:pt idx="21241">
                  <c:v>212368.48</c:v>
                </c:pt>
                <c:pt idx="21242">
                  <c:v>212378.48</c:v>
                </c:pt>
                <c:pt idx="21243">
                  <c:v>212388.48000000001</c:v>
                </c:pt>
                <c:pt idx="21244">
                  <c:v>212398.48</c:v>
                </c:pt>
                <c:pt idx="21245">
                  <c:v>212408.48</c:v>
                </c:pt>
                <c:pt idx="21246">
                  <c:v>212418.47</c:v>
                </c:pt>
                <c:pt idx="21247">
                  <c:v>212428.47</c:v>
                </c:pt>
                <c:pt idx="21248">
                  <c:v>212438.47</c:v>
                </c:pt>
                <c:pt idx="21249">
                  <c:v>212448.47</c:v>
                </c:pt>
                <c:pt idx="21250">
                  <c:v>212458.45</c:v>
                </c:pt>
                <c:pt idx="21251">
                  <c:v>212468.45</c:v>
                </c:pt>
                <c:pt idx="21252">
                  <c:v>212478.47</c:v>
                </c:pt>
                <c:pt idx="21253">
                  <c:v>212488.47</c:v>
                </c:pt>
                <c:pt idx="21254">
                  <c:v>212498.45</c:v>
                </c:pt>
                <c:pt idx="21255">
                  <c:v>212508.45</c:v>
                </c:pt>
                <c:pt idx="21256">
                  <c:v>212518.45</c:v>
                </c:pt>
                <c:pt idx="21257">
                  <c:v>212528.45</c:v>
                </c:pt>
                <c:pt idx="21258">
                  <c:v>212538.45</c:v>
                </c:pt>
                <c:pt idx="21259">
                  <c:v>212548.45</c:v>
                </c:pt>
                <c:pt idx="21260">
                  <c:v>212558.44</c:v>
                </c:pt>
                <c:pt idx="21261">
                  <c:v>212568.44</c:v>
                </c:pt>
                <c:pt idx="21262">
                  <c:v>212578.45</c:v>
                </c:pt>
                <c:pt idx="21263">
                  <c:v>212588.45</c:v>
                </c:pt>
                <c:pt idx="21264">
                  <c:v>212598.44</c:v>
                </c:pt>
                <c:pt idx="21265">
                  <c:v>212608.44</c:v>
                </c:pt>
                <c:pt idx="21266">
                  <c:v>212618.44</c:v>
                </c:pt>
                <c:pt idx="21267">
                  <c:v>212628.44</c:v>
                </c:pt>
                <c:pt idx="21268">
                  <c:v>212638.42</c:v>
                </c:pt>
                <c:pt idx="21269">
                  <c:v>212648.42</c:v>
                </c:pt>
                <c:pt idx="21270">
                  <c:v>212658.42</c:v>
                </c:pt>
                <c:pt idx="21271">
                  <c:v>212668.42</c:v>
                </c:pt>
                <c:pt idx="21272">
                  <c:v>212678.42</c:v>
                </c:pt>
                <c:pt idx="21273">
                  <c:v>212688.42</c:v>
                </c:pt>
                <c:pt idx="21274">
                  <c:v>212698.42</c:v>
                </c:pt>
                <c:pt idx="21275">
                  <c:v>212708.42</c:v>
                </c:pt>
                <c:pt idx="21276">
                  <c:v>212718.42</c:v>
                </c:pt>
                <c:pt idx="21277">
                  <c:v>212728.42</c:v>
                </c:pt>
                <c:pt idx="21278">
                  <c:v>212738.41</c:v>
                </c:pt>
                <c:pt idx="21279">
                  <c:v>212748.41</c:v>
                </c:pt>
                <c:pt idx="21280">
                  <c:v>212758.41</c:v>
                </c:pt>
                <c:pt idx="21281">
                  <c:v>212768.41</c:v>
                </c:pt>
                <c:pt idx="21282">
                  <c:v>212778.41</c:v>
                </c:pt>
                <c:pt idx="21283">
                  <c:v>212788.41</c:v>
                </c:pt>
                <c:pt idx="21284">
                  <c:v>212798.41</c:v>
                </c:pt>
                <c:pt idx="21285">
                  <c:v>212808.41</c:v>
                </c:pt>
                <c:pt idx="21286">
                  <c:v>212818.39</c:v>
                </c:pt>
                <c:pt idx="21287">
                  <c:v>212828.39</c:v>
                </c:pt>
                <c:pt idx="21288">
                  <c:v>212838.39</c:v>
                </c:pt>
                <c:pt idx="21289">
                  <c:v>212848.39</c:v>
                </c:pt>
                <c:pt idx="21290">
                  <c:v>212858.39</c:v>
                </c:pt>
                <c:pt idx="21291">
                  <c:v>212868.39</c:v>
                </c:pt>
                <c:pt idx="21292">
                  <c:v>212878.39</c:v>
                </c:pt>
                <c:pt idx="21293">
                  <c:v>212888.39</c:v>
                </c:pt>
                <c:pt idx="21294">
                  <c:v>212898.39</c:v>
                </c:pt>
                <c:pt idx="21295">
                  <c:v>212908.39</c:v>
                </c:pt>
                <c:pt idx="21296">
                  <c:v>212918.38</c:v>
                </c:pt>
                <c:pt idx="21297">
                  <c:v>212928.38</c:v>
                </c:pt>
                <c:pt idx="21298">
                  <c:v>212938.38</c:v>
                </c:pt>
                <c:pt idx="21299">
                  <c:v>212948.36</c:v>
                </c:pt>
                <c:pt idx="21300">
                  <c:v>212958.36</c:v>
                </c:pt>
                <c:pt idx="21301">
                  <c:v>212968.36</c:v>
                </c:pt>
                <c:pt idx="21302">
                  <c:v>212978.38</c:v>
                </c:pt>
                <c:pt idx="21303">
                  <c:v>212988.36</c:v>
                </c:pt>
                <c:pt idx="21304">
                  <c:v>212998.36</c:v>
                </c:pt>
                <c:pt idx="21305">
                  <c:v>213008.36</c:v>
                </c:pt>
                <c:pt idx="21306">
                  <c:v>213018.36</c:v>
                </c:pt>
                <c:pt idx="21307">
                  <c:v>213028.36</c:v>
                </c:pt>
                <c:pt idx="21308">
                  <c:v>213038.36</c:v>
                </c:pt>
                <c:pt idx="21309">
                  <c:v>213048.34</c:v>
                </c:pt>
                <c:pt idx="21310">
                  <c:v>213058.34</c:v>
                </c:pt>
                <c:pt idx="21311">
                  <c:v>213068.34</c:v>
                </c:pt>
                <c:pt idx="21312">
                  <c:v>213078.34</c:v>
                </c:pt>
                <c:pt idx="21313">
                  <c:v>213088.34</c:v>
                </c:pt>
                <c:pt idx="21314">
                  <c:v>213098.34</c:v>
                </c:pt>
                <c:pt idx="21315">
                  <c:v>213108.34</c:v>
                </c:pt>
                <c:pt idx="21316">
                  <c:v>213118.34</c:v>
                </c:pt>
                <c:pt idx="21317">
                  <c:v>213128.33</c:v>
                </c:pt>
                <c:pt idx="21318">
                  <c:v>213138.33</c:v>
                </c:pt>
                <c:pt idx="21319">
                  <c:v>213148.33</c:v>
                </c:pt>
                <c:pt idx="21320">
                  <c:v>213158.33</c:v>
                </c:pt>
                <c:pt idx="21321">
                  <c:v>213168.33</c:v>
                </c:pt>
                <c:pt idx="21322">
                  <c:v>213178.33</c:v>
                </c:pt>
                <c:pt idx="21323">
                  <c:v>213188.33</c:v>
                </c:pt>
                <c:pt idx="21324">
                  <c:v>213198.33</c:v>
                </c:pt>
                <c:pt idx="21325">
                  <c:v>213208.33</c:v>
                </c:pt>
                <c:pt idx="21326">
                  <c:v>213218.33</c:v>
                </c:pt>
                <c:pt idx="21327">
                  <c:v>213228.31</c:v>
                </c:pt>
                <c:pt idx="21328">
                  <c:v>213238.31</c:v>
                </c:pt>
                <c:pt idx="21329">
                  <c:v>213248.31</c:v>
                </c:pt>
                <c:pt idx="21330">
                  <c:v>213258.31</c:v>
                </c:pt>
                <c:pt idx="21331">
                  <c:v>213268.3</c:v>
                </c:pt>
                <c:pt idx="21332">
                  <c:v>213278.3</c:v>
                </c:pt>
                <c:pt idx="21333">
                  <c:v>213288.31</c:v>
                </c:pt>
                <c:pt idx="21334">
                  <c:v>213298.31</c:v>
                </c:pt>
                <c:pt idx="21335">
                  <c:v>213308.3</c:v>
                </c:pt>
                <c:pt idx="21336">
                  <c:v>213318.3</c:v>
                </c:pt>
                <c:pt idx="21337">
                  <c:v>213328.3</c:v>
                </c:pt>
                <c:pt idx="21338">
                  <c:v>213338.3</c:v>
                </c:pt>
                <c:pt idx="21339">
                  <c:v>213348.3</c:v>
                </c:pt>
                <c:pt idx="21340">
                  <c:v>213358.3</c:v>
                </c:pt>
                <c:pt idx="21341">
                  <c:v>213368.28</c:v>
                </c:pt>
                <c:pt idx="21342">
                  <c:v>213378.28</c:v>
                </c:pt>
                <c:pt idx="21343">
                  <c:v>213388.3</c:v>
                </c:pt>
                <c:pt idx="21344">
                  <c:v>213398.3</c:v>
                </c:pt>
                <c:pt idx="21345">
                  <c:v>213408.28</c:v>
                </c:pt>
                <c:pt idx="21346">
                  <c:v>213418.28</c:v>
                </c:pt>
                <c:pt idx="21347">
                  <c:v>213428.28</c:v>
                </c:pt>
                <c:pt idx="21348">
                  <c:v>213438.28</c:v>
                </c:pt>
                <c:pt idx="21349">
                  <c:v>213448.27</c:v>
                </c:pt>
                <c:pt idx="21350">
                  <c:v>213458.27</c:v>
                </c:pt>
                <c:pt idx="21351">
                  <c:v>213468.27</c:v>
                </c:pt>
                <c:pt idx="21352">
                  <c:v>213478.27</c:v>
                </c:pt>
                <c:pt idx="21353">
                  <c:v>213488.27</c:v>
                </c:pt>
                <c:pt idx="21354">
                  <c:v>213498.27</c:v>
                </c:pt>
                <c:pt idx="21355">
                  <c:v>213508.27</c:v>
                </c:pt>
                <c:pt idx="21356">
                  <c:v>213518.27</c:v>
                </c:pt>
                <c:pt idx="21357">
                  <c:v>213528.27</c:v>
                </c:pt>
                <c:pt idx="21358">
                  <c:v>213538.27</c:v>
                </c:pt>
                <c:pt idx="21359">
                  <c:v>213548.25</c:v>
                </c:pt>
                <c:pt idx="21360">
                  <c:v>213558.25</c:v>
                </c:pt>
                <c:pt idx="21361">
                  <c:v>213568.25</c:v>
                </c:pt>
                <c:pt idx="21362">
                  <c:v>213578.23</c:v>
                </c:pt>
                <c:pt idx="21363">
                  <c:v>213588.25</c:v>
                </c:pt>
                <c:pt idx="21364">
                  <c:v>213598.25</c:v>
                </c:pt>
                <c:pt idx="21365">
                  <c:v>213608.25</c:v>
                </c:pt>
                <c:pt idx="21366">
                  <c:v>213618.23</c:v>
                </c:pt>
                <c:pt idx="21367">
                  <c:v>213628.23</c:v>
                </c:pt>
                <c:pt idx="21368">
                  <c:v>213638.23</c:v>
                </c:pt>
                <c:pt idx="21369">
                  <c:v>213648.23</c:v>
                </c:pt>
                <c:pt idx="21370">
                  <c:v>213658.23</c:v>
                </c:pt>
                <c:pt idx="21371">
                  <c:v>213668.23</c:v>
                </c:pt>
                <c:pt idx="21372">
                  <c:v>213678.22</c:v>
                </c:pt>
                <c:pt idx="21373">
                  <c:v>213688.22</c:v>
                </c:pt>
                <c:pt idx="21374">
                  <c:v>213698.23</c:v>
                </c:pt>
                <c:pt idx="21375">
                  <c:v>213708.23</c:v>
                </c:pt>
                <c:pt idx="21376">
                  <c:v>213718.22</c:v>
                </c:pt>
                <c:pt idx="21377">
                  <c:v>213728.22</c:v>
                </c:pt>
                <c:pt idx="21378">
                  <c:v>213738.22</c:v>
                </c:pt>
                <c:pt idx="21379">
                  <c:v>213748.22</c:v>
                </c:pt>
                <c:pt idx="21380">
                  <c:v>213758.2</c:v>
                </c:pt>
                <c:pt idx="21381">
                  <c:v>213768.2</c:v>
                </c:pt>
                <c:pt idx="21382">
                  <c:v>213778.2</c:v>
                </c:pt>
                <c:pt idx="21383">
                  <c:v>213788.2</c:v>
                </c:pt>
                <c:pt idx="21384">
                  <c:v>213798.2</c:v>
                </c:pt>
                <c:pt idx="21385">
                  <c:v>213808.2</c:v>
                </c:pt>
                <c:pt idx="21386">
                  <c:v>213818.2</c:v>
                </c:pt>
                <c:pt idx="21387">
                  <c:v>213828.2</c:v>
                </c:pt>
                <c:pt idx="21388">
                  <c:v>213838.2</c:v>
                </c:pt>
                <c:pt idx="21389">
                  <c:v>213848.2</c:v>
                </c:pt>
                <c:pt idx="21390">
                  <c:v>213858.19</c:v>
                </c:pt>
                <c:pt idx="21391">
                  <c:v>213868.19</c:v>
                </c:pt>
                <c:pt idx="21392">
                  <c:v>213878.19</c:v>
                </c:pt>
                <c:pt idx="21393">
                  <c:v>213888.19</c:v>
                </c:pt>
                <c:pt idx="21394">
                  <c:v>213898.19</c:v>
                </c:pt>
                <c:pt idx="21395">
                  <c:v>213908.19</c:v>
                </c:pt>
                <c:pt idx="21396">
                  <c:v>213918.19</c:v>
                </c:pt>
                <c:pt idx="21397">
                  <c:v>213928.19</c:v>
                </c:pt>
                <c:pt idx="21398">
                  <c:v>213938.17</c:v>
                </c:pt>
                <c:pt idx="21399">
                  <c:v>213948.17</c:v>
                </c:pt>
                <c:pt idx="21400">
                  <c:v>213958.17</c:v>
                </c:pt>
                <c:pt idx="21401">
                  <c:v>213968.17</c:v>
                </c:pt>
                <c:pt idx="21402">
                  <c:v>213978.17</c:v>
                </c:pt>
                <c:pt idx="21403">
                  <c:v>213988.17</c:v>
                </c:pt>
                <c:pt idx="21404">
                  <c:v>213998.17</c:v>
                </c:pt>
                <c:pt idx="21405">
                  <c:v>214008.17</c:v>
                </c:pt>
                <c:pt idx="21406">
                  <c:v>214018.17</c:v>
                </c:pt>
                <c:pt idx="21407">
                  <c:v>214028.17</c:v>
                </c:pt>
                <c:pt idx="21408">
                  <c:v>214038.16</c:v>
                </c:pt>
                <c:pt idx="21409">
                  <c:v>214048.16</c:v>
                </c:pt>
                <c:pt idx="21410">
                  <c:v>214058.16</c:v>
                </c:pt>
                <c:pt idx="21411">
                  <c:v>214068.16</c:v>
                </c:pt>
                <c:pt idx="21412">
                  <c:v>214078.14</c:v>
                </c:pt>
                <c:pt idx="21413">
                  <c:v>214088.14</c:v>
                </c:pt>
                <c:pt idx="21414">
                  <c:v>214098.16</c:v>
                </c:pt>
                <c:pt idx="21415">
                  <c:v>214108.16</c:v>
                </c:pt>
                <c:pt idx="21416">
                  <c:v>214118.14</c:v>
                </c:pt>
                <c:pt idx="21417">
                  <c:v>214128.14</c:v>
                </c:pt>
                <c:pt idx="21418">
                  <c:v>214138.14</c:v>
                </c:pt>
                <c:pt idx="21419">
                  <c:v>214148.14</c:v>
                </c:pt>
                <c:pt idx="21420">
                  <c:v>214158.14</c:v>
                </c:pt>
                <c:pt idx="21421">
                  <c:v>214168.14</c:v>
                </c:pt>
                <c:pt idx="21422">
                  <c:v>214178.13</c:v>
                </c:pt>
                <c:pt idx="21423">
                  <c:v>214188.13</c:v>
                </c:pt>
                <c:pt idx="21424">
                  <c:v>214198.14</c:v>
                </c:pt>
                <c:pt idx="21425">
                  <c:v>214208.14</c:v>
                </c:pt>
                <c:pt idx="21426">
                  <c:v>214218.13</c:v>
                </c:pt>
                <c:pt idx="21427">
                  <c:v>214228.13</c:v>
                </c:pt>
                <c:pt idx="21428">
                  <c:v>214238.13</c:v>
                </c:pt>
                <c:pt idx="21429">
                  <c:v>214248.11</c:v>
                </c:pt>
                <c:pt idx="21430">
                  <c:v>214258.11</c:v>
                </c:pt>
                <c:pt idx="21431">
                  <c:v>214268.11</c:v>
                </c:pt>
                <c:pt idx="21432">
                  <c:v>214278.11</c:v>
                </c:pt>
                <c:pt idx="21433">
                  <c:v>214288.11</c:v>
                </c:pt>
                <c:pt idx="21434">
                  <c:v>214298.11</c:v>
                </c:pt>
                <c:pt idx="21435">
                  <c:v>214308.11</c:v>
                </c:pt>
                <c:pt idx="21436">
                  <c:v>214318.11</c:v>
                </c:pt>
                <c:pt idx="21437">
                  <c:v>214328.11</c:v>
                </c:pt>
                <c:pt idx="21438">
                  <c:v>214338.11</c:v>
                </c:pt>
                <c:pt idx="21439">
                  <c:v>214348.11</c:v>
                </c:pt>
                <c:pt idx="21440">
                  <c:v>214358.09</c:v>
                </c:pt>
                <c:pt idx="21441">
                  <c:v>214368.09</c:v>
                </c:pt>
                <c:pt idx="21442">
                  <c:v>214378.09</c:v>
                </c:pt>
                <c:pt idx="21443">
                  <c:v>214388.08</c:v>
                </c:pt>
                <c:pt idx="21444">
                  <c:v>214398.07999999999</c:v>
                </c:pt>
                <c:pt idx="21445">
                  <c:v>214408.09</c:v>
                </c:pt>
                <c:pt idx="21446">
                  <c:v>214418.09</c:v>
                </c:pt>
                <c:pt idx="21447">
                  <c:v>214428.08</c:v>
                </c:pt>
                <c:pt idx="21448">
                  <c:v>214438.08</c:v>
                </c:pt>
                <c:pt idx="21449">
                  <c:v>214448.08</c:v>
                </c:pt>
                <c:pt idx="21450">
                  <c:v>214458.08</c:v>
                </c:pt>
                <c:pt idx="21451">
                  <c:v>214468.08</c:v>
                </c:pt>
                <c:pt idx="21452">
                  <c:v>214478.07999999999</c:v>
                </c:pt>
                <c:pt idx="21453">
                  <c:v>214488.06</c:v>
                </c:pt>
                <c:pt idx="21454">
                  <c:v>214498.06</c:v>
                </c:pt>
                <c:pt idx="21455">
                  <c:v>214508.08</c:v>
                </c:pt>
                <c:pt idx="21456">
                  <c:v>214518.08</c:v>
                </c:pt>
                <c:pt idx="21457">
                  <c:v>214528.06</c:v>
                </c:pt>
                <c:pt idx="21458">
                  <c:v>214538.06</c:v>
                </c:pt>
                <c:pt idx="21459">
                  <c:v>214548.06</c:v>
                </c:pt>
                <c:pt idx="21460">
                  <c:v>214558.06</c:v>
                </c:pt>
                <c:pt idx="21461">
                  <c:v>214568.05</c:v>
                </c:pt>
                <c:pt idx="21462">
                  <c:v>214578.05</c:v>
                </c:pt>
                <c:pt idx="21463">
                  <c:v>214588.05</c:v>
                </c:pt>
                <c:pt idx="21464">
                  <c:v>214598.05</c:v>
                </c:pt>
                <c:pt idx="21465">
                  <c:v>214608.05</c:v>
                </c:pt>
                <c:pt idx="21466">
                  <c:v>214618.05</c:v>
                </c:pt>
                <c:pt idx="21467">
                  <c:v>214628.05</c:v>
                </c:pt>
                <c:pt idx="21468">
                  <c:v>214638.05</c:v>
                </c:pt>
                <c:pt idx="21469">
                  <c:v>214648.05</c:v>
                </c:pt>
                <c:pt idx="21470">
                  <c:v>214658.05</c:v>
                </c:pt>
                <c:pt idx="21471">
                  <c:v>214668.03</c:v>
                </c:pt>
                <c:pt idx="21472">
                  <c:v>214678.03</c:v>
                </c:pt>
                <c:pt idx="21473">
                  <c:v>214688.03</c:v>
                </c:pt>
                <c:pt idx="21474">
                  <c:v>214698.03</c:v>
                </c:pt>
                <c:pt idx="21475">
                  <c:v>214708.03</c:v>
                </c:pt>
                <c:pt idx="21476">
                  <c:v>214718.03</c:v>
                </c:pt>
                <c:pt idx="21477">
                  <c:v>214728.03</c:v>
                </c:pt>
                <c:pt idx="21478">
                  <c:v>214738.03</c:v>
                </c:pt>
                <c:pt idx="21479">
                  <c:v>214748.02</c:v>
                </c:pt>
                <c:pt idx="21480">
                  <c:v>214758.02</c:v>
                </c:pt>
                <c:pt idx="21481">
                  <c:v>214768.03</c:v>
                </c:pt>
                <c:pt idx="21482">
                  <c:v>214778.02</c:v>
                </c:pt>
                <c:pt idx="21483">
                  <c:v>214788.02</c:v>
                </c:pt>
                <c:pt idx="21484">
                  <c:v>214798.02</c:v>
                </c:pt>
                <c:pt idx="21485">
                  <c:v>214808.02</c:v>
                </c:pt>
                <c:pt idx="21486">
                  <c:v>214818</c:v>
                </c:pt>
                <c:pt idx="21487">
                  <c:v>214828.02</c:v>
                </c:pt>
                <c:pt idx="21488">
                  <c:v>214837.98</c:v>
                </c:pt>
                <c:pt idx="21489">
                  <c:v>214848</c:v>
                </c:pt>
                <c:pt idx="21490">
                  <c:v>214858.02</c:v>
                </c:pt>
                <c:pt idx="21491">
                  <c:v>214867.98</c:v>
                </c:pt>
                <c:pt idx="21492">
                  <c:v>214878.02</c:v>
                </c:pt>
                <c:pt idx="21493">
                  <c:v>214887.98</c:v>
                </c:pt>
                <c:pt idx="21494">
                  <c:v>214898</c:v>
                </c:pt>
                <c:pt idx="21495">
                  <c:v>214907.98</c:v>
                </c:pt>
                <c:pt idx="21496">
                  <c:v>214917.98</c:v>
                </c:pt>
                <c:pt idx="21497">
                  <c:v>214927.98</c:v>
                </c:pt>
                <c:pt idx="21498">
                  <c:v>214937.98</c:v>
                </c:pt>
                <c:pt idx="21499">
                  <c:v>214947.97</c:v>
                </c:pt>
                <c:pt idx="21500">
                  <c:v>214957.98</c:v>
                </c:pt>
                <c:pt idx="21501">
                  <c:v>214967.98</c:v>
                </c:pt>
                <c:pt idx="21502">
                  <c:v>214977.98</c:v>
                </c:pt>
                <c:pt idx="21503">
                  <c:v>214987.98</c:v>
                </c:pt>
                <c:pt idx="21504">
                  <c:v>214997.97</c:v>
                </c:pt>
                <c:pt idx="21505">
                  <c:v>215007.98</c:v>
                </c:pt>
                <c:pt idx="21506">
                  <c:v>215017.95</c:v>
                </c:pt>
                <c:pt idx="21507">
                  <c:v>215027.97</c:v>
                </c:pt>
                <c:pt idx="21508">
                  <c:v>215037.95</c:v>
                </c:pt>
                <c:pt idx="21509">
                  <c:v>215047.95</c:v>
                </c:pt>
                <c:pt idx="21510">
                  <c:v>215057.98</c:v>
                </c:pt>
                <c:pt idx="21511">
                  <c:v>215067.95</c:v>
                </c:pt>
                <c:pt idx="21512">
                  <c:v>215077.97</c:v>
                </c:pt>
                <c:pt idx="21513">
                  <c:v>215087.95</c:v>
                </c:pt>
                <c:pt idx="21514">
                  <c:v>215097.95</c:v>
                </c:pt>
                <c:pt idx="21515">
                  <c:v>215107.95</c:v>
                </c:pt>
                <c:pt idx="21516">
                  <c:v>215117.95</c:v>
                </c:pt>
                <c:pt idx="21517">
                  <c:v>215127.94</c:v>
                </c:pt>
                <c:pt idx="21518">
                  <c:v>215137.95</c:v>
                </c:pt>
                <c:pt idx="21519">
                  <c:v>215147.92</c:v>
                </c:pt>
                <c:pt idx="21520">
                  <c:v>215157.94</c:v>
                </c:pt>
                <c:pt idx="21521">
                  <c:v>215167.95</c:v>
                </c:pt>
                <c:pt idx="21522">
                  <c:v>215177.94</c:v>
                </c:pt>
                <c:pt idx="21523">
                  <c:v>215187.95</c:v>
                </c:pt>
                <c:pt idx="21524">
                  <c:v>215197.92</c:v>
                </c:pt>
                <c:pt idx="21525">
                  <c:v>215207.94</c:v>
                </c:pt>
                <c:pt idx="21526">
                  <c:v>215217.92000000001</c:v>
                </c:pt>
                <c:pt idx="21527">
                  <c:v>215227.92</c:v>
                </c:pt>
                <c:pt idx="21528">
                  <c:v>215237.92</c:v>
                </c:pt>
                <c:pt idx="21529">
                  <c:v>215247.92</c:v>
                </c:pt>
                <c:pt idx="21530">
                  <c:v>215257.91</c:v>
                </c:pt>
                <c:pt idx="21531">
                  <c:v>215267.92</c:v>
                </c:pt>
                <c:pt idx="21532">
                  <c:v>215277.92</c:v>
                </c:pt>
                <c:pt idx="21533">
                  <c:v>215287.92</c:v>
                </c:pt>
                <c:pt idx="21534">
                  <c:v>215297.92000000001</c:v>
                </c:pt>
                <c:pt idx="21535">
                  <c:v>215307.91</c:v>
                </c:pt>
                <c:pt idx="21536">
                  <c:v>215317.92</c:v>
                </c:pt>
                <c:pt idx="21537">
                  <c:v>215327.89</c:v>
                </c:pt>
                <c:pt idx="21538">
                  <c:v>215337.91</c:v>
                </c:pt>
                <c:pt idx="21539">
                  <c:v>215347.89</c:v>
                </c:pt>
                <c:pt idx="21540">
                  <c:v>215357.91</c:v>
                </c:pt>
                <c:pt idx="21541">
                  <c:v>215367.92</c:v>
                </c:pt>
                <c:pt idx="21542">
                  <c:v>215377.89</c:v>
                </c:pt>
                <c:pt idx="21543">
                  <c:v>215387.91</c:v>
                </c:pt>
                <c:pt idx="21544">
                  <c:v>215397.89</c:v>
                </c:pt>
                <c:pt idx="21545">
                  <c:v>215407.89</c:v>
                </c:pt>
                <c:pt idx="21546">
                  <c:v>215417.89</c:v>
                </c:pt>
                <c:pt idx="21547">
                  <c:v>215427.89</c:v>
                </c:pt>
                <c:pt idx="21548">
                  <c:v>215437.88</c:v>
                </c:pt>
                <c:pt idx="21549">
                  <c:v>215447.89</c:v>
                </c:pt>
                <c:pt idx="21550">
                  <c:v>215457.86</c:v>
                </c:pt>
                <c:pt idx="21551">
                  <c:v>215467.89</c:v>
                </c:pt>
                <c:pt idx="21552">
                  <c:v>215477.89</c:v>
                </c:pt>
                <c:pt idx="21553">
                  <c:v>215487.88</c:v>
                </c:pt>
                <c:pt idx="21554">
                  <c:v>215497.89</c:v>
                </c:pt>
                <c:pt idx="21555">
                  <c:v>215507.86</c:v>
                </c:pt>
                <c:pt idx="21556">
                  <c:v>215517.88</c:v>
                </c:pt>
                <c:pt idx="21557">
                  <c:v>215527.86</c:v>
                </c:pt>
                <c:pt idx="21558">
                  <c:v>215537.86</c:v>
                </c:pt>
                <c:pt idx="21559">
                  <c:v>215547.86</c:v>
                </c:pt>
                <c:pt idx="21560">
                  <c:v>215557.86</c:v>
                </c:pt>
                <c:pt idx="21561">
                  <c:v>215567.88</c:v>
                </c:pt>
                <c:pt idx="21562">
                  <c:v>215577.86</c:v>
                </c:pt>
                <c:pt idx="21563">
                  <c:v>215587.86</c:v>
                </c:pt>
                <c:pt idx="21564">
                  <c:v>215597.86</c:v>
                </c:pt>
                <c:pt idx="21565">
                  <c:v>215607.86</c:v>
                </c:pt>
                <c:pt idx="21566">
                  <c:v>215617.84</c:v>
                </c:pt>
                <c:pt idx="21567">
                  <c:v>215627.86</c:v>
                </c:pt>
                <c:pt idx="21568">
                  <c:v>215637.83</c:v>
                </c:pt>
                <c:pt idx="21569">
                  <c:v>215647.86</c:v>
                </c:pt>
                <c:pt idx="21570">
                  <c:v>215657.83</c:v>
                </c:pt>
                <c:pt idx="21571">
                  <c:v>215667.84</c:v>
                </c:pt>
                <c:pt idx="21572">
                  <c:v>215677.86</c:v>
                </c:pt>
                <c:pt idx="21573">
                  <c:v>215687.83</c:v>
                </c:pt>
                <c:pt idx="21574">
                  <c:v>215697.84</c:v>
                </c:pt>
                <c:pt idx="21575">
                  <c:v>215707.83</c:v>
                </c:pt>
                <c:pt idx="21576">
                  <c:v>215717.83</c:v>
                </c:pt>
                <c:pt idx="21577">
                  <c:v>215727.83</c:v>
                </c:pt>
                <c:pt idx="21578">
                  <c:v>215737.83</c:v>
                </c:pt>
                <c:pt idx="21579">
                  <c:v>215747.81</c:v>
                </c:pt>
                <c:pt idx="21580">
                  <c:v>215757.83</c:v>
                </c:pt>
                <c:pt idx="21581">
                  <c:v>215767.81</c:v>
                </c:pt>
                <c:pt idx="21582">
                  <c:v>215777.83</c:v>
                </c:pt>
                <c:pt idx="21583">
                  <c:v>215787.83</c:v>
                </c:pt>
                <c:pt idx="21584">
                  <c:v>215797.81</c:v>
                </c:pt>
                <c:pt idx="21585">
                  <c:v>215807.83</c:v>
                </c:pt>
                <c:pt idx="21586">
                  <c:v>215817.8</c:v>
                </c:pt>
                <c:pt idx="21587">
                  <c:v>215827.81</c:v>
                </c:pt>
                <c:pt idx="21588">
                  <c:v>215837.8</c:v>
                </c:pt>
                <c:pt idx="21589">
                  <c:v>215847.81</c:v>
                </c:pt>
                <c:pt idx="21590">
                  <c:v>215857.8</c:v>
                </c:pt>
                <c:pt idx="21591">
                  <c:v>215867.8</c:v>
                </c:pt>
                <c:pt idx="21592">
                  <c:v>215877.81</c:v>
                </c:pt>
                <c:pt idx="21593">
                  <c:v>215887.8</c:v>
                </c:pt>
                <c:pt idx="21594">
                  <c:v>215897.8</c:v>
                </c:pt>
                <c:pt idx="21595">
                  <c:v>215907.8</c:v>
                </c:pt>
                <c:pt idx="21596">
                  <c:v>215917.8</c:v>
                </c:pt>
                <c:pt idx="21597">
                  <c:v>215927.78</c:v>
                </c:pt>
                <c:pt idx="21598">
                  <c:v>215937.8</c:v>
                </c:pt>
                <c:pt idx="21599">
                  <c:v>215947.78</c:v>
                </c:pt>
                <c:pt idx="21600">
                  <c:v>215957.8</c:v>
                </c:pt>
                <c:pt idx="21601">
                  <c:v>215967.77</c:v>
                </c:pt>
                <c:pt idx="21602">
                  <c:v>215977.78</c:v>
                </c:pt>
                <c:pt idx="21603">
                  <c:v>215987.8</c:v>
                </c:pt>
                <c:pt idx="21604">
                  <c:v>215997.77</c:v>
                </c:pt>
                <c:pt idx="21605">
                  <c:v>216007.78</c:v>
                </c:pt>
                <c:pt idx="21606">
                  <c:v>216017.77</c:v>
                </c:pt>
                <c:pt idx="21607">
                  <c:v>216027.78</c:v>
                </c:pt>
                <c:pt idx="21608">
                  <c:v>216037.77</c:v>
                </c:pt>
                <c:pt idx="21609">
                  <c:v>216047.77</c:v>
                </c:pt>
                <c:pt idx="21610">
                  <c:v>216057.77</c:v>
                </c:pt>
                <c:pt idx="21611">
                  <c:v>216067.77</c:v>
                </c:pt>
                <c:pt idx="21612">
                  <c:v>216077.77</c:v>
                </c:pt>
                <c:pt idx="21613">
                  <c:v>216087.77</c:v>
                </c:pt>
                <c:pt idx="21614">
                  <c:v>216097.77</c:v>
                </c:pt>
                <c:pt idx="21615">
                  <c:v>216107.75</c:v>
                </c:pt>
                <c:pt idx="21616">
                  <c:v>216117.77</c:v>
                </c:pt>
                <c:pt idx="21617">
                  <c:v>216127.73</c:v>
                </c:pt>
                <c:pt idx="21618">
                  <c:v>216137.77</c:v>
                </c:pt>
                <c:pt idx="21619">
                  <c:v>216147.73</c:v>
                </c:pt>
                <c:pt idx="21620">
                  <c:v>216157.75</c:v>
                </c:pt>
                <c:pt idx="21621">
                  <c:v>216167.73</c:v>
                </c:pt>
                <c:pt idx="21622">
                  <c:v>216177.73</c:v>
                </c:pt>
                <c:pt idx="21623">
                  <c:v>216187.75</c:v>
                </c:pt>
                <c:pt idx="21624">
                  <c:v>216197.73</c:v>
                </c:pt>
                <c:pt idx="21625">
                  <c:v>216207.73</c:v>
                </c:pt>
                <c:pt idx="21626">
                  <c:v>216217.73</c:v>
                </c:pt>
                <c:pt idx="21627">
                  <c:v>216227.73</c:v>
                </c:pt>
                <c:pt idx="21628">
                  <c:v>216237.73</c:v>
                </c:pt>
                <c:pt idx="21629">
                  <c:v>216247.73</c:v>
                </c:pt>
                <c:pt idx="21630">
                  <c:v>216257.72</c:v>
                </c:pt>
                <c:pt idx="21631">
                  <c:v>216267.73</c:v>
                </c:pt>
                <c:pt idx="21632">
                  <c:v>216277.73</c:v>
                </c:pt>
                <c:pt idx="21633">
                  <c:v>216287.72</c:v>
                </c:pt>
                <c:pt idx="21634">
                  <c:v>216297.73</c:v>
                </c:pt>
                <c:pt idx="21635">
                  <c:v>216307.7</c:v>
                </c:pt>
                <c:pt idx="21636">
                  <c:v>216317.73</c:v>
                </c:pt>
                <c:pt idx="21637">
                  <c:v>216327.7</c:v>
                </c:pt>
                <c:pt idx="21638">
                  <c:v>216337.72</c:v>
                </c:pt>
                <c:pt idx="21639">
                  <c:v>216347.7</c:v>
                </c:pt>
                <c:pt idx="21640">
                  <c:v>216357.7</c:v>
                </c:pt>
                <c:pt idx="21641">
                  <c:v>216367.7</c:v>
                </c:pt>
                <c:pt idx="21642">
                  <c:v>216377.7</c:v>
                </c:pt>
                <c:pt idx="21643">
                  <c:v>216387.7</c:v>
                </c:pt>
                <c:pt idx="21644">
                  <c:v>216397.7</c:v>
                </c:pt>
                <c:pt idx="21645">
                  <c:v>216407.7</c:v>
                </c:pt>
                <c:pt idx="21646">
                  <c:v>216417.7</c:v>
                </c:pt>
                <c:pt idx="21647">
                  <c:v>216427.7</c:v>
                </c:pt>
                <c:pt idx="21648">
                  <c:v>216437.69</c:v>
                </c:pt>
                <c:pt idx="21649">
                  <c:v>216447.7</c:v>
                </c:pt>
                <c:pt idx="21650">
                  <c:v>216457.67</c:v>
                </c:pt>
                <c:pt idx="21651">
                  <c:v>216467.69</c:v>
                </c:pt>
                <c:pt idx="21652">
                  <c:v>216477.7</c:v>
                </c:pt>
                <c:pt idx="21653">
                  <c:v>216487.67</c:v>
                </c:pt>
                <c:pt idx="21654">
                  <c:v>216497.7</c:v>
                </c:pt>
                <c:pt idx="21655">
                  <c:v>216507.67</c:v>
                </c:pt>
                <c:pt idx="21656">
                  <c:v>216517.69</c:v>
                </c:pt>
                <c:pt idx="21657">
                  <c:v>216527.67</c:v>
                </c:pt>
                <c:pt idx="21658">
                  <c:v>216537.67</c:v>
                </c:pt>
                <c:pt idx="21659">
                  <c:v>216547.67</c:v>
                </c:pt>
                <c:pt idx="21660">
                  <c:v>216557.67</c:v>
                </c:pt>
                <c:pt idx="21661">
                  <c:v>216567.66</c:v>
                </c:pt>
                <c:pt idx="21662">
                  <c:v>216577.67</c:v>
                </c:pt>
                <c:pt idx="21663">
                  <c:v>216587.67</c:v>
                </c:pt>
                <c:pt idx="21664">
                  <c:v>216597.66</c:v>
                </c:pt>
                <c:pt idx="21665">
                  <c:v>216607.67</c:v>
                </c:pt>
                <c:pt idx="21666">
                  <c:v>216617.66</c:v>
                </c:pt>
                <c:pt idx="21667">
                  <c:v>216627.67</c:v>
                </c:pt>
                <c:pt idx="21668">
                  <c:v>216637.64</c:v>
                </c:pt>
                <c:pt idx="21669">
                  <c:v>216647.66</c:v>
                </c:pt>
                <c:pt idx="21670">
                  <c:v>216657.64</c:v>
                </c:pt>
                <c:pt idx="21671">
                  <c:v>216667.64</c:v>
                </c:pt>
                <c:pt idx="21672">
                  <c:v>216677.64</c:v>
                </c:pt>
                <c:pt idx="21673">
                  <c:v>216687.64</c:v>
                </c:pt>
                <c:pt idx="21674">
                  <c:v>216697.66</c:v>
                </c:pt>
                <c:pt idx="21675">
                  <c:v>216707.64</c:v>
                </c:pt>
                <c:pt idx="21676">
                  <c:v>216717.64</c:v>
                </c:pt>
                <c:pt idx="21677">
                  <c:v>216727.64</c:v>
                </c:pt>
                <c:pt idx="21678">
                  <c:v>216737.64</c:v>
                </c:pt>
                <c:pt idx="21679">
                  <c:v>216747.63</c:v>
                </c:pt>
                <c:pt idx="21680">
                  <c:v>216757.64</c:v>
                </c:pt>
                <c:pt idx="21681">
                  <c:v>216767.61</c:v>
                </c:pt>
                <c:pt idx="21682">
                  <c:v>216777.63</c:v>
                </c:pt>
                <c:pt idx="21683">
                  <c:v>216787.64</c:v>
                </c:pt>
                <c:pt idx="21684">
                  <c:v>216797.61</c:v>
                </c:pt>
                <c:pt idx="21685">
                  <c:v>216807.64</c:v>
                </c:pt>
                <c:pt idx="21686">
                  <c:v>216817.61</c:v>
                </c:pt>
                <c:pt idx="21687">
                  <c:v>216827.63</c:v>
                </c:pt>
                <c:pt idx="21688">
                  <c:v>216837.61</c:v>
                </c:pt>
                <c:pt idx="21689">
                  <c:v>216847.61</c:v>
                </c:pt>
                <c:pt idx="21690">
                  <c:v>216857.61</c:v>
                </c:pt>
                <c:pt idx="21691">
                  <c:v>216867.61</c:v>
                </c:pt>
                <c:pt idx="21692">
                  <c:v>216877.59</c:v>
                </c:pt>
                <c:pt idx="21693">
                  <c:v>216887.61</c:v>
                </c:pt>
                <c:pt idx="21694">
                  <c:v>216897.61</c:v>
                </c:pt>
                <c:pt idx="21695">
                  <c:v>216907.61</c:v>
                </c:pt>
                <c:pt idx="21696">
                  <c:v>216917.61</c:v>
                </c:pt>
                <c:pt idx="21697">
                  <c:v>216927.59</c:v>
                </c:pt>
                <c:pt idx="21698">
                  <c:v>216937.61</c:v>
                </c:pt>
                <c:pt idx="21699">
                  <c:v>216947.58</c:v>
                </c:pt>
                <c:pt idx="21700">
                  <c:v>216957.59</c:v>
                </c:pt>
                <c:pt idx="21701">
                  <c:v>216967.58</c:v>
                </c:pt>
                <c:pt idx="21702">
                  <c:v>216977.58</c:v>
                </c:pt>
                <c:pt idx="21703">
                  <c:v>216987.61</c:v>
                </c:pt>
                <c:pt idx="21704">
                  <c:v>216997.58</c:v>
                </c:pt>
                <c:pt idx="21705">
                  <c:v>217007.59</c:v>
                </c:pt>
                <c:pt idx="21706">
                  <c:v>217017.58</c:v>
                </c:pt>
                <c:pt idx="21707">
                  <c:v>217027.58</c:v>
                </c:pt>
                <c:pt idx="21708">
                  <c:v>217037.58</c:v>
                </c:pt>
                <c:pt idx="21709">
                  <c:v>217047.58</c:v>
                </c:pt>
                <c:pt idx="21710">
                  <c:v>217057.56</c:v>
                </c:pt>
                <c:pt idx="21711">
                  <c:v>217067.58</c:v>
                </c:pt>
                <c:pt idx="21712">
                  <c:v>217077.55</c:v>
                </c:pt>
                <c:pt idx="21713">
                  <c:v>217087.58</c:v>
                </c:pt>
                <c:pt idx="21714">
                  <c:v>217097.58</c:v>
                </c:pt>
                <c:pt idx="21715">
                  <c:v>217107.56</c:v>
                </c:pt>
                <c:pt idx="21716">
                  <c:v>217117.58</c:v>
                </c:pt>
                <c:pt idx="21717">
                  <c:v>217127.55</c:v>
                </c:pt>
                <c:pt idx="21718">
                  <c:v>217137.56</c:v>
                </c:pt>
                <c:pt idx="21719">
                  <c:v>217147.55</c:v>
                </c:pt>
                <c:pt idx="21720">
                  <c:v>217157.55</c:v>
                </c:pt>
                <c:pt idx="21721">
                  <c:v>217167.55</c:v>
                </c:pt>
                <c:pt idx="21722">
                  <c:v>217177.55</c:v>
                </c:pt>
                <c:pt idx="21723">
                  <c:v>217187.56</c:v>
                </c:pt>
                <c:pt idx="21724">
                  <c:v>217197.55</c:v>
                </c:pt>
                <c:pt idx="21725">
                  <c:v>217207.55</c:v>
                </c:pt>
                <c:pt idx="21726">
                  <c:v>217217.55</c:v>
                </c:pt>
                <c:pt idx="21727">
                  <c:v>217227.55</c:v>
                </c:pt>
                <c:pt idx="21728">
                  <c:v>217237.53</c:v>
                </c:pt>
                <c:pt idx="21729">
                  <c:v>217247.55</c:v>
                </c:pt>
                <c:pt idx="21730">
                  <c:v>217257.52</c:v>
                </c:pt>
                <c:pt idx="21731">
                  <c:v>217267.53</c:v>
                </c:pt>
                <c:pt idx="21732">
                  <c:v>217277.52</c:v>
                </c:pt>
                <c:pt idx="21733">
                  <c:v>217287.53</c:v>
                </c:pt>
                <c:pt idx="21734">
                  <c:v>217297.55</c:v>
                </c:pt>
                <c:pt idx="21735">
                  <c:v>217307.51999999999</c:v>
                </c:pt>
                <c:pt idx="21736">
                  <c:v>217317.53</c:v>
                </c:pt>
                <c:pt idx="21737">
                  <c:v>217327.52</c:v>
                </c:pt>
                <c:pt idx="21738">
                  <c:v>217337.52</c:v>
                </c:pt>
                <c:pt idx="21739">
                  <c:v>217347.52</c:v>
                </c:pt>
                <c:pt idx="21740">
                  <c:v>217357.52</c:v>
                </c:pt>
                <c:pt idx="21741">
                  <c:v>217367.5</c:v>
                </c:pt>
                <c:pt idx="21742">
                  <c:v>217377.52</c:v>
                </c:pt>
                <c:pt idx="21743">
                  <c:v>217387.51999999999</c:v>
                </c:pt>
                <c:pt idx="21744">
                  <c:v>217397.52</c:v>
                </c:pt>
                <c:pt idx="21745">
                  <c:v>217407.52</c:v>
                </c:pt>
                <c:pt idx="21746">
                  <c:v>217417.5</c:v>
                </c:pt>
                <c:pt idx="21747">
                  <c:v>217427.52</c:v>
                </c:pt>
                <c:pt idx="21748">
                  <c:v>217437.48</c:v>
                </c:pt>
                <c:pt idx="21749">
                  <c:v>217447.5</c:v>
                </c:pt>
                <c:pt idx="21750">
                  <c:v>217457.48</c:v>
                </c:pt>
                <c:pt idx="21751">
                  <c:v>217467.5</c:v>
                </c:pt>
                <c:pt idx="21752">
                  <c:v>217477.48</c:v>
                </c:pt>
                <c:pt idx="21753">
                  <c:v>217487.48</c:v>
                </c:pt>
                <c:pt idx="21754">
                  <c:v>217497.5</c:v>
                </c:pt>
                <c:pt idx="21755">
                  <c:v>217507.48</c:v>
                </c:pt>
                <c:pt idx="21756">
                  <c:v>217517.48</c:v>
                </c:pt>
                <c:pt idx="21757">
                  <c:v>217527.48</c:v>
                </c:pt>
                <c:pt idx="21758">
                  <c:v>217537.48</c:v>
                </c:pt>
                <c:pt idx="21759">
                  <c:v>217547.47</c:v>
                </c:pt>
                <c:pt idx="21760">
                  <c:v>217557.48</c:v>
                </c:pt>
                <c:pt idx="21761">
                  <c:v>217567.45</c:v>
                </c:pt>
                <c:pt idx="21762">
                  <c:v>217577.48</c:v>
                </c:pt>
                <c:pt idx="21763">
                  <c:v>217587.45</c:v>
                </c:pt>
                <c:pt idx="21764">
                  <c:v>217597.47</c:v>
                </c:pt>
                <c:pt idx="21765">
                  <c:v>217607.48</c:v>
                </c:pt>
                <c:pt idx="21766">
                  <c:v>217617.45</c:v>
                </c:pt>
                <c:pt idx="21767">
                  <c:v>217627.47</c:v>
                </c:pt>
                <c:pt idx="21768">
                  <c:v>217637.45</c:v>
                </c:pt>
                <c:pt idx="21769">
                  <c:v>217647.45</c:v>
                </c:pt>
                <c:pt idx="21770">
                  <c:v>217657.45</c:v>
                </c:pt>
                <c:pt idx="21771">
                  <c:v>217667.45</c:v>
                </c:pt>
                <c:pt idx="21772">
                  <c:v>217677.45</c:v>
                </c:pt>
                <c:pt idx="21773">
                  <c:v>217687.45</c:v>
                </c:pt>
                <c:pt idx="21774">
                  <c:v>217697.45</c:v>
                </c:pt>
                <c:pt idx="21775">
                  <c:v>217707.45</c:v>
                </c:pt>
                <c:pt idx="21776">
                  <c:v>217717.45</c:v>
                </c:pt>
                <c:pt idx="21777">
                  <c:v>217727.44</c:v>
                </c:pt>
                <c:pt idx="21778">
                  <c:v>217737.45</c:v>
                </c:pt>
                <c:pt idx="21779">
                  <c:v>217747.42</c:v>
                </c:pt>
                <c:pt idx="21780">
                  <c:v>217757.45</c:v>
                </c:pt>
                <c:pt idx="21781">
                  <c:v>217767.42</c:v>
                </c:pt>
                <c:pt idx="21782">
                  <c:v>217777.44</c:v>
                </c:pt>
                <c:pt idx="21783">
                  <c:v>217787.42</c:v>
                </c:pt>
                <c:pt idx="21784">
                  <c:v>217797.42</c:v>
                </c:pt>
                <c:pt idx="21785">
                  <c:v>217807.44</c:v>
                </c:pt>
                <c:pt idx="21786">
                  <c:v>217817.42</c:v>
                </c:pt>
                <c:pt idx="21787">
                  <c:v>217827.42</c:v>
                </c:pt>
                <c:pt idx="21788">
                  <c:v>217837.42</c:v>
                </c:pt>
                <c:pt idx="21789">
                  <c:v>217847.42</c:v>
                </c:pt>
                <c:pt idx="21790">
                  <c:v>217857.41</c:v>
                </c:pt>
                <c:pt idx="21791">
                  <c:v>217867.42</c:v>
                </c:pt>
                <c:pt idx="21792">
                  <c:v>217877.41</c:v>
                </c:pt>
                <c:pt idx="21793">
                  <c:v>217887.42</c:v>
                </c:pt>
                <c:pt idx="21794">
                  <c:v>217897.42</c:v>
                </c:pt>
                <c:pt idx="21795">
                  <c:v>217907.41</c:v>
                </c:pt>
                <c:pt idx="21796">
                  <c:v>217917.42</c:v>
                </c:pt>
                <c:pt idx="21797">
                  <c:v>217927.39</c:v>
                </c:pt>
                <c:pt idx="21798">
                  <c:v>217937.41</c:v>
                </c:pt>
                <c:pt idx="21799">
                  <c:v>217947.39</c:v>
                </c:pt>
                <c:pt idx="21800">
                  <c:v>217957.41</c:v>
                </c:pt>
                <c:pt idx="21801">
                  <c:v>217967.39</c:v>
                </c:pt>
                <c:pt idx="21802">
                  <c:v>217977.39</c:v>
                </c:pt>
                <c:pt idx="21803">
                  <c:v>217987.39</c:v>
                </c:pt>
                <c:pt idx="21804">
                  <c:v>217997.39</c:v>
                </c:pt>
                <c:pt idx="21805">
                  <c:v>218007.39</c:v>
                </c:pt>
                <c:pt idx="21806">
                  <c:v>218017.39</c:v>
                </c:pt>
                <c:pt idx="21807">
                  <c:v>218027.39</c:v>
                </c:pt>
                <c:pt idx="21808">
                  <c:v>218037.38</c:v>
                </c:pt>
                <c:pt idx="21809">
                  <c:v>218047.39</c:v>
                </c:pt>
                <c:pt idx="21810">
                  <c:v>218057.38</c:v>
                </c:pt>
                <c:pt idx="21811">
                  <c:v>218067.39</c:v>
                </c:pt>
                <c:pt idx="21812">
                  <c:v>218077.36</c:v>
                </c:pt>
                <c:pt idx="21813">
                  <c:v>218087.38</c:v>
                </c:pt>
                <c:pt idx="21814">
                  <c:v>218097.39</c:v>
                </c:pt>
                <c:pt idx="21815">
                  <c:v>218107.36</c:v>
                </c:pt>
                <c:pt idx="21816">
                  <c:v>218117.38</c:v>
                </c:pt>
                <c:pt idx="21817">
                  <c:v>218127.35999999999</c:v>
                </c:pt>
                <c:pt idx="21818">
                  <c:v>218137.38</c:v>
                </c:pt>
                <c:pt idx="21819">
                  <c:v>218147.36</c:v>
                </c:pt>
                <c:pt idx="21820">
                  <c:v>218157.36</c:v>
                </c:pt>
                <c:pt idx="21821">
                  <c:v>218167.36</c:v>
                </c:pt>
                <c:pt idx="21822">
                  <c:v>218177.36</c:v>
                </c:pt>
                <c:pt idx="21823">
                  <c:v>218187.34</c:v>
                </c:pt>
                <c:pt idx="21824">
                  <c:v>218197.36</c:v>
                </c:pt>
                <c:pt idx="21825">
                  <c:v>218207.35999999999</c:v>
                </c:pt>
                <c:pt idx="21826">
                  <c:v>218217.34</c:v>
                </c:pt>
                <c:pt idx="21827">
                  <c:v>218227.36</c:v>
                </c:pt>
                <c:pt idx="21828">
                  <c:v>218237.33</c:v>
                </c:pt>
                <c:pt idx="21829">
                  <c:v>218247.36</c:v>
                </c:pt>
                <c:pt idx="21830">
                  <c:v>218257.33</c:v>
                </c:pt>
                <c:pt idx="21831">
                  <c:v>218267.34</c:v>
                </c:pt>
                <c:pt idx="21832">
                  <c:v>218277.33</c:v>
                </c:pt>
                <c:pt idx="21833">
                  <c:v>218287.33</c:v>
                </c:pt>
                <c:pt idx="21834">
                  <c:v>218297.33</c:v>
                </c:pt>
                <c:pt idx="21835">
                  <c:v>218307.33</c:v>
                </c:pt>
                <c:pt idx="21836">
                  <c:v>218317.33</c:v>
                </c:pt>
                <c:pt idx="21837">
                  <c:v>218327.33</c:v>
                </c:pt>
                <c:pt idx="21838">
                  <c:v>218337.33</c:v>
                </c:pt>
                <c:pt idx="21839">
                  <c:v>218347.33</c:v>
                </c:pt>
                <c:pt idx="21840">
                  <c:v>218357.33</c:v>
                </c:pt>
                <c:pt idx="21841">
                  <c:v>218367.31</c:v>
                </c:pt>
                <c:pt idx="21842">
                  <c:v>218377.33</c:v>
                </c:pt>
                <c:pt idx="21843">
                  <c:v>218387.3</c:v>
                </c:pt>
                <c:pt idx="21844">
                  <c:v>218397.31</c:v>
                </c:pt>
                <c:pt idx="21845">
                  <c:v>218407.33</c:v>
                </c:pt>
                <c:pt idx="21846">
                  <c:v>218417.3</c:v>
                </c:pt>
                <c:pt idx="21847">
                  <c:v>218427.33</c:v>
                </c:pt>
                <c:pt idx="21848">
                  <c:v>218437.3</c:v>
                </c:pt>
                <c:pt idx="21849">
                  <c:v>218447.31</c:v>
                </c:pt>
                <c:pt idx="21850">
                  <c:v>218457.3</c:v>
                </c:pt>
                <c:pt idx="21851">
                  <c:v>218467.3</c:v>
                </c:pt>
                <c:pt idx="21852">
                  <c:v>218477.3</c:v>
                </c:pt>
                <c:pt idx="21853">
                  <c:v>218487.3</c:v>
                </c:pt>
                <c:pt idx="21854">
                  <c:v>218497.28</c:v>
                </c:pt>
                <c:pt idx="21855">
                  <c:v>218507.3</c:v>
                </c:pt>
                <c:pt idx="21856">
                  <c:v>218517.3</c:v>
                </c:pt>
                <c:pt idx="21857">
                  <c:v>218527.28</c:v>
                </c:pt>
                <c:pt idx="21858">
                  <c:v>218537.3</c:v>
                </c:pt>
                <c:pt idx="21859">
                  <c:v>218547.28</c:v>
                </c:pt>
                <c:pt idx="21860">
                  <c:v>218557.3</c:v>
                </c:pt>
                <c:pt idx="21861">
                  <c:v>218567.27</c:v>
                </c:pt>
                <c:pt idx="21862">
                  <c:v>218577.28</c:v>
                </c:pt>
                <c:pt idx="21863">
                  <c:v>218587.27</c:v>
                </c:pt>
                <c:pt idx="21864">
                  <c:v>218597.27</c:v>
                </c:pt>
                <c:pt idx="21865">
                  <c:v>218607.28</c:v>
                </c:pt>
                <c:pt idx="21866">
                  <c:v>218617.27</c:v>
                </c:pt>
                <c:pt idx="21867">
                  <c:v>218627.28</c:v>
                </c:pt>
                <c:pt idx="21868">
                  <c:v>218637.27</c:v>
                </c:pt>
                <c:pt idx="21869">
                  <c:v>218647.27</c:v>
                </c:pt>
                <c:pt idx="21870">
                  <c:v>218657.27</c:v>
                </c:pt>
                <c:pt idx="21871">
                  <c:v>218667.27</c:v>
                </c:pt>
                <c:pt idx="21872">
                  <c:v>218677.25</c:v>
                </c:pt>
                <c:pt idx="21873">
                  <c:v>218687.27</c:v>
                </c:pt>
                <c:pt idx="21874">
                  <c:v>218697.23</c:v>
                </c:pt>
                <c:pt idx="21875">
                  <c:v>218707.25</c:v>
                </c:pt>
                <c:pt idx="21876">
                  <c:v>218717.27</c:v>
                </c:pt>
                <c:pt idx="21877">
                  <c:v>218727.25</c:v>
                </c:pt>
                <c:pt idx="21878">
                  <c:v>218737.27</c:v>
                </c:pt>
                <c:pt idx="21879">
                  <c:v>218747.23</c:v>
                </c:pt>
                <c:pt idx="21880">
                  <c:v>218757.25</c:v>
                </c:pt>
                <c:pt idx="21881">
                  <c:v>218767.23</c:v>
                </c:pt>
                <c:pt idx="21882">
                  <c:v>218777.23</c:v>
                </c:pt>
                <c:pt idx="21883">
                  <c:v>218787.23</c:v>
                </c:pt>
                <c:pt idx="21884">
                  <c:v>218797.23</c:v>
                </c:pt>
                <c:pt idx="21885">
                  <c:v>218807.25</c:v>
                </c:pt>
                <c:pt idx="21886">
                  <c:v>218817.23</c:v>
                </c:pt>
                <c:pt idx="21887">
                  <c:v>218827.23</c:v>
                </c:pt>
                <c:pt idx="21888">
                  <c:v>218837.23</c:v>
                </c:pt>
                <c:pt idx="21889">
                  <c:v>218847.23</c:v>
                </c:pt>
                <c:pt idx="21890">
                  <c:v>218857.22</c:v>
                </c:pt>
                <c:pt idx="21891">
                  <c:v>218867.23</c:v>
                </c:pt>
                <c:pt idx="21892">
                  <c:v>218877.2</c:v>
                </c:pt>
                <c:pt idx="21893">
                  <c:v>218887.22</c:v>
                </c:pt>
                <c:pt idx="21894">
                  <c:v>218897.2</c:v>
                </c:pt>
                <c:pt idx="21895">
                  <c:v>218907.2</c:v>
                </c:pt>
                <c:pt idx="21896">
                  <c:v>218917.23</c:v>
                </c:pt>
                <c:pt idx="21897">
                  <c:v>218927.2</c:v>
                </c:pt>
                <c:pt idx="21898">
                  <c:v>218937.22</c:v>
                </c:pt>
                <c:pt idx="21899">
                  <c:v>218947.20000000001</c:v>
                </c:pt>
                <c:pt idx="21900">
                  <c:v>218957.2</c:v>
                </c:pt>
                <c:pt idx="21901">
                  <c:v>218967.2</c:v>
                </c:pt>
                <c:pt idx="21902">
                  <c:v>218977.2</c:v>
                </c:pt>
                <c:pt idx="21903">
                  <c:v>218987.19</c:v>
                </c:pt>
                <c:pt idx="21904">
                  <c:v>218997.2</c:v>
                </c:pt>
                <c:pt idx="21905">
                  <c:v>219007.2</c:v>
                </c:pt>
                <c:pt idx="21906">
                  <c:v>219017.2</c:v>
                </c:pt>
                <c:pt idx="21907">
                  <c:v>219027.20000000001</c:v>
                </c:pt>
                <c:pt idx="21908">
                  <c:v>219037.19</c:v>
                </c:pt>
                <c:pt idx="21909">
                  <c:v>219047.2</c:v>
                </c:pt>
                <c:pt idx="21910">
                  <c:v>219057.17</c:v>
                </c:pt>
                <c:pt idx="21911">
                  <c:v>219067.19</c:v>
                </c:pt>
                <c:pt idx="21912">
                  <c:v>219077.17</c:v>
                </c:pt>
                <c:pt idx="21913">
                  <c:v>219087.17</c:v>
                </c:pt>
                <c:pt idx="21914">
                  <c:v>219097.17</c:v>
                </c:pt>
                <c:pt idx="21915">
                  <c:v>219107.17</c:v>
                </c:pt>
                <c:pt idx="21916">
                  <c:v>219117.19</c:v>
                </c:pt>
                <c:pt idx="21917">
                  <c:v>219127.17</c:v>
                </c:pt>
                <c:pt idx="21918">
                  <c:v>219137.17</c:v>
                </c:pt>
                <c:pt idx="21919">
                  <c:v>219147.17</c:v>
                </c:pt>
                <c:pt idx="21920">
                  <c:v>219157.17</c:v>
                </c:pt>
                <c:pt idx="21921">
                  <c:v>219167.16</c:v>
                </c:pt>
                <c:pt idx="21922">
                  <c:v>219177.17</c:v>
                </c:pt>
                <c:pt idx="21923">
                  <c:v>219187.14</c:v>
                </c:pt>
                <c:pt idx="21924">
                  <c:v>219197.17</c:v>
                </c:pt>
                <c:pt idx="21925">
                  <c:v>219207.17</c:v>
                </c:pt>
                <c:pt idx="21926">
                  <c:v>219217.16</c:v>
                </c:pt>
                <c:pt idx="21927">
                  <c:v>219227.17</c:v>
                </c:pt>
                <c:pt idx="21928">
                  <c:v>219237.14</c:v>
                </c:pt>
                <c:pt idx="21929">
                  <c:v>219247.16</c:v>
                </c:pt>
                <c:pt idx="21930">
                  <c:v>219257.14</c:v>
                </c:pt>
                <c:pt idx="21931">
                  <c:v>219267.14</c:v>
                </c:pt>
                <c:pt idx="21932">
                  <c:v>219277.14</c:v>
                </c:pt>
                <c:pt idx="21933">
                  <c:v>219287.14</c:v>
                </c:pt>
                <c:pt idx="21934">
                  <c:v>219297.13</c:v>
                </c:pt>
                <c:pt idx="21935">
                  <c:v>219307.14</c:v>
                </c:pt>
                <c:pt idx="21936">
                  <c:v>219317.14</c:v>
                </c:pt>
                <c:pt idx="21937">
                  <c:v>219327.14</c:v>
                </c:pt>
                <c:pt idx="21938">
                  <c:v>219337.14</c:v>
                </c:pt>
                <c:pt idx="21939">
                  <c:v>219347.13</c:v>
                </c:pt>
                <c:pt idx="21940">
                  <c:v>219357.14</c:v>
                </c:pt>
                <c:pt idx="21941">
                  <c:v>219367.11</c:v>
                </c:pt>
                <c:pt idx="21942">
                  <c:v>219377.13</c:v>
                </c:pt>
                <c:pt idx="21943">
                  <c:v>219387.11</c:v>
                </c:pt>
                <c:pt idx="21944">
                  <c:v>219397.13</c:v>
                </c:pt>
                <c:pt idx="21945">
                  <c:v>219407.11</c:v>
                </c:pt>
                <c:pt idx="21946">
                  <c:v>219417.11</c:v>
                </c:pt>
                <c:pt idx="21947">
                  <c:v>219427.13</c:v>
                </c:pt>
                <c:pt idx="21948">
                  <c:v>219437.11</c:v>
                </c:pt>
                <c:pt idx="21949">
                  <c:v>219447.11</c:v>
                </c:pt>
                <c:pt idx="21950">
                  <c:v>219457.11</c:v>
                </c:pt>
                <c:pt idx="21951">
                  <c:v>219467.11</c:v>
                </c:pt>
                <c:pt idx="21952">
                  <c:v>219477.09</c:v>
                </c:pt>
                <c:pt idx="21953">
                  <c:v>219487.11</c:v>
                </c:pt>
                <c:pt idx="21954">
                  <c:v>219497.08</c:v>
                </c:pt>
                <c:pt idx="21955">
                  <c:v>219507.11</c:v>
                </c:pt>
                <c:pt idx="21956">
                  <c:v>219517.11</c:v>
                </c:pt>
                <c:pt idx="21957">
                  <c:v>219527.09</c:v>
                </c:pt>
                <c:pt idx="21958">
                  <c:v>219537.11</c:v>
                </c:pt>
                <c:pt idx="21959">
                  <c:v>219547.08</c:v>
                </c:pt>
                <c:pt idx="21960">
                  <c:v>219557.09</c:v>
                </c:pt>
                <c:pt idx="21961">
                  <c:v>219567.08</c:v>
                </c:pt>
                <c:pt idx="21962">
                  <c:v>219577.08</c:v>
                </c:pt>
                <c:pt idx="21963">
                  <c:v>219587.08</c:v>
                </c:pt>
                <c:pt idx="21964">
                  <c:v>219597.08</c:v>
                </c:pt>
                <c:pt idx="21965">
                  <c:v>219607.08</c:v>
                </c:pt>
                <c:pt idx="21966">
                  <c:v>219617.08</c:v>
                </c:pt>
                <c:pt idx="21967">
                  <c:v>219627.08</c:v>
                </c:pt>
                <c:pt idx="21968">
                  <c:v>219637.08</c:v>
                </c:pt>
                <c:pt idx="21969">
                  <c:v>219647.08</c:v>
                </c:pt>
                <c:pt idx="21970">
                  <c:v>219657.06</c:v>
                </c:pt>
                <c:pt idx="21971">
                  <c:v>219667.08</c:v>
                </c:pt>
                <c:pt idx="21972">
                  <c:v>219677.05</c:v>
                </c:pt>
                <c:pt idx="21973">
                  <c:v>219687.08</c:v>
                </c:pt>
                <c:pt idx="21974">
                  <c:v>219697.05</c:v>
                </c:pt>
                <c:pt idx="21975">
                  <c:v>219707.06</c:v>
                </c:pt>
                <c:pt idx="21976">
                  <c:v>219717.08</c:v>
                </c:pt>
                <c:pt idx="21977">
                  <c:v>219727.05</c:v>
                </c:pt>
                <c:pt idx="21978">
                  <c:v>219737.06</c:v>
                </c:pt>
                <c:pt idx="21979">
                  <c:v>219747.05</c:v>
                </c:pt>
                <c:pt idx="21980">
                  <c:v>219757.05</c:v>
                </c:pt>
                <c:pt idx="21981">
                  <c:v>219767.05</c:v>
                </c:pt>
                <c:pt idx="21982">
                  <c:v>219777.05</c:v>
                </c:pt>
                <c:pt idx="21983">
                  <c:v>219787.05</c:v>
                </c:pt>
                <c:pt idx="21984">
                  <c:v>219797.05</c:v>
                </c:pt>
                <c:pt idx="21985">
                  <c:v>219807.03</c:v>
                </c:pt>
                <c:pt idx="21986">
                  <c:v>219817.05</c:v>
                </c:pt>
                <c:pt idx="21987">
                  <c:v>219827.05</c:v>
                </c:pt>
                <c:pt idx="21988">
                  <c:v>219837.03</c:v>
                </c:pt>
                <c:pt idx="21989">
                  <c:v>219847.05</c:v>
                </c:pt>
                <c:pt idx="21990">
                  <c:v>219857.02</c:v>
                </c:pt>
                <c:pt idx="21991">
                  <c:v>219867.05</c:v>
                </c:pt>
                <c:pt idx="21992">
                  <c:v>219877.02</c:v>
                </c:pt>
                <c:pt idx="21993">
                  <c:v>219887.03</c:v>
                </c:pt>
                <c:pt idx="21994">
                  <c:v>219897.02</c:v>
                </c:pt>
                <c:pt idx="21995">
                  <c:v>219907.02</c:v>
                </c:pt>
                <c:pt idx="21996">
                  <c:v>219917.03</c:v>
                </c:pt>
                <c:pt idx="21997">
                  <c:v>219927.02</c:v>
                </c:pt>
                <c:pt idx="21998">
                  <c:v>219937.02</c:v>
                </c:pt>
                <c:pt idx="21999">
                  <c:v>219947.02</c:v>
                </c:pt>
                <c:pt idx="22000">
                  <c:v>219957.02</c:v>
                </c:pt>
                <c:pt idx="22001">
                  <c:v>219967</c:v>
                </c:pt>
                <c:pt idx="22002">
                  <c:v>219977.02</c:v>
                </c:pt>
                <c:pt idx="22003">
                  <c:v>219987</c:v>
                </c:pt>
                <c:pt idx="22004">
                  <c:v>219997.02</c:v>
                </c:pt>
                <c:pt idx="22005">
                  <c:v>220006.98</c:v>
                </c:pt>
                <c:pt idx="22006">
                  <c:v>220017</c:v>
                </c:pt>
                <c:pt idx="22007">
                  <c:v>220027.02</c:v>
                </c:pt>
                <c:pt idx="22008">
                  <c:v>220036.98</c:v>
                </c:pt>
                <c:pt idx="22009">
                  <c:v>220047</c:v>
                </c:pt>
                <c:pt idx="22010">
                  <c:v>220056.98</c:v>
                </c:pt>
                <c:pt idx="22011">
                  <c:v>220067</c:v>
                </c:pt>
                <c:pt idx="22012">
                  <c:v>220076.98</c:v>
                </c:pt>
                <c:pt idx="22013">
                  <c:v>220086.98</c:v>
                </c:pt>
                <c:pt idx="22014">
                  <c:v>220096.98</c:v>
                </c:pt>
                <c:pt idx="22015">
                  <c:v>220106.98</c:v>
                </c:pt>
                <c:pt idx="22016">
                  <c:v>220116.98</c:v>
                </c:pt>
                <c:pt idx="22017">
                  <c:v>220126.98</c:v>
                </c:pt>
                <c:pt idx="22018">
                  <c:v>220136.98</c:v>
                </c:pt>
                <c:pt idx="22019">
                  <c:v>220146.97</c:v>
                </c:pt>
                <c:pt idx="22020">
                  <c:v>220156.98</c:v>
                </c:pt>
                <c:pt idx="22021">
                  <c:v>220166.97</c:v>
                </c:pt>
                <c:pt idx="22022">
                  <c:v>220176.98</c:v>
                </c:pt>
                <c:pt idx="22023">
                  <c:v>220186.95</c:v>
                </c:pt>
                <c:pt idx="22024">
                  <c:v>220196.97</c:v>
                </c:pt>
                <c:pt idx="22025">
                  <c:v>220206.95</c:v>
                </c:pt>
                <c:pt idx="22026">
                  <c:v>220216.95</c:v>
                </c:pt>
                <c:pt idx="22027">
                  <c:v>220226.97</c:v>
                </c:pt>
                <c:pt idx="22028">
                  <c:v>220236.95</c:v>
                </c:pt>
                <c:pt idx="22029">
                  <c:v>220246.97</c:v>
                </c:pt>
                <c:pt idx="22030">
                  <c:v>220256.95</c:v>
                </c:pt>
                <c:pt idx="22031">
                  <c:v>220266.95</c:v>
                </c:pt>
                <c:pt idx="22032">
                  <c:v>220276.95</c:v>
                </c:pt>
                <c:pt idx="22033">
                  <c:v>220286.95</c:v>
                </c:pt>
                <c:pt idx="22034">
                  <c:v>220296.94</c:v>
                </c:pt>
                <c:pt idx="22035">
                  <c:v>220306.95</c:v>
                </c:pt>
                <c:pt idx="22036">
                  <c:v>220316.92</c:v>
                </c:pt>
                <c:pt idx="22037">
                  <c:v>220326.94</c:v>
                </c:pt>
                <c:pt idx="22038">
                  <c:v>220336.95</c:v>
                </c:pt>
                <c:pt idx="22039">
                  <c:v>220346.92</c:v>
                </c:pt>
                <c:pt idx="22040">
                  <c:v>220356.95</c:v>
                </c:pt>
                <c:pt idx="22041">
                  <c:v>220366.92</c:v>
                </c:pt>
                <c:pt idx="22042">
                  <c:v>220376.94</c:v>
                </c:pt>
                <c:pt idx="22043">
                  <c:v>220386.92</c:v>
                </c:pt>
                <c:pt idx="22044">
                  <c:v>220396.92</c:v>
                </c:pt>
                <c:pt idx="22045">
                  <c:v>220406.92</c:v>
                </c:pt>
                <c:pt idx="22046">
                  <c:v>220416.92</c:v>
                </c:pt>
                <c:pt idx="22047">
                  <c:v>220426.92</c:v>
                </c:pt>
                <c:pt idx="22048">
                  <c:v>220436.92</c:v>
                </c:pt>
                <c:pt idx="22049">
                  <c:v>220446.92</c:v>
                </c:pt>
                <c:pt idx="22050">
                  <c:v>220456.92</c:v>
                </c:pt>
                <c:pt idx="22051">
                  <c:v>220466.92</c:v>
                </c:pt>
                <c:pt idx="22052">
                  <c:v>220476.91</c:v>
                </c:pt>
                <c:pt idx="22053">
                  <c:v>220486.92</c:v>
                </c:pt>
                <c:pt idx="22054">
                  <c:v>220496.89</c:v>
                </c:pt>
                <c:pt idx="22055">
                  <c:v>220506.91</c:v>
                </c:pt>
                <c:pt idx="22056">
                  <c:v>220516.89</c:v>
                </c:pt>
                <c:pt idx="22057">
                  <c:v>220526.89</c:v>
                </c:pt>
                <c:pt idx="22058">
                  <c:v>220536.92</c:v>
                </c:pt>
                <c:pt idx="22059">
                  <c:v>220546.89</c:v>
                </c:pt>
                <c:pt idx="22060">
                  <c:v>220556.91</c:v>
                </c:pt>
                <c:pt idx="22061">
                  <c:v>220566.89</c:v>
                </c:pt>
                <c:pt idx="22062">
                  <c:v>220576.89</c:v>
                </c:pt>
                <c:pt idx="22063">
                  <c:v>220586.89</c:v>
                </c:pt>
                <c:pt idx="22064">
                  <c:v>220596.89</c:v>
                </c:pt>
                <c:pt idx="22065">
                  <c:v>220606.88</c:v>
                </c:pt>
                <c:pt idx="22066">
                  <c:v>220616.89</c:v>
                </c:pt>
                <c:pt idx="22067">
                  <c:v>220626.89</c:v>
                </c:pt>
                <c:pt idx="22068">
                  <c:v>220636.88</c:v>
                </c:pt>
                <c:pt idx="22069">
                  <c:v>220646.89</c:v>
                </c:pt>
                <c:pt idx="22070">
                  <c:v>220656.88</c:v>
                </c:pt>
                <c:pt idx="22071">
                  <c:v>220666.89</c:v>
                </c:pt>
                <c:pt idx="22072">
                  <c:v>220676.86</c:v>
                </c:pt>
                <c:pt idx="22073">
                  <c:v>220686.88</c:v>
                </c:pt>
                <c:pt idx="22074">
                  <c:v>220696.86</c:v>
                </c:pt>
                <c:pt idx="22075">
                  <c:v>220706.86</c:v>
                </c:pt>
                <c:pt idx="22076">
                  <c:v>220716.86</c:v>
                </c:pt>
                <c:pt idx="22077">
                  <c:v>220726.86</c:v>
                </c:pt>
                <c:pt idx="22078">
                  <c:v>220736.88</c:v>
                </c:pt>
                <c:pt idx="22079">
                  <c:v>220746.86</c:v>
                </c:pt>
                <c:pt idx="22080">
                  <c:v>220756.86</c:v>
                </c:pt>
                <c:pt idx="22081">
                  <c:v>220766.86</c:v>
                </c:pt>
                <c:pt idx="22082">
                  <c:v>220776.86</c:v>
                </c:pt>
                <c:pt idx="22083">
                  <c:v>220786.84</c:v>
                </c:pt>
                <c:pt idx="22084">
                  <c:v>220796.86</c:v>
                </c:pt>
                <c:pt idx="22085">
                  <c:v>220806.83</c:v>
                </c:pt>
                <c:pt idx="22086">
                  <c:v>220816.84</c:v>
                </c:pt>
                <c:pt idx="22087">
                  <c:v>220826.86</c:v>
                </c:pt>
                <c:pt idx="22088">
                  <c:v>220836.84</c:v>
                </c:pt>
                <c:pt idx="22089">
                  <c:v>220846.86</c:v>
                </c:pt>
                <c:pt idx="22090">
                  <c:v>220856.83</c:v>
                </c:pt>
                <c:pt idx="22091">
                  <c:v>220866.84</c:v>
                </c:pt>
                <c:pt idx="22092">
                  <c:v>220876.83</c:v>
                </c:pt>
                <c:pt idx="22093">
                  <c:v>220886.83</c:v>
                </c:pt>
                <c:pt idx="22094">
                  <c:v>220896.83</c:v>
                </c:pt>
                <c:pt idx="22095">
                  <c:v>220906.83</c:v>
                </c:pt>
                <c:pt idx="22096">
                  <c:v>220916.81</c:v>
                </c:pt>
                <c:pt idx="22097">
                  <c:v>220926.83</c:v>
                </c:pt>
                <c:pt idx="22098">
                  <c:v>220936.83</c:v>
                </c:pt>
                <c:pt idx="22099">
                  <c:v>220946.83</c:v>
                </c:pt>
                <c:pt idx="22100">
                  <c:v>220956.83</c:v>
                </c:pt>
                <c:pt idx="22101">
                  <c:v>220966.81</c:v>
                </c:pt>
                <c:pt idx="22102">
                  <c:v>220976.83</c:v>
                </c:pt>
                <c:pt idx="22103">
                  <c:v>220986.8</c:v>
                </c:pt>
                <c:pt idx="22104">
                  <c:v>220996.81</c:v>
                </c:pt>
                <c:pt idx="22105">
                  <c:v>221006.8</c:v>
                </c:pt>
                <c:pt idx="22106">
                  <c:v>221016.8</c:v>
                </c:pt>
                <c:pt idx="22107">
                  <c:v>221026.83</c:v>
                </c:pt>
                <c:pt idx="22108">
                  <c:v>221036.79999999999</c:v>
                </c:pt>
                <c:pt idx="22109">
                  <c:v>221046.81</c:v>
                </c:pt>
                <c:pt idx="22110">
                  <c:v>221056.8</c:v>
                </c:pt>
                <c:pt idx="22111">
                  <c:v>221066.8</c:v>
                </c:pt>
                <c:pt idx="22112">
                  <c:v>221076.8</c:v>
                </c:pt>
                <c:pt idx="22113">
                  <c:v>221086.8</c:v>
                </c:pt>
                <c:pt idx="22114">
                  <c:v>221096.78</c:v>
                </c:pt>
                <c:pt idx="22115">
                  <c:v>221106.8</c:v>
                </c:pt>
                <c:pt idx="22116">
                  <c:v>221116.77</c:v>
                </c:pt>
                <c:pt idx="22117">
                  <c:v>221126.8</c:v>
                </c:pt>
                <c:pt idx="22118">
                  <c:v>221136.8</c:v>
                </c:pt>
                <c:pt idx="22119">
                  <c:v>221146.78</c:v>
                </c:pt>
                <c:pt idx="22120">
                  <c:v>221156.8</c:v>
                </c:pt>
                <c:pt idx="22121">
                  <c:v>221166.77</c:v>
                </c:pt>
                <c:pt idx="22122">
                  <c:v>221176.78</c:v>
                </c:pt>
                <c:pt idx="22123">
                  <c:v>221186.77</c:v>
                </c:pt>
                <c:pt idx="22124">
                  <c:v>221196.77</c:v>
                </c:pt>
                <c:pt idx="22125">
                  <c:v>221206.77</c:v>
                </c:pt>
                <c:pt idx="22126">
                  <c:v>221216.77</c:v>
                </c:pt>
                <c:pt idx="22127">
                  <c:v>221226.78</c:v>
                </c:pt>
                <c:pt idx="22128">
                  <c:v>221236.77</c:v>
                </c:pt>
                <c:pt idx="22129">
                  <c:v>221246.77</c:v>
                </c:pt>
                <c:pt idx="22130">
                  <c:v>221256.77</c:v>
                </c:pt>
                <c:pt idx="22131">
                  <c:v>221266.77</c:v>
                </c:pt>
                <c:pt idx="22132">
                  <c:v>221276.75</c:v>
                </c:pt>
                <c:pt idx="22133">
                  <c:v>221286.77</c:v>
                </c:pt>
                <c:pt idx="22134">
                  <c:v>221296.73</c:v>
                </c:pt>
                <c:pt idx="22135">
                  <c:v>221306.75</c:v>
                </c:pt>
                <c:pt idx="22136">
                  <c:v>221316.73</c:v>
                </c:pt>
                <c:pt idx="22137">
                  <c:v>221326.75</c:v>
                </c:pt>
                <c:pt idx="22138">
                  <c:v>221336.77</c:v>
                </c:pt>
                <c:pt idx="22139">
                  <c:v>221346.73</c:v>
                </c:pt>
                <c:pt idx="22140">
                  <c:v>221356.75</c:v>
                </c:pt>
                <c:pt idx="22141">
                  <c:v>221366.73</c:v>
                </c:pt>
                <c:pt idx="22142">
                  <c:v>221376.73</c:v>
                </c:pt>
                <c:pt idx="22143">
                  <c:v>221386.73</c:v>
                </c:pt>
                <c:pt idx="22144">
                  <c:v>221396.73</c:v>
                </c:pt>
                <c:pt idx="22145">
                  <c:v>221406.72</c:v>
                </c:pt>
                <c:pt idx="22146">
                  <c:v>221416.73</c:v>
                </c:pt>
                <c:pt idx="22147">
                  <c:v>221426.72</c:v>
                </c:pt>
                <c:pt idx="22148">
                  <c:v>221436.73</c:v>
                </c:pt>
                <c:pt idx="22149">
                  <c:v>221446.73</c:v>
                </c:pt>
                <c:pt idx="22150">
                  <c:v>221456.72</c:v>
                </c:pt>
                <c:pt idx="22151">
                  <c:v>221466.73</c:v>
                </c:pt>
                <c:pt idx="22152">
                  <c:v>221476.7</c:v>
                </c:pt>
                <c:pt idx="22153">
                  <c:v>221486.72</c:v>
                </c:pt>
                <c:pt idx="22154">
                  <c:v>221496.7</c:v>
                </c:pt>
                <c:pt idx="22155">
                  <c:v>221506.72</c:v>
                </c:pt>
                <c:pt idx="22156">
                  <c:v>221516.7</c:v>
                </c:pt>
                <c:pt idx="22157">
                  <c:v>221526.7</c:v>
                </c:pt>
                <c:pt idx="22158">
                  <c:v>221536.72</c:v>
                </c:pt>
                <c:pt idx="22159">
                  <c:v>221546.7</c:v>
                </c:pt>
                <c:pt idx="22160">
                  <c:v>221556.7</c:v>
                </c:pt>
                <c:pt idx="22161">
                  <c:v>221566.7</c:v>
                </c:pt>
                <c:pt idx="22162">
                  <c:v>221576.7</c:v>
                </c:pt>
                <c:pt idx="22163">
                  <c:v>221586.69</c:v>
                </c:pt>
                <c:pt idx="22164">
                  <c:v>221596.7</c:v>
                </c:pt>
                <c:pt idx="22165">
                  <c:v>221606.67</c:v>
                </c:pt>
                <c:pt idx="22166">
                  <c:v>221616.7</c:v>
                </c:pt>
                <c:pt idx="22167">
                  <c:v>221626.67</c:v>
                </c:pt>
                <c:pt idx="22168">
                  <c:v>221636.69</c:v>
                </c:pt>
                <c:pt idx="22169">
                  <c:v>221646.7</c:v>
                </c:pt>
                <c:pt idx="22170">
                  <c:v>221656.67</c:v>
                </c:pt>
                <c:pt idx="22171">
                  <c:v>221666.69</c:v>
                </c:pt>
                <c:pt idx="22172">
                  <c:v>221676.67</c:v>
                </c:pt>
                <c:pt idx="22173">
                  <c:v>221686.67</c:v>
                </c:pt>
                <c:pt idx="22174">
                  <c:v>221696.67</c:v>
                </c:pt>
                <c:pt idx="22175">
                  <c:v>221706.67</c:v>
                </c:pt>
                <c:pt idx="22176">
                  <c:v>221716.67</c:v>
                </c:pt>
                <c:pt idx="22177">
                  <c:v>221726.67</c:v>
                </c:pt>
                <c:pt idx="22178">
                  <c:v>221736.67</c:v>
                </c:pt>
                <c:pt idx="22179">
                  <c:v>221746.67</c:v>
                </c:pt>
                <c:pt idx="22180">
                  <c:v>221756.67</c:v>
                </c:pt>
                <c:pt idx="22181">
                  <c:v>221766.66</c:v>
                </c:pt>
                <c:pt idx="22182">
                  <c:v>221776.67</c:v>
                </c:pt>
                <c:pt idx="22183">
                  <c:v>221786.64</c:v>
                </c:pt>
                <c:pt idx="22184">
                  <c:v>221796.67</c:v>
                </c:pt>
                <c:pt idx="22185">
                  <c:v>221806.64</c:v>
                </c:pt>
                <c:pt idx="22186">
                  <c:v>221816.66</c:v>
                </c:pt>
                <c:pt idx="22187">
                  <c:v>221826.64</c:v>
                </c:pt>
                <c:pt idx="22188">
                  <c:v>221836.64</c:v>
                </c:pt>
                <c:pt idx="22189">
                  <c:v>221846.66</c:v>
                </c:pt>
                <c:pt idx="22190">
                  <c:v>221856.64000000001</c:v>
                </c:pt>
                <c:pt idx="22191">
                  <c:v>221866.64</c:v>
                </c:pt>
                <c:pt idx="22192">
                  <c:v>221876.64</c:v>
                </c:pt>
                <c:pt idx="22193">
                  <c:v>221886.64</c:v>
                </c:pt>
                <c:pt idx="22194">
                  <c:v>221896.64</c:v>
                </c:pt>
                <c:pt idx="22195">
                  <c:v>221906.64</c:v>
                </c:pt>
                <c:pt idx="22196">
                  <c:v>221916.63</c:v>
                </c:pt>
                <c:pt idx="22197">
                  <c:v>221926.64</c:v>
                </c:pt>
                <c:pt idx="22198">
                  <c:v>221936.64000000001</c:v>
                </c:pt>
                <c:pt idx="22199">
                  <c:v>221946.63</c:v>
                </c:pt>
                <c:pt idx="22200">
                  <c:v>221956.64</c:v>
                </c:pt>
                <c:pt idx="22201">
                  <c:v>221966.61</c:v>
                </c:pt>
                <c:pt idx="22202">
                  <c:v>221976.64</c:v>
                </c:pt>
                <c:pt idx="22203">
                  <c:v>221986.61</c:v>
                </c:pt>
                <c:pt idx="22204">
                  <c:v>221996.63</c:v>
                </c:pt>
                <c:pt idx="22205">
                  <c:v>222006.61</c:v>
                </c:pt>
                <c:pt idx="22206">
                  <c:v>222016.61</c:v>
                </c:pt>
                <c:pt idx="22207">
                  <c:v>222026.61</c:v>
                </c:pt>
                <c:pt idx="22208">
                  <c:v>222036.61</c:v>
                </c:pt>
                <c:pt idx="22209">
                  <c:v>222046.61</c:v>
                </c:pt>
                <c:pt idx="22210">
                  <c:v>222056.61</c:v>
                </c:pt>
                <c:pt idx="22211">
                  <c:v>222066.61</c:v>
                </c:pt>
                <c:pt idx="22212">
                  <c:v>222076.59</c:v>
                </c:pt>
                <c:pt idx="22213">
                  <c:v>222086.61</c:v>
                </c:pt>
                <c:pt idx="22214">
                  <c:v>222096.59</c:v>
                </c:pt>
                <c:pt idx="22215">
                  <c:v>222106.61</c:v>
                </c:pt>
                <c:pt idx="22216">
                  <c:v>222116.58</c:v>
                </c:pt>
                <c:pt idx="22217">
                  <c:v>222126.59</c:v>
                </c:pt>
                <c:pt idx="22218">
                  <c:v>222136.61</c:v>
                </c:pt>
                <c:pt idx="22219">
                  <c:v>222146.58</c:v>
                </c:pt>
                <c:pt idx="22220">
                  <c:v>222156.59</c:v>
                </c:pt>
                <c:pt idx="22221">
                  <c:v>222166.58</c:v>
                </c:pt>
                <c:pt idx="22222">
                  <c:v>222176.59</c:v>
                </c:pt>
                <c:pt idx="22223">
                  <c:v>222186.58</c:v>
                </c:pt>
                <c:pt idx="22224">
                  <c:v>222196.58</c:v>
                </c:pt>
                <c:pt idx="22225">
                  <c:v>222206.58</c:v>
                </c:pt>
                <c:pt idx="22226">
                  <c:v>222216.58</c:v>
                </c:pt>
                <c:pt idx="22227">
                  <c:v>222226.56</c:v>
                </c:pt>
                <c:pt idx="22228">
                  <c:v>222236.58</c:v>
                </c:pt>
                <c:pt idx="22229">
                  <c:v>222246.58</c:v>
                </c:pt>
                <c:pt idx="22230">
                  <c:v>222256.56</c:v>
                </c:pt>
                <c:pt idx="22231">
                  <c:v>222266.58</c:v>
                </c:pt>
                <c:pt idx="22232">
                  <c:v>222276.56</c:v>
                </c:pt>
                <c:pt idx="22233">
                  <c:v>222286.58</c:v>
                </c:pt>
                <c:pt idx="22234">
                  <c:v>222296.55</c:v>
                </c:pt>
                <c:pt idx="22235">
                  <c:v>222306.56</c:v>
                </c:pt>
                <c:pt idx="22236">
                  <c:v>222316.55</c:v>
                </c:pt>
                <c:pt idx="22237">
                  <c:v>222326.55</c:v>
                </c:pt>
                <c:pt idx="22238">
                  <c:v>222336.56</c:v>
                </c:pt>
                <c:pt idx="22239">
                  <c:v>222346.55</c:v>
                </c:pt>
                <c:pt idx="22240">
                  <c:v>222356.56</c:v>
                </c:pt>
                <c:pt idx="22241">
                  <c:v>222366.55</c:v>
                </c:pt>
                <c:pt idx="22242">
                  <c:v>222376.55</c:v>
                </c:pt>
                <c:pt idx="22243">
                  <c:v>222386.55</c:v>
                </c:pt>
                <c:pt idx="22244">
                  <c:v>222396.55</c:v>
                </c:pt>
                <c:pt idx="22245">
                  <c:v>222406.53</c:v>
                </c:pt>
                <c:pt idx="22246">
                  <c:v>222416.55</c:v>
                </c:pt>
                <c:pt idx="22247">
                  <c:v>222426.52</c:v>
                </c:pt>
                <c:pt idx="22248">
                  <c:v>222436.53</c:v>
                </c:pt>
                <c:pt idx="22249">
                  <c:v>222446.55</c:v>
                </c:pt>
                <c:pt idx="22250">
                  <c:v>222456.52</c:v>
                </c:pt>
                <c:pt idx="22251">
                  <c:v>222466.55</c:v>
                </c:pt>
                <c:pt idx="22252">
                  <c:v>222476.52</c:v>
                </c:pt>
                <c:pt idx="22253">
                  <c:v>222486.53</c:v>
                </c:pt>
                <c:pt idx="22254">
                  <c:v>222496.52</c:v>
                </c:pt>
                <c:pt idx="22255">
                  <c:v>222506.52</c:v>
                </c:pt>
                <c:pt idx="22256">
                  <c:v>222516.52</c:v>
                </c:pt>
                <c:pt idx="22257">
                  <c:v>222526.52</c:v>
                </c:pt>
                <c:pt idx="22258">
                  <c:v>222536.5</c:v>
                </c:pt>
                <c:pt idx="22259">
                  <c:v>222546.52</c:v>
                </c:pt>
                <c:pt idx="22260">
                  <c:v>222556.52</c:v>
                </c:pt>
                <c:pt idx="22261">
                  <c:v>222566.52</c:v>
                </c:pt>
                <c:pt idx="22262">
                  <c:v>222576.52</c:v>
                </c:pt>
                <c:pt idx="22263">
                  <c:v>222586.5</c:v>
                </c:pt>
                <c:pt idx="22264">
                  <c:v>222596.52</c:v>
                </c:pt>
                <c:pt idx="22265">
                  <c:v>222606.48</c:v>
                </c:pt>
                <c:pt idx="22266">
                  <c:v>222616.5</c:v>
                </c:pt>
                <c:pt idx="22267">
                  <c:v>222626.48</c:v>
                </c:pt>
                <c:pt idx="22268">
                  <c:v>222636.48</c:v>
                </c:pt>
                <c:pt idx="22269">
                  <c:v>222646.52</c:v>
                </c:pt>
                <c:pt idx="22270">
                  <c:v>222656.48</c:v>
                </c:pt>
                <c:pt idx="22271">
                  <c:v>222666.5</c:v>
                </c:pt>
                <c:pt idx="22272">
                  <c:v>222676.48000000001</c:v>
                </c:pt>
                <c:pt idx="22273">
                  <c:v>222686.48</c:v>
                </c:pt>
                <c:pt idx="22274">
                  <c:v>222696.48</c:v>
                </c:pt>
                <c:pt idx="22275">
                  <c:v>222706.48</c:v>
                </c:pt>
                <c:pt idx="22276">
                  <c:v>222716.47</c:v>
                </c:pt>
                <c:pt idx="22277">
                  <c:v>222726.48</c:v>
                </c:pt>
                <c:pt idx="22278">
                  <c:v>222736.45</c:v>
                </c:pt>
                <c:pt idx="22279">
                  <c:v>222746.47</c:v>
                </c:pt>
                <c:pt idx="22280">
                  <c:v>222756.48000000001</c:v>
                </c:pt>
                <c:pt idx="22281">
                  <c:v>222766.47</c:v>
                </c:pt>
                <c:pt idx="22282">
                  <c:v>222776.48</c:v>
                </c:pt>
                <c:pt idx="22283">
                  <c:v>222786.45</c:v>
                </c:pt>
                <c:pt idx="22284">
                  <c:v>222796.47</c:v>
                </c:pt>
                <c:pt idx="22285">
                  <c:v>222806.45</c:v>
                </c:pt>
                <c:pt idx="22286">
                  <c:v>222816.45</c:v>
                </c:pt>
                <c:pt idx="22287">
                  <c:v>222826.45</c:v>
                </c:pt>
                <c:pt idx="22288">
                  <c:v>222836.45</c:v>
                </c:pt>
                <c:pt idx="22289">
                  <c:v>222846.47</c:v>
                </c:pt>
                <c:pt idx="22290">
                  <c:v>222856.45</c:v>
                </c:pt>
                <c:pt idx="22291">
                  <c:v>222866.45</c:v>
                </c:pt>
                <c:pt idx="22292">
                  <c:v>222876.45</c:v>
                </c:pt>
                <c:pt idx="22293">
                  <c:v>222886.45</c:v>
                </c:pt>
                <c:pt idx="22294">
                  <c:v>222896.44</c:v>
                </c:pt>
                <c:pt idx="22295">
                  <c:v>222906.45</c:v>
                </c:pt>
                <c:pt idx="22296">
                  <c:v>222916.42</c:v>
                </c:pt>
                <c:pt idx="22297">
                  <c:v>222926.44</c:v>
                </c:pt>
                <c:pt idx="22298">
                  <c:v>222936.42</c:v>
                </c:pt>
                <c:pt idx="22299">
                  <c:v>222946.44</c:v>
                </c:pt>
                <c:pt idx="22300">
                  <c:v>222956.45</c:v>
                </c:pt>
                <c:pt idx="22301">
                  <c:v>222966.42</c:v>
                </c:pt>
                <c:pt idx="22302">
                  <c:v>222976.44</c:v>
                </c:pt>
                <c:pt idx="22303">
                  <c:v>222986.42</c:v>
                </c:pt>
                <c:pt idx="22304">
                  <c:v>222996.42</c:v>
                </c:pt>
                <c:pt idx="22305">
                  <c:v>223006.42</c:v>
                </c:pt>
                <c:pt idx="22306">
                  <c:v>223016.42</c:v>
                </c:pt>
                <c:pt idx="22307">
                  <c:v>223026.41</c:v>
                </c:pt>
                <c:pt idx="22308">
                  <c:v>223036.42</c:v>
                </c:pt>
                <c:pt idx="22309">
                  <c:v>223046.42</c:v>
                </c:pt>
                <c:pt idx="22310">
                  <c:v>223056.42</c:v>
                </c:pt>
                <c:pt idx="22311">
                  <c:v>223066.42</c:v>
                </c:pt>
                <c:pt idx="22312">
                  <c:v>223076.41</c:v>
                </c:pt>
                <c:pt idx="22313">
                  <c:v>223086.42</c:v>
                </c:pt>
                <c:pt idx="22314">
                  <c:v>223096.39</c:v>
                </c:pt>
                <c:pt idx="22315">
                  <c:v>223106.41</c:v>
                </c:pt>
                <c:pt idx="22316">
                  <c:v>223116.39</c:v>
                </c:pt>
                <c:pt idx="22317">
                  <c:v>223126.39</c:v>
                </c:pt>
                <c:pt idx="22318">
                  <c:v>223136.39</c:v>
                </c:pt>
                <c:pt idx="22319">
                  <c:v>223146.39</c:v>
                </c:pt>
                <c:pt idx="22320">
                  <c:v>223156.41</c:v>
                </c:pt>
                <c:pt idx="22321">
                  <c:v>223166.39</c:v>
                </c:pt>
                <c:pt idx="22322">
                  <c:v>223176.39</c:v>
                </c:pt>
                <c:pt idx="22323">
                  <c:v>223186.39</c:v>
                </c:pt>
                <c:pt idx="22324">
                  <c:v>223196.39</c:v>
                </c:pt>
                <c:pt idx="22325">
                  <c:v>223206.38</c:v>
                </c:pt>
                <c:pt idx="22326">
                  <c:v>223216.39</c:v>
                </c:pt>
                <c:pt idx="22327">
                  <c:v>223226.36</c:v>
                </c:pt>
                <c:pt idx="22328">
                  <c:v>223236.39</c:v>
                </c:pt>
                <c:pt idx="22329">
                  <c:v>223246.39</c:v>
                </c:pt>
                <c:pt idx="22330">
                  <c:v>223256.38</c:v>
                </c:pt>
                <c:pt idx="22331">
                  <c:v>223266.39</c:v>
                </c:pt>
                <c:pt idx="22332">
                  <c:v>223276.36</c:v>
                </c:pt>
                <c:pt idx="22333">
                  <c:v>223286.38</c:v>
                </c:pt>
                <c:pt idx="22334">
                  <c:v>223296.36</c:v>
                </c:pt>
                <c:pt idx="22335">
                  <c:v>223306.36</c:v>
                </c:pt>
                <c:pt idx="22336">
                  <c:v>223316.36</c:v>
                </c:pt>
                <c:pt idx="22337">
                  <c:v>223326.36</c:v>
                </c:pt>
                <c:pt idx="22338">
                  <c:v>223336.34</c:v>
                </c:pt>
                <c:pt idx="22339">
                  <c:v>223346.36</c:v>
                </c:pt>
                <c:pt idx="22340">
                  <c:v>223356.36</c:v>
                </c:pt>
                <c:pt idx="22341">
                  <c:v>223366.36</c:v>
                </c:pt>
                <c:pt idx="22342">
                  <c:v>223376.36</c:v>
                </c:pt>
                <c:pt idx="22343">
                  <c:v>223386.34</c:v>
                </c:pt>
                <c:pt idx="22344">
                  <c:v>223396.36</c:v>
                </c:pt>
                <c:pt idx="22345">
                  <c:v>223406.33</c:v>
                </c:pt>
                <c:pt idx="22346">
                  <c:v>223416.34</c:v>
                </c:pt>
                <c:pt idx="22347">
                  <c:v>223426.33</c:v>
                </c:pt>
                <c:pt idx="22348">
                  <c:v>223436.34</c:v>
                </c:pt>
                <c:pt idx="22349">
                  <c:v>223446.36</c:v>
                </c:pt>
                <c:pt idx="22350">
                  <c:v>223456.33</c:v>
                </c:pt>
                <c:pt idx="22351">
                  <c:v>223466.34</c:v>
                </c:pt>
                <c:pt idx="22352">
                  <c:v>223476.33</c:v>
                </c:pt>
                <c:pt idx="22353">
                  <c:v>223486.33</c:v>
                </c:pt>
                <c:pt idx="22354">
                  <c:v>223496.33</c:v>
                </c:pt>
                <c:pt idx="22355">
                  <c:v>223506.33</c:v>
                </c:pt>
                <c:pt idx="22356">
                  <c:v>223516.31</c:v>
                </c:pt>
                <c:pt idx="22357">
                  <c:v>223526.33</c:v>
                </c:pt>
                <c:pt idx="22358">
                  <c:v>223536.31</c:v>
                </c:pt>
                <c:pt idx="22359">
                  <c:v>223546.33</c:v>
                </c:pt>
                <c:pt idx="22360">
                  <c:v>223556.33</c:v>
                </c:pt>
                <c:pt idx="22361">
                  <c:v>223566.31</c:v>
                </c:pt>
                <c:pt idx="22362">
                  <c:v>223576.33</c:v>
                </c:pt>
                <c:pt idx="22363">
                  <c:v>223586.3</c:v>
                </c:pt>
                <c:pt idx="22364">
                  <c:v>223596.31</c:v>
                </c:pt>
                <c:pt idx="22365">
                  <c:v>223606.3</c:v>
                </c:pt>
                <c:pt idx="22366">
                  <c:v>223616.31</c:v>
                </c:pt>
                <c:pt idx="22367">
                  <c:v>223626.3</c:v>
                </c:pt>
                <c:pt idx="22368">
                  <c:v>223636.3</c:v>
                </c:pt>
                <c:pt idx="22369">
                  <c:v>223646.31</c:v>
                </c:pt>
                <c:pt idx="22370">
                  <c:v>223656.3</c:v>
                </c:pt>
                <c:pt idx="22371">
                  <c:v>223666.3</c:v>
                </c:pt>
                <c:pt idx="22372">
                  <c:v>223676.3</c:v>
                </c:pt>
                <c:pt idx="22373">
                  <c:v>223686.3</c:v>
                </c:pt>
                <c:pt idx="22374">
                  <c:v>223696.28</c:v>
                </c:pt>
                <c:pt idx="22375">
                  <c:v>223706.3</c:v>
                </c:pt>
                <c:pt idx="22376">
                  <c:v>223716.27</c:v>
                </c:pt>
                <c:pt idx="22377">
                  <c:v>223726.3</c:v>
                </c:pt>
                <c:pt idx="22378">
                  <c:v>223736.27</c:v>
                </c:pt>
                <c:pt idx="22379">
                  <c:v>223746.28</c:v>
                </c:pt>
                <c:pt idx="22380">
                  <c:v>223756.3</c:v>
                </c:pt>
                <c:pt idx="22381">
                  <c:v>223766.27</c:v>
                </c:pt>
                <c:pt idx="22382">
                  <c:v>223776.28</c:v>
                </c:pt>
                <c:pt idx="22383">
                  <c:v>223786.27</c:v>
                </c:pt>
                <c:pt idx="22384">
                  <c:v>223796.27</c:v>
                </c:pt>
                <c:pt idx="22385">
                  <c:v>223806.27</c:v>
                </c:pt>
                <c:pt idx="22386">
                  <c:v>223816.27</c:v>
                </c:pt>
                <c:pt idx="22387">
                  <c:v>223826.27</c:v>
                </c:pt>
                <c:pt idx="22388">
                  <c:v>223836.27</c:v>
                </c:pt>
                <c:pt idx="22389">
                  <c:v>223846.25</c:v>
                </c:pt>
                <c:pt idx="22390">
                  <c:v>223856.27</c:v>
                </c:pt>
                <c:pt idx="22391">
                  <c:v>223866.27</c:v>
                </c:pt>
                <c:pt idx="22392">
                  <c:v>223876.25</c:v>
                </c:pt>
                <c:pt idx="22393">
                  <c:v>223886.27</c:v>
                </c:pt>
                <c:pt idx="22394">
                  <c:v>223896.23</c:v>
                </c:pt>
                <c:pt idx="22395">
                  <c:v>223906.27</c:v>
                </c:pt>
                <c:pt idx="22396">
                  <c:v>223916.23</c:v>
                </c:pt>
                <c:pt idx="22397">
                  <c:v>223926.25</c:v>
                </c:pt>
                <c:pt idx="22398">
                  <c:v>223936.23</c:v>
                </c:pt>
                <c:pt idx="22399">
                  <c:v>223946.23</c:v>
                </c:pt>
                <c:pt idx="22400">
                  <c:v>223956.25</c:v>
                </c:pt>
                <c:pt idx="22401">
                  <c:v>223966.23</c:v>
                </c:pt>
                <c:pt idx="22402">
                  <c:v>223976.23</c:v>
                </c:pt>
                <c:pt idx="22403">
                  <c:v>223986.23</c:v>
                </c:pt>
                <c:pt idx="22404">
                  <c:v>223996.23</c:v>
                </c:pt>
                <c:pt idx="22405">
                  <c:v>224006.22</c:v>
                </c:pt>
                <c:pt idx="22406">
                  <c:v>224016.23</c:v>
                </c:pt>
                <c:pt idx="22407">
                  <c:v>224026.22</c:v>
                </c:pt>
                <c:pt idx="22408">
                  <c:v>224036.23</c:v>
                </c:pt>
                <c:pt idx="22409">
                  <c:v>224046.2</c:v>
                </c:pt>
                <c:pt idx="22410">
                  <c:v>224056.22</c:v>
                </c:pt>
                <c:pt idx="22411">
                  <c:v>224066.23</c:v>
                </c:pt>
                <c:pt idx="22412">
                  <c:v>224076.2</c:v>
                </c:pt>
                <c:pt idx="22413">
                  <c:v>224086.22</c:v>
                </c:pt>
                <c:pt idx="22414">
                  <c:v>224096.2</c:v>
                </c:pt>
                <c:pt idx="22415">
                  <c:v>224106.22</c:v>
                </c:pt>
                <c:pt idx="22416">
                  <c:v>224116.2</c:v>
                </c:pt>
                <c:pt idx="22417">
                  <c:v>224126.2</c:v>
                </c:pt>
                <c:pt idx="22418">
                  <c:v>224136.2</c:v>
                </c:pt>
                <c:pt idx="22419">
                  <c:v>224146.2</c:v>
                </c:pt>
                <c:pt idx="22420">
                  <c:v>224156.2</c:v>
                </c:pt>
                <c:pt idx="22421">
                  <c:v>224166.2</c:v>
                </c:pt>
                <c:pt idx="22422">
                  <c:v>224176.2</c:v>
                </c:pt>
                <c:pt idx="22423">
                  <c:v>224186.19</c:v>
                </c:pt>
                <c:pt idx="22424">
                  <c:v>224196.2</c:v>
                </c:pt>
                <c:pt idx="22425">
                  <c:v>224206.19</c:v>
                </c:pt>
                <c:pt idx="22426">
                  <c:v>224216.2</c:v>
                </c:pt>
                <c:pt idx="22427">
                  <c:v>224226.17</c:v>
                </c:pt>
                <c:pt idx="22428">
                  <c:v>224236.19</c:v>
                </c:pt>
                <c:pt idx="22429">
                  <c:v>224246.17</c:v>
                </c:pt>
                <c:pt idx="22430">
                  <c:v>224256.17</c:v>
                </c:pt>
                <c:pt idx="22431">
                  <c:v>224266.19</c:v>
                </c:pt>
                <c:pt idx="22432">
                  <c:v>224276.17</c:v>
                </c:pt>
                <c:pt idx="22433">
                  <c:v>224286.19</c:v>
                </c:pt>
                <c:pt idx="22434">
                  <c:v>224296.17</c:v>
                </c:pt>
                <c:pt idx="22435">
                  <c:v>224306.17</c:v>
                </c:pt>
                <c:pt idx="22436">
                  <c:v>224316.17</c:v>
                </c:pt>
                <c:pt idx="22437">
                  <c:v>224326.17</c:v>
                </c:pt>
                <c:pt idx="22438">
                  <c:v>224336.16</c:v>
                </c:pt>
                <c:pt idx="22439">
                  <c:v>224346.17</c:v>
                </c:pt>
                <c:pt idx="22440">
                  <c:v>224356.17</c:v>
                </c:pt>
                <c:pt idx="22441">
                  <c:v>224366.16</c:v>
                </c:pt>
                <c:pt idx="22442">
                  <c:v>224376.17</c:v>
                </c:pt>
                <c:pt idx="22443">
                  <c:v>224386.14</c:v>
                </c:pt>
                <c:pt idx="22444">
                  <c:v>224396.17</c:v>
                </c:pt>
                <c:pt idx="22445">
                  <c:v>224406.14</c:v>
                </c:pt>
                <c:pt idx="22446">
                  <c:v>224416.16</c:v>
                </c:pt>
                <c:pt idx="22447">
                  <c:v>224426.14</c:v>
                </c:pt>
                <c:pt idx="22448">
                  <c:v>224436.14</c:v>
                </c:pt>
                <c:pt idx="22449">
                  <c:v>224446.14</c:v>
                </c:pt>
                <c:pt idx="22450">
                  <c:v>224456.14</c:v>
                </c:pt>
                <c:pt idx="22451">
                  <c:v>224466.14</c:v>
                </c:pt>
                <c:pt idx="22452">
                  <c:v>224476.14</c:v>
                </c:pt>
                <c:pt idx="22453">
                  <c:v>224486.14</c:v>
                </c:pt>
                <c:pt idx="22454">
                  <c:v>224496.14</c:v>
                </c:pt>
                <c:pt idx="22455">
                  <c:v>224506.14</c:v>
                </c:pt>
                <c:pt idx="22456">
                  <c:v>224516.13</c:v>
                </c:pt>
                <c:pt idx="22457">
                  <c:v>224526.14</c:v>
                </c:pt>
                <c:pt idx="22458">
                  <c:v>224536.11</c:v>
                </c:pt>
                <c:pt idx="22459">
                  <c:v>224546.13</c:v>
                </c:pt>
                <c:pt idx="22460">
                  <c:v>224556.14</c:v>
                </c:pt>
                <c:pt idx="22461">
                  <c:v>224566.11</c:v>
                </c:pt>
                <c:pt idx="22462">
                  <c:v>224576.14</c:v>
                </c:pt>
                <c:pt idx="22463">
                  <c:v>224586.11</c:v>
                </c:pt>
                <c:pt idx="22464">
                  <c:v>224596.13</c:v>
                </c:pt>
                <c:pt idx="22465">
                  <c:v>224606.11</c:v>
                </c:pt>
                <c:pt idx="22466">
                  <c:v>224616.11</c:v>
                </c:pt>
                <c:pt idx="22467">
                  <c:v>224626.11</c:v>
                </c:pt>
                <c:pt idx="22468">
                  <c:v>224636.11</c:v>
                </c:pt>
                <c:pt idx="22469">
                  <c:v>224646.09</c:v>
                </c:pt>
                <c:pt idx="22470">
                  <c:v>224656.11</c:v>
                </c:pt>
                <c:pt idx="22471">
                  <c:v>224666.11</c:v>
                </c:pt>
                <c:pt idx="22472">
                  <c:v>224676.11</c:v>
                </c:pt>
                <c:pt idx="22473">
                  <c:v>224686.11</c:v>
                </c:pt>
                <c:pt idx="22474">
                  <c:v>224696.09</c:v>
                </c:pt>
                <c:pt idx="22475">
                  <c:v>224706.11</c:v>
                </c:pt>
                <c:pt idx="22476">
                  <c:v>224716.08</c:v>
                </c:pt>
                <c:pt idx="22477">
                  <c:v>224726.09</c:v>
                </c:pt>
                <c:pt idx="22478">
                  <c:v>224736.08</c:v>
                </c:pt>
                <c:pt idx="22479">
                  <c:v>224746.08</c:v>
                </c:pt>
                <c:pt idx="22480">
                  <c:v>224756.11</c:v>
                </c:pt>
                <c:pt idx="22481">
                  <c:v>224766.07999999999</c:v>
                </c:pt>
                <c:pt idx="22482">
                  <c:v>224776.09</c:v>
                </c:pt>
                <c:pt idx="22483">
                  <c:v>224786.08</c:v>
                </c:pt>
                <c:pt idx="22484">
                  <c:v>224796.08</c:v>
                </c:pt>
                <c:pt idx="22485">
                  <c:v>224806.08</c:v>
                </c:pt>
                <c:pt idx="22486">
                  <c:v>224816.08</c:v>
                </c:pt>
                <c:pt idx="22487">
                  <c:v>224826.06</c:v>
                </c:pt>
                <c:pt idx="22488">
                  <c:v>224836.08</c:v>
                </c:pt>
                <c:pt idx="22489">
                  <c:v>224846.05</c:v>
                </c:pt>
                <c:pt idx="22490">
                  <c:v>224856.06</c:v>
                </c:pt>
                <c:pt idx="22491">
                  <c:v>224866.08</c:v>
                </c:pt>
                <c:pt idx="22492">
                  <c:v>224876.06</c:v>
                </c:pt>
                <c:pt idx="22493">
                  <c:v>224886.08</c:v>
                </c:pt>
                <c:pt idx="22494">
                  <c:v>224896.05</c:v>
                </c:pt>
                <c:pt idx="22495">
                  <c:v>224906.06</c:v>
                </c:pt>
                <c:pt idx="22496">
                  <c:v>224916.05</c:v>
                </c:pt>
                <c:pt idx="22497">
                  <c:v>224926.05</c:v>
                </c:pt>
                <c:pt idx="22498">
                  <c:v>224936.05</c:v>
                </c:pt>
                <c:pt idx="22499">
                  <c:v>224946.05</c:v>
                </c:pt>
                <c:pt idx="22500">
                  <c:v>224956.06</c:v>
                </c:pt>
                <c:pt idx="22501">
                  <c:v>224966.05</c:v>
                </c:pt>
                <c:pt idx="22502">
                  <c:v>224976.05</c:v>
                </c:pt>
                <c:pt idx="22503">
                  <c:v>224986.05</c:v>
                </c:pt>
                <c:pt idx="22504">
                  <c:v>224996.05</c:v>
                </c:pt>
                <c:pt idx="22505">
                  <c:v>225006.03</c:v>
                </c:pt>
                <c:pt idx="22506">
                  <c:v>225016.05</c:v>
                </c:pt>
                <c:pt idx="22507">
                  <c:v>225026.02</c:v>
                </c:pt>
                <c:pt idx="22508">
                  <c:v>225036.03</c:v>
                </c:pt>
                <c:pt idx="22509">
                  <c:v>225046.02</c:v>
                </c:pt>
                <c:pt idx="22510">
                  <c:v>225056.03</c:v>
                </c:pt>
                <c:pt idx="22511">
                  <c:v>225066.05</c:v>
                </c:pt>
                <c:pt idx="22512">
                  <c:v>225076.02</c:v>
                </c:pt>
                <c:pt idx="22513">
                  <c:v>225086.03</c:v>
                </c:pt>
                <c:pt idx="22514">
                  <c:v>225096.02</c:v>
                </c:pt>
                <c:pt idx="22515">
                  <c:v>225106.02</c:v>
                </c:pt>
                <c:pt idx="22516">
                  <c:v>225116.02</c:v>
                </c:pt>
                <c:pt idx="22517">
                  <c:v>225126.02</c:v>
                </c:pt>
                <c:pt idx="22518">
                  <c:v>225136</c:v>
                </c:pt>
                <c:pt idx="22519">
                  <c:v>225146.02</c:v>
                </c:pt>
                <c:pt idx="22520">
                  <c:v>225155.98</c:v>
                </c:pt>
                <c:pt idx="22521">
                  <c:v>225166.02</c:v>
                </c:pt>
                <c:pt idx="22522">
                  <c:v>225176.02</c:v>
                </c:pt>
                <c:pt idx="22523">
                  <c:v>225186</c:v>
                </c:pt>
                <c:pt idx="22524">
                  <c:v>225196.02</c:v>
                </c:pt>
                <c:pt idx="22525">
                  <c:v>225205.98</c:v>
                </c:pt>
                <c:pt idx="22526">
                  <c:v>225216</c:v>
                </c:pt>
                <c:pt idx="22527">
                  <c:v>225225.98</c:v>
                </c:pt>
                <c:pt idx="22528">
                  <c:v>225235.98</c:v>
                </c:pt>
                <c:pt idx="22529">
                  <c:v>225245.98</c:v>
                </c:pt>
                <c:pt idx="22530">
                  <c:v>225255.98</c:v>
                </c:pt>
                <c:pt idx="22531">
                  <c:v>225266</c:v>
                </c:pt>
                <c:pt idx="22532">
                  <c:v>225275.98</c:v>
                </c:pt>
                <c:pt idx="22533">
                  <c:v>225285.98</c:v>
                </c:pt>
                <c:pt idx="22534">
                  <c:v>225295.98</c:v>
                </c:pt>
                <c:pt idx="22535">
                  <c:v>225305.98</c:v>
                </c:pt>
                <c:pt idx="22536">
                  <c:v>225315.97</c:v>
                </c:pt>
                <c:pt idx="22537">
                  <c:v>225325.98</c:v>
                </c:pt>
                <c:pt idx="22538">
                  <c:v>225335.95</c:v>
                </c:pt>
                <c:pt idx="22539">
                  <c:v>225345.98</c:v>
                </c:pt>
                <c:pt idx="22540">
                  <c:v>225355.95</c:v>
                </c:pt>
                <c:pt idx="22541">
                  <c:v>225365.97</c:v>
                </c:pt>
                <c:pt idx="22542">
                  <c:v>225375.98</c:v>
                </c:pt>
                <c:pt idx="22543">
                  <c:v>225385.95</c:v>
                </c:pt>
                <c:pt idx="22544">
                  <c:v>225395.97</c:v>
                </c:pt>
                <c:pt idx="22545">
                  <c:v>225405.95</c:v>
                </c:pt>
                <c:pt idx="22546">
                  <c:v>225415.95</c:v>
                </c:pt>
                <c:pt idx="22547">
                  <c:v>225425.95</c:v>
                </c:pt>
                <c:pt idx="22548">
                  <c:v>225435.95</c:v>
                </c:pt>
                <c:pt idx="22549">
                  <c:v>225445.94</c:v>
                </c:pt>
                <c:pt idx="22550">
                  <c:v>225455.95</c:v>
                </c:pt>
                <c:pt idx="22551">
                  <c:v>225465.95</c:v>
                </c:pt>
                <c:pt idx="22552">
                  <c:v>225475.95</c:v>
                </c:pt>
                <c:pt idx="22553">
                  <c:v>225485.95</c:v>
                </c:pt>
                <c:pt idx="22554">
                  <c:v>225495.94</c:v>
                </c:pt>
                <c:pt idx="22555">
                  <c:v>225505.95</c:v>
                </c:pt>
                <c:pt idx="22556">
                  <c:v>225515.92</c:v>
                </c:pt>
                <c:pt idx="22557">
                  <c:v>225525.94</c:v>
                </c:pt>
                <c:pt idx="22558">
                  <c:v>225535.92</c:v>
                </c:pt>
                <c:pt idx="22559">
                  <c:v>225545.94</c:v>
                </c:pt>
                <c:pt idx="22560">
                  <c:v>225555.92</c:v>
                </c:pt>
                <c:pt idx="22561">
                  <c:v>225565.92</c:v>
                </c:pt>
                <c:pt idx="22562">
                  <c:v>225575.94</c:v>
                </c:pt>
                <c:pt idx="22563">
                  <c:v>225585.92000000001</c:v>
                </c:pt>
                <c:pt idx="22564">
                  <c:v>225595.92</c:v>
                </c:pt>
                <c:pt idx="22565">
                  <c:v>225605.92</c:v>
                </c:pt>
                <c:pt idx="22566">
                  <c:v>225615.92</c:v>
                </c:pt>
                <c:pt idx="22567">
                  <c:v>225625.91</c:v>
                </c:pt>
                <c:pt idx="22568">
                  <c:v>225635.92</c:v>
                </c:pt>
                <c:pt idx="22569">
                  <c:v>225645.91</c:v>
                </c:pt>
                <c:pt idx="22570">
                  <c:v>225655.92</c:v>
                </c:pt>
                <c:pt idx="22571">
                  <c:v>225665.92000000001</c:v>
                </c:pt>
                <c:pt idx="22572">
                  <c:v>225675.91</c:v>
                </c:pt>
                <c:pt idx="22573">
                  <c:v>225685.92</c:v>
                </c:pt>
                <c:pt idx="22574">
                  <c:v>225695.89</c:v>
                </c:pt>
                <c:pt idx="22575">
                  <c:v>225705.91</c:v>
                </c:pt>
                <c:pt idx="22576">
                  <c:v>225715.89</c:v>
                </c:pt>
                <c:pt idx="22577">
                  <c:v>225725.91</c:v>
                </c:pt>
                <c:pt idx="22578">
                  <c:v>225735.89</c:v>
                </c:pt>
                <c:pt idx="22579">
                  <c:v>225745.89</c:v>
                </c:pt>
                <c:pt idx="22580">
                  <c:v>225755.89</c:v>
                </c:pt>
                <c:pt idx="22581">
                  <c:v>225765.89</c:v>
                </c:pt>
                <c:pt idx="22582">
                  <c:v>225775.89</c:v>
                </c:pt>
                <c:pt idx="22583">
                  <c:v>225785.89</c:v>
                </c:pt>
                <c:pt idx="22584">
                  <c:v>225795.89</c:v>
                </c:pt>
                <c:pt idx="22585">
                  <c:v>225805.88</c:v>
                </c:pt>
                <c:pt idx="22586">
                  <c:v>225815.89</c:v>
                </c:pt>
                <c:pt idx="22587">
                  <c:v>225825.86</c:v>
                </c:pt>
                <c:pt idx="22588">
                  <c:v>225835.89</c:v>
                </c:pt>
                <c:pt idx="22589">
                  <c:v>225845.86</c:v>
                </c:pt>
                <c:pt idx="22590">
                  <c:v>225855.88</c:v>
                </c:pt>
                <c:pt idx="22591">
                  <c:v>225865.89</c:v>
                </c:pt>
                <c:pt idx="22592">
                  <c:v>225875.86</c:v>
                </c:pt>
                <c:pt idx="22593">
                  <c:v>225885.88</c:v>
                </c:pt>
                <c:pt idx="22594">
                  <c:v>225895.86</c:v>
                </c:pt>
                <c:pt idx="22595">
                  <c:v>225905.86</c:v>
                </c:pt>
                <c:pt idx="22596">
                  <c:v>225915.86</c:v>
                </c:pt>
                <c:pt idx="22597">
                  <c:v>225925.86</c:v>
                </c:pt>
                <c:pt idx="22598">
                  <c:v>225935.86</c:v>
                </c:pt>
                <c:pt idx="22599">
                  <c:v>225945.86</c:v>
                </c:pt>
                <c:pt idx="22600">
                  <c:v>225955.84</c:v>
                </c:pt>
                <c:pt idx="22601">
                  <c:v>225965.86</c:v>
                </c:pt>
                <c:pt idx="22602">
                  <c:v>225975.86</c:v>
                </c:pt>
                <c:pt idx="22603">
                  <c:v>225985.84</c:v>
                </c:pt>
                <c:pt idx="22604">
                  <c:v>225995.86</c:v>
                </c:pt>
                <c:pt idx="22605">
                  <c:v>226005.83</c:v>
                </c:pt>
                <c:pt idx="22606">
                  <c:v>226015.86</c:v>
                </c:pt>
                <c:pt idx="22607">
                  <c:v>226025.83</c:v>
                </c:pt>
                <c:pt idx="22608">
                  <c:v>226035.84</c:v>
                </c:pt>
                <c:pt idx="22609">
                  <c:v>226045.83</c:v>
                </c:pt>
                <c:pt idx="22610">
                  <c:v>226055.83</c:v>
                </c:pt>
                <c:pt idx="22611">
                  <c:v>226065.83</c:v>
                </c:pt>
                <c:pt idx="22612">
                  <c:v>226075.83</c:v>
                </c:pt>
                <c:pt idx="22613">
                  <c:v>226085.83</c:v>
                </c:pt>
                <c:pt idx="22614">
                  <c:v>226095.83</c:v>
                </c:pt>
                <c:pt idx="22615">
                  <c:v>226105.83</c:v>
                </c:pt>
                <c:pt idx="22616">
                  <c:v>226115.81</c:v>
                </c:pt>
                <c:pt idx="22617">
                  <c:v>226125.83</c:v>
                </c:pt>
                <c:pt idx="22618">
                  <c:v>226135.81</c:v>
                </c:pt>
                <c:pt idx="22619">
                  <c:v>226145.83</c:v>
                </c:pt>
                <c:pt idx="22620">
                  <c:v>226155.8</c:v>
                </c:pt>
                <c:pt idx="22621">
                  <c:v>226165.81</c:v>
                </c:pt>
                <c:pt idx="22622">
                  <c:v>226175.83</c:v>
                </c:pt>
                <c:pt idx="22623">
                  <c:v>226185.8</c:v>
                </c:pt>
                <c:pt idx="22624">
                  <c:v>226195.81</c:v>
                </c:pt>
                <c:pt idx="22625">
                  <c:v>226205.8</c:v>
                </c:pt>
                <c:pt idx="22626">
                  <c:v>226215.81</c:v>
                </c:pt>
                <c:pt idx="22627">
                  <c:v>226225.8</c:v>
                </c:pt>
                <c:pt idx="22628">
                  <c:v>226235.8</c:v>
                </c:pt>
                <c:pt idx="22629">
                  <c:v>226245.8</c:v>
                </c:pt>
                <c:pt idx="22630">
                  <c:v>226255.8</c:v>
                </c:pt>
                <c:pt idx="22631">
                  <c:v>226265.78</c:v>
                </c:pt>
                <c:pt idx="22632">
                  <c:v>226275.8</c:v>
                </c:pt>
                <c:pt idx="22633">
                  <c:v>226285.8</c:v>
                </c:pt>
                <c:pt idx="22634">
                  <c:v>226295.78</c:v>
                </c:pt>
                <c:pt idx="22635">
                  <c:v>226305.8</c:v>
                </c:pt>
                <c:pt idx="22636">
                  <c:v>226315.78</c:v>
                </c:pt>
                <c:pt idx="22637">
                  <c:v>226325.8</c:v>
                </c:pt>
                <c:pt idx="22638">
                  <c:v>226335.77</c:v>
                </c:pt>
                <c:pt idx="22639">
                  <c:v>226345.78</c:v>
                </c:pt>
                <c:pt idx="22640">
                  <c:v>226355.77</c:v>
                </c:pt>
                <c:pt idx="22641">
                  <c:v>226365.77</c:v>
                </c:pt>
                <c:pt idx="22642">
                  <c:v>226375.78</c:v>
                </c:pt>
                <c:pt idx="22643">
                  <c:v>226385.77</c:v>
                </c:pt>
                <c:pt idx="22644">
                  <c:v>226395.78</c:v>
                </c:pt>
                <c:pt idx="22645">
                  <c:v>226405.77</c:v>
                </c:pt>
                <c:pt idx="22646">
                  <c:v>226415.77</c:v>
                </c:pt>
                <c:pt idx="22647">
                  <c:v>226425.77</c:v>
                </c:pt>
                <c:pt idx="22648">
                  <c:v>226435.77</c:v>
                </c:pt>
                <c:pt idx="22649">
                  <c:v>226445.75</c:v>
                </c:pt>
                <c:pt idx="22650">
                  <c:v>226455.77</c:v>
                </c:pt>
                <c:pt idx="22651">
                  <c:v>226465.73</c:v>
                </c:pt>
                <c:pt idx="22652">
                  <c:v>226475.75</c:v>
                </c:pt>
                <c:pt idx="22653">
                  <c:v>226485.77</c:v>
                </c:pt>
                <c:pt idx="22654">
                  <c:v>226495.73</c:v>
                </c:pt>
                <c:pt idx="22655">
                  <c:v>226505.77</c:v>
                </c:pt>
                <c:pt idx="22656">
                  <c:v>226515.73</c:v>
                </c:pt>
                <c:pt idx="22657">
                  <c:v>226525.75</c:v>
                </c:pt>
                <c:pt idx="22658">
                  <c:v>226535.73</c:v>
                </c:pt>
                <c:pt idx="22659">
                  <c:v>226545.73</c:v>
                </c:pt>
                <c:pt idx="22660">
                  <c:v>226555.73</c:v>
                </c:pt>
                <c:pt idx="22661">
                  <c:v>226565.73</c:v>
                </c:pt>
                <c:pt idx="22662">
                  <c:v>226575.73</c:v>
                </c:pt>
                <c:pt idx="22663">
                  <c:v>226585.73</c:v>
                </c:pt>
                <c:pt idx="22664">
                  <c:v>226595.73</c:v>
                </c:pt>
                <c:pt idx="22665">
                  <c:v>226605.73</c:v>
                </c:pt>
                <c:pt idx="22666">
                  <c:v>226615.73</c:v>
                </c:pt>
                <c:pt idx="22667">
                  <c:v>226625.72</c:v>
                </c:pt>
                <c:pt idx="22668">
                  <c:v>226635.73</c:v>
                </c:pt>
                <c:pt idx="22669">
                  <c:v>226645.7</c:v>
                </c:pt>
                <c:pt idx="22670">
                  <c:v>226655.72</c:v>
                </c:pt>
                <c:pt idx="22671">
                  <c:v>226665.7</c:v>
                </c:pt>
                <c:pt idx="22672">
                  <c:v>226675.7</c:v>
                </c:pt>
                <c:pt idx="22673">
                  <c:v>226685.73</c:v>
                </c:pt>
                <c:pt idx="22674">
                  <c:v>226695.7</c:v>
                </c:pt>
                <c:pt idx="22675">
                  <c:v>226705.72</c:v>
                </c:pt>
                <c:pt idx="22676">
                  <c:v>226715.7</c:v>
                </c:pt>
                <c:pt idx="22677">
                  <c:v>226725.7</c:v>
                </c:pt>
                <c:pt idx="22678">
                  <c:v>226735.7</c:v>
                </c:pt>
                <c:pt idx="22679">
                  <c:v>226745.7</c:v>
                </c:pt>
                <c:pt idx="22680">
                  <c:v>226755.69</c:v>
                </c:pt>
                <c:pt idx="22681">
                  <c:v>226765.7</c:v>
                </c:pt>
                <c:pt idx="22682">
                  <c:v>226775.7</c:v>
                </c:pt>
                <c:pt idx="22683">
                  <c:v>226785.7</c:v>
                </c:pt>
                <c:pt idx="22684">
                  <c:v>226795.7</c:v>
                </c:pt>
                <c:pt idx="22685">
                  <c:v>226805.69</c:v>
                </c:pt>
                <c:pt idx="22686">
                  <c:v>226815.7</c:v>
                </c:pt>
                <c:pt idx="22687">
                  <c:v>226825.67</c:v>
                </c:pt>
                <c:pt idx="22688">
                  <c:v>226835.69</c:v>
                </c:pt>
                <c:pt idx="22689">
                  <c:v>226845.67</c:v>
                </c:pt>
                <c:pt idx="22690">
                  <c:v>226855.67</c:v>
                </c:pt>
                <c:pt idx="22691">
                  <c:v>226865.67</c:v>
                </c:pt>
                <c:pt idx="22692">
                  <c:v>226875.67</c:v>
                </c:pt>
                <c:pt idx="22693">
                  <c:v>226885.69</c:v>
                </c:pt>
                <c:pt idx="22694">
                  <c:v>226895.67</c:v>
                </c:pt>
                <c:pt idx="22695">
                  <c:v>226905.67</c:v>
                </c:pt>
                <c:pt idx="22696">
                  <c:v>226915.67</c:v>
                </c:pt>
                <c:pt idx="22697">
                  <c:v>226925.67</c:v>
                </c:pt>
                <c:pt idx="22698">
                  <c:v>226935.66</c:v>
                </c:pt>
                <c:pt idx="22699">
                  <c:v>226945.67</c:v>
                </c:pt>
                <c:pt idx="22700">
                  <c:v>226955.64</c:v>
                </c:pt>
                <c:pt idx="22701">
                  <c:v>226965.66</c:v>
                </c:pt>
                <c:pt idx="22702">
                  <c:v>226975.64</c:v>
                </c:pt>
                <c:pt idx="22703">
                  <c:v>226985.66</c:v>
                </c:pt>
                <c:pt idx="22704">
                  <c:v>226995.67</c:v>
                </c:pt>
                <c:pt idx="22705">
                  <c:v>227005.64</c:v>
                </c:pt>
                <c:pt idx="22706">
                  <c:v>227015.66</c:v>
                </c:pt>
                <c:pt idx="22707">
                  <c:v>227025.64</c:v>
                </c:pt>
                <c:pt idx="22708">
                  <c:v>227035.64</c:v>
                </c:pt>
                <c:pt idx="22709">
                  <c:v>227045.64</c:v>
                </c:pt>
                <c:pt idx="22710">
                  <c:v>227055.64</c:v>
                </c:pt>
                <c:pt idx="22711">
                  <c:v>227065.63</c:v>
                </c:pt>
                <c:pt idx="22712">
                  <c:v>227075.64</c:v>
                </c:pt>
                <c:pt idx="22713">
                  <c:v>227085.64</c:v>
                </c:pt>
                <c:pt idx="22714">
                  <c:v>227095.64</c:v>
                </c:pt>
                <c:pt idx="22715">
                  <c:v>227105.64</c:v>
                </c:pt>
                <c:pt idx="22716">
                  <c:v>227115.63</c:v>
                </c:pt>
                <c:pt idx="22717">
                  <c:v>227125.64</c:v>
                </c:pt>
                <c:pt idx="22718">
                  <c:v>227135.61</c:v>
                </c:pt>
                <c:pt idx="22719">
                  <c:v>227145.63</c:v>
                </c:pt>
                <c:pt idx="22720">
                  <c:v>227155.61</c:v>
                </c:pt>
                <c:pt idx="22721">
                  <c:v>227165.61</c:v>
                </c:pt>
                <c:pt idx="22722">
                  <c:v>227175.61</c:v>
                </c:pt>
                <c:pt idx="22723">
                  <c:v>227185.61</c:v>
                </c:pt>
                <c:pt idx="22724">
                  <c:v>227195.63</c:v>
                </c:pt>
                <c:pt idx="22725">
                  <c:v>227205.61</c:v>
                </c:pt>
                <c:pt idx="22726">
                  <c:v>227215.61</c:v>
                </c:pt>
                <c:pt idx="22727">
                  <c:v>227225.61</c:v>
                </c:pt>
                <c:pt idx="22728">
                  <c:v>227235.61</c:v>
                </c:pt>
                <c:pt idx="22729">
                  <c:v>227245.59</c:v>
                </c:pt>
                <c:pt idx="22730">
                  <c:v>227255.61</c:v>
                </c:pt>
                <c:pt idx="22731">
                  <c:v>227265.58</c:v>
                </c:pt>
                <c:pt idx="22732">
                  <c:v>227275.61</c:v>
                </c:pt>
                <c:pt idx="22733">
                  <c:v>227285.61</c:v>
                </c:pt>
                <c:pt idx="22734">
                  <c:v>227295.59</c:v>
                </c:pt>
                <c:pt idx="22735">
                  <c:v>227305.61</c:v>
                </c:pt>
                <c:pt idx="22736">
                  <c:v>227315.58</c:v>
                </c:pt>
                <c:pt idx="22737">
                  <c:v>227325.59</c:v>
                </c:pt>
                <c:pt idx="22738">
                  <c:v>227335.58</c:v>
                </c:pt>
                <c:pt idx="22739">
                  <c:v>227345.58</c:v>
                </c:pt>
                <c:pt idx="22740">
                  <c:v>227355.58</c:v>
                </c:pt>
                <c:pt idx="22741">
                  <c:v>227365.58</c:v>
                </c:pt>
                <c:pt idx="22742">
                  <c:v>227375.58</c:v>
                </c:pt>
                <c:pt idx="22743">
                  <c:v>227385.58</c:v>
                </c:pt>
                <c:pt idx="22744">
                  <c:v>227395.58</c:v>
                </c:pt>
                <c:pt idx="22745">
                  <c:v>227405.58</c:v>
                </c:pt>
                <c:pt idx="22746">
                  <c:v>227415.58</c:v>
                </c:pt>
                <c:pt idx="22747">
                  <c:v>227425.56</c:v>
                </c:pt>
                <c:pt idx="22748">
                  <c:v>227435.58</c:v>
                </c:pt>
                <c:pt idx="22749">
                  <c:v>227445.55</c:v>
                </c:pt>
                <c:pt idx="22750">
                  <c:v>227455.58</c:v>
                </c:pt>
                <c:pt idx="22751">
                  <c:v>227465.55</c:v>
                </c:pt>
                <c:pt idx="22752">
                  <c:v>227475.56</c:v>
                </c:pt>
                <c:pt idx="22753">
                  <c:v>227485.58</c:v>
                </c:pt>
                <c:pt idx="22754">
                  <c:v>227495.55</c:v>
                </c:pt>
                <c:pt idx="22755">
                  <c:v>227505.56</c:v>
                </c:pt>
                <c:pt idx="22756">
                  <c:v>227515.55</c:v>
                </c:pt>
                <c:pt idx="22757">
                  <c:v>227525.55</c:v>
                </c:pt>
                <c:pt idx="22758">
                  <c:v>227535.55</c:v>
                </c:pt>
                <c:pt idx="22759">
                  <c:v>227545.55</c:v>
                </c:pt>
                <c:pt idx="22760">
                  <c:v>227555.53</c:v>
                </c:pt>
                <c:pt idx="22761">
                  <c:v>227565.55</c:v>
                </c:pt>
                <c:pt idx="22762">
                  <c:v>227575.53</c:v>
                </c:pt>
                <c:pt idx="22763">
                  <c:v>227585.55</c:v>
                </c:pt>
                <c:pt idx="22764">
                  <c:v>227595.55</c:v>
                </c:pt>
                <c:pt idx="22765">
                  <c:v>227605.53</c:v>
                </c:pt>
                <c:pt idx="22766">
                  <c:v>227615.55</c:v>
                </c:pt>
                <c:pt idx="22767">
                  <c:v>227625.52</c:v>
                </c:pt>
                <c:pt idx="22768">
                  <c:v>227635.53</c:v>
                </c:pt>
                <c:pt idx="22769">
                  <c:v>227645.52</c:v>
                </c:pt>
                <c:pt idx="22770">
                  <c:v>227655.53</c:v>
                </c:pt>
                <c:pt idx="22771">
                  <c:v>227665.52</c:v>
                </c:pt>
                <c:pt idx="22772">
                  <c:v>227675.51999999999</c:v>
                </c:pt>
                <c:pt idx="22773">
                  <c:v>227685.52</c:v>
                </c:pt>
                <c:pt idx="22774">
                  <c:v>227695.52</c:v>
                </c:pt>
                <c:pt idx="22775">
                  <c:v>227705.52</c:v>
                </c:pt>
                <c:pt idx="22776">
                  <c:v>227715.52</c:v>
                </c:pt>
                <c:pt idx="22777">
                  <c:v>227725.52</c:v>
                </c:pt>
                <c:pt idx="22778">
                  <c:v>227735.5</c:v>
                </c:pt>
                <c:pt idx="22779">
                  <c:v>227745.52</c:v>
                </c:pt>
                <c:pt idx="22780">
                  <c:v>227755.5</c:v>
                </c:pt>
                <c:pt idx="22781">
                  <c:v>227765.52</c:v>
                </c:pt>
                <c:pt idx="22782">
                  <c:v>227775.48</c:v>
                </c:pt>
                <c:pt idx="22783">
                  <c:v>227785.5</c:v>
                </c:pt>
                <c:pt idx="22784">
                  <c:v>227795.52</c:v>
                </c:pt>
                <c:pt idx="22785">
                  <c:v>227805.48</c:v>
                </c:pt>
                <c:pt idx="22786">
                  <c:v>227815.5</c:v>
                </c:pt>
                <c:pt idx="22787">
                  <c:v>227825.48</c:v>
                </c:pt>
                <c:pt idx="22788">
                  <c:v>227835.5</c:v>
                </c:pt>
                <c:pt idx="22789">
                  <c:v>227845.48</c:v>
                </c:pt>
                <c:pt idx="22790">
                  <c:v>227855.48</c:v>
                </c:pt>
                <c:pt idx="22791">
                  <c:v>227865.48</c:v>
                </c:pt>
                <c:pt idx="22792">
                  <c:v>227875.48</c:v>
                </c:pt>
                <c:pt idx="22793">
                  <c:v>227885.47</c:v>
                </c:pt>
                <c:pt idx="22794">
                  <c:v>227895.48</c:v>
                </c:pt>
                <c:pt idx="22795">
                  <c:v>227905.48</c:v>
                </c:pt>
                <c:pt idx="22796">
                  <c:v>227915.47</c:v>
                </c:pt>
                <c:pt idx="22797">
                  <c:v>227925.48</c:v>
                </c:pt>
                <c:pt idx="22798">
                  <c:v>227935.45</c:v>
                </c:pt>
                <c:pt idx="22799">
                  <c:v>227945.48</c:v>
                </c:pt>
                <c:pt idx="22800">
                  <c:v>227955.45</c:v>
                </c:pt>
                <c:pt idx="22801">
                  <c:v>227965.47</c:v>
                </c:pt>
                <c:pt idx="22802">
                  <c:v>227975.45</c:v>
                </c:pt>
                <c:pt idx="22803">
                  <c:v>227985.45</c:v>
                </c:pt>
                <c:pt idx="22804">
                  <c:v>227995.47</c:v>
                </c:pt>
                <c:pt idx="22805">
                  <c:v>228005.45</c:v>
                </c:pt>
                <c:pt idx="22806">
                  <c:v>228015.45</c:v>
                </c:pt>
                <c:pt idx="22807">
                  <c:v>228025.45</c:v>
                </c:pt>
                <c:pt idx="22808">
                  <c:v>228035.45</c:v>
                </c:pt>
                <c:pt idx="22809">
                  <c:v>228045.45</c:v>
                </c:pt>
                <c:pt idx="22810">
                  <c:v>228055.45</c:v>
                </c:pt>
                <c:pt idx="22811">
                  <c:v>228065.44</c:v>
                </c:pt>
                <c:pt idx="22812">
                  <c:v>228075.45</c:v>
                </c:pt>
                <c:pt idx="22813">
                  <c:v>228085.42</c:v>
                </c:pt>
                <c:pt idx="22814">
                  <c:v>228095.44</c:v>
                </c:pt>
                <c:pt idx="22815">
                  <c:v>228105.45</c:v>
                </c:pt>
                <c:pt idx="22816">
                  <c:v>228115.42</c:v>
                </c:pt>
                <c:pt idx="22817">
                  <c:v>228125.45</c:v>
                </c:pt>
                <c:pt idx="22818">
                  <c:v>228135.42</c:v>
                </c:pt>
                <c:pt idx="22819">
                  <c:v>228145.44</c:v>
                </c:pt>
                <c:pt idx="22820">
                  <c:v>228155.42</c:v>
                </c:pt>
                <c:pt idx="22821">
                  <c:v>228165.42</c:v>
                </c:pt>
                <c:pt idx="22822">
                  <c:v>228175.42</c:v>
                </c:pt>
                <c:pt idx="22823">
                  <c:v>228185.42</c:v>
                </c:pt>
                <c:pt idx="22824">
                  <c:v>228195.41</c:v>
                </c:pt>
                <c:pt idx="22825">
                  <c:v>228205.42</c:v>
                </c:pt>
                <c:pt idx="22826">
                  <c:v>228215.42</c:v>
                </c:pt>
                <c:pt idx="22827">
                  <c:v>228225.41</c:v>
                </c:pt>
                <c:pt idx="22828">
                  <c:v>228235.42</c:v>
                </c:pt>
                <c:pt idx="22829">
                  <c:v>228245.41</c:v>
                </c:pt>
                <c:pt idx="22830">
                  <c:v>228255.42</c:v>
                </c:pt>
                <c:pt idx="22831">
                  <c:v>228265.39</c:v>
                </c:pt>
                <c:pt idx="22832">
                  <c:v>228275.41</c:v>
                </c:pt>
                <c:pt idx="22833">
                  <c:v>228285.39</c:v>
                </c:pt>
                <c:pt idx="22834">
                  <c:v>228295.39</c:v>
                </c:pt>
                <c:pt idx="22835">
                  <c:v>228305.41</c:v>
                </c:pt>
                <c:pt idx="22836">
                  <c:v>228315.39</c:v>
                </c:pt>
                <c:pt idx="22837">
                  <c:v>228325.41</c:v>
                </c:pt>
                <c:pt idx="22838">
                  <c:v>228335.39</c:v>
                </c:pt>
                <c:pt idx="22839">
                  <c:v>228345.39</c:v>
                </c:pt>
                <c:pt idx="22840">
                  <c:v>228355.39</c:v>
                </c:pt>
                <c:pt idx="22841">
                  <c:v>228365.39</c:v>
                </c:pt>
                <c:pt idx="22842">
                  <c:v>228375.38</c:v>
                </c:pt>
                <c:pt idx="22843">
                  <c:v>228385.39</c:v>
                </c:pt>
                <c:pt idx="22844">
                  <c:v>228395.36</c:v>
                </c:pt>
                <c:pt idx="22845">
                  <c:v>228405.38</c:v>
                </c:pt>
                <c:pt idx="22846">
                  <c:v>228415.39</c:v>
                </c:pt>
                <c:pt idx="22847">
                  <c:v>228425.38</c:v>
                </c:pt>
                <c:pt idx="22848">
                  <c:v>228435.39</c:v>
                </c:pt>
                <c:pt idx="22849">
                  <c:v>228445.36</c:v>
                </c:pt>
                <c:pt idx="22850">
                  <c:v>228455.38</c:v>
                </c:pt>
                <c:pt idx="22851">
                  <c:v>228465.36</c:v>
                </c:pt>
                <c:pt idx="22852">
                  <c:v>228475.36</c:v>
                </c:pt>
                <c:pt idx="22853">
                  <c:v>228485.36</c:v>
                </c:pt>
                <c:pt idx="22854">
                  <c:v>228495.35999999999</c:v>
                </c:pt>
                <c:pt idx="22855">
                  <c:v>228505.38</c:v>
                </c:pt>
                <c:pt idx="22856">
                  <c:v>228515.36</c:v>
                </c:pt>
                <c:pt idx="22857">
                  <c:v>228525.36</c:v>
                </c:pt>
                <c:pt idx="22858">
                  <c:v>228535.36</c:v>
                </c:pt>
                <c:pt idx="22859">
                  <c:v>228545.36</c:v>
                </c:pt>
                <c:pt idx="22860">
                  <c:v>228555.34</c:v>
                </c:pt>
                <c:pt idx="22861">
                  <c:v>228565.36</c:v>
                </c:pt>
                <c:pt idx="22862">
                  <c:v>228575.33</c:v>
                </c:pt>
                <c:pt idx="22863">
                  <c:v>228585.34</c:v>
                </c:pt>
                <c:pt idx="22864">
                  <c:v>228595.33</c:v>
                </c:pt>
                <c:pt idx="22865">
                  <c:v>228605.33</c:v>
                </c:pt>
                <c:pt idx="22866">
                  <c:v>228615.36</c:v>
                </c:pt>
                <c:pt idx="22867">
                  <c:v>228625.33</c:v>
                </c:pt>
                <c:pt idx="22868">
                  <c:v>228635.34</c:v>
                </c:pt>
                <c:pt idx="22869">
                  <c:v>228645.33</c:v>
                </c:pt>
                <c:pt idx="22870">
                  <c:v>228655.33</c:v>
                </c:pt>
                <c:pt idx="22871">
                  <c:v>228665.33</c:v>
                </c:pt>
                <c:pt idx="22872">
                  <c:v>228675.33</c:v>
                </c:pt>
                <c:pt idx="22873">
                  <c:v>228685.31</c:v>
                </c:pt>
                <c:pt idx="22874">
                  <c:v>228695.33</c:v>
                </c:pt>
                <c:pt idx="22875">
                  <c:v>228705.33</c:v>
                </c:pt>
                <c:pt idx="22876">
                  <c:v>228715.33</c:v>
                </c:pt>
                <c:pt idx="22877">
                  <c:v>228725.33</c:v>
                </c:pt>
                <c:pt idx="22878">
                  <c:v>228735.31</c:v>
                </c:pt>
                <c:pt idx="22879">
                  <c:v>228745.33</c:v>
                </c:pt>
                <c:pt idx="22880">
                  <c:v>228755.3</c:v>
                </c:pt>
                <c:pt idx="22881">
                  <c:v>228765.31</c:v>
                </c:pt>
                <c:pt idx="22882">
                  <c:v>228775.3</c:v>
                </c:pt>
                <c:pt idx="22883">
                  <c:v>228785.3</c:v>
                </c:pt>
                <c:pt idx="22884">
                  <c:v>228795.3</c:v>
                </c:pt>
                <c:pt idx="22885">
                  <c:v>228805.3</c:v>
                </c:pt>
                <c:pt idx="22886">
                  <c:v>228815.31</c:v>
                </c:pt>
                <c:pt idx="22887">
                  <c:v>228825.3</c:v>
                </c:pt>
                <c:pt idx="22888">
                  <c:v>228835.3</c:v>
                </c:pt>
                <c:pt idx="22889">
                  <c:v>228845.3</c:v>
                </c:pt>
                <c:pt idx="22890">
                  <c:v>228855.3</c:v>
                </c:pt>
                <c:pt idx="22891">
                  <c:v>228865.28</c:v>
                </c:pt>
                <c:pt idx="22892">
                  <c:v>228875.3</c:v>
                </c:pt>
                <c:pt idx="22893">
                  <c:v>228885.27</c:v>
                </c:pt>
                <c:pt idx="22894">
                  <c:v>228895.28</c:v>
                </c:pt>
                <c:pt idx="22895">
                  <c:v>228905.27</c:v>
                </c:pt>
                <c:pt idx="22896">
                  <c:v>228915.28</c:v>
                </c:pt>
                <c:pt idx="22897">
                  <c:v>228925.3</c:v>
                </c:pt>
                <c:pt idx="22898">
                  <c:v>228935.27</c:v>
                </c:pt>
                <c:pt idx="22899">
                  <c:v>228945.28</c:v>
                </c:pt>
                <c:pt idx="22900">
                  <c:v>228955.27</c:v>
                </c:pt>
                <c:pt idx="22901">
                  <c:v>228965.27</c:v>
                </c:pt>
                <c:pt idx="22902">
                  <c:v>228975.27</c:v>
                </c:pt>
                <c:pt idx="22903">
                  <c:v>228985.27</c:v>
                </c:pt>
                <c:pt idx="22904">
                  <c:v>228995.25</c:v>
                </c:pt>
                <c:pt idx="22905">
                  <c:v>229005.27</c:v>
                </c:pt>
                <c:pt idx="22906">
                  <c:v>229015.27</c:v>
                </c:pt>
                <c:pt idx="22907">
                  <c:v>229025.27</c:v>
                </c:pt>
                <c:pt idx="22908">
                  <c:v>229035.27</c:v>
                </c:pt>
                <c:pt idx="22909">
                  <c:v>229045.25</c:v>
                </c:pt>
                <c:pt idx="22910">
                  <c:v>229055.27</c:v>
                </c:pt>
                <c:pt idx="22911">
                  <c:v>229065.23</c:v>
                </c:pt>
                <c:pt idx="22912">
                  <c:v>229075.25</c:v>
                </c:pt>
                <c:pt idx="22913">
                  <c:v>229085.23</c:v>
                </c:pt>
                <c:pt idx="22914">
                  <c:v>229095.25</c:v>
                </c:pt>
                <c:pt idx="22915">
                  <c:v>229105.23</c:v>
                </c:pt>
                <c:pt idx="22916">
                  <c:v>229115.23</c:v>
                </c:pt>
                <c:pt idx="22917">
                  <c:v>229125.25</c:v>
                </c:pt>
                <c:pt idx="22918">
                  <c:v>229135.23</c:v>
                </c:pt>
                <c:pt idx="22919">
                  <c:v>229145.23</c:v>
                </c:pt>
                <c:pt idx="22920">
                  <c:v>229155.23</c:v>
                </c:pt>
                <c:pt idx="22921">
                  <c:v>229165.23</c:v>
                </c:pt>
                <c:pt idx="22922">
                  <c:v>229175.22</c:v>
                </c:pt>
                <c:pt idx="22923">
                  <c:v>229185.23</c:v>
                </c:pt>
                <c:pt idx="22924">
                  <c:v>229195.2</c:v>
                </c:pt>
                <c:pt idx="22925">
                  <c:v>229205.23</c:v>
                </c:pt>
                <c:pt idx="22926">
                  <c:v>229215.2</c:v>
                </c:pt>
                <c:pt idx="22927">
                  <c:v>229225.22</c:v>
                </c:pt>
                <c:pt idx="22928">
                  <c:v>229235.23</c:v>
                </c:pt>
                <c:pt idx="22929">
                  <c:v>229245.2</c:v>
                </c:pt>
                <c:pt idx="22930">
                  <c:v>229255.22</c:v>
                </c:pt>
                <c:pt idx="22931">
                  <c:v>229265.2</c:v>
                </c:pt>
                <c:pt idx="22932">
                  <c:v>229275.2</c:v>
                </c:pt>
                <c:pt idx="22933">
                  <c:v>229285.2</c:v>
                </c:pt>
                <c:pt idx="22934">
                  <c:v>229295.2</c:v>
                </c:pt>
                <c:pt idx="22935">
                  <c:v>229305.2</c:v>
                </c:pt>
                <c:pt idx="22936">
                  <c:v>229315.20000000001</c:v>
                </c:pt>
                <c:pt idx="22937">
                  <c:v>229325.2</c:v>
                </c:pt>
                <c:pt idx="22938">
                  <c:v>229335.2</c:v>
                </c:pt>
                <c:pt idx="22939">
                  <c:v>229345.2</c:v>
                </c:pt>
                <c:pt idx="22940">
                  <c:v>229355.19</c:v>
                </c:pt>
                <c:pt idx="22941">
                  <c:v>229365.2</c:v>
                </c:pt>
                <c:pt idx="22942">
                  <c:v>229375.17</c:v>
                </c:pt>
                <c:pt idx="22943">
                  <c:v>229385.2</c:v>
                </c:pt>
                <c:pt idx="22944">
                  <c:v>229395.17</c:v>
                </c:pt>
                <c:pt idx="22945">
                  <c:v>229405.19</c:v>
                </c:pt>
                <c:pt idx="22946">
                  <c:v>229415.17</c:v>
                </c:pt>
                <c:pt idx="22947">
                  <c:v>229425.17</c:v>
                </c:pt>
                <c:pt idx="22948">
                  <c:v>229435.19</c:v>
                </c:pt>
                <c:pt idx="22949">
                  <c:v>229445.17</c:v>
                </c:pt>
                <c:pt idx="22950">
                  <c:v>229455.17</c:v>
                </c:pt>
                <c:pt idx="22951">
                  <c:v>229465.17</c:v>
                </c:pt>
                <c:pt idx="22952">
                  <c:v>229475.17</c:v>
                </c:pt>
                <c:pt idx="22953">
                  <c:v>229485.17</c:v>
                </c:pt>
                <c:pt idx="22954">
                  <c:v>229495.17</c:v>
                </c:pt>
                <c:pt idx="22955">
                  <c:v>229505.16</c:v>
                </c:pt>
                <c:pt idx="22956">
                  <c:v>229515.17</c:v>
                </c:pt>
                <c:pt idx="22957">
                  <c:v>229525.17</c:v>
                </c:pt>
                <c:pt idx="22958">
                  <c:v>229535.16</c:v>
                </c:pt>
                <c:pt idx="22959">
                  <c:v>229545.17</c:v>
                </c:pt>
                <c:pt idx="22960">
                  <c:v>229555.14</c:v>
                </c:pt>
                <c:pt idx="22961">
                  <c:v>229565.17</c:v>
                </c:pt>
                <c:pt idx="22962">
                  <c:v>229575.14</c:v>
                </c:pt>
                <c:pt idx="22963">
                  <c:v>229585.16</c:v>
                </c:pt>
                <c:pt idx="22964">
                  <c:v>229595.14</c:v>
                </c:pt>
                <c:pt idx="22965">
                  <c:v>229605.14</c:v>
                </c:pt>
                <c:pt idx="22966">
                  <c:v>229615.14</c:v>
                </c:pt>
                <c:pt idx="22967">
                  <c:v>229625.14</c:v>
                </c:pt>
                <c:pt idx="22968">
                  <c:v>229635.14</c:v>
                </c:pt>
                <c:pt idx="22969">
                  <c:v>229645.14</c:v>
                </c:pt>
                <c:pt idx="22970">
                  <c:v>229655.14</c:v>
                </c:pt>
                <c:pt idx="22971">
                  <c:v>229665.13</c:v>
                </c:pt>
                <c:pt idx="22972">
                  <c:v>229675.14</c:v>
                </c:pt>
                <c:pt idx="22973">
                  <c:v>229685.13</c:v>
                </c:pt>
                <c:pt idx="22974">
                  <c:v>229695.14</c:v>
                </c:pt>
                <c:pt idx="22975">
                  <c:v>229705.11</c:v>
                </c:pt>
                <c:pt idx="22976">
                  <c:v>229715.13</c:v>
                </c:pt>
                <c:pt idx="22977">
                  <c:v>229725.11</c:v>
                </c:pt>
                <c:pt idx="22978">
                  <c:v>229735.11</c:v>
                </c:pt>
                <c:pt idx="22979">
                  <c:v>229745.13</c:v>
                </c:pt>
                <c:pt idx="22980">
                  <c:v>229755.11</c:v>
                </c:pt>
                <c:pt idx="22981">
                  <c:v>229765.13</c:v>
                </c:pt>
                <c:pt idx="22982">
                  <c:v>229775.11</c:v>
                </c:pt>
                <c:pt idx="22983">
                  <c:v>229785.11</c:v>
                </c:pt>
                <c:pt idx="22984">
                  <c:v>229795.11</c:v>
                </c:pt>
                <c:pt idx="22985">
                  <c:v>229805.11</c:v>
                </c:pt>
                <c:pt idx="22986">
                  <c:v>229815.09</c:v>
                </c:pt>
                <c:pt idx="22987">
                  <c:v>229825.11</c:v>
                </c:pt>
                <c:pt idx="22988">
                  <c:v>229835.11</c:v>
                </c:pt>
                <c:pt idx="22989">
                  <c:v>229845.09</c:v>
                </c:pt>
                <c:pt idx="22990">
                  <c:v>229855.11</c:v>
                </c:pt>
                <c:pt idx="22991">
                  <c:v>229865.08</c:v>
                </c:pt>
                <c:pt idx="22992">
                  <c:v>229875.11</c:v>
                </c:pt>
                <c:pt idx="22993">
                  <c:v>229885.08</c:v>
                </c:pt>
                <c:pt idx="22994">
                  <c:v>229895.09</c:v>
                </c:pt>
                <c:pt idx="22995">
                  <c:v>229905.08</c:v>
                </c:pt>
                <c:pt idx="22996">
                  <c:v>229915.08</c:v>
                </c:pt>
                <c:pt idx="22997">
                  <c:v>229925.08</c:v>
                </c:pt>
                <c:pt idx="22998">
                  <c:v>229935.08</c:v>
                </c:pt>
                <c:pt idx="22999">
                  <c:v>229945.08</c:v>
                </c:pt>
                <c:pt idx="23000">
                  <c:v>229955.08</c:v>
                </c:pt>
                <c:pt idx="23001">
                  <c:v>229965.08</c:v>
                </c:pt>
                <c:pt idx="23002">
                  <c:v>229975.08</c:v>
                </c:pt>
                <c:pt idx="23003">
                  <c:v>229985.08</c:v>
                </c:pt>
                <c:pt idx="23004">
                  <c:v>229995.06</c:v>
                </c:pt>
                <c:pt idx="23005">
                  <c:v>230005.08</c:v>
                </c:pt>
                <c:pt idx="23006">
                  <c:v>230015.05</c:v>
                </c:pt>
                <c:pt idx="23007">
                  <c:v>230025.06</c:v>
                </c:pt>
                <c:pt idx="23008">
                  <c:v>230035.05</c:v>
                </c:pt>
                <c:pt idx="23009">
                  <c:v>230045.05</c:v>
                </c:pt>
                <c:pt idx="23010">
                  <c:v>230055.08</c:v>
                </c:pt>
                <c:pt idx="23011">
                  <c:v>230065.05</c:v>
                </c:pt>
                <c:pt idx="23012">
                  <c:v>230075.06</c:v>
                </c:pt>
                <c:pt idx="23013">
                  <c:v>230085.05</c:v>
                </c:pt>
                <c:pt idx="23014">
                  <c:v>230095.05</c:v>
                </c:pt>
                <c:pt idx="23015">
                  <c:v>230105.05</c:v>
                </c:pt>
                <c:pt idx="23016">
                  <c:v>230115.05</c:v>
                </c:pt>
                <c:pt idx="23017">
                  <c:v>230125.03</c:v>
                </c:pt>
                <c:pt idx="23018">
                  <c:v>230135.05</c:v>
                </c:pt>
                <c:pt idx="23019">
                  <c:v>230145.05</c:v>
                </c:pt>
                <c:pt idx="23020">
                  <c:v>230155.05</c:v>
                </c:pt>
                <c:pt idx="23021">
                  <c:v>230165.05</c:v>
                </c:pt>
                <c:pt idx="23022">
                  <c:v>230175.03</c:v>
                </c:pt>
                <c:pt idx="23023">
                  <c:v>230185.05</c:v>
                </c:pt>
                <c:pt idx="23024">
                  <c:v>230195.02</c:v>
                </c:pt>
                <c:pt idx="23025">
                  <c:v>230205.03</c:v>
                </c:pt>
                <c:pt idx="23026">
                  <c:v>230215.02</c:v>
                </c:pt>
                <c:pt idx="23027">
                  <c:v>230225.02</c:v>
                </c:pt>
                <c:pt idx="23028">
                  <c:v>230235.02</c:v>
                </c:pt>
                <c:pt idx="23029">
                  <c:v>230245.02</c:v>
                </c:pt>
                <c:pt idx="23030">
                  <c:v>230255.03</c:v>
                </c:pt>
                <c:pt idx="23031">
                  <c:v>230265.02</c:v>
                </c:pt>
                <c:pt idx="23032">
                  <c:v>230275.02</c:v>
                </c:pt>
                <c:pt idx="23033">
                  <c:v>230285.02</c:v>
                </c:pt>
                <c:pt idx="23034">
                  <c:v>230295.02</c:v>
                </c:pt>
                <c:pt idx="23035">
                  <c:v>230305</c:v>
                </c:pt>
                <c:pt idx="23036">
                  <c:v>230315.02</c:v>
                </c:pt>
                <c:pt idx="23037">
                  <c:v>230324.98</c:v>
                </c:pt>
                <c:pt idx="23038">
                  <c:v>230335</c:v>
                </c:pt>
                <c:pt idx="23039">
                  <c:v>230345.02</c:v>
                </c:pt>
                <c:pt idx="23040">
                  <c:v>230355</c:v>
                </c:pt>
                <c:pt idx="23041">
                  <c:v>230365.02</c:v>
                </c:pt>
                <c:pt idx="23042">
                  <c:v>230374.98</c:v>
                </c:pt>
                <c:pt idx="23043">
                  <c:v>230385</c:v>
                </c:pt>
                <c:pt idx="23044">
                  <c:v>230394.98</c:v>
                </c:pt>
                <c:pt idx="23045">
                  <c:v>230404.98</c:v>
                </c:pt>
                <c:pt idx="23046">
                  <c:v>230414.98</c:v>
                </c:pt>
                <c:pt idx="23047">
                  <c:v>230424.98</c:v>
                </c:pt>
                <c:pt idx="23048">
                  <c:v>230434.97</c:v>
                </c:pt>
                <c:pt idx="23049">
                  <c:v>230444.98</c:v>
                </c:pt>
                <c:pt idx="23050">
                  <c:v>230454.98</c:v>
                </c:pt>
                <c:pt idx="23051">
                  <c:v>230464.98</c:v>
                </c:pt>
                <c:pt idx="23052">
                  <c:v>230474.98</c:v>
                </c:pt>
                <c:pt idx="23053">
                  <c:v>230484.97</c:v>
                </c:pt>
                <c:pt idx="23054">
                  <c:v>230494.98</c:v>
                </c:pt>
                <c:pt idx="23055">
                  <c:v>230504.95</c:v>
                </c:pt>
                <c:pt idx="23056">
                  <c:v>230514.97</c:v>
                </c:pt>
                <c:pt idx="23057">
                  <c:v>230524.95</c:v>
                </c:pt>
                <c:pt idx="23058">
                  <c:v>230534.97</c:v>
                </c:pt>
                <c:pt idx="23059">
                  <c:v>230544.95</c:v>
                </c:pt>
                <c:pt idx="23060">
                  <c:v>230554.95</c:v>
                </c:pt>
                <c:pt idx="23061">
                  <c:v>230564.97</c:v>
                </c:pt>
                <c:pt idx="23062">
                  <c:v>230574.95</c:v>
                </c:pt>
                <c:pt idx="23063">
                  <c:v>230584.95</c:v>
                </c:pt>
                <c:pt idx="23064">
                  <c:v>230594.95</c:v>
                </c:pt>
                <c:pt idx="23065">
                  <c:v>230604.95</c:v>
                </c:pt>
                <c:pt idx="23066">
                  <c:v>230614.94</c:v>
                </c:pt>
                <c:pt idx="23067">
                  <c:v>230624.95</c:v>
                </c:pt>
                <c:pt idx="23068">
                  <c:v>230634.92</c:v>
                </c:pt>
                <c:pt idx="23069">
                  <c:v>230644.95</c:v>
                </c:pt>
                <c:pt idx="23070">
                  <c:v>230654.95</c:v>
                </c:pt>
                <c:pt idx="23071">
                  <c:v>230664.94</c:v>
                </c:pt>
                <c:pt idx="23072">
                  <c:v>230674.95</c:v>
                </c:pt>
                <c:pt idx="23073">
                  <c:v>230684.92</c:v>
                </c:pt>
                <c:pt idx="23074">
                  <c:v>230694.94</c:v>
                </c:pt>
                <c:pt idx="23075">
                  <c:v>230704.92</c:v>
                </c:pt>
                <c:pt idx="23076">
                  <c:v>230714.92</c:v>
                </c:pt>
                <c:pt idx="23077">
                  <c:v>230724.92</c:v>
                </c:pt>
                <c:pt idx="23078">
                  <c:v>230734.92</c:v>
                </c:pt>
                <c:pt idx="23079">
                  <c:v>230744.92</c:v>
                </c:pt>
                <c:pt idx="23080">
                  <c:v>230754.92</c:v>
                </c:pt>
                <c:pt idx="23081">
                  <c:v>230764.92</c:v>
                </c:pt>
                <c:pt idx="23082">
                  <c:v>230774.92</c:v>
                </c:pt>
                <c:pt idx="23083">
                  <c:v>230784.92</c:v>
                </c:pt>
                <c:pt idx="23084">
                  <c:v>230794.91</c:v>
                </c:pt>
                <c:pt idx="23085">
                  <c:v>230804.92</c:v>
                </c:pt>
                <c:pt idx="23086">
                  <c:v>230814.89</c:v>
                </c:pt>
                <c:pt idx="23087">
                  <c:v>230824.92</c:v>
                </c:pt>
                <c:pt idx="23088">
                  <c:v>230834.89</c:v>
                </c:pt>
                <c:pt idx="23089">
                  <c:v>230844.91</c:v>
                </c:pt>
                <c:pt idx="23090">
                  <c:v>230854.89</c:v>
                </c:pt>
                <c:pt idx="23091">
                  <c:v>230864.89</c:v>
                </c:pt>
                <c:pt idx="23092">
                  <c:v>230874.91</c:v>
                </c:pt>
                <c:pt idx="23093">
                  <c:v>230884.89</c:v>
                </c:pt>
                <c:pt idx="23094">
                  <c:v>230894.89</c:v>
                </c:pt>
                <c:pt idx="23095">
                  <c:v>230904.89</c:v>
                </c:pt>
                <c:pt idx="23096">
                  <c:v>230914.89</c:v>
                </c:pt>
                <c:pt idx="23097">
                  <c:v>230924.88</c:v>
                </c:pt>
                <c:pt idx="23098">
                  <c:v>230934.89</c:v>
                </c:pt>
                <c:pt idx="23099">
                  <c:v>230944.88</c:v>
                </c:pt>
                <c:pt idx="23100">
                  <c:v>230954.89</c:v>
                </c:pt>
                <c:pt idx="23101">
                  <c:v>230964.89</c:v>
                </c:pt>
                <c:pt idx="23102">
                  <c:v>230974.88</c:v>
                </c:pt>
                <c:pt idx="23103">
                  <c:v>230984.89</c:v>
                </c:pt>
                <c:pt idx="23104">
                  <c:v>230994.86</c:v>
                </c:pt>
                <c:pt idx="23105">
                  <c:v>231004.88</c:v>
                </c:pt>
                <c:pt idx="23106">
                  <c:v>231014.86</c:v>
                </c:pt>
                <c:pt idx="23107">
                  <c:v>231024.88</c:v>
                </c:pt>
                <c:pt idx="23108">
                  <c:v>231034.86</c:v>
                </c:pt>
                <c:pt idx="23109">
                  <c:v>231044.86</c:v>
                </c:pt>
                <c:pt idx="23110">
                  <c:v>231054.86</c:v>
                </c:pt>
                <c:pt idx="23111">
                  <c:v>231064.86</c:v>
                </c:pt>
                <c:pt idx="23112">
                  <c:v>231074.86</c:v>
                </c:pt>
                <c:pt idx="23113">
                  <c:v>231084.86</c:v>
                </c:pt>
                <c:pt idx="23114">
                  <c:v>231094.86</c:v>
                </c:pt>
                <c:pt idx="23115">
                  <c:v>231104.84</c:v>
                </c:pt>
                <c:pt idx="23116">
                  <c:v>231114.86</c:v>
                </c:pt>
                <c:pt idx="23117">
                  <c:v>231124.84</c:v>
                </c:pt>
                <c:pt idx="23118">
                  <c:v>231134.86</c:v>
                </c:pt>
                <c:pt idx="23119">
                  <c:v>231144.83</c:v>
                </c:pt>
                <c:pt idx="23120">
                  <c:v>231154.84</c:v>
                </c:pt>
                <c:pt idx="23121">
                  <c:v>231164.83</c:v>
                </c:pt>
                <c:pt idx="23122">
                  <c:v>231174.83</c:v>
                </c:pt>
                <c:pt idx="23123">
                  <c:v>231184.84</c:v>
                </c:pt>
                <c:pt idx="23124">
                  <c:v>231194.86</c:v>
                </c:pt>
                <c:pt idx="23125">
                  <c:v>231204.84</c:v>
                </c:pt>
                <c:pt idx="23126">
                  <c:v>231214.83</c:v>
                </c:pt>
                <c:pt idx="23127">
                  <c:v>231224.83</c:v>
                </c:pt>
                <c:pt idx="23128">
                  <c:v>231234.83</c:v>
                </c:pt>
                <c:pt idx="23129">
                  <c:v>231244.83</c:v>
                </c:pt>
                <c:pt idx="23130">
                  <c:v>231254.81</c:v>
                </c:pt>
                <c:pt idx="23131">
                  <c:v>231264.83</c:v>
                </c:pt>
                <c:pt idx="23132">
                  <c:v>231274.83</c:v>
                </c:pt>
                <c:pt idx="23133">
                  <c:v>231284.81</c:v>
                </c:pt>
                <c:pt idx="23134">
                  <c:v>231294.83</c:v>
                </c:pt>
                <c:pt idx="23135">
                  <c:v>231304.8</c:v>
                </c:pt>
                <c:pt idx="23136">
                  <c:v>231314.83</c:v>
                </c:pt>
                <c:pt idx="23137">
                  <c:v>231324.79999999999</c:v>
                </c:pt>
                <c:pt idx="23138">
                  <c:v>231334.81</c:v>
                </c:pt>
                <c:pt idx="23139">
                  <c:v>231344.8</c:v>
                </c:pt>
                <c:pt idx="23140">
                  <c:v>231354.8</c:v>
                </c:pt>
                <c:pt idx="23141">
                  <c:v>231364.8</c:v>
                </c:pt>
                <c:pt idx="23142">
                  <c:v>231374.8</c:v>
                </c:pt>
                <c:pt idx="23143">
                  <c:v>231384.8</c:v>
                </c:pt>
                <c:pt idx="23144">
                  <c:v>231394.8</c:v>
                </c:pt>
                <c:pt idx="23145">
                  <c:v>231404.79999999999</c:v>
                </c:pt>
                <c:pt idx="23146">
                  <c:v>231414.8</c:v>
                </c:pt>
                <c:pt idx="23147">
                  <c:v>231424.8</c:v>
                </c:pt>
                <c:pt idx="23148">
                  <c:v>231434.78</c:v>
                </c:pt>
                <c:pt idx="23149">
                  <c:v>231444.8</c:v>
                </c:pt>
                <c:pt idx="23150">
                  <c:v>231454.77</c:v>
                </c:pt>
                <c:pt idx="23151">
                  <c:v>231464.78</c:v>
                </c:pt>
                <c:pt idx="23152">
                  <c:v>231474.77</c:v>
                </c:pt>
                <c:pt idx="23153">
                  <c:v>231484.77</c:v>
                </c:pt>
                <c:pt idx="23154">
                  <c:v>231494.8</c:v>
                </c:pt>
                <c:pt idx="23155">
                  <c:v>231504.77</c:v>
                </c:pt>
                <c:pt idx="23156">
                  <c:v>231514.78</c:v>
                </c:pt>
                <c:pt idx="23157">
                  <c:v>231524.77</c:v>
                </c:pt>
                <c:pt idx="23158">
                  <c:v>231534.77</c:v>
                </c:pt>
                <c:pt idx="23159">
                  <c:v>231544.77</c:v>
                </c:pt>
                <c:pt idx="23160">
                  <c:v>231554.77</c:v>
                </c:pt>
                <c:pt idx="23161">
                  <c:v>231564.75</c:v>
                </c:pt>
                <c:pt idx="23162">
                  <c:v>231574.77</c:v>
                </c:pt>
                <c:pt idx="23163">
                  <c:v>231584.77</c:v>
                </c:pt>
                <c:pt idx="23164">
                  <c:v>231594.75</c:v>
                </c:pt>
                <c:pt idx="23165">
                  <c:v>231604.77</c:v>
                </c:pt>
                <c:pt idx="23166">
                  <c:v>231614.75</c:v>
                </c:pt>
                <c:pt idx="23167">
                  <c:v>231624.77</c:v>
                </c:pt>
                <c:pt idx="23168">
                  <c:v>231634.73</c:v>
                </c:pt>
                <c:pt idx="23169">
                  <c:v>231644.75</c:v>
                </c:pt>
                <c:pt idx="23170">
                  <c:v>231654.73</c:v>
                </c:pt>
                <c:pt idx="23171">
                  <c:v>231664.73</c:v>
                </c:pt>
                <c:pt idx="23172">
                  <c:v>231674.73</c:v>
                </c:pt>
                <c:pt idx="23173">
                  <c:v>231684.73</c:v>
                </c:pt>
                <c:pt idx="23174">
                  <c:v>231694.75</c:v>
                </c:pt>
                <c:pt idx="23175">
                  <c:v>231704.73</c:v>
                </c:pt>
                <c:pt idx="23176">
                  <c:v>231714.73</c:v>
                </c:pt>
                <c:pt idx="23177">
                  <c:v>231724.73</c:v>
                </c:pt>
                <c:pt idx="23178">
                  <c:v>231734.73</c:v>
                </c:pt>
                <c:pt idx="23179">
                  <c:v>231744.72</c:v>
                </c:pt>
                <c:pt idx="23180">
                  <c:v>231754.73</c:v>
                </c:pt>
                <c:pt idx="23181">
                  <c:v>231764.7</c:v>
                </c:pt>
                <c:pt idx="23182">
                  <c:v>231774.72</c:v>
                </c:pt>
                <c:pt idx="23183">
                  <c:v>231784.7</c:v>
                </c:pt>
                <c:pt idx="23184">
                  <c:v>231794.72</c:v>
                </c:pt>
                <c:pt idx="23185">
                  <c:v>231804.73</c:v>
                </c:pt>
                <c:pt idx="23186">
                  <c:v>231814.7</c:v>
                </c:pt>
                <c:pt idx="23187">
                  <c:v>231824.72</c:v>
                </c:pt>
                <c:pt idx="23188">
                  <c:v>231834.7</c:v>
                </c:pt>
                <c:pt idx="23189">
                  <c:v>231844.7</c:v>
                </c:pt>
                <c:pt idx="23190">
                  <c:v>231854.7</c:v>
                </c:pt>
                <c:pt idx="23191">
                  <c:v>231864.7</c:v>
                </c:pt>
                <c:pt idx="23192">
                  <c:v>231874.69</c:v>
                </c:pt>
                <c:pt idx="23193">
                  <c:v>231884.7</c:v>
                </c:pt>
                <c:pt idx="23194">
                  <c:v>231894.7</c:v>
                </c:pt>
                <c:pt idx="23195">
                  <c:v>231904.7</c:v>
                </c:pt>
                <c:pt idx="23196">
                  <c:v>231914.7</c:v>
                </c:pt>
                <c:pt idx="23197">
                  <c:v>231924.69</c:v>
                </c:pt>
                <c:pt idx="23198">
                  <c:v>231934.7</c:v>
                </c:pt>
                <c:pt idx="23199">
                  <c:v>231944.67</c:v>
                </c:pt>
                <c:pt idx="23200">
                  <c:v>231954.69</c:v>
                </c:pt>
                <c:pt idx="23201">
                  <c:v>231964.67</c:v>
                </c:pt>
                <c:pt idx="23202">
                  <c:v>231974.67</c:v>
                </c:pt>
                <c:pt idx="23203">
                  <c:v>231984.67</c:v>
                </c:pt>
                <c:pt idx="23204">
                  <c:v>231994.67</c:v>
                </c:pt>
                <c:pt idx="23205">
                  <c:v>232004.69</c:v>
                </c:pt>
                <c:pt idx="23206">
                  <c:v>232014.67</c:v>
                </c:pt>
                <c:pt idx="23207">
                  <c:v>232024.67</c:v>
                </c:pt>
                <c:pt idx="23208">
                  <c:v>232034.67</c:v>
                </c:pt>
                <c:pt idx="23209">
                  <c:v>232044.67</c:v>
                </c:pt>
                <c:pt idx="23210">
                  <c:v>232054.66</c:v>
                </c:pt>
                <c:pt idx="23211">
                  <c:v>232064.67</c:v>
                </c:pt>
                <c:pt idx="23212">
                  <c:v>232074.64</c:v>
                </c:pt>
                <c:pt idx="23213">
                  <c:v>232084.67</c:v>
                </c:pt>
                <c:pt idx="23214">
                  <c:v>232094.64</c:v>
                </c:pt>
                <c:pt idx="23215">
                  <c:v>232104.66</c:v>
                </c:pt>
                <c:pt idx="23216">
                  <c:v>232114.67</c:v>
                </c:pt>
                <c:pt idx="23217">
                  <c:v>232124.64</c:v>
                </c:pt>
                <c:pt idx="23218">
                  <c:v>232134.66</c:v>
                </c:pt>
                <c:pt idx="23219">
                  <c:v>232144.64000000001</c:v>
                </c:pt>
                <c:pt idx="23220">
                  <c:v>232154.64</c:v>
                </c:pt>
                <c:pt idx="23221">
                  <c:v>232164.64</c:v>
                </c:pt>
                <c:pt idx="23222">
                  <c:v>232174.64</c:v>
                </c:pt>
                <c:pt idx="23223">
                  <c:v>232184.64</c:v>
                </c:pt>
                <c:pt idx="23224">
                  <c:v>232194.64</c:v>
                </c:pt>
                <c:pt idx="23225">
                  <c:v>232204.64</c:v>
                </c:pt>
                <c:pt idx="23226">
                  <c:v>232214.64</c:v>
                </c:pt>
                <c:pt idx="23227">
                  <c:v>232224.64000000001</c:v>
                </c:pt>
                <c:pt idx="23228">
                  <c:v>232234.63</c:v>
                </c:pt>
                <c:pt idx="23229">
                  <c:v>232244.64</c:v>
                </c:pt>
                <c:pt idx="23230">
                  <c:v>232254.61</c:v>
                </c:pt>
                <c:pt idx="23231">
                  <c:v>232264.64</c:v>
                </c:pt>
                <c:pt idx="23232">
                  <c:v>232274.61</c:v>
                </c:pt>
                <c:pt idx="23233">
                  <c:v>232284.63</c:v>
                </c:pt>
                <c:pt idx="23234">
                  <c:v>232294.61</c:v>
                </c:pt>
                <c:pt idx="23235">
                  <c:v>232304.61</c:v>
                </c:pt>
                <c:pt idx="23236">
                  <c:v>232314.63</c:v>
                </c:pt>
                <c:pt idx="23237">
                  <c:v>232324.61</c:v>
                </c:pt>
                <c:pt idx="23238">
                  <c:v>232334.61</c:v>
                </c:pt>
                <c:pt idx="23239">
                  <c:v>232344.61</c:v>
                </c:pt>
                <c:pt idx="23240">
                  <c:v>232354.61</c:v>
                </c:pt>
                <c:pt idx="23241">
                  <c:v>232364.59</c:v>
                </c:pt>
                <c:pt idx="23242">
                  <c:v>232374.61</c:v>
                </c:pt>
                <c:pt idx="23243">
                  <c:v>232384.59</c:v>
                </c:pt>
                <c:pt idx="23244">
                  <c:v>232394.61</c:v>
                </c:pt>
                <c:pt idx="23245">
                  <c:v>232404.58</c:v>
                </c:pt>
                <c:pt idx="23246">
                  <c:v>232414.59</c:v>
                </c:pt>
                <c:pt idx="23247">
                  <c:v>232424.61</c:v>
                </c:pt>
                <c:pt idx="23248">
                  <c:v>232434.58</c:v>
                </c:pt>
                <c:pt idx="23249">
                  <c:v>232444.59</c:v>
                </c:pt>
                <c:pt idx="23250">
                  <c:v>232454.58</c:v>
                </c:pt>
                <c:pt idx="23251">
                  <c:v>232464.59</c:v>
                </c:pt>
                <c:pt idx="23252">
                  <c:v>232474.58</c:v>
                </c:pt>
                <c:pt idx="23253">
                  <c:v>232484.58</c:v>
                </c:pt>
                <c:pt idx="23254">
                  <c:v>232494.58</c:v>
                </c:pt>
                <c:pt idx="23255">
                  <c:v>232504.58</c:v>
                </c:pt>
                <c:pt idx="23256">
                  <c:v>232514.58</c:v>
                </c:pt>
                <c:pt idx="23257">
                  <c:v>232524.58</c:v>
                </c:pt>
                <c:pt idx="23258">
                  <c:v>232534.58</c:v>
                </c:pt>
                <c:pt idx="23259">
                  <c:v>232544.56</c:v>
                </c:pt>
                <c:pt idx="23260">
                  <c:v>232554.58</c:v>
                </c:pt>
                <c:pt idx="23261">
                  <c:v>232564.56</c:v>
                </c:pt>
                <c:pt idx="23262">
                  <c:v>232574.58</c:v>
                </c:pt>
                <c:pt idx="23263">
                  <c:v>232584.55</c:v>
                </c:pt>
                <c:pt idx="23264">
                  <c:v>232594.56</c:v>
                </c:pt>
                <c:pt idx="23265">
                  <c:v>232604.55</c:v>
                </c:pt>
                <c:pt idx="23266">
                  <c:v>232614.55</c:v>
                </c:pt>
                <c:pt idx="23267">
                  <c:v>232624.56</c:v>
                </c:pt>
                <c:pt idx="23268">
                  <c:v>232634.55</c:v>
                </c:pt>
                <c:pt idx="23269">
                  <c:v>232644.56</c:v>
                </c:pt>
                <c:pt idx="23270">
                  <c:v>232654.55</c:v>
                </c:pt>
                <c:pt idx="23271">
                  <c:v>232664.55</c:v>
                </c:pt>
                <c:pt idx="23272">
                  <c:v>232674.55</c:v>
                </c:pt>
                <c:pt idx="23273">
                  <c:v>232684.55</c:v>
                </c:pt>
                <c:pt idx="23274">
                  <c:v>232694.53</c:v>
                </c:pt>
                <c:pt idx="23275">
                  <c:v>232704.55</c:v>
                </c:pt>
                <c:pt idx="23276">
                  <c:v>232714.52</c:v>
                </c:pt>
                <c:pt idx="23277">
                  <c:v>232724.53</c:v>
                </c:pt>
                <c:pt idx="23278">
                  <c:v>232734.55</c:v>
                </c:pt>
                <c:pt idx="23279">
                  <c:v>232744.52</c:v>
                </c:pt>
                <c:pt idx="23280">
                  <c:v>232754.55</c:v>
                </c:pt>
                <c:pt idx="23281">
                  <c:v>232764.52</c:v>
                </c:pt>
                <c:pt idx="23282">
                  <c:v>232774.53</c:v>
                </c:pt>
                <c:pt idx="23283">
                  <c:v>232784.52</c:v>
                </c:pt>
                <c:pt idx="23284">
                  <c:v>232794.52</c:v>
                </c:pt>
                <c:pt idx="23285">
                  <c:v>232804.52</c:v>
                </c:pt>
                <c:pt idx="23286">
                  <c:v>232814.52</c:v>
                </c:pt>
                <c:pt idx="23287">
                  <c:v>232824.52</c:v>
                </c:pt>
                <c:pt idx="23288">
                  <c:v>232834.52</c:v>
                </c:pt>
                <c:pt idx="23289">
                  <c:v>232844.52</c:v>
                </c:pt>
                <c:pt idx="23290">
                  <c:v>232854.52</c:v>
                </c:pt>
                <c:pt idx="23291">
                  <c:v>232864.52</c:v>
                </c:pt>
                <c:pt idx="23292">
                  <c:v>232874.5</c:v>
                </c:pt>
                <c:pt idx="23293">
                  <c:v>232884.52</c:v>
                </c:pt>
                <c:pt idx="23294">
                  <c:v>232894.48</c:v>
                </c:pt>
                <c:pt idx="23295">
                  <c:v>232904.5</c:v>
                </c:pt>
                <c:pt idx="23296">
                  <c:v>232914.48</c:v>
                </c:pt>
                <c:pt idx="23297">
                  <c:v>232924.48</c:v>
                </c:pt>
                <c:pt idx="23298">
                  <c:v>232934.52</c:v>
                </c:pt>
                <c:pt idx="23299">
                  <c:v>232944.48</c:v>
                </c:pt>
                <c:pt idx="23300">
                  <c:v>232954.5</c:v>
                </c:pt>
                <c:pt idx="23301">
                  <c:v>232964.48000000001</c:v>
                </c:pt>
                <c:pt idx="23302">
                  <c:v>232974.48</c:v>
                </c:pt>
                <c:pt idx="23303">
                  <c:v>232984.48</c:v>
                </c:pt>
                <c:pt idx="23304">
                  <c:v>232994.48</c:v>
                </c:pt>
                <c:pt idx="23305">
                  <c:v>233004.47</c:v>
                </c:pt>
                <c:pt idx="23306">
                  <c:v>233014.48</c:v>
                </c:pt>
                <c:pt idx="23307">
                  <c:v>233024.45</c:v>
                </c:pt>
                <c:pt idx="23308">
                  <c:v>233034.47</c:v>
                </c:pt>
                <c:pt idx="23309">
                  <c:v>233044.48000000001</c:v>
                </c:pt>
                <c:pt idx="23310">
                  <c:v>233054.47</c:v>
                </c:pt>
                <c:pt idx="23311">
                  <c:v>233064.48</c:v>
                </c:pt>
                <c:pt idx="23312">
                  <c:v>233074.45</c:v>
                </c:pt>
                <c:pt idx="23313">
                  <c:v>233084.47</c:v>
                </c:pt>
                <c:pt idx="23314">
                  <c:v>233094.45</c:v>
                </c:pt>
                <c:pt idx="23315">
                  <c:v>233104.45</c:v>
                </c:pt>
                <c:pt idx="23316">
                  <c:v>233114.45</c:v>
                </c:pt>
                <c:pt idx="23317">
                  <c:v>233124.45</c:v>
                </c:pt>
                <c:pt idx="23318">
                  <c:v>233134.47</c:v>
                </c:pt>
                <c:pt idx="23319">
                  <c:v>233144.45</c:v>
                </c:pt>
                <c:pt idx="23320">
                  <c:v>233154.45</c:v>
                </c:pt>
                <c:pt idx="23321">
                  <c:v>233164.45</c:v>
                </c:pt>
                <c:pt idx="23322">
                  <c:v>233174.45</c:v>
                </c:pt>
                <c:pt idx="23323">
                  <c:v>233184.44</c:v>
                </c:pt>
                <c:pt idx="23324">
                  <c:v>233194.45</c:v>
                </c:pt>
                <c:pt idx="23325">
                  <c:v>233204.42</c:v>
                </c:pt>
                <c:pt idx="23326">
                  <c:v>233214.44</c:v>
                </c:pt>
                <c:pt idx="23327">
                  <c:v>233224.42</c:v>
                </c:pt>
                <c:pt idx="23328">
                  <c:v>233234.44</c:v>
                </c:pt>
                <c:pt idx="23329">
                  <c:v>233244.45</c:v>
                </c:pt>
                <c:pt idx="23330">
                  <c:v>233254.42</c:v>
                </c:pt>
                <c:pt idx="23331">
                  <c:v>233264.44</c:v>
                </c:pt>
                <c:pt idx="23332">
                  <c:v>233274.42</c:v>
                </c:pt>
                <c:pt idx="23333">
                  <c:v>233284.42</c:v>
                </c:pt>
                <c:pt idx="23334">
                  <c:v>233294.42</c:v>
                </c:pt>
                <c:pt idx="23335">
                  <c:v>233304.42</c:v>
                </c:pt>
                <c:pt idx="23336">
                  <c:v>233314.41</c:v>
                </c:pt>
                <c:pt idx="23337">
                  <c:v>233324.42</c:v>
                </c:pt>
                <c:pt idx="23338">
                  <c:v>233334.42</c:v>
                </c:pt>
                <c:pt idx="23339">
                  <c:v>233344.42</c:v>
                </c:pt>
                <c:pt idx="23340">
                  <c:v>233354.42</c:v>
                </c:pt>
                <c:pt idx="23341">
                  <c:v>233364.41</c:v>
                </c:pt>
                <c:pt idx="23342">
                  <c:v>233374.42</c:v>
                </c:pt>
                <c:pt idx="23343">
                  <c:v>233384.39</c:v>
                </c:pt>
                <c:pt idx="23344">
                  <c:v>233394.41</c:v>
                </c:pt>
                <c:pt idx="23345">
                  <c:v>233404.39</c:v>
                </c:pt>
                <c:pt idx="23346">
                  <c:v>233414.39</c:v>
                </c:pt>
                <c:pt idx="23347">
                  <c:v>233424.39</c:v>
                </c:pt>
                <c:pt idx="23348">
                  <c:v>233434.39</c:v>
                </c:pt>
                <c:pt idx="23349">
                  <c:v>233444.41</c:v>
                </c:pt>
                <c:pt idx="23350">
                  <c:v>233454.39</c:v>
                </c:pt>
                <c:pt idx="23351">
                  <c:v>233464.39</c:v>
                </c:pt>
                <c:pt idx="23352">
                  <c:v>233474.39</c:v>
                </c:pt>
                <c:pt idx="23353">
                  <c:v>233484.39</c:v>
                </c:pt>
                <c:pt idx="23354">
                  <c:v>233494.38</c:v>
                </c:pt>
                <c:pt idx="23355">
                  <c:v>233504.39</c:v>
                </c:pt>
                <c:pt idx="23356">
                  <c:v>233514.36</c:v>
                </c:pt>
                <c:pt idx="23357">
                  <c:v>233524.39</c:v>
                </c:pt>
                <c:pt idx="23358">
                  <c:v>233534.36</c:v>
                </c:pt>
                <c:pt idx="23359">
                  <c:v>233544.38</c:v>
                </c:pt>
                <c:pt idx="23360">
                  <c:v>233554.39</c:v>
                </c:pt>
                <c:pt idx="23361">
                  <c:v>233564.36</c:v>
                </c:pt>
                <c:pt idx="23362">
                  <c:v>233574.38</c:v>
                </c:pt>
                <c:pt idx="23363">
                  <c:v>233584.36</c:v>
                </c:pt>
                <c:pt idx="23364">
                  <c:v>233594.36</c:v>
                </c:pt>
                <c:pt idx="23365">
                  <c:v>233604.36</c:v>
                </c:pt>
                <c:pt idx="23366">
                  <c:v>233614.36</c:v>
                </c:pt>
                <c:pt idx="23367">
                  <c:v>233624.34</c:v>
                </c:pt>
                <c:pt idx="23368">
                  <c:v>233634.36</c:v>
                </c:pt>
                <c:pt idx="23369">
                  <c:v>233644.34</c:v>
                </c:pt>
                <c:pt idx="23370">
                  <c:v>233654.36</c:v>
                </c:pt>
                <c:pt idx="23371">
                  <c:v>233664.36</c:v>
                </c:pt>
                <c:pt idx="23372">
                  <c:v>233674.34</c:v>
                </c:pt>
                <c:pt idx="23373">
                  <c:v>233684.36</c:v>
                </c:pt>
                <c:pt idx="23374">
                  <c:v>233694.33</c:v>
                </c:pt>
                <c:pt idx="23375">
                  <c:v>233704.34</c:v>
                </c:pt>
                <c:pt idx="23376">
                  <c:v>233714.33</c:v>
                </c:pt>
                <c:pt idx="23377">
                  <c:v>233724.34</c:v>
                </c:pt>
                <c:pt idx="23378">
                  <c:v>233734.33</c:v>
                </c:pt>
                <c:pt idx="23379">
                  <c:v>233744.33</c:v>
                </c:pt>
                <c:pt idx="23380">
                  <c:v>233754.34</c:v>
                </c:pt>
                <c:pt idx="23381">
                  <c:v>233764.33</c:v>
                </c:pt>
                <c:pt idx="23382">
                  <c:v>233774.33</c:v>
                </c:pt>
                <c:pt idx="23383">
                  <c:v>233784.33</c:v>
                </c:pt>
                <c:pt idx="23384">
                  <c:v>233794.33</c:v>
                </c:pt>
                <c:pt idx="23385">
                  <c:v>233804.31</c:v>
                </c:pt>
                <c:pt idx="23386">
                  <c:v>233814.33</c:v>
                </c:pt>
                <c:pt idx="23387">
                  <c:v>233824.31</c:v>
                </c:pt>
                <c:pt idx="23388">
                  <c:v>233834.33</c:v>
                </c:pt>
                <c:pt idx="23389">
                  <c:v>233844.3</c:v>
                </c:pt>
                <c:pt idx="23390">
                  <c:v>233854.31</c:v>
                </c:pt>
                <c:pt idx="23391">
                  <c:v>233864.33</c:v>
                </c:pt>
                <c:pt idx="23392">
                  <c:v>233874.3</c:v>
                </c:pt>
                <c:pt idx="23393">
                  <c:v>233884.31</c:v>
                </c:pt>
                <c:pt idx="23394">
                  <c:v>233894.3</c:v>
                </c:pt>
                <c:pt idx="23395">
                  <c:v>233904.31</c:v>
                </c:pt>
                <c:pt idx="23396">
                  <c:v>233914.3</c:v>
                </c:pt>
                <c:pt idx="23397">
                  <c:v>233924.3</c:v>
                </c:pt>
                <c:pt idx="23398">
                  <c:v>233934.3</c:v>
                </c:pt>
                <c:pt idx="23399">
                  <c:v>233944.3</c:v>
                </c:pt>
                <c:pt idx="23400">
                  <c:v>233954.28</c:v>
                </c:pt>
                <c:pt idx="23401">
                  <c:v>233964.3</c:v>
                </c:pt>
                <c:pt idx="23402">
                  <c:v>233974.3</c:v>
                </c:pt>
                <c:pt idx="23403">
                  <c:v>233984.28</c:v>
                </c:pt>
                <c:pt idx="23404">
                  <c:v>233994.3</c:v>
                </c:pt>
                <c:pt idx="23405">
                  <c:v>234004.27</c:v>
                </c:pt>
                <c:pt idx="23406">
                  <c:v>234014.3</c:v>
                </c:pt>
                <c:pt idx="23407">
                  <c:v>234024.27</c:v>
                </c:pt>
                <c:pt idx="23408">
                  <c:v>234034.28</c:v>
                </c:pt>
                <c:pt idx="23409">
                  <c:v>234044.27</c:v>
                </c:pt>
                <c:pt idx="23410">
                  <c:v>234054.27</c:v>
                </c:pt>
                <c:pt idx="23411">
                  <c:v>234064.28</c:v>
                </c:pt>
                <c:pt idx="23412">
                  <c:v>234074.27</c:v>
                </c:pt>
                <c:pt idx="23413">
                  <c:v>234084.27</c:v>
                </c:pt>
                <c:pt idx="23414">
                  <c:v>234094.27</c:v>
                </c:pt>
                <c:pt idx="23415">
                  <c:v>234104.27</c:v>
                </c:pt>
                <c:pt idx="23416">
                  <c:v>234114.27</c:v>
                </c:pt>
                <c:pt idx="23417">
                  <c:v>234124.27</c:v>
                </c:pt>
                <c:pt idx="23418">
                  <c:v>234134.25</c:v>
                </c:pt>
                <c:pt idx="23419">
                  <c:v>234144.27</c:v>
                </c:pt>
                <c:pt idx="23420">
                  <c:v>234154.23</c:v>
                </c:pt>
                <c:pt idx="23421">
                  <c:v>234164.25</c:v>
                </c:pt>
                <c:pt idx="23422">
                  <c:v>234174.27</c:v>
                </c:pt>
                <c:pt idx="23423">
                  <c:v>234184.23</c:v>
                </c:pt>
                <c:pt idx="23424">
                  <c:v>234194.27</c:v>
                </c:pt>
                <c:pt idx="23425">
                  <c:v>234204.23</c:v>
                </c:pt>
                <c:pt idx="23426">
                  <c:v>234214.25</c:v>
                </c:pt>
                <c:pt idx="23427">
                  <c:v>234224.23</c:v>
                </c:pt>
                <c:pt idx="23428">
                  <c:v>234234.23</c:v>
                </c:pt>
                <c:pt idx="23429">
                  <c:v>234244.23</c:v>
                </c:pt>
                <c:pt idx="23430">
                  <c:v>234254.23</c:v>
                </c:pt>
                <c:pt idx="23431">
                  <c:v>234264.22</c:v>
                </c:pt>
                <c:pt idx="23432">
                  <c:v>234274.23</c:v>
                </c:pt>
                <c:pt idx="23433">
                  <c:v>234284.23</c:v>
                </c:pt>
                <c:pt idx="23434">
                  <c:v>234294.22</c:v>
                </c:pt>
                <c:pt idx="23435">
                  <c:v>234304.23</c:v>
                </c:pt>
                <c:pt idx="23436">
                  <c:v>234314.22</c:v>
                </c:pt>
                <c:pt idx="23437">
                  <c:v>234324.23</c:v>
                </c:pt>
                <c:pt idx="23438">
                  <c:v>234334.2</c:v>
                </c:pt>
                <c:pt idx="23439">
                  <c:v>234344.22</c:v>
                </c:pt>
                <c:pt idx="23440">
                  <c:v>234354.2</c:v>
                </c:pt>
                <c:pt idx="23441">
                  <c:v>234364.2</c:v>
                </c:pt>
                <c:pt idx="23442">
                  <c:v>234374.22</c:v>
                </c:pt>
                <c:pt idx="23443">
                  <c:v>234384.2</c:v>
                </c:pt>
                <c:pt idx="23444">
                  <c:v>234394.22</c:v>
                </c:pt>
                <c:pt idx="23445">
                  <c:v>234404.2</c:v>
                </c:pt>
                <c:pt idx="23446">
                  <c:v>234414.2</c:v>
                </c:pt>
                <c:pt idx="23447">
                  <c:v>234424.2</c:v>
                </c:pt>
                <c:pt idx="23448">
                  <c:v>234434.2</c:v>
                </c:pt>
                <c:pt idx="23449">
                  <c:v>234444.19</c:v>
                </c:pt>
                <c:pt idx="23450">
                  <c:v>234454.2</c:v>
                </c:pt>
                <c:pt idx="23451">
                  <c:v>234464.17</c:v>
                </c:pt>
                <c:pt idx="23452">
                  <c:v>234474.19</c:v>
                </c:pt>
                <c:pt idx="23453">
                  <c:v>234484.2</c:v>
                </c:pt>
                <c:pt idx="23454">
                  <c:v>234494.19</c:v>
                </c:pt>
                <c:pt idx="23455">
                  <c:v>234504.2</c:v>
                </c:pt>
                <c:pt idx="23456">
                  <c:v>234514.17</c:v>
                </c:pt>
                <c:pt idx="23457">
                  <c:v>234524.19</c:v>
                </c:pt>
                <c:pt idx="23458">
                  <c:v>234534.17</c:v>
                </c:pt>
                <c:pt idx="23459">
                  <c:v>234544.17</c:v>
                </c:pt>
                <c:pt idx="23460">
                  <c:v>234554.17</c:v>
                </c:pt>
                <c:pt idx="23461">
                  <c:v>234564.17</c:v>
                </c:pt>
                <c:pt idx="23462">
                  <c:v>234574.16</c:v>
                </c:pt>
                <c:pt idx="23463">
                  <c:v>234584.17</c:v>
                </c:pt>
                <c:pt idx="23464">
                  <c:v>234594.17</c:v>
                </c:pt>
                <c:pt idx="23465">
                  <c:v>234604.17</c:v>
                </c:pt>
                <c:pt idx="23466">
                  <c:v>234614.17</c:v>
                </c:pt>
                <c:pt idx="23467">
                  <c:v>234624.16</c:v>
                </c:pt>
                <c:pt idx="23468">
                  <c:v>234634.17</c:v>
                </c:pt>
                <c:pt idx="23469">
                  <c:v>234644.14</c:v>
                </c:pt>
                <c:pt idx="23470">
                  <c:v>234654.16</c:v>
                </c:pt>
                <c:pt idx="23471">
                  <c:v>234664.14</c:v>
                </c:pt>
                <c:pt idx="23472">
                  <c:v>234674.14</c:v>
                </c:pt>
                <c:pt idx="23473">
                  <c:v>234684.17</c:v>
                </c:pt>
                <c:pt idx="23474">
                  <c:v>234694.14</c:v>
                </c:pt>
                <c:pt idx="23475">
                  <c:v>234704.16</c:v>
                </c:pt>
                <c:pt idx="23476">
                  <c:v>234714.14</c:v>
                </c:pt>
                <c:pt idx="23477">
                  <c:v>234724.14</c:v>
                </c:pt>
                <c:pt idx="23478">
                  <c:v>234734.14</c:v>
                </c:pt>
                <c:pt idx="23479">
                  <c:v>234744.14</c:v>
                </c:pt>
                <c:pt idx="23480">
                  <c:v>234754.13</c:v>
                </c:pt>
                <c:pt idx="23481">
                  <c:v>234764.14</c:v>
                </c:pt>
                <c:pt idx="23482">
                  <c:v>234774.11</c:v>
                </c:pt>
                <c:pt idx="23483">
                  <c:v>234784.14</c:v>
                </c:pt>
                <c:pt idx="23484">
                  <c:v>234794.14</c:v>
                </c:pt>
                <c:pt idx="23485">
                  <c:v>234804.13</c:v>
                </c:pt>
                <c:pt idx="23486">
                  <c:v>234814.14</c:v>
                </c:pt>
                <c:pt idx="23487">
                  <c:v>234824.11</c:v>
                </c:pt>
                <c:pt idx="23488">
                  <c:v>234834.13</c:v>
                </c:pt>
                <c:pt idx="23489">
                  <c:v>234844.11</c:v>
                </c:pt>
                <c:pt idx="23490">
                  <c:v>234854.11</c:v>
                </c:pt>
                <c:pt idx="23491">
                  <c:v>234864.11</c:v>
                </c:pt>
                <c:pt idx="23492">
                  <c:v>234874.11</c:v>
                </c:pt>
                <c:pt idx="23493">
                  <c:v>234884.11</c:v>
                </c:pt>
                <c:pt idx="23494">
                  <c:v>234894.11</c:v>
                </c:pt>
                <c:pt idx="23495">
                  <c:v>234904.11</c:v>
                </c:pt>
                <c:pt idx="23496">
                  <c:v>234914.11</c:v>
                </c:pt>
                <c:pt idx="23497">
                  <c:v>234924.11</c:v>
                </c:pt>
                <c:pt idx="23498">
                  <c:v>234934.09</c:v>
                </c:pt>
                <c:pt idx="23499">
                  <c:v>234944.11</c:v>
                </c:pt>
                <c:pt idx="23500">
                  <c:v>234954.08</c:v>
                </c:pt>
                <c:pt idx="23501">
                  <c:v>234964.11</c:v>
                </c:pt>
                <c:pt idx="23502">
                  <c:v>234974.07999999999</c:v>
                </c:pt>
                <c:pt idx="23503">
                  <c:v>234984.09</c:v>
                </c:pt>
                <c:pt idx="23504">
                  <c:v>234994.11</c:v>
                </c:pt>
                <c:pt idx="23505">
                  <c:v>235004.08</c:v>
                </c:pt>
                <c:pt idx="23506">
                  <c:v>235014.09</c:v>
                </c:pt>
                <c:pt idx="23507">
                  <c:v>235024.08</c:v>
                </c:pt>
                <c:pt idx="23508">
                  <c:v>235034.08</c:v>
                </c:pt>
                <c:pt idx="23509">
                  <c:v>235044.08</c:v>
                </c:pt>
                <c:pt idx="23510">
                  <c:v>235054.07999999999</c:v>
                </c:pt>
                <c:pt idx="23511">
                  <c:v>235064.06</c:v>
                </c:pt>
                <c:pt idx="23512">
                  <c:v>235074.08</c:v>
                </c:pt>
                <c:pt idx="23513">
                  <c:v>235084.06</c:v>
                </c:pt>
                <c:pt idx="23514">
                  <c:v>235094.08</c:v>
                </c:pt>
                <c:pt idx="23515">
                  <c:v>235104.08</c:v>
                </c:pt>
                <c:pt idx="23516">
                  <c:v>235114.06</c:v>
                </c:pt>
                <c:pt idx="23517">
                  <c:v>235124.08</c:v>
                </c:pt>
                <c:pt idx="23518">
                  <c:v>235134.05</c:v>
                </c:pt>
                <c:pt idx="23519">
                  <c:v>235144.06</c:v>
                </c:pt>
                <c:pt idx="23520">
                  <c:v>235154.05</c:v>
                </c:pt>
                <c:pt idx="23521">
                  <c:v>235164.06</c:v>
                </c:pt>
                <c:pt idx="23522">
                  <c:v>235174.05</c:v>
                </c:pt>
                <c:pt idx="23523">
                  <c:v>235184.05</c:v>
                </c:pt>
                <c:pt idx="23524">
                  <c:v>235194.05</c:v>
                </c:pt>
                <c:pt idx="23525">
                  <c:v>235204.05</c:v>
                </c:pt>
                <c:pt idx="23526">
                  <c:v>235214.05</c:v>
                </c:pt>
                <c:pt idx="23527">
                  <c:v>235224.05</c:v>
                </c:pt>
                <c:pt idx="23528">
                  <c:v>235234.05</c:v>
                </c:pt>
                <c:pt idx="23529">
                  <c:v>235244.03</c:v>
                </c:pt>
                <c:pt idx="23530">
                  <c:v>235254.05</c:v>
                </c:pt>
                <c:pt idx="23531">
                  <c:v>235264.03</c:v>
                </c:pt>
                <c:pt idx="23532">
                  <c:v>235274.05</c:v>
                </c:pt>
                <c:pt idx="23533">
                  <c:v>235284.02</c:v>
                </c:pt>
                <c:pt idx="23534">
                  <c:v>235294.03</c:v>
                </c:pt>
                <c:pt idx="23535">
                  <c:v>235304.05</c:v>
                </c:pt>
                <c:pt idx="23536">
                  <c:v>235314.02</c:v>
                </c:pt>
                <c:pt idx="23537">
                  <c:v>235324.03</c:v>
                </c:pt>
                <c:pt idx="23538">
                  <c:v>235334.02</c:v>
                </c:pt>
                <c:pt idx="23539">
                  <c:v>235344.03</c:v>
                </c:pt>
                <c:pt idx="23540">
                  <c:v>235354.02</c:v>
                </c:pt>
                <c:pt idx="23541">
                  <c:v>235364.02</c:v>
                </c:pt>
                <c:pt idx="23542">
                  <c:v>235374.02</c:v>
                </c:pt>
                <c:pt idx="23543">
                  <c:v>235384.02</c:v>
                </c:pt>
                <c:pt idx="23544">
                  <c:v>235394</c:v>
                </c:pt>
                <c:pt idx="23545">
                  <c:v>235404.02</c:v>
                </c:pt>
                <c:pt idx="23546">
                  <c:v>235414.02</c:v>
                </c:pt>
                <c:pt idx="23547">
                  <c:v>235424</c:v>
                </c:pt>
                <c:pt idx="23548">
                  <c:v>235434.02</c:v>
                </c:pt>
                <c:pt idx="23549">
                  <c:v>235443.98</c:v>
                </c:pt>
                <c:pt idx="23550">
                  <c:v>235454.02</c:v>
                </c:pt>
                <c:pt idx="23551">
                  <c:v>235463.98</c:v>
                </c:pt>
                <c:pt idx="23552">
                  <c:v>235474</c:v>
                </c:pt>
                <c:pt idx="23553">
                  <c:v>235483.98</c:v>
                </c:pt>
                <c:pt idx="23554">
                  <c:v>235493.98</c:v>
                </c:pt>
                <c:pt idx="23555">
                  <c:v>235503.98</c:v>
                </c:pt>
                <c:pt idx="23556">
                  <c:v>235513.98</c:v>
                </c:pt>
                <c:pt idx="23557">
                  <c:v>235523.98</c:v>
                </c:pt>
                <c:pt idx="23558">
                  <c:v>235533.98</c:v>
                </c:pt>
                <c:pt idx="23559">
                  <c:v>235543.98</c:v>
                </c:pt>
                <c:pt idx="23560">
                  <c:v>235553.98</c:v>
                </c:pt>
                <c:pt idx="23561">
                  <c:v>235563.98</c:v>
                </c:pt>
                <c:pt idx="23562">
                  <c:v>235573.97</c:v>
                </c:pt>
                <c:pt idx="23563">
                  <c:v>235583.98</c:v>
                </c:pt>
                <c:pt idx="23564">
                  <c:v>235593.95</c:v>
                </c:pt>
                <c:pt idx="23565">
                  <c:v>235603.97</c:v>
                </c:pt>
                <c:pt idx="23566">
                  <c:v>235613.98</c:v>
                </c:pt>
                <c:pt idx="23567">
                  <c:v>235623.95</c:v>
                </c:pt>
                <c:pt idx="23568">
                  <c:v>235633.98</c:v>
                </c:pt>
                <c:pt idx="23569">
                  <c:v>235643.95</c:v>
                </c:pt>
                <c:pt idx="23570">
                  <c:v>235653.97</c:v>
                </c:pt>
                <c:pt idx="23571">
                  <c:v>235663.95</c:v>
                </c:pt>
                <c:pt idx="23572">
                  <c:v>235673.95</c:v>
                </c:pt>
                <c:pt idx="23573">
                  <c:v>235683.95</c:v>
                </c:pt>
                <c:pt idx="23574">
                  <c:v>235693.95</c:v>
                </c:pt>
                <c:pt idx="23575">
                  <c:v>235703.94</c:v>
                </c:pt>
                <c:pt idx="23576">
                  <c:v>235713.95</c:v>
                </c:pt>
                <c:pt idx="23577">
                  <c:v>235723.95</c:v>
                </c:pt>
                <c:pt idx="23578">
                  <c:v>235733.94</c:v>
                </c:pt>
                <c:pt idx="23579">
                  <c:v>235743.95</c:v>
                </c:pt>
                <c:pt idx="23580">
                  <c:v>235753.94</c:v>
                </c:pt>
                <c:pt idx="23581">
                  <c:v>235763.95</c:v>
                </c:pt>
                <c:pt idx="23582">
                  <c:v>235773.92</c:v>
                </c:pt>
                <c:pt idx="23583">
                  <c:v>235783.94</c:v>
                </c:pt>
                <c:pt idx="23584">
                  <c:v>235793.92000000001</c:v>
                </c:pt>
                <c:pt idx="23585">
                  <c:v>235803.92</c:v>
                </c:pt>
                <c:pt idx="23586">
                  <c:v>235813.92</c:v>
                </c:pt>
                <c:pt idx="23587">
                  <c:v>235823.92</c:v>
                </c:pt>
                <c:pt idx="23588">
                  <c:v>235833.94</c:v>
                </c:pt>
                <c:pt idx="23589">
                  <c:v>235843.92</c:v>
                </c:pt>
                <c:pt idx="23590">
                  <c:v>235853.92</c:v>
                </c:pt>
                <c:pt idx="23591">
                  <c:v>235863.92</c:v>
                </c:pt>
                <c:pt idx="23592">
                  <c:v>235873.92000000001</c:v>
                </c:pt>
                <c:pt idx="23593">
                  <c:v>235883.91</c:v>
                </c:pt>
                <c:pt idx="23594">
                  <c:v>235893.92</c:v>
                </c:pt>
                <c:pt idx="23595">
                  <c:v>235903.89</c:v>
                </c:pt>
                <c:pt idx="23596">
                  <c:v>235913.91</c:v>
                </c:pt>
                <c:pt idx="23597">
                  <c:v>235923.92</c:v>
                </c:pt>
                <c:pt idx="23598">
                  <c:v>235933.91</c:v>
                </c:pt>
                <c:pt idx="23599">
                  <c:v>235943.92</c:v>
                </c:pt>
                <c:pt idx="23600">
                  <c:v>235953.89</c:v>
                </c:pt>
                <c:pt idx="23601">
                  <c:v>235963.91</c:v>
                </c:pt>
                <c:pt idx="23602">
                  <c:v>235973.89</c:v>
                </c:pt>
                <c:pt idx="23603">
                  <c:v>235983.89</c:v>
                </c:pt>
                <c:pt idx="23604">
                  <c:v>235993.89</c:v>
                </c:pt>
                <c:pt idx="23605">
                  <c:v>236003.89</c:v>
                </c:pt>
                <c:pt idx="23606">
                  <c:v>236013.88</c:v>
                </c:pt>
                <c:pt idx="23607">
                  <c:v>236023.89</c:v>
                </c:pt>
                <c:pt idx="23608">
                  <c:v>236033.89</c:v>
                </c:pt>
                <c:pt idx="23609">
                  <c:v>236043.89</c:v>
                </c:pt>
                <c:pt idx="23610">
                  <c:v>236053.89</c:v>
                </c:pt>
                <c:pt idx="23611">
                  <c:v>236063.88</c:v>
                </c:pt>
                <c:pt idx="23612">
                  <c:v>236073.89</c:v>
                </c:pt>
                <c:pt idx="23613">
                  <c:v>236083.86</c:v>
                </c:pt>
                <c:pt idx="23614">
                  <c:v>236093.88</c:v>
                </c:pt>
                <c:pt idx="23615">
                  <c:v>236103.86</c:v>
                </c:pt>
                <c:pt idx="23616">
                  <c:v>236113.86</c:v>
                </c:pt>
                <c:pt idx="23617">
                  <c:v>236123.86</c:v>
                </c:pt>
                <c:pt idx="23618">
                  <c:v>236133.86</c:v>
                </c:pt>
                <c:pt idx="23619">
                  <c:v>236143.88</c:v>
                </c:pt>
                <c:pt idx="23620">
                  <c:v>236153.86</c:v>
                </c:pt>
                <c:pt idx="23621">
                  <c:v>236163.86</c:v>
                </c:pt>
                <c:pt idx="23622">
                  <c:v>236173.86</c:v>
                </c:pt>
                <c:pt idx="23623">
                  <c:v>236183.86</c:v>
                </c:pt>
                <c:pt idx="23624">
                  <c:v>236193.84</c:v>
                </c:pt>
                <c:pt idx="23625">
                  <c:v>236203.86</c:v>
                </c:pt>
                <c:pt idx="23626">
                  <c:v>236213.83</c:v>
                </c:pt>
                <c:pt idx="23627">
                  <c:v>236223.86</c:v>
                </c:pt>
                <c:pt idx="23628">
                  <c:v>236233.83</c:v>
                </c:pt>
                <c:pt idx="23629">
                  <c:v>236243.84</c:v>
                </c:pt>
                <c:pt idx="23630">
                  <c:v>236253.86</c:v>
                </c:pt>
                <c:pt idx="23631">
                  <c:v>236263.83</c:v>
                </c:pt>
                <c:pt idx="23632">
                  <c:v>236273.84</c:v>
                </c:pt>
                <c:pt idx="23633">
                  <c:v>236283.83</c:v>
                </c:pt>
                <c:pt idx="23634">
                  <c:v>236293.83</c:v>
                </c:pt>
                <c:pt idx="23635">
                  <c:v>236303.83</c:v>
                </c:pt>
                <c:pt idx="23636">
                  <c:v>236313.83</c:v>
                </c:pt>
                <c:pt idx="23637">
                  <c:v>236323.81</c:v>
                </c:pt>
                <c:pt idx="23638">
                  <c:v>236333.83</c:v>
                </c:pt>
                <c:pt idx="23639">
                  <c:v>236343.83</c:v>
                </c:pt>
                <c:pt idx="23640">
                  <c:v>236353.83</c:v>
                </c:pt>
                <c:pt idx="23641">
                  <c:v>236363.83</c:v>
                </c:pt>
                <c:pt idx="23642">
                  <c:v>236373.81</c:v>
                </c:pt>
                <c:pt idx="23643">
                  <c:v>236383.83</c:v>
                </c:pt>
                <c:pt idx="23644">
                  <c:v>236393.8</c:v>
                </c:pt>
                <c:pt idx="23645">
                  <c:v>236403.81</c:v>
                </c:pt>
                <c:pt idx="23646">
                  <c:v>236413.8</c:v>
                </c:pt>
                <c:pt idx="23647">
                  <c:v>236423.81</c:v>
                </c:pt>
                <c:pt idx="23648">
                  <c:v>236433.8</c:v>
                </c:pt>
                <c:pt idx="23649">
                  <c:v>236443.8</c:v>
                </c:pt>
                <c:pt idx="23650">
                  <c:v>236453.81</c:v>
                </c:pt>
                <c:pt idx="23651">
                  <c:v>236463.8</c:v>
                </c:pt>
                <c:pt idx="23652">
                  <c:v>236473.8</c:v>
                </c:pt>
                <c:pt idx="23653">
                  <c:v>236483.8</c:v>
                </c:pt>
                <c:pt idx="23654">
                  <c:v>236493.8</c:v>
                </c:pt>
                <c:pt idx="23655">
                  <c:v>236503.78</c:v>
                </c:pt>
                <c:pt idx="23656">
                  <c:v>236513.8</c:v>
                </c:pt>
                <c:pt idx="23657">
                  <c:v>236523.78</c:v>
                </c:pt>
                <c:pt idx="23658">
                  <c:v>236533.8</c:v>
                </c:pt>
                <c:pt idx="23659">
                  <c:v>236543.77</c:v>
                </c:pt>
                <c:pt idx="23660">
                  <c:v>236553.78</c:v>
                </c:pt>
                <c:pt idx="23661">
                  <c:v>236563.8</c:v>
                </c:pt>
                <c:pt idx="23662">
                  <c:v>236573.77</c:v>
                </c:pt>
                <c:pt idx="23663">
                  <c:v>236583.78</c:v>
                </c:pt>
                <c:pt idx="23664">
                  <c:v>236593.77</c:v>
                </c:pt>
                <c:pt idx="23665">
                  <c:v>236603.78</c:v>
                </c:pt>
                <c:pt idx="23666">
                  <c:v>236613.77</c:v>
                </c:pt>
                <c:pt idx="23667">
                  <c:v>236623.77</c:v>
                </c:pt>
                <c:pt idx="23668">
                  <c:v>236633.77</c:v>
                </c:pt>
                <c:pt idx="23669">
                  <c:v>236643.77</c:v>
                </c:pt>
                <c:pt idx="23670">
                  <c:v>236653.77</c:v>
                </c:pt>
                <c:pt idx="23671">
                  <c:v>236663.77</c:v>
                </c:pt>
                <c:pt idx="23672">
                  <c:v>236673.77</c:v>
                </c:pt>
                <c:pt idx="23673">
                  <c:v>236683.75</c:v>
                </c:pt>
                <c:pt idx="23674">
                  <c:v>236693.77</c:v>
                </c:pt>
                <c:pt idx="23675">
                  <c:v>236703.73</c:v>
                </c:pt>
                <c:pt idx="23676">
                  <c:v>236713.77</c:v>
                </c:pt>
                <c:pt idx="23677">
                  <c:v>236723.73</c:v>
                </c:pt>
                <c:pt idx="23678">
                  <c:v>236733.75</c:v>
                </c:pt>
                <c:pt idx="23679">
                  <c:v>236743.73</c:v>
                </c:pt>
                <c:pt idx="23680">
                  <c:v>236753.73</c:v>
                </c:pt>
                <c:pt idx="23681">
                  <c:v>236763.75</c:v>
                </c:pt>
                <c:pt idx="23682">
                  <c:v>236773.73</c:v>
                </c:pt>
                <c:pt idx="23683">
                  <c:v>236783.73</c:v>
                </c:pt>
                <c:pt idx="23684">
                  <c:v>236793.73</c:v>
                </c:pt>
                <c:pt idx="23685">
                  <c:v>236803.73</c:v>
                </c:pt>
                <c:pt idx="23686">
                  <c:v>236813.73</c:v>
                </c:pt>
                <c:pt idx="23687">
                  <c:v>236823.73</c:v>
                </c:pt>
                <c:pt idx="23688">
                  <c:v>236833.72</c:v>
                </c:pt>
                <c:pt idx="23689">
                  <c:v>236843.73</c:v>
                </c:pt>
                <c:pt idx="23690">
                  <c:v>236853.7</c:v>
                </c:pt>
                <c:pt idx="23691">
                  <c:v>236863.72</c:v>
                </c:pt>
                <c:pt idx="23692">
                  <c:v>236873.73</c:v>
                </c:pt>
                <c:pt idx="23693">
                  <c:v>236883.7</c:v>
                </c:pt>
                <c:pt idx="23694">
                  <c:v>236893.73</c:v>
                </c:pt>
                <c:pt idx="23695">
                  <c:v>236903.7</c:v>
                </c:pt>
                <c:pt idx="23696">
                  <c:v>236913.72</c:v>
                </c:pt>
                <c:pt idx="23697">
                  <c:v>236923.7</c:v>
                </c:pt>
                <c:pt idx="23698">
                  <c:v>236933.7</c:v>
                </c:pt>
                <c:pt idx="23699">
                  <c:v>236943.7</c:v>
                </c:pt>
                <c:pt idx="23700">
                  <c:v>236953.7</c:v>
                </c:pt>
                <c:pt idx="23701">
                  <c:v>236963.69</c:v>
                </c:pt>
                <c:pt idx="23702">
                  <c:v>236973.7</c:v>
                </c:pt>
                <c:pt idx="23703">
                  <c:v>236983.7</c:v>
                </c:pt>
                <c:pt idx="23704">
                  <c:v>236993.7</c:v>
                </c:pt>
                <c:pt idx="23705">
                  <c:v>237003.7</c:v>
                </c:pt>
                <c:pt idx="23706">
                  <c:v>237013.69</c:v>
                </c:pt>
                <c:pt idx="23707">
                  <c:v>237023.7</c:v>
                </c:pt>
                <c:pt idx="23708">
                  <c:v>237033.67</c:v>
                </c:pt>
                <c:pt idx="23709">
                  <c:v>237043.69</c:v>
                </c:pt>
                <c:pt idx="23710">
                  <c:v>237053.67</c:v>
                </c:pt>
                <c:pt idx="23711">
                  <c:v>237063.67</c:v>
                </c:pt>
                <c:pt idx="23712">
                  <c:v>237073.7</c:v>
                </c:pt>
                <c:pt idx="23713">
                  <c:v>237083.67</c:v>
                </c:pt>
                <c:pt idx="23714">
                  <c:v>237093.69</c:v>
                </c:pt>
                <c:pt idx="23715">
                  <c:v>237103.67</c:v>
                </c:pt>
                <c:pt idx="23716">
                  <c:v>237113.67</c:v>
                </c:pt>
                <c:pt idx="23717">
                  <c:v>237123.67</c:v>
                </c:pt>
                <c:pt idx="23718">
                  <c:v>237133.67</c:v>
                </c:pt>
                <c:pt idx="23719">
                  <c:v>237143.66</c:v>
                </c:pt>
                <c:pt idx="23720">
                  <c:v>237153.67</c:v>
                </c:pt>
                <c:pt idx="23721">
                  <c:v>237163.64</c:v>
                </c:pt>
                <c:pt idx="23722">
                  <c:v>237173.66</c:v>
                </c:pt>
                <c:pt idx="23723">
                  <c:v>237183.67</c:v>
                </c:pt>
                <c:pt idx="23724">
                  <c:v>237193.66</c:v>
                </c:pt>
                <c:pt idx="23725">
                  <c:v>237203.67</c:v>
                </c:pt>
                <c:pt idx="23726">
                  <c:v>237213.64</c:v>
                </c:pt>
                <c:pt idx="23727">
                  <c:v>237223.66</c:v>
                </c:pt>
                <c:pt idx="23728">
                  <c:v>237233.64</c:v>
                </c:pt>
                <c:pt idx="23729">
                  <c:v>237243.64</c:v>
                </c:pt>
                <c:pt idx="23730">
                  <c:v>237253.64</c:v>
                </c:pt>
                <c:pt idx="23731">
                  <c:v>237263.64</c:v>
                </c:pt>
                <c:pt idx="23732">
                  <c:v>237273.63</c:v>
                </c:pt>
                <c:pt idx="23733">
                  <c:v>237283.64</c:v>
                </c:pt>
                <c:pt idx="23734">
                  <c:v>237293.64</c:v>
                </c:pt>
                <c:pt idx="23735">
                  <c:v>237303.64</c:v>
                </c:pt>
                <c:pt idx="23736">
                  <c:v>237313.64</c:v>
                </c:pt>
                <c:pt idx="23737">
                  <c:v>237323.63</c:v>
                </c:pt>
                <c:pt idx="23738">
                  <c:v>237333.64</c:v>
                </c:pt>
                <c:pt idx="23739">
                  <c:v>237343.61</c:v>
                </c:pt>
                <c:pt idx="23740">
                  <c:v>237353.63</c:v>
                </c:pt>
                <c:pt idx="23741">
                  <c:v>237363.61</c:v>
                </c:pt>
                <c:pt idx="23742">
                  <c:v>237373.61</c:v>
                </c:pt>
                <c:pt idx="23743">
                  <c:v>237383.61</c:v>
                </c:pt>
                <c:pt idx="23744">
                  <c:v>237393.61</c:v>
                </c:pt>
                <c:pt idx="23745">
                  <c:v>237403.63</c:v>
                </c:pt>
                <c:pt idx="23746">
                  <c:v>237413.61</c:v>
                </c:pt>
                <c:pt idx="23747">
                  <c:v>237423.61</c:v>
                </c:pt>
                <c:pt idx="23748">
                  <c:v>237433.61</c:v>
                </c:pt>
                <c:pt idx="23749">
                  <c:v>237443.61</c:v>
                </c:pt>
                <c:pt idx="23750">
                  <c:v>237453.59</c:v>
                </c:pt>
                <c:pt idx="23751">
                  <c:v>237463.61</c:v>
                </c:pt>
                <c:pt idx="23752">
                  <c:v>237473.58</c:v>
                </c:pt>
                <c:pt idx="23753">
                  <c:v>237483.61</c:v>
                </c:pt>
                <c:pt idx="23754">
                  <c:v>237493.61</c:v>
                </c:pt>
                <c:pt idx="23755">
                  <c:v>237503.59</c:v>
                </c:pt>
                <c:pt idx="23756">
                  <c:v>237513.61</c:v>
                </c:pt>
                <c:pt idx="23757">
                  <c:v>237523.58</c:v>
                </c:pt>
                <c:pt idx="23758">
                  <c:v>237533.59</c:v>
                </c:pt>
                <c:pt idx="23759">
                  <c:v>237543.58</c:v>
                </c:pt>
                <c:pt idx="23760">
                  <c:v>237553.58</c:v>
                </c:pt>
                <c:pt idx="23761">
                  <c:v>237563.58</c:v>
                </c:pt>
                <c:pt idx="23762">
                  <c:v>237573.58</c:v>
                </c:pt>
                <c:pt idx="23763">
                  <c:v>237583.58</c:v>
                </c:pt>
                <c:pt idx="23764">
                  <c:v>237593.58</c:v>
                </c:pt>
                <c:pt idx="23765">
                  <c:v>237603.58</c:v>
                </c:pt>
                <c:pt idx="23766">
                  <c:v>237613.58</c:v>
                </c:pt>
                <c:pt idx="23767">
                  <c:v>237623.58</c:v>
                </c:pt>
                <c:pt idx="23768">
                  <c:v>237633.56</c:v>
                </c:pt>
                <c:pt idx="23769">
                  <c:v>237643.58</c:v>
                </c:pt>
                <c:pt idx="23770">
                  <c:v>237653.55</c:v>
                </c:pt>
                <c:pt idx="23771">
                  <c:v>237663.58</c:v>
                </c:pt>
                <c:pt idx="23772">
                  <c:v>237673.55</c:v>
                </c:pt>
                <c:pt idx="23773">
                  <c:v>237683.56</c:v>
                </c:pt>
                <c:pt idx="23774">
                  <c:v>237693.55</c:v>
                </c:pt>
                <c:pt idx="23775">
                  <c:v>237703.55</c:v>
                </c:pt>
                <c:pt idx="23776">
                  <c:v>237713.56</c:v>
                </c:pt>
                <c:pt idx="23777">
                  <c:v>237723.55</c:v>
                </c:pt>
                <c:pt idx="23778">
                  <c:v>237733.55</c:v>
                </c:pt>
                <c:pt idx="23779">
                  <c:v>237743.55</c:v>
                </c:pt>
                <c:pt idx="23780">
                  <c:v>237753.55</c:v>
                </c:pt>
                <c:pt idx="23781">
                  <c:v>237763.53</c:v>
                </c:pt>
                <c:pt idx="23782">
                  <c:v>237773.55</c:v>
                </c:pt>
                <c:pt idx="23783">
                  <c:v>237783.53</c:v>
                </c:pt>
                <c:pt idx="23784">
                  <c:v>237793.55</c:v>
                </c:pt>
                <c:pt idx="23785">
                  <c:v>237803.51999999999</c:v>
                </c:pt>
                <c:pt idx="23786">
                  <c:v>237813.53</c:v>
                </c:pt>
                <c:pt idx="23787">
                  <c:v>237823.55</c:v>
                </c:pt>
                <c:pt idx="23788">
                  <c:v>237833.52</c:v>
                </c:pt>
                <c:pt idx="23789">
                  <c:v>237843.53</c:v>
                </c:pt>
                <c:pt idx="23790">
                  <c:v>237853.52</c:v>
                </c:pt>
                <c:pt idx="23791">
                  <c:v>237863.53</c:v>
                </c:pt>
                <c:pt idx="23792">
                  <c:v>237873.52</c:v>
                </c:pt>
                <c:pt idx="23793">
                  <c:v>237883.51999999999</c:v>
                </c:pt>
                <c:pt idx="23794">
                  <c:v>237893.52</c:v>
                </c:pt>
                <c:pt idx="23795">
                  <c:v>237903.52</c:v>
                </c:pt>
                <c:pt idx="23796">
                  <c:v>237913.52</c:v>
                </c:pt>
                <c:pt idx="23797">
                  <c:v>237923.52</c:v>
                </c:pt>
                <c:pt idx="23798">
                  <c:v>237933.52</c:v>
                </c:pt>
                <c:pt idx="23799">
                  <c:v>237943.5</c:v>
                </c:pt>
                <c:pt idx="23800">
                  <c:v>237953.52</c:v>
                </c:pt>
                <c:pt idx="23801">
                  <c:v>237963.5</c:v>
                </c:pt>
                <c:pt idx="23802">
                  <c:v>237973.52</c:v>
                </c:pt>
                <c:pt idx="23803">
                  <c:v>237983.48</c:v>
                </c:pt>
                <c:pt idx="23804">
                  <c:v>237993.5</c:v>
                </c:pt>
                <c:pt idx="23805">
                  <c:v>238003.48</c:v>
                </c:pt>
                <c:pt idx="23806">
                  <c:v>238013.48</c:v>
                </c:pt>
                <c:pt idx="23807">
                  <c:v>238023.5</c:v>
                </c:pt>
                <c:pt idx="23808">
                  <c:v>238033.48</c:v>
                </c:pt>
                <c:pt idx="23809">
                  <c:v>238043.5</c:v>
                </c:pt>
                <c:pt idx="23810">
                  <c:v>238053.48</c:v>
                </c:pt>
                <c:pt idx="23811">
                  <c:v>238063.48</c:v>
                </c:pt>
                <c:pt idx="23812">
                  <c:v>238073.48</c:v>
                </c:pt>
                <c:pt idx="23813">
                  <c:v>238083.48</c:v>
                </c:pt>
                <c:pt idx="23814">
                  <c:v>238093.47</c:v>
                </c:pt>
                <c:pt idx="23815">
                  <c:v>238103.48</c:v>
                </c:pt>
                <c:pt idx="23816">
                  <c:v>238113.45</c:v>
                </c:pt>
                <c:pt idx="23817">
                  <c:v>238123.47</c:v>
                </c:pt>
                <c:pt idx="23818">
                  <c:v>238133.48</c:v>
                </c:pt>
                <c:pt idx="23819">
                  <c:v>238143.45</c:v>
                </c:pt>
                <c:pt idx="23820">
                  <c:v>238153.48</c:v>
                </c:pt>
                <c:pt idx="23821">
                  <c:v>238163.45</c:v>
                </c:pt>
                <c:pt idx="23822">
                  <c:v>238173.47</c:v>
                </c:pt>
                <c:pt idx="23823">
                  <c:v>238183.45</c:v>
                </c:pt>
                <c:pt idx="23824">
                  <c:v>238193.45</c:v>
                </c:pt>
                <c:pt idx="23825">
                  <c:v>238203.45</c:v>
                </c:pt>
                <c:pt idx="23826">
                  <c:v>238213.45</c:v>
                </c:pt>
                <c:pt idx="23827">
                  <c:v>238223.44</c:v>
                </c:pt>
                <c:pt idx="23828">
                  <c:v>238233.45</c:v>
                </c:pt>
                <c:pt idx="23829">
                  <c:v>238243.45</c:v>
                </c:pt>
                <c:pt idx="23830">
                  <c:v>238253.45</c:v>
                </c:pt>
                <c:pt idx="23831">
                  <c:v>238263.45</c:v>
                </c:pt>
                <c:pt idx="23832">
                  <c:v>238273.44</c:v>
                </c:pt>
                <c:pt idx="23833">
                  <c:v>238283.45</c:v>
                </c:pt>
                <c:pt idx="23834">
                  <c:v>238293.42</c:v>
                </c:pt>
                <c:pt idx="23835">
                  <c:v>238303.44</c:v>
                </c:pt>
                <c:pt idx="23836">
                  <c:v>238313.42</c:v>
                </c:pt>
                <c:pt idx="23837">
                  <c:v>238323.42</c:v>
                </c:pt>
                <c:pt idx="23838">
                  <c:v>238333.45</c:v>
                </c:pt>
                <c:pt idx="23839">
                  <c:v>238343.42</c:v>
                </c:pt>
                <c:pt idx="23840">
                  <c:v>238353.44</c:v>
                </c:pt>
                <c:pt idx="23841">
                  <c:v>238363.42</c:v>
                </c:pt>
                <c:pt idx="23842">
                  <c:v>238373.42</c:v>
                </c:pt>
                <c:pt idx="23843">
                  <c:v>238383.42</c:v>
                </c:pt>
                <c:pt idx="23844">
                  <c:v>238393.42</c:v>
                </c:pt>
                <c:pt idx="23845">
                  <c:v>238403.41</c:v>
                </c:pt>
                <c:pt idx="23846">
                  <c:v>238413.42</c:v>
                </c:pt>
                <c:pt idx="23847">
                  <c:v>238423.39</c:v>
                </c:pt>
                <c:pt idx="23848">
                  <c:v>238433.41</c:v>
                </c:pt>
                <c:pt idx="23849">
                  <c:v>238443.42</c:v>
                </c:pt>
                <c:pt idx="23850">
                  <c:v>238453.41</c:v>
                </c:pt>
                <c:pt idx="23851">
                  <c:v>238463.42</c:v>
                </c:pt>
                <c:pt idx="23852">
                  <c:v>238473.39</c:v>
                </c:pt>
                <c:pt idx="23853">
                  <c:v>238483.41</c:v>
                </c:pt>
                <c:pt idx="23854">
                  <c:v>238493.39</c:v>
                </c:pt>
                <c:pt idx="23855">
                  <c:v>238503.39</c:v>
                </c:pt>
                <c:pt idx="23856">
                  <c:v>238513.39</c:v>
                </c:pt>
                <c:pt idx="23857">
                  <c:v>238523.39</c:v>
                </c:pt>
                <c:pt idx="23858">
                  <c:v>238533.38</c:v>
                </c:pt>
                <c:pt idx="23859">
                  <c:v>238543.39</c:v>
                </c:pt>
                <c:pt idx="23860">
                  <c:v>238553.39</c:v>
                </c:pt>
                <c:pt idx="23861">
                  <c:v>238563.39</c:v>
                </c:pt>
                <c:pt idx="23862">
                  <c:v>238573.39</c:v>
                </c:pt>
                <c:pt idx="23863">
                  <c:v>238583.38</c:v>
                </c:pt>
                <c:pt idx="23864">
                  <c:v>238593.39</c:v>
                </c:pt>
                <c:pt idx="23865">
                  <c:v>238603.36</c:v>
                </c:pt>
                <c:pt idx="23866">
                  <c:v>238613.38</c:v>
                </c:pt>
                <c:pt idx="23867">
                  <c:v>238623.35999999999</c:v>
                </c:pt>
                <c:pt idx="23868">
                  <c:v>238633.38</c:v>
                </c:pt>
                <c:pt idx="23869">
                  <c:v>238643.36</c:v>
                </c:pt>
                <c:pt idx="23870">
                  <c:v>238653.36</c:v>
                </c:pt>
                <c:pt idx="23871">
                  <c:v>238663.38</c:v>
                </c:pt>
                <c:pt idx="23872">
                  <c:v>238673.36</c:v>
                </c:pt>
                <c:pt idx="23873">
                  <c:v>238683.36</c:v>
                </c:pt>
                <c:pt idx="23874">
                  <c:v>238693.36</c:v>
                </c:pt>
                <c:pt idx="23875">
                  <c:v>238703.35999999999</c:v>
                </c:pt>
                <c:pt idx="23876">
                  <c:v>238713.34</c:v>
                </c:pt>
                <c:pt idx="23877">
                  <c:v>238723.36</c:v>
                </c:pt>
                <c:pt idx="23878">
                  <c:v>238733.33</c:v>
                </c:pt>
                <c:pt idx="23879">
                  <c:v>238743.36</c:v>
                </c:pt>
                <c:pt idx="23880">
                  <c:v>238753.36</c:v>
                </c:pt>
                <c:pt idx="23881">
                  <c:v>238763.34</c:v>
                </c:pt>
                <c:pt idx="23882">
                  <c:v>238773.36</c:v>
                </c:pt>
                <c:pt idx="23883">
                  <c:v>238783.33</c:v>
                </c:pt>
                <c:pt idx="23884">
                  <c:v>238793.34</c:v>
                </c:pt>
                <c:pt idx="23885">
                  <c:v>238803.33</c:v>
                </c:pt>
                <c:pt idx="23886">
                  <c:v>238813.33</c:v>
                </c:pt>
                <c:pt idx="23887">
                  <c:v>238823.33</c:v>
                </c:pt>
                <c:pt idx="23888">
                  <c:v>238833.33</c:v>
                </c:pt>
                <c:pt idx="23889">
                  <c:v>238843.33</c:v>
                </c:pt>
                <c:pt idx="23890">
                  <c:v>238853.33</c:v>
                </c:pt>
                <c:pt idx="23891">
                  <c:v>238863.33</c:v>
                </c:pt>
                <c:pt idx="23892">
                  <c:v>238873.33</c:v>
                </c:pt>
                <c:pt idx="23893">
                  <c:v>238883.33</c:v>
                </c:pt>
                <c:pt idx="23894">
                  <c:v>238893.31</c:v>
                </c:pt>
                <c:pt idx="23895">
                  <c:v>238903.33</c:v>
                </c:pt>
                <c:pt idx="23896">
                  <c:v>238913.3</c:v>
                </c:pt>
                <c:pt idx="23897">
                  <c:v>238923.33</c:v>
                </c:pt>
                <c:pt idx="23898">
                  <c:v>238933.3</c:v>
                </c:pt>
                <c:pt idx="23899">
                  <c:v>238943.31</c:v>
                </c:pt>
                <c:pt idx="23900">
                  <c:v>238953.3</c:v>
                </c:pt>
                <c:pt idx="23901">
                  <c:v>238963.3</c:v>
                </c:pt>
                <c:pt idx="23902">
                  <c:v>238973.31</c:v>
                </c:pt>
                <c:pt idx="23903">
                  <c:v>238983.3</c:v>
                </c:pt>
                <c:pt idx="23904">
                  <c:v>238993.3</c:v>
                </c:pt>
                <c:pt idx="23905">
                  <c:v>239003.3</c:v>
                </c:pt>
                <c:pt idx="23906">
                  <c:v>239013.3</c:v>
                </c:pt>
                <c:pt idx="23907">
                  <c:v>239023.28</c:v>
                </c:pt>
                <c:pt idx="23908">
                  <c:v>239033.3</c:v>
                </c:pt>
                <c:pt idx="23909">
                  <c:v>239043.28</c:v>
                </c:pt>
                <c:pt idx="23910">
                  <c:v>239053.3</c:v>
                </c:pt>
                <c:pt idx="23911">
                  <c:v>239063.27</c:v>
                </c:pt>
                <c:pt idx="23912">
                  <c:v>239073.28</c:v>
                </c:pt>
                <c:pt idx="23913">
                  <c:v>239083.3</c:v>
                </c:pt>
                <c:pt idx="23914">
                  <c:v>239093.27</c:v>
                </c:pt>
                <c:pt idx="23915">
                  <c:v>239103.28</c:v>
                </c:pt>
                <c:pt idx="23916">
                  <c:v>239113.27</c:v>
                </c:pt>
                <c:pt idx="23917">
                  <c:v>239123.28</c:v>
                </c:pt>
                <c:pt idx="23918">
                  <c:v>239133.27</c:v>
                </c:pt>
                <c:pt idx="23919">
                  <c:v>239143.27</c:v>
                </c:pt>
                <c:pt idx="23920">
                  <c:v>239153.27</c:v>
                </c:pt>
                <c:pt idx="23921">
                  <c:v>239163.27</c:v>
                </c:pt>
                <c:pt idx="23922">
                  <c:v>239173.27</c:v>
                </c:pt>
                <c:pt idx="23923">
                  <c:v>239183.27</c:v>
                </c:pt>
                <c:pt idx="23924">
                  <c:v>239193.27</c:v>
                </c:pt>
                <c:pt idx="23925">
                  <c:v>239203.25</c:v>
                </c:pt>
                <c:pt idx="23926">
                  <c:v>239213.27</c:v>
                </c:pt>
                <c:pt idx="23927">
                  <c:v>239223.25</c:v>
                </c:pt>
                <c:pt idx="23928">
                  <c:v>239233.27</c:v>
                </c:pt>
                <c:pt idx="23929">
                  <c:v>239243.23</c:v>
                </c:pt>
                <c:pt idx="23930">
                  <c:v>239253.25</c:v>
                </c:pt>
                <c:pt idx="23931">
                  <c:v>239263.23</c:v>
                </c:pt>
                <c:pt idx="23932">
                  <c:v>239273.23</c:v>
                </c:pt>
                <c:pt idx="23933">
                  <c:v>239283.25</c:v>
                </c:pt>
                <c:pt idx="23934">
                  <c:v>239293.23</c:v>
                </c:pt>
                <c:pt idx="23935">
                  <c:v>239303.25</c:v>
                </c:pt>
                <c:pt idx="23936">
                  <c:v>239313.23</c:v>
                </c:pt>
                <c:pt idx="23937">
                  <c:v>239323.23</c:v>
                </c:pt>
                <c:pt idx="23938">
                  <c:v>239333.23</c:v>
                </c:pt>
                <c:pt idx="23939">
                  <c:v>239343.23</c:v>
                </c:pt>
                <c:pt idx="23940">
                  <c:v>239353.22</c:v>
                </c:pt>
                <c:pt idx="23941">
                  <c:v>239363.23</c:v>
                </c:pt>
                <c:pt idx="23942">
                  <c:v>239373.2</c:v>
                </c:pt>
                <c:pt idx="23943">
                  <c:v>239383.22</c:v>
                </c:pt>
                <c:pt idx="23944">
                  <c:v>239393.23</c:v>
                </c:pt>
                <c:pt idx="23945">
                  <c:v>239403.2</c:v>
                </c:pt>
                <c:pt idx="23946">
                  <c:v>239413.23</c:v>
                </c:pt>
                <c:pt idx="23947">
                  <c:v>239423.2</c:v>
                </c:pt>
                <c:pt idx="23948">
                  <c:v>239433.22</c:v>
                </c:pt>
                <c:pt idx="23949">
                  <c:v>239443.20000000001</c:v>
                </c:pt>
                <c:pt idx="23950">
                  <c:v>239453.2</c:v>
                </c:pt>
                <c:pt idx="23951">
                  <c:v>239463.2</c:v>
                </c:pt>
                <c:pt idx="23952">
                  <c:v>239473.2</c:v>
                </c:pt>
                <c:pt idx="23953">
                  <c:v>239483.19</c:v>
                </c:pt>
                <c:pt idx="23954">
                  <c:v>239493.2</c:v>
                </c:pt>
                <c:pt idx="23955">
                  <c:v>239503.2</c:v>
                </c:pt>
                <c:pt idx="23956">
                  <c:v>239513.2</c:v>
                </c:pt>
                <c:pt idx="23957">
                  <c:v>239523.20000000001</c:v>
                </c:pt>
                <c:pt idx="23958">
                  <c:v>239533.19</c:v>
                </c:pt>
                <c:pt idx="23959">
                  <c:v>239543.2</c:v>
                </c:pt>
                <c:pt idx="23960">
                  <c:v>239553.17</c:v>
                </c:pt>
                <c:pt idx="23961">
                  <c:v>239563.19</c:v>
                </c:pt>
                <c:pt idx="23962">
                  <c:v>239573.17</c:v>
                </c:pt>
                <c:pt idx="23963">
                  <c:v>239583.17</c:v>
                </c:pt>
                <c:pt idx="23964">
                  <c:v>239593.2</c:v>
                </c:pt>
                <c:pt idx="23965">
                  <c:v>239603.17</c:v>
                </c:pt>
                <c:pt idx="23966">
                  <c:v>239613.19</c:v>
                </c:pt>
                <c:pt idx="23967">
                  <c:v>239623.17</c:v>
                </c:pt>
                <c:pt idx="23968">
                  <c:v>239633.17</c:v>
                </c:pt>
                <c:pt idx="23969">
                  <c:v>239643.17</c:v>
                </c:pt>
                <c:pt idx="23970">
                  <c:v>239653.17</c:v>
                </c:pt>
                <c:pt idx="23971">
                  <c:v>239663.16</c:v>
                </c:pt>
                <c:pt idx="23972">
                  <c:v>239673.17</c:v>
                </c:pt>
                <c:pt idx="23973">
                  <c:v>239683.14</c:v>
                </c:pt>
                <c:pt idx="23974">
                  <c:v>239693.17</c:v>
                </c:pt>
                <c:pt idx="23975">
                  <c:v>239703.17</c:v>
                </c:pt>
                <c:pt idx="23976">
                  <c:v>239713.16</c:v>
                </c:pt>
                <c:pt idx="23977">
                  <c:v>239723.17</c:v>
                </c:pt>
                <c:pt idx="23978">
                  <c:v>239733.14</c:v>
                </c:pt>
                <c:pt idx="23979">
                  <c:v>239743.16</c:v>
                </c:pt>
                <c:pt idx="23980">
                  <c:v>239753.14</c:v>
                </c:pt>
                <c:pt idx="23981">
                  <c:v>239763.14</c:v>
                </c:pt>
                <c:pt idx="23982">
                  <c:v>239773.14</c:v>
                </c:pt>
                <c:pt idx="23983">
                  <c:v>239783.14</c:v>
                </c:pt>
                <c:pt idx="23984">
                  <c:v>239793.13</c:v>
                </c:pt>
                <c:pt idx="23985">
                  <c:v>239803.14</c:v>
                </c:pt>
                <c:pt idx="23986">
                  <c:v>239813.14</c:v>
                </c:pt>
                <c:pt idx="23987">
                  <c:v>239823.14</c:v>
                </c:pt>
                <c:pt idx="23988">
                  <c:v>239833.14</c:v>
                </c:pt>
                <c:pt idx="23989">
                  <c:v>239843.13</c:v>
                </c:pt>
                <c:pt idx="23990">
                  <c:v>239853.14</c:v>
                </c:pt>
                <c:pt idx="23991">
                  <c:v>239863.11</c:v>
                </c:pt>
                <c:pt idx="23992">
                  <c:v>239873.13</c:v>
                </c:pt>
                <c:pt idx="23993">
                  <c:v>239883.11</c:v>
                </c:pt>
                <c:pt idx="23994">
                  <c:v>239893.13</c:v>
                </c:pt>
                <c:pt idx="23995">
                  <c:v>239903.11</c:v>
                </c:pt>
                <c:pt idx="23996">
                  <c:v>239913.11</c:v>
                </c:pt>
                <c:pt idx="23997">
                  <c:v>239923.13</c:v>
                </c:pt>
                <c:pt idx="23998">
                  <c:v>239933.11</c:v>
                </c:pt>
                <c:pt idx="23999">
                  <c:v>239943.11</c:v>
                </c:pt>
                <c:pt idx="24000">
                  <c:v>239953.11</c:v>
                </c:pt>
                <c:pt idx="24001">
                  <c:v>239963.11</c:v>
                </c:pt>
                <c:pt idx="24002">
                  <c:v>239973.09</c:v>
                </c:pt>
                <c:pt idx="24003">
                  <c:v>239983.11</c:v>
                </c:pt>
                <c:pt idx="24004">
                  <c:v>239993.08</c:v>
                </c:pt>
                <c:pt idx="24005">
                  <c:v>240003.11</c:v>
                </c:pt>
                <c:pt idx="24006">
                  <c:v>240013.11</c:v>
                </c:pt>
                <c:pt idx="24007">
                  <c:v>240023.09</c:v>
                </c:pt>
                <c:pt idx="24008">
                  <c:v>240033.11</c:v>
                </c:pt>
                <c:pt idx="24009">
                  <c:v>240043.08</c:v>
                </c:pt>
                <c:pt idx="24010">
                  <c:v>240053.09</c:v>
                </c:pt>
                <c:pt idx="24011">
                  <c:v>240063.08</c:v>
                </c:pt>
                <c:pt idx="24012">
                  <c:v>240073.08</c:v>
                </c:pt>
                <c:pt idx="24013">
                  <c:v>240083.08</c:v>
                </c:pt>
                <c:pt idx="24014">
                  <c:v>240093.08</c:v>
                </c:pt>
                <c:pt idx="24015">
                  <c:v>240103.08</c:v>
                </c:pt>
                <c:pt idx="24016">
                  <c:v>240113.08</c:v>
                </c:pt>
                <c:pt idx="24017">
                  <c:v>240123.08</c:v>
                </c:pt>
                <c:pt idx="24018">
                  <c:v>240133.08</c:v>
                </c:pt>
                <c:pt idx="24019">
                  <c:v>240143.08</c:v>
                </c:pt>
                <c:pt idx="24020">
                  <c:v>240153.06</c:v>
                </c:pt>
                <c:pt idx="24021">
                  <c:v>240163.08</c:v>
                </c:pt>
                <c:pt idx="24022">
                  <c:v>240173.05</c:v>
                </c:pt>
                <c:pt idx="24023">
                  <c:v>240183.08</c:v>
                </c:pt>
                <c:pt idx="24024">
                  <c:v>240193.05</c:v>
                </c:pt>
                <c:pt idx="24025">
                  <c:v>240203.06</c:v>
                </c:pt>
                <c:pt idx="24026">
                  <c:v>240213.05</c:v>
                </c:pt>
                <c:pt idx="24027">
                  <c:v>240223.05</c:v>
                </c:pt>
                <c:pt idx="24028">
                  <c:v>240233.06</c:v>
                </c:pt>
                <c:pt idx="24029">
                  <c:v>240243.05</c:v>
                </c:pt>
                <c:pt idx="24030">
                  <c:v>240253.05</c:v>
                </c:pt>
                <c:pt idx="24031">
                  <c:v>240263.05</c:v>
                </c:pt>
                <c:pt idx="24032">
                  <c:v>240273.05</c:v>
                </c:pt>
                <c:pt idx="24033">
                  <c:v>240283.05</c:v>
                </c:pt>
                <c:pt idx="24034">
                  <c:v>240293.05</c:v>
                </c:pt>
                <c:pt idx="24035">
                  <c:v>240303.03</c:v>
                </c:pt>
                <c:pt idx="24036">
                  <c:v>240313.05</c:v>
                </c:pt>
                <c:pt idx="24037">
                  <c:v>240323.02</c:v>
                </c:pt>
                <c:pt idx="24038">
                  <c:v>240333.03</c:v>
                </c:pt>
                <c:pt idx="24039">
                  <c:v>240343.05</c:v>
                </c:pt>
                <c:pt idx="24040">
                  <c:v>240353.02</c:v>
                </c:pt>
                <c:pt idx="24041">
                  <c:v>240363.05</c:v>
                </c:pt>
                <c:pt idx="24042">
                  <c:v>240373.02</c:v>
                </c:pt>
                <c:pt idx="24043">
                  <c:v>240383.03</c:v>
                </c:pt>
                <c:pt idx="24044">
                  <c:v>240393.02</c:v>
                </c:pt>
                <c:pt idx="24045">
                  <c:v>240403.02</c:v>
                </c:pt>
                <c:pt idx="24046">
                  <c:v>240413.02</c:v>
                </c:pt>
                <c:pt idx="24047">
                  <c:v>240423.02</c:v>
                </c:pt>
                <c:pt idx="24048">
                  <c:v>240433</c:v>
                </c:pt>
                <c:pt idx="24049">
                  <c:v>240443.02</c:v>
                </c:pt>
                <c:pt idx="24050">
                  <c:v>240453.02</c:v>
                </c:pt>
                <c:pt idx="24051">
                  <c:v>240463</c:v>
                </c:pt>
                <c:pt idx="24052">
                  <c:v>240473.02</c:v>
                </c:pt>
                <c:pt idx="24053">
                  <c:v>240483</c:v>
                </c:pt>
                <c:pt idx="24054">
                  <c:v>240493.02</c:v>
                </c:pt>
                <c:pt idx="24055">
                  <c:v>240502.98</c:v>
                </c:pt>
                <c:pt idx="24056">
                  <c:v>240513</c:v>
                </c:pt>
                <c:pt idx="24057">
                  <c:v>240522.98</c:v>
                </c:pt>
                <c:pt idx="24058">
                  <c:v>240532.98</c:v>
                </c:pt>
                <c:pt idx="24059">
                  <c:v>240543</c:v>
                </c:pt>
                <c:pt idx="24060">
                  <c:v>240552.98</c:v>
                </c:pt>
                <c:pt idx="24061">
                  <c:v>240563</c:v>
                </c:pt>
                <c:pt idx="24062">
                  <c:v>240572.98</c:v>
                </c:pt>
                <c:pt idx="24063">
                  <c:v>240582.98</c:v>
                </c:pt>
                <c:pt idx="24064">
                  <c:v>240592.98</c:v>
                </c:pt>
                <c:pt idx="24065">
                  <c:v>240602.98</c:v>
                </c:pt>
                <c:pt idx="24066">
                  <c:v>240612.97</c:v>
                </c:pt>
                <c:pt idx="24067">
                  <c:v>240622.98</c:v>
                </c:pt>
                <c:pt idx="24068">
                  <c:v>240632.95</c:v>
                </c:pt>
                <c:pt idx="24069">
                  <c:v>240642.97</c:v>
                </c:pt>
                <c:pt idx="24070">
                  <c:v>240652.98</c:v>
                </c:pt>
                <c:pt idx="24071">
                  <c:v>240662.97</c:v>
                </c:pt>
                <c:pt idx="24072">
                  <c:v>240672.98</c:v>
                </c:pt>
                <c:pt idx="24073">
                  <c:v>240682.95</c:v>
                </c:pt>
                <c:pt idx="24074">
                  <c:v>240692.97</c:v>
                </c:pt>
                <c:pt idx="24075">
                  <c:v>240702.95</c:v>
                </c:pt>
                <c:pt idx="24076">
                  <c:v>240712.95</c:v>
                </c:pt>
                <c:pt idx="24077">
                  <c:v>240722.95</c:v>
                </c:pt>
                <c:pt idx="24078">
                  <c:v>240732.95</c:v>
                </c:pt>
                <c:pt idx="24079">
                  <c:v>240742.94</c:v>
                </c:pt>
                <c:pt idx="24080">
                  <c:v>240752.95</c:v>
                </c:pt>
                <c:pt idx="24081">
                  <c:v>240762.95</c:v>
                </c:pt>
                <c:pt idx="24082">
                  <c:v>240772.95</c:v>
                </c:pt>
                <c:pt idx="24083">
                  <c:v>240782.95</c:v>
                </c:pt>
                <c:pt idx="24084">
                  <c:v>240792.94</c:v>
                </c:pt>
                <c:pt idx="24085">
                  <c:v>240802.95</c:v>
                </c:pt>
                <c:pt idx="24086">
                  <c:v>240812.92</c:v>
                </c:pt>
                <c:pt idx="24087">
                  <c:v>240822.94</c:v>
                </c:pt>
                <c:pt idx="24088">
                  <c:v>240832.92</c:v>
                </c:pt>
                <c:pt idx="24089">
                  <c:v>240842.92</c:v>
                </c:pt>
                <c:pt idx="24090">
                  <c:v>240852.95</c:v>
                </c:pt>
                <c:pt idx="24091">
                  <c:v>240862.92</c:v>
                </c:pt>
                <c:pt idx="24092">
                  <c:v>240872.94</c:v>
                </c:pt>
                <c:pt idx="24093">
                  <c:v>240882.92</c:v>
                </c:pt>
                <c:pt idx="24094">
                  <c:v>240892.92</c:v>
                </c:pt>
                <c:pt idx="24095">
                  <c:v>240902.92</c:v>
                </c:pt>
                <c:pt idx="24096">
                  <c:v>240912.92</c:v>
                </c:pt>
                <c:pt idx="24097">
                  <c:v>240922.91</c:v>
                </c:pt>
                <c:pt idx="24098">
                  <c:v>240932.92</c:v>
                </c:pt>
                <c:pt idx="24099">
                  <c:v>240942.89</c:v>
                </c:pt>
                <c:pt idx="24100">
                  <c:v>240952.92</c:v>
                </c:pt>
                <c:pt idx="24101">
                  <c:v>240962.92</c:v>
                </c:pt>
                <c:pt idx="24102">
                  <c:v>240972.91</c:v>
                </c:pt>
                <c:pt idx="24103">
                  <c:v>240982.92</c:v>
                </c:pt>
                <c:pt idx="24104">
                  <c:v>240992.89</c:v>
                </c:pt>
                <c:pt idx="24105">
                  <c:v>241002.91</c:v>
                </c:pt>
                <c:pt idx="24106">
                  <c:v>241012.89</c:v>
                </c:pt>
                <c:pt idx="24107">
                  <c:v>241022.89</c:v>
                </c:pt>
                <c:pt idx="24108">
                  <c:v>241032.89</c:v>
                </c:pt>
                <c:pt idx="24109">
                  <c:v>241042.89</c:v>
                </c:pt>
                <c:pt idx="24110">
                  <c:v>241052.88</c:v>
                </c:pt>
                <c:pt idx="24111">
                  <c:v>241062.89</c:v>
                </c:pt>
                <c:pt idx="24112">
                  <c:v>241072.89</c:v>
                </c:pt>
                <c:pt idx="24113">
                  <c:v>241082.89</c:v>
                </c:pt>
                <c:pt idx="24114">
                  <c:v>241092.89</c:v>
                </c:pt>
                <c:pt idx="24115">
                  <c:v>241102.88</c:v>
                </c:pt>
                <c:pt idx="24116">
                  <c:v>241112.89</c:v>
                </c:pt>
                <c:pt idx="24117">
                  <c:v>241122.86</c:v>
                </c:pt>
                <c:pt idx="24118">
                  <c:v>241132.88</c:v>
                </c:pt>
                <c:pt idx="24119">
                  <c:v>241142.86</c:v>
                </c:pt>
                <c:pt idx="24120">
                  <c:v>241152.88</c:v>
                </c:pt>
                <c:pt idx="24121">
                  <c:v>241162.86</c:v>
                </c:pt>
                <c:pt idx="24122">
                  <c:v>241172.86</c:v>
                </c:pt>
                <c:pt idx="24123">
                  <c:v>241182.88</c:v>
                </c:pt>
                <c:pt idx="24124">
                  <c:v>241192.86</c:v>
                </c:pt>
                <c:pt idx="24125">
                  <c:v>241202.86</c:v>
                </c:pt>
                <c:pt idx="24126">
                  <c:v>241212.86</c:v>
                </c:pt>
                <c:pt idx="24127">
                  <c:v>241222.86</c:v>
                </c:pt>
                <c:pt idx="24128">
                  <c:v>241232.84</c:v>
                </c:pt>
                <c:pt idx="24129">
                  <c:v>241242.86</c:v>
                </c:pt>
                <c:pt idx="24130">
                  <c:v>241252.84</c:v>
                </c:pt>
                <c:pt idx="24131">
                  <c:v>241262.86</c:v>
                </c:pt>
                <c:pt idx="24132">
                  <c:v>241272.83</c:v>
                </c:pt>
                <c:pt idx="24133">
                  <c:v>241282.84</c:v>
                </c:pt>
                <c:pt idx="24134">
                  <c:v>241292.86</c:v>
                </c:pt>
                <c:pt idx="24135">
                  <c:v>241302.83</c:v>
                </c:pt>
                <c:pt idx="24136">
                  <c:v>241312.84</c:v>
                </c:pt>
                <c:pt idx="24137">
                  <c:v>241322.83</c:v>
                </c:pt>
                <c:pt idx="24138">
                  <c:v>241332.84</c:v>
                </c:pt>
                <c:pt idx="24139">
                  <c:v>241342.83</c:v>
                </c:pt>
                <c:pt idx="24140">
                  <c:v>241352.83</c:v>
                </c:pt>
                <c:pt idx="24141">
                  <c:v>241362.83</c:v>
                </c:pt>
                <c:pt idx="24142">
                  <c:v>241372.83</c:v>
                </c:pt>
                <c:pt idx="24143">
                  <c:v>241382.83</c:v>
                </c:pt>
                <c:pt idx="24144">
                  <c:v>241392.83</c:v>
                </c:pt>
                <c:pt idx="24145">
                  <c:v>241402.83</c:v>
                </c:pt>
                <c:pt idx="24146">
                  <c:v>241412.81</c:v>
                </c:pt>
                <c:pt idx="24147">
                  <c:v>241422.83</c:v>
                </c:pt>
                <c:pt idx="24148">
                  <c:v>241432.8</c:v>
                </c:pt>
                <c:pt idx="24149">
                  <c:v>241442.83</c:v>
                </c:pt>
                <c:pt idx="24150">
                  <c:v>241452.79999999999</c:v>
                </c:pt>
                <c:pt idx="24151">
                  <c:v>241462.81</c:v>
                </c:pt>
                <c:pt idx="24152">
                  <c:v>241472.8</c:v>
                </c:pt>
                <c:pt idx="24153">
                  <c:v>241482.8</c:v>
                </c:pt>
                <c:pt idx="24154">
                  <c:v>241492.81</c:v>
                </c:pt>
                <c:pt idx="24155">
                  <c:v>241502.8</c:v>
                </c:pt>
                <c:pt idx="24156">
                  <c:v>241512.8</c:v>
                </c:pt>
                <c:pt idx="24157">
                  <c:v>241522.8</c:v>
                </c:pt>
                <c:pt idx="24158">
                  <c:v>241532.79999999999</c:v>
                </c:pt>
                <c:pt idx="24159">
                  <c:v>241542.8</c:v>
                </c:pt>
                <c:pt idx="24160">
                  <c:v>241552.8</c:v>
                </c:pt>
                <c:pt idx="24161">
                  <c:v>241562.78</c:v>
                </c:pt>
                <c:pt idx="24162">
                  <c:v>241572.8</c:v>
                </c:pt>
                <c:pt idx="24163">
                  <c:v>241582.77</c:v>
                </c:pt>
                <c:pt idx="24164">
                  <c:v>241592.78</c:v>
                </c:pt>
                <c:pt idx="24165">
                  <c:v>241602.8</c:v>
                </c:pt>
                <c:pt idx="24166">
                  <c:v>241612.77</c:v>
                </c:pt>
                <c:pt idx="24167">
                  <c:v>241622.8</c:v>
                </c:pt>
                <c:pt idx="24168">
                  <c:v>241632.77</c:v>
                </c:pt>
                <c:pt idx="24169">
                  <c:v>241642.78</c:v>
                </c:pt>
                <c:pt idx="24170">
                  <c:v>241652.77</c:v>
                </c:pt>
                <c:pt idx="24171">
                  <c:v>241662.77</c:v>
                </c:pt>
                <c:pt idx="24172">
                  <c:v>241672.77</c:v>
                </c:pt>
                <c:pt idx="24173">
                  <c:v>241682.77</c:v>
                </c:pt>
                <c:pt idx="24174">
                  <c:v>241692.75</c:v>
                </c:pt>
                <c:pt idx="24175">
                  <c:v>241702.77</c:v>
                </c:pt>
                <c:pt idx="24176">
                  <c:v>241712.77</c:v>
                </c:pt>
                <c:pt idx="24177">
                  <c:v>241722.75</c:v>
                </c:pt>
                <c:pt idx="24178">
                  <c:v>241732.77</c:v>
                </c:pt>
                <c:pt idx="24179">
                  <c:v>241742.75</c:v>
                </c:pt>
                <c:pt idx="24180">
                  <c:v>241752.77</c:v>
                </c:pt>
                <c:pt idx="24181">
                  <c:v>241762.73</c:v>
                </c:pt>
                <c:pt idx="24182">
                  <c:v>241772.75</c:v>
                </c:pt>
                <c:pt idx="24183">
                  <c:v>241782.73</c:v>
                </c:pt>
                <c:pt idx="24184">
                  <c:v>241792.73</c:v>
                </c:pt>
                <c:pt idx="24185">
                  <c:v>241802.75</c:v>
                </c:pt>
                <c:pt idx="24186">
                  <c:v>241812.73</c:v>
                </c:pt>
                <c:pt idx="24187">
                  <c:v>241822.75</c:v>
                </c:pt>
                <c:pt idx="24188">
                  <c:v>241832.73</c:v>
                </c:pt>
                <c:pt idx="24189">
                  <c:v>241842.73</c:v>
                </c:pt>
                <c:pt idx="24190">
                  <c:v>241852.73</c:v>
                </c:pt>
                <c:pt idx="24191">
                  <c:v>241862.73</c:v>
                </c:pt>
                <c:pt idx="24192">
                  <c:v>241872.72</c:v>
                </c:pt>
                <c:pt idx="24193">
                  <c:v>241882.73</c:v>
                </c:pt>
                <c:pt idx="24194">
                  <c:v>241892.7</c:v>
                </c:pt>
                <c:pt idx="24195">
                  <c:v>241902.72</c:v>
                </c:pt>
                <c:pt idx="24196">
                  <c:v>241912.73</c:v>
                </c:pt>
                <c:pt idx="24197">
                  <c:v>241922.72</c:v>
                </c:pt>
                <c:pt idx="24198">
                  <c:v>241932.73</c:v>
                </c:pt>
                <c:pt idx="24199">
                  <c:v>241942.7</c:v>
                </c:pt>
                <c:pt idx="24200">
                  <c:v>241952.72</c:v>
                </c:pt>
                <c:pt idx="24201">
                  <c:v>241962.7</c:v>
                </c:pt>
                <c:pt idx="24202">
                  <c:v>241972.7</c:v>
                </c:pt>
                <c:pt idx="24203">
                  <c:v>241982.7</c:v>
                </c:pt>
                <c:pt idx="24204">
                  <c:v>241992.7</c:v>
                </c:pt>
                <c:pt idx="24205">
                  <c:v>242002.69</c:v>
                </c:pt>
                <c:pt idx="24206">
                  <c:v>242012.7</c:v>
                </c:pt>
                <c:pt idx="24207">
                  <c:v>242022.7</c:v>
                </c:pt>
                <c:pt idx="24208">
                  <c:v>242032.7</c:v>
                </c:pt>
                <c:pt idx="24209">
                  <c:v>242042.7</c:v>
                </c:pt>
                <c:pt idx="24210">
                  <c:v>242052.69</c:v>
                </c:pt>
                <c:pt idx="24211">
                  <c:v>242062.7</c:v>
                </c:pt>
                <c:pt idx="24212">
                  <c:v>242072.67</c:v>
                </c:pt>
                <c:pt idx="24213">
                  <c:v>242082.69</c:v>
                </c:pt>
                <c:pt idx="24214">
                  <c:v>242092.67</c:v>
                </c:pt>
                <c:pt idx="24215">
                  <c:v>242102.67</c:v>
                </c:pt>
                <c:pt idx="24216">
                  <c:v>242112.67</c:v>
                </c:pt>
                <c:pt idx="24217">
                  <c:v>242122.67</c:v>
                </c:pt>
                <c:pt idx="24218">
                  <c:v>242132.69</c:v>
                </c:pt>
                <c:pt idx="24219">
                  <c:v>242142.67</c:v>
                </c:pt>
                <c:pt idx="24220">
                  <c:v>242152.67</c:v>
                </c:pt>
                <c:pt idx="24221">
                  <c:v>242162.67</c:v>
                </c:pt>
                <c:pt idx="24222">
                  <c:v>242172.67</c:v>
                </c:pt>
                <c:pt idx="24223">
                  <c:v>242182.66</c:v>
                </c:pt>
                <c:pt idx="24224">
                  <c:v>242192.67</c:v>
                </c:pt>
                <c:pt idx="24225">
                  <c:v>242202.64</c:v>
                </c:pt>
                <c:pt idx="24226">
                  <c:v>242212.67</c:v>
                </c:pt>
                <c:pt idx="24227">
                  <c:v>242222.64</c:v>
                </c:pt>
                <c:pt idx="24228">
                  <c:v>242232.66</c:v>
                </c:pt>
                <c:pt idx="24229">
                  <c:v>242242.67</c:v>
                </c:pt>
                <c:pt idx="24230">
                  <c:v>242252.64</c:v>
                </c:pt>
                <c:pt idx="24231">
                  <c:v>242262.66</c:v>
                </c:pt>
                <c:pt idx="24232">
                  <c:v>242272.64000000001</c:v>
                </c:pt>
                <c:pt idx="24233">
                  <c:v>242282.64</c:v>
                </c:pt>
                <c:pt idx="24234">
                  <c:v>242292.64</c:v>
                </c:pt>
                <c:pt idx="24235">
                  <c:v>242302.64</c:v>
                </c:pt>
                <c:pt idx="24236">
                  <c:v>242312.64</c:v>
                </c:pt>
                <c:pt idx="24237">
                  <c:v>242322.64</c:v>
                </c:pt>
                <c:pt idx="24238">
                  <c:v>242332.64</c:v>
                </c:pt>
                <c:pt idx="24239">
                  <c:v>242342.64</c:v>
                </c:pt>
                <c:pt idx="24240">
                  <c:v>242352.64000000001</c:v>
                </c:pt>
                <c:pt idx="24241">
                  <c:v>242362.63</c:v>
                </c:pt>
                <c:pt idx="24242">
                  <c:v>242372.64</c:v>
                </c:pt>
                <c:pt idx="24243">
                  <c:v>242382.61</c:v>
                </c:pt>
                <c:pt idx="24244">
                  <c:v>242392.64</c:v>
                </c:pt>
                <c:pt idx="24245">
                  <c:v>242402.61</c:v>
                </c:pt>
                <c:pt idx="24246">
                  <c:v>242412.63</c:v>
                </c:pt>
                <c:pt idx="24247">
                  <c:v>242422.61</c:v>
                </c:pt>
                <c:pt idx="24248">
                  <c:v>242432.61</c:v>
                </c:pt>
                <c:pt idx="24249">
                  <c:v>242442.63</c:v>
                </c:pt>
                <c:pt idx="24250">
                  <c:v>242452.61</c:v>
                </c:pt>
                <c:pt idx="24251">
                  <c:v>242462.61</c:v>
                </c:pt>
                <c:pt idx="24252">
                  <c:v>242472.61</c:v>
                </c:pt>
                <c:pt idx="24253">
                  <c:v>242482.61</c:v>
                </c:pt>
                <c:pt idx="24254">
                  <c:v>242492.59</c:v>
                </c:pt>
                <c:pt idx="24255">
                  <c:v>242502.61</c:v>
                </c:pt>
                <c:pt idx="24256">
                  <c:v>242512.59</c:v>
                </c:pt>
                <c:pt idx="24257">
                  <c:v>242522.61</c:v>
                </c:pt>
                <c:pt idx="24258">
                  <c:v>242532.58</c:v>
                </c:pt>
                <c:pt idx="24259">
                  <c:v>242542.59</c:v>
                </c:pt>
                <c:pt idx="24260">
                  <c:v>242552.61</c:v>
                </c:pt>
                <c:pt idx="24261">
                  <c:v>242562.58</c:v>
                </c:pt>
                <c:pt idx="24262">
                  <c:v>242572.59</c:v>
                </c:pt>
                <c:pt idx="24263">
                  <c:v>242582.58</c:v>
                </c:pt>
                <c:pt idx="24264">
                  <c:v>242592.59</c:v>
                </c:pt>
                <c:pt idx="24265">
                  <c:v>242602.58</c:v>
                </c:pt>
                <c:pt idx="24266">
                  <c:v>242612.58</c:v>
                </c:pt>
                <c:pt idx="24267">
                  <c:v>242622.58</c:v>
                </c:pt>
                <c:pt idx="24268">
                  <c:v>242632.58</c:v>
                </c:pt>
                <c:pt idx="24269">
                  <c:v>242642.56</c:v>
                </c:pt>
                <c:pt idx="24270">
                  <c:v>242652.58</c:v>
                </c:pt>
                <c:pt idx="24271">
                  <c:v>242662.58</c:v>
                </c:pt>
                <c:pt idx="24272">
                  <c:v>242672.56</c:v>
                </c:pt>
                <c:pt idx="24273">
                  <c:v>242682.58</c:v>
                </c:pt>
                <c:pt idx="24274">
                  <c:v>242692.56</c:v>
                </c:pt>
                <c:pt idx="24275">
                  <c:v>242702.58</c:v>
                </c:pt>
                <c:pt idx="24276">
                  <c:v>242712.55</c:v>
                </c:pt>
                <c:pt idx="24277">
                  <c:v>242722.56</c:v>
                </c:pt>
                <c:pt idx="24278">
                  <c:v>242732.55</c:v>
                </c:pt>
                <c:pt idx="24279">
                  <c:v>242742.55</c:v>
                </c:pt>
                <c:pt idx="24280">
                  <c:v>242752.55</c:v>
                </c:pt>
                <c:pt idx="24281">
                  <c:v>242762.55</c:v>
                </c:pt>
                <c:pt idx="24282">
                  <c:v>242772.56</c:v>
                </c:pt>
                <c:pt idx="24283">
                  <c:v>242782.55</c:v>
                </c:pt>
                <c:pt idx="24284">
                  <c:v>242792.55</c:v>
                </c:pt>
                <c:pt idx="24285">
                  <c:v>242802.55</c:v>
                </c:pt>
                <c:pt idx="24286">
                  <c:v>242812.55</c:v>
                </c:pt>
                <c:pt idx="24287">
                  <c:v>242822.53</c:v>
                </c:pt>
                <c:pt idx="24288">
                  <c:v>242832.55</c:v>
                </c:pt>
                <c:pt idx="24289">
                  <c:v>242842.52</c:v>
                </c:pt>
                <c:pt idx="24290">
                  <c:v>242852.53</c:v>
                </c:pt>
                <c:pt idx="24291">
                  <c:v>242862.55</c:v>
                </c:pt>
                <c:pt idx="24292">
                  <c:v>242872.52</c:v>
                </c:pt>
                <c:pt idx="24293">
                  <c:v>242882.55</c:v>
                </c:pt>
                <c:pt idx="24294">
                  <c:v>242892.52</c:v>
                </c:pt>
                <c:pt idx="24295">
                  <c:v>242902.53</c:v>
                </c:pt>
                <c:pt idx="24296">
                  <c:v>242912.52</c:v>
                </c:pt>
                <c:pt idx="24297">
                  <c:v>242922.52</c:v>
                </c:pt>
                <c:pt idx="24298">
                  <c:v>242932.52</c:v>
                </c:pt>
                <c:pt idx="24299">
                  <c:v>242942.52</c:v>
                </c:pt>
                <c:pt idx="24300">
                  <c:v>242952.5</c:v>
                </c:pt>
                <c:pt idx="24301">
                  <c:v>242962.52</c:v>
                </c:pt>
                <c:pt idx="24302">
                  <c:v>242972.52</c:v>
                </c:pt>
                <c:pt idx="24303">
                  <c:v>242982.52</c:v>
                </c:pt>
                <c:pt idx="24304">
                  <c:v>242992.52</c:v>
                </c:pt>
                <c:pt idx="24305">
                  <c:v>243002.5</c:v>
                </c:pt>
                <c:pt idx="24306">
                  <c:v>243012.52</c:v>
                </c:pt>
                <c:pt idx="24307">
                  <c:v>243022.48</c:v>
                </c:pt>
                <c:pt idx="24308">
                  <c:v>243032.5</c:v>
                </c:pt>
                <c:pt idx="24309">
                  <c:v>243042.48</c:v>
                </c:pt>
                <c:pt idx="24310">
                  <c:v>243052.48</c:v>
                </c:pt>
                <c:pt idx="24311">
                  <c:v>243062.48</c:v>
                </c:pt>
                <c:pt idx="24312">
                  <c:v>243072.48</c:v>
                </c:pt>
                <c:pt idx="24313">
                  <c:v>243082.5</c:v>
                </c:pt>
                <c:pt idx="24314">
                  <c:v>243092.48000000001</c:v>
                </c:pt>
                <c:pt idx="24315">
                  <c:v>243102.48</c:v>
                </c:pt>
                <c:pt idx="24316">
                  <c:v>243112.48</c:v>
                </c:pt>
                <c:pt idx="24317">
                  <c:v>243122.48</c:v>
                </c:pt>
                <c:pt idx="24318">
                  <c:v>243132.47</c:v>
                </c:pt>
                <c:pt idx="24319">
                  <c:v>243142.48</c:v>
                </c:pt>
                <c:pt idx="24320">
                  <c:v>243152.45</c:v>
                </c:pt>
                <c:pt idx="24321">
                  <c:v>243162.47</c:v>
                </c:pt>
                <c:pt idx="24322">
                  <c:v>243172.45</c:v>
                </c:pt>
                <c:pt idx="24323">
                  <c:v>243182.47</c:v>
                </c:pt>
                <c:pt idx="24324">
                  <c:v>243192.48</c:v>
                </c:pt>
                <c:pt idx="24325">
                  <c:v>243202.45</c:v>
                </c:pt>
                <c:pt idx="24326">
                  <c:v>243212.47</c:v>
                </c:pt>
                <c:pt idx="24327">
                  <c:v>243222.45</c:v>
                </c:pt>
                <c:pt idx="24328">
                  <c:v>243232.45</c:v>
                </c:pt>
                <c:pt idx="24329">
                  <c:v>243242.45</c:v>
                </c:pt>
                <c:pt idx="24330">
                  <c:v>243252.45</c:v>
                </c:pt>
                <c:pt idx="24331">
                  <c:v>243262.44</c:v>
                </c:pt>
                <c:pt idx="24332">
                  <c:v>243272.45</c:v>
                </c:pt>
                <c:pt idx="24333">
                  <c:v>243282.44</c:v>
                </c:pt>
                <c:pt idx="24334">
                  <c:v>243292.45</c:v>
                </c:pt>
                <c:pt idx="24335">
                  <c:v>243302.45</c:v>
                </c:pt>
                <c:pt idx="24336">
                  <c:v>243312.44</c:v>
                </c:pt>
                <c:pt idx="24337">
                  <c:v>243322.45</c:v>
                </c:pt>
                <c:pt idx="24338">
                  <c:v>243332.42</c:v>
                </c:pt>
                <c:pt idx="24339">
                  <c:v>243342.44</c:v>
                </c:pt>
                <c:pt idx="24340">
                  <c:v>243352.42</c:v>
                </c:pt>
                <c:pt idx="24341">
                  <c:v>243362.44</c:v>
                </c:pt>
                <c:pt idx="24342">
                  <c:v>243372.42</c:v>
                </c:pt>
                <c:pt idx="24343">
                  <c:v>243382.42</c:v>
                </c:pt>
                <c:pt idx="24344">
                  <c:v>243392.44</c:v>
                </c:pt>
                <c:pt idx="24345">
                  <c:v>243402.42</c:v>
                </c:pt>
                <c:pt idx="24346">
                  <c:v>243412.42</c:v>
                </c:pt>
                <c:pt idx="24347">
                  <c:v>243422.42</c:v>
                </c:pt>
                <c:pt idx="24348">
                  <c:v>243432.42</c:v>
                </c:pt>
                <c:pt idx="24349">
                  <c:v>243442.41</c:v>
                </c:pt>
                <c:pt idx="24350">
                  <c:v>243452.42</c:v>
                </c:pt>
                <c:pt idx="24351">
                  <c:v>243462.39</c:v>
                </c:pt>
                <c:pt idx="24352">
                  <c:v>243472.42</c:v>
                </c:pt>
                <c:pt idx="24353">
                  <c:v>243482.39</c:v>
                </c:pt>
                <c:pt idx="24354">
                  <c:v>243492.41</c:v>
                </c:pt>
                <c:pt idx="24355">
                  <c:v>243502.42</c:v>
                </c:pt>
                <c:pt idx="24356">
                  <c:v>243512.39</c:v>
                </c:pt>
                <c:pt idx="24357">
                  <c:v>243522.41</c:v>
                </c:pt>
                <c:pt idx="24358">
                  <c:v>243532.39</c:v>
                </c:pt>
                <c:pt idx="24359">
                  <c:v>243542.39</c:v>
                </c:pt>
                <c:pt idx="24360">
                  <c:v>243552.39</c:v>
                </c:pt>
                <c:pt idx="24361">
                  <c:v>243562.39</c:v>
                </c:pt>
                <c:pt idx="24362">
                  <c:v>243572.39</c:v>
                </c:pt>
                <c:pt idx="24363">
                  <c:v>243582.39</c:v>
                </c:pt>
                <c:pt idx="24364">
                  <c:v>243592.38</c:v>
                </c:pt>
                <c:pt idx="24365">
                  <c:v>243602.39</c:v>
                </c:pt>
                <c:pt idx="24366">
                  <c:v>243612.39</c:v>
                </c:pt>
                <c:pt idx="24367">
                  <c:v>243622.38</c:v>
                </c:pt>
                <c:pt idx="24368">
                  <c:v>243632.39</c:v>
                </c:pt>
                <c:pt idx="24369">
                  <c:v>243642.36</c:v>
                </c:pt>
                <c:pt idx="24370">
                  <c:v>243652.39</c:v>
                </c:pt>
                <c:pt idx="24371">
                  <c:v>243662.36</c:v>
                </c:pt>
                <c:pt idx="24372">
                  <c:v>243672.38</c:v>
                </c:pt>
                <c:pt idx="24373">
                  <c:v>243682.36</c:v>
                </c:pt>
                <c:pt idx="24374">
                  <c:v>243692.36</c:v>
                </c:pt>
                <c:pt idx="24375">
                  <c:v>243702.36</c:v>
                </c:pt>
                <c:pt idx="24376">
                  <c:v>243712.36</c:v>
                </c:pt>
                <c:pt idx="24377">
                  <c:v>243722.36</c:v>
                </c:pt>
                <c:pt idx="24378">
                  <c:v>243732.36</c:v>
                </c:pt>
                <c:pt idx="24379">
                  <c:v>243742.36</c:v>
                </c:pt>
                <c:pt idx="24380">
                  <c:v>243752.34</c:v>
                </c:pt>
                <c:pt idx="24381">
                  <c:v>243762.36</c:v>
                </c:pt>
                <c:pt idx="24382">
                  <c:v>243772.34</c:v>
                </c:pt>
                <c:pt idx="24383">
                  <c:v>243782.36</c:v>
                </c:pt>
                <c:pt idx="24384">
                  <c:v>243792.33</c:v>
                </c:pt>
                <c:pt idx="24385">
                  <c:v>243802.34</c:v>
                </c:pt>
                <c:pt idx="24386">
                  <c:v>243812.33</c:v>
                </c:pt>
                <c:pt idx="24387">
                  <c:v>243822.33</c:v>
                </c:pt>
                <c:pt idx="24388">
                  <c:v>243832.34</c:v>
                </c:pt>
                <c:pt idx="24389">
                  <c:v>243842.33</c:v>
                </c:pt>
                <c:pt idx="24390">
                  <c:v>243852.34</c:v>
                </c:pt>
                <c:pt idx="24391">
                  <c:v>243862.33</c:v>
                </c:pt>
                <c:pt idx="24392">
                  <c:v>243872.33</c:v>
                </c:pt>
                <c:pt idx="24393">
                  <c:v>243882.33</c:v>
                </c:pt>
                <c:pt idx="24394">
                  <c:v>243892.33</c:v>
                </c:pt>
                <c:pt idx="24395">
                  <c:v>243902.31</c:v>
                </c:pt>
                <c:pt idx="24396">
                  <c:v>243912.33</c:v>
                </c:pt>
                <c:pt idx="24397">
                  <c:v>243922.33</c:v>
                </c:pt>
                <c:pt idx="24398">
                  <c:v>243932.31</c:v>
                </c:pt>
                <c:pt idx="24399">
                  <c:v>243942.33</c:v>
                </c:pt>
                <c:pt idx="24400">
                  <c:v>243952.31</c:v>
                </c:pt>
                <c:pt idx="24401">
                  <c:v>243962.33</c:v>
                </c:pt>
                <c:pt idx="24402">
                  <c:v>243972.3</c:v>
                </c:pt>
                <c:pt idx="24403">
                  <c:v>243982.31</c:v>
                </c:pt>
                <c:pt idx="24404">
                  <c:v>243992.3</c:v>
                </c:pt>
                <c:pt idx="24405">
                  <c:v>244002.3</c:v>
                </c:pt>
                <c:pt idx="24406">
                  <c:v>244012.3</c:v>
                </c:pt>
                <c:pt idx="24407">
                  <c:v>244022.3</c:v>
                </c:pt>
                <c:pt idx="24408">
                  <c:v>244032.31</c:v>
                </c:pt>
                <c:pt idx="24409">
                  <c:v>244042.3</c:v>
                </c:pt>
                <c:pt idx="24410">
                  <c:v>244052.3</c:v>
                </c:pt>
                <c:pt idx="24411">
                  <c:v>244062.3</c:v>
                </c:pt>
                <c:pt idx="24412">
                  <c:v>244072.3</c:v>
                </c:pt>
                <c:pt idx="24413">
                  <c:v>244082.28</c:v>
                </c:pt>
                <c:pt idx="24414">
                  <c:v>244092.3</c:v>
                </c:pt>
                <c:pt idx="24415">
                  <c:v>244102.27</c:v>
                </c:pt>
                <c:pt idx="24416">
                  <c:v>244112.28</c:v>
                </c:pt>
                <c:pt idx="24417">
                  <c:v>244122.27</c:v>
                </c:pt>
                <c:pt idx="24418">
                  <c:v>244132.27</c:v>
                </c:pt>
                <c:pt idx="24419">
                  <c:v>244142.3</c:v>
                </c:pt>
                <c:pt idx="24420">
                  <c:v>244152.27</c:v>
                </c:pt>
                <c:pt idx="24421">
                  <c:v>244162.28</c:v>
                </c:pt>
                <c:pt idx="24422">
                  <c:v>244172.27</c:v>
                </c:pt>
                <c:pt idx="24423">
                  <c:v>244182.27</c:v>
                </c:pt>
                <c:pt idx="24424">
                  <c:v>244192.27</c:v>
                </c:pt>
                <c:pt idx="24425">
                  <c:v>244202.27</c:v>
                </c:pt>
                <c:pt idx="24426">
                  <c:v>244212.25</c:v>
                </c:pt>
                <c:pt idx="24427">
                  <c:v>244222.27</c:v>
                </c:pt>
                <c:pt idx="24428">
                  <c:v>244232.23</c:v>
                </c:pt>
                <c:pt idx="24429">
                  <c:v>244242.27</c:v>
                </c:pt>
                <c:pt idx="24430">
                  <c:v>244252.27</c:v>
                </c:pt>
                <c:pt idx="24431">
                  <c:v>244262.25</c:v>
                </c:pt>
                <c:pt idx="24432">
                  <c:v>244272.27</c:v>
                </c:pt>
                <c:pt idx="24433">
                  <c:v>244282.23</c:v>
                </c:pt>
                <c:pt idx="24434">
                  <c:v>244292.25</c:v>
                </c:pt>
                <c:pt idx="24435">
                  <c:v>244302.23</c:v>
                </c:pt>
                <c:pt idx="24436">
                  <c:v>244312.23</c:v>
                </c:pt>
                <c:pt idx="24437">
                  <c:v>244322.23</c:v>
                </c:pt>
                <c:pt idx="24438">
                  <c:v>244332.23</c:v>
                </c:pt>
                <c:pt idx="24439">
                  <c:v>244342.22</c:v>
                </c:pt>
                <c:pt idx="24440">
                  <c:v>244352.23</c:v>
                </c:pt>
                <c:pt idx="24441">
                  <c:v>244362.23</c:v>
                </c:pt>
                <c:pt idx="24442">
                  <c:v>244372.23</c:v>
                </c:pt>
                <c:pt idx="24443">
                  <c:v>244382.23</c:v>
                </c:pt>
                <c:pt idx="24444">
                  <c:v>244392.22</c:v>
                </c:pt>
                <c:pt idx="24445">
                  <c:v>244402.23</c:v>
                </c:pt>
                <c:pt idx="24446">
                  <c:v>244412.2</c:v>
                </c:pt>
                <c:pt idx="24447">
                  <c:v>244422.22</c:v>
                </c:pt>
                <c:pt idx="24448">
                  <c:v>244432.2</c:v>
                </c:pt>
                <c:pt idx="24449">
                  <c:v>244442.22</c:v>
                </c:pt>
                <c:pt idx="24450">
                  <c:v>244452.23</c:v>
                </c:pt>
                <c:pt idx="24451">
                  <c:v>244462.2</c:v>
                </c:pt>
                <c:pt idx="24452">
                  <c:v>244472.22</c:v>
                </c:pt>
                <c:pt idx="24453">
                  <c:v>244482.2</c:v>
                </c:pt>
                <c:pt idx="24454">
                  <c:v>244492.2</c:v>
                </c:pt>
                <c:pt idx="24455">
                  <c:v>244502.2</c:v>
                </c:pt>
                <c:pt idx="24456">
                  <c:v>244512.2</c:v>
                </c:pt>
                <c:pt idx="24457">
                  <c:v>244522.19</c:v>
                </c:pt>
                <c:pt idx="24458">
                  <c:v>244532.2</c:v>
                </c:pt>
                <c:pt idx="24459">
                  <c:v>244542.19</c:v>
                </c:pt>
                <c:pt idx="24460">
                  <c:v>244552.2</c:v>
                </c:pt>
                <c:pt idx="24461">
                  <c:v>244562.2</c:v>
                </c:pt>
                <c:pt idx="24462">
                  <c:v>244572.19</c:v>
                </c:pt>
                <c:pt idx="24463">
                  <c:v>244582.2</c:v>
                </c:pt>
                <c:pt idx="24464">
                  <c:v>244592.17</c:v>
                </c:pt>
                <c:pt idx="24465">
                  <c:v>244602.19</c:v>
                </c:pt>
                <c:pt idx="24466">
                  <c:v>244612.17</c:v>
                </c:pt>
                <c:pt idx="24467">
                  <c:v>244622.19</c:v>
                </c:pt>
                <c:pt idx="24468">
                  <c:v>244632.17</c:v>
                </c:pt>
                <c:pt idx="24469">
                  <c:v>244642.17</c:v>
                </c:pt>
                <c:pt idx="24470">
                  <c:v>244652.17</c:v>
                </c:pt>
                <c:pt idx="24471">
                  <c:v>244662.17</c:v>
                </c:pt>
                <c:pt idx="24472">
                  <c:v>244672.17</c:v>
                </c:pt>
                <c:pt idx="24473">
                  <c:v>244682.17</c:v>
                </c:pt>
                <c:pt idx="24474">
                  <c:v>244692.17</c:v>
                </c:pt>
                <c:pt idx="24475">
                  <c:v>244702.16</c:v>
                </c:pt>
                <c:pt idx="24476">
                  <c:v>244712.17</c:v>
                </c:pt>
                <c:pt idx="24477">
                  <c:v>244722.14</c:v>
                </c:pt>
                <c:pt idx="24478">
                  <c:v>244732.17</c:v>
                </c:pt>
                <c:pt idx="24479">
                  <c:v>244742.14</c:v>
                </c:pt>
                <c:pt idx="24480">
                  <c:v>244752.16</c:v>
                </c:pt>
                <c:pt idx="24481">
                  <c:v>244762.14</c:v>
                </c:pt>
                <c:pt idx="24482">
                  <c:v>244772.14</c:v>
                </c:pt>
                <c:pt idx="24483">
                  <c:v>244782.16</c:v>
                </c:pt>
                <c:pt idx="24484">
                  <c:v>244792.14</c:v>
                </c:pt>
                <c:pt idx="24485">
                  <c:v>244802.14</c:v>
                </c:pt>
                <c:pt idx="24486">
                  <c:v>244812.14</c:v>
                </c:pt>
                <c:pt idx="24487">
                  <c:v>244822.14</c:v>
                </c:pt>
                <c:pt idx="24488">
                  <c:v>244832.14</c:v>
                </c:pt>
                <c:pt idx="24489">
                  <c:v>244842.14</c:v>
                </c:pt>
                <c:pt idx="24490">
                  <c:v>244852.13</c:v>
                </c:pt>
                <c:pt idx="24491">
                  <c:v>244862.14</c:v>
                </c:pt>
                <c:pt idx="24492">
                  <c:v>244872.11</c:v>
                </c:pt>
                <c:pt idx="24493">
                  <c:v>244882.13</c:v>
                </c:pt>
                <c:pt idx="24494">
                  <c:v>244892.14</c:v>
                </c:pt>
                <c:pt idx="24495">
                  <c:v>244902.11</c:v>
                </c:pt>
                <c:pt idx="24496">
                  <c:v>244912.14</c:v>
                </c:pt>
                <c:pt idx="24497">
                  <c:v>244922.11</c:v>
                </c:pt>
                <c:pt idx="24498">
                  <c:v>244932.13</c:v>
                </c:pt>
                <c:pt idx="24499">
                  <c:v>244942.11</c:v>
                </c:pt>
                <c:pt idx="24500">
                  <c:v>244952.11</c:v>
                </c:pt>
                <c:pt idx="24501">
                  <c:v>244962.11</c:v>
                </c:pt>
                <c:pt idx="24502">
                  <c:v>244972.11</c:v>
                </c:pt>
                <c:pt idx="24503">
                  <c:v>244982.11</c:v>
                </c:pt>
                <c:pt idx="24504">
                  <c:v>244992.11</c:v>
                </c:pt>
                <c:pt idx="24505">
                  <c:v>245002.11</c:v>
                </c:pt>
                <c:pt idx="24506">
                  <c:v>245012.11</c:v>
                </c:pt>
                <c:pt idx="24507">
                  <c:v>245022.11</c:v>
                </c:pt>
                <c:pt idx="24508">
                  <c:v>245032.09</c:v>
                </c:pt>
                <c:pt idx="24509">
                  <c:v>245042.11</c:v>
                </c:pt>
                <c:pt idx="24510">
                  <c:v>245052.08</c:v>
                </c:pt>
                <c:pt idx="24511">
                  <c:v>245062.09</c:v>
                </c:pt>
                <c:pt idx="24512">
                  <c:v>245072.08</c:v>
                </c:pt>
                <c:pt idx="24513">
                  <c:v>245082.08</c:v>
                </c:pt>
                <c:pt idx="24514">
                  <c:v>245092.11</c:v>
                </c:pt>
                <c:pt idx="24515">
                  <c:v>245102.07999999999</c:v>
                </c:pt>
                <c:pt idx="24516">
                  <c:v>245112.09</c:v>
                </c:pt>
                <c:pt idx="24517">
                  <c:v>245122.08</c:v>
                </c:pt>
                <c:pt idx="24518">
                  <c:v>245132.08</c:v>
                </c:pt>
                <c:pt idx="24519">
                  <c:v>245142.08</c:v>
                </c:pt>
                <c:pt idx="24520">
                  <c:v>245152.08</c:v>
                </c:pt>
                <c:pt idx="24521">
                  <c:v>245162.06</c:v>
                </c:pt>
                <c:pt idx="24522">
                  <c:v>245172.08</c:v>
                </c:pt>
                <c:pt idx="24523">
                  <c:v>245182.05</c:v>
                </c:pt>
                <c:pt idx="24524">
                  <c:v>245192.06</c:v>
                </c:pt>
                <c:pt idx="24525">
                  <c:v>245202.08</c:v>
                </c:pt>
                <c:pt idx="24526">
                  <c:v>245212.06</c:v>
                </c:pt>
                <c:pt idx="24527">
                  <c:v>245222.08</c:v>
                </c:pt>
                <c:pt idx="24528">
                  <c:v>245232.05</c:v>
                </c:pt>
                <c:pt idx="24529">
                  <c:v>245242.06</c:v>
                </c:pt>
                <c:pt idx="24530">
                  <c:v>245252.05</c:v>
                </c:pt>
                <c:pt idx="24531">
                  <c:v>245262.05</c:v>
                </c:pt>
                <c:pt idx="24532">
                  <c:v>245272.05</c:v>
                </c:pt>
                <c:pt idx="24533">
                  <c:v>245282.05</c:v>
                </c:pt>
                <c:pt idx="24534">
                  <c:v>245292.03</c:v>
                </c:pt>
                <c:pt idx="24535">
                  <c:v>245302.05</c:v>
                </c:pt>
                <c:pt idx="24536">
                  <c:v>245312.05</c:v>
                </c:pt>
                <c:pt idx="24537">
                  <c:v>245322.05</c:v>
                </c:pt>
                <c:pt idx="24538">
                  <c:v>245332.05</c:v>
                </c:pt>
                <c:pt idx="24539">
                  <c:v>245342.03</c:v>
                </c:pt>
                <c:pt idx="24540">
                  <c:v>245352.05</c:v>
                </c:pt>
                <c:pt idx="24541">
                  <c:v>245362.02</c:v>
                </c:pt>
                <c:pt idx="24542">
                  <c:v>245372.03</c:v>
                </c:pt>
                <c:pt idx="24543">
                  <c:v>245382.02</c:v>
                </c:pt>
                <c:pt idx="24544">
                  <c:v>245392.03</c:v>
                </c:pt>
                <c:pt idx="24545">
                  <c:v>245402.02</c:v>
                </c:pt>
                <c:pt idx="24546">
                  <c:v>245412.02</c:v>
                </c:pt>
                <c:pt idx="24547">
                  <c:v>245422.03</c:v>
                </c:pt>
                <c:pt idx="24548">
                  <c:v>245432.02</c:v>
                </c:pt>
                <c:pt idx="24549">
                  <c:v>245442.02</c:v>
                </c:pt>
                <c:pt idx="24550">
                  <c:v>245452.02</c:v>
                </c:pt>
                <c:pt idx="24551">
                  <c:v>245462.02</c:v>
                </c:pt>
                <c:pt idx="24552">
                  <c:v>245472</c:v>
                </c:pt>
                <c:pt idx="24553">
                  <c:v>245482.02</c:v>
                </c:pt>
                <c:pt idx="24554">
                  <c:v>245491.98</c:v>
                </c:pt>
                <c:pt idx="24555">
                  <c:v>245502.02</c:v>
                </c:pt>
                <c:pt idx="24556">
                  <c:v>245512.02</c:v>
                </c:pt>
                <c:pt idx="24557">
                  <c:v>245522</c:v>
                </c:pt>
                <c:pt idx="24558">
                  <c:v>245532.02</c:v>
                </c:pt>
                <c:pt idx="24559">
                  <c:v>245541.98</c:v>
                </c:pt>
                <c:pt idx="24560">
                  <c:v>245552</c:v>
                </c:pt>
                <c:pt idx="24561">
                  <c:v>245561.98</c:v>
                </c:pt>
                <c:pt idx="24562">
                  <c:v>245571.98</c:v>
                </c:pt>
                <c:pt idx="24563">
                  <c:v>245581.98</c:v>
                </c:pt>
                <c:pt idx="24564">
                  <c:v>245591.98</c:v>
                </c:pt>
                <c:pt idx="24565">
                  <c:v>245601.98</c:v>
                </c:pt>
                <c:pt idx="24566">
                  <c:v>245611.98</c:v>
                </c:pt>
                <c:pt idx="24567">
                  <c:v>245621.98</c:v>
                </c:pt>
                <c:pt idx="24568">
                  <c:v>245631.98</c:v>
                </c:pt>
                <c:pt idx="24569">
                  <c:v>245641.98</c:v>
                </c:pt>
                <c:pt idx="24570">
                  <c:v>245651.97</c:v>
                </c:pt>
                <c:pt idx="24571">
                  <c:v>245661.98</c:v>
                </c:pt>
                <c:pt idx="24572">
                  <c:v>245671.95</c:v>
                </c:pt>
                <c:pt idx="24573">
                  <c:v>245681.98</c:v>
                </c:pt>
                <c:pt idx="24574">
                  <c:v>245691.95</c:v>
                </c:pt>
                <c:pt idx="24575">
                  <c:v>245701.97</c:v>
                </c:pt>
                <c:pt idx="24576">
                  <c:v>245711.95</c:v>
                </c:pt>
                <c:pt idx="24577">
                  <c:v>245721.95</c:v>
                </c:pt>
                <c:pt idx="24578">
                  <c:v>245731.97</c:v>
                </c:pt>
                <c:pt idx="24579">
                  <c:v>245741.95</c:v>
                </c:pt>
                <c:pt idx="24580">
                  <c:v>245751.95</c:v>
                </c:pt>
                <c:pt idx="24581">
                  <c:v>245761.95</c:v>
                </c:pt>
                <c:pt idx="24582">
                  <c:v>245771.95</c:v>
                </c:pt>
                <c:pt idx="24583">
                  <c:v>245781.94</c:v>
                </c:pt>
                <c:pt idx="24584">
                  <c:v>245791.95</c:v>
                </c:pt>
                <c:pt idx="24585">
                  <c:v>245801.94</c:v>
                </c:pt>
                <c:pt idx="24586">
                  <c:v>245811.95</c:v>
                </c:pt>
                <c:pt idx="24587">
                  <c:v>245821.92</c:v>
                </c:pt>
                <c:pt idx="24588">
                  <c:v>245831.94</c:v>
                </c:pt>
                <c:pt idx="24589">
                  <c:v>245841.95</c:v>
                </c:pt>
                <c:pt idx="24590">
                  <c:v>245851.92</c:v>
                </c:pt>
                <c:pt idx="24591">
                  <c:v>245861.94</c:v>
                </c:pt>
                <c:pt idx="24592">
                  <c:v>245871.92</c:v>
                </c:pt>
                <c:pt idx="24593">
                  <c:v>245881.94</c:v>
                </c:pt>
                <c:pt idx="24594">
                  <c:v>245891.92</c:v>
                </c:pt>
                <c:pt idx="24595">
                  <c:v>245901.92</c:v>
                </c:pt>
                <c:pt idx="24596">
                  <c:v>245911.92</c:v>
                </c:pt>
                <c:pt idx="24597">
                  <c:v>245921.92000000001</c:v>
                </c:pt>
                <c:pt idx="24598">
                  <c:v>245931.91</c:v>
                </c:pt>
                <c:pt idx="24599">
                  <c:v>245941.92</c:v>
                </c:pt>
                <c:pt idx="24600">
                  <c:v>245951.92</c:v>
                </c:pt>
                <c:pt idx="24601">
                  <c:v>245961.91</c:v>
                </c:pt>
                <c:pt idx="24602">
                  <c:v>245971.92</c:v>
                </c:pt>
                <c:pt idx="24603">
                  <c:v>245981.91</c:v>
                </c:pt>
                <c:pt idx="24604">
                  <c:v>245991.92</c:v>
                </c:pt>
                <c:pt idx="24605">
                  <c:v>246001.89</c:v>
                </c:pt>
                <c:pt idx="24606">
                  <c:v>246011.91</c:v>
                </c:pt>
                <c:pt idx="24607">
                  <c:v>246021.89</c:v>
                </c:pt>
                <c:pt idx="24608">
                  <c:v>246031.89</c:v>
                </c:pt>
                <c:pt idx="24609">
                  <c:v>246041.89</c:v>
                </c:pt>
                <c:pt idx="24610">
                  <c:v>246051.89</c:v>
                </c:pt>
                <c:pt idx="24611">
                  <c:v>246061.91</c:v>
                </c:pt>
                <c:pt idx="24612">
                  <c:v>246071.89</c:v>
                </c:pt>
                <c:pt idx="24613">
                  <c:v>246081.89</c:v>
                </c:pt>
                <c:pt idx="24614">
                  <c:v>246091.89</c:v>
                </c:pt>
                <c:pt idx="24615">
                  <c:v>246101.89</c:v>
                </c:pt>
                <c:pt idx="24616">
                  <c:v>246111.88</c:v>
                </c:pt>
                <c:pt idx="24617">
                  <c:v>246121.89</c:v>
                </c:pt>
                <c:pt idx="24618">
                  <c:v>246131.86</c:v>
                </c:pt>
                <c:pt idx="24619">
                  <c:v>246141.88</c:v>
                </c:pt>
                <c:pt idx="24620">
                  <c:v>246151.89</c:v>
                </c:pt>
                <c:pt idx="24621">
                  <c:v>246161.86</c:v>
                </c:pt>
                <c:pt idx="24622">
                  <c:v>246171.89</c:v>
                </c:pt>
                <c:pt idx="24623">
                  <c:v>246181.86</c:v>
                </c:pt>
                <c:pt idx="24624">
                  <c:v>246191.88</c:v>
                </c:pt>
                <c:pt idx="24625">
                  <c:v>246201.86</c:v>
                </c:pt>
                <c:pt idx="24626">
                  <c:v>246211.86</c:v>
                </c:pt>
                <c:pt idx="24627">
                  <c:v>246221.86</c:v>
                </c:pt>
                <c:pt idx="24628">
                  <c:v>246231.86</c:v>
                </c:pt>
                <c:pt idx="24629">
                  <c:v>246241.84</c:v>
                </c:pt>
                <c:pt idx="24630">
                  <c:v>246251.86</c:v>
                </c:pt>
                <c:pt idx="24631">
                  <c:v>246261.86</c:v>
                </c:pt>
                <c:pt idx="24632">
                  <c:v>246271.86</c:v>
                </c:pt>
                <c:pt idx="24633">
                  <c:v>246281.86</c:v>
                </c:pt>
                <c:pt idx="24634">
                  <c:v>246291.84</c:v>
                </c:pt>
                <c:pt idx="24635">
                  <c:v>246301.86</c:v>
                </c:pt>
                <c:pt idx="24636">
                  <c:v>246311.83</c:v>
                </c:pt>
                <c:pt idx="24637">
                  <c:v>246321.84</c:v>
                </c:pt>
                <c:pt idx="24638">
                  <c:v>246331.83</c:v>
                </c:pt>
                <c:pt idx="24639">
                  <c:v>246341.83</c:v>
                </c:pt>
                <c:pt idx="24640">
                  <c:v>246351.83</c:v>
                </c:pt>
                <c:pt idx="24641">
                  <c:v>246361.83</c:v>
                </c:pt>
                <c:pt idx="24642">
                  <c:v>246371.84</c:v>
                </c:pt>
                <c:pt idx="24643">
                  <c:v>246381.83</c:v>
                </c:pt>
                <c:pt idx="24644">
                  <c:v>246391.83</c:v>
                </c:pt>
                <c:pt idx="24645">
                  <c:v>246401.83</c:v>
                </c:pt>
                <c:pt idx="24646">
                  <c:v>246411.83</c:v>
                </c:pt>
                <c:pt idx="24647">
                  <c:v>246421.81</c:v>
                </c:pt>
                <c:pt idx="24648">
                  <c:v>246431.83</c:v>
                </c:pt>
                <c:pt idx="24649">
                  <c:v>246441.8</c:v>
                </c:pt>
                <c:pt idx="24650">
                  <c:v>246451.81</c:v>
                </c:pt>
                <c:pt idx="24651">
                  <c:v>246461.8</c:v>
                </c:pt>
                <c:pt idx="24652">
                  <c:v>246471.81</c:v>
                </c:pt>
                <c:pt idx="24653">
                  <c:v>246481.83</c:v>
                </c:pt>
                <c:pt idx="24654">
                  <c:v>246491.8</c:v>
                </c:pt>
                <c:pt idx="24655">
                  <c:v>246501.81</c:v>
                </c:pt>
                <c:pt idx="24656">
                  <c:v>246511.8</c:v>
                </c:pt>
                <c:pt idx="24657">
                  <c:v>246521.8</c:v>
                </c:pt>
                <c:pt idx="24658">
                  <c:v>246531.8</c:v>
                </c:pt>
                <c:pt idx="24659">
                  <c:v>246541.8</c:v>
                </c:pt>
                <c:pt idx="24660">
                  <c:v>246551.78</c:v>
                </c:pt>
                <c:pt idx="24661">
                  <c:v>246561.8</c:v>
                </c:pt>
                <c:pt idx="24662">
                  <c:v>246571.78</c:v>
                </c:pt>
                <c:pt idx="24663">
                  <c:v>246581.8</c:v>
                </c:pt>
                <c:pt idx="24664">
                  <c:v>246591.8</c:v>
                </c:pt>
                <c:pt idx="24665">
                  <c:v>246601.78</c:v>
                </c:pt>
                <c:pt idx="24666">
                  <c:v>246611.8</c:v>
                </c:pt>
                <c:pt idx="24667">
                  <c:v>246621.77</c:v>
                </c:pt>
                <c:pt idx="24668">
                  <c:v>246631.78</c:v>
                </c:pt>
                <c:pt idx="24669">
                  <c:v>246641.77</c:v>
                </c:pt>
                <c:pt idx="24670">
                  <c:v>246651.78</c:v>
                </c:pt>
                <c:pt idx="24671">
                  <c:v>246661.77</c:v>
                </c:pt>
                <c:pt idx="24672">
                  <c:v>246671.77</c:v>
                </c:pt>
                <c:pt idx="24673">
                  <c:v>246681.77</c:v>
                </c:pt>
                <c:pt idx="24674">
                  <c:v>246691.77</c:v>
                </c:pt>
                <c:pt idx="24675">
                  <c:v>246701.77</c:v>
                </c:pt>
                <c:pt idx="24676">
                  <c:v>246711.77</c:v>
                </c:pt>
                <c:pt idx="24677">
                  <c:v>246721.77</c:v>
                </c:pt>
                <c:pt idx="24678">
                  <c:v>246731.75</c:v>
                </c:pt>
                <c:pt idx="24679">
                  <c:v>246741.77</c:v>
                </c:pt>
                <c:pt idx="24680">
                  <c:v>246751.73</c:v>
                </c:pt>
                <c:pt idx="24681">
                  <c:v>246761.77</c:v>
                </c:pt>
                <c:pt idx="24682">
                  <c:v>246771.73</c:v>
                </c:pt>
                <c:pt idx="24683">
                  <c:v>246781.75</c:v>
                </c:pt>
                <c:pt idx="24684">
                  <c:v>246791.77</c:v>
                </c:pt>
                <c:pt idx="24685">
                  <c:v>246801.73</c:v>
                </c:pt>
                <c:pt idx="24686">
                  <c:v>246811.75</c:v>
                </c:pt>
                <c:pt idx="24687">
                  <c:v>246821.73</c:v>
                </c:pt>
                <c:pt idx="24688">
                  <c:v>246831.73</c:v>
                </c:pt>
                <c:pt idx="24689">
                  <c:v>246841.73</c:v>
                </c:pt>
                <c:pt idx="24690">
                  <c:v>246851.73</c:v>
                </c:pt>
                <c:pt idx="24691">
                  <c:v>246861.73</c:v>
                </c:pt>
                <c:pt idx="24692">
                  <c:v>246871.73</c:v>
                </c:pt>
                <c:pt idx="24693">
                  <c:v>246881.72</c:v>
                </c:pt>
                <c:pt idx="24694">
                  <c:v>246891.73</c:v>
                </c:pt>
                <c:pt idx="24695">
                  <c:v>246901.73</c:v>
                </c:pt>
                <c:pt idx="24696">
                  <c:v>246911.72</c:v>
                </c:pt>
                <c:pt idx="24697">
                  <c:v>246921.73</c:v>
                </c:pt>
                <c:pt idx="24698">
                  <c:v>246931.7</c:v>
                </c:pt>
                <c:pt idx="24699">
                  <c:v>246941.73</c:v>
                </c:pt>
                <c:pt idx="24700">
                  <c:v>246951.7</c:v>
                </c:pt>
                <c:pt idx="24701">
                  <c:v>246961.72</c:v>
                </c:pt>
                <c:pt idx="24702">
                  <c:v>246971.7</c:v>
                </c:pt>
                <c:pt idx="24703">
                  <c:v>246981.7</c:v>
                </c:pt>
                <c:pt idx="24704">
                  <c:v>246991.7</c:v>
                </c:pt>
                <c:pt idx="24705">
                  <c:v>247001.7</c:v>
                </c:pt>
                <c:pt idx="24706">
                  <c:v>247011.7</c:v>
                </c:pt>
                <c:pt idx="24707">
                  <c:v>247021.7</c:v>
                </c:pt>
                <c:pt idx="24708">
                  <c:v>247031.7</c:v>
                </c:pt>
                <c:pt idx="24709">
                  <c:v>247041.7</c:v>
                </c:pt>
                <c:pt idx="24710">
                  <c:v>247051.7</c:v>
                </c:pt>
                <c:pt idx="24711">
                  <c:v>247061.69</c:v>
                </c:pt>
                <c:pt idx="24712">
                  <c:v>247071.7</c:v>
                </c:pt>
                <c:pt idx="24713">
                  <c:v>247081.67</c:v>
                </c:pt>
                <c:pt idx="24714">
                  <c:v>247091.69</c:v>
                </c:pt>
                <c:pt idx="24715">
                  <c:v>247101.67</c:v>
                </c:pt>
                <c:pt idx="24716">
                  <c:v>247111.67</c:v>
                </c:pt>
                <c:pt idx="24717">
                  <c:v>247121.7</c:v>
                </c:pt>
                <c:pt idx="24718">
                  <c:v>247131.67</c:v>
                </c:pt>
                <c:pt idx="24719">
                  <c:v>247141.69</c:v>
                </c:pt>
                <c:pt idx="24720">
                  <c:v>247151.67</c:v>
                </c:pt>
                <c:pt idx="24721">
                  <c:v>247161.67</c:v>
                </c:pt>
                <c:pt idx="24722">
                  <c:v>247171.67</c:v>
                </c:pt>
                <c:pt idx="24723">
                  <c:v>247181.67</c:v>
                </c:pt>
                <c:pt idx="24724">
                  <c:v>247191.66</c:v>
                </c:pt>
                <c:pt idx="24725">
                  <c:v>247201.67</c:v>
                </c:pt>
                <c:pt idx="24726">
                  <c:v>247211.64</c:v>
                </c:pt>
                <c:pt idx="24727">
                  <c:v>247221.66</c:v>
                </c:pt>
                <c:pt idx="24728">
                  <c:v>247231.67</c:v>
                </c:pt>
                <c:pt idx="24729">
                  <c:v>247241.66</c:v>
                </c:pt>
                <c:pt idx="24730">
                  <c:v>247251.67</c:v>
                </c:pt>
                <c:pt idx="24731">
                  <c:v>247261.64</c:v>
                </c:pt>
                <c:pt idx="24732">
                  <c:v>247271.66</c:v>
                </c:pt>
                <c:pt idx="24733">
                  <c:v>247281.64</c:v>
                </c:pt>
                <c:pt idx="24734">
                  <c:v>247291.64</c:v>
                </c:pt>
                <c:pt idx="24735">
                  <c:v>247301.64</c:v>
                </c:pt>
                <c:pt idx="24736">
                  <c:v>247311.64</c:v>
                </c:pt>
                <c:pt idx="24737">
                  <c:v>247321.66</c:v>
                </c:pt>
                <c:pt idx="24738">
                  <c:v>247331.64</c:v>
                </c:pt>
                <c:pt idx="24739">
                  <c:v>247341.64</c:v>
                </c:pt>
                <c:pt idx="24740">
                  <c:v>247351.64</c:v>
                </c:pt>
                <c:pt idx="24741">
                  <c:v>247361.64</c:v>
                </c:pt>
                <c:pt idx="24742">
                  <c:v>247371.63</c:v>
                </c:pt>
                <c:pt idx="24743">
                  <c:v>247381.64</c:v>
                </c:pt>
                <c:pt idx="24744">
                  <c:v>247391.61</c:v>
                </c:pt>
                <c:pt idx="24745">
                  <c:v>247401.63</c:v>
                </c:pt>
                <c:pt idx="24746">
                  <c:v>247411.61</c:v>
                </c:pt>
                <c:pt idx="24747">
                  <c:v>247421.61</c:v>
                </c:pt>
                <c:pt idx="24748">
                  <c:v>247431.64</c:v>
                </c:pt>
                <c:pt idx="24749">
                  <c:v>247441.61</c:v>
                </c:pt>
                <c:pt idx="24750">
                  <c:v>247451.63</c:v>
                </c:pt>
                <c:pt idx="24751">
                  <c:v>247461.61</c:v>
                </c:pt>
                <c:pt idx="24752">
                  <c:v>247471.61</c:v>
                </c:pt>
                <c:pt idx="24753">
                  <c:v>247481.61</c:v>
                </c:pt>
                <c:pt idx="24754">
                  <c:v>247491.61</c:v>
                </c:pt>
                <c:pt idx="24755">
                  <c:v>247501.59</c:v>
                </c:pt>
                <c:pt idx="24756">
                  <c:v>247511.61</c:v>
                </c:pt>
                <c:pt idx="24757">
                  <c:v>247521.58</c:v>
                </c:pt>
                <c:pt idx="24758">
                  <c:v>247531.61</c:v>
                </c:pt>
                <c:pt idx="24759">
                  <c:v>247541.61</c:v>
                </c:pt>
                <c:pt idx="24760">
                  <c:v>247551.59</c:v>
                </c:pt>
                <c:pt idx="24761">
                  <c:v>247561.61</c:v>
                </c:pt>
                <c:pt idx="24762">
                  <c:v>247571.58</c:v>
                </c:pt>
                <c:pt idx="24763">
                  <c:v>247581.59</c:v>
                </c:pt>
                <c:pt idx="24764">
                  <c:v>247591.58</c:v>
                </c:pt>
                <c:pt idx="24765">
                  <c:v>247601.58</c:v>
                </c:pt>
                <c:pt idx="24766">
                  <c:v>247611.58</c:v>
                </c:pt>
                <c:pt idx="24767">
                  <c:v>247621.58</c:v>
                </c:pt>
                <c:pt idx="24768">
                  <c:v>247631.58</c:v>
                </c:pt>
                <c:pt idx="24769">
                  <c:v>247641.58</c:v>
                </c:pt>
                <c:pt idx="24770">
                  <c:v>247651.58</c:v>
                </c:pt>
                <c:pt idx="24771">
                  <c:v>247661.58</c:v>
                </c:pt>
                <c:pt idx="24772">
                  <c:v>247671.58</c:v>
                </c:pt>
                <c:pt idx="24773">
                  <c:v>247681.56</c:v>
                </c:pt>
                <c:pt idx="24774">
                  <c:v>247691.58</c:v>
                </c:pt>
                <c:pt idx="24775">
                  <c:v>247701.55</c:v>
                </c:pt>
                <c:pt idx="24776">
                  <c:v>247711.58</c:v>
                </c:pt>
                <c:pt idx="24777">
                  <c:v>247721.55</c:v>
                </c:pt>
                <c:pt idx="24778">
                  <c:v>247731.56</c:v>
                </c:pt>
                <c:pt idx="24779">
                  <c:v>247741.55</c:v>
                </c:pt>
                <c:pt idx="24780">
                  <c:v>247751.55</c:v>
                </c:pt>
                <c:pt idx="24781">
                  <c:v>247761.56</c:v>
                </c:pt>
                <c:pt idx="24782">
                  <c:v>247771.55</c:v>
                </c:pt>
                <c:pt idx="24783">
                  <c:v>247781.55</c:v>
                </c:pt>
                <c:pt idx="24784">
                  <c:v>247791.55</c:v>
                </c:pt>
                <c:pt idx="24785">
                  <c:v>247801.55</c:v>
                </c:pt>
                <c:pt idx="24786">
                  <c:v>247811.53</c:v>
                </c:pt>
                <c:pt idx="24787">
                  <c:v>247821.55</c:v>
                </c:pt>
                <c:pt idx="24788">
                  <c:v>247831.53</c:v>
                </c:pt>
                <c:pt idx="24789">
                  <c:v>247841.55</c:v>
                </c:pt>
                <c:pt idx="24790">
                  <c:v>247851.51999999999</c:v>
                </c:pt>
                <c:pt idx="24791">
                  <c:v>247861.53</c:v>
                </c:pt>
                <c:pt idx="24792">
                  <c:v>247871.55</c:v>
                </c:pt>
                <c:pt idx="24793">
                  <c:v>247881.52</c:v>
                </c:pt>
                <c:pt idx="24794">
                  <c:v>247891.53</c:v>
                </c:pt>
                <c:pt idx="24795">
                  <c:v>247901.52</c:v>
                </c:pt>
                <c:pt idx="24796">
                  <c:v>247911.53</c:v>
                </c:pt>
                <c:pt idx="24797">
                  <c:v>247921.52</c:v>
                </c:pt>
                <c:pt idx="24798">
                  <c:v>247931.51999999999</c:v>
                </c:pt>
                <c:pt idx="24799">
                  <c:v>247941.52</c:v>
                </c:pt>
                <c:pt idx="24800">
                  <c:v>247951.52</c:v>
                </c:pt>
                <c:pt idx="24801">
                  <c:v>247961.52</c:v>
                </c:pt>
                <c:pt idx="24802">
                  <c:v>247971.52</c:v>
                </c:pt>
                <c:pt idx="24803">
                  <c:v>247981.52</c:v>
                </c:pt>
                <c:pt idx="24804">
                  <c:v>247991.5</c:v>
                </c:pt>
                <c:pt idx="24805">
                  <c:v>248001.52</c:v>
                </c:pt>
                <c:pt idx="24806">
                  <c:v>248011.5</c:v>
                </c:pt>
                <c:pt idx="24807">
                  <c:v>248021.52</c:v>
                </c:pt>
                <c:pt idx="24808">
                  <c:v>248031.48</c:v>
                </c:pt>
                <c:pt idx="24809">
                  <c:v>248041.5</c:v>
                </c:pt>
                <c:pt idx="24810">
                  <c:v>248051.48</c:v>
                </c:pt>
                <c:pt idx="24811">
                  <c:v>248061.48</c:v>
                </c:pt>
                <c:pt idx="24812">
                  <c:v>248071.5</c:v>
                </c:pt>
                <c:pt idx="24813">
                  <c:v>248081.48</c:v>
                </c:pt>
                <c:pt idx="24814">
                  <c:v>248091.5</c:v>
                </c:pt>
                <c:pt idx="24815">
                  <c:v>248101.48</c:v>
                </c:pt>
                <c:pt idx="24816">
                  <c:v>248111.48</c:v>
                </c:pt>
                <c:pt idx="24817">
                  <c:v>248121.48</c:v>
                </c:pt>
                <c:pt idx="24818">
                  <c:v>248131.48</c:v>
                </c:pt>
                <c:pt idx="24819">
                  <c:v>248141.47</c:v>
                </c:pt>
                <c:pt idx="24820">
                  <c:v>248151.48</c:v>
                </c:pt>
                <c:pt idx="24821">
                  <c:v>248161.45</c:v>
                </c:pt>
                <c:pt idx="24822">
                  <c:v>248171.47</c:v>
                </c:pt>
                <c:pt idx="24823">
                  <c:v>248181.48</c:v>
                </c:pt>
                <c:pt idx="24824">
                  <c:v>248191.45</c:v>
                </c:pt>
                <c:pt idx="24825">
                  <c:v>248201.48</c:v>
                </c:pt>
                <c:pt idx="24826">
                  <c:v>248211.45</c:v>
                </c:pt>
                <c:pt idx="24827">
                  <c:v>248221.47</c:v>
                </c:pt>
                <c:pt idx="24828">
                  <c:v>248231.45</c:v>
                </c:pt>
                <c:pt idx="24829">
                  <c:v>248241.45</c:v>
                </c:pt>
                <c:pt idx="24830">
                  <c:v>248251.45</c:v>
                </c:pt>
                <c:pt idx="24831">
                  <c:v>248261.45</c:v>
                </c:pt>
                <c:pt idx="24832">
                  <c:v>248271.44</c:v>
                </c:pt>
                <c:pt idx="24833">
                  <c:v>248281.45</c:v>
                </c:pt>
                <c:pt idx="24834">
                  <c:v>248291.45</c:v>
                </c:pt>
                <c:pt idx="24835">
                  <c:v>248301.45</c:v>
                </c:pt>
                <c:pt idx="24836">
                  <c:v>248311.45</c:v>
                </c:pt>
                <c:pt idx="24837">
                  <c:v>248321.44</c:v>
                </c:pt>
                <c:pt idx="24838">
                  <c:v>248331.45</c:v>
                </c:pt>
                <c:pt idx="24839">
                  <c:v>248341.42</c:v>
                </c:pt>
                <c:pt idx="24840">
                  <c:v>248351.44</c:v>
                </c:pt>
                <c:pt idx="24841">
                  <c:v>248361.42</c:v>
                </c:pt>
                <c:pt idx="24842">
                  <c:v>248371.42</c:v>
                </c:pt>
                <c:pt idx="24843">
                  <c:v>248381.42</c:v>
                </c:pt>
                <c:pt idx="24844">
                  <c:v>248391.42</c:v>
                </c:pt>
                <c:pt idx="24845">
                  <c:v>248401.44</c:v>
                </c:pt>
                <c:pt idx="24846">
                  <c:v>248411.42</c:v>
                </c:pt>
                <c:pt idx="24847">
                  <c:v>248421.42</c:v>
                </c:pt>
                <c:pt idx="24848">
                  <c:v>248431.42</c:v>
                </c:pt>
                <c:pt idx="24849">
                  <c:v>248441.42</c:v>
                </c:pt>
                <c:pt idx="24850">
                  <c:v>248451.41</c:v>
                </c:pt>
                <c:pt idx="24851">
                  <c:v>248461.42</c:v>
                </c:pt>
                <c:pt idx="24852">
                  <c:v>248471.39</c:v>
                </c:pt>
                <c:pt idx="24853">
                  <c:v>248481.41</c:v>
                </c:pt>
                <c:pt idx="24854">
                  <c:v>248491.42</c:v>
                </c:pt>
                <c:pt idx="24855">
                  <c:v>248501.41</c:v>
                </c:pt>
                <c:pt idx="24856">
                  <c:v>248511.42</c:v>
                </c:pt>
                <c:pt idx="24857">
                  <c:v>248521.39</c:v>
                </c:pt>
                <c:pt idx="24858">
                  <c:v>248531.41</c:v>
                </c:pt>
                <c:pt idx="24859">
                  <c:v>248541.39</c:v>
                </c:pt>
                <c:pt idx="24860">
                  <c:v>248551.39</c:v>
                </c:pt>
                <c:pt idx="24861">
                  <c:v>248561.39</c:v>
                </c:pt>
                <c:pt idx="24862">
                  <c:v>248571.39</c:v>
                </c:pt>
                <c:pt idx="24863">
                  <c:v>248581.38</c:v>
                </c:pt>
                <c:pt idx="24864">
                  <c:v>248591.39</c:v>
                </c:pt>
                <c:pt idx="24865">
                  <c:v>248601.39</c:v>
                </c:pt>
                <c:pt idx="24866">
                  <c:v>248611.39</c:v>
                </c:pt>
                <c:pt idx="24867">
                  <c:v>248621.39</c:v>
                </c:pt>
                <c:pt idx="24868">
                  <c:v>248631.38</c:v>
                </c:pt>
                <c:pt idx="24869">
                  <c:v>248641.39</c:v>
                </c:pt>
                <c:pt idx="24870">
                  <c:v>248651.36</c:v>
                </c:pt>
                <c:pt idx="24871">
                  <c:v>248661.38</c:v>
                </c:pt>
                <c:pt idx="24872">
                  <c:v>248671.35999999999</c:v>
                </c:pt>
                <c:pt idx="24873">
                  <c:v>248681.38</c:v>
                </c:pt>
                <c:pt idx="24874">
                  <c:v>248691.36</c:v>
                </c:pt>
                <c:pt idx="24875">
                  <c:v>248701.36</c:v>
                </c:pt>
                <c:pt idx="24876">
                  <c:v>248711.38</c:v>
                </c:pt>
                <c:pt idx="24877">
                  <c:v>248721.36</c:v>
                </c:pt>
                <c:pt idx="24878">
                  <c:v>248731.36</c:v>
                </c:pt>
                <c:pt idx="24879">
                  <c:v>248741.36</c:v>
                </c:pt>
                <c:pt idx="24880">
                  <c:v>248751.35999999999</c:v>
                </c:pt>
                <c:pt idx="24881">
                  <c:v>248761.34</c:v>
                </c:pt>
                <c:pt idx="24882">
                  <c:v>248771.36</c:v>
                </c:pt>
                <c:pt idx="24883">
                  <c:v>248781.33</c:v>
                </c:pt>
                <c:pt idx="24884">
                  <c:v>248791.36</c:v>
                </c:pt>
                <c:pt idx="24885">
                  <c:v>248801.33</c:v>
                </c:pt>
                <c:pt idx="24886">
                  <c:v>248811.34</c:v>
                </c:pt>
                <c:pt idx="24887">
                  <c:v>248821.36</c:v>
                </c:pt>
                <c:pt idx="24888">
                  <c:v>248831.33</c:v>
                </c:pt>
                <c:pt idx="24889">
                  <c:v>248841.34</c:v>
                </c:pt>
                <c:pt idx="24890">
                  <c:v>248851.33</c:v>
                </c:pt>
                <c:pt idx="24891">
                  <c:v>248861.33</c:v>
                </c:pt>
                <c:pt idx="24892">
                  <c:v>248871.33</c:v>
                </c:pt>
                <c:pt idx="24893">
                  <c:v>248881.33</c:v>
                </c:pt>
                <c:pt idx="24894">
                  <c:v>248891.33</c:v>
                </c:pt>
                <c:pt idx="24895">
                  <c:v>248901.33</c:v>
                </c:pt>
                <c:pt idx="24896">
                  <c:v>248911.31</c:v>
                </c:pt>
                <c:pt idx="24897">
                  <c:v>248921.33</c:v>
                </c:pt>
                <c:pt idx="24898">
                  <c:v>248931.33</c:v>
                </c:pt>
                <c:pt idx="24899">
                  <c:v>248941.31</c:v>
                </c:pt>
                <c:pt idx="24900">
                  <c:v>248951.33</c:v>
                </c:pt>
                <c:pt idx="24901">
                  <c:v>248961.3</c:v>
                </c:pt>
                <c:pt idx="24902">
                  <c:v>248971.33</c:v>
                </c:pt>
                <c:pt idx="24903">
                  <c:v>248981.3</c:v>
                </c:pt>
                <c:pt idx="24904">
                  <c:v>248991.31</c:v>
                </c:pt>
                <c:pt idx="24905">
                  <c:v>249001.3</c:v>
                </c:pt>
                <c:pt idx="24906">
                  <c:v>249011.3</c:v>
                </c:pt>
                <c:pt idx="24907">
                  <c:v>249021.3</c:v>
                </c:pt>
                <c:pt idx="24908">
                  <c:v>249031.3</c:v>
                </c:pt>
                <c:pt idx="24909">
                  <c:v>249041.3</c:v>
                </c:pt>
                <c:pt idx="24910">
                  <c:v>249051.3</c:v>
                </c:pt>
                <c:pt idx="24911">
                  <c:v>249061.3</c:v>
                </c:pt>
                <c:pt idx="24912">
                  <c:v>249071.28</c:v>
                </c:pt>
                <c:pt idx="24913">
                  <c:v>249081.3</c:v>
                </c:pt>
                <c:pt idx="24914">
                  <c:v>249091.28</c:v>
                </c:pt>
                <c:pt idx="24915">
                  <c:v>249101.3</c:v>
                </c:pt>
                <c:pt idx="24916">
                  <c:v>249111.27</c:v>
                </c:pt>
                <c:pt idx="24917">
                  <c:v>249121.28</c:v>
                </c:pt>
                <c:pt idx="24918">
                  <c:v>249131.3</c:v>
                </c:pt>
                <c:pt idx="24919">
                  <c:v>249141.27</c:v>
                </c:pt>
                <c:pt idx="24920">
                  <c:v>249151.28</c:v>
                </c:pt>
                <c:pt idx="24921">
                  <c:v>249161.27</c:v>
                </c:pt>
                <c:pt idx="24922">
                  <c:v>249171.28</c:v>
                </c:pt>
                <c:pt idx="24923">
                  <c:v>249181.27</c:v>
                </c:pt>
                <c:pt idx="24924">
                  <c:v>249191.27</c:v>
                </c:pt>
                <c:pt idx="24925">
                  <c:v>249201.27</c:v>
                </c:pt>
                <c:pt idx="24926">
                  <c:v>249211.27</c:v>
                </c:pt>
                <c:pt idx="24927">
                  <c:v>249221.25</c:v>
                </c:pt>
                <c:pt idx="24928">
                  <c:v>249231.27</c:v>
                </c:pt>
                <c:pt idx="24929">
                  <c:v>249241.27</c:v>
                </c:pt>
                <c:pt idx="24930">
                  <c:v>249251.25</c:v>
                </c:pt>
                <c:pt idx="24931">
                  <c:v>249261.27</c:v>
                </c:pt>
                <c:pt idx="24932">
                  <c:v>249271.25</c:v>
                </c:pt>
                <c:pt idx="24933">
                  <c:v>249281.27</c:v>
                </c:pt>
                <c:pt idx="24934">
                  <c:v>249291.23</c:v>
                </c:pt>
                <c:pt idx="24935">
                  <c:v>249301.25</c:v>
                </c:pt>
                <c:pt idx="24936">
                  <c:v>249311.23</c:v>
                </c:pt>
                <c:pt idx="24937">
                  <c:v>249321.23</c:v>
                </c:pt>
                <c:pt idx="24938">
                  <c:v>249331.23</c:v>
                </c:pt>
                <c:pt idx="24939">
                  <c:v>249341.23</c:v>
                </c:pt>
                <c:pt idx="24940">
                  <c:v>249351.25</c:v>
                </c:pt>
                <c:pt idx="24941">
                  <c:v>249361.23</c:v>
                </c:pt>
                <c:pt idx="24942">
                  <c:v>249371.23</c:v>
                </c:pt>
                <c:pt idx="24943">
                  <c:v>249381.23</c:v>
                </c:pt>
                <c:pt idx="24944">
                  <c:v>249391.23</c:v>
                </c:pt>
                <c:pt idx="24945">
                  <c:v>249401.22</c:v>
                </c:pt>
                <c:pt idx="24946">
                  <c:v>249411.23</c:v>
                </c:pt>
                <c:pt idx="24947">
                  <c:v>249421.2</c:v>
                </c:pt>
                <c:pt idx="24948">
                  <c:v>249431.22</c:v>
                </c:pt>
                <c:pt idx="24949">
                  <c:v>249441.2</c:v>
                </c:pt>
                <c:pt idx="24950">
                  <c:v>249451.2</c:v>
                </c:pt>
                <c:pt idx="24951">
                  <c:v>249461.23</c:v>
                </c:pt>
                <c:pt idx="24952">
                  <c:v>249471.2</c:v>
                </c:pt>
                <c:pt idx="24953">
                  <c:v>249481.22</c:v>
                </c:pt>
                <c:pt idx="24954">
                  <c:v>249491.20000000001</c:v>
                </c:pt>
                <c:pt idx="24955">
                  <c:v>249501.2</c:v>
                </c:pt>
                <c:pt idx="24956">
                  <c:v>249511.2</c:v>
                </c:pt>
                <c:pt idx="24957">
                  <c:v>249521.2</c:v>
                </c:pt>
                <c:pt idx="24958">
                  <c:v>249531.19</c:v>
                </c:pt>
                <c:pt idx="24959">
                  <c:v>249541.2</c:v>
                </c:pt>
                <c:pt idx="24960">
                  <c:v>249551.17</c:v>
                </c:pt>
                <c:pt idx="24961">
                  <c:v>249561.2</c:v>
                </c:pt>
                <c:pt idx="24962">
                  <c:v>249571.20000000001</c:v>
                </c:pt>
                <c:pt idx="24963">
                  <c:v>249581.19</c:v>
                </c:pt>
                <c:pt idx="24964">
                  <c:v>249591.2</c:v>
                </c:pt>
                <c:pt idx="24965">
                  <c:v>249601.17</c:v>
                </c:pt>
                <c:pt idx="24966">
                  <c:v>249611.19</c:v>
                </c:pt>
                <c:pt idx="24967">
                  <c:v>249621.17</c:v>
                </c:pt>
                <c:pt idx="24968">
                  <c:v>249631.17</c:v>
                </c:pt>
                <c:pt idx="24969">
                  <c:v>249641.17</c:v>
                </c:pt>
                <c:pt idx="24970">
                  <c:v>249651.17</c:v>
                </c:pt>
                <c:pt idx="24971">
                  <c:v>249661.17</c:v>
                </c:pt>
                <c:pt idx="24972">
                  <c:v>249671.17</c:v>
                </c:pt>
                <c:pt idx="24973">
                  <c:v>249681.17</c:v>
                </c:pt>
                <c:pt idx="24974">
                  <c:v>249691.17</c:v>
                </c:pt>
                <c:pt idx="24975">
                  <c:v>249701.17</c:v>
                </c:pt>
                <c:pt idx="24976">
                  <c:v>249711.16</c:v>
                </c:pt>
                <c:pt idx="24977">
                  <c:v>249721.17</c:v>
                </c:pt>
                <c:pt idx="24978">
                  <c:v>249731.14</c:v>
                </c:pt>
                <c:pt idx="24979">
                  <c:v>249741.17</c:v>
                </c:pt>
                <c:pt idx="24980">
                  <c:v>249751.14</c:v>
                </c:pt>
                <c:pt idx="24981">
                  <c:v>249761.16</c:v>
                </c:pt>
                <c:pt idx="24982">
                  <c:v>249771.14</c:v>
                </c:pt>
                <c:pt idx="24983">
                  <c:v>249781.14</c:v>
                </c:pt>
                <c:pt idx="24984">
                  <c:v>249791.16</c:v>
                </c:pt>
                <c:pt idx="24985">
                  <c:v>249801.14</c:v>
                </c:pt>
                <c:pt idx="24986">
                  <c:v>249811.14</c:v>
                </c:pt>
                <c:pt idx="24987">
                  <c:v>249821.14</c:v>
                </c:pt>
                <c:pt idx="24988">
                  <c:v>249831.14</c:v>
                </c:pt>
                <c:pt idx="24989">
                  <c:v>249841.13</c:v>
                </c:pt>
                <c:pt idx="24990">
                  <c:v>249851.14</c:v>
                </c:pt>
                <c:pt idx="24991">
                  <c:v>249861.13</c:v>
                </c:pt>
                <c:pt idx="24992">
                  <c:v>249871.14</c:v>
                </c:pt>
                <c:pt idx="24993">
                  <c:v>249881.14</c:v>
                </c:pt>
                <c:pt idx="24994">
                  <c:v>249891.13</c:v>
                </c:pt>
                <c:pt idx="24995">
                  <c:v>249901.14</c:v>
                </c:pt>
                <c:pt idx="24996">
                  <c:v>249911.11</c:v>
                </c:pt>
                <c:pt idx="24997">
                  <c:v>249921.13</c:v>
                </c:pt>
                <c:pt idx="24998">
                  <c:v>249931.11</c:v>
                </c:pt>
                <c:pt idx="24999">
                  <c:v>249941.13</c:v>
                </c:pt>
                <c:pt idx="25000">
                  <c:v>249951.11</c:v>
                </c:pt>
                <c:pt idx="25001">
                  <c:v>249961.11</c:v>
                </c:pt>
                <c:pt idx="25002">
                  <c:v>249971.11</c:v>
                </c:pt>
                <c:pt idx="25003">
                  <c:v>249981.11</c:v>
                </c:pt>
                <c:pt idx="25004">
                  <c:v>249991.11</c:v>
                </c:pt>
                <c:pt idx="25005">
                  <c:v>250001.11</c:v>
                </c:pt>
                <c:pt idx="25006">
                  <c:v>250011.11</c:v>
                </c:pt>
                <c:pt idx="25007">
                  <c:v>250021.09</c:v>
                </c:pt>
                <c:pt idx="25008">
                  <c:v>250031.11</c:v>
                </c:pt>
                <c:pt idx="25009">
                  <c:v>250041.08</c:v>
                </c:pt>
                <c:pt idx="25010">
                  <c:v>250051.11</c:v>
                </c:pt>
                <c:pt idx="25011">
                  <c:v>250061.08</c:v>
                </c:pt>
                <c:pt idx="25012">
                  <c:v>250071.09</c:v>
                </c:pt>
                <c:pt idx="25013">
                  <c:v>250081.08</c:v>
                </c:pt>
                <c:pt idx="25014">
                  <c:v>250091.08</c:v>
                </c:pt>
                <c:pt idx="25015">
                  <c:v>250101.09</c:v>
                </c:pt>
                <c:pt idx="25016">
                  <c:v>250111.08</c:v>
                </c:pt>
                <c:pt idx="25017">
                  <c:v>250121.08</c:v>
                </c:pt>
                <c:pt idx="25018">
                  <c:v>250131.08</c:v>
                </c:pt>
                <c:pt idx="25019">
                  <c:v>250141.08</c:v>
                </c:pt>
                <c:pt idx="25020">
                  <c:v>250151.08</c:v>
                </c:pt>
                <c:pt idx="25021">
                  <c:v>250161.08</c:v>
                </c:pt>
                <c:pt idx="25022">
                  <c:v>250171.06</c:v>
                </c:pt>
                <c:pt idx="25023">
                  <c:v>250181.08</c:v>
                </c:pt>
                <c:pt idx="25024">
                  <c:v>250191.05</c:v>
                </c:pt>
                <c:pt idx="25025">
                  <c:v>250201.06</c:v>
                </c:pt>
                <c:pt idx="25026">
                  <c:v>250211.08</c:v>
                </c:pt>
                <c:pt idx="25027">
                  <c:v>250221.05</c:v>
                </c:pt>
                <c:pt idx="25028">
                  <c:v>250231.08</c:v>
                </c:pt>
                <c:pt idx="25029">
                  <c:v>250241.05</c:v>
                </c:pt>
                <c:pt idx="25030">
                  <c:v>250251.06</c:v>
                </c:pt>
                <c:pt idx="25031">
                  <c:v>250261.05</c:v>
                </c:pt>
                <c:pt idx="25032">
                  <c:v>250271.05</c:v>
                </c:pt>
                <c:pt idx="25033">
                  <c:v>250281.05</c:v>
                </c:pt>
                <c:pt idx="25034">
                  <c:v>250291.05</c:v>
                </c:pt>
                <c:pt idx="25035">
                  <c:v>250301.03</c:v>
                </c:pt>
                <c:pt idx="25036">
                  <c:v>250311.05</c:v>
                </c:pt>
                <c:pt idx="25037">
                  <c:v>250321.05</c:v>
                </c:pt>
                <c:pt idx="25038">
                  <c:v>250331.05</c:v>
                </c:pt>
                <c:pt idx="25039">
                  <c:v>250341.05</c:v>
                </c:pt>
                <c:pt idx="25040">
                  <c:v>250351.03</c:v>
                </c:pt>
                <c:pt idx="25041">
                  <c:v>250361.05</c:v>
                </c:pt>
                <c:pt idx="25042">
                  <c:v>250371.02</c:v>
                </c:pt>
                <c:pt idx="25043">
                  <c:v>250381.03</c:v>
                </c:pt>
                <c:pt idx="25044">
                  <c:v>250391.02</c:v>
                </c:pt>
                <c:pt idx="25045">
                  <c:v>250401.02</c:v>
                </c:pt>
                <c:pt idx="25046">
                  <c:v>250411.05</c:v>
                </c:pt>
                <c:pt idx="25047">
                  <c:v>250421.02</c:v>
                </c:pt>
                <c:pt idx="25048">
                  <c:v>250431.03</c:v>
                </c:pt>
                <c:pt idx="25049">
                  <c:v>250441.02</c:v>
                </c:pt>
                <c:pt idx="25050">
                  <c:v>250451.02</c:v>
                </c:pt>
                <c:pt idx="25051">
                  <c:v>250461.02</c:v>
                </c:pt>
                <c:pt idx="25052">
                  <c:v>250471.02</c:v>
                </c:pt>
                <c:pt idx="25053">
                  <c:v>250481</c:v>
                </c:pt>
                <c:pt idx="25054">
                  <c:v>250491.02</c:v>
                </c:pt>
                <c:pt idx="25055">
                  <c:v>250500.98</c:v>
                </c:pt>
                <c:pt idx="25056">
                  <c:v>250511</c:v>
                </c:pt>
                <c:pt idx="25057">
                  <c:v>250521.02</c:v>
                </c:pt>
                <c:pt idx="25058">
                  <c:v>250531</c:v>
                </c:pt>
                <c:pt idx="25059">
                  <c:v>250541.02</c:v>
                </c:pt>
                <c:pt idx="25060">
                  <c:v>250550.98</c:v>
                </c:pt>
                <c:pt idx="25061">
                  <c:v>250561</c:v>
                </c:pt>
                <c:pt idx="25062">
                  <c:v>250570.98</c:v>
                </c:pt>
                <c:pt idx="25063">
                  <c:v>250580.98</c:v>
                </c:pt>
                <c:pt idx="25064">
                  <c:v>250590.98</c:v>
                </c:pt>
                <c:pt idx="25065">
                  <c:v>250600.98</c:v>
                </c:pt>
                <c:pt idx="25066">
                  <c:v>250610.97</c:v>
                </c:pt>
                <c:pt idx="25067">
                  <c:v>250620.98</c:v>
                </c:pt>
                <c:pt idx="25068">
                  <c:v>250630.98</c:v>
                </c:pt>
                <c:pt idx="25069">
                  <c:v>250640.98</c:v>
                </c:pt>
                <c:pt idx="25070">
                  <c:v>250650.98</c:v>
                </c:pt>
                <c:pt idx="25071">
                  <c:v>250660.97</c:v>
                </c:pt>
                <c:pt idx="25072">
                  <c:v>250670.98</c:v>
                </c:pt>
                <c:pt idx="25073">
                  <c:v>250680.95</c:v>
                </c:pt>
                <c:pt idx="25074">
                  <c:v>250690.97</c:v>
                </c:pt>
                <c:pt idx="25075">
                  <c:v>250700.95</c:v>
                </c:pt>
                <c:pt idx="25076">
                  <c:v>250710.97</c:v>
                </c:pt>
                <c:pt idx="25077">
                  <c:v>250720.95</c:v>
                </c:pt>
                <c:pt idx="25078">
                  <c:v>250730.95</c:v>
                </c:pt>
                <c:pt idx="25079">
                  <c:v>250740.97</c:v>
                </c:pt>
                <c:pt idx="25080">
                  <c:v>250750.95</c:v>
                </c:pt>
                <c:pt idx="25081">
                  <c:v>250760.95</c:v>
                </c:pt>
                <c:pt idx="25082">
                  <c:v>250770.95</c:v>
                </c:pt>
                <c:pt idx="25083">
                  <c:v>250780.95</c:v>
                </c:pt>
                <c:pt idx="25084">
                  <c:v>250790.94</c:v>
                </c:pt>
                <c:pt idx="25085">
                  <c:v>250800.95</c:v>
                </c:pt>
                <c:pt idx="25086">
                  <c:v>250810.92</c:v>
                </c:pt>
                <c:pt idx="25087">
                  <c:v>250820.95</c:v>
                </c:pt>
                <c:pt idx="25088">
                  <c:v>250830.92</c:v>
                </c:pt>
                <c:pt idx="25089">
                  <c:v>250840.94</c:v>
                </c:pt>
                <c:pt idx="25090">
                  <c:v>250850.95</c:v>
                </c:pt>
                <c:pt idx="25091">
                  <c:v>250860.92</c:v>
                </c:pt>
                <c:pt idx="25092">
                  <c:v>250870.94</c:v>
                </c:pt>
                <c:pt idx="25093">
                  <c:v>250880.92</c:v>
                </c:pt>
                <c:pt idx="25094">
                  <c:v>250890.92</c:v>
                </c:pt>
                <c:pt idx="25095">
                  <c:v>250900.92</c:v>
                </c:pt>
                <c:pt idx="25096">
                  <c:v>250910.92</c:v>
                </c:pt>
                <c:pt idx="25097">
                  <c:v>250920.92</c:v>
                </c:pt>
                <c:pt idx="25098">
                  <c:v>250930.92</c:v>
                </c:pt>
                <c:pt idx="25099">
                  <c:v>250940.92</c:v>
                </c:pt>
                <c:pt idx="25100">
                  <c:v>250950.92</c:v>
                </c:pt>
                <c:pt idx="25101">
                  <c:v>250960.92</c:v>
                </c:pt>
                <c:pt idx="25102">
                  <c:v>250970.91</c:v>
                </c:pt>
                <c:pt idx="25103">
                  <c:v>250980.92</c:v>
                </c:pt>
                <c:pt idx="25104">
                  <c:v>250990.89</c:v>
                </c:pt>
                <c:pt idx="25105">
                  <c:v>251000.92</c:v>
                </c:pt>
                <c:pt idx="25106">
                  <c:v>251010.89</c:v>
                </c:pt>
                <c:pt idx="25107">
                  <c:v>251020.91</c:v>
                </c:pt>
                <c:pt idx="25108">
                  <c:v>251030.89</c:v>
                </c:pt>
                <c:pt idx="25109">
                  <c:v>251040.89</c:v>
                </c:pt>
                <c:pt idx="25110">
                  <c:v>251050.91</c:v>
                </c:pt>
                <c:pt idx="25111">
                  <c:v>251060.89</c:v>
                </c:pt>
                <c:pt idx="25112">
                  <c:v>251070.89</c:v>
                </c:pt>
                <c:pt idx="25113">
                  <c:v>251080.89</c:v>
                </c:pt>
                <c:pt idx="25114">
                  <c:v>251090.89</c:v>
                </c:pt>
                <c:pt idx="25115">
                  <c:v>251100.88</c:v>
                </c:pt>
                <c:pt idx="25116">
                  <c:v>251110.89</c:v>
                </c:pt>
                <c:pt idx="25117">
                  <c:v>251120.88</c:v>
                </c:pt>
                <c:pt idx="25118">
                  <c:v>251130.89</c:v>
                </c:pt>
                <c:pt idx="25119">
                  <c:v>251140.86</c:v>
                </c:pt>
                <c:pt idx="25120">
                  <c:v>251150.88</c:v>
                </c:pt>
                <c:pt idx="25121">
                  <c:v>251160.89</c:v>
                </c:pt>
                <c:pt idx="25122">
                  <c:v>251170.86</c:v>
                </c:pt>
                <c:pt idx="25123">
                  <c:v>251180.88</c:v>
                </c:pt>
                <c:pt idx="25124">
                  <c:v>251190.86</c:v>
                </c:pt>
                <c:pt idx="25125">
                  <c:v>251200.88</c:v>
                </c:pt>
                <c:pt idx="25126">
                  <c:v>251210.86</c:v>
                </c:pt>
                <c:pt idx="25127">
                  <c:v>251220.86</c:v>
                </c:pt>
                <c:pt idx="25128">
                  <c:v>251230.86</c:v>
                </c:pt>
                <c:pt idx="25129">
                  <c:v>251240.86</c:v>
                </c:pt>
                <c:pt idx="25130">
                  <c:v>251250.84</c:v>
                </c:pt>
                <c:pt idx="25131">
                  <c:v>251260.86</c:v>
                </c:pt>
                <c:pt idx="25132">
                  <c:v>251270.86</c:v>
                </c:pt>
                <c:pt idx="25133">
                  <c:v>251280.84</c:v>
                </c:pt>
                <c:pt idx="25134">
                  <c:v>251290.86</c:v>
                </c:pt>
                <c:pt idx="25135">
                  <c:v>251300.84</c:v>
                </c:pt>
                <c:pt idx="25136">
                  <c:v>251310.86</c:v>
                </c:pt>
                <c:pt idx="25137">
                  <c:v>251320.83</c:v>
                </c:pt>
                <c:pt idx="25138">
                  <c:v>251330.84</c:v>
                </c:pt>
                <c:pt idx="25139">
                  <c:v>251340.83</c:v>
                </c:pt>
                <c:pt idx="25140">
                  <c:v>251350.83</c:v>
                </c:pt>
                <c:pt idx="25141">
                  <c:v>251360.83</c:v>
                </c:pt>
                <c:pt idx="25142">
                  <c:v>251370.83</c:v>
                </c:pt>
                <c:pt idx="25143">
                  <c:v>251380.84</c:v>
                </c:pt>
                <c:pt idx="25144">
                  <c:v>251390.83</c:v>
                </c:pt>
                <c:pt idx="25145">
                  <c:v>251400.83</c:v>
                </c:pt>
                <c:pt idx="25146">
                  <c:v>251410.83</c:v>
                </c:pt>
                <c:pt idx="25147">
                  <c:v>251420.83</c:v>
                </c:pt>
                <c:pt idx="25148">
                  <c:v>251430.81</c:v>
                </c:pt>
                <c:pt idx="25149">
                  <c:v>251440.83</c:v>
                </c:pt>
                <c:pt idx="25150">
                  <c:v>251450.8</c:v>
                </c:pt>
                <c:pt idx="25151">
                  <c:v>251460.81</c:v>
                </c:pt>
                <c:pt idx="25152">
                  <c:v>251470.8</c:v>
                </c:pt>
                <c:pt idx="25153">
                  <c:v>251480.8</c:v>
                </c:pt>
                <c:pt idx="25154">
                  <c:v>251490.83</c:v>
                </c:pt>
                <c:pt idx="25155">
                  <c:v>251500.79999999999</c:v>
                </c:pt>
                <c:pt idx="25156">
                  <c:v>251510.81</c:v>
                </c:pt>
                <c:pt idx="25157">
                  <c:v>251520.8</c:v>
                </c:pt>
                <c:pt idx="25158">
                  <c:v>251530.8</c:v>
                </c:pt>
                <c:pt idx="25159">
                  <c:v>251540.8</c:v>
                </c:pt>
                <c:pt idx="25160">
                  <c:v>251550.8</c:v>
                </c:pt>
                <c:pt idx="25161">
                  <c:v>251560.78</c:v>
                </c:pt>
                <c:pt idx="25162">
                  <c:v>251570.8</c:v>
                </c:pt>
                <c:pt idx="25163">
                  <c:v>251580.79999999999</c:v>
                </c:pt>
                <c:pt idx="25164">
                  <c:v>251590.8</c:v>
                </c:pt>
                <c:pt idx="25165">
                  <c:v>251600.8</c:v>
                </c:pt>
                <c:pt idx="25166">
                  <c:v>251610.78</c:v>
                </c:pt>
                <c:pt idx="25167">
                  <c:v>251620.8</c:v>
                </c:pt>
                <c:pt idx="25168">
                  <c:v>251630.77</c:v>
                </c:pt>
                <c:pt idx="25169">
                  <c:v>251640.78</c:v>
                </c:pt>
                <c:pt idx="25170">
                  <c:v>251650.77</c:v>
                </c:pt>
                <c:pt idx="25171">
                  <c:v>251660.77</c:v>
                </c:pt>
                <c:pt idx="25172">
                  <c:v>251670.77</c:v>
                </c:pt>
                <c:pt idx="25173">
                  <c:v>251680.77</c:v>
                </c:pt>
                <c:pt idx="25174">
                  <c:v>251690.78</c:v>
                </c:pt>
                <c:pt idx="25175">
                  <c:v>251700.77</c:v>
                </c:pt>
                <c:pt idx="25176">
                  <c:v>251710.77</c:v>
                </c:pt>
                <c:pt idx="25177">
                  <c:v>251720.77</c:v>
                </c:pt>
                <c:pt idx="25178">
                  <c:v>251730.77</c:v>
                </c:pt>
                <c:pt idx="25179">
                  <c:v>251740.75</c:v>
                </c:pt>
                <c:pt idx="25180">
                  <c:v>251750.77</c:v>
                </c:pt>
                <c:pt idx="25181">
                  <c:v>251760.73</c:v>
                </c:pt>
                <c:pt idx="25182">
                  <c:v>251770.75</c:v>
                </c:pt>
                <c:pt idx="25183">
                  <c:v>251780.73</c:v>
                </c:pt>
                <c:pt idx="25184">
                  <c:v>251790.75</c:v>
                </c:pt>
                <c:pt idx="25185">
                  <c:v>251800.77</c:v>
                </c:pt>
                <c:pt idx="25186">
                  <c:v>251810.73</c:v>
                </c:pt>
                <c:pt idx="25187">
                  <c:v>251820.75</c:v>
                </c:pt>
                <c:pt idx="25188">
                  <c:v>251830.73</c:v>
                </c:pt>
                <c:pt idx="25189">
                  <c:v>251840.73</c:v>
                </c:pt>
                <c:pt idx="25190">
                  <c:v>251850.73</c:v>
                </c:pt>
                <c:pt idx="25191">
                  <c:v>251860.73</c:v>
                </c:pt>
                <c:pt idx="25192">
                  <c:v>251870.72</c:v>
                </c:pt>
                <c:pt idx="25193">
                  <c:v>251880.73</c:v>
                </c:pt>
                <c:pt idx="25194">
                  <c:v>251890.72</c:v>
                </c:pt>
                <c:pt idx="25195">
                  <c:v>251900.73</c:v>
                </c:pt>
                <c:pt idx="25196">
                  <c:v>251910.73</c:v>
                </c:pt>
                <c:pt idx="25197">
                  <c:v>251920.72</c:v>
                </c:pt>
                <c:pt idx="25198">
                  <c:v>251930.73</c:v>
                </c:pt>
                <c:pt idx="25199">
                  <c:v>251940.7</c:v>
                </c:pt>
                <c:pt idx="25200">
                  <c:v>251950.72</c:v>
                </c:pt>
                <c:pt idx="25201">
                  <c:v>251960.7</c:v>
                </c:pt>
                <c:pt idx="25202">
                  <c:v>251970.72</c:v>
                </c:pt>
                <c:pt idx="25203">
                  <c:v>251980.7</c:v>
                </c:pt>
                <c:pt idx="25204">
                  <c:v>251990.7</c:v>
                </c:pt>
                <c:pt idx="25205">
                  <c:v>252000.72</c:v>
                </c:pt>
                <c:pt idx="25206">
                  <c:v>252010.7</c:v>
                </c:pt>
                <c:pt idx="25207">
                  <c:v>252020.7</c:v>
                </c:pt>
                <c:pt idx="25208">
                  <c:v>252030.7</c:v>
                </c:pt>
                <c:pt idx="25209">
                  <c:v>252040.7</c:v>
                </c:pt>
                <c:pt idx="25210">
                  <c:v>252050.69</c:v>
                </c:pt>
                <c:pt idx="25211">
                  <c:v>252060.7</c:v>
                </c:pt>
                <c:pt idx="25212">
                  <c:v>252070.67</c:v>
                </c:pt>
                <c:pt idx="25213">
                  <c:v>252080.7</c:v>
                </c:pt>
                <c:pt idx="25214">
                  <c:v>252090.67</c:v>
                </c:pt>
                <c:pt idx="25215">
                  <c:v>252100.69</c:v>
                </c:pt>
                <c:pt idx="25216">
                  <c:v>252110.7</c:v>
                </c:pt>
                <c:pt idx="25217">
                  <c:v>252120.67</c:v>
                </c:pt>
                <c:pt idx="25218">
                  <c:v>252130.69</c:v>
                </c:pt>
                <c:pt idx="25219">
                  <c:v>252140.67</c:v>
                </c:pt>
                <c:pt idx="25220">
                  <c:v>252150.67</c:v>
                </c:pt>
                <c:pt idx="25221">
                  <c:v>252160.67</c:v>
                </c:pt>
                <c:pt idx="25222">
                  <c:v>252170.67</c:v>
                </c:pt>
                <c:pt idx="25223">
                  <c:v>252180.67</c:v>
                </c:pt>
                <c:pt idx="25224">
                  <c:v>252190.67</c:v>
                </c:pt>
                <c:pt idx="25225">
                  <c:v>252200.66</c:v>
                </c:pt>
                <c:pt idx="25226">
                  <c:v>252210.67</c:v>
                </c:pt>
                <c:pt idx="25227">
                  <c:v>252220.67</c:v>
                </c:pt>
                <c:pt idx="25228">
                  <c:v>252230.66</c:v>
                </c:pt>
                <c:pt idx="25229">
                  <c:v>252240.67</c:v>
                </c:pt>
                <c:pt idx="25230">
                  <c:v>252250.64</c:v>
                </c:pt>
                <c:pt idx="25231">
                  <c:v>252260.67</c:v>
                </c:pt>
                <c:pt idx="25232">
                  <c:v>252270.64</c:v>
                </c:pt>
                <c:pt idx="25233">
                  <c:v>252280.66</c:v>
                </c:pt>
                <c:pt idx="25234">
                  <c:v>252290.64</c:v>
                </c:pt>
                <c:pt idx="25235">
                  <c:v>252300.64</c:v>
                </c:pt>
                <c:pt idx="25236">
                  <c:v>252310.64</c:v>
                </c:pt>
                <c:pt idx="25237">
                  <c:v>252320.64000000001</c:v>
                </c:pt>
                <c:pt idx="25238">
                  <c:v>252330.64</c:v>
                </c:pt>
                <c:pt idx="25239">
                  <c:v>252340.64</c:v>
                </c:pt>
                <c:pt idx="25240">
                  <c:v>252350.64</c:v>
                </c:pt>
                <c:pt idx="25241">
                  <c:v>252360.64</c:v>
                </c:pt>
                <c:pt idx="25242">
                  <c:v>252370.64</c:v>
                </c:pt>
                <c:pt idx="25243">
                  <c:v>252380.63</c:v>
                </c:pt>
                <c:pt idx="25244">
                  <c:v>252390.64</c:v>
                </c:pt>
                <c:pt idx="25245">
                  <c:v>252400.61</c:v>
                </c:pt>
                <c:pt idx="25246">
                  <c:v>252410.63</c:v>
                </c:pt>
                <c:pt idx="25247">
                  <c:v>252420.61</c:v>
                </c:pt>
                <c:pt idx="25248">
                  <c:v>252430.61</c:v>
                </c:pt>
                <c:pt idx="25249">
                  <c:v>252440.64</c:v>
                </c:pt>
                <c:pt idx="25250">
                  <c:v>252450.61</c:v>
                </c:pt>
                <c:pt idx="25251">
                  <c:v>252460.63</c:v>
                </c:pt>
                <c:pt idx="25252">
                  <c:v>252470.61</c:v>
                </c:pt>
                <c:pt idx="25253">
                  <c:v>252480.61</c:v>
                </c:pt>
                <c:pt idx="25254">
                  <c:v>252490.61</c:v>
                </c:pt>
                <c:pt idx="25255">
                  <c:v>252500.61</c:v>
                </c:pt>
                <c:pt idx="25256">
                  <c:v>252510.59</c:v>
                </c:pt>
                <c:pt idx="25257">
                  <c:v>252520.61</c:v>
                </c:pt>
                <c:pt idx="25258">
                  <c:v>252530.58</c:v>
                </c:pt>
                <c:pt idx="25259">
                  <c:v>252540.59</c:v>
                </c:pt>
                <c:pt idx="25260">
                  <c:v>252550.61</c:v>
                </c:pt>
                <c:pt idx="25261">
                  <c:v>252560.59</c:v>
                </c:pt>
                <c:pt idx="25262">
                  <c:v>252570.61</c:v>
                </c:pt>
                <c:pt idx="25263">
                  <c:v>252580.58</c:v>
                </c:pt>
                <c:pt idx="25264">
                  <c:v>252590.59</c:v>
                </c:pt>
                <c:pt idx="25265">
                  <c:v>252600.58</c:v>
                </c:pt>
                <c:pt idx="25266">
                  <c:v>252610.58</c:v>
                </c:pt>
                <c:pt idx="25267">
                  <c:v>252620.58</c:v>
                </c:pt>
                <c:pt idx="25268">
                  <c:v>252630.58</c:v>
                </c:pt>
                <c:pt idx="25269">
                  <c:v>252640.59</c:v>
                </c:pt>
                <c:pt idx="25270">
                  <c:v>252650.58</c:v>
                </c:pt>
                <c:pt idx="25271">
                  <c:v>252660.58</c:v>
                </c:pt>
                <c:pt idx="25272">
                  <c:v>252670.58</c:v>
                </c:pt>
                <c:pt idx="25273">
                  <c:v>252680.58</c:v>
                </c:pt>
                <c:pt idx="25274">
                  <c:v>252690.56</c:v>
                </c:pt>
                <c:pt idx="25275">
                  <c:v>252700.58</c:v>
                </c:pt>
                <c:pt idx="25276">
                  <c:v>252710.55</c:v>
                </c:pt>
                <c:pt idx="25277">
                  <c:v>252720.56</c:v>
                </c:pt>
                <c:pt idx="25278">
                  <c:v>252730.55</c:v>
                </c:pt>
                <c:pt idx="25279">
                  <c:v>252740.56</c:v>
                </c:pt>
                <c:pt idx="25280">
                  <c:v>252750.58</c:v>
                </c:pt>
                <c:pt idx="25281">
                  <c:v>252760.55</c:v>
                </c:pt>
                <c:pt idx="25282">
                  <c:v>252770.56</c:v>
                </c:pt>
                <c:pt idx="25283">
                  <c:v>252780.55</c:v>
                </c:pt>
                <c:pt idx="25284">
                  <c:v>252790.55</c:v>
                </c:pt>
                <c:pt idx="25285">
                  <c:v>252800.55</c:v>
                </c:pt>
                <c:pt idx="25286">
                  <c:v>252810.55</c:v>
                </c:pt>
                <c:pt idx="25287">
                  <c:v>252820.53</c:v>
                </c:pt>
                <c:pt idx="25288">
                  <c:v>252830.55</c:v>
                </c:pt>
                <c:pt idx="25289">
                  <c:v>252840.52</c:v>
                </c:pt>
                <c:pt idx="25290">
                  <c:v>252850.55</c:v>
                </c:pt>
                <c:pt idx="25291">
                  <c:v>252860.55</c:v>
                </c:pt>
                <c:pt idx="25292">
                  <c:v>252870.53</c:v>
                </c:pt>
                <c:pt idx="25293">
                  <c:v>252880.55</c:v>
                </c:pt>
                <c:pt idx="25294">
                  <c:v>252890.52</c:v>
                </c:pt>
                <c:pt idx="25295">
                  <c:v>252900.53</c:v>
                </c:pt>
                <c:pt idx="25296">
                  <c:v>252910.52</c:v>
                </c:pt>
                <c:pt idx="25297">
                  <c:v>252920.52</c:v>
                </c:pt>
                <c:pt idx="25298">
                  <c:v>252930.52</c:v>
                </c:pt>
                <c:pt idx="25299">
                  <c:v>252940.52</c:v>
                </c:pt>
                <c:pt idx="25300">
                  <c:v>252950.52</c:v>
                </c:pt>
                <c:pt idx="25301">
                  <c:v>252960.52</c:v>
                </c:pt>
                <c:pt idx="25302">
                  <c:v>252970.52</c:v>
                </c:pt>
                <c:pt idx="25303">
                  <c:v>252980.52</c:v>
                </c:pt>
                <c:pt idx="25304">
                  <c:v>252990.52</c:v>
                </c:pt>
                <c:pt idx="25305">
                  <c:v>253000.5</c:v>
                </c:pt>
                <c:pt idx="25306">
                  <c:v>253010.52</c:v>
                </c:pt>
                <c:pt idx="25307">
                  <c:v>253020.48</c:v>
                </c:pt>
                <c:pt idx="25308">
                  <c:v>253030.52</c:v>
                </c:pt>
                <c:pt idx="25309">
                  <c:v>253040.48</c:v>
                </c:pt>
                <c:pt idx="25310">
                  <c:v>253050.5</c:v>
                </c:pt>
                <c:pt idx="25311">
                  <c:v>253060.48000000001</c:v>
                </c:pt>
                <c:pt idx="25312">
                  <c:v>253070.48</c:v>
                </c:pt>
                <c:pt idx="25313">
                  <c:v>253080.5</c:v>
                </c:pt>
                <c:pt idx="25314">
                  <c:v>253090.48</c:v>
                </c:pt>
                <c:pt idx="25315">
                  <c:v>253100.48</c:v>
                </c:pt>
                <c:pt idx="25316">
                  <c:v>253110.48</c:v>
                </c:pt>
                <c:pt idx="25317">
                  <c:v>253120.48</c:v>
                </c:pt>
                <c:pt idx="25318">
                  <c:v>253130.47</c:v>
                </c:pt>
                <c:pt idx="25319">
                  <c:v>253140.48000000001</c:v>
                </c:pt>
                <c:pt idx="25320">
                  <c:v>253150.47</c:v>
                </c:pt>
                <c:pt idx="25321">
                  <c:v>253160.48</c:v>
                </c:pt>
                <c:pt idx="25322">
                  <c:v>253170.48</c:v>
                </c:pt>
                <c:pt idx="25323">
                  <c:v>253180.47</c:v>
                </c:pt>
                <c:pt idx="25324">
                  <c:v>253190.48</c:v>
                </c:pt>
                <c:pt idx="25325">
                  <c:v>253200.45</c:v>
                </c:pt>
                <c:pt idx="25326">
                  <c:v>253210.47</c:v>
                </c:pt>
                <c:pt idx="25327">
                  <c:v>253220.45</c:v>
                </c:pt>
                <c:pt idx="25328">
                  <c:v>253230.47</c:v>
                </c:pt>
                <c:pt idx="25329">
                  <c:v>253240.45</c:v>
                </c:pt>
                <c:pt idx="25330">
                  <c:v>253250.45</c:v>
                </c:pt>
                <c:pt idx="25331">
                  <c:v>253260.45</c:v>
                </c:pt>
                <c:pt idx="25332">
                  <c:v>253270.45</c:v>
                </c:pt>
                <c:pt idx="25333">
                  <c:v>253280.45</c:v>
                </c:pt>
                <c:pt idx="25334">
                  <c:v>253290.45</c:v>
                </c:pt>
                <c:pt idx="25335">
                  <c:v>253300.45</c:v>
                </c:pt>
                <c:pt idx="25336">
                  <c:v>253310.44</c:v>
                </c:pt>
                <c:pt idx="25337">
                  <c:v>253320.45</c:v>
                </c:pt>
                <c:pt idx="25338">
                  <c:v>253330.44</c:v>
                </c:pt>
                <c:pt idx="25339">
                  <c:v>253340.45</c:v>
                </c:pt>
                <c:pt idx="25340">
                  <c:v>253350.42</c:v>
                </c:pt>
                <c:pt idx="25341">
                  <c:v>253360.44</c:v>
                </c:pt>
                <c:pt idx="25342">
                  <c:v>253370.42</c:v>
                </c:pt>
                <c:pt idx="25343">
                  <c:v>253380.42</c:v>
                </c:pt>
                <c:pt idx="25344">
                  <c:v>253390.44</c:v>
                </c:pt>
                <c:pt idx="25345">
                  <c:v>253400.42</c:v>
                </c:pt>
                <c:pt idx="25346">
                  <c:v>253410.44</c:v>
                </c:pt>
                <c:pt idx="25347">
                  <c:v>253420.42</c:v>
                </c:pt>
                <c:pt idx="25348">
                  <c:v>253430.42</c:v>
                </c:pt>
                <c:pt idx="25349">
                  <c:v>253440.42</c:v>
                </c:pt>
                <c:pt idx="25350">
                  <c:v>253450.42</c:v>
                </c:pt>
                <c:pt idx="25351">
                  <c:v>253460.41</c:v>
                </c:pt>
                <c:pt idx="25352">
                  <c:v>253470.42</c:v>
                </c:pt>
                <c:pt idx="25353">
                  <c:v>253480.39</c:v>
                </c:pt>
                <c:pt idx="25354">
                  <c:v>253490.41</c:v>
                </c:pt>
                <c:pt idx="25355">
                  <c:v>253500.42</c:v>
                </c:pt>
                <c:pt idx="25356">
                  <c:v>253510.39</c:v>
                </c:pt>
                <c:pt idx="25357">
                  <c:v>253520.42</c:v>
                </c:pt>
                <c:pt idx="25358">
                  <c:v>253530.39</c:v>
                </c:pt>
                <c:pt idx="25359">
                  <c:v>253540.41</c:v>
                </c:pt>
                <c:pt idx="25360">
                  <c:v>253550.39</c:v>
                </c:pt>
                <c:pt idx="25361">
                  <c:v>253560.39</c:v>
                </c:pt>
                <c:pt idx="25362">
                  <c:v>253570.39</c:v>
                </c:pt>
                <c:pt idx="25363">
                  <c:v>253580.39</c:v>
                </c:pt>
                <c:pt idx="25364">
                  <c:v>253590.38</c:v>
                </c:pt>
                <c:pt idx="25365">
                  <c:v>253600.39</c:v>
                </c:pt>
                <c:pt idx="25366">
                  <c:v>253610.39</c:v>
                </c:pt>
                <c:pt idx="25367">
                  <c:v>253620.39</c:v>
                </c:pt>
                <c:pt idx="25368">
                  <c:v>253630.39</c:v>
                </c:pt>
                <c:pt idx="25369">
                  <c:v>253640.38</c:v>
                </c:pt>
                <c:pt idx="25370">
                  <c:v>253650.39</c:v>
                </c:pt>
                <c:pt idx="25371">
                  <c:v>253660.36</c:v>
                </c:pt>
                <c:pt idx="25372">
                  <c:v>253670.38</c:v>
                </c:pt>
                <c:pt idx="25373">
                  <c:v>253680.36</c:v>
                </c:pt>
                <c:pt idx="25374">
                  <c:v>253690.36</c:v>
                </c:pt>
                <c:pt idx="25375">
                  <c:v>253700.39</c:v>
                </c:pt>
                <c:pt idx="25376">
                  <c:v>253710.36</c:v>
                </c:pt>
                <c:pt idx="25377">
                  <c:v>253720.38</c:v>
                </c:pt>
                <c:pt idx="25378">
                  <c:v>253730.36</c:v>
                </c:pt>
                <c:pt idx="25379">
                  <c:v>253740.36</c:v>
                </c:pt>
                <c:pt idx="25380">
                  <c:v>253750.36</c:v>
                </c:pt>
                <c:pt idx="25381">
                  <c:v>253760.36</c:v>
                </c:pt>
                <c:pt idx="25382">
                  <c:v>253770.34</c:v>
                </c:pt>
                <c:pt idx="25383">
                  <c:v>253780.36</c:v>
                </c:pt>
                <c:pt idx="25384">
                  <c:v>253790.33</c:v>
                </c:pt>
                <c:pt idx="25385">
                  <c:v>253800.34</c:v>
                </c:pt>
                <c:pt idx="25386">
                  <c:v>253810.36</c:v>
                </c:pt>
                <c:pt idx="25387">
                  <c:v>253820.34</c:v>
                </c:pt>
                <c:pt idx="25388">
                  <c:v>253830.36</c:v>
                </c:pt>
                <c:pt idx="25389">
                  <c:v>253840.33</c:v>
                </c:pt>
                <c:pt idx="25390">
                  <c:v>253850.34</c:v>
                </c:pt>
                <c:pt idx="25391">
                  <c:v>253860.33</c:v>
                </c:pt>
                <c:pt idx="25392">
                  <c:v>253870.33</c:v>
                </c:pt>
                <c:pt idx="25393">
                  <c:v>253880.33</c:v>
                </c:pt>
                <c:pt idx="25394">
                  <c:v>253890.33</c:v>
                </c:pt>
                <c:pt idx="25395">
                  <c:v>253900.31</c:v>
                </c:pt>
                <c:pt idx="25396">
                  <c:v>253910.33</c:v>
                </c:pt>
                <c:pt idx="25397">
                  <c:v>253920.33</c:v>
                </c:pt>
                <c:pt idx="25398">
                  <c:v>253930.33</c:v>
                </c:pt>
                <c:pt idx="25399">
                  <c:v>253940.33</c:v>
                </c:pt>
                <c:pt idx="25400">
                  <c:v>253950.31</c:v>
                </c:pt>
                <c:pt idx="25401">
                  <c:v>253960.33</c:v>
                </c:pt>
                <c:pt idx="25402">
                  <c:v>253970.3</c:v>
                </c:pt>
                <c:pt idx="25403">
                  <c:v>253980.31</c:v>
                </c:pt>
                <c:pt idx="25404">
                  <c:v>253990.3</c:v>
                </c:pt>
                <c:pt idx="25405">
                  <c:v>254000.31</c:v>
                </c:pt>
                <c:pt idx="25406">
                  <c:v>254010.3</c:v>
                </c:pt>
                <c:pt idx="25407">
                  <c:v>254020.3</c:v>
                </c:pt>
                <c:pt idx="25408">
                  <c:v>254030.31</c:v>
                </c:pt>
                <c:pt idx="25409">
                  <c:v>254040.3</c:v>
                </c:pt>
                <c:pt idx="25410">
                  <c:v>254050.3</c:v>
                </c:pt>
                <c:pt idx="25411">
                  <c:v>254060.3</c:v>
                </c:pt>
                <c:pt idx="25412">
                  <c:v>254070.3</c:v>
                </c:pt>
                <c:pt idx="25413">
                  <c:v>254080.28</c:v>
                </c:pt>
                <c:pt idx="25414">
                  <c:v>254090.3</c:v>
                </c:pt>
                <c:pt idx="25415">
                  <c:v>254100.27</c:v>
                </c:pt>
                <c:pt idx="25416">
                  <c:v>254110.3</c:v>
                </c:pt>
                <c:pt idx="25417">
                  <c:v>254120.27</c:v>
                </c:pt>
                <c:pt idx="25418">
                  <c:v>254130.28</c:v>
                </c:pt>
                <c:pt idx="25419">
                  <c:v>254140.3</c:v>
                </c:pt>
                <c:pt idx="25420">
                  <c:v>254150.27</c:v>
                </c:pt>
                <c:pt idx="25421">
                  <c:v>254160.28</c:v>
                </c:pt>
                <c:pt idx="25422">
                  <c:v>254170.27</c:v>
                </c:pt>
                <c:pt idx="25423">
                  <c:v>254180.27</c:v>
                </c:pt>
                <c:pt idx="25424">
                  <c:v>254190.27</c:v>
                </c:pt>
                <c:pt idx="25425">
                  <c:v>254200.27</c:v>
                </c:pt>
                <c:pt idx="25426">
                  <c:v>254210.27</c:v>
                </c:pt>
                <c:pt idx="25427">
                  <c:v>254220.27</c:v>
                </c:pt>
                <c:pt idx="25428">
                  <c:v>254230.27</c:v>
                </c:pt>
                <c:pt idx="25429">
                  <c:v>254240.27</c:v>
                </c:pt>
                <c:pt idx="25430">
                  <c:v>254250.27</c:v>
                </c:pt>
                <c:pt idx="25431">
                  <c:v>254260.25</c:v>
                </c:pt>
                <c:pt idx="25432">
                  <c:v>254270.27</c:v>
                </c:pt>
                <c:pt idx="25433">
                  <c:v>254280.23</c:v>
                </c:pt>
                <c:pt idx="25434">
                  <c:v>254290.27</c:v>
                </c:pt>
                <c:pt idx="25435">
                  <c:v>254300.23</c:v>
                </c:pt>
                <c:pt idx="25436">
                  <c:v>254310.25</c:v>
                </c:pt>
                <c:pt idx="25437">
                  <c:v>254320.23</c:v>
                </c:pt>
                <c:pt idx="25438">
                  <c:v>254330.23</c:v>
                </c:pt>
                <c:pt idx="25439">
                  <c:v>254340.25</c:v>
                </c:pt>
                <c:pt idx="25440">
                  <c:v>254350.23</c:v>
                </c:pt>
                <c:pt idx="25441">
                  <c:v>254360.23</c:v>
                </c:pt>
                <c:pt idx="25442">
                  <c:v>254370.23</c:v>
                </c:pt>
                <c:pt idx="25443">
                  <c:v>254380.23</c:v>
                </c:pt>
                <c:pt idx="25444">
                  <c:v>254390.22</c:v>
                </c:pt>
                <c:pt idx="25445">
                  <c:v>254400.23</c:v>
                </c:pt>
                <c:pt idx="25446">
                  <c:v>254410.22</c:v>
                </c:pt>
                <c:pt idx="25447">
                  <c:v>254420.23</c:v>
                </c:pt>
                <c:pt idx="25448">
                  <c:v>254430.2</c:v>
                </c:pt>
                <c:pt idx="25449">
                  <c:v>254440.22</c:v>
                </c:pt>
                <c:pt idx="25450">
                  <c:v>254450.23</c:v>
                </c:pt>
                <c:pt idx="25451">
                  <c:v>254460.2</c:v>
                </c:pt>
                <c:pt idx="25452">
                  <c:v>254470.22</c:v>
                </c:pt>
                <c:pt idx="25453">
                  <c:v>254480.2</c:v>
                </c:pt>
                <c:pt idx="25454">
                  <c:v>254490.22</c:v>
                </c:pt>
                <c:pt idx="25455">
                  <c:v>254500.2</c:v>
                </c:pt>
                <c:pt idx="25456">
                  <c:v>254510.2</c:v>
                </c:pt>
                <c:pt idx="25457">
                  <c:v>254520.2</c:v>
                </c:pt>
                <c:pt idx="25458">
                  <c:v>254530.2</c:v>
                </c:pt>
                <c:pt idx="25459">
                  <c:v>254540.19</c:v>
                </c:pt>
                <c:pt idx="25460">
                  <c:v>254550.2</c:v>
                </c:pt>
                <c:pt idx="25461">
                  <c:v>254560.2</c:v>
                </c:pt>
                <c:pt idx="25462">
                  <c:v>254570.19</c:v>
                </c:pt>
                <c:pt idx="25463">
                  <c:v>254580.2</c:v>
                </c:pt>
                <c:pt idx="25464">
                  <c:v>254590.19</c:v>
                </c:pt>
                <c:pt idx="25465">
                  <c:v>254600.2</c:v>
                </c:pt>
                <c:pt idx="25466">
                  <c:v>254610.17</c:v>
                </c:pt>
                <c:pt idx="25467">
                  <c:v>254620.19</c:v>
                </c:pt>
                <c:pt idx="25468">
                  <c:v>254630.17</c:v>
                </c:pt>
                <c:pt idx="25469">
                  <c:v>254640.17</c:v>
                </c:pt>
                <c:pt idx="25470">
                  <c:v>254650.17</c:v>
                </c:pt>
                <c:pt idx="25471">
                  <c:v>254660.17</c:v>
                </c:pt>
                <c:pt idx="25472">
                  <c:v>254670.19</c:v>
                </c:pt>
                <c:pt idx="25473">
                  <c:v>254680.17</c:v>
                </c:pt>
                <c:pt idx="25474">
                  <c:v>254690.17</c:v>
                </c:pt>
                <c:pt idx="25475">
                  <c:v>254700.17</c:v>
                </c:pt>
                <c:pt idx="25476">
                  <c:v>254710.17</c:v>
                </c:pt>
                <c:pt idx="25477">
                  <c:v>254720.16</c:v>
                </c:pt>
                <c:pt idx="25478">
                  <c:v>254730.17</c:v>
                </c:pt>
                <c:pt idx="25479">
                  <c:v>254740.14</c:v>
                </c:pt>
                <c:pt idx="25480">
                  <c:v>254750.16</c:v>
                </c:pt>
                <c:pt idx="25481">
                  <c:v>254760.17</c:v>
                </c:pt>
                <c:pt idx="25482">
                  <c:v>254770.14</c:v>
                </c:pt>
                <c:pt idx="25483">
                  <c:v>254780.17</c:v>
                </c:pt>
                <c:pt idx="25484">
                  <c:v>254790.14</c:v>
                </c:pt>
                <c:pt idx="25485">
                  <c:v>254800.16</c:v>
                </c:pt>
                <c:pt idx="25486">
                  <c:v>254810.14</c:v>
                </c:pt>
                <c:pt idx="25487">
                  <c:v>254820.14</c:v>
                </c:pt>
                <c:pt idx="25488">
                  <c:v>254830.14</c:v>
                </c:pt>
                <c:pt idx="25489">
                  <c:v>254840.14</c:v>
                </c:pt>
                <c:pt idx="25490">
                  <c:v>254850.13</c:v>
                </c:pt>
                <c:pt idx="25491">
                  <c:v>254860.14</c:v>
                </c:pt>
                <c:pt idx="25492">
                  <c:v>254870.14</c:v>
                </c:pt>
                <c:pt idx="25493">
                  <c:v>254880.14</c:v>
                </c:pt>
                <c:pt idx="25494">
                  <c:v>254890.14</c:v>
                </c:pt>
                <c:pt idx="25495">
                  <c:v>254900.13</c:v>
                </c:pt>
                <c:pt idx="25496">
                  <c:v>254910.14</c:v>
                </c:pt>
                <c:pt idx="25497">
                  <c:v>254920.11</c:v>
                </c:pt>
                <c:pt idx="25498">
                  <c:v>254930.13</c:v>
                </c:pt>
                <c:pt idx="25499">
                  <c:v>254940.11</c:v>
                </c:pt>
                <c:pt idx="25500">
                  <c:v>254950.11</c:v>
                </c:pt>
                <c:pt idx="25501">
                  <c:v>254960.11</c:v>
                </c:pt>
                <c:pt idx="25502">
                  <c:v>254970.11</c:v>
                </c:pt>
                <c:pt idx="25503">
                  <c:v>254980.13</c:v>
                </c:pt>
                <c:pt idx="25504">
                  <c:v>254990.11</c:v>
                </c:pt>
                <c:pt idx="25505">
                  <c:v>255000.11</c:v>
                </c:pt>
                <c:pt idx="25506">
                  <c:v>255010.11</c:v>
                </c:pt>
                <c:pt idx="25507">
                  <c:v>255020.11</c:v>
                </c:pt>
                <c:pt idx="25508">
                  <c:v>255030.09</c:v>
                </c:pt>
                <c:pt idx="25509">
                  <c:v>255040.11</c:v>
                </c:pt>
                <c:pt idx="25510">
                  <c:v>255050.08</c:v>
                </c:pt>
                <c:pt idx="25511">
                  <c:v>255060.11</c:v>
                </c:pt>
                <c:pt idx="25512">
                  <c:v>255070.07999999999</c:v>
                </c:pt>
                <c:pt idx="25513">
                  <c:v>255080.09</c:v>
                </c:pt>
                <c:pt idx="25514">
                  <c:v>255090.11</c:v>
                </c:pt>
                <c:pt idx="25515">
                  <c:v>255100.08</c:v>
                </c:pt>
                <c:pt idx="25516">
                  <c:v>255110.09</c:v>
                </c:pt>
                <c:pt idx="25517">
                  <c:v>255120.08</c:v>
                </c:pt>
                <c:pt idx="25518">
                  <c:v>255130.08</c:v>
                </c:pt>
                <c:pt idx="25519">
                  <c:v>255140.08</c:v>
                </c:pt>
                <c:pt idx="25520">
                  <c:v>255150.07999999999</c:v>
                </c:pt>
                <c:pt idx="25521">
                  <c:v>255160.06</c:v>
                </c:pt>
                <c:pt idx="25522">
                  <c:v>255170.08</c:v>
                </c:pt>
                <c:pt idx="25523">
                  <c:v>255180.06</c:v>
                </c:pt>
                <c:pt idx="25524">
                  <c:v>255190.08</c:v>
                </c:pt>
                <c:pt idx="25525">
                  <c:v>255200.08</c:v>
                </c:pt>
                <c:pt idx="25526">
                  <c:v>255210.06</c:v>
                </c:pt>
                <c:pt idx="25527">
                  <c:v>255220.08</c:v>
                </c:pt>
                <c:pt idx="25528">
                  <c:v>255230.05</c:v>
                </c:pt>
                <c:pt idx="25529">
                  <c:v>255240.06</c:v>
                </c:pt>
                <c:pt idx="25530">
                  <c:v>255250.05</c:v>
                </c:pt>
                <c:pt idx="25531">
                  <c:v>255260.06</c:v>
                </c:pt>
                <c:pt idx="25532">
                  <c:v>255270.05</c:v>
                </c:pt>
                <c:pt idx="25533">
                  <c:v>255280.05</c:v>
                </c:pt>
                <c:pt idx="25534">
                  <c:v>255290.05</c:v>
                </c:pt>
                <c:pt idx="25535">
                  <c:v>255300.05</c:v>
                </c:pt>
                <c:pt idx="25536">
                  <c:v>255310.05</c:v>
                </c:pt>
                <c:pt idx="25537">
                  <c:v>255320.05</c:v>
                </c:pt>
                <c:pt idx="25538">
                  <c:v>255330.05</c:v>
                </c:pt>
                <c:pt idx="25539">
                  <c:v>255340.03</c:v>
                </c:pt>
                <c:pt idx="25540">
                  <c:v>255350.05</c:v>
                </c:pt>
                <c:pt idx="25541">
                  <c:v>255360.03</c:v>
                </c:pt>
                <c:pt idx="25542">
                  <c:v>255370.05</c:v>
                </c:pt>
                <c:pt idx="25543">
                  <c:v>255380.02</c:v>
                </c:pt>
                <c:pt idx="25544">
                  <c:v>255390.03</c:v>
                </c:pt>
                <c:pt idx="25545">
                  <c:v>255400.05</c:v>
                </c:pt>
                <c:pt idx="25546">
                  <c:v>255410.02</c:v>
                </c:pt>
                <c:pt idx="25547">
                  <c:v>255420.03</c:v>
                </c:pt>
                <c:pt idx="25548">
                  <c:v>255430.02</c:v>
                </c:pt>
                <c:pt idx="25549">
                  <c:v>255440.03</c:v>
                </c:pt>
                <c:pt idx="25550">
                  <c:v>255450.02</c:v>
                </c:pt>
                <c:pt idx="25551">
                  <c:v>255460.02</c:v>
                </c:pt>
                <c:pt idx="25552">
                  <c:v>255470.02</c:v>
                </c:pt>
                <c:pt idx="25553">
                  <c:v>255480.02</c:v>
                </c:pt>
                <c:pt idx="25554">
                  <c:v>255490</c:v>
                </c:pt>
                <c:pt idx="25555">
                  <c:v>255500.02</c:v>
                </c:pt>
                <c:pt idx="25556">
                  <c:v>255510.02</c:v>
                </c:pt>
                <c:pt idx="25557">
                  <c:v>255520</c:v>
                </c:pt>
                <c:pt idx="25558">
                  <c:v>255530.02</c:v>
                </c:pt>
                <c:pt idx="25559">
                  <c:v>255539.98</c:v>
                </c:pt>
                <c:pt idx="25560">
                  <c:v>255550.02</c:v>
                </c:pt>
                <c:pt idx="25561">
                  <c:v>255559.98</c:v>
                </c:pt>
                <c:pt idx="25562">
                  <c:v>255570</c:v>
                </c:pt>
                <c:pt idx="25563">
                  <c:v>255579.98</c:v>
                </c:pt>
                <c:pt idx="25564">
                  <c:v>255589.98</c:v>
                </c:pt>
                <c:pt idx="25565">
                  <c:v>255599.98</c:v>
                </c:pt>
                <c:pt idx="25566">
                  <c:v>255609.98</c:v>
                </c:pt>
                <c:pt idx="25567">
                  <c:v>255619.98</c:v>
                </c:pt>
                <c:pt idx="25568">
                  <c:v>255629.98</c:v>
                </c:pt>
                <c:pt idx="25569">
                  <c:v>255639.98</c:v>
                </c:pt>
                <c:pt idx="25570">
                  <c:v>255649.98</c:v>
                </c:pt>
                <c:pt idx="25571">
                  <c:v>255659.98</c:v>
                </c:pt>
                <c:pt idx="25572">
                  <c:v>255669.97</c:v>
                </c:pt>
                <c:pt idx="25573">
                  <c:v>255679.98</c:v>
                </c:pt>
                <c:pt idx="25574">
                  <c:v>255689.95</c:v>
                </c:pt>
                <c:pt idx="25575">
                  <c:v>255699.97</c:v>
                </c:pt>
                <c:pt idx="25576">
                  <c:v>255709.95</c:v>
                </c:pt>
                <c:pt idx="25577">
                  <c:v>255719.95</c:v>
                </c:pt>
                <c:pt idx="25578">
                  <c:v>255729.98</c:v>
                </c:pt>
                <c:pt idx="25579">
                  <c:v>255739.95</c:v>
                </c:pt>
                <c:pt idx="25580">
                  <c:v>255749.97</c:v>
                </c:pt>
                <c:pt idx="25581">
                  <c:v>255759.95</c:v>
                </c:pt>
                <c:pt idx="25582">
                  <c:v>255769.95</c:v>
                </c:pt>
                <c:pt idx="25583">
                  <c:v>255779.95</c:v>
                </c:pt>
                <c:pt idx="25584">
                  <c:v>255789.95</c:v>
                </c:pt>
                <c:pt idx="25585">
                  <c:v>255799.94</c:v>
                </c:pt>
                <c:pt idx="25586">
                  <c:v>255809.95</c:v>
                </c:pt>
                <c:pt idx="25587">
                  <c:v>255819.92</c:v>
                </c:pt>
                <c:pt idx="25588">
                  <c:v>255829.94</c:v>
                </c:pt>
                <c:pt idx="25589">
                  <c:v>255839.95</c:v>
                </c:pt>
                <c:pt idx="25590">
                  <c:v>255849.94</c:v>
                </c:pt>
                <c:pt idx="25591">
                  <c:v>255859.95</c:v>
                </c:pt>
                <c:pt idx="25592">
                  <c:v>255869.92</c:v>
                </c:pt>
                <c:pt idx="25593">
                  <c:v>255879.94</c:v>
                </c:pt>
                <c:pt idx="25594">
                  <c:v>255889.92000000001</c:v>
                </c:pt>
                <c:pt idx="25595">
                  <c:v>255899.92</c:v>
                </c:pt>
                <c:pt idx="25596">
                  <c:v>255909.92</c:v>
                </c:pt>
                <c:pt idx="25597">
                  <c:v>255919.92</c:v>
                </c:pt>
                <c:pt idx="25598">
                  <c:v>255929.91</c:v>
                </c:pt>
                <c:pt idx="25599">
                  <c:v>255939.92</c:v>
                </c:pt>
                <c:pt idx="25600">
                  <c:v>255949.92</c:v>
                </c:pt>
                <c:pt idx="25601">
                  <c:v>255959.92</c:v>
                </c:pt>
                <c:pt idx="25602">
                  <c:v>255969.92000000001</c:v>
                </c:pt>
                <c:pt idx="25603">
                  <c:v>255979.91</c:v>
                </c:pt>
                <c:pt idx="25604">
                  <c:v>255989.92</c:v>
                </c:pt>
                <c:pt idx="25605">
                  <c:v>255999.89</c:v>
                </c:pt>
                <c:pt idx="25606">
                  <c:v>256009.91</c:v>
                </c:pt>
                <c:pt idx="25607">
                  <c:v>256019.89</c:v>
                </c:pt>
                <c:pt idx="25608">
                  <c:v>256029.91</c:v>
                </c:pt>
                <c:pt idx="25609">
                  <c:v>256039.92</c:v>
                </c:pt>
                <c:pt idx="25610">
                  <c:v>256049.89</c:v>
                </c:pt>
                <c:pt idx="25611">
                  <c:v>256059.91</c:v>
                </c:pt>
                <c:pt idx="25612">
                  <c:v>256069.89</c:v>
                </c:pt>
                <c:pt idx="25613">
                  <c:v>256079.89</c:v>
                </c:pt>
                <c:pt idx="25614">
                  <c:v>256089.89</c:v>
                </c:pt>
                <c:pt idx="25615">
                  <c:v>256099.89</c:v>
                </c:pt>
                <c:pt idx="25616">
                  <c:v>256109.88</c:v>
                </c:pt>
                <c:pt idx="25617">
                  <c:v>256119.89</c:v>
                </c:pt>
                <c:pt idx="25618">
                  <c:v>256129.86</c:v>
                </c:pt>
                <c:pt idx="25619">
                  <c:v>256139.89</c:v>
                </c:pt>
                <c:pt idx="25620">
                  <c:v>256149.89</c:v>
                </c:pt>
                <c:pt idx="25621">
                  <c:v>256159.88</c:v>
                </c:pt>
                <c:pt idx="25622">
                  <c:v>256169.89</c:v>
                </c:pt>
                <c:pt idx="25623">
                  <c:v>256179.86</c:v>
                </c:pt>
                <c:pt idx="25624">
                  <c:v>256189.88</c:v>
                </c:pt>
                <c:pt idx="25625">
                  <c:v>256199.86</c:v>
                </c:pt>
                <c:pt idx="25626">
                  <c:v>256209.86</c:v>
                </c:pt>
                <c:pt idx="25627">
                  <c:v>256219.86</c:v>
                </c:pt>
                <c:pt idx="25628">
                  <c:v>256229.86</c:v>
                </c:pt>
                <c:pt idx="25629">
                  <c:v>256239.86</c:v>
                </c:pt>
                <c:pt idx="25630">
                  <c:v>256249.86</c:v>
                </c:pt>
                <c:pt idx="25631">
                  <c:v>256259.86</c:v>
                </c:pt>
                <c:pt idx="25632">
                  <c:v>256269.86</c:v>
                </c:pt>
                <c:pt idx="25633">
                  <c:v>256279.86</c:v>
                </c:pt>
                <c:pt idx="25634">
                  <c:v>256289.84</c:v>
                </c:pt>
                <c:pt idx="25635">
                  <c:v>256299.86</c:v>
                </c:pt>
                <c:pt idx="25636">
                  <c:v>256309.83</c:v>
                </c:pt>
                <c:pt idx="25637">
                  <c:v>256319.86</c:v>
                </c:pt>
                <c:pt idx="25638">
                  <c:v>256329.83</c:v>
                </c:pt>
                <c:pt idx="25639">
                  <c:v>256339.84</c:v>
                </c:pt>
                <c:pt idx="25640">
                  <c:v>256349.83</c:v>
                </c:pt>
                <c:pt idx="25641">
                  <c:v>256359.83</c:v>
                </c:pt>
                <c:pt idx="25642">
                  <c:v>256369.84</c:v>
                </c:pt>
                <c:pt idx="25643">
                  <c:v>256379.83</c:v>
                </c:pt>
                <c:pt idx="25644">
                  <c:v>256389.83</c:v>
                </c:pt>
                <c:pt idx="25645">
                  <c:v>256399.83</c:v>
                </c:pt>
                <c:pt idx="25646">
                  <c:v>256409.83</c:v>
                </c:pt>
                <c:pt idx="25647">
                  <c:v>256419.81</c:v>
                </c:pt>
                <c:pt idx="25648">
                  <c:v>256429.83</c:v>
                </c:pt>
                <c:pt idx="25649">
                  <c:v>256439.81</c:v>
                </c:pt>
                <c:pt idx="25650">
                  <c:v>256449.83</c:v>
                </c:pt>
                <c:pt idx="25651">
                  <c:v>256459.8</c:v>
                </c:pt>
                <c:pt idx="25652">
                  <c:v>256469.81</c:v>
                </c:pt>
                <c:pt idx="25653">
                  <c:v>256479.83</c:v>
                </c:pt>
                <c:pt idx="25654">
                  <c:v>256489.8</c:v>
                </c:pt>
                <c:pt idx="25655">
                  <c:v>256499.81</c:v>
                </c:pt>
                <c:pt idx="25656">
                  <c:v>256509.8</c:v>
                </c:pt>
                <c:pt idx="25657">
                  <c:v>256519.81</c:v>
                </c:pt>
                <c:pt idx="25658">
                  <c:v>256529.8</c:v>
                </c:pt>
                <c:pt idx="25659">
                  <c:v>256539.8</c:v>
                </c:pt>
                <c:pt idx="25660">
                  <c:v>256549.8</c:v>
                </c:pt>
                <c:pt idx="25661">
                  <c:v>256559.8</c:v>
                </c:pt>
                <c:pt idx="25662">
                  <c:v>256569.78</c:v>
                </c:pt>
                <c:pt idx="25663">
                  <c:v>256579.8</c:v>
                </c:pt>
                <c:pt idx="25664">
                  <c:v>256589.8</c:v>
                </c:pt>
                <c:pt idx="25665">
                  <c:v>256599.78</c:v>
                </c:pt>
                <c:pt idx="25666">
                  <c:v>256609.8</c:v>
                </c:pt>
                <c:pt idx="25667">
                  <c:v>256619.78</c:v>
                </c:pt>
                <c:pt idx="25668">
                  <c:v>256629.8</c:v>
                </c:pt>
                <c:pt idx="25669">
                  <c:v>256639.77</c:v>
                </c:pt>
                <c:pt idx="25670">
                  <c:v>256649.78</c:v>
                </c:pt>
                <c:pt idx="25671">
                  <c:v>256659.77</c:v>
                </c:pt>
                <c:pt idx="25672">
                  <c:v>256669.77</c:v>
                </c:pt>
                <c:pt idx="25673">
                  <c:v>256679.77</c:v>
                </c:pt>
                <c:pt idx="25674">
                  <c:v>256689.77</c:v>
                </c:pt>
                <c:pt idx="25675">
                  <c:v>256699.78</c:v>
                </c:pt>
                <c:pt idx="25676">
                  <c:v>256709.77</c:v>
                </c:pt>
                <c:pt idx="25677">
                  <c:v>256719.77</c:v>
                </c:pt>
                <c:pt idx="25678">
                  <c:v>256729.77</c:v>
                </c:pt>
                <c:pt idx="25679">
                  <c:v>256739.77</c:v>
                </c:pt>
                <c:pt idx="25680">
                  <c:v>256749.75</c:v>
                </c:pt>
                <c:pt idx="25681">
                  <c:v>256759.77</c:v>
                </c:pt>
                <c:pt idx="25682">
                  <c:v>256769.73</c:v>
                </c:pt>
                <c:pt idx="25683">
                  <c:v>256779.75</c:v>
                </c:pt>
                <c:pt idx="25684">
                  <c:v>256789.77</c:v>
                </c:pt>
                <c:pt idx="25685">
                  <c:v>256799.73</c:v>
                </c:pt>
                <c:pt idx="25686">
                  <c:v>256809.77</c:v>
                </c:pt>
                <c:pt idx="25687">
                  <c:v>256819.73</c:v>
                </c:pt>
                <c:pt idx="25688">
                  <c:v>256829.75</c:v>
                </c:pt>
                <c:pt idx="25689">
                  <c:v>256839.73</c:v>
                </c:pt>
                <c:pt idx="25690">
                  <c:v>256849.73</c:v>
                </c:pt>
                <c:pt idx="25691">
                  <c:v>256859.73</c:v>
                </c:pt>
                <c:pt idx="25692">
                  <c:v>256869.73</c:v>
                </c:pt>
                <c:pt idx="25693">
                  <c:v>256879.72</c:v>
                </c:pt>
                <c:pt idx="25694">
                  <c:v>256889.73</c:v>
                </c:pt>
                <c:pt idx="25695">
                  <c:v>256899.73</c:v>
                </c:pt>
                <c:pt idx="25696">
                  <c:v>256909.73</c:v>
                </c:pt>
                <c:pt idx="25697">
                  <c:v>256919.73</c:v>
                </c:pt>
                <c:pt idx="25698">
                  <c:v>256929.72</c:v>
                </c:pt>
                <c:pt idx="25699">
                  <c:v>256939.73</c:v>
                </c:pt>
                <c:pt idx="25700">
                  <c:v>256949.7</c:v>
                </c:pt>
                <c:pt idx="25701">
                  <c:v>256959.72</c:v>
                </c:pt>
                <c:pt idx="25702">
                  <c:v>256969.7</c:v>
                </c:pt>
                <c:pt idx="25703">
                  <c:v>256979.7</c:v>
                </c:pt>
                <c:pt idx="25704">
                  <c:v>256989.7</c:v>
                </c:pt>
                <c:pt idx="25705">
                  <c:v>256999.7</c:v>
                </c:pt>
                <c:pt idx="25706">
                  <c:v>257009.72</c:v>
                </c:pt>
                <c:pt idx="25707">
                  <c:v>257019.7</c:v>
                </c:pt>
                <c:pt idx="25708">
                  <c:v>257029.7</c:v>
                </c:pt>
                <c:pt idx="25709">
                  <c:v>257039.7</c:v>
                </c:pt>
                <c:pt idx="25710">
                  <c:v>257049.7</c:v>
                </c:pt>
                <c:pt idx="25711">
                  <c:v>257059.69</c:v>
                </c:pt>
                <c:pt idx="25712">
                  <c:v>257069.7</c:v>
                </c:pt>
                <c:pt idx="25713">
                  <c:v>257079.67</c:v>
                </c:pt>
                <c:pt idx="25714">
                  <c:v>257089.7</c:v>
                </c:pt>
                <c:pt idx="25715">
                  <c:v>257099.67</c:v>
                </c:pt>
                <c:pt idx="25716">
                  <c:v>257109.69</c:v>
                </c:pt>
                <c:pt idx="25717">
                  <c:v>257119.7</c:v>
                </c:pt>
                <c:pt idx="25718">
                  <c:v>257129.67</c:v>
                </c:pt>
                <c:pt idx="25719">
                  <c:v>257139.69</c:v>
                </c:pt>
                <c:pt idx="25720">
                  <c:v>257149.67</c:v>
                </c:pt>
                <c:pt idx="25721">
                  <c:v>257159.67</c:v>
                </c:pt>
                <c:pt idx="25722">
                  <c:v>257169.67</c:v>
                </c:pt>
                <c:pt idx="25723">
                  <c:v>257179.67</c:v>
                </c:pt>
                <c:pt idx="25724">
                  <c:v>257189.66</c:v>
                </c:pt>
                <c:pt idx="25725">
                  <c:v>257199.67</c:v>
                </c:pt>
                <c:pt idx="25726">
                  <c:v>257209.66</c:v>
                </c:pt>
                <c:pt idx="25727">
                  <c:v>257219.67</c:v>
                </c:pt>
                <c:pt idx="25728">
                  <c:v>257229.67</c:v>
                </c:pt>
                <c:pt idx="25729">
                  <c:v>257239.66</c:v>
                </c:pt>
                <c:pt idx="25730">
                  <c:v>257249.67</c:v>
                </c:pt>
                <c:pt idx="25731">
                  <c:v>257259.64</c:v>
                </c:pt>
                <c:pt idx="25732">
                  <c:v>257269.66</c:v>
                </c:pt>
                <c:pt idx="25733">
                  <c:v>257279.64</c:v>
                </c:pt>
                <c:pt idx="25734">
                  <c:v>257289.66</c:v>
                </c:pt>
                <c:pt idx="25735">
                  <c:v>257299.64</c:v>
                </c:pt>
                <c:pt idx="25736">
                  <c:v>257309.64</c:v>
                </c:pt>
                <c:pt idx="25737">
                  <c:v>257319.64</c:v>
                </c:pt>
                <c:pt idx="25738">
                  <c:v>257329.64</c:v>
                </c:pt>
                <c:pt idx="25739">
                  <c:v>257339.64</c:v>
                </c:pt>
                <c:pt idx="25740">
                  <c:v>257349.64</c:v>
                </c:pt>
                <c:pt idx="25741">
                  <c:v>257359.64</c:v>
                </c:pt>
                <c:pt idx="25742">
                  <c:v>257369.63</c:v>
                </c:pt>
                <c:pt idx="25743">
                  <c:v>257379.64</c:v>
                </c:pt>
                <c:pt idx="25744">
                  <c:v>257389.61</c:v>
                </c:pt>
                <c:pt idx="25745">
                  <c:v>257399.64</c:v>
                </c:pt>
                <c:pt idx="25746">
                  <c:v>257409.61</c:v>
                </c:pt>
                <c:pt idx="25747">
                  <c:v>257419.63</c:v>
                </c:pt>
                <c:pt idx="25748">
                  <c:v>257429.64</c:v>
                </c:pt>
                <c:pt idx="25749">
                  <c:v>257439.61</c:v>
                </c:pt>
                <c:pt idx="25750">
                  <c:v>257449.63</c:v>
                </c:pt>
                <c:pt idx="25751">
                  <c:v>257459.61</c:v>
                </c:pt>
                <c:pt idx="25752">
                  <c:v>257469.61</c:v>
                </c:pt>
                <c:pt idx="25753">
                  <c:v>257479.61</c:v>
                </c:pt>
                <c:pt idx="25754">
                  <c:v>257489.61</c:v>
                </c:pt>
                <c:pt idx="25755">
                  <c:v>257499.61</c:v>
                </c:pt>
                <c:pt idx="25756">
                  <c:v>257509.61</c:v>
                </c:pt>
                <c:pt idx="25757">
                  <c:v>257519.59</c:v>
                </c:pt>
                <c:pt idx="25758">
                  <c:v>257529.61</c:v>
                </c:pt>
                <c:pt idx="25759">
                  <c:v>257539.61</c:v>
                </c:pt>
                <c:pt idx="25760">
                  <c:v>257549.59</c:v>
                </c:pt>
                <c:pt idx="25761">
                  <c:v>257559.61</c:v>
                </c:pt>
                <c:pt idx="25762">
                  <c:v>257569.58</c:v>
                </c:pt>
                <c:pt idx="25763">
                  <c:v>257579.61</c:v>
                </c:pt>
                <c:pt idx="25764">
                  <c:v>257589.58</c:v>
                </c:pt>
                <c:pt idx="25765">
                  <c:v>257599.59</c:v>
                </c:pt>
                <c:pt idx="25766">
                  <c:v>257609.58</c:v>
                </c:pt>
                <c:pt idx="25767">
                  <c:v>257619.58</c:v>
                </c:pt>
                <c:pt idx="25768">
                  <c:v>257629.58</c:v>
                </c:pt>
                <c:pt idx="25769">
                  <c:v>257639.58</c:v>
                </c:pt>
                <c:pt idx="25770">
                  <c:v>257649.58</c:v>
                </c:pt>
                <c:pt idx="25771">
                  <c:v>257659.58</c:v>
                </c:pt>
                <c:pt idx="25772">
                  <c:v>257669.58</c:v>
                </c:pt>
                <c:pt idx="25773">
                  <c:v>257679.58</c:v>
                </c:pt>
                <c:pt idx="25774">
                  <c:v>257689.58</c:v>
                </c:pt>
                <c:pt idx="25775">
                  <c:v>257699.56</c:v>
                </c:pt>
                <c:pt idx="25776">
                  <c:v>257709.58</c:v>
                </c:pt>
                <c:pt idx="25777">
                  <c:v>257719.55</c:v>
                </c:pt>
                <c:pt idx="25778">
                  <c:v>257729.56</c:v>
                </c:pt>
                <c:pt idx="25779">
                  <c:v>257739.55</c:v>
                </c:pt>
                <c:pt idx="25780">
                  <c:v>257749.55</c:v>
                </c:pt>
                <c:pt idx="25781">
                  <c:v>257759.58</c:v>
                </c:pt>
                <c:pt idx="25782">
                  <c:v>257769.55</c:v>
                </c:pt>
                <c:pt idx="25783">
                  <c:v>257779.56</c:v>
                </c:pt>
                <c:pt idx="25784">
                  <c:v>257789.55</c:v>
                </c:pt>
                <c:pt idx="25785">
                  <c:v>257799.55</c:v>
                </c:pt>
                <c:pt idx="25786">
                  <c:v>257809.55</c:v>
                </c:pt>
                <c:pt idx="25787">
                  <c:v>257819.55</c:v>
                </c:pt>
                <c:pt idx="25788">
                  <c:v>257829.53</c:v>
                </c:pt>
                <c:pt idx="25789">
                  <c:v>257839.55</c:v>
                </c:pt>
                <c:pt idx="25790">
                  <c:v>257849.52</c:v>
                </c:pt>
                <c:pt idx="25791">
                  <c:v>257859.53</c:v>
                </c:pt>
                <c:pt idx="25792">
                  <c:v>257869.55</c:v>
                </c:pt>
                <c:pt idx="25793">
                  <c:v>257879.53</c:v>
                </c:pt>
                <c:pt idx="25794">
                  <c:v>257889.55</c:v>
                </c:pt>
                <c:pt idx="25795">
                  <c:v>257899.51999999999</c:v>
                </c:pt>
                <c:pt idx="25796">
                  <c:v>257909.53</c:v>
                </c:pt>
                <c:pt idx="25797">
                  <c:v>257919.52</c:v>
                </c:pt>
                <c:pt idx="25798">
                  <c:v>257929.52</c:v>
                </c:pt>
                <c:pt idx="25799">
                  <c:v>257939.52</c:v>
                </c:pt>
                <c:pt idx="25800">
                  <c:v>257949.52</c:v>
                </c:pt>
                <c:pt idx="25801">
                  <c:v>257959.5</c:v>
                </c:pt>
                <c:pt idx="25802">
                  <c:v>257969.52</c:v>
                </c:pt>
                <c:pt idx="25803">
                  <c:v>257979.51999999999</c:v>
                </c:pt>
                <c:pt idx="25804">
                  <c:v>257989.52</c:v>
                </c:pt>
                <c:pt idx="25805">
                  <c:v>257999.52</c:v>
                </c:pt>
                <c:pt idx="25806">
                  <c:v>258009.5</c:v>
                </c:pt>
                <c:pt idx="25807">
                  <c:v>258019.52</c:v>
                </c:pt>
                <c:pt idx="25808">
                  <c:v>258029.48</c:v>
                </c:pt>
                <c:pt idx="25809">
                  <c:v>258039.5</c:v>
                </c:pt>
                <c:pt idx="25810">
                  <c:v>258049.48</c:v>
                </c:pt>
                <c:pt idx="25811">
                  <c:v>258059.5</c:v>
                </c:pt>
                <c:pt idx="25812">
                  <c:v>258069.52</c:v>
                </c:pt>
                <c:pt idx="25813">
                  <c:v>258079.48</c:v>
                </c:pt>
                <c:pt idx="25814">
                  <c:v>258089.5</c:v>
                </c:pt>
                <c:pt idx="25815">
                  <c:v>258099.48</c:v>
                </c:pt>
                <c:pt idx="25816">
                  <c:v>258109.48</c:v>
                </c:pt>
                <c:pt idx="25817">
                  <c:v>258119.48</c:v>
                </c:pt>
                <c:pt idx="25818">
                  <c:v>258129.48</c:v>
                </c:pt>
                <c:pt idx="25819">
                  <c:v>258139.47</c:v>
                </c:pt>
                <c:pt idx="25820">
                  <c:v>258149.48</c:v>
                </c:pt>
                <c:pt idx="25821">
                  <c:v>258159.45</c:v>
                </c:pt>
                <c:pt idx="25822">
                  <c:v>258169.48</c:v>
                </c:pt>
                <c:pt idx="25823">
                  <c:v>258179.48</c:v>
                </c:pt>
                <c:pt idx="25824">
                  <c:v>258189.47</c:v>
                </c:pt>
                <c:pt idx="25825">
                  <c:v>258199.48</c:v>
                </c:pt>
                <c:pt idx="25826">
                  <c:v>258209.45</c:v>
                </c:pt>
                <c:pt idx="25827">
                  <c:v>258219.47</c:v>
                </c:pt>
                <c:pt idx="25828">
                  <c:v>258229.45</c:v>
                </c:pt>
                <c:pt idx="25829">
                  <c:v>258239.45</c:v>
                </c:pt>
                <c:pt idx="25830">
                  <c:v>258249.45</c:v>
                </c:pt>
                <c:pt idx="25831">
                  <c:v>258259.45</c:v>
                </c:pt>
                <c:pt idx="25832">
                  <c:v>258269.45</c:v>
                </c:pt>
                <c:pt idx="25833">
                  <c:v>258279.45</c:v>
                </c:pt>
                <c:pt idx="25834">
                  <c:v>258289.45</c:v>
                </c:pt>
                <c:pt idx="25835">
                  <c:v>258299.45</c:v>
                </c:pt>
                <c:pt idx="25836">
                  <c:v>258309.45</c:v>
                </c:pt>
                <c:pt idx="25837">
                  <c:v>258319.44</c:v>
                </c:pt>
                <c:pt idx="25838">
                  <c:v>258329.45</c:v>
                </c:pt>
                <c:pt idx="25839">
                  <c:v>258339.42</c:v>
                </c:pt>
                <c:pt idx="25840">
                  <c:v>258349.45</c:v>
                </c:pt>
                <c:pt idx="25841">
                  <c:v>258359.42</c:v>
                </c:pt>
                <c:pt idx="25842">
                  <c:v>258369.44</c:v>
                </c:pt>
                <c:pt idx="25843">
                  <c:v>258379.42</c:v>
                </c:pt>
                <c:pt idx="25844">
                  <c:v>258389.42</c:v>
                </c:pt>
                <c:pt idx="25845">
                  <c:v>258399.44</c:v>
                </c:pt>
                <c:pt idx="25846">
                  <c:v>258409.42</c:v>
                </c:pt>
                <c:pt idx="25847">
                  <c:v>258419.42</c:v>
                </c:pt>
                <c:pt idx="25848">
                  <c:v>258429.42</c:v>
                </c:pt>
                <c:pt idx="25849">
                  <c:v>258439.42</c:v>
                </c:pt>
                <c:pt idx="25850">
                  <c:v>258449.41</c:v>
                </c:pt>
                <c:pt idx="25851">
                  <c:v>258459.42</c:v>
                </c:pt>
                <c:pt idx="25852">
                  <c:v>258469.41</c:v>
                </c:pt>
                <c:pt idx="25853">
                  <c:v>258479.42</c:v>
                </c:pt>
                <c:pt idx="25854">
                  <c:v>258489.39</c:v>
                </c:pt>
                <c:pt idx="25855">
                  <c:v>258499.41</c:v>
                </c:pt>
                <c:pt idx="25856">
                  <c:v>258509.42</c:v>
                </c:pt>
                <c:pt idx="25857">
                  <c:v>258519.39</c:v>
                </c:pt>
                <c:pt idx="25858">
                  <c:v>258529.41</c:v>
                </c:pt>
                <c:pt idx="25859">
                  <c:v>258539.39</c:v>
                </c:pt>
                <c:pt idx="25860">
                  <c:v>258549.41</c:v>
                </c:pt>
                <c:pt idx="25861">
                  <c:v>258559.39</c:v>
                </c:pt>
                <c:pt idx="25862">
                  <c:v>258569.39</c:v>
                </c:pt>
                <c:pt idx="25863">
                  <c:v>258579.39</c:v>
                </c:pt>
                <c:pt idx="25864">
                  <c:v>258589.39</c:v>
                </c:pt>
                <c:pt idx="25865">
                  <c:v>258599.39</c:v>
                </c:pt>
                <c:pt idx="25866">
                  <c:v>258609.39</c:v>
                </c:pt>
                <c:pt idx="25867">
                  <c:v>258619.39</c:v>
                </c:pt>
                <c:pt idx="25868">
                  <c:v>258629.38</c:v>
                </c:pt>
                <c:pt idx="25869">
                  <c:v>258639.39</c:v>
                </c:pt>
                <c:pt idx="25870">
                  <c:v>258649.38</c:v>
                </c:pt>
                <c:pt idx="25871">
                  <c:v>258659.39</c:v>
                </c:pt>
                <c:pt idx="25872">
                  <c:v>258669.36</c:v>
                </c:pt>
                <c:pt idx="25873">
                  <c:v>258679.38</c:v>
                </c:pt>
                <c:pt idx="25874">
                  <c:v>258689.36</c:v>
                </c:pt>
                <c:pt idx="25875">
                  <c:v>258699.36</c:v>
                </c:pt>
                <c:pt idx="25876">
                  <c:v>258709.38</c:v>
                </c:pt>
                <c:pt idx="25877">
                  <c:v>258719.35999999999</c:v>
                </c:pt>
                <c:pt idx="25878">
                  <c:v>258729.38</c:v>
                </c:pt>
                <c:pt idx="25879">
                  <c:v>258739.36</c:v>
                </c:pt>
                <c:pt idx="25880">
                  <c:v>258749.36</c:v>
                </c:pt>
                <c:pt idx="25881">
                  <c:v>258759.36</c:v>
                </c:pt>
                <c:pt idx="25882">
                  <c:v>258769.36</c:v>
                </c:pt>
                <c:pt idx="25883">
                  <c:v>258779.34</c:v>
                </c:pt>
                <c:pt idx="25884">
                  <c:v>258789.36</c:v>
                </c:pt>
                <c:pt idx="25885">
                  <c:v>258799.33</c:v>
                </c:pt>
                <c:pt idx="25886">
                  <c:v>258809.34</c:v>
                </c:pt>
                <c:pt idx="25887">
                  <c:v>258819.36</c:v>
                </c:pt>
                <c:pt idx="25888">
                  <c:v>258829.33</c:v>
                </c:pt>
                <c:pt idx="25889">
                  <c:v>258839.36</c:v>
                </c:pt>
                <c:pt idx="25890">
                  <c:v>258849.33</c:v>
                </c:pt>
                <c:pt idx="25891">
                  <c:v>258859.34</c:v>
                </c:pt>
                <c:pt idx="25892">
                  <c:v>258869.33</c:v>
                </c:pt>
                <c:pt idx="25893">
                  <c:v>258879.33</c:v>
                </c:pt>
                <c:pt idx="25894">
                  <c:v>258889.33</c:v>
                </c:pt>
                <c:pt idx="25895">
                  <c:v>258899.33</c:v>
                </c:pt>
                <c:pt idx="25896">
                  <c:v>258909.31</c:v>
                </c:pt>
                <c:pt idx="25897">
                  <c:v>258919.33</c:v>
                </c:pt>
                <c:pt idx="25898">
                  <c:v>258929.33</c:v>
                </c:pt>
                <c:pt idx="25899">
                  <c:v>258939.33</c:v>
                </c:pt>
                <c:pt idx="25900">
                  <c:v>258949.33</c:v>
                </c:pt>
                <c:pt idx="25901">
                  <c:v>258959.31</c:v>
                </c:pt>
                <c:pt idx="25902">
                  <c:v>258969.33</c:v>
                </c:pt>
                <c:pt idx="25903">
                  <c:v>258979.3</c:v>
                </c:pt>
                <c:pt idx="25904">
                  <c:v>258989.31</c:v>
                </c:pt>
                <c:pt idx="25905">
                  <c:v>258999.3</c:v>
                </c:pt>
                <c:pt idx="25906">
                  <c:v>259009.3</c:v>
                </c:pt>
                <c:pt idx="25907">
                  <c:v>259019.3</c:v>
                </c:pt>
                <c:pt idx="25908">
                  <c:v>259029.3</c:v>
                </c:pt>
                <c:pt idx="25909">
                  <c:v>259039.31</c:v>
                </c:pt>
                <c:pt idx="25910">
                  <c:v>259049.3</c:v>
                </c:pt>
                <c:pt idx="25911">
                  <c:v>259059.3</c:v>
                </c:pt>
                <c:pt idx="25912">
                  <c:v>259069.3</c:v>
                </c:pt>
                <c:pt idx="25913">
                  <c:v>259079.3</c:v>
                </c:pt>
                <c:pt idx="25914">
                  <c:v>259089.28</c:v>
                </c:pt>
                <c:pt idx="25915">
                  <c:v>259099.3</c:v>
                </c:pt>
                <c:pt idx="25916">
                  <c:v>259109.27</c:v>
                </c:pt>
                <c:pt idx="25917">
                  <c:v>259119.28</c:v>
                </c:pt>
                <c:pt idx="25918">
                  <c:v>259129.27</c:v>
                </c:pt>
                <c:pt idx="25919">
                  <c:v>259139.28</c:v>
                </c:pt>
                <c:pt idx="25920">
                  <c:v>259149.3</c:v>
                </c:pt>
                <c:pt idx="25921">
                  <c:v>259159.27</c:v>
                </c:pt>
                <c:pt idx="25922">
                  <c:v>259169.28</c:v>
                </c:pt>
                <c:pt idx="25923">
                  <c:v>259179.27</c:v>
                </c:pt>
                <c:pt idx="25924">
                  <c:v>259189.27</c:v>
                </c:pt>
                <c:pt idx="25925">
                  <c:v>259199.27</c:v>
                </c:pt>
                <c:pt idx="25926">
                  <c:v>259209.27</c:v>
                </c:pt>
                <c:pt idx="25927">
                  <c:v>259219.25</c:v>
                </c:pt>
                <c:pt idx="25928">
                  <c:v>259229.27</c:v>
                </c:pt>
                <c:pt idx="25929">
                  <c:v>259239.27</c:v>
                </c:pt>
                <c:pt idx="25930">
                  <c:v>259249.27</c:v>
                </c:pt>
                <c:pt idx="25931">
                  <c:v>259259.27</c:v>
                </c:pt>
                <c:pt idx="25932">
                  <c:v>259269.25</c:v>
                </c:pt>
                <c:pt idx="25933">
                  <c:v>259279.27</c:v>
                </c:pt>
                <c:pt idx="25934">
                  <c:v>259289.23</c:v>
                </c:pt>
                <c:pt idx="25935">
                  <c:v>259299.25</c:v>
                </c:pt>
                <c:pt idx="25936">
                  <c:v>259309.23</c:v>
                </c:pt>
                <c:pt idx="25937">
                  <c:v>259319.25</c:v>
                </c:pt>
                <c:pt idx="25938">
                  <c:v>259329.23</c:v>
                </c:pt>
                <c:pt idx="25939">
                  <c:v>259339.23</c:v>
                </c:pt>
                <c:pt idx="25940">
                  <c:v>259349.25</c:v>
                </c:pt>
                <c:pt idx="25941">
                  <c:v>259359.23</c:v>
                </c:pt>
                <c:pt idx="25942">
                  <c:v>259369.23</c:v>
                </c:pt>
                <c:pt idx="25943">
                  <c:v>259379.23</c:v>
                </c:pt>
                <c:pt idx="25944">
                  <c:v>259389.23</c:v>
                </c:pt>
                <c:pt idx="25945">
                  <c:v>259399.22</c:v>
                </c:pt>
                <c:pt idx="25946">
                  <c:v>259409.23</c:v>
                </c:pt>
                <c:pt idx="25947">
                  <c:v>259419.2</c:v>
                </c:pt>
                <c:pt idx="25948">
                  <c:v>259429.23</c:v>
                </c:pt>
                <c:pt idx="25949">
                  <c:v>259439.2</c:v>
                </c:pt>
                <c:pt idx="25950">
                  <c:v>259449.22</c:v>
                </c:pt>
                <c:pt idx="25951">
                  <c:v>259459.23</c:v>
                </c:pt>
                <c:pt idx="25952">
                  <c:v>259469.2</c:v>
                </c:pt>
                <c:pt idx="25953">
                  <c:v>259479.22</c:v>
                </c:pt>
                <c:pt idx="25954">
                  <c:v>259489.2</c:v>
                </c:pt>
                <c:pt idx="25955">
                  <c:v>259499.2</c:v>
                </c:pt>
                <c:pt idx="25956">
                  <c:v>259509.2</c:v>
                </c:pt>
                <c:pt idx="25957">
                  <c:v>259519.2</c:v>
                </c:pt>
                <c:pt idx="25958">
                  <c:v>259529.2</c:v>
                </c:pt>
                <c:pt idx="25959">
                  <c:v>259539.20000000001</c:v>
                </c:pt>
                <c:pt idx="25960">
                  <c:v>259549.19</c:v>
                </c:pt>
                <c:pt idx="25961">
                  <c:v>259559.2</c:v>
                </c:pt>
                <c:pt idx="25962">
                  <c:v>259569.2</c:v>
                </c:pt>
                <c:pt idx="25963">
                  <c:v>259579.19</c:v>
                </c:pt>
                <c:pt idx="25964">
                  <c:v>259589.2</c:v>
                </c:pt>
                <c:pt idx="25965">
                  <c:v>259599.17</c:v>
                </c:pt>
                <c:pt idx="25966">
                  <c:v>259609.2</c:v>
                </c:pt>
                <c:pt idx="25967">
                  <c:v>259619.17</c:v>
                </c:pt>
                <c:pt idx="25968">
                  <c:v>259629.19</c:v>
                </c:pt>
                <c:pt idx="25969">
                  <c:v>259639.17</c:v>
                </c:pt>
                <c:pt idx="25970">
                  <c:v>259649.17</c:v>
                </c:pt>
                <c:pt idx="25971">
                  <c:v>259659.17</c:v>
                </c:pt>
                <c:pt idx="25972">
                  <c:v>259669.17</c:v>
                </c:pt>
                <c:pt idx="25973">
                  <c:v>259679.17</c:v>
                </c:pt>
                <c:pt idx="25974">
                  <c:v>259689.17</c:v>
                </c:pt>
                <c:pt idx="25975">
                  <c:v>259699.17</c:v>
                </c:pt>
                <c:pt idx="25976">
                  <c:v>259709.17</c:v>
                </c:pt>
                <c:pt idx="25977">
                  <c:v>259719.17</c:v>
                </c:pt>
                <c:pt idx="25978">
                  <c:v>259729.16</c:v>
                </c:pt>
                <c:pt idx="25979">
                  <c:v>259739.17</c:v>
                </c:pt>
                <c:pt idx="25980">
                  <c:v>259749.14</c:v>
                </c:pt>
                <c:pt idx="25981">
                  <c:v>259759.16</c:v>
                </c:pt>
                <c:pt idx="25982">
                  <c:v>259769.14</c:v>
                </c:pt>
                <c:pt idx="25983">
                  <c:v>259779.14</c:v>
                </c:pt>
                <c:pt idx="25984">
                  <c:v>259789.17</c:v>
                </c:pt>
                <c:pt idx="25985">
                  <c:v>259799.14</c:v>
                </c:pt>
                <c:pt idx="25986">
                  <c:v>259809.16</c:v>
                </c:pt>
                <c:pt idx="25987">
                  <c:v>259819.14</c:v>
                </c:pt>
                <c:pt idx="25988">
                  <c:v>259829.14</c:v>
                </c:pt>
                <c:pt idx="25989">
                  <c:v>259839.14</c:v>
                </c:pt>
                <c:pt idx="25990">
                  <c:v>259849.14</c:v>
                </c:pt>
                <c:pt idx="25991">
                  <c:v>259859.13</c:v>
                </c:pt>
                <c:pt idx="25992">
                  <c:v>259869.14</c:v>
                </c:pt>
                <c:pt idx="25993">
                  <c:v>259879.14</c:v>
                </c:pt>
                <c:pt idx="25994">
                  <c:v>259889.13</c:v>
                </c:pt>
                <c:pt idx="25995">
                  <c:v>259899.14</c:v>
                </c:pt>
                <c:pt idx="25996">
                  <c:v>259909.13</c:v>
                </c:pt>
                <c:pt idx="25997">
                  <c:v>259919.14</c:v>
                </c:pt>
                <c:pt idx="25998">
                  <c:v>259929.11</c:v>
                </c:pt>
                <c:pt idx="25999">
                  <c:v>259939.13</c:v>
                </c:pt>
                <c:pt idx="26000">
                  <c:v>259949.11</c:v>
                </c:pt>
                <c:pt idx="26001">
                  <c:v>259959.11</c:v>
                </c:pt>
                <c:pt idx="26002">
                  <c:v>259969.11</c:v>
                </c:pt>
                <c:pt idx="26003">
                  <c:v>259979.11</c:v>
                </c:pt>
                <c:pt idx="26004">
                  <c:v>259989.13</c:v>
                </c:pt>
                <c:pt idx="26005">
                  <c:v>259999.11</c:v>
                </c:pt>
                <c:pt idx="26006">
                  <c:v>260009.11</c:v>
                </c:pt>
                <c:pt idx="26007">
                  <c:v>260019.11</c:v>
                </c:pt>
                <c:pt idx="26008">
                  <c:v>260029.11</c:v>
                </c:pt>
                <c:pt idx="26009">
                  <c:v>260039.09</c:v>
                </c:pt>
                <c:pt idx="26010">
                  <c:v>260049.11</c:v>
                </c:pt>
                <c:pt idx="26011">
                  <c:v>260059.08</c:v>
                </c:pt>
                <c:pt idx="26012">
                  <c:v>260069.09</c:v>
                </c:pt>
                <c:pt idx="26013">
                  <c:v>260079.08</c:v>
                </c:pt>
                <c:pt idx="26014">
                  <c:v>260089.08</c:v>
                </c:pt>
                <c:pt idx="26015">
                  <c:v>260099.11</c:v>
                </c:pt>
                <c:pt idx="26016">
                  <c:v>260109.08</c:v>
                </c:pt>
                <c:pt idx="26017">
                  <c:v>260119.09</c:v>
                </c:pt>
                <c:pt idx="26018">
                  <c:v>260129.08</c:v>
                </c:pt>
                <c:pt idx="26019">
                  <c:v>260139.08</c:v>
                </c:pt>
                <c:pt idx="26020">
                  <c:v>260149.08</c:v>
                </c:pt>
                <c:pt idx="26021">
                  <c:v>260159.08</c:v>
                </c:pt>
                <c:pt idx="26022">
                  <c:v>260169.06</c:v>
                </c:pt>
                <c:pt idx="26023">
                  <c:v>260179.08</c:v>
                </c:pt>
                <c:pt idx="26024">
                  <c:v>260189.05</c:v>
                </c:pt>
                <c:pt idx="26025">
                  <c:v>260199.08</c:v>
                </c:pt>
                <c:pt idx="26026">
                  <c:v>260209.08</c:v>
                </c:pt>
                <c:pt idx="26027">
                  <c:v>260219.06</c:v>
                </c:pt>
                <c:pt idx="26028">
                  <c:v>260229.08</c:v>
                </c:pt>
                <c:pt idx="26029">
                  <c:v>260239.05</c:v>
                </c:pt>
                <c:pt idx="26030">
                  <c:v>260249.06</c:v>
                </c:pt>
                <c:pt idx="26031">
                  <c:v>260259.05</c:v>
                </c:pt>
                <c:pt idx="26032">
                  <c:v>260269.05</c:v>
                </c:pt>
                <c:pt idx="26033">
                  <c:v>260279.05</c:v>
                </c:pt>
                <c:pt idx="26034">
                  <c:v>260289.05</c:v>
                </c:pt>
                <c:pt idx="26035">
                  <c:v>260299.05</c:v>
                </c:pt>
                <c:pt idx="26036">
                  <c:v>260309.05</c:v>
                </c:pt>
                <c:pt idx="26037">
                  <c:v>260319.05</c:v>
                </c:pt>
                <c:pt idx="26038">
                  <c:v>260329.05</c:v>
                </c:pt>
                <c:pt idx="26039">
                  <c:v>260339.05</c:v>
                </c:pt>
                <c:pt idx="26040">
                  <c:v>260349.03</c:v>
                </c:pt>
                <c:pt idx="26041">
                  <c:v>260359.05</c:v>
                </c:pt>
                <c:pt idx="26042">
                  <c:v>260369.02</c:v>
                </c:pt>
                <c:pt idx="26043">
                  <c:v>260379.05</c:v>
                </c:pt>
                <c:pt idx="26044">
                  <c:v>260389.02</c:v>
                </c:pt>
                <c:pt idx="26045">
                  <c:v>260399.03</c:v>
                </c:pt>
                <c:pt idx="26046">
                  <c:v>260409.05</c:v>
                </c:pt>
                <c:pt idx="26047">
                  <c:v>260419.02</c:v>
                </c:pt>
                <c:pt idx="26048">
                  <c:v>260429.03</c:v>
                </c:pt>
                <c:pt idx="26049">
                  <c:v>260439.02</c:v>
                </c:pt>
                <c:pt idx="26050">
                  <c:v>260449.02</c:v>
                </c:pt>
                <c:pt idx="26051">
                  <c:v>260459.02</c:v>
                </c:pt>
                <c:pt idx="26052">
                  <c:v>260469.02</c:v>
                </c:pt>
                <c:pt idx="26053">
                  <c:v>260479</c:v>
                </c:pt>
                <c:pt idx="26054">
                  <c:v>260489.02</c:v>
                </c:pt>
                <c:pt idx="26055">
                  <c:v>260499</c:v>
                </c:pt>
                <c:pt idx="26056">
                  <c:v>260509.02</c:v>
                </c:pt>
                <c:pt idx="26057">
                  <c:v>260519.02</c:v>
                </c:pt>
                <c:pt idx="26058">
                  <c:v>260529</c:v>
                </c:pt>
                <c:pt idx="26059">
                  <c:v>260539.02</c:v>
                </c:pt>
                <c:pt idx="26060">
                  <c:v>260548.98</c:v>
                </c:pt>
                <c:pt idx="26061">
                  <c:v>260559</c:v>
                </c:pt>
                <c:pt idx="26062">
                  <c:v>260568.98</c:v>
                </c:pt>
                <c:pt idx="26063">
                  <c:v>260579</c:v>
                </c:pt>
                <c:pt idx="26064">
                  <c:v>260588.98</c:v>
                </c:pt>
                <c:pt idx="26065">
                  <c:v>260598.98</c:v>
                </c:pt>
                <c:pt idx="26066">
                  <c:v>260608.98</c:v>
                </c:pt>
                <c:pt idx="26067">
                  <c:v>260618.98</c:v>
                </c:pt>
                <c:pt idx="26068">
                  <c:v>260628.98</c:v>
                </c:pt>
                <c:pt idx="26069">
                  <c:v>260638.98</c:v>
                </c:pt>
                <c:pt idx="26070">
                  <c:v>260648.98</c:v>
                </c:pt>
                <c:pt idx="26071">
                  <c:v>260658.97</c:v>
                </c:pt>
                <c:pt idx="26072">
                  <c:v>260668.98</c:v>
                </c:pt>
                <c:pt idx="26073">
                  <c:v>260678.97</c:v>
                </c:pt>
                <c:pt idx="26074">
                  <c:v>260688.98</c:v>
                </c:pt>
                <c:pt idx="26075">
                  <c:v>260698.95</c:v>
                </c:pt>
                <c:pt idx="26076">
                  <c:v>260708.97</c:v>
                </c:pt>
                <c:pt idx="26077">
                  <c:v>260718.95</c:v>
                </c:pt>
                <c:pt idx="26078">
                  <c:v>260728.95</c:v>
                </c:pt>
                <c:pt idx="26079">
                  <c:v>260738.97</c:v>
                </c:pt>
                <c:pt idx="26080">
                  <c:v>260748.95</c:v>
                </c:pt>
                <c:pt idx="26081">
                  <c:v>260758.97</c:v>
                </c:pt>
                <c:pt idx="26082">
                  <c:v>260768.95</c:v>
                </c:pt>
                <c:pt idx="26083">
                  <c:v>260778.95</c:v>
                </c:pt>
                <c:pt idx="26084">
                  <c:v>260788.95</c:v>
                </c:pt>
                <c:pt idx="26085">
                  <c:v>260798.95</c:v>
                </c:pt>
                <c:pt idx="26086">
                  <c:v>260808.94</c:v>
                </c:pt>
                <c:pt idx="26087">
                  <c:v>260818.95</c:v>
                </c:pt>
                <c:pt idx="26088">
                  <c:v>260828.92</c:v>
                </c:pt>
                <c:pt idx="26089">
                  <c:v>260838.94</c:v>
                </c:pt>
                <c:pt idx="26090">
                  <c:v>260848.95</c:v>
                </c:pt>
                <c:pt idx="26091">
                  <c:v>260858.92</c:v>
                </c:pt>
                <c:pt idx="26092">
                  <c:v>260868.95</c:v>
                </c:pt>
                <c:pt idx="26093">
                  <c:v>260878.92</c:v>
                </c:pt>
                <c:pt idx="26094">
                  <c:v>260888.94</c:v>
                </c:pt>
                <c:pt idx="26095">
                  <c:v>260898.92</c:v>
                </c:pt>
                <c:pt idx="26096">
                  <c:v>260908.92</c:v>
                </c:pt>
                <c:pt idx="26097">
                  <c:v>260918.92</c:v>
                </c:pt>
                <c:pt idx="26098">
                  <c:v>260928.92</c:v>
                </c:pt>
                <c:pt idx="26099">
                  <c:v>260938.91</c:v>
                </c:pt>
                <c:pt idx="26100">
                  <c:v>260948.92</c:v>
                </c:pt>
                <c:pt idx="26101">
                  <c:v>260958.92</c:v>
                </c:pt>
                <c:pt idx="26102">
                  <c:v>260968.92</c:v>
                </c:pt>
                <c:pt idx="26103">
                  <c:v>260978.92</c:v>
                </c:pt>
                <c:pt idx="26104">
                  <c:v>260988.91</c:v>
                </c:pt>
                <c:pt idx="26105">
                  <c:v>260998.92</c:v>
                </c:pt>
                <c:pt idx="26106">
                  <c:v>261008.89</c:v>
                </c:pt>
                <c:pt idx="26107">
                  <c:v>261018.91</c:v>
                </c:pt>
                <c:pt idx="26108">
                  <c:v>261028.89</c:v>
                </c:pt>
                <c:pt idx="26109">
                  <c:v>261038.89</c:v>
                </c:pt>
                <c:pt idx="26110">
                  <c:v>261048.89</c:v>
                </c:pt>
                <c:pt idx="26111">
                  <c:v>261058.89</c:v>
                </c:pt>
                <c:pt idx="26112">
                  <c:v>261068.91</c:v>
                </c:pt>
                <c:pt idx="26113">
                  <c:v>261078.89</c:v>
                </c:pt>
                <c:pt idx="26114">
                  <c:v>261088.89</c:v>
                </c:pt>
                <c:pt idx="26115">
                  <c:v>261098.89</c:v>
                </c:pt>
                <c:pt idx="26116">
                  <c:v>261108.89</c:v>
                </c:pt>
                <c:pt idx="26117">
                  <c:v>261118.88</c:v>
                </c:pt>
                <c:pt idx="26118">
                  <c:v>261128.89</c:v>
                </c:pt>
                <c:pt idx="26119">
                  <c:v>261138.86</c:v>
                </c:pt>
                <c:pt idx="26120">
                  <c:v>261148.88</c:v>
                </c:pt>
                <c:pt idx="26121">
                  <c:v>261158.89</c:v>
                </c:pt>
                <c:pt idx="26122">
                  <c:v>261168.88</c:v>
                </c:pt>
                <c:pt idx="26123">
                  <c:v>261178.89</c:v>
                </c:pt>
                <c:pt idx="26124">
                  <c:v>261188.86</c:v>
                </c:pt>
                <c:pt idx="26125">
                  <c:v>261198.88</c:v>
                </c:pt>
                <c:pt idx="26126">
                  <c:v>261208.86</c:v>
                </c:pt>
                <c:pt idx="26127">
                  <c:v>261218.86</c:v>
                </c:pt>
                <c:pt idx="26128">
                  <c:v>261228.86</c:v>
                </c:pt>
                <c:pt idx="26129">
                  <c:v>261238.86</c:v>
                </c:pt>
                <c:pt idx="26130">
                  <c:v>261248.84</c:v>
                </c:pt>
                <c:pt idx="26131">
                  <c:v>261258.86</c:v>
                </c:pt>
                <c:pt idx="26132">
                  <c:v>261268.86</c:v>
                </c:pt>
                <c:pt idx="26133">
                  <c:v>261278.86</c:v>
                </c:pt>
                <c:pt idx="26134">
                  <c:v>261288.86</c:v>
                </c:pt>
                <c:pt idx="26135">
                  <c:v>261298.84</c:v>
                </c:pt>
                <c:pt idx="26136">
                  <c:v>261308.86</c:v>
                </c:pt>
                <c:pt idx="26137">
                  <c:v>261318.83</c:v>
                </c:pt>
                <c:pt idx="26138">
                  <c:v>261328.84</c:v>
                </c:pt>
                <c:pt idx="26139">
                  <c:v>261338.83</c:v>
                </c:pt>
                <c:pt idx="26140">
                  <c:v>261348.84</c:v>
                </c:pt>
                <c:pt idx="26141">
                  <c:v>261358.83</c:v>
                </c:pt>
                <c:pt idx="26142">
                  <c:v>261368.83</c:v>
                </c:pt>
                <c:pt idx="26143">
                  <c:v>261378.84</c:v>
                </c:pt>
                <c:pt idx="26144">
                  <c:v>261388.83</c:v>
                </c:pt>
                <c:pt idx="26145">
                  <c:v>261398.83</c:v>
                </c:pt>
                <c:pt idx="26146">
                  <c:v>261408.83</c:v>
                </c:pt>
                <c:pt idx="26147">
                  <c:v>261418.83</c:v>
                </c:pt>
                <c:pt idx="26148">
                  <c:v>261428.81</c:v>
                </c:pt>
                <c:pt idx="26149">
                  <c:v>261438.83</c:v>
                </c:pt>
                <c:pt idx="26150">
                  <c:v>261448.8</c:v>
                </c:pt>
                <c:pt idx="26151">
                  <c:v>261458.83</c:v>
                </c:pt>
                <c:pt idx="26152">
                  <c:v>261468.79999999999</c:v>
                </c:pt>
                <c:pt idx="26153">
                  <c:v>261478.81</c:v>
                </c:pt>
                <c:pt idx="26154">
                  <c:v>261488.83</c:v>
                </c:pt>
                <c:pt idx="26155">
                  <c:v>261498.8</c:v>
                </c:pt>
                <c:pt idx="26156">
                  <c:v>261508.81</c:v>
                </c:pt>
                <c:pt idx="26157">
                  <c:v>261518.8</c:v>
                </c:pt>
                <c:pt idx="26158">
                  <c:v>261528.8</c:v>
                </c:pt>
                <c:pt idx="26159">
                  <c:v>261538.8</c:v>
                </c:pt>
                <c:pt idx="26160">
                  <c:v>261548.79999999999</c:v>
                </c:pt>
                <c:pt idx="26161">
                  <c:v>261558.8</c:v>
                </c:pt>
                <c:pt idx="26162">
                  <c:v>261568.8</c:v>
                </c:pt>
                <c:pt idx="26163">
                  <c:v>261578.78</c:v>
                </c:pt>
                <c:pt idx="26164">
                  <c:v>261588.8</c:v>
                </c:pt>
                <c:pt idx="26165">
                  <c:v>261598.8</c:v>
                </c:pt>
                <c:pt idx="26166">
                  <c:v>261608.78</c:v>
                </c:pt>
                <c:pt idx="26167">
                  <c:v>261618.8</c:v>
                </c:pt>
                <c:pt idx="26168">
                  <c:v>261628.77</c:v>
                </c:pt>
                <c:pt idx="26169">
                  <c:v>261638.8</c:v>
                </c:pt>
                <c:pt idx="26170">
                  <c:v>261648.77</c:v>
                </c:pt>
                <c:pt idx="26171">
                  <c:v>261658.78</c:v>
                </c:pt>
                <c:pt idx="26172">
                  <c:v>261668.77</c:v>
                </c:pt>
                <c:pt idx="26173">
                  <c:v>261678.77</c:v>
                </c:pt>
                <c:pt idx="26174">
                  <c:v>261688.77</c:v>
                </c:pt>
                <c:pt idx="26175">
                  <c:v>261698.77</c:v>
                </c:pt>
                <c:pt idx="26176">
                  <c:v>261708.77</c:v>
                </c:pt>
                <c:pt idx="26177">
                  <c:v>261718.77</c:v>
                </c:pt>
                <c:pt idx="26178">
                  <c:v>261728.77</c:v>
                </c:pt>
                <c:pt idx="26179">
                  <c:v>261738.75</c:v>
                </c:pt>
                <c:pt idx="26180">
                  <c:v>261748.77</c:v>
                </c:pt>
                <c:pt idx="26181">
                  <c:v>261758.75</c:v>
                </c:pt>
                <c:pt idx="26182">
                  <c:v>261768.77</c:v>
                </c:pt>
                <c:pt idx="26183">
                  <c:v>261778.73</c:v>
                </c:pt>
                <c:pt idx="26184">
                  <c:v>261788.75</c:v>
                </c:pt>
                <c:pt idx="26185">
                  <c:v>261798.73</c:v>
                </c:pt>
                <c:pt idx="26186">
                  <c:v>261808.73</c:v>
                </c:pt>
                <c:pt idx="26187">
                  <c:v>261818.75</c:v>
                </c:pt>
                <c:pt idx="26188">
                  <c:v>261828.73</c:v>
                </c:pt>
                <c:pt idx="26189">
                  <c:v>261838.75</c:v>
                </c:pt>
                <c:pt idx="26190">
                  <c:v>261848.73</c:v>
                </c:pt>
                <c:pt idx="26191">
                  <c:v>261858.73</c:v>
                </c:pt>
                <c:pt idx="26192">
                  <c:v>261868.73</c:v>
                </c:pt>
                <c:pt idx="26193">
                  <c:v>261878.73</c:v>
                </c:pt>
                <c:pt idx="26194">
                  <c:v>261888.72</c:v>
                </c:pt>
                <c:pt idx="26195">
                  <c:v>261898.73</c:v>
                </c:pt>
                <c:pt idx="26196">
                  <c:v>261908.73</c:v>
                </c:pt>
                <c:pt idx="26197">
                  <c:v>261918.72</c:v>
                </c:pt>
                <c:pt idx="26198">
                  <c:v>261928.73</c:v>
                </c:pt>
                <c:pt idx="26199">
                  <c:v>261938.72</c:v>
                </c:pt>
                <c:pt idx="26200">
                  <c:v>261948.73</c:v>
                </c:pt>
                <c:pt idx="26201">
                  <c:v>261958.7</c:v>
                </c:pt>
                <c:pt idx="26202">
                  <c:v>261968.72</c:v>
                </c:pt>
                <c:pt idx="26203">
                  <c:v>261978.7</c:v>
                </c:pt>
                <c:pt idx="26204">
                  <c:v>261988.7</c:v>
                </c:pt>
                <c:pt idx="26205">
                  <c:v>261998.7</c:v>
                </c:pt>
                <c:pt idx="26206">
                  <c:v>262008.7</c:v>
                </c:pt>
                <c:pt idx="26207">
                  <c:v>262018.72</c:v>
                </c:pt>
                <c:pt idx="26208">
                  <c:v>262028.7</c:v>
                </c:pt>
                <c:pt idx="26209">
                  <c:v>262038.7</c:v>
                </c:pt>
                <c:pt idx="26210">
                  <c:v>262048.7</c:v>
                </c:pt>
                <c:pt idx="26211">
                  <c:v>262058.7</c:v>
                </c:pt>
                <c:pt idx="26212">
                  <c:v>262068.69</c:v>
                </c:pt>
                <c:pt idx="26213">
                  <c:v>262078.7</c:v>
                </c:pt>
                <c:pt idx="26214">
                  <c:v>262088.67</c:v>
                </c:pt>
                <c:pt idx="26215">
                  <c:v>262098.69</c:v>
                </c:pt>
                <c:pt idx="26216">
                  <c:v>262108.67</c:v>
                </c:pt>
                <c:pt idx="26217">
                  <c:v>262118.67</c:v>
                </c:pt>
                <c:pt idx="26218">
                  <c:v>262128.7</c:v>
                </c:pt>
                <c:pt idx="26219">
                  <c:v>262138.67</c:v>
                </c:pt>
                <c:pt idx="26220">
                  <c:v>262148.69</c:v>
                </c:pt>
                <c:pt idx="26221">
                  <c:v>262158.65999999997</c:v>
                </c:pt>
                <c:pt idx="26222">
                  <c:v>262168.65999999997</c:v>
                </c:pt>
                <c:pt idx="26223">
                  <c:v>262178.65999999997</c:v>
                </c:pt>
                <c:pt idx="26224">
                  <c:v>262188.65999999997</c:v>
                </c:pt>
                <c:pt idx="26225">
                  <c:v>262198.63</c:v>
                </c:pt>
                <c:pt idx="26226">
                  <c:v>262208.65999999997</c:v>
                </c:pt>
                <c:pt idx="26227">
                  <c:v>262218.63</c:v>
                </c:pt>
                <c:pt idx="26228">
                  <c:v>262228.65999999997</c:v>
                </c:pt>
                <c:pt idx="26229">
                  <c:v>262238.65999999997</c:v>
                </c:pt>
                <c:pt idx="26230">
                  <c:v>262248.63</c:v>
                </c:pt>
                <c:pt idx="26231">
                  <c:v>262258.65999999997</c:v>
                </c:pt>
                <c:pt idx="26232">
                  <c:v>262268.63</c:v>
                </c:pt>
                <c:pt idx="26233">
                  <c:v>262278.63</c:v>
                </c:pt>
                <c:pt idx="26234">
                  <c:v>262288.63</c:v>
                </c:pt>
                <c:pt idx="26235">
                  <c:v>262298.63</c:v>
                </c:pt>
                <c:pt idx="26236">
                  <c:v>262308.63</c:v>
                </c:pt>
                <c:pt idx="26237">
                  <c:v>262318.63</c:v>
                </c:pt>
                <c:pt idx="26238">
                  <c:v>262328.63</c:v>
                </c:pt>
                <c:pt idx="26239">
                  <c:v>262338.63</c:v>
                </c:pt>
                <c:pt idx="26240">
                  <c:v>262348.63</c:v>
                </c:pt>
                <c:pt idx="26241">
                  <c:v>262358.63</c:v>
                </c:pt>
                <c:pt idx="26242">
                  <c:v>262368.63</c:v>
                </c:pt>
                <c:pt idx="26243">
                  <c:v>262378.63</c:v>
                </c:pt>
                <c:pt idx="26244">
                  <c:v>262388.63</c:v>
                </c:pt>
                <c:pt idx="26245">
                  <c:v>262398.59000000003</c:v>
                </c:pt>
                <c:pt idx="26246">
                  <c:v>262408.63</c:v>
                </c:pt>
                <c:pt idx="26247">
                  <c:v>262418.59000000003</c:v>
                </c:pt>
                <c:pt idx="26248">
                  <c:v>262428.63</c:v>
                </c:pt>
                <c:pt idx="26249">
                  <c:v>262438.59000000003</c:v>
                </c:pt>
                <c:pt idx="26250">
                  <c:v>262448.59000000003</c:v>
                </c:pt>
                <c:pt idx="26251">
                  <c:v>262458.63</c:v>
                </c:pt>
                <c:pt idx="26252">
                  <c:v>262468.59000000003</c:v>
                </c:pt>
                <c:pt idx="26253">
                  <c:v>262478.59000000003</c:v>
                </c:pt>
                <c:pt idx="26254">
                  <c:v>262488.59000000003</c:v>
                </c:pt>
                <c:pt idx="26255">
                  <c:v>262498.59000000003</c:v>
                </c:pt>
                <c:pt idx="26256">
                  <c:v>262508.56</c:v>
                </c:pt>
                <c:pt idx="26257">
                  <c:v>262518.59000000003</c:v>
                </c:pt>
                <c:pt idx="26258">
                  <c:v>262528.56</c:v>
                </c:pt>
                <c:pt idx="26259">
                  <c:v>262538.59000000003</c:v>
                </c:pt>
                <c:pt idx="26260">
                  <c:v>262548.56</c:v>
                </c:pt>
                <c:pt idx="26261">
                  <c:v>262558.56</c:v>
                </c:pt>
                <c:pt idx="26262">
                  <c:v>262568.59000000003</c:v>
                </c:pt>
                <c:pt idx="26263">
                  <c:v>262578.56</c:v>
                </c:pt>
                <c:pt idx="26264">
                  <c:v>262588.56</c:v>
                </c:pt>
                <c:pt idx="26265">
                  <c:v>262598.56</c:v>
                </c:pt>
                <c:pt idx="26266">
                  <c:v>262608.56</c:v>
                </c:pt>
                <c:pt idx="26267">
                  <c:v>262618.56</c:v>
                </c:pt>
                <c:pt idx="26268">
                  <c:v>262628.56</c:v>
                </c:pt>
                <c:pt idx="26269">
                  <c:v>262638.56</c:v>
                </c:pt>
                <c:pt idx="26270">
                  <c:v>262648.56</c:v>
                </c:pt>
                <c:pt idx="26271">
                  <c:v>262658.56</c:v>
                </c:pt>
                <c:pt idx="26272">
                  <c:v>262668.56</c:v>
                </c:pt>
                <c:pt idx="26273">
                  <c:v>262678.56</c:v>
                </c:pt>
                <c:pt idx="26274">
                  <c:v>262688.56</c:v>
                </c:pt>
                <c:pt idx="26275">
                  <c:v>262698.56</c:v>
                </c:pt>
                <c:pt idx="26276">
                  <c:v>262708.56</c:v>
                </c:pt>
                <c:pt idx="26277">
                  <c:v>262718.56</c:v>
                </c:pt>
                <c:pt idx="26278">
                  <c:v>262728.53000000003</c:v>
                </c:pt>
                <c:pt idx="26279">
                  <c:v>262738.56</c:v>
                </c:pt>
                <c:pt idx="26280">
                  <c:v>262748.53000000003</c:v>
                </c:pt>
                <c:pt idx="26281">
                  <c:v>262758.53000000003</c:v>
                </c:pt>
                <c:pt idx="26282">
                  <c:v>262768.56</c:v>
                </c:pt>
                <c:pt idx="26283">
                  <c:v>262778.53000000003</c:v>
                </c:pt>
                <c:pt idx="26284">
                  <c:v>262788.56</c:v>
                </c:pt>
                <c:pt idx="26285">
                  <c:v>262798.53000000003</c:v>
                </c:pt>
                <c:pt idx="26286">
                  <c:v>262808.53000000003</c:v>
                </c:pt>
                <c:pt idx="26287">
                  <c:v>262818.53000000003</c:v>
                </c:pt>
                <c:pt idx="26288">
                  <c:v>262828.53000000003</c:v>
                </c:pt>
                <c:pt idx="26289">
                  <c:v>262838.5</c:v>
                </c:pt>
                <c:pt idx="26290">
                  <c:v>262848.53000000003</c:v>
                </c:pt>
                <c:pt idx="26291">
                  <c:v>262858.5</c:v>
                </c:pt>
                <c:pt idx="26292">
                  <c:v>262868.5</c:v>
                </c:pt>
                <c:pt idx="26293">
                  <c:v>262878.53000000003</c:v>
                </c:pt>
                <c:pt idx="26294">
                  <c:v>262888.5</c:v>
                </c:pt>
                <c:pt idx="26295">
                  <c:v>262898.53000000003</c:v>
                </c:pt>
                <c:pt idx="26296">
                  <c:v>262908.5</c:v>
                </c:pt>
                <c:pt idx="26297">
                  <c:v>262918.5</c:v>
                </c:pt>
                <c:pt idx="26298">
                  <c:v>262928.5</c:v>
                </c:pt>
                <c:pt idx="26299">
                  <c:v>262938.5</c:v>
                </c:pt>
                <c:pt idx="26300">
                  <c:v>262948.5</c:v>
                </c:pt>
                <c:pt idx="26301">
                  <c:v>262958.5</c:v>
                </c:pt>
                <c:pt idx="26302">
                  <c:v>262968.5</c:v>
                </c:pt>
                <c:pt idx="26303">
                  <c:v>262978.5</c:v>
                </c:pt>
                <c:pt idx="26304">
                  <c:v>262988.5</c:v>
                </c:pt>
                <c:pt idx="26305">
                  <c:v>262998.5</c:v>
                </c:pt>
                <c:pt idx="26306">
                  <c:v>263008.5</c:v>
                </c:pt>
                <c:pt idx="26307">
                  <c:v>263018.5</c:v>
                </c:pt>
                <c:pt idx="26308">
                  <c:v>263028.5</c:v>
                </c:pt>
                <c:pt idx="26309">
                  <c:v>263038.46999999997</c:v>
                </c:pt>
                <c:pt idx="26310">
                  <c:v>263048.5</c:v>
                </c:pt>
                <c:pt idx="26311">
                  <c:v>263058.46999999997</c:v>
                </c:pt>
                <c:pt idx="26312">
                  <c:v>263068.46999999997</c:v>
                </c:pt>
                <c:pt idx="26313">
                  <c:v>263078.46999999997</c:v>
                </c:pt>
                <c:pt idx="26314">
                  <c:v>263088.46999999997</c:v>
                </c:pt>
                <c:pt idx="26315">
                  <c:v>263098.5</c:v>
                </c:pt>
                <c:pt idx="26316">
                  <c:v>263108.46999999997</c:v>
                </c:pt>
                <c:pt idx="26317">
                  <c:v>263118.46999999997</c:v>
                </c:pt>
                <c:pt idx="26318">
                  <c:v>263128.46999999997</c:v>
                </c:pt>
                <c:pt idx="26319">
                  <c:v>263138.46999999997</c:v>
                </c:pt>
                <c:pt idx="26320">
                  <c:v>263148.44</c:v>
                </c:pt>
                <c:pt idx="26321">
                  <c:v>263158.46999999997</c:v>
                </c:pt>
                <c:pt idx="26322">
                  <c:v>263168.44</c:v>
                </c:pt>
                <c:pt idx="26323">
                  <c:v>263178.44</c:v>
                </c:pt>
                <c:pt idx="26324">
                  <c:v>263188.44</c:v>
                </c:pt>
                <c:pt idx="26325">
                  <c:v>263198.44</c:v>
                </c:pt>
                <c:pt idx="26326">
                  <c:v>263208.46999999997</c:v>
                </c:pt>
                <c:pt idx="26327">
                  <c:v>263218.44</c:v>
                </c:pt>
                <c:pt idx="26328">
                  <c:v>263228.44</c:v>
                </c:pt>
                <c:pt idx="26329">
                  <c:v>263238.44</c:v>
                </c:pt>
                <c:pt idx="26330">
                  <c:v>263248.44</c:v>
                </c:pt>
                <c:pt idx="26331">
                  <c:v>263258.44</c:v>
                </c:pt>
                <c:pt idx="26332">
                  <c:v>263268.44</c:v>
                </c:pt>
                <c:pt idx="26333">
                  <c:v>263278.44</c:v>
                </c:pt>
                <c:pt idx="26334">
                  <c:v>263288.44</c:v>
                </c:pt>
                <c:pt idx="26335">
                  <c:v>263298.44</c:v>
                </c:pt>
                <c:pt idx="26336">
                  <c:v>263308.44</c:v>
                </c:pt>
                <c:pt idx="26337">
                  <c:v>263318.44</c:v>
                </c:pt>
                <c:pt idx="26338">
                  <c:v>263328.44</c:v>
                </c:pt>
                <c:pt idx="26339">
                  <c:v>263338.44</c:v>
                </c:pt>
                <c:pt idx="26340">
                  <c:v>263348.40999999997</c:v>
                </c:pt>
                <c:pt idx="26341">
                  <c:v>263358.44</c:v>
                </c:pt>
                <c:pt idx="26342">
                  <c:v>263368.40999999997</c:v>
                </c:pt>
                <c:pt idx="26343">
                  <c:v>263378.44</c:v>
                </c:pt>
                <c:pt idx="26344">
                  <c:v>263388.40999999997</c:v>
                </c:pt>
                <c:pt idx="26345">
                  <c:v>263398.40999999997</c:v>
                </c:pt>
                <c:pt idx="26346">
                  <c:v>263408.40999999997</c:v>
                </c:pt>
                <c:pt idx="26347">
                  <c:v>263418.40999999997</c:v>
                </c:pt>
                <c:pt idx="26348">
                  <c:v>263428.40999999997</c:v>
                </c:pt>
                <c:pt idx="26349">
                  <c:v>263438.40999999997</c:v>
                </c:pt>
                <c:pt idx="26350">
                  <c:v>263448.40999999997</c:v>
                </c:pt>
                <c:pt idx="26351">
                  <c:v>263458.38</c:v>
                </c:pt>
                <c:pt idx="26352">
                  <c:v>263468.40999999997</c:v>
                </c:pt>
                <c:pt idx="26353">
                  <c:v>263478.38</c:v>
                </c:pt>
                <c:pt idx="26354">
                  <c:v>263488.40999999997</c:v>
                </c:pt>
                <c:pt idx="26355">
                  <c:v>263498.38</c:v>
                </c:pt>
                <c:pt idx="26356">
                  <c:v>263508.38</c:v>
                </c:pt>
                <c:pt idx="26357">
                  <c:v>263518.38</c:v>
                </c:pt>
                <c:pt idx="26358">
                  <c:v>263528.38</c:v>
                </c:pt>
                <c:pt idx="26359">
                  <c:v>263538.38</c:v>
                </c:pt>
                <c:pt idx="26360">
                  <c:v>263548.38</c:v>
                </c:pt>
                <c:pt idx="26361">
                  <c:v>263558.38</c:v>
                </c:pt>
                <c:pt idx="26362">
                  <c:v>263568.38</c:v>
                </c:pt>
                <c:pt idx="26363">
                  <c:v>263578.38</c:v>
                </c:pt>
                <c:pt idx="26364">
                  <c:v>263588.38</c:v>
                </c:pt>
                <c:pt idx="26365">
                  <c:v>263598.38</c:v>
                </c:pt>
                <c:pt idx="26366">
                  <c:v>263608.38</c:v>
                </c:pt>
                <c:pt idx="26367">
                  <c:v>263618.38</c:v>
                </c:pt>
                <c:pt idx="26368">
                  <c:v>263628.38</c:v>
                </c:pt>
                <c:pt idx="26369">
                  <c:v>263638.38</c:v>
                </c:pt>
                <c:pt idx="26370">
                  <c:v>263648.38</c:v>
                </c:pt>
                <c:pt idx="26371">
                  <c:v>263658.34000000003</c:v>
                </c:pt>
                <c:pt idx="26372">
                  <c:v>263668.38</c:v>
                </c:pt>
                <c:pt idx="26373">
                  <c:v>263678.34000000003</c:v>
                </c:pt>
                <c:pt idx="26374">
                  <c:v>263688.38</c:v>
                </c:pt>
                <c:pt idx="26375">
                  <c:v>263698.34000000003</c:v>
                </c:pt>
                <c:pt idx="26376">
                  <c:v>263708.34000000003</c:v>
                </c:pt>
                <c:pt idx="26377">
                  <c:v>263718.34000000003</c:v>
                </c:pt>
                <c:pt idx="26378">
                  <c:v>263728.34000000003</c:v>
                </c:pt>
                <c:pt idx="26379">
                  <c:v>263738.34000000003</c:v>
                </c:pt>
                <c:pt idx="26380">
                  <c:v>263748.34000000003</c:v>
                </c:pt>
                <c:pt idx="26381">
                  <c:v>263758.34000000003</c:v>
                </c:pt>
                <c:pt idx="26382">
                  <c:v>263768.31</c:v>
                </c:pt>
                <c:pt idx="26383">
                  <c:v>263778.34000000003</c:v>
                </c:pt>
                <c:pt idx="26384">
                  <c:v>263788.31</c:v>
                </c:pt>
                <c:pt idx="26385">
                  <c:v>263798.34000000003</c:v>
                </c:pt>
                <c:pt idx="26386">
                  <c:v>263808.31</c:v>
                </c:pt>
                <c:pt idx="26387">
                  <c:v>263818.31</c:v>
                </c:pt>
                <c:pt idx="26388">
                  <c:v>263828.31</c:v>
                </c:pt>
                <c:pt idx="26389">
                  <c:v>263838.31</c:v>
                </c:pt>
                <c:pt idx="26390">
                  <c:v>263848.31</c:v>
                </c:pt>
                <c:pt idx="26391">
                  <c:v>263858.31</c:v>
                </c:pt>
                <c:pt idx="26392">
                  <c:v>263868.31</c:v>
                </c:pt>
                <c:pt idx="26393">
                  <c:v>263878.31</c:v>
                </c:pt>
                <c:pt idx="26394">
                  <c:v>263888.31</c:v>
                </c:pt>
                <c:pt idx="26395">
                  <c:v>263898.31</c:v>
                </c:pt>
                <c:pt idx="26396">
                  <c:v>263908.31</c:v>
                </c:pt>
                <c:pt idx="26397">
                  <c:v>263918.31</c:v>
                </c:pt>
                <c:pt idx="26398">
                  <c:v>263928.31</c:v>
                </c:pt>
                <c:pt idx="26399">
                  <c:v>263938.28000000003</c:v>
                </c:pt>
                <c:pt idx="26400">
                  <c:v>263948.31</c:v>
                </c:pt>
                <c:pt idx="26401">
                  <c:v>263958.31</c:v>
                </c:pt>
                <c:pt idx="26402">
                  <c:v>263968.31</c:v>
                </c:pt>
                <c:pt idx="26403">
                  <c:v>263978.31</c:v>
                </c:pt>
                <c:pt idx="26404">
                  <c:v>263988.28000000003</c:v>
                </c:pt>
                <c:pt idx="26405">
                  <c:v>263998.31</c:v>
                </c:pt>
                <c:pt idx="26406">
                  <c:v>264008.28000000003</c:v>
                </c:pt>
                <c:pt idx="26407">
                  <c:v>264018.28000000003</c:v>
                </c:pt>
                <c:pt idx="26408">
                  <c:v>264028.28000000003</c:v>
                </c:pt>
                <c:pt idx="26409">
                  <c:v>264038.28000000003</c:v>
                </c:pt>
                <c:pt idx="26410">
                  <c:v>264048.25</c:v>
                </c:pt>
                <c:pt idx="26411">
                  <c:v>264058.28000000003</c:v>
                </c:pt>
                <c:pt idx="26412">
                  <c:v>264068.28000000003</c:v>
                </c:pt>
                <c:pt idx="26413">
                  <c:v>264078.28000000003</c:v>
                </c:pt>
                <c:pt idx="26414">
                  <c:v>264088.28000000003</c:v>
                </c:pt>
                <c:pt idx="26415">
                  <c:v>264098.25</c:v>
                </c:pt>
                <c:pt idx="26416">
                  <c:v>264108.28000000003</c:v>
                </c:pt>
                <c:pt idx="26417">
                  <c:v>264118.25</c:v>
                </c:pt>
                <c:pt idx="26418">
                  <c:v>264128.25</c:v>
                </c:pt>
                <c:pt idx="26419">
                  <c:v>264138.25</c:v>
                </c:pt>
                <c:pt idx="26420">
                  <c:v>264148.25</c:v>
                </c:pt>
                <c:pt idx="26421">
                  <c:v>264158.25</c:v>
                </c:pt>
                <c:pt idx="26422">
                  <c:v>264168.25</c:v>
                </c:pt>
                <c:pt idx="26423">
                  <c:v>264178.25</c:v>
                </c:pt>
                <c:pt idx="26424">
                  <c:v>264188.25</c:v>
                </c:pt>
                <c:pt idx="26425">
                  <c:v>264198.25</c:v>
                </c:pt>
                <c:pt idx="26426">
                  <c:v>264208.25</c:v>
                </c:pt>
                <c:pt idx="26427">
                  <c:v>264218.25</c:v>
                </c:pt>
                <c:pt idx="26428">
                  <c:v>264228.25</c:v>
                </c:pt>
                <c:pt idx="26429">
                  <c:v>264238.25</c:v>
                </c:pt>
                <c:pt idx="26430">
                  <c:v>264248.21999999997</c:v>
                </c:pt>
                <c:pt idx="26431">
                  <c:v>264258.25</c:v>
                </c:pt>
                <c:pt idx="26432">
                  <c:v>264268.21999999997</c:v>
                </c:pt>
                <c:pt idx="26433">
                  <c:v>264278.25</c:v>
                </c:pt>
                <c:pt idx="26434">
                  <c:v>264288.25</c:v>
                </c:pt>
                <c:pt idx="26435">
                  <c:v>264298.21999999997</c:v>
                </c:pt>
                <c:pt idx="26436">
                  <c:v>264308.25</c:v>
                </c:pt>
                <c:pt idx="26437">
                  <c:v>264318.21999999997</c:v>
                </c:pt>
                <c:pt idx="26438">
                  <c:v>264328.21999999997</c:v>
                </c:pt>
                <c:pt idx="26439">
                  <c:v>264338.21999999997</c:v>
                </c:pt>
                <c:pt idx="26440">
                  <c:v>264348.21999999997</c:v>
                </c:pt>
                <c:pt idx="26441">
                  <c:v>264358.19</c:v>
                </c:pt>
                <c:pt idx="26442">
                  <c:v>264368.21999999997</c:v>
                </c:pt>
                <c:pt idx="26443">
                  <c:v>264378.19</c:v>
                </c:pt>
                <c:pt idx="26444">
                  <c:v>264388.21999999997</c:v>
                </c:pt>
                <c:pt idx="26445">
                  <c:v>264398.21999999997</c:v>
                </c:pt>
                <c:pt idx="26446">
                  <c:v>264408.19</c:v>
                </c:pt>
                <c:pt idx="26447">
                  <c:v>264418.21999999997</c:v>
                </c:pt>
                <c:pt idx="26448">
                  <c:v>264428.19</c:v>
                </c:pt>
                <c:pt idx="26449">
                  <c:v>264438.19</c:v>
                </c:pt>
                <c:pt idx="26450">
                  <c:v>264448.19</c:v>
                </c:pt>
                <c:pt idx="26451">
                  <c:v>264458.19</c:v>
                </c:pt>
                <c:pt idx="26452">
                  <c:v>264468.19</c:v>
                </c:pt>
                <c:pt idx="26453">
                  <c:v>264478.19</c:v>
                </c:pt>
                <c:pt idx="26454">
                  <c:v>264488.19</c:v>
                </c:pt>
                <c:pt idx="26455">
                  <c:v>264498.19</c:v>
                </c:pt>
                <c:pt idx="26456">
                  <c:v>264508.19</c:v>
                </c:pt>
                <c:pt idx="26457">
                  <c:v>264518.19</c:v>
                </c:pt>
                <c:pt idx="26458">
                  <c:v>264528.19</c:v>
                </c:pt>
                <c:pt idx="26459">
                  <c:v>264538.19</c:v>
                </c:pt>
                <c:pt idx="26460">
                  <c:v>264548.19</c:v>
                </c:pt>
                <c:pt idx="26461">
                  <c:v>264558.19</c:v>
                </c:pt>
                <c:pt idx="26462">
                  <c:v>264568.19</c:v>
                </c:pt>
                <c:pt idx="26463">
                  <c:v>264578.15999999997</c:v>
                </c:pt>
                <c:pt idx="26464">
                  <c:v>264588.19</c:v>
                </c:pt>
                <c:pt idx="26465">
                  <c:v>264598.19</c:v>
                </c:pt>
                <c:pt idx="26466">
                  <c:v>264608.15999999997</c:v>
                </c:pt>
                <c:pt idx="26467">
                  <c:v>264618.19</c:v>
                </c:pt>
                <c:pt idx="26468">
                  <c:v>264628.15999999997</c:v>
                </c:pt>
                <c:pt idx="26469">
                  <c:v>264638.19</c:v>
                </c:pt>
                <c:pt idx="26470">
                  <c:v>264648.15999999997</c:v>
                </c:pt>
                <c:pt idx="26471">
                  <c:v>264658.15999999997</c:v>
                </c:pt>
                <c:pt idx="26472">
                  <c:v>264668.15999999997</c:v>
                </c:pt>
                <c:pt idx="26473">
                  <c:v>264678.15999999997</c:v>
                </c:pt>
                <c:pt idx="26474">
                  <c:v>264688.13</c:v>
                </c:pt>
                <c:pt idx="26475">
                  <c:v>264698.15999999997</c:v>
                </c:pt>
                <c:pt idx="26476">
                  <c:v>264708.15999999997</c:v>
                </c:pt>
                <c:pt idx="26477">
                  <c:v>264718.13</c:v>
                </c:pt>
                <c:pt idx="26478">
                  <c:v>264728.15999999997</c:v>
                </c:pt>
                <c:pt idx="26479">
                  <c:v>264738.13</c:v>
                </c:pt>
                <c:pt idx="26480">
                  <c:v>264748.15999999997</c:v>
                </c:pt>
                <c:pt idx="26481">
                  <c:v>264758.13</c:v>
                </c:pt>
                <c:pt idx="26482">
                  <c:v>264768.13</c:v>
                </c:pt>
                <c:pt idx="26483">
                  <c:v>264778.13</c:v>
                </c:pt>
                <c:pt idx="26484">
                  <c:v>264788.13</c:v>
                </c:pt>
                <c:pt idx="26485">
                  <c:v>264798.13</c:v>
                </c:pt>
                <c:pt idx="26486">
                  <c:v>264808.13</c:v>
                </c:pt>
                <c:pt idx="26487">
                  <c:v>264818.13</c:v>
                </c:pt>
                <c:pt idx="26488">
                  <c:v>264828.13</c:v>
                </c:pt>
                <c:pt idx="26489">
                  <c:v>264838.13</c:v>
                </c:pt>
                <c:pt idx="26490">
                  <c:v>264848.13</c:v>
                </c:pt>
                <c:pt idx="26491">
                  <c:v>264858.13</c:v>
                </c:pt>
                <c:pt idx="26492">
                  <c:v>264868.13</c:v>
                </c:pt>
                <c:pt idx="26493">
                  <c:v>264878.13</c:v>
                </c:pt>
                <c:pt idx="26494">
                  <c:v>264888.09000000003</c:v>
                </c:pt>
                <c:pt idx="26495">
                  <c:v>264898.13</c:v>
                </c:pt>
                <c:pt idx="26496">
                  <c:v>264908.09000000003</c:v>
                </c:pt>
                <c:pt idx="26497">
                  <c:v>264918.09000000003</c:v>
                </c:pt>
                <c:pt idx="26498">
                  <c:v>264928.13</c:v>
                </c:pt>
                <c:pt idx="26499">
                  <c:v>264938.09000000003</c:v>
                </c:pt>
                <c:pt idx="26500">
                  <c:v>264948.13</c:v>
                </c:pt>
                <c:pt idx="26501">
                  <c:v>264958.09000000003</c:v>
                </c:pt>
                <c:pt idx="26502">
                  <c:v>264968.09000000003</c:v>
                </c:pt>
                <c:pt idx="26503">
                  <c:v>264978.09000000003</c:v>
                </c:pt>
                <c:pt idx="26504">
                  <c:v>264988.09000000003</c:v>
                </c:pt>
                <c:pt idx="26505">
                  <c:v>264998.06</c:v>
                </c:pt>
                <c:pt idx="26506">
                  <c:v>265008.09000000003</c:v>
                </c:pt>
                <c:pt idx="26507">
                  <c:v>265018.06</c:v>
                </c:pt>
                <c:pt idx="26508">
                  <c:v>265028.09000000003</c:v>
                </c:pt>
                <c:pt idx="26509">
                  <c:v>265038.09000000003</c:v>
                </c:pt>
                <c:pt idx="26510">
                  <c:v>265048.06</c:v>
                </c:pt>
                <c:pt idx="26511">
                  <c:v>265058.09000000003</c:v>
                </c:pt>
                <c:pt idx="26512">
                  <c:v>265068.06</c:v>
                </c:pt>
                <c:pt idx="26513">
                  <c:v>265078.06</c:v>
                </c:pt>
                <c:pt idx="26514">
                  <c:v>265088.06</c:v>
                </c:pt>
                <c:pt idx="26515">
                  <c:v>265098.06</c:v>
                </c:pt>
                <c:pt idx="26516">
                  <c:v>265108.06</c:v>
                </c:pt>
                <c:pt idx="26517">
                  <c:v>265118.06</c:v>
                </c:pt>
                <c:pt idx="26518">
                  <c:v>265128.06</c:v>
                </c:pt>
                <c:pt idx="26519">
                  <c:v>265138.06</c:v>
                </c:pt>
                <c:pt idx="26520">
                  <c:v>265148.06</c:v>
                </c:pt>
                <c:pt idx="26521">
                  <c:v>265158.06</c:v>
                </c:pt>
                <c:pt idx="26522">
                  <c:v>265168.06</c:v>
                </c:pt>
                <c:pt idx="26523">
                  <c:v>265178.06</c:v>
                </c:pt>
                <c:pt idx="26524">
                  <c:v>265188.06</c:v>
                </c:pt>
                <c:pt idx="26525">
                  <c:v>265198.03000000003</c:v>
                </c:pt>
                <c:pt idx="26526">
                  <c:v>265208.06</c:v>
                </c:pt>
                <c:pt idx="26527">
                  <c:v>265218.03000000003</c:v>
                </c:pt>
                <c:pt idx="26528">
                  <c:v>265228.06</c:v>
                </c:pt>
                <c:pt idx="26529">
                  <c:v>265238.06</c:v>
                </c:pt>
                <c:pt idx="26530">
                  <c:v>265248.03000000003</c:v>
                </c:pt>
                <c:pt idx="26531">
                  <c:v>265258.06</c:v>
                </c:pt>
                <c:pt idx="26532">
                  <c:v>265268.03000000003</c:v>
                </c:pt>
                <c:pt idx="26533">
                  <c:v>265278.03000000003</c:v>
                </c:pt>
                <c:pt idx="26534">
                  <c:v>265288.03000000003</c:v>
                </c:pt>
                <c:pt idx="26535">
                  <c:v>265298.03000000003</c:v>
                </c:pt>
                <c:pt idx="26536">
                  <c:v>265308</c:v>
                </c:pt>
                <c:pt idx="26537">
                  <c:v>265318.03000000003</c:v>
                </c:pt>
                <c:pt idx="26538">
                  <c:v>265328</c:v>
                </c:pt>
                <c:pt idx="26539">
                  <c:v>265338.03000000003</c:v>
                </c:pt>
                <c:pt idx="26540">
                  <c:v>265348.03000000003</c:v>
                </c:pt>
                <c:pt idx="26541">
                  <c:v>265358</c:v>
                </c:pt>
                <c:pt idx="26542">
                  <c:v>265368.03000000003</c:v>
                </c:pt>
                <c:pt idx="26543">
                  <c:v>265378</c:v>
                </c:pt>
                <c:pt idx="26544">
                  <c:v>265388</c:v>
                </c:pt>
                <c:pt idx="26545">
                  <c:v>265398</c:v>
                </c:pt>
                <c:pt idx="26546">
                  <c:v>265408</c:v>
                </c:pt>
                <c:pt idx="26547">
                  <c:v>265418</c:v>
                </c:pt>
                <c:pt idx="26548">
                  <c:v>265428</c:v>
                </c:pt>
                <c:pt idx="26549">
                  <c:v>265438</c:v>
                </c:pt>
                <c:pt idx="26550">
                  <c:v>265448</c:v>
                </c:pt>
                <c:pt idx="26551">
                  <c:v>265458</c:v>
                </c:pt>
                <c:pt idx="26552">
                  <c:v>265468</c:v>
                </c:pt>
                <c:pt idx="26553">
                  <c:v>265478</c:v>
                </c:pt>
                <c:pt idx="26554">
                  <c:v>265488</c:v>
                </c:pt>
                <c:pt idx="26555">
                  <c:v>265498</c:v>
                </c:pt>
                <c:pt idx="26556">
                  <c:v>265507.96999999997</c:v>
                </c:pt>
                <c:pt idx="26557">
                  <c:v>265518</c:v>
                </c:pt>
                <c:pt idx="26558">
                  <c:v>265527.96999999997</c:v>
                </c:pt>
                <c:pt idx="26559">
                  <c:v>265538</c:v>
                </c:pt>
                <c:pt idx="26560">
                  <c:v>265547.96999999997</c:v>
                </c:pt>
                <c:pt idx="26561">
                  <c:v>265557.96999999997</c:v>
                </c:pt>
                <c:pt idx="26562">
                  <c:v>265568</c:v>
                </c:pt>
                <c:pt idx="26563">
                  <c:v>265577.96999999997</c:v>
                </c:pt>
                <c:pt idx="26564">
                  <c:v>265587.96999999997</c:v>
                </c:pt>
                <c:pt idx="26565">
                  <c:v>265597.96999999997</c:v>
                </c:pt>
                <c:pt idx="26566">
                  <c:v>265607.96999999997</c:v>
                </c:pt>
                <c:pt idx="26567">
                  <c:v>265617.96999999997</c:v>
                </c:pt>
                <c:pt idx="26568">
                  <c:v>265627.96999999997</c:v>
                </c:pt>
                <c:pt idx="26569">
                  <c:v>265637.94</c:v>
                </c:pt>
                <c:pt idx="26570">
                  <c:v>265647.96999999997</c:v>
                </c:pt>
                <c:pt idx="26571">
                  <c:v>265657.94</c:v>
                </c:pt>
                <c:pt idx="26572">
                  <c:v>265667.94</c:v>
                </c:pt>
                <c:pt idx="26573">
                  <c:v>265677.96999999997</c:v>
                </c:pt>
                <c:pt idx="26574">
                  <c:v>265687.94</c:v>
                </c:pt>
                <c:pt idx="26575">
                  <c:v>265697.96999999997</c:v>
                </c:pt>
                <c:pt idx="26576">
                  <c:v>265707.94</c:v>
                </c:pt>
                <c:pt idx="26577">
                  <c:v>265717.94</c:v>
                </c:pt>
                <c:pt idx="26578">
                  <c:v>265727.94</c:v>
                </c:pt>
                <c:pt idx="26579">
                  <c:v>265737.94</c:v>
                </c:pt>
                <c:pt idx="26580">
                  <c:v>265747.94</c:v>
                </c:pt>
                <c:pt idx="26581">
                  <c:v>265757.94</c:v>
                </c:pt>
                <c:pt idx="26582">
                  <c:v>265767.94</c:v>
                </c:pt>
                <c:pt idx="26583">
                  <c:v>265777.94</c:v>
                </c:pt>
                <c:pt idx="26584">
                  <c:v>265787.94</c:v>
                </c:pt>
                <c:pt idx="26585">
                  <c:v>265797.94</c:v>
                </c:pt>
                <c:pt idx="26586">
                  <c:v>265807.94</c:v>
                </c:pt>
                <c:pt idx="26587">
                  <c:v>265817.94</c:v>
                </c:pt>
                <c:pt idx="26588">
                  <c:v>265827.94</c:v>
                </c:pt>
                <c:pt idx="26589">
                  <c:v>265837.90999999997</c:v>
                </c:pt>
                <c:pt idx="26590">
                  <c:v>265847.94</c:v>
                </c:pt>
                <c:pt idx="26591">
                  <c:v>265857.90999999997</c:v>
                </c:pt>
                <c:pt idx="26592">
                  <c:v>265867.90999999997</c:v>
                </c:pt>
                <c:pt idx="26593">
                  <c:v>265877.90999999997</c:v>
                </c:pt>
                <c:pt idx="26594">
                  <c:v>265887.90999999997</c:v>
                </c:pt>
                <c:pt idx="26595">
                  <c:v>265897.94</c:v>
                </c:pt>
                <c:pt idx="26596">
                  <c:v>265907.90999999997</c:v>
                </c:pt>
                <c:pt idx="26597">
                  <c:v>265917.90999999997</c:v>
                </c:pt>
                <c:pt idx="26598">
                  <c:v>265927.90999999997</c:v>
                </c:pt>
                <c:pt idx="26599">
                  <c:v>265937.90999999997</c:v>
                </c:pt>
                <c:pt idx="26600">
                  <c:v>265947.88</c:v>
                </c:pt>
                <c:pt idx="26601">
                  <c:v>265957.90999999997</c:v>
                </c:pt>
                <c:pt idx="26602">
                  <c:v>265967.88</c:v>
                </c:pt>
                <c:pt idx="26603">
                  <c:v>265977.88</c:v>
                </c:pt>
                <c:pt idx="26604">
                  <c:v>265987.90999999997</c:v>
                </c:pt>
                <c:pt idx="26605">
                  <c:v>265997.88</c:v>
                </c:pt>
                <c:pt idx="26606">
                  <c:v>266007.90999999997</c:v>
                </c:pt>
                <c:pt idx="26607">
                  <c:v>266017.88</c:v>
                </c:pt>
                <c:pt idx="26608">
                  <c:v>266027.88</c:v>
                </c:pt>
                <c:pt idx="26609">
                  <c:v>266037.88</c:v>
                </c:pt>
                <c:pt idx="26610">
                  <c:v>266047.88</c:v>
                </c:pt>
                <c:pt idx="26611">
                  <c:v>266057.88</c:v>
                </c:pt>
                <c:pt idx="26612">
                  <c:v>266067.88</c:v>
                </c:pt>
                <c:pt idx="26613">
                  <c:v>266077.88</c:v>
                </c:pt>
                <c:pt idx="26614">
                  <c:v>266087.88</c:v>
                </c:pt>
                <c:pt idx="26615">
                  <c:v>266097.88</c:v>
                </c:pt>
                <c:pt idx="26616">
                  <c:v>266107.88</c:v>
                </c:pt>
                <c:pt idx="26617">
                  <c:v>266117.88</c:v>
                </c:pt>
                <c:pt idx="26618">
                  <c:v>266127.88</c:v>
                </c:pt>
                <c:pt idx="26619">
                  <c:v>266137.88</c:v>
                </c:pt>
                <c:pt idx="26620">
                  <c:v>266147.84000000003</c:v>
                </c:pt>
                <c:pt idx="26621">
                  <c:v>266157.88</c:v>
                </c:pt>
                <c:pt idx="26622">
                  <c:v>266167.84000000003</c:v>
                </c:pt>
                <c:pt idx="26623">
                  <c:v>266177.84000000003</c:v>
                </c:pt>
                <c:pt idx="26624">
                  <c:v>266187.84000000003</c:v>
                </c:pt>
                <c:pt idx="26625">
                  <c:v>266197.84000000003</c:v>
                </c:pt>
                <c:pt idx="26626">
                  <c:v>266207.88</c:v>
                </c:pt>
                <c:pt idx="26627">
                  <c:v>266217.84000000003</c:v>
                </c:pt>
                <c:pt idx="26628">
                  <c:v>266227.84000000003</c:v>
                </c:pt>
                <c:pt idx="26629">
                  <c:v>266237.84000000003</c:v>
                </c:pt>
                <c:pt idx="26630">
                  <c:v>266247.84000000003</c:v>
                </c:pt>
                <c:pt idx="26631">
                  <c:v>266257.81</c:v>
                </c:pt>
                <c:pt idx="26632">
                  <c:v>266267.84000000003</c:v>
                </c:pt>
                <c:pt idx="26633">
                  <c:v>266277.81</c:v>
                </c:pt>
                <c:pt idx="26634">
                  <c:v>266287.84000000003</c:v>
                </c:pt>
                <c:pt idx="26635">
                  <c:v>266297.81</c:v>
                </c:pt>
                <c:pt idx="26636">
                  <c:v>266307.81</c:v>
                </c:pt>
                <c:pt idx="26637">
                  <c:v>266317.84000000003</c:v>
                </c:pt>
                <c:pt idx="26638">
                  <c:v>266327.81</c:v>
                </c:pt>
                <c:pt idx="26639">
                  <c:v>266337.81</c:v>
                </c:pt>
                <c:pt idx="26640">
                  <c:v>266347.81</c:v>
                </c:pt>
                <c:pt idx="26641">
                  <c:v>266357.81</c:v>
                </c:pt>
                <c:pt idx="26642">
                  <c:v>266367.81</c:v>
                </c:pt>
                <c:pt idx="26643">
                  <c:v>266377.81</c:v>
                </c:pt>
                <c:pt idx="26644">
                  <c:v>266387.81</c:v>
                </c:pt>
                <c:pt idx="26645">
                  <c:v>266397.81</c:v>
                </c:pt>
                <c:pt idx="26646">
                  <c:v>266407.81</c:v>
                </c:pt>
                <c:pt idx="26647">
                  <c:v>266417.81</c:v>
                </c:pt>
                <c:pt idx="26648">
                  <c:v>266427.81</c:v>
                </c:pt>
                <c:pt idx="26649">
                  <c:v>266437.81</c:v>
                </c:pt>
                <c:pt idx="26650">
                  <c:v>266447.81</c:v>
                </c:pt>
                <c:pt idx="26651">
                  <c:v>266457.78000000003</c:v>
                </c:pt>
                <c:pt idx="26652">
                  <c:v>266467.81</c:v>
                </c:pt>
                <c:pt idx="26653">
                  <c:v>266477.78000000003</c:v>
                </c:pt>
                <c:pt idx="26654">
                  <c:v>266487.81</c:v>
                </c:pt>
                <c:pt idx="26655">
                  <c:v>266497.78000000003</c:v>
                </c:pt>
                <c:pt idx="26656">
                  <c:v>266507.78000000003</c:v>
                </c:pt>
                <c:pt idx="26657">
                  <c:v>266517.78000000003</c:v>
                </c:pt>
                <c:pt idx="26658">
                  <c:v>266527.78000000003</c:v>
                </c:pt>
                <c:pt idx="26659">
                  <c:v>266537.78000000003</c:v>
                </c:pt>
                <c:pt idx="26660">
                  <c:v>266547.78000000003</c:v>
                </c:pt>
                <c:pt idx="26661">
                  <c:v>266557.78000000003</c:v>
                </c:pt>
                <c:pt idx="26662">
                  <c:v>266567.75</c:v>
                </c:pt>
                <c:pt idx="26663">
                  <c:v>266577.78000000003</c:v>
                </c:pt>
                <c:pt idx="26664">
                  <c:v>266587.75</c:v>
                </c:pt>
                <c:pt idx="26665">
                  <c:v>266597.78000000003</c:v>
                </c:pt>
                <c:pt idx="26666">
                  <c:v>266607.75</c:v>
                </c:pt>
                <c:pt idx="26667">
                  <c:v>266617.75</c:v>
                </c:pt>
                <c:pt idx="26668">
                  <c:v>266627.75</c:v>
                </c:pt>
                <c:pt idx="26669">
                  <c:v>266637.75</c:v>
                </c:pt>
                <c:pt idx="26670">
                  <c:v>266647.75</c:v>
                </c:pt>
                <c:pt idx="26671">
                  <c:v>266657.75</c:v>
                </c:pt>
                <c:pt idx="26672">
                  <c:v>266667.75</c:v>
                </c:pt>
                <c:pt idx="26673">
                  <c:v>266677.75</c:v>
                </c:pt>
                <c:pt idx="26674">
                  <c:v>266687.75</c:v>
                </c:pt>
                <c:pt idx="26675">
                  <c:v>266697.75</c:v>
                </c:pt>
                <c:pt idx="26676">
                  <c:v>266707.75</c:v>
                </c:pt>
                <c:pt idx="26677">
                  <c:v>266717.75</c:v>
                </c:pt>
                <c:pt idx="26678">
                  <c:v>266727.75</c:v>
                </c:pt>
                <c:pt idx="26679">
                  <c:v>266737.75</c:v>
                </c:pt>
                <c:pt idx="26680">
                  <c:v>266747.75</c:v>
                </c:pt>
                <c:pt idx="26681">
                  <c:v>266757.75</c:v>
                </c:pt>
                <c:pt idx="26682">
                  <c:v>266767.71999999997</c:v>
                </c:pt>
                <c:pt idx="26683">
                  <c:v>266777.75</c:v>
                </c:pt>
                <c:pt idx="26684">
                  <c:v>266787.71999999997</c:v>
                </c:pt>
                <c:pt idx="26685">
                  <c:v>266797.75</c:v>
                </c:pt>
                <c:pt idx="26686">
                  <c:v>266807.71999999997</c:v>
                </c:pt>
                <c:pt idx="26687">
                  <c:v>266817.71999999997</c:v>
                </c:pt>
                <c:pt idx="26688">
                  <c:v>266827.71999999997</c:v>
                </c:pt>
                <c:pt idx="26689">
                  <c:v>266837.71999999997</c:v>
                </c:pt>
                <c:pt idx="26690">
                  <c:v>266847.71999999997</c:v>
                </c:pt>
                <c:pt idx="26691">
                  <c:v>266857.71999999997</c:v>
                </c:pt>
                <c:pt idx="26692">
                  <c:v>266867.71999999997</c:v>
                </c:pt>
                <c:pt idx="26693">
                  <c:v>266877.71999999997</c:v>
                </c:pt>
                <c:pt idx="26694">
                  <c:v>266887.71999999997</c:v>
                </c:pt>
                <c:pt idx="26695">
                  <c:v>266897.69</c:v>
                </c:pt>
                <c:pt idx="26696">
                  <c:v>266907.71999999997</c:v>
                </c:pt>
                <c:pt idx="26697">
                  <c:v>266917.69</c:v>
                </c:pt>
                <c:pt idx="26698">
                  <c:v>266927.69</c:v>
                </c:pt>
                <c:pt idx="26699">
                  <c:v>266937.69</c:v>
                </c:pt>
                <c:pt idx="26700">
                  <c:v>266947.69</c:v>
                </c:pt>
                <c:pt idx="26701">
                  <c:v>266957.71999999997</c:v>
                </c:pt>
                <c:pt idx="26702">
                  <c:v>266967.69</c:v>
                </c:pt>
                <c:pt idx="26703">
                  <c:v>266977.69</c:v>
                </c:pt>
                <c:pt idx="26704">
                  <c:v>266987.69</c:v>
                </c:pt>
                <c:pt idx="26705">
                  <c:v>266997.69</c:v>
                </c:pt>
                <c:pt idx="26706">
                  <c:v>267007.69</c:v>
                </c:pt>
                <c:pt idx="26707">
                  <c:v>267017.69</c:v>
                </c:pt>
                <c:pt idx="26708">
                  <c:v>267027.69</c:v>
                </c:pt>
                <c:pt idx="26709">
                  <c:v>267037.69</c:v>
                </c:pt>
                <c:pt idx="26710">
                  <c:v>267047.65999999997</c:v>
                </c:pt>
                <c:pt idx="26711">
                  <c:v>267057.69</c:v>
                </c:pt>
                <c:pt idx="26712">
                  <c:v>267067.69</c:v>
                </c:pt>
                <c:pt idx="26713">
                  <c:v>267077.69</c:v>
                </c:pt>
                <c:pt idx="26714">
                  <c:v>267087.69</c:v>
                </c:pt>
                <c:pt idx="26715">
                  <c:v>267097.65999999997</c:v>
                </c:pt>
                <c:pt idx="26716">
                  <c:v>267107.69</c:v>
                </c:pt>
                <c:pt idx="26717">
                  <c:v>267117.65999999997</c:v>
                </c:pt>
                <c:pt idx="26718">
                  <c:v>267127.65999999997</c:v>
                </c:pt>
                <c:pt idx="26719">
                  <c:v>267137.65999999997</c:v>
                </c:pt>
                <c:pt idx="26720">
                  <c:v>267147.65999999997</c:v>
                </c:pt>
                <c:pt idx="26721">
                  <c:v>267157.63</c:v>
                </c:pt>
                <c:pt idx="26722">
                  <c:v>267167.65999999997</c:v>
                </c:pt>
                <c:pt idx="26723">
                  <c:v>267177.65999999997</c:v>
                </c:pt>
                <c:pt idx="26724">
                  <c:v>267187.65999999997</c:v>
                </c:pt>
                <c:pt idx="26725">
                  <c:v>267197.65999999997</c:v>
                </c:pt>
                <c:pt idx="26726">
                  <c:v>267207.63</c:v>
                </c:pt>
                <c:pt idx="26727">
                  <c:v>267217.65999999997</c:v>
                </c:pt>
                <c:pt idx="26728">
                  <c:v>267227.63</c:v>
                </c:pt>
                <c:pt idx="26729">
                  <c:v>267237.63</c:v>
                </c:pt>
                <c:pt idx="26730">
                  <c:v>267247.63</c:v>
                </c:pt>
                <c:pt idx="26731">
                  <c:v>267257.63</c:v>
                </c:pt>
                <c:pt idx="26732">
                  <c:v>267267.63</c:v>
                </c:pt>
                <c:pt idx="26733">
                  <c:v>267277.63</c:v>
                </c:pt>
                <c:pt idx="26734">
                  <c:v>267287.63</c:v>
                </c:pt>
                <c:pt idx="26735">
                  <c:v>267297.63</c:v>
                </c:pt>
                <c:pt idx="26736">
                  <c:v>267307.63</c:v>
                </c:pt>
                <c:pt idx="26737">
                  <c:v>267317.63</c:v>
                </c:pt>
                <c:pt idx="26738">
                  <c:v>267327.63</c:v>
                </c:pt>
                <c:pt idx="26739">
                  <c:v>267337.63</c:v>
                </c:pt>
                <c:pt idx="26740">
                  <c:v>267347.63</c:v>
                </c:pt>
                <c:pt idx="26741">
                  <c:v>267357.59000000003</c:v>
                </c:pt>
                <c:pt idx="26742">
                  <c:v>267367.63</c:v>
                </c:pt>
                <c:pt idx="26743">
                  <c:v>267377.59000000003</c:v>
                </c:pt>
                <c:pt idx="26744">
                  <c:v>267387.63</c:v>
                </c:pt>
                <c:pt idx="26745">
                  <c:v>267397.63</c:v>
                </c:pt>
                <c:pt idx="26746">
                  <c:v>267407.59000000003</c:v>
                </c:pt>
                <c:pt idx="26747">
                  <c:v>267417.63</c:v>
                </c:pt>
                <c:pt idx="26748">
                  <c:v>267427.59000000003</c:v>
                </c:pt>
                <c:pt idx="26749">
                  <c:v>267437.59000000003</c:v>
                </c:pt>
                <c:pt idx="26750">
                  <c:v>267447.59000000003</c:v>
                </c:pt>
                <c:pt idx="26751">
                  <c:v>267457.59000000003</c:v>
                </c:pt>
                <c:pt idx="26752">
                  <c:v>267467.59000000003</c:v>
                </c:pt>
                <c:pt idx="26753">
                  <c:v>267477.59000000003</c:v>
                </c:pt>
                <c:pt idx="26754">
                  <c:v>267487.59000000003</c:v>
                </c:pt>
                <c:pt idx="26755">
                  <c:v>267497.59000000003</c:v>
                </c:pt>
                <c:pt idx="26756">
                  <c:v>267507.59000000003</c:v>
                </c:pt>
                <c:pt idx="26757">
                  <c:v>267517.56</c:v>
                </c:pt>
                <c:pt idx="26758">
                  <c:v>267527.59000000003</c:v>
                </c:pt>
                <c:pt idx="26759">
                  <c:v>267537.56</c:v>
                </c:pt>
                <c:pt idx="26760">
                  <c:v>267547.59000000003</c:v>
                </c:pt>
                <c:pt idx="26761">
                  <c:v>267557.56</c:v>
                </c:pt>
                <c:pt idx="26762">
                  <c:v>267567.56</c:v>
                </c:pt>
                <c:pt idx="26763">
                  <c:v>267577.56</c:v>
                </c:pt>
                <c:pt idx="26764">
                  <c:v>267587.56</c:v>
                </c:pt>
                <c:pt idx="26765">
                  <c:v>267597.56</c:v>
                </c:pt>
                <c:pt idx="26766">
                  <c:v>267607.56</c:v>
                </c:pt>
                <c:pt idx="26767">
                  <c:v>267617.56</c:v>
                </c:pt>
                <c:pt idx="26768">
                  <c:v>267627.56</c:v>
                </c:pt>
                <c:pt idx="26769">
                  <c:v>267637.56</c:v>
                </c:pt>
                <c:pt idx="26770">
                  <c:v>267647.56</c:v>
                </c:pt>
                <c:pt idx="26771">
                  <c:v>267657.56</c:v>
                </c:pt>
                <c:pt idx="26772">
                  <c:v>267667.56</c:v>
                </c:pt>
                <c:pt idx="26773">
                  <c:v>267677.56</c:v>
                </c:pt>
                <c:pt idx="26774">
                  <c:v>267687.53000000003</c:v>
                </c:pt>
                <c:pt idx="26775">
                  <c:v>267697.56</c:v>
                </c:pt>
                <c:pt idx="26776">
                  <c:v>267707.56</c:v>
                </c:pt>
                <c:pt idx="26777">
                  <c:v>267717.53000000003</c:v>
                </c:pt>
                <c:pt idx="26778">
                  <c:v>267727.56</c:v>
                </c:pt>
                <c:pt idx="26779">
                  <c:v>267737.53000000003</c:v>
                </c:pt>
                <c:pt idx="26780">
                  <c:v>267747.56</c:v>
                </c:pt>
                <c:pt idx="26781">
                  <c:v>267757.53000000003</c:v>
                </c:pt>
                <c:pt idx="26782">
                  <c:v>267767.53000000003</c:v>
                </c:pt>
                <c:pt idx="26783">
                  <c:v>267777.53000000003</c:v>
                </c:pt>
                <c:pt idx="26784">
                  <c:v>267787.53000000003</c:v>
                </c:pt>
                <c:pt idx="26785">
                  <c:v>267797.5</c:v>
                </c:pt>
                <c:pt idx="26786">
                  <c:v>267807.53000000003</c:v>
                </c:pt>
                <c:pt idx="26787">
                  <c:v>267817.53000000003</c:v>
                </c:pt>
                <c:pt idx="26788">
                  <c:v>267827.5</c:v>
                </c:pt>
                <c:pt idx="26789">
                  <c:v>267837.53000000003</c:v>
                </c:pt>
                <c:pt idx="26790">
                  <c:v>267847.5</c:v>
                </c:pt>
                <c:pt idx="26791">
                  <c:v>267857.53000000003</c:v>
                </c:pt>
                <c:pt idx="26792">
                  <c:v>267867.5</c:v>
                </c:pt>
                <c:pt idx="26793">
                  <c:v>267877.5</c:v>
                </c:pt>
                <c:pt idx="26794">
                  <c:v>267887.5</c:v>
                </c:pt>
                <c:pt idx="26795">
                  <c:v>267897.5</c:v>
                </c:pt>
                <c:pt idx="26796">
                  <c:v>267907.5</c:v>
                </c:pt>
                <c:pt idx="26797">
                  <c:v>267917.5</c:v>
                </c:pt>
                <c:pt idx="26798">
                  <c:v>267927.5</c:v>
                </c:pt>
                <c:pt idx="26799">
                  <c:v>267937.5</c:v>
                </c:pt>
                <c:pt idx="26800">
                  <c:v>267947.5</c:v>
                </c:pt>
                <c:pt idx="26801">
                  <c:v>267957.5</c:v>
                </c:pt>
                <c:pt idx="26802">
                  <c:v>267967.5</c:v>
                </c:pt>
                <c:pt idx="26803">
                  <c:v>267977.5</c:v>
                </c:pt>
                <c:pt idx="26804">
                  <c:v>267987.5</c:v>
                </c:pt>
                <c:pt idx="26805">
                  <c:v>267997.46999999997</c:v>
                </c:pt>
                <c:pt idx="26806">
                  <c:v>268007.5</c:v>
                </c:pt>
                <c:pt idx="26807">
                  <c:v>268017.46999999997</c:v>
                </c:pt>
                <c:pt idx="26808">
                  <c:v>268027.5</c:v>
                </c:pt>
                <c:pt idx="26809">
                  <c:v>268037.5</c:v>
                </c:pt>
                <c:pt idx="26810">
                  <c:v>268047.46999999997</c:v>
                </c:pt>
                <c:pt idx="26811">
                  <c:v>268057.5</c:v>
                </c:pt>
                <c:pt idx="26812">
                  <c:v>268067.46999999997</c:v>
                </c:pt>
                <c:pt idx="26813">
                  <c:v>268077.46999999997</c:v>
                </c:pt>
                <c:pt idx="26814">
                  <c:v>268087.46999999997</c:v>
                </c:pt>
                <c:pt idx="26815">
                  <c:v>268097.46999999997</c:v>
                </c:pt>
                <c:pt idx="26816">
                  <c:v>268107.44</c:v>
                </c:pt>
                <c:pt idx="26817">
                  <c:v>268117.46999999997</c:v>
                </c:pt>
                <c:pt idx="26818">
                  <c:v>268127.44</c:v>
                </c:pt>
                <c:pt idx="26819">
                  <c:v>268137.46999999997</c:v>
                </c:pt>
                <c:pt idx="26820">
                  <c:v>268147.46999999997</c:v>
                </c:pt>
                <c:pt idx="26821">
                  <c:v>268157.44</c:v>
                </c:pt>
                <c:pt idx="26822">
                  <c:v>268167.46999999997</c:v>
                </c:pt>
                <c:pt idx="26823">
                  <c:v>268177.44</c:v>
                </c:pt>
                <c:pt idx="26824">
                  <c:v>268187.44</c:v>
                </c:pt>
                <c:pt idx="26825">
                  <c:v>268197.44</c:v>
                </c:pt>
                <c:pt idx="26826">
                  <c:v>268207.44</c:v>
                </c:pt>
                <c:pt idx="26827">
                  <c:v>268217.44</c:v>
                </c:pt>
                <c:pt idx="26828">
                  <c:v>268227.44</c:v>
                </c:pt>
                <c:pt idx="26829">
                  <c:v>268237.44</c:v>
                </c:pt>
                <c:pt idx="26830">
                  <c:v>268247.44</c:v>
                </c:pt>
                <c:pt idx="26831">
                  <c:v>268257.44</c:v>
                </c:pt>
                <c:pt idx="26832">
                  <c:v>268267.44</c:v>
                </c:pt>
                <c:pt idx="26833">
                  <c:v>268277.44</c:v>
                </c:pt>
                <c:pt idx="26834">
                  <c:v>268287.44</c:v>
                </c:pt>
                <c:pt idx="26835">
                  <c:v>268297.44</c:v>
                </c:pt>
                <c:pt idx="26836">
                  <c:v>268307.40999999997</c:v>
                </c:pt>
                <c:pt idx="26837">
                  <c:v>268317.44</c:v>
                </c:pt>
                <c:pt idx="26838">
                  <c:v>268327.40999999997</c:v>
                </c:pt>
                <c:pt idx="26839">
                  <c:v>268337.44</c:v>
                </c:pt>
                <c:pt idx="26840">
                  <c:v>268347.44</c:v>
                </c:pt>
                <c:pt idx="26841">
                  <c:v>268357.40999999997</c:v>
                </c:pt>
                <c:pt idx="26842">
                  <c:v>268367.44</c:v>
                </c:pt>
                <c:pt idx="26843">
                  <c:v>268377.40999999997</c:v>
                </c:pt>
                <c:pt idx="26844">
                  <c:v>268387.40999999997</c:v>
                </c:pt>
                <c:pt idx="26845">
                  <c:v>268397.40999999997</c:v>
                </c:pt>
                <c:pt idx="26846">
                  <c:v>268407.40999999997</c:v>
                </c:pt>
                <c:pt idx="26847">
                  <c:v>268417.38</c:v>
                </c:pt>
                <c:pt idx="26848">
                  <c:v>268427.40999999997</c:v>
                </c:pt>
                <c:pt idx="26849">
                  <c:v>268437.38</c:v>
                </c:pt>
                <c:pt idx="26850">
                  <c:v>268447.40999999997</c:v>
                </c:pt>
                <c:pt idx="26851">
                  <c:v>268457.40999999997</c:v>
                </c:pt>
                <c:pt idx="26852">
                  <c:v>268467.38</c:v>
                </c:pt>
                <c:pt idx="26853">
                  <c:v>268477.40999999997</c:v>
                </c:pt>
                <c:pt idx="26854">
                  <c:v>268487.38</c:v>
                </c:pt>
                <c:pt idx="26855">
                  <c:v>268497.38</c:v>
                </c:pt>
                <c:pt idx="26856">
                  <c:v>268507.38</c:v>
                </c:pt>
                <c:pt idx="26857">
                  <c:v>268517.38</c:v>
                </c:pt>
                <c:pt idx="26858">
                  <c:v>268527.38</c:v>
                </c:pt>
                <c:pt idx="26859">
                  <c:v>268537.38</c:v>
                </c:pt>
                <c:pt idx="26860">
                  <c:v>268547.38</c:v>
                </c:pt>
                <c:pt idx="26861">
                  <c:v>268557.38</c:v>
                </c:pt>
                <c:pt idx="26862">
                  <c:v>268567.38</c:v>
                </c:pt>
                <c:pt idx="26863">
                  <c:v>268577.38</c:v>
                </c:pt>
                <c:pt idx="26864">
                  <c:v>268587.38</c:v>
                </c:pt>
                <c:pt idx="26865">
                  <c:v>268597.38</c:v>
                </c:pt>
                <c:pt idx="26866">
                  <c:v>268607.38</c:v>
                </c:pt>
                <c:pt idx="26867">
                  <c:v>268617.38</c:v>
                </c:pt>
                <c:pt idx="26868">
                  <c:v>268627.38</c:v>
                </c:pt>
                <c:pt idx="26869">
                  <c:v>268637.34000000003</c:v>
                </c:pt>
                <c:pt idx="26870">
                  <c:v>268647.38</c:v>
                </c:pt>
                <c:pt idx="26871">
                  <c:v>268657.34000000003</c:v>
                </c:pt>
                <c:pt idx="26872">
                  <c:v>268667.34000000003</c:v>
                </c:pt>
                <c:pt idx="26873">
                  <c:v>268677.38</c:v>
                </c:pt>
                <c:pt idx="26874">
                  <c:v>268687.34000000003</c:v>
                </c:pt>
                <c:pt idx="26875">
                  <c:v>268697.38</c:v>
                </c:pt>
                <c:pt idx="26876">
                  <c:v>268707.34000000003</c:v>
                </c:pt>
                <c:pt idx="26877">
                  <c:v>268717.34000000003</c:v>
                </c:pt>
                <c:pt idx="26878">
                  <c:v>268727.34000000003</c:v>
                </c:pt>
                <c:pt idx="26879">
                  <c:v>268737.34000000003</c:v>
                </c:pt>
                <c:pt idx="26880">
                  <c:v>268747.31</c:v>
                </c:pt>
                <c:pt idx="26881">
                  <c:v>268757.34000000003</c:v>
                </c:pt>
                <c:pt idx="26882">
                  <c:v>268767.31</c:v>
                </c:pt>
                <c:pt idx="26883">
                  <c:v>268777.31</c:v>
                </c:pt>
                <c:pt idx="26884">
                  <c:v>268787.34000000003</c:v>
                </c:pt>
                <c:pt idx="26885">
                  <c:v>268797.31</c:v>
                </c:pt>
                <c:pt idx="26886">
                  <c:v>268807.34000000003</c:v>
                </c:pt>
                <c:pt idx="26887">
                  <c:v>268817.31</c:v>
                </c:pt>
                <c:pt idx="26888">
                  <c:v>268827.31</c:v>
                </c:pt>
                <c:pt idx="26889">
                  <c:v>268837.31</c:v>
                </c:pt>
                <c:pt idx="26890">
                  <c:v>268847.31</c:v>
                </c:pt>
                <c:pt idx="26891">
                  <c:v>268857.31</c:v>
                </c:pt>
                <c:pt idx="26892">
                  <c:v>268867.31</c:v>
                </c:pt>
                <c:pt idx="26893">
                  <c:v>268877.31</c:v>
                </c:pt>
                <c:pt idx="26894">
                  <c:v>268887.31</c:v>
                </c:pt>
                <c:pt idx="26895">
                  <c:v>268897.31</c:v>
                </c:pt>
                <c:pt idx="26896">
                  <c:v>268907.31</c:v>
                </c:pt>
                <c:pt idx="26897">
                  <c:v>268917.31</c:v>
                </c:pt>
                <c:pt idx="26898">
                  <c:v>268927.31</c:v>
                </c:pt>
                <c:pt idx="26899">
                  <c:v>268937.31</c:v>
                </c:pt>
                <c:pt idx="26900">
                  <c:v>268947.28000000003</c:v>
                </c:pt>
                <c:pt idx="26901">
                  <c:v>268957.31</c:v>
                </c:pt>
                <c:pt idx="26902">
                  <c:v>268967.28000000003</c:v>
                </c:pt>
                <c:pt idx="26903">
                  <c:v>268977.28000000003</c:v>
                </c:pt>
                <c:pt idx="26904">
                  <c:v>268987.31</c:v>
                </c:pt>
                <c:pt idx="26905">
                  <c:v>268997.28000000003</c:v>
                </c:pt>
                <c:pt idx="26906">
                  <c:v>269007.31</c:v>
                </c:pt>
                <c:pt idx="26907">
                  <c:v>269017.28000000003</c:v>
                </c:pt>
                <c:pt idx="26908">
                  <c:v>269027.28000000003</c:v>
                </c:pt>
                <c:pt idx="26909">
                  <c:v>269037.28000000003</c:v>
                </c:pt>
                <c:pt idx="26910">
                  <c:v>269047.28000000003</c:v>
                </c:pt>
                <c:pt idx="26911">
                  <c:v>269057.25</c:v>
                </c:pt>
                <c:pt idx="26912">
                  <c:v>269067.28000000003</c:v>
                </c:pt>
                <c:pt idx="26913">
                  <c:v>269077.25</c:v>
                </c:pt>
                <c:pt idx="26914">
                  <c:v>269087.25</c:v>
                </c:pt>
                <c:pt idx="26915">
                  <c:v>269097.28000000003</c:v>
                </c:pt>
                <c:pt idx="26916">
                  <c:v>269107.25</c:v>
                </c:pt>
                <c:pt idx="26917">
                  <c:v>269117.28000000003</c:v>
                </c:pt>
                <c:pt idx="26918">
                  <c:v>269127.25</c:v>
                </c:pt>
                <c:pt idx="26919">
                  <c:v>269137.25</c:v>
                </c:pt>
                <c:pt idx="26920">
                  <c:v>269147.25</c:v>
                </c:pt>
                <c:pt idx="26921">
                  <c:v>269157.25</c:v>
                </c:pt>
                <c:pt idx="26922">
                  <c:v>269167.25</c:v>
                </c:pt>
                <c:pt idx="26923">
                  <c:v>269177.25</c:v>
                </c:pt>
                <c:pt idx="26924">
                  <c:v>269187.25</c:v>
                </c:pt>
                <c:pt idx="26925">
                  <c:v>269197.25</c:v>
                </c:pt>
                <c:pt idx="26926">
                  <c:v>269207.25</c:v>
                </c:pt>
                <c:pt idx="26927">
                  <c:v>269217.25</c:v>
                </c:pt>
                <c:pt idx="26928">
                  <c:v>269227.25</c:v>
                </c:pt>
                <c:pt idx="26929">
                  <c:v>269237.25</c:v>
                </c:pt>
                <c:pt idx="26930">
                  <c:v>269247.25</c:v>
                </c:pt>
                <c:pt idx="26931">
                  <c:v>269257.21999999997</c:v>
                </c:pt>
                <c:pt idx="26932">
                  <c:v>269267.25</c:v>
                </c:pt>
                <c:pt idx="26933">
                  <c:v>269277.21999999997</c:v>
                </c:pt>
                <c:pt idx="26934">
                  <c:v>269287.25</c:v>
                </c:pt>
                <c:pt idx="26935">
                  <c:v>269297.21999999997</c:v>
                </c:pt>
                <c:pt idx="26936">
                  <c:v>269307.21999999997</c:v>
                </c:pt>
                <c:pt idx="26937">
                  <c:v>269317.25</c:v>
                </c:pt>
                <c:pt idx="26938">
                  <c:v>269327.21999999997</c:v>
                </c:pt>
                <c:pt idx="26939">
                  <c:v>269337.21999999997</c:v>
                </c:pt>
                <c:pt idx="26940">
                  <c:v>269347.21999999997</c:v>
                </c:pt>
                <c:pt idx="26941">
                  <c:v>269357.21999999997</c:v>
                </c:pt>
                <c:pt idx="26942">
                  <c:v>269367.19</c:v>
                </c:pt>
                <c:pt idx="26943">
                  <c:v>269377.21999999997</c:v>
                </c:pt>
                <c:pt idx="26944">
                  <c:v>269387.19</c:v>
                </c:pt>
                <c:pt idx="26945">
                  <c:v>269397.21999999997</c:v>
                </c:pt>
                <c:pt idx="26946">
                  <c:v>269407.19</c:v>
                </c:pt>
                <c:pt idx="26947">
                  <c:v>269417.19</c:v>
                </c:pt>
                <c:pt idx="26948">
                  <c:v>269427.21999999997</c:v>
                </c:pt>
                <c:pt idx="26949">
                  <c:v>269437.19</c:v>
                </c:pt>
                <c:pt idx="26950">
                  <c:v>269447.19</c:v>
                </c:pt>
                <c:pt idx="26951">
                  <c:v>269457.19</c:v>
                </c:pt>
                <c:pt idx="26952">
                  <c:v>269467.19</c:v>
                </c:pt>
                <c:pt idx="26953">
                  <c:v>269477.19</c:v>
                </c:pt>
                <c:pt idx="26954">
                  <c:v>269487.19</c:v>
                </c:pt>
                <c:pt idx="26955">
                  <c:v>269497.19</c:v>
                </c:pt>
                <c:pt idx="26956">
                  <c:v>269507.19</c:v>
                </c:pt>
                <c:pt idx="26957">
                  <c:v>269517.19</c:v>
                </c:pt>
                <c:pt idx="26958">
                  <c:v>269527.19</c:v>
                </c:pt>
                <c:pt idx="26959">
                  <c:v>269537.19</c:v>
                </c:pt>
                <c:pt idx="26960">
                  <c:v>269547.19</c:v>
                </c:pt>
                <c:pt idx="26961">
                  <c:v>269557.19</c:v>
                </c:pt>
                <c:pt idx="26962">
                  <c:v>269567.15999999997</c:v>
                </c:pt>
                <c:pt idx="26963">
                  <c:v>269577.19</c:v>
                </c:pt>
                <c:pt idx="26964">
                  <c:v>269587.15999999997</c:v>
                </c:pt>
                <c:pt idx="26965">
                  <c:v>269597.19</c:v>
                </c:pt>
                <c:pt idx="26966">
                  <c:v>269607.15999999997</c:v>
                </c:pt>
                <c:pt idx="26967">
                  <c:v>269617.15999999997</c:v>
                </c:pt>
                <c:pt idx="26968">
                  <c:v>269627.19</c:v>
                </c:pt>
                <c:pt idx="26969">
                  <c:v>269637.15999999997</c:v>
                </c:pt>
                <c:pt idx="26970">
                  <c:v>269647.15999999997</c:v>
                </c:pt>
                <c:pt idx="26971">
                  <c:v>269657.15999999997</c:v>
                </c:pt>
                <c:pt idx="26972">
                  <c:v>269667.15999999997</c:v>
                </c:pt>
                <c:pt idx="26973">
                  <c:v>269677.15999999997</c:v>
                </c:pt>
                <c:pt idx="26974">
                  <c:v>269687.15999999997</c:v>
                </c:pt>
                <c:pt idx="26975">
                  <c:v>269697.13</c:v>
                </c:pt>
                <c:pt idx="26976">
                  <c:v>269707.15999999997</c:v>
                </c:pt>
                <c:pt idx="26977">
                  <c:v>269717.13</c:v>
                </c:pt>
                <c:pt idx="26978">
                  <c:v>269727.13</c:v>
                </c:pt>
                <c:pt idx="26979">
                  <c:v>269737.15999999997</c:v>
                </c:pt>
                <c:pt idx="26980">
                  <c:v>269747.13</c:v>
                </c:pt>
                <c:pt idx="26981">
                  <c:v>269757.15999999997</c:v>
                </c:pt>
                <c:pt idx="26982">
                  <c:v>269767.13</c:v>
                </c:pt>
                <c:pt idx="26983">
                  <c:v>269777.13</c:v>
                </c:pt>
                <c:pt idx="26984">
                  <c:v>269787.13</c:v>
                </c:pt>
                <c:pt idx="26985">
                  <c:v>269797.13</c:v>
                </c:pt>
                <c:pt idx="26986">
                  <c:v>269807.13</c:v>
                </c:pt>
                <c:pt idx="26987">
                  <c:v>269817.13</c:v>
                </c:pt>
                <c:pt idx="26988">
                  <c:v>269827.13</c:v>
                </c:pt>
                <c:pt idx="26989">
                  <c:v>269837.13</c:v>
                </c:pt>
                <c:pt idx="26990">
                  <c:v>269847.13</c:v>
                </c:pt>
                <c:pt idx="26991">
                  <c:v>269857.13</c:v>
                </c:pt>
                <c:pt idx="26992">
                  <c:v>269867.13</c:v>
                </c:pt>
                <c:pt idx="26993">
                  <c:v>269877.13</c:v>
                </c:pt>
                <c:pt idx="26994">
                  <c:v>269887.13</c:v>
                </c:pt>
                <c:pt idx="26995">
                  <c:v>269897.09000000003</c:v>
                </c:pt>
                <c:pt idx="26996">
                  <c:v>269907.13</c:v>
                </c:pt>
                <c:pt idx="26997">
                  <c:v>269917.09000000003</c:v>
                </c:pt>
                <c:pt idx="26998">
                  <c:v>269927.09000000003</c:v>
                </c:pt>
                <c:pt idx="26999">
                  <c:v>269937.09000000003</c:v>
                </c:pt>
                <c:pt idx="27000">
                  <c:v>269947.09000000003</c:v>
                </c:pt>
                <c:pt idx="27001">
                  <c:v>269957.13</c:v>
                </c:pt>
                <c:pt idx="27002">
                  <c:v>269967.09000000003</c:v>
                </c:pt>
                <c:pt idx="27003">
                  <c:v>269977.09000000003</c:v>
                </c:pt>
                <c:pt idx="27004">
                  <c:v>269987.09000000003</c:v>
                </c:pt>
                <c:pt idx="27005">
                  <c:v>269997.09000000003</c:v>
                </c:pt>
                <c:pt idx="27006">
                  <c:v>270007.06</c:v>
                </c:pt>
                <c:pt idx="27007">
                  <c:v>270017.09000000003</c:v>
                </c:pt>
                <c:pt idx="27008">
                  <c:v>270027.06</c:v>
                </c:pt>
                <c:pt idx="27009">
                  <c:v>270037.06</c:v>
                </c:pt>
                <c:pt idx="27010">
                  <c:v>270047.06</c:v>
                </c:pt>
                <c:pt idx="27011">
                  <c:v>270057.06</c:v>
                </c:pt>
                <c:pt idx="27012">
                  <c:v>270067.09000000003</c:v>
                </c:pt>
                <c:pt idx="27013">
                  <c:v>270077.06</c:v>
                </c:pt>
                <c:pt idx="27014">
                  <c:v>270087.06</c:v>
                </c:pt>
                <c:pt idx="27015">
                  <c:v>270097.06</c:v>
                </c:pt>
                <c:pt idx="27016">
                  <c:v>270107.06</c:v>
                </c:pt>
                <c:pt idx="27017">
                  <c:v>270117.06</c:v>
                </c:pt>
                <c:pt idx="27018">
                  <c:v>270127.06</c:v>
                </c:pt>
                <c:pt idx="27019">
                  <c:v>270137.06</c:v>
                </c:pt>
                <c:pt idx="27020">
                  <c:v>270147.06</c:v>
                </c:pt>
                <c:pt idx="27021">
                  <c:v>270157.03000000003</c:v>
                </c:pt>
                <c:pt idx="27022">
                  <c:v>270167.06</c:v>
                </c:pt>
                <c:pt idx="27023">
                  <c:v>270177.06</c:v>
                </c:pt>
                <c:pt idx="27024">
                  <c:v>270187.06</c:v>
                </c:pt>
                <c:pt idx="27025">
                  <c:v>270197.06</c:v>
                </c:pt>
                <c:pt idx="27026">
                  <c:v>270207.03000000003</c:v>
                </c:pt>
                <c:pt idx="27027">
                  <c:v>270217.06</c:v>
                </c:pt>
                <c:pt idx="27028">
                  <c:v>270227.03000000003</c:v>
                </c:pt>
                <c:pt idx="27029">
                  <c:v>270237.03000000003</c:v>
                </c:pt>
                <c:pt idx="27030">
                  <c:v>270247.03000000003</c:v>
                </c:pt>
                <c:pt idx="27031">
                  <c:v>270257.03000000003</c:v>
                </c:pt>
                <c:pt idx="27032">
                  <c:v>270267.03000000003</c:v>
                </c:pt>
                <c:pt idx="27033">
                  <c:v>270277.03000000003</c:v>
                </c:pt>
                <c:pt idx="27034">
                  <c:v>270287.03000000003</c:v>
                </c:pt>
                <c:pt idx="27035">
                  <c:v>270297.03000000003</c:v>
                </c:pt>
                <c:pt idx="27036">
                  <c:v>270307.03000000003</c:v>
                </c:pt>
                <c:pt idx="27037">
                  <c:v>270317</c:v>
                </c:pt>
                <c:pt idx="27038">
                  <c:v>270327.03000000003</c:v>
                </c:pt>
                <c:pt idx="27039">
                  <c:v>270337</c:v>
                </c:pt>
                <c:pt idx="27040">
                  <c:v>270347.03000000003</c:v>
                </c:pt>
                <c:pt idx="27041">
                  <c:v>270357</c:v>
                </c:pt>
                <c:pt idx="27042">
                  <c:v>270367</c:v>
                </c:pt>
                <c:pt idx="27043">
                  <c:v>270377.03000000003</c:v>
                </c:pt>
                <c:pt idx="27044">
                  <c:v>270387</c:v>
                </c:pt>
                <c:pt idx="27045">
                  <c:v>270397</c:v>
                </c:pt>
                <c:pt idx="27046">
                  <c:v>270407</c:v>
                </c:pt>
                <c:pt idx="27047">
                  <c:v>270417</c:v>
                </c:pt>
                <c:pt idx="27048">
                  <c:v>270427</c:v>
                </c:pt>
                <c:pt idx="27049">
                  <c:v>270437</c:v>
                </c:pt>
                <c:pt idx="27050">
                  <c:v>270447</c:v>
                </c:pt>
                <c:pt idx="27051">
                  <c:v>270457</c:v>
                </c:pt>
                <c:pt idx="27052">
                  <c:v>270467</c:v>
                </c:pt>
                <c:pt idx="27053">
                  <c:v>270477</c:v>
                </c:pt>
                <c:pt idx="27054">
                  <c:v>270487</c:v>
                </c:pt>
                <c:pt idx="27055">
                  <c:v>270497</c:v>
                </c:pt>
                <c:pt idx="27056">
                  <c:v>270507</c:v>
                </c:pt>
                <c:pt idx="27057">
                  <c:v>270516.96999999997</c:v>
                </c:pt>
                <c:pt idx="27058">
                  <c:v>270527</c:v>
                </c:pt>
                <c:pt idx="27059">
                  <c:v>270536.96999999997</c:v>
                </c:pt>
                <c:pt idx="27060">
                  <c:v>270547</c:v>
                </c:pt>
                <c:pt idx="27061">
                  <c:v>270556.96999999997</c:v>
                </c:pt>
                <c:pt idx="27062">
                  <c:v>270566.96999999997</c:v>
                </c:pt>
                <c:pt idx="27063">
                  <c:v>270576.96999999997</c:v>
                </c:pt>
                <c:pt idx="27064">
                  <c:v>270586.96999999997</c:v>
                </c:pt>
                <c:pt idx="27065">
                  <c:v>270596.96999999997</c:v>
                </c:pt>
                <c:pt idx="27066">
                  <c:v>270606.96999999997</c:v>
                </c:pt>
                <c:pt idx="27067">
                  <c:v>270616.96999999997</c:v>
                </c:pt>
                <c:pt idx="27068">
                  <c:v>270626.94</c:v>
                </c:pt>
                <c:pt idx="27069">
                  <c:v>270636.96999999997</c:v>
                </c:pt>
                <c:pt idx="27070">
                  <c:v>270646.94</c:v>
                </c:pt>
                <c:pt idx="27071">
                  <c:v>270656.96999999997</c:v>
                </c:pt>
                <c:pt idx="27072">
                  <c:v>270666.94</c:v>
                </c:pt>
                <c:pt idx="27073">
                  <c:v>270676.94</c:v>
                </c:pt>
                <c:pt idx="27074">
                  <c:v>270686.94</c:v>
                </c:pt>
                <c:pt idx="27075">
                  <c:v>270696.94</c:v>
                </c:pt>
                <c:pt idx="27076">
                  <c:v>270706.94</c:v>
                </c:pt>
                <c:pt idx="27077">
                  <c:v>270716.94</c:v>
                </c:pt>
                <c:pt idx="27078">
                  <c:v>270726.94</c:v>
                </c:pt>
                <c:pt idx="27079">
                  <c:v>270736.94</c:v>
                </c:pt>
                <c:pt idx="27080">
                  <c:v>270746.94</c:v>
                </c:pt>
                <c:pt idx="27081">
                  <c:v>270756.94</c:v>
                </c:pt>
                <c:pt idx="27082">
                  <c:v>270766.94</c:v>
                </c:pt>
                <c:pt idx="27083">
                  <c:v>270776.94</c:v>
                </c:pt>
                <c:pt idx="27084">
                  <c:v>270786.94</c:v>
                </c:pt>
                <c:pt idx="27085">
                  <c:v>270796.90999999997</c:v>
                </c:pt>
                <c:pt idx="27086">
                  <c:v>270806.94</c:v>
                </c:pt>
                <c:pt idx="27087">
                  <c:v>270816.94</c:v>
                </c:pt>
                <c:pt idx="27088">
                  <c:v>270826.90999999997</c:v>
                </c:pt>
                <c:pt idx="27089">
                  <c:v>270836.94</c:v>
                </c:pt>
                <c:pt idx="27090">
                  <c:v>270846.90999999997</c:v>
                </c:pt>
                <c:pt idx="27091">
                  <c:v>270856.94</c:v>
                </c:pt>
                <c:pt idx="27092">
                  <c:v>270866.90999999997</c:v>
                </c:pt>
                <c:pt idx="27093">
                  <c:v>270876.90999999997</c:v>
                </c:pt>
                <c:pt idx="27094">
                  <c:v>270886.90999999997</c:v>
                </c:pt>
                <c:pt idx="27095">
                  <c:v>270896.90999999997</c:v>
                </c:pt>
                <c:pt idx="27096">
                  <c:v>270906.90999999997</c:v>
                </c:pt>
                <c:pt idx="27097">
                  <c:v>270916.90999999997</c:v>
                </c:pt>
                <c:pt idx="27098">
                  <c:v>270926.90999999997</c:v>
                </c:pt>
                <c:pt idx="27099">
                  <c:v>270936.90999999997</c:v>
                </c:pt>
                <c:pt idx="27100">
                  <c:v>270946.90999999997</c:v>
                </c:pt>
                <c:pt idx="27101">
                  <c:v>270956.88</c:v>
                </c:pt>
                <c:pt idx="27102">
                  <c:v>270966.90999999997</c:v>
                </c:pt>
                <c:pt idx="27103">
                  <c:v>270976.88</c:v>
                </c:pt>
                <c:pt idx="27104">
                  <c:v>270986.88</c:v>
                </c:pt>
                <c:pt idx="27105">
                  <c:v>270996.88</c:v>
                </c:pt>
                <c:pt idx="27106">
                  <c:v>271006.88</c:v>
                </c:pt>
                <c:pt idx="27107">
                  <c:v>271016.90999999997</c:v>
                </c:pt>
                <c:pt idx="27108">
                  <c:v>271026.88</c:v>
                </c:pt>
                <c:pt idx="27109">
                  <c:v>271036.88</c:v>
                </c:pt>
                <c:pt idx="27110">
                  <c:v>271046.88</c:v>
                </c:pt>
                <c:pt idx="27111">
                  <c:v>271056.88</c:v>
                </c:pt>
                <c:pt idx="27112">
                  <c:v>271066.88</c:v>
                </c:pt>
                <c:pt idx="27113">
                  <c:v>271076.88</c:v>
                </c:pt>
                <c:pt idx="27114">
                  <c:v>271086.88</c:v>
                </c:pt>
                <c:pt idx="27115">
                  <c:v>271096.88</c:v>
                </c:pt>
                <c:pt idx="27116">
                  <c:v>271106.84000000003</c:v>
                </c:pt>
                <c:pt idx="27117">
                  <c:v>271116.88</c:v>
                </c:pt>
                <c:pt idx="27118">
                  <c:v>271126.88</c:v>
                </c:pt>
                <c:pt idx="27119">
                  <c:v>271136.88</c:v>
                </c:pt>
                <c:pt idx="27120">
                  <c:v>271146.88</c:v>
                </c:pt>
                <c:pt idx="27121">
                  <c:v>271156.84000000003</c:v>
                </c:pt>
                <c:pt idx="27122">
                  <c:v>271166.88</c:v>
                </c:pt>
                <c:pt idx="27123">
                  <c:v>271176.84000000003</c:v>
                </c:pt>
                <c:pt idx="27124">
                  <c:v>271186.84000000003</c:v>
                </c:pt>
                <c:pt idx="27125">
                  <c:v>271196.84000000003</c:v>
                </c:pt>
                <c:pt idx="27126">
                  <c:v>271206.84000000003</c:v>
                </c:pt>
                <c:pt idx="27127">
                  <c:v>271216.81</c:v>
                </c:pt>
                <c:pt idx="27128">
                  <c:v>271226.84000000003</c:v>
                </c:pt>
                <c:pt idx="27129">
                  <c:v>271236.84000000003</c:v>
                </c:pt>
                <c:pt idx="27130">
                  <c:v>271246.84000000003</c:v>
                </c:pt>
                <c:pt idx="27131">
                  <c:v>271256.84000000003</c:v>
                </c:pt>
                <c:pt idx="27132">
                  <c:v>271266.81</c:v>
                </c:pt>
                <c:pt idx="27133">
                  <c:v>271276.84000000003</c:v>
                </c:pt>
                <c:pt idx="27134">
                  <c:v>271286.81</c:v>
                </c:pt>
                <c:pt idx="27135">
                  <c:v>271296.81</c:v>
                </c:pt>
                <c:pt idx="27136">
                  <c:v>271306.81</c:v>
                </c:pt>
                <c:pt idx="27137">
                  <c:v>271316.81</c:v>
                </c:pt>
                <c:pt idx="27138">
                  <c:v>271326.81</c:v>
                </c:pt>
                <c:pt idx="27139">
                  <c:v>271336.81</c:v>
                </c:pt>
                <c:pt idx="27140">
                  <c:v>271346.81</c:v>
                </c:pt>
                <c:pt idx="27141">
                  <c:v>271356.81</c:v>
                </c:pt>
                <c:pt idx="27142">
                  <c:v>271366.81</c:v>
                </c:pt>
                <c:pt idx="27143">
                  <c:v>271376.81</c:v>
                </c:pt>
                <c:pt idx="27144">
                  <c:v>271386.81</c:v>
                </c:pt>
                <c:pt idx="27145">
                  <c:v>271396.81</c:v>
                </c:pt>
                <c:pt idx="27146">
                  <c:v>271406.81</c:v>
                </c:pt>
                <c:pt idx="27147">
                  <c:v>271416.78000000003</c:v>
                </c:pt>
                <c:pt idx="27148">
                  <c:v>271426.81</c:v>
                </c:pt>
                <c:pt idx="27149">
                  <c:v>271436.78000000003</c:v>
                </c:pt>
                <c:pt idx="27150">
                  <c:v>271446.81</c:v>
                </c:pt>
                <c:pt idx="27151">
                  <c:v>271456.81</c:v>
                </c:pt>
                <c:pt idx="27152">
                  <c:v>271466.78000000003</c:v>
                </c:pt>
                <c:pt idx="27153">
                  <c:v>271476.81</c:v>
                </c:pt>
                <c:pt idx="27154">
                  <c:v>271486.78000000003</c:v>
                </c:pt>
                <c:pt idx="27155">
                  <c:v>271496.78000000003</c:v>
                </c:pt>
                <c:pt idx="27156">
                  <c:v>271506.78000000003</c:v>
                </c:pt>
                <c:pt idx="27157">
                  <c:v>271516.78000000003</c:v>
                </c:pt>
                <c:pt idx="27158">
                  <c:v>271526.78000000003</c:v>
                </c:pt>
                <c:pt idx="27159">
                  <c:v>271536.78000000003</c:v>
                </c:pt>
                <c:pt idx="27160">
                  <c:v>271546.78000000003</c:v>
                </c:pt>
                <c:pt idx="27161">
                  <c:v>271556.78000000003</c:v>
                </c:pt>
                <c:pt idx="27162">
                  <c:v>271566.78000000003</c:v>
                </c:pt>
                <c:pt idx="27163">
                  <c:v>271576.75</c:v>
                </c:pt>
                <c:pt idx="27164">
                  <c:v>271586.78000000003</c:v>
                </c:pt>
                <c:pt idx="27165">
                  <c:v>271596.75</c:v>
                </c:pt>
                <c:pt idx="27166">
                  <c:v>271606.78000000003</c:v>
                </c:pt>
                <c:pt idx="27167">
                  <c:v>271616.75</c:v>
                </c:pt>
                <c:pt idx="27168">
                  <c:v>271626.75</c:v>
                </c:pt>
                <c:pt idx="27169">
                  <c:v>271636.75</c:v>
                </c:pt>
                <c:pt idx="27170">
                  <c:v>271646.75</c:v>
                </c:pt>
                <c:pt idx="27171">
                  <c:v>271656.75</c:v>
                </c:pt>
                <c:pt idx="27172">
                  <c:v>271666.75</c:v>
                </c:pt>
                <c:pt idx="27173">
                  <c:v>271676.75</c:v>
                </c:pt>
                <c:pt idx="27174">
                  <c:v>271686.75</c:v>
                </c:pt>
                <c:pt idx="27175">
                  <c:v>271696.75</c:v>
                </c:pt>
                <c:pt idx="27176">
                  <c:v>271706.75</c:v>
                </c:pt>
                <c:pt idx="27177">
                  <c:v>271716.75</c:v>
                </c:pt>
                <c:pt idx="27178">
                  <c:v>271726.75</c:v>
                </c:pt>
                <c:pt idx="27179">
                  <c:v>271736.75</c:v>
                </c:pt>
                <c:pt idx="27180">
                  <c:v>271746.71999999997</c:v>
                </c:pt>
                <c:pt idx="27181">
                  <c:v>271756.75</c:v>
                </c:pt>
                <c:pt idx="27182">
                  <c:v>271766.75</c:v>
                </c:pt>
                <c:pt idx="27183">
                  <c:v>271776.71999999997</c:v>
                </c:pt>
                <c:pt idx="27184">
                  <c:v>271786.75</c:v>
                </c:pt>
                <c:pt idx="27185">
                  <c:v>271796.71999999997</c:v>
                </c:pt>
                <c:pt idx="27186">
                  <c:v>271806.75</c:v>
                </c:pt>
                <c:pt idx="27187">
                  <c:v>271816.71999999997</c:v>
                </c:pt>
                <c:pt idx="27188">
                  <c:v>271826.71999999997</c:v>
                </c:pt>
                <c:pt idx="27189">
                  <c:v>271836.71999999997</c:v>
                </c:pt>
                <c:pt idx="27190">
                  <c:v>271846.71999999997</c:v>
                </c:pt>
                <c:pt idx="27191">
                  <c:v>271856.69</c:v>
                </c:pt>
                <c:pt idx="27192">
                  <c:v>271866.71999999997</c:v>
                </c:pt>
                <c:pt idx="27193">
                  <c:v>271876.71999999997</c:v>
                </c:pt>
                <c:pt idx="27194">
                  <c:v>271886.69</c:v>
                </c:pt>
                <c:pt idx="27195">
                  <c:v>271896.71999999997</c:v>
                </c:pt>
                <c:pt idx="27196">
                  <c:v>271906.69</c:v>
                </c:pt>
                <c:pt idx="27197">
                  <c:v>271916.71999999997</c:v>
                </c:pt>
                <c:pt idx="27198">
                  <c:v>271926.69</c:v>
                </c:pt>
                <c:pt idx="27199">
                  <c:v>271936.69</c:v>
                </c:pt>
                <c:pt idx="27200">
                  <c:v>271946.69</c:v>
                </c:pt>
                <c:pt idx="27201">
                  <c:v>271956.69</c:v>
                </c:pt>
                <c:pt idx="27202">
                  <c:v>271966.69</c:v>
                </c:pt>
                <c:pt idx="27203">
                  <c:v>271976.69</c:v>
                </c:pt>
                <c:pt idx="27204">
                  <c:v>271986.69</c:v>
                </c:pt>
                <c:pt idx="27205">
                  <c:v>271996.69</c:v>
                </c:pt>
                <c:pt idx="27206">
                  <c:v>272006.69</c:v>
                </c:pt>
                <c:pt idx="27207">
                  <c:v>272016.69</c:v>
                </c:pt>
                <c:pt idx="27208">
                  <c:v>272026.69</c:v>
                </c:pt>
                <c:pt idx="27209">
                  <c:v>272036.69</c:v>
                </c:pt>
                <c:pt idx="27210">
                  <c:v>272046.69</c:v>
                </c:pt>
                <c:pt idx="27211">
                  <c:v>272056.65999999997</c:v>
                </c:pt>
                <c:pt idx="27212">
                  <c:v>272066.69</c:v>
                </c:pt>
                <c:pt idx="27213">
                  <c:v>272076.69</c:v>
                </c:pt>
                <c:pt idx="27214">
                  <c:v>272086.65999999997</c:v>
                </c:pt>
                <c:pt idx="27215">
                  <c:v>272096.69</c:v>
                </c:pt>
                <c:pt idx="27216">
                  <c:v>272106.65999999997</c:v>
                </c:pt>
                <c:pt idx="27217">
                  <c:v>272116.69</c:v>
                </c:pt>
                <c:pt idx="27218">
                  <c:v>272126.65999999997</c:v>
                </c:pt>
                <c:pt idx="27219">
                  <c:v>272136.65999999997</c:v>
                </c:pt>
                <c:pt idx="27220">
                  <c:v>272146.65999999997</c:v>
                </c:pt>
                <c:pt idx="27221">
                  <c:v>272156.65999999997</c:v>
                </c:pt>
                <c:pt idx="27222">
                  <c:v>272166.63</c:v>
                </c:pt>
                <c:pt idx="27223">
                  <c:v>272176.65999999997</c:v>
                </c:pt>
                <c:pt idx="27224">
                  <c:v>272186.65999999997</c:v>
                </c:pt>
                <c:pt idx="27225">
                  <c:v>272196.65999999997</c:v>
                </c:pt>
                <c:pt idx="27226">
                  <c:v>272206.65999999997</c:v>
                </c:pt>
                <c:pt idx="27227">
                  <c:v>272216.63</c:v>
                </c:pt>
                <c:pt idx="27228">
                  <c:v>272226.65999999997</c:v>
                </c:pt>
                <c:pt idx="27229">
                  <c:v>272236.63</c:v>
                </c:pt>
                <c:pt idx="27230">
                  <c:v>272246.63</c:v>
                </c:pt>
                <c:pt idx="27231">
                  <c:v>272256.63</c:v>
                </c:pt>
                <c:pt idx="27232">
                  <c:v>272266.63</c:v>
                </c:pt>
                <c:pt idx="27233">
                  <c:v>272276.63</c:v>
                </c:pt>
                <c:pt idx="27234">
                  <c:v>272286.63</c:v>
                </c:pt>
                <c:pt idx="27235">
                  <c:v>272296.63</c:v>
                </c:pt>
                <c:pt idx="27236">
                  <c:v>272306.63</c:v>
                </c:pt>
                <c:pt idx="27237">
                  <c:v>272316.63</c:v>
                </c:pt>
                <c:pt idx="27238">
                  <c:v>272326.63</c:v>
                </c:pt>
                <c:pt idx="27239">
                  <c:v>272336.63</c:v>
                </c:pt>
                <c:pt idx="27240">
                  <c:v>272346.63</c:v>
                </c:pt>
                <c:pt idx="27241">
                  <c:v>272356.63</c:v>
                </c:pt>
                <c:pt idx="27242">
                  <c:v>272366.59000000003</c:v>
                </c:pt>
                <c:pt idx="27243">
                  <c:v>272376.63</c:v>
                </c:pt>
                <c:pt idx="27244">
                  <c:v>272386.59000000003</c:v>
                </c:pt>
                <c:pt idx="27245">
                  <c:v>272396.63</c:v>
                </c:pt>
                <c:pt idx="27246">
                  <c:v>272406.63</c:v>
                </c:pt>
                <c:pt idx="27247">
                  <c:v>272416.59000000003</c:v>
                </c:pt>
                <c:pt idx="27248">
                  <c:v>272426.63</c:v>
                </c:pt>
                <c:pt idx="27249">
                  <c:v>272436.59000000003</c:v>
                </c:pt>
                <c:pt idx="27250">
                  <c:v>272446.59000000003</c:v>
                </c:pt>
                <c:pt idx="27251">
                  <c:v>272456.59000000003</c:v>
                </c:pt>
                <c:pt idx="27252">
                  <c:v>272466.59000000003</c:v>
                </c:pt>
                <c:pt idx="27253">
                  <c:v>272476.56</c:v>
                </c:pt>
                <c:pt idx="27254">
                  <c:v>272486.59000000003</c:v>
                </c:pt>
                <c:pt idx="27255">
                  <c:v>272496.56</c:v>
                </c:pt>
                <c:pt idx="27256">
                  <c:v>272506.59000000003</c:v>
                </c:pt>
                <c:pt idx="27257">
                  <c:v>272516.59000000003</c:v>
                </c:pt>
                <c:pt idx="27258">
                  <c:v>272526.56</c:v>
                </c:pt>
                <c:pt idx="27259">
                  <c:v>272536.59000000003</c:v>
                </c:pt>
                <c:pt idx="27260">
                  <c:v>272546.56</c:v>
                </c:pt>
                <c:pt idx="27261">
                  <c:v>272556.56</c:v>
                </c:pt>
                <c:pt idx="27262">
                  <c:v>272566.56</c:v>
                </c:pt>
                <c:pt idx="27263">
                  <c:v>272576.56</c:v>
                </c:pt>
                <c:pt idx="27264">
                  <c:v>272586.56</c:v>
                </c:pt>
                <c:pt idx="27265">
                  <c:v>272596.56</c:v>
                </c:pt>
                <c:pt idx="27266">
                  <c:v>272606.56</c:v>
                </c:pt>
                <c:pt idx="27267">
                  <c:v>272616.56</c:v>
                </c:pt>
                <c:pt idx="27268">
                  <c:v>272626.56</c:v>
                </c:pt>
                <c:pt idx="27269">
                  <c:v>272636.56</c:v>
                </c:pt>
                <c:pt idx="27270">
                  <c:v>272646.56</c:v>
                </c:pt>
                <c:pt idx="27271">
                  <c:v>272656.56</c:v>
                </c:pt>
                <c:pt idx="27272">
                  <c:v>272666.56</c:v>
                </c:pt>
                <c:pt idx="27273">
                  <c:v>272676.56</c:v>
                </c:pt>
                <c:pt idx="27274">
                  <c:v>272686.56</c:v>
                </c:pt>
                <c:pt idx="27275">
                  <c:v>272696.53000000003</c:v>
                </c:pt>
                <c:pt idx="27276">
                  <c:v>272706.56</c:v>
                </c:pt>
                <c:pt idx="27277">
                  <c:v>272716.56</c:v>
                </c:pt>
                <c:pt idx="27278">
                  <c:v>272726.53000000003</c:v>
                </c:pt>
                <c:pt idx="27279">
                  <c:v>272736.56</c:v>
                </c:pt>
                <c:pt idx="27280">
                  <c:v>272746.53000000003</c:v>
                </c:pt>
                <c:pt idx="27281">
                  <c:v>272756.56</c:v>
                </c:pt>
                <c:pt idx="27282">
                  <c:v>272766.53000000003</c:v>
                </c:pt>
                <c:pt idx="27283">
                  <c:v>272776.53000000003</c:v>
                </c:pt>
                <c:pt idx="27284">
                  <c:v>272786.53000000003</c:v>
                </c:pt>
                <c:pt idx="27285">
                  <c:v>272796.53000000003</c:v>
                </c:pt>
                <c:pt idx="27286">
                  <c:v>272806.5</c:v>
                </c:pt>
                <c:pt idx="27287">
                  <c:v>272816.53000000003</c:v>
                </c:pt>
                <c:pt idx="27288">
                  <c:v>272826.53000000003</c:v>
                </c:pt>
                <c:pt idx="27289">
                  <c:v>272836.5</c:v>
                </c:pt>
                <c:pt idx="27290">
                  <c:v>272846.53000000003</c:v>
                </c:pt>
                <c:pt idx="27291">
                  <c:v>272856.5</c:v>
                </c:pt>
                <c:pt idx="27292">
                  <c:v>272866.53000000003</c:v>
                </c:pt>
                <c:pt idx="27293">
                  <c:v>272876.5</c:v>
                </c:pt>
                <c:pt idx="27294">
                  <c:v>272886.5</c:v>
                </c:pt>
                <c:pt idx="27295">
                  <c:v>272896.5</c:v>
                </c:pt>
                <c:pt idx="27296">
                  <c:v>272906.5</c:v>
                </c:pt>
                <c:pt idx="27297">
                  <c:v>272916.5</c:v>
                </c:pt>
                <c:pt idx="27298">
                  <c:v>272926.5</c:v>
                </c:pt>
                <c:pt idx="27299">
                  <c:v>272936.5</c:v>
                </c:pt>
                <c:pt idx="27300">
                  <c:v>272946.5</c:v>
                </c:pt>
                <c:pt idx="27301">
                  <c:v>272956.5</c:v>
                </c:pt>
                <c:pt idx="27302">
                  <c:v>272966.5</c:v>
                </c:pt>
                <c:pt idx="27303">
                  <c:v>272976.5</c:v>
                </c:pt>
                <c:pt idx="27304">
                  <c:v>272986.5</c:v>
                </c:pt>
                <c:pt idx="27305">
                  <c:v>272996.5</c:v>
                </c:pt>
                <c:pt idx="27306">
                  <c:v>273006.46999999997</c:v>
                </c:pt>
                <c:pt idx="27307">
                  <c:v>273016.5</c:v>
                </c:pt>
                <c:pt idx="27308">
                  <c:v>273026.46999999997</c:v>
                </c:pt>
                <c:pt idx="27309">
                  <c:v>273036.46999999997</c:v>
                </c:pt>
                <c:pt idx="27310">
                  <c:v>273046.5</c:v>
                </c:pt>
                <c:pt idx="27311">
                  <c:v>273056.46999999997</c:v>
                </c:pt>
                <c:pt idx="27312">
                  <c:v>273066.5</c:v>
                </c:pt>
                <c:pt idx="27313">
                  <c:v>273076.46999999997</c:v>
                </c:pt>
                <c:pt idx="27314">
                  <c:v>273086.46999999997</c:v>
                </c:pt>
                <c:pt idx="27315">
                  <c:v>273096.46999999997</c:v>
                </c:pt>
                <c:pt idx="27316">
                  <c:v>273106.46999999997</c:v>
                </c:pt>
                <c:pt idx="27317">
                  <c:v>273116.44</c:v>
                </c:pt>
                <c:pt idx="27318">
                  <c:v>273126.46999999997</c:v>
                </c:pt>
                <c:pt idx="27319">
                  <c:v>273136.46999999997</c:v>
                </c:pt>
                <c:pt idx="27320">
                  <c:v>273146.44</c:v>
                </c:pt>
                <c:pt idx="27321">
                  <c:v>273156.46999999997</c:v>
                </c:pt>
                <c:pt idx="27322">
                  <c:v>273166.44</c:v>
                </c:pt>
                <c:pt idx="27323">
                  <c:v>273176.46999999997</c:v>
                </c:pt>
                <c:pt idx="27324">
                  <c:v>273186.44</c:v>
                </c:pt>
                <c:pt idx="27325">
                  <c:v>273196.44</c:v>
                </c:pt>
                <c:pt idx="27326">
                  <c:v>273206.44</c:v>
                </c:pt>
                <c:pt idx="27327">
                  <c:v>273216.44</c:v>
                </c:pt>
                <c:pt idx="27328">
                  <c:v>273226.44</c:v>
                </c:pt>
                <c:pt idx="27329">
                  <c:v>273236.44</c:v>
                </c:pt>
                <c:pt idx="27330">
                  <c:v>273246.44</c:v>
                </c:pt>
                <c:pt idx="27331">
                  <c:v>273256.44</c:v>
                </c:pt>
                <c:pt idx="27332">
                  <c:v>273266.44</c:v>
                </c:pt>
                <c:pt idx="27333">
                  <c:v>273276.44</c:v>
                </c:pt>
                <c:pt idx="27334">
                  <c:v>273286.44</c:v>
                </c:pt>
                <c:pt idx="27335">
                  <c:v>273296.44</c:v>
                </c:pt>
                <c:pt idx="27336">
                  <c:v>273306.44</c:v>
                </c:pt>
                <c:pt idx="27337">
                  <c:v>273316.40999999997</c:v>
                </c:pt>
                <c:pt idx="27338">
                  <c:v>273326.44</c:v>
                </c:pt>
                <c:pt idx="27339">
                  <c:v>273336.40999999997</c:v>
                </c:pt>
                <c:pt idx="27340">
                  <c:v>273346.44</c:v>
                </c:pt>
                <c:pt idx="27341">
                  <c:v>273356.44</c:v>
                </c:pt>
                <c:pt idx="27342">
                  <c:v>273366.40999999997</c:v>
                </c:pt>
                <c:pt idx="27343">
                  <c:v>273376.44</c:v>
                </c:pt>
                <c:pt idx="27344">
                  <c:v>273386.40999999997</c:v>
                </c:pt>
                <c:pt idx="27345">
                  <c:v>273396.40999999997</c:v>
                </c:pt>
                <c:pt idx="27346">
                  <c:v>273406.40999999997</c:v>
                </c:pt>
                <c:pt idx="27347">
                  <c:v>273416.40999999997</c:v>
                </c:pt>
                <c:pt idx="27348">
                  <c:v>273426.38</c:v>
                </c:pt>
                <c:pt idx="27349">
                  <c:v>273436.40999999997</c:v>
                </c:pt>
                <c:pt idx="27350">
                  <c:v>273446.38</c:v>
                </c:pt>
                <c:pt idx="27351">
                  <c:v>273456.40999999997</c:v>
                </c:pt>
                <c:pt idx="27352">
                  <c:v>273466.40999999997</c:v>
                </c:pt>
                <c:pt idx="27353">
                  <c:v>273476.38</c:v>
                </c:pt>
                <c:pt idx="27354">
                  <c:v>273486.40999999997</c:v>
                </c:pt>
                <c:pt idx="27355">
                  <c:v>273496.38</c:v>
                </c:pt>
                <c:pt idx="27356">
                  <c:v>273506.38</c:v>
                </c:pt>
                <c:pt idx="27357">
                  <c:v>273516.38</c:v>
                </c:pt>
                <c:pt idx="27358">
                  <c:v>273526.38</c:v>
                </c:pt>
                <c:pt idx="27359">
                  <c:v>273536.38</c:v>
                </c:pt>
                <c:pt idx="27360">
                  <c:v>273546.38</c:v>
                </c:pt>
                <c:pt idx="27361">
                  <c:v>273556.38</c:v>
                </c:pt>
                <c:pt idx="27362">
                  <c:v>273566.38</c:v>
                </c:pt>
                <c:pt idx="27363">
                  <c:v>273576.38</c:v>
                </c:pt>
                <c:pt idx="27364">
                  <c:v>273586.38</c:v>
                </c:pt>
                <c:pt idx="27365">
                  <c:v>273596.38</c:v>
                </c:pt>
                <c:pt idx="27366">
                  <c:v>273606.38</c:v>
                </c:pt>
                <c:pt idx="27367">
                  <c:v>273616.38</c:v>
                </c:pt>
                <c:pt idx="27368">
                  <c:v>273626.34000000003</c:v>
                </c:pt>
                <c:pt idx="27369">
                  <c:v>273636.38</c:v>
                </c:pt>
                <c:pt idx="27370">
                  <c:v>273646.34000000003</c:v>
                </c:pt>
                <c:pt idx="27371">
                  <c:v>273656.38</c:v>
                </c:pt>
                <c:pt idx="27372">
                  <c:v>273666.34000000003</c:v>
                </c:pt>
                <c:pt idx="27373">
                  <c:v>273676.34000000003</c:v>
                </c:pt>
                <c:pt idx="27374">
                  <c:v>273686.38</c:v>
                </c:pt>
                <c:pt idx="27375">
                  <c:v>273696.34000000003</c:v>
                </c:pt>
                <c:pt idx="27376">
                  <c:v>273706.34000000003</c:v>
                </c:pt>
                <c:pt idx="27377">
                  <c:v>273716.34000000003</c:v>
                </c:pt>
                <c:pt idx="27378">
                  <c:v>273726.34000000003</c:v>
                </c:pt>
                <c:pt idx="27379">
                  <c:v>273736.31</c:v>
                </c:pt>
                <c:pt idx="27380">
                  <c:v>273746.34000000003</c:v>
                </c:pt>
                <c:pt idx="27381">
                  <c:v>273756.31</c:v>
                </c:pt>
                <c:pt idx="27382">
                  <c:v>273766.34000000003</c:v>
                </c:pt>
                <c:pt idx="27383">
                  <c:v>273776.34000000003</c:v>
                </c:pt>
                <c:pt idx="27384">
                  <c:v>273786.31</c:v>
                </c:pt>
                <c:pt idx="27385">
                  <c:v>273796.34000000003</c:v>
                </c:pt>
                <c:pt idx="27386">
                  <c:v>273806.31</c:v>
                </c:pt>
                <c:pt idx="27387">
                  <c:v>273816.31</c:v>
                </c:pt>
                <c:pt idx="27388">
                  <c:v>273826.31</c:v>
                </c:pt>
                <c:pt idx="27389">
                  <c:v>273836.31</c:v>
                </c:pt>
                <c:pt idx="27390">
                  <c:v>273846.31</c:v>
                </c:pt>
                <c:pt idx="27391">
                  <c:v>273856.31</c:v>
                </c:pt>
                <c:pt idx="27392">
                  <c:v>273866.31</c:v>
                </c:pt>
                <c:pt idx="27393">
                  <c:v>273876.31</c:v>
                </c:pt>
                <c:pt idx="27394">
                  <c:v>273886.31</c:v>
                </c:pt>
                <c:pt idx="27395">
                  <c:v>273896.31</c:v>
                </c:pt>
                <c:pt idx="27396">
                  <c:v>273906.31</c:v>
                </c:pt>
                <c:pt idx="27397">
                  <c:v>273916.31</c:v>
                </c:pt>
                <c:pt idx="27398">
                  <c:v>273926.31</c:v>
                </c:pt>
                <c:pt idx="27399">
                  <c:v>273936.31</c:v>
                </c:pt>
                <c:pt idx="27400">
                  <c:v>273946.31</c:v>
                </c:pt>
                <c:pt idx="27401">
                  <c:v>273956.28000000003</c:v>
                </c:pt>
                <c:pt idx="27402">
                  <c:v>273966.31</c:v>
                </c:pt>
                <c:pt idx="27403">
                  <c:v>273976.28000000003</c:v>
                </c:pt>
                <c:pt idx="27404">
                  <c:v>273986.28000000003</c:v>
                </c:pt>
                <c:pt idx="27405">
                  <c:v>273996.31</c:v>
                </c:pt>
                <c:pt idx="27406">
                  <c:v>274006.28000000003</c:v>
                </c:pt>
                <c:pt idx="27407">
                  <c:v>274016.31</c:v>
                </c:pt>
                <c:pt idx="27408">
                  <c:v>274026.28000000003</c:v>
                </c:pt>
                <c:pt idx="27409">
                  <c:v>274036.28000000003</c:v>
                </c:pt>
                <c:pt idx="27410">
                  <c:v>274046.28000000003</c:v>
                </c:pt>
                <c:pt idx="27411">
                  <c:v>274056.28000000003</c:v>
                </c:pt>
                <c:pt idx="27412">
                  <c:v>274066.25</c:v>
                </c:pt>
                <c:pt idx="27413">
                  <c:v>274076.28000000003</c:v>
                </c:pt>
                <c:pt idx="27414">
                  <c:v>274086.25</c:v>
                </c:pt>
                <c:pt idx="27415">
                  <c:v>274096.25</c:v>
                </c:pt>
                <c:pt idx="27416">
                  <c:v>274106.28000000003</c:v>
                </c:pt>
                <c:pt idx="27417">
                  <c:v>274116.25</c:v>
                </c:pt>
                <c:pt idx="27418">
                  <c:v>274126.28000000003</c:v>
                </c:pt>
                <c:pt idx="27419">
                  <c:v>274136.25</c:v>
                </c:pt>
                <c:pt idx="27420">
                  <c:v>274146.25</c:v>
                </c:pt>
                <c:pt idx="27421">
                  <c:v>274156.25</c:v>
                </c:pt>
                <c:pt idx="27422">
                  <c:v>274166.25</c:v>
                </c:pt>
                <c:pt idx="27423">
                  <c:v>274176.25</c:v>
                </c:pt>
                <c:pt idx="27424">
                  <c:v>274186.25</c:v>
                </c:pt>
                <c:pt idx="27425">
                  <c:v>274196.25</c:v>
                </c:pt>
                <c:pt idx="27426">
                  <c:v>274206.25</c:v>
                </c:pt>
                <c:pt idx="27427">
                  <c:v>274216.25</c:v>
                </c:pt>
                <c:pt idx="27428">
                  <c:v>274226.25</c:v>
                </c:pt>
                <c:pt idx="27429">
                  <c:v>274236.25</c:v>
                </c:pt>
                <c:pt idx="27430">
                  <c:v>274246.25</c:v>
                </c:pt>
                <c:pt idx="27431">
                  <c:v>274256.25</c:v>
                </c:pt>
                <c:pt idx="27432">
                  <c:v>274266.21999999997</c:v>
                </c:pt>
                <c:pt idx="27433">
                  <c:v>274276.25</c:v>
                </c:pt>
                <c:pt idx="27434">
                  <c:v>274286.21999999997</c:v>
                </c:pt>
                <c:pt idx="27435">
                  <c:v>274296.21999999997</c:v>
                </c:pt>
                <c:pt idx="27436">
                  <c:v>274306.25</c:v>
                </c:pt>
                <c:pt idx="27437">
                  <c:v>274316.21999999997</c:v>
                </c:pt>
                <c:pt idx="27438">
                  <c:v>274326.25</c:v>
                </c:pt>
                <c:pt idx="27439">
                  <c:v>274336.21999999997</c:v>
                </c:pt>
                <c:pt idx="27440">
                  <c:v>274346.21999999997</c:v>
                </c:pt>
                <c:pt idx="27441">
                  <c:v>274356.21999999997</c:v>
                </c:pt>
                <c:pt idx="27442">
                  <c:v>274366.21999999997</c:v>
                </c:pt>
                <c:pt idx="27443">
                  <c:v>274376.19</c:v>
                </c:pt>
                <c:pt idx="27444">
                  <c:v>274386.21999999997</c:v>
                </c:pt>
                <c:pt idx="27445">
                  <c:v>274396.19</c:v>
                </c:pt>
                <c:pt idx="27446">
                  <c:v>274406.19</c:v>
                </c:pt>
                <c:pt idx="27447">
                  <c:v>274416.21999999997</c:v>
                </c:pt>
                <c:pt idx="27448">
                  <c:v>274426.19</c:v>
                </c:pt>
                <c:pt idx="27449">
                  <c:v>274436.21999999997</c:v>
                </c:pt>
                <c:pt idx="27450">
                  <c:v>274446.19</c:v>
                </c:pt>
                <c:pt idx="27451">
                  <c:v>274456.19</c:v>
                </c:pt>
                <c:pt idx="27452">
                  <c:v>274466.19</c:v>
                </c:pt>
                <c:pt idx="27453">
                  <c:v>274476.19</c:v>
                </c:pt>
                <c:pt idx="27454">
                  <c:v>274486.19</c:v>
                </c:pt>
                <c:pt idx="27455">
                  <c:v>274496.19</c:v>
                </c:pt>
                <c:pt idx="27456">
                  <c:v>274506.19</c:v>
                </c:pt>
                <c:pt idx="27457">
                  <c:v>274516.19</c:v>
                </c:pt>
                <c:pt idx="27458">
                  <c:v>274526.19</c:v>
                </c:pt>
                <c:pt idx="27459">
                  <c:v>274536.19</c:v>
                </c:pt>
                <c:pt idx="27460">
                  <c:v>274546.19</c:v>
                </c:pt>
                <c:pt idx="27461">
                  <c:v>274556.19</c:v>
                </c:pt>
                <c:pt idx="27462">
                  <c:v>274566.19</c:v>
                </c:pt>
                <c:pt idx="27463">
                  <c:v>274576.15999999997</c:v>
                </c:pt>
                <c:pt idx="27464">
                  <c:v>274586.19</c:v>
                </c:pt>
                <c:pt idx="27465">
                  <c:v>274596.15999999997</c:v>
                </c:pt>
                <c:pt idx="27466">
                  <c:v>274606.19</c:v>
                </c:pt>
                <c:pt idx="27467">
                  <c:v>274616.15999999997</c:v>
                </c:pt>
                <c:pt idx="27468">
                  <c:v>274626.15999999997</c:v>
                </c:pt>
                <c:pt idx="27469">
                  <c:v>274636.19</c:v>
                </c:pt>
                <c:pt idx="27470">
                  <c:v>274646.15999999997</c:v>
                </c:pt>
                <c:pt idx="27471">
                  <c:v>274656.15999999997</c:v>
                </c:pt>
                <c:pt idx="27472">
                  <c:v>274666.15999999997</c:v>
                </c:pt>
                <c:pt idx="27473">
                  <c:v>274676.15999999997</c:v>
                </c:pt>
                <c:pt idx="27474">
                  <c:v>274686.13</c:v>
                </c:pt>
                <c:pt idx="27475">
                  <c:v>274696.15999999997</c:v>
                </c:pt>
                <c:pt idx="27476">
                  <c:v>274706.13</c:v>
                </c:pt>
                <c:pt idx="27477">
                  <c:v>274716.15999999997</c:v>
                </c:pt>
                <c:pt idx="27478">
                  <c:v>274726.15999999997</c:v>
                </c:pt>
                <c:pt idx="27479">
                  <c:v>274736.13</c:v>
                </c:pt>
                <c:pt idx="27480">
                  <c:v>274746.15999999997</c:v>
                </c:pt>
                <c:pt idx="27481">
                  <c:v>274756.13</c:v>
                </c:pt>
                <c:pt idx="27482">
                  <c:v>274766.13</c:v>
                </c:pt>
                <c:pt idx="27483">
                  <c:v>274776.13</c:v>
                </c:pt>
                <c:pt idx="27484">
                  <c:v>274786.13</c:v>
                </c:pt>
                <c:pt idx="27485">
                  <c:v>274796.13</c:v>
                </c:pt>
                <c:pt idx="27486">
                  <c:v>274806.13</c:v>
                </c:pt>
                <c:pt idx="27487">
                  <c:v>274816.13</c:v>
                </c:pt>
                <c:pt idx="27488">
                  <c:v>274826.13</c:v>
                </c:pt>
                <c:pt idx="27489">
                  <c:v>274836.13</c:v>
                </c:pt>
                <c:pt idx="27490">
                  <c:v>274846.13</c:v>
                </c:pt>
                <c:pt idx="27491">
                  <c:v>274856.13</c:v>
                </c:pt>
                <c:pt idx="27492">
                  <c:v>274866.13</c:v>
                </c:pt>
                <c:pt idx="27493">
                  <c:v>274876.13</c:v>
                </c:pt>
                <c:pt idx="27494">
                  <c:v>274886.09000000003</c:v>
                </c:pt>
                <c:pt idx="27495">
                  <c:v>274896.13</c:v>
                </c:pt>
                <c:pt idx="27496">
                  <c:v>274906.09000000003</c:v>
                </c:pt>
                <c:pt idx="27497">
                  <c:v>274916.13</c:v>
                </c:pt>
                <c:pt idx="27498">
                  <c:v>274926.09000000003</c:v>
                </c:pt>
                <c:pt idx="27499">
                  <c:v>274936.09000000003</c:v>
                </c:pt>
                <c:pt idx="27500">
                  <c:v>274946.13</c:v>
                </c:pt>
                <c:pt idx="27501">
                  <c:v>274956.09000000003</c:v>
                </c:pt>
                <c:pt idx="27502">
                  <c:v>274966.09000000003</c:v>
                </c:pt>
                <c:pt idx="27503">
                  <c:v>274976.09000000003</c:v>
                </c:pt>
                <c:pt idx="27504">
                  <c:v>274986.09000000003</c:v>
                </c:pt>
                <c:pt idx="27505">
                  <c:v>274996.09000000003</c:v>
                </c:pt>
                <c:pt idx="27506">
                  <c:v>275006.09000000003</c:v>
                </c:pt>
                <c:pt idx="27507">
                  <c:v>275016.06</c:v>
                </c:pt>
                <c:pt idx="27508">
                  <c:v>275026.09000000003</c:v>
                </c:pt>
                <c:pt idx="27509">
                  <c:v>275036.06</c:v>
                </c:pt>
                <c:pt idx="27510">
                  <c:v>275046.06</c:v>
                </c:pt>
                <c:pt idx="27511">
                  <c:v>275056.09000000003</c:v>
                </c:pt>
                <c:pt idx="27512">
                  <c:v>275066.06</c:v>
                </c:pt>
                <c:pt idx="27513">
                  <c:v>275076.09000000003</c:v>
                </c:pt>
                <c:pt idx="27514">
                  <c:v>275086.06</c:v>
                </c:pt>
                <c:pt idx="27515">
                  <c:v>275096.06</c:v>
                </c:pt>
                <c:pt idx="27516">
                  <c:v>275106.06</c:v>
                </c:pt>
                <c:pt idx="27517">
                  <c:v>275116.06</c:v>
                </c:pt>
                <c:pt idx="27518">
                  <c:v>275126.06</c:v>
                </c:pt>
                <c:pt idx="27519">
                  <c:v>275136.06</c:v>
                </c:pt>
                <c:pt idx="27520">
                  <c:v>275146.06</c:v>
                </c:pt>
                <c:pt idx="27521">
                  <c:v>275156.06</c:v>
                </c:pt>
                <c:pt idx="27522">
                  <c:v>275166.06</c:v>
                </c:pt>
                <c:pt idx="27523">
                  <c:v>275176.06</c:v>
                </c:pt>
                <c:pt idx="27524">
                  <c:v>275186.06</c:v>
                </c:pt>
                <c:pt idx="27525">
                  <c:v>275196.06</c:v>
                </c:pt>
                <c:pt idx="27526">
                  <c:v>275206.06</c:v>
                </c:pt>
                <c:pt idx="27527">
                  <c:v>275216.03000000003</c:v>
                </c:pt>
                <c:pt idx="27528">
                  <c:v>275226.06</c:v>
                </c:pt>
                <c:pt idx="27529">
                  <c:v>275236.03000000003</c:v>
                </c:pt>
                <c:pt idx="27530">
                  <c:v>275246.03000000003</c:v>
                </c:pt>
                <c:pt idx="27531">
                  <c:v>275256.06</c:v>
                </c:pt>
                <c:pt idx="27532">
                  <c:v>275266.03000000003</c:v>
                </c:pt>
                <c:pt idx="27533">
                  <c:v>275276.06</c:v>
                </c:pt>
                <c:pt idx="27534">
                  <c:v>275286.03000000003</c:v>
                </c:pt>
                <c:pt idx="27535">
                  <c:v>275296.03000000003</c:v>
                </c:pt>
                <c:pt idx="27536">
                  <c:v>275306.03000000003</c:v>
                </c:pt>
                <c:pt idx="27537">
                  <c:v>275316.03000000003</c:v>
                </c:pt>
                <c:pt idx="27538">
                  <c:v>275326</c:v>
                </c:pt>
                <c:pt idx="27539">
                  <c:v>275336.03000000003</c:v>
                </c:pt>
                <c:pt idx="27540">
                  <c:v>275346</c:v>
                </c:pt>
                <c:pt idx="27541">
                  <c:v>275356</c:v>
                </c:pt>
                <c:pt idx="27542">
                  <c:v>275366.03000000003</c:v>
                </c:pt>
                <c:pt idx="27543">
                  <c:v>275376</c:v>
                </c:pt>
                <c:pt idx="27544">
                  <c:v>275386.03000000003</c:v>
                </c:pt>
                <c:pt idx="27545">
                  <c:v>275396</c:v>
                </c:pt>
                <c:pt idx="27546">
                  <c:v>275406</c:v>
                </c:pt>
                <c:pt idx="27547">
                  <c:v>275416</c:v>
                </c:pt>
                <c:pt idx="27548">
                  <c:v>275426</c:v>
                </c:pt>
                <c:pt idx="27549">
                  <c:v>275436</c:v>
                </c:pt>
                <c:pt idx="27550">
                  <c:v>275446</c:v>
                </c:pt>
                <c:pt idx="27551">
                  <c:v>275456</c:v>
                </c:pt>
                <c:pt idx="27552">
                  <c:v>275466</c:v>
                </c:pt>
                <c:pt idx="27553">
                  <c:v>275476</c:v>
                </c:pt>
                <c:pt idx="27554">
                  <c:v>275486</c:v>
                </c:pt>
                <c:pt idx="27555">
                  <c:v>275496</c:v>
                </c:pt>
                <c:pt idx="27556">
                  <c:v>275506</c:v>
                </c:pt>
                <c:pt idx="27557">
                  <c:v>275516</c:v>
                </c:pt>
                <c:pt idx="27558">
                  <c:v>275525.96999999997</c:v>
                </c:pt>
                <c:pt idx="27559">
                  <c:v>275536</c:v>
                </c:pt>
                <c:pt idx="27560">
                  <c:v>275545.96999999997</c:v>
                </c:pt>
                <c:pt idx="27561">
                  <c:v>275555.96999999997</c:v>
                </c:pt>
                <c:pt idx="27562">
                  <c:v>275565.96999999997</c:v>
                </c:pt>
                <c:pt idx="27563">
                  <c:v>275575.96999999997</c:v>
                </c:pt>
                <c:pt idx="27564">
                  <c:v>275586</c:v>
                </c:pt>
                <c:pt idx="27565">
                  <c:v>275595.96999999997</c:v>
                </c:pt>
                <c:pt idx="27566">
                  <c:v>275605.96999999997</c:v>
                </c:pt>
                <c:pt idx="27567">
                  <c:v>275615.96999999997</c:v>
                </c:pt>
                <c:pt idx="27568">
                  <c:v>275625.96999999997</c:v>
                </c:pt>
                <c:pt idx="27569">
                  <c:v>275635.94</c:v>
                </c:pt>
                <c:pt idx="27570">
                  <c:v>275645.96999999997</c:v>
                </c:pt>
                <c:pt idx="27571">
                  <c:v>275655.94</c:v>
                </c:pt>
                <c:pt idx="27572">
                  <c:v>275665.96999999997</c:v>
                </c:pt>
                <c:pt idx="27573">
                  <c:v>275675.94</c:v>
                </c:pt>
                <c:pt idx="27574">
                  <c:v>275685.94</c:v>
                </c:pt>
                <c:pt idx="27575">
                  <c:v>275695.96999999997</c:v>
                </c:pt>
                <c:pt idx="27576">
                  <c:v>275705.94</c:v>
                </c:pt>
                <c:pt idx="27577">
                  <c:v>275715.94</c:v>
                </c:pt>
                <c:pt idx="27578">
                  <c:v>275725.94</c:v>
                </c:pt>
                <c:pt idx="27579">
                  <c:v>275735.94</c:v>
                </c:pt>
                <c:pt idx="27580">
                  <c:v>275745.94</c:v>
                </c:pt>
                <c:pt idx="27581">
                  <c:v>275755.94</c:v>
                </c:pt>
                <c:pt idx="27582">
                  <c:v>275765.94</c:v>
                </c:pt>
                <c:pt idx="27583">
                  <c:v>275775.94</c:v>
                </c:pt>
                <c:pt idx="27584">
                  <c:v>275785.94</c:v>
                </c:pt>
                <c:pt idx="27585">
                  <c:v>275795.94</c:v>
                </c:pt>
                <c:pt idx="27586">
                  <c:v>275805.94</c:v>
                </c:pt>
                <c:pt idx="27587">
                  <c:v>275815.94</c:v>
                </c:pt>
                <c:pt idx="27588">
                  <c:v>275825.94</c:v>
                </c:pt>
                <c:pt idx="27589">
                  <c:v>275835.90999999997</c:v>
                </c:pt>
                <c:pt idx="27590">
                  <c:v>275845.94</c:v>
                </c:pt>
                <c:pt idx="27591">
                  <c:v>275855.90999999997</c:v>
                </c:pt>
                <c:pt idx="27592">
                  <c:v>275865.94</c:v>
                </c:pt>
                <c:pt idx="27593">
                  <c:v>275875.90999999997</c:v>
                </c:pt>
                <c:pt idx="27594">
                  <c:v>275885.90999999997</c:v>
                </c:pt>
                <c:pt idx="27595">
                  <c:v>275895.94</c:v>
                </c:pt>
                <c:pt idx="27596">
                  <c:v>275905.90999999997</c:v>
                </c:pt>
                <c:pt idx="27597">
                  <c:v>275915.90999999997</c:v>
                </c:pt>
                <c:pt idx="27598">
                  <c:v>275925.90999999997</c:v>
                </c:pt>
                <c:pt idx="27599">
                  <c:v>275935.90999999997</c:v>
                </c:pt>
                <c:pt idx="27600">
                  <c:v>275945.88</c:v>
                </c:pt>
                <c:pt idx="27601">
                  <c:v>275955.90999999997</c:v>
                </c:pt>
                <c:pt idx="27602">
                  <c:v>275965.88</c:v>
                </c:pt>
                <c:pt idx="27603">
                  <c:v>275975.90999999997</c:v>
                </c:pt>
                <c:pt idx="27604">
                  <c:v>275985.88</c:v>
                </c:pt>
                <c:pt idx="27605">
                  <c:v>275995.88</c:v>
                </c:pt>
                <c:pt idx="27606">
                  <c:v>276005.90999999997</c:v>
                </c:pt>
                <c:pt idx="27607">
                  <c:v>276015.88</c:v>
                </c:pt>
                <c:pt idx="27608">
                  <c:v>276025.88</c:v>
                </c:pt>
                <c:pt idx="27609">
                  <c:v>276035.88</c:v>
                </c:pt>
                <c:pt idx="27610">
                  <c:v>276045.88</c:v>
                </c:pt>
                <c:pt idx="27611">
                  <c:v>276055.88</c:v>
                </c:pt>
                <c:pt idx="27612">
                  <c:v>276065.88</c:v>
                </c:pt>
                <c:pt idx="27613">
                  <c:v>276075.88</c:v>
                </c:pt>
                <c:pt idx="27614">
                  <c:v>276085.88</c:v>
                </c:pt>
                <c:pt idx="27615">
                  <c:v>276095.88</c:v>
                </c:pt>
                <c:pt idx="27616">
                  <c:v>276105.88</c:v>
                </c:pt>
                <c:pt idx="27617">
                  <c:v>276115.88</c:v>
                </c:pt>
                <c:pt idx="27618">
                  <c:v>276125.88</c:v>
                </c:pt>
                <c:pt idx="27619">
                  <c:v>276135.88</c:v>
                </c:pt>
                <c:pt idx="27620">
                  <c:v>276145.84000000003</c:v>
                </c:pt>
                <c:pt idx="27621">
                  <c:v>276155.88</c:v>
                </c:pt>
                <c:pt idx="27622">
                  <c:v>276165.84000000003</c:v>
                </c:pt>
                <c:pt idx="27623">
                  <c:v>276175.88</c:v>
                </c:pt>
                <c:pt idx="27624">
                  <c:v>276185.84000000003</c:v>
                </c:pt>
                <c:pt idx="27625">
                  <c:v>276195.84000000003</c:v>
                </c:pt>
                <c:pt idx="27626">
                  <c:v>276205.88</c:v>
                </c:pt>
                <c:pt idx="27627">
                  <c:v>276215.84000000003</c:v>
                </c:pt>
                <c:pt idx="27628">
                  <c:v>276225.84000000003</c:v>
                </c:pt>
                <c:pt idx="27629">
                  <c:v>276235.84000000003</c:v>
                </c:pt>
                <c:pt idx="27630">
                  <c:v>276245.84000000003</c:v>
                </c:pt>
                <c:pt idx="27631">
                  <c:v>276255.84000000003</c:v>
                </c:pt>
                <c:pt idx="27632">
                  <c:v>276265.84000000003</c:v>
                </c:pt>
                <c:pt idx="27633">
                  <c:v>276275.81</c:v>
                </c:pt>
                <c:pt idx="27634">
                  <c:v>276285.84000000003</c:v>
                </c:pt>
                <c:pt idx="27635">
                  <c:v>276295.81</c:v>
                </c:pt>
                <c:pt idx="27636">
                  <c:v>276305.81</c:v>
                </c:pt>
                <c:pt idx="27637">
                  <c:v>276315.84000000003</c:v>
                </c:pt>
                <c:pt idx="27638">
                  <c:v>276325.81</c:v>
                </c:pt>
                <c:pt idx="27639">
                  <c:v>276335.84000000003</c:v>
                </c:pt>
                <c:pt idx="27640">
                  <c:v>276345.81</c:v>
                </c:pt>
                <c:pt idx="27641">
                  <c:v>276355.81</c:v>
                </c:pt>
                <c:pt idx="27642">
                  <c:v>276365.81</c:v>
                </c:pt>
                <c:pt idx="27643">
                  <c:v>276375.81</c:v>
                </c:pt>
                <c:pt idx="27644">
                  <c:v>276385.81</c:v>
                </c:pt>
                <c:pt idx="27645">
                  <c:v>276395.81</c:v>
                </c:pt>
                <c:pt idx="27646">
                  <c:v>276405.81</c:v>
                </c:pt>
                <c:pt idx="27647">
                  <c:v>276415.81</c:v>
                </c:pt>
                <c:pt idx="27648">
                  <c:v>276425.81</c:v>
                </c:pt>
                <c:pt idx="27649">
                  <c:v>276435.81</c:v>
                </c:pt>
                <c:pt idx="27650">
                  <c:v>276445.81</c:v>
                </c:pt>
                <c:pt idx="27651">
                  <c:v>276455.81</c:v>
                </c:pt>
                <c:pt idx="27652">
                  <c:v>276465.81</c:v>
                </c:pt>
                <c:pt idx="27653">
                  <c:v>276475.78000000003</c:v>
                </c:pt>
                <c:pt idx="27654">
                  <c:v>276485.81</c:v>
                </c:pt>
                <c:pt idx="27655">
                  <c:v>276495.78000000003</c:v>
                </c:pt>
                <c:pt idx="27656">
                  <c:v>276505.78000000003</c:v>
                </c:pt>
                <c:pt idx="27657">
                  <c:v>276515.78000000003</c:v>
                </c:pt>
                <c:pt idx="27658">
                  <c:v>276525.78000000003</c:v>
                </c:pt>
                <c:pt idx="27659">
                  <c:v>276535.81</c:v>
                </c:pt>
                <c:pt idx="27660">
                  <c:v>276545.78000000003</c:v>
                </c:pt>
                <c:pt idx="27661">
                  <c:v>276555.78000000003</c:v>
                </c:pt>
                <c:pt idx="27662">
                  <c:v>276565.78000000003</c:v>
                </c:pt>
                <c:pt idx="27663">
                  <c:v>276575.78000000003</c:v>
                </c:pt>
                <c:pt idx="27664">
                  <c:v>276585.75</c:v>
                </c:pt>
                <c:pt idx="27665">
                  <c:v>276595.78000000003</c:v>
                </c:pt>
                <c:pt idx="27666">
                  <c:v>276605.75</c:v>
                </c:pt>
                <c:pt idx="27667">
                  <c:v>276615.75</c:v>
                </c:pt>
                <c:pt idx="27668">
                  <c:v>276625.75</c:v>
                </c:pt>
                <c:pt idx="27669">
                  <c:v>276635.75</c:v>
                </c:pt>
                <c:pt idx="27670">
                  <c:v>276645.78000000003</c:v>
                </c:pt>
                <c:pt idx="27671">
                  <c:v>276655.75</c:v>
                </c:pt>
                <c:pt idx="27672">
                  <c:v>276665.75</c:v>
                </c:pt>
                <c:pt idx="27673">
                  <c:v>276675.75</c:v>
                </c:pt>
                <c:pt idx="27674">
                  <c:v>276685.75</c:v>
                </c:pt>
                <c:pt idx="27675">
                  <c:v>276695.75</c:v>
                </c:pt>
                <c:pt idx="27676">
                  <c:v>276705.75</c:v>
                </c:pt>
                <c:pt idx="27677">
                  <c:v>276715.75</c:v>
                </c:pt>
                <c:pt idx="27678">
                  <c:v>276725.75</c:v>
                </c:pt>
                <c:pt idx="27679">
                  <c:v>276735.75</c:v>
                </c:pt>
                <c:pt idx="27680">
                  <c:v>276745.75</c:v>
                </c:pt>
                <c:pt idx="27681">
                  <c:v>276755.75</c:v>
                </c:pt>
                <c:pt idx="27682">
                  <c:v>276765.75</c:v>
                </c:pt>
                <c:pt idx="27683">
                  <c:v>276775.75</c:v>
                </c:pt>
                <c:pt idx="27684">
                  <c:v>276785.71999999997</c:v>
                </c:pt>
                <c:pt idx="27685">
                  <c:v>276795.75</c:v>
                </c:pt>
                <c:pt idx="27686">
                  <c:v>276805.71999999997</c:v>
                </c:pt>
                <c:pt idx="27687">
                  <c:v>276815.71999999997</c:v>
                </c:pt>
                <c:pt idx="27688">
                  <c:v>276825.71999999997</c:v>
                </c:pt>
                <c:pt idx="27689">
                  <c:v>276835.71999999997</c:v>
                </c:pt>
                <c:pt idx="27690">
                  <c:v>276845.75</c:v>
                </c:pt>
                <c:pt idx="27691">
                  <c:v>276855.71999999997</c:v>
                </c:pt>
                <c:pt idx="27692">
                  <c:v>276865.71999999997</c:v>
                </c:pt>
                <c:pt idx="27693">
                  <c:v>276875.71999999997</c:v>
                </c:pt>
                <c:pt idx="27694">
                  <c:v>276885.71999999997</c:v>
                </c:pt>
                <c:pt idx="27695">
                  <c:v>276895.69</c:v>
                </c:pt>
                <c:pt idx="27696">
                  <c:v>276905.71999999997</c:v>
                </c:pt>
                <c:pt idx="27697">
                  <c:v>276915.69</c:v>
                </c:pt>
                <c:pt idx="27698">
                  <c:v>276925.71999999997</c:v>
                </c:pt>
                <c:pt idx="27699">
                  <c:v>276935.69</c:v>
                </c:pt>
                <c:pt idx="27700">
                  <c:v>276945.69</c:v>
                </c:pt>
                <c:pt idx="27701">
                  <c:v>276955.71999999997</c:v>
                </c:pt>
                <c:pt idx="27702">
                  <c:v>276965.69</c:v>
                </c:pt>
                <c:pt idx="27703">
                  <c:v>276975.69</c:v>
                </c:pt>
                <c:pt idx="27704">
                  <c:v>276985.69</c:v>
                </c:pt>
                <c:pt idx="27705">
                  <c:v>276995.69</c:v>
                </c:pt>
                <c:pt idx="27706">
                  <c:v>277005.69</c:v>
                </c:pt>
                <c:pt idx="27707">
                  <c:v>277015.69</c:v>
                </c:pt>
                <c:pt idx="27708">
                  <c:v>277025.69</c:v>
                </c:pt>
                <c:pt idx="27709">
                  <c:v>277035.69</c:v>
                </c:pt>
                <c:pt idx="27710">
                  <c:v>277045.69</c:v>
                </c:pt>
                <c:pt idx="27711">
                  <c:v>277055.69</c:v>
                </c:pt>
                <c:pt idx="27712">
                  <c:v>277065.69</c:v>
                </c:pt>
                <c:pt idx="27713">
                  <c:v>277075.69</c:v>
                </c:pt>
                <c:pt idx="27714">
                  <c:v>277085.69</c:v>
                </c:pt>
                <c:pt idx="27715">
                  <c:v>277095.65999999997</c:v>
                </c:pt>
                <c:pt idx="27716">
                  <c:v>277105.69</c:v>
                </c:pt>
                <c:pt idx="27717">
                  <c:v>277115.65999999997</c:v>
                </c:pt>
                <c:pt idx="27718">
                  <c:v>277125.69</c:v>
                </c:pt>
                <c:pt idx="27719">
                  <c:v>277135.65999999997</c:v>
                </c:pt>
                <c:pt idx="27720">
                  <c:v>277145.65999999997</c:v>
                </c:pt>
                <c:pt idx="27721">
                  <c:v>277155.69</c:v>
                </c:pt>
                <c:pt idx="27722">
                  <c:v>277165.65999999997</c:v>
                </c:pt>
                <c:pt idx="27723">
                  <c:v>277175.65999999997</c:v>
                </c:pt>
                <c:pt idx="27724">
                  <c:v>277185.65999999997</c:v>
                </c:pt>
                <c:pt idx="27725">
                  <c:v>277195.65999999997</c:v>
                </c:pt>
                <c:pt idx="27726">
                  <c:v>277205.63</c:v>
                </c:pt>
                <c:pt idx="27727">
                  <c:v>277215.65999999997</c:v>
                </c:pt>
                <c:pt idx="27728">
                  <c:v>277225.63</c:v>
                </c:pt>
                <c:pt idx="27729">
                  <c:v>277235.65999999997</c:v>
                </c:pt>
                <c:pt idx="27730">
                  <c:v>277245.63</c:v>
                </c:pt>
                <c:pt idx="27731">
                  <c:v>277255.63</c:v>
                </c:pt>
                <c:pt idx="27732">
                  <c:v>277265.65999999997</c:v>
                </c:pt>
                <c:pt idx="27733">
                  <c:v>277275.63</c:v>
                </c:pt>
                <c:pt idx="27734">
                  <c:v>277285.63</c:v>
                </c:pt>
                <c:pt idx="27735">
                  <c:v>277295.63</c:v>
                </c:pt>
                <c:pt idx="27736">
                  <c:v>277305.63</c:v>
                </c:pt>
                <c:pt idx="27737">
                  <c:v>277315.63</c:v>
                </c:pt>
                <c:pt idx="27738">
                  <c:v>277325.63</c:v>
                </c:pt>
                <c:pt idx="27739">
                  <c:v>277335.63</c:v>
                </c:pt>
                <c:pt idx="27740">
                  <c:v>277345.63</c:v>
                </c:pt>
                <c:pt idx="27741">
                  <c:v>277355.63</c:v>
                </c:pt>
                <c:pt idx="27742">
                  <c:v>277365.63</c:v>
                </c:pt>
                <c:pt idx="27743">
                  <c:v>277375.63</c:v>
                </c:pt>
                <c:pt idx="27744">
                  <c:v>277385.63</c:v>
                </c:pt>
                <c:pt idx="27745">
                  <c:v>277395.63</c:v>
                </c:pt>
                <c:pt idx="27746">
                  <c:v>277405.59000000003</c:v>
                </c:pt>
                <c:pt idx="27747">
                  <c:v>277415.63</c:v>
                </c:pt>
                <c:pt idx="27748">
                  <c:v>277425.59000000003</c:v>
                </c:pt>
                <c:pt idx="27749">
                  <c:v>277435.63</c:v>
                </c:pt>
                <c:pt idx="27750">
                  <c:v>277445.59000000003</c:v>
                </c:pt>
                <c:pt idx="27751">
                  <c:v>277455.59000000003</c:v>
                </c:pt>
                <c:pt idx="27752">
                  <c:v>277465.59000000003</c:v>
                </c:pt>
                <c:pt idx="27753">
                  <c:v>277475.59000000003</c:v>
                </c:pt>
                <c:pt idx="27754">
                  <c:v>277485.59000000003</c:v>
                </c:pt>
                <c:pt idx="27755">
                  <c:v>277495.59000000003</c:v>
                </c:pt>
                <c:pt idx="27756">
                  <c:v>277505.59000000003</c:v>
                </c:pt>
                <c:pt idx="27757">
                  <c:v>277515.59000000003</c:v>
                </c:pt>
                <c:pt idx="27758">
                  <c:v>277525.59000000003</c:v>
                </c:pt>
                <c:pt idx="27759">
                  <c:v>277535.56</c:v>
                </c:pt>
                <c:pt idx="27760">
                  <c:v>277545.59000000003</c:v>
                </c:pt>
                <c:pt idx="27761">
                  <c:v>277555.56</c:v>
                </c:pt>
                <c:pt idx="27762">
                  <c:v>277565.56</c:v>
                </c:pt>
                <c:pt idx="27763">
                  <c:v>277575.56</c:v>
                </c:pt>
                <c:pt idx="27764">
                  <c:v>277585.56</c:v>
                </c:pt>
                <c:pt idx="27765">
                  <c:v>277595.59000000003</c:v>
                </c:pt>
                <c:pt idx="27766">
                  <c:v>277605.56</c:v>
                </c:pt>
                <c:pt idx="27767">
                  <c:v>277615.56</c:v>
                </c:pt>
                <c:pt idx="27768">
                  <c:v>277625.56</c:v>
                </c:pt>
                <c:pt idx="27769">
                  <c:v>277635.56</c:v>
                </c:pt>
                <c:pt idx="27770">
                  <c:v>277645.56</c:v>
                </c:pt>
                <c:pt idx="27771">
                  <c:v>277655.56</c:v>
                </c:pt>
                <c:pt idx="27772">
                  <c:v>277665.56</c:v>
                </c:pt>
                <c:pt idx="27773">
                  <c:v>277675.56</c:v>
                </c:pt>
                <c:pt idx="27774">
                  <c:v>277685.56</c:v>
                </c:pt>
                <c:pt idx="27775">
                  <c:v>277695.56</c:v>
                </c:pt>
                <c:pt idx="27776">
                  <c:v>277705.56</c:v>
                </c:pt>
                <c:pt idx="27777">
                  <c:v>277715.56</c:v>
                </c:pt>
                <c:pt idx="27778">
                  <c:v>277725.56</c:v>
                </c:pt>
                <c:pt idx="27779">
                  <c:v>277735.53000000003</c:v>
                </c:pt>
                <c:pt idx="27780">
                  <c:v>277745.56</c:v>
                </c:pt>
                <c:pt idx="27781">
                  <c:v>277755.53000000003</c:v>
                </c:pt>
                <c:pt idx="27782">
                  <c:v>277765.53000000003</c:v>
                </c:pt>
                <c:pt idx="27783">
                  <c:v>277775.53000000003</c:v>
                </c:pt>
                <c:pt idx="27784">
                  <c:v>277785.53000000003</c:v>
                </c:pt>
                <c:pt idx="27785">
                  <c:v>277795.56</c:v>
                </c:pt>
                <c:pt idx="27786">
                  <c:v>277805.53000000003</c:v>
                </c:pt>
                <c:pt idx="27787">
                  <c:v>277815.53000000003</c:v>
                </c:pt>
                <c:pt idx="27788">
                  <c:v>277825.53000000003</c:v>
                </c:pt>
                <c:pt idx="27789">
                  <c:v>277835.53000000003</c:v>
                </c:pt>
                <c:pt idx="27790">
                  <c:v>277845.5</c:v>
                </c:pt>
                <c:pt idx="27791">
                  <c:v>277855.53000000003</c:v>
                </c:pt>
                <c:pt idx="27792">
                  <c:v>277865.5</c:v>
                </c:pt>
                <c:pt idx="27793">
                  <c:v>277875.5</c:v>
                </c:pt>
                <c:pt idx="27794">
                  <c:v>277885.5</c:v>
                </c:pt>
                <c:pt idx="27795">
                  <c:v>277895.5</c:v>
                </c:pt>
                <c:pt idx="27796">
                  <c:v>277905.53000000003</c:v>
                </c:pt>
                <c:pt idx="27797">
                  <c:v>277915.5</c:v>
                </c:pt>
                <c:pt idx="27798">
                  <c:v>277925.5</c:v>
                </c:pt>
                <c:pt idx="27799">
                  <c:v>277935.5</c:v>
                </c:pt>
                <c:pt idx="27800">
                  <c:v>277945.5</c:v>
                </c:pt>
                <c:pt idx="27801">
                  <c:v>277955.5</c:v>
                </c:pt>
                <c:pt idx="27802">
                  <c:v>277965.5</c:v>
                </c:pt>
                <c:pt idx="27803">
                  <c:v>277975.5</c:v>
                </c:pt>
                <c:pt idx="27804">
                  <c:v>277985.5</c:v>
                </c:pt>
                <c:pt idx="27805">
                  <c:v>277995.5</c:v>
                </c:pt>
                <c:pt idx="27806">
                  <c:v>278005.5</c:v>
                </c:pt>
                <c:pt idx="27807">
                  <c:v>278015.5</c:v>
                </c:pt>
                <c:pt idx="27808">
                  <c:v>278025.5</c:v>
                </c:pt>
                <c:pt idx="27809">
                  <c:v>278035.5</c:v>
                </c:pt>
                <c:pt idx="27810">
                  <c:v>278045.46999999997</c:v>
                </c:pt>
                <c:pt idx="27811">
                  <c:v>278055.5</c:v>
                </c:pt>
                <c:pt idx="27812">
                  <c:v>278065.46999999997</c:v>
                </c:pt>
                <c:pt idx="27813">
                  <c:v>278075.5</c:v>
                </c:pt>
                <c:pt idx="27814">
                  <c:v>278085.46999999997</c:v>
                </c:pt>
                <c:pt idx="27815">
                  <c:v>278095.46999999997</c:v>
                </c:pt>
                <c:pt idx="27816">
                  <c:v>278105.5</c:v>
                </c:pt>
                <c:pt idx="27817">
                  <c:v>278115.46999999997</c:v>
                </c:pt>
                <c:pt idx="27818">
                  <c:v>278125.46999999997</c:v>
                </c:pt>
                <c:pt idx="27819">
                  <c:v>278135.46999999997</c:v>
                </c:pt>
                <c:pt idx="27820">
                  <c:v>278145.46999999997</c:v>
                </c:pt>
                <c:pt idx="27821">
                  <c:v>278155.44</c:v>
                </c:pt>
                <c:pt idx="27822">
                  <c:v>278165.46999999997</c:v>
                </c:pt>
                <c:pt idx="27823">
                  <c:v>278175.44</c:v>
                </c:pt>
                <c:pt idx="27824">
                  <c:v>278185.46999999997</c:v>
                </c:pt>
                <c:pt idx="27825">
                  <c:v>278195.44</c:v>
                </c:pt>
                <c:pt idx="27826">
                  <c:v>278205.44</c:v>
                </c:pt>
                <c:pt idx="27827">
                  <c:v>278215.46999999997</c:v>
                </c:pt>
                <c:pt idx="27828">
                  <c:v>278225.44</c:v>
                </c:pt>
                <c:pt idx="27829">
                  <c:v>278235.44</c:v>
                </c:pt>
                <c:pt idx="27830">
                  <c:v>278245.44</c:v>
                </c:pt>
                <c:pt idx="27831">
                  <c:v>278255.44</c:v>
                </c:pt>
                <c:pt idx="27832">
                  <c:v>278265.44</c:v>
                </c:pt>
                <c:pt idx="27833">
                  <c:v>278275.44</c:v>
                </c:pt>
                <c:pt idx="27834">
                  <c:v>278285.44</c:v>
                </c:pt>
                <c:pt idx="27835">
                  <c:v>278295.44</c:v>
                </c:pt>
                <c:pt idx="27836">
                  <c:v>278305.44</c:v>
                </c:pt>
                <c:pt idx="27837">
                  <c:v>278315.44</c:v>
                </c:pt>
                <c:pt idx="27838">
                  <c:v>278325.44</c:v>
                </c:pt>
                <c:pt idx="27839">
                  <c:v>278335.44</c:v>
                </c:pt>
                <c:pt idx="27840">
                  <c:v>278345.44</c:v>
                </c:pt>
                <c:pt idx="27841">
                  <c:v>278355.40999999997</c:v>
                </c:pt>
                <c:pt idx="27842">
                  <c:v>278365.44</c:v>
                </c:pt>
                <c:pt idx="27843">
                  <c:v>278375.40999999997</c:v>
                </c:pt>
                <c:pt idx="27844">
                  <c:v>278385.44</c:v>
                </c:pt>
                <c:pt idx="27845">
                  <c:v>278395.40999999997</c:v>
                </c:pt>
                <c:pt idx="27846">
                  <c:v>278405.40999999997</c:v>
                </c:pt>
                <c:pt idx="27847">
                  <c:v>278415.40999999997</c:v>
                </c:pt>
                <c:pt idx="27848">
                  <c:v>278425.40999999997</c:v>
                </c:pt>
                <c:pt idx="27849">
                  <c:v>278435.40999999997</c:v>
                </c:pt>
                <c:pt idx="27850">
                  <c:v>278445.40999999997</c:v>
                </c:pt>
                <c:pt idx="27851">
                  <c:v>278455.40999999997</c:v>
                </c:pt>
                <c:pt idx="27852">
                  <c:v>278465.38</c:v>
                </c:pt>
                <c:pt idx="27853">
                  <c:v>278475.40999999997</c:v>
                </c:pt>
                <c:pt idx="27854">
                  <c:v>278485.38</c:v>
                </c:pt>
                <c:pt idx="27855">
                  <c:v>278495.40999999997</c:v>
                </c:pt>
                <c:pt idx="27856">
                  <c:v>278505.38</c:v>
                </c:pt>
                <c:pt idx="27857">
                  <c:v>278515.38</c:v>
                </c:pt>
                <c:pt idx="27858">
                  <c:v>278525.38</c:v>
                </c:pt>
                <c:pt idx="27859">
                  <c:v>278535.38</c:v>
                </c:pt>
                <c:pt idx="27860">
                  <c:v>278545.38</c:v>
                </c:pt>
                <c:pt idx="27861">
                  <c:v>278555.38</c:v>
                </c:pt>
                <c:pt idx="27862">
                  <c:v>278565.38</c:v>
                </c:pt>
                <c:pt idx="27863">
                  <c:v>278575.38</c:v>
                </c:pt>
                <c:pt idx="27864">
                  <c:v>278585.38</c:v>
                </c:pt>
                <c:pt idx="27865">
                  <c:v>278595.38</c:v>
                </c:pt>
                <c:pt idx="27866">
                  <c:v>278605.38</c:v>
                </c:pt>
                <c:pt idx="27867">
                  <c:v>278615.38</c:v>
                </c:pt>
                <c:pt idx="27868">
                  <c:v>278625.38</c:v>
                </c:pt>
                <c:pt idx="27869">
                  <c:v>278635.38</c:v>
                </c:pt>
                <c:pt idx="27870">
                  <c:v>278645.38</c:v>
                </c:pt>
                <c:pt idx="27871">
                  <c:v>278655.38</c:v>
                </c:pt>
                <c:pt idx="27872">
                  <c:v>278665.38</c:v>
                </c:pt>
                <c:pt idx="27873">
                  <c:v>278675.38</c:v>
                </c:pt>
                <c:pt idx="27874">
                  <c:v>278685.34000000003</c:v>
                </c:pt>
                <c:pt idx="27875">
                  <c:v>278695.38</c:v>
                </c:pt>
                <c:pt idx="27876">
                  <c:v>278705.34000000003</c:v>
                </c:pt>
                <c:pt idx="27877">
                  <c:v>278715.34000000003</c:v>
                </c:pt>
                <c:pt idx="27878">
                  <c:v>278725.34000000003</c:v>
                </c:pt>
                <c:pt idx="27879">
                  <c:v>278735.34000000003</c:v>
                </c:pt>
                <c:pt idx="27880">
                  <c:v>278745.38</c:v>
                </c:pt>
                <c:pt idx="27881">
                  <c:v>278755.34000000003</c:v>
                </c:pt>
                <c:pt idx="27882">
                  <c:v>278765.34000000003</c:v>
                </c:pt>
                <c:pt idx="27883">
                  <c:v>278775.34000000003</c:v>
                </c:pt>
                <c:pt idx="27884">
                  <c:v>278785.34000000003</c:v>
                </c:pt>
                <c:pt idx="27885">
                  <c:v>278795.31</c:v>
                </c:pt>
                <c:pt idx="27886">
                  <c:v>278805.34000000003</c:v>
                </c:pt>
                <c:pt idx="27887">
                  <c:v>278815.31</c:v>
                </c:pt>
                <c:pt idx="27888">
                  <c:v>278825.31</c:v>
                </c:pt>
                <c:pt idx="27889">
                  <c:v>278835.31</c:v>
                </c:pt>
                <c:pt idx="27890">
                  <c:v>278845.31</c:v>
                </c:pt>
                <c:pt idx="27891">
                  <c:v>278855.34000000003</c:v>
                </c:pt>
                <c:pt idx="27892">
                  <c:v>278865.31</c:v>
                </c:pt>
                <c:pt idx="27893">
                  <c:v>278875.31</c:v>
                </c:pt>
                <c:pt idx="27894">
                  <c:v>278885.31</c:v>
                </c:pt>
                <c:pt idx="27895">
                  <c:v>278895.31</c:v>
                </c:pt>
                <c:pt idx="27896">
                  <c:v>278905.31</c:v>
                </c:pt>
                <c:pt idx="27897">
                  <c:v>278915.31</c:v>
                </c:pt>
                <c:pt idx="27898">
                  <c:v>278925.31</c:v>
                </c:pt>
                <c:pt idx="27899">
                  <c:v>278935.31</c:v>
                </c:pt>
                <c:pt idx="27900">
                  <c:v>278945.28000000003</c:v>
                </c:pt>
                <c:pt idx="27901">
                  <c:v>278955.31</c:v>
                </c:pt>
                <c:pt idx="27902">
                  <c:v>278965.31</c:v>
                </c:pt>
                <c:pt idx="27903">
                  <c:v>278975.31</c:v>
                </c:pt>
                <c:pt idx="27904">
                  <c:v>278985.31</c:v>
                </c:pt>
                <c:pt idx="27905">
                  <c:v>278995.28000000003</c:v>
                </c:pt>
                <c:pt idx="27906">
                  <c:v>279005.31</c:v>
                </c:pt>
                <c:pt idx="27907">
                  <c:v>279015.28000000003</c:v>
                </c:pt>
                <c:pt idx="27908">
                  <c:v>279025.28000000003</c:v>
                </c:pt>
                <c:pt idx="27909">
                  <c:v>279035.28000000003</c:v>
                </c:pt>
                <c:pt idx="27910">
                  <c:v>279045.28000000003</c:v>
                </c:pt>
                <c:pt idx="27911">
                  <c:v>279055.31</c:v>
                </c:pt>
                <c:pt idx="27912">
                  <c:v>279065.28000000003</c:v>
                </c:pt>
                <c:pt idx="27913">
                  <c:v>279075.28000000003</c:v>
                </c:pt>
                <c:pt idx="27914">
                  <c:v>279085.28000000003</c:v>
                </c:pt>
                <c:pt idx="27915">
                  <c:v>279095.28000000003</c:v>
                </c:pt>
                <c:pt idx="27916">
                  <c:v>279105.25</c:v>
                </c:pt>
                <c:pt idx="27917">
                  <c:v>279115.28000000003</c:v>
                </c:pt>
                <c:pt idx="27918">
                  <c:v>279125.25</c:v>
                </c:pt>
                <c:pt idx="27919">
                  <c:v>279135.25</c:v>
                </c:pt>
                <c:pt idx="27920">
                  <c:v>279145.25</c:v>
                </c:pt>
                <c:pt idx="27921">
                  <c:v>279155.25</c:v>
                </c:pt>
                <c:pt idx="27922">
                  <c:v>279165.28000000003</c:v>
                </c:pt>
                <c:pt idx="27923">
                  <c:v>279175.25</c:v>
                </c:pt>
                <c:pt idx="27924">
                  <c:v>279185.25</c:v>
                </c:pt>
                <c:pt idx="27925">
                  <c:v>279195.25</c:v>
                </c:pt>
                <c:pt idx="27926">
                  <c:v>279205.25</c:v>
                </c:pt>
                <c:pt idx="27927">
                  <c:v>279215.25</c:v>
                </c:pt>
                <c:pt idx="27928">
                  <c:v>279225.25</c:v>
                </c:pt>
                <c:pt idx="27929">
                  <c:v>279235.25</c:v>
                </c:pt>
                <c:pt idx="27930">
                  <c:v>279245.25</c:v>
                </c:pt>
                <c:pt idx="27931">
                  <c:v>279255.25</c:v>
                </c:pt>
                <c:pt idx="27932">
                  <c:v>279265.25</c:v>
                </c:pt>
                <c:pt idx="27933">
                  <c:v>279275.25</c:v>
                </c:pt>
                <c:pt idx="27934">
                  <c:v>279285.25</c:v>
                </c:pt>
                <c:pt idx="27935">
                  <c:v>279295.25</c:v>
                </c:pt>
                <c:pt idx="27936">
                  <c:v>279305.21999999997</c:v>
                </c:pt>
                <c:pt idx="27937">
                  <c:v>279315.25</c:v>
                </c:pt>
                <c:pt idx="27938">
                  <c:v>279325.21999999997</c:v>
                </c:pt>
                <c:pt idx="27939">
                  <c:v>279335.25</c:v>
                </c:pt>
                <c:pt idx="27940">
                  <c:v>279345.21999999997</c:v>
                </c:pt>
                <c:pt idx="27941">
                  <c:v>279355.21999999997</c:v>
                </c:pt>
                <c:pt idx="27942">
                  <c:v>279365.21999999997</c:v>
                </c:pt>
                <c:pt idx="27943">
                  <c:v>279375.21999999997</c:v>
                </c:pt>
                <c:pt idx="27944">
                  <c:v>279385.21999999997</c:v>
                </c:pt>
                <c:pt idx="27945">
                  <c:v>279395.21999999997</c:v>
                </c:pt>
                <c:pt idx="27946">
                  <c:v>279405.21999999997</c:v>
                </c:pt>
                <c:pt idx="27947">
                  <c:v>279415.19</c:v>
                </c:pt>
                <c:pt idx="27948">
                  <c:v>279425.21999999997</c:v>
                </c:pt>
                <c:pt idx="27949">
                  <c:v>279435.19</c:v>
                </c:pt>
                <c:pt idx="27950">
                  <c:v>279445.21999999997</c:v>
                </c:pt>
                <c:pt idx="27951">
                  <c:v>279455.19</c:v>
                </c:pt>
                <c:pt idx="27952">
                  <c:v>279465.19</c:v>
                </c:pt>
                <c:pt idx="27953">
                  <c:v>279475.21999999997</c:v>
                </c:pt>
                <c:pt idx="27954">
                  <c:v>279485.19</c:v>
                </c:pt>
                <c:pt idx="27955">
                  <c:v>279495.19</c:v>
                </c:pt>
                <c:pt idx="27956">
                  <c:v>279505.19</c:v>
                </c:pt>
                <c:pt idx="27957">
                  <c:v>279515.19</c:v>
                </c:pt>
                <c:pt idx="27958">
                  <c:v>279525.19</c:v>
                </c:pt>
                <c:pt idx="27959">
                  <c:v>279535.19</c:v>
                </c:pt>
                <c:pt idx="27960">
                  <c:v>279545.19</c:v>
                </c:pt>
                <c:pt idx="27961">
                  <c:v>279555.19</c:v>
                </c:pt>
                <c:pt idx="27962">
                  <c:v>279565.19</c:v>
                </c:pt>
                <c:pt idx="27963">
                  <c:v>279575.19</c:v>
                </c:pt>
                <c:pt idx="27964">
                  <c:v>279585.19</c:v>
                </c:pt>
                <c:pt idx="27965">
                  <c:v>279595.19</c:v>
                </c:pt>
                <c:pt idx="27966">
                  <c:v>279605.19</c:v>
                </c:pt>
                <c:pt idx="27967">
                  <c:v>279615.15999999997</c:v>
                </c:pt>
                <c:pt idx="27968">
                  <c:v>279625.19</c:v>
                </c:pt>
                <c:pt idx="27969">
                  <c:v>279635.15999999997</c:v>
                </c:pt>
                <c:pt idx="27970">
                  <c:v>279645.19</c:v>
                </c:pt>
                <c:pt idx="27971">
                  <c:v>279655.15999999997</c:v>
                </c:pt>
                <c:pt idx="27972">
                  <c:v>279665.15999999997</c:v>
                </c:pt>
                <c:pt idx="27973">
                  <c:v>279675.15999999997</c:v>
                </c:pt>
                <c:pt idx="27974">
                  <c:v>279685.15999999997</c:v>
                </c:pt>
                <c:pt idx="27975">
                  <c:v>279695.15999999997</c:v>
                </c:pt>
                <c:pt idx="27976">
                  <c:v>279705.15999999997</c:v>
                </c:pt>
                <c:pt idx="27977">
                  <c:v>279715.15999999997</c:v>
                </c:pt>
                <c:pt idx="27978">
                  <c:v>279725.15999999997</c:v>
                </c:pt>
                <c:pt idx="27979">
                  <c:v>279735.15999999997</c:v>
                </c:pt>
                <c:pt idx="27980">
                  <c:v>279745.13</c:v>
                </c:pt>
                <c:pt idx="27981">
                  <c:v>279755.15999999997</c:v>
                </c:pt>
                <c:pt idx="27982">
                  <c:v>279765.13</c:v>
                </c:pt>
                <c:pt idx="27983">
                  <c:v>279775.13</c:v>
                </c:pt>
                <c:pt idx="27984">
                  <c:v>279785.13</c:v>
                </c:pt>
                <c:pt idx="27985">
                  <c:v>279795.13</c:v>
                </c:pt>
                <c:pt idx="27986">
                  <c:v>279805.15999999997</c:v>
                </c:pt>
                <c:pt idx="27987">
                  <c:v>279815.13</c:v>
                </c:pt>
                <c:pt idx="27988">
                  <c:v>279825.13</c:v>
                </c:pt>
                <c:pt idx="27989">
                  <c:v>279835.13</c:v>
                </c:pt>
                <c:pt idx="27990">
                  <c:v>279845.13</c:v>
                </c:pt>
                <c:pt idx="27991">
                  <c:v>279855.13</c:v>
                </c:pt>
                <c:pt idx="27992">
                  <c:v>279865.13</c:v>
                </c:pt>
                <c:pt idx="27993">
                  <c:v>279875.13</c:v>
                </c:pt>
                <c:pt idx="27994">
                  <c:v>279885.13</c:v>
                </c:pt>
                <c:pt idx="27995">
                  <c:v>279895.09000000003</c:v>
                </c:pt>
                <c:pt idx="27996">
                  <c:v>279905.13</c:v>
                </c:pt>
                <c:pt idx="27997">
                  <c:v>279915.13</c:v>
                </c:pt>
                <c:pt idx="27998">
                  <c:v>279925.13</c:v>
                </c:pt>
                <c:pt idx="27999">
                  <c:v>279935.13</c:v>
                </c:pt>
                <c:pt idx="28000">
                  <c:v>279945.09000000003</c:v>
                </c:pt>
                <c:pt idx="28001">
                  <c:v>279955.13</c:v>
                </c:pt>
                <c:pt idx="28002">
                  <c:v>279965.09000000003</c:v>
                </c:pt>
                <c:pt idx="28003">
                  <c:v>279975.09000000003</c:v>
                </c:pt>
                <c:pt idx="28004">
                  <c:v>279985.09000000003</c:v>
                </c:pt>
                <c:pt idx="28005">
                  <c:v>279995.09000000003</c:v>
                </c:pt>
                <c:pt idx="28006">
                  <c:v>280005.13</c:v>
                </c:pt>
                <c:pt idx="28007">
                  <c:v>280015.09000000003</c:v>
                </c:pt>
                <c:pt idx="28008">
                  <c:v>280025.09000000003</c:v>
                </c:pt>
                <c:pt idx="28009">
                  <c:v>280035.09000000003</c:v>
                </c:pt>
                <c:pt idx="28010">
                  <c:v>280045.09000000003</c:v>
                </c:pt>
                <c:pt idx="28011">
                  <c:v>280055.06</c:v>
                </c:pt>
                <c:pt idx="28012">
                  <c:v>280065.09000000003</c:v>
                </c:pt>
                <c:pt idx="28013">
                  <c:v>280075.06</c:v>
                </c:pt>
                <c:pt idx="28014">
                  <c:v>280085.06</c:v>
                </c:pt>
                <c:pt idx="28015">
                  <c:v>280095.06</c:v>
                </c:pt>
                <c:pt idx="28016">
                  <c:v>280105.06</c:v>
                </c:pt>
                <c:pt idx="28017">
                  <c:v>280115.09000000003</c:v>
                </c:pt>
                <c:pt idx="28018">
                  <c:v>280125.06</c:v>
                </c:pt>
                <c:pt idx="28019">
                  <c:v>280135.06</c:v>
                </c:pt>
                <c:pt idx="28020">
                  <c:v>280145.06</c:v>
                </c:pt>
                <c:pt idx="28021">
                  <c:v>280155.06</c:v>
                </c:pt>
                <c:pt idx="28022">
                  <c:v>280165.06</c:v>
                </c:pt>
                <c:pt idx="28023">
                  <c:v>280175.06</c:v>
                </c:pt>
                <c:pt idx="28024">
                  <c:v>280185.06</c:v>
                </c:pt>
                <c:pt idx="28025">
                  <c:v>280195.06</c:v>
                </c:pt>
                <c:pt idx="28026">
                  <c:v>280205.03000000003</c:v>
                </c:pt>
                <c:pt idx="28027">
                  <c:v>280215.06</c:v>
                </c:pt>
                <c:pt idx="28028">
                  <c:v>280225.06</c:v>
                </c:pt>
                <c:pt idx="28029">
                  <c:v>280235.06</c:v>
                </c:pt>
                <c:pt idx="28030">
                  <c:v>280245.06</c:v>
                </c:pt>
                <c:pt idx="28031">
                  <c:v>280255.03000000003</c:v>
                </c:pt>
                <c:pt idx="28032">
                  <c:v>280265.06</c:v>
                </c:pt>
                <c:pt idx="28033">
                  <c:v>280275.03000000003</c:v>
                </c:pt>
                <c:pt idx="28034">
                  <c:v>280285.03000000003</c:v>
                </c:pt>
                <c:pt idx="28035">
                  <c:v>280295.03000000003</c:v>
                </c:pt>
                <c:pt idx="28036">
                  <c:v>280305.03000000003</c:v>
                </c:pt>
                <c:pt idx="28037">
                  <c:v>280315.03000000003</c:v>
                </c:pt>
                <c:pt idx="28038">
                  <c:v>280325.03000000003</c:v>
                </c:pt>
                <c:pt idx="28039">
                  <c:v>280335.03000000003</c:v>
                </c:pt>
                <c:pt idx="28040">
                  <c:v>280345.03000000003</c:v>
                </c:pt>
                <c:pt idx="28041">
                  <c:v>280355.03000000003</c:v>
                </c:pt>
                <c:pt idx="28042">
                  <c:v>280365</c:v>
                </c:pt>
                <c:pt idx="28043">
                  <c:v>280375.03000000003</c:v>
                </c:pt>
                <c:pt idx="28044">
                  <c:v>280385</c:v>
                </c:pt>
                <c:pt idx="28045">
                  <c:v>280395.03000000003</c:v>
                </c:pt>
                <c:pt idx="28046">
                  <c:v>280405</c:v>
                </c:pt>
                <c:pt idx="28047">
                  <c:v>280415</c:v>
                </c:pt>
                <c:pt idx="28048">
                  <c:v>280425.03000000003</c:v>
                </c:pt>
                <c:pt idx="28049">
                  <c:v>280435</c:v>
                </c:pt>
                <c:pt idx="28050">
                  <c:v>280445</c:v>
                </c:pt>
                <c:pt idx="28051">
                  <c:v>280455</c:v>
                </c:pt>
                <c:pt idx="28052">
                  <c:v>280465</c:v>
                </c:pt>
                <c:pt idx="28053">
                  <c:v>280475</c:v>
                </c:pt>
                <c:pt idx="28054">
                  <c:v>280485</c:v>
                </c:pt>
                <c:pt idx="28055">
                  <c:v>280495</c:v>
                </c:pt>
                <c:pt idx="28056">
                  <c:v>280505</c:v>
                </c:pt>
                <c:pt idx="28057">
                  <c:v>280515</c:v>
                </c:pt>
                <c:pt idx="28058">
                  <c:v>280525</c:v>
                </c:pt>
                <c:pt idx="28059">
                  <c:v>280535</c:v>
                </c:pt>
                <c:pt idx="28060">
                  <c:v>280545</c:v>
                </c:pt>
                <c:pt idx="28061">
                  <c:v>280555</c:v>
                </c:pt>
                <c:pt idx="28062">
                  <c:v>280564.96999999997</c:v>
                </c:pt>
                <c:pt idx="28063">
                  <c:v>280575</c:v>
                </c:pt>
                <c:pt idx="28064">
                  <c:v>280584.96999999997</c:v>
                </c:pt>
                <c:pt idx="28065">
                  <c:v>280595</c:v>
                </c:pt>
                <c:pt idx="28066">
                  <c:v>280604.96999999997</c:v>
                </c:pt>
                <c:pt idx="28067">
                  <c:v>280614.96999999997</c:v>
                </c:pt>
                <c:pt idx="28068">
                  <c:v>280624.96999999997</c:v>
                </c:pt>
                <c:pt idx="28069">
                  <c:v>280634.96999999997</c:v>
                </c:pt>
                <c:pt idx="28070">
                  <c:v>280644.96999999997</c:v>
                </c:pt>
                <c:pt idx="28071">
                  <c:v>280654.96999999997</c:v>
                </c:pt>
                <c:pt idx="28072">
                  <c:v>280664.96999999997</c:v>
                </c:pt>
                <c:pt idx="28073">
                  <c:v>280674.94</c:v>
                </c:pt>
                <c:pt idx="28074">
                  <c:v>280684.96999999997</c:v>
                </c:pt>
                <c:pt idx="28075">
                  <c:v>280694.94</c:v>
                </c:pt>
                <c:pt idx="28076">
                  <c:v>280704.96999999997</c:v>
                </c:pt>
                <c:pt idx="28077">
                  <c:v>280714.94</c:v>
                </c:pt>
                <c:pt idx="28078">
                  <c:v>280724.94</c:v>
                </c:pt>
                <c:pt idx="28079">
                  <c:v>280734.94</c:v>
                </c:pt>
                <c:pt idx="28080">
                  <c:v>280744.94</c:v>
                </c:pt>
                <c:pt idx="28081">
                  <c:v>280754.94</c:v>
                </c:pt>
                <c:pt idx="28082">
                  <c:v>280764.94</c:v>
                </c:pt>
                <c:pt idx="28083">
                  <c:v>280774.94</c:v>
                </c:pt>
                <c:pt idx="28084">
                  <c:v>280784.94</c:v>
                </c:pt>
                <c:pt idx="28085">
                  <c:v>280794.94</c:v>
                </c:pt>
                <c:pt idx="28086">
                  <c:v>280804.94</c:v>
                </c:pt>
                <c:pt idx="28087">
                  <c:v>280814.94</c:v>
                </c:pt>
                <c:pt idx="28088">
                  <c:v>280824.94</c:v>
                </c:pt>
                <c:pt idx="28089">
                  <c:v>280834.94</c:v>
                </c:pt>
                <c:pt idx="28090">
                  <c:v>280844.94</c:v>
                </c:pt>
                <c:pt idx="28091">
                  <c:v>280854.94</c:v>
                </c:pt>
                <c:pt idx="28092">
                  <c:v>280864.94</c:v>
                </c:pt>
                <c:pt idx="28093">
                  <c:v>280874.90999999997</c:v>
                </c:pt>
                <c:pt idx="28094">
                  <c:v>280884.94</c:v>
                </c:pt>
                <c:pt idx="28095">
                  <c:v>280894.90999999997</c:v>
                </c:pt>
                <c:pt idx="28096">
                  <c:v>280904.94</c:v>
                </c:pt>
                <c:pt idx="28097">
                  <c:v>280914.90999999997</c:v>
                </c:pt>
                <c:pt idx="28098">
                  <c:v>280924.90999999997</c:v>
                </c:pt>
                <c:pt idx="28099">
                  <c:v>280934.90999999997</c:v>
                </c:pt>
                <c:pt idx="28100">
                  <c:v>280944.90999999997</c:v>
                </c:pt>
                <c:pt idx="28101">
                  <c:v>280954.90999999997</c:v>
                </c:pt>
                <c:pt idx="28102">
                  <c:v>280964.90999999997</c:v>
                </c:pt>
                <c:pt idx="28103">
                  <c:v>280974.90999999997</c:v>
                </c:pt>
                <c:pt idx="28104">
                  <c:v>280984.90999999997</c:v>
                </c:pt>
                <c:pt idx="28105">
                  <c:v>280994.90999999997</c:v>
                </c:pt>
                <c:pt idx="28106">
                  <c:v>281004.88</c:v>
                </c:pt>
                <c:pt idx="28107">
                  <c:v>281014.90999999997</c:v>
                </c:pt>
                <c:pt idx="28108">
                  <c:v>281024.88</c:v>
                </c:pt>
                <c:pt idx="28109">
                  <c:v>281034.88</c:v>
                </c:pt>
                <c:pt idx="28110">
                  <c:v>281044.88</c:v>
                </c:pt>
                <c:pt idx="28111">
                  <c:v>281054.88</c:v>
                </c:pt>
                <c:pt idx="28112">
                  <c:v>281064.90999999997</c:v>
                </c:pt>
                <c:pt idx="28113">
                  <c:v>281074.88</c:v>
                </c:pt>
                <c:pt idx="28114">
                  <c:v>281084.88</c:v>
                </c:pt>
                <c:pt idx="28115">
                  <c:v>281094.88</c:v>
                </c:pt>
                <c:pt idx="28116">
                  <c:v>281104.88</c:v>
                </c:pt>
                <c:pt idx="28117">
                  <c:v>281114.88</c:v>
                </c:pt>
                <c:pt idx="28118">
                  <c:v>281124.88</c:v>
                </c:pt>
                <c:pt idx="28119">
                  <c:v>281134.88</c:v>
                </c:pt>
                <c:pt idx="28120">
                  <c:v>281144.88</c:v>
                </c:pt>
                <c:pt idx="28121">
                  <c:v>281154.84000000003</c:v>
                </c:pt>
                <c:pt idx="28122">
                  <c:v>281164.88</c:v>
                </c:pt>
                <c:pt idx="28123">
                  <c:v>281174.88</c:v>
                </c:pt>
                <c:pt idx="28124">
                  <c:v>281184.88</c:v>
                </c:pt>
                <c:pt idx="28125">
                  <c:v>281194.88</c:v>
                </c:pt>
                <c:pt idx="28126">
                  <c:v>281204.84000000003</c:v>
                </c:pt>
                <c:pt idx="28127">
                  <c:v>281214.88</c:v>
                </c:pt>
                <c:pt idx="28128">
                  <c:v>281224.84000000003</c:v>
                </c:pt>
                <c:pt idx="28129">
                  <c:v>281234.84000000003</c:v>
                </c:pt>
                <c:pt idx="28130">
                  <c:v>281244.84000000003</c:v>
                </c:pt>
                <c:pt idx="28131">
                  <c:v>281254.84000000003</c:v>
                </c:pt>
                <c:pt idx="28132">
                  <c:v>281264.88</c:v>
                </c:pt>
                <c:pt idx="28133">
                  <c:v>281274.84000000003</c:v>
                </c:pt>
                <c:pt idx="28134">
                  <c:v>281284.84000000003</c:v>
                </c:pt>
                <c:pt idx="28135">
                  <c:v>281294.84000000003</c:v>
                </c:pt>
                <c:pt idx="28136">
                  <c:v>281304.84000000003</c:v>
                </c:pt>
                <c:pt idx="28137">
                  <c:v>281314.81</c:v>
                </c:pt>
                <c:pt idx="28138">
                  <c:v>281324.84000000003</c:v>
                </c:pt>
                <c:pt idx="28139">
                  <c:v>281334.81</c:v>
                </c:pt>
                <c:pt idx="28140">
                  <c:v>281344.81</c:v>
                </c:pt>
                <c:pt idx="28141">
                  <c:v>281354.81</c:v>
                </c:pt>
                <c:pt idx="28142">
                  <c:v>281364.81</c:v>
                </c:pt>
                <c:pt idx="28143">
                  <c:v>281374.84000000003</c:v>
                </c:pt>
                <c:pt idx="28144">
                  <c:v>281384.81</c:v>
                </c:pt>
                <c:pt idx="28145">
                  <c:v>281394.81</c:v>
                </c:pt>
                <c:pt idx="28146">
                  <c:v>281404.81</c:v>
                </c:pt>
                <c:pt idx="28147">
                  <c:v>281414.81</c:v>
                </c:pt>
                <c:pt idx="28148">
                  <c:v>281424.81</c:v>
                </c:pt>
                <c:pt idx="28149">
                  <c:v>281434.81</c:v>
                </c:pt>
                <c:pt idx="28150">
                  <c:v>281444.81</c:v>
                </c:pt>
                <c:pt idx="28151">
                  <c:v>281454.81</c:v>
                </c:pt>
                <c:pt idx="28152">
                  <c:v>281464.78000000003</c:v>
                </c:pt>
                <c:pt idx="28153">
                  <c:v>281474.81</c:v>
                </c:pt>
                <c:pt idx="28154">
                  <c:v>281484.81</c:v>
                </c:pt>
                <c:pt idx="28155">
                  <c:v>281494.81</c:v>
                </c:pt>
                <c:pt idx="28156">
                  <c:v>281504.81</c:v>
                </c:pt>
                <c:pt idx="28157">
                  <c:v>281514.78000000003</c:v>
                </c:pt>
                <c:pt idx="28158">
                  <c:v>281524.81</c:v>
                </c:pt>
                <c:pt idx="28159">
                  <c:v>281534.78000000003</c:v>
                </c:pt>
                <c:pt idx="28160">
                  <c:v>281544.78000000003</c:v>
                </c:pt>
                <c:pt idx="28161">
                  <c:v>281554.78000000003</c:v>
                </c:pt>
                <c:pt idx="28162">
                  <c:v>281564.78000000003</c:v>
                </c:pt>
                <c:pt idx="28163">
                  <c:v>281574.78000000003</c:v>
                </c:pt>
                <c:pt idx="28164">
                  <c:v>281584.78000000003</c:v>
                </c:pt>
                <c:pt idx="28165">
                  <c:v>281594.78000000003</c:v>
                </c:pt>
                <c:pt idx="28166">
                  <c:v>281604.78000000003</c:v>
                </c:pt>
                <c:pt idx="28167">
                  <c:v>281614.78000000003</c:v>
                </c:pt>
                <c:pt idx="28168">
                  <c:v>281624.75</c:v>
                </c:pt>
                <c:pt idx="28169">
                  <c:v>281634.78000000003</c:v>
                </c:pt>
                <c:pt idx="28170">
                  <c:v>281644.75</c:v>
                </c:pt>
                <c:pt idx="28171">
                  <c:v>281654.78000000003</c:v>
                </c:pt>
                <c:pt idx="28172">
                  <c:v>281664.75</c:v>
                </c:pt>
                <c:pt idx="28173">
                  <c:v>281674.75</c:v>
                </c:pt>
                <c:pt idx="28174">
                  <c:v>281684.78000000003</c:v>
                </c:pt>
                <c:pt idx="28175">
                  <c:v>281694.75</c:v>
                </c:pt>
                <c:pt idx="28176">
                  <c:v>281704.75</c:v>
                </c:pt>
                <c:pt idx="28177">
                  <c:v>281714.75</c:v>
                </c:pt>
                <c:pt idx="28178">
                  <c:v>281724.75</c:v>
                </c:pt>
                <c:pt idx="28179">
                  <c:v>281734.75</c:v>
                </c:pt>
                <c:pt idx="28180">
                  <c:v>281744.75</c:v>
                </c:pt>
                <c:pt idx="28181">
                  <c:v>281754.75</c:v>
                </c:pt>
                <c:pt idx="28182">
                  <c:v>281764.75</c:v>
                </c:pt>
                <c:pt idx="28183">
                  <c:v>281774.75</c:v>
                </c:pt>
                <c:pt idx="28184">
                  <c:v>281784.75</c:v>
                </c:pt>
                <c:pt idx="28185">
                  <c:v>281794.75</c:v>
                </c:pt>
                <c:pt idx="28186">
                  <c:v>281804.75</c:v>
                </c:pt>
                <c:pt idx="28187">
                  <c:v>281814.75</c:v>
                </c:pt>
                <c:pt idx="28188">
                  <c:v>281824.71999999997</c:v>
                </c:pt>
                <c:pt idx="28189">
                  <c:v>281834.75</c:v>
                </c:pt>
                <c:pt idx="28190">
                  <c:v>281844.71999999997</c:v>
                </c:pt>
                <c:pt idx="28191">
                  <c:v>281854.75</c:v>
                </c:pt>
                <c:pt idx="28192">
                  <c:v>281864.71999999997</c:v>
                </c:pt>
                <c:pt idx="28193">
                  <c:v>281874.71999999997</c:v>
                </c:pt>
                <c:pt idx="28194">
                  <c:v>281884.71999999997</c:v>
                </c:pt>
                <c:pt idx="28195">
                  <c:v>281894.71999999997</c:v>
                </c:pt>
                <c:pt idx="28196">
                  <c:v>281904.71999999997</c:v>
                </c:pt>
                <c:pt idx="28197">
                  <c:v>281914.71999999997</c:v>
                </c:pt>
                <c:pt idx="28198">
                  <c:v>281924.71999999997</c:v>
                </c:pt>
                <c:pt idx="28199">
                  <c:v>281934.69</c:v>
                </c:pt>
                <c:pt idx="28200">
                  <c:v>281944.71999999997</c:v>
                </c:pt>
                <c:pt idx="28201">
                  <c:v>281954.69</c:v>
                </c:pt>
                <c:pt idx="28202">
                  <c:v>281964.71999999997</c:v>
                </c:pt>
                <c:pt idx="28203">
                  <c:v>281974.69</c:v>
                </c:pt>
                <c:pt idx="28204">
                  <c:v>281984.69</c:v>
                </c:pt>
                <c:pt idx="28205">
                  <c:v>281994.69</c:v>
                </c:pt>
                <c:pt idx="28206">
                  <c:v>282004.69</c:v>
                </c:pt>
                <c:pt idx="28207">
                  <c:v>282014.69</c:v>
                </c:pt>
                <c:pt idx="28208">
                  <c:v>282024.69</c:v>
                </c:pt>
                <c:pt idx="28209">
                  <c:v>282034.69</c:v>
                </c:pt>
                <c:pt idx="28210">
                  <c:v>282044.69</c:v>
                </c:pt>
                <c:pt idx="28211">
                  <c:v>282054.69</c:v>
                </c:pt>
                <c:pt idx="28212">
                  <c:v>282064.69</c:v>
                </c:pt>
                <c:pt idx="28213">
                  <c:v>282074.69</c:v>
                </c:pt>
                <c:pt idx="28214">
                  <c:v>282084.69</c:v>
                </c:pt>
                <c:pt idx="28215">
                  <c:v>282094.69</c:v>
                </c:pt>
                <c:pt idx="28216">
                  <c:v>282104.65999999997</c:v>
                </c:pt>
                <c:pt idx="28217">
                  <c:v>282114.69</c:v>
                </c:pt>
                <c:pt idx="28218">
                  <c:v>282124.69</c:v>
                </c:pt>
                <c:pt idx="28219">
                  <c:v>282134.65999999997</c:v>
                </c:pt>
                <c:pt idx="28220">
                  <c:v>282144.69</c:v>
                </c:pt>
                <c:pt idx="28221">
                  <c:v>282154.65999999997</c:v>
                </c:pt>
                <c:pt idx="28222">
                  <c:v>282164.69</c:v>
                </c:pt>
                <c:pt idx="28223">
                  <c:v>282174.65999999997</c:v>
                </c:pt>
                <c:pt idx="28224">
                  <c:v>282184.65999999997</c:v>
                </c:pt>
                <c:pt idx="28225">
                  <c:v>282194.65999999997</c:v>
                </c:pt>
                <c:pt idx="28226">
                  <c:v>282204.65999999997</c:v>
                </c:pt>
                <c:pt idx="28227">
                  <c:v>282214.65999999997</c:v>
                </c:pt>
                <c:pt idx="28228">
                  <c:v>282224.65999999997</c:v>
                </c:pt>
                <c:pt idx="28229">
                  <c:v>282234.65999999997</c:v>
                </c:pt>
                <c:pt idx="28230">
                  <c:v>282244.65999999997</c:v>
                </c:pt>
                <c:pt idx="28231">
                  <c:v>282254.65999999997</c:v>
                </c:pt>
                <c:pt idx="28232">
                  <c:v>282264.63</c:v>
                </c:pt>
                <c:pt idx="28233">
                  <c:v>282274.65999999997</c:v>
                </c:pt>
                <c:pt idx="28234">
                  <c:v>282284.63</c:v>
                </c:pt>
                <c:pt idx="28235">
                  <c:v>282294.63</c:v>
                </c:pt>
                <c:pt idx="28236">
                  <c:v>282304.63</c:v>
                </c:pt>
                <c:pt idx="28237">
                  <c:v>282314.63</c:v>
                </c:pt>
                <c:pt idx="28238">
                  <c:v>282324.65999999997</c:v>
                </c:pt>
                <c:pt idx="28239">
                  <c:v>282334.63</c:v>
                </c:pt>
                <c:pt idx="28240">
                  <c:v>282344.63</c:v>
                </c:pt>
                <c:pt idx="28241">
                  <c:v>282354.63</c:v>
                </c:pt>
                <c:pt idx="28242">
                  <c:v>282364.63</c:v>
                </c:pt>
                <c:pt idx="28243">
                  <c:v>282374.63</c:v>
                </c:pt>
                <c:pt idx="28244">
                  <c:v>282384.63</c:v>
                </c:pt>
                <c:pt idx="28245">
                  <c:v>282394.63</c:v>
                </c:pt>
                <c:pt idx="28246">
                  <c:v>282404.63</c:v>
                </c:pt>
                <c:pt idx="28247">
                  <c:v>282414.59000000003</c:v>
                </c:pt>
                <c:pt idx="28248">
                  <c:v>282424.63</c:v>
                </c:pt>
                <c:pt idx="28249">
                  <c:v>282434.63</c:v>
                </c:pt>
                <c:pt idx="28250">
                  <c:v>282444.63</c:v>
                </c:pt>
                <c:pt idx="28251">
                  <c:v>282454.63</c:v>
                </c:pt>
                <c:pt idx="28252">
                  <c:v>282464.59000000003</c:v>
                </c:pt>
                <c:pt idx="28253">
                  <c:v>282474.63</c:v>
                </c:pt>
                <c:pt idx="28254">
                  <c:v>282484.59000000003</c:v>
                </c:pt>
                <c:pt idx="28255">
                  <c:v>282494.59000000003</c:v>
                </c:pt>
                <c:pt idx="28256">
                  <c:v>282504.59000000003</c:v>
                </c:pt>
                <c:pt idx="28257">
                  <c:v>282514.59000000003</c:v>
                </c:pt>
                <c:pt idx="28258">
                  <c:v>282524.63</c:v>
                </c:pt>
                <c:pt idx="28259">
                  <c:v>282534.59000000003</c:v>
                </c:pt>
                <c:pt idx="28260">
                  <c:v>282544.59000000003</c:v>
                </c:pt>
                <c:pt idx="28261">
                  <c:v>282554.59000000003</c:v>
                </c:pt>
                <c:pt idx="28262">
                  <c:v>282564.59000000003</c:v>
                </c:pt>
                <c:pt idx="28263">
                  <c:v>282574.56</c:v>
                </c:pt>
                <c:pt idx="28264">
                  <c:v>282584.59000000003</c:v>
                </c:pt>
                <c:pt idx="28265">
                  <c:v>282594.56</c:v>
                </c:pt>
                <c:pt idx="28266">
                  <c:v>282604.56</c:v>
                </c:pt>
                <c:pt idx="28267">
                  <c:v>282614.56</c:v>
                </c:pt>
                <c:pt idx="28268">
                  <c:v>282624.56</c:v>
                </c:pt>
                <c:pt idx="28269">
                  <c:v>282634.59000000003</c:v>
                </c:pt>
                <c:pt idx="28270">
                  <c:v>282644.56</c:v>
                </c:pt>
                <c:pt idx="28271">
                  <c:v>282654.56</c:v>
                </c:pt>
                <c:pt idx="28272">
                  <c:v>282664.56</c:v>
                </c:pt>
                <c:pt idx="28273">
                  <c:v>282674.56</c:v>
                </c:pt>
                <c:pt idx="28274">
                  <c:v>282684.56</c:v>
                </c:pt>
                <c:pt idx="28275">
                  <c:v>282694.56</c:v>
                </c:pt>
                <c:pt idx="28276">
                  <c:v>282704.56</c:v>
                </c:pt>
                <c:pt idx="28277">
                  <c:v>282714.56</c:v>
                </c:pt>
                <c:pt idx="28278">
                  <c:v>282724.56</c:v>
                </c:pt>
                <c:pt idx="28279">
                  <c:v>282734.56</c:v>
                </c:pt>
                <c:pt idx="28280">
                  <c:v>282744.56</c:v>
                </c:pt>
                <c:pt idx="28281">
                  <c:v>282754.56</c:v>
                </c:pt>
                <c:pt idx="28282">
                  <c:v>282764.56</c:v>
                </c:pt>
                <c:pt idx="28283">
                  <c:v>282774.53000000003</c:v>
                </c:pt>
                <c:pt idx="28284">
                  <c:v>282784.56</c:v>
                </c:pt>
                <c:pt idx="28285">
                  <c:v>282794.53000000003</c:v>
                </c:pt>
                <c:pt idx="28286">
                  <c:v>282804.56</c:v>
                </c:pt>
                <c:pt idx="28287">
                  <c:v>282814.53000000003</c:v>
                </c:pt>
                <c:pt idx="28288">
                  <c:v>282824.53000000003</c:v>
                </c:pt>
                <c:pt idx="28289">
                  <c:v>282834.53000000003</c:v>
                </c:pt>
                <c:pt idx="28290">
                  <c:v>282844.53000000003</c:v>
                </c:pt>
                <c:pt idx="28291">
                  <c:v>282854.53000000003</c:v>
                </c:pt>
                <c:pt idx="28292">
                  <c:v>282864.53000000003</c:v>
                </c:pt>
                <c:pt idx="28293">
                  <c:v>282874.53000000003</c:v>
                </c:pt>
                <c:pt idx="28294">
                  <c:v>282884.5</c:v>
                </c:pt>
                <c:pt idx="28295">
                  <c:v>282894.53000000003</c:v>
                </c:pt>
                <c:pt idx="28296">
                  <c:v>282904.5</c:v>
                </c:pt>
                <c:pt idx="28297">
                  <c:v>282914.53000000003</c:v>
                </c:pt>
                <c:pt idx="28298">
                  <c:v>282924.5</c:v>
                </c:pt>
                <c:pt idx="28299">
                  <c:v>282934.5</c:v>
                </c:pt>
                <c:pt idx="28300">
                  <c:v>282944.53000000003</c:v>
                </c:pt>
                <c:pt idx="28301">
                  <c:v>282954.5</c:v>
                </c:pt>
                <c:pt idx="28302">
                  <c:v>282964.5</c:v>
                </c:pt>
                <c:pt idx="28303">
                  <c:v>282974.5</c:v>
                </c:pt>
                <c:pt idx="28304">
                  <c:v>282984.5</c:v>
                </c:pt>
                <c:pt idx="28305">
                  <c:v>282994.5</c:v>
                </c:pt>
                <c:pt idx="28306">
                  <c:v>283004.5</c:v>
                </c:pt>
                <c:pt idx="28307">
                  <c:v>283014.5</c:v>
                </c:pt>
                <c:pt idx="28308">
                  <c:v>283024.5</c:v>
                </c:pt>
                <c:pt idx="28309">
                  <c:v>283034.5</c:v>
                </c:pt>
                <c:pt idx="28310">
                  <c:v>283044.5</c:v>
                </c:pt>
                <c:pt idx="28311">
                  <c:v>283054.5</c:v>
                </c:pt>
                <c:pt idx="28312">
                  <c:v>283064.5</c:v>
                </c:pt>
                <c:pt idx="28313">
                  <c:v>283074.5</c:v>
                </c:pt>
                <c:pt idx="28314">
                  <c:v>283084.46999999997</c:v>
                </c:pt>
                <c:pt idx="28315">
                  <c:v>283094.5</c:v>
                </c:pt>
                <c:pt idx="28316">
                  <c:v>283104.46999999997</c:v>
                </c:pt>
                <c:pt idx="28317">
                  <c:v>283114.5</c:v>
                </c:pt>
                <c:pt idx="28318">
                  <c:v>283124.46999999997</c:v>
                </c:pt>
                <c:pt idx="28319">
                  <c:v>283134.46999999997</c:v>
                </c:pt>
                <c:pt idx="28320">
                  <c:v>283144.46999999997</c:v>
                </c:pt>
                <c:pt idx="28321">
                  <c:v>283154.46999999997</c:v>
                </c:pt>
                <c:pt idx="28322">
                  <c:v>283164.46999999997</c:v>
                </c:pt>
                <c:pt idx="28323">
                  <c:v>283174.46999999997</c:v>
                </c:pt>
                <c:pt idx="28324">
                  <c:v>283184.46999999997</c:v>
                </c:pt>
                <c:pt idx="28325">
                  <c:v>283194.44</c:v>
                </c:pt>
                <c:pt idx="28326">
                  <c:v>283204.46999999997</c:v>
                </c:pt>
                <c:pt idx="28327">
                  <c:v>283214.44</c:v>
                </c:pt>
                <c:pt idx="28328">
                  <c:v>283224.46999999997</c:v>
                </c:pt>
                <c:pt idx="28329">
                  <c:v>283234.44</c:v>
                </c:pt>
                <c:pt idx="28330">
                  <c:v>283244.44</c:v>
                </c:pt>
                <c:pt idx="28331">
                  <c:v>283254.44</c:v>
                </c:pt>
                <c:pt idx="28332">
                  <c:v>283264.44</c:v>
                </c:pt>
                <c:pt idx="28333">
                  <c:v>283274.44</c:v>
                </c:pt>
                <c:pt idx="28334">
                  <c:v>283284.44</c:v>
                </c:pt>
                <c:pt idx="28335">
                  <c:v>283294.44</c:v>
                </c:pt>
                <c:pt idx="28336">
                  <c:v>283304.44</c:v>
                </c:pt>
                <c:pt idx="28337">
                  <c:v>283314.44</c:v>
                </c:pt>
                <c:pt idx="28338">
                  <c:v>283324.44</c:v>
                </c:pt>
                <c:pt idx="28339">
                  <c:v>283334.44</c:v>
                </c:pt>
                <c:pt idx="28340">
                  <c:v>283344.44</c:v>
                </c:pt>
                <c:pt idx="28341">
                  <c:v>283354.44</c:v>
                </c:pt>
                <c:pt idx="28342">
                  <c:v>283364.44</c:v>
                </c:pt>
                <c:pt idx="28343">
                  <c:v>283374.44</c:v>
                </c:pt>
                <c:pt idx="28344">
                  <c:v>283384.44</c:v>
                </c:pt>
                <c:pt idx="28345">
                  <c:v>283394.44</c:v>
                </c:pt>
                <c:pt idx="28346">
                  <c:v>283404.44</c:v>
                </c:pt>
                <c:pt idx="28347">
                  <c:v>283414.40999999997</c:v>
                </c:pt>
                <c:pt idx="28348">
                  <c:v>283424.44</c:v>
                </c:pt>
                <c:pt idx="28349">
                  <c:v>283434.40999999997</c:v>
                </c:pt>
                <c:pt idx="28350">
                  <c:v>283444.40999999997</c:v>
                </c:pt>
                <c:pt idx="28351">
                  <c:v>283454.40999999997</c:v>
                </c:pt>
                <c:pt idx="28352">
                  <c:v>283464.40999999997</c:v>
                </c:pt>
                <c:pt idx="28353">
                  <c:v>283474.44</c:v>
                </c:pt>
                <c:pt idx="28354">
                  <c:v>283484.40999999997</c:v>
                </c:pt>
                <c:pt idx="28355">
                  <c:v>283494.40999999997</c:v>
                </c:pt>
                <c:pt idx="28356">
                  <c:v>283504.40999999997</c:v>
                </c:pt>
                <c:pt idx="28357">
                  <c:v>283514.40999999997</c:v>
                </c:pt>
                <c:pt idx="28358">
                  <c:v>283524.38</c:v>
                </c:pt>
                <c:pt idx="28359">
                  <c:v>283534.40999999997</c:v>
                </c:pt>
                <c:pt idx="28360">
                  <c:v>283544.38</c:v>
                </c:pt>
                <c:pt idx="28361">
                  <c:v>283554.38</c:v>
                </c:pt>
                <c:pt idx="28362">
                  <c:v>283564.38</c:v>
                </c:pt>
                <c:pt idx="28363">
                  <c:v>283574.38</c:v>
                </c:pt>
                <c:pt idx="28364">
                  <c:v>283584.40999999997</c:v>
                </c:pt>
                <c:pt idx="28365">
                  <c:v>283594.38</c:v>
                </c:pt>
                <c:pt idx="28366">
                  <c:v>283604.38</c:v>
                </c:pt>
                <c:pt idx="28367">
                  <c:v>283614.38</c:v>
                </c:pt>
                <c:pt idx="28368">
                  <c:v>283624.38</c:v>
                </c:pt>
                <c:pt idx="28369">
                  <c:v>283634.38</c:v>
                </c:pt>
                <c:pt idx="28370">
                  <c:v>283644.38</c:v>
                </c:pt>
                <c:pt idx="28371">
                  <c:v>283654.38</c:v>
                </c:pt>
                <c:pt idx="28372">
                  <c:v>283664.38</c:v>
                </c:pt>
                <c:pt idx="28373">
                  <c:v>283674.34000000003</c:v>
                </c:pt>
                <c:pt idx="28374">
                  <c:v>283684.38</c:v>
                </c:pt>
                <c:pt idx="28375">
                  <c:v>283694.38</c:v>
                </c:pt>
                <c:pt idx="28376">
                  <c:v>283704.38</c:v>
                </c:pt>
                <c:pt idx="28377">
                  <c:v>283714.38</c:v>
                </c:pt>
                <c:pt idx="28378">
                  <c:v>283724.34000000003</c:v>
                </c:pt>
                <c:pt idx="28379">
                  <c:v>283734.38</c:v>
                </c:pt>
                <c:pt idx="28380">
                  <c:v>283744.34000000003</c:v>
                </c:pt>
                <c:pt idx="28381">
                  <c:v>283754.34000000003</c:v>
                </c:pt>
                <c:pt idx="28382">
                  <c:v>283764.34000000003</c:v>
                </c:pt>
                <c:pt idx="28383">
                  <c:v>283774.34000000003</c:v>
                </c:pt>
                <c:pt idx="28384">
                  <c:v>283784.38</c:v>
                </c:pt>
                <c:pt idx="28385">
                  <c:v>283794.34000000003</c:v>
                </c:pt>
                <c:pt idx="28386">
                  <c:v>283804.34000000003</c:v>
                </c:pt>
                <c:pt idx="28387">
                  <c:v>283814.34000000003</c:v>
                </c:pt>
                <c:pt idx="28388">
                  <c:v>283824.34000000003</c:v>
                </c:pt>
                <c:pt idx="28389">
                  <c:v>283834.31</c:v>
                </c:pt>
                <c:pt idx="28390">
                  <c:v>283844.34000000003</c:v>
                </c:pt>
                <c:pt idx="28391">
                  <c:v>283854.31</c:v>
                </c:pt>
                <c:pt idx="28392">
                  <c:v>283864.31</c:v>
                </c:pt>
                <c:pt idx="28393">
                  <c:v>283874.31</c:v>
                </c:pt>
                <c:pt idx="28394">
                  <c:v>283884.31</c:v>
                </c:pt>
                <c:pt idx="28395">
                  <c:v>283894.34000000003</c:v>
                </c:pt>
                <c:pt idx="28396">
                  <c:v>283904.31</c:v>
                </c:pt>
                <c:pt idx="28397">
                  <c:v>283914.31</c:v>
                </c:pt>
                <c:pt idx="28398">
                  <c:v>283924.31</c:v>
                </c:pt>
                <c:pt idx="28399">
                  <c:v>283934.31</c:v>
                </c:pt>
                <c:pt idx="28400">
                  <c:v>283944.31</c:v>
                </c:pt>
                <c:pt idx="28401">
                  <c:v>283954.31</c:v>
                </c:pt>
                <c:pt idx="28402">
                  <c:v>283964.31</c:v>
                </c:pt>
                <c:pt idx="28403">
                  <c:v>283974.31</c:v>
                </c:pt>
                <c:pt idx="28404">
                  <c:v>283984.31</c:v>
                </c:pt>
                <c:pt idx="28405">
                  <c:v>283994.31</c:v>
                </c:pt>
                <c:pt idx="28406">
                  <c:v>284004.31</c:v>
                </c:pt>
                <c:pt idx="28407">
                  <c:v>284014.31</c:v>
                </c:pt>
                <c:pt idx="28408">
                  <c:v>284024.31</c:v>
                </c:pt>
                <c:pt idx="28409">
                  <c:v>284034.28000000003</c:v>
                </c:pt>
                <c:pt idx="28410">
                  <c:v>284044.31</c:v>
                </c:pt>
                <c:pt idx="28411">
                  <c:v>284054.28000000003</c:v>
                </c:pt>
                <c:pt idx="28412">
                  <c:v>284064.31</c:v>
                </c:pt>
                <c:pt idx="28413">
                  <c:v>284074.28000000003</c:v>
                </c:pt>
                <c:pt idx="28414">
                  <c:v>284084.28000000003</c:v>
                </c:pt>
                <c:pt idx="28415">
                  <c:v>284094.28000000003</c:v>
                </c:pt>
                <c:pt idx="28416">
                  <c:v>284104.28000000003</c:v>
                </c:pt>
                <c:pt idx="28417">
                  <c:v>284114.28000000003</c:v>
                </c:pt>
                <c:pt idx="28418">
                  <c:v>284124.28000000003</c:v>
                </c:pt>
                <c:pt idx="28419">
                  <c:v>284134.28000000003</c:v>
                </c:pt>
                <c:pt idx="28420">
                  <c:v>284144.25</c:v>
                </c:pt>
                <c:pt idx="28421">
                  <c:v>284154.28000000003</c:v>
                </c:pt>
                <c:pt idx="28422">
                  <c:v>284164.25</c:v>
                </c:pt>
                <c:pt idx="28423">
                  <c:v>284174.28000000003</c:v>
                </c:pt>
                <c:pt idx="28424">
                  <c:v>284184.25</c:v>
                </c:pt>
                <c:pt idx="28425">
                  <c:v>284194.25</c:v>
                </c:pt>
                <c:pt idx="28426">
                  <c:v>284204.28000000003</c:v>
                </c:pt>
                <c:pt idx="28427">
                  <c:v>284214.25</c:v>
                </c:pt>
                <c:pt idx="28428">
                  <c:v>284224.25</c:v>
                </c:pt>
                <c:pt idx="28429">
                  <c:v>284234.25</c:v>
                </c:pt>
                <c:pt idx="28430">
                  <c:v>284244.25</c:v>
                </c:pt>
                <c:pt idx="28431">
                  <c:v>284254.25</c:v>
                </c:pt>
                <c:pt idx="28432">
                  <c:v>284264.25</c:v>
                </c:pt>
                <c:pt idx="28433">
                  <c:v>284274.25</c:v>
                </c:pt>
                <c:pt idx="28434">
                  <c:v>284284.25</c:v>
                </c:pt>
                <c:pt idx="28435">
                  <c:v>284294.25</c:v>
                </c:pt>
                <c:pt idx="28436">
                  <c:v>284304.25</c:v>
                </c:pt>
                <c:pt idx="28437">
                  <c:v>284314.25</c:v>
                </c:pt>
                <c:pt idx="28438">
                  <c:v>284324.25</c:v>
                </c:pt>
                <c:pt idx="28439">
                  <c:v>284334.25</c:v>
                </c:pt>
                <c:pt idx="28440">
                  <c:v>284344.21999999997</c:v>
                </c:pt>
                <c:pt idx="28441">
                  <c:v>284354.25</c:v>
                </c:pt>
                <c:pt idx="28442">
                  <c:v>284364.21999999997</c:v>
                </c:pt>
                <c:pt idx="28443">
                  <c:v>284374.25</c:v>
                </c:pt>
                <c:pt idx="28444">
                  <c:v>284384.21999999997</c:v>
                </c:pt>
                <c:pt idx="28445">
                  <c:v>284394.21999999997</c:v>
                </c:pt>
                <c:pt idx="28446">
                  <c:v>284404.21999999997</c:v>
                </c:pt>
                <c:pt idx="28447">
                  <c:v>284414.21999999997</c:v>
                </c:pt>
                <c:pt idx="28448">
                  <c:v>284424.21999999997</c:v>
                </c:pt>
                <c:pt idx="28449">
                  <c:v>284434.21999999997</c:v>
                </c:pt>
                <c:pt idx="28450">
                  <c:v>284444.21999999997</c:v>
                </c:pt>
                <c:pt idx="28451">
                  <c:v>284454.19</c:v>
                </c:pt>
                <c:pt idx="28452">
                  <c:v>284464.21999999997</c:v>
                </c:pt>
                <c:pt idx="28453">
                  <c:v>284474.19</c:v>
                </c:pt>
                <c:pt idx="28454">
                  <c:v>284484.21999999997</c:v>
                </c:pt>
                <c:pt idx="28455">
                  <c:v>284494.19</c:v>
                </c:pt>
                <c:pt idx="28456">
                  <c:v>284504.19</c:v>
                </c:pt>
                <c:pt idx="28457">
                  <c:v>284514.19</c:v>
                </c:pt>
                <c:pt idx="28458">
                  <c:v>284524.19</c:v>
                </c:pt>
                <c:pt idx="28459">
                  <c:v>284534.19</c:v>
                </c:pt>
                <c:pt idx="28460">
                  <c:v>284544.19</c:v>
                </c:pt>
                <c:pt idx="28461">
                  <c:v>284554.19</c:v>
                </c:pt>
                <c:pt idx="28462">
                  <c:v>284564.19</c:v>
                </c:pt>
                <c:pt idx="28463">
                  <c:v>284574.19</c:v>
                </c:pt>
                <c:pt idx="28464">
                  <c:v>284584.19</c:v>
                </c:pt>
                <c:pt idx="28465">
                  <c:v>284594.19</c:v>
                </c:pt>
                <c:pt idx="28466">
                  <c:v>284604.19</c:v>
                </c:pt>
                <c:pt idx="28467">
                  <c:v>284614.19</c:v>
                </c:pt>
                <c:pt idx="28468">
                  <c:v>284624.19</c:v>
                </c:pt>
                <c:pt idx="28469">
                  <c:v>284634.19</c:v>
                </c:pt>
                <c:pt idx="28470">
                  <c:v>284644.19</c:v>
                </c:pt>
                <c:pt idx="28471">
                  <c:v>284654.19</c:v>
                </c:pt>
                <c:pt idx="28472">
                  <c:v>284664.19</c:v>
                </c:pt>
                <c:pt idx="28473">
                  <c:v>284674.15999999997</c:v>
                </c:pt>
                <c:pt idx="28474">
                  <c:v>284684.19</c:v>
                </c:pt>
                <c:pt idx="28475">
                  <c:v>284694.15999999997</c:v>
                </c:pt>
                <c:pt idx="28476">
                  <c:v>284704.15999999997</c:v>
                </c:pt>
                <c:pt idx="28477">
                  <c:v>284714.15999999997</c:v>
                </c:pt>
                <c:pt idx="28478">
                  <c:v>284724.15999999997</c:v>
                </c:pt>
                <c:pt idx="28479">
                  <c:v>284734.19</c:v>
                </c:pt>
                <c:pt idx="28480">
                  <c:v>284744.15999999997</c:v>
                </c:pt>
                <c:pt idx="28481">
                  <c:v>284754.15999999997</c:v>
                </c:pt>
                <c:pt idx="28482">
                  <c:v>284764.15999999997</c:v>
                </c:pt>
                <c:pt idx="28483">
                  <c:v>284774.15999999997</c:v>
                </c:pt>
                <c:pt idx="28484">
                  <c:v>284784.13</c:v>
                </c:pt>
                <c:pt idx="28485">
                  <c:v>284794.15999999997</c:v>
                </c:pt>
                <c:pt idx="28486">
                  <c:v>284804.13</c:v>
                </c:pt>
                <c:pt idx="28487">
                  <c:v>284814.13</c:v>
                </c:pt>
                <c:pt idx="28488">
                  <c:v>284824.13</c:v>
                </c:pt>
                <c:pt idx="28489">
                  <c:v>284834.13</c:v>
                </c:pt>
                <c:pt idx="28490">
                  <c:v>284844.15999999997</c:v>
                </c:pt>
                <c:pt idx="28491">
                  <c:v>284854.13</c:v>
                </c:pt>
                <c:pt idx="28492">
                  <c:v>284864.13</c:v>
                </c:pt>
                <c:pt idx="28493">
                  <c:v>284874.13</c:v>
                </c:pt>
                <c:pt idx="28494">
                  <c:v>284884.13</c:v>
                </c:pt>
                <c:pt idx="28495">
                  <c:v>284894.13</c:v>
                </c:pt>
                <c:pt idx="28496">
                  <c:v>284904.13</c:v>
                </c:pt>
                <c:pt idx="28497">
                  <c:v>284914.13</c:v>
                </c:pt>
                <c:pt idx="28498">
                  <c:v>284924.13</c:v>
                </c:pt>
                <c:pt idx="28499">
                  <c:v>284934.09000000003</c:v>
                </c:pt>
                <c:pt idx="28500">
                  <c:v>284944.13</c:v>
                </c:pt>
                <c:pt idx="28501">
                  <c:v>284954.13</c:v>
                </c:pt>
                <c:pt idx="28502">
                  <c:v>284964.13</c:v>
                </c:pt>
                <c:pt idx="28503">
                  <c:v>284974.13</c:v>
                </c:pt>
                <c:pt idx="28504">
                  <c:v>284984.09000000003</c:v>
                </c:pt>
                <c:pt idx="28505">
                  <c:v>284994.13</c:v>
                </c:pt>
                <c:pt idx="28506">
                  <c:v>285004.09000000003</c:v>
                </c:pt>
                <c:pt idx="28507">
                  <c:v>285014.09000000003</c:v>
                </c:pt>
                <c:pt idx="28508">
                  <c:v>285024.09000000003</c:v>
                </c:pt>
                <c:pt idx="28509">
                  <c:v>285034.09000000003</c:v>
                </c:pt>
                <c:pt idx="28510">
                  <c:v>285044.13</c:v>
                </c:pt>
                <c:pt idx="28511">
                  <c:v>285054.09000000003</c:v>
                </c:pt>
                <c:pt idx="28512">
                  <c:v>285064.09000000003</c:v>
                </c:pt>
                <c:pt idx="28513">
                  <c:v>285074.09000000003</c:v>
                </c:pt>
                <c:pt idx="28514">
                  <c:v>285084.09000000003</c:v>
                </c:pt>
                <c:pt idx="28515">
                  <c:v>285094.06</c:v>
                </c:pt>
                <c:pt idx="28516">
                  <c:v>285104.09000000003</c:v>
                </c:pt>
                <c:pt idx="28517">
                  <c:v>285114.06</c:v>
                </c:pt>
                <c:pt idx="28518">
                  <c:v>285124.09000000003</c:v>
                </c:pt>
                <c:pt idx="28519">
                  <c:v>285134.06</c:v>
                </c:pt>
                <c:pt idx="28520">
                  <c:v>285144.06</c:v>
                </c:pt>
                <c:pt idx="28521">
                  <c:v>285154.09000000003</c:v>
                </c:pt>
                <c:pt idx="28522">
                  <c:v>285164.06</c:v>
                </c:pt>
                <c:pt idx="28523">
                  <c:v>285174.06</c:v>
                </c:pt>
                <c:pt idx="28524">
                  <c:v>285184.06</c:v>
                </c:pt>
                <c:pt idx="28525">
                  <c:v>285194.06</c:v>
                </c:pt>
                <c:pt idx="28526">
                  <c:v>285204.06</c:v>
                </c:pt>
                <c:pt idx="28527">
                  <c:v>285214.06</c:v>
                </c:pt>
                <c:pt idx="28528">
                  <c:v>285224.06</c:v>
                </c:pt>
                <c:pt idx="28529">
                  <c:v>285234.06</c:v>
                </c:pt>
                <c:pt idx="28530">
                  <c:v>285244.06</c:v>
                </c:pt>
                <c:pt idx="28531">
                  <c:v>285254.06</c:v>
                </c:pt>
                <c:pt idx="28532">
                  <c:v>285264.06</c:v>
                </c:pt>
                <c:pt idx="28533">
                  <c:v>285274.06</c:v>
                </c:pt>
                <c:pt idx="28534">
                  <c:v>285284.06</c:v>
                </c:pt>
                <c:pt idx="28535">
                  <c:v>285294.03000000003</c:v>
                </c:pt>
                <c:pt idx="28536">
                  <c:v>285304.06</c:v>
                </c:pt>
                <c:pt idx="28537">
                  <c:v>285314.03000000003</c:v>
                </c:pt>
                <c:pt idx="28538">
                  <c:v>285324.06</c:v>
                </c:pt>
                <c:pt idx="28539">
                  <c:v>285334.03000000003</c:v>
                </c:pt>
                <c:pt idx="28540">
                  <c:v>285344.03000000003</c:v>
                </c:pt>
                <c:pt idx="28541">
                  <c:v>285354.03000000003</c:v>
                </c:pt>
                <c:pt idx="28542">
                  <c:v>285364.03000000003</c:v>
                </c:pt>
                <c:pt idx="28543">
                  <c:v>285374.03000000003</c:v>
                </c:pt>
                <c:pt idx="28544">
                  <c:v>285384.03000000003</c:v>
                </c:pt>
                <c:pt idx="28545">
                  <c:v>285394.03000000003</c:v>
                </c:pt>
                <c:pt idx="28546">
                  <c:v>285404</c:v>
                </c:pt>
                <c:pt idx="28547">
                  <c:v>285414.03000000003</c:v>
                </c:pt>
                <c:pt idx="28548">
                  <c:v>285424</c:v>
                </c:pt>
                <c:pt idx="28549">
                  <c:v>285434.03000000003</c:v>
                </c:pt>
                <c:pt idx="28550">
                  <c:v>285444</c:v>
                </c:pt>
                <c:pt idx="28551">
                  <c:v>285454</c:v>
                </c:pt>
                <c:pt idx="28552">
                  <c:v>285464.03000000003</c:v>
                </c:pt>
                <c:pt idx="28553">
                  <c:v>285474</c:v>
                </c:pt>
                <c:pt idx="28554">
                  <c:v>285484</c:v>
                </c:pt>
                <c:pt idx="28555">
                  <c:v>285494</c:v>
                </c:pt>
                <c:pt idx="28556">
                  <c:v>285504</c:v>
                </c:pt>
                <c:pt idx="28557">
                  <c:v>285514</c:v>
                </c:pt>
                <c:pt idx="28558">
                  <c:v>285524</c:v>
                </c:pt>
                <c:pt idx="28559">
                  <c:v>285534</c:v>
                </c:pt>
                <c:pt idx="28560">
                  <c:v>285544</c:v>
                </c:pt>
                <c:pt idx="28561">
                  <c:v>285554</c:v>
                </c:pt>
                <c:pt idx="28562">
                  <c:v>285564</c:v>
                </c:pt>
                <c:pt idx="28563">
                  <c:v>285574</c:v>
                </c:pt>
                <c:pt idx="28564">
                  <c:v>285584</c:v>
                </c:pt>
                <c:pt idx="28565">
                  <c:v>285594</c:v>
                </c:pt>
                <c:pt idx="28566">
                  <c:v>285603.96999999997</c:v>
                </c:pt>
                <c:pt idx="28567">
                  <c:v>285614</c:v>
                </c:pt>
                <c:pt idx="28568">
                  <c:v>285623.96999999997</c:v>
                </c:pt>
                <c:pt idx="28569">
                  <c:v>285634</c:v>
                </c:pt>
                <c:pt idx="28570">
                  <c:v>285643.96999999997</c:v>
                </c:pt>
                <c:pt idx="28571">
                  <c:v>285653.96999999997</c:v>
                </c:pt>
                <c:pt idx="28572">
                  <c:v>285663.96999999997</c:v>
                </c:pt>
                <c:pt idx="28573">
                  <c:v>285673.96999999997</c:v>
                </c:pt>
                <c:pt idx="28574">
                  <c:v>285683.96999999997</c:v>
                </c:pt>
                <c:pt idx="28575">
                  <c:v>285693.96999999997</c:v>
                </c:pt>
                <c:pt idx="28576">
                  <c:v>285703.96999999997</c:v>
                </c:pt>
                <c:pt idx="28577">
                  <c:v>285713.96999999997</c:v>
                </c:pt>
                <c:pt idx="28578">
                  <c:v>285723.96999999997</c:v>
                </c:pt>
                <c:pt idx="28579">
                  <c:v>285733.94</c:v>
                </c:pt>
                <c:pt idx="28580">
                  <c:v>285743.96999999997</c:v>
                </c:pt>
                <c:pt idx="28581">
                  <c:v>285753.94</c:v>
                </c:pt>
                <c:pt idx="28582">
                  <c:v>285763.94</c:v>
                </c:pt>
                <c:pt idx="28583">
                  <c:v>285773.94</c:v>
                </c:pt>
                <c:pt idx="28584">
                  <c:v>285783.94</c:v>
                </c:pt>
                <c:pt idx="28585">
                  <c:v>285793.96999999997</c:v>
                </c:pt>
                <c:pt idx="28586">
                  <c:v>285803.94</c:v>
                </c:pt>
                <c:pt idx="28587">
                  <c:v>285813.94</c:v>
                </c:pt>
                <c:pt idx="28588">
                  <c:v>285823.94</c:v>
                </c:pt>
                <c:pt idx="28589">
                  <c:v>285833.94</c:v>
                </c:pt>
                <c:pt idx="28590">
                  <c:v>285843.94</c:v>
                </c:pt>
                <c:pt idx="28591">
                  <c:v>285853.94</c:v>
                </c:pt>
                <c:pt idx="28592">
                  <c:v>285863.94</c:v>
                </c:pt>
                <c:pt idx="28593">
                  <c:v>285873.94</c:v>
                </c:pt>
                <c:pt idx="28594">
                  <c:v>285883.94</c:v>
                </c:pt>
                <c:pt idx="28595">
                  <c:v>285893.94</c:v>
                </c:pt>
                <c:pt idx="28596">
                  <c:v>285903.94</c:v>
                </c:pt>
                <c:pt idx="28597">
                  <c:v>285913.94</c:v>
                </c:pt>
                <c:pt idx="28598">
                  <c:v>285923.94</c:v>
                </c:pt>
                <c:pt idx="28599">
                  <c:v>285933.90999999997</c:v>
                </c:pt>
                <c:pt idx="28600">
                  <c:v>285943.94</c:v>
                </c:pt>
                <c:pt idx="28601">
                  <c:v>285953.90999999997</c:v>
                </c:pt>
                <c:pt idx="28602">
                  <c:v>285963.90999999997</c:v>
                </c:pt>
                <c:pt idx="28603">
                  <c:v>285973.90999999997</c:v>
                </c:pt>
                <c:pt idx="28604">
                  <c:v>285983.90999999997</c:v>
                </c:pt>
                <c:pt idx="28605">
                  <c:v>285993.94</c:v>
                </c:pt>
                <c:pt idx="28606">
                  <c:v>286003.90999999997</c:v>
                </c:pt>
                <c:pt idx="28607">
                  <c:v>286013.90999999997</c:v>
                </c:pt>
                <c:pt idx="28608">
                  <c:v>286023.90999999997</c:v>
                </c:pt>
                <c:pt idx="28609">
                  <c:v>286033.90999999997</c:v>
                </c:pt>
                <c:pt idx="28610">
                  <c:v>286043.88</c:v>
                </c:pt>
                <c:pt idx="28611">
                  <c:v>286053.90999999997</c:v>
                </c:pt>
                <c:pt idx="28612">
                  <c:v>286063.88</c:v>
                </c:pt>
                <c:pt idx="28613">
                  <c:v>286073.88</c:v>
                </c:pt>
                <c:pt idx="28614">
                  <c:v>286083.88</c:v>
                </c:pt>
                <c:pt idx="28615">
                  <c:v>286093.88</c:v>
                </c:pt>
                <c:pt idx="28616">
                  <c:v>286103.90999999997</c:v>
                </c:pt>
                <c:pt idx="28617">
                  <c:v>286113.88</c:v>
                </c:pt>
                <c:pt idx="28618">
                  <c:v>286123.88</c:v>
                </c:pt>
                <c:pt idx="28619">
                  <c:v>286133.88</c:v>
                </c:pt>
                <c:pt idx="28620">
                  <c:v>286143.88</c:v>
                </c:pt>
                <c:pt idx="28621">
                  <c:v>286153.88</c:v>
                </c:pt>
                <c:pt idx="28622">
                  <c:v>286163.88</c:v>
                </c:pt>
                <c:pt idx="28623">
                  <c:v>286173.88</c:v>
                </c:pt>
                <c:pt idx="28624">
                  <c:v>286183.88</c:v>
                </c:pt>
                <c:pt idx="28625">
                  <c:v>286193.88</c:v>
                </c:pt>
                <c:pt idx="28626">
                  <c:v>286203.88</c:v>
                </c:pt>
                <c:pt idx="28627">
                  <c:v>286213.88</c:v>
                </c:pt>
                <c:pt idx="28628">
                  <c:v>286223.88</c:v>
                </c:pt>
                <c:pt idx="28629">
                  <c:v>286233.88</c:v>
                </c:pt>
                <c:pt idx="28630">
                  <c:v>286243.84000000003</c:v>
                </c:pt>
                <c:pt idx="28631">
                  <c:v>286253.88</c:v>
                </c:pt>
                <c:pt idx="28632">
                  <c:v>286263.84000000003</c:v>
                </c:pt>
                <c:pt idx="28633">
                  <c:v>286273.84000000003</c:v>
                </c:pt>
                <c:pt idx="28634">
                  <c:v>286283.84000000003</c:v>
                </c:pt>
                <c:pt idx="28635">
                  <c:v>286293.84000000003</c:v>
                </c:pt>
                <c:pt idx="28636">
                  <c:v>286303.88</c:v>
                </c:pt>
                <c:pt idx="28637">
                  <c:v>286313.84000000003</c:v>
                </c:pt>
                <c:pt idx="28638">
                  <c:v>286323.84000000003</c:v>
                </c:pt>
                <c:pt idx="28639">
                  <c:v>286333.84000000003</c:v>
                </c:pt>
                <c:pt idx="28640">
                  <c:v>286343.84000000003</c:v>
                </c:pt>
                <c:pt idx="28641">
                  <c:v>286353.81</c:v>
                </c:pt>
                <c:pt idx="28642">
                  <c:v>286363.84000000003</c:v>
                </c:pt>
                <c:pt idx="28643">
                  <c:v>286373.81</c:v>
                </c:pt>
                <c:pt idx="28644">
                  <c:v>286383.84000000003</c:v>
                </c:pt>
                <c:pt idx="28645">
                  <c:v>286393.81</c:v>
                </c:pt>
                <c:pt idx="28646">
                  <c:v>286403.81</c:v>
                </c:pt>
                <c:pt idx="28647">
                  <c:v>286413.84000000003</c:v>
                </c:pt>
                <c:pt idx="28648">
                  <c:v>286423.81</c:v>
                </c:pt>
                <c:pt idx="28649">
                  <c:v>286433.81</c:v>
                </c:pt>
                <c:pt idx="28650">
                  <c:v>286443.81</c:v>
                </c:pt>
                <c:pt idx="28651">
                  <c:v>286453.81</c:v>
                </c:pt>
                <c:pt idx="28652">
                  <c:v>286463.81</c:v>
                </c:pt>
                <c:pt idx="28653">
                  <c:v>286473.81</c:v>
                </c:pt>
                <c:pt idx="28654">
                  <c:v>286483.81</c:v>
                </c:pt>
                <c:pt idx="28655">
                  <c:v>286493.81</c:v>
                </c:pt>
                <c:pt idx="28656">
                  <c:v>286503.81</c:v>
                </c:pt>
                <c:pt idx="28657">
                  <c:v>286513.81</c:v>
                </c:pt>
                <c:pt idx="28658">
                  <c:v>286523.81</c:v>
                </c:pt>
                <c:pt idx="28659">
                  <c:v>286533.81</c:v>
                </c:pt>
                <c:pt idx="28660">
                  <c:v>286543.81</c:v>
                </c:pt>
                <c:pt idx="28661">
                  <c:v>286553.78000000003</c:v>
                </c:pt>
                <c:pt idx="28662">
                  <c:v>286563.81</c:v>
                </c:pt>
                <c:pt idx="28663">
                  <c:v>286573.78000000003</c:v>
                </c:pt>
                <c:pt idx="28664">
                  <c:v>286583.81</c:v>
                </c:pt>
                <c:pt idx="28665">
                  <c:v>286593.78000000003</c:v>
                </c:pt>
                <c:pt idx="28666">
                  <c:v>286603.78000000003</c:v>
                </c:pt>
                <c:pt idx="28667">
                  <c:v>286613.81</c:v>
                </c:pt>
                <c:pt idx="28668">
                  <c:v>286623.78000000003</c:v>
                </c:pt>
                <c:pt idx="28669">
                  <c:v>286633.78000000003</c:v>
                </c:pt>
                <c:pt idx="28670">
                  <c:v>286643.78000000003</c:v>
                </c:pt>
                <c:pt idx="28671">
                  <c:v>286653.78000000003</c:v>
                </c:pt>
                <c:pt idx="28672">
                  <c:v>286663.75</c:v>
                </c:pt>
                <c:pt idx="28673">
                  <c:v>286673.78000000003</c:v>
                </c:pt>
                <c:pt idx="28674">
                  <c:v>286683.75</c:v>
                </c:pt>
                <c:pt idx="28675">
                  <c:v>286693.78000000003</c:v>
                </c:pt>
                <c:pt idx="28676">
                  <c:v>286703.75</c:v>
                </c:pt>
                <c:pt idx="28677">
                  <c:v>286713.75</c:v>
                </c:pt>
                <c:pt idx="28678">
                  <c:v>286723.78000000003</c:v>
                </c:pt>
                <c:pt idx="28679">
                  <c:v>286733.75</c:v>
                </c:pt>
                <c:pt idx="28680">
                  <c:v>286743.75</c:v>
                </c:pt>
                <c:pt idx="28681">
                  <c:v>286753.75</c:v>
                </c:pt>
                <c:pt idx="28682">
                  <c:v>286763.75</c:v>
                </c:pt>
                <c:pt idx="28683">
                  <c:v>286773.75</c:v>
                </c:pt>
                <c:pt idx="28684">
                  <c:v>286783.75</c:v>
                </c:pt>
                <c:pt idx="28685">
                  <c:v>286793.75</c:v>
                </c:pt>
                <c:pt idx="28686">
                  <c:v>286803.75</c:v>
                </c:pt>
                <c:pt idx="28687">
                  <c:v>286813.75</c:v>
                </c:pt>
                <c:pt idx="28688">
                  <c:v>286823.75</c:v>
                </c:pt>
                <c:pt idx="28689">
                  <c:v>286833.75</c:v>
                </c:pt>
                <c:pt idx="28690">
                  <c:v>286843.75</c:v>
                </c:pt>
                <c:pt idx="28691">
                  <c:v>286853.75</c:v>
                </c:pt>
                <c:pt idx="28692">
                  <c:v>286863.71999999997</c:v>
                </c:pt>
                <c:pt idx="28693">
                  <c:v>286873.75</c:v>
                </c:pt>
                <c:pt idx="28694">
                  <c:v>286883.71999999997</c:v>
                </c:pt>
                <c:pt idx="28695">
                  <c:v>286893.75</c:v>
                </c:pt>
                <c:pt idx="28696">
                  <c:v>286903.71999999997</c:v>
                </c:pt>
                <c:pt idx="28697">
                  <c:v>286913.71999999997</c:v>
                </c:pt>
                <c:pt idx="28698">
                  <c:v>286923.71999999997</c:v>
                </c:pt>
                <c:pt idx="28699">
                  <c:v>286933.71999999997</c:v>
                </c:pt>
                <c:pt idx="28700">
                  <c:v>286943.71999999997</c:v>
                </c:pt>
                <c:pt idx="28701">
                  <c:v>286953.71999999997</c:v>
                </c:pt>
                <c:pt idx="28702">
                  <c:v>286963.71999999997</c:v>
                </c:pt>
                <c:pt idx="28703">
                  <c:v>286973.71999999997</c:v>
                </c:pt>
                <c:pt idx="28704">
                  <c:v>286983.71999999997</c:v>
                </c:pt>
                <c:pt idx="28705">
                  <c:v>286993.69</c:v>
                </c:pt>
                <c:pt idx="28706">
                  <c:v>287003.71999999997</c:v>
                </c:pt>
                <c:pt idx="28707">
                  <c:v>287013.69</c:v>
                </c:pt>
                <c:pt idx="28708">
                  <c:v>287023.69</c:v>
                </c:pt>
                <c:pt idx="28709">
                  <c:v>287033.71999999997</c:v>
                </c:pt>
                <c:pt idx="28710">
                  <c:v>287043.69</c:v>
                </c:pt>
                <c:pt idx="28711">
                  <c:v>287053.71999999997</c:v>
                </c:pt>
                <c:pt idx="28712">
                  <c:v>287063.69</c:v>
                </c:pt>
                <c:pt idx="28713">
                  <c:v>287073.69</c:v>
                </c:pt>
                <c:pt idx="28714">
                  <c:v>287083.69</c:v>
                </c:pt>
                <c:pt idx="28715">
                  <c:v>287093.69</c:v>
                </c:pt>
                <c:pt idx="28716">
                  <c:v>287103.69</c:v>
                </c:pt>
                <c:pt idx="28717">
                  <c:v>287113.69</c:v>
                </c:pt>
                <c:pt idx="28718">
                  <c:v>287123.69</c:v>
                </c:pt>
                <c:pt idx="28719">
                  <c:v>287133.69</c:v>
                </c:pt>
                <c:pt idx="28720">
                  <c:v>287143.69</c:v>
                </c:pt>
                <c:pt idx="28721">
                  <c:v>287153.69</c:v>
                </c:pt>
                <c:pt idx="28722">
                  <c:v>287163.69</c:v>
                </c:pt>
                <c:pt idx="28723">
                  <c:v>287173.69</c:v>
                </c:pt>
                <c:pt idx="28724">
                  <c:v>287183.69</c:v>
                </c:pt>
                <c:pt idx="28725">
                  <c:v>287193.65999999997</c:v>
                </c:pt>
                <c:pt idx="28726">
                  <c:v>287203.69</c:v>
                </c:pt>
                <c:pt idx="28727">
                  <c:v>287213.65999999997</c:v>
                </c:pt>
                <c:pt idx="28728">
                  <c:v>287223.65999999997</c:v>
                </c:pt>
                <c:pt idx="28729">
                  <c:v>287233.69</c:v>
                </c:pt>
                <c:pt idx="28730">
                  <c:v>287243.65999999997</c:v>
                </c:pt>
                <c:pt idx="28731">
                  <c:v>287253.69</c:v>
                </c:pt>
                <c:pt idx="28732">
                  <c:v>287263.65999999997</c:v>
                </c:pt>
                <c:pt idx="28733">
                  <c:v>287273.65999999997</c:v>
                </c:pt>
                <c:pt idx="28734">
                  <c:v>287283.65999999997</c:v>
                </c:pt>
                <c:pt idx="28735">
                  <c:v>287293.65999999997</c:v>
                </c:pt>
                <c:pt idx="28736">
                  <c:v>287303.63</c:v>
                </c:pt>
                <c:pt idx="28737">
                  <c:v>287313.65999999997</c:v>
                </c:pt>
                <c:pt idx="28738">
                  <c:v>287323.63</c:v>
                </c:pt>
                <c:pt idx="28739">
                  <c:v>287333.63</c:v>
                </c:pt>
                <c:pt idx="28740">
                  <c:v>287343.65999999997</c:v>
                </c:pt>
                <c:pt idx="28741">
                  <c:v>287353.63</c:v>
                </c:pt>
                <c:pt idx="28742">
                  <c:v>287363.65999999997</c:v>
                </c:pt>
                <c:pt idx="28743">
                  <c:v>287373.63</c:v>
                </c:pt>
                <c:pt idx="28744">
                  <c:v>287383.63</c:v>
                </c:pt>
                <c:pt idx="28745">
                  <c:v>287393.63</c:v>
                </c:pt>
                <c:pt idx="28746">
                  <c:v>287403.63</c:v>
                </c:pt>
                <c:pt idx="28747">
                  <c:v>287413.63</c:v>
                </c:pt>
                <c:pt idx="28748">
                  <c:v>287423.63</c:v>
                </c:pt>
                <c:pt idx="28749">
                  <c:v>287433.63</c:v>
                </c:pt>
                <c:pt idx="28750">
                  <c:v>287443.63</c:v>
                </c:pt>
                <c:pt idx="28751">
                  <c:v>287453.63</c:v>
                </c:pt>
                <c:pt idx="28752">
                  <c:v>287463.63</c:v>
                </c:pt>
                <c:pt idx="28753">
                  <c:v>287473.63</c:v>
                </c:pt>
                <c:pt idx="28754">
                  <c:v>287483.63</c:v>
                </c:pt>
                <c:pt idx="28755">
                  <c:v>287493.63</c:v>
                </c:pt>
                <c:pt idx="28756">
                  <c:v>287503.59000000003</c:v>
                </c:pt>
                <c:pt idx="28757">
                  <c:v>287513.63</c:v>
                </c:pt>
                <c:pt idx="28758">
                  <c:v>287523.59000000003</c:v>
                </c:pt>
                <c:pt idx="28759">
                  <c:v>287533.59000000003</c:v>
                </c:pt>
                <c:pt idx="28760">
                  <c:v>287543.59000000003</c:v>
                </c:pt>
                <c:pt idx="28761">
                  <c:v>287553.59000000003</c:v>
                </c:pt>
                <c:pt idx="28762">
                  <c:v>287563.63</c:v>
                </c:pt>
                <c:pt idx="28763">
                  <c:v>287573.59000000003</c:v>
                </c:pt>
                <c:pt idx="28764">
                  <c:v>287583.59000000003</c:v>
                </c:pt>
                <c:pt idx="28765">
                  <c:v>287593.59000000003</c:v>
                </c:pt>
                <c:pt idx="28766">
                  <c:v>287603.59000000003</c:v>
                </c:pt>
                <c:pt idx="28767">
                  <c:v>287613.56</c:v>
                </c:pt>
                <c:pt idx="28768">
                  <c:v>287623.59000000003</c:v>
                </c:pt>
                <c:pt idx="28769">
                  <c:v>287633.56</c:v>
                </c:pt>
                <c:pt idx="28770">
                  <c:v>287643.59000000003</c:v>
                </c:pt>
                <c:pt idx="28771">
                  <c:v>287653.56</c:v>
                </c:pt>
                <c:pt idx="28772">
                  <c:v>287663.56</c:v>
                </c:pt>
                <c:pt idx="28773">
                  <c:v>287673.59000000003</c:v>
                </c:pt>
                <c:pt idx="28774">
                  <c:v>287683.56</c:v>
                </c:pt>
                <c:pt idx="28775">
                  <c:v>287693.56</c:v>
                </c:pt>
                <c:pt idx="28776">
                  <c:v>287703.56</c:v>
                </c:pt>
                <c:pt idx="28777">
                  <c:v>287713.56</c:v>
                </c:pt>
                <c:pt idx="28778">
                  <c:v>287723.56</c:v>
                </c:pt>
                <c:pt idx="28779">
                  <c:v>287733.56</c:v>
                </c:pt>
                <c:pt idx="28780">
                  <c:v>287743.56</c:v>
                </c:pt>
                <c:pt idx="28781">
                  <c:v>287753.56</c:v>
                </c:pt>
                <c:pt idx="28782">
                  <c:v>287763.56</c:v>
                </c:pt>
                <c:pt idx="28783">
                  <c:v>287773.56</c:v>
                </c:pt>
                <c:pt idx="28784">
                  <c:v>287783.56</c:v>
                </c:pt>
                <c:pt idx="28785">
                  <c:v>287793.56</c:v>
                </c:pt>
                <c:pt idx="28786">
                  <c:v>287803.56</c:v>
                </c:pt>
                <c:pt idx="28787">
                  <c:v>287813.53000000003</c:v>
                </c:pt>
                <c:pt idx="28788">
                  <c:v>287823.56</c:v>
                </c:pt>
                <c:pt idx="28789">
                  <c:v>287833.53000000003</c:v>
                </c:pt>
                <c:pt idx="28790">
                  <c:v>287843.56</c:v>
                </c:pt>
                <c:pt idx="28791">
                  <c:v>287853.53000000003</c:v>
                </c:pt>
                <c:pt idx="28792">
                  <c:v>287863.53000000003</c:v>
                </c:pt>
                <c:pt idx="28793">
                  <c:v>287873.56</c:v>
                </c:pt>
                <c:pt idx="28794">
                  <c:v>287883.53000000003</c:v>
                </c:pt>
                <c:pt idx="28795">
                  <c:v>287893.53000000003</c:v>
                </c:pt>
                <c:pt idx="28796">
                  <c:v>287903.53000000003</c:v>
                </c:pt>
                <c:pt idx="28797">
                  <c:v>287913.53000000003</c:v>
                </c:pt>
                <c:pt idx="28798">
                  <c:v>287923.5</c:v>
                </c:pt>
                <c:pt idx="28799">
                  <c:v>287933.53000000003</c:v>
                </c:pt>
                <c:pt idx="28800">
                  <c:v>287943.5</c:v>
                </c:pt>
                <c:pt idx="28801">
                  <c:v>287953.53000000003</c:v>
                </c:pt>
                <c:pt idx="28802">
                  <c:v>287963.5</c:v>
                </c:pt>
                <c:pt idx="28803">
                  <c:v>287973.5</c:v>
                </c:pt>
                <c:pt idx="28804">
                  <c:v>287983.53000000003</c:v>
                </c:pt>
                <c:pt idx="28805">
                  <c:v>287993.5</c:v>
                </c:pt>
                <c:pt idx="28806">
                  <c:v>288003.5</c:v>
                </c:pt>
                <c:pt idx="28807">
                  <c:v>288013.5</c:v>
                </c:pt>
                <c:pt idx="28808">
                  <c:v>288023.5</c:v>
                </c:pt>
                <c:pt idx="28809">
                  <c:v>288033.5</c:v>
                </c:pt>
                <c:pt idx="28810">
                  <c:v>288043.5</c:v>
                </c:pt>
                <c:pt idx="28811">
                  <c:v>288053.5</c:v>
                </c:pt>
                <c:pt idx="28812">
                  <c:v>288063.5</c:v>
                </c:pt>
                <c:pt idx="28813">
                  <c:v>288073.5</c:v>
                </c:pt>
                <c:pt idx="28814">
                  <c:v>288083.5</c:v>
                </c:pt>
                <c:pt idx="28815">
                  <c:v>288093.5</c:v>
                </c:pt>
                <c:pt idx="28816">
                  <c:v>288103.5</c:v>
                </c:pt>
                <c:pt idx="28817">
                  <c:v>288113.5</c:v>
                </c:pt>
                <c:pt idx="28818">
                  <c:v>288123.5</c:v>
                </c:pt>
                <c:pt idx="28819">
                  <c:v>288133.5</c:v>
                </c:pt>
                <c:pt idx="28820">
                  <c:v>288143.46999999997</c:v>
                </c:pt>
                <c:pt idx="28821">
                  <c:v>288153.5</c:v>
                </c:pt>
                <c:pt idx="28822">
                  <c:v>288163.46999999997</c:v>
                </c:pt>
                <c:pt idx="28823">
                  <c:v>288173.46999999997</c:v>
                </c:pt>
                <c:pt idx="28824">
                  <c:v>288183.5</c:v>
                </c:pt>
                <c:pt idx="28825">
                  <c:v>288193.46999999997</c:v>
                </c:pt>
                <c:pt idx="28826">
                  <c:v>288203.5</c:v>
                </c:pt>
                <c:pt idx="28827">
                  <c:v>288213.46999999997</c:v>
                </c:pt>
                <c:pt idx="28828">
                  <c:v>288223.46999999997</c:v>
                </c:pt>
                <c:pt idx="28829">
                  <c:v>288233.46999999997</c:v>
                </c:pt>
                <c:pt idx="28830">
                  <c:v>288243.46999999997</c:v>
                </c:pt>
                <c:pt idx="28831">
                  <c:v>288253.44</c:v>
                </c:pt>
                <c:pt idx="28832">
                  <c:v>288263.46999999997</c:v>
                </c:pt>
                <c:pt idx="28833">
                  <c:v>288273.44</c:v>
                </c:pt>
                <c:pt idx="28834">
                  <c:v>288283.44</c:v>
                </c:pt>
                <c:pt idx="28835">
                  <c:v>288293.46999999997</c:v>
                </c:pt>
                <c:pt idx="28836">
                  <c:v>288303.44</c:v>
                </c:pt>
                <c:pt idx="28837">
                  <c:v>288313.46999999997</c:v>
                </c:pt>
                <c:pt idx="28838">
                  <c:v>288323.44</c:v>
                </c:pt>
                <c:pt idx="28839">
                  <c:v>288333.44</c:v>
                </c:pt>
                <c:pt idx="28840">
                  <c:v>288343.44</c:v>
                </c:pt>
                <c:pt idx="28841">
                  <c:v>288353.44</c:v>
                </c:pt>
                <c:pt idx="28842">
                  <c:v>288363.44</c:v>
                </c:pt>
                <c:pt idx="28843">
                  <c:v>288373.44</c:v>
                </c:pt>
                <c:pt idx="28844">
                  <c:v>288383.44</c:v>
                </c:pt>
                <c:pt idx="28845">
                  <c:v>288393.44</c:v>
                </c:pt>
                <c:pt idx="28846">
                  <c:v>288403.44</c:v>
                </c:pt>
                <c:pt idx="28847">
                  <c:v>288413.44</c:v>
                </c:pt>
                <c:pt idx="28848">
                  <c:v>288423.44</c:v>
                </c:pt>
                <c:pt idx="28849">
                  <c:v>288433.44</c:v>
                </c:pt>
                <c:pt idx="28850">
                  <c:v>288443.44</c:v>
                </c:pt>
                <c:pt idx="28851">
                  <c:v>288453.40999999997</c:v>
                </c:pt>
                <c:pt idx="28852">
                  <c:v>288463.44</c:v>
                </c:pt>
                <c:pt idx="28853">
                  <c:v>288473.40999999997</c:v>
                </c:pt>
                <c:pt idx="28854">
                  <c:v>288483.40999999997</c:v>
                </c:pt>
                <c:pt idx="28855">
                  <c:v>288493.44</c:v>
                </c:pt>
                <c:pt idx="28856">
                  <c:v>288503.40999999997</c:v>
                </c:pt>
                <c:pt idx="28857">
                  <c:v>288513.44</c:v>
                </c:pt>
                <c:pt idx="28858">
                  <c:v>288523.40999999997</c:v>
                </c:pt>
                <c:pt idx="28859">
                  <c:v>288533.40999999997</c:v>
                </c:pt>
                <c:pt idx="28860">
                  <c:v>288543.40999999997</c:v>
                </c:pt>
                <c:pt idx="28861">
                  <c:v>288553.40999999997</c:v>
                </c:pt>
                <c:pt idx="28862">
                  <c:v>288563.38</c:v>
                </c:pt>
                <c:pt idx="28863">
                  <c:v>288573.40999999997</c:v>
                </c:pt>
                <c:pt idx="28864">
                  <c:v>288583.38</c:v>
                </c:pt>
                <c:pt idx="28865">
                  <c:v>288593.38</c:v>
                </c:pt>
                <c:pt idx="28866">
                  <c:v>288603.40999999997</c:v>
                </c:pt>
                <c:pt idx="28867">
                  <c:v>288613.38</c:v>
                </c:pt>
                <c:pt idx="28868">
                  <c:v>288623.40999999997</c:v>
                </c:pt>
                <c:pt idx="28869">
                  <c:v>288633.38</c:v>
                </c:pt>
                <c:pt idx="28870">
                  <c:v>288643.38</c:v>
                </c:pt>
                <c:pt idx="28871">
                  <c:v>288653.38</c:v>
                </c:pt>
                <c:pt idx="28872">
                  <c:v>288663.38</c:v>
                </c:pt>
                <c:pt idx="28873">
                  <c:v>288673.38</c:v>
                </c:pt>
                <c:pt idx="28874">
                  <c:v>288683.38</c:v>
                </c:pt>
                <c:pt idx="28875">
                  <c:v>288693.38</c:v>
                </c:pt>
                <c:pt idx="28876">
                  <c:v>288703.38</c:v>
                </c:pt>
                <c:pt idx="28877">
                  <c:v>288713.38</c:v>
                </c:pt>
                <c:pt idx="28878">
                  <c:v>288723.38</c:v>
                </c:pt>
                <c:pt idx="28879">
                  <c:v>288733.38</c:v>
                </c:pt>
                <c:pt idx="28880">
                  <c:v>288743.38</c:v>
                </c:pt>
                <c:pt idx="28881">
                  <c:v>288753.38</c:v>
                </c:pt>
                <c:pt idx="28882">
                  <c:v>288763.34000000003</c:v>
                </c:pt>
                <c:pt idx="28883">
                  <c:v>288773.38</c:v>
                </c:pt>
                <c:pt idx="28884">
                  <c:v>288783.34000000003</c:v>
                </c:pt>
                <c:pt idx="28885">
                  <c:v>288793.38</c:v>
                </c:pt>
                <c:pt idx="28886">
                  <c:v>288803.38</c:v>
                </c:pt>
                <c:pt idx="28887">
                  <c:v>288813.34000000003</c:v>
                </c:pt>
                <c:pt idx="28888">
                  <c:v>288823.38</c:v>
                </c:pt>
                <c:pt idx="28889">
                  <c:v>288833.34000000003</c:v>
                </c:pt>
                <c:pt idx="28890">
                  <c:v>288843.34000000003</c:v>
                </c:pt>
                <c:pt idx="28891">
                  <c:v>288853.34000000003</c:v>
                </c:pt>
                <c:pt idx="28892">
                  <c:v>288863.34000000003</c:v>
                </c:pt>
                <c:pt idx="28893">
                  <c:v>288873.31</c:v>
                </c:pt>
                <c:pt idx="28894">
                  <c:v>288883.34000000003</c:v>
                </c:pt>
                <c:pt idx="28895">
                  <c:v>288893.31</c:v>
                </c:pt>
                <c:pt idx="28896">
                  <c:v>288903.34000000003</c:v>
                </c:pt>
                <c:pt idx="28897">
                  <c:v>288913.34000000003</c:v>
                </c:pt>
                <c:pt idx="28898">
                  <c:v>288923.31</c:v>
                </c:pt>
                <c:pt idx="28899">
                  <c:v>288933.34000000003</c:v>
                </c:pt>
                <c:pt idx="28900">
                  <c:v>288943.31</c:v>
                </c:pt>
                <c:pt idx="28901">
                  <c:v>288953.31</c:v>
                </c:pt>
                <c:pt idx="28902">
                  <c:v>288963.31</c:v>
                </c:pt>
                <c:pt idx="28903">
                  <c:v>288973.31</c:v>
                </c:pt>
                <c:pt idx="28904">
                  <c:v>288983.31</c:v>
                </c:pt>
                <c:pt idx="28905">
                  <c:v>288993.31</c:v>
                </c:pt>
                <c:pt idx="28906">
                  <c:v>289003.31</c:v>
                </c:pt>
                <c:pt idx="28907">
                  <c:v>289013.31</c:v>
                </c:pt>
                <c:pt idx="28908">
                  <c:v>289023.31</c:v>
                </c:pt>
                <c:pt idx="28909">
                  <c:v>289033.31</c:v>
                </c:pt>
                <c:pt idx="28910">
                  <c:v>289043.31</c:v>
                </c:pt>
                <c:pt idx="28911">
                  <c:v>289053.31</c:v>
                </c:pt>
                <c:pt idx="28912">
                  <c:v>289063.31</c:v>
                </c:pt>
                <c:pt idx="28913">
                  <c:v>289073.28000000003</c:v>
                </c:pt>
                <c:pt idx="28914">
                  <c:v>289083.31</c:v>
                </c:pt>
                <c:pt idx="28915">
                  <c:v>289093.28000000003</c:v>
                </c:pt>
                <c:pt idx="28916">
                  <c:v>289103.31</c:v>
                </c:pt>
                <c:pt idx="28917">
                  <c:v>289113.28000000003</c:v>
                </c:pt>
                <c:pt idx="28918">
                  <c:v>289123.28000000003</c:v>
                </c:pt>
                <c:pt idx="28919">
                  <c:v>289133.31</c:v>
                </c:pt>
                <c:pt idx="28920">
                  <c:v>289143.28000000003</c:v>
                </c:pt>
                <c:pt idx="28921">
                  <c:v>289153.28000000003</c:v>
                </c:pt>
                <c:pt idx="28922">
                  <c:v>289163.28000000003</c:v>
                </c:pt>
                <c:pt idx="28923">
                  <c:v>289173.28000000003</c:v>
                </c:pt>
                <c:pt idx="28924">
                  <c:v>289183.25</c:v>
                </c:pt>
                <c:pt idx="28925">
                  <c:v>289193.28000000003</c:v>
                </c:pt>
                <c:pt idx="28926">
                  <c:v>289203.25</c:v>
                </c:pt>
                <c:pt idx="28927">
                  <c:v>289213.28000000003</c:v>
                </c:pt>
                <c:pt idx="28928">
                  <c:v>289223.28000000003</c:v>
                </c:pt>
                <c:pt idx="28929">
                  <c:v>289233.25</c:v>
                </c:pt>
                <c:pt idx="28930">
                  <c:v>289243.28000000003</c:v>
                </c:pt>
                <c:pt idx="28931">
                  <c:v>289253.25</c:v>
                </c:pt>
                <c:pt idx="28932">
                  <c:v>289263.25</c:v>
                </c:pt>
                <c:pt idx="28933">
                  <c:v>289273.25</c:v>
                </c:pt>
                <c:pt idx="28934">
                  <c:v>289283.25</c:v>
                </c:pt>
                <c:pt idx="28935">
                  <c:v>289293.25</c:v>
                </c:pt>
                <c:pt idx="28936">
                  <c:v>289303.25</c:v>
                </c:pt>
                <c:pt idx="28937">
                  <c:v>289313.25</c:v>
                </c:pt>
                <c:pt idx="28938">
                  <c:v>289323.25</c:v>
                </c:pt>
                <c:pt idx="28939">
                  <c:v>289333.25</c:v>
                </c:pt>
                <c:pt idx="28940">
                  <c:v>289343.25</c:v>
                </c:pt>
                <c:pt idx="28941">
                  <c:v>289353.25</c:v>
                </c:pt>
                <c:pt idx="28942">
                  <c:v>289363.25</c:v>
                </c:pt>
                <c:pt idx="28943">
                  <c:v>289373.25</c:v>
                </c:pt>
                <c:pt idx="28944">
                  <c:v>289383.25</c:v>
                </c:pt>
                <c:pt idx="28945">
                  <c:v>289393.25</c:v>
                </c:pt>
                <c:pt idx="28946">
                  <c:v>289403.21999999997</c:v>
                </c:pt>
                <c:pt idx="28947">
                  <c:v>289413.25</c:v>
                </c:pt>
                <c:pt idx="28948">
                  <c:v>289423.21999999997</c:v>
                </c:pt>
                <c:pt idx="28949">
                  <c:v>289433.21999999997</c:v>
                </c:pt>
                <c:pt idx="28950">
                  <c:v>289443.25</c:v>
                </c:pt>
                <c:pt idx="28951">
                  <c:v>289453.21999999997</c:v>
                </c:pt>
                <c:pt idx="28952">
                  <c:v>289463.25</c:v>
                </c:pt>
                <c:pt idx="28953">
                  <c:v>289473.21999999997</c:v>
                </c:pt>
                <c:pt idx="28954">
                  <c:v>289483.21999999997</c:v>
                </c:pt>
                <c:pt idx="28955">
                  <c:v>289493.21999999997</c:v>
                </c:pt>
                <c:pt idx="28956">
                  <c:v>289503.21999999997</c:v>
                </c:pt>
                <c:pt idx="28957">
                  <c:v>289513.19</c:v>
                </c:pt>
                <c:pt idx="28958">
                  <c:v>289523.21999999997</c:v>
                </c:pt>
                <c:pt idx="28959">
                  <c:v>289533.19</c:v>
                </c:pt>
                <c:pt idx="28960">
                  <c:v>289543.19</c:v>
                </c:pt>
                <c:pt idx="28961">
                  <c:v>289553.21999999997</c:v>
                </c:pt>
                <c:pt idx="28962">
                  <c:v>289563.19</c:v>
                </c:pt>
                <c:pt idx="28963">
                  <c:v>289573.21999999997</c:v>
                </c:pt>
                <c:pt idx="28964">
                  <c:v>289583.19</c:v>
                </c:pt>
                <c:pt idx="28965">
                  <c:v>289593.19</c:v>
                </c:pt>
                <c:pt idx="28966">
                  <c:v>289603.19</c:v>
                </c:pt>
                <c:pt idx="28967">
                  <c:v>289613.19</c:v>
                </c:pt>
                <c:pt idx="28968">
                  <c:v>289623.19</c:v>
                </c:pt>
                <c:pt idx="28969">
                  <c:v>289633.19</c:v>
                </c:pt>
                <c:pt idx="28970">
                  <c:v>289643.19</c:v>
                </c:pt>
                <c:pt idx="28971">
                  <c:v>289653.19</c:v>
                </c:pt>
                <c:pt idx="28972">
                  <c:v>289663.19</c:v>
                </c:pt>
                <c:pt idx="28973">
                  <c:v>289673.19</c:v>
                </c:pt>
                <c:pt idx="28974">
                  <c:v>289683.19</c:v>
                </c:pt>
                <c:pt idx="28975">
                  <c:v>289693.19</c:v>
                </c:pt>
                <c:pt idx="28976">
                  <c:v>289703.19</c:v>
                </c:pt>
                <c:pt idx="28977">
                  <c:v>289713.15999999997</c:v>
                </c:pt>
                <c:pt idx="28978">
                  <c:v>289723.19</c:v>
                </c:pt>
                <c:pt idx="28979">
                  <c:v>289733.15999999997</c:v>
                </c:pt>
                <c:pt idx="28980">
                  <c:v>289743.15999999997</c:v>
                </c:pt>
                <c:pt idx="28981">
                  <c:v>289753.19</c:v>
                </c:pt>
                <c:pt idx="28982">
                  <c:v>289763.15999999997</c:v>
                </c:pt>
                <c:pt idx="28983">
                  <c:v>289773.19</c:v>
                </c:pt>
                <c:pt idx="28984">
                  <c:v>289783.15999999997</c:v>
                </c:pt>
                <c:pt idx="28985">
                  <c:v>289793.15999999997</c:v>
                </c:pt>
                <c:pt idx="28986">
                  <c:v>289803.15999999997</c:v>
                </c:pt>
                <c:pt idx="28987">
                  <c:v>289813.15999999997</c:v>
                </c:pt>
                <c:pt idx="28988">
                  <c:v>289823.13</c:v>
                </c:pt>
                <c:pt idx="28989">
                  <c:v>289833.15999999997</c:v>
                </c:pt>
                <c:pt idx="28990">
                  <c:v>289843.13</c:v>
                </c:pt>
                <c:pt idx="28991">
                  <c:v>289853.15999999997</c:v>
                </c:pt>
                <c:pt idx="28992">
                  <c:v>289863.15999999997</c:v>
                </c:pt>
                <c:pt idx="28993">
                  <c:v>289873.13</c:v>
                </c:pt>
                <c:pt idx="28994">
                  <c:v>289883.15999999997</c:v>
                </c:pt>
                <c:pt idx="28995">
                  <c:v>289893.13</c:v>
                </c:pt>
                <c:pt idx="28996">
                  <c:v>289903.13</c:v>
                </c:pt>
                <c:pt idx="28997">
                  <c:v>289913.13</c:v>
                </c:pt>
                <c:pt idx="28998">
                  <c:v>289923.13</c:v>
                </c:pt>
                <c:pt idx="28999">
                  <c:v>289933.13</c:v>
                </c:pt>
                <c:pt idx="29000">
                  <c:v>289943.13</c:v>
                </c:pt>
                <c:pt idx="29001">
                  <c:v>289953.13</c:v>
                </c:pt>
                <c:pt idx="29002">
                  <c:v>289963.13</c:v>
                </c:pt>
                <c:pt idx="29003">
                  <c:v>289973.13</c:v>
                </c:pt>
                <c:pt idx="29004">
                  <c:v>289983.13</c:v>
                </c:pt>
                <c:pt idx="29005">
                  <c:v>289993.13</c:v>
                </c:pt>
                <c:pt idx="29006">
                  <c:v>290003.13</c:v>
                </c:pt>
                <c:pt idx="29007">
                  <c:v>290013.13</c:v>
                </c:pt>
                <c:pt idx="29008">
                  <c:v>290023.09000000003</c:v>
                </c:pt>
                <c:pt idx="29009">
                  <c:v>290033.13</c:v>
                </c:pt>
                <c:pt idx="29010">
                  <c:v>290043.09000000003</c:v>
                </c:pt>
                <c:pt idx="29011">
                  <c:v>290053.13</c:v>
                </c:pt>
                <c:pt idx="29012">
                  <c:v>290063.13</c:v>
                </c:pt>
                <c:pt idx="29013">
                  <c:v>290073.09000000003</c:v>
                </c:pt>
                <c:pt idx="29014">
                  <c:v>290083.13</c:v>
                </c:pt>
                <c:pt idx="29015">
                  <c:v>290093.09000000003</c:v>
                </c:pt>
                <c:pt idx="29016">
                  <c:v>290103.09000000003</c:v>
                </c:pt>
                <c:pt idx="29017">
                  <c:v>290113.09000000003</c:v>
                </c:pt>
                <c:pt idx="29018">
                  <c:v>290123.09000000003</c:v>
                </c:pt>
                <c:pt idx="29019">
                  <c:v>290133.06</c:v>
                </c:pt>
                <c:pt idx="29020">
                  <c:v>290143.09000000003</c:v>
                </c:pt>
                <c:pt idx="29021">
                  <c:v>290153.06</c:v>
                </c:pt>
                <c:pt idx="29022">
                  <c:v>290163.09000000003</c:v>
                </c:pt>
                <c:pt idx="29023">
                  <c:v>290173.09000000003</c:v>
                </c:pt>
                <c:pt idx="29024">
                  <c:v>290183.06</c:v>
                </c:pt>
                <c:pt idx="29025">
                  <c:v>290193.09000000003</c:v>
                </c:pt>
                <c:pt idx="29026">
                  <c:v>290203.06</c:v>
                </c:pt>
                <c:pt idx="29027">
                  <c:v>290213.06</c:v>
                </c:pt>
                <c:pt idx="29028">
                  <c:v>290223.06</c:v>
                </c:pt>
                <c:pt idx="29029">
                  <c:v>290233.06</c:v>
                </c:pt>
                <c:pt idx="29030">
                  <c:v>290243.06</c:v>
                </c:pt>
                <c:pt idx="29031">
                  <c:v>290253.06</c:v>
                </c:pt>
                <c:pt idx="29032">
                  <c:v>290263.06</c:v>
                </c:pt>
                <c:pt idx="29033">
                  <c:v>290273.06</c:v>
                </c:pt>
                <c:pt idx="29034">
                  <c:v>290283.06</c:v>
                </c:pt>
                <c:pt idx="29035">
                  <c:v>290293.06</c:v>
                </c:pt>
                <c:pt idx="29036">
                  <c:v>290303.06</c:v>
                </c:pt>
                <c:pt idx="29037">
                  <c:v>290313.06</c:v>
                </c:pt>
                <c:pt idx="29038">
                  <c:v>290323.06</c:v>
                </c:pt>
                <c:pt idx="29039">
                  <c:v>290333.03000000003</c:v>
                </c:pt>
                <c:pt idx="29040">
                  <c:v>290343.06</c:v>
                </c:pt>
                <c:pt idx="29041">
                  <c:v>290353.03000000003</c:v>
                </c:pt>
                <c:pt idx="29042">
                  <c:v>290363.06</c:v>
                </c:pt>
                <c:pt idx="29043">
                  <c:v>290373.06</c:v>
                </c:pt>
                <c:pt idx="29044">
                  <c:v>290383.03000000003</c:v>
                </c:pt>
                <c:pt idx="29045">
                  <c:v>290393.06</c:v>
                </c:pt>
                <c:pt idx="29046">
                  <c:v>290403.03000000003</c:v>
                </c:pt>
                <c:pt idx="29047">
                  <c:v>290413.03000000003</c:v>
                </c:pt>
                <c:pt idx="29048">
                  <c:v>290423.03000000003</c:v>
                </c:pt>
                <c:pt idx="29049">
                  <c:v>290433.03000000003</c:v>
                </c:pt>
                <c:pt idx="29050">
                  <c:v>290443.03000000003</c:v>
                </c:pt>
                <c:pt idx="29051">
                  <c:v>290453.03000000003</c:v>
                </c:pt>
                <c:pt idx="29052">
                  <c:v>290463</c:v>
                </c:pt>
                <c:pt idx="29053">
                  <c:v>290473.03000000003</c:v>
                </c:pt>
                <c:pt idx="29054">
                  <c:v>290483.03000000003</c:v>
                </c:pt>
                <c:pt idx="29055">
                  <c:v>290493</c:v>
                </c:pt>
                <c:pt idx="29056">
                  <c:v>290503.03000000003</c:v>
                </c:pt>
                <c:pt idx="29057">
                  <c:v>290513</c:v>
                </c:pt>
                <c:pt idx="29058">
                  <c:v>290523.03000000003</c:v>
                </c:pt>
                <c:pt idx="29059">
                  <c:v>290533</c:v>
                </c:pt>
                <c:pt idx="29060">
                  <c:v>290543</c:v>
                </c:pt>
                <c:pt idx="29061">
                  <c:v>290553</c:v>
                </c:pt>
                <c:pt idx="29062">
                  <c:v>290563</c:v>
                </c:pt>
                <c:pt idx="29063">
                  <c:v>290573</c:v>
                </c:pt>
                <c:pt idx="29064">
                  <c:v>290583</c:v>
                </c:pt>
                <c:pt idx="29065">
                  <c:v>290593</c:v>
                </c:pt>
                <c:pt idx="29066">
                  <c:v>290603</c:v>
                </c:pt>
                <c:pt idx="29067">
                  <c:v>290613</c:v>
                </c:pt>
                <c:pt idx="29068">
                  <c:v>290623</c:v>
                </c:pt>
                <c:pt idx="29069">
                  <c:v>290633</c:v>
                </c:pt>
                <c:pt idx="29070">
                  <c:v>290643</c:v>
                </c:pt>
                <c:pt idx="29071">
                  <c:v>290653</c:v>
                </c:pt>
                <c:pt idx="29072">
                  <c:v>290662.96999999997</c:v>
                </c:pt>
                <c:pt idx="29073">
                  <c:v>290673</c:v>
                </c:pt>
                <c:pt idx="29074">
                  <c:v>290683</c:v>
                </c:pt>
                <c:pt idx="29075">
                  <c:v>290692.96999999997</c:v>
                </c:pt>
                <c:pt idx="29076">
                  <c:v>290703</c:v>
                </c:pt>
                <c:pt idx="29077">
                  <c:v>290712.96999999997</c:v>
                </c:pt>
                <c:pt idx="29078">
                  <c:v>290723</c:v>
                </c:pt>
                <c:pt idx="29079">
                  <c:v>290732.96999999997</c:v>
                </c:pt>
                <c:pt idx="29080">
                  <c:v>290742.96999999997</c:v>
                </c:pt>
                <c:pt idx="29081">
                  <c:v>290752.96999999997</c:v>
                </c:pt>
                <c:pt idx="29082">
                  <c:v>290762.96999999997</c:v>
                </c:pt>
                <c:pt idx="29083">
                  <c:v>290772.94</c:v>
                </c:pt>
                <c:pt idx="29084">
                  <c:v>290782.96999999997</c:v>
                </c:pt>
                <c:pt idx="29085">
                  <c:v>290792.96999999997</c:v>
                </c:pt>
                <c:pt idx="29086">
                  <c:v>290802.94</c:v>
                </c:pt>
                <c:pt idx="29087">
                  <c:v>290812.96999999997</c:v>
                </c:pt>
                <c:pt idx="29088">
                  <c:v>290822.94</c:v>
                </c:pt>
                <c:pt idx="29089">
                  <c:v>290832.96999999997</c:v>
                </c:pt>
                <c:pt idx="29090">
                  <c:v>290842.94</c:v>
                </c:pt>
                <c:pt idx="29091">
                  <c:v>290852.94</c:v>
                </c:pt>
                <c:pt idx="29092">
                  <c:v>290862.94</c:v>
                </c:pt>
                <c:pt idx="29093">
                  <c:v>290872.94</c:v>
                </c:pt>
                <c:pt idx="29094">
                  <c:v>290882.94</c:v>
                </c:pt>
                <c:pt idx="29095">
                  <c:v>290892.94</c:v>
                </c:pt>
                <c:pt idx="29096">
                  <c:v>290902.94</c:v>
                </c:pt>
                <c:pt idx="29097">
                  <c:v>290912.94</c:v>
                </c:pt>
                <c:pt idx="29098">
                  <c:v>290922.94</c:v>
                </c:pt>
                <c:pt idx="29099">
                  <c:v>290932.94</c:v>
                </c:pt>
                <c:pt idx="29100">
                  <c:v>290942.94</c:v>
                </c:pt>
                <c:pt idx="29101">
                  <c:v>290952.94</c:v>
                </c:pt>
                <c:pt idx="29102">
                  <c:v>290962.94</c:v>
                </c:pt>
                <c:pt idx="29103">
                  <c:v>290972.90999999997</c:v>
                </c:pt>
                <c:pt idx="29104">
                  <c:v>290982.94</c:v>
                </c:pt>
                <c:pt idx="29105">
                  <c:v>290992.94</c:v>
                </c:pt>
                <c:pt idx="29106">
                  <c:v>291002.90999999997</c:v>
                </c:pt>
                <c:pt idx="29107">
                  <c:v>291012.94</c:v>
                </c:pt>
                <c:pt idx="29108">
                  <c:v>291022.90999999997</c:v>
                </c:pt>
                <c:pt idx="29109">
                  <c:v>291032.94</c:v>
                </c:pt>
                <c:pt idx="29110">
                  <c:v>291042.90999999997</c:v>
                </c:pt>
                <c:pt idx="29111">
                  <c:v>291052.90999999997</c:v>
                </c:pt>
                <c:pt idx="29112">
                  <c:v>291062.90999999997</c:v>
                </c:pt>
                <c:pt idx="29113">
                  <c:v>291072.90999999997</c:v>
                </c:pt>
                <c:pt idx="29114">
                  <c:v>291082.88</c:v>
                </c:pt>
                <c:pt idx="29115">
                  <c:v>291092.90999999997</c:v>
                </c:pt>
                <c:pt idx="29116">
                  <c:v>291102.90999999997</c:v>
                </c:pt>
                <c:pt idx="29117">
                  <c:v>291112.90999999997</c:v>
                </c:pt>
                <c:pt idx="29118">
                  <c:v>291122.90999999997</c:v>
                </c:pt>
                <c:pt idx="29119">
                  <c:v>291132.88</c:v>
                </c:pt>
                <c:pt idx="29120">
                  <c:v>291142.90999999997</c:v>
                </c:pt>
                <c:pt idx="29121">
                  <c:v>291152.88</c:v>
                </c:pt>
                <c:pt idx="29122">
                  <c:v>291162.88</c:v>
                </c:pt>
                <c:pt idx="29123">
                  <c:v>291172.88</c:v>
                </c:pt>
                <c:pt idx="29124">
                  <c:v>291182.88</c:v>
                </c:pt>
                <c:pt idx="29125">
                  <c:v>291192.88</c:v>
                </c:pt>
                <c:pt idx="29126">
                  <c:v>291202.88</c:v>
                </c:pt>
                <c:pt idx="29127">
                  <c:v>291212.88</c:v>
                </c:pt>
                <c:pt idx="29128">
                  <c:v>291222.88</c:v>
                </c:pt>
                <c:pt idx="29129">
                  <c:v>291232.88</c:v>
                </c:pt>
                <c:pt idx="29130">
                  <c:v>291242.88</c:v>
                </c:pt>
                <c:pt idx="29131">
                  <c:v>291252.88</c:v>
                </c:pt>
                <c:pt idx="29132">
                  <c:v>291262.88</c:v>
                </c:pt>
                <c:pt idx="29133">
                  <c:v>291272.88</c:v>
                </c:pt>
                <c:pt idx="29134">
                  <c:v>291282.84000000003</c:v>
                </c:pt>
                <c:pt idx="29135">
                  <c:v>291292.88</c:v>
                </c:pt>
                <c:pt idx="29136">
                  <c:v>291302.84000000003</c:v>
                </c:pt>
                <c:pt idx="29137">
                  <c:v>291312.88</c:v>
                </c:pt>
                <c:pt idx="29138">
                  <c:v>291322.88</c:v>
                </c:pt>
                <c:pt idx="29139">
                  <c:v>291332.84000000003</c:v>
                </c:pt>
                <c:pt idx="29140">
                  <c:v>291342.88</c:v>
                </c:pt>
                <c:pt idx="29141">
                  <c:v>291352.84000000003</c:v>
                </c:pt>
                <c:pt idx="29142">
                  <c:v>291362.84000000003</c:v>
                </c:pt>
                <c:pt idx="29143">
                  <c:v>291372.84000000003</c:v>
                </c:pt>
                <c:pt idx="29144">
                  <c:v>291382.84000000003</c:v>
                </c:pt>
                <c:pt idx="29145">
                  <c:v>291392.81</c:v>
                </c:pt>
                <c:pt idx="29146">
                  <c:v>291402.84000000003</c:v>
                </c:pt>
                <c:pt idx="29147">
                  <c:v>291412.84000000003</c:v>
                </c:pt>
                <c:pt idx="29148">
                  <c:v>291422.84000000003</c:v>
                </c:pt>
                <c:pt idx="29149">
                  <c:v>291432.84000000003</c:v>
                </c:pt>
                <c:pt idx="29150">
                  <c:v>291442.81</c:v>
                </c:pt>
                <c:pt idx="29151">
                  <c:v>291452.84000000003</c:v>
                </c:pt>
                <c:pt idx="29152">
                  <c:v>291462.81</c:v>
                </c:pt>
                <c:pt idx="29153">
                  <c:v>291472.81</c:v>
                </c:pt>
                <c:pt idx="29154">
                  <c:v>291482.81</c:v>
                </c:pt>
                <c:pt idx="29155">
                  <c:v>291492.81</c:v>
                </c:pt>
                <c:pt idx="29156">
                  <c:v>291502.81</c:v>
                </c:pt>
                <c:pt idx="29157">
                  <c:v>291512.81</c:v>
                </c:pt>
                <c:pt idx="29158">
                  <c:v>291522.81</c:v>
                </c:pt>
                <c:pt idx="29159">
                  <c:v>291532.81</c:v>
                </c:pt>
                <c:pt idx="29160">
                  <c:v>291542.81</c:v>
                </c:pt>
                <c:pt idx="29161">
                  <c:v>291552.81</c:v>
                </c:pt>
                <c:pt idx="29162">
                  <c:v>291562.81</c:v>
                </c:pt>
                <c:pt idx="29163">
                  <c:v>291572.81</c:v>
                </c:pt>
                <c:pt idx="29164">
                  <c:v>291582.81</c:v>
                </c:pt>
                <c:pt idx="29165">
                  <c:v>291592.78000000003</c:v>
                </c:pt>
                <c:pt idx="29166">
                  <c:v>291602.81</c:v>
                </c:pt>
                <c:pt idx="29167">
                  <c:v>291612.78000000003</c:v>
                </c:pt>
                <c:pt idx="29168">
                  <c:v>291622.81</c:v>
                </c:pt>
                <c:pt idx="29169">
                  <c:v>291632.81</c:v>
                </c:pt>
                <c:pt idx="29170">
                  <c:v>291642.78000000003</c:v>
                </c:pt>
                <c:pt idx="29171">
                  <c:v>291652.81</c:v>
                </c:pt>
                <c:pt idx="29172">
                  <c:v>291662.78000000003</c:v>
                </c:pt>
                <c:pt idx="29173">
                  <c:v>291672.78000000003</c:v>
                </c:pt>
                <c:pt idx="29174">
                  <c:v>291682.78000000003</c:v>
                </c:pt>
                <c:pt idx="29175">
                  <c:v>291692.78000000003</c:v>
                </c:pt>
                <c:pt idx="29176">
                  <c:v>291702.78000000003</c:v>
                </c:pt>
                <c:pt idx="29177">
                  <c:v>291712.78000000003</c:v>
                </c:pt>
                <c:pt idx="29178">
                  <c:v>291722.78000000003</c:v>
                </c:pt>
                <c:pt idx="29179">
                  <c:v>291732.78000000003</c:v>
                </c:pt>
                <c:pt idx="29180">
                  <c:v>291742.78000000003</c:v>
                </c:pt>
                <c:pt idx="29181">
                  <c:v>291752.75</c:v>
                </c:pt>
                <c:pt idx="29182">
                  <c:v>291762.78000000003</c:v>
                </c:pt>
                <c:pt idx="29183">
                  <c:v>291772.75</c:v>
                </c:pt>
                <c:pt idx="29184">
                  <c:v>291782.78000000003</c:v>
                </c:pt>
                <c:pt idx="29185">
                  <c:v>291792.75</c:v>
                </c:pt>
                <c:pt idx="29186">
                  <c:v>291802.75</c:v>
                </c:pt>
                <c:pt idx="29187">
                  <c:v>291812.75</c:v>
                </c:pt>
                <c:pt idx="29188">
                  <c:v>291822.75</c:v>
                </c:pt>
                <c:pt idx="29189">
                  <c:v>291832.75</c:v>
                </c:pt>
                <c:pt idx="29190">
                  <c:v>291842.75</c:v>
                </c:pt>
                <c:pt idx="29191">
                  <c:v>291852.75</c:v>
                </c:pt>
                <c:pt idx="29192">
                  <c:v>291862.75</c:v>
                </c:pt>
                <c:pt idx="29193">
                  <c:v>291872.75</c:v>
                </c:pt>
                <c:pt idx="29194">
                  <c:v>291882.75</c:v>
                </c:pt>
                <c:pt idx="29195">
                  <c:v>291892.75</c:v>
                </c:pt>
                <c:pt idx="29196">
                  <c:v>291902.75</c:v>
                </c:pt>
                <c:pt idx="29197">
                  <c:v>291912.75</c:v>
                </c:pt>
                <c:pt idx="29198">
                  <c:v>291922.71999999997</c:v>
                </c:pt>
                <c:pt idx="29199">
                  <c:v>291932.75</c:v>
                </c:pt>
                <c:pt idx="29200">
                  <c:v>291942.75</c:v>
                </c:pt>
                <c:pt idx="29201">
                  <c:v>291952.71999999997</c:v>
                </c:pt>
                <c:pt idx="29202">
                  <c:v>291962.75</c:v>
                </c:pt>
                <c:pt idx="29203">
                  <c:v>291972.71999999997</c:v>
                </c:pt>
                <c:pt idx="29204">
                  <c:v>291982.75</c:v>
                </c:pt>
                <c:pt idx="29205">
                  <c:v>291992.71999999997</c:v>
                </c:pt>
                <c:pt idx="29206">
                  <c:v>292002.71999999997</c:v>
                </c:pt>
                <c:pt idx="29207">
                  <c:v>292012.71999999997</c:v>
                </c:pt>
                <c:pt idx="29208">
                  <c:v>292022.71999999997</c:v>
                </c:pt>
                <c:pt idx="29209">
                  <c:v>292032.71999999997</c:v>
                </c:pt>
                <c:pt idx="29210">
                  <c:v>292042.71999999997</c:v>
                </c:pt>
                <c:pt idx="29211">
                  <c:v>292052.71999999997</c:v>
                </c:pt>
                <c:pt idx="29212">
                  <c:v>292062.69</c:v>
                </c:pt>
                <c:pt idx="29213">
                  <c:v>292072.71999999997</c:v>
                </c:pt>
                <c:pt idx="29214">
                  <c:v>292082.69</c:v>
                </c:pt>
                <c:pt idx="29215">
                  <c:v>292092.71999999997</c:v>
                </c:pt>
                <c:pt idx="29216">
                  <c:v>292102.69</c:v>
                </c:pt>
                <c:pt idx="29217">
                  <c:v>292112.69</c:v>
                </c:pt>
                <c:pt idx="29218">
                  <c:v>292122.69</c:v>
                </c:pt>
                <c:pt idx="29219">
                  <c:v>292132.69</c:v>
                </c:pt>
                <c:pt idx="29220">
                  <c:v>292142.69</c:v>
                </c:pt>
                <c:pt idx="29221">
                  <c:v>292152.69</c:v>
                </c:pt>
                <c:pt idx="29222">
                  <c:v>292162.69</c:v>
                </c:pt>
                <c:pt idx="29223">
                  <c:v>292172.69</c:v>
                </c:pt>
                <c:pt idx="29224">
                  <c:v>292182.69</c:v>
                </c:pt>
                <c:pt idx="29225">
                  <c:v>292192.69</c:v>
                </c:pt>
                <c:pt idx="29226">
                  <c:v>292202.69</c:v>
                </c:pt>
                <c:pt idx="29227">
                  <c:v>292212.69</c:v>
                </c:pt>
                <c:pt idx="29228">
                  <c:v>292222.69</c:v>
                </c:pt>
                <c:pt idx="29229">
                  <c:v>292232.65999999997</c:v>
                </c:pt>
                <c:pt idx="29230">
                  <c:v>292242.69</c:v>
                </c:pt>
                <c:pt idx="29231">
                  <c:v>292252.69</c:v>
                </c:pt>
                <c:pt idx="29232">
                  <c:v>292262.65999999997</c:v>
                </c:pt>
                <c:pt idx="29233">
                  <c:v>292272.69</c:v>
                </c:pt>
                <c:pt idx="29234">
                  <c:v>292282.65999999997</c:v>
                </c:pt>
                <c:pt idx="29235">
                  <c:v>292292.69</c:v>
                </c:pt>
                <c:pt idx="29236">
                  <c:v>292302.65999999997</c:v>
                </c:pt>
                <c:pt idx="29237">
                  <c:v>292312.65999999997</c:v>
                </c:pt>
                <c:pt idx="29238">
                  <c:v>292322.65999999997</c:v>
                </c:pt>
                <c:pt idx="29239">
                  <c:v>292332.65999999997</c:v>
                </c:pt>
                <c:pt idx="29240">
                  <c:v>292342.65999999997</c:v>
                </c:pt>
                <c:pt idx="29241">
                  <c:v>292352.65999999997</c:v>
                </c:pt>
                <c:pt idx="29242">
                  <c:v>292362.65999999997</c:v>
                </c:pt>
                <c:pt idx="29243">
                  <c:v>292372.65999999997</c:v>
                </c:pt>
                <c:pt idx="29244">
                  <c:v>292382.65999999997</c:v>
                </c:pt>
                <c:pt idx="29245">
                  <c:v>292392.63</c:v>
                </c:pt>
                <c:pt idx="29246">
                  <c:v>292402.65999999997</c:v>
                </c:pt>
                <c:pt idx="29247">
                  <c:v>292412.63</c:v>
                </c:pt>
                <c:pt idx="29248">
                  <c:v>292422.63</c:v>
                </c:pt>
                <c:pt idx="29249">
                  <c:v>292432.63</c:v>
                </c:pt>
                <c:pt idx="29250">
                  <c:v>292442.63</c:v>
                </c:pt>
                <c:pt idx="29251">
                  <c:v>292452.65999999997</c:v>
                </c:pt>
                <c:pt idx="29252">
                  <c:v>292462.63</c:v>
                </c:pt>
                <c:pt idx="29253">
                  <c:v>292472.63</c:v>
                </c:pt>
                <c:pt idx="29254">
                  <c:v>292482.63</c:v>
                </c:pt>
                <c:pt idx="29255">
                  <c:v>292492.63</c:v>
                </c:pt>
                <c:pt idx="29256">
                  <c:v>292502.63</c:v>
                </c:pt>
                <c:pt idx="29257">
                  <c:v>292512.63</c:v>
                </c:pt>
                <c:pt idx="29258">
                  <c:v>292522.63</c:v>
                </c:pt>
                <c:pt idx="29259">
                  <c:v>292532.63</c:v>
                </c:pt>
                <c:pt idx="29260">
                  <c:v>292542.59000000003</c:v>
                </c:pt>
                <c:pt idx="29261">
                  <c:v>292552.63</c:v>
                </c:pt>
                <c:pt idx="29262">
                  <c:v>292562.63</c:v>
                </c:pt>
                <c:pt idx="29263">
                  <c:v>292572.63</c:v>
                </c:pt>
                <c:pt idx="29264">
                  <c:v>292582.63</c:v>
                </c:pt>
                <c:pt idx="29265">
                  <c:v>292592.59000000003</c:v>
                </c:pt>
                <c:pt idx="29266">
                  <c:v>292602.63</c:v>
                </c:pt>
                <c:pt idx="29267">
                  <c:v>292612.59000000003</c:v>
                </c:pt>
                <c:pt idx="29268">
                  <c:v>292622.59000000003</c:v>
                </c:pt>
                <c:pt idx="29269">
                  <c:v>292632.59000000003</c:v>
                </c:pt>
                <c:pt idx="29270">
                  <c:v>292642.59000000003</c:v>
                </c:pt>
                <c:pt idx="29271">
                  <c:v>292652.63</c:v>
                </c:pt>
                <c:pt idx="29272">
                  <c:v>292662.59000000003</c:v>
                </c:pt>
                <c:pt idx="29273">
                  <c:v>292672.59000000003</c:v>
                </c:pt>
                <c:pt idx="29274">
                  <c:v>292682.59000000003</c:v>
                </c:pt>
                <c:pt idx="29275">
                  <c:v>292692.59000000003</c:v>
                </c:pt>
                <c:pt idx="29276">
                  <c:v>292702.56</c:v>
                </c:pt>
                <c:pt idx="29277">
                  <c:v>292712.59000000003</c:v>
                </c:pt>
                <c:pt idx="29278">
                  <c:v>292722.56</c:v>
                </c:pt>
                <c:pt idx="29279">
                  <c:v>292732.56</c:v>
                </c:pt>
                <c:pt idx="29280">
                  <c:v>292742.56</c:v>
                </c:pt>
                <c:pt idx="29281">
                  <c:v>292752.56</c:v>
                </c:pt>
                <c:pt idx="29282">
                  <c:v>292762.59000000003</c:v>
                </c:pt>
                <c:pt idx="29283">
                  <c:v>292772.56</c:v>
                </c:pt>
                <c:pt idx="29284">
                  <c:v>292782.56</c:v>
                </c:pt>
                <c:pt idx="29285">
                  <c:v>292792.56</c:v>
                </c:pt>
                <c:pt idx="29286">
                  <c:v>292802.56</c:v>
                </c:pt>
                <c:pt idx="29287">
                  <c:v>292812.56</c:v>
                </c:pt>
                <c:pt idx="29288">
                  <c:v>292822.56</c:v>
                </c:pt>
                <c:pt idx="29289">
                  <c:v>292832.56</c:v>
                </c:pt>
                <c:pt idx="29290">
                  <c:v>292842.56</c:v>
                </c:pt>
                <c:pt idx="29291">
                  <c:v>292852.56</c:v>
                </c:pt>
                <c:pt idx="29292">
                  <c:v>292862.56</c:v>
                </c:pt>
                <c:pt idx="29293">
                  <c:v>292872.56</c:v>
                </c:pt>
                <c:pt idx="29294">
                  <c:v>292882.56</c:v>
                </c:pt>
                <c:pt idx="29295">
                  <c:v>292892.56</c:v>
                </c:pt>
                <c:pt idx="29296">
                  <c:v>292902.53000000003</c:v>
                </c:pt>
                <c:pt idx="29297">
                  <c:v>292912.56</c:v>
                </c:pt>
                <c:pt idx="29298">
                  <c:v>292922.53000000003</c:v>
                </c:pt>
                <c:pt idx="29299">
                  <c:v>292932.56</c:v>
                </c:pt>
                <c:pt idx="29300">
                  <c:v>292942.53000000003</c:v>
                </c:pt>
                <c:pt idx="29301">
                  <c:v>292952.53000000003</c:v>
                </c:pt>
                <c:pt idx="29302">
                  <c:v>292962.56</c:v>
                </c:pt>
                <c:pt idx="29303">
                  <c:v>292972.53000000003</c:v>
                </c:pt>
                <c:pt idx="29304">
                  <c:v>292982.53000000003</c:v>
                </c:pt>
                <c:pt idx="29305">
                  <c:v>292992.53000000003</c:v>
                </c:pt>
                <c:pt idx="29306">
                  <c:v>293002.53000000003</c:v>
                </c:pt>
                <c:pt idx="29307">
                  <c:v>293012.5</c:v>
                </c:pt>
                <c:pt idx="29308">
                  <c:v>293022.53000000003</c:v>
                </c:pt>
                <c:pt idx="29309">
                  <c:v>293032.5</c:v>
                </c:pt>
                <c:pt idx="29310">
                  <c:v>293042.53000000003</c:v>
                </c:pt>
                <c:pt idx="29311">
                  <c:v>293052.5</c:v>
                </c:pt>
                <c:pt idx="29312">
                  <c:v>293062.5</c:v>
                </c:pt>
                <c:pt idx="29313">
                  <c:v>293072.53000000003</c:v>
                </c:pt>
                <c:pt idx="29314">
                  <c:v>293082.5</c:v>
                </c:pt>
                <c:pt idx="29315">
                  <c:v>293092.5</c:v>
                </c:pt>
                <c:pt idx="29316">
                  <c:v>293102.5</c:v>
                </c:pt>
                <c:pt idx="29317">
                  <c:v>293112.5</c:v>
                </c:pt>
                <c:pt idx="29318">
                  <c:v>293122.5</c:v>
                </c:pt>
                <c:pt idx="29319">
                  <c:v>293132.5</c:v>
                </c:pt>
                <c:pt idx="29320">
                  <c:v>293142.5</c:v>
                </c:pt>
                <c:pt idx="29321">
                  <c:v>293152.5</c:v>
                </c:pt>
                <c:pt idx="29322">
                  <c:v>293162.5</c:v>
                </c:pt>
                <c:pt idx="29323">
                  <c:v>293172.5</c:v>
                </c:pt>
                <c:pt idx="29324">
                  <c:v>293182.5</c:v>
                </c:pt>
                <c:pt idx="29325">
                  <c:v>293192.5</c:v>
                </c:pt>
                <c:pt idx="29326">
                  <c:v>293202.5</c:v>
                </c:pt>
                <c:pt idx="29327">
                  <c:v>293212.46999999997</c:v>
                </c:pt>
                <c:pt idx="29328">
                  <c:v>293222.5</c:v>
                </c:pt>
                <c:pt idx="29329">
                  <c:v>293232.46999999997</c:v>
                </c:pt>
                <c:pt idx="29330">
                  <c:v>293242.5</c:v>
                </c:pt>
                <c:pt idx="29331">
                  <c:v>293252.46999999997</c:v>
                </c:pt>
                <c:pt idx="29332">
                  <c:v>293262.46999999997</c:v>
                </c:pt>
                <c:pt idx="29333">
                  <c:v>293272.5</c:v>
                </c:pt>
                <c:pt idx="29334">
                  <c:v>293282.46999999997</c:v>
                </c:pt>
                <c:pt idx="29335">
                  <c:v>293292.46999999997</c:v>
                </c:pt>
                <c:pt idx="29336">
                  <c:v>293302.46999999997</c:v>
                </c:pt>
                <c:pt idx="29337">
                  <c:v>293312.46999999997</c:v>
                </c:pt>
                <c:pt idx="29338">
                  <c:v>293322.44</c:v>
                </c:pt>
                <c:pt idx="29339">
                  <c:v>293332.46999999997</c:v>
                </c:pt>
                <c:pt idx="29340">
                  <c:v>293342.44</c:v>
                </c:pt>
                <c:pt idx="29341">
                  <c:v>293352.46999999997</c:v>
                </c:pt>
                <c:pt idx="29342">
                  <c:v>293362.44</c:v>
                </c:pt>
                <c:pt idx="29343">
                  <c:v>293372.44</c:v>
                </c:pt>
                <c:pt idx="29344">
                  <c:v>293382.46999999997</c:v>
                </c:pt>
                <c:pt idx="29345">
                  <c:v>293392.44</c:v>
                </c:pt>
                <c:pt idx="29346">
                  <c:v>293402.44</c:v>
                </c:pt>
                <c:pt idx="29347">
                  <c:v>293412.44</c:v>
                </c:pt>
                <c:pt idx="29348">
                  <c:v>293422.44</c:v>
                </c:pt>
                <c:pt idx="29349">
                  <c:v>293432.44</c:v>
                </c:pt>
                <c:pt idx="29350">
                  <c:v>293442.44</c:v>
                </c:pt>
                <c:pt idx="29351">
                  <c:v>293452.44</c:v>
                </c:pt>
                <c:pt idx="29352">
                  <c:v>293462.44</c:v>
                </c:pt>
                <c:pt idx="29353">
                  <c:v>293472.44</c:v>
                </c:pt>
                <c:pt idx="29354">
                  <c:v>293482.44</c:v>
                </c:pt>
                <c:pt idx="29355">
                  <c:v>293492.44</c:v>
                </c:pt>
                <c:pt idx="29356">
                  <c:v>293502.44</c:v>
                </c:pt>
                <c:pt idx="29357">
                  <c:v>293512.44</c:v>
                </c:pt>
                <c:pt idx="29358">
                  <c:v>293522.44</c:v>
                </c:pt>
                <c:pt idx="29359">
                  <c:v>293532.44</c:v>
                </c:pt>
                <c:pt idx="29360">
                  <c:v>293542.40999999997</c:v>
                </c:pt>
                <c:pt idx="29361">
                  <c:v>293552.44</c:v>
                </c:pt>
                <c:pt idx="29362">
                  <c:v>293562.40999999997</c:v>
                </c:pt>
                <c:pt idx="29363">
                  <c:v>293572.40999999997</c:v>
                </c:pt>
                <c:pt idx="29364">
                  <c:v>293582.44</c:v>
                </c:pt>
                <c:pt idx="29365">
                  <c:v>293592.40999999997</c:v>
                </c:pt>
                <c:pt idx="29366">
                  <c:v>293602.44</c:v>
                </c:pt>
                <c:pt idx="29367">
                  <c:v>293612.40999999997</c:v>
                </c:pt>
                <c:pt idx="29368">
                  <c:v>293622.40999999997</c:v>
                </c:pt>
                <c:pt idx="29369">
                  <c:v>293632.40999999997</c:v>
                </c:pt>
                <c:pt idx="29370">
                  <c:v>293642.40999999997</c:v>
                </c:pt>
                <c:pt idx="29371">
                  <c:v>293652.38</c:v>
                </c:pt>
                <c:pt idx="29372">
                  <c:v>293662.40999999997</c:v>
                </c:pt>
                <c:pt idx="29373">
                  <c:v>293672.38</c:v>
                </c:pt>
                <c:pt idx="29374">
                  <c:v>293682.38</c:v>
                </c:pt>
                <c:pt idx="29375">
                  <c:v>293692.40999999997</c:v>
                </c:pt>
                <c:pt idx="29376">
                  <c:v>293702.38</c:v>
                </c:pt>
                <c:pt idx="29377">
                  <c:v>293712.40999999997</c:v>
                </c:pt>
                <c:pt idx="29378">
                  <c:v>293722.38</c:v>
                </c:pt>
                <c:pt idx="29379">
                  <c:v>293732.38</c:v>
                </c:pt>
                <c:pt idx="29380">
                  <c:v>293742.38</c:v>
                </c:pt>
                <c:pt idx="29381">
                  <c:v>293752.38</c:v>
                </c:pt>
                <c:pt idx="29382">
                  <c:v>293762.38</c:v>
                </c:pt>
                <c:pt idx="29383">
                  <c:v>293772.38</c:v>
                </c:pt>
                <c:pt idx="29384">
                  <c:v>293782.38</c:v>
                </c:pt>
                <c:pt idx="29385">
                  <c:v>293792.38</c:v>
                </c:pt>
                <c:pt idx="29386">
                  <c:v>293802.38</c:v>
                </c:pt>
                <c:pt idx="29387">
                  <c:v>293812.38</c:v>
                </c:pt>
                <c:pt idx="29388">
                  <c:v>293822.38</c:v>
                </c:pt>
                <c:pt idx="29389">
                  <c:v>293832.38</c:v>
                </c:pt>
                <c:pt idx="29390">
                  <c:v>293842.38</c:v>
                </c:pt>
                <c:pt idx="29391">
                  <c:v>293852.34000000003</c:v>
                </c:pt>
                <c:pt idx="29392">
                  <c:v>293862.38</c:v>
                </c:pt>
                <c:pt idx="29393">
                  <c:v>293872.34000000003</c:v>
                </c:pt>
                <c:pt idx="29394">
                  <c:v>293882.34000000003</c:v>
                </c:pt>
                <c:pt idx="29395">
                  <c:v>293892.38</c:v>
                </c:pt>
                <c:pt idx="29396">
                  <c:v>293902.34000000003</c:v>
                </c:pt>
                <c:pt idx="29397">
                  <c:v>293912.38</c:v>
                </c:pt>
                <c:pt idx="29398">
                  <c:v>293922.34000000003</c:v>
                </c:pt>
                <c:pt idx="29399">
                  <c:v>293932.34000000003</c:v>
                </c:pt>
                <c:pt idx="29400">
                  <c:v>293942.34000000003</c:v>
                </c:pt>
                <c:pt idx="29401">
                  <c:v>293952.34000000003</c:v>
                </c:pt>
                <c:pt idx="29402">
                  <c:v>293962.31</c:v>
                </c:pt>
                <c:pt idx="29403">
                  <c:v>293972.34000000003</c:v>
                </c:pt>
                <c:pt idx="29404">
                  <c:v>293982.31</c:v>
                </c:pt>
                <c:pt idx="29405">
                  <c:v>293992.31</c:v>
                </c:pt>
                <c:pt idx="29406">
                  <c:v>294002.34000000003</c:v>
                </c:pt>
                <c:pt idx="29407">
                  <c:v>294012.31</c:v>
                </c:pt>
                <c:pt idx="29408">
                  <c:v>294022.34000000003</c:v>
                </c:pt>
                <c:pt idx="29409">
                  <c:v>294032.31</c:v>
                </c:pt>
                <c:pt idx="29410">
                  <c:v>294042.31</c:v>
                </c:pt>
                <c:pt idx="29411">
                  <c:v>294052.31</c:v>
                </c:pt>
                <c:pt idx="29412">
                  <c:v>294062.31</c:v>
                </c:pt>
                <c:pt idx="29413">
                  <c:v>294072.31</c:v>
                </c:pt>
                <c:pt idx="29414">
                  <c:v>294082.31</c:v>
                </c:pt>
                <c:pt idx="29415">
                  <c:v>294092.31</c:v>
                </c:pt>
                <c:pt idx="29416">
                  <c:v>294102.31</c:v>
                </c:pt>
                <c:pt idx="29417">
                  <c:v>294112.31</c:v>
                </c:pt>
                <c:pt idx="29418">
                  <c:v>294122.31</c:v>
                </c:pt>
                <c:pt idx="29419">
                  <c:v>294132.31</c:v>
                </c:pt>
                <c:pt idx="29420">
                  <c:v>294142.31</c:v>
                </c:pt>
                <c:pt idx="29421">
                  <c:v>294152.31</c:v>
                </c:pt>
                <c:pt idx="29422">
                  <c:v>294162.28000000003</c:v>
                </c:pt>
                <c:pt idx="29423">
                  <c:v>294172.31</c:v>
                </c:pt>
                <c:pt idx="29424">
                  <c:v>294182.28000000003</c:v>
                </c:pt>
                <c:pt idx="29425">
                  <c:v>294192.31</c:v>
                </c:pt>
                <c:pt idx="29426">
                  <c:v>294202.31</c:v>
                </c:pt>
                <c:pt idx="29427">
                  <c:v>294212.28000000003</c:v>
                </c:pt>
                <c:pt idx="29428">
                  <c:v>294222.31</c:v>
                </c:pt>
                <c:pt idx="29429">
                  <c:v>294232.28000000003</c:v>
                </c:pt>
                <c:pt idx="29430">
                  <c:v>294242.28000000003</c:v>
                </c:pt>
                <c:pt idx="29431">
                  <c:v>294252.28000000003</c:v>
                </c:pt>
                <c:pt idx="29432">
                  <c:v>294262.28000000003</c:v>
                </c:pt>
                <c:pt idx="29433">
                  <c:v>294272.25</c:v>
                </c:pt>
                <c:pt idx="29434">
                  <c:v>294282.28000000003</c:v>
                </c:pt>
                <c:pt idx="29435">
                  <c:v>294292.25</c:v>
                </c:pt>
                <c:pt idx="29436">
                  <c:v>294302.28000000003</c:v>
                </c:pt>
                <c:pt idx="29437">
                  <c:v>294312.28000000003</c:v>
                </c:pt>
                <c:pt idx="29438">
                  <c:v>294322.25</c:v>
                </c:pt>
                <c:pt idx="29439">
                  <c:v>294332.28000000003</c:v>
                </c:pt>
                <c:pt idx="29440">
                  <c:v>294342.25</c:v>
                </c:pt>
                <c:pt idx="29441">
                  <c:v>294352.25</c:v>
                </c:pt>
                <c:pt idx="29442">
                  <c:v>294362.25</c:v>
                </c:pt>
                <c:pt idx="29443">
                  <c:v>294372.25</c:v>
                </c:pt>
                <c:pt idx="29444">
                  <c:v>294382.25</c:v>
                </c:pt>
                <c:pt idx="29445">
                  <c:v>294392.25</c:v>
                </c:pt>
                <c:pt idx="29446">
                  <c:v>294402.25</c:v>
                </c:pt>
                <c:pt idx="29447">
                  <c:v>294412.25</c:v>
                </c:pt>
                <c:pt idx="29448">
                  <c:v>294422.25</c:v>
                </c:pt>
                <c:pt idx="29449">
                  <c:v>294432.25</c:v>
                </c:pt>
                <c:pt idx="29450">
                  <c:v>294442.25</c:v>
                </c:pt>
                <c:pt idx="29451">
                  <c:v>294452.25</c:v>
                </c:pt>
                <c:pt idx="29452">
                  <c:v>294462.25</c:v>
                </c:pt>
                <c:pt idx="29453">
                  <c:v>294472.21999999997</c:v>
                </c:pt>
                <c:pt idx="29454">
                  <c:v>294482.25</c:v>
                </c:pt>
                <c:pt idx="29455">
                  <c:v>294492.21999999997</c:v>
                </c:pt>
                <c:pt idx="29456">
                  <c:v>294502.25</c:v>
                </c:pt>
                <c:pt idx="29457">
                  <c:v>294512.25</c:v>
                </c:pt>
                <c:pt idx="29458">
                  <c:v>294522.21999999997</c:v>
                </c:pt>
                <c:pt idx="29459">
                  <c:v>294532.25</c:v>
                </c:pt>
                <c:pt idx="29460">
                  <c:v>294542.21999999997</c:v>
                </c:pt>
                <c:pt idx="29461">
                  <c:v>294552.21999999997</c:v>
                </c:pt>
                <c:pt idx="29462">
                  <c:v>294562.21999999997</c:v>
                </c:pt>
                <c:pt idx="29463">
                  <c:v>294572.21999999997</c:v>
                </c:pt>
                <c:pt idx="29464">
                  <c:v>294582.19</c:v>
                </c:pt>
                <c:pt idx="29465">
                  <c:v>294592.21999999997</c:v>
                </c:pt>
                <c:pt idx="29466">
                  <c:v>294602.19</c:v>
                </c:pt>
                <c:pt idx="29467">
                  <c:v>294612.21999999997</c:v>
                </c:pt>
                <c:pt idx="29468">
                  <c:v>294622.21999999997</c:v>
                </c:pt>
                <c:pt idx="29469">
                  <c:v>294632.19</c:v>
                </c:pt>
                <c:pt idx="29470">
                  <c:v>294642.21999999997</c:v>
                </c:pt>
                <c:pt idx="29471">
                  <c:v>294652.19</c:v>
                </c:pt>
                <c:pt idx="29472">
                  <c:v>294662.19</c:v>
                </c:pt>
                <c:pt idx="29473">
                  <c:v>294672.19</c:v>
                </c:pt>
                <c:pt idx="29474">
                  <c:v>294682.19</c:v>
                </c:pt>
                <c:pt idx="29475">
                  <c:v>294692.19</c:v>
                </c:pt>
                <c:pt idx="29476">
                  <c:v>294702.19</c:v>
                </c:pt>
                <c:pt idx="29477">
                  <c:v>294712.19</c:v>
                </c:pt>
                <c:pt idx="29478">
                  <c:v>294722.19</c:v>
                </c:pt>
                <c:pt idx="29479">
                  <c:v>294732.19</c:v>
                </c:pt>
                <c:pt idx="29480">
                  <c:v>294742.19</c:v>
                </c:pt>
                <c:pt idx="29481">
                  <c:v>294752.19</c:v>
                </c:pt>
                <c:pt idx="29482">
                  <c:v>294762.19</c:v>
                </c:pt>
                <c:pt idx="29483">
                  <c:v>294772.19</c:v>
                </c:pt>
                <c:pt idx="29484">
                  <c:v>294782.19</c:v>
                </c:pt>
                <c:pt idx="29485">
                  <c:v>294792.19</c:v>
                </c:pt>
                <c:pt idx="29486">
                  <c:v>294802.15999999997</c:v>
                </c:pt>
                <c:pt idx="29487">
                  <c:v>294812.19</c:v>
                </c:pt>
                <c:pt idx="29488">
                  <c:v>294822.19</c:v>
                </c:pt>
                <c:pt idx="29489">
                  <c:v>294832.15999999997</c:v>
                </c:pt>
                <c:pt idx="29490">
                  <c:v>294842.19</c:v>
                </c:pt>
                <c:pt idx="29491">
                  <c:v>294852.15999999997</c:v>
                </c:pt>
                <c:pt idx="29492">
                  <c:v>294862.19</c:v>
                </c:pt>
                <c:pt idx="29493">
                  <c:v>294872.15999999997</c:v>
                </c:pt>
                <c:pt idx="29494">
                  <c:v>294882.15999999997</c:v>
                </c:pt>
                <c:pt idx="29495">
                  <c:v>294892.15999999997</c:v>
                </c:pt>
                <c:pt idx="29496">
                  <c:v>294902.15999999997</c:v>
                </c:pt>
                <c:pt idx="29497">
                  <c:v>294912.13</c:v>
                </c:pt>
                <c:pt idx="29498">
                  <c:v>294922.15999999997</c:v>
                </c:pt>
                <c:pt idx="29499">
                  <c:v>294932.15999999997</c:v>
                </c:pt>
                <c:pt idx="29500">
                  <c:v>294942.13</c:v>
                </c:pt>
                <c:pt idx="29501">
                  <c:v>294952.15999999997</c:v>
                </c:pt>
                <c:pt idx="29502">
                  <c:v>294962.13</c:v>
                </c:pt>
                <c:pt idx="29503">
                  <c:v>294972.15999999997</c:v>
                </c:pt>
                <c:pt idx="29504">
                  <c:v>294982.13</c:v>
                </c:pt>
                <c:pt idx="29505">
                  <c:v>294992.13</c:v>
                </c:pt>
                <c:pt idx="29506">
                  <c:v>295002.13</c:v>
                </c:pt>
                <c:pt idx="29507">
                  <c:v>295012.13</c:v>
                </c:pt>
                <c:pt idx="29508">
                  <c:v>295022.13</c:v>
                </c:pt>
                <c:pt idx="29509">
                  <c:v>295032.13</c:v>
                </c:pt>
                <c:pt idx="29510">
                  <c:v>295042.13</c:v>
                </c:pt>
                <c:pt idx="29511">
                  <c:v>295052.13</c:v>
                </c:pt>
                <c:pt idx="29512">
                  <c:v>295062.13</c:v>
                </c:pt>
                <c:pt idx="29513">
                  <c:v>295072.13</c:v>
                </c:pt>
                <c:pt idx="29514">
                  <c:v>295082.13</c:v>
                </c:pt>
                <c:pt idx="29515">
                  <c:v>295092.13</c:v>
                </c:pt>
                <c:pt idx="29516">
                  <c:v>295102.13</c:v>
                </c:pt>
                <c:pt idx="29517">
                  <c:v>295112.09000000003</c:v>
                </c:pt>
                <c:pt idx="29518">
                  <c:v>295122.13</c:v>
                </c:pt>
                <c:pt idx="29519">
                  <c:v>295132.13</c:v>
                </c:pt>
                <c:pt idx="29520">
                  <c:v>295142.09000000003</c:v>
                </c:pt>
                <c:pt idx="29521">
                  <c:v>295152.13</c:v>
                </c:pt>
                <c:pt idx="29522">
                  <c:v>295162.09000000003</c:v>
                </c:pt>
                <c:pt idx="29523">
                  <c:v>295172.13</c:v>
                </c:pt>
                <c:pt idx="29524">
                  <c:v>295182.09000000003</c:v>
                </c:pt>
                <c:pt idx="29525">
                  <c:v>295192.09000000003</c:v>
                </c:pt>
                <c:pt idx="29526">
                  <c:v>295202.09000000003</c:v>
                </c:pt>
                <c:pt idx="29527">
                  <c:v>295212.09000000003</c:v>
                </c:pt>
                <c:pt idx="29528">
                  <c:v>295222.06</c:v>
                </c:pt>
                <c:pt idx="29529">
                  <c:v>295232.09000000003</c:v>
                </c:pt>
                <c:pt idx="29530">
                  <c:v>295242.09000000003</c:v>
                </c:pt>
                <c:pt idx="29531">
                  <c:v>295252.09000000003</c:v>
                </c:pt>
                <c:pt idx="29532">
                  <c:v>295262.09000000003</c:v>
                </c:pt>
                <c:pt idx="29533">
                  <c:v>295272.06</c:v>
                </c:pt>
                <c:pt idx="29534">
                  <c:v>295282.09000000003</c:v>
                </c:pt>
                <c:pt idx="29535">
                  <c:v>295292.06</c:v>
                </c:pt>
                <c:pt idx="29536">
                  <c:v>295302.06</c:v>
                </c:pt>
                <c:pt idx="29537">
                  <c:v>295312.06</c:v>
                </c:pt>
                <c:pt idx="29538">
                  <c:v>295322.06</c:v>
                </c:pt>
                <c:pt idx="29539">
                  <c:v>295332.09000000003</c:v>
                </c:pt>
                <c:pt idx="29540">
                  <c:v>295342.06</c:v>
                </c:pt>
                <c:pt idx="29541">
                  <c:v>295352.06</c:v>
                </c:pt>
                <c:pt idx="29542">
                  <c:v>295362.06</c:v>
                </c:pt>
                <c:pt idx="29543">
                  <c:v>295372.06</c:v>
                </c:pt>
                <c:pt idx="29544">
                  <c:v>295382.06</c:v>
                </c:pt>
                <c:pt idx="29545">
                  <c:v>295392.06</c:v>
                </c:pt>
                <c:pt idx="29546">
                  <c:v>295402.06</c:v>
                </c:pt>
                <c:pt idx="29547">
                  <c:v>295412.06</c:v>
                </c:pt>
                <c:pt idx="29548">
                  <c:v>295422.03000000003</c:v>
                </c:pt>
                <c:pt idx="29549">
                  <c:v>295432.06</c:v>
                </c:pt>
                <c:pt idx="29550">
                  <c:v>295442.06</c:v>
                </c:pt>
                <c:pt idx="29551">
                  <c:v>295452.06</c:v>
                </c:pt>
                <c:pt idx="29552">
                  <c:v>295462.06</c:v>
                </c:pt>
                <c:pt idx="29553">
                  <c:v>295472.03000000003</c:v>
                </c:pt>
                <c:pt idx="29554">
                  <c:v>295482.06</c:v>
                </c:pt>
                <c:pt idx="29555">
                  <c:v>295492.03000000003</c:v>
                </c:pt>
                <c:pt idx="29556">
                  <c:v>295502.03000000003</c:v>
                </c:pt>
                <c:pt idx="29557">
                  <c:v>295512.03000000003</c:v>
                </c:pt>
                <c:pt idx="29558">
                  <c:v>295522.03000000003</c:v>
                </c:pt>
                <c:pt idx="29559">
                  <c:v>295532</c:v>
                </c:pt>
                <c:pt idx="29560">
                  <c:v>295542.03000000003</c:v>
                </c:pt>
                <c:pt idx="29561">
                  <c:v>295552.03000000003</c:v>
                </c:pt>
                <c:pt idx="29562">
                  <c:v>295562.03000000003</c:v>
                </c:pt>
                <c:pt idx="29563">
                  <c:v>295572.03000000003</c:v>
                </c:pt>
                <c:pt idx="29564">
                  <c:v>295582</c:v>
                </c:pt>
                <c:pt idx="29565">
                  <c:v>295592.03000000003</c:v>
                </c:pt>
                <c:pt idx="29566">
                  <c:v>295602</c:v>
                </c:pt>
                <c:pt idx="29567">
                  <c:v>295612</c:v>
                </c:pt>
                <c:pt idx="29568">
                  <c:v>295622</c:v>
                </c:pt>
                <c:pt idx="29569">
                  <c:v>295632</c:v>
                </c:pt>
                <c:pt idx="29570">
                  <c:v>295642.03000000003</c:v>
                </c:pt>
                <c:pt idx="29571">
                  <c:v>295652</c:v>
                </c:pt>
                <c:pt idx="29572">
                  <c:v>295662</c:v>
                </c:pt>
                <c:pt idx="29573">
                  <c:v>295672</c:v>
                </c:pt>
                <c:pt idx="29574">
                  <c:v>295682</c:v>
                </c:pt>
                <c:pt idx="29575">
                  <c:v>295692</c:v>
                </c:pt>
                <c:pt idx="29576">
                  <c:v>295702</c:v>
                </c:pt>
                <c:pt idx="29577">
                  <c:v>295712</c:v>
                </c:pt>
                <c:pt idx="29578">
                  <c:v>295722</c:v>
                </c:pt>
                <c:pt idx="29579">
                  <c:v>295731.96999999997</c:v>
                </c:pt>
                <c:pt idx="29580">
                  <c:v>295742</c:v>
                </c:pt>
                <c:pt idx="29581">
                  <c:v>295752</c:v>
                </c:pt>
                <c:pt idx="29582">
                  <c:v>295762</c:v>
                </c:pt>
                <c:pt idx="29583">
                  <c:v>295772</c:v>
                </c:pt>
                <c:pt idx="29584">
                  <c:v>295781.96999999997</c:v>
                </c:pt>
                <c:pt idx="29585">
                  <c:v>295792</c:v>
                </c:pt>
                <c:pt idx="29586">
                  <c:v>295801.96999999997</c:v>
                </c:pt>
                <c:pt idx="29587">
                  <c:v>295811.96999999997</c:v>
                </c:pt>
                <c:pt idx="29588">
                  <c:v>295821.96999999997</c:v>
                </c:pt>
                <c:pt idx="29589">
                  <c:v>295831.96999999997</c:v>
                </c:pt>
                <c:pt idx="29590">
                  <c:v>295841.96999999997</c:v>
                </c:pt>
                <c:pt idx="29591">
                  <c:v>295851.96999999997</c:v>
                </c:pt>
                <c:pt idx="29592">
                  <c:v>295861.96999999997</c:v>
                </c:pt>
                <c:pt idx="29593">
                  <c:v>295871.96999999997</c:v>
                </c:pt>
                <c:pt idx="29594">
                  <c:v>295881.96999999997</c:v>
                </c:pt>
                <c:pt idx="29595">
                  <c:v>295891.94</c:v>
                </c:pt>
                <c:pt idx="29596">
                  <c:v>295901.96999999997</c:v>
                </c:pt>
                <c:pt idx="29597">
                  <c:v>295911.94</c:v>
                </c:pt>
                <c:pt idx="29598">
                  <c:v>295921.96999999997</c:v>
                </c:pt>
                <c:pt idx="29599">
                  <c:v>295931.94</c:v>
                </c:pt>
                <c:pt idx="29600">
                  <c:v>295941.94</c:v>
                </c:pt>
                <c:pt idx="29601">
                  <c:v>295951.96999999997</c:v>
                </c:pt>
                <c:pt idx="29602">
                  <c:v>295961.94</c:v>
                </c:pt>
                <c:pt idx="29603">
                  <c:v>295971.94</c:v>
                </c:pt>
                <c:pt idx="29604">
                  <c:v>295981.94</c:v>
                </c:pt>
                <c:pt idx="29605">
                  <c:v>295991.94</c:v>
                </c:pt>
                <c:pt idx="29606">
                  <c:v>296001.94</c:v>
                </c:pt>
                <c:pt idx="29607">
                  <c:v>296011.94</c:v>
                </c:pt>
                <c:pt idx="29608">
                  <c:v>296021.94</c:v>
                </c:pt>
                <c:pt idx="29609">
                  <c:v>296031.94</c:v>
                </c:pt>
                <c:pt idx="29610">
                  <c:v>296041.94</c:v>
                </c:pt>
                <c:pt idx="29611">
                  <c:v>296051.94</c:v>
                </c:pt>
                <c:pt idx="29612">
                  <c:v>296061.94</c:v>
                </c:pt>
                <c:pt idx="29613">
                  <c:v>296071.94</c:v>
                </c:pt>
                <c:pt idx="29614">
                  <c:v>296081.94</c:v>
                </c:pt>
                <c:pt idx="29615">
                  <c:v>296091.90999999997</c:v>
                </c:pt>
                <c:pt idx="29616">
                  <c:v>296101.94</c:v>
                </c:pt>
                <c:pt idx="29617">
                  <c:v>296111.90999999997</c:v>
                </c:pt>
                <c:pt idx="29618">
                  <c:v>296121.94</c:v>
                </c:pt>
                <c:pt idx="29619">
                  <c:v>296131.90999999997</c:v>
                </c:pt>
                <c:pt idx="29620">
                  <c:v>296141.90999999997</c:v>
                </c:pt>
                <c:pt idx="29621">
                  <c:v>296151.90999999997</c:v>
                </c:pt>
                <c:pt idx="29622">
                  <c:v>296161.90999999997</c:v>
                </c:pt>
                <c:pt idx="29623">
                  <c:v>296171.90999999997</c:v>
                </c:pt>
                <c:pt idx="29624">
                  <c:v>296181.90999999997</c:v>
                </c:pt>
                <c:pt idx="29625">
                  <c:v>296191.90999999997</c:v>
                </c:pt>
                <c:pt idx="29626">
                  <c:v>296201.88</c:v>
                </c:pt>
                <c:pt idx="29627">
                  <c:v>296211.90999999997</c:v>
                </c:pt>
                <c:pt idx="29628">
                  <c:v>296221.88</c:v>
                </c:pt>
                <c:pt idx="29629">
                  <c:v>296231.90999999997</c:v>
                </c:pt>
                <c:pt idx="29630">
                  <c:v>296241.88</c:v>
                </c:pt>
                <c:pt idx="29631">
                  <c:v>296251.88</c:v>
                </c:pt>
                <c:pt idx="29632">
                  <c:v>296261.90999999997</c:v>
                </c:pt>
                <c:pt idx="29633">
                  <c:v>296271.88</c:v>
                </c:pt>
                <c:pt idx="29634">
                  <c:v>296281.88</c:v>
                </c:pt>
                <c:pt idx="29635">
                  <c:v>296291.88</c:v>
                </c:pt>
                <c:pt idx="29636">
                  <c:v>296301.88</c:v>
                </c:pt>
                <c:pt idx="29637">
                  <c:v>296311.88</c:v>
                </c:pt>
                <c:pt idx="29638">
                  <c:v>296321.88</c:v>
                </c:pt>
                <c:pt idx="29639">
                  <c:v>296331.88</c:v>
                </c:pt>
                <c:pt idx="29640">
                  <c:v>296341.88</c:v>
                </c:pt>
                <c:pt idx="29641">
                  <c:v>296351.88</c:v>
                </c:pt>
                <c:pt idx="29642">
                  <c:v>296361.88</c:v>
                </c:pt>
                <c:pt idx="29643">
                  <c:v>296371.88</c:v>
                </c:pt>
                <c:pt idx="29644">
                  <c:v>296381.88</c:v>
                </c:pt>
                <c:pt idx="29645">
                  <c:v>296391.88</c:v>
                </c:pt>
                <c:pt idx="29646">
                  <c:v>296401.84000000003</c:v>
                </c:pt>
                <c:pt idx="29647">
                  <c:v>296411.88</c:v>
                </c:pt>
                <c:pt idx="29648">
                  <c:v>296421.84000000003</c:v>
                </c:pt>
                <c:pt idx="29649">
                  <c:v>296431.88</c:v>
                </c:pt>
                <c:pt idx="29650">
                  <c:v>296441.84000000003</c:v>
                </c:pt>
                <c:pt idx="29651">
                  <c:v>296451.84000000003</c:v>
                </c:pt>
                <c:pt idx="29652">
                  <c:v>296461.88</c:v>
                </c:pt>
                <c:pt idx="29653">
                  <c:v>296471.84000000003</c:v>
                </c:pt>
                <c:pt idx="29654">
                  <c:v>296481.84000000003</c:v>
                </c:pt>
                <c:pt idx="29655">
                  <c:v>296491.84000000003</c:v>
                </c:pt>
                <c:pt idx="29656">
                  <c:v>296501.84000000003</c:v>
                </c:pt>
                <c:pt idx="29657">
                  <c:v>296511.84000000003</c:v>
                </c:pt>
                <c:pt idx="29658">
                  <c:v>296521.84000000003</c:v>
                </c:pt>
                <c:pt idx="29659">
                  <c:v>296531.81</c:v>
                </c:pt>
                <c:pt idx="29660">
                  <c:v>296541.84000000003</c:v>
                </c:pt>
                <c:pt idx="29661">
                  <c:v>296551.81</c:v>
                </c:pt>
                <c:pt idx="29662">
                  <c:v>296561.81</c:v>
                </c:pt>
                <c:pt idx="29663">
                  <c:v>296571.84000000003</c:v>
                </c:pt>
                <c:pt idx="29664">
                  <c:v>296581.81</c:v>
                </c:pt>
                <c:pt idx="29665">
                  <c:v>296591.84000000003</c:v>
                </c:pt>
                <c:pt idx="29666">
                  <c:v>296601.81</c:v>
                </c:pt>
                <c:pt idx="29667">
                  <c:v>296611.81</c:v>
                </c:pt>
                <c:pt idx="29668">
                  <c:v>296621.81</c:v>
                </c:pt>
                <c:pt idx="29669">
                  <c:v>296631.81</c:v>
                </c:pt>
                <c:pt idx="29670">
                  <c:v>296641.81</c:v>
                </c:pt>
                <c:pt idx="29671">
                  <c:v>296651.81</c:v>
                </c:pt>
                <c:pt idx="29672">
                  <c:v>296661.81</c:v>
                </c:pt>
                <c:pt idx="29673">
                  <c:v>296671.81</c:v>
                </c:pt>
                <c:pt idx="29674">
                  <c:v>296681.81</c:v>
                </c:pt>
                <c:pt idx="29675">
                  <c:v>296691.81</c:v>
                </c:pt>
                <c:pt idx="29676">
                  <c:v>296701.81</c:v>
                </c:pt>
                <c:pt idx="29677">
                  <c:v>296711.81</c:v>
                </c:pt>
                <c:pt idx="29678">
                  <c:v>296721.81</c:v>
                </c:pt>
                <c:pt idx="29679">
                  <c:v>296731.78000000003</c:v>
                </c:pt>
                <c:pt idx="29680">
                  <c:v>296741.81</c:v>
                </c:pt>
                <c:pt idx="29681">
                  <c:v>296751.78000000003</c:v>
                </c:pt>
                <c:pt idx="29682">
                  <c:v>296761.78000000003</c:v>
                </c:pt>
                <c:pt idx="29683">
                  <c:v>296771.81</c:v>
                </c:pt>
                <c:pt idx="29684">
                  <c:v>296781.78000000003</c:v>
                </c:pt>
                <c:pt idx="29685">
                  <c:v>296791.81</c:v>
                </c:pt>
                <c:pt idx="29686">
                  <c:v>296801.78000000003</c:v>
                </c:pt>
                <c:pt idx="29687">
                  <c:v>296811.78000000003</c:v>
                </c:pt>
                <c:pt idx="29688">
                  <c:v>296821.78000000003</c:v>
                </c:pt>
                <c:pt idx="29689">
                  <c:v>296831.78000000003</c:v>
                </c:pt>
                <c:pt idx="29690">
                  <c:v>296841.75</c:v>
                </c:pt>
                <c:pt idx="29691">
                  <c:v>296851.78000000003</c:v>
                </c:pt>
                <c:pt idx="29692">
                  <c:v>296861.75</c:v>
                </c:pt>
                <c:pt idx="29693">
                  <c:v>296871.75</c:v>
                </c:pt>
                <c:pt idx="29694">
                  <c:v>296881.78000000003</c:v>
                </c:pt>
                <c:pt idx="29695">
                  <c:v>296891.75</c:v>
                </c:pt>
                <c:pt idx="29696">
                  <c:v>296901.78000000003</c:v>
                </c:pt>
                <c:pt idx="29697">
                  <c:v>296911.75</c:v>
                </c:pt>
                <c:pt idx="29698">
                  <c:v>296921.75</c:v>
                </c:pt>
                <c:pt idx="29699">
                  <c:v>296931.75</c:v>
                </c:pt>
                <c:pt idx="29700">
                  <c:v>296941.75</c:v>
                </c:pt>
                <c:pt idx="29701">
                  <c:v>296951.75</c:v>
                </c:pt>
                <c:pt idx="29702">
                  <c:v>296961.75</c:v>
                </c:pt>
                <c:pt idx="29703">
                  <c:v>296971.75</c:v>
                </c:pt>
                <c:pt idx="29704">
                  <c:v>296981.75</c:v>
                </c:pt>
                <c:pt idx="29705">
                  <c:v>296991.75</c:v>
                </c:pt>
                <c:pt idx="29706">
                  <c:v>297001.75</c:v>
                </c:pt>
                <c:pt idx="29707">
                  <c:v>297011.75</c:v>
                </c:pt>
                <c:pt idx="29708">
                  <c:v>297021.75</c:v>
                </c:pt>
                <c:pt idx="29709">
                  <c:v>297031.75</c:v>
                </c:pt>
                <c:pt idx="29710">
                  <c:v>297041.71999999997</c:v>
                </c:pt>
                <c:pt idx="29711">
                  <c:v>297051.75</c:v>
                </c:pt>
                <c:pt idx="29712">
                  <c:v>297061.71999999997</c:v>
                </c:pt>
                <c:pt idx="29713">
                  <c:v>297071.71999999997</c:v>
                </c:pt>
                <c:pt idx="29714">
                  <c:v>297081.75</c:v>
                </c:pt>
                <c:pt idx="29715">
                  <c:v>297091.71999999997</c:v>
                </c:pt>
                <c:pt idx="29716">
                  <c:v>297101.75</c:v>
                </c:pt>
                <c:pt idx="29717">
                  <c:v>297111.71999999997</c:v>
                </c:pt>
                <c:pt idx="29718">
                  <c:v>297121.71999999997</c:v>
                </c:pt>
                <c:pt idx="29719">
                  <c:v>297131.71999999997</c:v>
                </c:pt>
                <c:pt idx="29720">
                  <c:v>297141.71999999997</c:v>
                </c:pt>
                <c:pt idx="29721">
                  <c:v>297151.69</c:v>
                </c:pt>
                <c:pt idx="29722">
                  <c:v>297161.71999999997</c:v>
                </c:pt>
                <c:pt idx="29723">
                  <c:v>297171.69</c:v>
                </c:pt>
                <c:pt idx="29724">
                  <c:v>297181.71999999997</c:v>
                </c:pt>
                <c:pt idx="29725">
                  <c:v>297191.71999999997</c:v>
                </c:pt>
                <c:pt idx="29726">
                  <c:v>297201.69</c:v>
                </c:pt>
                <c:pt idx="29727">
                  <c:v>297211.71999999997</c:v>
                </c:pt>
                <c:pt idx="29728">
                  <c:v>297221.69</c:v>
                </c:pt>
                <c:pt idx="29729">
                  <c:v>297231.69</c:v>
                </c:pt>
                <c:pt idx="29730">
                  <c:v>297241.69</c:v>
                </c:pt>
                <c:pt idx="29731">
                  <c:v>297251.69</c:v>
                </c:pt>
                <c:pt idx="29732">
                  <c:v>297261.69</c:v>
                </c:pt>
                <c:pt idx="29733">
                  <c:v>297271.69</c:v>
                </c:pt>
                <c:pt idx="29734">
                  <c:v>297281.69</c:v>
                </c:pt>
                <c:pt idx="29735">
                  <c:v>297291.69</c:v>
                </c:pt>
                <c:pt idx="29736">
                  <c:v>297301.69</c:v>
                </c:pt>
                <c:pt idx="29737">
                  <c:v>297311.69</c:v>
                </c:pt>
                <c:pt idx="29738">
                  <c:v>297321.69</c:v>
                </c:pt>
                <c:pt idx="29739">
                  <c:v>297331.69</c:v>
                </c:pt>
                <c:pt idx="29740">
                  <c:v>297341.69</c:v>
                </c:pt>
                <c:pt idx="29741">
                  <c:v>297351.65999999997</c:v>
                </c:pt>
                <c:pt idx="29742">
                  <c:v>297361.69</c:v>
                </c:pt>
                <c:pt idx="29743">
                  <c:v>297371.65999999997</c:v>
                </c:pt>
                <c:pt idx="29744">
                  <c:v>297381.69</c:v>
                </c:pt>
                <c:pt idx="29745">
                  <c:v>297391.69</c:v>
                </c:pt>
                <c:pt idx="29746">
                  <c:v>297401.65999999997</c:v>
                </c:pt>
                <c:pt idx="29747">
                  <c:v>297411.69</c:v>
                </c:pt>
                <c:pt idx="29748">
                  <c:v>297421.65999999997</c:v>
                </c:pt>
                <c:pt idx="29749">
                  <c:v>297431.65999999997</c:v>
                </c:pt>
                <c:pt idx="29750">
                  <c:v>297441.65999999997</c:v>
                </c:pt>
                <c:pt idx="29751">
                  <c:v>297451.65999999997</c:v>
                </c:pt>
                <c:pt idx="29752">
                  <c:v>297461.63</c:v>
                </c:pt>
                <c:pt idx="29753">
                  <c:v>297471.65999999997</c:v>
                </c:pt>
                <c:pt idx="29754">
                  <c:v>297481.63</c:v>
                </c:pt>
                <c:pt idx="29755">
                  <c:v>297491.65999999997</c:v>
                </c:pt>
                <c:pt idx="29756">
                  <c:v>297501.65999999997</c:v>
                </c:pt>
                <c:pt idx="29757">
                  <c:v>297511.63</c:v>
                </c:pt>
                <c:pt idx="29758">
                  <c:v>297521.65999999997</c:v>
                </c:pt>
                <c:pt idx="29759">
                  <c:v>297531.63</c:v>
                </c:pt>
                <c:pt idx="29760">
                  <c:v>297541.63</c:v>
                </c:pt>
                <c:pt idx="29761">
                  <c:v>297551.63</c:v>
                </c:pt>
                <c:pt idx="29762">
                  <c:v>297561.63</c:v>
                </c:pt>
                <c:pt idx="29763">
                  <c:v>297571.63</c:v>
                </c:pt>
                <c:pt idx="29764">
                  <c:v>297581.63</c:v>
                </c:pt>
                <c:pt idx="29765">
                  <c:v>297591.63</c:v>
                </c:pt>
                <c:pt idx="29766">
                  <c:v>297601.63</c:v>
                </c:pt>
                <c:pt idx="29767">
                  <c:v>297611.63</c:v>
                </c:pt>
                <c:pt idx="29768">
                  <c:v>297621.63</c:v>
                </c:pt>
                <c:pt idx="29769">
                  <c:v>297631.63</c:v>
                </c:pt>
                <c:pt idx="29770">
                  <c:v>297641.63</c:v>
                </c:pt>
                <c:pt idx="29771">
                  <c:v>297651.63</c:v>
                </c:pt>
                <c:pt idx="29772">
                  <c:v>297661.59000000003</c:v>
                </c:pt>
                <c:pt idx="29773">
                  <c:v>297671.63</c:v>
                </c:pt>
                <c:pt idx="29774">
                  <c:v>297681.59000000003</c:v>
                </c:pt>
                <c:pt idx="29775">
                  <c:v>297691.63</c:v>
                </c:pt>
                <c:pt idx="29776">
                  <c:v>297701.63</c:v>
                </c:pt>
                <c:pt idx="29777">
                  <c:v>297711.59000000003</c:v>
                </c:pt>
                <c:pt idx="29778">
                  <c:v>297721.63</c:v>
                </c:pt>
                <c:pt idx="29779">
                  <c:v>297731.59000000003</c:v>
                </c:pt>
                <c:pt idx="29780">
                  <c:v>297741.59000000003</c:v>
                </c:pt>
                <c:pt idx="29781">
                  <c:v>297751.59000000003</c:v>
                </c:pt>
                <c:pt idx="29782">
                  <c:v>297761.59000000003</c:v>
                </c:pt>
                <c:pt idx="29783">
                  <c:v>297771.59000000003</c:v>
                </c:pt>
                <c:pt idx="29784">
                  <c:v>297781.59000000003</c:v>
                </c:pt>
                <c:pt idx="29785">
                  <c:v>297791.56</c:v>
                </c:pt>
                <c:pt idx="29786">
                  <c:v>297801.59000000003</c:v>
                </c:pt>
                <c:pt idx="29787">
                  <c:v>297811.59000000003</c:v>
                </c:pt>
                <c:pt idx="29788">
                  <c:v>297821.56</c:v>
                </c:pt>
                <c:pt idx="29789">
                  <c:v>297831.59000000003</c:v>
                </c:pt>
                <c:pt idx="29790">
                  <c:v>297841.56</c:v>
                </c:pt>
                <c:pt idx="29791">
                  <c:v>297851.59000000003</c:v>
                </c:pt>
                <c:pt idx="29792">
                  <c:v>297861.56</c:v>
                </c:pt>
                <c:pt idx="29793">
                  <c:v>297871.56</c:v>
                </c:pt>
                <c:pt idx="29794">
                  <c:v>297881.56</c:v>
                </c:pt>
                <c:pt idx="29795">
                  <c:v>297891.56</c:v>
                </c:pt>
                <c:pt idx="29796">
                  <c:v>297901.56</c:v>
                </c:pt>
                <c:pt idx="29797">
                  <c:v>297911.56</c:v>
                </c:pt>
                <c:pt idx="29798">
                  <c:v>297921.56</c:v>
                </c:pt>
                <c:pt idx="29799">
                  <c:v>297931.56</c:v>
                </c:pt>
                <c:pt idx="29800">
                  <c:v>297941.56</c:v>
                </c:pt>
                <c:pt idx="29801">
                  <c:v>297951.56</c:v>
                </c:pt>
                <c:pt idx="29802">
                  <c:v>297961.56</c:v>
                </c:pt>
                <c:pt idx="29803">
                  <c:v>297971.56</c:v>
                </c:pt>
                <c:pt idx="29804">
                  <c:v>297981.56</c:v>
                </c:pt>
                <c:pt idx="29805">
                  <c:v>297991.53000000003</c:v>
                </c:pt>
                <c:pt idx="29806">
                  <c:v>298001.56</c:v>
                </c:pt>
                <c:pt idx="29807">
                  <c:v>298011.56</c:v>
                </c:pt>
                <c:pt idx="29808">
                  <c:v>298021.53000000003</c:v>
                </c:pt>
                <c:pt idx="29809">
                  <c:v>298031.56</c:v>
                </c:pt>
                <c:pt idx="29810">
                  <c:v>298041.53000000003</c:v>
                </c:pt>
                <c:pt idx="29811">
                  <c:v>298051.56</c:v>
                </c:pt>
                <c:pt idx="29812">
                  <c:v>298061.53000000003</c:v>
                </c:pt>
                <c:pt idx="29813">
                  <c:v>298071.53000000003</c:v>
                </c:pt>
                <c:pt idx="29814">
                  <c:v>298081.53000000003</c:v>
                </c:pt>
                <c:pt idx="29815">
                  <c:v>298091.53000000003</c:v>
                </c:pt>
                <c:pt idx="29816">
                  <c:v>298101.5</c:v>
                </c:pt>
                <c:pt idx="29817">
                  <c:v>298111.53000000003</c:v>
                </c:pt>
                <c:pt idx="29818">
                  <c:v>298121.53000000003</c:v>
                </c:pt>
                <c:pt idx="29819">
                  <c:v>298131.5</c:v>
                </c:pt>
                <c:pt idx="29820">
                  <c:v>298141.53000000003</c:v>
                </c:pt>
                <c:pt idx="29821">
                  <c:v>298151.5</c:v>
                </c:pt>
                <c:pt idx="29822">
                  <c:v>298161.53000000003</c:v>
                </c:pt>
                <c:pt idx="29823">
                  <c:v>298171.5</c:v>
                </c:pt>
                <c:pt idx="29824">
                  <c:v>298181.5</c:v>
                </c:pt>
                <c:pt idx="29825">
                  <c:v>298191.5</c:v>
                </c:pt>
                <c:pt idx="29826">
                  <c:v>298201.5</c:v>
                </c:pt>
                <c:pt idx="29827">
                  <c:v>298211.5</c:v>
                </c:pt>
                <c:pt idx="29828">
                  <c:v>298221.5</c:v>
                </c:pt>
                <c:pt idx="29829">
                  <c:v>298231.5</c:v>
                </c:pt>
                <c:pt idx="29830">
                  <c:v>298241.5</c:v>
                </c:pt>
                <c:pt idx="29831">
                  <c:v>298251.5</c:v>
                </c:pt>
                <c:pt idx="29832">
                  <c:v>298261.5</c:v>
                </c:pt>
                <c:pt idx="29833">
                  <c:v>298271.5</c:v>
                </c:pt>
                <c:pt idx="29834">
                  <c:v>298281.5</c:v>
                </c:pt>
                <c:pt idx="29835">
                  <c:v>298291.5</c:v>
                </c:pt>
                <c:pt idx="29836">
                  <c:v>298301.46999999997</c:v>
                </c:pt>
                <c:pt idx="29837">
                  <c:v>298311.5</c:v>
                </c:pt>
                <c:pt idx="29838">
                  <c:v>298321.5</c:v>
                </c:pt>
                <c:pt idx="29839">
                  <c:v>298331.5</c:v>
                </c:pt>
                <c:pt idx="29840">
                  <c:v>298341.5</c:v>
                </c:pt>
                <c:pt idx="29841">
                  <c:v>298351.46999999997</c:v>
                </c:pt>
                <c:pt idx="29842">
                  <c:v>298361.5</c:v>
                </c:pt>
                <c:pt idx="29843">
                  <c:v>298371.46999999997</c:v>
                </c:pt>
                <c:pt idx="29844">
                  <c:v>298381.46999999997</c:v>
                </c:pt>
                <c:pt idx="29845">
                  <c:v>298391.46999999997</c:v>
                </c:pt>
                <c:pt idx="29846">
                  <c:v>298401.46999999997</c:v>
                </c:pt>
                <c:pt idx="29847">
                  <c:v>298411.5</c:v>
                </c:pt>
                <c:pt idx="29848">
                  <c:v>298421.46999999997</c:v>
                </c:pt>
                <c:pt idx="29849">
                  <c:v>298431.46999999997</c:v>
                </c:pt>
                <c:pt idx="29850">
                  <c:v>298441.46999999997</c:v>
                </c:pt>
                <c:pt idx="29851">
                  <c:v>298451.46999999997</c:v>
                </c:pt>
                <c:pt idx="29852">
                  <c:v>298461.44</c:v>
                </c:pt>
                <c:pt idx="29853">
                  <c:v>298471.46999999997</c:v>
                </c:pt>
                <c:pt idx="29854">
                  <c:v>298481.44</c:v>
                </c:pt>
                <c:pt idx="29855">
                  <c:v>298491.44</c:v>
                </c:pt>
                <c:pt idx="29856">
                  <c:v>298501.44</c:v>
                </c:pt>
                <c:pt idx="29857">
                  <c:v>298511.44</c:v>
                </c:pt>
                <c:pt idx="29858">
                  <c:v>298521.46999999997</c:v>
                </c:pt>
                <c:pt idx="29859">
                  <c:v>298531.44</c:v>
                </c:pt>
                <c:pt idx="29860">
                  <c:v>298541.44</c:v>
                </c:pt>
                <c:pt idx="29861">
                  <c:v>298551.44</c:v>
                </c:pt>
                <c:pt idx="29862">
                  <c:v>298561.44</c:v>
                </c:pt>
                <c:pt idx="29863">
                  <c:v>298571.44</c:v>
                </c:pt>
                <c:pt idx="29864">
                  <c:v>298581.44</c:v>
                </c:pt>
                <c:pt idx="29865">
                  <c:v>298591.44</c:v>
                </c:pt>
                <c:pt idx="29866">
                  <c:v>298601.44</c:v>
                </c:pt>
                <c:pt idx="29867">
                  <c:v>298611.40999999997</c:v>
                </c:pt>
                <c:pt idx="29868">
                  <c:v>298621.44</c:v>
                </c:pt>
                <c:pt idx="29869">
                  <c:v>298631.44</c:v>
                </c:pt>
                <c:pt idx="29870">
                  <c:v>298641.44</c:v>
                </c:pt>
                <c:pt idx="29871">
                  <c:v>298651.44</c:v>
                </c:pt>
                <c:pt idx="29872">
                  <c:v>298661.40999999997</c:v>
                </c:pt>
                <c:pt idx="29873">
                  <c:v>298671.44</c:v>
                </c:pt>
                <c:pt idx="29874">
                  <c:v>298681.40999999997</c:v>
                </c:pt>
                <c:pt idx="29875">
                  <c:v>298691.40999999997</c:v>
                </c:pt>
                <c:pt idx="29876">
                  <c:v>298701.40999999997</c:v>
                </c:pt>
                <c:pt idx="29877">
                  <c:v>298711.40999999997</c:v>
                </c:pt>
                <c:pt idx="29878">
                  <c:v>298721.44</c:v>
                </c:pt>
                <c:pt idx="29879">
                  <c:v>298731.40999999997</c:v>
                </c:pt>
                <c:pt idx="29880">
                  <c:v>298741.40999999997</c:v>
                </c:pt>
                <c:pt idx="29881">
                  <c:v>298751.40999999997</c:v>
                </c:pt>
                <c:pt idx="29882">
                  <c:v>298761.40999999997</c:v>
                </c:pt>
                <c:pt idx="29883">
                  <c:v>298771.38</c:v>
                </c:pt>
                <c:pt idx="29884">
                  <c:v>298781.40999999997</c:v>
                </c:pt>
                <c:pt idx="29885">
                  <c:v>298791.38</c:v>
                </c:pt>
                <c:pt idx="29886">
                  <c:v>298801.38</c:v>
                </c:pt>
                <c:pt idx="29887">
                  <c:v>298811.38</c:v>
                </c:pt>
                <c:pt idx="29888">
                  <c:v>298821.38</c:v>
                </c:pt>
                <c:pt idx="29889">
                  <c:v>298831.40999999997</c:v>
                </c:pt>
                <c:pt idx="29890">
                  <c:v>298841.38</c:v>
                </c:pt>
                <c:pt idx="29891">
                  <c:v>298851.38</c:v>
                </c:pt>
                <c:pt idx="29892">
                  <c:v>298861.38</c:v>
                </c:pt>
                <c:pt idx="29893">
                  <c:v>298871.38</c:v>
                </c:pt>
                <c:pt idx="29894">
                  <c:v>298881.38</c:v>
                </c:pt>
                <c:pt idx="29895">
                  <c:v>298891.38</c:v>
                </c:pt>
                <c:pt idx="29896">
                  <c:v>298901.38</c:v>
                </c:pt>
                <c:pt idx="29897">
                  <c:v>298911.38</c:v>
                </c:pt>
                <c:pt idx="29898">
                  <c:v>298921.38</c:v>
                </c:pt>
                <c:pt idx="29899">
                  <c:v>298931.38</c:v>
                </c:pt>
                <c:pt idx="29900">
                  <c:v>298941.38</c:v>
                </c:pt>
                <c:pt idx="29901">
                  <c:v>298951.38</c:v>
                </c:pt>
                <c:pt idx="29902">
                  <c:v>298961.38</c:v>
                </c:pt>
                <c:pt idx="29903">
                  <c:v>298971.34000000003</c:v>
                </c:pt>
                <c:pt idx="29904">
                  <c:v>298981.38</c:v>
                </c:pt>
                <c:pt idx="29905">
                  <c:v>298991.34000000003</c:v>
                </c:pt>
                <c:pt idx="29906">
                  <c:v>299001.38</c:v>
                </c:pt>
                <c:pt idx="29907">
                  <c:v>299011.34000000003</c:v>
                </c:pt>
                <c:pt idx="29908">
                  <c:v>299021.34000000003</c:v>
                </c:pt>
                <c:pt idx="29909">
                  <c:v>299031.38</c:v>
                </c:pt>
                <c:pt idx="29910">
                  <c:v>299041.34000000003</c:v>
                </c:pt>
                <c:pt idx="29911">
                  <c:v>299051.34000000003</c:v>
                </c:pt>
                <c:pt idx="29912">
                  <c:v>299061.34000000003</c:v>
                </c:pt>
                <c:pt idx="29913">
                  <c:v>299071.34000000003</c:v>
                </c:pt>
                <c:pt idx="29914">
                  <c:v>299081.31</c:v>
                </c:pt>
                <c:pt idx="29915">
                  <c:v>299091.34000000003</c:v>
                </c:pt>
                <c:pt idx="29916">
                  <c:v>299101.31</c:v>
                </c:pt>
                <c:pt idx="29917">
                  <c:v>299111.34000000003</c:v>
                </c:pt>
                <c:pt idx="29918">
                  <c:v>299121.31</c:v>
                </c:pt>
                <c:pt idx="29919">
                  <c:v>299131.31</c:v>
                </c:pt>
                <c:pt idx="29920">
                  <c:v>299141.34000000003</c:v>
                </c:pt>
                <c:pt idx="29921">
                  <c:v>299151.31</c:v>
                </c:pt>
                <c:pt idx="29922">
                  <c:v>299161.31</c:v>
                </c:pt>
                <c:pt idx="29923">
                  <c:v>299171.31</c:v>
                </c:pt>
                <c:pt idx="29924">
                  <c:v>299181.31</c:v>
                </c:pt>
                <c:pt idx="29925">
                  <c:v>299191.31</c:v>
                </c:pt>
                <c:pt idx="29926">
                  <c:v>299201.31</c:v>
                </c:pt>
                <c:pt idx="29927">
                  <c:v>299211.31</c:v>
                </c:pt>
                <c:pt idx="29928">
                  <c:v>299221.31</c:v>
                </c:pt>
                <c:pt idx="29929">
                  <c:v>299231.31</c:v>
                </c:pt>
                <c:pt idx="29930">
                  <c:v>299241.31</c:v>
                </c:pt>
                <c:pt idx="29931">
                  <c:v>299251.31</c:v>
                </c:pt>
                <c:pt idx="29932">
                  <c:v>299261.31</c:v>
                </c:pt>
                <c:pt idx="29933">
                  <c:v>299271.31</c:v>
                </c:pt>
                <c:pt idx="29934">
                  <c:v>299281.28000000003</c:v>
                </c:pt>
                <c:pt idx="29935">
                  <c:v>299291.31</c:v>
                </c:pt>
                <c:pt idx="29936">
                  <c:v>299301.28000000003</c:v>
                </c:pt>
                <c:pt idx="29937">
                  <c:v>299311.31</c:v>
                </c:pt>
                <c:pt idx="29938">
                  <c:v>299321.28000000003</c:v>
                </c:pt>
                <c:pt idx="29939">
                  <c:v>299331.28000000003</c:v>
                </c:pt>
                <c:pt idx="29940">
                  <c:v>299341.31</c:v>
                </c:pt>
                <c:pt idx="29941">
                  <c:v>299351.28000000003</c:v>
                </c:pt>
                <c:pt idx="29942">
                  <c:v>299361.28000000003</c:v>
                </c:pt>
                <c:pt idx="29943">
                  <c:v>299371.28000000003</c:v>
                </c:pt>
                <c:pt idx="29944">
                  <c:v>299381.28000000003</c:v>
                </c:pt>
                <c:pt idx="29945">
                  <c:v>299391.25</c:v>
                </c:pt>
                <c:pt idx="29946">
                  <c:v>299401.28000000003</c:v>
                </c:pt>
                <c:pt idx="29947">
                  <c:v>299411.25</c:v>
                </c:pt>
                <c:pt idx="29948">
                  <c:v>299421.28000000003</c:v>
                </c:pt>
                <c:pt idx="29949">
                  <c:v>299431.25</c:v>
                </c:pt>
                <c:pt idx="29950">
                  <c:v>299441.25</c:v>
                </c:pt>
                <c:pt idx="29951">
                  <c:v>299451.28000000003</c:v>
                </c:pt>
                <c:pt idx="29952">
                  <c:v>299461.25</c:v>
                </c:pt>
                <c:pt idx="29953">
                  <c:v>299471.25</c:v>
                </c:pt>
                <c:pt idx="29954">
                  <c:v>299481.25</c:v>
                </c:pt>
                <c:pt idx="29955">
                  <c:v>299491.25</c:v>
                </c:pt>
                <c:pt idx="29956">
                  <c:v>299501.25</c:v>
                </c:pt>
                <c:pt idx="29957">
                  <c:v>299511.25</c:v>
                </c:pt>
                <c:pt idx="29958">
                  <c:v>299521.25</c:v>
                </c:pt>
                <c:pt idx="29959">
                  <c:v>299531.25</c:v>
                </c:pt>
                <c:pt idx="29960">
                  <c:v>299541.25</c:v>
                </c:pt>
                <c:pt idx="29961">
                  <c:v>299551.25</c:v>
                </c:pt>
                <c:pt idx="29962">
                  <c:v>299561.25</c:v>
                </c:pt>
                <c:pt idx="29963">
                  <c:v>299571.25</c:v>
                </c:pt>
                <c:pt idx="29964">
                  <c:v>299581.25</c:v>
                </c:pt>
                <c:pt idx="29965">
                  <c:v>299591.25</c:v>
                </c:pt>
                <c:pt idx="29966">
                  <c:v>299601.25</c:v>
                </c:pt>
                <c:pt idx="29967">
                  <c:v>299611.21999999997</c:v>
                </c:pt>
                <c:pt idx="29968">
                  <c:v>299621.25</c:v>
                </c:pt>
                <c:pt idx="29969">
                  <c:v>299631.21999999997</c:v>
                </c:pt>
                <c:pt idx="29970">
                  <c:v>299641.21999999997</c:v>
                </c:pt>
                <c:pt idx="29971">
                  <c:v>299651.25</c:v>
                </c:pt>
                <c:pt idx="29972">
                  <c:v>299661.21999999997</c:v>
                </c:pt>
                <c:pt idx="29973">
                  <c:v>299671.25</c:v>
                </c:pt>
                <c:pt idx="29974">
                  <c:v>299681.21999999997</c:v>
                </c:pt>
                <c:pt idx="29975">
                  <c:v>299691.21999999997</c:v>
                </c:pt>
                <c:pt idx="29976">
                  <c:v>299701.21999999997</c:v>
                </c:pt>
                <c:pt idx="29977">
                  <c:v>299711.21999999997</c:v>
                </c:pt>
                <c:pt idx="29978">
                  <c:v>299721.19</c:v>
                </c:pt>
                <c:pt idx="29979">
                  <c:v>299731.21999999997</c:v>
                </c:pt>
                <c:pt idx="29980">
                  <c:v>299741.21999999997</c:v>
                </c:pt>
                <c:pt idx="29981">
                  <c:v>299751.19</c:v>
                </c:pt>
                <c:pt idx="29982">
                  <c:v>299761.21999999997</c:v>
                </c:pt>
                <c:pt idx="29983">
                  <c:v>299771.19</c:v>
                </c:pt>
                <c:pt idx="29984">
                  <c:v>299781.21999999997</c:v>
                </c:pt>
                <c:pt idx="29985">
                  <c:v>299791.19</c:v>
                </c:pt>
                <c:pt idx="29986">
                  <c:v>299801.19</c:v>
                </c:pt>
                <c:pt idx="29987">
                  <c:v>299811.19</c:v>
                </c:pt>
                <c:pt idx="29988">
                  <c:v>299821.19</c:v>
                </c:pt>
                <c:pt idx="29989">
                  <c:v>299831.19</c:v>
                </c:pt>
                <c:pt idx="29990">
                  <c:v>299841.19</c:v>
                </c:pt>
                <c:pt idx="29991">
                  <c:v>299851.19</c:v>
                </c:pt>
                <c:pt idx="29992">
                  <c:v>299861.19</c:v>
                </c:pt>
                <c:pt idx="29993">
                  <c:v>299871.19</c:v>
                </c:pt>
                <c:pt idx="29994">
                  <c:v>299881.19</c:v>
                </c:pt>
                <c:pt idx="29995">
                  <c:v>299891.19</c:v>
                </c:pt>
                <c:pt idx="29996">
                  <c:v>299901.19</c:v>
                </c:pt>
                <c:pt idx="29997">
                  <c:v>299911.19</c:v>
                </c:pt>
                <c:pt idx="29998">
                  <c:v>299921.15999999997</c:v>
                </c:pt>
                <c:pt idx="29999">
                  <c:v>299931.19</c:v>
                </c:pt>
                <c:pt idx="30000">
                  <c:v>299941.15999999997</c:v>
                </c:pt>
                <c:pt idx="30001">
                  <c:v>299951.15999999997</c:v>
                </c:pt>
                <c:pt idx="30002">
                  <c:v>299961.19</c:v>
                </c:pt>
                <c:pt idx="30003">
                  <c:v>299971.15999999997</c:v>
                </c:pt>
                <c:pt idx="30004">
                  <c:v>299981.19</c:v>
                </c:pt>
                <c:pt idx="30005">
                  <c:v>299991.15999999997</c:v>
                </c:pt>
                <c:pt idx="30006">
                  <c:v>300001.15999999997</c:v>
                </c:pt>
                <c:pt idx="30007">
                  <c:v>300011.15999999997</c:v>
                </c:pt>
                <c:pt idx="30008">
                  <c:v>300021.15999999997</c:v>
                </c:pt>
                <c:pt idx="30009">
                  <c:v>300031.13</c:v>
                </c:pt>
                <c:pt idx="30010">
                  <c:v>300041.15999999997</c:v>
                </c:pt>
                <c:pt idx="30011">
                  <c:v>300051.15999999997</c:v>
                </c:pt>
                <c:pt idx="30012">
                  <c:v>300061.15999999997</c:v>
                </c:pt>
                <c:pt idx="30013">
                  <c:v>300071.15999999997</c:v>
                </c:pt>
                <c:pt idx="30014">
                  <c:v>300081.13</c:v>
                </c:pt>
                <c:pt idx="30015">
                  <c:v>300091.15999999997</c:v>
                </c:pt>
                <c:pt idx="30016">
                  <c:v>300101.13</c:v>
                </c:pt>
                <c:pt idx="30017">
                  <c:v>300111.13</c:v>
                </c:pt>
                <c:pt idx="30018">
                  <c:v>300121.13</c:v>
                </c:pt>
                <c:pt idx="30019">
                  <c:v>300131.13</c:v>
                </c:pt>
                <c:pt idx="30020">
                  <c:v>300141.13</c:v>
                </c:pt>
                <c:pt idx="30021">
                  <c:v>300151.13</c:v>
                </c:pt>
                <c:pt idx="30022">
                  <c:v>300161.13</c:v>
                </c:pt>
                <c:pt idx="30023">
                  <c:v>300171.13</c:v>
                </c:pt>
                <c:pt idx="30024">
                  <c:v>300181.13</c:v>
                </c:pt>
                <c:pt idx="30025">
                  <c:v>300191.13</c:v>
                </c:pt>
                <c:pt idx="30026">
                  <c:v>300201.13</c:v>
                </c:pt>
                <c:pt idx="30027">
                  <c:v>300211.13</c:v>
                </c:pt>
                <c:pt idx="30028">
                  <c:v>300221.13</c:v>
                </c:pt>
                <c:pt idx="30029">
                  <c:v>300231.09000000003</c:v>
                </c:pt>
                <c:pt idx="30030">
                  <c:v>300241.13</c:v>
                </c:pt>
                <c:pt idx="30031">
                  <c:v>300251.13</c:v>
                </c:pt>
                <c:pt idx="30032">
                  <c:v>300261.13</c:v>
                </c:pt>
                <c:pt idx="30033">
                  <c:v>300271.13</c:v>
                </c:pt>
                <c:pt idx="30034">
                  <c:v>300281.09000000003</c:v>
                </c:pt>
                <c:pt idx="30035">
                  <c:v>300291.13</c:v>
                </c:pt>
                <c:pt idx="30036">
                  <c:v>300301.09000000003</c:v>
                </c:pt>
                <c:pt idx="30037">
                  <c:v>300311.09000000003</c:v>
                </c:pt>
                <c:pt idx="30038">
                  <c:v>300321.09000000003</c:v>
                </c:pt>
                <c:pt idx="30039">
                  <c:v>300331.09000000003</c:v>
                </c:pt>
                <c:pt idx="30040">
                  <c:v>300341.06</c:v>
                </c:pt>
                <c:pt idx="30041">
                  <c:v>300351.09000000003</c:v>
                </c:pt>
                <c:pt idx="30042">
                  <c:v>300361.09000000003</c:v>
                </c:pt>
                <c:pt idx="30043">
                  <c:v>300371.09000000003</c:v>
                </c:pt>
                <c:pt idx="30044">
                  <c:v>300381.09000000003</c:v>
                </c:pt>
                <c:pt idx="30045">
                  <c:v>300391.06</c:v>
                </c:pt>
                <c:pt idx="30046">
                  <c:v>300401.09000000003</c:v>
                </c:pt>
                <c:pt idx="30047">
                  <c:v>300411.06</c:v>
                </c:pt>
                <c:pt idx="30048">
                  <c:v>300421.06</c:v>
                </c:pt>
                <c:pt idx="30049">
                  <c:v>300431.06</c:v>
                </c:pt>
                <c:pt idx="30050">
                  <c:v>300441.06</c:v>
                </c:pt>
                <c:pt idx="30051">
                  <c:v>300451.06</c:v>
                </c:pt>
                <c:pt idx="30052">
                  <c:v>300461.06</c:v>
                </c:pt>
                <c:pt idx="30053">
                  <c:v>300471.06</c:v>
                </c:pt>
                <c:pt idx="30054">
                  <c:v>300481.06</c:v>
                </c:pt>
                <c:pt idx="30055">
                  <c:v>300491.06</c:v>
                </c:pt>
                <c:pt idx="30056">
                  <c:v>300501.06</c:v>
                </c:pt>
                <c:pt idx="30057">
                  <c:v>300511.06</c:v>
                </c:pt>
                <c:pt idx="30058">
                  <c:v>300521.06</c:v>
                </c:pt>
                <c:pt idx="30059">
                  <c:v>300531.06</c:v>
                </c:pt>
                <c:pt idx="30060">
                  <c:v>300541.03000000003</c:v>
                </c:pt>
                <c:pt idx="30061">
                  <c:v>300551.06</c:v>
                </c:pt>
                <c:pt idx="30062">
                  <c:v>300561.06</c:v>
                </c:pt>
                <c:pt idx="30063">
                  <c:v>300571.06</c:v>
                </c:pt>
                <c:pt idx="30064">
                  <c:v>300581.06</c:v>
                </c:pt>
                <c:pt idx="30065">
                  <c:v>300591.03000000003</c:v>
                </c:pt>
                <c:pt idx="30066">
                  <c:v>300601.06</c:v>
                </c:pt>
                <c:pt idx="30067">
                  <c:v>300611.03000000003</c:v>
                </c:pt>
                <c:pt idx="30068">
                  <c:v>300621.03000000003</c:v>
                </c:pt>
                <c:pt idx="30069">
                  <c:v>300631.03000000003</c:v>
                </c:pt>
                <c:pt idx="30070">
                  <c:v>300641.03000000003</c:v>
                </c:pt>
                <c:pt idx="30071">
                  <c:v>300651.03000000003</c:v>
                </c:pt>
                <c:pt idx="30072">
                  <c:v>300661.03000000003</c:v>
                </c:pt>
                <c:pt idx="30073">
                  <c:v>300671.03000000003</c:v>
                </c:pt>
                <c:pt idx="30074">
                  <c:v>300681.03000000003</c:v>
                </c:pt>
                <c:pt idx="30075">
                  <c:v>300691.03000000003</c:v>
                </c:pt>
                <c:pt idx="30076">
                  <c:v>300701</c:v>
                </c:pt>
                <c:pt idx="30077">
                  <c:v>300711.03000000003</c:v>
                </c:pt>
                <c:pt idx="30078">
                  <c:v>300721</c:v>
                </c:pt>
                <c:pt idx="30079">
                  <c:v>300731.03000000003</c:v>
                </c:pt>
                <c:pt idx="30080">
                  <c:v>300741</c:v>
                </c:pt>
                <c:pt idx="30081">
                  <c:v>300751</c:v>
                </c:pt>
                <c:pt idx="30082">
                  <c:v>300761</c:v>
                </c:pt>
                <c:pt idx="30083">
                  <c:v>300771</c:v>
                </c:pt>
                <c:pt idx="30084">
                  <c:v>300781</c:v>
                </c:pt>
                <c:pt idx="30085">
                  <c:v>300791</c:v>
                </c:pt>
                <c:pt idx="30086">
                  <c:v>300801</c:v>
                </c:pt>
                <c:pt idx="30087">
                  <c:v>300811</c:v>
                </c:pt>
                <c:pt idx="30088">
                  <c:v>300821</c:v>
                </c:pt>
                <c:pt idx="30089">
                  <c:v>300831</c:v>
                </c:pt>
                <c:pt idx="30090">
                  <c:v>300841</c:v>
                </c:pt>
                <c:pt idx="30091">
                  <c:v>300851</c:v>
                </c:pt>
                <c:pt idx="30092">
                  <c:v>300861</c:v>
                </c:pt>
                <c:pt idx="30093">
                  <c:v>300871</c:v>
                </c:pt>
                <c:pt idx="30094">
                  <c:v>300881</c:v>
                </c:pt>
                <c:pt idx="30095">
                  <c:v>300891</c:v>
                </c:pt>
                <c:pt idx="30096">
                  <c:v>300900.96999999997</c:v>
                </c:pt>
                <c:pt idx="30097">
                  <c:v>300911</c:v>
                </c:pt>
                <c:pt idx="30098">
                  <c:v>300920.96999999997</c:v>
                </c:pt>
                <c:pt idx="30099">
                  <c:v>300931</c:v>
                </c:pt>
                <c:pt idx="30100">
                  <c:v>300940.96999999997</c:v>
                </c:pt>
                <c:pt idx="30101">
                  <c:v>300950.96999999997</c:v>
                </c:pt>
                <c:pt idx="30102">
                  <c:v>300960.96999999997</c:v>
                </c:pt>
                <c:pt idx="30103">
                  <c:v>300970.96999999997</c:v>
                </c:pt>
                <c:pt idx="30104">
                  <c:v>300980.96999999997</c:v>
                </c:pt>
                <c:pt idx="30105">
                  <c:v>300990.96999999997</c:v>
                </c:pt>
                <c:pt idx="30106">
                  <c:v>301000.96999999997</c:v>
                </c:pt>
                <c:pt idx="30107">
                  <c:v>301010.94</c:v>
                </c:pt>
                <c:pt idx="30108">
                  <c:v>301020.96999999997</c:v>
                </c:pt>
                <c:pt idx="30109">
                  <c:v>301030.94</c:v>
                </c:pt>
                <c:pt idx="30110">
                  <c:v>301040.96999999997</c:v>
                </c:pt>
                <c:pt idx="30111">
                  <c:v>301050.94</c:v>
                </c:pt>
                <c:pt idx="30112">
                  <c:v>301060.94</c:v>
                </c:pt>
                <c:pt idx="30113">
                  <c:v>301070.96999999997</c:v>
                </c:pt>
                <c:pt idx="30114">
                  <c:v>301080.94</c:v>
                </c:pt>
                <c:pt idx="30115">
                  <c:v>301090.94</c:v>
                </c:pt>
                <c:pt idx="30116">
                  <c:v>301100.94</c:v>
                </c:pt>
                <c:pt idx="30117">
                  <c:v>301110.94</c:v>
                </c:pt>
                <c:pt idx="30118">
                  <c:v>301120.94</c:v>
                </c:pt>
                <c:pt idx="30119">
                  <c:v>301130.94</c:v>
                </c:pt>
                <c:pt idx="30120">
                  <c:v>301140.94</c:v>
                </c:pt>
                <c:pt idx="30121">
                  <c:v>301150.94</c:v>
                </c:pt>
                <c:pt idx="30122">
                  <c:v>301160.94</c:v>
                </c:pt>
                <c:pt idx="30123">
                  <c:v>301170.94</c:v>
                </c:pt>
                <c:pt idx="30124">
                  <c:v>301180.94</c:v>
                </c:pt>
                <c:pt idx="30125">
                  <c:v>301190.94</c:v>
                </c:pt>
                <c:pt idx="30126">
                  <c:v>301200.94</c:v>
                </c:pt>
                <c:pt idx="30127">
                  <c:v>301210.90999999997</c:v>
                </c:pt>
                <c:pt idx="30128">
                  <c:v>301220.94</c:v>
                </c:pt>
                <c:pt idx="30129">
                  <c:v>301230.90999999997</c:v>
                </c:pt>
                <c:pt idx="30130">
                  <c:v>301240.94</c:v>
                </c:pt>
                <c:pt idx="30131">
                  <c:v>301250.90999999997</c:v>
                </c:pt>
                <c:pt idx="30132">
                  <c:v>301260.90999999997</c:v>
                </c:pt>
                <c:pt idx="30133">
                  <c:v>301270.90999999997</c:v>
                </c:pt>
                <c:pt idx="30134">
                  <c:v>301280.90999999997</c:v>
                </c:pt>
                <c:pt idx="30135">
                  <c:v>301290.90999999997</c:v>
                </c:pt>
                <c:pt idx="30136">
                  <c:v>301300.90999999997</c:v>
                </c:pt>
                <c:pt idx="30137">
                  <c:v>301310.90999999997</c:v>
                </c:pt>
                <c:pt idx="30138">
                  <c:v>301320.90999999997</c:v>
                </c:pt>
                <c:pt idx="30139">
                  <c:v>301330.90999999997</c:v>
                </c:pt>
                <c:pt idx="30140">
                  <c:v>301340.88</c:v>
                </c:pt>
                <c:pt idx="30141">
                  <c:v>301350.90999999997</c:v>
                </c:pt>
                <c:pt idx="30142">
                  <c:v>301360.88</c:v>
                </c:pt>
                <c:pt idx="30143">
                  <c:v>301370.88</c:v>
                </c:pt>
                <c:pt idx="30144">
                  <c:v>301380.90999999997</c:v>
                </c:pt>
                <c:pt idx="30145">
                  <c:v>301390.88</c:v>
                </c:pt>
                <c:pt idx="30146">
                  <c:v>301400.90999999997</c:v>
                </c:pt>
                <c:pt idx="30147">
                  <c:v>301410.88</c:v>
                </c:pt>
                <c:pt idx="30148">
                  <c:v>301420.88</c:v>
                </c:pt>
                <c:pt idx="30149">
                  <c:v>301430.88</c:v>
                </c:pt>
                <c:pt idx="30150">
                  <c:v>301440.88</c:v>
                </c:pt>
                <c:pt idx="30151">
                  <c:v>301450.88</c:v>
                </c:pt>
                <c:pt idx="30152">
                  <c:v>301460.88</c:v>
                </c:pt>
                <c:pt idx="30153">
                  <c:v>301470.88</c:v>
                </c:pt>
                <c:pt idx="30154">
                  <c:v>301480.88</c:v>
                </c:pt>
                <c:pt idx="30155">
                  <c:v>301490.88</c:v>
                </c:pt>
                <c:pt idx="30156">
                  <c:v>301500.88</c:v>
                </c:pt>
                <c:pt idx="30157">
                  <c:v>301510.88</c:v>
                </c:pt>
                <c:pt idx="30158">
                  <c:v>301520.88</c:v>
                </c:pt>
                <c:pt idx="30159">
                  <c:v>301530.88</c:v>
                </c:pt>
                <c:pt idx="30160">
                  <c:v>301540.84000000003</c:v>
                </c:pt>
                <c:pt idx="30161">
                  <c:v>301550.88</c:v>
                </c:pt>
                <c:pt idx="30162">
                  <c:v>301560.84000000003</c:v>
                </c:pt>
                <c:pt idx="30163">
                  <c:v>301570.84000000003</c:v>
                </c:pt>
                <c:pt idx="30164">
                  <c:v>301580.88</c:v>
                </c:pt>
                <c:pt idx="30165">
                  <c:v>301590.84000000003</c:v>
                </c:pt>
                <c:pt idx="30166">
                  <c:v>301600.88</c:v>
                </c:pt>
                <c:pt idx="30167">
                  <c:v>301610.84000000003</c:v>
                </c:pt>
                <c:pt idx="30168">
                  <c:v>301620.84000000003</c:v>
                </c:pt>
                <c:pt idx="30169">
                  <c:v>301630.84000000003</c:v>
                </c:pt>
                <c:pt idx="30170">
                  <c:v>301640.84000000003</c:v>
                </c:pt>
                <c:pt idx="30171">
                  <c:v>301650.81</c:v>
                </c:pt>
                <c:pt idx="30172">
                  <c:v>301660.84000000003</c:v>
                </c:pt>
                <c:pt idx="30173">
                  <c:v>301670.81</c:v>
                </c:pt>
                <c:pt idx="30174">
                  <c:v>301680.81</c:v>
                </c:pt>
                <c:pt idx="30175">
                  <c:v>301690.84000000003</c:v>
                </c:pt>
                <c:pt idx="30176">
                  <c:v>301700.81</c:v>
                </c:pt>
                <c:pt idx="30177">
                  <c:v>301710.84000000003</c:v>
                </c:pt>
                <c:pt idx="30178">
                  <c:v>301720.81</c:v>
                </c:pt>
                <c:pt idx="30179">
                  <c:v>301730.81</c:v>
                </c:pt>
                <c:pt idx="30180">
                  <c:v>301740.81</c:v>
                </c:pt>
                <c:pt idx="30181">
                  <c:v>301750.81</c:v>
                </c:pt>
                <c:pt idx="30182">
                  <c:v>301760.81</c:v>
                </c:pt>
                <c:pt idx="30183">
                  <c:v>301770.81</c:v>
                </c:pt>
                <c:pt idx="30184">
                  <c:v>301780.81</c:v>
                </c:pt>
                <c:pt idx="30185">
                  <c:v>301790.81</c:v>
                </c:pt>
                <c:pt idx="30186">
                  <c:v>301800.81</c:v>
                </c:pt>
                <c:pt idx="30187">
                  <c:v>301810.81</c:v>
                </c:pt>
                <c:pt idx="30188">
                  <c:v>301820.81</c:v>
                </c:pt>
                <c:pt idx="30189">
                  <c:v>301830.81</c:v>
                </c:pt>
                <c:pt idx="30190">
                  <c:v>301840.81</c:v>
                </c:pt>
                <c:pt idx="30191">
                  <c:v>301850.78000000003</c:v>
                </c:pt>
                <c:pt idx="30192">
                  <c:v>301860.81</c:v>
                </c:pt>
                <c:pt idx="30193">
                  <c:v>301870.78000000003</c:v>
                </c:pt>
                <c:pt idx="30194">
                  <c:v>301880.78000000003</c:v>
                </c:pt>
                <c:pt idx="30195">
                  <c:v>301890.81</c:v>
                </c:pt>
                <c:pt idx="30196">
                  <c:v>301900.78000000003</c:v>
                </c:pt>
                <c:pt idx="30197">
                  <c:v>301910.81</c:v>
                </c:pt>
                <c:pt idx="30198">
                  <c:v>301920.78000000003</c:v>
                </c:pt>
                <c:pt idx="30199">
                  <c:v>301930.78000000003</c:v>
                </c:pt>
                <c:pt idx="30200">
                  <c:v>301940.78000000003</c:v>
                </c:pt>
                <c:pt idx="30201">
                  <c:v>301950.78000000003</c:v>
                </c:pt>
                <c:pt idx="30202">
                  <c:v>301960.75</c:v>
                </c:pt>
                <c:pt idx="30203">
                  <c:v>301970.78000000003</c:v>
                </c:pt>
                <c:pt idx="30204">
                  <c:v>301980.75</c:v>
                </c:pt>
                <c:pt idx="30205">
                  <c:v>301990.78000000003</c:v>
                </c:pt>
                <c:pt idx="30206">
                  <c:v>302000.78000000003</c:v>
                </c:pt>
                <c:pt idx="30207">
                  <c:v>302010.75</c:v>
                </c:pt>
                <c:pt idx="30208">
                  <c:v>302020.78000000003</c:v>
                </c:pt>
                <c:pt idx="30209">
                  <c:v>302030.75</c:v>
                </c:pt>
                <c:pt idx="30210">
                  <c:v>302040.75</c:v>
                </c:pt>
                <c:pt idx="30211">
                  <c:v>302050.75</c:v>
                </c:pt>
                <c:pt idx="30212">
                  <c:v>302060.75</c:v>
                </c:pt>
                <c:pt idx="30213">
                  <c:v>302070.75</c:v>
                </c:pt>
                <c:pt idx="30214">
                  <c:v>302080.75</c:v>
                </c:pt>
                <c:pt idx="30215">
                  <c:v>302090.75</c:v>
                </c:pt>
                <c:pt idx="30216">
                  <c:v>302100.75</c:v>
                </c:pt>
                <c:pt idx="30217">
                  <c:v>302110.75</c:v>
                </c:pt>
                <c:pt idx="30218">
                  <c:v>302120.75</c:v>
                </c:pt>
                <c:pt idx="30219">
                  <c:v>302130.75</c:v>
                </c:pt>
                <c:pt idx="30220">
                  <c:v>302140.75</c:v>
                </c:pt>
                <c:pt idx="30221">
                  <c:v>302150.75</c:v>
                </c:pt>
                <c:pt idx="30222">
                  <c:v>302160.71999999997</c:v>
                </c:pt>
                <c:pt idx="30223">
                  <c:v>302170.75</c:v>
                </c:pt>
                <c:pt idx="30224">
                  <c:v>302180.71999999997</c:v>
                </c:pt>
                <c:pt idx="30225">
                  <c:v>302190.75</c:v>
                </c:pt>
                <c:pt idx="30226">
                  <c:v>302200.75</c:v>
                </c:pt>
                <c:pt idx="30227">
                  <c:v>302210.71999999997</c:v>
                </c:pt>
                <c:pt idx="30228">
                  <c:v>302220.75</c:v>
                </c:pt>
                <c:pt idx="30229">
                  <c:v>302230.71999999997</c:v>
                </c:pt>
                <c:pt idx="30230">
                  <c:v>302240.71999999997</c:v>
                </c:pt>
                <c:pt idx="30231">
                  <c:v>302250.71999999997</c:v>
                </c:pt>
                <c:pt idx="30232">
                  <c:v>302260.71999999997</c:v>
                </c:pt>
                <c:pt idx="30233">
                  <c:v>302270.69</c:v>
                </c:pt>
                <c:pt idx="30234">
                  <c:v>302280.71999999997</c:v>
                </c:pt>
                <c:pt idx="30235">
                  <c:v>302290.69</c:v>
                </c:pt>
                <c:pt idx="30236">
                  <c:v>302300.71999999997</c:v>
                </c:pt>
                <c:pt idx="30237">
                  <c:v>302310.71999999997</c:v>
                </c:pt>
                <c:pt idx="30238">
                  <c:v>302320.69</c:v>
                </c:pt>
                <c:pt idx="30239">
                  <c:v>302330.71999999997</c:v>
                </c:pt>
                <c:pt idx="30240">
                  <c:v>302340.69</c:v>
                </c:pt>
                <c:pt idx="30241">
                  <c:v>302350.69</c:v>
                </c:pt>
                <c:pt idx="30242">
                  <c:v>302360.69</c:v>
                </c:pt>
                <c:pt idx="30243">
                  <c:v>302370.69</c:v>
                </c:pt>
                <c:pt idx="30244">
                  <c:v>302380.69</c:v>
                </c:pt>
                <c:pt idx="30245">
                  <c:v>302390.69</c:v>
                </c:pt>
                <c:pt idx="30246">
                  <c:v>302400.69</c:v>
                </c:pt>
                <c:pt idx="30247">
                  <c:v>302410.69</c:v>
                </c:pt>
                <c:pt idx="30248">
                  <c:v>302420.69</c:v>
                </c:pt>
                <c:pt idx="30249">
                  <c:v>302430.69</c:v>
                </c:pt>
                <c:pt idx="30250">
                  <c:v>302440.69</c:v>
                </c:pt>
                <c:pt idx="30251">
                  <c:v>302450.69</c:v>
                </c:pt>
                <c:pt idx="30252">
                  <c:v>302460.69</c:v>
                </c:pt>
                <c:pt idx="30253">
                  <c:v>302470.65999999997</c:v>
                </c:pt>
                <c:pt idx="30254">
                  <c:v>302480.69</c:v>
                </c:pt>
                <c:pt idx="30255">
                  <c:v>302490.65999999997</c:v>
                </c:pt>
                <c:pt idx="30256">
                  <c:v>302500.69</c:v>
                </c:pt>
                <c:pt idx="30257">
                  <c:v>302510.69</c:v>
                </c:pt>
                <c:pt idx="30258">
                  <c:v>302520.65999999997</c:v>
                </c:pt>
                <c:pt idx="30259">
                  <c:v>302530.69</c:v>
                </c:pt>
                <c:pt idx="30260">
                  <c:v>302540.65999999997</c:v>
                </c:pt>
                <c:pt idx="30261">
                  <c:v>302550.65999999997</c:v>
                </c:pt>
                <c:pt idx="30262">
                  <c:v>302560.65999999997</c:v>
                </c:pt>
                <c:pt idx="30263">
                  <c:v>302570.65999999997</c:v>
                </c:pt>
                <c:pt idx="30264">
                  <c:v>302580.65999999997</c:v>
                </c:pt>
                <c:pt idx="30265">
                  <c:v>302590.65999999997</c:v>
                </c:pt>
                <c:pt idx="30266">
                  <c:v>302600.65999999997</c:v>
                </c:pt>
                <c:pt idx="30267">
                  <c:v>302610.65999999997</c:v>
                </c:pt>
                <c:pt idx="30268">
                  <c:v>302620.65999999997</c:v>
                </c:pt>
                <c:pt idx="30269">
                  <c:v>302630.63</c:v>
                </c:pt>
                <c:pt idx="30270">
                  <c:v>302640.65999999997</c:v>
                </c:pt>
                <c:pt idx="30271">
                  <c:v>302650.63</c:v>
                </c:pt>
                <c:pt idx="30272">
                  <c:v>302660.65999999997</c:v>
                </c:pt>
                <c:pt idx="30273">
                  <c:v>302670.63</c:v>
                </c:pt>
                <c:pt idx="30274">
                  <c:v>302680.63</c:v>
                </c:pt>
                <c:pt idx="30275">
                  <c:v>302690.63</c:v>
                </c:pt>
                <c:pt idx="30276">
                  <c:v>302700.63</c:v>
                </c:pt>
                <c:pt idx="30277">
                  <c:v>302710.63</c:v>
                </c:pt>
                <c:pt idx="30278">
                  <c:v>302720.63</c:v>
                </c:pt>
                <c:pt idx="30279">
                  <c:v>302730.63</c:v>
                </c:pt>
                <c:pt idx="30280">
                  <c:v>302740.63</c:v>
                </c:pt>
                <c:pt idx="30281">
                  <c:v>302750.63</c:v>
                </c:pt>
                <c:pt idx="30282">
                  <c:v>302760.63</c:v>
                </c:pt>
                <c:pt idx="30283">
                  <c:v>302770.63</c:v>
                </c:pt>
                <c:pt idx="30284">
                  <c:v>302780.63</c:v>
                </c:pt>
                <c:pt idx="30285">
                  <c:v>302790.63</c:v>
                </c:pt>
                <c:pt idx="30286">
                  <c:v>302800.59000000003</c:v>
                </c:pt>
                <c:pt idx="30287">
                  <c:v>302810.63</c:v>
                </c:pt>
                <c:pt idx="30288">
                  <c:v>302820.63</c:v>
                </c:pt>
                <c:pt idx="30289">
                  <c:v>302830.59000000003</c:v>
                </c:pt>
                <c:pt idx="30290">
                  <c:v>302840.63</c:v>
                </c:pt>
                <c:pt idx="30291">
                  <c:v>302850.59000000003</c:v>
                </c:pt>
                <c:pt idx="30292">
                  <c:v>302860.63</c:v>
                </c:pt>
                <c:pt idx="30293">
                  <c:v>302870.59000000003</c:v>
                </c:pt>
                <c:pt idx="30294">
                  <c:v>302880.59000000003</c:v>
                </c:pt>
                <c:pt idx="30295">
                  <c:v>302890.59000000003</c:v>
                </c:pt>
                <c:pt idx="30296">
                  <c:v>302900.59000000003</c:v>
                </c:pt>
                <c:pt idx="30297">
                  <c:v>302910.59000000003</c:v>
                </c:pt>
                <c:pt idx="30298">
                  <c:v>302920.59000000003</c:v>
                </c:pt>
                <c:pt idx="30299">
                  <c:v>302930.59000000003</c:v>
                </c:pt>
                <c:pt idx="30300">
                  <c:v>302940.56</c:v>
                </c:pt>
                <c:pt idx="30301">
                  <c:v>302950.59000000003</c:v>
                </c:pt>
                <c:pt idx="30302">
                  <c:v>302960.56</c:v>
                </c:pt>
                <c:pt idx="30303">
                  <c:v>302970.59000000003</c:v>
                </c:pt>
                <c:pt idx="30304">
                  <c:v>302980.56</c:v>
                </c:pt>
                <c:pt idx="30305">
                  <c:v>302990.56</c:v>
                </c:pt>
                <c:pt idx="30306">
                  <c:v>303000.56</c:v>
                </c:pt>
                <c:pt idx="30307">
                  <c:v>303010.56</c:v>
                </c:pt>
                <c:pt idx="30308">
                  <c:v>303020.56</c:v>
                </c:pt>
                <c:pt idx="30309">
                  <c:v>303030.56</c:v>
                </c:pt>
                <c:pt idx="30310">
                  <c:v>303040.56</c:v>
                </c:pt>
                <c:pt idx="30311">
                  <c:v>303050.56</c:v>
                </c:pt>
                <c:pt idx="30312">
                  <c:v>303060.56</c:v>
                </c:pt>
                <c:pt idx="30313">
                  <c:v>303070.56</c:v>
                </c:pt>
                <c:pt idx="30314">
                  <c:v>303080.56</c:v>
                </c:pt>
                <c:pt idx="30315">
                  <c:v>303090.56</c:v>
                </c:pt>
                <c:pt idx="30316">
                  <c:v>303100.56</c:v>
                </c:pt>
                <c:pt idx="30317">
                  <c:v>303110.56</c:v>
                </c:pt>
                <c:pt idx="30318">
                  <c:v>303120.56</c:v>
                </c:pt>
                <c:pt idx="30319">
                  <c:v>303130.56</c:v>
                </c:pt>
                <c:pt idx="30320">
                  <c:v>303140.56</c:v>
                </c:pt>
                <c:pt idx="30321">
                  <c:v>303150.56</c:v>
                </c:pt>
                <c:pt idx="30322">
                  <c:v>303160.53000000003</c:v>
                </c:pt>
                <c:pt idx="30323">
                  <c:v>303170.56</c:v>
                </c:pt>
                <c:pt idx="30324">
                  <c:v>303180.53000000003</c:v>
                </c:pt>
                <c:pt idx="30325">
                  <c:v>303190.53000000003</c:v>
                </c:pt>
                <c:pt idx="30326">
                  <c:v>303200.53000000003</c:v>
                </c:pt>
                <c:pt idx="30327">
                  <c:v>303210.53000000003</c:v>
                </c:pt>
                <c:pt idx="30328">
                  <c:v>303220.56</c:v>
                </c:pt>
                <c:pt idx="30329">
                  <c:v>303230.53000000003</c:v>
                </c:pt>
                <c:pt idx="30330">
                  <c:v>303240.53000000003</c:v>
                </c:pt>
                <c:pt idx="30331">
                  <c:v>303250.53000000003</c:v>
                </c:pt>
                <c:pt idx="30332">
                  <c:v>303260.53000000003</c:v>
                </c:pt>
                <c:pt idx="30333">
                  <c:v>303270.5</c:v>
                </c:pt>
                <c:pt idx="30334">
                  <c:v>303280.53000000003</c:v>
                </c:pt>
                <c:pt idx="30335">
                  <c:v>303290.5</c:v>
                </c:pt>
                <c:pt idx="30336">
                  <c:v>303300.5</c:v>
                </c:pt>
                <c:pt idx="30337">
                  <c:v>303310.5</c:v>
                </c:pt>
                <c:pt idx="30338">
                  <c:v>303320.5</c:v>
                </c:pt>
                <c:pt idx="30339">
                  <c:v>303330.53000000003</c:v>
                </c:pt>
                <c:pt idx="30340">
                  <c:v>303340.5</c:v>
                </c:pt>
                <c:pt idx="30341">
                  <c:v>303350.5</c:v>
                </c:pt>
                <c:pt idx="30342">
                  <c:v>303360.5</c:v>
                </c:pt>
                <c:pt idx="30343">
                  <c:v>303370.5</c:v>
                </c:pt>
                <c:pt idx="30344">
                  <c:v>303380.5</c:v>
                </c:pt>
                <c:pt idx="30345">
                  <c:v>303390.5</c:v>
                </c:pt>
                <c:pt idx="30346">
                  <c:v>303400.5</c:v>
                </c:pt>
                <c:pt idx="30347">
                  <c:v>303410.5</c:v>
                </c:pt>
                <c:pt idx="30348">
                  <c:v>303420.5</c:v>
                </c:pt>
                <c:pt idx="30349">
                  <c:v>303430.5</c:v>
                </c:pt>
                <c:pt idx="30350">
                  <c:v>303440.5</c:v>
                </c:pt>
                <c:pt idx="30351">
                  <c:v>303450.5</c:v>
                </c:pt>
                <c:pt idx="30352">
                  <c:v>303460.5</c:v>
                </c:pt>
                <c:pt idx="30353">
                  <c:v>303470.46999999997</c:v>
                </c:pt>
                <c:pt idx="30354">
                  <c:v>303480.5</c:v>
                </c:pt>
                <c:pt idx="30355">
                  <c:v>303490.46999999997</c:v>
                </c:pt>
                <c:pt idx="30356">
                  <c:v>303500.46999999997</c:v>
                </c:pt>
                <c:pt idx="30357">
                  <c:v>303510.46999999997</c:v>
                </c:pt>
                <c:pt idx="30358">
                  <c:v>303520.46999999997</c:v>
                </c:pt>
                <c:pt idx="30359">
                  <c:v>303530.5</c:v>
                </c:pt>
                <c:pt idx="30360">
                  <c:v>303540.46999999997</c:v>
                </c:pt>
                <c:pt idx="30361">
                  <c:v>303550.46999999997</c:v>
                </c:pt>
                <c:pt idx="30362">
                  <c:v>303560.46999999997</c:v>
                </c:pt>
                <c:pt idx="30363">
                  <c:v>303570.46999999997</c:v>
                </c:pt>
                <c:pt idx="30364">
                  <c:v>303580.44</c:v>
                </c:pt>
                <c:pt idx="30365">
                  <c:v>303590.46999999997</c:v>
                </c:pt>
                <c:pt idx="30366">
                  <c:v>303600.44</c:v>
                </c:pt>
                <c:pt idx="30367">
                  <c:v>303610.44</c:v>
                </c:pt>
                <c:pt idx="30368">
                  <c:v>303620.46999999997</c:v>
                </c:pt>
                <c:pt idx="30369">
                  <c:v>303630.44</c:v>
                </c:pt>
                <c:pt idx="30370">
                  <c:v>303640.46999999997</c:v>
                </c:pt>
                <c:pt idx="30371">
                  <c:v>303650.44</c:v>
                </c:pt>
                <c:pt idx="30372">
                  <c:v>303660.44</c:v>
                </c:pt>
                <c:pt idx="30373">
                  <c:v>303670.44</c:v>
                </c:pt>
                <c:pt idx="30374">
                  <c:v>303680.44</c:v>
                </c:pt>
                <c:pt idx="30375">
                  <c:v>303690.44</c:v>
                </c:pt>
                <c:pt idx="30376">
                  <c:v>303700.44</c:v>
                </c:pt>
                <c:pt idx="30377">
                  <c:v>303710.44</c:v>
                </c:pt>
                <c:pt idx="30378">
                  <c:v>303720.44</c:v>
                </c:pt>
                <c:pt idx="30379">
                  <c:v>303730.44</c:v>
                </c:pt>
                <c:pt idx="30380">
                  <c:v>303740.44</c:v>
                </c:pt>
                <c:pt idx="30381">
                  <c:v>303750.44</c:v>
                </c:pt>
                <c:pt idx="30382">
                  <c:v>303760.44</c:v>
                </c:pt>
                <c:pt idx="30383">
                  <c:v>303770.44</c:v>
                </c:pt>
                <c:pt idx="30384">
                  <c:v>303780.40999999997</c:v>
                </c:pt>
                <c:pt idx="30385">
                  <c:v>303790.44</c:v>
                </c:pt>
                <c:pt idx="30386">
                  <c:v>303800.40999999997</c:v>
                </c:pt>
                <c:pt idx="30387">
                  <c:v>303810.44</c:v>
                </c:pt>
                <c:pt idx="30388">
                  <c:v>303820.40999999997</c:v>
                </c:pt>
                <c:pt idx="30389">
                  <c:v>303830.40999999997</c:v>
                </c:pt>
                <c:pt idx="30390">
                  <c:v>303840.44</c:v>
                </c:pt>
                <c:pt idx="30391">
                  <c:v>303850.40999999997</c:v>
                </c:pt>
                <c:pt idx="30392">
                  <c:v>303860.40999999997</c:v>
                </c:pt>
                <c:pt idx="30393">
                  <c:v>303870.40999999997</c:v>
                </c:pt>
                <c:pt idx="30394">
                  <c:v>303880.40999999997</c:v>
                </c:pt>
                <c:pt idx="30395">
                  <c:v>303890.38</c:v>
                </c:pt>
                <c:pt idx="30396">
                  <c:v>303900.40999999997</c:v>
                </c:pt>
                <c:pt idx="30397">
                  <c:v>303910.38</c:v>
                </c:pt>
                <c:pt idx="30398">
                  <c:v>303920.40999999997</c:v>
                </c:pt>
                <c:pt idx="30399">
                  <c:v>303930.40999999997</c:v>
                </c:pt>
                <c:pt idx="30400">
                  <c:v>303940.38</c:v>
                </c:pt>
                <c:pt idx="30401">
                  <c:v>303950.40999999997</c:v>
                </c:pt>
                <c:pt idx="30402">
                  <c:v>303960.38</c:v>
                </c:pt>
                <c:pt idx="30403">
                  <c:v>303970.38</c:v>
                </c:pt>
                <c:pt idx="30404">
                  <c:v>303980.38</c:v>
                </c:pt>
                <c:pt idx="30405">
                  <c:v>303990.38</c:v>
                </c:pt>
                <c:pt idx="30406">
                  <c:v>304000.38</c:v>
                </c:pt>
                <c:pt idx="30407">
                  <c:v>304010.38</c:v>
                </c:pt>
                <c:pt idx="30408">
                  <c:v>304020.38</c:v>
                </c:pt>
                <c:pt idx="30409">
                  <c:v>304030.38</c:v>
                </c:pt>
                <c:pt idx="30410">
                  <c:v>304040.38</c:v>
                </c:pt>
                <c:pt idx="30411">
                  <c:v>304050.38</c:v>
                </c:pt>
                <c:pt idx="30412">
                  <c:v>304060.38</c:v>
                </c:pt>
                <c:pt idx="30413">
                  <c:v>304070.38</c:v>
                </c:pt>
                <c:pt idx="30414">
                  <c:v>304080.38</c:v>
                </c:pt>
                <c:pt idx="30415">
                  <c:v>304090.34000000003</c:v>
                </c:pt>
                <c:pt idx="30416">
                  <c:v>304100.38</c:v>
                </c:pt>
                <c:pt idx="30417">
                  <c:v>304110.34000000003</c:v>
                </c:pt>
                <c:pt idx="30418">
                  <c:v>304120.38</c:v>
                </c:pt>
                <c:pt idx="30419">
                  <c:v>304130.38</c:v>
                </c:pt>
                <c:pt idx="30420">
                  <c:v>304140.34000000003</c:v>
                </c:pt>
                <c:pt idx="30421">
                  <c:v>304150.38</c:v>
                </c:pt>
                <c:pt idx="30422">
                  <c:v>304160.34000000003</c:v>
                </c:pt>
                <c:pt idx="30423">
                  <c:v>304170.34000000003</c:v>
                </c:pt>
                <c:pt idx="30424">
                  <c:v>304180.34000000003</c:v>
                </c:pt>
                <c:pt idx="30425">
                  <c:v>304190.34000000003</c:v>
                </c:pt>
                <c:pt idx="30426">
                  <c:v>304200.31</c:v>
                </c:pt>
                <c:pt idx="30427">
                  <c:v>304210.34000000003</c:v>
                </c:pt>
                <c:pt idx="30428">
                  <c:v>304220.31</c:v>
                </c:pt>
                <c:pt idx="30429">
                  <c:v>304230.34000000003</c:v>
                </c:pt>
                <c:pt idx="30430">
                  <c:v>304240.34000000003</c:v>
                </c:pt>
                <c:pt idx="30431">
                  <c:v>304250.31</c:v>
                </c:pt>
                <c:pt idx="30432">
                  <c:v>304260.34000000003</c:v>
                </c:pt>
                <c:pt idx="30433">
                  <c:v>304270.31</c:v>
                </c:pt>
                <c:pt idx="30434">
                  <c:v>304280.31</c:v>
                </c:pt>
                <c:pt idx="30435">
                  <c:v>304290.31</c:v>
                </c:pt>
                <c:pt idx="30436">
                  <c:v>304300.31</c:v>
                </c:pt>
                <c:pt idx="30437">
                  <c:v>304310.31</c:v>
                </c:pt>
                <c:pt idx="30438">
                  <c:v>304320.31</c:v>
                </c:pt>
                <c:pt idx="30439">
                  <c:v>304330.31</c:v>
                </c:pt>
                <c:pt idx="30440">
                  <c:v>304340.31</c:v>
                </c:pt>
                <c:pt idx="30441">
                  <c:v>304350.31</c:v>
                </c:pt>
                <c:pt idx="30442">
                  <c:v>304360.31</c:v>
                </c:pt>
                <c:pt idx="30443">
                  <c:v>304370.31</c:v>
                </c:pt>
                <c:pt idx="30444">
                  <c:v>304380.31</c:v>
                </c:pt>
                <c:pt idx="30445">
                  <c:v>304390.31</c:v>
                </c:pt>
                <c:pt idx="30446">
                  <c:v>304400.31</c:v>
                </c:pt>
                <c:pt idx="30447">
                  <c:v>304410.31</c:v>
                </c:pt>
                <c:pt idx="30448">
                  <c:v>304420.28000000003</c:v>
                </c:pt>
                <c:pt idx="30449">
                  <c:v>304430.31</c:v>
                </c:pt>
                <c:pt idx="30450">
                  <c:v>304440.31</c:v>
                </c:pt>
                <c:pt idx="30451">
                  <c:v>304450.28000000003</c:v>
                </c:pt>
                <c:pt idx="30452">
                  <c:v>304460.31</c:v>
                </c:pt>
                <c:pt idx="30453">
                  <c:v>304470.28000000003</c:v>
                </c:pt>
                <c:pt idx="30454">
                  <c:v>304480.31</c:v>
                </c:pt>
                <c:pt idx="30455">
                  <c:v>304490.28000000003</c:v>
                </c:pt>
                <c:pt idx="30456">
                  <c:v>304500.28000000003</c:v>
                </c:pt>
                <c:pt idx="30457">
                  <c:v>304510.28000000003</c:v>
                </c:pt>
                <c:pt idx="30458">
                  <c:v>304520.28000000003</c:v>
                </c:pt>
                <c:pt idx="30459">
                  <c:v>304530.25</c:v>
                </c:pt>
                <c:pt idx="30460">
                  <c:v>304540.28000000003</c:v>
                </c:pt>
                <c:pt idx="30461">
                  <c:v>304550.28000000003</c:v>
                </c:pt>
                <c:pt idx="30462">
                  <c:v>304560.25</c:v>
                </c:pt>
                <c:pt idx="30463">
                  <c:v>304570.28000000003</c:v>
                </c:pt>
                <c:pt idx="30464">
                  <c:v>304580.25</c:v>
                </c:pt>
                <c:pt idx="30465">
                  <c:v>304590.28000000003</c:v>
                </c:pt>
                <c:pt idx="30466">
                  <c:v>304600.25</c:v>
                </c:pt>
                <c:pt idx="30467">
                  <c:v>304610.25</c:v>
                </c:pt>
                <c:pt idx="30468">
                  <c:v>304620.25</c:v>
                </c:pt>
                <c:pt idx="30469">
                  <c:v>304630.25</c:v>
                </c:pt>
                <c:pt idx="30470">
                  <c:v>304640.25</c:v>
                </c:pt>
                <c:pt idx="30471">
                  <c:v>304650.25</c:v>
                </c:pt>
                <c:pt idx="30472">
                  <c:v>304660.25</c:v>
                </c:pt>
                <c:pt idx="30473">
                  <c:v>304670.25</c:v>
                </c:pt>
                <c:pt idx="30474">
                  <c:v>304680.25</c:v>
                </c:pt>
                <c:pt idx="30475">
                  <c:v>304690.25</c:v>
                </c:pt>
                <c:pt idx="30476">
                  <c:v>304700.25</c:v>
                </c:pt>
                <c:pt idx="30477">
                  <c:v>304710.25</c:v>
                </c:pt>
                <c:pt idx="30478">
                  <c:v>304720.25</c:v>
                </c:pt>
                <c:pt idx="30479">
                  <c:v>304730.21999999997</c:v>
                </c:pt>
                <c:pt idx="30480">
                  <c:v>304740.25</c:v>
                </c:pt>
                <c:pt idx="30481">
                  <c:v>304750.25</c:v>
                </c:pt>
                <c:pt idx="30482">
                  <c:v>304760.21999999997</c:v>
                </c:pt>
                <c:pt idx="30483">
                  <c:v>304770.25</c:v>
                </c:pt>
                <c:pt idx="30484">
                  <c:v>304780.21999999997</c:v>
                </c:pt>
                <c:pt idx="30485">
                  <c:v>304790.25</c:v>
                </c:pt>
                <c:pt idx="30486">
                  <c:v>304800.21999999997</c:v>
                </c:pt>
                <c:pt idx="30487">
                  <c:v>304810.21999999997</c:v>
                </c:pt>
                <c:pt idx="30488">
                  <c:v>304820.21999999997</c:v>
                </c:pt>
                <c:pt idx="30489">
                  <c:v>304830.21999999997</c:v>
                </c:pt>
                <c:pt idx="30490">
                  <c:v>304840.21999999997</c:v>
                </c:pt>
                <c:pt idx="30491">
                  <c:v>304850.21999999997</c:v>
                </c:pt>
                <c:pt idx="30492">
                  <c:v>304860.21999999997</c:v>
                </c:pt>
                <c:pt idx="30493">
                  <c:v>304870.19</c:v>
                </c:pt>
                <c:pt idx="30494">
                  <c:v>304880.21999999997</c:v>
                </c:pt>
                <c:pt idx="30495">
                  <c:v>304890.19</c:v>
                </c:pt>
                <c:pt idx="30496">
                  <c:v>304900.21999999997</c:v>
                </c:pt>
                <c:pt idx="30497">
                  <c:v>304910.19</c:v>
                </c:pt>
                <c:pt idx="30498">
                  <c:v>304920.19</c:v>
                </c:pt>
                <c:pt idx="30499">
                  <c:v>304930.19</c:v>
                </c:pt>
                <c:pt idx="30500">
                  <c:v>304940.19</c:v>
                </c:pt>
                <c:pt idx="30501">
                  <c:v>304950.19</c:v>
                </c:pt>
                <c:pt idx="30502">
                  <c:v>304960.19</c:v>
                </c:pt>
                <c:pt idx="30503">
                  <c:v>304970.19</c:v>
                </c:pt>
                <c:pt idx="30504">
                  <c:v>304980.19</c:v>
                </c:pt>
                <c:pt idx="30505">
                  <c:v>304990.19</c:v>
                </c:pt>
                <c:pt idx="30506">
                  <c:v>305000.19</c:v>
                </c:pt>
                <c:pt idx="30507">
                  <c:v>305010.19</c:v>
                </c:pt>
                <c:pt idx="30508">
                  <c:v>305020.19</c:v>
                </c:pt>
                <c:pt idx="30509">
                  <c:v>305030.19</c:v>
                </c:pt>
                <c:pt idx="30510">
                  <c:v>305040.15999999997</c:v>
                </c:pt>
                <c:pt idx="30511">
                  <c:v>305050.19</c:v>
                </c:pt>
                <c:pt idx="30512">
                  <c:v>305060.19</c:v>
                </c:pt>
                <c:pt idx="30513">
                  <c:v>305070.19</c:v>
                </c:pt>
                <c:pt idx="30514">
                  <c:v>305080.19</c:v>
                </c:pt>
                <c:pt idx="30515">
                  <c:v>305090.15999999997</c:v>
                </c:pt>
                <c:pt idx="30516">
                  <c:v>305100.19</c:v>
                </c:pt>
                <c:pt idx="30517">
                  <c:v>305110.15999999997</c:v>
                </c:pt>
                <c:pt idx="30518">
                  <c:v>305120.15999999997</c:v>
                </c:pt>
                <c:pt idx="30519">
                  <c:v>305130.15999999997</c:v>
                </c:pt>
                <c:pt idx="30520">
                  <c:v>305140.15999999997</c:v>
                </c:pt>
                <c:pt idx="30521">
                  <c:v>305150.19</c:v>
                </c:pt>
                <c:pt idx="30522">
                  <c:v>305160.15999999997</c:v>
                </c:pt>
                <c:pt idx="30523">
                  <c:v>305170.15999999997</c:v>
                </c:pt>
                <c:pt idx="30524">
                  <c:v>305180.15999999997</c:v>
                </c:pt>
                <c:pt idx="30525">
                  <c:v>305190.15999999997</c:v>
                </c:pt>
                <c:pt idx="30526">
                  <c:v>305200.13</c:v>
                </c:pt>
                <c:pt idx="30527">
                  <c:v>305210.15999999997</c:v>
                </c:pt>
                <c:pt idx="30528">
                  <c:v>305220.13</c:v>
                </c:pt>
                <c:pt idx="30529">
                  <c:v>305230.13</c:v>
                </c:pt>
                <c:pt idx="30530">
                  <c:v>305240.13</c:v>
                </c:pt>
                <c:pt idx="30531">
                  <c:v>305250.13</c:v>
                </c:pt>
                <c:pt idx="30532">
                  <c:v>305260.15999999997</c:v>
                </c:pt>
                <c:pt idx="30533">
                  <c:v>305270.13</c:v>
                </c:pt>
                <c:pt idx="30534">
                  <c:v>305280.13</c:v>
                </c:pt>
                <c:pt idx="30535">
                  <c:v>305290.13</c:v>
                </c:pt>
                <c:pt idx="30536">
                  <c:v>305300.13</c:v>
                </c:pt>
                <c:pt idx="30537">
                  <c:v>305310.13</c:v>
                </c:pt>
                <c:pt idx="30538">
                  <c:v>305320.13</c:v>
                </c:pt>
                <c:pt idx="30539">
                  <c:v>305330.13</c:v>
                </c:pt>
                <c:pt idx="30540">
                  <c:v>305340.13</c:v>
                </c:pt>
                <c:pt idx="30541">
                  <c:v>305350.13</c:v>
                </c:pt>
                <c:pt idx="30542">
                  <c:v>305360.13</c:v>
                </c:pt>
                <c:pt idx="30543">
                  <c:v>305370.13</c:v>
                </c:pt>
                <c:pt idx="30544">
                  <c:v>305380.13</c:v>
                </c:pt>
                <c:pt idx="30545">
                  <c:v>305390.13</c:v>
                </c:pt>
                <c:pt idx="30546">
                  <c:v>305400.09000000003</c:v>
                </c:pt>
                <c:pt idx="30547">
                  <c:v>305410.13</c:v>
                </c:pt>
                <c:pt idx="30548">
                  <c:v>305420.09000000003</c:v>
                </c:pt>
                <c:pt idx="30549">
                  <c:v>305430.09000000003</c:v>
                </c:pt>
                <c:pt idx="30550">
                  <c:v>305440.09000000003</c:v>
                </c:pt>
                <c:pt idx="30551">
                  <c:v>305450.09000000003</c:v>
                </c:pt>
                <c:pt idx="30552">
                  <c:v>305460.13</c:v>
                </c:pt>
                <c:pt idx="30553">
                  <c:v>305470.09000000003</c:v>
                </c:pt>
                <c:pt idx="30554">
                  <c:v>305480.09000000003</c:v>
                </c:pt>
                <c:pt idx="30555">
                  <c:v>305490.09000000003</c:v>
                </c:pt>
                <c:pt idx="30556">
                  <c:v>305500.09000000003</c:v>
                </c:pt>
                <c:pt idx="30557">
                  <c:v>305510.06</c:v>
                </c:pt>
                <c:pt idx="30558">
                  <c:v>305520.09000000003</c:v>
                </c:pt>
                <c:pt idx="30559">
                  <c:v>305530.06</c:v>
                </c:pt>
                <c:pt idx="30560">
                  <c:v>305540.09000000003</c:v>
                </c:pt>
                <c:pt idx="30561">
                  <c:v>305550.09000000003</c:v>
                </c:pt>
                <c:pt idx="30562">
                  <c:v>305560.06</c:v>
                </c:pt>
                <c:pt idx="30563">
                  <c:v>305570.09000000003</c:v>
                </c:pt>
                <c:pt idx="30564">
                  <c:v>305580.06</c:v>
                </c:pt>
                <c:pt idx="30565">
                  <c:v>305590.06</c:v>
                </c:pt>
                <c:pt idx="30566">
                  <c:v>305600.06</c:v>
                </c:pt>
                <c:pt idx="30567">
                  <c:v>305610.06</c:v>
                </c:pt>
                <c:pt idx="30568">
                  <c:v>305620.06</c:v>
                </c:pt>
                <c:pt idx="30569">
                  <c:v>305630.06</c:v>
                </c:pt>
                <c:pt idx="30570">
                  <c:v>305640.06</c:v>
                </c:pt>
                <c:pt idx="30571">
                  <c:v>305650.06</c:v>
                </c:pt>
                <c:pt idx="30572">
                  <c:v>305660.06</c:v>
                </c:pt>
                <c:pt idx="30573">
                  <c:v>305670.06</c:v>
                </c:pt>
                <c:pt idx="30574">
                  <c:v>305680.06</c:v>
                </c:pt>
                <c:pt idx="30575">
                  <c:v>305690.06</c:v>
                </c:pt>
                <c:pt idx="30576">
                  <c:v>305700.06</c:v>
                </c:pt>
                <c:pt idx="30577">
                  <c:v>305710.03000000003</c:v>
                </c:pt>
                <c:pt idx="30578">
                  <c:v>305720.06</c:v>
                </c:pt>
                <c:pt idx="30579">
                  <c:v>305730.03000000003</c:v>
                </c:pt>
                <c:pt idx="30580">
                  <c:v>305740.06</c:v>
                </c:pt>
                <c:pt idx="30581">
                  <c:v>305750.06</c:v>
                </c:pt>
                <c:pt idx="30582">
                  <c:v>305760.03000000003</c:v>
                </c:pt>
                <c:pt idx="30583">
                  <c:v>305770.06</c:v>
                </c:pt>
                <c:pt idx="30584">
                  <c:v>305780.03000000003</c:v>
                </c:pt>
                <c:pt idx="30585">
                  <c:v>305790.03000000003</c:v>
                </c:pt>
                <c:pt idx="30586">
                  <c:v>305800.03000000003</c:v>
                </c:pt>
                <c:pt idx="30587">
                  <c:v>305810.03000000003</c:v>
                </c:pt>
                <c:pt idx="30588">
                  <c:v>305820</c:v>
                </c:pt>
                <c:pt idx="30589">
                  <c:v>305830.03000000003</c:v>
                </c:pt>
                <c:pt idx="30590">
                  <c:v>305840</c:v>
                </c:pt>
                <c:pt idx="30591">
                  <c:v>305850.03000000003</c:v>
                </c:pt>
                <c:pt idx="30592">
                  <c:v>305860.03000000003</c:v>
                </c:pt>
                <c:pt idx="30593">
                  <c:v>305870</c:v>
                </c:pt>
                <c:pt idx="30594">
                  <c:v>305880.03000000003</c:v>
                </c:pt>
                <c:pt idx="30595">
                  <c:v>305890</c:v>
                </c:pt>
                <c:pt idx="30596">
                  <c:v>305900</c:v>
                </c:pt>
                <c:pt idx="30597">
                  <c:v>305910</c:v>
                </c:pt>
                <c:pt idx="30598">
                  <c:v>305920</c:v>
                </c:pt>
                <c:pt idx="30599">
                  <c:v>305930</c:v>
                </c:pt>
                <c:pt idx="30600">
                  <c:v>305940</c:v>
                </c:pt>
                <c:pt idx="30601">
                  <c:v>305950</c:v>
                </c:pt>
                <c:pt idx="30602">
                  <c:v>305960</c:v>
                </c:pt>
                <c:pt idx="30603">
                  <c:v>305970</c:v>
                </c:pt>
                <c:pt idx="30604">
                  <c:v>305980</c:v>
                </c:pt>
                <c:pt idx="30605">
                  <c:v>305990</c:v>
                </c:pt>
                <c:pt idx="30606">
                  <c:v>306000</c:v>
                </c:pt>
                <c:pt idx="30607">
                  <c:v>306010</c:v>
                </c:pt>
                <c:pt idx="30608">
                  <c:v>306019.96999999997</c:v>
                </c:pt>
                <c:pt idx="30609">
                  <c:v>306030</c:v>
                </c:pt>
                <c:pt idx="30610">
                  <c:v>306039.96999999997</c:v>
                </c:pt>
                <c:pt idx="30611">
                  <c:v>306050</c:v>
                </c:pt>
                <c:pt idx="30612">
                  <c:v>306060</c:v>
                </c:pt>
                <c:pt idx="30613">
                  <c:v>306069.96999999997</c:v>
                </c:pt>
                <c:pt idx="30614">
                  <c:v>306080</c:v>
                </c:pt>
                <c:pt idx="30615">
                  <c:v>306089.96999999997</c:v>
                </c:pt>
                <c:pt idx="30616">
                  <c:v>306099.96999999997</c:v>
                </c:pt>
                <c:pt idx="30617">
                  <c:v>306109.96999999997</c:v>
                </c:pt>
                <c:pt idx="30618">
                  <c:v>306119.96999999997</c:v>
                </c:pt>
                <c:pt idx="30619">
                  <c:v>306129.96999999997</c:v>
                </c:pt>
                <c:pt idx="30620">
                  <c:v>306139.96999999997</c:v>
                </c:pt>
                <c:pt idx="30621">
                  <c:v>306149.94</c:v>
                </c:pt>
                <c:pt idx="30622">
                  <c:v>306159.96999999997</c:v>
                </c:pt>
                <c:pt idx="30623">
                  <c:v>306169.96999999997</c:v>
                </c:pt>
                <c:pt idx="30624">
                  <c:v>306179.94</c:v>
                </c:pt>
                <c:pt idx="30625">
                  <c:v>306189.96999999997</c:v>
                </c:pt>
                <c:pt idx="30626">
                  <c:v>306199.94</c:v>
                </c:pt>
                <c:pt idx="30627">
                  <c:v>306209.96999999997</c:v>
                </c:pt>
                <c:pt idx="30628">
                  <c:v>306219.94</c:v>
                </c:pt>
                <c:pt idx="30629">
                  <c:v>306229.94</c:v>
                </c:pt>
                <c:pt idx="30630">
                  <c:v>306239.94</c:v>
                </c:pt>
                <c:pt idx="30631">
                  <c:v>306249.94</c:v>
                </c:pt>
                <c:pt idx="30632">
                  <c:v>306259.94</c:v>
                </c:pt>
                <c:pt idx="30633">
                  <c:v>306269.94</c:v>
                </c:pt>
                <c:pt idx="30634">
                  <c:v>306279.94</c:v>
                </c:pt>
                <c:pt idx="30635">
                  <c:v>306289.94</c:v>
                </c:pt>
                <c:pt idx="30636">
                  <c:v>306299.94</c:v>
                </c:pt>
                <c:pt idx="30637">
                  <c:v>306309.94</c:v>
                </c:pt>
                <c:pt idx="30638">
                  <c:v>306319.94</c:v>
                </c:pt>
                <c:pt idx="30639">
                  <c:v>306329.94</c:v>
                </c:pt>
                <c:pt idx="30640">
                  <c:v>306339.94</c:v>
                </c:pt>
                <c:pt idx="30641">
                  <c:v>306349.90999999997</c:v>
                </c:pt>
                <c:pt idx="30642">
                  <c:v>306359.94</c:v>
                </c:pt>
                <c:pt idx="30643">
                  <c:v>306369.94</c:v>
                </c:pt>
                <c:pt idx="30644">
                  <c:v>306379.90999999997</c:v>
                </c:pt>
                <c:pt idx="30645">
                  <c:v>306389.94</c:v>
                </c:pt>
                <c:pt idx="30646">
                  <c:v>306399.90999999997</c:v>
                </c:pt>
                <c:pt idx="30647">
                  <c:v>306409.94</c:v>
                </c:pt>
                <c:pt idx="30648">
                  <c:v>306419.90999999997</c:v>
                </c:pt>
                <c:pt idx="30649">
                  <c:v>306429.90999999997</c:v>
                </c:pt>
                <c:pt idx="30650">
                  <c:v>306439.90999999997</c:v>
                </c:pt>
                <c:pt idx="30651">
                  <c:v>306449.90999999997</c:v>
                </c:pt>
                <c:pt idx="30652">
                  <c:v>306459.90999999997</c:v>
                </c:pt>
                <c:pt idx="30653">
                  <c:v>306469.90999999997</c:v>
                </c:pt>
                <c:pt idx="30654">
                  <c:v>306479.90999999997</c:v>
                </c:pt>
                <c:pt idx="30655">
                  <c:v>306489.88</c:v>
                </c:pt>
                <c:pt idx="30656">
                  <c:v>306499.90999999997</c:v>
                </c:pt>
                <c:pt idx="30657">
                  <c:v>306509.88</c:v>
                </c:pt>
                <c:pt idx="30658">
                  <c:v>306519.90999999997</c:v>
                </c:pt>
                <c:pt idx="30659">
                  <c:v>306529.88</c:v>
                </c:pt>
                <c:pt idx="30660">
                  <c:v>306539.88</c:v>
                </c:pt>
                <c:pt idx="30661">
                  <c:v>306549.88</c:v>
                </c:pt>
                <c:pt idx="30662">
                  <c:v>306559.88</c:v>
                </c:pt>
                <c:pt idx="30663">
                  <c:v>306569.88</c:v>
                </c:pt>
                <c:pt idx="30664">
                  <c:v>306579.88</c:v>
                </c:pt>
                <c:pt idx="30665">
                  <c:v>306589.88</c:v>
                </c:pt>
                <c:pt idx="30666">
                  <c:v>306599.88</c:v>
                </c:pt>
                <c:pt idx="30667">
                  <c:v>306609.88</c:v>
                </c:pt>
                <c:pt idx="30668">
                  <c:v>306619.88</c:v>
                </c:pt>
                <c:pt idx="30669">
                  <c:v>306629.88</c:v>
                </c:pt>
                <c:pt idx="30670">
                  <c:v>306639.88</c:v>
                </c:pt>
                <c:pt idx="30671">
                  <c:v>306649.88</c:v>
                </c:pt>
                <c:pt idx="30672">
                  <c:v>306659.88</c:v>
                </c:pt>
                <c:pt idx="30673">
                  <c:v>306669.88</c:v>
                </c:pt>
                <c:pt idx="30674">
                  <c:v>306679.88</c:v>
                </c:pt>
                <c:pt idx="30675">
                  <c:v>306689.84000000003</c:v>
                </c:pt>
                <c:pt idx="30676">
                  <c:v>306699.88</c:v>
                </c:pt>
                <c:pt idx="30677">
                  <c:v>306709.84000000003</c:v>
                </c:pt>
                <c:pt idx="30678">
                  <c:v>306719.88</c:v>
                </c:pt>
                <c:pt idx="30679">
                  <c:v>306729.84000000003</c:v>
                </c:pt>
                <c:pt idx="30680">
                  <c:v>306739.84000000003</c:v>
                </c:pt>
                <c:pt idx="30681">
                  <c:v>306749.84000000003</c:v>
                </c:pt>
                <c:pt idx="30682">
                  <c:v>306759.84000000003</c:v>
                </c:pt>
                <c:pt idx="30683">
                  <c:v>306769.84000000003</c:v>
                </c:pt>
                <c:pt idx="30684">
                  <c:v>306779.84000000003</c:v>
                </c:pt>
                <c:pt idx="30685">
                  <c:v>306789.84000000003</c:v>
                </c:pt>
                <c:pt idx="30686">
                  <c:v>306799.84000000003</c:v>
                </c:pt>
                <c:pt idx="30687">
                  <c:v>306809.84000000003</c:v>
                </c:pt>
                <c:pt idx="30688">
                  <c:v>306819.81</c:v>
                </c:pt>
                <c:pt idx="30689">
                  <c:v>306829.84000000003</c:v>
                </c:pt>
                <c:pt idx="30690">
                  <c:v>306839.81</c:v>
                </c:pt>
                <c:pt idx="30691">
                  <c:v>306849.81</c:v>
                </c:pt>
                <c:pt idx="30692">
                  <c:v>306859.81</c:v>
                </c:pt>
                <c:pt idx="30693">
                  <c:v>306869.81</c:v>
                </c:pt>
                <c:pt idx="30694">
                  <c:v>306879.84000000003</c:v>
                </c:pt>
                <c:pt idx="30695">
                  <c:v>306889.81</c:v>
                </c:pt>
                <c:pt idx="30696">
                  <c:v>306899.81</c:v>
                </c:pt>
                <c:pt idx="30697">
                  <c:v>306909.81</c:v>
                </c:pt>
                <c:pt idx="30698">
                  <c:v>306919.81</c:v>
                </c:pt>
                <c:pt idx="30699">
                  <c:v>306929.81</c:v>
                </c:pt>
                <c:pt idx="30700">
                  <c:v>306939.81</c:v>
                </c:pt>
                <c:pt idx="30701">
                  <c:v>306949.81</c:v>
                </c:pt>
                <c:pt idx="30702">
                  <c:v>306959.81</c:v>
                </c:pt>
                <c:pt idx="30703">
                  <c:v>306969.81</c:v>
                </c:pt>
                <c:pt idx="30704">
                  <c:v>306979.81</c:v>
                </c:pt>
                <c:pt idx="30705">
                  <c:v>306989.81</c:v>
                </c:pt>
                <c:pt idx="30706">
                  <c:v>306999.81</c:v>
                </c:pt>
                <c:pt idx="30707">
                  <c:v>307009.81</c:v>
                </c:pt>
                <c:pt idx="30708">
                  <c:v>307019.78000000003</c:v>
                </c:pt>
                <c:pt idx="30709">
                  <c:v>307029.81</c:v>
                </c:pt>
                <c:pt idx="30710">
                  <c:v>307039.78000000003</c:v>
                </c:pt>
                <c:pt idx="30711">
                  <c:v>307049.78000000003</c:v>
                </c:pt>
                <c:pt idx="30712">
                  <c:v>307059.78000000003</c:v>
                </c:pt>
                <c:pt idx="30713">
                  <c:v>307069.78000000003</c:v>
                </c:pt>
                <c:pt idx="30714">
                  <c:v>307079.81</c:v>
                </c:pt>
                <c:pt idx="30715">
                  <c:v>307089.78000000003</c:v>
                </c:pt>
                <c:pt idx="30716">
                  <c:v>307099.78000000003</c:v>
                </c:pt>
                <c:pt idx="30717">
                  <c:v>307109.78000000003</c:v>
                </c:pt>
                <c:pt idx="30718">
                  <c:v>307119.78000000003</c:v>
                </c:pt>
                <c:pt idx="30719">
                  <c:v>307129.75</c:v>
                </c:pt>
                <c:pt idx="30720">
                  <c:v>307139.78000000003</c:v>
                </c:pt>
                <c:pt idx="30721">
                  <c:v>307149.75</c:v>
                </c:pt>
                <c:pt idx="30722">
                  <c:v>307159.75</c:v>
                </c:pt>
                <c:pt idx="30723">
                  <c:v>307169.78000000003</c:v>
                </c:pt>
                <c:pt idx="30724">
                  <c:v>307179.75</c:v>
                </c:pt>
                <c:pt idx="30725">
                  <c:v>307189.78000000003</c:v>
                </c:pt>
                <c:pt idx="30726">
                  <c:v>307199.75</c:v>
                </c:pt>
                <c:pt idx="30727">
                  <c:v>307209.75</c:v>
                </c:pt>
                <c:pt idx="30728">
                  <c:v>307219.75</c:v>
                </c:pt>
                <c:pt idx="30729">
                  <c:v>307229.75</c:v>
                </c:pt>
                <c:pt idx="30730">
                  <c:v>307239.75</c:v>
                </c:pt>
                <c:pt idx="30731">
                  <c:v>307249.75</c:v>
                </c:pt>
                <c:pt idx="30732">
                  <c:v>307259.75</c:v>
                </c:pt>
                <c:pt idx="30733">
                  <c:v>307269.75</c:v>
                </c:pt>
                <c:pt idx="30734">
                  <c:v>307279.75</c:v>
                </c:pt>
                <c:pt idx="30735">
                  <c:v>307289.75</c:v>
                </c:pt>
                <c:pt idx="30736">
                  <c:v>307299.75</c:v>
                </c:pt>
                <c:pt idx="30737">
                  <c:v>307309.75</c:v>
                </c:pt>
                <c:pt idx="30738">
                  <c:v>307319.75</c:v>
                </c:pt>
                <c:pt idx="30739">
                  <c:v>307329.71999999997</c:v>
                </c:pt>
                <c:pt idx="30740">
                  <c:v>307339.75</c:v>
                </c:pt>
                <c:pt idx="30741">
                  <c:v>307349.71999999997</c:v>
                </c:pt>
                <c:pt idx="30742">
                  <c:v>307359.71999999997</c:v>
                </c:pt>
                <c:pt idx="30743">
                  <c:v>307369.75</c:v>
                </c:pt>
                <c:pt idx="30744">
                  <c:v>307379.71999999997</c:v>
                </c:pt>
                <c:pt idx="30745">
                  <c:v>307389.75</c:v>
                </c:pt>
                <c:pt idx="30746">
                  <c:v>307399.71999999997</c:v>
                </c:pt>
                <c:pt idx="30747">
                  <c:v>307409.71999999997</c:v>
                </c:pt>
                <c:pt idx="30748">
                  <c:v>307419.71999999997</c:v>
                </c:pt>
                <c:pt idx="30749">
                  <c:v>307429.71999999997</c:v>
                </c:pt>
                <c:pt idx="30750">
                  <c:v>307439.69</c:v>
                </c:pt>
                <c:pt idx="30751">
                  <c:v>307449.71999999997</c:v>
                </c:pt>
                <c:pt idx="30752">
                  <c:v>307459.69</c:v>
                </c:pt>
                <c:pt idx="30753">
                  <c:v>307469.71999999997</c:v>
                </c:pt>
                <c:pt idx="30754">
                  <c:v>307479.71999999997</c:v>
                </c:pt>
                <c:pt idx="30755">
                  <c:v>307489.69</c:v>
                </c:pt>
                <c:pt idx="30756">
                  <c:v>307499.71999999997</c:v>
                </c:pt>
                <c:pt idx="30757">
                  <c:v>307509.69</c:v>
                </c:pt>
                <c:pt idx="30758">
                  <c:v>307519.69</c:v>
                </c:pt>
                <c:pt idx="30759">
                  <c:v>307529.69</c:v>
                </c:pt>
                <c:pt idx="30760">
                  <c:v>307539.69</c:v>
                </c:pt>
                <c:pt idx="30761">
                  <c:v>307549.69</c:v>
                </c:pt>
                <c:pt idx="30762">
                  <c:v>307559.69</c:v>
                </c:pt>
                <c:pt idx="30763">
                  <c:v>307569.69</c:v>
                </c:pt>
                <c:pt idx="30764">
                  <c:v>307579.69</c:v>
                </c:pt>
                <c:pt idx="30765">
                  <c:v>307589.69</c:v>
                </c:pt>
                <c:pt idx="30766">
                  <c:v>307599.69</c:v>
                </c:pt>
                <c:pt idx="30767">
                  <c:v>307609.69</c:v>
                </c:pt>
                <c:pt idx="30768">
                  <c:v>307619.69</c:v>
                </c:pt>
                <c:pt idx="30769">
                  <c:v>307629.69</c:v>
                </c:pt>
                <c:pt idx="30770">
                  <c:v>307639.65999999997</c:v>
                </c:pt>
                <c:pt idx="30771">
                  <c:v>307649.69</c:v>
                </c:pt>
                <c:pt idx="30772">
                  <c:v>307659.65999999997</c:v>
                </c:pt>
                <c:pt idx="30773">
                  <c:v>307669.69</c:v>
                </c:pt>
                <c:pt idx="30774">
                  <c:v>307679.69</c:v>
                </c:pt>
                <c:pt idx="30775">
                  <c:v>307689.65999999997</c:v>
                </c:pt>
                <c:pt idx="30776">
                  <c:v>307699.69</c:v>
                </c:pt>
                <c:pt idx="30777">
                  <c:v>307709.65999999997</c:v>
                </c:pt>
                <c:pt idx="30778">
                  <c:v>307719.65999999997</c:v>
                </c:pt>
                <c:pt idx="30779">
                  <c:v>307729.65999999997</c:v>
                </c:pt>
                <c:pt idx="30780">
                  <c:v>307739.65999999997</c:v>
                </c:pt>
                <c:pt idx="30781">
                  <c:v>307749.63</c:v>
                </c:pt>
                <c:pt idx="30782">
                  <c:v>307759.65999999997</c:v>
                </c:pt>
                <c:pt idx="30783">
                  <c:v>307769.63</c:v>
                </c:pt>
                <c:pt idx="30784">
                  <c:v>307779.65999999997</c:v>
                </c:pt>
                <c:pt idx="30785">
                  <c:v>307789.65999999997</c:v>
                </c:pt>
                <c:pt idx="30786">
                  <c:v>307799.63</c:v>
                </c:pt>
                <c:pt idx="30787">
                  <c:v>307809.65999999997</c:v>
                </c:pt>
                <c:pt idx="30788">
                  <c:v>307819.63</c:v>
                </c:pt>
                <c:pt idx="30789">
                  <c:v>307829.63</c:v>
                </c:pt>
                <c:pt idx="30790">
                  <c:v>307839.63</c:v>
                </c:pt>
                <c:pt idx="30791">
                  <c:v>307849.63</c:v>
                </c:pt>
                <c:pt idx="30792">
                  <c:v>307859.63</c:v>
                </c:pt>
                <c:pt idx="30793">
                  <c:v>307869.63</c:v>
                </c:pt>
                <c:pt idx="30794">
                  <c:v>307879.63</c:v>
                </c:pt>
                <c:pt idx="30795">
                  <c:v>307889.63</c:v>
                </c:pt>
                <c:pt idx="30796">
                  <c:v>307899.63</c:v>
                </c:pt>
                <c:pt idx="30797">
                  <c:v>307909.63</c:v>
                </c:pt>
                <c:pt idx="30798">
                  <c:v>307919.63</c:v>
                </c:pt>
                <c:pt idx="30799">
                  <c:v>307929.63</c:v>
                </c:pt>
                <c:pt idx="30800">
                  <c:v>307939.63</c:v>
                </c:pt>
                <c:pt idx="30801">
                  <c:v>307949.59000000003</c:v>
                </c:pt>
                <c:pt idx="30802">
                  <c:v>307959.63</c:v>
                </c:pt>
                <c:pt idx="30803">
                  <c:v>307969.59000000003</c:v>
                </c:pt>
                <c:pt idx="30804">
                  <c:v>307979.63</c:v>
                </c:pt>
                <c:pt idx="30805">
                  <c:v>307989.63</c:v>
                </c:pt>
                <c:pt idx="30806">
                  <c:v>307999.59000000003</c:v>
                </c:pt>
                <c:pt idx="30807">
                  <c:v>308009.63</c:v>
                </c:pt>
                <c:pt idx="30808">
                  <c:v>308019.59000000003</c:v>
                </c:pt>
                <c:pt idx="30809">
                  <c:v>308029.59000000003</c:v>
                </c:pt>
                <c:pt idx="30810">
                  <c:v>308039.59000000003</c:v>
                </c:pt>
                <c:pt idx="30811">
                  <c:v>308049.59000000003</c:v>
                </c:pt>
                <c:pt idx="30812">
                  <c:v>308059.59000000003</c:v>
                </c:pt>
                <c:pt idx="30813">
                  <c:v>308069.59000000003</c:v>
                </c:pt>
                <c:pt idx="30814">
                  <c:v>308079.59000000003</c:v>
                </c:pt>
                <c:pt idx="30815">
                  <c:v>308089.59000000003</c:v>
                </c:pt>
                <c:pt idx="30816">
                  <c:v>308099.59000000003</c:v>
                </c:pt>
                <c:pt idx="30817">
                  <c:v>308109.56</c:v>
                </c:pt>
                <c:pt idx="30818">
                  <c:v>308119.59000000003</c:v>
                </c:pt>
                <c:pt idx="30819">
                  <c:v>308129.56</c:v>
                </c:pt>
                <c:pt idx="30820">
                  <c:v>308139.59000000003</c:v>
                </c:pt>
                <c:pt idx="30821">
                  <c:v>308149.56</c:v>
                </c:pt>
                <c:pt idx="30822">
                  <c:v>308159.56</c:v>
                </c:pt>
                <c:pt idx="30823">
                  <c:v>308169.56</c:v>
                </c:pt>
                <c:pt idx="30824">
                  <c:v>308179.56</c:v>
                </c:pt>
                <c:pt idx="30825">
                  <c:v>308189.56</c:v>
                </c:pt>
                <c:pt idx="30826">
                  <c:v>308199.56</c:v>
                </c:pt>
                <c:pt idx="30827">
                  <c:v>308209.56</c:v>
                </c:pt>
                <c:pt idx="30828">
                  <c:v>308219.56</c:v>
                </c:pt>
                <c:pt idx="30829">
                  <c:v>308229.56</c:v>
                </c:pt>
                <c:pt idx="30830">
                  <c:v>308239.56</c:v>
                </c:pt>
                <c:pt idx="30831">
                  <c:v>308249.56</c:v>
                </c:pt>
                <c:pt idx="30832">
                  <c:v>308259.56</c:v>
                </c:pt>
                <c:pt idx="30833">
                  <c:v>308269.56</c:v>
                </c:pt>
                <c:pt idx="30834">
                  <c:v>308279.56</c:v>
                </c:pt>
                <c:pt idx="30835">
                  <c:v>308289.56</c:v>
                </c:pt>
                <c:pt idx="30836">
                  <c:v>308299.56</c:v>
                </c:pt>
                <c:pt idx="30837">
                  <c:v>308309.53000000003</c:v>
                </c:pt>
                <c:pt idx="30838">
                  <c:v>308319.56</c:v>
                </c:pt>
                <c:pt idx="30839">
                  <c:v>308329.53000000003</c:v>
                </c:pt>
                <c:pt idx="30840">
                  <c:v>308339.56</c:v>
                </c:pt>
                <c:pt idx="30841">
                  <c:v>308349.53000000003</c:v>
                </c:pt>
                <c:pt idx="30842">
                  <c:v>308359.53000000003</c:v>
                </c:pt>
                <c:pt idx="30843">
                  <c:v>308369.53000000003</c:v>
                </c:pt>
                <c:pt idx="30844">
                  <c:v>308379.53000000003</c:v>
                </c:pt>
                <c:pt idx="30845">
                  <c:v>308389.53000000003</c:v>
                </c:pt>
                <c:pt idx="30846">
                  <c:v>308399.53000000003</c:v>
                </c:pt>
                <c:pt idx="30847">
                  <c:v>308409.53000000003</c:v>
                </c:pt>
                <c:pt idx="30848">
                  <c:v>308419.5</c:v>
                </c:pt>
                <c:pt idx="30849">
                  <c:v>308429.53000000003</c:v>
                </c:pt>
                <c:pt idx="30850">
                  <c:v>308439.5</c:v>
                </c:pt>
                <c:pt idx="30851">
                  <c:v>308449.53000000003</c:v>
                </c:pt>
                <c:pt idx="30852">
                  <c:v>308459.5</c:v>
                </c:pt>
                <c:pt idx="30853">
                  <c:v>308469.5</c:v>
                </c:pt>
                <c:pt idx="30854">
                  <c:v>308479.53000000003</c:v>
                </c:pt>
                <c:pt idx="30855">
                  <c:v>308489.5</c:v>
                </c:pt>
                <c:pt idx="30856">
                  <c:v>308499.5</c:v>
                </c:pt>
                <c:pt idx="30857">
                  <c:v>308509.5</c:v>
                </c:pt>
                <c:pt idx="30858">
                  <c:v>308519.5</c:v>
                </c:pt>
                <c:pt idx="30859">
                  <c:v>308529.5</c:v>
                </c:pt>
                <c:pt idx="30860">
                  <c:v>308539.5</c:v>
                </c:pt>
                <c:pt idx="30861">
                  <c:v>308549.5</c:v>
                </c:pt>
                <c:pt idx="30862">
                  <c:v>308559.5</c:v>
                </c:pt>
                <c:pt idx="30863">
                  <c:v>308569.5</c:v>
                </c:pt>
                <c:pt idx="30864">
                  <c:v>308579.5</c:v>
                </c:pt>
                <c:pt idx="30865">
                  <c:v>308589.5</c:v>
                </c:pt>
                <c:pt idx="30866">
                  <c:v>308599.5</c:v>
                </c:pt>
                <c:pt idx="30867">
                  <c:v>308609.5</c:v>
                </c:pt>
                <c:pt idx="30868">
                  <c:v>308619.5</c:v>
                </c:pt>
                <c:pt idx="30869">
                  <c:v>308629.5</c:v>
                </c:pt>
                <c:pt idx="30870">
                  <c:v>308639.46999999997</c:v>
                </c:pt>
                <c:pt idx="30871">
                  <c:v>308649.5</c:v>
                </c:pt>
                <c:pt idx="30872">
                  <c:v>308659.46999999997</c:v>
                </c:pt>
                <c:pt idx="30873">
                  <c:v>308669.46999999997</c:v>
                </c:pt>
                <c:pt idx="30874">
                  <c:v>308679.5</c:v>
                </c:pt>
                <c:pt idx="30875">
                  <c:v>308689.46999999997</c:v>
                </c:pt>
                <c:pt idx="30876">
                  <c:v>308699.5</c:v>
                </c:pt>
                <c:pt idx="30877">
                  <c:v>308709.46999999997</c:v>
                </c:pt>
                <c:pt idx="30878">
                  <c:v>308719.46999999997</c:v>
                </c:pt>
                <c:pt idx="30879">
                  <c:v>308729.46999999997</c:v>
                </c:pt>
                <c:pt idx="30880">
                  <c:v>308739.46999999997</c:v>
                </c:pt>
                <c:pt idx="30881">
                  <c:v>308749.44</c:v>
                </c:pt>
                <c:pt idx="30882">
                  <c:v>308759.46999999997</c:v>
                </c:pt>
                <c:pt idx="30883">
                  <c:v>308769.44</c:v>
                </c:pt>
                <c:pt idx="30884">
                  <c:v>308779.44</c:v>
                </c:pt>
                <c:pt idx="30885">
                  <c:v>308789.46999999997</c:v>
                </c:pt>
                <c:pt idx="30886">
                  <c:v>308799.44</c:v>
                </c:pt>
                <c:pt idx="30887">
                  <c:v>308809.46999999997</c:v>
                </c:pt>
                <c:pt idx="30888">
                  <c:v>308819.44</c:v>
                </c:pt>
                <c:pt idx="30889">
                  <c:v>308829.44</c:v>
                </c:pt>
                <c:pt idx="30890">
                  <c:v>308839.44</c:v>
                </c:pt>
                <c:pt idx="30891">
                  <c:v>308849.44</c:v>
                </c:pt>
                <c:pt idx="30892">
                  <c:v>308859.44</c:v>
                </c:pt>
                <c:pt idx="30893">
                  <c:v>308869.44</c:v>
                </c:pt>
                <c:pt idx="30894">
                  <c:v>308879.44</c:v>
                </c:pt>
                <c:pt idx="30895">
                  <c:v>308889.44</c:v>
                </c:pt>
                <c:pt idx="30896">
                  <c:v>308899.44</c:v>
                </c:pt>
                <c:pt idx="30897">
                  <c:v>308909.44</c:v>
                </c:pt>
                <c:pt idx="30898">
                  <c:v>308919.44</c:v>
                </c:pt>
                <c:pt idx="30899">
                  <c:v>308929.44</c:v>
                </c:pt>
                <c:pt idx="30900">
                  <c:v>308939.44</c:v>
                </c:pt>
                <c:pt idx="30901">
                  <c:v>308949.40999999997</c:v>
                </c:pt>
                <c:pt idx="30902">
                  <c:v>308959.44</c:v>
                </c:pt>
                <c:pt idx="30903">
                  <c:v>308969.40999999997</c:v>
                </c:pt>
                <c:pt idx="30904">
                  <c:v>308979.40999999997</c:v>
                </c:pt>
                <c:pt idx="30905">
                  <c:v>308989.44</c:v>
                </c:pt>
                <c:pt idx="30906">
                  <c:v>308999.40999999997</c:v>
                </c:pt>
                <c:pt idx="30907">
                  <c:v>309009.44</c:v>
                </c:pt>
                <c:pt idx="30908">
                  <c:v>309019.40999999997</c:v>
                </c:pt>
                <c:pt idx="30909">
                  <c:v>309029.40999999997</c:v>
                </c:pt>
                <c:pt idx="30910">
                  <c:v>309039.40999999997</c:v>
                </c:pt>
                <c:pt idx="30911">
                  <c:v>309049.40999999997</c:v>
                </c:pt>
                <c:pt idx="30912">
                  <c:v>309059.38</c:v>
                </c:pt>
                <c:pt idx="30913">
                  <c:v>309069.40999999997</c:v>
                </c:pt>
                <c:pt idx="30914">
                  <c:v>309079.40999999997</c:v>
                </c:pt>
                <c:pt idx="30915">
                  <c:v>309089.38</c:v>
                </c:pt>
                <c:pt idx="30916">
                  <c:v>309099.40999999997</c:v>
                </c:pt>
                <c:pt idx="30917">
                  <c:v>309109.38</c:v>
                </c:pt>
                <c:pt idx="30918">
                  <c:v>309119.40999999997</c:v>
                </c:pt>
                <c:pt idx="30919">
                  <c:v>309129.38</c:v>
                </c:pt>
                <c:pt idx="30920">
                  <c:v>309139.38</c:v>
                </c:pt>
                <c:pt idx="30921">
                  <c:v>309149.38</c:v>
                </c:pt>
                <c:pt idx="30922">
                  <c:v>309159.38</c:v>
                </c:pt>
                <c:pt idx="30923">
                  <c:v>309169.38</c:v>
                </c:pt>
                <c:pt idx="30924">
                  <c:v>309179.38</c:v>
                </c:pt>
                <c:pt idx="30925">
                  <c:v>309189.38</c:v>
                </c:pt>
                <c:pt idx="30926">
                  <c:v>309199.38</c:v>
                </c:pt>
                <c:pt idx="30927">
                  <c:v>309209.38</c:v>
                </c:pt>
                <c:pt idx="30928">
                  <c:v>309219.38</c:v>
                </c:pt>
                <c:pt idx="30929">
                  <c:v>309229.38</c:v>
                </c:pt>
                <c:pt idx="30930">
                  <c:v>309239.38</c:v>
                </c:pt>
                <c:pt idx="30931">
                  <c:v>309249.38</c:v>
                </c:pt>
                <c:pt idx="30932">
                  <c:v>309259.34000000003</c:v>
                </c:pt>
                <c:pt idx="30933">
                  <c:v>309269.38</c:v>
                </c:pt>
                <c:pt idx="30934">
                  <c:v>309279.34000000003</c:v>
                </c:pt>
                <c:pt idx="30935">
                  <c:v>309289.38</c:v>
                </c:pt>
                <c:pt idx="30936">
                  <c:v>309299.38</c:v>
                </c:pt>
                <c:pt idx="30937">
                  <c:v>309309.34000000003</c:v>
                </c:pt>
                <c:pt idx="30938">
                  <c:v>309319.38</c:v>
                </c:pt>
                <c:pt idx="30939">
                  <c:v>309329.34000000003</c:v>
                </c:pt>
                <c:pt idx="30940">
                  <c:v>309339.34000000003</c:v>
                </c:pt>
                <c:pt idx="30941">
                  <c:v>309349.34000000003</c:v>
                </c:pt>
                <c:pt idx="30942">
                  <c:v>309359.34000000003</c:v>
                </c:pt>
                <c:pt idx="30943">
                  <c:v>309369.31</c:v>
                </c:pt>
                <c:pt idx="30944">
                  <c:v>309379.34000000003</c:v>
                </c:pt>
                <c:pt idx="30945">
                  <c:v>309389.34000000003</c:v>
                </c:pt>
                <c:pt idx="30946">
                  <c:v>309399.34000000003</c:v>
                </c:pt>
                <c:pt idx="30947">
                  <c:v>309409.34000000003</c:v>
                </c:pt>
                <c:pt idx="30948">
                  <c:v>309419.31</c:v>
                </c:pt>
                <c:pt idx="30949">
                  <c:v>309429.34000000003</c:v>
                </c:pt>
                <c:pt idx="30950">
                  <c:v>309439.31</c:v>
                </c:pt>
                <c:pt idx="30951">
                  <c:v>309449.31</c:v>
                </c:pt>
                <c:pt idx="30952">
                  <c:v>309459.31</c:v>
                </c:pt>
                <c:pt idx="30953">
                  <c:v>309469.31</c:v>
                </c:pt>
                <c:pt idx="30954">
                  <c:v>309479.31</c:v>
                </c:pt>
                <c:pt idx="30955">
                  <c:v>309489.31</c:v>
                </c:pt>
                <c:pt idx="30956">
                  <c:v>309499.31</c:v>
                </c:pt>
                <c:pt idx="30957">
                  <c:v>309509.31</c:v>
                </c:pt>
                <c:pt idx="30958">
                  <c:v>309519.31</c:v>
                </c:pt>
                <c:pt idx="30959">
                  <c:v>309529.31</c:v>
                </c:pt>
                <c:pt idx="30960">
                  <c:v>309539.31</c:v>
                </c:pt>
                <c:pt idx="30961">
                  <c:v>309549.31</c:v>
                </c:pt>
                <c:pt idx="30962">
                  <c:v>309559.31</c:v>
                </c:pt>
                <c:pt idx="30963">
                  <c:v>309569.28000000003</c:v>
                </c:pt>
                <c:pt idx="30964">
                  <c:v>309579.31</c:v>
                </c:pt>
                <c:pt idx="30965">
                  <c:v>309589.31</c:v>
                </c:pt>
                <c:pt idx="30966">
                  <c:v>309599.31</c:v>
                </c:pt>
                <c:pt idx="30967">
                  <c:v>309609.31</c:v>
                </c:pt>
                <c:pt idx="30968">
                  <c:v>309619.28000000003</c:v>
                </c:pt>
                <c:pt idx="30969">
                  <c:v>309629.31</c:v>
                </c:pt>
                <c:pt idx="30970">
                  <c:v>309639.28000000003</c:v>
                </c:pt>
                <c:pt idx="30971">
                  <c:v>309649.28000000003</c:v>
                </c:pt>
                <c:pt idx="30972">
                  <c:v>309659.28000000003</c:v>
                </c:pt>
                <c:pt idx="30973">
                  <c:v>309669.28000000003</c:v>
                </c:pt>
                <c:pt idx="30974">
                  <c:v>309679.25</c:v>
                </c:pt>
                <c:pt idx="30975">
                  <c:v>309689.28000000003</c:v>
                </c:pt>
                <c:pt idx="30976">
                  <c:v>309699.28000000003</c:v>
                </c:pt>
                <c:pt idx="30977">
                  <c:v>309709.28000000003</c:v>
                </c:pt>
                <c:pt idx="30978">
                  <c:v>309719.28000000003</c:v>
                </c:pt>
                <c:pt idx="30979">
                  <c:v>309729.25</c:v>
                </c:pt>
                <c:pt idx="30980">
                  <c:v>309739.28000000003</c:v>
                </c:pt>
                <c:pt idx="30981">
                  <c:v>309749.25</c:v>
                </c:pt>
                <c:pt idx="30982">
                  <c:v>309759.25</c:v>
                </c:pt>
                <c:pt idx="30983">
                  <c:v>309769.25</c:v>
                </c:pt>
                <c:pt idx="30984">
                  <c:v>309779.25</c:v>
                </c:pt>
                <c:pt idx="30985">
                  <c:v>309789.28000000003</c:v>
                </c:pt>
                <c:pt idx="30986">
                  <c:v>309799.25</c:v>
                </c:pt>
                <c:pt idx="30987">
                  <c:v>309809.25</c:v>
                </c:pt>
                <c:pt idx="30988">
                  <c:v>309819.25</c:v>
                </c:pt>
                <c:pt idx="30989">
                  <c:v>309829.25</c:v>
                </c:pt>
                <c:pt idx="30990">
                  <c:v>309839.25</c:v>
                </c:pt>
                <c:pt idx="30991">
                  <c:v>309849.25</c:v>
                </c:pt>
                <c:pt idx="30992">
                  <c:v>309859.25</c:v>
                </c:pt>
                <c:pt idx="30993">
                  <c:v>309869.25</c:v>
                </c:pt>
                <c:pt idx="30994">
                  <c:v>309879.25</c:v>
                </c:pt>
                <c:pt idx="30995">
                  <c:v>309889.25</c:v>
                </c:pt>
                <c:pt idx="30996">
                  <c:v>309899.25</c:v>
                </c:pt>
                <c:pt idx="30997">
                  <c:v>309909.25</c:v>
                </c:pt>
                <c:pt idx="30998">
                  <c:v>309919.25</c:v>
                </c:pt>
                <c:pt idx="30999">
                  <c:v>309929.21999999997</c:v>
                </c:pt>
                <c:pt idx="31000">
                  <c:v>309939.25</c:v>
                </c:pt>
                <c:pt idx="31001">
                  <c:v>309949.21999999997</c:v>
                </c:pt>
                <c:pt idx="31002">
                  <c:v>309959.25</c:v>
                </c:pt>
                <c:pt idx="31003">
                  <c:v>309969.21999999997</c:v>
                </c:pt>
                <c:pt idx="31004">
                  <c:v>309979.21999999997</c:v>
                </c:pt>
                <c:pt idx="31005">
                  <c:v>309989.25</c:v>
                </c:pt>
                <c:pt idx="31006">
                  <c:v>309999.21999999997</c:v>
                </c:pt>
                <c:pt idx="31007">
                  <c:v>310009.21999999997</c:v>
                </c:pt>
                <c:pt idx="31008">
                  <c:v>310019.21999999997</c:v>
                </c:pt>
                <c:pt idx="31009">
                  <c:v>310029.21999999997</c:v>
                </c:pt>
                <c:pt idx="31010">
                  <c:v>310039.19</c:v>
                </c:pt>
                <c:pt idx="31011">
                  <c:v>310049.21999999997</c:v>
                </c:pt>
                <c:pt idx="31012">
                  <c:v>310059.19</c:v>
                </c:pt>
                <c:pt idx="31013">
                  <c:v>310069.21999999997</c:v>
                </c:pt>
                <c:pt idx="31014">
                  <c:v>310079.19</c:v>
                </c:pt>
                <c:pt idx="31015">
                  <c:v>310089.19</c:v>
                </c:pt>
                <c:pt idx="31016">
                  <c:v>310099.21999999997</c:v>
                </c:pt>
                <c:pt idx="31017">
                  <c:v>310109.19</c:v>
                </c:pt>
                <c:pt idx="31018">
                  <c:v>310119.19</c:v>
                </c:pt>
                <c:pt idx="31019">
                  <c:v>310129.19</c:v>
                </c:pt>
                <c:pt idx="31020">
                  <c:v>310139.19</c:v>
                </c:pt>
                <c:pt idx="31021">
                  <c:v>310149.19</c:v>
                </c:pt>
                <c:pt idx="31022">
                  <c:v>310159.19</c:v>
                </c:pt>
                <c:pt idx="31023">
                  <c:v>310169.19</c:v>
                </c:pt>
                <c:pt idx="31024">
                  <c:v>310179.19</c:v>
                </c:pt>
                <c:pt idx="31025">
                  <c:v>310189.19</c:v>
                </c:pt>
                <c:pt idx="31026">
                  <c:v>310199.19</c:v>
                </c:pt>
                <c:pt idx="31027">
                  <c:v>310209.19</c:v>
                </c:pt>
                <c:pt idx="31028">
                  <c:v>310219.19</c:v>
                </c:pt>
                <c:pt idx="31029">
                  <c:v>310229.19</c:v>
                </c:pt>
                <c:pt idx="31030">
                  <c:v>310239.15999999997</c:v>
                </c:pt>
                <c:pt idx="31031">
                  <c:v>310249.19</c:v>
                </c:pt>
                <c:pt idx="31032">
                  <c:v>310259.15999999997</c:v>
                </c:pt>
                <c:pt idx="31033">
                  <c:v>310269.19</c:v>
                </c:pt>
                <c:pt idx="31034">
                  <c:v>310279.15999999997</c:v>
                </c:pt>
                <c:pt idx="31035">
                  <c:v>310289.15999999997</c:v>
                </c:pt>
                <c:pt idx="31036">
                  <c:v>310299.19</c:v>
                </c:pt>
                <c:pt idx="31037">
                  <c:v>310309.15999999997</c:v>
                </c:pt>
                <c:pt idx="31038">
                  <c:v>310319.15999999997</c:v>
                </c:pt>
                <c:pt idx="31039">
                  <c:v>310329.15999999997</c:v>
                </c:pt>
                <c:pt idx="31040">
                  <c:v>310339.15999999997</c:v>
                </c:pt>
                <c:pt idx="31041">
                  <c:v>310349.15999999997</c:v>
                </c:pt>
                <c:pt idx="31042">
                  <c:v>310359.15999999997</c:v>
                </c:pt>
                <c:pt idx="31043">
                  <c:v>310369.13</c:v>
                </c:pt>
                <c:pt idx="31044">
                  <c:v>310379.15999999997</c:v>
                </c:pt>
                <c:pt idx="31045">
                  <c:v>310389.15999999997</c:v>
                </c:pt>
                <c:pt idx="31046">
                  <c:v>310399.13</c:v>
                </c:pt>
                <c:pt idx="31047">
                  <c:v>310409.15999999997</c:v>
                </c:pt>
                <c:pt idx="31048">
                  <c:v>310419.13</c:v>
                </c:pt>
                <c:pt idx="31049">
                  <c:v>310429.15999999997</c:v>
                </c:pt>
                <c:pt idx="31050">
                  <c:v>310439.13</c:v>
                </c:pt>
                <c:pt idx="31051">
                  <c:v>310449.13</c:v>
                </c:pt>
                <c:pt idx="31052">
                  <c:v>310459.13</c:v>
                </c:pt>
                <c:pt idx="31053">
                  <c:v>310469.13</c:v>
                </c:pt>
                <c:pt idx="31054">
                  <c:v>310479.13</c:v>
                </c:pt>
                <c:pt idx="31055">
                  <c:v>310489.13</c:v>
                </c:pt>
                <c:pt idx="31056">
                  <c:v>310499.13</c:v>
                </c:pt>
                <c:pt idx="31057">
                  <c:v>310509.13</c:v>
                </c:pt>
                <c:pt idx="31058">
                  <c:v>310519.13</c:v>
                </c:pt>
                <c:pt idx="31059">
                  <c:v>310529.13</c:v>
                </c:pt>
                <c:pt idx="31060">
                  <c:v>310539.13</c:v>
                </c:pt>
                <c:pt idx="31061">
                  <c:v>310549.13</c:v>
                </c:pt>
                <c:pt idx="31062">
                  <c:v>310559.13</c:v>
                </c:pt>
                <c:pt idx="31063">
                  <c:v>310569.09000000003</c:v>
                </c:pt>
                <c:pt idx="31064">
                  <c:v>310579.13</c:v>
                </c:pt>
                <c:pt idx="31065">
                  <c:v>310589.13</c:v>
                </c:pt>
                <c:pt idx="31066">
                  <c:v>310599.09000000003</c:v>
                </c:pt>
                <c:pt idx="31067">
                  <c:v>310609.13</c:v>
                </c:pt>
                <c:pt idx="31068">
                  <c:v>310619.09000000003</c:v>
                </c:pt>
                <c:pt idx="31069">
                  <c:v>310629.13</c:v>
                </c:pt>
                <c:pt idx="31070">
                  <c:v>310639.09000000003</c:v>
                </c:pt>
                <c:pt idx="31071">
                  <c:v>310649.09000000003</c:v>
                </c:pt>
                <c:pt idx="31072">
                  <c:v>310659.09000000003</c:v>
                </c:pt>
                <c:pt idx="31073">
                  <c:v>310669.09000000003</c:v>
                </c:pt>
                <c:pt idx="31074">
                  <c:v>310679.06</c:v>
                </c:pt>
                <c:pt idx="31075">
                  <c:v>310689.09000000003</c:v>
                </c:pt>
                <c:pt idx="31076">
                  <c:v>310699.09000000003</c:v>
                </c:pt>
                <c:pt idx="31077">
                  <c:v>310709.06</c:v>
                </c:pt>
                <c:pt idx="31078">
                  <c:v>310719.09000000003</c:v>
                </c:pt>
                <c:pt idx="31079">
                  <c:v>310729.06</c:v>
                </c:pt>
                <c:pt idx="31080">
                  <c:v>310739.09000000003</c:v>
                </c:pt>
                <c:pt idx="31081">
                  <c:v>310749.06</c:v>
                </c:pt>
                <c:pt idx="31082">
                  <c:v>310759.06</c:v>
                </c:pt>
                <c:pt idx="31083">
                  <c:v>310769.06</c:v>
                </c:pt>
                <c:pt idx="31084">
                  <c:v>310779.06</c:v>
                </c:pt>
                <c:pt idx="31085">
                  <c:v>310789.06</c:v>
                </c:pt>
                <c:pt idx="31086">
                  <c:v>310799.06</c:v>
                </c:pt>
                <c:pt idx="31087">
                  <c:v>310809.06</c:v>
                </c:pt>
                <c:pt idx="31088">
                  <c:v>310819.06</c:v>
                </c:pt>
                <c:pt idx="31089">
                  <c:v>310829.06</c:v>
                </c:pt>
                <c:pt idx="31090">
                  <c:v>310839.06</c:v>
                </c:pt>
                <c:pt idx="31091">
                  <c:v>310849.06</c:v>
                </c:pt>
                <c:pt idx="31092">
                  <c:v>310859.06</c:v>
                </c:pt>
                <c:pt idx="31093">
                  <c:v>310869.06</c:v>
                </c:pt>
                <c:pt idx="31094">
                  <c:v>310879.03000000003</c:v>
                </c:pt>
                <c:pt idx="31095">
                  <c:v>310889.06</c:v>
                </c:pt>
                <c:pt idx="31096">
                  <c:v>310899.06</c:v>
                </c:pt>
                <c:pt idx="31097">
                  <c:v>310909.03000000003</c:v>
                </c:pt>
                <c:pt idx="31098">
                  <c:v>310919.06</c:v>
                </c:pt>
                <c:pt idx="31099">
                  <c:v>310929.03000000003</c:v>
                </c:pt>
                <c:pt idx="31100">
                  <c:v>310939.06</c:v>
                </c:pt>
                <c:pt idx="31101">
                  <c:v>310949.03000000003</c:v>
                </c:pt>
                <c:pt idx="31102">
                  <c:v>310959.03000000003</c:v>
                </c:pt>
                <c:pt idx="31103">
                  <c:v>310969.03000000003</c:v>
                </c:pt>
                <c:pt idx="31104">
                  <c:v>310979.03000000003</c:v>
                </c:pt>
                <c:pt idx="31105">
                  <c:v>310989.03000000003</c:v>
                </c:pt>
                <c:pt idx="31106">
                  <c:v>310999.03000000003</c:v>
                </c:pt>
                <c:pt idx="31107">
                  <c:v>311009.03000000003</c:v>
                </c:pt>
                <c:pt idx="31108">
                  <c:v>311019.03000000003</c:v>
                </c:pt>
                <c:pt idx="31109">
                  <c:v>311029.03000000003</c:v>
                </c:pt>
                <c:pt idx="31110">
                  <c:v>311039</c:v>
                </c:pt>
                <c:pt idx="31111">
                  <c:v>311049.03000000003</c:v>
                </c:pt>
                <c:pt idx="31112">
                  <c:v>311059</c:v>
                </c:pt>
                <c:pt idx="31113">
                  <c:v>311069</c:v>
                </c:pt>
                <c:pt idx="31114">
                  <c:v>311079</c:v>
                </c:pt>
                <c:pt idx="31115">
                  <c:v>311089</c:v>
                </c:pt>
                <c:pt idx="31116">
                  <c:v>311099.03000000003</c:v>
                </c:pt>
                <c:pt idx="31117">
                  <c:v>311109</c:v>
                </c:pt>
                <c:pt idx="31118">
                  <c:v>311119</c:v>
                </c:pt>
                <c:pt idx="31119">
                  <c:v>311129</c:v>
                </c:pt>
                <c:pt idx="31120">
                  <c:v>311139</c:v>
                </c:pt>
                <c:pt idx="31121">
                  <c:v>311149</c:v>
                </c:pt>
                <c:pt idx="31122">
                  <c:v>311159</c:v>
                </c:pt>
                <c:pt idx="31123">
                  <c:v>311169</c:v>
                </c:pt>
                <c:pt idx="31124">
                  <c:v>311179</c:v>
                </c:pt>
                <c:pt idx="31125">
                  <c:v>311189</c:v>
                </c:pt>
                <c:pt idx="31126">
                  <c:v>311199</c:v>
                </c:pt>
                <c:pt idx="31127">
                  <c:v>311209</c:v>
                </c:pt>
                <c:pt idx="31128">
                  <c:v>311219</c:v>
                </c:pt>
                <c:pt idx="31129">
                  <c:v>311229</c:v>
                </c:pt>
                <c:pt idx="31130">
                  <c:v>311238.96999999997</c:v>
                </c:pt>
                <c:pt idx="31131">
                  <c:v>311249</c:v>
                </c:pt>
                <c:pt idx="31132">
                  <c:v>311258.96999999997</c:v>
                </c:pt>
                <c:pt idx="31133">
                  <c:v>311268.96999999997</c:v>
                </c:pt>
                <c:pt idx="31134">
                  <c:v>311278.96999999997</c:v>
                </c:pt>
                <c:pt idx="31135">
                  <c:v>311288.96999999997</c:v>
                </c:pt>
                <c:pt idx="31136">
                  <c:v>311299</c:v>
                </c:pt>
                <c:pt idx="31137">
                  <c:v>311308.96999999997</c:v>
                </c:pt>
                <c:pt idx="31138">
                  <c:v>311318.96999999997</c:v>
                </c:pt>
                <c:pt idx="31139">
                  <c:v>311328.96999999997</c:v>
                </c:pt>
                <c:pt idx="31140">
                  <c:v>311338.96999999997</c:v>
                </c:pt>
                <c:pt idx="31141">
                  <c:v>311348.94</c:v>
                </c:pt>
                <c:pt idx="31142">
                  <c:v>311358.96999999997</c:v>
                </c:pt>
                <c:pt idx="31143">
                  <c:v>311368.94</c:v>
                </c:pt>
                <c:pt idx="31144">
                  <c:v>311378.94</c:v>
                </c:pt>
                <c:pt idx="31145">
                  <c:v>311388.96999999997</c:v>
                </c:pt>
                <c:pt idx="31146">
                  <c:v>311398.94</c:v>
                </c:pt>
                <c:pt idx="31147">
                  <c:v>311408.96999999997</c:v>
                </c:pt>
                <c:pt idx="31148">
                  <c:v>311418.94</c:v>
                </c:pt>
                <c:pt idx="31149">
                  <c:v>311428.94</c:v>
                </c:pt>
                <c:pt idx="31150">
                  <c:v>311438.94</c:v>
                </c:pt>
                <c:pt idx="31151">
                  <c:v>311448.94</c:v>
                </c:pt>
                <c:pt idx="31152">
                  <c:v>311458.94</c:v>
                </c:pt>
                <c:pt idx="31153">
                  <c:v>311468.94</c:v>
                </c:pt>
                <c:pt idx="31154">
                  <c:v>311478.94</c:v>
                </c:pt>
                <c:pt idx="31155">
                  <c:v>311488.94</c:v>
                </c:pt>
                <c:pt idx="31156">
                  <c:v>311498.94</c:v>
                </c:pt>
                <c:pt idx="31157">
                  <c:v>311508.94</c:v>
                </c:pt>
                <c:pt idx="31158">
                  <c:v>311518.94</c:v>
                </c:pt>
                <c:pt idx="31159">
                  <c:v>311528.94</c:v>
                </c:pt>
                <c:pt idx="31160">
                  <c:v>311538.94</c:v>
                </c:pt>
                <c:pt idx="31161">
                  <c:v>311548.90999999997</c:v>
                </c:pt>
                <c:pt idx="31162">
                  <c:v>311558.94</c:v>
                </c:pt>
                <c:pt idx="31163">
                  <c:v>311568.90999999997</c:v>
                </c:pt>
                <c:pt idx="31164">
                  <c:v>311578.90999999997</c:v>
                </c:pt>
                <c:pt idx="31165">
                  <c:v>311588.94</c:v>
                </c:pt>
                <c:pt idx="31166">
                  <c:v>311598.90999999997</c:v>
                </c:pt>
                <c:pt idx="31167">
                  <c:v>311608.94</c:v>
                </c:pt>
                <c:pt idx="31168">
                  <c:v>311618.90999999997</c:v>
                </c:pt>
                <c:pt idx="31169">
                  <c:v>311628.90999999997</c:v>
                </c:pt>
                <c:pt idx="31170">
                  <c:v>311638.90999999997</c:v>
                </c:pt>
                <c:pt idx="31171">
                  <c:v>311648.90999999997</c:v>
                </c:pt>
                <c:pt idx="31172">
                  <c:v>311658.88</c:v>
                </c:pt>
                <c:pt idx="31173">
                  <c:v>311668.90999999997</c:v>
                </c:pt>
                <c:pt idx="31174">
                  <c:v>311678.88</c:v>
                </c:pt>
                <c:pt idx="31175">
                  <c:v>311688.90999999997</c:v>
                </c:pt>
                <c:pt idx="31176">
                  <c:v>311698.90999999997</c:v>
                </c:pt>
                <c:pt idx="31177">
                  <c:v>311708.88</c:v>
                </c:pt>
                <c:pt idx="31178">
                  <c:v>311718.90999999997</c:v>
                </c:pt>
                <c:pt idx="31179">
                  <c:v>311728.88</c:v>
                </c:pt>
                <c:pt idx="31180">
                  <c:v>311738.88</c:v>
                </c:pt>
                <c:pt idx="31181">
                  <c:v>311748.88</c:v>
                </c:pt>
                <c:pt idx="31182">
                  <c:v>311758.88</c:v>
                </c:pt>
                <c:pt idx="31183">
                  <c:v>311768.88</c:v>
                </c:pt>
                <c:pt idx="31184">
                  <c:v>311778.88</c:v>
                </c:pt>
                <c:pt idx="31185">
                  <c:v>311788.88</c:v>
                </c:pt>
                <c:pt idx="31186">
                  <c:v>311798.88</c:v>
                </c:pt>
                <c:pt idx="31187">
                  <c:v>311808.88</c:v>
                </c:pt>
                <c:pt idx="31188">
                  <c:v>311818.88</c:v>
                </c:pt>
                <c:pt idx="31189">
                  <c:v>311828.88</c:v>
                </c:pt>
                <c:pt idx="31190">
                  <c:v>311838.88</c:v>
                </c:pt>
                <c:pt idx="31191">
                  <c:v>311848.88</c:v>
                </c:pt>
                <c:pt idx="31192">
                  <c:v>311858.84000000003</c:v>
                </c:pt>
                <c:pt idx="31193">
                  <c:v>311868.88</c:v>
                </c:pt>
                <c:pt idx="31194">
                  <c:v>311878.84000000003</c:v>
                </c:pt>
                <c:pt idx="31195">
                  <c:v>311888.88</c:v>
                </c:pt>
                <c:pt idx="31196">
                  <c:v>311898.88</c:v>
                </c:pt>
                <c:pt idx="31197">
                  <c:v>311908.84000000003</c:v>
                </c:pt>
                <c:pt idx="31198">
                  <c:v>311918.88</c:v>
                </c:pt>
                <c:pt idx="31199">
                  <c:v>311928.84000000003</c:v>
                </c:pt>
                <c:pt idx="31200">
                  <c:v>311938.84000000003</c:v>
                </c:pt>
                <c:pt idx="31201">
                  <c:v>311948.84000000003</c:v>
                </c:pt>
                <c:pt idx="31202">
                  <c:v>311958.84000000003</c:v>
                </c:pt>
                <c:pt idx="31203">
                  <c:v>311968.81</c:v>
                </c:pt>
                <c:pt idx="31204">
                  <c:v>311978.84000000003</c:v>
                </c:pt>
                <c:pt idx="31205">
                  <c:v>311988.84000000003</c:v>
                </c:pt>
                <c:pt idx="31206">
                  <c:v>311998.84000000003</c:v>
                </c:pt>
                <c:pt idx="31207">
                  <c:v>312008.84000000003</c:v>
                </c:pt>
                <c:pt idx="31208">
                  <c:v>312018.81</c:v>
                </c:pt>
                <c:pt idx="31209">
                  <c:v>312028.84000000003</c:v>
                </c:pt>
                <c:pt idx="31210">
                  <c:v>312038.81</c:v>
                </c:pt>
                <c:pt idx="31211">
                  <c:v>312048.81</c:v>
                </c:pt>
                <c:pt idx="31212">
                  <c:v>312058.81</c:v>
                </c:pt>
                <c:pt idx="31213">
                  <c:v>312068.81</c:v>
                </c:pt>
                <c:pt idx="31214">
                  <c:v>312078.81</c:v>
                </c:pt>
                <c:pt idx="31215">
                  <c:v>312088.81</c:v>
                </c:pt>
                <c:pt idx="31216">
                  <c:v>312098.81</c:v>
                </c:pt>
                <c:pt idx="31217">
                  <c:v>312108.81</c:v>
                </c:pt>
                <c:pt idx="31218">
                  <c:v>312118.81</c:v>
                </c:pt>
                <c:pt idx="31219">
                  <c:v>312128.81</c:v>
                </c:pt>
                <c:pt idx="31220">
                  <c:v>312138.81</c:v>
                </c:pt>
                <c:pt idx="31221">
                  <c:v>312148.81</c:v>
                </c:pt>
                <c:pt idx="31222">
                  <c:v>312158.81</c:v>
                </c:pt>
                <c:pt idx="31223">
                  <c:v>312168.78000000003</c:v>
                </c:pt>
                <c:pt idx="31224">
                  <c:v>312178.81</c:v>
                </c:pt>
                <c:pt idx="31225">
                  <c:v>312188.81</c:v>
                </c:pt>
                <c:pt idx="31226">
                  <c:v>312198.81</c:v>
                </c:pt>
                <c:pt idx="31227">
                  <c:v>312208.81</c:v>
                </c:pt>
                <c:pt idx="31228">
                  <c:v>312218.78000000003</c:v>
                </c:pt>
                <c:pt idx="31229">
                  <c:v>312228.81</c:v>
                </c:pt>
                <c:pt idx="31230">
                  <c:v>312238.78000000003</c:v>
                </c:pt>
                <c:pt idx="31231">
                  <c:v>312248.78000000003</c:v>
                </c:pt>
                <c:pt idx="31232">
                  <c:v>312258.78000000003</c:v>
                </c:pt>
                <c:pt idx="31233">
                  <c:v>312268.78000000003</c:v>
                </c:pt>
                <c:pt idx="31234">
                  <c:v>312278.78000000003</c:v>
                </c:pt>
                <c:pt idx="31235">
                  <c:v>312288.78000000003</c:v>
                </c:pt>
                <c:pt idx="31236">
                  <c:v>312298.78000000003</c:v>
                </c:pt>
                <c:pt idx="31237">
                  <c:v>312308.78000000003</c:v>
                </c:pt>
                <c:pt idx="31238">
                  <c:v>312318.78000000003</c:v>
                </c:pt>
                <c:pt idx="31239">
                  <c:v>312328.75</c:v>
                </c:pt>
                <c:pt idx="31240">
                  <c:v>312338.78000000003</c:v>
                </c:pt>
                <c:pt idx="31241">
                  <c:v>312348.75</c:v>
                </c:pt>
                <c:pt idx="31242">
                  <c:v>312358.78000000003</c:v>
                </c:pt>
                <c:pt idx="31243">
                  <c:v>312368.75</c:v>
                </c:pt>
                <c:pt idx="31244">
                  <c:v>312378.75</c:v>
                </c:pt>
                <c:pt idx="31245">
                  <c:v>312388.78000000003</c:v>
                </c:pt>
                <c:pt idx="31246">
                  <c:v>312398.75</c:v>
                </c:pt>
                <c:pt idx="31247">
                  <c:v>312408.75</c:v>
                </c:pt>
                <c:pt idx="31248">
                  <c:v>312418.75</c:v>
                </c:pt>
                <c:pt idx="31249">
                  <c:v>312428.75</c:v>
                </c:pt>
                <c:pt idx="31250">
                  <c:v>312438.75</c:v>
                </c:pt>
                <c:pt idx="31251">
                  <c:v>312448.75</c:v>
                </c:pt>
                <c:pt idx="31252">
                  <c:v>312458.75</c:v>
                </c:pt>
                <c:pt idx="31253">
                  <c:v>312468.75</c:v>
                </c:pt>
                <c:pt idx="31254">
                  <c:v>312478.75</c:v>
                </c:pt>
                <c:pt idx="31255">
                  <c:v>312488.75</c:v>
                </c:pt>
                <c:pt idx="31256">
                  <c:v>312498.75</c:v>
                </c:pt>
                <c:pt idx="31257">
                  <c:v>312508.75</c:v>
                </c:pt>
                <c:pt idx="31258">
                  <c:v>312518.75</c:v>
                </c:pt>
                <c:pt idx="31259">
                  <c:v>312528.71999999997</c:v>
                </c:pt>
                <c:pt idx="31260">
                  <c:v>312538.75</c:v>
                </c:pt>
                <c:pt idx="31261">
                  <c:v>312548.71999999997</c:v>
                </c:pt>
                <c:pt idx="31262">
                  <c:v>312558.75</c:v>
                </c:pt>
                <c:pt idx="31263">
                  <c:v>312568.71999999997</c:v>
                </c:pt>
                <c:pt idx="31264">
                  <c:v>312578.71999999997</c:v>
                </c:pt>
                <c:pt idx="31265">
                  <c:v>312588.75</c:v>
                </c:pt>
                <c:pt idx="31266">
                  <c:v>312598.71999999997</c:v>
                </c:pt>
                <c:pt idx="31267">
                  <c:v>312608.71999999997</c:v>
                </c:pt>
                <c:pt idx="31268">
                  <c:v>312618.71999999997</c:v>
                </c:pt>
                <c:pt idx="31269">
                  <c:v>312628.71999999997</c:v>
                </c:pt>
                <c:pt idx="31270">
                  <c:v>312638.69</c:v>
                </c:pt>
                <c:pt idx="31271">
                  <c:v>312648.71999999997</c:v>
                </c:pt>
                <c:pt idx="31272">
                  <c:v>312658.69</c:v>
                </c:pt>
                <c:pt idx="31273">
                  <c:v>312668.71999999997</c:v>
                </c:pt>
                <c:pt idx="31274">
                  <c:v>312678.69</c:v>
                </c:pt>
                <c:pt idx="31275">
                  <c:v>312688.69</c:v>
                </c:pt>
                <c:pt idx="31276">
                  <c:v>312698.71999999997</c:v>
                </c:pt>
                <c:pt idx="31277">
                  <c:v>312708.69</c:v>
                </c:pt>
                <c:pt idx="31278">
                  <c:v>312718.69</c:v>
                </c:pt>
                <c:pt idx="31279">
                  <c:v>312728.69</c:v>
                </c:pt>
                <c:pt idx="31280">
                  <c:v>312738.69</c:v>
                </c:pt>
                <c:pt idx="31281">
                  <c:v>312748.69</c:v>
                </c:pt>
                <c:pt idx="31282">
                  <c:v>312758.69</c:v>
                </c:pt>
                <c:pt idx="31283">
                  <c:v>312768.69</c:v>
                </c:pt>
                <c:pt idx="31284">
                  <c:v>312778.69</c:v>
                </c:pt>
                <c:pt idx="31285">
                  <c:v>312788.69</c:v>
                </c:pt>
                <c:pt idx="31286">
                  <c:v>312798.69</c:v>
                </c:pt>
                <c:pt idx="31287">
                  <c:v>312808.69</c:v>
                </c:pt>
                <c:pt idx="31288">
                  <c:v>312818.69</c:v>
                </c:pt>
                <c:pt idx="31289">
                  <c:v>312828.69</c:v>
                </c:pt>
                <c:pt idx="31290">
                  <c:v>312838.65999999997</c:v>
                </c:pt>
                <c:pt idx="31291">
                  <c:v>312848.69</c:v>
                </c:pt>
                <c:pt idx="31292">
                  <c:v>312858.65999999997</c:v>
                </c:pt>
                <c:pt idx="31293">
                  <c:v>312868.69</c:v>
                </c:pt>
                <c:pt idx="31294">
                  <c:v>312878.69</c:v>
                </c:pt>
                <c:pt idx="31295">
                  <c:v>312888.65999999997</c:v>
                </c:pt>
                <c:pt idx="31296">
                  <c:v>312898.69</c:v>
                </c:pt>
                <c:pt idx="31297">
                  <c:v>312908.65999999997</c:v>
                </c:pt>
                <c:pt idx="31298">
                  <c:v>312918.65999999997</c:v>
                </c:pt>
                <c:pt idx="31299">
                  <c:v>312928.65999999997</c:v>
                </c:pt>
                <c:pt idx="31300">
                  <c:v>312938.65999999997</c:v>
                </c:pt>
                <c:pt idx="31301">
                  <c:v>312948.65999999997</c:v>
                </c:pt>
                <c:pt idx="31302">
                  <c:v>312958.65999999997</c:v>
                </c:pt>
                <c:pt idx="31303">
                  <c:v>312968.63</c:v>
                </c:pt>
                <c:pt idx="31304">
                  <c:v>312978.65999999997</c:v>
                </c:pt>
                <c:pt idx="31305">
                  <c:v>312988.65999999997</c:v>
                </c:pt>
                <c:pt idx="31306">
                  <c:v>312998.63</c:v>
                </c:pt>
                <c:pt idx="31307">
                  <c:v>313008.65999999997</c:v>
                </c:pt>
                <c:pt idx="31308">
                  <c:v>313018.63</c:v>
                </c:pt>
                <c:pt idx="31309">
                  <c:v>313028.65999999997</c:v>
                </c:pt>
                <c:pt idx="31310">
                  <c:v>313038.63</c:v>
                </c:pt>
                <c:pt idx="31311">
                  <c:v>313048.63</c:v>
                </c:pt>
                <c:pt idx="31312">
                  <c:v>313058.63</c:v>
                </c:pt>
                <c:pt idx="31313">
                  <c:v>313068.63</c:v>
                </c:pt>
                <c:pt idx="31314">
                  <c:v>313078.63</c:v>
                </c:pt>
                <c:pt idx="31315">
                  <c:v>313088.63</c:v>
                </c:pt>
                <c:pt idx="31316">
                  <c:v>313098.63</c:v>
                </c:pt>
                <c:pt idx="31317">
                  <c:v>313108.63</c:v>
                </c:pt>
                <c:pt idx="31318">
                  <c:v>313118.63</c:v>
                </c:pt>
                <c:pt idx="31319">
                  <c:v>313128.63</c:v>
                </c:pt>
                <c:pt idx="31320">
                  <c:v>313138.63</c:v>
                </c:pt>
                <c:pt idx="31321">
                  <c:v>313148.63</c:v>
                </c:pt>
                <c:pt idx="31322">
                  <c:v>313158.63</c:v>
                </c:pt>
                <c:pt idx="31323">
                  <c:v>313168.59000000003</c:v>
                </c:pt>
                <c:pt idx="31324">
                  <c:v>313178.63</c:v>
                </c:pt>
                <c:pt idx="31325">
                  <c:v>313188.63</c:v>
                </c:pt>
                <c:pt idx="31326">
                  <c:v>313198.59000000003</c:v>
                </c:pt>
                <c:pt idx="31327">
                  <c:v>313208.63</c:v>
                </c:pt>
                <c:pt idx="31328">
                  <c:v>313218.59000000003</c:v>
                </c:pt>
                <c:pt idx="31329">
                  <c:v>313228.63</c:v>
                </c:pt>
                <c:pt idx="31330">
                  <c:v>313238.59000000003</c:v>
                </c:pt>
                <c:pt idx="31331">
                  <c:v>313248.59000000003</c:v>
                </c:pt>
                <c:pt idx="31332">
                  <c:v>313258.59000000003</c:v>
                </c:pt>
                <c:pt idx="31333">
                  <c:v>313268.59000000003</c:v>
                </c:pt>
                <c:pt idx="31334">
                  <c:v>313278.59000000003</c:v>
                </c:pt>
                <c:pt idx="31335">
                  <c:v>313288.59000000003</c:v>
                </c:pt>
                <c:pt idx="31336">
                  <c:v>313298.59000000003</c:v>
                </c:pt>
                <c:pt idx="31337">
                  <c:v>313308.56</c:v>
                </c:pt>
                <c:pt idx="31338">
                  <c:v>313318.59000000003</c:v>
                </c:pt>
                <c:pt idx="31339">
                  <c:v>313328.56</c:v>
                </c:pt>
                <c:pt idx="31340">
                  <c:v>313338.59000000003</c:v>
                </c:pt>
                <c:pt idx="31341">
                  <c:v>313348.56</c:v>
                </c:pt>
                <c:pt idx="31342">
                  <c:v>313358.56</c:v>
                </c:pt>
                <c:pt idx="31343">
                  <c:v>313368.56</c:v>
                </c:pt>
                <c:pt idx="31344">
                  <c:v>313378.56</c:v>
                </c:pt>
                <c:pt idx="31345">
                  <c:v>313388.56</c:v>
                </c:pt>
                <c:pt idx="31346">
                  <c:v>313398.56</c:v>
                </c:pt>
                <c:pt idx="31347">
                  <c:v>313408.56</c:v>
                </c:pt>
                <c:pt idx="31348">
                  <c:v>313418.56</c:v>
                </c:pt>
                <c:pt idx="31349">
                  <c:v>313428.56</c:v>
                </c:pt>
                <c:pt idx="31350">
                  <c:v>313438.56</c:v>
                </c:pt>
                <c:pt idx="31351">
                  <c:v>313448.56</c:v>
                </c:pt>
                <c:pt idx="31352">
                  <c:v>313458.56</c:v>
                </c:pt>
                <c:pt idx="31353">
                  <c:v>313468.56</c:v>
                </c:pt>
                <c:pt idx="31354">
                  <c:v>313478.56</c:v>
                </c:pt>
                <c:pt idx="31355">
                  <c:v>313488.56</c:v>
                </c:pt>
                <c:pt idx="31356">
                  <c:v>313498.56</c:v>
                </c:pt>
                <c:pt idx="31357">
                  <c:v>313508.56</c:v>
                </c:pt>
                <c:pt idx="31358">
                  <c:v>313518.56</c:v>
                </c:pt>
                <c:pt idx="31359">
                  <c:v>313528.53000000003</c:v>
                </c:pt>
                <c:pt idx="31360">
                  <c:v>313538.56</c:v>
                </c:pt>
                <c:pt idx="31361">
                  <c:v>313548.53000000003</c:v>
                </c:pt>
                <c:pt idx="31362">
                  <c:v>313558.53000000003</c:v>
                </c:pt>
                <c:pt idx="31363">
                  <c:v>313568.53000000003</c:v>
                </c:pt>
                <c:pt idx="31364">
                  <c:v>313578.53000000003</c:v>
                </c:pt>
                <c:pt idx="31365">
                  <c:v>313588.56</c:v>
                </c:pt>
                <c:pt idx="31366">
                  <c:v>313598.53000000003</c:v>
                </c:pt>
                <c:pt idx="31367">
                  <c:v>313608.53000000003</c:v>
                </c:pt>
                <c:pt idx="31368">
                  <c:v>313618.53000000003</c:v>
                </c:pt>
                <c:pt idx="31369">
                  <c:v>313628.53000000003</c:v>
                </c:pt>
                <c:pt idx="31370">
                  <c:v>313638.5</c:v>
                </c:pt>
                <c:pt idx="31371">
                  <c:v>313648.53000000003</c:v>
                </c:pt>
                <c:pt idx="31372">
                  <c:v>313658.5</c:v>
                </c:pt>
                <c:pt idx="31373">
                  <c:v>313668.5</c:v>
                </c:pt>
                <c:pt idx="31374">
                  <c:v>313678.53000000003</c:v>
                </c:pt>
                <c:pt idx="31375">
                  <c:v>313688.5</c:v>
                </c:pt>
                <c:pt idx="31376">
                  <c:v>313698.53000000003</c:v>
                </c:pt>
                <c:pt idx="31377">
                  <c:v>313708.5</c:v>
                </c:pt>
                <c:pt idx="31378">
                  <c:v>313718.5</c:v>
                </c:pt>
                <c:pt idx="31379">
                  <c:v>313728.5</c:v>
                </c:pt>
                <c:pt idx="31380">
                  <c:v>313738.5</c:v>
                </c:pt>
                <c:pt idx="31381">
                  <c:v>313748.5</c:v>
                </c:pt>
                <c:pt idx="31382">
                  <c:v>313758.5</c:v>
                </c:pt>
                <c:pt idx="31383">
                  <c:v>313768.5</c:v>
                </c:pt>
                <c:pt idx="31384">
                  <c:v>313778.5</c:v>
                </c:pt>
                <c:pt idx="31385">
                  <c:v>313788.5</c:v>
                </c:pt>
                <c:pt idx="31386">
                  <c:v>313798.5</c:v>
                </c:pt>
                <c:pt idx="31387">
                  <c:v>313808.5</c:v>
                </c:pt>
                <c:pt idx="31388">
                  <c:v>313818.5</c:v>
                </c:pt>
                <c:pt idx="31389">
                  <c:v>313828.5</c:v>
                </c:pt>
                <c:pt idx="31390">
                  <c:v>313838.46999999997</c:v>
                </c:pt>
                <c:pt idx="31391">
                  <c:v>313848.5</c:v>
                </c:pt>
                <c:pt idx="31392">
                  <c:v>313858.46999999997</c:v>
                </c:pt>
                <c:pt idx="31393">
                  <c:v>313868.46999999997</c:v>
                </c:pt>
                <c:pt idx="31394">
                  <c:v>313878.5</c:v>
                </c:pt>
                <c:pt idx="31395">
                  <c:v>313888.46999999997</c:v>
                </c:pt>
                <c:pt idx="31396">
                  <c:v>313898.5</c:v>
                </c:pt>
                <c:pt idx="31397">
                  <c:v>313908.46999999997</c:v>
                </c:pt>
                <c:pt idx="31398">
                  <c:v>313918.46999999997</c:v>
                </c:pt>
                <c:pt idx="31399">
                  <c:v>313928.46999999997</c:v>
                </c:pt>
                <c:pt idx="31400">
                  <c:v>313938.46999999997</c:v>
                </c:pt>
                <c:pt idx="31401">
                  <c:v>313948.44</c:v>
                </c:pt>
                <c:pt idx="31402">
                  <c:v>313958.46999999997</c:v>
                </c:pt>
                <c:pt idx="31403">
                  <c:v>313968.44</c:v>
                </c:pt>
                <c:pt idx="31404">
                  <c:v>313978.44</c:v>
                </c:pt>
                <c:pt idx="31405">
                  <c:v>313988.46999999997</c:v>
                </c:pt>
                <c:pt idx="31406">
                  <c:v>313998.44</c:v>
                </c:pt>
                <c:pt idx="31407">
                  <c:v>314008.46999999997</c:v>
                </c:pt>
                <c:pt idx="31408">
                  <c:v>314018.44</c:v>
                </c:pt>
                <c:pt idx="31409">
                  <c:v>314028.44</c:v>
                </c:pt>
                <c:pt idx="31410">
                  <c:v>314038.44</c:v>
                </c:pt>
                <c:pt idx="31411">
                  <c:v>314048.44</c:v>
                </c:pt>
                <c:pt idx="31412">
                  <c:v>314058.44</c:v>
                </c:pt>
                <c:pt idx="31413">
                  <c:v>314068.44</c:v>
                </c:pt>
                <c:pt idx="31414">
                  <c:v>314078.44</c:v>
                </c:pt>
                <c:pt idx="31415">
                  <c:v>314088.44</c:v>
                </c:pt>
                <c:pt idx="31416">
                  <c:v>314098.44</c:v>
                </c:pt>
                <c:pt idx="31417">
                  <c:v>314108.44</c:v>
                </c:pt>
                <c:pt idx="31418">
                  <c:v>314118.44</c:v>
                </c:pt>
                <c:pt idx="31419">
                  <c:v>314128.44</c:v>
                </c:pt>
                <c:pt idx="31420">
                  <c:v>314138.44</c:v>
                </c:pt>
                <c:pt idx="31421">
                  <c:v>314148.40999999997</c:v>
                </c:pt>
                <c:pt idx="31422">
                  <c:v>314158.44</c:v>
                </c:pt>
                <c:pt idx="31423">
                  <c:v>314168.40999999997</c:v>
                </c:pt>
                <c:pt idx="31424">
                  <c:v>314178.44</c:v>
                </c:pt>
                <c:pt idx="31425">
                  <c:v>314188.44</c:v>
                </c:pt>
                <c:pt idx="31426">
                  <c:v>314198.40999999997</c:v>
                </c:pt>
                <c:pt idx="31427">
                  <c:v>314208.44</c:v>
                </c:pt>
                <c:pt idx="31428">
                  <c:v>314218.40999999997</c:v>
                </c:pt>
                <c:pt idx="31429">
                  <c:v>314228.40999999997</c:v>
                </c:pt>
                <c:pt idx="31430">
                  <c:v>314238.40999999997</c:v>
                </c:pt>
                <c:pt idx="31431">
                  <c:v>314248.40999999997</c:v>
                </c:pt>
                <c:pt idx="31432">
                  <c:v>314258.38</c:v>
                </c:pt>
                <c:pt idx="31433">
                  <c:v>314268.40999999997</c:v>
                </c:pt>
                <c:pt idx="31434">
                  <c:v>314278.40999999997</c:v>
                </c:pt>
                <c:pt idx="31435">
                  <c:v>314288.40999999997</c:v>
                </c:pt>
                <c:pt idx="31436">
                  <c:v>314298.40999999997</c:v>
                </c:pt>
                <c:pt idx="31437">
                  <c:v>314308.38</c:v>
                </c:pt>
                <c:pt idx="31438">
                  <c:v>314318.40999999997</c:v>
                </c:pt>
                <c:pt idx="31439">
                  <c:v>314328.38</c:v>
                </c:pt>
                <c:pt idx="31440">
                  <c:v>314338.38</c:v>
                </c:pt>
                <c:pt idx="31441">
                  <c:v>314348.38</c:v>
                </c:pt>
                <c:pt idx="31442">
                  <c:v>314358.38</c:v>
                </c:pt>
                <c:pt idx="31443">
                  <c:v>314368.40999999997</c:v>
                </c:pt>
                <c:pt idx="31444">
                  <c:v>314378.38</c:v>
                </c:pt>
                <c:pt idx="31445">
                  <c:v>314388.38</c:v>
                </c:pt>
                <c:pt idx="31446">
                  <c:v>314398.38</c:v>
                </c:pt>
                <c:pt idx="31447">
                  <c:v>314408.38</c:v>
                </c:pt>
                <c:pt idx="31448">
                  <c:v>314418.38</c:v>
                </c:pt>
                <c:pt idx="31449">
                  <c:v>314428.38</c:v>
                </c:pt>
                <c:pt idx="31450">
                  <c:v>314438.38</c:v>
                </c:pt>
                <c:pt idx="31451">
                  <c:v>314448.38</c:v>
                </c:pt>
                <c:pt idx="31452">
                  <c:v>314458.34000000003</c:v>
                </c:pt>
                <c:pt idx="31453">
                  <c:v>314468.38</c:v>
                </c:pt>
                <c:pt idx="31454">
                  <c:v>314478.38</c:v>
                </c:pt>
                <c:pt idx="31455">
                  <c:v>314488.38</c:v>
                </c:pt>
                <c:pt idx="31456">
                  <c:v>314498.38</c:v>
                </c:pt>
                <c:pt idx="31457">
                  <c:v>314508.34000000003</c:v>
                </c:pt>
                <c:pt idx="31458">
                  <c:v>314518.38</c:v>
                </c:pt>
                <c:pt idx="31459">
                  <c:v>314528.34000000003</c:v>
                </c:pt>
                <c:pt idx="31460">
                  <c:v>314538.34000000003</c:v>
                </c:pt>
                <c:pt idx="31461">
                  <c:v>314548.34000000003</c:v>
                </c:pt>
                <c:pt idx="31462">
                  <c:v>314558.34000000003</c:v>
                </c:pt>
                <c:pt idx="31463">
                  <c:v>314568.38</c:v>
                </c:pt>
                <c:pt idx="31464">
                  <c:v>314578.34000000003</c:v>
                </c:pt>
                <c:pt idx="31465">
                  <c:v>314588.34000000003</c:v>
                </c:pt>
                <c:pt idx="31466">
                  <c:v>314598.34000000003</c:v>
                </c:pt>
                <c:pt idx="31467">
                  <c:v>314608.34000000003</c:v>
                </c:pt>
                <c:pt idx="31468">
                  <c:v>314618.31</c:v>
                </c:pt>
                <c:pt idx="31469">
                  <c:v>314628.34000000003</c:v>
                </c:pt>
                <c:pt idx="31470">
                  <c:v>314638.31</c:v>
                </c:pt>
                <c:pt idx="31471">
                  <c:v>314648.31</c:v>
                </c:pt>
                <c:pt idx="31472">
                  <c:v>314658.31</c:v>
                </c:pt>
                <c:pt idx="31473">
                  <c:v>314668.31</c:v>
                </c:pt>
                <c:pt idx="31474">
                  <c:v>314678.34000000003</c:v>
                </c:pt>
                <c:pt idx="31475">
                  <c:v>314688.31</c:v>
                </c:pt>
                <c:pt idx="31476">
                  <c:v>314698.31</c:v>
                </c:pt>
                <c:pt idx="31477">
                  <c:v>314708.31</c:v>
                </c:pt>
                <c:pt idx="31478">
                  <c:v>314718.31</c:v>
                </c:pt>
                <c:pt idx="31479">
                  <c:v>314728.31</c:v>
                </c:pt>
                <c:pt idx="31480">
                  <c:v>314738.31</c:v>
                </c:pt>
                <c:pt idx="31481">
                  <c:v>314748.31</c:v>
                </c:pt>
                <c:pt idx="31482">
                  <c:v>314758.31</c:v>
                </c:pt>
                <c:pt idx="31483">
                  <c:v>314768.31</c:v>
                </c:pt>
                <c:pt idx="31484">
                  <c:v>314778.31</c:v>
                </c:pt>
                <c:pt idx="31485">
                  <c:v>314788.31</c:v>
                </c:pt>
                <c:pt idx="31486">
                  <c:v>314798.31</c:v>
                </c:pt>
                <c:pt idx="31487">
                  <c:v>314808.31</c:v>
                </c:pt>
                <c:pt idx="31488">
                  <c:v>314818.28000000003</c:v>
                </c:pt>
                <c:pt idx="31489">
                  <c:v>314828.31</c:v>
                </c:pt>
                <c:pt idx="31490">
                  <c:v>314838.28000000003</c:v>
                </c:pt>
                <c:pt idx="31491">
                  <c:v>314848.31</c:v>
                </c:pt>
                <c:pt idx="31492">
                  <c:v>314858.28000000003</c:v>
                </c:pt>
                <c:pt idx="31493">
                  <c:v>314868.28000000003</c:v>
                </c:pt>
                <c:pt idx="31494">
                  <c:v>314878.31</c:v>
                </c:pt>
                <c:pt idx="31495">
                  <c:v>314888.28000000003</c:v>
                </c:pt>
                <c:pt idx="31496">
                  <c:v>314898.28000000003</c:v>
                </c:pt>
                <c:pt idx="31497">
                  <c:v>314908.28000000003</c:v>
                </c:pt>
                <c:pt idx="31498">
                  <c:v>314918.28000000003</c:v>
                </c:pt>
                <c:pt idx="31499">
                  <c:v>314928.25</c:v>
                </c:pt>
                <c:pt idx="31500">
                  <c:v>314938.28000000003</c:v>
                </c:pt>
                <c:pt idx="31501">
                  <c:v>314948.25</c:v>
                </c:pt>
                <c:pt idx="31502">
                  <c:v>314958.28000000003</c:v>
                </c:pt>
                <c:pt idx="31503">
                  <c:v>314968.28000000003</c:v>
                </c:pt>
                <c:pt idx="31504">
                  <c:v>314978.25</c:v>
                </c:pt>
                <c:pt idx="31505">
                  <c:v>314988.28000000003</c:v>
                </c:pt>
                <c:pt idx="31506">
                  <c:v>314998.25</c:v>
                </c:pt>
                <c:pt idx="31507">
                  <c:v>315008.25</c:v>
                </c:pt>
                <c:pt idx="31508">
                  <c:v>315018.25</c:v>
                </c:pt>
                <c:pt idx="31509">
                  <c:v>315028.25</c:v>
                </c:pt>
                <c:pt idx="31510">
                  <c:v>315038.25</c:v>
                </c:pt>
                <c:pt idx="31511">
                  <c:v>315048.25</c:v>
                </c:pt>
                <c:pt idx="31512">
                  <c:v>315058.25</c:v>
                </c:pt>
                <c:pt idx="31513">
                  <c:v>315068.25</c:v>
                </c:pt>
                <c:pt idx="31514">
                  <c:v>315078.25</c:v>
                </c:pt>
                <c:pt idx="31515">
                  <c:v>315088.25</c:v>
                </c:pt>
                <c:pt idx="31516">
                  <c:v>315098.25</c:v>
                </c:pt>
                <c:pt idx="31517">
                  <c:v>315108.25</c:v>
                </c:pt>
                <c:pt idx="31518">
                  <c:v>315118.25</c:v>
                </c:pt>
                <c:pt idx="31519">
                  <c:v>315128.21999999997</c:v>
                </c:pt>
                <c:pt idx="31520">
                  <c:v>315138.25</c:v>
                </c:pt>
                <c:pt idx="31521">
                  <c:v>315148.21999999997</c:v>
                </c:pt>
                <c:pt idx="31522">
                  <c:v>315158.25</c:v>
                </c:pt>
                <c:pt idx="31523">
                  <c:v>315168.25</c:v>
                </c:pt>
                <c:pt idx="31524">
                  <c:v>315178.21999999997</c:v>
                </c:pt>
                <c:pt idx="31525">
                  <c:v>315188.25</c:v>
                </c:pt>
                <c:pt idx="31526">
                  <c:v>315198.21999999997</c:v>
                </c:pt>
                <c:pt idx="31527">
                  <c:v>315208.21999999997</c:v>
                </c:pt>
                <c:pt idx="31528">
                  <c:v>315218.21999999997</c:v>
                </c:pt>
                <c:pt idx="31529">
                  <c:v>315228.21999999997</c:v>
                </c:pt>
                <c:pt idx="31530">
                  <c:v>315238.19</c:v>
                </c:pt>
                <c:pt idx="31531">
                  <c:v>315248.21999999997</c:v>
                </c:pt>
                <c:pt idx="31532">
                  <c:v>315258.19</c:v>
                </c:pt>
                <c:pt idx="31533">
                  <c:v>315268.21999999997</c:v>
                </c:pt>
                <c:pt idx="31534">
                  <c:v>315278.21999999997</c:v>
                </c:pt>
                <c:pt idx="31535">
                  <c:v>315288.19</c:v>
                </c:pt>
                <c:pt idx="31536">
                  <c:v>315298.21999999997</c:v>
                </c:pt>
                <c:pt idx="31537">
                  <c:v>315308.19</c:v>
                </c:pt>
                <c:pt idx="31538">
                  <c:v>315318.19</c:v>
                </c:pt>
                <c:pt idx="31539">
                  <c:v>315328.19</c:v>
                </c:pt>
                <c:pt idx="31540">
                  <c:v>315338.19</c:v>
                </c:pt>
                <c:pt idx="31541">
                  <c:v>315348.19</c:v>
                </c:pt>
                <c:pt idx="31542">
                  <c:v>315358.19</c:v>
                </c:pt>
                <c:pt idx="31543">
                  <c:v>315368.19</c:v>
                </c:pt>
                <c:pt idx="31544">
                  <c:v>315378.19</c:v>
                </c:pt>
                <c:pt idx="31545">
                  <c:v>315388.19</c:v>
                </c:pt>
                <c:pt idx="31546">
                  <c:v>315398.19</c:v>
                </c:pt>
                <c:pt idx="31547">
                  <c:v>315408.19</c:v>
                </c:pt>
                <c:pt idx="31548">
                  <c:v>315418.19</c:v>
                </c:pt>
                <c:pt idx="31549">
                  <c:v>315428.19</c:v>
                </c:pt>
                <c:pt idx="31550">
                  <c:v>315438.19</c:v>
                </c:pt>
                <c:pt idx="31551">
                  <c:v>315448.19</c:v>
                </c:pt>
                <c:pt idx="31552">
                  <c:v>315458.19</c:v>
                </c:pt>
                <c:pt idx="31553">
                  <c:v>315468.19</c:v>
                </c:pt>
                <c:pt idx="31554">
                  <c:v>315478.19</c:v>
                </c:pt>
                <c:pt idx="31555">
                  <c:v>315488.15999999997</c:v>
                </c:pt>
                <c:pt idx="31556">
                  <c:v>315498.19</c:v>
                </c:pt>
                <c:pt idx="31557">
                  <c:v>315508.15999999997</c:v>
                </c:pt>
                <c:pt idx="31558">
                  <c:v>315518.19</c:v>
                </c:pt>
                <c:pt idx="31559">
                  <c:v>315528.15999999997</c:v>
                </c:pt>
                <c:pt idx="31560">
                  <c:v>315538.15999999997</c:v>
                </c:pt>
                <c:pt idx="31561">
                  <c:v>315548.15999999997</c:v>
                </c:pt>
                <c:pt idx="31562">
                  <c:v>315558.15999999997</c:v>
                </c:pt>
                <c:pt idx="31563">
                  <c:v>315568.15999999997</c:v>
                </c:pt>
                <c:pt idx="31564">
                  <c:v>315578.15999999997</c:v>
                </c:pt>
                <c:pt idx="31565">
                  <c:v>315588.15999999997</c:v>
                </c:pt>
                <c:pt idx="31566">
                  <c:v>315598.13</c:v>
                </c:pt>
                <c:pt idx="31567">
                  <c:v>315608.15999999997</c:v>
                </c:pt>
                <c:pt idx="31568">
                  <c:v>315618.13</c:v>
                </c:pt>
                <c:pt idx="31569">
                  <c:v>315628.15999999997</c:v>
                </c:pt>
                <c:pt idx="31570">
                  <c:v>315638.13</c:v>
                </c:pt>
                <c:pt idx="31571">
                  <c:v>315648.13</c:v>
                </c:pt>
                <c:pt idx="31572">
                  <c:v>315658.15999999997</c:v>
                </c:pt>
                <c:pt idx="31573">
                  <c:v>315668.13</c:v>
                </c:pt>
                <c:pt idx="31574">
                  <c:v>315678.13</c:v>
                </c:pt>
                <c:pt idx="31575">
                  <c:v>315688.13</c:v>
                </c:pt>
                <c:pt idx="31576">
                  <c:v>315698.13</c:v>
                </c:pt>
                <c:pt idx="31577">
                  <c:v>315708.13</c:v>
                </c:pt>
                <c:pt idx="31578">
                  <c:v>315718.13</c:v>
                </c:pt>
                <c:pt idx="31579">
                  <c:v>315728.13</c:v>
                </c:pt>
                <c:pt idx="31580">
                  <c:v>315738.13</c:v>
                </c:pt>
                <c:pt idx="31581">
                  <c:v>315748.13</c:v>
                </c:pt>
                <c:pt idx="31582">
                  <c:v>315758.13</c:v>
                </c:pt>
                <c:pt idx="31583">
                  <c:v>315768.13</c:v>
                </c:pt>
                <c:pt idx="31584">
                  <c:v>315778.13</c:v>
                </c:pt>
                <c:pt idx="31585">
                  <c:v>315788.13</c:v>
                </c:pt>
                <c:pt idx="31586">
                  <c:v>315798.09000000003</c:v>
                </c:pt>
                <c:pt idx="31587">
                  <c:v>315808.13</c:v>
                </c:pt>
                <c:pt idx="31588">
                  <c:v>315818.09000000003</c:v>
                </c:pt>
                <c:pt idx="31589">
                  <c:v>315828.13</c:v>
                </c:pt>
                <c:pt idx="31590">
                  <c:v>315838.09000000003</c:v>
                </c:pt>
                <c:pt idx="31591">
                  <c:v>315848.09000000003</c:v>
                </c:pt>
                <c:pt idx="31592">
                  <c:v>315858.13</c:v>
                </c:pt>
                <c:pt idx="31593">
                  <c:v>315868.09000000003</c:v>
                </c:pt>
                <c:pt idx="31594">
                  <c:v>315878.09000000003</c:v>
                </c:pt>
                <c:pt idx="31595">
                  <c:v>315888.09000000003</c:v>
                </c:pt>
                <c:pt idx="31596">
                  <c:v>315898.09000000003</c:v>
                </c:pt>
                <c:pt idx="31597">
                  <c:v>315908.09000000003</c:v>
                </c:pt>
                <c:pt idx="31598">
                  <c:v>315918.09000000003</c:v>
                </c:pt>
                <c:pt idx="31599">
                  <c:v>315928.06</c:v>
                </c:pt>
                <c:pt idx="31600">
                  <c:v>315938.09000000003</c:v>
                </c:pt>
                <c:pt idx="31601">
                  <c:v>315948.06</c:v>
                </c:pt>
                <c:pt idx="31602">
                  <c:v>315958.06</c:v>
                </c:pt>
                <c:pt idx="31603">
                  <c:v>315968.09000000003</c:v>
                </c:pt>
                <c:pt idx="31604">
                  <c:v>315978.06</c:v>
                </c:pt>
                <c:pt idx="31605">
                  <c:v>315988.09000000003</c:v>
                </c:pt>
                <c:pt idx="31606">
                  <c:v>315998.06</c:v>
                </c:pt>
                <c:pt idx="31607">
                  <c:v>316008.06</c:v>
                </c:pt>
                <c:pt idx="31608">
                  <c:v>316018.06</c:v>
                </c:pt>
                <c:pt idx="31609">
                  <c:v>316028.06</c:v>
                </c:pt>
                <c:pt idx="31610">
                  <c:v>316038.06</c:v>
                </c:pt>
                <c:pt idx="31611">
                  <c:v>316048.06</c:v>
                </c:pt>
                <c:pt idx="31612">
                  <c:v>316058.06</c:v>
                </c:pt>
                <c:pt idx="31613">
                  <c:v>316068.06</c:v>
                </c:pt>
                <c:pt idx="31614">
                  <c:v>316078.06</c:v>
                </c:pt>
                <c:pt idx="31615">
                  <c:v>316088.06</c:v>
                </c:pt>
                <c:pt idx="31616">
                  <c:v>316098.06</c:v>
                </c:pt>
                <c:pt idx="31617">
                  <c:v>316108.06</c:v>
                </c:pt>
                <c:pt idx="31618">
                  <c:v>316118.06</c:v>
                </c:pt>
                <c:pt idx="31619">
                  <c:v>316128.03000000003</c:v>
                </c:pt>
                <c:pt idx="31620">
                  <c:v>316138.06</c:v>
                </c:pt>
                <c:pt idx="31621">
                  <c:v>316148.03000000003</c:v>
                </c:pt>
                <c:pt idx="31622">
                  <c:v>316158.03000000003</c:v>
                </c:pt>
                <c:pt idx="31623">
                  <c:v>316168.06</c:v>
                </c:pt>
                <c:pt idx="31624">
                  <c:v>316178.03000000003</c:v>
                </c:pt>
                <c:pt idx="31625">
                  <c:v>316188.06</c:v>
                </c:pt>
                <c:pt idx="31626">
                  <c:v>316198.03000000003</c:v>
                </c:pt>
                <c:pt idx="31627">
                  <c:v>316208.03000000003</c:v>
                </c:pt>
                <c:pt idx="31628">
                  <c:v>316218.03000000003</c:v>
                </c:pt>
                <c:pt idx="31629">
                  <c:v>316228.03000000003</c:v>
                </c:pt>
                <c:pt idx="31630">
                  <c:v>316238</c:v>
                </c:pt>
                <c:pt idx="31631">
                  <c:v>316248.03000000003</c:v>
                </c:pt>
                <c:pt idx="31632">
                  <c:v>316258.03000000003</c:v>
                </c:pt>
                <c:pt idx="31633">
                  <c:v>316268</c:v>
                </c:pt>
                <c:pt idx="31634">
                  <c:v>316278.03000000003</c:v>
                </c:pt>
                <c:pt idx="31635">
                  <c:v>316288</c:v>
                </c:pt>
                <c:pt idx="31636">
                  <c:v>316298.03000000003</c:v>
                </c:pt>
                <c:pt idx="31637">
                  <c:v>316308</c:v>
                </c:pt>
                <c:pt idx="31638">
                  <c:v>316318</c:v>
                </c:pt>
                <c:pt idx="31639">
                  <c:v>316328</c:v>
                </c:pt>
                <c:pt idx="31640">
                  <c:v>316338</c:v>
                </c:pt>
                <c:pt idx="31641">
                  <c:v>316348</c:v>
                </c:pt>
                <c:pt idx="31642">
                  <c:v>316358</c:v>
                </c:pt>
                <c:pt idx="31643">
                  <c:v>316368</c:v>
                </c:pt>
                <c:pt idx="31644">
                  <c:v>316378</c:v>
                </c:pt>
                <c:pt idx="31645">
                  <c:v>316388</c:v>
                </c:pt>
                <c:pt idx="31646">
                  <c:v>316398</c:v>
                </c:pt>
                <c:pt idx="31647">
                  <c:v>316408</c:v>
                </c:pt>
                <c:pt idx="31648">
                  <c:v>316418</c:v>
                </c:pt>
                <c:pt idx="31649">
                  <c:v>316428</c:v>
                </c:pt>
                <c:pt idx="31650">
                  <c:v>316437.96999999997</c:v>
                </c:pt>
                <c:pt idx="31651">
                  <c:v>316448</c:v>
                </c:pt>
                <c:pt idx="31652">
                  <c:v>316458</c:v>
                </c:pt>
                <c:pt idx="31653">
                  <c:v>316467.96999999997</c:v>
                </c:pt>
                <c:pt idx="31654">
                  <c:v>316478</c:v>
                </c:pt>
                <c:pt idx="31655">
                  <c:v>316487.96999999997</c:v>
                </c:pt>
                <c:pt idx="31656">
                  <c:v>316498</c:v>
                </c:pt>
                <c:pt idx="31657">
                  <c:v>316507.96999999997</c:v>
                </c:pt>
                <c:pt idx="31658">
                  <c:v>316517.96999999997</c:v>
                </c:pt>
                <c:pt idx="31659">
                  <c:v>316527.96999999997</c:v>
                </c:pt>
                <c:pt idx="31660">
                  <c:v>316537.96999999997</c:v>
                </c:pt>
                <c:pt idx="31661">
                  <c:v>316547.96999999997</c:v>
                </c:pt>
                <c:pt idx="31662">
                  <c:v>316557.96999999997</c:v>
                </c:pt>
                <c:pt idx="31663">
                  <c:v>316567.96999999997</c:v>
                </c:pt>
                <c:pt idx="31664">
                  <c:v>316577.96999999997</c:v>
                </c:pt>
                <c:pt idx="31665">
                  <c:v>316587.96999999997</c:v>
                </c:pt>
                <c:pt idx="31666">
                  <c:v>316597.94</c:v>
                </c:pt>
                <c:pt idx="31667">
                  <c:v>316607.96999999997</c:v>
                </c:pt>
                <c:pt idx="31668">
                  <c:v>316617.94</c:v>
                </c:pt>
                <c:pt idx="31669">
                  <c:v>316627.94</c:v>
                </c:pt>
                <c:pt idx="31670">
                  <c:v>316637.94</c:v>
                </c:pt>
                <c:pt idx="31671">
                  <c:v>316647.94</c:v>
                </c:pt>
                <c:pt idx="31672">
                  <c:v>316657.96999999997</c:v>
                </c:pt>
                <c:pt idx="31673">
                  <c:v>316667.94</c:v>
                </c:pt>
                <c:pt idx="31674">
                  <c:v>316677.94</c:v>
                </c:pt>
                <c:pt idx="31675">
                  <c:v>316687.94</c:v>
                </c:pt>
                <c:pt idx="31676">
                  <c:v>316697.94</c:v>
                </c:pt>
                <c:pt idx="31677">
                  <c:v>316707.94</c:v>
                </c:pt>
                <c:pt idx="31678">
                  <c:v>316717.94</c:v>
                </c:pt>
                <c:pt idx="31679">
                  <c:v>316727.94</c:v>
                </c:pt>
                <c:pt idx="31680">
                  <c:v>316737.94</c:v>
                </c:pt>
                <c:pt idx="31681">
                  <c:v>316747.94</c:v>
                </c:pt>
                <c:pt idx="31682">
                  <c:v>316757.94</c:v>
                </c:pt>
                <c:pt idx="31683">
                  <c:v>316767.94</c:v>
                </c:pt>
                <c:pt idx="31684">
                  <c:v>316777.94</c:v>
                </c:pt>
                <c:pt idx="31685">
                  <c:v>316787.94</c:v>
                </c:pt>
                <c:pt idx="31686">
                  <c:v>316797.90999999997</c:v>
                </c:pt>
                <c:pt idx="31687">
                  <c:v>316807.94</c:v>
                </c:pt>
                <c:pt idx="31688">
                  <c:v>316817.90999999997</c:v>
                </c:pt>
                <c:pt idx="31689">
                  <c:v>316827.90999999997</c:v>
                </c:pt>
                <c:pt idx="31690">
                  <c:v>316837.90999999997</c:v>
                </c:pt>
                <c:pt idx="31691">
                  <c:v>316847.90999999997</c:v>
                </c:pt>
                <c:pt idx="31692">
                  <c:v>316857.94</c:v>
                </c:pt>
                <c:pt idx="31693">
                  <c:v>316867.90999999997</c:v>
                </c:pt>
                <c:pt idx="31694">
                  <c:v>316877.90999999997</c:v>
                </c:pt>
                <c:pt idx="31695">
                  <c:v>316887.90999999997</c:v>
                </c:pt>
                <c:pt idx="31696">
                  <c:v>316897.90999999997</c:v>
                </c:pt>
                <c:pt idx="31697">
                  <c:v>316907.88</c:v>
                </c:pt>
                <c:pt idx="31698">
                  <c:v>316917.90999999997</c:v>
                </c:pt>
                <c:pt idx="31699">
                  <c:v>316927.88</c:v>
                </c:pt>
                <c:pt idx="31700">
                  <c:v>316937.88</c:v>
                </c:pt>
                <c:pt idx="31701">
                  <c:v>316947.90999999997</c:v>
                </c:pt>
                <c:pt idx="31702">
                  <c:v>316957.88</c:v>
                </c:pt>
                <c:pt idx="31703">
                  <c:v>316967.90999999997</c:v>
                </c:pt>
                <c:pt idx="31704">
                  <c:v>316977.88</c:v>
                </c:pt>
                <c:pt idx="31705">
                  <c:v>316987.88</c:v>
                </c:pt>
                <c:pt idx="31706">
                  <c:v>316997.88</c:v>
                </c:pt>
                <c:pt idx="31707">
                  <c:v>317007.88</c:v>
                </c:pt>
                <c:pt idx="31708">
                  <c:v>317017.88</c:v>
                </c:pt>
                <c:pt idx="31709">
                  <c:v>317027.88</c:v>
                </c:pt>
                <c:pt idx="31710">
                  <c:v>317037.88</c:v>
                </c:pt>
                <c:pt idx="31711">
                  <c:v>317047.88</c:v>
                </c:pt>
                <c:pt idx="31712">
                  <c:v>317057.88</c:v>
                </c:pt>
                <c:pt idx="31713">
                  <c:v>317067.88</c:v>
                </c:pt>
                <c:pt idx="31714">
                  <c:v>317077.88</c:v>
                </c:pt>
                <c:pt idx="31715">
                  <c:v>317087.88</c:v>
                </c:pt>
                <c:pt idx="31716">
                  <c:v>317097.88</c:v>
                </c:pt>
                <c:pt idx="31717">
                  <c:v>317107.84000000003</c:v>
                </c:pt>
                <c:pt idx="31718">
                  <c:v>317117.88</c:v>
                </c:pt>
                <c:pt idx="31719">
                  <c:v>317127.84000000003</c:v>
                </c:pt>
                <c:pt idx="31720">
                  <c:v>317137.84000000003</c:v>
                </c:pt>
                <c:pt idx="31721">
                  <c:v>317147.88</c:v>
                </c:pt>
                <c:pt idx="31722">
                  <c:v>317157.84000000003</c:v>
                </c:pt>
                <c:pt idx="31723">
                  <c:v>317167.88</c:v>
                </c:pt>
                <c:pt idx="31724">
                  <c:v>317177.84000000003</c:v>
                </c:pt>
                <c:pt idx="31725">
                  <c:v>317187.84000000003</c:v>
                </c:pt>
                <c:pt idx="31726">
                  <c:v>317197.84000000003</c:v>
                </c:pt>
                <c:pt idx="31727">
                  <c:v>317207.84000000003</c:v>
                </c:pt>
                <c:pt idx="31728">
                  <c:v>317217.81</c:v>
                </c:pt>
                <c:pt idx="31729">
                  <c:v>317227.84000000003</c:v>
                </c:pt>
                <c:pt idx="31730">
                  <c:v>317237.81</c:v>
                </c:pt>
                <c:pt idx="31731">
                  <c:v>317247.84000000003</c:v>
                </c:pt>
                <c:pt idx="31732">
                  <c:v>317257.84000000003</c:v>
                </c:pt>
                <c:pt idx="31733">
                  <c:v>317267.81</c:v>
                </c:pt>
                <c:pt idx="31734">
                  <c:v>317277.84000000003</c:v>
                </c:pt>
                <c:pt idx="31735">
                  <c:v>317287.81</c:v>
                </c:pt>
                <c:pt idx="31736">
                  <c:v>317297.81</c:v>
                </c:pt>
                <c:pt idx="31737">
                  <c:v>317307.81</c:v>
                </c:pt>
                <c:pt idx="31738">
                  <c:v>317317.81</c:v>
                </c:pt>
                <c:pt idx="31739">
                  <c:v>317327.81</c:v>
                </c:pt>
                <c:pt idx="31740">
                  <c:v>317337.81</c:v>
                </c:pt>
                <c:pt idx="31741">
                  <c:v>317347.81</c:v>
                </c:pt>
                <c:pt idx="31742">
                  <c:v>317357.81</c:v>
                </c:pt>
                <c:pt idx="31743">
                  <c:v>317367.81</c:v>
                </c:pt>
                <c:pt idx="31744">
                  <c:v>317377.81</c:v>
                </c:pt>
                <c:pt idx="31745">
                  <c:v>317387.81</c:v>
                </c:pt>
                <c:pt idx="31746">
                  <c:v>317397.81</c:v>
                </c:pt>
                <c:pt idx="31747">
                  <c:v>317407.81</c:v>
                </c:pt>
                <c:pt idx="31748">
                  <c:v>317417.78000000003</c:v>
                </c:pt>
                <c:pt idx="31749">
                  <c:v>317427.81</c:v>
                </c:pt>
                <c:pt idx="31750">
                  <c:v>317437.78000000003</c:v>
                </c:pt>
                <c:pt idx="31751">
                  <c:v>317447.81</c:v>
                </c:pt>
                <c:pt idx="31752">
                  <c:v>317457.81</c:v>
                </c:pt>
                <c:pt idx="31753">
                  <c:v>317467.78000000003</c:v>
                </c:pt>
                <c:pt idx="31754">
                  <c:v>317477.81</c:v>
                </c:pt>
                <c:pt idx="31755">
                  <c:v>317487.78000000003</c:v>
                </c:pt>
                <c:pt idx="31756">
                  <c:v>317497.78000000003</c:v>
                </c:pt>
                <c:pt idx="31757">
                  <c:v>317507.78000000003</c:v>
                </c:pt>
                <c:pt idx="31758">
                  <c:v>317517.78000000003</c:v>
                </c:pt>
                <c:pt idx="31759">
                  <c:v>317527.75</c:v>
                </c:pt>
                <c:pt idx="31760">
                  <c:v>317537.78000000003</c:v>
                </c:pt>
                <c:pt idx="31761">
                  <c:v>317547.78000000003</c:v>
                </c:pt>
                <c:pt idx="31762">
                  <c:v>317557.78000000003</c:v>
                </c:pt>
                <c:pt idx="31763">
                  <c:v>317567.78000000003</c:v>
                </c:pt>
                <c:pt idx="31764">
                  <c:v>317577.75</c:v>
                </c:pt>
                <c:pt idx="31765">
                  <c:v>317587.78000000003</c:v>
                </c:pt>
                <c:pt idx="31766">
                  <c:v>317597.75</c:v>
                </c:pt>
                <c:pt idx="31767">
                  <c:v>317607.75</c:v>
                </c:pt>
                <c:pt idx="31768">
                  <c:v>317617.75</c:v>
                </c:pt>
                <c:pt idx="31769">
                  <c:v>317627.75</c:v>
                </c:pt>
                <c:pt idx="31770">
                  <c:v>317637.75</c:v>
                </c:pt>
                <c:pt idx="31771">
                  <c:v>317647.75</c:v>
                </c:pt>
                <c:pt idx="31772">
                  <c:v>317657.75</c:v>
                </c:pt>
                <c:pt idx="31773">
                  <c:v>317667.75</c:v>
                </c:pt>
                <c:pt idx="31774">
                  <c:v>317677.75</c:v>
                </c:pt>
                <c:pt idx="31775">
                  <c:v>317687.75</c:v>
                </c:pt>
                <c:pt idx="31776">
                  <c:v>317697.75</c:v>
                </c:pt>
                <c:pt idx="31777">
                  <c:v>317707.75</c:v>
                </c:pt>
                <c:pt idx="31778">
                  <c:v>317717.75</c:v>
                </c:pt>
                <c:pt idx="31779">
                  <c:v>317727.71999999997</c:v>
                </c:pt>
                <c:pt idx="31780">
                  <c:v>317737.75</c:v>
                </c:pt>
                <c:pt idx="31781">
                  <c:v>317747.75</c:v>
                </c:pt>
                <c:pt idx="31782">
                  <c:v>317757.75</c:v>
                </c:pt>
                <c:pt idx="31783">
                  <c:v>317767.75</c:v>
                </c:pt>
                <c:pt idx="31784">
                  <c:v>317777.71999999997</c:v>
                </c:pt>
                <c:pt idx="31785">
                  <c:v>317787.75</c:v>
                </c:pt>
                <c:pt idx="31786">
                  <c:v>317797.71999999997</c:v>
                </c:pt>
                <c:pt idx="31787">
                  <c:v>317807.71999999997</c:v>
                </c:pt>
                <c:pt idx="31788">
                  <c:v>317817.71999999997</c:v>
                </c:pt>
                <c:pt idx="31789">
                  <c:v>317827.71999999997</c:v>
                </c:pt>
                <c:pt idx="31790">
                  <c:v>317837.71999999997</c:v>
                </c:pt>
                <c:pt idx="31791">
                  <c:v>317847.71999999997</c:v>
                </c:pt>
                <c:pt idx="31792">
                  <c:v>317857.71999999997</c:v>
                </c:pt>
                <c:pt idx="31793">
                  <c:v>317867.71999999997</c:v>
                </c:pt>
                <c:pt idx="31794">
                  <c:v>317877.71999999997</c:v>
                </c:pt>
                <c:pt idx="31795">
                  <c:v>317887.69</c:v>
                </c:pt>
                <c:pt idx="31796">
                  <c:v>317897.71999999997</c:v>
                </c:pt>
                <c:pt idx="31797">
                  <c:v>317907.69</c:v>
                </c:pt>
                <c:pt idx="31798">
                  <c:v>317917.71999999997</c:v>
                </c:pt>
                <c:pt idx="31799">
                  <c:v>317927.69</c:v>
                </c:pt>
                <c:pt idx="31800">
                  <c:v>317937.69</c:v>
                </c:pt>
                <c:pt idx="31801">
                  <c:v>317947.71999999997</c:v>
                </c:pt>
                <c:pt idx="31802">
                  <c:v>317957.69</c:v>
                </c:pt>
                <c:pt idx="31803">
                  <c:v>317967.69</c:v>
                </c:pt>
                <c:pt idx="31804">
                  <c:v>317977.69</c:v>
                </c:pt>
                <c:pt idx="31805">
                  <c:v>317987.69</c:v>
                </c:pt>
                <c:pt idx="31806">
                  <c:v>317997.69</c:v>
                </c:pt>
                <c:pt idx="31807">
                  <c:v>318007.69</c:v>
                </c:pt>
                <c:pt idx="31808">
                  <c:v>318017.69</c:v>
                </c:pt>
                <c:pt idx="31809">
                  <c:v>318027.69</c:v>
                </c:pt>
                <c:pt idx="31810">
                  <c:v>318037.69</c:v>
                </c:pt>
                <c:pt idx="31811">
                  <c:v>318047.69</c:v>
                </c:pt>
                <c:pt idx="31812">
                  <c:v>318057.69</c:v>
                </c:pt>
                <c:pt idx="31813">
                  <c:v>318067.69</c:v>
                </c:pt>
                <c:pt idx="31814">
                  <c:v>318077.69</c:v>
                </c:pt>
                <c:pt idx="31815">
                  <c:v>318087.65999999997</c:v>
                </c:pt>
                <c:pt idx="31816">
                  <c:v>318097.69</c:v>
                </c:pt>
                <c:pt idx="31817">
                  <c:v>318107.65999999997</c:v>
                </c:pt>
                <c:pt idx="31818">
                  <c:v>318117.69</c:v>
                </c:pt>
                <c:pt idx="31819">
                  <c:v>318127.65999999997</c:v>
                </c:pt>
                <c:pt idx="31820">
                  <c:v>318137.65999999997</c:v>
                </c:pt>
                <c:pt idx="31821">
                  <c:v>318147.69</c:v>
                </c:pt>
                <c:pt idx="31822">
                  <c:v>318157.65999999997</c:v>
                </c:pt>
                <c:pt idx="31823">
                  <c:v>318167.65999999997</c:v>
                </c:pt>
                <c:pt idx="31824">
                  <c:v>318177.65999999997</c:v>
                </c:pt>
                <c:pt idx="31825">
                  <c:v>318187.65999999997</c:v>
                </c:pt>
                <c:pt idx="31826">
                  <c:v>318197.63</c:v>
                </c:pt>
                <c:pt idx="31827">
                  <c:v>318207.65999999997</c:v>
                </c:pt>
                <c:pt idx="31828">
                  <c:v>318217.63</c:v>
                </c:pt>
                <c:pt idx="31829">
                  <c:v>318227.65999999997</c:v>
                </c:pt>
                <c:pt idx="31830">
                  <c:v>318237.65999999997</c:v>
                </c:pt>
                <c:pt idx="31831">
                  <c:v>318247.63</c:v>
                </c:pt>
                <c:pt idx="31832">
                  <c:v>318257.65999999997</c:v>
                </c:pt>
                <c:pt idx="31833">
                  <c:v>318267.63</c:v>
                </c:pt>
                <c:pt idx="31834">
                  <c:v>318277.63</c:v>
                </c:pt>
                <c:pt idx="31835">
                  <c:v>318287.63</c:v>
                </c:pt>
                <c:pt idx="31836">
                  <c:v>318297.63</c:v>
                </c:pt>
                <c:pt idx="31837">
                  <c:v>318307.63</c:v>
                </c:pt>
                <c:pt idx="31838">
                  <c:v>318317.63</c:v>
                </c:pt>
                <c:pt idx="31839">
                  <c:v>318327.63</c:v>
                </c:pt>
                <c:pt idx="31840">
                  <c:v>318337.63</c:v>
                </c:pt>
                <c:pt idx="31841">
                  <c:v>318347.63</c:v>
                </c:pt>
                <c:pt idx="31842">
                  <c:v>318357.63</c:v>
                </c:pt>
                <c:pt idx="31843">
                  <c:v>318367.63</c:v>
                </c:pt>
                <c:pt idx="31844">
                  <c:v>318377.63</c:v>
                </c:pt>
                <c:pt idx="31845">
                  <c:v>318387.63</c:v>
                </c:pt>
                <c:pt idx="31846">
                  <c:v>318397.59000000003</c:v>
                </c:pt>
                <c:pt idx="31847">
                  <c:v>318407.63</c:v>
                </c:pt>
                <c:pt idx="31848">
                  <c:v>318417.59000000003</c:v>
                </c:pt>
                <c:pt idx="31849">
                  <c:v>318427.63</c:v>
                </c:pt>
                <c:pt idx="31850">
                  <c:v>318437.63</c:v>
                </c:pt>
                <c:pt idx="31851">
                  <c:v>318447.59000000003</c:v>
                </c:pt>
                <c:pt idx="31852">
                  <c:v>318457.63</c:v>
                </c:pt>
                <c:pt idx="31853">
                  <c:v>318467.59000000003</c:v>
                </c:pt>
                <c:pt idx="31854">
                  <c:v>318477.59000000003</c:v>
                </c:pt>
                <c:pt idx="31855">
                  <c:v>318487.59000000003</c:v>
                </c:pt>
                <c:pt idx="31856">
                  <c:v>318497.59000000003</c:v>
                </c:pt>
                <c:pt idx="31857">
                  <c:v>318507.59000000003</c:v>
                </c:pt>
                <c:pt idx="31858">
                  <c:v>318517.59000000003</c:v>
                </c:pt>
                <c:pt idx="31859">
                  <c:v>318527.56</c:v>
                </c:pt>
                <c:pt idx="31860">
                  <c:v>318537.59000000003</c:v>
                </c:pt>
                <c:pt idx="31861">
                  <c:v>318547.59000000003</c:v>
                </c:pt>
                <c:pt idx="31862">
                  <c:v>318557.56</c:v>
                </c:pt>
                <c:pt idx="31863">
                  <c:v>318567.59000000003</c:v>
                </c:pt>
                <c:pt idx="31864">
                  <c:v>318577.56</c:v>
                </c:pt>
                <c:pt idx="31865">
                  <c:v>318587.59000000003</c:v>
                </c:pt>
                <c:pt idx="31866">
                  <c:v>318597.56</c:v>
                </c:pt>
                <c:pt idx="31867">
                  <c:v>318607.56</c:v>
                </c:pt>
                <c:pt idx="31868">
                  <c:v>318617.56</c:v>
                </c:pt>
                <c:pt idx="31869">
                  <c:v>318627.56</c:v>
                </c:pt>
                <c:pt idx="31870">
                  <c:v>318637.56</c:v>
                </c:pt>
                <c:pt idx="31871">
                  <c:v>318647.56</c:v>
                </c:pt>
                <c:pt idx="31872">
                  <c:v>318657.56</c:v>
                </c:pt>
                <c:pt idx="31873">
                  <c:v>318667.56</c:v>
                </c:pt>
                <c:pt idx="31874">
                  <c:v>318677.56</c:v>
                </c:pt>
                <c:pt idx="31875">
                  <c:v>318687.56</c:v>
                </c:pt>
                <c:pt idx="31876">
                  <c:v>318697.56</c:v>
                </c:pt>
                <c:pt idx="31877">
                  <c:v>318707.56</c:v>
                </c:pt>
                <c:pt idx="31878">
                  <c:v>318717.56</c:v>
                </c:pt>
                <c:pt idx="31879">
                  <c:v>318727.53000000003</c:v>
                </c:pt>
                <c:pt idx="31880">
                  <c:v>318737.56</c:v>
                </c:pt>
                <c:pt idx="31881">
                  <c:v>318747.56</c:v>
                </c:pt>
                <c:pt idx="31882">
                  <c:v>318757.53000000003</c:v>
                </c:pt>
                <c:pt idx="31883">
                  <c:v>318767.56</c:v>
                </c:pt>
                <c:pt idx="31884">
                  <c:v>318777.53000000003</c:v>
                </c:pt>
                <c:pt idx="31885">
                  <c:v>318787.56</c:v>
                </c:pt>
                <c:pt idx="31886">
                  <c:v>318797.53000000003</c:v>
                </c:pt>
                <c:pt idx="31887">
                  <c:v>318807.53000000003</c:v>
                </c:pt>
                <c:pt idx="31888">
                  <c:v>318817.53000000003</c:v>
                </c:pt>
                <c:pt idx="31889">
                  <c:v>318827.53000000003</c:v>
                </c:pt>
                <c:pt idx="31890">
                  <c:v>318837.53000000003</c:v>
                </c:pt>
                <c:pt idx="31891">
                  <c:v>318847.53000000003</c:v>
                </c:pt>
                <c:pt idx="31892">
                  <c:v>318857.53000000003</c:v>
                </c:pt>
                <c:pt idx="31893">
                  <c:v>318867.5</c:v>
                </c:pt>
                <c:pt idx="31894">
                  <c:v>318877.53000000003</c:v>
                </c:pt>
                <c:pt idx="31895">
                  <c:v>318887.5</c:v>
                </c:pt>
                <c:pt idx="31896">
                  <c:v>318897.53000000003</c:v>
                </c:pt>
                <c:pt idx="31897">
                  <c:v>318907.5</c:v>
                </c:pt>
                <c:pt idx="31898">
                  <c:v>318917.5</c:v>
                </c:pt>
                <c:pt idx="31899">
                  <c:v>318927.5</c:v>
                </c:pt>
                <c:pt idx="31900">
                  <c:v>318937.5</c:v>
                </c:pt>
                <c:pt idx="31901">
                  <c:v>318947.5</c:v>
                </c:pt>
                <c:pt idx="31902">
                  <c:v>318957.5</c:v>
                </c:pt>
                <c:pt idx="31903">
                  <c:v>318967.5</c:v>
                </c:pt>
                <c:pt idx="31904">
                  <c:v>318977.5</c:v>
                </c:pt>
                <c:pt idx="31905">
                  <c:v>318987.5</c:v>
                </c:pt>
                <c:pt idx="31906">
                  <c:v>318997.5</c:v>
                </c:pt>
                <c:pt idx="31907">
                  <c:v>319007.5</c:v>
                </c:pt>
                <c:pt idx="31908">
                  <c:v>319017.5</c:v>
                </c:pt>
                <c:pt idx="31909">
                  <c:v>319027.5</c:v>
                </c:pt>
                <c:pt idx="31910">
                  <c:v>319037.5</c:v>
                </c:pt>
                <c:pt idx="31911">
                  <c:v>319047.5</c:v>
                </c:pt>
                <c:pt idx="31912">
                  <c:v>319057.5</c:v>
                </c:pt>
                <c:pt idx="31913">
                  <c:v>319067.5</c:v>
                </c:pt>
                <c:pt idx="31914">
                  <c:v>319077.5</c:v>
                </c:pt>
                <c:pt idx="31915">
                  <c:v>319087.46999999997</c:v>
                </c:pt>
                <c:pt idx="31916">
                  <c:v>319097.5</c:v>
                </c:pt>
                <c:pt idx="31917">
                  <c:v>319107.46999999997</c:v>
                </c:pt>
                <c:pt idx="31918">
                  <c:v>319117.46999999997</c:v>
                </c:pt>
                <c:pt idx="31919">
                  <c:v>319127.5</c:v>
                </c:pt>
                <c:pt idx="31920">
                  <c:v>319137.46999999997</c:v>
                </c:pt>
                <c:pt idx="31921">
                  <c:v>319147.5</c:v>
                </c:pt>
                <c:pt idx="31922">
                  <c:v>319157.46999999997</c:v>
                </c:pt>
                <c:pt idx="31923">
                  <c:v>319167.46999999997</c:v>
                </c:pt>
                <c:pt idx="31924">
                  <c:v>319177.46999999997</c:v>
                </c:pt>
                <c:pt idx="31925">
                  <c:v>319187.46999999997</c:v>
                </c:pt>
                <c:pt idx="31926">
                  <c:v>319197.44</c:v>
                </c:pt>
                <c:pt idx="31927">
                  <c:v>319207.46999999997</c:v>
                </c:pt>
                <c:pt idx="31928">
                  <c:v>319217.44</c:v>
                </c:pt>
                <c:pt idx="31929">
                  <c:v>319227.44</c:v>
                </c:pt>
                <c:pt idx="31930">
                  <c:v>319237.46999999997</c:v>
                </c:pt>
                <c:pt idx="31931">
                  <c:v>319247.44</c:v>
                </c:pt>
                <c:pt idx="31932">
                  <c:v>319257.46999999997</c:v>
                </c:pt>
                <c:pt idx="31933">
                  <c:v>319267.44</c:v>
                </c:pt>
                <c:pt idx="31934">
                  <c:v>319277.44</c:v>
                </c:pt>
                <c:pt idx="31935">
                  <c:v>319287.44</c:v>
                </c:pt>
                <c:pt idx="31936">
                  <c:v>319297.44</c:v>
                </c:pt>
                <c:pt idx="31937">
                  <c:v>319307.44</c:v>
                </c:pt>
                <c:pt idx="31938">
                  <c:v>319317.44</c:v>
                </c:pt>
                <c:pt idx="31939">
                  <c:v>319327.44</c:v>
                </c:pt>
                <c:pt idx="31940">
                  <c:v>319337.44</c:v>
                </c:pt>
                <c:pt idx="31941">
                  <c:v>319347.44</c:v>
                </c:pt>
                <c:pt idx="31942">
                  <c:v>319357.44</c:v>
                </c:pt>
                <c:pt idx="31943">
                  <c:v>319367.44</c:v>
                </c:pt>
                <c:pt idx="31944">
                  <c:v>319377.44</c:v>
                </c:pt>
                <c:pt idx="31945">
                  <c:v>319387.44</c:v>
                </c:pt>
                <c:pt idx="31946">
                  <c:v>319397.40999999997</c:v>
                </c:pt>
                <c:pt idx="31947">
                  <c:v>319407.44</c:v>
                </c:pt>
                <c:pt idx="31948">
                  <c:v>319417.40999999997</c:v>
                </c:pt>
                <c:pt idx="31949">
                  <c:v>319427.40999999997</c:v>
                </c:pt>
                <c:pt idx="31950">
                  <c:v>319437.44</c:v>
                </c:pt>
                <c:pt idx="31951">
                  <c:v>319447.40999999997</c:v>
                </c:pt>
                <c:pt idx="31952">
                  <c:v>319457.44</c:v>
                </c:pt>
                <c:pt idx="31953">
                  <c:v>319467.40999999997</c:v>
                </c:pt>
                <c:pt idx="31954">
                  <c:v>319477.40999999997</c:v>
                </c:pt>
                <c:pt idx="31955">
                  <c:v>319487.40999999997</c:v>
                </c:pt>
                <c:pt idx="31956">
                  <c:v>319497.40999999997</c:v>
                </c:pt>
                <c:pt idx="31957">
                  <c:v>319507.38</c:v>
                </c:pt>
                <c:pt idx="31958">
                  <c:v>319517.40999999997</c:v>
                </c:pt>
                <c:pt idx="31959">
                  <c:v>319527.40999999997</c:v>
                </c:pt>
                <c:pt idx="31960">
                  <c:v>319537.38</c:v>
                </c:pt>
                <c:pt idx="31961">
                  <c:v>319547.40999999997</c:v>
                </c:pt>
                <c:pt idx="31962">
                  <c:v>319557.38</c:v>
                </c:pt>
                <c:pt idx="31963">
                  <c:v>319567.40999999997</c:v>
                </c:pt>
                <c:pt idx="31964">
                  <c:v>319577.38</c:v>
                </c:pt>
                <c:pt idx="31965">
                  <c:v>319587.38</c:v>
                </c:pt>
                <c:pt idx="31966">
                  <c:v>319597.38</c:v>
                </c:pt>
                <c:pt idx="31967">
                  <c:v>319607.38</c:v>
                </c:pt>
                <c:pt idx="31968">
                  <c:v>319617.38</c:v>
                </c:pt>
                <c:pt idx="31969">
                  <c:v>319627.38</c:v>
                </c:pt>
                <c:pt idx="31970">
                  <c:v>319637.38</c:v>
                </c:pt>
                <c:pt idx="31971">
                  <c:v>319647.38</c:v>
                </c:pt>
                <c:pt idx="31972">
                  <c:v>319657.38</c:v>
                </c:pt>
                <c:pt idx="31973">
                  <c:v>319667.38</c:v>
                </c:pt>
                <c:pt idx="31974">
                  <c:v>319677.38</c:v>
                </c:pt>
                <c:pt idx="31975">
                  <c:v>319687.38</c:v>
                </c:pt>
                <c:pt idx="31976">
                  <c:v>319697.38</c:v>
                </c:pt>
                <c:pt idx="31977">
                  <c:v>319707.34000000003</c:v>
                </c:pt>
                <c:pt idx="31978">
                  <c:v>319717.38</c:v>
                </c:pt>
                <c:pt idx="31979">
                  <c:v>319727.38</c:v>
                </c:pt>
                <c:pt idx="31980">
                  <c:v>319737.38</c:v>
                </c:pt>
                <c:pt idx="31981">
                  <c:v>319747.38</c:v>
                </c:pt>
                <c:pt idx="31982">
                  <c:v>319757.34000000003</c:v>
                </c:pt>
                <c:pt idx="31983">
                  <c:v>319767.38</c:v>
                </c:pt>
                <c:pt idx="31984">
                  <c:v>319777.34000000003</c:v>
                </c:pt>
                <c:pt idx="31985">
                  <c:v>319787.34000000003</c:v>
                </c:pt>
                <c:pt idx="31986">
                  <c:v>319797.34000000003</c:v>
                </c:pt>
                <c:pt idx="31987">
                  <c:v>319807.34000000003</c:v>
                </c:pt>
                <c:pt idx="31988">
                  <c:v>319817.31</c:v>
                </c:pt>
                <c:pt idx="31989">
                  <c:v>319827.34000000003</c:v>
                </c:pt>
                <c:pt idx="31990">
                  <c:v>319837.34000000003</c:v>
                </c:pt>
                <c:pt idx="31991">
                  <c:v>319847.34000000003</c:v>
                </c:pt>
                <c:pt idx="31992">
                  <c:v>319857.34000000003</c:v>
                </c:pt>
                <c:pt idx="31993">
                  <c:v>319867.31</c:v>
                </c:pt>
                <c:pt idx="31994">
                  <c:v>319877.34000000003</c:v>
                </c:pt>
                <c:pt idx="31995">
                  <c:v>319887.31</c:v>
                </c:pt>
                <c:pt idx="31996">
                  <c:v>319897.31</c:v>
                </c:pt>
                <c:pt idx="31997">
                  <c:v>319907.31</c:v>
                </c:pt>
                <c:pt idx="31998">
                  <c:v>319917.31</c:v>
                </c:pt>
                <c:pt idx="31999">
                  <c:v>319927.34000000003</c:v>
                </c:pt>
                <c:pt idx="32000">
                  <c:v>319937.31</c:v>
                </c:pt>
                <c:pt idx="32001">
                  <c:v>319947.31</c:v>
                </c:pt>
                <c:pt idx="32002">
                  <c:v>319957.31</c:v>
                </c:pt>
                <c:pt idx="32003">
                  <c:v>319967.31</c:v>
                </c:pt>
                <c:pt idx="32004">
                  <c:v>319977.31</c:v>
                </c:pt>
                <c:pt idx="32005">
                  <c:v>319987.31</c:v>
                </c:pt>
                <c:pt idx="32006">
                  <c:v>319997.31</c:v>
                </c:pt>
                <c:pt idx="32007">
                  <c:v>320007.31</c:v>
                </c:pt>
                <c:pt idx="32008">
                  <c:v>320017.28000000003</c:v>
                </c:pt>
                <c:pt idx="32009">
                  <c:v>320027.31</c:v>
                </c:pt>
                <c:pt idx="32010">
                  <c:v>320037.31</c:v>
                </c:pt>
                <c:pt idx="32011">
                  <c:v>320047.31</c:v>
                </c:pt>
                <c:pt idx="32012">
                  <c:v>320057.31</c:v>
                </c:pt>
                <c:pt idx="32013">
                  <c:v>320067.28000000003</c:v>
                </c:pt>
                <c:pt idx="32014">
                  <c:v>320077.31</c:v>
                </c:pt>
                <c:pt idx="32015">
                  <c:v>320087.28000000003</c:v>
                </c:pt>
                <c:pt idx="32016">
                  <c:v>320097.28000000003</c:v>
                </c:pt>
                <c:pt idx="32017">
                  <c:v>320107.28000000003</c:v>
                </c:pt>
                <c:pt idx="32018">
                  <c:v>320117.28000000003</c:v>
                </c:pt>
                <c:pt idx="32019">
                  <c:v>320127.31</c:v>
                </c:pt>
                <c:pt idx="32020">
                  <c:v>320137.28000000003</c:v>
                </c:pt>
                <c:pt idx="32021">
                  <c:v>320147.28000000003</c:v>
                </c:pt>
                <c:pt idx="32022">
                  <c:v>320157.28000000003</c:v>
                </c:pt>
                <c:pt idx="32023">
                  <c:v>320167.28000000003</c:v>
                </c:pt>
                <c:pt idx="32024">
                  <c:v>320177.25</c:v>
                </c:pt>
                <c:pt idx="32025">
                  <c:v>320187.28000000003</c:v>
                </c:pt>
                <c:pt idx="32026">
                  <c:v>320197.25</c:v>
                </c:pt>
                <c:pt idx="32027">
                  <c:v>320207.25</c:v>
                </c:pt>
                <c:pt idx="32028">
                  <c:v>320217.25</c:v>
                </c:pt>
                <c:pt idx="32029">
                  <c:v>320227.25</c:v>
                </c:pt>
                <c:pt idx="32030">
                  <c:v>320237.28000000003</c:v>
                </c:pt>
                <c:pt idx="32031">
                  <c:v>320247.25</c:v>
                </c:pt>
                <c:pt idx="32032">
                  <c:v>320257.25</c:v>
                </c:pt>
                <c:pt idx="32033">
                  <c:v>320267.25</c:v>
                </c:pt>
                <c:pt idx="32034">
                  <c:v>320277.25</c:v>
                </c:pt>
                <c:pt idx="32035">
                  <c:v>320287.25</c:v>
                </c:pt>
                <c:pt idx="32036">
                  <c:v>320297.25</c:v>
                </c:pt>
                <c:pt idx="32037">
                  <c:v>320307.25</c:v>
                </c:pt>
                <c:pt idx="32038">
                  <c:v>320317.25</c:v>
                </c:pt>
                <c:pt idx="32039">
                  <c:v>320327.25</c:v>
                </c:pt>
                <c:pt idx="32040">
                  <c:v>320337.25</c:v>
                </c:pt>
                <c:pt idx="32041">
                  <c:v>320347.25</c:v>
                </c:pt>
                <c:pt idx="32042">
                  <c:v>320357.25</c:v>
                </c:pt>
                <c:pt idx="32043">
                  <c:v>320367.25</c:v>
                </c:pt>
                <c:pt idx="32044">
                  <c:v>320377.21999999997</c:v>
                </c:pt>
                <c:pt idx="32045">
                  <c:v>320387.25</c:v>
                </c:pt>
                <c:pt idx="32046">
                  <c:v>320397.21999999997</c:v>
                </c:pt>
                <c:pt idx="32047">
                  <c:v>320407.25</c:v>
                </c:pt>
                <c:pt idx="32048">
                  <c:v>320417.21999999997</c:v>
                </c:pt>
                <c:pt idx="32049">
                  <c:v>320427.21999999997</c:v>
                </c:pt>
                <c:pt idx="32050">
                  <c:v>320437.25</c:v>
                </c:pt>
                <c:pt idx="32051">
                  <c:v>320447.21999999997</c:v>
                </c:pt>
                <c:pt idx="32052">
                  <c:v>320457.21999999997</c:v>
                </c:pt>
                <c:pt idx="32053">
                  <c:v>320467.21999999997</c:v>
                </c:pt>
                <c:pt idx="32054">
                  <c:v>320477.21999999997</c:v>
                </c:pt>
                <c:pt idx="32055">
                  <c:v>320487.19</c:v>
                </c:pt>
                <c:pt idx="32056">
                  <c:v>320497.21999999997</c:v>
                </c:pt>
                <c:pt idx="32057">
                  <c:v>320507.19</c:v>
                </c:pt>
                <c:pt idx="32058">
                  <c:v>320517.21999999997</c:v>
                </c:pt>
                <c:pt idx="32059">
                  <c:v>320527.21999999997</c:v>
                </c:pt>
                <c:pt idx="32060">
                  <c:v>320537.19</c:v>
                </c:pt>
                <c:pt idx="32061">
                  <c:v>320547.21999999997</c:v>
                </c:pt>
                <c:pt idx="32062">
                  <c:v>320557.19</c:v>
                </c:pt>
                <c:pt idx="32063">
                  <c:v>320567.19</c:v>
                </c:pt>
                <c:pt idx="32064">
                  <c:v>320577.19</c:v>
                </c:pt>
                <c:pt idx="32065">
                  <c:v>320587.19</c:v>
                </c:pt>
                <c:pt idx="32066">
                  <c:v>320597.19</c:v>
                </c:pt>
                <c:pt idx="32067">
                  <c:v>320607.19</c:v>
                </c:pt>
                <c:pt idx="32068">
                  <c:v>320617.19</c:v>
                </c:pt>
                <c:pt idx="32069">
                  <c:v>320627.19</c:v>
                </c:pt>
                <c:pt idx="32070">
                  <c:v>320637.19</c:v>
                </c:pt>
                <c:pt idx="32071">
                  <c:v>320647.19</c:v>
                </c:pt>
                <c:pt idx="32072">
                  <c:v>320657.19</c:v>
                </c:pt>
                <c:pt idx="32073">
                  <c:v>320667.19</c:v>
                </c:pt>
                <c:pt idx="32074">
                  <c:v>320677.19</c:v>
                </c:pt>
                <c:pt idx="32075">
                  <c:v>320687.15999999997</c:v>
                </c:pt>
                <c:pt idx="32076">
                  <c:v>320697.19</c:v>
                </c:pt>
                <c:pt idx="32077">
                  <c:v>320707.15999999997</c:v>
                </c:pt>
                <c:pt idx="32078">
                  <c:v>320717.19</c:v>
                </c:pt>
                <c:pt idx="32079">
                  <c:v>320727.19</c:v>
                </c:pt>
                <c:pt idx="32080">
                  <c:v>320737.15999999997</c:v>
                </c:pt>
                <c:pt idx="32081">
                  <c:v>320747.19</c:v>
                </c:pt>
                <c:pt idx="32082">
                  <c:v>320757.15999999997</c:v>
                </c:pt>
                <c:pt idx="32083">
                  <c:v>320767.15999999997</c:v>
                </c:pt>
                <c:pt idx="32084">
                  <c:v>320777.15999999997</c:v>
                </c:pt>
                <c:pt idx="32085">
                  <c:v>320787.15999999997</c:v>
                </c:pt>
                <c:pt idx="32086">
                  <c:v>320797.15999999997</c:v>
                </c:pt>
                <c:pt idx="32087">
                  <c:v>320807.15999999997</c:v>
                </c:pt>
                <c:pt idx="32088">
                  <c:v>320817.15999999997</c:v>
                </c:pt>
                <c:pt idx="32089">
                  <c:v>320827.15999999997</c:v>
                </c:pt>
                <c:pt idx="32090">
                  <c:v>320837.15999999997</c:v>
                </c:pt>
                <c:pt idx="32091">
                  <c:v>320847.13</c:v>
                </c:pt>
                <c:pt idx="32092">
                  <c:v>320857.15999999997</c:v>
                </c:pt>
                <c:pt idx="32093">
                  <c:v>320867.13</c:v>
                </c:pt>
                <c:pt idx="32094">
                  <c:v>320877.15999999997</c:v>
                </c:pt>
                <c:pt idx="32095">
                  <c:v>320887.13</c:v>
                </c:pt>
                <c:pt idx="32096">
                  <c:v>320897.13</c:v>
                </c:pt>
                <c:pt idx="32097">
                  <c:v>320907.13</c:v>
                </c:pt>
                <c:pt idx="32098">
                  <c:v>320917.13</c:v>
                </c:pt>
                <c:pt idx="32099">
                  <c:v>320927.13</c:v>
                </c:pt>
                <c:pt idx="32100">
                  <c:v>320937.13</c:v>
                </c:pt>
                <c:pt idx="32101">
                  <c:v>320947.13</c:v>
                </c:pt>
                <c:pt idx="32102">
                  <c:v>320957.13</c:v>
                </c:pt>
                <c:pt idx="32103">
                  <c:v>320967.13</c:v>
                </c:pt>
                <c:pt idx="32104">
                  <c:v>320977.13</c:v>
                </c:pt>
                <c:pt idx="32105">
                  <c:v>320987.13</c:v>
                </c:pt>
                <c:pt idx="32106">
                  <c:v>320997.13</c:v>
                </c:pt>
                <c:pt idx="32107">
                  <c:v>321007.13</c:v>
                </c:pt>
                <c:pt idx="32108">
                  <c:v>321017.13</c:v>
                </c:pt>
                <c:pt idx="32109">
                  <c:v>321027.13</c:v>
                </c:pt>
                <c:pt idx="32110">
                  <c:v>321037.13</c:v>
                </c:pt>
                <c:pt idx="32111">
                  <c:v>321047.09000000003</c:v>
                </c:pt>
                <c:pt idx="32112">
                  <c:v>321057.13</c:v>
                </c:pt>
                <c:pt idx="32113">
                  <c:v>321067.09000000003</c:v>
                </c:pt>
                <c:pt idx="32114">
                  <c:v>321077.13</c:v>
                </c:pt>
                <c:pt idx="32115">
                  <c:v>321087.09000000003</c:v>
                </c:pt>
                <c:pt idx="32116">
                  <c:v>321097.09000000003</c:v>
                </c:pt>
                <c:pt idx="32117">
                  <c:v>321107.09000000003</c:v>
                </c:pt>
                <c:pt idx="32118">
                  <c:v>321117.09000000003</c:v>
                </c:pt>
                <c:pt idx="32119">
                  <c:v>321127.09000000003</c:v>
                </c:pt>
                <c:pt idx="32120">
                  <c:v>321137.09000000003</c:v>
                </c:pt>
                <c:pt idx="32121">
                  <c:v>321147.09000000003</c:v>
                </c:pt>
                <c:pt idx="32122">
                  <c:v>321157.06</c:v>
                </c:pt>
                <c:pt idx="32123">
                  <c:v>321167.09000000003</c:v>
                </c:pt>
                <c:pt idx="32124">
                  <c:v>321177.06</c:v>
                </c:pt>
                <c:pt idx="32125">
                  <c:v>321187.09000000003</c:v>
                </c:pt>
                <c:pt idx="32126">
                  <c:v>321197.06</c:v>
                </c:pt>
                <c:pt idx="32127">
                  <c:v>321207.06</c:v>
                </c:pt>
                <c:pt idx="32128">
                  <c:v>321217.09000000003</c:v>
                </c:pt>
                <c:pt idx="32129">
                  <c:v>321227.06</c:v>
                </c:pt>
                <c:pt idx="32130">
                  <c:v>321237.06</c:v>
                </c:pt>
                <c:pt idx="32131">
                  <c:v>321247.06</c:v>
                </c:pt>
                <c:pt idx="32132">
                  <c:v>321257.06</c:v>
                </c:pt>
                <c:pt idx="32133">
                  <c:v>321267.06</c:v>
                </c:pt>
                <c:pt idx="32134">
                  <c:v>321277.06</c:v>
                </c:pt>
                <c:pt idx="32135">
                  <c:v>321287.06</c:v>
                </c:pt>
                <c:pt idx="32136">
                  <c:v>321297.06</c:v>
                </c:pt>
                <c:pt idx="32137">
                  <c:v>321307.06</c:v>
                </c:pt>
                <c:pt idx="32138">
                  <c:v>321317.06</c:v>
                </c:pt>
                <c:pt idx="32139">
                  <c:v>321327.06</c:v>
                </c:pt>
                <c:pt idx="32140">
                  <c:v>321337.06</c:v>
                </c:pt>
                <c:pt idx="32141">
                  <c:v>321347.06</c:v>
                </c:pt>
                <c:pt idx="32142">
                  <c:v>321357.03000000003</c:v>
                </c:pt>
                <c:pt idx="32143">
                  <c:v>321367.06</c:v>
                </c:pt>
                <c:pt idx="32144">
                  <c:v>321377.03000000003</c:v>
                </c:pt>
                <c:pt idx="32145">
                  <c:v>321387.06</c:v>
                </c:pt>
                <c:pt idx="32146">
                  <c:v>321397.03000000003</c:v>
                </c:pt>
                <c:pt idx="32147">
                  <c:v>321407.03000000003</c:v>
                </c:pt>
                <c:pt idx="32148">
                  <c:v>321417.06</c:v>
                </c:pt>
                <c:pt idx="32149">
                  <c:v>321427.03000000003</c:v>
                </c:pt>
                <c:pt idx="32150">
                  <c:v>321437.03000000003</c:v>
                </c:pt>
                <c:pt idx="32151">
                  <c:v>321447.03000000003</c:v>
                </c:pt>
                <c:pt idx="32152">
                  <c:v>321457.03000000003</c:v>
                </c:pt>
                <c:pt idx="32153">
                  <c:v>321467.03000000003</c:v>
                </c:pt>
                <c:pt idx="32154">
                  <c:v>321477.03000000003</c:v>
                </c:pt>
                <c:pt idx="32155">
                  <c:v>321487</c:v>
                </c:pt>
                <c:pt idx="32156">
                  <c:v>321497.03000000003</c:v>
                </c:pt>
                <c:pt idx="32157">
                  <c:v>321507</c:v>
                </c:pt>
                <c:pt idx="32158">
                  <c:v>321517</c:v>
                </c:pt>
                <c:pt idx="32159">
                  <c:v>321527.03000000003</c:v>
                </c:pt>
                <c:pt idx="32160">
                  <c:v>321537</c:v>
                </c:pt>
                <c:pt idx="32161">
                  <c:v>321547.03000000003</c:v>
                </c:pt>
                <c:pt idx="32162">
                  <c:v>321557</c:v>
                </c:pt>
                <c:pt idx="32163">
                  <c:v>321567</c:v>
                </c:pt>
                <c:pt idx="32164">
                  <c:v>321577</c:v>
                </c:pt>
                <c:pt idx="32165">
                  <c:v>321587</c:v>
                </c:pt>
                <c:pt idx="32166">
                  <c:v>321597</c:v>
                </c:pt>
                <c:pt idx="32167">
                  <c:v>321607</c:v>
                </c:pt>
                <c:pt idx="32168">
                  <c:v>321617</c:v>
                </c:pt>
                <c:pt idx="32169">
                  <c:v>321627</c:v>
                </c:pt>
                <c:pt idx="32170">
                  <c:v>321637</c:v>
                </c:pt>
                <c:pt idx="32171">
                  <c:v>321647</c:v>
                </c:pt>
                <c:pt idx="32172">
                  <c:v>321657</c:v>
                </c:pt>
                <c:pt idx="32173">
                  <c:v>321667</c:v>
                </c:pt>
                <c:pt idx="32174">
                  <c:v>321677</c:v>
                </c:pt>
                <c:pt idx="32175">
                  <c:v>321686.96999999997</c:v>
                </c:pt>
                <c:pt idx="32176">
                  <c:v>321697</c:v>
                </c:pt>
                <c:pt idx="32177">
                  <c:v>321706.96999999997</c:v>
                </c:pt>
                <c:pt idx="32178">
                  <c:v>321716.96999999997</c:v>
                </c:pt>
                <c:pt idx="32179">
                  <c:v>321727</c:v>
                </c:pt>
                <c:pt idx="32180">
                  <c:v>321736.96999999997</c:v>
                </c:pt>
                <c:pt idx="32181">
                  <c:v>321747</c:v>
                </c:pt>
                <c:pt idx="32182">
                  <c:v>321756.96999999997</c:v>
                </c:pt>
                <c:pt idx="32183">
                  <c:v>321766.96999999997</c:v>
                </c:pt>
                <c:pt idx="32184">
                  <c:v>321776.96999999997</c:v>
                </c:pt>
                <c:pt idx="32185">
                  <c:v>321786.96999999997</c:v>
                </c:pt>
                <c:pt idx="32186">
                  <c:v>321796.94</c:v>
                </c:pt>
                <c:pt idx="32187">
                  <c:v>321806.96999999997</c:v>
                </c:pt>
                <c:pt idx="32188">
                  <c:v>321816.96999999997</c:v>
                </c:pt>
                <c:pt idx="32189">
                  <c:v>321826.94</c:v>
                </c:pt>
                <c:pt idx="32190">
                  <c:v>321836.96999999997</c:v>
                </c:pt>
                <c:pt idx="32191">
                  <c:v>321846.94</c:v>
                </c:pt>
                <c:pt idx="32192">
                  <c:v>321856.96999999997</c:v>
                </c:pt>
                <c:pt idx="32193">
                  <c:v>321866.94</c:v>
                </c:pt>
                <c:pt idx="32194">
                  <c:v>321876.94</c:v>
                </c:pt>
                <c:pt idx="32195">
                  <c:v>321886.94</c:v>
                </c:pt>
                <c:pt idx="32196">
                  <c:v>321896.94</c:v>
                </c:pt>
                <c:pt idx="32197">
                  <c:v>321906.94</c:v>
                </c:pt>
                <c:pt idx="32198">
                  <c:v>321916.94</c:v>
                </c:pt>
                <c:pt idx="32199">
                  <c:v>321926.94</c:v>
                </c:pt>
                <c:pt idx="32200">
                  <c:v>321936.94</c:v>
                </c:pt>
                <c:pt idx="32201">
                  <c:v>321946.94</c:v>
                </c:pt>
                <c:pt idx="32202">
                  <c:v>321956.94</c:v>
                </c:pt>
                <c:pt idx="32203">
                  <c:v>321966.94</c:v>
                </c:pt>
                <c:pt idx="32204">
                  <c:v>321976.94</c:v>
                </c:pt>
                <c:pt idx="32205">
                  <c:v>321986.94</c:v>
                </c:pt>
                <c:pt idx="32206">
                  <c:v>321996.90999999997</c:v>
                </c:pt>
                <c:pt idx="32207">
                  <c:v>322006.94</c:v>
                </c:pt>
                <c:pt idx="32208">
                  <c:v>322016.94</c:v>
                </c:pt>
                <c:pt idx="32209">
                  <c:v>322026.90999999997</c:v>
                </c:pt>
                <c:pt idx="32210">
                  <c:v>322036.94</c:v>
                </c:pt>
                <c:pt idx="32211">
                  <c:v>322046.90999999997</c:v>
                </c:pt>
                <c:pt idx="32212">
                  <c:v>322056.94</c:v>
                </c:pt>
                <c:pt idx="32213">
                  <c:v>322066.90999999997</c:v>
                </c:pt>
                <c:pt idx="32214">
                  <c:v>322076.90999999997</c:v>
                </c:pt>
                <c:pt idx="32215">
                  <c:v>322086.90999999997</c:v>
                </c:pt>
                <c:pt idx="32216">
                  <c:v>322096.90999999997</c:v>
                </c:pt>
                <c:pt idx="32217">
                  <c:v>322106.88</c:v>
                </c:pt>
                <c:pt idx="32218">
                  <c:v>322116.90999999997</c:v>
                </c:pt>
                <c:pt idx="32219">
                  <c:v>322126.90999999997</c:v>
                </c:pt>
                <c:pt idx="32220">
                  <c:v>322136.90999999997</c:v>
                </c:pt>
                <c:pt idx="32221">
                  <c:v>322146.90999999997</c:v>
                </c:pt>
                <c:pt idx="32222">
                  <c:v>322156.88</c:v>
                </c:pt>
                <c:pt idx="32223">
                  <c:v>322166.90999999997</c:v>
                </c:pt>
                <c:pt idx="32224">
                  <c:v>322176.88</c:v>
                </c:pt>
                <c:pt idx="32225">
                  <c:v>322186.88</c:v>
                </c:pt>
                <c:pt idx="32226">
                  <c:v>322196.88</c:v>
                </c:pt>
                <c:pt idx="32227">
                  <c:v>322206.88</c:v>
                </c:pt>
                <c:pt idx="32228">
                  <c:v>322216.90999999997</c:v>
                </c:pt>
                <c:pt idx="32229">
                  <c:v>322226.88</c:v>
                </c:pt>
                <c:pt idx="32230">
                  <c:v>322236.88</c:v>
                </c:pt>
                <c:pt idx="32231">
                  <c:v>322246.88</c:v>
                </c:pt>
                <c:pt idx="32232">
                  <c:v>322256.88</c:v>
                </c:pt>
                <c:pt idx="32233">
                  <c:v>322266.88</c:v>
                </c:pt>
                <c:pt idx="32234">
                  <c:v>322276.88</c:v>
                </c:pt>
                <c:pt idx="32235">
                  <c:v>322286.88</c:v>
                </c:pt>
                <c:pt idx="32236">
                  <c:v>322296.88</c:v>
                </c:pt>
                <c:pt idx="32237">
                  <c:v>322306.84000000003</c:v>
                </c:pt>
                <c:pt idx="32238">
                  <c:v>322316.88</c:v>
                </c:pt>
                <c:pt idx="32239">
                  <c:v>322326.88</c:v>
                </c:pt>
                <c:pt idx="32240">
                  <c:v>322336.88</c:v>
                </c:pt>
                <c:pt idx="32241">
                  <c:v>322346.88</c:v>
                </c:pt>
                <c:pt idx="32242">
                  <c:v>322356.84000000003</c:v>
                </c:pt>
                <c:pt idx="32243">
                  <c:v>322366.88</c:v>
                </c:pt>
                <c:pt idx="32244">
                  <c:v>322376.84000000003</c:v>
                </c:pt>
                <c:pt idx="32245">
                  <c:v>322386.84000000003</c:v>
                </c:pt>
                <c:pt idx="32246">
                  <c:v>322396.84000000003</c:v>
                </c:pt>
                <c:pt idx="32247">
                  <c:v>322406.84000000003</c:v>
                </c:pt>
                <c:pt idx="32248">
                  <c:v>322416.88</c:v>
                </c:pt>
                <c:pt idx="32249">
                  <c:v>322426.84000000003</c:v>
                </c:pt>
                <c:pt idx="32250">
                  <c:v>322436.84000000003</c:v>
                </c:pt>
                <c:pt idx="32251">
                  <c:v>322446.84000000003</c:v>
                </c:pt>
                <c:pt idx="32252">
                  <c:v>322456.84000000003</c:v>
                </c:pt>
                <c:pt idx="32253">
                  <c:v>322466.81</c:v>
                </c:pt>
                <c:pt idx="32254">
                  <c:v>322476.84000000003</c:v>
                </c:pt>
                <c:pt idx="32255">
                  <c:v>322486.81</c:v>
                </c:pt>
                <c:pt idx="32256">
                  <c:v>322496.81</c:v>
                </c:pt>
                <c:pt idx="32257">
                  <c:v>322506.81</c:v>
                </c:pt>
                <c:pt idx="32258">
                  <c:v>322516.81</c:v>
                </c:pt>
                <c:pt idx="32259">
                  <c:v>322526.84000000003</c:v>
                </c:pt>
                <c:pt idx="32260">
                  <c:v>322536.81</c:v>
                </c:pt>
                <c:pt idx="32261">
                  <c:v>322546.81</c:v>
                </c:pt>
                <c:pt idx="32262">
                  <c:v>322556.81</c:v>
                </c:pt>
                <c:pt idx="32263">
                  <c:v>322566.81</c:v>
                </c:pt>
                <c:pt idx="32264">
                  <c:v>322576.81</c:v>
                </c:pt>
                <c:pt idx="32265">
                  <c:v>322586.81</c:v>
                </c:pt>
                <c:pt idx="32266">
                  <c:v>322596.81</c:v>
                </c:pt>
                <c:pt idx="32267">
                  <c:v>322606.81</c:v>
                </c:pt>
                <c:pt idx="32268">
                  <c:v>322616.81</c:v>
                </c:pt>
                <c:pt idx="32269">
                  <c:v>322626.81</c:v>
                </c:pt>
                <c:pt idx="32270">
                  <c:v>322636.81</c:v>
                </c:pt>
                <c:pt idx="32271">
                  <c:v>322646.81</c:v>
                </c:pt>
                <c:pt idx="32272">
                  <c:v>322656.81</c:v>
                </c:pt>
                <c:pt idx="32273">
                  <c:v>322666.78000000003</c:v>
                </c:pt>
                <c:pt idx="32274">
                  <c:v>322676.81</c:v>
                </c:pt>
                <c:pt idx="32275">
                  <c:v>322686.78000000003</c:v>
                </c:pt>
                <c:pt idx="32276">
                  <c:v>322696.78000000003</c:v>
                </c:pt>
                <c:pt idx="32277">
                  <c:v>322706.78000000003</c:v>
                </c:pt>
                <c:pt idx="32278">
                  <c:v>322716.78000000003</c:v>
                </c:pt>
                <c:pt idx="32279">
                  <c:v>322726.81</c:v>
                </c:pt>
                <c:pt idx="32280">
                  <c:v>322736.78000000003</c:v>
                </c:pt>
                <c:pt idx="32281">
                  <c:v>322746.78000000003</c:v>
                </c:pt>
                <c:pt idx="32282">
                  <c:v>322756.78000000003</c:v>
                </c:pt>
                <c:pt idx="32283">
                  <c:v>322766.78000000003</c:v>
                </c:pt>
                <c:pt idx="32284">
                  <c:v>322776.75</c:v>
                </c:pt>
                <c:pt idx="32285">
                  <c:v>322786.78000000003</c:v>
                </c:pt>
                <c:pt idx="32286">
                  <c:v>322796.75</c:v>
                </c:pt>
                <c:pt idx="32287">
                  <c:v>322806.78000000003</c:v>
                </c:pt>
                <c:pt idx="32288">
                  <c:v>322816.78000000003</c:v>
                </c:pt>
                <c:pt idx="32289">
                  <c:v>322826.75</c:v>
                </c:pt>
                <c:pt idx="32290">
                  <c:v>322836.78000000003</c:v>
                </c:pt>
                <c:pt idx="32291">
                  <c:v>322846.75</c:v>
                </c:pt>
                <c:pt idx="32292">
                  <c:v>322856.75</c:v>
                </c:pt>
                <c:pt idx="32293">
                  <c:v>322866.75</c:v>
                </c:pt>
                <c:pt idx="32294">
                  <c:v>322876.75</c:v>
                </c:pt>
                <c:pt idx="32295">
                  <c:v>322886.75</c:v>
                </c:pt>
                <c:pt idx="32296">
                  <c:v>322896.75</c:v>
                </c:pt>
                <c:pt idx="32297">
                  <c:v>322906.75</c:v>
                </c:pt>
                <c:pt idx="32298">
                  <c:v>322916.75</c:v>
                </c:pt>
                <c:pt idx="32299">
                  <c:v>322926.75</c:v>
                </c:pt>
                <c:pt idx="32300">
                  <c:v>322936.75</c:v>
                </c:pt>
                <c:pt idx="32301">
                  <c:v>322946.75</c:v>
                </c:pt>
                <c:pt idx="32302">
                  <c:v>322956.75</c:v>
                </c:pt>
                <c:pt idx="32303">
                  <c:v>322966.75</c:v>
                </c:pt>
                <c:pt idx="32304">
                  <c:v>322976.71999999997</c:v>
                </c:pt>
                <c:pt idx="32305">
                  <c:v>322986.75</c:v>
                </c:pt>
                <c:pt idx="32306">
                  <c:v>322996.71999999997</c:v>
                </c:pt>
                <c:pt idx="32307">
                  <c:v>323006.75</c:v>
                </c:pt>
                <c:pt idx="32308">
                  <c:v>323016.75</c:v>
                </c:pt>
                <c:pt idx="32309">
                  <c:v>323026.71999999997</c:v>
                </c:pt>
                <c:pt idx="32310">
                  <c:v>323036.75</c:v>
                </c:pt>
                <c:pt idx="32311">
                  <c:v>323046.71999999997</c:v>
                </c:pt>
                <c:pt idx="32312">
                  <c:v>323056.71999999997</c:v>
                </c:pt>
                <c:pt idx="32313">
                  <c:v>323066.71999999997</c:v>
                </c:pt>
                <c:pt idx="32314">
                  <c:v>323076.71999999997</c:v>
                </c:pt>
                <c:pt idx="32315">
                  <c:v>323086.69</c:v>
                </c:pt>
                <c:pt idx="32316">
                  <c:v>323096.71999999997</c:v>
                </c:pt>
                <c:pt idx="32317">
                  <c:v>323106.69</c:v>
                </c:pt>
                <c:pt idx="32318">
                  <c:v>323116.71999999997</c:v>
                </c:pt>
                <c:pt idx="32319">
                  <c:v>323126.71999999997</c:v>
                </c:pt>
                <c:pt idx="32320">
                  <c:v>323136.69</c:v>
                </c:pt>
                <c:pt idx="32321">
                  <c:v>323146.71999999997</c:v>
                </c:pt>
                <c:pt idx="32322">
                  <c:v>323156.69</c:v>
                </c:pt>
                <c:pt idx="32323">
                  <c:v>323166.69</c:v>
                </c:pt>
                <c:pt idx="32324">
                  <c:v>323176.69</c:v>
                </c:pt>
                <c:pt idx="32325">
                  <c:v>323186.69</c:v>
                </c:pt>
                <c:pt idx="32326">
                  <c:v>323196.69</c:v>
                </c:pt>
                <c:pt idx="32327">
                  <c:v>323206.69</c:v>
                </c:pt>
                <c:pt idx="32328">
                  <c:v>323216.69</c:v>
                </c:pt>
                <c:pt idx="32329">
                  <c:v>323226.69</c:v>
                </c:pt>
                <c:pt idx="32330">
                  <c:v>323236.69</c:v>
                </c:pt>
                <c:pt idx="32331">
                  <c:v>323246.69</c:v>
                </c:pt>
                <c:pt idx="32332">
                  <c:v>323256.69</c:v>
                </c:pt>
                <c:pt idx="32333">
                  <c:v>323266.69</c:v>
                </c:pt>
                <c:pt idx="32334">
                  <c:v>323276.69</c:v>
                </c:pt>
                <c:pt idx="32335">
                  <c:v>323286.65999999997</c:v>
                </c:pt>
                <c:pt idx="32336">
                  <c:v>323296.69</c:v>
                </c:pt>
                <c:pt idx="32337">
                  <c:v>323306.65999999997</c:v>
                </c:pt>
                <c:pt idx="32338">
                  <c:v>323316.69</c:v>
                </c:pt>
                <c:pt idx="32339">
                  <c:v>323326.69</c:v>
                </c:pt>
                <c:pt idx="32340">
                  <c:v>323336.65999999997</c:v>
                </c:pt>
                <c:pt idx="32341">
                  <c:v>323346.69</c:v>
                </c:pt>
                <c:pt idx="32342">
                  <c:v>323356.65999999997</c:v>
                </c:pt>
                <c:pt idx="32343">
                  <c:v>323366.65999999997</c:v>
                </c:pt>
                <c:pt idx="32344">
                  <c:v>323376.65999999997</c:v>
                </c:pt>
                <c:pt idx="32345">
                  <c:v>323386.65999999997</c:v>
                </c:pt>
                <c:pt idx="32346">
                  <c:v>323396.65999999997</c:v>
                </c:pt>
                <c:pt idx="32347">
                  <c:v>323406.65999999997</c:v>
                </c:pt>
                <c:pt idx="32348">
                  <c:v>323416.65999999997</c:v>
                </c:pt>
                <c:pt idx="32349">
                  <c:v>323426.65999999997</c:v>
                </c:pt>
                <c:pt idx="32350">
                  <c:v>323436.65999999997</c:v>
                </c:pt>
                <c:pt idx="32351">
                  <c:v>323446.63</c:v>
                </c:pt>
                <c:pt idx="32352">
                  <c:v>323456.65999999997</c:v>
                </c:pt>
                <c:pt idx="32353">
                  <c:v>323466.63</c:v>
                </c:pt>
                <c:pt idx="32354">
                  <c:v>323476.65999999997</c:v>
                </c:pt>
                <c:pt idx="32355">
                  <c:v>323486.63</c:v>
                </c:pt>
                <c:pt idx="32356">
                  <c:v>323496.63</c:v>
                </c:pt>
                <c:pt idx="32357">
                  <c:v>323506.63</c:v>
                </c:pt>
                <c:pt idx="32358">
                  <c:v>323516.63</c:v>
                </c:pt>
                <c:pt idx="32359">
                  <c:v>323526.63</c:v>
                </c:pt>
                <c:pt idx="32360">
                  <c:v>323536.63</c:v>
                </c:pt>
                <c:pt idx="32361">
                  <c:v>323546.63</c:v>
                </c:pt>
                <c:pt idx="32362">
                  <c:v>323556.63</c:v>
                </c:pt>
                <c:pt idx="32363">
                  <c:v>323566.63</c:v>
                </c:pt>
                <c:pt idx="32364">
                  <c:v>323576.63</c:v>
                </c:pt>
                <c:pt idx="32365">
                  <c:v>323586.63</c:v>
                </c:pt>
                <c:pt idx="32366">
                  <c:v>323596.63</c:v>
                </c:pt>
                <c:pt idx="32367">
                  <c:v>323606.63</c:v>
                </c:pt>
                <c:pt idx="32368">
                  <c:v>323616.59000000003</c:v>
                </c:pt>
                <c:pt idx="32369">
                  <c:v>323626.63</c:v>
                </c:pt>
                <c:pt idx="32370">
                  <c:v>323636.63</c:v>
                </c:pt>
                <c:pt idx="32371">
                  <c:v>323646.59000000003</c:v>
                </c:pt>
                <c:pt idx="32372">
                  <c:v>323656.63</c:v>
                </c:pt>
                <c:pt idx="32373">
                  <c:v>323666.59000000003</c:v>
                </c:pt>
                <c:pt idx="32374">
                  <c:v>323676.63</c:v>
                </c:pt>
                <c:pt idx="32375">
                  <c:v>323686.59000000003</c:v>
                </c:pt>
                <c:pt idx="32376">
                  <c:v>323696.59000000003</c:v>
                </c:pt>
                <c:pt idx="32377">
                  <c:v>323706.59000000003</c:v>
                </c:pt>
                <c:pt idx="32378">
                  <c:v>323716.59000000003</c:v>
                </c:pt>
                <c:pt idx="32379">
                  <c:v>323726.59000000003</c:v>
                </c:pt>
                <c:pt idx="32380">
                  <c:v>323736.59000000003</c:v>
                </c:pt>
                <c:pt idx="32381">
                  <c:v>323746.59000000003</c:v>
                </c:pt>
                <c:pt idx="32382">
                  <c:v>323756.56</c:v>
                </c:pt>
                <c:pt idx="32383">
                  <c:v>323766.59000000003</c:v>
                </c:pt>
                <c:pt idx="32384">
                  <c:v>323776.56</c:v>
                </c:pt>
                <c:pt idx="32385">
                  <c:v>323786.59000000003</c:v>
                </c:pt>
                <c:pt idx="32386">
                  <c:v>323796.59000000003</c:v>
                </c:pt>
                <c:pt idx="32387">
                  <c:v>323806.56</c:v>
                </c:pt>
                <c:pt idx="32388">
                  <c:v>323816.56</c:v>
                </c:pt>
                <c:pt idx="32389">
                  <c:v>323826.56</c:v>
                </c:pt>
                <c:pt idx="32390">
                  <c:v>323836.56</c:v>
                </c:pt>
                <c:pt idx="32391">
                  <c:v>323846.56</c:v>
                </c:pt>
                <c:pt idx="32392">
                  <c:v>323856.56</c:v>
                </c:pt>
                <c:pt idx="32393">
                  <c:v>323866.56</c:v>
                </c:pt>
                <c:pt idx="32394">
                  <c:v>323876.56</c:v>
                </c:pt>
                <c:pt idx="32395">
                  <c:v>323886.56</c:v>
                </c:pt>
                <c:pt idx="32396">
                  <c:v>323896.56</c:v>
                </c:pt>
                <c:pt idx="32397">
                  <c:v>323906.56</c:v>
                </c:pt>
                <c:pt idx="32398">
                  <c:v>323916.56</c:v>
                </c:pt>
                <c:pt idx="32399">
                  <c:v>323926.56</c:v>
                </c:pt>
                <c:pt idx="32400">
                  <c:v>323936.56</c:v>
                </c:pt>
                <c:pt idx="32401">
                  <c:v>323946.56</c:v>
                </c:pt>
                <c:pt idx="32402">
                  <c:v>323956.56</c:v>
                </c:pt>
                <c:pt idx="32403">
                  <c:v>323966.56</c:v>
                </c:pt>
                <c:pt idx="32404">
                  <c:v>323976.53000000003</c:v>
                </c:pt>
                <c:pt idx="32405">
                  <c:v>323986.56</c:v>
                </c:pt>
                <c:pt idx="32406">
                  <c:v>323996.53000000003</c:v>
                </c:pt>
                <c:pt idx="32407">
                  <c:v>324006.53000000003</c:v>
                </c:pt>
                <c:pt idx="32408">
                  <c:v>324016.53000000003</c:v>
                </c:pt>
                <c:pt idx="32409">
                  <c:v>324026.53000000003</c:v>
                </c:pt>
                <c:pt idx="32410">
                  <c:v>324036.56</c:v>
                </c:pt>
                <c:pt idx="32411">
                  <c:v>324046.53000000003</c:v>
                </c:pt>
                <c:pt idx="32412">
                  <c:v>324056.53000000003</c:v>
                </c:pt>
                <c:pt idx="32413">
                  <c:v>324066.53000000003</c:v>
                </c:pt>
                <c:pt idx="32414">
                  <c:v>324076.53000000003</c:v>
                </c:pt>
                <c:pt idx="32415">
                  <c:v>324086.5</c:v>
                </c:pt>
                <c:pt idx="32416">
                  <c:v>324096.53000000003</c:v>
                </c:pt>
                <c:pt idx="32417">
                  <c:v>324106.5</c:v>
                </c:pt>
                <c:pt idx="32418">
                  <c:v>324116.5</c:v>
                </c:pt>
                <c:pt idx="32419">
                  <c:v>324126.53000000003</c:v>
                </c:pt>
                <c:pt idx="32420">
                  <c:v>324136.5</c:v>
                </c:pt>
                <c:pt idx="32421">
                  <c:v>324146.53000000003</c:v>
                </c:pt>
                <c:pt idx="32422">
                  <c:v>324156.5</c:v>
                </c:pt>
                <c:pt idx="32423">
                  <c:v>324166.5</c:v>
                </c:pt>
                <c:pt idx="32424">
                  <c:v>324176.5</c:v>
                </c:pt>
                <c:pt idx="32425">
                  <c:v>324186.5</c:v>
                </c:pt>
                <c:pt idx="32426">
                  <c:v>324196.5</c:v>
                </c:pt>
                <c:pt idx="32427">
                  <c:v>324206.5</c:v>
                </c:pt>
                <c:pt idx="32428">
                  <c:v>324216.5</c:v>
                </c:pt>
                <c:pt idx="32429">
                  <c:v>324226.5</c:v>
                </c:pt>
                <c:pt idx="32430">
                  <c:v>324236.5</c:v>
                </c:pt>
                <c:pt idx="32431">
                  <c:v>324246.5</c:v>
                </c:pt>
                <c:pt idx="32432">
                  <c:v>324256.5</c:v>
                </c:pt>
                <c:pt idx="32433">
                  <c:v>324266.5</c:v>
                </c:pt>
                <c:pt idx="32434">
                  <c:v>324276.5</c:v>
                </c:pt>
                <c:pt idx="32435">
                  <c:v>324286.46999999997</c:v>
                </c:pt>
                <c:pt idx="32436">
                  <c:v>324296.5</c:v>
                </c:pt>
                <c:pt idx="32437">
                  <c:v>324306.46999999997</c:v>
                </c:pt>
                <c:pt idx="32438">
                  <c:v>324316.46999999997</c:v>
                </c:pt>
                <c:pt idx="32439">
                  <c:v>324326.5</c:v>
                </c:pt>
                <c:pt idx="32440">
                  <c:v>324336.46999999997</c:v>
                </c:pt>
                <c:pt idx="32441">
                  <c:v>324346.5</c:v>
                </c:pt>
                <c:pt idx="32442">
                  <c:v>324356.46999999997</c:v>
                </c:pt>
                <c:pt idx="32443">
                  <c:v>324366.46999999997</c:v>
                </c:pt>
                <c:pt idx="32444">
                  <c:v>324376.46999999997</c:v>
                </c:pt>
                <c:pt idx="32445">
                  <c:v>324386.46999999997</c:v>
                </c:pt>
                <c:pt idx="32446">
                  <c:v>324396.44</c:v>
                </c:pt>
                <c:pt idx="32447">
                  <c:v>324406.46999999997</c:v>
                </c:pt>
                <c:pt idx="32448">
                  <c:v>324416.44</c:v>
                </c:pt>
                <c:pt idx="32449">
                  <c:v>324426.44</c:v>
                </c:pt>
                <c:pt idx="32450">
                  <c:v>324436.46999999997</c:v>
                </c:pt>
                <c:pt idx="32451">
                  <c:v>324446.44</c:v>
                </c:pt>
                <c:pt idx="32452">
                  <c:v>324456.46999999997</c:v>
                </c:pt>
                <c:pt idx="32453">
                  <c:v>324466.44</c:v>
                </c:pt>
                <c:pt idx="32454">
                  <c:v>324476.44</c:v>
                </c:pt>
                <c:pt idx="32455">
                  <c:v>324486.44</c:v>
                </c:pt>
                <c:pt idx="32456">
                  <c:v>324496.44</c:v>
                </c:pt>
                <c:pt idx="32457">
                  <c:v>324506.44</c:v>
                </c:pt>
                <c:pt idx="32458">
                  <c:v>324516.44</c:v>
                </c:pt>
                <c:pt idx="32459">
                  <c:v>324526.44</c:v>
                </c:pt>
                <c:pt idx="32460">
                  <c:v>324536.44</c:v>
                </c:pt>
                <c:pt idx="32461">
                  <c:v>324546.44</c:v>
                </c:pt>
                <c:pt idx="32462">
                  <c:v>324556.44</c:v>
                </c:pt>
                <c:pt idx="32463">
                  <c:v>324566.44</c:v>
                </c:pt>
                <c:pt idx="32464">
                  <c:v>324576.44</c:v>
                </c:pt>
                <c:pt idx="32465">
                  <c:v>324586.44</c:v>
                </c:pt>
                <c:pt idx="32466">
                  <c:v>324596.40999999997</c:v>
                </c:pt>
                <c:pt idx="32467">
                  <c:v>324606.44</c:v>
                </c:pt>
                <c:pt idx="32468">
                  <c:v>324616.40999999997</c:v>
                </c:pt>
                <c:pt idx="32469">
                  <c:v>324626.44</c:v>
                </c:pt>
                <c:pt idx="32470">
                  <c:v>324636.44</c:v>
                </c:pt>
                <c:pt idx="32471">
                  <c:v>324646.40999999997</c:v>
                </c:pt>
                <c:pt idx="32472">
                  <c:v>324656.44</c:v>
                </c:pt>
                <c:pt idx="32473">
                  <c:v>324666.40999999997</c:v>
                </c:pt>
                <c:pt idx="32474">
                  <c:v>324676.40999999997</c:v>
                </c:pt>
                <c:pt idx="32475">
                  <c:v>324686.40999999997</c:v>
                </c:pt>
                <c:pt idx="32476">
                  <c:v>324696.40999999997</c:v>
                </c:pt>
                <c:pt idx="32477">
                  <c:v>324706.38</c:v>
                </c:pt>
                <c:pt idx="32478">
                  <c:v>324716.40999999997</c:v>
                </c:pt>
                <c:pt idx="32479">
                  <c:v>324726.38</c:v>
                </c:pt>
                <c:pt idx="32480">
                  <c:v>324736.40999999997</c:v>
                </c:pt>
                <c:pt idx="32481">
                  <c:v>324746.40999999997</c:v>
                </c:pt>
                <c:pt idx="32482">
                  <c:v>324756.38</c:v>
                </c:pt>
                <c:pt idx="32483">
                  <c:v>324766.40999999997</c:v>
                </c:pt>
                <c:pt idx="32484">
                  <c:v>324776.38</c:v>
                </c:pt>
                <c:pt idx="32485">
                  <c:v>324786.38</c:v>
                </c:pt>
                <c:pt idx="32486">
                  <c:v>324796.38</c:v>
                </c:pt>
                <c:pt idx="32487">
                  <c:v>324806.38</c:v>
                </c:pt>
                <c:pt idx="32488">
                  <c:v>324816.38</c:v>
                </c:pt>
                <c:pt idx="32489">
                  <c:v>324826.38</c:v>
                </c:pt>
                <c:pt idx="32490">
                  <c:v>324836.38</c:v>
                </c:pt>
                <c:pt idx="32491">
                  <c:v>324846.38</c:v>
                </c:pt>
                <c:pt idx="32492">
                  <c:v>324856.38</c:v>
                </c:pt>
                <c:pt idx="32493">
                  <c:v>324866.38</c:v>
                </c:pt>
                <c:pt idx="32494">
                  <c:v>324876.38</c:v>
                </c:pt>
                <c:pt idx="32495">
                  <c:v>324886.38</c:v>
                </c:pt>
                <c:pt idx="32496">
                  <c:v>324896.38</c:v>
                </c:pt>
                <c:pt idx="32497">
                  <c:v>324906.34000000003</c:v>
                </c:pt>
                <c:pt idx="32498">
                  <c:v>324916.38</c:v>
                </c:pt>
                <c:pt idx="32499">
                  <c:v>324926.34000000003</c:v>
                </c:pt>
                <c:pt idx="32500">
                  <c:v>324936.38</c:v>
                </c:pt>
                <c:pt idx="32501">
                  <c:v>324946.38</c:v>
                </c:pt>
                <c:pt idx="32502">
                  <c:v>324956.34000000003</c:v>
                </c:pt>
                <c:pt idx="32503">
                  <c:v>324966.38</c:v>
                </c:pt>
                <c:pt idx="32504">
                  <c:v>324976.34000000003</c:v>
                </c:pt>
                <c:pt idx="32505">
                  <c:v>324986.34000000003</c:v>
                </c:pt>
                <c:pt idx="32506">
                  <c:v>324996.34000000003</c:v>
                </c:pt>
                <c:pt idx="32507">
                  <c:v>325006.34000000003</c:v>
                </c:pt>
                <c:pt idx="32508">
                  <c:v>325016.31</c:v>
                </c:pt>
                <c:pt idx="32509">
                  <c:v>325026.34000000003</c:v>
                </c:pt>
                <c:pt idx="32510">
                  <c:v>325036.34000000003</c:v>
                </c:pt>
                <c:pt idx="32511">
                  <c:v>325046.34000000003</c:v>
                </c:pt>
                <c:pt idx="32512">
                  <c:v>325056.34000000003</c:v>
                </c:pt>
                <c:pt idx="32513">
                  <c:v>325066.31</c:v>
                </c:pt>
                <c:pt idx="32514">
                  <c:v>325076.34000000003</c:v>
                </c:pt>
                <c:pt idx="32515">
                  <c:v>325086.31</c:v>
                </c:pt>
                <c:pt idx="32516">
                  <c:v>325096.31</c:v>
                </c:pt>
                <c:pt idx="32517">
                  <c:v>325106.31</c:v>
                </c:pt>
                <c:pt idx="32518">
                  <c:v>325116.31</c:v>
                </c:pt>
                <c:pt idx="32519">
                  <c:v>325126.31</c:v>
                </c:pt>
                <c:pt idx="32520">
                  <c:v>325136.31</c:v>
                </c:pt>
                <c:pt idx="32521">
                  <c:v>325146.31</c:v>
                </c:pt>
                <c:pt idx="32522">
                  <c:v>325156.31</c:v>
                </c:pt>
                <c:pt idx="32523">
                  <c:v>325166.31</c:v>
                </c:pt>
                <c:pt idx="32524">
                  <c:v>325176.31</c:v>
                </c:pt>
                <c:pt idx="32525">
                  <c:v>325186.31</c:v>
                </c:pt>
                <c:pt idx="32526">
                  <c:v>325196.31</c:v>
                </c:pt>
                <c:pt idx="32527">
                  <c:v>325206.31</c:v>
                </c:pt>
                <c:pt idx="32528">
                  <c:v>325216.31</c:v>
                </c:pt>
                <c:pt idx="32529">
                  <c:v>325226.31</c:v>
                </c:pt>
                <c:pt idx="32530">
                  <c:v>325236.28000000003</c:v>
                </c:pt>
                <c:pt idx="32531">
                  <c:v>325246.31</c:v>
                </c:pt>
                <c:pt idx="32532">
                  <c:v>325256.31</c:v>
                </c:pt>
                <c:pt idx="32533">
                  <c:v>325266.28000000003</c:v>
                </c:pt>
                <c:pt idx="32534">
                  <c:v>325276.31</c:v>
                </c:pt>
                <c:pt idx="32535">
                  <c:v>325286.28000000003</c:v>
                </c:pt>
                <c:pt idx="32536">
                  <c:v>325296.31</c:v>
                </c:pt>
                <c:pt idx="32537">
                  <c:v>325306.28000000003</c:v>
                </c:pt>
                <c:pt idx="32538">
                  <c:v>325316.28000000003</c:v>
                </c:pt>
                <c:pt idx="32539">
                  <c:v>325326.28000000003</c:v>
                </c:pt>
                <c:pt idx="32540">
                  <c:v>325336.28000000003</c:v>
                </c:pt>
                <c:pt idx="32541">
                  <c:v>325346.28000000003</c:v>
                </c:pt>
                <c:pt idx="32542">
                  <c:v>325356.28000000003</c:v>
                </c:pt>
                <c:pt idx="32543">
                  <c:v>325366.28000000003</c:v>
                </c:pt>
                <c:pt idx="32544">
                  <c:v>325376.25</c:v>
                </c:pt>
                <c:pt idx="32545">
                  <c:v>325386.28000000003</c:v>
                </c:pt>
                <c:pt idx="32546">
                  <c:v>325396.25</c:v>
                </c:pt>
                <c:pt idx="32547">
                  <c:v>325406.28000000003</c:v>
                </c:pt>
                <c:pt idx="32548">
                  <c:v>325416.25</c:v>
                </c:pt>
                <c:pt idx="32549">
                  <c:v>325426.25</c:v>
                </c:pt>
                <c:pt idx="32550">
                  <c:v>325436.25</c:v>
                </c:pt>
                <c:pt idx="32551">
                  <c:v>325446.25</c:v>
                </c:pt>
                <c:pt idx="32552">
                  <c:v>325456.25</c:v>
                </c:pt>
                <c:pt idx="32553">
                  <c:v>325466.25</c:v>
                </c:pt>
                <c:pt idx="32554">
                  <c:v>325476.25</c:v>
                </c:pt>
                <c:pt idx="32555">
                  <c:v>325486.25</c:v>
                </c:pt>
                <c:pt idx="32556">
                  <c:v>325496.25</c:v>
                </c:pt>
                <c:pt idx="32557">
                  <c:v>325506.25</c:v>
                </c:pt>
                <c:pt idx="32558">
                  <c:v>325516.25</c:v>
                </c:pt>
                <c:pt idx="32559">
                  <c:v>325526.25</c:v>
                </c:pt>
                <c:pt idx="32560">
                  <c:v>325536.25</c:v>
                </c:pt>
                <c:pt idx="32561">
                  <c:v>325546.25</c:v>
                </c:pt>
                <c:pt idx="32562">
                  <c:v>325556.25</c:v>
                </c:pt>
                <c:pt idx="32563">
                  <c:v>325566.25</c:v>
                </c:pt>
                <c:pt idx="32564">
                  <c:v>325576.21999999997</c:v>
                </c:pt>
                <c:pt idx="32565">
                  <c:v>325586.25</c:v>
                </c:pt>
                <c:pt idx="32566">
                  <c:v>325596.21999999997</c:v>
                </c:pt>
                <c:pt idx="32567">
                  <c:v>325606.25</c:v>
                </c:pt>
                <c:pt idx="32568">
                  <c:v>325616.21999999997</c:v>
                </c:pt>
                <c:pt idx="32569">
                  <c:v>325626.21999999997</c:v>
                </c:pt>
                <c:pt idx="32570">
                  <c:v>325636.21999999997</c:v>
                </c:pt>
                <c:pt idx="32571">
                  <c:v>325646.21999999997</c:v>
                </c:pt>
                <c:pt idx="32572">
                  <c:v>325656.21999999997</c:v>
                </c:pt>
                <c:pt idx="32573">
                  <c:v>325666.21999999997</c:v>
                </c:pt>
                <c:pt idx="32574">
                  <c:v>325676.21999999997</c:v>
                </c:pt>
                <c:pt idx="32575">
                  <c:v>325686.19</c:v>
                </c:pt>
                <c:pt idx="32576">
                  <c:v>325696.21999999997</c:v>
                </c:pt>
                <c:pt idx="32577">
                  <c:v>325706.19</c:v>
                </c:pt>
                <c:pt idx="32578">
                  <c:v>325716.21999999997</c:v>
                </c:pt>
                <c:pt idx="32579">
                  <c:v>325726.19</c:v>
                </c:pt>
                <c:pt idx="32580">
                  <c:v>325736.19</c:v>
                </c:pt>
                <c:pt idx="32581">
                  <c:v>325746.21999999997</c:v>
                </c:pt>
                <c:pt idx="32582">
                  <c:v>325756.19</c:v>
                </c:pt>
                <c:pt idx="32583">
                  <c:v>325766.19</c:v>
                </c:pt>
                <c:pt idx="32584">
                  <c:v>325776.19</c:v>
                </c:pt>
                <c:pt idx="32585">
                  <c:v>325786.19</c:v>
                </c:pt>
                <c:pt idx="32586">
                  <c:v>325796.19</c:v>
                </c:pt>
                <c:pt idx="32587">
                  <c:v>325806.19</c:v>
                </c:pt>
                <c:pt idx="32588">
                  <c:v>325816.19</c:v>
                </c:pt>
                <c:pt idx="32589">
                  <c:v>325826.19</c:v>
                </c:pt>
                <c:pt idx="32590">
                  <c:v>325836.19</c:v>
                </c:pt>
                <c:pt idx="32591">
                  <c:v>325846.19</c:v>
                </c:pt>
                <c:pt idx="32592">
                  <c:v>325856.19</c:v>
                </c:pt>
                <c:pt idx="32593">
                  <c:v>325866.19</c:v>
                </c:pt>
                <c:pt idx="32594">
                  <c:v>325876.19</c:v>
                </c:pt>
                <c:pt idx="32595">
                  <c:v>325886.19</c:v>
                </c:pt>
                <c:pt idx="32596">
                  <c:v>325896.19</c:v>
                </c:pt>
                <c:pt idx="32597">
                  <c:v>325906.15999999997</c:v>
                </c:pt>
                <c:pt idx="32598">
                  <c:v>325916.19</c:v>
                </c:pt>
                <c:pt idx="32599">
                  <c:v>325926.15999999997</c:v>
                </c:pt>
                <c:pt idx="32600">
                  <c:v>325936.15999999997</c:v>
                </c:pt>
                <c:pt idx="32601">
                  <c:v>325946.15999999997</c:v>
                </c:pt>
                <c:pt idx="32602">
                  <c:v>325956.15999999997</c:v>
                </c:pt>
                <c:pt idx="32603">
                  <c:v>325966.19</c:v>
                </c:pt>
                <c:pt idx="32604">
                  <c:v>325976.15999999997</c:v>
                </c:pt>
                <c:pt idx="32605">
                  <c:v>325986.15999999997</c:v>
                </c:pt>
                <c:pt idx="32606">
                  <c:v>325996.15999999997</c:v>
                </c:pt>
                <c:pt idx="32607">
                  <c:v>326006.15999999997</c:v>
                </c:pt>
                <c:pt idx="32608">
                  <c:v>326016.13</c:v>
                </c:pt>
                <c:pt idx="32609">
                  <c:v>326026.15999999997</c:v>
                </c:pt>
                <c:pt idx="32610">
                  <c:v>326036.13</c:v>
                </c:pt>
                <c:pt idx="32611">
                  <c:v>326046.13</c:v>
                </c:pt>
                <c:pt idx="32612">
                  <c:v>326056.15999999997</c:v>
                </c:pt>
                <c:pt idx="32613">
                  <c:v>326066.13</c:v>
                </c:pt>
                <c:pt idx="32614">
                  <c:v>326076.15999999997</c:v>
                </c:pt>
                <c:pt idx="32615">
                  <c:v>326086.13</c:v>
                </c:pt>
                <c:pt idx="32616">
                  <c:v>326096.13</c:v>
                </c:pt>
                <c:pt idx="32617">
                  <c:v>326106.13</c:v>
                </c:pt>
                <c:pt idx="32618">
                  <c:v>326116.13</c:v>
                </c:pt>
                <c:pt idx="32619">
                  <c:v>326126.13</c:v>
                </c:pt>
                <c:pt idx="32620">
                  <c:v>326136.13</c:v>
                </c:pt>
                <c:pt idx="32621">
                  <c:v>326146.13</c:v>
                </c:pt>
                <c:pt idx="32622">
                  <c:v>326156.13</c:v>
                </c:pt>
                <c:pt idx="32623">
                  <c:v>326166.13</c:v>
                </c:pt>
                <c:pt idx="32624">
                  <c:v>326176.13</c:v>
                </c:pt>
                <c:pt idx="32625">
                  <c:v>326186.13</c:v>
                </c:pt>
                <c:pt idx="32626">
                  <c:v>326196.13</c:v>
                </c:pt>
                <c:pt idx="32627">
                  <c:v>326206.13</c:v>
                </c:pt>
                <c:pt idx="32628">
                  <c:v>326216.09000000003</c:v>
                </c:pt>
                <c:pt idx="32629">
                  <c:v>326226.13</c:v>
                </c:pt>
                <c:pt idx="32630">
                  <c:v>326236.09000000003</c:v>
                </c:pt>
                <c:pt idx="32631">
                  <c:v>326246.09000000003</c:v>
                </c:pt>
                <c:pt idx="32632">
                  <c:v>326256.13</c:v>
                </c:pt>
                <c:pt idx="32633">
                  <c:v>326266.09000000003</c:v>
                </c:pt>
                <c:pt idx="32634">
                  <c:v>326276.13</c:v>
                </c:pt>
                <c:pt idx="32635">
                  <c:v>326286.09000000003</c:v>
                </c:pt>
                <c:pt idx="32636">
                  <c:v>326296.09000000003</c:v>
                </c:pt>
                <c:pt idx="32637">
                  <c:v>326306.09000000003</c:v>
                </c:pt>
                <c:pt idx="32638">
                  <c:v>326316.09000000003</c:v>
                </c:pt>
                <c:pt idx="32639">
                  <c:v>326326.06</c:v>
                </c:pt>
                <c:pt idx="32640">
                  <c:v>326336.09000000003</c:v>
                </c:pt>
                <c:pt idx="32641">
                  <c:v>326346.06</c:v>
                </c:pt>
                <c:pt idx="32642">
                  <c:v>326356.09000000003</c:v>
                </c:pt>
                <c:pt idx="32643">
                  <c:v>326366.09000000003</c:v>
                </c:pt>
                <c:pt idx="32644">
                  <c:v>326376.06</c:v>
                </c:pt>
                <c:pt idx="32645">
                  <c:v>326386.09000000003</c:v>
                </c:pt>
                <c:pt idx="32646">
                  <c:v>326396.06</c:v>
                </c:pt>
                <c:pt idx="32647">
                  <c:v>326406.06</c:v>
                </c:pt>
                <c:pt idx="32648">
                  <c:v>326416.06</c:v>
                </c:pt>
                <c:pt idx="32649">
                  <c:v>326426.06</c:v>
                </c:pt>
                <c:pt idx="32650">
                  <c:v>326436.06</c:v>
                </c:pt>
                <c:pt idx="32651">
                  <c:v>326446.06</c:v>
                </c:pt>
                <c:pt idx="32652">
                  <c:v>326456.06</c:v>
                </c:pt>
                <c:pt idx="32653">
                  <c:v>326466.06</c:v>
                </c:pt>
                <c:pt idx="32654">
                  <c:v>326476.06</c:v>
                </c:pt>
                <c:pt idx="32655">
                  <c:v>326486.06</c:v>
                </c:pt>
                <c:pt idx="32656">
                  <c:v>326496.06</c:v>
                </c:pt>
                <c:pt idx="32657">
                  <c:v>326506.06</c:v>
                </c:pt>
                <c:pt idx="32658">
                  <c:v>326516.06</c:v>
                </c:pt>
                <c:pt idx="32659">
                  <c:v>326526.03000000003</c:v>
                </c:pt>
                <c:pt idx="32660">
                  <c:v>326536.06</c:v>
                </c:pt>
                <c:pt idx="32661">
                  <c:v>326546.03000000003</c:v>
                </c:pt>
                <c:pt idx="32662">
                  <c:v>326556.06</c:v>
                </c:pt>
                <c:pt idx="32663">
                  <c:v>326566.06</c:v>
                </c:pt>
                <c:pt idx="32664">
                  <c:v>326576.03000000003</c:v>
                </c:pt>
                <c:pt idx="32665">
                  <c:v>326586.06</c:v>
                </c:pt>
                <c:pt idx="32666">
                  <c:v>326596.03000000003</c:v>
                </c:pt>
                <c:pt idx="32667">
                  <c:v>326606.03000000003</c:v>
                </c:pt>
                <c:pt idx="32668">
                  <c:v>326616.03000000003</c:v>
                </c:pt>
                <c:pt idx="32669">
                  <c:v>326626.03000000003</c:v>
                </c:pt>
                <c:pt idx="32670">
                  <c:v>326636</c:v>
                </c:pt>
                <c:pt idx="32671">
                  <c:v>326646.03000000003</c:v>
                </c:pt>
                <c:pt idx="32672">
                  <c:v>326656</c:v>
                </c:pt>
                <c:pt idx="32673">
                  <c:v>326666.03000000003</c:v>
                </c:pt>
                <c:pt idx="32674">
                  <c:v>326676.03000000003</c:v>
                </c:pt>
                <c:pt idx="32675">
                  <c:v>326686</c:v>
                </c:pt>
                <c:pt idx="32676">
                  <c:v>326696.03000000003</c:v>
                </c:pt>
                <c:pt idx="32677">
                  <c:v>326706</c:v>
                </c:pt>
                <c:pt idx="32678">
                  <c:v>326716</c:v>
                </c:pt>
                <c:pt idx="32679">
                  <c:v>326726</c:v>
                </c:pt>
                <c:pt idx="32680">
                  <c:v>326736</c:v>
                </c:pt>
                <c:pt idx="32681">
                  <c:v>326746</c:v>
                </c:pt>
                <c:pt idx="32682">
                  <c:v>326756</c:v>
                </c:pt>
                <c:pt idx="32683">
                  <c:v>326766</c:v>
                </c:pt>
                <c:pt idx="32684">
                  <c:v>326776</c:v>
                </c:pt>
                <c:pt idx="32685">
                  <c:v>326786</c:v>
                </c:pt>
                <c:pt idx="32686">
                  <c:v>326796</c:v>
                </c:pt>
                <c:pt idx="32687">
                  <c:v>326806</c:v>
                </c:pt>
                <c:pt idx="32688">
                  <c:v>326816</c:v>
                </c:pt>
                <c:pt idx="32689">
                  <c:v>326826</c:v>
                </c:pt>
                <c:pt idx="32690">
                  <c:v>326835.96999999997</c:v>
                </c:pt>
                <c:pt idx="32691">
                  <c:v>326846</c:v>
                </c:pt>
                <c:pt idx="32692">
                  <c:v>326855.96999999997</c:v>
                </c:pt>
                <c:pt idx="32693">
                  <c:v>326866</c:v>
                </c:pt>
                <c:pt idx="32694">
                  <c:v>326876</c:v>
                </c:pt>
                <c:pt idx="32695">
                  <c:v>326885.96999999997</c:v>
                </c:pt>
                <c:pt idx="32696">
                  <c:v>326896</c:v>
                </c:pt>
                <c:pt idx="32697">
                  <c:v>326905.96999999997</c:v>
                </c:pt>
                <c:pt idx="32698">
                  <c:v>326915.96999999997</c:v>
                </c:pt>
                <c:pt idx="32699">
                  <c:v>326925.96999999997</c:v>
                </c:pt>
                <c:pt idx="32700">
                  <c:v>326935.96999999997</c:v>
                </c:pt>
                <c:pt idx="32701">
                  <c:v>326945.96999999997</c:v>
                </c:pt>
                <c:pt idx="32702">
                  <c:v>326955.96999999997</c:v>
                </c:pt>
                <c:pt idx="32703">
                  <c:v>326965.94</c:v>
                </c:pt>
                <c:pt idx="32704">
                  <c:v>326975.96999999997</c:v>
                </c:pt>
                <c:pt idx="32705">
                  <c:v>326985.96999999997</c:v>
                </c:pt>
                <c:pt idx="32706">
                  <c:v>326995.94</c:v>
                </c:pt>
                <c:pt idx="32707">
                  <c:v>327005.96999999997</c:v>
                </c:pt>
                <c:pt idx="32708">
                  <c:v>327015.94</c:v>
                </c:pt>
                <c:pt idx="32709">
                  <c:v>327025.96999999997</c:v>
                </c:pt>
                <c:pt idx="32710">
                  <c:v>327035.94</c:v>
                </c:pt>
                <c:pt idx="32711">
                  <c:v>327045.94</c:v>
                </c:pt>
                <c:pt idx="32712">
                  <c:v>327055.94</c:v>
                </c:pt>
                <c:pt idx="32713">
                  <c:v>327065.94</c:v>
                </c:pt>
                <c:pt idx="32714">
                  <c:v>327075.94</c:v>
                </c:pt>
                <c:pt idx="32715">
                  <c:v>327085.94</c:v>
                </c:pt>
                <c:pt idx="32716">
                  <c:v>327095.94</c:v>
                </c:pt>
                <c:pt idx="32717">
                  <c:v>327105.94</c:v>
                </c:pt>
                <c:pt idx="32718">
                  <c:v>327115.94</c:v>
                </c:pt>
                <c:pt idx="32719">
                  <c:v>327125.94</c:v>
                </c:pt>
                <c:pt idx="32720">
                  <c:v>327135.94</c:v>
                </c:pt>
                <c:pt idx="32721">
                  <c:v>327145.94</c:v>
                </c:pt>
                <c:pt idx="32722">
                  <c:v>327155.94</c:v>
                </c:pt>
                <c:pt idx="32723">
                  <c:v>327165.90999999997</c:v>
                </c:pt>
                <c:pt idx="32724">
                  <c:v>327175.94</c:v>
                </c:pt>
                <c:pt idx="32725">
                  <c:v>327185.94</c:v>
                </c:pt>
                <c:pt idx="32726">
                  <c:v>327195.90999999997</c:v>
                </c:pt>
                <c:pt idx="32727">
                  <c:v>327205.94</c:v>
                </c:pt>
                <c:pt idx="32728">
                  <c:v>327215.90999999997</c:v>
                </c:pt>
                <c:pt idx="32729">
                  <c:v>327225.94</c:v>
                </c:pt>
                <c:pt idx="32730">
                  <c:v>327235.90999999997</c:v>
                </c:pt>
                <c:pt idx="32731">
                  <c:v>327245.90999999997</c:v>
                </c:pt>
                <c:pt idx="32732">
                  <c:v>327255.90999999997</c:v>
                </c:pt>
                <c:pt idx="32733">
                  <c:v>327265.90999999997</c:v>
                </c:pt>
                <c:pt idx="32734">
                  <c:v>327275.90999999997</c:v>
                </c:pt>
                <c:pt idx="32735">
                  <c:v>327285.90999999997</c:v>
                </c:pt>
                <c:pt idx="32736">
                  <c:v>327295.90999999997</c:v>
                </c:pt>
                <c:pt idx="32737">
                  <c:v>327305.88</c:v>
                </c:pt>
                <c:pt idx="32738">
                  <c:v>327315.90999999997</c:v>
                </c:pt>
                <c:pt idx="32739">
                  <c:v>327325.88</c:v>
                </c:pt>
                <c:pt idx="32740">
                  <c:v>327335.90999999997</c:v>
                </c:pt>
                <c:pt idx="32741">
                  <c:v>327345.88</c:v>
                </c:pt>
                <c:pt idx="32742">
                  <c:v>327355.88</c:v>
                </c:pt>
                <c:pt idx="32743">
                  <c:v>327365.88</c:v>
                </c:pt>
                <c:pt idx="32744">
                  <c:v>327375.88</c:v>
                </c:pt>
                <c:pt idx="32745">
                  <c:v>327385.88</c:v>
                </c:pt>
                <c:pt idx="32746">
                  <c:v>327395.88</c:v>
                </c:pt>
                <c:pt idx="32747">
                  <c:v>327405.88</c:v>
                </c:pt>
                <c:pt idx="32748">
                  <c:v>327415.88</c:v>
                </c:pt>
                <c:pt idx="32749">
                  <c:v>327425.88</c:v>
                </c:pt>
                <c:pt idx="32750">
                  <c:v>327435.88</c:v>
                </c:pt>
                <c:pt idx="32751">
                  <c:v>327445.88</c:v>
                </c:pt>
                <c:pt idx="32752">
                  <c:v>327455.88</c:v>
                </c:pt>
                <c:pt idx="32753">
                  <c:v>327465.88</c:v>
                </c:pt>
                <c:pt idx="32754">
                  <c:v>327475.84000000003</c:v>
                </c:pt>
                <c:pt idx="32755">
                  <c:v>327485.88</c:v>
                </c:pt>
                <c:pt idx="32756">
                  <c:v>327495.88</c:v>
                </c:pt>
                <c:pt idx="32757">
                  <c:v>327505.84000000003</c:v>
                </c:pt>
                <c:pt idx="32758">
                  <c:v>327515.88</c:v>
                </c:pt>
                <c:pt idx="32759">
                  <c:v>327525.84000000003</c:v>
                </c:pt>
                <c:pt idx="32760">
                  <c:v>327535.88</c:v>
                </c:pt>
                <c:pt idx="32761">
                  <c:v>327545.84000000003</c:v>
                </c:pt>
                <c:pt idx="32762">
                  <c:v>327555.84000000003</c:v>
                </c:pt>
                <c:pt idx="32763">
                  <c:v>327565.84000000003</c:v>
                </c:pt>
                <c:pt idx="32764">
                  <c:v>327575.84000000003</c:v>
                </c:pt>
                <c:pt idx="32765">
                  <c:v>327585.84000000003</c:v>
                </c:pt>
                <c:pt idx="32766">
                  <c:v>327595.84000000003</c:v>
                </c:pt>
                <c:pt idx="32767">
                  <c:v>327605.84000000003</c:v>
                </c:pt>
                <c:pt idx="32768">
                  <c:v>327615.84000000003</c:v>
                </c:pt>
                <c:pt idx="32769">
                  <c:v>327625.84000000003</c:v>
                </c:pt>
                <c:pt idx="32770">
                  <c:v>327635.81</c:v>
                </c:pt>
                <c:pt idx="32771">
                  <c:v>327645.84000000003</c:v>
                </c:pt>
                <c:pt idx="32772">
                  <c:v>327655.81</c:v>
                </c:pt>
                <c:pt idx="32773">
                  <c:v>327665.81</c:v>
                </c:pt>
                <c:pt idx="32774">
                  <c:v>327675.81</c:v>
                </c:pt>
                <c:pt idx="32775">
                  <c:v>327685.81</c:v>
                </c:pt>
                <c:pt idx="32776">
                  <c:v>327695.84000000003</c:v>
                </c:pt>
                <c:pt idx="32777">
                  <c:v>327705.81</c:v>
                </c:pt>
                <c:pt idx="32778">
                  <c:v>327715.81</c:v>
                </c:pt>
                <c:pt idx="32779">
                  <c:v>327725.81</c:v>
                </c:pt>
                <c:pt idx="32780">
                  <c:v>327735.81</c:v>
                </c:pt>
                <c:pt idx="32781">
                  <c:v>327745.81</c:v>
                </c:pt>
                <c:pt idx="32782">
                  <c:v>327755.81</c:v>
                </c:pt>
                <c:pt idx="32783">
                  <c:v>327765.81</c:v>
                </c:pt>
                <c:pt idx="32784">
                  <c:v>327775.81</c:v>
                </c:pt>
                <c:pt idx="32785">
                  <c:v>327785.78000000003</c:v>
                </c:pt>
                <c:pt idx="32786">
                  <c:v>327795.81</c:v>
                </c:pt>
                <c:pt idx="32787">
                  <c:v>327805.81</c:v>
                </c:pt>
                <c:pt idx="32788">
                  <c:v>327815.81</c:v>
                </c:pt>
                <c:pt idx="32789">
                  <c:v>327825.81</c:v>
                </c:pt>
                <c:pt idx="32790">
                  <c:v>327835.78000000003</c:v>
                </c:pt>
                <c:pt idx="32791">
                  <c:v>327845.81</c:v>
                </c:pt>
                <c:pt idx="32792">
                  <c:v>327855.78000000003</c:v>
                </c:pt>
                <c:pt idx="32793">
                  <c:v>327865.78000000003</c:v>
                </c:pt>
                <c:pt idx="32794">
                  <c:v>327875.78000000003</c:v>
                </c:pt>
                <c:pt idx="32795">
                  <c:v>327885.78000000003</c:v>
                </c:pt>
                <c:pt idx="32796">
                  <c:v>327895.81</c:v>
                </c:pt>
                <c:pt idx="32797">
                  <c:v>327905.78000000003</c:v>
                </c:pt>
                <c:pt idx="32798">
                  <c:v>327915.78000000003</c:v>
                </c:pt>
                <c:pt idx="32799">
                  <c:v>327925.78000000003</c:v>
                </c:pt>
                <c:pt idx="32800">
                  <c:v>327935.78000000003</c:v>
                </c:pt>
                <c:pt idx="32801">
                  <c:v>327945.75</c:v>
                </c:pt>
                <c:pt idx="32802">
                  <c:v>327955.78000000003</c:v>
                </c:pt>
                <c:pt idx="32803">
                  <c:v>327965.75</c:v>
                </c:pt>
                <c:pt idx="32804">
                  <c:v>327975.75</c:v>
                </c:pt>
                <c:pt idx="32805">
                  <c:v>327985.75</c:v>
                </c:pt>
                <c:pt idx="32806">
                  <c:v>327995.75</c:v>
                </c:pt>
                <c:pt idx="32807">
                  <c:v>328005.78000000003</c:v>
                </c:pt>
                <c:pt idx="32808">
                  <c:v>328015.75</c:v>
                </c:pt>
                <c:pt idx="32809">
                  <c:v>328025.75</c:v>
                </c:pt>
                <c:pt idx="32810">
                  <c:v>328035.75</c:v>
                </c:pt>
                <c:pt idx="32811">
                  <c:v>328045.75</c:v>
                </c:pt>
                <c:pt idx="32812">
                  <c:v>328055.75</c:v>
                </c:pt>
                <c:pt idx="32813">
                  <c:v>328065.75</c:v>
                </c:pt>
                <c:pt idx="32814">
                  <c:v>328075.75</c:v>
                </c:pt>
                <c:pt idx="32815">
                  <c:v>328085.75</c:v>
                </c:pt>
                <c:pt idx="32816">
                  <c:v>328095.75</c:v>
                </c:pt>
                <c:pt idx="32817">
                  <c:v>328105.75</c:v>
                </c:pt>
                <c:pt idx="32818">
                  <c:v>328115.75</c:v>
                </c:pt>
                <c:pt idx="32819">
                  <c:v>328125.75</c:v>
                </c:pt>
                <c:pt idx="32820">
                  <c:v>328135.75</c:v>
                </c:pt>
                <c:pt idx="32821">
                  <c:v>328145.71999999997</c:v>
                </c:pt>
                <c:pt idx="32822">
                  <c:v>328155.75</c:v>
                </c:pt>
                <c:pt idx="32823">
                  <c:v>328165.71999999997</c:v>
                </c:pt>
                <c:pt idx="32824">
                  <c:v>328175.71999999997</c:v>
                </c:pt>
                <c:pt idx="32825">
                  <c:v>328185.71999999997</c:v>
                </c:pt>
                <c:pt idx="32826">
                  <c:v>328195.71999999997</c:v>
                </c:pt>
                <c:pt idx="32827">
                  <c:v>328205.75</c:v>
                </c:pt>
                <c:pt idx="32828">
                  <c:v>328215.71999999997</c:v>
                </c:pt>
                <c:pt idx="32829">
                  <c:v>328225.71999999997</c:v>
                </c:pt>
                <c:pt idx="32830">
                  <c:v>328235.71999999997</c:v>
                </c:pt>
                <c:pt idx="32831">
                  <c:v>328245.71999999997</c:v>
                </c:pt>
                <c:pt idx="32832">
                  <c:v>328255.69</c:v>
                </c:pt>
                <c:pt idx="32833">
                  <c:v>328265.71999999997</c:v>
                </c:pt>
                <c:pt idx="32834">
                  <c:v>328275.69</c:v>
                </c:pt>
                <c:pt idx="32835">
                  <c:v>328285.71999999997</c:v>
                </c:pt>
                <c:pt idx="32836">
                  <c:v>328295.69</c:v>
                </c:pt>
                <c:pt idx="32837">
                  <c:v>328305.69</c:v>
                </c:pt>
                <c:pt idx="32838">
                  <c:v>328315.71999999997</c:v>
                </c:pt>
                <c:pt idx="32839">
                  <c:v>328325.69</c:v>
                </c:pt>
                <c:pt idx="32840">
                  <c:v>328335.69</c:v>
                </c:pt>
                <c:pt idx="32841">
                  <c:v>328345.69</c:v>
                </c:pt>
                <c:pt idx="32842">
                  <c:v>328355.69</c:v>
                </c:pt>
                <c:pt idx="32843">
                  <c:v>328365.69</c:v>
                </c:pt>
                <c:pt idx="32844">
                  <c:v>328375.69</c:v>
                </c:pt>
                <c:pt idx="32845">
                  <c:v>328385.69</c:v>
                </c:pt>
                <c:pt idx="32846">
                  <c:v>328395.69</c:v>
                </c:pt>
                <c:pt idx="32847">
                  <c:v>328405.69</c:v>
                </c:pt>
                <c:pt idx="32848">
                  <c:v>328415.69</c:v>
                </c:pt>
                <c:pt idx="32849">
                  <c:v>328425.69</c:v>
                </c:pt>
                <c:pt idx="32850">
                  <c:v>328435.69</c:v>
                </c:pt>
                <c:pt idx="32851">
                  <c:v>328445.69</c:v>
                </c:pt>
                <c:pt idx="32852">
                  <c:v>328455.65999999997</c:v>
                </c:pt>
                <c:pt idx="32853">
                  <c:v>328465.69</c:v>
                </c:pt>
                <c:pt idx="32854">
                  <c:v>328475.65999999997</c:v>
                </c:pt>
                <c:pt idx="32855">
                  <c:v>328485.69</c:v>
                </c:pt>
                <c:pt idx="32856">
                  <c:v>328495.65999999997</c:v>
                </c:pt>
                <c:pt idx="32857">
                  <c:v>328505.65999999997</c:v>
                </c:pt>
                <c:pt idx="32858">
                  <c:v>328515.69</c:v>
                </c:pt>
                <c:pt idx="32859">
                  <c:v>328525.65999999997</c:v>
                </c:pt>
                <c:pt idx="32860">
                  <c:v>328535.65999999997</c:v>
                </c:pt>
                <c:pt idx="32861">
                  <c:v>328545.65999999997</c:v>
                </c:pt>
                <c:pt idx="32862">
                  <c:v>328555.65999999997</c:v>
                </c:pt>
                <c:pt idx="32863">
                  <c:v>328565.63</c:v>
                </c:pt>
                <c:pt idx="32864">
                  <c:v>328575.65999999997</c:v>
                </c:pt>
                <c:pt idx="32865">
                  <c:v>328585.63</c:v>
                </c:pt>
                <c:pt idx="32866">
                  <c:v>328595.65999999997</c:v>
                </c:pt>
                <c:pt idx="32867">
                  <c:v>328605.63</c:v>
                </c:pt>
                <c:pt idx="32868">
                  <c:v>328615.63</c:v>
                </c:pt>
                <c:pt idx="32869">
                  <c:v>328625.65999999997</c:v>
                </c:pt>
                <c:pt idx="32870">
                  <c:v>328635.63</c:v>
                </c:pt>
                <c:pt idx="32871">
                  <c:v>328645.63</c:v>
                </c:pt>
                <c:pt idx="32872">
                  <c:v>328655.63</c:v>
                </c:pt>
                <c:pt idx="32873">
                  <c:v>328665.63</c:v>
                </c:pt>
                <c:pt idx="32874">
                  <c:v>328675.63</c:v>
                </c:pt>
                <c:pt idx="32875">
                  <c:v>328685.63</c:v>
                </c:pt>
                <c:pt idx="32876">
                  <c:v>328695.63</c:v>
                </c:pt>
                <c:pt idx="32877">
                  <c:v>328705.63</c:v>
                </c:pt>
                <c:pt idx="32878">
                  <c:v>328715.63</c:v>
                </c:pt>
                <c:pt idx="32879">
                  <c:v>328725.63</c:v>
                </c:pt>
                <c:pt idx="32880">
                  <c:v>328735.63</c:v>
                </c:pt>
                <c:pt idx="32881">
                  <c:v>328745.63</c:v>
                </c:pt>
                <c:pt idx="32882">
                  <c:v>328755.63</c:v>
                </c:pt>
                <c:pt idx="32883">
                  <c:v>328765.59000000003</c:v>
                </c:pt>
                <c:pt idx="32884">
                  <c:v>328775.63</c:v>
                </c:pt>
                <c:pt idx="32885">
                  <c:v>328785.59000000003</c:v>
                </c:pt>
                <c:pt idx="32886">
                  <c:v>328795.63</c:v>
                </c:pt>
                <c:pt idx="32887">
                  <c:v>328805.59000000003</c:v>
                </c:pt>
                <c:pt idx="32888">
                  <c:v>328815.59000000003</c:v>
                </c:pt>
                <c:pt idx="32889">
                  <c:v>328825.63</c:v>
                </c:pt>
                <c:pt idx="32890">
                  <c:v>328835.59000000003</c:v>
                </c:pt>
                <c:pt idx="32891">
                  <c:v>328845.59000000003</c:v>
                </c:pt>
                <c:pt idx="32892">
                  <c:v>328855.59000000003</c:v>
                </c:pt>
                <c:pt idx="32893">
                  <c:v>328865.59000000003</c:v>
                </c:pt>
                <c:pt idx="32894">
                  <c:v>328875.59000000003</c:v>
                </c:pt>
                <c:pt idx="32895">
                  <c:v>328885.59000000003</c:v>
                </c:pt>
                <c:pt idx="32896">
                  <c:v>328895.56</c:v>
                </c:pt>
                <c:pt idx="32897">
                  <c:v>328905.59000000003</c:v>
                </c:pt>
                <c:pt idx="32898">
                  <c:v>328915.56</c:v>
                </c:pt>
                <c:pt idx="32899">
                  <c:v>328925.56</c:v>
                </c:pt>
                <c:pt idx="32900">
                  <c:v>328935.59000000003</c:v>
                </c:pt>
                <c:pt idx="32901">
                  <c:v>328945.56</c:v>
                </c:pt>
                <c:pt idx="32902">
                  <c:v>328955.59000000003</c:v>
                </c:pt>
                <c:pt idx="32903">
                  <c:v>328965.56</c:v>
                </c:pt>
                <c:pt idx="32904">
                  <c:v>328975.56</c:v>
                </c:pt>
                <c:pt idx="32905">
                  <c:v>328985.56</c:v>
                </c:pt>
                <c:pt idx="32906">
                  <c:v>328995.56</c:v>
                </c:pt>
                <c:pt idx="32907">
                  <c:v>329005.56</c:v>
                </c:pt>
                <c:pt idx="32908">
                  <c:v>329015.56</c:v>
                </c:pt>
                <c:pt idx="32909">
                  <c:v>329025.56</c:v>
                </c:pt>
                <c:pt idx="32910">
                  <c:v>329035.56</c:v>
                </c:pt>
                <c:pt idx="32911">
                  <c:v>329045.56</c:v>
                </c:pt>
                <c:pt idx="32912">
                  <c:v>329055.56</c:v>
                </c:pt>
                <c:pt idx="32913">
                  <c:v>329065.56</c:v>
                </c:pt>
                <c:pt idx="32914">
                  <c:v>329075.56</c:v>
                </c:pt>
                <c:pt idx="32915">
                  <c:v>329085.56</c:v>
                </c:pt>
                <c:pt idx="32916">
                  <c:v>329095.53000000003</c:v>
                </c:pt>
                <c:pt idx="32917">
                  <c:v>329105.56</c:v>
                </c:pt>
                <c:pt idx="32918">
                  <c:v>329115.53000000003</c:v>
                </c:pt>
                <c:pt idx="32919">
                  <c:v>329125.53000000003</c:v>
                </c:pt>
                <c:pt idx="32920">
                  <c:v>329135.56</c:v>
                </c:pt>
                <c:pt idx="32921">
                  <c:v>329145.53000000003</c:v>
                </c:pt>
                <c:pt idx="32922">
                  <c:v>329155.56</c:v>
                </c:pt>
                <c:pt idx="32923">
                  <c:v>329165.53000000003</c:v>
                </c:pt>
                <c:pt idx="32924">
                  <c:v>329175.53000000003</c:v>
                </c:pt>
                <c:pt idx="32925">
                  <c:v>329185.53000000003</c:v>
                </c:pt>
                <c:pt idx="32926">
                  <c:v>329195.53000000003</c:v>
                </c:pt>
                <c:pt idx="32927">
                  <c:v>329205.5</c:v>
                </c:pt>
                <c:pt idx="32928">
                  <c:v>329215.53000000003</c:v>
                </c:pt>
                <c:pt idx="32929">
                  <c:v>329225.5</c:v>
                </c:pt>
                <c:pt idx="32930">
                  <c:v>329235.5</c:v>
                </c:pt>
                <c:pt idx="32931">
                  <c:v>329245.53000000003</c:v>
                </c:pt>
                <c:pt idx="32932">
                  <c:v>329255.5</c:v>
                </c:pt>
                <c:pt idx="32933">
                  <c:v>329265.53000000003</c:v>
                </c:pt>
                <c:pt idx="32934">
                  <c:v>329275.5</c:v>
                </c:pt>
                <c:pt idx="32935">
                  <c:v>329285.5</c:v>
                </c:pt>
                <c:pt idx="32936">
                  <c:v>329295.5</c:v>
                </c:pt>
                <c:pt idx="32937">
                  <c:v>329305.5</c:v>
                </c:pt>
                <c:pt idx="32938">
                  <c:v>329315.5</c:v>
                </c:pt>
                <c:pt idx="32939">
                  <c:v>329325.5</c:v>
                </c:pt>
                <c:pt idx="32940">
                  <c:v>329335.5</c:v>
                </c:pt>
                <c:pt idx="32941">
                  <c:v>329345.5</c:v>
                </c:pt>
                <c:pt idx="32942">
                  <c:v>329355.5</c:v>
                </c:pt>
                <c:pt idx="32943">
                  <c:v>329365.5</c:v>
                </c:pt>
                <c:pt idx="32944">
                  <c:v>329375.5</c:v>
                </c:pt>
                <c:pt idx="32945">
                  <c:v>329385.5</c:v>
                </c:pt>
                <c:pt idx="32946">
                  <c:v>329395.5</c:v>
                </c:pt>
                <c:pt idx="32947">
                  <c:v>329405.46999999997</c:v>
                </c:pt>
                <c:pt idx="32948">
                  <c:v>329415.5</c:v>
                </c:pt>
                <c:pt idx="32949">
                  <c:v>329425.46999999997</c:v>
                </c:pt>
                <c:pt idx="32950">
                  <c:v>329435.5</c:v>
                </c:pt>
                <c:pt idx="32951">
                  <c:v>329445.5</c:v>
                </c:pt>
                <c:pt idx="32952">
                  <c:v>329455.46999999997</c:v>
                </c:pt>
                <c:pt idx="32953">
                  <c:v>329465.5</c:v>
                </c:pt>
                <c:pt idx="32954">
                  <c:v>329475.46999999997</c:v>
                </c:pt>
                <c:pt idx="32955">
                  <c:v>329485.46999999997</c:v>
                </c:pt>
                <c:pt idx="32956">
                  <c:v>329495.46999999997</c:v>
                </c:pt>
                <c:pt idx="32957">
                  <c:v>329505.46999999997</c:v>
                </c:pt>
                <c:pt idx="32958">
                  <c:v>329515.44</c:v>
                </c:pt>
                <c:pt idx="32959">
                  <c:v>329525.46999999997</c:v>
                </c:pt>
                <c:pt idx="32960">
                  <c:v>329535.46999999997</c:v>
                </c:pt>
                <c:pt idx="32961">
                  <c:v>329545.46999999997</c:v>
                </c:pt>
                <c:pt idx="32962">
                  <c:v>329555.46999999997</c:v>
                </c:pt>
                <c:pt idx="32963">
                  <c:v>329565.44</c:v>
                </c:pt>
                <c:pt idx="32964">
                  <c:v>329575.46999999997</c:v>
                </c:pt>
                <c:pt idx="32965">
                  <c:v>329585.44</c:v>
                </c:pt>
                <c:pt idx="32966">
                  <c:v>329595.44</c:v>
                </c:pt>
                <c:pt idx="32967">
                  <c:v>329605.44</c:v>
                </c:pt>
                <c:pt idx="32968">
                  <c:v>329615.44</c:v>
                </c:pt>
                <c:pt idx="32969">
                  <c:v>329625.44</c:v>
                </c:pt>
                <c:pt idx="32970">
                  <c:v>329635.44</c:v>
                </c:pt>
                <c:pt idx="32971">
                  <c:v>329645.44</c:v>
                </c:pt>
                <c:pt idx="32972">
                  <c:v>329655.44</c:v>
                </c:pt>
                <c:pt idx="32973">
                  <c:v>329665.44</c:v>
                </c:pt>
                <c:pt idx="32974">
                  <c:v>329675.44</c:v>
                </c:pt>
                <c:pt idx="32975">
                  <c:v>329685.44</c:v>
                </c:pt>
                <c:pt idx="32976">
                  <c:v>329695.44</c:v>
                </c:pt>
                <c:pt idx="32977">
                  <c:v>329705.44</c:v>
                </c:pt>
                <c:pt idx="32978">
                  <c:v>329715.40999999997</c:v>
                </c:pt>
                <c:pt idx="32979">
                  <c:v>329725.44</c:v>
                </c:pt>
                <c:pt idx="32980">
                  <c:v>329735.40999999997</c:v>
                </c:pt>
                <c:pt idx="32981">
                  <c:v>329745.44</c:v>
                </c:pt>
                <c:pt idx="32982">
                  <c:v>329755.44</c:v>
                </c:pt>
                <c:pt idx="32983">
                  <c:v>329765.40999999997</c:v>
                </c:pt>
                <c:pt idx="32984">
                  <c:v>329775.44</c:v>
                </c:pt>
                <c:pt idx="32985">
                  <c:v>329785.40999999997</c:v>
                </c:pt>
                <c:pt idx="32986">
                  <c:v>329795.40999999997</c:v>
                </c:pt>
                <c:pt idx="32987">
                  <c:v>329805.40999999997</c:v>
                </c:pt>
                <c:pt idx="32988">
                  <c:v>329815.40999999997</c:v>
                </c:pt>
                <c:pt idx="32989">
                  <c:v>329825.38</c:v>
                </c:pt>
                <c:pt idx="32990">
                  <c:v>329835.40999999997</c:v>
                </c:pt>
                <c:pt idx="32991">
                  <c:v>329845.40999999997</c:v>
                </c:pt>
                <c:pt idx="32992">
                  <c:v>329855.40999999997</c:v>
                </c:pt>
                <c:pt idx="32993">
                  <c:v>329865.40999999997</c:v>
                </c:pt>
                <c:pt idx="32994">
                  <c:v>329875.38</c:v>
                </c:pt>
                <c:pt idx="32995">
                  <c:v>329885.40999999997</c:v>
                </c:pt>
                <c:pt idx="32996">
                  <c:v>329895.38</c:v>
                </c:pt>
                <c:pt idx="32997">
                  <c:v>329905.38</c:v>
                </c:pt>
                <c:pt idx="32998">
                  <c:v>329915.38</c:v>
                </c:pt>
                <c:pt idx="32999">
                  <c:v>329925.38</c:v>
                </c:pt>
                <c:pt idx="33000">
                  <c:v>329935.38</c:v>
                </c:pt>
                <c:pt idx="33001">
                  <c:v>329945.38</c:v>
                </c:pt>
                <c:pt idx="33002">
                  <c:v>329955.38</c:v>
                </c:pt>
                <c:pt idx="33003">
                  <c:v>329965.38</c:v>
                </c:pt>
                <c:pt idx="33004">
                  <c:v>329975.38</c:v>
                </c:pt>
                <c:pt idx="33005">
                  <c:v>329985.38</c:v>
                </c:pt>
                <c:pt idx="33006">
                  <c:v>329995.38</c:v>
                </c:pt>
                <c:pt idx="33007">
                  <c:v>330005.38</c:v>
                </c:pt>
                <c:pt idx="33008">
                  <c:v>330015.38</c:v>
                </c:pt>
                <c:pt idx="33009">
                  <c:v>330025.38</c:v>
                </c:pt>
                <c:pt idx="33010">
                  <c:v>330035.38</c:v>
                </c:pt>
                <c:pt idx="33011">
                  <c:v>330045.34000000003</c:v>
                </c:pt>
                <c:pt idx="33012">
                  <c:v>330055.38</c:v>
                </c:pt>
                <c:pt idx="33013">
                  <c:v>330065.38</c:v>
                </c:pt>
                <c:pt idx="33014">
                  <c:v>330075.34000000003</c:v>
                </c:pt>
                <c:pt idx="33015">
                  <c:v>330085.38</c:v>
                </c:pt>
                <c:pt idx="33016">
                  <c:v>330095.34000000003</c:v>
                </c:pt>
                <c:pt idx="33017">
                  <c:v>330105.38</c:v>
                </c:pt>
                <c:pt idx="33018">
                  <c:v>330115.34000000003</c:v>
                </c:pt>
                <c:pt idx="33019">
                  <c:v>330125.34000000003</c:v>
                </c:pt>
                <c:pt idx="33020">
                  <c:v>330135.34000000003</c:v>
                </c:pt>
                <c:pt idx="33021">
                  <c:v>330145.34000000003</c:v>
                </c:pt>
                <c:pt idx="33022">
                  <c:v>330155.34000000003</c:v>
                </c:pt>
                <c:pt idx="33023">
                  <c:v>330165.34000000003</c:v>
                </c:pt>
                <c:pt idx="33024">
                  <c:v>330175.34000000003</c:v>
                </c:pt>
                <c:pt idx="33025">
                  <c:v>330185.31</c:v>
                </c:pt>
                <c:pt idx="33026">
                  <c:v>330195.34000000003</c:v>
                </c:pt>
                <c:pt idx="33027">
                  <c:v>330205.31</c:v>
                </c:pt>
                <c:pt idx="33028">
                  <c:v>330215.34000000003</c:v>
                </c:pt>
                <c:pt idx="33029">
                  <c:v>330225.31</c:v>
                </c:pt>
                <c:pt idx="33030">
                  <c:v>330235.31</c:v>
                </c:pt>
                <c:pt idx="33031">
                  <c:v>330245.31</c:v>
                </c:pt>
                <c:pt idx="33032">
                  <c:v>330255.31</c:v>
                </c:pt>
                <c:pt idx="33033">
                  <c:v>330265.31</c:v>
                </c:pt>
                <c:pt idx="33034">
                  <c:v>330275.31</c:v>
                </c:pt>
                <c:pt idx="33035">
                  <c:v>330285.31</c:v>
                </c:pt>
                <c:pt idx="33036">
                  <c:v>330295.31</c:v>
                </c:pt>
                <c:pt idx="33037">
                  <c:v>330305.31</c:v>
                </c:pt>
                <c:pt idx="33038">
                  <c:v>330315.31</c:v>
                </c:pt>
                <c:pt idx="33039">
                  <c:v>330325.31</c:v>
                </c:pt>
                <c:pt idx="33040">
                  <c:v>330335.31</c:v>
                </c:pt>
                <c:pt idx="33041">
                  <c:v>330345.31</c:v>
                </c:pt>
                <c:pt idx="33042">
                  <c:v>330355.28000000003</c:v>
                </c:pt>
                <c:pt idx="33043">
                  <c:v>330365.31</c:v>
                </c:pt>
                <c:pt idx="33044">
                  <c:v>330375.31</c:v>
                </c:pt>
                <c:pt idx="33045">
                  <c:v>330385.28000000003</c:v>
                </c:pt>
                <c:pt idx="33046">
                  <c:v>330395.31</c:v>
                </c:pt>
                <c:pt idx="33047">
                  <c:v>330405.28000000003</c:v>
                </c:pt>
                <c:pt idx="33048">
                  <c:v>330415.31</c:v>
                </c:pt>
                <c:pt idx="33049">
                  <c:v>330425.28000000003</c:v>
                </c:pt>
                <c:pt idx="33050">
                  <c:v>330435.28000000003</c:v>
                </c:pt>
                <c:pt idx="33051">
                  <c:v>330445.28000000003</c:v>
                </c:pt>
                <c:pt idx="33052">
                  <c:v>330455.28000000003</c:v>
                </c:pt>
                <c:pt idx="33053">
                  <c:v>330465.28000000003</c:v>
                </c:pt>
                <c:pt idx="33054">
                  <c:v>330475.28000000003</c:v>
                </c:pt>
                <c:pt idx="33055">
                  <c:v>330485.28000000003</c:v>
                </c:pt>
                <c:pt idx="33056">
                  <c:v>330495.25</c:v>
                </c:pt>
                <c:pt idx="33057">
                  <c:v>330505.28000000003</c:v>
                </c:pt>
                <c:pt idx="33058">
                  <c:v>330515.25</c:v>
                </c:pt>
                <c:pt idx="33059">
                  <c:v>330525.28000000003</c:v>
                </c:pt>
                <c:pt idx="33060">
                  <c:v>330535.25</c:v>
                </c:pt>
                <c:pt idx="33061">
                  <c:v>330545.25</c:v>
                </c:pt>
                <c:pt idx="33062">
                  <c:v>330555.25</c:v>
                </c:pt>
                <c:pt idx="33063">
                  <c:v>330565.25</c:v>
                </c:pt>
                <c:pt idx="33064">
                  <c:v>330575.25</c:v>
                </c:pt>
                <c:pt idx="33065">
                  <c:v>330585.25</c:v>
                </c:pt>
                <c:pt idx="33066">
                  <c:v>330595.25</c:v>
                </c:pt>
                <c:pt idx="33067">
                  <c:v>330605.25</c:v>
                </c:pt>
                <c:pt idx="33068">
                  <c:v>330615.25</c:v>
                </c:pt>
                <c:pt idx="33069">
                  <c:v>330625.25</c:v>
                </c:pt>
                <c:pt idx="33070">
                  <c:v>330635.25</c:v>
                </c:pt>
                <c:pt idx="33071">
                  <c:v>330645.25</c:v>
                </c:pt>
                <c:pt idx="33072">
                  <c:v>330655.25</c:v>
                </c:pt>
                <c:pt idx="33073">
                  <c:v>330665.21999999997</c:v>
                </c:pt>
                <c:pt idx="33074">
                  <c:v>330675.25</c:v>
                </c:pt>
                <c:pt idx="33075">
                  <c:v>330685.25</c:v>
                </c:pt>
                <c:pt idx="33076">
                  <c:v>330695.25</c:v>
                </c:pt>
                <c:pt idx="33077">
                  <c:v>330705.25</c:v>
                </c:pt>
                <c:pt idx="33078">
                  <c:v>330715.21999999997</c:v>
                </c:pt>
                <c:pt idx="33079">
                  <c:v>330725.25</c:v>
                </c:pt>
                <c:pt idx="33080">
                  <c:v>330735.21999999997</c:v>
                </c:pt>
                <c:pt idx="33081">
                  <c:v>330745.21999999997</c:v>
                </c:pt>
                <c:pt idx="33082">
                  <c:v>330755.21999999997</c:v>
                </c:pt>
                <c:pt idx="33083">
                  <c:v>330765.21999999997</c:v>
                </c:pt>
                <c:pt idx="33084">
                  <c:v>330775.25</c:v>
                </c:pt>
                <c:pt idx="33085">
                  <c:v>330785.21999999997</c:v>
                </c:pt>
                <c:pt idx="33086">
                  <c:v>330795.21999999997</c:v>
                </c:pt>
                <c:pt idx="33087">
                  <c:v>330805.21999999997</c:v>
                </c:pt>
                <c:pt idx="33088">
                  <c:v>330815.21999999997</c:v>
                </c:pt>
                <c:pt idx="33089">
                  <c:v>330825.19</c:v>
                </c:pt>
                <c:pt idx="33090">
                  <c:v>330835.21999999997</c:v>
                </c:pt>
                <c:pt idx="33091">
                  <c:v>330845.19</c:v>
                </c:pt>
                <c:pt idx="33092">
                  <c:v>330855.19</c:v>
                </c:pt>
                <c:pt idx="33093">
                  <c:v>330865.19</c:v>
                </c:pt>
                <c:pt idx="33094">
                  <c:v>330875.19</c:v>
                </c:pt>
                <c:pt idx="33095">
                  <c:v>330885.21999999997</c:v>
                </c:pt>
                <c:pt idx="33096">
                  <c:v>330895.19</c:v>
                </c:pt>
                <c:pt idx="33097">
                  <c:v>330905.19</c:v>
                </c:pt>
                <c:pt idx="33098">
                  <c:v>330915.19</c:v>
                </c:pt>
                <c:pt idx="33099">
                  <c:v>330925.19</c:v>
                </c:pt>
                <c:pt idx="33100">
                  <c:v>330935.19</c:v>
                </c:pt>
                <c:pt idx="33101">
                  <c:v>330945.19</c:v>
                </c:pt>
                <c:pt idx="33102">
                  <c:v>330955.19</c:v>
                </c:pt>
                <c:pt idx="33103">
                  <c:v>330965.19</c:v>
                </c:pt>
                <c:pt idx="33104">
                  <c:v>330975.15999999997</c:v>
                </c:pt>
                <c:pt idx="33105">
                  <c:v>330985.19</c:v>
                </c:pt>
                <c:pt idx="33106">
                  <c:v>330995.19</c:v>
                </c:pt>
                <c:pt idx="33107">
                  <c:v>331005.19</c:v>
                </c:pt>
                <c:pt idx="33108">
                  <c:v>331015.19</c:v>
                </c:pt>
                <c:pt idx="33109">
                  <c:v>331025.15999999997</c:v>
                </c:pt>
                <c:pt idx="33110">
                  <c:v>331035.19</c:v>
                </c:pt>
                <c:pt idx="33111">
                  <c:v>331045.15999999997</c:v>
                </c:pt>
                <c:pt idx="33112">
                  <c:v>331055.15999999997</c:v>
                </c:pt>
                <c:pt idx="33113">
                  <c:v>331065.15999999997</c:v>
                </c:pt>
                <c:pt idx="33114">
                  <c:v>331075.15999999997</c:v>
                </c:pt>
                <c:pt idx="33115">
                  <c:v>331085.19</c:v>
                </c:pt>
                <c:pt idx="33116">
                  <c:v>331095.15999999997</c:v>
                </c:pt>
                <c:pt idx="33117">
                  <c:v>331105.15999999997</c:v>
                </c:pt>
                <c:pt idx="33118">
                  <c:v>331115.15999999997</c:v>
                </c:pt>
                <c:pt idx="33119">
                  <c:v>331125.15999999997</c:v>
                </c:pt>
                <c:pt idx="33120">
                  <c:v>331135.13</c:v>
                </c:pt>
                <c:pt idx="33121">
                  <c:v>331145.15999999997</c:v>
                </c:pt>
                <c:pt idx="33122">
                  <c:v>331155.13</c:v>
                </c:pt>
                <c:pt idx="33123">
                  <c:v>331165.15999999997</c:v>
                </c:pt>
                <c:pt idx="33124">
                  <c:v>331175.13</c:v>
                </c:pt>
                <c:pt idx="33125">
                  <c:v>331185.13</c:v>
                </c:pt>
                <c:pt idx="33126">
                  <c:v>331195.15999999997</c:v>
                </c:pt>
                <c:pt idx="33127">
                  <c:v>331205.13</c:v>
                </c:pt>
                <c:pt idx="33128">
                  <c:v>331215.13</c:v>
                </c:pt>
                <c:pt idx="33129">
                  <c:v>331225.13</c:v>
                </c:pt>
                <c:pt idx="33130">
                  <c:v>331235.13</c:v>
                </c:pt>
                <c:pt idx="33131">
                  <c:v>331245.13</c:v>
                </c:pt>
                <c:pt idx="33132">
                  <c:v>331255.13</c:v>
                </c:pt>
                <c:pt idx="33133">
                  <c:v>331265.13</c:v>
                </c:pt>
                <c:pt idx="33134">
                  <c:v>331275.13</c:v>
                </c:pt>
                <c:pt idx="33135">
                  <c:v>331285.13</c:v>
                </c:pt>
                <c:pt idx="33136">
                  <c:v>331295.13</c:v>
                </c:pt>
                <c:pt idx="33137">
                  <c:v>331305.13</c:v>
                </c:pt>
                <c:pt idx="33138">
                  <c:v>331315.13</c:v>
                </c:pt>
                <c:pt idx="33139">
                  <c:v>331325.13</c:v>
                </c:pt>
                <c:pt idx="33140">
                  <c:v>331335.09000000003</c:v>
                </c:pt>
                <c:pt idx="33141">
                  <c:v>331345.13</c:v>
                </c:pt>
                <c:pt idx="33142">
                  <c:v>331355.09000000003</c:v>
                </c:pt>
                <c:pt idx="33143">
                  <c:v>331365.13</c:v>
                </c:pt>
                <c:pt idx="33144">
                  <c:v>331375.09000000003</c:v>
                </c:pt>
                <c:pt idx="33145">
                  <c:v>331385.09000000003</c:v>
                </c:pt>
                <c:pt idx="33146">
                  <c:v>331395.13</c:v>
                </c:pt>
                <c:pt idx="33147">
                  <c:v>331405.09000000003</c:v>
                </c:pt>
                <c:pt idx="33148">
                  <c:v>331415.09000000003</c:v>
                </c:pt>
                <c:pt idx="33149">
                  <c:v>331425.09000000003</c:v>
                </c:pt>
                <c:pt idx="33150">
                  <c:v>331435.09000000003</c:v>
                </c:pt>
                <c:pt idx="33151">
                  <c:v>331445.06</c:v>
                </c:pt>
                <c:pt idx="33152">
                  <c:v>331455.09000000003</c:v>
                </c:pt>
                <c:pt idx="33153">
                  <c:v>331465.06</c:v>
                </c:pt>
                <c:pt idx="33154">
                  <c:v>331475.09000000003</c:v>
                </c:pt>
                <c:pt idx="33155">
                  <c:v>331485.06</c:v>
                </c:pt>
                <c:pt idx="33156">
                  <c:v>331495.06</c:v>
                </c:pt>
                <c:pt idx="33157">
                  <c:v>331505.09000000003</c:v>
                </c:pt>
                <c:pt idx="33158">
                  <c:v>331515.06</c:v>
                </c:pt>
                <c:pt idx="33159">
                  <c:v>331525.06</c:v>
                </c:pt>
                <c:pt idx="33160">
                  <c:v>331535.06</c:v>
                </c:pt>
                <c:pt idx="33161">
                  <c:v>331545.06</c:v>
                </c:pt>
                <c:pt idx="33162">
                  <c:v>331555.06</c:v>
                </c:pt>
                <c:pt idx="33163">
                  <c:v>331565.06</c:v>
                </c:pt>
                <c:pt idx="33164">
                  <c:v>331575.06</c:v>
                </c:pt>
                <c:pt idx="33165">
                  <c:v>331585.06</c:v>
                </c:pt>
                <c:pt idx="33166">
                  <c:v>331595.06</c:v>
                </c:pt>
                <c:pt idx="33167">
                  <c:v>331605.06</c:v>
                </c:pt>
                <c:pt idx="33168">
                  <c:v>331615.06</c:v>
                </c:pt>
                <c:pt idx="33169">
                  <c:v>331625.06</c:v>
                </c:pt>
                <c:pt idx="33170">
                  <c:v>331635.06</c:v>
                </c:pt>
                <c:pt idx="33171">
                  <c:v>331645.03000000003</c:v>
                </c:pt>
                <c:pt idx="33172">
                  <c:v>331655.06</c:v>
                </c:pt>
                <c:pt idx="33173">
                  <c:v>331665.03000000003</c:v>
                </c:pt>
                <c:pt idx="33174">
                  <c:v>331675.06</c:v>
                </c:pt>
                <c:pt idx="33175">
                  <c:v>331685.03000000003</c:v>
                </c:pt>
                <c:pt idx="33176">
                  <c:v>331695.03000000003</c:v>
                </c:pt>
                <c:pt idx="33177">
                  <c:v>331705.06</c:v>
                </c:pt>
                <c:pt idx="33178">
                  <c:v>331715.03000000003</c:v>
                </c:pt>
                <c:pt idx="33179">
                  <c:v>331725.03000000003</c:v>
                </c:pt>
                <c:pt idx="33180">
                  <c:v>331735.03000000003</c:v>
                </c:pt>
                <c:pt idx="33181">
                  <c:v>331745.03000000003</c:v>
                </c:pt>
                <c:pt idx="33182">
                  <c:v>331755.03000000003</c:v>
                </c:pt>
                <c:pt idx="33183">
                  <c:v>331765.03000000003</c:v>
                </c:pt>
                <c:pt idx="33184">
                  <c:v>331775</c:v>
                </c:pt>
                <c:pt idx="33185">
                  <c:v>331785.03000000003</c:v>
                </c:pt>
                <c:pt idx="33186">
                  <c:v>331795</c:v>
                </c:pt>
                <c:pt idx="33187">
                  <c:v>331805</c:v>
                </c:pt>
                <c:pt idx="33188">
                  <c:v>331815.03000000003</c:v>
                </c:pt>
                <c:pt idx="33189">
                  <c:v>331825</c:v>
                </c:pt>
                <c:pt idx="33190">
                  <c:v>331835.03000000003</c:v>
                </c:pt>
                <c:pt idx="33191">
                  <c:v>331845</c:v>
                </c:pt>
                <c:pt idx="33192">
                  <c:v>331855</c:v>
                </c:pt>
                <c:pt idx="33193">
                  <c:v>331865</c:v>
                </c:pt>
                <c:pt idx="33194">
                  <c:v>331875</c:v>
                </c:pt>
                <c:pt idx="33195">
                  <c:v>331885</c:v>
                </c:pt>
                <c:pt idx="33196">
                  <c:v>331895</c:v>
                </c:pt>
                <c:pt idx="33197">
                  <c:v>331905</c:v>
                </c:pt>
                <c:pt idx="33198">
                  <c:v>331915</c:v>
                </c:pt>
                <c:pt idx="33199">
                  <c:v>331925</c:v>
                </c:pt>
                <c:pt idx="33200">
                  <c:v>331935</c:v>
                </c:pt>
                <c:pt idx="33201">
                  <c:v>331945</c:v>
                </c:pt>
                <c:pt idx="33202">
                  <c:v>331955</c:v>
                </c:pt>
                <c:pt idx="33203">
                  <c:v>331965</c:v>
                </c:pt>
                <c:pt idx="33204">
                  <c:v>331974.96999999997</c:v>
                </c:pt>
                <c:pt idx="33205">
                  <c:v>331985</c:v>
                </c:pt>
                <c:pt idx="33206">
                  <c:v>331994.96999999997</c:v>
                </c:pt>
                <c:pt idx="33207">
                  <c:v>332004.96999999997</c:v>
                </c:pt>
                <c:pt idx="33208">
                  <c:v>332015</c:v>
                </c:pt>
                <c:pt idx="33209">
                  <c:v>332024.96999999997</c:v>
                </c:pt>
                <c:pt idx="33210">
                  <c:v>332035</c:v>
                </c:pt>
                <c:pt idx="33211">
                  <c:v>332044.96999999997</c:v>
                </c:pt>
                <c:pt idx="33212">
                  <c:v>332054.96999999997</c:v>
                </c:pt>
                <c:pt idx="33213">
                  <c:v>332064.96999999997</c:v>
                </c:pt>
                <c:pt idx="33214">
                  <c:v>332074.96999999997</c:v>
                </c:pt>
                <c:pt idx="33215">
                  <c:v>332084.94</c:v>
                </c:pt>
                <c:pt idx="33216">
                  <c:v>332094.96999999997</c:v>
                </c:pt>
                <c:pt idx="33217">
                  <c:v>332104.94</c:v>
                </c:pt>
                <c:pt idx="33218">
                  <c:v>332114.94</c:v>
                </c:pt>
                <c:pt idx="33219">
                  <c:v>332124.96999999997</c:v>
                </c:pt>
                <c:pt idx="33220">
                  <c:v>332134.94</c:v>
                </c:pt>
                <c:pt idx="33221">
                  <c:v>332144.96999999997</c:v>
                </c:pt>
                <c:pt idx="33222">
                  <c:v>332154.96999999997</c:v>
                </c:pt>
                <c:pt idx="33223">
                  <c:v>332164.94</c:v>
                </c:pt>
                <c:pt idx="33224">
                  <c:v>332174.94</c:v>
                </c:pt>
                <c:pt idx="33225">
                  <c:v>332184.94</c:v>
                </c:pt>
                <c:pt idx="33226">
                  <c:v>332194.94</c:v>
                </c:pt>
                <c:pt idx="33227">
                  <c:v>332204.94</c:v>
                </c:pt>
                <c:pt idx="33228">
                  <c:v>332214.94</c:v>
                </c:pt>
                <c:pt idx="33229">
                  <c:v>332224.94</c:v>
                </c:pt>
                <c:pt idx="33230">
                  <c:v>332234.94</c:v>
                </c:pt>
                <c:pt idx="33231">
                  <c:v>332244.94</c:v>
                </c:pt>
                <c:pt idx="33232">
                  <c:v>332254.94</c:v>
                </c:pt>
                <c:pt idx="33233">
                  <c:v>332264.94</c:v>
                </c:pt>
                <c:pt idx="33234">
                  <c:v>332274.94</c:v>
                </c:pt>
                <c:pt idx="33235">
                  <c:v>332284.90999999997</c:v>
                </c:pt>
                <c:pt idx="33236">
                  <c:v>332294.94</c:v>
                </c:pt>
                <c:pt idx="33237">
                  <c:v>332304.90999999997</c:v>
                </c:pt>
                <c:pt idx="33238">
                  <c:v>332314.90999999997</c:v>
                </c:pt>
                <c:pt idx="33239">
                  <c:v>332324.94</c:v>
                </c:pt>
                <c:pt idx="33240">
                  <c:v>332334.90999999997</c:v>
                </c:pt>
                <c:pt idx="33241">
                  <c:v>332344.94</c:v>
                </c:pt>
                <c:pt idx="33242">
                  <c:v>332354.90999999997</c:v>
                </c:pt>
                <c:pt idx="33243">
                  <c:v>332364.90999999997</c:v>
                </c:pt>
                <c:pt idx="33244">
                  <c:v>332374.90999999997</c:v>
                </c:pt>
                <c:pt idx="33245">
                  <c:v>332384.90999999997</c:v>
                </c:pt>
                <c:pt idx="33246">
                  <c:v>332394.88</c:v>
                </c:pt>
                <c:pt idx="33247">
                  <c:v>332404.90999999997</c:v>
                </c:pt>
                <c:pt idx="33248">
                  <c:v>332414.88</c:v>
                </c:pt>
                <c:pt idx="33249">
                  <c:v>332424.90999999997</c:v>
                </c:pt>
                <c:pt idx="33250">
                  <c:v>332434.90999999997</c:v>
                </c:pt>
                <c:pt idx="33251">
                  <c:v>332444.88</c:v>
                </c:pt>
                <c:pt idx="33252">
                  <c:v>332454.90999999997</c:v>
                </c:pt>
                <c:pt idx="33253">
                  <c:v>332464.88</c:v>
                </c:pt>
                <c:pt idx="33254">
                  <c:v>332474.88</c:v>
                </c:pt>
                <c:pt idx="33255">
                  <c:v>332484.88</c:v>
                </c:pt>
                <c:pt idx="33256">
                  <c:v>332494.88</c:v>
                </c:pt>
                <c:pt idx="33257">
                  <c:v>332504.88</c:v>
                </c:pt>
                <c:pt idx="33258">
                  <c:v>332514.88</c:v>
                </c:pt>
                <c:pt idx="33259">
                  <c:v>332524.88</c:v>
                </c:pt>
                <c:pt idx="33260">
                  <c:v>332534.88</c:v>
                </c:pt>
                <c:pt idx="33261">
                  <c:v>332544.88</c:v>
                </c:pt>
                <c:pt idx="33262">
                  <c:v>332554.88</c:v>
                </c:pt>
                <c:pt idx="33263">
                  <c:v>332564.88</c:v>
                </c:pt>
                <c:pt idx="33264">
                  <c:v>332574.88</c:v>
                </c:pt>
                <c:pt idx="33265">
                  <c:v>332584.88</c:v>
                </c:pt>
                <c:pt idx="33266">
                  <c:v>332594.84000000003</c:v>
                </c:pt>
                <c:pt idx="33267">
                  <c:v>332604.88</c:v>
                </c:pt>
                <c:pt idx="33268">
                  <c:v>332614.84000000003</c:v>
                </c:pt>
                <c:pt idx="33269">
                  <c:v>332624.88</c:v>
                </c:pt>
                <c:pt idx="33270">
                  <c:v>332634.88</c:v>
                </c:pt>
                <c:pt idx="33271">
                  <c:v>332644.84000000003</c:v>
                </c:pt>
                <c:pt idx="33272">
                  <c:v>332654.88</c:v>
                </c:pt>
                <c:pt idx="33273">
                  <c:v>332664.84000000003</c:v>
                </c:pt>
                <c:pt idx="33274">
                  <c:v>332674.84000000003</c:v>
                </c:pt>
                <c:pt idx="33275">
                  <c:v>332684.84000000003</c:v>
                </c:pt>
                <c:pt idx="33276">
                  <c:v>332694.84000000003</c:v>
                </c:pt>
                <c:pt idx="33277">
                  <c:v>332704.81</c:v>
                </c:pt>
                <c:pt idx="33278">
                  <c:v>332714.84000000003</c:v>
                </c:pt>
                <c:pt idx="33279">
                  <c:v>332724.81</c:v>
                </c:pt>
                <c:pt idx="33280">
                  <c:v>332734.84000000003</c:v>
                </c:pt>
                <c:pt idx="33281">
                  <c:v>332744.84000000003</c:v>
                </c:pt>
                <c:pt idx="33282">
                  <c:v>332754.81</c:v>
                </c:pt>
                <c:pt idx="33283">
                  <c:v>332764.84000000003</c:v>
                </c:pt>
                <c:pt idx="33284">
                  <c:v>332774.81</c:v>
                </c:pt>
                <c:pt idx="33285">
                  <c:v>332784.81</c:v>
                </c:pt>
                <c:pt idx="33286">
                  <c:v>332794.81</c:v>
                </c:pt>
                <c:pt idx="33287">
                  <c:v>332804.81</c:v>
                </c:pt>
                <c:pt idx="33288">
                  <c:v>332814.81</c:v>
                </c:pt>
                <c:pt idx="33289">
                  <c:v>332824.81</c:v>
                </c:pt>
                <c:pt idx="33290">
                  <c:v>332834.81</c:v>
                </c:pt>
                <c:pt idx="33291">
                  <c:v>332844.81</c:v>
                </c:pt>
                <c:pt idx="33292">
                  <c:v>332854.81</c:v>
                </c:pt>
                <c:pt idx="33293">
                  <c:v>332864.81</c:v>
                </c:pt>
                <c:pt idx="33294">
                  <c:v>332874.81</c:v>
                </c:pt>
                <c:pt idx="33295">
                  <c:v>332884.81</c:v>
                </c:pt>
                <c:pt idx="33296">
                  <c:v>332894.81</c:v>
                </c:pt>
                <c:pt idx="33297">
                  <c:v>332904.78000000003</c:v>
                </c:pt>
                <c:pt idx="33298">
                  <c:v>332914.81</c:v>
                </c:pt>
                <c:pt idx="33299">
                  <c:v>332924.78000000003</c:v>
                </c:pt>
                <c:pt idx="33300">
                  <c:v>332934.81</c:v>
                </c:pt>
                <c:pt idx="33301">
                  <c:v>332944.78000000003</c:v>
                </c:pt>
                <c:pt idx="33302">
                  <c:v>332954.78000000003</c:v>
                </c:pt>
                <c:pt idx="33303">
                  <c:v>332964.81</c:v>
                </c:pt>
                <c:pt idx="33304">
                  <c:v>332974.78000000003</c:v>
                </c:pt>
                <c:pt idx="33305">
                  <c:v>332984.78000000003</c:v>
                </c:pt>
                <c:pt idx="33306">
                  <c:v>332994.78000000003</c:v>
                </c:pt>
                <c:pt idx="33307">
                  <c:v>333004.78000000003</c:v>
                </c:pt>
                <c:pt idx="33308">
                  <c:v>333014.78000000003</c:v>
                </c:pt>
                <c:pt idx="33309">
                  <c:v>333024.78000000003</c:v>
                </c:pt>
                <c:pt idx="33310">
                  <c:v>333034.75</c:v>
                </c:pt>
                <c:pt idx="33311">
                  <c:v>333044.78000000003</c:v>
                </c:pt>
                <c:pt idx="33312">
                  <c:v>333054.78000000003</c:v>
                </c:pt>
                <c:pt idx="33313">
                  <c:v>333064.75</c:v>
                </c:pt>
                <c:pt idx="33314">
                  <c:v>333074.78000000003</c:v>
                </c:pt>
                <c:pt idx="33315">
                  <c:v>333084.75</c:v>
                </c:pt>
                <c:pt idx="33316">
                  <c:v>333094.78000000003</c:v>
                </c:pt>
                <c:pt idx="33317">
                  <c:v>333104.75</c:v>
                </c:pt>
                <c:pt idx="33318">
                  <c:v>333114.75</c:v>
                </c:pt>
                <c:pt idx="33319">
                  <c:v>333124.75</c:v>
                </c:pt>
                <c:pt idx="33320">
                  <c:v>333134.75</c:v>
                </c:pt>
                <c:pt idx="33321">
                  <c:v>333144.75</c:v>
                </c:pt>
                <c:pt idx="33322">
                  <c:v>333154.75</c:v>
                </c:pt>
                <c:pt idx="33323">
                  <c:v>333164.75</c:v>
                </c:pt>
                <c:pt idx="33324">
                  <c:v>333174.75</c:v>
                </c:pt>
                <c:pt idx="33325">
                  <c:v>333184.75</c:v>
                </c:pt>
                <c:pt idx="33326">
                  <c:v>333194.75</c:v>
                </c:pt>
                <c:pt idx="33327">
                  <c:v>333204.75</c:v>
                </c:pt>
                <c:pt idx="33328">
                  <c:v>333214.75</c:v>
                </c:pt>
                <c:pt idx="33329">
                  <c:v>333224.75</c:v>
                </c:pt>
                <c:pt idx="33330">
                  <c:v>333234.71999999997</c:v>
                </c:pt>
                <c:pt idx="33331">
                  <c:v>333244.75</c:v>
                </c:pt>
                <c:pt idx="33332">
                  <c:v>333254.71999999997</c:v>
                </c:pt>
                <c:pt idx="33333">
                  <c:v>333264.71999999997</c:v>
                </c:pt>
                <c:pt idx="33334">
                  <c:v>333274.75</c:v>
                </c:pt>
                <c:pt idx="33335">
                  <c:v>333284.71999999997</c:v>
                </c:pt>
                <c:pt idx="33336">
                  <c:v>333294.75</c:v>
                </c:pt>
                <c:pt idx="33337">
                  <c:v>333304.71999999997</c:v>
                </c:pt>
                <c:pt idx="33338">
                  <c:v>333314.71999999997</c:v>
                </c:pt>
                <c:pt idx="33339">
                  <c:v>333324.71999999997</c:v>
                </c:pt>
                <c:pt idx="33340">
                  <c:v>333334.71999999997</c:v>
                </c:pt>
                <c:pt idx="33341">
                  <c:v>333344.69</c:v>
                </c:pt>
                <c:pt idx="33342">
                  <c:v>333354.71999999997</c:v>
                </c:pt>
                <c:pt idx="33343">
                  <c:v>333364.71999999997</c:v>
                </c:pt>
                <c:pt idx="33344">
                  <c:v>333374.69</c:v>
                </c:pt>
                <c:pt idx="33345">
                  <c:v>333384.71999999997</c:v>
                </c:pt>
                <c:pt idx="33346">
                  <c:v>333394.69</c:v>
                </c:pt>
                <c:pt idx="33347">
                  <c:v>333404.71999999997</c:v>
                </c:pt>
                <c:pt idx="33348">
                  <c:v>333414.69</c:v>
                </c:pt>
                <c:pt idx="33349">
                  <c:v>333424.69</c:v>
                </c:pt>
                <c:pt idx="33350">
                  <c:v>333434.69</c:v>
                </c:pt>
                <c:pt idx="33351">
                  <c:v>333444.69</c:v>
                </c:pt>
                <c:pt idx="33352">
                  <c:v>333454.69</c:v>
                </c:pt>
                <c:pt idx="33353">
                  <c:v>333464.69</c:v>
                </c:pt>
                <c:pt idx="33354">
                  <c:v>333474.69</c:v>
                </c:pt>
                <c:pt idx="33355">
                  <c:v>333484.69</c:v>
                </c:pt>
                <c:pt idx="33356">
                  <c:v>333494.69</c:v>
                </c:pt>
                <c:pt idx="33357">
                  <c:v>333504.69</c:v>
                </c:pt>
                <c:pt idx="33358">
                  <c:v>333514.69</c:v>
                </c:pt>
                <c:pt idx="33359">
                  <c:v>333524.69</c:v>
                </c:pt>
                <c:pt idx="33360">
                  <c:v>333534.69</c:v>
                </c:pt>
                <c:pt idx="33361">
                  <c:v>333544.65999999997</c:v>
                </c:pt>
                <c:pt idx="33362">
                  <c:v>333554.69</c:v>
                </c:pt>
                <c:pt idx="33363">
                  <c:v>333564.65999999997</c:v>
                </c:pt>
                <c:pt idx="33364">
                  <c:v>333574.65999999997</c:v>
                </c:pt>
                <c:pt idx="33365">
                  <c:v>333584.69</c:v>
                </c:pt>
                <c:pt idx="33366">
                  <c:v>333594.65999999997</c:v>
                </c:pt>
                <c:pt idx="33367">
                  <c:v>333604.69</c:v>
                </c:pt>
                <c:pt idx="33368">
                  <c:v>333614.65999999997</c:v>
                </c:pt>
                <c:pt idx="33369">
                  <c:v>333624.65999999997</c:v>
                </c:pt>
                <c:pt idx="33370">
                  <c:v>333634.65999999997</c:v>
                </c:pt>
                <c:pt idx="33371">
                  <c:v>333644.65999999997</c:v>
                </c:pt>
                <c:pt idx="33372">
                  <c:v>333654.63</c:v>
                </c:pt>
                <c:pt idx="33373">
                  <c:v>333664.65999999997</c:v>
                </c:pt>
                <c:pt idx="33374">
                  <c:v>333674.65999999997</c:v>
                </c:pt>
                <c:pt idx="33375">
                  <c:v>333684.65999999997</c:v>
                </c:pt>
                <c:pt idx="33376">
                  <c:v>333694.65999999997</c:v>
                </c:pt>
                <c:pt idx="33377">
                  <c:v>333704.63</c:v>
                </c:pt>
                <c:pt idx="33378">
                  <c:v>333714.65999999997</c:v>
                </c:pt>
                <c:pt idx="33379">
                  <c:v>333724.63</c:v>
                </c:pt>
                <c:pt idx="33380">
                  <c:v>333734.63</c:v>
                </c:pt>
                <c:pt idx="33381">
                  <c:v>333744.63</c:v>
                </c:pt>
                <c:pt idx="33382">
                  <c:v>333754.63</c:v>
                </c:pt>
                <c:pt idx="33383">
                  <c:v>333764.63</c:v>
                </c:pt>
                <c:pt idx="33384">
                  <c:v>333774.63</c:v>
                </c:pt>
                <c:pt idx="33385">
                  <c:v>333784.63</c:v>
                </c:pt>
                <c:pt idx="33386">
                  <c:v>333794.63</c:v>
                </c:pt>
                <c:pt idx="33387">
                  <c:v>333804.63</c:v>
                </c:pt>
                <c:pt idx="33388">
                  <c:v>333814.63</c:v>
                </c:pt>
                <c:pt idx="33389">
                  <c:v>333824.63</c:v>
                </c:pt>
                <c:pt idx="33390">
                  <c:v>333834.63</c:v>
                </c:pt>
                <c:pt idx="33391">
                  <c:v>333844.63</c:v>
                </c:pt>
                <c:pt idx="33392">
                  <c:v>333854.59000000003</c:v>
                </c:pt>
                <c:pt idx="33393">
                  <c:v>333864.63</c:v>
                </c:pt>
                <c:pt idx="33394">
                  <c:v>333874.59000000003</c:v>
                </c:pt>
                <c:pt idx="33395">
                  <c:v>333884.63</c:v>
                </c:pt>
                <c:pt idx="33396">
                  <c:v>333894.63</c:v>
                </c:pt>
                <c:pt idx="33397">
                  <c:v>333904.59000000003</c:v>
                </c:pt>
                <c:pt idx="33398">
                  <c:v>333914.63</c:v>
                </c:pt>
                <c:pt idx="33399">
                  <c:v>333924.59000000003</c:v>
                </c:pt>
                <c:pt idx="33400">
                  <c:v>333934.59000000003</c:v>
                </c:pt>
                <c:pt idx="33401">
                  <c:v>333944.59000000003</c:v>
                </c:pt>
                <c:pt idx="33402">
                  <c:v>333954.59000000003</c:v>
                </c:pt>
                <c:pt idx="33403">
                  <c:v>333964.56</c:v>
                </c:pt>
                <c:pt idx="33404">
                  <c:v>333974.59000000003</c:v>
                </c:pt>
                <c:pt idx="33405">
                  <c:v>333984.59000000003</c:v>
                </c:pt>
                <c:pt idx="33406">
                  <c:v>333994.59000000003</c:v>
                </c:pt>
                <c:pt idx="33407">
                  <c:v>334004.59000000003</c:v>
                </c:pt>
                <c:pt idx="33408">
                  <c:v>334014.56</c:v>
                </c:pt>
                <c:pt idx="33409">
                  <c:v>334024.59000000003</c:v>
                </c:pt>
                <c:pt idx="33410">
                  <c:v>334034.56</c:v>
                </c:pt>
                <c:pt idx="33411">
                  <c:v>334044.56</c:v>
                </c:pt>
                <c:pt idx="33412">
                  <c:v>334054.56</c:v>
                </c:pt>
                <c:pt idx="33413">
                  <c:v>334064.56</c:v>
                </c:pt>
                <c:pt idx="33414">
                  <c:v>334074.56</c:v>
                </c:pt>
                <c:pt idx="33415">
                  <c:v>334084.56</c:v>
                </c:pt>
                <c:pt idx="33416">
                  <c:v>334094.56</c:v>
                </c:pt>
                <c:pt idx="33417">
                  <c:v>334104.56</c:v>
                </c:pt>
                <c:pt idx="33418">
                  <c:v>334114.56</c:v>
                </c:pt>
                <c:pt idx="33419">
                  <c:v>334124.56</c:v>
                </c:pt>
                <c:pt idx="33420">
                  <c:v>334134.56</c:v>
                </c:pt>
                <c:pt idx="33421">
                  <c:v>334144.56</c:v>
                </c:pt>
                <c:pt idx="33422">
                  <c:v>334154.56</c:v>
                </c:pt>
                <c:pt idx="33423">
                  <c:v>334164.56</c:v>
                </c:pt>
                <c:pt idx="33424">
                  <c:v>334174.56</c:v>
                </c:pt>
                <c:pt idx="33425">
                  <c:v>334184.53000000003</c:v>
                </c:pt>
                <c:pt idx="33426">
                  <c:v>334194.56</c:v>
                </c:pt>
                <c:pt idx="33427">
                  <c:v>334204.56</c:v>
                </c:pt>
                <c:pt idx="33428">
                  <c:v>334214.53000000003</c:v>
                </c:pt>
                <c:pt idx="33429">
                  <c:v>334224.56</c:v>
                </c:pt>
                <c:pt idx="33430">
                  <c:v>334234.53000000003</c:v>
                </c:pt>
                <c:pt idx="33431">
                  <c:v>334244.56</c:v>
                </c:pt>
                <c:pt idx="33432">
                  <c:v>334254.53000000003</c:v>
                </c:pt>
                <c:pt idx="33433">
                  <c:v>334264.53000000003</c:v>
                </c:pt>
                <c:pt idx="33434">
                  <c:v>334274.53000000003</c:v>
                </c:pt>
                <c:pt idx="33435">
                  <c:v>334284.53000000003</c:v>
                </c:pt>
                <c:pt idx="33436">
                  <c:v>334294.5</c:v>
                </c:pt>
                <c:pt idx="33437">
                  <c:v>334304.53000000003</c:v>
                </c:pt>
                <c:pt idx="33438">
                  <c:v>334314.53000000003</c:v>
                </c:pt>
                <c:pt idx="33439">
                  <c:v>334324.5</c:v>
                </c:pt>
                <c:pt idx="33440">
                  <c:v>334334.53000000003</c:v>
                </c:pt>
                <c:pt idx="33441">
                  <c:v>334344.5</c:v>
                </c:pt>
                <c:pt idx="33442">
                  <c:v>334354.53000000003</c:v>
                </c:pt>
                <c:pt idx="33443">
                  <c:v>334364.5</c:v>
                </c:pt>
                <c:pt idx="33444">
                  <c:v>334374.5</c:v>
                </c:pt>
                <c:pt idx="33445">
                  <c:v>334384.5</c:v>
                </c:pt>
                <c:pt idx="33446">
                  <c:v>334394.5</c:v>
                </c:pt>
                <c:pt idx="33447">
                  <c:v>334404.5</c:v>
                </c:pt>
                <c:pt idx="33448">
                  <c:v>334414.5</c:v>
                </c:pt>
                <c:pt idx="33449">
                  <c:v>334424.5</c:v>
                </c:pt>
                <c:pt idx="33450">
                  <c:v>334434.5</c:v>
                </c:pt>
                <c:pt idx="33451">
                  <c:v>334444.5</c:v>
                </c:pt>
                <c:pt idx="33452">
                  <c:v>334454.5</c:v>
                </c:pt>
                <c:pt idx="33453">
                  <c:v>334464.5</c:v>
                </c:pt>
                <c:pt idx="33454">
                  <c:v>334474.5</c:v>
                </c:pt>
                <c:pt idx="33455">
                  <c:v>334484.5</c:v>
                </c:pt>
                <c:pt idx="33456">
                  <c:v>334494.46999999997</c:v>
                </c:pt>
                <c:pt idx="33457">
                  <c:v>334504.5</c:v>
                </c:pt>
                <c:pt idx="33458">
                  <c:v>334514.5</c:v>
                </c:pt>
                <c:pt idx="33459">
                  <c:v>334524.46999999997</c:v>
                </c:pt>
                <c:pt idx="33460">
                  <c:v>334534.5</c:v>
                </c:pt>
                <c:pt idx="33461">
                  <c:v>334544.46999999997</c:v>
                </c:pt>
                <c:pt idx="33462">
                  <c:v>334554.5</c:v>
                </c:pt>
                <c:pt idx="33463">
                  <c:v>334564.46999999997</c:v>
                </c:pt>
                <c:pt idx="33464">
                  <c:v>334574.46999999997</c:v>
                </c:pt>
                <c:pt idx="33465">
                  <c:v>334584.46999999997</c:v>
                </c:pt>
                <c:pt idx="33466">
                  <c:v>334594.46999999997</c:v>
                </c:pt>
                <c:pt idx="33467">
                  <c:v>334604.44</c:v>
                </c:pt>
                <c:pt idx="33468">
                  <c:v>334614.46999999997</c:v>
                </c:pt>
                <c:pt idx="33469">
                  <c:v>334624.46999999997</c:v>
                </c:pt>
                <c:pt idx="33470">
                  <c:v>334634.44</c:v>
                </c:pt>
                <c:pt idx="33471">
                  <c:v>334644.46999999997</c:v>
                </c:pt>
                <c:pt idx="33472">
                  <c:v>334654.44</c:v>
                </c:pt>
                <c:pt idx="33473">
                  <c:v>334664.46999999997</c:v>
                </c:pt>
                <c:pt idx="33474">
                  <c:v>334674.44</c:v>
                </c:pt>
                <c:pt idx="33475">
                  <c:v>334684.44</c:v>
                </c:pt>
                <c:pt idx="33476">
                  <c:v>334694.44</c:v>
                </c:pt>
                <c:pt idx="33477">
                  <c:v>334704.44</c:v>
                </c:pt>
                <c:pt idx="33478">
                  <c:v>334714.44</c:v>
                </c:pt>
                <c:pt idx="33479">
                  <c:v>334724.44</c:v>
                </c:pt>
                <c:pt idx="33480">
                  <c:v>334734.44</c:v>
                </c:pt>
                <c:pt idx="33481">
                  <c:v>334744.44</c:v>
                </c:pt>
                <c:pt idx="33482">
                  <c:v>334754.44</c:v>
                </c:pt>
                <c:pt idx="33483">
                  <c:v>334764.44</c:v>
                </c:pt>
                <c:pt idx="33484">
                  <c:v>334774.44</c:v>
                </c:pt>
                <c:pt idx="33485">
                  <c:v>334784.44</c:v>
                </c:pt>
                <c:pt idx="33486">
                  <c:v>334794.44</c:v>
                </c:pt>
                <c:pt idx="33487">
                  <c:v>334804.40999999997</c:v>
                </c:pt>
                <c:pt idx="33488">
                  <c:v>334814.44</c:v>
                </c:pt>
                <c:pt idx="33489">
                  <c:v>334824.44</c:v>
                </c:pt>
                <c:pt idx="33490">
                  <c:v>334834.44</c:v>
                </c:pt>
                <c:pt idx="33491">
                  <c:v>334844.44</c:v>
                </c:pt>
                <c:pt idx="33492">
                  <c:v>334854.40999999997</c:v>
                </c:pt>
                <c:pt idx="33493">
                  <c:v>334864.44</c:v>
                </c:pt>
                <c:pt idx="33494">
                  <c:v>334874.40999999997</c:v>
                </c:pt>
                <c:pt idx="33495">
                  <c:v>334884.40999999997</c:v>
                </c:pt>
                <c:pt idx="33496">
                  <c:v>334894.40999999997</c:v>
                </c:pt>
                <c:pt idx="33497">
                  <c:v>334904.40999999997</c:v>
                </c:pt>
                <c:pt idx="33498">
                  <c:v>334914.38</c:v>
                </c:pt>
                <c:pt idx="33499">
                  <c:v>334924.40999999997</c:v>
                </c:pt>
                <c:pt idx="33500">
                  <c:v>334934.40999999997</c:v>
                </c:pt>
                <c:pt idx="33501">
                  <c:v>334944.40999999997</c:v>
                </c:pt>
                <c:pt idx="33502">
                  <c:v>334954.40999999997</c:v>
                </c:pt>
                <c:pt idx="33503">
                  <c:v>334964.38</c:v>
                </c:pt>
                <c:pt idx="33504">
                  <c:v>334974.40999999997</c:v>
                </c:pt>
                <c:pt idx="33505">
                  <c:v>334984.38</c:v>
                </c:pt>
                <c:pt idx="33506">
                  <c:v>334994.38</c:v>
                </c:pt>
                <c:pt idx="33507">
                  <c:v>335004.38</c:v>
                </c:pt>
                <c:pt idx="33508">
                  <c:v>335014.38</c:v>
                </c:pt>
                <c:pt idx="33509">
                  <c:v>335024.38</c:v>
                </c:pt>
                <c:pt idx="33510">
                  <c:v>335034.38</c:v>
                </c:pt>
                <c:pt idx="33511">
                  <c:v>335044.38</c:v>
                </c:pt>
                <c:pt idx="33512">
                  <c:v>335054.38</c:v>
                </c:pt>
                <c:pt idx="33513">
                  <c:v>335064.38</c:v>
                </c:pt>
                <c:pt idx="33514">
                  <c:v>335074.38</c:v>
                </c:pt>
                <c:pt idx="33515">
                  <c:v>335084.38</c:v>
                </c:pt>
                <c:pt idx="33516">
                  <c:v>335094.38</c:v>
                </c:pt>
                <c:pt idx="33517">
                  <c:v>335104.38</c:v>
                </c:pt>
                <c:pt idx="33518">
                  <c:v>335114.34000000003</c:v>
                </c:pt>
                <c:pt idx="33519">
                  <c:v>335124.38</c:v>
                </c:pt>
                <c:pt idx="33520">
                  <c:v>335134.38</c:v>
                </c:pt>
                <c:pt idx="33521">
                  <c:v>335144.38</c:v>
                </c:pt>
                <c:pt idx="33522">
                  <c:v>335154.38</c:v>
                </c:pt>
                <c:pt idx="33523">
                  <c:v>335164.34000000003</c:v>
                </c:pt>
                <c:pt idx="33524">
                  <c:v>335174.38</c:v>
                </c:pt>
                <c:pt idx="33525">
                  <c:v>335184.34000000003</c:v>
                </c:pt>
                <c:pt idx="33526">
                  <c:v>335194.34000000003</c:v>
                </c:pt>
                <c:pt idx="33527">
                  <c:v>335204.34000000003</c:v>
                </c:pt>
                <c:pt idx="33528">
                  <c:v>335214.34000000003</c:v>
                </c:pt>
                <c:pt idx="33529">
                  <c:v>335224.31</c:v>
                </c:pt>
                <c:pt idx="33530">
                  <c:v>335234.34000000003</c:v>
                </c:pt>
                <c:pt idx="33531">
                  <c:v>335244.34000000003</c:v>
                </c:pt>
                <c:pt idx="33532">
                  <c:v>335254.34000000003</c:v>
                </c:pt>
                <c:pt idx="33533">
                  <c:v>335264.34000000003</c:v>
                </c:pt>
                <c:pt idx="33534">
                  <c:v>335274.31</c:v>
                </c:pt>
                <c:pt idx="33535">
                  <c:v>335284.34000000003</c:v>
                </c:pt>
                <c:pt idx="33536">
                  <c:v>335294.31</c:v>
                </c:pt>
                <c:pt idx="33537">
                  <c:v>335304.31</c:v>
                </c:pt>
                <c:pt idx="33538">
                  <c:v>335314.31</c:v>
                </c:pt>
                <c:pt idx="33539">
                  <c:v>335324.31</c:v>
                </c:pt>
                <c:pt idx="33540">
                  <c:v>335334.31</c:v>
                </c:pt>
                <c:pt idx="33541">
                  <c:v>335344.31</c:v>
                </c:pt>
                <c:pt idx="33542">
                  <c:v>335354.31</c:v>
                </c:pt>
                <c:pt idx="33543">
                  <c:v>335364.31</c:v>
                </c:pt>
                <c:pt idx="33544">
                  <c:v>335374.31</c:v>
                </c:pt>
                <c:pt idx="33545">
                  <c:v>335384.31</c:v>
                </c:pt>
                <c:pt idx="33546">
                  <c:v>335394.31</c:v>
                </c:pt>
                <c:pt idx="33547">
                  <c:v>335404.31</c:v>
                </c:pt>
                <c:pt idx="33548">
                  <c:v>335414.31</c:v>
                </c:pt>
                <c:pt idx="33549">
                  <c:v>335424.31</c:v>
                </c:pt>
                <c:pt idx="33550">
                  <c:v>335434.31</c:v>
                </c:pt>
                <c:pt idx="33551">
                  <c:v>335444.28000000003</c:v>
                </c:pt>
                <c:pt idx="33552">
                  <c:v>335454.31</c:v>
                </c:pt>
                <c:pt idx="33553">
                  <c:v>335464.31</c:v>
                </c:pt>
                <c:pt idx="33554">
                  <c:v>335474.28000000003</c:v>
                </c:pt>
                <c:pt idx="33555">
                  <c:v>335484.31</c:v>
                </c:pt>
                <c:pt idx="33556">
                  <c:v>335494.28000000003</c:v>
                </c:pt>
                <c:pt idx="33557">
                  <c:v>335504.31</c:v>
                </c:pt>
                <c:pt idx="33558">
                  <c:v>335514.28000000003</c:v>
                </c:pt>
                <c:pt idx="33559">
                  <c:v>335524.28000000003</c:v>
                </c:pt>
                <c:pt idx="33560">
                  <c:v>335534.28000000003</c:v>
                </c:pt>
                <c:pt idx="33561">
                  <c:v>335544.28000000003</c:v>
                </c:pt>
                <c:pt idx="33562">
                  <c:v>335554.28</c:v>
                </c:pt>
                <c:pt idx="33563">
                  <c:v>335564.28</c:v>
                </c:pt>
                <c:pt idx="33564">
                  <c:v>335574.28</c:v>
                </c:pt>
                <c:pt idx="33565">
                  <c:v>335584.25</c:v>
                </c:pt>
                <c:pt idx="33566">
                  <c:v>335594.28</c:v>
                </c:pt>
                <c:pt idx="33567">
                  <c:v>335604.25</c:v>
                </c:pt>
                <c:pt idx="33568">
                  <c:v>335614.28</c:v>
                </c:pt>
                <c:pt idx="33569">
                  <c:v>335624.25</c:v>
                </c:pt>
                <c:pt idx="33570">
                  <c:v>335634.25</c:v>
                </c:pt>
                <c:pt idx="33571">
                  <c:v>335644.25</c:v>
                </c:pt>
                <c:pt idx="33572">
                  <c:v>335654.25</c:v>
                </c:pt>
                <c:pt idx="33573">
                  <c:v>335664.25</c:v>
                </c:pt>
                <c:pt idx="33574">
                  <c:v>335674.25</c:v>
                </c:pt>
                <c:pt idx="33575">
                  <c:v>335684.25</c:v>
                </c:pt>
                <c:pt idx="33576">
                  <c:v>335694.25</c:v>
                </c:pt>
                <c:pt idx="33577">
                  <c:v>335704.25</c:v>
                </c:pt>
                <c:pt idx="33578">
                  <c:v>335714.25</c:v>
                </c:pt>
                <c:pt idx="33579">
                  <c:v>335724.25</c:v>
                </c:pt>
                <c:pt idx="33580">
                  <c:v>335734.25</c:v>
                </c:pt>
                <c:pt idx="33581">
                  <c:v>335744.25</c:v>
                </c:pt>
                <c:pt idx="33582">
                  <c:v>335754.22</c:v>
                </c:pt>
                <c:pt idx="33583">
                  <c:v>335764.25</c:v>
                </c:pt>
                <c:pt idx="33584">
                  <c:v>335774.25</c:v>
                </c:pt>
                <c:pt idx="33585">
                  <c:v>335784.22</c:v>
                </c:pt>
                <c:pt idx="33586">
                  <c:v>335794.25</c:v>
                </c:pt>
                <c:pt idx="33587">
                  <c:v>335804.22</c:v>
                </c:pt>
                <c:pt idx="33588">
                  <c:v>335814.25</c:v>
                </c:pt>
                <c:pt idx="33589">
                  <c:v>335824.22</c:v>
                </c:pt>
                <c:pt idx="33590">
                  <c:v>335834.22</c:v>
                </c:pt>
                <c:pt idx="33591">
                  <c:v>335844.22</c:v>
                </c:pt>
                <c:pt idx="33592">
                  <c:v>335854.22</c:v>
                </c:pt>
                <c:pt idx="33593">
                  <c:v>335864.19</c:v>
                </c:pt>
                <c:pt idx="33594">
                  <c:v>335874.22</c:v>
                </c:pt>
                <c:pt idx="33595">
                  <c:v>335884.22</c:v>
                </c:pt>
                <c:pt idx="33596">
                  <c:v>335894.19</c:v>
                </c:pt>
                <c:pt idx="33597">
                  <c:v>335904.22</c:v>
                </c:pt>
                <c:pt idx="33598">
                  <c:v>335914.19</c:v>
                </c:pt>
                <c:pt idx="33599">
                  <c:v>335924.22</c:v>
                </c:pt>
                <c:pt idx="33600">
                  <c:v>335934.19</c:v>
                </c:pt>
                <c:pt idx="33601">
                  <c:v>335944.19</c:v>
                </c:pt>
                <c:pt idx="33602">
                  <c:v>335954.19</c:v>
                </c:pt>
                <c:pt idx="33603">
                  <c:v>335964.19</c:v>
                </c:pt>
                <c:pt idx="33604">
                  <c:v>335974.19</c:v>
                </c:pt>
                <c:pt idx="33605">
                  <c:v>335984.19</c:v>
                </c:pt>
                <c:pt idx="33606">
                  <c:v>335994.19</c:v>
                </c:pt>
                <c:pt idx="33607">
                  <c:v>336004.19</c:v>
                </c:pt>
                <c:pt idx="33608">
                  <c:v>336014.19</c:v>
                </c:pt>
                <c:pt idx="33609">
                  <c:v>336024.19</c:v>
                </c:pt>
                <c:pt idx="33610">
                  <c:v>336034.19</c:v>
                </c:pt>
                <c:pt idx="33611">
                  <c:v>336044.19</c:v>
                </c:pt>
                <c:pt idx="33612">
                  <c:v>336054.19</c:v>
                </c:pt>
                <c:pt idx="33613">
                  <c:v>336064.16</c:v>
                </c:pt>
                <c:pt idx="33614">
                  <c:v>336074.19</c:v>
                </c:pt>
                <c:pt idx="33615">
                  <c:v>336084.19</c:v>
                </c:pt>
                <c:pt idx="33616">
                  <c:v>336094.19</c:v>
                </c:pt>
                <c:pt idx="33617">
                  <c:v>336104.19</c:v>
                </c:pt>
                <c:pt idx="33618">
                  <c:v>336114.16</c:v>
                </c:pt>
                <c:pt idx="33619">
                  <c:v>336124.19</c:v>
                </c:pt>
                <c:pt idx="33620">
                  <c:v>336134.16</c:v>
                </c:pt>
                <c:pt idx="33621">
                  <c:v>336144.16</c:v>
                </c:pt>
                <c:pt idx="33622">
                  <c:v>336154.16</c:v>
                </c:pt>
                <c:pt idx="33623">
                  <c:v>336164.16</c:v>
                </c:pt>
                <c:pt idx="33624">
                  <c:v>336174.13</c:v>
                </c:pt>
                <c:pt idx="33625">
                  <c:v>336184.16</c:v>
                </c:pt>
                <c:pt idx="33626">
                  <c:v>336194.16</c:v>
                </c:pt>
                <c:pt idx="33627">
                  <c:v>336204.16</c:v>
                </c:pt>
                <c:pt idx="33628">
                  <c:v>336214.16</c:v>
                </c:pt>
                <c:pt idx="33629">
                  <c:v>336224.13</c:v>
                </c:pt>
                <c:pt idx="33630">
                  <c:v>336234.16</c:v>
                </c:pt>
                <c:pt idx="33631">
                  <c:v>336244.13</c:v>
                </c:pt>
                <c:pt idx="33632">
                  <c:v>336254.13</c:v>
                </c:pt>
                <c:pt idx="33633">
                  <c:v>336264.13</c:v>
                </c:pt>
                <c:pt idx="33634">
                  <c:v>336274.13</c:v>
                </c:pt>
                <c:pt idx="33635">
                  <c:v>336284.13</c:v>
                </c:pt>
                <c:pt idx="33636">
                  <c:v>336294.13</c:v>
                </c:pt>
                <c:pt idx="33637">
                  <c:v>336304.13</c:v>
                </c:pt>
                <c:pt idx="33638">
                  <c:v>336314.13</c:v>
                </c:pt>
                <c:pt idx="33639">
                  <c:v>336324.13</c:v>
                </c:pt>
                <c:pt idx="33640">
                  <c:v>336334.13</c:v>
                </c:pt>
                <c:pt idx="33641">
                  <c:v>336344.13</c:v>
                </c:pt>
                <c:pt idx="33642">
                  <c:v>336354.13</c:v>
                </c:pt>
                <c:pt idx="33643">
                  <c:v>336364.13</c:v>
                </c:pt>
                <c:pt idx="33644">
                  <c:v>336374.09</c:v>
                </c:pt>
                <c:pt idx="33645">
                  <c:v>336384.13</c:v>
                </c:pt>
                <c:pt idx="33646">
                  <c:v>336394.13</c:v>
                </c:pt>
                <c:pt idx="33647">
                  <c:v>336404.13</c:v>
                </c:pt>
                <c:pt idx="33648">
                  <c:v>336414.13</c:v>
                </c:pt>
                <c:pt idx="33649">
                  <c:v>336424.09</c:v>
                </c:pt>
                <c:pt idx="33650">
                  <c:v>336434.13</c:v>
                </c:pt>
                <c:pt idx="33651">
                  <c:v>336444.09</c:v>
                </c:pt>
                <c:pt idx="33652">
                  <c:v>336454.09</c:v>
                </c:pt>
                <c:pt idx="33653">
                  <c:v>336464.09</c:v>
                </c:pt>
                <c:pt idx="33654">
                  <c:v>336474.09</c:v>
                </c:pt>
                <c:pt idx="33655">
                  <c:v>336484.09</c:v>
                </c:pt>
                <c:pt idx="33656">
                  <c:v>336494.09</c:v>
                </c:pt>
                <c:pt idx="33657">
                  <c:v>336504.09</c:v>
                </c:pt>
                <c:pt idx="33658">
                  <c:v>336514.09</c:v>
                </c:pt>
                <c:pt idx="33659">
                  <c:v>336524.09</c:v>
                </c:pt>
                <c:pt idx="33660">
                  <c:v>336534.06</c:v>
                </c:pt>
                <c:pt idx="33661">
                  <c:v>336544.09</c:v>
                </c:pt>
                <c:pt idx="33662">
                  <c:v>336554.06</c:v>
                </c:pt>
                <c:pt idx="33663">
                  <c:v>336564.09</c:v>
                </c:pt>
                <c:pt idx="33664">
                  <c:v>336574.06</c:v>
                </c:pt>
                <c:pt idx="33665">
                  <c:v>336584.06</c:v>
                </c:pt>
                <c:pt idx="33666">
                  <c:v>336594.06</c:v>
                </c:pt>
                <c:pt idx="33667">
                  <c:v>336604.06</c:v>
                </c:pt>
                <c:pt idx="33668">
                  <c:v>336614.06</c:v>
                </c:pt>
                <c:pt idx="33669">
                  <c:v>336624.06</c:v>
                </c:pt>
                <c:pt idx="33670">
                  <c:v>336634.06</c:v>
                </c:pt>
                <c:pt idx="33671">
                  <c:v>336644.06</c:v>
                </c:pt>
                <c:pt idx="33672">
                  <c:v>336654.06</c:v>
                </c:pt>
                <c:pt idx="33673">
                  <c:v>336664.06</c:v>
                </c:pt>
                <c:pt idx="33674">
                  <c:v>336674.06</c:v>
                </c:pt>
                <c:pt idx="33675">
                  <c:v>336684.06</c:v>
                </c:pt>
                <c:pt idx="33676">
                  <c:v>336694.06</c:v>
                </c:pt>
                <c:pt idx="33677">
                  <c:v>336704.03</c:v>
                </c:pt>
                <c:pt idx="33678">
                  <c:v>336714.06</c:v>
                </c:pt>
                <c:pt idx="33679">
                  <c:v>336724.06</c:v>
                </c:pt>
                <c:pt idx="33680">
                  <c:v>336734.03</c:v>
                </c:pt>
                <c:pt idx="33681">
                  <c:v>336744.06</c:v>
                </c:pt>
                <c:pt idx="33682">
                  <c:v>336754.03</c:v>
                </c:pt>
                <c:pt idx="33683">
                  <c:v>336764.06</c:v>
                </c:pt>
                <c:pt idx="33684">
                  <c:v>336774.03</c:v>
                </c:pt>
                <c:pt idx="33685">
                  <c:v>336784.03</c:v>
                </c:pt>
                <c:pt idx="33686">
                  <c:v>336794.03</c:v>
                </c:pt>
                <c:pt idx="33687">
                  <c:v>336804.03</c:v>
                </c:pt>
                <c:pt idx="33688">
                  <c:v>336814.03</c:v>
                </c:pt>
                <c:pt idx="33689">
                  <c:v>336824.03</c:v>
                </c:pt>
                <c:pt idx="33690">
                  <c:v>336834.03</c:v>
                </c:pt>
                <c:pt idx="33691">
                  <c:v>336844</c:v>
                </c:pt>
                <c:pt idx="33692">
                  <c:v>336854.03</c:v>
                </c:pt>
                <c:pt idx="33693">
                  <c:v>336864</c:v>
                </c:pt>
                <c:pt idx="33694">
                  <c:v>336874.03</c:v>
                </c:pt>
                <c:pt idx="33695">
                  <c:v>336884</c:v>
                </c:pt>
                <c:pt idx="33696">
                  <c:v>336894</c:v>
                </c:pt>
                <c:pt idx="33697">
                  <c:v>336904</c:v>
                </c:pt>
                <c:pt idx="33698">
                  <c:v>336914</c:v>
                </c:pt>
                <c:pt idx="33699">
                  <c:v>336924</c:v>
                </c:pt>
                <c:pt idx="33700">
                  <c:v>336934</c:v>
                </c:pt>
                <c:pt idx="33701">
                  <c:v>336944</c:v>
                </c:pt>
                <c:pt idx="33702">
                  <c:v>336954</c:v>
                </c:pt>
                <c:pt idx="33703">
                  <c:v>336964</c:v>
                </c:pt>
                <c:pt idx="33704">
                  <c:v>336974</c:v>
                </c:pt>
                <c:pt idx="33705">
                  <c:v>336984</c:v>
                </c:pt>
                <c:pt idx="33706">
                  <c:v>336994</c:v>
                </c:pt>
                <c:pt idx="33707">
                  <c:v>337004</c:v>
                </c:pt>
                <c:pt idx="33708">
                  <c:v>337013.97</c:v>
                </c:pt>
                <c:pt idx="33709">
                  <c:v>337024</c:v>
                </c:pt>
                <c:pt idx="33710">
                  <c:v>337034</c:v>
                </c:pt>
                <c:pt idx="33711">
                  <c:v>337043.97</c:v>
                </c:pt>
                <c:pt idx="33712">
                  <c:v>337054</c:v>
                </c:pt>
                <c:pt idx="33713">
                  <c:v>337063.97</c:v>
                </c:pt>
                <c:pt idx="33714">
                  <c:v>337074</c:v>
                </c:pt>
                <c:pt idx="33715">
                  <c:v>337083.97</c:v>
                </c:pt>
                <c:pt idx="33716">
                  <c:v>337093.97</c:v>
                </c:pt>
                <c:pt idx="33717">
                  <c:v>337103.97</c:v>
                </c:pt>
                <c:pt idx="33718">
                  <c:v>337113.97</c:v>
                </c:pt>
                <c:pt idx="33719">
                  <c:v>337123.94</c:v>
                </c:pt>
                <c:pt idx="33720">
                  <c:v>337133.97</c:v>
                </c:pt>
                <c:pt idx="33721">
                  <c:v>337143.97</c:v>
                </c:pt>
                <c:pt idx="33722">
                  <c:v>337153.97</c:v>
                </c:pt>
                <c:pt idx="33723">
                  <c:v>337163.97</c:v>
                </c:pt>
                <c:pt idx="33724">
                  <c:v>337173.94</c:v>
                </c:pt>
                <c:pt idx="33725">
                  <c:v>337183.97</c:v>
                </c:pt>
                <c:pt idx="33726">
                  <c:v>337193.94</c:v>
                </c:pt>
                <c:pt idx="33727">
                  <c:v>337203.94</c:v>
                </c:pt>
                <c:pt idx="33728">
                  <c:v>337213.94</c:v>
                </c:pt>
                <c:pt idx="33729">
                  <c:v>337223.94</c:v>
                </c:pt>
                <c:pt idx="33730">
                  <c:v>337233.97</c:v>
                </c:pt>
                <c:pt idx="33731">
                  <c:v>337243.94</c:v>
                </c:pt>
                <c:pt idx="33732">
                  <c:v>337253.94</c:v>
                </c:pt>
                <c:pt idx="33733">
                  <c:v>337263.94</c:v>
                </c:pt>
                <c:pt idx="33734">
                  <c:v>337273.94</c:v>
                </c:pt>
                <c:pt idx="33735">
                  <c:v>337283.94</c:v>
                </c:pt>
                <c:pt idx="33736">
                  <c:v>337293.94</c:v>
                </c:pt>
                <c:pt idx="33737">
                  <c:v>337303.94</c:v>
                </c:pt>
                <c:pt idx="33738">
                  <c:v>337313.94</c:v>
                </c:pt>
                <c:pt idx="33739">
                  <c:v>337323.91</c:v>
                </c:pt>
                <c:pt idx="33740">
                  <c:v>337333.94</c:v>
                </c:pt>
                <c:pt idx="33741">
                  <c:v>337343.94</c:v>
                </c:pt>
                <c:pt idx="33742">
                  <c:v>337353.94</c:v>
                </c:pt>
                <c:pt idx="33743">
                  <c:v>337363.94</c:v>
                </c:pt>
                <c:pt idx="33744">
                  <c:v>337373.91</c:v>
                </c:pt>
                <c:pt idx="33745">
                  <c:v>337383.94</c:v>
                </c:pt>
                <c:pt idx="33746">
                  <c:v>337393.91</c:v>
                </c:pt>
                <c:pt idx="33747">
                  <c:v>337403.91</c:v>
                </c:pt>
                <c:pt idx="33748">
                  <c:v>337413.91</c:v>
                </c:pt>
                <c:pt idx="33749">
                  <c:v>337423.91</c:v>
                </c:pt>
                <c:pt idx="33750">
                  <c:v>337433.88</c:v>
                </c:pt>
                <c:pt idx="33751">
                  <c:v>337443.91</c:v>
                </c:pt>
                <c:pt idx="33752">
                  <c:v>337453.91</c:v>
                </c:pt>
                <c:pt idx="33753">
                  <c:v>337463.91</c:v>
                </c:pt>
                <c:pt idx="33754">
                  <c:v>337473.91</c:v>
                </c:pt>
                <c:pt idx="33755">
                  <c:v>337483.88</c:v>
                </c:pt>
                <c:pt idx="33756">
                  <c:v>337493.91</c:v>
                </c:pt>
                <c:pt idx="33757">
                  <c:v>337503.88</c:v>
                </c:pt>
                <c:pt idx="33758">
                  <c:v>337513.88</c:v>
                </c:pt>
                <c:pt idx="33759">
                  <c:v>337523.88</c:v>
                </c:pt>
                <c:pt idx="33760">
                  <c:v>337533.88</c:v>
                </c:pt>
                <c:pt idx="33761">
                  <c:v>337543.88</c:v>
                </c:pt>
                <c:pt idx="33762">
                  <c:v>337553.88</c:v>
                </c:pt>
                <c:pt idx="33763">
                  <c:v>337563.88</c:v>
                </c:pt>
                <c:pt idx="33764">
                  <c:v>337573.88</c:v>
                </c:pt>
                <c:pt idx="33765">
                  <c:v>337583.88</c:v>
                </c:pt>
                <c:pt idx="33766">
                  <c:v>337593.88</c:v>
                </c:pt>
                <c:pt idx="33767">
                  <c:v>337603.88</c:v>
                </c:pt>
                <c:pt idx="33768">
                  <c:v>337613.88</c:v>
                </c:pt>
                <c:pt idx="33769">
                  <c:v>337623.88</c:v>
                </c:pt>
                <c:pt idx="33770">
                  <c:v>337633.84</c:v>
                </c:pt>
                <c:pt idx="33771">
                  <c:v>337643.88</c:v>
                </c:pt>
                <c:pt idx="33772">
                  <c:v>337653.84</c:v>
                </c:pt>
                <c:pt idx="33773">
                  <c:v>337663.88</c:v>
                </c:pt>
                <c:pt idx="33774">
                  <c:v>337673.88</c:v>
                </c:pt>
                <c:pt idx="33775">
                  <c:v>337683.84</c:v>
                </c:pt>
                <c:pt idx="33776">
                  <c:v>337693.88</c:v>
                </c:pt>
                <c:pt idx="33777">
                  <c:v>337703.84</c:v>
                </c:pt>
                <c:pt idx="33778">
                  <c:v>337713.84</c:v>
                </c:pt>
                <c:pt idx="33779">
                  <c:v>337723.84</c:v>
                </c:pt>
                <c:pt idx="33780">
                  <c:v>337733.84</c:v>
                </c:pt>
                <c:pt idx="33781">
                  <c:v>337743.84</c:v>
                </c:pt>
                <c:pt idx="33782">
                  <c:v>337753.84</c:v>
                </c:pt>
                <c:pt idx="33783">
                  <c:v>337763.84000000003</c:v>
                </c:pt>
                <c:pt idx="33784">
                  <c:v>337773.84</c:v>
                </c:pt>
                <c:pt idx="33785">
                  <c:v>337783.84</c:v>
                </c:pt>
                <c:pt idx="33786">
                  <c:v>337793.81</c:v>
                </c:pt>
                <c:pt idx="33787">
                  <c:v>337803.84</c:v>
                </c:pt>
                <c:pt idx="33788">
                  <c:v>337813.81</c:v>
                </c:pt>
                <c:pt idx="33789">
                  <c:v>337823.84</c:v>
                </c:pt>
                <c:pt idx="33790">
                  <c:v>337833.81</c:v>
                </c:pt>
                <c:pt idx="33791">
                  <c:v>337843.81</c:v>
                </c:pt>
                <c:pt idx="33792">
                  <c:v>337853.81</c:v>
                </c:pt>
                <c:pt idx="33793">
                  <c:v>337863.81</c:v>
                </c:pt>
                <c:pt idx="33794">
                  <c:v>337873.81</c:v>
                </c:pt>
                <c:pt idx="33795">
                  <c:v>337883.81</c:v>
                </c:pt>
                <c:pt idx="33796">
                  <c:v>337893.81</c:v>
                </c:pt>
                <c:pt idx="33797">
                  <c:v>337903.81</c:v>
                </c:pt>
                <c:pt idx="33798">
                  <c:v>337913.81</c:v>
                </c:pt>
                <c:pt idx="33799">
                  <c:v>337923.81</c:v>
                </c:pt>
                <c:pt idx="33800">
                  <c:v>337933.81</c:v>
                </c:pt>
                <c:pt idx="33801">
                  <c:v>337943.81</c:v>
                </c:pt>
                <c:pt idx="33802">
                  <c:v>337953.81</c:v>
                </c:pt>
                <c:pt idx="33803">
                  <c:v>337963.78</c:v>
                </c:pt>
                <c:pt idx="33804">
                  <c:v>337973.81</c:v>
                </c:pt>
                <c:pt idx="33805">
                  <c:v>337983.81</c:v>
                </c:pt>
                <c:pt idx="33806">
                  <c:v>337993.78</c:v>
                </c:pt>
                <c:pt idx="33807">
                  <c:v>338003.81</c:v>
                </c:pt>
                <c:pt idx="33808">
                  <c:v>338013.78</c:v>
                </c:pt>
                <c:pt idx="33809">
                  <c:v>338023.81</c:v>
                </c:pt>
                <c:pt idx="33810">
                  <c:v>338033.78</c:v>
                </c:pt>
                <c:pt idx="33811">
                  <c:v>338043.78</c:v>
                </c:pt>
                <c:pt idx="33812">
                  <c:v>338053.78</c:v>
                </c:pt>
                <c:pt idx="33813">
                  <c:v>338063.78</c:v>
                </c:pt>
                <c:pt idx="33814">
                  <c:v>338073.75</c:v>
                </c:pt>
                <c:pt idx="33815">
                  <c:v>338083.78</c:v>
                </c:pt>
                <c:pt idx="33816">
                  <c:v>338093.78</c:v>
                </c:pt>
                <c:pt idx="33817">
                  <c:v>338103.75</c:v>
                </c:pt>
                <c:pt idx="33818">
                  <c:v>338113.78</c:v>
                </c:pt>
                <c:pt idx="33819">
                  <c:v>338123.78</c:v>
                </c:pt>
                <c:pt idx="33820">
                  <c:v>338133.78</c:v>
                </c:pt>
                <c:pt idx="33821">
                  <c:v>338143.75</c:v>
                </c:pt>
                <c:pt idx="33822">
                  <c:v>338153.75</c:v>
                </c:pt>
                <c:pt idx="33823">
                  <c:v>338163.75</c:v>
                </c:pt>
                <c:pt idx="33824">
                  <c:v>338173.75</c:v>
                </c:pt>
                <c:pt idx="33825">
                  <c:v>338183.75</c:v>
                </c:pt>
                <c:pt idx="33826">
                  <c:v>338193.75</c:v>
                </c:pt>
                <c:pt idx="33827">
                  <c:v>338203.75</c:v>
                </c:pt>
                <c:pt idx="33828">
                  <c:v>338213.75</c:v>
                </c:pt>
                <c:pt idx="33829">
                  <c:v>338223.75</c:v>
                </c:pt>
                <c:pt idx="33830">
                  <c:v>338233.75</c:v>
                </c:pt>
                <c:pt idx="33831">
                  <c:v>338243.75</c:v>
                </c:pt>
                <c:pt idx="33832">
                  <c:v>338253.75</c:v>
                </c:pt>
                <c:pt idx="33833">
                  <c:v>338263.75</c:v>
                </c:pt>
                <c:pt idx="33834">
                  <c:v>338273.72</c:v>
                </c:pt>
                <c:pt idx="33835">
                  <c:v>338283.75</c:v>
                </c:pt>
                <c:pt idx="33836">
                  <c:v>338293.75</c:v>
                </c:pt>
                <c:pt idx="33837">
                  <c:v>338303.72</c:v>
                </c:pt>
                <c:pt idx="33838">
                  <c:v>338313.75</c:v>
                </c:pt>
                <c:pt idx="33839">
                  <c:v>338323.72</c:v>
                </c:pt>
                <c:pt idx="33840">
                  <c:v>338333.75</c:v>
                </c:pt>
                <c:pt idx="33841">
                  <c:v>338343.72</c:v>
                </c:pt>
                <c:pt idx="33842">
                  <c:v>338353.72</c:v>
                </c:pt>
                <c:pt idx="33843">
                  <c:v>338363.72</c:v>
                </c:pt>
                <c:pt idx="33844">
                  <c:v>338373.72</c:v>
                </c:pt>
                <c:pt idx="33845">
                  <c:v>338383.69</c:v>
                </c:pt>
                <c:pt idx="33846">
                  <c:v>338393.72</c:v>
                </c:pt>
                <c:pt idx="33847">
                  <c:v>338403.72</c:v>
                </c:pt>
                <c:pt idx="33848">
                  <c:v>338413.72</c:v>
                </c:pt>
                <c:pt idx="33849">
                  <c:v>338423.72</c:v>
                </c:pt>
                <c:pt idx="33850">
                  <c:v>338433.69</c:v>
                </c:pt>
                <c:pt idx="33851">
                  <c:v>338443.72</c:v>
                </c:pt>
                <c:pt idx="33852">
                  <c:v>338453.69</c:v>
                </c:pt>
                <c:pt idx="33853">
                  <c:v>338463.69</c:v>
                </c:pt>
                <c:pt idx="33854">
                  <c:v>338473.69</c:v>
                </c:pt>
                <c:pt idx="33855">
                  <c:v>338483.69</c:v>
                </c:pt>
                <c:pt idx="33856">
                  <c:v>338493.69</c:v>
                </c:pt>
                <c:pt idx="33857">
                  <c:v>338503.69</c:v>
                </c:pt>
                <c:pt idx="33858">
                  <c:v>338513.69</c:v>
                </c:pt>
                <c:pt idx="33859">
                  <c:v>338523.69</c:v>
                </c:pt>
                <c:pt idx="33860">
                  <c:v>338533.69</c:v>
                </c:pt>
                <c:pt idx="33861">
                  <c:v>338543.69</c:v>
                </c:pt>
                <c:pt idx="33862">
                  <c:v>338553.69</c:v>
                </c:pt>
                <c:pt idx="33863">
                  <c:v>338563.69</c:v>
                </c:pt>
                <c:pt idx="33864">
                  <c:v>338573.69</c:v>
                </c:pt>
                <c:pt idx="33865">
                  <c:v>338583.66</c:v>
                </c:pt>
                <c:pt idx="33866">
                  <c:v>338593.69</c:v>
                </c:pt>
                <c:pt idx="33867">
                  <c:v>338603.66</c:v>
                </c:pt>
                <c:pt idx="33868">
                  <c:v>338613.69</c:v>
                </c:pt>
                <c:pt idx="33869">
                  <c:v>338623.69</c:v>
                </c:pt>
                <c:pt idx="33870">
                  <c:v>338633.66</c:v>
                </c:pt>
                <c:pt idx="33871">
                  <c:v>338643.69</c:v>
                </c:pt>
                <c:pt idx="33872">
                  <c:v>338653.66</c:v>
                </c:pt>
                <c:pt idx="33873">
                  <c:v>338663.66</c:v>
                </c:pt>
                <c:pt idx="33874">
                  <c:v>338673.66</c:v>
                </c:pt>
                <c:pt idx="33875">
                  <c:v>338683.66</c:v>
                </c:pt>
                <c:pt idx="33876">
                  <c:v>338693.63</c:v>
                </c:pt>
                <c:pt idx="33877">
                  <c:v>338703.66</c:v>
                </c:pt>
                <c:pt idx="33878">
                  <c:v>338713.66</c:v>
                </c:pt>
                <c:pt idx="33879">
                  <c:v>338723.66</c:v>
                </c:pt>
                <c:pt idx="33880">
                  <c:v>338733.66</c:v>
                </c:pt>
                <c:pt idx="33881">
                  <c:v>338743.63</c:v>
                </c:pt>
                <c:pt idx="33882">
                  <c:v>338753.66</c:v>
                </c:pt>
                <c:pt idx="33883">
                  <c:v>338763.63</c:v>
                </c:pt>
                <c:pt idx="33884">
                  <c:v>338773.63</c:v>
                </c:pt>
                <c:pt idx="33885">
                  <c:v>338783.63</c:v>
                </c:pt>
                <c:pt idx="33886">
                  <c:v>338793.63</c:v>
                </c:pt>
                <c:pt idx="33887">
                  <c:v>338803.63</c:v>
                </c:pt>
                <c:pt idx="33888">
                  <c:v>338813.63</c:v>
                </c:pt>
                <c:pt idx="33889">
                  <c:v>338823.63</c:v>
                </c:pt>
                <c:pt idx="33890">
                  <c:v>338833.63</c:v>
                </c:pt>
                <c:pt idx="33891">
                  <c:v>338843.63</c:v>
                </c:pt>
                <c:pt idx="33892">
                  <c:v>338853.63</c:v>
                </c:pt>
                <c:pt idx="33893">
                  <c:v>338863.63</c:v>
                </c:pt>
                <c:pt idx="33894">
                  <c:v>338873.63</c:v>
                </c:pt>
                <c:pt idx="33895">
                  <c:v>338883.63</c:v>
                </c:pt>
                <c:pt idx="33896">
                  <c:v>338893.59</c:v>
                </c:pt>
                <c:pt idx="33897">
                  <c:v>338903.63</c:v>
                </c:pt>
                <c:pt idx="33898">
                  <c:v>338913.59</c:v>
                </c:pt>
                <c:pt idx="33899">
                  <c:v>338923.63</c:v>
                </c:pt>
                <c:pt idx="33900">
                  <c:v>338933.63</c:v>
                </c:pt>
                <c:pt idx="33901">
                  <c:v>338943.59</c:v>
                </c:pt>
                <c:pt idx="33902">
                  <c:v>338953.63</c:v>
                </c:pt>
                <c:pt idx="33903">
                  <c:v>338963.59</c:v>
                </c:pt>
                <c:pt idx="33904">
                  <c:v>338973.59</c:v>
                </c:pt>
                <c:pt idx="33905">
                  <c:v>338983.59</c:v>
                </c:pt>
                <c:pt idx="33906">
                  <c:v>338993.59</c:v>
                </c:pt>
                <c:pt idx="33907">
                  <c:v>339003.59</c:v>
                </c:pt>
                <c:pt idx="33908">
                  <c:v>339013.59</c:v>
                </c:pt>
                <c:pt idx="33909">
                  <c:v>339023.56</c:v>
                </c:pt>
                <c:pt idx="33910">
                  <c:v>339033.59</c:v>
                </c:pt>
                <c:pt idx="33911">
                  <c:v>339043.59</c:v>
                </c:pt>
                <c:pt idx="33912">
                  <c:v>339053.56</c:v>
                </c:pt>
                <c:pt idx="33913">
                  <c:v>339063.59</c:v>
                </c:pt>
                <c:pt idx="33914">
                  <c:v>339073.56</c:v>
                </c:pt>
                <c:pt idx="33915">
                  <c:v>339083.59</c:v>
                </c:pt>
                <c:pt idx="33916">
                  <c:v>339093.56</c:v>
                </c:pt>
                <c:pt idx="33917">
                  <c:v>339103.56</c:v>
                </c:pt>
                <c:pt idx="33918">
                  <c:v>339113.56</c:v>
                </c:pt>
                <c:pt idx="33919">
                  <c:v>339123.56</c:v>
                </c:pt>
                <c:pt idx="33920">
                  <c:v>339133.56</c:v>
                </c:pt>
                <c:pt idx="33921">
                  <c:v>339143.56</c:v>
                </c:pt>
                <c:pt idx="33922">
                  <c:v>339153.56</c:v>
                </c:pt>
                <c:pt idx="33923">
                  <c:v>339163.56</c:v>
                </c:pt>
                <c:pt idx="33924">
                  <c:v>339173.56</c:v>
                </c:pt>
                <c:pt idx="33925">
                  <c:v>339183.56</c:v>
                </c:pt>
                <c:pt idx="33926">
                  <c:v>339193.56</c:v>
                </c:pt>
                <c:pt idx="33927">
                  <c:v>339203.56</c:v>
                </c:pt>
                <c:pt idx="33928">
                  <c:v>339213.56</c:v>
                </c:pt>
                <c:pt idx="33929">
                  <c:v>339223.53</c:v>
                </c:pt>
                <c:pt idx="33930">
                  <c:v>339233.56</c:v>
                </c:pt>
                <c:pt idx="33931">
                  <c:v>339243.56</c:v>
                </c:pt>
                <c:pt idx="33932">
                  <c:v>339253.53</c:v>
                </c:pt>
                <c:pt idx="33933">
                  <c:v>339263.56</c:v>
                </c:pt>
                <c:pt idx="33934">
                  <c:v>339273.53</c:v>
                </c:pt>
                <c:pt idx="33935">
                  <c:v>339283.56</c:v>
                </c:pt>
                <c:pt idx="33936">
                  <c:v>339293.53</c:v>
                </c:pt>
                <c:pt idx="33937">
                  <c:v>339303.53</c:v>
                </c:pt>
                <c:pt idx="33938">
                  <c:v>339313.53</c:v>
                </c:pt>
                <c:pt idx="33939">
                  <c:v>339323.53</c:v>
                </c:pt>
                <c:pt idx="33940">
                  <c:v>339333.5</c:v>
                </c:pt>
                <c:pt idx="33941">
                  <c:v>339343.53</c:v>
                </c:pt>
                <c:pt idx="33942">
                  <c:v>339353.53</c:v>
                </c:pt>
                <c:pt idx="33943">
                  <c:v>339363.5</c:v>
                </c:pt>
                <c:pt idx="33944">
                  <c:v>339373.53</c:v>
                </c:pt>
                <c:pt idx="33945">
                  <c:v>339383.5</c:v>
                </c:pt>
                <c:pt idx="33946">
                  <c:v>339393.53</c:v>
                </c:pt>
                <c:pt idx="33947">
                  <c:v>339403.5</c:v>
                </c:pt>
                <c:pt idx="33948">
                  <c:v>339413.5</c:v>
                </c:pt>
                <c:pt idx="33949">
                  <c:v>339423.5</c:v>
                </c:pt>
                <c:pt idx="33950">
                  <c:v>339433.5</c:v>
                </c:pt>
                <c:pt idx="33951">
                  <c:v>339443.5</c:v>
                </c:pt>
                <c:pt idx="33952">
                  <c:v>339453.5</c:v>
                </c:pt>
                <c:pt idx="33953">
                  <c:v>339463.5</c:v>
                </c:pt>
                <c:pt idx="33954">
                  <c:v>339473.5</c:v>
                </c:pt>
                <c:pt idx="33955">
                  <c:v>339483.5</c:v>
                </c:pt>
                <c:pt idx="33956">
                  <c:v>339493.5</c:v>
                </c:pt>
                <c:pt idx="33957">
                  <c:v>339503.5</c:v>
                </c:pt>
                <c:pt idx="33958">
                  <c:v>339513.5</c:v>
                </c:pt>
                <c:pt idx="33959">
                  <c:v>339523.5</c:v>
                </c:pt>
                <c:pt idx="33960">
                  <c:v>339533.47</c:v>
                </c:pt>
                <c:pt idx="33961">
                  <c:v>339543.5</c:v>
                </c:pt>
                <c:pt idx="33962">
                  <c:v>339553.47</c:v>
                </c:pt>
                <c:pt idx="33963">
                  <c:v>339563.5</c:v>
                </c:pt>
                <c:pt idx="33964">
                  <c:v>339573.5</c:v>
                </c:pt>
                <c:pt idx="33965">
                  <c:v>339583.47</c:v>
                </c:pt>
                <c:pt idx="33966">
                  <c:v>339593.5</c:v>
                </c:pt>
                <c:pt idx="33967">
                  <c:v>339603.47</c:v>
                </c:pt>
                <c:pt idx="33968">
                  <c:v>339613.47</c:v>
                </c:pt>
                <c:pt idx="33969">
                  <c:v>339623.47</c:v>
                </c:pt>
                <c:pt idx="33970">
                  <c:v>339633.47</c:v>
                </c:pt>
                <c:pt idx="33971">
                  <c:v>339643.44</c:v>
                </c:pt>
                <c:pt idx="33972">
                  <c:v>339653.47</c:v>
                </c:pt>
                <c:pt idx="33973">
                  <c:v>339663.47</c:v>
                </c:pt>
                <c:pt idx="33974">
                  <c:v>339673.47</c:v>
                </c:pt>
                <c:pt idx="33975">
                  <c:v>339683.47</c:v>
                </c:pt>
                <c:pt idx="33976">
                  <c:v>339693.44</c:v>
                </c:pt>
                <c:pt idx="33977">
                  <c:v>339703.47</c:v>
                </c:pt>
                <c:pt idx="33978">
                  <c:v>339713.44</c:v>
                </c:pt>
                <c:pt idx="33979">
                  <c:v>339723.44</c:v>
                </c:pt>
                <c:pt idx="33980">
                  <c:v>339733.44</c:v>
                </c:pt>
                <c:pt idx="33981">
                  <c:v>339743.44</c:v>
                </c:pt>
                <c:pt idx="33982">
                  <c:v>339753.44</c:v>
                </c:pt>
                <c:pt idx="33983">
                  <c:v>339763.44</c:v>
                </c:pt>
                <c:pt idx="33984">
                  <c:v>339773.44</c:v>
                </c:pt>
                <c:pt idx="33985">
                  <c:v>339783.44</c:v>
                </c:pt>
                <c:pt idx="33986">
                  <c:v>339793.44</c:v>
                </c:pt>
                <c:pt idx="33987">
                  <c:v>339803.44</c:v>
                </c:pt>
                <c:pt idx="33988">
                  <c:v>339813.44</c:v>
                </c:pt>
                <c:pt idx="33989">
                  <c:v>339823.44</c:v>
                </c:pt>
                <c:pt idx="33990">
                  <c:v>339833.44</c:v>
                </c:pt>
                <c:pt idx="33991">
                  <c:v>339843.41</c:v>
                </c:pt>
                <c:pt idx="33992">
                  <c:v>339853.44</c:v>
                </c:pt>
                <c:pt idx="33993">
                  <c:v>339863.41</c:v>
                </c:pt>
                <c:pt idx="33994">
                  <c:v>339873.44</c:v>
                </c:pt>
                <c:pt idx="33995">
                  <c:v>339883.44</c:v>
                </c:pt>
                <c:pt idx="33996">
                  <c:v>339893.41</c:v>
                </c:pt>
                <c:pt idx="33997">
                  <c:v>339903.44</c:v>
                </c:pt>
                <c:pt idx="33998">
                  <c:v>339913.41</c:v>
                </c:pt>
                <c:pt idx="33999">
                  <c:v>339923.41</c:v>
                </c:pt>
                <c:pt idx="34000">
                  <c:v>339933.41</c:v>
                </c:pt>
                <c:pt idx="34001">
                  <c:v>339943.41</c:v>
                </c:pt>
                <c:pt idx="34002">
                  <c:v>339953.38</c:v>
                </c:pt>
                <c:pt idx="34003">
                  <c:v>339963.41</c:v>
                </c:pt>
                <c:pt idx="34004">
                  <c:v>339973.38</c:v>
                </c:pt>
                <c:pt idx="34005">
                  <c:v>339983.41</c:v>
                </c:pt>
                <c:pt idx="34006">
                  <c:v>339993.41</c:v>
                </c:pt>
                <c:pt idx="34007">
                  <c:v>340003.38</c:v>
                </c:pt>
                <c:pt idx="34008">
                  <c:v>340013.41</c:v>
                </c:pt>
                <c:pt idx="34009">
                  <c:v>340023.38</c:v>
                </c:pt>
                <c:pt idx="34010">
                  <c:v>340033.38</c:v>
                </c:pt>
                <c:pt idx="34011">
                  <c:v>340043.38</c:v>
                </c:pt>
                <c:pt idx="34012">
                  <c:v>340053.38</c:v>
                </c:pt>
                <c:pt idx="34013">
                  <c:v>340063.38</c:v>
                </c:pt>
                <c:pt idx="34014">
                  <c:v>340073.38</c:v>
                </c:pt>
                <c:pt idx="34015">
                  <c:v>340083.38</c:v>
                </c:pt>
                <c:pt idx="34016">
                  <c:v>340093.38</c:v>
                </c:pt>
                <c:pt idx="34017">
                  <c:v>340103.38</c:v>
                </c:pt>
                <c:pt idx="34018">
                  <c:v>340113.38</c:v>
                </c:pt>
                <c:pt idx="34019">
                  <c:v>340123.38</c:v>
                </c:pt>
                <c:pt idx="34020">
                  <c:v>340133.38</c:v>
                </c:pt>
                <c:pt idx="34021">
                  <c:v>340143.38</c:v>
                </c:pt>
                <c:pt idx="34022">
                  <c:v>340153.38</c:v>
                </c:pt>
                <c:pt idx="34023">
                  <c:v>340163.38</c:v>
                </c:pt>
                <c:pt idx="34024">
                  <c:v>340173.34</c:v>
                </c:pt>
                <c:pt idx="34025">
                  <c:v>340183.38</c:v>
                </c:pt>
                <c:pt idx="34026">
                  <c:v>340193.38</c:v>
                </c:pt>
                <c:pt idx="34027">
                  <c:v>340203.34</c:v>
                </c:pt>
                <c:pt idx="34028">
                  <c:v>340213.38</c:v>
                </c:pt>
                <c:pt idx="34029">
                  <c:v>340223.34</c:v>
                </c:pt>
                <c:pt idx="34030">
                  <c:v>340233.38</c:v>
                </c:pt>
                <c:pt idx="34031">
                  <c:v>340243.34</c:v>
                </c:pt>
                <c:pt idx="34032">
                  <c:v>340253.34</c:v>
                </c:pt>
                <c:pt idx="34033">
                  <c:v>340263.34</c:v>
                </c:pt>
                <c:pt idx="34034">
                  <c:v>340273.34</c:v>
                </c:pt>
                <c:pt idx="34035">
                  <c:v>340283.31</c:v>
                </c:pt>
                <c:pt idx="34036">
                  <c:v>340293.34</c:v>
                </c:pt>
                <c:pt idx="34037">
                  <c:v>340303.34</c:v>
                </c:pt>
                <c:pt idx="34038">
                  <c:v>340313.31</c:v>
                </c:pt>
                <c:pt idx="34039">
                  <c:v>340323.34</c:v>
                </c:pt>
                <c:pt idx="34040">
                  <c:v>340333.31</c:v>
                </c:pt>
                <c:pt idx="34041">
                  <c:v>340343.34</c:v>
                </c:pt>
                <c:pt idx="34042">
                  <c:v>340353.31</c:v>
                </c:pt>
                <c:pt idx="34043">
                  <c:v>340363.31</c:v>
                </c:pt>
                <c:pt idx="34044">
                  <c:v>340373.31</c:v>
                </c:pt>
                <c:pt idx="34045">
                  <c:v>340383.31</c:v>
                </c:pt>
                <c:pt idx="34046">
                  <c:v>340393.31</c:v>
                </c:pt>
                <c:pt idx="34047">
                  <c:v>340403.31</c:v>
                </c:pt>
                <c:pt idx="34048">
                  <c:v>340413.31</c:v>
                </c:pt>
                <c:pt idx="34049">
                  <c:v>340423.31</c:v>
                </c:pt>
                <c:pt idx="34050">
                  <c:v>340433.31</c:v>
                </c:pt>
                <c:pt idx="34051">
                  <c:v>340443.31</c:v>
                </c:pt>
                <c:pt idx="34052">
                  <c:v>340453.31</c:v>
                </c:pt>
                <c:pt idx="34053">
                  <c:v>340463.31</c:v>
                </c:pt>
                <c:pt idx="34054">
                  <c:v>340473.31</c:v>
                </c:pt>
                <c:pt idx="34055">
                  <c:v>340483.28</c:v>
                </c:pt>
                <c:pt idx="34056">
                  <c:v>340493.31</c:v>
                </c:pt>
                <c:pt idx="34057">
                  <c:v>340503.28</c:v>
                </c:pt>
                <c:pt idx="34058">
                  <c:v>340513.28000000003</c:v>
                </c:pt>
                <c:pt idx="34059">
                  <c:v>340523.31</c:v>
                </c:pt>
                <c:pt idx="34060">
                  <c:v>340533.28</c:v>
                </c:pt>
                <c:pt idx="34061">
                  <c:v>340543.31</c:v>
                </c:pt>
                <c:pt idx="34062">
                  <c:v>340553.28</c:v>
                </c:pt>
                <c:pt idx="34063">
                  <c:v>340563.28</c:v>
                </c:pt>
                <c:pt idx="34064">
                  <c:v>340573.28</c:v>
                </c:pt>
                <c:pt idx="34065">
                  <c:v>340583.28</c:v>
                </c:pt>
                <c:pt idx="34066">
                  <c:v>340593.25</c:v>
                </c:pt>
                <c:pt idx="34067">
                  <c:v>340603.28</c:v>
                </c:pt>
                <c:pt idx="34068">
                  <c:v>340613.25</c:v>
                </c:pt>
                <c:pt idx="34069">
                  <c:v>340623.25</c:v>
                </c:pt>
                <c:pt idx="34070">
                  <c:v>340633.28</c:v>
                </c:pt>
                <c:pt idx="34071">
                  <c:v>340643.25</c:v>
                </c:pt>
                <c:pt idx="34072">
                  <c:v>340653.28</c:v>
                </c:pt>
                <c:pt idx="34073">
                  <c:v>340663.25</c:v>
                </c:pt>
                <c:pt idx="34074">
                  <c:v>340673.25</c:v>
                </c:pt>
                <c:pt idx="34075">
                  <c:v>340683.25</c:v>
                </c:pt>
                <c:pt idx="34076">
                  <c:v>340693.25</c:v>
                </c:pt>
                <c:pt idx="34077">
                  <c:v>340703.25</c:v>
                </c:pt>
                <c:pt idx="34078">
                  <c:v>340713.25</c:v>
                </c:pt>
                <c:pt idx="34079">
                  <c:v>340723.25</c:v>
                </c:pt>
                <c:pt idx="34080">
                  <c:v>340733.25</c:v>
                </c:pt>
                <c:pt idx="34081">
                  <c:v>340743.25</c:v>
                </c:pt>
                <c:pt idx="34082">
                  <c:v>340753.25</c:v>
                </c:pt>
                <c:pt idx="34083">
                  <c:v>340763.25</c:v>
                </c:pt>
                <c:pt idx="34084">
                  <c:v>340773.25</c:v>
                </c:pt>
                <c:pt idx="34085">
                  <c:v>340783.25</c:v>
                </c:pt>
                <c:pt idx="34086">
                  <c:v>340793.22</c:v>
                </c:pt>
                <c:pt idx="34087">
                  <c:v>340803.25</c:v>
                </c:pt>
                <c:pt idx="34088">
                  <c:v>340813.22</c:v>
                </c:pt>
                <c:pt idx="34089">
                  <c:v>340823.25</c:v>
                </c:pt>
                <c:pt idx="34090">
                  <c:v>340833.25</c:v>
                </c:pt>
                <c:pt idx="34091">
                  <c:v>340843.22</c:v>
                </c:pt>
                <c:pt idx="34092">
                  <c:v>340853.25</c:v>
                </c:pt>
                <c:pt idx="34093">
                  <c:v>340863.22</c:v>
                </c:pt>
                <c:pt idx="34094">
                  <c:v>340873.22</c:v>
                </c:pt>
                <c:pt idx="34095">
                  <c:v>340883.22</c:v>
                </c:pt>
                <c:pt idx="34096">
                  <c:v>340893.22</c:v>
                </c:pt>
                <c:pt idx="34097">
                  <c:v>340903.19</c:v>
                </c:pt>
                <c:pt idx="34098">
                  <c:v>340913.22</c:v>
                </c:pt>
                <c:pt idx="34099">
                  <c:v>340923.19</c:v>
                </c:pt>
                <c:pt idx="34100">
                  <c:v>340933.22</c:v>
                </c:pt>
                <c:pt idx="34101">
                  <c:v>340943.22</c:v>
                </c:pt>
                <c:pt idx="34102">
                  <c:v>340953.19</c:v>
                </c:pt>
                <c:pt idx="34103">
                  <c:v>340963.22</c:v>
                </c:pt>
                <c:pt idx="34104">
                  <c:v>340973.19</c:v>
                </c:pt>
                <c:pt idx="34105">
                  <c:v>340983.19</c:v>
                </c:pt>
                <c:pt idx="34106">
                  <c:v>340993.19</c:v>
                </c:pt>
                <c:pt idx="34107">
                  <c:v>341003.19</c:v>
                </c:pt>
                <c:pt idx="34108">
                  <c:v>341013.19</c:v>
                </c:pt>
                <c:pt idx="34109">
                  <c:v>341023.19</c:v>
                </c:pt>
                <c:pt idx="34110">
                  <c:v>341033.19</c:v>
                </c:pt>
                <c:pt idx="34111">
                  <c:v>341043.19</c:v>
                </c:pt>
                <c:pt idx="34112">
                  <c:v>341053.19</c:v>
                </c:pt>
                <c:pt idx="34113">
                  <c:v>341063.19</c:v>
                </c:pt>
                <c:pt idx="34114">
                  <c:v>341073.19</c:v>
                </c:pt>
                <c:pt idx="34115">
                  <c:v>341083.19</c:v>
                </c:pt>
                <c:pt idx="34116">
                  <c:v>341093.19</c:v>
                </c:pt>
                <c:pt idx="34117">
                  <c:v>341103.16</c:v>
                </c:pt>
                <c:pt idx="34118">
                  <c:v>341113.19</c:v>
                </c:pt>
                <c:pt idx="34119">
                  <c:v>341123.16</c:v>
                </c:pt>
                <c:pt idx="34120">
                  <c:v>341133.19</c:v>
                </c:pt>
                <c:pt idx="34121">
                  <c:v>341143.16</c:v>
                </c:pt>
                <c:pt idx="34122">
                  <c:v>341153.16</c:v>
                </c:pt>
                <c:pt idx="34123">
                  <c:v>341163.19</c:v>
                </c:pt>
                <c:pt idx="34124">
                  <c:v>341173.16</c:v>
                </c:pt>
                <c:pt idx="34125">
                  <c:v>341183.16</c:v>
                </c:pt>
                <c:pt idx="34126">
                  <c:v>341193.16</c:v>
                </c:pt>
                <c:pt idx="34127">
                  <c:v>341203.16</c:v>
                </c:pt>
                <c:pt idx="34128">
                  <c:v>341213.16</c:v>
                </c:pt>
                <c:pt idx="34129">
                  <c:v>341223.16</c:v>
                </c:pt>
                <c:pt idx="34130">
                  <c:v>341233.13</c:v>
                </c:pt>
                <c:pt idx="34131">
                  <c:v>341243.16</c:v>
                </c:pt>
                <c:pt idx="34132">
                  <c:v>341253.13</c:v>
                </c:pt>
                <c:pt idx="34133">
                  <c:v>341263.13</c:v>
                </c:pt>
                <c:pt idx="34134">
                  <c:v>341273.16</c:v>
                </c:pt>
                <c:pt idx="34135">
                  <c:v>341283.13</c:v>
                </c:pt>
                <c:pt idx="34136">
                  <c:v>341293.16</c:v>
                </c:pt>
                <c:pt idx="34137">
                  <c:v>341303.13</c:v>
                </c:pt>
                <c:pt idx="34138">
                  <c:v>341313.13</c:v>
                </c:pt>
                <c:pt idx="34139">
                  <c:v>341323.13</c:v>
                </c:pt>
                <c:pt idx="34140">
                  <c:v>341333.13</c:v>
                </c:pt>
                <c:pt idx="34141">
                  <c:v>341343.13</c:v>
                </c:pt>
                <c:pt idx="34142">
                  <c:v>341353.13</c:v>
                </c:pt>
                <c:pt idx="34143">
                  <c:v>341363.13</c:v>
                </c:pt>
                <c:pt idx="34144">
                  <c:v>341373.13</c:v>
                </c:pt>
                <c:pt idx="34145">
                  <c:v>341383.13</c:v>
                </c:pt>
                <c:pt idx="34146">
                  <c:v>341393.13</c:v>
                </c:pt>
                <c:pt idx="34147">
                  <c:v>341403.13</c:v>
                </c:pt>
                <c:pt idx="34148">
                  <c:v>341413.13</c:v>
                </c:pt>
                <c:pt idx="34149">
                  <c:v>341423.13</c:v>
                </c:pt>
                <c:pt idx="34150">
                  <c:v>341433.09</c:v>
                </c:pt>
                <c:pt idx="34151">
                  <c:v>341443.13</c:v>
                </c:pt>
                <c:pt idx="34152">
                  <c:v>341453.09</c:v>
                </c:pt>
                <c:pt idx="34153">
                  <c:v>341463.09</c:v>
                </c:pt>
                <c:pt idx="34154">
                  <c:v>341473.13</c:v>
                </c:pt>
                <c:pt idx="34155">
                  <c:v>341483.09</c:v>
                </c:pt>
                <c:pt idx="34156">
                  <c:v>341493.13</c:v>
                </c:pt>
                <c:pt idx="34157">
                  <c:v>341503.09</c:v>
                </c:pt>
                <c:pt idx="34158">
                  <c:v>341513.09</c:v>
                </c:pt>
                <c:pt idx="34159">
                  <c:v>341523.09</c:v>
                </c:pt>
                <c:pt idx="34160">
                  <c:v>341533.09</c:v>
                </c:pt>
                <c:pt idx="34161">
                  <c:v>341543.06</c:v>
                </c:pt>
                <c:pt idx="34162">
                  <c:v>341553.09</c:v>
                </c:pt>
                <c:pt idx="34163">
                  <c:v>341563.06</c:v>
                </c:pt>
                <c:pt idx="34164">
                  <c:v>341573.06</c:v>
                </c:pt>
                <c:pt idx="34165">
                  <c:v>341583.09</c:v>
                </c:pt>
                <c:pt idx="34166">
                  <c:v>341593.06</c:v>
                </c:pt>
                <c:pt idx="34167">
                  <c:v>341603.09</c:v>
                </c:pt>
                <c:pt idx="34168">
                  <c:v>341613.06</c:v>
                </c:pt>
                <c:pt idx="34169">
                  <c:v>341623.06</c:v>
                </c:pt>
                <c:pt idx="34170">
                  <c:v>341633.06</c:v>
                </c:pt>
                <c:pt idx="34171">
                  <c:v>341643.06</c:v>
                </c:pt>
                <c:pt idx="34172">
                  <c:v>341653.06</c:v>
                </c:pt>
                <c:pt idx="34173">
                  <c:v>341663.06</c:v>
                </c:pt>
                <c:pt idx="34174">
                  <c:v>341673.06</c:v>
                </c:pt>
                <c:pt idx="34175">
                  <c:v>341683.06</c:v>
                </c:pt>
                <c:pt idx="34176">
                  <c:v>341693.06</c:v>
                </c:pt>
                <c:pt idx="34177">
                  <c:v>341703.06</c:v>
                </c:pt>
                <c:pt idx="34178">
                  <c:v>341713.06</c:v>
                </c:pt>
                <c:pt idx="34179">
                  <c:v>341723.06</c:v>
                </c:pt>
                <c:pt idx="34180">
                  <c:v>341733.06</c:v>
                </c:pt>
                <c:pt idx="34181">
                  <c:v>341743.03</c:v>
                </c:pt>
                <c:pt idx="34182">
                  <c:v>341753.06</c:v>
                </c:pt>
                <c:pt idx="34183">
                  <c:v>341763.03</c:v>
                </c:pt>
                <c:pt idx="34184">
                  <c:v>341773.03</c:v>
                </c:pt>
                <c:pt idx="34185">
                  <c:v>341783.03</c:v>
                </c:pt>
                <c:pt idx="34186">
                  <c:v>341793.03</c:v>
                </c:pt>
                <c:pt idx="34187">
                  <c:v>341803.06</c:v>
                </c:pt>
                <c:pt idx="34188">
                  <c:v>341813.03</c:v>
                </c:pt>
                <c:pt idx="34189">
                  <c:v>341823.03</c:v>
                </c:pt>
                <c:pt idx="34190">
                  <c:v>341833.03</c:v>
                </c:pt>
                <c:pt idx="34191">
                  <c:v>341843.03</c:v>
                </c:pt>
                <c:pt idx="34192">
                  <c:v>341853</c:v>
                </c:pt>
                <c:pt idx="34193">
                  <c:v>341863.03</c:v>
                </c:pt>
                <c:pt idx="34194">
                  <c:v>341873</c:v>
                </c:pt>
                <c:pt idx="34195">
                  <c:v>341883.03</c:v>
                </c:pt>
                <c:pt idx="34196">
                  <c:v>341893</c:v>
                </c:pt>
                <c:pt idx="34197">
                  <c:v>341903</c:v>
                </c:pt>
                <c:pt idx="34198">
                  <c:v>341913.03</c:v>
                </c:pt>
                <c:pt idx="34199">
                  <c:v>341923</c:v>
                </c:pt>
                <c:pt idx="34200">
                  <c:v>341933</c:v>
                </c:pt>
                <c:pt idx="34201">
                  <c:v>341943</c:v>
                </c:pt>
                <c:pt idx="34202">
                  <c:v>341953</c:v>
                </c:pt>
                <c:pt idx="34203">
                  <c:v>341963</c:v>
                </c:pt>
                <c:pt idx="34204">
                  <c:v>341973</c:v>
                </c:pt>
                <c:pt idx="34205">
                  <c:v>341983</c:v>
                </c:pt>
                <c:pt idx="34206">
                  <c:v>341993</c:v>
                </c:pt>
                <c:pt idx="34207">
                  <c:v>342003</c:v>
                </c:pt>
                <c:pt idx="34208">
                  <c:v>342013</c:v>
                </c:pt>
                <c:pt idx="34209">
                  <c:v>342023</c:v>
                </c:pt>
                <c:pt idx="34210">
                  <c:v>342033</c:v>
                </c:pt>
                <c:pt idx="34211">
                  <c:v>342043</c:v>
                </c:pt>
                <c:pt idx="34212">
                  <c:v>342052.97</c:v>
                </c:pt>
                <c:pt idx="34213">
                  <c:v>342063</c:v>
                </c:pt>
                <c:pt idx="34214">
                  <c:v>342072.97</c:v>
                </c:pt>
                <c:pt idx="34215">
                  <c:v>342083</c:v>
                </c:pt>
                <c:pt idx="34216">
                  <c:v>342092.97</c:v>
                </c:pt>
                <c:pt idx="34217">
                  <c:v>342102.97</c:v>
                </c:pt>
                <c:pt idx="34218">
                  <c:v>342113</c:v>
                </c:pt>
                <c:pt idx="34219">
                  <c:v>342122.97</c:v>
                </c:pt>
                <c:pt idx="34220">
                  <c:v>342132.97</c:v>
                </c:pt>
                <c:pt idx="34221">
                  <c:v>342142.97</c:v>
                </c:pt>
                <c:pt idx="34222">
                  <c:v>342152.97</c:v>
                </c:pt>
                <c:pt idx="34223">
                  <c:v>342162.94</c:v>
                </c:pt>
                <c:pt idx="34224">
                  <c:v>342172.97</c:v>
                </c:pt>
                <c:pt idx="34225">
                  <c:v>342182.94</c:v>
                </c:pt>
                <c:pt idx="34226">
                  <c:v>342192.97</c:v>
                </c:pt>
                <c:pt idx="34227">
                  <c:v>342202.94</c:v>
                </c:pt>
                <c:pt idx="34228">
                  <c:v>342212.94</c:v>
                </c:pt>
                <c:pt idx="34229">
                  <c:v>342222.97</c:v>
                </c:pt>
                <c:pt idx="34230">
                  <c:v>342232.94</c:v>
                </c:pt>
                <c:pt idx="34231">
                  <c:v>342242.94</c:v>
                </c:pt>
                <c:pt idx="34232">
                  <c:v>342252.94</c:v>
                </c:pt>
                <c:pt idx="34233">
                  <c:v>342262.94</c:v>
                </c:pt>
                <c:pt idx="34234">
                  <c:v>342272.94</c:v>
                </c:pt>
                <c:pt idx="34235">
                  <c:v>342282.94</c:v>
                </c:pt>
                <c:pt idx="34236">
                  <c:v>342292.94</c:v>
                </c:pt>
                <c:pt idx="34237">
                  <c:v>342302.94</c:v>
                </c:pt>
                <c:pt idx="34238">
                  <c:v>342312.94</c:v>
                </c:pt>
                <c:pt idx="34239">
                  <c:v>342322.94</c:v>
                </c:pt>
                <c:pt idx="34240">
                  <c:v>342332.94</c:v>
                </c:pt>
                <c:pt idx="34241">
                  <c:v>342342.94</c:v>
                </c:pt>
                <c:pt idx="34242">
                  <c:v>342352.94</c:v>
                </c:pt>
                <c:pt idx="34243">
                  <c:v>342362.91</c:v>
                </c:pt>
                <c:pt idx="34244">
                  <c:v>342372.94</c:v>
                </c:pt>
                <c:pt idx="34245">
                  <c:v>342382.91</c:v>
                </c:pt>
                <c:pt idx="34246">
                  <c:v>342392.94</c:v>
                </c:pt>
                <c:pt idx="34247">
                  <c:v>342402.91</c:v>
                </c:pt>
                <c:pt idx="34248">
                  <c:v>342412.91</c:v>
                </c:pt>
                <c:pt idx="34249">
                  <c:v>342422.91</c:v>
                </c:pt>
                <c:pt idx="34250">
                  <c:v>342432.91</c:v>
                </c:pt>
                <c:pt idx="34251">
                  <c:v>342442.91</c:v>
                </c:pt>
                <c:pt idx="34252">
                  <c:v>342452.91</c:v>
                </c:pt>
                <c:pt idx="34253">
                  <c:v>342462.91</c:v>
                </c:pt>
                <c:pt idx="34254">
                  <c:v>342472.91</c:v>
                </c:pt>
                <c:pt idx="34255">
                  <c:v>342482.91</c:v>
                </c:pt>
                <c:pt idx="34256">
                  <c:v>342492.88</c:v>
                </c:pt>
                <c:pt idx="34257">
                  <c:v>342502.91</c:v>
                </c:pt>
                <c:pt idx="34258">
                  <c:v>342512.88</c:v>
                </c:pt>
                <c:pt idx="34259">
                  <c:v>342522.88</c:v>
                </c:pt>
                <c:pt idx="34260">
                  <c:v>342532.88</c:v>
                </c:pt>
                <c:pt idx="34261">
                  <c:v>342542.88</c:v>
                </c:pt>
                <c:pt idx="34262">
                  <c:v>342552.91</c:v>
                </c:pt>
                <c:pt idx="34263">
                  <c:v>342562.88</c:v>
                </c:pt>
                <c:pt idx="34264">
                  <c:v>342572.88</c:v>
                </c:pt>
                <c:pt idx="34265">
                  <c:v>342582.88</c:v>
                </c:pt>
                <c:pt idx="34266">
                  <c:v>342592.88</c:v>
                </c:pt>
                <c:pt idx="34267">
                  <c:v>342602.88</c:v>
                </c:pt>
                <c:pt idx="34268">
                  <c:v>342612.88</c:v>
                </c:pt>
                <c:pt idx="34269">
                  <c:v>342622.88</c:v>
                </c:pt>
                <c:pt idx="34270">
                  <c:v>342632.88</c:v>
                </c:pt>
                <c:pt idx="34271">
                  <c:v>342642.88</c:v>
                </c:pt>
                <c:pt idx="34272">
                  <c:v>342652.88</c:v>
                </c:pt>
                <c:pt idx="34273">
                  <c:v>342662.88</c:v>
                </c:pt>
                <c:pt idx="34274">
                  <c:v>342672.88</c:v>
                </c:pt>
                <c:pt idx="34275">
                  <c:v>342682.88</c:v>
                </c:pt>
                <c:pt idx="34276">
                  <c:v>342692.84</c:v>
                </c:pt>
                <c:pt idx="34277">
                  <c:v>342702.88</c:v>
                </c:pt>
                <c:pt idx="34278">
                  <c:v>342712.84</c:v>
                </c:pt>
                <c:pt idx="34279">
                  <c:v>342722.84</c:v>
                </c:pt>
                <c:pt idx="34280">
                  <c:v>342732.84</c:v>
                </c:pt>
                <c:pt idx="34281">
                  <c:v>342742.84</c:v>
                </c:pt>
                <c:pt idx="34282">
                  <c:v>342752.88</c:v>
                </c:pt>
                <c:pt idx="34283">
                  <c:v>342762.84</c:v>
                </c:pt>
                <c:pt idx="34284">
                  <c:v>342772.84</c:v>
                </c:pt>
                <c:pt idx="34285">
                  <c:v>342782.84</c:v>
                </c:pt>
                <c:pt idx="34286">
                  <c:v>342792.84</c:v>
                </c:pt>
                <c:pt idx="34287">
                  <c:v>342802.81</c:v>
                </c:pt>
                <c:pt idx="34288">
                  <c:v>342812.84</c:v>
                </c:pt>
                <c:pt idx="34289">
                  <c:v>342822.81</c:v>
                </c:pt>
                <c:pt idx="34290">
                  <c:v>342832.81</c:v>
                </c:pt>
                <c:pt idx="34291">
                  <c:v>342842.81</c:v>
                </c:pt>
                <c:pt idx="34292">
                  <c:v>342852.81</c:v>
                </c:pt>
                <c:pt idx="34293">
                  <c:v>342862.84</c:v>
                </c:pt>
                <c:pt idx="34294">
                  <c:v>342872.81</c:v>
                </c:pt>
                <c:pt idx="34295">
                  <c:v>342882.81</c:v>
                </c:pt>
                <c:pt idx="34296">
                  <c:v>342892.81</c:v>
                </c:pt>
                <c:pt idx="34297">
                  <c:v>342902.81</c:v>
                </c:pt>
                <c:pt idx="34298">
                  <c:v>342912.81</c:v>
                </c:pt>
                <c:pt idx="34299">
                  <c:v>342922.81</c:v>
                </c:pt>
                <c:pt idx="34300">
                  <c:v>342932.81</c:v>
                </c:pt>
                <c:pt idx="34301">
                  <c:v>342942.81</c:v>
                </c:pt>
                <c:pt idx="34302">
                  <c:v>342952.78</c:v>
                </c:pt>
                <c:pt idx="34303">
                  <c:v>342962.81</c:v>
                </c:pt>
                <c:pt idx="34304">
                  <c:v>342972.81</c:v>
                </c:pt>
                <c:pt idx="34305">
                  <c:v>342982.81</c:v>
                </c:pt>
                <c:pt idx="34306">
                  <c:v>342992.81</c:v>
                </c:pt>
                <c:pt idx="34307">
                  <c:v>343002.78</c:v>
                </c:pt>
                <c:pt idx="34308">
                  <c:v>343012.81</c:v>
                </c:pt>
                <c:pt idx="34309">
                  <c:v>343022.78</c:v>
                </c:pt>
                <c:pt idx="34310">
                  <c:v>343032.78</c:v>
                </c:pt>
                <c:pt idx="34311">
                  <c:v>343042.78</c:v>
                </c:pt>
                <c:pt idx="34312">
                  <c:v>343052.78</c:v>
                </c:pt>
                <c:pt idx="34313">
                  <c:v>343062.78</c:v>
                </c:pt>
                <c:pt idx="34314">
                  <c:v>343072.78</c:v>
                </c:pt>
                <c:pt idx="34315">
                  <c:v>343082.78</c:v>
                </c:pt>
                <c:pt idx="34316">
                  <c:v>343092.78</c:v>
                </c:pt>
                <c:pt idx="34317">
                  <c:v>343102.78</c:v>
                </c:pt>
                <c:pt idx="34318">
                  <c:v>343112.75</c:v>
                </c:pt>
                <c:pt idx="34319">
                  <c:v>343122.78</c:v>
                </c:pt>
                <c:pt idx="34320">
                  <c:v>343132.75</c:v>
                </c:pt>
                <c:pt idx="34321">
                  <c:v>343142.78</c:v>
                </c:pt>
                <c:pt idx="34322">
                  <c:v>343152.75</c:v>
                </c:pt>
                <c:pt idx="34323">
                  <c:v>343162.75</c:v>
                </c:pt>
                <c:pt idx="34324">
                  <c:v>343172.75</c:v>
                </c:pt>
                <c:pt idx="34325">
                  <c:v>343182.75</c:v>
                </c:pt>
                <c:pt idx="34326">
                  <c:v>343192.75</c:v>
                </c:pt>
                <c:pt idx="34327">
                  <c:v>343202.75</c:v>
                </c:pt>
                <c:pt idx="34328">
                  <c:v>343212.75</c:v>
                </c:pt>
                <c:pt idx="34329">
                  <c:v>343222.75</c:v>
                </c:pt>
                <c:pt idx="34330">
                  <c:v>343232.75</c:v>
                </c:pt>
                <c:pt idx="34331">
                  <c:v>343242.75</c:v>
                </c:pt>
                <c:pt idx="34332">
                  <c:v>343252.75</c:v>
                </c:pt>
                <c:pt idx="34333">
                  <c:v>343262.75</c:v>
                </c:pt>
                <c:pt idx="34334">
                  <c:v>343272.75</c:v>
                </c:pt>
                <c:pt idx="34335">
                  <c:v>343282.72</c:v>
                </c:pt>
                <c:pt idx="34336">
                  <c:v>343292.75</c:v>
                </c:pt>
                <c:pt idx="34337">
                  <c:v>343302.75</c:v>
                </c:pt>
                <c:pt idx="34338">
                  <c:v>343312.72</c:v>
                </c:pt>
                <c:pt idx="34339">
                  <c:v>343322.75</c:v>
                </c:pt>
                <c:pt idx="34340">
                  <c:v>343332.72</c:v>
                </c:pt>
                <c:pt idx="34341">
                  <c:v>343342.75</c:v>
                </c:pt>
                <c:pt idx="34342">
                  <c:v>343352.72</c:v>
                </c:pt>
                <c:pt idx="34343">
                  <c:v>343362.72</c:v>
                </c:pt>
                <c:pt idx="34344">
                  <c:v>343372.72</c:v>
                </c:pt>
                <c:pt idx="34345">
                  <c:v>343382.72</c:v>
                </c:pt>
                <c:pt idx="34346">
                  <c:v>343392.72</c:v>
                </c:pt>
                <c:pt idx="34347">
                  <c:v>343402.72</c:v>
                </c:pt>
                <c:pt idx="34348">
                  <c:v>343412.72</c:v>
                </c:pt>
                <c:pt idx="34349">
                  <c:v>343422.69</c:v>
                </c:pt>
                <c:pt idx="34350">
                  <c:v>343432.72</c:v>
                </c:pt>
                <c:pt idx="34351">
                  <c:v>343442.69</c:v>
                </c:pt>
                <c:pt idx="34352">
                  <c:v>343452.72</c:v>
                </c:pt>
                <c:pt idx="34353">
                  <c:v>343462.69</c:v>
                </c:pt>
                <c:pt idx="34354">
                  <c:v>343472.69</c:v>
                </c:pt>
                <c:pt idx="34355">
                  <c:v>343482.69</c:v>
                </c:pt>
                <c:pt idx="34356">
                  <c:v>343492.69</c:v>
                </c:pt>
                <c:pt idx="34357">
                  <c:v>343502.69</c:v>
                </c:pt>
                <c:pt idx="34358">
                  <c:v>343512.69</c:v>
                </c:pt>
                <c:pt idx="34359">
                  <c:v>343522.69</c:v>
                </c:pt>
                <c:pt idx="34360">
                  <c:v>343532.69</c:v>
                </c:pt>
                <c:pt idx="34361">
                  <c:v>343542.69</c:v>
                </c:pt>
                <c:pt idx="34362">
                  <c:v>343552.69</c:v>
                </c:pt>
                <c:pt idx="34363">
                  <c:v>343562.69</c:v>
                </c:pt>
                <c:pt idx="34364">
                  <c:v>343572.69</c:v>
                </c:pt>
                <c:pt idx="34365">
                  <c:v>343582.69</c:v>
                </c:pt>
                <c:pt idx="34366">
                  <c:v>343592.66</c:v>
                </c:pt>
                <c:pt idx="34367">
                  <c:v>343602.69</c:v>
                </c:pt>
                <c:pt idx="34368">
                  <c:v>343612.69</c:v>
                </c:pt>
                <c:pt idx="34369">
                  <c:v>343622.66</c:v>
                </c:pt>
                <c:pt idx="34370">
                  <c:v>343632.69</c:v>
                </c:pt>
                <c:pt idx="34371">
                  <c:v>343642.66</c:v>
                </c:pt>
                <c:pt idx="34372">
                  <c:v>343652.69</c:v>
                </c:pt>
                <c:pt idx="34373">
                  <c:v>343662.66</c:v>
                </c:pt>
                <c:pt idx="34374">
                  <c:v>343672.66</c:v>
                </c:pt>
                <c:pt idx="34375">
                  <c:v>343682.66</c:v>
                </c:pt>
                <c:pt idx="34376">
                  <c:v>343692.66</c:v>
                </c:pt>
                <c:pt idx="34377">
                  <c:v>343702.63</c:v>
                </c:pt>
                <c:pt idx="34378">
                  <c:v>343712.66</c:v>
                </c:pt>
                <c:pt idx="34379">
                  <c:v>343722.66</c:v>
                </c:pt>
                <c:pt idx="34380">
                  <c:v>343732.66</c:v>
                </c:pt>
                <c:pt idx="34381">
                  <c:v>343742.66</c:v>
                </c:pt>
                <c:pt idx="34382">
                  <c:v>343752.63</c:v>
                </c:pt>
                <c:pt idx="34383">
                  <c:v>343762.66</c:v>
                </c:pt>
                <c:pt idx="34384">
                  <c:v>343772.63</c:v>
                </c:pt>
                <c:pt idx="34385">
                  <c:v>343782.63</c:v>
                </c:pt>
                <c:pt idx="34386">
                  <c:v>343792.63</c:v>
                </c:pt>
                <c:pt idx="34387">
                  <c:v>343802.63</c:v>
                </c:pt>
                <c:pt idx="34388">
                  <c:v>343812.63</c:v>
                </c:pt>
                <c:pt idx="34389">
                  <c:v>343822.63</c:v>
                </c:pt>
                <c:pt idx="34390">
                  <c:v>343832.63</c:v>
                </c:pt>
                <c:pt idx="34391">
                  <c:v>343842.63</c:v>
                </c:pt>
                <c:pt idx="34392">
                  <c:v>343852.63</c:v>
                </c:pt>
                <c:pt idx="34393">
                  <c:v>343862.63</c:v>
                </c:pt>
                <c:pt idx="34394">
                  <c:v>343872.63</c:v>
                </c:pt>
                <c:pt idx="34395">
                  <c:v>343882.63</c:v>
                </c:pt>
                <c:pt idx="34396">
                  <c:v>343892.63</c:v>
                </c:pt>
                <c:pt idx="34397">
                  <c:v>343902.59</c:v>
                </c:pt>
                <c:pt idx="34398">
                  <c:v>343912.63</c:v>
                </c:pt>
                <c:pt idx="34399">
                  <c:v>343922.59</c:v>
                </c:pt>
                <c:pt idx="34400">
                  <c:v>343932.63</c:v>
                </c:pt>
                <c:pt idx="34401">
                  <c:v>343942.63</c:v>
                </c:pt>
                <c:pt idx="34402">
                  <c:v>343952.59</c:v>
                </c:pt>
                <c:pt idx="34403">
                  <c:v>343962.63</c:v>
                </c:pt>
                <c:pt idx="34404">
                  <c:v>343972.59</c:v>
                </c:pt>
                <c:pt idx="34405">
                  <c:v>343982.59</c:v>
                </c:pt>
                <c:pt idx="34406">
                  <c:v>343992.59</c:v>
                </c:pt>
                <c:pt idx="34407">
                  <c:v>344002.59</c:v>
                </c:pt>
                <c:pt idx="34408">
                  <c:v>344012.56</c:v>
                </c:pt>
                <c:pt idx="34409">
                  <c:v>344022.59</c:v>
                </c:pt>
                <c:pt idx="34410">
                  <c:v>344032.59</c:v>
                </c:pt>
                <c:pt idx="34411">
                  <c:v>344042.59</c:v>
                </c:pt>
                <c:pt idx="34412">
                  <c:v>344052.59</c:v>
                </c:pt>
                <c:pt idx="34413">
                  <c:v>344062.56</c:v>
                </c:pt>
                <c:pt idx="34414">
                  <c:v>344072.59</c:v>
                </c:pt>
                <c:pt idx="34415">
                  <c:v>344082.56</c:v>
                </c:pt>
                <c:pt idx="34416">
                  <c:v>344092.56</c:v>
                </c:pt>
                <c:pt idx="34417">
                  <c:v>344102.56</c:v>
                </c:pt>
                <c:pt idx="34418">
                  <c:v>344112.56</c:v>
                </c:pt>
                <c:pt idx="34419">
                  <c:v>344122.56</c:v>
                </c:pt>
                <c:pt idx="34420">
                  <c:v>344132.56</c:v>
                </c:pt>
                <c:pt idx="34421">
                  <c:v>344142.56</c:v>
                </c:pt>
                <c:pt idx="34422">
                  <c:v>344152.56</c:v>
                </c:pt>
                <c:pt idx="34423">
                  <c:v>344162.56</c:v>
                </c:pt>
                <c:pt idx="34424">
                  <c:v>344172.56</c:v>
                </c:pt>
                <c:pt idx="34425">
                  <c:v>344182.56</c:v>
                </c:pt>
                <c:pt idx="34426">
                  <c:v>344192.56</c:v>
                </c:pt>
                <c:pt idx="34427">
                  <c:v>344202.56</c:v>
                </c:pt>
                <c:pt idx="34428">
                  <c:v>344212.56</c:v>
                </c:pt>
                <c:pt idx="34429">
                  <c:v>344222.56</c:v>
                </c:pt>
                <c:pt idx="34430">
                  <c:v>344232.53</c:v>
                </c:pt>
                <c:pt idx="34431">
                  <c:v>344242.56</c:v>
                </c:pt>
                <c:pt idx="34432">
                  <c:v>344252.56</c:v>
                </c:pt>
                <c:pt idx="34433">
                  <c:v>344262.53</c:v>
                </c:pt>
                <c:pt idx="34434">
                  <c:v>344272.56</c:v>
                </c:pt>
                <c:pt idx="34435">
                  <c:v>344282.53</c:v>
                </c:pt>
                <c:pt idx="34436">
                  <c:v>344292.56</c:v>
                </c:pt>
                <c:pt idx="34437">
                  <c:v>344302.53</c:v>
                </c:pt>
                <c:pt idx="34438">
                  <c:v>344312.53</c:v>
                </c:pt>
                <c:pt idx="34439">
                  <c:v>344322.53</c:v>
                </c:pt>
                <c:pt idx="34440">
                  <c:v>344332.53</c:v>
                </c:pt>
                <c:pt idx="34441">
                  <c:v>344342.5</c:v>
                </c:pt>
                <c:pt idx="34442">
                  <c:v>344352.53</c:v>
                </c:pt>
                <c:pt idx="34443">
                  <c:v>344362.53</c:v>
                </c:pt>
                <c:pt idx="34444">
                  <c:v>344372.5</c:v>
                </c:pt>
                <c:pt idx="34445">
                  <c:v>344382.53</c:v>
                </c:pt>
                <c:pt idx="34446">
                  <c:v>344392.5</c:v>
                </c:pt>
                <c:pt idx="34447">
                  <c:v>344402.53</c:v>
                </c:pt>
                <c:pt idx="34448">
                  <c:v>344412.5</c:v>
                </c:pt>
                <c:pt idx="34449">
                  <c:v>344422.5</c:v>
                </c:pt>
                <c:pt idx="34450">
                  <c:v>344432.5</c:v>
                </c:pt>
                <c:pt idx="34451">
                  <c:v>344442.5</c:v>
                </c:pt>
                <c:pt idx="34452">
                  <c:v>344452.5</c:v>
                </c:pt>
                <c:pt idx="34453">
                  <c:v>344462.5</c:v>
                </c:pt>
                <c:pt idx="34454">
                  <c:v>344472.5</c:v>
                </c:pt>
                <c:pt idx="34455">
                  <c:v>344482.5</c:v>
                </c:pt>
                <c:pt idx="34456">
                  <c:v>344492.5</c:v>
                </c:pt>
                <c:pt idx="34457">
                  <c:v>344502.5</c:v>
                </c:pt>
                <c:pt idx="34458">
                  <c:v>344512.5</c:v>
                </c:pt>
                <c:pt idx="34459">
                  <c:v>344522.5</c:v>
                </c:pt>
                <c:pt idx="34460">
                  <c:v>344532.5</c:v>
                </c:pt>
                <c:pt idx="34461">
                  <c:v>344542.47</c:v>
                </c:pt>
                <c:pt idx="34462">
                  <c:v>344552.5</c:v>
                </c:pt>
                <c:pt idx="34463">
                  <c:v>344562.47</c:v>
                </c:pt>
                <c:pt idx="34464">
                  <c:v>344572.47</c:v>
                </c:pt>
                <c:pt idx="34465">
                  <c:v>344582.5</c:v>
                </c:pt>
                <c:pt idx="34466">
                  <c:v>344592.47</c:v>
                </c:pt>
                <c:pt idx="34467">
                  <c:v>344602.5</c:v>
                </c:pt>
                <c:pt idx="34468">
                  <c:v>344612.47</c:v>
                </c:pt>
                <c:pt idx="34469">
                  <c:v>344622.47</c:v>
                </c:pt>
                <c:pt idx="34470">
                  <c:v>344632.47</c:v>
                </c:pt>
                <c:pt idx="34471">
                  <c:v>344642.47</c:v>
                </c:pt>
                <c:pt idx="34472">
                  <c:v>344652.44</c:v>
                </c:pt>
                <c:pt idx="34473">
                  <c:v>344662.47</c:v>
                </c:pt>
                <c:pt idx="34474">
                  <c:v>344672.44</c:v>
                </c:pt>
                <c:pt idx="34475">
                  <c:v>344682.44</c:v>
                </c:pt>
                <c:pt idx="34476">
                  <c:v>344692.47</c:v>
                </c:pt>
                <c:pt idx="34477">
                  <c:v>344702.44</c:v>
                </c:pt>
                <c:pt idx="34478">
                  <c:v>344712.47</c:v>
                </c:pt>
                <c:pt idx="34479">
                  <c:v>344722.44</c:v>
                </c:pt>
                <c:pt idx="34480">
                  <c:v>344732.44</c:v>
                </c:pt>
                <c:pt idx="34481">
                  <c:v>344742.44</c:v>
                </c:pt>
                <c:pt idx="34482">
                  <c:v>344752.44</c:v>
                </c:pt>
                <c:pt idx="34483">
                  <c:v>344762.44</c:v>
                </c:pt>
                <c:pt idx="34484">
                  <c:v>344772.44</c:v>
                </c:pt>
                <c:pt idx="34485">
                  <c:v>344782.44</c:v>
                </c:pt>
                <c:pt idx="34486">
                  <c:v>344792.44</c:v>
                </c:pt>
                <c:pt idx="34487">
                  <c:v>344802.44</c:v>
                </c:pt>
                <c:pt idx="34488">
                  <c:v>344812.44</c:v>
                </c:pt>
                <c:pt idx="34489">
                  <c:v>344822.44</c:v>
                </c:pt>
                <c:pt idx="34490">
                  <c:v>344832.44</c:v>
                </c:pt>
                <c:pt idx="34491">
                  <c:v>344842.44</c:v>
                </c:pt>
                <c:pt idx="34492">
                  <c:v>344852.41</c:v>
                </c:pt>
                <c:pt idx="34493">
                  <c:v>344862.44</c:v>
                </c:pt>
                <c:pt idx="34494">
                  <c:v>344872.41</c:v>
                </c:pt>
                <c:pt idx="34495">
                  <c:v>344882.44</c:v>
                </c:pt>
                <c:pt idx="34496">
                  <c:v>344892.44</c:v>
                </c:pt>
                <c:pt idx="34497">
                  <c:v>344902.41</c:v>
                </c:pt>
                <c:pt idx="34498">
                  <c:v>344912.44</c:v>
                </c:pt>
                <c:pt idx="34499">
                  <c:v>344922.41</c:v>
                </c:pt>
                <c:pt idx="34500">
                  <c:v>344932.41</c:v>
                </c:pt>
                <c:pt idx="34501">
                  <c:v>344942.41</c:v>
                </c:pt>
                <c:pt idx="34502">
                  <c:v>344952.41</c:v>
                </c:pt>
                <c:pt idx="34503">
                  <c:v>344962.38</c:v>
                </c:pt>
                <c:pt idx="34504">
                  <c:v>344972.41</c:v>
                </c:pt>
                <c:pt idx="34505">
                  <c:v>344982.38</c:v>
                </c:pt>
                <c:pt idx="34506">
                  <c:v>344992.41</c:v>
                </c:pt>
                <c:pt idx="34507">
                  <c:v>345002.41</c:v>
                </c:pt>
                <c:pt idx="34508">
                  <c:v>345012.38</c:v>
                </c:pt>
                <c:pt idx="34509">
                  <c:v>345022.41</c:v>
                </c:pt>
                <c:pt idx="34510">
                  <c:v>345032.38</c:v>
                </c:pt>
                <c:pt idx="34511">
                  <c:v>345042.38</c:v>
                </c:pt>
                <c:pt idx="34512">
                  <c:v>345052.38</c:v>
                </c:pt>
                <c:pt idx="34513">
                  <c:v>345062.38</c:v>
                </c:pt>
                <c:pt idx="34514">
                  <c:v>345072.38</c:v>
                </c:pt>
                <c:pt idx="34515">
                  <c:v>345082.38</c:v>
                </c:pt>
                <c:pt idx="34516">
                  <c:v>345092.38</c:v>
                </c:pt>
                <c:pt idx="34517">
                  <c:v>345102.38</c:v>
                </c:pt>
                <c:pt idx="34518">
                  <c:v>345112.38</c:v>
                </c:pt>
                <c:pt idx="34519">
                  <c:v>345122.38</c:v>
                </c:pt>
                <c:pt idx="34520">
                  <c:v>345132.38</c:v>
                </c:pt>
                <c:pt idx="34521">
                  <c:v>345142.38</c:v>
                </c:pt>
                <c:pt idx="34522">
                  <c:v>345152.38</c:v>
                </c:pt>
                <c:pt idx="34523">
                  <c:v>345162.34</c:v>
                </c:pt>
                <c:pt idx="34524">
                  <c:v>345172.38</c:v>
                </c:pt>
                <c:pt idx="34525">
                  <c:v>345182.34</c:v>
                </c:pt>
                <c:pt idx="34526">
                  <c:v>345192.38</c:v>
                </c:pt>
                <c:pt idx="34527">
                  <c:v>345202.34</c:v>
                </c:pt>
                <c:pt idx="34528">
                  <c:v>345212.34</c:v>
                </c:pt>
                <c:pt idx="34529">
                  <c:v>345222.38</c:v>
                </c:pt>
                <c:pt idx="34530">
                  <c:v>345232.34</c:v>
                </c:pt>
                <c:pt idx="34531">
                  <c:v>345242.34</c:v>
                </c:pt>
                <c:pt idx="34532">
                  <c:v>345252.34</c:v>
                </c:pt>
                <c:pt idx="34533">
                  <c:v>345262.34</c:v>
                </c:pt>
                <c:pt idx="34534">
                  <c:v>345272.31</c:v>
                </c:pt>
                <c:pt idx="34535">
                  <c:v>345282.34</c:v>
                </c:pt>
                <c:pt idx="34536">
                  <c:v>345292.31</c:v>
                </c:pt>
                <c:pt idx="34537">
                  <c:v>345302.34</c:v>
                </c:pt>
                <c:pt idx="34538">
                  <c:v>345312.31</c:v>
                </c:pt>
                <c:pt idx="34539">
                  <c:v>345322.31</c:v>
                </c:pt>
                <c:pt idx="34540">
                  <c:v>345332.34</c:v>
                </c:pt>
                <c:pt idx="34541">
                  <c:v>345342.31</c:v>
                </c:pt>
                <c:pt idx="34542">
                  <c:v>345352.31</c:v>
                </c:pt>
                <c:pt idx="34543">
                  <c:v>345362.31</c:v>
                </c:pt>
                <c:pt idx="34544">
                  <c:v>345372.31</c:v>
                </c:pt>
                <c:pt idx="34545">
                  <c:v>345382.31</c:v>
                </c:pt>
                <c:pt idx="34546">
                  <c:v>345392.31</c:v>
                </c:pt>
                <c:pt idx="34547">
                  <c:v>345402.31</c:v>
                </c:pt>
                <c:pt idx="34548">
                  <c:v>345412.31</c:v>
                </c:pt>
                <c:pt idx="34549">
                  <c:v>345422.31</c:v>
                </c:pt>
                <c:pt idx="34550">
                  <c:v>345432.31</c:v>
                </c:pt>
                <c:pt idx="34551">
                  <c:v>345442.31</c:v>
                </c:pt>
                <c:pt idx="34552">
                  <c:v>345452.31</c:v>
                </c:pt>
                <c:pt idx="34553">
                  <c:v>345462.31</c:v>
                </c:pt>
                <c:pt idx="34554">
                  <c:v>345472.31</c:v>
                </c:pt>
                <c:pt idx="34555">
                  <c:v>345482.31</c:v>
                </c:pt>
                <c:pt idx="34556">
                  <c:v>345492.28</c:v>
                </c:pt>
                <c:pt idx="34557">
                  <c:v>345502.31</c:v>
                </c:pt>
                <c:pt idx="34558">
                  <c:v>345512.28</c:v>
                </c:pt>
                <c:pt idx="34559">
                  <c:v>345522.28</c:v>
                </c:pt>
                <c:pt idx="34560">
                  <c:v>345532.31</c:v>
                </c:pt>
                <c:pt idx="34561">
                  <c:v>345542.28</c:v>
                </c:pt>
                <c:pt idx="34562">
                  <c:v>345552.31</c:v>
                </c:pt>
                <c:pt idx="34563">
                  <c:v>345562.28</c:v>
                </c:pt>
                <c:pt idx="34564">
                  <c:v>345572.28</c:v>
                </c:pt>
                <c:pt idx="34565">
                  <c:v>345582.28</c:v>
                </c:pt>
                <c:pt idx="34566">
                  <c:v>345592.28</c:v>
                </c:pt>
                <c:pt idx="34567">
                  <c:v>345602.25</c:v>
                </c:pt>
                <c:pt idx="34568">
                  <c:v>345612.28</c:v>
                </c:pt>
                <c:pt idx="34569">
                  <c:v>345622.25</c:v>
                </c:pt>
                <c:pt idx="34570">
                  <c:v>345632.25</c:v>
                </c:pt>
                <c:pt idx="34571">
                  <c:v>345642.28</c:v>
                </c:pt>
                <c:pt idx="34572">
                  <c:v>345652.25</c:v>
                </c:pt>
                <c:pt idx="34573">
                  <c:v>345662.28</c:v>
                </c:pt>
                <c:pt idx="34574">
                  <c:v>345672.25</c:v>
                </c:pt>
                <c:pt idx="34575">
                  <c:v>345682.25</c:v>
                </c:pt>
                <c:pt idx="34576">
                  <c:v>345692.25</c:v>
                </c:pt>
                <c:pt idx="34577">
                  <c:v>345702.25</c:v>
                </c:pt>
                <c:pt idx="34578">
                  <c:v>345712.25</c:v>
                </c:pt>
                <c:pt idx="34579">
                  <c:v>345722.25</c:v>
                </c:pt>
                <c:pt idx="34580">
                  <c:v>345732.25</c:v>
                </c:pt>
                <c:pt idx="34581">
                  <c:v>345742.25</c:v>
                </c:pt>
                <c:pt idx="34582">
                  <c:v>345752.25</c:v>
                </c:pt>
                <c:pt idx="34583">
                  <c:v>345762.25</c:v>
                </c:pt>
                <c:pt idx="34584">
                  <c:v>345772.25</c:v>
                </c:pt>
                <c:pt idx="34585">
                  <c:v>345782.25</c:v>
                </c:pt>
                <c:pt idx="34586">
                  <c:v>345792.25</c:v>
                </c:pt>
                <c:pt idx="34587">
                  <c:v>345802.22</c:v>
                </c:pt>
                <c:pt idx="34588">
                  <c:v>345812.25</c:v>
                </c:pt>
                <c:pt idx="34589">
                  <c:v>345822.22</c:v>
                </c:pt>
                <c:pt idx="34590">
                  <c:v>345832.22</c:v>
                </c:pt>
                <c:pt idx="34591">
                  <c:v>345842.22</c:v>
                </c:pt>
                <c:pt idx="34592">
                  <c:v>345852.22</c:v>
                </c:pt>
                <c:pt idx="34593">
                  <c:v>345862.25</c:v>
                </c:pt>
                <c:pt idx="34594">
                  <c:v>345872.22</c:v>
                </c:pt>
                <c:pt idx="34595">
                  <c:v>345882.22</c:v>
                </c:pt>
                <c:pt idx="34596">
                  <c:v>345892.22</c:v>
                </c:pt>
                <c:pt idx="34597">
                  <c:v>345902.22</c:v>
                </c:pt>
                <c:pt idx="34598">
                  <c:v>345912.19</c:v>
                </c:pt>
                <c:pt idx="34599">
                  <c:v>345922.22</c:v>
                </c:pt>
                <c:pt idx="34600">
                  <c:v>345932.19</c:v>
                </c:pt>
                <c:pt idx="34601">
                  <c:v>345942.19</c:v>
                </c:pt>
                <c:pt idx="34602">
                  <c:v>345952.19</c:v>
                </c:pt>
                <c:pt idx="34603">
                  <c:v>345962.19</c:v>
                </c:pt>
                <c:pt idx="34604">
                  <c:v>345972.22</c:v>
                </c:pt>
                <c:pt idx="34605">
                  <c:v>345982.19</c:v>
                </c:pt>
                <c:pt idx="34606">
                  <c:v>345992.19</c:v>
                </c:pt>
                <c:pt idx="34607">
                  <c:v>346002.19</c:v>
                </c:pt>
                <c:pt idx="34608">
                  <c:v>346012.19</c:v>
                </c:pt>
                <c:pt idx="34609">
                  <c:v>346022.19</c:v>
                </c:pt>
                <c:pt idx="34610">
                  <c:v>346032.19</c:v>
                </c:pt>
                <c:pt idx="34611">
                  <c:v>346042.19</c:v>
                </c:pt>
                <c:pt idx="34612">
                  <c:v>346052.19</c:v>
                </c:pt>
                <c:pt idx="34613">
                  <c:v>346062.19</c:v>
                </c:pt>
                <c:pt idx="34614">
                  <c:v>346072.19</c:v>
                </c:pt>
                <c:pt idx="34615">
                  <c:v>346082.19</c:v>
                </c:pt>
                <c:pt idx="34616">
                  <c:v>346092.19</c:v>
                </c:pt>
                <c:pt idx="34617">
                  <c:v>346102.19</c:v>
                </c:pt>
                <c:pt idx="34618">
                  <c:v>346112.16</c:v>
                </c:pt>
                <c:pt idx="34619">
                  <c:v>346122.19</c:v>
                </c:pt>
                <c:pt idx="34620">
                  <c:v>346132.16</c:v>
                </c:pt>
                <c:pt idx="34621">
                  <c:v>346142.19</c:v>
                </c:pt>
                <c:pt idx="34622">
                  <c:v>346152.16</c:v>
                </c:pt>
                <c:pt idx="34623">
                  <c:v>346162.16</c:v>
                </c:pt>
                <c:pt idx="34624">
                  <c:v>346172.15999999997</c:v>
                </c:pt>
                <c:pt idx="34625">
                  <c:v>346182.16</c:v>
                </c:pt>
                <c:pt idx="34626">
                  <c:v>346192.16</c:v>
                </c:pt>
                <c:pt idx="34627">
                  <c:v>346202.16</c:v>
                </c:pt>
                <c:pt idx="34628">
                  <c:v>346212.16</c:v>
                </c:pt>
                <c:pt idx="34629">
                  <c:v>346222.13</c:v>
                </c:pt>
                <c:pt idx="34630">
                  <c:v>346232.16</c:v>
                </c:pt>
                <c:pt idx="34631">
                  <c:v>346242.13</c:v>
                </c:pt>
                <c:pt idx="34632">
                  <c:v>346252.16</c:v>
                </c:pt>
                <c:pt idx="34633">
                  <c:v>346262.13</c:v>
                </c:pt>
                <c:pt idx="34634">
                  <c:v>346272.13</c:v>
                </c:pt>
                <c:pt idx="34635">
                  <c:v>346282.16</c:v>
                </c:pt>
                <c:pt idx="34636">
                  <c:v>346292.13</c:v>
                </c:pt>
                <c:pt idx="34637">
                  <c:v>346302.13</c:v>
                </c:pt>
                <c:pt idx="34638">
                  <c:v>346312.13</c:v>
                </c:pt>
                <c:pt idx="34639">
                  <c:v>346322.13</c:v>
                </c:pt>
                <c:pt idx="34640">
                  <c:v>346332.13</c:v>
                </c:pt>
                <c:pt idx="34641">
                  <c:v>346342.13</c:v>
                </c:pt>
                <c:pt idx="34642">
                  <c:v>346352.13</c:v>
                </c:pt>
                <c:pt idx="34643">
                  <c:v>346362.13</c:v>
                </c:pt>
                <c:pt idx="34644">
                  <c:v>346372.13</c:v>
                </c:pt>
                <c:pt idx="34645">
                  <c:v>346382.13</c:v>
                </c:pt>
                <c:pt idx="34646">
                  <c:v>346392.13</c:v>
                </c:pt>
                <c:pt idx="34647">
                  <c:v>346402.13</c:v>
                </c:pt>
                <c:pt idx="34648">
                  <c:v>346412.13</c:v>
                </c:pt>
                <c:pt idx="34649">
                  <c:v>346422.09</c:v>
                </c:pt>
                <c:pt idx="34650">
                  <c:v>346432.13</c:v>
                </c:pt>
                <c:pt idx="34651">
                  <c:v>346442.09</c:v>
                </c:pt>
                <c:pt idx="34652">
                  <c:v>346452.13</c:v>
                </c:pt>
                <c:pt idx="34653">
                  <c:v>346462.09</c:v>
                </c:pt>
                <c:pt idx="34654">
                  <c:v>346472.09</c:v>
                </c:pt>
                <c:pt idx="34655">
                  <c:v>346482.09</c:v>
                </c:pt>
                <c:pt idx="34656">
                  <c:v>346492.09</c:v>
                </c:pt>
                <c:pt idx="34657">
                  <c:v>346502.09</c:v>
                </c:pt>
                <c:pt idx="34658">
                  <c:v>346512.09</c:v>
                </c:pt>
                <c:pt idx="34659">
                  <c:v>346522.09</c:v>
                </c:pt>
                <c:pt idx="34660">
                  <c:v>346532.09</c:v>
                </c:pt>
                <c:pt idx="34661">
                  <c:v>346542.09</c:v>
                </c:pt>
                <c:pt idx="34662">
                  <c:v>346552.06</c:v>
                </c:pt>
                <c:pt idx="34663">
                  <c:v>346562.09</c:v>
                </c:pt>
                <c:pt idx="34664">
                  <c:v>346572.06</c:v>
                </c:pt>
                <c:pt idx="34665">
                  <c:v>346582.06</c:v>
                </c:pt>
                <c:pt idx="34666">
                  <c:v>346592.06</c:v>
                </c:pt>
                <c:pt idx="34667">
                  <c:v>346602.06</c:v>
                </c:pt>
                <c:pt idx="34668">
                  <c:v>346612.09</c:v>
                </c:pt>
                <c:pt idx="34669">
                  <c:v>346622.06</c:v>
                </c:pt>
                <c:pt idx="34670">
                  <c:v>346632.06</c:v>
                </c:pt>
                <c:pt idx="34671">
                  <c:v>346642.06</c:v>
                </c:pt>
                <c:pt idx="34672">
                  <c:v>346652.06</c:v>
                </c:pt>
                <c:pt idx="34673">
                  <c:v>346662.06</c:v>
                </c:pt>
                <c:pt idx="34674">
                  <c:v>346672.06</c:v>
                </c:pt>
                <c:pt idx="34675">
                  <c:v>346682.06</c:v>
                </c:pt>
                <c:pt idx="34676">
                  <c:v>346692.06</c:v>
                </c:pt>
                <c:pt idx="34677">
                  <c:v>346702.03</c:v>
                </c:pt>
                <c:pt idx="34678">
                  <c:v>346712.06</c:v>
                </c:pt>
                <c:pt idx="34679">
                  <c:v>346722.06</c:v>
                </c:pt>
                <c:pt idx="34680">
                  <c:v>346732.06</c:v>
                </c:pt>
                <c:pt idx="34681">
                  <c:v>346742.06</c:v>
                </c:pt>
                <c:pt idx="34682">
                  <c:v>346752.03</c:v>
                </c:pt>
                <c:pt idx="34683">
                  <c:v>346762.06</c:v>
                </c:pt>
                <c:pt idx="34684">
                  <c:v>346772.03</c:v>
                </c:pt>
                <c:pt idx="34685">
                  <c:v>346782.03</c:v>
                </c:pt>
                <c:pt idx="34686">
                  <c:v>346792.03</c:v>
                </c:pt>
                <c:pt idx="34687">
                  <c:v>346802.03</c:v>
                </c:pt>
                <c:pt idx="34688">
                  <c:v>346812</c:v>
                </c:pt>
                <c:pt idx="34689">
                  <c:v>346822.03</c:v>
                </c:pt>
                <c:pt idx="34690">
                  <c:v>346832.03</c:v>
                </c:pt>
                <c:pt idx="34691">
                  <c:v>346842.03</c:v>
                </c:pt>
                <c:pt idx="34692">
                  <c:v>346852.03</c:v>
                </c:pt>
                <c:pt idx="34693">
                  <c:v>346862</c:v>
                </c:pt>
                <c:pt idx="34694">
                  <c:v>346872.03</c:v>
                </c:pt>
                <c:pt idx="34695">
                  <c:v>346882</c:v>
                </c:pt>
                <c:pt idx="34696">
                  <c:v>346892</c:v>
                </c:pt>
                <c:pt idx="34697">
                  <c:v>346902</c:v>
                </c:pt>
                <c:pt idx="34698">
                  <c:v>346912</c:v>
                </c:pt>
                <c:pt idx="34699">
                  <c:v>346922.03</c:v>
                </c:pt>
                <c:pt idx="34700">
                  <c:v>346932</c:v>
                </c:pt>
                <c:pt idx="34701">
                  <c:v>346942</c:v>
                </c:pt>
                <c:pt idx="34702">
                  <c:v>346952</c:v>
                </c:pt>
                <c:pt idx="34703">
                  <c:v>346962</c:v>
                </c:pt>
                <c:pt idx="34704">
                  <c:v>346972</c:v>
                </c:pt>
                <c:pt idx="34705">
                  <c:v>346982</c:v>
                </c:pt>
                <c:pt idx="34706">
                  <c:v>346992</c:v>
                </c:pt>
                <c:pt idx="34707">
                  <c:v>347002</c:v>
                </c:pt>
                <c:pt idx="34708">
                  <c:v>347011.97</c:v>
                </c:pt>
                <c:pt idx="34709">
                  <c:v>347022</c:v>
                </c:pt>
                <c:pt idx="34710">
                  <c:v>347032</c:v>
                </c:pt>
                <c:pt idx="34711">
                  <c:v>347042</c:v>
                </c:pt>
                <c:pt idx="34712">
                  <c:v>347052</c:v>
                </c:pt>
                <c:pt idx="34713">
                  <c:v>347061.97</c:v>
                </c:pt>
                <c:pt idx="34714">
                  <c:v>347072</c:v>
                </c:pt>
                <c:pt idx="34715">
                  <c:v>347081.97</c:v>
                </c:pt>
                <c:pt idx="34716">
                  <c:v>347091.97</c:v>
                </c:pt>
                <c:pt idx="34717">
                  <c:v>347101.97</c:v>
                </c:pt>
                <c:pt idx="34718">
                  <c:v>347111.97</c:v>
                </c:pt>
                <c:pt idx="34719">
                  <c:v>347121.97</c:v>
                </c:pt>
                <c:pt idx="34720">
                  <c:v>347131.97</c:v>
                </c:pt>
                <c:pt idx="34721">
                  <c:v>347141.97</c:v>
                </c:pt>
                <c:pt idx="34722">
                  <c:v>347151.97</c:v>
                </c:pt>
                <c:pt idx="34723">
                  <c:v>347161.97</c:v>
                </c:pt>
                <c:pt idx="34724">
                  <c:v>347171.94</c:v>
                </c:pt>
                <c:pt idx="34725">
                  <c:v>347181.97</c:v>
                </c:pt>
                <c:pt idx="34726">
                  <c:v>347191.94</c:v>
                </c:pt>
                <c:pt idx="34727">
                  <c:v>347201.97</c:v>
                </c:pt>
                <c:pt idx="34728">
                  <c:v>347211.94</c:v>
                </c:pt>
                <c:pt idx="34729">
                  <c:v>347221.94</c:v>
                </c:pt>
                <c:pt idx="34730">
                  <c:v>347231.94</c:v>
                </c:pt>
                <c:pt idx="34731">
                  <c:v>347241.94</c:v>
                </c:pt>
                <c:pt idx="34732">
                  <c:v>347251.94</c:v>
                </c:pt>
                <c:pt idx="34733">
                  <c:v>347261.94</c:v>
                </c:pt>
                <c:pt idx="34734">
                  <c:v>347271.94</c:v>
                </c:pt>
                <c:pt idx="34735">
                  <c:v>347281.94</c:v>
                </c:pt>
                <c:pt idx="34736">
                  <c:v>347291.94</c:v>
                </c:pt>
                <c:pt idx="34737">
                  <c:v>347301.94</c:v>
                </c:pt>
                <c:pt idx="34738">
                  <c:v>347311.94</c:v>
                </c:pt>
                <c:pt idx="34739">
                  <c:v>347321.94</c:v>
                </c:pt>
                <c:pt idx="34740">
                  <c:v>347331.94</c:v>
                </c:pt>
                <c:pt idx="34741">
                  <c:v>347341.91</c:v>
                </c:pt>
                <c:pt idx="34742">
                  <c:v>347351.94</c:v>
                </c:pt>
                <c:pt idx="34743">
                  <c:v>347361.94</c:v>
                </c:pt>
                <c:pt idx="34744">
                  <c:v>347371.91</c:v>
                </c:pt>
                <c:pt idx="34745">
                  <c:v>347381.94</c:v>
                </c:pt>
                <c:pt idx="34746">
                  <c:v>347391.91</c:v>
                </c:pt>
                <c:pt idx="34747">
                  <c:v>347401.94</c:v>
                </c:pt>
                <c:pt idx="34748">
                  <c:v>347411.91</c:v>
                </c:pt>
                <c:pt idx="34749">
                  <c:v>347421.91</c:v>
                </c:pt>
                <c:pt idx="34750">
                  <c:v>347431.91</c:v>
                </c:pt>
                <c:pt idx="34751">
                  <c:v>347441.91</c:v>
                </c:pt>
                <c:pt idx="34752">
                  <c:v>347451.88</c:v>
                </c:pt>
                <c:pt idx="34753">
                  <c:v>347461.91</c:v>
                </c:pt>
                <c:pt idx="34754">
                  <c:v>347471.91</c:v>
                </c:pt>
                <c:pt idx="34755">
                  <c:v>347481.88</c:v>
                </c:pt>
                <c:pt idx="34756">
                  <c:v>347491.91</c:v>
                </c:pt>
                <c:pt idx="34757">
                  <c:v>347501.88</c:v>
                </c:pt>
                <c:pt idx="34758">
                  <c:v>347511.91</c:v>
                </c:pt>
                <c:pt idx="34759">
                  <c:v>347521.88</c:v>
                </c:pt>
                <c:pt idx="34760">
                  <c:v>347531.88</c:v>
                </c:pt>
                <c:pt idx="34761">
                  <c:v>347541.88</c:v>
                </c:pt>
                <c:pt idx="34762">
                  <c:v>347551.88</c:v>
                </c:pt>
                <c:pt idx="34763">
                  <c:v>347561.88</c:v>
                </c:pt>
                <c:pt idx="34764">
                  <c:v>347571.88</c:v>
                </c:pt>
                <c:pt idx="34765">
                  <c:v>347581.88</c:v>
                </c:pt>
                <c:pt idx="34766">
                  <c:v>347591.88</c:v>
                </c:pt>
                <c:pt idx="34767">
                  <c:v>347601.88</c:v>
                </c:pt>
                <c:pt idx="34768">
                  <c:v>347611.88</c:v>
                </c:pt>
                <c:pt idx="34769">
                  <c:v>347621.88</c:v>
                </c:pt>
                <c:pt idx="34770">
                  <c:v>347631.88</c:v>
                </c:pt>
                <c:pt idx="34771">
                  <c:v>347641.88</c:v>
                </c:pt>
                <c:pt idx="34772">
                  <c:v>347651.84000000003</c:v>
                </c:pt>
                <c:pt idx="34773">
                  <c:v>347661.88</c:v>
                </c:pt>
                <c:pt idx="34774">
                  <c:v>347671.88</c:v>
                </c:pt>
                <c:pt idx="34775">
                  <c:v>347681.84</c:v>
                </c:pt>
                <c:pt idx="34776">
                  <c:v>347691.88</c:v>
                </c:pt>
                <c:pt idx="34777">
                  <c:v>347701.84</c:v>
                </c:pt>
                <c:pt idx="34778">
                  <c:v>347711.88</c:v>
                </c:pt>
                <c:pt idx="34779">
                  <c:v>347721.84</c:v>
                </c:pt>
                <c:pt idx="34780">
                  <c:v>347731.84</c:v>
                </c:pt>
                <c:pt idx="34781">
                  <c:v>347741.84</c:v>
                </c:pt>
                <c:pt idx="34782">
                  <c:v>347751.84</c:v>
                </c:pt>
                <c:pt idx="34783">
                  <c:v>347761.81</c:v>
                </c:pt>
                <c:pt idx="34784">
                  <c:v>347771.84</c:v>
                </c:pt>
                <c:pt idx="34785">
                  <c:v>347781.84</c:v>
                </c:pt>
                <c:pt idx="34786">
                  <c:v>347791.84</c:v>
                </c:pt>
                <c:pt idx="34787">
                  <c:v>347801.84</c:v>
                </c:pt>
                <c:pt idx="34788">
                  <c:v>347811.81</c:v>
                </c:pt>
                <c:pt idx="34789">
                  <c:v>347821.84</c:v>
                </c:pt>
                <c:pt idx="34790">
                  <c:v>347831.81</c:v>
                </c:pt>
                <c:pt idx="34791">
                  <c:v>347841.81</c:v>
                </c:pt>
                <c:pt idx="34792">
                  <c:v>347851.81</c:v>
                </c:pt>
                <c:pt idx="34793">
                  <c:v>347861.81</c:v>
                </c:pt>
                <c:pt idx="34794">
                  <c:v>347871.81</c:v>
                </c:pt>
                <c:pt idx="34795">
                  <c:v>347881.81</c:v>
                </c:pt>
                <c:pt idx="34796">
                  <c:v>347891.81</c:v>
                </c:pt>
                <c:pt idx="34797">
                  <c:v>347901.81</c:v>
                </c:pt>
                <c:pt idx="34798">
                  <c:v>347911.81</c:v>
                </c:pt>
                <c:pt idx="34799">
                  <c:v>347921.81</c:v>
                </c:pt>
                <c:pt idx="34800">
                  <c:v>347931.81</c:v>
                </c:pt>
                <c:pt idx="34801">
                  <c:v>347941.81</c:v>
                </c:pt>
                <c:pt idx="34802">
                  <c:v>347951.81</c:v>
                </c:pt>
                <c:pt idx="34803">
                  <c:v>347961.78</c:v>
                </c:pt>
                <c:pt idx="34804">
                  <c:v>347971.81</c:v>
                </c:pt>
                <c:pt idx="34805">
                  <c:v>347981.78</c:v>
                </c:pt>
                <c:pt idx="34806">
                  <c:v>347991.81</c:v>
                </c:pt>
                <c:pt idx="34807">
                  <c:v>348001.81</c:v>
                </c:pt>
                <c:pt idx="34808">
                  <c:v>348011.78</c:v>
                </c:pt>
                <c:pt idx="34809">
                  <c:v>348021.81</c:v>
                </c:pt>
                <c:pt idx="34810">
                  <c:v>348031.78</c:v>
                </c:pt>
                <c:pt idx="34811">
                  <c:v>348041.78</c:v>
                </c:pt>
                <c:pt idx="34812">
                  <c:v>348051.78</c:v>
                </c:pt>
                <c:pt idx="34813">
                  <c:v>348061.78</c:v>
                </c:pt>
                <c:pt idx="34814">
                  <c:v>348071.75</c:v>
                </c:pt>
                <c:pt idx="34815">
                  <c:v>348081.78</c:v>
                </c:pt>
                <c:pt idx="34816">
                  <c:v>348091.75</c:v>
                </c:pt>
                <c:pt idx="34817">
                  <c:v>348101.78</c:v>
                </c:pt>
                <c:pt idx="34818">
                  <c:v>348111.78</c:v>
                </c:pt>
                <c:pt idx="34819">
                  <c:v>348121.75</c:v>
                </c:pt>
                <c:pt idx="34820">
                  <c:v>348131.78</c:v>
                </c:pt>
                <c:pt idx="34821">
                  <c:v>348141.75</c:v>
                </c:pt>
                <c:pt idx="34822">
                  <c:v>348151.75</c:v>
                </c:pt>
                <c:pt idx="34823">
                  <c:v>348161.75</c:v>
                </c:pt>
                <c:pt idx="34824">
                  <c:v>348171.75</c:v>
                </c:pt>
                <c:pt idx="34825">
                  <c:v>348181.75</c:v>
                </c:pt>
                <c:pt idx="34826">
                  <c:v>348191.75</c:v>
                </c:pt>
                <c:pt idx="34827">
                  <c:v>348201.75</c:v>
                </c:pt>
                <c:pt idx="34828">
                  <c:v>348211.75</c:v>
                </c:pt>
                <c:pt idx="34829">
                  <c:v>348221.75</c:v>
                </c:pt>
                <c:pt idx="34830">
                  <c:v>348231.75</c:v>
                </c:pt>
                <c:pt idx="34831">
                  <c:v>348241.75</c:v>
                </c:pt>
                <c:pt idx="34832">
                  <c:v>348251.75</c:v>
                </c:pt>
                <c:pt idx="34833">
                  <c:v>348261.75</c:v>
                </c:pt>
                <c:pt idx="34834">
                  <c:v>348271.72</c:v>
                </c:pt>
                <c:pt idx="34835">
                  <c:v>348281.75</c:v>
                </c:pt>
                <c:pt idx="34836">
                  <c:v>348291.72</c:v>
                </c:pt>
                <c:pt idx="34837">
                  <c:v>348301.75</c:v>
                </c:pt>
                <c:pt idx="34838">
                  <c:v>348311.75</c:v>
                </c:pt>
                <c:pt idx="34839">
                  <c:v>348321.72</c:v>
                </c:pt>
                <c:pt idx="34840">
                  <c:v>348331.75</c:v>
                </c:pt>
                <c:pt idx="34841">
                  <c:v>348341.72</c:v>
                </c:pt>
                <c:pt idx="34842">
                  <c:v>348351.72</c:v>
                </c:pt>
                <c:pt idx="34843">
                  <c:v>348361.72</c:v>
                </c:pt>
                <c:pt idx="34844">
                  <c:v>348371.72</c:v>
                </c:pt>
                <c:pt idx="34845">
                  <c:v>348381.72</c:v>
                </c:pt>
                <c:pt idx="34846">
                  <c:v>348391.72</c:v>
                </c:pt>
                <c:pt idx="34847">
                  <c:v>348401.69</c:v>
                </c:pt>
                <c:pt idx="34848">
                  <c:v>348411.72</c:v>
                </c:pt>
                <c:pt idx="34849">
                  <c:v>348421.72</c:v>
                </c:pt>
                <c:pt idx="34850">
                  <c:v>348431.69</c:v>
                </c:pt>
                <c:pt idx="34851">
                  <c:v>348441.72</c:v>
                </c:pt>
                <c:pt idx="34852">
                  <c:v>348451.69</c:v>
                </c:pt>
                <c:pt idx="34853">
                  <c:v>348461.72</c:v>
                </c:pt>
                <c:pt idx="34854">
                  <c:v>348471.69</c:v>
                </c:pt>
                <c:pt idx="34855">
                  <c:v>348481.69</c:v>
                </c:pt>
                <c:pt idx="34856">
                  <c:v>348491.69</c:v>
                </c:pt>
                <c:pt idx="34857">
                  <c:v>348501.69</c:v>
                </c:pt>
                <c:pt idx="34858">
                  <c:v>348511.69</c:v>
                </c:pt>
                <c:pt idx="34859">
                  <c:v>348521.69</c:v>
                </c:pt>
                <c:pt idx="34860">
                  <c:v>348531.69</c:v>
                </c:pt>
                <c:pt idx="34861">
                  <c:v>348541.69</c:v>
                </c:pt>
                <c:pt idx="34862">
                  <c:v>348551.69</c:v>
                </c:pt>
                <c:pt idx="34863">
                  <c:v>348561.69</c:v>
                </c:pt>
                <c:pt idx="34864">
                  <c:v>348571.69</c:v>
                </c:pt>
                <c:pt idx="34865">
                  <c:v>348581.69</c:v>
                </c:pt>
                <c:pt idx="34866">
                  <c:v>348591.69</c:v>
                </c:pt>
                <c:pt idx="34867">
                  <c:v>348601.66</c:v>
                </c:pt>
                <c:pt idx="34868">
                  <c:v>348611.69</c:v>
                </c:pt>
                <c:pt idx="34869">
                  <c:v>348621.66</c:v>
                </c:pt>
                <c:pt idx="34870">
                  <c:v>348631.66</c:v>
                </c:pt>
                <c:pt idx="34871">
                  <c:v>348641.69</c:v>
                </c:pt>
                <c:pt idx="34872">
                  <c:v>348651.66</c:v>
                </c:pt>
                <c:pt idx="34873">
                  <c:v>348661.69</c:v>
                </c:pt>
                <c:pt idx="34874">
                  <c:v>348671.66</c:v>
                </c:pt>
                <c:pt idx="34875">
                  <c:v>348681.66</c:v>
                </c:pt>
                <c:pt idx="34876">
                  <c:v>348691.66</c:v>
                </c:pt>
                <c:pt idx="34877">
                  <c:v>348701.66</c:v>
                </c:pt>
                <c:pt idx="34878">
                  <c:v>348711.63</c:v>
                </c:pt>
                <c:pt idx="34879">
                  <c:v>348721.66</c:v>
                </c:pt>
                <c:pt idx="34880">
                  <c:v>348731.63</c:v>
                </c:pt>
                <c:pt idx="34881">
                  <c:v>348741.63</c:v>
                </c:pt>
                <c:pt idx="34882">
                  <c:v>348751.66</c:v>
                </c:pt>
                <c:pt idx="34883">
                  <c:v>348761.63</c:v>
                </c:pt>
                <c:pt idx="34884">
                  <c:v>348771.66</c:v>
                </c:pt>
                <c:pt idx="34885">
                  <c:v>348781.63</c:v>
                </c:pt>
                <c:pt idx="34886">
                  <c:v>348791.63</c:v>
                </c:pt>
                <c:pt idx="34887">
                  <c:v>348801.63</c:v>
                </c:pt>
                <c:pt idx="34888">
                  <c:v>348811.63</c:v>
                </c:pt>
                <c:pt idx="34889">
                  <c:v>348821.63</c:v>
                </c:pt>
                <c:pt idx="34890">
                  <c:v>348831.63</c:v>
                </c:pt>
                <c:pt idx="34891">
                  <c:v>348841.63</c:v>
                </c:pt>
                <c:pt idx="34892">
                  <c:v>348851.63</c:v>
                </c:pt>
                <c:pt idx="34893">
                  <c:v>348861.63</c:v>
                </c:pt>
                <c:pt idx="34894">
                  <c:v>348871.63</c:v>
                </c:pt>
                <c:pt idx="34895">
                  <c:v>348881.63</c:v>
                </c:pt>
                <c:pt idx="34896">
                  <c:v>348891.63</c:v>
                </c:pt>
                <c:pt idx="34897">
                  <c:v>348901.63</c:v>
                </c:pt>
                <c:pt idx="34898">
                  <c:v>348911.59</c:v>
                </c:pt>
                <c:pt idx="34899">
                  <c:v>348921.63</c:v>
                </c:pt>
                <c:pt idx="34900">
                  <c:v>348931.59</c:v>
                </c:pt>
                <c:pt idx="34901">
                  <c:v>348941.59</c:v>
                </c:pt>
                <c:pt idx="34902">
                  <c:v>348951.63</c:v>
                </c:pt>
                <c:pt idx="34903">
                  <c:v>348961.59</c:v>
                </c:pt>
                <c:pt idx="34904">
                  <c:v>348971.63</c:v>
                </c:pt>
                <c:pt idx="34905">
                  <c:v>348981.59</c:v>
                </c:pt>
                <c:pt idx="34906">
                  <c:v>348991.59</c:v>
                </c:pt>
                <c:pt idx="34907">
                  <c:v>349001.59</c:v>
                </c:pt>
                <c:pt idx="34908">
                  <c:v>349011.59</c:v>
                </c:pt>
                <c:pt idx="34909">
                  <c:v>349021.56</c:v>
                </c:pt>
                <c:pt idx="34910">
                  <c:v>349031.59</c:v>
                </c:pt>
                <c:pt idx="34911">
                  <c:v>349041.56</c:v>
                </c:pt>
                <c:pt idx="34912">
                  <c:v>349051.59</c:v>
                </c:pt>
                <c:pt idx="34913">
                  <c:v>349061.59</c:v>
                </c:pt>
                <c:pt idx="34914">
                  <c:v>349071.56</c:v>
                </c:pt>
                <c:pt idx="34915">
                  <c:v>349081.59</c:v>
                </c:pt>
                <c:pt idx="34916">
                  <c:v>349091.56</c:v>
                </c:pt>
                <c:pt idx="34917">
                  <c:v>349101.56</c:v>
                </c:pt>
                <c:pt idx="34918">
                  <c:v>349111.56</c:v>
                </c:pt>
                <c:pt idx="34919">
                  <c:v>349121.56</c:v>
                </c:pt>
                <c:pt idx="34920">
                  <c:v>349131.56</c:v>
                </c:pt>
                <c:pt idx="34921">
                  <c:v>349141.56</c:v>
                </c:pt>
                <c:pt idx="34922">
                  <c:v>349151.56</c:v>
                </c:pt>
                <c:pt idx="34923">
                  <c:v>349161.56</c:v>
                </c:pt>
                <c:pt idx="34924">
                  <c:v>349171.56</c:v>
                </c:pt>
                <c:pt idx="34925">
                  <c:v>349181.56</c:v>
                </c:pt>
                <c:pt idx="34926">
                  <c:v>349191.56</c:v>
                </c:pt>
                <c:pt idx="34927">
                  <c:v>349201.56</c:v>
                </c:pt>
                <c:pt idx="34928">
                  <c:v>349211.56</c:v>
                </c:pt>
                <c:pt idx="34929">
                  <c:v>349221.53</c:v>
                </c:pt>
                <c:pt idx="34930">
                  <c:v>349231.56</c:v>
                </c:pt>
                <c:pt idx="34931">
                  <c:v>349241.53</c:v>
                </c:pt>
                <c:pt idx="34932">
                  <c:v>349251.56</c:v>
                </c:pt>
                <c:pt idx="34933">
                  <c:v>349261.53</c:v>
                </c:pt>
                <c:pt idx="34934">
                  <c:v>349271.53</c:v>
                </c:pt>
                <c:pt idx="34935">
                  <c:v>349281.56</c:v>
                </c:pt>
                <c:pt idx="34936">
                  <c:v>349291.53</c:v>
                </c:pt>
                <c:pt idx="34937">
                  <c:v>349301.53</c:v>
                </c:pt>
                <c:pt idx="34938">
                  <c:v>349311.53</c:v>
                </c:pt>
                <c:pt idx="34939">
                  <c:v>349321.53</c:v>
                </c:pt>
                <c:pt idx="34940">
                  <c:v>349331.5</c:v>
                </c:pt>
                <c:pt idx="34941">
                  <c:v>349341.53</c:v>
                </c:pt>
                <c:pt idx="34942">
                  <c:v>349351.5</c:v>
                </c:pt>
                <c:pt idx="34943">
                  <c:v>349361.53</c:v>
                </c:pt>
                <c:pt idx="34944">
                  <c:v>349371.53</c:v>
                </c:pt>
                <c:pt idx="34945">
                  <c:v>349381.5</c:v>
                </c:pt>
                <c:pt idx="34946">
                  <c:v>349391.53</c:v>
                </c:pt>
                <c:pt idx="34947">
                  <c:v>349401.5</c:v>
                </c:pt>
                <c:pt idx="34948">
                  <c:v>349411.5</c:v>
                </c:pt>
                <c:pt idx="34949">
                  <c:v>349421.5</c:v>
                </c:pt>
                <c:pt idx="34950">
                  <c:v>349431.5</c:v>
                </c:pt>
                <c:pt idx="34951">
                  <c:v>349441.5</c:v>
                </c:pt>
                <c:pt idx="34952">
                  <c:v>349451.5</c:v>
                </c:pt>
                <c:pt idx="34953">
                  <c:v>349461.5</c:v>
                </c:pt>
                <c:pt idx="34954">
                  <c:v>349471.5</c:v>
                </c:pt>
                <c:pt idx="34955">
                  <c:v>349481.5</c:v>
                </c:pt>
                <c:pt idx="34956">
                  <c:v>349491.5</c:v>
                </c:pt>
                <c:pt idx="34957">
                  <c:v>349501.5</c:v>
                </c:pt>
                <c:pt idx="34958">
                  <c:v>349511.5</c:v>
                </c:pt>
                <c:pt idx="34959">
                  <c:v>349521.5</c:v>
                </c:pt>
                <c:pt idx="34960">
                  <c:v>349531.5</c:v>
                </c:pt>
                <c:pt idx="34961">
                  <c:v>349541.5</c:v>
                </c:pt>
                <c:pt idx="34962">
                  <c:v>349551.47</c:v>
                </c:pt>
                <c:pt idx="34963">
                  <c:v>349561.5</c:v>
                </c:pt>
                <c:pt idx="34964">
                  <c:v>349571.47</c:v>
                </c:pt>
                <c:pt idx="34965">
                  <c:v>349581.47</c:v>
                </c:pt>
                <c:pt idx="34966">
                  <c:v>349591.5</c:v>
                </c:pt>
                <c:pt idx="34967">
                  <c:v>349601.47</c:v>
                </c:pt>
                <c:pt idx="34968">
                  <c:v>349611.5</c:v>
                </c:pt>
                <c:pt idx="34969">
                  <c:v>349621.47</c:v>
                </c:pt>
                <c:pt idx="34970">
                  <c:v>349631.47</c:v>
                </c:pt>
                <c:pt idx="34971">
                  <c:v>349641.47</c:v>
                </c:pt>
                <c:pt idx="34972">
                  <c:v>349651.47</c:v>
                </c:pt>
                <c:pt idx="34973">
                  <c:v>349661.44</c:v>
                </c:pt>
                <c:pt idx="34974">
                  <c:v>349671.47</c:v>
                </c:pt>
                <c:pt idx="34975">
                  <c:v>349681.44</c:v>
                </c:pt>
                <c:pt idx="34976">
                  <c:v>349691.44</c:v>
                </c:pt>
                <c:pt idx="34977">
                  <c:v>349701.47</c:v>
                </c:pt>
                <c:pt idx="34978">
                  <c:v>349711.44</c:v>
                </c:pt>
                <c:pt idx="34979">
                  <c:v>349721.47</c:v>
                </c:pt>
                <c:pt idx="34980">
                  <c:v>349731.44</c:v>
                </c:pt>
                <c:pt idx="34981">
                  <c:v>349741.44</c:v>
                </c:pt>
                <c:pt idx="34982">
                  <c:v>349751.44</c:v>
                </c:pt>
                <c:pt idx="34983">
                  <c:v>349761.44</c:v>
                </c:pt>
                <c:pt idx="34984">
                  <c:v>349771.44</c:v>
                </c:pt>
                <c:pt idx="34985">
                  <c:v>349781.44</c:v>
                </c:pt>
                <c:pt idx="34986">
                  <c:v>349791.44</c:v>
                </c:pt>
                <c:pt idx="34987">
                  <c:v>349801.44</c:v>
                </c:pt>
                <c:pt idx="34988">
                  <c:v>349811.44</c:v>
                </c:pt>
                <c:pt idx="34989">
                  <c:v>349821.44</c:v>
                </c:pt>
                <c:pt idx="34990">
                  <c:v>349831.44</c:v>
                </c:pt>
                <c:pt idx="34991">
                  <c:v>349841.44</c:v>
                </c:pt>
                <c:pt idx="34992">
                  <c:v>349851.44</c:v>
                </c:pt>
                <c:pt idx="34993">
                  <c:v>349861.41</c:v>
                </c:pt>
                <c:pt idx="34994">
                  <c:v>349871.44</c:v>
                </c:pt>
                <c:pt idx="34995">
                  <c:v>349881.41</c:v>
                </c:pt>
                <c:pt idx="34996">
                  <c:v>349891.41</c:v>
                </c:pt>
                <c:pt idx="34997">
                  <c:v>349901.44</c:v>
                </c:pt>
                <c:pt idx="34998">
                  <c:v>349911.41</c:v>
                </c:pt>
                <c:pt idx="34999">
                  <c:v>349921.44</c:v>
                </c:pt>
                <c:pt idx="35000">
                  <c:v>349931.41</c:v>
                </c:pt>
                <c:pt idx="35001">
                  <c:v>349941.41</c:v>
                </c:pt>
                <c:pt idx="35002">
                  <c:v>349951.41</c:v>
                </c:pt>
                <c:pt idx="35003">
                  <c:v>349961.41</c:v>
                </c:pt>
                <c:pt idx="35004">
                  <c:v>349971.38</c:v>
                </c:pt>
                <c:pt idx="35005">
                  <c:v>349981.41</c:v>
                </c:pt>
                <c:pt idx="35006">
                  <c:v>349991.38</c:v>
                </c:pt>
                <c:pt idx="35007">
                  <c:v>350001.38</c:v>
                </c:pt>
                <c:pt idx="35008">
                  <c:v>350011.41</c:v>
                </c:pt>
                <c:pt idx="35009">
                  <c:v>350021.38</c:v>
                </c:pt>
                <c:pt idx="35010">
                  <c:v>350031.41</c:v>
                </c:pt>
                <c:pt idx="35011">
                  <c:v>350041.38</c:v>
                </c:pt>
                <c:pt idx="35012">
                  <c:v>350051.38</c:v>
                </c:pt>
                <c:pt idx="35013">
                  <c:v>350061.38</c:v>
                </c:pt>
                <c:pt idx="35014">
                  <c:v>350071.38</c:v>
                </c:pt>
                <c:pt idx="35015">
                  <c:v>350081.38</c:v>
                </c:pt>
                <c:pt idx="35016">
                  <c:v>350091.38</c:v>
                </c:pt>
                <c:pt idx="35017">
                  <c:v>350101.38</c:v>
                </c:pt>
                <c:pt idx="35018">
                  <c:v>350111.38</c:v>
                </c:pt>
                <c:pt idx="35019">
                  <c:v>350121.38</c:v>
                </c:pt>
                <c:pt idx="35020">
                  <c:v>350131.38</c:v>
                </c:pt>
                <c:pt idx="35021">
                  <c:v>350141.38</c:v>
                </c:pt>
                <c:pt idx="35022">
                  <c:v>350151.38</c:v>
                </c:pt>
                <c:pt idx="35023">
                  <c:v>350161.38</c:v>
                </c:pt>
                <c:pt idx="35024">
                  <c:v>350171.34</c:v>
                </c:pt>
                <c:pt idx="35025">
                  <c:v>350181.38</c:v>
                </c:pt>
                <c:pt idx="35026">
                  <c:v>350191.34</c:v>
                </c:pt>
                <c:pt idx="35027">
                  <c:v>350201.38</c:v>
                </c:pt>
                <c:pt idx="35028">
                  <c:v>350211.34</c:v>
                </c:pt>
                <c:pt idx="35029">
                  <c:v>350221.34</c:v>
                </c:pt>
                <c:pt idx="35030">
                  <c:v>350231.38</c:v>
                </c:pt>
                <c:pt idx="35031">
                  <c:v>350241.34</c:v>
                </c:pt>
                <c:pt idx="35032">
                  <c:v>350251.34</c:v>
                </c:pt>
                <c:pt idx="35033">
                  <c:v>350261.34</c:v>
                </c:pt>
                <c:pt idx="35034">
                  <c:v>350271.34</c:v>
                </c:pt>
                <c:pt idx="35035">
                  <c:v>350281.31</c:v>
                </c:pt>
                <c:pt idx="35036">
                  <c:v>350291.34</c:v>
                </c:pt>
                <c:pt idx="35037">
                  <c:v>350301.31</c:v>
                </c:pt>
                <c:pt idx="35038">
                  <c:v>350311.34</c:v>
                </c:pt>
                <c:pt idx="35039">
                  <c:v>350321.31</c:v>
                </c:pt>
                <c:pt idx="35040">
                  <c:v>350331.31</c:v>
                </c:pt>
                <c:pt idx="35041">
                  <c:v>350341.34</c:v>
                </c:pt>
                <c:pt idx="35042">
                  <c:v>350351.31</c:v>
                </c:pt>
                <c:pt idx="35043">
                  <c:v>350361.31</c:v>
                </c:pt>
                <c:pt idx="35044">
                  <c:v>350371.31</c:v>
                </c:pt>
                <c:pt idx="35045">
                  <c:v>350381.31</c:v>
                </c:pt>
                <c:pt idx="35046">
                  <c:v>350391.31</c:v>
                </c:pt>
                <c:pt idx="35047">
                  <c:v>350401.31</c:v>
                </c:pt>
                <c:pt idx="35048">
                  <c:v>350411.31</c:v>
                </c:pt>
                <c:pt idx="35049">
                  <c:v>350421.31</c:v>
                </c:pt>
                <c:pt idx="35050">
                  <c:v>350431.31</c:v>
                </c:pt>
                <c:pt idx="35051">
                  <c:v>350441.31</c:v>
                </c:pt>
                <c:pt idx="35052">
                  <c:v>350451.31</c:v>
                </c:pt>
                <c:pt idx="35053">
                  <c:v>350461.31</c:v>
                </c:pt>
                <c:pt idx="35054">
                  <c:v>350471.31</c:v>
                </c:pt>
                <c:pt idx="35055">
                  <c:v>350481.28</c:v>
                </c:pt>
                <c:pt idx="35056">
                  <c:v>350491.31</c:v>
                </c:pt>
                <c:pt idx="35057">
                  <c:v>350501.28</c:v>
                </c:pt>
                <c:pt idx="35058">
                  <c:v>350511.31</c:v>
                </c:pt>
                <c:pt idx="35059">
                  <c:v>350521.28</c:v>
                </c:pt>
                <c:pt idx="35060">
                  <c:v>350531.28</c:v>
                </c:pt>
                <c:pt idx="35061">
                  <c:v>350541.31</c:v>
                </c:pt>
                <c:pt idx="35062">
                  <c:v>350551.28</c:v>
                </c:pt>
                <c:pt idx="35063">
                  <c:v>350561.28000000003</c:v>
                </c:pt>
                <c:pt idx="35064">
                  <c:v>350571.28</c:v>
                </c:pt>
                <c:pt idx="35065">
                  <c:v>350581.28</c:v>
                </c:pt>
                <c:pt idx="35066">
                  <c:v>350591.25</c:v>
                </c:pt>
                <c:pt idx="35067">
                  <c:v>350601.28</c:v>
                </c:pt>
                <c:pt idx="35068">
                  <c:v>350611.25</c:v>
                </c:pt>
                <c:pt idx="35069">
                  <c:v>350621.28</c:v>
                </c:pt>
                <c:pt idx="35070">
                  <c:v>350631.25</c:v>
                </c:pt>
                <c:pt idx="35071">
                  <c:v>350641.25</c:v>
                </c:pt>
                <c:pt idx="35072">
                  <c:v>350651.28</c:v>
                </c:pt>
                <c:pt idx="35073">
                  <c:v>350661.25</c:v>
                </c:pt>
                <c:pt idx="35074">
                  <c:v>350671.25</c:v>
                </c:pt>
                <c:pt idx="35075">
                  <c:v>350681.25</c:v>
                </c:pt>
                <c:pt idx="35076">
                  <c:v>350691.25</c:v>
                </c:pt>
                <c:pt idx="35077">
                  <c:v>350701.25</c:v>
                </c:pt>
                <c:pt idx="35078">
                  <c:v>350711.25</c:v>
                </c:pt>
                <c:pt idx="35079">
                  <c:v>350721.25</c:v>
                </c:pt>
                <c:pt idx="35080">
                  <c:v>350731.25</c:v>
                </c:pt>
                <c:pt idx="35081">
                  <c:v>350741.25</c:v>
                </c:pt>
                <c:pt idx="35082">
                  <c:v>350751.25</c:v>
                </c:pt>
                <c:pt idx="35083">
                  <c:v>350761.25</c:v>
                </c:pt>
                <c:pt idx="35084">
                  <c:v>350771.25</c:v>
                </c:pt>
                <c:pt idx="35085">
                  <c:v>350781.25</c:v>
                </c:pt>
                <c:pt idx="35086">
                  <c:v>350791.25</c:v>
                </c:pt>
                <c:pt idx="35087">
                  <c:v>350801.25</c:v>
                </c:pt>
                <c:pt idx="35088">
                  <c:v>350811.22</c:v>
                </c:pt>
                <c:pt idx="35089">
                  <c:v>350821.25</c:v>
                </c:pt>
                <c:pt idx="35090">
                  <c:v>350831.22</c:v>
                </c:pt>
                <c:pt idx="35091">
                  <c:v>350841.22</c:v>
                </c:pt>
                <c:pt idx="35092">
                  <c:v>350851.22</c:v>
                </c:pt>
                <c:pt idx="35093">
                  <c:v>350861.22</c:v>
                </c:pt>
                <c:pt idx="35094">
                  <c:v>350871.25</c:v>
                </c:pt>
                <c:pt idx="35095">
                  <c:v>350881.22</c:v>
                </c:pt>
                <c:pt idx="35096">
                  <c:v>350891.22</c:v>
                </c:pt>
                <c:pt idx="35097">
                  <c:v>350901.22</c:v>
                </c:pt>
                <c:pt idx="35098">
                  <c:v>350911.22</c:v>
                </c:pt>
                <c:pt idx="35099">
                  <c:v>350921.19</c:v>
                </c:pt>
                <c:pt idx="35100">
                  <c:v>350931.22</c:v>
                </c:pt>
                <c:pt idx="35101">
                  <c:v>350941.19</c:v>
                </c:pt>
                <c:pt idx="35102">
                  <c:v>350951.19</c:v>
                </c:pt>
                <c:pt idx="35103">
                  <c:v>350961.19</c:v>
                </c:pt>
                <c:pt idx="35104">
                  <c:v>350971.19</c:v>
                </c:pt>
                <c:pt idx="35105">
                  <c:v>350981.22</c:v>
                </c:pt>
                <c:pt idx="35106">
                  <c:v>350991.19</c:v>
                </c:pt>
                <c:pt idx="35107">
                  <c:v>351001.19</c:v>
                </c:pt>
                <c:pt idx="35108">
                  <c:v>351011.19</c:v>
                </c:pt>
                <c:pt idx="35109">
                  <c:v>351021.19</c:v>
                </c:pt>
                <c:pt idx="35110">
                  <c:v>351031.19</c:v>
                </c:pt>
                <c:pt idx="35111">
                  <c:v>351041.19</c:v>
                </c:pt>
                <c:pt idx="35112">
                  <c:v>351051.19</c:v>
                </c:pt>
                <c:pt idx="35113">
                  <c:v>351061.19</c:v>
                </c:pt>
                <c:pt idx="35114">
                  <c:v>351071.19</c:v>
                </c:pt>
                <c:pt idx="35115">
                  <c:v>351081.19</c:v>
                </c:pt>
                <c:pt idx="35116">
                  <c:v>351091.19</c:v>
                </c:pt>
                <c:pt idx="35117">
                  <c:v>351101.19</c:v>
                </c:pt>
                <c:pt idx="35118">
                  <c:v>351111.19</c:v>
                </c:pt>
                <c:pt idx="35119">
                  <c:v>351121.16</c:v>
                </c:pt>
                <c:pt idx="35120">
                  <c:v>351131.19</c:v>
                </c:pt>
                <c:pt idx="35121">
                  <c:v>351141.16</c:v>
                </c:pt>
                <c:pt idx="35122">
                  <c:v>351151.16</c:v>
                </c:pt>
                <c:pt idx="35123">
                  <c:v>351161.16</c:v>
                </c:pt>
                <c:pt idx="35124">
                  <c:v>351171.16</c:v>
                </c:pt>
                <c:pt idx="35125">
                  <c:v>351181.19</c:v>
                </c:pt>
                <c:pt idx="35126">
                  <c:v>351191.16</c:v>
                </c:pt>
                <c:pt idx="35127">
                  <c:v>351201.16</c:v>
                </c:pt>
                <c:pt idx="35128">
                  <c:v>351211.16</c:v>
                </c:pt>
                <c:pt idx="35129">
                  <c:v>351221.16</c:v>
                </c:pt>
                <c:pt idx="35130">
                  <c:v>351231.13</c:v>
                </c:pt>
                <c:pt idx="35131">
                  <c:v>351241.16</c:v>
                </c:pt>
                <c:pt idx="35132">
                  <c:v>351251.13</c:v>
                </c:pt>
                <c:pt idx="35133">
                  <c:v>351261.16</c:v>
                </c:pt>
                <c:pt idx="35134">
                  <c:v>351271.13</c:v>
                </c:pt>
                <c:pt idx="35135">
                  <c:v>351281.13</c:v>
                </c:pt>
                <c:pt idx="35136">
                  <c:v>351291.16</c:v>
                </c:pt>
                <c:pt idx="35137">
                  <c:v>351301.13</c:v>
                </c:pt>
                <c:pt idx="35138">
                  <c:v>351311.13</c:v>
                </c:pt>
                <c:pt idx="35139">
                  <c:v>351321.13</c:v>
                </c:pt>
                <c:pt idx="35140">
                  <c:v>351331.13</c:v>
                </c:pt>
                <c:pt idx="35141">
                  <c:v>351341.13</c:v>
                </c:pt>
                <c:pt idx="35142">
                  <c:v>351351.13</c:v>
                </c:pt>
                <c:pt idx="35143">
                  <c:v>351361.13</c:v>
                </c:pt>
                <c:pt idx="35144">
                  <c:v>351371.13</c:v>
                </c:pt>
                <c:pt idx="35145">
                  <c:v>351381.13</c:v>
                </c:pt>
                <c:pt idx="35146">
                  <c:v>351391.13</c:v>
                </c:pt>
                <c:pt idx="35147">
                  <c:v>351401.13</c:v>
                </c:pt>
                <c:pt idx="35148">
                  <c:v>351411.13</c:v>
                </c:pt>
                <c:pt idx="35149">
                  <c:v>351421.13</c:v>
                </c:pt>
                <c:pt idx="35150">
                  <c:v>351431.09</c:v>
                </c:pt>
                <c:pt idx="35151">
                  <c:v>351441.13</c:v>
                </c:pt>
                <c:pt idx="35152">
                  <c:v>351451.09</c:v>
                </c:pt>
                <c:pt idx="35153">
                  <c:v>351461.13</c:v>
                </c:pt>
                <c:pt idx="35154">
                  <c:v>351471.09</c:v>
                </c:pt>
                <c:pt idx="35155">
                  <c:v>351481.09</c:v>
                </c:pt>
                <c:pt idx="35156">
                  <c:v>351491.09</c:v>
                </c:pt>
                <c:pt idx="35157">
                  <c:v>351501.09</c:v>
                </c:pt>
                <c:pt idx="35158">
                  <c:v>351511.09</c:v>
                </c:pt>
                <c:pt idx="35159">
                  <c:v>351521.09</c:v>
                </c:pt>
                <c:pt idx="35160">
                  <c:v>351531.09</c:v>
                </c:pt>
                <c:pt idx="35161">
                  <c:v>351541.06</c:v>
                </c:pt>
                <c:pt idx="35162">
                  <c:v>351551.09</c:v>
                </c:pt>
                <c:pt idx="35163">
                  <c:v>351561.06</c:v>
                </c:pt>
                <c:pt idx="35164">
                  <c:v>351571.09</c:v>
                </c:pt>
                <c:pt idx="35165">
                  <c:v>351581.06</c:v>
                </c:pt>
                <c:pt idx="35166">
                  <c:v>351591.06</c:v>
                </c:pt>
                <c:pt idx="35167">
                  <c:v>351601.09</c:v>
                </c:pt>
                <c:pt idx="35168">
                  <c:v>351611.06</c:v>
                </c:pt>
                <c:pt idx="35169">
                  <c:v>351621.06</c:v>
                </c:pt>
                <c:pt idx="35170">
                  <c:v>351631.06</c:v>
                </c:pt>
                <c:pt idx="35171">
                  <c:v>351641.06</c:v>
                </c:pt>
                <c:pt idx="35172">
                  <c:v>351651.06</c:v>
                </c:pt>
                <c:pt idx="35173">
                  <c:v>351661.06</c:v>
                </c:pt>
                <c:pt idx="35174">
                  <c:v>351671.06</c:v>
                </c:pt>
                <c:pt idx="35175">
                  <c:v>351681.06</c:v>
                </c:pt>
                <c:pt idx="35176">
                  <c:v>351691.06</c:v>
                </c:pt>
                <c:pt idx="35177">
                  <c:v>351701.06</c:v>
                </c:pt>
                <c:pt idx="35178">
                  <c:v>351711.06</c:v>
                </c:pt>
                <c:pt idx="35179">
                  <c:v>351721.06</c:v>
                </c:pt>
                <c:pt idx="35180">
                  <c:v>351731.06</c:v>
                </c:pt>
                <c:pt idx="35181">
                  <c:v>351741.03</c:v>
                </c:pt>
                <c:pt idx="35182">
                  <c:v>351751.06</c:v>
                </c:pt>
                <c:pt idx="35183">
                  <c:v>351761.03</c:v>
                </c:pt>
                <c:pt idx="35184">
                  <c:v>351771.06</c:v>
                </c:pt>
                <c:pt idx="35185">
                  <c:v>351781.03</c:v>
                </c:pt>
                <c:pt idx="35186">
                  <c:v>351791.03</c:v>
                </c:pt>
                <c:pt idx="35187">
                  <c:v>351801.03</c:v>
                </c:pt>
                <c:pt idx="35188">
                  <c:v>351811.03</c:v>
                </c:pt>
                <c:pt idx="35189">
                  <c:v>351821.03</c:v>
                </c:pt>
                <c:pt idx="35190">
                  <c:v>351831.03</c:v>
                </c:pt>
                <c:pt idx="35191">
                  <c:v>351841.03</c:v>
                </c:pt>
                <c:pt idx="35192">
                  <c:v>351851.03</c:v>
                </c:pt>
                <c:pt idx="35193">
                  <c:v>351861.03</c:v>
                </c:pt>
                <c:pt idx="35194">
                  <c:v>351871</c:v>
                </c:pt>
                <c:pt idx="35195">
                  <c:v>351881.03</c:v>
                </c:pt>
                <c:pt idx="35196">
                  <c:v>351891</c:v>
                </c:pt>
                <c:pt idx="35197">
                  <c:v>351901</c:v>
                </c:pt>
                <c:pt idx="35198">
                  <c:v>351911</c:v>
                </c:pt>
                <c:pt idx="35199">
                  <c:v>351921</c:v>
                </c:pt>
                <c:pt idx="35200">
                  <c:v>351931.03</c:v>
                </c:pt>
                <c:pt idx="35201">
                  <c:v>351941</c:v>
                </c:pt>
                <c:pt idx="35202">
                  <c:v>351951</c:v>
                </c:pt>
                <c:pt idx="35203">
                  <c:v>351961</c:v>
                </c:pt>
                <c:pt idx="35204">
                  <c:v>351971</c:v>
                </c:pt>
                <c:pt idx="35205">
                  <c:v>351981</c:v>
                </c:pt>
                <c:pt idx="35206">
                  <c:v>351991</c:v>
                </c:pt>
                <c:pt idx="35207">
                  <c:v>352001</c:v>
                </c:pt>
                <c:pt idx="35208">
                  <c:v>352011</c:v>
                </c:pt>
                <c:pt idx="35209">
                  <c:v>352020.97</c:v>
                </c:pt>
                <c:pt idx="35210">
                  <c:v>352031</c:v>
                </c:pt>
                <c:pt idx="35211">
                  <c:v>352041</c:v>
                </c:pt>
                <c:pt idx="35212">
                  <c:v>352051</c:v>
                </c:pt>
                <c:pt idx="35213">
                  <c:v>352061</c:v>
                </c:pt>
                <c:pt idx="35214">
                  <c:v>352070.97</c:v>
                </c:pt>
                <c:pt idx="35215">
                  <c:v>352081</c:v>
                </c:pt>
                <c:pt idx="35216">
                  <c:v>352090.97</c:v>
                </c:pt>
                <c:pt idx="35217">
                  <c:v>352100.97</c:v>
                </c:pt>
                <c:pt idx="35218">
                  <c:v>352110.97</c:v>
                </c:pt>
                <c:pt idx="35219">
                  <c:v>352120.97</c:v>
                </c:pt>
                <c:pt idx="35220">
                  <c:v>352131</c:v>
                </c:pt>
                <c:pt idx="35221">
                  <c:v>352140.97</c:v>
                </c:pt>
                <c:pt idx="35222">
                  <c:v>352150.97</c:v>
                </c:pt>
                <c:pt idx="35223">
                  <c:v>352160.97</c:v>
                </c:pt>
                <c:pt idx="35224">
                  <c:v>352170.97</c:v>
                </c:pt>
                <c:pt idx="35225">
                  <c:v>352180.94</c:v>
                </c:pt>
                <c:pt idx="35226">
                  <c:v>352190.97</c:v>
                </c:pt>
                <c:pt idx="35227">
                  <c:v>352200.94</c:v>
                </c:pt>
                <c:pt idx="35228">
                  <c:v>352210.94</c:v>
                </c:pt>
                <c:pt idx="35229">
                  <c:v>352220.94</c:v>
                </c:pt>
                <c:pt idx="35230">
                  <c:v>352230.94</c:v>
                </c:pt>
                <c:pt idx="35231">
                  <c:v>352240.97</c:v>
                </c:pt>
                <c:pt idx="35232">
                  <c:v>352250.94</c:v>
                </c:pt>
                <c:pt idx="35233">
                  <c:v>352260.94</c:v>
                </c:pt>
                <c:pt idx="35234">
                  <c:v>352270.94</c:v>
                </c:pt>
                <c:pt idx="35235">
                  <c:v>352280.94</c:v>
                </c:pt>
                <c:pt idx="35236">
                  <c:v>352290.94</c:v>
                </c:pt>
                <c:pt idx="35237">
                  <c:v>352300.94</c:v>
                </c:pt>
                <c:pt idx="35238">
                  <c:v>352310.94</c:v>
                </c:pt>
                <c:pt idx="35239">
                  <c:v>352320.94</c:v>
                </c:pt>
                <c:pt idx="35240">
                  <c:v>352330.91</c:v>
                </c:pt>
                <c:pt idx="35241">
                  <c:v>352340.94</c:v>
                </c:pt>
                <c:pt idx="35242">
                  <c:v>352350.94</c:v>
                </c:pt>
                <c:pt idx="35243">
                  <c:v>352360.94</c:v>
                </c:pt>
                <c:pt idx="35244">
                  <c:v>352370.94</c:v>
                </c:pt>
                <c:pt idx="35245">
                  <c:v>352380.91</c:v>
                </c:pt>
                <c:pt idx="35246">
                  <c:v>352390.94</c:v>
                </c:pt>
                <c:pt idx="35247">
                  <c:v>352400.91</c:v>
                </c:pt>
                <c:pt idx="35248">
                  <c:v>352410.91</c:v>
                </c:pt>
                <c:pt idx="35249">
                  <c:v>352420.91</c:v>
                </c:pt>
                <c:pt idx="35250">
                  <c:v>352430.91</c:v>
                </c:pt>
                <c:pt idx="35251">
                  <c:v>352440.91</c:v>
                </c:pt>
                <c:pt idx="35252">
                  <c:v>352450.91</c:v>
                </c:pt>
                <c:pt idx="35253">
                  <c:v>352460.91</c:v>
                </c:pt>
                <c:pt idx="35254">
                  <c:v>352470.91</c:v>
                </c:pt>
                <c:pt idx="35255">
                  <c:v>352480.91</c:v>
                </c:pt>
                <c:pt idx="35256">
                  <c:v>352490.88</c:v>
                </c:pt>
                <c:pt idx="35257">
                  <c:v>352500.91</c:v>
                </c:pt>
                <c:pt idx="35258">
                  <c:v>352510.88</c:v>
                </c:pt>
                <c:pt idx="35259">
                  <c:v>352520.91</c:v>
                </c:pt>
                <c:pt idx="35260">
                  <c:v>352530.88</c:v>
                </c:pt>
                <c:pt idx="35261">
                  <c:v>352540.88</c:v>
                </c:pt>
                <c:pt idx="35262">
                  <c:v>352550.88</c:v>
                </c:pt>
                <c:pt idx="35263">
                  <c:v>352560.88</c:v>
                </c:pt>
                <c:pt idx="35264">
                  <c:v>352570.88</c:v>
                </c:pt>
                <c:pt idx="35265">
                  <c:v>352580.88</c:v>
                </c:pt>
                <c:pt idx="35266">
                  <c:v>352590.88</c:v>
                </c:pt>
                <c:pt idx="35267">
                  <c:v>352600.88</c:v>
                </c:pt>
                <c:pt idx="35268">
                  <c:v>352610.88</c:v>
                </c:pt>
                <c:pt idx="35269">
                  <c:v>352620.88</c:v>
                </c:pt>
                <c:pt idx="35270">
                  <c:v>352630.88</c:v>
                </c:pt>
                <c:pt idx="35271">
                  <c:v>352640.88</c:v>
                </c:pt>
                <c:pt idx="35272">
                  <c:v>352650.88</c:v>
                </c:pt>
                <c:pt idx="35273">
                  <c:v>352660.88</c:v>
                </c:pt>
                <c:pt idx="35274">
                  <c:v>352670.88</c:v>
                </c:pt>
                <c:pt idx="35275">
                  <c:v>352680.88</c:v>
                </c:pt>
                <c:pt idx="35276">
                  <c:v>352690.84</c:v>
                </c:pt>
                <c:pt idx="35277">
                  <c:v>352700.88</c:v>
                </c:pt>
                <c:pt idx="35278">
                  <c:v>352710.84</c:v>
                </c:pt>
                <c:pt idx="35279">
                  <c:v>352720.88</c:v>
                </c:pt>
                <c:pt idx="35280">
                  <c:v>352730.84</c:v>
                </c:pt>
                <c:pt idx="35281">
                  <c:v>352740.84</c:v>
                </c:pt>
                <c:pt idx="35282">
                  <c:v>352750.84</c:v>
                </c:pt>
                <c:pt idx="35283">
                  <c:v>352760.84</c:v>
                </c:pt>
                <c:pt idx="35284">
                  <c:v>352770.84</c:v>
                </c:pt>
                <c:pt idx="35285">
                  <c:v>352780.84</c:v>
                </c:pt>
                <c:pt idx="35286">
                  <c:v>352790.84</c:v>
                </c:pt>
                <c:pt idx="35287">
                  <c:v>352800.81</c:v>
                </c:pt>
                <c:pt idx="35288">
                  <c:v>352810.84</c:v>
                </c:pt>
                <c:pt idx="35289">
                  <c:v>352820.81</c:v>
                </c:pt>
                <c:pt idx="35290">
                  <c:v>352830.84</c:v>
                </c:pt>
                <c:pt idx="35291">
                  <c:v>352840.81</c:v>
                </c:pt>
                <c:pt idx="35292">
                  <c:v>352850.81</c:v>
                </c:pt>
                <c:pt idx="35293">
                  <c:v>352860.81</c:v>
                </c:pt>
                <c:pt idx="35294">
                  <c:v>352870.81</c:v>
                </c:pt>
                <c:pt idx="35295">
                  <c:v>352880.81</c:v>
                </c:pt>
                <c:pt idx="35296">
                  <c:v>352890.81</c:v>
                </c:pt>
                <c:pt idx="35297">
                  <c:v>352900.81</c:v>
                </c:pt>
                <c:pt idx="35298">
                  <c:v>352910.81</c:v>
                </c:pt>
                <c:pt idx="35299">
                  <c:v>352920.81</c:v>
                </c:pt>
                <c:pt idx="35300">
                  <c:v>352930.81</c:v>
                </c:pt>
                <c:pt idx="35301">
                  <c:v>352940.81</c:v>
                </c:pt>
                <c:pt idx="35302">
                  <c:v>352950.81</c:v>
                </c:pt>
                <c:pt idx="35303">
                  <c:v>352960.81</c:v>
                </c:pt>
                <c:pt idx="35304">
                  <c:v>352970.78</c:v>
                </c:pt>
                <c:pt idx="35305">
                  <c:v>352980.81</c:v>
                </c:pt>
                <c:pt idx="35306">
                  <c:v>352990.81</c:v>
                </c:pt>
                <c:pt idx="35307">
                  <c:v>353000.78</c:v>
                </c:pt>
                <c:pt idx="35308">
                  <c:v>353010.81</c:v>
                </c:pt>
                <c:pt idx="35309">
                  <c:v>353020.78</c:v>
                </c:pt>
                <c:pt idx="35310">
                  <c:v>353030.81</c:v>
                </c:pt>
                <c:pt idx="35311">
                  <c:v>353040.78</c:v>
                </c:pt>
                <c:pt idx="35312">
                  <c:v>353050.78</c:v>
                </c:pt>
                <c:pt idx="35313">
                  <c:v>353060.78</c:v>
                </c:pt>
                <c:pt idx="35314">
                  <c:v>353070.78</c:v>
                </c:pt>
                <c:pt idx="35315">
                  <c:v>353080.75</c:v>
                </c:pt>
                <c:pt idx="35316">
                  <c:v>353090.78</c:v>
                </c:pt>
                <c:pt idx="35317">
                  <c:v>353100.78</c:v>
                </c:pt>
                <c:pt idx="35318">
                  <c:v>353110.78</c:v>
                </c:pt>
                <c:pt idx="35319">
                  <c:v>353120.78</c:v>
                </c:pt>
                <c:pt idx="35320">
                  <c:v>353130.75</c:v>
                </c:pt>
                <c:pt idx="35321">
                  <c:v>353140.78</c:v>
                </c:pt>
                <c:pt idx="35322">
                  <c:v>353150.75</c:v>
                </c:pt>
                <c:pt idx="35323">
                  <c:v>353160.75</c:v>
                </c:pt>
                <c:pt idx="35324">
                  <c:v>353170.75</c:v>
                </c:pt>
                <c:pt idx="35325">
                  <c:v>353180.75</c:v>
                </c:pt>
                <c:pt idx="35326">
                  <c:v>353190.78</c:v>
                </c:pt>
                <c:pt idx="35327">
                  <c:v>353200.75</c:v>
                </c:pt>
                <c:pt idx="35328">
                  <c:v>353210.75</c:v>
                </c:pt>
                <c:pt idx="35329">
                  <c:v>353220.75</c:v>
                </c:pt>
                <c:pt idx="35330">
                  <c:v>353230.75</c:v>
                </c:pt>
                <c:pt idx="35331">
                  <c:v>353240.75</c:v>
                </c:pt>
                <c:pt idx="35332">
                  <c:v>353250.75</c:v>
                </c:pt>
                <c:pt idx="35333">
                  <c:v>353260.75</c:v>
                </c:pt>
                <c:pt idx="35334">
                  <c:v>353270.75</c:v>
                </c:pt>
                <c:pt idx="35335">
                  <c:v>353280.72</c:v>
                </c:pt>
                <c:pt idx="35336">
                  <c:v>353290.75</c:v>
                </c:pt>
                <c:pt idx="35337">
                  <c:v>353300.75</c:v>
                </c:pt>
                <c:pt idx="35338">
                  <c:v>353310.75</c:v>
                </c:pt>
                <c:pt idx="35339">
                  <c:v>353320.75</c:v>
                </c:pt>
                <c:pt idx="35340">
                  <c:v>353330.72</c:v>
                </c:pt>
                <c:pt idx="35341">
                  <c:v>353340.75</c:v>
                </c:pt>
                <c:pt idx="35342">
                  <c:v>353350.72</c:v>
                </c:pt>
                <c:pt idx="35343">
                  <c:v>353360.72</c:v>
                </c:pt>
                <c:pt idx="35344">
                  <c:v>353370.72</c:v>
                </c:pt>
                <c:pt idx="35345">
                  <c:v>353380.72</c:v>
                </c:pt>
                <c:pt idx="35346">
                  <c:v>353390.69</c:v>
                </c:pt>
                <c:pt idx="35347">
                  <c:v>353400.72</c:v>
                </c:pt>
                <c:pt idx="35348">
                  <c:v>353410.72</c:v>
                </c:pt>
                <c:pt idx="35349">
                  <c:v>353420.72</c:v>
                </c:pt>
                <c:pt idx="35350">
                  <c:v>353430.72</c:v>
                </c:pt>
                <c:pt idx="35351">
                  <c:v>353440.69</c:v>
                </c:pt>
                <c:pt idx="35352">
                  <c:v>353450.72</c:v>
                </c:pt>
                <c:pt idx="35353">
                  <c:v>353460.69</c:v>
                </c:pt>
                <c:pt idx="35354">
                  <c:v>353470.69</c:v>
                </c:pt>
                <c:pt idx="35355">
                  <c:v>353480.69</c:v>
                </c:pt>
                <c:pt idx="35356">
                  <c:v>353490.69</c:v>
                </c:pt>
                <c:pt idx="35357">
                  <c:v>353500.69</c:v>
                </c:pt>
                <c:pt idx="35358">
                  <c:v>353510.69</c:v>
                </c:pt>
                <c:pt idx="35359">
                  <c:v>353520.69</c:v>
                </c:pt>
                <c:pt idx="35360">
                  <c:v>353530.69</c:v>
                </c:pt>
                <c:pt idx="35361">
                  <c:v>353540.69</c:v>
                </c:pt>
                <c:pt idx="35362">
                  <c:v>353550.69</c:v>
                </c:pt>
                <c:pt idx="35363">
                  <c:v>353560.69</c:v>
                </c:pt>
                <c:pt idx="35364">
                  <c:v>353570.69</c:v>
                </c:pt>
                <c:pt idx="35365">
                  <c:v>353580.69</c:v>
                </c:pt>
                <c:pt idx="35366">
                  <c:v>353590.66</c:v>
                </c:pt>
                <c:pt idx="35367">
                  <c:v>353600.69</c:v>
                </c:pt>
                <c:pt idx="35368">
                  <c:v>353610.69</c:v>
                </c:pt>
                <c:pt idx="35369">
                  <c:v>353620.69</c:v>
                </c:pt>
                <c:pt idx="35370">
                  <c:v>353630.69</c:v>
                </c:pt>
                <c:pt idx="35371">
                  <c:v>353640.66</c:v>
                </c:pt>
                <c:pt idx="35372">
                  <c:v>353650.69</c:v>
                </c:pt>
                <c:pt idx="35373">
                  <c:v>353660.66</c:v>
                </c:pt>
                <c:pt idx="35374">
                  <c:v>353670.66</c:v>
                </c:pt>
                <c:pt idx="35375">
                  <c:v>353680.66</c:v>
                </c:pt>
                <c:pt idx="35376">
                  <c:v>353690.66</c:v>
                </c:pt>
                <c:pt idx="35377">
                  <c:v>353700.66</c:v>
                </c:pt>
                <c:pt idx="35378">
                  <c:v>353710.66</c:v>
                </c:pt>
                <c:pt idx="35379">
                  <c:v>353720.66</c:v>
                </c:pt>
                <c:pt idx="35380">
                  <c:v>353730.66</c:v>
                </c:pt>
                <c:pt idx="35381">
                  <c:v>353740.66</c:v>
                </c:pt>
                <c:pt idx="35382">
                  <c:v>353750.63</c:v>
                </c:pt>
                <c:pt idx="35383">
                  <c:v>353760.66</c:v>
                </c:pt>
                <c:pt idx="35384">
                  <c:v>353770.63</c:v>
                </c:pt>
                <c:pt idx="35385">
                  <c:v>353780.66</c:v>
                </c:pt>
                <c:pt idx="35386">
                  <c:v>353790.63</c:v>
                </c:pt>
                <c:pt idx="35387">
                  <c:v>353800.63</c:v>
                </c:pt>
                <c:pt idx="35388">
                  <c:v>353810.63</c:v>
                </c:pt>
                <c:pt idx="35389">
                  <c:v>353820.63</c:v>
                </c:pt>
                <c:pt idx="35390">
                  <c:v>353830.63</c:v>
                </c:pt>
                <c:pt idx="35391">
                  <c:v>353840.63</c:v>
                </c:pt>
                <c:pt idx="35392">
                  <c:v>353850.63</c:v>
                </c:pt>
                <c:pt idx="35393">
                  <c:v>353860.63</c:v>
                </c:pt>
                <c:pt idx="35394">
                  <c:v>353870.63</c:v>
                </c:pt>
                <c:pt idx="35395">
                  <c:v>353880.63</c:v>
                </c:pt>
                <c:pt idx="35396">
                  <c:v>353890.63</c:v>
                </c:pt>
                <c:pt idx="35397">
                  <c:v>353900.63</c:v>
                </c:pt>
                <c:pt idx="35398">
                  <c:v>353910.63</c:v>
                </c:pt>
                <c:pt idx="35399">
                  <c:v>353920.59</c:v>
                </c:pt>
                <c:pt idx="35400">
                  <c:v>353930.63</c:v>
                </c:pt>
                <c:pt idx="35401">
                  <c:v>353940.63</c:v>
                </c:pt>
                <c:pt idx="35402">
                  <c:v>353950.59</c:v>
                </c:pt>
                <c:pt idx="35403">
                  <c:v>353960.63</c:v>
                </c:pt>
                <c:pt idx="35404">
                  <c:v>353970.59</c:v>
                </c:pt>
                <c:pt idx="35405">
                  <c:v>353980.63</c:v>
                </c:pt>
                <c:pt idx="35406">
                  <c:v>353990.59</c:v>
                </c:pt>
                <c:pt idx="35407">
                  <c:v>354000.59</c:v>
                </c:pt>
                <c:pt idx="35408">
                  <c:v>354010.59</c:v>
                </c:pt>
                <c:pt idx="35409">
                  <c:v>354020.59</c:v>
                </c:pt>
                <c:pt idx="35410">
                  <c:v>354030.56</c:v>
                </c:pt>
                <c:pt idx="35411">
                  <c:v>354040.59</c:v>
                </c:pt>
                <c:pt idx="35412">
                  <c:v>354050.59</c:v>
                </c:pt>
                <c:pt idx="35413">
                  <c:v>354060.56</c:v>
                </c:pt>
                <c:pt idx="35414">
                  <c:v>354070.59</c:v>
                </c:pt>
                <c:pt idx="35415">
                  <c:v>354080.56</c:v>
                </c:pt>
                <c:pt idx="35416">
                  <c:v>354090.59</c:v>
                </c:pt>
                <c:pt idx="35417">
                  <c:v>354100.56</c:v>
                </c:pt>
                <c:pt idx="35418">
                  <c:v>354110.56</c:v>
                </c:pt>
                <c:pt idx="35419">
                  <c:v>354120.56</c:v>
                </c:pt>
                <c:pt idx="35420">
                  <c:v>354130.56</c:v>
                </c:pt>
                <c:pt idx="35421">
                  <c:v>354140.56</c:v>
                </c:pt>
                <c:pt idx="35422">
                  <c:v>354150.56</c:v>
                </c:pt>
                <c:pt idx="35423">
                  <c:v>354160.56</c:v>
                </c:pt>
                <c:pt idx="35424">
                  <c:v>354170.56</c:v>
                </c:pt>
                <c:pt idx="35425">
                  <c:v>354180.56</c:v>
                </c:pt>
                <c:pt idx="35426">
                  <c:v>354190.56</c:v>
                </c:pt>
                <c:pt idx="35427">
                  <c:v>354200.56</c:v>
                </c:pt>
                <c:pt idx="35428">
                  <c:v>354210.56</c:v>
                </c:pt>
                <c:pt idx="35429">
                  <c:v>354220.56</c:v>
                </c:pt>
                <c:pt idx="35430">
                  <c:v>354230.53</c:v>
                </c:pt>
                <c:pt idx="35431">
                  <c:v>354240.56</c:v>
                </c:pt>
                <c:pt idx="35432">
                  <c:v>354250.56</c:v>
                </c:pt>
                <c:pt idx="35433">
                  <c:v>354260.56</c:v>
                </c:pt>
                <c:pt idx="35434">
                  <c:v>354270.56</c:v>
                </c:pt>
                <c:pt idx="35435">
                  <c:v>354280.53</c:v>
                </c:pt>
                <c:pt idx="35436">
                  <c:v>354290.56</c:v>
                </c:pt>
                <c:pt idx="35437">
                  <c:v>354300.53</c:v>
                </c:pt>
                <c:pt idx="35438">
                  <c:v>354310.53</c:v>
                </c:pt>
                <c:pt idx="35439">
                  <c:v>354320.53</c:v>
                </c:pt>
                <c:pt idx="35440">
                  <c:v>354330.53</c:v>
                </c:pt>
                <c:pt idx="35441">
                  <c:v>354340.5</c:v>
                </c:pt>
                <c:pt idx="35442">
                  <c:v>354350.53</c:v>
                </c:pt>
                <c:pt idx="35443">
                  <c:v>354360.53</c:v>
                </c:pt>
                <c:pt idx="35444">
                  <c:v>354370.53</c:v>
                </c:pt>
                <c:pt idx="35445">
                  <c:v>354380.53</c:v>
                </c:pt>
                <c:pt idx="35446">
                  <c:v>354390.5</c:v>
                </c:pt>
                <c:pt idx="35447">
                  <c:v>354400.53</c:v>
                </c:pt>
                <c:pt idx="35448">
                  <c:v>354410.5</c:v>
                </c:pt>
                <c:pt idx="35449">
                  <c:v>354420.5</c:v>
                </c:pt>
                <c:pt idx="35450">
                  <c:v>354430.5</c:v>
                </c:pt>
                <c:pt idx="35451">
                  <c:v>354440.5</c:v>
                </c:pt>
                <c:pt idx="35452">
                  <c:v>354450.5</c:v>
                </c:pt>
                <c:pt idx="35453">
                  <c:v>354460.5</c:v>
                </c:pt>
                <c:pt idx="35454">
                  <c:v>354470.5</c:v>
                </c:pt>
                <c:pt idx="35455">
                  <c:v>354480.5</c:v>
                </c:pt>
                <c:pt idx="35456">
                  <c:v>354490.5</c:v>
                </c:pt>
                <c:pt idx="35457">
                  <c:v>354500.5</c:v>
                </c:pt>
                <c:pt idx="35458">
                  <c:v>354510.5</c:v>
                </c:pt>
                <c:pt idx="35459">
                  <c:v>354520.5</c:v>
                </c:pt>
                <c:pt idx="35460">
                  <c:v>354530.5</c:v>
                </c:pt>
                <c:pt idx="35461">
                  <c:v>354540.47</c:v>
                </c:pt>
                <c:pt idx="35462">
                  <c:v>354550.5</c:v>
                </c:pt>
                <c:pt idx="35463">
                  <c:v>354560.47</c:v>
                </c:pt>
                <c:pt idx="35464">
                  <c:v>354570.5</c:v>
                </c:pt>
                <c:pt idx="35465">
                  <c:v>354580.5</c:v>
                </c:pt>
                <c:pt idx="35466">
                  <c:v>354590.47</c:v>
                </c:pt>
                <c:pt idx="35467">
                  <c:v>354600.5</c:v>
                </c:pt>
                <c:pt idx="35468">
                  <c:v>354610.47</c:v>
                </c:pt>
                <c:pt idx="35469">
                  <c:v>354620.47</c:v>
                </c:pt>
                <c:pt idx="35470">
                  <c:v>354630.47</c:v>
                </c:pt>
                <c:pt idx="35471">
                  <c:v>354640.47</c:v>
                </c:pt>
                <c:pt idx="35472">
                  <c:v>354650.44</c:v>
                </c:pt>
                <c:pt idx="35473">
                  <c:v>354660.47</c:v>
                </c:pt>
                <c:pt idx="35474">
                  <c:v>354670.47</c:v>
                </c:pt>
                <c:pt idx="35475">
                  <c:v>354680.47</c:v>
                </c:pt>
                <c:pt idx="35476">
                  <c:v>354690.47</c:v>
                </c:pt>
                <c:pt idx="35477">
                  <c:v>354700.44</c:v>
                </c:pt>
                <c:pt idx="35478">
                  <c:v>354710.47</c:v>
                </c:pt>
                <c:pt idx="35479">
                  <c:v>354720.44</c:v>
                </c:pt>
                <c:pt idx="35480">
                  <c:v>354730.44</c:v>
                </c:pt>
                <c:pt idx="35481">
                  <c:v>354740.44</c:v>
                </c:pt>
                <c:pt idx="35482">
                  <c:v>354750.44</c:v>
                </c:pt>
                <c:pt idx="35483">
                  <c:v>354760.44</c:v>
                </c:pt>
                <c:pt idx="35484">
                  <c:v>354770.44</c:v>
                </c:pt>
                <c:pt idx="35485">
                  <c:v>354780.44</c:v>
                </c:pt>
                <c:pt idx="35486">
                  <c:v>354790.44</c:v>
                </c:pt>
                <c:pt idx="35487">
                  <c:v>354800.44</c:v>
                </c:pt>
                <c:pt idx="35488">
                  <c:v>354810.44</c:v>
                </c:pt>
                <c:pt idx="35489">
                  <c:v>354820.44</c:v>
                </c:pt>
                <c:pt idx="35490">
                  <c:v>354830.44</c:v>
                </c:pt>
                <c:pt idx="35491">
                  <c:v>354840.44</c:v>
                </c:pt>
                <c:pt idx="35492">
                  <c:v>354850.44</c:v>
                </c:pt>
                <c:pt idx="35493">
                  <c:v>354860.44</c:v>
                </c:pt>
                <c:pt idx="35494">
                  <c:v>354870.41</c:v>
                </c:pt>
                <c:pt idx="35495">
                  <c:v>354880.44</c:v>
                </c:pt>
                <c:pt idx="35496">
                  <c:v>354890.44</c:v>
                </c:pt>
                <c:pt idx="35497">
                  <c:v>354900.41</c:v>
                </c:pt>
                <c:pt idx="35498">
                  <c:v>354910.44</c:v>
                </c:pt>
                <c:pt idx="35499">
                  <c:v>354920.41</c:v>
                </c:pt>
                <c:pt idx="35500">
                  <c:v>354930.44</c:v>
                </c:pt>
                <c:pt idx="35501">
                  <c:v>354940.41</c:v>
                </c:pt>
                <c:pt idx="35502">
                  <c:v>354950.41</c:v>
                </c:pt>
                <c:pt idx="35503">
                  <c:v>354960.41</c:v>
                </c:pt>
                <c:pt idx="35504">
                  <c:v>354970.41</c:v>
                </c:pt>
                <c:pt idx="35505">
                  <c:v>354980.38</c:v>
                </c:pt>
                <c:pt idx="35506">
                  <c:v>354990.41</c:v>
                </c:pt>
                <c:pt idx="35507">
                  <c:v>355000.41</c:v>
                </c:pt>
                <c:pt idx="35508">
                  <c:v>355010.38</c:v>
                </c:pt>
                <c:pt idx="35509">
                  <c:v>355020.41</c:v>
                </c:pt>
                <c:pt idx="35510">
                  <c:v>355030.38</c:v>
                </c:pt>
                <c:pt idx="35511">
                  <c:v>355040.41</c:v>
                </c:pt>
                <c:pt idx="35512">
                  <c:v>355050.38</c:v>
                </c:pt>
                <c:pt idx="35513">
                  <c:v>355060.38</c:v>
                </c:pt>
                <c:pt idx="35514">
                  <c:v>355070.38</c:v>
                </c:pt>
                <c:pt idx="35515">
                  <c:v>355080.38</c:v>
                </c:pt>
                <c:pt idx="35516">
                  <c:v>355090.38</c:v>
                </c:pt>
                <c:pt idx="35517">
                  <c:v>355100.38</c:v>
                </c:pt>
                <c:pt idx="35518">
                  <c:v>355110.38</c:v>
                </c:pt>
                <c:pt idx="35519">
                  <c:v>355120.38</c:v>
                </c:pt>
                <c:pt idx="35520">
                  <c:v>355130.38</c:v>
                </c:pt>
                <c:pt idx="35521">
                  <c:v>355140.38</c:v>
                </c:pt>
                <c:pt idx="35522">
                  <c:v>355150.38</c:v>
                </c:pt>
                <c:pt idx="35523">
                  <c:v>355160.38</c:v>
                </c:pt>
                <c:pt idx="35524">
                  <c:v>355170.38</c:v>
                </c:pt>
                <c:pt idx="35525">
                  <c:v>355180.34</c:v>
                </c:pt>
                <c:pt idx="35526">
                  <c:v>355190.38</c:v>
                </c:pt>
                <c:pt idx="35527">
                  <c:v>355200.38</c:v>
                </c:pt>
                <c:pt idx="35528">
                  <c:v>355210.34</c:v>
                </c:pt>
                <c:pt idx="35529">
                  <c:v>355220.38</c:v>
                </c:pt>
                <c:pt idx="35530">
                  <c:v>355230.34</c:v>
                </c:pt>
                <c:pt idx="35531">
                  <c:v>355240.38</c:v>
                </c:pt>
                <c:pt idx="35532">
                  <c:v>355250.34</c:v>
                </c:pt>
                <c:pt idx="35533">
                  <c:v>355260.34</c:v>
                </c:pt>
                <c:pt idx="35534">
                  <c:v>355270.34</c:v>
                </c:pt>
                <c:pt idx="35535">
                  <c:v>355280.34</c:v>
                </c:pt>
                <c:pt idx="35536">
                  <c:v>355290.31</c:v>
                </c:pt>
                <c:pt idx="35537">
                  <c:v>355300.34</c:v>
                </c:pt>
                <c:pt idx="35538">
                  <c:v>355310.34</c:v>
                </c:pt>
                <c:pt idx="35539">
                  <c:v>355320.31</c:v>
                </c:pt>
                <c:pt idx="35540">
                  <c:v>355330.34</c:v>
                </c:pt>
                <c:pt idx="35541">
                  <c:v>355340.31</c:v>
                </c:pt>
                <c:pt idx="35542">
                  <c:v>355350.34</c:v>
                </c:pt>
                <c:pt idx="35543">
                  <c:v>355360.31</c:v>
                </c:pt>
                <c:pt idx="35544">
                  <c:v>355370.31</c:v>
                </c:pt>
                <c:pt idx="35545">
                  <c:v>355380.31</c:v>
                </c:pt>
                <c:pt idx="35546">
                  <c:v>355390.31</c:v>
                </c:pt>
                <c:pt idx="35547">
                  <c:v>355400.31</c:v>
                </c:pt>
                <c:pt idx="35548">
                  <c:v>355410.31</c:v>
                </c:pt>
                <c:pt idx="35549">
                  <c:v>355420.31</c:v>
                </c:pt>
                <c:pt idx="35550">
                  <c:v>355430.31</c:v>
                </c:pt>
                <c:pt idx="35551">
                  <c:v>355440.31</c:v>
                </c:pt>
                <c:pt idx="35552">
                  <c:v>355450.31</c:v>
                </c:pt>
                <c:pt idx="35553">
                  <c:v>355460.31</c:v>
                </c:pt>
                <c:pt idx="35554">
                  <c:v>355470.31</c:v>
                </c:pt>
                <c:pt idx="35555">
                  <c:v>355480.31</c:v>
                </c:pt>
                <c:pt idx="35556">
                  <c:v>355490.28</c:v>
                </c:pt>
                <c:pt idx="35557">
                  <c:v>355500.31</c:v>
                </c:pt>
                <c:pt idx="35558">
                  <c:v>355510.28</c:v>
                </c:pt>
                <c:pt idx="35559">
                  <c:v>355520.31</c:v>
                </c:pt>
                <c:pt idx="35560">
                  <c:v>355530.31</c:v>
                </c:pt>
                <c:pt idx="35561">
                  <c:v>355540.28</c:v>
                </c:pt>
                <c:pt idx="35562">
                  <c:v>355550.31</c:v>
                </c:pt>
                <c:pt idx="35563">
                  <c:v>355560.28</c:v>
                </c:pt>
                <c:pt idx="35564">
                  <c:v>355570.28</c:v>
                </c:pt>
                <c:pt idx="35565">
                  <c:v>355580.28</c:v>
                </c:pt>
                <c:pt idx="35566">
                  <c:v>355590.28</c:v>
                </c:pt>
                <c:pt idx="35567">
                  <c:v>355600.25</c:v>
                </c:pt>
                <c:pt idx="35568">
                  <c:v>355610.28</c:v>
                </c:pt>
                <c:pt idx="35569">
                  <c:v>355620.25</c:v>
                </c:pt>
                <c:pt idx="35570">
                  <c:v>355630.28</c:v>
                </c:pt>
                <c:pt idx="35571">
                  <c:v>355640.28</c:v>
                </c:pt>
                <c:pt idx="35572">
                  <c:v>355650.25</c:v>
                </c:pt>
                <c:pt idx="35573">
                  <c:v>355660.28</c:v>
                </c:pt>
                <c:pt idx="35574">
                  <c:v>355670.25</c:v>
                </c:pt>
                <c:pt idx="35575">
                  <c:v>355680.25</c:v>
                </c:pt>
                <c:pt idx="35576">
                  <c:v>355690.25</c:v>
                </c:pt>
                <c:pt idx="35577">
                  <c:v>355700.25</c:v>
                </c:pt>
                <c:pt idx="35578">
                  <c:v>355710.25</c:v>
                </c:pt>
                <c:pt idx="35579">
                  <c:v>355720.25</c:v>
                </c:pt>
                <c:pt idx="35580">
                  <c:v>355730.25</c:v>
                </c:pt>
                <c:pt idx="35581">
                  <c:v>355740.25</c:v>
                </c:pt>
                <c:pt idx="35582">
                  <c:v>355750.25</c:v>
                </c:pt>
                <c:pt idx="35583">
                  <c:v>355760.25</c:v>
                </c:pt>
                <c:pt idx="35584">
                  <c:v>355770.25</c:v>
                </c:pt>
                <c:pt idx="35585">
                  <c:v>355780.25</c:v>
                </c:pt>
                <c:pt idx="35586">
                  <c:v>355790.25</c:v>
                </c:pt>
                <c:pt idx="35587">
                  <c:v>355800.22</c:v>
                </c:pt>
                <c:pt idx="35588">
                  <c:v>355810.25</c:v>
                </c:pt>
                <c:pt idx="35589">
                  <c:v>355820.22</c:v>
                </c:pt>
                <c:pt idx="35590">
                  <c:v>355830.25</c:v>
                </c:pt>
                <c:pt idx="35591">
                  <c:v>355840.25</c:v>
                </c:pt>
                <c:pt idx="35592">
                  <c:v>355850.22</c:v>
                </c:pt>
                <c:pt idx="35593">
                  <c:v>355860.25</c:v>
                </c:pt>
                <c:pt idx="35594">
                  <c:v>355870.22</c:v>
                </c:pt>
                <c:pt idx="35595">
                  <c:v>355880.22</c:v>
                </c:pt>
                <c:pt idx="35596">
                  <c:v>355890.22</c:v>
                </c:pt>
                <c:pt idx="35597">
                  <c:v>355900.22</c:v>
                </c:pt>
                <c:pt idx="35598">
                  <c:v>355910.19</c:v>
                </c:pt>
                <c:pt idx="35599">
                  <c:v>355920.22</c:v>
                </c:pt>
                <c:pt idx="35600">
                  <c:v>355930.19</c:v>
                </c:pt>
                <c:pt idx="35601">
                  <c:v>355940.22</c:v>
                </c:pt>
                <c:pt idx="35602">
                  <c:v>355950.22</c:v>
                </c:pt>
                <c:pt idx="35603">
                  <c:v>355960.19</c:v>
                </c:pt>
                <c:pt idx="35604">
                  <c:v>355970.22</c:v>
                </c:pt>
                <c:pt idx="35605">
                  <c:v>355980.19</c:v>
                </c:pt>
                <c:pt idx="35606">
                  <c:v>355990.19</c:v>
                </c:pt>
                <c:pt idx="35607">
                  <c:v>356000.19</c:v>
                </c:pt>
                <c:pt idx="35608">
                  <c:v>356010.19</c:v>
                </c:pt>
                <c:pt idx="35609">
                  <c:v>356020.19</c:v>
                </c:pt>
                <c:pt idx="35610">
                  <c:v>356030.19</c:v>
                </c:pt>
                <c:pt idx="35611">
                  <c:v>356040.19</c:v>
                </c:pt>
                <c:pt idx="35612">
                  <c:v>356050.19</c:v>
                </c:pt>
                <c:pt idx="35613">
                  <c:v>356060.19</c:v>
                </c:pt>
                <c:pt idx="35614">
                  <c:v>356070.19</c:v>
                </c:pt>
                <c:pt idx="35615">
                  <c:v>356080.19</c:v>
                </c:pt>
                <c:pt idx="35616">
                  <c:v>356090.19</c:v>
                </c:pt>
                <c:pt idx="35617">
                  <c:v>356100.19</c:v>
                </c:pt>
                <c:pt idx="35618">
                  <c:v>356110.19</c:v>
                </c:pt>
                <c:pt idx="35619">
                  <c:v>356120.19</c:v>
                </c:pt>
                <c:pt idx="35620">
                  <c:v>356130.16</c:v>
                </c:pt>
                <c:pt idx="35621">
                  <c:v>356140.19</c:v>
                </c:pt>
                <c:pt idx="35622">
                  <c:v>356150.16</c:v>
                </c:pt>
                <c:pt idx="35623">
                  <c:v>356160.16</c:v>
                </c:pt>
                <c:pt idx="35624">
                  <c:v>356170.19</c:v>
                </c:pt>
                <c:pt idx="35625">
                  <c:v>356180.16</c:v>
                </c:pt>
                <c:pt idx="35626">
                  <c:v>356190.19</c:v>
                </c:pt>
                <c:pt idx="35627">
                  <c:v>356200.16</c:v>
                </c:pt>
                <c:pt idx="35628">
                  <c:v>356210.16</c:v>
                </c:pt>
                <c:pt idx="35629">
                  <c:v>356220.15999999997</c:v>
                </c:pt>
                <c:pt idx="35630">
                  <c:v>356230.16</c:v>
                </c:pt>
                <c:pt idx="35631">
                  <c:v>356240.13</c:v>
                </c:pt>
                <c:pt idx="35632">
                  <c:v>356250.16</c:v>
                </c:pt>
                <c:pt idx="35633">
                  <c:v>356260.16</c:v>
                </c:pt>
                <c:pt idx="35634">
                  <c:v>356270.13</c:v>
                </c:pt>
                <c:pt idx="35635">
                  <c:v>356280.16</c:v>
                </c:pt>
                <c:pt idx="35636">
                  <c:v>356290.13</c:v>
                </c:pt>
                <c:pt idx="35637">
                  <c:v>356300.16</c:v>
                </c:pt>
                <c:pt idx="35638">
                  <c:v>356310.13</c:v>
                </c:pt>
                <c:pt idx="35639">
                  <c:v>356320.13</c:v>
                </c:pt>
                <c:pt idx="35640">
                  <c:v>356330.13</c:v>
                </c:pt>
                <c:pt idx="35641">
                  <c:v>356340.13</c:v>
                </c:pt>
                <c:pt idx="35642">
                  <c:v>356350.13</c:v>
                </c:pt>
                <c:pt idx="35643">
                  <c:v>356360.13</c:v>
                </c:pt>
                <c:pt idx="35644">
                  <c:v>356370.13</c:v>
                </c:pt>
                <c:pt idx="35645">
                  <c:v>356380.13</c:v>
                </c:pt>
                <c:pt idx="35646">
                  <c:v>356390.13</c:v>
                </c:pt>
                <c:pt idx="35647">
                  <c:v>356400.13</c:v>
                </c:pt>
                <c:pt idx="35648">
                  <c:v>356410.13</c:v>
                </c:pt>
                <c:pt idx="35649">
                  <c:v>356420.13</c:v>
                </c:pt>
                <c:pt idx="35650">
                  <c:v>356430.13</c:v>
                </c:pt>
                <c:pt idx="35651">
                  <c:v>356440.09</c:v>
                </c:pt>
                <c:pt idx="35652">
                  <c:v>356450.13</c:v>
                </c:pt>
                <c:pt idx="35653">
                  <c:v>356460.09</c:v>
                </c:pt>
                <c:pt idx="35654">
                  <c:v>356470.09</c:v>
                </c:pt>
                <c:pt idx="35655">
                  <c:v>356480.13</c:v>
                </c:pt>
                <c:pt idx="35656">
                  <c:v>356490.09</c:v>
                </c:pt>
                <c:pt idx="35657">
                  <c:v>356500.13</c:v>
                </c:pt>
                <c:pt idx="35658">
                  <c:v>356510.09</c:v>
                </c:pt>
                <c:pt idx="35659">
                  <c:v>356520.09</c:v>
                </c:pt>
                <c:pt idx="35660">
                  <c:v>356530.09</c:v>
                </c:pt>
                <c:pt idx="35661">
                  <c:v>356540.09</c:v>
                </c:pt>
                <c:pt idx="35662">
                  <c:v>356550.06</c:v>
                </c:pt>
                <c:pt idx="35663">
                  <c:v>356560.09</c:v>
                </c:pt>
                <c:pt idx="35664">
                  <c:v>356570.06</c:v>
                </c:pt>
                <c:pt idx="35665">
                  <c:v>356580.09</c:v>
                </c:pt>
                <c:pt idx="35666">
                  <c:v>356590.09</c:v>
                </c:pt>
                <c:pt idx="35667">
                  <c:v>356600.06</c:v>
                </c:pt>
                <c:pt idx="35668">
                  <c:v>356610.09</c:v>
                </c:pt>
                <c:pt idx="35669">
                  <c:v>356620.06</c:v>
                </c:pt>
                <c:pt idx="35670">
                  <c:v>356630.06</c:v>
                </c:pt>
                <c:pt idx="35671">
                  <c:v>356640.06</c:v>
                </c:pt>
                <c:pt idx="35672">
                  <c:v>356650.06</c:v>
                </c:pt>
                <c:pt idx="35673">
                  <c:v>356660.06</c:v>
                </c:pt>
                <c:pt idx="35674">
                  <c:v>356670.06</c:v>
                </c:pt>
                <c:pt idx="35675">
                  <c:v>356680.06</c:v>
                </c:pt>
                <c:pt idx="35676">
                  <c:v>356690.06</c:v>
                </c:pt>
                <c:pt idx="35677">
                  <c:v>356700.06</c:v>
                </c:pt>
                <c:pt idx="35678">
                  <c:v>356710.06</c:v>
                </c:pt>
                <c:pt idx="35679">
                  <c:v>356720.06</c:v>
                </c:pt>
                <c:pt idx="35680">
                  <c:v>356730.06</c:v>
                </c:pt>
                <c:pt idx="35681">
                  <c:v>356740.06</c:v>
                </c:pt>
                <c:pt idx="35682">
                  <c:v>356750.03</c:v>
                </c:pt>
                <c:pt idx="35683">
                  <c:v>356760.06</c:v>
                </c:pt>
                <c:pt idx="35684">
                  <c:v>356770.03</c:v>
                </c:pt>
                <c:pt idx="35685">
                  <c:v>356780.06</c:v>
                </c:pt>
                <c:pt idx="35686">
                  <c:v>356790.06</c:v>
                </c:pt>
                <c:pt idx="35687">
                  <c:v>356800.03</c:v>
                </c:pt>
                <c:pt idx="35688">
                  <c:v>356810.06</c:v>
                </c:pt>
                <c:pt idx="35689">
                  <c:v>356820.03</c:v>
                </c:pt>
                <c:pt idx="35690">
                  <c:v>356830.03</c:v>
                </c:pt>
                <c:pt idx="35691">
                  <c:v>356840.03</c:v>
                </c:pt>
                <c:pt idx="35692">
                  <c:v>356850.03</c:v>
                </c:pt>
                <c:pt idx="35693">
                  <c:v>356860</c:v>
                </c:pt>
                <c:pt idx="35694">
                  <c:v>356870.03</c:v>
                </c:pt>
                <c:pt idx="35695">
                  <c:v>356880</c:v>
                </c:pt>
                <c:pt idx="35696">
                  <c:v>356890.03</c:v>
                </c:pt>
                <c:pt idx="35697">
                  <c:v>356900.03</c:v>
                </c:pt>
                <c:pt idx="35698">
                  <c:v>356910</c:v>
                </c:pt>
                <c:pt idx="35699">
                  <c:v>356920.03</c:v>
                </c:pt>
                <c:pt idx="35700">
                  <c:v>356930</c:v>
                </c:pt>
                <c:pt idx="35701">
                  <c:v>356940</c:v>
                </c:pt>
                <c:pt idx="35702">
                  <c:v>356950</c:v>
                </c:pt>
                <c:pt idx="35703">
                  <c:v>356960</c:v>
                </c:pt>
                <c:pt idx="35704">
                  <c:v>356970</c:v>
                </c:pt>
                <c:pt idx="35705">
                  <c:v>356980</c:v>
                </c:pt>
                <c:pt idx="35706">
                  <c:v>356990</c:v>
                </c:pt>
                <c:pt idx="35707">
                  <c:v>357000</c:v>
                </c:pt>
                <c:pt idx="35708">
                  <c:v>357010</c:v>
                </c:pt>
                <c:pt idx="35709">
                  <c:v>357020</c:v>
                </c:pt>
                <c:pt idx="35710">
                  <c:v>357030</c:v>
                </c:pt>
                <c:pt idx="35711">
                  <c:v>357040</c:v>
                </c:pt>
                <c:pt idx="35712">
                  <c:v>357050</c:v>
                </c:pt>
                <c:pt idx="35713">
                  <c:v>357059.97</c:v>
                </c:pt>
                <c:pt idx="35714">
                  <c:v>357070</c:v>
                </c:pt>
                <c:pt idx="35715">
                  <c:v>357079.97</c:v>
                </c:pt>
                <c:pt idx="35716">
                  <c:v>357090</c:v>
                </c:pt>
                <c:pt idx="35717">
                  <c:v>357099.97</c:v>
                </c:pt>
                <c:pt idx="35718">
                  <c:v>357109.97</c:v>
                </c:pt>
                <c:pt idx="35719">
                  <c:v>357120</c:v>
                </c:pt>
                <c:pt idx="35720">
                  <c:v>357129.97</c:v>
                </c:pt>
                <c:pt idx="35721">
                  <c:v>357139.97</c:v>
                </c:pt>
                <c:pt idx="35722">
                  <c:v>357149.97</c:v>
                </c:pt>
                <c:pt idx="35723">
                  <c:v>357159.97</c:v>
                </c:pt>
                <c:pt idx="35724">
                  <c:v>357169.97</c:v>
                </c:pt>
                <c:pt idx="35725">
                  <c:v>357179.97</c:v>
                </c:pt>
                <c:pt idx="35726">
                  <c:v>357189.94</c:v>
                </c:pt>
                <c:pt idx="35727">
                  <c:v>357199.97</c:v>
                </c:pt>
                <c:pt idx="35728">
                  <c:v>357209.97</c:v>
                </c:pt>
                <c:pt idx="35729">
                  <c:v>357219.94</c:v>
                </c:pt>
                <c:pt idx="35730">
                  <c:v>357229.97</c:v>
                </c:pt>
                <c:pt idx="35731">
                  <c:v>357239.94</c:v>
                </c:pt>
                <c:pt idx="35732">
                  <c:v>357249.97</c:v>
                </c:pt>
                <c:pt idx="35733">
                  <c:v>357259.94</c:v>
                </c:pt>
                <c:pt idx="35734">
                  <c:v>357269.94</c:v>
                </c:pt>
                <c:pt idx="35735">
                  <c:v>357279.94</c:v>
                </c:pt>
                <c:pt idx="35736">
                  <c:v>357289.94</c:v>
                </c:pt>
                <c:pt idx="35737">
                  <c:v>357299.94</c:v>
                </c:pt>
                <c:pt idx="35738">
                  <c:v>357309.94</c:v>
                </c:pt>
                <c:pt idx="35739">
                  <c:v>357319.94</c:v>
                </c:pt>
                <c:pt idx="35740">
                  <c:v>357329.94</c:v>
                </c:pt>
                <c:pt idx="35741">
                  <c:v>357339.94</c:v>
                </c:pt>
                <c:pt idx="35742">
                  <c:v>357349.94</c:v>
                </c:pt>
                <c:pt idx="35743">
                  <c:v>357359.94</c:v>
                </c:pt>
                <c:pt idx="35744">
                  <c:v>357369.94</c:v>
                </c:pt>
                <c:pt idx="35745">
                  <c:v>357379.94</c:v>
                </c:pt>
                <c:pt idx="35746">
                  <c:v>357389.91</c:v>
                </c:pt>
                <c:pt idx="35747">
                  <c:v>357399.94</c:v>
                </c:pt>
                <c:pt idx="35748">
                  <c:v>357409.91</c:v>
                </c:pt>
                <c:pt idx="35749">
                  <c:v>357419.91</c:v>
                </c:pt>
                <c:pt idx="35750">
                  <c:v>357429.94</c:v>
                </c:pt>
                <c:pt idx="35751">
                  <c:v>357439.91</c:v>
                </c:pt>
                <c:pt idx="35752">
                  <c:v>357449.94</c:v>
                </c:pt>
                <c:pt idx="35753">
                  <c:v>357459.91</c:v>
                </c:pt>
                <c:pt idx="35754">
                  <c:v>357469.91</c:v>
                </c:pt>
                <c:pt idx="35755">
                  <c:v>357479.91</c:v>
                </c:pt>
                <c:pt idx="35756">
                  <c:v>357489.91</c:v>
                </c:pt>
                <c:pt idx="35757">
                  <c:v>357499.88</c:v>
                </c:pt>
                <c:pt idx="35758">
                  <c:v>357509.91</c:v>
                </c:pt>
                <c:pt idx="35759">
                  <c:v>357519.88</c:v>
                </c:pt>
                <c:pt idx="35760">
                  <c:v>357529.88</c:v>
                </c:pt>
                <c:pt idx="35761">
                  <c:v>357539.91</c:v>
                </c:pt>
                <c:pt idx="35762">
                  <c:v>357549.88</c:v>
                </c:pt>
                <c:pt idx="35763">
                  <c:v>357559.91</c:v>
                </c:pt>
                <c:pt idx="35764">
                  <c:v>357569.88</c:v>
                </c:pt>
                <c:pt idx="35765">
                  <c:v>357579.88</c:v>
                </c:pt>
                <c:pt idx="35766">
                  <c:v>357589.88</c:v>
                </c:pt>
                <c:pt idx="35767">
                  <c:v>357599.88</c:v>
                </c:pt>
                <c:pt idx="35768">
                  <c:v>357609.88</c:v>
                </c:pt>
                <c:pt idx="35769">
                  <c:v>357619.88</c:v>
                </c:pt>
                <c:pt idx="35770">
                  <c:v>357629.88</c:v>
                </c:pt>
                <c:pt idx="35771">
                  <c:v>357639.88</c:v>
                </c:pt>
                <c:pt idx="35772">
                  <c:v>357649.88</c:v>
                </c:pt>
                <c:pt idx="35773">
                  <c:v>357659.88</c:v>
                </c:pt>
                <c:pt idx="35774">
                  <c:v>357669.88</c:v>
                </c:pt>
                <c:pt idx="35775">
                  <c:v>357679.88</c:v>
                </c:pt>
                <c:pt idx="35776">
                  <c:v>357689.88</c:v>
                </c:pt>
                <c:pt idx="35777">
                  <c:v>357699.84000000003</c:v>
                </c:pt>
                <c:pt idx="35778">
                  <c:v>357709.88</c:v>
                </c:pt>
                <c:pt idx="35779">
                  <c:v>357719.84</c:v>
                </c:pt>
                <c:pt idx="35780">
                  <c:v>357729.84</c:v>
                </c:pt>
                <c:pt idx="35781">
                  <c:v>357739.88</c:v>
                </c:pt>
                <c:pt idx="35782">
                  <c:v>357749.84</c:v>
                </c:pt>
                <c:pt idx="35783">
                  <c:v>357759.88</c:v>
                </c:pt>
                <c:pt idx="35784">
                  <c:v>357769.84</c:v>
                </c:pt>
                <c:pt idx="35785">
                  <c:v>357779.84</c:v>
                </c:pt>
                <c:pt idx="35786">
                  <c:v>357789.84</c:v>
                </c:pt>
                <c:pt idx="35787">
                  <c:v>357799.84</c:v>
                </c:pt>
                <c:pt idx="35788">
                  <c:v>357809.81</c:v>
                </c:pt>
                <c:pt idx="35789">
                  <c:v>357819.84</c:v>
                </c:pt>
                <c:pt idx="35790">
                  <c:v>357829.81</c:v>
                </c:pt>
                <c:pt idx="35791">
                  <c:v>357839.84</c:v>
                </c:pt>
                <c:pt idx="35792">
                  <c:v>357849.84</c:v>
                </c:pt>
                <c:pt idx="35793">
                  <c:v>357859.81</c:v>
                </c:pt>
                <c:pt idx="35794">
                  <c:v>357869.84</c:v>
                </c:pt>
                <c:pt idx="35795">
                  <c:v>357879.81</c:v>
                </c:pt>
                <c:pt idx="35796">
                  <c:v>357889.81</c:v>
                </c:pt>
                <c:pt idx="35797">
                  <c:v>357899.81</c:v>
                </c:pt>
                <c:pt idx="35798">
                  <c:v>357909.81</c:v>
                </c:pt>
                <c:pt idx="35799">
                  <c:v>357919.81</c:v>
                </c:pt>
                <c:pt idx="35800">
                  <c:v>357929.81</c:v>
                </c:pt>
                <c:pt idx="35801">
                  <c:v>357939.81</c:v>
                </c:pt>
                <c:pt idx="35802">
                  <c:v>357949.81</c:v>
                </c:pt>
                <c:pt idx="35803">
                  <c:v>357959.81</c:v>
                </c:pt>
                <c:pt idx="35804">
                  <c:v>357969.81</c:v>
                </c:pt>
                <c:pt idx="35805">
                  <c:v>357979.81</c:v>
                </c:pt>
                <c:pt idx="35806">
                  <c:v>357989.81</c:v>
                </c:pt>
                <c:pt idx="35807">
                  <c:v>357999.81</c:v>
                </c:pt>
                <c:pt idx="35808">
                  <c:v>358009.78</c:v>
                </c:pt>
                <c:pt idx="35809">
                  <c:v>358019.81</c:v>
                </c:pt>
                <c:pt idx="35810">
                  <c:v>358029.78</c:v>
                </c:pt>
                <c:pt idx="35811">
                  <c:v>358039.81</c:v>
                </c:pt>
                <c:pt idx="35812">
                  <c:v>358049.78</c:v>
                </c:pt>
                <c:pt idx="35813">
                  <c:v>358059.78</c:v>
                </c:pt>
                <c:pt idx="35814">
                  <c:v>358069.81</c:v>
                </c:pt>
                <c:pt idx="35815">
                  <c:v>358079.78</c:v>
                </c:pt>
                <c:pt idx="35816">
                  <c:v>358089.78</c:v>
                </c:pt>
                <c:pt idx="35817">
                  <c:v>358099.78</c:v>
                </c:pt>
                <c:pt idx="35818">
                  <c:v>358109.78</c:v>
                </c:pt>
                <c:pt idx="35819">
                  <c:v>358119.75</c:v>
                </c:pt>
                <c:pt idx="35820">
                  <c:v>358129.78</c:v>
                </c:pt>
                <c:pt idx="35821">
                  <c:v>358139.75</c:v>
                </c:pt>
                <c:pt idx="35822">
                  <c:v>358149.78</c:v>
                </c:pt>
                <c:pt idx="35823">
                  <c:v>358159.78</c:v>
                </c:pt>
                <c:pt idx="35824">
                  <c:v>358169.75</c:v>
                </c:pt>
                <c:pt idx="35825">
                  <c:v>358179.78</c:v>
                </c:pt>
                <c:pt idx="35826">
                  <c:v>358189.75</c:v>
                </c:pt>
                <c:pt idx="35827">
                  <c:v>358199.75</c:v>
                </c:pt>
                <c:pt idx="35828">
                  <c:v>358209.75</c:v>
                </c:pt>
                <c:pt idx="35829">
                  <c:v>358219.75</c:v>
                </c:pt>
                <c:pt idx="35830">
                  <c:v>358229.75</c:v>
                </c:pt>
                <c:pt idx="35831">
                  <c:v>358239.75</c:v>
                </c:pt>
                <c:pt idx="35832">
                  <c:v>358249.75</c:v>
                </c:pt>
                <c:pt idx="35833">
                  <c:v>358259.75</c:v>
                </c:pt>
                <c:pt idx="35834">
                  <c:v>358269.75</c:v>
                </c:pt>
                <c:pt idx="35835">
                  <c:v>358279.75</c:v>
                </c:pt>
                <c:pt idx="35836">
                  <c:v>358289.75</c:v>
                </c:pt>
                <c:pt idx="35837">
                  <c:v>358299.75</c:v>
                </c:pt>
                <c:pt idx="35838">
                  <c:v>358309.75</c:v>
                </c:pt>
                <c:pt idx="35839">
                  <c:v>358319.72</c:v>
                </c:pt>
                <c:pt idx="35840">
                  <c:v>358329.75</c:v>
                </c:pt>
                <c:pt idx="35841">
                  <c:v>358339.72</c:v>
                </c:pt>
                <c:pt idx="35842">
                  <c:v>358349.75</c:v>
                </c:pt>
                <c:pt idx="35843">
                  <c:v>358359.72</c:v>
                </c:pt>
                <c:pt idx="35844">
                  <c:v>358369.72</c:v>
                </c:pt>
                <c:pt idx="35845">
                  <c:v>358379.75</c:v>
                </c:pt>
                <c:pt idx="35846">
                  <c:v>358389.72</c:v>
                </c:pt>
                <c:pt idx="35847">
                  <c:v>358399.72</c:v>
                </c:pt>
                <c:pt idx="35848">
                  <c:v>358409.72</c:v>
                </c:pt>
                <c:pt idx="35849">
                  <c:v>358419.72</c:v>
                </c:pt>
                <c:pt idx="35850">
                  <c:v>358429.72</c:v>
                </c:pt>
                <c:pt idx="35851">
                  <c:v>358439.72</c:v>
                </c:pt>
                <c:pt idx="35852">
                  <c:v>358449.69</c:v>
                </c:pt>
                <c:pt idx="35853">
                  <c:v>358459.72</c:v>
                </c:pt>
                <c:pt idx="35854">
                  <c:v>358469.69</c:v>
                </c:pt>
                <c:pt idx="35855">
                  <c:v>358479.69</c:v>
                </c:pt>
                <c:pt idx="35856">
                  <c:v>358489.72</c:v>
                </c:pt>
                <c:pt idx="35857">
                  <c:v>358499.69</c:v>
                </c:pt>
                <c:pt idx="35858">
                  <c:v>358509.72</c:v>
                </c:pt>
                <c:pt idx="35859">
                  <c:v>358519.69</c:v>
                </c:pt>
                <c:pt idx="35860">
                  <c:v>358529.69</c:v>
                </c:pt>
                <c:pt idx="35861">
                  <c:v>358539.69</c:v>
                </c:pt>
                <c:pt idx="35862">
                  <c:v>358549.69</c:v>
                </c:pt>
                <c:pt idx="35863">
                  <c:v>358559.69</c:v>
                </c:pt>
                <c:pt idx="35864">
                  <c:v>358569.69</c:v>
                </c:pt>
                <c:pt idx="35865">
                  <c:v>358579.69</c:v>
                </c:pt>
                <c:pt idx="35866">
                  <c:v>358589.69</c:v>
                </c:pt>
                <c:pt idx="35867">
                  <c:v>358599.69</c:v>
                </c:pt>
                <c:pt idx="35868">
                  <c:v>358609.69</c:v>
                </c:pt>
                <c:pt idx="35869">
                  <c:v>358619.69</c:v>
                </c:pt>
                <c:pt idx="35870">
                  <c:v>358629.69</c:v>
                </c:pt>
                <c:pt idx="35871">
                  <c:v>358639.69</c:v>
                </c:pt>
                <c:pt idx="35872">
                  <c:v>358649.66</c:v>
                </c:pt>
                <c:pt idx="35873">
                  <c:v>358659.69</c:v>
                </c:pt>
                <c:pt idx="35874">
                  <c:v>358669.66</c:v>
                </c:pt>
                <c:pt idx="35875">
                  <c:v>358679.66</c:v>
                </c:pt>
                <c:pt idx="35876">
                  <c:v>358689.69</c:v>
                </c:pt>
                <c:pt idx="35877">
                  <c:v>358699.66</c:v>
                </c:pt>
                <c:pt idx="35878">
                  <c:v>358709.69</c:v>
                </c:pt>
                <c:pt idx="35879">
                  <c:v>358719.66</c:v>
                </c:pt>
                <c:pt idx="35880">
                  <c:v>358729.66</c:v>
                </c:pt>
                <c:pt idx="35881">
                  <c:v>358739.66</c:v>
                </c:pt>
                <c:pt idx="35882">
                  <c:v>358749.66</c:v>
                </c:pt>
                <c:pt idx="35883">
                  <c:v>358759.63</c:v>
                </c:pt>
                <c:pt idx="35884">
                  <c:v>358769.66</c:v>
                </c:pt>
                <c:pt idx="35885">
                  <c:v>358779.63</c:v>
                </c:pt>
                <c:pt idx="35886">
                  <c:v>358789.63</c:v>
                </c:pt>
                <c:pt idx="35887">
                  <c:v>358799.66</c:v>
                </c:pt>
                <c:pt idx="35888">
                  <c:v>358809.63</c:v>
                </c:pt>
                <c:pt idx="35889">
                  <c:v>358819.66</c:v>
                </c:pt>
                <c:pt idx="35890">
                  <c:v>358829.63</c:v>
                </c:pt>
                <c:pt idx="35891">
                  <c:v>358839.63</c:v>
                </c:pt>
                <c:pt idx="35892">
                  <c:v>358849.63</c:v>
                </c:pt>
                <c:pt idx="35893">
                  <c:v>358859.63</c:v>
                </c:pt>
                <c:pt idx="35894">
                  <c:v>358869.63</c:v>
                </c:pt>
                <c:pt idx="35895">
                  <c:v>358879.63</c:v>
                </c:pt>
                <c:pt idx="35896">
                  <c:v>358889.63</c:v>
                </c:pt>
                <c:pt idx="35897">
                  <c:v>358899.63</c:v>
                </c:pt>
                <c:pt idx="35898">
                  <c:v>358909.63</c:v>
                </c:pt>
                <c:pt idx="35899">
                  <c:v>358919.63</c:v>
                </c:pt>
                <c:pt idx="35900">
                  <c:v>358929.63</c:v>
                </c:pt>
                <c:pt idx="35901">
                  <c:v>358939.63</c:v>
                </c:pt>
                <c:pt idx="35902">
                  <c:v>358949.63</c:v>
                </c:pt>
                <c:pt idx="35903">
                  <c:v>358959.59</c:v>
                </c:pt>
                <c:pt idx="35904">
                  <c:v>358969.63</c:v>
                </c:pt>
                <c:pt idx="35905">
                  <c:v>358979.59</c:v>
                </c:pt>
                <c:pt idx="35906">
                  <c:v>358989.59</c:v>
                </c:pt>
                <c:pt idx="35907">
                  <c:v>358999.63</c:v>
                </c:pt>
                <c:pt idx="35908">
                  <c:v>359009.59</c:v>
                </c:pt>
                <c:pt idx="35909">
                  <c:v>359019.63</c:v>
                </c:pt>
                <c:pt idx="35910">
                  <c:v>359029.59</c:v>
                </c:pt>
                <c:pt idx="35911">
                  <c:v>359039.59</c:v>
                </c:pt>
                <c:pt idx="35912">
                  <c:v>359049.59</c:v>
                </c:pt>
                <c:pt idx="35913">
                  <c:v>359059.59</c:v>
                </c:pt>
                <c:pt idx="35914">
                  <c:v>359069.56</c:v>
                </c:pt>
                <c:pt idx="35915">
                  <c:v>359079.59</c:v>
                </c:pt>
                <c:pt idx="35916">
                  <c:v>359089.56</c:v>
                </c:pt>
                <c:pt idx="35917">
                  <c:v>359099.59</c:v>
                </c:pt>
                <c:pt idx="35918">
                  <c:v>359109.59</c:v>
                </c:pt>
                <c:pt idx="35919">
                  <c:v>359119.56</c:v>
                </c:pt>
                <c:pt idx="35920">
                  <c:v>359129.59</c:v>
                </c:pt>
                <c:pt idx="35921">
                  <c:v>359139.56</c:v>
                </c:pt>
                <c:pt idx="35922">
                  <c:v>359149.56</c:v>
                </c:pt>
                <c:pt idx="35923">
                  <c:v>359159.56</c:v>
                </c:pt>
                <c:pt idx="35924">
                  <c:v>359169.56</c:v>
                </c:pt>
                <c:pt idx="35925">
                  <c:v>359179.56</c:v>
                </c:pt>
                <c:pt idx="35926">
                  <c:v>359189.56</c:v>
                </c:pt>
                <c:pt idx="35927">
                  <c:v>359199.56</c:v>
                </c:pt>
                <c:pt idx="35928">
                  <c:v>359209.56</c:v>
                </c:pt>
                <c:pt idx="35929">
                  <c:v>359219.56</c:v>
                </c:pt>
                <c:pt idx="35930">
                  <c:v>359229.56</c:v>
                </c:pt>
                <c:pt idx="35931">
                  <c:v>359239.56</c:v>
                </c:pt>
                <c:pt idx="35932">
                  <c:v>359249.56</c:v>
                </c:pt>
                <c:pt idx="35933">
                  <c:v>359259.56</c:v>
                </c:pt>
                <c:pt idx="35934">
                  <c:v>359269.53</c:v>
                </c:pt>
                <c:pt idx="35935">
                  <c:v>359279.56</c:v>
                </c:pt>
                <c:pt idx="35936">
                  <c:v>359289.53</c:v>
                </c:pt>
                <c:pt idx="35937">
                  <c:v>359299.56</c:v>
                </c:pt>
                <c:pt idx="35938">
                  <c:v>359309.53</c:v>
                </c:pt>
                <c:pt idx="35939">
                  <c:v>359319.53</c:v>
                </c:pt>
                <c:pt idx="35940">
                  <c:v>359329.56</c:v>
                </c:pt>
                <c:pt idx="35941">
                  <c:v>359339.53</c:v>
                </c:pt>
                <c:pt idx="35942">
                  <c:v>359349.53</c:v>
                </c:pt>
                <c:pt idx="35943">
                  <c:v>359359.53</c:v>
                </c:pt>
                <c:pt idx="35944">
                  <c:v>359369.53</c:v>
                </c:pt>
                <c:pt idx="35945">
                  <c:v>359379.5</c:v>
                </c:pt>
                <c:pt idx="35946">
                  <c:v>359389.53</c:v>
                </c:pt>
                <c:pt idx="35947">
                  <c:v>359399.5</c:v>
                </c:pt>
                <c:pt idx="35948">
                  <c:v>359409.53</c:v>
                </c:pt>
                <c:pt idx="35949">
                  <c:v>359419.5</c:v>
                </c:pt>
                <c:pt idx="35950">
                  <c:v>359429.5</c:v>
                </c:pt>
                <c:pt idx="35951">
                  <c:v>359439.53</c:v>
                </c:pt>
                <c:pt idx="35952">
                  <c:v>359449.5</c:v>
                </c:pt>
                <c:pt idx="35953">
                  <c:v>359459.5</c:v>
                </c:pt>
                <c:pt idx="35954">
                  <c:v>359469.5</c:v>
                </c:pt>
                <c:pt idx="35955">
                  <c:v>359479.5</c:v>
                </c:pt>
                <c:pt idx="35956">
                  <c:v>359489.5</c:v>
                </c:pt>
                <c:pt idx="35957">
                  <c:v>359499.5</c:v>
                </c:pt>
                <c:pt idx="35958">
                  <c:v>359509.5</c:v>
                </c:pt>
                <c:pt idx="35959">
                  <c:v>359519.5</c:v>
                </c:pt>
                <c:pt idx="35960">
                  <c:v>359529.5</c:v>
                </c:pt>
                <c:pt idx="35961">
                  <c:v>359539.5</c:v>
                </c:pt>
                <c:pt idx="35962">
                  <c:v>359549.5</c:v>
                </c:pt>
                <c:pt idx="35963">
                  <c:v>359559.5</c:v>
                </c:pt>
                <c:pt idx="35964">
                  <c:v>359569.5</c:v>
                </c:pt>
                <c:pt idx="35965">
                  <c:v>359579.5</c:v>
                </c:pt>
                <c:pt idx="35966">
                  <c:v>359589.5</c:v>
                </c:pt>
                <c:pt idx="35967">
                  <c:v>359599.47</c:v>
                </c:pt>
                <c:pt idx="35968">
                  <c:v>359609.5</c:v>
                </c:pt>
                <c:pt idx="35969">
                  <c:v>359619.47</c:v>
                </c:pt>
                <c:pt idx="35970">
                  <c:v>359629.47</c:v>
                </c:pt>
                <c:pt idx="35971">
                  <c:v>359639.5</c:v>
                </c:pt>
                <c:pt idx="35972">
                  <c:v>359649.47</c:v>
                </c:pt>
                <c:pt idx="35973">
                  <c:v>359659.5</c:v>
                </c:pt>
                <c:pt idx="35974">
                  <c:v>359669.47</c:v>
                </c:pt>
                <c:pt idx="35975">
                  <c:v>359679.47</c:v>
                </c:pt>
                <c:pt idx="35976">
                  <c:v>359689.47</c:v>
                </c:pt>
                <c:pt idx="35977">
                  <c:v>359699.47</c:v>
                </c:pt>
                <c:pt idx="35978">
                  <c:v>359709.44</c:v>
                </c:pt>
                <c:pt idx="35979">
                  <c:v>359719.47</c:v>
                </c:pt>
                <c:pt idx="35980">
                  <c:v>359729.44</c:v>
                </c:pt>
                <c:pt idx="35981">
                  <c:v>359739.44</c:v>
                </c:pt>
                <c:pt idx="35982">
                  <c:v>359749.47</c:v>
                </c:pt>
                <c:pt idx="35983">
                  <c:v>359759.44</c:v>
                </c:pt>
                <c:pt idx="35984">
                  <c:v>359769.47</c:v>
                </c:pt>
                <c:pt idx="35985">
                  <c:v>359779.44</c:v>
                </c:pt>
                <c:pt idx="35986">
                  <c:v>359789.44</c:v>
                </c:pt>
                <c:pt idx="35987">
                  <c:v>359799.44</c:v>
                </c:pt>
                <c:pt idx="35988">
                  <c:v>359809.44</c:v>
                </c:pt>
                <c:pt idx="35989">
                  <c:v>359819.44</c:v>
                </c:pt>
                <c:pt idx="35990">
                  <c:v>359829.44</c:v>
                </c:pt>
                <c:pt idx="35991">
                  <c:v>359839.44</c:v>
                </c:pt>
                <c:pt idx="35992">
                  <c:v>359849.44</c:v>
                </c:pt>
                <c:pt idx="35993">
                  <c:v>359859.44</c:v>
                </c:pt>
                <c:pt idx="35994">
                  <c:v>359869.44</c:v>
                </c:pt>
                <c:pt idx="35995">
                  <c:v>359879.44</c:v>
                </c:pt>
                <c:pt idx="35996">
                  <c:v>359889.44</c:v>
                </c:pt>
                <c:pt idx="35997">
                  <c:v>359899.44</c:v>
                </c:pt>
                <c:pt idx="35998">
                  <c:v>359909.41</c:v>
                </c:pt>
                <c:pt idx="35999">
                  <c:v>359919.44</c:v>
                </c:pt>
                <c:pt idx="36000">
                  <c:v>359929.41</c:v>
                </c:pt>
                <c:pt idx="36001">
                  <c:v>359939.41</c:v>
                </c:pt>
                <c:pt idx="36002">
                  <c:v>359949.44</c:v>
                </c:pt>
                <c:pt idx="36003">
                  <c:v>359959.41</c:v>
                </c:pt>
                <c:pt idx="36004">
                  <c:v>359969.44</c:v>
                </c:pt>
                <c:pt idx="36005">
                  <c:v>359979.41</c:v>
                </c:pt>
                <c:pt idx="36006">
                  <c:v>359989.41</c:v>
                </c:pt>
                <c:pt idx="36007">
                  <c:v>359999.41</c:v>
                </c:pt>
                <c:pt idx="36008">
                  <c:v>360009.41</c:v>
                </c:pt>
                <c:pt idx="36009">
                  <c:v>360019.38</c:v>
                </c:pt>
                <c:pt idx="36010">
                  <c:v>360029.41</c:v>
                </c:pt>
                <c:pt idx="36011">
                  <c:v>360039.38</c:v>
                </c:pt>
                <c:pt idx="36012">
                  <c:v>360049.38</c:v>
                </c:pt>
                <c:pt idx="36013">
                  <c:v>360059.41</c:v>
                </c:pt>
                <c:pt idx="36014">
                  <c:v>360069.38</c:v>
                </c:pt>
                <c:pt idx="36015">
                  <c:v>360079.41</c:v>
                </c:pt>
                <c:pt idx="36016">
                  <c:v>360089.38</c:v>
                </c:pt>
                <c:pt idx="36017">
                  <c:v>360099.38</c:v>
                </c:pt>
                <c:pt idx="36018">
                  <c:v>360109.38</c:v>
                </c:pt>
                <c:pt idx="36019">
                  <c:v>360119.38</c:v>
                </c:pt>
                <c:pt idx="36020">
                  <c:v>360129.38</c:v>
                </c:pt>
                <c:pt idx="36021">
                  <c:v>360139.38</c:v>
                </c:pt>
                <c:pt idx="36022">
                  <c:v>360149.38</c:v>
                </c:pt>
                <c:pt idx="36023">
                  <c:v>360159.38</c:v>
                </c:pt>
                <c:pt idx="36024">
                  <c:v>360169.38</c:v>
                </c:pt>
                <c:pt idx="36025">
                  <c:v>360179.38</c:v>
                </c:pt>
                <c:pt idx="36026">
                  <c:v>360189.38</c:v>
                </c:pt>
                <c:pt idx="36027">
                  <c:v>360199.38</c:v>
                </c:pt>
                <c:pt idx="36028">
                  <c:v>360209.38</c:v>
                </c:pt>
                <c:pt idx="36029">
                  <c:v>360219.34</c:v>
                </c:pt>
                <c:pt idx="36030">
                  <c:v>360229.38</c:v>
                </c:pt>
                <c:pt idx="36031">
                  <c:v>360239.34</c:v>
                </c:pt>
                <c:pt idx="36032">
                  <c:v>360249.38</c:v>
                </c:pt>
                <c:pt idx="36033">
                  <c:v>360259.34</c:v>
                </c:pt>
                <c:pt idx="36034">
                  <c:v>360269.34</c:v>
                </c:pt>
                <c:pt idx="36035">
                  <c:v>360279.38</c:v>
                </c:pt>
                <c:pt idx="36036">
                  <c:v>360289.34</c:v>
                </c:pt>
                <c:pt idx="36037">
                  <c:v>360299.34</c:v>
                </c:pt>
                <c:pt idx="36038">
                  <c:v>360309.34</c:v>
                </c:pt>
                <c:pt idx="36039">
                  <c:v>360319.34</c:v>
                </c:pt>
                <c:pt idx="36040">
                  <c:v>360329.31</c:v>
                </c:pt>
                <c:pt idx="36041">
                  <c:v>360339.34</c:v>
                </c:pt>
                <c:pt idx="36042">
                  <c:v>360349.31</c:v>
                </c:pt>
                <c:pt idx="36043">
                  <c:v>360359.34</c:v>
                </c:pt>
                <c:pt idx="36044">
                  <c:v>360369.34</c:v>
                </c:pt>
                <c:pt idx="36045">
                  <c:v>360379.31</c:v>
                </c:pt>
                <c:pt idx="36046">
                  <c:v>360389.34</c:v>
                </c:pt>
                <c:pt idx="36047">
                  <c:v>360399.31</c:v>
                </c:pt>
                <c:pt idx="36048">
                  <c:v>360409.31</c:v>
                </c:pt>
                <c:pt idx="36049">
                  <c:v>360419.31</c:v>
                </c:pt>
                <c:pt idx="36050">
                  <c:v>360429.31</c:v>
                </c:pt>
                <c:pt idx="36051">
                  <c:v>360439.31</c:v>
                </c:pt>
                <c:pt idx="36052">
                  <c:v>360449.31</c:v>
                </c:pt>
                <c:pt idx="36053">
                  <c:v>360459.31</c:v>
                </c:pt>
                <c:pt idx="36054">
                  <c:v>360469.31</c:v>
                </c:pt>
                <c:pt idx="36055">
                  <c:v>360479.31</c:v>
                </c:pt>
                <c:pt idx="36056">
                  <c:v>360489.31</c:v>
                </c:pt>
                <c:pt idx="36057">
                  <c:v>360499.31</c:v>
                </c:pt>
                <c:pt idx="36058">
                  <c:v>360509.31</c:v>
                </c:pt>
                <c:pt idx="36059">
                  <c:v>360519.31</c:v>
                </c:pt>
                <c:pt idx="36060">
                  <c:v>360529.28</c:v>
                </c:pt>
                <c:pt idx="36061">
                  <c:v>360539.31</c:v>
                </c:pt>
                <c:pt idx="36062">
                  <c:v>360549.28</c:v>
                </c:pt>
                <c:pt idx="36063">
                  <c:v>360559.31</c:v>
                </c:pt>
                <c:pt idx="36064">
                  <c:v>360569.28</c:v>
                </c:pt>
                <c:pt idx="36065">
                  <c:v>360579.28</c:v>
                </c:pt>
                <c:pt idx="36066">
                  <c:v>360589.31</c:v>
                </c:pt>
                <c:pt idx="36067">
                  <c:v>360599.28</c:v>
                </c:pt>
                <c:pt idx="36068">
                  <c:v>360609.28000000003</c:v>
                </c:pt>
                <c:pt idx="36069">
                  <c:v>360619.28</c:v>
                </c:pt>
                <c:pt idx="36070">
                  <c:v>360629.28</c:v>
                </c:pt>
                <c:pt idx="36071">
                  <c:v>360639.25</c:v>
                </c:pt>
                <c:pt idx="36072">
                  <c:v>360649.28</c:v>
                </c:pt>
                <c:pt idx="36073">
                  <c:v>360659.25</c:v>
                </c:pt>
                <c:pt idx="36074">
                  <c:v>360669.28</c:v>
                </c:pt>
                <c:pt idx="36075">
                  <c:v>360679.25</c:v>
                </c:pt>
                <c:pt idx="36076">
                  <c:v>360689.25</c:v>
                </c:pt>
                <c:pt idx="36077">
                  <c:v>360699.28</c:v>
                </c:pt>
                <c:pt idx="36078">
                  <c:v>360709.25</c:v>
                </c:pt>
                <c:pt idx="36079">
                  <c:v>360719.25</c:v>
                </c:pt>
                <c:pt idx="36080">
                  <c:v>360729.25</c:v>
                </c:pt>
                <c:pt idx="36081">
                  <c:v>360739.25</c:v>
                </c:pt>
                <c:pt idx="36082">
                  <c:v>360749.25</c:v>
                </c:pt>
                <c:pt idx="36083">
                  <c:v>360759.25</c:v>
                </c:pt>
                <c:pt idx="36084">
                  <c:v>360769.25</c:v>
                </c:pt>
                <c:pt idx="36085">
                  <c:v>360779.25</c:v>
                </c:pt>
                <c:pt idx="36086">
                  <c:v>360789.25</c:v>
                </c:pt>
                <c:pt idx="36087">
                  <c:v>360799.25</c:v>
                </c:pt>
                <c:pt idx="36088">
                  <c:v>360809.25</c:v>
                </c:pt>
                <c:pt idx="36089">
                  <c:v>360819.25</c:v>
                </c:pt>
                <c:pt idx="36090">
                  <c:v>360829.25</c:v>
                </c:pt>
                <c:pt idx="36091">
                  <c:v>360839.25</c:v>
                </c:pt>
                <c:pt idx="36092">
                  <c:v>360849.25</c:v>
                </c:pt>
                <c:pt idx="36093">
                  <c:v>360859.22</c:v>
                </c:pt>
                <c:pt idx="36094">
                  <c:v>360869.25</c:v>
                </c:pt>
                <c:pt idx="36095">
                  <c:v>360879.22</c:v>
                </c:pt>
                <c:pt idx="36096">
                  <c:v>360889.22</c:v>
                </c:pt>
                <c:pt idx="36097">
                  <c:v>360899.25</c:v>
                </c:pt>
                <c:pt idx="36098">
                  <c:v>360909.22</c:v>
                </c:pt>
                <c:pt idx="36099">
                  <c:v>360919.25</c:v>
                </c:pt>
                <c:pt idx="36100">
                  <c:v>360929.22</c:v>
                </c:pt>
                <c:pt idx="36101">
                  <c:v>360939.22</c:v>
                </c:pt>
                <c:pt idx="36102">
                  <c:v>360949.22</c:v>
                </c:pt>
                <c:pt idx="36103">
                  <c:v>360959.22</c:v>
                </c:pt>
                <c:pt idx="36104">
                  <c:v>360969.19</c:v>
                </c:pt>
                <c:pt idx="36105">
                  <c:v>360979.22</c:v>
                </c:pt>
                <c:pt idx="36106">
                  <c:v>360989.19</c:v>
                </c:pt>
                <c:pt idx="36107">
                  <c:v>360999.19</c:v>
                </c:pt>
                <c:pt idx="36108">
                  <c:v>361009.22</c:v>
                </c:pt>
                <c:pt idx="36109">
                  <c:v>361019.19</c:v>
                </c:pt>
                <c:pt idx="36110">
                  <c:v>361029.22</c:v>
                </c:pt>
                <c:pt idx="36111">
                  <c:v>361039.19</c:v>
                </c:pt>
                <c:pt idx="36112">
                  <c:v>361049.19</c:v>
                </c:pt>
                <c:pt idx="36113">
                  <c:v>361059.19</c:v>
                </c:pt>
                <c:pt idx="36114">
                  <c:v>361069.19</c:v>
                </c:pt>
                <c:pt idx="36115">
                  <c:v>361079.19</c:v>
                </c:pt>
                <c:pt idx="36116">
                  <c:v>361089.19</c:v>
                </c:pt>
                <c:pt idx="36117">
                  <c:v>361099.19</c:v>
                </c:pt>
                <c:pt idx="36118">
                  <c:v>361109.19</c:v>
                </c:pt>
                <c:pt idx="36119">
                  <c:v>361119.19</c:v>
                </c:pt>
                <c:pt idx="36120">
                  <c:v>361129.19</c:v>
                </c:pt>
                <c:pt idx="36121">
                  <c:v>361139.19</c:v>
                </c:pt>
                <c:pt idx="36122">
                  <c:v>361149.19</c:v>
                </c:pt>
                <c:pt idx="36123">
                  <c:v>361159.19</c:v>
                </c:pt>
                <c:pt idx="36124">
                  <c:v>361169.16</c:v>
                </c:pt>
                <c:pt idx="36125">
                  <c:v>361179.19</c:v>
                </c:pt>
                <c:pt idx="36126">
                  <c:v>361189.16</c:v>
                </c:pt>
                <c:pt idx="36127">
                  <c:v>361199.16</c:v>
                </c:pt>
                <c:pt idx="36128">
                  <c:v>361209.19</c:v>
                </c:pt>
                <c:pt idx="36129">
                  <c:v>361219.16</c:v>
                </c:pt>
                <c:pt idx="36130">
                  <c:v>361229.19</c:v>
                </c:pt>
                <c:pt idx="36131">
                  <c:v>361239.16</c:v>
                </c:pt>
                <c:pt idx="36132">
                  <c:v>361249.16</c:v>
                </c:pt>
                <c:pt idx="36133">
                  <c:v>361259.16</c:v>
                </c:pt>
                <c:pt idx="36134">
                  <c:v>361269.16</c:v>
                </c:pt>
                <c:pt idx="36135">
                  <c:v>361279.13</c:v>
                </c:pt>
                <c:pt idx="36136">
                  <c:v>361289.16</c:v>
                </c:pt>
                <c:pt idx="36137">
                  <c:v>361299.13</c:v>
                </c:pt>
                <c:pt idx="36138">
                  <c:v>361309.16</c:v>
                </c:pt>
                <c:pt idx="36139">
                  <c:v>361319.16</c:v>
                </c:pt>
                <c:pt idx="36140">
                  <c:v>361329.13</c:v>
                </c:pt>
                <c:pt idx="36141">
                  <c:v>361339.16</c:v>
                </c:pt>
                <c:pt idx="36142">
                  <c:v>361349.13</c:v>
                </c:pt>
                <c:pt idx="36143">
                  <c:v>361359.13</c:v>
                </c:pt>
                <c:pt idx="36144">
                  <c:v>361369.13</c:v>
                </c:pt>
                <c:pt idx="36145">
                  <c:v>361379.13</c:v>
                </c:pt>
                <c:pt idx="36146">
                  <c:v>361389.13</c:v>
                </c:pt>
                <c:pt idx="36147">
                  <c:v>361399.13</c:v>
                </c:pt>
                <c:pt idx="36148">
                  <c:v>361409.13</c:v>
                </c:pt>
                <c:pt idx="36149">
                  <c:v>361419.13</c:v>
                </c:pt>
                <c:pt idx="36150">
                  <c:v>361429.13</c:v>
                </c:pt>
                <c:pt idx="36151">
                  <c:v>361439.13</c:v>
                </c:pt>
                <c:pt idx="36152">
                  <c:v>361449.13</c:v>
                </c:pt>
                <c:pt idx="36153">
                  <c:v>361459.13</c:v>
                </c:pt>
                <c:pt idx="36154">
                  <c:v>361469.13</c:v>
                </c:pt>
                <c:pt idx="36155">
                  <c:v>361479.09</c:v>
                </c:pt>
                <c:pt idx="36156">
                  <c:v>361489.13</c:v>
                </c:pt>
                <c:pt idx="36157">
                  <c:v>361499.09</c:v>
                </c:pt>
                <c:pt idx="36158">
                  <c:v>361509.13</c:v>
                </c:pt>
                <c:pt idx="36159">
                  <c:v>361519.13</c:v>
                </c:pt>
                <c:pt idx="36160">
                  <c:v>361529.09</c:v>
                </c:pt>
                <c:pt idx="36161">
                  <c:v>361539.13</c:v>
                </c:pt>
                <c:pt idx="36162">
                  <c:v>361549.09</c:v>
                </c:pt>
                <c:pt idx="36163">
                  <c:v>361559.09</c:v>
                </c:pt>
                <c:pt idx="36164">
                  <c:v>361569.09</c:v>
                </c:pt>
                <c:pt idx="36165">
                  <c:v>361579.09</c:v>
                </c:pt>
                <c:pt idx="36166">
                  <c:v>361589.06</c:v>
                </c:pt>
                <c:pt idx="36167">
                  <c:v>361599.09</c:v>
                </c:pt>
                <c:pt idx="36168">
                  <c:v>361609.06</c:v>
                </c:pt>
                <c:pt idx="36169">
                  <c:v>361619.09</c:v>
                </c:pt>
                <c:pt idx="36170">
                  <c:v>361629.09</c:v>
                </c:pt>
                <c:pt idx="36171">
                  <c:v>361639.06</c:v>
                </c:pt>
                <c:pt idx="36172">
                  <c:v>361649.09</c:v>
                </c:pt>
                <c:pt idx="36173">
                  <c:v>361659.06</c:v>
                </c:pt>
                <c:pt idx="36174">
                  <c:v>361669.06</c:v>
                </c:pt>
                <c:pt idx="36175">
                  <c:v>361679.06</c:v>
                </c:pt>
                <c:pt idx="36176">
                  <c:v>361689.06</c:v>
                </c:pt>
                <c:pt idx="36177">
                  <c:v>361699.06</c:v>
                </c:pt>
                <c:pt idx="36178">
                  <c:v>361709.06</c:v>
                </c:pt>
                <c:pt idx="36179">
                  <c:v>361719.06</c:v>
                </c:pt>
                <c:pt idx="36180">
                  <c:v>361729.06</c:v>
                </c:pt>
                <c:pt idx="36181">
                  <c:v>361739.06</c:v>
                </c:pt>
                <c:pt idx="36182">
                  <c:v>361749.06</c:v>
                </c:pt>
                <c:pt idx="36183">
                  <c:v>361759.06</c:v>
                </c:pt>
                <c:pt idx="36184">
                  <c:v>361769.06</c:v>
                </c:pt>
                <c:pt idx="36185">
                  <c:v>361779.06</c:v>
                </c:pt>
                <c:pt idx="36186">
                  <c:v>361789.03</c:v>
                </c:pt>
                <c:pt idx="36187">
                  <c:v>361799.06</c:v>
                </c:pt>
                <c:pt idx="36188">
                  <c:v>361809.03</c:v>
                </c:pt>
                <c:pt idx="36189">
                  <c:v>361819.06</c:v>
                </c:pt>
                <c:pt idx="36190">
                  <c:v>361829.06</c:v>
                </c:pt>
                <c:pt idx="36191">
                  <c:v>361839.03</c:v>
                </c:pt>
                <c:pt idx="36192">
                  <c:v>361849.06</c:v>
                </c:pt>
                <c:pt idx="36193">
                  <c:v>361859.03</c:v>
                </c:pt>
                <c:pt idx="36194">
                  <c:v>361869.03</c:v>
                </c:pt>
                <c:pt idx="36195">
                  <c:v>361879.03</c:v>
                </c:pt>
                <c:pt idx="36196">
                  <c:v>361889.03</c:v>
                </c:pt>
                <c:pt idx="36197">
                  <c:v>361899.03</c:v>
                </c:pt>
                <c:pt idx="36198">
                  <c:v>361909.03</c:v>
                </c:pt>
                <c:pt idx="36199">
                  <c:v>361919</c:v>
                </c:pt>
                <c:pt idx="36200">
                  <c:v>361929.03</c:v>
                </c:pt>
                <c:pt idx="36201">
                  <c:v>361939.03</c:v>
                </c:pt>
                <c:pt idx="36202">
                  <c:v>361949</c:v>
                </c:pt>
                <c:pt idx="36203">
                  <c:v>361959.03</c:v>
                </c:pt>
                <c:pt idx="36204">
                  <c:v>361969</c:v>
                </c:pt>
                <c:pt idx="36205">
                  <c:v>361979.03</c:v>
                </c:pt>
                <c:pt idx="36206">
                  <c:v>361989</c:v>
                </c:pt>
                <c:pt idx="36207">
                  <c:v>361999</c:v>
                </c:pt>
                <c:pt idx="36208">
                  <c:v>362009</c:v>
                </c:pt>
                <c:pt idx="36209">
                  <c:v>362019</c:v>
                </c:pt>
                <c:pt idx="36210">
                  <c:v>362029</c:v>
                </c:pt>
                <c:pt idx="36211">
                  <c:v>362039</c:v>
                </c:pt>
                <c:pt idx="36212">
                  <c:v>362049</c:v>
                </c:pt>
                <c:pt idx="36213">
                  <c:v>362059</c:v>
                </c:pt>
                <c:pt idx="36214">
                  <c:v>362069</c:v>
                </c:pt>
                <c:pt idx="36215">
                  <c:v>362079</c:v>
                </c:pt>
                <c:pt idx="36216">
                  <c:v>362089</c:v>
                </c:pt>
                <c:pt idx="36217">
                  <c:v>362099</c:v>
                </c:pt>
                <c:pt idx="36218">
                  <c:v>362109</c:v>
                </c:pt>
                <c:pt idx="36219">
                  <c:v>362118.97</c:v>
                </c:pt>
                <c:pt idx="36220">
                  <c:v>362129</c:v>
                </c:pt>
                <c:pt idx="36221">
                  <c:v>362138.97</c:v>
                </c:pt>
                <c:pt idx="36222">
                  <c:v>362148.97</c:v>
                </c:pt>
                <c:pt idx="36223">
                  <c:v>362159</c:v>
                </c:pt>
                <c:pt idx="36224">
                  <c:v>362168.97</c:v>
                </c:pt>
                <c:pt idx="36225">
                  <c:v>362179</c:v>
                </c:pt>
                <c:pt idx="36226">
                  <c:v>362188.97</c:v>
                </c:pt>
                <c:pt idx="36227">
                  <c:v>362198.97</c:v>
                </c:pt>
                <c:pt idx="36228">
                  <c:v>362208.97</c:v>
                </c:pt>
                <c:pt idx="36229">
                  <c:v>362218.97</c:v>
                </c:pt>
                <c:pt idx="36230">
                  <c:v>362228.94</c:v>
                </c:pt>
                <c:pt idx="36231">
                  <c:v>362238.97</c:v>
                </c:pt>
                <c:pt idx="36232">
                  <c:v>362248.97</c:v>
                </c:pt>
                <c:pt idx="36233">
                  <c:v>362258.94</c:v>
                </c:pt>
                <c:pt idx="36234">
                  <c:v>362268.97</c:v>
                </c:pt>
                <c:pt idx="36235">
                  <c:v>362278.94</c:v>
                </c:pt>
                <c:pt idx="36236">
                  <c:v>362288.97</c:v>
                </c:pt>
                <c:pt idx="36237">
                  <c:v>362298.94</c:v>
                </c:pt>
                <c:pt idx="36238">
                  <c:v>362308.94</c:v>
                </c:pt>
                <c:pt idx="36239">
                  <c:v>362318.94</c:v>
                </c:pt>
                <c:pt idx="36240">
                  <c:v>362328.94</c:v>
                </c:pt>
                <c:pt idx="36241">
                  <c:v>362338.94</c:v>
                </c:pt>
                <c:pt idx="36242">
                  <c:v>362348.94</c:v>
                </c:pt>
                <c:pt idx="36243">
                  <c:v>362358.94</c:v>
                </c:pt>
                <c:pt idx="36244">
                  <c:v>362368.94</c:v>
                </c:pt>
                <c:pt idx="36245">
                  <c:v>362378.94</c:v>
                </c:pt>
                <c:pt idx="36246">
                  <c:v>362388.94</c:v>
                </c:pt>
                <c:pt idx="36247">
                  <c:v>362398.94</c:v>
                </c:pt>
                <c:pt idx="36248">
                  <c:v>362408.94</c:v>
                </c:pt>
                <c:pt idx="36249">
                  <c:v>362418.94</c:v>
                </c:pt>
                <c:pt idx="36250">
                  <c:v>362428.91</c:v>
                </c:pt>
                <c:pt idx="36251">
                  <c:v>362438.94</c:v>
                </c:pt>
                <c:pt idx="36252">
                  <c:v>362448.91</c:v>
                </c:pt>
                <c:pt idx="36253">
                  <c:v>362458.91</c:v>
                </c:pt>
                <c:pt idx="36254">
                  <c:v>362468.94</c:v>
                </c:pt>
                <c:pt idx="36255">
                  <c:v>362478.91</c:v>
                </c:pt>
                <c:pt idx="36256">
                  <c:v>362488.94</c:v>
                </c:pt>
                <c:pt idx="36257">
                  <c:v>362498.91</c:v>
                </c:pt>
                <c:pt idx="36258">
                  <c:v>362508.91</c:v>
                </c:pt>
                <c:pt idx="36259">
                  <c:v>362518.91</c:v>
                </c:pt>
                <c:pt idx="36260">
                  <c:v>362528.91</c:v>
                </c:pt>
                <c:pt idx="36261">
                  <c:v>362538.88</c:v>
                </c:pt>
                <c:pt idx="36262">
                  <c:v>362548.91</c:v>
                </c:pt>
                <c:pt idx="36263">
                  <c:v>362558.91</c:v>
                </c:pt>
                <c:pt idx="36264">
                  <c:v>362568.91</c:v>
                </c:pt>
                <c:pt idx="36265">
                  <c:v>362578.91</c:v>
                </c:pt>
                <c:pt idx="36266">
                  <c:v>362588.88</c:v>
                </c:pt>
                <c:pt idx="36267">
                  <c:v>362598.91</c:v>
                </c:pt>
                <c:pt idx="36268">
                  <c:v>362608.88</c:v>
                </c:pt>
                <c:pt idx="36269">
                  <c:v>362618.88</c:v>
                </c:pt>
                <c:pt idx="36270">
                  <c:v>362628.88</c:v>
                </c:pt>
                <c:pt idx="36271">
                  <c:v>362638.88</c:v>
                </c:pt>
                <c:pt idx="36272">
                  <c:v>362648.88</c:v>
                </c:pt>
                <c:pt idx="36273">
                  <c:v>362658.88</c:v>
                </c:pt>
                <c:pt idx="36274">
                  <c:v>362668.88</c:v>
                </c:pt>
                <c:pt idx="36275">
                  <c:v>362678.88</c:v>
                </c:pt>
                <c:pt idx="36276">
                  <c:v>362688.88</c:v>
                </c:pt>
                <c:pt idx="36277">
                  <c:v>362698.88</c:v>
                </c:pt>
                <c:pt idx="36278">
                  <c:v>362708.88</c:v>
                </c:pt>
                <c:pt idx="36279">
                  <c:v>362718.88</c:v>
                </c:pt>
                <c:pt idx="36280">
                  <c:v>362728.88</c:v>
                </c:pt>
                <c:pt idx="36281">
                  <c:v>362738.84</c:v>
                </c:pt>
                <c:pt idx="36282">
                  <c:v>362748.88</c:v>
                </c:pt>
                <c:pt idx="36283">
                  <c:v>362758.84</c:v>
                </c:pt>
                <c:pt idx="36284">
                  <c:v>362768.88</c:v>
                </c:pt>
                <c:pt idx="36285">
                  <c:v>362778.88</c:v>
                </c:pt>
                <c:pt idx="36286">
                  <c:v>362788.84</c:v>
                </c:pt>
                <c:pt idx="36287">
                  <c:v>362798.88</c:v>
                </c:pt>
                <c:pt idx="36288">
                  <c:v>362808.84</c:v>
                </c:pt>
                <c:pt idx="36289">
                  <c:v>362818.84</c:v>
                </c:pt>
                <c:pt idx="36290">
                  <c:v>362828.84</c:v>
                </c:pt>
                <c:pt idx="36291">
                  <c:v>362838.84</c:v>
                </c:pt>
                <c:pt idx="36292">
                  <c:v>362848.81</c:v>
                </c:pt>
                <c:pt idx="36293">
                  <c:v>362858.84</c:v>
                </c:pt>
                <c:pt idx="36294">
                  <c:v>362868.84</c:v>
                </c:pt>
                <c:pt idx="36295">
                  <c:v>362878.84</c:v>
                </c:pt>
                <c:pt idx="36296">
                  <c:v>362888.84</c:v>
                </c:pt>
                <c:pt idx="36297">
                  <c:v>362898.81</c:v>
                </c:pt>
                <c:pt idx="36298">
                  <c:v>362908.84</c:v>
                </c:pt>
                <c:pt idx="36299">
                  <c:v>362918.81</c:v>
                </c:pt>
                <c:pt idx="36300">
                  <c:v>362928.81</c:v>
                </c:pt>
                <c:pt idx="36301">
                  <c:v>362938.81</c:v>
                </c:pt>
                <c:pt idx="36302">
                  <c:v>362948.81</c:v>
                </c:pt>
                <c:pt idx="36303">
                  <c:v>362958.81</c:v>
                </c:pt>
                <c:pt idx="36304">
                  <c:v>362968.81</c:v>
                </c:pt>
                <c:pt idx="36305">
                  <c:v>362978.81</c:v>
                </c:pt>
                <c:pt idx="36306">
                  <c:v>362988.81</c:v>
                </c:pt>
                <c:pt idx="36307">
                  <c:v>362998.81</c:v>
                </c:pt>
                <c:pt idx="36308">
                  <c:v>363008.81</c:v>
                </c:pt>
                <c:pt idx="36309">
                  <c:v>363018.81</c:v>
                </c:pt>
                <c:pt idx="36310">
                  <c:v>363028.81</c:v>
                </c:pt>
                <c:pt idx="36311">
                  <c:v>363038.81</c:v>
                </c:pt>
                <c:pt idx="36312">
                  <c:v>363048.78</c:v>
                </c:pt>
                <c:pt idx="36313">
                  <c:v>363058.81</c:v>
                </c:pt>
                <c:pt idx="36314">
                  <c:v>363068.78</c:v>
                </c:pt>
                <c:pt idx="36315">
                  <c:v>363078.81</c:v>
                </c:pt>
                <c:pt idx="36316">
                  <c:v>363088.81</c:v>
                </c:pt>
                <c:pt idx="36317">
                  <c:v>363098.78</c:v>
                </c:pt>
                <c:pt idx="36318">
                  <c:v>363108.81</c:v>
                </c:pt>
                <c:pt idx="36319">
                  <c:v>363118.78</c:v>
                </c:pt>
                <c:pt idx="36320">
                  <c:v>363128.78</c:v>
                </c:pt>
                <c:pt idx="36321">
                  <c:v>363138.78</c:v>
                </c:pt>
                <c:pt idx="36322">
                  <c:v>363148.78</c:v>
                </c:pt>
                <c:pt idx="36323">
                  <c:v>363158.78</c:v>
                </c:pt>
                <c:pt idx="36324">
                  <c:v>363168.78</c:v>
                </c:pt>
                <c:pt idx="36325">
                  <c:v>363178.78</c:v>
                </c:pt>
                <c:pt idx="36326">
                  <c:v>363188.78</c:v>
                </c:pt>
                <c:pt idx="36327">
                  <c:v>363198.78</c:v>
                </c:pt>
                <c:pt idx="36328">
                  <c:v>363208.75</c:v>
                </c:pt>
                <c:pt idx="36329">
                  <c:v>363218.78</c:v>
                </c:pt>
                <c:pt idx="36330">
                  <c:v>363228.75</c:v>
                </c:pt>
                <c:pt idx="36331">
                  <c:v>363238.78</c:v>
                </c:pt>
                <c:pt idx="36332">
                  <c:v>363248.75</c:v>
                </c:pt>
                <c:pt idx="36333">
                  <c:v>363258.75</c:v>
                </c:pt>
                <c:pt idx="36334">
                  <c:v>363268.75</c:v>
                </c:pt>
                <c:pt idx="36335">
                  <c:v>363278.75</c:v>
                </c:pt>
                <c:pt idx="36336">
                  <c:v>363288.75</c:v>
                </c:pt>
                <c:pt idx="36337">
                  <c:v>363298.75</c:v>
                </c:pt>
                <c:pt idx="36338">
                  <c:v>363308.75</c:v>
                </c:pt>
                <c:pt idx="36339">
                  <c:v>363318.75</c:v>
                </c:pt>
                <c:pt idx="36340">
                  <c:v>363328.75</c:v>
                </c:pt>
                <c:pt idx="36341">
                  <c:v>363338.75</c:v>
                </c:pt>
                <c:pt idx="36342">
                  <c:v>363348.75</c:v>
                </c:pt>
                <c:pt idx="36343">
                  <c:v>363358.75</c:v>
                </c:pt>
                <c:pt idx="36344">
                  <c:v>363368.75</c:v>
                </c:pt>
                <c:pt idx="36345">
                  <c:v>363378.72</c:v>
                </c:pt>
                <c:pt idx="36346">
                  <c:v>363388.75</c:v>
                </c:pt>
                <c:pt idx="36347">
                  <c:v>363398.75</c:v>
                </c:pt>
                <c:pt idx="36348">
                  <c:v>363408.72</c:v>
                </c:pt>
                <c:pt idx="36349">
                  <c:v>363418.75</c:v>
                </c:pt>
                <c:pt idx="36350">
                  <c:v>363428.72</c:v>
                </c:pt>
                <c:pt idx="36351">
                  <c:v>363438.75</c:v>
                </c:pt>
                <c:pt idx="36352">
                  <c:v>363448.72</c:v>
                </c:pt>
                <c:pt idx="36353">
                  <c:v>363458.72</c:v>
                </c:pt>
                <c:pt idx="36354">
                  <c:v>363468.72</c:v>
                </c:pt>
                <c:pt idx="36355">
                  <c:v>363478.72</c:v>
                </c:pt>
                <c:pt idx="36356">
                  <c:v>363488.69</c:v>
                </c:pt>
                <c:pt idx="36357">
                  <c:v>363498.72</c:v>
                </c:pt>
                <c:pt idx="36358">
                  <c:v>363508.72</c:v>
                </c:pt>
                <c:pt idx="36359">
                  <c:v>363518.69</c:v>
                </c:pt>
                <c:pt idx="36360">
                  <c:v>363528.72</c:v>
                </c:pt>
                <c:pt idx="36361">
                  <c:v>363538.69</c:v>
                </c:pt>
                <c:pt idx="36362">
                  <c:v>363548.72</c:v>
                </c:pt>
                <c:pt idx="36363">
                  <c:v>363558.69</c:v>
                </c:pt>
                <c:pt idx="36364">
                  <c:v>363568.69</c:v>
                </c:pt>
                <c:pt idx="36365">
                  <c:v>363578.69</c:v>
                </c:pt>
                <c:pt idx="36366">
                  <c:v>363588.69</c:v>
                </c:pt>
                <c:pt idx="36367">
                  <c:v>363598.69</c:v>
                </c:pt>
                <c:pt idx="36368">
                  <c:v>363608.69</c:v>
                </c:pt>
                <c:pt idx="36369">
                  <c:v>363618.69</c:v>
                </c:pt>
                <c:pt idx="36370">
                  <c:v>363628.69</c:v>
                </c:pt>
                <c:pt idx="36371">
                  <c:v>363638.69</c:v>
                </c:pt>
                <c:pt idx="36372">
                  <c:v>363648.69</c:v>
                </c:pt>
                <c:pt idx="36373">
                  <c:v>363658.69</c:v>
                </c:pt>
                <c:pt idx="36374">
                  <c:v>363668.69</c:v>
                </c:pt>
                <c:pt idx="36375">
                  <c:v>363678.69</c:v>
                </c:pt>
                <c:pt idx="36376">
                  <c:v>363688.66</c:v>
                </c:pt>
                <c:pt idx="36377">
                  <c:v>363698.69</c:v>
                </c:pt>
                <c:pt idx="36378">
                  <c:v>363708.69</c:v>
                </c:pt>
                <c:pt idx="36379">
                  <c:v>363718.66</c:v>
                </c:pt>
                <c:pt idx="36380">
                  <c:v>363728.69</c:v>
                </c:pt>
                <c:pt idx="36381">
                  <c:v>363738.66</c:v>
                </c:pt>
                <c:pt idx="36382">
                  <c:v>363748.69</c:v>
                </c:pt>
                <c:pt idx="36383">
                  <c:v>363758.66</c:v>
                </c:pt>
                <c:pt idx="36384">
                  <c:v>363768.66</c:v>
                </c:pt>
                <c:pt idx="36385">
                  <c:v>363778.66</c:v>
                </c:pt>
                <c:pt idx="36386">
                  <c:v>363788.66</c:v>
                </c:pt>
                <c:pt idx="36387">
                  <c:v>363798.63</c:v>
                </c:pt>
                <c:pt idx="36388">
                  <c:v>363808.66</c:v>
                </c:pt>
                <c:pt idx="36389">
                  <c:v>363818.66</c:v>
                </c:pt>
                <c:pt idx="36390">
                  <c:v>363828.66</c:v>
                </c:pt>
                <c:pt idx="36391">
                  <c:v>363838.66</c:v>
                </c:pt>
                <c:pt idx="36392">
                  <c:v>363848.63</c:v>
                </c:pt>
                <c:pt idx="36393">
                  <c:v>363858.66</c:v>
                </c:pt>
                <c:pt idx="36394">
                  <c:v>363868.63</c:v>
                </c:pt>
                <c:pt idx="36395">
                  <c:v>363878.63</c:v>
                </c:pt>
                <c:pt idx="36396">
                  <c:v>363888.63</c:v>
                </c:pt>
                <c:pt idx="36397">
                  <c:v>363898.63</c:v>
                </c:pt>
                <c:pt idx="36398">
                  <c:v>363908.66</c:v>
                </c:pt>
                <c:pt idx="36399">
                  <c:v>363918.63</c:v>
                </c:pt>
                <c:pt idx="36400">
                  <c:v>363928.63</c:v>
                </c:pt>
                <c:pt idx="36401">
                  <c:v>363938.63</c:v>
                </c:pt>
                <c:pt idx="36402">
                  <c:v>363948.63</c:v>
                </c:pt>
                <c:pt idx="36403">
                  <c:v>363958.63</c:v>
                </c:pt>
                <c:pt idx="36404">
                  <c:v>363968.63</c:v>
                </c:pt>
                <c:pt idx="36405">
                  <c:v>363978.63</c:v>
                </c:pt>
                <c:pt idx="36406">
                  <c:v>363988.63</c:v>
                </c:pt>
                <c:pt idx="36407">
                  <c:v>363998.59</c:v>
                </c:pt>
                <c:pt idx="36408">
                  <c:v>364008.63</c:v>
                </c:pt>
                <c:pt idx="36409">
                  <c:v>364018.63</c:v>
                </c:pt>
                <c:pt idx="36410">
                  <c:v>364028.63</c:v>
                </c:pt>
                <c:pt idx="36411">
                  <c:v>364038.63</c:v>
                </c:pt>
                <c:pt idx="36412">
                  <c:v>364048.59</c:v>
                </c:pt>
                <c:pt idx="36413">
                  <c:v>364058.63</c:v>
                </c:pt>
                <c:pt idx="36414">
                  <c:v>364068.59</c:v>
                </c:pt>
                <c:pt idx="36415">
                  <c:v>364078.59</c:v>
                </c:pt>
                <c:pt idx="36416">
                  <c:v>364088.59</c:v>
                </c:pt>
                <c:pt idx="36417">
                  <c:v>364098.59</c:v>
                </c:pt>
                <c:pt idx="36418">
                  <c:v>364108.56</c:v>
                </c:pt>
                <c:pt idx="36419">
                  <c:v>364118.59</c:v>
                </c:pt>
                <c:pt idx="36420">
                  <c:v>364128.59</c:v>
                </c:pt>
                <c:pt idx="36421">
                  <c:v>364138.59</c:v>
                </c:pt>
                <c:pt idx="36422">
                  <c:v>364148.59</c:v>
                </c:pt>
                <c:pt idx="36423">
                  <c:v>364158.56</c:v>
                </c:pt>
                <c:pt idx="36424">
                  <c:v>364168.59</c:v>
                </c:pt>
                <c:pt idx="36425">
                  <c:v>364178.56</c:v>
                </c:pt>
                <c:pt idx="36426">
                  <c:v>364188.56</c:v>
                </c:pt>
                <c:pt idx="36427">
                  <c:v>364198.56</c:v>
                </c:pt>
                <c:pt idx="36428">
                  <c:v>364208.56</c:v>
                </c:pt>
                <c:pt idx="36429">
                  <c:v>364218.59</c:v>
                </c:pt>
                <c:pt idx="36430">
                  <c:v>364228.56</c:v>
                </c:pt>
                <c:pt idx="36431">
                  <c:v>364238.56</c:v>
                </c:pt>
                <c:pt idx="36432">
                  <c:v>364248.56</c:v>
                </c:pt>
                <c:pt idx="36433">
                  <c:v>364258.56</c:v>
                </c:pt>
                <c:pt idx="36434">
                  <c:v>364268.56</c:v>
                </c:pt>
                <c:pt idx="36435">
                  <c:v>364278.56</c:v>
                </c:pt>
                <c:pt idx="36436">
                  <c:v>364288.56</c:v>
                </c:pt>
                <c:pt idx="36437">
                  <c:v>364298.56</c:v>
                </c:pt>
                <c:pt idx="36438">
                  <c:v>364308.56</c:v>
                </c:pt>
                <c:pt idx="36439">
                  <c:v>364318.56</c:v>
                </c:pt>
                <c:pt idx="36440">
                  <c:v>364328.56</c:v>
                </c:pt>
                <c:pt idx="36441">
                  <c:v>364338.56</c:v>
                </c:pt>
                <c:pt idx="36442">
                  <c:v>364348.56</c:v>
                </c:pt>
                <c:pt idx="36443">
                  <c:v>364358.53</c:v>
                </c:pt>
                <c:pt idx="36444">
                  <c:v>364368.56</c:v>
                </c:pt>
                <c:pt idx="36445">
                  <c:v>364378.53</c:v>
                </c:pt>
                <c:pt idx="36446">
                  <c:v>364388.56</c:v>
                </c:pt>
                <c:pt idx="36447">
                  <c:v>364398.53</c:v>
                </c:pt>
                <c:pt idx="36448">
                  <c:v>364408.53</c:v>
                </c:pt>
                <c:pt idx="36449">
                  <c:v>364418.53</c:v>
                </c:pt>
                <c:pt idx="36450">
                  <c:v>364428.53</c:v>
                </c:pt>
                <c:pt idx="36451">
                  <c:v>364438.53</c:v>
                </c:pt>
                <c:pt idx="36452">
                  <c:v>364448.53</c:v>
                </c:pt>
                <c:pt idx="36453">
                  <c:v>364458.53</c:v>
                </c:pt>
                <c:pt idx="36454">
                  <c:v>364468.5</c:v>
                </c:pt>
                <c:pt idx="36455">
                  <c:v>364478.53</c:v>
                </c:pt>
                <c:pt idx="36456">
                  <c:v>364488.5</c:v>
                </c:pt>
                <c:pt idx="36457">
                  <c:v>364498.53</c:v>
                </c:pt>
                <c:pt idx="36458">
                  <c:v>364508.5</c:v>
                </c:pt>
                <c:pt idx="36459">
                  <c:v>364518.5</c:v>
                </c:pt>
                <c:pt idx="36460">
                  <c:v>364528.53</c:v>
                </c:pt>
                <c:pt idx="36461">
                  <c:v>364538.5</c:v>
                </c:pt>
                <c:pt idx="36462">
                  <c:v>364548.5</c:v>
                </c:pt>
                <c:pt idx="36463">
                  <c:v>364558.5</c:v>
                </c:pt>
                <c:pt idx="36464">
                  <c:v>364568.5</c:v>
                </c:pt>
                <c:pt idx="36465">
                  <c:v>364578.5</c:v>
                </c:pt>
                <c:pt idx="36466">
                  <c:v>364588.5</c:v>
                </c:pt>
                <c:pt idx="36467">
                  <c:v>364598.5</c:v>
                </c:pt>
                <c:pt idx="36468">
                  <c:v>364608.5</c:v>
                </c:pt>
                <c:pt idx="36469">
                  <c:v>364618.5</c:v>
                </c:pt>
                <c:pt idx="36470">
                  <c:v>364628.5</c:v>
                </c:pt>
                <c:pt idx="36471">
                  <c:v>364638.5</c:v>
                </c:pt>
                <c:pt idx="36472">
                  <c:v>364648.5</c:v>
                </c:pt>
                <c:pt idx="36473">
                  <c:v>364658.5</c:v>
                </c:pt>
                <c:pt idx="36474">
                  <c:v>364668.47</c:v>
                </c:pt>
                <c:pt idx="36475">
                  <c:v>364678.5</c:v>
                </c:pt>
                <c:pt idx="36476">
                  <c:v>364688.47</c:v>
                </c:pt>
                <c:pt idx="36477">
                  <c:v>364698.5</c:v>
                </c:pt>
                <c:pt idx="36478">
                  <c:v>364708.47</c:v>
                </c:pt>
                <c:pt idx="36479">
                  <c:v>364718.47</c:v>
                </c:pt>
                <c:pt idx="36480">
                  <c:v>364728.47</c:v>
                </c:pt>
                <c:pt idx="36481">
                  <c:v>364738.47</c:v>
                </c:pt>
                <c:pt idx="36482">
                  <c:v>364748.47</c:v>
                </c:pt>
                <c:pt idx="36483">
                  <c:v>364758.47</c:v>
                </c:pt>
                <c:pt idx="36484">
                  <c:v>364768.47</c:v>
                </c:pt>
                <c:pt idx="36485">
                  <c:v>364778.44</c:v>
                </c:pt>
                <c:pt idx="36486">
                  <c:v>364788.47</c:v>
                </c:pt>
                <c:pt idx="36487">
                  <c:v>364798.44</c:v>
                </c:pt>
                <c:pt idx="36488">
                  <c:v>364808.47</c:v>
                </c:pt>
                <c:pt idx="36489">
                  <c:v>364818.44</c:v>
                </c:pt>
                <c:pt idx="36490">
                  <c:v>364828.44</c:v>
                </c:pt>
                <c:pt idx="36491">
                  <c:v>364838.47</c:v>
                </c:pt>
                <c:pt idx="36492">
                  <c:v>364848.44</c:v>
                </c:pt>
                <c:pt idx="36493">
                  <c:v>364858.44</c:v>
                </c:pt>
                <c:pt idx="36494">
                  <c:v>364868.44</c:v>
                </c:pt>
                <c:pt idx="36495">
                  <c:v>364878.44</c:v>
                </c:pt>
                <c:pt idx="36496">
                  <c:v>364888.44</c:v>
                </c:pt>
                <c:pt idx="36497">
                  <c:v>364898.44</c:v>
                </c:pt>
                <c:pt idx="36498">
                  <c:v>364908.44</c:v>
                </c:pt>
                <c:pt idx="36499">
                  <c:v>364918.44</c:v>
                </c:pt>
                <c:pt idx="36500">
                  <c:v>364928.44</c:v>
                </c:pt>
                <c:pt idx="36501">
                  <c:v>364938.44</c:v>
                </c:pt>
                <c:pt idx="36502">
                  <c:v>364948.44</c:v>
                </c:pt>
                <c:pt idx="36503">
                  <c:v>364958.44</c:v>
                </c:pt>
                <c:pt idx="36504">
                  <c:v>364968.44</c:v>
                </c:pt>
                <c:pt idx="36505">
                  <c:v>364978.44</c:v>
                </c:pt>
                <c:pt idx="36506">
                  <c:v>364988.44</c:v>
                </c:pt>
                <c:pt idx="36507">
                  <c:v>364998.41</c:v>
                </c:pt>
                <c:pt idx="36508">
                  <c:v>365008.44</c:v>
                </c:pt>
                <c:pt idx="36509">
                  <c:v>365018.41</c:v>
                </c:pt>
                <c:pt idx="36510">
                  <c:v>365028.41</c:v>
                </c:pt>
                <c:pt idx="36511">
                  <c:v>365038.41</c:v>
                </c:pt>
                <c:pt idx="36512">
                  <c:v>365048.41</c:v>
                </c:pt>
                <c:pt idx="36513">
                  <c:v>365058.44</c:v>
                </c:pt>
                <c:pt idx="36514">
                  <c:v>365068.41</c:v>
                </c:pt>
                <c:pt idx="36515">
                  <c:v>365078.41</c:v>
                </c:pt>
                <c:pt idx="36516">
                  <c:v>365088.41</c:v>
                </c:pt>
                <c:pt idx="36517">
                  <c:v>365098.41</c:v>
                </c:pt>
                <c:pt idx="36518">
                  <c:v>365108.38</c:v>
                </c:pt>
                <c:pt idx="36519">
                  <c:v>365118.41</c:v>
                </c:pt>
                <c:pt idx="36520">
                  <c:v>365128.38</c:v>
                </c:pt>
                <c:pt idx="36521">
                  <c:v>365138.38</c:v>
                </c:pt>
                <c:pt idx="36522">
                  <c:v>365148.41</c:v>
                </c:pt>
                <c:pt idx="36523">
                  <c:v>365158.38</c:v>
                </c:pt>
                <c:pt idx="36524">
                  <c:v>365168.41</c:v>
                </c:pt>
                <c:pt idx="36525">
                  <c:v>365178.38</c:v>
                </c:pt>
                <c:pt idx="36526">
                  <c:v>365188.38</c:v>
                </c:pt>
                <c:pt idx="36527">
                  <c:v>365198.38</c:v>
                </c:pt>
                <c:pt idx="36528">
                  <c:v>365208.38</c:v>
                </c:pt>
                <c:pt idx="36529">
                  <c:v>365218.38</c:v>
                </c:pt>
                <c:pt idx="36530">
                  <c:v>365228.38</c:v>
                </c:pt>
                <c:pt idx="36531">
                  <c:v>365238.38</c:v>
                </c:pt>
                <c:pt idx="36532">
                  <c:v>365248.38</c:v>
                </c:pt>
                <c:pt idx="36533">
                  <c:v>365258.38</c:v>
                </c:pt>
                <c:pt idx="36534">
                  <c:v>365268.38</c:v>
                </c:pt>
                <c:pt idx="36535">
                  <c:v>365278.38</c:v>
                </c:pt>
                <c:pt idx="36536">
                  <c:v>365288.38</c:v>
                </c:pt>
                <c:pt idx="36537">
                  <c:v>365298.38</c:v>
                </c:pt>
                <c:pt idx="36538">
                  <c:v>365308.34</c:v>
                </c:pt>
                <c:pt idx="36539">
                  <c:v>365318.38</c:v>
                </c:pt>
                <c:pt idx="36540">
                  <c:v>365328.34</c:v>
                </c:pt>
                <c:pt idx="36541">
                  <c:v>365338.34</c:v>
                </c:pt>
                <c:pt idx="36542">
                  <c:v>365348.34</c:v>
                </c:pt>
                <c:pt idx="36543">
                  <c:v>365358.34</c:v>
                </c:pt>
                <c:pt idx="36544">
                  <c:v>365368.38</c:v>
                </c:pt>
                <c:pt idx="36545">
                  <c:v>365378.34</c:v>
                </c:pt>
                <c:pt idx="36546">
                  <c:v>365388.34</c:v>
                </c:pt>
                <c:pt idx="36547">
                  <c:v>365398.34</c:v>
                </c:pt>
                <c:pt idx="36548">
                  <c:v>365408.34</c:v>
                </c:pt>
                <c:pt idx="36549">
                  <c:v>365418.31</c:v>
                </c:pt>
                <c:pt idx="36550">
                  <c:v>365428.34</c:v>
                </c:pt>
                <c:pt idx="36551">
                  <c:v>365438.31</c:v>
                </c:pt>
                <c:pt idx="36552">
                  <c:v>365448.31</c:v>
                </c:pt>
                <c:pt idx="36553">
                  <c:v>365458.34</c:v>
                </c:pt>
                <c:pt idx="36554">
                  <c:v>365468.31</c:v>
                </c:pt>
                <c:pt idx="36555">
                  <c:v>365478.34</c:v>
                </c:pt>
                <c:pt idx="36556">
                  <c:v>365488.31</c:v>
                </c:pt>
                <c:pt idx="36557">
                  <c:v>365498.31</c:v>
                </c:pt>
                <c:pt idx="36558">
                  <c:v>365508.31</c:v>
                </c:pt>
                <c:pt idx="36559">
                  <c:v>365518.31</c:v>
                </c:pt>
                <c:pt idx="36560">
                  <c:v>365528.31</c:v>
                </c:pt>
                <c:pt idx="36561">
                  <c:v>365538.31</c:v>
                </c:pt>
                <c:pt idx="36562">
                  <c:v>365548.31</c:v>
                </c:pt>
                <c:pt idx="36563">
                  <c:v>365558.31</c:v>
                </c:pt>
                <c:pt idx="36564">
                  <c:v>365568.31</c:v>
                </c:pt>
                <c:pt idx="36565">
                  <c:v>365578.31</c:v>
                </c:pt>
                <c:pt idx="36566">
                  <c:v>365588.31</c:v>
                </c:pt>
                <c:pt idx="36567">
                  <c:v>365598.31</c:v>
                </c:pt>
                <c:pt idx="36568">
                  <c:v>365608.31</c:v>
                </c:pt>
                <c:pt idx="36569">
                  <c:v>365618.28</c:v>
                </c:pt>
                <c:pt idx="36570">
                  <c:v>365628.31</c:v>
                </c:pt>
                <c:pt idx="36571">
                  <c:v>365638.28</c:v>
                </c:pt>
                <c:pt idx="36572">
                  <c:v>365648.31</c:v>
                </c:pt>
                <c:pt idx="36573">
                  <c:v>365658.31</c:v>
                </c:pt>
                <c:pt idx="36574">
                  <c:v>365668.28</c:v>
                </c:pt>
                <c:pt idx="36575">
                  <c:v>365678.31</c:v>
                </c:pt>
                <c:pt idx="36576">
                  <c:v>365688.28</c:v>
                </c:pt>
                <c:pt idx="36577">
                  <c:v>365698.28</c:v>
                </c:pt>
                <c:pt idx="36578">
                  <c:v>365708.28</c:v>
                </c:pt>
                <c:pt idx="36579">
                  <c:v>365718.28</c:v>
                </c:pt>
                <c:pt idx="36580">
                  <c:v>365728.25</c:v>
                </c:pt>
                <c:pt idx="36581">
                  <c:v>365738.28</c:v>
                </c:pt>
                <c:pt idx="36582">
                  <c:v>365748.25</c:v>
                </c:pt>
                <c:pt idx="36583">
                  <c:v>365758.28</c:v>
                </c:pt>
                <c:pt idx="36584">
                  <c:v>365768.28</c:v>
                </c:pt>
                <c:pt idx="36585">
                  <c:v>365778.25</c:v>
                </c:pt>
                <c:pt idx="36586">
                  <c:v>365788.28</c:v>
                </c:pt>
                <c:pt idx="36587">
                  <c:v>365798.25</c:v>
                </c:pt>
                <c:pt idx="36588">
                  <c:v>365808.25</c:v>
                </c:pt>
                <c:pt idx="36589">
                  <c:v>365818.25</c:v>
                </c:pt>
                <c:pt idx="36590">
                  <c:v>365828.25</c:v>
                </c:pt>
                <c:pt idx="36591">
                  <c:v>365838.25</c:v>
                </c:pt>
                <c:pt idx="36592">
                  <c:v>365848.25</c:v>
                </c:pt>
                <c:pt idx="36593">
                  <c:v>365858.25</c:v>
                </c:pt>
                <c:pt idx="36594">
                  <c:v>365868.25</c:v>
                </c:pt>
                <c:pt idx="36595">
                  <c:v>365878.25</c:v>
                </c:pt>
                <c:pt idx="36596">
                  <c:v>365888.25</c:v>
                </c:pt>
                <c:pt idx="36597">
                  <c:v>365898.25</c:v>
                </c:pt>
                <c:pt idx="36598">
                  <c:v>365908.25</c:v>
                </c:pt>
                <c:pt idx="36599">
                  <c:v>365918.25</c:v>
                </c:pt>
                <c:pt idx="36600">
                  <c:v>365928.22</c:v>
                </c:pt>
                <c:pt idx="36601">
                  <c:v>365938.25</c:v>
                </c:pt>
                <c:pt idx="36602">
                  <c:v>365948.22</c:v>
                </c:pt>
                <c:pt idx="36603">
                  <c:v>365958.25</c:v>
                </c:pt>
                <c:pt idx="36604">
                  <c:v>365968.25</c:v>
                </c:pt>
                <c:pt idx="36605">
                  <c:v>365978.22</c:v>
                </c:pt>
                <c:pt idx="36606">
                  <c:v>365988.25</c:v>
                </c:pt>
                <c:pt idx="36607">
                  <c:v>365998.22</c:v>
                </c:pt>
                <c:pt idx="36608">
                  <c:v>366008.22</c:v>
                </c:pt>
                <c:pt idx="36609">
                  <c:v>366018.22</c:v>
                </c:pt>
                <c:pt idx="36610">
                  <c:v>366028.22</c:v>
                </c:pt>
                <c:pt idx="36611">
                  <c:v>366038.19</c:v>
                </c:pt>
                <c:pt idx="36612">
                  <c:v>366048.22</c:v>
                </c:pt>
                <c:pt idx="36613">
                  <c:v>366058.19</c:v>
                </c:pt>
                <c:pt idx="36614">
                  <c:v>366068.22</c:v>
                </c:pt>
                <c:pt idx="36615">
                  <c:v>366078.22</c:v>
                </c:pt>
                <c:pt idx="36616">
                  <c:v>366088.19</c:v>
                </c:pt>
                <c:pt idx="36617">
                  <c:v>366098.22</c:v>
                </c:pt>
                <c:pt idx="36618">
                  <c:v>366108.19</c:v>
                </c:pt>
                <c:pt idx="36619">
                  <c:v>366118.19</c:v>
                </c:pt>
                <c:pt idx="36620">
                  <c:v>366128.19</c:v>
                </c:pt>
                <c:pt idx="36621">
                  <c:v>366138.19</c:v>
                </c:pt>
                <c:pt idx="36622">
                  <c:v>366148.19</c:v>
                </c:pt>
                <c:pt idx="36623">
                  <c:v>366158.19</c:v>
                </c:pt>
                <c:pt idx="36624">
                  <c:v>366168.19</c:v>
                </c:pt>
                <c:pt idx="36625">
                  <c:v>366178.19</c:v>
                </c:pt>
                <c:pt idx="36626">
                  <c:v>366188.19</c:v>
                </c:pt>
                <c:pt idx="36627">
                  <c:v>366198.19</c:v>
                </c:pt>
                <c:pt idx="36628">
                  <c:v>366208.19</c:v>
                </c:pt>
                <c:pt idx="36629">
                  <c:v>366218.19</c:v>
                </c:pt>
                <c:pt idx="36630">
                  <c:v>366228.19</c:v>
                </c:pt>
                <c:pt idx="36631">
                  <c:v>366238.19</c:v>
                </c:pt>
                <c:pt idx="36632">
                  <c:v>366248.19</c:v>
                </c:pt>
                <c:pt idx="36633">
                  <c:v>366258.16</c:v>
                </c:pt>
                <c:pt idx="36634">
                  <c:v>366268.19</c:v>
                </c:pt>
                <c:pt idx="36635">
                  <c:v>366278.19</c:v>
                </c:pt>
                <c:pt idx="36636">
                  <c:v>366288.16</c:v>
                </c:pt>
                <c:pt idx="36637">
                  <c:v>366298.19</c:v>
                </c:pt>
                <c:pt idx="36638">
                  <c:v>366308.16</c:v>
                </c:pt>
                <c:pt idx="36639">
                  <c:v>366318.19</c:v>
                </c:pt>
                <c:pt idx="36640">
                  <c:v>366328.16</c:v>
                </c:pt>
                <c:pt idx="36641">
                  <c:v>366338.16</c:v>
                </c:pt>
                <c:pt idx="36642">
                  <c:v>366348.16</c:v>
                </c:pt>
                <c:pt idx="36643">
                  <c:v>366358.16</c:v>
                </c:pt>
                <c:pt idx="36644">
                  <c:v>366368.13</c:v>
                </c:pt>
                <c:pt idx="36645">
                  <c:v>366378.16</c:v>
                </c:pt>
                <c:pt idx="36646">
                  <c:v>366388.16</c:v>
                </c:pt>
                <c:pt idx="36647">
                  <c:v>366398.13</c:v>
                </c:pt>
                <c:pt idx="36648">
                  <c:v>366408.16</c:v>
                </c:pt>
                <c:pt idx="36649">
                  <c:v>366418.13</c:v>
                </c:pt>
                <c:pt idx="36650">
                  <c:v>366428.15999999997</c:v>
                </c:pt>
                <c:pt idx="36651">
                  <c:v>366438.13</c:v>
                </c:pt>
                <c:pt idx="36652">
                  <c:v>366448.13</c:v>
                </c:pt>
                <c:pt idx="36653">
                  <c:v>366458.13</c:v>
                </c:pt>
                <c:pt idx="36654">
                  <c:v>366468.13</c:v>
                </c:pt>
                <c:pt idx="36655">
                  <c:v>366478.13</c:v>
                </c:pt>
                <c:pt idx="36656">
                  <c:v>366488.13</c:v>
                </c:pt>
                <c:pt idx="36657">
                  <c:v>366498.13</c:v>
                </c:pt>
                <c:pt idx="36658">
                  <c:v>366508.13</c:v>
                </c:pt>
                <c:pt idx="36659">
                  <c:v>366518.13</c:v>
                </c:pt>
                <c:pt idx="36660">
                  <c:v>366528.13</c:v>
                </c:pt>
                <c:pt idx="36661">
                  <c:v>366538.13</c:v>
                </c:pt>
                <c:pt idx="36662">
                  <c:v>366548.13</c:v>
                </c:pt>
                <c:pt idx="36663">
                  <c:v>366558.13</c:v>
                </c:pt>
                <c:pt idx="36664">
                  <c:v>366568.09</c:v>
                </c:pt>
                <c:pt idx="36665">
                  <c:v>366578.13</c:v>
                </c:pt>
                <c:pt idx="36666">
                  <c:v>366588.13</c:v>
                </c:pt>
                <c:pt idx="36667">
                  <c:v>366598.09</c:v>
                </c:pt>
                <c:pt idx="36668">
                  <c:v>366608.13</c:v>
                </c:pt>
                <c:pt idx="36669">
                  <c:v>366618.09</c:v>
                </c:pt>
                <c:pt idx="36670">
                  <c:v>366628.13</c:v>
                </c:pt>
                <c:pt idx="36671">
                  <c:v>366638.09</c:v>
                </c:pt>
                <c:pt idx="36672">
                  <c:v>366648.09</c:v>
                </c:pt>
                <c:pt idx="36673">
                  <c:v>366658.09</c:v>
                </c:pt>
                <c:pt idx="36674">
                  <c:v>366668.09</c:v>
                </c:pt>
                <c:pt idx="36675">
                  <c:v>366678.06</c:v>
                </c:pt>
                <c:pt idx="36676">
                  <c:v>366688.09</c:v>
                </c:pt>
                <c:pt idx="36677">
                  <c:v>366698.09</c:v>
                </c:pt>
                <c:pt idx="36678">
                  <c:v>366708.09</c:v>
                </c:pt>
                <c:pt idx="36679">
                  <c:v>366718.09</c:v>
                </c:pt>
                <c:pt idx="36680">
                  <c:v>366728.06</c:v>
                </c:pt>
                <c:pt idx="36681">
                  <c:v>366738.09</c:v>
                </c:pt>
                <c:pt idx="36682">
                  <c:v>366748.06</c:v>
                </c:pt>
                <c:pt idx="36683">
                  <c:v>366758.06</c:v>
                </c:pt>
                <c:pt idx="36684">
                  <c:v>366768.06</c:v>
                </c:pt>
                <c:pt idx="36685">
                  <c:v>366778.06</c:v>
                </c:pt>
                <c:pt idx="36686">
                  <c:v>366788.06</c:v>
                </c:pt>
                <c:pt idx="36687">
                  <c:v>366798.06</c:v>
                </c:pt>
                <c:pt idx="36688">
                  <c:v>366808.06</c:v>
                </c:pt>
                <c:pt idx="36689">
                  <c:v>366818.06</c:v>
                </c:pt>
                <c:pt idx="36690">
                  <c:v>366828.06</c:v>
                </c:pt>
                <c:pt idx="36691">
                  <c:v>366838.06</c:v>
                </c:pt>
                <c:pt idx="36692">
                  <c:v>366848.06</c:v>
                </c:pt>
                <c:pt idx="36693">
                  <c:v>366858.06</c:v>
                </c:pt>
                <c:pt idx="36694">
                  <c:v>366868.06</c:v>
                </c:pt>
                <c:pt idx="36695">
                  <c:v>366878.03</c:v>
                </c:pt>
                <c:pt idx="36696">
                  <c:v>366888.06</c:v>
                </c:pt>
                <c:pt idx="36697">
                  <c:v>366898.06</c:v>
                </c:pt>
                <c:pt idx="36698">
                  <c:v>366908.06</c:v>
                </c:pt>
                <c:pt idx="36699">
                  <c:v>366918.06</c:v>
                </c:pt>
                <c:pt idx="36700">
                  <c:v>366928.03</c:v>
                </c:pt>
                <c:pt idx="36701">
                  <c:v>366938.06</c:v>
                </c:pt>
                <c:pt idx="36702">
                  <c:v>366948.03</c:v>
                </c:pt>
                <c:pt idx="36703">
                  <c:v>366958.03</c:v>
                </c:pt>
                <c:pt idx="36704">
                  <c:v>366968.03</c:v>
                </c:pt>
                <c:pt idx="36705">
                  <c:v>366978.03</c:v>
                </c:pt>
                <c:pt idx="36706">
                  <c:v>366988</c:v>
                </c:pt>
                <c:pt idx="36707">
                  <c:v>366998.03</c:v>
                </c:pt>
                <c:pt idx="36708">
                  <c:v>367008.03</c:v>
                </c:pt>
                <c:pt idx="36709">
                  <c:v>367018.03</c:v>
                </c:pt>
                <c:pt idx="36710">
                  <c:v>367028.03</c:v>
                </c:pt>
                <c:pt idx="36711">
                  <c:v>367038</c:v>
                </c:pt>
                <c:pt idx="36712">
                  <c:v>367048.03</c:v>
                </c:pt>
                <c:pt idx="36713">
                  <c:v>367058</c:v>
                </c:pt>
                <c:pt idx="36714">
                  <c:v>367068</c:v>
                </c:pt>
                <c:pt idx="36715">
                  <c:v>367078</c:v>
                </c:pt>
                <c:pt idx="36716">
                  <c:v>367088</c:v>
                </c:pt>
                <c:pt idx="36717">
                  <c:v>367098</c:v>
                </c:pt>
                <c:pt idx="36718">
                  <c:v>367108</c:v>
                </c:pt>
                <c:pt idx="36719">
                  <c:v>367118</c:v>
                </c:pt>
                <c:pt idx="36720">
                  <c:v>367128</c:v>
                </c:pt>
                <c:pt idx="36721">
                  <c:v>367138</c:v>
                </c:pt>
                <c:pt idx="36722">
                  <c:v>367148</c:v>
                </c:pt>
                <c:pt idx="36723">
                  <c:v>367158</c:v>
                </c:pt>
                <c:pt idx="36724">
                  <c:v>367168</c:v>
                </c:pt>
                <c:pt idx="36725">
                  <c:v>367178</c:v>
                </c:pt>
                <c:pt idx="36726">
                  <c:v>367187.97</c:v>
                </c:pt>
                <c:pt idx="36727">
                  <c:v>367198</c:v>
                </c:pt>
                <c:pt idx="36728">
                  <c:v>367208</c:v>
                </c:pt>
                <c:pt idx="36729">
                  <c:v>367218</c:v>
                </c:pt>
                <c:pt idx="36730">
                  <c:v>367228</c:v>
                </c:pt>
                <c:pt idx="36731">
                  <c:v>367237.97</c:v>
                </c:pt>
                <c:pt idx="36732">
                  <c:v>367248</c:v>
                </c:pt>
                <c:pt idx="36733">
                  <c:v>367257.97</c:v>
                </c:pt>
                <c:pt idx="36734">
                  <c:v>367267.97</c:v>
                </c:pt>
                <c:pt idx="36735">
                  <c:v>367277.97</c:v>
                </c:pt>
                <c:pt idx="36736">
                  <c:v>367287.97</c:v>
                </c:pt>
                <c:pt idx="36737">
                  <c:v>367297.97</c:v>
                </c:pt>
                <c:pt idx="36738">
                  <c:v>367307.97</c:v>
                </c:pt>
                <c:pt idx="36739">
                  <c:v>367317.97</c:v>
                </c:pt>
                <c:pt idx="36740">
                  <c:v>367327.97</c:v>
                </c:pt>
                <c:pt idx="36741">
                  <c:v>367337.97</c:v>
                </c:pt>
                <c:pt idx="36742">
                  <c:v>367347.94</c:v>
                </c:pt>
                <c:pt idx="36743">
                  <c:v>367357.97</c:v>
                </c:pt>
                <c:pt idx="36744">
                  <c:v>367367.94</c:v>
                </c:pt>
                <c:pt idx="36745">
                  <c:v>367377.97</c:v>
                </c:pt>
                <c:pt idx="36746">
                  <c:v>367387.94</c:v>
                </c:pt>
                <c:pt idx="36747">
                  <c:v>367397.94</c:v>
                </c:pt>
                <c:pt idx="36748">
                  <c:v>367407.97</c:v>
                </c:pt>
                <c:pt idx="36749">
                  <c:v>367417.94</c:v>
                </c:pt>
                <c:pt idx="36750">
                  <c:v>367427.94</c:v>
                </c:pt>
                <c:pt idx="36751">
                  <c:v>367437.94</c:v>
                </c:pt>
                <c:pt idx="36752">
                  <c:v>367447.94</c:v>
                </c:pt>
                <c:pt idx="36753">
                  <c:v>367457.94</c:v>
                </c:pt>
                <c:pt idx="36754">
                  <c:v>367467.94</c:v>
                </c:pt>
                <c:pt idx="36755">
                  <c:v>367477.94</c:v>
                </c:pt>
                <c:pt idx="36756">
                  <c:v>367487.94</c:v>
                </c:pt>
                <c:pt idx="36757">
                  <c:v>367497.94</c:v>
                </c:pt>
                <c:pt idx="36758">
                  <c:v>367507.94</c:v>
                </c:pt>
                <c:pt idx="36759">
                  <c:v>367517.94</c:v>
                </c:pt>
                <c:pt idx="36760">
                  <c:v>367527.94</c:v>
                </c:pt>
                <c:pt idx="36761">
                  <c:v>367537.94</c:v>
                </c:pt>
                <c:pt idx="36762">
                  <c:v>367547.91</c:v>
                </c:pt>
                <c:pt idx="36763">
                  <c:v>367557.94</c:v>
                </c:pt>
                <c:pt idx="36764">
                  <c:v>367567.91</c:v>
                </c:pt>
                <c:pt idx="36765">
                  <c:v>367577.94</c:v>
                </c:pt>
                <c:pt idx="36766">
                  <c:v>367587.91</c:v>
                </c:pt>
                <c:pt idx="36767">
                  <c:v>367597.91</c:v>
                </c:pt>
                <c:pt idx="36768">
                  <c:v>367607.91</c:v>
                </c:pt>
                <c:pt idx="36769">
                  <c:v>367617.91</c:v>
                </c:pt>
                <c:pt idx="36770">
                  <c:v>367627.91</c:v>
                </c:pt>
                <c:pt idx="36771">
                  <c:v>367637.91</c:v>
                </c:pt>
                <c:pt idx="36772">
                  <c:v>367647.91</c:v>
                </c:pt>
                <c:pt idx="36773">
                  <c:v>367657.88</c:v>
                </c:pt>
                <c:pt idx="36774">
                  <c:v>367667.91</c:v>
                </c:pt>
                <c:pt idx="36775">
                  <c:v>367677.88</c:v>
                </c:pt>
                <c:pt idx="36776">
                  <c:v>367687.91</c:v>
                </c:pt>
                <c:pt idx="36777">
                  <c:v>367697.88</c:v>
                </c:pt>
                <c:pt idx="36778">
                  <c:v>367707.88</c:v>
                </c:pt>
                <c:pt idx="36779">
                  <c:v>367717.91</c:v>
                </c:pt>
                <c:pt idx="36780">
                  <c:v>367727.88</c:v>
                </c:pt>
                <c:pt idx="36781">
                  <c:v>367737.88</c:v>
                </c:pt>
                <c:pt idx="36782">
                  <c:v>367747.88</c:v>
                </c:pt>
                <c:pt idx="36783">
                  <c:v>367757.88</c:v>
                </c:pt>
                <c:pt idx="36784">
                  <c:v>367767.88</c:v>
                </c:pt>
                <c:pt idx="36785">
                  <c:v>367777.88</c:v>
                </c:pt>
                <c:pt idx="36786">
                  <c:v>367787.88</c:v>
                </c:pt>
                <c:pt idx="36787">
                  <c:v>367797.88</c:v>
                </c:pt>
                <c:pt idx="36788">
                  <c:v>367807.88</c:v>
                </c:pt>
                <c:pt idx="36789">
                  <c:v>367817.88</c:v>
                </c:pt>
                <c:pt idx="36790">
                  <c:v>367827.88</c:v>
                </c:pt>
                <c:pt idx="36791">
                  <c:v>367837.88</c:v>
                </c:pt>
                <c:pt idx="36792">
                  <c:v>367847.88</c:v>
                </c:pt>
                <c:pt idx="36793">
                  <c:v>367857.84</c:v>
                </c:pt>
                <c:pt idx="36794">
                  <c:v>367867.88</c:v>
                </c:pt>
                <c:pt idx="36795">
                  <c:v>367877.84</c:v>
                </c:pt>
                <c:pt idx="36796">
                  <c:v>367887.88</c:v>
                </c:pt>
                <c:pt idx="36797">
                  <c:v>367897.84</c:v>
                </c:pt>
                <c:pt idx="36798">
                  <c:v>367907.84000000003</c:v>
                </c:pt>
                <c:pt idx="36799">
                  <c:v>367917.88</c:v>
                </c:pt>
                <c:pt idx="36800">
                  <c:v>367927.84</c:v>
                </c:pt>
                <c:pt idx="36801">
                  <c:v>367937.84</c:v>
                </c:pt>
                <c:pt idx="36802">
                  <c:v>367947.84</c:v>
                </c:pt>
                <c:pt idx="36803">
                  <c:v>367957.84</c:v>
                </c:pt>
                <c:pt idx="36804">
                  <c:v>367967.84</c:v>
                </c:pt>
                <c:pt idx="36805">
                  <c:v>367977.84</c:v>
                </c:pt>
                <c:pt idx="36806">
                  <c:v>367987.81</c:v>
                </c:pt>
                <c:pt idx="36807">
                  <c:v>367997.84</c:v>
                </c:pt>
                <c:pt idx="36808">
                  <c:v>368007.81</c:v>
                </c:pt>
                <c:pt idx="36809">
                  <c:v>368017.81</c:v>
                </c:pt>
                <c:pt idx="36810">
                  <c:v>368027.84</c:v>
                </c:pt>
                <c:pt idx="36811">
                  <c:v>368037.81</c:v>
                </c:pt>
                <c:pt idx="36812">
                  <c:v>368047.84</c:v>
                </c:pt>
                <c:pt idx="36813">
                  <c:v>368057.81</c:v>
                </c:pt>
                <c:pt idx="36814">
                  <c:v>368067.81</c:v>
                </c:pt>
                <c:pt idx="36815">
                  <c:v>368077.81</c:v>
                </c:pt>
                <c:pt idx="36816">
                  <c:v>368087.81</c:v>
                </c:pt>
                <c:pt idx="36817">
                  <c:v>368097.81</c:v>
                </c:pt>
                <c:pt idx="36818">
                  <c:v>368107.81</c:v>
                </c:pt>
                <c:pt idx="36819">
                  <c:v>368117.81</c:v>
                </c:pt>
                <c:pt idx="36820">
                  <c:v>368127.81</c:v>
                </c:pt>
                <c:pt idx="36821">
                  <c:v>368137.81</c:v>
                </c:pt>
                <c:pt idx="36822">
                  <c:v>368147.81</c:v>
                </c:pt>
                <c:pt idx="36823">
                  <c:v>368157.81</c:v>
                </c:pt>
                <c:pt idx="36824">
                  <c:v>368167.81</c:v>
                </c:pt>
                <c:pt idx="36825">
                  <c:v>368177.81</c:v>
                </c:pt>
                <c:pt idx="36826">
                  <c:v>368187.78</c:v>
                </c:pt>
                <c:pt idx="36827">
                  <c:v>368197.81</c:v>
                </c:pt>
                <c:pt idx="36828">
                  <c:v>368207.78</c:v>
                </c:pt>
                <c:pt idx="36829">
                  <c:v>368217.78</c:v>
                </c:pt>
                <c:pt idx="36830">
                  <c:v>368227.81</c:v>
                </c:pt>
                <c:pt idx="36831">
                  <c:v>368237.78</c:v>
                </c:pt>
                <c:pt idx="36832">
                  <c:v>368247.81</c:v>
                </c:pt>
                <c:pt idx="36833">
                  <c:v>368257.78</c:v>
                </c:pt>
                <c:pt idx="36834">
                  <c:v>368267.78</c:v>
                </c:pt>
                <c:pt idx="36835">
                  <c:v>368277.78</c:v>
                </c:pt>
                <c:pt idx="36836">
                  <c:v>368287.78</c:v>
                </c:pt>
                <c:pt idx="36837">
                  <c:v>368297.75</c:v>
                </c:pt>
                <c:pt idx="36838">
                  <c:v>368307.78</c:v>
                </c:pt>
                <c:pt idx="36839">
                  <c:v>368317.75</c:v>
                </c:pt>
                <c:pt idx="36840">
                  <c:v>368327.75</c:v>
                </c:pt>
                <c:pt idx="36841">
                  <c:v>368337.78</c:v>
                </c:pt>
                <c:pt idx="36842">
                  <c:v>368347.75</c:v>
                </c:pt>
                <c:pt idx="36843">
                  <c:v>368357.78</c:v>
                </c:pt>
                <c:pt idx="36844">
                  <c:v>368367.75</c:v>
                </c:pt>
                <c:pt idx="36845">
                  <c:v>368377.75</c:v>
                </c:pt>
                <c:pt idx="36846">
                  <c:v>368387.75</c:v>
                </c:pt>
                <c:pt idx="36847">
                  <c:v>368397.75</c:v>
                </c:pt>
                <c:pt idx="36848">
                  <c:v>368407.75</c:v>
                </c:pt>
                <c:pt idx="36849">
                  <c:v>368417.75</c:v>
                </c:pt>
                <c:pt idx="36850">
                  <c:v>368427.75</c:v>
                </c:pt>
                <c:pt idx="36851">
                  <c:v>368437.75</c:v>
                </c:pt>
                <c:pt idx="36852">
                  <c:v>368447.75</c:v>
                </c:pt>
                <c:pt idx="36853">
                  <c:v>368457.75</c:v>
                </c:pt>
                <c:pt idx="36854">
                  <c:v>368467.75</c:v>
                </c:pt>
                <c:pt idx="36855">
                  <c:v>368477.75</c:v>
                </c:pt>
                <c:pt idx="36856">
                  <c:v>368487.75</c:v>
                </c:pt>
                <c:pt idx="36857">
                  <c:v>368497.72</c:v>
                </c:pt>
                <c:pt idx="36858">
                  <c:v>368507.75</c:v>
                </c:pt>
                <c:pt idx="36859">
                  <c:v>368517.72</c:v>
                </c:pt>
                <c:pt idx="36860">
                  <c:v>368527.72</c:v>
                </c:pt>
                <c:pt idx="36861">
                  <c:v>368537.75</c:v>
                </c:pt>
                <c:pt idx="36862">
                  <c:v>368547.72</c:v>
                </c:pt>
                <c:pt idx="36863">
                  <c:v>368557.75</c:v>
                </c:pt>
                <c:pt idx="36864">
                  <c:v>368567.72</c:v>
                </c:pt>
                <c:pt idx="36865">
                  <c:v>368577.72</c:v>
                </c:pt>
                <c:pt idx="36866">
                  <c:v>368587.72</c:v>
                </c:pt>
                <c:pt idx="36867">
                  <c:v>368597.72</c:v>
                </c:pt>
                <c:pt idx="36868">
                  <c:v>368607.69</c:v>
                </c:pt>
                <c:pt idx="36869">
                  <c:v>368617.72</c:v>
                </c:pt>
                <c:pt idx="36870">
                  <c:v>368627.69</c:v>
                </c:pt>
                <c:pt idx="36871">
                  <c:v>368637.72</c:v>
                </c:pt>
                <c:pt idx="36872">
                  <c:v>368647.72</c:v>
                </c:pt>
                <c:pt idx="36873">
                  <c:v>368657.69</c:v>
                </c:pt>
                <c:pt idx="36874">
                  <c:v>368667.72</c:v>
                </c:pt>
                <c:pt idx="36875">
                  <c:v>368677.69</c:v>
                </c:pt>
                <c:pt idx="36876">
                  <c:v>368687.69</c:v>
                </c:pt>
                <c:pt idx="36877">
                  <c:v>368697.69</c:v>
                </c:pt>
                <c:pt idx="36878">
                  <c:v>368707.69</c:v>
                </c:pt>
                <c:pt idx="36879">
                  <c:v>368717.69</c:v>
                </c:pt>
                <c:pt idx="36880">
                  <c:v>368727.69</c:v>
                </c:pt>
                <c:pt idx="36881">
                  <c:v>368737.69</c:v>
                </c:pt>
                <c:pt idx="36882">
                  <c:v>368747.69</c:v>
                </c:pt>
                <c:pt idx="36883">
                  <c:v>368757.69</c:v>
                </c:pt>
                <c:pt idx="36884">
                  <c:v>368767.69</c:v>
                </c:pt>
                <c:pt idx="36885">
                  <c:v>368777.69</c:v>
                </c:pt>
                <c:pt idx="36886">
                  <c:v>368787.69</c:v>
                </c:pt>
                <c:pt idx="36887">
                  <c:v>368797.69</c:v>
                </c:pt>
                <c:pt idx="36888">
                  <c:v>368807.66</c:v>
                </c:pt>
                <c:pt idx="36889">
                  <c:v>368817.69</c:v>
                </c:pt>
                <c:pt idx="36890">
                  <c:v>368827.66</c:v>
                </c:pt>
                <c:pt idx="36891">
                  <c:v>368837.69</c:v>
                </c:pt>
                <c:pt idx="36892">
                  <c:v>368847.69</c:v>
                </c:pt>
                <c:pt idx="36893">
                  <c:v>368857.66</c:v>
                </c:pt>
                <c:pt idx="36894">
                  <c:v>368867.69</c:v>
                </c:pt>
                <c:pt idx="36895">
                  <c:v>368877.66</c:v>
                </c:pt>
                <c:pt idx="36896">
                  <c:v>368887.66</c:v>
                </c:pt>
                <c:pt idx="36897">
                  <c:v>368897.66</c:v>
                </c:pt>
                <c:pt idx="36898">
                  <c:v>368907.66</c:v>
                </c:pt>
                <c:pt idx="36899">
                  <c:v>368917.63</c:v>
                </c:pt>
                <c:pt idx="36900">
                  <c:v>368927.66</c:v>
                </c:pt>
                <c:pt idx="36901">
                  <c:v>368937.66</c:v>
                </c:pt>
                <c:pt idx="36902">
                  <c:v>368947.66</c:v>
                </c:pt>
                <c:pt idx="36903">
                  <c:v>368957.66</c:v>
                </c:pt>
                <c:pt idx="36904">
                  <c:v>368967.63</c:v>
                </c:pt>
                <c:pt idx="36905">
                  <c:v>368977.66</c:v>
                </c:pt>
                <c:pt idx="36906">
                  <c:v>368987.63</c:v>
                </c:pt>
                <c:pt idx="36907">
                  <c:v>368997.63</c:v>
                </c:pt>
                <c:pt idx="36908">
                  <c:v>369007.63</c:v>
                </c:pt>
                <c:pt idx="36909">
                  <c:v>369017.63</c:v>
                </c:pt>
                <c:pt idx="36910">
                  <c:v>369027.63</c:v>
                </c:pt>
                <c:pt idx="36911">
                  <c:v>369037.63</c:v>
                </c:pt>
                <c:pt idx="36912">
                  <c:v>369047.63</c:v>
                </c:pt>
                <c:pt idx="36913">
                  <c:v>369057.63</c:v>
                </c:pt>
                <c:pt idx="36914">
                  <c:v>369067.63</c:v>
                </c:pt>
                <c:pt idx="36915">
                  <c:v>369077.63</c:v>
                </c:pt>
                <c:pt idx="36916">
                  <c:v>369087.63</c:v>
                </c:pt>
                <c:pt idx="36917">
                  <c:v>369097.63</c:v>
                </c:pt>
                <c:pt idx="36918">
                  <c:v>369107.63</c:v>
                </c:pt>
                <c:pt idx="36919">
                  <c:v>369117.59</c:v>
                </c:pt>
                <c:pt idx="36920">
                  <c:v>369127.63</c:v>
                </c:pt>
                <c:pt idx="36921">
                  <c:v>369137.59</c:v>
                </c:pt>
                <c:pt idx="36922">
                  <c:v>369147.63</c:v>
                </c:pt>
                <c:pt idx="36923">
                  <c:v>369157.63</c:v>
                </c:pt>
                <c:pt idx="36924">
                  <c:v>369167.59</c:v>
                </c:pt>
                <c:pt idx="36925">
                  <c:v>369177.63</c:v>
                </c:pt>
                <c:pt idx="36926">
                  <c:v>369187.59</c:v>
                </c:pt>
                <c:pt idx="36927">
                  <c:v>369197.59</c:v>
                </c:pt>
                <c:pt idx="36928">
                  <c:v>369207.59</c:v>
                </c:pt>
                <c:pt idx="36929">
                  <c:v>369217.59</c:v>
                </c:pt>
                <c:pt idx="36930">
                  <c:v>369227.59</c:v>
                </c:pt>
                <c:pt idx="36931">
                  <c:v>369237.59</c:v>
                </c:pt>
                <c:pt idx="36932">
                  <c:v>369247.59</c:v>
                </c:pt>
                <c:pt idx="36933">
                  <c:v>369257.59</c:v>
                </c:pt>
                <c:pt idx="36934">
                  <c:v>369267.59</c:v>
                </c:pt>
                <c:pt idx="36935">
                  <c:v>369277.56</c:v>
                </c:pt>
                <c:pt idx="36936">
                  <c:v>369287.59</c:v>
                </c:pt>
                <c:pt idx="36937">
                  <c:v>369297.56</c:v>
                </c:pt>
                <c:pt idx="36938">
                  <c:v>369307.59</c:v>
                </c:pt>
                <c:pt idx="36939">
                  <c:v>369317.56</c:v>
                </c:pt>
                <c:pt idx="36940">
                  <c:v>369327.56</c:v>
                </c:pt>
                <c:pt idx="36941">
                  <c:v>369337.56</c:v>
                </c:pt>
                <c:pt idx="36942">
                  <c:v>369347.56</c:v>
                </c:pt>
                <c:pt idx="36943">
                  <c:v>369357.56</c:v>
                </c:pt>
                <c:pt idx="36944">
                  <c:v>369367.56</c:v>
                </c:pt>
                <c:pt idx="36945">
                  <c:v>369377.56</c:v>
                </c:pt>
                <c:pt idx="36946">
                  <c:v>369387.56</c:v>
                </c:pt>
                <c:pt idx="36947">
                  <c:v>369397.56</c:v>
                </c:pt>
                <c:pt idx="36948">
                  <c:v>369407.56</c:v>
                </c:pt>
                <c:pt idx="36949">
                  <c:v>369417.56</c:v>
                </c:pt>
                <c:pt idx="36950">
                  <c:v>369427.56</c:v>
                </c:pt>
                <c:pt idx="36951">
                  <c:v>369437.56</c:v>
                </c:pt>
                <c:pt idx="36952">
                  <c:v>369447.56</c:v>
                </c:pt>
                <c:pt idx="36953">
                  <c:v>369457.56</c:v>
                </c:pt>
                <c:pt idx="36954">
                  <c:v>369467.56</c:v>
                </c:pt>
                <c:pt idx="36955">
                  <c:v>369477.53</c:v>
                </c:pt>
                <c:pt idx="36956">
                  <c:v>369487.56</c:v>
                </c:pt>
                <c:pt idx="36957">
                  <c:v>369497.53</c:v>
                </c:pt>
                <c:pt idx="36958">
                  <c:v>369507.56</c:v>
                </c:pt>
                <c:pt idx="36959">
                  <c:v>369517.53</c:v>
                </c:pt>
                <c:pt idx="36960">
                  <c:v>369527.53</c:v>
                </c:pt>
                <c:pt idx="36961">
                  <c:v>369537.53</c:v>
                </c:pt>
                <c:pt idx="36962">
                  <c:v>369547.53</c:v>
                </c:pt>
                <c:pt idx="36963">
                  <c:v>369557.53</c:v>
                </c:pt>
                <c:pt idx="36964">
                  <c:v>369567.53</c:v>
                </c:pt>
                <c:pt idx="36965">
                  <c:v>369577.53</c:v>
                </c:pt>
                <c:pt idx="36966">
                  <c:v>369587.5</c:v>
                </c:pt>
                <c:pt idx="36967">
                  <c:v>369597.53</c:v>
                </c:pt>
                <c:pt idx="36968">
                  <c:v>369607.5</c:v>
                </c:pt>
                <c:pt idx="36969">
                  <c:v>369617.53</c:v>
                </c:pt>
                <c:pt idx="36970">
                  <c:v>369627.5</c:v>
                </c:pt>
                <c:pt idx="36971">
                  <c:v>369637.5</c:v>
                </c:pt>
                <c:pt idx="36972">
                  <c:v>369647.53</c:v>
                </c:pt>
                <c:pt idx="36973">
                  <c:v>369657.5</c:v>
                </c:pt>
                <c:pt idx="36974">
                  <c:v>369667.5</c:v>
                </c:pt>
                <c:pt idx="36975">
                  <c:v>369677.5</c:v>
                </c:pt>
                <c:pt idx="36976">
                  <c:v>369687.5</c:v>
                </c:pt>
                <c:pt idx="36977">
                  <c:v>369697.5</c:v>
                </c:pt>
                <c:pt idx="36978">
                  <c:v>369707.5</c:v>
                </c:pt>
                <c:pt idx="36979">
                  <c:v>369717.5</c:v>
                </c:pt>
                <c:pt idx="36980">
                  <c:v>369727.5</c:v>
                </c:pt>
                <c:pt idx="36981">
                  <c:v>369737.5</c:v>
                </c:pt>
                <c:pt idx="36982">
                  <c:v>369747.5</c:v>
                </c:pt>
                <c:pt idx="36983">
                  <c:v>369757.5</c:v>
                </c:pt>
                <c:pt idx="36984">
                  <c:v>369767.5</c:v>
                </c:pt>
                <c:pt idx="36985">
                  <c:v>369777.5</c:v>
                </c:pt>
                <c:pt idx="36986">
                  <c:v>369787.5</c:v>
                </c:pt>
                <c:pt idx="36987">
                  <c:v>369797.5</c:v>
                </c:pt>
                <c:pt idx="36988">
                  <c:v>369807.47</c:v>
                </c:pt>
                <c:pt idx="36989">
                  <c:v>369817.5</c:v>
                </c:pt>
                <c:pt idx="36990">
                  <c:v>369827.47</c:v>
                </c:pt>
                <c:pt idx="36991">
                  <c:v>369837.47</c:v>
                </c:pt>
                <c:pt idx="36992">
                  <c:v>369847.47</c:v>
                </c:pt>
                <c:pt idx="36993">
                  <c:v>369857.47</c:v>
                </c:pt>
                <c:pt idx="36994">
                  <c:v>369867.5</c:v>
                </c:pt>
                <c:pt idx="36995">
                  <c:v>369877.47</c:v>
                </c:pt>
                <c:pt idx="36996">
                  <c:v>369887.47</c:v>
                </c:pt>
                <c:pt idx="36997">
                  <c:v>369897.47</c:v>
                </c:pt>
                <c:pt idx="36998">
                  <c:v>369907.47</c:v>
                </c:pt>
                <c:pt idx="36999">
                  <c:v>369917.44</c:v>
                </c:pt>
                <c:pt idx="37000">
                  <c:v>369927.47</c:v>
                </c:pt>
                <c:pt idx="37001">
                  <c:v>369937.44</c:v>
                </c:pt>
                <c:pt idx="37002">
                  <c:v>369947.44</c:v>
                </c:pt>
                <c:pt idx="37003">
                  <c:v>369957.47</c:v>
                </c:pt>
                <c:pt idx="37004">
                  <c:v>369967.44</c:v>
                </c:pt>
                <c:pt idx="37005">
                  <c:v>369977.47</c:v>
                </c:pt>
                <c:pt idx="37006">
                  <c:v>369987.44</c:v>
                </c:pt>
                <c:pt idx="37007">
                  <c:v>369997.44</c:v>
                </c:pt>
                <c:pt idx="37008">
                  <c:v>370007.44</c:v>
                </c:pt>
                <c:pt idx="37009">
                  <c:v>370017.44</c:v>
                </c:pt>
                <c:pt idx="37010">
                  <c:v>370027.44</c:v>
                </c:pt>
                <c:pt idx="37011">
                  <c:v>370037.44</c:v>
                </c:pt>
                <c:pt idx="37012">
                  <c:v>370047.44</c:v>
                </c:pt>
                <c:pt idx="37013">
                  <c:v>370057.44</c:v>
                </c:pt>
                <c:pt idx="37014">
                  <c:v>370067.44</c:v>
                </c:pt>
                <c:pt idx="37015">
                  <c:v>370077.44</c:v>
                </c:pt>
                <c:pt idx="37016">
                  <c:v>370087.44</c:v>
                </c:pt>
                <c:pt idx="37017">
                  <c:v>370097.44</c:v>
                </c:pt>
                <c:pt idx="37018">
                  <c:v>370107.44</c:v>
                </c:pt>
                <c:pt idx="37019">
                  <c:v>370117.41</c:v>
                </c:pt>
                <c:pt idx="37020">
                  <c:v>370127.44</c:v>
                </c:pt>
                <c:pt idx="37021">
                  <c:v>370137.41</c:v>
                </c:pt>
                <c:pt idx="37022">
                  <c:v>370147.41</c:v>
                </c:pt>
                <c:pt idx="37023">
                  <c:v>370157.44</c:v>
                </c:pt>
                <c:pt idx="37024">
                  <c:v>370167.41</c:v>
                </c:pt>
                <c:pt idx="37025">
                  <c:v>370177.44</c:v>
                </c:pt>
                <c:pt idx="37026">
                  <c:v>370187.41</c:v>
                </c:pt>
                <c:pt idx="37027">
                  <c:v>370197.41</c:v>
                </c:pt>
                <c:pt idx="37028">
                  <c:v>370207.41</c:v>
                </c:pt>
                <c:pt idx="37029">
                  <c:v>370217.41</c:v>
                </c:pt>
                <c:pt idx="37030">
                  <c:v>370227.38</c:v>
                </c:pt>
                <c:pt idx="37031">
                  <c:v>370237.41</c:v>
                </c:pt>
                <c:pt idx="37032">
                  <c:v>370247.38</c:v>
                </c:pt>
                <c:pt idx="37033">
                  <c:v>370257.38</c:v>
                </c:pt>
                <c:pt idx="37034">
                  <c:v>370267.41</c:v>
                </c:pt>
                <c:pt idx="37035">
                  <c:v>370277.38</c:v>
                </c:pt>
                <c:pt idx="37036">
                  <c:v>370287.41</c:v>
                </c:pt>
                <c:pt idx="37037">
                  <c:v>370297.38</c:v>
                </c:pt>
                <c:pt idx="37038">
                  <c:v>370307.38</c:v>
                </c:pt>
                <c:pt idx="37039">
                  <c:v>370317.38</c:v>
                </c:pt>
                <c:pt idx="37040">
                  <c:v>370327.38</c:v>
                </c:pt>
                <c:pt idx="37041">
                  <c:v>370337.38</c:v>
                </c:pt>
                <c:pt idx="37042">
                  <c:v>370347.38</c:v>
                </c:pt>
                <c:pt idx="37043">
                  <c:v>370357.38</c:v>
                </c:pt>
                <c:pt idx="37044">
                  <c:v>370367.38</c:v>
                </c:pt>
                <c:pt idx="37045">
                  <c:v>370377.38</c:v>
                </c:pt>
                <c:pt idx="37046">
                  <c:v>370387.38</c:v>
                </c:pt>
                <c:pt idx="37047">
                  <c:v>370397.38</c:v>
                </c:pt>
                <c:pt idx="37048">
                  <c:v>370407.38</c:v>
                </c:pt>
                <c:pt idx="37049">
                  <c:v>370417.38</c:v>
                </c:pt>
                <c:pt idx="37050">
                  <c:v>370427.34</c:v>
                </c:pt>
                <c:pt idx="37051">
                  <c:v>370437.38</c:v>
                </c:pt>
                <c:pt idx="37052">
                  <c:v>370447.34</c:v>
                </c:pt>
                <c:pt idx="37053">
                  <c:v>370457.38</c:v>
                </c:pt>
                <c:pt idx="37054">
                  <c:v>370467.38</c:v>
                </c:pt>
                <c:pt idx="37055">
                  <c:v>370477.34</c:v>
                </c:pt>
                <c:pt idx="37056">
                  <c:v>370487.38</c:v>
                </c:pt>
                <c:pt idx="37057">
                  <c:v>370497.34</c:v>
                </c:pt>
                <c:pt idx="37058">
                  <c:v>370507.34</c:v>
                </c:pt>
                <c:pt idx="37059">
                  <c:v>370517.34</c:v>
                </c:pt>
                <c:pt idx="37060">
                  <c:v>370527.34</c:v>
                </c:pt>
                <c:pt idx="37061">
                  <c:v>370537.31</c:v>
                </c:pt>
                <c:pt idx="37062">
                  <c:v>370547.34</c:v>
                </c:pt>
                <c:pt idx="37063">
                  <c:v>370557.31</c:v>
                </c:pt>
                <c:pt idx="37064">
                  <c:v>370567.34</c:v>
                </c:pt>
                <c:pt idx="37065">
                  <c:v>370577.34</c:v>
                </c:pt>
                <c:pt idx="37066">
                  <c:v>370587.31</c:v>
                </c:pt>
                <c:pt idx="37067">
                  <c:v>370597.34</c:v>
                </c:pt>
                <c:pt idx="37068">
                  <c:v>370607.31</c:v>
                </c:pt>
                <c:pt idx="37069">
                  <c:v>370617.31</c:v>
                </c:pt>
                <c:pt idx="37070">
                  <c:v>370627.31</c:v>
                </c:pt>
                <c:pt idx="37071">
                  <c:v>370637.31</c:v>
                </c:pt>
                <c:pt idx="37072">
                  <c:v>370647.31</c:v>
                </c:pt>
                <c:pt idx="37073">
                  <c:v>370657.31</c:v>
                </c:pt>
                <c:pt idx="37074">
                  <c:v>370667.31</c:v>
                </c:pt>
                <c:pt idx="37075">
                  <c:v>370677.31</c:v>
                </c:pt>
                <c:pt idx="37076">
                  <c:v>370687.31</c:v>
                </c:pt>
                <c:pt idx="37077">
                  <c:v>370697.31</c:v>
                </c:pt>
                <c:pt idx="37078">
                  <c:v>370707.31</c:v>
                </c:pt>
                <c:pt idx="37079">
                  <c:v>370717.31</c:v>
                </c:pt>
                <c:pt idx="37080">
                  <c:v>370727.31</c:v>
                </c:pt>
                <c:pt idx="37081">
                  <c:v>370737.28</c:v>
                </c:pt>
                <c:pt idx="37082">
                  <c:v>370747.31</c:v>
                </c:pt>
                <c:pt idx="37083">
                  <c:v>370757.28</c:v>
                </c:pt>
                <c:pt idx="37084">
                  <c:v>370767.31</c:v>
                </c:pt>
                <c:pt idx="37085">
                  <c:v>370777.31</c:v>
                </c:pt>
                <c:pt idx="37086">
                  <c:v>370787.28</c:v>
                </c:pt>
                <c:pt idx="37087">
                  <c:v>370797.31</c:v>
                </c:pt>
                <c:pt idx="37088">
                  <c:v>370807.28</c:v>
                </c:pt>
                <c:pt idx="37089">
                  <c:v>370817.28000000003</c:v>
                </c:pt>
                <c:pt idx="37090">
                  <c:v>370827.28</c:v>
                </c:pt>
                <c:pt idx="37091">
                  <c:v>370837.28</c:v>
                </c:pt>
                <c:pt idx="37092">
                  <c:v>370847.25</c:v>
                </c:pt>
                <c:pt idx="37093">
                  <c:v>370857.28</c:v>
                </c:pt>
                <c:pt idx="37094">
                  <c:v>370867.25</c:v>
                </c:pt>
                <c:pt idx="37095">
                  <c:v>370877.28</c:v>
                </c:pt>
                <c:pt idx="37096">
                  <c:v>370887.28</c:v>
                </c:pt>
                <c:pt idx="37097">
                  <c:v>370897.25</c:v>
                </c:pt>
                <c:pt idx="37098">
                  <c:v>370907.28</c:v>
                </c:pt>
                <c:pt idx="37099">
                  <c:v>370917.25</c:v>
                </c:pt>
                <c:pt idx="37100">
                  <c:v>370927.25</c:v>
                </c:pt>
                <c:pt idx="37101">
                  <c:v>370937.25</c:v>
                </c:pt>
                <c:pt idx="37102">
                  <c:v>370947.25</c:v>
                </c:pt>
                <c:pt idx="37103">
                  <c:v>370957.25</c:v>
                </c:pt>
                <c:pt idx="37104">
                  <c:v>370967.25</c:v>
                </c:pt>
                <c:pt idx="37105">
                  <c:v>370977.25</c:v>
                </c:pt>
                <c:pt idx="37106">
                  <c:v>370987.25</c:v>
                </c:pt>
                <c:pt idx="37107">
                  <c:v>370997.25</c:v>
                </c:pt>
                <c:pt idx="37108">
                  <c:v>371007.25</c:v>
                </c:pt>
                <c:pt idx="37109">
                  <c:v>371017.25</c:v>
                </c:pt>
                <c:pt idx="37110">
                  <c:v>371027.25</c:v>
                </c:pt>
                <c:pt idx="37111">
                  <c:v>371037.25</c:v>
                </c:pt>
                <c:pt idx="37112">
                  <c:v>371047.25</c:v>
                </c:pt>
                <c:pt idx="37113">
                  <c:v>371057.25</c:v>
                </c:pt>
                <c:pt idx="37114">
                  <c:v>371067.22</c:v>
                </c:pt>
                <c:pt idx="37115">
                  <c:v>371077.25</c:v>
                </c:pt>
                <c:pt idx="37116">
                  <c:v>371087.25</c:v>
                </c:pt>
                <c:pt idx="37117">
                  <c:v>371097.22</c:v>
                </c:pt>
                <c:pt idx="37118">
                  <c:v>371107.25</c:v>
                </c:pt>
                <c:pt idx="37119">
                  <c:v>371117.22</c:v>
                </c:pt>
                <c:pt idx="37120">
                  <c:v>371127.25</c:v>
                </c:pt>
                <c:pt idx="37121">
                  <c:v>371137.22</c:v>
                </c:pt>
                <c:pt idx="37122">
                  <c:v>371147.22</c:v>
                </c:pt>
                <c:pt idx="37123">
                  <c:v>371157.22</c:v>
                </c:pt>
                <c:pt idx="37124">
                  <c:v>371167.22</c:v>
                </c:pt>
                <c:pt idx="37125">
                  <c:v>371177.22</c:v>
                </c:pt>
                <c:pt idx="37126">
                  <c:v>371187.22</c:v>
                </c:pt>
                <c:pt idx="37127">
                  <c:v>371197.22</c:v>
                </c:pt>
                <c:pt idx="37128">
                  <c:v>371207.19</c:v>
                </c:pt>
                <c:pt idx="37129">
                  <c:v>371217.22</c:v>
                </c:pt>
                <c:pt idx="37130">
                  <c:v>371227.19</c:v>
                </c:pt>
                <c:pt idx="37131">
                  <c:v>371237.22</c:v>
                </c:pt>
                <c:pt idx="37132">
                  <c:v>371247.19</c:v>
                </c:pt>
                <c:pt idx="37133">
                  <c:v>371257.19</c:v>
                </c:pt>
                <c:pt idx="37134">
                  <c:v>371267.19</c:v>
                </c:pt>
                <c:pt idx="37135">
                  <c:v>371277.19</c:v>
                </c:pt>
                <c:pt idx="37136">
                  <c:v>371287.19</c:v>
                </c:pt>
                <c:pt idx="37137">
                  <c:v>371297.19</c:v>
                </c:pt>
                <c:pt idx="37138">
                  <c:v>371307.19</c:v>
                </c:pt>
                <c:pt idx="37139">
                  <c:v>371317.19</c:v>
                </c:pt>
                <c:pt idx="37140">
                  <c:v>371327.19</c:v>
                </c:pt>
                <c:pt idx="37141">
                  <c:v>371337.19</c:v>
                </c:pt>
                <c:pt idx="37142">
                  <c:v>371347.19</c:v>
                </c:pt>
                <c:pt idx="37143">
                  <c:v>371357.19</c:v>
                </c:pt>
                <c:pt idx="37144">
                  <c:v>371367.19</c:v>
                </c:pt>
                <c:pt idx="37145">
                  <c:v>371377.19</c:v>
                </c:pt>
                <c:pt idx="37146">
                  <c:v>371387.19</c:v>
                </c:pt>
                <c:pt idx="37147">
                  <c:v>371397.19</c:v>
                </c:pt>
                <c:pt idx="37148">
                  <c:v>371407.16</c:v>
                </c:pt>
                <c:pt idx="37149">
                  <c:v>371417.19</c:v>
                </c:pt>
                <c:pt idx="37150">
                  <c:v>371427.16</c:v>
                </c:pt>
                <c:pt idx="37151">
                  <c:v>371437.19</c:v>
                </c:pt>
                <c:pt idx="37152">
                  <c:v>371447.16</c:v>
                </c:pt>
                <c:pt idx="37153">
                  <c:v>371457.16</c:v>
                </c:pt>
                <c:pt idx="37154">
                  <c:v>371467.16</c:v>
                </c:pt>
                <c:pt idx="37155">
                  <c:v>371477.16</c:v>
                </c:pt>
                <c:pt idx="37156">
                  <c:v>371487.16</c:v>
                </c:pt>
                <c:pt idx="37157">
                  <c:v>371497.16</c:v>
                </c:pt>
                <c:pt idx="37158">
                  <c:v>371507.16</c:v>
                </c:pt>
                <c:pt idx="37159">
                  <c:v>371517.16</c:v>
                </c:pt>
                <c:pt idx="37160">
                  <c:v>371527.16</c:v>
                </c:pt>
                <c:pt idx="37161">
                  <c:v>371537.13</c:v>
                </c:pt>
                <c:pt idx="37162">
                  <c:v>371547.16</c:v>
                </c:pt>
                <c:pt idx="37163">
                  <c:v>371557.13</c:v>
                </c:pt>
                <c:pt idx="37164">
                  <c:v>371567.13</c:v>
                </c:pt>
                <c:pt idx="37165">
                  <c:v>371577.13</c:v>
                </c:pt>
                <c:pt idx="37166">
                  <c:v>371587.13</c:v>
                </c:pt>
                <c:pt idx="37167">
                  <c:v>371597.16</c:v>
                </c:pt>
                <c:pt idx="37168">
                  <c:v>371607.13</c:v>
                </c:pt>
                <c:pt idx="37169">
                  <c:v>371617.13</c:v>
                </c:pt>
                <c:pt idx="37170">
                  <c:v>371627.13</c:v>
                </c:pt>
                <c:pt idx="37171">
                  <c:v>371637.13</c:v>
                </c:pt>
                <c:pt idx="37172">
                  <c:v>371647.13</c:v>
                </c:pt>
                <c:pt idx="37173">
                  <c:v>371657.13</c:v>
                </c:pt>
                <c:pt idx="37174">
                  <c:v>371667.13</c:v>
                </c:pt>
                <c:pt idx="37175">
                  <c:v>371677.13</c:v>
                </c:pt>
                <c:pt idx="37176">
                  <c:v>371687.13</c:v>
                </c:pt>
                <c:pt idx="37177">
                  <c:v>371697.13</c:v>
                </c:pt>
                <c:pt idx="37178">
                  <c:v>371707.13</c:v>
                </c:pt>
                <c:pt idx="37179">
                  <c:v>371717.13</c:v>
                </c:pt>
                <c:pt idx="37180">
                  <c:v>371727.13</c:v>
                </c:pt>
                <c:pt idx="37181">
                  <c:v>371737.09</c:v>
                </c:pt>
                <c:pt idx="37182">
                  <c:v>371747.13</c:v>
                </c:pt>
                <c:pt idx="37183">
                  <c:v>371757.09</c:v>
                </c:pt>
                <c:pt idx="37184">
                  <c:v>371767.09</c:v>
                </c:pt>
                <c:pt idx="37185">
                  <c:v>371777.09</c:v>
                </c:pt>
                <c:pt idx="37186">
                  <c:v>371787.09</c:v>
                </c:pt>
                <c:pt idx="37187">
                  <c:v>371797.13</c:v>
                </c:pt>
                <c:pt idx="37188">
                  <c:v>371807.09</c:v>
                </c:pt>
                <c:pt idx="37189">
                  <c:v>371817.09</c:v>
                </c:pt>
                <c:pt idx="37190">
                  <c:v>371827.09</c:v>
                </c:pt>
                <c:pt idx="37191">
                  <c:v>371837.09</c:v>
                </c:pt>
                <c:pt idx="37192">
                  <c:v>371847.06</c:v>
                </c:pt>
                <c:pt idx="37193">
                  <c:v>371857.09</c:v>
                </c:pt>
                <c:pt idx="37194">
                  <c:v>371867.06</c:v>
                </c:pt>
                <c:pt idx="37195">
                  <c:v>371877.06</c:v>
                </c:pt>
                <c:pt idx="37196">
                  <c:v>371887.09</c:v>
                </c:pt>
                <c:pt idx="37197">
                  <c:v>371897.06</c:v>
                </c:pt>
                <c:pt idx="37198">
                  <c:v>371907.09</c:v>
                </c:pt>
                <c:pt idx="37199">
                  <c:v>371917.06</c:v>
                </c:pt>
                <c:pt idx="37200">
                  <c:v>371927.06</c:v>
                </c:pt>
                <c:pt idx="37201">
                  <c:v>371937.06</c:v>
                </c:pt>
                <c:pt idx="37202">
                  <c:v>371947.06</c:v>
                </c:pt>
                <c:pt idx="37203">
                  <c:v>371957.06</c:v>
                </c:pt>
                <c:pt idx="37204">
                  <c:v>371967.06</c:v>
                </c:pt>
                <c:pt idx="37205">
                  <c:v>371977.06</c:v>
                </c:pt>
                <c:pt idx="37206">
                  <c:v>371987.06</c:v>
                </c:pt>
                <c:pt idx="37207">
                  <c:v>371997.06</c:v>
                </c:pt>
                <c:pt idx="37208">
                  <c:v>372007.06</c:v>
                </c:pt>
                <c:pt idx="37209">
                  <c:v>372017.06</c:v>
                </c:pt>
                <c:pt idx="37210">
                  <c:v>372027.06</c:v>
                </c:pt>
                <c:pt idx="37211">
                  <c:v>372037.06</c:v>
                </c:pt>
                <c:pt idx="37212">
                  <c:v>372047.03</c:v>
                </c:pt>
                <c:pt idx="37213">
                  <c:v>372057.06</c:v>
                </c:pt>
                <c:pt idx="37214">
                  <c:v>372067.03</c:v>
                </c:pt>
                <c:pt idx="37215">
                  <c:v>372077.03</c:v>
                </c:pt>
                <c:pt idx="37216">
                  <c:v>372087.06</c:v>
                </c:pt>
                <c:pt idx="37217">
                  <c:v>372097.03</c:v>
                </c:pt>
                <c:pt idx="37218">
                  <c:v>372107.06</c:v>
                </c:pt>
                <c:pt idx="37219">
                  <c:v>372117.03</c:v>
                </c:pt>
                <c:pt idx="37220">
                  <c:v>372127.03</c:v>
                </c:pt>
                <c:pt idx="37221">
                  <c:v>372137.03</c:v>
                </c:pt>
                <c:pt idx="37222">
                  <c:v>372147.03</c:v>
                </c:pt>
                <c:pt idx="37223">
                  <c:v>372157</c:v>
                </c:pt>
                <c:pt idx="37224">
                  <c:v>372167.03</c:v>
                </c:pt>
                <c:pt idx="37225">
                  <c:v>372177</c:v>
                </c:pt>
                <c:pt idx="37226">
                  <c:v>372187.03</c:v>
                </c:pt>
                <c:pt idx="37227">
                  <c:v>372197.03</c:v>
                </c:pt>
                <c:pt idx="37228">
                  <c:v>372207</c:v>
                </c:pt>
                <c:pt idx="37229">
                  <c:v>372217.03</c:v>
                </c:pt>
                <c:pt idx="37230">
                  <c:v>372227</c:v>
                </c:pt>
                <c:pt idx="37231">
                  <c:v>372237</c:v>
                </c:pt>
                <c:pt idx="37232">
                  <c:v>372247</c:v>
                </c:pt>
                <c:pt idx="37233">
                  <c:v>372257</c:v>
                </c:pt>
                <c:pt idx="37234">
                  <c:v>372267</c:v>
                </c:pt>
                <c:pt idx="37235">
                  <c:v>372277</c:v>
                </c:pt>
                <c:pt idx="37236">
                  <c:v>372287</c:v>
                </c:pt>
                <c:pt idx="37237">
                  <c:v>372297</c:v>
                </c:pt>
                <c:pt idx="37238">
                  <c:v>372307</c:v>
                </c:pt>
                <c:pt idx="37239">
                  <c:v>372317</c:v>
                </c:pt>
                <c:pt idx="37240">
                  <c:v>372327</c:v>
                </c:pt>
                <c:pt idx="37241">
                  <c:v>372337</c:v>
                </c:pt>
                <c:pt idx="37242">
                  <c:v>372347</c:v>
                </c:pt>
                <c:pt idx="37243">
                  <c:v>372356.97</c:v>
                </c:pt>
                <c:pt idx="37244">
                  <c:v>372367</c:v>
                </c:pt>
                <c:pt idx="37245">
                  <c:v>372376.97</c:v>
                </c:pt>
                <c:pt idx="37246">
                  <c:v>372387</c:v>
                </c:pt>
                <c:pt idx="37247">
                  <c:v>372397</c:v>
                </c:pt>
                <c:pt idx="37248">
                  <c:v>372406.97</c:v>
                </c:pt>
                <c:pt idx="37249">
                  <c:v>372417</c:v>
                </c:pt>
                <c:pt idx="37250">
                  <c:v>372426.97</c:v>
                </c:pt>
                <c:pt idx="37251">
                  <c:v>372436.97</c:v>
                </c:pt>
                <c:pt idx="37252">
                  <c:v>372446.97</c:v>
                </c:pt>
                <c:pt idx="37253">
                  <c:v>372456.97</c:v>
                </c:pt>
                <c:pt idx="37254">
                  <c:v>372466.94</c:v>
                </c:pt>
                <c:pt idx="37255">
                  <c:v>372476.97</c:v>
                </c:pt>
                <c:pt idx="37256">
                  <c:v>372486.94</c:v>
                </c:pt>
                <c:pt idx="37257">
                  <c:v>372496.97</c:v>
                </c:pt>
                <c:pt idx="37258">
                  <c:v>372506.97</c:v>
                </c:pt>
                <c:pt idx="37259">
                  <c:v>372516.94</c:v>
                </c:pt>
                <c:pt idx="37260">
                  <c:v>372526.97</c:v>
                </c:pt>
                <c:pt idx="37261">
                  <c:v>372536.94</c:v>
                </c:pt>
                <c:pt idx="37262">
                  <c:v>372546.94</c:v>
                </c:pt>
                <c:pt idx="37263">
                  <c:v>372556.94</c:v>
                </c:pt>
                <c:pt idx="37264">
                  <c:v>372566.94</c:v>
                </c:pt>
                <c:pt idx="37265">
                  <c:v>372576.94</c:v>
                </c:pt>
                <c:pt idx="37266">
                  <c:v>372586.94</c:v>
                </c:pt>
                <c:pt idx="37267">
                  <c:v>372596.94</c:v>
                </c:pt>
                <c:pt idx="37268">
                  <c:v>372606.94</c:v>
                </c:pt>
                <c:pt idx="37269">
                  <c:v>372616.94</c:v>
                </c:pt>
                <c:pt idx="37270">
                  <c:v>372626.94</c:v>
                </c:pt>
                <c:pt idx="37271">
                  <c:v>372636.94</c:v>
                </c:pt>
                <c:pt idx="37272">
                  <c:v>372646.94</c:v>
                </c:pt>
                <c:pt idx="37273">
                  <c:v>372656.94</c:v>
                </c:pt>
                <c:pt idx="37274">
                  <c:v>372666.91</c:v>
                </c:pt>
                <c:pt idx="37275">
                  <c:v>372676.94</c:v>
                </c:pt>
                <c:pt idx="37276">
                  <c:v>372686.91</c:v>
                </c:pt>
                <c:pt idx="37277">
                  <c:v>372696.94</c:v>
                </c:pt>
                <c:pt idx="37278">
                  <c:v>372706.94</c:v>
                </c:pt>
                <c:pt idx="37279">
                  <c:v>372716.91</c:v>
                </c:pt>
                <c:pt idx="37280">
                  <c:v>372726.94</c:v>
                </c:pt>
                <c:pt idx="37281">
                  <c:v>372736.91</c:v>
                </c:pt>
                <c:pt idx="37282">
                  <c:v>372746.91</c:v>
                </c:pt>
                <c:pt idx="37283">
                  <c:v>372756.91</c:v>
                </c:pt>
                <c:pt idx="37284">
                  <c:v>372766.91</c:v>
                </c:pt>
                <c:pt idx="37285">
                  <c:v>372776.91</c:v>
                </c:pt>
                <c:pt idx="37286">
                  <c:v>372786.91</c:v>
                </c:pt>
                <c:pt idx="37287">
                  <c:v>372796.91</c:v>
                </c:pt>
                <c:pt idx="37288">
                  <c:v>372806.91</c:v>
                </c:pt>
                <c:pt idx="37289">
                  <c:v>372816.91</c:v>
                </c:pt>
                <c:pt idx="37290">
                  <c:v>372826.88</c:v>
                </c:pt>
                <c:pt idx="37291">
                  <c:v>372836.91</c:v>
                </c:pt>
                <c:pt idx="37292">
                  <c:v>372846.88</c:v>
                </c:pt>
                <c:pt idx="37293">
                  <c:v>372856.91</c:v>
                </c:pt>
                <c:pt idx="37294">
                  <c:v>372866.88</c:v>
                </c:pt>
                <c:pt idx="37295">
                  <c:v>372876.88</c:v>
                </c:pt>
                <c:pt idx="37296">
                  <c:v>372886.88</c:v>
                </c:pt>
                <c:pt idx="37297">
                  <c:v>372896.88</c:v>
                </c:pt>
                <c:pt idx="37298">
                  <c:v>372906.88</c:v>
                </c:pt>
                <c:pt idx="37299">
                  <c:v>372916.88</c:v>
                </c:pt>
                <c:pt idx="37300">
                  <c:v>372926.88</c:v>
                </c:pt>
                <c:pt idx="37301">
                  <c:v>372936.88</c:v>
                </c:pt>
                <c:pt idx="37302">
                  <c:v>372946.88</c:v>
                </c:pt>
                <c:pt idx="37303">
                  <c:v>372956.88</c:v>
                </c:pt>
                <c:pt idx="37304">
                  <c:v>372966.88</c:v>
                </c:pt>
                <c:pt idx="37305">
                  <c:v>372976.88</c:v>
                </c:pt>
                <c:pt idx="37306">
                  <c:v>372986.88</c:v>
                </c:pt>
                <c:pt idx="37307">
                  <c:v>372996.88</c:v>
                </c:pt>
                <c:pt idx="37308">
                  <c:v>373006.88</c:v>
                </c:pt>
                <c:pt idx="37309">
                  <c:v>373016.88</c:v>
                </c:pt>
                <c:pt idx="37310">
                  <c:v>373026.84</c:v>
                </c:pt>
                <c:pt idx="37311">
                  <c:v>373036.88</c:v>
                </c:pt>
                <c:pt idx="37312">
                  <c:v>373046.84</c:v>
                </c:pt>
                <c:pt idx="37313">
                  <c:v>373056.88</c:v>
                </c:pt>
                <c:pt idx="37314">
                  <c:v>373066.84</c:v>
                </c:pt>
                <c:pt idx="37315">
                  <c:v>373076.84</c:v>
                </c:pt>
                <c:pt idx="37316">
                  <c:v>373086.84</c:v>
                </c:pt>
                <c:pt idx="37317">
                  <c:v>373096.84</c:v>
                </c:pt>
                <c:pt idx="37318">
                  <c:v>373106.84</c:v>
                </c:pt>
                <c:pt idx="37319">
                  <c:v>373116.84</c:v>
                </c:pt>
                <c:pt idx="37320">
                  <c:v>373126.84</c:v>
                </c:pt>
                <c:pt idx="37321">
                  <c:v>373136.81</c:v>
                </c:pt>
                <c:pt idx="37322">
                  <c:v>373146.84</c:v>
                </c:pt>
                <c:pt idx="37323">
                  <c:v>373156.81</c:v>
                </c:pt>
                <c:pt idx="37324">
                  <c:v>373166.84</c:v>
                </c:pt>
                <c:pt idx="37325">
                  <c:v>373176.81</c:v>
                </c:pt>
                <c:pt idx="37326">
                  <c:v>373186.81</c:v>
                </c:pt>
                <c:pt idx="37327">
                  <c:v>373196.84</c:v>
                </c:pt>
                <c:pt idx="37328">
                  <c:v>373206.81</c:v>
                </c:pt>
                <c:pt idx="37329">
                  <c:v>373216.81</c:v>
                </c:pt>
                <c:pt idx="37330">
                  <c:v>373226.81</c:v>
                </c:pt>
                <c:pt idx="37331">
                  <c:v>373236.81</c:v>
                </c:pt>
                <c:pt idx="37332">
                  <c:v>373246.81</c:v>
                </c:pt>
                <c:pt idx="37333">
                  <c:v>373256.81</c:v>
                </c:pt>
                <c:pt idx="37334">
                  <c:v>373266.81</c:v>
                </c:pt>
                <c:pt idx="37335">
                  <c:v>373276.81</c:v>
                </c:pt>
                <c:pt idx="37336">
                  <c:v>373286.81</c:v>
                </c:pt>
                <c:pt idx="37337">
                  <c:v>373296.81</c:v>
                </c:pt>
                <c:pt idx="37338">
                  <c:v>373306.81</c:v>
                </c:pt>
                <c:pt idx="37339">
                  <c:v>373316.81</c:v>
                </c:pt>
                <c:pt idx="37340">
                  <c:v>373326.81</c:v>
                </c:pt>
                <c:pt idx="37341">
                  <c:v>373336.78</c:v>
                </c:pt>
                <c:pt idx="37342">
                  <c:v>373346.81</c:v>
                </c:pt>
                <c:pt idx="37343">
                  <c:v>373356.78</c:v>
                </c:pt>
                <c:pt idx="37344">
                  <c:v>373366.81</c:v>
                </c:pt>
                <c:pt idx="37345">
                  <c:v>373376.78</c:v>
                </c:pt>
                <c:pt idx="37346">
                  <c:v>373386.78</c:v>
                </c:pt>
                <c:pt idx="37347">
                  <c:v>373396.78</c:v>
                </c:pt>
                <c:pt idx="37348">
                  <c:v>373406.78</c:v>
                </c:pt>
                <c:pt idx="37349">
                  <c:v>373416.78</c:v>
                </c:pt>
                <c:pt idx="37350">
                  <c:v>373426.78</c:v>
                </c:pt>
                <c:pt idx="37351">
                  <c:v>373436.78</c:v>
                </c:pt>
                <c:pt idx="37352">
                  <c:v>373446.78</c:v>
                </c:pt>
                <c:pt idx="37353">
                  <c:v>373456.78</c:v>
                </c:pt>
                <c:pt idx="37354">
                  <c:v>373466.75</c:v>
                </c:pt>
                <c:pt idx="37355">
                  <c:v>373476.78</c:v>
                </c:pt>
                <c:pt idx="37356">
                  <c:v>373486.75</c:v>
                </c:pt>
                <c:pt idx="37357">
                  <c:v>373496.75</c:v>
                </c:pt>
                <c:pt idx="37358">
                  <c:v>373506.78</c:v>
                </c:pt>
                <c:pt idx="37359">
                  <c:v>373516.75</c:v>
                </c:pt>
                <c:pt idx="37360">
                  <c:v>373526.78</c:v>
                </c:pt>
                <c:pt idx="37361">
                  <c:v>373536.75</c:v>
                </c:pt>
                <c:pt idx="37362">
                  <c:v>373546.75</c:v>
                </c:pt>
                <c:pt idx="37363">
                  <c:v>373556.75</c:v>
                </c:pt>
                <c:pt idx="37364">
                  <c:v>373566.75</c:v>
                </c:pt>
                <c:pt idx="37365">
                  <c:v>373576.75</c:v>
                </c:pt>
                <c:pt idx="37366">
                  <c:v>373586.75</c:v>
                </c:pt>
                <c:pt idx="37367">
                  <c:v>373596.75</c:v>
                </c:pt>
                <c:pt idx="37368">
                  <c:v>373606.75</c:v>
                </c:pt>
                <c:pt idx="37369">
                  <c:v>373616.75</c:v>
                </c:pt>
                <c:pt idx="37370">
                  <c:v>373626.75</c:v>
                </c:pt>
                <c:pt idx="37371">
                  <c:v>373636.75</c:v>
                </c:pt>
                <c:pt idx="37372">
                  <c:v>373646.75</c:v>
                </c:pt>
                <c:pt idx="37373">
                  <c:v>373656.75</c:v>
                </c:pt>
                <c:pt idx="37374">
                  <c:v>373666.72</c:v>
                </c:pt>
                <c:pt idx="37375">
                  <c:v>373676.75</c:v>
                </c:pt>
                <c:pt idx="37376">
                  <c:v>373686.72</c:v>
                </c:pt>
                <c:pt idx="37377">
                  <c:v>373696.72</c:v>
                </c:pt>
                <c:pt idx="37378">
                  <c:v>373706.75</c:v>
                </c:pt>
                <c:pt idx="37379">
                  <c:v>373716.72</c:v>
                </c:pt>
                <c:pt idx="37380">
                  <c:v>373726.75</c:v>
                </c:pt>
                <c:pt idx="37381">
                  <c:v>373736.72</c:v>
                </c:pt>
                <c:pt idx="37382">
                  <c:v>373746.72</c:v>
                </c:pt>
                <c:pt idx="37383">
                  <c:v>373756.72</c:v>
                </c:pt>
                <c:pt idx="37384">
                  <c:v>373766.72</c:v>
                </c:pt>
                <c:pt idx="37385">
                  <c:v>373776.69</c:v>
                </c:pt>
                <c:pt idx="37386">
                  <c:v>373786.72</c:v>
                </c:pt>
                <c:pt idx="37387">
                  <c:v>373796.69</c:v>
                </c:pt>
                <c:pt idx="37388">
                  <c:v>373806.69</c:v>
                </c:pt>
                <c:pt idx="37389">
                  <c:v>373816.72</c:v>
                </c:pt>
                <c:pt idx="37390">
                  <c:v>373826.69</c:v>
                </c:pt>
                <c:pt idx="37391">
                  <c:v>373836.72</c:v>
                </c:pt>
                <c:pt idx="37392">
                  <c:v>373846.69</c:v>
                </c:pt>
                <c:pt idx="37393">
                  <c:v>373856.69</c:v>
                </c:pt>
                <c:pt idx="37394">
                  <c:v>373866.69</c:v>
                </c:pt>
                <c:pt idx="37395">
                  <c:v>373876.69</c:v>
                </c:pt>
                <c:pt idx="37396">
                  <c:v>373886.69</c:v>
                </c:pt>
                <c:pt idx="37397">
                  <c:v>373896.69</c:v>
                </c:pt>
                <c:pt idx="37398">
                  <c:v>373906.69</c:v>
                </c:pt>
                <c:pt idx="37399">
                  <c:v>373916.69</c:v>
                </c:pt>
                <c:pt idx="37400">
                  <c:v>373926.69</c:v>
                </c:pt>
                <c:pt idx="37401">
                  <c:v>373936.69</c:v>
                </c:pt>
                <c:pt idx="37402">
                  <c:v>373946.69</c:v>
                </c:pt>
                <c:pt idx="37403">
                  <c:v>373956.69</c:v>
                </c:pt>
                <c:pt idx="37404">
                  <c:v>373966.69</c:v>
                </c:pt>
                <c:pt idx="37405">
                  <c:v>373976.66</c:v>
                </c:pt>
                <c:pt idx="37406">
                  <c:v>373986.69</c:v>
                </c:pt>
                <c:pt idx="37407">
                  <c:v>373996.66</c:v>
                </c:pt>
                <c:pt idx="37408">
                  <c:v>374006.66</c:v>
                </c:pt>
                <c:pt idx="37409">
                  <c:v>374016.69</c:v>
                </c:pt>
                <c:pt idx="37410">
                  <c:v>374026.66</c:v>
                </c:pt>
                <c:pt idx="37411">
                  <c:v>374036.69</c:v>
                </c:pt>
                <c:pt idx="37412">
                  <c:v>374046.66</c:v>
                </c:pt>
                <c:pt idx="37413">
                  <c:v>374056.66</c:v>
                </c:pt>
                <c:pt idx="37414">
                  <c:v>374066.66</c:v>
                </c:pt>
                <c:pt idx="37415">
                  <c:v>374076.66</c:v>
                </c:pt>
                <c:pt idx="37416">
                  <c:v>374086.63</c:v>
                </c:pt>
                <c:pt idx="37417">
                  <c:v>374096.66</c:v>
                </c:pt>
                <c:pt idx="37418">
                  <c:v>374106.66</c:v>
                </c:pt>
                <c:pt idx="37419">
                  <c:v>374116.66</c:v>
                </c:pt>
                <c:pt idx="37420">
                  <c:v>374126.66</c:v>
                </c:pt>
                <c:pt idx="37421">
                  <c:v>374136.63</c:v>
                </c:pt>
                <c:pt idx="37422">
                  <c:v>374146.66</c:v>
                </c:pt>
                <c:pt idx="37423">
                  <c:v>374156.63</c:v>
                </c:pt>
                <c:pt idx="37424">
                  <c:v>374166.63</c:v>
                </c:pt>
                <c:pt idx="37425">
                  <c:v>374176.63</c:v>
                </c:pt>
                <c:pt idx="37426">
                  <c:v>374186.63</c:v>
                </c:pt>
                <c:pt idx="37427">
                  <c:v>374196.63</c:v>
                </c:pt>
                <c:pt idx="37428">
                  <c:v>374206.63</c:v>
                </c:pt>
                <c:pt idx="37429">
                  <c:v>374216.63</c:v>
                </c:pt>
                <c:pt idx="37430">
                  <c:v>374226.63</c:v>
                </c:pt>
                <c:pt idx="37431">
                  <c:v>374236.63</c:v>
                </c:pt>
                <c:pt idx="37432">
                  <c:v>374246.63</c:v>
                </c:pt>
                <c:pt idx="37433">
                  <c:v>374256.63</c:v>
                </c:pt>
                <c:pt idx="37434">
                  <c:v>374266.63</c:v>
                </c:pt>
                <c:pt idx="37435">
                  <c:v>374276.63</c:v>
                </c:pt>
                <c:pt idx="37436">
                  <c:v>374286.59</c:v>
                </c:pt>
                <c:pt idx="37437">
                  <c:v>374296.63</c:v>
                </c:pt>
                <c:pt idx="37438">
                  <c:v>374306.63</c:v>
                </c:pt>
                <c:pt idx="37439">
                  <c:v>374316.63</c:v>
                </c:pt>
                <c:pt idx="37440">
                  <c:v>374326.63</c:v>
                </c:pt>
                <c:pt idx="37441">
                  <c:v>374336.59</c:v>
                </c:pt>
                <c:pt idx="37442">
                  <c:v>374346.63</c:v>
                </c:pt>
                <c:pt idx="37443">
                  <c:v>374356.59</c:v>
                </c:pt>
                <c:pt idx="37444">
                  <c:v>374366.59</c:v>
                </c:pt>
                <c:pt idx="37445">
                  <c:v>374376.59</c:v>
                </c:pt>
                <c:pt idx="37446">
                  <c:v>374386.59</c:v>
                </c:pt>
                <c:pt idx="37447">
                  <c:v>374396.56</c:v>
                </c:pt>
                <c:pt idx="37448">
                  <c:v>374406.59</c:v>
                </c:pt>
                <c:pt idx="37449">
                  <c:v>374416.59</c:v>
                </c:pt>
                <c:pt idx="37450">
                  <c:v>374426.59</c:v>
                </c:pt>
                <c:pt idx="37451">
                  <c:v>374436.59</c:v>
                </c:pt>
                <c:pt idx="37452">
                  <c:v>374446.56</c:v>
                </c:pt>
                <c:pt idx="37453">
                  <c:v>374456.59</c:v>
                </c:pt>
                <c:pt idx="37454">
                  <c:v>374466.56</c:v>
                </c:pt>
                <c:pt idx="37455">
                  <c:v>374476.56</c:v>
                </c:pt>
                <c:pt idx="37456">
                  <c:v>374486.56</c:v>
                </c:pt>
                <c:pt idx="37457">
                  <c:v>374496.56</c:v>
                </c:pt>
                <c:pt idx="37458">
                  <c:v>374506.59</c:v>
                </c:pt>
                <c:pt idx="37459">
                  <c:v>374516.56</c:v>
                </c:pt>
                <c:pt idx="37460">
                  <c:v>374526.56</c:v>
                </c:pt>
                <c:pt idx="37461">
                  <c:v>374536.56</c:v>
                </c:pt>
                <c:pt idx="37462">
                  <c:v>374546.56</c:v>
                </c:pt>
                <c:pt idx="37463">
                  <c:v>374556.56</c:v>
                </c:pt>
                <c:pt idx="37464">
                  <c:v>374566.56</c:v>
                </c:pt>
                <c:pt idx="37465">
                  <c:v>374576.56</c:v>
                </c:pt>
                <c:pt idx="37466">
                  <c:v>374586.56</c:v>
                </c:pt>
                <c:pt idx="37467">
                  <c:v>374596.56</c:v>
                </c:pt>
                <c:pt idx="37468">
                  <c:v>374606.56</c:v>
                </c:pt>
                <c:pt idx="37469">
                  <c:v>374616.56</c:v>
                </c:pt>
                <c:pt idx="37470">
                  <c:v>374626.56</c:v>
                </c:pt>
                <c:pt idx="37471">
                  <c:v>374636.56</c:v>
                </c:pt>
                <c:pt idx="37472">
                  <c:v>374646.53</c:v>
                </c:pt>
                <c:pt idx="37473">
                  <c:v>374656.56</c:v>
                </c:pt>
                <c:pt idx="37474">
                  <c:v>374666.53</c:v>
                </c:pt>
                <c:pt idx="37475">
                  <c:v>374676.56</c:v>
                </c:pt>
                <c:pt idx="37476">
                  <c:v>374686.53</c:v>
                </c:pt>
                <c:pt idx="37477">
                  <c:v>374696.53</c:v>
                </c:pt>
                <c:pt idx="37478">
                  <c:v>374706.56</c:v>
                </c:pt>
                <c:pt idx="37479">
                  <c:v>374716.53</c:v>
                </c:pt>
                <c:pt idx="37480">
                  <c:v>374726.53</c:v>
                </c:pt>
                <c:pt idx="37481">
                  <c:v>374736.53</c:v>
                </c:pt>
                <c:pt idx="37482">
                  <c:v>374746.53</c:v>
                </c:pt>
                <c:pt idx="37483">
                  <c:v>374756.5</c:v>
                </c:pt>
                <c:pt idx="37484">
                  <c:v>374766.53</c:v>
                </c:pt>
                <c:pt idx="37485">
                  <c:v>374776.5</c:v>
                </c:pt>
                <c:pt idx="37486">
                  <c:v>374786.53</c:v>
                </c:pt>
                <c:pt idx="37487">
                  <c:v>374796.5</c:v>
                </c:pt>
                <c:pt idx="37488">
                  <c:v>374806.5</c:v>
                </c:pt>
                <c:pt idx="37489">
                  <c:v>374816.53</c:v>
                </c:pt>
                <c:pt idx="37490">
                  <c:v>374826.5</c:v>
                </c:pt>
                <c:pt idx="37491">
                  <c:v>374836.5</c:v>
                </c:pt>
                <c:pt idx="37492">
                  <c:v>374846.5</c:v>
                </c:pt>
                <c:pt idx="37493">
                  <c:v>374856.5</c:v>
                </c:pt>
                <c:pt idx="37494">
                  <c:v>374866.5</c:v>
                </c:pt>
                <c:pt idx="37495">
                  <c:v>374876.5</c:v>
                </c:pt>
                <c:pt idx="37496">
                  <c:v>374886.5</c:v>
                </c:pt>
                <c:pt idx="37497">
                  <c:v>374896.5</c:v>
                </c:pt>
                <c:pt idx="37498">
                  <c:v>374906.5</c:v>
                </c:pt>
                <c:pt idx="37499">
                  <c:v>374916.5</c:v>
                </c:pt>
                <c:pt idx="37500">
                  <c:v>374926.5</c:v>
                </c:pt>
                <c:pt idx="37501">
                  <c:v>374936.5</c:v>
                </c:pt>
                <c:pt idx="37502">
                  <c:v>374946.5</c:v>
                </c:pt>
                <c:pt idx="37503">
                  <c:v>374956.47</c:v>
                </c:pt>
                <c:pt idx="37504">
                  <c:v>374966.5</c:v>
                </c:pt>
                <c:pt idx="37505">
                  <c:v>374976.47</c:v>
                </c:pt>
                <c:pt idx="37506">
                  <c:v>374986.5</c:v>
                </c:pt>
                <c:pt idx="37507">
                  <c:v>374996.47</c:v>
                </c:pt>
                <c:pt idx="37508">
                  <c:v>375006.47</c:v>
                </c:pt>
                <c:pt idx="37509">
                  <c:v>375016.5</c:v>
                </c:pt>
                <c:pt idx="37510">
                  <c:v>375026.47</c:v>
                </c:pt>
                <c:pt idx="37511">
                  <c:v>375036.47</c:v>
                </c:pt>
                <c:pt idx="37512">
                  <c:v>375046.47</c:v>
                </c:pt>
                <c:pt idx="37513">
                  <c:v>375056.47</c:v>
                </c:pt>
                <c:pt idx="37514">
                  <c:v>375066.44</c:v>
                </c:pt>
                <c:pt idx="37515">
                  <c:v>375076.47</c:v>
                </c:pt>
                <c:pt idx="37516">
                  <c:v>375086.44</c:v>
                </c:pt>
                <c:pt idx="37517">
                  <c:v>375096.47</c:v>
                </c:pt>
                <c:pt idx="37518">
                  <c:v>375106.47</c:v>
                </c:pt>
                <c:pt idx="37519">
                  <c:v>375116.44</c:v>
                </c:pt>
                <c:pt idx="37520">
                  <c:v>375126.47</c:v>
                </c:pt>
                <c:pt idx="37521">
                  <c:v>375136.44</c:v>
                </c:pt>
                <c:pt idx="37522">
                  <c:v>375146.44</c:v>
                </c:pt>
                <c:pt idx="37523">
                  <c:v>375156.44</c:v>
                </c:pt>
                <c:pt idx="37524">
                  <c:v>375166.44</c:v>
                </c:pt>
                <c:pt idx="37525">
                  <c:v>375176.44</c:v>
                </c:pt>
                <c:pt idx="37526">
                  <c:v>375186.44</c:v>
                </c:pt>
                <c:pt idx="37527">
                  <c:v>375196.44</c:v>
                </c:pt>
                <c:pt idx="37528">
                  <c:v>375206.44</c:v>
                </c:pt>
                <c:pt idx="37529">
                  <c:v>375216.44</c:v>
                </c:pt>
                <c:pt idx="37530">
                  <c:v>375226.44</c:v>
                </c:pt>
                <c:pt idx="37531">
                  <c:v>375236.44</c:v>
                </c:pt>
                <c:pt idx="37532">
                  <c:v>375246.44</c:v>
                </c:pt>
                <c:pt idx="37533">
                  <c:v>375256.44</c:v>
                </c:pt>
                <c:pt idx="37534">
                  <c:v>375266.44</c:v>
                </c:pt>
                <c:pt idx="37535">
                  <c:v>375276.44</c:v>
                </c:pt>
                <c:pt idx="37536">
                  <c:v>375286.41</c:v>
                </c:pt>
                <c:pt idx="37537">
                  <c:v>375296.44</c:v>
                </c:pt>
                <c:pt idx="37538">
                  <c:v>375306.44</c:v>
                </c:pt>
                <c:pt idx="37539">
                  <c:v>375316.41</c:v>
                </c:pt>
                <c:pt idx="37540">
                  <c:v>375326.44</c:v>
                </c:pt>
                <c:pt idx="37541">
                  <c:v>375336.41</c:v>
                </c:pt>
                <c:pt idx="37542">
                  <c:v>375346.44</c:v>
                </c:pt>
                <c:pt idx="37543">
                  <c:v>375356.41</c:v>
                </c:pt>
                <c:pt idx="37544">
                  <c:v>375366.41</c:v>
                </c:pt>
                <c:pt idx="37545">
                  <c:v>375376.41</c:v>
                </c:pt>
                <c:pt idx="37546">
                  <c:v>375386.41</c:v>
                </c:pt>
                <c:pt idx="37547">
                  <c:v>375396.38</c:v>
                </c:pt>
                <c:pt idx="37548">
                  <c:v>375406.41</c:v>
                </c:pt>
                <c:pt idx="37549">
                  <c:v>375416.41</c:v>
                </c:pt>
                <c:pt idx="37550">
                  <c:v>375426.38</c:v>
                </c:pt>
                <c:pt idx="37551">
                  <c:v>375436.41</c:v>
                </c:pt>
                <c:pt idx="37552">
                  <c:v>375446.38</c:v>
                </c:pt>
                <c:pt idx="37553">
                  <c:v>375456.41</c:v>
                </c:pt>
                <c:pt idx="37554">
                  <c:v>375466.38</c:v>
                </c:pt>
                <c:pt idx="37555">
                  <c:v>375476.38</c:v>
                </c:pt>
                <c:pt idx="37556">
                  <c:v>375486.38</c:v>
                </c:pt>
                <c:pt idx="37557">
                  <c:v>375496.38</c:v>
                </c:pt>
                <c:pt idx="37558">
                  <c:v>375506.38</c:v>
                </c:pt>
                <c:pt idx="37559">
                  <c:v>375516.38</c:v>
                </c:pt>
                <c:pt idx="37560">
                  <c:v>375526.38</c:v>
                </c:pt>
                <c:pt idx="37561">
                  <c:v>375536.38</c:v>
                </c:pt>
                <c:pt idx="37562">
                  <c:v>375546.38</c:v>
                </c:pt>
                <c:pt idx="37563">
                  <c:v>375556.38</c:v>
                </c:pt>
                <c:pt idx="37564">
                  <c:v>375566.38</c:v>
                </c:pt>
                <c:pt idx="37565">
                  <c:v>375576.38</c:v>
                </c:pt>
                <c:pt idx="37566">
                  <c:v>375586.38</c:v>
                </c:pt>
                <c:pt idx="37567">
                  <c:v>375596.34</c:v>
                </c:pt>
                <c:pt idx="37568">
                  <c:v>375606.38</c:v>
                </c:pt>
                <c:pt idx="37569">
                  <c:v>375616.38</c:v>
                </c:pt>
                <c:pt idx="37570">
                  <c:v>375626.34</c:v>
                </c:pt>
                <c:pt idx="37571">
                  <c:v>375636.38</c:v>
                </c:pt>
                <c:pt idx="37572">
                  <c:v>375646.34</c:v>
                </c:pt>
                <c:pt idx="37573">
                  <c:v>375656.38</c:v>
                </c:pt>
                <c:pt idx="37574">
                  <c:v>375666.34</c:v>
                </c:pt>
                <c:pt idx="37575">
                  <c:v>375676.34</c:v>
                </c:pt>
                <c:pt idx="37576">
                  <c:v>375686.34</c:v>
                </c:pt>
                <c:pt idx="37577">
                  <c:v>375696.34</c:v>
                </c:pt>
                <c:pt idx="37578">
                  <c:v>375706.34</c:v>
                </c:pt>
                <c:pt idx="37579">
                  <c:v>375716.34</c:v>
                </c:pt>
                <c:pt idx="37580">
                  <c:v>375726.34</c:v>
                </c:pt>
                <c:pt idx="37581">
                  <c:v>375736.31</c:v>
                </c:pt>
                <c:pt idx="37582">
                  <c:v>375746.34</c:v>
                </c:pt>
                <c:pt idx="37583">
                  <c:v>375756.31</c:v>
                </c:pt>
                <c:pt idx="37584">
                  <c:v>375766.34</c:v>
                </c:pt>
                <c:pt idx="37585">
                  <c:v>375776.31</c:v>
                </c:pt>
                <c:pt idx="37586">
                  <c:v>375786.31</c:v>
                </c:pt>
                <c:pt idx="37587">
                  <c:v>375796.31</c:v>
                </c:pt>
                <c:pt idx="37588">
                  <c:v>375806.31</c:v>
                </c:pt>
                <c:pt idx="37589">
                  <c:v>375816.31</c:v>
                </c:pt>
                <c:pt idx="37590">
                  <c:v>375826.31</c:v>
                </c:pt>
                <c:pt idx="37591">
                  <c:v>375836.31</c:v>
                </c:pt>
                <c:pt idx="37592">
                  <c:v>375846.31</c:v>
                </c:pt>
                <c:pt idx="37593">
                  <c:v>375856.31</c:v>
                </c:pt>
                <c:pt idx="37594">
                  <c:v>375866.31</c:v>
                </c:pt>
                <c:pt idx="37595">
                  <c:v>375876.31</c:v>
                </c:pt>
                <c:pt idx="37596">
                  <c:v>375886.31</c:v>
                </c:pt>
                <c:pt idx="37597">
                  <c:v>375896.31</c:v>
                </c:pt>
                <c:pt idx="37598">
                  <c:v>375906.31</c:v>
                </c:pt>
                <c:pt idx="37599">
                  <c:v>375916.31</c:v>
                </c:pt>
                <c:pt idx="37600">
                  <c:v>375926.31</c:v>
                </c:pt>
                <c:pt idx="37601">
                  <c:v>375936.31</c:v>
                </c:pt>
                <c:pt idx="37602">
                  <c:v>375946.31</c:v>
                </c:pt>
                <c:pt idx="37603">
                  <c:v>375956.28</c:v>
                </c:pt>
                <c:pt idx="37604">
                  <c:v>375966.31</c:v>
                </c:pt>
                <c:pt idx="37605">
                  <c:v>375976.28</c:v>
                </c:pt>
                <c:pt idx="37606">
                  <c:v>375986.28</c:v>
                </c:pt>
                <c:pt idx="37607">
                  <c:v>375996.28</c:v>
                </c:pt>
                <c:pt idx="37608">
                  <c:v>376006.28</c:v>
                </c:pt>
                <c:pt idx="37609">
                  <c:v>376016.31</c:v>
                </c:pt>
                <c:pt idx="37610">
                  <c:v>376026.28</c:v>
                </c:pt>
                <c:pt idx="37611">
                  <c:v>376036.28</c:v>
                </c:pt>
                <c:pt idx="37612">
                  <c:v>376046.28</c:v>
                </c:pt>
                <c:pt idx="37613">
                  <c:v>376056.28</c:v>
                </c:pt>
                <c:pt idx="37614">
                  <c:v>376066.25</c:v>
                </c:pt>
                <c:pt idx="37615">
                  <c:v>376076.28</c:v>
                </c:pt>
                <c:pt idx="37616">
                  <c:v>376086.25</c:v>
                </c:pt>
                <c:pt idx="37617">
                  <c:v>376096.25</c:v>
                </c:pt>
                <c:pt idx="37618">
                  <c:v>376106.28</c:v>
                </c:pt>
                <c:pt idx="37619">
                  <c:v>376116.25</c:v>
                </c:pt>
                <c:pt idx="37620">
                  <c:v>376126.28</c:v>
                </c:pt>
                <c:pt idx="37621">
                  <c:v>376136.25</c:v>
                </c:pt>
                <c:pt idx="37622">
                  <c:v>376146.25</c:v>
                </c:pt>
                <c:pt idx="37623">
                  <c:v>376156.25</c:v>
                </c:pt>
                <c:pt idx="37624">
                  <c:v>376166.25</c:v>
                </c:pt>
                <c:pt idx="37625">
                  <c:v>376176.25</c:v>
                </c:pt>
                <c:pt idx="37626">
                  <c:v>376186.25</c:v>
                </c:pt>
                <c:pt idx="37627">
                  <c:v>376196.25</c:v>
                </c:pt>
                <c:pt idx="37628">
                  <c:v>376206.25</c:v>
                </c:pt>
                <c:pt idx="37629">
                  <c:v>376216.25</c:v>
                </c:pt>
                <c:pt idx="37630">
                  <c:v>376226.25</c:v>
                </c:pt>
                <c:pt idx="37631">
                  <c:v>376236.25</c:v>
                </c:pt>
                <c:pt idx="37632">
                  <c:v>376246.25</c:v>
                </c:pt>
                <c:pt idx="37633">
                  <c:v>376256.25</c:v>
                </c:pt>
                <c:pt idx="37634">
                  <c:v>376266.22</c:v>
                </c:pt>
                <c:pt idx="37635">
                  <c:v>376276.25</c:v>
                </c:pt>
                <c:pt idx="37636">
                  <c:v>376286.22</c:v>
                </c:pt>
                <c:pt idx="37637">
                  <c:v>376296.22</c:v>
                </c:pt>
                <c:pt idx="37638">
                  <c:v>376306.25</c:v>
                </c:pt>
                <c:pt idx="37639">
                  <c:v>376316.22</c:v>
                </c:pt>
                <c:pt idx="37640">
                  <c:v>376326.25</c:v>
                </c:pt>
                <c:pt idx="37641">
                  <c:v>376336.22</c:v>
                </c:pt>
                <c:pt idx="37642">
                  <c:v>376346.22</c:v>
                </c:pt>
                <c:pt idx="37643">
                  <c:v>376356.22</c:v>
                </c:pt>
                <c:pt idx="37644">
                  <c:v>376366.22</c:v>
                </c:pt>
                <c:pt idx="37645">
                  <c:v>376376.19</c:v>
                </c:pt>
                <c:pt idx="37646">
                  <c:v>376386.22</c:v>
                </c:pt>
                <c:pt idx="37647">
                  <c:v>376396.19</c:v>
                </c:pt>
                <c:pt idx="37648">
                  <c:v>376406.19</c:v>
                </c:pt>
                <c:pt idx="37649">
                  <c:v>376416.22</c:v>
                </c:pt>
                <c:pt idx="37650">
                  <c:v>376426.19</c:v>
                </c:pt>
                <c:pt idx="37651">
                  <c:v>376436.22</c:v>
                </c:pt>
                <c:pt idx="37652">
                  <c:v>376446.19</c:v>
                </c:pt>
                <c:pt idx="37653">
                  <c:v>376456.19</c:v>
                </c:pt>
                <c:pt idx="37654">
                  <c:v>376466.19</c:v>
                </c:pt>
                <c:pt idx="37655">
                  <c:v>376476.19</c:v>
                </c:pt>
                <c:pt idx="37656">
                  <c:v>376486.19</c:v>
                </c:pt>
                <c:pt idx="37657">
                  <c:v>376496.19</c:v>
                </c:pt>
                <c:pt idx="37658">
                  <c:v>376506.19</c:v>
                </c:pt>
                <c:pt idx="37659">
                  <c:v>376516.19</c:v>
                </c:pt>
                <c:pt idx="37660">
                  <c:v>376526.19</c:v>
                </c:pt>
                <c:pt idx="37661">
                  <c:v>376536.19</c:v>
                </c:pt>
                <c:pt idx="37662">
                  <c:v>376546.19</c:v>
                </c:pt>
                <c:pt idx="37663">
                  <c:v>376556.19</c:v>
                </c:pt>
                <c:pt idx="37664">
                  <c:v>376566.19</c:v>
                </c:pt>
                <c:pt idx="37665">
                  <c:v>376576.16</c:v>
                </c:pt>
                <c:pt idx="37666">
                  <c:v>376586.19</c:v>
                </c:pt>
                <c:pt idx="37667">
                  <c:v>376596.16</c:v>
                </c:pt>
                <c:pt idx="37668">
                  <c:v>376606.19</c:v>
                </c:pt>
                <c:pt idx="37669">
                  <c:v>376616.19</c:v>
                </c:pt>
                <c:pt idx="37670">
                  <c:v>376626.16</c:v>
                </c:pt>
                <c:pt idx="37671">
                  <c:v>376636.19</c:v>
                </c:pt>
                <c:pt idx="37672">
                  <c:v>376646.16</c:v>
                </c:pt>
                <c:pt idx="37673">
                  <c:v>376656.16</c:v>
                </c:pt>
                <c:pt idx="37674">
                  <c:v>376666.16</c:v>
                </c:pt>
                <c:pt idx="37675">
                  <c:v>376676.16</c:v>
                </c:pt>
                <c:pt idx="37676">
                  <c:v>376686.13</c:v>
                </c:pt>
                <c:pt idx="37677">
                  <c:v>376696.16</c:v>
                </c:pt>
                <c:pt idx="37678">
                  <c:v>376706.16</c:v>
                </c:pt>
                <c:pt idx="37679">
                  <c:v>376716.16</c:v>
                </c:pt>
                <c:pt idx="37680">
                  <c:v>376726.16</c:v>
                </c:pt>
                <c:pt idx="37681">
                  <c:v>376736.13</c:v>
                </c:pt>
                <c:pt idx="37682">
                  <c:v>376746.16</c:v>
                </c:pt>
                <c:pt idx="37683">
                  <c:v>376756.13</c:v>
                </c:pt>
                <c:pt idx="37684">
                  <c:v>376766.13</c:v>
                </c:pt>
                <c:pt idx="37685">
                  <c:v>376776.13</c:v>
                </c:pt>
                <c:pt idx="37686">
                  <c:v>376786.13</c:v>
                </c:pt>
                <c:pt idx="37687">
                  <c:v>376796.13</c:v>
                </c:pt>
                <c:pt idx="37688">
                  <c:v>376806.13</c:v>
                </c:pt>
                <c:pt idx="37689">
                  <c:v>376816.13</c:v>
                </c:pt>
                <c:pt idx="37690">
                  <c:v>376826.13</c:v>
                </c:pt>
                <c:pt idx="37691">
                  <c:v>376836.13</c:v>
                </c:pt>
                <c:pt idx="37692">
                  <c:v>376846.13</c:v>
                </c:pt>
                <c:pt idx="37693">
                  <c:v>376856.13</c:v>
                </c:pt>
                <c:pt idx="37694">
                  <c:v>376866.13</c:v>
                </c:pt>
                <c:pt idx="37695">
                  <c:v>376876.13</c:v>
                </c:pt>
                <c:pt idx="37696">
                  <c:v>376886.09</c:v>
                </c:pt>
                <c:pt idx="37697">
                  <c:v>376896.13</c:v>
                </c:pt>
                <c:pt idx="37698">
                  <c:v>376906.13</c:v>
                </c:pt>
                <c:pt idx="37699">
                  <c:v>376916.13</c:v>
                </c:pt>
                <c:pt idx="37700">
                  <c:v>376926.13</c:v>
                </c:pt>
                <c:pt idx="37701">
                  <c:v>376936.09</c:v>
                </c:pt>
                <c:pt idx="37702">
                  <c:v>376946.13</c:v>
                </c:pt>
                <c:pt idx="37703">
                  <c:v>376956.09</c:v>
                </c:pt>
                <c:pt idx="37704">
                  <c:v>376966.09</c:v>
                </c:pt>
                <c:pt idx="37705">
                  <c:v>376976.09</c:v>
                </c:pt>
                <c:pt idx="37706">
                  <c:v>376986.09</c:v>
                </c:pt>
                <c:pt idx="37707">
                  <c:v>376996.09</c:v>
                </c:pt>
                <c:pt idx="37708">
                  <c:v>377006.09</c:v>
                </c:pt>
                <c:pt idx="37709">
                  <c:v>377016.09</c:v>
                </c:pt>
                <c:pt idx="37710">
                  <c:v>377026.09</c:v>
                </c:pt>
                <c:pt idx="37711">
                  <c:v>377036.09</c:v>
                </c:pt>
                <c:pt idx="37712">
                  <c:v>377046.06</c:v>
                </c:pt>
                <c:pt idx="37713">
                  <c:v>377056.09</c:v>
                </c:pt>
                <c:pt idx="37714">
                  <c:v>377066.06</c:v>
                </c:pt>
                <c:pt idx="37715">
                  <c:v>377076.09</c:v>
                </c:pt>
                <c:pt idx="37716">
                  <c:v>377086.06</c:v>
                </c:pt>
                <c:pt idx="37717">
                  <c:v>377096.06</c:v>
                </c:pt>
                <c:pt idx="37718">
                  <c:v>377106.09</c:v>
                </c:pt>
                <c:pt idx="37719">
                  <c:v>377116.06</c:v>
                </c:pt>
                <c:pt idx="37720">
                  <c:v>377126.06</c:v>
                </c:pt>
                <c:pt idx="37721">
                  <c:v>377136.06</c:v>
                </c:pt>
                <c:pt idx="37722">
                  <c:v>377146.06</c:v>
                </c:pt>
                <c:pt idx="37723">
                  <c:v>377156.06</c:v>
                </c:pt>
                <c:pt idx="37724">
                  <c:v>377166.06</c:v>
                </c:pt>
                <c:pt idx="37725">
                  <c:v>377176.06</c:v>
                </c:pt>
                <c:pt idx="37726">
                  <c:v>377186.06</c:v>
                </c:pt>
                <c:pt idx="37727">
                  <c:v>377196.06</c:v>
                </c:pt>
                <c:pt idx="37728">
                  <c:v>377206.06</c:v>
                </c:pt>
                <c:pt idx="37729">
                  <c:v>377216.06</c:v>
                </c:pt>
                <c:pt idx="37730">
                  <c:v>377226.06</c:v>
                </c:pt>
                <c:pt idx="37731">
                  <c:v>377236.06</c:v>
                </c:pt>
                <c:pt idx="37732">
                  <c:v>377246.03</c:v>
                </c:pt>
                <c:pt idx="37733">
                  <c:v>377256.06</c:v>
                </c:pt>
                <c:pt idx="37734">
                  <c:v>377266.03</c:v>
                </c:pt>
                <c:pt idx="37735">
                  <c:v>377276.06</c:v>
                </c:pt>
                <c:pt idx="37736">
                  <c:v>377286.03</c:v>
                </c:pt>
                <c:pt idx="37737">
                  <c:v>377296.03</c:v>
                </c:pt>
                <c:pt idx="37738">
                  <c:v>377306.06</c:v>
                </c:pt>
                <c:pt idx="37739">
                  <c:v>377316.03</c:v>
                </c:pt>
                <c:pt idx="37740">
                  <c:v>377326.03</c:v>
                </c:pt>
                <c:pt idx="37741">
                  <c:v>377336.03</c:v>
                </c:pt>
                <c:pt idx="37742">
                  <c:v>377346.03</c:v>
                </c:pt>
                <c:pt idx="37743">
                  <c:v>377356</c:v>
                </c:pt>
                <c:pt idx="37744">
                  <c:v>377366.03</c:v>
                </c:pt>
                <c:pt idx="37745">
                  <c:v>377376</c:v>
                </c:pt>
                <c:pt idx="37746">
                  <c:v>377386.03</c:v>
                </c:pt>
                <c:pt idx="37747">
                  <c:v>377396</c:v>
                </c:pt>
                <c:pt idx="37748">
                  <c:v>377406</c:v>
                </c:pt>
                <c:pt idx="37749">
                  <c:v>377416.03</c:v>
                </c:pt>
                <c:pt idx="37750">
                  <c:v>377426</c:v>
                </c:pt>
                <c:pt idx="37751">
                  <c:v>377436</c:v>
                </c:pt>
                <c:pt idx="37752">
                  <c:v>377446</c:v>
                </c:pt>
                <c:pt idx="37753">
                  <c:v>377456</c:v>
                </c:pt>
                <c:pt idx="37754">
                  <c:v>377466</c:v>
                </c:pt>
                <c:pt idx="37755">
                  <c:v>377476</c:v>
                </c:pt>
                <c:pt idx="37756">
                  <c:v>377486</c:v>
                </c:pt>
                <c:pt idx="37757">
                  <c:v>377496</c:v>
                </c:pt>
                <c:pt idx="37758">
                  <c:v>377506</c:v>
                </c:pt>
                <c:pt idx="37759">
                  <c:v>377516</c:v>
                </c:pt>
                <c:pt idx="37760">
                  <c:v>377526</c:v>
                </c:pt>
                <c:pt idx="37761">
                  <c:v>377536</c:v>
                </c:pt>
                <c:pt idx="37762">
                  <c:v>377546</c:v>
                </c:pt>
                <c:pt idx="37763">
                  <c:v>377555.97</c:v>
                </c:pt>
                <c:pt idx="37764">
                  <c:v>377566</c:v>
                </c:pt>
                <c:pt idx="37765">
                  <c:v>377575.97</c:v>
                </c:pt>
                <c:pt idx="37766">
                  <c:v>377586</c:v>
                </c:pt>
                <c:pt idx="37767">
                  <c:v>377595.97</c:v>
                </c:pt>
                <c:pt idx="37768">
                  <c:v>377605.97</c:v>
                </c:pt>
                <c:pt idx="37769">
                  <c:v>377616</c:v>
                </c:pt>
                <c:pt idx="37770">
                  <c:v>377625.97</c:v>
                </c:pt>
                <c:pt idx="37771">
                  <c:v>377635.97</c:v>
                </c:pt>
                <c:pt idx="37772">
                  <c:v>377645.97</c:v>
                </c:pt>
                <c:pt idx="37773">
                  <c:v>377655.97</c:v>
                </c:pt>
                <c:pt idx="37774">
                  <c:v>377665.97</c:v>
                </c:pt>
                <c:pt idx="37775">
                  <c:v>377675.97</c:v>
                </c:pt>
                <c:pt idx="37776">
                  <c:v>377685.94</c:v>
                </c:pt>
                <c:pt idx="37777">
                  <c:v>377695.97</c:v>
                </c:pt>
                <c:pt idx="37778">
                  <c:v>377705.97</c:v>
                </c:pt>
                <c:pt idx="37779">
                  <c:v>377715.94</c:v>
                </c:pt>
                <c:pt idx="37780">
                  <c:v>377725.97</c:v>
                </c:pt>
                <c:pt idx="37781">
                  <c:v>377735.94</c:v>
                </c:pt>
                <c:pt idx="37782">
                  <c:v>377745.97</c:v>
                </c:pt>
                <c:pt idx="37783">
                  <c:v>377755.94</c:v>
                </c:pt>
                <c:pt idx="37784">
                  <c:v>377765.94</c:v>
                </c:pt>
                <c:pt idx="37785">
                  <c:v>377775.94</c:v>
                </c:pt>
                <c:pt idx="37786">
                  <c:v>377785.94</c:v>
                </c:pt>
                <c:pt idx="37787">
                  <c:v>377795.94</c:v>
                </c:pt>
                <c:pt idx="37788">
                  <c:v>377805.94</c:v>
                </c:pt>
                <c:pt idx="37789">
                  <c:v>377815.94</c:v>
                </c:pt>
                <c:pt idx="37790">
                  <c:v>377825.94</c:v>
                </c:pt>
                <c:pt idx="37791">
                  <c:v>377835.94</c:v>
                </c:pt>
                <c:pt idx="37792">
                  <c:v>377845.94</c:v>
                </c:pt>
                <c:pt idx="37793">
                  <c:v>377855.94</c:v>
                </c:pt>
                <c:pt idx="37794">
                  <c:v>377865.94</c:v>
                </c:pt>
                <c:pt idx="37795">
                  <c:v>377875.94</c:v>
                </c:pt>
                <c:pt idx="37796">
                  <c:v>377885.91</c:v>
                </c:pt>
                <c:pt idx="37797">
                  <c:v>377895.94</c:v>
                </c:pt>
                <c:pt idx="37798">
                  <c:v>377905.94</c:v>
                </c:pt>
                <c:pt idx="37799">
                  <c:v>377915.91</c:v>
                </c:pt>
                <c:pt idx="37800">
                  <c:v>377925.94</c:v>
                </c:pt>
                <c:pt idx="37801">
                  <c:v>377935.91</c:v>
                </c:pt>
                <c:pt idx="37802">
                  <c:v>377945.94</c:v>
                </c:pt>
                <c:pt idx="37803">
                  <c:v>377955.91</c:v>
                </c:pt>
                <c:pt idx="37804">
                  <c:v>377965.91</c:v>
                </c:pt>
                <c:pt idx="37805">
                  <c:v>377975.91</c:v>
                </c:pt>
                <c:pt idx="37806">
                  <c:v>377985.91</c:v>
                </c:pt>
                <c:pt idx="37807">
                  <c:v>377995.88</c:v>
                </c:pt>
                <c:pt idx="37808">
                  <c:v>378005.91</c:v>
                </c:pt>
                <c:pt idx="37809">
                  <c:v>378015.91</c:v>
                </c:pt>
                <c:pt idx="37810">
                  <c:v>378025.88</c:v>
                </c:pt>
                <c:pt idx="37811">
                  <c:v>378035.91</c:v>
                </c:pt>
                <c:pt idx="37812">
                  <c:v>378045.88</c:v>
                </c:pt>
                <c:pt idx="37813">
                  <c:v>378055.91</c:v>
                </c:pt>
                <c:pt idx="37814">
                  <c:v>378065.88</c:v>
                </c:pt>
                <c:pt idx="37815">
                  <c:v>378075.88</c:v>
                </c:pt>
                <c:pt idx="37816">
                  <c:v>378085.88</c:v>
                </c:pt>
                <c:pt idx="37817">
                  <c:v>378095.88</c:v>
                </c:pt>
                <c:pt idx="37818">
                  <c:v>378105.88</c:v>
                </c:pt>
                <c:pt idx="37819">
                  <c:v>378115.88</c:v>
                </c:pt>
                <c:pt idx="37820">
                  <c:v>378125.88</c:v>
                </c:pt>
                <c:pt idx="37821">
                  <c:v>378135.88</c:v>
                </c:pt>
                <c:pt idx="37822">
                  <c:v>378145.88</c:v>
                </c:pt>
                <c:pt idx="37823">
                  <c:v>378155.88</c:v>
                </c:pt>
                <c:pt idx="37824">
                  <c:v>378165.88</c:v>
                </c:pt>
                <c:pt idx="37825">
                  <c:v>378175.88</c:v>
                </c:pt>
                <c:pt idx="37826">
                  <c:v>378185.88</c:v>
                </c:pt>
                <c:pt idx="37827">
                  <c:v>378195.84</c:v>
                </c:pt>
                <c:pt idx="37828">
                  <c:v>378205.88</c:v>
                </c:pt>
                <c:pt idx="37829">
                  <c:v>378215.88</c:v>
                </c:pt>
                <c:pt idx="37830">
                  <c:v>378225.84</c:v>
                </c:pt>
                <c:pt idx="37831">
                  <c:v>378235.88</c:v>
                </c:pt>
                <c:pt idx="37832">
                  <c:v>378245.84</c:v>
                </c:pt>
                <c:pt idx="37833">
                  <c:v>378255.88</c:v>
                </c:pt>
                <c:pt idx="37834">
                  <c:v>378265.84</c:v>
                </c:pt>
                <c:pt idx="37835">
                  <c:v>378275.84000000003</c:v>
                </c:pt>
                <c:pt idx="37836">
                  <c:v>378285.84</c:v>
                </c:pt>
                <c:pt idx="37837">
                  <c:v>378295.84</c:v>
                </c:pt>
                <c:pt idx="37838">
                  <c:v>378305.84</c:v>
                </c:pt>
                <c:pt idx="37839">
                  <c:v>378315.84</c:v>
                </c:pt>
                <c:pt idx="37840">
                  <c:v>378325.84</c:v>
                </c:pt>
                <c:pt idx="37841">
                  <c:v>378335.84</c:v>
                </c:pt>
                <c:pt idx="37842">
                  <c:v>378345.84</c:v>
                </c:pt>
                <c:pt idx="37843">
                  <c:v>378355.81</c:v>
                </c:pt>
                <c:pt idx="37844">
                  <c:v>378365.84</c:v>
                </c:pt>
                <c:pt idx="37845">
                  <c:v>378375.81</c:v>
                </c:pt>
                <c:pt idx="37846">
                  <c:v>378385.81</c:v>
                </c:pt>
                <c:pt idx="37847">
                  <c:v>378395.81</c:v>
                </c:pt>
                <c:pt idx="37848">
                  <c:v>378405.81</c:v>
                </c:pt>
                <c:pt idx="37849">
                  <c:v>378415.84</c:v>
                </c:pt>
                <c:pt idx="37850">
                  <c:v>378425.81</c:v>
                </c:pt>
                <c:pt idx="37851">
                  <c:v>378435.81</c:v>
                </c:pt>
                <c:pt idx="37852">
                  <c:v>378445.81</c:v>
                </c:pt>
                <c:pt idx="37853">
                  <c:v>378455.81</c:v>
                </c:pt>
                <c:pt idx="37854">
                  <c:v>378465.81</c:v>
                </c:pt>
                <c:pt idx="37855">
                  <c:v>378475.81</c:v>
                </c:pt>
                <c:pt idx="37856">
                  <c:v>378485.81</c:v>
                </c:pt>
                <c:pt idx="37857">
                  <c:v>378495.81</c:v>
                </c:pt>
                <c:pt idx="37858">
                  <c:v>378505.81</c:v>
                </c:pt>
                <c:pt idx="37859">
                  <c:v>378515.81</c:v>
                </c:pt>
                <c:pt idx="37860">
                  <c:v>378525.81</c:v>
                </c:pt>
                <c:pt idx="37861">
                  <c:v>378535.81</c:v>
                </c:pt>
                <c:pt idx="37862">
                  <c:v>378545.81</c:v>
                </c:pt>
                <c:pt idx="37863">
                  <c:v>378555.78</c:v>
                </c:pt>
                <c:pt idx="37864">
                  <c:v>378565.81</c:v>
                </c:pt>
                <c:pt idx="37865">
                  <c:v>378575.78</c:v>
                </c:pt>
                <c:pt idx="37866">
                  <c:v>378585.78</c:v>
                </c:pt>
                <c:pt idx="37867">
                  <c:v>378595.78</c:v>
                </c:pt>
                <c:pt idx="37868">
                  <c:v>378605.78</c:v>
                </c:pt>
                <c:pt idx="37869">
                  <c:v>378615.81</c:v>
                </c:pt>
                <c:pt idx="37870">
                  <c:v>378625.78</c:v>
                </c:pt>
                <c:pt idx="37871">
                  <c:v>378635.78</c:v>
                </c:pt>
                <c:pt idx="37872">
                  <c:v>378645.78</c:v>
                </c:pt>
                <c:pt idx="37873">
                  <c:v>378655.78</c:v>
                </c:pt>
                <c:pt idx="37874">
                  <c:v>378665.75</c:v>
                </c:pt>
                <c:pt idx="37875">
                  <c:v>378675.78</c:v>
                </c:pt>
                <c:pt idx="37876">
                  <c:v>378685.75</c:v>
                </c:pt>
                <c:pt idx="37877">
                  <c:v>378695.75</c:v>
                </c:pt>
                <c:pt idx="37878">
                  <c:v>378705.78</c:v>
                </c:pt>
                <c:pt idx="37879">
                  <c:v>378715.75</c:v>
                </c:pt>
                <c:pt idx="37880">
                  <c:v>378725.78</c:v>
                </c:pt>
                <c:pt idx="37881">
                  <c:v>378735.75</c:v>
                </c:pt>
                <c:pt idx="37882">
                  <c:v>378745.75</c:v>
                </c:pt>
                <c:pt idx="37883">
                  <c:v>378755.75</c:v>
                </c:pt>
                <c:pt idx="37884">
                  <c:v>378765.75</c:v>
                </c:pt>
                <c:pt idx="37885">
                  <c:v>378775.75</c:v>
                </c:pt>
                <c:pt idx="37886">
                  <c:v>378785.75</c:v>
                </c:pt>
                <c:pt idx="37887">
                  <c:v>378795.75</c:v>
                </c:pt>
                <c:pt idx="37888">
                  <c:v>378805.75</c:v>
                </c:pt>
                <c:pt idx="37889">
                  <c:v>378815.75</c:v>
                </c:pt>
                <c:pt idx="37890">
                  <c:v>378825.75</c:v>
                </c:pt>
                <c:pt idx="37891">
                  <c:v>378835.75</c:v>
                </c:pt>
                <c:pt idx="37892">
                  <c:v>378845.75</c:v>
                </c:pt>
                <c:pt idx="37893">
                  <c:v>378855.75</c:v>
                </c:pt>
                <c:pt idx="37894">
                  <c:v>378865.72</c:v>
                </c:pt>
                <c:pt idx="37895">
                  <c:v>378875.75</c:v>
                </c:pt>
                <c:pt idx="37896">
                  <c:v>378885.72</c:v>
                </c:pt>
                <c:pt idx="37897">
                  <c:v>378895.72</c:v>
                </c:pt>
                <c:pt idx="37898">
                  <c:v>378905.75</c:v>
                </c:pt>
                <c:pt idx="37899">
                  <c:v>378915.72</c:v>
                </c:pt>
                <c:pt idx="37900">
                  <c:v>378925.75</c:v>
                </c:pt>
                <c:pt idx="37901">
                  <c:v>378935.72</c:v>
                </c:pt>
                <c:pt idx="37902">
                  <c:v>378945.72</c:v>
                </c:pt>
                <c:pt idx="37903">
                  <c:v>378955.72</c:v>
                </c:pt>
                <c:pt idx="37904">
                  <c:v>378965.72</c:v>
                </c:pt>
                <c:pt idx="37905">
                  <c:v>378975.69</c:v>
                </c:pt>
                <c:pt idx="37906">
                  <c:v>378985.72</c:v>
                </c:pt>
                <c:pt idx="37907">
                  <c:v>378995.72</c:v>
                </c:pt>
                <c:pt idx="37908">
                  <c:v>379005.72</c:v>
                </c:pt>
                <c:pt idx="37909">
                  <c:v>379015.72</c:v>
                </c:pt>
                <c:pt idx="37910">
                  <c:v>379025.69</c:v>
                </c:pt>
                <c:pt idx="37911">
                  <c:v>379035.72</c:v>
                </c:pt>
                <c:pt idx="37912">
                  <c:v>379045.69</c:v>
                </c:pt>
                <c:pt idx="37913">
                  <c:v>379055.69</c:v>
                </c:pt>
                <c:pt idx="37914">
                  <c:v>379065.69</c:v>
                </c:pt>
                <c:pt idx="37915">
                  <c:v>379075.69</c:v>
                </c:pt>
                <c:pt idx="37916">
                  <c:v>379085.69</c:v>
                </c:pt>
                <c:pt idx="37917">
                  <c:v>379095.69</c:v>
                </c:pt>
                <c:pt idx="37918">
                  <c:v>379105.69</c:v>
                </c:pt>
                <c:pt idx="37919">
                  <c:v>379115.69</c:v>
                </c:pt>
                <c:pt idx="37920">
                  <c:v>379125.69</c:v>
                </c:pt>
                <c:pt idx="37921">
                  <c:v>379135.69</c:v>
                </c:pt>
                <c:pt idx="37922">
                  <c:v>379145.69</c:v>
                </c:pt>
                <c:pt idx="37923">
                  <c:v>379155.69</c:v>
                </c:pt>
                <c:pt idx="37924">
                  <c:v>379165.69</c:v>
                </c:pt>
                <c:pt idx="37925">
                  <c:v>379175.66</c:v>
                </c:pt>
                <c:pt idx="37926">
                  <c:v>379185.69</c:v>
                </c:pt>
                <c:pt idx="37927">
                  <c:v>379195.69</c:v>
                </c:pt>
                <c:pt idx="37928">
                  <c:v>379205.69</c:v>
                </c:pt>
                <c:pt idx="37929">
                  <c:v>379215.69</c:v>
                </c:pt>
                <c:pt idx="37930">
                  <c:v>379225.66</c:v>
                </c:pt>
                <c:pt idx="37931">
                  <c:v>379235.69</c:v>
                </c:pt>
                <c:pt idx="37932">
                  <c:v>379245.66</c:v>
                </c:pt>
                <c:pt idx="37933">
                  <c:v>379255.66</c:v>
                </c:pt>
                <c:pt idx="37934">
                  <c:v>379265.66</c:v>
                </c:pt>
                <c:pt idx="37935">
                  <c:v>379275.66</c:v>
                </c:pt>
                <c:pt idx="37936">
                  <c:v>379285.63</c:v>
                </c:pt>
                <c:pt idx="37937">
                  <c:v>379295.66</c:v>
                </c:pt>
                <c:pt idx="37938">
                  <c:v>379305.66</c:v>
                </c:pt>
                <c:pt idx="37939">
                  <c:v>379315.66</c:v>
                </c:pt>
                <c:pt idx="37940">
                  <c:v>379325.66</c:v>
                </c:pt>
                <c:pt idx="37941">
                  <c:v>379335.63</c:v>
                </c:pt>
                <c:pt idx="37942">
                  <c:v>379345.66</c:v>
                </c:pt>
                <c:pt idx="37943">
                  <c:v>379355.63</c:v>
                </c:pt>
                <c:pt idx="37944">
                  <c:v>379365.63</c:v>
                </c:pt>
                <c:pt idx="37945">
                  <c:v>379375.63</c:v>
                </c:pt>
                <c:pt idx="37946">
                  <c:v>379385.63</c:v>
                </c:pt>
                <c:pt idx="37947">
                  <c:v>379395.66</c:v>
                </c:pt>
                <c:pt idx="37948">
                  <c:v>379405.63</c:v>
                </c:pt>
                <c:pt idx="37949">
                  <c:v>379415.63</c:v>
                </c:pt>
                <c:pt idx="37950">
                  <c:v>379425.63</c:v>
                </c:pt>
                <c:pt idx="37951">
                  <c:v>379435.63</c:v>
                </c:pt>
                <c:pt idx="37952">
                  <c:v>379445.63</c:v>
                </c:pt>
                <c:pt idx="37953">
                  <c:v>379455.63</c:v>
                </c:pt>
                <c:pt idx="37954">
                  <c:v>379465.63</c:v>
                </c:pt>
                <c:pt idx="37955">
                  <c:v>379475.63</c:v>
                </c:pt>
                <c:pt idx="37956">
                  <c:v>379485.59</c:v>
                </c:pt>
                <c:pt idx="37957">
                  <c:v>379495.63</c:v>
                </c:pt>
                <c:pt idx="37958">
                  <c:v>379505.63</c:v>
                </c:pt>
                <c:pt idx="37959">
                  <c:v>379515.63</c:v>
                </c:pt>
                <c:pt idx="37960">
                  <c:v>379525.63</c:v>
                </c:pt>
                <c:pt idx="37961">
                  <c:v>379535.59</c:v>
                </c:pt>
                <c:pt idx="37962">
                  <c:v>379545.63</c:v>
                </c:pt>
                <c:pt idx="37963">
                  <c:v>379555.59</c:v>
                </c:pt>
                <c:pt idx="37964">
                  <c:v>379565.59</c:v>
                </c:pt>
                <c:pt idx="37965">
                  <c:v>379575.59</c:v>
                </c:pt>
                <c:pt idx="37966">
                  <c:v>379585.59</c:v>
                </c:pt>
                <c:pt idx="37967">
                  <c:v>379595.63</c:v>
                </c:pt>
                <c:pt idx="37968">
                  <c:v>379605.59</c:v>
                </c:pt>
                <c:pt idx="37969">
                  <c:v>379615.59</c:v>
                </c:pt>
                <c:pt idx="37970">
                  <c:v>379625.59</c:v>
                </c:pt>
                <c:pt idx="37971">
                  <c:v>379635.59</c:v>
                </c:pt>
                <c:pt idx="37972">
                  <c:v>379645.56</c:v>
                </c:pt>
                <c:pt idx="37973">
                  <c:v>379655.59</c:v>
                </c:pt>
                <c:pt idx="37974">
                  <c:v>379665.56</c:v>
                </c:pt>
                <c:pt idx="37975">
                  <c:v>379675.59</c:v>
                </c:pt>
                <c:pt idx="37976">
                  <c:v>379685.56</c:v>
                </c:pt>
                <c:pt idx="37977">
                  <c:v>379695.56</c:v>
                </c:pt>
                <c:pt idx="37978">
                  <c:v>379705.59</c:v>
                </c:pt>
                <c:pt idx="37979">
                  <c:v>379715.56</c:v>
                </c:pt>
                <c:pt idx="37980">
                  <c:v>379725.56</c:v>
                </c:pt>
                <c:pt idx="37981">
                  <c:v>379735.56</c:v>
                </c:pt>
                <c:pt idx="37982">
                  <c:v>379745.56</c:v>
                </c:pt>
                <c:pt idx="37983">
                  <c:v>379755.56</c:v>
                </c:pt>
                <c:pt idx="37984">
                  <c:v>379765.56</c:v>
                </c:pt>
                <c:pt idx="37985">
                  <c:v>379775.56</c:v>
                </c:pt>
                <c:pt idx="37986">
                  <c:v>379785.56</c:v>
                </c:pt>
                <c:pt idx="37987">
                  <c:v>379795.56</c:v>
                </c:pt>
                <c:pt idx="37988">
                  <c:v>379805.56</c:v>
                </c:pt>
                <c:pt idx="37989">
                  <c:v>379815.56</c:v>
                </c:pt>
                <c:pt idx="37990">
                  <c:v>379825.56</c:v>
                </c:pt>
                <c:pt idx="37991">
                  <c:v>379835.56</c:v>
                </c:pt>
                <c:pt idx="37992">
                  <c:v>379845.53</c:v>
                </c:pt>
                <c:pt idx="37993">
                  <c:v>379855.56</c:v>
                </c:pt>
                <c:pt idx="37994">
                  <c:v>379865.53</c:v>
                </c:pt>
                <c:pt idx="37995">
                  <c:v>379875.56</c:v>
                </c:pt>
                <c:pt idx="37996">
                  <c:v>379885.56</c:v>
                </c:pt>
                <c:pt idx="37997">
                  <c:v>379895.53</c:v>
                </c:pt>
                <c:pt idx="37998">
                  <c:v>379905.56</c:v>
                </c:pt>
                <c:pt idx="37999">
                  <c:v>379915.53</c:v>
                </c:pt>
                <c:pt idx="38000">
                  <c:v>379925.53</c:v>
                </c:pt>
                <c:pt idx="38001">
                  <c:v>379935.53</c:v>
                </c:pt>
                <c:pt idx="38002">
                  <c:v>379945.53</c:v>
                </c:pt>
                <c:pt idx="38003">
                  <c:v>379955.5</c:v>
                </c:pt>
                <c:pt idx="38004">
                  <c:v>379965.53</c:v>
                </c:pt>
                <c:pt idx="38005">
                  <c:v>379975.5</c:v>
                </c:pt>
                <c:pt idx="38006">
                  <c:v>379985.53</c:v>
                </c:pt>
                <c:pt idx="38007">
                  <c:v>379995.53</c:v>
                </c:pt>
                <c:pt idx="38008">
                  <c:v>380005.5</c:v>
                </c:pt>
                <c:pt idx="38009">
                  <c:v>380015.53</c:v>
                </c:pt>
                <c:pt idx="38010">
                  <c:v>380025.5</c:v>
                </c:pt>
                <c:pt idx="38011">
                  <c:v>380035.5</c:v>
                </c:pt>
                <c:pt idx="38012">
                  <c:v>380045.5</c:v>
                </c:pt>
                <c:pt idx="38013">
                  <c:v>380055.5</c:v>
                </c:pt>
                <c:pt idx="38014">
                  <c:v>380065.5</c:v>
                </c:pt>
                <c:pt idx="38015">
                  <c:v>380075.5</c:v>
                </c:pt>
                <c:pt idx="38016">
                  <c:v>380085.5</c:v>
                </c:pt>
                <c:pt idx="38017">
                  <c:v>380095.5</c:v>
                </c:pt>
                <c:pt idx="38018">
                  <c:v>380105.5</c:v>
                </c:pt>
                <c:pt idx="38019">
                  <c:v>380115.5</c:v>
                </c:pt>
                <c:pt idx="38020">
                  <c:v>380125.5</c:v>
                </c:pt>
                <c:pt idx="38021">
                  <c:v>380135.5</c:v>
                </c:pt>
                <c:pt idx="38022">
                  <c:v>380145.5</c:v>
                </c:pt>
                <c:pt idx="38023">
                  <c:v>380155.5</c:v>
                </c:pt>
                <c:pt idx="38024">
                  <c:v>380165.5</c:v>
                </c:pt>
                <c:pt idx="38025">
                  <c:v>380175.47</c:v>
                </c:pt>
                <c:pt idx="38026">
                  <c:v>380185.5</c:v>
                </c:pt>
                <c:pt idx="38027">
                  <c:v>380195.5</c:v>
                </c:pt>
                <c:pt idx="38028">
                  <c:v>380205.47</c:v>
                </c:pt>
                <c:pt idx="38029">
                  <c:v>380215.5</c:v>
                </c:pt>
                <c:pt idx="38030">
                  <c:v>380225.47</c:v>
                </c:pt>
                <c:pt idx="38031">
                  <c:v>380235.5</c:v>
                </c:pt>
                <c:pt idx="38032">
                  <c:v>380245.47</c:v>
                </c:pt>
                <c:pt idx="38033">
                  <c:v>380255.47</c:v>
                </c:pt>
                <c:pt idx="38034">
                  <c:v>380265.47</c:v>
                </c:pt>
                <c:pt idx="38035">
                  <c:v>380275.47</c:v>
                </c:pt>
                <c:pt idx="38036">
                  <c:v>380285.47</c:v>
                </c:pt>
                <c:pt idx="38037">
                  <c:v>380295.47</c:v>
                </c:pt>
                <c:pt idx="38038">
                  <c:v>380305.47</c:v>
                </c:pt>
                <c:pt idx="38039">
                  <c:v>380315.44</c:v>
                </c:pt>
                <c:pt idx="38040">
                  <c:v>380325.47</c:v>
                </c:pt>
                <c:pt idx="38041">
                  <c:v>380335.44</c:v>
                </c:pt>
                <c:pt idx="38042">
                  <c:v>380345.47</c:v>
                </c:pt>
                <c:pt idx="38043">
                  <c:v>380355.44</c:v>
                </c:pt>
                <c:pt idx="38044">
                  <c:v>380365.44</c:v>
                </c:pt>
                <c:pt idx="38045">
                  <c:v>380375.44</c:v>
                </c:pt>
                <c:pt idx="38046">
                  <c:v>380385.44</c:v>
                </c:pt>
                <c:pt idx="38047">
                  <c:v>380395.44</c:v>
                </c:pt>
                <c:pt idx="38048">
                  <c:v>380405.44</c:v>
                </c:pt>
                <c:pt idx="38049">
                  <c:v>380415.44</c:v>
                </c:pt>
                <c:pt idx="38050">
                  <c:v>380425.44</c:v>
                </c:pt>
                <c:pt idx="38051">
                  <c:v>380435.44</c:v>
                </c:pt>
                <c:pt idx="38052">
                  <c:v>380445.44</c:v>
                </c:pt>
                <c:pt idx="38053">
                  <c:v>380455.44</c:v>
                </c:pt>
                <c:pt idx="38054">
                  <c:v>380465.44</c:v>
                </c:pt>
                <c:pt idx="38055">
                  <c:v>380475.44</c:v>
                </c:pt>
                <c:pt idx="38056">
                  <c:v>380485.44</c:v>
                </c:pt>
                <c:pt idx="38057">
                  <c:v>380495.44</c:v>
                </c:pt>
                <c:pt idx="38058">
                  <c:v>380505.44</c:v>
                </c:pt>
                <c:pt idx="38059">
                  <c:v>380515.41</c:v>
                </c:pt>
                <c:pt idx="38060">
                  <c:v>380525.44</c:v>
                </c:pt>
                <c:pt idx="38061">
                  <c:v>380535.41</c:v>
                </c:pt>
                <c:pt idx="38062">
                  <c:v>380545.44</c:v>
                </c:pt>
                <c:pt idx="38063">
                  <c:v>380555.41</c:v>
                </c:pt>
                <c:pt idx="38064">
                  <c:v>380565.41</c:v>
                </c:pt>
                <c:pt idx="38065">
                  <c:v>380575.41</c:v>
                </c:pt>
                <c:pt idx="38066">
                  <c:v>380585.41</c:v>
                </c:pt>
                <c:pt idx="38067">
                  <c:v>380595.41</c:v>
                </c:pt>
                <c:pt idx="38068">
                  <c:v>380605.41</c:v>
                </c:pt>
                <c:pt idx="38069">
                  <c:v>380615.41</c:v>
                </c:pt>
                <c:pt idx="38070">
                  <c:v>380625.38</c:v>
                </c:pt>
                <c:pt idx="38071">
                  <c:v>380635.41</c:v>
                </c:pt>
                <c:pt idx="38072">
                  <c:v>380645.38</c:v>
                </c:pt>
                <c:pt idx="38073">
                  <c:v>380655.41</c:v>
                </c:pt>
                <c:pt idx="38074">
                  <c:v>380665.38</c:v>
                </c:pt>
                <c:pt idx="38075">
                  <c:v>380675.38</c:v>
                </c:pt>
                <c:pt idx="38076">
                  <c:v>380685.41</c:v>
                </c:pt>
                <c:pt idx="38077">
                  <c:v>380695.38</c:v>
                </c:pt>
                <c:pt idx="38078">
                  <c:v>380705.38</c:v>
                </c:pt>
                <c:pt idx="38079">
                  <c:v>380715.38</c:v>
                </c:pt>
                <c:pt idx="38080">
                  <c:v>380725.38</c:v>
                </c:pt>
                <c:pt idx="38081">
                  <c:v>380735.38</c:v>
                </c:pt>
                <c:pt idx="38082">
                  <c:v>380745.38</c:v>
                </c:pt>
                <c:pt idx="38083">
                  <c:v>380755.38</c:v>
                </c:pt>
                <c:pt idx="38084">
                  <c:v>380765.38</c:v>
                </c:pt>
                <c:pt idx="38085">
                  <c:v>380775.38</c:v>
                </c:pt>
                <c:pt idx="38086">
                  <c:v>380785.38</c:v>
                </c:pt>
                <c:pt idx="38087">
                  <c:v>380795.38</c:v>
                </c:pt>
                <c:pt idx="38088">
                  <c:v>380805.38</c:v>
                </c:pt>
                <c:pt idx="38089">
                  <c:v>380815.38</c:v>
                </c:pt>
                <c:pt idx="38090">
                  <c:v>380825.38</c:v>
                </c:pt>
                <c:pt idx="38091">
                  <c:v>380835.38</c:v>
                </c:pt>
                <c:pt idx="38092">
                  <c:v>380845.34</c:v>
                </c:pt>
                <c:pt idx="38093">
                  <c:v>380855.38</c:v>
                </c:pt>
                <c:pt idx="38094">
                  <c:v>380865.34</c:v>
                </c:pt>
                <c:pt idx="38095">
                  <c:v>380875.34</c:v>
                </c:pt>
                <c:pt idx="38096">
                  <c:v>380885.38</c:v>
                </c:pt>
                <c:pt idx="38097">
                  <c:v>380895.34</c:v>
                </c:pt>
                <c:pt idx="38098">
                  <c:v>380905.38</c:v>
                </c:pt>
                <c:pt idx="38099">
                  <c:v>380915.34</c:v>
                </c:pt>
                <c:pt idx="38100">
                  <c:v>380925.34</c:v>
                </c:pt>
                <c:pt idx="38101">
                  <c:v>380935.34</c:v>
                </c:pt>
                <c:pt idx="38102">
                  <c:v>380945.34</c:v>
                </c:pt>
                <c:pt idx="38103">
                  <c:v>380955.31</c:v>
                </c:pt>
                <c:pt idx="38104">
                  <c:v>380965.34</c:v>
                </c:pt>
                <c:pt idx="38105">
                  <c:v>380975.34</c:v>
                </c:pt>
                <c:pt idx="38106">
                  <c:v>380985.31</c:v>
                </c:pt>
                <c:pt idx="38107">
                  <c:v>380995.34</c:v>
                </c:pt>
                <c:pt idx="38108">
                  <c:v>381005.31</c:v>
                </c:pt>
                <c:pt idx="38109">
                  <c:v>381015.34</c:v>
                </c:pt>
                <c:pt idx="38110">
                  <c:v>381025.31</c:v>
                </c:pt>
                <c:pt idx="38111">
                  <c:v>381035.31</c:v>
                </c:pt>
                <c:pt idx="38112">
                  <c:v>381045.31</c:v>
                </c:pt>
                <c:pt idx="38113">
                  <c:v>381055.31</c:v>
                </c:pt>
                <c:pt idx="38114">
                  <c:v>381065.31</c:v>
                </c:pt>
                <c:pt idx="38115">
                  <c:v>381075.31</c:v>
                </c:pt>
                <c:pt idx="38116">
                  <c:v>381085.31</c:v>
                </c:pt>
                <c:pt idx="38117">
                  <c:v>381095.31</c:v>
                </c:pt>
                <c:pt idx="38118">
                  <c:v>381105.31</c:v>
                </c:pt>
                <c:pt idx="38119">
                  <c:v>381115.31</c:v>
                </c:pt>
                <c:pt idx="38120">
                  <c:v>381125.31</c:v>
                </c:pt>
                <c:pt idx="38121">
                  <c:v>381135.31</c:v>
                </c:pt>
                <c:pt idx="38122">
                  <c:v>381145.31</c:v>
                </c:pt>
                <c:pt idx="38123">
                  <c:v>381155.28</c:v>
                </c:pt>
                <c:pt idx="38124">
                  <c:v>381165.31</c:v>
                </c:pt>
                <c:pt idx="38125">
                  <c:v>381175.31</c:v>
                </c:pt>
                <c:pt idx="38126">
                  <c:v>381185.28000000003</c:v>
                </c:pt>
                <c:pt idx="38127">
                  <c:v>381195.31</c:v>
                </c:pt>
                <c:pt idx="38128">
                  <c:v>381205.28</c:v>
                </c:pt>
                <c:pt idx="38129">
                  <c:v>381215.31</c:v>
                </c:pt>
                <c:pt idx="38130">
                  <c:v>381225.28</c:v>
                </c:pt>
                <c:pt idx="38131">
                  <c:v>381235.28</c:v>
                </c:pt>
                <c:pt idx="38132">
                  <c:v>381245.28</c:v>
                </c:pt>
                <c:pt idx="38133">
                  <c:v>381255.28</c:v>
                </c:pt>
                <c:pt idx="38134">
                  <c:v>381265.25</c:v>
                </c:pt>
                <c:pt idx="38135">
                  <c:v>381275.28</c:v>
                </c:pt>
                <c:pt idx="38136">
                  <c:v>381285.28</c:v>
                </c:pt>
                <c:pt idx="38137">
                  <c:v>381295.25</c:v>
                </c:pt>
                <c:pt idx="38138">
                  <c:v>381305.28</c:v>
                </c:pt>
                <c:pt idx="38139">
                  <c:v>381315.25</c:v>
                </c:pt>
                <c:pt idx="38140">
                  <c:v>381325.28</c:v>
                </c:pt>
                <c:pt idx="38141">
                  <c:v>381335.25</c:v>
                </c:pt>
                <c:pt idx="38142">
                  <c:v>381345.25</c:v>
                </c:pt>
                <c:pt idx="38143">
                  <c:v>381355.25</c:v>
                </c:pt>
                <c:pt idx="38144">
                  <c:v>381365.25</c:v>
                </c:pt>
                <c:pt idx="38145">
                  <c:v>381375.25</c:v>
                </c:pt>
                <c:pt idx="38146">
                  <c:v>381385.25</c:v>
                </c:pt>
                <c:pt idx="38147">
                  <c:v>381395.25</c:v>
                </c:pt>
                <c:pt idx="38148">
                  <c:v>381405.25</c:v>
                </c:pt>
                <c:pt idx="38149">
                  <c:v>381415.25</c:v>
                </c:pt>
                <c:pt idx="38150">
                  <c:v>381425.25</c:v>
                </c:pt>
                <c:pt idx="38151">
                  <c:v>381435.25</c:v>
                </c:pt>
                <c:pt idx="38152">
                  <c:v>381445.25</c:v>
                </c:pt>
                <c:pt idx="38153">
                  <c:v>381455.25</c:v>
                </c:pt>
                <c:pt idx="38154">
                  <c:v>381465.22</c:v>
                </c:pt>
                <c:pt idx="38155">
                  <c:v>381475.25</c:v>
                </c:pt>
                <c:pt idx="38156">
                  <c:v>381485.25</c:v>
                </c:pt>
                <c:pt idx="38157">
                  <c:v>381495.25</c:v>
                </c:pt>
                <c:pt idx="38158">
                  <c:v>381505.25</c:v>
                </c:pt>
                <c:pt idx="38159">
                  <c:v>381515.22</c:v>
                </c:pt>
                <c:pt idx="38160">
                  <c:v>381525.25</c:v>
                </c:pt>
                <c:pt idx="38161">
                  <c:v>381535.22</c:v>
                </c:pt>
                <c:pt idx="38162">
                  <c:v>381545.22</c:v>
                </c:pt>
                <c:pt idx="38163">
                  <c:v>381555.22</c:v>
                </c:pt>
                <c:pt idx="38164">
                  <c:v>381565.22</c:v>
                </c:pt>
                <c:pt idx="38165">
                  <c:v>381575.25</c:v>
                </c:pt>
                <c:pt idx="38166">
                  <c:v>381585.22</c:v>
                </c:pt>
                <c:pt idx="38167">
                  <c:v>381595.22</c:v>
                </c:pt>
                <c:pt idx="38168">
                  <c:v>381605.22</c:v>
                </c:pt>
                <c:pt idx="38169">
                  <c:v>381615.22</c:v>
                </c:pt>
                <c:pt idx="38170">
                  <c:v>381625.19</c:v>
                </c:pt>
                <c:pt idx="38171">
                  <c:v>381635.22</c:v>
                </c:pt>
                <c:pt idx="38172">
                  <c:v>381645.19</c:v>
                </c:pt>
                <c:pt idx="38173">
                  <c:v>381655.19</c:v>
                </c:pt>
                <c:pt idx="38174">
                  <c:v>381665.19</c:v>
                </c:pt>
                <c:pt idx="38175">
                  <c:v>381675.19</c:v>
                </c:pt>
                <c:pt idx="38176">
                  <c:v>381685.22</c:v>
                </c:pt>
                <c:pt idx="38177">
                  <c:v>381695.19</c:v>
                </c:pt>
                <c:pt idx="38178">
                  <c:v>381705.19</c:v>
                </c:pt>
                <c:pt idx="38179">
                  <c:v>381715.19</c:v>
                </c:pt>
                <c:pt idx="38180">
                  <c:v>381725.19</c:v>
                </c:pt>
                <c:pt idx="38181">
                  <c:v>381735.19</c:v>
                </c:pt>
                <c:pt idx="38182">
                  <c:v>381745.19</c:v>
                </c:pt>
                <c:pt idx="38183">
                  <c:v>381755.19</c:v>
                </c:pt>
                <c:pt idx="38184">
                  <c:v>381765.19</c:v>
                </c:pt>
                <c:pt idx="38185">
                  <c:v>381775.19</c:v>
                </c:pt>
                <c:pt idx="38186">
                  <c:v>381785.19</c:v>
                </c:pt>
                <c:pt idx="38187">
                  <c:v>381795.19</c:v>
                </c:pt>
                <c:pt idx="38188">
                  <c:v>381805.19</c:v>
                </c:pt>
                <c:pt idx="38189">
                  <c:v>381815.19</c:v>
                </c:pt>
                <c:pt idx="38190">
                  <c:v>381825.16</c:v>
                </c:pt>
                <c:pt idx="38191">
                  <c:v>381835.19</c:v>
                </c:pt>
                <c:pt idx="38192">
                  <c:v>381845.16</c:v>
                </c:pt>
                <c:pt idx="38193">
                  <c:v>381855.16</c:v>
                </c:pt>
                <c:pt idx="38194">
                  <c:v>381865.19</c:v>
                </c:pt>
                <c:pt idx="38195">
                  <c:v>381875.16</c:v>
                </c:pt>
                <c:pt idx="38196">
                  <c:v>381885.19</c:v>
                </c:pt>
                <c:pt idx="38197">
                  <c:v>381895.16</c:v>
                </c:pt>
                <c:pt idx="38198">
                  <c:v>381905.16</c:v>
                </c:pt>
                <c:pt idx="38199">
                  <c:v>381915.16</c:v>
                </c:pt>
                <c:pt idx="38200">
                  <c:v>381925.16</c:v>
                </c:pt>
                <c:pt idx="38201">
                  <c:v>381935.13</c:v>
                </c:pt>
                <c:pt idx="38202">
                  <c:v>381945.16</c:v>
                </c:pt>
                <c:pt idx="38203">
                  <c:v>381955.13</c:v>
                </c:pt>
                <c:pt idx="38204">
                  <c:v>381965.16</c:v>
                </c:pt>
                <c:pt idx="38205">
                  <c:v>381975.16</c:v>
                </c:pt>
                <c:pt idx="38206">
                  <c:v>381985.13</c:v>
                </c:pt>
                <c:pt idx="38207">
                  <c:v>381995.16</c:v>
                </c:pt>
                <c:pt idx="38208">
                  <c:v>382005.13</c:v>
                </c:pt>
                <c:pt idx="38209">
                  <c:v>382015.13</c:v>
                </c:pt>
                <c:pt idx="38210">
                  <c:v>382025.13</c:v>
                </c:pt>
                <c:pt idx="38211">
                  <c:v>382035.13</c:v>
                </c:pt>
                <c:pt idx="38212">
                  <c:v>382045.13</c:v>
                </c:pt>
                <c:pt idx="38213">
                  <c:v>382055.13</c:v>
                </c:pt>
                <c:pt idx="38214">
                  <c:v>382065.13</c:v>
                </c:pt>
                <c:pt idx="38215">
                  <c:v>382075.13</c:v>
                </c:pt>
                <c:pt idx="38216">
                  <c:v>382085.13</c:v>
                </c:pt>
                <c:pt idx="38217">
                  <c:v>382095.13</c:v>
                </c:pt>
                <c:pt idx="38218">
                  <c:v>382105.13</c:v>
                </c:pt>
                <c:pt idx="38219">
                  <c:v>382115.13</c:v>
                </c:pt>
                <c:pt idx="38220">
                  <c:v>382125.13</c:v>
                </c:pt>
                <c:pt idx="38221">
                  <c:v>382135.09</c:v>
                </c:pt>
                <c:pt idx="38222">
                  <c:v>382145.13</c:v>
                </c:pt>
                <c:pt idx="38223">
                  <c:v>382155.09</c:v>
                </c:pt>
                <c:pt idx="38224">
                  <c:v>382165.13</c:v>
                </c:pt>
                <c:pt idx="38225">
                  <c:v>382175.13</c:v>
                </c:pt>
                <c:pt idx="38226">
                  <c:v>382185.09</c:v>
                </c:pt>
                <c:pt idx="38227">
                  <c:v>382195.13</c:v>
                </c:pt>
                <c:pt idx="38228">
                  <c:v>382205.09</c:v>
                </c:pt>
                <c:pt idx="38229">
                  <c:v>382215.09</c:v>
                </c:pt>
                <c:pt idx="38230">
                  <c:v>382225.09</c:v>
                </c:pt>
                <c:pt idx="38231">
                  <c:v>382235.09</c:v>
                </c:pt>
                <c:pt idx="38232">
                  <c:v>382245.06</c:v>
                </c:pt>
                <c:pt idx="38233">
                  <c:v>382255.09</c:v>
                </c:pt>
                <c:pt idx="38234">
                  <c:v>382265.09</c:v>
                </c:pt>
                <c:pt idx="38235">
                  <c:v>382275.09</c:v>
                </c:pt>
                <c:pt idx="38236">
                  <c:v>382285.09</c:v>
                </c:pt>
                <c:pt idx="38237">
                  <c:v>382295.06</c:v>
                </c:pt>
                <c:pt idx="38238">
                  <c:v>382305.09</c:v>
                </c:pt>
                <c:pt idx="38239">
                  <c:v>382315.06</c:v>
                </c:pt>
                <c:pt idx="38240">
                  <c:v>382325.06</c:v>
                </c:pt>
                <c:pt idx="38241">
                  <c:v>382335.06</c:v>
                </c:pt>
                <c:pt idx="38242">
                  <c:v>382345.06</c:v>
                </c:pt>
                <c:pt idx="38243">
                  <c:v>382355.06</c:v>
                </c:pt>
                <c:pt idx="38244">
                  <c:v>382365.06</c:v>
                </c:pt>
                <c:pt idx="38245">
                  <c:v>382375.06</c:v>
                </c:pt>
                <c:pt idx="38246">
                  <c:v>382385.06</c:v>
                </c:pt>
                <c:pt idx="38247">
                  <c:v>382395.06</c:v>
                </c:pt>
                <c:pt idx="38248">
                  <c:v>382405.06</c:v>
                </c:pt>
                <c:pt idx="38249">
                  <c:v>382415.06</c:v>
                </c:pt>
                <c:pt idx="38250">
                  <c:v>382425.06</c:v>
                </c:pt>
                <c:pt idx="38251">
                  <c:v>382435.06</c:v>
                </c:pt>
                <c:pt idx="38252">
                  <c:v>382445.03</c:v>
                </c:pt>
                <c:pt idx="38253">
                  <c:v>382455.06</c:v>
                </c:pt>
                <c:pt idx="38254">
                  <c:v>382465.06</c:v>
                </c:pt>
                <c:pt idx="38255">
                  <c:v>382475.06</c:v>
                </c:pt>
                <c:pt idx="38256">
                  <c:v>382485.06</c:v>
                </c:pt>
                <c:pt idx="38257">
                  <c:v>382495.03</c:v>
                </c:pt>
                <c:pt idx="38258">
                  <c:v>382505.06</c:v>
                </c:pt>
                <c:pt idx="38259">
                  <c:v>382515.03</c:v>
                </c:pt>
                <c:pt idx="38260">
                  <c:v>382525.03</c:v>
                </c:pt>
                <c:pt idx="38261">
                  <c:v>382535.03</c:v>
                </c:pt>
                <c:pt idx="38262">
                  <c:v>382545.03</c:v>
                </c:pt>
                <c:pt idx="38263">
                  <c:v>382555.06</c:v>
                </c:pt>
                <c:pt idx="38264">
                  <c:v>382565.03</c:v>
                </c:pt>
                <c:pt idx="38265">
                  <c:v>382575.03</c:v>
                </c:pt>
                <c:pt idx="38266">
                  <c:v>382585.03</c:v>
                </c:pt>
                <c:pt idx="38267">
                  <c:v>382595.03</c:v>
                </c:pt>
                <c:pt idx="38268">
                  <c:v>382605</c:v>
                </c:pt>
                <c:pt idx="38269">
                  <c:v>382615.03</c:v>
                </c:pt>
                <c:pt idx="38270">
                  <c:v>382625</c:v>
                </c:pt>
                <c:pt idx="38271">
                  <c:v>382635.03</c:v>
                </c:pt>
                <c:pt idx="38272">
                  <c:v>382645</c:v>
                </c:pt>
                <c:pt idx="38273">
                  <c:v>382655</c:v>
                </c:pt>
                <c:pt idx="38274">
                  <c:v>382665.03</c:v>
                </c:pt>
                <c:pt idx="38275">
                  <c:v>382675</c:v>
                </c:pt>
                <c:pt idx="38276">
                  <c:v>382685</c:v>
                </c:pt>
                <c:pt idx="38277">
                  <c:v>382695</c:v>
                </c:pt>
                <c:pt idx="38278">
                  <c:v>382705</c:v>
                </c:pt>
                <c:pt idx="38279">
                  <c:v>382715</c:v>
                </c:pt>
                <c:pt idx="38280">
                  <c:v>382725</c:v>
                </c:pt>
                <c:pt idx="38281">
                  <c:v>382735</c:v>
                </c:pt>
                <c:pt idx="38282">
                  <c:v>382745</c:v>
                </c:pt>
                <c:pt idx="38283">
                  <c:v>382755</c:v>
                </c:pt>
                <c:pt idx="38284">
                  <c:v>382765</c:v>
                </c:pt>
                <c:pt idx="38285">
                  <c:v>382775</c:v>
                </c:pt>
                <c:pt idx="38286">
                  <c:v>382785</c:v>
                </c:pt>
                <c:pt idx="38287">
                  <c:v>382795</c:v>
                </c:pt>
                <c:pt idx="38288">
                  <c:v>382804.97</c:v>
                </c:pt>
                <c:pt idx="38289">
                  <c:v>382815</c:v>
                </c:pt>
                <c:pt idx="38290">
                  <c:v>382824.97</c:v>
                </c:pt>
                <c:pt idx="38291">
                  <c:v>382835</c:v>
                </c:pt>
                <c:pt idx="38292">
                  <c:v>382844.97</c:v>
                </c:pt>
                <c:pt idx="38293">
                  <c:v>382854.97</c:v>
                </c:pt>
                <c:pt idx="38294">
                  <c:v>382865</c:v>
                </c:pt>
                <c:pt idx="38295">
                  <c:v>382874.97</c:v>
                </c:pt>
                <c:pt idx="38296">
                  <c:v>382884.97</c:v>
                </c:pt>
                <c:pt idx="38297">
                  <c:v>382894.97</c:v>
                </c:pt>
                <c:pt idx="38298">
                  <c:v>382904.97</c:v>
                </c:pt>
                <c:pt idx="38299">
                  <c:v>382914.94</c:v>
                </c:pt>
                <c:pt idx="38300">
                  <c:v>382924.97</c:v>
                </c:pt>
                <c:pt idx="38301">
                  <c:v>382934.94</c:v>
                </c:pt>
                <c:pt idx="38302">
                  <c:v>382944.97</c:v>
                </c:pt>
                <c:pt idx="38303">
                  <c:v>382954.97</c:v>
                </c:pt>
                <c:pt idx="38304">
                  <c:v>382964.94</c:v>
                </c:pt>
                <c:pt idx="38305">
                  <c:v>382974.97</c:v>
                </c:pt>
                <c:pt idx="38306">
                  <c:v>382984.94</c:v>
                </c:pt>
                <c:pt idx="38307">
                  <c:v>382994.94</c:v>
                </c:pt>
                <c:pt idx="38308">
                  <c:v>383004.94</c:v>
                </c:pt>
                <c:pt idx="38309">
                  <c:v>383014.94</c:v>
                </c:pt>
                <c:pt idx="38310">
                  <c:v>383024.94</c:v>
                </c:pt>
                <c:pt idx="38311">
                  <c:v>383034.94</c:v>
                </c:pt>
                <c:pt idx="38312">
                  <c:v>383044.94</c:v>
                </c:pt>
                <c:pt idx="38313">
                  <c:v>383054.94</c:v>
                </c:pt>
                <c:pt idx="38314">
                  <c:v>383064.94</c:v>
                </c:pt>
                <c:pt idx="38315">
                  <c:v>383074.94</c:v>
                </c:pt>
                <c:pt idx="38316">
                  <c:v>383084.94</c:v>
                </c:pt>
                <c:pt idx="38317">
                  <c:v>383094.94</c:v>
                </c:pt>
                <c:pt idx="38318">
                  <c:v>383104.94</c:v>
                </c:pt>
                <c:pt idx="38319">
                  <c:v>383114.91</c:v>
                </c:pt>
                <c:pt idx="38320">
                  <c:v>383124.94</c:v>
                </c:pt>
                <c:pt idx="38321">
                  <c:v>383134.91</c:v>
                </c:pt>
                <c:pt idx="38322">
                  <c:v>383144.94</c:v>
                </c:pt>
                <c:pt idx="38323">
                  <c:v>383154.94</c:v>
                </c:pt>
                <c:pt idx="38324">
                  <c:v>383164.91</c:v>
                </c:pt>
                <c:pt idx="38325">
                  <c:v>383174.94</c:v>
                </c:pt>
                <c:pt idx="38326">
                  <c:v>383184.91</c:v>
                </c:pt>
                <c:pt idx="38327">
                  <c:v>383194.91</c:v>
                </c:pt>
                <c:pt idx="38328">
                  <c:v>383204.91</c:v>
                </c:pt>
                <c:pt idx="38329">
                  <c:v>383214.91</c:v>
                </c:pt>
                <c:pt idx="38330">
                  <c:v>383224.91</c:v>
                </c:pt>
                <c:pt idx="38331">
                  <c:v>383234.91</c:v>
                </c:pt>
                <c:pt idx="38332">
                  <c:v>383244.91</c:v>
                </c:pt>
                <c:pt idx="38333">
                  <c:v>383254.91</c:v>
                </c:pt>
                <c:pt idx="38334">
                  <c:v>383264.91</c:v>
                </c:pt>
                <c:pt idx="38335">
                  <c:v>383274.88</c:v>
                </c:pt>
                <c:pt idx="38336">
                  <c:v>383284.91</c:v>
                </c:pt>
                <c:pt idx="38337">
                  <c:v>383294.88</c:v>
                </c:pt>
                <c:pt idx="38338">
                  <c:v>383304.91</c:v>
                </c:pt>
                <c:pt idx="38339">
                  <c:v>383314.88</c:v>
                </c:pt>
                <c:pt idx="38340">
                  <c:v>383324.88</c:v>
                </c:pt>
                <c:pt idx="38341">
                  <c:v>383334.88</c:v>
                </c:pt>
                <c:pt idx="38342">
                  <c:v>383344.88</c:v>
                </c:pt>
                <c:pt idx="38343">
                  <c:v>383354.88</c:v>
                </c:pt>
                <c:pt idx="38344">
                  <c:v>383364.88</c:v>
                </c:pt>
                <c:pt idx="38345">
                  <c:v>383374.88</c:v>
                </c:pt>
                <c:pt idx="38346">
                  <c:v>383384.88</c:v>
                </c:pt>
                <c:pt idx="38347">
                  <c:v>383394.88</c:v>
                </c:pt>
                <c:pt idx="38348">
                  <c:v>383404.88</c:v>
                </c:pt>
                <c:pt idx="38349">
                  <c:v>383414.88</c:v>
                </c:pt>
                <c:pt idx="38350">
                  <c:v>383424.88</c:v>
                </c:pt>
                <c:pt idx="38351">
                  <c:v>383434.88</c:v>
                </c:pt>
                <c:pt idx="38352">
                  <c:v>383444.88</c:v>
                </c:pt>
                <c:pt idx="38353">
                  <c:v>383454.88</c:v>
                </c:pt>
                <c:pt idx="38354">
                  <c:v>383464.88</c:v>
                </c:pt>
                <c:pt idx="38355">
                  <c:v>383474.84</c:v>
                </c:pt>
                <c:pt idx="38356">
                  <c:v>383484.88</c:v>
                </c:pt>
                <c:pt idx="38357">
                  <c:v>383494.84</c:v>
                </c:pt>
                <c:pt idx="38358">
                  <c:v>383504.88</c:v>
                </c:pt>
                <c:pt idx="38359">
                  <c:v>383514.84</c:v>
                </c:pt>
                <c:pt idx="38360">
                  <c:v>383524.84</c:v>
                </c:pt>
                <c:pt idx="38361">
                  <c:v>383534.84</c:v>
                </c:pt>
                <c:pt idx="38362">
                  <c:v>383544.84</c:v>
                </c:pt>
                <c:pt idx="38363">
                  <c:v>383554.84</c:v>
                </c:pt>
                <c:pt idx="38364">
                  <c:v>383564.84</c:v>
                </c:pt>
                <c:pt idx="38365">
                  <c:v>383574.84</c:v>
                </c:pt>
                <c:pt idx="38366">
                  <c:v>383584.81</c:v>
                </c:pt>
                <c:pt idx="38367">
                  <c:v>383594.84</c:v>
                </c:pt>
                <c:pt idx="38368">
                  <c:v>383604.81</c:v>
                </c:pt>
                <c:pt idx="38369">
                  <c:v>383614.84</c:v>
                </c:pt>
                <c:pt idx="38370">
                  <c:v>383624.81</c:v>
                </c:pt>
                <c:pt idx="38371">
                  <c:v>383634.81</c:v>
                </c:pt>
                <c:pt idx="38372">
                  <c:v>383644.84</c:v>
                </c:pt>
                <c:pt idx="38373">
                  <c:v>383654.81</c:v>
                </c:pt>
                <c:pt idx="38374">
                  <c:v>383664.81</c:v>
                </c:pt>
                <c:pt idx="38375">
                  <c:v>383674.81</c:v>
                </c:pt>
                <c:pt idx="38376">
                  <c:v>383684.81</c:v>
                </c:pt>
                <c:pt idx="38377">
                  <c:v>383694.81</c:v>
                </c:pt>
                <c:pt idx="38378">
                  <c:v>383704.81</c:v>
                </c:pt>
                <c:pt idx="38379">
                  <c:v>383714.81</c:v>
                </c:pt>
                <c:pt idx="38380">
                  <c:v>383724.81</c:v>
                </c:pt>
                <c:pt idx="38381">
                  <c:v>383734.81</c:v>
                </c:pt>
                <c:pt idx="38382">
                  <c:v>383744.81</c:v>
                </c:pt>
                <c:pt idx="38383">
                  <c:v>383754.81</c:v>
                </c:pt>
                <c:pt idx="38384">
                  <c:v>383764.81</c:v>
                </c:pt>
                <c:pt idx="38385">
                  <c:v>383774.81</c:v>
                </c:pt>
                <c:pt idx="38386">
                  <c:v>383784.78</c:v>
                </c:pt>
                <c:pt idx="38387">
                  <c:v>383794.81</c:v>
                </c:pt>
                <c:pt idx="38388">
                  <c:v>383804.78</c:v>
                </c:pt>
                <c:pt idx="38389">
                  <c:v>383814.81</c:v>
                </c:pt>
                <c:pt idx="38390">
                  <c:v>383824.78</c:v>
                </c:pt>
                <c:pt idx="38391">
                  <c:v>383834.78</c:v>
                </c:pt>
                <c:pt idx="38392">
                  <c:v>383844.81</c:v>
                </c:pt>
                <c:pt idx="38393">
                  <c:v>383854.78</c:v>
                </c:pt>
                <c:pt idx="38394">
                  <c:v>383864.78</c:v>
                </c:pt>
                <c:pt idx="38395">
                  <c:v>383874.78</c:v>
                </c:pt>
                <c:pt idx="38396">
                  <c:v>383884.78</c:v>
                </c:pt>
                <c:pt idx="38397">
                  <c:v>383894.78</c:v>
                </c:pt>
                <c:pt idx="38398">
                  <c:v>383904.78</c:v>
                </c:pt>
                <c:pt idx="38399">
                  <c:v>383914.75</c:v>
                </c:pt>
                <c:pt idx="38400">
                  <c:v>383924.78</c:v>
                </c:pt>
                <c:pt idx="38401">
                  <c:v>383934.78</c:v>
                </c:pt>
                <c:pt idx="38402">
                  <c:v>383944.75</c:v>
                </c:pt>
                <c:pt idx="38403">
                  <c:v>383954.78</c:v>
                </c:pt>
                <c:pt idx="38404">
                  <c:v>383964.75</c:v>
                </c:pt>
                <c:pt idx="38405">
                  <c:v>383974.78</c:v>
                </c:pt>
                <c:pt idx="38406">
                  <c:v>383984.75</c:v>
                </c:pt>
                <c:pt idx="38407">
                  <c:v>383994.75</c:v>
                </c:pt>
                <c:pt idx="38408">
                  <c:v>384004.75</c:v>
                </c:pt>
                <c:pt idx="38409">
                  <c:v>384014.75</c:v>
                </c:pt>
                <c:pt idx="38410">
                  <c:v>384024.75</c:v>
                </c:pt>
                <c:pt idx="38411">
                  <c:v>384034.75</c:v>
                </c:pt>
                <c:pt idx="38412">
                  <c:v>384044.75</c:v>
                </c:pt>
                <c:pt idx="38413">
                  <c:v>384054.75</c:v>
                </c:pt>
                <c:pt idx="38414">
                  <c:v>384064.75</c:v>
                </c:pt>
                <c:pt idx="38415">
                  <c:v>384074.75</c:v>
                </c:pt>
                <c:pt idx="38416">
                  <c:v>384084.75</c:v>
                </c:pt>
                <c:pt idx="38417">
                  <c:v>384094.75</c:v>
                </c:pt>
                <c:pt idx="38418">
                  <c:v>384104.75</c:v>
                </c:pt>
                <c:pt idx="38419">
                  <c:v>384114.72</c:v>
                </c:pt>
                <c:pt idx="38420">
                  <c:v>384124.75</c:v>
                </c:pt>
                <c:pt idx="38421">
                  <c:v>384134.75</c:v>
                </c:pt>
                <c:pt idx="38422">
                  <c:v>384144.72</c:v>
                </c:pt>
                <c:pt idx="38423">
                  <c:v>384154.75</c:v>
                </c:pt>
                <c:pt idx="38424">
                  <c:v>384164.72</c:v>
                </c:pt>
                <c:pt idx="38425">
                  <c:v>384174.75</c:v>
                </c:pt>
                <c:pt idx="38426">
                  <c:v>384184.72</c:v>
                </c:pt>
                <c:pt idx="38427">
                  <c:v>384194.72</c:v>
                </c:pt>
                <c:pt idx="38428">
                  <c:v>384204.72</c:v>
                </c:pt>
                <c:pt idx="38429">
                  <c:v>384214.72</c:v>
                </c:pt>
                <c:pt idx="38430">
                  <c:v>384224.69</c:v>
                </c:pt>
                <c:pt idx="38431">
                  <c:v>384234.72</c:v>
                </c:pt>
                <c:pt idx="38432">
                  <c:v>384244.72</c:v>
                </c:pt>
                <c:pt idx="38433">
                  <c:v>384254.69</c:v>
                </c:pt>
                <c:pt idx="38434">
                  <c:v>384264.72</c:v>
                </c:pt>
                <c:pt idx="38435">
                  <c:v>384274.69</c:v>
                </c:pt>
                <c:pt idx="38436">
                  <c:v>384284.72</c:v>
                </c:pt>
                <c:pt idx="38437">
                  <c:v>384294.69</c:v>
                </c:pt>
                <c:pt idx="38438">
                  <c:v>384304.69</c:v>
                </c:pt>
                <c:pt idx="38439">
                  <c:v>384314.69</c:v>
                </c:pt>
                <c:pt idx="38440">
                  <c:v>384324.69</c:v>
                </c:pt>
                <c:pt idx="38441">
                  <c:v>384334.69</c:v>
                </c:pt>
                <c:pt idx="38442">
                  <c:v>384344.69</c:v>
                </c:pt>
                <c:pt idx="38443">
                  <c:v>384354.69</c:v>
                </c:pt>
                <c:pt idx="38444">
                  <c:v>384364.69</c:v>
                </c:pt>
                <c:pt idx="38445">
                  <c:v>384374.69</c:v>
                </c:pt>
                <c:pt idx="38446">
                  <c:v>384384.69</c:v>
                </c:pt>
                <c:pt idx="38447">
                  <c:v>384394.69</c:v>
                </c:pt>
                <c:pt idx="38448">
                  <c:v>384404.69</c:v>
                </c:pt>
                <c:pt idx="38449">
                  <c:v>384414.69</c:v>
                </c:pt>
                <c:pt idx="38450">
                  <c:v>384424.69</c:v>
                </c:pt>
                <c:pt idx="38451">
                  <c:v>384434.69</c:v>
                </c:pt>
                <c:pt idx="38452">
                  <c:v>384444.69</c:v>
                </c:pt>
                <c:pt idx="38453">
                  <c:v>384454.66</c:v>
                </c:pt>
                <c:pt idx="38454">
                  <c:v>384464.69</c:v>
                </c:pt>
                <c:pt idx="38455">
                  <c:v>384474.66</c:v>
                </c:pt>
                <c:pt idx="38456">
                  <c:v>384484.69</c:v>
                </c:pt>
                <c:pt idx="38457">
                  <c:v>384494.66</c:v>
                </c:pt>
                <c:pt idx="38458">
                  <c:v>384504.66</c:v>
                </c:pt>
                <c:pt idx="38459">
                  <c:v>384514.66</c:v>
                </c:pt>
                <c:pt idx="38460">
                  <c:v>384524.66</c:v>
                </c:pt>
                <c:pt idx="38461">
                  <c:v>384534.66</c:v>
                </c:pt>
                <c:pt idx="38462">
                  <c:v>384544.66</c:v>
                </c:pt>
                <c:pt idx="38463">
                  <c:v>384554.66</c:v>
                </c:pt>
                <c:pt idx="38464">
                  <c:v>384564.66</c:v>
                </c:pt>
                <c:pt idx="38465">
                  <c:v>384574.66</c:v>
                </c:pt>
                <c:pt idx="38466">
                  <c:v>384584.63</c:v>
                </c:pt>
                <c:pt idx="38467">
                  <c:v>384594.66</c:v>
                </c:pt>
                <c:pt idx="38468">
                  <c:v>384604.63</c:v>
                </c:pt>
                <c:pt idx="38469">
                  <c:v>384614.63</c:v>
                </c:pt>
                <c:pt idx="38470">
                  <c:v>384624.66</c:v>
                </c:pt>
                <c:pt idx="38471">
                  <c:v>384634.63</c:v>
                </c:pt>
                <c:pt idx="38472">
                  <c:v>384644.66</c:v>
                </c:pt>
                <c:pt idx="38473">
                  <c:v>384654.63</c:v>
                </c:pt>
                <c:pt idx="38474">
                  <c:v>384664.63</c:v>
                </c:pt>
                <c:pt idx="38475">
                  <c:v>384674.63</c:v>
                </c:pt>
                <c:pt idx="38476">
                  <c:v>384684.63</c:v>
                </c:pt>
                <c:pt idx="38477">
                  <c:v>384694.63</c:v>
                </c:pt>
                <c:pt idx="38478">
                  <c:v>384704.63</c:v>
                </c:pt>
                <c:pt idx="38479">
                  <c:v>384714.63</c:v>
                </c:pt>
                <c:pt idx="38480">
                  <c:v>384724.63</c:v>
                </c:pt>
                <c:pt idx="38481">
                  <c:v>384734.63</c:v>
                </c:pt>
                <c:pt idx="38482">
                  <c:v>384744.63</c:v>
                </c:pt>
                <c:pt idx="38483">
                  <c:v>384754.63</c:v>
                </c:pt>
                <c:pt idx="38484">
                  <c:v>384764.63</c:v>
                </c:pt>
                <c:pt idx="38485">
                  <c:v>384774.63</c:v>
                </c:pt>
                <c:pt idx="38486">
                  <c:v>384784.59</c:v>
                </c:pt>
                <c:pt idx="38487">
                  <c:v>384794.63</c:v>
                </c:pt>
                <c:pt idx="38488">
                  <c:v>384804.59</c:v>
                </c:pt>
                <c:pt idx="38489">
                  <c:v>384814.59</c:v>
                </c:pt>
                <c:pt idx="38490">
                  <c:v>384824.63</c:v>
                </c:pt>
                <c:pt idx="38491">
                  <c:v>384834.59</c:v>
                </c:pt>
                <c:pt idx="38492">
                  <c:v>384844.63</c:v>
                </c:pt>
                <c:pt idx="38493">
                  <c:v>384854.59</c:v>
                </c:pt>
                <c:pt idx="38494">
                  <c:v>384864.59</c:v>
                </c:pt>
                <c:pt idx="38495">
                  <c:v>384874.59</c:v>
                </c:pt>
                <c:pt idx="38496">
                  <c:v>384884.59</c:v>
                </c:pt>
                <c:pt idx="38497">
                  <c:v>384894.56</c:v>
                </c:pt>
                <c:pt idx="38498">
                  <c:v>384904.59</c:v>
                </c:pt>
                <c:pt idx="38499">
                  <c:v>384914.59</c:v>
                </c:pt>
                <c:pt idx="38500">
                  <c:v>384924.56</c:v>
                </c:pt>
                <c:pt idx="38501">
                  <c:v>384934.59</c:v>
                </c:pt>
                <c:pt idx="38502">
                  <c:v>384944.56</c:v>
                </c:pt>
                <c:pt idx="38503">
                  <c:v>384954.59</c:v>
                </c:pt>
                <c:pt idx="38504">
                  <c:v>384964.56</c:v>
                </c:pt>
                <c:pt idx="38505">
                  <c:v>384974.56</c:v>
                </c:pt>
                <c:pt idx="38506">
                  <c:v>384984.56</c:v>
                </c:pt>
                <c:pt idx="38507">
                  <c:v>384994.56</c:v>
                </c:pt>
                <c:pt idx="38508">
                  <c:v>385004.56</c:v>
                </c:pt>
                <c:pt idx="38509">
                  <c:v>385014.56</c:v>
                </c:pt>
                <c:pt idx="38510">
                  <c:v>385024.56</c:v>
                </c:pt>
                <c:pt idx="38511">
                  <c:v>385034.56</c:v>
                </c:pt>
                <c:pt idx="38512">
                  <c:v>385044.56</c:v>
                </c:pt>
                <c:pt idx="38513">
                  <c:v>385054.56</c:v>
                </c:pt>
                <c:pt idx="38514">
                  <c:v>385064.56</c:v>
                </c:pt>
                <c:pt idx="38515">
                  <c:v>385074.56</c:v>
                </c:pt>
                <c:pt idx="38516">
                  <c:v>385084.56</c:v>
                </c:pt>
                <c:pt idx="38517">
                  <c:v>385094.53</c:v>
                </c:pt>
                <c:pt idx="38518">
                  <c:v>385104.56</c:v>
                </c:pt>
                <c:pt idx="38519">
                  <c:v>385114.56</c:v>
                </c:pt>
                <c:pt idx="38520">
                  <c:v>385124.56</c:v>
                </c:pt>
                <c:pt idx="38521">
                  <c:v>385134.56</c:v>
                </c:pt>
                <c:pt idx="38522">
                  <c:v>385144.53</c:v>
                </c:pt>
                <c:pt idx="38523">
                  <c:v>385154.56</c:v>
                </c:pt>
                <c:pt idx="38524">
                  <c:v>385164.53</c:v>
                </c:pt>
                <c:pt idx="38525">
                  <c:v>385174.53</c:v>
                </c:pt>
                <c:pt idx="38526">
                  <c:v>385184.53</c:v>
                </c:pt>
                <c:pt idx="38527">
                  <c:v>385194.53</c:v>
                </c:pt>
                <c:pt idx="38528">
                  <c:v>385204.56</c:v>
                </c:pt>
                <c:pt idx="38529">
                  <c:v>385214.53</c:v>
                </c:pt>
                <c:pt idx="38530">
                  <c:v>385224.53</c:v>
                </c:pt>
                <c:pt idx="38531">
                  <c:v>385234.53</c:v>
                </c:pt>
                <c:pt idx="38532">
                  <c:v>385244.53</c:v>
                </c:pt>
                <c:pt idx="38533">
                  <c:v>385254.5</c:v>
                </c:pt>
                <c:pt idx="38534">
                  <c:v>385264.53</c:v>
                </c:pt>
                <c:pt idx="38535">
                  <c:v>385274.5</c:v>
                </c:pt>
                <c:pt idx="38536">
                  <c:v>385284.5</c:v>
                </c:pt>
                <c:pt idx="38537">
                  <c:v>385294.5</c:v>
                </c:pt>
                <c:pt idx="38538">
                  <c:v>385304.5</c:v>
                </c:pt>
                <c:pt idx="38539">
                  <c:v>385314.53</c:v>
                </c:pt>
                <c:pt idx="38540">
                  <c:v>385324.5</c:v>
                </c:pt>
                <c:pt idx="38541">
                  <c:v>385334.5</c:v>
                </c:pt>
                <c:pt idx="38542">
                  <c:v>385344.5</c:v>
                </c:pt>
                <c:pt idx="38543">
                  <c:v>385354.5</c:v>
                </c:pt>
                <c:pt idx="38544">
                  <c:v>385364.5</c:v>
                </c:pt>
                <c:pt idx="38545">
                  <c:v>385374.5</c:v>
                </c:pt>
                <c:pt idx="38546">
                  <c:v>385384.5</c:v>
                </c:pt>
                <c:pt idx="38547">
                  <c:v>385394.5</c:v>
                </c:pt>
                <c:pt idx="38548">
                  <c:v>385404.5</c:v>
                </c:pt>
                <c:pt idx="38549">
                  <c:v>385414.5</c:v>
                </c:pt>
                <c:pt idx="38550">
                  <c:v>385424.5</c:v>
                </c:pt>
                <c:pt idx="38551">
                  <c:v>385434.5</c:v>
                </c:pt>
                <c:pt idx="38552">
                  <c:v>385444.5</c:v>
                </c:pt>
                <c:pt idx="38553">
                  <c:v>385454.47</c:v>
                </c:pt>
                <c:pt idx="38554">
                  <c:v>385464.5</c:v>
                </c:pt>
                <c:pt idx="38555">
                  <c:v>385474.47</c:v>
                </c:pt>
                <c:pt idx="38556">
                  <c:v>385484.47</c:v>
                </c:pt>
                <c:pt idx="38557">
                  <c:v>385494.47</c:v>
                </c:pt>
                <c:pt idx="38558">
                  <c:v>385504.47</c:v>
                </c:pt>
                <c:pt idx="38559">
                  <c:v>385514.5</c:v>
                </c:pt>
                <c:pt idx="38560">
                  <c:v>385524.47</c:v>
                </c:pt>
                <c:pt idx="38561">
                  <c:v>385534.47</c:v>
                </c:pt>
                <c:pt idx="38562">
                  <c:v>385544.47</c:v>
                </c:pt>
                <c:pt idx="38563">
                  <c:v>385554.47</c:v>
                </c:pt>
                <c:pt idx="38564">
                  <c:v>385564.44</c:v>
                </c:pt>
                <c:pt idx="38565">
                  <c:v>385574.47</c:v>
                </c:pt>
                <c:pt idx="38566">
                  <c:v>385584.44</c:v>
                </c:pt>
                <c:pt idx="38567">
                  <c:v>385594.44</c:v>
                </c:pt>
                <c:pt idx="38568">
                  <c:v>385604.47</c:v>
                </c:pt>
                <c:pt idx="38569">
                  <c:v>385614.44</c:v>
                </c:pt>
                <c:pt idx="38570">
                  <c:v>385624.47</c:v>
                </c:pt>
                <c:pt idx="38571">
                  <c:v>385634.44</c:v>
                </c:pt>
                <c:pt idx="38572">
                  <c:v>385644.44</c:v>
                </c:pt>
                <c:pt idx="38573">
                  <c:v>385654.44</c:v>
                </c:pt>
                <c:pt idx="38574">
                  <c:v>385664.44</c:v>
                </c:pt>
                <c:pt idx="38575">
                  <c:v>385674.44</c:v>
                </c:pt>
                <c:pt idx="38576">
                  <c:v>385684.44</c:v>
                </c:pt>
                <c:pt idx="38577">
                  <c:v>385694.44</c:v>
                </c:pt>
                <c:pt idx="38578">
                  <c:v>385704.44</c:v>
                </c:pt>
                <c:pt idx="38579">
                  <c:v>385714.44</c:v>
                </c:pt>
                <c:pt idx="38580">
                  <c:v>385724.44</c:v>
                </c:pt>
                <c:pt idx="38581">
                  <c:v>385734.44</c:v>
                </c:pt>
                <c:pt idx="38582">
                  <c:v>385744.44</c:v>
                </c:pt>
                <c:pt idx="38583">
                  <c:v>385754.44</c:v>
                </c:pt>
                <c:pt idx="38584">
                  <c:v>385764.41</c:v>
                </c:pt>
                <c:pt idx="38585">
                  <c:v>385774.44</c:v>
                </c:pt>
                <c:pt idx="38586">
                  <c:v>385784.41</c:v>
                </c:pt>
                <c:pt idx="38587">
                  <c:v>385794.44</c:v>
                </c:pt>
                <c:pt idx="38588">
                  <c:v>385804.44</c:v>
                </c:pt>
                <c:pt idx="38589">
                  <c:v>385814.41</c:v>
                </c:pt>
                <c:pt idx="38590">
                  <c:v>385824.44</c:v>
                </c:pt>
                <c:pt idx="38591">
                  <c:v>385834.41</c:v>
                </c:pt>
                <c:pt idx="38592">
                  <c:v>385844.41</c:v>
                </c:pt>
                <c:pt idx="38593">
                  <c:v>385854.41</c:v>
                </c:pt>
                <c:pt idx="38594">
                  <c:v>385864.41</c:v>
                </c:pt>
                <c:pt idx="38595">
                  <c:v>385874.38</c:v>
                </c:pt>
                <c:pt idx="38596">
                  <c:v>385884.41</c:v>
                </c:pt>
                <c:pt idx="38597">
                  <c:v>385894.41</c:v>
                </c:pt>
                <c:pt idx="38598">
                  <c:v>385904.41</c:v>
                </c:pt>
                <c:pt idx="38599">
                  <c:v>385914.41</c:v>
                </c:pt>
                <c:pt idx="38600">
                  <c:v>385924.38</c:v>
                </c:pt>
                <c:pt idx="38601">
                  <c:v>385934.41</c:v>
                </c:pt>
                <c:pt idx="38602">
                  <c:v>385944.38</c:v>
                </c:pt>
                <c:pt idx="38603">
                  <c:v>385954.38</c:v>
                </c:pt>
                <c:pt idx="38604">
                  <c:v>385964.38</c:v>
                </c:pt>
                <c:pt idx="38605">
                  <c:v>385974.38</c:v>
                </c:pt>
                <c:pt idx="38606">
                  <c:v>385984.41</c:v>
                </c:pt>
                <c:pt idx="38607">
                  <c:v>385994.38</c:v>
                </c:pt>
                <c:pt idx="38608">
                  <c:v>386004.38</c:v>
                </c:pt>
                <c:pt idx="38609">
                  <c:v>386014.38</c:v>
                </c:pt>
                <c:pt idx="38610">
                  <c:v>386024.38</c:v>
                </c:pt>
                <c:pt idx="38611">
                  <c:v>386034.38</c:v>
                </c:pt>
                <c:pt idx="38612">
                  <c:v>386044.38</c:v>
                </c:pt>
                <c:pt idx="38613">
                  <c:v>386054.38</c:v>
                </c:pt>
                <c:pt idx="38614">
                  <c:v>386064.38</c:v>
                </c:pt>
                <c:pt idx="38615">
                  <c:v>386074.34</c:v>
                </c:pt>
                <c:pt idx="38616">
                  <c:v>386084.38</c:v>
                </c:pt>
                <c:pt idx="38617">
                  <c:v>386094.38</c:v>
                </c:pt>
                <c:pt idx="38618">
                  <c:v>386104.38</c:v>
                </c:pt>
                <c:pt idx="38619">
                  <c:v>386114.38</c:v>
                </c:pt>
                <c:pt idx="38620">
                  <c:v>386124.34</c:v>
                </c:pt>
                <c:pt idx="38621">
                  <c:v>386134.38</c:v>
                </c:pt>
                <c:pt idx="38622">
                  <c:v>386144.34</c:v>
                </c:pt>
                <c:pt idx="38623">
                  <c:v>386154.34</c:v>
                </c:pt>
                <c:pt idx="38624">
                  <c:v>386164.34</c:v>
                </c:pt>
                <c:pt idx="38625">
                  <c:v>386174.34</c:v>
                </c:pt>
                <c:pt idx="38626">
                  <c:v>386184.38</c:v>
                </c:pt>
                <c:pt idx="38627">
                  <c:v>386194.34</c:v>
                </c:pt>
                <c:pt idx="38628">
                  <c:v>386204.34</c:v>
                </c:pt>
                <c:pt idx="38629">
                  <c:v>386214.34</c:v>
                </c:pt>
                <c:pt idx="38630">
                  <c:v>386224.34</c:v>
                </c:pt>
                <c:pt idx="38631">
                  <c:v>386234.31</c:v>
                </c:pt>
                <c:pt idx="38632">
                  <c:v>386244.34</c:v>
                </c:pt>
                <c:pt idx="38633">
                  <c:v>386254.31</c:v>
                </c:pt>
                <c:pt idx="38634">
                  <c:v>386264.31</c:v>
                </c:pt>
                <c:pt idx="38635">
                  <c:v>386274.31</c:v>
                </c:pt>
                <c:pt idx="38636">
                  <c:v>386284.31</c:v>
                </c:pt>
                <c:pt idx="38637">
                  <c:v>386294.34</c:v>
                </c:pt>
                <c:pt idx="38638">
                  <c:v>386304.31</c:v>
                </c:pt>
                <c:pt idx="38639">
                  <c:v>386314.31</c:v>
                </c:pt>
                <c:pt idx="38640">
                  <c:v>386324.31</c:v>
                </c:pt>
                <c:pt idx="38641">
                  <c:v>386334.31</c:v>
                </c:pt>
                <c:pt idx="38642">
                  <c:v>386344.31</c:v>
                </c:pt>
                <c:pt idx="38643">
                  <c:v>386354.31</c:v>
                </c:pt>
                <c:pt idx="38644">
                  <c:v>386364.31</c:v>
                </c:pt>
                <c:pt idx="38645">
                  <c:v>386374.31</c:v>
                </c:pt>
                <c:pt idx="38646">
                  <c:v>386384.31</c:v>
                </c:pt>
                <c:pt idx="38647">
                  <c:v>386394.31</c:v>
                </c:pt>
                <c:pt idx="38648">
                  <c:v>386404.31</c:v>
                </c:pt>
                <c:pt idx="38649">
                  <c:v>386414.31</c:v>
                </c:pt>
                <c:pt idx="38650">
                  <c:v>386424.31</c:v>
                </c:pt>
                <c:pt idx="38651">
                  <c:v>386434.28</c:v>
                </c:pt>
                <c:pt idx="38652">
                  <c:v>386444.31</c:v>
                </c:pt>
                <c:pt idx="38653">
                  <c:v>386454.28</c:v>
                </c:pt>
                <c:pt idx="38654">
                  <c:v>386464.31</c:v>
                </c:pt>
                <c:pt idx="38655">
                  <c:v>386474.31</c:v>
                </c:pt>
                <c:pt idx="38656">
                  <c:v>386484.28</c:v>
                </c:pt>
                <c:pt idx="38657">
                  <c:v>386494.31</c:v>
                </c:pt>
                <c:pt idx="38658">
                  <c:v>386504.28</c:v>
                </c:pt>
                <c:pt idx="38659">
                  <c:v>386514.28</c:v>
                </c:pt>
                <c:pt idx="38660">
                  <c:v>386524.28</c:v>
                </c:pt>
                <c:pt idx="38661">
                  <c:v>386534.28</c:v>
                </c:pt>
                <c:pt idx="38662">
                  <c:v>386544.25</c:v>
                </c:pt>
                <c:pt idx="38663">
                  <c:v>386554.28</c:v>
                </c:pt>
                <c:pt idx="38664">
                  <c:v>386564.25</c:v>
                </c:pt>
                <c:pt idx="38665">
                  <c:v>386574.28</c:v>
                </c:pt>
                <c:pt idx="38666">
                  <c:v>386584.28</c:v>
                </c:pt>
                <c:pt idx="38667">
                  <c:v>386594.25</c:v>
                </c:pt>
                <c:pt idx="38668">
                  <c:v>386604.28</c:v>
                </c:pt>
                <c:pt idx="38669">
                  <c:v>386614.25</c:v>
                </c:pt>
                <c:pt idx="38670">
                  <c:v>386624.25</c:v>
                </c:pt>
                <c:pt idx="38671">
                  <c:v>386634.25</c:v>
                </c:pt>
                <c:pt idx="38672">
                  <c:v>386644.25</c:v>
                </c:pt>
                <c:pt idx="38673">
                  <c:v>386654.25</c:v>
                </c:pt>
                <c:pt idx="38674">
                  <c:v>386664.25</c:v>
                </c:pt>
                <c:pt idx="38675">
                  <c:v>386674.25</c:v>
                </c:pt>
                <c:pt idx="38676">
                  <c:v>386684.25</c:v>
                </c:pt>
                <c:pt idx="38677">
                  <c:v>386694.25</c:v>
                </c:pt>
                <c:pt idx="38678">
                  <c:v>386704.25</c:v>
                </c:pt>
                <c:pt idx="38679">
                  <c:v>386714.25</c:v>
                </c:pt>
                <c:pt idx="38680">
                  <c:v>386724.25</c:v>
                </c:pt>
                <c:pt idx="38681">
                  <c:v>386734.25</c:v>
                </c:pt>
                <c:pt idx="38682">
                  <c:v>386744.22</c:v>
                </c:pt>
                <c:pt idx="38683">
                  <c:v>386754.25</c:v>
                </c:pt>
                <c:pt idx="38684">
                  <c:v>386764.25</c:v>
                </c:pt>
                <c:pt idx="38685">
                  <c:v>386774.25</c:v>
                </c:pt>
                <c:pt idx="38686">
                  <c:v>386784.25</c:v>
                </c:pt>
                <c:pt idx="38687">
                  <c:v>386794.22</c:v>
                </c:pt>
                <c:pt idx="38688">
                  <c:v>386804.25</c:v>
                </c:pt>
                <c:pt idx="38689">
                  <c:v>386814.22</c:v>
                </c:pt>
                <c:pt idx="38690">
                  <c:v>386824.22</c:v>
                </c:pt>
                <c:pt idx="38691">
                  <c:v>386834.22</c:v>
                </c:pt>
                <c:pt idx="38692">
                  <c:v>386844.22</c:v>
                </c:pt>
                <c:pt idx="38693">
                  <c:v>386854.19</c:v>
                </c:pt>
                <c:pt idx="38694">
                  <c:v>386864.22</c:v>
                </c:pt>
                <c:pt idx="38695">
                  <c:v>386874.22</c:v>
                </c:pt>
                <c:pt idx="38696">
                  <c:v>386884.22</c:v>
                </c:pt>
                <c:pt idx="38697">
                  <c:v>386894.22</c:v>
                </c:pt>
                <c:pt idx="38698">
                  <c:v>386904.19</c:v>
                </c:pt>
                <c:pt idx="38699">
                  <c:v>386914.22</c:v>
                </c:pt>
                <c:pt idx="38700">
                  <c:v>386924.19</c:v>
                </c:pt>
                <c:pt idx="38701">
                  <c:v>386934.19</c:v>
                </c:pt>
                <c:pt idx="38702">
                  <c:v>386944.19</c:v>
                </c:pt>
                <c:pt idx="38703">
                  <c:v>386954.19</c:v>
                </c:pt>
                <c:pt idx="38704">
                  <c:v>386964.22</c:v>
                </c:pt>
                <c:pt idx="38705">
                  <c:v>386974.19</c:v>
                </c:pt>
                <c:pt idx="38706">
                  <c:v>386984.19</c:v>
                </c:pt>
                <c:pt idx="38707">
                  <c:v>386994.19</c:v>
                </c:pt>
                <c:pt idx="38708">
                  <c:v>387004.19</c:v>
                </c:pt>
                <c:pt idx="38709">
                  <c:v>387014.19</c:v>
                </c:pt>
                <c:pt idx="38710">
                  <c:v>387024.19</c:v>
                </c:pt>
                <c:pt idx="38711">
                  <c:v>387034.19</c:v>
                </c:pt>
                <c:pt idx="38712">
                  <c:v>387044.19</c:v>
                </c:pt>
                <c:pt idx="38713">
                  <c:v>387054.19</c:v>
                </c:pt>
                <c:pt idx="38714">
                  <c:v>387064.19</c:v>
                </c:pt>
                <c:pt idx="38715">
                  <c:v>387074.19</c:v>
                </c:pt>
                <c:pt idx="38716">
                  <c:v>387084.19</c:v>
                </c:pt>
                <c:pt idx="38717">
                  <c:v>387094.19</c:v>
                </c:pt>
                <c:pt idx="38718">
                  <c:v>387104.16</c:v>
                </c:pt>
                <c:pt idx="38719">
                  <c:v>387114.19</c:v>
                </c:pt>
                <c:pt idx="38720">
                  <c:v>387124.16</c:v>
                </c:pt>
                <c:pt idx="38721">
                  <c:v>387134.19</c:v>
                </c:pt>
                <c:pt idx="38722">
                  <c:v>387144.16</c:v>
                </c:pt>
                <c:pt idx="38723">
                  <c:v>387154.16</c:v>
                </c:pt>
                <c:pt idx="38724">
                  <c:v>387164.19</c:v>
                </c:pt>
                <c:pt idx="38725">
                  <c:v>387174.16</c:v>
                </c:pt>
                <c:pt idx="38726">
                  <c:v>387184.16</c:v>
                </c:pt>
                <c:pt idx="38727">
                  <c:v>387194.16</c:v>
                </c:pt>
                <c:pt idx="38728">
                  <c:v>387204.16</c:v>
                </c:pt>
                <c:pt idx="38729">
                  <c:v>387214.13</c:v>
                </c:pt>
                <c:pt idx="38730">
                  <c:v>387224.16</c:v>
                </c:pt>
                <c:pt idx="38731">
                  <c:v>387234.13</c:v>
                </c:pt>
                <c:pt idx="38732">
                  <c:v>387244.16</c:v>
                </c:pt>
                <c:pt idx="38733">
                  <c:v>387254.16</c:v>
                </c:pt>
                <c:pt idx="38734">
                  <c:v>387264.13</c:v>
                </c:pt>
                <c:pt idx="38735">
                  <c:v>387274.16</c:v>
                </c:pt>
                <c:pt idx="38736">
                  <c:v>387284.13</c:v>
                </c:pt>
                <c:pt idx="38737">
                  <c:v>387294.13</c:v>
                </c:pt>
                <c:pt idx="38738">
                  <c:v>387304.13</c:v>
                </c:pt>
                <c:pt idx="38739">
                  <c:v>387314.13</c:v>
                </c:pt>
                <c:pt idx="38740">
                  <c:v>387324.13</c:v>
                </c:pt>
                <c:pt idx="38741">
                  <c:v>387334.13</c:v>
                </c:pt>
                <c:pt idx="38742">
                  <c:v>387344.13</c:v>
                </c:pt>
                <c:pt idx="38743">
                  <c:v>387354.13</c:v>
                </c:pt>
                <c:pt idx="38744">
                  <c:v>387364.13</c:v>
                </c:pt>
                <c:pt idx="38745">
                  <c:v>387374.13</c:v>
                </c:pt>
                <c:pt idx="38746">
                  <c:v>387384.13</c:v>
                </c:pt>
                <c:pt idx="38747">
                  <c:v>387394.13</c:v>
                </c:pt>
                <c:pt idx="38748">
                  <c:v>387404.13</c:v>
                </c:pt>
                <c:pt idx="38749">
                  <c:v>387414.09</c:v>
                </c:pt>
                <c:pt idx="38750">
                  <c:v>387424.13</c:v>
                </c:pt>
                <c:pt idx="38751">
                  <c:v>387434.09</c:v>
                </c:pt>
                <c:pt idx="38752">
                  <c:v>387444.13</c:v>
                </c:pt>
                <c:pt idx="38753">
                  <c:v>387454.13</c:v>
                </c:pt>
                <c:pt idx="38754">
                  <c:v>387464.09</c:v>
                </c:pt>
                <c:pt idx="38755">
                  <c:v>387474.13</c:v>
                </c:pt>
                <c:pt idx="38756">
                  <c:v>387484.09</c:v>
                </c:pt>
                <c:pt idx="38757">
                  <c:v>387494.09</c:v>
                </c:pt>
                <c:pt idx="38758">
                  <c:v>387504.09</c:v>
                </c:pt>
                <c:pt idx="38759">
                  <c:v>387514.09</c:v>
                </c:pt>
                <c:pt idx="38760">
                  <c:v>387524.09</c:v>
                </c:pt>
                <c:pt idx="38761">
                  <c:v>387534.09</c:v>
                </c:pt>
                <c:pt idx="38762">
                  <c:v>387544.09</c:v>
                </c:pt>
                <c:pt idx="38763">
                  <c:v>387554.09</c:v>
                </c:pt>
                <c:pt idx="38764">
                  <c:v>387564.09</c:v>
                </c:pt>
                <c:pt idx="38765">
                  <c:v>387574.06</c:v>
                </c:pt>
                <c:pt idx="38766">
                  <c:v>387584.09</c:v>
                </c:pt>
                <c:pt idx="38767">
                  <c:v>387594.06</c:v>
                </c:pt>
                <c:pt idx="38768">
                  <c:v>387604.09</c:v>
                </c:pt>
                <c:pt idx="38769">
                  <c:v>387614.06</c:v>
                </c:pt>
                <c:pt idx="38770">
                  <c:v>387624.06</c:v>
                </c:pt>
                <c:pt idx="38771">
                  <c:v>387634.06</c:v>
                </c:pt>
                <c:pt idx="38772">
                  <c:v>387644.06</c:v>
                </c:pt>
                <c:pt idx="38773">
                  <c:v>387654.06</c:v>
                </c:pt>
                <c:pt idx="38774">
                  <c:v>387664.06</c:v>
                </c:pt>
                <c:pt idx="38775">
                  <c:v>387674.06</c:v>
                </c:pt>
                <c:pt idx="38776">
                  <c:v>387684.06</c:v>
                </c:pt>
                <c:pt idx="38777">
                  <c:v>387694.06</c:v>
                </c:pt>
                <c:pt idx="38778">
                  <c:v>387704.06</c:v>
                </c:pt>
                <c:pt idx="38779">
                  <c:v>387714.06</c:v>
                </c:pt>
                <c:pt idx="38780">
                  <c:v>387724.06</c:v>
                </c:pt>
                <c:pt idx="38781">
                  <c:v>387734.06</c:v>
                </c:pt>
                <c:pt idx="38782">
                  <c:v>387744.06</c:v>
                </c:pt>
                <c:pt idx="38783">
                  <c:v>387754.06</c:v>
                </c:pt>
                <c:pt idx="38784">
                  <c:v>387764.06</c:v>
                </c:pt>
                <c:pt idx="38785">
                  <c:v>387774.03</c:v>
                </c:pt>
                <c:pt idx="38786">
                  <c:v>387784.06</c:v>
                </c:pt>
                <c:pt idx="38787">
                  <c:v>387794.03</c:v>
                </c:pt>
                <c:pt idx="38788">
                  <c:v>387804.06</c:v>
                </c:pt>
                <c:pt idx="38789">
                  <c:v>387814.03</c:v>
                </c:pt>
                <c:pt idx="38790">
                  <c:v>387824.03</c:v>
                </c:pt>
                <c:pt idx="38791">
                  <c:v>387834.06</c:v>
                </c:pt>
                <c:pt idx="38792">
                  <c:v>387844.03</c:v>
                </c:pt>
                <c:pt idx="38793">
                  <c:v>387854.03</c:v>
                </c:pt>
                <c:pt idx="38794">
                  <c:v>387864.03</c:v>
                </c:pt>
                <c:pt idx="38795">
                  <c:v>387874.03</c:v>
                </c:pt>
                <c:pt idx="38796">
                  <c:v>387884</c:v>
                </c:pt>
                <c:pt idx="38797">
                  <c:v>387894.03</c:v>
                </c:pt>
                <c:pt idx="38798">
                  <c:v>387904</c:v>
                </c:pt>
                <c:pt idx="38799">
                  <c:v>387914.03</c:v>
                </c:pt>
                <c:pt idx="38800">
                  <c:v>387924</c:v>
                </c:pt>
                <c:pt idx="38801">
                  <c:v>387934</c:v>
                </c:pt>
                <c:pt idx="38802">
                  <c:v>387944.03</c:v>
                </c:pt>
                <c:pt idx="38803">
                  <c:v>387954</c:v>
                </c:pt>
                <c:pt idx="38804">
                  <c:v>387964</c:v>
                </c:pt>
                <c:pt idx="38805">
                  <c:v>387974</c:v>
                </c:pt>
                <c:pt idx="38806">
                  <c:v>387984</c:v>
                </c:pt>
                <c:pt idx="38807">
                  <c:v>387994</c:v>
                </c:pt>
                <c:pt idx="38808">
                  <c:v>388004</c:v>
                </c:pt>
                <c:pt idx="38809">
                  <c:v>388014</c:v>
                </c:pt>
                <c:pt idx="38810">
                  <c:v>388024</c:v>
                </c:pt>
                <c:pt idx="38811">
                  <c:v>388034</c:v>
                </c:pt>
                <c:pt idx="38812">
                  <c:v>388044</c:v>
                </c:pt>
                <c:pt idx="38813">
                  <c:v>388054</c:v>
                </c:pt>
                <c:pt idx="38814">
                  <c:v>388064</c:v>
                </c:pt>
                <c:pt idx="38815">
                  <c:v>388074</c:v>
                </c:pt>
                <c:pt idx="38816">
                  <c:v>388083.97</c:v>
                </c:pt>
                <c:pt idx="38817">
                  <c:v>388094</c:v>
                </c:pt>
                <c:pt idx="38818">
                  <c:v>388103.97</c:v>
                </c:pt>
                <c:pt idx="38819">
                  <c:v>388114</c:v>
                </c:pt>
                <c:pt idx="38820">
                  <c:v>388124</c:v>
                </c:pt>
                <c:pt idx="38821">
                  <c:v>388133.97</c:v>
                </c:pt>
                <c:pt idx="38822">
                  <c:v>388144</c:v>
                </c:pt>
                <c:pt idx="38823">
                  <c:v>388153.97</c:v>
                </c:pt>
                <c:pt idx="38824">
                  <c:v>388163.97</c:v>
                </c:pt>
                <c:pt idx="38825">
                  <c:v>388173.97</c:v>
                </c:pt>
                <c:pt idx="38826">
                  <c:v>388183.97</c:v>
                </c:pt>
                <c:pt idx="38827">
                  <c:v>388193.97</c:v>
                </c:pt>
                <c:pt idx="38828">
                  <c:v>388203.97</c:v>
                </c:pt>
                <c:pt idx="38829">
                  <c:v>388213.94</c:v>
                </c:pt>
                <c:pt idx="38830">
                  <c:v>388223.97</c:v>
                </c:pt>
                <c:pt idx="38831">
                  <c:v>388233.97</c:v>
                </c:pt>
                <c:pt idx="38832">
                  <c:v>388243.94</c:v>
                </c:pt>
                <c:pt idx="38833">
                  <c:v>388253.97</c:v>
                </c:pt>
                <c:pt idx="38834">
                  <c:v>388263.94</c:v>
                </c:pt>
                <c:pt idx="38835">
                  <c:v>388273.97</c:v>
                </c:pt>
                <c:pt idx="38836">
                  <c:v>388283.94</c:v>
                </c:pt>
                <c:pt idx="38837">
                  <c:v>388293.94</c:v>
                </c:pt>
                <c:pt idx="38838">
                  <c:v>388303.94</c:v>
                </c:pt>
                <c:pt idx="38839">
                  <c:v>388313.94</c:v>
                </c:pt>
                <c:pt idx="38840">
                  <c:v>388323.94</c:v>
                </c:pt>
                <c:pt idx="38841">
                  <c:v>388333.94</c:v>
                </c:pt>
                <c:pt idx="38842">
                  <c:v>388343.94</c:v>
                </c:pt>
                <c:pt idx="38843">
                  <c:v>388353.94</c:v>
                </c:pt>
                <c:pt idx="38844">
                  <c:v>388363.94</c:v>
                </c:pt>
                <c:pt idx="38845">
                  <c:v>388373.94</c:v>
                </c:pt>
                <c:pt idx="38846">
                  <c:v>388383.94</c:v>
                </c:pt>
                <c:pt idx="38847">
                  <c:v>388393.94</c:v>
                </c:pt>
                <c:pt idx="38848">
                  <c:v>388403.94</c:v>
                </c:pt>
                <c:pt idx="38849">
                  <c:v>388413.91</c:v>
                </c:pt>
                <c:pt idx="38850">
                  <c:v>388423.94</c:v>
                </c:pt>
                <c:pt idx="38851">
                  <c:v>388433.94</c:v>
                </c:pt>
                <c:pt idx="38852">
                  <c:v>388443.91</c:v>
                </c:pt>
                <c:pt idx="38853">
                  <c:v>388453.94</c:v>
                </c:pt>
                <c:pt idx="38854">
                  <c:v>388463.91</c:v>
                </c:pt>
                <c:pt idx="38855">
                  <c:v>388473.94</c:v>
                </c:pt>
                <c:pt idx="38856">
                  <c:v>388483.91</c:v>
                </c:pt>
                <c:pt idx="38857">
                  <c:v>388493.91</c:v>
                </c:pt>
                <c:pt idx="38858">
                  <c:v>388503.91</c:v>
                </c:pt>
                <c:pt idx="38859">
                  <c:v>388513.91</c:v>
                </c:pt>
                <c:pt idx="38860">
                  <c:v>388523.91</c:v>
                </c:pt>
                <c:pt idx="38861">
                  <c:v>388533.91</c:v>
                </c:pt>
                <c:pt idx="38862">
                  <c:v>388543.91</c:v>
                </c:pt>
                <c:pt idx="38863">
                  <c:v>388553.88</c:v>
                </c:pt>
                <c:pt idx="38864">
                  <c:v>388563.91</c:v>
                </c:pt>
                <c:pt idx="38865">
                  <c:v>388573.88</c:v>
                </c:pt>
                <c:pt idx="38866">
                  <c:v>388583.91</c:v>
                </c:pt>
                <c:pt idx="38867">
                  <c:v>388593.88</c:v>
                </c:pt>
                <c:pt idx="38868">
                  <c:v>388603.88</c:v>
                </c:pt>
                <c:pt idx="38869">
                  <c:v>388613.91</c:v>
                </c:pt>
                <c:pt idx="38870">
                  <c:v>388623.88</c:v>
                </c:pt>
                <c:pt idx="38871">
                  <c:v>388633.88</c:v>
                </c:pt>
                <c:pt idx="38872">
                  <c:v>388643.88</c:v>
                </c:pt>
                <c:pt idx="38873">
                  <c:v>388653.88</c:v>
                </c:pt>
                <c:pt idx="38874">
                  <c:v>388663.88</c:v>
                </c:pt>
                <c:pt idx="38875">
                  <c:v>388673.88</c:v>
                </c:pt>
                <c:pt idx="38876">
                  <c:v>388683.88</c:v>
                </c:pt>
                <c:pt idx="38877">
                  <c:v>388693.88</c:v>
                </c:pt>
                <c:pt idx="38878">
                  <c:v>388703.88</c:v>
                </c:pt>
                <c:pt idx="38879">
                  <c:v>388713.88</c:v>
                </c:pt>
                <c:pt idx="38880">
                  <c:v>388723.88</c:v>
                </c:pt>
                <c:pt idx="38881">
                  <c:v>388733.88</c:v>
                </c:pt>
                <c:pt idx="38882">
                  <c:v>388743.88</c:v>
                </c:pt>
                <c:pt idx="38883">
                  <c:v>388753.84</c:v>
                </c:pt>
                <c:pt idx="38884">
                  <c:v>388763.88</c:v>
                </c:pt>
                <c:pt idx="38885">
                  <c:v>388773.84</c:v>
                </c:pt>
                <c:pt idx="38886">
                  <c:v>388783.88</c:v>
                </c:pt>
                <c:pt idx="38887">
                  <c:v>388793.84</c:v>
                </c:pt>
                <c:pt idx="38888">
                  <c:v>388803.84000000003</c:v>
                </c:pt>
                <c:pt idx="38889">
                  <c:v>388813.88</c:v>
                </c:pt>
                <c:pt idx="38890">
                  <c:v>388823.84</c:v>
                </c:pt>
                <c:pt idx="38891">
                  <c:v>388833.84</c:v>
                </c:pt>
                <c:pt idx="38892">
                  <c:v>388843.84</c:v>
                </c:pt>
                <c:pt idx="38893">
                  <c:v>388853.84</c:v>
                </c:pt>
                <c:pt idx="38894">
                  <c:v>388863.84</c:v>
                </c:pt>
                <c:pt idx="38895">
                  <c:v>388873.84</c:v>
                </c:pt>
                <c:pt idx="38896">
                  <c:v>388883.81</c:v>
                </c:pt>
                <c:pt idx="38897">
                  <c:v>388893.84</c:v>
                </c:pt>
                <c:pt idx="38898">
                  <c:v>388903.84</c:v>
                </c:pt>
                <c:pt idx="38899">
                  <c:v>388913.81</c:v>
                </c:pt>
                <c:pt idx="38900">
                  <c:v>388923.84</c:v>
                </c:pt>
                <c:pt idx="38901">
                  <c:v>388933.81</c:v>
                </c:pt>
                <c:pt idx="38902">
                  <c:v>388943.84</c:v>
                </c:pt>
                <c:pt idx="38903">
                  <c:v>388953.81</c:v>
                </c:pt>
                <c:pt idx="38904">
                  <c:v>388963.81</c:v>
                </c:pt>
                <c:pt idx="38905">
                  <c:v>388973.81</c:v>
                </c:pt>
                <c:pt idx="38906">
                  <c:v>388983.81</c:v>
                </c:pt>
                <c:pt idx="38907">
                  <c:v>388993.81</c:v>
                </c:pt>
                <c:pt idx="38908">
                  <c:v>389003.81</c:v>
                </c:pt>
                <c:pt idx="38909">
                  <c:v>389013.81</c:v>
                </c:pt>
                <c:pt idx="38910">
                  <c:v>389023.81</c:v>
                </c:pt>
                <c:pt idx="38911">
                  <c:v>389033.81</c:v>
                </c:pt>
                <c:pt idx="38912">
                  <c:v>389043.81</c:v>
                </c:pt>
                <c:pt idx="38913">
                  <c:v>389053.81</c:v>
                </c:pt>
                <c:pt idx="38914">
                  <c:v>389063.81</c:v>
                </c:pt>
                <c:pt idx="38915">
                  <c:v>389073.81</c:v>
                </c:pt>
                <c:pt idx="38916">
                  <c:v>389083.78</c:v>
                </c:pt>
                <c:pt idx="38917">
                  <c:v>389093.81</c:v>
                </c:pt>
                <c:pt idx="38918">
                  <c:v>389103.81</c:v>
                </c:pt>
                <c:pt idx="38919">
                  <c:v>389113.78</c:v>
                </c:pt>
                <c:pt idx="38920">
                  <c:v>389123.81</c:v>
                </c:pt>
                <c:pt idx="38921">
                  <c:v>389133.78</c:v>
                </c:pt>
                <c:pt idx="38922">
                  <c:v>389143.81</c:v>
                </c:pt>
                <c:pt idx="38923">
                  <c:v>389153.78</c:v>
                </c:pt>
                <c:pt idx="38924">
                  <c:v>389163.78</c:v>
                </c:pt>
                <c:pt idx="38925">
                  <c:v>389173.78</c:v>
                </c:pt>
                <c:pt idx="38926">
                  <c:v>389183.78</c:v>
                </c:pt>
                <c:pt idx="38927">
                  <c:v>389193.78</c:v>
                </c:pt>
                <c:pt idx="38928">
                  <c:v>389203.78</c:v>
                </c:pt>
                <c:pt idx="38929">
                  <c:v>389213.78</c:v>
                </c:pt>
                <c:pt idx="38930">
                  <c:v>389223.75</c:v>
                </c:pt>
                <c:pt idx="38931">
                  <c:v>389233.78</c:v>
                </c:pt>
                <c:pt idx="38932">
                  <c:v>389243.75</c:v>
                </c:pt>
                <c:pt idx="38933">
                  <c:v>389253.78</c:v>
                </c:pt>
                <c:pt idx="38934">
                  <c:v>389263.75</c:v>
                </c:pt>
                <c:pt idx="38935">
                  <c:v>389273.75</c:v>
                </c:pt>
                <c:pt idx="38936">
                  <c:v>389283.75</c:v>
                </c:pt>
                <c:pt idx="38937">
                  <c:v>389293.75</c:v>
                </c:pt>
                <c:pt idx="38938">
                  <c:v>389303.75</c:v>
                </c:pt>
                <c:pt idx="38939">
                  <c:v>389313.75</c:v>
                </c:pt>
                <c:pt idx="38940">
                  <c:v>389323.75</c:v>
                </c:pt>
                <c:pt idx="38941">
                  <c:v>389333.75</c:v>
                </c:pt>
                <c:pt idx="38942">
                  <c:v>389343.75</c:v>
                </c:pt>
                <c:pt idx="38943">
                  <c:v>389353.75</c:v>
                </c:pt>
                <c:pt idx="38944">
                  <c:v>389363.75</c:v>
                </c:pt>
                <c:pt idx="38945">
                  <c:v>389373.75</c:v>
                </c:pt>
                <c:pt idx="38946">
                  <c:v>389383.75</c:v>
                </c:pt>
                <c:pt idx="38947">
                  <c:v>389393.75</c:v>
                </c:pt>
                <c:pt idx="38948">
                  <c:v>389403.75</c:v>
                </c:pt>
                <c:pt idx="38949">
                  <c:v>389413.75</c:v>
                </c:pt>
                <c:pt idx="38950">
                  <c:v>389423.72</c:v>
                </c:pt>
                <c:pt idx="38951">
                  <c:v>389433.75</c:v>
                </c:pt>
                <c:pt idx="38952">
                  <c:v>389443.72</c:v>
                </c:pt>
                <c:pt idx="38953">
                  <c:v>389453.75</c:v>
                </c:pt>
                <c:pt idx="38954">
                  <c:v>389463.72</c:v>
                </c:pt>
                <c:pt idx="38955">
                  <c:v>389473.72</c:v>
                </c:pt>
                <c:pt idx="38956">
                  <c:v>389483.75</c:v>
                </c:pt>
                <c:pt idx="38957">
                  <c:v>389493.72</c:v>
                </c:pt>
                <c:pt idx="38958">
                  <c:v>389503.72</c:v>
                </c:pt>
                <c:pt idx="38959">
                  <c:v>389513.72</c:v>
                </c:pt>
                <c:pt idx="38960">
                  <c:v>389523.72</c:v>
                </c:pt>
                <c:pt idx="38961">
                  <c:v>389533.72</c:v>
                </c:pt>
                <c:pt idx="38962">
                  <c:v>389543.72</c:v>
                </c:pt>
                <c:pt idx="38963">
                  <c:v>389553.69</c:v>
                </c:pt>
                <c:pt idx="38964">
                  <c:v>389563.72</c:v>
                </c:pt>
                <c:pt idx="38965">
                  <c:v>389573.69</c:v>
                </c:pt>
                <c:pt idx="38966">
                  <c:v>389583.69</c:v>
                </c:pt>
                <c:pt idx="38967">
                  <c:v>389593.72</c:v>
                </c:pt>
                <c:pt idx="38968">
                  <c:v>389603.69</c:v>
                </c:pt>
                <c:pt idx="38969">
                  <c:v>389613.72</c:v>
                </c:pt>
                <c:pt idx="38970">
                  <c:v>389623.69</c:v>
                </c:pt>
                <c:pt idx="38971">
                  <c:v>389633.69</c:v>
                </c:pt>
                <c:pt idx="38972">
                  <c:v>389643.69</c:v>
                </c:pt>
                <c:pt idx="38973">
                  <c:v>389653.69</c:v>
                </c:pt>
                <c:pt idx="38974">
                  <c:v>389663.69</c:v>
                </c:pt>
                <c:pt idx="38975">
                  <c:v>389673.69</c:v>
                </c:pt>
                <c:pt idx="38976">
                  <c:v>389683.69</c:v>
                </c:pt>
                <c:pt idx="38977">
                  <c:v>389693.69</c:v>
                </c:pt>
                <c:pt idx="38978">
                  <c:v>389703.69</c:v>
                </c:pt>
                <c:pt idx="38979">
                  <c:v>389713.69</c:v>
                </c:pt>
                <c:pt idx="38980">
                  <c:v>389723.69</c:v>
                </c:pt>
                <c:pt idx="38981">
                  <c:v>389733.69</c:v>
                </c:pt>
                <c:pt idx="38982">
                  <c:v>389743.69</c:v>
                </c:pt>
                <c:pt idx="38983">
                  <c:v>389753.66</c:v>
                </c:pt>
                <c:pt idx="38984">
                  <c:v>389763.69</c:v>
                </c:pt>
                <c:pt idx="38985">
                  <c:v>389773.69</c:v>
                </c:pt>
                <c:pt idx="38986">
                  <c:v>389783.66</c:v>
                </c:pt>
                <c:pt idx="38987">
                  <c:v>389793.69</c:v>
                </c:pt>
                <c:pt idx="38988">
                  <c:v>389803.66</c:v>
                </c:pt>
                <c:pt idx="38989">
                  <c:v>389813.69</c:v>
                </c:pt>
                <c:pt idx="38990">
                  <c:v>389823.66</c:v>
                </c:pt>
                <c:pt idx="38991">
                  <c:v>389833.66</c:v>
                </c:pt>
                <c:pt idx="38992">
                  <c:v>389843.66</c:v>
                </c:pt>
                <c:pt idx="38993">
                  <c:v>389853.66</c:v>
                </c:pt>
                <c:pt idx="38994">
                  <c:v>389863.63</c:v>
                </c:pt>
                <c:pt idx="38995">
                  <c:v>389873.66</c:v>
                </c:pt>
                <c:pt idx="38996">
                  <c:v>389883.66</c:v>
                </c:pt>
                <c:pt idx="38997">
                  <c:v>389893.63</c:v>
                </c:pt>
                <c:pt idx="38998">
                  <c:v>389903.66</c:v>
                </c:pt>
                <c:pt idx="38999">
                  <c:v>389913.63</c:v>
                </c:pt>
                <c:pt idx="39000">
                  <c:v>389923.66</c:v>
                </c:pt>
                <c:pt idx="39001">
                  <c:v>389933.63</c:v>
                </c:pt>
                <c:pt idx="39002">
                  <c:v>389943.63</c:v>
                </c:pt>
                <c:pt idx="39003">
                  <c:v>389953.63</c:v>
                </c:pt>
                <c:pt idx="39004">
                  <c:v>389963.63</c:v>
                </c:pt>
                <c:pt idx="39005">
                  <c:v>389973.63</c:v>
                </c:pt>
                <c:pt idx="39006">
                  <c:v>389983.63</c:v>
                </c:pt>
                <c:pt idx="39007">
                  <c:v>389993.63</c:v>
                </c:pt>
                <c:pt idx="39008">
                  <c:v>390003.63</c:v>
                </c:pt>
                <c:pt idx="39009">
                  <c:v>390013.63</c:v>
                </c:pt>
                <c:pt idx="39010">
                  <c:v>390023.63</c:v>
                </c:pt>
                <c:pt idx="39011">
                  <c:v>390033.63</c:v>
                </c:pt>
                <c:pt idx="39012">
                  <c:v>390043.63</c:v>
                </c:pt>
                <c:pt idx="39013">
                  <c:v>390053.63</c:v>
                </c:pt>
                <c:pt idx="39014">
                  <c:v>390063.63</c:v>
                </c:pt>
                <c:pt idx="39015">
                  <c:v>390073.63</c:v>
                </c:pt>
                <c:pt idx="39016">
                  <c:v>390083.63</c:v>
                </c:pt>
                <c:pt idx="39017">
                  <c:v>390093.59</c:v>
                </c:pt>
                <c:pt idx="39018">
                  <c:v>390103.63</c:v>
                </c:pt>
                <c:pt idx="39019">
                  <c:v>390113.59</c:v>
                </c:pt>
                <c:pt idx="39020">
                  <c:v>390123.63</c:v>
                </c:pt>
                <c:pt idx="39021">
                  <c:v>390133.59</c:v>
                </c:pt>
                <c:pt idx="39022">
                  <c:v>390143.59</c:v>
                </c:pt>
                <c:pt idx="39023">
                  <c:v>390153.59</c:v>
                </c:pt>
                <c:pt idx="39024">
                  <c:v>390163.59</c:v>
                </c:pt>
                <c:pt idx="39025">
                  <c:v>390173.59</c:v>
                </c:pt>
                <c:pt idx="39026">
                  <c:v>390183.59</c:v>
                </c:pt>
                <c:pt idx="39027">
                  <c:v>390193.59</c:v>
                </c:pt>
                <c:pt idx="39028">
                  <c:v>390203.59</c:v>
                </c:pt>
                <c:pt idx="39029">
                  <c:v>390213.59</c:v>
                </c:pt>
                <c:pt idx="39030">
                  <c:v>390223.56</c:v>
                </c:pt>
                <c:pt idx="39031">
                  <c:v>390233.59</c:v>
                </c:pt>
                <c:pt idx="39032">
                  <c:v>390243.56</c:v>
                </c:pt>
                <c:pt idx="39033">
                  <c:v>390253.56</c:v>
                </c:pt>
                <c:pt idx="39034">
                  <c:v>390263.59</c:v>
                </c:pt>
                <c:pt idx="39035">
                  <c:v>390273.56</c:v>
                </c:pt>
                <c:pt idx="39036">
                  <c:v>390283.59</c:v>
                </c:pt>
                <c:pt idx="39037">
                  <c:v>390293.56</c:v>
                </c:pt>
                <c:pt idx="39038">
                  <c:v>390303.56</c:v>
                </c:pt>
                <c:pt idx="39039">
                  <c:v>390313.56</c:v>
                </c:pt>
                <c:pt idx="39040">
                  <c:v>390323.56</c:v>
                </c:pt>
                <c:pt idx="39041">
                  <c:v>390333.56</c:v>
                </c:pt>
                <c:pt idx="39042">
                  <c:v>390343.56</c:v>
                </c:pt>
                <c:pt idx="39043">
                  <c:v>390353.56</c:v>
                </c:pt>
                <c:pt idx="39044">
                  <c:v>390363.56</c:v>
                </c:pt>
                <c:pt idx="39045">
                  <c:v>390373.56</c:v>
                </c:pt>
                <c:pt idx="39046">
                  <c:v>390383.56</c:v>
                </c:pt>
                <c:pt idx="39047">
                  <c:v>390393.56</c:v>
                </c:pt>
                <c:pt idx="39048">
                  <c:v>390403.56</c:v>
                </c:pt>
                <c:pt idx="39049">
                  <c:v>390413.56</c:v>
                </c:pt>
                <c:pt idx="39050">
                  <c:v>390423.53</c:v>
                </c:pt>
                <c:pt idx="39051">
                  <c:v>390433.56</c:v>
                </c:pt>
                <c:pt idx="39052">
                  <c:v>390443.53</c:v>
                </c:pt>
                <c:pt idx="39053">
                  <c:v>390453.53</c:v>
                </c:pt>
                <c:pt idx="39054">
                  <c:v>390463.56</c:v>
                </c:pt>
                <c:pt idx="39055">
                  <c:v>390473.53</c:v>
                </c:pt>
                <c:pt idx="39056">
                  <c:v>390483.56</c:v>
                </c:pt>
                <c:pt idx="39057">
                  <c:v>390493.53</c:v>
                </c:pt>
                <c:pt idx="39058">
                  <c:v>390503.53</c:v>
                </c:pt>
                <c:pt idx="39059">
                  <c:v>390513.53</c:v>
                </c:pt>
                <c:pt idx="39060">
                  <c:v>390523.53</c:v>
                </c:pt>
                <c:pt idx="39061">
                  <c:v>390533.5</c:v>
                </c:pt>
                <c:pt idx="39062">
                  <c:v>390543.53</c:v>
                </c:pt>
                <c:pt idx="39063">
                  <c:v>390553.53</c:v>
                </c:pt>
                <c:pt idx="39064">
                  <c:v>390563.5</c:v>
                </c:pt>
                <c:pt idx="39065">
                  <c:v>390573.53</c:v>
                </c:pt>
                <c:pt idx="39066">
                  <c:v>390583.5</c:v>
                </c:pt>
                <c:pt idx="39067">
                  <c:v>390593.53</c:v>
                </c:pt>
                <c:pt idx="39068">
                  <c:v>390603.5</c:v>
                </c:pt>
                <c:pt idx="39069">
                  <c:v>390613.5</c:v>
                </c:pt>
                <c:pt idx="39070">
                  <c:v>390623.5</c:v>
                </c:pt>
                <c:pt idx="39071">
                  <c:v>390633.5</c:v>
                </c:pt>
                <c:pt idx="39072">
                  <c:v>390643.5</c:v>
                </c:pt>
                <c:pt idx="39073">
                  <c:v>390653.5</c:v>
                </c:pt>
                <c:pt idx="39074">
                  <c:v>390663.5</c:v>
                </c:pt>
                <c:pt idx="39075">
                  <c:v>390673.5</c:v>
                </c:pt>
                <c:pt idx="39076">
                  <c:v>390683.5</c:v>
                </c:pt>
                <c:pt idx="39077">
                  <c:v>390693.5</c:v>
                </c:pt>
                <c:pt idx="39078">
                  <c:v>390703.5</c:v>
                </c:pt>
                <c:pt idx="39079">
                  <c:v>390713.5</c:v>
                </c:pt>
                <c:pt idx="39080">
                  <c:v>390723.5</c:v>
                </c:pt>
                <c:pt idx="39081">
                  <c:v>390733.47</c:v>
                </c:pt>
                <c:pt idx="39082">
                  <c:v>390743.5</c:v>
                </c:pt>
                <c:pt idx="39083">
                  <c:v>390753.5</c:v>
                </c:pt>
                <c:pt idx="39084">
                  <c:v>390763.5</c:v>
                </c:pt>
                <c:pt idx="39085">
                  <c:v>390773.5</c:v>
                </c:pt>
                <c:pt idx="39086">
                  <c:v>390783.47</c:v>
                </c:pt>
                <c:pt idx="39087">
                  <c:v>390793.5</c:v>
                </c:pt>
                <c:pt idx="39088">
                  <c:v>390803.47</c:v>
                </c:pt>
                <c:pt idx="39089">
                  <c:v>390813.47</c:v>
                </c:pt>
                <c:pt idx="39090">
                  <c:v>390823.47</c:v>
                </c:pt>
                <c:pt idx="39091">
                  <c:v>390833.47</c:v>
                </c:pt>
                <c:pt idx="39092">
                  <c:v>390843.5</c:v>
                </c:pt>
                <c:pt idx="39093">
                  <c:v>390853.47</c:v>
                </c:pt>
                <c:pt idx="39094">
                  <c:v>390863.47</c:v>
                </c:pt>
                <c:pt idx="39095">
                  <c:v>390873.47</c:v>
                </c:pt>
                <c:pt idx="39096">
                  <c:v>390883.47</c:v>
                </c:pt>
                <c:pt idx="39097">
                  <c:v>390893.44</c:v>
                </c:pt>
                <c:pt idx="39098">
                  <c:v>390903.47</c:v>
                </c:pt>
                <c:pt idx="39099">
                  <c:v>390913.44</c:v>
                </c:pt>
                <c:pt idx="39100">
                  <c:v>390923.44</c:v>
                </c:pt>
                <c:pt idx="39101">
                  <c:v>390933.47</c:v>
                </c:pt>
                <c:pt idx="39102">
                  <c:v>390943.44</c:v>
                </c:pt>
                <c:pt idx="39103">
                  <c:v>390953.47</c:v>
                </c:pt>
                <c:pt idx="39104">
                  <c:v>390963.44</c:v>
                </c:pt>
                <c:pt idx="39105">
                  <c:v>390973.44</c:v>
                </c:pt>
                <c:pt idx="39106">
                  <c:v>390983.44</c:v>
                </c:pt>
                <c:pt idx="39107">
                  <c:v>390993.44</c:v>
                </c:pt>
                <c:pt idx="39108">
                  <c:v>391003.44</c:v>
                </c:pt>
                <c:pt idx="39109">
                  <c:v>391013.44</c:v>
                </c:pt>
                <c:pt idx="39110">
                  <c:v>391023.44</c:v>
                </c:pt>
                <c:pt idx="39111">
                  <c:v>391033.44</c:v>
                </c:pt>
                <c:pt idx="39112">
                  <c:v>391043.44</c:v>
                </c:pt>
                <c:pt idx="39113">
                  <c:v>391053.44</c:v>
                </c:pt>
                <c:pt idx="39114">
                  <c:v>391063.44</c:v>
                </c:pt>
                <c:pt idx="39115">
                  <c:v>391073.44</c:v>
                </c:pt>
                <c:pt idx="39116">
                  <c:v>391083.44</c:v>
                </c:pt>
                <c:pt idx="39117">
                  <c:v>391093.41</c:v>
                </c:pt>
                <c:pt idx="39118">
                  <c:v>391103.44</c:v>
                </c:pt>
                <c:pt idx="39119">
                  <c:v>391113.41</c:v>
                </c:pt>
                <c:pt idx="39120">
                  <c:v>391123.41</c:v>
                </c:pt>
                <c:pt idx="39121">
                  <c:v>391133.44</c:v>
                </c:pt>
                <c:pt idx="39122">
                  <c:v>391143.41</c:v>
                </c:pt>
                <c:pt idx="39123">
                  <c:v>391153.44</c:v>
                </c:pt>
                <c:pt idx="39124">
                  <c:v>391163.41</c:v>
                </c:pt>
                <c:pt idx="39125">
                  <c:v>391173.41</c:v>
                </c:pt>
                <c:pt idx="39126">
                  <c:v>391183.41</c:v>
                </c:pt>
                <c:pt idx="39127">
                  <c:v>391193.41</c:v>
                </c:pt>
                <c:pt idx="39128">
                  <c:v>391203.38</c:v>
                </c:pt>
                <c:pt idx="39129">
                  <c:v>391213.41</c:v>
                </c:pt>
                <c:pt idx="39130">
                  <c:v>391223.41</c:v>
                </c:pt>
                <c:pt idx="39131">
                  <c:v>391233.38</c:v>
                </c:pt>
                <c:pt idx="39132">
                  <c:v>391243.41</c:v>
                </c:pt>
                <c:pt idx="39133">
                  <c:v>391253.38</c:v>
                </c:pt>
                <c:pt idx="39134">
                  <c:v>391263.41</c:v>
                </c:pt>
                <c:pt idx="39135">
                  <c:v>391273.38</c:v>
                </c:pt>
                <c:pt idx="39136">
                  <c:v>391283.38</c:v>
                </c:pt>
                <c:pt idx="39137">
                  <c:v>391293.38</c:v>
                </c:pt>
                <c:pt idx="39138">
                  <c:v>391303.38</c:v>
                </c:pt>
                <c:pt idx="39139">
                  <c:v>391313.38</c:v>
                </c:pt>
                <c:pt idx="39140">
                  <c:v>391323.38</c:v>
                </c:pt>
                <c:pt idx="39141">
                  <c:v>391333.38</c:v>
                </c:pt>
                <c:pt idx="39142">
                  <c:v>391343.38</c:v>
                </c:pt>
                <c:pt idx="39143">
                  <c:v>391353.38</c:v>
                </c:pt>
                <c:pt idx="39144">
                  <c:v>391363.38</c:v>
                </c:pt>
                <c:pt idx="39145">
                  <c:v>391373.38</c:v>
                </c:pt>
                <c:pt idx="39146">
                  <c:v>391383.38</c:v>
                </c:pt>
                <c:pt idx="39147">
                  <c:v>391393.38</c:v>
                </c:pt>
                <c:pt idx="39148">
                  <c:v>391403.34</c:v>
                </c:pt>
                <c:pt idx="39149">
                  <c:v>391413.38</c:v>
                </c:pt>
                <c:pt idx="39150">
                  <c:v>391423.38</c:v>
                </c:pt>
                <c:pt idx="39151">
                  <c:v>391433.38</c:v>
                </c:pt>
                <c:pt idx="39152">
                  <c:v>391443.38</c:v>
                </c:pt>
                <c:pt idx="39153">
                  <c:v>391453.34</c:v>
                </c:pt>
                <c:pt idx="39154">
                  <c:v>391463.38</c:v>
                </c:pt>
                <c:pt idx="39155">
                  <c:v>391473.34</c:v>
                </c:pt>
                <c:pt idx="39156">
                  <c:v>391483.34</c:v>
                </c:pt>
                <c:pt idx="39157">
                  <c:v>391493.34</c:v>
                </c:pt>
                <c:pt idx="39158">
                  <c:v>391503.34</c:v>
                </c:pt>
                <c:pt idx="39159">
                  <c:v>391513.38</c:v>
                </c:pt>
                <c:pt idx="39160">
                  <c:v>391523.34</c:v>
                </c:pt>
                <c:pt idx="39161">
                  <c:v>391533.34</c:v>
                </c:pt>
                <c:pt idx="39162">
                  <c:v>391543.34</c:v>
                </c:pt>
                <c:pt idx="39163">
                  <c:v>391553.34</c:v>
                </c:pt>
                <c:pt idx="39164">
                  <c:v>391563.31</c:v>
                </c:pt>
                <c:pt idx="39165">
                  <c:v>391573.34</c:v>
                </c:pt>
                <c:pt idx="39166">
                  <c:v>391583.31</c:v>
                </c:pt>
                <c:pt idx="39167">
                  <c:v>391593.31</c:v>
                </c:pt>
                <c:pt idx="39168">
                  <c:v>391603.34</c:v>
                </c:pt>
                <c:pt idx="39169">
                  <c:v>391613.31</c:v>
                </c:pt>
                <c:pt idx="39170">
                  <c:v>391623.34</c:v>
                </c:pt>
                <c:pt idx="39171">
                  <c:v>391633.31</c:v>
                </c:pt>
                <c:pt idx="39172">
                  <c:v>391643.31</c:v>
                </c:pt>
                <c:pt idx="39173">
                  <c:v>391653.31</c:v>
                </c:pt>
                <c:pt idx="39174">
                  <c:v>391663.31</c:v>
                </c:pt>
                <c:pt idx="39175">
                  <c:v>391673.31</c:v>
                </c:pt>
                <c:pt idx="39176">
                  <c:v>391683.31</c:v>
                </c:pt>
                <c:pt idx="39177">
                  <c:v>391693.31</c:v>
                </c:pt>
                <c:pt idx="39178">
                  <c:v>391703.31</c:v>
                </c:pt>
                <c:pt idx="39179">
                  <c:v>391713.31</c:v>
                </c:pt>
                <c:pt idx="39180">
                  <c:v>391723.31</c:v>
                </c:pt>
                <c:pt idx="39181">
                  <c:v>391733.31</c:v>
                </c:pt>
                <c:pt idx="39182">
                  <c:v>391743.31</c:v>
                </c:pt>
                <c:pt idx="39183">
                  <c:v>391753.31</c:v>
                </c:pt>
                <c:pt idx="39184">
                  <c:v>391763.28</c:v>
                </c:pt>
                <c:pt idx="39185">
                  <c:v>391773.31</c:v>
                </c:pt>
                <c:pt idx="39186">
                  <c:v>391783.28</c:v>
                </c:pt>
                <c:pt idx="39187">
                  <c:v>391793.28</c:v>
                </c:pt>
                <c:pt idx="39188">
                  <c:v>391803.31</c:v>
                </c:pt>
                <c:pt idx="39189">
                  <c:v>391813.28</c:v>
                </c:pt>
                <c:pt idx="39190">
                  <c:v>391823.31</c:v>
                </c:pt>
                <c:pt idx="39191">
                  <c:v>391833.28</c:v>
                </c:pt>
                <c:pt idx="39192">
                  <c:v>391843.28</c:v>
                </c:pt>
                <c:pt idx="39193">
                  <c:v>391853.28</c:v>
                </c:pt>
                <c:pt idx="39194">
                  <c:v>391863.28</c:v>
                </c:pt>
                <c:pt idx="39195">
                  <c:v>391873.25</c:v>
                </c:pt>
                <c:pt idx="39196">
                  <c:v>391883.28</c:v>
                </c:pt>
                <c:pt idx="39197">
                  <c:v>391893.28</c:v>
                </c:pt>
                <c:pt idx="39198">
                  <c:v>391903.25</c:v>
                </c:pt>
                <c:pt idx="39199">
                  <c:v>391913.28</c:v>
                </c:pt>
                <c:pt idx="39200">
                  <c:v>391923.25</c:v>
                </c:pt>
                <c:pt idx="39201">
                  <c:v>391933.28</c:v>
                </c:pt>
                <c:pt idx="39202">
                  <c:v>391943.25</c:v>
                </c:pt>
                <c:pt idx="39203">
                  <c:v>391953.25</c:v>
                </c:pt>
                <c:pt idx="39204">
                  <c:v>391963.25</c:v>
                </c:pt>
                <c:pt idx="39205">
                  <c:v>391973.25</c:v>
                </c:pt>
                <c:pt idx="39206">
                  <c:v>391983.25</c:v>
                </c:pt>
                <c:pt idx="39207">
                  <c:v>391993.25</c:v>
                </c:pt>
                <c:pt idx="39208">
                  <c:v>392003.25</c:v>
                </c:pt>
                <c:pt idx="39209">
                  <c:v>392013.25</c:v>
                </c:pt>
                <c:pt idx="39210">
                  <c:v>392023.25</c:v>
                </c:pt>
                <c:pt idx="39211">
                  <c:v>392033.25</c:v>
                </c:pt>
                <c:pt idx="39212">
                  <c:v>392043.25</c:v>
                </c:pt>
                <c:pt idx="39213">
                  <c:v>392053.25</c:v>
                </c:pt>
                <c:pt idx="39214">
                  <c:v>392063.25</c:v>
                </c:pt>
                <c:pt idx="39215">
                  <c:v>392073.22</c:v>
                </c:pt>
                <c:pt idx="39216">
                  <c:v>392083.25</c:v>
                </c:pt>
                <c:pt idx="39217">
                  <c:v>392093.25</c:v>
                </c:pt>
                <c:pt idx="39218">
                  <c:v>392103.25</c:v>
                </c:pt>
                <c:pt idx="39219">
                  <c:v>392113.25</c:v>
                </c:pt>
                <c:pt idx="39220">
                  <c:v>392123.22</c:v>
                </c:pt>
                <c:pt idx="39221">
                  <c:v>392133.25</c:v>
                </c:pt>
                <c:pt idx="39222">
                  <c:v>392143.22</c:v>
                </c:pt>
                <c:pt idx="39223">
                  <c:v>392153.22</c:v>
                </c:pt>
                <c:pt idx="39224">
                  <c:v>392163.22</c:v>
                </c:pt>
                <c:pt idx="39225">
                  <c:v>392173.22</c:v>
                </c:pt>
                <c:pt idx="39226">
                  <c:v>392183.25</c:v>
                </c:pt>
                <c:pt idx="39227">
                  <c:v>392193.22</c:v>
                </c:pt>
                <c:pt idx="39228">
                  <c:v>392203.22</c:v>
                </c:pt>
                <c:pt idx="39229">
                  <c:v>392213.22</c:v>
                </c:pt>
                <c:pt idx="39230">
                  <c:v>392223.22</c:v>
                </c:pt>
                <c:pt idx="39231">
                  <c:v>392233.19</c:v>
                </c:pt>
                <c:pt idx="39232">
                  <c:v>392243.22</c:v>
                </c:pt>
                <c:pt idx="39233">
                  <c:v>392253.19</c:v>
                </c:pt>
                <c:pt idx="39234">
                  <c:v>392263.19</c:v>
                </c:pt>
                <c:pt idx="39235">
                  <c:v>392273.19</c:v>
                </c:pt>
                <c:pt idx="39236">
                  <c:v>392283.19</c:v>
                </c:pt>
                <c:pt idx="39237">
                  <c:v>392293.22</c:v>
                </c:pt>
                <c:pt idx="39238">
                  <c:v>392303.19</c:v>
                </c:pt>
                <c:pt idx="39239">
                  <c:v>392313.19</c:v>
                </c:pt>
                <c:pt idx="39240">
                  <c:v>392323.19</c:v>
                </c:pt>
                <c:pt idx="39241">
                  <c:v>392333.19</c:v>
                </c:pt>
                <c:pt idx="39242">
                  <c:v>392343.19</c:v>
                </c:pt>
                <c:pt idx="39243">
                  <c:v>392353.19</c:v>
                </c:pt>
                <c:pt idx="39244">
                  <c:v>392363.19</c:v>
                </c:pt>
                <c:pt idx="39245">
                  <c:v>392373.19</c:v>
                </c:pt>
                <c:pt idx="39246">
                  <c:v>392383.19</c:v>
                </c:pt>
                <c:pt idx="39247">
                  <c:v>392393.19</c:v>
                </c:pt>
                <c:pt idx="39248">
                  <c:v>392403.19</c:v>
                </c:pt>
                <c:pt idx="39249">
                  <c:v>392413.19</c:v>
                </c:pt>
                <c:pt idx="39250">
                  <c:v>392423.19</c:v>
                </c:pt>
                <c:pt idx="39251">
                  <c:v>392433.16</c:v>
                </c:pt>
                <c:pt idx="39252">
                  <c:v>392443.19</c:v>
                </c:pt>
                <c:pt idx="39253">
                  <c:v>392453.16</c:v>
                </c:pt>
                <c:pt idx="39254">
                  <c:v>392463.16</c:v>
                </c:pt>
                <c:pt idx="39255">
                  <c:v>392473.19</c:v>
                </c:pt>
                <c:pt idx="39256">
                  <c:v>392483.16</c:v>
                </c:pt>
                <c:pt idx="39257">
                  <c:v>392493.19</c:v>
                </c:pt>
                <c:pt idx="39258">
                  <c:v>392503.16</c:v>
                </c:pt>
                <c:pt idx="39259">
                  <c:v>392513.16</c:v>
                </c:pt>
                <c:pt idx="39260">
                  <c:v>392523.16</c:v>
                </c:pt>
                <c:pt idx="39261">
                  <c:v>392533.16</c:v>
                </c:pt>
                <c:pt idx="39262">
                  <c:v>392543.13</c:v>
                </c:pt>
                <c:pt idx="39263">
                  <c:v>392553.16</c:v>
                </c:pt>
                <c:pt idx="39264">
                  <c:v>392563.16</c:v>
                </c:pt>
                <c:pt idx="39265">
                  <c:v>392573.16</c:v>
                </c:pt>
                <c:pt idx="39266">
                  <c:v>392583.16</c:v>
                </c:pt>
                <c:pt idx="39267">
                  <c:v>392593.13</c:v>
                </c:pt>
                <c:pt idx="39268">
                  <c:v>392603.16</c:v>
                </c:pt>
                <c:pt idx="39269">
                  <c:v>392613.13</c:v>
                </c:pt>
                <c:pt idx="39270">
                  <c:v>392623.13</c:v>
                </c:pt>
                <c:pt idx="39271">
                  <c:v>392633.13</c:v>
                </c:pt>
                <c:pt idx="39272">
                  <c:v>392643.13</c:v>
                </c:pt>
                <c:pt idx="39273">
                  <c:v>392653.13</c:v>
                </c:pt>
                <c:pt idx="39274">
                  <c:v>392663.13</c:v>
                </c:pt>
                <c:pt idx="39275">
                  <c:v>392673.13</c:v>
                </c:pt>
                <c:pt idx="39276">
                  <c:v>392683.13</c:v>
                </c:pt>
                <c:pt idx="39277">
                  <c:v>392693.13</c:v>
                </c:pt>
                <c:pt idx="39278">
                  <c:v>392703.13</c:v>
                </c:pt>
                <c:pt idx="39279">
                  <c:v>392713.13</c:v>
                </c:pt>
                <c:pt idx="39280">
                  <c:v>392723.13</c:v>
                </c:pt>
                <c:pt idx="39281">
                  <c:v>392733.13</c:v>
                </c:pt>
                <c:pt idx="39282">
                  <c:v>392743.09</c:v>
                </c:pt>
                <c:pt idx="39283">
                  <c:v>392753.13</c:v>
                </c:pt>
                <c:pt idx="39284">
                  <c:v>392763.13</c:v>
                </c:pt>
                <c:pt idx="39285">
                  <c:v>392773.13</c:v>
                </c:pt>
                <c:pt idx="39286">
                  <c:v>392783.13</c:v>
                </c:pt>
                <c:pt idx="39287">
                  <c:v>392793.09</c:v>
                </c:pt>
                <c:pt idx="39288">
                  <c:v>392803.13</c:v>
                </c:pt>
                <c:pt idx="39289">
                  <c:v>392813.09</c:v>
                </c:pt>
                <c:pt idx="39290">
                  <c:v>392823.09</c:v>
                </c:pt>
                <c:pt idx="39291">
                  <c:v>392833.09</c:v>
                </c:pt>
                <c:pt idx="39292">
                  <c:v>392843.09</c:v>
                </c:pt>
                <c:pt idx="39293">
                  <c:v>392853.13</c:v>
                </c:pt>
                <c:pt idx="39294">
                  <c:v>392863.09</c:v>
                </c:pt>
                <c:pt idx="39295">
                  <c:v>392873.09</c:v>
                </c:pt>
                <c:pt idx="39296">
                  <c:v>392883.09</c:v>
                </c:pt>
                <c:pt idx="39297">
                  <c:v>392893.09</c:v>
                </c:pt>
                <c:pt idx="39298">
                  <c:v>392903.06</c:v>
                </c:pt>
                <c:pt idx="39299">
                  <c:v>392913.09</c:v>
                </c:pt>
                <c:pt idx="39300">
                  <c:v>392923.06</c:v>
                </c:pt>
                <c:pt idx="39301">
                  <c:v>392933.06</c:v>
                </c:pt>
                <c:pt idx="39302">
                  <c:v>392943.06</c:v>
                </c:pt>
                <c:pt idx="39303">
                  <c:v>392953.06</c:v>
                </c:pt>
                <c:pt idx="39304">
                  <c:v>392963.09</c:v>
                </c:pt>
                <c:pt idx="39305">
                  <c:v>392973.06</c:v>
                </c:pt>
                <c:pt idx="39306">
                  <c:v>392983.06</c:v>
                </c:pt>
                <c:pt idx="39307">
                  <c:v>392993.06</c:v>
                </c:pt>
                <c:pt idx="39308">
                  <c:v>393003.06</c:v>
                </c:pt>
                <c:pt idx="39309">
                  <c:v>393013.06</c:v>
                </c:pt>
                <c:pt idx="39310">
                  <c:v>393023.06</c:v>
                </c:pt>
                <c:pt idx="39311">
                  <c:v>393033.06</c:v>
                </c:pt>
                <c:pt idx="39312">
                  <c:v>393043.06</c:v>
                </c:pt>
                <c:pt idx="39313">
                  <c:v>393053.06</c:v>
                </c:pt>
                <c:pt idx="39314">
                  <c:v>393063.06</c:v>
                </c:pt>
                <c:pt idx="39315">
                  <c:v>393073.06</c:v>
                </c:pt>
                <c:pt idx="39316">
                  <c:v>393083.06</c:v>
                </c:pt>
                <c:pt idx="39317">
                  <c:v>393093.06</c:v>
                </c:pt>
                <c:pt idx="39318">
                  <c:v>393103.03</c:v>
                </c:pt>
                <c:pt idx="39319">
                  <c:v>393113.06</c:v>
                </c:pt>
                <c:pt idx="39320">
                  <c:v>393123.03</c:v>
                </c:pt>
                <c:pt idx="39321">
                  <c:v>393133.03</c:v>
                </c:pt>
                <c:pt idx="39322">
                  <c:v>393143.06</c:v>
                </c:pt>
                <c:pt idx="39323">
                  <c:v>393153.03</c:v>
                </c:pt>
                <c:pt idx="39324">
                  <c:v>393163.06</c:v>
                </c:pt>
                <c:pt idx="39325">
                  <c:v>393173.03</c:v>
                </c:pt>
                <c:pt idx="39326">
                  <c:v>393183.03</c:v>
                </c:pt>
                <c:pt idx="39327">
                  <c:v>393193.03</c:v>
                </c:pt>
                <c:pt idx="39328">
                  <c:v>393203.03</c:v>
                </c:pt>
                <c:pt idx="39329">
                  <c:v>393213</c:v>
                </c:pt>
                <c:pt idx="39330">
                  <c:v>393223.03</c:v>
                </c:pt>
                <c:pt idx="39331">
                  <c:v>393233.03</c:v>
                </c:pt>
                <c:pt idx="39332">
                  <c:v>393243.03</c:v>
                </c:pt>
                <c:pt idx="39333">
                  <c:v>393253.03</c:v>
                </c:pt>
                <c:pt idx="39334">
                  <c:v>393263</c:v>
                </c:pt>
                <c:pt idx="39335">
                  <c:v>393273.03</c:v>
                </c:pt>
                <c:pt idx="39336">
                  <c:v>393283</c:v>
                </c:pt>
                <c:pt idx="39337">
                  <c:v>393293</c:v>
                </c:pt>
                <c:pt idx="39338">
                  <c:v>393303</c:v>
                </c:pt>
                <c:pt idx="39339">
                  <c:v>393313</c:v>
                </c:pt>
                <c:pt idx="39340">
                  <c:v>393323</c:v>
                </c:pt>
                <c:pt idx="39341">
                  <c:v>393333</c:v>
                </c:pt>
                <c:pt idx="39342">
                  <c:v>393343</c:v>
                </c:pt>
                <c:pt idx="39343">
                  <c:v>393353</c:v>
                </c:pt>
                <c:pt idx="39344">
                  <c:v>393363</c:v>
                </c:pt>
                <c:pt idx="39345">
                  <c:v>393373</c:v>
                </c:pt>
                <c:pt idx="39346">
                  <c:v>393383</c:v>
                </c:pt>
                <c:pt idx="39347">
                  <c:v>393393</c:v>
                </c:pt>
                <c:pt idx="39348">
                  <c:v>393403</c:v>
                </c:pt>
                <c:pt idx="39349">
                  <c:v>393412.97</c:v>
                </c:pt>
                <c:pt idx="39350">
                  <c:v>393423</c:v>
                </c:pt>
                <c:pt idx="39351">
                  <c:v>393433</c:v>
                </c:pt>
                <c:pt idx="39352">
                  <c:v>393443</c:v>
                </c:pt>
                <c:pt idx="39353">
                  <c:v>393453</c:v>
                </c:pt>
                <c:pt idx="39354">
                  <c:v>393462.97</c:v>
                </c:pt>
                <c:pt idx="39355">
                  <c:v>393473</c:v>
                </c:pt>
                <c:pt idx="39356">
                  <c:v>393482.97</c:v>
                </c:pt>
                <c:pt idx="39357">
                  <c:v>393492.97</c:v>
                </c:pt>
                <c:pt idx="39358">
                  <c:v>393502.97</c:v>
                </c:pt>
                <c:pt idx="39359">
                  <c:v>393512.97</c:v>
                </c:pt>
                <c:pt idx="39360">
                  <c:v>393523</c:v>
                </c:pt>
                <c:pt idx="39361">
                  <c:v>393532.97</c:v>
                </c:pt>
                <c:pt idx="39362">
                  <c:v>393542.97</c:v>
                </c:pt>
                <c:pt idx="39363">
                  <c:v>393552.97</c:v>
                </c:pt>
                <c:pt idx="39364">
                  <c:v>393562.97</c:v>
                </c:pt>
                <c:pt idx="39365">
                  <c:v>393572.94</c:v>
                </c:pt>
                <c:pt idx="39366">
                  <c:v>393582.97</c:v>
                </c:pt>
                <c:pt idx="39367">
                  <c:v>393592.94</c:v>
                </c:pt>
                <c:pt idx="39368">
                  <c:v>393602.94</c:v>
                </c:pt>
                <c:pt idx="39369">
                  <c:v>393612.94</c:v>
                </c:pt>
                <c:pt idx="39370">
                  <c:v>393622.94</c:v>
                </c:pt>
                <c:pt idx="39371">
                  <c:v>393632.97</c:v>
                </c:pt>
                <c:pt idx="39372">
                  <c:v>393642.94</c:v>
                </c:pt>
                <c:pt idx="39373">
                  <c:v>393652.94</c:v>
                </c:pt>
                <c:pt idx="39374">
                  <c:v>393662.94</c:v>
                </c:pt>
                <c:pt idx="39375">
                  <c:v>393672.94</c:v>
                </c:pt>
                <c:pt idx="39376">
                  <c:v>393682.94</c:v>
                </c:pt>
                <c:pt idx="39377">
                  <c:v>393692.94</c:v>
                </c:pt>
                <c:pt idx="39378">
                  <c:v>393702.94</c:v>
                </c:pt>
                <c:pt idx="39379">
                  <c:v>393712.94</c:v>
                </c:pt>
                <c:pt idx="39380">
                  <c:v>393722.94</c:v>
                </c:pt>
                <c:pt idx="39381">
                  <c:v>393732.94</c:v>
                </c:pt>
                <c:pt idx="39382">
                  <c:v>393742.94</c:v>
                </c:pt>
                <c:pt idx="39383">
                  <c:v>393752.94</c:v>
                </c:pt>
                <c:pt idx="39384">
                  <c:v>393762.94</c:v>
                </c:pt>
                <c:pt idx="39385">
                  <c:v>393772.91</c:v>
                </c:pt>
                <c:pt idx="39386">
                  <c:v>393782.94</c:v>
                </c:pt>
                <c:pt idx="39387">
                  <c:v>393792.91</c:v>
                </c:pt>
                <c:pt idx="39388">
                  <c:v>393802.91</c:v>
                </c:pt>
                <c:pt idx="39389">
                  <c:v>393812.94</c:v>
                </c:pt>
                <c:pt idx="39390">
                  <c:v>393822.91</c:v>
                </c:pt>
                <c:pt idx="39391">
                  <c:v>393832.94</c:v>
                </c:pt>
                <c:pt idx="39392">
                  <c:v>393842.91</c:v>
                </c:pt>
                <c:pt idx="39393">
                  <c:v>393852.91</c:v>
                </c:pt>
                <c:pt idx="39394">
                  <c:v>393862.91</c:v>
                </c:pt>
                <c:pt idx="39395">
                  <c:v>393872.91</c:v>
                </c:pt>
                <c:pt idx="39396">
                  <c:v>393882.88</c:v>
                </c:pt>
                <c:pt idx="39397">
                  <c:v>393892.91</c:v>
                </c:pt>
                <c:pt idx="39398">
                  <c:v>393902.88</c:v>
                </c:pt>
                <c:pt idx="39399">
                  <c:v>393912.91</c:v>
                </c:pt>
                <c:pt idx="39400">
                  <c:v>393922.91</c:v>
                </c:pt>
                <c:pt idx="39401">
                  <c:v>393932.88</c:v>
                </c:pt>
                <c:pt idx="39402">
                  <c:v>393942.91</c:v>
                </c:pt>
                <c:pt idx="39403">
                  <c:v>393952.88</c:v>
                </c:pt>
                <c:pt idx="39404">
                  <c:v>393962.88</c:v>
                </c:pt>
                <c:pt idx="39405">
                  <c:v>393972.88</c:v>
                </c:pt>
                <c:pt idx="39406">
                  <c:v>393982.88</c:v>
                </c:pt>
                <c:pt idx="39407">
                  <c:v>393992.88</c:v>
                </c:pt>
                <c:pt idx="39408">
                  <c:v>394002.88</c:v>
                </c:pt>
                <c:pt idx="39409">
                  <c:v>394012.88</c:v>
                </c:pt>
                <c:pt idx="39410">
                  <c:v>394022.88</c:v>
                </c:pt>
                <c:pt idx="39411">
                  <c:v>394032.88</c:v>
                </c:pt>
                <c:pt idx="39412">
                  <c:v>394042.88</c:v>
                </c:pt>
                <c:pt idx="39413">
                  <c:v>394052.88</c:v>
                </c:pt>
                <c:pt idx="39414">
                  <c:v>394062.88</c:v>
                </c:pt>
                <c:pt idx="39415">
                  <c:v>394072.88</c:v>
                </c:pt>
                <c:pt idx="39416">
                  <c:v>394082.84</c:v>
                </c:pt>
                <c:pt idx="39417">
                  <c:v>394092.88</c:v>
                </c:pt>
                <c:pt idx="39418">
                  <c:v>394102.88</c:v>
                </c:pt>
                <c:pt idx="39419">
                  <c:v>394112.88</c:v>
                </c:pt>
                <c:pt idx="39420">
                  <c:v>394122.88</c:v>
                </c:pt>
                <c:pt idx="39421">
                  <c:v>394132.84</c:v>
                </c:pt>
                <c:pt idx="39422">
                  <c:v>394142.88</c:v>
                </c:pt>
                <c:pt idx="39423">
                  <c:v>394152.84</c:v>
                </c:pt>
                <c:pt idx="39424">
                  <c:v>394162.84</c:v>
                </c:pt>
                <c:pt idx="39425">
                  <c:v>394172.84</c:v>
                </c:pt>
                <c:pt idx="39426">
                  <c:v>394182.84</c:v>
                </c:pt>
                <c:pt idx="39427">
                  <c:v>394192.88</c:v>
                </c:pt>
                <c:pt idx="39428">
                  <c:v>394202.84</c:v>
                </c:pt>
                <c:pt idx="39429">
                  <c:v>394212.84</c:v>
                </c:pt>
                <c:pt idx="39430">
                  <c:v>394222.84</c:v>
                </c:pt>
                <c:pt idx="39431">
                  <c:v>394232.84</c:v>
                </c:pt>
                <c:pt idx="39432">
                  <c:v>394242.81</c:v>
                </c:pt>
                <c:pt idx="39433">
                  <c:v>394252.84</c:v>
                </c:pt>
                <c:pt idx="39434">
                  <c:v>394262.81</c:v>
                </c:pt>
                <c:pt idx="39435">
                  <c:v>394272.81</c:v>
                </c:pt>
                <c:pt idx="39436">
                  <c:v>394282.81</c:v>
                </c:pt>
                <c:pt idx="39437">
                  <c:v>394292.81</c:v>
                </c:pt>
                <c:pt idx="39438">
                  <c:v>394302.84</c:v>
                </c:pt>
                <c:pt idx="39439">
                  <c:v>394312.81</c:v>
                </c:pt>
                <c:pt idx="39440">
                  <c:v>394322.81</c:v>
                </c:pt>
                <c:pt idx="39441">
                  <c:v>394332.81</c:v>
                </c:pt>
                <c:pt idx="39442">
                  <c:v>394342.81</c:v>
                </c:pt>
                <c:pt idx="39443">
                  <c:v>394352.81</c:v>
                </c:pt>
                <c:pt idx="39444">
                  <c:v>394362.81</c:v>
                </c:pt>
                <c:pt idx="39445">
                  <c:v>394372.81</c:v>
                </c:pt>
                <c:pt idx="39446">
                  <c:v>394382.81</c:v>
                </c:pt>
                <c:pt idx="39447">
                  <c:v>394392.81</c:v>
                </c:pt>
                <c:pt idx="39448">
                  <c:v>394402.81</c:v>
                </c:pt>
                <c:pt idx="39449">
                  <c:v>394412.81</c:v>
                </c:pt>
                <c:pt idx="39450">
                  <c:v>394422.81</c:v>
                </c:pt>
                <c:pt idx="39451">
                  <c:v>394432.81</c:v>
                </c:pt>
                <c:pt idx="39452">
                  <c:v>394442.78</c:v>
                </c:pt>
                <c:pt idx="39453">
                  <c:v>394452.81</c:v>
                </c:pt>
                <c:pt idx="39454">
                  <c:v>394462.78</c:v>
                </c:pt>
                <c:pt idx="39455">
                  <c:v>394472.78</c:v>
                </c:pt>
                <c:pt idx="39456">
                  <c:v>394482.81</c:v>
                </c:pt>
                <c:pt idx="39457">
                  <c:v>394492.78</c:v>
                </c:pt>
                <c:pt idx="39458">
                  <c:v>394502.81</c:v>
                </c:pt>
                <c:pt idx="39459">
                  <c:v>394512.78</c:v>
                </c:pt>
                <c:pt idx="39460">
                  <c:v>394522.78</c:v>
                </c:pt>
                <c:pt idx="39461">
                  <c:v>394532.78</c:v>
                </c:pt>
                <c:pt idx="39462">
                  <c:v>394542.78</c:v>
                </c:pt>
                <c:pt idx="39463">
                  <c:v>394552.75</c:v>
                </c:pt>
                <c:pt idx="39464">
                  <c:v>394562.78</c:v>
                </c:pt>
                <c:pt idx="39465">
                  <c:v>394572.78</c:v>
                </c:pt>
                <c:pt idx="39466">
                  <c:v>394582.78</c:v>
                </c:pt>
                <c:pt idx="39467">
                  <c:v>394592.78</c:v>
                </c:pt>
                <c:pt idx="39468">
                  <c:v>394602.75</c:v>
                </c:pt>
                <c:pt idx="39469">
                  <c:v>394612.78</c:v>
                </c:pt>
                <c:pt idx="39470">
                  <c:v>394622.75</c:v>
                </c:pt>
                <c:pt idx="39471">
                  <c:v>394632.75</c:v>
                </c:pt>
                <c:pt idx="39472">
                  <c:v>394642.75</c:v>
                </c:pt>
                <c:pt idx="39473">
                  <c:v>394652.75</c:v>
                </c:pt>
                <c:pt idx="39474">
                  <c:v>394662.75</c:v>
                </c:pt>
                <c:pt idx="39475">
                  <c:v>394672.75</c:v>
                </c:pt>
                <c:pt idx="39476">
                  <c:v>394682.75</c:v>
                </c:pt>
                <c:pt idx="39477">
                  <c:v>394692.75</c:v>
                </c:pt>
                <c:pt idx="39478">
                  <c:v>394702.75</c:v>
                </c:pt>
                <c:pt idx="39479">
                  <c:v>394712.75</c:v>
                </c:pt>
                <c:pt idx="39480">
                  <c:v>394722.75</c:v>
                </c:pt>
                <c:pt idx="39481">
                  <c:v>394732.75</c:v>
                </c:pt>
                <c:pt idx="39482">
                  <c:v>394742.75</c:v>
                </c:pt>
                <c:pt idx="39483">
                  <c:v>394752.72</c:v>
                </c:pt>
                <c:pt idx="39484">
                  <c:v>394762.75</c:v>
                </c:pt>
                <c:pt idx="39485">
                  <c:v>394772.75</c:v>
                </c:pt>
                <c:pt idx="39486">
                  <c:v>394782.75</c:v>
                </c:pt>
                <c:pt idx="39487">
                  <c:v>394792.75</c:v>
                </c:pt>
                <c:pt idx="39488">
                  <c:v>394802.72</c:v>
                </c:pt>
                <c:pt idx="39489">
                  <c:v>394812.75</c:v>
                </c:pt>
                <c:pt idx="39490">
                  <c:v>394822.72</c:v>
                </c:pt>
                <c:pt idx="39491">
                  <c:v>394832.72</c:v>
                </c:pt>
                <c:pt idx="39492">
                  <c:v>394842.72</c:v>
                </c:pt>
                <c:pt idx="39493">
                  <c:v>394852.72</c:v>
                </c:pt>
                <c:pt idx="39494">
                  <c:v>394862.75</c:v>
                </c:pt>
                <c:pt idx="39495">
                  <c:v>394872.72</c:v>
                </c:pt>
                <c:pt idx="39496">
                  <c:v>394882.72</c:v>
                </c:pt>
                <c:pt idx="39497">
                  <c:v>394892.72</c:v>
                </c:pt>
                <c:pt idx="39498">
                  <c:v>394902.72</c:v>
                </c:pt>
                <c:pt idx="39499">
                  <c:v>394912.69</c:v>
                </c:pt>
                <c:pt idx="39500">
                  <c:v>394922.72</c:v>
                </c:pt>
                <c:pt idx="39501">
                  <c:v>394932.69</c:v>
                </c:pt>
                <c:pt idx="39502">
                  <c:v>394942.69</c:v>
                </c:pt>
                <c:pt idx="39503">
                  <c:v>394952.72</c:v>
                </c:pt>
                <c:pt idx="39504">
                  <c:v>394962.69</c:v>
                </c:pt>
                <c:pt idx="39505">
                  <c:v>394972.72</c:v>
                </c:pt>
                <c:pt idx="39506">
                  <c:v>394982.69</c:v>
                </c:pt>
                <c:pt idx="39507">
                  <c:v>394992.69</c:v>
                </c:pt>
                <c:pt idx="39508">
                  <c:v>395002.69</c:v>
                </c:pt>
                <c:pt idx="39509">
                  <c:v>395012.69</c:v>
                </c:pt>
                <c:pt idx="39510">
                  <c:v>395022.69</c:v>
                </c:pt>
                <c:pt idx="39511">
                  <c:v>395032.69</c:v>
                </c:pt>
                <c:pt idx="39512">
                  <c:v>395042.69</c:v>
                </c:pt>
                <c:pt idx="39513">
                  <c:v>395052.69</c:v>
                </c:pt>
                <c:pt idx="39514">
                  <c:v>395062.69</c:v>
                </c:pt>
                <c:pt idx="39515">
                  <c:v>395072.69</c:v>
                </c:pt>
                <c:pt idx="39516">
                  <c:v>395082.69</c:v>
                </c:pt>
                <c:pt idx="39517">
                  <c:v>395092.69</c:v>
                </c:pt>
                <c:pt idx="39518">
                  <c:v>395102.69</c:v>
                </c:pt>
                <c:pt idx="39519">
                  <c:v>395112.66</c:v>
                </c:pt>
                <c:pt idx="39520">
                  <c:v>395122.69</c:v>
                </c:pt>
                <c:pt idx="39521">
                  <c:v>395132.66</c:v>
                </c:pt>
                <c:pt idx="39522">
                  <c:v>395142.66</c:v>
                </c:pt>
                <c:pt idx="39523">
                  <c:v>395152.69</c:v>
                </c:pt>
                <c:pt idx="39524">
                  <c:v>395162.66</c:v>
                </c:pt>
                <c:pt idx="39525">
                  <c:v>395172.69</c:v>
                </c:pt>
                <c:pt idx="39526">
                  <c:v>395182.66</c:v>
                </c:pt>
                <c:pt idx="39527">
                  <c:v>395192.66</c:v>
                </c:pt>
                <c:pt idx="39528">
                  <c:v>395202.66</c:v>
                </c:pt>
                <c:pt idx="39529">
                  <c:v>395212.66</c:v>
                </c:pt>
                <c:pt idx="39530">
                  <c:v>395222.63</c:v>
                </c:pt>
                <c:pt idx="39531">
                  <c:v>395232.66</c:v>
                </c:pt>
                <c:pt idx="39532">
                  <c:v>395242.66</c:v>
                </c:pt>
                <c:pt idx="39533">
                  <c:v>395252.66</c:v>
                </c:pt>
                <c:pt idx="39534">
                  <c:v>395262.66</c:v>
                </c:pt>
                <c:pt idx="39535">
                  <c:v>395272.63</c:v>
                </c:pt>
                <c:pt idx="39536">
                  <c:v>395282.66</c:v>
                </c:pt>
                <c:pt idx="39537">
                  <c:v>395292.63</c:v>
                </c:pt>
                <c:pt idx="39538">
                  <c:v>395302.63</c:v>
                </c:pt>
                <c:pt idx="39539">
                  <c:v>395312.63</c:v>
                </c:pt>
                <c:pt idx="39540">
                  <c:v>395322.63</c:v>
                </c:pt>
                <c:pt idx="39541">
                  <c:v>395332.63</c:v>
                </c:pt>
                <c:pt idx="39542">
                  <c:v>395342.63</c:v>
                </c:pt>
                <c:pt idx="39543">
                  <c:v>395352.63</c:v>
                </c:pt>
                <c:pt idx="39544">
                  <c:v>395362.63</c:v>
                </c:pt>
                <c:pt idx="39545">
                  <c:v>395372.63</c:v>
                </c:pt>
                <c:pt idx="39546">
                  <c:v>395382.63</c:v>
                </c:pt>
                <c:pt idx="39547">
                  <c:v>395392.63</c:v>
                </c:pt>
                <c:pt idx="39548">
                  <c:v>395402.63</c:v>
                </c:pt>
                <c:pt idx="39549">
                  <c:v>395412.63</c:v>
                </c:pt>
                <c:pt idx="39550">
                  <c:v>395422.59</c:v>
                </c:pt>
                <c:pt idx="39551">
                  <c:v>395432.63</c:v>
                </c:pt>
                <c:pt idx="39552">
                  <c:v>395442.63</c:v>
                </c:pt>
                <c:pt idx="39553">
                  <c:v>395452.63</c:v>
                </c:pt>
                <c:pt idx="39554">
                  <c:v>395462.63</c:v>
                </c:pt>
                <c:pt idx="39555">
                  <c:v>395472.59</c:v>
                </c:pt>
                <c:pt idx="39556">
                  <c:v>395482.63</c:v>
                </c:pt>
                <c:pt idx="39557">
                  <c:v>395492.59</c:v>
                </c:pt>
                <c:pt idx="39558">
                  <c:v>395502.59</c:v>
                </c:pt>
                <c:pt idx="39559">
                  <c:v>395512.59</c:v>
                </c:pt>
                <c:pt idx="39560">
                  <c:v>395522.59</c:v>
                </c:pt>
                <c:pt idx="39561">
                  <c:v>395532.63</c:v>
                </c:pt>
                <c:pt idx="39562">
                  <c:v>395542.59</c:v>
                </c:pt>
                <c:pt idx="39563">
                  <c:v>395552.59</c:v>
                </c:pt>
                <c:pt idx="39564">
                  <c:v>395562.59</c:v>
                </c:pt>
                <c:pt idx="39565">
                  <c:v>395572.59</c:v>
                </c:pt>
                <c:pt idx="39566">
                  <c:v>395582.56</c:v>
                </c:pt>
                <c:pt idx="39567">
                  <c:v>395592.59</c:v>
                </c:pt>
                <c:pt idx="39568">
                  <c:v>395602.56</c:v>
                </c:pt>
                <c:pt idx="39569">
                  <c:v>395612.56</c:v>
                </c:pt>
                <c:pt idx="39570">
                  <c:v>395622.59</c:v>
                </c:pt>
                <c:pt idx="39571">
                  <c:v>395632.56</c:v>
                </c:pt>
                <c:pt idx="39572">
                  <c:v>395642.59</c:v>
                </c:pt>
                <c:pt idx="39573">
                  <c:v>395652.56</c:v>
                </c:pt>
                <c:pt idx="39574">
                  <c:v>395662.56</c:v>
                </c:pt>
                <c:pt idx="39575">
                  <c:v>395672.56</c:v>
                </c:pt>
                <c:pt idx="39576">
                  <c:v>395682.56</c:v>
                </c:pt>
                <c:pt idx="39577">
                  <c:v>395692.56</c:v>
                </c:pt>
                <c:pt idx="39578">
                  <c:v>395702.56</c:v>
                </c:pt>
                <c:pt idx="39579">
                  <c:v>395712.56</c:v>
                </c:pt>
                <c:pt idx="39580">
                  <c:v>395722.56</c:v>
                </c:pt>
                <c:pt idx="39581">
                  <c:v>395732.56</c:v>
                </c:pt>
                <c:pt idx="39582">
                  <c:v>395742.56</c:v>
                </c:pt>
                <c:pt idx="39583">
                  <c:v>395752.56</c:v>
                </c:pt>
                <c:pt idx="39584">
                  <c:v>395762.56</c:v>
                </c:pt>
                <c:pt idx="39585">
                  <c:v>395772.56</c:v>
                </c:pt>
                <c:pt idx="39586">
                  <c:v>395782.53</c:v>
                </c:pt>
                <c:pt idx="39587">
                  <c:v>395792.56</c:v>
                </c:pt>
                <c:pt idx="39588">
                  <c:v>395802.53</c:v>
                </c:pt>
                <c:pt idx="39589">
                  <c:v>395812.56</c:v>
                </c:pt>
                <c:pt idx="39590">
                  <c:v>395822.56</c:v>
                </c:pt>
                <c:pt idx="39591">
                  <c:v>395832.53</c:v>
                </c:pt>
                <c:pt idx="39592">
                  <c:v>395842.56</c:v>
                </c:pt>
                <c:pt idx="39593">
                  <c:v>395852.53</c:v>
                </c:pt>
                <c:pt idx="39594">
                  <c:v>395862.53</c:v>
                </c:pt>
                <c:pt idx="39595">
                  <c:v>395872.53</c:v>
                </c:pt>
                <c:pt idx="39596">
                  <c:v>395882.53</c:v>
                </c:pt>
                <c:pt idx="39597">
                  <c:v>395892.5</c:v>
                </c:pt>
                <c:pt idx="39598">
                  <c:v>395902.53</c:v>
                </c:pt>
                <c:pt idx="39599">
                  <c:v>395912.53</c:v>
                </c:pt>
                <c:pt idx="39600">
                  <c:v>395922.53</c:v>
                </c:pt>
                <c:pt idx="39601">
                  <c:v>395932.53</c:v>
                </c:pt>
                <c:pt idx="39602">
                  <c:v>395942.5</c:v>
                </c:pt>
                <c:pt idx="39603">
                  <c:v>395952.53</c:v>
                </c:pt>
                <c:pt idx="39604">
                  <c:v>395962.5</c:v>
                </c:pt>
                <c:pt idx="39605">
                  <c:v>395972.5</c:v>
                </c:pt>
                <c:pt idx="39606">
                  <c:v>395982.5</c:v>
                </c:pt>
                <c:pt idx="39607">
                  <c:v>395992.5</c:v>
                </c:pt>
                <c:pt idx="39608">
                  <c:v>396002.53</c:v>
                </c:pt>
                <c:pt idx="39609">
                  <c:v>396012.5</c:v>
                </c:pt>
                <c:pt idx="39610">
                  <c:v>396022.5</c:v>
                </c:pt>
                <c:pt idx="39611">
                  <c:v>396032.5</c:v>
                </c:pt>
                <c:pt idx="39612">
                  <c:v>396042.5</c:v>
                </c:pt>
                <c:pt idx="39613">
                  <c:v>396052.5</c:v>
                </c:pt>
                <c:pt idx="39614">
                  <c:v>396062.5</c:v>
                </c:pt>
                <c:pt idx="39615">
                  <c:v>396072.5</c:v>
                </c:pt>
                <c:pt idx="39616">
                  <c:v>396082.5</c:v>
                </c:pt>
                <c:pt idx="39617">
                  <c:v>396092.47</c:v>
                </c:pt>
                <c:pt idx="39618">
                  <c:v>396102.5</c:v>
                </c:pt>
                <c:pt idx="39619">
                  <c:v>396112.5</c:v>
                </c:pt>
                <c:pt idx="39620">
                  <c:v>396122.5</c:v>
                </c:pt>
                <c:pt idx="39621">
                  <c:v>396132.5</c:v>
                </c:pt>
                <c:pt idx="39622">
                  <c:v>396142.47</c:v>
                </c:pt>
                <c:pt idx="39623">
                  <c:v>396152.5</c:v>
                </c:pt>
                <c:pt idx="39624">
                  <c:v>396162.47</c:v>
                </c:pt>
                <c:pt idx="39625">
                  <c:v>396172.47</c:v>
                </c:pt>
                <c:pt idx="39626">
                  <c:v>396182.47</c:v>
                </c:pt>
                <c:pt idx="39627">
                  <c:v>396192.47</c:v>
                </c:pt>
                <c:pt idx="39628">
                  <c:v>396202.5</c:v>
                </c:pt>
                <c:pt idx="39629">
                  <c:v>396212.47</c:v>
                </c:pt>
                <c:pt idx="39630">
                  <c:v>396222.47</c:v>
                </c:pt>
                <c:pt idx="39631">
                  <c:v>396232.47</c:v>
                </c:pt>
                <c:pt idx="39632">
                  <c:v>396242.47</c:v>
                </c:pt>
                <c:pt idx="39633">
                  <c:v>396252.44</c:v>
                </c:pt>
                <c:pt idx="39634">
                  <c:v>396262.47</c:v>
                </c:pt>
                <c:pt idx="39635">
                  <c:v>396272.44</c:v>
                </c:pt>
                <c:pt idx="39636">
                  <c:v>396282.44</c:v>
                </c:pt>
                <c:pt idx="39637">
                  <c:v>396292.47</c:v>
                </c:pt>
                <c:pt idx="39638">
                  <c:v>396302.44</c:v>
                </c:pt>
                <c:pt idx="39639">
                  <c:v>396312.47</c:v>
                </c:pt>
                <c:pt idx="39640">
                  <c:v>396322.44</c:v>
                </c:pt>
                <c:pt idx="39641">
                  <c:v>396332.44</c:v>
                </c:pt>
                <c:pt idx="39642">
                  <c:v>396342.44</c:v>
                </c:pt>
                <c:pt idx="39643">
                  <c:v>396352.44</c:v>
                </c:pt>
                <c:pt idx="39644">
                  <c:v>396362.44</c:v>
                </c:pt>
                <c:pt idx="39645">
                  <c:v>396372.44</c:v>
                </c:pt>
                <c:pt idx="39646">
                  <c:v>396382.44</c:v>
                </c:pt>
                <c:pt idx="39647">
                  <c:v>396392.44</c:v>
                </c:pt>
                <c:pt idx="39648">
                  <c:v>396402.44</c:v>
                </c:pt>
                <c:pt idx="39649">
                  <c:v>396412.44</c:v>
                </c:pt>
                <c:pt idx="39650">
                  <c:v>396422.44</c:v>
                </c:pt>
                <c:pt idx="39651">
                  <c:v>396432.44</c:v>
                </c:pt>
                <c:pt idx="39652">
                  <c:v>396442.44</c:v>
                </c:pt>
                <c:pt idx="39653">
                  <c:v>396452.41</c:v>
                </c:pt>
                <c:pt idx="39654">
                  <c:v>396462.44</c:v>
                </c:pt>
                <c:pt idx="39655">
                  <c:v>396472.41</c:v>
                </c:pt>
                <c:pt idx="39656">
                  <c:v>396482.44</c:v>
                </c:pt>
                <c:pt idx="39657">
                  <c:v>396492.44</c:v>
                </c:pt>
                <c:pt idx="39658">
                  <c:v>396502.41</c:v>
                </c:pt>
                <c:pt idx="39659">
                  <c:v>396512.44</c:v>
                </c:pt>
                <c:pt idx="39660">
                  <c:v>396522.41</c:v>
                </c:pt>
                <c:pt idx="39661">
                  <c:v>396532.41</c:v>
                </c:pt>
                <c:pt idx="39662">
                  <c:v>396542.41</c:v>
                </c:pt>
                <c:pt idx="39663">
                  <c:v>396552.41</c:v>
                </c:pt>
                <c:pt idx="39664">
                  <c:v>396562.38</c:v>
                </c:pt>
                <c:pt idx="39665">
                  <c:v>396572.41</c:v>
                </c:pt>
                <c:pt idx="39666">
                  <c:v>396582.41</c:v>
                </c:pt>
                <c:pt idx="39667">
                  <c:v>396592.41</c:v>
                </c:pt>
                <c:pt idx="39668">
                  <c:v>396602.41</c:v>
                </c:pt>
                <c:pt idx="39669">
                  <c:v>396612.38</c:v>
                </c:pt>
                <c:pt idx="39670">
                  <c:v>396622.41</c:v>
                </c:pt>
                <c:pt idx="39671">
                  <c:v>396632.38</c:v>
                </c:pt>
                <c:pt idx="39672">
                  <c:v>396642.38</c:v>
                </c:pt>
                <c:pt idx="39673">
                  <c:v>396652.38</c:v>
                </c:pt>
                <c:pt idx="39674">
                  <c:v>396662.38</c:v>
                </c:pt>
                <c:pt idx="39675">
                  <c:v>396672.41</c:v>
                </c:pt>
                <c:pt idx="39676">
                  <c:v>396682.38</c:v>
                </c:pt>
                <c:pt idx="39677">
                  <c:v>396692.38</c:v>
                </c:pt>
                <c:pt idx="39678">
                  <c:v>396702.38</c:v>
                </c:pt>
                <c:pt idx="39679">
                  <c:v>396712.38</c:v>
                </c:pt>
                <c:pt idx="39680">
                  <c:v>396722.38</c:v>
                </c:pt>
                <c:pt idx="39681">
                  <c:v>396732.38</c:v>
                </c:pt>
                <c:pt idx="39682">
                  <c:v>396742.38</c:v>
                </c:pt>
                <c:pt idx="39683">
                  <c:v>396752.38</c:v>
                </c:pt>
                <c:pt idx="39684">
                  <c:v>396762.34</c:v>
                </c:pt>
                <c:pt idx="39685">
                  <c:v>396772.38</c:v>
                </c:pt>
                <c:pt idx="39686">
                  <c:v>396782.38</c:v>
                </c:pt>
                <c:pt idx="39687">
                  <c:v>396792.38</c:v>
                </c:pt>
                <c:pt idx="39688">
                  <c:v>396802.38</c:v>
                </c:pt>
                <c:pt idx="39689">
                  <c:v>396812.34</c:v>
                </c:pt>
                <c:pt idx="39690">
                  <c:v>396822.38</c:v>
                </c:pt>
                <c:pt idx="39691">
                  <c:v>396832.34</c:v>
                </c:pt>
                <c:pt idx="39692">
                  <c:v>396842.34</c:v>
                </c:pt>
                <c:pt idx="39693">
                  <c:v>396852.34</c:v>
                </c:pt>
                <c:pt idx="39694">
                  <c:v>396862.34</c:v>
                </c:pt>
                <c:pt idx="39695">
                  <c:v>396872.38</c:v>
                </c:pt>
                <c:pt idx="39696">
                  <c:v>396882.34</c:v>
                </c:pt>
                <c:pt idx="39697">
                  <c:v>396892.34</c:v>
                </c:pt>
                <c:pt idx="39698">
                  <c:v>396902.34</c:v>
                </c:pt>
                <c:pt idx="39699">
                  <c:v>396912.34</c:v>
                </c:pt>
                <c:pt idx="39700">
                  <c:v>396922.31</c:v>
                </c:pt>
                <c:pt idx="39701">
                  <c:v>396932.34</c:v>
                </c:pt>
                <c:pt idx="39702">
                  <c:v>396942.31</c:v>
                </c:pt>
                <c:pt idx="39703">
                  <c:v>396952.31</c:v>
                </c:pt>
                <c:pt idx="39704">
                  <c:v>396962.34</c:v>
                </c:pt>
                <c:pt idx="39705">
                  <c:v>396972.31</c:v>
                </c:pt>
                <c:pt idx="39706">
                  <c:v>396982.34</c:v>
                </c:pt>
                <c:pt idx="39707">
                  <c:v>396992.31</c:v>
                </c:pt>
                <c:pt idx="39708">
                  <c:v>397002.31</c:v>
                </c:pt>
                <c:pt idx="39709">
                  <c:v>397012.31</c:v>
                </c:pt>
                <c:pt idx="39710">
                  <c:v>397022.31</c:v>
                </c:pt>
                <c:pt idx="39711">
                  <c:v>397032.31</c:v>
                </c:pt>
                <c:pt idx="39712">
                  <c:v>397042.31</c:v>
                </c:pt>
                <c:pt idx="39713">
                  <c:v>397052.31</c:v>
                </c:pt>
                <c:pt idx="39714">
                  <c:v>397062.31</c:v>
                </c:pt>
                <c:pt idx="39715">
                  <c:v>397072.31</c:v>
                </c:pt>
                <c:pt idx="39716">
                  <c:v>397082.31</c:v>
                </c:pt>
                <c:pt idx="39717">
                  <c:v>397092.31</c:v>
                </c:pt>
                <c:pt idx="39718">
                  <c:v>397102.31</c:v>
                </c:pt>
                <c:pt idx="39719">
                  <c:v>397112.31</c:v>
                </c:pt>
                <c:pt idx="39720">
                  <c:v>397122.28</c:v>
                </c:pt>
                <c:pt idx="39721">
                  <c:v>397132.31</c:v>
                </c:pt>
                <c:pt idx="39722">
                  <c:v>397142.28</c:v>
                </c:pt>
                <c:pt idx="39723">
                  <c:v>397152.31</c:v>
                </c:pt>
                <c:pt idx="39724">
                  <c:v>397162.31</c:v>
                </c:pt>
                <c:pt idx="39725">
                  <c:v>397172.28</c:v>
                </c:pt>
                <c:pt idx="39726">
                  <c:v>397182.31</c:v>
                </c:pt>
                <c:pt idx="39727">
                  <c:v>397192.28</c:v>
                </c:pt>
                <c:pt idx="39728">
                  <c:v>397202.28</c:v>
                </c:pt>
                <c:pt idx="39729">
                  <c:v>397212.28</c:v>
                </c:pt>
                <c:pt idx="39730">
                  <c:v>397222.28</c:v>
                </c:pt>
                <c:pt idx="39731">
                  <c:v>397232.25</c:v>
                </c:pt>
                <c:pt idx="39732">
                  <c:v>397242.28</c:v>
                </c:pt>
                <c:pt idx="39733">
                  <c:v>397252.28</c:v>
                </c:pt>
                <c:pt idx="39734">
                  <c:v>397262.28</c:v>
                </c:pt>
                <c:pt idx="39735">
                  <c:v>397272.28</c:v>
                </c:pt>
                <c:pt idx="39736">
                  <c:v>397282.25</c:v>
                </c:pt>
                <c:pt idx="39737">
                  <c:v>397292.28</c:v>
                </c:pt>
                <c:pt idx="39738">
                  <c:v>397302.25</c:v>
                </c:pt>
                <c:pt idx="39739">
                  <c:v>397312.25</c:v>
                </c:pt>
                <c:pt idx="39740">
                  <c:v>397322.25</c:v>
                </c:pt>
                <c:pt idx="39741">
                  <c:v>397332.25</c:v>
                </c:pt>
                <c:pt idx="39742">
                  <c:v>397342.28</c:v>
                </c:pt>
                <c:pt idx="39743">
                  <c:v>397352.25</c:v>
                </c:pt>
                <c:pt idx="39744">
                  <c:v>397362.25</c:v>
                </c:pt>
                <c:pt idx="39745">
                  <c:v>397372.25</c:v>
                </c:pt>
                <c:pt idx="39746">
                  <c:v>397382.25</c:v>
                </c:pt>
                <c:pt idx="39747">
                  <c:v>397392.25</c:v>
                </c:pt>
                <c:pt idx="39748">
                  <c:v>397402.25</c:v>
                </c:pt>
                <c:pt idx="39749">
                  <c:v>397412.25</c:v>
                </c:pt>
                <c:pt idx="39750">
                  <c:v>397422.25</c:v>
                </c:pt>
                <c:pt idx="39751">
                  <c:v>397432.25</c:v>
                </c:pt>
                <c:pt idx="39752">
                  <c:v>397442.25</c:v>
                </c:pt>
                <c:pt idx="39753">
                  <c:v>397452.25</c:v>
                </c:pt>
                <c:pt idx="39754">
                  <c:v>397462.25</c:v>
                </c:pt>
                <c:pt idx="39755">
                  <c:v>397472.25</c:v>
                </c:pt>
                <c:pt idx="39756">
                  <c:v>397482.22</c:v>
                </c:pt>
                <c:pt idx="39757">
                  <c:v>397492.25</c:v>
                </c:pt>
                <c:pt idx="39758">
                  <c:v>397502.22</c:v>
                </c:pt>
                <c:pt idx="39759">
                  <c:v>397512.22</c:v>
                </c:pt>
                <c:pt idx="39760">
                  <c:v>397522.22</c:v>
                </c:pt>
                <c:pt idx="39761">
                  <c:v>397532.22</c:v>
                </c:pt>
                <c:pt idx="39762">
                  <c:v>397542.25</c:v>
                </c:pt>
                <c:pt idx="39763">
                  <c:v>397552.22</c:v>
                </c:pt>
                <c:pt idx="39764">
                  <c:v>397562.22</c:v>
                </c:pt>
                <c:pt idx="39765">
                  <c:v>397572.22</c:v>
                </c:pt>
                <c:pt idx="39766">
                  <c:v>397582.22</c:v>
                </c:pt>
                <c:pt idx="39767">
                  <c:v>397592.19</c:v>
                </c:pt>
                <c:pt idx="39768">
                  <c:v>397602.22</c:v>
                </c:pt>
                <c:pt idx="39769">
                  <c:v>397612.19</c:v>
                </c:pt>
                <c:pt idx="39770">
                  <c:v>397622.19</c:v>
                </c:pt>
                <c:pt idx="39771">
                  <c:v>397632.22</c:v>
                </c:pt>
                <c:pt idx="39772">
                  <c:v>397642.19</c:v>
                </c:pt>
                <c:pt idx="39773">
                  <c:v>397652.22</c:v>
                </c:pt>
                <c:pt idx="39774">
                  <c:v>397662.19</c:v>
                </c:pt>
                <c:pt idx="39775">
                  <c:v>397672.19</c:v>
                </c:pt>
                <c:pt idx="39776">
                  <c:v>397682.19</c:v>
                </c:pt>
                <c:pt idx="39777">
                  <c:v>397692.19</c:v>
                </c:pt>
                <c:pt idx="39778">
                  <c:v>397702.19</c:v>
                </c:pt>
                <c:pt idx="39779">
                  <c:v>397712.19</c:v>
                </c:pt>
                <c:pt idx="39780">
                  <c:v>397722.19</c:v>
                </c:pt>
                <c:pt idx="39781">
                  <c:v>397732.19</c:v>
                </c:pt>
                <c:pt idx="39782">
                  <c:v>397742.19</c:v>
                </c:pt>
                <c:pt idx="39783">
                  <c:v>397752.19</c:v>
                </c:pt>
                <c:pt idx="39784">
                  <c:v>397762.19</c:v>
                </c:pt>
                <c:pt idx="39785">
                  <c:v>397772.19</c:v>
                </c:pt>
                <c:pt idx="39786">
                  <c:v>397782.19</c:v>
                </c:pt>
                <c:pt idx="39787">
                  <c:v>397792.16</c:v>
                </c:pt>
                <c:pt idx="39788">
                  <c:v>397802.19</c:v>
                </c:pt>
                <c:pt idx="39789">
                  <c:v>397812.19</c:v>
                </c:pt>
                <c:pt idx="39790">
                  <c:v>397822.19</c:v>
                </c:pt>
                <c:pt idx="39791">
                  <c:v>397832.19</c:v>
                </c:pt>
                <c:pt idx="39792">
                  <c:v>397842.16</c:v>
                </c:pt>
                <c:pt idx="39793">
                  <c:v>397852.19</c:v>
                </c:pt>
                <c:pt idx="39794">
                  <c:v>397862.16</c:v>
                </c:pt>
                <c:pt idx="39795">
                  <c:v>397872.16</c:v>
                </c:pt>
                <c:pt idx="39796">
                  <c:v>397882.16</c:v>
                </c:pt>
                <c:pt idx="39797">
                  <c:v>397892.16</c:v>
                </c:pt>
                <c:pt idx="39798">
                  <c:v>397902.13</c:v>
                </c:pt>
                <c:pt idx="39799">
                  <c:v>397912.16</c:v>
                </c:pt>
                <c:pt idx="39800">
                  <c:v>397922.16</c:v>
                </c:pt>
                <c:pt idx="39801">
                  <c:v>397932.16</c:v>
                </c:pt>
                <c:pt idx="39802">
                  <c:v>397942.16</c:v>
                </c:pt>
                <c:pt idx="39803">
                  <c:v>397952.13</c:v>
                </c:pt>
                <c:pt idx="39804">
                  <c:v>397962.16</c:v>
                </c:pt>
                <c:pt idx="39805">
                  <c:v>397972.13</c:v>
                </c:pt>
                <c:pt idx="39806">
                  <c:v>397982.13</c:v>
                </c:pt>
                <c:pt idx="39807">
                  <c:v>397992.13</c:v>
                </c:pt>
                <c:pt idx="39808">
                  <c:v>398002.13</c:v>
                </c:pt>
                <c:pt idx="39809">
                  <c:v>398012.15999999997</c:v>
                </c:pt>
                <c:pt idx="39810">
                  <c:v>398022.13</c:v>
                </c:pt>
                <c:pt idx="39811">
                  <c:v>398032.13</c:v>
                </c:pt>
                <c:pt idx="39812">
                  <c:v>398042.13</c:v>
                </c:pt>
                <c:pt idx="39813">
                  <c:v>398052.13</c:v>
                </c:pt>
                <c:pt idx="39814">
                  <c:v>398062.13</c:v>
                </c:pt>
                <c:pt idx="39815">
                  <c:v>398072.13</c:v>
                </c:pt>
                <c:pt idx="39816">
                  <c:v>398082.13</c:v>
                </c:pt>
                <c:pt idx="39817">
                  <c:v>398092.13</c:v>
                </c:pt>
                <c:pt idx="39818">
                  <c:v>398102.13</c:v>
                </c:pt>
                <c:pt idx="39819">
                  <c:v>398112.13</c:v>
                </c:pt>
                <c:pt idx="39820">
                  <c:v>398122.13</c:v>
                </c:pt>
                <c:pt idx="39821">
                  <c:v>398132.13</c:v>
                </c:pt>
                <c:pt idx="39822">
                  <c:v>398142.13</c:v>
                </c:pt>
                <c:pt idx="39823">
                  <c:v>398152.09</c:v>
                </c:pt>
                <c:pt idx="39824">
                  <c:v>398162.13</c:v>
                </c:pt>
                <c:pt idx="39825">
                  <c:v>398172.09</c:v>
                </c:pt>
                <c:pt idx="39826">
                  <c:v>398182.09</c:v>
                </c:pt>
                <c:pt idx="39827">
                  <c:v>398192.13</c:v>
                </c:pt>
                <c:pt idx="39828">
                  <c:v>398202.09</c:v>
                </c:pt>
                <c:pt idx="39829">
                  <c:v>398212.13</c:v>
                </c:pt>
                <c:pt idx="39830">
                  <c:v>398222.09</c:v>
                </c:pt>
                <c:pt idx="39831">
                  <c:v>398232.09</c:v>
                </c:pt>
                <c:pt idx="39832">
                  <c:v>398242.09</c:v>
                </c:pt>
                <c:pt idx="39833">
                  <c:v>398252.09</c:v>
                </c:pt>
                <c:pt idx="39834">
                  <c:v>398262.06</c:v>
                </c:pt>
                <c:pt idx="39835">
                  <c:v>398272.09</c:v>
                </c:pt>
                <c:pt idx="39836">
                  <c:v>398282.06</c:v>
                </c:pt>
                <c:pt idx="39837">
                  <c:v>398292.09</c:v>
                </c:pt>
                <c:pt idx="39838">
                  <c:v>398302.09</c:v>
                </c:pt>
                <c:pt idx="39839">
                  <c:v>398312.06</c:v>
                </c:pt>
                <c:pt idx="39840">
                  <c:v>398322.09</c:v>
                </c:pt>
                <c:pt idx="39841">
                  <c:v>398332.06</c:v>
                </c:pt>
                <c:pt idx="39842">
                  <c:v>398342.06</c:v>
                </c:pt>
                <c:pt idx="39843">
                  <c:v>398352.06</c:v>
                </c:pt>
                <c:pt idx="39844">
                  <c:v>398362.06</c:v>
                </c:pt>
                <c:pt idx="39845">
                  <c:v>398372.06</c:v>
                </c:pt>
                <c:pt idx="39846">
                  <c:v>398382.06</c:v>
                </c:pt>
                <c:pt idx="39847">
                  <c:v>398392.06</c:v>
                </c:pt>
                <c:pt idx="39848">
                  <c:v>398402.06</c:v>
                </c:pt>
                <c:pt idx="39849">
                  <c:v>398412.06</c:v>
                </c:pt>
                <c:pt idx="39850">
                  <c:v>398422.06</c:v>
                </c:pt>
                <c:pt idx="39851">
                  <c:v>398432.06</c:v>
                </c:pt>
                <c:pt idx="39852">
                  <c:v>398442.06</c:v>
                </c:pt>
                <c:pt idx="39853">
                  <c:v>398452.06</c:v>
                </c:pt>
                <c:pt idx="39854">
                  <c:v>398462.03</c:v>
                </c:pt>
                <c:pt idx="39855">
                  <c:v>398472.06</c:v>
                </c:pt>
                <c:pt idx="39856">
                  <c:v>398482.06</c:v>
                </c:pt>
                <c:pt idx="39857">
                  <c:v>398492.06</c:v>
                </c:pt>
                <c:pt idx="39858">
                  <c:v>398502.06</c:v>
                </c:pt>
                <c:pt idx="39859">
                  <c:v>398512.03</c:v>
                </c:pt>
                <c:pt idx="39860">
                  <c:v>398522.06</c:v>
                </c:pt>
                <c:pt idx="39861">
                  <c:v>398532.03</c:v>
                </c:pt>
                <c:pt idx="39862">
                  <c:v>398542.03</c:v>
                </c:pt>
                <c:pt idx="39863">
                  <c:v>398552.03</c:v>
                </c:pt>
                <c:pt idx="39864">
                  <c:v>398562.03</c:v>
                </c:pt>
                <c:pt idx="39865">
                  <c:v>398572.06</c:v>
                </c:pt>
                <c:pt idx="39866">
                  <c:v>398582.03</c:v>
                </c:pt>
                <c:pt idx="39867">
                  <c:v>398592.03</c:v>
                </c:pt>
                <c:pt idx="39868">
                  <c:v>398602.03</c:v>
                </c:pt>
                <c:pt idx="39869">
                  <c:v>398612.03</c:v>
                </c:pt>
                <c:pt idx="39870">
                  <c:v>398622</c:v>
                </c:pt>
                <c:pt idx="39871">
                  <c:v>398632.03</c:v>
                </c:pt>
                <c:pt idx="39872">
                  <c:v>398642</c:v>
                </c:pt>
                <c:pt idx="39873">
                  <c:v>398652</c:v>
                </c:pt>
                <c:pt idx="39874">
                  <c:v>398662</c:v>
                </c:pt>
                <c:pt idx="39875">
                  <c:v>398672</c:v>
                </c:pt>
                <c:pt idx="39876">
                  <c:v>398682.03</c:v>
                </c:pt>
                <c:pt idx="39877">
                  <c:v>398692</c:v>
                </c:pt>
                <c:pt idx="39878">
                  <c:v>398702</c:v>
                </c:pt>
                <c:pt idx="39879">
                  <c:v>398712</c:v>
                </c:pt>
                <c:pt idx="39880">
                  <c:v>398722</c:v>
                </c:pt>
                <c:pt idx="39881">
                  <c:v>398732</c:v>
                </c:pt>
                <c:pt idx="39882">
                  <c:v>398742</c:v>
                </c:pt>
                <c:pt idx="39883">
                  <c:v>398752</c:v>
                </c:pt>
                <c:pt idx="39884">
                  <c:v>398762</c:v>
                </c:pt>
                <c:pt idx="39885">
                  <c:v>398772</c:v>
                </c:pt>
                <c:pt idx="39886">
                  <c:v>398782</c:v>
                </c:pt>
                <c:pt idx="39887">
                  <c:v>398792</c:v>
                </c:pt>
                <c:pt idx="39888">
                  <c:v>398802</c:v>
                </c:pt>
                <c:pt idx="39889">
                  <c:v>398812</c:v>
                </c:pt>
                <c:pt idx="39890">
                  <c:v>398821.97</c:v>
                </c:pt>
                <c:pt idx="39891">
                  <c:v>398832</c:v>
                </c:pt>
                <c:pt idx="39892">
                  <c:v>398841.97</c:v>
                </c:pt>
                <c:pt idx="39893">
                  <c:v>398851.97</c:v>
                </c:pt>
                <c:pt idx="39894">
                  <c:v>398862</c:v>
                </c:pt>
                <c:pt idx="39895">
                  <c:v>398871.97</c:v>
                </c:pt>
                <c:pt idx="39896">
                  <c:v>398882</c:v>
                </c:pt>
                <c:pt idx="39897">
                  <c:v>398891.97</c:v>
                </c:pt>
                <c:pt idx="39898">
                  <c:v>398901.97</c:v>
                </c:pt>
                <c:pt idx="39899">
                  <c:v>398911.97</c:v>
                </c:pt>
                <c:pt idx="39900">
                  <c:v>398921.97</c:v>
                </c:pt>
                <c:pt idx="39901">
                  <c:v>398931.94</c:v>
                </c:pt>
                <c:pt idx="39902">
                  <c:v>398941.97</c:v>
                </c:pt>
                <c:pt idx="39903">
                  <c:v>398951.97</c:v>
                </c:pt>
                <c:pt idx="39904">
                  <c:v>398961.97</c:v>
                </c:pt>
                <c:pt idx="39905">
                  <c:v>398971.97</c:v>
                </c:pt>
                <c:pt idx="39906">
                  <c:v>398981.94</c:v>
                </c:pt>
                <c:pt idx="39907">
                  <c:v>398991.97</c:v>
                </c:pt>
                <c:pt idx="39908">
                  <c:v>399001.94</c:v>
                </c:pt>
                <c:pt idx="39909">
                  <c:v>399011.94</c:v>
                </c:pt>
                <c:pt idx="39910">
                  <c:v>399021.94</c:v>
                </c:pt>
                <c:pt idx="39911">
                  <c:v>399031.94</c:v>
                </c:pt>
                <c:pt idx="39912">
                  <c:v>399041.94</c:v>
                </c:pt>
                <c:pt idx="39913">
                  <c:v>399051.94</c:v>
                </c:pt>
                <c:pt idx="39914">
                  <c:v>399061.94</c:v>
                </c:pt>
                <c:pt idx="39915">
                  <c:v>399071.94</c:v>
                </c:pt>
                <c:pt idx="39916">
                  <c:v>399081.94</c:v>
                </c:pt>
                <c:pt idx="39917">
                  <c:v>399091.94</c:v>
                </c:pt>
                <c:pt idx="39918">
                  <c:v>399101.94</c:v>
                </c:pt>
                <c:pt idx="39919">
                  <c:v>399111.94</c:v>
                </c:pt>
                <c:pt idx="39920">
                  <c:v>399121.94</c:v>
                </c:pt>
                <c:pt idx="39921">
                  <c:v>399131.91</c:v>
                </c:pt>
                <c:pt idx="39922">
                  <c:v>399141.94</c:v>
                </c:pt>
                <c:pt idx="39923">
                  <c:v>399151.94</c:v>
                </c:pt>
                <c:pt idx="39924">
                  <c:v>399161.94</c:v>
                </c:pt>
                <c:pt idx="39925">
                  <c:v>399171.94</c:v>
                </c:pt>
                <c:pt idx="39926">
                  <c:v>399181.91</c:v>
                </c:pt>
                <c:pt idx="39927">
                  <c:v>399191.94</c:v>
                </c:pt>
                <c:pt idx="39928">
                  <c:v>399201.91</c:v>
                </c:pt>
                <c:pt idx="39929">
                  <c:v>399211.91</c:v>
                </c:pt>
                <c:pt idx="39930">
                  <c:v>399221.91</c:v>
                </c:pt>
                <c:pt idx="39931">
                  <c:v>399231.91</c:v>
                </c:pt>
                <c:pt idx="39932">
                  <c:v>399241.94</c:v>
                </c:pt>
                <c:pt idx="39933">
                  <c:v>399251.91</c:v>
                </c:pt>
                <c:pt idx="39934">
                  <c:v>399261.91</c:v>
                </c:pt>
                <c:pt idx="39935">
                  <c:v>399271.91</c:v>
                </c:pt>
                <c:pt idx="39936">
                  <c:v>399281.91</c:v>
                </c:pt>
                <c:pt idx="39937">
                  <c:v>399291.88</c:v>
                </c:pt>
                <c:pt idx="39938">
                  <c:v>399301.91</c:v>
                </c:pt>
                <c:pt idx="39939">
                  <c:v>399311.88</c:v>
                </c:pt>
                <c:pt idx="39940">
                  <c:v>399321.88</c:v>
                </c:pt>
                <c:pt idx="39941">
                  <c:v>399331.91</c:v>
                </c:pt>
                <c:pt idx="39942">
                  <c:v>399341.88</c:v>
                </c:pt>
                <c:pt idx="39943">
                  <c:v>399351.91</c:v>
                </c:pt>
                <c:pt idx="39944">
                  <c:v>399361.88</c:v>
                </c:pt>
                <c:pt idx="39945">
                  <c:v>399371.88</c:v>
                </c:pt>
                <c:pt idx="39946">
                  <c:v>399381.88</c:v>
                </c:pt>
                <c:pt idx="39947">
                  <c:v>399391.88</c:v>
                </c:pt>
                <c:pt idx="39948">
                  <c:v>399401.88</c:v>
                </c:pt>
                <c:pt idx="39949">
                  <c:v>399411.88</c:v>
                </c:pt>
                <c:pt idx="39950">
                  <c:v>399421.88</c:v>
                </c:pt>
                <c:pt idx="39951">
                  <c:v>399431.88</c:v>
                </c:pt>
                <c:pt idx="39952">
                  <c:v>399441.88</c:v>
                </c:pt>
                <c:pt idx="39953">
                  <c:v>399451.88</c:v>
                </c:pt>
                <c:pt idx="39954">
                  <c:v>399461.88</c:v>
                </c:pt>
                <c:pt idx="39955">
                  <c:v>399471.88</c:v>
                </c:pt>
                <c:pt idx="39956">
                  <c:v>399481.88</c:v>
                </c:pt>
                <c:pt idx="39957">
                  <c:v>399491.84000000003</c:v>
                </c:pt>
                <c:pt idx="39958">
                  <c:v>399501.88</c:v>
                </c:pt>
                <c:pt idx="39959">
                  <c:v>399511.84</c:v>
                </c:pt>
                <c:pt idx="39960">
                  <c:v>399521.84</c:v>
                </c:pt>
                <c:pt idx="39961">
                  <c:v>399531.88</c:v>
                </c:pt>
                <c:pt idx="39962">
                  <c:v>399541.84</c:v>
                </c:pt>
                <c:pt idx="39963">
                  <c:v>399551.88</c:v>
                </c:pt>
                <c:pt idx="39964">
                  <c:v>399561.84</c:v>
                </c:pt>
                <c:pt idx="39965">
                  <c:v>399571.84</c:v>
                </c:pt>
                <c:pt idx="39966">
                  <c:v>399581.84</c:v>
                </c:pt>
                <c:pt idx="39967">
                  <c:v>399591.84</c:v>
                </c:pt>
                <c:pt idx="39968">
                  <c:v>399601.81</c:v>
                </c:pt>
                <c:pt idx="39969">
                  <c:v>399611.84</c:v>
                </c:pt>
                <c:pt idx="39970">
                  <c:v>399621.84</c:v>
                </c:pt>
                <c:pt idx="39971">
                  <c:v>399631.84</c:v>
                </c:pt>
                <c:pt idx="39972">
                  <c:v>399641.84</c:v>
                </c:pt>
                <c:pt idx="39973">
                  <c:v>399651.81</c:v>
                </c:pt>
                <c:pt idx="39974">
                  <c:v>399661.84</c:v>
                </c:pt>
                <c:pt idx="39975">
                  <c:v>399671.81</c:v>
                </c:pt>
                <c:pt idx="39976">
                  <c:v>399681.81</c:v>
                </c:pt>
                <c:pt idx="39977">
                  <c:v>399691.81</c:v>
                </c:pt>
                <c:pt idx="39978">
                  <c:v>399701.81</c:v>
                </c:pt>
                <c:pt idx="39979">
                  <c:v>399711.84</c:v>
                </c:pt>
                <c:pt idx="39980">
                  <c:v>399721.81</c:v>
                </c:pt>
                <c:pt idx="39981">
                  <c:v>399731.81</c:v>
                </c:pt>
                <c:pt idx="39982">
                  <c:v>399741.81</c:v>
                </c:pt>
                <c:pt idx="39983">
                  <c:v>399751.81</c:v>
                </c:pt>
                <c:pt idx="39984">
                  <c:v>399761.81</c:v>
                </c:pt>
                <c:pt idx="39985">
                  <c:v>399771.81</c:v>
                </c:pt>
                <c:pt idx="39986">
                  <c:v>399781.81</c:v>
                </c:pt>
                <c:pt idx="39987">
                  <c:v>399791.81</c:v>
                </c:pt>
                <c:pt idx="39988">
                  <c:v>399801.78</c:v>
                </c:pt>
                <c:pt idx="39989">
                  <c:v>399811.81</c:v>
                </c:pt>
                <c:pt idx="39990">
                  <c:v>399821.81</c:v>
                </c:pt>
                <c:pt idx="39991">
                  <c:v>399831.81</c:v>
                </c:pt>
                <c:pt idx="39992">
                  <c:v>399841.81</c:v>
                </c:pt>
                <c:pt idx="39993">
                  <c:v>399851.78</c:v>
                </c:pt>
                <c:pt idx="39994">
                  <c:v>399861.81</c:v>
                </c:pt>
                <c:pt idx="39995">
                  <c:v>399871.78</c:v>
                </c:pt>
                <c:pt idx="39996">
                  <c:v>399881.78</c:v>
                </c:pt>
                <c:pt idx="39997">
                  <c:v>399891.78</c:v>
                </c:pt>
                <c:pt idx="39998">
                  <c:v>399901.78</c:v>
                </c:pt>
                <c:pt idx="39999">
                  <c:v>399911.81</c:v>
                </c:pt>
                <c:pt idx="40000">
                  <c:v>399921.78</c:v>
                </c:pt>
                <c:pt idx="40001">
                  <c:v>399931.78</c:v>
                </c:pt>
                <c:pt idx="40002">
                  <c:v>399941.78</c:v>
                </c:pt>
                <c:pt idx="40003">
                  <c:v>399951.78</c:v>
                </c:pt>
                <c:pt idx="40004">
                  <c:v>399961.75</c:v>
                </c:pt>
                <c:pt idx="40005">
                  <c:v>399971.78</c:v>
                </c:pt>
                <c:pt idx="40006">
                  <c:v>399981.75</c:v>
                </c:pt>
                <c:pt idx="40007">
                  <c:v>399991.75</c:v>
                </c:pt>
                <c:pt idx="40008">
                  <c:v>400001.78</c:v>
                </c:pt>
                <c:pt idx="40009">
                  <c:v>400011.75</c:v>
                </c:pt>
                <c:pt idx="40010">
                  <c:v>400021.78</c:v>
                </c:pt>
                <c:pt idx="40011">
                  <c:v>400031.75</c:v>
                </c:pt>
                <c:pt idx="40012">
                  <c:v>400041.75</c:v>
                </c:pt>
                <c:pt idx="40013">
                  <c:v>400051.75</c:v>
                </c:pt>
                <c:pt idx="40014">
                  <c:v>400061.75</c:v>
                </c:pt>
                <c:pt idx="40015">
                  <c:v>400071.75</c:v>
                </c:pt>
                <c:pt idx="40016">
                  <c:v>400081.75</c:v>
                </c:pt>
                <c:pt idx="40017">
                  <c:v>400091.75</c:v>
                </c:pt>
                <c:pt idx="40018">
                  <c:v>400101.75</c:v>
                </c:pt>
                <c:pt idx="40019">
                  <c:v>400111.75</c:v>
                </c:pt>
                <c:pt idx="40020">
                  <c:v>400121.75</c:v>
                </c:pt>
                <c:pt idx="40021">
                  <c:v>400131.75</c:v>
                </c:pt>
                <c:pt idx="40022">
                  <c:v>400141.75</c:v>
                </c:pt>
                <c:pt idx="40023">
                  <c:v>400151.75</c:v>
                </c:pt>
                <c:pt idx="40024">
                  <c:v>400161.72</c:v>
                </c:pt>
                <c:pt idx="40025">
                  <c:v>400171.75</c:v>
                </c:pt>
                <c:pt idx="40026">
                  <c:v>400181.72</c:v>
                </c:pt>
                <c:pt idx="40027">
                  <c:v>400191.72</c:v>
                </c:pt>
                <c:pt idx="40028">
                  <c:v>400201.75</c:v>
                </c:pt>
                <c:pt idx="40029">
                  <c:v>400211.72</c:v>
                </c:pt>
                <c:pt idx="40030">
                  <c:v>400221.75</c:v>
                </c:pt>
                <c:pt idx="40031">
                  <c:v>400231.72</c:v>
                </c:pt>
                <c:pt idx="40032">
                  <c:v>400241.72</c:v>
                </c:pt>
                <c:pt idx="40033">
                  <c:v>400251.72</c:v>
                </c:pt>
                <c:pt idx="40034">
                  <c:v>400261.72</c:v>
                </c:pt>
                <c:pt idx="40035">
                  <c:v>400271.69</c:v>
                </c:pt>
                <c:pt idx="40036">
                  <c:v>400281.72</c:v>
                </c:pt>
                <c:pt idx="40037">
                  <c:v>400291.72</c:v>
                </c:pt>
                <c:pt idx="40038">
                  <c:v>400301.72</c:v>
                </c:pt>
                <c:pt idx="40039">
                  <c:v>400311.72</c:v>
                </c:pt>
                <c:pt idx="40040">
                  <c:v>400321.69</c:v>
                </c:pt>
                <c:pt idx="40041">
                  <c:v>400331.72</c:v>
                </c:pt>
                <c:pt idx="40042">
                  <c:v>400341.69</c:v>
                </c:pt>
                <c:pt idx="40043">
                  <c:v>400351.69</c:v>
                </c:pt>
                <c:pt idx="40044">
                  <c:v>400361.69</c:v>
                </c:pt>
                <c:pt idx="40045">
                  <c:v>400371.69</c:v>
                </c:pt>
                <c:pt idx="40046">
                  <c:v>400381.72</c:v>
                </c:pt>
                <c:pt idx="40047">
                  <c:v>400391.69</c:v>
                </c:pt>
                <c:pt idx="40048">
                  <c:v>400401.69</c:v>
                </c:pt>
                <c:pt idx="40049">
                  <c:v>400411.69</c:v>
                </c:pt>
                <c:pt idx="40050">
                  <c:v>400421.69</c:v>
                </c:pt>
                <c:pt idx="40051">
                  <c:v>400431.69</c:v>
                </c:pt>
                <c:pt idx="40052">
                  <c:v>400441.69</c:v>
                </c:pt>
                <c:pt idx="40053">
                  <c:v>400451.69</c:v>
                </c:pt>
                <c:pt idx="40054">
                  <c:v>400461.69</c:v>
                </c:pt>
                <c:pt idx="40055">
                  <c:v>400471.66</c:v>
                </c:pt>
                <c:pt idx="40056">
                  <c:v>400481.69</c:v>
                </c:pt>
                <c:pt idx="40057">
                  <c:v>400491.69</c:v>
                </c:pt>
                <c:pt idx="40058">
                  <c:v>400501.69</c:v>
                </c:pt>
                <c:pt idx="40059">
                  <c:v>400511.69</c:v>
                </c:pt>
                <c:pt idx="40060">
                  <c:v>400521.66</c:v>
                </c:pt>
                <c:pt idx="40061">
                  <c:v>400531.69</c:v>
                </c:pt>
                <c:pt idx="40062">
                  <c:v>400541.66</c:v>
                </c:pt>
                <c:pt idx="40063">
                  <c:v>400551.66</c:v>
                </c:pt>
                <c:pt idx="40064">
                  <c:v>400561.66</c:v>
                </c:pt>
                <c:pt idx="40065">
                  <c:v>400571.66</c:v>
                </c:pt>
                <c:pt idx="40066">
                  <c:v>400581.69</c:v>
                </c:pt>
                <c:pt idx="40067">
                  <c:v>400591.66</c:v>
                </c:pt>
                <c:pt idx="40068">
                  <c:v>400601.66</c:v>
                </c:pt>
                <c:pt idx="40069">
                  <c:v>400611.66</c:v>
                </c:pt>
                <c:pt idx="40070">
                  <c:v>400621.66</c:v>
                </c:pt>
                <c:pt idx="40071">
                  <c:v>400631.63</c:v>
                </c:pt>
                <c:pt idx="40072">
                  <c:v>400641.66</c:v>
                </c:pt>
                <c:pt idx="40073">
                  <c:v>400651.63</c:v>
                </c:pt>
                <c:pt idx="40074">
                  <c:v>400661.63</c:v>
                </c:pt>
                <c:pt idx="40075">
                  <c:v>400671.66</c:v>
                </c:pt>
                <c:pt idx="40076">
                  <c:v>400681.63</c:v>
                </c:pt>
                <c:pt idx="40077">
                  <c:v>400691.66</c:v>
                </c:pt>
                <c:pt idx="40078">
                  <c:v>400701.63</c:v>
                </c:pt>
                <c:pt idx="40079">
                  <c:v>400711.63</c:v>
                </c:pt>
                <c:pt idx="40080">
                  <c:v>400721.63</c:v>
                </c:pt>
                <c:pt idx="40081">
                  <c:v>400731.63</c:v>
                </c:pt>
                <c:pt idx="40082">
                  <c:v>400741.63</c:v>
                </c:pt>
                <c:pt idx="40083">
                  <c:v>400751.63</c:v>
                </c:pt>
                <c:pt idx="40084">
                  <c:v>400761.63</c:v>
                </c:pt>
                <c:pt idx="40085">
                  <c:v>400771.63</c:v>
                </c:pt>
                <c:pt idx="40086">
                  <c:v>400781.63</c:v>
                </c:pt>
                <c:pt idx="40087">
                  <c:v>400791.63</c:v>
                </c:pt>
                <c:pt idx="40088">
                  <c:v>400801.63</c:v>
                </c:pt>
                <c:pt idx="40089">
                  <c:v>400811.63</c:v>
                </c:pt>
                <c:pt idx="40090">
                  <c:v>400821.63</c:v>
                </c:pt>
                <c:pt idx="40091">
                  <c:v>400831.59</c:v>
                </c:pt>
                <c:pt idx="40092">
                  <c:v>400841.63</c:v>
                </c:pt>
                <c:pt idx="40093">
                  <c:v>400851.59</c:v>
                </c:pt>
                <c:pt idx="40094">
                  <c:v>400861.59</c:v>
                </c:pt>
                <c:pt idx="40095">
                  <c:v>400871.63</c:v>
                </c:pt>
                <c:pt idx="40096">
                  <c:v>400881.59</c:v>
                </c:pt>
                <c:pt idx="40097">
                  <c:v>400891.63</c:v>
                </c:pt>
                <c:pt idx="40098">
                  <c:v>400901.59</c:v>
                </c:pt>
                <c:pt idx="40099">
                  <c:v>400911.59</c:v>
                </c:pt>
                <c:pt idx="40100">
                  <c:v>400921.59</c:v>
                </c:pt>
                <c:pt idx="40101">
                  <c:v>400931.59</c:v>
                </c:pt>
                <c:pt idx="40102">
                  <c:v>400941.56</c:v>
                </c:pt>
                <c:pt idx="40103">
                  <c:v>400951.59</c:v>
                </c:pt>
                <c:pt idx="40104">
                  <c:v>400961.59</c:v>
                </c:pt>
                <c:pt idx="40105">
                  <c:v>400971.59</c:v>
                </c:pt>
                <c:pt idx="40106">
                  <c:v>400981.59</c:v>
                </c:pt>
                <c:pt idx="40107">
                  <c:v>400991.56</c:v>
                </c:pt>
                <c:pt idx="40108">
                  <c:v>401001.59</c:v>
                </c:pt>
                <c:pt idx="40109">
                  <c:v>401011.56</c:v>
                </c:pt>
                <c:pt idx="40110">
                  <c:v>401021.56</c:v>
                </c:pt>
                <c:pt idx="40111">
                  <c:v>401031.56</c:v>
                </c:pt>
                <c:pt idx="40112">
                  <c:v>401041.56</c:v>
                </c:pt>
                <c:pt idx="40113">
                  <c:v>401051.59</c:v>
                </c:pt>
                <c:pt idx="40114">
                  <c:v>401061.56</c:v>
                </c:pt>
                <c:pt idx="40115">
                  <c:v>401071.56</c:v>
                </c:pt>
                <c:pt idx="40116">
                  <c:v>401081.56</c:v>
                </c:pt>
                <c:pt idx="40117">
                  <c:v>401091.56</c:v>
                </c:pt>
                <c:pt idx="40118">
                  <c:v>401101.56</c:v>
                </c:pt>
                <c:pt idx="40119">
                  <c:v>401111.56</c:v>
                </c:pt>
                <c:pt idx="40120">
                  <c:v>401121.56</c:v>
                </c:pt>
                <c:pt idx="40121">
                  <c:v>401131.56</c:v>
                </c:pt>
                <c:pt idx="40122">
                  <c:v>401141.53</c:v>
                </c:pt>
                <c:pt idx="40123">
                  <c:v>401151.56</c:v>
                </c:pt>
                <c:pt idx="40124">
                  <c:v>401161.56</c:v>
                </c:pt>
                <c:pt idx="40125">
                  <c:v>401171.56</c:v>
                </c:pt>
                <c:pt idx="40126">
                  <c:v>401181.56</c:v>
                </c:pt>
                <c:pt idx="40127">
                  <c:v>401191.53</c:v>
                </c:pt>
                <c:pt idx="40128">
                  <c:v>401201.56</c:v>
                </c:pt>
                <c:pt idx="40129">
                  <c:v>401211.53</c:v>
                </c:pt>
                <c:pt idx="40130">
                  <c:v>401221.53</c:v>
                </c:pt>
                <c:pt idx="40131">
                  <c:v>401231.53</c:v>
                </c:pt>
                <c:pt idx="40132">
                  <c:v>401241.53</c:v>
                </c:pt>
                <c:pt idx="40133">
                  <c:v>401251.56</c:v>
                </c:pt>
                <c:pt idx="40134">
                  <c:v>401261.53</c:v>
                </c:pt>
                <c:pt idx="40135">
                  <c:v>401271.53</c:v>
                </c:pt>
                <c:pt idx="40136">
                  <c:v>401281.53</c:v>
                </c:pt>
                <c:pt idx="40137">
                  <c:v>401291.53</c:v>
                </c:pt>
                <c:pt idx="40138">
                  <c:v>401301.5</c:v>
                </c:pt>
                <c:pt idx="40139">
                  <c:v>401311.53</c:v>
                </c:pt>
                <c:pt idx="40140">
                  <c:v>401321.5</c:v>
                </c:pt>
                <c:pt idx="40141">
                  <c:v>401331.5</c:v>
                </c:pt>
                <c:pt idx="40142">
                  <c:v>401341.53</c:v>
                </c:pt>
                <c:pt idx="40143">
                  <c:v>401351.5</c:v>
                </c:pt>
                <c:pt idx="40144">
                  <c:v>401361.53</c:v>
                </c:pt>
                <c:pt idx="40145">
                  <c:v>401371.5</c:v>
                </c:pt>
                <c:pt idx="40146">
                  <c:v>401381.5</c:v>
                </c:pt>
                <c:pt idx="40147">
                  <c:v>401391.5</c:v>
                </c:pt>
                <c:pt idx="40148">
                  <c:v>401401.5</c:v>
                </c:pt>
                <c:pt idx="40149">
                  <c:v>401411.5</c:v>
                </c:pt>
                <c:pt idx="40150">
                  <c:v>401421.5</c:v>
                </c:pt>
                <c:pt idx="40151">
                  <c:v>401431.5</c:v>
                </c:pt>
                <c:pt idx="40152">
                  <c:v>401441.5</c:v>
                </c:pt>
                <c:pt idx="40153">
                  <c:v>401451.5</c:v>
                </c:pt>
                <c:pt idx="40154">
                  <c:v>401461.5</c:v>
                </c:pt>
                <c:pt idx="40155">
                  <c:v>401471.5</c:v>
                </c:pt>
                <c:pt idx="40156">
                  <c:v>401481.5</c:v>
                </c:pt>
                <c:pt idx="40157">
                  <c:v>401491.5</c:v>
                </c:pt>
                <c:pt idx="40158">
                  <c:v>401501.47</c:v>
                </c:pt>
                <c:pt idx="40159">
                  <c:v>401511.5</c:v>
                </c:pt>
                <c:pt idx="40160">
                  <c:v>401521.47</c:v>
                </c:pt>
                <c:pt idx="40161">
                  <c:v>401531.5</c:v>
                </c:pt>
                <c:pt idx="40162">
                  <c:v>401541.5</c:v>
                </c:pt>
                <c:pt idx="40163">
                  <c:v>401551.47</c:v>
                </c:pt>
                <c:pt idx="40164">
                  <c:v>401561.5</c:v>
                </c:pt>
                <c:pt idx="40165">
                  <c:v>401571.47</c:v>
                </c:pt>
                <c:pt idx="40166">
                  <c:v>401581.47</c:v>
                </c:pt>
                <c:pt idx="40167">
                  <c:v>401591.47</c:v>
                </c:pt>
                <c:pt idx="40168">
                  <c:v>401601.47</c:v>
                </c:pt>
                <c:pt idx="40169">
                  <c:v>401611.44</c:v>
                </c:pt>
                <c:pt idx="40170">
                  <c:v>401621.47</c:v>
                </c:pt>
                <c:pt idx="40171">
                  <c:v>401631.47</c:v>
                </c:pt>
                <c:pt idx="40172">
                  <c:v>401641.47</c:v>
                </c:pt>
                <c:pt idx="40173">
                  <c:v>401651.47</c:v>
                </c:pt>
                <c:pt idx="40174">
                  <c:v>401661.44</c:v>
                </c:pt>
                <c:pt idx="40175">
                  <c:v>401671.47</c:v>
                </c:pt>
                <c:pt idx="40176">
                  <c:v>401681.44</c:v>
                </c:pt>
                <c:pt idx="40177">
                  <c:v>401691.44</c:v>
                </c:pt>
                <c:pt idx="40178">
                  <c:v>401701.44</c:v>
                </c:pt>
                <c:pt idx="40179">
                  <c:v>401711.44</c:v>
                </c:pt>
                <c:pt idx="40180">
                  <c:v>401721.47</c:v>
                </c:pt>
                <c:pt idx="40181">
                  <c:v>401731.44</c:v>
                </c:pt>
                <c:pt idx="40182">
                  <c:v>401741.44</c:v>
                </c:pt>
                <c:pt idx="40183">
                  <c:v>401751.44</c:v>
                </c:pt>
                <c:pt idx="40184">
                  <c:v>401761.44</c:v>
                </c:pt>
                <c:pt idx="40185">
                  <c:v>401771.44</c:v>
                </c:pt>
                <c:pt idx="40186">
                  <c:v>401781.44</c:v>
                </c:pt>
                <c:pt idx="40187">
                  <c:v>401791.44</c:v>
                </c:pt>
                <c:pt idx="40188">
                  <c:v>401801.44</c:v>
                </c:pt>
                <c:pt idx="40189">
                  <c:v>401811.41</c:v>
                </c:pt>
                <c:pt idx="40190">
                  <c:v>401821.44</c:v>
                </c:pt>
                <c:pt idx="40191">
                  <c:v>401831.44</c:v>
                </c:pt>
                <c:pt idx="40192">
                  <c:v>401841.44</c:v>
                </c:pt>
                <c:pt idx="40193">
                  <c:v>401851.44</c:v>
                </c:pt>
                <c:pt idx="40194">
                  <c:v>401861.41</c:v>
                </c:pt>
                <c:pt idx="40195">
                  <c:v>401871.44</c:v>
                </c:pt>
                <c:pt idx="40196">
                  <c:v>401881.41</c:v>
                </c:pt>
                <c:pt idx="40197">
                  <c:v>401891.41</c:v>
                </c:pt>
                <c:pt idx="40198">
                  <c:v>401901.41</c:v>
                </c:pt>
                <c:pt idx="40199">
                  <c:v>401911.41</c:v>
                </c:pt>
                <c:pt idx="40200">
                  <c:v>401921.44</c:v>
                </c:pt>
                <c:pt idx="40201">
                  <c:v>401931.41</c:v>
                </c:pt>
                <c:pt idx="40202">
                  <c:v>401941.41</c:v>
                </c:pt>
                <c:pt idx="40203">
                  <c:v>401951.41</c:v>
                </c:pt>
                <c:pt idx="40204">
                  <c:v>401961.41</c:v>
                </c:pt>
                <c:pt idx="40205">
                  <c:v>401971.38</c:v>
                </c:pt>
                <c:pt idx="40206">
                  <c:v>401981.41</c:v>
                </c:pt>
                <c:pt idx="40207">
                  <c:v>401991.38</c:v>
                </c:pt>
                <c:pt idx="40208">
                  <c:v>402001.38</c:v>
                </c:pt>
                <c:pt idx="40209">
                  <c:v>402011.41</c:v>
                </c:pt>
                <c:pt idx="40210">
                  <c:v>402021.38</c:v>
                </c:pt>
                <c:pt idx="40211">
                  <c:v>402031.41</c:v>
                </c:pt>
                <c:pt idx="40212">
                  <c:v>402041.38</c:v>
                </c:pt>
                <c:pt idx="40213">
                  <c:v>402051.38</c:v>
                </c:pt>
                <c:pt idx="40214">
                  <c:v>402061.38</c:v>
                </c:pt>
                <c:pt idx="40215">
                  <c:v>402071.38</c:v>
                </c:pt>
                <c:pt idx="40216">
                  <c:v>402081.38</c:v>
                </c:pt>
                <c:pt idx="40217">
                  <c:v>402091.38</c:v>
                </c:pt>
                <c:pt idx="40218">
                  <c:v>402101.38</c:v>
                </c:pt>
                <c:pt idx="40219">
                  <c:v>402111.38</c:v>
                </c:pt>
                <c:pt idx="40220">
                  <c:v>402121.38</c:v>
                </c:pt>
                <c:pt idx="40221">
                  <c:v>402131.38</c:v>
                </c:pt>
                <c:pt idx="40222">
                  <c:v>402141.38</c:v>
                </c:pt>
                <c:pt idx="40223">
                  <c:v>402151.38</c:v>
                </c:pt>
                <c:pt idx="40224">
                  <c:v>402161.38</c:v>
                </c:pt>
                <c:pt idx="40225">
                  <c:v>402171.34</c:v>
                </c:pt>
                <c:pt idx="40226">
                  <c:v>402181.38</c:v>
                </c:pt>
                <c:pt idx="40227">
                  <c:v>402191.34</c:v>
                </c:pt>
                <c:pt idx="40228">
                  <c:v>402201.38</c:v>
                </c:pt>
                <c:pt idx="40229">
                  <c:v>402211.38</c:v>
                </c:pt>
                <c:pt idx="40230">
                  <c:v>402221.34</c:v>
                </c:pt>
                <c:pt idx="40231">
                  <c:v>402231.38</c:v>
                </c:pt>
                <c:pt idx="40232">
                  <c:v>402241.34</c:v>
                </c:pt>
                <c:pt idx="40233">
                  <c:v>402251.34</c:v>
                </c:pt>
                <c:pt idx="40234">
                  <c:v>402261.34</c:v>
                </c:pt>
                <c:pt idx="40235">
                  <c:v>402271.34</c:v>
                </c:pt>
                <c:pt idx="40236">
                  <c:v>402281.31</c:v>
                </c:pt>
                <c:pt idx="40237">
                  <c:v>402291.34</c:v>
                </c:pt>
                <c:pt idx="40238">
                  <c:v>402301.34</c:v>
                </c:pt>
                <c:pt idx="40239">
                  <c:v>402311.34</c:v>
                </c:pt>
                <c:pt idx="40240">
                  <c:v>402321.34</c:v>
                </c:pt>
                <c:pt idx="40241">
                  <c:v>402331.31</c:v>
                </c:pt>
                <c:pt idx="40242">
                  <c:v>402341.34</c:v>
                </c:pt>
                <c:pt idx="40243">
                  <c:v>402351.31</c:v>
                </c:pt>
                <c:pt idx="40244">
                  <c:v>402361.31</c:v>
                </c:pt>
                <c:pt idx="40245">
                  <c:v>402371.31</c:v>
                </c:pt>
                <c:pt idx="40246">
                  <c:v>402381.31</c:v>
                </c:pt>
                <c:pt idx="40247">
                  <c:v>402391.34</c:v>
                </c:pt>
                <c:pt idx="40248">
                  <c:v>402401.31</c:v>
                </c:pt>
                <c:pt idx="40249">
                  <c:v>402411.31</c:v>
                </c:pt>
                <c:pt idx="40250">
                  <c:v>402421.31</c:v>
                </c:pt>
                <c:pt idx="40251">
                  <c:v>402431.31</c:v>
                </c:pt>
                <c:pt idx="40252">
                  <c:v>402441.31</c:v>
                </c:pt>
                <c:pt idx="40253">
                  <c:v>402451.31</c:v>
                </c:pt>
                <c:pt idx="40254">
                  <c:v>402461.31</c:v>
                </c:pt>
                <c:pt idx="40255">
                  <c:v>402471.31</c:v>
                </c:pt>
                <c:pt idx="40256">
                  <c:v>402481.28</c:v>
                </c:pt>
                <c:pt idx="40257">
                  <c:v>402491.31</c:v>
                </c:pt>
                <c:pt idx="40258">
                  <c:v>402501.31</c:v>
                </c:pt>
                <c:pt idx="40259">
                  <c:v>402511.31</c:v>
                </c:pt>
                <c:pt idx="40260">
                  <c:v>402521.31</c:v>
                </c:pt>
                <c:pt idx="40261">
                  <c:v>402531.28</c:v>
                </c:pt>
                <c:pt idx="40262">
                  <c:v>402541.31</c:v>
                </c:pt>
                <c:pt idx="40263">
                  <c:v>402551.28</c:v>
                </c:pt>
                <c:pt idx="40264">
                  <c:v>402561.28000000003</c:v>
                </c:pt>
                <c:pt idx="40265">
                  <c:v>402571.28</c:v>
                </c:pt>
                <c:pt idx="40266">
                  <c:v>402581.28</c:v>
                </c:pt>
                <c:pt idx="40267">
                  <c:v>402591.31</c:v>
                </c:pt>
                <c:pt idx="40268">
                  <c:v>402601.28</c:v>
                </c:pt>
                <c:pt idx="40269">
                  <c:v>402611.28</c:v>
                </c:pt>
                <c:pt idx="40270">
                  <c:v>402621.28</c:v>
                </c:pt>
                <c:pt idx="40271">
                  <c:v>402631.28</c:v>
                </c:pt>
                <c:pt idx="40272">
                  <c:v>402641.25</c:v>
                </c:pt>
                <c:pt idx="40273">
                  <c:v>402651.28</c:v>
                </c:pt>
                <c:pt idx="40274">
                  <c:v>402661.25</c:v>
                </c:pt>
                <c:pt idx="40275">
                  <c:v>402671.25</c:v>
                </c:pt>
                <c:pt idx="40276">
                  <c:v>402681.28</c:v>
                </c:pt>
                <c:pt idx="40277">
                  <c:v>402691.25</c:v>
                </c:pt>
                <c:pt idx="40278">
                  <c:v>402701.28</c:v>
                </c:pt>
                <c:pt idx="40279">
                  <c:v>402711.25</c:v>
                </c:pt>
                <c:pt idx="40280">
                  <c:v>402721.25</c:v>
                </c:pt>
                <c:pt idx="40281">
                  <c:v>402731.25</c:v>
                </c:pt>
                <c:pt idx="40282">
                  <c:v>402741.25</c:v>
                </c:pt>
                <c:pt idx="40283">
                  <c:v>402751.25</c:v>
                </c:pt>
                <c:pt idx="40284">
                  <c:v>402761.25</c:v>
                </c:pt>
                <c:pt idx="40285">
                  <c:v>402771.25</c:v>
                </c:pt>
                <c:pt idx="40286">
                  <c:v>402781.25</c:v>
                </c:pt>
                <c:pt idx="40287">
                  <c:v>402791.25</c:v>
                </c:pt>
                <c:pt idx="40288">
                  <c:v>402801.25</c:v>
                </c:pt>
                <c:pt idx="40289">
                  <c:v>402811.25</c:v>
                </c:pt>
                <c:pt idx="40290">
                  <c:v>402821.25</c:v>
                </c:pt>
                <c:pt idx="40291">
                  <c:v>402831.25</c:v>
                </c:pt>
                <c:pt idx="40292">
                  <c:v>402841.22</c:v>
                </c:pt>
                <c:pt idx="40293">
                  <c:v>402851.25</c:v>
                </c:pt>
                <c:pt idx="40294">
                  <c:v>402861.22</c:v>
                </c:pt>
                <c:pt idx="40295">
                  <c:v>402871.25</c:v>
                </c:pt>
                <c:pt idx="40296">
                  <c:v>402881.25</c:v>
                </c:pt>
                <c:pt idx="40297">
                  <c:v>402891.22</c:v>
                </c:pt>
                <c:pt idx="40298">
                  <c:v>402901.25</c:v>
                </c:pt>
                <c:pt idx="40299">
                  <c:v>402911.22</c:v>
                </c:pt>
                <c:pt idx="40300">
                  <c:v>402921.22</c:v>
                </c:pt>
                <c:pt idx="40301">
                  <c:v>402931.22</c:v>
                </c:pt>
                <c:pt idx="40302">
                  <c:v>402941.22</c:v>
                </c:pt>
                <c:pt idx="40303">
                  <c:v>402951.19</c:v>
                </c:pt>
                <c:pt idx="40304">
                  <c:v>402961.22</c:v>
                </c:pt>
                <c:pt idx="40305">
                  <c:v>402971.22</c:v>
                </c:pt>
                <c:pt idx="40306">
                  <c:v>402981.22</c:v>
                </c:pt>
                <c:pt idx="40307">
                  <c:v>402991.22</c:v>
                </c:pt>
                <c:pt idx="40308">
                  <c:v>403001.19</c:v>
                </c:pt>
                <c:pt idx="40309">
                  <c:v>403011.22</c:v>
                </c:pt>
                <c:pt idx="40310">
                  <c:v>403021.19</c:v>
                </c:pt>
                <c:pt idx="40311">
                  <c:v>403031.19</c:v>
                </c:pt>
                <c:pt idx="40312">
                  <c:v>403041.19</c:v>
                </c:pt>
                <c:pt idx="40313">
                  <c:v>403051.19</c:v>
                </c:pt>
                <c:pt idx="40314">
                  <c:v>403061.19</c:v>
                </c:pt>
                <c:pt idx="40315">
                  <c:v>403071.19</c:v>
                </c:pt>
                <c:pt idx="40316">
                  <c:v>403081.19</c:v>
                </c:pt>
                <c:pt idx="40317">
                  <c:v>403091.19</c:v>
                </c:pt>
                <c:pt idx="40318">
                  <c:v>403101.19</c:v>
                </c:pt>
                <c:pt idx="40319">
                  <c:v>403111.19</c:v>
                </c:pt>
                <c:pt idx="40320">
                  <c:v>403121.19</c:v>
                </c:pt>
                <c:pt idx="40321">
                  <c:v>403131.19</c:v>
                </c:pt>
                <c:pt idx="40322">
                  <c:v>403141.19</c:v>
                </c:pt>
                <c:pt idx="40323">
                  <c:v>403151.16</c:v>
                </c:pt>
                <c:pt idx="40324">
                  <c:v>403161.19</c:v>
                </c:pt>
                <c:pt idx="40325">
                  <c:v>403171.19</c:v>
                </c:pt>
                <c:pt idx="40326">
                  <c:v>403181.19</c:v>
                </c:pt>
                <c:pt idx="40327">
                  <c:v>403191.19</c:v>
                </c:pt>
                <c:pt idx="40328">
                  <c:v>403201.16</c:v>
                </c:pt>
                <c:pt idx="40329">
                  <c:v>403211.19</c:v>
                </c:pt>
                <c:pt idx="40330">
                  <c:v>403221.16</c:v>
                </c:pt>
                <c:pt idx="40331">
                  <c:v>403231.16</c:v>
                </c:pt>
                <c:pt idx="40332">
                  <c:v>403241.16</c:v>
                </c:pt>
                <c:pt idx="40333">
                  <c:v>403251.16</c:v>
                </c:pt>
                <c:pt idx="40334">
                  <c:v>403261.19</c:v>
                </c:pt>
                <c:pt idx="40335">
                  <c:v>403271.16</c:v>
                </c:pt>
                <c:pt idx="40336">
                  <c:v>403281.16</c:v>
                </c:pt>
                <c:pt idx="40337">
                  <c:v>403291.16</c:v>
                </c:pt>
                <c:pt idx="40338">
                  <c:v>403301.16</c:v>
                </c:pt>
                <c:pt idx="40339">
                  <c:v>403311.13</c:v>
                </c:pt>
                <c:pt idx="40340">
                  <c:v>403321.16</c:v>
                </c:pt>
                <c:pt idx="40341">
                  <c:v>403331.13</c:v>
                </c:pt>
                <c:pt idx="40342">
                  <c:v>403341.16</c:v>
                </c:pt>
                <c:pt idx="40343">
                  <c:v>403351.13</c:v>
                </c:pt>
                <c:pt idx="40344">
                  <c:v>403361.13</c:v>
                </c:pt>
                <c:pt idx="40345">
                  <c:v>403371.16</c:v>
                </c:pt>
                <c:pt idx="40346">
                  <c:v>403381.13</c:v>
                </c:pt>
                <c:pt idx="40347">
                  <c:v>403391.13</c:v>
                </c:pt>
                <c:pt idx="40348">
                  <c:v>403401.13</c:v>
                </c:pt>
                <c:pt idx="40349">
                  <c:v>403411.13</c:v>
                </c:pt>
                <c:pt idx="40350">
                  <c:v>403421.13</c:v>
                </c:pt>
                <c:pt idx="40351">
                  <c:v>403431.13</c:v>
                </c:pt>
                <c:pt idx="40352">
                  <c:v>403441.13</c:v>
                </c:pt>
                <c:pt idx="40353">
                  <c:v>403451.13</c:v>
                </c:pt>
                <c:pt idx="40354">
                  <c:v>403461.13</c:v>
                </c:pt>
                <c:pt idx="40355">
                  <c:v>403471.13</c:v>
                </c:pt>
                <c:pt idx="40356">
                  <c:v>403481.13</c:v>
                </c:pt>
                <c:pt idx="40357">
                  <c:v>403491.13</c:v>
                </c:pt>
                <c:pt idx="40358">
                  <c:v>403501.13</c:v>
                </c:pt>
                <c:pt idx="40359">
                  <c:v>403511.09</c:v>
                </c:pt>
                <c:pt idx="40360">
                  <c:v>403521.13</c:v>
                </c:pt>
                <c:pt idx="40361">
                  <c:v>403531.09</c:v>
                </c:pt>
                <c:pt idx="40362">
                  <c:v>403541.13</c:v>
                </c:pt>
                <c:pt idx="40363">
                  <c:v>403551.13</c:v>
                </c:pt>
                <c:pt idx="40364">
                  <c:v>403561.09</c:v>
                </c:pt>
                <c:pt idx="40365">
                  <c:v>403571.13</c:v>
                </c:pt>
                <c:pt idx="40366">
                  <c:v>403581.09</c:v>
                </c:pt>
                <c:pt idx="40367">
                  <c:v>403591.09</c:v>
                </c:pt>
                <c:pt idx="40368">
                  <c:v>403601.09</c:v>
                </c:pt>
                <c:pt idx="40369">
                  <c:v>403611.09</c:v>
                </c:pt>
                <c:pt idx="40370">
                  <c:v>403621.06</c:v>
                </c:pt>
                <c:pt idx="40371">
                  <c:v>403631.09</c:v>
                </c:pt>
                <c:pt idx="40372">
                  <c:v>403641.06</c:v>
                </c:pt>
                <c:pt idx="40373">
                  <c:v>403651.09</c:v>
                </c:pt>
                <c:pt idx="40374">
                  <c:v>403661.09</c:v>
                </c:pt>
                <c:pt idx="40375">
                  <c:v>403671.06</c:v>
                </c:pt>
                <c:pt idx="40376">
                  <c:v>403681.09</c:v>
                </c:pt>
                <c:pt idx="40377">
                  <c:v>403691.06</c:v>
                </c:pt>
                <c:pt idx="40378">
                  <c:v>403701.06</c:v>
                </c:pt>
                <c:pt idx="40379">
                  <c:v>403711.06</c:v>
                </c:pt>
                <c:pt idx="40380">
                  <c:v>403721.06</c:v>
                </c:pt>
                <c:pt idx="40381">
                  <c:v>403731.06</c:v>
                </c:pt>
                <c:pt idx="40382">
                  <c:v>403741.06</c:v>
                </c:pt>
                <c:pt idx="40383">
                  <c:v>403751.06</c:v>
                </c:pt>
                <c:pt idx="40384">
                  <c:v>403761.06</c:v>
                </c:pt>
                <c:pt idx="40385">
                  <c:v>403771.06</c:v>
                </c:pt>
                <c:pt idx="40386">
                  <c:v>403781.06</c:v>
                </c:pt>
                <c:pt idx="40387">
                  <c:v>403791.06</c:v>
                </c:pt>
                <c:pt idx="40388">
                  <c:v>403801.06</c:v>
                </c:pt>
                <c:pt idx="40389">
                  <c:v>403811.06</c:v>
                </c:pt>
                <c:pt idx="40390">
                  <c:v>403821.03</c:v>
                </c:pt>
                <c:pt idx="40391">
                  <c:v>403831.06</c:v>
                </c:pt>
                <c:pt idx="40392">
                  <c:v>403841.06</c:v>
                </c:pt>
                <c:pt idx="40393">
                  <c:v>403851.06</c:v>
                </c:pt>
                <c:pt idx="40394">
                  <c:v>403861.06</c:v>
                </c:pt>
                <c:pt idx="40395">
                  <c:v>403871.03</c:v>
                </c:pt>
                <c:pt idx="40396">
                  <c:v>403881.06</c:v>
                </c:pt>
                <c:pt idx="40397">
                  <c:v>403891.03</c:v>
                </c:pt>
                <c:pt idx="40398">
                  <c:v>403901.03</c:v>
                </c:pt>
                <c:pt idx="40399">
                  <c:v>403911.03</c:v>
                </c:pt>
                <c:pt idx="40400">
                  <c:v>403921.03</c:v>
                </c:pt>
                <c:pt idx="40401">
                  <c:v>403931.03</c:v>
                </c:pt>
                <c:pt idx="40402">
                  <c:v>403941.03</c:v>
                </c:pt>
                <c:pt idx="40403">
                  <c:v>403951.03</c:v>
                </c:pt>
                <c:pt idx="40404">
                  <c:v>403961.03</c:v>
                </c:pt>
                <c:pt idx="40405">
                  <c:v>403971.03</c:v>
                </c:pt>
                <c:pt idx="40406">
                  <c:v>403981</c:v>
                </c:pt>
                <c:pt idx="40407">
                  <c:v>403991.03</c:v>
                </c:pt>
                <c:pt idx="40408">
                  <c:v>404001</c:v>
                </c:pt>
                <c:pt idx="40409">
                  <c:v>404011.03</c:v>
                </c:pt>
                <c:pt idx="40410">
                  <c:v>404021</c:v>
                </c:pt>
                <c:pt idx="40411">
                  <c:v>404031</c:v>
                </c:pt>
                <c:pt idx="40412">
                  <c:v>404041.03</c:v>
                </c:pt>
                <c:pt idx="40413">
                  <c:v>404051</c:v>
                </c:pt>
                <c:pt idx="40414">
                  <c:v>404061</c:v>
                </c:pt>
                <c:pt idx="40415">
                  <c:v>404071</c:v>
                </c:pt>
                <c:pt idx="40416">
                  <c:v>404081</c:v>
                </c:pt>
                <c:pt idx="40417">
                  <c:v>404091</c:v>
                </c:pt>
                <c:pt idx="40418">
                  <c:v>404101</c:v>
                </c:pt>
                <c:pt idx="40419">
                  <c:v>404111</c:v>
                </c:pt>
                <c:pt idx="40420">
                  <c:v>404121</c:v>
                </c:pt>
                <c:pt idx="40421">
                  <c:v>404131</c:v>
                </c:pt>
                <c:pt idx="40422">
                  <c:v>404141</c:v>
                </c:pt>
                <c:pt idx="40423">
                  <c:v>404151</c:v>
                </c:pt>
                <c:pt idx="40424">
                  <c:v>404161</c:v>
                </c:pt>
                <c:pt idx="40425">
                  <c:v>404171</c:v>
                </c:pt>
                <c:pt idx="40426">
                  <c:v>404180.97</c:v>
                </c:pt>
                <c:pt idx="40427">
                  <c:v>404191</c:v>
                </c:pt>
                <c:pt idx="40428">
                  <c:v>404200.97</c:v>
                </c:pt>
                <c:pt idx="40429">
                  <c:v>404211</c:v>
                </c:pt>
                <c:pt idx="40430">
                  <c:v>404220.97</c:v>
                </c:pt>
                <c:pt idx="40431">
                  <c:v>404230.97</c:v>
                </c:pt>
                <c:pt idx="40432">
                  <c:v>404241</c:v>
                </c:pt>
                <c:pt idx="40433">
                  <c:v>404250.97</c:v>
                </c:pt>
                <c:pt idx="40434">
                  <c:v>404260.97</c:v>
                </c:pt>
                <c:pt idx="40435">
                  <c:v>404270.97</c:v>
                </c:pt>
                <c:pt idx="40436">
                  <c:v>404280.97</c:v>
                </c:pt>
                <c:pt idx="40437">
                  <c:v>404290.94</c:v>
                </c:pt>
                <c:pt idx="40438">
                  <c:v>404300.97</c:v>
                </c:pt>
                <c:pt idx="40439">
                  <c:v>404310.94</c:v>
                </c:pt>
                <c:pt idx="40440">
                  <c:v>404320.97</c:v>
                </c:pt>
                <c:pt idx="40441">
                  <c:v>404330.97</c:v>
                </c:pt>
                <c:pt idx="40442">
                  <c:v>404340.94</c:v>
                </c:pt>
                <c:pt idx="40443">
                  <c:v>404350.97</c:v>
                </c:pt>
                <c:pt idx="40444">
                  <c:v>404360.94</c:v>
                </c:pt>
                <c:pt idx="40445">
                  <c:v>404370.94</c:v>
                </c:pt>
                <c:pt idx="40446">
                  <c:v>404380.94</c:v>
                </c:pt>
                <c:pt idx="40447">
                  <c:v>404390.94</c:v>
                </c:pt>
                <c:pt idx="40448">
                  <c:v>404400.94</c:v>
                </c:pt>
                <c:pt idx="40449">
                  <c:v>404410.94</c:v>
                </c:pt>
                <c:pt idx="40450">
                  <c:v>404420.94</c:v>
                </c:pt>
                <c:pt idx="40451">
                  <c:v>404430.94</c:v>
                </c:pt>
                <c:pt idx="40452">
                  <c:v>404440.94</c:v>
                </c:pt>
                <c:pt idx="40453">
                  <c:v>404450.94</c:v>
                </c:pt>
                <c:pt idx="40454">
                  <c:v>404460.94</c:v>
                </c:pt>
                <c:pt idx="40455">
                  <c:v>404470.94</c:v>
                </c:pt>
                <c:pt idx="40456">
                  <c:v>404480.94</c:v>
                </c:pt>
                <c:pt idx="40457">
                  <c:v>404490.91</c:v>
                </c:pt>
                <c:pt idx="40458">
                  <c:v>404500.94</c:v>
                </c:pt>
                <c:pt idx="40459">
                  <c:v>404510.91</c:v>
                </c:pt>
                <c:pt idx="40460">
                  <c:v>404520.94</c:v>
                </c:pt>
                <c:pt idx="40461">
                  <c:v>404530.94</c:v>
                </c:pt>
                <c:pt idx="40462">
                  <c:v>404540.91</c:v>
                </c:pt>
                <c:pt idx="40463">
                  <c:v>404550.94</c:v>
                </c:pt>
                <c:pt idx="40464">
                  <c:v>404560.91</c:v>
                </c:pt>
                <c:pt idx="40465">
                  <c:v>404570.91</c:v>
                </c:pt>
                <c:pt idx="40466">
                  <c:v>404580.91</c:v>
                </c:pt>
                <c:pt idx="40467">
                  <c:v>404590.91</c:v>
                </c:pt>
                <c:pt idx="40468">
                  <c:v>404600.91</c:v>
                </c:pt>
                <c:pt idx="40469">
                  <c:v>404610.91</c:v>
                </c:pt>
                <c:pt idx="40470">
                  <c:v>404620.91</c:v>
                </c:pt>
                <c:pt idx="40471">
                  <c:v>404630.91</c:v>
                </c:pt>
                <c:pt idx="40472">
                  <c:v>404640.91</c:v>
                </c:pt>
                <c:pt idx="40473">
                  <c:v>404650.88</c:v>
                </c:pt>
                <c:pt idx="40474">
                  <c:v>404660.91</c:v>
                </c:pt>
                <c:pt idx="40475">
                  <c:v>404670.88</c:v>
                </c:pt>
                <c:pt idx="40476">
                  <c:v>404680.91</c:v>
                </c:pt>
                <c:pt idx="40477">
                  <c:v>404690.88</c:v>
                </c:pt>
                <c:pt idx="40478">
                  <c:v>404700.88</c:v>
                </c:pt>
                <c:pt idx="40479">
                  <c:v>404710.91</c:v>
                </c:pt>
                <c:pt idx="40480">
                  <c:v>404720.88</c:v>
                </c:pt>
                <c:pt idx="40481">
                  <c:v>404730.88</c:v>
                </c:pt>
                <c:pt idx="40482">
                  <c:v>404740.88</c:v>
                </c:pt>
                <c:pt idx="40483">
                  <c:v>404750.88</c:v>
                </c:pt>
                <c:pt idx="40484">
                  <c:v>404760.88</c:v>
                </c:pt>
                <c:pt idx="40485">
                  <c:v>404770.88</c:v>
                </c:pt>
                <c:pt idx="40486">
                  <c:v>404780.88</c:v>
                </c:pt>
                <c:pt idx="40487">
                  <c:v>404790.88</c:v>
                </c:pt>
                <c:pt idx="40488">
                  <c:v>404800.88</c:v>
                </c:pt>
                <c:pt idx="40489">
                  <c:v>404810.88</c:v>
                </c:pt>
                <c:pt idx="40490">
                  <c:v>404820.88</c:v>
                </c:pt>
                <c:pt idx="40491">
                  <c:v>404830.88</c:v>
                </c:pt>
                <c:pt idx="40492">
                  <c:v>404840.88</c:v>
                </c:pt>
                <c:pt idx="40493">
                  <c:v>404850.84</c:v>
                </c:pt>
                <c:pt idx="40494">
                  <c:v>404860.88</c:v>
                </c:pt>
                <c:pt idx="40495">
                  <c:v>404870.84</c:v>
                </c:pt>
                <c:pt idx="40496">
                  <c:v>404880.88</c:v>
                </c:pt>
                <c:pt idx="40497">
                  <c:v>404890.84</c:v>
                </c:pt>
                <c:pt idx="40498">
                  <c:v>404900.84</c:v>
                </c:pt>
                <c:pt idx="40499">
                  <c:v>404910.88</c:v>
                </c:pt>
                <c:pt idx="40500">
                  <c:v>404920.84</c:v>
                </c:pt>
                <c:pt idx="40501">
                  <c:v>404930.84</c:v>
                </c:pt>
                <c:pt idx="40502">
                  <c:v>404940.84</c:v>
                </c:pt>
                <c:pt idx="40503">
                  <c:v>404950.84</c:v>
                </c:pt>
                <c:pt idx="40504">
                  <c:v>404960.81</c:v>
                </c:pt>
                <c:pt idx="40505">
                  <c:v>404970.84</c:v>
                </c:pt>
                <c:pt idx="40506">
                  <c:v>404980.81</c:v>
                </c:pt>
                <c:pt idx="40507">
                  <c:v>404990.84</c:v>
                </c:pt>
                <c:pt idx="40508">
                  <c:v>405000.84</c:v>
                </c:pt>
                <c:pt idx="40509">
                  <c:v>405010.81</c:v>
                </c:pt>
                <c:pt idx="40510">
                  <c:v>405020.84</c:v>
                </c:pt>
                <c:pt idx="40511">
                  <c:v>405030.81</c:v>
                </c:pt>
                <c:pt idx="40512">
                  <c:v>405040.81</c:v>
                </c:pt>
                <c:pt idx="40513">
                  <c:v>405050.81</c:v>
                </c:pt>
                <c:pt idx="40514">
                  <c:v>405060.81</c:v>
                </c:pt>
                <c:pt idx="40515">
                  <c:v>405070.81</c:v>
                </c:pt>
                <c:pt idx="40516">
                  <c:v>405080.81</c:v>
                </c:pt>
                <c:pt idx="40517">
                  <c:v>405090.81</c:v>
                </c:pt>
                <c:pt idx="40518">
                  <c:v>405100.81</c:v>
                </c:pt>
                <c:pt idx="40519">
                  <c:v>405110.81</c:v>
                </c:pt>
                <c:pt idx="40520">
                  <c:v>405120.81</c:v>
                </c:pt>
                <c:pt idx="40521">
                  <c:v>405130.81</c:v>
                </c:pt>
                <c:pt idx="40522">
                  <c:v>405140.81</c:v>
                </c:pt>
                <c:pt idx="40523">
                  <c:v>405150.81</c:v>
                </c:pt>
                <c:pt idx="40524">
                  <c:v>405160.78</c:v>
                </c:pt>
                <c:pt idx="40525">
                  <c:v>405170.81</c:v>
                </c:pt>
                <c:pt idx="40526">
                  <c:v>405180.78</c:v>
                </c:pt>
                <c:pt idx="40527">
                  <c:v>405190.81</c:v>
                </c:pt>
                <c:pt idx="40528">
                  <c:v>405200.81</c:v>
                </c:pt>
                <c:pt idx="40529">
                  <c:v>405210.78</c:v>
                </c:pt>
                <c:pt idx="40530">
                  <c:v>405220.81</c:v>
                </c:pt>
                <c:pt idx="40531">
                  <c:v>405230.78</c:v>
                </c:pt>
                <c:pt idx="40532">
                  <c:v>405240.78</c:v>
                </c:pt>
                <c:pt idx="40533">
                  <c:v>405250.78</c:v>
                </c:pt>
                <c:pt idx="40534">
                  <c:v>405260.78</c:v>
                </c:pt>
                <c:pt idx="40535">
                  <c:v>405270.78</c:v>
                </c:pt>
                <c:pt idx="40536">
                  <c:v>405280.78</c:v>
                </c:pt>
                <c:pt idx="40537">
                  <c:v>405290.78</c:v>
                </c:pt>
                <c:pt idx="40538">
                  <c:v>405300.78</c:v>
                </c:pt>
                <c:pt idx="40539">
                  <c:v>405310.78</c:v>
                </c:pt>
                <c:pt idx="40540">
                  <c:v>405320.75</c:v>
                </c:pt>
                <c:pt idx="40541">
                  <c:v>405330.78</c:v>
                </c:pt>
                <c:pt idx="40542">
                  <c:v>405340.75</c:v>
                </c:pt>
                <c:pt idx="40543">
                  <c:v>405350.78</c:v>
                </c:pt>
                <c:pt idx="40544">
                  <c:v>405360.75</c:v>
                </c:pt>
                <c:pt idx="40545">
                  <c:v>405370.75</c:v>
                </c:pt>
                <c:pt idx="40546">
                  <c:v>405380.75</c:v>
                </c:pt>
                <c:pt idx="40547">
                  <c:v>405390.75</c:v>
                </c:pt>
                <c:pt idx="40548">
                  <c:v>405400.75</c:v>
                </c:pt>
                <c:pt idx="40549">
                  <c:v>405410.75</c:v>
                </c:pt>
                <c:pt idx="40550">
                  <c:v>405420.75</c:v>
                </c:pt>
                <c:pt idx="40551">
                  <c:v>405430.75</c:v>
                </c:pt>
                <c:pt idx="40552">
                  <c:v>405440.75</c:v>
                </c:pt>
                <c:pt idx="40553">
                  <c:v>405450.75</c:v>
                </c:pt>
                <c:pt idx="40554">
                  <c:v>405460.75</c:v>
                </c:pt>
                <c:pt idx="40555">
                  <c:v>405470.75</c:v>
                </c:pt>
                <c:pt idx="40556">
                  <c:v>405480.75</c:v>
                </c:pt>
                <c:pt idx="40557">
                  <c:v>405490.75</c:v>
                </c:pt>
                <c:pt idx="40558">
                  <c:v>405500.75</c:v>
                </c:pt>
                <c:pt idx="40559">
                  <c:v>405510.75</c:v>
                </c:pt>
                <c:pt idx="40560">
                  <c:v>405520.72</c:v>
                </c:pt>
                <c:pt idx="40561">
                  <c:v>405530.75</c:v>
                </c:pt>
                <c:pt idx="40562">
                  <c:v>405540.72</c:v>
                </c:pt>
                <c:pt idx="40563">
                  <c:v>405550.75</c:v>
                </c:pt>
                <c:pt idx="40564">
                  <c:v>405560.72</c:v>
                </c:pt>
                <c:pt idx="40565">
                  <c:v>405570.72</c:v>
                </c:pt>
                <c:pt idx="40566">
                  <c:v>405580.75</c:v>
                </c:pt>
                <c:pt idx="40567">
                  <c:v>405590.72</c:v>
                </c:pt>
                <c:pt idx="40568">
                  <c:v>405600.72</c:v>
                </c:pt>
                <c:pt idx="40569">
                  <c:v>405610.72</c:v>
                </c:pt>
                <c:pt idx="40570">
                  <c:v>405620.72</c:v>
                </c:pt>
                <c:pt idx="40571">
                  <c:v>405630.69</c:v>
                </c:pt>
                <c:pt idx="40572">
                  <c:v>405640.72</c:v>
                </c:pt>
                <c:pt idx="40573">
                  <c:v>405650.69</c:v>
                </c:pt>
                <c:pt idx="40574">
                  <c:v>405660.72</c:v>
                </c:pt>
                <c:pt idx="40575">
                  <c:v>405670.69</c:v>
                </c:pt>
                <c:pt idx="40576">
                  <c:v>405680.69</c:v>
                </c:pt>
                <c:pt idx="40577">
                  <c:v>405690.72</c:v>
                </c:pt>
                <c:pt idx="40578">
                  <c:v>405700.69</c:v>
                </c:pt>
                <c:pt idx="40579">
                  <c:v>405710.69</c:v>
                </c:pt>
                <c:pt idx="40580">
                  <c:v>405720.69</c:v>
                </c:pt>
                <c:pt idx="40581">
                  <c:v>405730.69</c:v>
                </c:pt>
                <c:pt idx="40582">
                  <c:v>405740.69</c:v>
                </c:pt>
                <c:pt idx="40583">
                  <c:v>405750.69</c:v>
                </c:pt>
                <c:pt idx="40584">
                  <c:v>405760.69</c:v>
                </c:pt>
                <c:pt idx="40585">
                  <c:v>405770.69</c:v>
                </c:pt>
                <c:pt idx="40586">
                  <c:v>405780.69</c:v>
                </c:pt>
                <c:pt idx="40587">
                  <c:v>405790.69</c:v>
                </c:pt>
                <c:pt idx="40588">
                  <c:v>405800.69</c:v>
                </c:pt>
                <c:pt idx="40589">
                  <c:v>405810.69</c:v>
                </c:pt>
                <c:pt idx="40590">
                  <c:v>405820.69</c:v>
                </c:pt>
                <c:pt idx="40591">
                  <c:v>405830.66</c:v>
                </c:pt>
                <c:pt idx="40592">
                  <c:v>405840.69</c:v>
                </c:pt>
                <c:pt idx="40593">
                  <c:v>405850.66</c:v>
                </c:pt>
                <c:pt idx="40594">
                  <c:v>405860.69</c:v>
                </c:pt>
                <c:pt idx="40595">
                  <c:v>405870.69</c:v>
                </c:pt>
                <c:pt idx="40596">
                  <c:v>405880.66</c:v>
                </c:pt>
                <c:pt idx="40597">
                  <c:v>405890.69</c:v>
                </c:pt>
                <c:pt idx="40598">
                  <c:v>405900.66</c:v>
                </c:pt>
                <c:pt idx="40599">
                  <c:v>405910.66</c:v>
                </c:pt>
                <c:pt idx="40600">
                  <c:v>405920.66</c:v>
                </c:pt>
                <c:pt idx="40601">
                  <c:v>405930.66</c:v>
                </c:pt>
                <c:pt idx="40602">
                  <c:v>405940.66</c:v>
                </c:pt>
                <c:pt idx="40603">
                  <c:v>405950.66</c:v>
                </c:pt>
                <c:pt idx="40604">
                  <c:v>405960.63</c:v>
                </c:pt>
                <c:pt idx="40605">
                  <c:v>405970.66</c:v>
                </c:pt>
                <c:pt idx="40606">
                  <c:v>405980.66</c:v>
                </c:pt>
                <c:pt idx="40607">
                  <c:v>405990.63</c:v>
                </c:pt>
                <c:pt idx="40608">
                  <c:v>406000.66</c:v>
                </c:pt>
                <c:pt idx="40609">
                  <c:v>406010.63</c:v>
                </c:pt>
                <c:pt idx="40610">
                  <c:v>406020.66</c:v>
                </c:pt>
                <c:pt idx="40611">
                  <c:v>406030.63</c:v>
                </c:pt>
                <c:pt idx="40612">
                  <c:v>406040.63</c:v>
                </c:pt>
                <c:pt idx="40613">
                  <c:v>406050.63</c:v>
                </c:pt>
                <c:pt idx="40614">
                  <c:v>406060.63</c:v>
                </c:pt>
                <c:pt idx="40615">
                  <c:v>406070.63</c:v>
                </c:pt>
                <c:pt idx="40616">
                  <c:v>406080.63</c:v>
                </c:pt>
                <c:pt idx="40617">
                  <c:v>406090.63</c:v>
                </c:pt>
                <c:pt idx="40618">
                  <c:v>406100.63</c:v>
                </c:pt>
                <c:pt idx="40619">
                  <c:v>406110.63</c:v>
                </c:pt>
                <c:pt idx="40620">
                  <c:v>406120.63</c:v>
                </c:pt>
                <c:pt idx="40621">
                  <c:v>406130.63</c:v>
                </c:pt>
                <c:pt idx="40622">
                  <c:v>406140.63</c:v>
                </c:pt>
                <c:pt idx="40623">
                  <c:v>406150.63</c:v>
                </c:pt>
                <c:pt idx="40624">
                  <c:v>406160.59</c:v>
                </c:pt>
                <c:pt idx="40625">
                  <c:v>406170.63</c:v>
                </c:pt>
                <c:pt idx="40626">
                  <c:v>406180.63</c:v>
                </c:pt>
                <c:pt idx="40627">
                  <c:v>406190.59</c:v>
                </c:pt>
                <c:pt idx="40628">
                  <c:v>406200.63</c:v>
                </c:pt>
                <c:pt idx="40629">
                  <c:v>406210.59</c:v>
                </c:pt>
                <c:pt idx="40630">
                  <c:v>406220.63</c:v>
                </c:pt>
                <c:pt idx="40631">
                  <c:v>406230.59</c:v>
                </c:pt>
                <c:pt idx="40632">
                  <c:v>406240.59</c:v>
                </c:pt>
                <c:pt idx="40633">
                  <c:v>406250.59</c:v>
                </c:pt>
                <c:pt idx="40634">
                  <c:v>406260.59</c:v>
                </c:pt>
                <c:pt idx="40635">
                  <c:v>406270.59</c:v>
                </c:pt>
                <c:pt idx="40636">
                  <c:v>406280.59</c:v>
                </c:pt>
                <c:pt idx="40637">
                  <c:v>406290.59</c:v>
                </c:pt>
                <c:pt idx="40638">
                  <c:v>406300.56</c:v>
                </c:pt>
                <c:pt idx="40639">
                  <c:v>406310.59</c:v>
                </c:pt>
                <c:pt idx="40640">
                  <c:v>406320.56</c:v>
                </c:pt>
                <c:pt idx="40641">
                  <c:v>406330.59</c:v>
                </c:pt>
                <c:pt idx="40642">
                  <c:v>406340.56</c:v>
                </c:pt>
                <c:pt idx="40643">
                  <c:v>406350.56</c:v>
                </c:pt>
                <c:pt idx="40644">
                  <c:v>406360.59</c:v>
                </c:pt>
                <c:pt idx="40645">
                  <c:v>406370.56</c:v>
                </c:pt>
                <c:pt idx="40646">
                  <c:v>406380.56</c:v>
                </c:pt>
                <c:pt idx="40647">
                  <c:v>406390.56</c:v>
                </c:pt>
                <c:pt idx="40648">
                  <c:v>406400.56</c:v>
                </c:pt>
                <c:pt idx="40649">
                  <c:v>406410.56</c:v>
                </c:pt>
                <c:pt idx="40650">
                  <c:v>406420.56</c:v>
                </c:pt>
                <c:pt idx="40651">
                  <c:v>406430.56</c:v>
                </c:pt>
                <c:pt idx="40652">
                  <c:v>406440.56</c:v>
                </c:pt>
                <c:pt idx="40653">
                  <c:v>406450.56</c:v>
                </c:pt>
                <c:pt idx="40654">
                  <c:v>406460.56</c:v>
                </c:pt>
                <c:pt idx="40655">
                  <c:v>406470.56</c:v>
                </c:pt>
                <c:pt idx="40656">
                  <c:v>406480.56</c:v>
                </c:pt>
                <c:pt idx="40657">
                  <c:v>406490.56</c:v>
                </c:pt>
                <c:pt idx="40658">
                  <c:v>406500.56</c:v>
                </c:pt>
                <c:pt idx="40659">
                  <c:v>406510.56</c:v>
                </c:pt>
                <c:pt idx="40660">
                  <c:v>406520.53</c:v>
                </c:pt>
                <c:pt idx="40661">
                  <c:v>406530.56</c:v>
                </c:pt>
                <c:pt idx="40662">
                  <c:v>406540.53</c:v>
                </c:pt>
                <c:pt idx="40663">
                  <c:v>406550.53</c:v>
                </c:pt>
                <c:pt idx="40664">
                  <c:v>406560.56</c:v>
                </c:pt>
                <c:pt idx="40665">
                  <c:v>406570.53</c:v>
                </c:pt>
                <c:pt idx="40666">
                  <c:v>406580.56</c:v>
                </c:pt>
                <c:pt idx="40667">
                  <c:v>406590.53</c:v>
                </c:pt>
                <c:pt idx="40668">
                  <c:v>406600.53</c:v>
                </c:pt>
                <c:pt idx="40669">
                  <c:v>406610.53</c:v>
                </c:pt>
                <c:pt idx="40670">
                  <c:v>406620.53</c:v>
                </c:pt>
                <c:pt idx="40671">
                  <c:v>406630.5</c:v>
                </c:pt>
                <c:pt idx="40672">
                  <c:v>406640.53</c:v>
                </c:pt>
                <c:pt idx="40673">
                  <c:v>406650.53</c:v>
                </c:pt>
                <c:pt idx="40674">
                  <c:v>406660.5</c:v>
                </c:pt>
                <c:pt idx="40675">
                  <c:v>406670.53</c:v>
                </c:pt>
                <c:pt idx="40676">
                  <c:v>406680.5</c:v>
                </c:pt>
                <c:pt idx="40677">
                  <c:v>406690.53</c:v>
                </c:pt>
                <c:pt idx="40678">
                  <c:v>406700.5</c:v>
                </c:pt>
                <c:pt idx="40679">
                  <c:v>406710.5</c:v>
                </c:pt>
                <c:pt idx="40680">
                  <c:v>406720.5</c:v>
                </c:pt>
                <c:pt idx="40681">
                  <c:v>406730.5</c:v>
                </c:pt>
                <c:pt idx="40682">
                  <c:v>406740.5</c:v>
                </c:pt>
                <c:pt idx="40683">
                  <c:v>406750.5</c:v>
                </c:pt>
                <c:pt idx="40684">
                  <c:v>406760.5</c:v>
                </c:pt>
                <c:pt idx="40685">
                  <c:v>406770.5</c:v>
                </c:pt>
                <c:pt idx="40686">
                  <c:v>406780.5</c:v>
                </c:pt>
                <c:pt idx="40687">
                  <c:v>406790.5</c:v>
                </c:pt>
                <c:pt idx="40688">
                  <c:v>406800.5</c:v>
                </c:pt>
                <c:pt idx="40689">
                  <c:v>406810.5</c:v>
                </c:pt>
                <c:pt idx="40690">
                  <c:v>406820.5</c:v>
                </c:pt>
                <c:pt idx="40691">
                  <c:v>406830.47</c:v>
                </c:pt>
                <c:pt idx="40692">
                  <c:v>406840.5</c:v>
                </c:pt>
                <c:pt idx="40693">
                  <c:v>406850.5</c:v>
                </c:pt>
                <c:pt idx="40694">
                  <c:v>406860.47</c:v>
                </c:pt>
                <c:pt idx="40695">
                  <c:v>406870.5</c:v>
                </c:pt>
                <c:pt idx="40696">
                  <c:v>406880.47</c:v>
                </c:pt>
                <c:pt idx="40697">
                  <c:v>406890.5</c:v>
                </c:pt>
                <c:pt idx="40698">
                  <c:v>406900.47</c:v>
                </c:pt>
                <c:pt idx="40699">
                  <c:v>406910.47</c:v>
                </c:pt>
                <c:pt idx="40700">
                  <c:v>406920.47</c:v>
                </c:pt>
                <c:pt idx="40701">
                  <c:v>406930.47</c:v>
                </c:pt>
                <c:pt idx="40702">
                  <c:v>406940.47</c:v>
                </c:pt>
                <c:pt idx="40703">
                  <c:v>406950.47</c:v>
                </c:pt>
                <c:pt idx="40704">
                  <c:v>406960.47</c:v>
                </c:pt>
                <c:pt idx="40705">
                  <c:v>406970.44</c:v>
                </c:pt>
                <c:pt idx="40706">
                  <c:v>406980.47</c:v>
                </c:pt>
                <c:pt idx="40707">
                  <c:v>406990.44</c:v>
                </c:pt>
                <c:pt idx="40708">
                  <c:v>407000.47</c:v>
                </c:pt>
                <c:pt idx="40709">
                  <c:v>407010.44</c:v>
                </c:pt>
                <c:pt idx="40710">
                  <c:v>407020.44</c:v>
                </c:pt>
                <c:pt idx="40711">
                  <c:v>407030.44</c:v>
                </c:pt>
                <c:pt idx="40712">
                  <c:v>407040.44</c:v>
                </c:pt>
                <c:pt idx="40713">
                  <c:v>407050.44</c:v>
                </c:pt>
                <c:pt idx="40714">
                  <c:v>407060.44</c:v>
                </c:pt>
                <c:pt idx="40715">
                  <c:v>407070.44</c:v>
                </c:pt>
                <c:pt idx="40716">
                  <c:v>407080.44</c:v>
                </c:pt>
                <c:pt idx="40717">
                  <c:v>407090.44</c:v>
                </c:pt>
                <c:pt idx="40718">
                  <c:v>407100.44</c:v>
                </c:pt>
                <c:pt idx="40719">
                  <c:v>407110.44</c:v>
                </c:pt>
                <c:pt idx="40720">
                  <c:v>407120.44</c:v>
                </c:pt>
                <c:pt idx="40721">
                  <c:v>407130.44</c:v>
                </c:pt>
                <c:pt idx="40722">
                  <c:v>407140.44</c:v>
                </c:pt>
                <c:pt idx="40723">
                  <c:v>407150.44</c:v>
                </c:pt>
                <c:pt idx="40724">
                  <c:v>407160.44</c:v>
                </c:pt>
                <c:pt idx="40725">
                  <c:v>407170.44</c:v>
                </c:pt>
                <c:pt idx="40726">
                  <c:v>407180.44</c:v>
                </c:pt>
                <c:pt idx="40727">
                  <c:v>407190.41</c:v>
                </c:pt>
                <c:pt idx="40728">
                  <c:v>407200.44</c:v>
                </c:pt>
                <c:pt idx="40729">
                  <c:v>407210.41</c:v>
                </c:pt>
                <c:pt idx="40730">
                  <c:v>407220.41</c:v>
                </c:pt>
                <c:pt idx="40731">
                  <c:v>407230.41</c:v>
                </c:pt>
                <c:pt idx="40732">
                  <c:v>407240.41</c:v>
                </c:pt>
                <c:pt idx="40733">
                  <c:v>407250.44</c:v>
                </c:pt>
                <c:pt idx="40734">
                  <c:v>407260.41</c:v>
                </c:pt>
                <c:pt idx="40735">
                  <c:v>407270.41</c:v>
                </c:pt>
                <c:pt idx="40736">
                  <c:v>407280.41</c:v>
                </c:pt>
                <c:pt idx="40737">
                  <c:v>407290.41</c:v>
                </c:pt>
                <c:pt idx="40738">
                  <c:v>407300.38</c:v>
                </c:pt>
                <c:pt idx="40739">
                  <c:v>407310.41</c:v>
                </c:pt>
                <c:pt idx="40740">
                  <c:v>407320.38</c:v>
                </c:pt>
                <c:pt idx="40741">
                  <c:v>407330.38</c:v>
                </c:pt>
                <c:pt idx="40742">
                  <c:v>407340.41</c:v>
                </c:pt>
                <c:pt idx="40743">
                  <c:v>407350.38</c:v>
                </c:pt>
                <c:pt idx="40744">
                  <c:v>407360.41</c:v>
                </c:pt>
                <c:pt idx="40745">
                  <c:v>407370.38</c:v>
                </c:pt>
                <c:pt idx="40746">
                  <c:v>407380.38</c:v>
                </c:pt>
                <c:pt idx="40747">
                  <c:v>407390.38</c:v>
                </c:pt>
                <c:pt idx="40748">
                  <c:v>407400.38</c:v>
                </c:pt>
                <c:pt idx="40749">
                  <c:v>407410.38</c:v>
                </c:pt>
                <c:pt idx="40750">
                  <c:v>407420.38</c:v>
                </c:pt>
                <c:pt idx="40751">
                  <c:v>407430.38</c:v>
                </c:pt>
                <c:pt idx="40752">
                  <c:v>407440.38</c:v>
                </c:pt>
                <c:pt idx="40753">
                  <c:v>407450.38</c:v>
                </c:pt>
                <c:pt idx="40754">
                  <c:v>407460.38</c:v>
                </c:pt>
                <c:pt idx="40755">
                  <c:v>407470.38</c:v>
                </c:pt>
                <c:pt idx="40756">
                  <c:v>407480.38</c:v>
                </c:pt>
                <c:pt idx="40757">
                  <c:v>407490.38</c:v>
                </c:pt>
                <c:pt idx="40758">
                  <c:v>407500.34</c:v>
                </c:pt>
                <c:pt idx="40759">
                  <c:v>407510.38</c:v>
                </c:pt>
                <c:pt idx="40760">
                  <c:v>407520.34</c:v>
                </c:pt>
                <c:pt idx="40761">
                  <c:v>407530.34</c:v>
                </c:pt>
                <c:pt idx="40762">
                  <c:v>407540.38</c:v>
                </c:pt>
                <c:pt idx="40763">
                  <c:v>407550.34</c:v>
                </c:pt>
                <c:pt idx="40764">
                  <c:v>407560.38</c:v>
                </c:pt>
                <c:pt idx="40765">
                  <c:v>407570.34</c:v>
                </c:pt>
                <c:pt idx="40766">
                  <c:v>407580.34</c:v>
                </c:pt>
                <c:pt idx="40767">
                  <c:v>407590.34</c:v>
                </c:pt>
                <c:pt idx="40768">
                  <c:v>407600.34</c:v>
                </c:pt>
                <c:pt idx="40769">
                  <c:v>407610.31</c:v>
                </c:pt>
                <c:pt idx="40770">
                  <c:v>407620.34</c:v>
                </c:pt>
                <c:pt idx="40771">
                  <c:v>407630.34</c:v>
                </c:pt>
                <c:pt idx="40772">
                  <c:v>407640.31</c:v>
                </c:pt>
                <c:pt idx="40773">
                  <c:v>407650.34</c:v>
                </c:pt>
                <c:pt idx="40774">
                  <c:v>407660.31</c:v>
                </c:pt>
                <c:pt idx="40775">
                  <c:v>407670.34</c:v>
                </c:pt>
                <c:pt idx="40776">
                  <c:v>407680.31</c:v>
                </c:pt>
                <c:pt idx="40777">
                  <c:v>407690.31</c:v>
                </c:pt>
                <c:pt idx="40778">
                  <c:v>407700.31</c:v>
                </c:pt>
                <c:pt idx="40779">
                  <c:v>407710.31</c:v>
                </c:pt>
                <c:pt idx="40780">
                  <c:v>407720.31</c:v>
                </c:pt>
                <c:pt idx="40781">
                  <c:v>407730.31</c:v>
                </c:pt>
                <c:pt idx="40782">
                  <c:v>407740.31</c:v>
                </c:pt>
                <c:pt idx="40783">
                  <c:v>407750.31</c:v>
                </c:pt>
                <c:pt idx="40784">
                  <c:v>407760.31</c:v>
                </c:pt>
                <c:pt idx="40785">
                  <c:v>407770.31</c:v>
                </c:pt>
                <c:pt idx="40786">
                  <c:v>407780.31</c:v>
                </c:pt>
                <c:pt idx="40787">
                  <c:v>407790.31</c:v>
                </c:pt>
                <c:pt idx="40788">
                  <c:v>407800.31</c:v>
                </c:pt>
                <c:pt idx="40789">
                  <c:v>407810.28</c:v>
                </c:pt>
                <c:pt idx="40790">
                  <c:v>407820.31</c:v>
                </c:pt>
                <c:pt idx="40791">
                  <c:v>407830.31</c:v>
                </c:pt>
                <c:pt idx="40792">
                  <c:v>407840.31</c:v>
                </c:pt>
                <c:pt idx="40793">
                  <c:v>407850.31</c:v>
                </c:pt>
                <c:pt idx="40794">
                  <c:v>407860.28</c:v>
                </c:pt>
                <c:pt idx="40795">
                  <c:v>407870.31</c:v>
                </c:pt>
                <c:pt idx="40796">
                  <c:v>407880.28</c:v>
                </c:pt>
                <c:pt idx="40797">
                  <c:v>407890.28</c:v>
                </c:pt>
                <c:pt idx="40798">
                  <c:v>407900.28</c:v>
                </c:pt>
                <c:pt idx="40799">
                  <c:v>407910.28</c:v>
                </c:pt>
                <c:pt idx="40800">
                  <c:v>407920.31</c:v>
                </c:pt>
                <c:pt idx="40801">
                  <c:v>407930.28</c:v>
                </c:pt>
                <c:pt idx="40802">
                  <c:v>407940.28</c:v>
                </c:pt>
                <c:pt idx="40803">
                  <c:v>407950.28</c:v>
                </c:pt>
                <c:pt idx="40804">
                  <c:v>407960.28</c:v>
                </c:pt>
                <c:pt idx="40805">
                  <c:v>407970.25</c:v>
                </c:pt>
                <c:pt idx="40806">
                  <c:v>407980.28</c:v>
                </c:pt>
                <c:pt idx="40807">
                  <c:v>407990.25</c:v>
                </c:pt>
                <c:pt idx="40808">
                  <c:v>408000.25</c:v>
                </c:pt>
                <c:pt idx="40809">
                  <c:v>408010.25</c:v>
                </c:pt>
                <c:pt idx="40810">
                  <c:v>408020.25</c:v>
                </c:pt>
                <c:pt idx="40811">
                  <c:v>408030.28</c:v>
                </c:pt>
                <c:pt idx="40812">
                  <c:v>408040.25</c:v>
                </c:pt>
                <c:pt idx="40813">
                  <c:v>408050.25</c:v>
                </c:pt>
                <c:pt idx="40814">
                  <c:v>408060.25</c:v>
                </c:pt>
                <c:pt idx="40815">
                  <c:v>408070.25</c:v>
                </c:pt>
                <c:pt idx="40816">
                  <c:v>408080.25</c:v>
                </c:pt>
                <c:pt idx="40817">
                  <c:v>408090.25</c:v>
                </c:pt>
                <c:pt idx="40818">
                  <c:v>408100.25</c:v>
                </c:pt>
                <c:pt idx="40819">
                  <c:v>408110.25</c:v>
                </c:pt>
                <c:pt idx="40820">
                  <c:v>408120.25</c:v>
                </c:pt>
                <c:pt idx="40821">
                  <c:v>408130.25</c:v>
                </c:pt>
                <c:pt idx="40822">
                  <c:v>408140.25</c:v>
                </c:pt>
                <c:pt idx="40823">
                  <c:v>408150.25</c:v>
                </c:pt>
                <c:pt idx="40824">
                  <c:v>408160.25</c:v>
                </c:pt>
                <c:pt idx="40825">
                  <c:v>408170.22</c:v>
                </c:pt>
                <c:pt idx="40826">
                  <c:v>408180.25</c:v>
                </c:pt>
                <c:pt idx="40827">
                  <c:v>408190.22</c:v>
                </c:pt>
                <c:pt idx="40828">
                  <c:v>408200.22</c:v>
                </c:pt>
                <c:pt idx="40829">
                  <c:v>408210.25</c:v>
                </c:pt>
                <c:pt idx="40830">
                  <c:v>408220.22</c:v>
                </c:pt>
                <c:pt idx="40831">
                  <c:v>408230.25</c:v>
                </c:pt>
                <c:pt idx="40832">
                  <c:v>408240.22</c:v>
                </c:pt>
                <c:pt idx="40833">
                  <c:v>408250.22</c:v>
                </c:pt>
                <c:pt idx="40834">
                  <c:v>408260.22</c:v>
                </c:pt>
                <c:pt idx="40835">
                  <c:v>408270.22</c:v>
                </c:pt>
                <c:pt idx="40836">
                  <c:v>408280.19</c:v>
                </c:pt>
                <c:pt idx="40837">
                  <c:v>408290.22</c:v>
                </c:pt>
                <c:pt idx="40838">
                  <c:v>408300.19</c:v>
                </c:pt>
                <c:pt idx="40839">
                  <c:v>408310.19</c:v>
                </c:pt>
                <c:pt idx="40840">
                  <c:v>408320.22</c:v>
                </c:pt>
                <c:pt idx="40841">
                  <c:v>408330.19</c:v>
                </c:pt>
                <c:pt idx="40842">
                  <c:v>408340.22</c:v>
                </c:pt>
                <c:pt idx="40843">
                  <c:v>408350.19</c:v>
                </c:pt>
                <c:pt idx="40844">
                  <c:v>408360.19</c:v>
                </c:pt>
                <c:pt idx="40845">
                  <c:v>408370.19</c:v>
                </c:pt>
                <c:pt idx="40846">
                  <c:v>408380.19</c:v>
                </c:pt>
                <c:pt idx="40847">
                  <c:v>408390.19</c:v>
                </c:pt>
                <c:pt idx="40848">
                  <c:v>408400.19</c:v>
                </c:pt>
                <c:pt idx="40849">
                  <c:v>408410.19</c:v>
                </c:pt>
                <c:pt idx="40850">
                  <c:v>408420.19</c:v>
                </c:pt>
                <c:pt idx="40851">
                  <c:v>408430.19</c:v>
                </c:pt>
                <c:pt idx="40852">
                  <c:v>408440.19</c:v>
                </c:pt>
                <c:pt idx="40853">
                  <c:v>408450.19</c:v>
                </c:pt>
                <c:pt idx="40854">
                  <c:v>408460.19</c:v>
                </c:pt>
                <c:pt idx="40855">
                  <c:v>408470.19</c:v>
                </c:pt>
                <c:pt idx="40856">
                  <c:v>408480.16</c:v>
                </c:pt>
                <c:pt idx="40857">
                  <c:v>408490.19</c:v>
                </c:pt>
                <c:pt idx="40858">
                  <c:v>408500.16</c:v>
                </c:pt>
                <c:pt idx="40859">
                  <c:v>408510.19</c:v>
                </c:pt>
                <c:pt idx="40860">
                  <c:v>408520.19</c:v>
                </c:pt>
                <c:pt idx="40861">
                  <c:v>408530.16</c:v>
                </c:pt>
                <c:pt idx="40862">
                  <c:v>408540.19</c:v>
                </c:pt>
                <c:pt idx="40863">
                  <c:v>408550.16</c:v>
                </c:pt>
                <c:pt idx="40864">
                  <c:v>408560.16</c:v>
                </c:pt>
                <c:pt idx="40865">
                  <c:v>408570.16</c:v>
                </c:pt>
                <c:pt idx="40866">
                  <c:v>408580.16</c:v>
                </c:pt>
                <c:pt idx="40867">
                  <c:v>408590.13</c:v>
                </c:pt>
                <c:pt idx="40868">
                  <c:v>408600.16</c:v>
                </c:pt>
                <c:pt idx="40869">
                  <c:v>408610.16</c:v>
                </c:pt>
                <c:pt idx="40870">
                  <c:v>408620.16</c:v>
                </c:pt>
                <c:pt idx="40871">
                  <c:v>408630.16</c:v>
                </c:pt>
                <c:pt idx="40872">
                  <c:v>408640.13</c:v>
                </c:pt>
                <c:pt idx="40873">
                  <c:v>408650.16</c:v>
                </c:pt>
                <c:pt idx="40874">
                  <c:v>408660.13</c:v>
                </c:pt>
                <c:pt idx="40875">
                  <c:v>408670.13</c:v>
                </c:pt>
                <c:pt idx="40876">
                  <c:v>408680.13</c:v>
                </c:pt>
                <c:pt idx="40877">
                  <c:v>408690.13</c:v>
                </c:pt>
                <c:pt idx="40878">
                  <c:v>408700.15999999997</c:v>
                </c:pt>
                <c:pt idx="40879">
                  <c:v>408710.13</c:v>
                </c:pt>
                <c:pt idx="40880">
                  <c:v>408720.13</c:v>
                </c:pt>
                <c:pt idx="40881">
                  <c:v>408730.13</c:v>
                </c:pt>
                <c:pt idx="40882">
                  <c:v>408740.13</c:v>
                </c:pt>
                <c:pt idx="40883">
                  <c:v>408750.13</c:v>
                </c:pt>
                <c:pt idx="40884">
                  <c:v>408760.13</c:v>
                </c:pt>
                <c:pt idx="40885">
                  <c:v>408770.13</c:v>
                </c:pt>
                <c:pt idx="40886">
                  <c:v>408780.13</c:v>
                </c:pt>
                <c:pt idx="40887">
                  <c:v>408790.09</c:v>
                </c:pt>
                <c:pt idx="40888">
                  <c:v>408800.13</c:v>
                </c:pt>
                <c:pt idx="40889">
                  <c:v>408810.13</c:v>
                </c:pt>
                <c:pt idx="40890">
                  <c:v>408820.13</c:v>
                </c:pt>
                <c:pt idx="40891">
                  <c:v>408830.13</c:v>
                </c:pt>
                <c:pt idx="40892">
                  <c:v>408840.09</c:v>
                </c:pt>
                <c:pt idx="40893">
                  <c:v>408850.13</c:v>
                </c:pt>
                <c:pt idx="40894">
                  <c:v>408860.09</c:v>
                </c:pt>
                <c:pt idx="40895">
                  <c:v>408870.09</c:v>
                </c:pt>
                <c:pt idx="40896">
                  <c:v>408880.09</c:v>
                </c:pt>
                <c:pt idx="40897">
                  <c:v>408890.09</c:v>
                </c:pt>
                <c:pt idx="40898">
                  <c:v>408900.13</c:v>
                </c:pt>
                <c:pt idx="40899">
                  <c:v>408910.09</c:v>
                </c:pt>
                <c:pt idx="40900">
                  <c:v>408920.09</c:v>
                </c:pt>
                <c:pt idx="40901">
                  <c:v>408930.09</c:v>
                </c:pt>
                <c:pt idx="40902">
                  <c:v>408940.09</c:v>
                </c:pt>
                <c:pt idx="40903">
                  <c:v>408950.06</c:v>
                </c:pt>
                <c:pt idx="40904">
                  <c:v>408960.09</c:v>
                </c:pt>
                <c:pt idx="40905">
                  <c:v>408970.06</c:v>
                </c:pt>
                <c:pt idx="40906">
                  <c:v>408980.09</c:v>
                </c:pt>
                <c:pt idx="40907">
                  <c:v>408990.06</c:v>
                </c:pt>
                <c:pt idx="40908">
                  <c:v>409000.06</c:v>
                </c:pt>
                <c:pt idx="40909">
                  <c:v>409010.09</c:v>
                </c:pt>
                <c:pt idx="40910">
                  <c:v>409020.06</c:v>
                </c:pt>
                <c:pt idx="40911">
                  <c:v>409030.06</c:v>
                </c:pt>
                <c:pt idx="40912">
                  <c:v>409040.06</c:v>
                </c:pt>
                <c:pt idx="40913">
                  <c:v>409050.06</c:v>
                </c:pt>
                <c:pt idx="40914">
                  <c:v>409060.06</c:v>
                </c:pt>
                <c:pt idx="40915">
                  <c:v>409070.06</c:v>
                </c:pt>
                <c:pt idx="40916">
                  <c:v>409080.06</c:v>
                </c:pt>
                <c:pt idx="40917">
                  <c:v>409090.06</c:v>
                </c:pt>
                <c:pt idx="40918">
                  <c:v>409100.06</c:v>
                </c:pt>
                <c:pt idx="40919">
                  <c:v>409110.06</c:v>
                </c:pt>
                <c:pt idx="40920">
                  <c:v>409120.06</c:v>
                </c:pt>
                <c:pt idx="40921">
                  <c:v>409130.06</c:v>
                </c:pt>
                <c:pt idx="40922">
                  <c:v>409140.06</c:v>
                </c:pt>
                <c:pt idx="40923">
                  <c:v>409150.03</c:v>
                </c:pt>
                <c:pt idx="40924">
                  <c:v>409160.06</c:v>
                </c:pt>
                <c:pt idx="40925">
                  <c:v>409170.03</c:v>
                </c:pt>
                <c:pt idx="40926">
                  <c:v>409180.06</c:v>
                </c:pt>
                <c:pt idx="40927">
                  <c:v>409190.06</c:v>
                </c:pt>
                <c:pt idx="40928">
                  <c:v>409200.03</c:v>
                </c:pt>
                <c:pt idx="40929">
                  <c:v>409210.06</c:v>
                </c:pt>
                <c:pt idx="40930">
                  <c:v>409220.03</c:v>
                </c:pt>
                <c:pt idx="40931">
                  <c:v>409230.03</c:v>
                </c:pt>
                <c:pt idx="40932">
                  <c:v>409240.03</c:v>
                </c:pt>
                <c:pt idx="40933">
                  <c:v>409250.03</c:v>
                </c:pt>
                <c:pt idx="40934">
                  <c:v>409260</c:v>
                </c:pt>
                <c:pt idx="40935">
                  <c:v>409270.03</c:v>
                </c:pt>
                <c:pt idx="40936">
                  <c:v>409280</c:v>
                </c:pt>
                <c:pt idx="40937">
                  <c:v>409290.03</c:v>
                </c:pt>
                <c:pt idx="40938">
                  <c:v>409300.03</c:v>
                </c:pt>
                <c:pt idx="40939">
                  <c:v>409310</c:v>
                </c:pt>
                <c:pt idx="40940">
                  <c:v>409320.03</c:v>
                </c:pt>
                <c:pt idx="40941">
                  <c:v>409330</c:v>
                </c:pt>
                <c:pt idx="40942">
                  <c:v>409340</c:v>
                </c:pt>
                <c:pt idx="40943">
                  <c:v>409350</c:v>
                </c:pt>
                <c:pt idx="40944">
                  <c:v>409360</c:v>
                </c:pt>
                <c:pt idx="40945">
                  <c:v>409370</c:v>
                </c:pt>
                <c:pt idx="40946">
                  <c:v>409380</c:v>
                </c:pt>
                <c:pt idx="40947">
                  <c:v>409390</c:v>
                </c:pt>
                <c:pt idx="40948">
                  <c:v>409400</c:v>
                </c:pt>
                <c:pt idx="40949">
                  <c:v>409410</c:v>
                </c:pt>
                <c:pt idx="40950">
                  <c:v>409420</c:v>
                </c:pt>
                <c:pt idx="40951">
                  <c:v>409430</c:v>
                </c:pt>
                <c:pt idx="40952">
                  <c:v>409440</c:v>
                </c:pt>
                <c:pt idx="40953">
                  <c:v>409450</c:v>
                </c:pt>
                <c:pt idx="40954">
                  <c:v>409459.97</c:v>
                </c:pt>
                <c:pt idx="40955">
                  <c:v>409470</c:v>
                </c:pt>
                <c:pt idx="40956">
                  <c:v>409479.97</c:v>
                </c:pt>
                <c:pt idx="40957">
                  <c:v>409490</c:v>
                </c:pt>
                <c:pt idx="40958">
                  <c:v>409500</c:v>
                </c:pt>
                <c:pt idx="40959">
                  <c:v>409509.97</c:v>
                </c:pt>
                <c:pt idx="40960">
                  <c:v>409520</c:v>
                </c:pt>
                <c:pt idx="40961">
                  <c:v>409529.97</c:v>
                </c:pt>
                <c:pt idx="40962">
                  <c:v>409539.97</c:v>
                </c:pt>
                <c:pt idx="40963">
                  <c:v>409549.97</c:v>
                </c:pt>
                <c:pt idx="40964">
                  <c:v>409559.97</c:v>
                </c:pt>
                <c:pt idx="40965">
                  <c:v>409569.97</c:v>
                </c:pt>
                <c:pt idx="40966">
                  <c:v>409579.97</c:v>
                </c:pt>
                <c:pt idx="40967">
                  <c:v>409589.97</c:v>
                </c:pt>
                <c:pt idx="40968">
                  <c:v>409599.97</c:v>
                </c:pt>
                <c:pt idx="40969">
                  <c:v>409609.97</c:v>
                </c:pt>
                <c:pt idx="40970">
                  <c:v>409619.94</c:v>
                </c:pt>
                <c:pt idx="40971">
                  <c:v>409629.97</c:v>
                </c:pt>
                <c:pt idx="40972">
                  <c:v>409639.94</c:v>
                </c:pt>
                <c:pt idx="40973">
                  <c:v>409649.97</c:v>
                </c:pt>
                <c:pt idx="40974">
                  <c:v>409659.94</c:v>
                </c:pt>
                <c:pt idx="40975">
                  <c:v>409669.94</c:v>
                </c:pt>
                <c:pt idx="40976">
                  <c:v>409679.97</c:v>
                </c:pt>
                <c:pt idx="40977">
                  <c:v>409689.94</c:v>
                </c:pt>
                <c:pt idx="40978">
                  <c:v>409699.94</c:v>
                </c:pt>
                <c:pt idx="40979">
                  <c:v>409709.94</c:v>
                </c:pt>
                <c:pt idx="40980">
                  <c:v>409719.94</c:v>
                </c:pt>
                <c:pt idx="40981">
                  <c:v>409729.94</c:v>
                </c:pt>
                <c:pt idx="40982">
                  <c:v>409739.94</c:v>
                </c:pt>
                <c:pt idx="40983">
                  <c:v>409749.94</c:v>
                </c:pt>
                <c:pt idx="40984">
                  <c:v>409759.94</c:v>
                </c:pt>
                <c:pt idx="40985">
                  <c:v>409769.94</c:v>
                </c:pt>
                <c:pt idx="40986">
                  <c:v>409779.94</c:v>
                </c:pt>
                <c:pt idx="40987">
                  <c:v>409789.94</c:v>
                </c:pt>
                <c:pt idx="40988">
                  <c:v>409799.94</c:v>
                </c:pt>
                <c:pt idx="40989">
                  <c:v>409809.94</c:v>
                </c:pt>
                <c:pt idx="40990">
                  <c:v>409819.91</c:v>
                </c:pt>
                <c:pt idx="40991">
                  <c:v>409829.94</c:v>
                </c:pt>
                <c:pt idx="40992">
                  <c:v>409839.91</c:v>
                </c:pt>
                <c:pt idx="40993">
                  <c:v>409849.94</c:v>
                </c:pt>
                <c:pt idx="40994">
                  <c:v>409859.91</c:v>
                </c:pt>
                <c:pt idx="40995">
                  <c:v>409869.91</c:v>
                </c:pt>
                <c:pt idx="40996">
                  <c:v>409879.94</c:v>
                </c:pt>
                <c:pt idx="40997">
                  <c:v>409889.91</c:v>
                </c:pt>
                <c:pt idx="40998">
                  <c:v>409899.91</c:v>
                </c:pt>
                <c:pt idx="40999">
                  <c:v>409909.91</c:v>
                </c:pt>
                <c:pt idx="41000">
                  <c:v>409919.91</c:v>
                </c:pt>
                <c:pt idx="41001">
                  <c:v>409929.88</c:v>
                </c:pt>
                <c:pt idx="41002">
                  <c:v>409939.91</c:v>
                </c:pt>
                <c:pt idx="41003">
                  <c:v>409949.88</c:v>
                </c:pt>
                <c:pt idx="41004">
                  <c:v>409959.91</c:v>
                </c:pt>
                <c:pt idx="41005">
                  <c:v>409969.88</c:v>
                </c:pt>
                <c:pt idx="41006">
                  <c:v>409979.88</c:v>
                </c:pt>
                <c:pt idx="41007">
                  <c:v>409989.91</c:v>
                </c:pt>
                <c:pt idx="41008">
                  <c:v>409999.88</c:v>
                </c:pt>
                <c:pt idx="41009">
                  <c:v>410009.88</c:v>
                </c:pt>
                <c:pt idx="41010">
                  <c:v>410019.88</c:v>
                </c:pt>
                <c:pt idx="41011">
                  <c:v>410029.88</c:v>
                </c:pt>
                <c:pt idx="41012">
                  <c:v>410039.88</c:v>
                </c:pt>
                <c:pt idx="41013">
                  <c:v>410049.88</c:v>
                </c:pt>
                <c:pt idx="41014">
                  <c:v>410059.88</c:v>
                </c:pt>
                <c:pt idx="41015">
                  <c:v>410069.88</c:v>
                </c:pt>
                <c:pt idx="41016">
                  <c:v>410079.88</c:v>
                </c:pt>
                <c:pt idx="41017">
                  <c:v>410089.88</c:v>
                </c:pt>
                <c:pt idx="41018">
                  <c:v>410099.88</c:v>
                </c:pt>
                <c:pt idx="41019">
                  <c:v>410109.88</c:v>
                </c:pt>
                <c:pt idx="41020">
                  <c:v>410119.88</c:v>
                </c:pt>
                <c:pt idx="41021">
                  <c:v>410129.84</c:v>
                </c:pt>
                <c:pt idx="41022">
                  <c:v>410139.88</c:v>
                </c:pt>
                <c:pt idx="41023">
                  <c:v>410149.84</c:v>
                </c:pt>
                <c:pt idx="41024">
                  <c:v>410159.88</c:v>
                </c:pt>
                <c:pt idx="41025">
                  <c:v>410169.84</c:v>
                </c:pt>
                <c:pt idx="41026">
                  <c:v>410179.84000000003</c:v>
                </c:pt>
                <c:pt idx="41027">
                  <c:v>410189.88</c:v>
                </c:pt>
                <c:pt idx="41028">
                  <c:v>410199.84</c:v>
                </c:pt>
                <c:pt idx="41029">
                  <c:v>410209.84</c:v>
                </c:pt>
                <c:pt idx="41030">
                  <c:v>410219.84</c:v>
                </c:pt>
                <c:pt idx="41031">
                  <c:v>410229.84</c:v>
                </c:pt>
                <c:pt idx="41032">
                  <c:v>410239.84</c:v>
                </c:pt>
                <c:pt idx="41033">
                  <c:v>410249.84</c:v>
                </c:pt>
                <c:pt idx="41034">
                  <c:v>410259.81</c:v>
                </c:pt>
                <c:pt idx="41035">
                  <c:v>410269.84</c:v>
                </c:pt>
                <c:pt idx="41036">
                  <c:v>410279.84</c:v>
                </c:pt>
                <c:pt idx="41037">
                  <c:v>410289.81</c:v>
                </c:pt>
                <c:pt idx="41038">
                  <c:v>410299.84</c:v>
                </c:pt>
                <c:pt idx="41039">
                  <c:v>410309.81</c:v>
                </c:pt>
                <c:pt idx="41040">
                  <c:v>410319.84</c:v>
                </c:pt>
                <c:pt idx="41041">
                  <c:v>410329.81</c:v>
                </c:pt>
                <c:pt idx="41042">
                  <c:v>410339.81</c:v>
                </c:pt>
                <c:pt idx="41043">
                  <c:v>410349.81</c:v>
                </c:pt>
                <c:pt idx="41044">
                  <c:v>410359.81</c:v>
                </c:pt>
                <c:pt idx="41045">
                  <c:v>410369.81</c:v>
                </c:pt>
                <c:pt idx="41046">
                  <c:v>410379.81</c:v>
                </c:pt>
                <c:pt idx="41047">
                  <c:v>410389.81</c:v>
                </c:pt>
                <c:pt idx="41048">
                  <c:v>410399.81</c:v>
                </c:pt>
                <c:pt idx="41049">
                  <c:v>410409.81</c:v>
                </c:pt>
                <c:pt idx="41050">
                  <c:v>410419.81</c:v>
                </c:pt>
                <c:pt idx="41051">
                  <c:v>410429.81</c:v>
                </c:pt>
                <c:pt idx="41052">
                  <c:v>410439.81</c:v>
                </c:pt>
                <c:pt idx="41053">
                  <c:v>410449.81</c:v>
                </c:pt>
                <c:pt idx="41054">
                  <c:v>410459.78</c:v>
                </c:pt>
                <c:pt idx="41055">
                  <c:v>410469.81</c:v>
                </c:pt>
                <c:pt idx="41056">
                  <c:v>410479.81</c:v>
                </c:pt>
                <c:pt idx="41057">
                  <c:v>410489.78</c:v>
                </c:pt>
                <c:pt idx="41058">
                  <c:v>410499.81</c:v>
                </c:pt>
                <c:pt idx="41059">
                  <c:v>410509.78</c:v>
                </c:pt>
                <c:pt idx="41060">
                  <c:v>410519.81</c:v>
                </c:pt>
                <c:pt idx="41061">
                  <c:v>410529.78</c:v>
                </c:pt>
                <c:pt idx="41062">
                  <c:v>410539.78</c:v>
                </c:pt>
                <c:pt idx="41063">
                  <c:v>410549.78</c:v>
                </c:pt>
                <c:pt idx="41064">
                  <c:v>410559.78</c:v>
                </c:pt>
                <c:pt idx="41065">
                  <c:v>410569.78</c:v>
                </c:pt>
                <c:pt idx="41066">
                  <c:v>410579.78</c:v>
                </c:pt>
                <c:pt idx="41067">
                  <c:v>410589.78</c:v>
                </c:pt>
                <c:pt idx="41068">
                  <c:v>410599.75</c:v>
                </c:pt>
                <c:pt idx="41069">
                  <c:v>410609.78</c:v>
                </c:pt>
                <c:pt idx="41070">
                  <c:v>410619.75</c:v>
                </c:pt>
                <c:pt idx="41071">
                  <c:v>410629.78</c:v>
                </c:pt>
                <c:pt idx="41072">
                  <c:v>410639.75</c:v>
                </c:pt>
                <c:pt idx="41073">
                  <c:v>410649.75</c:v>
                </c:pt>
                <c:pt idx="41074">
                  <c:v>410659.75</c:v>
                </c:pt>
                <c:pt idx="41075">
                  <c:v>410669.75</c:v>
                </c:pt>
                <c:pt idx="41076">
                  <c:v>410679.75</c:v>
                </c:pt>
                <c:pt idx="41077">
                  <c:v>410689.75</c:v>
                </c:pt>
                <c:pt idx="41078">
                  <c:v>410699.75</c:v>
                </c:pt>
                <c:pt idx="41079">
                  <c:v>410709.75</c:v>
                </c:pt>
                <c:pt idx="41080">
                  <c:v>410719.75</c:v>
                </c:pt>
                <c:pt idx="41081">
                  <c:v>410729.75</c:v>
                </c:pt>
                <c:pt idx="41082">
                  <c:v>410739.75</c:v>
                </c:pt>
                <c:pt idx="41083">
                  <c:v>410749.75</c:v>
                </c:pt>
                <c:pt idx="41084">
                  <c:v>410759.75</c:v>
                </c:pt>
                <c:pt idx="41085">
                  <c:v>410769.75</c:v>
                </c:pt>
                <c:pt idx="41086">
                  <c:v>410779.75</c:v>
                </c:pt>
                <c:pt idx="41087">
                  <c:v>410789.75</c:v>
                </c:pt>
                <c:pt idx="41088">
                  <c:v>410799.72</c:v>
                </c:pt>
                <c:pt idx="41089">
                  <c:v>410809.75</c:v>
                </c:pt>
                <c:pt idx="41090">
                  <c:v>410819.72</c:v>
                </c:pt>
                <c:pt idx="41091">
                  <c:v>410829.75</c:v>
                </c:pt>
                <c:pt idx="41092">
                  <c:v>410839.72</c:v>
                </c:pt>
                <c:pt idx="41093">
                  <c:v>410849.72</c:v>
                </c:pt>
                <c:pt idx="41094">
                  <c:v>410859.72</c:v>
                </c:pt>
                <c:pt idx="41095">
                  <c:v>410869.72</c:v>
                </c:pt>
                <c:pt idx="41096">
                  <c:v>410879.72</c:v>
                </c:pt>
                <c:pt idx="41097">
                  <c:v>410889.72</c:v>
                </c:pt>
                <c:pt idx="41098">
                  <c:v>410899.72</c:v>
                </c:pt>
                <c:pt idx="41099">
                  <c:v>410909.72</c:v>
                </c:pt>
                <c:pt idx="41100">
                  <c:v>410919.72</c:v>
                </c:pt>
                <c:pt idx="41101">
                  <c:v>410929.69</c:v>
                </c:pt>
                <c:pt idx="41102">
                  <c:v>410939.72</c:v>
                </c:pt>
                <c:pt idx="41103">
                  <c:v>410949.69</c:v>
                </c:pt>
                <c:pt idx="41104">
                  <c:v>410959.69</c:v>
                </c:pt>
                <c:pt idx="41105">
                  <c:v>410969.72</c:v>
                </c:pt>
                <c:pt idx="41106">
                  <c:v>410979.69</c:v>
                </c:pt>
                <c:pt idx="41107">
                  <c:v>410989.72</c:v>
                </c:pt>
                <c:pt idx="41108">
                  <c:v>410999.69</c:v>
                </c:pt>
                <c:pt idx="41109">
                  <c:v>411009.69</c:v>
                </c:pt>
                <c:pt idx="41110">
                  <c:v>411019.69</c:v>
                </c:pt>
                <c:pt idx="41111">
                  <c:v>411029.69</c:v>
                </c:pt>
                <c:pt idx="41112">
                  <c:v>411039.69</c:v>
                </c:pt>
                <c:pt idx="41113">
                  <c:v>411049.69</c:v>
                </c:pt>
                <c:pt idx="41114">
                  <c:v>411059.69</c:v>
                </c:pt>
                <c:pt idx="41115">
                  <c:v>411069.69</c:v>
                </c:pt>
                <c:pt idx="41116">
                  <c:v>411079.69</c:v>
                </c:pt>
                <c:pt idx="41117">
                  <c:v>411089.69</c:v>
                </c:pt>
                <c:pt idx="41118">
                  <c:v>411099.69</c:v>
                </c:pt>
                <c:pt idx="41119">
                  <c:v>411109.69</c:v>
                </c:pt>
                <c:pt idx="41120">
                  <c:v>411119.69</c:v>
                </c:pt>
                <c:pt idx="41121">
                  <c:v>411129.66</c:v>
                </c:pt>
                <c:pt idx="41122">
                  <c:v>411139.69</c:v>
                </c:pt>
                <c:pt idx="41123">
                  <c:v>411149.66</c:v>
                </c:pt>
                <c:pt idx="41124">
                  <c:v>411159.66</c:v>
                </c:pt>
                <c:pt idx="41125">
                  <c:v>411169.69</c:v>
                </c:pt>
                <c:pt idx="41126">
                  <c:v>411179.66</c:v>
                </c:pt>
                <c:pt idx="41127">
                  <c:v>411189.69</c:v>
                </c:pt>
                <c:pt idx="41128">
                  <c:v>411199.66</c:v>
                </c:pt>
                <c:pt idx="41129">
                  <c:v>411209.66</c:v>
                </c:pt>
                <c:pt idx="41130">
                  <c:v>411219.66</c:v>
                </c:pt>
                <c:pt idx="41131">
                  <c:v>411229.66</c:v>
                </c:pt>
                <c:pt idx="41132">
                  <c:v>411239.63</c:v>
                </c:pt>
                <c:pt idx="41133">
                  <c:v>411249.66</c:v>
                </c:pt>
                <c:pt idx="41134">
                  <c:v>411259.66</c:v>
                </c:pt>
                <c:pt idx="41135">
                  <c:v>411269.63</c:v>
                </c:pt>
                <c:pt idx="41136">
                  <c:v>411279.66</c:v>
                </c:pt>
                <c:pt idx="41137">
                  <c:v>411289.63</c:v>
                </c:pt>
                <c:pt idx="41138">
                  <c:v>411299.66</c:v>
                </c:pt>
                <c:pt idx="41139">
                  <c:v>411309.63</c:v>
                </c:pt>
                <c:pt idx="41140">
                  <c:v>411319.63</c:v>
                </c:pt>
                <c:pt idx="41141">
                  <c:v>411329.63</c:v>
                </c:pt>
                <c:pt idx="41142">
                  <c:v>411339.63</c:v>
                </c:pt>
                <c:pt idx="41143">
                  <c:v>411349.63</c:v>
                </c:pt>
                <c:pt idx="41144">
                  <c:v>411359.63</c:v>
                </c:pt>
                <c:pt idx="41145">
                  <c:v>411369.63</c:v>
                </c:pt>
                <c:pt idx="41146">
                  <c:v>411379.63</c:v>
                </c:pt>
                <c:pt idx="41147">
                  <c:v>411389.63</c:v>
                </c:pt>
                <c:pt idx="41148">
                  <c:v>411399.63</c:v>
                </c:pt>
                <c:pt idx="41149">
                  <c:v>411409.63</c:v>
                </c:pt>
                <c:pt idx="41150">
                  <c:v>411419.63</c:v>
                </c:pt>
                <c:pt idx="41151">
                  <c:v>411429.63</c:v>
                </c:pt>
                <c:pt idx="41152">
                  <c:v>411439.59</c:v>
                </c:pt>
                <c:pt idx="41153">
                  <c:v>411449.63</c:v>
                </c:pt>
                <c:pt idx="41154">
                  <c:v>411459.63</c:v>
                </c:pt>
                <c:pt idx="41155">
                  <c:v>411469.59</c:v>
                </c:pt>
                <c:pt idx="41156">
                  <c:v>411479.63</c:v>
                </c:pt>
                <c:pt idx="41157">
                  <c:v>411489.59</c:v>
                </c:pt>
                <c:pt idx="41158">
                  <c:v>411499.63</c:v>
                </c:pt>
                <c:pt idx="41159">
                  <c:v>411509.59</c:v>
                </c:pt>
                <c:pt idx="41160">
                  <c:v>411519.59</c:v>
                </c:pt>
                <c:pt idx="41161">
                  <c:v>411529.59</c:v>
                </c:pt>
                <c:pt idx="41162">
                  <c:v>411539.59</c:v>
                </c:pt>
                <c:pt idx="41163">
                  <c:v>411549.56</c:v>
                </c:pt>
                <c:pt idx="41164">
                  <c:v>411559.59</c:v>
                </c:pt>
                <c:pt idx="41165">
                  <c:v>411569.59</c:v>
                </c:pt>
                <c:pt idx="41166">
                  <c:v>411579.59</c:v>
                </c:pt>
                <c:pt idx="41167">
                  <c:v>411589.59</c:v>
                </c:pt>
                <c:pt idx="41168">
                  <c:v>411599.56</c:v>
                </c:pt>
                <c:pt idx="41169">
                  <c:v>411609.59</c:v>
                </c:pt>
                <c:pt idx="41170">
                  <c:v>411619.56</c:v>
                </c:pt>
                <c:pt idx="41171">
                  <c:v>411629.56</c:v>
                </c:pt>
                <c:pt idx="41172">
                  <c:v>411639.56</c:v>
                </c:pt>
                <c:pt idx="41173">
                  <c:v>411649.56</c:v>
                </c:pt>
                <c:pt idx="41174">
                  <c:v>411659.59</c:v>
                </c:pt>
                <c:pt idx="41175">
                  <c:v>411669.56</c:v>
                </c:pt>
                <c:pt idx="41176">
                  <c:v>411679.56</c:v>
                </c:pt>
                <c:pt idx="41177">
                  <c:v>411689.56</c:v>
                </c:pt>
                <c:pt idx="41178">
                  <c:v>411699.56</c:v>
                </c:pt>
                <c:pt idx="41179">
                  <c:v>411709.56</c:v>
                </c:pt>
                <c:pt idx="41180">
                  <c:v>411719.56</c:v>
                </c:pt>
                <c:pt idx="41181">
                  <c:v>411729.56</c:v>
                </c:pt>
                <c:pt idx="41182">
                  <c:v>411739.56</c:v>
                </c:pt>
                <c:pt idx="41183">
                  <c:v>411749.53</c:v>
                </c:pt>
                <c:pt idx="41184">
                  <c:v>411759.56</c:v>
                </c:pt>
                <c:pt idx="41185">
                  <c:v>411769.56</c:v>
                </c:pt>
                <c:pt idx="41186">
                  <c:v>411779.56</c:v>
                </c:pt>
                <c:pt idx="41187">
                  <c:v>411789.56</c:v>
                </c:pt>
                <c:pt idx="41188">
                  <c:v>411799.53</c:v>
                </c:pt>
                <c:pt idx="41189">
                  <c:v>411809.56</c:v>
                </c:pt>
                <c:pt idx="41190">
                  <c:v>411819.53</c:v>
                </c:pt>
                <c:pt idx="41191">
                  <c:v>411829.53</c:v>
                </c:pt>
                <c:pt idx="41192">
                  <c:v>411839.53</c:v>
                </c:pt>
                <c:pt idx="41193">
                  <c:v>411849.53</c:v>
                </c:pt>
                <c:pt idx="41194">
                  <c:v>411859.56</c:v>
                </c:pt>
                <c:pt idx="41195">
                  <c:v>411869.53</c:v>
                </c:pt>
                <c:pt idx="41196">
                  <c:v>411879.53</c:v>
                </c:pt>
                <c:pt idx="41197">
                  <c:v>411889.53</c:v>
                </c:pt>
                <c:pt idx="41198">
                  <c:v>411899.53</c:v>
                </c:pt>
                <c:pt idx="41199">
                  <c:v>411909.5</c:v>
                </c:pt>
                <c:pt idx="41200">
                  <c:v>411919.53</c:v>
                </c:pt>
                <c:pt idx="41201">
                  <c:v>411929.5</c:v>
                </c:pt>
                <c:pt idx="41202">
                  <c:v>411939.5</c:v>
                </c:pt>
                <c:pt idx="41203">
                  <c:v>411949.5</c:v>
                </c:pt>
                <c:pt idx="41204">
                  <c:v>411959.5</c:v>
                </c:pt>
                <c:pt idx="41205">
                  <c:v>411969.53</c:v>
                </c:pt>
                <c:pt idx="41206">
                  <c:v>411979.5</c:v>
                </c:pt>
                <c:pt idx="41207">
                  <c:v>411989.5</c:v>
                </c:pt>
                <c:pt idx="41208">
                  <c:v>411999.5</c:v>
                </c:pt>
                <c:pt idx="41209">
                  <c:v>412009.5</c:v>
                </c:pt>
                <c:pt idx="41210">
                  <c:v>412019.5</c:v>
                </c:pt>
                <c:pt idx="41211">
                  <c:v>412029.5</c:v>
                </c:pt>
                <c:pt idx="41212">
                  <c:v>412039.5</c:v>
                </c:pt>
                <c:pt idx="41213">
                  <c:v>412049.5</c:v>
                </c:pt>
                <c:pt idx="41214">
                  <c:v>412059.5</c:v>
                </c:pt>
                <c:pt idx="41215">
                  <c:v>412069.5</c:v>
                </c:pt>
                <c:pt idx="41216">
                  <c:v>412079.5</c:v>
                </c:pt>
                <c:pt idx="41217">
                  <c:v>412089.5</c:v>
                </c:pt>
                <c:pt idx="41218">
                  <c:v>412099.5</c:v>
                </c:pt>
                <c:pt idx="41219">
                  <c:v>412109.47</c:v>
                </c:pt>
                <c:pt idx="41220">
                  <c:v>412119.5</c:v>
                </c:pt>
                <c:pt idx="41221">
                  <c:v>412129.47</c:v>
                </c:pt>
                <c:pt idx="41222">
                  <c:v>412139.5</c:v>
                </c:pt>
                <c:pt idx="41223">
                  <c:v>412149.47</c:v>
                </c:pt>
                <c:pt idx="41224">
                  <c:v>412159.47</c:v>
                </c:pt>
                <c:pt idx="41225">
                  <c:v>412169.5</c:v>
                </c:pt>
                <c:pt idx="41226">
                  <c:v>412179.47</c:v>
                </c:pt>
                <c:pt idx="41227">
                  <c:v>412189.47</c:v>
                </c:pt>
                <c:pt idx="41228">
                  <c:v>412199.47</c:v>
                </c:pt>
                <c:pt idx="41229">
                  <c:v>412209.47</c:v>
                </c:pt>
                <c:pt idx="41230">
                  <c:v>412219.44</c:v>
                </c:pt>
                <c:pt idx="41231">
                  <c:v>412229.47</c:v>
                </c:pt>
                <c:pt idx="41232">
                  <c:v>412239.44</c:v>
                </c:pt>
                <c:pt idx="41233">
                  <c:v>412249.47</c:v>
                </c:pt>
                <c:pt idx="41234">
                  <c:v>412259.47</c:v>
                </c:pt>
                <c:pt idx="41235">
                  <c:v>412269.44</c:v>
                </c:pt>
                <c:pt idx="41236">
                  <c:v>412279.47</c:v>
                </c:pt>
                <c:pt idx="41237">
                  <c:v>412289.44</c:v>
                </c:pt>
                <c:pt idx="41238">
                  <c:v>412299.44</c:v>
                </c:pt>
                <c:pt idx="41239">
                  <c:v>412309.44</c:v>
                </c:pt>
                <c:pt idx="41240">
                  <c:v>412319.44</c:v>
                </c:pt>
                <c:pt idx="41241">
                  <c:v>412329.44</c:v>
                </c:pt>
                <c:pt idx="41242">
                  <c:v>412339.44</c:v>
                </c:pt>
                <c:pt idx="41243">
                  <c:v>412349.44</c:v>
                </c:pt>
                <c:pt idx="41244">
                  <c:v>412359.44</c:v>
                </c:pt>
                <c:pt idx="41245">
                  <c:v>412369.44</c:v>
                </c:pt>
                <c:pt idx="41246">
                  <c:v>412379.44</c:v>
                </c:pt>
                <c:pt idx="41247">
                  <c:v>412389.44</c:v>
                </c:pt>
                <c:pt idx="41248">
                  <c:v>412399.44</c:v>
                </c:pt>
                <c:pt idx="41249">
                  <c:v>412409.44</c:v>
                </c:pt>
                <c:pt idx="41250">
                  <c:v>412419.41</c:v>
                </c:pt>
                <c:pt idx="41251">
                  <c:v>412429.44</c:v>
                </c:pt>
                <c:pt idx="41252">
                  <c:v>412439.41</c:v>
                </c:pt>
                <c:pt idx="41253">
                  <c:v>412449.44</c:v>
                </c:pt>
                <c:pt idx="41254">
                  <c:v>412459.44</c:v>
                </c:pt>
                <c:pt idx="41255">
                  <c:v>412469.41</c:v>
                </c:pt>
                <c:pt idx="41256">
                  <c:v>412479.44</c:v>
                </c:pt>
                <c:pt idx="41257">
                  <c:v>412489.41</c:v>
                </c:pt>
                <c:pt idx="41258">
                  <c:v>412499.41</c:v>
                </c:pt>
                <c:pt idx="41259">
                  <c:v>412509.41</c:v>
                </c:pt>
                <c:pt idx="41260">
                  <c:v>412519.41</c:v>
                </c:pt>
                <c:pt idx="41261">
                  <c:v>412529.38</c:v>
                </c:pt>
                <c:pt idx="41262">
                  <c:v>412539.41</c:v>
                </c:pt>
                <c:pt idx="41263">
                  <c:v>412549.41</c:v>
                </c:pt>
                <c:pt idx="41264">
                  <c:v>412559.41</c:v>
                </c:pt>
                <c:pt idx="41265">
                  <c:v>412569.41</c:v>
                </c:pt>
                <c:pt idx="41266">
                  <c:v>412579.38</c:v>
                </c:pt>
                <c:pt idx="41267">
                  <c:v>412589.41</c:v>
                </c:pt>
                <c:pt idx="41268">
                  <c:v>412599.38</c:v>
                </c:pt>
                <c:pt idx="41269">
                  <c:v>412609.38</c:v>
                </c:pt>
                <c:pt idx="41270">
                  <c:v>412619.38</c:v>
                </c:pt>
                <c:pt idx="41271">
                  <c:v>412629.38</c:v>
                </c:pt>
                <c:pt idx="41272">
                  <c:v>412639.38</c:v>
                </c:pt>
                <c:pt idx="41273">
                  <c:v>412649.38</c:v>
                </c:pt>
                <c:pt idx="41274">
                  <c:v>412659.38</c:v>
                </c:pt>
                <c:pt idx="41275">
                  <c:v>412669.38</c:v>
                </c:pt>
                <c:pt idx="41276">
                  <c:v>412679.38</c:v>
                </c:pt>
                <c:pt idx="41277">
                  <c:v>412689.38</c:v>
                </c:pt>
                <c:pt idx="41278">
                  <c:v>412699.38</c:v>
                </c:pt>
                <c:pt idx="41279">
                  <c:v>412709.38</c:v>
                </c:pt>
                <c:pt idx="41280">
                  <c:v>412719.38</c:v>
                </c:pt>
                <c:pt idx="41281">
                  <c:v>412729.38</c:v>
                </c:pt>
                <c:pt idx="41282">
                  <c:v>412739.38</c:v>
                </c:pt>
                <c:pt idx="41283">
                  <c:v>412749.34</c:v>
                </c:pt>
                <c:pt idx="41284">
                  <c:v>412759.38</c:v>
                </c:pt>
                <c:pt idx="41285">
                  <c:v>412769.38</c:v>
                </c:pt>
                <c:pt idx="41286">
                  <c:v>412779.34</c:v>
                </c:pt>
                <c:pt idx="41287">
                  <c:v>412789.38</c:v>
                </c:pt>
                <c:pt idx="41288">
                  <c:v>412799.34</c:v>
                </c:pt>
                <c:pt idx="41289">
                  <c:v>412809.38</c:v>
                </c:pt>
                <c:pt idx="41290">
                  <c:v>412819.34</c:v>
                </c:pt>
                <c:pt idx="41291">
                  <c:v>412829.34</c:v>
                </c:pt>
                <c:pt idx="41292">
                  <c:v>412839.34</c:v>
                </c:pt>
                <c:pt idx="41293">
                  <c:v>412849.34</c:v>
                </c:pt>
                <c:pt idx="41294">
                  <c:v>412859.34</c:v>
                </c:pt>
                <c:pt idx="41295">
                  <c:v>412869.34</c:v>
                </c:pt>
                <c:pt idx="41296">
                  <c:v>412879.34</c:v>
                </c:pt>
                <c:pt idx="41297">
                  <c:v>412889.31</c:v>
                </c:pt>
                <c:pt idx="41298">
                  <c:v>412899.34</c:v>
                </c:pt>
                <c:pt idx="41299">
                  <c:v>412909.31</c:v>
                </c:pt>
                <c:pt idx="41300">
                  <c:v>412919.34</c:v>
                </c:pt>
                <c:pt idx="41301">
                  <c:v>412929.31</c:v>
                </c:pt>
                <c:pt idx="41302">
                  <c:v>412939.31</c:v>
                </c:pt>
                <c:pt idx="41303">
                  <c:v>412949.34</c:v>
                </c:pt>
                <c:pt idx="41304">
                  <c:v>412959.31</c:v>
                </c:pt>
                <c:pt idx="41305">
                  <c:v>412969.31</c:v>
                </c:pt>
                <c:pt idx="41306">
                  <c:v>412979.31</c:v>
                </c:pt>
                <c:pt idx="41307">
                  <c:v>412989.31</c:v>
                </c:pt>
                <c:pt idx="41308">
                  <c:v>412999.31</c:v>
                </c:pt>
                <c:pt idx="41309">
                  <c:v>413009.31</c:v>
                </c:pt>
                <c:pt idx="41310">
                  <c:v>413019.31</c:v>
                </c:pt>
                <c:pt idx="41311">
                  <c:v>413029.31</c:v>
                </c:pt>
                <c:pt idx="41312">
                  <c:v>413039.31</c:v>
                </c:pt>
                <c:pt idx="41313">
                  <c:v>413049.31</c:v>
                </c:pt>
                <c:pt idx="41314">
                  <c:v>413059.31</c:v>
                </c:pt>
                <c:pt idx="41315">
                  <c:v>413069.31</c:v>
                </c:pt>
                <c:pt idx="41316">
                  <c:v>413079.31</c:v>
                </c:pt>
                <c:pt idx="41317">
                  <c:v>413089.28000000003</c:v>
                </c:pt>
                <c:pt idx="41318">
                  <c:v>413099.31</c:v>
                </c:pt>
                <c:pt idx="41319">
                  <c:v>413109.28</c:v>
                </c:pt>
                <c:pt idx="41320">
                  <c:v>413119.31</c:v>
                </c:pt>
                <c:pt idx="41321">
                  <c:v>413129.28</c:v>
                </c:pt>
                <c:pt idx="41322">
                  <c:v>413139.28</c:v>
                </c:pt>
                <c:pt idx="41323">
                  <c:v>413149.31</c:v>
                </c:pt>
                <c:pt idx="41324">
                  <c:v>413159.28</c:v>
                </c:pt>
                <c:pt idx="41325">
                  <c:v>413169.28</c:v>
                </c:pt>
                <c:pt idx="41326">
                  <c:v>413179.28</c:v>
                </c:pt>
                <c:pt idx="41327">
                  <c:v>413189.28</c:v>
                </c:pt>
                <c:pt idx="41328">
                  <c:v>413199.25</c:v>
                </c:pt>
                <c:pt idx="41329">
                  <c:v>413209.28</c:v>
                </c:pt>
                <c:pt idx="41330">
                  <c:v>413219.25</c:v>
                </c:pt>
                <c:pt idx="41331">
                  <c:v>413229.28</c:v>
                </c:pt>
                <c:pt idx="41332">
                  <c:v>413239.25</c:v>
                </c:pt>
                <c:pt idx="41333">
                  <c:v>413249.25</c:v>
                </c:pt>
                <c:pt idx="41334">
                  <c:v>413259.28</c:v>
                </c:pt>
                <c:pt idx="41335">
                  <c:v>413269.25</c:v>
                </c:pt>
                <c:pt idx="41336">
                  <c:v>413279.25</c:v>
                </c:pt>
                <c:pt idx="41337">
                  <c:v>413289.25</c:v>
                </c:pt>
                <c:pt idx="41338">
                  <c:v>413299.25</c:v>
                </c:pt>
                <c:pt idx="41339">
                  <c:v>413309.25</c:v>
                </c:pt>
                <c:pt idx="41340">
                  <c:v>413319.25</c:v>
                </c:pt>
                <c:pt idx="41341">
                  <c:v>413329.25</c:v>
                </c:pt>
                <c:pt idx="41342">
                  <c:v>413339.25</c:v>
                </c:pt>
                <c:pt idx="41343">
                  <c:v>413349.25</c:v>
                </c:pt>
                <c:pt idx="41344">
                  <c:v>413359.25</c:v>
                </c:pt>
                <c:pt idx="41345">
                  <c:v>413369.25</c:v>
                </c:pt>
                <c:pt idx="41346">
                  <c:v>413379.25</c:v>
                </c:pt>
                <c:pt idx="41347">
                  <c:v>413389.25</c:v>
                </c:pt>
                <c:pt idx="41348">
                  <c:v>413399.25</c:v>
                </c:pt>
                <c:pt idx="41349">
                  <c:v>413409.25</c:v>
                </c:pt>
                <c:pt idx="41350">
                  <c:v>413419.22</c:v>
                </c:pt>
                <c:pt idx="41351">
                  <c:v>413429.25</c:v>
                </c:pt>
                <c:pt idx="41352">
                  <c:v>413439.22</c:v>
                </c:pt>
                <c:pt idx="41353">
                  <c:v>413449.22</c:v>
                </c:pt>
                <c:pt idx="41354">
                  <c:v>413459.25</c:v>
                </c:pt>
                <c:pt idx="41355">
                  <c:v>413469.22</c:v>
                </c:pt>
                <c:pt idx="41356">
                  <c:v>413479.25</c:v>
                </c:pt>
                <c:pt idx="41357">
                  <c:v>413489.22</c:v>
                </c:pt>
                <c:pt idx="41358">
                  <c:v>413499.22</c:v>
                </c:pt>
                <c:pt idx="41359">
                  <c:v>413509.22</c:v>
                </c:pt>
                <c:pt idx="41360">
                  <c:v>413519.22</c:v>
                </c:pt>
                <c:pt idx="41361">
                  <c:v>413529.19</c:v>
                </c:pt>
                <c:pt idx="41362">
                  <c:v>413539.22</c:v>
                </c:pt>
                <c:pt idx="41363">
                  <c:v>413549.22</c:v>
                </c:pt>
                <c:pt idx="41364">
                  <c:v>413559.19</c:v>
                </c:pt>
                <c:pt idx="41365">
                  <c:v>413569.22</c:v>
                </c:pt>
                <c:pt idx="41366">
                  <c:v>413579.19</c:v>
                </c:pt>
                <c:pt idx="41367">
                  <c:v>413589.22</c:v>
                </c:pt>
                <c:pt idx="41368">
                  <c:v>413599.19</c:v>
                </c:pt>
                <c:pt idx="41369">
                  <c:v>413609.19</c:v>
                </c:pt>
                <c:pt idx="41370">
                  <c:v>413619.19</c:v>
                </c:pt>
                <c:pt idx="41371">
                  <c:v>413629.19</c:v>
                </c:pt>
                <c:pt idx="41372">
                  <c:v>413639.19</c:v>
                </c:pt>
                <c:pt idx="41373">
                  <c:v>413649.19</c:v>
                </c:pt>
                <c:pt idx="41374">
                  <c:v>413659.19</c:v>
                </c:pt>
                <c:pt idx="41375">
                  <c:v>413669.19</c:v>
                </c:pt>
                <c:pt idx="41376">
                  <c:v>413679.19</c:v>
                </c:pt>
                <c:pt idx="41377">
                  <c:v>413689.19</c:v>
                </c:pt>
                <c:pt idx="41378">
                  <c:v>413699.19</c:v>
                </c:pt>
                <c:pt idx="41379">
                  <c:v>413709.19</c:v>
                </c:pt>
                <c:pt idx="41380">
                  <c:v>413719.19</c:v>
                </c:pt>
                <c:pt idx="41381">
                  <c:v>413729.16</c:v>
                </c:pt>
                <c:pt idx="41382">
                  <c:v>413739.19</c:v>
                </c:pt>
                <c:pt idx="41383">
                  <c:v>413749.19</c:v>
                </c:pt>
                <c:pt idx="41384">
                  <c:v>413759.16</c:v>
                </c:pt>
                <c:pt idx="41385">
                  <c:v>413769.19</c:v>
                </c:pt>
                <c:pt idx="41386">
                  <c:v>413779.16</c:v>
                </c:pt>
                <c:pt idx="41387">
                  <c:v>413789.19</c:v>
                </c:pt>
                <c:pt idx="41388">
                  <c:v>413799.16</c:v>
                </c:pt>
                <c:pt idx="41389">
                  <c:v>413809.16</c:v>
                </c:pt>
                <c:pt idx="41390">
                  <c:v>413819.16</c:v>
                </c:pt>
                <c:pt idx="41391">
                  <c:v>413829.16</c:v>
                </c:pt>
                <c:pt idx="41392">
                  <c:v>413839.13</c:v>
                </c:pt>
                <c:pt idx="41393">
                  <c:v>413849.16</c:v>
                </c:pt>
                <c:pt idx="41394">
                  <c:v>413859.16</c:v>
                </c:pt>
                <c:pt idx="41395">
                  <c:v>413869.16</c:v>
                </c:pt>
                <c:pt idx="41396">
                  <c:v>413879.16</c:v>
                </c:pt>
                <c:pt idx="41397">
                  <c:v>413889.13</c:v>
                </c:pt>
                <c:pt idx="41398">
                  <c:v>413899.16</c:v>
                </c:pt>
                <c:pt idx="41399">
                  <c:v>413909.13</c:v>
                </c:pt>
                <c:pt idx="41400">
                  <c:v>413919.13</c:v>
                </c:pt>
                <c:pt idx="41401">
                  <c:v>413929.13</c:v>
                </c:pt>
                <c:pt idx="41402">
                  <c:v>413939.13</c:v>
                </c:pt>
                <c:pt idx="41403">
                  <c:v>413949.16</c:v>
                </c:pt>
                <c:pt idx="41404">
                  <c:v>413959.13</c:v>
                </c:pt>
                <c:pt idx="41405">
                  <c:v>413969.13</c:v>
                </c:pt>
                <c:pt idx="41406">
                  <c:v>413979.13</c:v>
                </c:pt>
                <c:pt idx="41407">
                  <c:v>413989.13</c:v>
                </c:pt>
                <c:pt idx="41408">
                  <c:v>413999.13</c:v>
                </c:pt>
                <c:pt idx="41409">
                  <c:v>414009.13</c:v>
                </c:pt>
                <c:pt idx="41410">
                  <c:v>414019.13</c:v>
                </c:pt>
                <c:pt idx="41411">
                  <c:v>414029.13</c:v>
                </c:pt>
                <c:pt idx="41412">
                  <c:v>414039.09</c:v>
                </c:pt>
                <c:pt idx="41413">
                  <c:v>414049.13</c:v>
                </c:pt>
                <c:pt idx="41414">
                  <c:v>414059.13</c:v>
                </c:pt>
                <c:pt idx="41415">
                  <c:v>414069.13</c:v>
                </c:pt>
                <c:pt idx="41416">
                  <c:v>414079.13</c:v>
                </c:pt>
                <c:pt idx="41417">
                  <c:v>414089.09</c:v>
                </c:pt>
                <c:pt idx="41418">
                  <c:v>414099.13</c:v>
                </c:pt>
                <c:pt idx="41419">
                  <c:v>414109.09</c:v>
                </c:pt>
                <c:pt idx="41420">
                  <c:v>414119.09</c:v>
                </c:pt>
                <c:pt idx="41421">
                  <c:v>414129.09</c:v>
                </c:pt>
                <c:pt idx="41422">
                  <c:v>414139.09</c:v>
                </c:pt>
                <c:pt idx="41423">
                  <c:v>414149.13</c:v>
                </c:pt>
                <c:pt idx="41424">
                  <c:v>414159.09</c:v>
                </c:pt>
                <c:pt idx="41425">
                  <c:v>414169.09</c:v>
                </c:pt>
                <c:pt idx="41426">
                  <c:v>414179.09</c:v>
                </c:pt>
                <c:pt idx="41427">
                  <c:v>414189.09</c:v>
                </c:pt>
                <c:pt idx="41428">
                  <c:v>414199.06</c:v>
                </c:pt>
                <c:pt idx="41429">
                  <c:v>414209.09</c:v>
                </c:pt>
                <c:pt idx="41430">
                  <c:v>414219.06</c:v>
                </c:pt>
                <c:pt idx="41431">
                  <c:v>414229.06</c:v>
                </c:pt>
                <c:pt idx="41432">
                  <c:v>414239.06</c:v>
                </c:pt>
                <c:pt idx="41433">
                  <c:v>414249.06</c:v>
                </c:pt>
                <c:pt idx="41434">
                  <c:v>414259.09</c:v>
                </c:pt>
                <c:pt idx="41435">
                  <c:v>414269.06</c:v>
                </c:pt>
                <c:pt idx="41436">
                  <c:v>414279.06</c:v>
                </c:pt>
                <c:pt idx="41437">
                  <c:v>414289.06</c:v>
                </c:pt>
                <c:pt idx="41438">
                  <c:v>414299.06</c:v>
                </c:pt>
                <c:pt idx="41439">
                  <c:v>414309.06</c:v>
                </c:pt>
                <c:pt idx="41440">
                  <c:v>414319.06</c:v>
                </c:pt>
                <c:pt idx="41441">
                  <c:v>414329.06</c:v>
                </c:pt>
                <c:pt idx="41442">
                  <c:v>414339.06</c:v>
                </c:pt>
                <c:pt idx="41443">
                  <c:v>414349.03</c:v>
                </c:pt>
                <c:pt idx="41444">
                  <c:v>414359.06</c:v>
                </c:pt>
                <c:pt idx="41445">
                  <c:v>414369.06</c:v>
                </c:pt>
                <c:pt idx="41446">
                  <c:v>414379.06</c:v>
                </c:pt>
                <c:pt idx="41447">
                  <c:v>414389.06</c:v>
                </c:pt>
                <c:pt idx="41448">
                  <c:v>414399.03</c:v>
                </c:pt>
                <c:pt idx="41449">
                  <c:v>414409.06</c:v>
                </c:pt>
                <c:pt idx="41450">
                  <c:v>414419.03</c:v>
                </c:pt>
                <c:pt idx="41451">
                  <c:v>414429.03</c:v>
                </c:pt>
                <c:pt idx="41452">
                  <c:v>414439.03</c:v>
                </c:pt>
                <c:pt idx="41453">
                  <c:v>414449.03</c:v>
                </c:pt>
                <c:pt idx="41454">
                  <c:v>414459.06</c:v>
                </c:pt>
                <c:pt idx="41455">
                  <c:v>414469.03</c:v>
                </c:pt>
                <c:pt idx="41456">
                  <c:v>414479.03</c:v>
                </c:pt>
                <c:pt idx="41457">
                  <c:v>414489.03</c:v>
                </c:pt>
                <c:pt idx="41458">
                  <c:v>414499.03</c:v>
                </c:pt>
                <c:pt idx="41459">
                  <c:v>414509</c:v>
                </c:pt>
                <c:pt idx="41460">
                  <c:v>414519.03</c:v>
                </c:pt>
                <c:pt idx="41461">
                  <c:v>414529</c:v>
                </c:pt>
                <c:pt idx="41462">
                  <c:v>414539.03</c:v>
                </c:pt>
                <c:pt idx="41463">
                  <c:v>414549</c:v>
                </c:pt>
                <c:pt idx="41464">
                  <c:v>414559</c:v>
                </c:pt>
                <c:pt idx="41465">
                  <c:v>414569.03</c:v>
                </c:pt>
                <c:pt idx="41466">
                  <c:v>414579</c:v>
                </c:pt>
                <c:pt idx="41467">
                  <c:v>414589</c:v>
                </c:pt>
                <c:pt idx="41468">
                  <c:v>414599</c:v>
                </c:pt>
                <c:pt idx="41469">
                  <c:v>414609</c:v>
                </c:pt>
                <c:pt idx="41470">
                  <c:v>414619</c:v>
                </c:pt>
                <c:pt idx="41471">
                  <c:v>414629</c:v>
                </c:pt>
                <c:pt idx="41472">
                  <c:v>414639</c:v>
                </c:pt>
                <c:pt idx="41473">
                  <c:v>414649</c:v>
                </c:pt>
                <c:pt idx="41474">
                  <c:v>414659</c:v>
                </c:pt>
                <c:pt idx="41475">
                  <c:v>414669</c:v>
                </c:pt>
                <c:pt idx="41476">
                  <c:v>414679</c:v>
                </c:pt>
                <c:pt idx="41477">
                  <c:v>414689</c:v>
                </c:pt>
                <c:pt idx="41478">
                  <c:v>414699</c:v>
                </c:pt>
                <c:pt idx="41479">
                  <c:v>414708.97</c:v>
                </c:pt>
                <c:pt idx="41480">
                  <c:v>414719</c:v>
                </c:pt>
                <c:pt idx="41481">
                  <c:v>414728.97</c:v>
                </c:pt>
                <c:pt idx="41482">
                  <c:v>414739</c:v>
                </c:pt>
                <c:pt idx="41483">
                  <c:v>414748.97</c:v>
                </c:pt>
                <c:pt idx="41484">
                  <c:v>414758.97</c:v>
                </c:pt>
                <c:pt idx="41485">
                  <c:v>414769</c:v>
                </c:pt>
                <c:pt idx="41486">
                  <c:v>414778.97</c:v>
                </c:pt>
                <c:pt idx="41487">
                  <c:v>414788.97</c:v>
                </c:pt>
                <c:pt idx="41488">
                  <c:v>414798.97</c:v>
                </c:pt>
                <c:pt idx="41489">
                  <c:v>414808.97</c:v>
                </c:pt>
                <c:pt idx="41490">
                  <c:v>414818.94</c:v>
                </c:pt>
                <c:pt idx="41491">
                  <c:v>414828.97</c:v>
                </c:pt>
                <c:pt idx="41492">
                  <c:v>414838.94</c:v>
                </c:pt>
                <c:pt idx="41493">
                  <c:v>414848.97</c:v>
                </c:pt>
                <c:pt idx="41494">
                  <c:v>414858.97</c:v>
                </c:pt>
                <c:pt idx="41495">
                  <c:v>414868.94</c:v>
                </c:pt>
                <c:pt idx="41496">
                  <c:v>414878.97</c:v>
                </c:pt>
                <c:pt idx="41497">
                  <c:v>414888.94</c:v>
                </c:pt>
                <c:pt idx="41498">
                  <c:v>414898.94</c:v>
                </c:pt>
                <c:pt idx="41499">
                  <c:v>414908.94</c:v>
                </c:pt>
                <c:pt idx="41500">
                  <c:v>414918.94</c:v>
                </c:pt>
                <c:pt idx="41501">
                  <c:v>414928.94</c:v>
                </c:pt>
                <c:pt idx="41502">
                  <c:v>414938.94</c:v>
                </c:pt>
                <c:pt idx="41503">
                  <c:v>414948.94</c:v>
                </c:pt>
                <c:pt idx="41504">
                  <c:v>414958.94</c:v>
                </c:pt>
                <c:pt idx="41505">
                  <c:v>414968.94</c:v>
                </c:pt>
                <c:pt idx="41506">
                  <c:v>414978.94</c:v>
                </c:pt>
                <c:pt idx="41507">
                  <c:v>414988.94</c:v>
                </c:pt>
                <c:pt idx="41508">
                  <c:v>414998.94</c:v>
                </c:pt>
                <c:pt idx="41509">
                  <c:v>415008.94</c:v>
                </c:pt>
                <c:pt idx="41510">
                  <c:v>415018.91</c:v>
                </c:pt>
                <c:pt idx="41511">
                  <c:v>415028.94</c:v>
                </c:pt>
                <c:pt idx="41512">
                  <c:v>415038.91</c:v>
                </c:pt>
                <c:pt idx="41513">
                  <c:v>415048.94</c:v>
                </c:pt>
                <c:pt idx="41514">
                  <c:v>415058.94</c:v>
                </c:pt>
                <c:pt idx="41515">
                  <c:v>415068.91</c:v>
                </c:pt>
                <c:pt idx="41516">
                  <c:v>415078.94</c:v>
                </c:pt>
                <c:pt idx="41517">
                  <c:v>415088.91</c:v>
                </c:pt>
                <c:pt idx="41518">
                  <c:v>415098.91</c:v>
                </c:pt>
                <c:pt idx="41519">
                  <c:v>415108.91</c:v>
                </c:pt>
                <c:pt idx="41520">
                  <c:v>415118.91</c:v>
                </c:pt>
                <c:pt idx="41521">
                  <c:v>415128.91</c:v>
                </c:pt>
                <c:pt idx="41522">
                  <c:v>415138.91</c:v>
                </c:pt>
                <c:pt idx="41523">
                  <c:v>415148.88</c:v>
                </c:pt>
                <c:pt idx="41524">
                  <c:v>415158.91</c:v>
                </c:pt>
                <c:pt idx="41525">
                  <c:v>415168.91</c:v>
                </c:pt>
                <c:pt idx="41526">
                  <c:v>415178.88</c:v>
                </c:pt>
                <c:pt idx="41527">
                  <c:v>415188.91</c:v>
                </c:pt>
                <c:pt idx="41528">
                  <c:v>415198.88</c:v>
                </c:pt>
                <c:pt idx="41529">
                  <c:v>415208.91</c:v>
                </c:pt>
                <c:pt idx="41530">
                  <c:v>415218.88</c:v>
                </c:pt>
                <c:pt idx="41531">
                  <c:v>415228.88</c:v>
                </c:pt>
                <c:pt idx="41532">
                  <c:v>415238.88</c:v>
                </c:pt>
                <c:pt idx="41533">
                  <c:v>415248.88</c:v>
                </c:pt>
                <c:pt idx="41534">
                  <c:v>415258.88</c:v>
                </c:pt>
                <c:pt idx="41535">
                  <c:v>415268.88</c:v>
                </c:pt>
                <c:pt idx="41536">
                  <c:v>415278.88</c:v>
                </c:pt>
                <c:pt idx="41537">
                  <c:v>415288.88</c:v>
                </c:pt>
                <c:pt idx="41538">
                  <c:v>415298.88</c:v>
                </c:pt>
                <c:pt idx="41539">
                  <c:v>415308.88</c:v>
                </c:pt>
                <c:pt idx="41540">
                  <c:v>415318.88</c:v>
                </c:pt>
                <c:pt idx="41541">
                  <c:v>415328.88</c:v>
                </c:pt>
                <c:pt idx="41542">
                  <c:v>415338.88</c:v>
                </c:pt>
                <c:pt idx="41543">
                  <c:v>415348.84</c:v>
                </c:pt>
                <c:pt idx="41544">
                  <c:v>415358.88</c:v>
                </c:pt>
                <c:pt idx="41545">
                  <c:v>415368.88</c:v>
                </c:pt>
                <c:pt idx="41546">
                  <c:v>415378.84</c:v>
                </c:pt>
                <c:pt idx="41547">
                  <c:v>415388.88</c:v>
                </c:pt>
                <c:pt idx="41548">
                  <c:v>415398.84</c:v>
                </c:pt>
                <c:pt idx="41549">
                  <c:v>415408.88</c:v>
                </c:pt>
                <c:pt idx="41550">
                  <c:v>415418.84</c:v>
                </c:pt>
                <c:pt idx="41551">
                  <c:v>415428.84</c:v>
                </c:pt>
                <c:pt idx="41552">
                  <c:v>415438.84</c:v>
                </c:pt>
                <c:pt idx="41553">
                  <c:v>415448.84</c:v>
                </c:pt>
                <c:pt idx="41554">
                  <c:v>415458.84</c:v>
                </c:pt>
                <c:pt idx="41555">
                  <c:v>415468.84</c:v>
                </c:pt>
                <c:pt idx="41556">
                  <c:v>415478.84</c:v>
                </c:pt>
                <c:pt idx="41557">
                  <c:v>415488.81</c:v>
                </c:pt>
                <c:pt idx="41558">
                  <c:v>415498.84</c:v>
                </c:pt>
                <c:pt idx="41559">
                  <c:v>415508.81</c:v>
                </c:pt>
                <c:pt idx="41560">
                  <c:v>415518.84</c:v>
                </c:pt>
                <c:pt idx="41561">
                  <c:v>415528.81</c:v>
                </c:pt>
                <c:pt idx="41562">
                  <c:v>415538.81</c:v>
                </c:pt>
                <c:pt idx="41563">
                  <c:v>415548.81</c:v>
                </c:pt>
                <c:pt idx="41564">
                  <c:v>415558.81</c:v>
                </c:pt>
                <c:pt idx="41565">
                  <c:v>415568.81</c:v>
                </c:pt>
                <c:pt idx="41566">
                  <c:v>415578.81</c:v>
                </c:pt>
                <c:pt idx="41567">
                  <c:v>415588.81</c:v>
                </c:pt>
                <c:pt idx="41568">
                  <c:v>415598.81</c:v>
                </c:pt>
                <c:pt idx="41569">
                  <c:v>415608.81</c:v>
                </c:pt>
                <c:pt idx="41570">
                  <c:v>415618.81</c:v>
                </c:pt>
                <c:pt idx="41571">
                  <c:v>415628.81</c:v>
                </c:pt>
                <c:pt idx="41572">
                  <c:v>415638.81</c:v>
                </c:pt>
                <c:pt idx="41573">
                  <c:v>415648.81</c:v>
                </c:pt>
                <c:pt idx="41574">
                  <c:v>415658.81</c:v>
                </c:pt>
                <c:pt idx="41575">
                  <c:v>415668.81</c:v>
                </c:pt>
                <c:pt idx="41576">
                  <c:v>415678.81</c:v>
                </c:pt>
                <c:pt idx="41577">
                  <c:v>415688.78</c:v>
                </c:pt>
                <c:pt idx="41578">
                  <c:v>415698.81</c:v>
                </c:pt>
                <c:pt idx="41579">
                  <c:v>415708.78</c:v>
                </c:pt>
                <c:pt idx="41580">
                  <c:v>415718.81</c:v>
                </c:pt>
                <c:pt idx="41581">
                  <c:v>415728.78</c:v>
                </c:pt>
                <c:pt idx="41582">
                  <c:v>415738.78</c:v>
                </c:pt>
                <c:pt idx="41583">
                  <c:v>415748.78</c:v>
                </c:pt>
                <c:pt idx="41584">
                  <c:v>415758.78</c:v>
                </c:pt>
                <c:pt idx="41585">
                  <c:v>415768.78</c:v>
                </c:pt>
                <c:pt idx="41586">
                  <c:v>415778.78</c:v>
                </c:pt>
                <c:pt idx="41587">
                  <c:v>415788.78</c:v>
                </c:pt>
                <c:pt idx="41588">
                  <c:v>415798.78</c:v>
                </c:pt>
                <c:pt idx="41589">
                  <c:v>415808.78</c:v>
                </c:pt>
                <c:pt idx="41590">
                  <c:v>415818.75</c:v>
                </c:pt>
                <c:pt idx="41591">
                  <c:v>415828.78</c:v>
                </c:pt>
                <c:pt idx="41592">
                  <c:v>415838.75</c:v>
                </c:pt>
                <c:pt idx="41593">
                  <c:v>415848.75</c:v>
                </c:pt>
                <c:pt idx="41594">
                  <c:v>415858.78</c:v>
                </c:pt>
                <c:pt idx="41595">
                  <c:v>415868.75</c:v>
                </c:pt>
                <c:pt idx="41596">
                  <c:v>415878.78</c:v>
                </c:pt>
                <c:pt idx="41597">
                  <c:v>415888.75</c:v>
                </c:pt>
                <c:pt idx="41598">
                  <c:v>415898.75</c:v>
                </c:pt>
                <c:pt idx="41599">
                  <c:v>415908.75</c:v>
                </c:pt>
                <c:pt idx="41600">
                  <c:v>415918.75</c:v>
                </c:pt>
                <c:pt idx="41601">
                  <c:v>415928.75</c:v>
                </c:pt>
                <c:pt idx="41602">
                  <c:v>415938.75</c:v>
                </c:pt>
                <c:pt idx="41603">
                  <c:v>415948.75</c:v>
                </c:pt>
                <c:pt idx="41604">
                  <c:v>415958.75</c:v>
                </c:pt>
                <c:pt idx="41605">
                  <c:v>415968.75</c:v>
                </c:pt>
                <c:pt idx="41606">
                  <c:v>415978.75</c:v>
                </c:pt>
                <c:pt idx="41607">
                  <c:v>415988.75</c:v>
                </c:pt>
                <c:pt idx="41608">
                  <c:v>415998.75</c:v>
                </c:pt>
                <c:pt idx="41609">
                  <c:v>416008.75</c:v>
                </c:pt>
                <c:pt idx="41610">
                  <c:v>416018.72</c:v>
                </c:pt>
                <c:pt idx="41611">
                  <c:v>416028.75</c:v>
                </c:pt>
                <c:pt idx="41612">
                  <c:v>416038.72</c:v>
                </c:pt>
                <c:pt idx="41613">
                  <c:v>416048.72</c:v>
                </c:pt>
                <c:pt idx="41614">
                  <c:v>416058.75</c:v>
                </c:pt>
                <c:pt idx="41615">
                  <c:v>416068.72</c:v>
                </c:pt>
                <c:pt idx="41616">
                  <c:v>416078.75</c:v>
                </c:pt>
                <c:pt idx="41617">
                  <c:v>416088.72</c:v>
                </c:pt>
                <c:pt idx="41618">
                  <c:v>416098.72</c:v>
                </c:pt>
                <c:pt idx="41619">
                  <c:v>416108.72</c:v>
                </c:pt>
                <c:pt idx="41620">
                  <c:v>416118.72</c:v>
                </c:pt>
                <c:pt idx="41621">
                  <c:v>416128.69</c:v>
                </c:pt>
                <c:pt idx="41622">
                  <c:v>416138.72</c:v>
                </c:pt>
                <c:pt idx="41623">
                  <c:v>416148.69</c:v>
                </c:pt>
                <c:pt idx="41624">
                  <c:v>416158.69</c:v>
                </c:pt>
                <c:pt idx="41625">
                  <c:v>416168.72</c:v>
                </c:pt>
                <c:pt idx="41626">
                  <c:v>416178.69</c:v>
                </c:pt>
                <c:pt idx="41627">
                  <c:v>416188.72</c:v>
                </c:pt>
                <c:pt idx="41628">
                  <c:v>416198.69</c:v>
                </c:pt>
                <c:pt idx="41629">
                  <c:v>416208.69</c:v>
                </c:pt>
                <c:pt idx="41630">
                  <c:v>416218.69</c:v>
                </c:pt>
                <c:pt idx="41631">
                  <c:v>416228.69</c:v>
                </c:pt>
                <c:pt idx="41632">
                  <c:v>416238.69</c:v>
                </c:pt>
                <c:pt idx="41633">
                  <c:v>416248.69</c:v>
                </c:pt>
                <c:pt idx="41634">
                  <c:v>416258.69</c:v>
                </c:pt>
                <c:pt idx="41635">
                  <c:v>416268.69</c:v>
                </c:pt>
                <c:pt idx="41636">
                  <c:v>416278.69</c:v>
                </c:pt>
                <c:pt idx="41637">
                  <c:v>416288.69</c:v>
                </c:pt>
                <c:pt idx="41638">
                  <c:v>416298.69</c:v>
                </c:pt>
                <c:pt idx="41639">
                  <c:v>416308.69</c:v>
                </c:pt>
                <c:pt idx="41640">
                  <c:v>416318.69</c:v>
                </c:pt>
                <c:pt idx="41641">
                  <c:v>416328.66</c:v>
                </c:pt>
                <c:pt idx="41642">
                  <c:v>416338.69</c:v>
                </c:pt>
                <c:pt idx="41643">
                  <c:v>416348.66</c:v>
                </c:pt>
                <c:pt idx="41644">
                  <c:v>416358.66</c:v>
                </c:pt>
                <c:pt idx="41645">
                  <c:v>416368.69</c:v>
                </c:pt>
                <c:pt idx="41646">
                  <c:v>416378.66</c:v>
                </c:pt>
                <c:pt idx="41647">
                  <c:v>416388.69</c:v>
                </c:pt>
                <c:pt idx="41648">
                  <c:v>416398.66</c:v>
                </c:pt>
                <c:pt idx="41649">
                  <c:v>416408.66</c:v>
                </c:pt>
                <c:pt idx="41650">
                  <c:v>416418.66</c:v>
                </c:pt>
                <c:pt idx="41651">
                  <c:v>416428.66</c:v>
                </c:pt>
                <c:pt idx="41652">
                  <c:v>416438.63</c:v>
                </c:pt>
                <c:pt idx="41653">
                  <c:v>416448.66</c:v>
                </c:pt>
                <c:pt idx="41654">
                  <c:v>416458.63</c:v>
                </c:pt>
                <c:pt idx="41655">
                  <c:v>416468.66</c:v>
                </c:pt>
                <c:pt idx="41656">
                  <c:v>416478.66</c:v>
                </c:pt>
                <c:pt idx="41657">
                  <c:v>416488.63</c:v>
                </c:pt>
                <c:pt idx="41658">
                  <c:v>416498.66</c:v>
                </c:pt>
                <c:pt idx="41659">
                  <c:v>416508.63</c:v>
                </c:pt>
                <c:pt idx="41660">
                  <c:v>416518.63</c:v>
                </c:pt>
                <c:pt idx="41661">
                  <c:v>416528.63</c:v>
                </c:pt>
                <c:pt idx="41662">
                  <c:v>416538.63</c:v>
                </c:pt>
                <c:pt idx="41663">
                  <c:v>416548.63</c:v>
                </c:pt>
                <c:pt idx="41664">
                  <c:v>416558.63</c:v>
                </c:pt>
                <c:pt idx="41665">
                  <c:v>416568.63</c:v>
                </c:pt>
                <c:pt idx="41666">
                  <c:v>416578.63</c:v>
                </c:pt>
                <c:pt idx="41667">
                  <c:v>416588.63</c:v>
                </c:pt>
                <c:pt idx="41668">
                  <c:v>416598.63</c:v>
                </c:pt>
                <c:pt idx="41669">
                  <c:v>416608.63</c:v>
                </c:pt>
                <c:pt idx="41670">
                  <c:v>416618.63</c:v>
                </c:pt>
                <c:pt idx="41671">
                  <c:v>416628.63</c:v>
                </c:pt>
                <c:pt idx="41672">
                  <c:v>416638.59</c:v>
                </c:pt>
                <c:pt idx="41673">
                  <c:v>416648.63</c:v>
                </c:pt>
                <c:pt idx="41674">
                  <c:v>416658.59</c:v>
                </c:pt>
                <c:pt idx="41675">
                  <c:v>416668.63</c:v>
                </c:pt>
                <c:pt idx="41676">
                  <c:v>416678.63</c:v>
                </c:pt>
                <c:pt idx="41677">
                  <c:v>416688.59</c:v>
                </c:pt>
                <c:pt idx="41678">
                  <c:v>416698.63</c:v>
                </c:pt>
                <c:pt idx="41679">
                  <c:v>416708.59</c:v>
                </c:pt>
                <c:pt idx="41680">
                  <c:v>416718.59</c:v>
                </c:pt>
                <c:pt idx="41681">
                  <c:v>416728.59</c:v>
                </c:pt>
                <c:pt idx="41682">
                  <c:v>416738.59</c:v>
                </c:pt>
                <c:pt idx="41683">
                  <c:v>416748.56</c:v>
                </c:pt>
                <c:pt idx="41684">
                  <c:v>416758.59</c:v>
                </c:pt>
                <c:pt idx="41685">
                  <c:v>416768.59</c:v>
                </c:pt>
                <c:pt idx="41686">
                  <c:v>416778.59</c:v>
                </c:pt>
                <c:pt idx="41687">
                  <c:v>416788.59</c:v>
                </c:pt>
                <c:pt idx="41688">
                  <c:v>416798.56</c:v>
                </c:pt>
                <c:pt idx="41689">
                  <c:v>416808.59</c:v>
                </c:pt>
                <c:pt idx="41690">
                  <c:v>416818.56</c:v>
                </c:pt>
                <c:pt idx="41691">
                  <c:v>416828.56</c:v>
                </c:pt>
                <c:pt idx="41692">
                  <c:v>416838.56</c:v>
                </c:pt>
                <c:pt idx="41693">
                  <c:v>416848.56</c:v>
                </c:pt>
                <c:pt idx="41694">
                  <c:v>416858.56</c:v>
                </c:pt>
                <c:pt idx="41695">
                  <c:v>416868.56</c:v>
                </c:pt>
                <c:pt idx="41696">
                  <c:v>416878.56</c:v>
                </c:pt>
                <c:pt idx="41697">
                  <c:v>416888.56</c:v>
                </c:pt>
                <c:pt idx="41698">
                  <c:v>416898.56</c:v>
                </c:pt>
                <c:pt idx="41699">
                  <c:v>416908.56</c:v>
                </c:pt>
                <c:pt idx="41700">
                  <c:v>416918.56</c:v>
                </c:pt>
                <c:pt idx="41701">
                  <c:v>416928.56</c:v>
                </c:pt>
                <c:pt idx="41702">
                  <c:v>416938.56</c:v>
                </c:pt>
                <c:pt idx="41703">
                  <c:v>416948.56</c:v>
                </c:pt>
                <c:pt idx="41704">
                  <c:v>416958.56</c:v>
                </c:pt>
                <c:pt idx="41705">
                  <c:v>416968.56</c:v>
                </c:pt>
                <c:pt idx="41706">
                  <c:v>416978.56</c:v>
                </c:pt>
                <c:pt idx="41707">
                  <c:v>416988.56</c:v>
                </c:pt>
                <c:pt idx="41708">
                  <c:v>416998.53</c:v>
                </c:pt>
                <c:pt idx="41709">
                  <c:v>417008.56</c:v>
                </c:pt>
                <c:pt idx="41710">
                  <c:v>417018.53</c:v>
                </c:pt>
                <c:pt idx="41711">
                  <c:v>417028.56</c:v>
                </c:pt>
                <c:pt idx="41712">
                  <c:v>417038.53</c:v>
                </c:pt>
                <c:pt idx="41713">
                  <c:v>417048.53</c:v>
                </c:pt>
                <c:pt idx="41714">
                  <c:v>417058.53</c:v>
                </c:pt>
                <c:pt idx="41715">
                  <c:v>417068.53</c:v>
                </c:pt>
                <c:pt idx="41716">
                  <c:v>417078.53</c:v>
                </c:pt>
                <c:pt idx="41717">
                  <c:v>417088.53</c:v>
                </c:pt>
                <c:pt idx="41718">
                  <c:v>417098.53</c:v>
                </c:pt>
                <c:pt idx="41719">
                  <c:v>417108.5</c:v>
                </c:pt>
                <c:pt idx="41720">
                  <c:v>417118.53</c:v>
                </c:pt>
                <c:pt idx="41721">
                  <c:v>417128.5</c:v>
                </c:pt>
                <c:pt idx="41722">
                  <c:v>417138.53</c:v>
                </c:pt>
                <c:pt idx="41723">
                  <c:v>417148.5</c:v>
                </c:pt>
                <c:pt idx="41724">
                  <c:v>417158.5</c:v>
                </c:pt>
                <c:pt idx="41725">
                  <c:v>417168.53</c:v>
                </c:pt>
                <c:pt idx="41726">
                  <c:v>417178.5</c:v>
                </c:pt>
                <c:pt idx="41727">
                  <c:v>417188.5</c:v>
                </c:pt>
                <c:pt idx="41728">
                  <c:v>417198.5</c:v>
                </c:pt>
                <c:pt idx="41729">
                  <c:v>417208.5</c:v>
                </c:pt>
                <c:pt idx="41730">
                  <c:v>417218.5</c:v>
                </c:pt>
                <c:pt idx="41731">
                  <c:v>417228.5</c:v>
                </c:pt>
                <c:pt idx="41732">
                  <c:v>417238.5</c:v>
                </c:pt>
                <c:pt idx="41733">
                  <c:v>417248.5</c:v>
                </c:pt>
                <c:pt idx="41734">
                  <c:v>417258.5</c:v>
                </c:pt>
                <c:pt idx="41735">
                  <c:v>417268.5</c:v>
                </c:pt>
                <c:pt idx="41736">
                  <c:v>417278.5</c:v>
                </c:pt>
                <c:pt idx="41737">
                  <c:v>417288.5</c:v>
                </c:pt>
                <c:pt idx="41738">
                  <c:v>417298.5</c:v>
                </c:pt>
                <c:pt idx="41739">
                  <c:v>417308.47</c:v>
                </c:pt>
                <c:pt idx="41740">
                  <c:v>417318.5</c:v>
                </c:pt>
                <c:pt idx="41741">
                  <c:v>417328.47</c:v>
                </c:pt>
                <c:pt idx="41742">
                  <c:v>417338.5</c:v>
                </c:pt>
                <c:pt idx="41743">
                  <c:v>417348.47</c:v>
                </c:pt>
                <c:pt idx="41744">
                  <c:v>417358.47</c:v>
                </c:pt>
                <c:pt idx="41745">
                  <c:v>417368.47</c:v>
                </c:pt>
                <c:pt idx="41746">
                  <c:v>417378.47</c:v>
                </c:pt>
                <c:pt idx="41747">
                  <c:v>417388.47</c:v>
                </c:pt>
                <c:pt idx="41748">
                  <c:v>417398.47</c:v>
                </c:pt>
                <c:pt idx="41749">
                  <c:v>417408.47</c:v>
                </c:pt>
                <c:pt idx="41750">
                  <c:v>417418.44</c:v>
                </c:pt>
                <c:pt idx="41751">
                  <c:v>417428.47</c:v>
                </c:pt>
                <c:pt idx="41752">
                  <c:v>417438.44</c:v>
                </c:pt>
                <c:pt idx="41753">
                  <c:v>417448.47</c:v>
                </c:pt>
                <c:pt idx="41754">
                  <c:v>417458.44</c:v>
                </c:pt>
                <c:pt idx="41755">
                  <c:v>417468.44</c:v>
                </c:pt>
                <c:pt idx="41756">
                  <c:v>417478.47</c:v>
                </c:pt>
                <c:pt idx="41757">
                  <c:v>417488.44</c:v>
                </c:pt>
                <c:pt idx="41758">
                  <c:v>417498.44</c:v>
                </c:pt>
                <c:pt idx="41759">
                  <c:v>417508.44</c:v>
                </c:pt>
                <c:pt idx="41760">
                  <c:v>417518.44</c:v>
                </c:pt>
                <c:pt idx="41761">
                  <c:v>417528.44</c:v>
                </c:pt>
                <c:pt idx="41762">
                  <c:v>417538.44</c:v>
                </c:pt>
                <c:pt idx="41763">
                  <c:v>417548.44</c:v>
                </c:pt>
                <c:pt idx="41764">
                  <c:v>417558.44</c:v>
                </c:pt>
                <c:pt idx="41765">
                  <c:v>417568.44</c:v>
                </c:pt>
                <c:pt idx="41766">
                  <c:v>417578.44</c:v>
                </c:pt>
                <c:pt idx="41767">
                  <c:v>417588.44</c:v>
                </c:pt>
                <c:pt idx="41768">
                  <c:v>417598.44</c:v>
                </c:pt>
                <c:pt idx="41769">
                  <c:v>417608.44</c:v>
                </c:pt>
                <c:pt idx="41770">
                  <c:v>417618.44</c:v>
                </c:pt>
                <c:pt idx="41771">
                  <c:v>417628.44</c:v>
                </c:pt>
                <c:pt idx="41772">
                  <c:v>417638.41</c:v>
                </c:pt>
                <c:pt idx="41773">
                  <c:v>417648.44</c:v>
                </c:pt>
                <c:pt idx="41774">
                  <c:v>417658.41</c:v>
                </c:pt>
                <c:pt idx="41775">
                  <c:v>417668.41</c:v>
                </c:pt>
                <c:pt idx="41776">
                  <c:v>417678.44</c:v>
                </c:pt>
                <c:pt idx="41777">
                  <c:v>417688.41</c:v>
                </c:pt>
                <c:pt idx="41778">
                  <c:v>417698.44</c:v>
                </c:pt>
                <c:pt idx="41779">
                  <c:v>417708.41</c:v>
                </c:pt>
                <c:pt idx="41780">
                  <c:v>417718.41</c:v>
                </c:pt>
                <c:pt idx="41781">
                  <c:v>417728.41</c:v>
                </c:pt>
                <c:pt idx="41782">
                  <c:v>417738.41</c:v>
                </c:pt>
                <c:pt idx="41783">
                  <c:v>417748.38</c:v>
                </c:pt>
                <c:pt idx="41784">
                  <c:v>417758.41</c:v>
                </c:pt>
                <c:pt idx="41785">
                  <c:v>417768.38</c:v>
                </c:pt>
                <c:pt idx="41786">
                  <c:v>417778.38</c:v>
                </c:pt>
                <c:pt idx="41787">
                  <c:v>417788.41</c:v>
                </c:pt>
                <c:pt idx="41788">
                  <c:v>417798.38</c:v>
                </c:pt>
                <c:pt idx="41789">
                  <c:v>417808.41</c:v>
                </c:pt>
                <c:pt idx="41790">
                  <c:v>417818.38</c:v>
                </c:pt>
                <c:pt idx="41791">
                  <c:v>417828.38</c:v>
                </c:pt>
                <c:pt idx="41792">
                  <c:v>417838.38</c:v>
                </c:pt>
                <c:pt idx="41793">
                  <c:v>417848.38</c:v>
                </c:pt>
                <c:pt idx="41794">
                  <c:v>417858.38</c:v>
                </c:pt>
                <c:pt idx="41795">
                  <c:v>417868.38</c:v>
                </c:pt>
                <c:pt idx="41796">
                  <c:v>417878.38</c:v>
                </c:pt>
                <c:pt idx="41797">
                  <c:v>417888.38</c:v>
                </c:pt>
                <c:pt idx="41798">
                  <c:v>417898.38</c:v>
                </c:pt>
                <c:pt idx="41799">
                  <c:v>417908.38</c:v>
                </c:pt>
                <c:pt idx="41800">
                  <c:v>417918.38</c:v>
                </c:pt>
                <c:pt idx="41801">
                  <c:v>417928.38</c:v>
                </c:pt>
                <c:pt idx="41802">
                  <c:v>417938.38</c:v>
                </c:pt>
                <c:pt idx="41803">
                  <c:v>417948.34</c:v>
                </c:pt>
                <c:pt idx="41804">
                  <c:v>417958.38</c:v>
                </c:pt>
                <c:pt idx="41805">
                  <c:v>417968.34</c:v>
                </c:pt>
                <c:pt idx="41806">
                  <c:v>417978.34</c:v>
                </c:pt>
                <c:pt idx="41807">
                  <c:v>417988.38</c:v>
                </c:pt>
                <c:pt idx="41808">
                  <c:v>417998.34</c:v>
                </c:pt>
                <c:pt idx="41809">
                  <c:v>418008.38</c:v>
                </c:pt>
                <c:pt idx="41810">
                  <c:v>418018.34</c:v>
                </c:pt>
                <c:pt idx="41811">
                  <c:v>418028.34</c:v>
                </c:pt>
                <c:pt idx="41812">
                  <c:v>418038.34</c:v>
                </c:pt>
                <c:pt idx="41813">
                  <c:v>418048.34</c:v>
                </c:pt>
                <c:pt idx="41814">
                  <c:v>418058.31</c:v>
                </c:pt>
                <c:pt idx="41815">
                  <c:v>418068.34</c:v>
                </c:pt>
                <c:pt idx="41816">
                  <c:v>418078.34</c:v>
                </c:pt>
                <c:pt idx="41817">
                  <c:v>418088.31</c:v>
                </c:pt>
                <c:pt idx="41818">
                  <c:v>418098.34</c:v>
                </c:pt>
                <c:pt idx="41819">
                  <c:v>418108.31</c:v>
                </c:pt>
                <c:pt idx="41820">
                  <c:v>418118.34</c:v>
                </c:pt>
                <c:pt idx="41821">
                  <c:v>418128.31</c:v>
                </c:pt>
                <c:pt idx="41822">
                  <c:v>418138.31</c:v>
                </c:pt>
                <c:pt idx="41823">
                  <c:v>418148.31</c:v>
                </c:pt>
                <c:pt idx="41824">
                  <c:v>418158.31</c:v>
                </c:pt>
                <c:pt idx="41825">
                  <c:v>418168.31</c:v>
                </c:pt>
                <c:pt idx="41826">
                  <c:v>418178.31</c:v>
                </c:pt>
                <c:pt idx="41827">
                  <c:v>418188.31</c:v>
                </c:pt>
                <c:pt idx="41828">
                  <c:v>418198.31</c:v>
                </c:pt>
                <c:pt idx="41829">
                  <c:v>418208.31</c:v>
                </c:pt>
                <c:pt idx="41830">
                  <c:v>418218.31</c:v>
                </c:pt>
                <c:pt idx="41831">
                  <c:v>418228.31</c:v>
                </c:pt>
                <c:pt idx="41832">
                  <c:v>418238.31</c:v>
                </c:pt>
                <c:pt idx="41833">
                  <c:v>418248.31</c:v>
                </c:pt>
                <c:pt idx="41834">
                  <c:v>418258.28</c:v>
                </c:pt>
                <c:pt idx="41835">
                  <c:v>418268.31</c:v>
                </c:pt>
                <c:pt idx="41836">
                  <c:v>418278.28</c:v>
                </c:pt>
                <c:pt idx="41837">
                  <c:v>418288.31</c:v>
                </c:pt>
                <c:pt idx="41838">
                  <c:v>418298.31</c:v>
                </c:pt>
                <c:pt idx="41839">
                  <c:v>418308.28</c:v>
                </c:pt>
                <c:pt idx="41840">
                  <c:v>418318.31</c:v>
                </c:pt>
                <c:pt idx="41841">
                  <c:v>418328.28</c:v>
                </c:pt>
                <c:pt idx="41842">
                  <c:v>418338.28</c:v>
                </c:pt>
                <c:pt idx="41843">
                  <c:v>418348.28</c:v>
                </c:pt>
                <c:pt idx="41844">
                  <c:v>418358.28</c:v>
                </c:pt>
                <c:pt idx="41845">
                  <c:v>418368.25</c:v>
                </c:pt>
                <c:pt idx="41846">
                  <c:v>418378.28</c:v>
                </c:pt>
                <c:pt idx="41847">
                  <c:v>418388.28</c:v>
                </c:pt>
                <c:pt idx="41848">
                  <c:v>418398.28</c:v>
                </c:pt>
                <c:pt idx="41849">
                  <c:v>418408.28</c:v>
                </c:pt>
                <c:pt idx="41850">
                  <c:v>418418.25</c:v>
                </c:pt>
                <c:pt idx="41851">
                  <c:v>418428.28</c:v>
                </c:pt>
                <c:pt idx="41852">
                  <c:v>418438.25</c:v>
                </c:pt>
                <c:pt idx="41853">
                  <c:v>418448.25</c:v>
                </c:pt>
                <c:pt idx="41854">
                  <c:v>418458.25</c:v>
                </c:pt>
                <c:pt idx="41855">
                  <c:v>418468.25</c:v>
                </c:pt>
                <c:pt idx="41856">
                  <c:v>418478.25</c:v>
                </c:pt>
                <c:pt idx="41857">
                  <c:v>418488.25</c:v>
                </c:pt>
                <c:pt idx="41858">
                  <c:v>418498.25</c:v>
                </c:pt>
                <c:pt idx="41859">
                  <c:v>418508.25</c:v>
                </c:pt>
                <c:pt idx="41860">
                  <c:v>418518.25</c:v>
                </c:pt>
                <c:pt idx="41861">
                  <c:v>418528.25</c:v>
                </c:pt>
                <c:pt idx="41862">
                  <c:v>418538.25</c:v>
                </c:pt>
                <c:pt idx="41863">
                  <c:v>418548.25</c:v>
                </c:pt>
                <c:pt idx="41864">
                  <c:v>418558.25</c:v>
                </c:pt>
                <c:pt idx="41865">
                  <c:v>418568.22</c:v>
                </c:pt>
                <c:pt idx="41866">
                  <c:v>418578.25</c:v>
                </c:pt>
                <c:pt idx="41867">
                  <c:v>418588.25</c:v>
                </c:pt>
                <c:pt idx="41868">
                  <c:v>418598.25</c:v>
                </c:pt>
                <c:pt idx="41869">
                  <c:v>418608.25</c:v>
                </c:pt>
                <c:pt idx="41870">
                  <c:v>418618.22</c:v>
                </c:pt>
                <c:pt idx="41871">
                  <c:v>418628.25</c:v>
                </c:pt>
                <c:pt idx="41872">
                  <c:v>418638.22</c:v>
                </c:pt>
                <c:pt idx="41873">
                  <c:v>418648.22</c:v>
                </c:pt>
                <c:pt idx="41874">
                  <c:v>418658.22</c:v>
                </c:pt>
                <c:pt idx="41875">
                  <c:v>418668.22</c:v>
                </c:pt>
                <c:pt idx="41876">
                  <c:v>418678.19</c:v>
                </c:pt>
                <c:pt idx="41877">
                  <c:v>418688.22</c:v>
                </c:pt>
                <c:pt idx="41878">
                  <c:v>418698.22</c:v>
                </c:pt>
                <c:pt idx="41879">
                  <c:v>418708.22</c:v>
                </c:pt>
                <c:pt idx="41880">
                  <c:v>418718.22</c:v>
                </c:pt>
                <c:pt idx="41881">
                  <c:v>418728.19</c:v>
                </c:pt>
                <c:pt idx="41882">
                  <c:v>418738.22</c:v>
                </c:pt>
                <c:pt idx="41883">
                  <c:v>418748.19</c:v>
                </c:pt>
                <c:pt idx="41884">
                  <c:v>418758.19</c:v>
                </c:pt>
                <c:pt idx="41885">
                  <c:v>418768.19</c:v>
                </c:pt>
                <c:pt idx="41886">
                  <c:v>418778.19</c:v>
                </c:pt>
                <c:pt idx="41887">
                  <c:v>418788.19</c:v>
                </c:pt>
                <c:pt idx="41888">
                  <c:v>418798.19</c:v>
                </c:pt>
                <c:pt idx="41889">
                  <c:v>418808.19</c:v>
                </c:pt>
                <c:pt idx="41890">
                  <c:v>418818.19</c:v>
                </c:pt>
                <c:pt idx="41891">
                  <c:v>418828.19</c:v>
                </c:pt>
                <c:pt idx="41892">
                  <c:v>418838.19</c:v>
                </c:pt>
                <c:pt idx="41893">
                  <c:v>418848.19</c:v>
                </c:pt>
                <c:pt idx="41894">
                  <c:v>418858.19</c:v>
                </c:pt>
                <c:pt idx="41895">
                  <c:v>418868.19</c:v>
                </c:pt>
                <c:pt idx="41896">
                  <c:v>418878.19</c:v>
                </c:pt>
                <c:pt idx="41897">
                  <c:v>418888.19</c:v>
                </c:pt>
                <c:pt idx="41898">
                  <c:v>418898.19</c:v>
                </c:pt>
                <c:pt idx="41899">
                  <c:v>418908.19</c:v>
                </c:pt>
                <c:pt idx="41900">
                  <c:v>418918.19</c:v>
                </c:pt>
                <c:pt idx="41901">
                  <c:v>418928.16</c:v>
                </c:pt>
                <c:pt idx="41902">
                  <c:v>418938.19</c:v>
                </c:pt>
                <c:pt idx="41903">
                  <c:v>418948.16</c:v>
                </c:pt>
                <c:pt idx="41904">
                  <c:v>418958.19</c:v>
                </c:pt>
                <c:pt idx="41905">
                  <c:v>418968.16</c:v>
                </c:pt>
                <c:pt idx="41906">
                  <c:v>418978.16</c:v>
                </c:pt>
                <c:pt idx="41907">
                  <c:v>418988.16</c:v>
                </c:pt>
                <c:pt idx="41908">
                  <c:v>418998.16</c:v>
                </c:pt>
                <c:pt idx="41909">
                  <c:v>419008.16</c:v>
                </c:pt>
                <c:pt idx="41910">
                  <c:v>419018.16</c:v>
                </c:pt>
                <c:pt idx="41911">
                  <c:v>419028.16</c:v>
                </c:pt>
                <c:pt idx="41912">
                  <c:v>419038.13</c:v>
                </c:pt>
                <c:pt idx="41913">
                  <c:v>419048.16</c:v>
                </c:pt>
                <c:pt idx="41914">
                  <c:v>419058.13</c:v>
                </c:pt>
                <c:pt idx="41915">
                  <c:v>419068.15999999997</c:v>
                </c:pt>
                <c:pt idx="41916">
                  <c:v>419078.13</c:v>
                </c:pt>
                <c:pt idx="41917">
                  <c:v>419088.13</c:v>
                </c:pt>
                <c:pt idx="41918">
                  <c:v>419098.16</c:v>
                </c:pt>
                <c:pt idx="41919">
                  <c:v>419108.13</c:v>
                </c:pt>
                <c:pt idx="41920">
                  <c:v>419118.13</c:v>
                </c:pt>
                <c:pt idx="41921">
                  <c:v>419128.13</c:v>
                </c:pt>
                <c:pt idx="41922">
                  <c:v>419138.13</c:v>
                </c:pt>
                <c:pt idx="41923">
                  <c:v>419148.13</c:v>
                </c:pt>
                <c:pt idx="41924">
                  <c:v>419158.13</c:v>
                </c:pt>
                <c:pt idx="41925">
                  <c:v>419168.13</c:v>
                </c:pt>
                <c:pt idx="41926">
                  <c:v>419178.13</c:v>
                </c:pt>
                <c:pt idx="41927">
                  <c:v>419188.13</c:v>
                </c:pt>
                <c:pt idx="41928">
                  <c:v>419198.13</c:v>
                </c:pt>
                <c:pt idx="41929">
                  <c:v>419208.13</c:v>
                </c:pt>
                <c:pt idx="41930">
                  <c:v>419218.13</c:v>
                </c:pt>
                <c:pt idx="41931">
                  <c:v>419228.13</c:v>
                </c:pt>
                <c:pt idx="41932">
                  <c:v>419238.09</c:v>
                </c:pt>
                <c:pt idx="41933">
                  <c:v>419248.13</c:v>
                </c:pt>
                <c:pt idx="41934">
                  <c:v>419258.09</c:v>
                </c:pt>
                <c:pt idx="41935">
                  <c:v>419268.13</c:v>
                </c:pt>
                <c:pt idx="41936">
                  <c:v>419278.09</c:v>
                </c:pt>
                <c:pt idx="41937">
                  <c:v>419288.09</c:v>
                </c:pt>
                <c:pt idx="41938">
                  <c:v>419298.13</c:v>
                </c:pt>
                <c:pt idx="41939">
                  <c:v>419308.09</c:v>
                </c:pt>
                <c:pt idx="41940">
                  <c:v>419318.09</c:v>
                </c:pt>
                <c:pt idx="41941">
                  <c:v>419328.09</c:v>
                </c:pt>
                <c:pt idx="41942">
                  <c:v>419338.09</c:v>
                </c:pt>
                <c:pt idx="41943">
                  <c:v>419348.09</c:v>
                </c:pt>
                <c:pt idx="41944">
                  <c:v>419358.09</c:v>
                </c:pt>
                <c:pt idx="41945">
                  <c:v>419368.06</c:v>
                </c:pt>
                <c:pt idx="41946">
                  <c:v>419378.09</c:v>
                </c:pt>
                <c:pt idx="41947">
                  <c:v>419388.06</c:v>
                </c:pt>
                <c:pt idx="41948">
                  <c:v>419398.06</c:v>
                </c:pt>
                <c:pt idx="41949">
                  <c:v>419408.09</c:v>
                </c:pt>
                <c:pt idx="41950">
                  <c:v>419418.06</c:v>
                </c:pt>
                <c:pt idx="41951">
                  <c:v>419428.09</c:v>
                </c:pt>
                <c:pt idx="41952">
                  <c:v>419438.06</c:v>
                </c:pt>
                <c:pt idx="41953">
                  <c:v>419448.06</c:v>
                </c:pt>
                <c:pt idx="41954">
                  <c:v>419458.06</c:v>
                </c:pt>
                <c:pt idx="41955">
                  <c:v>419468.06</c:v>
                </c:pt>
                <c:pt idx="41956">
                  <c:v>419478.06</c:v>
                </c:pt>
                <c:pt idx="41957">
                  <c:v>419488.06</c:v>
                </c:pt>
                <c:pt idx="41958">
                  <c:v>419498.06</c:v>
                </c:pt>
                <c:pt idx="41959">
                  <c:v>419508.06</c:v>
                </c:pt>
                <c:pt idx="41960">
                  <c:v>419518.06</c:v>
                </c:pt>
                <c:pt idx="41961">
                  <c:v>419528.06</c:v>
                </c:pt>
                <c:pt idx="41962">
                  <c:v>419538.06</c:v>
                </c:pt>
                <c:pt idx="41963">
                  <c:v>419548.06</c:v>
                </c:pt>
                <c:pt idx="41964">
                  <c:v>419558.06</c:v>
                </c:pt>
                <c:pt idx="41965">
                  <c:v>419568.03</c:v>
                </c:pt>
                <c:pt idx="41966">
                  <c:v>419578.06</c:v>
                </c:pt>
                <c:pt idx="41967">
                  <c:v>419588.03</c:v>
                </c:pt>
                <c:pt idx="41968">
                  <c:v>419598.03</c:v>
                </c:pt>
                <c:pt idx="41969">
                  <c:v>419608.06</c:v>
                </c:pt>
                <c:pt idx="41970">
                  <c:v>419618.03</c:v>
                </c:pt>
                <c:pt idx="41971">
                  <c:v>419628.06</c:v>
                </c:pt>
                <c:pt idx="41972">
                  <c:v>419638.03</c:v>
                </c:pt>
                <c:pt idx="41973">
                  <c:v>419648.03</c:v>
                </c:pt>
                <c:pt idx="41974">
                  <c:v>419658.03</c:v>
                </c:pt>
                <c:pt idx="41975">
                  <c:v>419668.03</c:v>
                </c:pt>
                <c:pt idx="41976">
                  <c:v>419678</c:v>
                </c:pt>
                <c:pt idx="41977">
                  <c:v>419688.03</c:v>
                </c:pt>
                <c:pt idx="41978">
                  <c:v>419698</c:v>
                </c:pt>
                <c:pt idx="41979">
                  <c:v>419708</c:v>
                </c:pt>
                <c:pt idx="41980">
                  <c:v>419718.03</c:v>
                </c:pt>
                <c:pt idx="41981">
                  <c:v>419728</c:v>
                </c:pt>
                <c:pt idx="41982">
                  <c:v>419738.03</c:v>
                </c:pt>
                <c:pt idx="41983">
                  <c:v>419748</c:v>
                </c:pt>
                <c:pt idx="41984">
                  <c:v>419758</c:v>
                </c:pt>
                <c:pt idx="41985">
                  <c:v>419768</c:v>
                </c:pt>
                <c:pt idx="41986">
                  <c:v>419778</c:v>
                </c:pt>
                <c:pt idx="41987">
                  <c:v>419788</c:v>
                </c:pt>
                <c:pt idx="41988">
                  <c:v>419798</c:v>
                </c:pt>
                <c:pt idx="41989">
                  <c:v>419808</c:v>
                </c:pt>
                <c:pt idx="41990">
                  <c:v>419818</c:v>
                </c:pt>
                <c:pt idx="41991">
                  <c:v>419828</c:v>
                </c:pt>
                <c:pt idx="41992">
                  <c:v>419838</c:v>
                </c:pt>
                <c:pt idx="41993">
                  <c:v>419848</c:v>
                </c:pt>
                <c:pt idx="41994">
                  <c:v>419858</c:v>
                </c:pt>
                <c:pt idx="41995">
                  <c:v>419868</c:v>
                </c:pt>
                <c:pt idx="41996">
                  <c:v>419877.97</c:v>
                </c:pt>
                <c:pt idx="41997">
                  <c:v>419888</c:v>
                </c:pt>
                <c:pt idx="41998">
                  <c:v>419897.97</c:v>
                </c:pt>
                <c:pt idx="41999">
                  <c:v>419907.97</c:v>
                </c:pt>
                <c:pt idx="42000">
                  <c:v>419918</c:v>
                </c:pt>
                <c:pt idx="42001">
                  <c:v>419927.97</c:v>
                </c:pt>
                <c:pt idx="42002">
                  <c:v>419938</c:v>
                </c:pt>
                <c:pt idx="42003">
                  <c:v>419947.97</c:v>
                </c:pt>
                <c:pt idx="42004">
                  <c:v>419957.97</c:v>
                </c:pt>
                <c:pt idx="42005">
                  <c:v>419967.97</c:v>
                </c:pt>
                <c:pt idx="42006">
                  <c:v>419977.97</c:v>
                </c:pt>
                <c:pt idx="42007">
                  <c:v>419987.94</c:v>
                </c:pt>
                <c:pt idx="42008">
                  <c:v>419997.97</c:v>
                </c:pt>
                <c:pt idx="42009">
                  <c:v>420007.97</c:v>
                </c:pt>
                <c:pt idx="42010">
                  <c:v>420017.97</c:v>
                </c:pt>
                <c:pt idx="42011">
                  <c:v>420027.97</c:v>
                </c:pt>
                <c:pt idx="42012">
                  <c:v>420037.94</c:v>
                </c:pt>
                <c:pt idx="42013">
                  <c:v>420047.97</c:v>
                </c:pt>
                <c:pt idx="42014">
                  <c:v>420057.94</c:v>
                </c:pt>
                <c:pt idx="42015">
                  <c:v>420067.94</c:v>
                </c:pt>
                <c:pt idx="42016">
                  <c:v>420077.94</c:v>
                </c:pt>
                <c:pt idx="42017">
                  <c:v>420087.94</c:v>
                </c:pt>
                <c:pt idx="42018">
                  <c:v>420097.94</c:v>
                </c:pt>
                <c:pt idx="42019">
                  <c:v>420107.94</c:v>
                </c:pt>
                <c:pt idx="42020">
                  <c:v>420117.94</c:v>
                </c:pt>
                <c:pt idx="42021">
                  <c:v>420127.94</c:v>
                </c:pt>
                <c:pt idx="42022">
                  <c:v>420137.94</c:v>
                </c:pt>
                <c:pt idx="42023">
                  <c:v>420147.94</c:v>
                </c:pt>
                <c:pt idx="42024">
                  <c:v>420157.94</c:v>
                </c:pt>
                <c:pt idx="42025">
                  <c:v>420167.94</c:v>
                </c:pt>
                <c:pt idx="42026">
                  <c:v>420177.94</c:v>
                </c:pt>
                <c:pt idx="42027">
                  <c:v>420187.91</c:v>
                </c:pt>
                <c:pt idx="42028">
                  <c:v>420197.94</c:v>
                </c:pt>
                <c:pt idx="42029">
                  <c:v>420207.91</c:v>
                </c:pt>
                <c:pt idx="42030">
                  <c:v>420217.94</c:v>
                </c:pt>
                <c:pt idx="42031">
                  <c:v>420227.94</c:v>
                </c:pt>
                <c:pt idx="42032">
                  <c:v>420237.91</c:v>
                </c:pt>
                <c:pt idx="42033">
                  <c:v>420247.94</c:v>
                </c:pt>
                <c:pt idx="42034">
                  <c:v>420257.91</c:v>
                </c:pt>
                <c:pt idx="42035">
                  <c:v>420267.91</c:v>
                </c:pt>
                <c:pt idx="42036">
                  <c:v>420277.91</c:v>
                </c:pt>
                <c:pt idx="42037">
                  <c:v>420287.91</c:v>
                </c:pt>
                <c:pt idx="42038">
                  <c:v>420297.88</c:v>
                </c:pt>
                <c:pt idx="42039">
                  <c:v>420307.91</c:v>
                </c:pt>
                <c:pt idx="42040">
                  <c:v>420317.91</c:v>
                </c:pt>
                <c:pt idx="42041">
                  <c:v>420327.91</c:v>
                </c:pt>
                <c:pt idx="42042">
                  <c:v>420337.91</c:v>
                </c:pt>
                <c:pt idx="42043">
                  <c:v>420347.88</c:v>
                </c:pt>
                <c:pt idx="42044">
                  <c:v>420357.91</c:v>
                </c:pt>
                <c:pt idx="42045">
                  <c:v>420367.88</c:v>
                </c:pt>
                <c:pt idx="42046">
                  <c:v>420377.88</c:v>
                </c:pt>
                <c:pt idx="42047">
                  <c:v>420387.88</c:v>
                </c:pt>
                <c:pt idx="42048">
                  <c:v>420397.88</c:v>
                </c:pt>
                <c:pt idx="42049">
                  <c:v>420407.88</c:v>
                </c:pt>
                <c:pt idx="42050">
                  <c:v>420417.88</c:v>
                </c:pt>
                <c:pt idx="42051">
                  <c:v>420427.88</c:v>
                </c:pt>
                <c:pt idx="42052">
                  <c:v>420437.88</c:v>
                </c:pt>
                <c:pt idx="42053">
                  <c:v>420447.88</c:v>
                </c:pt>
                <c:pt idx="42054">
                  <c:v>420457.88</c:v>
                </c:pt>
                <c:pt idx="42055">
                  <c:v>420467.88</c:v>
                </c:pt>
                <c:pt idx="42056">
                  <c:v>420477.88</c:v>
                </c:pt>
                <c:pt idx="42057">
                  <c:v>420487.88</c:v>
                </c:pt>
                <c:pt idx="42058">
                  <c:v>420497.84</c:v>
                </c:pt>
                <c:pt idx="42059">
                  <c:v>420507.88</c:v>
                </c:pt>
                <c:pt idx="42060">
                  <c:v>420517.88</c:v>
                </c:pt>
                <c:pt idx="42061">
                  <c:v>420527.88</c:v>
                </c:pt>
                <c:pt idx="42062">
                  <c:v>420537.88</c:v>
                </c:pt>
                <c:pt idx="42063">
                  <c:v>420547.84000000003</c:v>
                </c:pt>
                <c:pt idx="42064">
                  <c:v>420557.88</c:v>
                </c:pt>
                <c:pt idx="42065">
                  <c:v>420567.84</c:v>
                </c:pt>
                <c:pt idx="42066">
                  <c:v>420577.84</c:v>
                </c:pt>
                <c:pt idx="42067">
                  <c:v>420587.84</c:v>
                </c:pt>
                <c:pt idx="42068">
                  <c:v>420597.84</c:v>
                </c:pt>
                <c:pt idx="42069">
                  <c:v>420607.84</c:v>
                </c:pt>
                <c:pt idx="42070">
                  <c:v>420617.84</c:v>
                </c:pt>
                <c:pt idx="42071">
                  <c:v>420627.84</c:v>
                </c:pt>
                <c:pt idx="42072">
                  <c:v>420637.84</c:v>
                </c:pt>
                <c:pt idx="42073">
                  <c:v>420647.84</c:v>
                </c:pt>
                <c:pt idx="42074">
                  <c:v>420657.81</c:v>
                </c:pt>
                <c:pt idx="42075">
                  <c:v>420667.84</c:v>
                </c:pt>
                <c:pt idx="42076">
                  <c:v>420677.81</c:v>
                </c:pt>
                <c:pt idx="42077">
                  <c:v>420687.84</c:v>
                </c:pt>
                <c:pt idx="42078">
                  <c:v>420697.81</c:v>
                </c:pt>
                <c:pt idx="42079">
                  <c:v>420707.81</c:v>
                </c:pt>
                <c:pt idx="42080">
                  <c:v>420717.81</c:v>
                </c:pt>
                <c:pt idx="42081">
                  <c:v>420727.81</c:v>
                </c:pt>
                <c:pt idx="42082">
                  <c:v>420737.81</c:v>
                </c:pt>
                <c:pt idx="42083">
                  <c:v>420747.81</c:v>
                </c:pt>
                <c:pt idx="42084">
                  <c:v>420757.81</c:v>
                </c:pt>
                <c:pt idx="42085">
                  <c:v>420767.81</c:v>
                </c:pt>
                <c:pt idx="42086">
                  <c:v>420777.81</c:v>
                </c:pt>
                <c:pt idx="42087">
                  <c:v>420787.81</c:v>
                </c:pt>
                <c:pt idx="42088">
                  <c:v>420797.81</c:v>
                </c:pt>
                <c:pt idx="42089">
                  <c:v>420807.81</c:v>
                </c:pt>
                <c:pt idx="42090">
                  <c:v>420817.81</c:v>
                </c:pt>
                <c:pt idx="42091">
                  <c:v>420827.81</c:v>
                </c:pt>
                <c:pt idx="42092">
                  <c:v>420837.81</c:v>
                </c:pt>
                <c:pt idx="42093">
                  <c:v>420847.81</c:v>
                </c:pt>
                <c:pt idx="42094">
                  <c:v>420857.78</c:v>
                </c:pt>
                <c:pt idx="42095">
                  <c:v>420867.81</c:v>
                </c:pt>
                <c:pt idx="42096">
                  <c:v>420877.78</c:v>
                </c:pt>
                <c:pt idx="42097">
                  <c:v>420887.81</c:v>
                </c:pt>
                <c:pt idx="42098">
                  <c:v>420897.78</c:v>
                </c:pt>
                <c:pt idx="42099">
                  <c:v>420907.78</c:v>
                </c:pt>
                <c:pt idx="42100">
                  <c:v>420917.78</c:v>
                </c:pt>
                <c:pt idx="42101">
                  <c:v>420927.78</c:v>
                </c:pt>
                <c:pt idx="42102">
                  <c:v>420937.78</c:v>
                </c:pt>
                <c:pt idx="42103">
                  <c:v>420947.78</c:v>
                </c:pt>
                <c:pt idx="42104">
                  <c:v>420957.78</c:v>
                </c:pt>
                <c:pt idx="42105">
                  <c:v>420967.75</c:v>
                </c:pt>
                <c:pt idx="42106">
                  <c:v>420977.78</c:v>
                </c:pt>
                <c:pt idx="42107">
                  <c:v>420987.75</c:v>
                </c:pt>
                <c:pt idx="42108">
                  <c:v>420997.78</c:v>
                </c:pt>
                <c:pt idx="42109">
                  <c:v>421007.75</c:v>
                </c:pt>
                <c:pt idx="42110">
                  <c:v>421017.75</c:v>
                </c:pt>
                <c:pt idx="42111">
                  <c:v>421027.78</c:v>
                </c:pt>
                <c:pt idx="42112">
                  <c:v>421037.75</c:v>
                </c:pt>
                <c:pt idx="42113">
                  <c:v>421047.75</c:v>
                </c:pt>
                <c:pt idx="42114">
                  <c:v>421057.75</c:v>
                </c:pt>
                <c:pt idx="42115">
                  <c:v>421067.75</c:v>
                </c:pt>
                <c:pt idx="42116">
                  <c:v>421077.75</c:v>
                </c:pt>
                <c:pt idx="42117">
                  <c:v>421087.75</c:v>
                </c:pt>
                <c:pt idx="42118">
                  <c:v>421097.75</c:v>
                </c:pt>
                <c:pt idx="42119">
                  <c:v>421107.75</c:v>
                </c:pt>
                <c:pt idx="42120">
                  <c:v>421117.75</c:v>
                </c:pt>
                <c:pt idx="42121">
                  <c:v>421127.75</c:v>
                </c:pt>
                <c:pt idx="42122">
                  <c:v>421137.75</c:v>
                </c:pt>
                <c:pt idx="42123">
                  <c:v>421147.75</c:v>
                </c:pt>
                <c:pt idx="42124">
                  <c:v>421157.75</c:v>
                </c:pt>
                <c:pt idx="42125">
                  <c:v>421167.72</c:v>
                </c:pt>
                <c:pt idx="42126">
                  <c:v>421177.75</c:v>
                </c:pt>
                <c:pt idx="42127">
                  <c:v>421187.72</c:v>
                </c:pt>
                <c:pt idx="42128">
                  <c:v>421197.75</c:v>
                </c:pt>
                <c:pt idx="42129">
                  <c:v>421207.72</c:v>
                </c:pt>
                <c:pt idx="42130">
                  <c:v>421217.72</c:v>
                </c:pt>
                <c:pt idx="42131">
                  <c:v>421227.72</c:v>
                </c:pt>
                <c:pt idx="42132">
                  <c:v>421237.72</c:v>
                </c:pt>
                <c:pt idx="42133">
                  <c:v>421247.72</c:v>
                </c:pt>
                <c:pt idx="42134">
                  <c:v>421257.72</c:v>
                </c:pt>
                <c:pt idx="42135">
                  <c:v>421267.72</c:v>
                </c:pt>
                <c:pt idx="42136">
                  <c:v>421277.72</c:v>
                </c:pt>
                <c:pt idx="42137">
                  <c:v>421287.72</c:v>
                </c:pt>
                <c:pt idx="42138">
                  <c:v>421297.69</c:v>
                </c:pt>
                <c:pt idx="42139">
                  <c:v>421307.72</c:v>
                </c:pt>
                <c:pt idx="42140">
                  <c:v>421317.69</c:v>
                </c:pt>
                <c:pt idx="42141">
                  <c:v>421327.69</c:v>
                </c:pt>
                <c:pt idx="42142">
                  <c:v>421337.72</c:v>
                </c:pt>
                <c:pt idx="42143">
                  <c:v>421347.69</c:v>
                </c:pt>
                <c:pt idx="42144">
                  <c:v>421357.72</c:v>
                </c:pt>
                <c:pt idx="42145">
                  <c:v>421367.69</c:v>
                </c:pt>
                <c:pt idx="42146">
                  <c:v>421377.69</c:v>
                </c:pt>
                <c:pt idx="42147">
                  <c:v>421387.69</c:v>
                </c:pt>
                <c:pt idx="42148">
                  <c:v>421397.69</c:v>
                </c:pt>
                <c:pt idx="42149">
                  <c:v>421407.69</c:v>
                </c:pt>
                <c:pt idx="42150">
                  <c:v>421417.69</c:v>
                </c:pt>
                <c:pt idx="42151">
                  <c:v>421427.69</c:v>
                </c:pt>
                <c:pt idx="42152">
                  <c:v>421437.69</c:v>
                </c:pt>
                <c:pt idx="42153">
                  <c:v>421447.69</c:v>
                </c:pt>
                <c:pt idx="42154">
                  <c:v>421457.69</c:v>
                </c:pt>
                <c:pt idx="42155">
                  <c:v>421467.69</c:v>
                </c:pt>
                <c:pt idx="42156">
                  <c:v>421477.69</c:v>
                </c:pt>
                <c:pt idx="42157">
                  <c:v>421487.69</c:v>
                </c:pt>
                <c:pt idx="42158">
                  <c:v>421497.66</c:v>
                </c:pt>
                <c:pt idx="42159">
                  <c:v>421507.69</c:v>
                </c:pt>
                <c:pt idx="42160">
                  <c:v>421517.66</c:v>
                </c:pt>
                <c:pt idx="42161">
                  <c:v>421527.66</c:v>
                </c:pt>
                <c:pt idx="42162">
                  <c:v>421537.69</c:v>
                </c:pt>
                <c:pt idx="42163">
                  <c:v>421547.66</c:v>
                </c:pt>
                <c:pt idx="42164">
                  <c:v>421557.69</c:v>
                </c:pt>
                <c:pt idx="42165">
                  <c:v>421567.66</c:v>
                </c:pt>
                <c:pt idx="42166">
                  <c:v>421577.66</c:v>
                </c:pt>
                <c:pt idx="42167">
                  <c:v>421587.66</c:v>
                </c:pt>
                <c:pt idx="42168">
                  <c:v>421597.66</c:v>
                </c:pt>
                <c:pt idx="42169">
                  <c:v>421607.63</c:v>
                </c:pt>
                <c:pt idx="42170">
                  <c:v>421617.66</c:v>
                </c:pt>
                <c:pt idx="42171">
                  <c:v>421627.63</c:v>
                </c:pt>
                <c:pt idx="42172">
                  <c:v>421637.63</c:v>
                </c:pt>
                <c:pt idx="42173">
                  <c:v>421647.66</c:v>
                </c:pt>
                <c:pt idx="42174">
                  <c:v>421657.63</c:v>
                </c:pt>
                <c:pt idx="42175">
                  <c:v>421667.66</c:v>
                </c:pt>
                <c:pt idx="42176">
                  <c:v>421677.63</c:v>
                </c:pt>
                <c:pt idx="42177">
                  <c:v>421687.63</c:v>
                </c:pt>
                <c:pt idx="42178">
                  <c:v>421697.63</c:v>
                </c:pt>
                <c:pt idx="42179">
                  <c:v>421707.63</c:v>
                </c:pt>
                <c:pt idx="42180">
                  <c:v>421717.63</c:v>
                </c:pt>
                <c:pt idx="42181">
                  <c:v>421727.63</c:v>
                </c:pt>
                <c:pt idx="42182">
                  <c:v>421737.63</c:v>
                </c:pt>
                <c:pt idx="42183">
                  <c:v>421747.63</c:v>
                </c:pt>
                <c:pt idx="42184">
                  <c:v>421757.63</c:v>
                </c:pt>
                <c:pt idx="42185">
                  <c:v>421767.63</c:v>
                </c:pt>
                <c:pt idx="42186">
                  <c:v>421777.63</c:v>
                </c:pt>
                <c:pt idx="42187">
                  <c:v>421787.63</c:v>
                </c:pt>
                <c:pt idx="42188">
                  <c:v>421797.63</c:v>
                </c:pt>
                <c:pt idx="42189">
                  <c:v>421807.59</c:v>
                </c:pt>
                <c:pt idx="42190">
                  <c:v>421817.63</c:v>
                </c:pt>
                <c:pt idx="42191">
                  <c:v>421827.59</c:v>
                </c:pt>
                <c:pt idx="42192">
                  <c:v>421837.59</c:v>
                </c:pt>
                <c:pt idx="42193">
                  <c:v>421847.63</c:v>
                </c:pt>
                <c:pt idx="42194">
                  <c:v>421857.59</c:v>
                </c:pt>
                <c:pt idx="42195">
                  <c:v>421867.63</c:v>
                </c:pt>
                <c:pt idx="42196">
                  <c:v>421877.59</c:v>
                </c:pt>
                <c:pt idx="42197">
                  <c:v>421887.59</c:v>
                </c:pt>
                <c:pt idx="42198">
                  <c:v>421897.59</c:v>
                </c:pt>
                <c:pt idx="42199">
                  <c:v>421907.59</c:v>
                </c:pt>
                <c:pt idx="42200">
                  <c:v>421917.56</c:v>
                </c:pt>
                <c:pt idx="42201">
                  <c:v>421927.59</c:v>
                </c:pt>
                <c:pt idx="42202">
                  <c:v>421937.56</c:v>
                </c:pt>
                <c:pt idx="42203">
                  <c:v>421947.59</c:v>
                </c:pt>
                <c:pt idx="42204">
                  <c:v>421957.59</c:v>
                </c:pt>
                <c:pt idx="42205">
                  <c:v>421967.56</c:v>
                </c:pt>
                <c:pt idx="42206">
                  <c:v>421977.59</c:v>
                </c:pt>
                <c:pt idx="42207">
                  <c:v>421987.56</c:v>
                </c:pt>
                <c:pt idx="42208">
                  <c:v>421997.56</c:v>
                </c:pt>
                <c:pt idx="42209">
                  <c:v>422007.56</c:v>
                </c:pt>
                <c:pt idx="42210">
                  <c:v>422017.56</c:v>
                </c:pt>
                <c:pt idx="42211">
                  <c:v>422027.56</c:v>
                </c:pt>
                <c:pt idx="42212">
                  <c:v>422037.56</c:v>
                </c:pt>
                <c:pt idx="42213">
                  <c:v>422047.56</c:v>
                </c:pt>
                <c:pt idx="42214">
                  <c:v>422057.56</c:v>
                </c:pt>
                <c:pt idx="42215">
                  <c:v>422067.56</c:v>
                </c:pt>
                <c:pt idx="42216">
                  <c:v>422077.56</c:v>
                </c:pt>
                <c:pt idx="42217">
                  <c:v>422087.56</c:v>
                </c:pt>
                <c:pt idx="42218">
                  <c:v>422097.56</c:v>
                </c:pt>
                <c:pt idx="42219">
                  <c:v>422107.56</c:v>
                </c:pt>
                <c:pt idx="42220">
                  <c:v>422117.53</c:v>
                </c:pt>
                <c:pt idx="42221">
                  <c:v>422127.56</c:v>
                </c:pt>
                <c:pt idx="42222">
                  <c:v>422137.53</c:v>
                </c:pt>
                <c:pt idx="42223">
                  <c:v>422147.56</c:v>
                </c:pt>
                <c:pt idx="42224">
                  <c:v>422157.56</c:v>
                </c:pt>
                <c:pt idx="42225">
                  <c:v>422167.53</c:v>
                </c:pt>
                <c:pt idx="42226">
                  <c:v>422177.56</c:v>
                </c:pt>
                <c:pt idx="42227">
                  <c:v>422187.53</c:v>
                </c:pt>
                <c:pt idx="42228">
                  <c:v>422197.53</c:v>
                </c:pt>
                <c:pt idx="42229">
                  <c:v>422207.53</c:v>
                </c:pt>
                <c:pt idx="42230">
                  <c:v>422217.53</c:v>
                </c:pt>
                <c:pt idx="42231">
                  <c:v>422227.5</c:v>
                </c:pt>
                <c:pt idx="42232">
                  <c:v>422237.53</c:v>
                </c:pt>
                <c:pt idx="42233">
                  <c:v>422247.5</c:v>
                </c:pt>
                <c:pt idx="42234">
                  <c:v>422257.53</c:v>
                </c:pt>
                <c:pt idx="42235">
                  <c:v>422267.53</c:v>
                </c:pt>
                <c:pt idx="42236">
                  <c:v>422277.5</c:v>
                </c:pt>
                <c:pt idx="42237">
                  <c:v>422287.53</c:v>
                </c:pt>
                <c:pt idx="42238">
                  <c:v>422297.5</c:v>
                </c:pt>
                <c:pt idx="42239">
                  <c:v>422307.5</c:v>
                </c:pt>
                <c:pt idx="42240">
                  <c:v>422317.5</c:v>
                </c:pt>
                <c:pt idx="42241">
                  <c:v>422327.5</c:v>
                </c:pt>
                <c:pt idx="42242">
                  <c:v>422337.5</c:v>
                </c:pt>
                <c:pt idx="42243">
                  <c:v>422347.5</c:v>
                </c:pt>
                <c:pt idx="42244">
                  <c:v>422357.5</c:v>
                </c:pt>
                <c:pt idx="42245">
                  <c:v>422367.5</c:v>
                </c:pt>
                <c:pt idx="42246">
                  <c:v>422377.5</c:v>
                </c:pt>
                <c:pt idx="42247">
                  <c:v>422387.5</c:v>
                </c:pt>
                <c:pt idx="42248">
                  <c:v>422397.5</c:v>
                </c:pt>
                <c:pt idx="42249">
                  <c:v>422407.5</c:v>
                </c:pt>
                <c:pt idx="42250">
                  <c:v>422417.5</c:v>
                </c:pt>
                <c:pt idx="42251">
                  <c:v>422427.5</c:v>
                </c:pt>
                <c:pt idx="42252">
                  <c:v>422437.5</c:v>
                </c:pt>
                <c:pt idx="42253">
                  <c:v>422447.47</c:v>
                </c:pt>
                <c:pt idx="42254">
                  <c:v>422457.5</c:v>
                </c:pt>
                <c:pt idx="42255">
                  <c:v>422467.5</c:v>
                </c:pt>
                <c:pt idx="42256">
                  <c:v>422477.47</c:v>
                </c:pt>
                <c:pt idx="42257">
                  <c:v>422487.5</c:v>
                </c:pt>
                <c:pt idx="42258">
                  <c:v>422497.47</c:v>
                </c:pt>
                <c:pt idx="42259">
                  <c:v>422507.5</c:v>
                </c:pt>
                <c:pt idx="42260">
                  <c:v>422517.47</c:v>
                </c:pt>
                <c:pt idx="42261">
                  <c:v>422527.47</c:v>
                </c:pt>
                <c:pt idx="42262">
                  <c:v>422537.47</c:v>
                </c:pt>
                <c:pt idx="42263">
                  <c:v>422547.47</c:v>
                </c:pt>
                <c:pt idx="42264">
                  <c:v>422557.47</c:v>
                </c:pt>
                <c:pt idx="42265">
                  <c:v>422567.47</c:v>
                </c:pt>
                <c:pt idx="42266">
                  <c:v>422577.47</c:v>
                </c:pt>
                <c:pt idx="42267">
                  <c:v>422587.44</c:v>
                </c:pt>
                <c:pt idx="42268">
                  <c:v>422597.47</c:v>
                </c:pt>
                <c:pt idx="42269">
                  <c:v>422607.44</c:v>
                </c:pt>
                <c:pt idx="42270">
                  <c:v>422617.47</c:v>
                </c:pt>
                <c:pt idx="42271">
                  <c:v>422627.44</c:v>
                </c:pt>
                <c:pt idx="42272">
                  <c:v>422637.44</c:v>
                </c:pt>
                <c:pt idx="42273">
                  <c:v>422647.44</c:v>
                </c:pt>
                <c:pt idx="42274">
                  <c:v>422657.44</c:v>
                </c:pt>
                <c:pt idx="42275">
                  <c:v>422667.44</c:v>
                </c:pt>
                <c:pt idx="42276">
                  <c:v>422677.44</c:v>
                </c:pt>
                <c:pt idx="42277">
                  <c:v>422687.44</c:v>
                </c:pt>
                <c:pt idx="42278">
                  <c:v>422697.44</c:v>
                </c:pt>
                <c:pt idx="42279">
                  <c:v>422707.44</c:v>
                </c:pt>
                <c:pt idx="42280">
                  <c:v>422717.44</c:v>
                </c:pt>
                <c:pt idx="42281">
                  <c:v>422727.44</c:v>
                </c:pt>
                <c:pt idx="42282">
                  <c:v>422737.44</c:v>
                </c:pt>
                <c:pt idx="42283">
                  <c:v>422747.44</c:v>
                </c:pt>
                <c:pt idx="42284">
                  <c:v>422757.41</c:v>
                </c:pt>
                <c:pt idx="42285">
                  <c:v>422767.44</c:v>
                </c:pt>
                <c:pt idx="42286">
                  <c:v>422777.44</c:v>
                </c:pt>
                <c:pt idx="42287">
                  <c:v>422787.41</c:v>
                </c:pt>
                <c:pt idx="42288">
                  <c:v>422797.44</c:v>
                </c:pt>
                <c:pt idx="42289">
                  <c:v>422807.41</c:v>
                </c:pt>
                <c:pt idx="42290">
                  <c:v>422817.44</c:v>
                </c:pt>
                <c:pt idx="42291">
                  <c:v>422827.41</c:v>
                </c:pt>
                <c:pt idx="42292">
                  <c:v>422837.41</c:v>
                </c:pt>
                <c:pt idx="42293">
                  <c:v>422847.41</c:v>
                </c:pt>
                <c:pt idx="42294">
                  <c:v>422857.41</c:v>
                </c:pt>
                <c:pt idx="42295">
                  <c:v>422867.41</c:v>
                </c:pt>
                <c:pt idx="42296">
                  <c:v>422877.41</c:v>
                </c:pt>
                <c:pt idx="42297">
                  <c:v>422887.41</c:v>
                </c:pt>
                <c:pt idx="42298">
                  <c:v>422897.38</c:v>
                </c:pt>
                <c:pt idx="42299">
                  <c:v>422907.41</c:v>
                </c:pt>
                <c:pt idx="42300">
                  <c:v>422917.38</c:v>
                </c:pt>
                <c:pt idx="42301">
                  <c:v>422927.41</c:v>
                </c:pt>
                <c:pt idx="42302">
                  <c:v>422937.38</c:v>
                </c:pt>
                <c:pt idx="42303">
                  <c:v>422947.38</c:v>
                </c:pt>
                <c:pt idx="42304">
                  <c:v>422957.38</c:v>
                </c:pt>
                <c:pt idx="42305">
                  <c:v>422967.38</c:v>
                </c:pt>
                <c:pt idx="42306">
                  <c:v>422977.38</c:v>
                </c:pt>
                <c:pt idx="42307">
                  <c:v>422987.38</c:v>
                </c:pt>
                <c:pt idx="42308">
                  <c:v>422997.38</c:v>
                </c:pt>
                <c:pt idx="42309">
                  <c:v>423007.38</c:v>
                </c:pt>
                <c:pt idx="42310">
                  <c:v>423017.38</c:v>
                </c:pt>
                <c:pt idx="42311">
                  <c:v>423027.38</c:v>
                </c:pt>
                <c:pt idx="42312">
                  <c:v>423037.38</c:v>
                </c:pt>
                <c:pt idx="42313">
                  <c:v>423047.38</c:v>
                </c:pt>
                <c:pt idx="42314">
                  <c:v>423057.38</c:v>
                </c:pt>
                <c:pt idx="42315">
                  <c:v>423067.38</c:v>
                </c:pt>
                <c:pt idx="42316">
                  <c:v>423077.38</c:v>
                </c:pt>
                <c:pt idx="42317">
                  <c:v>423087.38</c:v>
                </c:pt>
                <c:pt idx="42318">
                  <c:v>423097.38</c:v>
                </c:pt>
                <c:pt idx="42319">
                  <c:v>423107.38</c:v>
                </c:pt>
                <c:pt idx="42320">
                  <c:v>423117.34</c:v>
                </c:pt>
                <c:pt idx="42321">
                  <c:v>423127.38</c:v>
                </c:pt>
                <c:pt idx="42322">
                  <c:v>423137.34</c:v>
                </c:pt>
                <c:pt idx="42323">
                  <c:v>423147.34</c:v>
                </c:pt>
                <c:pt idx="42324">
                  <c:v>423157.34</c:v>
                </c:pt>
                <c:pt idx="42325">
                  <c:v>423167.34</c:v>
                </c:pt>
                <c:pt idx="42326">
                  <c:v>423177.38</c:v>
                </c:pt>
                <c:pt idx="42327">
                  <c:v>423187.34</c:v>
                </c:pt>
                <c:pt idx="42328">
                  <c:v>423197.34</c:v>
                </c:pt>
                <c:pt idx="42329">
                  <c:v>423207.34</c:v>
                </c:pt>
                <c:pt idx="42330">
                  <c:v>423217.34</c:v>
                </c:pt>
                <c:pt idx="42331">
                  <c:v>423227.31</c:v>
                </c:pt>
                <c:pt idx="42332">
                  <c:v>423237.34</c:v>
                </c:pt>
                <c:pt idx="42333">
                  <c:v>423247.31</c:v>
                </c:pt>
                <c:pt idx="42334">
                  <c:v>423257.31</c:v>
                </c:pt>
                <c:pt idx="42335">
                  <c:v>423267.31</c:v>
                </c:pt>
                <c:pt idx="42336">
                  <c:v>423277.31</c:v>
                </c:pt>
                <c:pt idx="42337">
                  <c:v>423287.34</c:v>
                </c:pt>
                <c:pt idx="42338">
                  <c:v>423297.31</c:v>
                </c:pt>
                <c:pt idx="42339">
                  <c:v>423307.31</c:v>
                </c:pt>
                <c:pt idx="42340">
                  <c:v>423317.31</c:v>
                </c:pt>
                <c:pt idx="42341">
                  <c:v>423327.31</c:v>
                </c:pt>
                <c:pt idx="42342">
                  <c:v>423337.31</c:v>
                </c:pt>
                <c:pt idx="42343">
                  <c:v>423347.31</c:v>
                </c:pt>
                <c:pt idx="42344">
                  <c:v>423357.31</c:v>
                </c:pt>
                <c:pt idx="42345">
                  <c:v>423367.31</c:v>
                </c:pt>
                <c:pt idx="42346">
                  <c:v>423377.31</c:v>
                </c:pt>
                <c:pt idx="42347">
                  <c:v>423387.31</c:v>
                </c:pt>
                <c:pt idx="42348">
                  <c:v>423397.31</c:v>
                </c:pt>
                <c:pt idx="42349">
                  <c:v>423407.31</c:v>
                </c:pt>
                <c:pt idx="42350">
                  <c:v>423417.31</c:v>
                </c:pt>
                <c:pt idx="42351">
                  <c:v>423427.28</c:v>
                </c:pt>
                <c:pt idx="42352">
                  <c:v>423437.31</c:v>
                </c:pt>
                <c:pt idx="42353">
                  <c:v>423447.28</c:v>
                </c:pt>
                <c:pt idx="42354">
                  <c:v>423457.28000000003</c:v>
                </c:pt>
                <c:pt idx="42355">
                  <c:v>423467.28</c:v>
                </c:pt>
                <c:pt idx="42356">
                  <c:v>423477.28</c:v>
                </c:pt>
                <c:pt idx="42357">
                  <c:v>423487.31</c:v>
                </c:pt>
                <c:pt idx="42358">
                  <c:v>423497.28</c:v>
                </c:pt>
                <c:pt idx="42359">
                  <c:v>423507.28</c:v>
                </c:pt>
                <c:pt idx="42360">
                  <c:v>423517.28</c:v>
                </c:pt>
                <c:pt idx="42361">
                  <c:v>423527.28</c:v>
                </c:pt>
                <c:pt idx="42362">
                  <c:v>423537.25</c:v>
                </c:pt>
                <c:pt idx="42363">
                  <c:v>423547.28</c:v>
                </c:pt>
                <c:pt idx="42364">
                  <c:v>423557.25</c:v>
                </c:pt>
                <c:pt idx="42365">
                  <c:v>423567.25</c:v>
                </c:pt>
                <c:pt idx="42366">
                  <c:v>423577.28</c:v>
                </c:pt>
                <c:pt idx="42367">
                  <c:v>423587.25</c:v>
                </c:pt>
                <c:pt idx="42368">
                  <c:v>423597.28</c:v>
                </c:pt>
                <c:pt idx="42369">
                  <c:v>423607.25</c:v>
                </c:pt>
                <c:pt idx="42370">
                  <c:v>423617.25</c:v>
                </c:pt>
                <c:pt idx="42371">
                  <c:v>423627.25</c:v>
                </c:pt>
                <c:pt idx="42372">
                  <c:v>423637.25</c:v>
                </c:pt>
                <c:pt idx="42373">
                  <c:v>423647.25</c:v>
                </c:pt>
                <c:pt idx="42374">
                  <c:v>423657.25</c:v>
                </c:pt>
                <c:pt idx="42375">
                  <c:v>423667.25</c:v>
                </c:pt>
                <c:pt idx="42376">
                  <c:v>423677.25</c:v>
                </c:pt>
                <c:pt idx="42377">
                  <c:v>423687.25</c:v>
                </c:pt>
                <c:pt idx="42378">
                  <c:v>423697.25</c:v>
                </c:pt>
                <c:pt idx="42379">
                  <c:v>423707.25</c:v>
                </c:pt>
                <c:pt idx="42380">
                  <c:v>423717.25</c:v>
                </c:pt>
                <c:pt idx="42381">
                  <c:v>423727.25</c:v>
                </c:pt>
                <c:pt idx="42382">
                  <c:v>423737.22</c:v>
                </c:pt>
                <c:pt idx="42383">
                  <c:v>423747.25</c:v>
                </c:pt>
                <c:pt idx="42384">
                  <c:v>423757.22</c:v>
                </c:pt>
                <c:pt idx="42385">
                  <c:v>423767.25</c:v>
                </c:pt>
                <c:pt idx="42386">
                  <c:v>423777.22</c:v>
                </c:pt>
                <c:pt idx="42387">
                  <c:v>423787.22</c:v>
                </c:pt>
                <c:pt idx="42388">
                  <c:v>423797.25</c:v>
                </c:pt>
                <c:pt idx="42389">
                  <c:v>423807.22</c:v>
                </c:pt>
                <c:pt idx="42390">
                  <c:v>423817.22</c:v>
                </c:pt>
                <c:pt idx="42391">
                  <c:v>423827.22</c:v>
                </c:pt>
                <c:pt idx="42392">
                  <c:v>423837.22</c:v>
                </c:pt>
                <c:pt idx="42393">
                  <c:v>423847.19</c:v>
                </c:pt>
                <c:pt idx="42394">
                  <c:v>423857.22</c:v>
                </c:pt>
                <c:pt idx="42395">
                  <c:v>423867.19</c:v>
                </c:pt>
                <c:pt idx="42396">
                  <c:v>423877.22</c:v>
                </c:pt>
                <c:pt idx="42397">
                  <c:v>423887.22</c:v>
                </c:pt>
                <c:pt idx="42398">
                  <c:v>423897.19</c:v>
                </c:pt>
                <c:pt idx="42399">
                  <c:v>423907.22</c:v>
                </c:pt>
                <c:pt idx="42400">
                  <c:v>423917.19</c:v>
                </c:pt>
                <c:pt idx="42401">
                  <c:v>423927.19</c:v>
                </c:pt>
                <c:pt idx="42402">
                  <c:v>423937.19</c:v>
                </c:pt>
                <c:pt idx="42403">
                  <c:v>423947.19</c:v>
                </c:pt>
                <c:pt idx="42404">
                  <c:v>423957.19</c:v>
                </c:pt>
                <c:pt idx="42405">
                  <c:v>423967.19</c:v>
                </c:pt>
                <c:pt idx="42406">
                  <c:v>423977.19</c:v>
                </c:pt>
                <c:pt idx="42407">
                  <c:v>423987.19</c:v>
                </c:pt>
                <c:pt idx="42408">
                  <c:v>423997.19</c:v>
                </c:pt>
                <c:pt idx="42409">
                  <c:v>424007.19</c:v>
                </c:pt>
                <c:pt idx="42410">
                  <c:v>424017.19</c:v>
                </c:pt>
                <c:pt idx="42411">
                  <c:v>424027.19</c:v>
                </c:pt>
                <c:pt idx="42412">
                  <c:v>424037.19</c:v>
                </c:pt>
                <c:pt idx="42413">
                  <c:v>424047.16</c:v>
                </c:pt>
                <c:pt idx="42414">
                  <c:v>424057.19</c:v>
                </c:pt>
                <c:pt idx="42415">
                  <c:v>424067.16</c:v>
                </c:pt>
                <c:pt idx="42416">
                  <c:v>424077.19</c:v>
                </c:pt>
                <c:pt idx="42417">
                  <c:v>424087.19</c:v>
                </c:pt>
                <c:pt idx="42418">
                  <c:v>424097.16</c:v>
                </c:pt>
                <c:pt idx="42419">
                  <c:v>424107.19</c:v>
                </c:pt>
                <c:pt idx="42420">
                  <c:v>424117.16</c:v>
                </c:pt>
                <c:pt idx="42421">
                  <c:v>424127.16</c:v>
                </c:pt>
                <c:pt idx="42422">
                  <c:v>424137.16</c:v>
                </c:pt>
                <c:pt idx="42423">
                  <c:v>424147.16</c:v>
                </c:pt>
                <c:pt idx="42424">
                  <c:v>424157.16</c:v>
                </c:pt>
                <c:pt idx="42425">
                  <c:v>424167.16</c:v>
                </c:pt>
                <c:pt idx="42426">
                  <c:v>424177.13</c:v>
                </c:pt>
                <c:pt idx="42427">
                  <c:v>424187.16</c:v>
                </c:pt>
                <c:pt idx="42428">
                  <c:v>424197.16</c:v>
                </c:pt>
                <c:pt idx="42429">
                  <c:v>424207.13</c:v>
                </c:pt>
                <c:pt idx="42430">
                  <c:v>424217.16</c:v>
                </c:pt>
                <c:pt idx="42431">
                  <c:v>424227.13</c:v>
                </c:pt>
                <c:pt idx="42432">
                  <c:v>424237.16</c:v>
                </c:pt>
                <c:pt idx="42433">
                  <c:v>424247.13</c:v>
                </c:pt>
                <c:pt idx="42434">
                  <c:v>424257.13</c:v>
                </c:pt>
                <c:pt idx="42435">
                  <c:v>424267.13</c:v>
                </c:pt>
                <c:pt idx="42436">
                  <c:v>424277.13</c:v>
                </c:pt>
                <c:pt idx="42437">
                  <c:v>424287.13</c:v>
                </c:pt>
                <c:pt idx="42438">
                  <c:v>424297.13</c:v>
                </c:pt>
                <c:pt idx="42439">
                  <c:v>424307.13</c:v>
                </c:pt>
                <c:pt idx="42440">
                  <c:v>424317.13</c:v>
                </c:pt>
                <c:pt idx="42441">
                  <c:v>424327.13</c:v>
                </c:pt>
                <c:pt idx="42442">
                  <c:v>424337.13</c:v>
                </c:pt>
                <c:pt idx="42443">
                  <c:v>424347.13</c:v>
                </c:pt>
                <c:pt idx="42444">
                  <c:v>424357.13</c:v>
                </c:pt>
                <c:pt idx="42445">
                  <c:v>424367.13</c:v>
                </c:pt>
                <c:pt idx="42446">
                  <c:v>424377.09</c:v>
                </c:pt>
                <c:pt idx="42447">
                  <c:v>424387.13</c:v>
                </c:pt>
                <c:pt idx="42448">
                  <c:v>424397.13</c:v>
                </c:pt>
                <c:pt idx="42449">
                  <c:v>424407.09</c:v>
                </c:pt>
                <c:pt idx="42450">
                  <c:v>424417.13</c:v>
                </c:pt>
                <c:pt idx="42451">
                  <c:v>424427.09</c:v>
                </c:pt>
                <c:pt idx="42452">
                  <c:v>424437.13</c:v>
                </c:pt>
                <c:pt idx="42453">
                  <c:v>424447.09</c:v>
                </c:pt>
                <c:pt idx="42454">
                  <c:v>424457.09</c:v>
                </c:pt>
                <c:pt idx="42455">
                  <c:v>424467.09</c:v>
                </c:pt>
                <c:pt idx="42456">
                  <c:v>424477.09</c:v>
                </c:pt>
                <c:pt idx="42457">
                  <c:v>424487.06</c:v>
                </c:pt>
                <c:pt idx="42458">
                  <c:v>424497.09</c:v>
                </c:pt>
                <c:pt idx="42459">
                  <c:v>424507.09</c:v>
                </c:pt>
                <c:pt idx="42460">
                  <c:v>424517.06</c:v>
                </c:pt>
                <c:pt idx="42461">
                  <c:v>424527.09</c:v>
                </c:pt>
                <c:pt idx="42462">
                  <c:v>424537.06</c:v>
                </c:pt>
                <c:pt idx="42463">
                  <c:v>424547.09</c:v>
                </c:pt>
                <c:pt idx="42464">
                  <c:v>424557.06</c:v>
                </c:pt>
                <c:pt idx="42465">
                  <c:v>424567.06</c:v>
                </c:pt>
                <c:pt idx="42466">
                  <c:v>424577.06</c:v>
                </c:pt>
                <c:pt idx="42467">
                  <c:v>424587.06</c:v>
                </c:pt>
                <c:pt idx="42468">
                  <c:v>424597.06</c:v>
                </c:pt>
                <c:pt idx="42469">
                  <c:v>424607.06</c:v>
                </c:pt>
                <c:pt idx="42470">
                  <c:v>424617.06</c:v>
                </c:pt>
                <c:pt idx="42471">
                  <c:v>424627.06</c:v>
                </c:pt>
                <c:pt idx="42472">
                  <c:v>424637.06</c:v>
                </c:pt>
                <c:pt idx="42473">
                  <c:v>424647.06</c:v>
                </c:pt>
                <c:pt idx="42474">
                  <c:v>424657.06</c:v>
                </c:pt>
                <c:pt idx="42475">
                  <c:v>424667.06</c:v>
                </c:pt>
                <c:pt idx="42476">
                  <c:v>424677.06</c:v>
                </c:pt>
                <c:pt idx="42477">
                  <c:v>424687.03</c:v>
                </c:pt>
                <c:pt idx="42478">
                  <c:v>424697.06</c:v>
                </c:pt>
                <c:pt idx="42479">
                  <c:v>424707.06</c:v>
                </c:pt>
                <c:pt idx="42480">
                  <c:v>424717.03</c:v>
                </c:pt>
                <c:pt idx="42481">
                  <c:v>424727.06</c:v>
                </c:pt>
                <c:pt idx="42482">
                  <c:v>424737.03</c:v>
                </c:pt>
                <c:pt idx="42483">
                  <c:v>424747.06</c:v>
                </c:pt>
                <c:pt idx="42484">
                  <c:v>424757.03</c:v>
                </c:pt>
                <c:pt idx="42485">
                  <c:v>424767.03</c:v>
                </c:pt>
                <c:pt idx="42486">
                  <c:v>424777.03</c:v>
                </c:pt>
                <c:pt idx="42487">
                  <c:v>424787.03</c:v>
                </c:pt>
                <c:pt idx="42488">
                  <c:v>424797.03</c:v>
                </c:pt>
                <c:pt idx="42489">
                  <c:v>424807.03</c:v>
                </c:pt>
                <c:pt idx="42490">
                  <c:v>424817.03</c:v>
                </c:pt>
                <c:pt idx="42491">
                  <c:v>424827.03</c:v>
                </c:pt>
                <c:pt idx="42492">
                  <c:v>424837.03</c:v>
                </c:pt>
                <c:pt idx="42493">
                  <c:v>424847</c:v>
                </c:pt>
                <c:pt idx="42494">
                  <c:v>424857.03</c:v>
                </c:pt>
                <c:pt idx="42495">
                  <c:v>424867</c:v>
                </c:pt>
                <c:pt idx="42496">
                  <c:v>424877</c:v>
                </c:pt>
                <c:pt idx="42497">
                  <c:v>424887</c:v>
                </c:pt>
                <c:pt idx="42498">
                  <c:v>424897</c:v>
                </c:pt>
                <c:pt idx="42499">
                  <c:v>424907.03</c:v>
                </c:pt>
                <c:pt idx="42500">
                  <c:v>424917</c:v>
                </c:pt>
                <c:pt idx="42501">
                  <c:v>424927</c:v>
                </c:pt>
                <c:pt idx="42502">
                  <c:v>424937</c:v>
                </c:pt>
                <c:pt idx="42503">
                  <c:v>424947</c:v>
                </c:pt>
                <c:pt idx="42504">
                  <c:v>424957</c:v>
                </c:pt>
                <c:pt idx="42505">
                  <c:v>424967</c:v>
                </c:pt>
                <c:pt idx="42506">
                  <c:v>424977</c:v>
                </c:pt>
                <c:pt idx="42507">
                  <c:v>424987</c:v>
                </c:pt>
                <c:pt idx="42508">
                  <c:v>424996.97</c:v>
                </c:pt>
                <c:pt idx="42509">
                  <c:v>425007</c:v>
                </c:pt>
                <c:pt idx="42510">
                  <c:v>425017</c:v>
                </c:pt>
                <c:pt idx="42511">
                  <c:v>425027</c:v>
                </c:pt>
                <c:pt idx="42512">
                  <c:v>425037</c:v>
                </c:pt>
                <c:pt idx="42513">
                  <c:v>425046.97</c:v>
                </c:pt>
                <c:pt idx="42514">
                  <c:v>425057</c:v>
                </c:pt>
                <c:pt idx="42515">
                  <c:v>425066.97</c:v>
                </c:pt>
                <c:pt idx="42516">
                  <c:v>425076.97</c:v>
                </c:pt>
                <c:pt idx="42517">
                  <c:v>425086.97</c:v>
                </c:pt>
                <c:pt idx="42518">
                  <c:v>425096.97</c:v>
                </c:pt>
                <c:pt idx="42519">
                  <c:v>425107</c:v>
                </c:pt>
                <c:pt idx="42520">
                  <c:v>425116.97</c:v>
                </c:pt>
                <c:pt idx="42521">
                  <c:v>425126.97</c:v>
                </c:pt>
                <c:pt idx="42522">
                  <c:v>425136.97</c:v>
                </c:pt>
                <c:pt idx="42523">
                  <c:v>425146.97</c:v>
                </c:pt>
                <c:pt idx="42524">
                  <c:v>425156.94</c:v>
                </c:pt>
                <c:pt idx="42525">
                  <c:v>425166.97</c:v>
                </c:pt>
                <c:pt idx="42526">
                  <c:v>425176.94</c:v>
                </c:pt>
                <c:pt idx="42527">
                  <c:v>425186.94</c:v>
                </c:pt>
                <c:pt idx="42528">
                  <c:v>425196.94</c:v>
                </c:pt>
                <c:pt idx="42529">
                  <c:v>425206.94</c:v>
                </c:pt>
                <c:pt idx="42530">
                  <c:v>425216.97</c:v>
                </c:pt>
                <c:pt idx="42531">
                  <c:v>425226.94</c:v>
                </c:pt>
                <c:pt idx="42532">
                  <c:v>425236.94</c:v>
                </c:pt>
                <c:pt idx="42533">
                  <c:v>425246.94</c:v>
                </c:pt>
                <c:pt idx="42534">
                  <c:v>425256.94</c:v>
                </c:pt>
                <c:pt idx="42535">
                  <c:v>425266.94</c:v>
                </c:pt>
                <c:pt idx="42536">
                  <c:v>425276.94</c:v>
                </c:pt>
                <c:pt idx="42537">
                  <c:v>425286.94</c:v>
                </c:pt>
                <c:pt idx="42538">
                  <c:v>425296.94</c:v>
                </c:pt>
                <c:pt idx="42539">
                  <c:v>425306.94</c:v>
                </c:pt>
                <c:pt idx="42540">
                  <c:v>425316.94</c:v>
                </c:pt>
                <c:pt idx="42541">
                  <c:v>425326.94</c:v>
                </c:pt>
                <c:pt idx="42542">
                  <c:v>425336.94</c:v>
                </c:pt>
                <c:pt idx="42543">
                  <c:v>425346.94</c:v>
                </c:pt>
                <c:pt idx="42544">
                  <c:v>425356.91</c:v>
                </c:pt>
                <c:pt idx="42545">
                  <c:v>425366.94</c:v>
                </c:pt>
                <c:pt idx="42546">
                  <c:v>425376.91</c:v>
                </c:pt>
                <c:pt idx="42547">
                  <c:v>425386.91</c:v>
                </c:pt>
                <c:pt idx="42548">
                  <c:v>425396.91</c:v>
                </c:pt>
                <c:pt idx="42549">
                  <c:v>425406.91</c:v>
                </c:pt>
                <c:pt idx="42550">
                  <c:v>425416.94</c:v>
                </c:pt>
                <c:pt idx="42551">
                  <c:v>425426.91</c:v>
                </c:pt>
                <c:pt idx="42552">
                  <c:v>425436.91</c:v>
                </c:pt>
                <c:pt idx="42553">
                  <c:v>425446.91</c:v>
                </c:pt>
                <c:pt idx="42554">
                  <c:v>425456.91</c:v>
                </c:pt>
                <c:pt idx="42555">
                  <c:v>425466.88</c:v>
                </c:pt>
                <c:pt idx="42556">
                  <c:v>425476.91</c:v>
                </c:pt>
                <c:pt idx="42557">
                  <c:v>425486.88</c:v>
                </c:pt>
                <c:pt idx="42558">
                  <c:v>425496.91</c:v>
                </c:pt>
                <c:pt idx="42559">
                  <c:v>425506.91</c:v>
                </c:pt>
                <c:pt idx="42560">
                  <c:v>425516.88</c:v>
                </c:pt>
                <c:pt idx="42561">
                  <c:v>425526.91</c:v>
                </c:pt>
                <c:pt idx="42562">
                  <c:v>425536.88</c:v>
                </c:pt>
                <c:pt idx="42563">
                  <c:v>425546.88</c:v>
                </c:pt>
                <c:pt idx="42564">
                  <c:v>425556.88</c:v>
                </c:pt>
                <c:pt idx="42565">
                  <c:v>425566.88</c:v>
                </c:pt>
                <c:pt idx="42566">
                  <c:v>425576.88</c:v>
                </c:pt>
                <c:pt idx="42567">
                  <c:v>425586.88</c:v>
                </c:pt>
                <c:pt idx="42568">
                  <c:v>425596.88</c:v>
                </c:pt>
                <c:pt idx="42569">
                  <c:v>425606.88</c:v>
                </c:pt>
                <c:pt idx="42570">
                  <c:v>425616.88</c:v>
                </c:pt>
                <c:pt idx="42571">
                  <c:v>425626.88</c:v>
                </c:pt>
                <c:pt idx="42572">
                  <c:v>425636.88</c:v>
                </c:pt>
                <c:pt idx="42573">
                  <c:v>425646.88</c:v>
                </c:pt>
                <c:pt idx="42574">
                  <c:v>425656.88</c:v>
                </c:pt>
                <c:pt idx="42575">
                  <c:v>425666.84</c:v>
                </c:pt>
                <c:pt idx="42576">
                  <c:v>425676.88</c:v>
                </c:pt>
                <c:pt idx="42577">
                  <c:v>425686.84</c:v>
                </c:pt>
                <c:pt idx="42578">
                  <c:v>425696.88</c:v>
                </c:pt>
                <c:pt idx="42579">
                  <c:v>425706.84</c:v>
                </c:pt>
                <c:pt idx="42580">
                  <c:v>425716.84</c:v>
                </c:pt>
                <c:pt idx="42581">
                  <c:v>425726.88</c:v>
                </c:pt>
                <c:pt idx="42582">
                  <c:v>425736.84</c:v>
                </c:pt>
                <c:pt idx="42583">
                  <c:v>425746.84</c:v>
                </c:pt>
                <c:pt idx="42584">
                  <c:v>425756.84</c:v>
                </c:pt>
                <c:pt idx="42585">
                  <c:v>425766.84</c:v>
                </c:pt>
                <c:pt idx="42586">
                  <c:v>425776.81</c:v>
                </c:pt>
                <c:pt idx="42587">
                  <c:v>425786.84</c:v>
                </c:pt>
                <c:pt idx="42588">
                  <c:v>425796.81</c:v>
                </c:pt>
                <c:pt idx="42589">
                  <c:v>425806.84</c:v>
                </c:pt>
                <c:pt idx="42590">
                  <c:v>425816.84</c:v>
                </c:pt>
                <c:pt idx="42591">
                  <c:v>425826.81</c:v>
                </c:pt>
                <c:pt idx="42592">
                  <c:v>425836.84</c:v>
                </c:pt>
                <c:pt idx="42593">
                  <c:v>425846.81</c:v>
                </c:pt>
                <c:pt idx="42594">
                  <c:v>425856.81</c:v>
                </c:pt>
                <c:pt idx="42595">
                  <c:v>425866.81</c:v>
                </c:pt>
                <c:pt idx="42596">
                  <c:v>425876.81</c:v>
                </c:pt>
                <c:pt idx="42597">
                  <c:v>425886.81</c:v>
                </c:pt>
                <c:pt idx="42598">
                  <c:v>425896.81</c:v>
                </c:pt>
                <c:pt idx="42599">
                  <c:v>425906.81</c:v>
                </c:pt>
                <c:pt idx="42600">
                  <c:v>425916.81</c:v>
                </c:pt>
                <c:pt idx="42601">
                  <c:v>425926.81</c:v>
                </c:pt>
                <c:pt idx="42602">
                  <c:v>425936.81</c:v>
                </c:pt>
                <c:pt idx="42603">
                  <c:v>425946.81</c:v>
                </c:pt>
                <c:pt idx="42604">
                  <c:v>425956.81</c:v>
                </c:pt>
                <c:pt idx="42605">
                  <c:v>425966.81</c:v>
                </c:pt>
                <c:pt idx="42606">
                  <c:v>425976.78</c:v>
                </c:pt>
                <c:pt idx="42607">
                  <c:v>425986.81</c:v>
                </c:pt>
                <c:pt idx="42608">
                  <c:v>425996.78</c:v>
                </c:pt>
                <c:pt idx="42609">
                  <c:v>426006.81</c:v>
                </c:pt>
                <c:pt idx="42610">
                  <c:v>426016.81</c:v>
                </c:pt>
                <c:pt idx="42611">
                  <c:v>426026.78</c:v>
                </c:pt>
                <c:pt idx="42612">
                  <c:v>426036.81</c:v>
                </c:pt>
                <c:pt idx="42613">
                  <c:v>426046.78</c:v>
                </c:pt>
                <c:pt idx="42614">
                  <c:v>426056.78</c:v>
                </c:pt>
                <c:pt idx="42615">
                  <c:v>426066.78</c:v>
                </c:pt>
                <c:pt idx="42616">
                  <c:v>426076.78</c:v>
                </c:pt>
                <c:pt idx="42617">
                  <c:v>426086.78</c:v>
                </c:pt>
                <c:pt idx="42618">
                  <c:v>426096.78</c:v>
                </c:pt>
                <c:pt idx="42619">
                  <c:v>426106.75</c:v>
                </c:pt>
                <c:pt idx="42620">
                  <c:v>426116.78</c:v>
                </c:pt>
                <c:pt idx="42621">
                  <c:v>426126.78</c:v>
                </c:pt>
                <c:pt idx="42622">
                  <c:v>426136.75</c:v>
                </c:pt>
                <c:pt idx="42623">
                  <c:v>426146.78</c:v>
                </c:pt>
                <c:pt idx="42624">
                  <c:v>426156.75</c:v>
                </c:pt>
                <c:pt idx="42625">
                  <c:v>426166.78</c:v>
                </c:pt>
                <c:pt idx="42626">
                  <c:v>426176.75</c:v>
                </c:pt>
                <c:pt idx="42627">
                  <c:v>426186.75</c:v>
                </c:pt>
                <c:pt idx="42628">
                  <c:v>426196.75</c:v>
                </c:pt>
                <c:pt idx="42629">
                  <c:v>426206.75</c:v>
                </c:pt>
                <c:pt idx="42630">
                  <c:v>426216.75</c:v>
                </c:pt>
                <c:pt idx="42631">
                  <c:v>426226.75</c:v>
                </c:pt>
                <c:pt idx="42632">
                  <c:v>426236.75</c:v>
                </c:pt>
                <c:pt idx="42633">
                  <c:v>426246.75</c:v>
                </c:pt>
                <c:pt idx="42634">
                  <c:v>426256.75</c:v>
                </c:pt>
                <c:pt idx="42635">
                  <c:v>426266.75</c:v>
                </c:pt>
                <c:pt idx="42636">
                  <c:v>426276.75</c:v>
                </c:pt>
                <c:pt idx="42637">
                  <c:v>426286.75</c:v>
                </c:pt>
                <c:pt idx="42638">
                  <c:v>426296.75</c:v>
                </c:pt>
                <c:pt idx="42639">
                  <c:v>426306.72</c:v>
                </c:pt>
                <c:pt idx="42640">
                  <c:v>426316.75</c:v>
                </c:pt>
                <c:pt idx="42641">
                  <c:v>426326.75</c:v>
                </c:pt>
                <c:pt idx="42642">
                  <c:v>426336.72</c:v>
                </c:pt>
                <c:pt idx="42643">
                  <c:v>426346.75</c:v>
                </c:pt>
                <c:pt idx="42644">
                  <c:v>426356.72</c:v>
                </c:pt>
                <c:pt idx="42645">
                  <c:v>426366.75</c:v>
                </c:pt>
                <c:pt idx="42646">
                  <c:v>426376.72</c:v>
                </c:pt>
                <c:pt idx="42647">
                  <c:v>426386.72</c:v>
                </c:pt>
                <c:pt idx="42648">
                  <c:v>426396.72</c:v>
                </c:pt>
                <c:pt idx="42649">
                  <c:v>426406.72</c:v>
                </c:pt>
                <c:pt idx="42650">
                  <c:v>426416.69</c:v>
                </c:pt>
                <c:pt idx="42651">
                  <c:v>426426.72</c:v>
                </c:pt>
                <c:pt idx="42652">
                  <c:v>426436.72</c:v>
                </c:pt>
                <c:pt idx="42653">
                  <c:v>426446.69</c:v>
                </c:pt>
                <c:pt idx="42654">
                  <c:v>426456.72</c:v>
                </c:pt>
                <c:pt idx="42655">
                  <c:v>426466.69</c:v>
                </c:pt>
                <c:pt idx="42656">
                  <c:v>426476.72</c:v>
                </c:pt>
                <c:pt idx="42657">
                  <c:v>426486.69</c:v>
                </c:pt>
                <c:pt idx="42658">
                  <c:v>426496.69</c:v>
                </c:pt>
                <c:pt idx="42659">
                  <c:v>426506.69</c:v>
                </c:pt>
                <c:pt idx="42660">
                  <c:v>426516.69</c:v>
                </c:pt>
                <c:pt idx="42661">
                  <c:v>426526.69</c:v>
                </c:pt>
                <c:pt idx="42662">
                  <c:v>426536.69</c:v>
                </c:pt>
                <c:pt idx="42663">
                  <c:v>426546.69</c:v>
                </c:pt>
                <c:pt idx="42664">
                  <c:v>426556.69</c:v>
                </c:pt>
                <c:pt idx="42665">
                  <c:v>426566.69</c:v>
                </c:pt>
                <c:pt idx="42666">
                  <c:v>426576.69</c:v>
                </c:pt>
                <c:pt idx="42667">
                  <c:v>426586.69</c:v>
                </c:pt>
                <c:pt idx="42668">
                  <c:v>426596.69</c:v>
                </c:pt>
                <c:pt idx="42669">
                  <c:v>426606.69</c:v>
                </c:pt>
                <c:pt idx="42670">
                  <c:v>426616.66</c:v>
                </c:pt>
                <c:pt idx="42671">
                  <c:v>426626.69</c:v>
                </c:pt>
                <c:pt idx="42672">
                  <c:v>426636.69</c:v>
                </c:pt>
                <c:pt idx="42673">
                  <c:v>426646.66</c:v>
                </c:pt>
                <c:pt idx="42674">
                  <c:v>426656.69</c:v>
                </c:pt>
                <c:pt idx="42675">
                  <c:v>426666.66</c:v>
                </c:pt>
                <c:pt idx="42676">
                  <c:v>426676.69</c:v>
                </c:pt>
                <c:pt idx="42677">
                  <c:v>426686.66</c:v>
                </c:pt>
                <c:pt idx="42678">
                  <c:v>426696.66</c:v>
                </c:pt>
                <c:pt idx="42679">
                  <c:v>426706.66</c:v>
                </c:pt>
                <c:pt idx="42680">
                  <c:v>426716.66</c:v>
                </c:pt>
                <c:pt idx="42681">
                  <c:v>426726.66</c:v>
                </c:pt>
                <c:pt idx="42682">
                  <c:v>426736.66</c:v>
                </c:pt>
                <c:pt idx="42683">
                  <c:v>426746.66</c:v>
                </c:pt>
                <c:pt idx="42684">
                  <c:v>426756.66</c:v>
                </c:pt>
                <c:pt idx="42685">
                  <c:v>426766.66</c:v>
                </c:pt>
                <c:pt idx="42686">
                  <c:v>426776.63</c:v>
                </c:pt>
                <c:pt idx="42687">
                  <c:v>426786.66</c:v>
                </c:pt>
                <c:pt idx="42688">
                  <c:v>426796.63</c:v>
                </c:pt>
                <c:pt idx="42689">
                  <c:v>426806.63</c:v>
                </c:pt>
                <c:pt idx="42690">
                  <c:v>426816.63</c:v>
                </c:pt>
                <c:pt idx="42691">
                  <c:v>426826.63</c:v>
                </c:pt>
                <c:pt idx="42692">
                  <c:v>426836.66</c:v>
                </c:pt>
                <c:pt idx="42693">
                  <c:v>426846.63</c:v>
                </c:pt>
                <c:pt idx="42694">
                  <c:v>426856.63</c:v>
                </c:pt>
                <c:pt idx="42695">
                  <c:v>426866.63</c:v>
                </c:pt>
                <c:pt idx="42696">
                  <c:v>426876.63</c:v>
                </c:pt>
                <c:pt idx="42697">
                  <c:v>426886.63</c:v>
                </c:pt>
                <c:pt idx="42698">
                  <c:v>426896.63</c:v>
                </c:pt>
                <c:pt idx="42699">
                  <c:v>426906.63</c:v>
                </c:pt>
                <c:pt idx="42700">
                  <c:v>426916.63</c:v>
                </c:pt>
                <c:pt idx="42701">
                  <c:v>426926.63</c:v>
                </c:pt>
                <c:pt idx="42702">
                  <c:v>426936.63</c:v>
                </c:pt>
                <c:pt idx="42703">
                  <c:v>426946.63</c:v>
                </c:pt>
                <c:pt idx="42704">
                  <c:v>426956.63</c:v>
                </c:pt>
                <c:pt idx="42705">
                  <c:v>426966.63</c:v>
                </c:pt>
                <c:pt idx="42706">
                  <c:v>426976.59</c:v>
                </c:pt>
                <c:pt idx="42707">
                  <c:v>426986.63</c:v>
                </c:pt>
                <c:pt idx="42708">
                  <c:v>426996.59</c:v>
                </c:pt>
                <c:pt idx="42709">
                  <c:v>427006.59</c:v>
                </c:pt>
                <c:pt idx="42710">
                  <c:v>427016.59</c:v>
                </c:pt>
                <c:pt idx="42711">
                  <c:v>427026.59</c:v>
                </c:pt>
                <c:pt idx="42712">
                  <c:v>427036.63</c:v>
                </c:pt>
                <c:pt idx="42713">
                  <c:v>427046.59</c:v>
                </c:pt>
                <c:pt idx="42714">
                  <c:v>427056.59</c:v>
                </c:pt>
                <c:pt idx="42715">
                  <c:v>427066.59</c:v>
                </c:pt>
                <c:pt idx="42716">
                  <c:v>427076.59</c:v>
                </c:pt>
                <c:pt idx="42717">
                  <c:v>427086.56</c:v>
                </c:pt>
                <c:pt idx="42718">
                  <c:v>427096.59</c:v>
                </c:pt>
                <c:pt idx="42719">
                  <c:v>427106.56</c:v>
                </c:pt>
                <c:pt idx="42720">
                  <c:v>427116.56</c:v>
                </c:pt>
                <c:pt idx="42721">
                  <c:v>427126.56</c:v>
                </c:pt>
                <c:pt idx="42722">
                  <c:v>427136.56</c:v>
                </c:pt>
                <c:pt idx="42723">
                  <c:v>427146.59</c:v>
                </c:pt>
                <c:pt idx="42724">
                  <c:v>427156.56</c:v>
                </c:pt>
                <c:pt idx="42725">
                  <c:v>427166.56</c:v>
                </c:pt>
                <c:pt idx="42726">
                  <c:v>427176.56</c:v>
                </c:pt>
                <c:pt idx="42727">
                  <c:v>427186.56</c:v>
                </c:pt>
                <c:pt idx="42728">
                  <c:v>427196.56</c:v>
                </c:pt>
                <c:pt idx="42729">
                  <c:v>427206.56</c:v>
                </c:pt>
                <c:pt idx="42730">
                  <c:v>427216.56</c:v>
                </c:pt>
                <c:pt idx="42731">
                  <c:v>427226.56</c:v>
                </c:pt>
                <c:pt idx="42732">
                  <c:v>427236.56</c:v>
                </c:pt>
                <c:pt idx="42733">
                  <c:v>427246.56</c:v>
                </c:pt>
                <c:pt idx="42734">
                  <c:v>427256.56</c:v>
                </c:pt>
                <c:pt idx="42735">
                  <c:v>427266.56</c:v>
                </c:pt>
                <c:pt idx="42736">
                  <c:v>427276.56</c:v>
                </c:pt>
                <c:pt idx="42737">
                  <c:v>427286.53</c:v>
                </c:pt>
                <c:pt idx="42738">
                  <c:v>427296.56</c:v>
                </c:pt>
                <c:pt idx="42739">
                  <c:v>427306.53</c:v>
                </c:pt>
                <c:pt idx="42740">
                  <c:v>427316.56</c:v>
                </c:pt>
                <c:pt idx="42741">
                  <c:v>427326.53</c:v>
                </c:pt>
                <c:pt idx="42742">
                  <c:v>427336.53</c:v>
                </c:pt>
                <c:pt idx="42743">
                  <c:v>427346.56</c:v>
                </c:pt>
                <c:pt idx="42744">
                  <c:v>427356.53</c:v>
                </c:pt>
                <c:pt idx="42745">
                  <c:v>427366.53</c:v>
                </c:pt>
                <c:pt idx="42746">
                  <c:v>427376.53</c:v>
                </c:pt>
                <c:pt idx="42747">
                  <c:v>427386.53</c:v>
                </c:pt>
                <c:pt idx="42748">
                  <c:v>427396.5</c:v>
                </c:pt>
                <c:pt idx="42749">
                  <c:v>427406.53</c:v>
                </c:pt>
                <c:pt idx="42750">
                  <c:v>427416.5</c:v>
                </c:pt>
                <c:pt idx="42751">
                  <c:v>427426.53</c:v>
                </c:pt>
                <c:pt idx="42752">
                  <c:v>427436.53</c:v>
                </c:pt>
                <c:pt idx="42753">
                  <c:v>427446.5</c:v>
                </c:pt>
                <c:pt idx="42754">
                  <c:v>427456.53</c:v>
                </c:pt>
                <c:pt idx="42755">
                  <c:v>427466.5</c:v>
                </c:pt>
                <c:pt idx="42756">
                  <c:v>427476.5</c:v>
                </c:pt>
                <c:pt idx="42757">
                  <c:v>427486.5</c:v>
                </c:pt>
                <c:pt idx="42758">
                  <c:v>427496.5</c:v>
                </c:pt>
                <c:pt idx="42759">
                  <c:v>427506.5</c:v>
                </c:pt>
                <c:pt idx="42760">
                  <c:v>427516.5</c:v>
                </c:pt>
                <c:pt idx="42761">
                  <c:v>427526.5</c:v>
                </c:pt>
                <c:pt idx="42762">
                  <c:v>427536.5</c:v>
                </c:pt>
                <c:pt idx="42763">
                  <c:v>427546.5</c:v>
                </c:pt>
                <c:pt idx="42764">
                  <c:v>427556.5</c:v>
                </c:pt>
                <c:pt idx="42765">
                  <c:v>427566.5</c:v>
                </c:pt>
                <c:pt idx="42766">
                  <c:v>427576.5</c:v>
                </c:pt>
                <c:pt idx="42767">
                  <c:v>427586.5</c:v>
                </c:pt>
                <c:pt idx="42768">
                  <c:v>427596.47</c:v>
                </c:pt>
                <c:pt idx="42769">
                  <c:v>427606.5</c:v>
                </c:pt>
                <c:pt idx="42770">
                  <c:v>427616.47</c:v>
                </c:pt>
                <c:pt idx="42771">
                  <c:v>427626.5</c:v>
                </c:pt>
                <c:pt idx="42772">
                  <c:v>427636.5</c:v>
                </c:pt>
                <c:pt idx="42773">
                  <c:v>427646.47</c:v>
                </c:pt>
                <c:pt idx="42774">
                  <c:v>427656.5</c:v>
                </c:pt>
                <c:pt idx="42775">
                  <c:v>427666.47</c:v>
                </c:pt>
                <c:pt idx="42776">
                  <c:v>427676.47</c:v>
                </c:pt>
                <c:pt idx="42777">
                  <c:v>427686.47</c:v>
                </c:pt>
                <c:pt idx="42778">
                  <c:v>427696.47</c:v>
                </c:pt>
                <c:pt idx="42779">
                  <c:v>427706.44</c:v>
                </c:pt>
                <c:pt idx="42780">
                  <c:v>427716.47</c:v>
                </c:pt>
                <c:pt idx="42781">
                  <c:v>427726.44</c:v>
                </c:pt>
                <c:pt idx="42782">
                  <c:v>427736.47</c:v>
                </c:pt>
                <c:pt idx="42783">
                  <c:v>427746.47</c:v>
                </c:pt>
                <c:pt idx="42784">
                  <c:v>427756.44</c:v>
                </c:pt>
                <c:pt idx="42785">
                  <c:v>427766.47</c:v>
                </c:pt>
                <c:pt idx="42786">
                  <c:v>427776.44</c:v>
                </c:pt>
                <c:pt idx="42787">
                  <c:v>427786.44</c:v>
                </c:pt>
                <c:pt idx="42788">
                  <c:v>427796.44</c:v>
                </c:pt>
                <c:pt idx="42789">
                  <c:v>427806.44</c:v>
                </c:pt>
                <c:pt idx="42790">
                  <c:v>427816.44</c:v>
                </c:pt>
                <c:pt idx="42791">
                  <c:v>427826.44</c:v>
                </c:pt>
                <c:pt idx="42792">
                  <c:v>427836.44</c:v>
                </c:pt>
                <c:pt idx="42793">
                  <c:v>427846.44</c:v>
                </c:pt>
                <c:pt idx="42794">
                  <c:v>427856.44</c:v>
                </c:pt>
                <c:pt idx="42795">
                  <c:v>427866.44</c:v>
                </c:pt>
                <c:pt idx="42796">
                  <c:v>427876.44</c:v>
                </c:pt>
                <c:pt idx="42797">
                  <c:v>427886.44</c:v>
                </c:pt>
                <c:pt idx="42798">
                  <c:v>427896.44</c:v>
                </c:pt>
                <c:pt idx="42799">
                  <c:v>427906.44</c:v>
                </c:pt>
                <c:pt idx="42800">
                  <c:v>427916.44</c:v>
                </c:pt>
                <c:pt idx="42801">
                  <c:v>427926.41</c:v>
                </c:pt>
                <c:pt idx="42802">
                  <c:v>427936.44</c:v>
                </c:pt>
                <c:pt idx="42803">
                  <c:v>427946.44</c:v>
                </c:pt>
                <c:pt idx="42804">
                  <c:v>427956.41</c:v>
                </c:pt>
                <c:pt idx="42805">
                  <c:v>427966.44</c:v>
                </c:pt>
                <c:pt idx="42806">
                  <c:v>427976.41</c:v>
                </c:pt>
                <c:pt idx="42807">
                  <c:v>427986.44</c:v>
                </c:pt>
                <c:pt idx="42808">
                  <c:v>427996.41</c:v>
                </c:pt>
                <c:pt idx="42809">
                  <c:v>428006.41</c:v>
                </c:pt>
                <c:pt idx="42810">
                  <c:v>428016.41</c:v>
                </c:pt>
                <c:pt idx="42811">
                  <c:v>428026.41</c:v>
                </c:pt>
                <c:pt idx="42812">
                  <c:v>428036.38</c:v>
                </c:pt>
                <c:pt idx="42813">
                  <c:v>428046.41</c:v>
                </c:pt>
                <c:pt idx="42814">
                  <c:v>428056.41</c:v>
                </c:pt>
                <c:pt idx="42815">
                  <c:v>428066.38</c:v>
                </c:pt>
                <c:pt idx="42816">
                  <c:v>428076.41</c:v>
                </c:pt>
                <c:pt idx="42817">
                  <c:v>428086.38</c:v>
                </c:pt>
                <c:pt idx="42818">
                  <c:v>428096.41</c:v>
                </c:pt>
                <c:pt idx="42819">
                  <c:v>428106.38</c:v>
                </c:pt>
                <c:pt idx="42820">
                  <c:v>428116.38</c:v>
                </c:pt>
                <c:pt idx="42821">
                  <c:v>428126.38</c:v>
                </c:pt>
                <c:pt idx="42822">
                  <c:v>428136.38</c:v>
                </c:pt>
                <c:pt idx="42823">
                  <c:v>428146.38</c:v>
                </c:pt>
                <c:pt idx="42824">
                  <c:v>428156.38</c:v>
                </c:pt>
                <c:pt idx="42825">
                  <c:v>428166.38</c:v>
                </c:pt>
                <c:pt idx="42826">
                  <c:v>428176.38</c:v>
                </c:pt>
                <c:pt idx="42827">
                  <c:v>428186.38</c:v>
                </c:pt>
                <c:pt idx="42828">
                  <c:v>428196.38</c:v>
                </c:pt>
                <c:pt idx="42829">
                  <c:v>428206.38</c:v>
                </c:pt>
                <c:pt idx="42830">
                  <c:v>428216.38</c:v>
                </c:pt>
                <c:pt idx="42831">
                  <c:v>428226.38</c:v>
                </c:pt>
                <c:pt idx="42832">
                  <c:v>428236.34</c:v>
                </c:pt>
                <c:pt idx="42833">
                  <c:v>428246.38</c:v>
                </c:pt>
                <c:pt idx="42834">
                  <c:v>428256.38</c:v>
                </c:pt>
                <c:pt idx="42835">
                  <c:v>428266.34</c:v>
                </c:pt>
                <c:pt idx="42836">
                  <c:v>428276.38</c:v>
                </c:pt>
                <c:pt idx="42837">
                  <c:v>428286.34</c:v>
                </c:pt>
                <c:pt idx="42838">
                  <c:v>428296.38</c:v>
                </c:pt>
                <c:pt idx="42839">
                  <c:v>428306.34</c:v>
                </c:pt>
                <c:pt idx="42840">
                  <c:v>428316.34</c:v>
                </c:pt>
                <c:pt idx="42841">
                  <c:v>428326.34</c:v>
                </c:pt>
                <c:pt idx="42842">
                  <c:v>428336.34</c:v>
                </c:pt>
                <c:pt idx="42843">
                  <c:v>428346.34</c:v>
                </c:pt>
                <c:pt idx="42844">
                  <c:v>428356.34</c:v>
                </c:pt>
                <c:pt idx="42845">
                  <c:v>428366.34</c:v>
                </c:pt>
                <c:pt idx="42846">
                  <c:v>428376.31</c:v>
                </c:pt>
                <c:pt idx="42847">
                  <c:v>428386.34</c:v>
                </c:pt>
                <c:pt idx="42848">
                  <c:v>428396.31</c:v>
                </c:pt>
                <c:pt idx="42849">
                  <c:v>428406.34</c:v>
                </c:pt>
                <c:pt idx="42850">
                  <c:v>428416.31</c:v>
                </c:pt>
                <c:pt idx="42851">
                  <c:v>428426.31</c:v>
                </c:pt>
                <c:pt idx="42852">
                  <c:v>428436.31</c:v>
                </c:pt>
                <c:pt idx="42853">
                  <c:v>428446.31</c:v>
                </c:pt>
                <c:pt idx="42854">
                  <c:v>428456.31</c:v>
                </c:pt>
                <c:pt idx="42855">
                  <c:v>428466.31</c:v>
                </c:pt>
                <c:pt idx="42856">
                  <c:v>428476.31</c:v>
                </c:pt>
                <c:pt idx="42857">
                  <c:v>428486.31</c:v>
                </c:pt>
                <c:pt idx="42858">
                  <c:v>428496.31</c:v>
                </c:pt>
                <c:pt idx="42859">
                  <c:v>428506.31</c:v>
                </c:pt>
                <c:pt idx="42860">
                  <c:v>428516.31</c:v>
                </c:pt>
                <c:pt idx="42861">
                  <c:v>428526.31</c:v>
                </c:pt>
                <c:pt idx="42862">
                  <c:v>428536.31</c:v>
                </c:pt>
                <c:pt idx="42863">
                  <c:v>428546.31</c:v>
                </c:pt>
                <c:pt idx="42864">
                  <c:v>428556.31</c:v>
                </c:pt>
                <c:pt idx="42865">
                  <c:v>428566.31</c:v>
                </c:pt>
                <c:pt idx="42866">
                  <c:v>428576.31</c:v>
                </c:pt>
                <c:pt idx="42867">
                  <c:v>428586.31</c:v>
                </c:pt>
                <c:pt idx="42868">
                  <c:v>428596.28</c:v>
                </c:pt>
                <c:pt idx="42869">
                  <c:v>428606.31</c:v>
                </c:pt>
                <c:pt idx="42870">
                  <c:v>428616.28</c:v>
                </c:pt>
                <c:pt idx="42871">
                  <c:v>428626.28</c:v>
                </c:pt>
                <c:pt idx="42872">
                  <c:v>428636.28</c:v>
                </c:pt>
                <c:pt idx="42873">
                  <c:v>428646.28</c:v>
                </c:pt>
                <c:pt idx="42874">
                  <c:v>428656.31</c:v>
                </c:pt>
                <c:pt idx="42875">
                  <c:v>428666.28</c:v>
                </c:pt>
                <c:pt idx="42876">
                  <c:v>428676.28</c:v>
                </c:pt>
                <c:pt idx="42877">
                  <c:v>428686.28</c:v>
                </c:pt>
                <c:pt idx="42878">
                  <c:v>428696.28</c:v>
                </c:pt>
                <c:pt idx="42879">
                  <c:v>428706.25</c:v>
                </c:pt>
                <c:pt idx="42880">
                  <c:v>428716.28</c:v>
                </c:pt>
                <c:pt idx="42881">
                  <c:v>428726.25</c:v>
                </c:pt>
                <c:pt idx="42882">
                  <c:v>428736.25</c:v>
                </c:pt>
                <c:pt idx="42883">
                  <c:v>428746.28</c:v>
                </c:pt>
                <c:pt idx="42884">
                  <c:v>428756.25</c:v>
                </c:pt>
                <c:pt idx="42885">
                  <c:v>428766.28</c:v>
                </c:pt>
                <c:pt idx="42886">
                  <c:v>428776.25</c:v>
                </c:pt>
                <c:pt idx="42887">
                  <c:v>428786.25</c:v>
                </c:pt>
                <c:pt idx="42888">
                  <c:v>428796.25</c:v>
                </c:pt>
                <c:pt idx="42889">
                  <c:v>428806.25</c:v>
                </c:pt>
                <c:pt idx="42890">
                  <c:v>428816.25</c:v>
                </c:pt>
                <c:pt idx="42891">
                  <c:v>428826.25</c:v>
                </c:pt>
                <c:pt idx="42892">
                  <c:v>428836.25</c:v>
                </c:pt>
                <c:pt idx="42893">
                  <c:v>428846.25</c:v>
                </c:pt>
                <c:pt idx="42894">
                  <c:v>428856.25</c:v>
                </c:pt>
                <c:pt idx="42895">
                  <c:v>428866.25</c:v>
                </c:pt>
                <c:pt idx="42896">
                  <c:v>428876.25</c:v>
                </c:pt>
                <c:pt idx="42897">
                  <c:v>428886.25</c:v>
                </c:pt>
                <c:pt idx="42898">
                  <c:v>428896.25</c:v>
                </c:pt>
                <c:pt idx="42899">
                  <c:v>428906.22</c:v>
                </c:pt>
                <c:pt idx="42900">
                  <c:v>428916.25</c:v>
                </c:pt>
                <c:pt idx="42901">
                  <c:v>428926.22</c:v>
                </c:pt>
                <c:pt idx="42902">
                  <c:v>428936.22</c:v>
                </c:pt>
                <c:pt idx="42903">
                  <c:v>428946.22</c:v>
                </c:pt>
                <c:pt idx="42904">
                  <c:v>428956.22</c:v>
                </c:pt>
                <c:pt idx="42905">
                  <c:v>428966.25</c:v>
                </c:pt>
                <c:pt idx="42906">
                  <c:v>428976.22</c:v>
                </c:pt>
                <c:pt idx="42907">
                  <c:v>428986.22</c:v>
                </c:pt>
                <c:pt idx="42908">
                  <c:v>428996.22</c:v>
                </c:pt>
                <c:pt idx="42909">
                  <c:v>429006.22</c:v>
                </c:pt>
                <c:pt idx="42910">
                  <c:v>429016.19</c:v>
                </c:pt>
                <c:pt idx="42911">
                  <c:v>429026.22</c:v>
                </c:pt>
                <c:pt idx="42912">
                  <c:v>429036.19</c:v>
                </c:pt>
                <c:pt idx="42913">
                  <c:v>429046.19</c:v>
                </c:pt>
                <c:pt idx="42914">
                  <c:v>429056.22</c:v>
                </c:pt>
                <c:pt idx="42915">
                  <c:v>429066.19</c:v>
                </c:pt>
                <c:pt idx="42916">
                  <c:v>429076.22</c:v>
                </c:pt>
                <c:pt idx="42917">
                  <c:v>429086.19</c:v>
                </c:pt>
                <c:pt idx="42918">
                  <c:v>429096.19</c:v>
                </c:pt>
                <c:pt idx="42919">
                  <c:v>429106.19</c:v>
                </c:pt>
                <c:pt idx="42920">
                  <c:v>429116.19</c:v>
                </c:pt>
                <c:pt idx="42921">
                  <c:v>429126.19</c:v>
                </c:pt>
                <c:pt idx="42922">
                  <c:v>429136.19</c:v>
                </c:pt>
                <c:pt idx="42923">
                  <c:v>429146.19</c:v>
                </c:pt>
                <c:pt idx="42924">
                  <c:v>429156.19</c:v>
                </c:pt>
                <c:pt idx="42925">
                  <c:v>429166.19</c:v>
                </c:pt>
                <c:pt idx="42926">
                  <c:v>429176.19</c:v>
                </c:pt>
                <c:pt idx="42927">
                  <c:v>429186.19</c:v>
                </c:pt>
                <c:pt idx="42928">
                  <c:v>429196.19</c:v>
                </c:pt>
                <c:pt idx="42929">
                  <c:v>429206.19</c:v>
                </c:pt>
                <c:pt idx="42930">
                  <c:v>429216.16</c:v>
                </c:pt>
                <c:pt idx="42931">
                  <c:v>429226.19</c:v>
                </c:pt>
                <c:pt idx="42932">
                  <c:v>429236.16</c:v>
                </c:pt>
                <c:pt idx="42933">
                  <c:v>429246.19</c:v>
                </c:pt>
                <c:pt idx="42934">
                  <c:v>429256.19</c:v>
                </c:pt>
                <c:pt idx="42935">
                  <c:v>429266.16</c:v>
                </c:pt>
                <c:pt idx="42936">
                  <c:v>429276.19</c:v>
                </c:pt>
                <c:pt idx="42937">
                  <c:v>429286.16</c:v>
                </c:pt>
                <c:pt idx="42938">
                  <c:v>429296.16</c:v>
                </c:pt>
                <c:pt idx="42939">
                  <c:v>429306.16</c:v>
                </c:pt>
                <c:pt idx="42940">
                  <c:v>429316.16</c:v>
                </c:pt>
                <c:pt idx="42941">
                  <c:v>429326.13</c:v>
                </c:pt>
                <c:pt idx="42942">
                  <c:v>429336.16</c:v>
                </c:pt>
                <c:pt idx="42943">
                  <c:v>429346.13</c:v>
                </c:pt>
                <c:pt idx="42944">
                  <c:v>429356.16</c:v>
                </c:pt>
                <c:pt idx="42945">
                  <c:v>429366.16</c:v>
                </c:pt>
                <c:pt idx="42946">
                  <c:v>429376.13</c:v>
                </c:pt>
                <c:pt idx="42947">
                  <c:v>429386.16</c:v>
                </c:pt>
                <c:pt idx="42948">
                  <c:v>429396.13</c:v>
                </c:pt>
                <c:pt idx="42949">
                  <c:v>429406.13</c:v>
                </c:pt>
                <c:pt idx="42950">
                  <c:v>429416.13</c:v>
                </c:pt>
                <c:pt idx="42951">
                  <c:v>429426.13</c:v>
                </c:pt>
                <c:pt idx="42952">
                  <c:v>429436.13</c:v>
                </c:pt>
                <c:pt idx="42953">
                  <c:v>429446.13</c:v>
                </c:pt>
                <c:pt idx="42954">
                  <c:v>429456.13</c:v>
                </c:pt>
                <c:pt idx="42955">
                  <c:v>429466.13</c:v>
                </c:pt>
                <c:pt idx="42956">
                  <c:v>429476.13</c:v>
                </c:pt>
                <c:pt idx="42957">
                  <c:v>429486.13</c:v>
                </c:pt>
                <c:pt idx="42958">
                  <c:v>429496.09</c:v>
                </c:pt>
                <c:pt idx="42959">
                  <c:v>429506.13</c:v>
                </c:pt>
                <c:pt idx="42960">
                  <c:v>429516.13</c:v>
                </c:pt>
                <c:pt idx="42961">
                  <c:v>429526.09</c:v>
                </c:pt>
                <c:pt idx="42962">
                  <c:v>429536.06</c:v>
                </c:pt>
                <c:pt idx="42963">
                  <c:v>429546.13</c:v>
                </c:pt>
                <c:pt idx="42964">
                  <c:v>429556.13</c:v>
                </c:pt>
                <c:pt idx="42965">
                  <c:v>429566.09</c:v>
                </c:pt>
                <c:pt idx="42966">
                  <c:v>429576.13</c:v>
                </c:pt>
                <c:pt idx="42967">
                  <c:v>429586.13</c:v>
                </c:pt>
                <c:pt idx="42968">
                  <c:v>429596.09</c:v>
                </c:pt>
                <c:pt idx="42969">
                  <c:v>429606.06</c:v>
                </c:pt>
                <c:pt idx="42970">
                  <c:v>429616.13</c:v>
                </c:pt>
                <c:pt idx="42971">
                  <c:v>429626.09</c:v>
                </c:pt>
                <c:pt idx="42972">
                  <c:v>429636.06</c:v>
                </c:pt>
                <c:pt idx="42973">
                  <c:v>429646.06</c:v>
                </c:pt>
                <c:pt idx="42974">
                  <c:v>429656.09</c:v>
                </c:pt>
                <c:pt idx="42975">
                  <c:v>429666.06</c:v>
                </c:pt>
                <c:pt idx="42976">
                  <c:v>429676.06</c:v>
                </c:pt>
                <c:pt idx="42977">
                  <c:v>429686.09</c:v>
                </c:pt>
                <c:pt idx="42978">
                  <c:v>429696.06</c:v>
                </c:pt>
                <c:pt idx="42979">
                  <c:v>429706.06</c:v>
                </c:pt>
                <c:pt idx="42980">
                  <c:v>429716.06</c:v>
                </c:pt>
                <c:pt idx="42981">
                  <c:v>429726.09</c:v>
                </c:pt>
                <c:pt idx="42982">
                  <c:v>429736.06</c:v>
                </c:pt>
                <c:pt idx="42983">
                  <c:v>429746.06</c:v>
                </c:pt>
                <c:pt idx="42984">
                  <c:v>429756.09</c:v>
                </c:pt>
                <c:pt idx="42985">
                  <c:v>429766.06</c:v>
                </c:pt>
                <c:pt idx="42986">
                  <c:v>429776.06</c:v>
                </c:pt>
                <c:pt idx="42987">
                  <c:v>429786.06</c:v>
                </c:pt>
                <c:pt idx="42988">
                  <c:v>429796.06</c:v>
                </c:pt>
                <c:pt idx="42989">
                  <c:v>429806.06</c:v>
                </c:pt>
                <c:pt idx="42990">
                  <c:v>429816.06</c:v>
                </c:pt>
                <c:pt idx="42991">
                  <c:v>429826.03</c:v>
                </c:pt>
                <c:pt idx="42992">
                  <c:v>429836.06</c:v>
                </c:pt>
                <c:pt idx="42993">
                  <c:v>429846.06</c:v>
                </c:pt>
                <c:pt idx="42994">
                  <c:v>429856.03</c:v>
                </c:pt>
                <c:pt idx="42995">
                  <c:v>429866.06</c:v>
                </c:pt>
                <c:pt idx="42996">
                  <c:v>429876.06</c:v>
                </c:pt>
                <c:pt idx="42997">
                  <c:v>429886.03</c:v>
                </c:pt>
                <c:pt idx="42998">
                  <c:v>429896</c:v>
                </c:pt>
                <c:pt idx="42999">
                  <c:v>429906.06</c:v>
                </c:pt>
                <c:pt idx="43000">
                  <c:v>429916.06</c:v>
                </c:pt>
                <c:pt idx="43001">
                  <c:v>429926.03</c:v>
                </c:pt>
                <c:pt idx="43002">
                  <c:v>429936</c:v>
                </c:pt>
                <c:pt idx="43003">
                  <c:v>429946.06</c:v>
                </c:pt>
                <c:pt idx="43004">
                  <c:v>429956.03</c:v>
                </c:pt>
                <c:pt idx="43005">
                  <c:v>429966</c:v>
                </c:pt>
                <c:pt idx="43006">
                  <c:v>429976.06</c:v>
                </c:pt>
                <c:pt idx="43007">
                  <c:v>429986.03</c:v>
                </c:pt>
                <c:pt idx="43008">
                  <c:v>429996</c:v>
                </c:pt>
                <c:pt idx="43009">
                  <c:v>430006</c:v>
                </c:pt>
                <c:pt idx="43010">
                  <c:v>430016.03</c:v>
                </c:pt>
                <c:pt idx="43011">
                  <c:v>430026</c:v>
                </c:pt>
                <c:pt idx="43012">
                  <c:v>430036</c:v>
                </c:pt>
                <c:pt idx="43013">
                  <c:v>430046</c:v>
                </c:pt>
                <c:pt idx="43014">
                  <c:v>430056</c:v>
                </c:pt>
                <c:pt idx="43015">
                  <c:v>430066</c:v>
                </c:pt>
                <c:pt idx="43016">
                  <c:v>430076</c:v>
                </c:pt>
                <c:pt idx="43017">
                  <c:v>430086.03</c:v>
                </c:pt>
                <c:pt idx="43018">
                  <c:v>430096</c:v>
                </c:pt>
                <c:pt idx="43019">
                  <c:v>430106</c:v>
                </c:pt>
                <c:pt idx="43020">
                  <c:v>430115.97</c:v>
                </c:pt>
                <c:pt idx="43021">
                  <c:v>430126</c:v>
                </c:pt>
                <c:pt idx="43022">
                  <c:v>430136</c:v>
                </c:pt>
                <c:pt idx="43023">
                  <c:v>430146</c:v>
                </c:pt>
                <c:pt idx="43024">
                  <c:v>430155.97</c:v>
                </c:pt>
                <c:pt idx="43025">
                  <c:v>430166</c:v>
                </c:pt>
                <c:pt idx="43026">
                  <c:v>430176</c:v>
                </c:pt>
                <c:pt idx="43027">
                  <c:v>430185.97</c:v>
                </c:pt>
                <c:pt idx="43028">
                  <c:v>430196</c:v>
                </c:pt>
                <c:pt idx="43029">
                  <c:v>430206</c:v>
                </c:pt>
                <c:pt idx="43030">
                  <c:v>430215.97</c:v>
                </c:pt>
                <c:pt idx="43031">
                  <c:v>430225.94</c:v>
                </c:pt>
                <c:pt idx="43032">
                  <c:v>430236</c:v>
                </c:pt>
                <c:pt idx="43033">
                  <c:v>430245.97</c:v>
                </c:pt>
                <c:pt idx="43034">
                  <c:v>430255.94</c:v>
                </c:pt>
                <c:pt idx="43035">
                  <c:v>430266</c:v>
                </c:pt>
                <c:pt idx="43036">
                  <c:v>430275.97</c:v>
                </c:pt>
                <c:pt idx="43037">
                  <c:v>430285.94</c:v>
                </c:pt>
                <c:pt idx="43038">
                  <c:v>430295.94</c:v>
                </c:pt>
                <c:pt idx="43039">
                  <c:v>430306</c:v>
                </c:pt>
                <c:pt idx="43040">
                  <c:v>430315.97</c:v>
                </c:pt>
                <c:pt idx="43041">
                  <c:v>430325.94</c:v>
                </c:pt>
                <c:pt idx="43042">
                  <c:v>430335.94</c:v>
                </c:pt>
                <c:pt idx="43043">
                  <c:v>430345.97</c:v>
                </c:pt>
                <c:pt idx="43044">
                  <c:v>430355.94</c:v>
                </c:pt>
                <c:pt idx="43045">
                  <c:v>430365.94</c:v>
                </c:pt>
                <c:pt idx="43046">
                  <c:v>430375.97</c:v>
                </c:pt>
                <c:pt idx="43047">
                  <c:v>430385.94</c:v>
                </c:pt>
                <c:pt idx="43048">
                  <c:v>430395.94</c:v>
                </c:pt>
                <c:pt idx="43049">
                  <c:v>430405.94</c:v>
                </c:pt>
                <c:pt idx="43050">
                  <c:v>430415.94</c:v>
                </c:pt>
                <c:pt idx="43051">
                  <c:v>430425.94</c:v>
                </c:pt>
                <c:pt idx="43052">
                  <c:v>430435.94</c:v>
                </c:pt>
                <c:pt idx="43053">
                  <c:v>430445.91</c:v>
                </c:pt>
                <c:pt idx="43054">
                  <c:v>430455.94</c:v>
                </c:pt>
                <c:pt idx="43055">
                  <c:v>430465.94</c:v>
                </c:pt>
                <c:pt idx="43056">
                  <c:v>430475.91</c:v>
                </c:pt>
                <c:pt idx="43057">
                  <c:v>430485.94</c:v>
                </c:pt>
                <c:pt idx="43058">
                  <c:v>430495.94</c:v>
                </c:pt>
                <c:pt idx="43059">
                  <c:v>430505.94</c:v>
                </c:pt>
                <c:pt idx="43060">
                  <c:v>430515.91</c:v>
                </c:pt>
                <c:pt idx="43061">
                  <c:v>430525.94</c:v>
                </c:pt>
                <c:pt idx="43062">
                  <c:v>430535.94</c:v>
                </c:pt>
                <c:pt idx="43063">
                  <c:v>430545.91</c:v>
                </c:pt>
                <c:pt idx="43064">
                  <c:v>430555.88</c:v>
                </c:pt>
                <c:pt idx="43065">
                  <c:v>430565.94</c:v>
                </c:pt>
                <c:pt idx="43066">
                  <c:v>430575.91</c:v>
                </c:pt>
                <c:pt idx="43067">
                  <c:v>430585.88</c:v>
                </c:pt>
                <c:pt idx="43068">
                  <c:v>430595.94</c:v>
                </c:pt>
                <c:pt idx="43069">
                  <c:v>430605.91</c:v>
                </c:pt>
                <c:pt idx="43070">
                  <c:v>430615.88</c:v>
                </c:pt>
                <c:pt idx="43071">
                  <c:v>430625.88</c:v>
                </c:pt>
                <c:pt idx="43072">
                  <c:v>430635.91</c:v>
                </c:pt>
                <c:pt idx="43073">
                  <c:v>430645.88</c:v>
                </c:pt>
                <c:pt idx="43074">
                  <c:v>430655.88</c:v>
                </c:pt>
                <c:pt idx="43075">
                  <c:v>430665.88</c:v>
                </c:pt>
                <c:pt idx="43076">
                  <c:v>430675.91</c:v>
                </c:pt>
                <c:pt idx="43077">
                  <c:v>430685.88</c:v>
                </c:pt>
                <c:pt idx="43078">
                  <c:v>430695.88</c:v>
                </c:pt>
                <c:pt idx="43079">
                  <c:v>430705.91</c:v>
                </c:pt>
                <c:pt idx="43080">
                  <c:v>430715.88</c:v>
                </c:pt>
                <c:pt idx="43081">
                  <c:v>430725.88</c:v>
                </c:pt>
                <c:pt idx="43082">
                  <c:v>430735.88</c:v>
                </c:pt>
                <c:pt idx="43083">
                  <c:v>430745.88</c:v>
                </c:pt>
                <c:pt idx="43084">
                  <c:v>430755.88</c:v>
                </c:pt>
                <c:pt idx="43085">
                  <c:v>430765.88</c:v>
                </c:pt>
                <c:pt idx="43086">
                  <c:v>430775.88</c:v>
                </c:pt>
                <c:pt idx="43087">
                  <c:v>430785.88</c:v>
                </c:pt>
                <c:pt idx="43088">
                  <c:v>430795.88</c:v>
                </c:pt>
                <c:pt idx="43089">
                  <c:v>430805.84</c:v>
                </c:pt>
                <c:pt idx="43090">
                  <c:v>430815.88</c:v>
                </c:pt>
                <c:pt idx="43091">
                  <c:v>430825.88</c:v>
                </c:pt>
                <c:pt idx="43092">
                  <c:v>430835.84</c:v>
                </c:pt>
                <c:pt idx="43093">
                  <c:v>430845.81</c:v>
                </c:pt>
                <c:pt idx="43094">
                  <c:v>430855.88</c:v>
                </c:pt>
                <c:pt idx="43095">
                  <c:v>430865.84</c:v>
                </c:pt>
                <c:pt idx="43096">
                  <c:v>430875.81</c:v>
                </c:pt>
                <c:pt idx="43097">
                  <c:v>430885.88</c:v>
                </c:pt>
                <c:pt idx="43098">
                  <c:v>430895.88</c:v>
                </c:pt>
                <c:pt idx="43099">
                  <c:v>430905.84</c:v>
                </c:pt>
                <c:pt idx="43100">
                  <c:v>430915.81</c:v>
                </c:pt>
                <c:pt idx="43101">
                  <c:v>430925.88</c:v>
                </c:pt>
                <c:pt idx="43102">
                  <c:v>430935.84</c:v>
                </c:pt>
                <c:pt idx="43103">
                  <c:v>430945.81</c:v>
                </c:pt>
                <c:pt idx="43104">
                  <c:v>430955.81</c:v>
                </c:pt>
                <c:pt idx="43105">
                  <c:v>430965.84</c:v>
                </c:pt>
                <c:pt idx="43106">
                  <c:v>430975.81</c:v>
                </c:pt>
                <c:pt idx="43107">
                  <c:v>430985.81</c:v>
                </c:pt>
                <c:pt idx="43108">
                  <c:v>430995.84</c:v>
                </c:pt>
                <c:pt idx="43109">
                  <c:v>431005.81</c:v>
                </c:pt>
                <c:pt idx="43110">
                  <c:v>431015.81</c:v>
                </c:pt>
                <c:pt idx="43111">
                  <c:v>431025.81</c:v>
                </c:pt>
                <c:pt idx="43112">
                  <c:v>431035.81</c:v>
                </c:pt>
                <c:pt idx="43113">
                  <c:v>431045.81</c:v>
                </c:pt>
                <c:pt idx="43114">
                  <c:v>431055.81</c:v>
                </c:pt>
                <c:pt idx="43115">
                  <c:v>431065.78</c:v>
                </c:pt>
                <c:pt idx="43116">
                  <c:v>431075.81</c:v>
                </c:pt>
                <c:pt idx="43117">
                  <c:v>431085.81</c:v>
                </c:pt>
                <c:pt idx="43118">
                  <c:v>431095.81</c:v>
                </c:pt>
                <c:pt idx="43119">
                  <c:v>431105.81</c:v>
                </c:pt>
                <c:pt idx="43120">
                  <c:v>431115.81</c:v>
                </c:pt>
                <c:pt idx="43121">
                  <c:v>431125.81</c:v>
                </c:pt>
                <c:pt idx="43122">
                  <c:v>431135.78</c:v>
                </c:pt>
                <c:pt idx="43123">
                  <c:v>431145.81</c:v>
                </c:pt>
                <c:pt idx="43124">
                  <c:v>431155.81</c:v>
                </c:pt>
                <c:pt idx="43125">
                  <c:v>431165.78</c:v>
                </c:pt>
                <c:pt idx="43126">
                  <c:v>431175.81</c:v>
                </c:pt>
                <c:pt idx="43127">
                  <c:v>431185.81</c:v>
                </c:pt>
                <c:pt idx="43128">
                  <c:v>431195.78</c:v>
                </c:pt>
                <c:pt idx="43129">
                  <c:v>431205.75</c:v>
                </c:pt>
                <c:pt idx="43130">
                  <c:v>431215.81</c:v>
                </c:pt>
                <c:pt idx="43131">
                  <c:v>431225.78</c:v>
                </c:pt>
                <c:pt idx="43132">
                  <c:v>431235.75</c:v>
                </c:pt>
                <c:pt idx="43133">
                  <c:v>431245.75</c:v>
                </c:pt>
                <c:pt idx="43134">
                  <c:v>431255.81</c:v>
                </c:pt>
                <c:pt idx="43135">
                  <c:v>431265.78</c:v>
                </c:pt>
                <c:pt idx="43136">
                  <c:v>431275.75</c:v>
                </c:pt>
                <c:pt idx="43137">
                  <c:v>431285.81</c:v>
                </c:pt>
                <c:pt idx="43138">
                  <c:v>431295.78</c:v>
                </c:pt>
                <c:pt idx="43139">
                  <c:v>431305.75</c:v>
                </c:pt>
                <c:pt idx="43140">
                  <c:v>431315.75</c:v>
                </c:pt>
                <c:pt idx="43141">
                  <c:v>431325.78</c:v>
                </c:pt>
                <c:pt idx="43142">
                  <c:v>431335.75</c:v>
                </c:pt>
                <c:pt idx="43143">
                  <c:v>431345.75</c:v>
                </c:pt>
                <c:pt idx="43144">
                  <c:v>431355.75</c:v>
                </c:pt>
                <c:pt idx="43145">
                  <c:v>431365.75</c:v>
                </c:pt>
                <c:pt idx="43146">
                  <c:v>431375.75</c:v>
                </c:pt>
                <c:pt idx="43147">
                  <c:v>431385.75</c:v>
                </c:pt>
                <c:pt idx="43148">
                  <c:v>431395.75</c:v>
                </c:pt>
                <c:pt idx="43149">
                  <c:v>431405.75</c:v>
                </c:pt>
                <c:pt idx="43150">
                  <c:v>431415.75</c:v>
                </c:pt>
                <c:pt idx="43151">
                  <c:v>431425.72</c:v>
                </c:pt>
                <c:pt idx="43152">
                  <c:v>431435.75</c:v>
                </c:pt>
                <c:pt idx="43153">
                  <c:v>431445.75</c:v>
                </c:pt>
                <c:pt idx="43154">
                  <c:v>431455.72</c:v>
                </c:pt>
                <c:pt idx="43155">
                  <c:v>431465.69</c:v>
                </c:pt>
                <c:pt idx="43156">
                  <c:v>431475.75</c:v>
                </c:pt>
                <c:pt idx="43157">
                  <c:v>431485.75</c:v>
                </c:pt>
                <c:pt idx="43158">
                  <c:v>431495.72</c:v>
                </c:pt>
                <c:pt idx="43159">
                  <c:v>431505.75</c:v>
                </c:pt>
                <c:pt idx="43160">
                  <c:v>431515.75</c:v>
                </c:pt>
                <c:pt idx="43161">
                  <c:v>431525.72</c:v>
                </c:pt>
                <c:pt idx="43162">
                  <c:v>431535.69</c:v>
                </c:pt>
                <c:pt idx="43163">
                  <c:v>431545.75</c:v>
                </c:pt>
                <c:pt idx="43164">
                  <c:v>431555.72</c:v>
                </c:pt>
                <c:pt idx="43165">
                  <c:v>431565.69</c:v>
                </c:pt>
                <c:pt idx="43166">
                  <c:v>431575.69</c:v>
                </c:pt>
                <c:pt idx="43167">
                  <c:v>431585.72</c:v>
                </c:pt>
                <c:pt idx="43168">
                  <c:v>431595.69</c:v>
                </c:pt>
                <c:pt idx="43169">
                  <c:v>431605.69</c:v>
                </c:pt>
                <c:pt idx="43170">
                  <c:v>431615.72</c:v>
                </c:pt>
                <c:pt idx="43171">
                  <c:v>431625.69</c:v>
                </c:pt>
                <c:pt idx="43172">
                  <c:v>431635.69</c:v>
                </c:pt>
                <c:pt idx="43173">
                  <c:v>431645.69</c:v>
                </c:pt>
                <c:pt idx="43174">
                  <c:v>431655.72</c:v>
                </c:pt>
                <c:pt idx="43175">
                  <c:v>431665.69</c:v>
                </c:pt>
                <c:pt idx="43176">
                  <c:v>431675.69</c:v>
                </c:pt>
                <c:pt idx="43177">
                  <c:v>431685.72</c:v>
                </c:pt>
                <c:pt idx="43178">
                  <c:v>431695.69</c:v>
                </c:pt>
                <c:pt idx="43179">
                  <c:v>431705.69</c:v>
                </c:pt>
                <c:pt idx="43180">
                  <c:v>431715.69</c:v>
                </c:pt>
                <c:pt idx="43181">
                  <c:v>431725.69</c:v>
                </c:pt>
                <c:pt idx="43182">
                  <c:v>431735.69</c:v>
                </c:pt>
                <c:pt idx="43183">
                  <c:v>431745.69</c:v>
                </c:pt>
                <c:pt idx="43184">
                  <c:v>431755.66</c:v>
                </c:pt>
                <c:pt idx="43185">
                  <c:v>431765.69</c:v>
                </c:pt>
                <c:pt idx="43186">
                  <c:v>431775.69</c:v>
                </c:pt>
                <c:pt idx="43187">
                  <c:v>431785.66</c:v>
                </c:pt>
                <c:pt idx="43188">
                  <c:v>431795.69</c:v>
                </c:pt>
                <c:pt idx="43189">
                  <c:v>431805.69</c:v>
                </c:pt>
                <c:pt idx="43190">
                  <c:v>431815.66</c:v>
                </c:pt>
                <c:pt idx="43191">
                  <c:v>431825.63</c:v>
                </c:pt>
                <c:pt idx="43192">
                  <c:v>431835.69</c:v>
                </c:pt>
                <c:pt idx="43193">
                  <c:v>431845.69</c:v>
                </c:pt>
                <c:pt idx="43194">
                  <c:v>431855.66</c:v>
                </c:pt>
                <c:pt idx="43195">
                  <c:v>431865.63</c:v>
                </c:pt>
                <c:pt idx="43196">
                  <c:v>431875.69</c:v>
                </c:pt>
                <c:pt idx="43197">
                  <c:v>431885.66</c:v>
                </c:pt>
                <c:pt idx="43198">
                  <c:v>431895.63</c:v>
                </c:pt>
                <c:pt idx="43199">
                  <c:v>431905.69</c:v>
                </c:pt>
                <c:pt idx="43200">
                  <c:v>431915.66</c:v>
                </c:pt>
                <c:pt idx="43201">
                  <c:v>431925.63</c:v>
                </c:pt>
                <c:pt idx="43202">
                  <c:v>431935.63</c:v>
                </c:pt>
                <c:pt idx="43203">
                  <c:v>431945.66</c:v>
                </c:pt>
                <c:pt idx="43204">
                  <c:v>431955.63</c:v>
                </c:pt>
                <c:pt idx="43205">
                  <c:v>431965.63</c:v>
                </c:pt>
                <c:pt idx="43206">
                  <c:v>431975.63</c:v>
                </c:pt>
                <c:pt idx="43207">
                  <c:v>431985.63</c:v>
                </c:pt>
                <c:pt idx="43208">
                  <c:v>431995.63</c:v>
                </c:pt>
                <c:pt idx="43209">
                  <c:v>432005.63</c:v>
                </c:pt>
                <c:pt idx="43210">
                  <c:v>432015.66</c:v>
                </c:pt>
                <c:pt idx="43211">
                  <c:v>432025.63</c:v>
                </c:pt>
                <c:pt idx="43212">
                  <c:v>432035.63</c:v>
                </c:pt>
                <c:pt idx="43213">
                  <c:v>432045.59</c:v>
                </c:pt>
                <c:pt idx="43214">
                  <c:v>432055.63</c:v>
                </c:pt>
                <c:pt idx="43215">
                  <c:v>432065.63</c:v>
                </c:pt>
                <c:pt idx="43216">
                  <c:v>432075.63</c:v>
                </c:pt>
                <c:pt idx="43217">
                  <c:v>432085.59</c:v>
                </c:pt>
                <c:pt idx="43218">
                  <c:v>432095.63</c:v>
                </c:pt>
                <c:pt idx="43219">
                  <c:v>432105.63</c:v>
                </c:pt>
                <c:pt idx="43220">
                  <c:v>432115.59</c:v>
                </c:pt>
                <c:pt idx="43221">
                  <c:v>432125.63</c:v>
                </c:pt>
                <c:pt idx="43222">
                  <c:v>432135.63</c:v>
                </c:pt>
                <c:pt idx="43223">
                  <c:v>432145.59</c:v>
                </c:pt>
                <c:pt idx="43224">
                  <c:v>432155.56</c:v>
                </c:pt>
                <c:pt idx="43225">
                  <c:v>432165.63</c:v>
                </c:pt>
                <c:pt idx="43226">
                  <c:v>432175.59</c:v>
                </c:pt>
                <c:pt idx="43227">
                  <c:v>432185.56</c:v>
                </c:pt>
                <c:pt idx="43228">
                  <c:v>432195.63</c:v>
                </c:pt>
                <c:pt idx="43229">
                  <c:v>432205.59</c:v>
                </c:pt>
                <c:pt idx="43230">
                  <c:v>432215.56</c:v>
                </c:pt>
                <c:pt idx="43231">
                  <c:v>432225.56</c:v>
                </c:pt>
                <c:pt idx="43232">
                  <c:v>432235.63</c:v>
                </c:pt>
                <c:pt idx="43233">
                  <c:v>432245.59</c:v>
                </c:pt>
                <c:pt idx="43234">
                  <c:v>432255.56</c:v>
                </c:pt>
                <c:pt idx="43235">
                  <c:v>432265.56</c:v>
                </c:pt>
                <c:pt idx="43236">
                  <c:v>432275.59</c:v>
                </c:pt>
                <c:pt idx="43237">
                  <c:v>432285.56</c:v>
                </c:pt>
                <c:pt idx="43238">
                  <c:v>432295.56</c:v>
                </c:pt>
                <c:pt idx="43239">
                  <c:v>432305.59</c:v>
                </c:pt>
                <c:pt idx="43240">
                  <c:v>432315.56</c:v>
                </c:pt>
                <c:pt idx="43241">
                  <c:v>432325.56</c:v>
                </c:pt>
                <c:pt idx="43242">
                  <c:v>432335.56</c:v>
                </c:pt>
                <c:pt idx="43243">
                  <c:v>432345.56</c:v>
                </c:pt>
                <c:pt idx="43244">
                  <c:v>432355.56</c:v>
                </c:pt>
                <c:pt idx="43245">
                  <c:v>432365.56</c:v>
                </c:pt>
                <c:pt idx="43246">
                  <c:v>432375.53</c:v>
                </c:pt>
                <c:pt idx="43247">
                  <c:v>432385.56</c:v>
                </c:pt>
                <c:pt idx="43248">
                  <c:v>432395.56</c:v>
                </c:pt>
                <c:pt idx="43249">
                  <c:v>432405.53</c:v>
                </c:pt>
                <c:pt idx="43250">
                  <c:v>432415.56</c:v>
                </c:pt>
                <c:pt idx="43251">
                  <c:v>432425.56</c:v>
                </c:pt>
                <c:pt idx="43252">
                  <c:v>432435.56</c:v>
                </c:pt>
                <c:pt idx="43253">
                  <c:v>432445.53</c:v>
                </c:pt>
                <c:pt idx="43254">
                  <c:v>432455.56</c:v>
                </c:pt>
                <c:pt idx="43255">
                  <c:v>432465.56</c:v>
                </c:pt>
                <c:pt idx="43256">
                  <c:v>432475.53</c:v>
                </c:pt>
                <c:pt idx="43257">
                  <c:v>432485.5</c:v>
                </c:pt>
                <c:pt idx="43258">
                  <c:v>432495.56</c:v>
                </c:pt>
                <c:pt idx="43259">
                  <c:v>432505.53</c:v>
                </c:pt>
                <c:pt idx="43260">
                  <c:v>432515.5</c:v>
                </c:pt>
                <c:pt idx="43261">
                  <c:v>432525.56</c:v>
                </c:pt>
                <c:pt idx="43262">
                  <c:v>432535.53</c:v>
                </c:pt>
                <c:pt idx="43263">
                  <c:v>432545.5</c:v>
                </c:pt>
                <c:pt idx="43264">
                  <c:v>432555.5</c:v>
                </c:pt>
                <c:pt idx="43265">
                  <c:v>432565.53</c:v>
                </c:pt>
                <c:pt idx="43266">
                  <c:v>432575.5</c:v>
                </c:pt>
                <c:pt idx="43267">
                  <c:v>432585.5</c:v>
                </c:pt>
                <c:pt idx="43268">
                  <c:v>432595.5</c:v>
                </c:pt>
                <c:pt idx="43269">
                  <c:v>432605.53</c:v>
                </c:pt>
                <c:pt idx="43270">
                  <c:v>432615.5</c:v>
                </c:pt>
                <c:pt idx="43271">
                  <c:v>432625.5</c:v>
                </c:pt>
                <c:pt idx="43272">
                  <c:v>432635.53</c:v>
                </c:pt>
                <c:pt idx="43273">
                  <c:v>432645.5</c:v>
                </c:pt>
                <c:pt idx="43274">
                  <c:v>432655.5</c:v>
                </c:pt>
                <c:pt idx="43275">
                  <c:v>432665.5</c:v>
                </c:pt>
                <c:pt idx="43276">
                  <c:v>432675.5</c:v>
                </c:pt>
                <c:pt idx="43277">
                  <c:v>432685.5</c:v>
                </c:pt>
                <c:pt idx="43278">
                  <c:v>432695.5</c:v>
                </c:pt>
                <c:pt idx="43279">
                  <c:v>432705.5</c:v>
                </c:pt>
                <c:pt idx="43280">
                  <c:v>432715.5</c:v>
                </c:pt>
                <c:pt idx="43281">
                  <c:v>432725.5</c:v>
                </c:pt>
                <c:pt idx="43282">
                  <c:v>432735.47</c:v>
                </c:pt>
                <c:pt idx="43283">
                  <c:v>432745.5</c:v>
                </c:pt>
                <c:pt idx="43284">
                  <c:v>432755.5</c:v>
                </c:pt>
                <c:pt idx="43285">
                  <c:v>432765.47</c:v>
                </c:pt>
                <c:pt idx="43286">
                  <c:v>432775.44</c:v>
                </c:pt>
                <c:pt idx="43287">
                  <c:v>432785.5</c:v>
                </c:pt>
                <c:pt idx="43288">
                  <c:v>432795.5</c:v>
                </c:pt>
                <c:pt idx="43289">
                  <c:v>432805.44</c:v>
                </c:pt>
                <c:pt idx="43290">
                  <c:v>432815.5</c:v>
                </c:pt>
                <c:pt idx="43291">
                  <c:v>432825.5</c:v>
                </c:pt>
                <c:pt idx="43292">
                  <c:v>432835.47</c:v>
                </c:pt>
                <c:pt idx="43293">
                  <c:v>432845.44</c:v>
                </c:pt>
                <c:pt idx="43294">
                  <c:v>432855.5</c:v>
                </c:pt>
                <c:pt idx="43295">
                  <c:v>432865.47</c:v>
                </c:pt>
                <c:pt idx="43296">
                  <c:v>432875.44</c:v>
                </c:pt>
                <c:pt idx="43297">
                  <c:v>432885.44</c:v>
                </c:pt>
                <c:pt idx="43298">
                  <c:v>432895.47</c:v>
                </c:pt>
                <c:pt idx="43299">
                  <c:v>432905.44</c:v>
                </c:pt>
                <c:pt idx="43300">
                  <c:v>432915.44</c:v>
                </c:pt>
                <c:pt idx="43301">
                  <c:v>432925.47</c:v>
                </c:pt>
                <c:pt idx="43302">
                  <c:v>432935.44</c:v>
                </c:pt>
                <c:pt idx="43303">
                  <c:v>432945.44</c:v>
                </c:pt>
                <c:pt idx="43304">
                  <c:v>432955.44</c:v>
                </c:pt>
                <c:pt idx="43305">
                  <c:v>432965.44</c:v>
                </c:pt>
                <c:pt idx="43306">
                  <c:v>432975.44</c:v>
                </c:pt>
                <c:pt idx="43307">
                  <c:v>432985.44</c:v>
                </c:pt>
                <c:pt idx="43308">
                  <c:v>432995.41</c:v>
                </c:pt>
                <c:pt idx="43309">
                  <c:v>433005.44</c:v>
                </c:pt>
                <c:pt idx="43310">
                  <c:v>433015.44</c:v>
                </c:pt>
                <c:pt idx="43311">
                  <c:v>433025.44</c:v>
                </c:pt>
                <c:pt idx="43312">
                  <c:v>433035.44</c:v>
                </c:pt>
                <c:pt idx="43313">
                  <c:v>433045.44</c:v>
                </c:pt>
                <c:pt idx="43314">
                  <c:v>433055.44</c:v>
                </c:pt>
                <c:pt idx="43315">
                  <c:v>433065.41</c:v>
                </c:pt>
                <c:pt idx="43316">
                  <c:v>433075.44</c:v>
                </c:pt>
                <c:pt idx="43317">
                  <c:v>433085.44</c:v>
                </c:pt>
                <c:pt idx="43318">
                  <c:v>433095.41</c:v>
                </c:pt>
                <c:pt idx="43319">
                  <c:v>433105.44</c:v>
                </c:pt>
                <c:pt idx="43320">
                  <c:v>433115.44</c:v>
                </c:pt>
                <c:pt idx="43321">
                  <c:v>433125.41</c:v>
                </c:pt>
                <c:pt idx="43322">
                  <c:v>433135.38</c:v>
                </c:pt>
                <c:pt idx="43323">
                  <c:v>433145.44</c:v>
                </c:pt>
                <c:pt idx="43324">
                  <c:v>433155.41</c:v>
                </c:pt>
                <c:pt idx="43325">
                  <c:v>433165.38</c:v>
                </c:pt>
                <c:pt idx="43326">
                  <c:v>433175.38</c:v>
                </c:pt>
                <c:pt idx="43327">
                  <c:v>433185.44</c:v>
                </c:pt>
                <c:pt idx="43328">
                  <c:v>433195.41</c:v>
                </c:pt>
                <c:pt idx="43329">
                  <c:v>433205.38</c:v>
                </c:pt>
                <c:pt idx="43330">
                  <c:v>433215.44</c:v>
                </c:pt>
                <c:pt idx="43331">
                  <c:v>433225.41</c:v>
                </c:pt>
                <c:pt idx="43332">
                  <c:v>433235.38</c:v>
                </c:pt>
                <c:pt idx="43333">
                  <c:v>433245.38</c:v>
                </c:pt>
                <c:pt idx="43334">
                  <c:v>433255.41</c:v>
                </c:pt>
                <c:pt idx="43335">
                  <c:v>433265.38</c:v>
                </c:pt>
                <c:pt idx="43336">
                  <c:v>433275.38</c:v>
                </c:pt>
                <c:pt idx="43337">
                  <c:v>433285.38</c:v>
                </c:pt>
                <c:pt idx="43338">
                  <c:v>433295.38</c:v>
                </c:pt>
                <c:pt idx="43339">
                  <c:v>433305.38</c:v>
                </c:pt>
                <c:pt idx="43340">
                  <c:v>433315.38</c:v>
                </c:pt>
                <c:pt idx="43341">
                  <c:v>433325.38</c:v>
                </c:pt>
                <c:pt idx="43342">
                  <c:v>433335.38</c:v>
                </c:pt>
                <c:pt idx="43343">
                  <c:v>433345.38</c:v>
                </c:pt>
                <c:pt idx="43344">
                  <c:v>433355.34</c:v>
                </c:pt>
                <c:pt idx="43345">
                  <c:v>433365.38</c:v>
                </c:pt>
                <c:pt idx="43346">
                  <c:v>433375.38</c:v>
                </c:pt>
                <c:pt idx="43347">
                  <c:v>433385.38</c:v>
                </c:pt>
                <c:pt idx="43348">
                  <c:v>433395.31</c:v>
                </c:pt>
                <c:pt idx="43349">
                  <c:v>433405.38</c:v>
                </c:pt>
                <c:pt idx="43350">
                  <c:v>433415.38</c:v>
                </c:pt>
                <c:pt idx="43351">
                  <c:v>433425.34</c:v>
                </c:pt>
                <c:pt idx="43352">
                  <c:v>433435.38</c:v>
                </c:pt>
                <c:pt idx="43353">
                  <c:v>433445.38</c:v>
                </c:pt>
                <c:pt idx="43354">
                  <c:v>433455.34</c:v>
                </c:pt>
                <c:pt idx="43355">
                  <c:v>433465.31</c:v>
                </c:pt>
                <c:pt idx="43356">
                  <c:v>433475.38</c:v>
                </c:pt>
                <c:pt idx="43357">
                  <c:v>433485.34</c:v>
                </c:pt>
                <c:pt idx="43358">
                  <c:v>433495.31</c:v>
                </c:pt>
                <c:pt idx="43359">
                  <c:v>433505.31</c:v>
                </c:pt>
                <c:pt idx="43360">
                  <c:v>433515.34</c:v>
                </c:pt>
                <c:pt idx="43361">
                  <c:v>433525.31</c:v>
                </c:pt>
                <c:pt idx="43362">
                  <c:v>433535.31</c:v>
                </c:pt>
                <c:pt idx="43363">
                  <c:v>433545.38</c:v>
                </c:pt>
                <c:pt idx="43364">
                  <c:v>433555.31</c:v>
                </c:pt>
                <c:pt idx="43365">
                  <c:v>433565.31</c:v>
                </c:pt>
                <c:pt idx="43366">
                  <c:v>433575.31</c:v>
                </c:pt>
                <c:pt idx="43367">
                  <c:v>433585.34</c:v>
                </c:pt>
                <c:pt idx="43368">
                  <c:v>433595.31</c:v>
                </c:pt>
                <c:pt idx="43369">
                  <c:v>433605.31</c:v>
                </c:pt>
                <c:pt idx="43370">
                  <c:v>433615.34</c:v>
                </c:pt>
                <c:pt idx="43371">
                  <c:v>433625.31</c:v>
                </c:pt>
                <c:pt idx="43372">
                  <c:v>433635.31</c:v>
                </c:pt>
                <c:pt idx="43373">
                  <c:v>433645.31</c:v>
                </c:pt>
                <c:pt idx="43374">
                  <c:v>433655.31</c:v>
                </c:pt>
                <c:pt idx="43375">
                  <c:v>433665.31</c:v>
                </c:pt>
                <c:pt idx="43376">
                  <c:v>433675.31</c:v>
                </c:pt>
                <c:pt idx="43377">
                  <c:v>433685.28</c:v>
                </c:pt>
                <c:pt idx="43378">
                  <c:v>433695.31</c:v>
                </c:pt>
                <c:pt idx="43379">
                  <c:v>433705.31</c:v>
                </c:pt>
                <c:pt idx="43380">
                  <c:v>433715.28</c:v>
                </c:pt>
                <c:pt idx="43381">
                  <c:v>433725.31</c:v>
                </c:pt>
                <c:pt idx="43382">
                  <c:v>433735.31</c:v>
                </c:pt>
                <c:pt idx="43383">
                  <c:v>433745.28</c:v>
                </c:pt>
                <c:pt idx="43384">
                  <c:v>433755.25</c:v>
                </c:pt>
                <c:pt idx="43385">
                  <c:v>433765.31</c:v>
                </c:pt>
                <c:pt idx="43386">
                  <c:v>433775.31</c:v>
                </c:pt>
                <c:pt idx="43387">
                  <c:v>433785.28</c:v>
                </c:pt>
                <c:pt idx="43388">
                  <c:v>433795.25</c:v>
                </c:pt>
                <c:pt idx="43389">
                  <c:v>433805.31</c:v>
                </c:pt>
                <c:pt idx="43390">
                  <c:v>433815.28</c:v>
                </c:pt>
                <c:pt idx="43391">
                  <c:v>433825.25</c:v>
                </c:pt>
                <c:pt idx="43392">
                  <c:v>433835.31</c:v>
                </c:pt>
                <c:pt idx="43393">
                  <c:v>433845.28</c:v>
                </c:pt>
                <c:pt idx="43394">
                  <c:v>433855.25</c:v>
                </c:pt>
                <c:pt idx="43395">
                  <c:v>433865.25</c:v>
                </c:pt>
                <c:pt idx="43396">
                  <c:v>433875.28</c:v>
                </c:pt>
                <c:pt idx="43397">
                  <c:v>433885.25</c:v>
                </c:pt>
                <c:pt idx="43398">
                  <c:v>433895.25</c:v>
                </c:pt>
                <c:pt idx="43399">
                  <c:v>433905.25</c:v>
                </c:pt>
                <c:pt idx="43400">
                  <c:v>433915.25</c:v>
                </c:pt>
                <c:pt idx="43401">
                  <c:v>433925.25</c:v>
                </c:pt>
                <c:pt idx="43402">
                  <c:v>433935.25</c:v>
                </c:pt>
                <c:pt idx="43403">
                  <c:v>433945.28</c:v>
                </c:pt>
                <c:pt idx="43404">
                  <c:v>433955.25</c:v>
                </c:pt>
                <c:pt idx="43405">
                  <c:v>433965.25</c:v>
                </c:pt>
                <c:pt idx="43406">
                  <c:v>433975.25</c:v>
                </c:pt>
                <c:pt idx="43407">
                  <c:v>433985.25</c:v>
                </c:pt>
                <c:pt idx="43408">
                  <c:v>433995.25</c:v>
                </c:pt>
                <c:pt idx="43409">
                  <c:v>434005.25</c:v>
                </c:pt>
                <c:pt idx="43410">
                  <c:v>434015.25</c:v>
                </c:pt>
                <c:pt idx="43411">
                  <c:v>434025.25</c:v>
                </c:pt>
                <c:pt idx="43412">
                  <c:v>434035.25</c:v>
                </c:pt>
                <c:pt idx="43413">
                  <c:v>434045.22</c:v>
                </c:pt>
                <c:pt idx="43414">
                  <c:v>434055.25</c:v>
                </c:pt>
                <c:pt idx="43415">
                  <c:v>434065.25</c:v>
                </c:pt>
                <c:pt idx="43416">
                  <c:v>434075.22</c:v>
                </c:pt>
                <c:pt idx="43417">
                  <c:v>434085.19</c:v>
                </c:pt>
                <c:pt idx="43418">
                  <c:v>434095.25</c:v>
                </c:pt>
                <c:pt idx="43419">
                  <c:v>434105.22</c:v>
                </c:pt>
                <c:pt idx="43420">
                  <c:v>434115.19</c:v>
                </c:pt>
                <c:pt idx="43421">
                  <c:v>434125.25</c:v>
                </c:pt>
                <c:pt idx="43422">
                  <c:v>434135.25</c:v>
                </c:pt>
                <c:pt idx="43423">
                  <c:v>434145.22</c:v>
                </c:pt>
                <c:pt idx="43424">
                  <c:v>434155.19</c:v>
                </c:pt>
                <c:pt idx="43425">
                  <c:v>434165.25</c:v>
                </c:pt>
                <c:pt idx="43426">
                  <c:v>434175.22</c:v>
                </c:pt>
                <c:pt idx="43427">
                  <c:v>434185.19</c:v>
                </c:pt>
                <c:pt idx="43428">
                  <c:v>434195.19</c:v>
                </c:pt>
                <c:pt idx="43429">
                  <c:v>434205.22</c:v>
                </c:pt>
                <c:pt idx="43430">
                  <c:v>434215.19</c:v>
                </c:pt>
                <c:pt idx="43431">
                  <c:v>434225.19</c:v>
                </c:pt>
                <c:pt idx="43432">
                  <c:v>434235.22</c:v>
                </c:pt>
                <c:pt idx="43433">
                  <c:v>434245.19</c:v>
                </c:pt>
                <c:pt idx="43434">
                  <c:v>434255.19</c:v>
                </c:pt>
                <c:pt idx="43435">
                  <c:v>434265.19</c:v>
                </c:pt>
                <c:pt idx="43436">
                  <c:v>434275.19</c:v>
                </c:pt>
                <c:pt idx="43437">
                  <c:v>434285.19</c:v>
                </c:pt>
                <c:pt idx="43438">
                  <c:v>434295.19</c:v>
                </c:pt>
                <c:pt idx="43439">
                  <c:v>434305.16</c:v>
                </c:pt>
                <c:pt idx="43440">
                  <c:v>434315.19</c:v>
                </c:pt>
                <c:pt idx="43441">
                  <c:v>434325.19</c:v>
                </c:pt>
                <c:pt idx="43442">
                  <c:v>434335.16</c:v>
                </c:pt>
                <c:pt idx="43443">
                  <c:v>434345.19</c:v>
                </c:pt>
                <c:pt idx="43444">
                  <c:v>434355.19</c:v>
                </c:pt>
                <c:pt idx="43445">
                  <c:v>434365.19</c:v>
                </c:pt>
                <c:pt idx="43446">
                  <c:v>434375.16</c:v>
                </c:pt>
                <c:pt idx="43447">
                  <c:v>434385.19</c:v>
                </c:pt>
                <c:pt idx="43448">
                  <c:v>434395.19</c:v>
                </c:pt>
                <c:pt idx="43449">
                  <c:v>434405.16</c:v>
                </c:pt>
                <c:pt idx="43450">
                  <c:v>434415.13</c:v>
                </c:pt>
                <c:pt idx="43451">
                  <c:v>434425.19</c:v>
                </c:pt>
                <c:pt idx="43452">
                  <c:v>434435.16</c:v>
                </c:pt>
                <c:pt idx="43453">
                  <c:v>434445.13</c:v>
                </c:pt>
                <c:pt idx="43454">
                  <c:v>434455.19</c:v>
                </c:pt>
                <c:pt idx="43455">
                  <c:v>434465.16</c:v>
                </c:pt>
                <c:pt idx="43456">
                  <c:v>434475.13</c:v>
                </c:pt>
                <c:pt idx="43457">
                  <c:v>434485.13</c:v>
                </c:pt>
                <c:pt idx="43458">
                  <c:v>434495.16</c:v>
                </c:pt>
                <c:pt idx="43459">
                  <c:v>434505.13</c:v>
                </c:pt>
                <c:pt idx="43460">
                  <c:v>434515.13</c:v>
                </c:pt>
                <c:pt idx="43461">
                  <c:v>434525.19</c:v>
                </c:pt>
                <c:pt idx="43462">
                  <c:v>434535.16</c:v>
                </c:pt>
                <c:pt idx="43463">
                  <c:v>434545.13</c:v>
                </c:pt>
                <c:pt idx="43464">
                  <c:v>434555.13</c:v>
                </c:pt>
                <c:pt idx="43465">
                  <c:v>434565.16</c:v>
                </c:pt>
                <c:pt idx="43466">
                  <c:v>434575.13</c:v>
                </c:pt>
                <c:pt idx="43467">
                  <c:v>434585.13</c:v>
                </c:pt>
                <c:pt idx="43468">
                  <c:v>434595.13</c:v>
                </c:pt>
                <c:pt idx="43469">
                  <c:v>434605.13</c:v>
                </c:pt>
                <c:pt idx="43470">
                  <c:v>434615.13</c:v>
                </c:pt>
                <c:pt idx="43471">
                  <c:v>434625.13</c:v>
                </c:pt>
                <c:pt idx="43472">
                  <c:v>434635.13</c:v>
                </c:pt>
                <c:pt idx="43473">
                  <c:v>434645.13</c:v>
                </c:pt>
                <c:pt idx="43474">
                  <c:v>434655.13</c:v>
                </c:pt>
                <c:pt idx="43475">
                  <c:v>434665.09</c:v>
                </c:pt>
                <c:pt idx="43476">
                  <c:v>434675.13</c:v>
                </c:pt>
                <c:pt idx="43477">
                  <c:v>434685.13</c:v>
                </c:pt>
                <c:pt idx="43478">
                  <c:v>434695.09</c:v>
                </c:pt>
                <c:pt idx="43479">
                  <c:v>434705.06</c:v>
                </c:pt>
                <c:pt idx="43480">
                  <c:v>434715.13</c:v>
                </c:pt>
                <c:pt idx="43481">
                  <c:v>434725.13</c:v>
                </c:pt>
                <c:pt idx="43482">
                  <c:v>434735.09</c:v>
                </c:pt>
                <c:pt idx="43483">
                  <c:v>434745.13</c:v>
                </c:pt>
                <c:pt idx="43484">
                  <c:v>434755.13</c:v>
                </c:pt>
                <c:pt idx="43485">
                  <c:v>434765.09</c:v>
                </c:pt>
                <c:pt idx="43486">
                  <c:v>434775.06</c:v>
                </c:pt>
                <c:pt idx="43487">
                  <c:v>434785.13</c:v>
                </c:pt>
                <c:pt idx="43488">
                  <c:v>434795.09</c:v>
                </c:pt>
                <c:pt idx="43489">
                  <c:v>434805.06</c:v>
                </c:pt>
                <c:pt idx="43490">
                  <c:v>434815.06</c:v>
                </c:pt>
                <c:pt idx="43491">
                  <c:v>434825.09</c:v>
                </c:pt>
                <c:pt idx="43492">
                  <c:v>434835.06</c:v>
                </c:pt>
                <c:pt idx="43493">
                  <c:v>434845.06</c:v>
                </c:pt>
                <c:pt idx="43494">
                  <c:v>434855.09</c:v>
                </c:pt>
                <c:pt idx="43495">
                  <c:v>434865.06</c:v>
                </c:pt>
                <c:pt idx="43496">
                  <c:v>434875.06</c:v>
                </c:pt>
                <c:pt idx="43497">
                  <c:v>434885.06</c:v>
                </c:pt>
                <c:pt idx="43498">
                  <c:v>434895.09</c:v>
                </c:pt>
                <c:pt idx="43499">
                  <c:v>434905.06</c:v>
                </c:pt>
                <c:pt idx="43500">
                  <c:v>434915.06</c:v>
                </c:pt>
                <c:pt idx="43501">
                  <c:v>434925.03</c:v>
                </c:pt>
                <c:pt idx="43502">
                  <c:v>434935.06</c:v>
                </c:pt>
                <c:pt idx="43503">
                  <c:v>434945.06</c:v>
                </c:pt>
                <c:pt idx="43504">
                  <c:v>434955.06</c:v>
                </c:pt>
                <c:pt idx="43505">
                  <c:v>434965.06</c:v>
                </c:pt>
                <c:pt idx="43506">
                  <c:v>434975.06</c:v>
                </c:pt>
                <c:pt idx="43507">
                  <c:v>434985.06</c:v>
                </c:pt>
                <c:pt idx="43508">
                  <c:v>434995.03</c:v>
                </c:pt>
                <c:pt idx="43509">
                  <c:v>435005.06</c:v>
                </c:pt>
                <c:pt idx="43510">
                  <c:v>435015.06</c:v>
                </c:pt>
                <c:pt idx="43511">
                  <c:v>435025.03</c:v>
                </c:pt>
                <c:pt idx="43512">
                  <c:v>435035.06</c:v>
                </c:pt>
                <c:pt idx="43513">
                  <c:v>435045.06</c:v>
                </c:pt>
                <c:pt idx="43514">
                  <c:v>435055.03</c:v>
                </c:pt>
                <c:pt idx="43515">
                  <c:v>435065</c:v>
                </c:pt>
                <c:pt idx="43516">
                  <c:v>435075.06</c:v>
                </c:pt>
                <c:pt idx="43517">
                  <c:v>435085.03</c:v>
                </c:pt>
                <c:pt idx="43518">
                  <c:v>435095</c:v>
                </c:pt>
                <c:pt idx="43519">
                  <c:v>435105</c:v>
                </c:pt>
                <c:pt idx="43520">
                  <c:v>435115.06</c:v>
                </c:pt>
                <c:pt idx="43521">
                  <c:v>435125.03</c:v>
                </c:pt>
                <c:pt idx="43522">
                  <c:v>435135</c:v>
                </c:pt>
                <c:pt idx="43523">
                  <c:v>435145.06</c:v>
                </c:pt>
                <c:pt idx="43524">
                  <c:v>435155.03</c:v>
                </c:pt>
                <c:pt idx="43525">
                  <c:v>435165</c:v>
                </c:pt>
                <c:pt idx="43526">
                  <c:v>435175</c:v>
                </c:pt>
                <c:pt idx="43527">
                  <c:v>435185.03</c:v>
                </c:pt>
                <c:pt idx="43528">
                  <c:v>435195</c:v>
                </c:pt>
                <c:pt idx="43529">
                  <c:v>435205</c:v>
                </c:pt>
                <c:pt idx="43530">
                  <c:v>435215</c:v>
                </c:pt>
                <c:pt idx="43531">
                  <c:v>435225</c:v>
                </c:pt>
                <c:pt idx="43532">
                  <c:v>435235</c:v>
                </c:pt>
                <c:pt idx="43533">
                  <c:v>435245</c:v>
                </c:pt>
                <c:pt idx="43534">
                  <c:v>435255</c:v>
                </c:pt>
                <c:pt idx="43535">
                  <c:v>435265</c:v>
                </c:pt>
                <c:pt idx="43536">
                  <c:v>435275</c:v>
                </c:pt>
                <c:pt idx="43537">
                  <c:v>435284.97</c:v>
                </c:pt>
                <c:pt idx="43538">
                  <c:v>435295</c:v>
                </c:pt>
                <c:pt idx="43539">
                  <c:v>435305</c:v>
                </c:pt>
                <c:pt idx="43540">
                  <c:v>435315</c:v>
                </c:pt>
                <c:pt idx="43541">
                  <c:v>435324.97</c:v>
                </c:pt>
                <c:pt idx="43542">
                  <c:v>435335</c:v>
                </c:pt>
                <c:pt idx="43543">
                  <c:v>435345</c:v>
                </c:pt>
                <c:pt idx="43544">
                  <c:v>435354.97</c:v>
                </c:pt>
                <c:pt idx="43545">
                  <c:v>435365</c:v>
                </c:pt>
                <c:pt idx="43546">
                  <c:v>435375</c:v>
                </c:pt>
                <c:pt idx="43547">
                  <c:v>435384.97</c:v>
                </c:pt>
                <c:pt idx="43548">
                  <c:v>435394.94</c:v>
                </c:pt>
                <c:pt idx="43549">
                  <c:v>435405</c:v>
                </c:pt>
                <c:pt idx="43550">
                  <c:v>435414.97</c:v>
                </c:pt>
                <c:pt idx="43551">
                  <c:v>435424.94</c:v>
                </c:pt>
                <c:pt idx="43552">
                  <c:v>435434.94</c:v>
                </c:pt>
                <c:pt idx="43553">
                  <c:v>435444.97</c:v>
                </c:pt>
                <c:pt idx="43554">
                  <c:v>435454.94</c:v>
                </c:pt>
                <c:pt idx="43555">
                  <c:v>435464.94</c:v>
                </c:pt>
                <c:pt idx="43556">
                  <c:v>435475</c:v>
                </c:pt>
                <c:pt idx="43557">
                  <c:v>435484.97</c:v>
                </c:pt>
                <c:pt idx="43558">
                  <c:v>435494.94</c:v>
                </c:pt>
                <c:pt idx="43559">
                  <c:v>435504.94</c:v>
                </c:pt>
                <c:pt idx="43560">
                  <c:v>435514.97</c:v>
                </c:pt>
                <c:pt idx="43561">
                  <c:v>435524.94</c:v>
                </c:pt>
                <c:pt idx="43562">
                  <c:v>435534.94</c:v>
                </c:pt>
                <c:pt idx="43563">
                  <c:v>435544.97</c:v>
                </c:pt>
                <c:pt idx="43564">
                  <c:v>435554.94</c:v>
                </c:pt>
                <c:pt idx="43565">
                  <c:v>435564.94</c:v>
                </c:pt>
                <c:pt idx="43566">
                  <c:v>435574.94</c:v>
                </c:pt>
                <c:pt idx="43567">
                  <c:v>435584.94</c:v>
                </c:pt>
                <c:pt idx="43568">
                  <c:v>435594.94</c:v>
                </c:pt>
                <c:pt idx="43569">
                  <c:v>435604.94</c:v>
                </c:pt>
                <c:pt idx="43570">
                  <c:v>435614.91</c:v>
                </c:pt>
                <c:pt idx="43571">
                  <c:v>435624.94</c:v>
                </c:pt>
                <c:pt idx="43572">
                  <c:v>435634.94</c:v>
                </c:pt>
                <c:pt idx="43573">
                  <c:v>435644.91</c:v>
                </c:pt>
                <c:pt idx="43574">
                  <c:v>435654.94</c:v>
                </c:pt>
                <c:pt idx="43575">
                  <c:v>435664.94</c:v>
                </c:pt>
                <c:pt idx="43576">
                  <c:v>435674.91</c:v>
                </c:pt>
                <c:pt idx="43577">
                  <c:v>435684.88</c:v>
                </c:pt>
                <c:pt idx="43578">
                  <c:v>435694.94</c:v>
                </c:pt>
                <c:pt idx="43579">
                  <c:v>435704.94</c:v>
                </c:pt>
                <c:pt idx="43580">
                  <c:v>435714.91</c:v>
                </c:pt>
                <c:pt idx="43581">
                  <c:v>435724.88</c:v>
                </c:pt>
                <c:pt idx="43582">
                  <c:v>435734.94</c:v>
                </c:pt>
                <c:pt idx="43583">
                  <c:v>435744.91</c:v>
                </c:pt>
                <c:pt idx="43584">
                  <c:v>435754.88</c:v>
                </c:pt>
                <c:pt idx="43585">
                  <c:v>435764.94</c:v>
                </c:pt>
                <c:pt idx="43586">
                  <c:v>435774.91</c:v>
                </c:pt>
                <c:pt idx="43587">
                  <c:v>435784.88</c:v>
                </c:pt>
                <c:pt idx="43588">
                  <c:v>435794.88</c:v>
                </c:pt>
                <c:pt idx="43589">
                  <c:v>435804.91</c:v>
                </c:pt>
                <c:pt idx="43590">
                  <c:v>435814.88</c:v>
                </c:pt>
                <c:pt idx="43591">
                  <c:v>435824.88</c:v>
                </c:pt>
                <c:pt idx="43592">
                  <c:v>435834.91</c:v>
                </c:pt>
                <c:pt idx="43593">
                  <c:v>435844.88</c:v>
                </c:pt>
                <c:pt idx="43594">
                  <c:v>435854.88</c:v>
                </c:pt>
                <c:pt idx="43595">
                  <c:v>435864.88</c:v>
                </c:pt>
                <c:pt idx="43596">
                  <c:v>435874.91</c:v>
                </c:pt>
                <c:pt idx="43597">
                  <c:v>435884.88</c:v>
                </c:pt>
                <c:pt idx="43598">
                  <c:v>435894.88</c:v>
                </c:pt>
                <c:pt idx="43599">
                  <c:v>435904.88</c:v>
                </c:pt>
                <c:pt idx="43600">
                  <c:v>435914.88</c:v>
                </c:pt>
                <c:pt idx="43601">
                  <c:v>435924.88</c:v>
                </c:pt>
                <c:pt idx="43602">
                  <c:v>435934.88</c:v>
                </c:pt>
                <c:pt idx="43603">
                  <c:v>435944.88</c:v>
                </c:pt>
                <c:pt idx="43604">
                  <c:v>435954.88</c:v>
                </c:pt>
                <c:pt idx="43605">
                  <c:v>435964.88</c:v>
                </c:pt>
                <c:pt idx="43606">
                  <c:v>435974.84</c:v>
                </c:pt>
                <c:pt idx="43607">
                  <c:v>435984.88</c:v>
                </c:pt>
                <c:pt idx="43608">
                  <c:v>435994.88</c:v>
                </c:pt>
                <c:pt idx="43609">
                  <c:v>436004.84</c:v>
                </c:pt>
                <c:pt idx="43610">
                  <c:v>436014.81</c:v>
                </c:pt>
                <c:pt idx="43611">
                  <c:v>436024.88</c:v>
                </c:pt>
                <c:pt idx="43612">
                  <c:v>436034.84</c:v>
                </c:pt>
                <c:pt idx="43613">
                  <c:v>436044.81</c:v>
                </c:pt>
                <c:pt idx="43614">
                  <c:v>436054.88</c:v>
                </c:pt>
                <c:pt idx="43615">
                  <c:v>436064.88</c:v>
                </c:pt>
                <c:pt idx="43616">
                  <c:v>436074.84</c:v>
                </c:pt>
                <c:pt idx="43617">
                  <c:v>436084.81</c:v>
                </c:pt>
                <c:pt idx="43618">
                  <c:v>436094.88</c:v>
                </c:pt>
                <c:pt idx="43619">
                  <c:v>436104.84</c:v>
                </c:pt>
                <c:pt idx="43620">
                  <c:v>436114.81</c:v>
                </c:pt>
                <c:pt idx="43621">
                  <c:v>436124.81</c:v>
                </c:pt>
                <c:pt idx="43622">
                  <c:v>436134.84</c:v>
                </c:pt>
                <c:pt idx="43623">
                  <c:v>436144.81</c:v>
                </c:pt>
                <c:pt idx="43624">
                  <c:v>436154.81</c:v>
                </c:pt>
                <c:pt idx="43625">
                  <c:v>436164.84</c:v>
                </c:pt>
                <c:pt idx="43626">
                  <c:v>436174.81</c:v>
                </c:pt>
                <c:pt idx="43627">
                  <c:v>436184.81</c:v>
                </c:pt>
                <c:pt idx="43628">
                  <c:v>436194.81</c:v>
                </c:pt>
                <c:pt idx="43629">
                  <c:v>436204.81</c:v>
                </c:pt>
                <c:pt idx="43630">
                  <c:v>436214.81</c:v>
                </c:pt>
                <c:pt idx="43631">
                  <c:v>436224.81</c:v>
                </c:pt>
                <c:pt idx="43632">
                  <c:v>436234.78</c:v>
                </c:pt>
                <c:pt idx="43633">
                  <c:v>436244.81</c:v>
                </c:pt>
                <c:pt idx="43634">
                  <c:v>436254.81</c:v>
                </c:pt>
                <c:pt idx="43635">
                  <c:v>436264.78</c:v>
                </c:pt>
                <c:pt idx="43636">
                  <c:v>436274.81</c:v>
                </c:pt>
                <c:pt idx="43637">
                  <c:v>436284.81</c:v>
                </c:pt>
                <c:pt idx="43638">
                  <c:v>436294.81</c:v>
                </c:pt>
                <c:pt idx="43639">
                  <c:v>436304.78</c:v>
                </c:pt>
                <c:pt idx="43640">
                  <c:v>436314.81</c:v>
                </c:pt>
                <c:pt idx="43641">
                  <c:v>436324.81</c:v>
                </c:pt>
                <c:pt idx="43642">
                  <c:v>436334.78</c:v>
                </c:pt>
                <c:pt idx="43643">
                  <c:v>436344.75</c:v>
                </c:pt>
                <c:pt idx="43644">
                  <c:v>436354.81</c:v>
                </c:pt>
                <c:pt idx="43645">
                  <c:v>436364.78</c:v>
                </c:pt>
                <c:pt idx="43646">
                  <c:v>436374.75</c:v>
                </c:pt>
                <c:pt idx="43647">
                  <c:v>436384.81</c:v>
                </c:pt>
                <c:pt idx="43648">
                  <c:v>436394.78</c:v>
                </c:pt>
                <c:pt idx="43649">
                  <c:v>436404.75</c:v>
                </c:pt>
                <c:pt idx="43650">
                  <c:v>436414.75</c:v>
                </c:pt>
                <c:pt idx="43651">
                  <c:v>436424.78</c:v>
                </c:pt>
                <c:pt idx="43652">
                  <c:v>436434.75</c:v>
                </c:pt>
                <c:pt idx="43653">
                  <c:v>436444.75</c:v>
                </c:pt>
                <c:pt idx="43654">
                  <c:v>436454.81</c:v>
                </c:pt>
                <c:pt idx="43655">
                  <c:v>436464.78</c:v>
                </c:pt>
                <c:pt idx="43656">
                  <c:v>436474.75</c:v>
                </c:pt>
                <c:pt idx="43657">
                  <c:v>436484.75</c:v>
                </c:pt>
                <c:pt idx="43658">
                  <c:v>436494.78</c:v>
                </c:pt>
                <c:pt idx="43659">
                  <c:v>436504.75</c:v>
                </c:pt>
                <c:pt idx="43660">
                  <c:v>436514.75</c:v>
                </c:pt>
                <c:pt idx="43661">
                  <c:v>436524.75</c:v>
                </c:pt>
                <c:pt idx="43662">
                  <c:v>436534.75</c:v>
                </c:pt>
                <c:pt idx="43663">
                  <c:v>436544.75</c:v>
                </c:pt>
                <c:pt idx="43664">
                  <c:v>436554.75</c:v>
                </c:pt>
                <c:pt idx="43665">
                  <c:v>436564.75</c:v>
                </c:pt>
                <c:pt idx="43666">
                  <c:v>436574.75</c:v>
                </c:pt>
                <c:pt idx="43667">
                  <c:v>436584.75</c:v>
                </c:pt>
                <c:pt idx="43668">
                  <c:v>436594.72</c:v>
                </c:pt>
                <c:pt idx="43669">
                  <c:v>436604.75</c:v>
                </c:pt>
                <c:pt idx="43670">
                  <c:v>436614.75</c:v>
                </c:pt>
                <c:pt idx="43671">
                  <c:v>436624.72</c:v>
                </c:pt>
                <c:pt idx="43672">
                  <c:v>436634.69</c:v>
                </c:pt>
                <c:pt idx="43673">
                  <c:v>436644.75</c:v>
                </c:pt>
                <c:pt idx="43674">
                  <c:v>436654.75</c:v>
                </c:pt>
                <c:pt idx="43675">
                  <c:v>436664.72</c:v>
                </c:pt>
                <c:pt idx="43676">
                  <c:v>436674.75</c:v>
                </c:pt>
                <c:pt idx="43677">
                  <c:v>436684.75</c:v>
                </c:pt>
                <c:pt idx="43678">
                  <c:v>436694.72</c:v>
                </c:pt>
                <c:pt idx="43679">
                  <c:v>436704.69</c:v>
                </c:pt>
                <c:pt idx="43680">
                  <c:v>436714.75</c:v>
                </c:pt>
                <c:pt idx="43681">
                  <c:v>436724.72</c:v>
                </c:pt>
                <c:pt idx="43682">
                  <c:v>436734.69</c:v>
                </c:pt>
                <c:pt idx="43683">
                  <c:v>436744.69</c:v>
                </c:pt>
                <c:pt idx="43684">
                  <c:v>436754.72</c:v>
                </c:pt>
                <c:pt idx="43685">
                  <c:v>436764.69</c:v>
                </c:pt>
                <c:pt idx="43686">
                  <c:v>436774.69</c:v>
                </c:pt>
                <c:pt idx="43687">
                  <c:v>436784.72</c:v>
                </c:pt>
                <c:pt idx="43688">
                  <c:v>436794.69</c:v>
                </c:pt>
                <c:pt idx="43689">
                  <c:v>436804.69</c:v>
                </c:pt>
                <c:pt idx="43690">
                  <c:v>436814.69</c:v>
                </c:pt>
                <c:pt idx="43691">
                  <c:v>436824.72</c:v>
                </c:pt>
                <c:pt idx="43692">
                  <c:v>436834.69</c:v>
                </c:pt>
                <c:pt idx="43693">
                  <c:v>436844.69</c:v>
                </c:pt>
                <c:pt idx="43694">
                  <c:v>436854.72</c:v>
                </c:pt>
                <c:pt idx="43695">
                  <c:v>436864.69</c:v>
                </c:pt>
                <c:pt idx="43696">
                  <c:v>436874.69</c:v>
                </c:pt>
                <c:pt idx="43697">
                  <c:v>436884.69</c:v>
                </c:pt>
                <c:pt idx="43698">
                  <c:v>436894.69</c:v>
                </c:pt>
                <c:pt idx="43699">
                  <c:v>436904.69</c:v>
                </c:pt>
                <c:pt idx="43700">
                  <c:v>436914.69</c:v>
                </c:pt>
                <c:pt idx="43701">
                  <c:v>436924.66</c:v>
                </c:pt>
                <c:pt idx="43702">
                  <c:v>436934.69</c:v>
                </c:pt>
                <c:pt idx="43703">
                  <c:v>436944.69</c:v>
                </c:pt>
                <c:pt idx="43704">
                  <c:v>436954.66</c:v>
                </c:pt>
                <c:pt idx="43705">
                  <c:v>436964.69</c:v>
                </c:pt>
                <c:pt idx="43706">
                  <c:v>436974.69</c:v>
                </c:pt>
                <c:pt idx="43707">
                  <c:v>436984.66</c:v>
                </c:pt>
                <c:pt idx="43708">
                  <c:v>436994.63</c:v>
                </c:pt>
                <c:pt idx="43709">
                  <c:v>437004.69</c:v>
                </c:pt>
                <c:pt idx="43710">
                  <c:v>437014.66</c:v>
                </c:pt>
                <c:pt idx="43711">
                  <c:v>437024.63</c:v>
                </c:pt>
                <c:pt idx="43712">
                  <c:v>437034.63</c:v>
                </c:pt>
                <c:pt idx="43713">
                  <c:v>437044.69</c:v>
                </c:pt>
                <c:pt idx="43714">
                  <c:v>437054.66</c:v>
                </c:pt>
                <c:pt idx="43715">
                  <c:v>437064.63</c:v>
                </c:pt>
                <c:pt idx="43716">
                  <c:v>437074.69</c:v>
                </c:pt>
                <c:pt idx="43717">
                  <c:v>437084.66</c:v>
                </c:pt>
                <c:pt idx="43718">
                  <c:v>437094.63</c:v>
                </c:pt>
                <c:pt idx="43719">
                  <c:v>437104.63</c:v>
                </c:pt>
                <c:pt idx="43720">
                  <c:v>437114.66</c:v>
                </c:pt>
                <c:pt idx="43721">
                  <c:v>437124.63</c:v>
                </c:pt>
                <c:pt idx="43722">
                  <c:v>437134.63</c:v>
                </c:pt>
                <c:pt idx="43723">
                  <c:v>437144.63</c:v>
                </c:pt>
                <c:pt idx="43724">
                  <c:v>437154.63</c:v>
                </c:pt>
                <c:pt idx="43725">
                  <c:v>437164.63</c:v>
                </c:pt>
                <c:pt idx="43726">
                  <c:v>437174.63</c:v>
                </c:pt>
                <c:pt idx="43727">
                  <c:v>437184.63</c:v>
                </c:pt>
                <c:pt idx="43728">
                  <c:v>437194.63</c:v>
                </c:pt>
                <c:pt idx="43729">
                  <c:v>437204.63</c:v>
                </c:pt>
                <c:pt idx="43730">
                  <c:v>437214.59</c:v>
                </c:pt>
                <c:pt idx="43731">
                  <c:v>437224.63</c:v>
                </c:pt>
                <c:pt idx="43732">
                  <c:v>437234.63</c:v>
                </c:pt>
                <c:pt idx="43733">
                  <c:v>437244.63</c:v>
                </c:pt>
                <c:pt idx="43734">
                  <c:v>437254.59</c:v>
                </c:pt>
                <c:pt idx="43735">
                  <c:v>437264.63</c:v>
                </c:pt>
                <c:pt idx="43736">
                  <c:v>437274.63</c:v>
                </c:pt>
                <c:pt idx="43737">
                  <c:v>437284.59</c:v>
                </c:pt>
                <c:pt idx="43738">
                  <c:v>437294.63</c:v>
                </c:pt>
                <c:pt idx="43739">
                  <c:v>437304.63</c:v>
                </c:pt>
                <c:pt idx="43740">
                  <c:v>437314.59</c:v>
                </c:pt>
                <c:pt idx="43741">
                  <c:v>437324.56</c:v>
                </c:pt>
                <c:pt idx="43742">
                  <c:v>437334.63</c:v>
                </c:pt>
                <c:pt idx="43743">
                  <c:v>437344.59</c:v>
                </c:pt>
                <c:pt idx="43744">
                  <c:v>437354.56</c:v>
                </c:pt>
                <c:pt idx="43745">
                  <c:v>437364.63</c:v>
                </c:pt>
                <c:pt idx="43746">
                  <c:v>437374.59</c:v>
                </c:pt>
                <c:pt idx="43747">
                  <c:v>437384.56</c:v>
                </c:pt>
                <c:pt idx="43748">
                  <c:v>437394.56</c:v>
                </c:pt>
                <c:pt idx="43749">
                  <c:v>437404.63</c:v>
                </c:pt>
                <c:pt idx="43750">
                  <c:v>437414.59</c:v>
                </c:pt>
                <c:pt idx="43751">
                  <c:v>437424.56</c:v>
                </c:pt>
                <c:pt idx="43752">
                  <c:v>437434.56</c:v>
                </c:pt>
                <c:pt idx="43753">
                  <c:v>437444.59</c:v>
                </c:pt>
                <c:pt idx="43754">
                  <c:v>437454.56</c:v>
                </c:pt>
                <c:pt idx="43755">
                  <c:v>437464.56</c:v>
                </c:pt>
                <c:pt idx="43756">
                  <c:v>437474.59</c:v>
                </c:pt>
                <c:pt idx="43757">
                  <c:v>437484.56</c:v>
                </c:pt>
                <c:pt idx="43758">
                  <c:v>437494.56</c:v>
                </c:pt>
                <c:pt idx="43759">
                  <c:v>437504.56</c:v>
                </c:pt>
                <c:pt idx="43760">
                  <c:v>437514.56</c:v>
                </c:pt>
                <c:pt idx="43761">
                  <c:v>437524.56</c:v>
                </c:pt>
                <c:pt idx="43762">
                  <c:v>437534.56</c:v>
                </c:pt>
                <c:pt idx="43763">
                  <c:v>437544.53</c:v>
                </c:pt>
                <c:pt idx="43764">
                  <c:v>437554.56</c:v>
                </c:pt>
                <c:pt idx="43765">
                  <c:v>437564.56</c:v>
                </c:pt>
                <c:pt idx="43766">
                  <c:v>437574.53</c:v>
                </c:pt>
                <c:pt idx="43767">
                  <c:v>437584.56</c:v>
                </c:pt>
                <c:pt idx="43768">
                  <c:v>437594.56</c:v>
                </c:pt>
                <c:pt idx="43769">
                  <c:v>437604.56</c:v>
                </c:pt>
                <c:pt idx="43770">
                  <c:v>437614.5</c:v>
                </c:pt>
                <c:pt idx="43771">
                  <c:v>437624.56</c:v>
                </c:pt>
                <c:pt idx="43772">
                  <c:v>437634.56</c:v>
                </c:pt>
                <c:pt idx="43773">
                  <c:v>437644.53</c:v>
                </c:pt>
                <c:pt idx="43774">
                  <c:v>437654.5</c:v>
                </c:pt>
                <c:pt idx="43775">
                  <c:v>437664.56</c:v>
                </c:pt>
                <c:pt idx="43776">
                  <c:v>437674.53</c:v>
                </c:pt>
                <c:pt idx="43777">
                  <c:v>437684.5</c:v>
                </c:pt>
                <c:pt idx="43778">
                  <c:v>437694.56</c:v>
                </c:pt>
                <c:pt idx="43779">
                  <c:v>437704.53</c:v>
                </c:pt>
                <c:pt idx="43780">
                  <c:v>437714.5</c:v>
                </c:pt>
                <c:pt idx="43781">
                  <c:v>437724.5</c:v>
                </c:pt>
                <c:pt idx="43782">
                  <c:v>437734.53</c:v>
                </c:pt>
                <c:pt idx="43783">
                  <c:v>437744.5</c:v>
                </c:pt>
                <c:pt idx="43784">
                  <c:v>437754.5</c:v>
                </c:pt>
                <c:pt idx="43785">
                  <c:v>437764.56</c:v>
                </c:pt>
                <c:pt idx="43786">
                  <c:v>437774.5</c:v>
                </c:pt>
                <c:pt idx="43787">
                  <c:v>437784.5</c:v>
                </c:pt>
                <c:pt idx="43788">
                  <c:v>437794.5</c:v>
                </c:pt>
                <c:pt idx="43789">
                  <c:v>437804.53</c:v>
                </c:pt>
                <c:pt idx="43790">
                  <c:v>437814.5</c:v>
                </c:pt>
                <c:pt idx="43791">
                  <c:v>437824.5</c:v>
                </c:pt>
                <c:pt idx="43792">
                  <c:v>437834.5</c:v>
                </c:pt>
                <c:pt idx="43793">
                  <c:v>437844.5</c:v>
                </c:pt>
                <c:pt idx="43794">
                  <c:v>437854.5</c:v>
                </c:pt>
                <c:pt idx="43795">
                  <c:v>437864.5</c:v>
                </c:pt>
                <c:pt idx="43796">
                  <c:v>437874.5</c:v>
                </c:pt>
                <c:pt idx="43797">
                  <c:v>437884.5</c:v>
                </c:pt>
                <c:pt idx="43798">
                  <c:v>437894.5</c:v>
                </c:pt>
                <c:pt idx="43799">
                  <c:v>437904.47</c:v>
                </c:pt>
                <c:pt idx="43800">
                  <c:v>437914.5</c:v>
                </c:pt>
                <c:pt idx="43801">
                  <c:v>437924.5</c:v>
                </c:pt>
                <c:pt idx="43802">
                  <c:v>437934.47</c:v>
                </c:pt>
                <c:pt idx="43803">
                  <c:v>437944.44</c:v>
                </c:pt>
                <c:pt idx="43804">
                  <c:v>437954.5</c:v>
                </c:pt>
                <c:pt idx="43805">
                  <c:v>437964.47</c:v>
                </c:pt>
                <c:pt idx="43806">
                  <c:v>437974.44</c:v>
                </c:pt>
                <c:pt idx="43807">
                  <c:v>437984.5</c:v>
                </c:pt>
                <c:pt idx="43808">
                  <c:v>437994.5</c:v>
                </c:pt>
                <c:pt idx="43809">
                  <c:v>438004.47</c:v>
                </c:pt>
                <c:pt idx="43810">
                  <c:v>438014.44</c:v>
                </c:pt>
                <c:pt idx="43811">
                  <c:v>438024.5</c:v>
                </c:pt>
                <c:pt idx="43812">
                  <c:v>438034.47</c:v>
                </c:pt>
                <c:pt idx="43813">
                  <c:v>438044.44</c:v>
                </c:pt>
                <c:pt idx="43814">
                  <c:v>438054.44</c:v>
                </c:pt>
                <c:pt idx="43815">
                  <c:v>438064.47</c:v>
                </c:pt>
                <c:pt idx="43816">
                  <c:v>438074.44</c:v>
                </c:pt>
                <c:pt idx="43817">
                  <c:v>438084.44</c:v>
                </c:pt>
                <c:pt idx="43818">
                  <c:v>438094.47</c:v>
                </c:pt>
                <c:pt idx="43819">
                  <c:v>438104.44</c:v>
                </c:pt>
                <c:pt idx="43820">
                  <c:v>438114.44</c:v>
                </c:pt>
                <c:pt idx="43821">
                  <c:v>438124.44</c:v>
                </c:pt>
                <c:pt idx="43822">
                  <c:v>438134.44</c:v>
                </c:pt>
                <c:pt idx="43823">
                  <c:v>438144.44</c:v>
                </c:pt>
                <c:pt idx="43824">
                  <c:v>438154.44</c:v>
                </c:pt>
                <c:pt idx="43825">
                  <c:v>438164.41</c:v>
                </c:pt>
                <c:pt idx="43826">
                  <c:v>438174.44</c:v>
                </c:pt>
                <c:pt idx="43827">
                  <c:v>438184.44</c:v>
                </c:pt>
                <c:pt idx="43828">
                  <c:v>438194.44</c:v>
                </c:pt>
                <c:pt idx="43829">
                  <c:v>438204.44</c:v>
                </c:pt>
                <c:pt idx="43830">
                  <c:v>438214.44</c:v>
                </c:pt>
                <c:pt idx="43831">
                  <c:v>438224.44</c:v>
                </c:pt>
                <c:pt idx="43832">
                  <c:v>438234.41</c:v>
                </c:pt>
                <c:pt idx="43833">
                  <c:v>438244.44</c:v>
                </c:pt>
                <c:pt idx="43834">
                  <c:v>438254.44</c:v>
                </c:pt>
                <c:pt idx="43835">
                  <c:v>438264.41</c:v>
                </c:pt>
                <c:pt idx="43836">
                  <c:v>438274.44</c:v>
                </c:pt>
                <c:pt idx="43837">
                  <c:v>438284.44</c:v>
                </c:pt>
                <c:pt idx="43838">
                  <c:v>438294.41</c:v>
                </c:pt>
                <c:pt idx="43839">
                  <c:v>438304.38</c:v>
                </c:pt>
                <c:pt idx="43840">
                  <c:v>438314.44</c:v>
                </c:pt>
                <c:pt idx="43841">
                  <c:v>438324.41</c:v>
                </c:pt>
                <c:pt idx="43842">
                  <c:v>438334.38</c:v>
                </c:pt>
                <c:pt idx="43843">
                  <c:v>438344.38</c:v>
                </c:pt>
                <c:pt idx="43844">
                  <c:v>438354.44</c:v>
                </c:pt>
                <c:pt idx="43845">
                  <c:v>438364.38</c:v>
                </c:pt>
                <c:pt idx="43846">
                  <c:v>438374.38</c:v>
                </c:pt>
                <c:pt idx="43847">
                  <c:v>438384.44</c:v>
                </c:pt>
                <c:pt idx="43848">
                  <c:v>438394.41</c:v>
                </c:pt>
                <c:pt idx="43849">
                  <c:v>438404.38</c:v>
                </c:pt>
                <c:pt idx="43850">
                  <c:v>438414.38</c:v>
                </c:pt>
                <c:pt idx="43851">
                  <c:v>438424.41</c:v>
                </c:pt>
                <c:pt idx="43852">
                  <c:v>438434.38</c:v>
                </c:pt>
                <c:pt idx="43853">
                  <c:v>438444.38</c:v>
                </c:pt>
                <c:pt idx="43854">
                  <c:v>438454.38</c:v>
                </c:pt>
                <c:pt idx="43855">
                  <c:v>438464.38</c:v>
                </c:pt>
                <c:pt idx="43856">
                  <c:v>438474.38</c:v>
                </c:pt>
                <c:pt idx="43857">
                  <c:v>438484.38</c:v>
                </c:pt>
                <c:pt idx="43858">
                  <c:v>438494.38</c:v>
                </c:pt>
                <c:pt idx="43859">
                  <c:v>438504.38</c:v>
                </c:pt>
                <c:pt idx="43860">
                  <c:v>438514.38</c:v>
                </c:pt>
                <c:pt idx="43861">
                  <c:v>438524.34</c:v>
                </c:pt>
                <c:pt idx="43862">
                  <c:v>438534.38</c:v>
                </c:pt>
                <c:pt idx="43863">
                  <c:v>438544.38</c:v>
                </c:pt>
                <c:pt idx="43864">
                  <c:v>438554.34</c:v>
                </c:pt>
                <c:pt idx="43865">
                  <c:v>438564.31</c:v>
                </c:pt>
                <c:pt idx="43866">
                  <c:v>438574.38</c:v>
                </c:pt>
                <c:pt idx="43867">
                  <c:v>438584.38</c:v>
                </c:pt>
                <c:pt idx="43868">
                  <c:v>438594.34</c:v>
                </c:pt>
                <c:pt idx="43869">
                  <c:v>438604.38</c:v>
                </c:pt>
                <c:pt idx="43870">
                  <c:v>438614.38</c:v>
                </c:pt>
                <c:pt idx="43871">
                  <c:v>438624.34</c:v>
                </c:pt>
                <c:pt idx="43872">
                  <c:v>438634.31</c:v>
                </c:pt>
                <c:pt idx="43873">
                  <c:v>438644.38</c:v>
                </c:pt>
                <c:pt idx="43874">
                  <c:v>438654.34</c:v>
                </c:pt>
                <c:pt idx="43875">
                  <c:v>438664.31</c:v>
                </c:pt>
                <c:pt idx="43876">
                  <c:v>438674.38</c:v>
                </c:pt>
                <c:pt idx="43877">
                  <c:v>438684.34</c:v>
                </c:pt>
                <c:pt idx="43878">
                  <c:v>438694.31</c:v>
                </c:pt>
                <c:pt idx="43879">
                  <c:v>438704.31</c:v>
                </c:pt>
                <c:pt idx="43880">
                  <c:v>438714.34</c:v>
                </c:pt>
                <c:pt idx="43881">
                  <c:v>438724.31</c:v>
                </c:pt>
                <c:pt idx="43882">
                  <c:v>438734.31</c:v>
                </c:pt>
                <c:pt idx="43883">
                  <c:v>438744.31</c:v>
                </c:pt>
                <c:pt idx="43884">
                  <c:v>438754.34</c:v>
                </c:pt>
                <c:pt idx="43885">
                  <c:v>438764.31</c:v>
                </c:pt>
                <c:pt idx="43886">
                  <c:v>438774.31</c:v>
                </c:pt>
                <c:pt idx="43887">
                  <c:v>438784.34</c:v>
                </c:pt>
                <c:pt idx="43888">
                  <c:v>438794.31</c:v>
                </c:pt>
                <c:pt idx="43889">
                  <c:v>438804.31</c:v>
                </c:pt>
                <c:pt idx="43890">
                  <c:v>438814.31</c:v>
                </c:pt>
                <c:pt idx="43891">
                  <c:v>438824.31</c:v>
                </c:pt>
                <c:pt idx="43892">
                  <c:v>438834.31</c:v>
                </c:pt>
                <c:pt idx="43893">
                  <c:v>438844.31</c:v>
                </c:pt>
                <c:pt idx="43894">
                  <c:v>438854.28</c:v>
                </c:pt>
                <c:pt idx="43895">
                  <c:v>438864.31</c:v>
                </c:pt>
                <c:pt idx="43896">
                  <c:v>438874.31</c:v>
                </c:pt>
                <c:pt idx="43897">
                  <c:v>438884.28</c:v>
                </c:pt>
                <c:pt idx="43898">
                  <c:v>438894.31</c:v>
                </c:pt>
                <c:pt idx="43899">
                  <c:v>438904.31</c:v>
                </c:pt>
                <c:pt idx="43900">
                  <c:v>438914.28</c:v>
                </c:pt>
                <c:pt idx="43901">
                  <c:v>438924.25</c:v>
                </c:pt>
                <c:pt idx="43902">
                  <c:v>438934.31</c:v>
                </c:pt>
                <c:pt idx="43903">
                  <c:v>438944.31</c:v>
                </c:pt>
                <c:pt idx="43904">
                  <c:v>438954.28</c:v>
                </c:pt>
                <c:pt idx="43905">
                  <c:v>438964.25</c:v>
                </c:pt>
                <c:pt idx="43906">
                  <c:v>438974.31</c:v>
                </c:pt>
                <c:pt idx="43907">
                  <c:v>438984.28</c:v>
                </c:pt>
                <c:pt idx="43908">
                  <c:v>438994.25</c:v>
                </c:pt>
                <c:pt idx="43909">
                  <c:v>439004.31</c:v>
                </c:pt>
                <c:pt idx="43910">
                  <c:v>439014.28</c:v>
                </c:pt>
                <c:pt idx="43911">
                  <c:v>439024.25</c:v>
                </c:pt>
                <c:pt idx="43912">
                  <c:v>439034.25</c:v>
                </c:pt>
                <c:pt idx="43913">
                  <c:v>439044.28</c:v>
                </c:pt>
                <c:pt idx="43914">
                  <c:v>439054.25</c:v>
                </c:pt>
                <c:pt idx="43915">
                  <c:v>439064.25</c:v>
                </c:pt>
                <c:pt idx="43916">
                  <c:v>439074.25</c:v>
                </c:pt>
                <c:pt idx="43917">
                  <c:v>439084.25</c:v>
                </c:pt>
                <c:pt idx="43918">
                  <c:v>439094.25</c:v>
                </c:pt>
                <c:pt idx="43919">
                  <c:v>439104.25</c:v>
                </c:pt>
                <c:pt idx="43920">
                  <c:v>439114.28</c:v>
                </c:pt>
                <c:pt idx="43921">
                  <c:v>439124.25</c:v>
                </c:pt>
                <c:pt idx="43922">
                  <c:v>439134.25</c:v>
                </c:pt>
                <c:pt idx="43923">
                  <c:v>439144.22</c:v>
                </c:pt>
                <c:pt idx="43924">
                  <c:v>439154.25</c:v>
                </c:pt>
                <c:pt idx="43925">
                  <c:v>439164.25</c:v>
                </c:pt>
                <c:pt idx="43926">
                  <c:v>439174.25</c:v>
                </c:pt>
                <c:pt idx="43927">
                  <c:v>439184.22</c:v>
                </c:pt>
                <c:pt idx="43928">
                  <c:v>439194.25</c:v>
                </c:pt>
                <c:pt idx="43929">
                  <c:v>439204.25</c:v>
                </c:pt>
                <c:pt idx="43930">
                  <c:v>439214.22</c:v>
                </c:pt>
                <c:pt idx="43931">
                  <c:v>439224.25</c:v>
                </c:pt>
                <c:pt idx="43932">
                  <c:v>439234.25</c:v>
                </c:pt>
                <c:pt idx="43933">
                  <c:v>439244.22</c:v>
                </c:pt>
                <c:pt idx="43934">
                  <c:v>439254.19</c:v>
                </c:pt>
                <c:pt idx="43935">
                  <c:v>439264.25</c:v>
                </c:pt>
                <c:pt idx="43936">
                  <c:v>439274.22</c:v>
                </c:pt>
                <c:pt idx="43937">
                  <c:v>439284.19</c:v>
                </c:pt>
                <c:pt idx="43938">
                  <c:v>439294.25</c:v>
                </c:pt>
                <c:pt idx="43939">
                  <c:v>439304.22</c:v>
                </c:pt>
                <c:pt idx="43940">
                  <c:v>439314.19</c:v>
                </c:pt>
                <c:pt idx="43941">
                  <c:v>439324.19</c:v>
                </c:pt>
                <c:pt idx="43942">
                  <c:v>439334.25</c:v>
                </c:pt>
                <c:pt idx="43943">
                  <c:v>439344.22</c:v>
                </c:pt>
                <c:pt idx="43944">
                  <c:v>439354.19</c:v>
                </c:pt>
                <c:pt idx="43945">
                  <c:v>439364.19</c:v>
                </c:pt>
                <c:pt idx="43946">
                  <c:v>439374.22</c:v>
                </c:pt>
                <c:pt idx="43947">
                  <c:v>439384.19</c:v>
                </c:pt>
                <c:pt idx="43948">
                  <c:v>439394.19</c:v>
                </c:pt>
                <c:pt idx="43949">
                  <c:v>439404.22</c:v>
                </c:pt>
                <c:pt idx="43950">
                  <c:v>439414.19</c:v>
                </c:pt>
                <c:pt idx="43951">
                  <c:v>439424.19</c:v>
                </c:pt>
                <c:pt idx="43952">
                  <c:v>439434.19</c:v>
                </c:pt>
                <c:pt idx="43953">
                  <c:v>439444.19</c:v>
                </c:pt>
                <c:pt idx="43954">
                  <c:v>439454.19</c:v>
                </c:pt>
                <c:pt idx="43955">
                  <c:v>439464.19</c:v>
                </c:pt>
                <c:pt idx="43956">
                  <c:v>439474.16</c:v>
                </c:pt>
                <c:pt idx="43957">
                  <c:v>439484.19</c:v>
                </c:pt>
                <c:pt idx="43958">
                  <c:v>439494.19</c:v>
                </c:pt>
                <c:pt idx="43959">
                  <c:v>439504.16</c:v>
                </c:pt>
                <c:pt idx="43960">
                  <c:v>439514.19</c:v>
                </c:pt>
                <c:pt idx="43961">
                  <c:v>439524.19</c:v>
                </c:pt>
                <c:pt idx="43962">
                  <c:v>439534.19</c:v>
                </c:pt>
                <c:pt idx="43963">
                  <c:v>439544.16</c:v>
                </c:pt>
                <c:pt idx="43964">
                  <c:v>439554.19</c:v>
                </c:pt>
                <c:pt idx="43965">
                  <c:v>439564.19</c:v>
                </c:pt>
                <c:pt idx="43966">
                  <c:v>439574.16</c:v>
                </c:pt>
                <c:pt idx="43967">
                  <c:v>439584.13</c:v>
                </c:pt>
                <c:pt idx="43968">
                  <c:v>439594.19</c:v>
                </c:pt>
                <c:pt idx="43969">
                  <c:v>439604.16</c:v>
                </c:pt>
                <c:pt idx="43970">
                  <c:v>439614.13</c:v>
                </c:pt>
                <c:pt idx="43971">
                  <c:v>439624.19</c:v>
                </c:pt>
                <c:pt idx="43972">
                  <c:v>439634.16</c:v>
                </c:pt>
                <c:pt idx="43973">
                  <c:v>439644.13</c:v>
                </c:pt>
                <c:pt idx="43974">
                  <c:v>439654.13</c:v>
                </c:pt>
                <c:pt idx="43975">
                  <c:v>439664.16</c:v>
                </c:pt>
                <c:pt idx="43976">
                  <c:v>439674.13</c:v>
                </c:pt>
                <c:pt idx="43977">
                  <c:v>439684.13</c:v>
                </c:pt>
                <c:pt idx="43978">
                  <c:v>439694.19</c:v>
                </c:pt>
                <c:pt idx="43979">
                  <c:v>439704.16</c:v>
                </c:pt>
                <c:pt idx="43980">
                  <c:v>439714.13</c:v>
                </c:pt>
                <c:pt idx="43981">
                  <c:v>439724.13</c:v>
                </c:pt>
                <c:pt idx="43982">
                  <c:v>439734.16</c:v>
                </c:pt>
                <c:pt idx="43983">
                  <c:v>439744.13</c:v>
                </c:pt>
                <c:pt idx="43984">
                  <c:v>439754.13</c:v>
                </c:pt>
                <c:pt idx="43985">
                  <c:v>439764.13</c:v>
                </c:pt>
                <c:pt idx="43986">
                  <c:v>439774.13</c:v>
                </c:pt>
                <c:pt idx="43987">
                  <c:v>439784.13</c:v>
                </c:pt>
                <c:pt idx="43988">
                  <c:v>439794.13</c:v>
                </c:pt>
                <c:pt idx="43989">
                  <c:v>439804.13</c:v>
                </c:pt>
                <c:pt idx="43990">
                  <c:v>439814.13</c:v>
                </c:pt>
                <c:pt idx="43991">
                  <c:v>439824.13</c:v>
                </c:pt>
                <c:pt idx="43992">
                  <c:v>439834.09</c:v>
                </c:pt>
                <c:pt idx="43993">
                  <c:v>439844.13</c:v>
                </c:pt>
                <c:pt idx="43994">
                  <c:v>439854.13</c:v>
                </c:pt>
                <c:pt idx="43995">
                  <c:v>439864.09</c:v>
                </c:pt>
                <c:pt idx="43996">
                  <c:v>439874.06</c:v>
                </c:pt>
                <c:pt idx="43997">
                  <c:v>439884.13</c:v>
                </c:pt>
                <c:pt idx="43998">
                  <c:v>439894.09</c:v>
                </c:pt>
                <c:pt idx="43999">
                  <c:v>439904.06</c:v>
                </c:pt>
                <c:pt idx="44000">
                  <c:v>439914.13</c:v>
                </c:pt>
                <c:pt idx="44001">
                  <c:v>439924.13</c:v>
                </c:pt>
                <c:pt idx="44002">
                  <c:v>439934.09</c:v>
                </c:pt>
                <c:pt idx="44003">
                  <c:v>439944.06</c:v>
                </c:pt>
                <c:pt idx="44004">
                  <c:v>439954.13</c:v>
                </c:pt>
                <c:pt idx="44005">
                  <c:v>439964.09</c:v>
                </c:pt>
                <c:pt idx="44006">
                  <c:v>439974.06</c:v>
                </c:pt>
                <c:pt idx="44007">
                  <c:v>439984.06</c:v>
                </c:pt>
                <c:pt idx="44008">
                  <c:v>439994.09</c:v>
                </c:pt>
                <c:pt idx="44009">
                  <c:v>440004.06</c:v>
                </c:pt>
                <c:pt idx="44010">
                  <c:v>440014.06</c:v>
                </c:pt>
                <c:pt idx="44011">
                  <c:v>440024.09</c:v>
                </c:pt>
                <c:pt idx="44012">
                  <c:v>440034.06</c:v>
                </c:pt>
                <c:pt idx="44013">
                  <c:v>440044.06</c:v>
                </c:pt>
                <c:pt idx="44014">
                  <c:v>440054.06</c:v>
                </c:pt>
                <c:pt idx="44015">
                  <c:v>440064.06</c:v>
                </c:pt>
                <c:pt idx="44016">
                  <c:v>440074.06</c:v>
                </c:pt>
                <c:pt idx="44017">
                  <c:v>440084.06</c:v>
                </c:pt>
                <c:pt idx="44018">
                  <c:v>440094.03</c:v>
                </c:pt>
                <c:pt idx="44019">
                  <c:v>440104.06</c:v>
                </c:pt>
                <c:pt idx="44020">
                  <c:v>440114.06</c:v>
                </c:pt>
                <c:pt idx="44021">
                  <c:v>440124.06</c:v>
                </c:pt>
                <c:pt idx="44022">
                  <c:v>440134.06</c:v>
                </c:pt>
                <c:pt idx="44023">
                  <c:v>440144.06</c:v>
                </c:pt>
                <c:pt idx="44024">
                  <c:v>440154.06</c:v>
                </c:pt>
                <c:pt idx="44025">
                  <c:v>440164.03</c:v>
                </c:pt>
                <c:pt idx="44026">
                  <c:v>440174.06</c:v>
                </c:pt>
                <c:pt idx="44027">
                  <c:v>440184.06</c:v>
                </c:pt>
                <c:pt idx="44028">
                  <c:v>440194.03</c:v>
                </c:pt>
                <c:pt idx="44029">
                  <c:v>440204</c:v>
                </c:pt>
                <c:pt idx="44030">
                  <c:v>440214.06</c:v>
                </c:pt>
                <c:pt idx="44031">
                  <c:v>440224.03</c:v>
                </c:pt>
                <c:pt idx="44032">
                  <c:v>440234</c:v>
                </c:pt>
                <c:pt idx="44033">
                  <c:v>440244.06</c:v>
                </c:pt>
                <c:pt idx="44034">
                  <c:v>440254.03</c:v>
                </c:pt>
                <c:pt idx="44035">
                  <c:v>440264</c:v>
                </c:pt>
                <c:pt idx="44036">
                  <c:v>440274</c:v>
                </c:pt>
                <c:pt idx="44037">
                  <c:v>440284.06</c:v>
                </c:pt>
                <c:pt idx="44038">
                  <c:v>440294.03</c:v>
                </c:pt>
                <c:pt idx="44039">
                  <c:v>440304</c:v>
                </c:pt>
                <c:pt idx="44040">
                  <c:v>440314.06</c:v>
                </c:pt>
                <c:pt idx="44041">
                  <c:v>440324.03</c:v>
                </c:pt>
                <c:pt idx="44042">
                  <c:v>440334</c:v>
                </c:pt>
                <c:pt idx="44043">
                  <c:v>440344</c:v>
                </c:pt>
                <c:pt idx="44044">
                  <c:v>440354.03</c:v>
                </c:pt>
                <c:pt idx="44045">
                  <c:v>440364</c:v>
                </c:pt>
                <c:pt idx="44046">
                  <c:v>440374</c:v>
                </c:pt>
                <c:pt idx="44047">
                  <c:v>440384</c:v>
                </c:pt>
                <c:pt idx="44048">
                  <c:v>440394</c:v>
                </c:pt>
                <c:pt idx="44049">
                  <c:v>440404</c:v>
                </c:pt>
                <c:pt idx="44050">
                  <c:v>440414</c:v>
                </c:pt>
                <c:pt idx="44051">
                  <c:v>440424</c:v>
                </c:pt>
                <c:pt idx="44052">
                  <c:v>440434</c:v>
                </c:pt>
                <c:pt idx="44053">
                  <c:v>440444</c:v>
                </c:pt>
                <c:pt idx="44054">
                  <c:v>440453.97</c:v>
                </c:pt>
                <c:pt idx="44055">
                  <c:v>440464</c:v>
                </c:pt>
                <c:pt idx="44056">
                  <c:v>440474</c:v>
                </c:pt>
                <c:pt idx="44057">
                  <c:v>440483.97</c:v>
                </c:pt>
                <c:pt idx="44058">
                  <c:v>440493.94</c:v>
                </c:pt>
                <c:pt idx="44059">
                  <c:v>440504</c:v>
                </c:pt>
                <c:pt idx="44060">
                  <c:v>440514</c:v>
                </c:pt>
                <c:pt idx="44061">
                  <c:v>440523.97</c:v>
                </c:pt>
                <c:pt idx="44062">
                  <c:v>440534</c:v>
                </c:pt>
                <c:pt idx="44063">
                  <c:v>440544</c:v>
                </c:pt>
                <c:pt idx="44064">
                  <c:v>440553.97</c:v>
                </c:pt>
                <c:pt idx="44065">
                  <c:v>440563.94</c:v>
                </c:pt>
                <c:pt idx="44066">
                  <c:v>440574</c:v>
                </c:pt>
                <c:pt idx="44067">
                  <c:v>440583.97</c:v>
                </c:pt>
                <c:pt idx="44068">
                  <c:v>440593.94</c:v>
                </c:pt>
                <c:pt idx="44069">
                  <c:v>440603.94</c:v>
                </c:pt>
                <c:pt idx="44070">
                  <c:v>440613.97</c:v>
                </c:pt>
                <c:pt idx="44071">
                  <c:v>440623.94</c:v>
                </c:pt>
                <c:pt idx="44072">
                  <c:v>440633.94</c:v>
                </c:pt>
                <c:pt idx="44073">
                  <c:v>440643.97</c:v>
                </c:pt>
                <c:pt idx="44074">
                  <c:v>440653.94</c:v>
                </c:pt>
                <c:pt idx="44075">
                  <c:v>440663.94</c:v>
                </c:pt>
                <c:pt idx="44076">
                  <c:v>440673.94</c:v>
                </c:pt>
                <c:pt idx="44077">
                  <c:v>440683.97</c:v>
                </c:pt>
                <c:pt idx="44078">
                  <c:v>440693.94</c:v>
                </c:pt>
                <c:pt idx="44079">
                  <c:v>440703.94</c:v>
                </c:pt>
                <c:pt idx="44080">
                  <c:v>440713.97</c:v>
                </c:pt>
                <c:pt idx="44081">
                  <c:v>440723.94</c:v>
                </c:pt>
                <c:pt idx="44082">
                  <c:v>440733.94</c:v>
                </c:pt>
                <c:pt idx="44083">
                  <c:v>440743.94</c:v>
                </c:pt>
                <c:pt idx="44084">
                  <c:v>440753.94</c:v>
                </c:pt>
                <c:pt idx="44085">
                  <c:v>440763.94</c:v>
                </c:pt>
                <c:pt idx="44086">
                  <c:v>440773.94</c:v>
                </c:pt>
                <c:pt idx="44087">
                  <c:v>440783.91</c:v>
                </c:pt>
                <c:pt idx="44088">
                  <c:v>440793.94</c:v>
                </c:pt>
                <c:pt idx="44089">
                  <c:v>440803.94</c:v>
                </c:pt>
                <c:pt idx="44090">
                  <c:v>440813.91</c:v>
                </c:pt>
                <c:pt idx="44091">
                  <c:v>440823.94</c:v>
                </c:pt>
                <c:pt idx="44092">
                  <c:v>440833.94</c:v>
                </c:pt>
                <c:pt idx="44093">
                  <c:v>440843.91</c:v>
                </c:pt>
                <c:pt idx="44094">
                  <c:v>440853.88</c:v>
                </c:pt>
                <c:pt idx="44095">
                  <c:v>440863.94</c:v>
                </c:pt>
                <c:pt idx="44096">
                  <c:v>440873.94</c:v>
                </c:pt>
                <c:pt idx="44097">
                  <c:v>440883.91</c:v>
                </c:pt>
                <c:pt idx="44098">
                  <c:v>440893.88</c:v>
                </c:pt>
                <c:pt idx="44099">
                  <c:v>440903.94</c:v>
                </c:pt>
                <c:pt idx="44100">
                  <c:v>440913.91</c:v>
                </c:pt>
                <c:pt idx="44101">
                  <c:v>440923.88</c:v>
                </c:pt>
                <c:pt idx="44102">
                  <c:v>440933.94</c:v>
                </c:pt>
                <c:pt idx="44103">
                  <c:v>440943.91</c:v>
                </c:pt>
                <c:pt idx="44104">
                  <c:v>440953.88</c:v>
                </c:pt>
                <c:pt idx="44105">
                  <c:v>440963.88</c:v>
                </c:pt>
                <c:pt idx="44106">
                  <c:v>440973.91</c:v>
                </c:pt>
                <c:pt idx="44107">
                  <c:v>440983.88</c:v>
                </c:pt>
                <c:pt idx="44108">
                  <c:v>440993.88</c:v>
                </c:pt>
                <c:pt idx="44109">
                  <c:v>441003.88</c:v>
                </c:pt>
                <c:pt idx="44110">
                  <c:v>441013.88</c:v>
                </c:pt>
                <c:pt idx="44111">
                  <c:v>441023.88</c:v>
                </c:pt>
                <c:pt idx="44112">
                  <c:v>441033.88</c:v>
                </c:pt>
                <c:pt idx="44113">
                  <c:v>441043.91</c:v>
                </c:pt>
                <c:pt idx="44114">
                  <c:v>441053.88</c:v>
                </c:pt>
                <c:pt idx="44115">
                  <c:v>441063.88</c:v>
                </c:pt>
                <c:pt idx="44116">
                  <c:v>441073.84</c:v>
                </c:pt>
                <c:pt idx="44117">
                  <c:v>441083.88</c:v>
                </c:pt>
                <c:pt idx="44118">
                  <c:v>441093.88</c:v>
                </c:pt>
                <c:pt idx="44119">
                  <c:v>441103.88</c:v>
                </c:pt>
                <c:pt idx="44120">
                  <c:v>441113.84</c:v>
                </c:pt>
                <c:pt idx="44121">
                  <c:v>441123.88</c:v>
                </c:pt>
                <c:pt idx="44122">
                  <c:v>441133.88</c:v>
                </c:pt>
                <c:pt idx="44123">
                  <c:v>441143.84</c:v>
                </c:pt>
                <c:pt idx="44124">
                  <c:v>441153.88</c:v>
                </c:pt>
                <c:pt idx="44125">
                  <c:v>441163.88</c:v>
                </c:pt>
                <c:pt idx="44126">
                  <c:v>441173.84</c:v>
                </c:pt>
                <c:pt idx="44127">
                  <c:v>441183.81</c:v>
                </c:pt>
                <c:pt idx="44128">
                  <c:v>441193.88</c:v>
                </c:pt>
                <c:pt idx="44129">
                  <c:v>441203.84</c:v>
                </c:pt>
                <c:pt idx="44130">
                  <c:v>441213.81</c:v>
                </c:pt>
                <c:pt idx="44131">
                  <c:v>441223.81</c:v>
                </c:pt>
                <c:pt idx="44132">
                  <c:v>441233.84</c:v>
                </c:pt>
                <c:pt idx="44133">
                  <c:v>441243.81</c:v>
                </c:pt>
                <c:pt idx="44134">
                  <c:v>441253.81</c:v>
                </c:pt>
                <c:pt idx="44135">
                  <c:v>441263.88</c:v>
                </c:pt>
                <c:pt idx="44136">
                  <c:v>441273.84</c:v>
                </c:pt>
                <c:pt idx="44137">
                  <c:v>441283.81</c:v>
                </c:pt>
                <c:pt idx="44138">
                  <c:v>441293.81</c:v>
                </c:pt>
                <c:pt idx="44139">
                  <c:v>441303.84</c:v>
                </c:pt>
                <c:pt idx="44140">
                  <c:v>441313.81</c:v>
                </c:pt>
                <c:pt idx="44141">
                  <c:v>441323.81</c:v>
                </c:pt>
                <c:pt idx="44142">
                  <c:v>441333.81</c:v>
                </c:pt>
                <c:pt idx="44143">
                  <c:v>441343.81</c:v>
                </c:pt>
                <c:pt idx="44144">
                  <c:v>441353.81</c:v>
                </c:pt>
                <c:pt idx="44145">
                  <c:v>441363.81</c:v>
                </c:pt>
                <c:pt idx="44146">
                  <c:v>441373.81</c:v>
                </c:pt>
                <c:pt idx="44147">
                  <c:v>441383.81</c:v>
                </c:pt>
                <c:pt idx="44148">
                  <c:v>441393.81</c:v>
                </c:pt>
                <c:pt idx="44149">
                  <c:v>441403.78</c:v>
                </c:pt>
                <c:pt idx="44150">
                  <c:v>441413.81</c:v>
                </c:pt>
                <c:pt idx="44151">
                  <c:v>441423.81</c:v>
                </c:pt>
                <c:pt idx="44152">
                  <c:v>441433.78</c:v>
                </c:pt>
                <c:pt idx="44153">
                  <c:v>441443.81</c:v>
                </c:pt>
                <c:pt idx="44154">
                  <c:v>441453.81</c:v>
                </c:pt>
                <c:pt idx="44155">
                  <c:v>441463.81</c:v>
                </c:pt>
                <c:pt idx="44156">
                  <c:v>441473.78</c:v>
                </c:pt>
                <c:pt idx="44157">
                  <c:v>441483.81</c:v>
                </c:pt>
                <c:pt idx="44158">
                  <c:v>441493.81</c:v>
                </c:pt>
                <c:pt idx="44159">
                  <c:v>441503.78</c:v>
                </c:pt>
                <c:pt idx="44160">
                  <c:v>441513.75</c:v>
                </c:pt>
                <c:pt idx="44161">
                  <c:v>441523.81</c:v>
                </c:pt>
                <c:pt idx="44162">
                  <c:v>441533.78</c:v>
                </c:pt>
                <c:pt idx="44163">
                  <c:v>441543.75</c:v>
                </c:pt>
                <c:pt idx="44164">
                  <c:v>441553.81</c:v>
                </c:pt>
                <c:pt idx="44165">
                  <c:v>441563.78</c:v>
                </c:pt>
                <c:pt idx="44166">
                  <c:v>441573.75</c:v>
                </c:pt>
                <c:pt idx="44167">
                  <c:v>441583.75</c:v>
                </c:pt>
                <c:pt idx="44168">
                  <c:v>441593.78</c:v>
                </c:pt>
                <c:pt idx="44169">
                  <c:v>441603.75</c:v>
                </c:pt>
                <c:pt idx="44170">
                  <c:v>441613.75</c:v>
                </c:pt>
                <c:pt idx="44171">
                  <c:v>441623.75</c:v>
                </c:pt>
                <c:pt idx="44172">
                  <c:v>441633.78</c:v>
                </c:pt>
                <c:pt idx="44173">
                  <c:v>441643.75</c:v>
                </c:pt>
                <c:pt idx="44174">
                  <c:v>441653.75</c:v>
                </c:pt>
                <c:pt idx="44175">
                  <c:v>441663.78</c:v>
                </c:pt>
                <c:pt idx="44176">
                  <c:v>441673.75</c:v>
                </c:pt>
                <c:pt idx="44177">
                  <c:v>441683.75</c:v>
                </c:pt>
                <c:pt idx="44178">
                  <c:v>441693.75</c:v>
                </c:pt>
                <c:pt idx="44179">
                  <c:v>441703.75</c:v>
                </c:pt>
                <c:pt idx="44180">
                  <c:v>441713.75</c:v>
                </c:pt>
                <c:pt idx="44181">
                  <c:v>441723.75</c:v>
                </c:pt>
                <c:pt idx="44182">
                  <c:v>441733.72</c:v>
                </c:pt>
                <c:pt idx="44183">
                  <c:v>441743.75</c:v>
                </c:pt>
                <c:pt idx="44184">
                  <c:v>441753.75</c:v>
                </c:pt>
                <c:pt idx="44185">
                  <c:v>441763.72</c:v>
                </c:pt>
                <c:pt idx="44186">
                  <c:v>441773.75</c:v>
                </c:pt>
                <c:pt idx="44187">
                  <c:v>441783.75</c:v>
                </c:pt>
                <c:pt idx="44188">
                  <c:v>441793.72</c:v>
                </c:pt>
                <c:pt idx="44189">
                  <c:v>441803.69</c:v>
                </c:pt>
                <c:pt idx="44190">
                  <c:v>441813.75</c:v>
                </c:pt>
                <c:pt idx="44191">
                  <c:v>441823.72</c:v>
                </c:pt>
                <c:pt idx="44192">
                  <c:v>441833.69</c:v>
                </c:pt>
                <c:pt idx="44193">
                  <c:v>441843.75</c:v>
                </c:pt>
                <c:pt idx="44194">
                  <c:v>441853.75</c:v>
                </c:pt>
                <c:pt idx="44195">
                  <c:v>441863.72</c:v>
                </c:pt>
                <c:pt idx="44196">
                  <c:v>441873.69</c:v>
                </c:pt>
                <c:pt idx="44197">
                  <c:v>441883.75</c:v>
                </c:pt>
                <c:pt idx="44198">
                  <c:v>441893.72</c:v>
                </c:pt>
                <c:pt idx="44199">
                  <c:v>441903.69</c:v>
                </c:pt>
                <c:pt idx="44200">
                  <c:v>441913.69</c:v>
                </c:pt>
                <c:pt idx="44201">
                  <c:v>441923.72</c:v>
                </c:pt>
                <c:pt idx="44202">
                  <c:v>441933.69</c:v>
                </c:pt>
                <c:pt idx="44203">
                  <c:v>441943.69</c:v>
                </c:pt>
                <c:pt idx="44204">
                  <c:v>441953.72</c:v>
                </c:pt>
                <c:pt idx="44205">
                  <c:v>441963.69</c:v>
                </c:pt>
                <c:pt idx="44206">
                  <c:v>441973.69</c:v>
                </c:pt>
                <c:pt idx="44207">
                  <c:v>441983.69</c:v>
                </c:pt>
                <c:pt idx="44208">
                  <c:v>441993.69</c:v>
                </c:pt>
                <c:pt idx="44209">
                  <c:v>442003.69</c:v>
                </c:pt>
                <c:pt idx="44210">
                  <c:v>442013.69</c:v>
                </c:pt>
                <c:pt idx="44211">
                  <c:v>442023.66</c:v>
                </c:pt>
                <c:pt idx="44212">
                  <c:v>442033.69</c:v>
                </c:pt>
                <c:pt idx="44213">
                  <c:v>442043.69</c:v>
                </c:pt>
                <c:pt idx="44214">
                  <c:v>442053.69</c:v>
                </c:pt>
                <c:pt idx="44215">
                  <c:v>442063.69</c:v>
                </c:pt>
                <c:pt idx="44216">
                  <c:v>442073.69</c:v>
                </c:pt>
                <c:pt idx="44217">
                  <c:v>442083.69</c:v>
                </c:pt>
                <c:pt idx="44218">
                  <c:v>442093.66</c:v>
                </c:pt>
                <c:pt idx="44219">
                  <c:v>442103.69</c:v>
                </c:pt>
                <c:pt idx="44220">
                  <c:v>442113.69</c:v>
                </c:pt>
                <c:pt idx="44221">
                  <c:v>442123.66</c:v>
                </c:pt>
                <c:pt idx="44222">
                  <c:v>442133.63</c:v>
                </c:pt>
                <c:pt idx="44223">
                  <c:v>442143.69</c:v>
                </c:pt>
                <c:pt idx="44224">
                  <c:v>442153.66</c:v>
                </c:pt>
                <c:pt idx="44225">
                  <c:v>442163.63</c:v>
                </c:pt>
                <c:pt idx="44226">
                  <c:v>442173.69</c:v>
                </c:pt>
                <c:pt idx="44227">
                  <c:v>442183.66</c:v>
                </c:pt>
                <c:pt idx="44228">
                  <c:v>442193.63</c:v>
                </c:pt>
                <c:pt idx="44229">
                  <c:v>442203.63</c:v>
                </c:pt>
                <c:pt idx="44230">
                  <c:v>442213.69</c:v>
                </c:pt>
                <c:pt idx="44231">
                  <c:v>442223.66</c:v>
                </c:pt>
                <c:pt idx="44232">
                  <c:v>442233.63</c:v>
                </c:pt>
                <c:pt idx="44233">
                  <c:v>442243.63</c:v>
                </c:pt>
                <c:pt idx="44234">
                  <c:v>442253.66</c:v>
                </c:pt>
                <c:pt idx="44235">
                  <c:v>442263.63</c:v>
                </c:pt>
                <c:pt idx="44236">
                  <c:v>442273.63</c:v>
                </c:pt>
                <c:pt idx="44237">
                  <c:v>442283.66</c:v>
                </c:pt>
                <c:pt idx="44238">
                  <c:v>442293.63</c:v>
                </c:pt>
                <c:pt idx="44239">
                  <c:v>442303.63</c:v>
                </c:pt>
                <c:pt idx="44240">
                  <c:v>442313.63</c:v>
                </c:pt>
                <c:pt idx="44241">
                  <c:v>442323.63</c:v>
                </c:pt>
                <c:pt idx="44242">
                  <c:v>442333.63</c:v>
                </c:pt>
                <c:pt idx="44243">
                  <c:v>442343.63</c:v>
                </c:pt>
                <c:pt idx="44244">
                  <c:v>442353.59</c:v>
                </c:pt>
                <c:pt idx="44245">
                  <c:v>442363.63</c:v>
                </c:pt>
                <c:pt idx="44246">
                  <c:v>442373.63</c:v>
                </c:pt>
                <c:pt idx="44247">
                  <c:v>442383.59</c:v>
                </c:pt>
                <c:pt idx="44248">
                  <c:v>442393.63</c:v>
                </c:pt>
                <c:pt idx="44249">
                  <c:v>442403.63</c:v>
                </c:pt>
                <c:pt idx="44250">
                  <c:v>442413.59</c:v>
                </c:pt>
                <c:pt idx="44251">
                  <c:v>442423.56</c:v>
                </c:pt>
                <c:pt idx="44252">
                  <c:v>442433.63</c:v>
                </c:pt>
                <c:pt idx="44253">
                  <c:v>442443.63</c:v>
                </c:pt>
                <c:pt idx="44254">
                  <c:v>442453.59</c:v>
                </c:pt>
                <c:pt idx="44255">
                  <c:v>442463.63</c:v>
                </c:pt>
                <c:pt idx="44256">
                  <c:v>442473.63</c:v>
                </c:pt>
                <c:pt idx="44257">
                  <c:v>442483.59</c:v>
                </c:pt>
                <c:pt idx="44258">
                  <c:v>442493.56</c:v>
                </c:pt>
                <c:pt idx="44259">
                  <c:v>442503.63</c:v>
                </c:pt>
                <c:pt idx="44260">
                  <c:v>442513.59</c:v>
                </c:pt>
                <c:pt idx="44261">
                  <c:v>442523.56</c:v>
                </c:pt>
                <c:pt idx="44262">
                  <c:v>442533.56</c:v>
                </c:pt>
                <c:pt idx="44263">
                  <c:v>442543.59</c:v>
                </c:pt>
                <c:pt idx="44264">
                  <c:v>442553.56</c:v>
                </c:pt>
                <c:pt idx="44265">
                  <c:v>442563.56</c:v>
                </c:pt>
                <c:pt idx="44266">
                  <c:v>442573.59</c:v>
                </c:pt>
                <c:pt idx="44267">
                  <c:v>442583.56</c:v>
                </c:pt>
                <c:pt idx="44268">
                  <c:v>442593.56</c:v>
                </c:pt>
                <c:pt idx="44269">
                  <c:v>442603.56</c:v>
                </c:pt>
                <c:pt idx="44270">
                  <c:v>442613.59</c:v>
                </c:pt>
                <c:pt idx="44271">
                  <c:v>442623.56</c:v>
                </c:pt>
                <c:pt idx="44272">
                  <c:v>442633.56</c:v>
                </c:pt>
                <c:pt idx="44273">
                  <c:v>442643.56</c:v>
                </c:pt>
                <c:pt idx="44274">
                  <c:v>442653.56</c:v>
                </c:pt>
                <c:pt idx="44275">
                  <c:v>442663.56</c:v>
                </c:pt>
                <c:pt idx="44276">
                  <c:v>442673.56</c:v>
                </c:pt>
                <c:pt idx="44277">
                  <c:v>442683.56</c:v>
                </c:pt>
                <c:pt idx="44278">
                  <c:v>442693.56</c:v>
                </c:pt>
                <c:pt idx="44279">
                  <c:v>442703.56</c:v>
                </c:pt>
                <c:pt idx="44280">
                  <c:v>442713.53</c:v>
                </c:pt>
                <c:pt idx="44281">
                  <c:v>442723.56</c:v>
                </c:pt>
                <c:pt idx="44282">
                  <c:v>442733.56</c:v>
                </c:pt>
                <c:pt idx="44283">
                  <c:v>442743.53</c:v>
                </c:pt>
                <c:pt idx="44284">
                  <c:v>442753.5</c:v>
                </c:pt>
                <c:pt idx="44285">
                  <c:v>442763.56</c:v>
                </c:pt>
                <c:pt idx="44286">
                  <c:v>442773.53</c:v>
                </c:pt>
                <c:pt idx="44287">
                  <c:v>442783.5</c:v>
                </c:pt>
                <c:pt idx="44288">
                  <c:v>442793.56</c:v>
                </c:pt>
                <c:pt idx="44289">
                  <c:v>442803.56</c:v>
                </c:pt>
                <c:pt idx="44290">
                  <c:v>442813.53</c:v>
                </c:pt>
                <c:pt idx="44291">
                  <c:v>442823.5</c:v>
                </c:pt>
                <c:pt idx="44292">
                  <c:v>442833.56</c:v>
                </c:pt>
                <c:pt idx="44293">
                  <c:v>442843.53</c:v>
                </c:pt>
                <c:pt idx="44294">
                  <c:v>442853.5</c:v>
                </c:pt>
                <c:pt idx="44295">
                  <c:v>442863.56</c:v>
                </c:pt>
                <c:pt idx="44296">
                  <c:v>442873.53</c:v>
                </c:pt>
                <c:pt idx="44297">
                  <c:v>442883.5</c:v>
                </c:pt>
                <c:pt idx="44298">
                  <c:v>442893.5</c:v>
                </c:pt>
                <c:pt idx="44299">
                  <c:v>442903.53</c:v>
                </c:pt>
                <c:pt idx="44300">
                  <c:v>442913.5</c:v>
                </c:pt>
                <c:pt idx="44301">
                  <c:v>442923.5</c:v>
                </c:pt>
                <c:pt idx="44302">
                  <c:v>442933.5</c:v>
                </c:pt>
                <c:pt idx="44303">
                  <c:v>442943.5</c:v>
                </c:pt>
                <c:pt idx="44304">
                  <c:v>442953.5</c:v>
                </c:pt>
                <c:pt idx="44305">
                  <c:v>442963.5</c:v>
                </c:pt>
                <c:pt idx="44306">
                  <c:v>442973.53</c:v>
                </c:pt>
                <c:pt idx="44307">
                  <c:v>442983.5</c:v>
                </c:pt>
                <c:pt idx="44308">
                  <c:v>442993.5</c:v>
                </c:pt>
                <c:pt idx="44309">
                  <c:v>443003.5</c:v>
                </c:pt>
                <c:pt idx="44310">
                  <c:v>443013.5</c:v>
                </c:pt>
                <c:pt idx="44311">
                  <c:v>443023.5</c:v>
                </c:pt>
                <c:pt idx="44312">
                  <c:v>443033.5</c:v>
                </c:pt>
                <c:pt idx="44313">
                  <c:v>443043.47</c:v>
                </c:pt>
                <c:pt idx="44314">
                  <c:v>443053.5</c:v>
                </c:pt>
                <c:pt idx="44315">
                  <c:v>443063.5</c:v>
                </c:pt>
                <c:pt idx="44316">
                  <c:v>443073.47</c:v>
                </c:pt>
                <c:pt idx="44317">
                  <c:v>443083.5</c:v>
                </c:pt>
                <c:pt idx="44318">
                  <c:v>443093.5</c:v>
                </c:pt>
                <c:pt idx="44319">
                  <c:v>443103.47</c:v>
                </c:pt>
                <c:pt idx="44320">
                  <c:v>443113.44</c:v>
                </c:pt>
                <c:pt idx="44321">
                  <c:v>443123.5</c:v>
                </c:pt>
                <c:pt idx="44322">
                  <c:v>443133.47</c:v>
                </c:pt>
                <c:pt idx="44323">
                  <c:v>443143.44</c:v>
                </c:pt>
                <c:pt idx="44324">
                  <c:v>443153.44</c:v>
                </c:pt>
                <c:pt idx="44325">
                  <c:v>443163.5</c:v>
                </c:pt>
                <c:pt idx="44326">
                  <c:v>443173.44</c:v>
                </c:pt>
                <c:pt idx="44327">
                  <c:v>443183.44</c:v>
                </c:pt>
                <c:pt idx="44328">
                  <c:v>443193.5</c:v>
                </c:pt>
                <c:pt idx="44329">
                  <c:v>443203.47</c:v>
                </c:pt>
                <c:pt idx="44330">
                  <c:v>443213.44</c:v>
                </c:pt>
                <c:pt idx="44331">
                  <c:v>443223.44</c:v>
                </c:pt>
                <c:pt idx="44332">
                  <c:v>443233.47</c:v>
                </c:pt>
                <c:pt idx="44333">
                  <c:v>443243.44</c:v>
                </c:pt>
                <c:pt idx="44334">
                  <c:v>443253.44</c:v>
                </c:pt>
                <c:pt idx="44335">
                  <c:v>443263.44</c:v>
                </c:pt>
                <c:pt idx="44336">
                  <c:v>443273.44</c:v>
                </c:pt>
                <c:pt idx="44337">
                  <c:v>443283.44</c:v>
                </c:pt>
                <c:pt idx="44338">
                  <c:v>443293.44</c:v>
                </c:pt>
                <c:pt idx="44339">
                  <c:v>443303.44</c:v>
                </c:pt>
                <c:pt idx="44340">
                  <c:v>443313.44</c:v>
                </c:pt>
                <c:pt idx="44341">
                  <c:v>443323.44</c:v>
                </c:pt>
                <c:pt idx="44342">
                  <c:v>443333.41</c:v>
                </c:pt>
                <c:pt idx="44343">
                  <c:v>443343.44</c:v>
                </c:pt>
                <c:pt idx="44344">
                  <c:v>443353.44</c:v>
                </c:pt>
                <c:pt idx="44345">
                  <c:v>443363.41</c:v>
                </c:pt>
                <c:pt idx="44346">
                  <c:v>443373.38</c:v>
                </c:pt>
                <c:pt idx="44347">
                  <c:v>443383.44</c:v>
                </c:pt>
                <c:pt idx="44348">
                  <c:v>443393.44</c:v>
                </c:pt>
                <c:pt idx="44349">
                  <c:v>443403.41</c:v>
                </c:pt>
                <c:pt idx="44350">
                  <c:v>443413.44</c:v>
                </c:pt>
                <c:pt idx="44351">
                  <c:v>443423.44</c:v>
                </c:pt>
                <c:pt idx="44352">
                  <c:v>443433.41</c:v>
                </c:pt>
                <c:pt idx="44353">
                  <c:v>443443.38</c:v>
                </c:pt>
                <c:pt idx="44354">
                  <c:v>443453.44</c:v>
                </c:pt>
                <c:pt idx="44355">
                  <c:v>443463.41</c:v>
                </c:pt>
                <c:pt idx="44356">
                  <c:v>443473.38</c:v>
                </c:pt>
                <c:pt idx="44357">
                  <c:v>443483.38</c:v>
                </c:pt>
                <c:pt idx="44358">
                  <c:v>443493.41</c:v>
                </c:pt>
                <c:pt idx="44359">
                  <c:v>443503.38</c:v>
                </c:pt>
                <c:pt idx="44360">
                  <c:v>443513.38</c:v>
                </c:pt>
                <c:pt idx="44361">
                  <c:v>443523.41</c:v>
                </c:pt>
                <c:pt idx="44362">
                  <c:v>443533.38</c:v>
                </c:pt>
                <c:pt idx="44363">
                  <c:v>443543.38</c:v>
                </c:pt>
                <c:pt idx="44364">
                  <c:v>443553.38</c:v>
                </c:pt>
                <c:pt idx="44365">
                  <c:v>443563.41</c:v>
                </c:pt>
                <c:pt idx="44366">
                  <c:v>443573.38</c:v>
                </c:pt>
                <c:pt idx="44367">
                  <c:v>443583.38</c:v>
                </c:pt>
                <c:pt idx="44368">
                  <c:v>443593.41</c:v>
                </c:pt>
                <c:pt idx="44369">
                  <c:v>443603.38</c:v>
                </c:pt>
                <c:pt idx="44370">
                  <c:v>443613.38</c:v>
                </c:pt>
                <c:pt idx="44371">
                  <c:v>443623.38</c:v>
                </c:pt>
                <c:pt idx="44372">
                  <c:v>443633.38</c:v>
                </c:pt>
                <c:pt idx="44373">
                  <c:v>443643.38</c:v>
                </c:pt>
                <c:pt idx="44374">
                  <c:v>443653.38</c:v>
                </c:pt>
                <c:pt idx="44375">
                  <c:v>443663.34</c:v>
                </c:pt>
                <c:pt idx="44376">
                  <c:v>443673.38</c:v>
                </c:pt>
                <c:pt idx="44377">
                  <c:v>443683.38</c:v>
                </c:pt>
                <c:pt idx="44378">
                  <c:v>443693.34</c:v>
                </c:pt>
                <c:pt idx="44379">
                  <c:v>443703.38</c:v>
                </c:pt>
                <c:pt idx="44380">
                  <c:v>443713.38</c:v>
                </c:pt>
                <c:pt idx="44381">
                  <c:v>443723.34</c:v>
                </c:pt>
                <c:pt idx="44382">
                  <c:v>443733.31</c:v>
                </c:pt>
                <c:pt idx="44383">
                  <c:v>443743.38</c:v>
                </c:pt>
                <c:pt idx="44384">
                  <c:v>443753.38</c:v>
                </c:pt>
                <c:pt idx="44385">
                  <c:v>443763.31</c:v>
                </c:pt>
                <c:pt idx="44386">
                  <c:v>443773.31</c:v>
                </c:pt>
                <c:pt idx="44387">
                  <c:v>443783.38</c:v>
                </c:pt>
                <c:pt idx="44388">
                  <c:v>443793.34</c:v>
                </c:pt>
                <c:pt idx="44389">
                  <c:v>443803.31</c:v>
                </c:pt>
                <c:pt idx="44390">
                  <c:v>443813.38</c:v>
                </c:pt>
                <c:pt idx="44391">
                  <c:v>443823.34</c:v>
                </c:pt>
                <c:pt idx="44392">
                  <c:v>443833.31</c:v>
                </c:pt>
                <c:pt idx="44393">
                  <c:v>443843.31</c:v>
                </c:pt>
                <c:pt idx="44394">
                  <c:v>443853.34</c:v>
                </c:pt>
                <c:pt idx="44395">
                  <c:v>443863.31</c:v>
                </c:pt>
                <c:pt idx="44396">
                  <c:v>443873.31</c:v>
                </c:pt>
                <c:pt idx="44397">
                  <c:v>443883.34</c:v>
                </c:pt>
                <c:pt idx="44398">
                  <c:v>443893.31</c:v>
                </c:pt>
                <c:pt idx="44399">
                  <c:v>443903.31</c:v>
                </c:pt>
                <c:pt idx="44400">
                  <c:v>443913.31</c:v>
                </c:pt>
                <c:pt idx="44401">
                  <c:v>443923.31</c:v>
                </c:pt>
                <c:pt idx="44402">
                  <c:v>443933.31</c:v>
                </c:pt>
                <c:pt idx="44403">
                  <c:v>443943.31</c:v>
                </c:pt>
                <c:pt idx="44404">
                  <c:v>443953.28</c:v>
                </c:pt>
                <c:pt idx="44405">
                  <c:v>443963.31</c:v>
                </c:pt>
                <c:pt idx="44406">
                  <c:v>443973.31</c:v>
                </c:pt>
                <c:pt idx="44407">
                  <c:v>443983.31</c:v>
                </c:pt>
                <c:pt idx="44408">
                  <c:v>443993.31</c:v>
                </c:pt>
                <c:pt idx="44409">
                  <c:v>444003.31</c:v>
                </c:pt>
                <c:pt idx="44410">
                  <c:v>444013.31</c:v>
                </c:pt>
                <c:pt idx="44411">
                  <c:v>444023.28</c:v>
                </c:pt>
                <c:pt idx="44412">
                  <c:v>444033.31</c:v>
                </c:pt>
                <c:pt idx="44413">
                  <c:v>444043.31</c:v>
                </c:pt>
                <c:pt idx="44414">
                  <c:v>444053.28</c:v>
                </c:pt>
                <c:pt idx="44415">
                  <c:v>444063.25</c:v>
                </c:pt>
                <c:pt idx="44416">
                  <c:v>444073.31</c:v>
                </c:pt>
                <c:pt idx="44417">
                  <c:v>444083.28</c:v>
                </c:pt>
                <c:pt idx="44418">
                  <c:v>444093.25</c:v>
                </c:pt>
                <c:pt idx="44419">
                  <c:v>444103.31</c:v>
                </c:pt>
                <c:pt idx="44420">
                  <c:v>444113.28</c:v>
                </c:pt>
                <c:pt idx="44421">
                  <c:v>444123.25</c:v>
                </c:pt>
                <c:pt idx="44422">
                  <c:v>444133.25</c:v>
                </c:pt>
                <c:pt idx="44423">
                  <c:v>444143.31</c:v>
                </c:pt>
                <c:pt idx="44424">
                  <c:v>444153.28</c:v>
                </c:pt>
                <c:pt idx="44425">
                  <c:v>444163.25</c:v>
                </c:pt>
                <c:pt idx="44426">
                  <c:v>444173.25</c:v>
                </c:pt>
                <c:pt idx="44427">
                  <c:v>444183.28</c:v>
                </c:pt>
                <c:pt idx="44428">
                  <c:v>444193.25</c:v>
                </c:pt>
                <c:pt idx="44429">
                  <c:v>444203.25</c:v>
                </c:pt>
                <c:pt idx="44430">
                  <c:v>444213.28</c:v>
                </c:pt>
                <c:pt idx="44431">
                  <c:v>444223.25</c:v>
                </c:pt>
                <c:pt idx="44432">
                  <c:v>444233.25</c:v>
                </c:pt>
                <c:pt idx="44433">
                  <c:v>444243.25</c:v>
                </c:pt>
                <c:pt idx="44434">
                  <c:v>444253.25</c:v>
                </c:pt>
                <c:pt idx="44435">
                  <c:v>444263.25</c:v>
                </c:pt>
                <c:pt idx="44436">
                  <c:v>444273.25</c:v>
                </c:pt>
                <c:pt idx="44437">
                  <c:v>444283.22</c:v>
                </c:pt>
                <c:pt idx="44438">
                  <c:v>444293.25</c:v>
                </c:pt>
                <c:pt idx="44439">
                  <c:v>444303.25</c:v>
                </c:pt>
                <c:pt idx="44440">
                  <c:v>444313.22</c:v>
                </c:pt>
                <c:pt idx="44441">
                  <c:v>444323.25</c:v>
                </c:pt>
                <c:pt idx="44442">
                  <c:v>444333.25</c:v>
                </c:pt>
                <c:pt idx="44443">
                  <c:v>444343.25</c:v>
                </c:pt>
                <c:pt idx="44444">
                  <c:v>444353.22</c:v>
                </c:pt>
                <c:pt idx="44445">
                  <c:v>444363.25</c:v>
                </c:pt>
                <c:pt idx="44446">
                  <c:v>444373.25</c:v>
                </c:pt>
                <c:pt idx="44447">
                  <c:v>444383.22</c:v>
                </c:pt>
                <c:pt idx="44448">
                  <c:v>444393.19</c:v>
                </c:pt>
                <c:pt idx="44449">
                  <c:v>444403.25</c:v>
                </c:pt>
                <c:pt idx="44450">
                  <c:v>444413.22</c:v>
                </c:pt>
                <c:pt idx="44451">
                  <c:v>444423.19</c:v>
                </c:pt>
                <c:pt idx="44452">
                  <c:v>444433.25</c:v>
                </c:pt>
                <c:pt idx="44453">
                  <c:v>444443.22</c:v>
                </c:pt>
                <c:pt idx="44454">
                  <c:v>444453.19</c:v>
                </c:pt>
                <c:pt idx="44455">
                  <c:v>444463.19</c:v>
                </c:pt>
                <c:pt idx="44456">
                  <c:v>444473.22</c:v>
                </c:pt>
                <c:pt idx="44457">
                  <c:v>444483.19</c:v>
                </c:pt>
                <c:pt idx="44458">
                  <c:v>444493.19</c:v>
                </c:pt>
                <c:pt idx="44459">
                  <c:v>444503.19</c:v>
                </c:pt>
                <c:pt idx="44460">
                  <c:v>444513.22</c:v>
                </c:pt>
                <c:pt idx="44461">
                  <c:v>444523.19</c:v>
                </c:pt>
                <c:pt idx="44462">
                  <c:v>444533.19</c:v>
                </c:pt>
                <c:pt idx="44463">
                  <c:v>444543.22</c:v>
                </c:pt>
                <c:pt idx="44464">
                  <c:v>444553.19</c:v>
                </c:pt>
                <c:pt idx="44465">
                  <c:v>444563.19</c:v>
                </c:pt>
                <c:pt idx="44466">
                  <c:v>444573.19</c:v>
                </c:pt>
                <c:pt idx="44467">
                  <c:v>444583.19</c:v>
                </c:pt>
                <c:pt idx="44468">
                  <c:v>444593.19</c:v>
                </c:pt>
                <c:pt idx="44469">
                  <c:v>444603.19</c:v>
                </c:pt>
                <c:pt idx="44470">
                  <c:v>444613.19</c:v>
                </c:pt>
                <c:pt idx="44471">
                  <c:v>444623.19</c:v>
                </c:pt>
                <c:pt idx="44472">
                  <c:v>444633.19</c:v>
                </c:pt>
                <c:pt idx="44473">
                  <c:v>444643.16</c:v>
                </c:pt>
                <c:pt idx="44474">
                  <c:v>444653.19</c:v>
                </c:pt>
                <c:pt idx="44475">
                  <c:v>444663.19</c:v>
                </c:pt>
                <c:pt idx="44476">
                  <c:v>444673.16</c:v>
                </c:pt>
                <c:pt idx="44477">
                  <c:v>444683.13</c:v>
                </c:pt>
                <c:pt idx="44478">
                  <c:v>444693.19</c:v>
                </c:pt>
                <c:pt idx="44479">
                  <c:v>444703.16</c:v>
                </c:pt>
                <c:pt idx="44480">
                  <c:v>444713.13</c:v>
                </c:pt>
                <c:pt idx="44481">
                  <c:v>444723.19</c:v>
                </c:pt>
                <c:pt idx="44482">
                  <c:v>444733.19</c:v>
                </c:pt>
                <c:pt idx="44483">
                  <c:v>444743.16</c:v>
                </c:pt>
                <c:pt idx="44484">
                  <c:v>444753.13</c:v>
                </c:pt>
                <c:pt idx="44485">
                  <c:v>444763.19</c:v>
                </c:pt>
                <c:pt idx="44486">
                  <c:v>444773.16</c:v>
                </c:pt>
                <c:pt idx="44487">
                  <c:v>444783.13</c:v>
                </c:pt>
                <c:pt idx="44488">
                  <c:v>444793.13</c:v>
                </c:pt>
                <c:pt idx="44489">
                  <c:v>444803.16</c:v>
                </c:pt>
                <c:pt idx="44490">
                  <c:v>444813.13</c:v>
                </c:pt>
                <c:pt idx="44491">
                  <c:v>444823.13</c:v>
                </c:pt>
                <c:pt idx="44492">
                  <c:v>444833.16</c:v>
                </c:pt>
                <c:pt idx="44493">
                  <c:v>444843.13</c:v>
                </c:pt>
                <c:pt idx="44494">
                  <c:v>444853.13</c:v>
                </c:pt>
                <c:pt idx="44495">
                  <c:v>444863.13</c:v>
                </c:pt>
                <c:pt idx="44496">
                  <c:v>444873.13</c:v>
                </c:pt>
                <c:pt idx="44497">
                  <c:v>444883.13</c:v>
                </c:pt>
                <c:pt idx="44498">
                  <c:v>444893.13</c:v>
                </c:pt>
                <c:pt idx="44499">
                  <c:v>444903.16</c:v>
                </c:pt>
                <c:pt idx="44500">
                  <c:v>444913.13</c:v>
                </c:pt>
                <c:pt idx="44501">
                  <c:v>444923.13</c:v>
                </c:pt>
                <c:pt idx="44502">
                  <c:v>444933.13</c:v>
                </c:pt>
                <c:pt idx="44503">
                  <c:v>444943.13</c:v>
                </c:pt>
                <c:pt idx="44504">
                  <c:v>444953.13</c:v>
                </c:pt>
                <c:pt idx="44505">
                  <c:v>444963.13</c:v>
                </c:pt>
                <c:pt idx="44506">
                  <c:v>444973.09</c:v>
                </c:pt>
                <c:pt idx="44507">
                  <c:v>444983.13</c:v>
                </c:pt>
                <c:pt idx="44508">
                  <c:v>444993.13</c:v>
                </c:pt>
                <c:pt idx="44509">
                  <c:v>445003.09</c:v>
                </c:pt>
                <c:pt idx="44510">
                  <c:v>445013.13</c:v>
                </c:pt>
                <c:pt idx="44511">
                  <c:v>445023.13</c:v>
                </c:pt>
                <c:pt idx="44512">
                  <c:v>445033.09</c:v>
                </c:pt>
                <c:pt idx="44513">
                  <c:v>445043.06</c:v>
                </c:pt>
                <c:pt idx="44514">
                  <c:v>445053.13</c:v>
                </c:pt>
                <c:pt idx="44515">
                  <c:v>445063.09</c:v>
                </c:pt>
                <c:pt idx="44516">
                  <c:v>445073.06</c:v>
                </c:pt>
                <c:pt idx="44517">
                  <c:v>445083.06</c:v>
                </c:pt>
                <c:pt idx="44518">
                  <c:v>445093.13</c:v>
                </c:pt>
                <c:pt idx="44519">
                  <c:v>445103.09</c:v>
                </c:pt>
                <c:pt idx="44520">
                  <c:v>445113.06</c:v>
                </c:pt>
                <c:pt idx="44521">
                  <c:v>445123.13</c:v>
                </c:pt>
                <c:pt idx="44522">
                  <c:v>445133.09</c:v>
                </c:pt>
                <c:pt idx="44523">
                  <c:v>445143.06</c:v>
                </c:pt>
                <c:pt idx="44524">
                  <c:v>445153.06</c:v>
                </c:pt>
                <c:pt idx="44525">
                  <c:v>445163.09</c:v>
                </c:pt>
                <c:pt idx="44526">
                  <c:v>445173.06</c:v>
                </c:pt>
                <c:pt idx="44527">
                  <c:v>445183.06</c:v>
                </c:pt>
                <c:pt idx="44528">
                  <c:v>445193.06</c:v>
                </c:pt>
                <c:pt idx="44529">
                  <c:v>445203.06</c:v>
                </c:pt>
                <c:pt idx="44530">
                  <c:v>445213.06</c:v>
                </c:pt>
                <c:pt idx="44531">
                  <c:v>445223.06</c:v>
                </c:pt>
                <c:pt idx="44532">
                  <c:v>445233.06</c:v>
                </c:pt>
                <c:pt idx="44533">
                  <c:v>445243.06</c:v>
                </c:pt>
                <c:pt idx="44534">
                  <c:v>445253.06</c:v>
                </c:pt>
                <c:pt idx="44535">
                  <c:v>445263.03</c:v>
                </c:pt>
                <c:pt idx="44536">
                  <c:v>445273.06</c:v>
                </c:pt>
                <c:pt idx="44537">
                  <c:v>445283.06</c:v>
                </c:pt>
                <c:pt idx="44538">
                  <c:v>445293.03</c:v>
                </c:pt>
                <c:pt idx="44539">
                  <c:v>445303</c:v>
                </c:pt>
                <c:pt idx="44540">
                  <c:v>445313.06</c:v>
                </c:pt>
                <c:pt idx="44541">
                  <c:v>445323.06</c:v>
                </c:pt>
                <c:pt idx="44542">
                  <c:v>445333.03</c:v>
                </c:pt>
                <c:pt idx="44543">
                  <c:v>445343.06</c:v>
                </c:pt>
                <c:pt idx="44544">
                  <c:v>445353.06</c:v>
                </c:pt>
                <c:pt idx="44545">
                  <c:v>445363.03</c:v>
                </c:pt>
                <c:pt idx="44546">
                  <c:v>445373</c:v>
                </c:pt>
                <c:pt idx="44547">
                  <c:v>445383.06</c:v>
                </c:pt>
                <c:pt idx="44548">
                  <c:v>445393.03</c:v>
                </c:pt>
                <c:pt idx="44549">
                  <c:v>445403</c:v>
                </c:pt>
                <c:pt idx="44550">
                  <c:v>445413</c:v>
                </c:pt>
                <c:pt idx="44551">
                  <c:v>445423.03</c:v>
                </c:pt>
                <c:pt idx="44552">
                  <c:v>445433</c:v>
                </c:pt>
                <c:pt idx="44553">
                  <c:v>445443</c:v>
                </c:pt>
                <c:pt idx="44554">
                  <c:v>445453.03</c:v>
                </c:pt>
                <c:pt idx="44555">
                  <c:v>445463</c:v>
                </c:pt>
                <c:pt idx="44556">
                  <c:v>445473</c:v>
                </c:pt>
                <c:pt idx="44557">
                  <c:v>445483</c:v>
                </c:pt>
                <c:pt idx="44558">
                  <c:v>445493.03</c:v>
                </c:pt>
                <c:pt idx="44559">
                  <c:v>445503</c:v>
                </c:pt>
                <c:pt idx="44560">
                  <c:v>445513</c:v>
                </c:pt>
                <c:pt idx="44561">
                  <c:v>445523</c:v>
                </c:pt>
                <c:pt idx="44562">
                  <c:v>445533</c:v>
                </c:pt>
                <c:pt idx="44563">
                  <c:v>445543</c:v>
                </c:pt>
                <c:pt idx="44564">
                  <c:v>445553</c:v>
                </c:pt>
                <c:pt idx="44565">
                  <c:v>445563</c:v>
                </c:pt>
                <c:pt idx="44566">
                  <c:v>445573</c:v>
                </c:pt>
                <c:pt idx="44567">
                  <c:v>445583</c:v>
                </c:pt>
                <c:pt idx="44568">
                  <c:v>445592.97</c:v>
                </c:pt>
                <c:pt idx="44569">
                  <c:v>445603</c:v>
                </c:pt>
                <c:pt idx="44570">
                  <c:v>445613</c:v>
                </c:pt>
                <c:pt idx="44571">
                  <c:v>445622.97</c:v>
                </c:pt>
                <c:pt idx="44572">
                  <c:v>445633</c:v>
                </c:pt>
                <c:pt idx="44573">
                  <c:v>445643</c:v>
                </c:pt>
                <c:pt idx="44574">
                  <c:v>445652.97</c:v>
                </c:pt>
                <c:pt idx="44575">
                  <c:v>445662.94</c:v>
                </c:pt>
                <c:pt idx="44576">
                  <c:v>445673</c:v>
                </c:pt>
                <c:pt idx="44577">
                  <c:v>445683</c:v>
                </c:pt>
                <c:pt idx="44578">
                  <c:v>445692.97</c:v>
                </c:pt>
                <c:pt idx="44579">
                  <c:v>445702.94</c:v>
                </c:pt>
                <c:pt idx="44580">
                  <c:v>445713</c:v>
                </c:pt>
                <c:pt idx="44581">
                  <c:v>445722.97</c:v>
                </c:pt>
                <c:pt idx="44582">
                  <c:v>445732.94</c:v>
                </c:pt>
                <c:pt idx="44583">
                  <c:v>445743</c:v>
                </c:pt>
                <c:pt idx="44584">
                  <c:v>445752.97</c:v>
                </c:pt>
                <c:pt idx="44585">
                  <c:v>445762.94</c:v>
                </c:pt>
                <c:pt idx="44586">
                  <c:v>445772.94</c:v>
                </c:pt>
                <c:pt idx="44587">
                  <c:v>445782.97</c:v>
                </c:pt>
                <c:pt idx="44588">
                  <c:v>445792.94</c:v>
                </c:pt>
                <c:pt idx="44589">
                  <c:v>445802.94</c:v>
                </c:pt>
                <c:pt idx="44590">
                  <c:v>445812.97</c:v>
                </c:pt>
                <c:pt idx="44591">
                  <c:v>445822.94</c:v>
                </c:pt>
                <c:pt idx="44592">
                  <c:v>445832.94</c:v>
                </c:pt>
                <c:pt idx="44593">
                  <c:v>445842.94</c:v>
                </c:pt>
                <c:pt idx="44594">
                  <c:v>445852.97</c:v>
                </c:pt>
                <c:pt idx="44595">
                  <c:v>445862.94</c:v>
                </c:pt>
                <c:pt idx="44596">
                  <c:v>445872.94</c:v>
                </c:pt>
                <c:pt idx="44597">
                  <c:v>445882.91</c:v>
                </c:pt>
                <c:pt idx="44598">
                  <c:v>445892.94</c:v>
                </c:pt>
                <c:pt idx="44599">
                  <c:v>445902.94</c:v>
                </c:pt>
                <c:pt idx="44600">
                  <c:v>445912.94</c:v>
                </c:pt>
                <c:pt idx="44601">
                  <c:v>445922.94</c:v>
                </c:pt>
                <c:pt idx="44602">
                  <c:v>445932.94</c:v>
                </c:pt>
                <c:pt idx="44603">
                  <c:v>445942.94</c:v>
                </c:pt>
                <c:pt idx="44604">
                  <c:v>445952.91</c:v>
                </c:pt>
                <c:pt idx="44605">
                  <c:v>445962.94</c:v>
                </c:pt>
                <c:pt idx="44606">
                  <c:v>445972.94</c:v>
                </c:pt>
                <c:pt idx="44607">
                  <c:v>445982.91</c:v>
                </c:pt>
                <c:pt idx="44608">
                  <c:v>445992.88</c:v>
                </c:pt>
                <c:pt idx="44609">
                  <c:v>446002.94</c:v>
                </c:pt>
                <c:pt idx="44610">
                  <c:v>446012.91</c:v>
                </c:pt>
                <c:pt idx="44611">
                  <c:v>446022.88</c:v>
                </c:pt>
                <c:pt idx="44612">
                  <c:v>446032.94</c:v>
                </c:pt>
                <c:pt idx="44613">
                  <c:v>446042.91</c:v>
                </c:pt>
                <c:pt idx="44614">
                  <c:v>446052.88</c:v>
                </c:pt>
                <c:pt idx="44615">
                  <c:v>446062.88</c:v>
                </c:pt>
                <c:pt idx="44616">
                  <c:v>446072.94</c:v>
                </c:pt>
                <c:pt idx="44617">
                  <c:v>446082.91</c:v>
                </c:pt>
                <c:pt idx="44618">
                  <c:v>446092.88</c:v>
                </c:pt>
                <c:pt idx="44619">
                  <c:v>446102.88</c:v>
                </c:pt>
                <c:pt idx="44620">
                  <c:v>446112.91</c:v>
                </c:pt>
                <c:pt idx="44621">
                  <c:v>446122.88</c:v>
                </c:pt>
                <c:pt idx="44622">
                  <c:v>446132.88</c:v>
                </c:pt>
                <c:pt idx="44623">
                  <c:v>446142.91</c:v>
                </c:pt>
                <c:pt idx="44624">
                  <c:v>446152.88</c:v>
                </c:pt>
                <c:pt idx="44625">
                  <c:v>446162.88</c:v>
                </c:pt>
                <c:pt idx="44626">
                  <c:v>446172.88</c:v>
                </c:pt>
                <c:pt idx="44627">
                  <c:v>446182.88</c:v>
                </c:pt>
                <c:pt idx="44628">
                  <c:v>446192.88</c:v>
                </c:pt>
                <c:pt idx="44629">
                  <c:v>446202.88</c:v>
                </c:pt>
                <c:pt idx="44630">
                  <c:v>446212.84</c:v>
                </c:pt>
                <c:pt idx="44631">
                  <c:v>446222.88</c:v>
                </c:pt>
                <c:pt idx="44632">
                  <c:v>446232.88</c:v>
                </c:pt>
                <c:pt idx="44633">
                  <c:v>446242.84</c:v>
                </c:pt>
                <c:pt idx="44634">
                  <c:v>446252.88</c:v>
                </c:pt>
                <c:pt idx="44635">
                  <c:v>446262.88</c:v>
                </c:pt>
                <c:pt idx="44636">
                  <c:v>446272.88</c:v>
                </c:pt>
                <c:pt idx="44637">
                  <c:v>446282.84</c:v>
                </c:pt>
                <c:pt idx="44638">
                  <c:v>446292.88</c:v>
                </c:pt>
                <c:pt idx="44639">
                  <c:v>446302.88</c:v>
                </c:pt>
                <c:pt idx="44640">
                  <c:v>446312.84</c:v>
                </c:pt>
                <c:pt idx="44641">
                  <c:v>446322.81</c:v>
                </c:pt>
                <c:pt idx="44642">
                  <c:v>446332.88</c:v>
                </c:pt>
                <c:pt idx="44643">
                  <c:v>446342.84</c:v>
                </c:pt>
                <c:pt idx="44644">
                  <c:v>446352.81</c:v>
                </c:pt>
                <c:pt idx="44645">
                  <c:v>446362.88</c:v>
                </c:pt>
                <c:pt idx="44646">
                  <c:v>446372.84</c:v>
                </c:pt>
                <c:pt idx="44647">
                  <c:v>446382.81</c:v>
                </c:pt>
                <c:pt idx="44648">
                  <c:v>446392.81</c:v>
                </c:pt>
                <c:pt idx="44649">
                  <c:v>446402.84</c:v>
                </c:pt>
                <c:pt idx="44650">
                  <c:v>446412.81</c:v>
                </c:pt>
                <c:pt idx="44651">
                  <c:v>446422.81</c:v>
                </c:pt>
                <c:pt idx="44652">
                  <c:v>446432.88</c:v>
                </c:pt>
                <c:pt idx="44653">
                  <c:v>446442.84</c:v>
                </c:pt>
                <c:pt idx="44654">
                  <c:v>446452.81</c:v>
                </c:pt>
                <c:pt idx="44655">
                  <c:v>446462.81</c:v>
                </c:pt>
                <c:pt idx="44656">
                  <c:v>446472.84</c:v>
                </c:pt>
                <c:pt idx="44657">
                  <c:v>446482.81</c:v>
                </c:pt>
                <c:pt idx="44658">
                  <c:v>446492.81</c:v>
                </c:pt>
                <c:pt idx="44659">
                  <c:v>446502.81</c:v>
                </c:pt>
                <c:pt idx="44660">
                  <c:v>446512.81</c:v>
                </c:pt>
                <c:pt idx="44661">
                  <c:v>446522.81</c:v>
                </c:pt>
                <c:pt idx="44662">
                  <c:v>446532.81</c:v>
                </c:pt>
                <c:pt idx="44663">
                  <c:v>446542.81</c:v>
                </c:pt>
                <c:pt idx="44664">
                  <c:v>446552.81</c:v>
                </c:pt>
                <c:pt idx="44665">
                  <c:v>446562.81</c:v>
                </c:pt>
                <c:pt idx="44666">
                  <c:v>446572.78</c:v>
                </c:pt>
                <c:pt idx="44667">
                  <c:v>446582.81</c:v>
                </c:pt>
                <c:pt idx="44668">
                  <c:v>446592.81</c:v>
                </c:pt>
                <c:pt idx="44669">
                  <c:v>446602.78</c:v>
                </c:pt>
                <c:pt idx="44670">
                  <c:v>446612.81</c:v>
                </c:pt>
                <c:pt idx="44671">
                  <c:v>446622.81</c:v>
                </c:pt>
                <c:pt idx="44672">
                  <c:v>446632.78</c:v>
                </c:pt>
                <c:pt idx="44673">
                  <c:v>446642.75</c:v>
                </c:pt>
                <c:pt idx="44674">
                  <c:v>446652.81</c:v>
                </c:pt>
                <c:pt idx="44675">
                  <c:v>446662.81</c:v>
                </c:pt>
                <c:pt idx="44676">
                  <c:v>446672.78</c:v>
                </c:pt>
                <c:pt idx="44677">
                  <c:v>446682.75</c:v>
                </c:pt>
                <c:pt idx="44678">
                  <c:v>446692.81</c:v>
                </c:pt>
                <c:pt idx="44679">
                  <c:v>446702.78</c:v>
                </c:pt>
                <c:pt idx="44680">
                  <c:v>446712.75</c:v>
                </c:pt>
                <c:pt idx="44681">
                  <c:v>446722.81</c:v>
                </c:pt>
                <c:pt idx="44682">
                  <c:v>446732.78</c:v>
                </c:pt>
                <c:pt idx="44683">
                  <c:v>446742.75</c:v>
                </c:pt>
                <c:pt idx="44684">
                  <c:v>446752.75</c:v>
                </c:pt>
                <c:pt idx="44685">
                  <c:v>446762.78</c:v>
                </c:pt>
                <c:pt idx="44686">
                  <c:v>446772.75</c:v>
                </c:pt>
                <c:pt idx="44687">
                  <c:v>446782.75</c:v>
                </c:pt>
                <c:pt idx="44688">
                  <c:v>446792.75</c:v>
                </c:pt>
                <c:pt idx="44689">
                  <c:v>446802.75</c:v>
                </c:pt>
                <c:pt idx="44690">
                  <c:v>446812.75</c:v>
                </c:pt>
                <c:pt idx="44691">
                  <c:v>446822.75</c:v>
                </c:pt>
                <c:pt idx="44692">
                  <c:v>446832.78</c:v>
                </c:pt>
                <c:pt idx="44693">
                  <c:v>446842.75</c:v>
                </c:pt>
                <c:pt idx="44694">
                  <c:v>446852.75</c:v>
                </c:pt>
                <c:pt idx="44695">
                  <c:v>446862.75</c:v>
                </c:pt>
                <c:pt idx="44696">
                  <c:v>446872.75</c:v>
                </c:pt>
                <c:pt idx="44697">
                  <c:v>446882.75</c:v>
                </c:pt>
                <c:pt idx="44698">
                  <c:v>446892.75</c:v>
                </c:pt>
                <c:pt idx="44699">
                  <c:v>446902.72</c:v>
                </c:pt>
                <c:pt idx="44700">
                  <c:v>446912.75</c:v>
                </c:pt>
                <c:pt idx="44701">
                  <c:v>446922.75</c:v>
                </c:pt>
                <c:pt idx="44702">
                  <c:v>446932.72</c:v>
                </c:pt>
                <c:pt idx="44703">
                  <c:v>446942.75</c:v>
                </c:pt>
                <c:pt idx="44704">
                  <c:v>446952.75</c:v>
                </c:pt>
                <c:pt idx="44705">
                  <c:v>446962.72</c:v>
                </c:pt>
                <c:pt idx="44706">
                  <c:v>446972.69</c:v>
                </c:pt>
                <c:pt idx="44707">
                  <c:v>446982.75</c:v>
                </c:pt>
                <c:pt idx="44708">
                  <c:v>446992.72</c:v>
                </c:pt>
                <c:pt idx="44709">
                  <c:v>447002.69</c:v>
                </c:pt>
                <c:pt idx="44710">
                  <c:v>447012.69</c:v>
                </c:pt>
                <c:pt idx="44711">
                  <c:v>447022.75</c:v>
                </c:pt>
                <c:pt idx="44712">
                  <c:v>447032.72</c:v>
                </c:pt>
                <c:pt idx="44713">
                  <c:v>447042.69</c:v>
                </c:pt>
                <c:pt idx="44714">
                  <c:v>447052.75</c:v>
                </c:pt>
                <c:pt idx="44715">
                  <c:v>447062.72</c:v>
                </c:pt>
                <c:pt idx="44716">
                  <c:v>447072.69</c:v>
                </c:pt>
                <c:pt idx="44717">
                  <c:v>447082.69</c:v>
                </c:pt>
                <c:pt idx="44718">
                  <c:v>447092.72</c:v>
                </c:pt>
                <c:pt idx="44719">
                  <c:v>447102.69</c:v>
                </c:pt>
                <c:pt idx="44720">
                  <c:v>447112.69</c:v>
                </c:pt>
                <c:pt idx="44721">
                  <c:v>447122.69</c:v>
                </c:pt>
                <c:pt idx="44722">
                  <c:v>447132.69</c:v>
                </c:pt>
                <c:pt idx="44723">
                  <c:v>447142.69</c:v>
                </c:pt>
                <c:pt idx="44724">
                  <c:v>447152.69</c:v>
                </c:pt>
                <c:pt idx="44725">
                  <c:v>447162.69</c:v>
                </c:pt>
                <c:pt idx="44726">
                  <c:v>447172.69</c:v>
                </c:pt>
                <c:pt idx="44727">
                  <c:v>447182.69</c:v>
                </c:pt>
                <c:pt idx="44728">
                  <c:v>447192.66</c:v>
                </c:pt>
                <c:pt idx="44729">
                  <c:v>447202.69</c:v>
                </c:pt>
                <c:pt idx="44730">
                  <c:v>447212.69</c:v>
                </c:pt>
                <c:pt idx="44731">
                  <c:v>447222.66</c:v>
                </c:pt>
                <c:pt idx="44732">
                  <c:v>447232.69</c:v>
                </c:pt>
                <c:pt idx="44733">
                  <c:v>447242.69</c:v>
                </c:pt>
                <c:pt idx="44734">
                  <c:v>447252.69</c:v>
                </c:pt>
                <c:pt idx="44735">
                  <c:v>447262.66</c:v>
                </c:pt>
                <c:pt idx="44736">
                  <c:v>447272.69</c:v>
                </c:pt>
                <c:pt idx="44737">
                  <c:v>447282.69</c:v>
                </c:pt>
                <c:pt idx="44738">
                  <c:v>447292.66</c:v>
                </c:pt>
                <c:pt idx="44739">
                  <c:v>447302.63</c:v>
                </c:pt>
                <c:pt idx="44740">
                  <c:v>447312.69</c:v>
                </c:pt>
                <c:pt idx="44741">
                  <c:v>447322.66</c:v>
                </c:pt>
                <c:pt idx="44742">
                  <c:v>447332.63</c:v>
                </c:pt>
                <c:pt idx="44743">
                  <c:v>447342.69</c:v>
                </c:pt>
                <c:pt idx="44744">
                  <c:v>447352.66</c:v>
                </c:pt>
                <c:pt idx="44745">
                  <c:v>447362.63</c:v>
                </c:pt>
                <c:pt idx="44746">
                  <c:v>447372.63</c:v>
                </c:pt>
                <c:pt idx="44747">
                  <c:v>447382.66</c:v>
                </c:pt>
                <c:pt idx="44748">
                  <c:v>447392.63</c:v>
                </c:pt>
                <c:pt idx="44749">
                  <c:v>447402.63</c:v>
                </c:pt>
                <c:pt idx="44750">
                  <c:v>447412.69</c:v>
                </c:pt>
                <c:pt idx="44751">
                  <c:v>447422.66</c:v>
                </c:pt>
                <c:pt idx="44752">
                  <c:v>447432.63</c:v>
                </c:pt>
                <c:pt idx="44753">
                  <c:v>447442.63</c:v>
                </c:pt>
                <c:pt idx="44754">
                  <c:v>447452.66</c:v>
                </c:pt>
                <c:pt idx="44755">
                  <c:v>447462.63</c:v>
                </c:pt>
                <c:pt idx="44756">
                  <c:v>447472.63</c:v>
                </c:pt>
                <c:pt idx="44757">
                  <c:v>447482.63</c:v>
                </c:pt>
                <c:pt idx="44758">
                  <c:v>447492.63</c:v>
                </c:pt>
                <c:pt idx="44759">
                  <c:v>447502.63</c:v>
                </c:pt>
                <c:pt idx="44760">
                  <c:v>447512.63</c:v>
                </c:pt>
                <c:pt idx="44761">
                  <c:v>447522.63</c:v>
                </c:pt>
                <c:pt idx="44762">
                  <c:v>447532.63</c:v>
                </c:pt>
                <c:pt idx="44763">
                  <c:v>447542.63</c:v>
                </c:pt>
                <c:pt idx="44764">
                  <c:v>447552.59</c:v>
                </c:pt>
                <c:pt idx="44765">
                  <c:v>447562.63</c:v>
                </c:pt>
                <c:pt idx="44766">
                  <c:v>447572.63</c:v>
                </c:pt>
                <c:pt idx="44767">
                  <c:v>447582.59</c:v>
                </c:pt>
                <c:pt idx="44768">
                  <c:v>447592.56</c:v>
                </c:pt>
                <c:pt idx="44769">
                  <c:v>447602.63</c:v>
                </c:pt>
                <c:pt idx="44770">
                  <c:v>447612.63</c:v>
                </c:pt>
                <c:pt idx="44771">
                  <c:v>447622.59</c:v>
                </c:pt>
                <c:pt idx="44772">
                  <c:v>447632.63</c:v>
                </c:pt>
                <c:pt idx="44773">
                  <c:v>447642.63</c:v>
                </c:pt>
                <c:pt idx="44774">
                  <c:v>447652.59</c:v>
                </c:pt>
                <c:pt idx="44775">
                  <c:v>447662.56</c:v>
                </c:pt>
                <c:pt idx="44776">
                  <c:v>447672.63</c:v>
                </c:pt>
                <c:pt idx="44777">
                  <c:v>447682.59</c:v>
                </c:pt>
                <c:pt idx="44778">
                  <c:v>447692.56</c:v>
                </c:pt>
                <c:pt idx="44779">
                  <c:v>447702.56</c:v>
                </c:pt>
                <c:pt idx="44780">
                  <c:v>447712.59</c:v>
                </c:pt>
                <c:pt idx="44781">
                  <c:v>447722.56</c:v>
                </c:pt>
                <c:pt idx="44782">
                  <c:v>447732.56</c:v>
                </c:pt>
                <c:pt idx="44783">
                  <c:v>447742.59</c:v>
                </c:pt>
                <c:pt idx="44784">
                  <c:v>447752.56</c:v>
                </c:pt>
                <c:pt idx="44785">
                  <c:v>447762.56</c:v>
                </c:pt>
                <c:pt idx="44786">
                  <c:v>447772.56</c:v>
                </c:pt>
                <c:pt idx="44787">
                  <c:v>447782.59</c:v>
                </c:pt>
                <c:pt idx="44788">
                  <c:v>447792.56</c:v>
                </c:pt>
                <c:pt idx="44789">
                  <c:v>447802.56</c:v>
                </c:pt>
                <c:pt idx="44790">
                  <c:v>447812.56</c:v>
                </c:pt>
                <c:pt idx="44791">
                  <c:v>447822.56</c:v>
                </c:pt>
                <c:pt idx="44792">
                  <c:v>447832.56</c:v>
                </c:pt>
                <c:pt idx="44793">
                  <c:v>447842.56</c:v>
                </c:pt>
                <c:pt idx="44794">
                  <c:v>447852.56</c:v>
                </c:pt>
                <c:pt idx="44795">
                  <c:v>447862.56</c:v>
                </c:pt>
                <c:pt idx="44796">
                  <c:v>447872.56</c:v>
                </c:pt>
                <c:pt idx="44797">
                  <c:v>447882.53</c:v>
                </c:pt>
                <c:pt idx="44798">
                  <c:v>447892.56</c:v>
                </c:pt>
                <c:pt idx="44799">
                  <c:v>447902.56</c:v>
                </c:pt>
                <c:pt idx="44800">
                  <c:v>447912.53</c:v>
                </c:pt>
                <c:pt idx="44801">
                  <c:v>447922.56</c:v>
                </c:pt>
                <c:pt idx="44802">
                  <c:v>447932.56</c:v>
                </c:pt>
                <c:pt idx="44803">
                  <c:v>447942.53</c:v>
                </c:pt>
                <c:pt idx="44804">
                  <c:v>447952.5</c:v>
                </c:pt>
                <c:pt idx="44805">
                  <c:v>447962.56</c:v>
                </c:pt>
                <c:pt idx="44806">
                  <c:v>447972.56</c:v>
                </c:pt>
                <c:pt idx="44807">
                  <c:v>447982.5</c:v>
                </c:pt>
                <c:pt idx="44808">
                  <c:v>447992.5</c:v>
                </c:pt>
                <c:pt idx="44809">
                  <c:v>448002.56</c:v>
                </c:pt>
                <c:pt idx="44810">
                  <c:v>448012.53</c:v>
                </c:pt>
                <c:pt idx="44811">
                  <c:v>448022.5</c:v>
                </c:pt>
                <c:pt idx="44812">
                  <c:v>448032.56</c:v>
                </c:pt>
                <c:pt idx="44813">
                  <c:v>448042.53</c:v>
                </c:pt>
                <c:pt idx="44814">
                  <c:v>448052.5</c:v>
                </c:pt>
                <c:pt idx="44815">
                  <c:v>448062.5</c:v>
                </c:pt>
                <c:pt idx="44816">
                  <c:v>448072.53</c:v>
                </c:pt>
                <c:pt idx="44817">
                  <c:v>448082.5</c:v>
                </c:pt>
                <c:pt idx="44818">
                  <c:v>448092.5</c:v>
                </c:pt>
                <c:pt idx="44819">
                  <c:v>448102.53</c:v>
                </c:pt>
                <c:pt idx="44820">
                  <c:v>448112.5</c:v>
                </c:pt>
                <c:pt idx="44821">
                  <c:v>448122.5</c:v>
                </c:pt>
                <c:pt idx="44822">
                  <c:v>448132.5</c:v>
                </c:pt>
                <c:pt idx="44823">
                  <c:v>448142.5</c:v>
                </c:pt>
                <c:pt idx="44824">
                  <c:v>448152.5</c:v>
                </c:pt>
                <c:pt idx="44825">
                  <c:v>448162.5</c:v>
                </c:pt>
                <c:pt idx="44826">
                  <c:v>448172.47</c:v>
                </c:pt>
                <c:pt idx="44827">
                  <c:v>448182.5</c:v>
                </c:pt>
                <c:pt idx="44828">
                  <c:v>448192.5</c:v>
                </c:pt>
                <c:pt idx="44829">
                  <c:v>448202.5</c:v>
                </c:pt>
                <c:pt idx="44830">
                  <c:v>448212.5</c:v>
                </c:pt>
                <c:pt idx="44831">
                  <c:v>448222.5</c:v>
                </c:pt>
                <c:pt idx="44832">
                  <c:v>448232.5</c:v>
                </c:pt>
                <c:pt idx="44833">
                  <c:v>448242.47</c:v>
                </c:pt>
                <c:pt idx="44834">
                  <c:v>448252.5</c:v>
                </c:pt>
                <c:pt idx="44835">
                  <c:v>448262.5</c:v>
                </c:pt>
                <c:pt idx="44836">
                  <c:v>448272.47</c:v>
                </c:pt>
                <c:pt idx="44837">
                  <c:v>448282.44</c:v>
                </c:pt>
                <c:pt idx="44838">
                  <c:v>448292.5</c:v>
                </c:pt>
                <c:pt idx="44839">
                  <c:v>448302.47</c:v>
                </c:pt>
                <c:pt idx="44840">
                  <c:v>448312.44</c:v>
                </c:pt>
                <c:pt idx="44841">
                  <c:v>448322.5</c:v>
                </c:pt>
                <c:pt idx="44842">
                  <c:v>448332.47</c:v>
                </c:pt>
                <c:pt idx="44843">
                  <c:v>448342.44</c:v>
                </c:pt>
                <c:pt idx="44844">
                  <c:v>448352.44</c:v>
                </c:pt>
                <c:pt idx="44845">
                  <c:v>448362.5</c:v>
                </c:pt>
                <c:pt idx="44846">
                  <c:v>448372.47</c:v>
                </c:pt>
                <c:pt idx="44847">
                  <c:v>448382.44</c:v>
                </c:pt>
                <c:pt idx="44848">
                  <c:v>448392.44</c:v>
                </c:pt>
                <c:pt idx="44849">
                  <c:v>448402.47</c:v>
                </c:pt>
                <c:pt idx="44850">
                  <c:v>448412.44</c:v>
                </c:pt>
                <c:pt idx="44851">
                  <c:v>448422.44</c:v>
                </c:pt>
                <c:pt idx="44852">
                  <c:v>448432.47</c:v>
                </c:pt>
                <c:pt idx="44853">
                  <c:v>448442.44</c:v>
                </c:pt>
                <c:pt idx="44854">
                  <c:v>448452.44</c:v>
                </c:pt>
                <c:pt idx="44855">
                  <c:v>448462.44</c:v>
                </c:pt>
                <c:pt idx="44856">
                  <c:v>448472.44</c:v>
                </c:pt>
                <c:pt idx="44857">
                  <c:v>448482.44</c:v>
                </c:pt>
                <c:pt idx="44858">
                  <c:v>448492.44</c:v>
                </c:pt>
                <c:pt idx="44859">
                  <c:v>448502.41</c:v>
                </c:pt>
                <c:pt idx="44860">
                  <c:v>448512.44</c:v>
                </c:pt>
                <c:pt idx="44861">
                  <c:v>448522.44</c:v>
                </c:pt>
                <c:pt idx="44862">
                  <c:v>448532.41</c:v>
                </c:pt>
                <c:pt idx="44863">
                  <c:v>448542.44</c:v>
                </c:pt>
                <c:pt idx="44864">
                  <c:v>448552.44</c:v>
                </c:pt>
                <c:pt idx="44865">
                  <c:v>448562.44</c:v>
                </c:pt>
                <c:pt idx="44866">
                  <c:v>448572.38</c:v>
                </c:pt>
                <c:pt idx="44867">
                  <c:v>448582.44</c:v>
                </c:pt>
                <c:pt idx="44868">
                  <c:v>448592.44</c:v>
                </c:pt>
                <c:pt idx="44869">
                  <c:v>448602.41</c:v>
                </c:pt>
                <c:pt idx="44870">
                  <c:v>448612.44</c:v>
                </c:pt>
                <c:pt idx="44871">
                  <c:v>448622.44</c:v>
                </c:pt>
                <c:pt idx="44872">
                  <c:v>448632.41</c:v>
                </c:pt>
                <c:pt idx="44873">
                  <c:v>448642.38</c:v>
                </c:pt>
                <c:pt idx="44874">
                  <c:v>448652.44</c:v>
                </c:pt>
                <c:pt idx="44875">
                  <c:v>448662.41</c:v>
                </c:pt>
                <c:pt idx="44876">
                  <c:v>448672.38</c:v>
                </c:pt>
                <c:pt idx="44877">
                  <c:v>448682.38</c:v>
                </c:pt>
                <c:pt idx="44878">
                  <c:v>448692.41</c:v>
                </c:pt>
                <c:pt idx="44879">
                  <c:v>448702.38</c:v>
                </c:pt>
                <c:pt idx="44880">
                  <c:v>448712.38</c:v>
                </c:pt>
                <c:pt idx="44881">
                  <c:v>448722.44</c:v>
                </c:pt>
                <c:pt idx="44882">
                  <c:v>448732.38</c:v>
                </c:pt>
                <c:pt idx="44883">
                  <c:v>448742.38</c:v>
                </c:pt>
                <c:pt idx="44884">
                  <c:v>448752.38</c:v>
                </c:pt>
                <c:pt idx="44885">
                  <c:v>448762.41</c:v>
                </c:pt>
                <c:pt idx="44886">
                  <c:v>448772.38</c:v>
                </c:pt>
                <c:pt idx="44887">
                  <c:v>448782.38</c:v>
                </c:pt>
                <c:pt idx="44888">
                  <c:v>448792.38</c:v>
                </c:pt>
                <c:pt idx="44889">
                  <c:v>448802.38</c:v>
                </c:pt>
                <c:pt idx="44890">
                  <c:v>448812.38</c:v>
                </c:pt>
                <c:pt idx="44891">
                  <c:v>448822.38</c:v>
                </c:pt>
                <c:pt idx="44892">
                  <c:v>448832.38</c:v>
                </c:pt>
                <c:pt idx="44893">
                  <c:v>448842.38</c:v>
                </c:pt>
                <c:pt idx="44894">
                  <c:v>448852.38</c:v>
                </c:pt>
                <c:pt idx="44895">
                  <c:v>448862.34</c:v>
                </c:pt>
                <c:pt idx="44896">
                  <c:v>448872.38</c:v>
                </c:pt>
                <c:pt idx="44897">
                  <c:v>448882.38</c:v>
                </c:pt>
                <c:pt idx="44898">
                  <c:v>448892.34</c:v>
                </c:pt>
                <c:pt idx="44899">
                  <c:v>448902.38</c:v>
                </c:pt>
                <c:pt idx="44900">
                  <c:v>448912.38</c:v>
                </c:pt>
                <c:pt idx="44901">
                  <c:v>448922.34</c:v>
                </c:pt>
                <c:pt idx="44902">
                  <c:v>448932.31</c:v>
                </c:pt>
                <c:pt idx="44903">
                  <c:v>448942.38</c:v>
                </c:pt>
                <c:pt idx="44904">
                  <c:v>448952.38</c:v>
                </c:pt>
                <c:pt idx="44905">
                  <c:v>448962.34</c:v>
                </c:pt>
                <c:pt idx="44906">
                  <c:v>448972.31</c:v>
                </c:pt>
                <c:pt idx="44907">
                  <c:v>448982.38</c:v>
                </c:pt>
                <c:pt idx="44908">
                  <c:v>448992.34</c:v>
                </c:pt>
                <c:pt idx="44909">
                  <c:v>449002.31</c:v>
                </c:pt>
                <c:pt idx="44910">
                  <c:v>449012.38</c:v>
                </c:pt>
                <c:pt idx="44911">
                  <c:v>449022.34</c:v>
                </c:pt>
                <c:pt idx="44912">
                  <c:v>449032.31</c:v>
                </c:pt>
                <c:pt idx="44913">
                  <c:v>449042.31</c:v>
                </c:pt>
                <c:pt idx="44914">
                  <c:v>449052.34</c:v>
                </c:pt>
                <c:pt idx="44915">
                  <c:v>449062.31</c:v>
                </c:pt>
                <c:pt idx="44916">
                  <c:v>449072.31</c:v>
                </c:pt>
                <c:pt idx="44917">
                  <c:v>449082.31</c:v>
                </c:pt>
                <c:pt idx="44918">
                  <c:v>449092.31</c:v>
                </c:pt>
                <c:pt idx="44919">
                  <c:v>449102.31</c:v>
                </c:pt>
                <c:pt idx="44920">
                  <c:v>449112.31</c:v>
                </c:pt>
                <c:pt idx="44921">
                  <c:v>449122.34</c:v>
                </c:pt>
                <c:pt idx="44922">
                  <c:v>449132.31</c:v>
                </c:pt>
                <c:pt idx="44923">
                  <c:v>449142.31</c:v>
                </c:pt>
                <c:pt idx="44924">
                  <c:v>449152.31</c:v>
                </c:pt>
                <c:pt idx="44925">
                  <c:v>449162.31</c:v>
                </c:pt>
                <c:pt idx="44926">
                  <c:v>449172.31</c:v>
                </c:pt>
                <c:pt idx="44927">
                  <c:v>449182.31</c:v>
                </c:pt>
                <c:pt idx="44928">
                  <c:v>449192.28</c:v>
                </c:pt>
                <c:pt idx="44929">
                  <c:v>449202.31</c:v>
                </c:pt>
                <c:pt idx="44930">
                  <c:v>449212.31</c:v>
                </c:pt>
                <c:pt idx="44931">
                  <c:v>449222.28</c:v>
                </c:pt>
                <c:pt idx="44932">
                  <c:v>449232.31</c:v>
                </c:pt>
                <c:pt idx="44933">
                  <c:v>449242.31</c:v>
                </c:pt>
                <c:pt idx="44934">
                  <c:v>449252.28</c:v>
                </c:pt>
                <c:pt idx="44935">
                  <c:v>449262.25</c:v>
                </c:pt>
                <c:pt idx="44936">
                  <c:v>449272.31</c:v>
                </c:pt>
                <c:pt idx="44937">
                  <c:v>449282.28</c:v>
                </c:pt>
                <c:pt idx="44938">
                  <c:v>449292.25</c:v>
                </c:pt>
                <c:pt idx="44939">
                  <c:v>449302.31</c:v>
                </c:pt>
                <c:pt idx="44940">
                  <c:v>449312.31</c:v>
                </c:pt>
                <c:pt idx="44941">
                  <c:v>449322.28</c:v>
                </c:pt>
                <c:pt idx="44942">
                  <c:v>449332.25</c:v>
                </c:pt>
                <c:pt idx="44943">
                  <c:v>449342.31</c:v>
                </c:pt>
                <c:pt idx="44944">
                  <c:v>449352.28</c:v>
                </c:pt>
                <c:pt idx="44945">
                  <c:v>449362.25</c:v>
                </c:pt>
                <c:pt idx="44946">
                  <c:v>449372.25</c:v>
                </c:pt>
                <c:pt idx="44947">
                  <c:v>449382.28</c:v>
                </c:pt>
                <c:pt idx="44948">
                  <c:v>449392.25</c:v>
                </c:pt>
                <c:pt idx="44949">
                  <c:v>449402.25</c:v>
                </c:pt>
                <c:pt idx="44950">
                  <c:v>449412.28</c:v>
                </c:pt>
                <c:pt idx="44951">
                  <c:v>449422.25</c:v>
                </c:pt>
                <c:pt idx="44952">
                  <c:v>449432.25</c:v>
                </c:pt>
                <c:pt idx="44953">
                  <c:v>449442.25</c:v>
                </c:pt>
                <c:pt idx="44954">
                  <c:v>449452.25</c:v>
                </c:pt>
                <c:pt idx="44955">
                  <c:v>449462.25</c:v>
                </c:pt>
                <c:pt idx="44956">
                  <c:v>449472.25</c:v>
                </c:pt>
                <c:pt idx="44957">
                  <c:v>449482.22</c:v>
                </c:pt>
                <c:pt idx="44958">
                  <c:v>449492.25</c:v>
                </c:pt>
                <c:pt idx="44959">
                  <c:v>449502.25</c:v>
                </c:pt>
                <c:pt idx="44960">
                  <c:v>449512.22</c:v>
                </c:pt>
                <c:pt idx="44961">
                  <c:v>449522.25</c:v>
                </c:pt>
                <c:pt idx="44962">
                  <c:v>449532.25</c:v>
                </c:pt>
                <c:pt idx="44963">
                  <c:v>449542.25</c:v>
                </c:pt>
                <c:pt idx="44964">
                  <c:v>449552.22</c:v>
                </c:pt>
                <c:pt idx="44965">
                  <c:v>449562.25</c:v>
                </c:pt>
                <c:pt idx="44966">
                  <c:v>449572.25</c:v>
                </c:pt>
                <c:pt idx="44967">
                  <c:v>449582.22</c:v>
                </c:pt>
                <c:pt idx="44968">
                  <c:v>449592.25</c:v>
                </c:pt>
                <c:pt idx="44969">
                  <c:v>449602.25</c:v>
                </c:pt>
                <c:pt idx="44970">
                  <c:v>449612.22</c:v>
                </c:pt>
                <c:pt idx="44971">
                  <c:v>449622.19</c:v>
                </c:pt>
                <c:pt idx="44972">
                  <c:v>449632.25</c:v>
                </c:pt>
                <c:pt idx="44973">
                  <c:v>449642.22</c:v>
                </c:pt>
                <c:pt idx="44974">
                  <c:v>449652.19</c:v>
                </c:pt>
                <c:pt idx="44975">
                  <c:v>449662.19</c:v>
                </c:pt>
                <c:pt idx="44976">
                  <c:v>449672.22</c:v>
                </c:pt>
                <c:pt idx="44977">
                  <c:v>449682.19</c:v>
                </c:pt>
                <c:pt idx="44978">
                  <c:v>449692.19</c:v>
                </c:pt>
                <c:pt idx="44979">
                  <c:v>449702.25</c:v>
                </c:pt>
                <c:pt idx="44980">
                  <c:v>449712.22</c:v>
                </c:pt>
                <c:pt idx="44981">
                  <c:v>449722.19</c:v>
                </c:pt>
                <c:pt idx="44982">
                  <c:v>449732.19</c:v>
                </c:pt>
                <c:pt idx="44983">
                  <c:v>449742.22</c:v>
                </c:pt>
                <c:pt idx="44984">
                  <c:v>449752.19</c:v>
                </c:pt>
                <c:pt idx="44985">
                  <c:v>449762.19</c:v>
                </c:pt>
                <c:pt idx="44986">
                  <c:v>449772.19</c:v>
                </c:pt>
                <c:pt idx="44987">
                  <c:v>449782.19</c:v>
                </c:pt>
                <c:pt idx="44988">
                  <c:v>449792.19</c:v>
                </c:pt>
                <c:pt idx="44989">
                  <c:v>449802.19</c:v>
                </c:pt>
                <c:pt idx="44990">
                  <c:v>449812.19</c:v>
                </c:pt>
                <c:pt idx="44991">
                  <c:v>449822.19</c:v>
                </c:pt>
                <c:pt idx="44992">
                  <c:v>449832.19</c:v>
                </c:pt>
                <c:pt idx="44993">
                  <c:v>449842.16</c:v>
                </c:pt>
                <c:pt idx="44994">
                  <c:v>449852.19</c:v>
                </c:pt>
                <c:pt idx="44995">
                  <c:v>449862.19</c:v>
                </c:pt>
                <c:pt idx="44996">
                  <c:v>449872.16</c:v>
                </c:pt>
                <c:pt idx="44997">
                  <c:v>449882.13</c:v>
                </c:pt>
                <c:pt idx="44998">
                  <c:v>449892.19</c:v>
                </c:pt>
                <c:pt idx="44999">
                  <c:v>449902.19</c:v>
                </c:pt>
                <c:pt idx="45000">
                  <c:v>449912.16</c:v>
                </c:pt>
                <c:pt idx="45001">
                  <c:v>449922.19</c:v>
                </c:pt>
                <c:pt idx="45002">
                  <c:v>449932.19</c:v>
                </c:pt>
                <c:pt idx="45003">
                  <c:v>449942.16</c:v>
                </c:pt>
                <c:pt idx="45004">
                  <c:v>449952.13</c:v>
                </c:pt>
                <c:pt idx="45005">
                  <c:v>449962.19</c:v>
                </c:pt>
                <c:pt idx="45006">
                  <c:v>449972.16</c:v>
                </c:pt>
                <c:pt idx="45007">
                  <c:v>449982.13</c:v>
                </c:pt>
                <c:pt idx="45008">
                  <c:v>449992.19</c:v>
                </c:pt>
                <c:pt idx="45009">
                  <c:v>450002.16</c:v>
                </c:pt>
                <c:pt idx="45010">
                  <c:v>450012.13</c:v>
                </c:pt>
                <c:pt idx="45011">
                  <c:v>450022.13</c:v>
                </c:pt>
                <c:pt idx="45012">
                  <c:v>450032.16</c:v>
                </c:pt>
                <c:pt idx="45013">
                  <c:v>450042.13</c:v>
                </c:pt>
                <c:pt idx="45014">
                  <c:v>450052.13</c:v>
                </c:pt>
                <c:pt idx="45015">
                  <c:v>450062.13</c:v>
                </c:pt>
                <c:pt idx="45016">
                  <c:v>450072.16</c:v>
                </c:pt>
                <c:pt idx="45017">
                  <c:v>450082.13</c:v>
                </c:pt>
                <c:pt idx="45018">
                  <c:v>450092.13</c:v>
                </c:pt>
                <c:pt idx="45019">
                  <c:v>450102.16</c:v>
                </c:pt>
                <c:pt idx="45020">
                  <c:v>450112.13</c:v>
                </c:pt>
                <c:pt idx="45021">
                  <c:v>450122.13</c:v>
                </c:pt>
                <c:pt idx="45022">
                  <c:v>450132.13</c:v>
                </c:pt>
                <c:pt idx="45023">
                  <c:v>450142.13</c:v>
                </c:pt>
                <c:pt idx="45024">
                  <c:v>450152.13</c:v>
                </c:pt>
                <c:pt idx="45025">
                  <c:v>450162.13</c:v>
                </c:pt>
                <c:pt idx="45026">
                  <c:v>450172.13</c:v>
                </c:pt>
                <c:pt idx="45027">
                  <c:v>450182.13</c:v>
                </c:pt>
                <c:pt idx="45028">
                  <c:v>450192.13</c:v>
                </c:pt>
                <c:pt idx="45029">
                  <c:v>450202.09</c:v>
                </c:pt>
                <c:pt idx="45030">
                  <c:v>450212.13</c:v>
                </c:pt>
                <c:pt idx="45031">
                  <c:v>450222.13</c:v>
                </c:pt>
                <c:pt idx="45032">
                  <c:v>450232.09</c:v>
                </c:pt>
                <c:pt idx="45033">
                  <c:v>450242.06</c:v>
                </c:pt>
                <c:pt idx="45034">
                  <c:v>450252.13</c:v>
                </c:pt>
                <c:pt idx="45035">
                  <c:v>450262.09</c:v>
                </c:pt>
                <c:pt idx="45036">
                  <c:v>450272.06</c:v>
                </c:pt>
                <c:pt idx="45037">
                  <c:v>450282.13</c:v>
                </c:pt>
                <c:pt idx="45038">
                  <c:v>450292.13</c:v>
                </c:pt>
                <c:pt idx="45039">
                  <c:v>450302.09</c:v>
                </c:pt>
                <c:pt idx="45040">
                  <c:v>450312.06</c:v>
                </c:pt>
                <c:pt idx="45041">
                  <c:v>450322.13</c:v>
                </c:pt>
                <c:pt idx="45042">
                  <c:v>450332.09</c:v>
                </c:pt>
                <c:pt idx="45043">
                  <c:v>450342.06</c:v>
                </c:pt>
                <c:pt idx="45044">
                  <c:v>450352.06</c:v>
                </c:pt>
                <c:pt idx="45045">
                  <c:v>450362.09</c:v>
                </c:pt>
                <c:pt idx="45046">
                  <c:v>450372.06</c:v>
                </c:pt>
                <c:pt idx="45047">
                  <c:v>450382.06</c:v>
                </c:pt>
                <c:pt idx="45048">
                  <c:v>450392.09</c:v>
                </c:pt>
                <c:pt idx="45049">
                  <c:v>450402.06</c:v>
                </c:pt>
                <c:pt idx="45050">
                  <c:v>450412.06</c:v>
                </c:pt>
                <c:pt idx="45051">
                  <c:v>450422.06</c:v>
                </c:pt>
                <c:pt idx="45052">
                  <c:v>450432.06</c:v>
                </c:pt>
                <c:pt idx="45053">
                  <c:v>450442.06</c:v>
                </c:pt>
                <c:pt idx="45054">
                  <c:v>450452.06</c:v>
                </c:pt>
                <c:pt idx="45055">
                  <c:v>450462.03</c:v>
                </c:pt>
                <c:pt idx="45056">
                  <c:v>450472.06</c:v>
                </c:pt>
                <c:pt idx="45057">
                  <c:v>450482.06</c:v>
                </c:pt>
                <c:pt idx="45058">
                  <c:v>450492.06</c:v>
                </c:pt>
                <c:pt idx="45059">
                  <c:v>450502.06</c:v>
                </c:pt>
                <c:pt idx="45060">
                  <c:v>450512.06</c:v>
                </c:pt>
                <c:pt idx="45061">
                  <c:v>450522.06</c:v>
                </c:pt>
                <c:pt idx="45062">
                  <c:v>450532.03</c:v>
                </c:pt>
                <c:pt idx="45063">
                  <c:v>450542.06</c:v>
                </c:pt>
                <c:pt idx="45064">
                  <c:v>450552.06</c:v>
                </c:pt>
                <c:pt idx="45065">
                  <c:v>450562.03</c:v>
                </c:pt>
                <c:pt idx="45066">
                  <c:v>450572</c:v>
                </c:pt>
                <c:pt idx="45067">
                  <c:v>450582.06</c:v>
                </c:pt>
                <c:pt idx="45068">
                  <c:v>450592.03</c:v>
                </c:pt>
                <c:pt idx="45069">
                  <c:v>450602</c:v>
                </c:pt>
                <c:pt idx="45070">
                  <c:v>450612.06</c:v>
                </c:pt>
                <c:pt idx="45071">
                  <c:v>450622.03</c:v>
                </c:pt>
                <c:pt idx="45072">
                  <c:v>450632</c:v>
                </c:pt>
                <c:pt idx="45073">
                  <c:v>450642</c:v>
                </c:pt>
                <c:pt idx="45074">
                  <c:v>450652.06</c:v>
                </c:pt>
                <c:pt idx="45075">
                  <c:v>450662.03</c:v>
                </c:pt>
                <c:pt idx="45076">
                  <c:v>450672</c:v>
                </c:pt>
                <c:pt idx="45077">
                  <c:v>450682.06</c:v>
                </c:pt>
                <c:pt idx="45078">
                  <c:v>450692.03</c:v>
                </c:pt>
                <c:pt idx="45079">
                  <c:v>450702</c:v>
                </c:pt>
                <c:pt idx="45080">
                  <c:v>450712</c:v>
                </c:pt>
                <c:pt idx="45081">
                  <c:v>450722.03</c:v>
                </c:pt>
                <c:pt idx="45082">
                  <c:v>450732</c:v>
                </c:pt>
                <c:pt idx="45083">
                  <c:v>450742</c:v>
                </c:pt>
                <c:pt idx="45084">
                  <c:v>450752</c:v>
                </c:pt>
                <c:pt idx="45085">
                  <c:v>450762</c:v>
                </c:pt>
                <c:pt idx="45086">
                  <c:v>450772</c:v>
                </c:pt>
                <c:pt idx="45087">
                  <c:v>450782</c:v>
                </c:pt>
                <c:pt idx="45088">
                  <c:v>450792</c:v>
                </c:pt>
                <c:pt idx="45089">
                  <c:v>450802</c:v>
                </c:pt>
                <c:pt idx="45090">
                  <c:v>450812</c:v>
                </c:pt>
                <c:pt idx="45091">
                  <c:v>450821.97</c:v>
                </c:pt>
                <c:pt idx="45092">
                  <c:v>450832</c:v>
                </c:pt>
                <c:pt idx="45093">
                  <c:v>450842</c:v>
                </c:pt>
                <c:pt idx="45094">
                  <c:v>450851.97</c:v>
                </c:pt>
                <c:pt idx="45095">
                  <c:v>450862</c:v>
                </c:pt>
                <c:pt idx="45096">
                  <c:v>450872</c:v>
                </c:pt>
                <c:pt idx="45097">
                  <c:v>450882</c:v>
                </c:pt>
                <c:pt idx="45098">
                  <c:v>450891.97</c:v>
                </c:pt>
                <c:pt idx="45099">
                  <c:v>450902</c:v>
                </c:pt>
                <c:pt idx="45100">
                  <c:v>450912</c:v>
                </c:pt>
                <c:pt idx="45101">
                  <c:v>450921.97</c:v>
                </c:pt>
                <c:pt idx="45102">
                  <c:v>450931.94</c:v>
                </c:pt>
                <c:pt idx="45103">
                  <c:v>450942</c:v>
                </c:pt>
                <c:pt idx="45104">
                  <c:v>450951.97</c:v>
                </c:pt>
                <c:pt idx="45105">
                  <c:v>450961.94</c:v>
                </c:pt>
                <c:pt idx="45106">
                  <c:v>450972</c:v>
                </c:pt>
                <c:pt idx="45107">
                  <c:v>450981.97</c:v>
                </c:pt>
                <c:pt idx="45108">
                  <c:v>450991.94</c:v>
                </c:pt>
                <c:pt idx="45109">
                  <c:v>451001.94</c:v>
                </c:pt>
                <c:pt idx="45110">
                  <c:v>451011.97</c:v>
                </c:pt>
                <c:pt idx="45111">
                  <c:v>451021.94</c:v>
                </c:pt>
                <c:pt idx="45112">
                  <c:v>451031.94</c:v>
                </c:pt>
                <c:pt idx="45113">
                  <c:v>451041.94</c:v>
                </c:pt>
                <c:pt idx="45114">
                  <c:v>451051.97</c:v>
                </c:pt>
                <c:pt idx="45115">
                  <c:v>451061.94</c:v>
                </c:pt>
                <c:pt idx="45116">
                  <c:v>451071.94</c:v>
                </c:pt>
                <c:pt idx="45117">
                  <c:v>451081.97</c:v>
                </c:pt>
                <c:pt idx="45118">
                  <c:v>451091.94</c:v>
                </c:pt>
                <c:pt idx="45119">
                  <c:v>451101.94</c:v>
                </c:pt>
                <c:pt idx="45120">
                  <c:v>451111.94</c:v>
                </c:pt>
                <c:pt idx="45121">
                  <c:v>451121.94</c:v>
                </c:pt>
                <c:pt idx="45122">
                  <c:v>451131.94</c:v>
                </c:pt>
                <c:pt idx="45123">
                  <c:v>451141.94</c:v>
                </c:pt>
                <c:pt idx="45124">
                  <c:v>451151.91</c:v>
                </c:pt>
                <c:pt idx="45125">
                  <c:v>451161.94</c:v>
                </c:pt>
                <c:pt idx="45126">
                  <c:v>451171.94</c:v>
                </c:pt>
                <c:pt idx="45127">
                  <c:v>451181.91</c:v>
                </c:pt>
                <c:pt idx="45128">
                  <c:v>451191.94</c:v>
                </c:pt>
                <c:pt idx="45129">
                  <c:v>451201.94</c:v>
                </c:pt>
                <c:pt idx="45130">
                  <c:v>451211.91</c:v>
                </c:pt>
                <c:pt idx="45131">
                  <c:v>451221.88</c:v>
                </c:pt>
                <c:pt idx="45132">
                  <c:v>451231.94</c:v>
                </c:pt>
                <c:pt idx="45133">
                  <c:v>451241.94</c:v>
                </c:pt>
                <c:pt idx="45134">
                  <c:v>451251.91</c:v>
                </c:pt>
                <c:pt idx="45135">
                  <c:v>451261.94</c:v>
                </c:pt>
                <c:pt idx="45136">
                  <c:v>451271.94</c:v>
                </c:pt>
                <c:pt idx="45137">
                  <c:v>451281.91</c:v>
                </c:pt>
                <c:pt idx="45138">
                  <c:v>451291.88</c:v>
                </c:pt>
                <c:pt idx="45139">
                  <c:v>451301.94</c:v>
                </c:pt>
                <c:pt idx="45140">
                  <c:v>451311.91</c:v>
                </c:pt>
                <c:pt idx="45141">
                  <c:v>451321.88</c:v>
                </c:pt>
                <c:pt idx="45142">
                  <c:v>451331.88</c:v>
                </c:pt>
                <c:pt idx="45143">
                  <c:v>451341.91</c:v>
                </c:pt>
                <c:pt idx="45144">
                  <c:v>451351.88</c:v>
                </c:pt>
                <c:pt idx="45145">
                  <c:v>451361.88</c:v>
                </c:pt>
                <c:pt idx="45146">
                  <c:v>451371.91</c:v>
                </c:pt>
                <c:pt idx="45147">
                  <c:v>451381.88</c:v>
                </c:pt>
                <c:pt idx="45148">
                  <c:v>451391.88</c:v>
                </c:pt>
                <c:pt idx="45149">
                  <c:v>451401.88</c:v>
                </c:pt>
                <c:pt idx="45150">
                  <c:v>451411.91</c:v>
                </c:pt>
                <c:pt idx="45151">
                  <c:v>451421.88</c:v>
                </c:pt>
                <c:pt idx="45152">
                  <c:v>451431.88</c:v>
                </c:pt>
                <c:pt idx="45153">
                  <c:v>451441.84</c:v>
                </c:pt>
                <c:pt idx="45154">
                  <c:v>451451.88</c:v>
                </c:pt>
                <c:pt idx="45155">
                  <c:v>451461.88</c:v>
                </c:pt>
                <c:pt idx="45156">
                  <c:v>451471.88</c:v>
                </c:pt>
                <c:pt idx="45157">
                  <c:v>451481.88</c:v>
                </c:pt>
                <c:pt idx="45158">
                  <c:v>451491.88</c:v>
                </c:pt>
                <c:pt idx="45159">
                  <c:v>451501.88</c:v>
                </c:pt>
                <c:pt idx="45160">
                  <c:v>451511.84</c:v>
                </c:pt>
                <c:pt idx="45161">
                  <c:v>451521.88</c:v>
                </c:pt>
                <c:pt idx="45162">
                  <c:v>451531.88</c:v>
                </c:pt>
                <c:pt idx="45163">
                  <c:v>451541.84</c:v>
                </c:pt>
                <c:pt idx="45164">
                  <c:v>451551.88</c:v>
                </c:pt>
                <c:pt idx="45165">
                  <c:v>451561.88</c:v>
                </c:pt>
                <c:pt idx="45166">
                  <c:v>451571.84</c:v>
                </c:pt>
                <c:pt idx="45167">
                  <c:v>451581.81</c:v>
                </c:pt>
                <c:pt idx="45168">
                  <c:v>451591.88</c:v>
                </c:pt>
                <c:pt idx="45169">
                  <c:v>451601.84</c:v>
                </c:pt>
                <c:pt idx="45170">
                  <c:v>451611.81</c:v>
                </c:pt>
                <c:pt idx="45171">
                  <c:v>451621.81</c:v>
                </c:pt>
                <c:pt idx="45172">
                  <c:v>451631.88</c:v>
                </c:pt>
                <c:pt idx="45173">
                  <c:v>451641.84</c:v>
                </c:pt>
                <c:pt idx="45174">
                  <c:v>451651.81</c:v>
                </c:pt>
                <c:pt idx="45175">
                  <c:v>451661.88</c:v>
                </c:pt>
                <c:pt idx="45176">
                  <c:v>451671.84</c:v>
                </c:pt>
                <c:pt idx="45177">
                  <c:v>451681.81</c:v>
                </c:pt>
                <c:pt idx="45178">
                  <c:v>451691.81</c:v>
                </c:pt>
                <c:pt idx="45179">
                  <c:v>451701.84</c:v>
                </c:pt>
                <c:pt idx="45180">
                  <c:v>451711.81</c:v>
                </c:pt>
                <c:pt idx="45181">
                  <c:v>451721.81</c:v>
                </c:pt>
                <c:pt idx="45182">
                  <c:v>451731.81</c:v>
                </c:pt>
                <c:pt idx="45183">
                  <c:v>451741.81</c:v>
                </c:pt>
                <c:pt idx="45184">
                  <c:v>451751.81</c:v>
                </c:pt>
                <c:pt idx="45185">
                  <c:v>451761.81</c:v>
                </c:pt>
                <c:pt idx="45186">
                  <c:v>451771.81</c:v>
                </c:pt>
                <c:pt idx="45187">
                  <c:v>451781.81</c:v>
                </c:pt>
                <c:pt idx="45188">
                  <c:v>451791.81</c:v>
                </c:pt>
                <c:pt idx="45189">
                  <c:v>451801.78</c:v>
                </c:pt>
                <c:pt idx="45190">
                  <c:v>451811.81</c:v>
                </c:pt>
                <c:pt idx="45191">
                  <c:v>451821.81</c:v>
                </c:pt>
                <c:pt idx="45192">
                  <c:v>451831.81</c:v>
                </c:pt>
                <c:pt idx="45193">
                  <c:v>451841.78</c:v>
                </c:pt>
                <c:pt idx="45194">
                  <c:v>451851.81</c:v>
                </c:pt>
                <c:pt idx="45195">
                  <c:v>451861.81</c:v>
                </c:pt>
                <c:pt idx="45196">
                  <c:v>451871.78</c:v>
                </c:pt>
                <c:pt idx="45197">
                  <c:v>451881.81</c:v>
                </c:pt>
                <c:pt idx="45198">
                  <c:v>451891.81</c:v>
                </c:pt>
                <c:pt idx="45199">
                  <c:v>451901.78</c:v>
                </c:pt>
                <c:pt idx="45200">
                  <c:v>451911.75</c:v>
                </c:pt>
                <c:pt idx="45201">
                  <c:v>451921.81</c:v>
                </c:pt>
                <c:pt idx="45202">
                  <c:v>451931.78</c:v>
                </c:pt>
                <c:pt idx="45203">
                  <c:v>451941.75</c:v>
                </c:pt>
                <c:pt idx="45204">
                  <c:v>451951.81</c:v>
                </c:pt>
                <c:pt idx="45205">
                  <c:v>451961.78</c:v>
                </c:pt>
                <c:pt idx="45206">
                  <c:v>451971.75</c:v>
                </c:pt>
                <c:pt idx="45207">
                  <c:v>451981.75</c:v>
                </c:pt>
                <c:pt idx="45208">
                  <c:v>451991.81</c:v>
                </c:pt>
                <c:pt idx="45209">
                  <c:v>452001.78</c:v>
                </c:pt>
                <c:pt idx="45210">
                  <c:v>452011.75</c:v>
                </c:pt>
                <c:pt idx="45211">
                  <c:v>452021.75</c:v>
                </c:pt>
                <c:pt idx="45212">
                  <c:v>452031.78</c:v>
                </c:pt>
                <c:pt idx="45213">
                  <c:v>452041.75</c:v>
                </c:pt>
                <c:pt idx="45214">
                  <c:v>452051.75</c:v>
                </c:pt>
                <c:pt idx="45215">
                  <c:v>452061.78</c:v>
                </c:pt>
                <c:pt idx="45216">
                  <c:v>452071.75</c:v>
                </c:pt>
                <c:pt idx="45217">
                  <c:v>452081.75</c:v>
                </c:pt>
                <c:pt idx="45218">
                  <c:v>452091.75</c:v>
                </c:pt>
                <c:pt idx="45219">
                  <c:v>452101.75</c:v>
                </c:pt>
                <c:pt idx="45220">
                  <c:v>452111.75</c:v>
                </c:pt>
                <c:pt idx="45221">
                  <c:v>452121.75</c:v>
                </c:pt>
                <c:pt idx="45222">
                  <c:v>452131.75</c:v>
                </c:pt>
                <c:pt idx="45223">
                  <c:v>452141.75</c:v>
                </c:pt>
                <c:pt idx="45224">
                  <c:v>452151.75</c:v>
                </c:pt>
                <c:pt idx="45225">
                  <c:v>452161.72</c:v>
                </c:pt>
                <c:pt idx="45226">
                  <c:v>452171.75</c:v>
                </c:pt>
                <c:pt idx="45227">
                  <c:v>452181.75</c:v>
                </c:pt>
                <c:pt idx="45228">
                  <c:v>452191.72</c:v>
                </c:pt>
                <c:pt idx="45229">
                  <c:v>452201.69</c:v>
                </c:pt>
                <c:pt idx="45230">
                  <c:v>452211.75</c:v>
                </c:pt>
                <c:pt idx="45231">
                  <c:v>452221.75</c:v>
                </c:pt>
                <c:pt idx="45232">
                  <c:v>452231.72</c:v>
                </c:pt>
                <c:pt idx="45233">
                  <c:v>452241.75</c:v>
                </c:pt>
                <c:pt idx="45234">
                  <c:v>452251.75</c:v>
                </c:pt>
                <c:pt idx="45235">
                  <c:v>452261.72</c:v>
                </c:pt>
                <c:pt idx="45236">
                  <c:v>452271.69</c:v>
                </c:pt>
                <c:pt idx="45237">
                  <c:v>452281.75</c:v>
                </c:pt>
                <c:pt idx="45238">
                  <c:v>452291.72</c:v>
                </c:pt>
                <c:pt idx="45239">
                  <c:v>452301.69</c:v>
                </c:pt>
                <c:pt idx="45240">
                  <c:v>452311.69</c:v>
                </c:pt>
                <c:pt idx="45241">
                  <c:v>452321.72</c:v>
                </c:pt>
                <c:pt idx="45242">
                  <c:v>452331.69</c:v>
                </c:pt>
                <c:pt idx="45243">
                  <c:v>452341.69</c:v>
                </c:pt>
                <c:pt idx="45244">
                  <c:v>452351.72</c:v>
                </c:pt>
                <c:pt idx="45245">
                  <c:v>452361.69</c:v>
                </c:pt>
                <c:pt idx="45246">
                  <c:v>452371.69</c:v>
                </c:pt>
                <c:pt idx="45247">
                  <c:v>452381.69</c:v>
                </c:pt>
                <c:pt idx="45248">
                  <c:v>452391.72</c:v>
                </c:pt>
                <c:pt idx="45249">
                  <c:v>452401.69</c:v>
                </c:pt>
                <c:pt idx="45250">
                  <c:v>452411.69</c:v>
                </c:pt>
                <c:pt idx="45251">
                  <c:v>452421.69</c:v>
                </c:pt>
                <c:pt idx="45252">
                  <c:v>452431.69</c:v>
                </c:pt>
                <c:pt idx="45253">
                  <c:v>452441.69</c:v>
                </c:pt>
                <c:pt idx="45254">
                  <c:v>452451.69</c:v>
                </c:pt>
                <c:pt idx="45255">
                  <c:v>452461.69</c:v>
                </c:pt>
                <c:pt idx="45256">
                  <c:v>452471.69</c:v>
                </c:pt>
                <c:pt idx="45257">
                  <c:v>452481.69</c:v>
                </c:pt>
                <c:pt idx="45258">
                  <c:v>452491.66</c:v>
                </c:pt>
                <c:pt idx="45259">
                  <c:v>452501.69</c:v>
                </c:pt>
                <c:pt idx="45260">
                  <c:v>452511.69</c:v>
                </c:pt>
                <c:pt idx="45261">
                  <c:v>452521.66</c:v>
                </c:pt>
                <c:pt idx="45262">
                  <c:v>452531.69</c:v>
                </c:pt>
                <c:pt idx="45263">
                  <c:v>452541.69</c:v>
                </c:pt>
                <c:pt idx="45264">
                  <c:v>452551.66</c:v>
                </c:pt>
                <c:pt idx="45265">
                  <c:v>452561.63</c:v>
                </c:pt>
                <c:pt idx="45266">
                  <c:v>452571.69</c:v>
                </c:pt>
                <c:pt idx="45267">
                  <c:v>452581.69</c:v>
                </c:pt>
                <c:pt idx="45268">
                  <c:v>452591.66</c:v>
                </c:pt>
                <c:pt idx="45269">
                  <c:v>452601.63</c:v>
                </c:pt>
                <c:pt idx="45270">
                  <c:v>452611.69</c:v>
                </c:pt>
                <c:pt idx="45271">
                  <c:v>452621.66</c:v>
                </c:pt>
                <c:pt idx="45272">
                  <c:v>452631.63</c:v>
                </c:pt>
                <c:pt idx="45273">
                  <c:v>452641.69</c:v>
                </c:pt>
                <c:pt idx="45274">
                  <c:v>452651.66</c:v>
                </c:pt>
                <c:pt idx="45275">
                  <c:v>452661.63</c:v>
                </c:pt>
                <c:pt idx="45276">
                  <c:v>452671.63</c:v>
                </c:pt>
                <c:pt idx="45277">
                  <c:v>452681.66</c:v>
                </c:pt>
                <c:pt idx="45278">
                  <c:v>452691.63</c:v>
                </c:pt>
                <c:pt idx="45279">
                  <c:v>452701.63</c:v>
                </c:pt>
                <c:pt idx="45280">
                  <c:v>452711.66</c:v>
                </c:pt>
                <c:pt idx="45281">
                  <c:v>452721.63</c:v>
                </c:pt>
                <c:pt idx="45282">
                  <c:v>452731.63</c:v>
                </c:pt>
                <c:pt idx="45283">
                  <c:v>452741.63</c:v>
                </c:pt>
                <c:pt idx="45284">
                  <c:v>452751.66</c:v>
                </c:pt>
                <c:pt idx="45285">
                  <c:v>452761.63</c:v>
                </c:pt>
                <c:pt idx="45286">
                  <c:v>452771.63</c:v>
                </c:pt>
                <c:pt idx="45287">
                  <c:v>452781.59</c:v>
                </c:pt>
                <c:pt idx="45288">
                  <c:v>452791.63</c:v>
                </c:pt>
                <c:pt idx="45289">
                  <c:v>452801.63</c:v>
                </c:pt>
                <c:pt idx="45290">
                  <c:v>452811.63</c:v>
                </c:pt>
                <c:pt idx="45291">
                  <c:v>452821.63</c:v>
                </c:pt>
                <c:pt idx="45292">
                  <c:v>452831.63</c:v>
                </c:pt>
                <c:pt idx="45293">
                  <c:v>452841.63</c:v>
                </c:pt>
                <c:pt idx="45294">
                  <c:v>452851.59</c:v>
                </c:pt>
                <c:pt idx="45295">
                  <c:v>452861.63</c:v>
                </c:pt>
                <c:pt idx="45296">
                  <c:v>452871.63</c:v>
                </c:pt>
                <c:pt idx="45297">
                  <c:v>452881.59</c:v>
                </c:pt>
                <c:pt idx="45298">
                  <c:v>452891.56</c:v>
                </c:pt>
                <c:pt idx="45299">
                  <c:v>452901.63</c:v>
                </c:pt>
                <c:pt idx="45300">
                  <c:v>452911.59</c:v>
                </c:pt>
                <c:pt idx="45301">
                  <c:v>452921.56</c:v>
                </c:pt>
                <c:pt idx="45302">
                  <c:v>452931.63</c:v>
                </c:pt>
                <c:pt idx="45303">
                  <c:v>452941.59</c:v>
                </c:pt>
                <c:pt idx="45304">
                  <c:v>452951.56</c:v>
                </c:pt>
                <c:pt idx="45305">
                  <c:v>452961.56</c:v>
                </c:pt>
                <c:pt idx="45306">
                  <c:v>452971.63</c:v>
                </c:pt>
                <c:pt idx="45307">
                  <c:v>452981.59</c:v>
                </c:pt>
                <c:pt idx="45308">
                  <c:v>452991.56</c:v>
                </c:pt>
                <c:pt idx="45309">
                  <c:v>453001.56</c:v>
                </c:pt>
                <c:pt idx="45310">
                  <c:v>453011.59</c:v>
                </c:pt>
                <c:pt idx="45311">
                  <c:v>453021.56</c:v>
                </c:pt>
                <c:pt idx="45312">
                  <c:v>453031.56</c:v>
                </c:pt>
                <c:pt idx="45313">
                  <c:v>453041.59</c:v>
                </c:pt>
                <c:pt idx="45314">
                  <c:v>453051.56</c:v>
                </c:pt>
                <c:pt idx="45315">
                  <c:v>453061.56</c:v>
                </c:pt>
                <c:pt idx="45316">
                  <c:v>453071.56</c:v>
                </c:pt>
                <c:pt idx="45317">
                  <c:v>453081.56</c:v>
                </c:pt>
                <c:pt idx="45318">
                  <c:v>453091.56</c:v>
                </c:pt>
                <c:pt idx="45319">
                  <c:v>453101.56</c:v>
                </c:pt>
                <c:pt idx="45320">
                  <c:v>453111.53</c:v>
                </c:pt>
                <c:pt idx="45321">
                  <c:v>453121.56</c:v>
                </c:pt>
                <c:pt idx="45322">
                  <c:v>453131.56</c:v>
                </c:pt>
                <c:pt idx="45323">
                  <c:v>453141.53</c:v>
                </c:pt>
                <c:pt idx="45324">
                  <c:v>453151.56</c:v>
                </c:pt>
                <c:pt idx="45325">
                  <c:v>453161.56</c:v>
                </c:pt>
                <c:pt idx="45326">
                  <c:v>453171.56</c:v>
                </c:pt>
                <c:pt idx="45327">
                  <c:v>453181.53</c:v>
                </c:pt>
                <c:pt idx="45328">
                  <c:v>453191.56</c:v>
                </c:pt>
                <c:pt idx="45329">
                  <c:v>453201.56</c:v>
                </c:pt>
                <c:pt idx="45330">
                  <c:v>453211.53</c:v>
                </c:pt>
                <c:pt idx="45331">
                  <c:v>453221.56</c:v>
                </c:pt>
                <c:pt idx="45332">
                  <c:v>453231.56</c:v>
                </c:pt>
                <c:pt idx="45333">
                  <c:v>453241.53</c:v>
                </c:pt>
                <c:pt idx="45334">
                  <c:v>453251.5</c:v>
                </c:pt>
                <c:pt idx="45335">
                  <c:v>453261.56</c:v>
                </c:pt>
                <c:pt idx="45336">
                  <c:v>453271.53</c:v>
                </c:pt>
                <c:pt idx="45337">
                  <c:v>453281.5</c:v>
                </c:pt>
                <c:pt idx="45338">
                  <c:v>453291.5</c:v>
                </c:pt>
                <c:pt idx="45339">
                  <c:v>453301.53</c:v>
                </c:pt>
                <c:pt idx="45340">
                  <c:v>453311.5</c:v>
                </c:pt>
                <c:pt idx="45341">
                  <c:v>453321.5</c:v>
                </c:pt>
                <c:pt idx="45342">
                  <c:v>453331.56</c:v>
                </c:pt>
                <c:pt idx="45343">
                  <c:v>453341.53</c:v>
                </c:pt>
                <c:pt idx="45344">
                  <c:v>453351.5</c:v>
                </c:pt>
                <c:pt idx="45345">
                  <c:v>453361.5</c:v>
                </c:pt>
                <c:pt idx="45346">
                  <c:v>453371.53</c:v>
                </c:pt>
                <c:pt idx="45347">
                  <c:v>453381.5</c:v>
                </c:pt>
                <c:pt idx="45348">
                  <c:v>453391.5</c:v>
                </c:pt>
                <c:pt idx="45349">
                  <c:v>453401.53</c:v>
                </c:pt>
                <c:pt idx="45350">
                  <c:v>453411.5</c:v>
                </c:pt>
                <c:pt idx="45351">
                  <c:v>453421.5</c:v>
                </c:pt>
                <c:pt idx="45352">
                  <c:v>453431.5</c:v>
                </c:pt>
                <c:pt idx="45353">
                  <c:v>453441.5</c:v>
                </c:pt>
                <c:pt idx="45354">
                  <c:v>453451.5</c:v>
                </c:pt>
                <c:pt idx="45355">
                  <c:v>453461.5</c:v>
                </c:pt>
                <c:pt idx="45356">
                  <c:v>453471.47</c:v>
                </c:pt>
                <c:pt idx="45357">
                  <c:v>453481.5</c:v>
                </c:pt>
                <c:pt idx="45358">
                  <c:v>453491.5</c:v>
                </c:pt>
                <c:pt idx="45359">
                  <c:v>453501.47</c:v>
                </c:pt>
                <c:pt idx="45360">
                  <c:v>453511.5</c:v>
                </c:pt>
                <c:pt idx="45361">
                  <c:v>453521.5</c:v>
                </c:pt>
                <c:pt idx="45362">
                  <c:v>453531.5</c:v>
                </c:pt>
                <c:pt idx="45363">
                  <c:v>453541.44</c:v>
                </c:pt>
                <c:pt idx="45364">
                  <c:v>453551.5</c:v>
                </c:pt>
                <c:pt idx="45365">
                  <c:v>453561.5</c:v>
                </c:pt>
                <c:pt idx="45366">
                  <c:v>453571.47</c:v>
                </c:pt>
                <c:pt idx="45367">
                  <c:v>453581.44</c:v>
                </c:pt>
                <c:pt idx="45368">
                  <c:v>453591.5</c:v>
                </c:pt>
                <c:pt idx="45369">
                  <c:v>453601.47</c:v>
                </c:pt>
                <c:pt idx="45370">
                  <c:v>453611.44</c:v>
                </c:pt>
                <c:pt idx="45371">
                  <c:v>453621.5</c:v>
                </c:pt>
                <c:pt idx="45372">
                  <c:v>453631.47</c:v>
                </c:pt>
                <c:pt idx="45373">
                  <c:v>453641.44</c:v>
                </c:pt>
                <c:pt idx="45374">
                  <c:v>453651.44</c:v>
                </c:pt>
                <c:pt idx="45375">
                  <c:v>453661.47</c:v>
                </c:pt>
                <c:pt idx="45376">
                  <c:v>453671.44</c:v>
                </c:pt>
                <c:pt idx="45377">
                  <c:v>453681.44</c:v>
                </c:pt>
                <c:pt idx="45378">
                  <c:v>453691.44</c:v>
                </c:pt>
                <c:pt idx="45379">
                  <c:v>453701.44</c:v>
                </c:pt>
                <c:pt idx="45380">
                  <c:v>453711.44</c:v>
                </c:pt>
                <c:pt idx="45381">
                  <c:v>453721.44</c:v>
                </c:pt>
                <c:pt idx="45382">
                  <c:v>453731.47</c:v>
                </c:pt>
                <c:pt idx="45383">
                  <c:v>453741.44</c:v>
                </c:pt>
                <c:pt idx="45384">
                  <c:v>453751.44</c:v>
                </c:pt>
                <c:pt idx="45385">
                  <c:v>453761.44</c:v>
                </c:pt>
                <c:pt idx="45386">
                  <c:v>453771.44</c:v>
                </c:pt>
                <c:pt idx="45387">
                  <c:v>453781.44</c:v>
                </c:pt>
                <c:pt idx="45388">
                  <c:v>453791.44</c:v>
                </c:pt>
                <c:pt idx="45389">
                  <c:v>453801.44</c:v>
                </c:pt>
                <c:pt idx="45390">
                  <c:v>453811.44</c:v>
                </c:pt>
                <c:pt idx="45391">
                  <c:v>453821.44</c:v>
                </c:pt>
                <c:pt idx="45392">
                  <c:v>453831.41</c:v>
                </c:pt>
                <c:pt idx="45393">
                  <c:v>453841.44</c:v>
                </c:pt>
                <c:pt idx="45394">
                  <c:v>453851.44</c:v>
                </c:pt>
                <c:pt idx="45395">
                  <c:v>453861.41</c:v>
                </c:pt>
                <c:pt idx="45396">
                  <c:v>453871.38</c:v>
                </c:pt>
                <c:pt idx="45397">
                  <c:v>453881.44</c:v>
                </c:pt>
                <c:pt idx="45398">
                  <c:v>453891.41</c:v>
                </c:pt>
                <c:pt idx="45399">
                  <c:v>453901.38</c:v>
                </c:pt>
                <c:pt idx="45400">
                  <c:v>453911.44</c:v>
                </c:pt>
                <c:pt idx="45401">
                  <c:v>453921.44</c:v>
                </c:pt>
                <c:pt idx="45402">
                  <c:v>453931.41</c:v>
                </c:pt>
                <c:pt idx="45403">
                  <c:v>453941.38</c:v>
                </c:pt>
                <c:pt idx="45404">
                  <c:v>453951.44</c:v>
                </c:pt>
                <c:pt idx="45405">
                  <c:v>453961.41</c:v>
                </c:pt>
                <c:pt idx="45406">
                  <c:v>453971.38</c:v>
                </c:pt>
                <c:pt idx="45407">
                  <c:v>453981.44</c:v>
                </c:pt>
                <c:pt idx="45408">
                  <c:v>453991.41</c:v>
                </c:pt>
                <c:pt idx="45409">
                  <c:v>454001.38</c:v>
                </c:pt>
                <c:pt idx="45410">
                  <c:v>454011.38</c:v>
                </c:pt>
                <c:pt idx="45411">
                  <c:v>454021.41</c:v>
                </c:pt>
                <c:pt idx="45412">
                  <c:v>454031.38</c:v>
                </c:pt>
                <c:pt idx="45413">
                  <c:v>454041.38</c:v>
                </c:pt>
                <c:pt idx="45414">
                  <c:v>454051.38</c:v>
                </c:pt>
                <c:pt idx="45415">
                  <c:v>454061.38</c:v>
                </c:pt>
                <c:pt idx="45416">
                  <c:v>454071.38</c:v>
                </c:pt>
                <c:pt idx="45417">
                  <c:v>454081.38</c:v>
                </c:pt>
                <c:pt idx="45418">
                  <c:v>454091.41</c:v>
                </c:pt>
                <c:pt idx="45419">
                  <c:v>454101.38</c:v>
                </c:pt>
                <c:pt idx="45420">
                  <c:v>454111.38</c:v>
                </c:pt>
                <c:pt idx="45421">
                  <c:v>454121.38</c:v>
                </c:pt>
                <c:pt idx="45422">
                  <c:v>454131.38</c:v>
                </c:pt>
                <c:pt idx="45423">
                  <c:v>454141.38</c:v>
                </c:pt>
                <c:pt idx="45424">
                  <c:v>454151.38</c:v>
                </c:pt>
                <c:pt idx="45425">
                  <c:v>454161.34</c:v>
                </c:pt>
                <c:pt idx="45426">
                  <c:v>454171.38</c:v>
                </c:pt>
                <c:pt idx="45427">
                  <c:v>454181.38</c:v>
                </c:pt>
                <c:pt idx="45428">
                  <c:v>454191.34</c:v>
                </c:pt>
                <c:pt idx="45429">
                  <c:v>454201.38</c:v>
                </c:pt>
                <c:pt idx="45430">
                  <c:v>454211.38</c:v>
                </c:pt>
                <c:pt idx="45431">
                  <c:v>454221.34</c:v>
                </c:pt>
                <c:pt idx="45432">
                  <c:v>454231.31</c:v>
                </c:pt>
                <c:pt idx="45433">
                  <c:v>454241.38</c:v>
                </c:pt>
                <c:pt idx="45434">
                  <c:v>454251.34</c:v>
                </c:pt>
                <c:pt idx="45435">
                  <c:v>454261.31</c:v>
                </c:pt>
                <c:pt idx="45436">
                  <c:v>454271.31</c:v>
                </c:pt>
                <c:pt idx="45437">
                  <c:v>454281.38</c:v>
                </c:pt>
                <c:pt idx="45438">
                  <c:v>454291.31</c:v>
                </c:pt>
                <c:pt idx="45439">
                  <c:v>454301.31</c:v>
                </c:pt>
                <c:pt idx="45440">
                  <c:v>454311.38</c:v>
                </c:pt>
                <c:pt idx="45441">
                  <c:v>454321.34</c:v>
                </c:pt>
                <c:pt idx="45442">
                  <c:v>454331.31</c:v>
                </c:pt>
                <c:pt idx="45443">
                  <c:v>454341.31</c:v>
                </c:pt>
                <c:pt idx="45444">
                  <c:v>454351.34</c:v>
                </c:pt>
                <c:pt idx="45445">
                  <c:v>454361.31</c:v>
                </c:pt>
                <c:pt idx="45446">
                  <c:v>454371.31</c:v>
                </c:pt>
                <c:pt idx="45447">
                  <c:v>454381.34</c:v>
                </c:pt>
                <c:pt idx="45448">
                  <c:v>454391.31</c:v>
                </c:pt>
                <c:pt idx="45449">
                  <c:v>454401.31</c:v>
                </c:pt>
                <c:pt idx="45450">
                  <c:v>454411.31</c:v>
                </c:pt>
                <c:pt idx="45451">
                  <c:v>454421.31</c:v>
                </c:pt>
                <c:pt idx="45452">
                  <c:v>454431.31</c:v>
                </c:pt>
                <c:pt idx="45453">
                  <c:v>454441.31</c:v>
                </c:pt>
                <c:pt idx="45454">
                  <c:v>454451.28</c:v>
                </c:pt>
                <c:pt idx="45455">
                  <c:v>454461.31</c:v>
                </c:pt>
                <c:pt idx="45456">
                  <c:v>454471.31</c:v>
                </c:pt>
                <c:pt idx="45457">
                  <c:v>454481.28</c:v>
                </c:pt>
                <c:pt idx="45458">
                  <c:v>454491.31</c:v>
                </c:pt>
                <c:pt idx="45459">
                  <c:v>454501.31</c:v>
                </c:pt>
                <c:pt idx="45460">
                  <c:v>454511.31</c:v>
                </c:pt>
                <c:pt idx="45461">
                  <c:v>454521.28</c:v>
                </c:pt>
                <c:pt idx="45462">
                  <c:v>454531.31</c:v>
                </c:pt>
                <c:pt idx="45463">
                  <c:v>454541.31</c:v>
                </c:pt>
                <c:pt idx="45464">
                  <c:v>454551.28</c:v>
                </c:pt>
                <c:pt idx="45465">
                  <c:v>454561.31</c:v>
                </c:pt>
                <c:pt idx="45466">
                  <c:v>454571.31</c:v>
                </c:pt>
                <c:pt idx="45467">
                  <c:v>454581.28</c:v>
                </c:pt>
                <c:pt idx="45468">
                  <c:v>454591.25</c:v>
                </c:pt>
                <c:pt idx="45469">
                  <c:v>454601.31</c:v>
                </c:pt>
                <c:pt idx="45470">
                  <c:v>454611.28</c:v>
                </c:pt>
                <c:pt idx="45471">
                  <c:v>454621.25</c:v>
                </c:pt>
                <c:pt idx="45472">
                  <c:v>454631.25</c:v>
                </c:pt>
                <c:pt idx="45473">
                  <c:v>454641.28</c:v>
                </c:pt>
                <c:pt idx="45474">
                  <c:v>454651.25</c:v>
                </c:pt>
                <c:pt idx="45475">
                  <c:v>454661.25</c:v>
                </c:pt>
                <c:pt idx="45476">
                  <c:v>454671.31</c:v>
                </c:pt>
                <c:pt idx="45477">
                  <c:v>454681.28</c:v>
                </c:pt>
                <c:pt idx="45478">
                  <c:v>454691.25</c:v>
                </c:pt>
                <c:pt idx="45479">
                  <c:v>454701.25</c:v>
                </c:pt>
                <c:pt idx="45480">
                  <c:v>454711.28</c:v>
                </c:pt>
                <c:pt idx="45481">
                  <c:v>454721.25</c:v>
                </c:pt>
                <c:pt idx="45482">
                  <c:v>454731.25</c:v>
                </c:pt>
                <c:pt idx="45483">
                  <c:v>454741.25</c:v>
                </c:pt>
                <c:pt idx="45484">
                  <c:v>454751.25</c:v>
                </c:pt>
                <c:pt idx="45485">
                  <c:v>454761.25</c:v>
                </c:pt>
                <c:pt idx="45486">
                  <c:v>454771.25</c:v>
                </c:pt>
                <c:pt idx="45487">
                  <c:v>454781.25</c:v>
                </c:pt>
                <c:pt idx="45488">
                  <c:v>454791.25</c:v>
                </c:pt>
                <c:pt idx="45489">
                  <c:v>454801.25</c:v>
                </c:pt>
                <c:pt idx="45490">
                  <c:v>454811.22</c:v>
                </c:pt>
                <c:pt idx="45491">
                  <c:v>454821.25</c:v>
                </c:pt>
                <c:pt idx="45492">
                  <c:v>454831.25</c:v>
                </c:pt>
                <c:pt idx="45493">
                  <c:v>454841.22</c:v>
                </c:pt>
                <c:pt idx="45494">
                  <c:v>454851.19</c:v>
                </c:pt>
                <c:pt idx="45495">
                  <c:v>454861.25</c:v>
                </c:pt>
                <c:pt idx="45496">
                  <c:v>454871.25</c:v>
                </c:pt>
                <c:pt idx="45497">
                  <c:v>454881.22</c:v>
                </c:pt>
                <c:pt idx="45498">
                  <c:v>454891.25</c:v>
                </c:pt>
                <c:pt idx="45499">
                  <c:v>454901.25</c:v>
                </c:pt>
                <c:pt idx="45500">
                  <c:v>454911.22</c:v>
                </c:pt>
                <c:pt idx="45501">
                  <c:v>454921.19</c:v>
                </c:pt>
                <c:pt idx="45502">
                  <c:v>454931.25</c:v>
                </c:pt>
                <c:pt idx="45503">
                  <c:v>454941.22</c:v>
                </c:pt>
                <c:pt idx="45504">
                  <c:v>454951.19</c:v>
                </c:pt>
                <c:pt idx="45505">
                  <c:v>454961.25</c:v>
                </c:pt>
                <c:pt idx="45506">
                  <c:v>454971.22</c:v>
                </c:pt>
                <c:pt idx="45507">
                  <c:v>454981.19</c:v>
                </c:pt>
                <c:pt idx="45508">
                  <c:v>454991.19</c:v>
                </c:pt>
                <c:pt idx="45509">
                  <c:v>455001.22</c:v>
                </c:pt>
                <c:pt idx="45510">
                  <c:v>455011.19</c:v>
                </c:pt>
                <c:pt idx="45511">
                  <c:v>455021.19</c:v>
                </c:pt>
                <c:pt idx="45512">
                  <c:v>455031.19</c:v>
                </c:pt>
                <c:pt idx="45513">
                  <c:v>455041.22</c:v>
                </c:pt>
                <c:pt idx="45514">
                  <c:v>455051.19</c:v>
                </c:pt>
                <c:pt idx="45515">
                  <c:v>455061.19</c:v>
                </c:pt>
                <c:pt idx="45516">
                  <c:v>455071.22</c:v>
                </c:pt>
                <c:pt idx="45517">
                  <c:v>455081.19</c:v>
                </c:pt>
                <c:pt idx="45518">
                  <c:v>455091.19</c:v>
                </c:pt>
                <c:pt idx="45519">
                  <c:v>455101.19</c:v>
                </c:pt>
                <c:pt idx="45520">
                  <c:v>455111.19</c:v>
                </c:pt>
                <c:pt idx="45521">
                  <c:v>455121.19</c:v>
                </c:pt>
                <c:pt idx="45522">
                  <c:v>455131.19</c:v>
                </c:pt>
                <c:pt idx="45523">
                  <c:v>455141.19</c:v>
                </c:pt>
                <c:pt idx="45524">
                  <c:v>455151.19</c:v>
                </c:pt>
                <c:pt idx="45525">
                  <c:v>455161.19</c:v>
                </c:pt>
                <c:pt idx="45526">
                  <c:v>455171.16</c:v>
                </c:pt>
                <c:pt idx="45527">
                  <c:v>455181.19</c:v>
                </c:pt>
                <c:pt idx="45528">
                  <c:v>455191.19</c:v>
                </c:pt>
                <c:pt idx="45529">
                  <c:v>455201.16</c:v>
                </c:pt>
                <c:pt idx="45530">
                  <c:v>455211.13</c:v>
                </c:pt>
                <c:pt idx="45531">
                  <c:v>455221.19</c:v>
                </c:pt>
                <c:pt idx="45532">
                  <c:v>455231.16</c:v>
                </c:pt>
                <c:pt idx="45533">
                  <c:v>455241.13</c:v>
                </c:pt>
                <c:pt idx="45534">
                  <c:v>455251.19</c:v>
                </c:pt>
                <c:pt idx="45535">
                  <c:v>455261.19</c:v>
                </c:pt>
                <c:pt idx="45536">
                  <c:v>455271.16</c:v>
                </c:pt>
                <c:pt idx="45537">
                  <c:v>455281.13</c:v>
                </c:pt>
                <c:pt idx="45538">
                  <c:v>455291.19</c:v>
                </c:pt>
                <c:pt idx="45539">
                  <c:v>455301.16</c:v>
                </c:pt>
                <c:pt idx="45540">
                  <c:v>455311.13</c:v>
                </c:pt>
                <c:pt idx="45541">
                  <c:v>455321.13</c:v>
                </c:pt>
                <c:pt idx="45542">
                  <c:v>455331.16</c:v>
                </c:pt>
                <c:pt idx="45543">
                  <c:v>455341.13</c:v>
                </c:pt>
                <c:pt idx="45544">
                  <c:v>455351.13</c:v>
                </c:pt>
                <c:pt idx="45545">
                  <c:v>455361.16</c:v>
                </c:pt>
                <c:pt idx="45546">
                  <c:v>455371.13</c:v>
                </c:pt>
                <c:pt idx="45547">
                  <c:v>455381.13</c:v>
                </c:pt>
                <c:pt idx="45548">
                  <c:v>455391.13</c:v>
                </c:pt>
                <c:pt idx="45549">
                  <c:v>455401.13</c:v>
                </c:pt>
                <c:pt idx="45550">
                  <c:v>455411.13</c:v>
                </c:pt>
                <c:pt idx="45551">
                  <c:v>455421.13</c:v>
                </c:pt>
                <c:pt idx="45552">
                  <c:v>455431.09</c:v>
                </c:pt>
                <c:pt idx="45553">
                  <c:v>455441.13</c:v>
                </c:pt>
                <c:pt idx="45554">
                  <c:v>455451.13</c:v>
                </c:pt>
                <c:pt idx="45555">
                  <c:v>455461.13</c:v>
                </c:pt>
                <c:pt idx="45556">
                  <c:v>455471.13</c:v>
                </c:pt>
                <c:pt idx="45557">
                  <c:v>455481.13</c:v>
                </c:pt>
                <c:pt idx="45558">
                  <c:v>455491.13</c:v>
                </c:pt>
                <c:pt idx="45559">
                  <c:v>455501.09</c:v>
                </c:pt>
                <c:pt idx="45560">
                  <c:v>455511.13</c:v>
                </c:pt>
                <c:pt idx="45561">
                  <c:v>455521.13</c:v>
                </c:pt>
                <c:pt idx="45562">
                  <c:v>455531.09</c:v>
                </c:pt>
                <c:pt idx="45563">
                  <c:v>455541.13</c:v>
                </c:pt>
                <c:pt idx="45564">
                  <c:v>455551.13</c:v>
                </c:pt>
                <c:pt idx="45565">
                  <c:v>455561.09</c:v>
                </c:pt>
                <c:pt idx="45566">
                  <c:v>455571.06</c:v>
                </c:pt>
                <c:pt idx="45567">
                  <c:v>455581.13</c:v>
                </c:pt>
                <c:pt idx="45568">
                  <c:v>455591.09</c:v>
                </c:pt>
                <c:pt idx="45569">
                  <c:v>455601.06</c:v>
                </c:pt>
                <c:pt idx="45570">
                  <c:v>455611.06</c:v>
                </c:pt>
                <c:pt idx="45571">
                  <c:v>455621.13</c:v>
                </c:pt>
                <c:pt idx="45572">
                  <c:v>455631.09</c:v>
                </c:pt>
                <c:pt idx="45573">
                  <c:v>455641.06</c:v>
                </c:pt>
                <c:pt idx="45574">
                  <c:v>455651.13</c:v>
                </c:pt>
                <c:pt idx="45575">
                  <c:v>455661.09</c:v>
                </c:pt>
                <c:pt idx="45576">
                  <c:v>455671.06</c:v>
                </c:pt>
                <c:pt idx="45577">
                  <c:v>455681.06</c:v>
                </c:pt>
                <c:pt idx="45578">
                  <c:v>455691.09</c:v>
                </c:pt>
                <c:pt idx="45579">
                  <c:v>455701.06</c:v>
                </c:pt>
                <c:pt idx="45580">
                  <c:v>455711.06</c:v>
                </c:pt>
                <c:pt idx="45581">
                  <c:v>455721.09</c:v>
                </c:pt>
                <c:pt idx="45582">
                  <c:v>455731.06</c:v>
                </c:pt>
                <c:pt idx="45583">
                  <c:v>455741.06</c:v>
                </c:pt>
                <c:pt idx="45584">
                  <c:v>455751.06</c:v>
                </c:pt>
                <c:pt idx="45585">
                  <c:v>455761.06</c:v>
                </c:pt>
                <c:pt idx="45586">
                  <c:v>455771.06</c:v>
                </c:pt>
                <c:pt idx="45587">
                  <c:v>455781.06</c:v>
                </c:pt>
                <c:pt idx="45588">
                  <c:v>455791.03</c:v>
                </c:pt>
                <c:pt idx="45589">
                  <c:v>455801.06</c:v>
                </c:pt>
                <c:pt idx="45590">
                  <c:v>455811.06</c:v>
                </c:pt>
                <c:pt idx="45591">
                  <c:v>455821.03</c:v>
                </c:pt>
                <c:pt idx="45592">
                  <c:v>455831.06</c:v>
                </c:pt>
                <c:pt idx="45593">
                  <c:v>455841.06</c:v>
                </c:pt>
                <c:pt idx="45594">
                  <c:v>455851.06</c:v>
                </c:pt>
                <c:pt idx="45595">
                  <c:v>455861.03</c:v>
                </c:pt>
                <c:pt idx="45596">
                  <c:v>455871.06</c:v>
                </c:pt>
                <c:pt idx="45597">
                  <c:v>455881.06</c:v>
                </c:pt>
                <c:pt idx="45598">
                  <c:v>455891.03</c:v>
                </c:pt>
                <c:pt idx="45599">
                  <c:v>455901</c:v>
                </c:pt>
                <c:pt idx="45600">
                  <c:v>455911.06</c:v>
                </c:pt>
                <c:pt idx="45601">
                  <c:v>455921.03</c:v>
                </c:pt>
                <c:pt idx="45602">
                  <c:v>455931</c:v>
                </c:pt>
                <c:pt idx="45603">
                  <c:v>455941.06</c:v>
                </c:pt>
                <c:pt idx="45604">
                  <c:v>455951.03</c:v>
                </c:pt>
                <c:pt idx="45605">
                  <c:v>455961</c:v>
                </c:pt>
                <c:pt idx="45606">
                  <c:v>455971</c:v>
                </c:pt>
                <c:pt idx="45607">
                  <c:v>455981.03</c:v>
                </c:pt>
                <c:pt idx="45608">
                  <c:v>455991</c:v>
                </c:pt>
                <c:pt idx="45609">
                  <c:v>456001</c:v>
                </c:pt>
                <c:pt idx="45610">
                  <c:v>456011</c:v>
                </c:pt>
                <c:pt idx="45611">
                  <c:v>456021.03</c:v>
                </c:pt>
                <c:pt idx="45612">
                  <c:v>456031</c:v>
                </c:pt>
                <c:pt idx="45613">
                  <c:v>456041</c:v>
                </c:pt>
                <c:pt idx="45614">
                  <c:v>456051.03</c:v>
                </c:pt>
                <c:pt idx="45615">
                  <c:v>456061</c:v>
                </c:pt>
                <c:pt idx="45616">
                  <c:v>456071</c:v>
                </c:pt>
                <c:pt idx="45617">
                  <c:v>456081</c:v>
                </c:pt>
                <c:pt idx="45618">
                  <c:v>456091</c:v>
                </c:pt>
                <c:pt idx="45619">
                  <c:v>456101</c:v>
                </c:pt>
                <c:pt idx="45620">
                  <c:v>456111</c:v>
                </c:pt>
                <c:pt idx="45621">
                  <c:v>456121</c:v>
                </c:pt>
                <c:pt idx="45622">
                  <c:v>456131</c:v>
                </c:pt>
                <c:pt idx="45623">
                  <c:v>456141</c:v>
                </c:pt>
                <c:pt idx="45624">
                  <c:v>456150.97</c:v>
                </c:pt>
                <c:pt idx="45625">
                  <c:v>456161</c:v>
                </c:pt>
                <c:pt idx="45626">
                  <c:v>456171</c:v>
                </c:pt>
                <c:pt idx="45627">
                  <c:v>456180.97</c:v>
                </c:pt>
                <c:pt idx="45628">
                  <c:v>456190.94</c:v>
                </c:pt>
                <c:pt idx="45629">
                  <c:v>456201</c:v>
                </c:pt>
                <c:pt idx="45630">
                  <c:v>456211</c:v>
                </c:pt>
                <c:pt idx="45631">
                  <c:v>456220.97</c:v>
                </c:pt>
                <c:pt idx="45632">
                  <c:v>456231</c:v>
                </c:pt>
                <c:pt idx="45633">
                  <c:v>456241</c:v>
                </c:pt>
                <c:pt idx="45634">
                  <c:v>456250.97</c:v>
                </c:pt>
                <c:pt idx="45635">
                  <c:v>456260.94</c:v>
                </c:pt>
                <c:pt idx="45636">
                  <c:v>456271</c:v>
                </c:pt>
                <c:pt idx="45637">
                  <c:v>456280.97</c:v>
                </c:pt>
                <c:pt idx="45638">
                  <c:v>456290.94</c:v>
                </c:pt>
                <c:pt idx="45639">
                  <c:v>456301</c:v>
                </c:pt>
                <c:pt idx="45640">
                  <c:v>456310.97</c:v>
                </c:pt>
                <c:pt idx="45641">
                  <c:v>456320.94</c:v>
                </c:pt>
                <c:pt idx="45642">
                  <c:v>456330.94</c:v>
                </c:pt>
                <c:pt idx="45643">
                  <c:v>456340.97</c:v>
                </c:pt>
                <c:pt idx="45644">
                  <c:v>456350.94</c:v>
                </c:pt>
                <c:pt idx="45645">
                  <c:v>456360.94</c:v>
                </c:pt>
                <c:pt idx="45646">
                  <c:v>456370.94</c:v>
                </c:pt>
                <c:pt idx="45647">
                  <c:v>456380.97</c:v>
                </c:pt>
                <c:pt idx="45648">
                  <c:v>456390.94</c:v>
                </c:pt>
                <c:pt idx="45649">
                  <c:v>456400.94</c:v>
                </c:pt>
                <c:pt idx="45650">
                  <c:v>456410.97</c:v>
                </c:pt>
                <c:pt idx="45651">
                  <c:v>456420.94</c:v>
                </c:pt>
                <c:pt idx="45652">
                  <c:v>456430.94</c:v>
                </c:pt>
                <c:pt idx="45653">
                  <c:v>456440.94</c:v>
                </c:pt>
                <c:pt idx="45654">
                  <c:v>456450.94</c:v>
                </c:pt>
                <c:pt idx="45655">
                  <c:v>456460.94</c:v>
                </c:pt>
                <c:pt idx="45656">
                  <c:v>456470.94</c:v>
                </c:pt>
                <c:pt idx="45657">
                  <c:v>456480.91</c:v>
                </c:pt>
                <c:pt idx="45658">
                  <c:v>456490.94</c:v>
                </c:pt>
                <c:pt idx="45659">
                  <c:v>456500.94</c:v>
                </c:pt>
                <c:pt idx="45660">
                  <c:v>456510.91</c:v>
                </c:pt>
                <c:pt idx="45661">
                  <c:v>456520.94</c:v>
                </c:pt>
                <c:pt idx="45662">
                  <c:v>456530.94</c:v>
                </c:pt>
                <c:pt idx="45663">
                  <c:v>456540.91</c:v>
                </c:pt>
                <c:pt idx="45664">
                  <c:v>456550.88</c:v>
                </c:pt>
                <c:pt idx="45665">
                  <c:v>456560.94</c:v>
                </c:pt>
                <c:pt idx="45666">
                  <c:v>456570.91</c:v>
                </c:pt>
                <c:pt idx="45667">
                  <c:v>456580.88</c:v>
                </c:pt>
                <c:pt idx="45668">
                  <c:v>456590.88</c:v>
                </c:pt>
                <c:pt idx="45669">
                  <c:v>456600.94</c:v>
                </c:pt>
                <c:pt idx="45670">
                  <c:v>456610.91</c:v>
                </c:pt>
                <c:pt idx="45671">
                  <c:v>456620.88</c:v>
                </c:pt>
                <c:pt idx="45672">
                  <c:v>456630.94</c:v>
                </c:pt>
                <c:pt idx="45673">
                  <c:v>456640.91</c:v>
                </c:pt>
                <c:pt idx="45674">
                  <c:v>456650.88</c:v>
                </c:pt>
                <c:pt idx="45675">
                  <c:v>456660.88</c:v>
                </c:pt>
                <c:pt idx="45676">
                  <c:v>456670.91</c:v>
                </c:pt>
                <c:pt idx="45677">
                  <c:v>456680.88</c:v>
                </c:pt>
                <c:pt idx="45678">
                  <c:v>456690.88</c:v>
                </c:pt>
                <c:pt idx="45679">
                  <c:v>456700.91</c:v>
                </c:pt>
                <c:pt idx="45680">
                  <c:v>456710.88</c:v>
                </c:pt>
                <c:pt idx="45681">
                  <c:v>456720.88</c:v>
                </c:pt>
                <c:pt idx="45682">
                  <c:v>456730.88</c:v>
                </c:pt>
                <c:pt idx="45683">
                  <c:v>456740.88</c:v>
                </c:pt>
                <c:pt idx="45684">
                  <c:v>456750.88</c:v>
                </c:pt>
                <c:pt idx="45685">
                  <c:v>456760.88</c:v>
                </c:pt>
                <c:pt idx="45686">
                  <c:v>456770.91</c:v>
                </c:pt>
                <c:pt idx="45687">
                  <c:v>456780.88</c:v>
                </c:pt>
                <c:pt idx="45688">
                  <c:v>456790.88</c:v>
                </c:pt>
                <c:pt idx="45689">
                  <c:v>456800.88</c:v>
                </c:pt>
                <c:pt idx="45690">
                  <c:v>456810.88</c:v>
                </c:pt>
                <c:pt idx="45691">
                  <c:v>456820.88</c:v>
                </c:pt>
                <c:pt idx="45692">
                  <c:v>456830.88</c:v>
                </c:pt>
                <c:pt idx="45693">
                  <c:v>456840.84</c:v>
                </c:pt>
                <c:pt idx="45694">
                  <c:v>456850.88</c:v>
                </c:pt>
                <c:pt idx="45695">
                  <c:v>456860.88</c:v>
                </c:pt>
                <c:pt idx="45696">
                  <c:v>456870.84</c:v>
                </c:pt>
                <c:pt idx="45697">
                  <c:v>456880.88</c:v>
                </c:pt>
                <c:pt idx="45698">
                  <c:v>456890.88</c:v>
                </c:pt>
                <c:pt idx="45699">
                  <c:v>456900.84</c:v>
                </c:pt>
                <c:pt idx="45700">
                  <c:v>456910.81</c:v>
                </c:pt>
                <c:pt idx="45701">
                  <c:v>456920.88</c:v>
                </c:pt>
                <c:pt idx="45702">
                  <c:v>456930.84</c:v>
                </c:pt>
                <c:pt idx="45703">
                  <c:v>456940.81</c:v>
                </c:pt>
                <c:pt idx="45704">
                  <c:v>456950.81</c:v>
                </c:pt>
                <c:pt idx="45705">
                  <c:v>456960.88</c:v>
                </c:pt>
                <c:pt idx="45706">
                  <c:v>456970.84</c:v>
                </c:pt>
                <c:pt idx="45707">
                  <c:v>456980.81</c:v>
                </c:pt>
                <c:pt idx="45708">
                  <c:v>456990.88</c:v>
                </c:pt>
                <c:pt idx="45709">
                  <c:v>457000.84</c:v>
                </c:pt>
                <c:pt idx="45710">
                  <c:v>457010.81</c:v>
                </c:pt>
                <c:pt idx="45711">
                  <c:v>457020.81</c:v>
                </c:pt>
                <c:pt idx="45712">
                  <c:v>457030.84</c:v>
                </c:pt>
                <c:pt idx="45713">
                  <c:v>457040.81</c:v>
                </c:pt>
                <c:pt idx="45714">
                  <c:v>457050.81</c:v>
                </c:pt>
                <c:pt idx="45715">
                  <c:v>457060.81</c:v>
                </c:pt>
                <c:pt idx="45716">
                  <c:v>457070.81</c:v>
                </c:pt>
                <c:pt idx="45717">
                  <c:v>457080.81</c:v>
                </c:pt>
                <c:pt idx="45718">
                  <c:v>457090.81</c:v>
                </c:pt>
                <c:pt idx="45719">
                  <c:v>457100.81</c:v>
                </c:pt>
                <c:pt idx="45720">
                  <c:v>457110.81</c:v>
                </c:pt>
                <c:pt idx="45721">
                  <c:v>457120.81</c:v>
                </c:pt>
                <c:pt idx="45722">
                  <c:v>457130.78</c:v>
                </c:pt>
                <c:pt idx="45723">
                  <c:v>457140.81</c:v>
                </c:pt>
                <c:pt idx="45724">
                  <c:v>457150.81</c:v>
                </c:pt>
                <c:pt idx="45725">
                  <c:v>457160.78</c:v>
                </c:pt>
                <c:pt idx="45726">
                  <c:v>457170.75</c:v>
                </c:pt>
                <c:pt idx="45727">
                  <c:v>457180.81</c:v>
                </c:pt>
                <c:pt idx="45728">
                  <c:v>457190.81</c:v>
                </c:pt>
                <c:pt idx="45729">
                  <c:v>457200.78</c:v>
                </c:pt>
                <c:pt idx="45730">
                  <c:v>457210.81</c:v>
                </c:pt>
                <c:pt idx="45731">
                  <c:v>457220.81</c:v>
                </c:pt>
                <c:pt idx="45732">
                  <c:v>457230.78</c:v>
                </c:pt>
                <c:pt idx="45733">
                  <c:v>457240.75</c:v>
                </c:pt>
                <c:pt idx="45734">
                  <c:v>457250.81</c:v>
                </c:pt>
                <c:pt idx="45735">
                  <c:v>457260.78</c:v>
                </c:pt>
                <c:pt idx="45736">
                  <c:v>457270.75</c:v>
                </c:pt>
                <c:pt idx="45737">
                  <c:v>457280.81</c:v>
                </c:pt>
                <c:pt idx="45738">
                  <c:v>457290.78</c:v>
                </c:pt>
                <c:pt idx="45739">
                  <c:v>457300.75</c:v>
                </c:pt>
                <c:pt idx="45740">
                  <c:v>457310.75</c:v>
                </c:pt>
                <c:pt idx="45741">
                  <c:v>457320.78</c:v>
                </c:pt>
                <c:pt idx="45742">
                  <c:v>457330.75</c:v>
                </c:pt>
                <c:pt idx="45743">
                  <c:v>457340.75</c:v>
                </c:pt>
                <c:pt idx="45744">
                  <c:v>457350.81</c:v>
                </c:pt>
                <c:pt idx="45745">
                  <c:v>457360.78</c:v>
                </c:pt>
                <c:pt idx="45746">
                  <c:v>457370.75</c:v>
                </c:pt>
                <c:pt idx="45747">
                  <c:v>457380.75</c:v>
                </c:pt>
                <c:pt idx="45748">
                  <c:v>457390.78</c:v>
                </c:pt>
                <c:pt idx="45749">
                  <c:v>457400.75</c:v>
                </c:pt>
                <c:pt idx="45750">
                  <c:v>457410.75</c:v>
                </c:pt>
                <c:pt idx="45751">
                  <c:v>457420.75</c:v>
                </c:pt>
                <c:pt idx="45752">
                  <c:v>457430.75</c:v>
                </c:pt>
                <c:pt idx="45753">
                  <c:v>457440.75</c:v>
                </c:pt>
                <c:pt idx="45754">
                  <c:v>457450.75</c:v>
                </c:pt>
                <c:pt idx="45755">
                  <c:v>457460.75</c:v>
                </c:pt>
                <c:pt idx="45756">
                  <c:v>457470.75</c:v>
                </c:pt>
                <c:pt idx="45757">
                  <c:v>457480.75</c:v>
                </c:pt>
                <c:pt idx="45758">
                  <c:v>457490.72</c:v>
                </c:pt>
                <c:pt idx="45759">
                  <c:v>457500.75</c:v>
                </c:pt>
                <c:pt idx="45760">
                  <c:v>457510.75</c:v>
                </c:pt>
                <c:pt idx="45761">
                  <c:v>457520.72</c:v>
                </c:pt>
                <c:pt idx="45762">
                  <c:v>457530.69</c:v>
                </c:pt>
                <c:pt idx="45763">
                  <c:v>457540.75</c:v>
                </c:pt>
                <c:pt idx="45764">
                  <c:v>457550.75</c:v>
                </c:pt>
                <c:pt idx="45765">
                  <c:v>457560.72</c:v>
                </c:pt>
                <c:pt idx="45766">
                  <c:v>457570.75</c:v>
                </c:pt>
                <c:pt idx="45767">
                  <c:v>457580.75</c:v>
                </c:pt>
                <c:pt idx="45768">
                  <c:v>457590.72</c:v>
                </c:pt>
                <c:pt idx="45769">
                  <c:v>457600.69</c:v>
                </c:pt>
                <c:pt idx="45770">
                  <c:v>457610.75</c:v>
                </c:pt>
                <c:pt idx="45771">
                  <c:v>457620.72</c:v>
                </c:pt>
                <c:pt idx="45772">
                  <c:v>457630.69</c:v>
                </c:pt>
                <c:pt idx="45773">
                  <c:v>457640.69</c:v>
                </c:pt>
                <c:pt idx="45774">
                  <c:v>457650.72</c:v>
                </c:pt>
                <c:pt idx="45775">
                  <c:v>457660.69</c:v>
                </c:pt>
                <c:pt idx="45776">
                  <c:v>457670.69</c:v>
                </c:pt>
                <c:pt idx="45777">
                  <c:v>457680.72</c:v>
                </c:pt>
                <c:pt idx="45778">
                  <c:v>457690.69</c:v>
                </c:pt>
                <c:pt idx="45779">
                  <c:v>457700.69</c:v>
                </c:pt>
                <c:pt idx="45780">
                  <c:v>457710.69</c:v>
                </c:pt>
                <c:pt idx="45781">
                  <c:v>457720.72</c:v>
                </c:pt>
                <c:pt idx="45782">
                  <c:v>457730.69</c:v>
                </c:pt>
                <c:pt idx="45783">
                  <c:v>457740.69</c:v>
                </c:pt>
                <c:pt idx="45784">
                  <c:v>457750.66</c:v>
                </c:pt>
                <c:pt idx="45785">
                  <c:v>457760.69</c:v>
                </c:pt>
                <c:pt idx="45786">
                  <c:v>457770.69</c:v>
                </c:pt>
                <c:pt idx="45787">
                  <c:v>457780.69</c:v>
                </c:pt>
                <c:pt idx="45788">
                  <c:v>457790.69</c:v>
                </c:pt>
                <c:pt idx="45789">
                  <c:v>457800.69</c:v>
                </c:pt>
                <c:pt idx="45790">
                  <c:v>457810.69</c:v>
                </c:pt>
                <c:pt idx="45791">
                  <c:v>457820.66</c:v>
                </c:pt>
                <c:pt idx="45792">
                  <c:v>457830.69</c:v>
                </c:pt>
                <c:pt idx="45793">
                  <c:v>457840.69</c:v>
                </c:pt>
                <c:pt idx="45794">
                  <c:v>457850.66</c:v>
                </c:pt>
                <c:pt idx="45795">
                  <c:v>457860.69</c:v>
                </c:pt>
                <c:pt idx="45796">
                  <c:v>457870.69</c:v>
                </c:pt>
                <c:pt idx="45797">
                  <c:v>457880.66</c:v>
                </c:pt>
                <c:pt idx="45798">
                  <c:v>457890.63</c:v>
                </c:pt>
                <c:pt idx="45799">
                  <c:v>457900.69</c:v>
                </c:pt>
                <c:pt idx="45800">
                  <c:v>457910.66</c:v>
                </c:pt>
                <c:pt idx="45801">
                  <c:v>457920.63</c:v>
                </c:pt>
                <c:pt idx="45802">
                  <c:v>457930.69</c:v>
                </c:pt>
                <c:pt idx="45803">
                  <c:v>457940.69</c:v>
                </c:pt>
                <c:pt idx="45804">
                  <c:v>457950.66</c:v>
                </c:pt>
                <c:pt idx="45805">
                  <c:v>457960.63</c:v>
                </c:pt>
                <c:pt idx="45806">
                  <c:v>457970.69</c:v>
                </c:pt>
                <c:pt idx="45807">
                  <c:v>457980.66</c:v>
                </c:pt>
                <c:pt idx="45808">
                  <c:v>457990.63</c:v>
                </c:pt>
                <c:pt idx="45809">
                  <c:v>458000.63</c:v>
                </c:pt>
                <c:pt idx="45810">
                  <c:v>458010.66</c:v>
                </c:pt>
                <c:pt idx="45811">
                  <c:v>458020.63</c:v>
                </c:pt>
                <c:pt idx="45812">
                  <c:v>458030.63</c:v>
                </c:pt>
                <c:pt idx="45813">
                  <c:v>458040.66</c:v>
                </c:pt>
                <c:pt idx="45814">
                  <c:v>458050.63</c:v>
                </c:pt>
                <c:pt idx="45815">
                  <c:v>458060.63</c:v>
                </c:pt>
                <c:pt idx="45816">
                  <c:v>458070.63</c:v>
                </c:pt>
                <c:pt idx="45817">
                  <c:v>458080.63</c:v>
                </c:pt>
                <c:pt idx="45818">
                  <c:v>458090.63</c:v>
                </c:pt>
                <c:pt idx="45819">
                  <c:v>458100.63</c:v>
                </c:pt>
                <c:pt idx="45820">
                  <c:v>458110.59</c:v>
                </c:pt>
                <c:pt idx="45821">
                  <c:v>458120.63</c:v>
                </c:pt>
                <c:pt idx="45822">
                  <c:v>458130.63</c:v>
                </c:pt>
                <c:pt idx="45823">
                  <c:v>458140.63</c:v>
                </c:pt>
                <c:pt idx="45824">
                  <c:v>458150.63</c:v>
                </c:pt>
                <c:pt idx="45825">
                  <c:v>458160.63</c:v>
                </c:pt>
                <c:pt idx="45826">
                  <c:v>458170.63</c:v>
                </c:pt>
                <c:pt idx="45827">
                  <c:v>458180.59</c:v>
                </c:pt>
                <c:pt idx="45828">
                  <c:v>458190.63</c:v>
                </c:pt>
                <c:pt idx="45829">
                  <c:v>458200.63</c:v>
                </c:pt>
                <c:pt idx="45830">
                  <c:v>458210.59</c:v>
                </c:pt>
                <c:pt idx="45831">
                  <c:v>458220.56</c:v>
                </c:pt>
                <c:pt idx="45832">
                  <c:v>458230.63</c:v>
                </c:pt>
                <c:pt idx="45833">
                  <c:v>458240.59</c:v>
                </c:pt>
                <c:pt idx="45834">
                  <c:v>458250.56</c:v>
                </c:pt>
                <c:pt idx="45835">
                  <c:v>458260.63</c:v>
                </c:pt>
                <c:pt idx="45836">
                  <c:v>458270.59</c:v>
                </c:pt>
                <c:pt idx="45837">
                  <c:v>458280.56</c:v>
                </c:pt>
                <c:pt idx="45838">
                  <c:v>458290.56</c:v>
                </c:pt>
                <c:pt idx="45839">
                  <c:v>458300.63</c:v>
                </c:pt>
                <c:pt idx="45840">
                  <c:v>458310.59</c:v>
                </c:pt>
                <c:pt idx="45841">
                  <c:v>458320.56</c:v>
                </c:pt>
                <c:pt idx="45842">
                  <c:v>458330.63</c:v>
                </c:pt>
                <c:pt idx="45843">
                  <c:v>458340.59</c:v>
                </c:pt>
                <c:pt idx="45844">
                  <c:v>458350.56</c:v>
                </c:pt>
                <c:pt idx="45845">
                  <c:v>458360.56</c:v>
                </c:pt>
                <c:pt idx="45846">
                  <c:v>458370.59</c:v>
                </c:pt>
                <c:pt idx="45847">
                  <c:v>458380.56</c:v>
                </c:pt>
                <c:pt idx="45848">
                  <c:v>458390.56</c:v>
                </c:pt>
                <c:pt idx="45849">
                  <c:v>458400.59</c:v>
                </c:pt>
                <c:pt idx="45850">
                  <c:v>458410.56</c:v>
                </c:pt>
                <c:pt idx="45851">
                  <c:v>458420.56</c:v>
                </c:pt>
                <c:pt idx="45852">
                  <c:v>458430.56</c:v>
                </c:pt>
                <c:pt idx="45853">
                  <c:v>458440.56</c:v>
                </c:pt>
                <c:pt idx="45854">
                  <c:v>458450.56</c:v>
                </c:pt>
                <c:pt idx="45855">
                  <c:v>458460.56</c:v>
                </c:pt>
                <c:pt idx="45856">
                  <c:v>458470.53</c:v>
                </c:pt>
                <c:pt idx="45857">
                  <c:v>458480.56</c:v>
                </c:pt>
                <c:pt idx="45858">
                  <c:v>458490.56</c:v>
                </c:pt>
                <c:pt idx="45859">
                  <c:v>458500.56</c:v>
                </c:pt>
                <c:pt idx="45860">
                  <c:v>458510.56</c:v>
                </c:pt>
                <c:pt idx="45861">
                  <c:v>458520.56</c:v>
                </c:pt>
                <c:pt idx="45862">
                  <c:v>458530.56</c:v>
                </c:pt>
                <c:pt idx="45863">
                  <c:v>458540.53</c:v>
                </c:pt>
                <c:pt idx="45864">
                  <c:v>458550.56</c:v>
                </c:pt>
                <c:pt idx="45865">
                  <c:v>458560.56</c:v>
                </c:pt>
                <c:pt idx="45866">
                  <c:v>458570.53</c:v>
                </c:pt>
                <c:pt idx="45867">
                  <c:v>458580.5</c:v>
                </c:pt>
                <c:pt idx="45868">
                  <c:v>458590.56</c:v>
                </c:pt>
                <c:pt idx="45869">
                  <c:v>458600.53</c:v>
                </c:pt>
                <c:pt idx="45870">
                  <c:v>458610.5</c:v>
                </c:pt>
                <c:pt idx="45871">
                  <c:v>458620.56</c:v>
                </c:pt>
                <c:pt idx="45872">
                  <c:v>458630.53</c:v>
                </c:pt>
                <c:pt idx="45873">
                  <c:v>458640.5</c:v>
                </c:pt>
                <c:pt idx="45874">
                  <c:v>458650.5</c:v>
                </c:pt>
                <c:pt idx="45875">
                  <c:v>458660.56</c:v>
                </c:pt>
                <c:pt idx="45876">
                  <c:v>458670.5</c:v>
                </c:pt>
                <c:pt idx="45877">
                  <c:v>458680.5</c:v>
                </c:pt>
                <c:pt idx="45878">
                  <c:v>458690.5</c:v>
                </c:pt>
                <c:pt idx="45879">
                  <c:v>458700.53</c:v>
                </c:pt>
                <c:pt idx="45880">
                  <c:v>458710.5</c:v>
                </c:pt>
                <c:pt idx="45881">
                  <c:v>458720.5</c:v>
                </c:pt>
                <c:pt idx="45882">
                  <c:v>458730.53</c:v>
                </c:pt>
                <c:pt idx="45883">
                  <c:v>458740.5</c:v>
                </c:pt>
                <c:pt idx="45884">
                  <c:v>458750.5</c:v>
                </c:pt>
                <c:pt idx="45885">
                  <c:v>458760.5</c:v>
                </c:pt>
                <c:pt idx="45886">
                  <c:v>458770.5</c:v>
                </c:pt>
                <c:pt idx="45887">
                  <c:v>458780.5</c:v>
                </c:pt>
                <c:pt idx="45888">
                  <c:v>458790.5</c:v>
                </c:pt>
                <c:pt idx="45889">
                  <c:v>458800.47</c:v>
                </c:pt>
                <c:pt idx="45890">
                  <c:v>458810.5</c:v>
                </c:pt>
                <c:pt idx="45891">
                  <c:v>458820.5</c:v>
                </c:pt>
                <c:pt idx="45892">
                  <c:v>458830.47</c:v>
                </c:pt>
                <c:pt idx="45893">
                  <c:v>458840.5</c:v>
                </c:pt>
                <c:pt idx="45894">
                  <c:v>458850.5</c:v>
                </c:pt>
                <c:pt idx="45895">
                  <c:v>458860.47</c:v>
                </c:pt>
                <c:pt idx="45896">
                  <c:v>458870.44</c:v>
                </c:pt>
                <c:pt idx="45897">
                  <c:v>458880.5</c:v>
                </c:pt>
                <c:pt idx="45898">
                  <c:v>458890.5</c:v>
                </c:pt>
                <c:pt idx="45899">
                  <c:v>458900.47</c:v>
                </c:pt>
                <c:pt idx="45900">
                  <c:v>458910.5</c:v>
                </c:pt>
                <c:pt idx="45901">
                  <c:v>458920.5</c:v>
                </c:pt>
                <c:pt idx="45902">
                  <c:v>458930.47</c:v>
                </c:pt>
                <c:pt idx="45903">
                  <c:v>458940.44</c:v>
                </c:pt>
                <c:pt idx="45904">
                  <c:v>458950.5</c:v>
                </c:pt>
                <c:pt idx="45905">
                  <c:v>458960.47</c:v>
                </c:pt>
                <c:pt idx="45906">
                  <c:v>458970.44</c:v>
                </c:pt>
                <c:pt idx="45907">
                  <c:v>458980.5</c:v>
                </c:pt>
                <c:pt idx="45908">
                  <c:v>458990.47</c:v>
                </c:pt>
                <c:pt idx="45909">
                  <c:v>459000.44</c:v>
                </c:pt>
                <c:pt idx="45910">
                  <c:v>459010.44</c:v>
                </c:pt>
                <c:pt idx="45911">
                  <c:v>459020.47</c:v>
                </c:pt>
                <c:pt idx="45912">
                  <c:v>459030.44</c:v>
                </c:pt>
                <c:pt idx="45913">
                  <c:v>459040.44</c:v>
                </c:pt>
                <c:pt idx="45914">
                  <c:v>459050.44</c:v>
                </c:pt>
                <c:pt idx="45915">
                  <c:v>459060.47</c:v>
                </c:pt>
                <c:pt idx="45916">
                  <c:v>459070.44</c:v>
                </c:pt>
                <c:pt idx="45917">
                  <c:v>459080.44</c:v>
                </c:pt>
                <c:pt idx="45918">
                  <c:v>459090.47</c:v>
                </c:pt>
                <c:pt idx="45919">
                  <c:v>459100.44</c:v>
                </c:pt>
                <c:pt idx="45920">
                  <c:v>459110.44</c:v>
                </c:pt>
                <c:pt idx="45921">
                  <c:v>459120.44</c:v>
                </c:pt>
                <c:pt idx="45922">
                  <c:v>459130.44</c:v>
                </c:pt>
                <c:pt idx="45923">
                  <c:v>459140.44</c:v>
                </c:pt>
                <c:pt idx="45924">
                  <c:v>459150.44</c:v>
                </c:pt>
                <c:pt idx="45925">
                  <c:v>459160.41</c:v>
                </c:pt>
                <c:pt idx="45926">
                  <c:v>459170.44</c:v>
                </c:pt>
                <c:pt idx="45927">
                  <c:v>459180.44</c:v>
                </c:pt>
                <c:pt idx="45928">
                  <c:v>459190.41</c:v>
                </c:pt>
                <c:pt idx="45929">
                  <c:v>459200.44</c:v>
                </c:pt>
                <c:pt idx="45930">
                  <c:v>459210.44</c:v>
                </c:pt>
                <c:pt idx="45931">
                  <c:v>459220.41</c:v>
                </c:pt>
                <c:pt idx="45932">
                  <c:v>459230.38</c:v>
                </c:pt>
                <c:pt idx="45933">
                  <c:v>459240.44</c:v>
                </c:pt>
                <c:pt idx="45934">
                  <c:v>459250.44</c:v>
                </c:pt>
                <c:pt idx="45935">
                  <c:v>459260.38</c:v>
                </c:pt>
                <c:pt idx="45936">
                  <c:v>459270.38</c:v>
                </c:pt>
                <c:pt idx="45937">
                  <c:v>459280.44</c:v>
                </c:pt>
                <c:pt idx="45938">
                  <c:v>459290.41</c:v>
                </c:pt>
                <c:pt idx="45939">
                  <c:v>459300.38</c:v>
                </c:pt>
                <c:pt idx="45940">
                  <c:v>459310.44</c:v>
                </c:pt>
                <c:pt idx="45941">
                  <c:v>459320.41</c:v>
                </c:pt>
                <c:pt idx="45942">
                  <c:v>459330.38</c:v>
                </c:pt>
                <c:pt idx="45943">
                  <c:v>459340.38</c:v>
                </c:pt>
                <c:pt idx="45944">
                  <c:v>459350.41</c:v>
                </c:pt>
                <c:pt idx="45945">
                  <c:v>459360.38</c:v>
                </c:pt>
                <c:pt idx="45946">
                  <c:v>459370.38</c:v>
                </c:pt>
                <c:pt idx="45947">
                  <c:v>459380.41</c:v>
                </c:pt>
                <c:pt idx="45948">
                  <c:v>459390.38</c:v>
                </c:pt>
                <c:pt idx="45949">
                  <c:v>459400.38</c:v>
                </c:pt>
                <c:pt idx="45950">
                  <c:v>459410.38</c:v>
                </c:pt>
                <c:pt idx="45951">
                  <c:v>459420.38</c:v>
                </c:pt>
                <c:pt idx="45952">
                  <c:v>459430.38</c:v>
                </c:pt>
                <c:pt idx="45953">
                  <c:v>459440.38</c:v>
                </c:pt>
                <c:pt idx="45954">
                  <c:v>459450.41</c:v>
                </c:pt>
                <c:pt idx="45955">
                  <c:v>459460.38</c:v>
                </c:pt>
                <c:pt idx="45956">
                  <c:v>459470.38</c:v>
                </c:pt>
                <c:pt idx="45957">
                  <c:v>459480.38</c:v>
                </c:pt>
                <c:pt idx="45958">
                  <c:v>459490.38</c:v>
                </c:pt>
                <c:pt idx="45959">
                  <c:v>459500.38</c:v>
                </c:pt>
                <c:pt idx="45960">
                  <c:v>459510.38</c:v>
                </c:pt>
                <c:pt idx="45961">
                  <c:v>459520.34</c:v>
                </c:pt>
                <c:pt idx="45962">
                  <c:v>459530.38</c:v>
                </c:pt>
                <c:pt idx="45963">
                  <c:v>459540.38</c:v>
                </c:pt>
                <c:pt idx="45964">
                  <c:v>459550.34</c:v>
                </c:pt>
                <c:pt idx="45965">
                  <c:v>459560.38</c:v>
                </c:pt>
                <c:pt idx="45966">
                  <c:v>459570.38</c:v>
                </c:pt>
                <c:pt idx="45967">
                  <c:v>459580.34</c:v>
                </c:pt>
                <c:pt idx="45968">
                  <c:v>459590.31</c:v>
                </c:pt>
                <c:pt idx="45969">
                  <c:v>459600.38</c:v>
                </c:pt>
                <c:pt idx="45970">
                  <c:v>459610.34</c:v>
                </c:pt>
                <c:pt idx="45971">
                  <c:v>459620.31</c:v>
                </c:pt>
                <c:pt idx="45972">
                  <c:v>459630.31</c:v>
                </c:pt>
                <c:pt idx="45973">
                  <c:v>459640.38</c:v>
                </c:pt>
                <c:pt idx="45974">
                  <c:v>459650.34</c:v>
                </c:pt>
                <c:pt idx="45975">
                  <c:v>459660.31</c:v>
                </c:pt>
                <c:pt idx="45976">
                  <c:v>459670.38</c:v>
                </c:pt>
                <c:pt idx="45977">
                  <c:v>459680.34</c:v>
                </c:pt>
                <c:pt idx="45978">
                  <c:v>459690.31</c:v>
                </c:pt>
                <c:pt idx="45979">
                  <c:v>459700.31</c:v>
                </c:pt>
                <c:pt idx="45980">
                  <c:v>459710.34</c:v>
                </c:pt>
                <c:pt idx="45981">
                  <c:v>459720.31</c:v>
                </c:pt>
                <c:pt idx="45982">
                  <c:v>459730.31</c:v>
                </c:pt>
                <c:pt idx="45983">
                  <c:v>459740.31</c:v>
                </c:pt>
                <c:pt idx="45984">
                  <c:v>459750.31</c:v>
                </c:pt>
                <c:pt idx="45985">
                  <c:v>459760.31</c:v>
                </c:pt>
                <c:pt idx="45986">
                  <c:v>459770.31</c:v>
                </c:pt>
                <c:pt idx="45987">
                  <c:v>459780.31</c:v>
                </c:pt>
                <c:pt idx="45988">
                  <c:v>459790.31</c:v>
                </c:pt>
                <c:pt idx="45989">
                  <c:v>459800.31</c:v>
                </c:pt>
                <c:pt idx="45990">
                  <c:v>459810.28</c:v>
                </c:pt>
                <c:pt idx="45991">
                  <c:v>459820.31</c:v>
                </c:pt>
                <c:pt idx="45992">
                  <c:v>459830.31</c:v>
                </c:pt>
                <c:pt idx="45993">
                  <c:v>459840.31</c:v>
                </c:pt>
                <c:pt idx="45994">
                  <c:v>459850.28</c:v>
                </c:pt>
                <c:pt idx="45995">
                  <c:v>459860.31</c:v>
                </c:pt>
                <c:pt idx="45996">
                  <c:v>459870.31</c:v>
                </c:pt>
                <c:pt idx="45997">
                  <c:v>459880.28</c:v>
                </c:pt>
                <c:pt idx="45998">
                  <c:v>459890.31</c:v>
                </c:pt>
                <c:pt idx="45999">
                  <c:v>459900.31</c:v>
                </c:pt>
                <c:pt idx="46000">
                  <c:v>459910.28</c:v>
                </c:pt>
                <c:pt idx="46001">
                  <c:v>459920.25</c:v>
                </c:pt>
                <c:pt idx="46002">
                  <c:v>459930.31</c:v>
                </c:pt>
                <c:pt idx="46003">
                  <c:v>459940.28</c:v>
                </c:pt>
                <c:pt idx="46004">
                  <c:v>459950.25</c:v>
                </c:pt>
                <c:pt idx="46005">
                  <c:v>459960.31</c:v>
                </c:pt>
                <c:pt idx="46006">
                  <c:v>459970.28</c:v>
                </c:pt>
                <c:pt idx="46007">
                  <c:v>459980.25</c:v>
                </c:pt>
                <c:pt idx="46008">
                  <c:v>459990.25</c:v>
                </c:pt>
                <c:pt idx="46009">
                  <c:v>460000.31</c:v>
                </c:pt>
                <c:pt idx="46010">
                  <c:v>460010.28</c:v>
                </c:pt>
                <c:pt idx="46011">
                  <c:v>460020.25</c:v>
                </c:pt>
                <c:pt idx="46012">
                  <c:v>460030.31</c:v>
                </c:pt>
                <c:pt idx="46013">
                  <c:v>460040.28</c:v>
                </c:pt>
                <c:pt idx="46014">
                  <c:v>460050.25</c:v>
                </c:pt>
                <c:pt idx="46015">
                  <c:v>460060.25</c:v>
                </c:pt>
                <c:pt idx="46016">
                  <c:v>460070.28</c:v>
                </c:pt>
                <c:pt idx="46017">
                  <c:v>460080.25</c:v>
                </c:pt>
                <c:pt idx="46018">
                  <c:v>460090.25</c:v>
                </c:pt>
                <c:pt idx="46019">
                  <c:v>460100.25</c:v>
                </c:pt>
                <c:pt idx="46020">
                  <c:v>460110.25</c:v>
                </c:pt>
                <c:pt idx="46021">
                  <c:v>460120.25</c:v>
                </c:pt>
                <c:pt idx="46022">
                  <c:v>460130.25</c:v>
                </c:pt>
                <c:pt idx="46023">
                  <c:v>460140.25</c:v>
                </c:pt>
                <c:pt idx="46024">
                  <c:v>460150.25</c:v>
                </c:pt>
                <c:pt idx="46025">
                  <c:v>460160.25</c:v>
                </c:pt>
                <c:pt idx="46026">
                  <c:v>460170.22</c:v>
                </c:pt>
                <c:pt idx="46027">
                  <c:v>460180.25</c:v>
                </c:pt>
                <c:pt idx="46028">
                  <c:v>460190.25</c:v>
                </c:pt>
                <c:pt idx="46029">
                  <c:v>460200.22</c:v>
                </c:pt>
                <c:pt idx="46030">
                  <c:v>460210.19</c:v>
                </c:pt>
                <c:pt idx="46031">
                  <c:v>460220.25</c:v>
                </c:pt>
                <c:pt idx="46032">
                  <c:v>460230.25</c:v>
                </c:pt>
                <c:pt idx="46033">
                  <c:v>460240.22</c:v>
                </c:pt>
                <c:pt idx="46034">
                  <c:v>460250.25</c:v>
                </c:pt>
                <c:pt idx="46035">
                  <c:v>460260.25</c:v>
                </c:pt>
                <c:pt idx="46036">
                  <c:v>460270.22</c:v>
                </c:pt>
                <c:pt idx="46037">
                  <c:v>460280.19</c:v>
                </c:pt>
                <c:pt idx="46038">
                  <c:v>460290.25</c:v>
                </c:pt>
                <c:pt idx="46039">
                  <c:v>460300.22</c:v>
                </c:pt>
                <c:pt idx="46040">
                  <c:v>460310.19</c:v>
                </c:pt>
                <c:pt idx="46041">
                  <c:v>460320.19</c:v>
                </c:pt>
                <c:pt idx="46042">
                  <c:v>460330.22</c:v>
                </c:pt>
                <c:pt idx="46043">
                  <c:v>460340.19</c:v>
                </c:pt>
                <c:pt idx="46044">
                  <c:v>460350.19</c:v>
                </c:pt>
                <c:pt idx="46045">
                  <c:v>460360.22</c:v>
                </c:pt>
                <c:pt idx="46046">
                  <c:v>460370.19</c:v>
                </c:pt>
                <c:pt idx="46047">
                  <c:v>460380.19</c:v>
                </c:pt>
                <c:pt idx="46048">
                  <c:v>460390.19</c:v>
                </c:pt>
                <c:pt idx="46049">
                  <c:v>460400.22</c:v>
                </c:pt>
                <c:pt idx="46050">
                  <c:v>460410.19</c:v>
                </c:pt>
                <c:pt idx="46051">
                  <c:v>460420.19</c:v>
                </c:pt>
                <c:pt idx="46052">
                  <c:v>460430.19</c:v>
                </c:pt>
                <c:pt idx="46053">
                  <c:v>460440.19</c:v>
                </c:pt>
                <c:pt idx="46054">
                  <c:v>460450.19</c:v>
                </c:pt>
                <c:pt idx="46055">
                  <c:v>460460.19</c:v>
                </c:pt>
                <c:pt idx="46056">
                  <c:v>460470.19</c:v>
                </c:pt>
                <c:pt idx="46057">
                  <c:v>460480.19</c:v>
                </c:pt>
                <c:pt idx="46058">
                  <c:v>460490.19</c:v>
                </c:pt>
                <c:pt idx="46059">
                  <c:v>460500.16</c:v>
                </c:pt>
                <c:pt idx="46060">
                  <c:v>460510.19</c:v>
                </c:pt>
                <c:pt idx="46061">
                  <c:v>460520.19</c:v>
                </c:pt>
                <c:pt idx="46062">
                  <c:v>460530.16</c:v>
                </c:pt>
                <c:pt idx="46063">
                  <c:v>460540.19</c:v>
                </c:pt>
                <c:pt idx="46064">
                  <c:v>460550.19</c:v>
                </c:pt>
                <c:pt idx="46065">
                  <c:v>460560.16</c:v>
                </c:pt>
                <c:pt idx="46066">
                  <c:v>460570.13</c:v>
                </c:pt>
                <c:pt idx="46067">
                  <c:v>460580.19</c:v>
                </c:pt>
                <c:pt idx="46068">
                  <c:v>460590.19</c:v>
                </c:pt>
                <c:pt idx="46069">
                  <c:v>460600.16</c:v>
                </c:pt>
                <c:pt idx="46070">
                  <c:v>460610.19</c:v>
                </c:pt>
                <c:pt idx="46071">
                  <c:v>460620.19</c:v>
                </c:pt>
                <c:pt idx="46072">
                  <c:v>460630.16</c:v>
                </c:pt>
                <c:pt idx="46073">
                  <c:v>460640.13</c:v>
                </c:pt>
                <c:pt idx="46074">
                  <c:v>460650.19</c:v>
                </c:pt>
                <c:pt idx="46075">
                  <c:v>460660.16</c:v>
                </c:pt>
                <c:pt idx="46076">
                  <c:v>460670.13</c:v>
                </c:pt>
                <c:pt idx="46077">
                  <c:v>460680.13</c:v>
                </c:pt>
                <c:pt idx="46078">
                  <c:v>460690.16</c:v>
                </c:pt>
                <c:pt idx="46079">
                  <c:v>460700.13</c:v>
                </c:pt>
                <c:pt idx="46080">
                  <c:v>460710.13</c:v>
                </c:pt>
                <c:pt idx="46081">
                  <c:v>460720.16</c:v>
                </c:pt>
                <c:pt idx="46082">
                  <c:v>460730.13</c:v>
                </c:pt>
                <c:pt idx="46083">
                  <c:v>460740.13</c:v>
                </c:pt>
                <c:pt idx="46084">
                  <c:v>460750.13</c:v>
                </c:pt>
                <c:pt idx="46085">
                  <c:v>460760.16</c:v>
                </c:pt>
                <c:pt idx="46086">
                  <c:v>460770.13</c:v>
                </c:pt>
                <c:pt idx="46087">
                  <c:v>460780.13</c:v>
                </c:pt>
                <c:pt idx="46088">
                  <c:v>460790.09</c:v>
                </c:pt>
                <c:pt idx="46089">
                  <c:v>460800.13</c:v>
                </c:pt>
                <c:pt idx="46090">
                  <c:v>460810.13</c:v>
                </c:pt>
                <c:pt idx="46091">
                  <c:v>460820.13</c:v>
                </c:pt>
                <c:pt idx="46092">
                  <c:v>460830.13</c:v>
                </c:pt>
                <c:pt idx="46093">
                  <c:v>460840.13</c:v>
                </c:pt>
                <c:pt idx="46094">
                  <c:v>460850.13</c:v>
                </c:pt>
                <c:pt idx="46095">
                  <c:v>460860.09</c:v>
                </c:pt>
                <c:pt idx="46096">
                  <c:v>460870.13</c:v>
                </c:pt>
                <c:pt idx="46097">
                  <c:v>460880.13</c:v>
                </c:pt>
                <c:pt idx="46098">
                  <c:v>460890.09</c:v>
                </c:pt>
                <c:pt idx="46099">
                  <c:v>460900.06</c:v>
                </c:pt>
                <c:pt idx="46100">
                  <c:v>460910.13</c:v>
                </c:pt>
                <c:pt idx="46101">
                  <c:v>460920.09</c:v>
                </c:pt>
                <c:pt idx="46102">
                  <c:v>460930.06</c:v>
                </c:pt>
                <c:pt idx="46103">
                  <c:v>460940.13</c:v>
                </c:pt>
                <c:pt idx="46104">
                  <c:v>460950.09</c:v>
                </c:pt>
                <c:pt idx="46105">
                  <c:v>460960.06</c:v>
                </c:pt>
                <c:pt idx="46106">
                  <c:v>460970.06</c:v>
                </c:pt>
                <c:pt idx="46107">
                  <c:v>460980.13</c:v>
                </c:pt>
                <c:pt idx="46108">
                  <c:v>460990.09</c:v>
                </c:pt>
                <c:pt idx="46109">
                  <c:v>461000.06</c:v>
                </c:pt>
                <c:pt idx="46110">
                  <c:v>461010.13</c:v>
                </c:pt>
                <c:pt idx="46111">
                  <c:v>461020.09</c:v>
                </c:pt>
                <c:pt idx="46112">
                  <c:v>461030.06</c:v>
                </c:pt>
                <c:pt idx="46113">
                  <c:v>461040.06</c:v>
                </c:pt>
                <c:pt idx="46114">
                  <c:v>461050.09</c:v>
                </c:pt>
                <c:pt idx="46115">
                  <c:v>461060.06</c:v>
                </c:pt>
                <c:pt idx="46116">
                  <c:v>461070.06</c:v>
                </c:pt>
                <c:pt idx="46117">
                  <c:v>461080.06</c:v>
                </c:pt>
                <c:pt idx="46118">
                  <c:v>461090.06</c:v>
                </c:pt>
                <c:pt idx="46119">
                  <c:v>461100.06</c:v>
                </c:pt>
                <c:pt idx="46120">
                  <c:v>461110.06</c:v>
                </c:pt>
                <c:pt idx="46121">
                  <c:v>461120.06</c:v>
                </c:pt>
                <c:pt idx="46122">
                  <c:v>461130.06</c:v>
                </c:pt>
                <c:pt idx="46123">
                  <c:v>461140.06</c:v>
                </c:pt>
                <c:pt idx="46124">
                  <c:v>461150.03</c:v>
                </c:pt>
                <c:pt idx="46125">
                  <c:v>461160.06</c:v>
                </c:pt>
                <c:pt idx="46126">
                  <c:v>461170.06</c:v>
                </c:pt>
                <c:pt idx="46127">
                  <c:v>461180.06</c:v>
                </c:pt>
                <c:pt idx="46128">
                  <c:v>461190.06</c:v>
                </c:pt>
                <c:pt idx="46129">
                  <c:v>461200.06</c:v>
                </c:pt>
                <c:pt idx="46130">
                  <c:v>461210.06</c:v>
                </c:pt>
                <c:pt idx="46131">
                  <c:v>461220.03</c:v>
                </c:pt>
                <c:pt idx="46132">
                  <c:v>461230.06</c:v>
                </c:pt>
                <c:pt idx="46133">
                  <c:v>461240.06</c:v>
                </c:pt>
                <c:pt idx="46134">
                  <c:v>461250.03</c:v>
                </c:pt>
                <c:pt idx="46135">
                  <c:v>461260</c:v>
                </c:pt>
                <c:pt idx="46136">
                  <c:v>461270.06</c:v>
                </c:pt>
                <c:pt idx="46137">
                  <c:v>461280.03</c:v>
                </c:pt>
                <c:pt idx="46138">
                  <c:v>461290</c:v>
                </c:pt>
                <c:pt idx="46139">
                  <c:v>461300.06</c:v>
                </c:pt>
                <c:pt idx="46140">
                  <c:v>461310.03</c:v>
                </c:pt>
                <c:pt idx="46141">
                  <c:v>461320</c:v>
                </c:pt>
                <c:pt idx="46142">
                  <c:v>461330</c:v>
                </c:pt>
                <c:pt idx="46143">
                  <c:v>461340.06</c:v>
                </c:pt>
                <c:pt idx="46144">
                  <c:v>461350.03</c:v>
                </c:pt>
                <c:pt idx="46145">
                  <c:v>461360</c:v>
                </c:pt>
                <c:pt idx="46146">
                  <c:v>461370</c:v>
                </c:pt>
                <c:pt idx="46147">
                  <c:v>461380.03</c:v>
                </c:pt>
                <c:pt idx="46148">
                  <c:v>461390</c:v>
                </c:pt>
                <c:pt idx="46149">
                  <c:v>461400</c:v>
                </c:pt>
                <c:pt idx="46150">
                  <c:v>461410.03</c:v>
                </c:pt>
                <c:pt idx="46151">
                  <c:v>461420</c:v>
                </c:pt>
                <c:pt idx="46152">
                  <c:v>461430</c:v>
                </c:pt>
                <c:pt idx="46153">
                  <c:v>461440</c:v>
                </c:pt>
                <c:pt idx="46154">
                  <c:v>461450</c:v>
                </c:pt>
                <c:pt idx="46155">
                  <c:v>461460</c:v>
                </c:pt>
                <c:pt idx="46156">
                  <c:v>461470</c:v>
                </c:pt>
                <c:pt idx="46157">
                  <c:v>461479.97</c:v>
                </c:pt>
                <c:pt idx="46158">
                  <c:v>461490</c:v>
                </c:pt>
                <c:pt idx="46159">
                  <c:v>461500</c:v>
                </c:pt>
                <c:pt idx="46160">
                  <c:v>461509.97</c:v>
                </c:pt>
                <c:pt idx="46161">
                  <c:v>461520</c:v>
                </c:pt>
                <c:pt idx="46162">
                  <c:v>461530</c:v>
                </c:pt>
                <c:pt idx="46163">
                  <c:v>461539.97</c:v>
                </c:pt>
                <c:pt idx="46164">
                  <c:v>461549.94</c:v>
                </c:pt>
                <c:pt idx="46165">
                  <c:v>461560</c:v>
                </c:pt>
                <c:pt idx="46166">
                  <c:v>461570</c:v>
                </c:pt>
                <c:pt idx="46167">
                  <c:v>461579.97</c:v>
                </c:pt>
                <c:pt idx="46168">
                  <c:v>461590</c:v>
                </c:pt>
                <c:pt idx="46169">
                  <c:v>461600</c:v>
                </c:pt>
                <c:pt idx="46170">
                  <c:v>461609.97</c:v>
                </c:pt>
                <c:pt idx="46171">
                  <c:v>461619.94</c:v>
                </c:pt>
                <c:pt idx="46172">
                  <c:v>461630</c:v>
                </c:pt>
                <c:pt idx="46173">
                  <c:v>461639.97</c:v>
                </c:pt>
                <c:pt idx="46174">
                  <c:v>461649.94</c:v>
                </c:pt>
                <c:pt idx="46175">
                  <c:v>461660</c:v>
                </c:pt>
                <c:pt idx="46176">
                  <c:v>461669.97</c:v>
                </c:pt>
                <c:pt idx="46177">
                  <c:v>461679.94</c:v>
                </c:pt>
                <c:pt idx="46178">
                  <c:v>461689.94</c:v>
                </c:pt>
                <c:pt idx="46179">
                  <c:v>461699.97</c:v>
                </c:pt>
                <c:pt idx="46180">
                  <c:v>461709.94</c:v>
                </c:pt>
                <c:pt idx="46181">
                  <c:v>461719.94</c:v>
                </c:pt>
                <c:pt idx="46182">
                  <c:v>461729.94</c:v>
                </c:pt>
                <c:pt idx="46183">
                  <c:v>461739.97</c:v>
                </c:pt>
                <c:pt idx="46184">
                  <c:v>461749.94</c:v>
                </c:pt>
                <c:pt idx="46185">
                  <c:v>461759.94</c:v>
                </c:pt>
                <c:pt idx="46186">
                  <c:v>461769.97</c:v>
                </c:pt>
                <c:pt idx="46187">
                  <c:v>461779.94</c:v>
                </c:pt>
                <c:pt idx="46188">
                  <c:v>461789.94</c:v>
                </c:pt>
                <c:pt idx="46189">
                  <c:v>461799.94</c:v>
                </c:pt>
                <c:pt idx="46190">
                  <c:v>461809.94</c:v>
                </c:pt>
                <c:pt idx="46191">
                  <c:v>461819.94</c:v>
                </c:pt>
                <c:pt idx="46192">
                  <c:v>461829.94</c:v>
                </c:pt>
                <c:pt idx="46193">
                  <c:v>461839.91</c:v>
                </c:pt>
                <c:pt idx="46194">
                  <c:v>461849.94</c:v>
                </c:pt>
                <c:pt idx="46195">
                  <c:v>461859.94</c:v>
                </c:pt>
                <c:pt idx="46196">
                  <c:v>461869.91</c:v>
                </c:pt>
                <c:pt idx="46197">
                  <c:v>461879.94</c:v>
                </c:pt>
                <c:pt idx="46198">
                  <c:v>461889.94</c:v>
                </c:pt>
                <c:pt idx="46199">
                  <c:v>461899.91</c:v>
                </c:pt>
                <c:pt idx="46200">
                  <c:v>461909.88</c:v>
                </c:pt>
                <c:pt idx="46201">
                  <c:v>461919.94</c:v>
                </c:pt>
                <c:pt idx="46202">
                  <c:v>461929.94</c:v>
                </c:pt>
                <c:pt idx="46203">
                  <c:v>461939.91</c:v>
                </c:pt>
                <c:pt idx="46204">
                  <c:v>461949.88</c:v>
                </c:pt>
                <c:pt idx="46205">
                  <c:v>461959.94</c:v>
                </c:pt>
                <c:pt idx="46206">
                  <c:v>461969.91</c:v>
                </c:pt>
                <c:pt idx="46207">
                  <c:v>461979.88</c:v>
                </c:pt>
                <c:pt idx="46208">
                  <c:v>461989.94</c:v>
                </c:pt>
                <c:pt idx="46209">
                  <c:v>461999.91</c:v>
                </c:pt>
                <c:pt idx="46210">
                  <c:v>462009.88</c:v>
                </c:pt>
                <c:pt idx="46211">
                  <c:v>462019.88</c:v>
                </c:pt>
                <c:pt idx="46212">
                  <c:v>462029.91</c:v>
                </c:pt>
                <c:pt idx="46213">
                  <c:v>462039.88</c:v>
                </c:pt>
                <c:pt idx="46214">
                  <c:v>462049.88</c:v>
                </c:pt>
                <c:pt idx="46215">
                  <c:v>462059.88</c:v>
                </c:pt>
                <c:pt idx="46216">
                  <c:v>462069.88</c:v>
                </c:pt>
                <c:pt idx="46217">
                  <c:v>462079.88</c:v>
                </c:pt>
                <c:pt idx="46218">
                  <c:v>462089.88</c:v>
                </c:pt>
                <c:pt idx="46219">
                  <c:v>462099.91</c:v>
                </c:pt>
                <c:pt idx="46220">
                  <c:v>462109.88</c:v>
                </c:pt>
                <c:pt idx="46221">
                  <c:v>462119.88</c:v>
                </c:pt>
                <c:pt idx="46222">
                  <c:v>462129.84</c:v>
                </c:pt>
                <c:pt idx="46223">
                  <c:v>462139.88</c:v>
                </c:pt>
                <c:pt idx="46224">
                  <c:v>462149.88</c:v>
                </c:pt>
                <c:pt idx="46225">
                  <c:v>462159.88</c:v>
                </c:pt>
                <c:pt idx="46226">
                  <c:v>462169.88</c:v>
                </c:pt>
                <c:pt idx="46227">
                  <c:v>462179.88</c:v>
                </c:pt>
                <c:pt idx="46228">
                  <c:v>462189.88</c:v>
                </c:pt>
                <c:pt idx="46229">
                  <c:v>462199.84</c:v>
                </c:pt>
                <c:pt idx="46230">
                  <c:v>462209.88</c:v>
                </c:pt>
                <c:pt idx="46231">
                  <c:v>462219.88</c:v>
                </c:pt>
                <c:pt idx="46232">
                  <c:v>462229.84</c:v>
                </c:pt>
                <c:pt idx="46233">
                  <c:v>462239.88</c:v>
                </c:pt>
                <c:pt idx="46234">
                  <c:v>462249.88</c:v>
                </c:pt>
                <c:pt idx="46235">
                  <c:v>462259.84</c:v>
                </c:pt>
                <c:pt idx="46236">
                  <c:v>462269.81</c:v>
                </c:pt>
                <c:pt idx="46237">
                  <c:v>462279.88</c:v>
                </c:pt>
                <c:pt idx="46238">
                  <c:v>462289.84</c:v>
                </c:pt>
                <c:pt idx="46239">
                  <c:v>462299.81</c:v>
                </c:pt>
                <c:pt idx="46240">
                  <c:v>462309.81</c:v>
                </c:pt>
                <c:pt idx="46241">
                  <c:v>462319.88</c:v>
                </c:pt>
                <c:pt idx="46242">
                  <c:v>462329.84</c:v>
                </c:pt>
                <c:pt idx="46243">
                  <c:v>462339.81</c:v>
                </c:pt>
                <c:pt idx="46244">
                  <c:v>462349.88</c:v>
                </c:pt>
                <c:pt idx="46245">
                  <c:v>462359.84</c:v>
                </c:pt>
                <c:pt idx="46246">
                  <c:v>462369.81</c:v>
                </c:pt>
                <c:pt idx="46247">
                  <c:v>462379.81</c:v>
                </c:pt>
                <c:pt idx="46248">
                  <c:v>462389.84</c:v>
                </c:pt>
                <c:pt idx="46249">
                  <c:v>462399.81</c:v>
                </c:pt>
                <c:pt idx="46250">
                  <c:v>462409.81</c:v>
                </c:pt>
                <c:pt idx="46251">
                  <c:v>462419.81</c:v>
                </c:pt>
                <c:pt idx="46252">
                  <c:v>462429.81</c:v>
                </c:pt>
                <c:pt idx="46253">
                  <c:v>462439.81</c:v>
                </c:pt>
                <c:pt idx="46254">
                  <c:v>462449.81</c:v>
                </c:pt>
                <c:pt idx="46255">
                  <c:v>462459.81</c:v>
                </c:pt>
                <c:pt idx="46256">
                  <c:v>462469.81</c:v>
                </c:pt>
                <c:pt idx="46257">
                  <c:v>462479.81</c:v>
                </c:pt>
                <c:pt idx="46258">
                  <c:v>462489.78</c:v>
                </c:pt>
                <c:pt idx="46259">
                  <c:v>462499.81</c:v>
                </c:pt>
                <c:pt idx="46260">
                  <c:v>462509.81</c:v>
                </c:pt>
                <c:pt idx="46261">
                  <c:v>462519.81</c:v>
                </c:pt>
                <c:pt idx="46262">
                  <c:v>462529.78</c:v>
                </c:pt>
                <c:pt idx="46263">
                  <c:v>462539.81</c:v>
                </c:pt>
                <c:pt idx="46264">
                  <c:v>462549.81</c:v>
                </c:pt>
                <c:pt idx="46265">
                  <c:v>462559.78</c:v>
                </c:pt>
                <c:pt idx="46266">
                  <c:v>462569.81</c:v>
                </c:pt>
                <c:pt idx="46267">
                  <c:v>462579.81</c:v>
                </c:pt>
                <c:pt idx="46268">
                  <c:v>462589.78</c:v>
                </c:pt>
                <c:pt idx="46269">
                  <c:v>462599.75</c:v>
                </c:pt>
                <c:pt idx="46270">
                  <c:v>462609.81</c:v>
                </c:pt>
                <c:pt idx="46271">
                  <c:v>462619.78</c:v>
                </c:pt>
                <c:pt idx="46272">
                  <c:v>462629.75</c:v>
                </c:pt>
                <c:pt idx="46273">
                  <c:v>462639.75</c:v>
                </c:pt>
                <c:pt idx="46274">
                  <c:v>462649.78</c:v>
                </c:pt>
                <c:pt idx="46275">
                  <c:v>462659.75</c:v>
                </c:pt>
                <c:pt idx="46276">
                  <c:v>462669.75</c:v>
                </c:pt>
                <c:pt idx="46277">
                  <c:v>462679.81</c:v>
                </c:pt>
                <c:pt idx="46278">
                  <c:v>462689.78</c:v>
                </c:pt>
                <c:pt idx="46279">
                  <c:v>462699.75</c:v>
                </c:pt>
                <c:pt idx="46280">
                  <c:v>462709.75</c:v>
                </c:pt>
                <c:pt idx="46281">
                  <c:v>462719.78</c:v>
                </c:pt>
                <c:pt idx="46282">
                  <c:v>462729.75</c:v>
                </c:pt>
                <c:pt idx="46283">
                  <c:v>462739.75</c:v>
                </c:pt>
                <c:pt idx="46284">
                  <c:v>462749.78</c:v>
                </c:pt>
                <c:pt idx="46285">
                  <c:v>462759.75</c:v>
                </c:pt>
                <c:pt idx="46286">
                  <c:v>462769.75</c:v>
                </c:pt>
                <c:pt idx="46287">
                  <c:v>462779.75</c:v>
                </c:pt>
                <c:pt idx="46288">
                  <c:v>462789.75</c:v>
                </c:pt>
                <c:pt idx="46289">
                  <c:v>462799.75</c:v>
                </c:pt>
                <c:pt idx="46290">
                  <c:v>462809.75</c:v>
                </c:pt>
                <c:pt idx="46291">
                  <c:v>462819.75</c:v>
                </c:pt>
                <c:pt idx="46292">
                  <c:v>462829.75</c:v>
                </c:pt>
                <c:pt idx="46293">
                  <c:v>462839.75</c:v>
                </c:pt>
                <c:pt idx="46294">
                  <c:v>462849.72</c:v>
                </c:pt>
                <c:pt idx="46295">
                  <c:v>462859.75</c:v>
                </c:pt>
                <c:pt idx="46296">
                  <c:v>462869.75</c:v>
                </c:pt>
                <c:pt idx="46297">
                  <c:v>462879.72</c:v>
                </c:pt>
                <c:pt idx="46298">
                  <c:v>462889.69</c:v>
                </c:pt>
                <c:pt idx="46299">
                  <c:v>462899.75</c:v>
                </c:pt>
                <c:pt idx="46300">
                  <c:v>462909.75</c:v>
                </c:pt>
                <c:pt idx="46301">
                  <c:v>462919.72</c:v>
                </c:pt>
                <c:pt idx="46302">
                  <c:v>462929.75</c:v>
                </c:pt>
                <c:pt idx="46303">
                  <c:v>462939.75</c:v>
                </c:pt>
                <c:pt idx="46304">
                  <c:v>462949.72</c:v>
                </c:pt>
                <c:pt idx="46305">
                  <c:v>462959.69</c:v>
                </c:pt>
                <c:pt idx="46306">
                  <c:v>462969.75</c:v>
                </c:pt>
                <c:pt idx="46307">
                  <c:v>462979.72</c:v>
                </c:pt>
                <c:pt idx="46308">
                  <c:v>462989.69</c:v>
                </c:pt>
                <c:pt idx="46309">
                  <c:v>462999.69</c:v>
                </c:pt>
                <c:pt idx="46310">
                  <c:v>463009.72</c:v>
                </c:pt>
                <c:pt idx="46311">
                  <c:v>463019.69</c:v>
                </c:pt>
                <c:pt idx="46312">
                  <c:v>463029.69</c:v>
                </c:pt>
                <c:pt idx="46313">
                  <c:v>463039.72</c:v>
                </c:pt>
                <c:pt idx="46314">
                  <c:v>463049.69</c:v>
                </c:pt>
                <c:pt idx="46315">
                  <c:v>463059.69</c:v>
                </c:pt>
                <c:pt idx="46316">
                  <c:v>463069.69</c:v>
                </c:pt>
                <c:pt idx="46317">
                  <c:v>463079.72</c:v>
                </c:pt>
                <c:pt idx="46318">
                  <c:v>463089.69</c:v>
                </c:pt>
                <c:pt idx="46319">
                  <c:v>463099.69</c:v>
                </c:pt>
                <c:pt idx="46320">
                  <c:v>463109.69</c:v>
                </c:pt>
                <c:pt idx="46321">
                  <c:v>463119.69</c:v>
                </c:pt>
                <c:pt idx="46322">
                  <c:v>463129.69</c:v>
                </c:pt>
                <c:pt idx="46323">
                  <c:v>463139.69</c:v>
                </c:pt>
                <c:pt idx="46324">
                  <c:v>463149.69</c:v>
                </c:pt>
                <c:pt idx="46325">
                  <c:v>463159.69</c:v>
                </c:pt>
                <c:pt idx="46326">
                  <c:v>463169.69</c:v>
                </c:pt>
                <c:pt idx="46327">
                  <c:v>463179.66</c:v>
                </c:pt>
                <c:pt idx="46328">
                  <c:v>463189.69</c:v>
                </c:pt>
                <c:pt idx="46329">
                  <c:v>463199.69</c:v>
                </c:pt>
                <c:pt idx="46330">
                  <c:v>463209.66</c:v>
                </c:pt>
                <c:pt idx="46331">
                  <c:v>463219.69</c:v>
                </c:pt>
                <c:pt idx="46332">
                  <c:v>463229.69</c:v>
                </c:pt>
                <c:pt idx="46333">
                  <c:v>463239.66</c:v>
                </c:pt>
                <c:pt idx="46334">
                  <c:v>463249.63</c:v>
                </c:pt>
                <c:pt idx="46335">
                  <c:v>463259.69</c:v>
                </c:pt>
                <c:pt idx="46336">
                  <c:v>463269.69</c:v>
                </c:pt>
                <c:pt idx="46337">
                  <c:v>463279.66</c:v>
                </c:pt>
                <c:pt idx="46338">
                  <c:v>463289.63</c:v>
                </c:pt>
                <c:pt idx="46339">
                  <c:v>463299.69</c:v>
                </c:pt>
                <c:pt idx="46340">
                  <c:v>463309.66</c:v>
                </c:pt>
                <c:pt idx="46341">
                  <c:v>463319.63</c:v>
                </c:pt>
                <c:pt idx="46342">
                  <c:v>463329.69</c:v>
                </c:pt>
                <c:pt idx="46343">
                  <c:v>463339.66</c:v>
                </c:pt>
                <c:pt idx="46344">
                  <c:v>463349.63</c:v>
                </c:pt>
                <c:pt idx="46345">
                  <c:v>463359.63</c:v>
                </c:pt>
                <c:pt idx="46346">
                  <c:v>463369.66</c:v>
                </c:pt>
                <c:pt idx="46347">
                  <c:v>463379.63</c:v>
                </c:pt>
                <c:pt idx="46348">
                  <c:v>463389.63</c:v>
                </c:pt>
                <c:pt idx="46349">
                  <c:v>463399.66</c:v>
                </c:pt>
                <c:pt idx="46350">
                  <c:v>463409.63</c:v>
                </c:pt>
                <c:pt idx="46351">
                  <c:v>463419.63</c:v>
                </c:pt>
                <c:pt idx="46352">
                  <c:v>463429.63</c:v>
                </c:pt>
                <c:pt idx="46353">
                  <c:v>463439.66</c:v>
                </c:pt>
                <c:pt idx="46354">
                  <c:v>463449.63</c:v>
                </c:pt>
                <c:pt idx="46355">
                  <c:v>463459.63</c:v>
                </c:pt>
                <c:pt idx="46356">
                  <c:v>463469.59</c:v>
                </c:pt>
                <c:pt idx="46357">
                  <c:v>463479.63</c:v>
                </c:pt>
                <c:pt idx="46358">
                  <c:v>463489.63</c:v>
                </c:pt>
                <c:pt idx="46359">
                  <c:v>463499.63</c:v>
                </c:pt>
                <c:pt idx="46360">
                  <c:v>463509.63</c:v>
                </c:pt>
                <c:pt idx="46361">
                  <c:v>463519.63</c:v>
                </c:pt>
                <c:pt idx="46362">
                  <c:v>463529.63</c:v>
                </c:pt>
                <c:pt idx="46363">
                  <c:v>463539.59</c:v>
                </c:pt>
                <c:pt idx="46364">
                  <c:v>463549.63</c:v>
                </c:pt>
                <c:pt idx="46365">
                  <c:v>463559.63</c:v>
                </c:pt>
                <c:pt idx="46366">
                  <c:v>463569.59</c:v>
                </c:pt>
                <c:pt idx="46367">
                  <c:v>463579.56</c:v>
                </c:pt>
                <c:pt idx="46368">
                  <c:v>463589.63</c:v>
                </c:pt>
                <c:pt idx="46369">
                  <c:v>463599.59</c:v>
                </c:pt>
                <c:pt idx="46370">
                  <c:v>463609.56</c:v>
                </c:pt>
                <c:pt idx="46371">
                  <c:v>463619.63</c:v>
                </c:pt>
                <c:pt idx="46372">
                  <c:v>463629.59</c:v>
                </c:pt>
                <c:pt idx="46373">
                  <c:v>463639.56</c:v>
                </c:pt>
                <c:pt idx="46374">
                  <c:v>463649.56</c:v>
                </c:pt>
                <c:pt idx="46375">
                  <c:v>463659.63</c:v>
                </c:pt>
                <c:pt idx="46376">
                  <c:v>463669.59</c:v>
                </c:pt>
                <c:pt idx="46377">
                  <c:v>463679.56</c:v>
                </c:pt>
                <c:pt idx="46378">
                  <c:v>463689.56</c:v>
                </c:pt>
                <c:pt idx="46379">
                  <c:v>463699.59</c:v>
                </c:pt>
                <c:pt idx="46380">
                  <c:v>463709.56</c:v>
                </c:pt>
                <c:pt idx="46381">
                  <c:v>463719.56</c:v>
                </c:pt>
                <c:pt idx="46382">
                  <c:v>463729.59</c:v>
                </c:pt>
                <c:pt idx="46383">
                  <c:v>463739.56</c:v>
                </c:pt>
                <c:pt idx="46384">
                  <c:v>463749.56</c:v>
                </c:pt>
                <c:pt idx="46385">
                  <c:v>463759.56</c:v>
                </c:pt>
                <c:pt idx="46386">
                  <c:v>463769.56</c:v>
                </c:pt>
                <c:pt idx="46387">
                  <c:v>463779.56</c:v>
                </c:pt>
                <c:pt idx="46388">
                  <c:v>463789.56</c:v>
                </c:pt>
                <c:pt idx="46389">
                  <c:v>463799.56</c:v>
                </c:pt>
                <c:pt idx="46390">
                  <c:v>463809.56</c:v>
                </c:pt>
                <c:pt idx="46391">
                  <c:v>463819.56</c:v>
                </c:pt>
                <c:pt idx="46392">
                  <c:v>463829.53</c:v>
                </c:pt>
                <c:pt idx="46393">
                  <c:v>463839.56</c:v>
                </c:pt>
                <c:pt idx="46394">
                  <c:v>463849.56</c:v>
                </c:pt>
                <c:pt idx="46395">
                  <c:v>463859.56</c:v>
                </c:pt>
                <c:pt idx="46396">
                  <c:v>463869.56</c:v>
                </c:pt>
                <c:pt idx="46397">
                  <c:v>463879.56</c:v>
                </c:pt>
                <c:pt idx="46398">
                  <c:v>463889.56</c:v>
                </c:pt>
                <c:pt idx="46399">
                  <c:v>463899.53</c:v>
                </c:pt>
                <c:pt idx="46400">
                  <c:v>463909.56</c:v>
                </c:pt>
                <c:pt idx="46401">
                  <c:v>463919.56</c:v>
                </c:pt>
                <c:pt idx="46402">
                  <c:v>463929.53</c:v>
                </c:pt>
                <c:pt idx="46403">
                  <c:v>463939.5</c:v>
                </c:pt>
                <c:pt idx="46404">
                  <c:v>463949.56</c:v>
                </c:pt>
                <c:pt idx="46405">
                  <c:v>463959.53</c:v>
                </c:pt>
                <c:pt idx="46406">
                  <c:v>463969.5</c:v>
                </c:pt>
                <c:pt idx="46407">
                  <c:v>463979.56</c:v>
                </c:pt>
                <c:pt idx="46408">
                  <c:v>463989.53</c:v>
                </c:pt>
                <c:pt idx="46409">
                  <c:v>463999.5</c:v>
                </c:pt>
                <c:pt idx="46410">
                  <c:v>464009.5</c:v>
                </c:pt>
                <c:pt idx="46411">
                  <c:v>464019.56</c:v>
                </c:pt>
                <c:pt idx="46412">
                  <c:v>464029.53</c:v>
                </c:pt>
                <c:pt idx="46413">
                  <c:v>464039.5</c:v>
                </c:pt>
                <c:pt idx="46414">
                  <c:v>464049.5</c:v>
                </c:pt>
                <c:pt idx="46415">
                  <c:v>464059.53</c:v>
                </c:pt>
                <c:pt idx="46416">
                  <c:v>464069.5</c:v>
                </c:pt>
                <c:pt idx="46417">
                  <c:v>464079.5</c:v>
                </c:pt>
                <c:pt idx="46418">
                  <c:v>464089.53</c:v>
                </c:pt>
                <c:pt idx="46419">
                  <c:v>464099.5</c:v>
                </c:pt>
                <c:pt idx="46420">
                  <c:v>464109.5</c:v>
                </c:pt>
                <c:pt idx="46421">
                  <c:v>464119.5</c:v>
                </c:pt>
                <c:pt idx="46422">
                  <c:v>464129.5</c:v>
                </c:pt>
                <c:pt idx="46423">
                  <c:v>464139.5</c:v>
                </c:pt>
                <c:pt idx="46424">
                  <c:v>464149.5</c:v>
                </c:pt>
                <c:pt idx="46425">
                  <c:v>464159.47</c:v>
                </c:pt>
                <c:pt idx="46426">
                  <c:v>464169.5</c:v>
                </c:pt>
                <c:pt idx="46427">
                  <c:v>464179.5</c:v>
                </c:pt>
                <c:pt idx="46428">
                  <c:v>464189.47</c:v>
                </c:pt>
                <c:pt idx="46429">
                  <c:v>464199.5</c:v>
                </c:pt>
                <c:pt idx="46430">
                  <c:v>464209.5</c:v>
                </c:pt>
                <c:pt idx="46431">
                  <c:v>464219.5</c:v>
                </c:pt>
                <c:pt idx="46432">
                  <c:v>464229.44</c:v>
                </c:pt>
                <c:pt idx="46433">
                  <c:v>464239.5</c:v>
                </c:pt>
                <c:pt idx="46434">
                  <c:v>464249.5</c:v>
                </c:pt>
                <c:pt idx="46435">
                  <c:v>464259.47</c:v>
                </c:pt>
                <c:pt idx="46436">
                  <c:v>464269.44</c:v>
                </c:pt>
                <c:pt idx="46437">
                  <c:v>464279.5</c:v>
                </c:pt>
                <c:pt idx="46438">
                  <c:v>464289.47</c:v>
                </c:pt>
                <c:pt idx="46439">
                  <c:v>464299.44</c:v>
                </c:pt>
                <c:pt idx="46440">
                  <c:v>464309.5</c:v>
                </c:pt>
                <c:pt idx="46441">
                  <c:v>464319.47</c:v>
                </c:pt>
                <c:pt idx="46442">
                  <c:v>464329.44</c:v>
                </c:pt>
                <c:pt idx="46443">
                  <c:v>464339.44</c:v>
                </c:pt>
                <c:pt idx="46444">
                  <c:v>464349.47</c:v>
                </c:pt>
                <c:pt idx="46445">
                  <c:v>464359.44</c:v>
                </c:pt>
                <c:pt idx="46446">
                  <c:v>464369.44</c:v>
                </c:pt>
                <c:pt idx="46447">
                  <c:v>464379.5</c:v>
                </c:pt>
                <c:pt idx="46448">
                  <c:v>464389.44</c:v>
                </c:pt>
                <c:pt idx="46449">
                  <c:v>464399.44</c:v>
                </c:pt>
                <c:pt idx="46450">
                  <c:v>464409.44</c:v>
                </c:pt>
                <c:pt idx="46451">
                  <c:v>464419.47</c:v>
                </c:pt>
                <c:pt idx="46452">
                  <c:v>464429.44</c:v>
                </c:pt>
                <c:pt idx="46453">
                  <c:v>464439.44</c:v>
                </c:pt>
                <c:pt idx="46454">
                  <c:v>464449.47</c:v>
                </c:pt>
                <c:pt idx="46455">
                  <c:v>464459.44</c:v>
                </c:pt>
                <c:pt idx="46456">
                  <c:v>464469.44</c:v>
                </c:pt>
                <c:pt idx="46457">
                  <c:v>464479.44</c:v>
                </c:pt>
                <c:pt idx="46458">
                  <c:v>464489.44</c:v>
                </c:pt>
                <c:pt idx="46459">
                  <c:v>464499.44</c:v>
                </c:pt>
                <c:pt idx="46460">
                  <c:v>464509.44</c:v>
                </c:pt>
                <c:pt idx="46461">
                  <c:v>464519.41</c:v>
                </c:pt>
                <c:pt idx="46462">
                  <c:v>464529.44</c:v>
                </c:pt>
                <c:pt idx="46463">
                  <c:v>464539.44</c:v>
                </c:pt>
                <c:pt idx="46464">
                  <c:v>464549.41</c:v>
                </c:pt>
                <c:pt idx="46465">
                  <c:v>464559.44</c:v>
                </c:pt>
                <c:pt idx="46466">
                  <c:v>464569.44</c:v>
                </c:pt>
                <c:pt idx="46467">
                  <c:v>464579.41</c:v>
                </c:pt>
                <c:pt idx="46468">
                  <c:v>464589.38</c:v>
                </c:pt>
                <c:pt idx="46469">
                  <c:v>464599.44</c:v>
                </c:pt>
                <c:pt idx="46470">
                  <c:v>464609.44</c:v>
                </c:pt>
                <c:pt idx="46471">
                  <c:v>464619.41</c:v>
                </c:pt>
                <c:pt idx="46472">
                  <c:v>464629.38</c:v>
                </c:pt>
                <c:pt idx="46473">
                  <c:v>464639.44</c:v>
                </c:pt>
                <c:pt idx="46474">
                  <c:v>464649.41</c:v>
                </c:pt>
                <c:pt idx="46475">
                  <c:v>464659.38</c:v>
                </c:pt>
                <c:pt idx="46476">
                  <c:v>464669.44</c:v>
                </c:pt>
                <c:pt idx="46477">
                  <c:v>464679.41</c:v>
                </c:pt>
                <c:pt idx="46478">
                  <c:v>464689.38</c:v>
                </c:pt>
                <c:pt idx="46479">
                  <c:v>464699.38</c:v>
                </c:pt>
                <c:pt idx="46480">
                  <c:v>464709.41</c:v>
                </c:pt>
                <c:pt idx="46481">
                  <c:v>464719.38</c:v>
                </c:pt>
                <c:pt idx="46482">
                  <c:v>464729.38</c:v>
                </c:pt>
                <c:pt idx="46483">
                  <c:v>464739.38</c:v>
                </c:pt>
                <c:pt idx="46484">
                  <c:v>464749.38</c:v>
                </c:pt>
                <c:pt idx="46485">
                  <c:v>464759.38</c:v>
                </c:pt>
                <c:pt idx="46486">
                  <c:v>464769.38</c:v>
                </c:pt>
                <c:pt idx="46487">
                  <c:v>464779.41</c:v>
                </c:pt>
                <c:pt idx="46488">
                  <c:v>464789.38</c:v>
                </c:pt>
                <c:pt idx="46489">
                  <c:v>464799.38</c:v>
                </c:pt>
                <c:pt idx="46490">
                  <c:v>464809.38</c:v>
                </c:pt>
                <c:pt idx="46491">
                  <c:v>464819.38</c:v>
                </c:pt>
                <c:pt idx="46492">
                  <c:v>464829.38</c:v>
                </c:pt>
                <c:pt idx="46493">
                  <c:v>464839.38</c:v>
                </c:pt>
                <c:pt idx="46494">
                  <c:v>464849.34</c:v>
                </c:pt>
                <c:pt idx="46495">
                  <c:v>464859.38</c:v>
                </c:pt>
                <c:pt idx="46496">
                  <c:v>464869.38</c:v>
                </c:pt>
                <c:pt idx="46497">
                  <c:v>464879.34</c:v>
                </c:pt>
                <c:pt idx="46498">
                  <c:v>464889.38</c:v>
                </c:pt>
                <c:pt idx="46499">
                  <c:v>464899.38</c:v>
                </c:pt>
                <c:pt idx="46500">
                  <c:v>464909.34</c:v>
                </c:pt>
                <c:pt idx="46501">
                  <c:v>464919.31</c:v>
                </c:pt>
                <c:pt idx="46502">
                  <c:v>464929.38</c:v>
                </c:pt>
                <c:pt idx="46503">
                  <c:v>464939.34</c:v>
                </c:pt>
                <c:pt idx="46504">
                  <c:v>464949.31</c:v>
                </c:pt>
                <c:pt idx="46505">
                  <c:v>464959.38</c:v>
                </c:pt>
                <c:pt idx="46506">
                  <c:v>464969.38</c:v>
                </c:pt>
                <c:pt idx="46507">
                  <c:v>464979.31</c:v>
                </c:pt>
                <c:pt idx="46508">
                  <c:v>464989.31</c:v>
                </c:pt>
                <c:pt idx="46509">
                  <c:v>464999.38</c:v>
                </c:pt>
                <c:pt idx="46510">
                  <c:v>465009.34</c:v>
                </c:pt>
                <c:pt idx="46511">
                  <c:v>465019.31</c:v>
                </c:pt>
                <c:pt idx="46512">
                  <c:v>465029.38</c:v>
                </c:pt>
                <c:pt idx="46513">
                  <c:v>465039.34</c:v>
                </c:pt>
                <c:pt idx="46514">
                  <c:v>465049.31</c:v>
                </c:pt>
                <c:pt idx="46515">
                  <c:v>465059.31</c:v>
                </c:pt>
                <c:pt idx="46516">
                  <c:v>465069.34</c:v>
                </c:pt>
                <c:pt idx="46517">
                  <c:v>465079.31</c:v>
                </c:pt>
                <c:pt idx="46518">
                  <c:v>465089.31</c:v>
                </c:pt>
                <c:pt idx="46519">
                  <c:v>465099.31</c:v>
                </c:pt>
                <c:pt idx="46520">
                  <c:v>465109.31</c:v>
                </c:pt>
                <c:pt idx="46521">
                  <c:v>465119.31</c:v>
                </c:pt>
                <c:pt idx="46522">
                  <c:v>465129.31</c:v>
                </c:pt>
                <c:pt idx="46523">
                  <c:v>465139.31</c:v>
                </c:pt>
                <c:pt idx="46524">
                  <c:v>465149.31</c:v>
                </c:pt>
                <c:pt idx="46525">
                  <c:v>465159.31</c:v>
                </c:pt>
                <c:pt idx="46526">
                  <c:v>465169.28</c:v>
                </c:pt>
                <c:pt idx="46527">
                  <c:v>465179.31</c:v>
                </c:pt>
                <c:pt idx="46528">
                  <c:v>465189.31</c:v>
                </c:pt>
                <c:pt idx="46529">
                  <c:v>465199.31</c:v>
                </c:pt>
                <c:pt idx="46530">
                  <c:v>465209.28</c:v>
                </c:pt>
                <c:pt idx="46531">
                  <c:v>465219.31</c:v>
                </c:pt>
                <c:pt idx="46532">
                  <c:v>465229.31</c:v>
                </c:pt>
                <c:pt idx="46533">
                  <c:v>465239.28</c:v>
                </c:pt>
                <c:pt idx="46534">
                  <c:v>465249.31</c:v>
                </c:pt>
                <c:pt idx="46535">
                  <c:v>465259.31</c:v>
                </c:pt>
                <c:pt idx="46536">
                  <c:v>465269.28</c:v>
                </c:pt>
                <c:pt idx="46537">
                  <c:v>465279.25</c:v>
                </c:pt>
                <c:pt idx="46538">
                  <c:v>465289.31</c:v>
                </c:pt>
                <c:pt idx="46539">
                  <c:v>465299.28</c:v>
                </c:pt>
                <c:pt idx="46540">
                  <c:v>465309.25</c:v>
                </c:pt>
                <c:pt idx="46541">
                  <c:v>465319.25</c:v>
                </c:pt>
                <c:pt idx="46542">
                  <c:v>465329.28</c:v>
                </c:pt>
                <c:pt idx="46543">
                  <c:v>465339.25</c:v>
                </c:pt>
                <c:pt idx="46544">
                  <c:v>465349.25</c:v>
                </c:pt>
                <c:pt idx="46545">
                  <c:v>465359.31</c:v>
                </c:pt>
                <c:pt idx="46546">
                  <c:v>465369.28</c:v>
                </c:pt>
                <c:pt idx="46547">
                  <c:v>465379.25</c:v>
                </c:pt>
                <c:pt idx="46548">
                  <c:v>465389.25</c:v>
                </c:pt>
                <c:pt idx="46549">
                  <c:v>465399.28</c:v>
                </c:pt>
                <c:pt idx="46550">
                  <c:v>465409.25</c:v>
                </c:pt>
                <c:pt idx="46551">
                  <c:v>465419.25</c:v>
                </c:pt>
                <c:pt idx="46552">
                  <c:v>465429.28</c:v>
                </c:pt>
                <c:pt idx="46553">
                  <c:v>465439.25</c:v>
                </c:pt>
                <c:pt idx="46554">
                  <c:v>465449.25</c:v>
                </c:pt>
                <c:pt idx="46555">
                  <c:v>465459.25</c:v>
                </c:pt>
                <c:pt idx="46556">
                  <c:v>465469.25</c:v>
                </c:pt>
                <c:pt idx="46557">
                  <c:v>465479.25</c:v>
                </c:pt>
                <c:pt idx="46558">
                  <c:v>465489.25</c:v>
                </c:pt>
                <c:pt idx="46559">
                  <c:v>465499.25</c:v>
                </c:pt>
                <c:pt idx="46560">
                  <c:v>465509.25</c:v>
                </c:pt>
                <c:pt idx="46561">
                  <c:v>465519.25</c:v>
                </c:pt>
                <c:pt idx="46562">
                  <c:v>465529.22</c:v>
                </c:pt>
                <c:pt idx="46563">
                  <c:v>465539.25</c:v>
                </c:pt>
                <c:pt idx="46564">
                  <c:v>465549.25</c:v>
                </c:pt>
                <c:pt idx="46565">
                  <c:v>465559.25</c:v>
                </c:pt>
                <c:pt idx="46566">
                  <c:v>465569.22</c:v>
                </c:pt>
                <c:pt idx="46567">
                  <c:v>465579.25</c:v>
                </c:pt>
                <c:pt idx="46568">
                  <c:v>465589.25</c:v>
                </c:pt>
                <c:pt idx="46569">
                  <c:v>465599.22</c:v>
                </c:pt>
                <c:pt idx="46570">
                  <c:v>465609.25</c:v>
                </c:pt>
                <c:pt idx="46571">
                  <c:v>465619.25</c:v>
                </c:pt>
                <c:pt idx="46572">
                  <c:v>465629.22</c:v>
                </c:pt>
                <c:pt idx="46573">
                  <c:v>465639.19</c:v>
                </c:pt>
                <c:pt idx="46574">
                  <c:v>465649.25</c:v>
                </c:pt>
                <c:pt idx="46575">
                  <c:v>465659.22</c:v>
                </c:pt>
                <c:pt idx="46576">
                  <c:v>465669.19</c:v>
                </c:pt>
                <c:pt idx="46577">
                  <c:v>465679.19</c:v>
                </c:pt>
                <c:pt idx="46578">
                  <c:v>465689.22</c:v>
                </c:pt>
                <c:pt idx="46579">
                  <c:v>465699.19</c:v>
                </c:pt>
                <c:pt idx="46580">
                  <c:v>465709.19</c:v>
                </c:pt>
                <c:pt idx="46581">
                  <c:v>465719.25</c:v>
                </c:pt>
                <c:pt idx="46582">
                  <c:v>465729.22</c:v>
                </c:pt>
                <c:pt idx="46583">
                  <c:v>465739.19</c:v>
                </c:pt>
                <c:pt idx="46584">
                  <c:v>465749.19</c:v>
                </c:pt>
                <c:pt idx="46585">
                  <c:v>465759.22</c:v>
                </c:pt>
                <c:pt idx="46586">
                  <c:v>465769.19</c:v>
                </c:pt>
                <c:pt idx="46587">
                  <c:v>465779.19</c:v>
                </c:pt>
                <c:pt idx="46588">
                  <c:v>465789.19</c:v>
                </c:pt>
                <c:pt idx="46589">
                  <c:v>465799.19</c:v>
                </c:pt>
                <c:pt idx="46590">
                  <c:v>465809.19</c:v>
                </c:pt>
                <c:pt idx="46591">
                  <c:v>465819.19</c:v>
                </c:pt>
                <c:pt idx="46592">
                  <c:v>465829.19</c:v>
                </c:pt>
                <c:pt idx="46593">
                  <c:v>465839.19</c:v>
                </c:pt>
                <c:pt idx="46594">
                  <c:v>465849.19</c:v>
                </c:pt>
                <c:pt idx="46595">
                  <c:v>465859.16</c:v>
                </c:pt>
                <c:pt idx="46596">
                  <c:v>465869.19</c:v>
                </c:pt>
                <c:pt idx="46597">
                  <c:v>465879.19</c:v>
                </c:pt>
                <c:pt idx="46598">
                  <c:v>465889.16</c:v>
                </c:pt>
                <c:pt idx="46599">
                  <c:v>465899.13</c:v>
                </c:pt>
                <c:pt idx="46600">
                  <c:v>465909.19</c:v>
                </c:pt>
                <c:pt idx="46601">
                  <c:v>465919.16</c:v>
                </c:pt>
                <c:pt idx="46602">
                  <c:v>465929.13</c:v>
                </c:pt>
                <c:pt idx="46603">
                  <c:v>465939.19</c:v>
                </c:pt>
                <c:pt idx="46604">
                  <c:v>465949.19</c:v>
                </c:pt>
                <c:pt idx="46605">
                  <c:v>465959.16</c:v>
                </c:pt>
                <c:pt idx="46606">
                  <c:v>465969.13</c:v>
                </c:pt>
                <c:pt idx="46607">
                  <c:v>465979.19</c:v>
                </c:pt>
                <c:pt idx="46608">
                  <c:v>465989.16</c:v>
                </c:pt>
                <c:pt idx="46609">
                  <c:v>465999.13</c:v>
                </c:pt>
                <c:pt idx="46610">
                  <c:v>466009.19</c:v>
                </c:pt>
                <c:pt idx="46611">
                  <c:v>466019.16</c:v>
                </c:pt>
                <c:pt idx="46612">
                  <c:v>466029.13</c:v>
                </c:pt>
                <c:pt idx="46613">
                  <c:v>466039.13</c:v>
                </c:pt>
                <c:pt idx="46614">
                  <c:v>466049.16</c:v>
                </c:pt>
                <c:pt idx="46615">
                  <c:v>466059.13</c:v>
                </c:pt>
                <c:pt idx="46616">
                  <c:v>466069.13</c:v>
                </c:pt>
                <c:pt idx="46617">
                  <c:v>466079.16</c:v>
                </c:pt>
                <c:pt idx="46618">
                  <c:v>466089.13</c:v>
                </c:pt>
                <c:pt idx="46619">
                  <c:v>466099.13</c:v>
                </c:pt>
                <c:pt idx="46620">
                  <c:v>466109.13</c:v>
                </c:pt>
                <c:pt idx="46621">
                  <c:v>466119.16</c:v>
                </c:pt>
                <c:pt idx="46622">
                  <c:v>466129.13</c:v>
                </c:pt>
                <c:pt idx="46623">
                  <c:v>466139.13</c:v>
                </c:pt>
                <c:pt idx="46624">
                  <c:v>466149.13</c:v>
                </c:pt>
                <c:pt idx="46625">
                  <c:v>466159.13</c:v>
                </c:pt>
                <c:pt idx="46626">
                  <c:v>466169.13</c:v>
                </c:pt>
                <c:pt idx="46627">
                  <c:v>466179.13</c:v>
                </c:pt>
                <c:pt idx="46628">
                  <c:v>466189.13</c:v>
                </c:pt>
                <c:pt idx="46629">
                  <c:v>466199.13</c:v>
                </c:pt>
                <c:pt idx="46630">
                  <c:v>466209.13</c:v>
                </c:pt>
                <c:pt idx="46631">
                  <c:v>466219.09</c:v>
                </c:pt>
                <c:pt idx="46632">
                  <c:v>466229.13</c:v>
                </c:pt>
                <c:pt idx="46633">
                  <c:v>466239.13</c:v>
                </c:pt>
                <c:pt idx="46634">
                  <c:v>466249.09</c:v>
                </c:pt>
                <c:pt idx="46635">
                  <c:v>466259.06</c:v>
                </c:pt>
                <c:pt idx="46636">
                  <c:v>466269.13</c:v>
                </c:pt>
                <c:pt idx="46637">
                  <c:v>466279.09</c:v>
                </c:pt>
                <c:pt idx="46638">
                  <c:v>466289.06</c:v>
                </c:pt>
                <c:pt idx="46639">
                  <c:v>466299.13</c:v>
                </c:pt>
                <c:pt idx="46640">
                  <c:v>466309.13</c:v>
                </c:pt>
                <c:pt idx="46641">
                  <c:v>466319.09</c:v>
                </c:pt>
                <c:pt idx="46642">
                  <c:v>466329.06</c:v>
                </c:pt>
                <c:pt idx="46643">
                  <c:v>466339.13</c:v>
                </c:pt>
                <c:pt idx="46644">
                  <c:v>466349.09</c:v>
                </c:pt>
                <c:pt idx="46645">
                  <c:v>466359.06</c:v>
                </c:pt>
                <c:pt idx="46646">
                  <c:v>466369.06</c:v>
                </c:pt>
                <c:pt idx="46647">
                  <c:v>466379.09</c:v>
                </c:pt>
                <c:pt idx="46648">
                  <c:v>466389.06</c:v>
                </c:pt>
                <c:pt idx="46649">
                  <c:v>466399.06</c:v>
                </c:pt>
                <c:pt idx="46650">
                  <c:v>466409.09</c:v>
                </c:pt>
                <c:pt idx="46651">
                  <c:v>466419.06</c:v>
                </c:pt>
                <c:pt idx="46652">
                  <c:v>466429.06</c:v>
                </c:pt>
                <c:pt idx="46653">
                  <c:v>466439.06</c:v>
                </c:pt>
                <c:pt idx="46654">
                  <c:v>466449.06</c:v>
                </c:pt>
                <c:pt idx="46655">
                  <c:v>466459.06</c:v>
                </c:pt>
                <c:pt idx="46656">
                  <c:v>466469.06</c:v>
                </c:pt>
                <c:pt idx="46657">
                  <c:v>466479.03</c:v>
                </c:pt>
                <c:pt idx="46658">
                  <c:v>466489.06</c:v>
                </c:pt>
                <c:pt idx="46659">
                  <c:v>466499.06</c:v>
                </c:pt>
                <c:pt idx="46660">
                  <c:v>466509.03</c:v>
                </c:pt>
                <c:pt idx="46661">
                  <c:v>466519.06</c:v>
                </c:pt>
                <c:pt idx="46662">
                  <c:v>466529.06</c:v>
                </c:pt>
                <c:pt idx="46663">
                  <c:v>466539.06</c:v>
                </c:pt>
                <c:pt idx="46664">
                  <c:v>466549.03</c:v>
                </c:pt>
                <c:pt idx="46665">
                  <c:v>466559.06</c:v>
                </c:pt>
                <c:pt idx="46666">
                  <c:v>466569.06</c:v>
                </c:pt>
                <c:pt idx="46667">
                  <c:v>466579.03</c:v>
                </c:pt>
                <c:pt idx="46668">
                  <c:v>466589.06</c:v>
                </c:pt>
                <c:pt idx="46669">
                  <c:v>466599.06</c:v>
                </c:pt>
                <c:pt idx="46670">
                  <c:v>466609.03</c:v>
                </c:pt>
                <c:pt idx="46671">
                  <c:v>466619</c:v>
                </c:pt>
                <c:pt idx="46672">
                  <c:v>466629.06</c:v>
                </c:pt>
                <c:pt idx="46673">
                  <c:v>466639.03</c:v>
                </c:pt>
                <c:pt idx="46674">
                  <c:v>466649</c:v>
                </c:pt>
                <c:pt idx="46675">
                  <c:v>466659.06</c:v>
                </c:pt>
                <c:pt idx="46676">
                  <c:v>466669.03</c:v>
                </c:pt>
                <c:pt idx="46677">
                  <c:v>466679</c:v>
                </c:pt>
                <c:pt idx="46678">
                  <c:v>466689</c:v>
                </c:pt>
                <c:pt idx="46679">
                  <c:v>466699.06</c:v>
                </c:pt>
                <c:pt idx="46680">
                  <c:v>466709.03</c:v>
                </c:pt>
                <c:pt idx="46681">
                  <c:v>466719</c:v>
                </c:pt>
                <c:pt idx="46682">
                  <c:v>466729</c:v>
                </c:pt>
                <c:pt idx="46683">
                  <c:v>466739.03</c:v>
                </c:pt>
                <c:pt idx="46684">
                  <c:v>466749</c:v>
                </c:pt>
                <c:pt idx="46685">
                  <c:v>466759</c:v>
                </c:pt>
                <c:pt idx="46686">
                  <c:v>466769.03</c:v>
                </c:pt>
                <c:pt idx="46687">
                  <c:v>466779</c:v>
                </c:pt>
                <c:pt idx="46688">
                  <c:v>466789</c:v>
                </c:pt>
                <c:pt idx="46689">
                  <c:v>466799</c:v>
                </c:pt>
                <c:pt idx="46690">
                  <c:v>466809</c:v>
                </c:pt>
                <c:pt idx="46691">
                  <c:v>466819</c:v>
                </c:pt>
                <c:pt idx="46692">
                  <c:v>466829</c:v>
                </c:pt>
                <c:pt idx="46693">
                  <c:v>466838.97</c:v>
                </c:pt>
                <c:pt idx="46694">
                  <c:v>466849</c:v>
                </c:pt>
                <c:pt idx="46695">
                  <c:v>466859</c:v>
                </c:pt>
                <c:pt idx="46696">
                  <c:v>466868.97</c:v>
                </c:pt>
                <c:pt idx="46697">
                  <c:v>466879</c:v>
                </c:pt>
                <c:pt idx="46698">
                  <c:v>466889</c:v>
                </c:pt>
                <c:pt idx="46699">
                  <c:v>466899</c:v>
                </c:pt>
                <c:pt idx="46700">
                  <c:v>466908.97</c:v>
                </c:pt>
                <c:pt idx="46701">
                  <c:v>466919</c:v>
                </c:pt>
                <c:pt idx="46702">
                  <c:v>466929</c:v>
                </c:pt>
                <c:pt idx="46703">
                  <c:v>466938.97</c:v>
                </c:pt>
                <c:pt idx="46704">
                  <c:v>466948.94</c:v>
                </c:pt>
                <c:pt idx="46705">
                  <c:v>466959</c:v>
                </c:pt>
                <c:pt idx="46706">
                  <c:v>466968.97</c:v>
                </c:pt>
                <c:pt idx="46707">
                  <c:v>466978.94</c:v>
                </c:pt>
                <c:pt idx="46708">
                  <c:v>466989</c:v>
                </c:pt>
                <c:pt idx="46709">
                  <c:v>466998.97</c:v>
                </c:pt>
                <c:pt idx="46710">
                  <c:v>467008.94</c:v>
                </c:pt>
                <c:pt idx="46711">
                  <c:v>467018.94</c:v>
                </c:pt>
                <c:pt idx="46712">
                  <c:v>467028.97</c:v>
                </c:pt>
                <c:pt idx="46713">
                  <c:v>467038.94</c:v>
                </c:pt>
                <c:pt idx="46714">
                  <c:v>467048.94</c:v>
                </c:pt>
                <c:pt idx="46715">
                  <c:v>467059</c:v>
                </c:pt>
                <c:pt idx="46716">
                  <c:v>467068.97</c:v>
                </c:pt>
                <c:pt idx="46717">
                  <c:v>467078.94</c:v>
                </c:pt>
                <c:pt idx="46718">
                  <c:v>467088.94</c:v>
                </c:pt>
                <c:pt idx="46719">
                  <c:v>467098.97</c:v>
                </c:pt>
                <c:pt idx="46720">
                  <c:v>467108.94</c:v>
                </c:pt>
                <c:pt idx="46721">
                  <c:v>467118.94</c:v>
                </c:pt>
                <c:pt idx="46722">
                  <c:v>467128.97</c:v>
                </c:pt>
                <c:pt idx="46723">
                  <c:v>467138.94</c:v>
                </c:pt>
                <c:pt idx="46724">
                  <c:v>467148.94</c:v>
                </c:pt>
                <c:pt idx="46725">
                  <c:v>467158.94</c:v>
                </c:pt>
                <c:pt idx="46726">
                  <c:v>467168.94</c:v>
                </c:pt>
                <c:pt idx="46727">
                  <c:v>467178.94</c:v>
                </c:pt>
                <c:pt idx="46728">
                  <c:v>467188.94</c:v>
                </c:pt>
                <c:pt idx="46729">
                  <c:v>467198.91</c:v>
                </c:pt>
                <c:pt idx="46730">
                  <c:v>467208.94</c:v>
                </c:pt>
                <c:pt idx="46731">
                  <c:v>467218.94</c:v>
                </c:pt>
                <c:pt idx="46732">
                  <c:v>467228.91</c:v>
                </c:pt>
                <c:pt idx="46733">
                  <c:v>467238.94</c:v>
                </c:pt>
                <c:pt idx="46734">
                  <c:v>467248.94</c:v>
                </c:pt>
                <c:pt idx="46735">
                  <c:v>467258.91</c:v>
                </c:pt>
                <c:pt idx="46736">
                  <c:v>467268.88</c:v>
                </c:pt>
                <c:pt idx="46737">
                  <c:v>467278.94</c:v>
                </c:pt>
                <c:pt idx="46738">
                  <c:v>467288.94</c:v>
                </c:pt>
                <c:pt idx="46739">
                  <c:v>467298.91</c:v>
                </c:pt>
                <c:pt idx="46740">
                  <c:v>467308.88</c:v>
                </c:pt>
                <c:pt idx="46741">
                  <c:v>467318.94</c:v>
                </c:pt>
                <c:pt idx="46742">
                  <c:v>467328.91</c:v>
                </c:pt>
                <c:pt idx="46743">
                  <c:v>467338.88</c:v>
                </c:pt>
                <c:pt idx="46744">
                  <c:v>467348.94</c:v>
                </c:pt>
                <c:pt idx="46745">
                  <c:v>467358.91</c:v>
                </c:pt>
                <c:pt idx="46746">
                  <c:v>467368.88</c:v>
                </c:pt>
                <c:pt idx="46747">
                  <c:v>467378.88</c:v>
                </c:pt>
                <c:pt idx="46748">
                  <c:v>467388.91</c:v>
                </c:pt>
                <c:pt idx="46749">
                  <c:v>467398.88</c:v>
                </c:pt>
                <c:pt idx="46750">
                  <c:v>467408.88</c:v>
                </c:pt>
                <c:pt idx="46751">
                  <c:v>467418.88</c:v>
                </c:pt>
                <c:pt idx="46752">
                  <c:v>467428.88</c:v>
                </c:pt>
                <c:pt idx="46753">
                  <c:v>467438.88</c:v>
                </c:pt>
                <c:pt idx="46754">
                  <c:v>467448.88</c:v>
                </c:pt>
                <c:pt idx="46755">
                  <c:v>467458.91</c:v>
                </c:pt>
                <c:pt idx="46756">
                  <c:v>467468.88</c:v>
                </c:pt>
                <c:pt idx="46757">
                  <c:v>467478.88</c:v>
                </c:pt>
                <c:pt idx="46758">
                  <c:v>467488.88</c:v>
                </c:pt>
                <c:pt idx="46759">
                  <c:v>467498.88</c:v>
                </c:pt>
                <c:pt idx="46760">
                  <c:v>467508.88</c:v>
                </c:pt>
                <c:pt idx="46761">
                  <c:v>467518.88</c:v>
                </c:pt>
                <c:pt idx="46762">
                  <c:v>467528.84</c:v>
                </c:pt>
                <c:pt idx="46763">
                  <c:v>467538.88</c:v>
                </c:pt>
                <c:pt idx="46764">
                  <c:v>467548.88</c:v>
                </c:pt>
                <c:pt idx="46765">
                  <c:v>467558.84</c:v>
                </c:pt>
                <c:pt idx="46766">
                  <c:v>467568.88</c:v>
                </c:pt>
                <c:pt idx="46767">
                  <c:v>467578.88</c:v>
                </c:pt>
                <c:pt idx="46768">
                  <c:v>467588.84</c:v>
                </c:pt>
                <c:pt idx="46769">
                  <c:v>467598.81</c:v>
                </c:pt>
                <c:pt idx="46770">
                  <c:v>467608.88</c:v>
                </c:pt>
                <c:pt idx="46771">
                  <c:v>467618.84</c:v>
                </c:pt>
                <c:pt idx="46772">
                  <c:v>467628.81</c:v>
                </c:pt>
                <c:pt idx="46773">
                  <c:v>467638.88</c:v>
                </c:pt>
                <c:pt idx="46774">
                  <c:v>467648.88</c:v>
                </c:pt>
                <c:pt idx="46775">
                  <c:v>467658.84</c:v>
                </c:pt>
                <c:pt idx="46776">
                  <c:v>467668.81</c:v>
                </c:pt>
                <c:pt idx="46777">
                  <c:v>467678.88</c:v>
                </c:pt>
                <c:pt idx="46778">
                  <c:v>467688.84</c:v>
                </c:pt>
                <c:pt idx="46779">
                  <c:v>467698.81</c:v>
                </c:pt>
                <c:pt idx="46780">
                  <c:v>467708.88</c:v>
                </c:pt>
                <c:pt idx="46781">
                  <c:v>467718.84</c:v>
                </c:pt>
                <c:pt idx="46782">
                  <c:v>467728.81</c:v>
                </c:pt>
                <c:pt idx="46783">
                  <c:v>467738.81</c:v>
                </c:pt>
                <c:pt idx="46784">
                  <c:v>467748.84</c:v>
                </c:pt>
                <c:pt idx="46785">
                  <c:v>467758.81</c:v>
                </c:pt>
                <c:pt idx="46786">
                  <c:v>467768.81</c:v>
                </c:pt>
                <c:pt idx="46787">
                  <c:v>467778.81</c:v>
                </c:pt>
                <c:pt idx="46788">
                  <c:v>467788.81</c:v>
                </c:pt>
                <c:pt idx="46789">
                  <c:v>467798.81</c:v>
                </c:pt>
                <c:pt idx="46790">
                  <c:v>467808.81</c:v>
                </c:pt>
                <c:pt idx="46791">
                  <c:v>467818.84</c:v>
                </c:pt>
                <c:pt idx="46792">
                  <c:v>467828.81</c:v>
                </c:pt>
                <c:pt idx="46793">
                  <c:v>467838.81</c:v>
                </c:pt>
                <c:pt idx="46794">
                  <c:v>467848.78</c:v>
                </c:pt>
                <c:pt idx="46795">
                  <c:v>467858.81</c:v>
                </c:pt>
                <c:pt idx="46796">
                  <c:v>467868.81</c:v>
                </c:pt>
                <c:pt idx="46797">
                  <c:v>467878.81</c:v>
                </c:pt>
                <c:pt idx="46798">
                  <c:v>467888.78</c:v>
                </c:pt>
                <c:pt idx="46799">
                  <c:v>467898.81</c:v>
                </c:pt>
                <c:pt idx="46800">
                  <c:v>467908.81</c:v>
                </c:pt>
                <c:pt idx="46801">
                  <c:v>467918.78</c:v>
                </c:pt>
                <c:pt idx="46802">
                  <c:v>467928.81</c:v>
                </c:pt>
                <c:pt idx="46803">
                  <c:v>467938.81</c:v>
                </c:pt>
                <c:pt idx="46804">
                  <c:v>467948.78</c:v>
                </c:pt>
                <c:pt idx="46805">
                  <c:v>467958.75</c:v>
                </c:pt>
                <c:pt idx="46806">
                  <c:v>467968.81</c:v>
                </c:pt>
                <c:pt idx="46807">
                  <c:v>467978.78</c:v>
                </c:pt>
                <c:pt idx="46808">
                  <c:v>467988.75</c:v>
                </c:pt>
                <c:pt idx="46809">
                  <c:v>467998.75</c:v>
                </c:pt>
                <c:pt idx="46810">
                  <c:v>468008.78</c:v>
                </c:pt>
                <c:pt idx="46811">
                  <c:v>468018.75</c:v>
                </c:pt>
                <c:pt idx="46812">
                  <c:v>468028.75</c:v>
                </c:pt>
                <c:pt idx="46813">
                  <c:v>468038.81</c:v>
                </c:pt>
                <c:pt idx="46814">
                  <c:v>468048.78</c:v>
                </c:pt>
                <c:pt idx="46815">
                  <c:v>468058.75</c:v>
                </c:pt>
                <c:pt idx="46816">
                  <c:v>468068.75</c:v>
                </c:pt>
                <c:pt idx="46817">
                  <c:v>468078.78</c:v>
                </c:pt>
                <c:pt idx="46818">
                  <c:v>468088.75</c:v>
                </c:pt>
                <c:pt idx="46819">
                  <c:v>468098.75</c:v>
                </c:pt>
                <c:pt idx="46820">
                  <c:v>468108.75</c:v>
                </c:pt>
                <c:pt idx="46821">
                  <c:v>468118.75</c:v>
                </c:pt>
                <c:pt idx="46822">
                  <c:v>468128.75</c:v>
                </c:pt>
                <c:pt idx="46823">
                  <c:v>468138.75</c:v>
                </c:pt>
                <c:pt idx="46824">
                  <c:v>468148.75</c:v>
                </c:pt>
                <c:pt idx="46825">
                  <c:v>468158.75</c:v>
                </c:pt>
                <c:pt idx="46826">
                  <c:v>468168.75</c:v>
                </c:pt>
                <c:pt idx="46827">
                  <c:v>468178.72</c:v>
                </c:pt>
                <c:pt idx="46828">
                  <c:v>468188.75</c:v>
                </c:pt>
                <c:pt idx="46829">
                  <c:v>468198.75</c:v>
                </c:pt>
                <c:pt idx="46830">
                  <c:v>468208.72</c:v>
                </c:pt>
                <c:pt idx="46831">
                  <c:v>468218.75</c:v>
                </c:pt>
                <c:pt idx="46832">
                  <c:v>468228.75</c:v>
                </c:pt>
                <c:pt idx="46833">
                  <c:v>468238.75</c:v>
                </c:pt>
                <c:pt idx="46834">
                  <c:v>468248.72</c:v>
                </c:pt>
                <c:pt idx="46835">
                  <c:v>468258.75</c:v>
                </c:pt>
                <c:pt idx="46836">
                  <c:v>468268.75</c:v>
                </c:pt>
                <c:pt idx="46837">
                  <c:v>468278.72</c:v>
                </c:pt>
                <c:pt idx="46838">
                  <c:v>468288.75</c:v>
                </c:pt>
                <c:pt idx="46839">
                  <c:v>468298.75</c:v>
                </c:pt>
                <c:pt idx="46840">
                  <c:v>468308.72</c:v>
                </c:pt>
                <c:pt idx="46841">
                  <c:v>468318.69</c:v>
                </c:pt>
                <c:pt idx="46842">
                  <c:v>468328.75</c:v>
                </c:pt>
                <c:pt idx="46843">
                  <c:v>468338.72</c:v>
                </c:pt>
                <c:pt idx="46844">
                  <c:v>468348.69</c:v>
                </c:pt>
                <c:pt idx="46845">
                  <c:v>468358.69</c:v>
                </c:pt>
                <c:pt idx="46846">
                  <c:v>468368.72</c:v>
                </c:pt>
                <c:pt idx="46847">
                  <c:v>468378.69</c:v>
                </c:pt>
                <c:pt idx="46848">
                  <c:v>468388.69</c:v>
                </c:pt>
                <c:pt idx="46849">
                  <c:v>468398.75</c:v>
                </c:pt>
                <c:pt idx="46850">
                  <c:v>468408.72</c:v>
                </c:pt>
                <c:pt idx="46851">
                  <c:v>468418.69</c:v>
                </c:pt>
                <c:pt idx="46852">
                  <c:v>468428.69</c:v>
                </c:pt>
                <c:pt idx="46853">
                  <c:v>468438.72</c:v>
                </c:pt>
                <c:pt idx="46854">
                  <c:v>468448.69</c:v>
                </c:pt>
                <c:pt idx="46855">
                  <c:v>468458.69</c:v>
                </c:pt>
                <c:pt idx="46856">
                  <c:v>468468.69</c:v>
                </c:pt>
                <c:pt idx="46857">
                  <c:v>468478.69</c:v>
                </c:pt>
                <c:pt idx="46858">
                  <c:v>468488.69</c:v>
                </c:pt>
                <c:pt idx="46859">
                  <c:v>468498.69</c:v>
                </c:pt>
                <c:pt idx="46860">
                  <c:v>468508.69</c:v>
                </c:pt>
                <c:pt idx="46861">
                  <c:v>468518.69</c:v>
                </c:pt>
                <c:pt idx="46862">
                  <c:v>468528.69</c:v>
                </c:pt>
                <c:pt idx="46863">
                  <c:v>468538.66</c:v>
                </c:pt>
                <c:pt idx="46864">
                  <c:v>468548.69</c:v>
                </c:pt>
                <c:pt idx="46865">
                  <c:v>468558.69</c:v>
                </c:pt>
                <c:pt idx="46866">
                  <c:v>468568.66</c:v>
                </c:pt>
                <c:pt idx="46867">
                  <c:v>468578.63</c:v>
                </c:pt>
                <c:pt idx="46868">
                  <c:v>468588.69</c:v>
                </c:pt>
                <c:pt idx="46869">
                  <c:v>468598.66</c:v>
                </c:pt>
                <c:pt idx="46870">
                  <c:v>468608.63</c:v>
                </c:pt>
                <c:pt idx="46871">
                  <c:v>468618.69</c:v>
                </c:pt>
                <c:pt idx="46872">
                  <c:v>468628.69</c:v>
                </c:pt>
                <c:pt idx="46873">
                  <c:v>468638.66</c:v>
                </c:pt>
                <c:pt idx="46874">
                  <c:v>468648.63</c:v>
                </c:pt>
                <c:pt idx="46875">
                  <c:v>468658.69</c:v>
                </c:pt>
                <c:pt idx="46876">
                  <c:v>468668.66</c:v>
                </c:pt>
                <c:pt idx="46877">
                  <c:v>468678.63</c:v>
                </c:pt>
                <c:pt idx="46878">
                  <c:v>468688.69</c:v>
                </c:pt>
                <c:pt idx="46879">
                  <c:v>468698.66</c:v>
                </c:pt>
                <c:pt idx="46880">
                  <c:v>468708.63</c:v>
                </c:pt>
                <c:pt idx="46881">
                  <c:v>468718.63</c:v>
                </c:pt>
                <c:pt idx="46882">
                  <c:v>468728.66</c:v>
                </c:pt>
                <c:pt idx="46883">
                  <c:v>468738.63</c:v>
                </c:pt>
                <c:pt idx="46884">
                  <c:v>468748.63</c:v>
                </c:pt>
                <c:pt idx="46885">
                  <c:v>468758.63</c:v>
                </c:pt>
                <c:pt idx="46886">
                  <c:v>468768.63</c:v>
                </c:pt>
                <c:pt idx="46887">
                  <c:v>468778.63</c:v>
                </c:pt>
                <c:pt idx="46888">
                  <c:v>468788.63</c:v>
                </c:pt>
                <c:pt idx="46889">
                  <c:v>468798.66</c:v>
                </c:pt>
                <c:pt idx="46890">
                  <c:v>468808.63</c:v>
                </c:pt>
                <c:pt idx="46891">
                  <c:v>468818.63</c:v>
                </c:pt>
                <c:pt idx="46892">
                  <c:v>468828.63</c:v>
                </c:pt>
                <c:pt idx="46893">
                  <c:v>468838.63</c:v>
                </c:pt>
                <c:pt idx="46894">
                  <c:v>468848.63</c:v>
                </c:pt>
                <c:pt idx="46895">
                  <c:v>468858.63</c:v>
                </c:pt>
                <c:pt idx="46896">
                  <c:v>468868.63</c:v>
                </c:pt>
                <c:pt idx="46897">
                  <c:v>468878.63</c:v>
                </c:pt>
                <c:pt idx="46898">
                  <c:v>468888.63</c:v>
                </c:pt>
                <c:pt idx="46899">
                  <c:v>468898.59</c:v>
                </c:pt>
                <c:pt idx="46900">
                  <c:v>468908.63</c:v>
                </c:pt>
                <c:pt idx="46901">
                  <c:v>468918.63</c:v>
                </c:pt>
                <c:pt idx="46902">
                  <c:v>468928.59</c:v>
                </c:pt>
                <c:pt idx="46903">
                  <c:v>468938.56</c:v>
                </c:pt>
                <c:pt idx="46904">
                  <c:v>468948.63</c:v>
                </c:pt>
                <c:pt idx="46905">
                  <c:v>468958.59</c:v>
                </c:pt>
                <c:pt idx="46906">
                  <c:v>468968.56</c:v>
                </c:pt>
                <c:pt idx="46907">
                  <c:v>468978.63</c:v>
                </c:pt>
                <c:pt idx="46908">
                  <c:v>468988.63</c:v>
                </c:pt>
                <c:pt idx="46909">
                  <c:v>468998.59</c:v>
                </c:pt>
                <c:pt idx="46910">
                  <c:v>469008.56</c:v>
                </c:pt>
                <c:pt idx="46911">
                  <c:v>469018.63</c:v>
                </c:pt>
                <c:pt idx="46912">
                  <c:v>469028.59</c:v>
                </c:pt>
                <c:pt idx="46913">
                  <c:v>469038.56</c:v>
                </c:pt>
                <c:pt idx="46914">
                  <c:v>469048.56</c:v>
                </c:pt>
                <c:pt idx="46915">
                  <c:v>469058.59</c:v>
                </c:pt>
                <c:pt idx="46916">
                  <c:v>469068.56</c:v>
                </c:pt>
                <c:pt idx="46917">
                  <c:v>469078.56</c:v>
                </c:pt>
                <c:pt idx="46918">
                  <c:v>469088.59</c:v>
                </c:pt>
                <c:pt idx="46919">
                  <c:v>469098.56</c:v>
                </c:pt>
                <c:pt idx="46920">
                  <c:v>469108.56</c:v>
                </c:pt>
                <c:pt idx="46921">
                  <c:v>469118.56</c:v>
                </c:pt>
                <c:pt idx="46922">
                  <c:v>469128.56</c:v>
                </c:pt>
                <c:pt idx="46923">
                  <c:v>469138.56</c:v>
                </c:pt>
                <c:pt idx="46924">
                  <c:v>469148.56</c:v>
                </c:pt>
                <c:pt idx="46925">
                  <c:v>469158.53</c:v>
                </c:pt>
                <c:pt idx="46926">
                  <c:v>469168.56</c:v>
                </c:pt>
                <c:pt idx="46927">
                  <c:v>469178.56</c:v>
                </c:pt>
                <c:pt idx="46928">
                  <c:v>469188.56</c:v>
                </c:pt>
                <c:pt idx="46929">
                  <c:v>469198.56</c:v>
                </c:pt>
                <c:pt idx="46930">
                  <c:v>469208.56</c:v>
                </c:pt>
                <c:pt idx="46931">
                  <c:v>469218.56</c:v>
                </c:pt>
                <c:pt idx="46932">
                  <c:v>469228.53</c:v>
                </c:pt>
                <c:pt idx="46933">
                  <c:v>469238.56</c:v>
                </c:pt>
                <c:pt idx="46934">
                  <c:v>469248.56</c:v>
                </c:pt>
                <c:pt idx="46935">
                  <c:v>469258.53</c:v>
                </c:pt>
                <c:pt idx="46936">
                  <c:v>469268.56</c:v>
                </c:pt>
                <c:pt idx="46937">
                  <c:v>469278.56</c:v>
                </c:pt>
                <c:pt idx="46938">
                  <c:v>469288.53</c:v>
                </c:pt>
                <c:pt idx="46939">
                  <c:v>469298.5</c:v>
                </c:pt>
                <c:pt idx="46940">
                  <c:v>469308.56</c:v>
                </c:pt>
                <c:pt idx="46941">
                  <c:v>469318.53</c:v>
                </c:pt>
                <c:pt idx="46942">
                  <c:v>469328.5</c:v>
                </c:pt>
                <c:pt idx="46943">
                  <c:v>469338.56</c:v>
                </c:pt>
                <c:pt idx="46944">
                  <c:v>469348.56</c:v>
                </c:pt>
                <c:pt idx="46945">
                  <c:v>469358.5</c:v>
                </c:pt>
                <c:pt idx="46946">
                  <c:v>469368.5</c:v>
                </c:pt>
                <c:pt idx="46947">
                  <c:v>469378.56</c:v>
                </c:pt>
                <c:pt idx="46948">
                  <c:v>469388.53</c:v>
                </c:pt>
                <c:pt idx="46949">
                  <c:v>469398.5</c:v>
                </c:pt>
                <c:pt idx="46950">
                  <c:v>469408.5</c:v>
                </c:pt>
                <c:pt idx="46951">
                  <c:v>469418.53</c:v>
                </c:pt>
                <c:pt idx="46952">
                  <c:v>469428.5</c:v>
                </c:pt>
                <c:pt idx="46953">
                  <c:v>469438.5</c:v>
                </c:pt>
                <c:pt idx="46954">
                  <c:v>469448.53</c:v>
                </c:pt>
                <c:pt idx="46955">
                  <c:v>469458.5</c:v>
                </c:pt>
                <c:pt idx="46956">
                  <c:v>469468.5</c:v>
                </c:pt>
                <c:pt idx="46957">
                  <c:v>469478.5</c:v>
                </c:pt>
                <c:pt idx="46958">
                  <c:v>469488.5</c:v>
                </c:pt>
                <c:pt idx="46959">
                  <c:v>469498.5</c:v>
                </c:pt>
                <c:pt idx="46960">
                  <c:v>469508.5</c:v>
                </c:pt>
                <c:pt idx="46961">
                  <c:v>469518.47</c:v>
                </c:pt>
                <c:pt idx="46962">
                  <c:v>469528.5</c:v>
                </c:pt>
                <c:pt idx="46963">
                  <c:v>469538.5</c:v>
                </c:pt>
                <c:pt idx="46964">
                  <c:v>469548.47</c:v>
                </c:pt>
                <c:pt idx="46965">
                  <c:v>469558.5</c:v>
                </c:pt>
                <c:pt idx="46966">
                  <c:v>469568.5</c:v>
                </c:pt>
                <c:pt idx="46967">
                  <c:v>469578.5</c:v>
                </c:pt>
                <c:pt idx="46968">
                  <c:v>469588.47</c:v>
                </c:pt>
                <c:pt idx="46969">
                  <c:v>469598.5</c:v>
                </c:pt>
                <c:pt idx="46970">
                  <c:v>469608.5</c:v>
                </c:pt>
                <c:pt idx="46971">
                  <c:v>469618.47</c:v>
                </c:pt>
                <c:pt idx="46972">
                  <c:v>469628.44</c:v>
                </c:pt>
                <c:pt idx="46973">
                  <c:v>469638.5</c:v>
                </c:pt>
                <c:pt idx="46974">
                  <c:v>469648.47</c:v>
                </c:pt>
                <c:pt idx="46975">
                  <c:v>469658.44</c:v>
                </c:pt>
                <c:pt idx="46976">
                  <c:v>469668.5</c:v>
                </c:pt>
                <c:pt idx="46977">
                  <c:v>469678.47</c:v>
                </c:pt>
                <c:pt idx="46978">
                  <c:v>469688.44</c:v>
                </c:pt>
                <c:pt idx="46979">
                  <c:v>469698.44</c:v>
                </c:pt>
                <c:pt idx="46980">
                  <c:v>469708.47</c:v>
                </c:pt>
                <c:pt idx="46981">
                  <c:v>469718.44</c:v>
                </c:pt>
                <c:pt idx="46982">
                  <c:v>469728.44</c:v>
                </c:pt>
                <c:pt idx="46983">
                  <c:v>469738.44</c:v>
                </c:pt>
                <c:pt idx="46984">
                  <c:v>469748.47</c:v>
                </c:pt>
                <c:pt idx="46985">
                  <c:v>469758.44</c:v>
                </c:pt>
                <c:pt idx="46986">
                  <c:v>469768.44</c:v>
                </c:pt>
                <c:pt idx="46987">
                  <c:v>469778.47</c:v>
                </c:pt>
                <c:pt idx="46988">
                  <c:v>469788.44</c:v>
                </c:pt>
                <c:pt idx="46989">
                  <c:v>469798.44</c:v>
                </c:pt>
                <c:pt idx="46990">
                  <c:v>469808.44</c:v>
                </c:pt>
                <c:pt idx="46991">
                  <c:v>469818.44</c:v>
                </c:pt>
                <c:pt idx="46992">
                  <c:v>469828.44</c:v>
                </c:pt>
                <c:pt idx="46993">
                  <c:v>469838.44</c:v>
                </c:pt>
                <c:pt idx="46994">
                  <c:v>469848.44</c:v>
                </c:pt>
                <c:pt idx="46995">
                  <c:v>469858.44</c:v>
                </c:pt>
                <c:pt idx="46996">
                  <c:v>469868.44</c:v>
                </c:pt>
                <c:pt idx="46997">
                  <c:v>469878.41</c:v>
                </c:pt>
                <c:pt idx="46998">
                  <c:v>469888.44</c:v>
                </c:pt>
                <c:pt idx="46999">
                  <c:v>469898.44</c:v>
                </c:pt>
                <c:pt idx="47000">
                  <c:v>469908.41</c:v>
                </c:pt>
                <c:pt idx="47001">
                  <c:v>469918.44</c:v>
                </c:pt>
                <c:pt idx="47002">
                  <c:v>469928.44</c:v>
                </c:pt>
                <c:pt idx="47003">
                  <c:v>469938.44</c:v>
                </c:pt>
                <c:pt idx="47004">
                  <c:v>469948.38</c:v>
                </c:pt>
                <c:pt idx="47005">
                  <c:v>469958.44</c:v>
                </c:pt>
                <c:pt idx="47006">
                  <c:v>469968.44</c:v>
                </c:pt>
                <c:pt idx="47007">
                  <c:v>469978.41</c:v>
                </c:pt>
                <c:pt idx="47008">
                  <c:v>469988.38</c:v>
                </c:pt>
                <c:pt idx="47009">
                  <c:v>469998.44</c:v>
                </c:pt>
                <c:pt idx="47010">
                  <c:v>470008.41</c:v>
                </c:pt>
                <c:pt idx="47011">
                  <c:v>470018.38</c:v>
                </c:pt>
                <c:pt idx="47012">
                  <c:v>470028.44</c:v>
                </c:pt>
                <c:pt idx="47013">
                  <c:v>470038.41</c:v>
                </c:pt>
                <c:pt idx="47014">
                  <c:v>470048.38</c:v>
                </c:pt>
                <c:pt idx="47015">
                  <c:v>470058.38</c:v>
                </c:pt>
                <c:pt idx="47016">
                  <c:v>470068.41</c:v>
                </c:pt>
                <c:pt idx="47017">
                  <c:v>470078.38</c:v>
                </c:pt>
                <c:pt idx="47018">
                  <c:v>470088.38</c:v>
                </c:pt>
                <c:pt idx="47019">
                  <c:v>470098.38</c:v>
                </c:pt>
                <c:pt idx="47020">
                  <c:v>470108.38</c:v>
                </c:pt>
                <c:pt idx="47021">
                  <c:v>470118.38</c:v>
                </c:pt>
                <c:pt idx="47022">
                  <c:v>470128.38</c:v>
                </c:pt>
                <c:pt idx="47023">
                  <c:v>470138.41</c:v>
                </c:pt>
                <c:pt idx="47024">
                  <c:v>470148.38</c:v>
                </c:pt>
                <c:pt idx="47025">
                  <c:v>470158.38</c:v>
                </c:pt>
                <c:pt idx="47026">
                  <c:v>470168.38</c:v>
                </c:pt>
                <c:pt idx="47027">
                  <c:v>470178.38</c:v>
                </c:pt>
                <c:pt idx="47028">
                  <c:v>470188.38</c:v>
                </c:pt>
                <c:pt idx="47029">
                  <c:v>470198.38</c:v>
                </c:pt>
                <c:pt idx="47030">
                  <c:v>470208.34</c:v>
                </c:pt>
                <c:pt idx="47031">
                  <c:v>470218.38</c:v>
                </c:pt>
                <c:pt idx="47032">
                  <c:v>470228.38</c:v>
                </c:pt>
                <c:pt idx="47033">
                  <c:v>470238.34</c:v>
                </c:pt>
                <c:pt idx="47034">
                  <c:v>470248.38</c:v>
                </c:pt>
                <c:pt idx="47035">
                  <c:v>470258.38</c:v>
                </c:pt>
                <c:pt idx="47036">
                  <c:v>470268.34</c:v>
                </c:pt>
                <c:pt idx="47037">
                  <c:v>470278.31</c:v>
                </c:pt>
                <c:pt idx="47038">
                  <c:v>470288.38</c:v>
                </c:pt>
                <c:pt idx="47039">
                  <c:v>470298.34</c:v>
                </c:pt>
                <c:pt idx="47040">
                  <c:v>470308.31</c:v>
                </c:pt>
                <c:pt idx="47041">
                  <c:v>470318.31</c:v>
                </c:pt>
                <c:pt idx="47042">
                  <c:v>470328.38</c:v>
                </c:pt>
                <c:pt idx="47043">
                  <c:v>470338.34</c:v>
                </c:pt>
                <c:pt idx="47044">
                  <c:v>470348.31</c:v>
                </c:pt>
                <c:pt idx="47045">
                  <c:v>470358.38</c:v>
                </c:pt>
                <c:pt idx="47046">
                  <c:v>470368.34</c:v>
                </c:pt>
                <c:pt idx="47047">
                  <c:v>470378.31</c:v>
                </c:pt>
                <c:pt idx="47048">
                  <c:v>470388.31</c:v>
                </c:pt>
                <c:pt idx="47049">
                  <c:v>470398.34</c:v>
                </c:pt>
                <c:pt idx="47050">
                  <c:v>470408.31</c:v>
                </c:pt>
                <c:pt idx="47051">
                  <c:v>470418.31</c:v>
                </c:pt>
                <c:pt idx="47052">
                  <c:v>470428.34</c:v>
                </c:pt>
                <c:pt idx="47053">
                  <c:v>470438.31</c:v>
                </c:pt>
                <c:pt idx="47054">
                  <c:v>470448.31</c:v>
                </c:pt>
                <c:pt idx="47055">
                  <c:v>470458.31</c:v>
                </c:pt>
                <c:pt idx="47056">
                  <c:v>470468.31</c:v>
                </c:pt>
                <c:pt idx="47057">
                  <c:v>470478.31</c:v>
                </c:pt>
                <c:pt idx="47058">
                  <c:v>470488.31</c:v>
                </c:pt>
                <c:pt idx="47059">
                  <c:v>470498.34</c:v>
                </c:pt>
                <c:pt idx="47060">
                  <c:v>470508.31</c:v>
                </c:pt>
                <c:pt idx="47061">
                  <c:v>470518.31</c:v>
                </c:pt>
                <c:pt idx="47062">
                  <c:v>470528.31</c:v>
                </c:pt>
                <c:pt idx="47063">
                  <c:v>470538.31</c:v>
                </c:pt>
                <c:pt idx="47064">
                  <c:v>470548.31</c:v>
                </c:pt>
                <c:pt idx="47065">
                  <c:v>470558.31</c:v>
                </c:pt>
                <c:pt idx="47066">
                  <c:v>470568.28</c:v>
                </c:pt>
                <c:pt idx="47067">
                  <c:v>470578.31</c:v>
                </c:pt>
                <c:pt idx="47068">
                  <c:v>470588.31</c:v>
                </c:pt>
                <c:pt idx="47069">
                  <c:v>470598.28</c:v>
                </c:pt>
                <c:pt idx="47070">
                  <c:v>470608.31</c:v>
                </c:pt>
                <c:pt idx="47071">
                  <c:v>470618.31</c:v>
                </c:pt>
                <c:pt idx="47072">
                  <c:v>470628.28</c:v>
                </c:pt>
                <c:pt idx="47073">
                  <c:v>470638.25</c:v>
                </c:pt>
                <c:pt idx="47074">
                  <c:v>470648.31</c:v>
                </c:pt>
                <c:pt idx="47075">
                  <c:v>470658.28</c:v>
                </c:pt>
                <c:pt idx="47076">
                  <c:v>470668.25</c:v>
                </c:pt>
                <c:pt idx="47077">
                  <c:v>470678.25</c:v>
                </c:pt>
                <c:pt idx="47078">
                  <c:v>470688.31</c:v>
                </c:pt>
                <c:pt idx="47079">
                  <c:v>470698.28</c:v>
                </c:pt>
                <c:pt idx="47080">
                  <c:v>470708.25</c:v>
                </c:pt>
                <c:pt idx="47081">
                  <c:v>470718.31</c:v>
                </c:pt>
                <c:pt idx="47082">
                  <c:v>470728.28</c:v>
                </c:pt>
                <c:pt idx="47083">
                  <c:v>470738.25</c:v>
                </c:pt>
                <c:pt idx="47084">
                  <c:v>470748.25</c:v>
                </c:pt>
                <c:pt idx="47085">
                  <c:v>470758.28</c:v>
                </c:pt>
                <c:pt idx="47086">
                  <c:v>470768.25</c:v>
                </c:pt>
                <c:pt idx="47087">
                  <c:v>470778.25</c:v>
                </c:pt>
                <c:pt idx="47088">
                  <c:v>470788.25</c:v>
                </c:pt>
                <c:pt idx="47089">
                  <c:v>470798.25</c:v>
                </c:pt>
                <c:pt idx="47090">
                  <c:v>470808.25</c:v>
                </c:pt>
                <c:pt idx="47091">
                  <c:v>470818.25</c:v>
                </c:pt>
                <c:pt idx="47092">
                  <c:v>470828.25</c:v>
                </c:pt>
                <c:pt idx="47093">
                  <c:v>470838.25</c:v>
                </c:pt>
                <c:pt idx="47094">
                  <c:v>470848.25</c:v>
                </c:pt>
                <c:pt idx="47095">
                  <c:v>470858.22</c:v>
                </c:pt>
                <c:pt idx="47096">
                  <c:v>470868.25</c:v>
                </c:pt>
                <c:pt idx="47097">
                  <c:v>470878.25</c:v>
                </c:pt>
                <c:pt idx="47098">
                  <c:v>470888.22</c:v>
                </c:pt>
                <c:pt idx="47099">
                  <c:v>470898.25</c:v>
                </c:pt>
                <c:pt idx="47100">
                  <c:v>470908.25</c:v>
                </c:pt>
                <c:pt idx="47101">
                  <c:v>470918.25</c:v>
                </c:pt>
                <c:pt idx="47102">
                  <c:v>470928.22</c:v>
                </c:pt>
                <c:pt idx="47103">
                  <c:v>470938.25</c:v>
                </c:pt>
                <c:pt idx="47104">
                  <c:v>470948.25</c:v>
                </c:pt>
                <c:pt idx="47105">
                  <c:v>470958.22</c:v>
                </c:pt>
                <c:pt idx="47106">
                  <c:v>470968.25</c:v>
                </c:pt>
                <c:pt idx="47107">
                  <c:v>470978.25</c:v>
                </c:pt>
                <c:pt idx="47108">
                  <c:v>470988.22</c:v>
                </c:pt>
                <c:pt idx="47109">
                  <c:v>470998.19</c:v>
                </c:pt>
                <c:pt idx="47110">
                  <c:v>471008.25</c:v>
                </c:pt>
                <c:pt idx="47111">
                  <c:v>471018.22</c:v>
                </c:pt>
                <c:pt idx="47112">
                  <c:v>471028.19</c:v>
                </c:pt>
                <c:pt idx="47113">
                  <c:v>471038.19</c:v>
                </c:pt>
                <c:pt idx="47114">
                  <c:v>471048.22</c:v>
                </c:pt>
                <c:pt idx="47115">
                  <c:v>471058.19</c:v>
                </c:pt>
                <c:pt idx="47116">
                  <c:v>471068.19</c:v>
                </c:pt>
                <c:pt idx="47117">
                  <c:v>471078.25</c:v>
                </c:pt>
                <c:pt idx="47118">
                  <c:v>471088.22</c:v>
                </c:pt>
                <c:pt idx="47119">
                  <c:v>471098.19</c:v>
                </c:pt>
                <c:pt idx="47120">
                  <c:v>471108.19</c:v>
                </c:pt>
                <c:pt idx="47121">
                  <c:v>471118.22</c:v>
                </c:pt>
                <c:pt idx="47122">
                  <c:v>471128.19</c:v>
                </c:pt>
                <c:pt idx="47123">
                  <c:v>471138.19</c:v>
                </c:pt>
                <c:pt idx="47124">
                  <c:v>471148.19</c:v>
                </c:pt>
                <c:pt idx="47125">
                  <c:v>471158.19</c:v>
                </c:pt>
                <c:pt idx="47126">
                  <c:v>471168.19</c:v>
                </c:pt>
                <c:pt idx="47127">
                  <c:v>471178.19</c:v>
                </c:pt>
                <c:pt idx="47128">
                  <c:v>471188.19</c:v>
                </c:pt>
                <c:pt idx="47129">
                  <c:v>471198.19</c:v>
                </c:pt>
                <c:pt idx="47130">
                  <c:v>471208.19</c:v>
                </c:pt>
                <c:pt idx="47131">
                  <c:v>471218.16</c:v>
                </c:pt>
                <c:pt idx="47132">
                  <c:v>471228.19</c:v>
                </c:pt>
                <c:pt idx="47133">
                  <c:v>471238.19</c:v>
                </c:pt>
                <c:pt idx="47134">
                  <c:v>471248.16</c:v>
                </c:pt>
                <c:pt idx="47135">
                  <c:v>471258.13</c:v>
                </c:pt>
                <c:pt idx="47136">
                  <c:v>471268.19</c:v>
                </c:pt>
                <c:pt idx="47137">
                  <c:v>471278.19</c:v>
                </c:pt>
                <c:pt idx="47138">
                  <c:v>471288.16</c:v>
                </c:pt>
                <c:pt idx="47139">
                  <c:v>471298.19</c:v>
                </c:pt>
                <c:pt idx="47140">
                  <c:v>471308.19</c:v>
                </c:pt>
                <c:pt idx="47141">
                  <c:v>471318.16</c:v>
                </c:pt>
                <c:pt idx="47142">
                  <c:v>471328.13</c:v>
                </c:pt>
                <c:pt idx="47143">
                  <c:v>471338.19</c:v>
                </c:pt>
                <c:pt idx="47144">
                  <c:v>471348.16</c:v>
                </c:pt>
                <c:pt idx="47145">
                  <c:v>471358.13</c:v>
                </c:pt>
                <c:pt idx="47146">
                  <c:v>471368.13</c:v>
                </c:pt>
                <c:pt idx="47147">
                  <c:v>471378.16</c:v>
                </c:pt>
                <c:pt idx="47148">
                  <c:v>471388.13</c:v>
                </c:pt>
                <c:pt idx="47149">
                  <c:v>471398.13</c:v>
                </c:pt>
                <c:pt idx="47150">
                  <c:v>471408.16</c:v>
                </c:pt>
                <c:pt idx="47151">
                  <c:v>471418.13</c:v>
                </c:pt>
                <c:pt idx="47152">
                  <c:v>471428.13</c:v>
                </c:pt>
                <c:pt idx="47153">
                  <c:v>471438.13</c:v>
                </c:pt>
                <c:pt idx="47154">
                  <c:v>471448.16</c:v>
                </c:pt>
                <c:pt idx="47155">
                  <c:v>471458.13</c:v>
                </c:pt>
                <c:pt idx="47156">
                  <c:v>471468.13</c:v>
                </c:pt>
                <c:pt idx="47157">
                  <c:v>471478.16</c:v>
                </c:pt>
                <c:pt idx="47158">
                  <c:v>471488.13</c:v>
                </c:pt>
                <c:pt idx="47159">
                  <c:v>471498.13</c:v>
                </c:pt>
                <c:pt idx="47160">
                  <c:v>471508.13</c:v>
                </c:pt>
                <c:pt idx="47161">
                  <c:v>471518.13</c:v>
                </c:pt>
                <c:pt idx="47162">
                  <c:v>471528.13</c:v>
                </c:pt>
                <c:pt idx="47163">
                  <c:v>471538.13</c:v>
                </c:pt>
                <c:pt idx="47164">
                  <c:v>471548.13</c:v>
                </c:pt>
                <c:pt idx="47165">
                  <c:v>471558.13</c:v>
                </c:pt>
                <c:pt idx="47166">
                  <c:v>471568.13</c:v>
                </c:pt>
                <c:pt idx="47167">
                  <c:v>471578.09</c:v>
                </c:pt>
                <c:pt idx="47168">
                  <c:v>471588.13</c:v>
                </c:pt>
                <c:pt idx="47169">
                  <c:v>471598.13</c:v>
                </c:pt>
                <c:pt idx="47170">
                  <c:v>471608.09</c:v>
                </c:pt>
                <c:pt idx="47171">
                  <c:v>471618.06</c:v>
                </c:pt>
                <c:pt idx="47172">
                  <c:v>471628.13</c:v>
                </c:pt>
                <c:pt idx="47173">
                  <c:v>471638.09</c:v>
                </c:pt>
                <c:pt idx="47174">
                  <c:v>471648.06</c:v>
                </c:pt>
                <c:pt idx="47175">
                  <c:v>471658.13</c:v>
                </c:pt>
                <c:pt idx="47176">
                  <c:v>471668.13</c:v>
                </c:pt>
                <c:pt idx="47177">
                  <c:v>471678.09</c:v>
                </c:pt>
                <c:pt idx="47178">
                  <c:v>471688.06</c:v>
                </c:pt>
                <c:pt idx="47179">
                  <c:v>471698.13</c:v>
                </c:pt>
                <c:pt idx="47180">
                  <c:v>471708.09</c:v>
                </c:pt>
                <c:pt idx="47181">
                  <c:v>471718.06</c:v>
                </c:pt>
                <c:pt idx="47182">
                  <c:v>471728.06</c:v>
                </c:pt>
                <c:pt idx="47183">
                  <c:v>471738.09</c:v>
                </c:pt>
                <c:pt idx="47184">
                  <c:v>471748.06</c:v>
                </c:pt>
                <c:pt idx="47185">
                  <c:v>471758.06</c:v>
                </c:pt>
                <c:pt idx="47186">
                  <c:v>471768.09</c:v>
                </c:pt>
                <c:pt idx="47187">
                  <c:v>471778.06</c:v>
                </c:pt>
                <c:pt idx="47188">
                  <c:v>471788.06</c:v>
                </c:pt>
                <c:pt idx="47189">
                  <c:v>471798.06</c:v>
                </c:pt>
                <c:pt idx="47190">
                  <c:v>471808.06</c:v>
                </c:pt>
                <c:pt idx="47191">
                  <c:v>471818.06</c:v>
                </c:pt>
                <c:pt idx="47192">
                  <c:v>471828.06</c:v>
                </c:pt>
                <c:pt idx="47193">
                  <c:v>471838.03</c:v>
                </c:pt>
                <c:pt idx="47194">
                  <c:v>471848.06</c:v>
                </c:pt>
                <c:pt idx="47195">
                  <c:v>471858.06</c:v>
                </c:pt>
                <c:pt idx="47196">
                  <c:v>471868.06</c:v>
                </c:pt>
                <c:pt idx="47197">
                  <c:v>471878.06</c:v>
                </c:pt>
                <c:pt idx="47198">
                  <c:v>471888.06</c:v>
                </c:pt>
                <c:pt idx="47199">
                  <c:v>471898.06</c:v>
                </c:pt>
                <c:pt idx="47200">
                  <c:v>471908.03</c:v>
                </c:pt>
                <c:pt idx="47201">
                  <c:v>471918.06</c:v>
                </c:pt>
                <c:pt idx="47202">
                  <c:v>471928.06</c:v>
                </c:pt>
                <c:pt idx="47203">
                  <c:v>471938.03</c:v>
                </c:pt>
                <c:pt idx="47204">
                  <c:v>471948.06</c:v>
                </c:pt>
                <c:pt idx="47205">
                  <c:v>471958.06</c:v>
                </c:pt>
                <c:pt idx="47206">
                  <c:v>471968.03</c:v>
                </c:pt>
                <c:pt idx="47207">
                  <c:v>471978</c:v>
                </c:pt>
                <c:pt idx="47208">
                  <c:v>471988.06</c:v>
                </c:pt>
                <c:pt idx="47209">
                  <c:v>471998.03</c:v>
                </c:pt>
                <c:pt idx="47210">
                  <c:v>472008</c:v>
                </c:pt>
                <c:pt idx="47211">
                  <c:v>472018</c:v>
                </c:pt>
                <c:pt idx="47212">
                  <c:v>472028.06</c:v>
                </c:pt>
                <c:pt idx="47213">
                  <c:v>472038.03</c:v>
                </c:pt>
                <c:pt idx="47214">
                  <c:v>472048</c:v>
                </c:pt>
                <c:pt idx="47215">
                  <c:v>472058.06</c:v>
                </c:pt>
                <c:pt idx="47216">
                  <c:v>472068.03</c:v>
                </c:pt>
                <c:pt idx="47217">
                  <c:v>472078</c:v>
                </c:pt>
                <c:pt idx="47218">
                  <c:v>472088</c:v>
                </c:pt>
                <c:pt idx="47219">
                  <c:v>472098.03</c:v>
                </c:pt>
                <c:pt idx="47220">
                  <c:v>472108</c:v>
                </c:pt>
                <c:pt idx="47221">
                  <c:v>472118</c:v>
                </c:pt>
                <c:pt idx="47222">
                  <c:v>472128.03</c:v>
                </c:pt>
                <c:pt idx="47223">
                  <c:v>472138</c:v>
                </c:pt>
                <c:pt idx="47224">
                  <c:v>472148</c:v>
                </c:pt>
                <c:pt idx="47225">
                  <c:v>472158</c:v>
                </c:pt>
                <c:pt idx="47226">
                  <c:v>472168</c:v>
                </c:pt>
                <c:pt idx="47227">
                  <c:v>472178</c:v>
                </c:pt>
                <c:pt idx="47228">
                  <c:v>472188</c:v>
                </c:pt>
                <c:pt idx="47229">
                  <c:v>472197.97</c:v>
                </c:pt>
                <c:pt idx="47230">
                  <c:v>472208</c:v>
                </c:pt>
                <c:pt idx="47231">
                  <c:v>472218</c:v>
                </c:pt>
                <c:pt idx="47232">
                  <c:v>472227.97</c:v>
                </c:pt>
                <c:pt idx="47233">
                  <c:v>472238</c:v>
                </c:pt>
                <c:pt idx="47234">
                  <c:v>472248</c:v>
                </c:pt>
                <c:pt idx="47235">
                  <c:v>472258</c:v>
                </c:pt>
                <c:pt idx="47236">
                  <c:v>472267.97</c:v>
                </c:pt>
                <c:pt idx="47237">
                  <c:v>472278</c:v>
                </c:pt>
                <c:pt idx="47238">
                  <c:v>472288</c:v>
                </c:pt>
                <c:pt idx="47239">
                  <c:v>472297.97</c:v>
                </c:pt>
                <c:pt idx="47240">
                  <c:v>472307.94</c:v>
                </c:pt>
                <c:pt idx="47241">
                  <c:v>472318</c:v>
                </c:pt>
                <c:pt idx="47242">
                  <c:v>472327.97</c:v>
                </c:pt>
                <c:pt idx="47243">
                  <c:v>472337.94</c:v>
                </c:pt>
                <c:pt idx="47244">
                  <c:v>472348</c:v>
                </c:pt>
                <c:pt idx="47245">
                  <c:v>472357.97</c:v>
                </c:pt>
                <c:pt idx="47246">
                  <c:v>472367.94</c:v>
                </c:pt>
                <c:pt idx="47247">
                  <c:v>472377.94</c:v>
                </c:pt>
                <c:pt idx="47248">
                  <c:v>472387.97</c:v>
                </c:pt>
                <c:pt idx="47249">
                  <c:v>472397.94</c:v>
                </c:pt>
                <c:pt idx="47250">
                  <c:v>472407.94</c:v>
                </c:pt>
                <c:pt idx="47251">
                  <c:v>472417.94</c:v>
                </c:pt>
                <c:pt idx="47252">
                  <c:v>472427.97</c:v>
                </c:pt>
                <c:pt idx="47253">
                  <c:v>472437.94</c:v>
                </c:pt>
                <c:pt idx="47254">
                  <c:v>472447.94</c:v>
                </c:pt>
                <c:pt idx="47255">
                  <c:v>472457.97</c:v>
                </c:pt>
                <c:pt idx="47256">
                  <c:v>472467.94</c:v>
                </c:pt>
                <c:pt idx="47257">
                  <c:v>472477.94</c:v>
                </c:pt>
                <c:pt idx="47258">
                  <c:v>472487.94</c:v>
                </c:pt>
                <c:pt idx="47259">
                  <c:v>472497.94</c:v>
                </c:pt>
                <c:pt idx="47260">
                  <c:v>472507.94</c:v>
                </c:pt>
                <c:pt idx="47261">
                  <c:v>472517.94</c:v>
                </c:pt>
                <c:pt idx="47262">
                  <c:v>472527.94</c:v>
                </c:pt>
                <c:pt idx="47263">
                  <c:v>472537.94</c:v>
                </c:pt>
                <c:pt idx="47264">
                  <c:v>472547.94</c:v>
                </c:pt>
                <c:pt idx="47265">
                  <c:v>472557.91</c:v>
                </c:pt>
                <c:pt idx="47266">
                  <c:v>472567.94</c:v>
                </c:pt>
                <c:pt idx="47267">
                  <c:v>472577.94</c:v>
                </c:pt>
                <c:pt idx="47268">
                  <c:v>472587.91</c:v>
                </c:pt>
                <c:pt idx="47269">
                  <c:v>472597.94</c:v>
                </c:pt>
                <c:pt idx="47270">
                  <c:v>472607.94</c:v>
                </c:pt>
                <c:pt idx="47271">
                  <c:v>472617.94</c:v>
                </c:pt>
                <c:pt idx="47272">
                  <c:v>472627.91</c:v>
                </c:pt>
                <c:pt idx="47273">
                  <c:v>472637.94</c:v>
                </c:pt>
                <c:pt idx="47274">
                  <c:v>472647.94</c:v>
                </c:pt>
                <c:pt idx="47275">
                  <c:v>472657.91</c:v>
                </c:pt>
                <c:pt idx="47276">
                  <c:v>472667.88</c:v>
                </c:pt>
                <c:pt idx="47277">
                  <c:v>472677.94</c:v>
                </c:pt>
                <c:pt idx="47278">
                  <c:v>472687.91</c:v>
                </c:pt>
                <c:pt idx="47279">
                  <c:v>472697.88</c:v>
                </c:pt>
                <c:pt idx="47280">
                  <c:v>472707.94</c:v>
                </c:pt>
                <c:pt idx="47281">
                  <c:v>472717.91</c:v>
                </c:pt>
                <c:pt idx="47282">
                  <c:v>472727.88</c:v>
                </c:pt>
                <c:pt idx="47283">
                  <c:v>472737.88</c:v>
                </c:pt>
                <c:pt idx="47284">
                  <c:v>472747.91</c:v>
                </c:pt>
                <c:pt idx="47285">
                  <c:v>472757.88</c:v>
                </c:pt>
                <c:pt idx="47286">
                  <c:v>472767.88</c:v>
                </c:pt>
                <c:pt idx="47287">
                  <c:v>472777.88</c:v>
                </c:pt>
                <c:pt idx="47288">
                  <c:v>472787.91</c:v>
                </c:pt>
                <c:pt idx="47289">
                  <c:v>472797.88</c:v>
                </c:pt>
                <c:pt idx="47290">
                  <c:v>472807.88</c:v>
                </c:pt>
                <c:pt idx="47291">
                  <c:v>472817.91</c:v>
                </c:pt>
                <c:pt idx="47292">
                  <c:v>472827.88</c:v>
                </c:pt>
                <c:pt idx="47293">
                  <c:v>472837.88</c:v>
                </c:pt>
                <c:pt idx="47294">
                  <c:v>472847.88</c:v>
                </c:pt>
                <c:pt idx="47295">
                  <c:v>472857.88</c:v>
                </c:pt>
                <c:pt idx="47296">
                  <c:v>472867.88</c:v>
                </c:pt>
                <c:pt idx="47297">
                  <c:v>472877.88</c:v>
                </c:pt>
                <c:pt idx="47298">
                  <c:v>472887.84</c:v>
                </c:pt>
                <c:pt idx="47299">
                  <c:v>472897.88</c:v>
                </c:pt>
                <c:pt idx="47300">
                  <c:v>472907.88</c:v>
                </c:pt>
                <c:pt idx="47301">
                  <c:v>472917.84</c:v>
                </c:pt>
                <c:pt idx="47302">
                  <c:v>472927.88</c:v>
                </c:pt>
                <c:pt idx="47303">
                  <c:v>472937.88</c:v>
                </c:pt>
                <c:pt idx="47304">
                  <c:v>472947.84</c:v>
                </c:pt>
                <c:pt idx="47305">
                  <c:v>472957.81</c:v>
                </c:pt>
                <c:pt idx="47306">
                  <c:v>472967.88</c:v>
                </c:pt>
                <c:pt idx="47307">
                  <c:v>472977.84</c:v>
                </c:pt>
                <c:pt idx="47308">
                  <c:v>472987.81</c:v>
                </c:pt>
                <c:pt idx="47309">
                  <c:v>472997.81</c:v>
                </c:pt>
                <c:pt idx="47310">
                  <c:v>473007.88</c:v>
                </c:pt>
                <c:pt idx="47311">
                  <c:v>473017.84</c:v>
                </c:pt>
                <c:pt idx="47312">
                  <c:v>473027.81</c:v>
                </c:pt>
                <c:pt idx="47313">
                  <c:v>473037.88</c:v>
                </c:pt>
                <c:pt idx="47314">
                  <c:v>473047.84</c:v>
                </c:pt>
                <c:pt idx="47315">
                  <c:v>473057.81</c:v>
                </c:pt>
                <c:pt idx="47316">
                  <c:v>473067.81</c:v>
                </c:pt>
                <c:pt idx="47317">
                  <c:v>473077.84</c:v>
                </c:pt>
                <c:pt idx="47318">
                  <c:v>473087.81</c:v>
                </c:pt>
                <c:pt idx="47319">
                  <c:v>473097.81</c:v>
                </c:pt>
                <c:pt idx="47320">
                  <c:v>473107.84</c:v>
                </c:pt>
                <c:pt idx="47321">
                  <c:v>473117.81</c:v>
                </c:pt>
                <c:pt idx="47322">
                  <c:v>473127.81</c:v>
                </c:pt>
                <c:pt idx="47323">
                  <c:v>473137.81</c:v>
                </c:pt>
                <c:pt idx="47324">
                  <c:v>473147.81</c:v>
                </c:pt>
                <c:pt idx="47325">
                  <c:v>473157.81</c:v>
                </c:pt>
                <c:pt idx="47326">
                  <c:v>473167.81</c:v>
                </c:pt>
                <c:pt idx="47327">
                  <c:v>473177.84</c:v>
                </c:pt>
                <c:pt idx="47328">
                  <c:v>473187.81</c:v>
                </c:pt>
                <c:pt idx="47329">
                  <c:v>473197.81</c:v>
                </c:pt>
                <c:pt idx="47330">
                  <c:v>473207.81</c:v>
                </c:pt>
                <c:pt idx="47331">
                  <c:v>473217.81</c:v>
                </c:pt>
                <c:pt idx="47332">
                  <c:v>473227.81</c:v>
                </c:pt>
                <c:pt idx="47333">
                  <c:v>473237.81</c:v>
                </c:pt>
                <c:pt idx="47334">
                  <c:v>473247.78</c:v>
                </c:pt>
                <c:pt idx="47335">
                  <c:v>473257.81</c:v>
                </c:pt>
                <c:pt idx="47336">
                  <c:v>473267.81</c:v>
                </c:pt>
                <c:pt idx="47337">
                  <c:v>473277.78</c:v>
                </c:pt>
                <c:pt idx="47338">
                  <c:v>473287.81</c:v>
                </c:pt>
                <c:pt idx="47339">
                  <c:v>473297.81</c:v>
                </c:pt>
                <c:pt idx="47340">
                  <c:v>473307.78</c:v>
                </c:pt>
                <c:pt idx="47341">
                  <c:v>473317.75</c:v>
                </c:pt>
                <c:pt idx="47342">
                  <c:v>473327.81</c:v>
                </c:pt>
                <c:pt idx="47343">
                  <c:v>473337.78</c:v>
                </c:pt>
                <c:pt idx="47344">
                  <c:v>473347.75</c:v>
                </c:pt>
                <c:pt idx="47345">
                  <c:v>473357.75</c:v>
                </c:pt>
                <c:pt idx="47346">
                  <c:v>473367.81</c:v>
                </c:pt>
                <c:pt idx="47347">
                  <c:v>473377.78</c:v>
                </c:pt>
                <c:pt idx="47348">
                  <c:v>473387.75</c:v>
                </c:pt>
                <c:pt idx="47349">
                  <c:v>473397.81</c:v>
                </c:pt>
                <c:pt idx="47350">
                  <c:v>473407.78</c:v>
                </c:pt>
                <c:pt idx="47351">
                  <c:v>473417.75</c:v>
                </c:pt>
                <c:pt idx="47352">
                  <c:v>473427.75</c:v>
                </c:pt>
                <c:pt idx="47353">
                  <c:v>473437.78</c:v>
                </c:pt>
                <c:pt idx="47354">
                  <c:v>473447.75</c:v>
                </c:pt>
                <c:pt idx="47355">
                  <c:v>473457.75</c:v>
                </c:pt>
                <c:pt idx="47356">
                  <c:v>473467.75</c:v>
                </c:pt>
                <c:pt idx="47357">
                  <c:v>473477.75</c:v>
                </c:pt>
                <c:pt idx="47358">
                  <c:v>473487.75</c:v>
                </c:pt>
                <c:pt idx="47359">
                  <c:v>473497.75</c:v>
                </c:pt>
                <c:pt idx="47360">
                  <c:v>473507.75</c:v>
                </c:pt>
                <c:pt idx="47361">
                  <c:v>473517.75</c:v>
                </c:pt>
                <c:pt idx="47362">
                  <c:v>473527.75</c:v>
                </c:pt>
                <c:pt idx="47363">
                  <c:v>473537.72</c:v>
                </c:pt>
                <c:pt idx="47364">
                  <c:v>473547.75</c:v>
                </c:pt>
                <c:pt idx="47365">
                  <c:v>473557.75</c:v>
                </c:pt>
                <c:pt idx="47366">
                  <c:v>473567.72</c:v>
                </c:pt>
                <c:pt idx="47367">
                  <c:v>473577.75</c:v>
                </c:pt>
                <c:pt idx="47368">
                  <c:v>473587.75</c:v>
                </c:pt>
                <c:pt idx="47369">
                  <c:v>473597.75</c:v>
                </c:pt>
                <c:pt idx="47370">
                  <c:v>473607.72</c:v>
                </c:pt>
                <c:pt idx="47371">
                  <c:v>473617.75</c:v>
                </c:pt>
                <c:pt idx="47372">
                  <c:v>473627.75</c:v>
                </c:pt>
                <c:pt idx="47373">
                  <c:v>473637.72</c:v>
                </c:pt>
                <c:pt idx="47374">
                  <c:v>473647.75</c:v>
                </c:pt>
                <c:pt idx="47375">
                  <c:v>473657.75</c:v>
                </c:pt>
                <c:pt idx="47376">
                  <c:v>473667.72</c:v>
                </c:pt>
                <c:pt idx="47377">
                  <c:v>473677.69</c:v>
                </c:pt>
                <c:pt idx="47378">
                  <c:v>473687.75</c:v>
                </c:pt>
                <c:pt idx="47379">
                  <c:v>473697.72</c:v>
                </c:pt>
                <c:pt idx="47380">
                  <c:v>473707.69</c:v>
                </c:pt>
                <c:pt idx="47381">
                  <c:v>473717.69</c:v>
                </c:pt>
                <c:pt idx="47382">
                  <c:v>473727.72</c:v>
                </c:pt>
                <c:pt idx="47383">
                  <c:v>473737.69</c:v>
                </c:pt>
                <c:pt idx="47384">
                  <c:v>473747.69</c:v>
                </c:pt>
                <c:pt idx="47385">
                  <c:v>473757.75</c:v>
                </c:pt>
                <c:pt idx="47386">
                  <c:v>473767.72</c:v>
                </c:pt>
                <c:pt idx="47387">
                  <c:v>473777.69</c:v>
                </c:pt>
                <c:pt idx="47388">
                  <c:v>473787.69</c:v>
                </c:pt>
                <c:pt idx="47389">
                  <c:v>473797.72</c:v>
                </c:pt>
                <c:pt idx="47390">
                  <c:v>473807.69</c:v>
                </c:pt>
                <c:pt idx="47391">
                  <c:v>473817.69</c:v>
                </c:pt>
                <c:pt idx="47392">
                  <c:v>473827.69</c:v>
                </c:pt>
                <c:pt idx="47393">
                  <c:v>473837.69</c:v>
                </c:pt>
                <c:pt idx="47394">
                  <c:v>473847.69</c:v>
                </c:pt>
                <c:pt idx="47395">
                  <c:v>473857.69</c:v>
                </c:pt>
                <c:pt idx="47396">
                  <c:v>473867.69</c:v>
                </c:pt>
                <c:pt idx="47397">
                  <c:v>473877.69</c:v>
                </c:pt>
                <c:pt idx="47398">
                  <c:v>473887.69</c:v>
                </c:pt>
                <c:pt idx="47399">
                  <c:v>473897.66</c:v>
                </c:pt>
                <c:pt idx="47400">
                  <c:v>473907.69</c:v>
                </c:pt>
                <c:pt idx="47401">
                  <c:v>473917.69</c:v>
                </c:pt>
                <c:pt idx="47402">
                  <c:v>473927.66</c:v>
                </c:pt>
                <c:pt idx="47403">
                  <c:v>473937.63</c:v>
                </c:pt>
                <c:pt idx="47404">
                  <c:v>473947.69</c:v>
                </c:pt>
                <c:pt idx="47405">
                  <c:v>473957.69</c:v>
                </c:pt>
                <c:pt idx="47406">
                  <c:v>473967.66</c:v>
                </c:pt>
                <c:pt idx="47407">
                  <c:v>473977.69</c:v>
                </c:pt>
                <c:pt idx="47408">
                  <c:v>473987.69</c:v>
                </c:pt>
                <c:pt idx="47409">
                  <c:v>473997.66</c:v>
                </c:pt>
                <c:pt idx="47410">
                  <c:v>474007.63</c:v>
                </c:pt>
                <c:pt idx="47411">
                  <c:v>474017.69</c:v>
                </c:pt>
                <c:pt idx="47412">
                  <c:v>474027.66</c:v>
                </c:pt>
                <c:pt idx="47413">
                  <c:v>474037.63</c:v>
                </c:pt>
                <c:pt idx="47414">
                  <c:v>474047.63</c:v>
                </c:pt>
                <c:pt idx="47415">
                  <c:v>474057.66</c:v>
                </c:pt>
                <c:pt idx="47416">
                  <c:v>474067.63</c:v>
                </c:pt>
                <c:pt idx="47417">
                  <c:v>474077.63</c:v>
                </c:pt>
                <c:pt idx="47418">
                  <c:v>474087.66</c:v>
                </c:pt>
                <c:pt idx="47419">
                  <c:v>474097.63</c:v>
                </c:pt>
                <c:pt idx="47420">
                  <c:v>474107.63</c:v>
                </c:pt>
                <c:pt idx="47421">
                  <c:v>474117.63</c:v>
                </c:pt>
                <c:pt idx="47422">
                  <c:v>474127.66</c:v>
                </c:pt>
                <c:pt idx="47423">
                  <c:v>474137.63</c:v>
                </c:pt>
                <c:pt idx="47424">
                  <c:v>474147.63</c:v>
                </c:pt>
                <c:pt idx="47425">
                  <c:v>474157.66</c:v>
                </c:pt>
                <c:pt idx="47426">
                  <c:v>474167.63</c:v>
                </c:pt>
                <c:pt idx="47427">
                  <c:v>474177.63</c:v>
                </c:pt>
                <c:pt idx="47428">
                  <c:v>474187.63</c:v>
                </c:pt>
                <c:pt idx="47429">
                  <c:v>474197.63</c:v>
                </c:pt>
                <c:pt idx="47430">
                  <c:v>474207.63</c:v>
                </c:pt>
                <c:pt idx="47431">
                  <c:v>474217.63</c:v>
                </c:pt>
                <c:pt idx="47432">
                  <c:v>474227.63</c:v>
                </c:pt>
                <c:pt idx="47433">
                  <c:v>474237.63</c:v>
                </c:pt>
                <c:pt idx="47434">
                  <c:v>474247.63</c:v>
                </c:pt>
                <c:pt idx="47435">
                  <c:v>474257.59</c:v>
                </c:pt>
                <c:pt idx="47436">
                  <c:v>474267.63</c:v>
                </c:pt>
                <c:pt idx="47437">
                  <c:v>474277.63</c:v>
                </c:pt>
                <c:pt idx="47438">
                  <c:v>474287.59</c:v>
                </c:pt>
                <c:pt idx="47439">
                  <c:v>474297.56</c:v>
                </c:pt>
                <c:pt idx="47440">
                  <c:v>474307.63</c:v>
                </c:pt>
                <c:pt idx="47441">
                  <c:v>474317.59</c:v>
                </c:pt>
                <c:pt idx="47442">
                  <c:v>474327.56</c:v>
                </c:pt>
                <c:pt idx="47443">
                  <c:v>474337.63</c:v>
                </c:pt>
                <c:pt idx="47444">
                  <c:v>474347.63</c:v>
                </c:pt>
                <c:pt idx="47445">
                  <c:v>474357.59</c:v>
                </c:pt>
                <c:pt idx="47446">
                  <c:v>474367.56</c:v>
                </c:pt>
                <c:pt idx="47447">
                  <c:v>474377.63</c:v>
                </c:pt>
                <c:pt idx="47448">
                  <c:v>474387.59</c:v>
                </c:pt>
                <c:pt idx="47449">
                  <c:v>474397.56</c:v>
                </c:pt>
                <c:pt idx="47450">
                  <c:v>474407.56</c:v>
                </c:pt>
                <c:pt idx="47451">
                  <c:v>474417.59</c:v>
                </c:pt>
                <c:pt idx="47452">
                  <c:v>474427.56</c:v>
                </c:pt>
                <c:pt idx="47453">
                  <c:v>474437.56</c:v>
                </c:pt>
                <c:pt idx="47454">
                  <c:v>474447.59</c:v>
                </c:pt>
                <c:pt idx="47455">
                  <c:v>474457.56</c:v>
                </c:pt>
                <c:pt idx="47456">
                  <c:v>474467.56</c:v>
                </c:pt>
                <c:pt idx="47457">
                  <c:v>474477.56</c:v>
                </c:pt>
                <c:pt idx="47458">
                  <c:v>474487.56</c:v>
                </c:pt>
                <c:pt idx="47459">
                  <c:v>474497.56</c:v>
                </c:pt>
                <c:pt idx="47460">
                  <c:v>474507.56</c:v>
                </c:pt>
                <c:pt idx="47461">
                  <c:v>474517.53</c:v>
                </c:pt>
                <c:pt idx="47462">
                  <c:v>474527.56</c:v>
                </c:pt>
                <c:pt idx="47463">
                  <c:v>474537.56</c:v>
                </c:pt>
                <c:pt idx="47464">
                  <c:v>474547.56</c:v>
                </c:pt>
                <c:pt idx="47465">
                  <c:v>474557.56</c:v>
                </c:pt>
                <c:pt idx="47466">
                  <c:v>474567.56</c:v>
                </c:pt>
                <c:pt idx="47467">
                  <c:v>474577.56</c:v>
                </c:pt>
                <c:pt idx="47468">
                  <c:v>474587.53</c:v>
                </c:pt>
                <c:pt idx="47469">
                  <c:v>474597.56</c:v>
                </c:pt>
                <c:pt idx="47470">
                  <c:v>474607.56</c:v>
                </c:pt>
                <c:pt idx="47471">
                  <c:v>474617.53</c:v>
                </c:pt>
                <c:pt idx="47472">
                  <c:v>474627.56</c:v>
                </c:pt>
                <c:pt idx="47473">
                  <c:v>474637.56</c:v>
                </c:pt>
                <c:pt idx="47474">
                  <c:v>474647.53</c:v>
                </c:pt>
                <c:pt idx="47475">
                  <c:v>474657.5</c:v>
                </c:pt>
                <c:pt idx="47476">
                  <c:v>474667.56</c:v>
                </c:pt>
                <c:pt idx="47477">
                  <c:v>474677.53</c:v>
                </c:pt>
                <c:pt idx="47478">
                  <c:v>474687.5</c:v>
                </c:pt>
                <c:pt idx="47479">
                  <c:v>474697.5</c:v>
                </c:pt>
                <c:pt idx="47480">
                  <c:v>474707.56</c:v>
                </c:pt>
                <c:pt idx="47481">
                  <c:v>474717.53</c:v>
                </c:pt>
                <c:pt idx="47482">
                  <c:v>474727.5</c:v>
                </c:pt>
                <c:pt idx="47483">
                  <c:v>474737.56</c:v>
                </c:pt>
                <c:pt idx="47484">
                  <c:v>474747.53</c:v>
                </c:pt>
                <c:pt idx="47485">
                  <c:v>474757.5</c:v>
                </c:pt>
                <c:pt idx="47486">
                  <c:v>474767.5</c:v>
                </c:pt>
                <c:pt idx="47487">
                  <c:v>474777.53</c:v>
                </c:pt>
                <c:pt idx="47488">
                  <c:v>474787.5</c:v>
                </c:pt>
                <c:pt idx="47489">
                  <c:v>474797.5</c:v>
                </c:pt>
                <c:pt idx="47490">
                  <c:v>474807.53</c:v>
                </c:pt>
                <c:pt idx="47491">
                  <c:v>474817.5</c:v>
                </c:pt>
                <c:pt idx="47492">
                  <c:v>474827.5</c:v>
                </c:pt>
                <c:pt idx="47493">
                  <c:v>474837.5</c:v>
                </c:pt>
                <c:pt idx="47494">
                  <c:v>474847.5</c:v>
                </c:pt>
                <c:pt idx="47495">
                  <c:v>474857.5</c:v>
                </c:pt>
                <c:pt idx="47496">
                  <c:v>474867.5</c:v>
                </c:pt>
                <c:pt idx="47497">
                  <c:v>474877.47</c:v>
                </c:pt>
                <c:pt idx="47498">
                  <c:v>474887.5</c:v>
                </c:pt>
                <c:pt idx="47499">
                  <c:v>474897.5</c:v>
                </c:pt>
                <c:pt idx="47500">
                  <c:v>474907.5</c:v>
                </c:pt>
                <c:pt idx="47501">
                  <c:v>474917.5</c:v>
                </c:pt>
                <c:pt idx="47502">
                  <c:v>474927.5</c:v>
                </c:pt>
                <c:pt idx="47503">
                  <c:v>474937.5</c:v>
                </c:pt>
                <c:pt idx="47504">
                  <c:v>474947.47</c:v>
                </c:pt>
                <c:pt idx="47505">
                  <c:v>474957.5</c:v>
                </c:pt>
                <c:pt idx="47506">
                  <c:v>474967.5</c:v>
                </c:pt>
                <c:pt idx="47507">
                  <c:v>474977.47</c:v>
                </c:pt>
                <c:pt idx="47508">
                  <c:v>474987.44</c:v>
                </c:pt>
                <c:pt idx="47509">
                  <c:v>474997.5</c:v>
                </c:pt>
                <c:pt idx="47510">
                  <c:v>475007.47</c:v>
                </c:pt>
                <c:pt idx="47511">
                  <c:v>475017.44</c:v>
                </c:pt>
                <c:pt idx="47512">
                  <c:v>475027.5</c:v>
                </c:pt>
                <c:pt idx="47513">
                  <c:v>475037.47</c:v>
                </c:pt>
                <c:pt idx="47514">
                  <c:v>475047.44</c:v>
                </c:pt>
                <c:pt idx="47515">
                  <c:v>475057.44</c:v>
                </c:pt>
                <c:pt idx="47516">
                  <c:v>475067.5</c:v>
                </c:pt>
                <c:pt idx="47517">
                  <c:v>475077.44</c:v>
                </c:pt>
                <c:pt idx="47518">
                  <c:v>475087.44</c:v>
                </c:pt>
                <c:pt idx="47519">
                  <c:v>475097.44</c:v>
                </c:pt>
                <c:pt idx="47520">
                  <c:v>475107.47</c:v>
                </c:pt>
                <c:pt idx="47521">
                  <c:v>475117.44</c:v>
                </c:pt>
                <c:pt idx="47522">
                  <c:v>475127.44</c:v>
                </c:pt>
                <c:pt idx="47523">
                  <c:v>475137.47</c:v>
                </c:pt>
                <c:pt idx="47524">
                  <c:v>475147.44</c:v>
                </c:pt>
                <c:pt idx="47525">
                  <c:v>475157.44</c:v>
                </c:pt>
                <c:pt idx="47526">
                  <c:v>475167.44</c:v>
                </c:pt>
                <c:pt idx="47527">
                  <c:v>475177.44</c:v>
                </c:pt>
                <c:pt idx="47528">
                  <c:v>475187.44</c:v>
                </c:pt>
                <c:pt idx="47529">
                  <c:v>475197.44</c:v>
                </c:pt>
                <c:pt idx="47530">
                  <c:v>475207.44</c:v>
                </c:pt>
                <c:pt idx="47531">
                  <c:v>475217.44</c:v>
                </c:pt>
                <c:pt idx="47532">
                  <c:v>475227.44</c:v>
                </c:pt>
                <c:pt idx="47533">
                  <c:v>475237.41</c:v>
                </c:pt>
                <c:pt idx="47534">
                  <c:v>475247.44</c:v>
                </c:pt>
                <c:pt idx="47535">
                  <c:v>475257.44</c:v>
                </c:pt>
                <c:pt idx="47536">
                  <c:v>475267.41</c:v>
                </c:pt>
                <c:pt idx="47537">
                  <c:v>475277.44</c:v>
                </c:pt>
                <c:pt idx="47538">
                  <c:v>475287.44</c:v>
                </c:pt>
                <c:pt idx="47539">
                  <c:v>475297.44</c:v>
                </c:pt>
                <c:pt idx="47540">
                  <c:v>475307.41</c:v>
                </c:pt>
                <c:pt idx="47541">
                  <c:v>475317.44</c:v>
                </c:pt>
                <c:pt idx="47542">
                  <c:v>475327.44</c:v>
                </c:pt>
                <c:pt idx="47543">
                  <c:v>475337.41</c:v>
                </c:pt>
                <c:pt idx="47544">
                  <c:v>475347.38</c:v>
                </c:pt>
                <c:pt idx="47545">
                  <c:v>475357.44</c:v>
                </c:pt>
                <c:pt idx="47546">
                  <c:v>475367.41</c:v>
                </c:pt>
                <c:pt idx="47547">
                  <c:v>475377.38</c:v>
                </c:pt>
                <c:pt idx="47548">
                  <c:v>475387.44</c:v>
                </c:pt>
                <c:pt idx="47549">
                  <c:v>475397.41</c:v>
                </c:pt>
                <c:pt idx="47550">
                  <c:v>475407.38</c:v>
                </c:pt>
                <c:pt idx="47551">
                  <c:v>475417.38</c:v>
                </c:pt>
                <c:pt idx="47552">
                  <c:v>475427.41</c:v>
                </c:pt>
                <c:pt idx="47553">
                  <c:v>475437.38</c:v>
                </c:pt>
                <c:pt idx="47554">
                  <c:v>475447.38</c:v>
                </c:pt>
                <c:pt idx="47555">
                  <c:v>475457.38</c:v>
                </c:pt>
                <c:pt idx="47556">
                  <c:v>475467.41</c:v>
                </c:pt>
                <c:pt idx="47557">
                  <c:v>475477.38</c:v>
                </c:pt>
                <c:pt idx="47558">
                  <c:v>475487.38</c:v>
                </c:pt>
                <c:pt idx="47559">
                  <c:v>475497.41</c:v>
                </c:pt>
                <c:pt idx="47560">
                  <c:v>475507.38</c:v>
                </c:pt>
                <c:pt idx="47561">
                  <c:v>475517.38</c:v>
                </c:pt>
                <c:pt idx="47562">
                  <c:v>475527.38</c:v>
                </c:pt>
                <c:pt idx="47563">
                  <c:v>475537.38</c:v>
                </c:pt>
                <c:pt idx="47564">
                  <c:v>475547.38</c:v>
                </c:pt>
                <c:pt idx="47565">
                  <c:v>475557.38</c:v>
                </c:pt>
                <c:pt idx="47566">
                  <c:v>475567.34</c:v>
                </c:pt>
                <c:pt idx="47567">
                  <c:v>475577.38</c:v>
                </c:pt>
                <c:pt idx="47568">
                  <c:v>475587.38</c:v>
                </c:pt>
                <c:pt idx="47569">
                  <c:v>475597.34</c:v>
                </c:pt>
                <c:pt idx="47570">
                  <c:v>475607.38</c:v>
                </c:pt>
                <c:pt idx="47571">
                  <c:v>475617.38</c:v>
                </c:pt>
                <c:pt idx="47572">
                  <c:v>475627.34</c:v>
                </c:pt>
                <c:pt idx="47573">
                  <c:v>475637.31</c:v>
                </c:pt>
                <c:pt idx="47574">
                  <c:v>475647.38</c:v>
                </c:pt>
                <c:pt idx="47575">
                  <c:v>475657.38</c:v>
                </c:pt>
                <c:pt idx="47576">
                  <c:v>475667.31</c:v>
                </c:pt>
                <c:pt idx="47577">
                  <c:v>475677.31</c:v>
                </c:pt>
                <c:pt idx="47578">
                  <c:v>475687.38</c:v>
                </c:pt>
                <c:pt idx="47579">
                  <c:v>475697.34</c:v>
                </c:pt>
                <c:pt idx="47580">
                  <c:v>475707.31</c:v>
                </c:pt>
                <c:pt idx="47581">
                  <c:v>475717.38</c:v>
                </c:pt>
                <c:pt idx="47582">
                  <c:v>475727.34</c:v>
                </c:pt>
                <c:pt idx="47583">
                  <c:v>475737.31</c:v>
                </c:pt>
                <c:pt idx="47584">
                  <c:v>475747.31</c:v>
                </c:pt>
                <c:pt idx="47585">
                  <c:v>475757.34</c:v>
                </c:pt>
                <c:pt idx="47586">
                  <c:v>475767.31</c:v>
                </c:pt>
                <c:pt idx="47587">
                  <c:v>475777.31</c:v>
                </c:pt>
                <c:pt idx="47588">
                  <c:v>475787.34</c:v>
                </c:pt>
                <c:pt idx="47589">
                  <c:v>475797.31</c:v>
                </c:pt>
                <c:pt idx="47590">
                  <c:v>475807.31</c:v>
                </c:pt>
                <c:pt idx="47591">
                  <c:v>475817.31</c:v>
                </c:pt>
                <c:pt idx="47592">
                  <c:v>475827.31</c:v>
                </c:pt>
                <c:pt idx="47593">
                  <c:v>475837.31</c:v>
                </c:pt>
                <c:pt idx="47594">
                  <c:v>475847.31</c:v>
                </c:pt>
                <c:pt idx="47595">
                  <c:v>475857.34</c:v>
                </c:pt>
                <c:pt idx="47596">
                  <c:v>475867.31</c:v>
                </c:pt>
                <c:pt idx="47597">
                  <c:v>475877.31</c:v>
                </c:pt>
                <c:pt idx="47598">
                  <c:v>475887.31</c:v>
                </c:pt>
                <c:pt idx="47599">
                  <c:v>475897.31</c:v>
                </c:pt>
                <c:pt idx="47600">
                  <c:v>475907.31</c:v>
                </c:pt>
                <c:pt idx="47601">
                  <c:v>475917.31</c:v>
                </c:pt>
                <c:pt idx="47602">
                  <c:v>475927.28</c:v>
                </c:pt>
                <c:pt idx="47603">
                  <c:v>475937.31</c:v>
                </c:pt>
                <c:pt idx="47604">
                  <c:v>475947.31</c:v>
                </c:pt>
                <c:pt idx="47605">
                  <c:v>475957.28</c:v>
                </c:pt>
                <c:pt idx="47606">
                  <c:v>475967.31</c:v>
                </c:pt>
                <c:pt idx="47607">
                  <c:v>475977.31</c:v>
                </c:pt>
                <c:pt idx="47608">
                  <c:v>475987.28</c:v>
                </c:pt>
                <c:pt idx="47609">
                  <c:v>475997.25</c:v>
                </c:pt>
                <c:pt idx="47610">
                  <c:v>476007.31</c:v>
                </c:pt>
                <c:pt idx="47611">
                  <c:v>476017.28</c:v>
                </c:pt>
                <c:pt idx="47612">
                  <c:v>476027.25</c:v>
                </c:pt>
                <c:pt idx="47613">
                  <c:v>476037.25</c:v>
                </c:pt>
                <c:pt idx="47614">
                  <c:v>476047.31</c:v>
                </c:pt>
                <c:pt idx="47615">
                  <c:v>476057.28</c:v>
                </c:pt>
                <c:pt idx="47616">
                  <c:v>476067.25</c:v>
                </c:pt>
                <c:pt idx="47617">
                  <c:v>476077.31</c:v>
                </c:pt>
                <c:pt idx="47618">
                  <c:v>476087.28</c:v>
                </c:pt>
                <c:pt idx="47619">
                  <c:v>476097.25</c:v>
                </c:pt>
                <c:pt idx="47620">
                  <c:v>476107.25</c:v>
                </c:pt>
                <c:pt idx="47621">
                  <c:v>476117.28</c:v>
                </c:pt>
                <c:pt idx="47622">
                  <c:v>476127.25</c:v>
                </c:pt>
                <c:pt idx="47623">
                  <c:v>476137.25</c:v>
                </c:pt>
                <c:pt idx="47624">
                  <c:v>476147.25</c:v>
                </c:pt>
                <c:pt idx="47625">
                  <c:v>476157.25</c:v>
                </c:pt>
                <c:pt idx="47626">
                  <c:v>476167.25</c:v>
                </c:pt>
                <c:pt idx="47627">
                  <c:v>476177.25</c:v>
                </c:pt>
                <c:pt idx="47628">
                  <c:v>476187.25</c:v>
                </c:pt>
                <c:pt idx="47629">
                  <c:v>476197.25</c:v>
                </c:pt>
                <c:pt idx="47630">
                  <c:v>476207.25</c:v>
                </c:pt>
                <c:pt idx="47631">
                  <c:v>476217.22</c:v>
                </c:pt>
                <c:pt idx="47632">
                  <c:v>476227.25</c:v>
                </c:pt>
                <c:pt idx="47633">
                  <c:v>476237.25</c:v>
                </c:pt>
                <c:pt idx="47634">
                  <c:v>476247.25</c:v>
                </c:pt>
                <c:pt idx="47635">
                  <c:v>476257.25</c:v>
                </c:pt>
                <c:pt idx="47636">
                  <c:v>476267.25</c:v>
                </c:pt>
                <c:pt idx="47637">
                  <c:v>476277.25</c:v>
                </c:pt>
                <c:pt idx="47638">
                  <c:v>476287.22</c:v>
                </c:pt>
                <c:pt idx="47639">
                  <c:v>476297.25</c:v>
                </c:pt>
                <c:pt idx="47640">
                  <c:v>476307.25</c:v>
                </c:pt>
                <c:pt idx="47641">
                  <c:v>476317.22</c:v>
                </c:pt>
                <c:pt idx="47642">
                  <c:v>476327.25</c:v>
                </c:pt>
                <c:pt idx="47643">
                  <c:v>476337.25</c:v>
                </c:pt>
                <c:pt idx="47644">
                  <c:v>476347.22</c:v>
                </c:pt>
                <c:pt idx="47645">
                  <c:v>476357.19</c:v>
                </c:pt>
                <c:pt idx="47646">
                  <c:v>476367.25</c:v>
                </c:pt>
                <c:pt idx="47647">
                  <c:v>476377.22</c:v>
                </c:pt>
                <c:pt idx="47648">
                  <c:v>476387.19</c:v>
                </c:pt>
                <c:pt idx="47649">
                  <c:v>476397.19</c:v>
                </c:pt>
                <c:pt idx="47650">
                  <c:v>476407.25</c:v>
                </c:pt>
                <c:pt idx="47651">
                  <c:v>476417.22</c:v>
                </c:pt>
                <c:pt idx="47652">
                  <c:v>476427.19</c:v>
                </c:pt>
                <c:pt idx="47653">
                  <c:v>476437.25</c:v>
                </c:pt>
                <c:pt idx="47654">
                  <c:v>476447.22</c:v>
                </c:pt>
                <c:pt idx="47655">
                  <c:v>476457.19</c:v>
                </c:pt>
                <c:pt idx="47656">
                  <c:v>476467.19</c:v>
                </c:pt>
                <c:pt idx="47657">
                  <c:v>476477.22</c:v>
                </c:pt>
                <c:pt idx="47658">
                  <c:v>476487.19</c:v>
                </c:pt>
                <c:pt idx="47659">
                  <c:v>476497.19</c:v>
                </c:pt>
                <c:pt idx="47660">
                  <c:v>476507.19</c:v>
                </c:pt>
                <c:pt idx="47661">
                  <c:v>476517.19</c:v>
                </c:pt>
                <c:pt idx="47662">
                  <c:v>476527.19</c:v>
                </c:pt>
                <c:pt idx="47663">
                  <c:v>476537.19</c:v>
                </c:pt>
                <c:pt idx="47664">
                  <c:v>476547.19</c:v>
                </c:pt>
                <c:pt idx="47665">
                  <c:v>476557.19</c:v>
                </c:pt>
                <c:pt idx="47666">
                  <c:v>476567.19</c:v>
                </c:pt>
                <c:pt idx="47667">
                  <c:v>476577.16</c:v>
                </c:pt>
                <c:pt idx="47668">
                  <c:v>476587.19</c:v>
                </c:pt>
                <c:pt idx="47669">
                  <c:v>476597.19</c:v>
                </c:pt>
                <c:pt idx="47670">
                  <c:v>476607.16</c:v>
                </c:pt>
                <c:pt idx="47671">
                  <c:v>476617.13</c:v>
                </c:pt>
                <c:pt idx="47672">
                  <c:v>476627.19</c:v>
                </c:pt>
                <c:pt idx="47673">
                  <c:v>476637.19</c:v>
                </c:pt>
                <c:pt idx="47674">
                  <c:v>476647.16</c:v>
                </c:pt>
                <c:pt idx="47675">
                  <c:v>476657.19</c:v>
                </c:pt>
                <c:pt idx="47676">
                  <c:v>476667.19</c:v>
                </c:pt>
                <c:pt idx="47677">
                  <c:v>476677.16</c:v>
                </c:pt>
                <c:pt idx="47678">
                  <c:v>476687.13</c:v>
                </c:pt>
                <c:pt idx="47679">
                  <c:v>476697.19</c:v>
                </c:pt>
                <c:pt idx="47680">
                  <c:v>476707.16</c:v>
                </c:pt>
                <c:pt idx="47681">
                  <c:v>476717.13</c:v>
                </c:pt>
                <c:pt idx="47682">
                  <c:v>476727.13</c:v>
                </c:pt>
                <c:pt idx="47683">
                  <c:v>476737.16</c:v>
                </c:pt>
                <c:pt idx="47684">
                  <c:v>476747.13</c:v>
                </c:pt>
                <c:pt idx="47685">
                  <c:v>476757.13</c:v>
                </c:pt>
                <c:pt idx="47686">
                  <c:v>476767.16</c:v>
                </c:pt>
                <c:pt idx="47687">
                  <c:v>476777.13</c:v>
                </c:pt>
                <c:pt idx="47688">
                  <c:v>476787.13</c:v>
                </c:pt>
                <c:pt idx="47689">
                  <c:v>476797.13</c:v>
                </c:pt>
                <c:pt idx="47690">
                  <c:v>476807.16</c:v>
                </c:pt>
                <c:pt idx="47691">
                  <c:v>476817.13</c:v>
                </c:pt>
                <c:pt idx="47692">
                  <c:v>476827.13</c:v>
                </c:pt>
                <c:pt idx="47693">
                  <c:v>476837.16</c:v>
                </c:pt>
                <c:pt idx="47694">
                  <c:v>476847.13</c:v>
                </c:pt>
                <c:pt idx="47695">
                  <c:v>476857.13</c:v>
                </c:pt>
                <c:pt idx="47696">
                  <c:v>476867.13</c:v>
                </c:pt>
                <c:pt idx="47697">
                  <c:v>476877.13</c:v>
                </c:pt>
                <c:pt idx="47698">
                  <c:v>476887.13</c:v>
                </c:pt>
                <c:pt idx="47699">
                  <c:v>476897.13</c:v>
                </c:pt>
                <c:pt idx="47700">
                  <c:v>476907.13</c:v>
                </c:pt>
                <c:pt idx="47701">
                  <c:v>476917.13</c:v>
                </c:pt>
                <c:pt idx="47702">
                  <c:v>476927.13</c:v>
                </c:pt>
                <c:pt idx="47703">
                  <c:v>476937.09</c:v>
                </c:pt>
                <c:pt idx="47704">
                  <c:v>476947.13</c:v>
                </c:pt>
                <c:pt idx="47705">
                  <c:v>476957.13</c:v>
                </c:pt>
                <c:pt idx="47706">
                  <c:v>476967.09</c:v>
                </c:pt>
                <c:pt idx="47707">
                  <c:v>476977.06</c:v>
                </c:pt>
                <c:pt idx="47708">
                  <c:v>476987.13</c:v>
                </c:pt>
                <c:pt idx="47709">
                  <c:v>476997.13</c:v>
                </c:pt>
                <c:pt idx="47710">
                  <c:v>477007.09</c:v>
                </c:pt>
                <c:pt idx="47711">
                  <c:v>477017.13</c:v>
                </c:pt>
                <c:pt idx="47712">
                  <c:v>477027.13</c:v>
                </c:pt>
                <c:pt idx="47713">
                  <c:v>477037.09</c:v>
                </c:pt>
                <c:pt idx="47714">
                  <c:v>477047.06</c:v>
                </c:pt>
                <c:pt idx="47715">
                  <c:v>477057.13</c:v>
                </c:pt>
                <c:pt idx="47716">
                  <c:v>477067.09</c:v>
                </c:pt>
                <c:pt idx="47717">
                  <c:v>477077.06</c:v>
                </c:pt>
                <c:pt idx="47718">
                  <c:v>477087.06</c:v>
                </c:pt>
                <c:pt idx="47719">
                  <c:v>477097.09</c:v>
                </c:pt>
                <c:pt idx="47720">
                  <c:v>477107.06</c:v>
                </c:pt>
                <c:pt idx="47721">
                  <c:v>477117.06</c:v>
                </c:pt>
                <c:pt idx="47722">
                  <c:v>477127.09</c:v>
                </c:pt>
                <c:pt idx="47723">
                  <c:v>477137.06</c:v>
                </c:pt>
                <c:pt idx="47724">
                  <c:v>477147.06</c:v>
                </c:pt>
                <c:pt idx="47725">
                  <c:v>477157.06</c:v>
                </c:pt>
                <c:pt idx="47726">
                  <c:v>477167.09</c:v>
                </c:pt>
                <c:pt idx="47727">
                  <c:v>477177.06</c:v>
                </c:pt>
                <c:pt idx="47728">
                  <c:v>477187.06</c:v>
                </c:pt>
                <c:pt idx="47729">
                  <c:v>477197.03</c:v>
                </c:pt>
                <c:pt idx="47730">
                  <c:v>477207.06</c:v>
                </c:pt>
                <c:pt idx="47731">
                  <c:v>477217.06</c:v>
                </c:pt>
                <c:pt idx="47732">
                  <c:v>477227.06</c:v>
                </c:pt>
                <c:pt idx="47733">
                  <c:v>477237.06</c:v>
                </c:pt>
                <c:pt idx="47734">
                  <c:v>477247.06</c:v>
                </c:pt>
                <c:pt idx="47735">
                  <c:v>477257.06</c:v>
                </c:pt>
                <c:pt idx="47736">
                  <c:v>477267.03</c:v>
                </c:pt>
                <c:pt idx="47737">
                  <c:v>477277.06</c:v>
                </c:pt>
                <c:pt idx="47738">
                  <c:v>477287.06</c:v>
                </c:pt>
                <c:pt idx="47739">
                  <c:v>477297.03</c:v>
                </c:pt>
                <c:pt idx="47740">
                  <c:v>477307.06</c:v>
                </c:pt>
                <c:pt idx="47741">
                  <c:v>477317.06</c:v>
                </c:pt>
                <c:pt idx="47742">
                  <c:v>477327.03</c:v>
                </c:pt>
                <c:pt idx="47743">
                  <c:v>477337</c:v>
                </c:pt>
                <c:pt idx="47744">
                  <c:v>477347.06</c:v>
                </c:pt>
                <c:pt idx="47745">
                  <c:v>477357.03</c:v>
                </c:pt>
                <c:pt idx="47746">
                  <c:v>477367</c:v>
                </c:pt>
                <c:pt idx="47747">
                  <c:v>477377.06</c:v>
                </c:pt>
                <c:pt idx="47748">
                  <c:v>477387.06</c:v>
                </c:pt>
                <c:pt idx="47749">
                  <c:v>477397.03</c:v>
                </c:pt>
                <c:pt idx="47750">
                  <c:v>477407</c:v>
                </c:pt>
                <c:pt idx="47751">
                  <c:v>477417.06</c:v>
                </c:pt>
                <c:pt idx="47752">
                  <c:v>477427.03</c:v>
                </c:pt>
                <c:pt idx="47753">
                  <c:v>477437</c:v>
                </c:pt>
                <c:pt idx="47754">
                  <c:v>477447</c:v>
                </c:pt>
                <c:pt idx="47755">
                  <c:v>477457.03</c:v>
                </c:pt>
                <c:pt idx="47756">
                  <c:v>477467</c:v>
                </c:pt>
                <c:pt idx="47757">
                  <c:v>477477</c:v>
                </c:pt>
                <c:pt idx="47758">
                  <c:v>477487.03</c:v>
                </c:pt>
                <c:pt idx="47759">
                  <c:v>477497</c:v>
                </c:pt>
                <c:pt idx="47760">
                  <c:v>477507</c:v>
                </c:pt>
                <c:pt idx="47761">
                  <c:v>477517</c:v>
                </c:pt>
                <c:pt idx="47762">
                  <c:v>477527</c:v>
                </c:pt>
                <c:pt idx="47763">
                  <c:v>477537</c:v>
                </c:pt>
                <c:pt idx="47764">
                  <c:v>477547</c:v>
                </c:pt>
                <c:pt idx="47765">
                  <c:v>477556.97</c:v>
                </c:pt>
                <c:pt idx="47766">
                  <c:v>477567</c:v>
                </c:pt>
                <c:pt idx="47767">
                  <c:v>477577</c:v>
                </c:pt>
                <c:pt idx="47768">
                  <c:v>477587</c:v>
                </c:pt>
                <c:pt idx="47769">
                  <c:v>477597</c:v>
                </c:pt>
                <c:pt idx="47770">
                  <c:v>477607</c:v>
                </c:pt>
                <c:pt idx="47771">
                  <c:v>477617</c:v>
                </c:pt>
                <c:pt idx="47772">
                  <c:v>477626.97</c:v>
                </c:pt>
                <c:pt idx="47773">
                  <c:v>477637</c:v>
                </c:pt>
                <c:pt idx="47774">
                  <c:v>477647</c:v>
                </c:pt>
                <c:pt idx="47775">
                  <c:v>477656.97</c:v>
                </c:pt>
                <c:pt idx="47776">
                  <c:v>477666.94</c:v>
                </c:pt>
                <c:pt idx="47777">
                  <c:v>477677</c:v>
                </c:pt>
                <c:pt idx="47778">
                  <c:v>477686.97</c:v>
                </c:pt>
                <c:pt idx="47779">
                  <c:v>477696.94</c:v>
                </c:pt>
                <c:pt idx="47780">
                  <c:v>477707</c:v>
                </c:pt>
                <c:pt idx="47781">
                  <c:v>477716.97</c:v>
                </c:pt>
                <c:pt idx="47782">
                  <c:v>477726.94</c:v>
                </c:pt>
                <c:pt idx="47783">
                  <c:v>477736.94</c:v>
                </c:pt>
                <c:pt idx="47784">
                  <c:v>477747</c:v>
                </c:pt>
                <c:pt idx="47785">
                  <c:v>477756.97</c:v>
                </c:pt>
                <c:pt idx="47786">
                  <c:v>477766.94</c:v>
                </c:pt>
                <c:pt idx="47787">
                  <c:v>477776.94</c:v>
                </c:pt>
                <c:pt idx="47788">
                  <c:v>477786.97</c:v>
                </c:pt>
                <c:pt idx="47789">
                  <c:v>477796.94</c:v>
                </c:pt>
                <c:pt idx="47790">
                  <c:v>477806.94</c:v>
                </c:pt>
                <c:pt idx="47791">
                  <c:v>477816.97</c:v>
                </c:pt>
                <c:pt idx="47792">
                  <c:v>477826.94</c:v>
                </c:pt>
                <c:pt idx="47793">
                  <c:v>477836.94</c:v>
                </c:pt>
                <c:pt idx="47794">
                  <c:v>477846.94</c:v>
                </c:pt>
                <c:pt idx="47795">
                  <c:v>477856.94</c:v>
                </c:pt>
                <c:pt idx="47796">
                  <c:v>477866.94</c:v>
                </c:pt>
                <c:pt idx="47797">
                  <c:v>477876.94</c:v>
                </c:pt>
                <c:pt idx="47798">
                  <c:v>477886.94</c:v>
                </c:pt>
                <c:pt idx="47799">
                  <c:v>477896.94</c:v>
                </c:pt>
                <c:pt idx="47800">
                  <c:v>477906.94</c:v>
                </c:pt>
                <c:pt idx="47801">
                  <c:v>477916.91</c:v>
                </c:pt>
                <c:pt idx="47802">
                  <c:v>477926.94</c:v>
                </c:pt>
                <c:pt idx="47803">
                  <c:v>477936.94</c:v>
                </c:pt>
                <c:pt idx="47804">
                  <c:v>477946.91</c:v>
                </c:pt>
                <c:pt idx="47805">
                  <c:v>477956.94</c:v>
                </c:pt>
                <c:pt idx="47806">
                  <c:v>477966.94</c:v>
                </c:pt>
                <c:pt idx="47807">
                  <c:v>477976.94</c:v>
                </c:pt>
                <c:pt idx="47808">
                  <c:v>477986.91</c:v>
                </c:pt>
                <c:pt idx="47809">
                  <c:v>477996.94</c:v>
                </c:pt>
                <c:pt idx="47810">
                  <c:v>478006.94</c:v>
                </c:pt>
                <c:pt idx="47811">
                  <c:v>478016.91</c:v>
                </c:pt>
                <c:pt idx="47812">
                  <c:v>478026.88</c:v>
                </c:pt>
                <c:pt idx="47813">
                  <c:v>478036.94</c:v>
                </c:pt>
                <c:pt idx="47814">
                  <c:v>478046.91</c:v>
                </c:pt>
                <c:pt idx="47815">
                  <c:v>478056.88</c:v>
                </c:pt>
                <c:pt idx="47816">
                  <c:v>478066.94</c:v>
                </c:pt>
                <c:pt idx="47817">
                  <c:v>478076.91</c:v>
                </c:pt>
                <c:pt idx="47818">
                  <c:v>478086.88</c:v>
                </c:pt>
                <c:pt idx="47819">
                  <c:v>478096.88</c:v>
                </c:pt>
                <c:pt idx="47820">
                  <c:v>478106.91</c:v>
                </c:pt>
                <c:pt idx="47821">
                  <c:v>478116.88</c:v>
                </c:pt>
                <c:pt idx="47822">
                  <c:v>478126.88</c:v>
                </c:pt>
                <c:pt idx="47823">
                  <c:v>478136.88</c:v>
                </c:pt>
                <c:pt idx="47824">
                  <c:v>478146.91</c:v>
                </c:pt>
                <c:pt idx="47825">
                  <c:v>478156.88</c:v>
                </c:pt>
                <c:pt idx="47826">
                  <c:v>478166.88</c:v>
                </c:pt>
                <c:pt idx="47827">
                  <c:v>478176.91</c:v>
                </c:pt>
                <c:pt idx="47828">
                  <c:v>478186.88</c:v>
                </c:pt>
                <c:pt idx="47829">
                  <c:v>478196.88</c:v>
                </c:pt>
                <c:pt idx="47830">
                  <c:v>478206.88</c:v>
                </c:pt>
                <c:pt idx="47831">
                  <c:v>478216.88</c:v>
                </c:pt>
                <c:pt idx="47832">
                  <c:v>478226.88</c:v>
                </c:pt>
                <c:pt idx="47833">
                  <c:v>478236.88</c:v>
                </c:pt>
                <c:pt idx="47834">
                  <c:v>478246.84</c:v>
                </c:pt>
                <c:pt idx="47835">
                  <c:v>478256.88</c:v>
                </c:pt>
                <c:pt idx="47836">
                  <c:v>478266.88</c:v>
                </c:pt>
                <c:pt idx="47837">
                  <c:v>478276.84</c:v>
                </c:pt>
                <c:pt idx="47838">
                  <c:v>478286.88</c:v>
                </c:pt>
                <c:pt idx="47839">
                  <c:v>478296.88</c:v>
                </c:pt>
                <c:pt idx="47840">
                  <c:v>478306.84</c:v>
                </c:pt>
                <c:pt idx="47841">
                  <c:v>478316.81</c:v>
                </c:pt>
                <c:pt idx="47842">
                  <c:v>478326.88</c:v>
                </c:pt>
                <c:pt idx="47843">
                  <c:v>478336.88</c:v>
                </c:pt>
                <c:pt idx="47844">
                  <c:v>478346.84</c:v>
                </c:pt>
                <c:pt idx="47845">
                  <c:v>478356.88</c:v>
                </c:pt>
                <c:pt idx="47846">
                  <c:v>478366.88</c:v>
                </c:pt>
                <c:pt idx="47847">
                  <c:v>478376.84</c:v>
                </c:pt>
                <c:pt idx="47848">
                  <c:v>478386.81</c:v>
                </c:pt>
                <c:pt idx="47849">
                  <c:v>478396.88</c:v>
                </c:pt>
                <c:pt idx="47850">
                  <c:v>478406.84</c:v>
                </c:pt>
                <c:pt idx="47851">
                  <c:v>478416.81</c:v>
                </c:pt>
                <c:pt idx="47852">
                  <c:v>478426.88</c:v>
                </c:pt>
                <c:pt idx="47853">
                  <c:v>478436.84</c:v>
                </c:pt>
                <c:pt idx="47854">
                  <c:v>478446.81</c:v>
                </c:pt>
                <c:pt idx="47855">
                  <c:v>478456.81</c:v>
                </c:pt>
                <c:pt idx="47856">
                  <c:v>478466.84</c:v>
                </c:pt>
                <c:pt idx="47857">
                  <c:v>478476.81</c:v>
                </c:pt>
                <c:pt idx="47858">
                  <c:v>478486.81</c:v>
                </c:pt>
                <c:pt idx="47859">
                  <c:v>478496.81</c:v>
                </c:pt>
                <c:pt idx="47860">
                  <c:v>478506.84</c:v>
                </c:pt>
                <c:pt idx="47861">
                  <c:v>478516.81</c:v>
                </c:pt>
                <c:pt idx="47862">
                  <c:v>478526.81</c:v>
                </c:pt>
                <c:pt idx="47863">
                  <c:v>478536.84</c:v>
                </c:pt>
                <c:pt idx="47864">
                  <c:v>478546.81</c:v>
                </c:pt>
                <c:pt idx="47865">
                  <c:v>478556.81</c:v>
                </c:pt>
                <c:pt idx="47866">
                  <c:v>478566.81</c:v>
                </c:pt>
                <c:pt idx="47867">
                  <c:v>478576.81</c:v>
                </c:pt>
                <c:pt idx="47868">
                  <c:v>478586.81</c:v>
                </c:pt>
                <c:pt idx="47869">
                  <c:v>478596.81</c:v>
                </c:pt>
                <c:pt idx="47870">
                  <c:v>478606.78</c:v>
                </c:pt>
                <c:pt idx="47871">
                  <c:v>478616.81</c:v>
                </c:pt>
                <c:pt idx="47872">
                  <c:v>478626.81</c:v>
                </c:pt>
                <c:pt idx="47873">
                  <c:v>478636.78</c:v>
                </c:pt>
                <c:pt idx="47874">
                  <c:v>478646.81</c:v>
                </c:pt>
                <c:pt idx="47875">
                  <c:v>478656.81</c:v>
                </c:pt>
                <c:pt idx="47876">
                  <c:v>478666.78</c:v>
                </c:pt>
                <c:pt idx="47877">
                  <c:v>478676.75</c:v>
                </c:pt>
                <c:pt idx="47878">
                  <c:v>478686.81</c:v>
                </c:pt>
                <c:pt idx="47879">
                  <c:v>478696.78</c:v>
                </c:pt>
                <c:pt idx="47880">
                  <c:v>478706.75</c:v>
                </c:pt>
                <c:pt idx="47881">
                  <c:v>478716.75</c:v>
                </c:pt>
                <c:pt idx="47882">
                  <c:v>478726.81</c:v>
                </c:pt>
                <c:pt idx="47883">
                  <c:v>478736.78</c:v>
                </c:pt>
                <c:pt idx="47884">
                  <c:v>478746.75</c:v>
                </c:pt>
                <c:pt idx="47885">
                  <c:v>478756.81</c:v>
                </c:pt>
                <c:pt idx="47886">
                  <c:v>478766.78</c:v>
                </c:pt>
                <c:pt idx="47887">
                  <c:v>478776.75</c:v>
                </c:pt>
                <c:pt idx="47888">
                  <c:v>478786.75</c:v>
                </c:pt>
                <c:pt idx="47889">
                  <c:v>478796.78</c:v>
                </c:pt>
                <c:pt idx="47890">
                  <c:v>478806.75</c:v>
                </c:pt>
                <c:pt idx="47891">
                  <c:v>478816.75</c:v>
                </c:pt>
                <c:pt idx="47892">
                  <c:v>478826.75</c:v>
                </c:pt>
                <c:pt idx="47893">
                  <c:v>478836.75</c:v>
                </c:pt>
                <c:pt idx="47894">
                  <c:v>478846.75</c:v>
                </c:pt>
                <c:pt idx="47895">
                  <c:v>478856.75</c:v>
                </c:pt>
                <c:pt idx="47896">
                  <c:v>478866.75</c:v>
                </c:pt>
                <c:pt idx="47897">
                  <c:v>478876.75</c:v>
                </c:pt>
                <c:pt idx="47898">
                  <c:v>478886.75</c:v>
                </c:pt>
                <c:pt idx="47899">
                  <c:v>478896.72</c:v>
                </c:pt>
                <c:pt idx="47900">
                  <c:v>478906.75</c:v>
                </c:pt>
                <c:pt idx="47901">
                  <c:v>478916.75</c:v>
                </c:pt>
                <c:pt idx="47902">
                  <c:v>478926.75</c:v>
                </c:pt>
                <c:pt idx="47903">
                  <c:v>478936.75</c:v>
                </c:pt>
                <c:pt idx="47904">
                  <c:v>478946.75</c:v>
                </c:pt>
                <c:pt idx="47905">
                  <c:v>478956.75</c:v>
                </c:pt>
                <c:pt idx="47906">
                  <c:v>478966.72</c:v>
                </c:pt>
                <c:pt idx="47907">
                  <c:v>478976.75</c:v>
                </c:pt>
                <c:pt idx="47908">
                  <c:v>478986.75</c:v>
                </c:pt>
                <c:pt idx="47909">
                  <c:v>478996.72</c:v>
                </c:pt>
                <c:pt idx="47910">
                  <c:v>479006.75</c:v>
                </c:pt>
                <c:pt idx="47911">
                  <c:v>479016.75</c:v>
                </c:pt>
                <c:pt idx="47912">
                  <c:v>479026.72</c:v>
                </c:pt>
                <c:pt idx="47913">
                  <c:v>479036.69</c:v>
                </c:pt>
                <c:pt idx="47914">
                  <c:v>479046.75</c:v>
                </c:pt>
                <c:pt idx="47915">
                  <c:v>479056.72</c:v>
                </c:pt>
                <c:pt idx="47916">
                  <c:v>479066.69</c:v>
                </c:pt>
                <c:pt idx="47917">
                  <c:v>479076.69</c:v>
                </c:pt>
                <c:pt idx="47918">
                  <c:v>479086.75</c:v>
                </c:pt>
                <c:pt idx="47919">
                  <c:v>479096.72</c:v>
                </c:pt>
                <c:pt idx="47920">
                  <c:v>479106.69</c:v>
                </c:pt>
                <c:pt idx="47921">
                  <c:v>479116.75</c:v>
                </c:pt>
                <c:pt idx="47922">
                  <c:v>479126.72</c:v>
                </c:pt>
                <c:pt idx="47923">
                  <c:v>479136.69</c:v>
                </c:pt>
                <c:pt idx="47924">
                  <c:v>479146.69</c:v>
                </c:pt>
                <c:pt idx="47925">
                  <c:v>479156.72</c:v>
                </c:pt>
                <c:pt idx="47926">
                  <c:v>479166.69</c:v>
                </c:pt>
                <c:pt idx="47927">
                  <c:v>479176.69</c:v>
                </c:pt>
                <c:pt idx="47928">
                  <c:v>479186.69</c:v>
                </c:pt>
                <c:pt idx="47929">
                  <c:v>479196.69</c:v>
                </c:pt>
                <c:pt idx="47930">
                  <c:v>479206.69</c:v>
                </c:pt>
                <c:pt idx="47931">
                  <c:v>479216.69</c:v>
                </c:pt>
                <c:pt idx="47932">
                  <c:v>479226.69</c:v>
                </c:pt>
                <c:pt idx="47933">
                  <c:v>479236.69</c:v>
                </c:pt>
                <c:pt idx="47934">
                  <c:v>479246.69</c:v>
                </c:pt>
                <c:pt idx="47935">
                  <c:v>479256.66</c:v>
                </c:pt>
                <c:pt idx="47936">
                  <c:v>479266.69</c:v>
                </c:pt>
                <c:pt idx="47937">
                  <c:v>479276.69</c:v>
                </c:pt>
                <c:pt idx="47938">
                  <c:v>479286.66</c:v>
                </c:pt>
                <c:pt idx="47939">
                  <c:v>479296.63</c:v>
                </c:pt>
                <c:pt idx="47940">
                  <c:v>479306.69</c:v>
                </c:pt>
                <c:pt idx="47941">
                  <c:v>479316.69</c:v>
                </c:pt>
                <c:pt idx="47942">
                  <c:v>479326.66</c:v>
                </c:pt>
                <c:pt idx="47943">
                  <c:v>479336.69</c:v>
                </c:pt>
                <c:pt idx="47944">
                  <c:v>479346.69</c:v>
                </c:pt>
                <c:pt idx="47945">
                  <c:v>479356.66</c:v>
                </c:pt>
                <c:pt idx="47946">
                  <c:v>479366.63</c:v>
                </c:pt>
                <c:pt idx="47947">
                  <c:v>479376.69</c:v>
                </c:pt>
                <c:pt idx="47948">
                  <c:v>479386.66</c:v>
                </c:pt>
                <c:pt idx="47949">
                  <c:v>479396.63</c:v>
                </c:pt>
                <c:pt idx="47950">
                  <c:v>479406.69</c:v>
                </c:pt>
                <c:pt idx="47951">
                  <c:v>479416.66</c:v>
                </c:pt>
                <c:pt idx="47952">
                  <c:v>479426.63</c:v>
                </c:pt>
                <c:pt idx="47953">
                  <c:v>479436.63</c:v>
                </c:pt>
                <c:pt idx="47954">
                  <c:v>479446.66</c:v>
                </c:pt>
                <c:pt idx="47955">
                  <c:v>479456.63</c:v>
                </c:pt>
                <c:pt idx="47956">
                  <c:v>479466.63</c:v>
                </c:pt>
                <c:pt idx="47957">
                  <c:v>479476.69</c:v>
                </c:pt>
                <c:pt idx="47958">
                  <c:v>479486.66</c:v>
                </c:pt>
                <c:pt idx="47959">
                  <c:v>479496.63</c:v>
                </c:pt>
                <c:pt idx="47960">
                  <c:v>479506.63</c:v>
                </c:pt>
                <c:pt idx="47961">
                  <c:v>479516.66</c:v>
                </c:pt>
                <c:pt idx="47962">
                  <c:v>479526.63</c:v>
                </c:pt>
                <c:pt idx="47963">
                  <c:v>479536.63</c:v>
                </c:pt>
                <c:pt idx="47964">
                  <c:v>479546.63</c:v>
                </c:pt>
                <c:pt idx="47965">
                  <c:v>479556.63</c:v>
                </c:pt>
                <c:pt idx="47966">
                  <c:v>479566.63</c:v>
                </c:pt>
                <c:pt idx="47967">
                  <c:v>479576.63</c:v>
                </c:pt>
                <c:pt idx="47968">
                  <c:v>479586.63</c:v>
                </c:pt>
                <c:pt idx="47969">
                  <c:v>479596.63</c:v>
                </c:pt>
                <c:pt idx="47970">
                  <c:v>479606.63</c:v>
                </c:pt>
                <c:pt idx="47971">
                  <c:v>479616.59</c:v>
                </c:pt>
                <c:pt idx="47972">
                  <c:v>479626.63</c:v>
                </c:pt>
                <c:pt idx="47973">
                  <c:v>479636.63</c:v>
                </c:pt>
                <c:pt idx="47974">
                  <c:v>479646.59</c:v>
                </c:pt>
                <c:pt idx="47975">
                  <c:v>479656.56</c:v>
                </c:pt>
                <c:pt idx="47976">
                  <c:v>479666.63</c:v>
                </c:pt>
                <c:pt idx="47977">
                  <c:v>479676.63</c:v>
                </c:pt>
                <c:pt idx="47978">
                  <c:v>479686.59</c:v>
                </c:pt>
                <c:pt idx="47979">
                  <c:v>479696.63</c:v>
                </c:pt>
                <c:pt idx="47980">
                  <c:v>479706.63</c:v>
                </c:pt>
                <c:pt idx="47981">
                  <c:v>479716.59</c:v>
                </c:pt>
                <c:pt idx="47982">
                  <c:v>479726.56</c:v>
                </c:pt>
                <c:pt idx="47983">
                  <c:v>479736.63</c:v>
                </c:pt>
                <c:pt idx="47984">
                  <c:v>479746.59</c:v>
                </c:pt>
                <c:pt idx="47985">
                  <c:v>479756.56</c:v>
                </c:pt>
                <c:pt idx="47986">
                  <c:v>479766.56</c:v>
                </c:pt>
                <c:pt idx="47987">
                  <c:v>479776.59</c:v>
                </c:pt>
                <c:pt idx="47988">
                  <c:v>479786.56</c:v>
                </c:pt>
                <c:pt idx="47989">
                  <c:v>479796.56</c:v>
                </c:pt>
                <c:pt idx="47990">
                  <c:v>479806.59</c:v>
                </c:pt>
                <c:pt idx="47991">
                  <c:v>479816.56</c:v>
                </c:pt>
                <c:pt idx="47992">
                  <c:v>479826.56</c:v>
                </c:pt>
                <c:pt idx="47993">
                  <c:v>479836.56</c:v>
                </c:pt>
                <c:pt idx="47994">
                  <c:v>479846.59</c:v>
                </c:pt>
                <c:pt idx="47995">
                  <c:v>479856.56</c:v>
                </c:pt>
                <c:pt idx="47996">
                  <c:v>479866.56</c:v>
                </c:pt>
                <c:pt idx="47997">
                  <c:v>479876.59</c:v>
                </c:pt>
                <c:pt idx="47998">
                  <c:v>479886.56</c:v>
                </c:pt>
                <c:pt idx="47999">
                  <c:v>479896.56</c:v>
                </c:pt>
                <c:pt idx="48000">
                  <c:v>479906.56</c:v>
                </c:pt>
                <c:pt idx="48001">
                  <c:v>479916.56</c:v>
                </c:pt>
                <c:pt idx="48002">
                  <c:v>479926.56</c:v>
                </c:pt>
                <c:pt idx="48003">
                  <c:v>479936.56</c:v>
                </c:pt>
                <c:pt idx="48004">
                  <c:v>479946.56</c:v>
                </c:pt>
                <c:pt idx="48005">
                  <c:v>479956.56</c:v>
                </c:pt>
                <c:pt idx="48006">
                  <c:v>479966.56</c:v>
                </c:pt>
                <c:pt idx="48007">
                  <c:v>479976.53</c:v>
                </c:pt>
                <c:pt idx="48008">
                  <c:v>479986.56</c:v>
                </c:pt>
                <c:pt idx="48009">
                  <c:v>479996.56</c:v>
                </c:pt>
                <c:pt idx="48010">
                  <c:v>480006.53</c:v>
                </c:pt>
                <c:pt idx="48011">
                  <c:v>480016.5</c:v>
                </c:pt>
                <c:pt idx="48012">
                  <c:v>480026.56</c:v>
                </c:pt>
                <c:pt idx="48013">
                  <c:v>480036.56</c:v>
                </c:pt>
                <c:pt idx="48014">
                  <c:v>480046.5</c:v>
                </c:pt>
                <c:pt idx="48015">
                  <c:v>480056.56</c:v>
                </c:pt>
                <c:pt idx="48016">
                  <c:v>480066.56</c:v>
                </c:pt>
                <c:pt idx="48017">
                  <c:v>480076.53</c:v>
                </c:pt>
                <c:pt idx="48018">
                  <c:v>480086.5</c:v>
                </c:pt>
                <c:pt idx="48019">
                  <c:v>480096.56</c:v>
                </c:pt>
                <c:pt idx="48020">
                  <c:v>480106.53</c:v>
                </c:pt>
                <c:pt idx="48021">
                  <c:v>480116.5</c:v>
                </c:pt>
                <c:pt idx="48022">
                  <c:v>480126.5</c:v>
                </c:pt>
                <c:pt idx="48023">
                  <c:v>480136.53</c:v>
                </c:pt>
                <c:pt idx="48024">
                  <c:v>480146.5</c:v>
                </c:pt>
                <c:pt idx="48025">
                  <c:v>480156.5</c:v>
                </c:pt>
                <c:pt idx="48026">
                  <c:v>480166.53</c:v>
                </c:pt>
                <c:pt idx="48027">
                  <c:v>480176.5</c:v>
                </c:pt>
                <c:pt idx="48028">
                  <c:v>480186.5</c:v>
                </c:pt>
                <c:pt idx="48029">
                  <c:v>480196.5</c:v>
                </c:pt>
                <c:pt idx="48030">
                  <c:v>480206.5</c:v>
                </c:pt>
                <c:pt idx="48031">
                  <c:v>480216.5</c:v>
                </c:pt>
                <c:pt idx="48032">
                  <c:v>480226.5</c:v>
                </c:pt>
                <c:pt idx="48033">
                  <c:v>480236.47</c:v>
                </c:pt>
                <c:pt idx="48034">
                  <c:v>480246.5</c:v>
                </c:pt>
                <c:pt idx="48035">
                  <c:v>480256.5</c:v>
                </c:pt>
                <c:pt idx="48036">
                  <c:v>480266.5</c:v>
                </c:pt>
                <c:pt idx="48037">
                  <c:v>480276.5</c:v>
                </c:pt>
                <c:pt idx="48038">
                  <c:v>480286.5</c:v>
                </c:pt>
                <c:pt idx="48039">
                  <c:v>480296.5</c:v>
                </c:pt>
                <c:pt idx="48040">
                  <c:v>480306.47</c:v>
                </c:pt>
                <c:pt idx="48041">
                  <c:v>480316.5</c:v>
                </c:pt>
                <c:pt idx="48042">
                  <c:v>480326.5</c:v>
                </c:pt>
                <c:pt idx="48043">
                  <c:v>480336.47</c:v>
                </c:pt>
                <c:pt idx="48044">
                  <c:v>480346.44</c:v>
                </c:pt>
                <c:pt idx="48045">
                  <c:v>480356.5</c:v>
                </c:pt>
                <c:pt idx="48046">
                  <c:v>480366.47</c:v>
                </c:pt>
                <c:pt idx="48047">
                  <c:v>480376.44</c:v>
                </c:pt>
                <c:pt idx="48048">
                  <c:v>480386.5</c:v>
                </c:pt>
                <c:pt idx="48049">
                  <c:v>480396.47</c:v>
                </c:pt>
                <c:pt idx="48050">
                  <c:v>480406.44</c:v>
                </c:pt>
                <c:pt idx="48051">
                  <c:v>480416.44</c:v>
                </c:pt>
                <c:pt idx="48052">
                  <c:v>480426.5</c:v>
                </c:pt>
                <c:pt idx="48053">
                  <c:v>480436.47</c:v>
                </c:pt>
                <c:pt idx="48054">
                  <c:v>480446.44</c:v>
                </c:pt>
                <c:pt idx="48055">
                  <c:v>480456.5</c:v>
                </c:pt>
                <c:pt idx="48056">
                  <c:v>480466.47</c:v>
                </c:pt>
                <c:pt idx="48057">
                  <c:v>480476.44</c:v>
                </c:pt>
                <c:pt idx="48058">
                  <c:v>480486.44</c:v>
                </c:pt>
                <c:pt idx="48059">
                  <c:v>480496.47</c:v>
                </c:pt>
                <c:pt idx="48060">
                  <c:v>480506.44</c:v>
                </c:pt>
                <c:pt idx="48061">
                  <c:v>480516.44</c:v>
                </c:pt>
                <c:pt idx="48062">
                  <c:v>480526.47</c:v>
                </c:pt>
                <c:pt idx="48063">
                  <c:v>480536.44</c:v>
                </c:pt>
                <c:pt idx="48064">
                  <c:v>480546.44</c:v>
                </c:pt>
                <c:pt idx="48065">
                  <c:v>480556.44</c:v>
                </c:pt>
                <c:pt idx="48066">
                  <c:v>480566.44</c:v>
                </c:pt>
                <c:pt idx="48067">
                  <c:v>480576.44</c:v>
                </c:pt>
                <c:pt idx="48068">
                  <c:v>480586.44</c:v>
                </c:pt>
                <c:pt idx="48069">
                  <c:v>480596.41</c:v>
                </c:pt>
                <c:pt idx="48070">
                  <c:v>480606.44</c:v>
                </c:pt>
                <c:pt idx="48071">
                  <c:v>480616.44</c:v>
                </c:pt>
                <c:pt idx="48072">
                  <c:v>480626.44</c:v>
                </c:pt>
                <c:pt idx="48073">
                  <c:v>480636.44</c:v>
                </c:pt>
                <c:pt idx="48074">
                  <c:v>480646.44</c:v>
                </c:pt>
                <c:pt idx="48075">
                  <c:v>480656.44</c:v>
                </c:pt>
                <c:pt idx="48076">
                  <c:v>480666.41</c:v>
                </c:pt>
                <c:pt idx="48077">
                  <c:v>480676.44</c:v>
                </c:pt>
                <c:pt idx="48078">
                  <c:v>480686.44</c:v>
                </c:pt>
                <c:pt idx="48079">
                  <c:v>480696.41</c:v>
                </c:pt>
                <c:pt idx="48080">
                  <c:v>480706.38</c:v>
                </c:pt>
                <c:pt idx="48081">
                  <c:v>480716.44</c:v>
                </c:pt>
                <c:pt idx="48082">
                  <c:v>480726.41</c:v>
                </c:pt>
                <c:pt idx="48083">
                  <c:v>480736.38</c:v>
                </c:pt>
                <c:pt idx="48084">
                  <c:v>480746.44</c:v>
                </c:pt>
                <c:pt idx="48085">
                  <c:v>480756.41</c:v>
                </c:pt>
                <c:pt idx="48086">
                  <c:v>480766.38</c:v>
                </c:pt>
                <c:pt idx="48087">
                  <c:v>480776.38</c:v>
                </c:pt>
                <c:pt idx="48088">
                  <c:v>480786.44</c:v>
                </c:pt>
                <c:pt idx="48089">
                  <c:v>480796.38</c:v>
                </c:pt>
                <c:pt idx="48090">
                  <c:v>480806.38</c:v>
                </c:pt>
                <c:pt idx="48091">
                  <c:v>480816.38</c:v>
                </c:pt>
                <c:pt idx="48092">
                  <c:v>480826.41</c:v>
                </c:pt>
                <c:pt idx="48093">
                  <c:v>480836.38</c:v>
                </c:pt>
                <c:pt idx="48094">
                  <c:v>480846.38</c:v>
                </c:pt>
                <c:pt idx="48095">
                  <c:v>480856.41</c:v>
                </c:pt>
                <c:pt idx="48096">
                  <c:v>480866.38</c:v>
                </c:pt>
                <c:pt idx="48097">
                  <c:v>480876.38</c:v>
                </c:pt>
                <c:pt idx="48098">
                  <c:v>480886.38</c:v>
                </c:pt>
                <c:pt idx="48099">
                  <c:v>480896.38</c:v>
                </c:pt>
                <c:pt idx="48100">
                  <c:v>480906.38</c:v>
                </c:pt>
                <c:pt idx="48101">
                  <c:v>480916.38</c:v>
                </c:pt>
                <c:pt idx="48102">
                  <c:v>480926.38</c:v>
                </c:pt>
                <c:pt idx="48103">
                  <c:v>480936.38</c:v>
                </c:pt>
                <c:pt idx="48104">
                  <c:v>480946.38</c:v>
                </c:pt>
                <c:pt idx="48105">
                  <c:v>480956.34</c:v>
                </c:pt>
                <c:pt idx="48106">
                  <c:v>480966.38</c:v>
                </c:pt>
                <c:pt idx="48107">
                  <c:v>480976.38</c:v>
                </c:pt>
                <c:pt idx="48108">
                  <c:v>480986.34</c:v>
                </c:pt>
                <c:pt idx="48109">
                  <c:v>480996.38</c:v>
                </c:pt>
                <c:pt idx="48110">
                  <c:v>481006.38</c:v>
                </c:pt>
                <c:pt idx="48111">
                  <c:v>481016.38</c:v>
                </c:pt>
                <c:pt idx="48112">
                  <c:v>481026.34</c:v>
                </c:pt>
                <c:pt idx="48113">
                  <c:v>481036.38</c:v>
                </c:pt>
                <c:pt idx="48114">
                  <c:v>481046.38</c:v>
                </c:pt>
                <c:pt idx="48115">
                  <c:v>481056.34</c:v>
                </c:pt>
                <c:pt idx="48116">
                  <c:v>481066.31</c:v>
                </c:pt>
                <c:pt idx="48117">
                  <c:v>481076.38</c:v>
                </c:pt>
                <c:pt idx="48118">
                  <c:v>481086.34</c:v>
                </c:pt>
                <c:pt idx="48119">
                  <c:v>481096.31</c:v>
                </c:pt>
                <c:pt idx="48120">
                  <c:v>481106.38</c:v>
                </c:pt>
                <c:pt idx="48121">
                  <c:v>481116.34</c:v>
                </c:pt>
                <c:pt idx="48122">
                  <c:v>481126.31</c:v>
                </c:pt>
                <c:pt idx="48123">
                  <c:v>481136.31</c:v>
                </c:pt>
                <c:pt idx="48124">
                  <c:v>481146.34</c:v>
                </c:pt>
                <c:pt idx="48125">
                  <c:v>481156.31</c:v>
                </c:pt>
                <c:pt idx="48126">
                  <c:v>481166.31</c:v>
                </c:pt>
                <c:pt idx="48127">
                  <c:v>481176.31</c:v>
                </c:pt>
                <c:pt idx="48128">
                  <c:v>481186.34</c:v>
                </c:pt>
                <c:pt idx="48129">
                  <c:v>481196.31</c:v>
                </c:pt>
                <c:pt idx="48130">
                  <c:v>481206.31</c:v>
                </c:pt>
                <c:pt idx="48131">
                  <c:v>481216.34</c:v>
                </c:pt>
                <c:pt idx="48132">
                  <c:v>481226.31</c:v>
                </c:pt>
                <c:pt idx="48133">
                  <c:v>481236.31</c:v>
                </c:pt>
                <c:pt idx="48134">
                  <c:v>481246.31</c:v>
                </c:pt>
                <c:pt idx="48135">
                  <c:v>481256.31</c:v>
                </c:pt>
                <c:pt idx="48136">
                  <c:v>481266.31</c:v>
                </c:pt>
                <c:pt idx="48137">
                  <c:v>481276.31</c:v>
                </c:pt>
                <c:pt idx="48138">
                  <c:v>481286.28</c:v>
                </c:pt>
                <c:pt idx="48139">
                  <c:v>481296.31</c:v>
                </c:pt>
                <c:pt idx="48140">
                  <c:v>481306.31</c:v>
                </c:pt>
                <c:pt idx="48141">
                  <c:v>481316.28</c:v>
                </c:pt>
                <c:pt idx="48142">
                  <c:v>481326.31</c:v>
                </c:pt>
                <c:pt idx="48143">
                  <c:v>481336.31</c:v>
                </c:pt>
                <c:pt idx="48144">
                  <c:v>481346.28</c:v>
                </c:pt>
                <c:pt idx="48145">
                  <c:v>481356.25</c:v>
                </c:pt>
                <c:pt idx="48146">
                  <c:v>481366.31</c:v>
                </c:pt>
                <c:pt idx="48147">
                  <c:v>481376.31</c:v>
                </c:pt>
                <c:pt idx="48148">
                  <c:v>481386.28</c:v>
                </c:pt>
                <c:pt idx="48149">
                  <c:v>481396.25</c:v>
                </c:pt>
                <c:pt idx="48150">
                  <c:v>481406.31</c:v>
                </c:pt>
                <c:pt idx="48151">
                  <c:v>481416.28</c:v>
                </c:pt>
                <c:pt idx="48152">
                  <c:v>481426.25</c:v>
                </c:pt>
                <c:pt idx="48153">
                  <c:v>481436.31</c:v>
                </c:pt>
                <c:pt idx="48154">
                  <c:v>481446.28</c:v>
                </c:pt>
                <c:pt idx="48155">
                  <c:v>481456.25</c:v>
                </c:pt>
                <c:pt idx="48156">
                  <c:v>481466.25</c:v>
                </c:pt>
                <c:pt idx="48157">
                  <c:v>481476.28</c:v>
                </c:pt>
                <c:pt idx="48158">
                  <c:v>481486.25</c:v>
                </c:pt>
                <c:pt idx="48159">
                  <c:v>481496.25</c:v>
                </c:pt>
                <c:pt idx="48160">
                  <c:v>481506.28</c:v>
                </c:pt>
                <c:pt idx="48161">
                  <c:v>481516.25</c:v>
                </c:pt>
                <c:pt idx="48162">
                  <c:v>481526.25</c:v>
                </c:pt>
                <c:pt idx="48163">
                  <c:v>481536.25</c:v>
                </c:pt>
                <c:pt idx="48164">
                  <c:v>481546.28</c:v>
                </c:pt>
                <c:pt idx="48165">
                  <c:v>481556.25</c:v>
                </c:pt>
                <c:pt idx="48166">
                  <c:v>481566.25</c:v>
                </c:pt>
                <c:pt idx="48167">
                  <c:v>481576.28</c:v>
                </c:pt>
                <c:pt idx="48168">
                  <c:v>481586.25</c:v>
                </c:pt>
                <c:pt idx="48169">
                  <c:v>481596.25</c:v>
                </c:pt>
                <c:pt idx="48170">
                  <c:v>481606.25</c:v>
                </c:pt>
                <c:pt idx="48171">
                  <c:v>481616.25</c:v>
                </c:pt>
                <c:pt idx="48172">
                  <c:v>481626.25</c:v>
                </c:pt>
                <c:pt idx="48173">
                  <c:v>481636.25</c:v>
                </c:pt>
                <c:pt idx="48174">
                  <c:v>481646.22</c:v>
                </c:pt>
                <c:pt idx="48175">
                  <c:v>481656.25</c:v>
                </c:pt>
                <c:pt idx="48176">
                  <c:v>481666.25</c:v>
                </c:pt>
                <c:pt idx="48177">
                  <c:v>481676.22</c:v>
                </c:pt>
                <c:pt idx="48178">
                  <c:v>481686.25</c:v>
                </c:pt>
                <c:pt idx="48179">
                  <c:v>481696.25</c:v>
                </c:pt>
                <c:pt idx="48180">
                  <c:v>481706.22</c:v>
                </c:pt>
                <c:pt idx="48181">
                  <c:v>481716.19</c:v>
                </c:pt>
                <c:pt idx="48182">
                  <c:v>481726.25</c:v>
                </c:pt>
                <c:pt idx="48183">
                  <c:v>481736.22</c:v>
                </c:pt>
                <c:pt idx="48184">
                  <c:v>481746.19</c:v>
                </c:pt>
                <c:pt idx="48185">
                  <c:v>481756.19</c:v>
                </c:pt>
                <c:pt idx="48186">
                  <c:v>481766.25</c:v>
                </c:pt>
                <c:pt idx="48187">
                  <c:v>481776.22</c:v>
                </c:pt>
                <c:pt idx="48188">
                  <c:v>481786.19</c:v>
                </c:pt>
                <c:pt idx="48189">
                  <c:v>481796.25</c:v>
                </c:pt>
                <c:pt idx="48190">
                  <c:v>481806.22</c:v>
                </c:pt>
                <c:pt idx="48191">
                  <c:v>481816.19</c:v>
                </c:pt>
                <c:pt idx="48192">
                  <c:v>481826.19</c:v>
                </c:pt>
                <c:pt idx="48193">
                  <c:v>481836.22</c:v>
                </c:pt>
                <c:pt idx="48194">
                  <c:v>481846.19</c:v>
                </c:pt>
                <c:pt idx="48195">
                  <c:v>481856.19</c:v>
                </c:pt>
                <c:pt idx="48196">
                  <c:v>481866.19</c:v>
                </c:pt>
                <c:pt idx="48197">
                  <c:v>481876.19</c:v>
                </c:pt>
                <c:pt idx="48198">
                  <c:v>481886.19</c:v>
                </c:pt>
                <c:pt idx="48199">
                  <c:v>481896.19</c:v>
                </c:pt>
                <c:pt idx="48200">
                  <c:v>481906.19</c:v>
                </c:pt>
                <c:pt idx="48201">
                  <c:v>481916.19</c:v>
                </c:pt>
                <c:pt idx="48202">
                  <c:v>481926.19</c:v>
                </c:pt>
                <c:pt idx="48203">
                  <c:v>481936.16</c:v>
                </c:pt>
                <c:pt idx="48204">
                  <c:v>481946.19</c:v>
                </c:pt>
                <c:pt idx="48205">
                  <c:v>481956.19</c:v>
                </c:pt>
                <c:pt idx="48206">
                  <c:v>481966.19</c:v>
                </c:pt>
                <c:pt idx="48207">
                  <c:v>481976.19</c:v>
                </c:pt>
                <c:pt idx="48208">
                  <c:v>481986.19</c:v>
                </c:pt>
                <c:pt idx="48209">
                  <c:v>481996.19</c:v>
                </c:pt>
                <c:pt idx="48210">
                  <c:v>482006.16</c:v>
                </c:pt>
                <c:pt idx="48211">
                  <c:v>482016.19</c:v>
                </c:pt>
                <c:pt idx="48212">
                  <c:v>482026.19</c:v>
                </c:pt>
                <c:pt idx="48213">
                  <c:v>482036.16</c:v>
                </c:pt>
                <c:pt idx="48214">
                  <c:v>482046.19</c:v>
                </c:pt>
                <c:pt idx="48215">
                  <c:v>482056.19</c:v>
                </c:pt>
                <c:pt idx="48216">
                  <c:v>482066.16</c:v>
                </c:pt>
                <c:pt idx="48217">
                  <c:v>482076.13</c:v>
                </c:pt>
                <c:pt idx="48218">
                  <c:v>482086.19</c:v>
                </c:pt>
                <c:pt idx="48219">
                  <c:v>482096.16</c:v>
                </c:pt>
                <c:pt idx="48220">
                  <c:v>482106.13</c:v>
                </c:pt>
                <c:pt idx="48221">
                  <c:v>482116.13</c:v>
                </c:pt>
                <c:pt idx="48222">
                  <c:v>482126.19</c:v>
                </c:pt>
                <c:pt idx="48223">
                  <c:v>482136.16</c:v>
                </c:pt>
                <c:pt idx="48224">
                  <c:v>482146.13</c:v>
                </c:pt>
                <c:pt idx="48225">
                  <c:v>482156.19</c:v>
                </c:pt>
                <c:pt idx="48226">
                  <c:v>482166.16</c:v>
                </c:pt>
                <c:pt idx="48227">
                  <c:v>482176.13</c:v>
                </c:pt>
                <c:pt idx="48228">
                  <c:v>482186.13</c:v>
                </c:pt>
                <c:pt idx="48229">
                  <c:v>482196.16</c:v>
                </c:pt>
                <c:pt idx="48230">
                  <c:v>482206.13</c:v>
                </c:pt>
                <c:pt idx="48231">
                  <c:v>482216.13</c:v>
                </c:pt>
                <c:pt idx="48232">
                  <c:v>482226.13</c:v>
                </c:pt>
                <c:pt idx="48233">
                  <c:v>482236.13</c:v>
                </c:pt>
                <c:pt idx="48234">
                  <c:v>482246.13</c:v>
                </c:pt>
                <c:pt idx="48235">
                  <c:v>482256.13</c:v>
                </c:pt>
                <c:pt idx="48236">
                  <c:v>482266.13</c:v>
                </c:pt>
                <c:pt idx="48237">
                  <c:v>482276.13</c:v>
                </c:pt>
                <c:pt idx="48238">
                  <c:v>482286.13</c:v>
                </c:pt>
                <c:pt idx="48239">
                  <c:v>482296.09</c:v>
                </c:pt>
                <c:pt idx="48240">
                  <c:v>482306.13</c:v>
                </c:pt>
                <c:pt idx="48241">
                  <c:v>482316.13</c:v>
                </c:pt>
                <c:pt idx="48242">
                  <c:v>482326.09</c:v>
                </c:pt>
                <c:pt idx="48243">
                  <c:v>482336.06</c:v>
                </c:pt>
                <c:pt idx="48244">
                  <c:v>482346.13</c:v>
                </c:pt>
                <c:pt idx="48245">
                  <c:v>482356.13</c:v>
                </c:pt>
                <c:pt idx="48246">
                  <c:v>482366.09</c:v>
                </c:pt>
                <c:pt idx="48247">
                  <c:v>482376.13</c:v>
                </c:pt>
                <c:pt idx="48248">
                  <c:v>482386.13</c:v>
                </c:pt>
                <c:pt idx="48249">
                  <c:v>482396.09</c:v>
                </c:pt>
                <c:pt idx="48250">
                  <c:v>482406.06</c:v>
                </c:pt>
                <c:pt idx="48251">
                  <c:v>482416.13</c:v>
                </c:pt>
                <c:pt idx="48252">
                  <c:v>482426.09</c:v>
                </c:pt>
                <c:pt idx="48253">
                  <c:v>482436.06</c:v>
                </c:pt>
                <c:pt idx="48254">
                  <c:v>482446.13</c:v>
                </c:pt>
                <c:pt idx="48255">
                  <c:v>482456.09</c:v>
                </c:pt>
                <c:pt idx="48256">
                  <c:v>482466.06</c:v>
                </c:pt>
                <c:pt idx="48257">
                  <c:v>482476.06</c:v>
                </c:pt>
                <c:pt idx="48258">
                  <c:v>482486.09</c:v>
                </c:pt>
                <c:pt idx="48259">
                  <c:v>482496.06</c:v>
                </c:pt>
                <c:pt idx="48260">
                  <c:v>482506.06</c:v>
                </c:pt>
                <c:pt idx="48261">
                  <c:v>482516.13</c:v>
                </c:pt>
                <c:pt idx="48262">
                  <c:v>482526.09</c:v>
                </c:pt>
                <c:pt idx="48263">
                  <c:v>482536.06</c:v>
                </c:pt>
                <c:pt idx="48264">
                  <c:v>482546.06</c:v>
                </c:pt>
                <c:pt idx="48265">
                  <c:v>482556.09</c:v>
                </c:pt>
                <c:pt idx="48266">
                  <c:v>482566.06</c:v>
                </c:pt>
                <c:pt idx="48267">
                  <c:v>482576.06</c:v>
                </c:pt>
                <c:pt idx="48268">
                  <c:v>482586.06</c:v>
                </c:pt>
                <c:pt idx="48269">
                  <c:v>482596.06</c:v>
                </c:pt>
                <c:pt idx="48270">
                  <c:v>482606.06</c:v>
                </c:pt>
                <c:pt idx="48271">
                  <c:v>482616.06</c:v>
                </c:pt>
                <c:pt idx="48272">
                  <c:v>482626.06</c:v>
                </c:pt>
                <c:pt idx="48273">
                  <c:v>482636.06</c:v>
                </c:pt>
                <c:pt idx="48274">
                  <c:v>482646.06</c:v>
                </c:pt>
                <c:pt idx="48275">
                  <c:v>482656.03</c:v>
                </c:pt>
                <c:pt idx="48276">
                  <c:v>482666.06</c:v>
                </c:pt>
                <c:pt idx="48277">
                  <c:v>482676.06</c:v>
                </c:pt>
                <c:pt idx="48278">
                  <c:v>482686.03</c:v>
                </c:pt>
                <c:pt idx="48279">
                  <c:v>482696</c:v>
                </c:pt>
                <c:pt idx="48280">
                  <c:v>482706.06</c:v>
                </c:pt>
                <c:pt idx="48281">
                  <c:v>482716.06</c:v>
                </c:pt>
                <c:pt idx="48282">
                  <c:v>482726.03</c:v>
                </c:pt>
                <c:pt idx="48283">
                  <c:v>482736.06</c:v>
                </c:pt>
                <c:pt idx="48284">
                  <c:v>482746.06</c:v>
                </c:pt>
                <c:pt idx="48285">
                  <c:v>482756.03</c:v>
                </c:pt>
                <c:pt idx="48286">
                  <c:v>482766</c:v>
                </c:pt>
                <c:pt idx="48287">
                  <c:v>482776.06</c:v>
                </c:pt>
                <c:pt idx="48288">
                  <c:v>482786.03</c:v>
                </c:pt>
                <c:pt idx="48289">
                  <c:v>482796</c:v>
                </c:pt>
                <c:pt idx="48290">
                  <c:v>482806</c:v>
                </c:pt>
                <c:pt idx="48291">
                  <c:v>482816.03</c:v>
                </c:pt>
                <c:pt idx="48292">
                  <c:v>482826</c:v>
                </c:pt>
                <c:pt idx="48293">
                  <c:v>482836</c:v>
                </c:pt>
                <c:pt idx="48294">
                  <c:v>482846.03</c:v>
                </c:pt>
                <c:pt idx="48295">
                  <c:v>482856</c:v>
                </c:pt>
                <c:pt idx="48296">
                  <c:v>482866</c:v>
                </c:pt>
                <c:pt idx="48297">
                  <c:v>482876</c:v>
                </c:pt>
                <c:pt idx="48298">
                  <c:v>482886.03</c:v>
                </c:pt>
                <c:pt idx="48299">
                  <c:v>482896</c:v>
                </c:pt>
                <c:pt idx="48300">
                  <c:v>482906</c:v>
                </c:pt>
                <c:pt idx="48301">
                  <c:v>482915.97</c:v>
                </c:pt>
                <c:pt idx="48302">
                  <c:v>482926</c:v>
                </c:pt>
                <c:pt idx="48303">
                  <c:v>482936</c:v>
                </c:pt>
                <c:pt idx="48304">
                  <c:v>482946</c:v>
                </c:pt>
                <c:pt idx="48305">
                  <c:v>482956</c:v>
                </c:pt>
                <c:pt idx="48306">
                  <c:v>482966</c:v>
                </c:pt>
                <c:pt idx="48307">
                  <c:v>482976</c:v>
                </c:pt>
                <c:pt idx="48308">
                  <c:v>482986</c:v>
                </c:pt>
                <c:pt idx="48309">
                  <c:v>482996</c:v>
                </c:pt>
                <c:pt idx="48310">
                  <c:v>483006</c:v>
                </c:pt>
                <c:pt idx="48311">
                  <c:v>483015.97</c:v>
                </c:pt>
                <c:pt idx="48312">
                  <c:v>483026</c:v>
                </c:pt>
                <c:pt idx="48313">
                  <c:v>483036</c:v>
                </c:pt>
                <c:pt idx="48314">
                  <c:v>483045.97</c:v>
                </c:pt>
                <c:pt idx="48315">
                  <c:v>483055.94</c:v>
                </c:pt>
                <c:pt idx="48316">
                  <c:v>483066</c:v>
                </c:pt>
                <c:pt idx="48317">
                  <c:v>483075.97</c:v>
                </c:pt>
                <c:pt idx="48318">
                  <c:v>483085.94</c:v>
                </c:pt>
                <c:pt idx="48319">
                  <c:v>483096</c:v>
                </c:pt>
                <c:pt idx="48320">
                  <c:v>483106</c:v>
                </c:pt>
                <c:pt idx="48321">
                  <c:v>483115.97</c:v>
                </c:pt>
                <c:pt idx="48322">
                  <c:v>483125.94</c:v>
                </c:pt>
                <c:pt idx="48323">
                  <c:v>483136</c:v>
                </c:pt>
                <c:pt idx="48324">
                  <c:v>483145.97</c:v>
                </c:pt>
                <c:pt idx="48325">
                  <c:v>483155.94</c:v>
                </c:pt>
                <c:pt idx="48326">
                  <c:v>483165.94</c:v>
                </c:pt>
                <c:pt idx="48327">
                  <c:v>483175.97</c:v>
                </c:pt>
                <c:pt idx="48328">
                  <c:v>483185.94</c:v>
                </c:pt>
                <c:pt idx="48329">
                  <c:v>483195.94</c:v>
                </c:pt>
                <c:pt idx="48330">
                  <c:v>483205.97</c:v>
                </c:pt>
                <c:pt idx="48331">
                  <c:v>483215.94</c:v>
                </c:pt>
                <c:pt idx="48332">
                  <c:v>483225.94</c:v>
                </c:pt>
                <c:pt idx="48333">
                  <c:v>483235.94</c:v>
                </c:pt>
                <c:pt idx="48334">
                  <c:v>483245.94</c:v>
                </c:pt>
                <c:pt idx="48335">
                  <c:v>483255.94</c:v>
                </c:pt>
                <c:pt idx="48336">
                  <c:v>483265.94</c:v>
                </c:pt>
                <c:pt idx="48337">
                  <c:v>483275.91</c:v>
                </c:pt>
                <c:pt idx="48338">
                  <c:v>483285.94</c:v>
                </c:pt>
                <c:pt idx="48339">
                  <c:v>483295.94</c:v>
                </c:pt>
                <c:pt idx="48340">
                  <c:v>483305.94</c:v>
                </c:pt>
                <c:pt idx="48341">
                  <c:v>483315.94</c:v>
                </c:pt>
                <c:pt idx="48342">
                  <c:v>483325.94</c:v>
                </c:pt>
                <c:pt idx="48343">
                  <c:v>483335.94</c:v>
                </c:pt>
                <c:pt idx="48344">
                  <c:v>483345.91</c:v>
                </c:pt>
                <c:pt idx="48345">
                  <c:v>483355.94</c:v>
                </c:pt>
                <c:pt idx="48346">
                  <c:v>483365.94</c:v>
                </c:pt>
                <c:pt idx="48347">
                  <c:v>483375.91</c:v>
                </c:pt>
                <c:pt idx="48348">
                  <c:v>483385.88</c:v>
                </c:pt>
                <c:pt idx="48349">
                  <c:v>483395.94</c:v>
                </c:pt>
                <c:pt idx="48350">
                  <c:v>483405.91</c:v>
                </c:pt>
                <c:pt idx="48351">
                  <c:v>483415.88</c:v>
                </c:pt>
                <c:pt idx="48352">
                  <c:v>483425.94</c:v>
                </c:pt>
                <c:pt idx="48353">
                  <c:v>483435.91</c:v>
                </c:pt>
                <c:pt idx="48354">
                  <c:v>483445.88</c:v>
                </c:pt>
                <c:pt idx="48355">
                  <c:v>483455.94</c:v>
                </c:pt>
                <c:pt idx="48356">
                  <c:v>483465.94</c:v>
                </c:pt>
                <c:pt idx="48357">
                  <c:v>483475.91</c:v>
                </c:pt>
                <c:pt idx="48358">
                  <c:v>483485.88</c:v>
                </c:pt>
                <c:pt idx="48359">
                  <c:v>483495.94</c:v>
                </c:pt>
                <c:pt idx="48360">
                  <c:v>483505.91</c:v>
                </c:pt>
                <c:pt idx="48361">
                  <c:v>483515.88</c:v>
                </c:pt>
                <c:pt idx="48362">
                  <c:v>483525.88</c:v>
                </c:pt>
                <c:pt idx="48363">
                  <c:v>483535.91</c:v>
                </c:pt>
                <c:pt idx="48364">
                  <c:v>483545.88</c:v>
                </c:pt>
                <c:pt idx="48365">
                  <c:v>483555.88</c:v>
                </c:pt>
                <c:pt idx="48366">
                  <c:v>483565.91</c:v>
                </c:pt>
                <c:pt idx="48367">
                  <c:v>483575.88</c:v>
                </c:pt>
                <c:pt idx="48368">
                  <c:v>483585.88</c:v>
                </c:pt>
                <c:pt idx="48369">
                  <c:v>483595.88</c:v>
                </c:pt>
                <c:pt idx="48370">
                  <c:v>483605.88</c:v>
                </c:pt>
                <c:pt idx="48371">
                  <c:v>483615.88</c:v>
                </c:pt>
                <c:pt idx="48372">
                  <c:v>483625.88</c:v>
                </c:pt>
                <c:pt idx="48373">
                  <c:v>483635.84</c:v>
                </c:pt>
                <c:pt idx="48374">
                  <c:v>483645.88</c:v>
                </c:pt>
                <c:pt idx="48375">
                  <c:v>483655.88</c:v>
                </c:pt>
                <c:pt idx="48376">
                  <c:v>483665.84</c:v>
                </c:pt>
                <c:pt idx="48377">
                  <c:v>483675.88</c:v>
                </c:pt>
                <c:pt idx="48378">
                  <c:v>483685.88</c:v>
                </c:pt>
                <c:pt idx="48379">
                  <c:v>483695.88</c:v>
                </c:pt>
                <c:pt idx="48380">
                  <c:v>483705.84</c:v>
                </c:pt>
                <c:pt idx="48381">
                  <c:v>483715.88</c:v>
                </c:pt>
                <c:pt idx="48382">
                  <c:v>483725.88</c:v>
                </c:pt>
                <c:pt idx="48383">
                  <c:v>483735.84</c:v>
                </c:pt>
                <c:pt idx="48384">
                  <c:v>483745.81</c:v>
                </c:pt>
                <c:pt idx="48385">
                  <c:v>483755.88</c:v>
                </c:pt>
                <c:pt idx="48386">
                  <c:v>483765.84</c:v>
                </c:pt>
                <c:pt idx="48387">
                  <c:v>483775.81</c:v>
                </c:pt>
                <c:pt idx="48388">
                  <c:v>483785.88</c:v>
                </c:pt>
                <c:pt idx="48389">
                  <c:v>483795.84</c:v>
                </c:pt>
                <c:pt idx="48390">
                  <c:v>483805.81</c:v>
                </c:pt>
                <c:pt idx="48391">
                  <c:v>483815.81</c:v>
                </c:pt>
                <c:pt idx="48392">
                  <c:v>483825.84</c:v>
                </c:pt>
                <c:pt idx="48393">
                  <c:v>483835.81</c:v>
                </c:pt>
                <c:pt idx="48394">
                  <c:v>483845.81</c:v>
                </c:pt>
                <c:pt idx="48395">
                  <c:v>483855.81</c:v>
                </c:pt>
                <c:pt idx="48396">
                  <c:v>483865.84</c:v>
                </c:pt>
                <c:pt idx="48397">
                  <c:v>483875.81</c:v>
                </c:pt>
                <c:pt idx="48398">
                  <c:v>483885.81</c:v>
                </c:pt>
                <c:pt idx="48399">
                  <c:v>483895.84</c:v>
                </c:pt>
                <c:pt idx="48400">
                  <c:v>483905.81</c:v>
                </c:pt>
                <c:pt idx="48401">
                  <c:v>483915.81</c:v>
                </c:pt>
                <c:pt idx="48402">
                  <c:v>483925.84</c:v>
                </c:pt>
                <c:pt idx="48403">
                  <c:v>483935.81</c:v>
                </c:pt>
                <c:pt idx="48404">
                  <c:v>483945.81</c:v>
                </c:pt>
                <c:pt idx="48405">
                  <c:v>483955.81</c:v>
                </c:pt>
                <c:pt idx="48406">
                  <c:v>483965.78</c:v>
                </c:pt>
                <c:pt idx="48407">
                  <c:v>483975.81</c:v>
                </c:pt>
                <c:pt idx="48408">
                  <c:v>483985.81</c:v>
                </c:pt>
                <c:pt idx="48409">
                  <c:v>483995.78</c:v>
                </c:pt>
                <c:pt idx="48410">
                  <c:v>484005.81</c:v>
                </c:pt>
                <c:pt idx="48411">
                  <c:v>484015.81</c:v>
                </c:pt>
                <c:pt idx="48412">
                  <c:v>484025.78</c:v>
                </c:pt>
                <c:pt idx="48413">
                  <c:v>484035.81</c:v>
                </c:pt>
                <c:pt idx="48414">
                  <c:v>484045.81</c:v>
                </c:pt>
                <c:pt idx="48415">
                  <c:v>484055.81</c:v>
                </c:pt>
                <c:pt idx="48416">
                  <c:v>484065.78</c:v>
                </c:pt>
                <c:pt idx="48417">
                  <c:v>484075.81</c:v>
                </c:pt>
                <c:pt idx="48418">
                  <c:v>484085.81</c:v>
                </c:pt>
                <c:pt idx="48419">
                  <c:v>484095.78</c:v>
                </c:pt>
                <c:pt idx="48420">
                  <c:v>484105.75</c:v>
                </c:pt>
                <c:pt idx="48421">
                  <c:v>484115.81</c:v>
                </c:pt>
                <c:pt idx="48422">
                  <c:v>484125.78</c:v>
                </c:pt>
                <c:pt idx="48423">
                  <c:v>484135.75</c:v>
                </c:pt>
                <c:pt idx="48424">
                  <c:v>484145.81</c:v>
                </c:pt>
                <c:pt idx="48425">
                  <c:v>484155.78</c:v>
                </c:pt>
                <c:pt idx="48426">
                  <c:v>484165.75</c:v>
                </c:pt>
                <c:pt idx="48427">
                  <c:v>484175.75</c:v>
                </c:pt>
                <c:pt idx="48428">
                  <c:v>484185.78</c:v>
                </c:pt>
                <c:pt idx="48429">
                  <c:v>484195.75</c:v>
                </c:pt>
                <c:pt idx="48430">
                  <c:v>484205.75</c:v>
                </c:pt>
                <c:pt idx="48431">
                  <c:v>484215.75</c:v>
                </c:pt>
                <c:pt idx="48432">
                  <c:v>484225.78</c:v>
                </c:pt>
                <c:pt idx="48433">
                  <c:v>484235.75</c:v>
                </c:pt>
                <c:pt idx="48434">
                  <c:v>484245.75</c:v>
                </c:pt>
                <c:pt idx="48435">
                  <c:v>484255.78</c:v>
                </c:pt>
                <c:pt idx="48436">
                  <c:v>484265.75</c:v>
                </c:pt>
                <c:pt idx="48437">
                  <c:v>484275.75</c:v>
                </c:pt>
                <c:pt idx="48438">
                  <c:v>484285.75</c:v>
                </c:pt>
                <c:pt idx="48439">
                  <c:v>484295.75</c:v>
                </c:pt>
                <c:pt idx="48440">
                  <c:v>484305.75</c:v>
                </c:pt>
                <c:pt idx="48441">
                  <c:v>484315.75</c:v>
                </c:pt>
                <c:pt idx="48442">
                  <c:v>484325.72</c:v>
                </c:pt>
                <c:pt idx="48443">
                  <c:v>484335.75</c:v>
                </c:pt>
                <c:pt idx="48444">
                  <c:v>484345.75</c:v>
                </c:pt>
                <c:pt idx="48445">
                  <c:v>484355.72</c:v>
                </c:pt>
                <c:pt idx="48446">
                  <c:v>484365.75</c:v>
                </c:pt>
                <c:pt idx="48447">
                  <c:v>484375.75</c:v>
                </c:pt>
                <c:pt idx="48448">
                  <c:v>484385.72</c:v>
                </c:pt>
                <c:pt idx="48449">
                  <c:v>484395.75</c:v>
                </c:pt>
                <c:pt idx="48450">
                  <c:v>484405.75</c:v>
                </c:pt>
                <c:pt idx="48451">
                  <c:v>484415.72</c:v>
                </c:pt>
                <c:pt idx="48452">
                  <c:v>484425.69</c:v>
                </c:pt>
                <c:pt idx="48453">
                  <c:v>484435.69</c:v>
                </c:pt>
                <c:pt idx="48454">
                  <c:v>484445.75</c:v>
                </c:pt>
                <c:pt idx="48455">
                  <c:v>484455.72</c:v>
                </c:pt>
                <c:pt idx="48456">
                  <c:v>484465.69</c:v>
                </c:pt>
                <c:pt idx="48457">
                  <c:v>484475.75</c:v>
                </c:pt>
                <c:pt idx="48458">
                  <c:v>484485.72</c:v>
                </c:pt>
                <c:pt idx="48459">
                  <c:v>484495.69</c:v>
                </c:pt>
                <c:pt idx="48460">
                  <c:v>484505.75</c:v>
                </c:pt>
                <c:pt idx="48461">
                  <c:v>484515.72</c:v>
                </c:pt>
                <c:pt idx="48462">
                  <c:v>484525.69</c:v>
                </c:pt>
                <c:pt idx="48463">
                  <c:v>484535.69</c:v>
                </c:pt>
                <c:pt idx="48464">
                  <c:v>484545.72</c:v>
                </c:pt>
                <c:pt idx="48465">
                  <c:v>484555.69</c:v>
                </c:pt>
                <c:pt idx="48466">
                  <c:v>484565.69</c:v>
                </c:pt>
                <c:pt idx="48467">
                  <c:v>484575.69</c:v>
                </c:pt>
                <c:pt idx="48468">
                  <c:v>484585.69</c:v>
                </c:pt>
                <c:pt idx="48469">
                  <c:v>484595.69</c:v>
                </c:pt>
                <c:pt idx="48470">
                  <c:v>484605.69</c:v>
                </c:pt>
                <c:pt idx="48471">
                  <c:v>484615.72</c:v>
                </c:pt>
                <c:pt idx="48472">
                  <c:v>484625.69</c:v>
                </c:pt>
                <c:pt idx="48473">
                  <c:v>484635.69</c:v>
                </c:pt>
                <c:pt idx="48474">
                  <c:v>484645.69</c:v>
                </c:pt>
                <c:pt idx="48475">
                  <c:v>484655.69</c:v>
                </c:pt>
                <c:pt idx="48476">
                  <c:v>484665.69</c:v>
                </c:pt>
                <c:pt idx="48477">
                  <c:v>484675.69</c:v>
                </c:pt>
                <c:pt idx="48478">
                  <c:v>484685.66</c:v>
                </c:pt>
                <c:pt idx="48479">
                  <c:v>484695.69</c:v>
                </c:pt>
                <c:pt idx="48480">
                  <c:v>484705.69</c:v>
                </c:pt>
                <c:pt idx="48481">
                  <c:v>484715.66</c:v>
                </c:pt>
                <c:pt idx="48482">
                  <c:v>484725.69</c:v>
                </c:pt>
                <c:pt idx="48483">
                  <c:v>484735.69</c:v>
                </c:pt>
                <c:pt idx="48484">
                  <c:v>484745.66</c:v>
                </c:pt>
                <c:pt idx="48485">
                  <c:v>484755.63</c:v>
                </c:pt>
                <c:pt idx="48486">
                  <c:v>484765.69</c:v>
                </c:pt>
                <c:pt idx="48487">
                  <c:v>484775.66</c:v>
                </c:pt>
                <c:pt idx="48488">
                  <c:v>484785.63</c:v>
                </c:pt>
                <c:pt idx="48489">
                  <c:v>484795.63</c:v>
                </c:pt>
                <c:pt idx="48490">
                  <c:v>484805.69</c:v>
                </c:pt>
                <c:pt idx="48491">
                  <c:v>484815.66</c:v>
                </c:pt>
                <c:pt idx="48492">
                  <c:v>484825.63</c:v>
                </c:pt>
                <c:pt idx="48493">
                  <c:v>484835.69</c:v>
                </c:pt>
                <c:pt idx="48494">
                  <c:v>484845.66</c:v>
                </c:pt>
                <c:pt idx="48495">
                  <c:v>484855.63</c:v>
                </c:pt>
                <c:pt idx="48496">
                  <c:v>484865.63</c:v>
                </c:pt>
                <c:pt idx="48497">
                  <c:v>484875.66</c:v>
                </c:pt>
                <c:pt idx="48498">
                  <c:v>484885.63</c:v>
                </c:pt>
                <c:pt idx="48499">
                  <c:v>484895.63</c:v>
                </c:pt>
                <c:pt idx="48500">
                  <c:v>484905.63</c:v>
                </c:pt>
                <c:pt idx="48501">
                  <c:v>484915.63</c:v>
                </c:pt>
                <c:pt idx="48502">
                  <c:v>484925.63</c:v>
                </c:pt>
                <c:pt idx="48503">
                  <c:v>484935.63</c:v>
                </c:pt>
                <c:pt idx="48504">
                  <c:v>484945.63</c:v>
                </c:pt>
                <c:pt idx="48505">
                  <c:v>484955.63</c:v>
                </c:pt>
                <c:pt idx="48506">
                  <c:v>484965.63</c:v>
                </c:pt>
                <c:pt idx="48507">
                  <c:v>484975.66</c:v>
                </c:pt>
                <c:pt idx="48508">
                  <c:v>484985.63</c:v>
                </c:pt>
                <c:pt idx="48509">
                  <c:v>484995.63</c:v>
                </c:pt>
                <c:pt idx="48510">
                  <c:v>485005.59</c:v>
                </c:pt>
                <c:pt idx="48511">
                  <c:v>485015.63</c:v>
                </c:pt>
                <c:pt idx="48512">
                  <c:v>485025.63</c:v>
                </c:pt>
                <c:pt idx="48513">
                  <c:v>485035.63</c:v>
                </c:pt>
                <c:pt idx="48514">
                  <c:v>485045.59</c:v>
                </c:pt>
                <c:pt idx="48515">
                  <c:v>485055.63</c:v>
                </c:pt>
                <c:pt idx="48516">
                  <c:v>485065.63</c:v>
                </c:pt>
                <c:pt idx="48517">
                  <c:v>485075.59</c:v>
                </c:pt>
                <c:pt idx="48518">
                  <c:v>485085.63</c:v>
                </c:pt>
                <c:pt idx="48519">
                  <c:v>485095.63</c:v>
                </c:pt>
                <c:pt idx="48520">
                  <c:v>485105.59</c:v>
                </c:pt>
                <c:pt idx="48521">
                  <c:v>485115.56</c:v>
                </c:pt>
                <c:pt idx="48522">
                  <c:v>485125.63</c:v>
                </c:pt>
                <c:pt idx="48523">
                  <c:v>485135.59</c:v>
                </c:pt>
                <c:pt idx="48524">
                  <c:v>485145.56</c:v>
                </c:pt>
                <c:pt idx="48525">
                  <c:v>485155.56</c:v>
                </c:pt>
                <c:pt idx="48526">
                  <c:v>485165.59</c:v>
                </c:pt>
                <c:pt idx="48527">
                  <c:v>485175.56</c:v>
                </c:pt>
                <c:pt idx="48528">
                  <c:v>485185.56</c:v>
                </c:pt>
                <c:pt idx="48529">
                  <c:v>485195.63</c:v>
                </c:pt>
                <c:pt idx="48530">
                  <c:v>485205.59</c:v>
                </c:pt>
                <c:pt idx="48531">
                  <c:v>485215.56</c:v>
                </c:pt>
                <c:pt idx="48532">
                  <c:v>485225.56</c:v>
                </c:pt>
                <c:pt idx="48533">
                  <c:v>485235.59</c:v>
                </c:pt>
                <c:pt idx="48534">
                  <c:v>485245.56</c:v>
                </c:pt>
                <c:pt idx="48535">
                  <c:v>485255.56</c:v>
                </c:pt>
                <c:pt idx="48536">
                  <c:v>485265.56</c:v>
                </c:pt>
                <c:pt idx="48537">
                  <c:v>485275.56</c:v>
                </c:pt>
                <c:pt idx="48538">
                  <c:v>485285.56</c:v>
                </c:pt>
                <c:pt idx="48539">
                  <c:v>485295.56</c:v>
                </c:pt>
                <c:pt idx="48540">
                  <c:v>485305.56</c:v>
                </c:pt>
                <c:pt idx="48541">
                  <c:v>485315.56</c:v>
                </c:pt>
                <c:pt idx="48542">
                  <c:v>485325.56</c:v>
                </c:pt>
                <c:pt idx="48543">
                  <c:v>485335.53</c:v>
                </c:pt>
                <c:pt idx="48544">
                  <c:v>485345.56</c:v>
                </c:pt>
                <c:pt idx="48545">
                  <c:v>485355.56</c:v>
                </c:pt>
                <c:pt idx="48546">
                  <c:v>485365.53</c:v>
                </c:pt>
                <c:pt idx="48547">
                  <c:v>485375.5</c:v>
                </c:pt>
                <c:pt idx="48548">
                  <c:v>485385.56</c:v>
                </c:pt>
                <c:pt idx="48549">
                  <c:v>485395.56</c:v>
                </c:pt>
                <c:pt idx="48550">
                  <c:v>485405.53</c:v>
                </c:pt>
                <c:pt idx="48551">
                  <c:v>485415.56</c:v>
                </c:pt>
                <c:pt idx="48552">
                  <c:v>485425.56</c:v>
                </c:pt>
                <c:pt idx="48553">
                  <c:v>485435.53</c:v>
                </c:pt>
                <c:pt idx="48554">
                  <c:v>485445.56</c:v>
                </c:pt>
                <c:pt idx="48555">
                  <c:v>485455.56</c:v>
                </c:pt>
                <c:pt idx="48556">
                  <c:v>485465.53</c:v>
                </c:pt>
                <c:pt idx="48557">
                  <c:v>485475.5</c:v>
                </c:pt>
                <c:pt idx="48558">
                  <c:v>485485.5</c:v>
                </c:pt>
                <c:pt idx="48559">
                  <c:v>485495.53</c:v>
                </c:pt>
                <c:pt idx="48560">
                  <c:v>485505.5</c:v>
                </c:pt>
                <c:pt idx="48561">
                  <c:v>485515.5</c:v>
                </c:pt>
                <c:pt idx="48562">
                  <c:v>485525.53</c:v>
                </c:pt>
                <c:pt idx="48563">
                  <c:v>485535.5</c:v>
                </c:pt>
                <c:pt idx="48564">
                  <c:v>485545.5</c:v>
                </c:pt>
                <c:pt idx="48565">
                  <c:v>485555.56</c:v>
                </c:pt>
                <c:pt idx="48566">
                  <c:v>485565.53</c:v>
                </c:pt>
                <c:pt idx="48567">
                  <c:v>485575.5</c:v>
                </c:pt>
                <c:pt idx="48568">
                  <c:v>485585.5</c:v>
                </c:pt>
                <c:pt idx="48569">
                  <c:v>485595.53</c:v>
                </c:pt>
                <c:pt idx="48570">
                  <c:v>485605.5</c:v>
                </c:pt>
                <c:pt idx="48571">
                  <c:v>485615.5</c:v>
                </c:pt>
                <c:pt idx="48572">
                  <c:v>485625.5</c:v>
                </c:pt>
                <c:pt idx="48573">
                  <c:v>485635.5</c:v>
                </c:pt>
                <c:pt idx="48574">
                  <c:v>485645.5</c:v>
                </c:pt>
                <c:pt idx="48575">
                  <c:v>485655.5</c:v>
                </c:pt>
                <c:pt idx="48576">
                  <c:v>485665.5</c:v>
                </c:pt>
                <c:pt idx="48577">
                  <c:v>485675.5</c:v>
                </c:pt>
                <c:pt idx="48578">
                  <c:v>485685.5</c:v>
                </c:pt>
                <c:pt idx="48579">
                  <c:v>485695.47</c:v>
                </c:pt>
                <c:pt idx="48580">
                  <c:v>485705.5</c:v>
                </c:pt>
                <c:pt idx="48581">
                  <c:v>485715.5</c:v>
                </c:pt>
                <c:pt idx="48582">
                  <c:v>485725.47</c:v>
                </c:pt>
                <c:pt idx="48583">
                  <c:v>485735.44</c:v>
                </c:pt>
                <c:pt idx="48584">
                  <c:v>485745.5</c:v>
                </c:pt>
                <c:pt idx="48585">
                  <c:v>485755.5</c:v>
                </c:pt>
                <c:pt idx="48586">
                  <c:v>485765.44</c:v>
                </c:pt>
                <c:pt idx="48587">
                  <c:v>485775.5</c:v>
                </c:pt>
                <c:pt idx="48588">
                  <c:v>485785.5</c:v>
                </c:pt>
                <c:pt idx="48589">
                  <c:v>485795.47</c:v>
                </c:pt>
                <c:pt idx="48590">
                  <c:v>485805.44</c:v>
                </c:pt>
                <c:pt idx="48591">
                  <c:v>485815.5</c:v>
                </c:pt>
                <c:pt idx="48592">
                  <c:v>485825.47</c:v>
                </c:pt>
                <c:pt idx="48593">
                  <c:v>485835.44</c:v>
                </c:pt>
                <c:pt idx="48594">
                  <c:v>485845.44</c:v>
                </c:pt>
                <c:pt idx="48595">
                  <c:v>485855.47</c:v>
                </c:pt>
                <c:pt idx="48596">
                  <c:v>485865.44</c:v>
                </c:pt>
                <c:pt idx="48597">
                  <c:v>485875.44</c:v>
                </c:pt>
                <c:pt idx="48598">
                  <c:v>485885.47</c:v>
                </c:pt>
                <c:pt idx="48599">
                  <c:v>485895.44</c:v>
                </c:pt>
                <c:pt idx="48600">
                  <c:v>485905.44</c:v>
                </c:pt>
                <c:pt idx="48601">
                  <c:v>485915.5</c:v>
                </c:pt>
                <c:pt idx="48602">
                  <c:v>485925.44</c:v>
                </c:pt>
                <c:pt idx="48603">
                  <c:v>485935.44</c:v>
                </c:pt>
                <c:pt idx="48604">
                  <c:v>485945.44</c:v>
                </c:pt>
                <c:pt idx="48605">
                  <c:v>485955.41</c:v>
                </c:pt>
                <c:pt idx="48606">
                  <c:v>485965.44</c:v>
                </c:pt>
                <c:pt idx="48607">
                  <c:v>485975.44</c:v>
                </c:pt>
                <c:pt idx="48608">
                  <c:v>485985.44</c:v>
                </c:pt>
                <c:pt idx="48609">
                  <c:v>485995.44</c:v>
                </c:pt>
                <c:pt idx="48610">
                  <c:v>486005.44</c:v>
                </c:pt>
                <c:pt idx="48611">
                  <c:v>486015.44</c:v>
                </c:pt>
                <c:pt idx="48612">
                  <c:v>486025.44</c:v>
                </c:pt>
                <c:pt idx="48613">
                  <c:v>486035.44</c:v>
                </c:pt>
                <c:pt idx="48614">
                  <c:v>486045.44</c:v>
                </c:pt>
                <c:pt idx="48615">
                  <c:v>486055.41</c:v>
                </c:pt>
                <c:pt idx="48616">
                  <c:v>486065.44</c:v>
                </c:pt>
                <c:pt idx="48617">
                  <c:v>486075.44</c:v>
                </c:pt>
                <c:pt idx="48618">
                  <c:v>486085.41</c:v>
                </c:pt>
                <c:pt idx="48619">
                  <c:v>486095.38</c:v>
                </c:pt>
                <c:pt idx="48620">
                  <c:v>486105.44</c:v>
                </c:pt>
                <c:pt idx="48621">
                  <c:v>486115.41</c:v>
                </c:pt>
                <c:pt idx="48622">
                  <c:v>486125.38</c:v>
                </c:pt>
                <c:pt idx="48623">
                  <c:v>486135.44</c:v>
                </c:pt>
                <c:pt idx="48624">
                  <c:v>486145.44</c:v>
                </c:pt>
                <c:pt idx="48625">
                  <c:v>486155.41</c:v>
                </c:pt>
                <c:pt idx="48626">
                  <c:v>486165.38</c:v>
                </c:pt>
                <c:pt idx="48627">
                  <c:v>486175.44</c:v>
                </c:pt>
                <c:pt idx="48628">
                  <c:v>486185.41</c:v>
                </c:pt>
                <c:pt idx="48629">
                  <c:v>486195.38</c:v>
                </c:pt>
                <c:pt idx="48630">
                  <c:v>486205.38</c:v>
                </c:pt>
                <c:pt idx="48631">
                  <c:v>486215.41</c:v>
                </c:pt>
                <c:pt idx="48632">
                  <c:v>486225.38</c:v>
                </c:pt>
                <c:pt idx="48633">
                  <c:v>486235.38</c:v>
                </c:pt>
                <c:pt idx="48634">
                  <c:v>486245.41</c:v>
                </c:pt>
                <c:pt idx="48635">
                  <c:v>486255.38</c:v>
                </c:pt>
                <c:pt idx="48636">
                  <c:v>486265.38</c:v>
                </c:pt>
                <c:pt idx="48637">
                  <c:v>486275.38</c:v>
                </c:pt>
                <c:pt idx="48638">
                  <c:v>486285.38</c:v>
                </c:pt>
                <c:pt idx="48639">
                  <c:v>486295.38</c:v>
                </c:pt>
                <c:pt idx="48640">
                  <c:v>486305.38</c:v>
                </c:pt>
                <c:pt idx="48641">
                  <c:v>486315.34</c:v>
                </c:pt>
                <c:pt idx="48642">
                  <c:v>486325.38</c:v>
                </c:pt>
                <c:pt idx="48643">
                  <c:v>486335.38</c:v>
                </c:pt>
                <c:pt idx="48644">
                  <c:v>486345.38</c:v>
                </c:pt>
                <c:pt idx="48645">
                  <c:v>486355.38</c:v>
                </c:pt>
                <c:pt idx="48646">
                  <c:v>486365.38</c:v>
                </c:pt>
                <c:pt idx="48647">
                  <c:v>486375.38</c:v>
                </c:pt>
                <c:pt idx="48648">
                  <c:v>486385.34</c:v>
                </c:pt>
                <c:pt idx="48649">
                  <c:v>486395.38</c:v>
                </c:pt>
                <c:pt idx="48650">
                  <c:v>486405.38</c:v>
                </c:pt>
                <c:pt idx="48651">
                  <c:v>486415.34</c:v>
                </c:pt>
                <c:pt idx="48652">
                  <c:v>486425.31</c:v>
                </c:pt>
                <c:pt idx="48653">
                  <c:v>486435.38</c:v>
                </c:pt>
                <c:pt idx="48654">
                  <c:v>486445.34</c:v>
                </c:pt>
                <c:pt idx="48655">
                  <c:v>486455.31</c:v>
                </c:pt>
                <c:pt idx="48656">
                  <c:v>486465.38</c:v>
                </c:pt>
                <c:pt idx="48657">
                  <c:v>486475.34</c:v>
                </c:pt>
                <c:pt idx="48658">
                  <c:v>486485.31</c:v>
                </c:pt>
                <c:pt idx="48659">
                  <c:v>486495.38</c:v>
                </c:pt>
                <c:pt idx="48660">
                  <c:v>486505.38</c:v>
                </c:pt>
                <c:pt idx="48661">
                  <c:v>486515.31</c:v>
                </c:pt>
                <c:pt idx="48662">
                  <c:v>486525.31</c:v>
                </c:pt>
                <c:pt idx="48663">
                  <c:v>486535.38</c:v>
                </c:pt>
                <c:pt idx="48664">
                  <c:v>486545.34</c:v>
                </c:pt>
                <c:pt idx="48665">
                  <c:v>486555.31</c:v>
                </c:pt>
                <c:pt idx="48666">
                  <c:v>486565.31</c:v>
                </c:pt>
                <c:pt idx="48667">
                  <c:v>486575.34</c:v>
                </c:pt>
                <c:pt idx="48668">
                  <c:v>486585.31</c:v>
                </c:pt>
                <c:pt idx="48669">
                  <c:v>486595.31</c:v>
                </c:pt>
                <c:pt idx="48670">
                  <c:v>486605.34</c:v>
                </c:pt>
                <c:pt idx="48671">
                  <c:v>486615.31</c:v>
                </c:pt>
                <c:pt idx="48672">
                  <c:v>486625.31</c:v>
                </c:pt>
                <c:pt idx="48673">
                  <c:v>486635.31</c:v>
                </c:pt>
                <c:pt idx="48674">
                  <c:v>486645.31</c:v>
                </c:pt>
                <c:pt idx="48675">
                  <c:v>486655.31</c:v>
                </c:pt>
                <c:pt idx="48676">
                  <c:v>486665.31</c:v>
                </c:pt>
                <c:pt idx="48677">
                  <c:v>486675.28</c:v>
                </c:pt>
                <c:pt idx="48678">
                  <c:v>486685.31</c:v>
                </c:pt>
                <c:pt idx="48679">
                  <c:v>486695.31</c:v>
                </c:pt>
                <c:pt idx="48680">
                  <c:v>486705.28</c:v>
                </c:pt>
                <c:pt idx="48681">
                  <c:v>486715.31</c:v>
                </c:pt>
                <c:pt idx="48682">
                  <c:v>486725.31</c:v>
                </c:pt>
                <c:pt idx="48683">
                  <c:v>486735.31</c:v>
                </c:pt>
                <c:pt idx="48684">
                  <c:v>486745.28</c:v>
                </c:pt>
                <c:pt idx="48685">
                  <c:v>486755.31</c:v>
                </c:pt>
                <c:pt idx="48686">
                  <c:v>486765.31</c:v>
                </c:pt>
                <c:pt idx="48687">
                  <c:v>486775.28</c:v>
                </c:pt>
                <c:pt idx="48688">
                  <c:v>486785.25</c:v>
                </c:pt>
                <c:pt idx="48689">
                  <c:v>486795.31</c:v>
                </c:pt>
                <c:pt idx="48690">
                  <c:v>486805.28</c:v>
                </c:pt>
                <c:pt idx="48691">
                  <c:v>486815.25</c:v>
                </c:pt>
                <c:pt idx="48692">
                  <c:v>486825.31</c:v>
                </c:pt>
                <c:pt idx="48693">
                  <c:v>486835.28</c:v>
                </c:pt>
                <c:pt idx="48694">
                  <c:v>486845.25</c:v>
                </c:pt>
                <c:pt idx="48695">
                  <c:v>486855.25</c:v>
                </c:pt>
                <c:pt idx="48696">
                  <c:v>486865.28</c:v>
                </c:pt>
                <c:pt idx="48697">
                  <c:v>486875.25</c:v>
                </c:pt>
                <c:pt idx="48698">
                  <c:v>486885.25</c:v>
                </c:pt>
                <c:pt idx="48699">
                  <c:v>486895.25</c:v>
                </c:pt>
                <c:pt idx="48700">
                  <c:v>486905.28</c:v>
                </c:pt>
                <c:pt idx="48701">
                  <c:v>486915.25</c:v>
                </c:pt>
                <c:pt idx="48702">
                  <c:v>486925.25</c:v>
                </c:pt>
                <c:pt idx="48703">
                  <c:v>486935.28</c:v>
                </c:pt>
                <c:pt idx="48704">
                  <c:v>486945.25</c:v>
                </c:pt>
                <c:pt idx="48705">
                  <c:v>486955.25</c:v>
                </c:pt>
                <c:pt idx="48706">
                  <c:v>486965.28</c:v>
                </c:pt>
                <c:pt idx="48707">
                  <c:v>486975.25</c:v>
                </c:pt>
                <c:pt idx="48708">
                  <c:v>486985.25</c:v>
                </c:pt>
                <c:pt idx="48709">
                  <c:v>486995.25</c:v>
                </c:pt>
                <c:pt idx="48710">
                  <c:v>487005.22</c:v>
                </c:pt>
                <c:pt idx="48711">
                  <c:v>487015.25</c:v>
                </c:pt>
                <c:pt idx="48712">
                  <c:v>487025.25</c:v>
                </c:pt>
                <c:pt idx="48713">
                  <c:v>487035.22</c:v>
                </c:pt>
                <c:pt idx="48714">
                  <c:v>487045.25</c:v>
                </c:pt>
                <c:pt idx="48715">
                  <c:v>487055.25</c:v>
                </c:pt>
                <c:pt idx="48716">
                  <c:v>487065.22</c:v>
                </c:pt>
                <c:pt idx="48717">
                  <c:v>487075.25</c:v>
                </c:pt>
                <c:pt idx="48718">
                  <c:v>487085.25</c:v>
                </c:pt>
                <c:pt idx="48719">
                  <c:v>487095.25</c:v>
                </c:pt>
                <c:pt idx="48720">
                  <c:v>487105.22</c:v>
                </c:pt>
                <c:pt idx="48721">
                  <c:v>487115.25</c:v>
                </c:pt>
                <c:pt idx="48722">
                  <c:v>487125.25</c:v>
                </c:pt>
                <c:pt idx="48723">
                  <c:v>487135.22</c:v>
                </c:pt>
                <c:pt idx="48724">
                  <c:v>487145.19</c:v>
                </c:pt>
                <c:pt idx="48725">
                  <c:v>487155.25</c:v>
                </c:pt>
                <c:pt idx="48726">
                  <c:v>487165.22</c:v>
                </c:pt>
                <c:pt idx="48727">
                  <c:v>487175.19</c:v>
                </c:pt>
                <c:pt idx="48728">
                  <c:v>487185.25</c:v>
                </c:pt>
                <c:pt idx="48729">
                  <c:v>487195.22</c:v>
                </c:pt>
                <c:pt idx="48730">
                  <c:v>487205.19</c:v>
                </c:pt>
                <c:pt idx="48731">
                  <c:v>487215.19</c:v>
                </c:pt>
                <c:pt idx="48732">
                  <c:v>487225.22</c:v>
                </c:pt>
                <c:pt idx="48733">
                  <c:v>487235.19</c:v>
                </c:pt>
                <c:pt idx="48734">
                  <c:v>487245.19</c:v>
                </c:pt>
                <c:pt idx="48735">
                  <c:v>487255.19</c:v>
                </c:pt>
                <c:pt idx="48736">
                  <c:v>487265.22</c:v>
                </c:pt>
                <c:pt idx="48737">
                  <c:v>487275.19</c:v>
                </c:pt>
                <c:pt idx="48738">
                  <c:v>487285.19</c:v>
                </c:pt>
                <c:pt idx="48739">
                  <c:v>487295.22</c:v>
                </c:pt>
                <c:pt idx="48740">
                  <c:v>487305.19</c:v>
                </c:pt>
                <c:pt idx="48741">
                  <c:v>487315.19</c:v>
                </c:pt>
                <c:pt idx="48742">
                  <c:v>487325.19</c:v>
                </c:pt>
                <c:pt idx="48743">
                  <c:v>487335.19</c:v>
                </c:pt>
                <c:pt idx="48744">
                  <c:v>487345.19</c:v>
                </c:pt>
                <c:pt idx="48745">
                  <c:v>487355.19</c:v>
                </c:pt>
                <c:pt idx="48746">
                  <c:v>487365.16</c:v>
                </c:pt>
                <c:pt idx="48747">
                  <c:v>487375.19</c:v>
                </c:pt>
                <c:pt idx="48748">
                  <c:v>487385.19</c:v>
                </c:pt>
                <c:pt idx="48749">
                  <c:v>487395.16</c:v>
                </c:pt>
                <c:pt idx="48750">
                  <c:v>487405.19</c:v>
                </c:pt>
                <c:pt idx="48751">
                  <c:v>487415.19</c:v>
                </c:pt>
                <c:pt idx="48752">
                  <c:v>487425.16</c:v>
                </c:pt>
                <c:pt idx="48753">
                  <c:v>487435.13</c:v>
                </c:pt>
                <c:pt idx="48754">
                  <c:v>487445.19</c:v>
                </c:pt>
                <c:pt idx="48755">
                  <c:v>487455.16</c:v>
                </c:pt>
                <c:pt idx="48756">
                  <c:v>487465.13</c:v>
                </c:pt>
                <c:pt idx="48757">
                  <c:v>487475.13</c:v>
                </c:pt>
                <c:pt idx="48758">
                  <c:v>487485.19</c:v>
                </c:pt>
                <c:pt idx="48759">
                  <c:v>487495.16</c:v>
                </c:pt>
                <c:pt idx="48760">
                  <c:v>487505.13</c:v>
                </c:pt>
                <c:pt idx="48761">
                  <c:v>487515.19</c:v>
                </c:pt>
                <c:pt idx="48762">
                  <c:v>487525.16</c:v>
                </c:pt>
                <c:pt idx="48763">
                  <c:v>487535.13</c:v>
                </c:pt>
                <c:pt idx="48764">
                  <c:v>487545.19</c:v>
                </c:pt>
                <c:pt idx="48765">
                  <c:v>487555.16</c:v>
                </c:pt>
                <c:pt idx="48766">
                  <c:v>487565.13</c:v>
                </c:pt>
                <c:pt idx="48767">
                  <c:v>487575.13</c:v>
                </c:pt>
                <c:pt idx="48768">
                  <c:v>487585.16</c:v>
                </c:pt>
                <c:pt idx="48769">
                  <c:v>487595.13</c:v>
                </c:pt>
                <c:pt idx="48770">
                  <c:v>487605.13</c:v>
                </c:pt>
                <c:pt idx="48771">
                  <c:v>487615.13</c:v>
                </c:pt>
                <c:pt idx="48772">
                  <c:v>487625.13</c:v>
                </c:pt>
                <c:pt idx="48773">
                  <c:v>487635.13</c:v>
                </c:pt>
                <c:pt idx="48774">
                  <c:v>487645.13</c:v>
                </c:pt>
                <c:pt idx="48775">
                  <c:v>487655.16</c:v>
                </c:pt>
                <c:pt idx="48776">
                  <c:v>487665.13</c:v>
                </c:pt>
                <c:pt idx="48777">
                  <c:v>487675.13</c:v>
                </c:pt>
                <c:pt idx="48778">
                  <c:v>487685.13</c:v>
                </c:pt>
                <c:pt idx="48779">
                  <c:v>487695.13</c:v>
                </c:pt>
                <c:pt idx="48780">
                  <c:v>487705.13</c:v>
                </c:pt>
                <c:pt idx="48781">
                  <c:v>487715.13</c:v>
                </c:pt>
                <c:pt idx="48782">
                  <c:v>487725.09</c:v>
                </c:pt>
                <c:pt idx="48783">
                  <c:v>487735.13</c:v>
                </c:pt>
                <c:pt idx="48784">
                  <c:v>487745.13</c:v>
                </c:pt>
                <c:pt idx="48785">
                  <c:v>487755.09</c:v>
                </c:pt>
                <c:pt idx="48786">
                  <c:v>487765.13</c:v>
                </c:pt>
                <c:pt idx="48787">
                  <c:v>487775.13</c:v>
                </c:pt>
                <c:pt idx="48788">
                  <c:v>487785.09</c:v>
                </c:pt>
                <c:pt idx="48789">
                  <c:v>487795.06</c:v>
                </c:pt>
                <c:pt idx="48790">
                  <c:v>487805.13</c:v>
                </c:pt>
                <c:pt idx="48791">
                  <c:v>487815.09</c:v>
                </c:pt>
                <c:pt idx="48792">
                  <c:v>487825.06</c:v>
                </c:pt>
                <c:pt idx="48793">
                  <c:v>487835.06</c:v>
                </c:pt>
                <c:pt idx="48794">
                  <c:v>487845.13</c:v>
                </c:pt>
                <c:pt idx="48795">
                  <c:v>487855.09</c:v>
                </c:pt>
                <c:pt idx="48796">
                  <c:v>487865.06</c:v>
                </c:pt>
                <c:pt idx="48797">
                  <c:v>487875.13</c:v>
                </c:pt>
                <c:pt idx="48798">
                  <c:v>487885.09</c:v>
                </c:pt>
                <c:pt idx="48799">
                  <c:v>487895.06</c:v>
                </c:pt>
                <c:pt idx="48800">
                  <c:v>487905.06</c:v>
                </c:pt>
                <c:pt idx="48801">
                  <c:v>487915.09</c:v>
                </c:pt>
                <c:pt idx="48802">
                  <c:v>487925.06</c:v>
                </c:pt>
                <c:pt idx="48803">
                  <c:v>487935.06</c:v>
                </c:pt>
                <c:pt idx="48804">
                  <c:v>487945.06</c:v>
                </c:pt>
                <c:pt idx="48805">
                  <c:v>487955.06</c:v>
                </c:pt>
                <c:pt idx="48806">
                  <c:v>487965.06</c:v>
                </c:pt>
                <c:pt idx="48807">
                  <c:v>487975.06</c:v>
                </c:pt>
                <c:pt idx="48808">
                  <c:v>487985.06</c:v>
                </c:pt>
                <c:pt idx="48809">
                  <c:v>487995.06</c:v>
                </c:pt>
                <c:pt idx="48810">
                  <c:v>488005.06</c:v>
                </c:pt>
                <c:pt idx="48811">
                  <c:v>488015.09</c:v>
                </c:pt>
                <c:pt idx="48812">
                  <c:v>488025.06</c:v>
                </c:pt>
                <c:pt idx="48813">
                  <c:v>488035.06</c:v>
                </c:pt>
                <c:pt idx="48814">
                  <c:v>488045.03</c:v>
                </c:pt>
                <c:pt idx="48815">
                  <c:v>488055</c:v>
                </c:pt>
                <c:pt idx="48816">
                  <c:v>488065.06</c:v>
                </c:pt>
                <c:pt idx="48817">
                  <c:v>488075.06</c:v>
                </c:pt>
                <c:pt idx="48818">
                  <c:v>488085.03</c:v>
                </c:pt>
                <c:pt idx="48819">
                  <c:v>488095.06</c:v>
                </c:pt>
                <c:pt idx="48820">
                  <c:v>488105.06</c:v>
                </c:pt>
                <c:pt idx="48821">
                  <c:v>488115.03</c:v>
                </c:pt>
                <c:pt idx="48822">
                  <c:v>488125.06</c:v>
                </c:pt>
                <c:pt idx="48823">
                  <c:v>488135.06</c:v>
                </c:pt>
                <c:pt idx="48824">
                  <c:v>488145.03</c:v>
                </c:pt>
                <c:pt idx="48825">
                  <c:v>488155</c:v>
                </c:pt>
                <c:pt idx="48826">
                  <c:v>488165.06</c:v>
                </c:pt>
                <c:pt idx="48827">
                  <c:v>488175.03</c:v>
                </c:pt>
                <c:pt idx="48828">
                  <c:v>488185</c:v>
                </c:pt>
                <c:pt idx="48829">
                  <c:v>488195</c:v>
                </c:pt>
                <c:pt idx="48830">
                  <c:v>488205.03</c:v>
                </c:pt>
                <c:pt idx="48831">
                  <c:v>488215</c:v>
                </c:pt>
                <c:pt idx="48832">
                  <c:v>488225</c:v>
                </c:pt>
                <c:pt idx="48833">
                  <c:v>488235.06</c:v>
                </c:pt>
                <c:pt idx="48834">
                  <c:v>488245.03</c:v>
                </c:pt>
                <c:pt idx="48835">
                  <c:v>488255</c:v>
                </c:pt>
                <c:pt idx="48836">
                  <c:v>488265</c:v>
                </c:pt>
                <c:pt idx="48837">
                  <c:v>488275.03</c:v>
                </c:pt>
                <c:pt idx="48838">
                  <c:v>488285</c:v>
                </c:pt>
                <c:pt idx="48839">
                  <c:v>488295</c:v>
                </c:pt>
                <c:pt idx="48840">
                  <c:v>488305</c:v>
                </c:pt>
                <c:pt idx="48841">
                  <c:v>488315</c:v>
                </c:pt>
                <c:pt idx="48842">
                  <c:v>488325</c:v>
                </c:pt>
                <c:pt idx="48843">
                  <c:v>488335</c:v>
                </c:pt>
                <c:pt idx="48844">
                  <c:v>488345</c:v>
                </c:pt>
                <c:pt idx="48845">
                  <c:v>488355</c:v>
                </c:pt>
                <c:pt idx="48846">
                  <c:v>488365</c:v>
                </c:pt>
                <c:pt idx="48847">
                  <c:v>488374.97</c:v>
                </c:pt>
                <c:pt idx="48848">
                  <c:v>488385</c:v>
                </c:pt>
                <c:pt idx="48849">
                  <c:v>488395</c:v>
                </c:pt>
                <c:pt idx="48850">
                  <c:v>488404.97</c:v>
                </c:pt>
                <c:pt idx="48851">
                  <c:v>488414.94</c:v>
                </c:pt>
                <c:pt idx="48852">
                  <c:v>488425</c:v>
                </c:pt>
                <c:pt idx="48853">
                  <c:v>488435</c:v>
                </c:pt>
                <c:pt idx="48854">
                  <c:v>488444.97</c:v>
                </c:pt>
                <c:pt idx="48855">
                  <c:v>488455</c:v>
                </c:pt>
                <c:pt idx="48856">
                  <c:v>488465</c:v>
                </c:pt>
                <c:pt idx="48857">
                  <c:v>488474.97</c:v>
                </c:pt>
                <c:pt idx="48858">
                  <c:v>488485</c:v>
                </c:pt>
                <c:pt idx="48859">
                  <c:v>488495</c:v>
                </c:pt>
                <c:pt idx="48860">
                  <c:v>488504.97</c:v>
                </c:pt>
                <c:pt idx="48861">
                  <c:v>488514.94</c:v>
                </c:pt>
                <c:pt idx="48862">
                  <c:v>488524.94</c:v>
                </c:pt>
                <c:pt idx="48863">
                  <c:v>488534.97</c:v>
                </c:pt>
                <c:pt idx="48864">
                  <c:v>488544.94</c:v>
                </c:pt>
                <c:pt idx="48865">
                  <c:v>488554.94</c:v>
                </c:pt>
                <c:pt idx="48866">
                  <c:v>488564.97</c:v>
                </c:pt>
                <c:pt idx="48867">
                  <c:v>488574.94</c:v>
                </c:pt>
                <c:pt idx="48868">
                  <c:v>488584.94</c:v>
                </c:pt>
                <c:pt idx="48869">
                  <c:v>488595</c:v>
                </c:pt>
                <c:pt idx="48870">
                  <c:v>488604.97</c:v>
                </c:pt>
                <c:pt idx="48871">
                  <c:v>488614.94</c:v>
                </c:pt>
                <c:pt idx="48872">
                  <c:v>488624.94</c:v>
                </c:pt>
                <c:pt idx="48873">
                  <c:v>488634.97</c:v>
                </c:pt>
                <c:pt idx="48874">
                  <c:v>488644.94</c:v>
                </c:pt>
                <c:pt idx="48875">
                  <c:v>488654.94</c:v>
                </c:pt>
                <c:pt idx="48876">
                  <c:v>488664.94</c:v>
                </c:pt>
                <c:pt idx="48877">
                  <c:v>488674.94</c:v>
                </c:pt>
                <c:pt idx="48878">
                  <c:v>488684.94</c:v>
                </c:pt>
                <c:pt idx="48879">
                  <c:v>488694.94</c:v>
                </c:pt>
                <c:pt idx="48880">
                  <c:v>488704.94</c:v>
                </c:pt>
                <c:pt idx="48881">
                  <c:v>488714.94</c:v>
                </c:pt>
                <c:pt idx="48882">
                  <c:v>488724.94</c:v>
                </c:pt>
                <c:pt idx="48883">
                  <c:v>488734.94</c:v>
                </c:pt>
                <c:pt idx="48884">
                  <c:v>488744.94</c:v>
                </c:pt>
                <c:pt idx="48885">
                  <c:v>488754.94</c:v>
                </c:pt>
                <c:pt idx="48886">
                  <c:v>488764.91</c:v>
                </c:pt>
                <c:pt idx="48887">
                  <c:v>488774.88</c:v>
                </c:pt>
                <c:pt idx="48888">
                  <c:v>488784.94</c:v>
                </c:pt>
                <c:pt idx="48889">
                  <c:v>488794.91</c:v>
                </c:pt>
                <c:pt idx="48890">
                  <c:v>488804.88</c:v>
                </c:pt>
                <c:pt idx="48891">
                  <c:v>488814.94</c:v>
                </c:pt>
                <c:pt idx="48892">
                  <c:v>488824.94</c:v>
                </c:pt>
                <c:pt idx="48893">
                  <c:v>488834.91</c:v>
                </c:pt>
                <c:pt idx="48894">
                  <c:v>488844.88</c:v>
                </c:pt>
                <c:pt idx="48895">
                  <c:v>488854.94</c:v>
                </c:pt>
                <c:pt idx="48896">
                  <c:v>488864.91</c:v>
                </c:pt>
                <c:pt idx="48897">
                  <c:v>488874.88</c:v>
                </c:pt>
                <c:pt idx="48898">
                  <c:v>488884.88</c:v>
                </c:pt>
                <c:pt idx="48899">
                  <c:v>488894.91</c:v>
                </c:pt>
                <c:pt idx="48900">
                  <c:v>488904.88</c:v>
                </c:pt>
                <c:pt idx="48901">
                  <c:v>488914.88</c:v>
                </c:pt>
                <c:pt idx="48902">
                  <c:v>488924.91</c:v>
                </c:pt>
                <c:pt idx="48903">
                  <c:v>488934.88</c:v>
                </c:pt>
                <c:pt idx="48904">
                  <c:v>488944.88</c:v>
                </c:pt>
                <c:pt idx="48905">
                  <c:v>488954.88</c:v>
                </c:pt>
                <c:pt idx="48906">
                  <c:v>488964.88</c:v>
                </c:pt>
                <c:pt idx="48907">
                  <c:v>488974.88</c:v>
                </c:pt>
                <c:pt idx="48908">
                  <c:v>488984.88</c:v>
                </c:pt>
                <c:pt idx="48909">
                  <c:v>488994.84</c:v>
                </c:pt>
                <c:pt idx="48910">
                  <c:v>489004.88</c:v>
                </c:pt>
                <c:pt idx="48911">
                  <c:v>489014.88</c:v>
                </c:pt>
                <c:pt idx="48912">
                  <c:v>489024.88</c:v>
                </c:pt>
                <c:pt idx="48913">
                  <c:v>489034.88</c:v>
                </c:pt>
                <c:pt idx="48914">
                  <c:v>489044.88</c:v>
                </c:pt>
                <c:pt idx="48915">
                  <c:v>489054.88</c:v>
                </c:pt>
                <c:pt idx="48916">
                  <c:v>489064.88</c:v>
                </c:pt>
                <c:pt idx="48917">
                  <c:v>489074.88</c:v>
                </c:pt>
                <c:pt idx="48918">
                  <c:v>489084.88</c:v>
                </c:pt>
                <c:pt idx="48919">
                  <c:v>489094.84</c:v>
                </c:pt>
                <c:pt idx="48920">
                  <c:v>489104.88</c:v>
                </c:pt>
                <c:pt idx="48921">
                  <c:v>489114.88</c:v>
                </c:pt>
                <c:pt idx="48922">
                  <c:v>489124.84</c:v>
                </c:pt>
                <c:pt idx="48923">
                  <c:v>489134.81</c:v>
                </c:pt>
                <c:pt idx="48924">
                  <c:v>489144.88</c:v>
                </c:pt>
                <c:pt idx="48925">
                  <c:v>489154.84</c:v>
                </c:pt>
                <c:pt idx="48926">
                  <c:v>489164.81</c:v>
                </c:pt>
                <c:pt idx="48927">
                  <c:v>489174.88</c:v>
                </c:pt>
                <c:pt idx="48928">
                  <c:v>489184.88</c:v>
                </c:pt>
                <c:pt idx="48929">
                  <c:v>489194.84</c:v>
                </c:pt>
                <c:pt idx="48930">
                  <c:v>489204.81</c:v>
                </c:pt>
                <c:pt idx="48931">
                  <c:v>489214.88</c:v>
                </c:pt>
                <c:pt idx="48932">
                  <c:v>489224.84</c:v>
                </c:pt>
                <c:pt idx="48933">
                  <c:v>489234.81</c:v>
                </c:pt>
                <c:pt idx="48934">
                  <c:v>489244.81</c:v>
                </c:pt>
                <c:pt idx="48935">
                  <c:v>489254.84</c:v>
                </c:pt>
                <c:pt idx="48936">
                  <c:v>489264.81</c:v>
                </c:pt>
                <c:pt idx="48937">
                  <c:v>489274.81</c:v>
                </c:pt>
                <c:pt idx="48938">
                  <c:v>489284.84</c:v>
                </c:pt>
                <c:pt idx="48939">
                  <c:v>489294.81</c:v>
                </c:pt>
                <c:pt idx="48940">
                  <c:v>489304.81</c:v>
                </c:pt>
                <c:pt idx="48941">
                  <c:v>489314.81</c:v>
                </c:pt>
                <c:pt idx="48942">
                  <c:v>489324.81</c:v>
                </c:pt>
                <c:pt idx="48943">
                  <c:v>489334.81</c:v>
                </c:pt>
                <c:pt idx="48944">
                  <c:v>489344.81</c:v>
                </c:pt>
                <c:pt idx="48945">
                  <c:v>489354.78</c:v>
                </c:pt>
                <c:pt idx="48946">
                  <c:v>489364.81</c:v>
                </c:pt>
                <c:pt idx="48947">
                  <c:v>489374.81</c:v>
                </c:pt>
                <c:pt idx="48948">
                  <c:v>489384.78</c:v>
                </c:pt>
                <c:pt idx="48949">
                  <c:v>489394.81</c:v>
                </c:pt>
                <c:pt idx="48950">
                  <c:v>489404.81</c:v>
                </c:pt>
                <c:pt idx="48951">
                  <c:v>489414.81</c:v>
                </c:pt>
                <c:pt idx="48952">
                  <c:v>489424.78</c:v>
                </c:pt>
                <c:pt idx="48953">
                  <c:v>489434.81</c:v>
                </c:pt>
                <c:pt idx="48954">
                  <c:v>489444.81</c:v>
                </c:pt>
                <c:pt idx="48955">
                  <c:v>489454.78</c:v>
                </c:pt>
                <c:pt idx="48956">
                  <c:v>489464.75</c:v>
                </c:pt>
                <c:pt idx="48957">
                  <c:v>489474.81</c:v>
                </c:pt>
                <c:pt idx="48958">
                  <c:v>489484.78</c:v>
                </c:pt>
                <c:pt idx="48959">
                  <c:v>489494.75</c:v>
                </c:pt>
                <c:pt idx="48960">
                  <c:v>489504.81</c:v>
                </c:pt>
                <c:pt idx="48961">
                  <c:v>489514.78</c:v>
                </c:pt>
                <c:pt idx="48962">
                  <c:v>489524.75</c:v>
                </c:pt>
                <c:pt idx="48963">
                  <c:v>489534.81</c:v>
                </c:pt>
                <c:pt idx="48964">
                  <c:v>489544.78</c:v>
                </c:pt>
                <c:pt idx="48965">
                  <c:v>489554.75</c:v>
                </c:pt>
                <c:pt idx="48966">
                  <c:v>489564.75</c:v>
                </c:pt>
                <c:pt idx="48967">
                  <c:v>489574.75</c:v>
                </c:pt>
                <c:pt idx="48968">
                  <c:v>489584.78</c:v>
                </c:pt>
                <c:pt idx="48969">
                  <c:v>489594.75</c:v>
                </c:pt>
                <c:pt idx="48970">
                  <c:v>489604.75</c:v>
                </c:pt>
                <c:pt idx="48971">
                  <c:v>489614.78</c:v>
                </c:pt>
                <c:pt idx="48972">
                  <c:v>489624.75</c:v>
                </c:pt>
                <c:pt idx="48973">
                  <c:v>489634.75</c:v>
                </c:pt>
                <c:pt idx="48974">
                  <c:v>489644.78</c:v>
                </c:pt>
                <c:pt idx="48975">
                  <c:v>489654.75</c:v>
                </c:pt>
                <c:pt idx="48976">
                  <c:v>489664.75</c:v>
                </c:pt>
                <c:pt idx="48977">
                  <c:v>489674.75</c:v>
                </c:pt>
                <c:pt idx="48978">
                  <c:v>489684.75</c:v>
                </c:pt>
                <c:pt idx="48979">
                  <c:v>489694.75</c:v>
                </c:pt>
                <c:pt idx="48980">
                  <c:v>489704.75</c:v>
                </c:pt>
                <c:pt idx="48981">
                  <c:v>489714.72</c:v>
                </c:pt>
                <c:pt idx="48982">
                  <c:v>489724.75</c:v>
                </c:pt>
                <c:pt idx="48983">
                  <c:v>489734.75</c:v>
                </c:pt>
                <c:pt idx="48984">
                  <c:v>489744.72</c:v>
                </c:pt>
                <c:pt idx="48985">
                  <c:v>489754.75</c:v>
                </c:pt>
                <c:pt idx="48986">
                  <c:v>489764.75</c:v>
                </c:pt>
                <c:pt idx="48987">
                  <c:v>489774.75</c:v>
                </c:pt>
                <c:pt idx="48988">
                  <c:v>489784.72</c:v>
                </c:pt>
                <c:pt idx="48989">
                  <c:v>489794.75</c:v>
                </c:pt>
                <c:pt idx="48990">
                  <c:v>489804.75</c:v>
                </c:pt>
                <c:pt idx="48991">
                  <c:v>489814.72</c:v>
                </c:pt>
                <c:pt idx="48992">
                  <c:v>489824.69</c:v>
                </c:pt>
                <c:pt idx="48993">
                  <c:v>489834.75</c:v>
                </c:pt>
                <c:pt idx="48994">
                  <c:v>489844.72</c:v>
                </c:pt>
                <c:pt idx="48995">
                  <c:v>489854.69</c:v>
                </c:pt>
                <c:pt idx="48996">
                  <c:v>489864.75</c:v>
                </c:pt>
                <c:pt idx="48997">
                  <c:v>489874.72</c:v>
                </c:pt>
                <c:pt idx="48998">
                  <c:v>489884.69</c:v>
                </c:pt>
                <c:pt idx="48999">
                  <c:v>489894.69</c:v>
                </c:pt>
                <c:pt idx="49000">
                  <c:v>489904.72</c:v>
                </c:pt>
                <c:pt idx="49001">
                  <c:v>489914.69</c:v>
                </c:pt>
                <c:pt idx="49002">
                  <c:v>489924.69</c:v>
                </c:pt>
                <c:pt idx="49003">
                  <c:v>489934.69</c:v>
                </c:pt>
                <c:pt idx="49004">
                  <c:v>489944.72</c:v>
                </c:pt>
                <c:pt idx="49005">
                  <c:v>489954.69</c:v>
                </c:pt>
                <c:pt idx="49006">
                  <c:v>489964.69</c:v>
                </c:pt>
                <c:pt idx="49007">
                  <c:v>489974.72</c:v>
                </c:pt>
                <c:pt idx="49008">
                  <c:v>489984.69</c:v>
                </c:pt>
                <c:pt idx="49009">
                  <c:v>489994.69</c:v>
                </c:pt>
                <c:pt idx="49010">
                  <c:v>490004.69</c:v>
                </c:pt>
                <c:pt idx="49011">
                  <c:v>490014.69</c:v>
                </c:pt>
                <c:pt idx="49012">
                  <c:v>490024.69</c:v>
                </c:pt>
                <c:pt idx="49013">
                  <c:v>490034.69</c:v>
                </c:pt>
                <c:pt idx="49014">
                  <c:v>490044.66</c:v>
                </c:pt>
                <c:pt idx="49015">
                  <c:v>490054.69</c:v>
                </c:pt>
                <c:pt idx="49016">
                  <c:v>490064.69</c:v>
                </c:pt>
                <c:pt idx="49017">
                  <c:v>490074.66</c:v>
                </c:pt>
                <c:pt idx="49018">
                  <c:v>490084.69</c:v>
                </c:pt>
                <c:pt idx="49019">
                  <c:v>490094.69</c:v>
                </c:pt>
                <c:pt idx="49020">
                  <c:v>490104.66</c:v>
                </c:pt>
                <c:pt idx="49021">
                  <c:v>490114.69</c:v>
                </c:pt>
                <c:pt idx="49022">
                  <c:v>490124.69</c:v>
                </c:pt>
                <c:pt idx="49023">
                  <c:v>490134.66</c:v>
                </c:pt>
                <c:pt idx="49024">
                  <c:v>490144.63</c:v>
                </c:pt>
                <c:pt idx="49025">
                  <c:v>490154.63</c:v>
                </c:pt>
                <c:pt idx="49026">
                  <c:v>490164.69</c:v>
                </c:pt>
                <c:pt idx="49027">
                  <c:v>490174.66</c:v>
                </c:pt>
                <c:pt idx="49028">
                  <c:v>490184.63</c:v>
                </c:pt>
                <c:pt idx="49029">
                  <c:v>490194.69</c:v>
                </c:pt>
                <c:pt idx="49030">
                  <c:v>490204.66</c:v>
                </c:pt>
                <c:pt idx="49031">
                  <c:v>490214.63</c:v>
                </c:pt>
                <c:pt idx="49032">
                  <c:v>490224.69</c:v>
                </c:pt>
                <c:pt idx="49033">
                  <c:v>490234.66</c:v>
                </c:pt>
                <c:pt idx="49034">
                  <c:v>490244.63</c:v>
                </c:pt>
                <c:pt idx="49035">
                  <c:v>490254.63</c:v>
                </c:pt>
                <c:pt idx="49036">
                  <c:v>490264.66</c:v>
                </c:pt>
                <c:pt idx="49037">
                  <c:v>490274.63</c:v>
                </c:pt>
                <c:pt idx="49038">
                  <c:v>490284.63</c:v>
                </c:pt>
                <c:pt idx="49039">
                  <c:v>490294.63</c:v>
                </c:pt>
                <c:pt idx="49040">
                  <c:v>490304.63</c:v>
                </c:pt>
                <c:pt idx="49041">
                  <c:v>490314.63</c:v>
                </c:pt>
                <c:pt idx="49042">
                  <c:v>490324.63</c:v>
                </c:pt>
                <c:pt idx="49043">
                  <c:v>490334.66</c:v>
                </c:pt>
                <c:pt idx="49044">
                  <c:v>490344.63</c:v>
                </c:pt>
                <c:pt idx="49045">
                  <c:v>490354.63</c:v>
                </c:pt>
                <c:pt idx="49046">
                  <c:v>490364.63</c:v>
                </c:pt>
                <c:pt idx="49047">
                  <c:v>490374.63</c:v>
                </c:pt>
                <c:pt idx="49048">
                  <c:v>490384.63</c:v>
                </c:pt>
                <c:pt idx="49049">
                  <c:v>490394.63</c:v>
                </c:pt>
                <c:pt idx="49050">
                  <c:v>490404.59</c:v>
                </c:pt>
                <c:pt idx="49051">
                  <c:v>490414.63</c:v>
                </c:pt>
                <c:pt idx="49052">
                  <c:v>490424.63</c:v>
                </c:pt>
                <c:pt idx="49053">
                  <c:v>490434.59</c:v>
                </c:pt>
                <c:pt idx="49054">
                  <c:v>490444.63</c:v>
                </c:pt>
                <c:pt idx="49055">
                  <c:v>490454.63</c:v>
                </c:pt>
                <c:pt idx="49056">
                  <c:v>490464.59</c:v>
                </c:pt>
                <c:pt idx="49057">
                  <c:v>490474.56</c:v>
                </c:pt>
                <c:pt idx="49058">
                  <c:v>490484.63</c:v>
                </c:pt>
                <c:pt idx="49059">
                  <c:v>490494.59</c:v>
                </c:pt>
                <c:pt idx="49060">
                  <c:v>490504.56</c:v>
                </c:pt>
                <c:pt idx="49061">
                  <c:v>490514.56</c:v>
                </c:pt>
                <c:pt idx="49062">
                  <c:v>490524.63</c:v>
                </c:pt>
                <c:pt idx="49063">
                  <c:v>490534.59</c:v>
                </c:pt>
                <c:pt idx="49064">
                  <c:v>490544.56</c:v>
                </c:pt>
                <c:pt idx="49065">
                  <c:v>490554.63</c:v>
                </c:pt>
                <c:pt idx="49066">
                  <c:v>490564.59</c:v>
                </c:pt>
                <c:pt idx="49067">
                  <c:v>490574.56</c:v>
                </c:pt>
                <c:pt idx="49068">
                  <c:v>490584.56</c:v>
                </c:pt>
                <c:pt idx="49069">
                  <c:v>490594.59</c:v>
                </c:pt>
                <c:pt idx="49070">
                  <c:v>490604.56</c:v>
                </c:pt>
                <c:pt idx="49071">
                  <c:v>490614.56</c:v>
                </c:pt>
                <c:pt idx="49072">
                  <c:v>490624.56</c:v>
                </c:pt>
                <c:pt idx="49073">
                  <c:v>490634.56</c:v>
                </c:pt>
                <c:pt idx="49074">
                  <c:v>490644.56</c:v>
                </c:pt>
                <c:pt idx="49075">
                  <c:v>490654.56</c:v>
                </c:pt>
                <c:pt idx="49076">
                  <c:v>490664.56</c:v>
                </c:pt>
                <c:pt idx="49077">
                  <c:v>490674.56</c:v>
                </c:pt>
                <c:pt idx="49078">
                  <c:v>490684.56</c:v>
                </c:pt>
                <c:pt idx="49079">
                  <c:v>490694.59</c:v>
                </c:pt>
                <c:pt idx="49080">
                  <c:v>490704.56</c:v>
                </c:pt>
                <c:pt idx="49081">
                  <c:v>490714.56</c:v>
                </c:pt>
                <c:pt idx="49082">
                  <c:v>490724.56</c:v>
                </c:pt>
                <c:pt idx="49083">
                  <c:v>490734.5</c:v>
                </c:pt>
                <c:pt idx="49084">
                  <c:v>490744.56</c:v>
                </c:pt>
                <c:pt idx="49085">
                  <c:v>490754.56</c:v>
                </c:pt>
                <c:pt idx="49086">
                  <c:v>490764.53</c:v>
                </c:pt>
                <c:pt idx="49087">
                  <c:v>490774.56</c:v>
                </c:pt>
                <c:pt idx="49088">
                  <c:v>490784.56</c:v>
                </c:pt>
                <c:pt idx="49089">
                  <c:v>490794.53</c:v>
                </c:pt>
                <c:pt idx="49090">
                  <c:v>490804.56</c:v>
                </c:pt>
                <c:pt idx="49091">
                  <c:v>490814.56</c:v>
                </c:pt>
                <c:pt idx="49092">
                  <c:v>490824.53</c:v>
                </c:pt>
                <c:pt idx="49093">
                  <c:v>490834.5</c:v>
                </c:pt>
                <c:pt idx="49094">
                  <c:v>490844.56</c:v>
                </c:pt>
                <c:pt idx="49095">
                  <c:v>490854.53</c:v>
                </c:pt>
                <c:pt idx="49096">
                  <c:v>490864.5</c:v>
                </c:pt>
                <c:pt idx="49097">
                  <c:v>490874.5</c:v>
                </c:pt>
                <c:pt idx="49098">
                  <c:v>490884.56</c:v>
                </c:pt>
                <c:pt idx="49099">
                  <c:v>490894.5</c:v>
                </c:pt>
                <c:pt idx="49100">
                  <c:v>490904.5</c:v>
                </c:pt>
                <c:pt idx="49101">
                  <c:v>490914.56</c:v>
                </c:pt>
                <c:pt idx="49102">
                  <c:v>490924.53</c:v>
                </c:pt>
                <c:pt idx="49103">
                  <c:v>490934.5</c:v>
                </c:pt>
                <c:pt idx="49104">
                  <c:v>490944.5</c:v>
                </c:pt>
                <c:pt idx="49105">
                  <c:v>490954.53</c:v>
                </c:pt>
                <c:pt idx="49106">
                  <c:v>490964.5</c:v>
                </c:pt>
                <c:pt idx="49107">
                  <c:v>490974.5</c:v>
                </c:pt>
                <c:pt idx="49108">
                  <c:v>490984.5</c:v>
                </c:pt>
                <c:pt idx="49109">
                  <c:v>490994.5</c:v>
                </c:pt>
                <c:pt idx="49110">
                  <c:v>491004.5</c:v>
                </c:pt>
                <c:pt idx="49111">
                  <c:v>491014.5</c:v>
                </c:pt>
                <c:pt idx="49112">
                  <c:v>491024.5</c:v>
                </c:pt>
                <c:pt idx="49113">
                  <c:v>491034.5</c:v>
                </c:pt>
                <c:pt idx="49114">
                  <c:v>491044.5</c:v>
                </c:pt>
                <c:pt idx="49115">
                  <c:v>491054.47</c:v>
                </c:pt>
                <c:pt idx="49116">
                  <c:v>491064.5</c:v>
                </c:pt>
                <c:pt idx="49117">
                  <c:v>491074.5</c:v>
                </c:pt>
                <c:pt idx="49118">
                  <c:v>491084.47</c:v>
                </c:pt>
                <c:pt idx="49119">
                  <c:v>491094.44</c:v>
                </c:pt>
                <c:pt idx="49120">
                  <c:v>491104.5</c:v>
                </c:pt>
                <c:pt idx="49121">
                  <c:v>491114.5</c:v>
                </c:pt>
                <c:pt idx="49122">
                  <c:v>491124.47</c:v>
                </c:pt>
                <c:pt idx="49123">
                  <c:v>491134.5</c:v>
                </c:pt>
                <c:pt idx="49124">
                  <c:v>491144.5</c:v>
                </c:pt>
                <c:pt idx="49125">
                  <c:v>491154.47</c:v>
                </c:pt>
                <c:pt idx="49126">
                  <c:v>491164.44</c:v>
                </c:pt>
                <c:pt idx="49127">
                  <c:v>491174.5</c:v>
                </c:pt>
                <c:pt idx="49128">
                  <c:v>491184.47</c:v>
                </c:pt>
                <c:pt idx="49129">
                  <c:v>491194.44</c:v>
                </c:pt>
                <c:pt idx="49130">
                  <c:v>491204.44</c:v>
                </c:pt>
                <c:pt idx="49131">
                  <c:v>491214.47</c:v>
                </c:pt>
                <c:pt idx="49132">
                  <c:v>491224.44</c:v>
                </c:pt>
                <c:pt idx="49133">
                  <c:v>491234.44</c:v>
                </c:pt>
                <c:pt idx="49134">
                  <c:v>491244.47</c:v>
                </c:pt>
                <c:pt idx="49135">
                  <c:v>491254.44</c:v>
                </c:pt>
                <c:pt idx="49136">
                  <c:v>491264.44</c:v>
                </c:pt>
                <c:pt idx="49137">
                  <c:v>491274.5</c:v>
                </c:pt>
                <c:pt idx="49138">
                  <c:v>491284.47</c:v>
                </c:pt>
                <c:pt idx="49139">
                  <c:v>491294.44</c:v>
                </c:pt>
                <c:pt idx="49140">
                  <c:v>491304.44</c:v>
                </c:pt>
                <c:pt idx="49141">
                  <c:v>491314.44</c:v>
                </c:pt>
                <c:pt idx="49142">
                  <c:v>491324.44</c:v>
                </c:pt>
                <c:pt idx="49143">
                  <c:v>491334.44</c:v>
                </c:pt>
                <c:pt idx="49144">
                  <c:v>491344.44</c:v>
                </c:pt>
                <c:pt idx="49145">
                  <c:v>491354.44</c:v>
                </c:pt>
                <c:pt idx="49146">
                  <c:v>491364.44</c:v>
                </c:pt>
                <c:pt idx="49147">
                  <c:v>491374.44</c:v>
                </c:pt>
                <c:pt idx="49148">
                  <c:v>491384.44</c:v>
                </c:pt>
                <c:pt idx="49149">
                  <c:v>491394.44</c:v>
                </c:pt>
                <c:pt idx="49150">
                  <c:v>491404.44</c:v>
                </c:pt>
                <c:pt idx="49151">
                  <c:v>491414.41</c:v>
                </c:pt>
                <c:pt idx="49152">
                  <c:v>491424.44</c:v>
                </c:pt>
                <c:pt idx="49153">
                  <c:v>491434.44</c:v>
                </c:pt>
                <c:pt idx="49154">
                  <c:v>491444.41</c:v>
                </c:pt>
                <c:pt idx="49155">
                  <c:v>491454.38</c:v>
                </c:pt>
                <c:pt idx="49156">
                  <c:v>491464.44</c:v>
                </c:pt>
                <c:pt idx="49157">
                  <c:v>491474.44</c:v>
                </c:pt>
                <c:pt idx="49158">
                  <c:v>491484.38</c:v>
                </c:pt>
                <c:pt idx="49159">
                  <c:v>491494.44</c:v>
                </c:pt>
                <c:pt idx="49160">
                  <c:v>491504.44</c:v>
                </c:pt>
                <c:pt idx="49161">
                  <c:v>491514.41</c:v>
                </c:pt>
                <c:pt idx="49162">
                  <c:v>491524.38</c:v>
                </c:pt>
                <c:pt idx="49163">
                  <c:v>491534.44</c:v>
                </c:pt>
                <c:pt idx="49164">
                  <c:v>491544.41</c:v>
                </c:pt>
                <c:pt idx="49165">
                  <c:v>491554.38</c:v>
                </c:pt>
                <c:pt idx="49166">
                  <c:v>491564.38</c:v>
                </c:pt>
                <c:pt idx="49167">
                  <c:v>491574.41</c:v>
                </c:pt>
                <c:pt idx="49168">
                  <c:v>491584.38</c:v>
                </c:pt>
                <c:pt idx="49169">
                  <c:v>491594.38</c:v>
                </c:pt>
                <c:pt idx="49170">
                  <c:v>491604.41</c:v>
                </c:pt>
                <c:pt idx="49171">
                  <c:v>491614.38</c:v>
                </c:pt>
                <c:pt idx="49172">
                  <c:v>491624.38</c:v>
                </c:pt>
                <c:pt idx="49173">
                  <c:v>491634.38</c:v>
                </c:pt>
                <c:pt idx="49174">
                  <c:v>491644.38</c:v>
                </c:pt>
                <c:pt idx="49175">
                  <c:v>491654.38</c:v>
                </c:pt>
                <c:pt idx="49176">
                  <c:v>491664.38</c:v>
                </c:pt>
                <c:pt idx="49177">
                  <c:v>491674.34</c:v>
                </c:pt>
                <c:pt idx="49178">
                  <c:v>491684.38</c:v>
                </c:pt>
                <c:pt idx="49179">
                  <c:v>491694.38</c:v>
                </c:pt>
                <c:pt idx="49180">
                  <c:v>491704.38</c:v>
                </c:pt>
                <c:pt idx="49181">
                  <c:v>491714.38</c:v>
                </c:pt>
                <c:pt idx="49182">
                  <c:v>491724.38</c:v>
                </c:pt>
                <c:pt idx="49183">
                  <c:v>491734.38</c:v>
                </c:pt>
                <c:pt idx="49184">
                  <c:v>491744.34</c:v>
                </c:pt>
                <c:pt idx="49185">
                  <c:v>491754.38</c:v>
                </c:pt>
                <c:pt idx="49186">
                  <c:v>491764.38</c:v>
                </c:pt>
                <c:pt idx="49187">
                  <c:v>491774.34</c:v>
                </c:pt>
                <c:pt idx="49188">
                  <c:v>491784.31</c:v>
                </c:pt>
                <c:pt idx="49189">
                  <c:v>491794.38</c:v>
                </c:pt>
                <c:pt idx="49190">
                  <c:v>491804.34</c:v>
                </c:pt>
                <c:pt idx="49191">
                  <c:v>491814.31</c:v>
                </c:pt>
                <c:pt idx="49192">
                  <c:v>491824.38</c:v>
                </c:pt>
                <c:pt idx="49193">
                  <c:v>491834.34</c:v>
                </c:pt>
                <c:pt idx="49194">
                  <c:v>491844.31</c:v>
                </c:pt>
                <c:pt idx="49195">
                  <c:v>491854.31</c:v>
                </c:pt>
                <c:pt idx="49196">
                  <c:v>491864.38</c:v>
                </c:pt>
                <c:pt idx="49197">
                  <c:v>491874.34</c:v>
                </c:pt>
                <c:pt idx="49198">
                  <c:v>491884.31</c:v>
                </c:pt>
                <c:pt idx="49199">
                  <c:v>491894.31</c:v>
                </c:pt>
                <c:pt idx="49200">
                  <c:v>491904.34</c:v>
                </c:pt>
                <c:pt idx="49201">
                  <c:v>491914.31</c:v>
                </c:pt>
                <c:pt idx="49202">
                  <c:v>491924.31</c:v>
                </c:pt>
                <c:pt idx="49203">
                  <c:v>491934.34</c:v>
                </c:pt>
                <c:pt idx="49204">
                  <c:v>491944.31</c:v>
                </c:pt>
                <c:pt idx="49205">
                  <c:v>491954.31</c:v>
                </c:pt>
                <c:pt idx="49206">
                  <c:v>491964.34</c:v>
                </c:pt>
                <c:pt idx="49207">
                  <c:v>491974.31</c:v>
                </c:pt>
                <c:pt idx="49208">
                  <c:v>491984.31</c:v>
                </c:pt>
                <c:pt idx="49209">
                  <c:v>491994.31</c:v>
                </c:pt>
                <c:pt idx="49210">
                  <c:v>492004.28</c:v>
                </c:pt>
                <c:pt idx="49211">
                  <c:v>492014.31</c:v>
                </c:pt>
                <c:pt idx="49212">
                  <c:v>492024.31</c:v>
                </c:pt>
                <c:pt idx="49213">
                  <c:v>492034.28</c:v>
                </c:pt>
                <c:pt idx="49214">
                  <c:v>492044.31</c:v>
                </c:pt>
                <c:pt idx="49215">
                  <c:v>492054.31</c:v>
                </c:pt>
                <c:pt idx="49216">
                  <c:v>492064.31</c:v>
                </c:pt>
                <c:pt idx="49217">
                  <c:v>492074.31</c:v>
                </c:pt>
                <c:pt idx="49218">
                  <c:v>492084.31</c:v>
                </c:pt>
                <c:pt idx="49219">
                  <c:v>492094.31</c:v>
                </c:pt>
                <c:pt idx="49220">
                  <c:v>492104.28</c:v>
                </c:pt>
                <c:pt idx="49221">
                  <c:v>492114.31</c:v>
                </c:pt>
                <c:pt idx="49222">
                  <c:v>492124.31</c:v>
                </c:pt>
                <c:pt idx="49223">
                  <c:v>492134.28</c:v>
                </c:pt>
                <c:pt idx="49224">
                  <c:v>492144.25</c:v>
                </c:pt>
                <c:pt idx="49225">
                  <c:v>492154.31</c:v>
                </c:pt>
                <c:pt idx="49226">
                  <c:v>492164.28</c:v>
                </c:pt>
                <c:pt idx="49227">
                  <c:v>492174.25</c:v>
                </c:pt>
                <c:pt idx="49228">
                  <c:v>492184.31</c:v>
                </c:pt>
                <c:pt idx="49229">
                  <c:v>492194.28</c:v>
                </c:pt>
                <c:pt idx="49230">
                  <c:v>492204.25</c:v>
                </c:pt>
                <c:pt idx="49231">
                  <c:v>492214.25</c:v>
                </c:pt>
                <c:pt idx="49232">
                  <c:v>492224.31</c:v>
                </c:pt>
                <c:pt idx="49233">
                  <c:v>492234.28</c:v>
                </c:pt>
                <c:pt idx="49234">
                  <c:v>492244.25</c:v>
                </c:pt>
                <c:pt idx="49235">
                  <c:v>492254.25</c:v>
                </c:pt>
                <c:pt idx="49236">
                  <c:v>492264.28</c:v>
                </c:pt>
                <c:pt idx="49237">
                  <c:v>492274.25</c:v>
                </c:pt>
                <c:pt idx="49238">
                  <c:v>492284.25</c:v>
                </c:pt>
                <c:pt idx="49239">
                  <c:v>492294.28</c:v>
                </c:pt>
                <c:pt idx="49240">
                  <c:v>492304.25</c:v>
                </c:pt>
                <c:pt idx="49241">
                  <c:v>492314.25</c:v>
                </c:pt>
                <c:pt idx="49242">
                  <c:v>492324.25</c:v>
                </c:pt>
                <c:pt idx="49243">
                  <c:v>492334.25</c:v>
                </c:pt>
                <c:pt idx="49244">
                  <c:v>492344.25</c:v>
                </c:pt>
                <c:pt idx="49245">
                  <c:v>492354.25</c:v>
                </c:pt>
                <c:pt idx="49246">
                  <c:v>492364.22</c:v>
                </c:pt>
                <c:pt idx="49247">
                  <c:v>492374.25</c:v>
                </c:pt>
                <c:pt idx="49248">
                  <c:v>492384.25</c:v>
                </c:pt>
                <c:pt idx="49249">
                  <c:v>492394.22</c:v>
                </c:pt>
                <c:pt idx="49250">
                  <c:v>492404.25</c:v>
                </c:pt>
                <c:pt idx="49251">
                  <c:v>492414.25</c:v>
                </c:pt>
                <c:pt idx="49252">
                  <c:v>492424.22</c:v>
                </c:pt>
                <c:pt idx="49253">
                  <c:v>492434.19</c:v>
                </c:pt>
                <c:pt idx="49254">
                  <c:v>492444.25</c:v>
                </c:pt>
                <c:pt idx="49255">
                  <c:v>492454.25</c:v>
                </c:pt>
                <c:pt idx="49256">
                  <c:v>492464.22</c:v>
                </c:pt>
                <c:pt idx="49257">
                  <c:v>492474.19</c:v>
                </c:pt>
                <c:pt idx="49258">
                  <c:v>492484.25</c:v>
                </c:pt>
                <c:pt idx="49259">
                  <c:v>492494.22</c:v>
                </c:pt>
                <c:pt idx="49260">
                  <c:v>492504.19</c:v>
                </c:pt>
                <c:pt idx="49261">
                  <c:v>492514.25</c:v>
                </c:pt>
                <c:pt idx="49262">
                  <c:v>492524.22</c:v>
                </c:pt>
                <c:pt idx="49263">
                  <c:v>492534.19</c:v>
                </c:pt>
                <c:pt idx="49264">
                  <c:v>492544.19</c:v>
                </c:pt>
                <c:pt idx="49265">
                  <c:v>492554.22</c:v>
                </c:pt>
                <c:pt idx="49266">
                  <c:v>492564.19</c:v>
                </c:pt>
                <c:pt idx="49267">
                  <c:v>492574.19</c:v>
                </c:pt>
                <c:pt idx="49268">
                  <c:v>492584.19</c:v>
                </c:pt>
                <c:pt idx="49269">
                  <c:v>492594.19</c:v>
                </c:pt>
                <c:pt idx="49270">
                  <c:v>492604.19</c:v>
                </c:pt>
                <c:pt idx="49271">
                  <c:v>492614.19</c:v>
                </c:pt>
                <c:pt idx="49272">
                  <c:v>492624.22</c:v>
                </c:pt>
                <c:pt idx="49273">
                  <c:v>492634.19</c:v>
                </c:pt>
                <c:pt idx="49274">
                  <c:v>492644.19</c:v>
                </c:pt>
                <c:pt idx="49275">
                  <c:v>492654.22</c:v>
                </c:pt>
                <c:pt idx="49276">
                  <c:v>492664.19</c:v>
                </c:pt>
                <c:pt idx="49277">
                  <c:v>492674.19</c:v>
                </c:pt>
                <c:pt idx="49278">
                  <c:v>492684.19</c:v>
                </c:pt>
                <c:pt idx="49279">
                  <c:v>492694.16</c:v>
                </c:pt>
                <c:pt idx="49280">
                  <c:v>492704.19</c:v>
                </c:pt>
                <c:pt idx="49281">
                  <c:v>492714.19</c:v>
                </c:pt>
                <c:pt idx="49282">
                  <c:v>492724.16</c:v>
                </c:pt>
                <c:pt idx="49283">
                  <c:v>492734.19</c:v>
                </c:pt>
                <c:pt idx="49284">
                  <c:v>492744.19</c:v>
                </c:pt>
                <c:pt idx="49285">
                  <c:v>492754.16</c:v>
                </c:pt>
                <c:pt idx="49286">
                  <c:v>492764.19</c:v>
                </c:pt>
                <c:pt idx="49287">
                  <c:v>492774.19</c:v>
                </c:pt>
                <c:pt idx="49288">
                  <c:v>492784.16</c:v>
                </c:pt>
                <c:pt idx="49289">
                  <c:v>492794.13</c:v>
                </c:pt>
                <c:pt idx="49290">
                  <c:v>492804.19</c:v>
                </c:pt>
                <c:pt idx="49291">
                  <c:v>492814.19</c:v>
                </c:pt>
                <c:pt idx="49292">
                  <c:v>492824.16</c:v>
                </c:pt>
                <c:pt idx="49293">
                  <c:v>492834.13</c:v>
                </c:pt>
                <c:pt idx="49294">
                  <c:v>492844.19</c:v>
                </c:pt>
                <c:pt idx="49295">
                  <c:v>492854.16</c:v>
                </c:pt>
                <c:pt idx="49296">
                  <c:v>492864.13</c:v>
                </c:pt>
                <c:pt idx="49297">
                  <c:v>492874.19</c:v>
                </c:pt>
                <c:pt idx="49298">
                  <c:v>492884.16</c:v>
                </c:pt>
                <c:pt idx="49299">
                  <c:v>492894.13</c:v>
                </c:pt>
                <c:pt idx="49300">
                  <c:v>492904.13</c:v>
                </c:pt>
                <c:pt idx="49301">
                  <c:v>492914.16</c:v>
                </c:pt>
                <c:pt idx="49302">
                  <c:v>492924.13</c:v>
                </c:pt>
                <c:pt idx="49303">
                  <c:v>492934.13</c:v>
                </c:pt>
                <c:pt idx="49304">
                  <c:v>492944.13</c:v>
                </c:pt>
                <c:pt idx="49305">
                  <c:v>492954.13</c:v>
                </c:pt>
                <c:pt idx="49306">
                  <c:v>492964.13</c:v>
                </c:pt>
                <c:pt idx="49307">
                  <c:v>492974.13</c:v>
                </c:pt>
                <c:pt idx="49308">
                  <c:v>492984.16</c:v>
                </c:pt>
                <c:pt idx="49309">
                  <c:v>492994.13</c:v>
                </c:pt>
                <c:pt idx="49310">
                  <c:v>493004.13</c:v>
                </c:pt>
                <c:pt idx="49311">
                  <c:v>493014.09</c:v>
                </c:pt>
                <c:pt idx="49312">
                  <c:v>493024.13</c:v>
                </c:pt>
                <c:pt idx="49313">
                  <c:v>493034.13</c:v>
                </c:pt>
                <c:pt idx="49314">
                  <c:v>493044.13</c:v>
                </c:pt>
                <c:pt idx="49315">
                  <c:v>493054.09</c:v>
                </c:pt>
                <c:pt idx="49316">
                  <c:v>493064.13</c:v>
                </c:pt>
                <c:pt idx="49317">
                  <c:v>493074.13</c:v>
                </c:pt>
                <c:pt idx="49318">
                  <c:v>493084.09</c:v>
                </c:pt>
                <c:pt idx="49319">
                  <c:v>493094.13</c:v>
                </c:pt>
                <c:pt idx="49320">
                  <c:v>493104.13</c:v>
                </c:pt>
                <c:pt idx="49321">
                  <c:v>493114.09</c:v>
                </c:pt>
                <c:pt idx="49322">
                  <c:v>493124.06</c:v>
                </c:pt>
                <c:pt idx="49323">
                  <c:v>493134.13</c:v>
                </c:pt>
                <c:pt idx="49324">
                  <c:v>493144.09</c:v>
                </c:pt>
                <c:pt idx="49325">
                  <c:v>493154.06</c:v>
                </c:pt>
                <c:pt idx="49326">
                  <c:v>493164.06</c:v>
                </c:pt>
                <c:pt idx="49327">
                  <c:v>493174.09</c:v>
                </c:pt>
                <c:pt idx="49328">
                  <c:v>493184.06</c:v>
                </c:pt>
                <c:pt idx="49329">
                  <c:v>493194.06</c:v>
                </c:pt>
                <c:pt idx="49330">
                  <c:v>493204.13</c:v>
                </c:pt>
                <c:pt idx="49331">
                  <c:v>493214.09</c:v>
                </c:pt>
                <c:pt idx="49332">
                  <c:v>493224.06</c:v>
                </c:pt>
                <c:pt idx="49333">
                  <c:v>493234.06</c:v>
                </c:pt>
                <c:pt idx="49334">
                  <c:v>493244.09</c:v>
                </c:pt>
                <c:pt idx="49335">
                  <c:v>493254.06</c:v>
                </c:pt>
                <c:pt idx="49336">
                  <c:v>493264.06</c:v>
                </c:pt>
                <c:pt idx="49337">
                  <c:v>493274.06</c:v>
                </c:pt>
                <c:pt idx="49338">
                  <c:v>493284.06</c:v>
                </c:pt>
                <c:pt idx="49339">
                  <c:v>493294.06</c:v>
                </c:pt>
                <c:pt idx="49340">
                  <c:v>493304.06</c:v>
                </c:pt>
                <c:pt idx="49341">
                  <c:v>493314.06</c:v>
                </c:pt>
                <c:pt idx="49342">
                  <c:v>493324.06</c:v>
                </c:pt>
                <c:pt idx="49343">
                  <c:v>493334.06</c:v>
                </c:pt>
                <c:pt idx="49344">
                  <c:v>493344.06</c:v>
                </c:pt>
                <c:pt idx="49345">
                  <c:v>493354.06</c:v>
                </c:pt>
                <c:pt idx="49346">
                  <c:v>493364.06</c:v>
                </c:pt>
                <c:pt idx="49347">
                  <c:v>493374.03</c:v>
                </c:pt>
                <c:pt idx="49348">
                  <c:v>493384</c:v>
                </c:pt>
                <c:pt idx="49349">
                  <c:v>493394.06</c:v>
                </c:pt>
                <c:pt idx="49350">
                  <c:v>493404.06</c:v>
                </c:pt>
                <c:pt idx="49351">
                  <c:v>493414.03</c:v>
                </c:pt>
                <c:pt idx="49352">
                  <c:v>493424.06</c:v>
                </c:pt>
                <c:pt idx="49353">
                  <c:v>493434.06</c:v>
                </c:pt>
                <c:pt idx="49354">
                  <c:v>493444.03</c:v>
                </c:pt>
                <c:pt idx="49355">
                  <c:v>493454.06</c:v>
                </c:pt>
                <c:pt idx="49356">
                  <c:v>493464.06</c:v>
                </c:pt>
                <c:pt idx="49357">
                  <c:v>493474.03</c:v>
                </c:pt>
                <c:pt idx="49358">
                  <c:v>493484</c:v>
                </c:pt>
                <c:pt idx="49359">
                  <c:v>493494.06</c:v>
                </c:pt>
                <c:pt idx="49360">
                  <c:v>493504.03</c:v>
                </c:pt>
                <c:pt idx="49361">
                  <c:v>493514</c:v>
                </c:pt>
                <c:pt idx="49362">
                  <c:v>493524</c:v>
                </c:pt>
                <c:pt idx="49363">
                  <c:v>493534.03</c:v>
                </c:pt>
                <c:pt idx="49364">
                  <c:v>493544</c:v>
                </c:pt>
                <c:pt idx="49365">
                  <c:v>493554</c:v>
                </c:pt>
                <c:pt idx="49366">
                  <c:v>493564.06</c:v>
                </c:pt>
                <c:pt idx="49367">
                  <c:v>493574.03</c:v>
                </c:pt>
                <c:pt idx="49368">
                  <c:v>493584</c:v>
                </c:pt>
                <c:pt idx="49369">
                  <c:v>493594</c:v>
                </c:pt>
                <c:pt idx="49370">
                  <c:v>493604.03</c:v>
                </c:pt>
                <c:pt idx="49371">
                  <c:v>493614</c:v>
                </c:pt>
                <c:pt idx="49372">
                  <c:v>493624</c:v>
                </c:pt>
                <c:pt idx="49373">
                  <c:v>493634</c:v>
                </c:pt>
                <c:pt idx="49374">
                  <c:v>493644</c:v>
                </c:pt>
                <c:pt idx="49375">
                  <c:v>493654</c:v>
                </c:pt>
                <c:pt idx="49376">
                  <c:v>493664</c:v>
                </c:pt>
                <c:pt idx="49377">
                  <c:v>493674</c:v>
                </c:pt>
                <c:pt idx="49378">
                  <c:v>493684</c:v>
                </c:pt>
                <c:pt idx="49379">
                  <c:v>493694</c:v>
                </c:pt>
                <c:pt idx="49380">
                  <c:v>493703.97</c:v>
                </c:pt>
                <c:pt idx="49381">
                  <c:v>493714</c:v>
                </c:pt>
                <c:pt idx="49382">
                  <c:v>493724</c:v>
                </c:pt>
                <c:pt idx="49383">
                  <c:v>493733.97</c:v>
                </c:pt>
                <c:pt idx="49384">
                  <c:v>493743.94</c:v>
                </c:pt>
                <c:pt idx="49385">
                  <c:v>493754</c:v>
                </c:pt>
                <c:pt idx="49386">
                  <c:v>493763.97</c:v>
                </c:pt>
                <c:pt idx="49387">
                  <c:v>493773.94</c:v>
                </c:pt>
                <c:pt idx="49388">
                  <c:v>493784</c:v>
                </c:pt>
                <c:pt idx="49389">
                  <c:v>493794</c:v>
                </c:pt>
                <c:pt idx="49390">
                  <c:v>493803.97</c:v>
                </c:pt>
                <c:pt idx="49391">
                  <c:v>493813.94</c:v>
                </c:pt>
                <c:pt idx="49392">
                  <c:v>493824</c:v>
                </c:pt>
                <c:pt idx="49393">
                  <c:v>493833.97</c:v>
                </c:pt>
                <c:pt idx="49394">
                  <c:v>493843.94</c:v>
                </c:pt>
                <c:pt idx="49395">
                  <c:v>493853.94</c:v>
                </c:pt>
                <c:pt idx="49396">
                  <c:v>493863.97</c:v>
                </c:pt>
                <c:pt idx="49397">
                  <c:v>493873.94</c:v>
                </c:pt>
                <c:pt idx="49398">
                  <c:v>493883.94</c:v>
                </c:pt>
                <c:pt idx="49399">
                  <c:v>493893.97</c:v>
                </c:pt>
                <c:pt idx="49400">
                  <c:v>493903.94</c:v>
                </c:pt>
                <c:pt idx="49401">
                  <c:v>493913.94</c:v>
                </c:pt>
                <c:pt idx="49402">
                  <c:v>493923.94</c:v>
                </c:pt>
                <c:pt idx="49403">
                  <c:v>493933.94</c:v>
                </c:pt>
                <c:pt idx="49404">
                  <c:v>493943.94</c:v>
                </c:pt>
                <c:pt idx="49405">
                  <c:v>493953.94</c:v>
                </c:pt>
                <c:pt idx="49406">
                  <c:v>493963.91</c:v>
                </c:pt>
                <c:pt idx="49407">
                  <c:v>493973.94</c:v>
                </c:pt>
                <c:pt idx="49408">
                  <c:v>493983.94</c:v>
                </c:pt>
                <c:pt idx="49409">
                  <c:v>493993.94</c:v>
                </c:pt>
                <c:pt idx="49410">
                  <c:v>494003.94</c:v>
                </c:pt>
                <c:pt idx="49411">
                  <c:v>494013.94</c:v>
                </c:pt>
                <c:pt idx="49412">
                  <c:v>494023.94</c:v>
                </c:pt>
                <c:pt idx="49413">
                  <c:v>494033.94</c:v>
                </c:pt>
                <c:pt idx="49414">
                  <c:v>494043.94</c:v>
                </c:pt>
                <c:pt idx="49415">
                  <c:v>494053.94</c:v>
                </c:pt>
                <c:pt idx="49416">
                  <c:v>494063.91</c:v>
                </c:pt>
                <c:pt idx="49417">
                  <c:v>494073.88</c:v>
                </c:pt>
                <c:pt idx="49418">
                  <c:v>494083.94</c:v>
                </c:pt>
                <c:pt idx="49419">
                  <c:v>494093.91</c:v>
                </c:pt>
                <c:pt idx="49420">
                  <c:v>494103.88</c:v>
                </c:pt>
                <c:pt idx="49421">
                  <c:v>494113.94</c:v>
                </c:pt>
                <c:pt idx="49422">
                  <c:v>494123.91</c:v>
                </c:pt>
                <c:pt idx="49423">
                  <c:v>494133.88</c:v>
                </c:pt>
                <c:pt idx="49424">
                  <c:v>494143.94</c:v>
                </c:pt>
                <c:pt idx="49425">
                  <c:v>494153.94</c:v>
                </c:pt>
                <c:pt idx="49426">
                  <c:v>494163.91</c:v>
                </c:pt>
                <c:pt idx="49427">
                  <c:v>494173.88</c:v>
                </c:pt>
                <c:pt idx="49428">
                  <c:v>494183.94</c:v>
                </c:pt>
                <c:pt idx="49429">
                  <c:v>494193.91</c:v>
                </c:pt>
                <c:pt idx="49430">
                  <c:v>494203.88</c:v>
                </c:pt>
                <c:pt idx="49431">
                  <c:v>494213.88</c:v>
                </c:pt>
                <c:pt idx="49432">
                  <c:v>494223.91</c:v>
                </c:pt>
                <c:pt idx="49433">
                  <c:v>494233.88</c:v>
                </c:pt>
                <c:pt idx="49434">
                  <c:v>494243.88</c:v>
                </c:pt>
                <c:pt idx="49435">
                  <c:v>494253.91</c:v>
                </c:pt>
                <c:pt idx="49436">
                  <c:v>494263.88</c:v>
                </c:pt>
                <c:pt idx="49437">
                  <c:v>494273.88</c:v>
                </c:pt>
                <c:pt idx="49438">
                  <c:v>494283.88</c:v>
                </c:pt>
                <c:pt idx="49439">
                  <c:v>494293.88</c:v>
                </c:pt>
                <c:pt idx="49440">
                  <c:v>494303.88</c:v>
                </c:pt>
                <c:pt idx="49441">
                  <c:v>494313.88</c:v>
                </c:pt>
                <c:pt idx="49442">
                  <c:v>494323.84</c:v>
                </c:pt>
                <c:pt idx="49443">
                  <c:v>494333.88</c:v>
                </c:pt>
                <c:pt idx="49444">
                  <c:v>494343.88</c:v>
                </c:pt>
                <c:pt idx="49445">
                  <c:v>494353.84</c:v>
                </c:pt>
                <c:pt idx="49446">
                  <c:v>494363.88</c:v>
                </c:pt>
                <c:pt idx="49447">
                  <c:v>494373.88</c:v>
                </c:pt>
                <c:pt idx="49448">
                  <c:v>494383.88</c:v>
                </c:pt>
                <c:pt idx="49449">
                  <c:v>494393.84</c:v>
                </c:pt>
                <c:pt idx="49450">
                  <c:v>494403.88</c:v>
                </c:pt>
                <c:pt idx="49451">
                  <c:v>494413.88</c:v>
                </c:pt>
                <c:pt idx="49452">
                  <c:v>494423.84</c:v>
                </c:pt>
                <c:pt idx="49453">
                  <c:v>494433.81</c:v>
                </c:pt>
                <c:pt idx="49454">
                  <c:v>494443.88</c:v>
                </c:pt>
                <c:pt idx="49455">
                  <c:v>494453.84</c:v>
                </c:pt>
                <c:pt idx="49456">
                  <c:v>494463.81</c:v>
                </c:pt>
                <c:pt idx="49457">
                  <c:v>494473.88</c:v>
                </c:pt>
                <c:pt idx="49458">
                  <c:v>494483.84</c:v>
                </c:pt>
                <c:pt idx="49459">
                  <c:v>494493.81</c:v>
                </c:pt>
                <c:pt idx="49460">
                  <c:v>494503.81</c:v>
                </c:pt>
                <c:pt idx="49461">
                  <c:v>494513.84</c:v>
                </c:pt>
                <c:pt idx="49462">
                  <c:v>494523.81</c:v>
                </c:pt>
                <c:pt idx="49463">
                  <c:v>494533.81</c:v>
                </c:pt>
                <c:pt idx="49464">
                  <c:v>494543.81</c:v>
                </c:pt>
                <c:pt idx="49465">
                  <c:v>494553.84</c:v>
                </c:pt>
                <c:pt idx="49466">
                  <c:v>494563.81</c:v>
                </c:pt>
                <c:pt idx="49467">
                  <c:v>494573.81</c:v>
                </c:pt>
                <c:pt idx="49468">
                  <c:v>494583.84</c:v>
                </c:pt>
                <c:pt idx="49469">
                  <c:v>494593.81</c:v>
                </c:pt>
                <c:pt idx="49470">
                  <c:v>494603.81</c:v>
                </c:pt>
                <c:pt idx="49471">
                  <c:v>494613.81</c:v>
                </c:pt>
                <c:pt idx="49472">
                  <c:v>494623.81</c:v>
                </c:pt>
                <c:pt idx="49473">
                  <c:v>494633.81</c:v>
                </c:pt>
                <c:pt idx="49474">
                  <c:v>494643.81</c:v>
                </c:pt>
                <c:pt idx="49475">
                  <c:v>494653.78</c:v>
                </c:pt>
                <c:pt idx="49476">
                  <c:v>494663.81</c:v>
                </c:pt>
                <c:pt idx="49477">
                  <c:v>494673.81</c:v>
                </c:pt>
                <c:pt idx="49478">
                  <c:v>494683.78</c:v>
                </c:pt>
                <c:pt idx="49479">
                  <c:v>494693.81</c:v>
                </c:pt>
                <c:pt idx="49480">
                  <c:v>494703.81</c:v>
                </c:pt>
                <c:pt idx="49481">
                  <c:v>494713.78</c:v>
                </c:pt>
                <c:pt idx="49482">
                  <c:v>494723.81</c:v>
                </c:pt>
                <c:pt idx="49483">
                  <c:v>494733.81</c:v>
                </c:pt>
                <c:pt idx="49484">
                  <c:v>494743.81</c:v>
                </c:pt>
                <c:pt idx="49485">
                  <c:v>494753.78</c:v>
                </c:pt>
                <c:pt idx="49486">
                  <c:v>494763.75</c:v>
                </c:pt>
                <c:pt idx="49487">
                  <c:v>494773.81</c:v>
                </c:pt>
                <c:pt idx="49488">
                  <c:v>494783.78</c:v>
                </c:pt>
                <c:pt idx="49489">
                  <c:v>494793.75</c:v>
                </c:pt>
                <c:pt idx="49490">
                  <c:v>494803.81</c:v>
                </c:pt>
                <c:pt idx="49491">
                  <c:v>494813.78</c:v>
                </c:pt>
                <c:pt idx="49492">
                  <c:v>494823.75</c:v>
                </c:pt>
                <c:pt idx="49493">
                  <c:v>494833.81</c:v>
                </c:pt>
                <c:pt idx="49494">
                  <c:v>494843.78</c:v>
                </c:pt>
                <c:pt idx="49495">
                  <c:v>494853.75</c:v>
                </c:pt>
                <c:pt idx="49496">
                  <c:v>494863.75</c:v>
                </c:pt>
                <c:pt idx="49497">
                  <c:v>494873.78</c:v>
                </c:pt>
                <c:pt idx="49498">
                  <c:v>494883.75</c:v>
                </c:pt>
                <c:pt idx="49499">
                  <c:v>494893.75</c:v>
                </c:pt>
                <c:pt idx="49500">
                  <c:v>494903.75</c:v>
                </c:pt>
                <c:pt idx="49501">
                  <c:v>494913.78</c:v>
                </c:pt>
                <c:pt idx="49502">
                  <c:v>494923.75</c:v>
                </c:pt>
                <c:pt idx="49503">
                  <c:v>494933.75</c:v>
                </c:pt>
                <c:pt idx="49504">
                  <c:v>494943.78</c:v>
                </c:pt>
                <c:pt idx="49505">
                  <c:v>494953.75</c:v>
                </c:pt>
                <c:pt idx="49506">
                  <c:v>494963.75</c:v>
                </c:pt>
                <c:pt idx="49507">
                  <c:v>494973.75</c:v>
                </c:pt>
                <c:pt idx="49508">
                  <c:v>494983.75</c:v>
                </c:pt>
                <c:pt idx="49509">
                  <c:v>494993.75</c:v>
                </c:pt>
                <c:pt idx="49510">
                  <c:v>495003.75</c:v>
                </c:pt>
                <c:pt idx="49511">
                  <c:v>495013.72</c:v>
                </c:pt>
                <c:pt idx="49512">
                  <c:v>495023.75</c:v>
                </c:pt>
                <c:pt idx="49513">
                  <c:v>495033.75</c:v>
                </c:pt>
                <c:pt idx="49514">
                  <c:v>495043.72</c:v>
                </c:pt>
                <c:pt idx="49515">
                  <c:v>495053.75</c:v>
                </c:pt>
                <c:pt idx="49516">
                  <c:v>495063.75</c:v>
                </c:pt>
                <c:pt idx="49517">
                  <c:v>495073.72</c:v>
                </c:pt>
                <c:pt idx="49518">
                  <c:v>495083.69</c:v>
                </c:pt>
                <c:pt idx="49519">
                  <c:v>495093.75</c:v>
                </c:pt>
                <c:pt idx="49520">
                  <c:v>495103.72</c:v>
                </c:pt>
                <c:pt idx="49521">
                  <c:v>495113.69</c:v>
                </c:pt>
                <c:pt idx="49522">
                  <c:v>495123.69</c:v>
                </c:pt>
                <c:pt idx="49523">
                  <c:v>495133.75</c:v>
                </c:pt>
                <c:pt idx="49524">
                  <c:v>495143.72</c:v>
                </c:pt>
                <c:pt idx="49525">
                  <c:v>495153.69</c:v>
                </c:pt>
                <c:pt idx="49526">
                  <c:v>495163.75</c:v>
                </c:pt>
                <c:pt idx="49527">
                  <c:v>495173.72</c:v>
                </c:pt>
                <c:pt idx="49528">
                  <c:v>495183.69</c:v>
                </c:pt>
                <c:pt idx="49529">
                  <c:v>495193.69</c:v>
                </c:pt>
                <c:pt idx="49530">
                  <c:v>495203.72</c:v>
                </c:pt>
                <c:pt idx="49531">
                  <c:v>495213.69</c:v>
                </c:pt>
                <c:pt idx="49532">
                  <c:v>495223.69</c:v>
                </c:pt>
                <c:pt idx="49533">
                  <c:v>495233.69</c:v>
                </c:pt>
                <c:pt idx="49534">
                  <c:v>495243.69</c:v>
                </c:pt>
                <c:pt idx="49535">
                  <c:v>495253.69</c:v>
                </c:pt>
                <c:pt idx="49536">
                  <c:v>495263.69</c:v>
                </c:pt>
                <c:pt idx="49537">
                  <c:v>495273.69</c:v>
                </c:pt>
                <c:pt idx="49538">
                  <c:v>495283.69</c:v>
                </c:pt>
                <c:pt idx="49539">
                  <c:v>495293.69</c:v>
                </c:pt>
                <c:pt idx="49540">
                  <c:v>495303.66</c:v>
                </c:pt>
                <c:pt idx="49541">
                  <c:v>495313.69</c:v>
                </c:pt>
                <c:pt idx="49542">
                  <c:v>495323.69</c:v>
                </c:pt>
                <c:pt idx="49543">
                  <c:v>495333.69</c:v>
                </c:pt>
                <c:pt idx="49544">
                  <c:v>495343.66</c:v>
                </c:pt>
                <c:pt idx="49545">
                  <c:v>495353.69</c:v>
                </c:pt>
                <c:pt idx="49546">
                  <c:v>495363.69</c:v>
                </c:pt>
                <c:pt idx="49547">
                  <c:v>495373.66</c:v>
                </c:pt>
                <c:pt idx="49548">
                  <c:v>495383.69</c:v>
                </c:pt>
                <c:pt idx="49549">
                  <c:v>495393.69</c:v>
                </c:pt>
                <c:pt idx="49550">
                  <c:v>495403.66</c:v>
                </c:pt>
                <c:pt idx="49551">
                  <c:v>495413.69</c:v>
                </c:pt>
                <c:pt idx="49552">
                  <c:v>495423.69</c:v>
                </c:pt>
                <c:pt idx="49553">
                  <c:v>495433.66</c:v>
                </c:pt>
                <c:pt idx="49554">
                  <c:v>495443.63</c:v>
                </c:pt>
                <c:pt idx="49555">
                  <c:v>495453.63</c:v>
                </c:pt>
                <c:pt idx="49556">
                  <c:v>495463.66</c:v>
                </c:pt>
                <c:pt idx="49557">
                  <c:v>495473.63</c:v>
                </c:pt>
                <c:pt idx="49558">
                  <c:v>495483.63</c:v>
                </c:pt>
                <c:pt idx="49559">
                  <c:v>495493.69</c:v>
                </c:pt>
                <c:pt idx="49560">
                  <c:v>495503.66</c:v>
                </c:pt>
                <c:pt idx="49561">
                  <c:v>495513.63</c:v>
                </c:pt>
                <c:pt idx="49562">
                  <c:v>495523.69</c:v>
                </c:pt>
                <c:pt idx="49563">
                  <c:v>495533.66</c:v>
                </c:pt>
                <c:pt idx="49564">
                  <c:v>495543.63</c:v>
                </c:pt>
                <c:pt idx="49565">
                  <c:v>495553.63</c:v>
                </c:pt>
                <c:pt idx="49566">
                  <c:v>495563.66</c:v>
                </c:pt>
                <c:pt idx="49567">
                  <c:v>495573.63</c:v>
                </c:pt>
                <c:pt idx="49568">
                  <c:v>495583.63</c:v>
                </c:pt>
                <c:pt idx="49569">
                  <c:v>495593.63</c:v>
                </c:pt>
                <c:pt idx="49570">
                  <c:v>495603.63</c:v>
                </c:pt>
                <c:pt idx="49571">
                  <c:v>495613.63</c:v>
                </c:pt>
                <c:pt idx="49572">
                  <c:v>495623.63</c:v>
                </c:pt>
                <c:pt idx="49573">
                  <c:v>495633.63</c:v>
                </c:pt>
                <c:pt idx="49574">
                  <c:v>495643.63</c:v>
                </c:pt>
                <c:pt idx="49575">
                  <c:v>495653.63</c:v>
                </c:pt>
                <c:pt idx="49576">
                  <c:v>495663.59</c:v>
                </c:pt>
                <c:pt idx="49577">
                  <c:v>495673.63</c:v>
                </c:pt>
                <c:pt idx="49578">
                  <c:v>495683.63</c:v>
                </c:pt>
                <c:pt idx="49579">
                  <c:v>495693.59</c:v>
                </c:pt>
                <c:pt idx="49580">
                  <c:v>495703.56</c:v>
                </c:pt>
                <c:pt idx="49581">
                  <c:v>495713.63</c:v>
                </c:pt>
                <c:pt idx="49582">
                  <c:v>495723.63</c:v>
                </c:pt>
                <c:pt idx="49583">
                  <c:v>495733.59</c:v>
                </c:pt>
                <c:pt idx="49584">
                  <c:v>495743.63</c:v>
                </c:pt>
                <c:pt idx="49585">
                  <c:v>495753.63</c:v>
                </c:pt>
                <c:pt idx="49586">
                  <c:v>495763.59</c:v>
                </c:pt>
                <c:pt idx="49587">
                  <c:v>495773.56</c:v>
                </c:pt>
                <c:pt idx="49588">
                  <c:v>495783.63</c:v>
                </c:pt>
                <c:pt idx="49589">
                  <c:v>495793.59</c:v>
                </c:pt>
                <c:pt idx="49590">
                  <c:v>495803.56</c:v>
                </c:pt>
                <c:pt idx="49591">
                  <c:v>495813.56</c:v>
                </c:pt>
                <c:pt idx="49592">
                  <c:v>495823.59</c:v>
                </c:pt>
                <c:pt idx="49593">
                  <c:v>495833.56</c:v>
                </c:pt>
                <c:pt idx="49594">
                  <c:v>495843.56</c:v>
                </c:pt>
                <c:pt idx="49595">
                  <c:v>495853.59</c:v>
                </c:pt>
                <c:pt idx="49596">
                  <c:v>495863.56</c:v>
                </c:pt>
                <c:pt idx="49597">
                  <c:v>495873.56</c:v>
                </c:pt>
                <c:pt idx="49598">
                  <c:v>495883.56</c:v>
                </c:pt>
                <c:pt idx="49599">
                  <c:v>495893.59</c:v>
                </c:pt>
                <c:pt idx="49600">
                  <c:v>495903.56</c:v>
                </c:pt>
                <c:pt idx="49601">
                  <c:v>495913.56</c:v>
                </c:pt>
                <c:pt idx="49602">
                  <c:v>495923.56</c:v>
                </c:pt>
                <c:pt idx="49603">
                  <c:v>495933.56</c:v>
                </c:pt>
                <c:pt idx="49604">
                  <c:v>495943.56</c:v>
                </c:pt>
                <c:pt idx="49605">
                  <c:v>495953.56</c:v>
                </c:pt>
                <c:pt idx="49606">
                  <c:v>495963.56</c:v>
                </c:pt>
                <c:pt idx="49607">
                  <c:v>495973.56</c:v>
                </c:pt>
                <c:pt idx="49608">
                  <c:v>495983.56</c:v>
                </c:pt>
                <c:pt idx="49609">
                  <c:v>495993.53</c:v>
                </c:pt>
                <c:pt idx="49610">
                  <c:v>496003.56</c:v>
                </c:pt>
                <c:pt idx="49611">
                  <c:v>496013.56</c:v>
                </c:pt>
                <c:pt idx="49612">
                  <c:v>496023.53</c:v>
                </c:pt>
                <c:pt idx="49613">
                  <c:v>496033.5</c:v>
                </c:pt>
                <c:pt idx="49614">
                  <c:v>496043.56</c:v>
                </c:pt>
                <c:pt idx="49615">
                  <c:v>496053.53</c:v>
                </c:pt>
                <c:pt idx="49616">
                  <c:v>496063.5</c:v>
                </c:pt>
                <c:pt idx="49617">
                  <c:v>496073.56</c:v>
                </c:pt>
                <c:pt idx="49618">
                  <c:v>496083.56</c:v>
                </c:pt>
                <c:pt idx="49619">
                  <c:v>496093.53</c:v>
                </c:pt>
                <c:pt idx="49620">
                  <c:v>496103.5</c:v>
                </c:pt>
                <c:pt idx="49621">
                  <c:v>496113.56</c:v>
                </c:pt>
                <c:pt idx="49622">
                  <c:v>496123.53</c:v>
                </c:pt>
                <c:pt idx="49623">
                  <c:v>496133.5</c:v>
                </c:pt>
                <c:pt idx="49624">
                  <c:v>496143.5</c:v>
                </c:pt>
                <c:pt idx="49625">
                  <c:v>496153.53</c:v>
                </c:pt>
                <c:pt idx="49626">
                  <c:v>496163.5</c:v>
                </c:pt>
                <c:pt idx="49627">
                  <c:v>496173.5</c:v>
                </c:pt>
                <c:pt idx="49628">
                  <c:v>496183.53</c:v>
                </c:pt>
                <c:pt idx="49629">
                  <c:v>496193.5</c:v>
                </c:pt>
                <c:pt idx="49630">
                  <c:v>496203.5</c:v>
                </c:pt>
                <c:pt idx="49631">
                  <c:v>496213.53</c:v>
                </c:pt>
                <c:pt idx="49632">
                  <c:v>496223.5</c:v>
                </c:pt>
                <c:pt idx="49633">
                  <c:v>496233.5</c:v>
                </c:pt>
                <c:pt idx="49634">
                  <c:v>496243.5</c:v>
                </c:pt>
                <c:pt idx="49635">
                  <c:v>496253.53</c:v>
                </c:pt>
                <c:pt idx="49636">
                  <c:v>496263.5</c:v>
                </c:pt>
                <c:pt idx="49637">
                  <c:v>496273.5</c:v>
                </c:pt>
                <c:pt idx="49638">
                  <c:v>496283.5</c:v>
                </c:pt>
                <c:pt idx="49639">
                  <c:v>496293.5</c:v>
                </c:pt>
                <c:pt idx="49640">
                  <c:v>496303.5</c:v>
                </c:pt>
                <c:pt idx="49641">
                  <c:v>496313.5</c:v>
                </c:pt>
                <c:pt idx="49642">
                  <c:v>496323.5</c:v>
                </c:pt>
                <c:pt idx="49643">
                  <c:v>496333.5</c:v>
                </c:pt>
                <c:pt idx="49644">
                  <c:v>496343.5</c:v>
                </c:pt>
                <c:pt idx="49645">
                  <c:v>496353.47</c:v>
                </c:pt>
                <c:pt idx="49646">
                  <c:v>496363.5</c:v>
                </c:pt>
                <c:pt idx="49647">
                  <c:v>496373.5</c:v>
                </c:pt>
                <c:pt idx="49648">
                  <c:v>496383.47</c:v>
                </c:pt>
                <c:pt idx="49649">
                  <c:v>496393.44</c:v>
                </c:pt>
                <c:pt idx="49650">
                  <c:v>496403.5</c:v>
                </c:pt>
                <c:pt idx="49651">
                  <c:v>496413.47</c:v>
                </c:pt>
                <c:pt idx="49652">
                  <c:v>496423.44</c:v>
                </c:pt>
                <c:pt idx="49653">
                  <c:v>496433.5</c:v>
                </c:pt>
                <c:pt idx="49654">
                  <c:v>496443.5</c:v>
                </c:pt>
                <c:pt idx="49655">
                  <c:v>496453.44</c:v>
                </c:pt>
                <c:pt idx="49656">
                  <c:v>496463.44</c:v>
                </c:pt>
                <c:pt idx="49657">
                  <c:v>496473.5</c:v>
                </c:pt>
                <c:pt idx="49658">
                  <c:v>496483.47</c:v>
                </c:pt>
                <c:pt idx="49659">
                  <c:v>496493.44</c:v>
                </c:pt>
                <c:pt idx="49660">
                  <c:v>496503.44</c:v>
                </c:pt>
                <c:pt idx="49661">
                  <c:v>496513.47</c:v>
                </c:pt>
                <c:pt idx="49662">
                  <c:v>496523.44</c:v>
                </c:pt>
                <c:pt idx="49663">
                  <c:v>496533.44</c:v>
                </c:pt>
                <c:pt idx="49664">
                  <c:v>496543.47</c:v>
                </c:pt>
                <c:pt idx="49665">
                  <c:v>496553.44</c:v>
                </c:pt>
                <c:pt idx="49666">
                  <c:v>496563.44</c:v>
                </c:pt>
                <c:pt idx="49667">
                  <c:v>496573.44</c:v>
                </c:pt>
                <c:pt idx="49668">
                  <c:v>496583.44</c:v>
                </c:pt>
                <c:pt idx="49669">
                  <c:v>496593.44</c:v>
                </c:pt>
                <c:pt idx="49670">
                  <c:v>496603.44</c:v>
                </c:pt>
                <c:pt idx="49671">
                  <c:v>496613.41</c:v>
                </c:pt>
                <c:pt idx="49672">
                  <c:v>496623.44</c:v>
                </c:pt>
                <c:pt idx="49673">
                  <c:v>496633.44</c:v>
                </c:pt>
                <c:pt idx="49674">
                  <c:v>496643.41</c:v>
                </c:pt>
                <c:pt idx="49675">
                  <c:v>496653.44</c:v>
                </c:pt>
                <c:pt idx="49676">
                  <c:v>496663.44</c:v>
                </c:pt>
                <c:pt idx="49677">
                  <c:v>496673.44</c:v>
                </c:pt>
                <c:pt idx="49678">
                  <c:v>496683.41</c:v>
                </c:pt>
                <c:pt idx="49679">
                  <c:v>496693.44</c:v>
                </c:pt>
                <c:pt idx="49680">
                  <c:v>496703.44</c:v>
                </c:pt>
                <c:pt idx="49681">
                  <c:v>496713.41</c:v>
                </c:pt>
                <c:pt idx="49682">
                  <c:v>496723.38</c:v>
                </c:pt>
                <c:pt idx="49683">
                  <c:v>496733.44</c:v>
                </c:pt>
                <c:pt idx="49684">
                  <c:v>496743.41</c:v>
                </c:pt>
                <c:pt idx="49685">
                  <c:v>496753.38</c:v>
                </c:pt>
                <c:pt idx="49686">
                  <c:v>496763.44</c:v>
                </c:pt>
                <c:pt idx="49687">
                  <c:v>496773.41</c:v>
                </c:pt>
                <c:pt idx="49688">
                  <c:v>496783.38</c:v>
                </c:pt>
                <c:pt idx="49689">
                  <c:v>496793.38</c:v>
                </c:pt>
                <c:pt idx="49690">
                  <c:v>496803.41</c:v>
                </c:pt>
                <c:pt idx="49691">
                  <c:v>496813.38</c:v>
                </c:pt>
                <c:pt idx="49692">
                  <c:v>496823.38</c:v>
                </c:pt>
                <c:pt idx="49693">
                  <c:v>496833.38</c:v>
                </c:pt>
                <c:pt idx="49694">
                  <c:v>496843.41</c:v>
                </c:pt>
                <c:pt idx="49695">
                  <c:v>496853.38</c:v>
                </c:pt>
                <c:pt idx="49696">
                  <c:v>496863.38</c:v>
                </c:pt>
                <c:pt idx="49697">
                  <c:v>496873.41</c:v>
                </c:pt>
                <c:pt idx="49698">
                  <c:v>496883.38</c:v>
                </c:pt>
                <c:pt idx="49699">
                  <c:v>496893.38</c:v>
                </c:pt>
                <c:pt idx="49700">
                  <c:v>496903.41</c:v>
                </c:pt>
                <c:pt idx="49701">
                  <c:v>496913.38</c:v>
                </c:pt>
                <c:pt idx="49702">
                  <c:v>496923.38</c:v>
                </c:pt>
                <c:pt idx="49703">
                  <c:v>496933.38</c:v>
                </c:pt>
                <c:pt idx="49704">
                  <c:v>496943.34</c:v>
                </c:pt>
                <c:pt idx="49705">
                  <c:v>496953.38</c:v>
                </c:pt>
                <c:pt idx="49706">
                  <c:v>496963.38</c:v>
                </c:pt>
                <c:pt idx="49707">
                  <c:v>496973.34</c:v>
                </c:pt>
                <c:pt idx="49708">
                  <c:v>496983.38</c:v>
                </c:pt>
                <c:pt idx="49709">
                  <c:v>496993.38</c:v>
                </c:pt>
                <c:pt idx="49710">
                  <c:v>497003.34</c:v>
                </c:pt>
                <c:pt idx="49711">
                  <c:v>497013.38</c:v>
                </c:pt>
                <c:pt idx="49712">
                  <c:v>497023.38</c:v>
                </c:pt>
                <c:pt idx="49713">
                  <c:v>497033.38</c:v>
                </c:pt>
                <c:pt idx="49714">
                  <c:v>497043.31</c:v>
                </c:pt>
                <c:pt idx="49715">
                  <c:v>497053.38</c:v>
                </c:pt>
                <c:pt idx="49716">
                  <c:v>497063.38</c:v>
                </c:pt>
                <c:pt idx="49717">
                  <c:v>497073.34</c:v>
                </c:pt>
                <c:pt idx="49718">
                  <c:v>497083.31</c:v>
                </c:pt>
                <c:pt idx="49719">
                  <c:v>497093.38</c:v>
                </c:pt>
                <c:pt idx="49720">
                  <c:v>497103.34</c:v>
                </c:pt>
                <c:pt idx="49721">
                  <c:v>497113.31</c:v>
                </c:pt>
                <c:pt idx="49722">
                  <c:v>497123.38</c:v>
                </c:pt>
                <c:pt idx="49723">
                  <c:v>497133.34</c:v>
                </c:pt>
                <c:pt idx="49724">
                  <c:v>497143.31</c:v>
                </c:pt>
                <c:pt idx="49725">
                  <c:v>497153.31</c:v>
                </c:pt>
                <c:pt idx="49726">
                  <c:v>497163.34</c:v>
                </c:pt>
                <c:pt idx="49727">
                  <c:v>497173.31</c:v>
                </c:pt>
                <c:pt idx="49728">
                  <c:v>497183.31</c:v>
                </c:pt>
                <c:pt idx="49729">
                  <c:v>497193.31</c:v>
                </c:pt>
                <c:pt idx="49730">
                  <c:v>497203.31</c:v>
                </c:pt>
                <c:pt idx="49731">
                  <c:v>497213.31</c:v>
                </c:pt>
                <c:pt idx="49732">
                  <c:v>497223.31</c:v>
                </c:pt>
                <c:pt idx="49733">
                  <c:v>497233.34</c:v>
                </c:pt>
                <c:pt idx="49734">
                  <c:v>497243.31</c:v>
                </c:pt>
                <c:pt idx="49735">
                  <c:v>497253.31</c:v>
                </c:pt>
                <c:pt idx="49736">
                  <c:v>497263.31</c:v>
                </c:pt>
                <c:pt idx="49737">
                  <c:v>497273.31</c:v>
                </c:pt>
                <c:pt idx="49738">
                  <c:v>497283.31</c:v>
                </c:pt>
                <c:pt idx="49739">
                  <c:v>497293.31</c:v>
                </c:pt>
                <c:pt idx="49740">
                  <c:v>497303.28</c:v>
                </c:pt>
                <c:pt idx="49741">
                  <c:v>497313.31</c:v>
                </c:pt>
                <c:pt idx="49742">
                  <c:v>497323.31</c:v>
                </c:pt>
                <c:pt idx="49743">
                  <c:v>497333.28</c:v>
                </c:pt>
                <c:pt idx="49744">
                  <c:v>497343.31</c:v>
                </c:pt>
                <c:pt idx="49745">
                  <c:v>497353.31</c:v>
                </c:pt>
                <c:pt idx="49746">
                  <c:v>497363.28</c:v>
                </c:pt>
                <c:pt idx="49747">
                  <c:v>497373.25</c:v>
                </c:pt>
                <c:pt idx="49748">
                  <c:v>497383.31</c:v>
                </c:pt>
                <c:pt idx="49749">
                  <c:v>497393.28</c:v>
                </c:pt>
                <c:pt idx="49750">
                  <c:v>497403.25</c:v>
                </c:pt>
                <c:pt idx="49751">
                  <c:v>497413.25</c:v>
                </c:pt>
                <c:pt idx="49752">
                  <c:v>497423.31</c:v>
                </c:pt>
                <c:pt idx="49753">
                  <c:v>497433.28</c:v>
                </c:pt>
                <c:pt idx="49754">
                  <c:v>497443.25</c:v>
                </c:pt>
                <c:pt idx="49755">
                  <c:v>497453.31</c:v>
                </c:pt>
                <c:pt idx="49756">
                  <c:v>497463.28</c:v>
                </c:pt>
                <c:pt idx="49757">
                  <c:v>497473.25</c:v>
                </c:pt>
                <c:pt idx="49758">
                  <c:v>497483.25</c:v>
                </c:pt>
                <c:pt idx="49759">
                  <c:v>497493.28</c:v>
                </c:pt>
                <c:pt idx="49760">
                  <c:v>497503.25</c:v>
                </c:pt>
                <c:pt idx="49761">
                  <c:v>497513.25</c:v>
                </c:pt>
                <c:pt idx="49762">
                  <c:v>497523.25</c:v>
                </c:pt>
                <c:pt idx="49763">
                  <c:v>497533.25</c:v>
                </c:pt>
                <c:pt idx="49764">
                  <c:v>497543.25</c:v>
                </c:pt>
                <c:pt idx="49765">
                  <c:v>497553.25</c:v>
                </c:pt>
                <c:pt idx="49766">
                  <c:v>497563.25</c:v>
                </c:pt>
                <c:pt idx="49767">
                  <c:v>497573.25</c:v>
                </c:pt>
                <c:pt idx="49768">
                  <c:v>497583.25</c:v>
                </c:pt>
                <c:pt idx="49769">
                  <c:v>497593.22</c:v>
                </c:pt>
                <c:pt idx="49770">
                  <c:v>497603.25</c:v>
                </c:pt>
                <c:pt idx="49771">
                  <c:v>497613.25</c:v>
                </c:pt>
                <c:pt idx="49772">
                  <c:v>497623.25</c:v>
                </c:pt>
                <c:pt idx="49773">
                  <c:v>497633.22</c:v>
                </c:pt>
                <c:pt idx="49774">
                  <c:v>497643.25</c:v>
                </c:pt>
                <c:pt idx="49775">
                  <c:v>497653.25</c:v>
                </c:pt>
                <c:pt idx="49776">
                  <c:v>497663.22</c:v>
                </c:pt>
                <c:pt idx="49777">
                  <c:v>497673.25</c:v>
                </c:pt>
                <c:pt idx="49778">
                  <c:v>497683.25</c:v>
                </c:pt>
                <c:pt idx="49779">
                  <c:v>497693.22</c:v>
                </c:pt>
                <c:pt idx="49780">
                  <c:v>497703.25</c:v>
                </c:pt>
                <c:pt idx="49781">
                  <c:v>497713.25</c:v>
                </c:pt>
                <c:pt idx="49782">
                  <c:v>497723.22</c:v>
                </c:pt>
                <c:pt idx="49783">
                  <c:v>497733.19</c:v>
                </c:pt>
                <c:pt idx="49784">
                  <c:v>497743.19</c:v>
                </c:pt>
                <c:pt idx="49785">
                  <c:v>497753.22</c:v>
                </c:pt>
                <c:pt idx="49786">
                  <c:v>497763.19</c:v>
                </c:pt>
                <c:pt idx="49787">
                  <c:v>497773.19</c:v>
                </c:pt>
                <c:pt idx="49788">
                  <c:v>497783.25</c:v>
                </c:pt>
                <c:pt idx="49789">
                  <c:v>497793.22</c:v>
                </c:pt>
                <c:pt idx="49790">
                  <c:v>497803.19</c:v>
                </c:pt>
                <c:pt idx="49791">
                  <c:v>497813.25</c:v>
                </c:pt>
                <c:pt idx="49792">
                  <c:v>497823.22</c:v>
                </c:pt>
                <c:pt idx="49793">
                  <c:v>497833.19</c:v>
                </c:pt>
                <c:pt idx="49794">
                  <c:v>497843.19</c:v>
                </c:pt>
                <c:pt idx="49795">
                  <c:v>497853.22</c:v>
                </c:pt>
                <c:pt idx="49796">
                  <c:v>497863.19</c:v>
                </c:pt>
                <c:pt idx="49797">
                  <c:v>497873.19</c:v>
                </c:pt>
                <c:pt idx="49798">
                  <c:v>497883.19</c:v>
                </c:pt>
                <c:pt idx="49799">
                  <c:v>497893.19</c:v>
                </c:pt>
                <c:pt idx="49800">
                  <c:v>497903.19</c:v>
                </c:pt>
                <c:pt idx="49801">
                  <c:v>497913.19</c:v>
                </c:pt>
                <c:pt idx="49802">
                  <c:v>497923.19</c:v>
                </c:pt>
                <c:pt idx="49803">
                  <c:v>497933.19</c:v>
                </c:pt>
                <c:pt idx="49804">
                  <c:v>497943.19</c:v>
                </c:pt>
                <c:pt idx="49805">
                  <c:v>497953.16</c:v>
                </c:pt>
                <c:pt idx="49806">
                  <c:v>497963.19</c:v>
                </c:pt>
                <c:pt idx="49807">
                  <c:v>497973.19</c:v>
                </c:pt>
                <c:pt idx="49808">
                  <c:v>497983.16</c:v>
                </c:pt>
                <c:pt idx="49809">
                  <c:v>497993.13</c:v>
                </c:pt>
                <c:pt idx="49810">
                  <c:v>498003.19</c:v>
                </c:pt>
                <c:pt idx="49811">
                  <c:v>498013.19</c:v>
                </c:pt>
                <c:pt idx="49812">
                  <c:v>498023.16</c:v>
                </c:pt>
                <c:pt idx="49813">
                  <c:v>498033.19</c:v>
                </c:pt>
                <c:pt idx="49814">
                  <c:v>498043.19</c:v>
                </c:pt>
                <c:pt idx="49815">
                  <c:v>498053.16</c:v>
                </c:pt>
                <c:pt idx="49816">
                  <c:v>498063.13</c:v>
                </c:pt>
                <c:pt idx="49817">
                  <c:v>498073.19</c:v>
                </c:pt>
                <c:pt idx="49818">
                  <c:v>498083.16</c:v>
                </c:pt>
                <c:pt idx="49819">
                  <c:v>498093.13</c:v>
                </c:pt>
                <c:pt idx="49820">
                  <c:v>498103.13</c:v>
                </c:pt>
                <c:pt idx="49821">
                  <c:v>498113.16</c:v>
                </c:pt>
                <c:pt idx="49822">
                  <c:v>498123.13</c:v>
                </c:pt>
                <c:pt idx="49823">
                  <c:v>498133.13</c:v>
                </c:pt>
                <c:pt idx="49824">
                  <c:v>498143.16</c:v>
                </c:pt>
                <c:pt idx="49825">
                  <c:v>498153.13</c:v>
                </c:pt>
                <c:pt idx="49826">
                  <c:v>498163.13</c:v>
                </c:pt>
                <c:pt idx="49827">
                  <c:v>498173.13</c:v>
                </c:pt>
                <c:pt idx="49828">
                  <c:v>498183.16</c:v>
                </c:pt>
                <c:pt idx="49829">
                  <c:v>498193.13</c:v>
                </c:pt>
                <c:pt idx="49830">
                  <c:v>498203.13</c:v>
                </c:pt>
                <c:pt idx="49831">
                  <c:v>498213.13</c:v>
                </c:pt>
                <c:pt idx="49832">
                  <c:v>498223.13</c:v>
                </c:pt>
                <c:pt idx="49833">
                  <c:v>498233.13</c:v>
                </c:pt>
                <c:pt idx="49834">
                  <c:v>498243.13</c:v>
                </c:pt>
                <c:pt idx="49835">
                  <c:v>498253.13</c:v>
                </c:pt>
                <c:pt idx="49836">
                  <c:v>498263.13</c:v>
                </c:pt>
                <c:pt idx="49837">
                  <c:v>498273.13</c:v>
                </c:pt>
                <c:pt idx="49838">
                  <c:v>498283.09</c:v>
                </c:pt>
                <c:pt idx="49839">
                  <c:v>498293.13</c:v>
                </c:pt>
                <c:pt idx="49840">
                  <c:v>498303.13</c:v>
                </c:pt>
                <c:pt idx="49841">
                  <c:v>498313.09</c:v>
                </c:pt>
                <c:pt idx="49842">
                  <c:v>498323.06</c:v>
                </c:pt>
                <c:pt idx="49843">
                  <c:v>498333.13</c:v>
                </c:pt>
                <c:pt idx="49844">
                  <c:v>498343.09</c:v>
                </c:pt>
                <c:pt idx="49845">
                  <c:v>498353.06</c:v>
                </c:pt>
                <c:pt idx="49846">
                  <c:v>498363.13</c:v>
                </c:pt>
                <c:pt idx="49847">
                  <c:v>498373.13</c:v>
                </c:pt>
                <c:pt idx="49848">
                  <c:v>498383.09</c:v>
                </c:pt>
                <c:pt idx="49849">
                  <c:v>498393.06</c:v>
                </c:pt>
                <c:pt idx="49850">
                  <c:v>498403.13</c:v>
                </c:pt>
                <c:pt idx="49851">
                  <c:v>498413.09</c:v>
                </c:pt>
                <c:pt idx="49852">
                  <c:v>498423.06</c:v>
                </c:pt>
                <c:pt idx="49853">
                  <c:v>498433.06</c:v>
                </c:pt>
                <c:pt idx="49854">
                  <c:v>498443.09</c:v>
                </c:pt>
                <c:pt idx="49855">
                  <c:v>498453.06</c:v>
                </c:pt>
                <c:pt idx="49856">
                  <c:v>498463.06</c:v>
                </c:pt>
                <c:pt idx="49857">
                  <c:v>498473.09</c:v>
                </c:pt>
                <c:pt idx="49858">
                  <c:v>498483.06</c:v>
                </c:pt>
                <c:pt idx="49859">
                  <c:v>498493.06</c:v>
                </c:pt>
                <c:pt idx="49860">
                  <c:v>498503.06</c:v>
                </c:pt>
                <c:pt idx="49861">
                  <c:v>498513.06</c:v>
                </c:pt>
                <c:pt idx="49862">
                  <c:v>498523.06</c:v>
                </c:pt>
                <c:pt idx="49863">
                  <c:v>498533.06</c:v>
                </c:pt>
                <c:pt idx="49864">
                  <c:v>498543.03</c:v>
                </c:pt>
                <c:pt idx="49865">
                  <c:v>498553.06</c:v>
                </c:pt>
                <c:pt idx="49866">
                  <c:v>498563.06</c:v>
                </c:pt>
                <c:pt idx="49867">
                  <c:v>498573.03</c:v>
                </c:pt>
                <c:pt idx="49868">
                  <c:v>498583.06</c:v>
                </c:pt>
                <c:pt idx="49869">
                  <c:v>498593.06</c:v>
                </c:pt>
                <c:pt idx="49870">
                  <c:v>498603.06</c:v>
                </c:pt>
                <c:pt idx="49871">
                  <c:v>498613.06</c:v>
                </c:pt>
                <c:pt idx="49872">
                  <c:v>498623.06</c:v>
                </c:pt>
                <c:pt idx="49873">
                  <c:v>498633.06</c:v>
                </c:pt>
                <c:pt idx="49874">
                  <c:v>498643.03</c:v>
                </c:pt>
                <c:pt idx="49875">
                  <c:v>498653</c:v>
                </c:pt>
                <c:pt idx="49876">
                  <c:v>498663.06</c:v>
                </c:pt>
                <c:pt idx="49877">
                  <c:v>498673.03</c:v>
                </c:pt>
                <c:pt idx="49878">
                  <c:v>498683</c:v>
                </c:pt>
                <c:pt idx="49879">
                  <c:v>498693.06</c:v>
                </c:pt>
                <c:pt idx="49880">
                  <c:v>498703.03</c:v>
                </c:pt>
                <c:pt idx="49881">
                  <c:v>498713</c:v>
                </c:pt>
                <c:pt idx="49882">
                  <c:v>498723.06</c:v>
                </c:pt>
                <c:pt idx="49883">
                  <c:v>498733.03</c:v>
                </c:pt>
                <c:pt idx="49884">
                  <c:v>498743</c:v>
                </c:pt>
                <c:pt idx="49885">
                  <c:v>498753</c:v>
                </c:pt>
                <c:pt idx="49886">
                  <c:v>498763.06</c:v>
                </c:pt>
                <c:pt idx="49887">
                  <c:v>498773.03</c:v>
                </c:pt>
                <c:pt idx="49888">
                  <c:v>498783</c:v>
                </c:pt>
                <c:pt idx="49889">
                  <c:v>498793</c:v>
                </c:pt>
                <c:pt idx="49890">
                  <c:v>498803.03</c:v>
                </c:pt>
                <c:pt idx="49891">
                  <c:v>498813</c:v>
                </c:pt>
                <c:pt idx="49892">
                  <c:v>498823</c:v>
                </c:pt>
                <c:pt idx="49893">
                  <c:v>498833.03</c:v>
                </c:pt>
                <c:pt idx="49894">
                  <c:v>498843</c:v>
                </c:pt>
                <c:pt idx="49895">
                  <c:v>498853</c:v>
                </c:pt>
                <c:pt idx="49896">
                  <c:v>498863</c:v>
                </c:pt>
                <c:pt idx="49897">
                  <c:v>498873</c:v>
                </c:pt>
                <c:pt idx="49898">
                  <c:v>498883</c:v>
                </c:pt>
                <c:pt idx="49899">
                  <c:v>498893</c:v>
                </c:pt>
                <c:pt idx="49900">
                  <c:v>498902.97</c:v>
                </c:pt>
                <c:pt idx="49901">
                  <c:v>498913</c:v>
                </c:pt>
                <c:pt idx="49902">
                  <c:v>498923</c:v>
                </c:pt>
                <c:pt idx="49903">
                  <c:v>498932.97</c:v>
                </c:pt>
                <c:pt idx="49904">
                  <c:v>498943</c:v>
                </c:pt>
                <c:pt idx="49905">
                  <c:v>498953</c:v>
                </c:pt>
                <c:pt idx="49906">
                  <c:v>498963</c:v>
                </c:pt>
                <c:pt idx="49907">
                  <c:v>498972.97</c:v>
                </c:pt>
                <c:pt idx="49908">
                  <c:v>498983</c:v>
                </c:pt>
                <c:pt idx="49909">
                  <c:v>498993</c:v>
                </c:pt>
                <c:pt idx="49910">
                  <c:v>499002.97</c:v>
                </c:pt>
                <c:pt idx="49911">
                  <c:v>499012.94</c:v>
                </c:pt>
                <c:pt idx="49912">
                  <c:v>499023</c:v>
                </c:pt>
                <c:pt idx="49913">
                  <c:v>499032.97</c:v>
                </c:pt>
                <c:pt idx="49914">
                  <c:v>499042.94</c:v>
                </c:pt>
                <c:pt idx="49915">
                  <c:v>499053</c:v>
                </c:pt>
                <c:pt idx="49916">
                  <c:v>499062.97</c:v>
                </c:pt>
                <c:pt idx="49917">
                  <c:v>499072.94</c:v>
                </c:pt>
                <c:pt idx="49918">
                  <c:v>499082.94</c:v>
                </c:pt>
                <c:pt idx="49919">
                  <c:v>499092.97</c:v>
                </c:pt>
                <c:pt idx="49920">
                  <c:v>499102.94</c:v>
                </c:pt>
                <c:pt idx="49921">
                  <c:v>499112.94</c:v>
                </c:pt>
                <c:pt idx="49922">
                  <c:v>499122.94</c:v>
                </c:pt>
                <c:pt idx="49923">
                  <c:v>499132.97</c:v>
                </c:pt>
                <c:pt idx="49924">
                  <c:v>499142.94</c:v>
                </c:pt>
                <c:pt idx="49925">
                  <c:v>499152.94</c:v>
                </c:pt>
                <c:pt idx="49926">
                  <c:v>499162.97</c:v>
                </c:pt>
                <c:pt idx="49927">
                  <c:v>499172.94</c:v>
                </c:pt>
                <c:pt idx="49928">
                  <c:v>499182.94</c:v>
                </c:pt>
                <c:pt idx="49929">
                  <c:v>499192.94</c:v>
                </c:pt>
                <c:pt idx="49930">
                  <c:v>499202.94</c:v>
                </c:pt>
                <c:pt idx="49931">
                  <c:v>499212.94</c:v>
                </c:pt>
                <c:pt idx="49932">
                  <c:v>499222.94</c:v>
                </c:pt>
                <c:pt idx="49933">
                  <c:v>499232.91</c:v>
                </c:pt>
                <c:pt idx="49934">
                  <c:v>499242.94</c:v>
                </c:pt>
                <c:pt idx="49935">
                  <c:v>499252.94</c:v>
                </c:pt>
                <c:pt idx="49936">
                  <c:v>499262.91</c:v>
                </c:pt>
                <c:pt idx="49937">
                  <c:v>499272.94</c:v>
                </c:pt>
                <c:pt idx="49938">
                  <c:v>499282.94</c:v>
                </c:pt>
                <c:pt idx="49939">
                  <c:v>499292.91</c:v>
                </c:pt>
                <c:pt idx="49940">
                  <c:v>499302.88</c:v>
                </c:pt>
                <c:pt idx="49941">
                  <c:v>499312.94</c:v>
                </c:pt>
                <c:pt idx="49942">
                  <c:v>499322.91</c:v>
                </c:pt>
                <c:pt idx="49943">
                  <c:v>499332.88</c:v>
                </c:pt>
                <c:pt idx="49944">
                  <c:v>499342.88</c:v>
                </c:pt>
                <c:pt idx="49945">
                  <c:v>499352.94</c:v>
                </c:pt>
                <c:pt idx="49946">
                  <c:v>499362.91</c:v>
                </c:pt>
                <c:pt idx="49947">
                  <c:v>499372.88</c:v>
                </c:pt>
                <c:pt idx="49948">
                  <c:v>499382.94</c:v>
                </c:pt>
                <c:pt idx="49949">
                  <c:v>499392.91</c:v>
                </c:pt>
                <c:pt idx="49950">
                  <c:v>499402.88</c:v>
                </c:pt>
                <c:pt idx="49951">
                  <c:v>499412.88</c:v>
                </c:pt>
                <c:pt idx="49952">
                  <c:v>499422.91</c:v>
                </c:pt>
                <c:pt idx="49953">
                  <c:v>499432.88</c:v>
                </c:pt>
                <c:pt idx="49954">
                  <c:v>499442.88</c:v>
                </c:pt>
                <c:pt idx="49955">
                  <c:v>499452.88</c:v>
                </c:pt>
                <c:pt idx="49956">
                  <c:v>499462.88</c:v>
                </c:pt>
                <c:pt idx="49957">
                  <c:v>499472.88</c:v>
                </c:pt>
                <c:pt idx="49958">
                  <c:v>499482.88</c:v>
                </c:pt>
                <c:pt idx="49959">
                  <c:v>499492.88</c:v>
                </c:pt>
                <c:pt idx="49960">
                  <c:v>499502.88</c:v>
                </c:pt>
                <c:pt idx="49961">
                  <c:v>499512.88</c:v>
                </c:pt>
                <c:pt idx="49962">
                  <c:v>499522.91</c:v>
                </c:pt>
                <c:pt idx="49963">
                  <c:v>499532.88</c:v>
                </c:pt>
                <c:pt idx="49964">
                  <c:v>499542.88</c:v>
                </c:pt>
                <c:pt idx="49965">
                  <c:v>499552.88</c:v>
                </c:pt>
                <c:pt idx="49966">
                  <c:v>499562.84</c:v>
                </c:pt>
                <c:pt idx="49967">
                  <c:v>499572.88</c:v>
                </c:pt>
                <c:pt idx="49968">
                  <c:v>499582.88</c:v>
                </c:pt>
                <c:pt idx="49969">
                  <c:v>499592.84</c:v>
                </c:pt>
                <c:pt idx="49970">
                  <c:v>499602.88</c:v>
                </c:pt>
                <c:pt idx="49971">
                  <c:v>499612.88</c:v>
                </c:pt>
                <c:pt idx="49972">
                  <c:v>499622.84</c:v>
                </c:pt>
                <c:pt idx="49973">
                  <c:v>499632.88</c:v>
                </c:pt>
                <c:pt idx="49974">
                  <c:v>499642.88</c:v>
                </c:pt>
                <c:pt idx="49975">
                  <c:v>499652.84</c:v>
                </c:pt>
                <c:pt idx="49976">
                  <c:v>499662.81</c:v>
                </c:pt>
                <c:pt idx="49977">
                  <c:v>499672.88</c:v>
                </c:pt>
                <c:pt idx="49978">
                  <c:v>499682.84</c:v>
                </c:pt>
                <c:pt idx="49979">
                  <c:v>499692.81</c:v>
                </c:pt>
                <c:pt idx="49980">
                  <c:v>499702.81</c:v>
                </c:pt>
                <c:pt idx="49981">
                  <c:v>499712.88</c:v>
                </c:pt>
                <c:pt idx="49982">
                  <c:v>499722.84</c:v>
                </c:pt>
                <c:pt idx="49983">
                  <c:v>499732.81</c:v>
                </c:pt>
                <c:pt idx="49984">
                  <c:v>499742.88</c:v>
                </c:pt>
                <c:pt idx="49985">
                  <c:v>499752.84</c:v>
                </c:pt>
                <c:pt idx="49986">
                  <c:v>499762.81</c:v>
                </c:pt>
                <c:pt idx="49987">
                  <c:v>499772.81</c:v>
                </c:pt>
                <c:pt idx="49988">
                  <c:v>499782.84</c:v>
                </c:pt>
                <c:pt idx="49989">
                  <c:v>499792.81</c:v>
                </c:pt>
                <c:pt idx="49990">
                  <c:v>499802.81</c:v>
                </c:pt>
                <c:pt idx="49991">
                  <c:v>499812.81</c:v>
                </c:pt>
                <c:pt idx="49992">
                  <c:v>499822.81</c:v>
                </c:pt>
                <c:pt idx="49993">
                  <c:v>499832.81</c:v>
                </c:pt>
                <c:pt idx="49994">
                  <c:v>499842.81</c:v>
                </c:pt>
                <c:pt idx="49995">
                  <c:v>499852.81</c:v>
                </c:pt>
                <c:pt idx="49996">
                  <c:v>499862.81</c:v>
                </c:pt>
                <c:pt idx="49997">
                  <c:v>499872.81</c:v>
                </c:pt>
                <c:pt idx="49998">
                  <c:v>499882.78</c:v>
                </c:pt>
                <c:pt idx="49999">
                  <c:v>499892.81</c:v>
                </c:pt>
                <c:pt idx="50000">
                  <c:v>499902.81</c:v>
                </c:pt>
                <c:pt idx="50001">
                  <c:v>499912.78</c:v>
                </c:pt>
                <c:pt idx="50002">
                  <c:v>499922.75</c:v>
                </c:pt>
                <c:pt idx="50003">
                  <c:v>499932.81</c:v>
                </c:pt>
                <c:pt idx="50004">
                  <c:v>499942.81</c:v>
                </c:pt>
                <c:pt idx="50005">
                  <c:v>499952.78</c:v>
                </c:pt>
                <c:pt idx="50006">
                  <c:v>499962.81</c:v>
                </c:pt>
                <c:pt idx="50007">
                  <c:v>499972.81</c:v>
                </c:pt>
                <c:pt idx="50008">
                  <c:v>499982.78</c:v>
                </c:pt>
                <c:pt idx="50009">
                  <c:v>499992.75</c:v>
                </c:pt>
                <c:pt idx="50010">
                  <c:v>500002.81</c:v>
                </c:pt>
                <c:pt idx="50011">
                  <c:v>500012.78</c:v>
                </c:pt>
                <c:pt idx="50012">
                  <c:v>500022.75</c:v>
                </c:pt>
                <c:pt idx="50013">
                  <c:v>500032.75</c:v>
                </c:pt>
                <c:pt idx="50014">
                  <c:v>500042.78</c:v>
                </c:pt>
                <c:pt idx="50015">
                  <c:v>500052.75</c:v>
                </c:pt>
                <c:pt idx="50016">
                  <c:v>500062.75</c:v>
                </c:pt>
                <c:pt idx="50017">
                  <c:v>500072.78</c:v>
                </c:pt>
                <c:pt idx="50018">
                  <c:v>500082.75</c:v>
                </c:pt>
                <c:pt idx="50019">
                  <c:v>500092.75</c:v>
                </c:pt>
                <c:pt idx="50020">
                  <c:v>500102.75</c:v>
                </c:pt>
                <c:pt idx="50021">
                  <c:v>500112.78</c:v>
                </c:pt>
                <c:pt idx="50022">
                  <c:v>500122.75</c:v>
                </c:pt>
                <c:pt idx="50023">
                  <c:v>500132.75</c:v>
                </c:pt>
                <c:pt idx="50024">
                  <c:v>500142.75</c:v>
                </c:pt>
                <c:pt idx="50025">
                  <c:v>500152.75</c:v>
                </c:pt>
                <c:pt idx="50026">
                  <c:v>500162.75</c:v>
                </c:pt>
                <c:pt idx="50027">
                  <c:v>500172.75</c:v>
                </c:pt>
                <c:pt idx="50028">
                  <c:v>500182.75</c:v>
                </c:pt>
                <c:pt idx="50029">
                  <c:v>500192.75</c:v>
                </c:pt>
                <c:pt idx="50030">
                  <c:v>500202.75</c:v>
                </c:pt>
                <c:pt idx="50031">
                  <c:v>500212.72</c:v>
                </c:pt>
                <c:pt idx="50032">
                  <c:v>500222.75</c:v>
                </c:pt>
                <c:pt idx="50033">
                  <c:v>500232.75</c:v>
                </c:pt>
                <c:pt idx="50034">
                  <c:v>500242.72</c:v>
                </c:pt>
                <c:pt idx="50035">
                  <c:v>500252.69</c:v>
                </c:pt>
                <c:pt idx="50036">
                  <c:v>500262.75</c:v>
                </c:pt>
                <c:pt idx="50037">
                  <c:v>500272.72</c:v>
                </c:pt>
                <c:pt idx="50038">
                  <c:v>500282.69</c:v>
                </c:pt>
                <c:pt idx="50039">
                  <c:v>500292.75</c:v>
                </c:pt>
                <c:pt idx="50040">
                  <c:v>500302.75</c:v>
                </c:pt>
                <c:pt idx="50041">
                  <c:v>500312.72</c:v>
                </c:pt>
                <c:pt idx="50042">
                  <c:v>500322.69</c:v>
                </c:pt>
                <c:pt idx="50043">
                  <c:v>500332.75</c:v>
                </c:pt>
                <c:pt idx="50044">
                  <c:v>500342.72</c:v>
                </c:pt>
                <c:pt idx="50045">
                  <c:v>500352.69</c:v>
                </c:pt>
                <c:pt idx="50046">
                  <c:v>500362.69</c:v>
                </c:pt>
                <c:pt idx="50047">
                  <c:v>500372.72</c:v>
                </c:pt>
                <c:pt idx="50048">
                  <c:v>500382.69</c:v>
                </c:pt>
                <c:pt idx="50049">
                  <c:v>500392.69</c:v>
                </c:pt>
                <c:pt idx="50050">
                  <c:v>500402.72</c:v>
                </c:pt>
                <c:pt idx="50051">
                  <c:v>500412.69</c:v>
                </c:pt>
                <c:pt idx="50052">
                  <c:v>500422.69</c:v>
                </c:pt>
                <c:pt idx="50053">
                  <c:v>500432.72</c:v>
                </c:pt>
                <c:pt idx="50054">
                  <c:v>500442.69</c:v>
                </c:pt>
                <c:pt idx="50055">
                  <c:v>500452.69</c:v>
                </c:pt>
                <c:pt idx="50056">
                  <c:v>500462.69</c:v>
                </c:pt>
                <c:pt idx="50057">
                  <c:v>500472.66</c:v>
                </c:pt>
                <c:pt idx="50058">
                  <c:v>500482.69</c:v>
                </c:pt>
                <c:pt idx="50059">
                  <c:v>500492.69</c:v>
                </c:pt>
                <c:pt idx="50060">
                  <c:v>500502.66</c:v>
                </c:pt>
                <c:pt idx="50061">
                  <c:v>500512.69</c:v>
                </c:pt>
                <c:pt idx="50062">
                  <c:v>500522.69</c:v>
                </c:pt>
                <c:pt idx="50063">
                  <c:v>500532.69</c:v>
                </c:pt>
                <c:pt idx="50064">
                  <c:v>500542.69</c:v>
                </c:pt>
                <c:pt idx="50065">
                  <c:v>500552.69</c:v>
                </c:pt>
                <c:pt idx="50066">
                  <c:v>500562.69</c:v>
                </c:pt>
                <c:pt idx="50067">
                  <c:v>500572.66</c:v>
                </c:pt>
                <c:pt idx="50068">
                  <c:v>500582.63</c:v>
                </c:pt>
                <c:pt idx="50069">
                  <c:v>500592.69</c:v>
                </c:pt>
                <c:pt idx="50070">
                  <c:v>500602.66</c:v>
                </c:pt>
                <c:pt idx="50071">
                  <c:v>500612.63</c:v>
                </c:pt>
                <c:pt idx="50072">
                  <c:v>500622.69</c:v>
                </c:pt>
                <c:pt idx="50073">
                  <c:v>500632.66</c:v>
                </c:pt>
                <c:pt idx="50074">
                  <c:v>500642.63</c:v>
                </c:pt>
                <c:pt idx="50075">
                  <c:v>500652.69</c:v>
                </c:pt>
                <c:pt idx="50076">
                  <c:v>500662.66</c:v>
                </c:pt>
                <c:pt idx="50077">
                  <c:v>500672.63</c:v>
                </c:pt>
                <c:pt idx="50078">
                  <c:v>500682.63</c:v>
                </c:pt>
                <c:pt idx="50079">
                  <c:v>500692.69</c:v>
                </c:pt>
                <c:pt idx="50080">
                  <c:v>500702.66</c:v>
                </c:pt>
                <c:pt idx="50081">
                  <c:v>500712.63</c:v>
                </c:pt>
                <c:pt idx="50082">
                  <c:v>500722.63</c:v>
                </c:pt>
                <c:pt idx="50083">
                  <c:v>500732.66</c:v>
                </c:pt>
                <c:pt idx="50084">
                  <c:v>500742.63</c:v>
                </c:pt>
                <c:pt idx="50085">
                  <c:v>500752.63</c:v>
                </c:pt>
                <c:pt idx="50086">
                  <c:v>500762.66</c:v>
                </c:pt>
                <c:pt idx="50087">
                  <c:v>500772.63</c:v>
                </c:pt>
                <c:pt idx="50088">
                  <c:v>500782.63</c:v>
                </c:pt>
                <c:pt idx="50089">
                  <c:v>500792.63</c:v>
                </c:pt>
                <c:pt idx="50090">
                  <c:v>500802.63</c:v>
                </c:pt>
                <c:pt idx="50091">
                  <c:v>500812.63</c:v>
                </c:pt>
                <c:pt idx="50092">
                  <c:v>500822.63</c:v>
                </c:pt>
                <c:pt idx="50093">
                  <c:v>500832.59</c:v>
                </c:pt>
                <c:pt idx="50094">
                  <c:v>500842.63</c:v>
                </c:pt>
                <c:pt idx="50095">
                  <c:v>500852.63</c:v>
                </c:pt>
                <c:pt idx="50096">
                  <c:v>500862.59</c:v>
                </c:pt>
                <c:pt idx="50097">
                  <c:v>500872.63</c:v>
                </c:pt>
                <c:pt idx="50098">
                  <c:v>500882.63</c:v>
                </c:pt>
                <c:pt idx="50099">
                  <c:v>500892.63</c:v>
                </c:pt>
                <c:pt idx="50100">
                  <c:v>500902.59</c:v>
                </c:pt>
                <c:pt idx="50101">
                  <c:v>500912.63</c:v>
                </c:pt>
                <c:pt idx="50102">
                  <c:v>500922.63</c:v>
                </c:pt>
                <c:pt idx="50103">
                  <c:v>500932.59</c:v>
                </c:pt>
                <c:pt idx="50104">
                  <c:v>500942.56</c:v>
                </c:pt>
                <c:pt idx="50105">
                  <c:v>500952.63</c:v>
                </c:pt>
                <c:pt idx="50106">
                  <c:v>500962.59</c:v>
                </c:pt>
                <c:pt idx="50107">
                  <c:v>500972.56</c:v>
                </c:pt>
                <c:pt idx="50108">
                  <c:v>500982.63</c:v>
                </c:pt>
                <c:pt idx="50109">
                  <c:v>500992.59</c:v>
                </c:pt>
                <c:pt idx="50110">
                  <c:v>501002.56</c:v>
                </c:pt>
                <c:pt idx="50111">
                  <c:v>501012.56</c:v>
                </c:pt>
                <c:pt idx="50112">
                  <c:v>501022.59</c:v>
                </c:pt>
                <c:pt idx="50113">
                  <c:v>501032.56</c:v>
                </c:pt>
                <c:pt idx="50114">
                  <c:v>501042.56</c:v>
                </c:pt>
                <c:pt idx="50115">
                  <c:v>501052.56</c:v>
                </c:pt>
                <c:pt idx="50116">
                  <c:v>501062.59</c:v>
                </c:pt>
                <c:pt idx="50117">
                  <c:v>501072.56</c:v>
                </c:pt>
                <c:pt idx="50118">
                  <c:v>501082.56</c:v>
                </c:pt>
                <c:pt idx="50119">
                  <c:v>501092.59</c:v>
                </c:pt>
                <c:pt idx="50120">
                  <c:v>501102.56</c:v>
                </c:pt>
                <c:pt idx="50121">
                  <c:v>501112.56</c:v>
                </c:pt>
                <c:pt idx="50122">
                  <c:v>501122.56</c:v>
                </c:pt>
                <c:pt idx="50123">
                  <c:v>501132.56</c:v>
                </c:pt>
                <c:pt idx="50124">
                  <c:v>501142.56</c:v>
                </c:pt>
                <c:pt idx="50125">
                  <c:v>501152.56</c:v>
                </c:pt>
                <c:pt idx="50126">
                  <c:v>501162.53</c:v>
                </c:pt>
                <c:pt idx="50127">
                  <c:v>501172.56</c:v>
                </c:pt>
                <c:pt idx="50128">
                  <c:v>501182.56</c:v>
                </c:pt>
                <c:pt idx="50129">
                  <c:v>501192.53</c:v>
                </c:pt>
                <c:pt idx="50130">
                  <c:v>501202.56</c:v>
                </c:pt>
                <c:pt idx="50131">
                  <c:v>501212.56</c:v>
                </c:pt>
                <c:pt idx="50132">
                  <c:v>501222.53</c:v>
                </c:pt>
                <c:pt idx="50133">
                  <c:v>501232.5</c:v>
                </c:pt>
                <c:pt idx="50134">
                  <c:v>501242.56</c:v>
                </c:pt>
                <c:pt idx="50135">
                  <c:v>501252.56</c:v>
                </c:pt>
                <c:pt idx="50136">
                  <c:v>501262.5</c:v>
                </c:pt>
                <c:pt idx="50137">
                  <c:v>501272.5</c:v>
                </c:pt>
                <c:pt idx="50138">
                  <c:v>501282.56</c:v>
                </c:pt>
                <c:pt idx="50139">
                  <c:v>501292.53</c:v>
                </c:pt>
                <c:pt idx="50140">
                  <c:v>501302.5</c:v>
                </c:pt>
                <c:pt idx="50141">
                  <c:v>501312.56</c:v>
                </c:pt>
                <c:pt idx="50142">
                  <c:v>501322.53</c:v>
                </c:pt>
                <c:pt idx="50143">
                  <c:v>501332.5</c:v>
                </c:pt>
                <c:pt idx="50144">
                  <c:v>501342.5</c:v>
                </c:pt>
                <c:pt idx="50145">
                  <c:v>501352.53</c:v>
                </c:pt>
                <c:pt idx="50146">
                  <c:v>501362.5</c:v>
                </c:pt>
                <c:pt idx="50147">
                  <c:v>501372.5</c:v>
                </c:pt>
                <c:pt idx="50148">
                  <c:v>501382.5</c:v>
                </c:pt>
                <c:pt idx="50149">
                  <c:v>501392.5</c:v>
                </c:pt>
                <c:pt idx="50150">
                  <c:v>501402.5</c:v>
                </c:pt>
                <c:pt idx="50151">
                  <c:v>501412.5</c:v>
                </c:pt>
                <c:pt idx="50152">
                  <c:v>501422.5</c:v>
                </c:pt>
                <c:pt idx="50153">
                  <c:v>501432.5</c:v>
                </c:pt>
                <c:pt idx="50154">
                  <c:v>501442.5</c:v>
                </c:pt>
                <c:pt idx="50155">
                  <c:v>501452.47</c:v>
                </c:pt>
                <c:pt idx="50156">
                  <c:v>501462.5</c:v>
                </c:pt>
                <c:pt idx="50157">
                  <c:v>501472.5</c:v>
                </c:pt>
                <c:pt idx="50158">
                  <c:v>501482.5</c:v>
                </c:pt>
                <c:pt idx="50159">
                  <c:v>501492.47</c:v>
                </c:pt>
                <c:pt idx="50160">
                  <c:v>501502.5</c:v>
                </c:pt>
                <c:pt idx="50161">
                  <c:v>501512.5</c:v>
                </c:pt>
                <c:pt idx="50162">
                  <c:v>501522.47</c:v>
                </c:pt>
                <c:pt idx="50163">
                  <c:v>501532.5</c:v>
                </c:pt>
                <c:pt idx="50164">
                  <c:v>501542.5</c:v>
                </c:pt>
                <c:pt idx="50165">
                  <c:v>501552.47</c:v>
                </c:pt>
                <c:pt idx="50166">
                  <c:v>501562.44</c:v>
                </c:pt>
                <c:pt idx="50167">
                  <c:v>501572.5</c:v>
                </c:pt>
                <c:pt idx="50168">
                  <c:v>501582.47</c:v>
                </c:pt>
                <c:pt idx="50169">
                  <c:v>501592.44</c:v>
                </c:pt>
                <c:pt idx="50170">
                  <c:v>501602.44</c:v>
                </c:pt>
                <c:pt idx="50171">
                  <c:v>501612.47</c:v>
                </c:pt>
                <c:pt idx="50172">
                  <c:v>501622.44</c:v>
                </c:pt>
                <c:pt idx="50173">
                  <c:v>501632.44</c:v>
                </c:pt>
                <c:pt idx="50174">
                  <c:v>501642.5</c:v>
                </c:pt>
                <c:pt idx="50175">
                  <c:v>501652.47</c:v>
                </c:pt>
                <c:pt idx="50176">
                  <c:v>501662.44</c:v>
                </c:pt>
                <c:pt idx="50177">
                  <c:v>501672.5</c:v>
                </c:pt>
                <c:pt idx="50178">
                  <c:v>501682.47</c:v>
                </c:pt>
                <c:pt idx="50179">
                  <c:v>501692.44</c:v>
                </c:pt>
                <c:pt idx="50180">
                  <c:v>501702.44</c:v>
                </c:pt>
                <c:pt idx="50181">
                  <c:v>501712.44</c:v>
                </c:pt>
                <c:pt idx="50182">
                  <c:v>501722.44</c:v>
                </c:pt>
                <c:pt idx="50183">
                  <c:v>501732.44</c:v>
                </c:pt>
                <c:pt idx="50184">
                  <c:v>501742.44</c:v>
                </c:pt>
                <c:pt idx="50185">
                  <c:v>501752.44</c:v>
                </c:pt>
                <c:pt idx="50186">
                  <c:v>501762.44</c:v>
                </c:pt>
                <c:pt idx="50187">
                  <c:v>501772.44</c:v>
                </c:pt>
                <c:pt idx="50188">
                  <c:v>501782.44</c:v>
                </c:pt>
                <c:pt idx="50189">
                  <c:v>501792.44</c:v>
                </c:pt>
                <c:pt idx="50190">
                  <c:v>501802.44</c:v>
                </c:pt>
                <c:pt idx="50191">
                  <c:v>501812.41</c:v>
                </c:pt>
                <c:pt idx="50192">
                  <c:v>501822.38</c:v>
                </c:pt>
                <c:pt idx="50193">
                  <c:v>501832.44</c:v>
                </c:pt>
                <c:pt idx="50194">
                  <c:v>501842.44</c:v>
                </c:pt>
                <c:pt idx="50195">
                  <c:v>501852.38</c:v>
                </c:pt>
                <c:pt idx="50196">
                  <c:v>501862.44</c:v>
                </c:pt>
                <c:pt idx="50197">
                  <c:v>501872.44</c:v>
                </c:pt>
                <c:pt idx="50198">
                  <c:v>501882.41</c:v>
                </c:pt>
                <c:pt idx="50199">
                  <c:v>501892.44</c:v>
                </c:pt>
                <c:pt idx="50200">
                  <c:v>501902.44</c:v>
                </c:pt>
                <c:pt idx="50201">
                  <c:v>501912.41</c:v>
                </c:pt>
                <c:pt idx="50202">
                  <c:v>501922.38</c:v>
                </c:pt>
                <c:pt idx="50203">
                  <c:v>501932.44</c:v>
                </c:pt>
                <c:pt idx="50204">
                  <c:v>501942.41</c:v>
                </c:pt>
                <c:pt idx="50205">
                  <c:v>501952.38</c:v>
                </c:pt>
                <c:pt idx="50206">
                  <c:v>501962.38</c:v>
                </c:pt>
                <c:pt idx="50207">
                  <c:v>501972.41</c:v>
                </c:pt>
                <c:pt idx="50208">
                  <c:v>501982.38</c:v>
                </c:pt>
                <c:pt idx="50209">
                  <c:v>501992.38</c:v>
                </c:pt>
                <c:pt idx="50210">
                  <c:v>502002.44</c:v>
                </c:pt>
                <c:pt idx="50211">
                  <c:v>502012.38</c:v>
                </c:pt>
                <c:pt idx="50212">
                  <c:v>502022.38</c:v>
                </c:pt>
                <c:pt idx="50213">
                  <c:v>502032.38</c:v>
                </c:pt>
                <c:pt idx="50214">
                  <c:v>502042.41</c:v>
                </c:pt>
                <c:pt idx="50215">
                  <c:v>502052.38</c:v>
                </c:pt>
                <c:pt idx="50216">
                  <c:v>502062.38</c:v>
                </c:pt>
                <c:pt idx="50217">
                  <c:v>502072.38</c:v>
                </c:pt>
                <c:pt idx="50218">
                  <c:v>502082.38</c:v>
                </c:pt>
                <c:pt idx="50219">
                  <c:v>502092.38</c:v>
                </c:pt>
                <c:pt idx="50220">
                  <c:v>502102.38</c:v>
                </c:pt>
                <c:pt idx="50221">
                  <c:v>502112.38</c:v>
                </c:pt>
                <c:pt idx="50222">
                  <c:v>502122.38</c:v>
                </c:pt>
                <c:pt idx="50223">
                  <c:v>502132.38</c:v>
                </c:pt>
                <c:pt idx="50224">
                  <c:v>502142.34</c:v>
                </c:pt>
                <c:pt idx="50225">
                  <c:v>502152.38</c:v>
                </c:pt>
                <c:pt idx="50226">
                  <c:v>502162.38</c:v>
                </c:pt>
                <c:pt idx="50227">
                  <c:v>502172.34</c:v>
                </c:pt>
                <c:pt idx="50228">
                  <c:v>502182.31</c:v>
                </c:pt>
                <c:pt idx="50229">
                  <c:v>502192.38</c:v>
                </c:pt>
                <c:pt idx="50230">
                  <c:v>502202.34</c:v>
                </c:pt>
                <c:pt idx="50231">
                  <c:v>502212.31</c:v>
                </c:pt>
                <c:pt idx="50232">
                  <c:v>502222.38</c:v>
                </c:pt>
                <c:pt idx="50233">
                  <c:v>502232.38</c:v>
                </c:pt>
                <c:pt idx="50234">
                  <c:v>502242.34</c:v>
                </c:pt>
                <c:pt idx="50235">
                  <c:v>502252.31</c:v>
                </c:pt>
                <c:pt idx="50236">
                  <c:v>502262.38</c:v>
                </c:pt>
                <c:pt idx="50237">
                  <c:v>502272.34</c:v>
                </c:pt>
                <c:pt idx="50238">
                  <c:v>502282.31</c:v>
                </c:pt>
                <c:pt idx="50239">
                  <c:v>502292.31</c:v>
                </c:pt>
                <c:pt idx="50240">
                  <c:v>502302.34</c:v>
                </c:pt>
                <c:pt idx="50241">
                  <c:v>502312.31</c:v>
                </c:pt>
                <c:pt idx="50242">
                  <c:v>502322.31</c:v>
                </c:pt>
                <c:pt idx="50243">
                  <c:v>502332.34</c:v>
                </c:pt>
                <c:pt idx="50244">
                  <c:v>502342.31</c:v>
                </c:pt>
                <c:pt idx="50245">
                  <c:v>502352.31</c:v>
                </c:pt>
                <c:pt idx="50246">
                  <c:v>502362.31</c:v>
                </c:pt>
                <c:pt idx="50247">
                  <c:v>502372.31</c:v>
                </c:pt>
                <c:pt idx="50248">
                  <c:v>502382.31</c:v>
                </c:pt>
                <c:pt idx="50249">
                  <c:v>502392.31</c:v>
                </c:pt>
                <c:pt idx="50250">
                  <c:v>502402.28</c:v>
                </c:pt>
                <c:pt idx="50251">
                  <c:v>502412.31</c:v>
                </c:pt>
                <c:pt idx="50252">
                  <c:v>502422.31</c:v>
                </c:pt>
                <c:pt idx="50253">
                  <c:v>502432.31</c:v>
                </c:pt>
                <c:pt idx="50254">
                  <c:v>502442.31</c:v>
                </c:pt>
                <c:pt idx="50255">
                  <c:v>502452.31</c:v>
                </c:pt>
                <c:pt idx="50256">
                  <c:v>502462.31</c:v>
                </c:pt>
                <c:pt idx="50257">
                  <c:v>502472.28</c:v>
                </c:pt>
                <c:pt idx="50258">
                  <c:v>502482.31</c:v>
                </c:pt>
                <c:pt idx="50259">
                  <c:v>502492.31</c:v>
                </c:pt>
                <c:pt idx="50260">
                  <c:v>502502.28</c:v>
                </c:pt>
                <c:pt idx="50261">
                  <c:v>502512.25</c:v>
                </c:pt>
                <c:pt idx="50262">
                  <c:v>502522.31</c:v>
                </c:pt>
                <c:pt idx="50263">
                  <c:v>502532.28</c:v>
                </c:pt>
                <c:pt idx="50264">
                  <c:v>502542.25</c:v>
                </c:pt>
                <c:pt idx="50265">
                  <c:v>502552.31</c:v>
                </c:pt>
                <c:pt idx="50266">
                  <c:v>502562.28</c:v>
                </c:pt>
                <c:pt idx="50267">
                  <c:v>502572.25</c:v>
                </c:pt>
                <c:pt idx="50268">
                  <c:v>502582.25</c:v>
                </c:pt>
                <c:pt idx="50269">
                  <c:v>502592.31</c:v>
                </c:pt>
                <c:pt idx="50270">
                  <c:v>502602.28</c:v>
                </c:pt>
                <c:pt idx="50271">
                  <c:v>502612.25</c:v>
                </c:pt>
                <c:pt idx="50272">
                  <c:v>502622.25</c:v>
                </c:pt>
                <c:pt idx="50273">
                  <c:v>502632.28</c:v>
                </c:pt>
                <c:pt idx="50274">
                  <c:v>502642.25</c:v>
                </c:pt>
                <c:pt idx="50275">
                  <c:v>502652.25</c:v>
                </c:pt>
                <c:pt idx="50276">
                  <c:v>502662.28</c:v>
                </c:pt>
                <c:pt idx="50277">
                  <c:v>502672.25</c:v>
                </c:pt>
                <c:pt idx="50278">
                  <c:v>502682.25</c:v>
                </c:pt>
                <c:pt idx="50279">
                  <c:v>502692.25</c:v>
                </c:pt>
                <c:pt idx="50280">
                  <c:v>502702.25</c:v>
                </c:pt>
                <c:pt idx="50281">
                  <c:v>502712.25</c:v>
                </c:pt>
                <c:pt idx="50282">
                  <c:v>502722.25</c:v>
                </c:pt>
                <c:pt idx="50283">
                  <c:v>502732.22</c:v>
                </c:pt>
                <c:pt idx="50284">
                  <c:v>502742.25</c:v>
                </c:pt>
                <c:pt idx="50285">
                  <c:v>502752.25</c:v>
                </c:pt>
                <c:pt idx="50286">
                  <c:v>502762.22</c:v>
                </c:pt>
                <c:pt idx="50287">
                  <c:v>502772.25</c:v>
                </c:pt>
                <c:pt idx="50288">
                  <c:v>502782.25</c:v>
                </c:pt>
                <c:pt idx="50289">
                  <c:v>502792.22</c:v>
                </c:pt>
                <c:pt idx="50290">
                  <c:v>502802.19</c:v>
                </c:pt>
                <c:pt idx="50291">
                  <c:v>502812.25</c:v>
                </c:pt>
                <c:pt idx="50292">
                  <c:v>502822.25</c:v>
                </c:pt>
                <c:pt idx="50293">
                  <c:v>502832.22</c:v>
                </c:pt>
                <c:pt idx="50294">
                  <c:v>502842.19</c:v>
                </c:pt>
                <c:pt idx="50295">
                  <c:v>502852.25</c:v>
                </c:pt>
                <c:pt idx="50296">
                  <c:v>502862.22</c:v>
                </c:pt>
                <c:pt idx="50297">
                  <c:v>502872.19</c:v>
                </c:pt>
                <c:pt idx="50298">
                  <c:v>502882.25</c:v>
                </c:pt>
                <c:pt idx="50299">
                  <c:v>502892.22</c:v>
                </c:pt>
                <c:pt idx="50300">
                  <c:v>502902.19</c:v>
                </c:pt>
                <c:pt idx="50301">
                  <c:v>502912.19</c:v>
                </c:pt>
                <c:pt idx="50302">
                  <c:v>502922.22</c:v>
                </c:pt>
                <c:pt idx="50303">
                  <c:v>502932.19</c:v>
                </c:pt>
                <c:pt idx="50304">
                  <c:v>502942.19</c:v>
                </c:pt>
                <c:pt idx="50305">
                  <c:v>502952.19</c:v>
                </c:pt>
                <c:pt idx="50306">
                  <c:v>502962.19</c:v>
                </c:pt>
                <c:pt idx="50307">
                  <c:v>502972.19</c:v>
                </c:pt>
                <c:pt idx="50308">
                  <c:v>502982.19</c:v>
                </c:pt>
                <c:pt idx="50309">
                  <c:v>502992.22</c:v>
                </c:pt>
                <c:pt idx="50310">
                  <c:v>503002.19</c:v>
                </c:pt>
                <c:pt idx="50311">
                  <c:v>503012.19</c:v>
                </c:pt>
                <c:pt idx="50312">
                  <c:v>503022.22</c:v>
                </c:pt>
                <c:pt idx="50313">
                  <c:v>503032.19</c:v>
                </c:pt>
                <c:pt idx="50314">
                  <c:v>503042.19</c:v>
                </c:pt>
                <c:pt idx="50315">
                  <c:v>503052.19</c:v>
                </c:pt>
                <c:pt idx="50316">
                  <c:v>503062.16</c:v>
                </c:pt>
                <c:pt idx="50317">
                  <c:v>503072.19</c:v>
                </c:pt>
                <c:pt idx="50318">
                  <c:v>503082.19</c:v>
                </c:pt>
                <c:pt idx="50319">
                  <c:v>503092.16</c:v>
                </c:pt>
                <c:pt idx="50320">
                  <c:v>503102.19</c:v>
                </c:pt>
                <c:pt idx="50321">
                  <c:v>503112.19</c:v>
                </c:pt>
                <c:pt idx="50322">
                  <c:v>503122.16</c:v>
                </c:pt>
                <c:pt idx="50323">
                  <c:v>503132.19</c:v>
                </c:pt>
                <c:pt idx="50324">
                  <c:v>503142.19</c:v>
                </c:pt>
                <c:pt idx="50325">
                  <c:v>503152.16</c:v>
                </c:pt>
                <c:pt idx="50326">
                  <c:v>503162.13</c:v>
                </c:pt>
                <c:pt idx="50327">
                  <c:v>503172.13</c:v>
                </c:pt>
                <c:pt idx="50328">
                  <c:v>503182.19</c:v>
                </c:pt>
                <c:pt idx="50329">
                  <c:v>503192.16</c:v>
                </c:pt>
                <c:pt idx="50330">
                  <c:v>503202.13</c:v>
                </c:pt>
                <c:pt idx="50331">
                  <c:v>503212.19</c:v>
                </c:pt>
                <c:pt idx="50332">
                  <c:v>503222.16</c:v>
                </c:pt>
                <c:pt idx="50333">
                  <c:v>503232.13</c:v>
                </c:pt>
                <c:pt idx="50334">
                  <c:v>503242.19</c:v>
                </c:pt>
                <c:pt idx="50335">
                  <c:v>503252.16</c:v>
                </c:pt>
                <c:pt idx="50336">
                  <c:v>503262.13</c:v>
                </c:pt>
                <c:pt idx="50337">
                  <c:v>503272.13</c:v>
                </c:pt>
                <c:pt idx="50338">
                  <c:v>503282.16</c:v>
                </c:pt>
                <c:pt idx="50339">
                  <c:v>503292.13</c:v>
                </c:pt>
                <c:pt idx="50340">
                  <c:v>503302.13</c:v>
                </c:pt>
                <c:pt idx="50341">
                  <c:v>503312.13</c:v>
                </c:pt>
                <c:pt idx="50342">
                  <c:v>503322.13</c:v>
                </c:pt>
                <c:pt idx="50343">
                  <c:v>503332.13</c:v>
                </c:pt>
                <c:pt idx="50344">
                  <c:v>503342.13</c:v>
                </c:pt>
                <c:pt idx="50345">
                  <c:v>503352.16</c:v>
                </c:pt>
                <c:pt idx="50346">
                  <c:v>503362.13</c:v>
                </c:pt>
                <c:pt idx="50347">
                  <c:v>503372.13</c:v>
                </c:pt>
                <c:pt idx="50348">
                  <c:v>503382.09</c:v>
                </c:pt>
                <c:pt idx="50349">
                  <c:v>503392.13</c:v>
                </c:pt>
                <c:pt idx="50350">
                  <c:v>503402.13</c:v>
                </c:pt>
                <c:pt idx="50351">
                  <c:v>503412.13</c:v>
                </c:pt>
                <c:pt idx="50352">
                  <c:v>503422.09</c:v>
                </c:pt>
                <c:pt idx="50353">
                  <c:v>503432.13</c:v>
                </c:pt>
                <c:pt idx="50354">
                  <c:v>503442.13</c:v>
                </c:pt>
                <c:pt idx="50355">
                  <c:v>503452.09</c:v>
                </c:pt>
                <c:pt idx="50356">
                  <c:v>503462.13</c:v>
                </c:pt>
                <c:pt idx="50357">
                  <c:v>503472.13</c:v>
                </c:pt>
                <c:pt idx="50358">
                  <c:v>503482.09</c:v>
                </c:pt>
                <c:pt idx="50359">
                  <c:v>503492.06</c:v>
                </c:pt>
                <c:pt idx="50360">
                  <c:v>503502.13</c:v>
                </c:pt>
                <c:pt idx="50361">
                  <c:v>503512.09</c:v>
                </c:pt>
                <c:pt idx="50362">
                  <c:v>503522.06</c:v>
                </c:pt>
                <c:pt idx="50363">
                  <c:v>503532.06</c:v>
                </c:pt>
                <c:pt idx="50364">
                  <c:v>503542.09</c:v>
                </c:pt>
                <c:pt idx="50365">
                  <c:v>503552.06</c:v>
                </c:pt>
                <c:pt idx="50366">
                  <c:v>503562.06</c:v>
                </c:pt>
                <c:pt idx="50367">
                  <c:v>503572.13</c:v>
                </c:pt>
                <c:pt idx="50368">
                  <c:v>503582.09</c:v>
                </c:pt>
                <c:pt idx="50369">
                  <c:v>503592.06</c:v>
                </c:pt>
                <c:pt idx="50370">
                  <c:v>503602.06</c:v>
                </c:pt>
                <c:pt idx="50371">
                  <c:v>503612.09</c:v>
                </c:pt>
                <c:pt idx="50372">
                  <c:v>503622.06</c:v>
                </c:pt>
                <c:pt idx="50373">
                  <c:v>503632.06</c:v>
                </c:pt>
                <c:pt idx="50374">
                  <c:v>503642.06</c:v>
                </c:pt>
                <c:pt idx="50375">
                  <c:v>503652.06</c:v>
                </c:pt>
                <c:pt idx="50376">
                  <c:v>503662.06</c:v>
                </c:pt>
                <c:pt idx="50377">
                  <c:v>503672.06</c:v>
                </c:pt>
                <c:pt idx="50378">
                  <c:v>503682.06</c:v>
                </c:pt>
                <c:pt idx="50379">
                  <c:v>503692.06</c:v>
                </c:pt>
                <c:pt idx="50380">
                  <c:v>503702.06</c:v>
                </c:pt>
                <c:pt idx="50381">
                  <c:v>503712.03</c:v>
                </c:pt>
                <c:pt idx="50382">
                  <c:v>503722.06</c:v>
                </c:pt>
                <c:pt idx="50383">
                  <c:v>503732.06</c:v>
                </c:pt>
                <c:pt idx="50384">
                  <c:v>503742.03</c:v>
                </c:pt>
                <c:pt idx="50385">
                  <c:v>503752</c:v>
                </c:pt>
                <c:pt idx="50386">
                  <c:v>503762.06</c:v>
                </c:pt>
                <c:pt idx="50387">
                  <c:v>503772.06</c:v>
                </c:pt>
                <c:pt idx="50388">
                  <c:v>503782.03</c:v>
                </c:pt>
                <c:pt idx="50389">
                  <c:v>503792.06</c:v>
                </c:pt>
                <c:pt idx="50390">
                  <c:v>503802.06</c:v>
                </c:pt>
                <c:pt idx="50391">
                  <c:v>503812.03</c:v>
                </c:pt>
                <c:pt idx="50392">
                  <c:v>503822</c:v>
                </c:pt>
                <c:pt idx="50393">
                  <c:v>503832.06</c:v>
                </c:pt>
                <c:pt idx="50394">
                  <c:v>503842.03</c:v>
                </c:pt>
                <c:pt idx="50395">
                  <c:v>503852</c:v>
                </c:pt>
                <c:pt idx="50396">
                  <c:v>503862</c:v>
                </c:pt>
                <c:pt idx="50397">
                  <c:v>503872.03</c:v>
                </c:pt>
                <c:pt idx="50398">
                  <c:v>503882</c:v>
                </c:pt>
                <c:pt idx="50399">
                  <c:v>503892</c:v>
                </c:pt>
                <c:pt idx="50400">
                  <c:v>503902.03</c:v>
                </c:pt>
                <c:pt idx="50401">
                  <c:v>503912</c:v>
                </c:pt>
                <c:pt idx="50402">
                  <c:v>503922</c:v>
                </c:pt>
                <c:pt idx="50403">
                  <c:v>503932</c:v>
                </c:pt>
                <c:pt idx="50404">
                  <c:v>503942.03</c:v>
                </c:pt>
                <c:pt idx="50405">
                  <c:v>503952</c:v>
                </c:pt>
                <c:pt idx="50406">
                  <c:v>503962</c:v>
                </c:pt>
                <c:pt idx="50407">
                  <c:v>503971.97</c:v>
                </c:pt>
                <c:pt idx="50408">
                  <c:v>503982</c:v>
                </c:pt>
                <c:pt idx="50409">
                  <c:v>503992</c:v>
                </c:pt>
                <c:pt idx="50410">
                  <c:v>504002</c:v>
                </c:pt>
                <c:pt idx="50411">
                  <c:v>504012</c:v>
                </c:pt>
                <c:pt idx="50412">
                  <c:v>504022</c:v>
                </c:pt>
                <c:pt idx="50413">
                  <c:v>504032</c:v>
                </c:pt>
                <c:pt idx="50414">
                  <c:v>504041.97</c:v>
                </c:pt>
                <c:pt idx="50415">
                  <c:v>504052</c:v>
                </c:pt>
                <c:pt idx="50416">
                  <c:v>504062</c:v>
                </c:pt>
                <c:pt idx="50417">
                  <c:v>504071.97</c:v>
                </c:pt>
                <c:pt idx="50418">
                  <c:v>504081.94</c:v>
                </c:pt>
                <c:pt idx="50419">
                  <c:v>504092</c:v>
                </c:pt>
                <c:pt idx="50420">
                  <c:v>504101.97</c:v>
                </c:pt>
                <c:pt idx="50421">
                  <c:v>504111.94</c:v>
                </c:pt>
                <c:pt idx="50422">
                  <c:v>504122</c:v>
                </c:pt>
                <c:pt idx="50423">
                  <c:v>504131.97</c:v>
                </c:pt>
                <c:pt idx="50424">
                  <c:v>504141.94</c:v>
                </c:pt>
                <c:pt idx="50425">
                  <c:v>504151.94</c:v>
                </c:pt>
                <c:pt idx="50426">
                  <c:v>504162</c:v>
                </c:pt>
                <c:pt idx="50427">
                  <c:v>504171.97</c:v>
                </c:pt>
                <c:pt idx="50428">
                  <c:v>504181.94</c:v>
                </c:pt>
                <c:pt idx="50429">
                  <c:v>504191.94</c:v>
                </c:pt>
                <c:pt idx="50430">
                  <c:v>504201.97</c:v>
                </c:pt>
                <c:pt idx="50431">
                  <c:v>504211.94</c:v>
                </c:pt>
                <c:pt idx="50432">
                  <c:v>504221.94</c:v>
                </c:pt>
                <c:pt idx="50433">
                  <c:v>504231.97</c:v>
                </c:pt>
                <c:pt idx="50434">
                  <c:v>504241.94</c:v>
                </c:pt>
                <c:pt idx="50435">
                  <c:v>504251.94</c:v>
                </c:pt>
                <c:pt idx="50436">
                  <c:v>504261.94</c:v>
                </c:pt>
                <c:pt idx="50437">
                  <c:v>504271.94</c:v>
                </c:pt>
                <c:pt idx="50438">
                  <c:v>504281.94</c:v>
                </c:pt>
                <c:pt idx="50439">
                  <c:v>504291.94</c:v>
                </c:pt>
                <c:pt idx="50440">
                  <c:v>504301.91</c:v>
                </c:pt>
                <c:pt idx="50441">
                  <c:v>504311.94</c:v>
                </c:pt>
                <c:pt idx="50442">
                  <c:v>504321.94</c:v>
                </c:pt>
                <c:pt idx="50443">
                  <c:v>504331.91</c:v>
                </c:pt>
                <c:pt idx="50444">
                  <c:v>504341.94</c:v>
                </c:pt>
                <c:pt idx="50445">
                  <c:v>504351.94</c:v>
                </c:pt>
                <c:pt idx="50446">
                  <c:v>504361.94</c:v>
                </c:pt>
                <c:pt idx="50447">
                  <c:v>504371.91</c:v>
                </c:pt>
                <c:pt idx="50448">
                  <c:v>504381.94</c:v>
                </c:pt>
                <c:pt idx="50449">
                  <c:v>504391.94</c:v>
                </c:pt>
                <c:pt idx="50450">
                  <c:v>504401.91</c:v>
                </c:pt>
                <c:pt idx="50451">
                  <c:v>504411.88</c:v>
                </c:pt>
                <c:pt idx="50452">
                  <c:v>504421.94</c:v>
                </c:pt>
                <c:pt idx="50453">
                  <c:v>504431.91</c:v>
                </c:pt>
                <c:pt idx="50454">
                  <c:v>504441.88</c:v>
                </c:pt>
                <c:pt idx="50455">
                  <c:v>504451.94</c:v>
                </c:pt>
                <c:pt idx="50456">
                  <c:v>504461.91</c:v>
                </c:pt>
                <c:pt idx="50457">
                  <c:v>504471.88</c:v>
                </c:pt>
                <c:pt idx="50458">
                  <c:v>504481.88</c:v>
                </c:pt>
                <c:pt idx="50459">
                  <c:v>504491.91</c:v>
                </c:pt>
                <c:pt idx="50460">
                  <c:v>504501.88</c:v>
                </c:pt>
                <c:pt idx="50461">
                  <c:v>504511.88</c:v>
                </c:pt>
                <c:pt idx="50462">
                  <c:v>504521.88</c:v>
                </c:pt>
                <c:pt idx="50463">
                  <c:v>504531.91</c:v>
                </c:pt>
                <c:pt idx="50464">
                  <c:v>504541.88</c:v>
                </c:pt>
                <c:pt idx="50465">
                  <c:v>504551.88</c:v>
                </c:pt>
                <c:pt idx="50466">
                  <c:v>504561.91</c:v>
                </c:pt>
                <c:pt idx="50467">
                  <c:v>504571.88</c:v>
                </c:pt>
                <c:pt idx="50468">
                  <c:v>504581.88</c:v>
                </c:pt>
                <c:pt idx="50469">
                  <c:v>504591.88</c:v>
                </c:pt>
                <c:pt idx="50470">
                  <c:v>504601.88</c:v>
                </c:pt>
                <c:pt idx="50471">
                  <c:v>504611.88</c:v>
                </c:pt>
                <c:pt idx="50472">
                  <c:v>504621.88</c:v>
                </c:pt>
                <c:pt idx="50473">
                  <c:v>504631.84</c:v>
                </c:pt>
                <c:pt idx="50474">
                  <c:v>504641.88</c:v>
                </c:pt>
                <c:pt idx="50475">
                  <c:v>504651.88</c:v>
                </c:pt>
                <c:pt idx="50476">
                  <c:v>504661.84</c:v>
                </c:pt>
                <c:pt idx="50477">
                  <c:v>504671.88</c:v>
                </c:pt>
                <c:pt idx="50478">
                  <c:v>504681.88</c:v>
                </c:pt>
                <c:pt idx="50479">
                  <c:v>504691.84</c:v>
                </c:pt>
                <c:pt idx="50480">
                  <c:v>504701.81</c:v>
                </c:pt>
                <c:pt idx="50481">
                  <c:v>504711.88</c:v>
                </c:pt>
                <c:pt idx="50482">
                  <c:v>504721.84</c:v>
                </c:pt>
                <c:pt idx="50483">
                  <c:v>504731.81</c:v>
                </c:pt>
                <c:pt idx="50484">
                  <c:v>504741.81</c:v>
                </c:pt>
                <c:pt idx="50485">
                  <c:v>504751.88</c:v>
                </c:pt>
                <c:pt idx="50486">
                  <c:v>504761.84</c:v>
                </c:pt>
                <c:pt idx="50487">
                  <c:v>504771.81</c:v>
                </c:pt>
                <c:pt idx="50488">
                  <c:v>504781.88</c:v>
                </c:pt>
                <c:pt idx="50489">
                  <c:v>504791.84</c:v>
                </c:pt>
                <c:pt idx="50490">
                  <c:v>504801.81</c:v>
                </c:pt>
                <c:pt idx="50491">
                  <c:v>504811.81</c:v>
                </c:pt>
                <c:pt idx="50492">
                  <c:v>504821.84</c:v>
                </c:pt>
                <c:pt idx="50493">
                  <c:v>504831.81</c:v>
                </c:pt>
                <c:pt idx="50494">
                  <c:v>504841.81</c:v>
                </c:pt>
                <c:pt idx="50495">
                  <c:v>504851.81</c:v>
                </c:pt>
                <c:pt idx="50496">
                  <c:v>504861.81</c:v>
                </c:pt>
                <c:pt idx="50497">
                  <c:v>504871.81</c:v>
                </c:pt>
                <c:pt idx="50498">
                  <c:v>504881.81</c:v>
                </c:pt>
                <c:pt idx="50499">
                  <c:v>504891.81</c:v>
                </c:pt>
                <c:pt idx="50500">
                  <c:v>504901.81</c:v>
                </c:pt>
                <c:pt idx="50501">
                  <c:v>504911.81</c:v>
                </c:pt>
                <c:pt idx="50502">
                  <c:v>504921.84</c:v>
                </c:pt>
                <c:pt idx="50503">
                  <c:v>504931.81</c:v>
                </c:pt>
                <c:pt idx="50504">
                  <c:v>504941.81</c:v>
                </c:pt>
                <c:pt idx="50505">
                  <c:v>504951.81</c:v>
                </c:pt>
                <c:pt idx="50506">
                  <c:v>504961.78</c:v>
                </c:pt>
                <c:pt idx="50507">
                  <c:v>504971.81</c:v>
                </c:pt>
                <c:pt idx="50508">
                  <c:v>504981.81</c:v>
                </c:pt>
                <c:pt idx="50509">
                  <c:v>504991.78</c:v>
                </c:pt>
                <c:pt idx="50510">
                  <c:v>505001.81</c:v>
                </c:pt>
                <c:pt idx="50511">
                  <c:v>505011.81</c:v>
                </c:pt>
                <c:pt idx="50512">
                  <c:v>505021.78</c:v>
                </c:pt>
                <c:pt idx="50513">
                  <c:v>505031.81</c:v>
                </c:pt>
                <c:pt idx="50514">
                  <c:v>505041.81</c:v>
                </c:pt>
                <c:pt idx="50515">
                  <c:v>505051.78</c:v>
                </c:pt>
                <c:pt idx="50516">
                  <c:v>505061.75</c:v>
                </c:pt>
                <c:pt idx="50517">
                  <c:v>505071.75</c:v>
                </c:pt>
                <c:pt idx="50518">
                  <c:v>505081.78</c:v>
                </c:pt>
                <c:pt idx="50519">
                  <c:v>505091.75</c:v>
                </c:pt>
                <c:pt idx="50520">
                  <c:v>505101.75</c:v>
                </c:pt>
                <c:pt idx="50521">
                  <c:v>505111.81</c:v>
                </c:pt>
                <c:pt idx="50522">
                  <c:v>505121.78</c:v>
                </c:pt>
                <c:pt idx="50523">
                  <c:v>505131.75</c:v>
                </c:pt>
                <c:pt idx="50524">
                  <c:v>505141.81</c:v>
                </c:pt>
                <c:pt idx="50525">
                  <c:v>505151.78</c:v>
                </c:pt>
                <c:pt idx="50526">
                  <c:v>505161.75</c:v>
                </c:pt>
                <c:pt idx="50527">
                  <c:v>505171.75</c:v>
                </c:pt>
                <c:pt idx="50528">
                  <c:v>505181.75</c:v>
                </c:pt>
                <c:pt idx="50529">
                  <c:v>505191.75</c:v>
                </c:pt>
                <c:pt idx="50530">
                  <c:v>505201.75</c:v>
                </c:pt>
                <c:pt idx="50531">
                  <c:v>505211.75</c:v>
                </c:pt>
                <c:pt idx="50532">
                  <c:v>505221.75</c:v>
                </c:pt>
                <c:pt idx="50533">
                  <c:v>505231.75</c:v>
                </c:pt>
                <c:pt idx="50534">
                  <c:v>505241.75</c:v>
                </c:pt>
                <c:pt idx="50535">
                  <c:v>505251.75</c:v>
                </c:pt>
                <c:pt idx="50536">
                  <c:v>505261.75</c:v>
                </c:pt>
                <c:pt idx="50537">
                  <c:v>505271.75</c:v>
                </c:pt>
                <c:pt idx="50538">
                  <c:v>505281.72</c:v>
                </c:pt>
                <c:pt idx="50539">
                  <c:v>505291.75</c:v>
                </c:pt>
                <c:pt idx="50540">
                  <c:v>505301.75</c:v>
                </c:pt>
                <c:pt idx="50541">
                  <c:v>505311.72</c:v>
                </c:pt>
                <c:pt idx="50542">
                  <c:v>505321.69</c:v>
                </c:pt>
                <c:pt idx="50543">
                  <c:v>505331.75</c:v>
                </c:pt>
                <c:pt idx="50544">
                  <c:v>505341.75</c:v>
                </c:pt>
                <c:pt idx="50545">
                  <c:v>505351.72</c:v>
                </c:pt>
                <c:pt idx="50546">
                  <c:v>505361.75</c:v>
                </c:pt>
                <c:pt idx="50547">
                  <c:v>505371.75</c:v>
                </c:pt>
                <c:pt idx="50548">
                  <c:v>505381.72</c:v>
                </c:pt>
                <c:pt idx="50549">
                  <c:v>505391.69</c:v>
                </c:pt>
                <c:pt idx="50550">
                  <c:v>505401.75</c:v>
                </c:pt>
                <c:pt idx="50551">
                  <c:v>505411.72</c:v>
                </c:pt>
                <c:pt idx="50552">
                  <c:v>505421.69</c:v>
                </c:pt>
                <c:pt idx="50553">
                  <c:v>505431.69</c:v>
                </c:pt>
                <c:pt idx="50554">
                  <c:v>505441.72</c:v>
                </c:pt>
                <c:pt idx="50555">
                  <c:v>505451.69</c:v>
                </c:pt>
                <c:pt idx="50556">
                  <c:v>505461.69</c:v>
                </c:pt>
                <c:pt idx="50557">
                  <c:v>505471.72</c:v>
                </c:pt>
                <c:pt idx="50558">
                  <c:v>505481.69</c:v>
                </c:pt>
                <c:pt idx="50559">
                  <c:v>505491.69</c:v>
                </c:pt>
                <c:pt idx="50560">
                  <c:v>505501.69</c:v>
                </c:pt>
                <c:pt idx="50561">
                  <c:v>505511.72</c:v>
                </c:pt>
                <c:pt idx="50562">
                  <c:v>505521.69</c:v>
                </c:pt>
                <c:pt idx="50563">
                  <c:v>505531.69</c:v>
                </c:pt>
                <c:pt idx="50564">
                  <c:v>505541.69</c:v>
                </c:pt>
                <c:pt idx="50565">
                  <c:v>505551.69</c:v>
                </c:pt>
                <c:pt idx="50566">
                  <c:v>505561.69</c:v>
                </c:pt>
                <c:pt idx="50567">
                  <c:v>505571.69</c:v>
                </c:pt>
                <c:pt idx="50568">
                  <c:v>505581.69</c:v>
                </c:pt>
                <c:pt idx="50569">
                  <c:v>505591.69</c:v>
                </c:pt>
                <c:pt idx="50570">
                  <c:v>505601.69</c:v>
                </c:pt>
                <c:pt idx="50571">
                  <c:v>505611.66</c:v>
                </c:pt>
                <c:pt idx="50572">
                  <c:v>505621.69</c:v>
                </c:pt>
                <c:pt idx="50573">
                  <c:v>505631.69</c:v>
                </c:pt>
                <c:pt idx="50574">
                  <c:v>505641.66</c:v>
                </c:pt>
                <c:pt idx="50575">
                  <c:v>505651.63</c:v>
                </c:pt>
                <c:pt idx="50576">
                  <c:v>505661.69</c:v>
                </c:pt>
                <c:pt idx="50577">
                  <c:v>505671.66</c:v>
                </c:pt>
                <c:pt idx="50578">
                  <c:v>505681.63</c:v>
                </c:pt>
                <c:pt idx="50579">
                  <c:v>505691.69</c:v>
                </c:pt>
                <c:pt idx="50580">
                  <c:v>505701.69</c:v>
                </c:pt>
                <c:pt idx="50581">
                  <c:v>505711.66</c:v>
                </c:pt>
                <c:pt idx="50582">
                  <c:v>505721.63</c:v>
                </c:pt>
                <c:pt idx="50583">
                  <c:v>505731.69</c:v>
                </c:pt>
                <c:pt idx="50584">
                  <c:v>505741.66</c:v>
                </c:pt>
                <c:pt idx="50585">
                  <c:v>505751.63</c:v>
                </c:pt>
                <c:pt idx="50586">
                  <c:v>505761.63</c:v>
                </c:pt>
                <c:pt idx="50587">
                  <c:v>505771.66</c:v>
                </c:pt>
                <c:pt idx="50588">
                  <c:v>505781.63</c:v>
                </c:pt>
                <c:pt idx="50589">
                  <c:v>505791.63</c:v>
                </c:pt>
                <c:pt idx="50590">
                  <c:v>505801.66</c:v>
                </c:pt>
                <c:pt idx="50591">
                  <c:v>505811.63</c:v>
                </c:pt>
                <c:pt idx="50592">
                  <c:v>505821.63</c:v>
                </c:pt>
                <c:pt idx="50593">
                  <c:v>505831.63</c:v>
                </c:pt>
                <c:pt idx="50594">
                  <c:v>505841.63</c:v>
                </c:pt>
                <c:pt idx="50595">
                  <c:v>505851.63</c:v>
                </c:pt>
                <c:pt idx="50596">
                  <c:v>505861.63</c:v>
                </c:pt>
                <c:pt idx="50597">
                  <c:v>505871.59</c:v>
                </c:pt>
                <c:pt idx="50598">
                  <c:v>505881.63</c:v>
                </c:pt>
                <c:pt idx="50599">
                  <c:v>505891.63</c:v>
                </c:pt>
                <c:pt idx="50600">
                  <c:v>505901.59</c:v>
                </c:pt>
                <c:pt idx="50601">
                  <c:v>505911.63</c:v>
                </c:pt>
                <c:pt idx="50602">
                  <c:v>505921.63</c:v>
                </c:pt>
                <c:pt idx="50603">
                  <c:v>505931.63</c:v>
                </c:pt>
                <c:pt idx="50604">
                  <c:v>505941.59</c:v>
                </c:pt>
                <c:pt idx="50605">
                  <c:v>505951.63</c:v>
                </c:pt>
                <c:pt idx="50606">
                  <c:v>505961.63</c:v>
                </c:pt>
                <c:pt idx="50607">
                  <c:v>505971.59</c:v>
                </c:pt>
                <c:pt idx="50608">
                  <c:v>505981.56</c:v>
                </c:pt>
                <c:pt idx="50609">
                  <c:v>505991.63</c:v>
                </c:pt>
                <c:pt idx="50610">
                  <c:v>506001.59</c:v>
                </c:pt>
                <c:pt idx="50611">
                  <c:v>506011.56</c:v>
                </c:pt>
                <c:pt idx="50612">
                  <c:v>506021.63</c:v>
                </c:pt>
                <c:pt idx="50613">
                  <c:v>506031.59</c:v>
                </c:pt>
                <c:pt idx="50614">
                  <c:v>506041.56</c:v>
                </c:pt>
                <c:pt idx="50615">
                  <c:v>506051.56</c:v>
                </c:pt>
                <c:pt idx="50616">
                  <c:v>506061.59</c:v>
                </c:pt>
                <c:pt idx="50617">
                  <c:v>506071.56</c:v>
                </c:pt>
                <c:pt idx="50618">
                  <c:v>506081.56</c:v>
                </c:pt>
                <c:pt idx="50619">
                  <c:v>506091.56</c:v>
                </c:pt>
                <c:pt idx="50620">
                  <c:v>506101.59</c:v>
                </c:pt>
                <c:pt idx="50621">
                  <c:v>506111.56</c:v>
                </c:pt>
                <c:pt idx="50622">
                  <c:v>506121.56</c:v>
                </c:pt>
                <c:pt idx="50623">
                  <c:v>506131.59</c:v>
                </c:pt>
                <c:pt idx="50624">
                  <c:v>506141.56</c:v>
                </c:pt>
                <c:pt idx="50625">
                  <c:v>506151.56</c:v>
                </c:pt>
                <c:pt idx="50626">
                  <c:v>506161.56</c:v>
                </c:pt>
                <c:pt idx="50627">
                  <c:v>506171.56</c:v>
                </c:pt>
                <c:pt idx="50628">
                  <c:v>506181.56</c:v>
                </c:pt>
                <c:pt idx="50629">
                  <c:v>506191.56</c:v>
                </c:pt>
                <c:pt idx="50630">
                  <c:v>506201.53</c:v>
                </c:pt>
                <c:pt idx="50631">
                  <c:v>506211.56</c:v>
                </c:pt>
                <c:pt idx="50632">
                  <c:v>506221.56</c:v>
                </c:pt>
                <c:pt idx="50633">
                  <c:v>506231.53</c:v>
                </c:pt>
                <c:pt idx="50634">
                  <c:v>506241.56</c:v>
                </c:pt>
                <c:pt idx="50635">
                  <c:v>506251.56</c:v>
                </c:pt>
                <c:pt idx="50636">
                  <c:v>506261.53</c:v>
                </c:pt>
                <c:pt idx="50637">
                  <c:v>506271.5</c:v>
                </c:pt>
                <c:pt idx="50638">
                  <c:v>506281.56</c:v>
                </c:pt>
                <c:pt idx="50639">
                  <c:v>506291.56</c:v>
                </c:pt>
                <c:pt idx="50640">
                  <c:v>506301.53</c:v>
                </c:pt>
                <c:pt idx="50641">
                  <c:v>506311.5</c:v>
                </c:pt>
                <c:pt idx="50642">
                  <c:v>506321.56</c:v>
                </c:pt>
                <c:pt idx="50643">
                  <c:v>506331.53</c:v>
                </c:pt>
                <c:pt idx="50644">
                  <c:v>506341.5</c:v>
                </c:pt>
                <c:pt idx="50645">
                  <c:v>506351.56</c:v>
                </c:pt>
                <c:pt idx="50646">
                  <c:v>506361.53</c:v>
                </c:pt>
                <c:pt idx="50647">
                  <c:v>506371.5</c:v>
                </c:pt>
                <c:pt idx="50648">
                  <c:v>506381.5</c:v>
                </c:pt>
                <c:pt idx="50649">
                  <c:v>506391.53</c:v>
                </c:pt>
                <c:pt idx="50650">
                  <c:v>506401.5</c:v>
                </c:pt>
                <c:pt idx="50651">
                  <c:v>506411.5</c:v>
                </c:pt>
                <c:pt idx="50652">
                  <c:v>506421.5</c:v>
                </c:pt>
                <c:pt idx="50653">
                  <c:v>506431.5</c:v>
                </c:pt>
                <c:pt idx="50654">
                  <c:v>506441.5</c:v>
                </c:pt>
                <c:pt idx="50655">
                  <c:v>506451.5</c:v>
                </c:pt>
                <c:pt idx="50656">
                  <c:v>506461.53</c:v>
                </c:pt>
                <c:pt idx="50657">
                  <c:v>506471.5</c:v>
                </c:pt>
                <c:pt idx="50658">
                  <c:v>506481.5</c:v>
                </c:pt>
                <c:pt idx="50659">
                  <c:v>506491.5</c:v>
                </c:pt>
                <c:pt idx="50660">
                  <c:v>506501.5</c:v>
                </c:pt>
                <c:pt idx="50661">
                  <c:v>506511.5</c:v>
                </c:pt>
                <c:pt idx="50662">
                  <c:v>506521.5</c:v>
                </c:pt>
                <c:pt idx="50663">
                  <c:v>506531.47</c:v>
                </c:pt>
                <c:pt idx="50664">
                  <c:v>506541.5</c:v>
                </c:pt>
                <c:pt idx="50665">
                  <c:v>506551.5</c:v>
                </c:pt>
                <c:pt idx="50666">
                  <c:v>506561.47</c:v>
                </c:pt>
                <c:pt idx="50667">
                  <c:v>506571.5</c:v>
                </c:pt>
                <c:pt idx="50668">
                  <c:v>506581.5</c:v>
                </c:pt>
                <c:pt idx="50669">
                  <c:v>506591.47</c:v>
                </c:pt>
                <c:pt idx="50670">
                  <c:v>506601.44</c:v>
                </c:pt>
                <c:pt idx="50671">
                  <c:v>506611.5</c:v>
                </c:pt>
                <c:pt idx="50672">
                  <c:v>506621.47</c:v>
                </c:pt>
                <c:pt idx="50673">
                  <c:v>506631.44</c:v>
                </c:pt>
                <c:pt idx="50674">
                  <c:v>506641.44</c:v>
                </c:pt>
                <c:pt idx="50675">
                  <c:v>506651.5</c:v>
                </c:pt>
                <c:pt idx="50676">
                  <c:v>506661.44</c:v>
                </c:pt>
                <c:pt idx="50677">
                  <c:v>506671.44</c:v>
                </c:pt>
                <c:pt idx="50678">
                  <c:v>506681.5</c:v>
                </c:pt>
                <c:pt idx="50679">
                  <c:v>506691.47</c:v>
                </c:pt>
                <c:pt idx="50680">
                  <c:v>506701.44</c:v>
                </c:pt>
                <c:pt idx="50681">
                  <c:v>506711.44</c:v>
                </c:pt>
                <c:pt idx="50682">
                  <c:v>506721.47</c:v>
                </c:pt>
                <c:pt idx="50683">
                  <c:v>506731.44</c:v>
                </c:pt>
                <c:pt idx="50684">
                  <c:v>506741.44</c:v>
                </c:pt>
                <c:pt idx="50685">
                  <c:v>506751.44</c:v>
                </c:pt>
                <c:pt idx="50686">
                  <c:v>506761.44</c:v>
                </c:pt>
                <c:pt idx="50687">
                  <c:v>506771.44</c:v>
                </c:pt>
                <c:pt idx="50688">
                  <c:v>506781.44</c:v>
                </c:pt>
                <c:pt idx="50689">
                  <c:v>506791.44</c:v>
                </c:pt>
                <c:pt idx="50690">
                  <c:v>506801.44</c:v>
                </c:pt>
                <c:pt idx="50691">
                  <c:v>506811.44</c:v>
                </c:pt>
                <c:pt idx="50692">
                  <c:v>506821.41</c:v>
                </c:pt>
                <c:pt idx="50693">
                  <c:v>506831.44</c:v>
                </c:pt>
                <c:pt idx="50694">
                  <c:v>506841.44</c:v>
                </c:pt>
                <c:pt idx="50695">
                  <c:v>506851.41</c:v>
                </c:pt>
                <c:pt idx="50696">
                  <c:v>506861.38</c:v>
                </c:pt>
                <c:pt idx="50697">
                  <c:v>506871.44</c:v>
                </c:pt>
                <c:pt idx="50698">
                  <c:v>506881.44</c:v>
                </c:pt>
                <c:pt idx="50699">
                  <c:v>506891.41</c:v>
                </c:pt>
                <c:pt idx="50700">
                  <c:v>506901.44</c:v>
                </c:pt>
                <c:pt idx="50701">
                  <c:v>506911.44</c:v>
                </c:pt>
                <c:pt idx="50702">
                  <c:v>506921.41</c:v>
                </c:pt>
                <c:pt idx="50703">
                  <c:v>506931.38</c:v>
                </c:pt>
                <c:pt idx="50704">
                  <c:v>506941.44</c:v>
                </c:pt>
                <c:pt idx="50705">
                  <c:v>506951.41</c:v>
                </c:pt>
                <c:pt idx="50706">
                  <c:v>506961.38</c:v>
                </c:pt>
                <c:pt idx="50707">
                  <c:v>506971.38</c:v>
                </c:pt>
                <c:pt idx="50708">
                  <c:v>506981.41</c:v>
                </c:pt>
                <c:pt idx="50709">
                  <c:v>506991.38</c:v>
                </c:pt>
                <c:pt idx="50710">
                  <c:v>507001.38</c:v>
                </c:pt>
                <c:pt idx="50711">
                  <c:v>507011.41</c:v>
                </c:pt>
                <c:pt idx="50712">
                  <c:v>507021.38</c:v>
                </c:pt>
                <c:pt idx="50713">
                  <c:v>507031.38</c:v>
                </c:pt>
                <c:pt idx="50714">
                  <c:v>507041.38</c:v>
                </c:pt>
                <c:pt idx="50715">
                  <c:v>507051.41</c:v>
                </c:pt>
                <c:pt idx="50716">
                  <c:v>507061.38</c:v>
                </c:pt>
                <c:pt idx="50717">
                  <c:v>507071.38</c:v>
                </c:pt>
                <c:pt idx="50718">
                  <c:v>507081.38</c:v>
                </c:pt>
                <c:pt idx="50719">
                  <c:v>507091.38</c:v>
                </c:pt>
                <c:pt idx="50720">
                  <c:v>507101.38</c:v>
                </c:pt>
                <c:pt idx="50721">
                  <c:v>507111.38</c:v>
                </c:pt>
                <c:pt idx="50722">
                  <c:v>507121.38</c:v>
                </c:pt>
                <c:pt idx="50723">
                  <c:v>507131.38</c:v>
                </c:pt>
                <c:pt idx="50724">
                  <c:v>507141.38</c:v>
                </c:pt>
                <c:pt idx="50725">
                  <c:v>507151.34</c:v>
                </c:pt>
                <c:pt idx="50726">
                  <c:v>507161.38</c:v>
                </c:pt>
                <c:pt idx="50727">
                  <c:v>507171.38</c:v>
                </c:pt>
                <c:pt idx="50728">
                  <c:v>507181.34</c:v>
                </c:pt>
                <c:pt idx="50729">
                  <c:v>507191.31</c:v>
                </c:pt>
                <c:pt idx="50730">
                  <c:v>507201.38</c:v>
                </c:pt>
                <c:pt idx="50731">
                  <c:v>507211.34</c:v>
                </c:pt>
                <c:pt idx="50732">
                  <c:v>507221.31</c:v>
                </c:pt>
                <c:pt idx="50733">
                  <c:v>507231.38</c:v>
                </c:pt>
                <c:pt idx="50734">
                  <c:v>507241.38</c:v>
                </c:pt>
                <c:pt idx="50735">
                  <c:v>507251.31</c:v>
                </c:pt>
                <c:pt idx="50736">
                  <c:v>507261.31</c:v>
                </c:pt>
                <c:pt idx="50737">
                  <c:v>507271.38</c:v>
                </c:pt>
                <c:pt idx="50738">
                  <c:v>507281.34</c:v>
                </c:pt>
                <c:pt idx="50739">
                  <c:v>507291.31</c:v>
                </c:pt>
                <c:pt idx="50740">
                  <c:v>507301.31</c:v>
                </c:pt>
                <c:pt idx="50741">
                  <c:v>507311.34</c:v>
                </c:pt>
                <c:pt idx="50742">
                  <c:v>507321.31</c:v>
                </c:pt>
                <c:pt idx="50743">
                  <c:v>507331.31</c:v>
                </c:pt>
                <c:pt idx="50744">
                  <c:v>507341.34</c:v>
                </c:pt>
                <c:pt idx="50745">
                  <c:v>507351.31</c:v>
                </c:pt>
                <c:pt idx="50746">
                  <c:v>507361.31</c:v>
                </c:pt>
                <c:pt idx="50747">
                  <c:v>507371.31</c:v>
                </c:pt>
                <c:pt idx="50748">
                  <c:v>507381.31</c:v>
                </c:pt>
                <c:pt idx="50749">
                  <c:v>507391.31</c:v>
                </c:pt>
                <c:pt idx="50750">
                  <c:v>507401.31</c:v>
                </c:pt>
                <c:pt idx="50751">
                  <c:v>507411.28</c:v>
                </c:pt>
                <c:pt idx="50752">
                  <c:v>507421.31</c:v>
                </c:pt>
                <c:pt idx="50753">
                  <c:v>507431.31</c:v>
                </c:pt>
                <c:pt idx="50754">
                  <c:v>507441.28</c:v>
                </c:pt>
                <c:pt idx="50755">
                  <c:v>507451.31</c:v>
                </c:pt>
                <c:pt idx="50756">
                  <c:v>507461.31</c:v>
                </c:pt>
                <c:pt idx="50757">
                  <c:v>507471.31</c:v>
                </c:pt>
                <c:pt idx="50758">
                  <c:v>507481.28</c:v>
                </c:pt>
                <c:pt idx="50759">
                  <c:v>507491.31</c:v>
                </c:pt>
                <c:pt idx="50760">
                  <c:v>507501.31</c:v>
                </c:pt>
                <c:pt idx="50761">
                  <c:v>507511.28</c:v>
                </c:pt>
                <c:pt idx="50762">
                  <c:v>507521.25</c:v>
                </c:pt>
                <c:pt idx="50763">
                  <c:v>507531.31</c:v>
                </c:pt>
                <c:pt idx="50764">
                  <c:v>507541.28</c:v>
                </c:pt>
                <c:pt idx="50765">
                  <c:v>507551.25</c:v>
                </c:pt>
                <c:pt idx="50766">
                  <c:v>507561.31</c:v>
                </c:pt>
                <c:pt idx="50767">
                  <c:v>507571.28</c:v>
                </c:pt>
                <c:pt idx="50768">
                  <c:v>507581.25</c:v>
                </c:pt>
                <c:pt idx="50769">
                  <c:v>507591.31</c:v>
                </c:pt>
                <c:pt idx="50770">
                  <c:v>507601.28</c:v>
                </c:pt>
                <c:pt idx="50771">
                  <c:v>507611.25</c:v>
                </c:pt>
                <c:pt idx="50772">
                  <c:v>507621.25</c:v>
                </c:pt>
                <c:pt idx="50773">
                  <c:v>507631.25</c:v>
                </c:pt>
                <c:pt idx="50774">
                  <c:v>507641.28</c:v>
                </c:pt>
                <c:pt idx="50775">
                  <c:v>507651.25</c:v>
                </c:pt>
                <c:pt idx="50776">
                  <c:v>507661.25</c:v>
                </c:pt>
                <c:pt idx="50777">
                  <c:v>507671.28</c:v>
                </c:pt>
                <c:pt idx="50778">
                  <c:v>507681.25</c:v>
                </c:pt>
                <c:pt idx="50779">
                  <c:v>507691.25</c:v>
                </c:pt>
                <c:pt idx="50780">
                  <c:v>507701.28</c:v>
                </c:pt>
                <c:pt idx="50781">
                  <c:v>507711.25</c:v>
                </c:pt>
                <c:pt idx="50782">
                  <c:v>507721.25</c:v>
                </c:pt>
                <c:pt idx="50783">
                  <c:v>507731.25</c:v>
                </c:pt>
                <c:pt idx="50784">
                  <c:v>507741.22</c:v>
                </c:pt>
                <c:pt idx="50785">
                  <c:v>507751.25</c:v>
                </c:pt>
                <c:pt idx="50786">
                  <c:v>507761.25</c:v>
                </c:pt>
                <c:pt idx="50787">
                  <c:v>507771.22</c:v>
                </c:pt>
                <c:pt idx="50788">
                  <c:v>507781.25</c:v>
                </c:pt>
                <c:pt idx="50789">
                  <c:v>507791.25</c:v>
                </c:pt>
                <c:pt idx="50790">
                  <c:v>507801.22</c:v>
                </c:pt>
                <c:pt idx="50791">
                  <c:v>507811.25</c:v>
                </c:pt>
                <c:pt idx="50792">
                  <c:v>507821.25</c:v>
                </c:pt>
                <c:pt idx="50793">
                  <c:v>507831.25</c:v>
                </c:pt>
                <c:pt idx="50794">
                  <c:v>507841.22</c:v>
                </c:pt>
                <c:pt idx="50795">
                  <c:v>507851.19</c:v>
                </c:pt>
                <c:pt idx="50796">
                  <c:v>507861.25</c:v>
                </c:pt>
                <c:pt idx="50797">
                  <c:v>507871.22</c:v>
                </c:pt>
                <c:pt idx="50798">
                  <c:v>507881.19</c:v>
                </c:pt>
                <c:pt idx="50799">
                  <c:v>507891.25</c:v>
                </c:pt>
                <c:pt idx="50800">
                  <c:v>507901.22</c:v>
                </c:pt>
                <c:pt idx="50801">
                  <c:v>507911.19</c:v>
                </c:pt>
                <c:pt idx="50802">
                  <c:v>507921.25</c:v>
                </c:pt>
                <c:pt idx="50803">
                  <c:v>507931.22</c:v>
                </c:pt>
                <c:pt idx="50804">
                  <c:v>507941.19</c:v>
                </c:pt>
                <c:pt idx="50805">
                  <c:v>507951.19</c:v>
                </c:pt>
                <c:pt idx="50806">
                  <c:v>507961.19</c:v>
                </c:pt>
                <c:pt idx="50807">
                  <c:v>507971.19</c:v>
                </c:pt>
                <c:pt idx="50808">
                  <c:v>507981.19</c:v>
                </c:pt>
                <c:pt idx="50809">
                  <c:v>507991.19</c:v>
                </c:pt>
                <c:pt idx="50810">
                  <c:v>508001.22</c:v>
                </c:pt>
                <c:pt idx="50811">
                  <c:v>508011.19</c:v>
                </c:pt>
                <c:pt idx="50812">
                  <c:v>508021.19</c:v>
                </c:pt>
                <c:pt idx="50813">
                  <c:v>508031.22</c:v>
                </c:pt>
                <c:pt idx="50814">
                  <c:v>508041.19</c:v>
                </c:pt>
                <c:pt idx="50815">
                  <c:v>508051.19</c:v>
                </c:pt>
                <c:pt idx="50816">
                  <c:v>508061.19</c:v>
                </c:pt>
                <c:pt idx="50817">
                  <c:v>508071.16</c:v>
                </c:pt>
                <c:pt idx="50818">
                  <c:v>508081.19</c:v>
                </c:pt>
                <c:pt idx="50819">
                  <c:v>508091.19</c:v>
                </c:pt>
                <c:pt idx="50820">
                  <c:v>508101.16</c:v>
                </c:pt>
                <c:pt idx="50821">
                  <c:v>508111.19</c:v>
                </c:pt>
                <c:pt idx="50822">
                  <c:v>508121.19</c:v>
                </c:pt>
                <c:pt idx="50823">
                  <c:v>508131.16</c:v>
                </c:pt>
                <c:pt idx="50824">
                  <c:v>508141.19</c:v>
                </c:pt>
                <c:pt idx="50825">
                  <c:v>508151.19</c:v>
                </c:pt>
                <c:pt idx="50826">
                  <c:v>508161.16</c:v>
                </c:pt>
                <c:pt idx="50827">
                  <c:v>508171.13</c:v>
                </c:pt>
                <c:pt idx="50828">
                  <c:v>508181.13</c:v>
                </c:pt>
                <c:pt idx="50829">
                  <c:v>508191.16</c:v>
                </c:pt>
                <c:pt idx="50830">
                  <c:v>508201.13</c:v>
                </c:pt>
                <c:pt idx="50831">
                  <c:v>508211.13</c:v>
                </c:pt>
                <c:pt idx="50832">
                  <c:v>508221.19</c:v>
                </c:pt>
                <c:pt idx="50833">
                  <c:v>508231.16</c:v>
                </c:pt>
                <c:pt idx="50834">
                  <c:v>508241.13</c:v>
                </c:pt>
                <c:pt idx="50835">
                  <c:v>508251.19</c:v>
                </c:pt>
                <c:pt idx="50836">
                  <c:v>508261.16</c:v>
                </c:pt>
                <c:pt idx="50837">
                  <c:v>508271.13</c:v>
                </c:pt>
                <c:pt idx="50838">
                  <c:v>508281.13</c:v>
                </c:pt>
                <c:pt idx="50839">
                  <c:v>508291.13</c:v>
                </c:pt>
                <c:pt idx="50840">
                  <c:v>508301.13</c:v>
                </c:pt>
                <c:pt idx="50841">
                  <c:v>508311.13</c:v>
                </c:pt>
                <c:pt idx="50842">
                  <c:v>508321.13</c:v>
                </c:pt>
                <c:pt idx="50843">
                  <c:v>508331.13</c:v>
                </c:pt>
                <c:pt idx="50844">
                  <c:v>508341.13</c:v>
                </c:pt>
                <c:pt idx="50845">
                  <c:v>508351.13</c:v>
                </c:pt>
                <c:pt idx="50846">
                  <c:v>508361.13</c:v>
                </c:pt>
                <c:pt idx="50847">
                  <c:v>508371.13</c:v>
                </c:pt>
                <c:pt idx="50848">
                  <c:v>508381.13</c:v>
                </c:pt>
                <c:pt idx="50849">
                  <c:v>508391.09</c:v>
                </c:pt>
                <c:pt idx="50850">
                  <c:v>508401.13</c:v>
                </c:pt>
                <c:pt idx="50851">
                  <c:v>508411.13</c:v>
                </c:pt>
                <c:pt idx="50852">
                  <c:v>508421.13</c:v>
                </c:pt>
                <c:pt idx="50853">
                  <c:v>508431.09</c:v>
                </c:pt>
                <c:pt idx="50854">
                  <c:v>508441.13</c:v>
                </c:pt>
                <c:pt idx="50855">
                  <c:v>508451.13</c:v>
                </c:pt>
                <c:pt idx="50856">
                  <c:v>508461.09</c:v>
                </c:pt>
                <c:pt idx="50857">
                  <c:v>508471.13</c:v>
                </c:pt>
                <c:pt idx="50858">
                  <c:v>508481.13</c:v>
                </c:pt>
                <c:pt idx="50859">
                  <c:v>508491.09</c:v>
                </c:pt>
                <c:pt idx="50860">
                  <c:v>508501.06</c:v>
                </c:pt>
                <c:pt idx="50861">
                  <c:v>508511.13</c:v>
                </c:pt>
                <c:pt idx="50862">
                  <c:v>508521.09</c:v>
                </c:pt>
                <c:pt idx="50863">
                  <c:v>508531.06</c:v>
                </c:pt>
                <c:pt idx="50864">
                  <c:v>508541.06</c:v>
                </c:pt>
                <c:pt idx="50865">
                  <c:v>508551.09</c:v>
                </c:pt>
                <c:pt idx="50866">
                  <c:v>508561.06</c:v>
                </c:pt>
                <c:pt idx="50867">
                  <c:v>508571.06</c:v>
                </c:pt>
                <c:pt idx="50868">
                  <c:v>508581.13</c:v>
                </c:pt>
                <c:pt idx="50869">
                  <c:v>508591.09</c:v>
                </c:pt>
                <c:pt idx="50870">
                  <c:v>508601.06</c:v>
                </c:pt>
                <c:pt idx="50871">
                  <c:v>508611.06</c:v>
                </c:pt>
                <c:pt idx="50872">
                  <c:v>508621.09</c:v>
                </c:pt>
                <c:pt idx="50873">
                  <c:v>508631.06</c:v>
                </c:pt>
                <c:pt idx="50874">
                  <c:v>508641.06</c:v>
                </c:pt>
                <c:pt idx="50875">
                  <c:v>508651.06</c:v>
                </c:pt>
                <c:pt idx="50876">
                  <c:v>508661.06</c:v>
                </c:pt>
                <c:pt idx="50877">
                  <c:v>508671.06</c:v>
                </c:pt>
                <c:pt idx="50878">
                  <c:v>508681.06</c:v>
                </c:pt>
                <c:pt idx="50879">
                  <c:v>508691.06</c:v>
                </c:pt>
                <c:pt idx="50880">
                  <c:v>508701.06</c:v>
                </c:pt>
                <c:pt idx="50881">
                  <c:v>508711.06</c:v>
                </c:pt>
                <c:pt idx="50882">
                  <c:v>508721.03</c:v>
                </c:pt>
                <c:pt idx="50883">
                  <c:v>508731.06</c:v>
                </c:pt>
                <c:pt idx="50884">
                  <c:v>508741.06</c:v>
                </c:pt>
                <c:pt idx="50885">
                  <c:v>508751.03</c:v>
                </c:pt>
                <c:pt idx="50886">
                  <c:v>508761</c:v>
                </c:pt>
                <c:pt idx="50887">
                  <c:v>508771.06</c:v>
                </c:pt>
                <c:pt idx="50888">
                  <c:v>508781.03</c:v>
                </c:pt>
                <c:pt idx="50889">
                  <c:v>508791</c:v>
                </c:pt>
                <c:pt idx="50890">
                  <c:v>508801.06</c:v>
                </c:pt>
                <c:pt idx="50891">
                  <c:v>508811.06</c:v>
                </c:pt>
                <c:pt idx="50892">
                  <c:v>508821.03</c:v>
                </c:pt>
                <c:pt idx="50893">
                  <c:v>508831</c:v>
                </c:pt>
                <c:pt idx="50894">
                  <c:v>508841.06</c:v>
                </c:pt>
                <c:pt idx="50895">
                  <c:v>508851.03</c:v>
                </c:pt>
                <c:pt idx="50896">
                  <c:v>508861</c:v>
                </c:pt>
                <c:pt idx="50897">
                  <c:v>508871</c:v>
                </c:pt>
                <c:pt idx="50898">
                  <c:v>508881.03</c:v>
                </c:pt>
                <c:pt idx="50899">
                  <c:v>508891</c:v>
                </c:pt>
                <c:pt idx="50900">
                  <c:v>508901</c:v>
                </c:pt>
                <c:pt idx="50901">
                  <c:v>508911.03</c:v>
                </c:pt>
                <c:pt idx="50902">
                  <c:v>508921</c:v>
                </c:pt>
                <c:pt idx="50903">
                  <c:v>508931</c:v>
                </c:pt>
                <c:pt idx="50904">
                  <c:v>508941</c:v>
                </c:pt>
                <c:pt idx="50905">
                  <c:v>508951</c:v>
                </c:pt>
                <c:pt idx="50906">
                  <c:v>508961</c:v>
                </c:pt>
                <c:pt idx="50907">
                  <c:v>508971</c:v>
                </c:pt>
                <c:pt idx="50908">
                  <c:v>508980.97</c:v>
                </c:pt>
                <c:pt idx="50909">
                  <c:v>508991</c:v>
                </c:pt>
                <c:pt idx="50910">
                  <c:v>509001</c:v>
                </c:pt>
                <c:pt idx="50911">
                  <c:v>509011</c:v>
                </c:pt>
                <c:pt idx="50912">
                  <c:v>509021</c:v>
                </c:pt>
                <c:pt idx="50913">
                  <c:v>509031</c:v>
                </c:pt>
                <c:pt idx="50914">
                  <c:v>509041</c:v>
                </c:pt>
                <c:pt idx="50915">
                  <c:v>509050.97</c:v>
                </c:pt>
                <c:pt idx="50916">
                  <c:v>509061</c:v>
                </c:pt>
                <c:pt idx="50917">
                  <c:v>509071</c:v>
                </c:pt>
                <c:pt idx="50918">
                  <c:v>509080.97</c:v>
                </c:pt>
                <c:pt idx="50919">
                  <c:v>509090.94</c:v>
                </c:pt>
                <c:pt idx="50920">
                  <c:v>509101</c:v>
                </c:pt>
                <c:pt idx="50921">
                  <c:v>509110.97</c:v>
                </c:pt>
                <c:pt idx="50922">
                  <c:v>509120.94</c:v>
                </c:pt>
                <c:pt idx="50923">
                  <c:v>509131</c:v>
                </c:pt>
                <c:pt idx="50924">
                  <c:v>509140.97</c:v>
                </c:pt>
                <c:pt idx="50925">
                  <c:v>509150.94</c:v>
                </c:pt>
                <c:pt idx="50926">
                  <c:v>509160.94</c:v>
                </c:pt>
                <c:pt idx="50927">
                  <c:v>509171</c:v>
                </c:pt>
                <c:pt idx="50928">
                  <c:v>509180.97</c:v>
                </c:pt>
                <c:pt idx="50929">
                  <c:v>509190.94</c:v>
                </c:pt>
                <c:pt idx="50930">
                  <c:v>509200.94</c:v>
                </c:pt>
                <c:pt idx="50931">
                  <c:v>509210.97</c:v>
                </c:pt>
                <c:pt idx="50932">
                  <c:v>509220.94</c:v>
                </c:pt>
                <c:pt idx="50933">
                  <c:v>509230.94</c:v>
                </c:pt>
                <c:pt idx="50934">
                  <c:v>509240.97</c:v>
                </c:pt>
                <c:pt idx="50935">
                  <c:v>509250.94</c:v>
                </c:pt>
                <c:pt idx="50936">
                  <c:v>509260.94</c:v>
                </c:pt>
                <c:pt idx="50937">
                  <c:v>509270.94</c:v>
                </c:pt>
                <c:pt idx="50938">
                  <c:v>509280.94</c:v>
                </c:pt>
                <c:pt idx="50939">
                  <c:v>509290.94</c:v>
                </c:pt>
                <c:pt idx="50940">
                  <c:v>509300.94</c:v>
                </c:pt>
                <c:pt idx="50941">
                  <c:v>509310.91</c:v>
                </c:pt>
                <c:pt idx="50942">
                  <c:v>509320.94</c:v>
                </c:pt>
                <c:pt idx="50943">
                  <c:v>509330.94</c:v>
                </c:pt>
                <c:pt idx="50944">
                  <c:v>509340.91</c:v>
                </c:pt>
                <c:pt idx="50945">
                  <c:v>509350.94</c:v>
                </c:pt>
                <c:pt idx="50946">
                  <c:v>509360.94</c:v>
                </c:pt>
                <c:pt idx="50947">
                  <c:v>509370.91</c:v>
                </c:pt>
                <c:pt idx="50948">
                  <c:v>509380.88</c:v>
                </c:pt>
                <c:pt idx="50949">
                  <c:v>509390.94</c:v>
                </c:pt>
                <c:pt idx="50950">
                  <c:v>509400.94</c:v>
                </c:pt>
                <c:pt idx="50951">
                  <c:v>509410.91</c:v>
                </c:pt>
                <c:pt idx="50952">
                  <c:v>509420.88</c:v>
                </c:pt>
                <c:pt idx="50953">
                  <c:v>509430.94</c:v>
                </c:pt>
                <c:pt idx="50954">
                  <c:v>509440.91</c:v>
                </c:pt>
                <c:pt idx="50955">
                  <c:v>509450.88</c:v>
                </c:pt>
                <c:pt idx="50956">
                  <c:v>509460.94</c:v>
                </c:pt>
                <c:pt idx="50957">
                  <c:v>509470.91</c:v>
                </c:pt>
                <c:pt idx="50958">
                  <c:v>509480.88</c:v>
                </c:pt>
                <c:pt idx="50959">
                  <c:v>509490.88</c:v>
                </c:pt>
                <c:pt idx="50960">
                  <c:v>509500.91</c:v>
                </c:pt>
                <c:pt idx="50961">
                  <c:v>509510.88</c:v>
                </c:pt>
                <c:pt idx="50962">
                  <c:v>509520.88</c:v>
                </c:pt>
                <c:pt idx="50963">
                  <c:v>509530.88</c:v>
                </c:pt>
                <c:pt idx="50964">
                  <c:v>509540.88</c:v>
                </c:pt>
                <c:pt idx="50965">
                  <c:v>509550.88</c:v>
                </c:pt>
                <c:pt idx="50966">
                  <c:v>509560.88</c:v>
                </c:pt>
                <c:pt idx="50967">
                  <c:v>509570.91</c:v>
                </c:pt>
                <c:pt idx="50968">
                  <c:v>509580.88</c:v>
                </c:pt>
                <c:pt idx="50969">
                  <c:v>509590.88</c:v>
                </c:pt>
                <c:pt idx="50970">
                  <c:v>509600.88</c:v>
                </c:pt>
                <c:pt idx="50971">
                  <c:v>509610.88</c:v>
                </c:pt>
                <c:pt idx="50972">
                  <c:v>509620.88</c:v>
                </c:pt>
                <c:pt idx="50973">
                  <c:v>509630.88</c:v>
                </c:pt>
                <c:pt idx="50974">
                  <c:v>509640.84</c:v>
                </c:pt>
                <c:pt idx="50975">
                  <c:v>509650.88</c:v>
                </c:pt>
                <c:pt idx="50976">
                  <c:v>509660.88</c:v>
                </c:pt>
                <c:pt idx="50977">
                  <c:v>509670.84</c:v>
                </c:pt>
                <c:pt idx="50978">
                  <c:v>509680.88</c:v>
                </c:pt>
                <c:pt idx="50979">
                  <c:v>509690.88</c:v>
                </c:pt>
                <c:pt idx="50980">
                  <c:v>509700.84</c:v>
                </c:pt>
                <c:pt idx="50981">
                  <c:v>509710.81</c:v>
                </c:pt>
                <c:pt idx="50982">
                  <c:v>509720.88</c:v>
                </c:pt>
                <c:pt idx="50983">
                  <c:v>509730.84</c:v>
                </c:pt>
                <c:pt idx="50984">
                  <c:v>509740.81</c:v>
                </c:pt>
                <c:pt idx="50985">
                  <c:v>509750.81</c:v>
                </c:pt>
                <c:pt idx="50986">
                  <c:v>509760.88</c:v>
                </c:pt>
                <c:pt idx="50987">
                  <c:v>509770.84</c:v>
                </c:pt>
                <c:pt idx="50988">
                  <c:v>509780.81</c:v>
                </c:pt>
                <c:pt idx="50989">
                  <c:v>509790.88</c:v>
                </c:pt>
                <c:pt idx="50990">
                  <c:v>509800.84</c:v>
                </c:pt>
                <c:pt idx="50991">
                  <c:v>509810.81</c:v>
                </c:pt>
                <c:pt idx="50992">
                  <c:v>509820.81</c:v>
                </c:pt>
                <c:pt idx="50993">
                  <c:v>509830.84</c:v>
                </c:pt>
                <c:pt idx="50994">
                  <c:v>509840.81</c:v>
                </c:pt>
                <c:pt idx="50995">
                  <c:v>509850.81</c:v>
                </c:pt>
                <c:pt idx="50996">
                  <c:v>509860.81</c:v>
                </c:pt>
                <c:pt idx="50997">
                  <c:v>509870.81</c:v>
                </c:pt>
                <c:pt idx="50998">
                  <c:v>509880.81</c:v>
                </c:pt>
                <c:pt idx="50999">
                  <c:v>509890.81</c:v>
                </c:pt>
                <c:pt idx="51000">
                  <c:v>509900.81</c:v>
                </c:pt>
                <c:pt idx="51001">
                  <c:v>509910.81</c:v>
                </c:pt>
                <c:pt idx="51002">
                  <c:v>509920.81</c:v>
                </c:pt>
                <c:pt idx="51003">
                  <c:v>509930.78</c:v>
                </c:pt>
                <c:pt idx="51004">
                  <c:v>509940.81</c:v>
                </c:pt>
                <c:pt idx="51005">
                  <c:v>509950.81</c:v>
                </c:pt>
                <c:pt idx="51006">
                  <c:v>509960.78</c:v>
                </c:pt>
                <c:pt idx="51007">
                  <c:v>509970.75</c:v>
                </c:pt>
                <c:pt idx="51008">
                  <c:v>509980.81</c:v>
                </c:pt>
                <c:pt idx="51009">
                  <c:v>509990.81</c:v>
                </c:pt>
                <c:pt idx="51010">
                  <c:v>510000.78</c:v>
                </c:pt>
                <c:pt idx="51011">
                  <c:v>510010.81</c:v>
                </c:pt>
                <c:pt idx="51012">
                  <c:v>510020.81</c:v>
                </c:pt>
                <c:pt idx="51013">
                  <c:v>510030.78</c:v>
                </c:pt>
                <c:pt idx="51014">
                  <c:v>510040.75</c:v>
                </c:pt>
                <c:pt idx="51015">
                  <c:v>510050.81</c:v>
                </c:pt>
                <c:pt idx="51016">
                  <c:v>510060.78</c:v>
                </c:pt>
                <c:pt idx="51017">
                  <c:v>510070.75</c:v>
                </c:pt>
                <c:pt idx="51018">
                  <c:v>510080.75</c:v>
                </c:pt>
                <c:pt idx="51019">
                  <c:v>510090.78</c:v>
                </c:pt>
                <c:pt idx="51020">
                  <c:v>510100.75</c:v>
                </c:pt>
                <c:pt idx="51021">
                  <c:v>510110.75</c:v>
                </c:pt>
                <c:pt idx="51022">
                  <c:v>510120.78</c:v>
                </c:pt>
                <c:pt idx="51023">
                  <c:v>510130.75</c:v>
                </c:pt>
                <c:pt idx="51024">
                  <c:v>510140.75</c:v>
                </c:pt>
                <c:pt idx="51025">
                  <c:v>510150.75</c:v>
                </c:pt>
                <c:pt idx="51026">
                  <c:v>510160.78</c:v>
                </c:pt>
                <c:pt idx="51027">
                  <c:v>510170.75</c:v>
                </c:pt>
                <c:pt idx="51028">
                  <c:v>510180.75</c:v>
                </c:pt>
                <c:pt idx="51029">
                  <c:v>510190.75</c:v>
                </c:pt>
                <c:pt idx="51030">
                  <c:v>510200.75</c:v>
                </c:pt>
                <c:pt idx="51031">
                  <c:v>510210.75</c:v>
                </c:pt>
                <c:pt idx="51032">
                  <c:v>510220.75</c:v>
                </c:pt>
                <c:pt idx="51033">
                  <c:v>510230.75</c:v>
                </c:pt>
                <c:pt idx="51034">
                  <c:v>510240.75</c:v>
                </c:pt>
                <c:pt idx="51035">
                  <c:v>510250.75</c:v>
                </c:pt>
                <c:pt idx="51036">
                  <c:v>510260.72</c:v>
                </c:pt>
                <c:pt idx="51037">
                  <c:v>510270.75</c:v>
                </c:pt>
                <c:pt idx="51038">
                  <c:v>510280.75</c:v>
                </c:pt>
                <c:pt idx="51039">
                  <c:v>510290.72</c:v>
                </c:pt>
                <c:pt idx="51040">
                  <c:v>510300.69</c:v>
                </c:pt>
                <c:pt idx="51041">
                  <c:v>510310.75</c:v>
                </c:pt>
                <c:pt idx="51042">
                  <c:v>510320.72</c:v>
                </c:pt>
                <c:pt idx="51043">
                  <c:v>510330.69</c:v>
                </c:pt>
                <c:pt idx="51044">
                  <c:v>510340.75</c:v>
                </c:pt>
                <c:pt idx="51045">
                  <c:v>510350.75</c:v>
                </c:pt>
                <c:pt idx="51046">
                  <c:v>510360.72</c:v>
                </c:pt>
                <c:pt idx="51047">
                  <c:v>510370.69</c:v>
                </c:pt>
                <c:pt idx="51048">
                  <c:v>510380.75</c:v>
                </c:pt>
                <c:pt idx="51049">
                  <c:v>510390.72</c:v>
                </c:pt>
                <c:pt idx="51050">
                  <c:v>510400.69</c:v>
                </c:pt>
                <c:pt idx="51051">
                  <c:v>510410.69</c:v>
                </c:pt>
                <c:pt idx="51052">
                  <c:v>510420.72</c:v>
                </c:pt>
                <c:pt idx="51053">
                  <c:v>510430.69</c:v>
                </c:pt>
                <c:pt idx="51054">
                  <c:v>510440.69</c:v>
                </c:pt>
                <c:pt idx="51055">
                  <c:v>510450.72</c:v>
                </c:pt>
                <c:pt idx="51056">
                  <c:v>510460.69</c:v>
                </c:pt>
                <c:pt idx="51057">
                  <c:v>510470.69</c:v>
                </c:pt>
                <c:pt idx="51058">
                  <c:v>510480.69</c:v>
                </c:pt>
                <c:pt idx="51059">
                  <c:v>510490.69</c:v>
                </c:pt>
                <c:pt idx="51060">
                  <c:v>510500.69</c:v>
                </c:pt>
                <c:pt idx="51061">
                  <c:v>510510.69</c:v>
                </c:pt>
                <c:pt idx="51062">
                  <c:v>510520.66</c:v>
                </c:pt>
                <c:pt idx="51063">
                  <c:v>510530.69</c:v>
                </c:pt>
                <c:pt idx="51064">
                  <c:v>510540.69</c:v>
                </c:pt>
                <c:pt idx="51065">
                  <c:v>510550.66</c:v>
                </c:pt>
                <c:pt idx="51066">
                  <c:v>510560.69</c:v>
                </c:pt>
                <c:pt idx="51067">
                  <c:v>510570.69</c:v>
                </c:pt>
                <c:pt idx="51068">
                  <c:v>510580.69</c:v>
                </c:pt>
                <c:pt idx="51069">
                  <c:v>510590.66</c:v>
                </c:pt>
                <c:pt idx="51070">
                  <c:v>510600.69</c:v>
                </c:pt>
                <c:pt idx="51071">
                  <c:v>510610.69</c:v>
                </c:pt>
                <c:pt idx="51072">
                  <c:v>510620.66</c:v>
                </c:pt>
                <c:pt idx="51073">
                  <c:v>510630.63</c:v>
                </c:pt>
                <c:pt idx="51074">
                  <c:v>510640.69</c:v>
                </c:pt>
                <c:pt idx="51075">
                  <c:v>510650.66</c:v>
                </c:pt>
                <c:pt idx="51076">
                  <c:v>510660.63</c:v>
                </c:pt>
                <c:pt idx="51077">
                  <c:v>510670.69</c:v>
                </c:pt>
                <c:pt idx="51078">
                  <c:v>510680.66</c:v>
                </c:pt>
                <c:pt idx="51079">
                  <c:v>510690.63</c:v>
                </c:pt>
                <c:pt idx="51080">
                  <c:v>510700.63</c:v>
                </c:pt>
                <c:pt idx="51081">
                  <c:v>510710.66</c:v>
                </c:pt>
                <c:pt idx="51082">
                  <c:v>510720.63</c:v>
                </c:pt>
                <c:pt idx="51083">
                  <c:v>510730.63</c:v>
                </c:pt>
                <c:pt idx="51084">
                  <c:v>510740.63</c:v>
                </c:pt>
                <c:pt idx="51085">
                  <c:v>510750.66</c:v>
                </c:pt>
                <c:pt idx="51086">
                  <c:v>510760.63</c:v>
                </c:pt>
                <c:pt idx="51087">
                  <c:v>510770.63</c:v>
                </c:pt>
                <c:pt idx="51088">
                  <c:v>510780.66</c:v>
                </c:pt>
                <c:pt idx="51089">
                  <c:v>510790.63</c:v>
                </c:pt>
                <c:pt idx="51090">
                  <c:v>510800.63</c:v>
                </c:pt>
                <c:pt idx="51091">
                  <c:v>510810.63</c:v>
                </c:pt>
                <c:pt idx="51092">
                  <c:v>510820.63</c:v>
                </c:pt>
                <c:pt idx="51093">
                  <c:v>510830.63</c:v>
                </c:pt>
                <c:pt idx="51094">
                  <c:v>510840.63</c:v>
                </c:pt>
                <c:pt idx="51095">
                  <c:v>510850.59</c:v>
                </c:pt>
                <c:pt idx="51096">
                  <c:v>510860.63</c:v>
                </c:pt>
                <c:pt idx="51097">
                  <c:v>510870.63</c:v>
                </c:pt>
                <c:pt idx="51098">
                  <c:v>510880.59</c:v>
                </c:pt>
                <c:pt idx="51099">
                  <c:v>510890.63</c:v>
                </c:pt>
                <c:pt idx="51100">
                  <c:v>510900.63</c:v>
                </c:pt>
                <c:pt idx="51101">
                  <c:v>510910.59</c:v>
                </c:pt>
                <c:pt idx="51102">
                  <c:v>510920.56</c:v>
                </c:pt>
                <c:pt idx="51103">
                  <c:v>510930.63</c:v>
                </c:pt>
                <c:pt idx="51104">
                  <c:v>510940.63</c:v>
                </c:pt>
                <c:pt idx="51105">
                  <c:v>510950.59</c:v>
                </c:pt>
                <c:pt idx="51106">
                  <c:v>510960.56</c:v>
                </c:pt>
                <c:pt idx="51107">
                  <c:v>510970.63</c:v>
                </c:pt>
                <c:pt idx="51108">
                  <c:v>510980.59</c:v>
                </c:pt>
                <c:pt idx="51109">
                  <c:v>510990.56</c:v>
                </c:pt>
                <c:pt idx="51110">
                  <c:v>511000.63</c:v>
                </c:pt>
                <c:pt idx="51111">
                  <c:v>511010.59</c:v>
                </c:pt>
                <c:pt idx="51112">
                  <c:v>511020.56</c:v>
                </c:pt>
                <c:pt idx="51113">
                  <c:v>511030.56</c:v>
                </c:pt>
                <c:pt idx="51114">
                  <c:v>511040.59</c:v>
                </c:pt>
                <c:pt idx="51115">
                  <c:v>511050.56</c:v>
                </c:pt>
                <c:pt idx="51116">
                  <c:v>511060.56</c:v>
                </c:pt>
                <c:pt idx="51117">
                  <c:v>511070.56</c:v>
                </c:pt>
                <c:pt idx="51118">
                  <c:v>511080.56</c:v>
                </c:pt>
                <c:pt idx="51119">
                  <c:v>511090.56</c:v>
                </c:pt>
                <c:pt idx="51120">
                  <c:v>511100.56</c:v>
                </c:pt>
                <c:pt idx="51121">
                  <c:v>511110.59</c:v>
                </c:pt>
                <c:pt idx="51122">
                  <c:v>511120.56</c:v>
                </c:pt>
                <c:pt idx="51123">
                  <c:v>511130.56</c:v>
                </c:pt>
                <c:pt idx="51124">
                  <c:v>511140.56</c:v>
                </c:pt>
                <c:pt idx="51125">
                  <c:v>511150.56</c:v>
                </c:pt>
                <c:pt idx="51126">
                  <c:v>511160.56</c:v>
                </c:pt>
                <c:pt idx="51127">
                  <c:v>511170.56</c:v>
                </c:pt>
                <c:pt idx="51128">
                  <c:v>511180.53</c:v>
                </c:pt>
                <c:pt idx="51129">
                  <c:v>511190.56</c:v>
                </c:pt>
                <c:pt idx="51130">
                  <c:v>511200.56</c:v>
                </c:pt>
                <c:pt idx="51131">
                  <c:v>511210.53</c:v>
                </c:pt>
                <c:pt idx="51132">
                  <c:v>511220.56</c:v>
                </c:pt>
                <c:pt idx="51133">
                  <c:v>511230.56</c:v>
                </c:pt>
                <c:pt idx="51134">
                  <c:v>511240.53</c:v>
                </c:pt>
                <c:pt idx="51135">
                  <c:v>511250.5</c:v>
                </c:pt>
                <c:pt idx="51136">
                  <c:v>511260.56</c:v>
                </c:pt>
                <c:pt idx="51137">
                  <c:v>511270.53</c:v>
                </c:pt>
                <c:pt idx="51138">
                  <c:v>511280.5</c:v>
                </c:pt>
                <c:pt idx="51139">
                  <c:v>511290.5</c:v>
                </c:pt>
                <c:pt idx="51140">
                  <c:v>511300.56</c:v>
                </c:pt>
                <c:pt idx="51141">
                  <c:v>511310.5</c:v>
                </c:pt>
                <c:pt idx="51142">
                  <c:v>511320.5</c:v>
                </c:pt>
                <c:pt idx="51143">
                  <c:v>511330.56</c:v>
                </c:pt>
                <c:pt idx="51144">
                  <c:v>511340.53</c:v>
                </c:pt>
                <c:pt idx="51145">
                  <c:v>511350.5</c:v>
                </c:pt>
                <c:pt idx="51146">
                  <c:v>511360.5</c:v>
                </c:pt>
                <c:pt idx="51147">
                  <c:v>511370.53</c:v>
                </c:pt>
                <c:pt idx="51148">
                  <c:v>511380.5</c:v>
                </c:pt>
                <c:pt idx="51149">
                  <c:v>511390.5</c:v>
                </c:pt>
                <c:pt idx="51150">
                  <c:v>511400.5</c:v>
                </c:pt>
                <c:pt idx="51151">
                  <c:v>511410.5</c:v>
                </c:pt>
                <c:pt idx="51152">
                  <c:v>511420.5</c:v>
                </c:pt>
                <c:pt idx="51153">
                  <c:v>511430.5</c:v>
                </c:pt>
                <c:pt idx="51154">
                  <c:v>511440.5</c:v>
                </c:pt>
                <c:pt idx="51155">
                  <c:v>511450.5</c:v>
                </c:pt>
                <c:pt idx="51156">
                  <c:v>511460.5</c:v>
                </c:pt>
                <c:pt idx="51157">
                  <c:v>511470.47</c:v>
                </c:pt>
                <c:pt idx="51158">
                  <c:v>511480.5</c:v>
                </c:pt>
                <c:pt idx="51159">
                  <c:v>511490.5</c:v>
                </c:pt>
                <c:pt idx="51160">
                  <c:v>511500.47</c:v>
                </c:pt>
                <c:pt idx="51161">
                  <c:v>511510.44</c:v>
                </c:pt>
                <c:pt idx="51162">
                  <c:v>511520.5</c:v>
                </c:pt>
                <c:pt idx="51163">
                  <c:v>511530.5</c:v>
                </c:pt>
                <c:pt idx="51164">
                  <c:v>511540.47</c:v>
                </c:pt>
                <c:pt idx="51165">
                  <c:v>511550.5</c:v>
                </c:pt>
                <c:pt idx="51166">
                  <c:v>511560.5</c:v>
                </c:pt>
                <c:pt idx="51167">
                  <c:v>511570.47</c:v>
                </c:pt>
                <c:pt idx="51168">
                  <c:v>511580.44</c:v>
                </c:pt>
                <c:pt idx="51169">
                  <c:v>511590.5</c:v>
                </c:pt>
                <c:pt idx="51170">
                  <c:v>511600.47</c:v>
                </c:pt>
                <c:pt idx="51171">
                  <c:v>511610.44</c:v>
                </c:pt>
                <c:pt idx="51172">
                  <c:v>511620.44</c:v>
                </c:pt>
                <c:pt idx="51173">
                  <c:v>511630.47</c:v>
                </c:pt>
                <c:pt idx="51174">
                  <c:v>511640.44</c:v>
                </c:pt>
                <c:pt idx="51175">
                  <c:v>511650.44</c:v>
                </c:pt>
                <c:pt idx="51176">
                  <c:v>511660.47</c:v>
                </c:pt>
                <c:pt idx="51177">
                  <c:v>511670.44</c:v>
                </c:pt>
                <c:pt idx="51178">
                  <c:v>511680.44</c:v>
                </c:pt>
                <c:pt idx="51179">
                  <c:v>511690.44</c:v>
                </c:pt>
                <c:pt idx="51180">
                  <c:v>511700.47</c:v>
                </c:pt>
                <c:pt idx="51181">
                  <c:v>511710.44</c:v>
                </c:pt>
                <c:pt idx="51182">
                  <c:v>511720.44</c:v>
                </c:pt>
                <c:pt idx="51183">
                  <c:v>511730.44</c:v>
                </c:pt>
                <c:pt idx="51184">
                  <c:v>511740.44</c:v>
                </c:pt>
                <c:pt idx="51185">
                  <c:v>511750.44</c:v>
                </c:pt>
                <c:pt idx="51186">
                  <c:v>511760.44</c:v>
                </c:pt>
                <c:pt idx="51187">
                  <c:v>511770.44</c:v>
                </c:pt>
                <c:pt idx="51188">
                  <c:v>511780.44</c:v>
                </c:pt>
                <c:pt idx="51189">
                  <c:v>511790.44</c:v>
                </c:pt>
                <c:pt idx="51190">
                  <c:v>511800.41</c:v>
                </c:pt>
                <c:pt idx="51191">
                  <c:v>511810.44</c:v>
                </c:pt>
                <c:pt idx="51192">
                  <c:v>511820.44</c:v>
                </c:pt>
                <c:pt idx="51193">
                  <c:v>511830.41</c:v>
                </c:pt>
                <c:pt idx="51194">
                  <c:v>511840.38</c:v>
                </c:pt>
                <c:pt idx="51195">
                  <c:v>511850.44</c:v>
                </c:pt>
                <c:pt idx="51196">
                  <c:v>511860.41</c:v>
                </c:pt>
                <c:pt idx="51197">
                  <c:v>511870.38</c:v>
                </c:pt>
                <c:pt idx="51198">
                  <c:v>511880.44</c:v>
                </c:pt>
                <c:pt idx="51199">
                  <c:v>511890.44</c:v>
                </c:pt>
                <c:pt idx="51200">
                  <c:v>511900.38</c:v>
                </c:pt>
                <c:pt idx="51201">
                  <c:v>511910.38</c:v>
                </c:pt>
                <c:pt idx="51202">
                  <c:v>511920.44</c:v>
                </c:pt>
                <c:pt idx="51203">
                  <c:v>511930.41</c:v>
                </c:pt>
                <c:pt idx="51204">
                  <c:v>511940.38</c:v>
                </c:pt>
                <c:pt idx="51205">
                  <c:v>511950.38</c:v>
                </c:pt>
                <c:pt idx="51206">
                  <c:v>511960.41</c:v>
                </c:pt>
                <c:pt idx="51207">
                  <c:v>511970.38</c:v>
                </c:pt>
                <c:pt idx="51208">
                  <c:v>511980.38</c:v>
                </c:pt>
                <c:pt idx="51209">
                  <c:v>511990.41</c:v>
                </c:pt>
                <c:pt idx="51210">
                  <c:v>512000.38</c:v>
                </c:pt>
                <c:pt idx="51211">
                  <c:v>512010.38</c:v>
                </c:pt>
                <c:pt idx="51212">
                  <c:v>512020.38</c:v>
                </c:pt>
                <c:pt idx="51213">
                  <c:v>512030.38</c:v>
                </c:pt>
                <c:pt idx="51214">
                  <c:v>512040.38</c:v>
                </c:pt>
                <c:pt idx="51215">
                  <c:v>512050.38</c:v>
                </c:pt>
                <c:pt idx="51216">
                  <c:v>512060.34</c:v>
                </c:pt>
                <c:pt idx="51217">
                  <c:v>512070.38</c:v>
                </c:pt>
                <c:pt idx="51218">
                  <c:v>512080.38</c:v>
                </c:pt>
                <c:pt idx="51219">
                  <c:v>512090.34</c:v>
                </c:pt>
                <c:pt idx="51220">
                  <c:v>512100.38</c:v>
                </c:pt>
                <c:pt idx="51221">
                  <c:v>512110.38</c:v>
                </c:pt>
                <c:pt idx="51222">
                  <c:v>512120.38</c:v>
                </c:pt>
                <c:pt idx="51223">
                  <c:v>512130.34</c:v>
                </c:pt>
                <c:pt idx="51224">
                  <c:v>512140.38</c:v>
                </c:pt>
                <c:pt idx="51225">
                  <c:v>512150.38</c:v>
                </c:pt>
                <c:pt idx="51226">
                  <c:v>512160.34</c:v>
                </c:pt>
                <c:pt idx="51227">
                  <c:v>512170.31</c:v>
                </c:pt>
                <c:pt idx="51228">
                  <c:v>512180.38</c:v>
                </c:pt>
                <c:pt idx="51229">
                  <c:v>512190.34</c:v>
                </c:pt>
                <c:pt idx="51230">
                  <c:v>512200.31</c:v>
                </c:pt>
                <c:pt idx="51231">
                  <c:v>512210.38</c:v>
                </c:pt>
                <c:pt idx="51232">
                  <c:v>512220.34</c:v>
                </c:pt>
                <c:pt idx="51233">
                  <c:v>512230.31</c:v>
                </c:pt>
                <c:pt idx="51234">
                  <c:v>512240.31</c:v>
                </c:pt>
                <c:pt idx="51235">
                  <c:v>512250.34</c:v>
                </c:pt>
                <c:pt idx="51236">
                  <c:v>512260.31</c:v>
                </c:pt>
                <c:pt idx="51237">
                  <c:v>512270.31</c:v>
                </c:pt>
                <c:pt idx="51238">
                  <c:v>512280.31</c:v>
                </c:pt>
                <c:pt idx="51239">
                  <c:v>512290.34</c:v>
                </c:pt>
                <c:pt idx="51240">
                  <c:v>512300.31</c:v>
                </c:pt>
                <c:pt idx="51241">
                  <c:v>512310.31</c:v>
                </c:pt>
                <c:pt idx="51242">
                  <c:v>512320.34</c:v>
                </c:pt>
                <c:pt idx="51243">
                  <c:v>512330.31</c:v>
                </c:pt>
                <c:pt idx="51244">
                  <c:v>512340.31</c:v>
                </c:pt>
                <c:pt idx="51245">
                  <c:v>512350.31</c:v>
                </c:pt>
                <c:pt idx="51246">
                  <c:v>512360.31</c:v>
                </c:pt>
                <c:pt idx="51247">
                  <c:v>512370.31</c:v>
                </c:pt>
                <c:pt idx="51248">
                  <c:v>512380.31</c:v>
                </c:pt>
                <c:pt idx="51249">
                  <c:v>512390.28</c:v>
                </c:pt>
                <c:pt idx="51250">
                  <c:v>512400.31</c:v>
                </c:pt>
                <c:pt idx="51251">
                  <c:v>512410.31</c:v>
                </c:pt>
                <c:pt idx="51252">
                  <c:v>512420.28</c:v>
                </c:pt>
                <c:pt idx="51253">
                  <c:v>512430.31</c:v>
                </c:pt>
                <c:pt idx="51254">
                  <c:v>512440.31</c:v>
                </c:pt>
                <c:pt idx="51255">
                  <c:v>512450.28</c:v>
                </c:pt>
                <c:pt idx="51256">
                  <c:v>512460.25</c:v>
                </c:pt>
                <c:pt idx="51257">
                  <c:v>512470.31</c:v>
                </c:pt>
                <c:pt idx="51258">
                  <c:v>512480.31</c:v>
                </c:pt>
                <c:pt idx="51259">
                  <c:v>512490.28</c:v>
                </c:pt>
                <c:pt idx="51260">
                  <c:v>512500.25</c:v>
                </c:pt>
                <c:pt idx="51261">
                  <c:v>512510.31</c:v>
                </c:pt>
                <c:pt idx="51262">
                  <c:v>512520.28</c:v>
                </c:pt>
                <c:pt idx="51263">
                  <c:v>512530.25</c:v>
                </c:pt>
                <c:pt idx="51264">
                  <c:v>512540.31</c:v>
                </c:pt>
                <c:pt idx="51265">
                  <c:v>512550.28</c:v>
                </c:pt>
                <c:pt idx="51266">
                  <c:v>512560.25</c:v>
                </c:pt>
                <c:pt idx="51267">
                  <c:v>512570.25</c:v>
                </c:pt>
                <c:pt idx="51268">
                  <c:v>512580.28</c:v>
                </c:pt>
                <c:pt idx="51269">
                  <c:v>512590.25</c:v>
                </c:pt>
                <c:pt idx="51270">
                  <c:v>512600.25</c:v>
                </c:pt>
                <c:pt idx="51271">
                  <c:v>512610.25</c:v>
                </c:pt>
                <c:pt idx="51272">
                  <c:v>512620.25</c:v>
                </c:pt>
                <c:pt idx="51273">
                  <c:v>512630.25</c:v>
                </c:pt>
                <c:pt idx="51274">
                  <c:v>512640.25</c:v>
                </c:pt>
                <c:pt idx="51275">
                  <c:v>512650.28</c:v>
                </c:pt>
                <c:pt idx="51276">
                  <c:v>512660.25</c:v>
                </c:pt>
                <c:pt idx="51277">
                  <c:v>512670.25</c:v>
                </c:pt>
                <c:pt idx="51278">
                  <c:v>512680.22</c:v>
                </c:pt>
                <c:pt idx="51279">
                  <c:v>512690.25</c:v>
                </c:pt>
                <c:pt idx="51280">
                  <c:v>512700.25</c:v>
                </c:pt>
                <c:pt idx="51281">
                  <c:v>512710.25</c:v>
                </c:pt>
                <c:pt idx="51282">
                  <c:v>512720.22</c:v>
                </c:pt>
                <c:pt idx="51283">
                  <c:v>512730.25</c:v>
                </c:pt>
                <c:pt idx="51284">
                  <c:v>512740.25</c:v>
                </c:pt>
                <c:pt idx="51285">
                  <c:v>512750.22</c:v>
                </c:pt>
                <c:pt idx="51286">
                  <c:v>512760.25</c:v>
                </c:pt>
                <c:pt idx="51287">
                  <c:v>512770.25</c:v>
                </c:pt>
                <c:pt idx="51288">
                  <c:v>512780.22</c:v>
                </c:pt>
                <c:pt idx="51289">
                  <c:v>512790.19</c:v>
                </c:pt>
                <c:pt idx="51290">
                  <c:v>512800.25</c:v>
                </c:pt>
                <c:pt idx="51291">
                  <c:v>512810.22</c:v>
                </c:pt>
                <c:pt idx="51292">
                  <c:v>512820.19</c:v>
                </c:pt>
                <c:pt idx="51293">
                  <c:v>512830.19</c:v>
                </c:pt>
                <c:pt idx="51294">
                  <c:v>512840.22</c:v>
                </c:pt>
                <c:pt idx="51295">
                  <c:v>512850.19</c:v>
                </c:pt>
                <c:pt idx="51296">
                  <c:v>512860.19</c:v>
                </c:pt>
                <c:pt idx="51297">
                  <c:v>512870.25</c:v>
                </c:pt>
                <c:pt idx="51298">
                  <c:v>512880.22</c:v>
                </c:pt>
                <c:pt idx="51299">
                  <c:v>512890.19</c:v>
                </c:pt>
                <c:pt idx="51300">
                  <c:v>512900.19</c:v>
                </c:pt>
                <c:pt idx="51301">
                  <c:v>512910.22</c:v>
                </c:pt>
                <c:pt idx="51302">
                  <c:v>512920.19</c:v>
                </c:pt>
                <c:pt idx="51303">
                  <c:v>512930.19</c:v>
                </c:pt>
                <c:pt idx="51304">
                  <c:v>512940.19</c:v>
                </c:pt>
                <c:pt idx="51305">
                  <c:v>512950.19</c:v>
                </c:pt>
                <c:pt idx="51306">
                  <c:v>512960.19</c:v>
                </c:pt>
                <c:pt idx="51307">
                  <c:v>512970.19</c:v>
                </c:pt>
                <c:pt idx="51308">
                  <c:v>512980.19</c:v>
                </c:pt>
                <c:pt idx="51309">
                  <c:v>512990.19</c:v>
                </c:pt>
                <c:pt idx="51310">
                  <c:v>513000.19</c:v>
                </c:pt>
                <c:pt idx="51311">
                  <c:v>513010.16</c:v>
                </c:pt>
                <c:pt idx="51312">
                  <c:v>513020.19</c:v>
                </c:pt>
                <c:pt idx="51313">
                  <c:v>513030.19</c:v>
                </c:pt>
                <c:pt idx="51314">
                  <c:v>513040.16</c:v>
                </c:pt>
                <c:pt idx="51315">
                  <c:v>513050.13</c:v>
                </c:pt>
                <c:pt idx="51316">
                  <c:v>513060.19</c:v>
                </c:pt>
                <c:pt idx="51317">
                  <c:v>513070.19</c:v>
                </c:pt>
                <c:pt idx="51318">
                  <c:v>513080.16</c:v>
                </c:pt>
                <c:pt idx="51319">
                  <c:v>513090.19</c:v>
                </c:pt>
                <c:pt idx="51320">
                  <c:v>513100.19</c:v>
                </c:pt>
                <c:pt idx="51321">
                  <c:v>513110.16</c:v>
                </c:pt>
                <c:pt idx="51322">
                  <c:v>513120.13</c:v>
                </c:pt>
                <c:pt idx="51323">
                  <c:v>513130.19</c:v>
                </c:pt>
                <c:pt idx="51324">
                  <c:v>513140.16</c:v>
                </c:pt>
                <c:pt idx="51325">
                  <c:v>513150.13</c:v>
                </c:pt>
                <c:pt idx="51326">
                  <c:v>513160.13</c:v>
                </c:pt>
                <c:pt idx="51327">
                  <c:v>513170.16</c:v>
                </c:pt>
                <c:pt idx="51328">
                  <c:v>513180.13</c:v>
                </c:pt>
                <c:pt idx="51329">
                  <c:v>513190.13</c:v>
                </c:pt>
                <c:pt idx="51330">
                  <c:v>513200.16</c:v>
                </c:pt>
                <c:pt idx="51331">
                  <c:v>513210.13</c:v>
                </c:pt>
                <c:pt idx="51332">
                  <c:v>513220.13</c:v>
                </c:pt>
                <c:pt idx="51333">
                  <c:v>513230.13</c:v>
                </c:pt>
                <c:pt idx="51334">
                  <c:v>513240.16</c:v>
                </c:pt>
                <c:pt idx="51335">
                  <c:v>513250.13</c:v>
                </c:pt>
                <c:pt idx="51336">
                  <c:v>513260.13</c:v>
                </c:pt>
                <c:pt idx="51337">
                  <c:v>513270.09</c:v>
                </c:pt>
                <c:pt idx="51338">
                  <c:v>513280.13</c:v>
                </c:pt>
                <c:pt idx="51339">
                  <c:v>513290.13</c:v>
                </c:pt>
                <c:pt idx="51340">
                  <c:v>513300.13</c:v>
                </c:pt>
                <c:pt idx="51341">
                  <c:v>513310.13</c:v>
                </c:pt>
                <c:pt idx="51342">
                  <c:v>513320.13</c:v>
                </c:pt>
                <c:pt idx="51343">
                  <c:v>513330.13</c:v>
                </c:pt>
                <c:pt idx="51344">
                  <c:v>513340.09</c:v>
                </c:pt>
                <c:pt idx="51345">
                  <c:v>513350.13</c:v>
                </c:pt>
                <c:pt idx="51346">
                  <c:v>513360.13</c:v>
                </c:pt>
                <c:pt idx="51347">
                  <c:v>513370.09</c:v>
                </c:pt>
                <c:pt idx="51348">
                  <c:v>513380.06</c:v>
                </c:pt>
                <c:pt idx="51349">
                  <c:v>513390.13</c:v>
                </c:pt>
                <c:pt idx="51350">
                  <c:v>513400.09</c:v>
                </c:pt>
                <c:pt idx="51351">
                  <c:v>513410.06</c:v>
                </c:pt>
                <c:pt idx="51352">
                  <c:v>513420.13</c:v>
                </c:pt>
                <c:pt idx="51353">
                  <c:v>513430.09</c:v>
                </c:pt>
                <c:pt idx="51354">
                  <c:v>513440.06</c:v>
                </c:pt>
                <c:pt idx="51355">
                  <c:v>513450.06</c:v>
                </c:pt>
                <c:pt idx="51356">
                  <c:v>513460.13</c:v>
                </c:pt>
                <c:pt idx="51357">
                  <c:v>513470.09</c:v>
                </c:pt>
                <c:pt idx="51358">
                  <c:v>513480.06</c:v>
                </c:pt>
                <c:pt idx="51359">
                  <c:v>513490.06</c:v>
                </c:pt>
                <c:pt idx="51360">
                  <c:v>513500.09</c:v>
                </c:pt>
                <c:pt idx="51361">
                  <c:v>513510.06</c:v>
                </c:pt>
                <c:pt idx="51362">
                  <c:v>513520.06</c:v>
                </c:pt>
                <c:pt idx="51363">
                  <c:v>513530.09</c:v>
                </c:pt>
                <c:pt idx="51364">
                  <c:v>513540.06</c:v>
                </c:pt>
                <c:pt idx="51365">
                  <c:v>513550.06</c:v>
                </c:pt>
                <c:pt idx="51366">
                  <c:v>513560.06</c:v>
                </c:pt>
                <c:pt idx="51367">
                  <c:v>513570.06</c:v>
                </c:pt>
                <c:pt idx="51368">
                  <c:v>513580.06</c:v>
                </c:pt>
                <c:pt idx="51369">
                  <c:v>513590.06</c:v>
                </c:pt>
                <c:pt idx="51370">
                  <c:v>513600.03</c:v>
                </c:pt>
                <c:pt idx="51371">
                  <c:v>513610.06</c:v>
                </c:pt>
                <c:pt idx="51372">
                  <c:v>513620.06</c:v>
                </c:pt>
                <c:pt idx="51373">
                  <c:v>513630.03</c:v>
                </c:pt>
                <c:pt idx="51374">
                  <c:v>513640.06</c:v>
                </c:pt>
                <c:pt idx="51375">
                  <c:v>513650.06</c:v>
                </c:pt>
                <c:pt idx="51376">
                  <c:v>513660.06</c:v>
                </c:pt>
                <c:pt idx="51377">
                  <c:v>513670.03</c:v>
                </c:pt>
                <c:pt idx="51378">
                  <c:v>513680.06</c:v>
                </c:pt>
                <c:pt idx="51379">
                  <c:v>513690.06</c:v>
                </c:pt>
                <c:pt idx="51380">
                  <c:v>513700.03</c:v>
                </c:pt>
                <c:pt idx="51381">
                  <c:v>513710</c:v>
                </c:pt>
                <c:pt idx="51382">
                  <c:v>513720.06</c:v>
                </c:pt>
                <c:pt idx="51383">
                  <c:v>513730.03</c:v>
                </c:pt>
                <c:pt idx="51384">
                  <c:v>513740</c:v>
                </c:pt>
                <c:pt idx="51385">
                  <c:v>513750.06</c:v>
                </c:pt>
                <c:pt idx="51386">
                  <c:v>513760.03</c:v>
                </c:pt>
                <c:pt idx="51387">
                  <c:v>513770</c:v>
                </c:pt>
                <c:pt idx="51388">
                  <c:v>513780</c:v>
                </c:pt>
                <c:pt idx="51389">
                  <c:v>513790.03</c:v>
                </c:pt>
                <c:pt idx="51390">
                  <c:v>513800</c:v>
                </c:pt>
                <c:pt idx="51391">
                  <c:v>513810</c:v>
                </c:pt>
                <c:pt idx="51392">
                  <c:v>513820</c:v>
                </c:pt>
                <c:pt idx="51393">
                  <c:v>513830.03</c:v>
                </c:pt>
                <c:pt idx="51394">
                  <c:v>513840</c:v>
                </c:pt>
                <c:pt idx="51395">
                  <c:v>513850</c:v>
                </c:pt>
                <c:pt idx="51396">
                  <c:v>513860.03</c:v>
                </c:pt>
                <c:pt idx="51397">
                  <c:v>513870</c:v>
                </c:pt>
                <c:pt idx="51398">
                  <c:v>513880</c:v>
                </c:pt>
                <c:pt idx="51399">
                  <c:v>513890</c:v>
                </c:pt>
                <c:pt idx="51400">
                  <c:v>513900</c:v>
                </c:pt>
                <c:pt idx="51401">
                  <c:v>513910</c:v>
                </c:pt>
                <c:pt idx="51402">
                  <c:v>513920</c:v>
                </c:pt>
                <c:pt idx="51403">
                  <c:v>513929.97</c:v>
                </c:pt>
                <c:pt idx="51404">
                  <c:v>513940</c:v>
                </c:pt>
                <c:pt idx="51405">
                  <c:v>513950</c:v>
                </c:pt>
                <c:pt idx="51406">
                  <c:v>513959.97</c:v>
                </c:pt>
                <c:pt idx="51407">
                  <c:v>513970</c:v>
                </c:pt>
                <c:pt idx="51408">
                  <c:v>513980</c:v>
                </c:pt>
                <c:pt idx="51409">
                  <c:v>513989.97</c:v>
                </c:pt>
                <c:pt idx="51410">
                  <c:v>513999.94</c:v>
                </c:pt>
                <c:pt idx="51411">
                  <c:v>514010</c:v>
                </c:pt>
                <c:pt idx="51412">
                  <c:v>514019.97</c:v>
                </c:pt>
                <c:pt idx="51413">
                  <c:v>514029.94</c:v>
                </c:pt>
                <c:pt idx="51414">
                  <c:v>514039.94</c:v>
                </c:pt>
                <c:pt idx="51415">
                  <c:v>514050</c:v>
                </c:pt>
                <c:pt idx="51416">
                  <c:v>514059.97</c:v>
                </c:pt>
                <c:pt idx="51417">
                  <c:v>514069.94</c:v>
                </c:pt>
                <c:pt idx="51418">
                  <c:v>514080</c:v>
                </c:pt>
                <c:pt idx="51419">
                  <c:v>514089.97</c:v>
                </c:pt>
                <c:pt idx="51420">
                  <c:v>514099.94</c:v>
                </c:pt>
                <c:pt idx="51421">
                  <c:v>514109.94</c:v>
                </c:pt>
                <c:pt idx="51422">
                  <c:v>514119.97</c:v>
                </c:pt>
                <c:pt idx="51423">
                  <c:v>514129.94</c:v>
                </c:pt>
                <c:pt idx="51424">
                  <c:v>514139.94</c:v>
                </c:pt>
                <c:pt idx="51425">
                  <c:v>514149.94</c:v>
                </c:pt>
                <c:pt idx="51426">
                  <c:v>514159.94</c:v>
                </c:pt>
                <c:pt idx="51427">
                  <c:v>514169.94</c:v>
                </c:pt>
                <c:pt idx="51428">
                  <c:v>514179.94</c:v>
                </c:pt>
                <c:pt idx="51429">
                  <c:v>514189.94</c:v>
                </c:pt>
                <c:pt idx="51430">
                  <c:v>514199.94</c:v>
                </c:pt>
                <c:pt idx="51431">
                  <c:v>514209.94</c:v>
                </c:pt>
                <c:pt idx="51432">
                  <c:v>514219.91</c:v>
                </c:pt>
                <c:pt idx="51433">
                  <c:v>514229.94</c:v>
                </c:pt>
                <c:pt idx="51434">
                  <c:v>514239.94</c:v>
                </c:pt>
                <c:pt idx="51435">
                  <c:v>514249.94</c:v>
                </c:pt>
                <c:pt idx="51436">
                  <c:v>514259.91</c:v>
                </c:pt>
                <c:pt idx="51437">
                  <c:v>514269.94</c:v>
                </c:pt>
                <c:pt idx="51438">
                  <c:v>514279.94</c:v>
                </c:pt>
                <c:pt idx="51439">
                  <c:v>514289.91</c:v>
                </c:pt>
                <c:pt idx="51440">
                  <c:v>514299.94</c:v>
                </c:pt>
                <c:pt idx="51441">
                  <c:v>514309.94</c:v>
                </c:pt>
                <c:pt idx="51442">
                  <c:v>514319.91</c:v>
                </c:pt>
                <c:pt idx="51443">
                  <c:v>514329.88</c:v>
                </c:pt>
                <c:pt idx="51444">
                  <c:v>514339.94</c:v>
                </c:pt>
                <c:pt idx="51445">
                  <c:v>514349.91</c:v>
                </c:pt>
                <c:pt idx="51446">
                  <c:v>514359.88</c:v>
                </c:pt>
                <c:pt idx="51447">
                  <c:v>514369.88</c:v>
                </c:pt>
                <c:pt idx="51448">
                  <c:v>514379.91</c:v>
                </c:pt>
                <c:pt idx="51449">
                  <c:v>514389.88</c:v>
                </c:pt>
                <c:pt idx="51450">
                  <c:v>514399.88</c:v>
                </c:pt>
                <c:pt idx="51451">
                  <c:v>514409.94</c:v>
                </c:pt>
                <c:pt idx="51452">
                  <c:v>514419.91</c:v>
                </c:pt>
                <c:pt idx="51453">
                  <c:v>514429.88</c:v>
                </c:pt>
                <c:pt idx="51454">
                  <c:v>514439.88</c:v>
                </c:pt>
                <c:pt idx="51455">
                  <c:v>514449.91</c:v>
                </c:pt>
                <c:pt idx="51456">
                  <c:v>514459.88</c:v>
                </c:pt>
                <c:pt idx="51457">
                  <c:v>514469.88</c:v>
                </c:pt>
                <c:pt idx="51458">
                  <c:v>514479.88</c:v>
                </c:pt>
                <c:pt idx="51459">
                  <c:v>514489.88</c:v>
                </c:pt>
                <c:pt idx="51460">
                  <c:v>514499.88</c:v>
                </c:pt>
                <c:pt idx="51461">
                  <c:v>514509.88</c:v>
                </c:pt>
                <c:pt idx="51462">
                  <c:v>514519.88</c:v>
                </c:pt>
                <c:pt idx="51463">
                  <c:v>514529.88</c:v>
                </c:pt>
                <c:pt idx="51464">
                  <c:v>514539.88</c:v>
                </c:pt>
                <c:pt idx="51465">
                  <c:v>514549.84</c:v>
                </c:pt>
                <c:pt idx="51466">
                  <c:v>514559.88</c:v>
                </c:pt>
                <c:pt idx="51467">
                  <c:v>514569.88</c:v>
                </c:pt>
                <c:pt idx="51468">
                  <c:v>514579.84</c:v>
                </c:pt>
                <c:pt idx="51469">
                  <c:v>514589.81</c:v>
                </c:pt>
                <c:pt idx="51470">
                  <c:v>514599.88</c:v>
                </c:pt>
                <c:pt idx="51471">
                  <c:v>514609.84</c:v>
                </c:pt>
                <c:pt idx="51472">
                  <c:v>514619.81</c:v>
                </c:pt>
                <c:pt idx="51473">
                  <c:v>514629.88</c:v>
                </c:pt>
                <c:pt idx="51474">
                  <c:v>514639.88</c:v>
                </c:pt>
                <c:pt idx="51475">
                  <c:v>514649.84</c:v>
                </c:pt>
                <c:pt idx="51476">
                  <c:v>514659.81</c:v>
                </c:pt>
                <c:pt idx="51477">
                  <c:v>514669.88</c:v>
                </c:pt>
                <c:pt idx="51478">
                  <c:v>514679.84</c:v>
                </c:pt>
                <c:pt idx="51479">
                  <c:v>514689.81</c:v>
                </c:pt>
                <c:pt idx="51480">
                  <c:v>514699.81</c:v>
                </c:pt>
                <c:pt idx="51481">
                  <c:v>514709.84</c:v>
                </c:pt>
                <c:pt idx="51482">
                  <c:v>514719.81</c:v>
                </c:pt>
                <c:pt idx="51483">
                  <c:v>514729.81</c:v>
                </c:pt>
                <c:pt idx="51484">
                  <c:v>514739.84</c:v>
                </c:pt>
                <c:pt idx="51485">
                  <c:v>514749.81</c:v>
                </c:pt>
                <c:pt idx="51486">
                  <c:v>514759.81</c:v>
                </c:pt>
                <c:pt idx="51487">
                  <c:v>514769.81</c:v>
                </c:pt>
                <c:pt idx="51488">
                  <c:v>514779.81</c:v>
                </c:pt>
                <c:pt idx="51489">
                  <c:v>514789.81</c:v>
                </c:pt>
                <c:pt idx="51490">
                  <c:v>514799.81</c:v>
                </c:pt>
                <c:pt idx="51491">
                  <c:v>514809.78</c:v>
                </c:pt>
                <c:pt idx="51492">
                  <c:v>514819.81</c:v>
                </c:pt>
                <c:pt idx="51493">
                  <c:v>514829.81</c:v>
                </c:pt>
                <c:pt idx="51494">
                  <c:v>514839.81</c:v>
                </c:pt>
                <c:pt idx="51495">
                  <c:v>514849.81</c:v>
                </c:pt>
                <c:pt idx="51496">
                  <c:v>514859.81</c:v>
                </c:pt>
                <c:pt idx="51497">
                  <c:v>514869.81</c:v>
                </c:pt>
                <c:pt idx="51498">
                  <c:v>514879.78</c:v>
                </c:pt>
                <c:pt idx="51499">
                  <c:v>514889.81</c:v>
                </c:pt>
                <c:pt idx="51500">
                  <c:v>514899.81</c:v>
                </c:pt>
                <c:pt idx="51501">
                  <c:v>514909.78</c:v>
                </c:pt>
                <c:pt idx="51502">
                  <c:v>514919.75</c:v>
                </c:pt>
                <c:pt idx="51503">
                  <c:v>514929.81</c:v>
                </c:pt>
                <c:pt idx="51504">
                  <c:v>514939.78</c:v>
                </c:pt>
                <c:pt idx="51505">
                  <c:v>514949.75</c:v>
                </c:pt>
                <c:pt idx="51506">
                  <c:v>514959.81</c:v>
                </c:pt>
                <c:pt idx="51507">
                  <c:v>514969.78</c:v>
                </c:pt>
                <c:pt idx="51508">
                  <c:v>514979.75</c:v>
                </c:pt>
                <c:pt idx="51509">
                  <c:v>514989.75</c:v>
                </c:pt>
                <c:pt idx="51510">
                  <c:v>514999.81</c:v>
                </c:pt>
                <c:pt idx="51511">
                  <c:v>515009.78</c:v>
                </c:pt>
                <c:pt idx="51512">
                  <c:v>515019.75</c:v>
                </c:pt>
                <c:pt idx="51513">
                  <c:v>515029.75</c:v>
                </c:pt>
                <c:pt idx="51514">
                  <c:v>515039.78</c:v>
                </c:pt>
                <c:pt idx="51515">
                  <c:v>515049.75</c:v>
                </c:pt>
                <c:pt idx="51516">
                  <c:v>515059.75</c:v>
                </c:pt>
                <c:pt idx="51517">
                  <c:v>515069.78</c:v>
                </c:pt>
                <c:pt idx="51518">
                  <c:v>515079.75</c:v>
                </c:pt>
                <c:pt idx="51519">
                  <c:v>515089.75</c:v>
                </c:pt>
                <c:pt idx="51520">
                  <c:v>515099.75</c:v>
                </c:pt>
                <c:pt idx="51521">
                  <c:v>515109.75</c:v>
                </c:pt>
                <c:pt idx="51522">
                  <c:v>515119.75</c:v>
                </c:pt>
                <c:pt idx="51523">
                  <c:v>515129.75</c:v>
                </c:pt>
                <c:pt idx="51524">
                  <c:v>515139.72</c:v>
                </c:pt>
                <c:pt idx="51525">
                  <c:v>515149.75</c:v>
                </c:pt>
                <c:pt idx="51526">
                  <c:v>515159.75</c:v>
                </c:pt>
                <c:pt idx="51527">
                  <c:v>515169.72</c:v>
                </c:pt>
                <c:pt idx="51528">
                  <c:v>515179.75</c:v>
                </c:pt>
                <c:pt idx="51529">
                  <c:v>515189.75</c:v>
                </c:pt>
                <c:pt idx="51530">
                  <c:v>515199.72</c:v>
                </c:pt>
                <c:pt idx="51531">
                  <c:v>515209.69</c:v>
                </c:pt>
                <c:pt idx="51532">
                  <c:v>515219.75</c:v>
                </c:pt>
                <c:pt idx="51533">
                  <c:v>515229.75</c:v>
                </c:pt>
                <c:pt idx="51534">
                  <c:v>515239.72</c:v>
                </c:pt>
                <c:pt idx="51535">
                  <c:v>515249.69</c:v>
                </c:pt>
                <c:pt idx="51536">
                  <c:v>515259.75</c:v>
                </c:pt>
                <c:pt idx="51537">
                  <c:v>515269.72</c:v>
                </c:pt>
                <c:pt idx="51538">
                  <c:v>515279.69</c:v>
                </c:pt>
                <c:pt idx="51539">
                  <c:v>515289.75</c:v>
                </c:pt>
                <c:pt idx="51540">
                  <c:v>515299.72</c:v>
                </c:pt>
                <c:pt idx="51541">
                  <c:v>515309.69</c:v>
                </c:pt>
                <c:pt idx="51542">
                  <c:v>515319.69</c:v>
                </c:pt>
                <c:pt idx="51543">
                  <c:v>515329.72</c:v>
                </c:pt>
                <c:pt idx="51544">
                  <c:v>515339.69</c:v>
                </c:pt>
                <c:pt idx="51545">
                  <c:v>515349.69</c:v>
                </c:pt>
                <c:pt idx="51546">
                  <c:v>515359.69</c:v>
                </c:pt>
                <c:pt idx="51547">
                  <c:v>515369.69</c:v>
                </c:pt>
                <c:pt idx="51548">
                  <c:v>515379.69</c:v>
                </c:pt>
                <c:pt idx="51549">
                  <c:v>515389.69</c:v>
                </c:pt>
                <c:pt idx="51550">
                  <c:v>515399.72</c:v>
                </c:pt>
                <c:pt idx="51551">
                  <c:v>515409.69</c:v>
                </c:pt>
                <c:pt idx="51552">
                  <c:v>515419.69</c:v>
                </c:pt>
                <c:pt idx="51553">
                  <c:v>515429.69</c:v>
                </c:pt>
                <c:pt idx="51554">
                  <c:v>515439.69</c:v>
                </c:pt>
                <c:pt idx="51555">
                  <c:v>515449.69</c:v>
                </c:pt>
                <c:pt idx="51556">
                  <c:v>515459.69</c:v>
                </c:pt>
                <c:pt idx="51557">
                  <c:v>515469.66</c:v>
                </c:pt>
                <c:pt idx="51558">
                  <c:v>515479.69</c:v>
                </c:pt>
                <c:pt idx="51559">
                  <c:v>515489.69</c:v>
                </c:pt>
                <c:pt idx="51560">
                  <c:v>515499.66</c:v>
                </c:pt>
                <c:pt idx="51561">
                  <c:v>515509.69</c:v>
                </c:pt>
                <c:pt idx="51562">
                  <c:v>515519.69</c:v>
                </c:pt>
                <c:pt idx="51563">
                  <c:v>515529.66</c:v>
                </c:pt>
                <c:pt idx="51564">
                  <c:v>515539.63</c:v>
                </c:pt>
                <c:pt idx="51565">
                  <c:v>515549.69</c:v>
                </c:pt>
                <c:pt idx="51566">
                  <c:v>515559.66</c:v>
                </c:pt>
                <c:pt idx="51567">
                  <c:v>515569.63</c:v>
                </c:pt>
                <c:pt idx="51568">
                  <c:v>515579.63</c:v>
                </c:pt>
                <c:pt idx="51569">
                  <c:v>515589.69</c:v>
                </c:pt>
                <c:pt idx="51570">
                  <c:v>515599.66</c:v>
                </c:pt>
                <c:pt idx="51571">
                  <c:v>515609.63</c:v>
                </c:pt>
                <c:pt idx="51572">
                  <c:v>515619.69</c:v>
                </c:pt>
                <c:pt idx="51573">
                  <c:v>515629.66</c:v>
                </c:pt>
                <c:pt idx="51574">
                  <c:v>515639.63</c:v>
                </c:pt>
                <c:pt idx="51575">
                  <c:v>515649.63</c:v>
                </c:pt>
                <c:pt idx="51576">
                  <c:v>515659.66</c:v>
                </c:pt>
                <c:pt idx="51577">
                  <c:v>515669.63</c:v>
                </c:pt>
                <c:pt idx="51578">
                  <c:v>515679.63</c:v>
                </c:pt>
                <c:pt idx="51579">
                  <c:v>515689.63</c:v>
                </c:pt>
                <c:pt idx="51580">
                  <c:v>515699.63</c:v>
                </c:pt>
                <c:pt idx="51581">
                  <c:v>515709.63</c:v>
                </c:pt>
                <c:pt idx="51582">
                  <c:v>515719.63</c:v>
                </c:pt>
                <c:pt idx="51583">
                  <c:v>515729.63</c:v>
                </c:pt>
                <c:pt idx="51584">
                  <c:v>515739.63</c:v>
                </c:pt>
                <c:pt idx="51585">
                  <c:v>515749.63</c:v>
                </c:pt>
                <c:pt idx="51586">
                  <c:v>515759.59</c:v>
                </c:pt>
                <c:pt idx="51587">
                  <c:v>515769.63</c:v>
                </c:pt>
                <c:pt idx="51588">
                  <c:v>515779.63</c:v>
                </c:pt>
                <c:pt idx="51589">
                  <c:v>515789.59</c:v>
                </c:pt>
                <c:pt idx="51590">
                  <c:v>515799.56</c:v>
                </c:pt>
                <c:pt idx="51591">
                  <c:v>515809.63</c:v>
                </c:pt>
                <c:pt idx="51592">
                  <c:v>515819.63</c:v>
                </c:pt>
                <c:pt idx="51593">
                  <c:v>515829.59</c:v>
                </c:pt>
                <c:pt idx="51594">
                  <c:v>515839.63</c:v>
                </c:pt>
                <c:pt idx="51595">
                  <c:v>515849.63</c:v>
                </c:pt>
                <c:pt idx="51596">
                  <c:v>515859.59</c:v>
                </c:pt>
                <c:pt idx="51597">
                  <c:v>515869.56</c:v>
                </c:pt>
                <c:pt idx="51598">
                  <c:v>515879.63</c:v>
                </c:pt>
                <c:pt idx="51599">
                  <c:v>515889.59</c:v>
                </c:pt>
                <c:pt idx="51600">
                  <c:v>515899.56</c:v>
                </c:pt>
                <c:pt idx="51601">
                  <c:v>515909.56</c:v>
                </c:pt>
                <c:pt idx="51602">
                  <c:v>515919.59</c:v>
                </c:pt>
                <c:pt idx="51603">
                  <c:v>515929.56</c:v>
                </c:pt>
                <c:pt idx="51604">
                  <c:v>515939.56</c:v>
                </c:pt>
                <c:pt idx="51605">
                  <c:v>515949.59</c:v>
                </c:pt>
                <c:pt idx="51606">
                  <c:v>515959.56</c:v>
                </c:pt>
                <c:pt idx="51607">
                  <c:v>515969.56</c:v>
                </c:pt>
                <c:pt idx="51608">
                  <c:v>515979.56</c:v>
                </c:pt>
                <c:pt idx="51609">
                  <c:v>515989.59</c:v>
                </c:pt>
                <c:pt idx="51610">
                  <c:v>515999.56</c:v>
                </c:pt>
                <c:pt idx="51611">
                  <c:v>516009.56</c:v>
                </c:pt>
                <c:pt idx="51612">
                  <c:v>516019.56</c:v>
                </c:pt>
                <c:pt idx="51613">
                  <c:v>516029.56</c:v>
                </c:pt>
                <c:pt idx="51614">
                  <c:v>516039.56</c:v>
                </c:pt>
                <c:pt idx="51615">
                  <c:v>516049.56</c:v>
                </c:pt>
                <c:pt idx="51616">
                  <c:v>516059.56</c:v>
                </c:pt>
                <c:pt idx="51617">
                  <c:v>516069.56</c:v>
                </c:pt>
                <c:pt idx="51618">
                  <c:v>516079.56</c:v>
                </c:pt>
                <c:pt idx="51619">
                  <c:v>516089.53</c:v>
                </c:pt>
                <c:pt idx="51620">
                  <c:v>516099.56</c:v>
                </c:pt>
                <c:pt idx="51621">
                  <c:v>516109.56</c:v>
                </c:pt>
                <c:pt idx="51622">
                  <c:v>516119.53</c:v>
                </c:pt>
                <c:pt idx="51623">
                  <c:v>516129.5</c:v>
                </c:pt>
                <c:pt idx="51624">
                  <c:v>516139.56</c:v>
                </c:pt>
                <c:pt idx="51625">
                  <c:v>516149.53</c:v>
                </c:pt>
                <c:pt idx="51626">
                  <c:v>516159.5</c:v>
                </c:pt>
                <c:pt idx="51627">
                  <c:v>516169.56</c:v>
                </c:pt>
                <c:pt idx="51628">
                  <c:v>516179.56</c:v>
                </c:pt>
                <c:pt idx="51629">
                  <c:v>516189.53</c:v>
                </c:pt>
                <c:pt idx="51630">
                  <c:v>516199.5</c:v>
                </c:pt>
                <c:pt idx="51631">
                  <c:v>516209.56</c:v>
                </c:pt>
                <c:pt idx="51632">
                  <c:v>516219.53</c:v>
                </c:pt>
                <c:pt idx="51633">
                  <c:v>516229.5</c:v>
                </c:pt>
                <c:pt idx="51634">
                  <c:v>516239.5</c:v>
                </c:pt>
                <c:pt idx="51635">
                  <c:v>516249.53</c:v>
                </c:pt>
                <c:pt idx="51636">
                  <c:v>516259.5</c:v>
                </c:pt>
                <c:pt idx="51637">
                  <c:v>516269.5</c:v>
                </c:pt>
                <c:pt idx="51638">
                  <c:v>516279.53</c:v>
                </c:pt>
                <c:pt idx="51639">
                  <c:v>516289.5</c:v>
                </c:pt>
                <c:pt idx="51640">
                  <c:v>516299.5</c:v>
                </c:pt>
                <c:pt idx="51641">
                  <c:v>516309.5</c:v>
                </c:pt>
                <c:pt idx="51642">
                  <c:v>516319.5</c:v>
                </c:pt>
                <c:pt idx="51643">
                  <c:v>516329.5</c:v>
                </c:pt>
                <c:pt idx="51644">
                  <c:v>516339.5</c:v>
                </c:pt>
                <c:pt idx="51645">
                  <c:v>516349.47</c:v>
                </c:pt>
                <c:pt idx="51646">
                  <c:v>516359.5</c:v>
                </c:pt>
                <c:pt idx="51647">
                  <c:v>516369.5</c:v>
                </c:pt>
                <c:pt idx="51648">
                  <c:v>516379.5</c:v>
                </c:pt>
                <c:pt idx="51649">
                  <c:v>516389.5</c:v>
                </c:pt>
                <c:pt idx="51650">
                  <c:v>516399.5</c:v>
                </c:pt>
                <c:pt idx="51651">
                  <c:v>516409.5</c:v>
                </c:pt>
                <c:pt idx="51652">
                  <c:v>516419.47</c:v>
                </c:pt>
                <c:pt idx="51653">
                  <c:v>516429.5</c:v>
                </c:pt>
                <c:pt idx="51654">
                  <c:v>516439.5</c:v>
                </c:pt>
                <c:pt idx="51655">
                  <c:v>516449.47</c:v>
                </c:pt>
                <c:pt idx="51656">
                  <c:v>516459.44</c:v>
                </c:pt>
                <c:pt idx="51657">
                  <c:v>516469.5</c:v>
                </c:pt>
                <c:pt idx="51658">
                  <c:v>516479.47</c:v>
                </c:pt>
                <c:pt idx="51659">
                  <c:v>516489.44</c:v>
                </c:pt>
                <c:pt idx="51660">
                  <c:v>516499.5</c:v>
                </c:pt>
                <c:pt idx="51661">
                  <c:v>516509.47</c:v>
                </c:pt>
                <c:pt idx="51662">
                  <c:v>516519.44</c:v>
                </c:pt>
                <c:pt idx="51663">
                  <c:v>516529.44</c:v>
                </c:pt>
                <c:pt idx="51664">
                  <c:v>516539.5</c:v>
                </c:pt>
                <c:pt idx="51665">
                  <c:v>516549.44</c:v>
                </c:pt>
                <c:pt idx="51666">
                  <c:v>516559.44</c:v>
                </c:pt>
                <c:pt idx="51667">
                  <c:v>516569.44</c:v>
                </c:pt>
                <c:pt idx="51668">
                  <c:v>516579.47</c:v>
                </c:pt>
                <c:pt idx="51669">
                  <c:v>516589.44</c:v>
                </c:pt>
                <c:pt idx="51670">
                  <c:v>516599.44</c:v>
                </c:pt>
                <c:pt idx="51671">
                  <c:v>516609.47</c:v>
                </c:pt>
                <c:pt idx="51672">
                  <c:v>516619.44</c:v>
                </c:pt>
                <c:pt idx="51673">
                  <c:v>516629.44</c:v>
                </c:pt>
                <c:pt idx="51674">
                  <c:v>516639.44</c:v>
                </c:pt>
                <c:pt idx="51675">
                  <c:v>516649.44</c:v>
                </c:pt>
                <c:pt idx="51676">
                  <c:v>516659.44</c:v>
                </c:pt>
                <c:pt idx="51677">
                  <c:v>516669.44</c:v>
                </c:pt>
                <c:pt idx="51678">
                  <c:v>516679.41</c:v>
                </c:pt>
                <c:pt idx="51679">
                  <c:v>516689.44</c:v>
                </c:pt>
                <c:pt idx="51680">
                  <c:v>516699.44</c:v>
                </c:pt>
                <c:pt idx="51681">
                  <c:v>516709.41</c:v>
                </c:pt>
                <c:pt idx="51682">
                  <c:v>516719.44</c:v>
                </c:pt>
                <c:pt idx="51683">
                  <c:v>516729.44</c:v>
                </c:pt>
                <c:pt idx="51684">
                  <c:v>516739.41</c:v>
                </c:pt>
                <c:pt idx="51685">
                  <c:v>516749.38</c:v>
                </c:pt>
                <c:pt idx="51686">
                  <c:v>516759.44</c:v>
                </c:pt>
                <c:pt idx="51687">
                  <c:v>516769.44</c:v>
                </c:pt>
                <c:pt idx="51688">
                  <c:v>516779.41</c:v>
                </c:pt>
                <c:pt idx="51689">
                  <c:v>516789.38</c:v>
                </c:pt>
                <c:pt idx="51690">
                  <c:v>516799.44</c:v>
                </c:pt>
                <c:pt idx="51691">
                  <c:v>516809.41</c:v>
                </c:pt>
                <c:pt idx="51692">
                  <c:v>516819.38</c:v>
                </c:pt>
                <c:pt idx="51693">
                  <c:v>516829.44</c:v>
                </c:pt>
                <c:pt idx="51694">
                  <c:v>516839.41</c:v>
                </c:pt>
                <c:pt idx="51695">
                  <c:v>516849.38</c:v>
                </c:pt>
                <c:pt idx="51696">
                  <c:v>516859.38</c:v>
                </c:pt>
                <c:pt idx="51697">
                  <c:v>516869.41</c:v>
                </c:pt>
                <c:pt idx="51698">
                  <c:v>516879.38</c:v>
                </c:pt>
                <c:pt idx="51699">
                  <c:v>516889.38</c:v>
                </c:pt>
                <c:pt idx="51700">
                  <c:v>516899.38</c:v>
                </c:pt>
                <c:pt idx="51701">
                  <c:v>516909.38</c:v>
                </c:pt>
                <c:pt idx="51702">
                  <c:v>516919.38</c:v>
                </c:pt>
                <c:pt idx="51703">
                  <c:v>516929.38</c:v>
                </c:pt>
                <c:pt idx="51704">
                  <c:v>516939.41</c:v>
                </c:pt>
                <c:pt idx="51705">
                  <c:v>516949.38</c:v>
                </c:pt>
                <c:pt idx="51706">
                  <c:v>516959.38</c:v>
                </c:pt>
                <c:pt idx="51707">
                  <c:v>516969.38</c:v>
                </c:pt>
                <c:pt idx="51708">
                  <c:v>516979.38</c:v>
                </c:pt>
                <c:pt idx="51709">
                  <c:v>516989.38</c:v>
                </c:pt>
                <c:pt idx="51710">
                  <c:v>516999.38</c:v>
                </c:pt>
                <c:pt idx="51711">
                  <c:v>517009.34</c:v>
                </c:pt>
                <c:pt idx="51712">
                  <c:v>517019.38</c:v>
                </c:pt>
                <c:pt idx="51713">
                  <c:v>517029.38</c:v>
                </c:pt>
                <c:pt idx="51714">
                  <c:v>517039.34</c:v>
                </c:pt>
                <c:pt idx="51715">
                  <c:v>517049.38</c:v>
                </c:pt>
                <c:pt idx="51716">
                  <c:v>517059.38</c:v>
                </c:pt>
                <c:pt idx="51717">
                  <c:v>517069.34</c:v>
                </c:pt>
                <c:pt idx="51718">
                  <c:v>517079.31</c:v>
                </c:pt>
                <c:pt idx="51719">
                  <c:v>517089.38</c:v>
                </c:pt>
                <c:pt idx="51720">
                  <c:v>517099.34</c:v>
                </c:pt>
                <c:pt idx="51721">
                  <c:v>517109.31</c:v>
                </c:pt>
                <c:pt idx="51722">
                  <c:v>517119.31</c:v>
                </c:pt>
                <c:pt idx="51723">
                  <c:v>517129.38</c:v>
                </c:pt>
                <c:pt idx="51724">
                  <c:v>517139.31</c:v>
                </c:pt>
                <c:pt idx="51725">
                  <c:v>517149.31</c:v>
                </c:pt>
                <c:pt idx="51726">
                  <c:v>517159.38</c:v>
                </c:pt>
                <c:pt idx="51727">
                  <c:v>517169.34</c:v>
                </c:pt>
                <c:pt idx="51728">
                  <c:v>517179.31</c:v>
                </c:pt>
                <c:pt idx="51729">
                  <c:v>517189.31</c:v>
                </c:pt>
                <c:pt idx="51730">
                  <c:v>517199.34</c:v>
                </c:pt>
                <c:pt idx="51731">
                  <c:v>517209.31</c:v>
                </c:pt>
                <c:pt idx="51732">
                  <c:v>517219.31</c:v>
                </c:pt>
                <c:pt idx="51733">
                  <c:v>517229.31</c:v>
                </c:pt>
                <c:pt idx="51734">
                  <c:v>517239.31</c:v>
                </c:pt>
                <c:pt idx="51735">
                  <c:v>517249.31</c:v>
                </c:pt>
                <c:pt idx="51736">
                  <c:v>517259.31</c:v>
                </c:pt>
                <c:pt idx="51737">
                  <c:v>517269.31</c:v>
                </c:pt>
                <c:pt idx="51738">
                  <c:v>517279.31</c:v>
                </c:pt>
                <c:pt idx="51739">
                  <c:v>517289.31</c:v>
                </c:pt>
                <c:pt idx="51740">
                  <c:v>517299.28</c:v>
                </c:pt>
                <c:pt idx="51741">
                  <c:v>517309.31</c:v>
                </c:pt>
                <c:pt idx="51742">
                  <c:v>517319.31</c:v>
                </c:pt>
                <c:pt idx="51743">
                  <c:v>517329.28</c:v>
                </c:pt>
                <c:pt idx="51744">
                  <c:v>517339.25</c:v>
                </c:pt>
                <c:pt idx="51745">
                  <c:v>517349.31</c:v>
                </c:pt>
                <c:pt idx="51746">
                  <c:v>517359.31</c:v>
                </c:pt>
                <c:pt idx="51747">
                  <c:v>517369.28</c:v>
                </c:pt>
                <c:pt idx="51748">
                  <c:v>517379.31</c:v>
                </c:pt>
                <c:pt idx="51749">
                  <c:v>517389.31</c:v>
                </c:pt>
                <c:pt idx="51750">
                  <c:v>517399.28</c:v>
                </c:pt>
                <c:pt idx="51751">
                  <c:v>517409.25</c:v>
                </c:pt>
                <c:pt idx="51752">
                  <c:v>517419.31</c:v>
                </c:pt>
                <c:pt idx="51753">
                  <c:v>517429.28</c:v>
                </c:pt>
                <c:pt idx="51754">
                  <c:v>517439.25</c:v>
                </c:pt>
                <c:pt idx="51755">
                  <c:v>517449.25</c:v>
                </c:pt>
                <c:pt idx="51756">
                  <c:v>517459.28</c:v>
                </c:pt>
                <c:pt idx="51757">
                  <c:v>517469.25</c:v>
                </c:pt>
                <c:pt idx="51758">
                  <c:v>517479.25</c:v>
                </c:pt>
                <c:pt idx="51759">
                  <c:v>517489.28</c:v>
                </c:pt>
                <c:pt idx="51760">
                  <c:v>517499.25</c:v>
                </c:pt>
                <c:pt idx="51761">
                  <c:v>517509.25</c:v>
                </c:pt>
                <c:pt idx="51762">
                  <c:v>517519.25</c:v>
                </c:pt>
                <c:pt idx="51763">
                  <c:v>517529.28</c:v>
                </c:pt>
                <c:pt idx="51764">
                  <c:v>517539.25</c:v>
                </c:pt>
                <c:pt idx="51765">
                  <c:v>517549.25</c:v>
                </c:pt>
                <c:pt idx="51766">
                  <c:v>517559.25</c:v>
                </c:pt>
                <c:pt idx="51767">
                  <c:v>517569.25</c:v>
                </c:pt>
                <c:pt idx="51768">
                  <c:v>517579.25</c:v>
                </c:pt>
                <c:pt idx="51769">
                  <c:v>517589.25</c:v>
                </c:pt>
                <c:pt idx="51770">
                  <c:v>517599.25</c:v>
                </c:pt>
                <c:pt idx="51771">
                  <c:v>517609.25</c:v>
                </c:pt>
                <c:pt idx="51772">
                  <c:v>517619.25</c:v>
                </c:pt>
                <c:pt idx="51773">
                  <c:v>517629.22</c:v>
                </c:pt>
                <c:pt idx="51774">
                  <c:v>517639.25</c:v>
                </c:pt>
                <c:pt idx="51775">
                  <c:v>517649.25</c:v>
                </c:pt>
                <c:pt idx="51776">
                  <c:v>517659.22</c:v>
                </c:pt>
                <c:pt idx="51777">
                  <c:v>517669.19</c:v>
                </c:pt>
                <c:pt idx="51778">
                  <c:v>517679.25</c:v>
                </c:pt>
                <c:pt idx="51779">
                  <c:v>517689.22</c:v>
                </c:pt>
                <c:pt idx="51780">
                  <c:v>517699.19</c:v>
                </c:pt>
                <c:pt idx="51781">
                  <c:v>517709.25</c:v>
                </c:pt>
                <c:pt idx="51782">
                  <c:v>517719.25</c:v>
                </c:pt>
                <c:pt idx="51783">
                  <c:v>517729.22</c:v>
                </c:pt>
                <c:pt idx="51784">
                  <c:v>517739.19</c:v>
                </c:pt>
                <c:pt idx="51785">
                  <c:v>517749.25</c:v>
                </c:pt>
                <c:pt idx="51786">
                  <c:v>517759.22</c:v>
                </c:pt>
                <c:pt idx="51787">
                  <c:v>517769.19</c:v>
                </c:pt>
                <c:pt idx="51788">
                  <c:v>517779.19</c:v>
                </c:pt>
                <c:pt idx="51789">
                  <c:v>517789.22</c:v>
                </c:pt>
                <c:pt idx="51790">
                  <c:v>517799.19</c:v>
                </c:pt>
                <c:pt idx="51791">
                  <c:v>517809.19</c:v>
                </c:pt>
                <c:pt idx="51792">
                  <c:v>517819.22</c:v>
                </c:pt>
                <c:pt idx="51793">
                  <c:v>517829.19</c:v>
                </c:pt>
                <c:pt idx="51794">
                  <c:v>517839.19</c:v>
                </c:pt>
                <c:pt idx="51795">
                  <c:v>517849.19</c:v>
                </c:pt>
                <c:pt idx="51796">
                  <c:v>517859.16</c:v>
                </c:pt>
                <c:pt idx="51797">
                  <c:v>517869.19</c:v>
                </c:pt>
                <c:pt idx="51798">
                  <c:v>517879.19</c:v>
                </c:pt>
                <c:pt idx="51799">
                  <c:v>517889.16</c:v>
                </c:pt>
                <c:pt idx="51800">
                  <c:v>517899.19</c:v>
                </c:pt>
                <c:pt idx="51801">
                  <c:v>517909.19</c:v>
                </c:pt>
                <c:pt idx="51802">
                  <c:v>517919.16</c:v>
                </c:pt>
                <c:pt idx="51803">
                  <c:v>517929.19</c:v>
                </c:pt>
                <c:pt idx="51804">
                  <c:v>517939.19</c:v>
                </c:pt>
                <c:pt idx="51805">
                  <c:v>517949.19</c:v>
                </c:pt>
                <c:pt idx="51806">
                  <c:v>517959.16</c:v>
                </c:pt>
                <c:pt idx="51807">
                  <c:v>517969.13</c:v>
                </c:pt>
                <c:pt idx="51808">
                  <c:v>517979.19</c:v>
                </c:pt>
                <c:pt idx="51809">
                  <c:v>517989.16</c:v>
                </c:pt>
                <c:pt idx="51810">
                  <c:v>517999.13</c:v>
                </c:pt>
                <c:pt idx="51811">
                  <c:v>518009.19</c:v>
                </c:pt>
                <c:pt idx="51812">
                  <c:v>518019.16</c:v>
                </c:pt>
                <c:pt idx="51813">
                  <c:v>518029.13</c:v>
                </c:pt>
                <c:pt idx="51814">
                  <c:v>518039.19</c:v>
                </c:pt>
                <c:pt idx="51815">
                  <c:v>518049.16</c:v>
                </c:pt>
                <c:pt idx="51816">
                  <c:v>518059.13</c:v>
                </c:pt>
                <c:pt idx="51817">
                  <c:v>518069.13</c:v>
                </c:pt>
                <c:pt idx="51818">
                  <c:v>518079.13</c:v>
                </c:pt>
                <c:pt idx="51819">
                  <c:v>518089.13</c:v>
                </c:pt>
                <c:pt idx="51820">
                  <c:v>518099.13</c:v>
                </c:pt>
                <c:pt idx="51821">
                  <c:v>518109.13</c:v>
                </c:pt>
                <c:pt idx="51822">
                  <c:v>518119.16</c:v>
                </c:pt>
                <c:pt idx="51823">
                  <c:v>518129.13</c:v>
                </c:pt>
                <c:pt idx="51824">
                  <c:v>518139.13</c:v>
                </c:pt>
                <c:pt idx="51825">
                  <c:v>518149.16</c:v>
                </c:pt>
                <c:pt idx="51826">
                  <c:v>518159.13</c:v>
                </c:pt>
                <c:pt idx="51827">
                  <c:v>518169.13</c:v>
                </c:pt>
                <c:pt idx="51828">
                  <c:v>518179.13</c:v>
                </c:pt>
                <c:pt idx="51829">
                  <c:v>518189.09</c:v>
                </c:pt>
                <c:pt idx="51830">
                  <c:v>518199.13</c:v>
                </c:pt>
                <c:pt idx="51831">
                  <c:v>518209.13</c:v>
                </c:pt>
                <c:pt idx="51832">
                  <c:v>518219.09</c:v>
                </c:pt>
                <c:pt idx="51833">
                  <c:v>518229.13</c:v>
                </c:pt>
                <c:pt idx="51834">
                  <c:v>518239.13</c:v>
                </c:pt>
                <c:pt idx="51835">
                  <c:v>518249.09</c:v>
                </c:pt>
                <c:pt idx="51836">
                  <c:v>518259.13</c:v>
                </c:pt>
                <c:pt idx="51837">
                  <c:v>518269.13</c:v>
                </c:pt>
                <c:pt idx="51838">
                  <c:v>518279.09</c:v>
                </c:pt>
                <c:pt idx="51839">
                  <c:v>518289.06</c:v>
                </c:pt>
                <c:pt idx="51840">
                  <c:v>518299.06</c:v>
                </c:pt>
                <c:pt idx="51841">
                  <c:v>518309.13</c:v>
                </c:pt>
                <c:pt idx="51842">
                  <c:v>518319.09</c:v>
                </c:pt>
                <c:pt idx="51843">
                  <c:v>518329.06</c:v>
                </c:pt>
                <c:pt idx="51844">
                  <c:v>518339.13</c:v>
                </c:pt>
                <c:pt idx="51845">
                  <c:v>518349.09</c:v>
                </c:pt>
                <c:pt idx="51846">
                  <c:v>518359.06</c:v>
                </c:pt>
                <c:pt idx="51847">
                  <c:v>518369.13</c:v>
                </c:pt>
                <c:pt idx="51848">
                  <c:v>518379.09</c:v>
                </c:pt>
                <c:pt idx="51849">
                  <c:v>518389.06</c:v>
                </c:pt>
                <c:pt idx="51850">
                  <c:v>518399.06</c:v>
                </c:pt>
                <c:pt idx="51851">
                  <c:v>518409.06</c:v>
                </c:pt>
                <c:pt idx="51852">
                  <c:v>518419.06</c:v>
                </c:pt>
                <c:pt idx="51853">
                  <c:v>518429.06</c:v>
                </c:pt>
                <c:pt idx="51854">
                  <c:v>518439.06</c:v>
                </c:pt>
                <c:pt idx="51855">
                  <c:v>518449.06</c:v>
                </c:pt>
                <c:pt idx="51856">
                  <c:v>518459.06</c:v>
                </c:pt>
                <c:pt idx="51857">
                  <c:v>518469.06</c:v>
                </c:pt>
                <c:pt idx="51858">
                  <c:v>518479.09</c:v>
                </c:pt>
                <c:pt idx="51859">
                  <c:v>518489.06</c:v>
                </c:pt>
                <c:pt idx="51860">
                  <c:v>518499.06</c:v>
                </c:pt>
                <c:pt idx="51861">
                  <c:v>518509.03</c:v>
                </c:pt>
                <c:pt idx="51862">
                  <c:v>518519</c:v>
                </c:pt>
                <c:pt idx="51863">
                  <c:v>518529.06</c:v>
                </c:pt>
                <c:pt idx="51864">
                  <c:v>518539.06</c:v>
                </c:pt>
                <c:pt idx="51865">
                  <c:v>518549.03</c:v>
                </c:pt>
                <c:pt idx="51866">
                  <c:v>518559.06</c:v>
                </c:pt>
                <c:pt idx="51867">
                  <c:v>518569.06</c:v>
                </c:pt>
                <c:pt idx="51868">
                  <c:v>518579.03</c:v>
                </c:pt>
                <c:pt idx="51869">
                  <c:v>518589.06</c:v>
                </c:pt>
                <c:pt idx="51870">
                  <c:v>518599.06</c:v>
                </c:pt>
                <c:pt idx="51871">
                  <c:v>518609.03</c:v>
                </c:pt>
                <c:pt idx="51872">
                  <c:v>518619</c:v>
                </c:pt>
                <c:pt idx="51873">
                  <c:v>518629</c:v>
                </c:pt>
                <c:pt idx="51874">
                  <c:v>518639.03</c:v>
                </c:pt>
                <c:pt idx="51875">
                  <c:v>518649</c:v>
                </c:pt>
                <c:pt idx="51876">
                  <c:v>518659</c:v>
                </c:pt>
                <c:pt idx="51877">
                  <c:v>518669.03</c:v>
                </c:pt>
                <c:pt idx="51878">
                  <c:v>518679</c:v>
                </c:pt>
                <c:pt idx="51879">
                  <c:v>518689</c:v>
                </c:pt>
                <c:pt idx="51880">
                  <c:v>518699.06</c:v>
                </c:pt>
                <c:pt idx="51881">
                  <c:v>518709.03</c:v>
                </c:pt>
                <c:pt idx="51882">
                  <c:v>518719</c:v>
                </c:pt>
                <c:pt idx="51883">
                  <c:v>518729</c:v>
                </c:pt>
                <c:pt idx="51884">
                  <c:v>518739</c:v>
                </c:pt>
                <c:pt idx="51885">
                  <c:v>518749</c:v>
                </c:pt>
                <c:pt idx="51886">
                  <c:v>518759</c:v>
                </c:pt>
                <c:pt idx="51887">
                  <c:v>518769</c:v>
                </c:pt>
                <c:pt idx="51888">
                  <c:v>518779</c:v>
                </c:pt>
                <c:pt idx="51889">
                  <c:v>518789</c:v>
                </c:pt>
                <c:pt idx="51890">
                  <c:v>518799</c:v>
                </c:pt>
                <c:pt idx="51891">
                  <c:v>518809</c:v>
                </c:pt>
                <c:pt idx="51892">
                  <c:v>518819</c:v>
                </c:pt>
                <c:pt idx="51893">
                  <c:v>518829</c:v>
                </c:pt>
                <c:pt idx="51894">
                  <c:v>518838.97</c:v>
                </c:pt>
                <c:pt idx="51895">
                  <c:v>518848.94</c:v>
                </c:pt>
                <c:pt idx="51896">
                  <c:v>518859</c:v>
                </c:pt>
                <c:pt idx="51897">
                  <c:v>518868.97</c:v>
                </c:pt>
                <c:pt idx="51898">
                  <c:v>518878.94</c:v>
                </c:pt>
                <c:pt idx="51899">
                  <c:v>518889</c:v>
                </c:pt>
                <c:pt idx="51900">
                  <c:v>518899</c:v>
                </c:pt>
                <c:pt idx="51901">
                  <c:v>518908.97</c:v>
                </c:pt>
                <c:pt idx="51902">
                  <c:v>518919</c:v>
                </c:pt>
                <c:pt idx="51903">
                  <c:v>518929</c:v>
                </c:pt>
                <c:pt idx="51904">
                  <c:v>518938.97</c:v>
                </c:pt>
                <c:pt idx="51905">
                  <c:v>518948.94</c:v>
                </c:pt>
                <c:pt idx="51906">
                  <c:v>518958.94</c:v>
                </c:pt>
                <c:pt idx="51907">
                  <c:v>518968.97</c:v>
                </c:pt>
                <c:pt idx="51908">
                  <c:v>518978.94</c:v>
                </c:pt>
                <c:pt idx="51909">
                  <c:v>518988.94</c:v>
                </c:pt>
                <c:pt idx="51910">
                  <c:v>518998.97</c:v>
                </c:pt>
                <c:pt idx="51911">
                  <c:v>519008.94</c:v>
                </c:pt>
                <c:pt idx="51912">
                  <c:v>519018.94</c:v>
                </c:pt>
                <c:pt idx="51913">
                  <c:v>519028.97</c:v>
                </c:pt>
                <c:pt idx="51914">
                  <c:v>519038.94</c:v>
                </c:pt>
                <c:pt idx="51915">
                  <c:v>519048.94</c:v>
                </c:pt>
                <c:pt idx="51916">
                  <c:v>519058.94</c:v>
                </c:pt>
                <c:pt idx="51917">
                  <c:v>519068.91</c:v>
                </c:pt>
                <c:pt idx="51918">
                  <c:v>519078.94</c:v>
                </c:pt>
                <c:pt idx="51919">
                  <c:v>519088.94</c:v>
                </c:pt>
                <c:pt idx="51920">
                  <c:v>519098.91</c:v>
                </c:pt>
                <c:pt idx="51921">
                  <c:v>519108.94</c:v>
                </c:pt>
                <c:pt idx="51922">
                  <c:v>519118.94</c:v>
                </c:pt>
                <c:pt idx="51923">
                  <c:v>519128.94</c:v>
                </c:pt>
                <c:pt idx="51924">
                  <c:v>519138.94</c:v>
                </c:pt>
                <c:pt idx="51925">
                  <c:v>519148.94</c:v>
                </c:pt>
                <c:pt idx="51926">
                  <c:v>519158.94</c:v>
                </c:pt>
                <c:pt idx="51927">
                  <c:v>519168.91</c:v>
                </c:pt>
                <c:pt idx="51928">
                  <c:v>519178.88</c:v>
                </c:pt>
                <c:pt idx="51929">
                  <c:v>519188.94</c:v>
                </c:pt>
                <c:pt idx="51930">
                  <c:v>519198.91</c:v>
                </c:pt>
                <c:pt idx="51931">
                  <c:v>519208.88</c:v>
                </c:pt>
                <c:pt idx="51932">
                  <c:v>519218.94</c:v>
                </c:pt>
                <c:pt idx="51933">
                  <c:v>519228.91</c:v>
                </c:pt>
                <c:pt idx="51934">
                  <c:v>519238.88</c:v>
                </c:pt>
                <c:pt idx="51935">
                  <c:v>519248.94</c:v>
                </c:pt>
                <c:pt idx="51936">
                  <c:v>519258.91</c:v>
                </c:pt>
                <c:pt idx="51937">
                  <c:v>519268.88</c:v>
                </c:pt>
                <c:pt idx="51938">
                  <c:v>519278.88</c:v>
                </c:pt>
                <c:pt idx="51939">
                  <c:v>519288.88</c:v>
                </c:pt>
                <c:pt idx="51940">
                  <c:v>519298.91</c:v>
                </c:pt>
                <c:pt idx="51941">
                  <c:v>519308.88</c:v>
                </c:pt>
                <c:pt idx="51942">
                  <c:v>519318.88</c:v>
                </c:pt>
                <c:pt idx="51943">
                  <c:v>519328.91</c:v>
                </c:pt>
                <c:pt idx="51944">
                  <c:v>519338.88</c:v>
                </c:pt>
                <c:pt idx="51945">
                  <c:v>519348.88</c:v>
                </c:pt>
                <c:pt idx="51946">
                  <c:v>519358.91</c:v>
                </c:pt>
                <c:pt idx="51947">
                  <c:v>519368.88</c:v>
                </c:pt>
                <c:pt idx="51948">
                  <c:v>519378.88</c:v>
                </c:pt>
                <c:pt idx="51949">
                  <c:v>519388.88</c:v>
                </c:pt>
                <c:pt idx="51950">
                  <c:v>519398.84</c:v>
                </c:pt>
                <c:pt idx="51951">
                  <c:v>519408.88</c:v>
                </c:pt>
                <c:pt idx="51952">
                  <c:v>519418.88</c:v>
                </c:pt>
                <c:pt idx="51953">
                  <c:v>519428.84</c:v>
                </c:pt>
                <c:pt idx="51954">
                  <c:v>519438.88</c:v>
                </c:pt>
                <c:pt idx="51955">
                  <c:v>519448.88</c:v>
                </c:pt>
                <c:pt idx="51956">
                  <c:v>519458.84</c:v>
                </c:pt>
                <c:pt idx="51957">
                  <c:v>519468.88</c:v>
                </c:pt>
                <c:pt idx="51958">
                  <c:v>519478.88</c:v>
                </c:pt>
                <c:pt idx="51959">
                  <c:v>519488.88</c:v>
                </c:pt>
                <c:pt idx="51960">
                  <c:v>519498.84</c:v>
                </c:pt>
                <c:pt idx="51961">
                  <c:v>519508.81</c:v>
                </c:pt>
                <c:pt idx="51962">
                  <c:v>519518.88</c:v>
                </c:pt>
                <c:pt idx="51963">
                  <c:v>519528.84</c:v>
                </c:pt>
                <c:pt idx="51964">
                  <c:v>519538.81</c:v>
                </c:pt>
                <c:pt idx="51965">
                  <c:v>519548.88</c:v>
                </c:pt>
                <c:pt idx="51966">
                  <c:v>519558.84</c:v>
                </c:pt>
                <c:pt idx="51967">
                  <c:v>519568.81</c:v>
                </c:pt>
                <c:pt idx="51968">
                  <c:v>519578.88</c:v>
                </c:pt>
                <c:pt idx="51969">
                  <c:v>519588.84</c:v>
                </c:pt>
                <c:pt idx="51970">
                  <c:v>519598.81</c:v>
                </c:pt>
                <c:pt idx="51971">
                  <c:v>519608.81</c:v>
                </c:pt>
                <c:pt idx="51972">
                  <c:v>519618.81</c:v>
                </c:pt>
                <c:pt idx="51973">
                  <c:v>519628.81</c:v>
                </c:pt>
                <c:pt idx="51974">
                  <c:v>519638.81</c:v>
                </c:pt>
                <c:pt idx="51975">
                  <c:v>519648.81</c:v>
                </c:pt>
                <c:pt idx="51976">
                  <c:v>519658.84</c:v>
                </c:pt>
                <c:pt idx="51977">
                  <c:v>519668.81</c:v>
                </c:pt>
                <c:pt idx="51978">
                  <c:v>519678.81</c:v>
                </c:pt>
                <c:pt idx="51979">
                  <c:v>519688.84</c:v>
                </c:pt>
                <c:pt idx="51980">
                  <c:v>519698.81</c:v>
                </c:pt>
                <c:pt idx="51981">
                  <c:v>519708.81</c:v>
                </c:pt>
                <c:pt idx="51982">
                  <c:v>519718.81</c:v>
                </c:pt>
                <c:pt idx="51983">
                  <c:v>519728.78</c:v>
                </c:pt>
                <c:pt idx="51984">
                  <c:v>519738.81</c:v>
                </c:pt>
                <c:pt idx="51985">
                  <c:v>519748.81</c:v>
                </c:pt>
                <c:pt idx="51986">
                  <c:v>519758.78</c:v>
                </c:pt>
                <c:pt idx="51987">
                  <c:v>519768.81</c:v>
                </c:pt>
                <c:pt idx="51988">
                  <c:v>519778.81</c:v>
                </c:pt>
                <c:pt idx="51989">
                  <c:v>519788.78</c:v>
                </c:pt>
                <c:pt idx="51990">
                  <c:v>519798.81</c:v>
                </c:pt>
                <c:pt idx="51991">
                  <c:v>519808.81</c:v>
                </c:pt>
                <c:pt idx="51992">
                  <c:v>519818.78</c:v>
                </c:pt>
                <c:pt idx="51993">
                  <c:v>519828.75</c:v>
                </c:pt>
                <c:pt idx="51994">
                  <c:v>519838.75</c:v>
                </c:pt>
                <c:pt idx="51995">
                  <c:v>519848.78</c:v>
                </c:pt>
                <c:pt idx="51996">
                  <c:v>519858.75</c:v>
                </c:pt>
                <c:pt idx="51997">
                  <c:v>519868.75</c:v>
                </c:pt>
                <c:pt idx="51998">
                  <c:v>519878.81</c:v>
                </c:pt>
                <c:pt idx="51999">
                  <c:v>519888.78</c:v>
                </c:pt>
                <c:pt idx="52000">
                  <c:v>519898.75</c:v>
                </c:pt>
                <c:pt idx="52001">
                  <c:v>519908.81</c:v>
                </c:pt>
                <c:pt idx="52002">
                  <c:v>519918.78</c:v>
                </c:pt>
                <c:pt idx="52003">
                  <c:v>519928.75</c:v>
                </c:pt>
                <c:pt idx="52004">
                  <c:v>519938.75</c:v>
                </c:pt>
                <c:pt idx="52005">
                  <c:v>519948.75</c:v>
                </c:pt>
                <c:pt idx="52006">
                  <c:v>519958.75</c:v>
                </c:pt>
                <c:pt idx="52007">
                  <c:v>519968.75</c:v>
                </c:pt>
                <c:pt idx="52008">
                  <c:v>519978.75</c:v>
                </c:pt>
                <c:pt idx="52009">
                  <c:v>519988.75</c:v>
                </c:pt>
                <c:pt idx="52010">
                  <c:v>519998.75</c:v>
                </c:pt>
                <c:pt idx="52011">
                  <c:v>520008.75</c:v>
                </c:pt>
                <c:pt idx="52012">
                  <c:v>520018.75</c:v>
                </c:pt>
                <c:pt idx="52013">
                  <c:v>520028.75</c:v>
                </c:pt>
                <c:pt idx="52014">
                  <c:v>520038.75</c:v>
                </c:pt>
                <c:pt idx="52015">
                  <c:v>520048.72</c:v>
                </c:pt>
                <c:pt idx="52016">
                  <c:v>520058.69</c:v>
                </c:pt>
                <c:pt idx="52017">
                  <c:v>520068.75</c:v>
                </c:pt>
                <c:pt idx="52018">
                  <c:v>520078.75</c:v>
                </c:pt>
                <c:pt idx="52019">
                  <c:v>520088.72</c:v>
                </c:pt>
                <c:pt idx="52020">
                  <c:v>520098.75</c:v>
                </c:pt>
                <c:pt idx="52021">
                  <c:v>520108.75</c:v>
                </c:pt>
                <c:pt idx="52022">
                  <c:v>520118.72</c:v>
                </c:pt>
                <c:pt idx="52023">
                  <c:v>520128.75</c:v>
                </c:pt>
                <c:pt idx="52024">
                  <c:v>520138.75</c:v>
                </c:pt>
                <c:pt idx="52025">
                  <c:v>520148.72</c:v>
                </c:pt>
                <c:pt idx="52026">
                  <c:v>520158.69</c:v>
                </c:pt>
                <c:pt idx="52027">
                  <c:v>520168.69</c:v>
                </c:pt>
                <c:pt idx="52028">
                  <c:v>520178.72</c:v>
                </c:pt>
                <c:pt idx="52029">
                  <c:v>520188.69</c:v>
                </c:pt>
                <c:pt idx="52030">
                  <c:v>520198.69</c:v>
                </c:pt>
                <c:pt idx="52031">
                  <c:v>520208.72</c:v>
                </c:pt>
                <c:pt idx="52032">
                  <c:v>520218.69</c:v>
                </c:pt>
                <c:pt idx="52033">
                  <c:v>520228.69</c:v>
                </c:pt>
                <c:pt idx="52034">
                  <c:v>520238.75</c:v>
                </c:pt>
                <c:pt idx="52035">
                  <c:v>520248.72</c:v>
                </c:pt>
                <c:pt idx="52036">
                  <c:v>520258.69</c:v>
                </c:pt>
                <c:pt idx="52037">
                  <c:v>520268.69</c:v>
                </c:pt>
                <c:pt idx="52038">
                  <c:v>520278.66</c:v>
                </c:pt>
                <c:pt idx="52039">
                  <c:v>520288.69</c:v>
                </c:pt>
                <c:pt idx="52040">
                  <c:v>520298.69</c:v>
                </c:pt>
                <c:pt idx="52041">
                  <c:v>520308.69</c:v>
                </c:pt>
                <c:pt idx="52042">
                  <c:v>520318.69</c:v>
                </c:pt>
                <c:pt idx="52043">
                  <c:v>520328.69</c:v>
                </c:pt>
                <c:pt idx="52044">
                  <c:v>520338.69</c:v>
                </c:pt>
                <c:pt idx="52045">
                  <c:v>520348.69</c:v>
                </c:pt>
                <c:pt idx="52046">
                  <c:v>520358.69</c:v>
                </c:pt>
                <c:pt idx="52047">
                  <c:v>520368.69</c:v>
                </c:pt>
                <c:pt idx="52048">
                  <c:v>520378.66</c:v>
                </c:pt>
                <c:pt idx="52049">
                  <c:v>520388.63</c:v>
                </c:pt>
                <c:pt idx="52050">
                  <c:v>520398.69</c:v>
                </c:pt>
                <c:pt idx="52051">
                  <c:v>520408.66</c:v>
                </c:pt>
                <c:pt idx="52052">
                  <c:v>520418.63</c:v>
                </c:pt>
                <c:pt idx="52053">
                  <c:v>520428.69</c:v>
                </c:pt>
                <c:pt idx="52054">
                  <c:v>520438.66</c:v>
                </c:pt>
                <c:pt idx="52055">
                  <c:v>520448.63</c:v>
                </c:pt>
                <c:pt idx="52056">
                  <c:v>520458.69</c:v>
                </c:pt>
                <c:pt idx="52057">
                  <c:v>520468.69</c:v>
                </c:pt>
                <c:pt idx="52058">
                  <c:v>520478.66</c:v>
                </c:pt>
                <c:pt idx="52059">
                  <c:v>520488.63</c:v>
                </c:pt>
                <c:pt idx="52060">
                  <c:v>520498.63</c:v>
                </c:pt>
                <c:pt idx="52061">
                  <c:v>520508.66</c:v>
                </c:pt>
                <c:pt idx="52062">
                  <c:v>520518.63</c:v>
                </c:pt>
                <c:pt idx="52063">
                  <c:v>520528.63</c:v>
                </c:pt>
                <c:pt idx="52064">
                  <c:v>520538.66</c:v>
                </c:pt>
                <c:pt idx="52065">
                  <c:v>520548.63</c:v>
                </c:pt>
                <c:pt idx="52066">
                  <c:v>520558.63</c:v>
                </c:pt>
                <c:pt idx="52067">
                  <c:v>520568.66</c:v>
                </c:pt>
                <c:pt idx="52068">
                  <c:v>520578.63</c:v>
                </c:pt>
                <c:pt idx="52069">
                  <c:v>520588.63</c:v>
                </c:pt>
                <c:pt idx="52070">
                  <c:v>520598.63</c:v>
                </c:pt>
                <c:pt idx="52071">
                  <c:v>520608.59</c:v>
                </c:pt>
                <c:pt idx="52072">
                  <c:v>520618.63</c:v>
                </c:pt>
                <c:pt idx="52073">
                  <c:v>520628.63</c:v>
                </c:pt>
                <c:pt idx="52074">
                  <c:v>520638.59</c:v>
                </c:pt>
                <c:pt idx="52075">
                  <c:v>520648.63</c:v>
                </c:pt>
                <c:pt idx="52076">
                  <c:v>520658.63</c:v>
                </c:pt>
                <c:pt idx="52077">
                  <c:v>520668.63</c:v>
                </c:pt>
                <c:pt idx="52078">
                  <c:v>520678.63</c:v>
                </c:pt>
                <c:pt idx="52079">
                  <c:v>520688.63</c:v>
                </c:pt>
                <c:pt idx="52080">
                  <c:v>520698.63</c:v>
                </c:pt>
                <c:pt idx="52081">
                  <c:v>520708.59</c:v>
                </c:pt>
                <c:pt idx="52082">
                  <c:v>520718.56</c:v>
                </c:pt>
                <c:pt idx="52083">
                  <c:v>520728.63</c:v>
                </c:pt>
                <c:pt idx="52084">
                  <c:v>520738.59</c:v>
                </c:pt>
                <c:pt idx="52085">
                  <c:v>520748.56</c:v>
                </c:pt>
                <c:pt idx="52086">
                  <c:v>520758.63</c:v>
                </c:pt>
                <c:pt idx="52087">
                  <c:v>520768.59</c:v>
                </c:pt>
                <c:pt idx="52088">
                  <c:v>520778.56</c:v>
                </c:pt>
                <c:pt idx="52089">
                  <c:v>520788.63</c:v>
                </c:pt>
                <c:pt idx="52090">
                  <c:v>520798.59</c:v>
                </c:pt>
                <c:pt idx="52091">
                  <c:v>520808.56</c:v>
                </c:pt>
                <c:pt idx="52092">
                  <c:v>520818.56</c:v>
                </c:pt>
                <c:pt idx="52093">
                  <c:v>520828.56</c:v>
                </c:pt>
                <c:pt idx="52094">
                  <c:v>520838.59</c:v>
                </c:pt>
                <c:pt idx="52095">
                  <c:v>520848.56</c:v>
                </c:pt>
                <c:pt idx="52096">
                  <c:v>520858.56</c:v>
                </c:pt>
                <c:pt idx="52097">
                  <c:v>520868.59</c:v>
                </c:pt>
                <c:pt idx="52098">
                  <c:v>520878.56</c:v>
                </c:pt>
                <c:pt idx="52099">
                  <c:v>520888.56</c:v>
                </c:pt>
                <c:pt idx="52100">
                  <c:v>520898.59</c:v>
                </c:pt>
                <c:pt idx="52101">
                  <c:v>520908.56</c:v>
                </c:pt>
                <c:pt idx="52102">
                  <c:v>520918.56</c:v>
                </c:pt>
                <c:pt idx="52103">
                  <c:v>520928.56</c:v>
                </c:pt>
                <c:pt idx="52104">
                  <c:v>520938.53</c:v>
                </c:pt>
                <c:pt idx="52105">
                  <c:v>520948.56</c:v>
                </c:pt>
                <c:pt idx="52106">
                  <c:v>520958.56</c:v>
                </c:pt>
                <c:pt idx="52107">
                  <c:v>520968.53</c:v>
                </c:pt>
                <c:pt idx="52108">
                  <c:v>520978.56</c:v>
                </c:pt>
                <c:pt idx="52109">
                  <c:v>520988.56</c:v>
                </c:pt>
                <c:pt idx="52110">
                  <c:v>520998.53</c:v>
                </c:pt>
                <c:pt idx="52111">
                  <c:v>521008.56</c:v>
                </c:pt>
                <c:pt idx="52112">
                  <c:v>521018.56</c:v>
                </c:pt>
                <c:pt idx="52113">
                  <c:v>521028.56</c:v>
                </c:pt>
                <c:pt idx="52114">
                  <c:v>521038.5</c:v>
                </c:pt>
                <c:pt idx="52115">
                  <c:v>521048.56</c:v>
                </c:pt>
                <c:pt idx="52116">
                  <c:v>521058.56</c:v>
                </c:pt>
                <c:pt idx="52117">
                  <c:v>521068.53</c:v>
                </c:pt>
                <c:pt idx="52118">
                  <c:v>521078.5</c:v>
                </c:pt>
                <c:pt idx="52119">
                  <c:v>521088.56</c:v>
                </c:pt>
                <c:pt idx="52120">
                  <c:v>521098.53</c:v>
                </c:pt>
                <c:pt idx="52121">
                  <c:v>521108.5</c:v>
                </c:pt>
                <c:pt idx="52122">
                  <c:v>521118.56</c:v>
                </c:pt>
                <c:pt idx="52123">
                  <c:v>521128.53</c:v>
                </c:pt>
                <c:pt idx="52124">
                  <c:v>521138.5</c:v>
                </c:pt>
                <c:pt idx="52125">
                  <c:v>521148.5</c:v>
                </c:pt>
                <c:pt idx="52126">
                  <c:v>521158.53</c:v>
                </c:pt>
                <c:pt idx="52127">
                  <c:v>521168.5</c:v>
                </c:pt>
                <c:pt idx="52128">
                  <c:v>521178.5</c:v>
                </c:pt>
                <c:pt idx="52129">
                  <c:v>521188.5</c:v>
                </c:pt>
                <c:pt idx="52130">
                  <c:v>521198.5</c:v>
                </c:pt>
                <c:pt idx="52131">
                  <c:v>521208.5</c:v>
                </c:pt>
                <c:pt idx="52132">
                  <c:v>521218.5</c:v>
                </c:pt>
                <c:pt idx="52133">
                  <c:v>521228.53</c:v>
                </c:pt>
                <c:pt idx="52134">
                  <c:v>521238.5</c:v>
                </c:pt>
                <c:pt idx="52135">
                  <c:v>521248.5</c:v>
                </c:pt>
                <c:pt idx="52136">
                  <c:v>521258.5</c:v>
                </c:pt>
                <c:pt idx="52137">
                  <c:v>521268.5</c:v>
                </c:pt>
                <c:pt idx="52138">
                  <c:v>521278.5</c:v>
                </c:pt>
                <c:pt idx="52139">
                  <c:v>521288.5</c:v>
                </c:pt>
                <c:pt idx="52140">
                  <c:v>521298.47</c:v>
                </c:pt>
                <c:pt idx="52141">
                  <c:v>521308.5</c:v>
                </c:pt>
                <c:pt idx="52142">
                  <c:v>521318.5</c:v>
                </c:pt>
                <c:pt idx="52143">
                  <c:v>521328.47</c:v>
                </c:pt>
                <c:pt idx="52144">
                  <c:v>521338.5</c:v>
                </c:pt>
                <c:pt idx="52145">
                  <c:v>521348.5</c:v>
                </c:pt>
                <c:pt idx="52146">
                  <c:v>521358.47</c:v>
                </c:pt>
                <c:pt idx="52147">
                  <c:v>521368.44</c:v>
                </c:pt>
                <c:pt idx="52148">
                  <c:v>521378.5</c:v>
                </c:pt>
                <c:pt idx="52149">
                  <c:v>521388.47</c:v>
                </c:pt>
                <c:pt idx="52150">
                  <c:v>521398.44</c:v>
                </c:pt>
                <c:pt idx="52151">
                  <c:v>521408.44</c:v>
                </c:pt>
                <c:pt idx="52152">
                  <c:v>521418.5</c:v>
                </c:pt>
                <c:pt idx="52153">
                  <c:v>521428.47</c:v>
                </c:pt>
                <c:pt idx="52154">
                  <c:v>521438.44</c:v>
                </c:pt>
                <c:pt idx="52155">
                  <c:v>521448.5</c:v>
                </c:pt>
                <c:pt idx="52156">
                  <c:v>521458.47</c:v>
                </c:pt>
                <c:pt idx="52157">
                  <c:v>521468.44</c:v>
                </c:pt>
                <c:pt idx="52158">
                  <c:v>521478.44</c:v>
                </c:pt>
                <c:pt idx="52159">
                  <c:v>521488.47</c:v>
                </c:pt>
                <c:pt idx="52160">
                  <c:v>521498.44</c:v>
                </c:pt>
                <c:pt idx="52161">
                  <c:v>521508.44</c:v>
                </c:pt>
                <c:pt idx="52162">
                  <c:v>521518.44</c:v>
                </c:pt>
                <c:pt idx="52163">
                  <c:v>521528.44</c:v>
                </c:pt>
                <c:pt idx="52164">
                  <c:v>521538.44</c:v>
                </c:pt>
                <c:pt idx="52165">
                  <c:v>521548.44</c:v>
                </c:pt>
                <c:pt idx="52166">
                  <c:v>521558.44</c:v>
                </c:pt>
                <c:pt idx="52167">
                  <c:v>521568.44</c:v>
                </c:pt>
                <c:pt idx="52168">
                  <c:v>521578.44</c:v>
                </c:pt>
                <c:pt idx="52169">
                  <c:v>521588.41</c:v>
                </c:pt>
                <c:pt idx="52170">
                  <c:v>521598.44</c:v>
                </c:pt>
                <c:pt idx="52171">
                  <c:v>521608.44</c:v>
                </c:pt>
                <c:pt idx="52172">
                  <c:v>521618.44</c:v>
                </c:pt>
                <c:pt idx="52173">
                  <c:v>521628.38</c:v>
                </c:pt>
                <c:pt idx="52174">
                  <c:v>521638.44</c:v>
                </c:pt>
                <c:pt idx="52175">
                  <c:v>521648.44</c:v>
                </c:pt>
                <c:pt idx="52176">
                  <c:v>521658.41</c:v>
                </c:pt>
                <c:pt idx="52177">
                  <c:v>521668.44</c:v>
                </c:pt>
                <c:pt idx="52178">
                  <c:v>521678.44</c:v>
                </c:pt>
                <c:pt idx="52179">
                  <c:v>521688.41</c:v>
                </c:pt>
                <c:pt idx="52180">
                  <c:v>521698.38</c:v>
                </c:pt>
                <c:pt idx="52181">
                  <c:v>521708.44</c:v>
                </c:pt>
                <c:pt idx="52182">
                  <c:v>521718.41</c:v>
                </c:pt>
                <c:pt idx="52183">
                  <c:v>521728.38</c:v>
                </c:pt>
                <c:pt idx="52184">
                  <c:v>521738.38</c:v>
                </c:pt>
                <c:pt idx="52185">
                  <c:v>521748.41</c:v>
                </c:pt>
                <c:pt idx="52186">
                  <c:v>521758.38</c:v>
                </c:pt>
                <c:pt idx="52187">
                  <c:v>521768.38</c:v>
                </c:pt>
                <c:pt idx="52188">
                  <c:v>521778.44</c:v>
                </c:pt>
                <c:pt idx="52189">
                  <c:v>521788.38</c:v>
                </c:pt>
                <c:pt idx="52190">
                  <c:v>521798.38</c:v>
                </c:pt>
                <c:pt idx="52191">
                  <c:v>521808.38</c:v>
                </c:pt>
                <c:pt idx="52192">
                  <c:v>521818.41</c:v>
                </c:pt>
                <c:pt idx="52193">
                  <c:v>521828.38</c:v>
                </c:pt>
                <c:pt idx="52194">
                  <c:v>521838.38</c:v>
                </c:pt>
                <c:pt idx="52195">
                  <c:v>521848.38</c:v>
                </c:pt>
                <c:pt idx="52196">
                  <c:v>521858.38</c:v>
                </c:pt>
                <c:pt idx="52197">
                  <c:v>521868.38</c:v>
                </c:pt>
                <c:pt idx="52198">
                  <c:v>521878.38</c:v>
                </c:pt>
                <c:pt idx="52199">
                  <c:v>521888.38</c:v>
                </c:pt>
                <c:pt idx="52200">
                  <c:v>521898.38</c:v>
                </c:pt>
                <c:pt idx="52201">
                  <c:v>521908.38</c:v>
                </c:pt>
                <c:pt idx="52202">
                  <c:v>521918.34</c:v>
                </c:pt>
                <c:pt idx="52203">
                  <c:v>521928.38</c:v>
                </c:pt>
                <c:pt idx="52204">
                  <c:v>521938.38</c:v>
                </c:pt>
                <c:pt idx="52205">
                  <c:v>521948.34</c:v>
                </c:pt>
                <c:pt idx="52206">
                  <c:v>521958.31</c:v>
                </c:pt>
                <c:pt idx="52207">
                  <c:v>521968.38</c:v>
                </c:pt>
                <c:pt idx="52208">
                  <c:v>521978.34</c:v>
                </c:pt>
                <c:pt idx="52209">
                  <c:v>521988.31</c:v>
                </c:pt>
                <c:pt idx="52210">
                  <c:v>521998.38</c:v>
                </c:pt>
                <c:pt idx="52211">
                  <c:v>522008.38</c:v>
                </c:pt>
                <c:pt idx="52212">
                  <c:v>522018.34</c:v>
                </c:pt>
                <c:pt idx="52213">
                  <c:v>522028.31</c:v>
                </c:pt>
                <c:pt idx="52214">
                  <c:v>522038.38</c:v>
                </c:pt>
                <c:pt idx="52215">
                  <c:v>522048.34</c:v>
                </c:pt>
                <c:pt idx="52216">
                  <c:v>522058.31</c:v>
                </c:pt>
                <c:pt idx="52217">
                  <c:v>522068.31</c:v>
                </c:pt>
                <c:pt idx="52218">
                  <c:v>522078.34</c:v>
                </c:pt>
                <c:pt idx="52219">
                  <c:v>522088.31</c:v>
                </c:pt>
                <c:pt idx="52220">
                  <c:v>522098.31</c:v>
                </c:pt>
                <c:pt idx="52221">
                  <c:v>522108.34</c:v>
                </c:pt>
                <c:pt idx="52222">
                  <c:v>522118.31</c:v>
                </c:pt>
                <c:pt idx="52223">
                  <c:v>522128.31</c:v>
                </c:pt>
                <c:pt idx="52224">
                  <c:v>522138.31</c:v>
                </c:pt>
                <c:pt idx="52225">
                  <c:v>522148.31</c:v>
                </c:pt>
                <c:pt idx="52226">
                  <c:v>522158.31</c:v>
                </c:pt>
                <c:pt idx="52227">
                  <c:v>522168.31</c:v>
                </c:pt>
                <c:pt idx="52228">
                  <c:v>522178.28</c:v>
                </c:pt>
                <c:pt idx="52229">
                  <c:v>522188.31</c:v>
                </c:pt>
                <c:pt idx="52230">
                  <c:v>522198.31</c:v>
                </c:pt>
                <c:pt idx="52231">
                  <c:v>522208.31</c:v>
                </c:pt>
                <c:pt idx="52232">
                  <c:v>522218.31</c:v>
                </c:pt>
                <c:pt idx="52233">
                  <c:v>522228.31</c:v>
                </c:pt>
                <c:pt idx="52234">
                  <c:v>522238.31</c:v>
                </c:pt>
                <c:pt idx="52235">
                  <c:v>522248.28</c:v>
                </c:pt>
                <c:pt idx="52236">
                  <c:v>522258.31</c:v>
                </c:pt>
                <c:pt idx="52237">
                  <c:v>522268.31</c:v>
                </c:pt>
                <c:pt idx="52238">
                  <c:v>522278.28</c:v>
                </c:pt>
                <c:pt idx="52239">
                  <c:v>522288.31</c:v>
                </c:pt>
                <c:pt idx="52240">
                  <c:v>522298.31</c:v>
                </c:pt>
                <c:pt idx="52241">
                  <c:v>522308.28</c:v>
                </c:pt>
                <c:pt idx="52242">
                  <c:v>522318.25</c:v>
                </c:pt>
                <c:pt idx="52243">
                  <c:v>522328.31</c:v>
                </c:pt>
                <c:pt idx="52244">
                  <c:v>522338.28</c:v>
                </c:pt>
                <c:pt idx="52245">
                  <c:v>522348.25</c:v>
                </c:pt>
                <c:pt idx="52246">
                  <c:v>522358.25</c:v>
                </c:pt>
                <c:pt idx="52247">
                  <c:v>522368.31</c:v>
                </c:pt>
                <c:pt idx="52248">
                  <c:v>522378.28</c:v>
                </c:pt>
                <c:pt idx="52249">
                  <c:v>522388.25</c:v>
                </c:pt>
                <c:pt idx="52250">
                  <c:v>522398.25</c:v>
                </c:pt>
                <c:pt idx="52251">
                  <c:v>522408.28</c:v>
                </c:pt>
                <c:pt idx="52252">
                  <c:v>522418.25</c:v>
                </c:pt>
                <c:pt idx="52253">
                  <c:v>522428.25</c:v>
                </c:pt>
                <c:pt idx="52254">
                  <c:v>522438.28</c:v>
                </c:pt>
                <c:pt idx="52255">
                  <c:v>522448.25</c:v>
                </c:pt>
                <c:pt idx="52256">
                  <c:v>522458.25</c:v>
                </c:pt>
                <c:pt idx="52257">
                  <c:v>522468.25</c:v>
                </c:pt>
                <c:pt idx="52258">
                  <c:v>522478.25</c:v>
                </c:pt>
                <c:pt idx="52259">
                  <c:v>522488.25</c:v>
                </c:pt>
                <c:pt idx="52260">
                  <c:v>522498.25</c:v>
                </c:pt>
                <c:pt idx="52261">
                  <c:v>522508.22</c:v>
                </c:pt>
                <c:pt idx="52262">
                  <c:v>522518.25</c:v>
                </c:pt>
                <c:pt idx="52263">
                  <c:v>522528.25</c:v>
                </c:pt>
                <c:pt idx="52264">
                  <c:v>522538.22</c:v>
                </c:pt>
                <c:pt idx="52265">
                  <c:v>522548.25</c:v>
                </c:pt>
                <c:pt idx="52266">
                  <c:v>522558.25</c:v>
                </c:pt>
                <c:pt idx="52267">
                  <c:v>522568.22</c:v>
                </c:pt>
                <c:pt idx="52268">
                  <c:v>522578.19</c:v>
                </c:pt>
                <c:pt idx="52269">
                  <c:v>522588.25</c:v>
                </c:pt>
                <c:pt idx="52270">
                  <c:v>522598.25</c:v>
                </c:pt>
                <c:pt idx="52271">
                  <c:v>522608.22</c:v>
                </c:pt>
                <c:pt idx="52272">
                  <c:v>522618.19</c:v>
                </c:pt>
                <c:pt idx="52273">
                  <c:v>522628.25</c:v>
                </c:pt>
                <c:pt idx="52274">
                  <c:v>522638.22</c:v>
                </c:pt>
                <c:pt idx="52275">
                  <c:v>522648.19</c:v>
                </c:pt>
                <c:pt idx="52276">
                  <c:v>522658.25</c:v>
                </c:pt>
                <c:pt idx="52277">
                  <c:v>522668.22</c:v>
                </c:pt>
                <c:pt idx="52278">
                  <c:v>522678.19</c:v>
                </c:pt>
                <c:pt idx="52279">
                  <c:v>522688.19</c:v>
                </c:pt>
                <c:pt idx="52280">
                  <c:v>522698.22</c:v>
                </c:pt>
                <c:pt idx="52281">
                  <c:v>522708.19</c:v>
                </c:pt>
                <c:pt idx="52282">
                  <c:v>522718.19</c:v>
                </c:pt>
                <c:pt idx="52283">
                  <c:v>522728.19</c:v>
                </c:pt>
                <c:pt idx="52284">
                  <c:v>522738.19</c:v>
                </c:pt>
                <c:pt idx="52285">
                  <c:v>522748.19</c:v>
                </c:pt>
                <c:pt idx="52286">
                  <c:v>522758.19</c:v>
                </c:pt>
                <c:pt idx="52287">
                  <c:v>522768.22</c:v>
                </c:pt>
                <c:pt idx="52288">
                  <c:v>522778.19</c:v>
                </c:pt>
                <c:pt idx="52289">
                  <c:v>522788.19</c:v>
                </c:pt>
                <c:pt idx="52290">
                  <c:v>522798.19</c:v>
                </c:pt>
                <c:pt idx="52291">
                  <c:v>522808.19</c:v>
                </c:pt>
                <c:pt idx="52292">
                  <c:v>522818.19</c:v>
                </c:pt>
                <c:pt idx="52293">
                  <c:v>522828.19</c:v>
                </c:pt>
                <c:pt idx="52294">
                  <c:v>522838.19</c:v>
                </c:pt>
                <c:pt idx="52295">
                  <c:v>522848.19</c:v>
                </c:pt>
                <c:pt idx="52296">
                  <c:v>522858.19</c:v>
                </c:pt>
                <c:pt idx="52297">
                  <c:v>522868.16</c:v>
                </c:pt>
                <c:pt idx="52298">
                  <c:v>522878.19</c:v>
                </c:pt>
                <c:pt idx="52299">
                  <c:v>522888.19</c:v>
                </c:pt>
                <c:pt idx="52300">
                  <c:v>522898.16</c:v>
                </c:pt>
                <c:pt idx="52301">
                  <c:v>522908.13</c:v>
                </c:pt>
                <c:pt idx="52302">
                  <c:v>522918.19</c:v>
                </c:pt>
                <c:pt idx="52303">
                  <c:v>522928.16</c:v>
                </c:pt>
                <c:pt idx="52304">
                  <c:v>522938.13</c:v>
                </c:pt>
                <c:pt idx="52305">
                  <c:v>522948.13</c:v>
                </c:pt>
                <c:pt idx="52306">
                  <c:v>522958.19</c:v>
                </c:pt>
                <c:pt idx="52307">
                  <c:v>522968.16</c:v>
                </c:pt>
                <c:pt idx="52308">
                  <c:v>522978.13</c:v>
                </c:pt>
                <c:pt idx="52309">
                  <c:v>522988.19</c:v>
                </c:pt>
                <c:pt idx="52310">
                  <c:v>522998.16</c:v>
                </c:pt>
                <c:pt idx="52311">
                  <c:v>523008.13</c:v>
                </c:pt>
                <c:pt idx="52312">
                  <c:v>523018.13</c:v>
                </c:pt>
                <c:pt idx="52313">
                  <c:v>523028.16</c:v>
                </c:pt>
                <c:pt idx="52314">
                  <c:v>523038.13</c:v>
                </c:pt>
                <c:pt idx="52315">
                  <c:v>523048.13</c:v>
                </c:pt>
                <c:pt idx="52316">
                  <c:v>523058.13</c:v>
                </c:pt>
                <c:pt idx="52317">
                  <c:v>523068.13</c:v>
                </c:pt>
                <c:pt idx="52318">
                  <c:v>523078.13</c:v>
                </c:pt>
                <c:pt idx="52319">
                  <c:v>523088.13</c:v>
                </c:pt>
                <c:pt idx="52320">
                  <c:v>523098.13</c:v>
                </c:pt>
                <c:pt idx="52321">
                  <c:v>523108.13</c:v>
                </c:pt>
                <c:pt idx="52322">
                  <c:v>523118.13</c:v>
                </c:pt>
                <c:pt idx="52323">
                  <c:v>523128.09</c:v>
                </c:pt>
                <c:pt idx="52324">
                  <c:v>523138.13</c:v>
                </c:pt>
                <c:pt idx="52325">
                  <c:v>523148.13</c:v>
                </c:pt>
                <c:pt idx="52326">
                  <c:v>523158.09</c:v>
                </c:pt>
                <c:pt idx="52327">
                  <c:v>523168.06</c:v>
                </c:pt>
                <c:pt idx="52328">
                  <c:v>523178.13</c:v>
                </c:pt>
                <c:pt idx="52329">
                  <c:v>523188.13</c:v>
                </c:pt>
                <c:pt idx="52330">
                  <c:v>523198.09</c:v>
                </c:pt>
                <c:pt idx="52331">
                  <c:v>523208.13</c:v>
                </c:pt>
                <c:pt idx="52332">
                  <c:v>523218.13</c:v>
                </c:pt>
                <c:pt idx="52333">
                  <c:v>523228.09</c:v>
                </c:pt>
                <c:pt idx="52334">
                  <c:v>523238.06</c:v>
                </c:pt>
                <c:pt idx="52335">
                  <c:v>523248.13</c:v>
                </c:pt>
                <c:pt idx="52336">
                  <c:v>523258.09</c:v>
                </c:pt>
                <c:pt idx="52337">
                  <c:v>523268.06</c:v>
                </c:pt>
                <c:pt idx="52338">
                  <c:v>523278.06</c:v>
                </c:pt>
                <c:pt idx="52339">
                  <c:v>523288.09</c:v>
                </c:pt>
                <c:pt idx="52340">
                  <c:v>523298.06</c:v>
                </c:pt>
                <c:pt idx="52341">
                  <c:v>523308.06</c:v>
                </c:pt>
                <c:pt idx="52342">
                  <c:v>523318.09</c:v>
                </c:pt>
                <c:pt idx="52343">
                  <c:v>523328.06</c:v>
                </c:pt>
                <c:pt idx="52344">
                  <c:v>523338.06</c:v>
                </c:pt>
                <c:pt idx="52345">
                  <c:v>523348.06</c:v>
                </c:pt>
                <c:pt idx="52346">
                  <c:v>523358.09</c:v>
                </c:pt>
                <c:pt idx="52347">
                  <c:v>523368.06</c:v>
                </c:pt>
                <c:pt idx="52348">
                  <c:v>523378.06</c:v>
                </c:pt>
                <c:pt idx="52349">
                  <c:v>523388.06</c:v>
                </c:pt>
                <c:pt idx="52350">
                  <c:v>523398.06</c:v>
                </c:pt>
                <c:pt idx="52351">
                  <c:v>523408.06</c:v>
                </c:pt>
                <c:pt idx="52352">
                  <c:v>523418.06</c:v>
                </c:pt>
                <c:pt idx="52353">
                  <c:v>523428.06</c:v>
                </c:pt>
                <c:pt idx="52354">
                  <c:v>523438.06</c:v>
                </c:pt>
                <c:pt idx="52355">
                  <c:v>523448.06</c:v>
                </c:pt>
                <c:pt idx="52356">
                  <c:v>523458.03</c:v>
                </c:pt>
                <c:pt idx="52357">
                  <c:v>523468.06</c:v>
                </c:pt>
                <c:pt idx="52358">
                  <c:v>523478.06</c:v>
                </c:pt>
                <c:pt idx="52359">
                  <c:v>523488.03</c:v>
                </c:pt>
                <c:pt idx="52360">
                  <c:v>523498</c:v>
                </c:pt>
                <c:pt idx="52361">
                  <c:v>523508.06</c:v>
                </c:pt>
                <c:pt idx="52362">
                  <c:v>523518.03</c:v>
                </c:pt>
                <c:pt idx="52363">
                  <c:v>523528</c:v>
                </c:pt>
                <c:pt idx="52364">
                  <c:v>523538.06</c:v>
                </c:pt>
                <c:pt idx="52365">
                  <c:v>523548.06</c:v>
                </c:pt>
                <c:pt idx="52366">
                  <c:v>523558.03</c:v>
                </c:pt>
                <c:pt idx="52367">
                  <c:v>523568</c:v>
                </c:pt>
                <c:pt idx="52368">
                  <c:v>523578.06</c:v>
                </c:pt>
                <c:pt idx="52369">
                  <c:v>523588.03</c:v>
                </c:pt>
                <c:pt idx="52370">
                  <c:v>523598</c:v>
                </c:pt>
                <c:pt idx="52371">
                  <c:v>523608</c:v>
                </c:pt>
                <c:pt idx="52372">
                  <c:v>523618.03</c:v>
                </c:pt>
                <c:pt idx="52373">
                  <c:v>523628</c:v>
                </c:pt>
                <c:pt idx="52374">
                  <c:v>523638</c:v>
                </c:pt>
                <c:pt idx="52375">
                  <c:v>523648.03</c:v>
                </c:pt>
                <c:pt idx="52376">
                  <c:v>523658</c:v>
                </c:pt>
                <c:pt idx="52377">
                  <c:v>523668</c:v>
                </c:pt>
                <c:pt idx="52378">
                  <c:v>523678</c:v>
                </c:pt>
                <c:pt idx="52379">
                  <c:v>523688</c:v>
                </c:pt>
                <c:pt idx="52380">
                  <c:v>523698</c:v>
                </c:pt>
                <c:pt idx="52381">
                  <c:v>523708</c:v>
                </c:pt>
                <c:pt idx="52382">
                  <c:v>523717.97</c:v>
                </c:pt>
                <c:pt idx="52383">
                  <c:v>523728</c:v>
                </c:pt>
                <c:pt idx="52384">
                  <c:v>523738</c:v>
                </c:pt>
                <c:pt idx="52385">
                  <c:v>523747.97</c:v>
                </c:pt>
                <c:pt idx="52386">
                  <c:v>523758</c:v>
                </c:pt>
                <c:pt idx="52387">
                  <c:v>523768</c:v>
                </c:pt>
                <c:pt idx="52388">
                  <c:v>523778</c:v>
                </c:pt>
                <c:pt idx="52389">
                  <c:v>523787.97</c:v>
                </c:pt>
                <c:pt idx="52390">
                  <c:v>523798</c:v>
                </c:pt>
                <c:pt idx="52391">
                  <c:v>523808</c:v>
                </c:pt>
                <c:pt idx="52392">
                  <c:v>523817.97</c:v>
                </c:pt>
                <c:pt idx="52393">
                  <c:v>523827.94</c:v>
                </c:pt>
                <c:pt idx="52394">
                  <c:v>523838</c:v>
                </c:pt>
                <c:pt idx="52395">
                  <c:v>523847.97</c:v>
                </c:pt>
                <c:pt idx="52396">
                  <c:v>523857.94</c:v>
                </c:pt>
                <c:pt idx="52397">
                  <c:v>523868</c:v>
                </c:pt>
                <c:pt idx="52398">
                  <c:v>523877.97</c:v>
                </c:pt>
                <c:pt idx="52399">
                  <c:v>523887.94</c:v>
                </c:pt>
                <c:pt idx="52400">
                  <c:v>523897.94</c:v>
                </c:pt>
                <c:pt idx="52401">
                  <c:v>523907.97</c:v>
                </c:pt>
                <c:pt idx="52402">
                  <c:v>523917.94</c:v>
                </c:pt>
                <c:pt idx="52403">
                  <c:v>523927.94</c:v>
                </c:pt>
                <c:pt idx="52404">
                  <c:v>523937.94</c:v>
                </c:pt>
                <c:pt idx="52405">
                  <c:v>523947.97</c:v>
                </c:pt>
                <c:pt idx="52406">
                  <c:v>523957.94</c:v>
                </c:pt>
                <c:pt idx="52407">
                  <c:v>523967.94</c:v>
                </c:pt>
                <c:pt idx="52408">
                  <c:v>523977.97</c:v>
                </c:pt>
                <c:pt idx="52409">
                  <c:v>523987.94</c:v>
                </c:pt>
                <c:pt idx="52410">
                  <c:v>523997.94</c:v>
                </c:pt>
                <c:pt idx="52411">
                  <c:v>524007.94</c:v>
                </c:pt>
                <c:pt idx="52412">
                  <c:v>524017.94</c:v>
                </c:pt>
                <c:pt idx="52413">
                  <c:v>524027.94</c:v>
                </c:pt>
                <c:pt idx="52414">
                  <c:v>524037.94</c:v>
                </c:pt>
                <c:pt idx="52415">
                  <c:v>524047.91</c:v>
                </c:pt>
                <c:pt idx="52416">
                  <c:v>524057.94</c:v>
                </c:pt>
                <c:pt idx="52417">
                  <c:v>524067.94</c:v>
                </c:pt>
                <c:pt idx="52418">
                  <c:v>524077.91</c:v>
                </c:pt>
                <c:pt idx="52419">
                  <c:v>524087.94</c:v>
                </c:pt>
                <c:pt idx="52420">
                  <c:v>524097.94</c:v>
                </c:pt>
                <c:pt idx="52421">
                  <c:v>524107.91</c:v>
                </c:pt>
                <c:pt idx="52422">
                  <c:v>524117.88</c:v>
                </c:pt>
                <c:pt idx="52423">
                  <c:v>524127.94</c:v>
                </c:pt>
                <c:pt idx="52424">
                  <c:v>524137.94</c:v>
                </c:pt>
                <c:pt idx="52425">
                  <c:v>524147.91</c:v>
                </c:pt>
                <c:pt idx="52426">
                  <c:v>524157.88</c:v>
                </c:pt>
                <c:pt idx="52427">
                  <c:v>524167.94</c:v>
                </c:pt>
                <c:pt idx="52428">
                  <c:v>524177.91</c:v>
                </c:pt>
                <c:pt idx="52429">
                  <c:v>524187.88</c:v>
                </c:pt>
                <c:pt idx="52430">
                  <c:v>524197.94</c:v>
                </c:pt>
                <c:pt idx="52431">
                  <c:v>524207.91</c:v>
                </c:pt>
                <c:pt idx="52432">
                  <c:v>524217.88</c:v>
                </c:pt>
                <c:pt idx="52433">
                  <c:v>524227.88</c:v>
                </c:pt>
                <c:pt idx="52434">
                  <c:v>524237.91</c:v>
                </c:pt>
                <c:pt idx="52435">
                  <c:v>524247.88</c:v>
                </c:pt>
                <c:pt idx="52436">
                  <c:v>524257.88</c:v>
                </c:pt>
                <c:pt idx="52437">
                  <c:v>524267.88</c:v>
                </c:pt>
                <c:pt idx="52438">
                  <c:v>524277.88</c:v>
                </c:pt>
                <c:pt idx="52439">
                  <c:v>524287.88</c:v>
                </c:pt>
                <c:pt idx="52440">
                  <c:v>524297.88</c:v>
                </c:pt>
                <c:pt idx="52441">
                  <c:v>524307.9399999989</c:v>
                </c:pt>
                <c:pt idx="52442">
                  <c:v>524317.88</c:v>
                </c:pt>
                <c:pt idx="52443">
                  <c:v>524327.88</c:v>
                </c:pt>
                <c:pt idx="52444">
                  <c:v>524337.81000000006</c:v>
                </c:pt>
                <c:pt idx="52445">
                  <c:v>524347.88</c:v>
                </c:pt>
                <c:pt idx="52446">
                  <c:v>524357.88</c:v>
                </c:pt>
                <c:pt idx="52447">
                  <c:v>524367.88</c:v>
                </c:pt>
                <c:pt idx="52448">
                  <c:v>524377.81000000006</c:v>
                </c:pt>
                <c:pt idx="52449">
                  <c:v>524387.88</c:v>
                </c:pt>
                <c:pt idx="52450">
                  <c:v>524397.88</c:v>
                </c:pt>
                <c:pt idx="52451">
                  <c:v>524407.81000000006</c:v>
                </c:pt>
                <c:pt idx="52452">
                  <c:v>524417.88</c:v>
                </c:pt>
                <c:pt idx="52453">
                  <c:v>524427.88</c:v>
                </c:pt>
                <c:pt idx="52454">
                  <c:v>524437.81000000006</c:v>
                </c:pt>
                <c:pt idx="52455">
                  <c:v>524447.81000000006</c:v>
                </c:pt>
                <c:pt idx="52456">
                  <c:v>524457.88</c:v>
                </c:pt>
                <c:pt idx="52457">
                  <c:v>524467.81000000006</c:v>
                </c:pt>
                <c:pt idx="52458">
                  <c:v>524477.81000000006</c:v>
                </c:pt>
                <c:pt idx="52459">
                  <c:v>524487.81000000006</c:v>
                </c:pt>
                <c:pt idx="52460">
                  <c:v>524497.81000000006</c:v>
                </c:pt>
                <c:pt idx="52461">
                  <c:v>524507.81000000006</c:v>
                </c:pt>
                <c:pt idx="52462">
                  <c:v>524517.81000000006</c:v>
                </c:pt>
                <c:pt idx="52463">
                  <c:v>524527.88</c:v>
                </c:pt>
                <c:pt idx="52464">
                  <c:v>524537.81000000006</c:v>
                </c:pt>
                <c:pt idx="52465">
                  <c:v>524547.81000000006</c:v>
                </c:pt>
                <c:pt idx="52466">
                  <c:v>524557.81000000006</c:v>
                </c:pt>
                <c:pt idx="52467">
                  <c:v>524567.81000000006</c:v>
                </c:pt>
                <c:pt idx="52468">
                  <c:v>524577.81000000006</c:v>
                </c:pt>
                <c:pt idx="52469">
                  <c:v>524587.81000000006</c:v>
                </c:pt>
                <c:pt idx="52470">
                  <c:v>524597.81000000006</c:v>
                </c:pt>
                <c:pt idx="52471">
                  <c:v>524607.81000000006</c:v>
                </c:pt>
                <c:pt idx="52472">
                  <c:v>524617.81000000006</c:v>
                </c:pt>
                <c:pt idx="52473">
                  <c:v>524627.81000000006</c:v>
                </c:pt>
                <c:pt idx="52474">
                  <c:v>524637.81000000006</c:v>
                </c:pt>
                <c:pt idx="52475">
                  <c:v>524647.81000000006</c:v>
                </c:pt>
                <c:pt idx="52476">
                  <c:v>524657.81000000006</c:v>
                </c:pt>
                <c:pt idx="52477">
                  <c:v>524667.81000000006</c:v>
                </c:pt>
                <c:pt idx="52478">
                  <c:v>524677.81000000006</c:v>
                </c:pt>
                <c:pt idx="52479">
                  <c:v>524687.81000000006</c:v>
                </c:pt>
                <c:pt idx="52480">
                  <c:v>524697.81000000006</c:v>
                </c:pt>
                <c:pt idx="52481">
                  <c:v>524707.75</c:v>
                </c:pt>
                <c:pt idx="52482">
                  <c:v>524717.81000000006</c:v>
                </c:pt>
                <c:pt idx="52483">
                  <c:v>524727.81000000006</c:v>
                </c:pt>
                <c:pt idx="52484">
                  <c:v>524737.81000000006</c:v>
                </c:pt>
                <c:pt idx="52485">
                  <c:v>524747.81000000006</c:v>
                </c:pt>
                <c:pt idx="52486">
                  <c:v>524757.81000000006</c:v>
                </c:pt>
                <c:pt idx="52487">
                  <c:v>524767.81000000006</c:v>
                </c:pt>
                <c:pt idx="52488">
                  <c:v>524777.75</c:v>
                </c:pt>
                <c:pt idx="52489">
                  <c:v>524787.81000000006</c:v>
                </c:pt>
                <c:pt idx="52490">
                  <c:v>524797.81000000006</c:v>
                </c:pt>
                <c:pt idx="52491">
                  <c:v>524807.75</c:v>
                </c:pt>
                <c:pt idx="52492">
                  <c:v>524817.75</c:v>
                </c:pt>
                <c:pt idx="52493">
                  <c:v>524827.81000000006</c:v>
                </c:pt>
                <c:pt idx="52494">
                  <c:v>524837.75</c:v>
                </c:pt>
                <c:pt idx="52495">
                  <c:v>524847.75</c:v>
                </c:pt>
                <c:pt idx="52496">
                  <c:v>524857.81000000006</c:v>
                </c:pt>
                <c:pt idx="52497">
                  <c:v>524867.75</c:v>
                </c:pt>
                <c:pt idx="52498">
                  <c:v>524877.75</c:v>
                </c:pt>
                <c:pt idx="52499">
                  <c:v>524887.75</c:v>
                </c:pt>
                <c:pt idx="52500">
                  <c:v>524897.81000000006</c:v>
                </c:pt>
                <c:pt idx="52501">
                  <c:v>524907.75</c:v>
                </c:pt>
                <c:pt idx="52502">
                  <c:v>524917.75</c:v>
                </c:pt>
                <c:pt idx="52503">
                  <c:v>524927.68999999808</c:v>
                </c:pt>
                <c:pt idx="52504">
                  <c:v>524937.75</c:v>
                </c:pt>
                <c:pt idx="52505">
                  <c:v>524947.75</c:v>
                </c:pt>
                <c:pt idx="52506">
                  <c:v>524957.75</c:v>
                </c:pt>
                <c:pt idx="52507">
                  <c:v>524967.75</c:v>
                </c:pt>
                <c:pt idx="52508">
                  <c:v>524977.75</c:v>
                </c:pt>
                <c:pt idx="52509">
                  <c:v>524987.75</c:v>
                </c:pt>
                <c:pt idx="52510">
                  <c:v>524997.68999999808</c:v>
                </c:pt>
                <c:pt idx="52511">
                  <c:v>525007.75</c:v>
                </c:pt>
                <c:pt idx="52512">
                  <c:v>525017.75</c:v>
                </c:pt>
                <c:pt idx="52513">
                  <c:v>525027.68999999808</c:v>
                </c:pt>
                <c:pt idx="52514">
                  <c:v>525037.68999999808</c:v>
                </c:pt>
                <c:pt idx="52515">
                  <c:v>525047.75</c:v>
                </c:pt>
                <c:pt idx="52516">
                  <c:v>525057.68999999808</c:v>
                </c:pt>
                <c:pt idx="52517">
                  <c:v>525067.68999999808</c:v>
                </c:pt>
                <c:pt idx="52518">
                  <c:v>525077.75</c:v>
                </c:pt>
                <c:pt idx="52519">
                  <c:v>525087.68999999808</c:v>
                </c:pt>
                <c:pt idx="52520">
                  <c:v>525097.68999999808</c:v>
                </c:pt>
                <c:pt idx="52521">
                  <c:v>525107.68999999808</c:v>
                </c:pt>
                <c:pt idx="52522">
                  <c:v>525117.75</c:v>
                </c:pt>
                <c:pt idx="52523">
                  <c:v>525127.68999999808</c:v>
                </c:pt>
                <c:pt idx="52524">
                  <c:v>525137.68999999808</c:v>
                </c:pt>
                <c:pt idx="52525">
                  <c:v>525147.75</c:v>
                </c:pt>
                <c:pt idx="52526">
                  <c:v>525157.68999999808</c:v>
                </c:pt>
                <c:pt idx="52527">
                  <c:v>525167.68999999808</c:v>
                </c:pt>
                <c:pt idx="52528">
                  <c:v>525177.68999999808</c:v>
                </c:pt>
                <c:pt idx="52529">
                  <c:v>525187.68999999808</c:v>
                </c:pt>
                <c:pt idx="52530">
                  <c:v>525197.68999999808</c:v>
                </c:pt>
                <c:pt idx="52531">
                  <c:v>525207.68999999808</c:v>
                </c:pt>
                <c:pt idx="52532">
                  <c:v>525217.68999999808</c:v>
                </c:pt>
                <c:pt idx="52533">
                  <c:v>525227.68999999808</c:v>
                </c:pt>
                <c:pt idx="52534">
                  <c:v>525237.68999999808</c:v>
                </c:pt>
                <c:pt idx="52535">
                  <c:v>525247.68999999808</c:v>
                </c:pt>
                <c:pt idx="52536">
                  <c:v>525257.68999999808</c:v>
                </c:pt>
                <c:pt idx="52537">
                  <c:v>525267.68999999808</c:v>
                </c:pt>
                <c:pt idx="52538">
                  <c:v>525277.68999999808</c:v>
                </c:pt>
                <c:pt idx="52539">
                  <c:v>525287.68999999808</c:v>
                </c:pt>
                <c:pt idx="52540">
                  <c:v>525297.68999999808</c:v>
                </c:pt>
                <c:pt idx="52541">
                  <c:v>525307.68999999808</c:v>
                </c:pt>
                <c:pt idx="52542">
                  <c:v>525317.68999999808</c:v>
                </c:pt>
                <c:pt idx="52543">
                  <c:v>525327.68999999808</c:v>
                </c:pt>
                <c:pt idx="52544">
                  <c:v>525337.68999999808</c:v>
                </c:pt>
                <c:pt idx="52545">
                  <c:v>525347.68999999808</c:v>
                </c:pt>
                <c:pt idx="52546">
                  <c:v>525357.68999999808</c:v>
                </c:pt>
                <c:pt idx="52547">
                  <c:v>525367.63</c:v>
                </c:pt>
                <c:pt idx="52548">
                  <c:v>525377.68999999808</c:v>
                </c:pt>
                <c:pt idx="52549">
                  <c:v>525387.68999999808</c:v>
                </c:pt>
                <c:pt idx="52550">
                  <c:v>525397.63</c:v>
                </c:pt>
                <c:pt idx="52551">
                  <c:v>525407.68999999808</c:v>
                </c:pt>
                <c:pt idx="52552">
                  <c:v>525417.68999999808</c:v>
                </c:pt>
                <c:pt idx="52553">
                  <c:v>525427.63</c:v>
                </c:pt>
                <c:pt idx="52554">
                  <c:v>525437.63</c:v>
                </c:pt>
                <c:pt idx="52555">
                  <c:v>525447.68999999808</c:v>
                </c:pt>
                <c:pt idx="52556">
                  <c:v>525457.63</c:v>
                </c:pt>
                <c:pt idx="52557">
                  <c:v>525467.63</c:v>
                </c:pt>
                <c:pt idx="52558">
                  <c:v>525477.63</c:v>
                </c:pt>
                <c:pt idx="52559">
                  <c:v>525487.68999999808</c:v>
                </c:pt>
                <c:pt idx="52560">
                  <c:v>525497.63</c:v>
                </c:pt>
                <c:pt idx="52561">
                  <c:v>525507.63</c:v>
                </c:pt>
                <c:pt idx="52562">
                  <c:v>525517.68999999808</c:v>
                </c:pt>
                <c:pt idx="52563">
                  <c:v>525527.63</c:v>
                </c:pt>
                <c:pt idx="52564">
                  <c:v>525537.63</c:v>
                </c:pt>
                <c:pt idx="52565">
                  <c:v>525547.63</c:v>
                </c:pt>
                <c:pt idx="52566">
                  <c:v>525557.63</c:v>
                </c:pt>
                <c:pt idx="52567">
                  <c:v>525567.63</c:v>
                </c:pt>
                <c:pt idx="52568">
                  <c:v>525577.63</c:v>
                </c:pt>
                <c:pt idx="52569">
                  <c:v>525587.56000000006</c:v>
                </c:pt>
                <c:pt idx="52570">
                  <c:v>525597.63</c:v>
                </c:pt>
                <c:pt idx="52571">
                  <c:v>525607.63</c:v>
                </c:pt>
                <c:pt idx="52572">
                  <c:v>525617.56000000006</c:v>
                </c:pt>
                <c:pt idx="52573">
                  <c:v>525627.63</c:v>
                </c:pt>
                <c:pt idx="52574">
                  <c:v>525637.63</c:v>
                </c:pt>
                <c:pt idx="52575">
                  <c:v>525647.56000000006</c:v>
                </c:pt>
                <c:pt idx="52576">
                  <c:v>525657.56000000006</c:v>
                </c:pt>
                <c:pt idx="52577">
                  <c:v>525667.63</c:v>
                </c:pt>
                <c:pt idx="52578">
                  <c:v>525677.56000000006</c:v>
                </c:pt>
                <c:pt idx="52579">
                  <c:v>525687.56000000006</c:v>
                </c:pt>
                <c:pt idx="52580">
                  <c:v>525697.56000000006</c:v>
                </c:pt>
                <c:pt idx="52581">
                  <c:v>525707.63</c:v>
                </c:pt>
                <c:pt idx="52582">
                  <c:v>525717.56000000006</c:v>
                </c:pt>
                <c:pt idx="52583">
                  <c:v>525727.56000000006</c:v>
                </c:pt>
                <c:pt idx="52584">
                  <c:v>525737.63</c:v>
                </c:pt>
                <c:pt idx="52585">
                  <c:v>525747.56000000006</c:v>
                </c:pt>
                <c:pt idx="52586">
                  <c:v>525757.56000000006</c:v>
                </c:pt>
                <c:pt idx="52587">
                  <c:v>525767.56000000006</c:v>
                </c:pt>
                <c:pt idx="52588">
                  <c:v>525777.56000000006</c:v>
                </c:pt>
                <c:pt idx="52589">
                  <c:v>525787.56000000006</c:v>
                </c:pt>
                <c:pt idx="52590">
                  <c:v>525797.56000000006</c:v>
                </c:pt>
                <c:pt idx="52591">
                  <c:v>525807.56000000006</c:v>
                </c:pt>
                <c:pt idx="52592">
                  <c:v>525817.56000000006</c:v>
                </c:pt>
                <c:pt idx="52593">
                  <c:v>525827.56000000006</c:v>
                </c:pt>
                <c:pt idx="52594">
                  <c:v>525837.56000000006</c:v>
                </c:pt>
                <c:pt idx="52595">
                  <c:v>525847.56000000006</c:v>
                </c:pt>
                <c:pt idx="52596">
                  <c:v>525857.56000000006</c:v>
                </c:pt>
                <c:pt idx="52597">
                  <c:v>525867.56000000006</c:v>
                </c:pt>
                <c:pt idx="52598">
                  <c:v>525877.56000000006</c:v>
                </c:pt>
                <c:pt idx="52599">
                  <c:v>525887.56000000006</c:v>
                </c:pt>
                <c:pt idx="52600">
                  <c:v>525897.56000000006</c:v>
                </c:pt>
                <c:pt idx="52601">
                  <c:v>525907.56000000006</c:v>
                </c:pt>
                <c:pt idx="52602">
                  <c:v>525917.56000000006</c:v>
                </c:pt>
                <c:pt idx="52603">
                  <c:v>525927.56000000006</c:v>
                </c:pt>
                <c:pt idx="52604">
                  <c:v>525937.56000000006</c:v>
                </c:pt>
                <c:pt idx="52605">
                  <c:v>525947.56000000006</c:v>
                </c:pt>
                <c:pt idx="52606">
                  <c:v>525957.56000000006</c:v>
                </c:pt>
                <c:pt idx="52607">
                  <c:v>525967.56000000006</c:v>
                </c:pt>
                <c:pt idx="52608">
                  <c:v>525977.56000000006</c:v>
                </c:pt>
                <c:pt idx="52609">
                  <c:v>525987.5</c:v>
                </c:pt>
                <c:pt idx="52610">
                  <c:v>525997.56000000006</c:v>
                </c:pt>
                <c:pt idx="52611">
                  <c:v>526007.56000000006</c:v>
                </c:pt>
                <c:pt idx="52612">
                  <c:v>526017.5</c:v>
                </c:pt>
                <c:pt idx="52613">
                  <c:v>526027.5</c:v>
                </c:pt>
                <c:pt idx="52614">
                  <c:v>526037.56000000006</c:v>
                </c:pt>
                <c:pt idx="52615">
                  <c:v>526047.5</c:v>
                </c:pt>
                <c:pt idx="52616">
                  <c:v>526057.5</c:v>
                </c:pt>
                <c:pt idx="52617">
                  <c:v>526067.56000000006</c:v>
                </c:pt>
                <c:pt idx="52618">
                  <c:v>526077.56000000006</c:v>
                </c:pt>
                <c:pt idx="52619">
                  <c:v>526087.5</c:v>
                </c:pt>
                <c:pt idx="52620">
                  <c:v>526097.5</c:v>
                </c:pt>
                <c:pt idx="52621">
                  <c:v>526107.56000000006</c:v>
                </c:pt>
                <c:pt idx="52622">
                  <c:v>526117.5</c:v>
                </c:pt>
                <c:pt idx="52623">
                  <c:v>526127.5</c:v>
                </c:pt>
                <c:pt idx="52624">
                  <c:v>526137.5</c:v>
                </c:pt>
                <c:pt idx="52625">
                  <c:v>526147.5</c:v>
                </c:pt>
                <c:pt idx="52626">
                  <c:v>526157.5</c:v>
                </c:pt>
                <c:pt idx="52627">
                  <c:v>526167.5</c:v>
                </c:pt>
                <c:pt idx="52628">
                  <c:v>526177.5</c:v>
                </c:pt>
                <c:pt idx="52629">
                  <c:v>526187.5</c:v>
                </c:pt>
                <c:pt idx="52630">
                  <c:v>526197.5</c:v>
                </c:pt>
                <c:pt idx="52631">
                  <c:v>526207.4399999989</c:v>
                </c:pt>
                <c:pt idx="52632">
                  <c:v>526217.5</c:v>
                </c:pt>
                <c:pt idx="52633">
                  <c:v>526227.5</c:v>
                </c:pt>
                <c:pt idx="52634">
                  <c:v>526237.4399999989</c:v>
                </c:pt>
                <c:pt idx="52635">
                  <c:v>526247.4399999989</c:v>
                </c:pt>
                <c:pt idx="52636">
                  <c:v>526257.5</c:v>
                </c:pt>
                <c:pt idx="52637">
                  <c:v>526267.5</c:v>
                </c:pt>
                <c:pt idx="52638">
                  <c:v>526277.4399999989</c:v>
                </c:pt>
                <c:pt idx="52639">
                  <c:v>526287.5</c:v>
                </c:pt>
                <c:pt idx="52640">
                  <c:v>526297.5</c:v>
                </c:pt>
                <c:pt idx="52641">
                  <c:v>526307.4399999989</c:v>
                </c:pt>
                <c:pt idx="52642">
                  <c:v>526317.4399999989</c:v>
                </c:pt>
                <c:pt idx="52643">
                  <c:v>526327.5</c:v>
                </c:pt>
                <c:pt idx="52644">
                  <c:v>526337.4399999989</c:v>
                </c:pt>
                <c:pt idx="52645">
                  <c:v>526347.4399999989</c:v>
                </c:pt>
                <c:pt idx="52646">
                  <c:v>526357.4399999989</c:v>
                </c:pt>
                <c:pt idx="52647">
                  <c:v>526367.4399999989</c:v>
                </c:pt>
                <c:pt idx="52648">
                  <c:v>526377.4399999989</c:v>
                </c:pt>
                <c:pt idx="52649">
                  <c:v>526387.4399999989</c:v>
                </c:pt>
                <c:pt idx="52650">
                  <c:v>526397.4399999989</c:v>
                </c:pt>
                <c:pt idx="52651">
                  <c:v>526407.4399999989</c:v>
                </c:pt>
                <c:pt idx="52652">
                  <c:v>526417.4399999989</c:v>
                </c:pt>
                <c:pt idx="52653">
                  <c:v>526427.4399999989</c:v>
                </c:pt>
                <c:pt idx="52654">
                  <c:v>526437.4399999989</c:v>
                </c:pt>
                <c:pt idx="52655">
                  <c:v>526447.4399999989</c:v>
                </c:pt>
                <c:pt idx="52656">
                  <c:v>526457.4399999989</c:v>
                </c:pt>
                <c:pt idx="52657">
                  <c:v>526467.4399999989</c:v>
                </c:pt>
                <c:pt idx="52658">
                  <c:v>526477.4399999989</c:v>
                </c:pt>
                <c:pt idx="52659">
                  <c:v>526487.4399999989</c:v>
                </c:pt>
                <c:pt idx="52660">
                  <c:v>526497.4399999989</c:v>
                </c:pt>
                <c:pt idx="52661">
                  <c:v>526507.4399999989</c:v>
                </c:pt>
                <c:pt idx="52662">
                  <c:v>526517.4399999989</c:v>
                </c:pt>
                <c:pt idx="52663">
                  <c:v>526527.4399999989</c:v>
                </c:pt>
                <c:pt idx="52664">
                  <c:v>526537.4399999989</c:v>
                </c:pt>
                <c:pt idx="52665">
                  <c:v>526547.4399999989</c:v>
                </c:pt>
                <c:pt idx="52666">
                  <c:v>526557.4399999989</c:v>
                </c:pt>
                <c:pt idx="52667">
                  <c:v>526567.4399999989</c:v>
                </c:pt>
                <c:pt idx="52668">
                  <c:v>526577.38</c:v>
                </c:pt>
                <c:pt idx="52669">
                  <c:v>526587.4399999989</c:v>
                </c:pt>
                <c:pt idx="52670">
                  <c:v>526597.4399999989</c:v>
                </c:pt>
                <c:pt idx="52671">
                  <c:v>526607.38</c:v>
                </c:pt>
                <c:pt idx="52672">
                  <c:v>526617.4399999989</c:v>
                </c:pt>
                <c:pt idx="52673">
                  <c:v>526627.4399999989</c:v>
                </c:pt>
                <c:pt idx="52674">
                  <c:v>526637.38</c:v>
                </c:pt>
                <c:pt idx="52675">
                  <c:v>526647.38</c:v>
                </c:pt>
                <c:pt idx="52676">
                  <c:v>526657.4399999989</c:v>
                </c:pt>
                <c:pt idx="52677">
                  <c:v>526667.4399999989</c:v>
                </c:pt>
                <c:pt idx="52678">
                  <c:v>526677.38</c:v>
                </c:pt>
                <c:pt idx="52679">
                  <c:v>526687.38</c:v>
                </c:pt>
                <c:pt idx="52680">
                  <c:v>526697.4399999989</c:v>
                </c:pt>
                <c:pt idx="52681">
                  <c:v>526707.38</c:v>
                </c:pt>
                <c:pt idx="52682">
                  <c:v>526717.38</c:v>
                </c:pt>
                <c:pt idx="52683">
                  <c:v>526727.4399999989</c:v>
                </c:pt>
                <c:pt idx="52684">
                  <c:v>526737.38</c:v>
                </c:pt>
                <c:pt idx="52685">
                  <c:v>526747.38</c:v>
                </c:pt>
                <c:pt idx="52686">
                  <c:v>526757.38</c:v>
                </c:pt>
                <c:pt idx="52687">
                  <c:v>526767.38</c:v>
                </c:pt>
                <c:pt idx="52688">
                  <c:v>526777.38</c:v>
                </c:pt>
                <c:pt idx="52689">
                  <c:v>526787.38</c:v>
                </c:pt>
                <c:pt idx="52690">
                  <c:v>526797.31000000006</c:v>
                </c:pt>
                <c:pt idx="52691">
                  <c:v>526807.38</c:v>
                </c:pt>
                <c:pt idx="52692">
                  <c:v>526817.38</c:v>
                </c:pt>
                <c:pt idx="52693">
                  <c:v>526827.31000000006</c:v>
                </c:pt>
                <c:pt idx="52694">
                  <c:v>526837.38</c:v>
                </c:pt>
                <c:pt idx="52695">
                  <c:v>526847.38</c:v>
                </c:pt>
                <c:pt idx="52696">
                  <c:v>526857.38</c:v>
                </c:pt>
                <c:pt idx="52697">
                  <c:v>526867.31000000006</c:v>
                </c:pt>
                <c:pt idx="52698">
                  <c:v>526877.38</c:v>
                </c:pt>
                <c:pt idx="52699">
                  <c:v>526887.38</c:v>
                </c:pt>
                <c:pt idx="52700">
                  <c:v>526897.31000000006</c:v>
                </c:pt>
                <c:pt idx="52701">
                  <c:v>526907.31000000006</c:v>
                </c:pt>
                <c:pt idx="52702">
                  <c:v>526917.38</c:v>
                </c:pt>
                <c:pt idx="52703">
                  <c:v>526927.31000000006</c:v>
                </c:pt>
                <c:pt idx="52704">
                  <c:v>526937.31000000006</c:v>
                </c:pt>
                <c:pt idx="52705">
                  <c:v>526947.38</c:v>
                </c:pt>
                <c:pt idx="52706">
                  <c:v>526957.31000000006</c:v>
                </c:pt>
                <c:pt idx="52707">
                  <c:v>526967.31000000006</c:v>
                </c:pt>
                <c:pt idx="52708">
                  <c:v>526977.31000000006</c:v>
                </c:pt>
                <c:pt idx="52709">
                  <c:v>526987.31000000006</c:v>
                </c:pt>
                <c:pt idx="52710">
                  <c:v>526997.31000000006</c:v>
                </c:pt>
                <c:pt idx="52711">
                  <c:v>527007.31000000006</c:v>
                </c:pt>
                <c:pt idx="52712">
                  <c:v>527017.31000000006</c:v>
                </c:pt>
                <c:pt idx="52713">
                  <c:v>527027.31000000006</c:v>
                </c:pt>
                <c:pt idx="52714">
                  <c:v>527037.31000000006</c:v>
                </c:pt>
                <c:pt idx="52715">
                  <c:v>527047.31000000006</c:v>
                </c:pt>
                <c:pt idx="52716">
                  <c:v>527057.31000000006</c:v>
                </c:pt>
                <c:pt idx="52717">
                  <c:v>527067.31000000006</c:v>
                </c:pt>
                <c:pt idx="52718">
                  <c:v>527077.31000000006</c:v>
                </c:pt>
                <c:pt idx="52719">
                  <c:v>527087.31000000006</c:v>
                </c:pt>
                <c:pt idx="52720">
                  <c:v>527097.31000000006</c:v>
                </c:pt>
                <c:pt idx="52721">
                  <c:v>527107.31000000006</c:v>
                </c:pt>
                <c:pt idx="52722">
                  <c:v>527117.31000000006</c:v>
                </c:pt>
                <c:pt idx="52723">
                  <c:v>527127.31000000006</c:v>
                </c:pt>
                <c:pt idx="52724">
                  <c:v>527137.31000000006</c:v>
                </c:pt>
                <c:pt idx="52725">
                  <c:v>527147.31000000006</c:v>
                </c:pt>
                <c:pt idx="52726">
                  <c:v>527157.31000000006</c:v>
                </c:pt>
                <c:pt idx="52727">
                  <c:v>527167.31000000006</c:v>
                </c:pt>
                <c:pt idx="52728">
                  <c:v>527177.31000000006</c:v>
                </c:pt>
                <c:pt idx="52729">
                  <c:v>527187.31000000006</c:v>
                </c:pt>
                <c:pt idx="52730">
                  <c:v>527197.25</c:v>
                </c:pt>
                <c:pt idx="52731">
                  <c:v>527207.31000000006</c:v>
                </c:pt>
                <c:pt idx="52732">
                  <c:v>527217.31000000006</c:v>
                </c:pt>
                <c:pt idx="52733">
                  <c:v>527227.25</c:v>
                </c:pt>
                <c:pt idx="52734">
                  <c:v>527237.25</c:v>
                </c:pt>
                <c:pt idx="52735">
                  <c:v>527247.31000000006</c:v>
                </c:pt>
                <c:pt idx="52736">
                  <c:v>527257.31000000006</c:v>
                </c:pt>
                <c:pt idx="52737">
                  <c:v>527267.25</c:v>
                </c:pt>
                <c:pt idx="52738">
                  <c:v>527277.31000000006</c:v>
                </c:pt>
                <c:pt idx="52739">
                  <c:v>527287.31000000006</c:v>
                </c:pt>
                <c:pt idx="52740">
                  <c:v>527297.25</c:v>
                </c:pt>
                <c:pt idx="52741">
                  <c:v>527307.25</c:v>
                </c:pt>
                <c:pt idx="52742">
                  <c:v>527317.31000000006</c:v>
                </c:pt>
                <c:pt idx="52743">
                  <c:v>527327.25</c:v>
                </c:pt>
                <c:pt idx="52744">
                  <c:v>527337.25</c:v>
                </c:pt>
                <c:pt idx="52745">
                  <c:v>527347.25</c:v>
                </c:pt>
                <c:pt idx="52746">
                  <c:v>527357.25</c:v>
                </c:pt>
                <c:pt idx="52747">
                  <c:v>527367.25</c:v>
                </c:pt>
                <c:pt idx="52748">
                  <c:v>527377.25</c:v>
                </c:pt>
                <c:pt idx="52749">
                  <c:v>527387.25</c:v>
                </c:pt>
                <c:pt idx="52750">
                  <c:v>527397.25</c:v>
                </c:pt>
                <c:pt idx="52751">
                  <c:v>527407.25</c:v>
                </c:pt>
                <c:pt idx="52752">
                  <c:v>527417.18999999808</c:v>
                </c:pt>
                <c:pt idx="52753">
                  <c:v>527427.25</c:v>
                </c:pt>
                <c:pt idx="52754">
                  <c:v>527437.25</c:v>
                </c:pt>
                <c:pt idx="52755">
                  <c:v>527447.25</c:v>
                </c:pt>
                <c:pt idx="52756">
                  <c:v>527457.18999999808</c:v>
                </c:pt>
                <c:pt idx="52757">
                  <c:v>527467.25</c:v>
                </c:pt>
                <c:pt idx="52758">
                  <c:v>527477.25</c:v>
                </c:pt>
                <c:pt idx="52759">
                  <c:v>527487.18999999808</c:v>
                </c:pt>
                <c:pt idx="52760">
                  <c:v>527497.25</c:v>
                </c:pt>
                <c:pt idx="52761">
                  <c:v>527507.25</c:v>
                </c:pt>
                <c:pt idx="52762">
                  <c:v>527517.18999999808</c:v>
                </c:pt>
                <c:pt idx="52763">
                  <c:v>527527.18999999808</c:v>
                </c:pt>
                <c:pt idx="52764">
                  <c:v>527537.25</c:v>
                </c:pt>
                <c:pt idx="52765">
                  <c:v>527547.18999999808</c:v>
                </c:pt>
                <c:pt idx="52766">
                  <c:v>527557.18999999808</c:v>
                </c:pt>
                <c:pt idx="52767">
                  <c:v>527567.18999999808</c:v>
                </c:pt>
                <c:pt idx="52768">
                  <c:v>527577.18999999808</c:v>
                </c:pt>
                <c:pt idx="52769">
                  <c:v>527587.18999999808</c:v>
                </c:pt>
                <c:pt idx="52770">
                  <c:v>527597.18999999808</c:v>
                </c:pt>
                <c:pt idx="52771">
                  <c:v>527607.25</c:v>
                </c:pt>
                <c:pt idx="52772">
                  <c:v>527617.18999999808</c:v>
                </c:pt>
                <c:pt idx="52773">
                  <c:v>527627.18999999808</c:v>
                </c:pt>
                <c:pt idx="52774">
                  <c:v>527637.18999999808</c:v>
                </c:pt>
                <c:pt idx="52775">
                  <c:v>527647.18999999808</c:v>
                </c:pt>
                <c:pt idx="52776">
                  <c:v>527657.18999999808</c:v>
                </c:pt>
                <c:pt idx="52777">
                  <c:v>527667.18999999808</c:v>
                </c:pt>
                <c:pt idx="52778">
                  <c:v>527677.18999999808</c:v>
                </c:pt>
                <c:pt idx="52779">
                  <c:v>527687.18999999808</c:v>
                </c:pt>
                <c:pt idx="52780">
                  <c:v>527697.18999999808</c:v>
                </c:pt>
                <c:pt idx="52781">
                  <c:v>527707.18999999808</c:v>
                </c:pt>
                <c:pt idx="52782">
                  <c:v>527717.18999999808</c:v>
                </c:pt>
                <c:pt idx="52783">
                  <c:v>527727.18999999808</c:v>
                </c:pt>
                <c:pt idx="52784">
                  <c:v>527737.18999999808</c:v>
                </c:pt>
                <c:pt idx="52785">
                  <c:v>527747.18999999808</c:v>
                </c:pt>
                <c:pt idx="52786">
                  <c:v>527757.18999999808</c:v>
                </c:pt>
                <c:pt idx="52787">
                  <c:v>527767.18999999808</c:v>
                </c:pt>
                <c:pt idx="52788">
                  <c:v>527777.18999999808</c:v>
                </c:pt>
                <c:pt idx="52789">
                  <c:v>527787.13</c:v>
                </c:pt>
                <c:pt idx="52790">
                  <c:v>527797.18999999808</c:v>
                </c:pt>
                <c:pt idx="52791">
                  <c:v>527807.18999999808</c:v>
                </c:pt>
                <c:pt idx="52792">
                  <c:v>527817.13</c:v>
                </c:pt>
                <c:pt idx="52793">
                  <c:v>527827.18999999808</c:v>
                </c:pt>
                <c:pt idx="52794">
                  <c:v>527837.18999999808</c:v>
                </c:pt>
                <c:pt idx="52795">
                  <c:v>527847.18999999808</c:v>
                </c:pt>
                <c:pt idx="52796">
                  <c:v>527857.13</c:v>
                </c:pt>
                <c:pt idx="52797">
                  <c:v>527867.18999999808</c:v>
                </c:pt>
                <c:pt idx="52798">
                  <c:v>527877.18999999808</c:v>
                </c:pt>
                <c:pt idx="52799">
                  <c:v>527887.13</c:v>
                </c:pt>
                <c:pt idx="52800">
                  <c:v>527897.13</c:v>
                </c:pt>
                <c:pt idx="52801">
                  <c:v>527907.18999999808</c:v>
                </c:pt>
                <c:pt idx="52802">
                  <c:v>527917.13</c:v>
                </c:pt>
                <c:pt idx="52803">
                  <c:v>527927.13</c:v>
                </c:pt>
                <c:pt idx="52804">
                  <c:v>527937.18999999808</c:v>
                </c:pt>
                <c:pt idx="52805">
                  <c:v>527947.13</c:v>
                </c:pt>
                <c:pt idx="52806">
                  <c:v>527957.13</c:v>
                </c:pt>
                <c:pt idx="52807">
                  <c:v>527967.13</c:v>
                </c:pt>
                <c:pt idx="52808">
                  <c:v>527977.13</c:v>
                </c:pt>
                <c:pt idx="52809">
                  <c:v>527987.13</c:v>
                </c:pt>
                <c:pt idx="52810">
                  <c:v>527997.13</c:v>
                </c:pt>
                <c:pt idx="52811">
                  <c:v>528007.06000000006</c:v>
                </c:pt>
                <c:pt idx="52812">
                  <c:v>528017.13</c:v>
                </c:pt>
                <c:pt idx="52813">
                  <c:v>528027.13</c:v>
                </c:pt>
                <c:pt idx="52814">
                  <c:v>528037.13</c:v>
                </c:pt>
                <c:pt idx="52815">
                  <c:v>528047.13</c:v>
                </c:pt>
                <c:pt idx="52816">
                  <c:v>528057.13</c:v>
                </c:pt>
                <c:pt idx="52817">
                  <c:v>528067.13</c:v>
                </c:pt>
                <c:pt idx="52818">
                  <c:v>528077.06000000006</c:v>
                </c:pt>
                <c:pt idx="52819">
                  <c:v>528087.13</c:v>
                </c:pt>
                <c:pt idx="52820">
                  <c:v>528097.13</c:v>
                </c:pt>
                <c:pt idx="52821">
                  <c:v>528107.06000000006</c:v>
                </c:pt>
                <c:pt idx="52822">
                  <c:v>528117.06000000006</c:v>
                </c:pt>
                <c:pt idx="52823">
                  <c:v>528127.13</c:v>
                </c:pt>
                <c:pt idx="52824">
                  <c:v>528137.06000000006</c:v>
                </c:pt>
                <c:pt idx="52825">
                  <c:v>528147.06000000006</c:v>
                </c:pt>
                <c:pt idx="52826">
                  <c:v>528157.13</c:v>
                </c:pt>
                <c:pt idx="52827">
                  <c:v>528167.06000000006</c:v>
                </c:pt>
                <c:pt idx="52828">
                  <c:v>528177.06000000006</c:v>
                </c:pt>
                <c:pt idx="52829">
                  <c:v>528187.06000000006</c:v>
                </c:pt>
                <c:pt idx="52830">
                  <c:v>528197.13</c:v>
                </c:pt>
                <c:pt idx="52831">
                  <c:v>528207.06000000006</c:v>
                </c:pt>
                <c:pt idx="52832">
                  <c:v>528217.06000000006</c:v>
                </c:pt>
                <c:pt idx="52833">
                  <c:v>528227.06000000006</c:v>
                </c:pt>
                <c:pt idx="52834">
                  <c:v>528237.06000000006</c:v>
                </c:pt>
                <c:pt idx="52835">
                  <c:v>528247.06000000006</c:v>
                </c:pt>
                <c:pt idx="52836">
                  <c:v>528257.06000000006</c:v>
                </c:pt>
                <c:pt idx="52837">
                  <c:v>528267.06000000006</c:v>
                </c:pt>
                <c:pt idx="52838">
                  <c:v>528277.06000000006</c:v>
                </c:pt>
                <c:pt idx="52839">
                  <c:v>528287.06000000006</c:v>
                </c:pt>
                <c:pt idx="52840">
                  <c:v>528297.06000000006</c:v>
                </c:pt>
                <c:pt idx="52841">
                  <c:v>528307.06000000006</c:v>
                </c:pt>
                <c:pt idx="52842">
                  <c:v>528317.06000000006</c:v>
                </c:pt>
                <c:pt idx="52843">
                  <c:v>528327.06000000006</c:v>
                </c:pt>
                <c:pt idx="52844">
                  <c:v>528337.06000000006</c:v>
                </c:pt>
                <c:pt idx="52845">
                  <c:v>528347.06000000006</c:v>
                </c:pt>
                <c:pt idx="52846">
                  <c:v>528357.06000000006</c:v>
                </c:pt>
                <c:pt idx="52847">
                  <c:v>528367.06000000006</c:v>
                </c:pt>
                <c:pt idx="52848">
                  <c:v>528377.06000000006</c:v>
                </c:pt>
                <c:pt idx="52849">
                  <c:v>528387.06000000006</c:v>
                </c:pt>
                <c:pt idx="52850">
                  <c:v>528397.06000000006</c:v>
                </c:pt>
                <c:pt idx="52851">
                  <c:v>528407</c:v>
                </c:pt>
                <c:pt idx="52852">
                  <c:v>528417.06000000006</c:v>
                </c:pt>
                <c:pt idx="52853">
                  <c:v>528427.06000000006</c:v>
                </c:pt>
                <c:pt idx="52854">
                  <c:v>528437.06000000006</c:v>
                </c:pt>
                <c:pt idx="52855">
                  <c:v>528447</c:v>
                </c:pt>
                <c:pt idx="52856">
                  <c:v>528457.06000000006</c:v>
                </c:pt>
                <c:pt idx="52857">
                  <c:v>528467.06000000006</c:v>
                </c:pt>
                <c:pt idx="52858">
                  <c:v>528477</c:v>
                </c:pt>
                <c:pt idx="52859">
                  <c:v>528487.06000000006</c:v>
                </c:pt>
                <c:pt idx="52860">
                  <c:v>528497.06000000006</c:v>
                </c:pt>
                <c:pt idx="52861">
                  <c:v>528507</c:v>
                </c:pt>
                <c:pt idx="52862">
                  <c:v>528517</c:v>
                </c:pt>
                <c:pt idx="52863">
                  <c:v>528527.06000000006</c:v>
                </c:pt>
                <c:pt idx="52864">
                  <c:v>528537</c:v>
                </c:pt>
                <c:pt idx="52865">
                  <c:v>528547</c:v>
                </c:pt>
                <c:pt idx="52866">
                  <c:v>528557</c:v>
                </c:pt>
                <c:pt idx="52867">
                  <c:v>528567</c:v>
                </c:pt>
                <c:pt idx="52868">
                  <c:v>528577</c:v>
                </c:pt>
                <c:pt idx="52869">
                  <c:v>528587</c:v>
                </c:pt>
                <c:pt idx="52870">
                  <c:v>528597.06000000006</c:v>
                </c:pt>
                <c:pt idx="52871">
                  <c:v>528607</c:v>
                </c:pt>
                <c:pt idx="52872">
                  <c:v>528617</c:v>
                </c:pt>
                <c:pt idx="52873">
                  <c:v>528627.06000000006</c:v>
                </c:pt>
                <c:pt idx="52874">
                  <c:v>528637</c:v>
                </c:pt>
                <c:pt idx="52875">
                  <c:v>528647</c:v>
                </c:pt>
                <c:pt idx="52876">
                  <c:v>528657</c:v>
                </c:pt>
                <c:pt idx="52877">
                  <c:v>528666.9399999989</c:v>
                </c:pt>
                <c:pt idx="52878">
                  <c:v>528677</c:v>
                </c:pt>
                <c:pt idx="52879">
                  <c:v>528687</c:v>
                </c:pt>
                <c:pt idx="52880">
                  <c:v>528696.9399999989</c:v>
                </c:pt>
                <c:pt idx="52881">
                  <c:v>528707</c:v>
                </c:pt>
                <c:pt idx="52882">
                  <c:v>528717</c:v>
                </c:pt>
                <c:pt idx="52883">
                  <c:v>528726.9399999989</c:v>
                </c:pt>
                <c:pt idx="52884">
                  <c:v>528737</c:v>
                </c:pt>
                <c:pt idx="52885">
                  <c:v>528747</c:v>
                </c:pt>
                <c:pt idx="52886">
                  <c:v>528756.9399999989</c:v>
                </c:pt>
                <c:pt idx="52887">
                  <c:v>528766.9399999989</c:v>
                </c:pt>
                <c:pt idx="52888">
                  <c:v>528776.9399999989</c:v>
                </c:pt>
                <c:pt idx="52889">
                  <c:v>528787</c:v>
                </c:pt>
                <c:pt idx="52890">
                  <c:v>528796.9399999989</c:v>
                </c:pt>
                <c:pt idx="52891">
                  <c:v>528806.9399999989</c:v>
                </c:pt>
                <c:pt idx="52892">
                  <c:v>528817</c:v>
                </c:pt>
                <c:pt idx="52893">
                  <c:v>528826.9399999989</c:v>
                </c:pt>
                <c:pt idx="52894">
                  <c:v>528836.9399999989</c:v>
                </c:pt>
                <c:pt idx="52895">
                  <c:v>528847</c:v>
                </c:pt>
                <c:pt idx="52896">
                  <c:v>528856.9399999989</c:v>
                </c:pt>
                <c:pt idx="52897">
                  <c:v>528866.9399999989</c:v>
                </c:pt>
                <c:pt idx="52898">
                  <c:v>528876.9399999989</c:v>
                </c:pt>
                <c:pt idx="52899">
                  <c:v>528886.9399999989</c:v>
                </c:pt>
                <c:pt idx="52900">
                  <c:v>528896.9399999989</c:v>
                </c:pt>
                <c:pt idx="52901">
                  <c:v>528906.9399999989</c:v>
                </c:pt>
                <c:pt idx="52902">
                  <c:v>528916.9399999989</c:v>
                </c:pt>
                <c:pt idx="52903">
                  <c:v>528926.9399999989</c:v>
                </c:pt>
                <c:pt idx="52904">
                  <c:v>528936.9399999989</c:v>
                </c:pt>
                <c:pt idx="52905">
                  <c:v>528946.9399999989</c:v>
                </c:pt>
                <c:pt idx="52906">
                  <c:v>528956.9399999989</c:v>
                </c:pt>
                <c:pt idx="52907">
                  <c:v>528966.9399999989</c:v>
                </c:pt>
                <c:pt idx="52908">
                  <c:v>528976.9399999989</c:v>
                </c:pt>
                <c:pt idx="52909">
                  <c:v>528986.9399999989</c:v>
                </c:pt>
                <c:pt idx="52910">
                  <c:v>528996.88</c:v>
                </c:pt>
                <c:pt idx="52911">
                  <c:v>529006.9399999989</c:v>
                </c:pt>
                <c:pt idx="52912">
                  <c:v>529016.9399999989</c:v>
                </c:pt>
                <c:pt idx="52913">
                  <c:v>529026.9399999989</c:v>
                </c:pt>
                <c:pt idx="52914">
                  <c:v>529036.9399999989</c:v>
                </c:pt>
                <c:pt idx="52915">
                  <c:v>529046.9399999989</c:v>
                </c:pt>
                <c:pt idx="52916">
                  <c:v>529056.9399999989</c:v>
                </c:pt>
                <c:pt idx="52917">
                  <c:v>529066.9399999989</c:v>
                </c:pt>
                <c:pt idx="52918">
                  <c:v>529076.9399999989</c:v>
                </c:pt>
                <c:pt idx="52919">
                  <c:v>529086.9399999989</c:v>
                </c:pt>
                <c:pt idx="52920">
                  <c:v>529096.88</c:v>
                </c:pt>
                <c:pt idx="52921">
                  <c:v>529106.88</c:v>
                </c:pt>
                <c:pt idx="52922">
                  <c:v>529116.9399999989</c:v>
                </c:pt>
                <c:pt idx="52923">
                  <c:v>529126.88</c:v>
                </c:pt>
                <c:pt idx="52924">
                  <c:v>529136.88</c:v>
                </c:pt>
                <c:pt idx="52925">
                  <c:v>529146.9399999989</c:v>
                </c:pt>
                <c:pt idx="52926">
                  <c:v>529156.88</c:v>
                </c:pt>
                <c:pt idx="52927">
                  <c:v>529166.88</c:v>
                </c:pt>
                <c:pt idx="52928">
                  <c:v>529176.9399999989</c:v>
                </c:pt>
                <c:pt idx="52929">
                  <c:v>529186.9399999989</c:v>
                </c:pt>
                <c:pt idx="52930">
                  <c:v>529196.88</c:v>
                </c:pt>
                <c:pt idx="52931">
                  <c:v>529206.88</c:v>
                </c:pt>
                <c:pt idx="52932">
                  <c:v>529216.88</c:v>
                </c:pt>
                <c:pt idx="52933">
                  <c:v>529226.88</c:v>
                </c:pt>
                <c:pt idx="52934">
                  <c:v>529236.88</c:v>
                </c:pt>
                <c:pt idx="52935">
                  <c:v>529246.88</c:v>
                </c:pt>
                <c:pt idx="52936">
                  <c:v>529256.88</c:v>
                </c:pt>
                <c:pt idx="52937">
                  <c:v>529266.88</c:v>
                </c:pt>
                <c:pt idx="52938">
                  <c:v>529276.88</c:v>
                </c:pt>
                <c:pt idx="52939">
                  <c:v>529286.88</c:v>
                </c:pt>
                <c:pt idx="52940">
                  <c:v>529296.88</c:v>
                </c:pt>
                <c:pt idx="52941">
                  <c:v>529306.88</c:v>
                </c:pt>
                <c:pt idx="52942">
                  <c:v>529316.81000000006</c:v>
                </c:pt>
                <c:pt idx="52943">
                  <c:v>529326.81000000006</c:v>
                </c:pt>
                <c:pt idx="52944">
                  <c:v>529336.88</c:v>
                </c:pt>
                <c:pt idx="52945">
                  <c:v>529346.81000000006</c:v>
                </c:pt>
                <c:pt idx="52946">
                  <c:v>529356.81000000006</c:v>
                </c:pt>
                <c:pt idx="52947">
                  <c:v>529366.88</c:v>
                </c:pt>
                <c:pt idx="52948">
                  <c:v>529376.88</c:v>
                </c:pt>
                <c:pt idx="52949">
                  <c:v>529386.81000000006</c:v>
                </c:pt>
                <c:pt idx="52950">
                  <c:v>529396.88</c:v>
                </c:pt>
                <c:pt idx="52951">
                  <c:v>529406.88</c:v>
                </c:pt>
                <c:pt idx="52952">
                  <c:v>529416.81000000006</c:v>
                </c:pt>
                <c:pt idx="52953">
                  <c:v>529426.81000000006</c:v>
                </c:pt>
                <c:pt idx="52954">
                  <c:v>529436.81000000006</c:v>
                </c:pt>
                <c:pt idx="52955">
                  <c:v>529446.81000000006</c:v>
                </c:pt>
                <c:pt idx="52956">
                  <c:v>529456.81000000006</c:v>
                </c:pt>
                <c:pt idx="52957">
                  <c:v>529466.81000000006</c:v>
                </c:pt>
                <c:pt idx="52958">
                  <c:v>529476.81000000006</c:v>
                </c:pt>
                <c:pt idx="52959">
                  <c:v>529486.81000000006</c:v>
                </c:pt>
                <c:pt idx="52960">
                  <c:v>529496.81000000006</c:v>
                </c:pt>
                <c:pt idx="52961">
                  <c:v>529506.81000000006</c:v>
                </c:pt>
                <c:pt idx="52962">
                  <c:v>529516.81000000006</c:v>
                </c:pt>
                <c:pt idx="52963">
                  <c:v>529526.81000000006</c:v>
                </c:pt>
                <c:pt idx="52964">
                  <c:v>529536.81000000006</c:v>
                </c:pt>
                <c:pt idx="52965">
                  <c:v>529546.81000000006</c:v>
                </c:pt>
                <c:pt idx="52966">
                  <c:v>529556.81000000006</c:v>
                </c:pt>
                <c:pt idx="52967">
                  <c:v>529566.81000000006</c:v>
                </c:pt>
                <c:pt idx="52968">
                  <c:v>529576.81000000006</c:v>
                </c:pt>
                <c:pt idx="52969">
                  <c:v>529586.81000000006</c:v>
                </c:pt>
                <c:pt idx="52970">
                  <c:v>529596.81000000006</c:v>
                </c:pt>
                <c:pt idx="52971">
                  <c:v>529606.81000000006</c:v>
                </c:pt>
                <c:pt idx="52972">
                  <c:v>529616.81000000006</c:v>
                </c:pt>
                <c:pt idx="52973">
                  <c:v>529626.81000000006</c:v>
                </c:pt>
                <c:pt idx="52974">
                  <c:v>529636.81000000006</c:v>
                </c:pt>
                <c:pt idx="52975">
                  <c:v>529646.81000000006</c:v>
                </c:pt>
                <c:pt idx="52976">
                  <c:v>529656.81000000006</c:v>
                </c:pt>
                <c:pt idx="52977">
                  <c:v>529666.81000000006</c:v>
                </c:pt>
                <c:pt idx="52978">
                  <c:v>529676.81000000006</c:v>
                </c:pt>
                <c:pt idx="52979">
                  <c:v>529686.75</c:v>
                </c:pt>
                <c:pt idx="52980">
                  <c:v>529696.81000000006</c:v>
                </c:pt>
                <c:pt idx="52981">
                  <c:v>529706.81000000006</c:v>
                </c:pt>
                <c:pt idx="52982">
                  <c:v>529716.75</c:v>
                </c:pt>
                <c:pt idx="52983">
                  <c:v>529726.81000000006</c:v>
                </c:pt>
                <c:pt idx="52984">
                  <c:v>529736.81000000006</c:v>
                </c:pt>
                <c:pt idx="52985">
                  <c:v>529746.75</c:v>
                </c:pt>
                <c:pt idx="52986">
                  <c:v>529756.75</c:v>
                </c:pt>
                <c:pt idx="52987">
                  <c:v>529766.81000000006</c:v>
                </c:pt>
                <c:pt idx="52988">
                  <c:v>529776.81000000006</c:v>
                </c:pt>
                <c:pt idx="52989">
                  <c:v>529786.75</c:v>
                </c:pt>
                <c:pt idx="52990">
                  <c:v>529796.75</c:v>
                </c:pt>
                <c:pt idx="52991">
                  <c:v>529806.81000000006</c:v>
                </c:pt>
                <c:pt idx="52992">
                  <c:v>529816.75</c:v>
                </c:pt>
                <c:pt idx="52993">
                  <c:v>529826.75</c:v>
                </c:pt>
                <c:pt idx="52994">
                  <c:v>529836.81000000006</c:v>
                </c:pt>
                <c:pt idx="52995">
                  <c:v>529846.75</c:v>
                </c:pt>
                <c:pt idx="52996">
                  <c:v>529856.75</c:v>
                </c:pt>
                <c:pt idx="52997">
                  <c:v>529866.75</c:v>
                </c:pt>
                <c:pt idx="52998">
                  <c:v>529876.75</c:v>
                </c:pt>
                <c:pt idx="52999">
                  <c:v>529886.75</c:v>
                </c:pt>
                <c:pt idx="53000">
                  <c:v>529896.75</c:v>
                </c:pt>
                <c:pt idx="53001">
                  <c:v>529906.68999999808</c:v>
                </c:pt>
                <c:pt idx="53002">
                  <c:v>529916.75</c:v>
                </c:pt>
                <c:pt idx="53003">
                  <c:v>529926.75</c:v>
                </c:pt>
                <c:pt idx="53004">
                  <c:v>529936.68999999808</c:v>
                </c:pt>
                <c:pt idx="53005">
                  <c:v>529946.75</c:v>
                </c:pt>
                <c:pt idx="53006">
                  <c:v>529956.75</c:v>
                </c:pt>
                <c:pt idx="53007">
                  <c:v>529966.75</c:v>
                </c:pt>
                <c:pt idx="53008">
                  <c:v>529976.68999999808</c:v>
                </c:pt>
                <c:pt idx="53009">
                  <c:v>529986.75</c:v>
                </c:pt>
                <c:pt idx="53010">
                  <c:v>529996.75</c:v>
                </c:pt>
                <c:pt idx="53011">
                  <c:v>530006.68999999808</c:v>
                </c:pt>
                <c:pt idx="53012">
                  <c:v>530016.68999999808</c:v>
                </c:pt>
                <c:pt idx="53013">
                  <c:v>530026.75</c:v>
                </c:pt>
                <c:pt idx="53014">
                  <c:v>530036.68999999808</c:v>
                </c:pt>
                <c:pt idx="53015">
                  <c:v>530046.68999999808</c:v>
                </c:pt>
                <c:pt idx="53016">
                  <c:v>530056.75</c:v>
                </c:pt>
                <c:pt idx="53017">
                  <c:v>530066.68999999808</c:v>
                </c:pt>
                <c:pt idx="53018">
                  <c:v>530076.68999999808</c:v>
                </c:pt>
                <c:pt idx="53019">
                  <c:v>530086.68999999808</c:v>
                </c:pt>
                <c:pt idx="53020">
                  <c:v>530096.68999999808</c:v>
                </c:pt>
                <c:pt idx="53021">
                  <c:v>530106.68999999808</c:v>
                </c:pt>
                <c:pt idx="53022">
                  <c:v>530116.68999999808</c:v>
                </c:pt>
                <c:pt idx="53023">
                  <c:v>530126.68999999808</c:v>
                </c:pt>
                <c:pt idx="53024">
                  <c:v>530136.68999999808</c:v>
                </c:pt>
                <c:pt idx="53025">
                  <c:v>530146.68999999808</c:v>
                </c:pt>
                <c:pt idx="53026">
                  <c:v>530156.68999999808</c:v>
                </c:pt>
                <c:pt idx="53027">
                  <c:v>530166.68999999808</c:v>
                </c:pt>
                <c:pt idx="53028">
                  <c:v>530176.68999999808</c:v>
                </c:pt>
                <c:pt idx="53029">
                  <c:v>530186.68999999808</c:v>
                </c:pt>
                <c:pt idx="53030">
                  <c:v>530196.68999999808</c:v>
                </c:pt>
                <c:pt idx="53031">
                  <c:v>530206.68999999808</c:v>
                </c:pt>
                <c:pt idx="53032">
                  <c:v>530216.68999999808</c:v>
                </c:pt>
                <c:pt idx="53033">
                  <c:v>530226.68999999808</c:v>
                </c:pt>
                <c:pt idx="53034">
                  <c:v>530236.68999999808</c:v>
                </c:pt>
                <c:pt idx="53035">
                  <c:v>530246.68999999808</c:v>
                </c:pt>
                <c:pt idx="53036">
                  <c:v>530256.68999999808</c:v>
                </c:pt>
                <c:pt idx="53037">
                  <c:v>530266.68999999808</c:v>
                </c:pt>
                <c:pt idx="53038">
                  <c:v>530276.68999999808</c:v>
                </c:pt>
                <c:pt idx="53039">
                  <c:v>530286.68999999808</c:v>
                </c:pt>
                <c:pt idx="53040">
                  <c:v>530296.68999999808</c:v>
                </c:pt>
                <c:pt idx="53041">
                  <c:v>530306.63</c:v>
                </c:pt>
                <c:pt idx="53042">
                  <c:v>530316.68999999808</c:v>
                </c:pt>
                <c:pt idx="53043">
                  <c:v>530326.68999999808</c:v>
                </c:pt>
                <c:pt idx="53044">
                  <c:v>530336.63</c:v>
                </c:pt>
                <c:pt idx="53045">
                  <c:v>530346.63</c:v>
                </c:pt>
                <c:pt idx="53046">
                  <c:v>530356.68999999808</c:v>
                </c:pt>
                <c:pt idx="53047">
                  <c:v>530366.68999999808</c:v>
                </c:pt>
                <c:pt idx="53048">
                  <c:v>530376.63</c:v>
                </c:pt>
                <c:pt idx="53049">
                  <c:v>530386.68999999808</c:v>
                </c:pt>
                <c:pt idx="53050">
                  <c:v>530396.68999999808</c:v>
                </c:pt>
                <c:pt idx="53051">
                  <c:v>530406.63</c:v>
                </c:pt>
                <c:pt idx="53052">
                  <c:v>530416.63</c:v>
                </c:pt>
                <c:pt idx="53053">
                  <c:v>530426.68999999808</c:v>
                </c:pt>
                <c:pt idx="53054">
                  <c:v>530436.63</c:v>
                </c:pt>
                <c:pt idx="53055">
                  <c:v>530446.63</c:v>
                </c:pt>
                <c:pt idx="53056">
                  <c:v>530456.63</c:v>
                </c:pt>
                <c:pt idx="53057">
                  <c:v>530466.63</c:v>
                </c:pt>
                <c:pt idx="53058">
                  <c:v>530476.63</c:v>
                </c:pt>
                <c:pt idx="53059">
                  <c:v>530486.63</c:v>
                </c:pt>
                <c:pt idx="53060">
                  <c:v>530496.63</c:v>
                </c:pt>
                <c:pt idx="53061">
                  <c:v>530506.63</c:v>
                </c:pt>
                <c:pt idx="53062">
                  <c:v>530516.63</c:v>
                </c:pt>
                <c:pt idx="53063">
                  <c:v>530526.56000000006</c:v>
                </c:pt>
                <c:pt idx="53064">
                  <c:v>530536.63</c:v>
                </c:pt>
                <c:pt idx="53065">
                  <c:v>530546.63</c:v>
                </c:pt>
                <c:pt idx="53066">
                  <c:v>530556.63</c:v>
                </c:pt>
                <c:pt idx="53067">
                  <c:v>530566.56000000006</c:v>
                </c:pt>
                <c:pt idx="53068">
                  <c:v>530576.63</c:v>
                </c:pt>
                <c:pt idx="53069">
                  <c:v>530586.63</c:v>
                </c:pt>
                <c:pt idx="53070">
                  <c:v>530596.56000000006</c:v>
                </c:pt>
                <c:pt idx="53071">
                  <c:v>530606.63</c:v>
                </c:pt>
                <c:pt idx="53072">
                  <c:v>530616.63</c:v>
                </c:pt>
                <c:pt idx="53073">
                  <c:v>530626.56000000006</c:v>
                </c:pt>
                <c:pt idx="53074">
                  <c:v>530636.56000000006</c:v>
                </c:pt>
                <c:pt idx="53075">
                  <c:v>530646.63</c:v>
                </c:pt>
                <c:pt idx="53076">
                  <c:v>530656.56000000006</c:v>
                </c:pt>
                <c:pt idx="53077">
                  <c:v>530666.56000000006</c:v>
                </c:pt>
                <c:pt idx="53078">
                  <c:v>530676.56000000006</c:v>
                </c:pt>
                <c:pt idx="53079">
                  <c:v>530686.56000000006</c:v>
                </c:pt>
                <c:pt idx="53080">
                  <c:v>530696.56000000006</c:v>
                </c:pt>
                <c:pt idx="53081">
                  <c:v>530706.56000000006</c:v>
                </c:pt>
                <c:pt idx="53082">
                  <c:v>530716.63</c:v>
                </c:pt>
                <c:pt idx="53083">
                  <c:v>530726.56000000006</c:v>
                </c:pt>
                <c:pt idx="53084">
                  <c:v>530736.56000000006</c:v>
                </c:pt>
                <c:pt idx="53085">
                  <c:v>530746.56000000006</c:v>
                </c:pt>
                <c:pt idx="53086">
                  <c:v>530756.56000000006</c:v>
                </c:pt>
                <c:pt idx="53087">
                  <c:v>530766.56000000006</c:v>
                </c:pt>
                <c:pt idx="53088">
                  <c:v>530776.56000000006</c:v>
                </c:pt>
                <c:pt idx="53089">
                  <c:v>530786.56000000006</c:v>
                </c:pt>
                <c:pt idx="53090">
                  <c:v>530796.56000000006</c:v>
                </c:pt>
                <c:pt idx="53091">
                  <c:v>530806.56000000006</c:v>
                </c:pt>
                <c:pt idx="53092">
                  <c:v>530816.56000000006</c:v>
                </c:pt>
                <c:pt idx="53093">
                  <c:v>530826.56000000006</c:v>
                </c:pt>
                <c:pt idx="53094">
                  <c:v>530836.56000000006</c:v>
                </c:pt>
                <c:pt idx="53095">
                  <c:v>530846.56000000006</c:v>
                </c:pt>
                <c:pt idx="53096">
                  <c:v>530856.56000000006</c:v>
                </c:pt>
                <c:pt idx="53097">
                  <c:v>530866.56000000006</c:v>
                </c:pt>
                <c:pt idx="53098">
                  <c:v>530876.56000000006</c:v>
                </c:pt>
                <c:pt idx="53099">
                  <c:v>530886.56000000006</c:v>
                </c:pt>
                <c:pt idx="53100">
                  <c:v>530896.5</c:v>
                </c:pt>
                <c:pt idx="53101">
                  <c:v>530906.56000000006</c:v>
                </c:pt>
                <c:pt idx="53102">
                  <c:v>530916.56000000006</c:v>
                </c:pt>
                <c:pt idx="53103">
                  <c:v>530926.5</c:v>
                </c:pt>
                <c:pt idx="53104">
                  <c:v>530936.56000000006</c:v>
                </c:pt>
                <c:pt idx="53105">
                  <c:v>530946.56000000006</c:v>
                </c:pt>
                <c:pt idx="53106">
                  <c:v>530956.56000000006</c:v>
                </c:pt>
                <c:pt idx="53107">
                  <c:v>530966.5</c:v>
                </c:pt>
                <c:pt idx="53108">
                  <c:v>530976.56000000006</c:v>
                </c:pt>
                <c:pt idx="53109">
                  <c:v>530986.56000000006</c:v>
                </c:pt>
                <c:pt idx="53110">
                  <c:v>530996.5</c:v>
                </c:pt>
                <c:pt idx="53111">
                  <c:v>531006.5</c:v>
                </c:pt>
                <c:pt idx="53112">
                  <c:v>531016.56000000006</c:v>
                </c:pt>
                <c:pt idx="53113">
                  <c:v>531026.5</c:v>
                </c:pt>
                <c:pt idx="53114">
                  <c:v>531036.5</c:v>
                </c:pt>
                <c:pt idx="53115">
                  <c:v>531046.56000000006</c:v>
                </c:pt>
                <c:pt idx="53116">
                  <c:v>531056.5</c:v>
                </c:pt>
                <c:pt idx="53117">
                  <c:v>531066.5</c:v>
                </c:pt>
                <c:pt idx="53118">
                  <c:v>531076.5</c:v>
                </c:pt>
                <c:pt idx="53119">
                  <c:v>531086.5</c:v>
                </c:pt>
                <c:pt idx="53120">
                  <c:v>531096.5</c:v>
                </c:pt>
                <c:pt idx="53121">
                  <c:v>531106.5</c:v>
                </c:pt>
                <c:pt idx="53122">
                  <c:v>531116.4399999989</c:v>
                </c:pt>
                <c:pt idx="53123">
                  <c:v>531126.5</c:v>
                </c:pt>
                <c:pt idx="53124">
                  <c:v>531136.5</c:v>
                </c:pt>
                <c:pt idx="53125">
                  <c:v>531146.5</c:v>
                </c:pt>
                <c:pt idx="53126">
                  <c:v>531156.5</c:v>
                </c:pt>
                <c:pt idx="53127">
                  <c:v>531166.5</c:v>
                </c:pt>
                <c:pt idx="53128">
                  <c:v>531176.5</c:v>
                </c:pt>
                <c:pt idx="53129">
                  <c:v>531186.4399999989</c:v>
                </c:pt>
                <c:pt idx="53130">
                  <c:v>531196.5</c:v>
                </c:pt>
                <c:pt idx="53131">
                  <c:v>531206.5</c:v>
                </c:pt>
                <c:pt idx="53132">
                  <c:v>531216.4399999989</c:v>
                </c:pt>
                <c:pt idx="53133">
                  <c:v>531226.4399999989</c:v>
                </c:pt>
                <c:pt idx="53134">
                  <c:v>531236.5</c:v>
                </c:pt>
                <c:pt idx="53135">
                  <c:v>531246.4399999989</c:v>
                </c:pt>
                <c:pt idx="53136">
                  <c:v>531256.4399999989</c:v>
                </c:pt>
                <c:pt idx="53137">
                  <c:v>531266.5</c:v>
                </c:pt>
                <c:pt idx="53138">
                  <c:v>531276.4399999989</c:v>
                </c:pt>
                <c:pt idx="53139">
                  <c:v>531286.4399999989</c:v>
                </c:pt>
                <c:pt idx="53140">
                  <c:v>531296.4399999989</c:v>
                </c:pt>
                <c:pt idx="53141">
                  <c:v>531306.5</c:v>
                </c:pt>
                <c:pt idx="53142">
                  <c:v>531316.4399999989</c:v>
                </c:pt>
                <c:pt idx="53143">
                  <c:v>531326.4399999989</c:v>
                </c:pt>
                <c:pt idx="53144">
                  <c:v>531336.4399999989</c:v>
                </c:pt>
                <c:pt idx="53145">
                  <c:v>531346.4399999989</c:v>
                </c:pt>
                <c:pt idx="53146">
                  <c:v>531356.4399999989</c:v>
                </c:pt>
                <c:pt idx="53147">
                  <c:v>531366.4399999989</c:v>
                </c:pt>
                <c:pt idx="53148">
                  <c:v>531376.4399999989</c:v>
                </c:pt>
                <c:pt idx="53149">
                  <c:v>531386.4399999989</c:v>
                </c:pt>
                <c:pt idx="53150">
                  <c:v>531396.4399999989</c:v>
                </c:pt>
                <c:pt idx="53151">
                  <c:v>531406.4399999989</c:v>
                </c:pt>
                <c:pt idx="53152">
                  <c:v>531416.4399999989</c:v>
                </c:pt>
                <c:pt idx="53153">
                  <c:v>531426.4399999989</c:v>
                </c:pt>
                <c:pt idx="53154">
                  <c:v>531436.4399999989</c:v>
                </c:pt>
                <c:pt idx="53155">
                  <c:v>531446.4399999989</c:v>
                </c:pt>
                <c:pt idx="53156">
                  <c:v>531456.4399999989</c:v>
                </c:pt>
                <c:pt idx="53157">
                  <c:v>531466.4399999989</c:v>
                </c:pt>
                <c:pt idx="53158">
                  <c:v>531476.4399999989</c:v>
                </c:pt>
                <c:pt idx="53159">
                  <c:v>531486.4399999989</c:v>
                </c:pt>
                <c:pt idx="53160">
                  <c:v>531496.4399999989</c:v>
                </c:pt>
                <c:pt idx="53161">
                  <c:v>531506.4399999989</c:v>
                </c:pt>
                <c:pt idx="53162">
                  <c:v>531516.38</c:v>
                </c:pt>
                <c:pt idx="53163">
                  <c:v>531526.4399999989</c:v>
                </c:pt>
                <c:pt idx="53164">
                  <c:v>531536.4399999989</c:v>
                </c:pt>
                <c:pt idx="53165">
                  <c:v>531546.4399999989</c:v>
                </c:pt>
                <c:pt idx="53166">
                  <c:v>531556.38</c:v>
                </c:pt>
                <c:pt idx="53167">
                  <c:v>531566.4399999989</c:v>
                </c:pt>
                <c:pt idx="53168">
                  <c:v>531576.4399999989</c:v>
                </c:pt>
                <c:pt idx="53169">
                  <c:v>531586.38</c:v>
                </c:pt>
                <c:pt idx="53170">
                  <c:v>531596.4399999989</c:v>
                </c:pt>
                <c:pt idx="53171">
                  <c:v>531606.4399999989</c:v>
                </c:pt>
                <c:pt idx="53172">
                  <c:v>531616.38</c:v>
                </c:pt>
                <c:pt idx="53173">
                  <c:v>531626.38</c:v>
                </c:pt>
                <c:pt idx="53174">
                  <c:v>531636.4399999989</c:v>
                </c:pt>
                <c:pt idx="53175">
                  <c:v>531646.38</c:v>
                </c:pt>
                <c:pt idx="53176">
                  <c:v>531656.38</c:v>
                </c:pt>
                <c:pt idx="53177">
                  <c:v>531666.38</c:v>
                </c:pt>
                <c:pt idx="53178">
                  <c:v>531676.38</c:v>
                </c:pt>
                <c:pt idx="53179">
                  <c:v>531686.38</c:v>
                </c:pt>
                <c:pt idx="53180">
                  <c:v>531696.38</c:v>
                </c:pt>
                <c:pt idx="53181">
                  <c:v>531706.4399999989</c:v>
                </c:pt>
                <c:pt idx="53182">
                  <c:v>531716.38</c:v>
                </c:pt>
                <c:pt idx="53183">
                  <c:v>531726.38</c:v>
                </c:pt>
                <c:pt idx="53184">
                  <c:v>531736.38</c:v>
                </c:pt>
                <c:pt idx="53185">
                  <c:v>531746.38</c:v>
                </c:pt>
                <c:pt idx="53186">
                  <c:v>531756.38</c:v>
                </c:pt>
                <c:pt idx="53187">
                  <c:v>531766.38</c:v>
                </c:pt>
                <c:pt idx="53188">
                  <c:v>531776.31000000006</c:v>
                </c:pt>
                <c:pt idx="53189">
                  <c:v>531786.38</c:v>
                </c:pt>
                <c:pt idx="53190">
                  <c:v>531796.38</c:v>
                </c:pt>
                <c:pt idx="53191">
                  <c:v>531806.31000000006</c:v>
                </c:pt>
                <c:pt idx="53192">
                  <c:v>531816.38</c:v>
                </c:pt>
                <c:pt idx="53193">
                  <c:v>531826.38</c:v>
                </c:pt>
                <c:pt idx="53194">
                  <c:v>531836.31000000006</c:v>
                </c:pt>
                <c:pt idx="53195">
                  <c:v>531846.31000000006</c:v>
                </c:pt>
                <c:pt idx="53196">
                  <c:v>531856.38</c:v>
                </c:pt>
                <c:pt idx="53197">
                  <c:v>531866.31000000006</c:v>
                </c:pt>
                <c:pt idx="53198">
                  <c:v>531876.31000000006</c:v>
                </c:pt>
                <c:pt idx="53199">
                  <c:v>531886.31000000006</c:v>
                </c:pt>
                <c:pt idx="53200">
                  <c:v>531896.38</c:v>
                </c:pt>
                <c:pt idx="53201">
                  <c:v>531906.31000000006</c:v>
                </c:pt>
                <c:pt idx="53202">
                  <c:v>531916.31000000006</c:v>
                </c:pt>
                <c:pt idx="53203">
                  <c:v>531926.38</c:v>
                </c:pt>
                <c:pt idx="53204">
                  <c:v>531936.31000000006</c:v>
                </c:pt>
                <c:pt idx="53205">
                  <c:v>531946.31000000006</c:v>
                </c:pt>
                <c:pt idx="53206">
                  <c:v>531956.31000000006</c:v>
                </c:pt>
                <c:pt idx="53207">
                  <c:v>531966.31000000006</c:v>
                </c:pt>
                <c:pt idx="53208">
                  <c:v>531976.31000000006</c:v>
                </c:pt>
                <c:pt idx="53209">
                  <c:v>531986.31000000006</c:v>
                </c:pt>
                <c:pt idx="53210">
                  <c:v>531996.31000000006</c:v>
                </c:pt>
                <c:pt idx="53211">
                  <c:v>532006.31000000006</c:v>
                </c:pt>
                <c:pt idx="53212">
                  <c:v>532016.31000000006</c:v>
                </c:pt>
                <c:pt idx="53213">
                  <c:v>532026.31000000006</c:v>
                </c:pt>
                <c:pt idx="53214">
                  <c:v>532036.31000000006</c:v>
                </c:pt>
                <c:pt idx="53215">
                  <c:v>532046.31000000006</c:v>
                </c:pt>
                <c:pt idx="53216">
                  <c:v>532056.31000000006</c:v>
                </c:pt>
                <c:pt idx="53217">
                  <c:v>532066.31000000006</c:v>
                </c:pt>
                <c:pt idx="53218">
                  <c:v>532076.31000000006</c:v>
                </c:pt>
                <c:pt idx="53219">
                  <c:v>532086.31000000006</c:v>
                </c:pt>
                <c:pt idx="53220">
                  <c:v>532096.31000000006</c:v>
                </c:pt>
                <c:pt idx="53221">
                  <c:v>532106.31000000006</c:v>
                </c:pt>
                <c:pt idx="53222">
                  <c:v>532116.31000000006</c:v>
                </c:pt>
                <c:pt idx="53223">
                  <c:v>532126.31000000006</c:v>
                </c:pt>
                <c:pt idx="53224">
                  <c:v>532136.31000000006</c:v>
                </c:pt>
                <c:pt idx="53225">
                  <c:v>532146.31000000006</c:v>
                </c:pt>
                <c:pt idx="53226">
                  <c:v>532156.31000000006</c:v>
                </c:pt>
                <c:pt idx="53227">
                  <c:v>532166.31000000006</c:v>
                </c:pt>
                <c:pt idx="53228">
                  <c:v>532176.31000000006</c:v>
                </c:pt>
                <c:pt idx="53229">
                  <c:v>532186.31000000006</c:v>
                </c:pt>
                <c:pt idx="53230">
                  <c:v>532196.31000000006</c:v>
                </c:pt>
                <c:pt idx="53231">
                  <c:v>532206.25</c:v>
                </c:pt>
                <c:pt idx="53232">
                  <c:v>532216.25</c:v>
                </c:pt>
                <c:pt idx="53233">
                  <c:v>532226.31000000006</c:v>
                </c:pt>
                <c:pt idx="53234">
                  <c:v>532236.25</c:v>
                </c:pt>
                <c:pt idx="53235">
                  <c:v>532246.25</c:v>
                </c:pt>
                <c:pt idx="53236">
                  <c:v>532256.31000000006</c:v>
                </c:pt>
                <c:pt idx="53237">
                  <c:v>532266.31000000006</c:v>
                </c:pt>
                <c:pt idx="53238">
                  <c:v>532276.25</c:v>
                </c:pt>
                <c:pt idx="53239">
                  <c:v>532286.31000000006</c:v>
                </c:pt>
                <c:pt idx="53240">
                  <c:v>532296.31000000006</c:v>
                </c:pt>
                <c:pt idx="53241">
                  <c:v>532306.25</c:v>
                </c:pt>
                <c:pt idx="53242">
                  <c:v>532316.25</c:v>
                </c:pt>
                <c:pt idx="53243">
                  <c:v>532326.25</c:v>
                </c:pt>
                <c:pt idx="53244">
                  <c:v>532336.25</c:v>
                </c:pt>
                <c:pt idx="53245">
                  <c:v>532346.25</c:v>
                </c:pt>
                <c:pt idx="53246">
                  <c:v>532356.25</c:v>
                </c:pt>
                <c:pt idx="53247">
                  <c:v>532366.25</c:v>
                </c:pt>
                <c:pt idx="53248">
                  <c:v>532376.25</c:v>
                </c:pt>
                <c:pt idx="53249">
                  <c:v>532386.25</c:v>
                </c:pt>
                <c:pt idx="53250">
                  <c:v>532396.25</c:v>
                </c:pt>
                <c:pt idx="53251">
                  <c:v>532406.25</c:v>
                </c:pt>
                <c:pt idx="53252">
                  <c:v>532416.25</c:v>
                </c:pt>
                <c:pt idx="53253">
                  <c:v>532426.18999999808</c:v>
                </c:pt>
                <c:pt idx="53254">
                  <c:v>532436.25</c:v>
                </c:pt>
                <c:pt idx="53255">
                  <c:v>532446.25</c:v>
                </c:pt>
                <c:pt idx="53256">
                  <c:v>532456.18999999808</c:v>
                </c:pt>
                <c:pt idx="53257">
                  <c:v>532466.18999999808</c:v>
                </c:pt>
                <c:pt idx="53258">
                  <c:v>532476.25</c:v>
                </c:pt>
                <c:pt idx="53259">
                  <c:v>532486.25</c:v>
                </c:pt>
                <c:pt idx="53260">
                  <c:v>532496.18999999808</c:v>
                </c:pt>
                <c:pt idx="53261">
                  <c:v>532506.25</c:v>
                </c:pt>
                <c:pt idx="53262">
                  <c:v>532516.25</c:v>
                </c:pt>
                <c:pt idx="53263">
                  <c:v>532526.18999999808</c:v>
                </c:pt>
                <c:pt idx="53264">
                  <c:v>532536.18999999808</c:v>
                </c:pt>
                <c:pt idx="53265">
                  <c:v>532546.25</c:v>
                </c:pt>
                <c:pt idx="53266">
                  <c:v>532556.18999999808</c:v>
                </c:pt>
                <c:pt idx="53267">
                  <c:v>532566.18999999808</c:v>
                </c:pt>
                <c:pt idx="53268">
                  <c:v>532576.18999999808</c:v>
                </c:pt>
                <c:pt idx="53269">
                  <c:v>532586.18999999808</c:v>
                </c:pt>
                <c:pt idx="53270">
                  <c:v>532596.18999999808</c:v>
                </c:pt>
                <c:pt idx="53271">
                  <c:v>532606.18999999808</c:v>
                </c:pt>
                <c:pt idx="53272">
                  <c:v>532616.18999999808</c:v>
                </c:pt>
                <c:pt idx="53273">
                  <c:v>532626.18999999808</c:v>
                </c:pt>
                <c:pt idx="53274">
                  <c:v>532636.18999999808</c:v>
                </c:pt>
                <c:pt idx="53275">
                  <c:v>532646.18999999808</c:v>
                </c:pt>
                <c:pt idx="53276">
                  <c:v>532656.18999999808</c:v>
                </c:pt>
                <c:pt idx="53277">
                  <c:v>532666.18999999808</c:v>
                </c:pt>
                <c:pt idx="53278">
                  <c:v>532676.18999999808</c:v>
                </c:pt>
                <c:pt idx="53279">
                  <c:v>532686.18999999808</c:v>
                </c:pt>
                <c:pt idx="53280">
                  <c:v>532696.18999999808</c:v>
                </c:pt>
                <c:pt idx="53281">
                  <c:v>532706.18999999808</c:v>
                </c:pt>
                <c:pt idx="53282">
                  <c:v>532716.18999999808</c:v>
                </c:pt>
                <c:pt idx="53283">
                  <c:v>532726.18999999808</c:v>
                </c:pt>
                <c:pt idx="53284">
                  <c:v>532736.18999999808</c:v>
                </c:pt>
                <c:pt idx="53285">
                  <c:v>532746.18999999808</c:v>
                </c:pt>
                <c:pt idx="53286">
                  <c:v>532756.18999999808</c:v>
                </c:pt>
                <c:pt idx="53287">
                  <c:v>532766.18999999808</c:v>
                </c:pt>
                <c:pt idx="53288">
                  <c:v>532776.18999999808</c:v>
                </c:pt>
                <c:pt idx="53289">
                  <c:v>532786.18999999808</c:v>
                </c:pt>
                <c:pt idx="53290">
                  <c:v>532796.13</c:v>
                </c:pt>
                <c:pt idx="53291">
                  <c:v>532806.18999999808</c:v>
                </c:pt>
                <c:pt idx="53292">
                  <c:v>532816.18999999808</c:v>
                </c:pt>
                <c:pt idx="53293">
                  <c:v>532826.13</c:v>
                </c:pt>
                <c:pt idx="53294">
                  <c:v>532836.18999999808</c:v>
                </c:pt>
                <c:pt idx="53295">
                  <c:v>532846.18999999808</c:v>
                </c:pt>
                <c:pt idx="53296">
                  <c:v>532856.18999999808</c:v>
                </c:pt>
                <c:pt idx="53297">
                  <c:v>532866.13</c:v>
                </c:pt>
                <c:pt idx="53298">
                  <c:v>532876.18999999808</c:v>
                </c:pt>
                <c:pt idx="53299">
                  <c:v>532886.18999999808</c:v>
                </c:pt>
                <c:pt idx="53300">
                  <c:v>532896.13</c:v>
                </c:pt>
                <c:pt idx="53301">
                  <c:v>532906.13</c:v>
                </c:pt>
                <c:pt idx="53302">
                  <c:v>532916.18999999808</c:v>
                </c:pt>
                <c:pt idx="53303">
                  <c:v>532926.13</c:v>
                </c:pt>
                <c:pt idx="53304">
                  <c:v>532936.13</c:v>
                </c:pt>
                <c:pt idx="53305">
                  <c:v>532946.18999999808</c:v>
                </c:pt>
                <c:pt idx="53306">
                  <c:v>532956.13</c:v>
                </c:pt>
                <c:pt idx="53307">
                  <c:v>532966.13</c:v>
                </c:pt>
                <c:pt idx="53308">
                  <c:v>532976.13</c:v>
                </c:pt>
                <c:pt idx="53309">
                  <c:v>532986.13</c:v>
                </c:pt>
                <c:pt idx="53310">
                  <c:v>532996.13</c:v>
                </c:pt>
                <c:pt idx="53311">
                  <c:v>533006.13</c:v>
                </c:pt>
                <c:pt idx="53312">
                  <c:v>533016.06000000006</c:v>
                </c:pt>
                <c:pt idx="53313">
                  <c:v>533026.13</c:v>
                </c:pt>
                <c:pt idx="53314">
                  <c:v>533036.13</c:v>
                </c:pt>
                <c:pt idx="53315">
                  <c:v>533046.06000000006</c:v>
                </c:pt>
                <c:pt idx="53316">
                  <c:v>533056.13</c:v>
                </c:pt>
                <c:pt idx="53317">
                  <c:v>533066.13</c:v>
                </c:pt>
                <c:pt idx="53318">
                  <c:v>533076.13</c:v>
                </c:pt>
                <c:pt idx="53319">
                  <c:v>533086.06000000006</c:v>
                </c:pt>
                <c:pt idx="53320">
                  <c:v>533096.13</c:v>
                </c:pt>
                <c:pt idx="53321">
                  <c:v>533106.13</c:v>
                </c:pt>
                <c:pt idx="53322">
                  <c:v>533116.06000000006</c:v>
                </c:pt>
                <c:pt idx="53323">
                  <c:v>533126.06000000006</c:v>
                </c:pt>
                <c:pt idx="53324">
                  <c:v>533136.13</c:v>
                </c:pt>
                <c:pt idx="53325">
                  <c:v>533146.06000000006</c:v>
                </c:pt>
                <c:pt idx="53326">
                  <c:v>533156.06000000006</c:v>
                </c:pt>
                <c:pt idx="53327">
                  <c:v>533166.13</c:v>
                </c:pt>
                <c:pt idx="53328">
                  <c:v>533176.06000000006</c:v>
                </c:pt>
                <c:pt idx="53329">
                  <c:v>533186.06000000006</c:v>
                </c:pt>
                <c:pt idx="53330">
                  <c:v>533196.06000000006</c:v>
                </c:pt>
                <c:pt idx="53331">
                  <c:v>533206.06000000006</c:v>
                </c:pt>
                <c:pt idx="53332">
                  <c:v>533216.06000000006</c:v>
                </c:pt>
                <c:pt idx="53333">
                  <c:v>533226.06000000006</c:v>
                </c:pt>
                <c:pt idx="53334">
                  <c:v>533236.06000000006</c:v>
                </c:pt>
                <c:pt idx="53335">
                  <c:v>533246.06000000006</c:v>
                </c:pt>
                <c:pt idx="53336">
                  <c:v>533256.06000000006</c:v>
                </c:pt>
                <c:pt idx="53337">
                  <c:v>533266.06000000006</c:v>
                </c:pt>
                <c:pt idx="53338">
                  <c:v>533276.06000000006</c:v>
                </c:pt>
                <c:pt idx="53339">
                  <c:v>533286.06000000006</c:v>
                </c:pt>
                <c:pt idx="53340">
                  <c:v>533296.06000000006</c:v>
                </c:pt>
                <c:pt idx="53341">
                  <c:v>533306.06000000006</c:v>
                </c:pt>
                <c:pt idx="53342">
                  <c:v>533316.06000000006</c:v>
                </c:pt>
                <c:pt idx="53343">
                  <c:v>533326.06000000006</c:v>
                </c:pt>
                <c:pt idx="53344">
                  <c:v>533336.06000000006</c:v>
                </c:pt>
                <c:pt idx="53345">
                  <c:v>533346.06000000006</c:v>
                </c:pt>
                <c:pt idx="53346">
                  <c:v>533356.06000000006</c:v>
                </c:pt>
                <c:pt idx="53347">
                  <c:v>533366.06000000006</c:v>
                </c:pt>
                <c:pt idx="53348">
                  <c:v>533376.06000000006</c:v>
                </c:pt>
                <c:pt idx="53349">
                  <c:v>533386.06000000006</c:v>
                </c:pt>
                <c:pt idx="53350">
                  <c:v>533396.06000000006</c:v>
                </c:pt>
                <c:pt idx="53351">
                  <c:v>533406.06000000006</c:v>
                </c:pt>
                <c:pt idx="53352">
                  <c:v>533416</c:v>
                </c:pt>
                <c:pt idx="53353">
                  <c:v>533426.06000000006</c:v>
                </c:pt>
                <c:pt idx="53354">
                  <c:v>533436.06000000006</c:v>
                </c:pt>
                <c:pt idx="53355">
                  <c:v>533446.06000000006</c:v>
                </c:pt>
                <c:pt idx="53356">
                  <c:v>533456</c:v>
                </c:pt>
                <c:pt idx="53357">
                  <c:v>533466.06000000006</c:v>
                </c:pt>
                <c:pt idx="53358">
                  <c:v>533476.06000000006</c:v>
                </c:pt>
                <c:pt idx="53359">
                  <c:v>533486</c:v>
                </c:pt>
                <c:pt idx="53360">
                  <c:v>533496.06000000006</c:v>
                </c:pt>
                <c:pt idx="53361">
                  <c:v>533506.06000000006</c:v>
                </c:pt>
                <c:pt idx="53362">
                  <c:v>533516</c:v>
                </c:pt>
                <c:pt idx="53363">
                  <c:v>533526</c:v>
                </c:pt>
                <c:pt idx="53364">
                  <c:v>533536.06000000006</c:v>
                </c:pt>
                <c:pt idx="53365">
                  <c:v>533546</c:v>
                </c:pt>
                <c:pt idx="53366">
                  <c:v>533556</c:v>
                </c:pt>
                <c:pt idx="53367">
                  <c:v>533566</c:v>
                </c:pt>
                <c:pt idx="53368">
                  <c:v>533576</c:v>
                </c:pt>
                <c:pt idx="53369">
                  <c:v>533586</c:v>
                </c:pt>
                <c:pt idx="53370">
                  <c:v>533596</c:v>
                </c:pt>
                <c:pt idx="53371">
                  <c:v>533606.06000000006</c:v>
                </c:pt>
                <c:pt idx="53372">
                  <c:v>533616</c:v>
                </c:pt>
                <c:pt idx="53373">
                  <c:v>533626</c:v>
                </c:pt>
                <c:pt idx="53374">
                  <c:v>533635.9399999989</c:v>
                </c:pt>
                <c:pt idx="53375">
                  <c:v>533646</c:v>
                </c:pt>
                <c:pt idx="53376">
                  <c:v>533656</c:v>
                </c:pt>
                <c:pt idx="53377">
                  <c:v>533666</c:v>
                </c:pt>
                <c:pt idx="53378">
                  <c:v>533675.9399999989</c:v>
                </c:pt>
                <c:pt idx="53379">
                  <c:v>533686</c:v>
                </c:pt>
                <c:pt idx="53380">
                  <c:v>533696</c:v>
                </c:pt>
                <c:pt idx="53381">
                  <c:v>533705.9399999989</c:v>
                </c:pt>
                <c:pt idx="53382">
                  <c:v>533716</c:v>
                </c:pt>
                <c:pt idx="53383">
                  <c:v>533726</c:v>
                </c:pt>
                <c:pt idx="53384">
                  <c:v>533735.9399999989</c:v>
                </c:pt>
                <c:pt idx="53385">
                  <c:v>533745.9399999989</c:v>
                </c:pt>
                <c:pt idx="53386">
                  <c:v>533756</c:v>
                </c:pt>
                <c:pt idx="53387">
                  <c:v>533765.9399999989</c:v>
                </c:pt>
                <c:pt idx="53388">
                  <c:v>533775.9399999989</c:v>
                </c:pt>
                <c:pt idx="53389">
                  <c:v>533785.9399999989</c:v>
                </c:pt>
                <c:pt idx="53390">
                  <c:v>533795.9399999989</c:v>
                </c:pt>
                <c:pt idx="53391">
                  <c:v>533805.9399999989</c:v>
                </c:pt>
                <c:pt idx="53392">
                  <c:v>533815.9399999989</c:v>
                </c:pt>
                <c:pt idx="53393">
                  <c:v>533826</c:v>
                </c:pt>
                <c:pt idx="53394">
                  <c:v>533835.9399999989</c:v>
                </c:pt>
                <c:pt idx="53395">
                  <c:v>533845.9399999989</c:v>
                </c:pt>
                <c:pt idx="53396">
                  <c:v>533855.9399999989</c:v>
                </c:pt>
                <c:pt idx="53397">
                  <c:v>533865.9399999989</c:v>
                </c:pt>
                <c:pt idx="53398">
                  <c:v>533875.9399999989</c:v>
                </c:pt>
                <c:pt idx="53399">
                  <c:v>533885.9399999989</c:v>
                </c:pt>
                <c:pt idx="53400">
                  <c:v>533895.9399999989</c:v>
                </c:pt>
                <c:pt idx="53401">
                  <c:v>533905.9399999989</c:v>
                </c:pt>
                <c:pt idx="53402">
                  <c:v>533915.9399999989</c:v>
                </c:pt>
                <c:pt idx="53403">
                  <c:v>533925.9399999989</c:v>
                </c:pt>
                <c:pt idx="53404">
                  <c:v>533935.9399999989</c:v>
                </c:pt>
                <c:pt idx="53405">
                  <c:v>533945.9399999989</c:v>
                </c:pt>
                <c:pt idx="53406">
                  <c:v>533955.9399999989</c:v>
                </c:pt>
                <c:pt idx="53407">
                  <c:v>533965.9399999989</c:v>
                </c:pt>
                <c:pt idx="53408">
                  <c:v>533975.9399999989</c:v>
                </c:pt>
                <c:pt idx="53409">
                  <c:v>533985.9399999989</c:v>
                </c:pt>
                <c:pt idx="53410">
                  <c:v>533995.9399999989</c:v>
                </c:pt>
                <c:pt idx="53411">
                  <c:v>534005.88</c:v>
                </c:pt>
                <c:pt idx="53412">
                  <c:v>534015.9399999989</c:v>
                </c:pt>
                <c:pt idx="53413">
                  <c:v>534025.9399999989</c:v>
                </c:pt>
                <c:pt idx="53414">
                  <c:v>534035.9399999989</c:v>
                </c:pt>
                <c:pt idx="53415">
                  <c:v>534045.9399999989</c:v>
                </c:pt>
                <c:pt idx="53416">
                  <c:v>534055.9399999989</c:v>
                </c:pt>
                <c:pt idx="53417">
                  <c:v>534065.9399999989</c:v>
                </c:pt>
                <c:pt idx="53418">
                  <c:v>534075.9399999989</c:v>
                </c:pt>
                <c:pt idx="53419">
                  <c:v>534085.9399999989</c:v>
                </c:pt>
                <c:pt idx="53420">
                  <c:v>534095.9399999989</c:v>
                </c:pt>
                <c:pt idx="53421">
                  <c:v>534105.88</c:v>
                </c:pt>
                <c:pt idx="53422">
                  <c:v>534115.88</c:v>
                </c:pt>
                <c:pt idx="53423">
                  <c:v>534125.9399999989</c:v>
                </c:pt>
                <c:pt idx="53424">
                  <c:v>534135.88</c:v>
                </c:pt>
                <c:pt idx="53425">
                  <c:v>534145.88</c:v>
                </c:pt>
                <c:pt idx="53426">
                  <c:v>534155.9399999989</c:v>
                </c:pt>
                <c:pt idx="53427">
                  <c:v>534165.88</c:v>
                </c:pt>
                <c:pt idx="53428">
                  <c:v>534175.88</c:v>
                </c:pt>
                <c:pt idx="53429">
                  <c:v>534185.9399999989</c:v>
                </c:pt>
                <c:pt idx="53430">
                  <c:v>534195.9399999989</c:v>
                </c:pt>
                <c:pt idx="53431">
                  <c:v>534205.88</c:v>
                </c:pt>
                <c:pt idx="53432">
                  <c:v>534215.88</c:v>
                </c:pt>
                <c:pt idx="53433">
                  <c:v>534225.81000000006</c:v>
                </c:pt>
                <c:pt idx="53434">
                  <c:v>534235.88</c:v>
                </c:pt>
                <c:pt idx="53435">
                  <c:v>534245.88</c:v>
                </c:pt>
                <c:pt idx="53436">
                  <c:v>534255.88</c:v>
                </c:pt>
                <c:pt idx="53437">
                  <c:v>534265.88</c:v>
                </c:pt>
                <c:pt idx="53438">
                  <c:v>534275.88</c:v>
                </c:pt>
                <c:pt idx="53439">
                  <c:v>534285.88</c:v>
                </c:pt>
                <c:pt idx="53440">
                  <c:v>534295.88</c:v>
                </c:pt>
                <c:pt idx="53441">
                  <c:v>534305.88</c:v>
                </c:pt>
                <c:pt idx="53442">
                  <c:v>534315.88</c:v>
                </c:pt>
                <c:pt idx="53443">
                  <c:v>534325.81000000006</c:v>
                </c:pt>
                <c:pt idx="53444">
                  <c:v>534335.88</c:v>
                </c:pt>
                <c:pt idx="53445">
                  <c:v>534345.88</c:v>
                </c:pt>
                <c:pt idx="53446">
                  <c:v>534355.81000000006</c:v>
                </c:pt>
                <c:pt idx="53447">
                  <c:v>534365.81000000006</c:v>
                </c:pt>
                <c:pt idx="53448">
                  <c:v>534375.88</c:v>
                </c:pt>
                <c:pt idx="53449">
                  <c:v>534385.81000000006</c:v>
                </c:pt>
                <c:pt idx="53450">
                  <c:v>534395.81000000006</c:v>
                </c:pt>
                <c:pt idx="53451">
                  <c:v>534405.88</c:v>
                </c:pt>
                <c:pt idx="53452">
                  <c:v>534415.88</c:v>
                </c:pt>
                <c:pt idx="53453">
                  <c:v>534425.81000000006</c:v>
                </c:pt>
                <c:pt idx="53454">
                  <c:v>534435.81000000006</c:v>
                </c:pt>
                <c:pt idx="53455">
                  <c:v>534445.88</c:v>
                </c:pt>
                <c:pt idx="53456">
                  <c:v>534455.81000000006</c:v>
                </c:pt>
                <c:pt idx="53457">
                  <c:v>534465.81000000006</c:v>
                </c:pt>
                <c:pt idx="53458">
                  <c:v>534475.81000000006</c:v>
                </c:pt>
                <c:pt idx="53459">
                  <c:v>534485.81000000006</c:v>
                </c:pt>
                <c:pt idx="53460">
                  <c:v>534495.81000000006</c:v>
                </c:pt>
                <c:pt idx="53461">
                  <c:v>534505.81000000006</c:v>
                </c:pt>
                <c:pt idx="53462">
                  <c:v>534515.81000000006</c:v>
                </c:pt>
                <c:pt idx="53463">
                  <c:v>534525.81000000006</c:v>
                </c:pt>
                <c:pt idx="53464">
                  <c:v>534535.81000000006</c:v>
                </c:pt>
                <c:pt idx="53465">
                  <c:v>534545.81000000006</c:v>
                </c:pt>
                <c:pt idx="53466">
                  <c:v>534555.81000000006</c:v>
                </c:pt>
                <c:pt idx="53467">
                  <c:v>534565.81000000006</c:v>
                </c:pt>
                <c:pt idx="53468">
                  <c:v>534575.81000000006</c:v>
                </c:pt>
                <c:pt idx="53469">
                  <c:v>534585.81000000006</c:v>
                </c:pt>
                <c:pt idx="53470">
                  <c:v>534595.81000000006</c:v>
                </c:pt>
                <c:pt idx="53471">
                  <c:v>534605.81000000006</c:v>
                </c:pt>
                <c:pt idx="53472">
                  <c:v>534615.81000000006</c:v>
                </c:pt>
                <c:pt idx="53473">
                  <c:v>534625.81000000006</c:v>
                </c:pt>
                <c:pt idx="53474">
                  <c:v>534635.81000000006</c:v>
                </c:pt>
                <c:pt idx="53475">
                  <c:v>534645.81000000006</c:v>
                </c:pt>
                <c:pt idx="53476">
                  <c:v>534655.81000000006</c:v>
                </c:pt>
                <c:pt idx="53477">
                  <c:v>534665.81000000006</c:v>
                </c:pt>
                <c:pt idx="53478">
                  <c:v>534675.81000000006</c:v>
                </c:pt>
                <c:pt idx="53479">
                  <c:v>534685.81000000006</c:v>
                </c:pt>
                <c:pt idx="53480">
                  <c:v>534695.75</c:v>
                </c:pt>
                <c:pt idx="53481">
                  <c:v>534705.81000000006</c:v>
                </c:pt>
                <c:pt idx="53482">
                  <c:v>534715.81000000006</c:v>
                </c:pt>
                <c:pt idx="53483">
                  <c:v>534725.75</c:v>
                </c:pt>
                <c:pt idx="53484">
                  <c:v>534735.81000000006</c:v>
                </c:pt>
                <c:pt idx="53485">
                  <c:v>534745.81000000006</c:v>
                </c:pt>
                <c:pt idx="53486">
                  <c:v>534755.75</c:v>
                </c:pt>
                <c:pt idx="53487">
                  <c:v>534765.75</c:v>
                </c:pt>
                <c:pt idx="53488">
                  <c:v>534775.81000000006</c:v>
                </c:pt>
                <c:pt idx="53489">
                  <c:v>534785.81000000006</c:v>
                </c:pt>
                <c:pt idx="53490">
                  <c:v>534795.75</c:v>
                </c:pt>
                <c:pt idx="53491">
                  <c:v>534805.75</c:v>
                </c:pt>
                <c:pt idx="53492">
                  <c:v>534815.81000000006</c:v>
                </c:pt>
                <c:pt idx="53493">
                  <c:v>534825.75</c:v>
                </c:pt>
                <c:pt idx="53494">
                  <c:v>534835.75</c:v>
                </c:pt>
                <c:pt idx="53495">
                  <c:v>534845.81000000006</c:v>
                </c:pt>
                <c:pt idx="53496">
                  <c:v>534855.75</c:v>
                </c:pt>
                <c:pt idx="53497">
                  <c:v>534865.75</c:v>
                </c:pt>
                <c:pt idx="53498">
                  <c:v>534875.75</c:v>
                </c:pt>
                <c:pt idx="53499">
                  <c:v>534885.75</c:v>
                </c:pt>
                <c:pt idx="53500">
                  <c:v>534895.75</c:v>
                </c:pt>
                <c:pt idx="53501">
                  <c:v>534905.75</c:v>
                </c:pt>
                <c:pt idx="53502">
                  <c:v>534915.68999999808</c:v>
                </c:pt>
                <c:pt idx="53503">
                  <c:v>534925.75</c:v>
                </c:pt>
                <c:pt idx="53504">
                  <c:v>534935.75</c:v>
                </c:pt>
                <c:pt idx="53505">
                  <c:v>534945.68999999808</c:v>
                </c:pt>
                <c:pt idx="53506">
                  <c:v>534955.75</c:v>
                </c:pt>
                <c:pt idx="53507">
                  <c:v>534965.75</c:v>
                </c:pt>
                <c:pt idx="53508">
                  <c:v>534975.68999999808</c:v>
                </c:pt>
                <c:pt idx="53509">
                  <c:v>534985.68999999808</c:v>
                </c:pt>
                <c:pt idx="53510">
                  <c:v>534995.75</c:v>
                </c:pt>
                <c:pt idx="53511">
                  <c:v>535005.75</c:v>
                </c:pt>
                <c:pt idx="53512">
                  <c:v>535015.68999999808</c:v>
                </c:pt>
                <c:pt idx="53513">
                  <c:v>535025.68999999808</c:v>
                </c:pt>
                <c:pt idx="53514">
                  <c:v>535035.75</c:v>
                </c:pt>
                <c:pt idx="53515">
                  <c:v>535045.68999999808</c:v>
                </c:pt>
                <c:pt idx="53516">
                  <c:v>535055.68999999808</c:v>
                </c:pt>
                <c:pt idx="53517">
                  <c:v>535065.75</c:v>
                </c:pt>
                <c:pt idx="53518">
                  <c:v>535075.68999999808</c:v>
                </c:pt>
                <c:pt idx="53519">
                  <c:v>535085.68999999808</c:v>
                </c:pt>
                <c:pt idx="53520">
                  <c:v>535095.68999999808</c:v>
                </c:pt>
                <c:pt idx="53521">
                  <c:v>535105.68999999808</c:v>
                </c:pt>
                <c:pt idx="53522">
                  <c:v>535115.68999999808</c:v>
                </c:pt>
                <c:pt idx="53523">
                  <c:v>535125.68999999808</c:v>
                </c:pt>
                <c:pt idx="53524">
                  <c:v>535135.68999999808</c:v>
                </c:pt>
                <c:pt idx="53525">
                  <c:v>535145.68999999808</c:v>
                </c:pt>
                <c:pt idx="53526">
                  <c:v>535155.68999999808</c:v>
                </c:pt>
                <c:pt idx="53527">
                  <c:v>535165.68999999808</c:v>
                </c:pt>
                <c:pt idx="53528">
                  <c:v>535175.68999999808</c:v>
                </c:pt>
                <c:pt idx="53529">
                  <c:v>535185.68999999808</c:v>
                </c:pt>
                <c:pt idx="53530">
                  <c:v>535195.68999999808</c:v>
                </c:pt>
                <c:pt idx="53531">
                  <c:v>535205.68999999808</c:v>
                </c:pt>
                <c:pt idx="53532">
                  <c:v>535215.68999999808</c:v>
                </c:pt>
                <c:pt idx="53533">
                  <c:v>535225.68999999808</c:v>
                </c:pt>
                <c:pt idx="53534">
                  <c:v>535235.68999999808</c:v>
                </c:pt>
                <c:pt idx="53535">
                  <c:v>535245.68999999808</c:v>
                </c:pt>
                <c:pt idx="53536">
                  <c:v>535255.68999999808</c:v>
                </c:pt>
                <c:pt idx="53537">
                  <c:v>535265.68999999808</c:v>
                </c:pt>
                <c:pt idx="53538">
                  <c:v>535275.68999999808</c:v>
                </c:pt>
                <c:pt idx="53539">
                  <c:v>535285.68999999808</c:v>
                </c:pt>
                <c:pt idx="53540">
                  <c:v>535295.68999999808</c:v>
                </c:pt>
                <c:pt idx="53541">
                  <c:v>535305.68999999808</c:v>
                </c:pt>
                <c:pt idx="53542">
                  <c:v>535315.63</c:v>
                </c:pt>
                <c:pt idx="53543">
                  <c:v>535325.68999999808</c:v>
                </c:pt>
                <c:pt idx="53544">
                  <c:v>535335.68999999808</c:v>
                </c:pt>
                <c:pt idx="53545">
                  <c:v>535345.63</c:v>
                </c:pt>
                <c:pt idx="53546">
                  <c:v>535355.63</c:v>
                </c:pt>
                <c:pt idx="53547">
                  <c:v>535365.68999999808</c:v>
                </c:pt>
                <c:pt idx="53548">
                  <c:v>535375.68999999808</c:v>
                </c:pt>
                <c:pt idx="53549">
                  <c:v>535385.63</c:v>
                </c:pt>
                <c:pt idx="53550">
                  <c:v>535395.68999999808</c:v>
                </c:pt>
                <c:pt idx="53551">
                  <c:v>535405.68999999808</c:v>
                </c:pt>
                <c:pt idx="53552">
                  <c:v>535415.63</c:v>
                </c:pt>
                <c:pt idx="53553">
                  <c:v>535425.68999999808</c:v>
                </c:pt>
                <c:pt idx="53554">
                  <c:v>535435.68999999808</c:v>
                </c:pt>
                <c:pt idx="53555">
                  <c:v>535445.63</c:v>
                </c:pt>
                <c:pt idx="53556">
                  <c:v>535455.63</c:v>
                </c:pt>
                <c:pt idx="53557">
                  <c:v>535465.63</c:v>
                </c:pt>
                <c:pt idx="53558">
                  <c:v>535475.63</c:v>
                </c:pt>
                <c:pt idx="53559">
                  <c:v>535485.63</c:v>
                </c:pt>
                <c:pt idx="53560">
                  <c:v>535495.63</c:v>
                </c:pt>
                <c:pt idx="53561">
                  <c:v>535505.63</c:v>
                </c:pt>
                <c:pt idx="53562">
                  <c:v>535515.63</c:v>
                </c:pt>
                <c:pt idx="53563">
                  <c:v>535525.63</c:v>
                </c:pt>
                <c:pt idx="53564">
                  <c:v>535535.68999999808</c:v>
                </c:pt>
                <c:pt idx="53565">
                  <c:v>535545.63</c:v>
                </c:pt>
                <c:pt idx="53566">
                  <c:v>535555.63</c:v>
                </c:pt>
                <c:pt idx="53567">
                  <c:v>535565.56000000006</c:v>
                </c:pt>
                <c:pt idx="53568">
                  <c:v>535575.56000000006</c:v>
                </c:pt>
                <c:pt idx="53569">
                  <c:v>535585.63</c:v>
                </c:pt>
                <c:pt idx="53570">
                  <c:v>535595.63</c:v>
                </c:pt>
                <c:pt idx="53571">
                  <c:v>535605.56000000006</c:v>
                </c:pt>
                <c:pt idx="53572">
                  <c:v>535615.63</c:v>
                </c:pt>
                <c:pt idx="53573">
                  <c:v>535625.63</c:v>
                </c:pt>
                <c:pt idx="53574">
                  <c:v>535635.56000000006</c:v>
                </c:pt>
                <c:pt idx="53575">
                  <c:v>535645.63</c:v>
                </c:pt>
                <c:pt idx="53576">
                  <c:v>535655.63</c:v>
                </c:pt>
                <c:pt idx="53577">
                  <c:v>535665.56000000006</c:v>
                </c:pt>
                <c:pt idx="53578">
                  <c:v>535675.56000000006</c:v>
                </c:pt>
                <c:pt idx="53579">
                  <c:v>535685.63</c:v>
                </c:pt>
                <c:pt idx="53580">
                  <c:v>535695.56000000006</c:v>
                </c:pt>
                <c:pt idx="53581">
                  <c:v>535705.56000000006</c:v>
                </c:pt>
                <c:pt idx="53582">
                  <c:v>535715.56000000006</c:v>
                </c:pt>
                <c:pt idx="53583">
                  <c:v>535725.56000000006</c:v>
                </c:pt>
                <c:pt idx="53584">
                  <c:v>535735.56000000006</c:v>
                </c:pt>
                <c:pt idx="53585">
                  <c:v>535745.56000000006</c:v>
                </c:pt>
                <c:pt idx="53586">
                  <c:v>535755.63</c:v>
                </c:pt>
                <c:pt idx="53587">
                  <c:v>535765.56000000006</c:v>
                </c:pt>
                <c:pt idx="53588">
                  <c:v>535775.56000000006</c:v>
                </c:pt>
                <c:pt idx="53589">
                  <c:v>535785.56000000006</c:v>
                </c:pt>
                <c:pt idx="53590">
                  <c:v>535795.56000000006</c:v>
                </c:pt>
                <c:pt idx="53591">
                  <c:v>535805.56000000006</c:v>
                </c:pt>
                <c:pt idx="53592">
                  <c:v>535815.56000000006</c:v>
                </c:pt>
                <c:pt idx="53593">
                  <c:v>535825.56000000006</c:v>
                </c:pt>
                <c:pt idx="53594">
                  <c:v>535835.56000000006</c:v>
                </c:pt>
                <c:pt idx="53595">
                  <c:v>535845.56000000006</c:v>
                </c:pt>
                <c:pt idx="53596">
                  <c:v>535855.56000000006</c:v>
                </c:pt>
                <c:pt idx="53597">
                  <c:v>535865.56000000006</c:v>
                </c:pt>
                <c:pt idx="53598">
                  <c:v>535875.56000000006</c:v>
                </c:pt>
                <c:pt idx="53599">
                  <c:v>535885.56000000006</c:v>
                </c:pt>
                <c:pt idx="53600">
                  <c:v>535895.56000000006</c:v>
                </c:pt>
                <c:pt idx="53601">
                  <c:v>535905.56000000006</c:v>
                </c:pt>
                <c:pt idx="53602">
                  <c:v>535915.56000000006</c:v>
                </c:pt>
                <c:pt idx="53603">
                  <c:v>535925.56000000006</c:v>
                </c:pt>
                <c:pt idx="53604">
                  <c:v>535935.5</c:v>
                </c:pt>
                <c:pt idx="53605">
                  <c:v>535945.56000000006</c:v>
                </c:pt>
                <c:pt idx="53606">
                  <c:v>535955.56000000006</c:v>
                </c:pt>
                <c:pt idx="53607">
                  <c:v>535965.56000000006</c:v>
                </c:pt>
                <c:pt idx="53608">
                  <c:v>535975.56000000006</c:v>
                </c:pt>
                <c:pt idx="53609">
                  <c:v>535985.56000000006</c:v>
                </c:pt>
                <c:pt idx="53610">
                  <c:v>535995.56000000006</c:v>
                </c:pt>
                <c:pt idx="53611">
                  <c:v>536005.5</c:v>
                </c:pt>
                <c:pt idx="53612">
                  <c:v>536015.56000000006</c:v>
                </c:pt>
                <c:pt idx="53613">
                  <c:v>536025.56000000006</c:v>
                </c:pt>
                <c:pt idx="53614">
                  <c:v>536035.5</c:v>
                </c:pt>
                <c:pt idx="53615">
                  <c:v>536045.5</c:v>
                </c:pt>
                <c:pt idx="53616">
                  <c:v>536055.56000000006</c:v>
                </c:pt>
                <c:pt idx="53617">
                  <c:v>536065.5</c:v>
                </c:pt>
                <c:pt idx="53618">
                  <c:v>536075.5</c:v>
                </c:pt>
                <c:pt idx="53619">
                  <c:v>536085.56000000006</c:v>
                </c:pt>
                <c:pt idx="53620">
                  <c:v>536095.5</c:v>
                </c:pt>
                <c:pt idx="53621">
                  <c:v>536105.5</c:v>
                </c:pt>
                <c:pt idx="53622">
                  <c:v>536115.5</c:v>
                </c:pt>
                <c:pt idx="53623">
                  <c:v>536125.56000000006</c:v>
                </c:pt>
                <c:pt idx="53624">
                  <c:v>536135.5</c:v>
                </c:pt>
                <c:pt idx="53625">
                  <c:v>536145.5</c:v>
                </c:pt>
                <c:pt idx="53626">
                  <c:v>536155.5</c:v>
                </c:pt>
                <c:pt idx="53627">
                  <c:v>536165.5</c:v>
                </c:pt>
                <c:pt idx="53628">
                  <c:v>536175.5</c:v>
                </c:pt>
                <c:pt idx="53629">
                  <c:v>536185.5</c:v>
                </c:pt>
                <c:pt idx="53630">
                  <c:v>536195.5</c:v>
                </c:pt>
                <c:pt idx="53631">
                  <c:v>536205.5</c:v>
                </c:pt>
                <c:pt idx="53632">
                  <c:v>536215.5</c:v>
                </c:pt>
                <c:pt idx="53633">
                  <c:v>536225.4399999989</c:v>
                </c:pt>
                <c:pt idx="53634">
                  <c:v>536235.5</c:v>
                </c:pt>
                <c:pt idx="53635">
                  <c:v>536245.5</c:v>
                </c:pt>
                <c:pt idx="53636">
                  <c:v>536255.4399999989</c:v>
                </c:pt>
                <c:pt idx="53637">
                  <c:v>536265.4399999989</c:v>
                </c:pt>
                <c:pt idx="53638">
                  <c:v>536275.5</c:v>
                </c:pt>
                <c:pt idx="53639">
                  <c:v>536285.4399999989</c:v>
                </c:pt>
                <c:pt idx="53640">
                  <c:v>536295.4399999989</c:v>
                </c:pt>
                <c:pt idx="53641">
                  <c:v>536305.5</c:v>
                </c:pt>
                <c:pt idx="53642">
                  <c:v>536315.5</c:v>
                </c:pt>
                <c:pt idx="53643">
                  <c:v>536325.4399999989</c:v>
                </c:pt>
                <c:pt idx="53644">
                  <c:v>536335.4399999989</c:v>
                </c:pt>
                <c:pt idx="53645">
                  <c:v>536345.5</c:v>
                </c:pt>
                <c:pt idx="53646">
                  <c:v>536355.4399999989</c:v>
                </c:pt>
                <c:pt idx="53647">
                  <c:v>536365.4399999989</c:v>
                </c:pt>
                <c:pt idx="53648">
                  <c:v>536375.4399999989</c:v>
                </c:pt>
                <c:pt idx="53649">
                  <c:v>536385.4399999989</c:v>
                </c:pt>
                <c:pt idx="53650">
                  <c:v>536395.4399999989</c:v>
                </c:pt>
                <c:pt idx="53651">
                  <c:v>536405.4399999989</c:v>
                </c:pt>
                <c:pt idx="53652">
                  <c:v>536415.4399999989</c:v>
                </c:pt>
                <c:pt idx="53653">
                  <c:v>536425.4399999989</c:v>
                </c:pt>
                <c:pt idx="53654">
                  <c:v>536435.4399999989</c:v>
                </c:pt>
                <c:pt idx="53655">
                  <c:v>536445.4399999989</c:v>
                </c:pt>
                <c:pt idx="53656">
                  <c:v>536455.4399999989</c:v>
                </c:pt>
                <c:pt idx="53657">
                  <c:v>536465.4399999989</c:v>
                </c:pt>
                <c:pt idx="53658">
                  <c:v>536475.4399999989</c:v>
                </c:pt>
                <c:pt idx="53659">
                  <c:v>536485.4399999989</c:v>
                </c:pt>
                <c:pt idx="53660">
                  <c:v>536495.4399999989</c:v>
                </c:pt>
                <c:pt idx="53661">
                  <c:v>536505.4399999989</c:v>
                </c:pt>
                <c:pt idx="53662">
                  <c:v>536515.4399999989</c:v>
                </c:pt>
                <c:pt idx="53663">
                  <c:v>536525.4399999989</c:v>
                </c:pt>
                <c:pt idx="53664">
                  <c:v>536535.4399999989</c:v>
                </c:pt>
                <c:pt idx="53665">
                  <c:v>536545.4399999989</c:v>
                </c:pt>
                <c:pt idx="53666">
                  <c:v>536555.4399999989</c:v>
                </c:pt>
                <c:pt idx="53667">
                  <c:v>536565.4399999989</c:v>
                </c:pt>
                <c:pt idx="53668">
                  <c:v>536575.4399999989</c:v>
                </c:pt>
                <c:pt idx="53669">
                  <c:v>536585.4399999989</c:v>
                </c:pt>
                <c:pt idx="53670">
                  <c:v>536595.38</c:v>
                </c:pt>
                <c:pt idx="53671">
                  <c:v>536605.4399999989</c:v>
                </c:pt>
                <c:pt idx="53672">
                  <c:v>536615.4399999989</c:v>
                </c:pt>
                <c:pt idx="53673">
                  <c:v>536625.38</c:v>
                </c:pt>
                <c:pt idx="53674">
                  <c:v>536635.4399999989</c:v>
                </c:pt>
                <c:pt idx="53675">
                  <c:v>536645.4399999989</c:v>
                </c:pt>
                <c:pt idx="53676">
                  <c:v>536655.38</c:v>
                </c:pt>
                <c:pt idx="53677">
                  <c:v>536665.4399999989</c:v>
                </c:pt>
                <c:pt idx="53678">
                  <c:v>536675.4399999989</c:v>
                </c:pt>
                <c:pt idx="53679">
                  <c:v>536685.38</c:v>
                </c:pt>
                <c:pt idx="53680">
                  <c:v>536695.38</c:v>
                </c:pt>
                <c:pt idx="53681">
                  <c:v>536705.38</c:v>
                </c:pt>
                <c:pt idx="53682">
                  <c:v>536715.4399999989</c:v>
                </c:pt>
                <c:pt idx="53683">
                  <c:v>536725.38</c:v>
                </c:pt>
                <c:pt idx="53684">
                  <c:v>536735.38</c:v>
                </c:pt>
                <c:pt idx="53685">
                  <c:v>536745.4399999989</c:v>
                </c:pt>
                <c:pt idx="53686">
                  <c:v>536755.38</c:v>
                </c:pt>
                <c:pt idx="53687">
                  <c:v>536765.38</c:v>
                </c:pt>
                <c:pt idx="53688">
                  <c:v>536775.4399999989</c:v>
                </c:pt>
                <c:pt idx="53689">
                  <c:v>536785.38</c:v>
                </c:pt>
                <c:pt idx="53690">
                  <c:v>536795.38</c:v>
                </c:pt>
                <c:pt idx="53691">
                  <c:v>536805.38</c:v>
                </c:pt>
                <c:pt idx="53692">
                  <c:v>536815.31000000006</c:v>
                </c:pt>
                <c:pt idx="53693">
                  <c:v>536825.38</c:v>
                </c:pt>
                <c:pt idx="53694">
                  <c:v>536835.38</c:v>
                </c:pt>
                <c:pt idx="53695">
                  <c:v>536845.31000000006</c:v>
                </c:pt>
                <c:pt idx="53696">
                  <c:v>536855.38</c:v>
                </c:pt>
                <c:pt idx="53697">
                  <c:v>536865.38</c:v>
                </c:pt>
                <c:pt idx="53698">
                  <c:v>536875.31000000006</c:v>
                </c:pt>
                <c:pt idx="53699">
                  <c:v>536885.38</c:v>
                </c:pt>
                <c:pt idx="53700">
                  <c:v>536895.38</c:v>
                </c:pt>
                <c:pt idx="53701">
                  <c:v>536905.38</c:v>
                </c:pt>
                <c:pt idx="53702">
                  <c:v>536915.31000000006</c:v>
                </c:pt>
                <c:pt idx="53703">
                  <c:v>536925.31000000006</c:v>
                </c:pt>
                <c:pt idx="53704">
                  <c:v>536935.38</c:v>
                </c:pt>
                <c:pt idx="53705">
                  <c:v>536945.31000000006</c:v>
                </c:pt>
                <c:pt idx="53706">
                  <c:v>536955.31000000006</c:v>
                </c:pt>
                <c:pt idx="53707">
                  <c:v>536965.38</c:v>
                </c:pt>
                <c:pt idx="53708">
                  <c:v>536975.31000000006</c:v>
                </c:pt>
                <c:pt idx="53709">
                  <c:v>536985.31000000006</c:v>
                </c:pt>
                <c:pt idx="53710">
                  <c:v>536995.38</c:v>
                </c:pt>
                <c:pt idx="53711">
                  <c:v>537005.31000000006</c:v>
                </c:pt>
                <c:pt idx="53712">
                  <c:v>537015.31000000006</c:v>
                </c:pt>
                <c:pt idx="53713">
                  <c:v>537025.31000000006</c:v>
                </c:pt>
                <c:pt idx="53714">
                  <c:v>537035.31000000006</c:v>
                </c:pt>
                <c:pt idx="53715">
                  <c:v>537045.31000000006</c:v>
                </c:pt>
                <c:pt idx="53716">
                  <c:v>537055.31000000006</c:v>
                </c:pt>
                <c:pt idx="53717">
                  <c:v>537065.31000000006</c:v>
                </c:pt>
                <c:pt idx="53718">
                  <c:v>537075.31000000006</c:v>
                </c:pt>
                <c:pt idx="53719">
                  <c:v>537085.31000000006</c:v>
                </c:pt>
                <c:pt idx="53720">
                  <c:v>537095.31000000006</c:v>
                </c:pt>
                <c:pt idx="53721">
                  <c:v>537105.31000000006</c:v>
                </c:pt>
                <c:pt idx="53722">
                  <c:v>537115.31000000006</c:v>
                </c:pt>
                <c:pt idx="53723">
                  <c:v>537125.31000000006</c:v>
                </c:pt>
                <c:pt idx="53724">
                  <c:v>537135.31000000006</c:v>
                </c:pt>
                <c:pt idx="53725">
                  <c:v>537145.31000000006</c:v>
                </c:pt>
                <c:pt idx="53726">
                  <c:v>537155.31000000006</c:v>
                </c:pt>
                <c:pt idx="53727">
                  <c:v>537165.31000000006</c:v>
                </c:pt>
                <c:pt idx="53728">
                  <c:v>537175.31000000006</c:v>
                </c:pt>
                <c:pt idx="53729">
                  <c:v>537185.31000000006</c:v>
                </c:pt>
                <c:pt idx="53730">
                  <c:v>537195.31000000006</c:v>
                </c:pt>
                <c:pt idx="53731">
                  <c:v>537205.31000000006</c:v>
                </c:pt>
                <c:pt idx="53732">
                  <c:v>537215.31000000006</c:v>
                </c:pt>
                <c:pt idx="53733">
                  <c:v>537225.31000000006</c:v>
                </c:pt>
                <c:pt idx="53734">
                  <c:v>537235.31000000006</c:v>
                </c:pt>
                <c:pt idx="53735">
                  <c:v>537245.25</c:v>
                </c:pt>
                <c:pt idx="53736">
                  <c:v>537255.25</c:v>
                </c:pt>
                <c:pt idx="53737">
                  <c:v>537265.31000000006</c:v>
                </c:pt>
                <c:pt idx="53738">
                  <c:v>537275.25</c:v>
                </c:pt>
                <c:pt idx="53739">
                  <c:v>537285.25</c:v>
                </c:pt>
                <c:pt idx="53740">
                  <c:v>537295.31000000006</c:v>
                </c:pt>
                <c:pt idx="53741">
                  <c:v>537305.31000000006</c:v>
                </c:pt>
                <c:pt idx="53742">
                  <c:v>537315.25</c:v>
                </c:pt>
                <c:pt idx="53743">
                  <c:v>537325.31000000006</c:v>
                </c:pt>
                <c:pt idx="53744">
                  <c:v>537335.31000000006</c:v>
                </c:pt>
                <c:pt idx="53745">
                  <c:v>537345.25</c:v>
                </c:pt>
                <c:pt idx="53746">
                  <c:v>537355.25</c:v>
                </c:pt>
                <c:pt idx="53747">
                  <c:v>537365.31000000006</c:v>
                </c:pt>
                <c:pt idx="53748">
                  <c:v>537375.25</c:v>
                </c:pt>
                <c:pt idx="53749">
                  <c:v>537385.25</c:v>
                </c:pt>
                <c:pt idx="53750">
                  <c:v>537395.25</c:v>
                </c:pt>
                <c:pt idx="53751">
                  <c:v>537405.25</c:v>
                </c:pt>
                <c:pt idx="53752">
                  <c:v>537415.25</c:v>
                </c:pt>
                <c:pt idx="53753">
                  <c:v>537425.25</c:v>
                </c:pt>
                <c:pt idx="53754">
                  <c:v>537435.25</c:v>
                </c:pt>
                <c:pt idx="53755">
                  <c:v>537445.25</c:v>
                </c:pt>
                <c:pt idx="53756">
                  <c:v>537455.25</c:v>
                </c:pt>
                <c:pt idx="53757">
                  <c:v>537465.31000000006</c:v>
                </c:pt>
                <c:pt idx="53758">
                  <c:v>537475.25</c:v>
                </c:pt>
                <c:pt idx="53759">
                  <c:v>537485.25</c:v>
                </c:pt>
                <c:pt idx="53760">
                  <c:v>537495.25</c:v>
                </c:pt>
                <c:pt idx="53761">
                  <c:v>537505.18999999808</c:v>
                </c:pt>
                <c:pt idx="53762">
                  <c:v>537515.25</c:v>
                </c:pt>
                <c:pt idx="53763">
                  <c:v>537525.25</c:v>
                </c:pt>
                <c:pt idx="53764">
                  <c:v>537535.18999999808</c:v>
                </c:pt>
                <c:pt idx="53765">
                  <c:v>537545.25</c:v>
                </c:pt>
                <c:pt idx="53766">
                  <c:v>537555.25</c:v>
                </c:pt>
                <c:pt idx="53767">
                  <c:v>537565.18999999808</c:v>
                </c:pt>
                <c:pt idx="53768">
                  <c:v>537575.25</c:v>
                </c:pt>
                <c:pt idx="53769">
                  <c:v>537585.25</c:v>
                </c:pt>
                <c:pt idx="53770">
                  <c:v>537595.18999999808</c:v>
                </c:pt>
                <c:pt idx="53771">
                  <c:v>537605.18999999808</c:v>
                </c:pt>
                <c:pt idx="53772">
                  <c:v>537615.18999999808</c:v>
                </c:pt>
                <c:pt idx="53773">
                  <c:v>537625.18999999808</c:v>
                </c:pt>
                <c:pt idx="53774">
                  <c:v>537635.18999999808</c:v>
                </c:pt>
                <c:pt idx="53775">
                  <c:v>537645.18999999808</c:v>
                </c:pt>
                <c:pt idx="53776">
                  <c:v>537655.25</c:v>
                </c:pt>
                <c:pt idx="53777">
                  <c:v>537665.18999999808</c:v>
                </c:pt>
                <c:pt idx="53778">
                  <c:v>537675.18999999808</c:v>
                </c:pt>
                <c:pt idx="53779">
                  <c:v>537685.25</c:v>
                </c:pt>
                <c:pt idx="53780">
                  <c:v>537695.18999999808</c:v>
                </c:pt>
                <c:pt idx="53781">
                  <c:v>537705.18999999808</c:v>
                </c:pt>
                <c:pt idx="53782">
                  <c:v>537715.18999999808</c:v>
                </c:pt>
                <c:pt idx="53783">
                  <c:v>537725.18999999808</c:v>
                </c:pt>
                <c:pt idx="53784">
                  <c:v>537735.18999999808</c:v>
                </c:pt>
                <c:pt idx="53785">
                  <c:v>537745.18999999808</c:v>
                </c:pt>
                <c:pt idx="53786">
                  <c:v>537755.18999999808</c:v>
                </c:pt>
                <c:pt idx="53787">
                  <c:v>537765.18999999808</c:v>
                </c:pt>
                <c:pt idx="53788">
                  <c:v>537775.18999999808</c:v>
                </c:pt>
                <c:pt idx="53789">
                  <c:v>537785.18999999808</c:v>
                </c:pt>
                <c:pt idx="53790">
                  <c:v>537795.18999999808</c:v>
                </c:pt>
                <c:pt idx="53791">
                  <c:v>537805.18999999808</c:v>
                </c:pt>
                <c:pt idx="53792">
                  <c:v>537815.18999999808</c:v>
                </c:pt>
                <c:pt idx="53793">
                  <c:v>537825.18999999808</c:v>
                </c:pt>
                <c:pt idx="53794">
                  <c:v>537835.13</c:v>
                </c:pt>
                <c:pt idx="53795">
                  <c:v>537845.18999999808</c:v>
                </c:pt>
                <c:pt idx="53796">
                  <c:v>537855.18999999808</c:v>
                </c:pt>
                <c:pt idx="53797">
                  <c:v>537865.13</c:v>
                </c:pt>
                <c:pt idx="53798">
                  <c:v>537875.18999999808</c:v>
                </c:pt>
                <c:pt idx="53799">
                  <c:v>537885.18999999808</c:v>
                </c:pt>
                <c:pt idx="53800">
                  <c:v>537895.18999999808</c:v>
                </c:pt>
                <c:pt idx="53801">
                  <c:v>537905.18999999808</c:v>
                </c:pt>
                <c:pt idx="53802">
                  <c:v>537915.18999999808</c:v>
                </c:pt>
                <c:pt idx="53803">
                  <c:v>537925.18999999808</c:v>
                </c:pt>
                <c:pt idx="53804">
                  <c:v>537935.13</c:v>
                </c:pt>
                <c:pt idx="53805">
                  <c:v>537945.13</c:v>
                </c:pt>
                <c:pt idx="53806">
                  <c:v>537955.18999999808</c:v>
                </c:pt>
                <c:pt idx="53807">
                  <c:v>537965.13</c:v>
                </c:pt>
                <c:pt idx="53808">
                  <c:v>537975.13</c:v>
                </c:pt>
                <c:pt idx="53809">
                  <c:v>537985.18999999808</c:v>
                </c:pt>
                <c:pt idx="53810">
                  <c:v>537995.13</c:v>
                </c:pt>
                <c:pt idx="53811">
                  <c:v>538005.13</c:v>
                </c:pt>
                <c:pt idx="53812">
                  <c:v>538015.18999999808</c:v>
                </c:pt>
                <c:pt idx="53813">
                  <c:v>538025.13</c:v>
                </c:pt>
                <c:pt idx="53814">
                  <c:v>538035.13</c:v>
                </c:pt>
                <c:pt idx="53815">
                  <c:v>538045.13</c:v>
                </c:pt>
                <c:pt idx="53816">
                  <c:v>538055.06000000006</c:v>
                </c:pt>
                <c:pt idx="53817">
                  <c:v>538065.13</c:v>
                </c:pt>
                <c:pt idx="53818">
                  <c:v>538075.13</c:v>
                </c:pt>
                <c:pt idx="53819">
                  <c:v>538085.13</c:v>
                </c:pt>
                <c:pt idx="53820">
                  <c:v>538095.13</c:v>
                </c:pt>
                <c:pt idx="53821">
                  <c:v>538105.13</c:v>
                </c:pt>
                <c:pt idx="53822">
                  <c:v>538115.13</c:v>
                </c:pt>
                <c:pt idx="53823">
                  <c:v>538125.13</c:v>
                </c:pt>
                <c:pt idx="53824">
                  <c:v>538135.13</c:v>
                </c:pt>
                <c:pt idx="53825">
                  <c:v>538145.13</c:v>
                </c:pt>
                <c:pt idx="53826">
                  <c:v>538155.06000000006</c:v>
                </c:pt>
                <c:pt idx="53827">
                  <c:v>538165.06000000006</c:v>
                </c:pt>
                <c:pt idx="53828">
                  <c:v>538175.13</c:v>
                </c:pt>
                <c:pt idx="53829">
                  <c:v>538185.06000000006</c:v>
                </c:pt>
                <c:pt idx="53830">
                  <c:v>538195.06000000006</c:v>
                </c:pt>
                <c:pt idx="53831">
                  <c:v>538205.13</c:v>
                </c:pt>
                <c:pt idx="53832">
                  <c:v>538215.06000000006</c:v>
                </c:pt>
                <c:pt idx="53833">
                  <c:v>538225.06000000006</c:v>
                </c:pt>
                <c:pt idx="53834">
                  <c:v>538235.13</c:v>
                </c:pt>
                <c:pt idx="53835">
                  <c:v>538245.13</c:v>
                </c:pt>
                <c:pt idx="53836">
                  <c:v>538255.06000000006</c:v>
                </c:pt>
                <c:pt idx="53837">
                  <c:v>538265.06000000006</c:v>
                </c:pt>
                <c:pt idx="53838">
                  <c:v>538275.06000000006</c:v>
                </c:pt>
                <c:pt idx="53839">
                  <c:v>538285.06000000006</c:v>
                </c:pt>
                <c:pt idx="53840">
                  <c:v>538295.06000000006</c:v>
                </c:pt>
                <c:pt idx="53841">
                  <c:v>538305.06000000006</c:v>
                </c:pt>
                <c:pt idx="53842">
                  <c:v>538315.06000000006</c:v>
                </c:pt>
                <c:pt idx="53843">
                  <c:v>538325.06000000006</c:v>
                </c:pt>
                <c:pt idx="53844">
                  <c:v>538335.06000000006</c:v>
                </c:pt>
                <c:pt idx="53845">
                  <c:v>538345.06000000006</c:v>
                </c:pt>
                <c:pt idx="53846">
                  <c:v>538355.06000000006</c:v>
                </c:pt>
                <c:pt idx="53847">
                  <c:v>538365.06000000006</c:v>
                </c:pt>
                <c:pt idx="53848">
                  <c:v>538375.06000000006</c:v>
                </c:pt>
                <c:pt idx="53849">
                  <c:v>538385.06000000006</c:v>
                </c:pt>
                <c:pt idx="53850">
                  <c:v>538395.06000000006</c:v>
                </c:pt>
                <c:pt idx="53851">
                  <c:v>538405.06000000006</c:v>
                </c:pt>
                <c:pt idx="53852">
                  <c:v>538415.06000000006</c:v>
                </c:pt>
                <c:pt idx="53853">
                  <c:v>538425.06000000006</c:v>
                </c:pt>
                <c:pt idx="53854">
                  <c:v>538435.06000000006</c:v>
                </c:pt>
                <c:pt idx="53855">
                  <c:v>538445.06000000006</c:v>
                </c:pt>
                <c:pt idx="53856">
                  <c:v>538455.06000000006</c:v>
                </c:pt>
                <c:pt idx="53857">
                  <c:v>538465.06000000006</c:v>
                </c:pt>
                <c:pt idx="53858">
                  <c:v>538475.06000000006</c:v>
                </c:pt>
                <c:pt idx="53859">
                  <c:v>538485.06000000006</c:v>
                </c:pt>
                <c:pt idx="53860">
                  <c:v>538495.06000000006</c:v>
                </c:pt>
                <c:pt idx="53861">
                  <c:v>538505.06000000006</c:v>
                </c:pt>
                <c:pt idx="53862">
                  <c:v>538515.06000000006</c:v>
                </c:pt>
                <c:pt idx="53863">
                  <c:v>538525</c:v>
                </c:pt>
                <c:pt idx="53864">
                  <c:v>538535.06000000006</c:v>
                </c:pt>
                <c:pt idx="53865">
                  <c:v>538545.06000000006</c:v>
                </c:pt>
                <c:pt idx="53866">
                  <c:v>538555</c:v>
                </c:pt>
                <c:pt idx="53867">
                  <c:v>538565.06000000006</c:v>
                </c:pt>
                <c:pt idx="53868">
                  <c:v>538575.06000000006</c:v>
                </c:pt>
                <c:pt idx="53869">
                  <c:v>538585</c:v>
                </c:pt>
                <c:pt idx="53870">
                  <c:v>538595.06000000006</c:v>
                </c:pt>
                <c:pt idx="53871">
                  <c:v>538605.06000000006</c:v>
                </c:pt>
                <c:pt idx="53872">
                  <c:v>538615</c:v>
                </c:pt>
                <c:pt idx="53873">
                  <c:v>538625</c:v>
                </c:pt>
                <c:pt idx="53874">
                  <c:v>538635</c:v>
                </c:pt>
                <c:pt idx="53875">
                  <c:v>538645.06000000006</c:v>
                </c:pt>
                <c:pt idx="53876">
                  <c:v>538655</c:v>
                </c:pt>
                <c:pt idx="53877">
                  <c:v>538665</c:v>
                </c:pt>
                <c:pt idx="53878">
                  <c:v>538675.06000000006</c:v>
                </c:pt>
                <c:pt idx="53879">
                  <c:v>538685</c:v>
                </c:pt>
                <c:pt idx="53880">
                  <c:v>538695</c:v>
                </c:pt>
                <c:pt idx="53881">
                  <c:v>538705.06000000006</c:v>
                </c:pt>
                <c:pt idx="53882">
                  <c:v>538715</c:v>
                </c:pt>
                <c:pt idx="53883">
                  <c:v>538725</c:v>
                </c:pt>
                <c:pt idx="53884">
                  <c:v>538735</c:v>
                </c:pt>
                <c:pt idx="53885">
                  <c:v>538744.9399999989</c:v>
                </c:pt>
                <c:pt idx="53886">
                  <c:v>538755</c:v>
                </c:pt>
                <c:pt idx="53887">
                  <c:v>538765</c:v>
                </c:pt>
                <c:pt idx="53888">
                  <c:v>538774.9399999989</c:v>
                </c:pt>
                <c:pt idx="53889">
                  <c:v>538785</c:v>
                </c:pt>
                <c:pt idx="53890">
                  <c:v>538795</c:v>
                </c:pt>
                <c:pt idx="53891">
                  <c:v>538804.9399999989</c:v>
                </c:pt>
                <c:pt idx="53892">
                  <c:v>538815</c:v>
                </c:pt>
                <c:pt idx="53893">
                  <c:v>538825</c:v>
                </c:pt>
                <c:pt idx="53894">
                  <c:v>538835</c:v>
                </c:pt>
                <c:pt idx="53895">
                  <c:v>538844.9399999989</c:v>
                </c:pt>
                <c:pt idx="53896">
                  <c:v>538854.9399999989</c:v>
                </c:pt>
                <c:pt idx="53897">
                  <c:v>538865</c:v>
                </c:pt>
                <c:pt idx="53898">
                  <c:v>538874.9399999989</c:v>
                </c:pt>
                <c:pt idx="53899">
                  <c:v>538884.9399999989</c:v>
                </c:pt>
                <c:pt idx="53900">
                  <c:v>538895</c:v>
                </c:pt>
                <c:pt idx="53901">
                  <c:v>538904.9399999989</c:v>
                </c:pt>
                <c:pt idx="53902">
                  <c:v>538914.9399999989</c:v>
                </c:pt>
                <c:pt idx="53903">
                  <c:v>538925</c:v>
                </c:pt>
                <c:pt idx="53904">
                  <c:v>538934.9399999989</c:v>
                </c:pt>
                <c:pt idx="53905">
                  <c:v>538944.9399999989</c:v>
                </c:pt>
                <c:pt idx="53906">
                  <c:v>538954.9399999989</c:v>
                </c:pt>
                <c:pt idx="53907">
                  <c:v>538964.9399999989</c:v>
                </c:pt>
                <c:pt idx="53908">
                  <c:v>538974.9399999989</c:v>
                </c:pt>
                <c:pt idx="53909">
                  <c:v>538984.9399999989</c:v>
                </c:pt>
                <c:pt idx="53910">
                  <c:v>538994.9399999989</c:v>
                </c:pt>
                <c:pt idx="53911">
                  <c:v>539004.9399999989</c:v>
                </c:pt>
                <c:pt idx="53912">
                  <c:v>539014.9399999989</c:v>
                </c:pt>
                <c:pt idx="53913">
                  <c:v>539024.9399999989</c:v>
                </c:pt>
                <c:pt idx="53914">
                  <c:v>539034.9399999989</c:v>
                </c:pt>
                <c:pt idx="53915">
                  <c:v>539044.9399999989</c:v>
                </c:pt>
                <c:pt idx="53916">
                  <c:v>539054.9399999989</c:v>
                </c:pt>
                <c:pt idx="53917">
                  <c:v>539064.9399999989</c:v>
                </c:pt>
                <c:pt idx="53918">
                  <c:v>539074.9399999989</c:v>
                </c:pt>
                <c:pt idx="53919">
                  <c:v>539084.9399999989</c:v>
                </c:pt>
                <c:pt idx="53920">
                  <c:v>539094.9399999989</c:v>
                </c:pt>
                <c:pt idx="53921">
                  <c:v>539104.9399999989</c:v>
                </c:pt>
                <c:pt idx="53922">
                  <c:v>539114.9399999989</c:v>
                </c:pt>
                <c:pt idx="53923">
                  <c:v>539124.9399999989</c:v>
                </c:pt>
                <c:pt idx="53924">
                  <c:v>539134.9399999989</c:v>
                </c:pt>
                <c:pt idx="53925">
                  <c:v>539144.9399999989</c:v>
                </c:pt>
                <c:pt idx="53926">
                  <c:v>539154.9399999989</c:v>
                </c:pt>
                <c:pt idx="53927">
                  <c:v>539164.9399999989</c:v>
                </c:pt>
                <c:pt idx="53928">
                  <c:v>539174.88</c:v>
                </c:pt>
                <c:pt idx="53929">
                  <c:v>539184.88</c:v>
                </c:pt>
                <c:pt idx="53930">
                  <c:v>539194.9399999989</c:v>
                </c:pt>
                <c:pt idx="53931">
                  <c:v>539204.88</c:v>
                </c:pt>
                <c:pt idx="53932">
                  <c:v>539214.88</c:v>
                </c:pt>
                <c:pt idx="53933">
                  <c:v>539224.9399999989</c:v>
                </c:pt>
                <c:pt idx="53934">
                  <c:v>539234.9399999989</c:v>
                </c:pt>
                <c:pt idx="53935">
                  <c:v>539244.88</c:v>
                </c:pt>
                <c:pt idx="53936">
                  <c:v>539254.9399999989</c:v>
                </c:pt>
                <c:pt idx="53937">
                  <c:v>539264.9399999989</c:v>
                </c:pt>
                <c:pt idx="53938">
                  <c:v>539274.88</c:v>
                </c:pt>
                <c:pt idx="53939">
                  <c:v>539284.88</c:v>
                </c:pt>
                <c:pt idx="53940">
                  <c:v>539294.88</c:v>
                </c:pt>
                <c:pt idx="53941">
                  <c:v>539304.88</c:v>
                </c:pt>
                <c:pt idx="53942">
                  <c:v>539314.88</c:v>
                </c:pt>
                <c:pt idx="53943">
                  <c:v>539324.88</c:v>
                </c:pt>
                <c:pt idx="53944">
                  <c:v>539334.88</c:v>
                </c:pt>
                <c:pt idx="53945">
                  <c:v>539344.88</c:v>
                </c:pt>
                <c:pt idx="53946">
                  <c:v>539354.88</c:v>
                </c:pt>
                <c:pt idx="53947">
                  <c:v>539364.88</c:v>
                </c:pt>
                <c:pt idx="53948">
                  <c:v>539374.88</c:v>
                </c:pt>
                <c:pt idx="53949">
                  <c:v>539384.88</c:v>
                </c:pt>
                <c:pt idx="53950">
                  <c:v>539394.81000000006</c:v>
                </c:pt>
                <c:pt idx="53951">
                  <c:v>539404.88</c:v>
                </c:pt>
                <c:pt idx="53952">
                  <c:v>539414.88</c:v>
                </c:pt>
                <c:pt idx="53953">
                  <c:v>539424.88</c:v>
                </c:pt>
                <c:pt idx="53954">
                  <c:v>539434.81000000006</c:v>
                </c:pt>
                <c:pt idx="53955">
                  <c:v>539444.88</c:v>
                </c:pt>
                <c:pt idx="53956">
                  <c:v>539454.88</c:v>
                </c:pt>
                <c:pt idx="53957">
                  <c:v>539464.81000000006</c:v>
                </c:pt>
                <c:pt idx="53958">
                  <c:v>539474.88</c:v>
                </c:pt>
                <c:pt idx="53959">
                  <c:v>539484.88</c:v>
                </c:pt>
                <c:pt idx="53960">
                  <c:v>539494.81000000006</c:v>
                </c:pt>
                <c:pt idx="53961">
                  <c:v>539504.88</c:v>
                </c:pt>
                <c:pt idx="53962">
                  <c:v>539514.88</c:v>
                </c:pt>
                <c:pt idx="53963">
                  <c:v>539524.81000000006</c:v>
                </c:pt>
                <c:pt idx="53964">
                  <c:v>539534.81000000006</c:v>
                </c:pt>
                <c:pt idx="53965">
                  <c:v>539544.81000000006</c:v>
                </c:pt>
                <c:pt idx="53966">
                  <c:v>539554.81000000006</c:v>
                </c:pt>
                <c:pt idx="53967">
                  <c:v>539564.81000000006</c:v>
                </c:pt>
                <c:pt idx="53968">
                  <c:v>539574.81000000006</c:v>
                </c:pt>
                <c:pt idx="53969">
                  <c:v>539584.88</c:v>
                </c:pt>
                <c:pt idx="53970">
                  <c:v>539594.81000000006</c:v>
                </c:pt>
                <c:pt idx="53971">
                  <c:v>539604.81000000006</c:v>
                </c:pt>
                <c:pt idx="53972">
                  <c:v>539614.88</c:v>
                </c:pt>
                <c:pt idx="53973">
                  <c:v>539624.81000000006</c:v>
                </c:pt>
                <c:pt idx="53974">
                  <c:v>539634.81000000006</c:v>
                </c:pt>
                <c:pt idx="53975">
                  <c:v>539644.81000000006</c:v>
                </c:pt>
                <c:pt idx="53976">
                  <c:v>539654.81000000006</c:v>
                </c:pt>
                <c:pt idx="53977">
                  <c:v>539664.81000000006</c:v>
                </c:pt>
                <c:pt idx="53978">
                  <c:v>539674.81000000006</c:v>
                </c:pt>
                <c:pt idx="53979">
                  <c:v>539684.81000000006</c:v>
                </c:pt>
                <c:pt idx="53980">
                  <c:v>539694.81000000006</c:v>
                </c:pt>
                <c:pt idx="53981">
                  <c:v>539704.81000000006</c:v>
                </c:pt>
                <c:pt idx="53982">
                  <c:v>539714.81000000006</c:v>
                </c:pt>
                <c:pt idx="53983">
                  <c:v>539724.81000000006</c:v>
                </c:pt>
                <c:pt idx="53984">
                  <c:v>539734.81000000006</c:v>
                </c:pt>
                <c:pt idx="53985">
                  <c:v>539744.81000000006</c:v>
                </c:pt>
                <c:pt idx="53986">
                  <c:v>539754.81000000006</c:v>
                </c:pt>
                <c:pt idx="53987">
                  <c:v>539764.75</c:v>
                </c:pt>
                <c:pt idx="53988">
                  <c:v>539774.81000000006</c:v>
                </c:pt>
                <c:pt idx="53989">
                  <c:v>539784.81000000006</c:v>
                </c:pt>
                <c:pt idx="53990">
                  <c:v>539794.75</c:v>
                </c:pt>
                <c:pt idx="53991">
                  <c:v>539804.81000000006</c:v>
                </c:pt>
                <c:pt idx="53992">
                  <c:v>539814.81000000006</c:v>
                </c:pt>
                <c:pt idx="53993">
                  <c:v>539824.81000000006</c:v>
                </c:pt>
                <c:pt idx="53994">
                  <c:v>539834.81000000006</c:v>
                </c:pt>
                <c:pt idx="53995">
                  <c:v>539844.81000000006</c:v>
                </c:pt>
                <c:pt idx="53996">
                  <c:v>539854.81000000006</c:v>
                </c:pt>
                <c:pt idx="53997">
                  <c:v>539864.75</c:v>
                </c:pt>
                <c:pt idx="53998">
                  <c:v>539874.75</c:v>
                </c:pt>
                <c:pt idx="53999">
                  <c:v>539884.81000000006</c:v>
                </c:pt>
                <c:pt idx="54000">
                  <c:v>539894.75</c:v>
                </c:pt>
                <c:pt idx="54001">
                  <c:v>539904.75</c:v>
                </c:pt>
                <c:pt idx="54002">
                  <c:v>539914.81000000006</c:v>
                </c:pt>
                <c:pt idx="54003">
                  <c:v>539924.75</c:v>
                </c:pt>
                <c:pt idx="54004">
                  <c:v>539934.75</c:v>
                </c:pt>
                <c:pt idx="54005">
                  <c:v>539944.81000000006</c:v>
                </c:pt>
                <c:pt idx="54006">
                  <c:v>539954.75</c:v>
                </c:pt>
                <c:pt idx="54007">
                  <c:v>539964.75</c:v>
                </c:pt>
                <c:pt idx="54008">
                  <c:v>539974.75</c:v>
                </c:pt>
                <c:pt idx="54009">
                  <c:v>539984.68999999808</c:v>
                </c:pt>
                <c:pt idx="54010">
                  <c:v>539994.75</c:v>
                </c:pt>
                <c:pt idx="54011">
                  <c:v>540004.75</c:v>
                </c:pt>
                <c:pt idx="54012">
                  <c:v>540014.75</c:v>
                </c:pt>
                <c:pt idx="54013">
                  <c:v>540024.75</c:v>
                </c:pt>
                <c:pt idx="54014">
                  <c:v>540034.75</c:v>
                </c:pt>
                <c:pt idx="54015">
                  <c:v>540044.75</c:v>
                </c:pt>
                <c:pt idx="54016">
                  <c:v>540054.75</c:v>
                </c:pt>
                <c:pt idx="54017">
                  <c:v>540064.75</c:v>
                </c:pt>
                <c:pt idx="54018">
                  <c:v>540074.75</c:v>
                </c:pt>
                <c:pt idx="54019">
                  <c:v>540084.68999999808</c:v>
                </c:pt>
                <c:pt idx="54020">
                  <c:v>540094.68999999808</c:v>
                </c:pt>
                <c:pt idx="54021">
                  <c:v>540104.75</c:v>
                </c:pt>
                <c:pt idx="54022">
                  <c:v>540114.68999999808</c:v>
                </c:pt>
                <c:pt idx="54023">
                  <c:v>540124.68999999808</c:v>
                </c:pt>
                <c:pt idx="54024">
                  <c:v>540134.75</c:v>
                </c:pt>
                <c:pt idx="54025">
                  <c:v>540144.68999999808</c:v>
                </c:pt>
                <c:pt idx="54026">
                  <c:v>540154.68999999808</c:v>
                </c:pt>
                <c:pt idx="54027">
                  <c:v>540164.75</c:v>
                </c:pt>
                <c:pt idx="54028">
                  <c:v>540174.75</c:v>
                </c:pt>
                <c:pt idx="54029">
                  <c:v>540184.68999999808</c:v>
                </c:pt>
                <c:pt idx="54030">
                  <c:v>540194.68999999808</c:v>
                </c:pt>
                <c:pt idx="54031">
                  <c:v>540204.68999999808</c:v>
                </c:pt>
                <c:pt idx="54032">
                  <c:v>540214.68999999808</c:v>
                </c:pt>
                <c:pt idx="54033">
                  <c:v>540224.68999999808</c:v>
                </c:pt>
                <c:pt idx="54034">
                  <c:v>540234.68999999808</c:v>
                </c:pt>
                <c:pt idx="54035">
                  <c:v>540244.68999999808</c:v>
                </c:pt>
                <c:pt idx="54036">
                  <c:v>540254.68999999808</c:v>
                </c:pt>
                <c:pt idx="54037">
                  <c:v>540264.68999999808</c:v>
                </c:pt>
                <c:pt idx="54038">
                  <c:v>540274.68999999808</c:v>
                </c:pt>
                <c:pt idx="54039">
                  <c:v>540284.68999999808</c:v>
                </c:pt>
                <c:pt idx="54040">
                  <c:v>540294.68999999808</c:v>
                </c:pt>
                <c:pt idx="54041">
                  <c:v>540304.68999999808</c:v>
                </c:pt>
                <c:pt idx="54042">
                  <c:v>540314.68999999808</c:v>
                </c:pt>
                <c:pt idx="54043">
                  <c:v>540324.68999999808</c:v>
                </c:pt>
                <c:pt idx="54044">
                  <c:v>540334.68999999808</c:v>
                </c:pt>
                <c:pt idx="54045">
                  <c:v>540344.68999999808</c:v>
                </c:pt>
                <c:pt idx="54046">
                  <c:v>540354.68999999808</c:v>
                </c:pt>
                <c:pt idx="54047">
                  <c:v>540364.68999999808</c:v>
                </c:pt>
                <c:pt idx="54048">
                  <c:v>540374.68999999808</c:v>
                </c:pt>
                <c:pt idx="54049">
                  <c:v>540384.68999999808</c:v>
                </c:pt>
                <c:pt idx="54050">
                  <c:v>540394.68999999808</c:v>
                </c:pt>
                <c:pt idx="54051">
                  <c:v>540404.68999999808</c:v>
                </c:pt>
                <c:pt idx="54052">
                  <c:v>540414.68999999808</c:v>
                </c:pt>
                <c:pt idx="54053">
                  <c:v>540424.68999999808</c:v>
                </c:pt>
                <c:pt idx="54054">
                  <c:v>540434.68999999808</c:v>
                </c:pt>
                <c:pt idx="54055">
                  <c:v>540444.68999999808</c:v>
                </c:pt>
                <c:pt idx="54056">
                  <c:v>540454.63</c:v>
                </c:pt>
                <c:pt idx="54057">
                  <c:v>540464.68999999808</c:v>
                </c:pt>
                <c:pt idx="54058">
                  <c:v>540474.68999999808</c:v>
                </c:pt>
                <c:pt idx="54059">
                  <c:v>540484.63</c:v>
                </c:pt>
                <c:pt idx="54060">
                  <c:v>540494.68999999808</c:v>
                </c:pt>
                <c:pt idx="54061">
                  <c:v>540504.68999999808</c:v>
                </c:pt>
                <c:pt idx="54062">
                  <c:v>540514.63</c:v>
                </c:pt>
                <c:pt idx="54063">
                  <c:v>540524.68999999808</c:v>
                </c:pt>
                <c:pt idx="54064">
                  <c:v>540534.68999999808</c:v>
                </c:pt>
                <c:pt idx="54065">
                  <c:v>540544.63</c:v>
                </c:pt>
                <c:pt idx="54066">
                  <c:v>540554.63</c:v>
                </c:pt>
                <c:pt idx="54067">
                  <c:v>540564.63</c:v>
                </c:pt>
                <c:pt idx="54068">
                  <c:v>540574.68999999808</c:v>
                </c:pt>
                <c:pt idx="54069">
                  <c:v>540584.63</c:v>
                </c:pt>
                <c:pt idx="54070">
                  <c:v>540594.63</c:v>
                </c:pt>
                <c:pt idx="54071">
                  <c:v>540604.68999999808</c:v>
                </c:pt>
                <c:pt idx="54072">
                  <c:v>540614.63</c:v>
                </c:pt>
                <c:pt idx="54073">
                  <c:v>540624.63</c:v>
                </c:pt>
                <c:pt idx="54074">
                  <c:v>540634.68999999808</c:v>
                </c:pt>
                <c:pt idx="54075">
                  <c:v>540644.63</c:v>
                </c:pt>
                <c:pt idx="54076">
                  <c:v>540654.63</c:v>
                </c:pt>
                <c:pt idx="54077">
                  <c:v>540664.63</c:v>
                </c:pt>
                <c:pt idx="54078">
                  <c:v>540674.56000000006</c:v>
                </c:pt>
                <c:pt idx="54079">
                  <c:v>540684.63</c:v>
                </c:pt>
                <c:pt idx="54080">
                  <c:v>540694.63</c:v>
                </c:pt>
                <c:pt idx="54081">
                  <c:v>540704.56000000006</c:v>
                </c:pt>
                <c:pt idx="54082">
                  <c:v>540714.63</c:v>
                </c:pt>
                <c:pt idx="54083">
                  <c:v>540724.63</c:v>
                </c:pt>
                <c:pt idx="54084">
                  <c:v>540734.56000000006</c:v>
                </c:pt>
                <c:pt idx="54085">
                  <c:v>540744.63</c:v>
                </c:pt>
                <c:pt idx="54086">
                  <c:v>540754.63</c:v>
                </c:pt>
                <c:pt idx="54087">
                  <c:v>540764.63</c:v>
                </c:pt>
                <c:pt idx="54088">
                  <c:v>540774.56000000006</c:v>
                </c:pt>
                <c:pt idx="54089">
                  <c:v>540784.56000000006</c:v>
                </c:pt>
                <c:pt idx="54090">
                  <c:v>540794.63</c:v>
                </c:pt>
                <c:pt idx="54091">
                  <c:v>540804.56000000006</c:v>
                </c:pt>
                <c:pt idx="54092">
                  <c:v>540814.56000000006</c:v>
                </c:pt>
                <c:pt idx="54093">
                  <c:v>540824.63</c:v>
                </c:pt>
                <c:pt idx="54094">
                  <c:v>540834.56000000006</c:v>
                </c:pt>
                <c:pt idx="54095">
                  <c:v>540844.56000000006</c:v>
                </c:pt>
                <c:pt idx="54096">
                  <c:v>540854.63</c:v>
                </c:pt>
                <c:pt idx="54097">
                  <c:v>540864.56000000006</c:v>
                </c:pt>
                <c:pt idx="54098">
                  <c:v>540874.56000000006</c:v>
                </c:pt>
                <c:pt idx="54099">
                  <c:v>540884.56000000006</c:v>
                </c:pt>
                <c:pt idx="54100">
                  <c:v>540894.56000000006</c:v>
                </c:pt>
                <c:pt idx="54101">
                  <c:v>540904.56000000006</c:v>
                </c:pt>
                <c:pt idx="54102">
                  <c:v>540914.56000000006</c:v>
                </c:pt>
                <c:pt idx="54103">
                  <c:v>540924.56000000006</c:v>
                </c:pt>
                <c:pt idx="54104">
                  <c:v>540934.56000000006</c:v>
                </c:pt>
                <c:pt idx="54105">
                  <c:v>540944.56000000006</c:v>
                </c:pt>
                <c:pt idx="54106">
                  <c:v>540954.56000000006</c:v>
                </c:pt>
                <c:pt idx="54107">
                  <c:v>540964.56000000006</c:v>
                </c:pt>
                <c:pt idx="54108">
                  <c:v>540974.56000000006</c:v>
                </c:pt>
                <c:pt idx="54109">
                  <c:v>540984.56000000006</c:v>
                </c:pt>
                <c:pt idx="54110">
                  <c:v>540994.56000000006</c:v>
                </c:pt>
                <c:pt idx="54111">
                  <c:v>541004.56000000006</c:v>
                </c:pt>
                <c:pt idx="54112">
                  <c:v>541014.56000000006</c:v>
                </c:pt>
                <c:pt idx="54113">
                  <c:v>541024.56000000006</c:v>
                </c:pt>
                <c:pt idx="54114">
                  <c:v>541034.56000000006</c:v>
                </c:pt>
                <c:pt idx="54115">
                  <c:v>541044.56000000006</c:v>
                </c:pt>
                <c:pt idx="54116">
                  <c:v>541054.56000000006</c:v>
                </c:pt>
                <c:pt idx="54117">
                  <c:v>541064.56000000006</c:v>
                </c:pt>
                <c:pt idx="54118">
                  <c:v>541074.56000000006</c:v>
                </c:pt>
                <c:pt idx="54119">
                  <c:v>541084.56000000006</c:v>
                </c:pt>
                <c:pt idx="54120">
                  <c:v>541094.56000000006</c:v>
                </c:pt>
                <c:pt idx="54121">
                  <c:v>541104.5</c:v>
                </c:pt>
                <c:pt idx="54122">
                  <c:v>541114.5</c:v>
                </c:pt>
                <c:pt idx="54123">
                  <c:v>541124.56000000006</c:v>
                </c:pt>
                <c:pt idx="54124">
                  <c:v>541134.5</c:v>
                </c:pt>
                <c:pt idx="54125">
                  <c:v>541144.5</c:v>
                </c:pt>
                <c:pt idx="54126">
                  <c:v>541154.56000000006</c:v>
                </c:pt>
                <c:pt idx="54127">
                  <c:v>541164.56000000006</c:v>
                </c:pt>
                <c:pt idx="54128">
                  <c:v>541174.5</c:v>
                </c:pt>
                <c:pt idx="54129">
                  <c:v>541184.56000000006</c:v>
                </c:pt>
                <c:pt idx="54130">
                  <c:v>541194.56000000006</c:v>
                </c:pt>
                <c:pt idx="54131">
                  <c:v>541204.5</c:v>
                </c:pt>
                <c:pt idx="54132">
                  <c:v>541214.5</c:v>
                </c:pt>
                <c:pt idx="54133">
                  <c:v>541224.56000000006</c:v>
                </c:pt>
                <c:pt idx="54134">
                  <c:v>541234.5</c:v>
                </c:pt>
                <c:pt idx="54135">
                  <c:v>541244.5</c:v>
                </c:pt>
                <c:pt idx="54136">
                  <c:v>541254.5</c:v>
                </c:pt>
                <c:pt idx="54137">
                  <c:v>541264.5</c:v>
                </c:pt>
                <c:pt idx="54138">
                  <c:v>541274.5</c:v>
                </c:pt>
                <c:pt idx="54139">
                  <c:v>541284.5</c:v>
                </c:pt>
                <c:pt idx="54140">
                  <c:v>541294.5</c:v>
                </c:pt>
                <c:pt idx="54141">
                  <c:v>541304.5</c:v>
                </c:pt>
                <c:pt idx="54142">
                  <c:v>541314.5</c:v>
                </c:pt>
                <c:pt idx="54143">
                  <c:v>541324.56000000006</c:v>
                </c:pt>
                <c:pt idx="54144">
                  <c:v>541334.5</c:v>
                </c:pt>
                <c:pt idx="54145">
                  <c:v>541344.5</c:v>
                </c:pt>
                <c:pt idx="54146">
                  <c:v>541354.5</c:v>
                </c:pt>
                <c:pt idx="54147">
                  <c:v>541364.4399999989</c:v>
                </c:pt>
                <c:pt idx="54148">
                  <c:v>541374.5</c:v>
                </c:pt>
                <c:pt idx="54149">
                  <c:v>541384.5</c:v>
                </c:pt>
                <c:pt idx="54150">
                  <c:v>541394.4399999989</c:v>
                </c:pt>
                <c:pt idx="54151">
                  <c:v>541404.5</c:v>
                </c:pt>
                <c:pt idx="54152">
                  <c:v>541414.5</c:v>
                </c:pt>
                <c:pt idx="54153">
                  <c:v>541424.4399999989</c:v>
                </c:pt>
                <c:pt idx="54154">
                  <c:v>541434.5</c:v>
                </c:pt>
                <c:pt idx="54155">
                  <c:v>541444.5</c:v>
                </c:pt>
                <c:pt idx="54156">
                  <c:v>541454.4399999989</c:v>
                </c:pt>
                <c:pt idx="54157">
                  <c:v>541464.4399999989</c:v>
                </c:pt>
                <c:pt idx="54158">
                  <c:v>541474.4399999989</c:v>
                </c:pt>
                <c:pt idx="54159">
                  <c:v>541484.4399999989</c:v>
                </c:pt>
                <c:pt idx="54160">
                  <c:v>541494.4399999989</c:v>
                </c:pt>
                <c:pt idx="54161">
                  <c:v>541504.4399999989</c:v>
                </c:pt>
                <c:pt idx="54162">
                  <c:v>541514.5</c:v>
                </c:pt>
                <c:pt idx="54163">
                  <c:v>541524.4399999989</c:v>
                </c:pt>
                <c:pt idx="54164">
                  <c:v>541534.4399999989</c:v>
                </c:pt>
                <c:pt idx="54165">
                  <c:v>541544.5</c:v>
                </c:pt>
                <c:pt idx="54166">
                  <c:v>541554.4399999989</c:v>
                </c:pt>
                <c:pt idx="54167">
                  <c:v>541564.4399999989</c:v>
                </c:pt>
                <c:pt idx="54168">
                  <c:v>541574.4399999989</c:v>
                </c:pt>
                <c:pt idx="54169">
                  <c:v>541584.4399999989</c:v>
                </c:pt>
                <c:pt idx="54170">
                  <c:v>541594.4399999989</c:v>
                </c:pt>
                <c:pt idx="54171">
                  <c:v>541604.4399999989</c:v>
                </c:pt>
                <c:pt idx="54172">
                  <c:v>541614.4399999989</c:v>
                </c:pt>
                <c:pt idx="54173">
                  <c:v>541624.4399999989</c:v>
                </c:pt>
                <c:pt idx="54174">
                  <c:v>541634.4399999989</c:v>
                </c:pt>
                <c:pt idx="54175">
                  <c:v>541644.4399999989</c:v>
                </c:pt>
                <c:pt idx="54176">
                  <c:v>541654.4399999989</c:v>
                </c:pt>
                <c:pt idx="54177">
                  <c:v>541664.4399999989</c:v>
                </c:pt>
                <c:pt idx="54178">
                  <c:v>541674.4399999989</c:v>
                </c:pt>
                <c:pt idx="54179">
                  <c:v>541684.4399999989</c:v>
                </c:pt>
                <c:pt idx="54180">
                  <c:v>541694.38</c:v>
                </c:pt>
                <c:pt idx="54181">
                  <c:v>541704.4399999989</c:v>
                </c:pt>
                <c:pt idx="54182">
                  <c:v>541714.4399999989</c:v>
                </c:pt>
                <c:pt idx="54183">
                  <c:v>541724.38</c:v>
                </c:pt>
                <c:pt idx="54184">
                  <c:v>541734.4399999989</c:v>
                </c:pt>
                <c:pt idx="54185">
                  <c:v>541744.4399999989</c:v>
                </c:pt>
                <c:pt idx="54186">
                  <c:v>541754.4399999989</c:v>
                </c:pt>
                <c:pt idx="54187">
                  <c:v>541764.4399999989</c:v>
                </c:pt>
                <c:pt idx="54188">
                  <c:v>541774.4399999989</c:v>
                </c:pt>
                <c:pt idx="54189">
                  <c:v>541784.4399999989</c:v>
                </c:pt>
                <c:pt idx="54190">
                  <c:v>541794.38</c:v>
                </c:pt>
                <c:pt idx="54191">
                  <c:v>541804.38</c:v>
                </c:pt>
                <c:pt idx="54192">
                  <c:v>541814.4399999989</c:v>
                </c:pt>
                <c:pt idx="54193">
                  <c:v>541824.38</c:v>
                </c:pt>
                <c:pt idx="54194">
                  <c:v>541834.38</c:v>
                </c:pt>
                <c:pt idx="54195">
                  <c:v>541844.4399999989</c:v>
                </c:pt>
                <c:pt idx="54196">
                  <c:v>541854.38</c:v>
                </c:pt>
                <c:pt idx="54197">
                  <c:v>541864.38</c:v>
                </c:pt>
                <c:pt idx="54198">
                  <c:v>541874.4399999989</c:v>
                </c:pt>
                <c:pt idx="54199">
                  <c:v>541884.38</c:v>
                </c:pt>
                <c:pt idx="54200">
                  <c:v>541894.38</c:v>
                </c:pt>
                <c:pt idx="54201">
                  <c:v>541904.38</c:v>
                </c:pt>
                <c:pt idx="54202">
                  <c:v>541914.31000000006</c:v>
                </c:pt>
                <c:pt idx="54203">
                  <c:v>541924.38</c:v>
                </c:pt>
                <c:pt idx="54204">
                  <c:v>541934.38</c:v>
                </c:pt>
                <c:pt idx="54205">
                  <c:v>541944.38</c:v>
                </c:pt>
                <c:pt idx="54206">
                  <c:v>541954.38</c:v>
                </c:pt>
                <c:pt idx="54207">
                  <c:v>541964.38</c:v>
                </c:pt>
                <c:pt idx="54208">
                  <c:v>541974.38</c:v>
                </c:pt>
                <c:pt idx="54209">
                  <c:v>541984.38</c:v>
                </c:pt>
                <c:pt idx="54210">
                  <c:v>541994.38</c:v>
                </c:pt>
                <c:pt idx="54211">
                  <c:v>542004.38</c:v>
                </c:pt>
                <c:pt idx="54212">
                  <c:v>542014.31000000006</c:v>
                </c:pt>
                <c:pt idx="54213">
                  <c:v>542024.38</c:v>
                </c:pt>
                <c:pt idx="54214">
                  <c:v>542034.38</c:v>
                </c:pt>
                <c:pt idx="54215">
                  <c:v>542044.31000000006</c:v>
                </c:pt>
                <c:pt idx="54216">
                  <c:v>542054.31000000006</c:v>
                </c:pt>
                <c:pt idx="54217">
                  <c:v>542064.38</c:v>
                </c:pt>
                <c:pt idx="54218">
                  <c:v>542074.31000000006</c:v>
                </c:pt>
                <c:pt idx="54219">
                  <c:v>542084.31000000006</c:v>
                </c:pt>
                <c:pt idx="54220">
                  <c:v>542094.38</c:v>
                </c:pt>
                <c:pt idx="54221">
                  <c:v>542104.38</c:v>
                </c:pt>
                <c:pt idx="54222">
                  <c:v>542114.31000000006</c:v>
                </c:pt>
                <c:pt idx="54223">
                  <c:v>542124.38</c:v>
                </c:pt>
                <c:pt idx="54224">
                  <c:v>542134.38</c:v>
                </c:pt>
                <c:pt idx="54225">
                  <c:v>542144.31000000006</c:v>
                </c:pt>
                <c:pt idx="54226">
                  <c:v>542154.31000000006</c:v>
                </c:pt>
                <c:pt idx="54227">
                  <c:v>542164.31000000006</c:v>
                </c:pt>
                <c:pt idx="54228">
                  <c:v>542174.31000000006</c:v>
                </c:pt>
                <c:pt idx="54229">
                  <c:v>542184.31000000006</c:v>
                </c:pt>
                <c:pt idx="54230">
                  <c:v>542194.31000000006</c:v>
                </c:pt>
                <c:pt idx="54231">
                  <c:v>542204.31000000006</c:v>
                </c:pt>
                <c:pt idx="54232">
                  <c:v>542214.31000000006</c:v>
                </c:pt>
                <c:pt idx="54233">
                  <c:v>542224.31000000006</c:v>
                </c:pt>
                <c:pt idx="54234">
                  <c:v>542234.31000000006</c:v>
                </c:pt>
                <c:pt idx="54235">
                  <c:v>542244.31000000006</c:v>
                </c:pt>
                <c:pt idx="54236">
                  <c:v>542254.31000000006</c:v>
                </c:pt>
                <c:pt idx="54237">
                  <c:v>542264.31000000006</c:v>
                </c:pt>
                <c:pt idx="54238">
                  <c:v>542274.31000000006</c:v>
                </c:pt>
                <c:pt idx="54239">
                  <c:v>542284.31000000006</c:v>
                </c:pt>
                <c:pt idx="54240">
                  <c:v>542294.31000000006</c:v>
                </c:pt>
                <c:pt idx="54241">
                  <c:v>542304.31000000006</c:v>
                </c:pt>
                <c:pt idx="54242">
                  <c:v>542314.31000000006</c:v>
                </c:pt>
                <c:pt idx="54243">
                  <c:v>542324.31000000006</c:v>
                </c:pt>
                <c:pt idx="54244">
                  <c:v>542334.31000000006</c:v>
                </c:pt>
                <c:pt idx="54245">
                  <c:v>542344.31000000006</c:v>
                </c:pt>
                <c:pt idx="54246">
                  <c:v>542354.31000000006</c:v>
                </c:pt>
                <c:pt idx="54247">
                  <c:v>542364.31000000006</c:v>
                </c:pt>
                <c:pt idx="54248">
                  <c:v>542374.31000000006</c:v>
                </c:pt>
                <c:pt idx="54249">
                  <c:v>542384.25</c:v>
                </c:pt>
                <c:pt idx="54250">
                  <c:v>542394.31000000006</c:v>
                </c:pt>
                <c:pt idx="54251">
                  <c:v>542404.31000000006</c:v>
                </c:pt>
                <c:pt idx="54252">
                  <c:v>542414.25</c:v>
                </c:pt>
                <c:pt idx="54253">
                  <c:v>542424.31000000006</c:v>
                </c:pt>
                <c:pt idx="54254">
                  <c:v>542434.31000000006</c:v>
                </c:pt>
                <c:pt idx="54255">
                  <c:v>542444.25</c:v>
                </c:pt>
                <c:pt idx="54256">
                  <c:v>542454.31000000006</c:v>
                </c:pt>
                <c:pt idx="54257">
                  <c:v>542464.31000000006</c:v>
                </c:pt>
                <c:pt idx="54258">
                  <c:v>542474.31000000006</c:v>
                </c:pt>
                <c:pt idx="54259">
                  <c:v>542484.25</c:v>
                </c:pt>
                <c:pt idx="54260">
                  <c:v>542494.25</c:v>
                </c:pt>
                <c:pt idx="54261">
                  <c:v>542504.31000000006</c:v>
                </c:pt>
                <c:pt idx="54262">
                  <c:v>542514.25</c:v>
                </c:pt>
                <c:pt idx="54263">
                  <c:v>542524.25</c:v>
                </c:pt>
                <c:pt idx="54264">
                  <c:v>542534.31000000006</c:v>
                </c:pt>
                <c:pt idx="54265">
                  <c:v>542544.25</c:v>
                </c:pt>
                <c:pt idx="54266">
                  <c:v>542554.25</c:v>
                </c:pt>
                <c:pt idx="54267">
                  <c:v>542564.31000000006</c:v>
                </c:pt>
                <c:pt idx="54268">
                  <c:v>542574.25</c:v>
                </c:pt>
                <c:pt idx="54269">
                  <c:v>542584.25</c:v>
                </c:pt>
                <c:pt idx="54270">
                  <c:v>542594.25</c:v>
                </c:pt>
                <c:pt idx="54271">
                  <c:v>542604.18999999808</c:v>
                </c:pt>
                <c:pt idx="54272">
                  <c:v>542614.25</c:v>
                </c:pt>
                <c:pt idx="54273">
                  <c:v>542624.25</c:v>
                </c:pt>
                <c:pt idx="54274">
                  <c:v>542634.18999999808</c:v>
                </c:pt>
                <c:pt idx="54275">
                  <c:v>542644.25</c:v>
                </c:pt>
                <c:pt idx="54276">
                  <c:v>542654.25</c:v>
                </c:pt>
                <c:pt idx="54277">
                  <c:v>542664.18999999808</c:v>
                </c:pt>
                <c:pt idx="54278">
                  <c:v>542674.25</c:v>
                </c:pt>
                <c:pt idx="54279">
                  <c:v>542684.25</c:v>
                </c:pt>
                <c:pt idx="54280">
                  <c:v>542694.25</c:v>
                </c:pt>
                <c:pt idx="54281">
                  <c:v>542704.18999999808</c:v>
                </c:pt>
                <c:pt idx="54282">
                  <c:v>542714.18999999808</c:v>
                </c:pt>
                <c:pt idx="54283">
                  <c:v>542724.25</c:v>
                </c:pt>
                <c:pt idx="54284">
                  <c:v>542734.18999999808</c:v>
                </c:pt>
                <c:pt idx="54285">
                  <c:v>542744.18999999808</c:v>
                </c:pt>
                <c:pt idx="54286">
                  <c:v>542754.25</c:v>
                </c:pt>
                <c:pt idx="54287">
                  <c:v>542764.18999999808</c:v>
                </c:pt>
                <c:pt idx="54288">
                  <c:v>542774.18999999808</c:v>
                </c:pt>
                <c:pt idx="54289">
                  <c:v>542784.25</c:v>
                </c:pt>
                <c:pt idx="54290">
                  <c:v>542794.18999999808</c:v>
                </c:pt>
                <c:pt idx="54291">
                  <c:v>542804.18999999808</c:v>
                </c:pt>
                <c:pt idx="54292">
                  <c:v>542814.18999999808</c:v>
                </c:pt>
                <c:pt idx="54293">
                  <c:v>542824.18999999808</c:v>
                </c:pt>
                <c:pt idx="54294">
                  <c:v>542834.18999999808</c:v>
                </c:pt>
                <c:pt idx="54295">
                  <c:v>542844.18999999808</c:v>
                </c:pt>
                <c:pt idx="54296">
                  <c:v>542854.18999999808</c:v>
                </c:pt>
                <c:pt idx="54297">
                  <c:v>542864.18999999808</c:v>
                </c:pt>
                <c:pt idx="54298">
                  <c:v>542874.18999999808</c:v>
                </c:pt>
                <c:pt idx="54299">
                  <c:v>542884.18999999808</c:v>
                </c:pt>
                <c:pt idx="54300">
                  <c:v>542894.18999999808</c:v>
                </c:pt>
                <c:pt idx="54301">
                  <c:v>542904.18999999808</c:v>
                </c:pt>
                <c:pt idx="54302">
                  <c:v>542914.18999999808</c:v>
                </c:pt>
                <c:pt idx="54303">
                  <c:v>542924.18999999808</c:v>
                </c:pt>
                <c:pt idx="54304">
                  <c:v>542934.18999999808</c:v>
                </c:pt>
                <c:pt idx="54305">
                  <c:v>542944.18999999808</c:v>
                </c:pt>
                <c:pt idx="54306">
                  <c:v>542954.18999999808</c:v>
                </c:pt>
                <c:pt idx="54307">
                  <c:v>542964.18999999808</c:v>
                </c:pt>
                <c:pt idx="54308">
                  <c:v>542974.18999999808</c:v>
                </c:pt>
                <c:pt idx="54309">
                  <c:v>542984.18999999808</c:v>
                </c:pt>
                <c:pt idx="54310">
                  <c:v>542994.18999999808</c:v>
                </c:pt>
                <c:pt idx="54311">
                  <c:v>543004.18999999808</c:v>
                </c:pt>
                <c:pt idx="54312">
                  <c:v>543014.18999999808</c:v>
                </c:pt>
                <c:pt idx="54313">
                  <c:v>543024.18999999808</c:v>
                </c:pt>
                <c:pt idx="54314">
                  <c:v>543034.18999999808</c:v>
                </c:pt>
                <c:pt idx="54315">
                  <c:v>543044.18999999808</c:v>
                </c:pt>
                <c:pt idx="54316">
                  <c:v>543054.18999999808</c:v>
                </c:pt>
                <c:pt idx="54317">
                  <c:v>543064.18999999808</c:v>
                </c:pt>
                <c:pt idx="54318">
                  <c:v>543074.13</c:v>
                </c:pt>
                <c:pt idx="54319">
                  <c:v>543084.18999999808</c:v>
                </c:pt>
                <c:pt idx="54320">
                  <c:v>543094.18999999808</c:v>
                </c:pt>
                <c:pt idx="54321">
                  <c:v>543104.13</c:v>
                </c:pt>
                <c:pt idx="54322">
                  <c:v>543114.18999999808</c:v>
                </c:pt>
                <c:pt idx="54323">
                  <c:v>543124.18999999808</c:v>
                </c:pt>
                <c:pt idx="54324">
                  <c:v>543134.13</c:v>
                </c:pt>
                <c:pt idx="54325">
                  <c:v>543144.18999999808</c:v>
                </c:pt>
                <c:pt idx="54326">
                  <c:v>543154.18999999808</c:v>
                </c:pt>
                <c:pt idx="54327">
                  <c:v>543164.13</c:v>
                </c:pt>
                <c:pt idx="54328">
                  <c:v>543174.13</c:v>
                </c:pt>
                <c:pt idx="54329">
                  <c:v>543184.13</c:v>
                </c:pt>
                <c:pt idx="54330">
                  <c:v>543194.13</c:v>
                </c:pt>
                <c:pt idx="54331">
                  <c:v>543204.13</c:v>
                </c:pt>
                <c:pt idx="54332">
                  <c:v>543214.13</c:v>
                </c:pt>
                <c:pt idx="54333">
                  <c:v>543224.18999999808</c:v>
                </c:pt>
                <c:pt idx="54334">
                  <c:v>543234.13</c:v>
                </c:pt>
                <c:pt idx="54335">
                  <c:v>543244.13</c:v>
                </c:pt>
                <c:pt idx="54336">
                  <c:v>543254.18999999808</c:v>
                </c:pt>
                <c:pt idx="54337">
                  <c:v>543264.13</c:v>
                </c:pt>
                <c:pt idx="54338">
                  <c:v>543274.13</c:v>
                </c:pt>
                <c:pt idx="54339">
                  <c:v>543284.13</c:v>
                </c:pt>
                <c:pt idx="54340">
                  <c:v>543294.06000000006</c:v>
                </c:pt>
                <c:pt idx="54341">
                  <c:v>543304.13</c:v>
                </c:pt>
                <c:pt idx="54342">
                  <c:v>543314.13</c:v>
                </c:pt>
                <c:pt idx="54343">
                  <c:v>543324.06000000006</c:v>
                </c:pt>
                <c:pt idx="54344">
                  <c:v>543334.13</c:v>
                </c:pt>
                <c:pt idx="54345">
                  <c:v>543344.13</c:v>
                </c:pt>
                <c:pt idx="54346">
                  <c:v>543354.06000000006</c:v>
                </c:pt>
                <c:pt idx="54347">
                  <c:v>543364.13</c:v>
                </c:pt>
                <c:pt idx="54348">
                  <c:v>543374.13</c:v>
                </c:pt>
                <c:pt idx="54349">
                  <c:v>543384.06000000006</c:v>
                </c:pt>
                <c:pt idx="54350">
                  <c:v>543394.06000000006</c:v>
                </c:pt>
                <c:pt idx="54351">
                  <c:v>543404.06000000006</c:v>
                </c:pt>
                <c:pt idx="54352">
                  <c:v>543414.06000000006</c:v>
                </c:pt>
                <c:pt idx="54353">
                  <c:v>543424.06000000006</c:v>
                </c:pt>
                <c:pt idx="54354">
                  <c:v>543434.06000000006</c:v>
                </c:pt>
                <c:pt idx="54355">
                  <c:v>543444.13</c:v>
                </c:pt>
                <c:pt idx="54356">
                  <c:v>543454.06000000006</c:v>
                </c:pt>
                <c:pt idx="54357">
                  <c:v>543464.06000000006</c:v>
                </c:pt>
                <c:pt idx="54358">
                  <c:v>543474.13</c:v>
                </c:pt>
                <c:pt idx="54359">
                  <c:v>543484.06000000006</c:v>
                </c:pt>
                <c:pt idx="54360">
                  <c:v>543494.06000000006</c:v>
                </c:pt>
                <c:pt idx="54361">
                  <c:v>543504.06000000006</c:v>
                </c:pt>
                <c:pt idx="54362">
                  <c:v>543514.06000000006</c:v>
                </c:pt>
                <c:pt idx="54363">
                  <c:v>543524.06000000006</c:v>
                </c:pt>
                <c:pt idx="54364">
                  <c:v>543534.06000000006</c:v>
                </c:pt>
                <c:pt idx="54365">
                  <c:v>543544.06000000006</c:v>
                </c:pt>
                <c:pt idx="54366">
                  <c:v>543554.06000000006</c:v>
                </c:pt>
                <c:pt idx="54367">
                  <c:v>543564.06000000006</c:v>
                </c:pt>
                <c:pt idx="54368">
                  <c:v>543574.06000000006</c:v>
                </c:pt>
                <c:pt idx="54369">
                  <c:v>543584.06000000006</c:v>
                </c:pt>
                <c:pt idx="54370">
                  <c:v>543594.06000000006</c:v>
                </c:pt>
                <c:pt idx="54371">
                  <c:v>543604.06000000006</c:v>
                </c:pt>
                <c:pt idx="54372">
                  <c:v>543614.06000000006</c:v>
                </c:pt>
                <c:pt idx="54373">
                  <c:v>543624</c:v>
                </c:pt>
                <c:pt idx="54374">
                  <c:v>543634.06000000006</c:v>
                </c:pt>
                <c:pt idx="54375">
                  <c:v>543644.06000000006</c:v>
                </c:pt>
                <c:pt idx="54376">
                  <c:v>543654.06000000006</c:v>
                </c:pt>
                <c:pt idx="54377">
                  <c:v>543664.06000000006</c:v>
                </c:pt>
                <c:pt idx="54378">
                  <c:v>543674.06000000006</c:v>
                </c:pt>
                <c:pt idx="54379">
                  <c:v>543684.06000000006</c:v>
                </c:pt>
                <c:pt idx="54380">
                  <c:v>543694.06000000006</c:v>
                </c:pt>
                <c:pt idx="54381">
                  <c:v>543704.06000000006</c:v>
                </c:pt>
                <c:pt idx="54382">
                  <c:v>543714.06000000006</c:v>
                </c:pt>
                <c:pt idx="54383">
                  <c:v>543724</c:v>
                </c:pt>
                <c:pt idx="54384">
                  <c:v>543734.06000000006</c:v>
                </c:pt>
                <c:pt idx="54385">
                  <c:v>543744.06000000006</c:v>
                </c:pt>
                <c:pt idx="54386">
                  <c:v>543754</c:v>
                </c:pt>
                <c:pt idx="54387">
                  <c:v>543764</c:v>
                </c:pt>
                <c:pt idx="54388">
                  <c:v>543774.06000000006</c:v>
                </c:pt>
                <c:pt idx="54389">
                  <c:v>543784</c:v>
                </c:pt>
                <c:pt idx="54390">
                  <c:v>543794</c:v>
                </c:pt>
                <c:pt idx="54391">
                  <c:v>543804.06000000006</c:v>
                </c:pt>
                <c:pt idx="54392">
                  <c:v>543814.06000000006</c:v>
                </c:pt>
                <c:pt idx="54393">
                  <c:v>543824</c:v>
                </c:pt>
                <c:pt idx="54394">
                  <c:v>543834.06000000006</c:v>
                </c:pt>
                <c:pt idx="54395">
                  <c:v>543844.06000000006</c:v>
                </c:pt>
                <c:pt idx="54396">
                  <c:v>543854</c:v>
                </c:pt>
                <c:pt idx="54397">
                  <c:v>543864</c:v>
                </c:pt>
                <c:pt idx="54398">
                  <c:v>543874</c:v>
                </c:pt>
                <c:pt idx="54399">
                  <c:v>543884</c:v>
                </c:pt>
                <c:pt idx="54400">
                  <c:v>543894</c:v>
                </c:pt>
                <c:pt idx="54401">
                  <c:v>543904</c:v>
                </c:pt>
                <c:pt idx="54402">
                  <c:v>543914</c:v>
                </c:pt>
                <c:pt idx="54403">
                  <c:v>543924</c:v>
                </c:pt>
                <c:pt idx="54404">
                  <c:v>543934</c:v>
                </c:pt>
                <c:pt idx="54405">
                  <c:v>543944</c:v>
                </c:pt>
                <c:pt idx="54406">
                  <c:v>543954</c:v>
                </c:pt>
                <c:pt idx="54407">
                  <c:v>543964</c:v>
                </c:pt>
                <c:pt idx="54408">
                  <c:v>543973.9399999989</c:v>
                </c:pt>
                <c:pt idx="54409">
                  <c:v>543983.9399999989</c:v>
                </c:pt>
                <c:pt idx="54410">
                  <c:v>543994</c:v>
                </c:pt>
                <c:pt idx="54411">
                  <c:v>544003.9399999989</c:v>
                </c:pt>
                <c:pt idx="54412">
                  <c:v>544013.9399999989</c:v>
                </c:pt>
                <c:pt idx="54413">
                  <c:v>544024</c:v>
                </c:pt>
                <c:pt idx="54414">
                  <c:v>544034</c:v>
                </c:pt>
                <c:pt idx="54415">
                  <c:v>544043.9399999989</c:v>
                </c:pt>
                <c:pt idx="54416">
                  <c:v>544054</c:v>
                </c:pt>
                <c:pt idx="54417">
                  <c:v>544064</c:v>
                </c:pt>
                <c:pt idx="54418">
                  <c:v>544073.9399999989</c:v>
                </c:pt>
                <c:pt idx="54419">
                  <c:v>544083.9399999989</c:v>
                </c:pt>
                <c:pt idx="54420">
                  <c:v>544093.9399999989</c:v>
                </c:pt>
                <c:pt idx="54421">
                  <c:v>544103.9399999989</c:v>
                </c:pt>
                <c:pt idx="54422">
                  <c:v>544113.9399999989</c:v>
                </c:pt>
                <c:pt idx="54423">
                  <c:v>544123.9399999989</c:v>
                </c:pt>
                <c:pt idx="54424">
                  <c:v>544133.9399999989</c:v>
                </c:pt>
                <c:pt idx="54425">
                  <c:v>544143.9399999989</c:v>
                </c:pt>
                <c:pt idx="54426">
                  <c:v>544153.9399999989</c:v>
                </c:pt>
                <c:pt idx="54427">
                  <c:v>544163.9399999989</c:v>
                </c:pt>
                <c:pt idx="54428">
                  <c:v>544173.9399999989</c:v>
                </c:pt>
                <c:pt idx="54429">
                  <c:v>544183.9399999989</c:v>
                </c:pt>
                <c:pt idx="54430">
                  <c:v>544193.9399999989</c:v>
                </c:pt>
                <c:pt idx="54431">
                  <c:v>544203.9399999989</c:v>
                </c:pt>
                <c:pt idx="54432">
                  <c:v>544213.9399999989</c:v>
                </c:pt>
                <c:pt idx="54433">
                  <c:v>544223.9399999989</c:v>
                </c:pt>
                <c:pt idx="54434">
                  <c:v>544233.9399999989</c:v>
                </c:pt>
                <c:pt idx="54435">
                  <c:v>544243.9399999989</c:v>
                </c:pt>
                <c:pt idx="54436">
                  <c:v>544253.9399999989</c:v>
                </c:pt>
                <c:pt idx="54437">
                  <c:v>544263.9399999989</c:v>
                </c:pt>
                <c:pt idx="54438">
                  <c:v>544273.9399999989</c:v>
                </c:pt>
                <c:pt idx="54439">
                  <c:v>544283.9399999989</c:v>
                </c:pt>
                <c:pt idx="54440">
                  <c:v>544293.9399999989</c:v>
                </c:pt>
                <c:pt idx="54441">
                  <c:v>544303.9399999989</c:v>
                </c:pt>
                <c:pt idx="54442">
                  <c:v>544313.88</c:v>
                </c:pt>
                <c:pt idx="54443">
                  <c:v>544323.9399999989</c:v>
                </c:pt>
                <c:pt idx="54444">
                  <c:v>544333.9399999989</c:v>
                </c:pt>
                <c:pt idx="54445">
                  <c:v>544343.88</c:v>
                </c:pt>
                <c:pt idx="54446">
                  <c:v>544353.9399999989</c:v>
                </c:pt>
                <c:pt idx="54447">
                  <c:v>544363.9399999989</c:v>
                </c:pt>
                <c:pt idx="54448">
                  <c:v>544373.88</c:v>
                </c:pt>
                <c:pt idx="54449">
                  <c:v>544383.9399999989</c:v>
                </c:pt>
                <c:pt idx="54450">
                  <c:v>544393.9399999989</c:v>
                </c:pt>
                <c:pt idx="54451">
                  <c:v>544403.9399999989</c:v>
                </c:pt>
                <c:pt idx="54452">
                  <c:v>544413.88</c:v>
                </c:pt>
                <c:pt idx="54453">
                  <c:v>544423.88</c:v>
                </c:pt>
                <c:pt idx="54454">
                  <c:v>544433.9399999989</c:v>
                </c:pt>
                <c:pt idx="54455">
                  <c:v>544443.88</c:v>
                </c:pt>
                <c:pt idx="54456">
                  <c:v>544453.88</c:v>
                </c:pt>
                <c:pt idx="54457">
                  <c:v>544463.9399999989</c:v>
                </c:pt>
                <c:pt idx="54458">
                  <c:v>544473.88</c:v>
                </c:pt>
                <c:pt idx="54459">
                  <c:v>544483.88</c:v>
                </c:pt>
                <c:pt idx="54460">
                  <c:v>544493.9399999989</c:v>
                </c:pt>
                <c:pt idx="54461">
                  <c:v>544503.88</c:v>
                </c:pt>
                <c:pt idx="54462">
                  <c:v>544513.88</c:v>
                </c:pt>
                <c:pt idx="54463">
                  <c:v>544523.9399999989</c:v>
                </c:pt>
                <c:pt idx="54464">
                  <c:v>544533.88</c:v>
                </c:pt>
                <c:pt idx="54465">
                  <c:v>544543.88</c:v>
                </c:pt>
                <c:pt idx="54466">
                  <c:v>544553.88</c:v>
                </c:pt>
                <c:pt idx="54467">
                  <c:v>544563.81000000006</c:v>
                </c:pt>
                <c:pt idx="54468">
                  <c:v>544573.88</c:v>
                </c:pt>
                <c:pt idx="54469">
                  <c:v>544583.88</c:v>
                </c:pt>
                <c:pt idx="54470">
                  <c:v>544593.81000000006</c:v>
                </c:pt>
                <c:pt idx="54471">
                  <c:v>544603.88</c:v>
                </c:pt>
                <c:pt idx="54472">
                  <c:v>544613.88</c:v>
                </c:pt>
                <c:pt idx="54473">
                  <c:v>544623.88</c:v>
                </c:pt>
                <c:pt idx="54474">
                  <c:v>544633.88</c:v>
                </c:pt>
                <c:pt idx="54475">
                  <c:v>544643.88</c:v>
                </c:pt>
                <c:pt idx="54476">
                  <c:v>544653.88</c:v>
                </c:pt>
                <c:pt idx="54477">
                  <c:v>544663.81000000006</c:v>
                </c:pt>
                <c:pt idx="54478">
                  <c:v>544673.81000000006</c:v>
                </c:pt>
                <c:pt idx="54479">
                  <c:v>544683.88</c:v>
                </c:pt>
                <c:pt idx="54480">
                  <c:v>544693.81000000006</c:v>
                </c:pt>
                <c:pt idx="54481">
                  <c:v>544703.81000000006</c:v>
                </c:pt>
                <c:pt idx="54482">
                  <c:v>544713.88</c:v>
                </c:pt>
                <c:pt idx="54483">
                  <c:v>544723.81000000006</c:v>
                </c:pt>
                <c:pt idx="54484">
                  <c:v>544733.81000000006</c:v>
                </c:pt>
                <c:pt idx="54485">
                  <c:v>544743.88</c:v>
                </c:pt>
                <c:pt idx="54486">
                  <c:v>544753.81000000006</c:v>
                </c:pt>
                <c:pt idx="54487">
                  <c:v>544763.81000000006</c:v>
                </c:pt>
                <c:pt idx="54488">
                  <c:v>544773.81000000006</c:v>
                </c:pt>
                <c:pt idx="54489">
                  <c:v>544783.81000000006</c:v>
                </c:pt>
                <c:pt idx="54490">
                  <c:v>544793.81000000006</c:v>
                </c:pt>
                <c:pt idx="54491">
                  <c:v>544803.81000000006</c:v>
                </c:pt>
                <c:pt idx="54492">
                  <c:v>544813.81000000006</c:v>
                </c:pt>
                <c:pt idx="54493">
                  <c:v>544823.81000000006</c:v>
                </c:pt>
                <c:pt idx="54494">
                  <c:v>544833.81000000006</c:v>
                </c:pt>
                <c:pt idx="54495">
                  <c:v>544843.81000000006</c:v>
                </c:pt>
                <c:pt idx="54496">
                  <c:v>544853.81000000006</c:v>
                </c:pt>
                <c:pt idx="54497">
                  <c:v>544863.81000000006</c:v>
                </c:pt>
                <c:pt idx="54498">
                  <c:v>544873.81000000006</c:v>
                </c:pt>
                <c:pt idx="54499">
                  <c:v>544883.81000000006</c:v>
                </c:pt>
                <c:pt idx="54500">
                  <c:v>544893.81000000006</c:v>
                </c:pt>
                <c:pt idx="54501">
                  <c:v>544903.81000000006</c:v>
                </c:pt>
                <c:pt idx="54502">
                  <c:v>544913.81000000006</c:v>
                </c:pt>
                <c:pt idx="54503">
                  <c:v>544923.81000000006</c:v>
                </c:pt>
                <c:pt idx="54504">
                  <c:v>544933.81000000006</c:v>
                </c:pt>
                <c:pt idx="54505">
                  <c:v>544943.81000000006</c:v>
                </c:pt>
                <c:pt idx="54506">
                  <c:v>544953.81000000006</c:v>
                </c:pt>
                <c:pt idx="54507">
                  <c:v>544963.81000000006</c:v>
                </c:pt>
                <c:pt idx="54508">
                  <c:v>544973.81000000006</c:v>
                </c:pt>
                <c:pt idx="54509">
                  <c:v>544983.81000000006</c:v>
                </c:pt>
                <c:pt idx="54510">
                  <c:v>544993.81000000006</c:v>
                </c:pt>
                <c:pt idx="54511">
                  <c:v>545003.75</c:v>
                </c:pt>
                <c:pt idx="54512">
                  <c:v>545013.81000000006</c:v>
                </c:pt>
                <c:pt idx="54513">
                  <c:v>545023.81000000006</c:v>
                </c:pt>
                <c:pt idx="54514">
                  <c:v>545033.75</c:v>
                </c:pt>
                <c:pt idx="54515">
                  <c:v>545043.81000000006</c:v>
                </c:pt>
                <c:pt idx="54516">
                  <c:v>545053.81000000006</c:v>
                </c:pt>
                <c:pt idx="54517">
                  <c:v>545063.75</c:v>
                </c:pt>
                <c:pt idx="54518">
                  <c:v>545073.81000000006</c:v>
                </c:pt>
                <c:pt idx="54519">
                  <c:v>545083.81000000006</c:v>
                </c:pt>
                <c:pt idx="54520">
                  <c:v>545093.75</c:v>
                </c:pt>
                <c:pt idx="54521">
                  <c:v>545103.75</c:v>
                </c:pt>
                <c:pt idx="54522">
                  <c:v>545113.75</c:v>
                </c:pt>
                <c:pt idx="54523">
                  <c:v>545123.75</c:v>
                </c:pt>
                <c:pt idx="54524">
                  <c:v>545133.75</c:v>
                </c:pt>
                <c:pt idx="54525">
                  <c:v>545143.75</c:v>
                </c:pt>
                <c:pt idx="54526">
                  <c:v>545153.81000000006</c:v>
                </c:pt>
                <c:pt idx="54527">
                  <c:v>545163.75</c:v>
                </c:pt>
                <c:pt idx="54528">
                  <c:v>545173.75</c:v>
                </c:pt>
                <c:pt idx="54529">
                  <c:v>545183.81000000006</c:v>
                </c:pt>
                <c:pt idx="54530">
                  <c:v>545193.75</c:v>
                </c:pt>
                <c:pt idx="54531">
                  <c:v>545203.75</c:v>
                </c:pt>
                <c:pt idx="54532">
                  <c:v>545213.75</c:v>
                </c:pt>
                <c:pt idx="54533">
                  <c:v>545223.75</c:v>
                </c:pt>
                <c:pt idx="54534">
                  <c:v>545233.75</c:v>
                </c:pt>
                <c:pt idx="54535">
                  <c:v>545243.75</c:v>
                </c:pt>
                <c:pt idx="54536">
                  <c:v>545253.68999999808</c:v>
                </c:pt>
                <c:pt idx="54537">
                  <c:v>545263.75</c:v>
                </c:pt>
                <c:pt idx="54538">
                  <c:v>545273.75</c:v>
                </c:pt>
                <c:pt idx="54539">
                  <c:v>545283.68999999808</c:v>
                </c:pt>
                <c:pt idx="54540">
                  <c:v>545293.75</c:v>
                </c:pt>
                <c:pt idx="54541">
                  <c:v>545303.75</c:v>
                </c:pt>
                <c:pt idx="54542">
                  <c:v>545313.68999999808</c:v>
                </c:pt>
                <c:pt idx="54543">
                  <c:v>545323.75</c:v>
                </c:pt>
                <c:pt idx="54544">
                  <c:v>545333.75</c:v>
                </c:pt>
                <c:pt idx="54545">
                  <c:v>545343.68999999808</c:v>
                </c:pt>
                <c:pt idx="54546">
                  <c:v>545353.68999999808</c:v>
                </c:pt>
                <c:pt idx="54547">
                  <c:v>545363.68999999808</c:v>
                </c:pt>
                <c:pt idx="54548">
                  <c:v>545373.75</c:v>
                </c:pt>
                <c:pt idx="54549">
                  <c:v>545383.68999999808</c:v>
                </c:pt>
                <c:pt idx="54550">
                  <c:v>545393.68999999808</c:v>
                </c:pt>
                <c:pt idx="54551">
                  <c:v>545403.75</c:v>
                </c:pt>
                <c:pt idx="54552">
                  <c:v>545413.68999999808</c:v>
                </c:pt>
                <c:pt idx="54553">
                  <c:v>545423.68999999808</c:v>
                </c:pt>
                <c:pt idx="54554">
                  <c:v>545433.75</c:v>
                </c:pt>
                <c:pt idx="54555">
                  <c:v>545443.68999999808</c:v>
                </c:pt>
                <c:pt idx="54556">
                  <c:v>545453.68999999808</c:v>
                </c:pt>
                <c:pt idx="54557">
                  <c:v>545463.68999999808</c:v>
                </c:pt>
                <c:pt idx="54558">
                  <c:v>545473.68999999808</c:v>
                </c:pt>
                <c:pt idx="54559">
                  <c:v>545483.68999999808</c:v>
                </c:pt>
                <c:pt idx="54560">
                  <c:v>545493.68999999808</c:v>
                </c:pt>
                <c:pt idx="54561">
                  <c:v>545503.68999999808</c:v>
                </c:pt>
                <c:pt idx="54562">
                  <c:v>545513.68999999808</c:v>
                </c:pt>
                <c:pt idx="54563">
                  <c:v>545523.68999999808</c:v>
                </c:pt>
                <c:pt idx="54564">
                  <c:v>545533.68999999808</c:v>
                </c:pt>
                <c:pt idx="54565">
                  <c:v>545543.68999999808</c:v>
                </c:pt>
                <c:pt idx="54566">
                  <c:v>545553.68999999808</c:v>
                </c:pt>
                <c:pt idx="54567">
                  <c:v>545563.68999999808</c:v>
                </c:pt>
                <c:pt idx="54568">
                  <c:v>545573.68999999808</c:v>
                </c:pt>
                <c:pt idx="54569">
                  <c:v>545583.68999999808</c:v>
                </c:pt>
                <c:pt idx="54570">
                  <c:v>545593.68999999808</c:v>
                </c:pt>
                <c:pt idx="54571">
                  <c:v>545603.68999999808</c:v>
                </c:pt>
                <c:pt idx="54572">
                  <c:v>545613.68999999808</c:v>
                </c:pt>
                <c:pt idx="54573">
                  <c:v>545623.68999999808</c:v>
                </c:pt>
                <c:pt idx="54574">
                  <c:v>545633.68999999808</c:v>
                </c:pt>
                <c:pt idx="54575">
                  <c:v>545643.68999999808</c:v>
                </c:pt>
                <c:pt idx="54576">
                  <c:v>545653.68999999808</c:v>
                </c:pt>
                <c:pt idx="54577">
                  <c:v>545663.68999999808</c:v>
                </c:pt>
                <c:pt idx="54578">
                  <c:v>545673.68999999808</c:v>
                </c:pt>
                <c:pt idx="54579">
                  <c:v>545683.63</c:v>
                </c:pt>
                <c:pt idx="54580">
                  <c:v>545693.63</c:v>
                </c:pt>
                <c:pt idx="54581">
                  <c:v>545703.68999999808</c:v>
                </c:pt>
                <c:pt idx="54582">
                  <c:v>545713.63</c:v>
                </c:pt>
                <c:pt idx="54583">
                  <c:v>545723.63</c:v>
                </c:pt>
                <c:pt idx="54584">
                  <c:v>545733.68999999808</c:v>
                </c:pt>
                <c:pt idx="54585">
                  <c:v>545743.68999999808</c:v>
                </c:pt>
                <c:pt idx="54586">
                  <c:v>545753.63</c:v>
                </c:pt>
                <c:pt idx="54587">
                  <c:v>545763.68999999808</c:v>
                </c:pt>
                <c:pt idx="54588">
                  <c:v>545773.68999999808</c:v>
                </c:pt>
                <c:pt idx="54589">
                  <c:v>545783.63</c:v>
                </c:pt>
                <c:pt idx="54590">
                  <c:v>545793.63</c:v>
                </c:pt>
                <c:pt idx="54591">
                  <c:v>545803.63</c:v>
                </c:pt>
                <c:pt idx="54592">
                  <c:v>545813.63</c:v>
                </c:pt>
                <c:pt idx="54593">
                  <c:v>545823.63</c:v>
                </c:pt>
                <c:pt idx="54594">
                  <c:v>545833.63</c:v>
                </c:pt>
                <c:pt idx="54595">
                  <c:v>545843.63</c:v>
                </c:pt>
                <c:pt idx="54596">
                  <c:v>545853.63</c:v>
                </c:pt>
                <c:pt idx="54597">
                  <c:v>545863.63</c:v>
                </c:pt>
                <c:pt idx="54598">
                  <c:v>545873.63</c:v>
                </c:pt>
                <c:pt idx="54599">
                  <c:v>545883.63</c:v>
                </c:pt>
                <c:pt idx="54600">
                  <c:v>545893.63</c:v>
                </c:pt>
                <c:pt idx="54601">
                  <c:v>545903.56000000006</c:v>
                </c:pt>
                <c:pt idx="54602">
                  <c:v>545913.56000000006</c:v>
                </c:pt>
                <c:pt idx="54603">
                  <c:v>545923.63</c:v>
                </c:pt>
                <c:pt idx="54604">
                  <c:v>545933.56000000006</c:v>
                </c:pt>
                <c:pt idx="54605">
                  <c:v>545943.56000000006</c:v>
                </c:pt>
                <c:pt idx="54606">
                  <c:v>545953.63</c:v>
                </c:pt>
                <c:pt idx="54607">
                  <c:v>545963.63</c:v>
                </c:pt>
                <c:pt idx="54608">
                  <c:v>545973.56000000006</c:v>
                </c:pt>
                <c:pt idx="54609">
                  <c:v>545983.63</c:v>
                </c:pt>
                <c:pt idx="54610">
                  <c:v>545993.63</c:v>
                </c:pt>
                <c:pt idx="54611">
                  <c:v>546003.56000000006</c:v>
                </c:pt>
                <c:pt idx="54612">
                  <c:v>546013.63</c:v>
                </c:pt>
                <c:pt idx="54613">
                  <c:v>546023.63</c:v>
                </c:pt>
                <c:pt idx="54614">
                  <c:v>546033.56000000006</c:v>
                </c:pt>
                <c:pt idx="54615">
                  <c:v>546043.56000000006</c:v>
                </c:pt>
                <c:pt idx="54616">
                  <c:v>546053.56000000006</c:v>
                </c:pt>
                <c:pt idx="54617">
                  <c:v>546063.56000000006</c:v>
                </c:pt>
                <c:pt idx="54618">
                  <c:v>546073.56000000006</c:v>
                </c:pt>
                <c:pt idx="54619">
                  <c:v>546083.56000000006</c:v>
                </c:pt>
                <c:pt idx="54620">
                  <c:v>546093.56000000006</c:v>
                </c:pt>
                <c:pt idx="54621">
                  <c:v>546103.56000000006</c:v>
                </c:pt>
                <c:pt idx="54622">
                  <c:v>546113.56000000006</c:v>
                </c:pt>
                <c:pt idx="54623">
                  <c:v>546123.63</c:v>
                </c:pt>
                <c:pt idx="54624">
                  <c:v>546133.56000000006</c:v>
                </c:pt>
                <c:pt idx="54625">
                  <c:v>546143.56000000006</c:v>
                </c:pt>
                <c:pt idx="54626">
                  <c:v>546153.56000000006</c:v>
                </c:pt>
                <c:pt idx="54627">
                  <c:v>546163.56000000006</c:v>
                </c:pt>
                <c:pt idx="54628">
                  <c:v>546173.56000000006</c:v>
                </c:pt>
                <c:pt idx="54629">
                  <c:v>546183.56000000006</c:v>
                </c:pt>
                <c:pt idx="54630">
                  <c:v>546193.56000000006</c:v>
                </c:pt>
                <c:pt idx="54631">
                  <c:v>546203.56000000006</c:v>
                </c:pt>
                <c:pt idx="54632">
                  <c:v>546213.56000000006</c:v>
                </c:pt>
                <c:pt idx="54633">
                  <c:v>546223.56000000006</c:v>
                </c:pt>
                <c:pt idx="54634">
                  <c:v>546233.56000000006</c:v>
                </c:pt>
                <c:pt idx="54635">
                  <c:v>546243.56000000006</c:v>
                </c:pt>
                <c:pt idx="54636">
                  <c:v>546253.56000000006</c:v>
                </c:pt>
                <c:pt idx="54637">
                  <c:v>546263.56000000006</c:v>
                </c:pt>
                <c:pt idx="54638">
                  <c:v>546273.5</c:v>
                </c:pt>
                <c:pt idx="54639">
                  <c:v>546283.56000000006</c:v>
                </c:pt>
                <c:pt idx="54640">
                  <c:v>546293.56000000006</c:v>
                </c:pt>
                <c:pt idx="54641">
                  <c:v>546303.5</c:v>
                </c:pt>
                <c:pt idx="54642">
                  <c:v>546313.56000000006</c:v>
                </c:pt>
                <c:pt idx="54643">
                  <c:v>546323.56000000006</c:v>
                </c:pt>
                <c:pt idx="54644">
                  <c:v>546333.56000000006</c:v>
                </c:pt>
                <c:pt idx="54645">
                  <c:v>546343.56000000006</c:v>
                </c:pt>
                <c:pt idx="54646">
                  <c:v>546353.56000000006</c:v>
                </c:pt>
                <c:pt idx="54647">
                  <c:v>546363.56000000006</c:v>
                </c:pt>
                <c:pt idx="54648">
                  <c:v>546373.5</c:v>
                </c:pt>
                <c:pt idx="54649">
                  <c:v>546383.5</c:v>
                </c:pt>
                <c:pt idx="54650">
                  <c:v>546393.56000000006</c:v>
                </c:pt>
                <c:pt idx="54651">
                  <c:v>546403.5</c:v>
                </c:pt>
                <c:pt idx="54652">
                  <c:v>546413.5</c:v>
                </c:pt>
                <c:pt idx="54653">
                  <c:v>546423.56000000006</c:v>
                </c:pt>
                <c:pt idx="54654">
                  <c:v>546433.5</c:v>
                </c:pt>
                <c:pt idx="54655">
                  <c:v>546443.5</c:v>
                </c:pt>
                <c:pt idx="54656">
                  <c:v>546453.56000000006</c:v>
                </c:pt>
                <c:pt idx="54657">
                  <c:v>546463.5</c:v>
                </c:pt>
                <c:pt idx="54658">
                  <c:v>546473.5</c:v>
                </c:pt>
                <c:pt idx="54659">
                  <c:v>546483.5</c:v>
                </c:pt>
                <c:pt idx="54660">
                  <c:v>546493.4399999989</c:v>
                </c:pt>
                <c:pt idx="54661">
                  <c:v>546503.5</c:v>
                </c:pt>
                <c:pt idx="54662">
                  <c:v>546513.5</c:v>
                </c:pt>
                <c:pt idx="54663">
                  <c:v>546523.5</c:v>
                </c:pt>
                <c:pt idx="54664">
                  <c:v>546533.5</c:v>
                </c:pt>
                <c:pt idx="54665">
                  <c:v>546543.5</c:v>
                </c:pt>
                <c:pt idx="54666">
                  <c:v>546553.5</c:v>
                </c:pt>
                <c:pt idx="54667">
                  <c:v>546563.5</c:v>
                </c:pt>
                <c:pt idx="54668">
                  <c:v>546573.5</c:v>
                </c:pt>
                <c:pt idx="54669">
                  <c:v>546583.5</c:v>
                </c:pt>
                <c:pt idx="54670">
                  <c:v>546593.4399999989</c:v>
                </c:pt>
                <c:pt idx="54671">
                  <c:v>546603.4399999989</c:v>
                </c:pt>
                <c:pt idx="54672">
                  <c:v>546613.5</c:v>
                </c:pt>
                <c:pt idx="54673">
                  <c:v>546623.4399999989</c:v>
                </c:pt>
                <c:pt idx="54674">
                  <c:v>546633.4399999989</c:v>
                </c:pt>
                <c:pt idx="54675">
                  <c:v>546643.5</c:v>
                </c:pt>
                <c:pt idx="54676">
                  <c:v>546653.4399999989</c:v>
                </c:pt>
                <c:pt idx="54677">
                  <c:v>546663.4399999989</c:v>
                </c:pt>
                <c:pt idx="54678">
                  <c:v>546673.5</c:v>
                </c:pt>
                <c:pt idx="54679">
                  <c:v>546683.5</c:v>
                </c:pt>
                <c:pt idx="54680">
                  <c:v>546693.4399999989</c:v>
                </c:pt>
                <c:pt idx="54681">
                  <c:v>546703.4399999989</c:v>
                </c:pt>
                <c:pt idx="54682">
                  <c:v>546713.5</c:v>
                </c:pt>
                <c:pt idx="54683">
                  <c:v>546723.4399999989</c:v>
                </c:pt>
                <c:pt idx="54684">
                  <c:v>546733.4399999989</c:v>
                </c:pt>
                <c:pt idx="54685">
                  <c:v>546743.4399999989</c:v>
                </c:pt>
                <c:pt idx="54686">
                  <c:v>546753.4399999989</c:v>
                </c:pt>
                <c:pt idx="54687">
                  <c:v>546763.4399999989</c:v>
                </c:pt>
                <c:pt idx="54688">
                  <c:v>546773.4399999989</c:v>
                </c:pt>
                <c:pt idx="54689">
                  <c:v>546783.4399999989</c:v>
                </c:pt>
                <c:pt idx="54690">
                  <c:v>546793.4399999989</c:v>
                </c:pt>
                <c:pt idx="54691">
                  <c:v>546803.4399999989</c:v>
                </c:pt>
                <c:pt idx="54692">
                  <c:v>546813.4399999989</c:v>
                </c:pt>
                <c:pt idx="54693">
                  <c:v>546823.4399999989</c:v>
                </c:pt>
                <c:pt idx="54694">
                  <c:v>546833.4399999989</c:v>
                </c:pt>
                <c:pt idx="54695">
                  <c:v>546843.4399999989</c:v>
                </c:pt>
                <c:pt idx="54696">
                  <c:v>546853.4399999989</c:v>
                </c:pt>
                <c:pt idx="54697">
                  <c:v>546863.4399999989</c:v>
                </c:pt>
                <c:pt idx="54698">
                  <c:v>546873.4399999989</c:v>
                </c:pt>
                <c:pt idx="54699">
                  <c:v>546883.4399999989</c:v>
                </c:pt>
                <c:pt idx="54700">
                  <c:v>546893.4399999989</c:v>
                </c:pt>
                <c:pt idx="54701">
                  <c:v>546903.4399999989</c:v>
                </c:pt>
                <c:pt idx="54702">
                  <c:v>546913.4399999989</c:v>
                </c:pt>
                <c:pt idx="54703">
                  <c:v>546923.4399999989</c:v>
                </c:pt>
                <c:pt idx="54704">
                  <c:v>546933.4399999989</c:v>
                </c:pt>
                <c:pt idx="54705">
                  <c:v>546943.4399999989</c:v>
                </c:pt>
                <c:pt idx="54706">
                  <c:v>546953.4399999989</c:v>
                </c:pt>
                <c:pt idx="54707">
                  <c:v>546963.38</c:v>
                </c:pt>
                <c:pt idx="54708">
                  <c:v>546973.4399999989</c:v>
                </c:pt>
                <c:pt idx="54709">
                  <c:v>546983.4399999989</c:v>
                </c:pt>
                <c:pt idx="54710">
                  <c:v>546993.38</c:v>
                </c:pt>
                <c:pt idx="54711">
                  <c:v>547003.4399999989</c:v>
                </c:pt>
                <c:pt idx="54712">
                  <c:v>547013.4399999989</c:v>
                </c:pt>
                <c:pt idx="54713">
                  <c:v>547023.38</c:v>
                </c:pt>
                <c:pt idx="54714">
                  <c:v>547033.4399999989</c:v>
                </c:pt>
                <c:pt idx="54715">
                  <c:v>547043.4399999989</c:v>
                </c:pt>
                <c:pt idx="54716">
                  <c:v>547053.38</c:v>
                </c:pt>
                <c:pt idx="54717">
                  <c:v>547063.38</c:v>
                </c:pt>
                <c:pt idx="54718">
                  <c:v>547073.38</c:v>
                </c:pt>
                <c:pt idx="54719">
                  <c:v>547083.4399999989</c:v>
                </c:pt>
                <c:pt idx="54720">
                  <c:v>547093.38</c:v>
                </c:pt>
                <c:pt idx="54721">
                  <c:v>547103.38</c:v>
                </c:pt>
                <c:pt idx="54722">
                  <c:v>547113.4399999989</c:v>
                </c:pt>
                <c:pt idx="54723">
                  <c:v>547123.38</c:v>
                </c:pt>
                <c:pt idx="54724">
                  <c:v>547133.38</c:v>
                </c:pt>
                <c:pt idx="54725">
                  <c:v>547143.4399999989</c:v>
                </c:pt>
                <c:pt idx="54726">
                  <c:v>547153.38</c:v>
                </c:pt>
                <c:pt idx="54727">
                  <c:v>547163.38</c:v>
                </c:pt>
                <c:pt idx="54728">
                  <c:v>547173.38</c:v>
                </c:pt>
                <c:pt idx="54729">
                  <c:v>547183.31000000006</c:v>
                </c:pt>
                <c:pt idx="54730">
                  <c:v>547193.38</c:v>
                </c:pt>
                <c:pt idx="54731">
                  <c:v>547203.38</c:v>
                </c:pt>
                <c:pt idx="54732">
                  <c:v>547213.31000000006</c:v>
                </c:pt>
                <c:pt idx="54733">
                  <c:v>547223.38</c:v>
                </c:pt>
                <c:pt idx="54734">
                  <c:v>547233.38</c:v>
                </c:pt>
                <c:pt idx="54735">
                  <c:v>547243.31000000006</c:v>
                </c:pt>
                <c:pt idx="54736">
                  <c:v>547253.38</c:v>
                </c:pt>
                <c:pt idx="54737">
                  <c:v>547263.38</c:v>
                </c:pt>
                <c:pt idx="54738">
                  <c:v>547273.38</c:v>
                </c:pt>
                <c:pt idx="54739">
                  <c:v>547283.31000000006</c:v>
                </c:pt>
                <c:pt idx="54740">
                  <c:v>547293.31000000006</c:v>
                </c:pt>
                <c:pt idx="54741">
                  <c:v>547303.38</c:v>
                </c:pt>
                <c:pt idx="54742">
                  <c:v>547313.31000000006</c:v>
                </c:pt>
                <c:pt idx="54743">
                  <c:v>547323.31000000006</c:v>
                </c:pt>
                <c:pt idx="54744">
                  <c:v>547333.38</c:v>
                </c:pt>
                <c:pt idx="54745">
                  <c:v>547343.31000000006</c:v>
                </c:pt>
                <c:pt idx="54746">
                  <c:v>547353.31000000006</c:v>
                </c:pt>
                <c:pt idx="54747">
                  <c:v>547363.38</c:v>
                </c:pt>
                <c:pt idx="54748">
                  <c:v>547373.31000000006</c:v>
                </c:pt>
                <c:pt idx="54749">
                  <c:v>547383.31000000006</c:v>
                </c:pt>
                <c:pt idx="54750">
                  <c:v>547393.31000000006</c:v>
                </c:pt>
                <c:pt idx="54751">
                  <c:v>547403.31000000006</c:v>
                </c:pt>
                <c:pt idx="54752">
                  <c:v>547413.31000000006</c:v>
                </c:pt>
                <c:pt idx="54753">
                  <c:v>547423.31000000006</c:v>
                </c:pt>
                <c:pt idx="54754">
                  <c:v>547433.31000000006</c:v>
                </c:pt>
                <c:pt idx="54755">
                  <c:v>547443.31000000006</c:v>
                </c:pt>
                <c:pt idx="54756">
                  <c:v>547453.31000000006</c:v>
                </c:pt>
                <c:pt idx="54757">
                  <c:v>547463.31000000006</c:v>
                </c:pt>
                <c:pt idx="54758">
                  <c:v>547473.31000000006</c:v>
                </c:pt>
                <c:pt idx="54759">
                  <c:v>547483.31000000006</c:v>
                </c:pt>
                <c:pt idx="54760">
                  <c:v>547493.31000000006</c:v>
                </c:pt>
                <c:pt idx="54761">
                  <c:v>547503.31000000006</c:v>
                </c:pt>
                <c:pt idx="54762">
                  <c:v>547513.31000000006</c:v>
                </c:pt>
                <c:pt idx="54763">
                  <c:v>547523.31000000006</c:v>
                </c:pt>
                <c:pt idx="54764">
                  <c:v>547533.31000000006</c:v>
                </c:pt>
                <c:pt idx="54765">
                  <c:v>547543.31000000006</c:v>
                </c:pt>
                <c:pt idx="54766">
                  <c:v>547553.31000000006</c:v>
                </c:pt>
                <c:pt idx="54767">
                  <c:v>547563.31000000006</c:v>
                </c:pt>
                <c:pt idx="54768">
                  <c:v>547573.31000000006</c:v>
                </c:pt>
                <c:pt idx="54769">
                  <c:v>547583.31000000006</c:v>
                </c:pt>
                <c:pt idx="54770">
                  <c:v>547593.31000000006</c:v>
                </c:pt>
                <c:pt idx="54771">
                  <c:v>547603.31000000006</c:v>
                </c:pt>
                <c:pt idx="54772">
                  <c:v>547613.31000000006</c:v>
                </c:pt>
                <c:pt idx="54773">
                  <c:v>547623.31000000006</c:v>
                </c:pt>
                <c:pt idx="54774">
                  <c:v>547633.31000000006</c:v>
                </c:pt>
                <c:pt idx="54775">
                  <c:v>547643.25</c:v>
                </c:pt>
                <c:pt idx="54776">
                  <c:v>547653.25</c:v>
                </c:pt>
                <c:pt idx="54777">
                  <c:v>547663.31000000006</c:v>
                </c:pt>
                <c:pt idx="54778">
                  <c:v>547673.31000000006</c:v>
                </c:pt>
                <c:pt idx="54779">
                  <c:v>547683.25</c:v>
                </c:pt>
                <c:pt idx="54780">
                  <c:v>547693.31000000006</c:v>
                </c:pt>
                <c:pt idx="54781">
                  <c:v>547703.31000000006</c:v>
                </c:pt>
                <c:pt idx="54782">
                  <c:v>547713.25</c:v>
                </c:pt>
                <c:pt idx="54783">
                  <c:v>547723.31000000006</c:v>
                </c:pt>
                <c:pt idx="54784">
                  <c:v>547733.31000000006</c:v>
                </c:pt>
                <c:pt idx="54785">
                  <c:v>547743.25</c:v>
                </c:pt>
                <c:pt idx="54786">
                  <c:v>547753.25</c:v>
                </c:pt>
                <c:pt idx="54787">
                  <c:v>547763.25</c:v>
                </c:pt>
                <c:pt idx="54788">
                  <c:v>547773.25</c:v>
                </c:pt>
                <c:pt idx="54789">
                  <c:v>547783.25</c:v>
                </c:pt>
                <c:pt idx="54790">
                  <c:v>547793.25</c:v>
                </c:pt>
                <c:pt idx="54791">
                  <c:v>547803.25</c:v>
                </c:pt>
                <c:pt idx="54792">
                  <c:v>547813.25</c:v>
                </c:pt>
                <c:pt idx="54793">
                  <c:v>547823.25</c:v>
                </c:pt>
                <c:pt idx="54794">
                  <c:v>547833.31000000006</c:v>
                </c:pt>
                <c:pt idx="54795">
                  <c:v>547843.25</c:v>
                </c:pt>
                <c:pt idx="54796">
                  <c:v>547853.25</c:v>
                </c:pt>
                <c:pt idx="54797">
                  <c:v>547863.25</c:v>
                </c:pt>
                <c:pt idx="54798">
                  <c:v>547873.18999999808</c:v>
                </c:pt>
                <c:pt idx="54799">
                  <c:v>547883.25</c:v>
                </c:pt>
                <c:pt idx="54800">
                  <c:v>547893.25</c:v>
                </c:pt>
                <c:pt idx="54801">
                  <c:v>547903.18999999808</c:v>
                </c:pt>
                <c:pt idx="54802">
                  <c:v>547913.25</c:v>
                </c:pt>
                <c:pt idx="54803">
                  <c:v>547923.25</c:v>
                </c:pt>
                <c:pt idx="54804">
                  <c:v>547933.18999999808</c:v>
                </c:pt>
                <c:pt idx="54805">
                  <c:v>547943.25</c:v>
                </c:pt>
                <c:pt idx="54806">
                  <c:v>547953.25</c:v>
                </c:pt>
                <c:pt idx="54807">
                  <c:v>547963.18999999808</c:v>
                </c:pt>
                <c:pt idx="54808">
                  <c:v>547973.18999999808</c:v>
                </c:pt>
                <c:pt idx="54809">
                  <c:v>547983.18999999808</c:v>
                </c:pt>
                <c:pt idx="54810">
                  <c:v>547993.18999999808</c:v>
                </c:pt>
                <c:pt idx="54811">
                  <c:v>548003.18999999808</c:v>
                </c:pt>
                <c:pt idx="54812">
                  <c:v>548013.18999999808</c:v>
                </c:pt>
                <c:pt idx="54813">
                  <c:v>548023.25</c:v>
                </c:pt>
                <c:pt idx="54814">
                  <c:v>548033.18999999808</c:v>
                </c:pt>
                <c:pt idx="54815">
                  <c:v>548043.18999999808</c:v>
                </c:pt>
                <c:pt idx="54816">
                  <c:v>548053.25</c:v>
                </c:pt>
                <c:pt idx="54817">
                  <c:v>548063.18999999808</c:v>
                </c:pt>
                <c:pt idx="54818">
                  <c:v>548073.18999999808</c:v>
                </c:pt>
                <c:pt idx="54819">
                  <c:v>548083.18999999808</c:v>
                </c:pt>
                <c:pt idx="54820">
                  <c:v>548093.18999999808</c:v>
                </c:pt>
                <c:pt idx="54821">
                  <c:v>548103.18999999808</c:v>
                </c:pt>
                <c:pt idx="54822">
                  <c:v>548113.18999999808</c:v>
                </c:pt>
                <c:pt idx="54823">
                  <c:v>548123.18999999808</c:v>
                </c:pt>
                <c:pt idx="54824">
                  <c:v>548133.18999999808</c:v>
                </c:pt>
                <c:pt idx="54825">
                  <c:v>548143.18999999808</c:v>
                </c:pt>
                <c:pt idx="54826">
                  <c:v>548153.18999999808</c:v>
                </c:pt>
                <c:pt idx="54827">
                  <c:v>548163.18999999808</c:v>
                </c:pt>
                <c:pt idx="54828">
                  <c:v>548173.18999999808</c:v>
                </c:pt>
                <c:pt idx="54829">
                  <c:v>548183.18999999808</c:v>
                </c:pt>
                <c:pt idx="54830">
                  <c:v>548193.18999999808</c:v>
                </c:pt>
                <c:pt idx="54831">
                  <c:v>548203.18999999808</c:v>
                </c:pt>
                <c:pt idx="54832">
                  <c:v>548213.18999999808</c:v>
                </c:pt>
                <c:pt idx="54833">
                  <c:v>548223.18999999808</c:v>
                </c:pt>
                <c:pt idx="54834">
                  <c:v>548233.13</c:v>
                </c:pt>
                <c:pt idx="54835">
                  <c:v>548243.18999999808</c:v>
                </c:pt>
                <c:pt idx="54836">
                  <c:v>548253.18999999808</c:v>
                </c:pt>
                <c:pt idx="54837">
                  <c:v>548263.18999999808</c:v>
                </c:pt>
                <c:pt idx="54838">
                  <c:v>548273.18999999808</c:v>
                </c:pt>
                <c:pt idx="54839">
                  <c:v>548283.18999999808</c:v>
                </c:pt>
                <c:pt idx="54840">
                  <c:v>548293.18999999808</c:v>
                </c:pt>
                <c:pt idx="54841">
                  <c:v>548303.18999999808</c:v>
                </c:pt>
                <c:pt idx="54842">
                  <c:v>548313.18999999808</c:v>
                </c:pt>
                <c:pt idx="54843">
                  <c:v>548323.18999999808</c:v>
                </c:pt>
                <c:pt idx="54844">
                  <c:v>548333.13</c:v>
                </c:pt>
                <c:pt idx="54845">
                  <c:v>548343.13</c:v>
                </c:pt>
                <c:pt idx="54846">
                  <c:v>548353.18999999808</c:v>
                </c:pt>
                <c:pt idx="54847">
                  <c:v>548363.13</c:v>
                </c:pt>
                <c:pt idx="54848">
                  <c:v>548373.13</c:v>
                </c:pt>
                <c:pt idx="54849">
                  <c:v>548383.18999999808</c:v>
                </c:pt>
                <c:pt idx="54850">
                  <c:v>548393.13</c:v>
                </c:pt>
                <c:pt idx="54851">
                  <c:v>548403.13</c:v>
                </c:pt>
                <c:pt idx="54852">
                  <c:v>548413.18999999808</c:v>
                </c:pt>
                <c:pt idx="54853">
                  <c:v>548423.18999999808</c:v>
                </c:pt>
                <c:pt idx="54854">
                  <c:v>548433.13</c:v>
                </c:pt>
                <c:pt idx="54855">
                  <c:v>548443.13</c:v>
                </c:pt>
                <c:pt idx="54856">
                  <c:v>548453.13</c:v>
                </c:pt>
                <c:pt idx="54857">
                  <c:v>548463.13</c:v>
                </c:pt>
                <c:pt idx="54858">
                  <c:v>548473.13</c:v>
                </c:pt>
                <c:pt idx="54859">
                  <c:v>548483.13</c:v>
                </c:pt>
                <c:pt idx="54860">
                  <c:v>548493.13</c:v>
                </c:pt>
                <c:pt idx="54861">
                  <c:v>548503.13</c:v>
                </c:pt>
                <c:pt idx="54862">
                  <c:v>548513.13</c:v>
                </c:pt>
                <c:pt idx="54863">
                  <c:v>548523.13</c:v>
                </c:pt>
                <c:pt idx="54864">
                  <c:v>548533.13</c:v>
                </c:pt>
                <c:pt idx="54865">
                  <c:v>548543.13</c:v>
                </c:pt>
                <c:pt idx="54866">
                  <c:v>548553.06000000006</c:v>
                </c:pt>
                <c:pt idx="54867">
                  <c:v>548563.06000000006</c:v>
                </c:pt>
                <c:pt idx="54868">
                  <c:v>548573.13</c:v>
                </c:pt>
                <c:pt idx="54869">
                  <c:v>548583.06000000006</c:v>
                </c:pt>
                <c:pt idx="54870">
                  <c:v>548593.06000000006</c:v>
                </c:pt>
                <c:pt idx="54871">
                  <c:v>548603.13</c:v>
                </c:pt>
                <c:pt idx="54872">
                  <c:v>548613.13</c:v>
                </c:pt>
                <c:pt idx="54873">
                  <c:v>548623.06000000006</c:v>
                </c:pt>
                <c:pt idx="54874">
                  <c:v>548633.13</c:v>
                </c:pt>
                <c:pt idx="54875">
                  <c:v>548643.13</c:v>
                </c:pt>
                <c:pt idx="54876">
                  <c:v>548653.06000000006</c:v>
                </c:pt>
                <c:pt idx="54877">
                  <c:v>548663.06000000006</c:v>
                </c:pt>
                <c:pt idx="54878">
                  <c:v>548673.06000000006</c:v>
                </c:pt>
                <c:pt idx="54879">
                  <c:v>548683.06000000006</c:v>
                </c:pt>
                <c:pt idx="54880">
                  <c:v>548693.06000000006</c:v>
                </c:pt>
                <c:pt idx="54881">
                  <c:v>548703.06000000006</c:v>
                </c:pt>
                <c:pt idx="54882">
                  <c:v>548713.06000000006</c:v>
                </c:pt>
                <c:pt idx="54883">
                  <c:v>548723.06000000006</c:v>
                </c:pt>
                <c:pt idx="54884">
                  <c:v>548733.06000000006</c:v>
                </c:pt>
                <c:pt idx="54885">
                  <c:v>548743.06000000006</c:v>
                </c:pt>
                <c:pt idx="54886">
                  <c:v>548753.06000000006</c:v>
                </c:pt>
                <c:pt idx="54887">
                  <c:v>548763.06000000006</c:v>
                </c:pt>
                <c:pt idx="54888">
                  <c:v>548773.06000000006</c:v>
                </c:pt>
                <c:pt idx="54889">
                  <c:v>548783.06000000006</c:v>
                </c:pt>
                <c:pt idx="54890">
                  <c:v>548793.06000000006</c:v>
                </c:pt>
                <c:pt idx="54891">
                  <c:v>548803.06000000006</c:v>
                </c:pt>
                <c:pt idx="54892">
                  <c:v>548813.06000000006</c:v>
                </c:pt>
                <c:pt idx="54893">
                  <c:v>548823.06000000006</c:v>
                </c:pt>
                <c:pt idx="54894">
                  <c:v>548833.06000000006</c:v>
                </c:pt>
                <c:pt idx="54895">
                  <c:v>548843.06000000006</c:v>
                </c:pt>
                <c:pt idx="54896">
                  <c:v>548853.06000000006</c:v>
                </c:pt>
                <c:pt idx="54897">
                  <c:v>548863.06000000006</c:v>
                </c:pt>
                <c:pt idx="54898">
                  <c:v>548873.06000000006</c:v>
                </c:pt>
                <c:pt idx="54899">
                  <c:v>548883.06000000006</c:v>
                </c:pt>
                <c:pt idx="54900">
                  <c:v>548893.06000000006</c:v>
                </c:pt>
                <c:pt idx="54901">
                  <c:v>548903.06000000006</c:v>
                </c:pt>
                <c:pt idx="54902">
                  <c:v>548913.06000000006</c:v>
                </c:pt>
                <c:pt idx="54903">
                  <c:v>548923</c:v>
                </c:pt>
                <c:pt idx="54904">
                  <c:v>548933.06000000006</c:v>
                </c:pt>
                <c:pt idx="54905">
                  <c:v>548943.06000000006</c:v>
                </c:pt>
                <c:pt idx="54906">
                  <c:v>548953</c:v>
                </c:pt>
                <c:pt idx="54907">
                  <c:v>548963.06000000006</c:v>
                </c:pt>
                <c:pt idx="54908">
                  <c:v>548973.06000000006</c:v>
                </c:pt>
                <c:pt idx="54909">
                  <c:v>548983</c:v>
                </c:pt>
                <c:pt idx="54910">
                  <c:v>548993.06000000006</c:v>
                </c:pt>
                <c:pt idx="54911">
                  <c:v>549003.06000000006</c:v>
                </c:pt>
                <c:pt idx="54912">
                  <c:v>549013.06000000006</c:v>
                </c:pt>
                <c:pt idx="54913">
                  <c:v>549023</c:v>
                </c:pt>
                <c:pt idx="54914">
                  <c:v>549033</c:v>
                </c:pt>
                <c:pt idx="54915">
                  <c:v>549043.06000000006</c:v>
                </c:pt>
                <c:pt idx="54916">
                  <c:v>549053</c:v>
                </c:pt>
                <c:pt idx="54917">
                  <c:v>549063</c:v>
                </c:pt>
                <c:pt idx="54918">
                  <c:v>549073.06000000006</c:v>
                </c:pt>
                <c:pt idx="54919">
                  <c:v>549083</c:v>
                </c:pt>
                <c:pt idx="54920">
                  <c:v>549093</c:v>
                </c:pt>
                <c:pt idx="54921">
                  <c:v>549103.06000000006</c:v>
                </c:pt>
                <c:pt idx="54922">
                  <c:v>549113</c:v>
                </c:pt>
                <c:pt idx="54923">
                  <c:v>549123</c:v>
                </c:pt>
                <c:pt idx="54924">
                  <c:v>549133</c:v>
                </c:pt>
                <c:pt idx="54925">
                  <c:v>549142.9399999989</c:v>
                </c:pt>
                <c:pt idx="54926">
                  <c:v>549153</c:v>
                </c:pt>
                <c:pt idx="54927">
                  <c:v>549163</c:v>
                </c:pt>
                <c:pt idx="54928">
                  <c:v>549172.9399999989</c:v>
                </c:pt>
                <c:pt idx="54929">
                  <c:v>549183</c:v>
                </c:pt>
                <c:pt idx="54930">
                  <c:v>549193</c:v>
                </c:pt>
                <c:pt idx="54931">
                  <c:v>549203</c:v>
                </c:pt>
                <c:pt idx="54932">
                  <c:v>549213</c:v>
                </c:pt>
                <c:pt idx="54933">
                  <c:v>549223</c:v>
                </c:pt>
                <c:pt idx="54934">
                  <c:v>549233</c:v>
                </c:pt>
                <c:pt idx="54935">
                  <c:v>549242.9399999989</c:v>
                </c:pt>
                <c:pt idx="54936">
                  <c:v>549252.9399999989</c:v>
                </c:pt>
                <c:pt idx="54937">
                  <c:v>549263</c:v>
                </c:pt>
                <c:pt idx="54938">
                  <c:v>549272.9399999989</c:v>
                </c:pt>
                <c:pt idx="54939">
                  <c:v>549282.9399999989</c:v>
                </c:pt>
                <c:pt idx="54940">
                  <c:v>549293</c:v>
                </c:pt>
                <c:pt idx="54941">
                  <c:v>549302.9399999989</c:v>
                </c:pt>
                <c:pt idx="54942">
                  <c:v>549312.9399999989</c:v>
                </c:pt>
                <c:pt idx="54943">
                  <c:v>549323</c:v>
                </c:pt>
                <c:pt idx="54944">
                  <c:v>549332.9399999989</c:v>
                </c:pt>
                <c:pt idx="54945">
                  <c:v>549342.9399999989</c:v>
                </c:pt>
                <c:pt idx="54946">
                  <c:v>549352.9399999989</c:v>
                </c:pt>
                <c:pt idx="54947">
                  <c:v>549362.9399999989</c:v>
                </c:pt>
                <c:pt idx="54948">
                  <c:v>549372.9399999989</c:v>
                </c:pt>
                <c:pt idx="54949">
                  <c:v>549382.9399999989</c:v>
                </c:pt>
                <c:pt idx="54950">
                  <c:v>549392.9399999989</c:v>
                </c:pt>
                <c:pt idx="54951">
                  <c:v>549402.9399999989</c:v>
                </c:pt>
                <c:pt idx="54952">
                  <c:v>549412.9399999989</c:v>
                </c:pt>
                <c:pt idx="54953">
                  <c:v>549422.9399999989</c:v>
                </c:pt>
                <c:pt idx="54954">
                  <c:v>549432.9399999989</c:v>
                </c:pt>
                <c:pt idx="54955">
                  <c:v>549442.9399999989</c:v>
                </c:pt>
                <c:pt idx="54956">
                  <c:v>549452.9399999989</c:v>
                </c:pt>
                <c:pt idx="54957">
                  <c:v>549462.9399999989</c:v>
                </c:pt>
                <c:pt idx="54958">
                  <c:v>549472.9399999989</c:v>
                </c:pt>
                <c:pt idx="54959">
                  <c:v>549482.9399999989</c:v>
                </c:pt>
                <c:pt idx="54960">
                  <c:v>549492.9399999989</c:v>
                </c:pt>
                <c:pt idx="54961">
                  <c:v>549502.9399999989</c:v>
                </c:pt>
                <c:pt idx="54962">
                  <c:v>549512.9399999989</c:v>
                </c:pt>
                <c:pt idx="54963">
                  <c:v>549522.9399999989</c:v>
                </c:pt>
                <c:pt idx="54964">
                  <c:v>549532.9399999989</c:v>
                </c:pt>
                <c:pt idx="54965">
                  <c:v>549542.9399999989</c:v>
                </c:pt>
                <c:pt idx="54966">
                  <c:v>549552.9399999989</c:v>
                </c:pt>
                <c:pt idx="54967">
                  <c:v>549562.9399999989</c:v>
                </c:pt>
                <c:pt idx="54968">
                  <c:v>549572.9399999989</c:v>
                </c:pt>
                <c:pt idx="54969">
                  <c:v>549582.9399999989</c:v>
                </c:pt>
                <c:pt idx="54970">
                  <c:v>549592.9399999989</c:v>
                </c:pt>
                <c:pt idx="54971">
                  <c:v>549602.9399999989</c:v>
                </c:pt>
                <c:pt idx="54972">
                  <c:v>549612.88</c:v>
                </c:pt>
                <c:pt idx="54973">
                  <c:v>549622.9399999989</c:v>
                </c:pt>
                <c:pt idx="54974">
                  <c:v>549632.9399999989</c:v>
                </c:pt>
                <c:pt idx="54975">
                  <c:v>549642.88</c:v>
                </c:pt>
                <c:pt idx="54976">
                  <c:v>549652.9399999989</c:v>
                </c:pt>
                <c:pt idx="54977">
                  <c:v>549662.9399999989</c:v>
                </c:pt>
                <c:pt idx="54978">
                  <c:v>549672.88</c:v>
                </c:pt>
                <c:pt idx="54979">
                  <c:v>549682.9399999989</c:v>
                </c:pt>
                <c:pt idx="54980">
                  <c:v>549692.9399999989</c:v>
                </c:pt>
                <c:pt idx="54981">
                  <c:v>549702.88</c:v>
                </c:pt>
                <c:pt idx="54982">
                  <c:v>549712.88</c:v>
                </c:pt>
                <c:pt idx="54983">
                  <c:v>549722.88</c:v>
                </c:pt>
                <c:pt idx="54984">
                  <c:v>549732.88</c:v>
                </c:pt>
                <c:pt idx="54985">
                  <c:v>549742.88</c:v>
                </c:pt>
                <c:pt idx="54986">
                  <c:v>549752.88</c:v>
                </c:pt>
                <c:pt idx="54987">
                  <c:v>549762.9399999989</c:v>
                </c:pt>
                <c:pt idx="54988">
                  <c:v>549772.88</c:v>
                </c:pt>
                <c:pt idx="54989">
                  <c:v>549782.88</c:v>
                </c:pt>
                <c:pt idx="54990">
                  <c:v>549792.9399999989</c:v>
                </c:pt>
                <c:pt idx="54991">
                  <c:v>549802.88</c:v>
                </c:pt>
                <c:pt idx="54992">
                  <c:v>549812.88</c:v>
                </c:pt>
                <c:pt idx="54993">
                  <c:v>549822.88</c:v>
                </c:pt>
                <c:pt idx="54994">
                  <c:v>549832.81000000006</c:v>
                </c:pt>
                <c:pt idx="54995">
                  <c:v>549842.88</c:v>
                </c:pt>
                <c:pt idx="54996">
                  <c:v>549852.88</c:v>
                </c:pt>
                <c:pt idx="54997">
                  <c:v>549862.81000000006</c:v>
                </c:pt>
                <c:pt idx="54998">
                  <c:v>549872.88</c:v>
                </c:pt>
                <c:pt idx="54999">
                  <c:v>549882.88</c:v>
                </c:pt>
                <c:pt idx="55000">
                  <c:v>549892.81000000006</c:v>
                </c:pt>
                <c:pt idx="55001">
                  <c:v>549902.88</c:v>
                </c:pt>
                <c:pt idx="55002">
                  <c:v>549912.88</c:v>
                </c:pt>
                <c:pt idx="55003">
                  <c:v>549922.81000000006</c:v>
                </c:pt>
                <c:pt idx="55004">
                  <c:v>549932.81000000006</c:v>
                </c:pt>
                <c:pt idx="55005">
                  <c:v>549942.81000000006</c:v>
                </c:pt>
                <c:pt idx="55006">
                  <c:v>549952.88</c:v>
                </c:pt>
                <c:pt idx="55007">
                  <c:v>549962.81000000006</c:v>
                </c:pt>
                <c:pt idx="55008">
                  <c:v>549972.81000000006</c:v>
                </c:pt>
                <c:pt idx="55009">
                  <c:v>549982.88</c:v>
                </c:pt>
                <c:pt idx="55010">
                  <c:v>549992.81000000006</c:v>
                </c:pt>
                <c:pt idx="55011">
                  <c:v>550002.81000000006</c:v>
                </c:pt>
                <c:pt idx="55012">
                  <c:v>550012.88</c:v>
                </c:pt>
                <c:pt idx="55013">
                  <c:v>550022.81000000006</c:v>
                </c:pt>
                <c:pt idx="55014">
                  <c:v>550032.81000000006</c:v>
                </c:pt>
                <c:pt idx="55015">
                  <c:v>550042.81000000006</c:v>
                </c:pt>
                <c:pt idx="55016">
                  <c:v>550052.81000000006</c:v>
                </c:pt>
                <c:pt idx="55017">
                  <c:v>550062.81000000006</c:v>
                </c:pt>
                <c:pt idx="55018">
                  <c:v>550072.81000000006</c:v>
                </c:pt>
                <c:pt idx="55019">
                  <c:v>550082.81000000006</c:v>
                </c:pt>
                <c:pt idx="55020">
                  <c:v>550092.81000000006</c:v>
                </c:pt>
                <c:pt idx="55021">
                  <c:v>550102.81000000006</c:v>
                </c:pt>
                <c:pt idx="55022">
                  <c:v>550112.81000000006</c:v>
                </c:pt>
                <c:pt idx="55023">
                  <c:v>550122.81000000006</c:v>
                </c:pt>
                <c:pt idx="55024">
                  <c:v>550132.81000000006</c:v>
                </c:pt>
                <c:pt idx="55025">
                  <c:v>550142.81000000006</c:v>
                </c:pt>
                <c:pt idx="55026">
                  <c:v>550152.81000000006</c:v>
                </c:pt>
                <c:pt idx="55027">
                  <c:v>550162.81000000006</c:v>
                </c:pt>
                <c:pt idx="55028">
                  <c:v>550172.81000000006</c:v>
                </c:pt>
                <c:pt idx="55029">
                  <c:v>550182.81000000006</c:v>
                </c:pt>
                <c:pt idx="55030">
                  <c:v>550192.81000000006</c:v>
                </c:pt>
                <c:pt idx="55031">
                  <c:v>550202.81000000006</c:v>
                </c:pt>
                <c:pt idx="55032">
                  <c:v>550212.81000000006</c:v>
                </c:pt>
                <c:pt idx="55033">
                  <c:v>550222.81000000006</c:v>
                </c:pt>
                <c:pt idx="55034">
                  <c:v>550232.81000000006</c:v>
                </c:pt>
                <c:pt idx="55035">
                  <c:v>550242.81000000006</c:v>
                </c:pt>
                <c:pt idx="55036">
                  <c:v>550252.81000000006</c:v>
                </c:pt>
                <c:pt idx="55037">
                  <c:v>550262.81000000006</c:v>
                </c:pt>
                <c:pt idx="55038">
                  <c:v>550272.81000000006</c:v>
                </c:pt>
                <c:pt idx="55039">
                  <c:v>550282.81000000006</c:v>
                </c:pt>
                <c:pt idx="55040">
                  <c:v>550292.75</c:v>
                </c:pt>
                <c:pt idx="55041">
                  <c:v>550302.75</c:v>
                </c:pt>
                <c:pt idx="55042">
                  <c:v>550312.81000000006</c:v>
                </c:pt>
                <c:pt idx="55043">
                  <c:v>550322.75</c:v>
                </c:pt>
                <c:pt idx="55044">
                  <c:v>550332.75</c:v>
                </c:pt>
                <c:pt idx="55045">
                  <c:v>550342.81000000006</c:v>
                </c:pt>
                <c:pt idx="55046">
                  <c:v>550352.81000000006</c:v>
                </c:pt>
                <c:pt idx="55047">
                  <c:v>550362.75</c:v>
                </c:pt>
                <c:pt idx="55048">
                  <c:v>550372.81000000006</c:v>
                </c:pt>
                <c:pt idx="55049">
                  <c:v>550382.81000000006</c:v>
                </c:pt>
                <c:pt idx="55050">
                  <c:v>550392.75</c:v>
                </c:pt>
                <c:pt idx="55051">
                  <c:v>550402.75</c:v>
                </c:pt>
                <c:pt idx="55052">
                  <c:v>550412.75</c:v>
                </c:pt>
                <c:pt idx="55053">
                  <c:v>550422.75</c:v>
                </c:pt>
                <c:pt idx="55054">
                  <c:v>550432.75</c:v>
                </c:pt>
                <c:pt idx="55055">
                  <c:v>550442.75</c:v>
                </c:pt>
                <c:pt idx="55056">
                  <c:v>550452.75</c:v>
                </c:pt>
                <c:pt idx="55057">
                  <c:v>550462.75</c:v>
                </c:pt>
                <c:pt idx="55058">
                  <c:v>550472.75</c:v>
                </c:pt>
                <c:pt idx="55059">
                  <c:v>550482.75</c:v>
                </c:pt>
                <c:pt idx="55060">
                  <c:v>550492.75</c:v>
                </c:pt>
                <c:pt idx="55061">
                  <c:v>550502.75</c:v>
                </c:pt>
                <c:pt idx="55062">
                  <c:v>550512.68999999808</c:v>
                </c:pt>
                <c:pt idx="55063">
                  <c:v>550522.68999999808</c:v>
                </c:pt>
                <c:pt idx="55064">
                  <c:v>550532.75</c:v>
                </c:pt>
                <c:pt idx="55065">
                  <c:v>550542.75</c:v>
                </c:pt>
                <c:pt idx="55066">
                  <c:v>550552.68999999808</c:v>
                </c:pt>
                <c:pt idx="55067">
                  <c:v>550562.75</c:v>
                </c:pt>
                <c:pt idx="55068">
                  <c:v>550572.75</c:v>
                </c:pt>
                <c:pt idx="55069">
                  <c:v>550582.68999999808</c:v>
                </c:pt>
                <c:pt idx="55070">
                  <c:v>550592.75</c:v>
                </c:pt>
                <c:pt idx="55071">
                  <c:v>550602.75</c:v>
                </c:pt>
                <c:pt idx="55072">
                  <c:v>550612.68999999808</c:v>
                </c:pt>
                <c:pt idx="55073">
                  <c:v>550622.68999999808</c:v>
                </c:pt>
                <c:pt idx="55074">
                  <c:v>550632.68999999808</c:v>
                </c:pt>
                <c:pt idx="55075">
                  <c:v>550642.68999999808</c:v>
                </c:pt>
                <c:pt idx="55076">
                  <c:v>550652.68999999808</c:v>
                </c:pt>
                <c:pt idx="55077">
                  <c:v>550662.68999999808</c:v>
                </c:pt>
                <c:pt idx="55078">
                  <c:v>550672.68999999808</c:v>
                </c:pt>
                <c:pt idx="55079">
                  <c:v>550682.68999999808</c:v>
                </c:pt>
                <c:pt idx="55080">
                  <c:v>550692.68999999808</c:v>
                </c:pt>
                <c:pt idx="55081">
                  <c:v>550702.75</c:v>
                </c:pt>
                <c:pt idx="55082">
                  <c:v>550712.68999999808</c:v>
                </c:pt>
                <c:pt idx="55083">
                  <c:v>550722.68999999808</c:v>
                </c:pt>
                <c:pt idx="55084">
                  <c:v>550732.68999999808</c:v>
                </c:pt>
                <c:pt idx="55085">
                  <c:v>550742.68999999808</c:v>
                </c:pt>
                <c:pt idx="55086">
                  <c:v>550752.68999999808</c:v>
                </c:pt>
                <c:pt idx="55087">
                  <c:v>550762.68999999808</c:v>
                </c:pt>
                <c:pt idx="55088">
                  <c:v>550772.68999999808</c:v>
                </c:pt>
                <c:pt idx="55089">
                  <c:v>550782.68999999808</c:v>
                </c:pt>
                <c:pt idx="55090">
                  <c:v>550792.68999999808</c:v>
                </c:pt>
                <c:pt idx="55091">
                  <c:v>550802.68999999808</c:v>
                </c:pt>
                <c:pt idx="55092">
                  <c:v>550812.68999999808</c:v>
                </c:pt>
                <c:pt idx="55093">
                  <c:v>550822.68999999808</c:v>
                </c:pt>
                <c:pt idx="55094">
                  <c:v>550832.68999999808</c:v>
                </c:pt>
                <c:pt idx="55095">
                  <c:v>550842.68999999808</c:v>
                </c:pt>
                <c:pt idx="55096">
                  <c:v>550852.68999999808</c:v>
                </c:pt>
                <c:pt idx="55097">
                  <c:v>550862.68999999808</c:v>
                </c:pt>
                <c:pt idx="55098">
                  <c:v>550872.68999999808</c:v>
                </c:pt>
                <c:pt idx="55099">
                  <c:v>550882.63</c:v>
                </c:pt>
                <c:pt idx="55100">
                  <c:v>550892.68999999808</c:v>
                </c:pt>
                <c:pt idx="55101">
                  <c:v>550902.68999999808</c:v>
                </c:pt>
                <c:pt idx="55102">
                  <c:v>550912.63</c:v>
                </c:pt>
                <c:pt idx="55103">
                  <c:v>550922.68999999808</c:v>
                </c:pt>
                <c:pt idx="55104">
                  <c:v>550932.68999999808</c:v>
                </c:pt>
                <c:pt idx="55105">
                  <c:v>550942.68999999808</c:v>
                </c:pt>
                <c:pt idx="55106">
                  <c:v>550952.68999999808</c:v>
                </c:pt>
                <c:pt idx="55107">
                  <c:v>550962.68999999808</c:v>
                </c:pt>
                <c:pt idx="55108">
                  <c:v>550972.68999999808</c:v>
                </c:pt>
                <c:pt idx="55109">
                  <c:v>550982.63</c:v>
                </c:pt>
                <c:pt idx="55110">
                  <c:v>550992.63</c:v>
                </c:pt>
                <c:pt idx="55111">
                  <c:v>551002.68999999808</c:v>
                </c:pt>
                <c:pt idx="55112">
                  <c:v>551012.63</c:v>
                </c:pt>
                <c:pt idx="55113">
                  <c:v>551022.63</c:v>
                </c:pt>
                <c:pt idx="55114">
                  <c:v>551032.68999999808</c:v>
                </c:pt>
                <c:pt idx="55115">
                  <c:v>551042.63</c:v>
                </c:pt>
                <c:pt idx="55116">
                  <c:v>551052.63</c:v>
                </c:pt>
                <c:pt idx="55117">
                  <c:v>551062.68999999808</c:v>
                </c:pt>
                <c:pt idx="55118">
                  <c:v>551072.63</c:v>
                </c:pt>
                <c:pt idx="55119">
                  <c:v>551082.63</c:v>
                </c:pt>
                <c:pt idx="55120">
                  <c:v>551092.63</c:v>
                </c:pt>
                <c:pt idx="55121">
                  <c:v>551102.56000000006</c:v>
                </c:pt>
                <c:pt idx="55122">
                  <c:v>551112.63</c:v>
                </c:pt>
                <c:pt idx="55123">
                  <c:v>551122.63</c:v>
                </c:pt>
                <c:pt idx="55124">
                  <c:v>551132.63</c:v>
                </c:pt>
                <c:pt idx="55125">
                  <c:v>551142.63</c:v>
                </c:pt>
                <c:pt idx="55126">
                  <c:v>551152.63</c:v>
                </c:pt>
                <c:pt idx="55127">
                  <c:v>551162.63</c:v>
                </c:pt>
                <c:pt idx="55128">
                  <c:v>551172.63</c:v>
                </c:pt>
                <c:pt idx="55129">
                  <c:v>551182.63</c:v>
                </c:pt>
                <c:pt idx="55130">
                  <c:v>551192.63</c:v>
                </c:pt>
                <c:pt idx="55131">
                  <c:v>551202.56000000006</c:v>
                </c:pt>
                <c:pt idx="55132">
                  <c:v>551212.56000000006</c:v>
                </c:pt>
                <c:pt idx="55133">
                  <c:v>551222.63</c:v>
                </c:pt>
                <c:pt idx="55134">
                  <c:v>551232.56000000006</c:v>
                </c:pt>
                <c:pt idx="55135">
                  <c:v>551242.56000000006</c:v>
                </c:pt>
                <c:pt idx="55136">
                  <c:v>551252.63</c:v>
                </c:pt>
                <c:pt idx="55137">
                  <c:v>551262.56000000006</c:v>
                </c:pt>
                <c:pt idx="55138">
                  <c:v>551272.56000000006</c:v>
                </c:pt>
                <c:pt idx="55139">
                  <c:v>551282.63</c:v>
                </c:pt>
                <c:pt idx="55140">
                  <c:v>551292.63</c:v>
                </c:pt>
                <c:pt idx="55141">
                  <c:v>551302.56000000006</c:v>
                </c:pt>
                <c:pt idx="55142">
                  <c:v>551312.56000000006</c:v>
                </c:pt>
                <c:pt idx="55143">
                  <c:v>551322.56000000006</c:v>
                </c:pt>
                <c:pt idx="55144">
                  <c:v>551332.56000000006</c:v>
                </c:pt>
                <c:pt idx="55145">
                  <c:v>551342.56000000006</c:v>
                </c:pt>
                <c:pt idx="55146">
                  <c:v>551352.56000000006</c:v>
                </c:pt>
                <c:pt idx="55147">
                  <c:v>551362.56000000006</c:v>
                </c:pt>
                <c:pt idx="55148">
                  <c:v>551372.56000000006</c:v>
                </c:pt>
                <c:pt idx="55149">
                  <c:v>551382.56000000006</c:v>
                </c:pt>
                <c:pt idx="55150">
                  <c:v>551392.56000000006</c:v>
                </c:pt>
                <c:pt idx="55151">
                  <c:v>551402.56000000006</c:v>
                </c:pt>
                <c:pt idx="55152">
                  <c:v>551412.56000000006</c:v>
                </c:pt>
                <c:pt idx="55153">
                  <c:v>551422.56000000006</c:v>
                </c:pt>
                <c:pt idx="55154">
                  <c:v>551432.56000000006</c:v>
                </c:pt>
                <c:pt idx="55155">
                  <c:v>551442.56000000006</c:v>
                </c:pt>
                <c:pt idx="55156">
                  <c:v>551452.56000000006</c:v>
                </c:pt>
                <c:pt idx="55157">
                  <c:v>551462.56000000006</c:v>
                </c:pt>
                <c:pt idx="55158">
                  <c:v>551472.56000000006</c:v>
                </c:pt>
                <c:pt idx="55159">
                  <c:v>551482.56000000006</c:v>
                </c:pt>
                <c:pt idx="55160">
                  <c:v>551492.56000000006</c:v>
                </c:pt>
                <c:pt idx="55161">
                  <c:v>551502.56000000006</c:v>
                </c:pt>
                <c:pt idx="55162">
                  <c:v>551512.56000000006</c:v>
                </c:pt>
                <c:pt idx="55163">
                  <c:v>551522.56000000006</c:v>
                </c:pt>
                <c:pt idx="55164">
                  <c:v>551532.56000000006</c:v>
                </c:pt>
                <c:pt idx="55165">
                  <c:v>551542.56000000006</c:v>
                </c:pt>
                <c:pt idx="55166">
                  <c:v>551552.56000000006</c:v>
                </c:pt>
                <c:pt idx="55167">
                  <c:v>551562.56000000006</c:v>
                </c:pt>
                <c:pt idx="55168">
                  <c:v>551572.5</c:v>
                </c:pt>
                <c:pt idx="55169">
                  <c:v>551582.56000000006</c:v>
                </c:pt>
                <c:pt idx="55170">
                  <c:v>551592.56000000006</c:v>
                </c:pt>
                <c:pt idx="55171">
                  <c:v>551602.5</c:v>
                </c:pt>
                <c:pt idx="55172">
                  <c:v>551612.56000000006</c:v>
                </c:pt>
                <c:pt idx="55173">
                  <c:v>551622.56000000006</c:v>
                </c:pt>
                <c:pt idx="55174">
                  <c:v>551632.5</c:v>
                </c:pt>
                <c:pt idx="55175">
                  <c:v>551642.56000000006</c:v>
                </c:pt>
                <c:pt idx="55176">
                  <c:v>551652.56000000006</c:v>
                </c:pt>
                <c:pt idx="55177">
                  <c:v>551662.5</c:v>
                </c:pt>
                <c:pt idx="55178">
                  <c:v>551672.5</c:v>
                </c:pt>
                <c:pt idx="55179">
                  <c:v>551682.5</c:v>
                </c:pt>
                <c:pt idx="55180">
                  <c:v>551692.56000000006</c:v>
                </c:pt>
                <c:pt idx="55181">
                  <c:v>551702.5</c:v>
                </c:pt>
                <c:pt idx="55182">
                  <c:v>551712.5</c:v>
                </c:pt>
                <c:pt idx="55183">
                  <c:v>551722.56000000006</c:v>
                </c:pt>
                <c:pt idx="55184">
                  <c:v>551732.5</c:v>
                </c:pt>
                <c:pt idx="55185">
                  <c:v>551742.5</c:v>
                </c:pt>
                <c:pt idx="55186">
                  <c:v>551752.56000000006</c:v>
                </c:pt>
                <c:pt idx="55187">
                  <c:v>551762.5</c:v>
                </c:pt>
                <c:pt idx="55188">
                  <c:v>551772.5</c:v>
                </c:pt>
                <c:pt idx="55189">
                  <c:v>551782.5</c:v>
                </c:pt>
                <c:pt idx="55190">
                  <c:v>551792.4399999989</c:v>
                </c:pt>
                <c:pt idx="55191">
                  <c:v>551802.5</c:v>
                </c:pt>
                <c:pt idx="55192">
                  <c:v>551812.5</c:v>
                </c:pt>
                <c:pt idx="55193">
                  <c:v>551822.4399999989</c:v>
                </c:pt>
                <c:pt idx="55194">
                  <c:v>551832.5</c:v>
                </c:pt>
                <c:pt idx="55195">
                  <c:v>551842.5</c:v>
                </c:pt>
                <c:pt idx="55196">
                  <c:v>551852.4399999989</c:v>
                </c:pt>
                <c:pt idx="55197">
                  <c:v>551862.5</c:v>
                </c:pt>
                <c:pt idx="55198">
                  <c:v>551872.5</c:v>
                </c:pt>
                <c:pt idx="55199">
                  <c:v>551882.5</c:v>
                </c:pt>
                <c:pt idx="55200">
                  <c:v>551892.4399999989</c:v>
                </c:pt>
                <c:pt idx="55201">
                  <c:v>551902.4399999989</c:v>
                </c:pt>
                <c:pt idx="55202">
                  <c:v>551912.5</c:v>
                </c:pt>
                <c:pt idx="55203">
                  <c:v>551922.4399999989</c:v>
                </c:pt>
                <c:pt idx="55204">
                  <c:v>551932.4399999989</c:v>
                </c:pt>
                <c:pt idx="55205">
                  <c:v>551942.5</c:v>
                </c:pt>
                <c:pt idx="55206">
                  <c:v>551952.4399999989</c:v>
                </c:pt>
                <c:pt idx="55207">
                  <c:v>551962.4399999989</c:v>
                </c:pt>
                <c:pt idx="55208">
                  <c:v>551972.5</c:v>
                </c:pt>
                <c:pt idx="55209">
                  <c:v>551982.4399999989</c:v>
                </c:pt>
                <c:pt idx="55210">
                  <c:v>551992.4399999989</c:v>
                </c:pt>
                <c:pt idx="55211">
                  <c:v>552002.4399999989</c:v>
                </c:pt>
                <c:pt idx="55212">
                  <c:v>552012.4399999989</c:v>
                </c:pt>
                <c:pt idx="55213">
                  <c:v>552022.4399999989</c:v>
                </c:pt>
                <c:pt idx="55214">
                  <c:v>552032.4399999989</c:v>
                </c:pt>
                <c:pt idx="55215">
                  <c:v>552042.4399999989</c:v>
                </c:pt>
                <c:pt idx="55216">
                  <c:v>552052.4399999989</c:v>
                </c:pt>
                <c:pt idx="55217">
                  <c:v>552062.4399999989</c:v>
                </c:pt>
                <c:pt idx="55218">
                  <c:v>552072.4399999989</c:v>
                </c:pt>
                <c:pt idx="55219">
                  <c:v>552082.4399999989</c:v>
                </c:pt>
                <c:pt idx="55220">
                  <c:v>552092.4399999989</c:v>
                </c:pt>
                <c:pt idx="55221">
                  <c:v>552102.4399999989</c:v>
                </c:pt>
                <c:pt idx="55222">
                  <c:v>552112.4399999989</c:v>
                </c:pt>
                <c:pt idx="55223">
                  <c:v>552122.4399999989</c:v>
                </c:pt>
                <c:pt idx="55224">
                  <c:v>552132.4399999989</c:v>
                </c:pt>
                <c:pt idx="55225">
                  <c:v>552142.4399999989</c:v>
                </c:pt>
                <c:pt idx="55226">
                  <c:v>552152.4399999989</c:v>
                </c:pt>
                <c:pt idx="55227">
                  <c:v>552162.4399999989</c:v>
                </c:pt>
                <c:pt idx="55228">
                  <c:v>552172.4399999989</c:v>
                </c:pt>
                <c:pt idx="55229">
                  <c:v>552182.4399999989</c:v>
                </c:pt>
                <c:pt idx="55230">
                  <c:v>552192.4399999989</c:v>
                </c:pt>
                <c:pt idx="55231">
                  <c:v>552202.4399999989</c:v>
                </c:pt>
                <c:pt idx="55232">
                  <c:v>552212.4399999989</c:v>
                </c:pt>
                <c:pt idx="55233">
                  <c:v>552222.4399999989</c:v>
                </c:pt>
                <c:pt idx="55234">
                  <c:v>552232.4399999989</c:v>
                </c:pt>
                <c:pt idx="55235">
                  <c:v>552242.4399999989</c:v>
                </c:pt>
                <c:pt idx="55236">
                  <c:v>552252.38</c:v>
                </c:pt>
                <c:pt idx="55237">
                  <c:v>552262.38</c:v>
                </c:pt>
                <c:pt idx="55238">
                  <c:v>552272.4399999989</c:v>
                </c:pt>
                <c:pt idx="55239">
                  <c:v>552282.4399999989</c:v>
                </c:pt>
                <c:pt idx="55240">
                  <c:v>552292.38</c:v>
                </c:pt>
                <c:pt idx="55241">
                  <c:v>552302.4399999989</c:v>
                </c:pt>
                <c:pt idx="55242">
                  <c:v>552312.4399999989</c:v>
                </c:pt>
                <c:pt idx="55243">
                  <c:v>552322.38</c:v>
                </c:pt>
                <c:pt idx="55244">
                  <c:v>552332.4399999989</c:v>
                </c:pt>
                <c:pt idx="55245">
                  <c:v>552342.4399999989</c:v>
                </c:pt>
                <c:pt idx="55246">
                  <c:v>552352.38</c:v>
                </c:pt>
                <c:pt idx="55247">
                  <c:v>552362.38</c:v>
                </c:pt>
                <c:pt idx="55248">
                  <c:v>552372.38</c:v>
                </c:pt>
                <c:pt idx="55249">
                  <c:v>552382.38</c:v>
                </c:pt>
                <c:pt idx="55250">
                  <c:v>552392.38</c:v>
                </c:pt>
                <c:pt idx="55251">
                  <c:v>552402.38</c:v>
                </c:pt>
                <c:pt idx="55252">
                  <c:v>552412.38</c:v>
                </c:pt>
                <c:pt idx="55253">
                  <c:v>552422.38</c:v>
                </c:pt>
                <c:pt idx="55254">
                  <c:v>552432.38</c:v>
                </c:pt>
                <c:pt idx="55255">
                  <c:v>552442.4399999989</c:v>
                </c:pt>
                <c:pt idx="55256">
                  <c:v>552452.38</c:v>
                </c:pt>
                <c:pt idx="55257">
                  <c:v>552462.38</c:v>
                </c:pt>
                <c:pt idx="55258">
                  <c:v>552472.38</c:v>
                </c:pt>
                <c:pt idx="55259">
                  <c:v>552482.31000000006</c:v>
                </c:pt>
                <c:pt idx="55260">
                  <c:v>552492.38</c:v>
                </c:pt>
                <c:pt idx="55261">
                  <c:v>552502.38</c:v>
                </c:pt>
                <c:pt idx="55262">
                  <c:v>552512.31000000006</c:v>
                </c:pt>
                <c:pt idx="55263">
                  <c:v>552522.38</c:v>
                </c:pt>
                <c:pt idx="55264">
                  <c:v>552532.38</c:v>
                </c:pt>
                <c:pt idx="55265">
                  <c:v>552542.31000000006</c:v>
                </c:pt>
                <c:pt idx="55266">
                  <c:v>552552.38</c:v>
                </c:pt>
                <c:pt idx="55267">
                  <c:v>552562.38</c:v>
                </c:pt>
                <c:pt idx="55268">
                  <c:v>552572.31000000006</c:v>
                </c:pt>
                <c:pt idx="55269">
                  <c:v>552582.31000000006</c:v>
                </c:pt>
                <c:pt idx="55270">
                  <c:v>552592.38</c:v>
                </c:pt>
                <c:pt idx="55271">
                  <c:v>552602.31000000006</c:v>
                </c:pt>
                <c:pt idx="55272">
                  <c:v>552612.31000000006</c:v>
                </c:pt>
                <c:pt idx="55273">
                  <c:v>552622.31000000006</c:v>
                </c:pt>
                <c:pt idx="55274">
                  <c:v>552632.38</c:v>
                </c:pt>
                <c:pt idx="55275">
                  <c:v>552642.31000000006</c:v>
                </c:pt>
                <c:pt idx="55276">
                  <c:v>552652.31000000006</c:v>
                </c:pt>
                <c:pt idx="55277">
                  <c:v>552662.38</c:v>
                </c:pt>
                <c:pt idx="55278">
                  <c:v>552672.31000000006</c:v>
                </c:pt>
                <c:pt idx="55279">
                  <c:v>552682.31000000006</c:v>
                </c:pt>
                <c:pt idx="55280">
                  <c:v>552692.38</c:v>
                </c:pt>
                <c:pt idx="55281">
                  <c:v>552702.31000000006</c:v>
                </c:pt>
                <c:pt idx="55282">
                  <c:v>552712.31000000006</c:v>
                </c:pt>
                <c:pt idx="55283">
                  <c:v>552722.31000000006</c:v>
                </c:pt>
                <c:pt idx="55284">
                  <c:v>552732.31000000006</c:v>
                </c:pt>
                <c:pt idx="55285">
                  <c:v>552742.31000000006</c:v>
                </c:pt>
                <c:pt idx="55286">
                  <c:v>552752.31000000006</c:v>
                </c:pt>
                <c:pt idx="55287">
                  <c:v>552762.31000000006</c:v>
                </c:pt>
                <c:pt idx="55288">
                  <c:v>552772.31000000006</c:v>
                </c:pt>
                <c:pt idx="55289">
                  <c:v>552782.31000000006</c:v>
                </c:pt>
                <c:pt idx="55290">
                  <c:v>552792.31000000006</c:v>
                </c:pt>
                <c:pt idx="55291">
                  <c:v>552802.31000000006</c:v>
                </c:pt>
                <c:pt idx="55292">
                  <c:v>552812.31000000006</c:v>
                </c:pt>
                <c:pt idx="55293">
                  <c:v>552822.31000000006</c:v>
                </c:pt>
                <c:pt idx="55294">
                  <c:v>552832.31000000006</c:v>
                </c:pt>
                <c:pt idx="55295">
                  <c:v>552842.31000000006</c:v>
                </c:pt>
                <c:pt idx="55296">
                  <c:v>552852.31000000006</c:v>
                </c:pt>
                <c:pt idx="55297">
                  <c:v>552862.31000000006</c:v>
                </c:pt>
                <c:pt idx="55298">
                  <c:v>552872.31000000006</c:v>
                </c:pt>
                <c:pt idx="55299">
                  <c:v>552882.31000000006</c:v>
                </c:pt>
                <c:pt idx="55300">
                  <c:v>552892.31000000006</c:v>
                </c:pt>
                <c:pt idx="55301">
                  <c:v>552902.31000000006</c:v>
                </c:pt>
                <c:pt idx="55302">
                  <c:v>552912.31000000006</c:v>
                </c:pt>
                <c:pt idx="55303">
                  <c:v>552922.31000000006</c:v>
                </c:pt>
                <c:pt idx="55304">
                  <c:v>552932.31000000006</c:v>
                </c:pt>
                <c:pt idx="55305">
                  <c:v>552942.25</c:v>
                </c:pt>
                <c:pt idx="55306">
                  <c:v>552952.25</c:v>
                </c:pt>
                <c:pt idx="55307">
                  <c:v>552962.31000000006</c:v>
                </c:pt>
                <c:pt idx="55308">
                  <c:v>552972.25</c:v>
                </c:pt>
                <c:pt idx="55309">
                  <c:v>552982.25</c:v>
                </c:pt>
                <c:pt idx="55310">
                  <c:v>552992.31000000006</c:v>
                </c:pt>
                <c:pt idx="55311">
                  <c:v>553002.31000000006</c:v>
                </c:pt>
                <c:pt idx="55312">
                  <c:v>553012.25</c:v>
                </c:pt>
                <c:pt idx="55313">
                  <c:v>553022.31000000006</c:v>
                </c:pt>
                <c:pt idx="55314">
                  <c:v>553032.31000000006</c:v>
                </c:pt>
                <c:pt idx="55315">
                  <c:v>553042.25</c:v>
                </c:pt>
                <c:pt idx="55316">
                  <c:v>553052.25</c:v>
                </c:pt>
                <c:pt idx="55317">
                  <c:v>553062.25</c:v>
                </c:pt>
                <c:pt idx="55318">
                  <c:v>553072.25</c:v>
                </c:pt>
                <c:pt idx="55319">
                  <c:v>553082.25</c:v>
                </c:pt>
                <c:pt idx="55320">
                  <c:v>553092.25</c:v>
                </c:pt>
                <c:pt idx="55321">
                  <c:v>553102.25</c:v>
                </c:pt>
                <c:pt idx="55322">
                  <c:v>553112.25</c:v>
                </c:pt>
                <c:pt idx="55323">
                  <c:v>553122.25</c:v>
                </c:pt>
                <c:pt idx="55324">
                  <c:v>553132.25</c:v>
                </c:pt>
                <c:pt idx="55325">
                  <c:v>553142.25</c:v>
                </c:pt>
                <c:pt idx="55326">
                  <c:v>553152.25</c:v>
                </c:pt>
                <c:pt idx="55327">
                  <c:v>553162.18999999808</c:v>
                </c:pt>
                <c:pt idx="55328">
                  <c:v>553172.18999999808</c:v>
                </c:pt>
                <c:pt idx="55329">
                  <c:v>553182.25</c:v>
                </c:pt>
                <c:pt idx="55330">
                  <c:v>553192.18999999808</c:v>
                </c:pt>
                <c:pt idx="55331">
                  <c:v>553202.18999999808</c:v>
                </c:pt>
                <c:pt idx="55332">
                  <c:v>553212.25</c:v>
                </c:pt>
                <c:pt idx="55333">
                  <c:v>553222.25</c:v>
                </c:pt>
                <c:pt idx="55334">
                  <c:v>553232.18999999808</c:v>
                </c:pt>
                <c:pt idx="55335">
                  <c:v>553242.25</c:v>
                </c:pt>
                <c:pt idx="55336">
                  <c:v>553252.25</c:v>
                </c:pt>
                <c:pt idx="55337">
                  <c:v>553262.18999999808</c:v>
                </c:pt>
                <c:pt idx="55338">
                  <c:v>553272.18999999808</c:v>
                </c:pt>
                <c:pt idx="55339">
                  <c:v>553282.25</c:v>
                </c:pt>
                <c:pt idx="55340">
                  <c:v>553292.18999999808</c:v>
                </c:pt>
                <c:pt idx="55341">
                  <c:v>553302.18999999808</c:v>
                </c:pt>
                <c:pt idx="55342">
                  <c:v>553312.18999999808</c:v>
                </c:pt>
                <c:pt idx="55343">
                  <c:v>553322.18999999808</c:v>
                </c:pt>
                <c:pt idx="55344">
                  <c:v>553332.18999999808</c:v>
                </c:pt>
                <c:pt idx="55345">
                  <c:v>553342.18999999808</c:v>
                </c:pt>
                <c:pt idx="55346">
                  <c:v>553352.18999999808</c:v>
                </c:pt>
                <c:pt idx="55347">
                  <c:v>553362.18999999808</c:v>
                </c:pt>
                <c:pt idx="55348">
                  <c:v>553372.18999999808</c:v>
                </c:pt>
                <c:pt idx="55349">
                  <c:v>553382.25</c:v>
                </c:pt>
                <c:pt idx="55350">
                  <c:v>553392.18999999808</c:v>
                </c:pt>
                <c:pt idx="55351">
                  <c:v>553402.18999999808</c:v>
                </c:pt>
                <c:pt idx="55352">
                  <c:v>553412.18999999808</c:v>
                </c:pt>
                <c:pt idx="55353">
                  <c:v>553422.18999999808</c:v>
                </c:pt>
                <c:pt idx="55354">
                  <c:v>553432.18999999808</c:v>
                </c:pt>
                <c:pt idx="55355">
                  <c:v>553442.18999999808</c:v>
                </c:pt>
                <c:pt idx="55356">
                  <c:v>553452.18999999808</c:v>
                </c:pt>
                <c:pt idx="55357">
                  <c:v>553462.18999999808</c:v>
                </c:pt>
                <c:pt idx="55358">
                  <c:v>553472.18999999808</c:v>
                </c:pt>
                <c:pt idx="55359">
                  <c:v>553482.18999999808</c:v>
                </c:pt>
                <c:pt idx="55360">
                  <c:v>553492.18999999808</c:v>
                </c:pt>
                <c:pt idx="55361">
                  <c:v>553502.18999999808</c:v>
                </c:pt>
                <c:pt idx="55362">
                  <c:v>553512.18999999808</c:v>
                </c:pt>
                <c:pt idx="55363">
                  <c:v>553522.18999999808</c:v>
                </c:pt>
                <c:pt idx="55364">
                  <c:v>553532.13</c:v>
                </c:pt>
                <c:pt idx="55365">
                  <c:v>553542.18999999808</c:v>
                </c:pt>
                <c:pt idx="55366">
                  <c:v>553552.18999999808</c:v>
                </c:pt>
                <c:pt idx="55367">
                  <c:v>553562.13</c:v>
                </c:pt>
                <c:pt idx="55368">
                  <c:v>553572.18999999808</c:v>
                </c:pt>
                <c:pt idx="55369">
                  <c:v>553582.18999999808</c:v>
                </c:pt>
                <c:pt idx="55370">
                  <c:v>553592.18999999808</c:v>
                </c:pt>
                <c:pt idx="55371">
                  <c:v>553602.18999999808</c:v>
                </c:pt>
                <c:pt idx="55372">
                  <c:v>553612.18999999808</c:v>
                </c:pt>
                <c:pt idx="55373">
                  <c:v>553622.18999999808</c:v>
                </c:pt>
                <c:pt idx="55374">
                  <c:v>553632.13</c:v>
                </c:pt>
                <c:pt idx="55375">
                  <c:v>553642.13</c:v>
                </c:pt>
                <c:pt idx="55376">
                  <c:v>553652.18999999808</c:v>
                </c:pt>
                <c:pt idx="55377">
                  <c:v>553662.13</c:v>
                </c:pt>
                <c:pt idx="55378">
                  <c:v>553672.13</c:v>
                </c:pt>
                <c:pt idx="55379">
                  <c:v>553682.18999999808</c:v>
                </c:pt>
                <c:pt idx="55380">
                  <c:v>553692.13</c:v>
                </c:pt>
                <c:pt idx="55381">
                  <c:v>553702.13</c:v>
                </c:pt>
                <c:pt idx="55382">
                  <c:v>553712.18999999808</c:v>
                </c:pt>
                <c:pt idx="55383">
                  <c:v>553722.13</c:v>
                </c:pt>
                <c:pt idx="55384">
                  <c:v>553732.13</c:v>
                </c:pt>
                <c:pt idx="55385">
                  <c:v>553742.13</c:v>
                </c:pt>
                <c:pt idx="55386">
                  <c:v>553752.06000000006</c:v>
                </c:pt>
                <c:pt idx="55387">
                  <c:v>553762.13</c:v>
                </c:pt>
                <c:pt idx="55388">
                  <c:v>553772.13</c:v>
                </c:pt>
                <c:pt idx="55389">
                  <c:v>553782.06000000006</c:v>
                </c:pt>
                <c:pt idx="55390">
                  <c:v>553792.13</c:v>
                </c:pt>
                <c:pt idx="55391">
                  <c:v>553802.13</c:v>
                </c:pt>
                <c:pt idx="55392">
                  <c:v>553812.13</c:v>
                </c:pt>
                <c:pt idx="55393">
                  <c:v>553822.13</c:v>
                </c:pt>
                <c:pt idx="55394">
                  <c:v>553832.13</c:v>
                </c:pt>
                <c:pt idx="55395">
                  <c:v>553842.13</c:v>
                </c:pt>
                <c:pt idx="55396">
                  <c:v>553852.06000000006</c:v>
                </c:pt>
                <c:pt idx="55397">
                  <c:v>553862.13</c:v>
                </c:pt>
                <c:pt idx="55398">
                  <c:v>553872.13</c:v>
                </c:pt>
                <c:pt idx="55399">
                  <c:v>553882.06000000006</c:v>
                </c:pt>
                <c:pt idx="55400">
                  <c:v>553892.06000000006</c:v>
                </c:pt>
                <c:pt idx="55401">
                  <c:v>553902.13</c:v>
                </c:pt>
                <c:pt idx="55402">
                  <c:v>553912.06000000006</c:v>
                </c:pt>
                <c:pt idx="55403">
                  <c:v>553922.06000000006</c:v>
                </c:pt>
                <c:pt idx="55404">
                  <c:v>553932.13</c:v>
                </c:pt>
                <c:pt idx="55405">
                  <c:v>553942.06000000006</c:v>
                </c:pt>
                <c:pt idx="55406">
                  <c:v>553952.06000000006</c:v>
                </c:pt>
                <c:pt idx="55407">
                  <c:v>553962.13</c:v>
                </c:pt>
                <c:pt idx="55408">
                  <c:v>553972.13</c:v>
                </c:pt>
                <c:pt idx="55409">
                  <c:v>553982.06000000006</c:v>
                </c:pt>
                <c:pt idx="55410">
                  <c:v>553992.06000000006</c:v>
                </c:pt>
                <c:pt idx="55411">
                  <c:v>554002.06000000006</c:v>
                </c:pt>
                <c:pt idx="55412">
                  <c:v>554012.06000000006</c:v>
                </c:pt>
                <c:pt idx="55413">
                  <c:v>554022.06000000006</c:v>
                </c:pt>
                <c:pt idx="55414">
                  <c:v>554032.06000000006</c:v>
                </c:pt>
                <c:pt idx="55415">
                  <c:v>554042.06000000006</c:v>
                </c:pt>
                <c:pt idx="55416">
                  <c:v>554052.06000000006</c:v>
                </c:pt>
                <c:pt idx="55417">
                  <c:v>554062.06000000006</c:v>
                </c:pt>
                <c:pt idx="55418">
                  <c:v>554072.06000000006</c:v>
                </c:pt>
                <c:pt idx="55419">
                  <c:v>554082.06000000006</c:v>
                </c:pt>
                <c:pt idx="55420">
                  <c:v>554092.06000000006</c:v>
                </c:pt>
                <c:pt idx="55421">
                  <c:v>554102.06000000006</c:v>
                </c:pt>
                <c:pt idx="55422">
                  <c:v>554112.06000000006</c:v>
                </c:pt>
                <c:pt idx="55423">
                  <c:v>554122.06000000006</c:v>
                </c:pt>
                <c:pt idx="55424">
                  <c:v>554132.06000000006</c:v>
                </c:pt>
                <c:pt idx="55425">
                  <c:v>554142.06000000006</c:v>
                </c:pt>
                <c:pt idx="55426">
                  <c:v>554152.06000000006</c:v>
                </c:pt>
                <c:pt idx="55427">
                  <c:v>554162.06000000006</c:v>
                </c:pt>
                <c:pt idx="55428">
                  <c:v>554172.06000000006</c:v>
                </c:pt>
                <c:pt idx="55429">
                  <c:v>554182.06000000006</c:v>
                </c:pt>
                <c:pt idx="55430">
                  <c:v>554192.06000000006</c:v>
                </c:pt>
                <c:pt idx="55431">
                  <c:v>554202.06000000006</c:v>
                </c:pt>
                <c:pt idx="55432">
                  <c:v>554212.06000000006</c:v>
                </c:pt>
                <c:pt idx="55433">
                  <c:v>554222</c:v>
                </c:pt>
                <c:pt idx="55434">
                  <c:v>554232.06000000006</c:v>
                </c:pt>
                <c:pt idx="55435">
                  <c:v>554242.06000000006</c:v>
                </c:pt>
                <c:pt idx="55436">
                  <c:v>554252</c:v>
                </c:pt>
                <c:pt idx="55437">
                  <c:v>554262.06000000006</c:v>
                </c:pt>
                <c:pt idx="55438">
                  <c:v>554272.06000000006</c:v>
                </c:pt>
                <c:pt idx="55439">
                  <c:v>554282</c:v>
                </c:pt>
                <c:pt idx="55440">
                  <c:v>554292.06000000006</c:v>
                </c:pt>
                <c:pt idx="55441">
                  <c:v>554302.06000000006</c:v>
                </c:pt>
                <c:pt idx="55442">
                  <c:v>554312</c:v>
                </c:pt>
                <c:pt idx="55443">
                  <c:v>554322</c:v>
                </c:pt>
                <c:pt idx="55444">
                  <c:v>554332</c:v>
                </c:pt>
                <c:pt idx="55445">
                  <c:v>554342.06000000006</c:v>
                </c:pt>
                <c:pt idx="55446">
                  <c:v>554352</c:v>
                </c:pt>
                <c:pt idx="55447">
                  <c:v>554362</c:v>
                </c:pt>
                <c:pt idx="55448">
                  <c:v>554372.06000000006</c:v>
                </c:pt>
                <c:pt idx="55449">
                  <c:v>554382</c:v>
                </c:pt>
                <c:pt idx="55450">
                  <c:v>554392</c:v>
                </c:pt>
                <c:pt idx="55451">
                  <c:v>554402.06000000006</c:v>
                </c:pt>
                <c:pt idx="55452">
                  <c:v>554412</c:v>
                </c:pt>
                <c:pt idx="55453">
                  <c:v>554422</c:v>
                </c:pt>
                <c:pt idx="55454">
                  <c:v>554432</c:v>
                </c:pt>
                <c:pt idx="55455">
                  <c:v>554442</c:v>
                </c:pt>
                <c:pt idx="55456">
                  <c:v>554452</c:v>
                </c:pt>
                <c:pt idx="55457">
                  <c:v>554462</c:v>
                </c:pt>
                <c:pt idx="55458">
                  <c:v>554471.9399999989</c:v>
                </c:pt>
                <c:pt idx="55459">
                  <c:v>554482</c:v>
                </c:pt>
                <c:pt idx="55460">
                  <c:v>554492</c:v>
                </c:pt>
                <c:pt idx="55461">
                  <c:v>554501.9399999989</c:v>
                </c:pt>
                <c:pt idx="55462">
                  <c:v>554512</c:v>
                </c:pt>
                <c:pt idx="55463">
                  <c:v>554522</c:v>
                </c:pt>
                <c:pt idx="55464">
                  <c:v>554531.9399999989</c:v>
                </c:pt>
                <c:pt idx="55465">
                  <c:v>554542</c:v>
                </c:pt>
                <c:pt idx="55466">
                  <c:v>554552</c:v>
                </c:pt>
                <c:pt idx="55467">
                  <c:v>554562</c:v>
                </c:pt>
                <c:pt idx="55468">
                  <c:v>554571.9399999989</c:v>
                </c:pt>
                <c:pt idx="55469">
                  <c:v>554581.9399999989</c:v>
                </c:pt>
                <c:pt idx="55470">
                  <c:v>554592</c:v>
                </c:pt>
                <c:pt idx="55471">
                  <c:v>554601.9399999989</c:v>
                </c:pt>
                <c:pt idx="55472">
                  <c:v>554611.9399999989</c:v>
                </c:pt>
                <c:pt idx="55473">
                  <c:v>554622</c:v>
                </c:pt>
                <c:pt idx="55474">
                  <c:v>554631.9399999989</c:v>
                </c:pt>
                <c:pt idx="55475">
                  <c:v>554641.9399999989</c:v>
                </c:pt>
                <c:pt idx="55476">
                  <c:v>554652</c:v>
                </c:pt>
                <c:pt idx="55477">
                  <c:v>554661.9399999989</c:v>
                </c:pt>
                <c:pt idx="55478">
                  <c:v>554671.9399999989</c:v>
                </c:pt>
                <c:pt idx="55479">
                  <c:v>554681.9399999989</c:v>
                </c:pt>
                <c:pt idx="55480">
                  <c:v>554691.9399999989</c:v>
                </c:pt>
                <c:pt idx="55481">
                  <c:v>554701.9399999989</c:v>
                </c:pt>
                <c:pt idx="55482">
                  <c:v>554711.9399999989</c:v>
                </c:pt>
                <c:pt idx="55483">
                  <c:v>554721.9399999989</c:v>
                </c:pt>
                <c:pt idx="55484">
                  <c:v>554731.9399999989</c:v>
                </c:pt>
                <c:pt idx="55485">
                  <c:v>554741.9399999989</c:v>
                </c:pt>
                <c:pt idx="55486">
                  <c:v>554751.9399999989</c:v>
                </c:pt>
                <c:pt idx="55487">
                  <c:v>554761.9399999989</c:v>
                </c:pt>
                <c:pt idx="55488">
                  <c:v>554771.9399999989</c:v>
                </c:pt>
                <c:pt idx="55489">
                  <c:v>554781.9399999989</c:v>
                </c:pt>
                <c:pt idx="55490">
                  <c:v>554791.9399999989</c:v>
                </c:pt>
                <c:pt idx="55491">
                  <c:v>554801.9399999989</c:v>
                </c:pt>
                <c:pt idx="55492">
                  <c:v>554811.9399999989</c:v>
                </c:pt>
                <c:pt idx="55493">
                  <c:v>554821.9399999989</c:v>
                </c:pt>
                <c:pt idx="55494">
                  <c:v>554831.9399999989</c:v>
                </c:pt>
                <c:pt idx="55495">
                  <c:v>554841.9399999989</c:v>
                </c:pt>
                <c:pt idx="55496">
                  <c:v>554851.9399999989</c:v>
                </c:pt>
                <c:pt idx="55497">
                  <c:v>554861.9399999989</c:v>
                </c:pt>
                <c:pt idx="55498">
                  <c:v>554871.9399999989</c:v>
                </c:pt>
                <c:pt idx="55499">
                  <c:v>554881.9399999989</c:v>
                </c:pt>
                <c:pt idx="55500">
                  <c:v>554891.9399999989</c:v>
                </c:pt>
                <c:pt idx="55501">
                  <c:v>554901.88</c:v>
                </c:pt>
                <c:pt idx="55502">
                  <c:v>554911.88</c:v>
                </c:pt>
                <c:pt idx="55503">
                  <c:v>554921.9399999989</c:v>
                </c:pt>
                <c:pt idx="55504">
                  <c:v>554931.9399999989</c:v>
                </c:pt>
                <c:pt idx="55505">
                  <c:v>554941.88</c:v>
                </c:pt>
                <c:pt idx="55506">
                  <c:v>554951.9399999989</c:v>
                </c:pt>
                <c:pt idx="55507">
                  <c:v>554961.9399999989</c:v>
                </c:pt>
                <c:pt idx="55508">
                  <c:v>554971.88</c:v>
                </c:pt>
                <c:pt idx="55509">
                  <c:v>554981.9399999989</c:v>
                </c:pt>
                <c:pt idx="55510">
                  <c:v>554991.9399999989</c:v>
                </c:pt>
                <c:pt idx="55511">
                  <c:v>555001.88</c:v>
                </c:pt>
                <c:pt idx="55512">
                  <c:v>555011.88</c:v>
                </c:pt>
                <c:pt idx="55513">
                  <c:v>555021.88</c:v>
                </c:pt>
                <c:pt idx="55514">
                  <c:v>555031.88</c:v>
                </c:pt>
                <c:pt idx="55515">
                  <c:v>555041.88</c:v>
                </c:pt>
                <c:pt idx="55516">
                  <c:v>555051.88</c:v>
                </c:pt>
                <c:pt idx="55517">
                  <c:v>555061.88</c:v>
                </c:pt>
                <c:pt idx="55518">
                  <c:v>555071.88</c:v>
                </c:pt>
                <c:pt idx="55519">
                  <c:v>555081.88</c:v>
                </c:pt>
                <c:pt idx="55520">
                  <c:v>555091.9399999989</c:v>
                </c:pt>
                <c:pt idx="55521">
                  <c:v>555101.88</c:v>
                </c:pt>
                <c:pt idx="55522">
                  <c:v>555111.88</c:v>
                </c:pt>
                <c:pt idx="55523">
                  <c:v>555121.9399999989</c:v>
                </c:pt>
                <c:pt idx="55524">
                  <c:v>555131.88</c:v>
                </c:pt>
                <c:pt idx="55525">
                  <c:v>555141.88</c:v>
                </c:pt>
                <c:pt idx="55526">
                  <c:v>555151.88</c:v>
                </c:pt>
                <c:pt idx="55527">
                  <c:v>555161.81000000006</c:v>
                </c:pt>
                <c:pt idx="55528">
                  <c:v>555171.88</c:v>
                </c:pt>
                <c:pt idx="55529">
                  <c:v>555181.88</c:v>
                </c:pt>
                <c:pt idx="55530">
                  <c:v>555191.81000000006</c:v>
                </c:pt>
                <c:pt idx="55531">
                  <c:v>555201.88</c:v>
                </c:pt>
                <c:pt idx="55532">
                  <c:v>555211.88</c:v>
                </c:pt>
                <c:pt idx="55533">
                  <c:v>555221.81000000006</c:v>
                </c:pt>
                <c:pt idx="55534">
                  <c:v>555231.88</c:v>
                </c:pt>
                <c:pt idx="55535">
                  <c:v>555241.88</c:v>
                </c:pt>
                <c:pt idx="55536">
                  <c:v>555251.81000000006</c:v>
                </c:pt>
                <c:pt idx="55537">
                  <c:v>555261.81000000006</c:v>
                </c:pt>
                <c:pt idx="55538">
                  <c:v>555271.81000000006</c:v>
                </c:pt>
                <c:pt idx="55539">
                  <c:v>555281.81000000006</c:v>
                </c:pt>
                <c:pt idx="55540">
                  <c:v>555291.81000000006</c:v>
                </c:pt>
                <c:pt idx="55541">
                  <c:v>555301.81000000006</c:v>
                </c:pt>
                <c:pt idx="55542">
                  <c:v>555311.88</c:v>
                </c:pt>
                <c:pt idx="55543">
                  <c:v>555321.81000000006</c:v>
                </c:pt>
                <c:pt idx="55544">
                  <c:v>555331.81000000006</c:v>
                </c:pt>
                <c:pt idx="55545">
                  <c:v>555341.88</c:v>
                </c:pt>
                <c:pt idx="55546">
                  <c:v>555351.81000000006</c:v>
                </c:pt>
                <c:pt idx="55547">
                  <c:v>555361.81000000006</c:v>
                </c:pt>
                <c:pt idx="55548">
                  <c:v>555371.81000000006</c:v>
                </c:pt>
                <c:pt idx="55549">
                  <c:v>555381.81000000006</c:v>
                </c:pt>
                <c:pt idx="55550">
                  <c:v>555391.81000000006</c:v>
                </c:pt>
                <c:pt idx="55551">
                  <c:v>555401.81000000006</c:v>
                </c:pt>
                <c:pt idx="55552">
                  <c:v>555411.81000000006</c:v>
                </c:pt>
                <c:pt idx="55553">
                  <c:v>555421.81000000006</c:v>
                </c:pt>
                <c:pt idx="55554">
                  <c:v>555431.81000000006</c:v>
                </c:pt>
                <c:pt idx="55555">
                  <c:v>555441.81000000006</c:v>
                </c:pt>
                <c:pt idx="55556">
                  <c:v>555451.81000000006</c:v>
                </c:pt>
                <c:pt idx="55557">
                  <c:v>555461.81000000006</c:v>
                </c:pt>
                <c:pt idx="55558">
                  <c:v>555471.81000000006</c:v>
                </c:pt>
                <c:pt idx="55559">
                  <c:v>555481.81000000006</c:v>
                </c:pt>
                <c:pt idx="55560">
                  <c:v>555491.75</c:v>
                </c:pt>
                <c:pt idx="55561">
                  <c:v>555501.81000000006</c:v>
                </c:pt>
                <c:pt idx="55562">
                  <c:v>555511.81000000006</c:v>
                </c:pt>
                <c:pt idx="55563">
                  <c:v>555521.81000000006</c:v>
                </c:pt>
                <c:pt idx="55564">
                  <c:v>555531.81000000006</c:v>
                </c:pt>
                <c:pt idx="55565">
                  <c:v>555541.81000000006</c:v>
                </c:pt>
                <c:pt idx="55566">
                  <c:v>555551.81000000006</c:v>
                </c:pt>
                <c:pt idx="55567">
                  <c:v>555561.81000000006</c:v>
                </c:pt>
                <c:pt idx="55568">
                  <c:v>555571.81000000006</c:v>
                </c:pt>
                <c:pt idx="55569">
                  <c:v>555581.81000000006</c:v>
                </c:pt>
                <c:pt idx="55570">
                  <c:v>555591.75</c:v>
                </c:pt>
                <c:pt idx="55571">
                  <c:v>555601.75</c:v>
                </c:pt>
                <c:pt idx="55572">
                  <c:v>555611.81000000006</c:v>
                </c:pt>
                <c:pt idx="55573">
                  <c:v>555621.75</c:v>
                </c:pt>
                <c:pt idx="55574">
                  <c:v>555631.75</c:v>
                </c:pt>
                <c:pt idx="55575">
                  <c:v>555641.81000000006</c:v>
                </c:pt>
                <c:pt idx="55576">
                  <c:v>555651.75</c:v>
                </c:pt>
                <c:pt idx="55577">
                  <c:v>555661.75</c:v>
                </c:pt>
                <c:pt idx="55578">
                  <c:v>555671.81000000006</c:v>
                </c:pt>
                <c:pt idx="55579">
                  <c:v>555681.81000000006</c:v>
                </c:pt>
                <c:pt idx="55580">
                  <c:v>555691.75</c:v>
                </c:pt>
                <c:pt idx="55581">
                  <c:v>555701.75</c:v>
                </c:pt>
                <c:pt idx="55582">
                  <c:v>555711.81000000006</c:v>
                </c:pt>
                <c:pt idx="55583">
                  <c:v>555721.75</c:v>
                </c:pt>
                <c:pt idx="55584">
                  <c:v>555731.75</c:v>
                </c:pt>
                <c:pt idx="55585">
                  <c:v>555741.75</c:v>
                </c:pt>
                <c:pt idx="55586">
                  <c:v>555751.75</c:v>
                </c:pt>
                <c:pt idx="55587">
                  <c:v>555761.75</c:v>
                </c:pt>
                <c:pt idx="55588">
                  <c:v>555771.75</c:v>
                </c:pt>
                <c:pt idx="55589">
                  <c:v>555781.75</c:v>
                </c:pt>
                <c:pt idx="55590">
                  <c:v>555791.75</c:v>
                </c:pt>
                <c:pt idx="55591">
                  <c:v>555801.75</c:v>
                </c:pt>
                <c:pt idx="55592">
                  <c:v>555811.75</c:v>
                </c:pt>
                <c:pt idx="55593">
                  <c:v>555821.75</c:v>
                </c:pt>
                <c:pt idx="55594">
                  <c:v>555831.75</c:v>
                </c:pt>
                <c:pt idx="55595">
                  <c:v>555841.68999999808</c:v>
                </c:pt>
                <c:pt idx="55596">
                  <c:v>555851.68999999808</c:v>
                </c:pt>
                <c:pt idx="55597">
                  <c:v>555861.75</c:v>
                </c:pt>
                <c:pt idx="55598">
                  <c:v>555871.68999999808</c:v>
                </c:pt>
                <c:pt idx="55599">
                  <c:v>555881.68999999808</c:v>
                </c:pt>
                <c:pt idx="55600">
                  <c:v>555891.75</c:v>
                </c:pt>
                <c:pt idx="55601">
                  <c:v>555901.75</c:v>
                </c:pt>
                <c:pt idx="55602">
                  <c:v>555911.68999999808</c:v>
                </c:pt>
                <c:pt idx="55603">
                  <c:v>555921.75</c:v>
                </c:pt>
                <c:pt idx="55604">
                  <c:v>555931.75</c:v>
                </c:pt>
                <c:pt idx="55605">
                  <c:v>555941.68999999808</c:v>
                </c:pt>
                <c:pt idx="55606">
                  <c:v>555951.68999999808</c:v>
                </c:pt>
                <c:pt idx="55607">
                  <c:v>555961.68999999808</c:v>
                </c:pt>
                <c:pt idx="55608">
                  <c:v>555971.68999999808</c:v>
                </c:pt>
                <c:pt idx="55609">
                  <c:v>555981.68999999808</c:v>
                </c:pt>
                <c:pt idx="55610">
                  <c:v>555991.68999999808</c:v>
                </c:pt>
                <c:pt idx="55611">
                  <c:v>556001.68999999808</c:v>
                </c:pt>
                <c:pt idx="55612">
                  <c:v>556011.68999999808</c:v>
                </c:pt>
                <c:pt idx="55613">
                  <c:v>556021.68999999808</c:v>
                </c:pt>
                <c:pt idx="55614">
                  <c:v>556031.68999999808</c:v>
                </c:pt>
                <c:pt idx="55615">
                  <c:v>556041.68999999808</c:v>
                </c:pt>
                <c:pt idx="55616">
                  <c:v>556051.68999999808</c:v>
                </c:pt>
                <c:pt idx="55617">
                  <c:v>556061.68999999808</c:v>
                </c:pt>
                <c:pt idx="55618">
                  <c:v>556071.68999999808</c:v>
                </c:pt>
                <c:pt idx="55619">
                  <c:v>556081.68999999808</c:v>
                </c:pt>
                <c:pt idx="55620">
                  <c:v>556091.68999999808</c:v>
                </c:pt>
                <c:pt idx="55621">
                  <c:v>556101.68999999808</c:v>
                </c:pt>
                <c:pt idx="55622">
                  <c:v>556111.68999999808</c:v>
                </c:pt>
                <c:pt idx="55623">
                  <c:v>556121.68999999808</c:v>
                </c:pt>
                <c:pt idx="55624">
                  <c:v>556131.68999999808</c:v>
                </c:pt>
                <c:pt idx="55625">
                  <c:v>556141.68999999808</c:v>
                </c:pt>
                <c:pt idx="55626">
                  <c:v>556151.68999999808</c:v>
                </c:pt>
                <c:pt idx="55627">
                  <c:v>556161.68999999808</c:v>
                </c:pt>
                <c:pt idx="55628">
                  <c:v>556171.68999999808</c:v>
                </c:pt>
                <c:pt idx="55629">
                  <c:v>556181.63</c:v>
                </c:pt>
                <c:pt idx="55630">
                  <c:v>556191.68999999808</c:v>
                </c:pt>
                <c:pt idx="55631">
                  <c:v>556201.68999999808</c:v>
                </c:pt>
                <c:pt idx="55632">
                  <c:v>556211.63</c:v>
                </c:pt>
                <c:pt idx="55633">
                  <c:v>556221.68999999808</c:v>
                </c:pt>
                <c:pt idx="55634">
                  <c:v>556231.68999999808</c:v>
                </c:pt>
                <c:pt idx="55635">
                  <c:v>556241.63</c:v>
                </c:pt>
                <c:pt idx="55636">
                  <c:v>556251.68999999808</c:v>
                </c:pt>
                <c:pt idx="55637">
                  <c:v>556261.68999999808</c:v>
                </c:pt>
                <c:pt idx="55638">
                  <c:v>556271.68999999808</c:v>
                </c:pt>
                <c:pt idx="55639">
                  <c:v>556281.63</c:v>
                </c:pt>
                <c:pt idx="55640">
                  <c:v>556291.68999999808</c:v>
                </c:pt>
                <c:pt idx="55641">
                  <c:v>556301.68999999808</c:v>
                </c:pt>
                <c:pt idx="55642">
                  <c:v>556311.63</c:v>
                </c:pt>
                <c:pt idx="55643">
                  <c:v>556321.63</c:v>
                </c:pt>
                <c:pt idx="55644">
                  <c:v>556331.68999999808</c:v>
                </c:pt>
                <c:pt idx="55645">
                  <c:v>556341.63</c:v>
                </c:pt>
                <c:pt idx="55646">
                  <c:v>556351.63</c:v>
                </c:pt>
                <c:pt idx="55647">
                  <c:v>556361.68999999808</c:v>
                </c:pt>
                <c:pt idx="55648">
                  <c:v>556371.63</c:v>
                </c:pt>
                <c:pt idx="55649">
                  <c:v>556381.63</c:v>
                </c:pt>
                <c:pt idx="55650">
                  <c:v>556391.68999999808</c:v>
                </c:pt>
                <c:pt idx="55651">
                  <c:v>556401.63</c:v>
                </c:pt>
                <c:pt idx="55652">
                  <c:v>556411.63</c:v>
                </c:pt>
                <c:pt idx="55653">
                  <c:v>556421.63</c:v>
                </c:pt>
                <c:pt idx="55654">
                  <c:v>556431.56000000006</c:v>
                </c:pt>
                <c:pt idx="55655">
                  <c:v>556441.63</c:v>
                </c:pt>
                <c:pt idx="55656">
                  <c:v>556451.63</c:v>
                </c:pt>
                <c:pt idx="55657">
                  <c:v>556461.56000000006</c:v>
                </c:pt>
                <c:pt idx="55658">
                  <c:v>556471.63</c:v>
                </c:pt>
                <c:pt idx="55659">
                  <c:v>556481.63</c:v>
                </c:pt>
                <c:pt idx="55660">
                  <c:v>556491.63</c:v>
                </c:pt>
                <c:pt idx="55661">
                  <c:v>556501.63</c:v>
                </c:pt>
                <c:pt idx="55662">
                  <c:v>556511.63</c:v>
                </c:pt>
                <c:pt idx="55663">
                  <c:v>556521.63</c:v>
                </c:pt>
                <c:pt idx="55664">
                  <c:v>556531.56000000006</c:v>
                </c:pt>
                <c:pt idx="55665">
                  <c:v>556541.56000000006</c:v>
                </c:pt>
                <c:pt idx="55666">
                  <c:v>556551.63</c:v>
                </c:pt>
                <c:pt idx="55667">
                  <c:v>556561.56000000006</c:v>
                </c:pt>
                <c:pt idx="55668">
                  <c:v>556571.56000000006</c:v>
                </c:pt>
                <c:pt idx="55669">
                  <c:v>556581.63</c:v>
                </c:pt>
                <c:pt idx="55670">
                  <c:v>556591.56000000006</c:v>
                </c:pt>
                <c:pt idx="55671">
                  <c:v>556601.56000000006</c:v>
                </c:pt>
                <c:pt idx="55672">
                  <c:v>556611.63</c:v>
                </c:pt>
                <c:pt idx="55673">
                  <c:v>556621.56000000006</c:v>
                </c:pt>
                <c:pt idx="55674">
                  <c:v>556631.56000000006</c:v>
                </c:pt>
                <c:pt idx="55675">
                  <c:v>556641.56000000006</c:v>
                </c:pt>
                <c:pt idx="55676">
                  <c:v>556651.56000000006</c:v>
                </c:pt>
                <c:pt idx="55677">
                  <c:v>556661.56000000006</c:v>
                </c:pt>
                <c:pt idx="55678">
                  <c:v>556671.56000000006</c:v>
                </c:pt>
                <c:pt idx="55679">
                  <c:v>556681.56000000006</c:v>
                </c:pt>
                <c:pt idx="55680">
                  <c:v>556691.56000000006</c:v>
                </c:pt>
                <c:pt idx="55681">
                  <c:v>556701.56000000006</c:v>
                </c:pt>
                <c:pt idx="55682">
                  <c:v>556711.56000000006</c:v>
                </c:pt>
                <c:pt idx="55683">
                  <c:v>556721.56000000006</c:v>
                </c:pt>
                <c:pt idx="55684">
                  <c:v>556731.56000000006</c:v>
                </c:pt>
                <c:pt idx="55685">
                  <c:v>556741.56000000006</c:v>
                </c:pt>
                <c:pt idx="55686">
                  <c:v>556751.56000000006</c:v>
                </c:pt>
                <c:pt idx="55687">
                  <c:v>556761.56000000006</c:v>
                </c:pt>
                <c:pt idx="55688">
                  <c:v>556771.56000000006</c:v>
                </c:pt>
                <c:pt idx="55689">
                  <c:v>556781.56000000006</c:v>
                </c:pt>
                <c:pt idx="55690">
                  <c:v>556791.56000000006</c:v>
                </c:pt>
                <c:pt idx="55691">
                  <c:v>556801.56000000006</c:v>
                </c:pt>
                <c:pt idx="55692">
                  <c:v>556811.56000000006</c:v>
                </c:pt>
                <c:pt idx="55693">
                  <c:v>556821.56000000006</c:v>
                </c:pt>
                <c:pt idx="55694">
                  <c:v>556831.56000000006</c:v>
                </c:pt>
                <c:pt idx="55695">
                  <c:v>556841.56000000006</c:v>
                </c:pt>
                <c:pt idx="55696">
                  <c:v>556851.56000000006</c:v>
                </c:pt>
                <c:pt idx="55697">
                  <c:v>556861.56000000006</c:v>
                </c:pt>
                <c:pt idx="55698">
                  <c:v>556871.56000000006</c:v>
                </c:pt>
                <c:pt idx="55699">
                  <c:v>556881.56000000006</c:v>
                </c:pt>
                <c:pt idx="55700">
                  <c:v>556891.56000000006</c:v>
                </c:pt>
                <c:pt idx="55701">
                  <c:v>556901.5</c:v>
                </c:pt>
                <c:pt idx="55702">
                  <c:v>556911.56000000006</c:v>
                </c:pt>
                <c:pt idx="55703">
                  <c:v>556921.56000000006</c:v>
                </c:pt>
                <c:pt idx="55704">
                  <c:v>556931.5</c:v>
                </c:pt>
                <c:pt idx="55705">
                  <c:v>556941.56000000006</c:v>
                </c:pt>
                <c:pt idx="55706">
                  <c:v>556951.56000000006</c:v>
                </c:pt>
                <c:pt idx="55707">
                  <c:v>556961.5</c:v>
                </c:pt>
                <c:pt idx="55708">
                  <c:v>556971.56000000006</c:v>
                </c:pt>
                <c:pt idx="55709">
                  <c:v>556981.56000000006</c:v>
                </c:pt>
                <c:pt idx="55710">
                  <c:v>556991.5</c:v>
                </c:pt>
                <c:pt idx="55711">
                  <c:v>557001.5</c:v>
                </c:pt>
                <c:pt idx="55712">
                  <c:v>557011.5</c:v>
                </c:pt>
                <c:pt idx="55713">
                  <c:v>557021.56000000006</c:v>
                </c:pt>
                <c:pt idx="55714">
                  <c:v>557031.5</c:v>
                </c:pt>
                <c:pt idx="55715">
                  <c:v>557041.5</c:v>
                </c:pt>
                <c:pt idx="55716">
                  <c:v>557051.56000000006</c:v>
                </c:pt>
                <c:pt idx="55717">
                  <c:v>557061.5</c:v>
                </c:pt>
                <c:pt idx="55718">
                  <c:v>557071.5</c:v>
                </c:pt>
                <c:pt idx="55719">
                  <c:v>557081.56000000006</c:v>
                </c:pt>
                <c:pt idx="55720">
                  <c:v>557091.5</c:v>
                </c:pt>
                <c:pt idx="55721">
                  <c:v>557101.5</c:v>
                </c:pt>
                <c:pt idx="55722">
                  <c:v>557111.5</c:v>
                </c:pt>
                <c:pt idx="55723">
                  <c:v>557121.4399999989</c:v>
                </c:pt>
                <c:pt idx="55724">
                  <c:v>557131.5</c:v>
                </c:pt>
                <c:pt idx="55725">
                  <c:v>557141.5</c:v>
                </c:pt>
                <c:pt idx="55726">
                  <c:v>557151.4399999989</c:v>
                </c:pt>
                <c:pt idx="55727">
                  <c:v>557161.5</c:v>
                </c:pt>
                <c:pt idx="55728">
                  <c:v>557171.5</c:v>
                </c:pt>
                <c:pt idx="55729">
                  <c:v>557181.4399999989</c:v>
                </c:pt>
                <c:pt idx="55730">
                  <c:v>557191.5</c:v>
                </c:pt>
                <c:pt idx="55731">
                  <c:v>557201.5</c:v>
                </c:pt>
                <c:pt idx="55732">
                  <c:v>557211.5</c:v>
                </c:pt>
                <c:pt idx="55733">
                  <c:v>557221.4399999989</c:v>
                </c:pt>
                <c:pt idx="55734">
                  <c:v>557231.4399999989</c:v>
                </c:pt>
                <c:pt idx="55735">
                  <c:v>557241.5</c:v>
                </c:pt>
                <c:pt idx="55736">
                  <c:v>557251.4399999989</c:v>
                </c:pt>
                <c:pt idx="55737">
                  <c:v>557261.4399999989</c:v>
                </c:pt>
                <c:pt idx="55738">
                  <c:v>557271.5</c:v>
                </c:pt>
                <c:pt idx="55739">
                  <c:v>557281.4399999989</c:v>
                </c:pt>
                <c:pt idx="55740">
                  <c:v>557291.4399999989</c:v>
                </c:pt>
                <c:pt idx="55741">
                  <c:v>557301.5</c:v>
                </c:pt>
                <c:pt idx="55742">
                  <c:v>557311.4399999989</c:v>
                </c:pt>
                <c:pt idx="55743">
                  <c:v>557321.4399999989</c:v>
                </c:pt>
                <c:pt idx="55744">
                  <c:v>557331.4399999989</c:v>
                </c:pt>
                <c:pt idx="55745">
                  <c:v>557341.4399999989</c:v>
                </c:pt>
                <c:pt idx="55746">
                  <c:v>557351.4399999989</c:v>
                </c:pt>
                <c:pt idx="55747">
                  <c:v>557361.4399999989</c:v>
                </c:pt>
                <c:pt idx="55748">
                  <c:v>557371.4399999989</c:v>
                </c:pt>
                <c:pt idx="55749">
                  <c:v>557381.4399999989</c:v>
                </c:pt>
                <c:pt idx="55750">
                  <c:v>557391.4399999989</c:v>
                </c:pt>
                <c:pt idx="55751">
                  <c:v>557401.4399999989</c:v>
                </c:pt>
                <c:pt idx="55752">
                  <c:v>557411.4399999989</c:v>
                </c:pt>
                <c:pt idx="55753">
                  <c:v>557421.4399999989</c:v>
                </c:pt>
                <c:pt idx="55754">
                  <c:v>557431.4399999989</c:v>
                </c:pt>
                <c:pt idx="55755">
                  <c:v>557441.4399999989</c:v>
                </c:pt>
                <c:pt idx="55756">
                  <c:v>557451.4399999989</c:v>
                </c:pt>
                <c:pt idx="55757">
                  <c:v>557461.4399999989</c:v>
                </c:pt>
                <c:pt idx="55758">
                  <c:v>557471.4399999989</c:v>
                </c:pt>
                <c:pt idx="55759">
                  <c:v>557481.4399999989</c:v>
                </c:pt>
                <c:pt idx="55760">
                  <c:v>557491.4399999989</c:v>
                </c:pt>
                <c:pt idx="55761">
                  <c:v>557501.4399999989</c:v>
                </c:pt>
                <c:pt idx="55762">
                  <c:v>557511.4399999989</c:v>
                </c:pt>
                <c:pt idx="55763">
                  <c:v>557521.4399999989</c:v>
                </c:pt>
                <c:pt idx="55764">
                  <c:v>557531.4399999989</c:v>
                </c:pt>
                <c:pt idx="55765">
                  <c:v>557541.4399999989</c:v>
                </c:pt>
                <c:pt idx="55766">
                  <c:v>557551.4399999989</c:v>
                </c:pt>
                <c:pt idx="55767">
                  <c:v>557561.4399999989</c:v>
                </c:pt>
                <c:pt idx="55768">
                  <c:v>557571.4399999989</c:v>
                </c:pt>
                <c:pt idx="55769">
                  <c:v>557581.38</c:v>
                </c:pt>
                <c:pt idx="55770">
                  <c:v>557591.38</c:v>
                </c:pt>
                <c:pt idx="55771">
                  <c:v>557601.4399999989</c:v>
                </c:pt>
                <c:pt idx="55772">
                  <c:v>557611.4399999989</c:v>
                </c:pt>
                <c:pt idx="55773">
                  <c:v>557621.38</c:v>
                </c:pt>
                <c:pt idx="55774">
                  <c:v>557631.4399999989</c:v>
                </c:pt>
                <c:pt idx="55775">
                  <c:v>557641.4399999989</c:v>
                </c:pt>
                <c:pt idx="55776">
                  <c:v>557651.38</c:v>
                </c:pt>
                <c:pt idx="55777">
                  <c:v>557661.4399999989</c:v>
                </c:pt>
                <c:pt idx="55778">
                  <c:v>557671.4399999989</c:v>
                </c:pt>
                <c:pt idx="55779">
                  <c:v>557681.38</c:v>
                </c:pt>
                <c:pt idx="55780">
                  <c:v>557691.38</c:v>
                </c:pt>
                <c:pt idx="55781">
                  <c:v>557701.38</c:v>
                </c:pt>
                <c:pt idx="55782">
                  <c:v>557711.38</c:v>
                </c:pt>
                <c:pt idx="55783">
                  <c:v>557721.38</c:v>
                </c:pt>
                <c:pt idx="55784">
                  <c:v>557731.38</c:v>
                </c:pt>
                <c:pt idx="55785">
                  <c:v>557741.38</c:v>
                </c:pt>
                <c:pt idx="55786">
                  <c:v>557751.38</c:v>
                </c:pt>
                <c:pt idx="55787">
                  <c:v>557761.38</c:v>
                </c:pt>
                <c:pt idx="55788">
                  <c:v>557771.4399999989</c:v>
                </c:pt>
                <c:pt idx="55789">
                  <c:v>557781.38</c:v>
                </c:pt>
                <c:pt idx="55790">
                  <c:v>557791.38</c:v>
                </c:pt>
                <c:pt idx="55791">
                  <c:v>557801.38</c:v>
                </c:pt>
                <c:pt idx="55792">
                  <c:v>557811.31000000006</c:v>
                </c:pt>
                <c:pt idx="55793">
                  <c:v>557821.38</c:v>
                </c:pt>
                <c:pt idx="55794">
                  <c:v>557831.38</c:v>
                </c:pt>
                <c:pt idx="55795">
                  <c:v>557841.31000000006</c:v>
                </c:pt>
                <c:pt idx="55796">
                  <c:v>557851.38</c:v>
                </c:pt>
                <c:pt idx="55797">
                  <c:v>557861.38</c:v>
                </c:pt>
                <c:pt idx="55798">
                  <c:v>557871.31000000006</c:v>
                </c:pt>
                <c:pt idx="55799">
                  <c:v>557881.38</c:v>
                </c:pt>
                <c:pt idx="55800">
                  <c:v>557891.38</c:v>
                </c:pt>
                <c:pt idx="55801">
                  <c:v>557901.31000000006</c:v>
                </c:pt>
                <c:pt idx="55802">
                  <c:v>557911.31000000006</c:v>
                </c:pt>
                <c:pt idx="55803">
                  <c:v>557921.31000000006</c:v>
                </c:pt>
                <c:pt idx="55804">
                  <c:v>557931.31000000006</c:v>
                </c:pt>
                <c:pt idx="55805">
                  <c:v>557941.31000000006</c:v>
                </c:pt>
                <c:pt idx="55806">
                  <c:v>557951.31000000006</c:v>
                </c:pt>
                <c:pt idx="55807">
                  <c:v>557961.38</c:v>
                </c:pt>
                <c:pt idx="55808">
                  <c:v>557971.31000000006</c:v>
                </c:pt>
                <c:pt idx="55809">
                  <c:v>557981.31000000006</c:v>
                </c:pt>
                <c:pt idx="55810">
                  <c:v>557991.38</c:v>
                </c:pt>
                <c:pt idx="55811">
                  <c:v>558001.31000000006</c:v>
                </c:pt>
                <c:pt idx="55812">
                  <c:v>558011.31000000006</c:v>
                </c:pt>
                <c:pt idx="55813">
                  <c:v>558021.31000000006</c:v>
                </c:pt>
                <c:pt idx="55814">
                  <c:v>558031.31000000006</c:v>
                </c:pt>
                <c:pt idx="55815">
                  <c:v>558041.31000000006</c:v>
                </c:pt>
                <c:pt idx="55816">
                  <c:v>558051.31000000006</c:v>
                </c:pt>
                <c:pt idx="55817">
                  <c:v>558061.31000000006</c:v>
                </c:pt>
                <c:pt idx="55818">
                  <c:v>558071.31000000006</c:v>
                </c:pt>
                <c:pt idx="55819">
                  <c:v>558081.31000000006</c:v>
                </c:pt>
                <c:pt idx="55820">
                  <c:v>558091.31000000006</c:v>
                </c:pt>
                <c:pt idx="55821">
                  <c:v>558101.31000000006</c:v>
                </c:pt>
                <c:pt idx="55822">
                  <c:v>558111.31000000006</c:v>
                </c:pt>
                <c:pt idx="55823">
                  <c:v>558121.31000000006</c:v>
                </c:pt>
                <c:pt idx="55824">
                  <c:v>558131.31000000006</c:v>
                </c:pt>
                <c:pt idx="55825">
                  <c:v>558141.31000000006</c:v>
                </c:pt>
                <c:pt idx="55826">
                  <c:v>558151.31000000006</c:v>
                </c:pt>
                <c:pt idx="55827">
                  <c:v>558161.31000000006</c:v>
                </c:pt>
                <c:pt idx="55828">
                  <c:v>558171.25</c:v>
                </c:pt>
                <c:pt idx="55829">
                  <c:v>558181.31000000006</c:v>
                </c:pt>
                <c:pt idx="55830">
                  <c:v>558191.31000000006</c:v>
                </c:pt>
                <c:pt idx="55831">
                  <c:v>558201.31000000006</c:v>
                </c:pt>
                <c:pt idx="55832">
                  <c:v>558211.31000000006</c:v>
                </c:pt>
                <c:pt idx="55833">
                  <c:v>558221.31000000006</c:v>
                </c:pt>
                <c:pt idx="55834">
                  <c:v>558231.31000000006</c:v>
                </c:pt>
                <c:pt idx="55835">
                  <c:v>558241.31000000006</c:v>
                </c:pt>
                <c:pt idx="55836">
                  <c:v>558251.31000000006</c:v>
                </c:pt>
                <c:pt idx="55837">
                  <c:v>558261.31000000006</c:v>
                </c:pt>
                <c:pt idx="55838">
                  <c:v>558271.25</c:v>
                </c:pt>
                <c:pt idx="55839">
                  <c:v>558281.25</c:v>
                </c:pt>
                <c:pt idx="55840">
                  <c:v>558291.31000000006</c:v>
                </c:pt>
                <c:pt idx="55841">
                  <c:v>558301.25</c:v>
                </c:pt>
                <c:pt idx="55842">
                  <c:v>558311.25</c:v>
                </c:pt>
                <c:pt idx="55843">
                  <c:v>558321.31000000006</c:v>
                </c:pt>
                <c:pt idx="55844">
                  <c:v>558331.25</c:v>
                </c:pt>
                <c:pt idx="55845">
                  <c:v>558341.25</c:v>
                </c:pt>
                <c:pt idx="55846">
                  <c:v>558351.31000000006</c:v>
                </c:pt>
                <c:pt idx="55847">
                  <c:v>558361.31000000006</c:v>
                </c:pt>
                <c:pt idx="55848">
                  <c:v>558371.25</c:v>
                </c:pt>
                <c:pt idx="55849">
                  <c:v>558381.25</c:v>
                </c:pt>
                <c:pt idx="55850">
                  <c:v>558391.25</c:v>
                </c:pt>
                <c:pt idx="55851">
                  <c:v>558401.25</c:v>
                </c:pt>
                <c:pt idx="55852">
                  <c:v>558411.25</c:v>
                </c:pt>
                <c:pt idx="55853">
                  <c:v>558421.25</c:v>
                </c:pt>
                <c:pt idx="55854">
                  <c:v>558431.25</c:v>
                </c:pt>
                <c:pt idx="55855">
                  <c:v>558441.25</c:v>
                </c:pt>
                <c:pt idx="55856">
                  <c:v>558451.25</c:v>
                </c:pt>
                <c:pt idx="55857">
                  <c:v>558461.25</c:v>
                </c:pt>
                <c:pt idx="55858">
                  <c:v>558471.25</c:v>
                </c:pt>
                <c:pt idx="55859">
                  <c:v>558481.25</c:v>
                </c:pt>
                <c:pt idx="55860">
                  <c:v>558491.18999999808</c:v>
                </c:pt>
                <c:pt idx="55861">
                  <c:v>558501.18999999808</c:v>
                </c:pt>
                <c:pt idx="55862">
                  <c:v>558511.25</c:v>
                </c:pt>
                <c:pt idx="55863">
                  <c:v>558521.18999999808</c:v>
                </c:pt>
                <c:pt idx="55864">
                  <c:v>558531.18999999808</c:v>
                </c:pt>
                <c:pt idx="55865">
                  <c:v>558541.25</c:v>
                </c:pt>
                <c:pt idx="55866">
                  <c:v>558551.25</c:v>
                </c:pt>
                <c:pt idx="55867">
                  <c:v>558561.18999999808</c:v>
                </c:pt>
                <c:pt idx="55868">
                  <c:v>558571.25</c:v>
                </c:pt>
                <c:pt idx="55869">
                  <c:v>558581.25</c:v>
                </c:pt>
                <c:pt idx="55870">
                  <c:v>558591.18999999808</c:v>
                </c:pt>
                <c:pt idx="55871">
                  <c:v>558601.18999999808</c:v>
                </c:pt>
                <c:pt idx="55872">
                  <c:v>558611.18999999808</c:v>
                </c:pt>
                <c:pt idx="55873">
                  <c:v>558621.18999999808</c:v>
                </c:pt>
                <c:pt idx="55874">
                  <c:v>558631.18999999808</c:v>
                </c:pt>
                <c:pt idx="55875">
                  <c:v>558641.18999999808</c:v>
                </c:pt>
                <c:pt idx="55876">
                  <c:v>558651.18999999808</c:v>
                </c:pt>
                <c:pt idx="55877">
                  <c:v>558661.18999999808</c:v>
                </c:pt>
                <c:pt idx="55878">
                  <c:v>558671.18999999808</c:v>
                </c:pt>
                <c:pt idx="55879">
                  <c:v>558681.18999999808</c:v>
                </c:pt>
                <c:pt idx="55880">
                  <c:v>558691.18999999808</c:v>
                </c:pt>
                <c:pt idx="55881">
                  <c:v>558701.18999999808</c:v>
                </c:pt>
                <c:pt idx="55882">
                  <c:v>558711.25</c:v>
                </c:pt>
                <c:pt idx="55883">
                  <c:v>558721.18999999808</c:v>
                </c:pt>
                <c:pt idx="55884">
                  <c:v>558731.18999999808</c:v>
                </c:pt>
                <c:pt idx="55885">
                  <c:v>558741.18999999808</c:v>
                </c:pt>
                <c:pt idx="55886">
                  <c:v>558751.18999999808</c:v>
                </c:pt>
                <c:pt idx="55887">
                  <c:v>558761.18999999808</c:v>
                </c:pt>
                <c:pt idx="55888">
                  <c:v>558771.18999999808</c:v>
                </c:pt>
                <c:pt idx="55889">
                  <c:v>558781.18999999808</c:v>
                </c:pt>
                <c:pt idx="55890">
                  <c:v>558791.18999999808</c:v>
                </c:pt>
                <c:pt idx="55891">
                  <c:v>558801.18999999808</c:v>
                </c:pt>
                <c:pt idx="55892">
                  <c:v>558811.18999999808</c:v>
                </c:pt>
                <c:pt idx="55893">
                  <c:v>558821.18999999808</c:v>
                </c:pt>
                <c:pt idx="55894">
                  <c:v>558831.18999999808</c:v>
                </c:pt>
                <c:pt idx="55895">
                  <c:v>558841.18999999808</c:v>
                </c:pt>
                <c:pt idx="55896">
                  <c:v>558851.18999999808</c:v>
                </c:pt>
                <c:pt idx="55897">
                  <c:v>558861.13</c:v>
                </c:pt>
                <c:pt idx="55898">
                  <c:v>558871.18999999808</c:v>
                </c:pt>
                <c:pt idx="55899">
                  <c:v>558881.18999999808</c:v>
                </c:pt>
                <c:pt idx="55900">
                  <c:v>558891.13</c:v>
                </c:pt>
                <c:pt idx="55901">
                  <c:v>558901.18999999808</c:v>
                </c:pt>
                <c:pt idx="55902">
                  <c:v>558911.18999999808</c:v>
                </c:pt>
                <c:pt idx="55903">
                  <c:v>558921.13</c:v>
                </c:pt>
                <c:pt idx="55904">
                  <c:v>558931.18999999808</c:v>
                </c:pt>
                <c:pt idx="55905">
                  <c:v>558941.18999999808</c:v>
                </c:pt>
                <c:pt idx="55906">
                  <c:v>558951.18999999808</c:v>
                </c:pt>
                <c:pt idx="55907">
                  <c:v>558961.13</c:v>
                </c:pt>
                <c:pt idx="55908">
                  <c:v>558971.13</c:v>
                </c:pt>
                <c:pt idx="55909">
                  <c:v>558981.18999999808</c:v>
                </c:pt>
                <c:pt idx="55910">
                  <c:v>558991.13</c:v>
                </c:pt>
                <c:pt idx="55911">
                  <c:v>559001.13</c:v>
                </c:pt>
                <c:pt idx="55912">
                  <c:v>559011.18999999808</c:v>
                </c:pt>
                <c:pt idx="55913">
                  <c:v>559021.13</c:v>
                </c:pt>
                <c:pt idx="55914">
                  <c:v>559031.13</c:v>
                </c:pt>
                <c:pt idx="55915">
                  <c:v>559041.18999999808</c:v>
                </c:pt>
                <c:pt idx="55916">
                  <c:v>559051.13</c:v>
                </c:pt>
                <c:pt idx="55917">
                  <c:v>559061.13</c:v>
                </c:pt>
                <c:pt idx="55918">
                  <c:v>559071.13</c:v>
                </c:pt>
                <c:pt idx="55919">
                  <c:v>559081.06000000006</c:v>
                </c:pt>
                <c:pt idx="55920">
                  <c:v>559091.13</c:v>
                </c:pt>
                <c:pt idx="55921">
                  <c:v>559101.13</c:v>
                </c:pt>
                <c:pt idx="55922">
                  <c:v>559111.06000000006</c:v>
                </c:pt>
                <c:pt idx="55923">
                  <c:v>559121.13</c:v>
                </c:pt>
                <c:pt idx="55924">
                  <c:v>559131.13</c:v>
                </c:pt>
                <c:pt idx="55925">
                  <c:v>559141.13</c:v>
                </c:pt>
                <c:pt idx="55926">
                  <c:v>559151.13</c:v>
                </c:pt>
                <c:pt idx="55927">
                  <c:v>559161.13</c:v>
                </c:pt>
                <c:pt idx="55928">
                  <c:v>559171.13</c:v>
                </c:pt>
                <c:pt idx="55929">
                  <c:v>559181.06000000006</c:v>
                </c:pt>
                <c:pt idx="55930">
                  <c:v>559191.06000000006</c:v>
                </c:pt>
                <c:pt idx="55931">
                  <c:v>559201.13</c:v>
                </c:pt>
                <c:pt idx="55932">
                  <c:v>559211.06000000006</c:v>
                </c:pt>
                <c:pt idx="55933">
                  <c:v>559221.06000000006</c:v>
                </c:pt>
                <c:pt idx="55934">
                  <c:v>559231.13</c:v>
                </c:pt>
                <c:pt idx="55935">
                  <c:v>559241.06000000006</c:v>
                </c:pt>
                <c:pt idx="55936">
                  <c:v>559251.06000000006</c:v>
                </c:pt>
                <c:pt idx="55937">
                  <c:v>559261.13</c:v>
                </c:pt>
                <c:pt idx="55938">
                  <c:v>559271.06000000006</c:v>
                </c:pt>
                <c:pt idx="55939">
                  <c:v>559281.06000000006</c:v>
                </c:pt>
                <c:pt idx="55940">
                  <c:v>559291.13</c:v>
                </c:pt>
                <c:pt idx="55941">
                  <c:v>559301.13</c:v>
                </c:pt>
                <c:pt idx="55942">
                  <c:v>559311.06000000006</c:v>
                </c:pt>
                <c:pt idx="55943">
                  <c:v>559321.06000000006</c:v>
                </c:pt>
                <c:pt idx="55944">
                  <c:v>559331.06000000006</c:v>
                </c:pt>
                <c:pt idx="55945">
                  <c:v>559341.06000000006</c:v>
                </c:pt>
                <c:pt idx="55946">
                  <c:v>559351.06000000006</c:v>
                </c:pt>
                <c:pt idx="55947">
                  <c:v>559361.06000000006</c:v>
                </c:pt>
                <c:pt idx="55948">
                  <c:v>559371.06000000006</c:v>
                </c:pt>
                <c:pt idx="55949">
                  <c:v>559381.06000000006</c:v>
                </c:pt>
                <c:pt idx="55950">
                  <c:v>559391.06000000006</c:v>
                </c:pt>
                <c:pt idx="55951">
                  <c:v>559401.06000000006</c:v>
                </c:pt>
                <c:pt idx="55952">
                  <c:v>559411.06000000006</c:v>
                </c:pt>
                <c:pt idx="55953">
                  <c:v>559421.06000000006</c:v>
                </c:pt>
                <c:pt idx="55954">
                  <c:v>559431.06000000006</c:v>
                </c:pt>
                <c:pt idx="55955">
                  <c:v>559441.06000000006</c:v>
                </c:pt>
                <c:pt idx="55956">
                  <c:v>559451.06000000006</c:v>
                </c:pt>
                <c:pt idx="55957">
                  <c:v>559461.06000000006</c:v>
                </c:pt>
                <c:pt idx="55958">
                  <c:v>559471.06000000006</c:v>
                </c:pt>
                <c:pt idx="55959">
                  <c:v>559481.06000000006</c:v>
                </c:pt>
                <c:pt idx="55960">
                  <c:v>559491.06000000006</c:v>
                </c:pt>
                <c:pt idx="55961">
                  <c:v>559501.06000000006</c:v>
                </c:pt>
                <c:pt idx="55962">
                  <c:v>559511.06000000006</c:v>
                </c:pt>
                <c:pt idx="55963">
                  <c:v>559521.06000000006</c:v>
                </c:pt>
                <c:pt idx="55964">
                  <c:v>559531.06000000006</c:v>
                </c:pt>
                <c:pt idx="55965">
                  <c:v>559541.06000000006</c:v>
                </c:pt>
                <c:pt idx="55966">
                  <c:v>559551</c:v>
                </c:pt>
                <c:pt idx="55967">
                  <c:v>559561.06000000006</c:v>
                </c:pt>
                <c:pt idx="55968">
                  <c:v>559571.06000000006</c:v>
                </c:pt>
                <c:pt idx="55969">
                  <c:v>559581</c:v>
                </c:pt>
                <c:pt idx="55970">
                  <c:v>559591.06000000006</c:v>
                </c:pt>
                <c:pt idx="55971">
                  <c:v>559601.06000000006</c:v>
                </c:pt>
                <c:pt idx="55972">
                  <c:v>559611</c:v>
                </c:pt>
                <c:pt idx="55973">
                  <c:v>559621.06000000006</c:v>
                </c:pt>
                <c:pt idx="55974">
                  <c:v>559631.06000000006</c:v>
                </c:pt>
                <c:pt idx="55975">
                  <c:v>559641</c:v>
                </c:pt>
                <c:pt idx="55976">
                  <c:v>559651</c:v>
                </c:pt>
                <c:pt idx="55977">
                  <c:v>559661</c:v>
                </c:pt>
                <c:pt idx="55978">
                  <c:v>559671</c:v>
                </c:pt>
                <c:pt idx="55979">
                  <c:v>559681</c:v>
                </c:pt>
                <c:pt idx="55980">
                  <c:v>559691</c:v>
                </c:pt>
                <c:pt idx="55981">
                  <c:v>559701.06000000006</c:v>
                </c:pt>
                <c:pt idx="55982">
                  <c:v>559711</c:v>
                </c:pt>
                <c:pt idx="55983">
                  <c:v>559721</c:v>
                </c:pt>
                <c:pt idx="55984">
                  <c:v>559731.06000000006</c:v>
                </c:pt>
                <c:pt idx="55985">
                  <c:v>559741</c:v>
                </c:pt>
                <c:pt idx="55986">
                  <c:v>559751</c:v>
                </c:pt>
                <c:pt idx="55987">
                  <c:v>559761</c:v>
                </c:pt>
                <c:pt idx="55988">
                  <c:v>559770.9399999989</c:v>
                </c:pt>
                <c:pt idx="55989">
                  <c:v>559781</c:v>
                </c:pt>
                <c:pt idx="55990">
                  <c:v>559791</c:v>
                </c:pt>
                <c:pt idx="55991">
                  <c:v>559800.9399999989</c:v>
                </c:pt>
                <c:pt idx="55992">
                  <c:v>559811</c:v>
                </c:pt>
                <c:pt idx="55993">
                  <c:v>559821</c:v>
                </c:pt>
                <c:pt idx="55994">
                  <c:v>559830.9399999989</c:v>
                </c:pt>
                <c:pt idx="55995">
                  <c:v>559841</c:v>
                </c:pt>
                <c:pt idx="55996">
                  <c:v>559851</c:v>
                </c:pt>
                <c:pt idx="55997">
                  <c:v>559860.9399999989</c:v>
                </c:pt>
                <c:pt idx="55998">
                  <c:v>559871</c:v>
                </c:pt>
                <c:pt idx="55999">
                  <c:v>559881</c:v>
                </c:pt>
                <c:pt idx="56000">
                  <c:v>559891</c:v>
                </c:pt>
                <c:pt idx="56001">
                  <c:v>559900.9399999989</c:v>
                </c:pt>
                <c:pt idx="56002">
                  <c:v>559910.9399999989</c:v>
                </c:pt>
                <c:pt idx="56003">
                  <c:v>559921</c:v>
                </c:pt>
                <c:pt idx="56004">
                  <c:v>559930.9399999989</c:v>
                </c:pt>
                <c:pt idx="56005">
                  <c:v>559940.9399999989</c:v>
                </c:pt>
                <c:pt idx="56006">
                  <c:v>559951</c:v>
                </c:pt>
                <c:pt idx="56007">
                  <c:v>559960.9399999989</c:v>
                </c:pt>
                <c:pt idx="56008">
                  <c:v>559970.9399999989</c:v>
                </c:pt>
                <c:pt idx="56009">
                  <c:v>559981</c:v>
                </c:pt>
                <c:pt idx="56010">
                  <c:v>559990.9399999989</c:v>
                </c:pt>
                <c:pt idx="56011">
                  <c:v>560000.9399999989</c:v>
                </c:pt>
                <c:pt idx="56012">
                  <c:v>560010.9399999989</c:v>
                </c:pt>
                <c:pt idx="56013">
                  <c:v>560020.9399999989</c:v>
                </c:pt>
                <c:pt idx="56014">
                  <c:v>560030.9399999989</c:v>
                </c:pt>
                <c:pt idx="56015">
                  <c:v>560040.9399999989</c:v>
                </c:pt>
                <c:pt idx="56016">
                  <c:v>560050.9399999989</c:v>
                </c:pt>
                <c:pt idx="56017">
                  <c:v>560060.9399999989</c:v>
                </c:pt>
                <c:pt idx="56018">
                  <c:v>560070.9399999989</c:v>
                </c:pt>
                <c:pt idx="56019">
                  <c:v>560080.9399999989</c:v>
                </c:pt>
                <c:pt idx="56020">
                  <c:v>560090.9399999989</c:v>
                </c:pt>
                <c:pt idx="56021">
                  <c:v>560100.9399999989</c:v>
                </c:pt>
                <c:pt idx="56022">
                  <c:v>560110.9399999989</c:v>
                </c:pt>
                <c:pt idx="56023">
                  <c:v>560120.9399999989</c:v>
                </c:pt>
                <c:pt idx="56024">
                  <c:v>560130.9399999989</c:v>
                </c:pt>
                <c:pt idx="56025">
                  <c:v>560140.9399999989</c:v>
                </c:pt>
                <c:pt idx="56026">
                  <c:v>560150.9399999989</c:v>
                </c:pt>
                <c:pt idx="56027">
                  <c:v>560160.9399999989</c:v>
                </c:pt>
                <c:pt idx="56028">
                  <c:v>560170.9399999989</c:v>
                </c:pt>
                <c:pt idx="56029">
                  <c:v>560180.9399999989</c:v>
                </c:pt>
                <c:pt idx="56030">
                  <c:v>560190.9399999989</c:v>
                </c:pt>
                <c:pt idx="56031">
                  <c:v>560200.9399999989</c:v>
                </c:pt>
                <c:pt idx="56032">
                  <c:v>560210.9399999989</c:v>
                </c:pt>
                <c:pt idx="56033">
                  <c:v>560220.9399999989</c:v>
                </c:pt>
                <c:pt idx="56034">
                  <c:v>560230.88</c:v>
                </c:pt>
                <c:pt idx="56035">
                  <c:v>560240.88</c:v>
                </c:pt>
                <c:pt idx="56036">
                  <c:v>560250.9399999989</c:v>
                </c:pt>
                <c:pt idx="56037">
                  <c:v>560260.88</c:v>
                </c:pt>
                <c:pt idx="56038">
                  <c:v>560270.88</c:v>
                </c:pt>
                <c:pt idx="56039">
                  <c:v>560280.9399999989</c:v>
                </c:pt>
                <c:pt idx="56040">
                  <c:v>560290.9399999989</c:v>
                </c:pt>
                <c:pt idx="56041">
                  <c:v>560300.88</c:v>
                </c:pt>
                <c:pt idx="56042">
                  <c:v>560310.9399999989</c:v>
                </c:pt>
                <c:pt idx="56043">
                  <c:v>560320.9399999989</c:v>
                </c:pt>
                <c:pt idx="56044">
                  <c:v>560330.88</c:v>
                </c:pt>
                <c:pt idx="56045">
                  <c:v>560340.88</c:v>
                </c:pt>
                <c:pt idx="56046">
                  <c:v>560350.88</c:v>
                </c:pt>
                <c:pt idx="56047">
                  <c:v>560360.88</c:v>
                </c:pt>
                <c:pt idx="56048">
                  <c:v>560370.88</c:v>
                </c:pt>
                <c:pt idx="56049">
                  <c:v>560380.88</c:v>
                </c:pt>
                <c:pt idx="56050">
                  <c:v>560390.88</c:v>
                </c:pt>
                <c:pt idx="56051">
                  <c:v>560400.88</c:v>
                </c:pt>
                <c:pt idx="56052">
                  <c:v>560410.88</c:v>
                </c:pt>
                <c:pt idx="56053">
                  <c:v>560420.88</c:v>
                </c:pt>
                <c:pt idx="56054">
                  <c:v>560430.88</c:v>
                </c:pt>
                <c:pt idx="56055">
                  <c:v>560440.88</c:v>
                </c:pt>
                <c:pt idx="56056">
                  <c:v>560450.9399999989</c:v>
                </c:pt>
                <c:pt idx="56057">
                  <c:v>560460.88</c:v>
                </c:pt>
                <c:pt idx="56058">
                  <c:v>560470.88</c:v>
                </c:pt>
                <c:pt idx="56059">
                  <c:v>560480.88</c:v>
                </c:pt>
                <c:pt idx="56060">
                  <c:v>560490.81000000006</c:v>
                </c:pt>
                <c:pt idx="56061">
                  <c:v>560500.88</c:v>
                </c:pt>
                <c:pt idx="56062">
                  <c:v>560510.88</c:v>
                </c:pt>
                <c:pt idx="56063">
                  <c:v>560520.81000000006</c:v>
                </c:pt>
                <c:pt idx="56064">
                  <c:v>560530.88</c:v>
                </c:pt>
                <c:pt idx="56065">
                  <c:v>560540.88</c:v>
                </c:pt>
                <c:pt idx="56066">
                  <c:v>560550.81000000006</c:v>
                </c:pt>
                <c:pt idx="56067">
                  <c:v>560560.88</c:v>
                </c:pt>
                <c:pt idx="56068">
                  <c:v>560570.88</c:v>
                </c:pt>
                <c:pt idx="56069">
                  <c:v>560580.81000000006</c:v>
                </c:pt>
                <c:pt idx="56070">
                  <c:v>560590.81000000006</c:v>
                </c:pt>
                <c:pt idx="56071">
                  <c:v>560600.81000000006</c:v>
                </c:pt>
                <c:pt idx="56072">
                  <c:v>560610.81000000006</c:v>
                </c:pt>
                <c:pt idx="56073">
                  <c:v>560620.81000000006</c:v>
                </c:pt>
                <c:pt idx="56074">
                  <c:v>560630.81000000006</c:v>
                </c:pt>
                <c:pt idx="56075">
                  <c:v>560640.88</c:v>
                </c:pt>
                <c:pt idx="56076">
                  <c:v>560650.81000000006</c:v>
                </c:pt>
                <c:pt idx="56077">
                  <c:v>560660.81000000006</c:v>
                </c:pt>
                <c:pt idx="56078">
                  <c:v>560670.88</c:v>
                </c:pt>
                <c:pt idx="56079">
                  <c:v>560680.81000000006</c:v>
                </c:pt>
                <c:pt idx="56080">
                  <c:v>560690.81000000006</c:v>
                </c:pt>
                <c:pt idx="56081">
                  <c:v>560700.81000000006</c:v>
                </c:pt>
                <c:pt idx="56082">
                  <c:v>560710.81000000006</c:v>
                </c:pt>
                <c:pt idx="56083">
                  <c:v>560720.81000000006</c:v>
                </c:pt>
                <c:pt idx="56084">
                  <c:v>560730.81000000006</c:v>
                </c:pt>
                <c:pt idx="56085">
                  <c:v>560740.81000000006</c:v>
                </c:pt>
                <c:pt idx="56086">
                  <c:v>560750.81000000006</c:v>
                </c:pt>
                <c:pt idx="56087">
                  <c:v>560760.81000000006</c:v>
                </c:pt>
                <c:pt idx="56088">
                  <c:v>560770.81000000006</c:v>
                </c:pt>
                <c:pt idx="56089">
                  <c:v>560780.81000000006</c:v>
                </c:pt>
                <c:pt idx="56090">
                  <c:v>560790.81000000006</c:v>
                </c:pt>
                <c:pt idx="56091">
                  <c:v>560800.81000000006</c:v>
                </c:pt>
                <c:pt idx="56092">
                  <c:v>560810.81000000006</c:v>
                </c:pt>
                <c:pt idx="56093">
                  <c:v>560820.75</c:v>
                </c:pt>
                <c:pt idx="56094">
                  <c:v>560830.81000000006</c:v>
                </c:pt>
                <c:pt idx="56095">
                  <c:v>560840.81000000006</c:v>
                </c:pt>
                <c:pt idx="56096">
                  <c:v>560850.75</c:v>
                </c:pt>
                <c:pt idx="56097">
                  <c:v>560860.81000000006</c:v>
                </c:pt>
                <c:pt idx="56098">
                  <c:v>560870.81000000006</c:v>
                </c:pt>
                <c:pt idx="56099">
                  <c:v>560880.81000000006</c:v>
                </c:pt>
                <c:pt idx="56100">
                  <c:v>560890.81000000006</c:v>
                </c:pt>
                <c:pt idx="56101">
                  <c:v>560900.81000000006</c:v>
                </c:pt>
                <c:pt idx="56102">
                  <c:v>560910.81000000006</c:v>
                </c:pt>
                <c:pt idx="56103">
                  <c:v>560920.75</c:v>
                </c:pt>
                <c:pt idx="56104">
                  <c:v>560930.75</c:v>
                </c:pt>
                <c:pt idx="56105">
                  <c:v>560940.81000000006</c:v>
                </c:pt>
                <c:pt idx="56106">
                  <c:v>560950.75</c:v>
                </c:pt>
                <c:pt idx="56107">
                  <c:v>560960.75</c:v>
                </c:pt>
                <c:pt idx="56108">
                  <c:v>560970.81000000006</c:v>
                </c:pt>
                <c:pt idx="56109">
                  <c:v>560980.75</c:v>
                </c:pt>
                <c:pt idx="56110">
                  <c:v>560990.75</c:v>
                </c:pt>
                <c:pt idx="56111">
                  <c:v>561000.81000000006</c:v>
                </c:pt>
                <c:pt idx="56112">
                  <c:v>561010.75</c:v>
                </c:pt>
                <c:pt idx="56113">
                  <c:v>561020.75</c:v>
                </c:pt>
                <c:pt idx="56114">
                  <c:v>561030.81000000006</c:v>
                </c:pt>
                <c:pt idx="56115">
                  <c:v>561040.81000000006</c:v>
                </c:pt>
                <c:pt idx="56116">
                  <c:v>561050.75</c:v>
                </c:pt>
                <c:pt idx="56117">
                  <c:v>561060.75</c:v>
                </c:pt>
                <c:pt idx="56118">
                  <c:v>561070.75</c:v>
                </c:pt>
                <c:pt idx="56119">
                  <c:v>561080.75</c:v>
                </c:pt>
                <c:pt idx="56120">
                  <c:v>561090.75</c:v>
                </c:pt>
                <c:pt idx="56121">
                  <c:v>561100.75</c:v>
                </c:pt>
                <c:pt idx="56122">
                  <c:v>561110.75</c:v>
                </c:pt>
                <c:pt idx="56123">
                  <c:v>561120.75</c:v>
                </c:pt>
                <c:pt idx="56124">
                  <c:v>561130.75</c:v>
                </c:pt>
                <c:pt idx="56125">
                  <c:v>561140.75</c:v>
                </c:pt>
                <c:pt idx="56126">
                  <c:v>561150.75</c:v>
                </c:pt>
                <c:pt idx="56127">
                  <c:v>561160.75</c:v>
                </c:pt>
                <c:pt idx="56128">
                  <c:v>561170.68999999808</c:v>
                </c:pt>
                <c:pt idx="56129">
                  <c:v>561180.68999999808</c:v>
                </c:pt>
                <c:pt idx="56130">
                  <c:v>561190.75</c:v>
                </c:pt>
                <c:pt idx="56131">
                  <c:v>561200.68999999808</c:v>
                </c:pt>
                <c:pt idx="56132">
                  <c:v>561210.68999999808</c:v>
                </c:pt>
                <c:pt idx="56133">
                  <c:v>561220.75</c:v>
                </c:pt>
                <c:pt idx="56134">
                  <c:v>561230.75</c:v>
                </c:pt>
                <c:pt idx="56135">
                  <c:v>561240.68999999808</c:v>
                </c:pt>
                <c:pt idx="56136">
                  <c:v>561250.75</c:v>
                </c:pt>
                <c:pt idx="56137">
                  <c:v>561260.75</c:v>
                </c:pt>
                <c:pt idx="56138">
                  <c:v>561270.68999999808</c:v>
                </c:pt>
                <c:pt idx="56139">
                  <c:v>561280.68999999808</c:v>
                </c:pt>
                <c:pt idx="56140">
                  <c:v>561290.68999999808</c:v>
                </c:pt>
                <c:pt idx="56141">
                  <c:v>561300.68999999808</c:v>
                </c:pt>
                <c:pt idx="56142">
                  <c:v>561310.68999999808</c:v>
                </c:pt>
                <c:pt idx="56143">
                  <c:v>561320.68999999808</c:v>
                </c:pt>
                <c:pt idx="56144">
                  <c:v>561330.68999999808</c:v>
                </c:pt>
                <c:pt idx="56145">
                  <c:v>561340.68999999808</c:v>
                </c:pt>
                <c:pt idx="56146">
                  <c:v>561350.68999999808</c:v>
                </c:pt>
                <c:pt idx="56147">
                  <c:v>561360.68999999808</c:v>
                </c:pt>
                <c:pt idx="56148">
                  <c:v>561370.68999999808</c:v>
                </c:pt>
                <c:pt idx="56149">
                  <c:v>561380.68999999808</c:v>
                </c:pt>
                <c:pt idx="56150">
                  <c:v>561390.68999999808</c:v>
                </c:pt>
                <c:pt idx="56151">
                  <c:v>561400.68999999808</c:v>
                </c:pt>
                <c:pt idx="56152">
                  <c:v>561410.68999999808</c:v>
                </c:pt>
                <c:pt idx="56153">
                  <c:v>561420.68999999808</c:v>
                </c:pt>
                <c:pt idx="56154">
                  <c:v>561430.68999999808</c:v>
                </c:pt>
                <c:pt idx="56155">
                  <c:v>561440.68999999808</c:v>
                </c:pt>
                <c:pt idx="56156">
                  <c:v>561450.68999999808</c:v>
                </c:pt>
                <c:pt idx="56157">
                  <c:v>561460.68999999808</c:v>
                </c:pt>
                <c:pt idx="56158">
                  <c:v>561470.68999999808</c:v>
                </c:pt>
                <c:pt idx="56159">
                  <c:v>561480.68999999808</c:v>
                </c:pt>
                <c:pt idx="56160">
                  <c:v>561490.68999999808</c:v>
                </c:pt>
                <c:pt idx="56161">
                  <c:v>561500.68999999808</c:v>
                </c:pt>
                <c:pt idx="56162">
                  <c:v>561510.68999999808</c:v>
                </c:pt>
                <c:pt idx="56163">
                  <c:v>561520.68999999808</c:v>
                </c:pt>
                <c:pt idx="56164">
                  <c:v>561530.68999999808</c:v>
                </c:pt>
                <c:pt idx="56165">
                  <c:v>561540.63</c:v>
                </c:pt>
                <c:pt idx="56166">
                  <c:v>561550.68999999808</c:v>
                </c:pt>
                <c:pt idx="56167">
                  <c:v>561560.68999999808</c:v>
                </c:pt>
                <c:pt idx="56168">
                  <c:v>561570.63</c:v>
                </c:pt>
                <c:pt idx="56169">
                  <c:v>561580.68999999808</c:v>
                </c:pt>
                <c:pt idx="56170">
                  <c:v>561590.68999999808</c:v>
                </c:pt>
                <c:pt idx="56171">
                  <c:v>561600.63</c:v>
                </c:pt>
                <c:pt idx="56172">
                  <c:v>561610.68999999808</c:v>
                </c:pt>
                <c:pt idx="56173">
                  <c:v>561620.68999999808</c:v>
                </c:pt>
                <c:pt idx="56174">
                  <c:v>561630.68999999808</c:v>
                </c:pt>
                <c:pt idx="56175">
                  <c:v>561640.63</c:v>
                </c:pt>
                <c:pt idx="56176">
                  <c:v>561650.63</c:v>
                </c:pt>
                <c:pt idx="56177">
                  <c:v>561660.68999999808</c:v>
                </c:pt>
                <c:pt idx="56178">
                  <c:v>561670.63</c:v>
                </c:pt>
                <c:pt idx="56179">
                  <c:v>561680.63</c:v>
                </c:pt>
                <c:pt idx="56180">
                  <c:v>561690.68999999808</c:v>
                </c:pt>
                <c:pt idx="56181">
                  <c:v>561700.63</c:v>
                </c:pt>
                <c:pt idx="56182">
                  <c:v>561710.63</c:v>
                </c:pt>
                <c:pt idx="56183">
                  <c:v>561720.68999999808</c:v>
                </c:pt>
                <c:pt idx="56184">
                  <c:v>561730.63</c:v>
                </c:pt>
                <c:pt idx="56185">
                  <c:v>561740.63</c:v>
                </c:pt>
                <c:pt idx="56186">
                  <c:v>561750.63</c:v>
                </c:pt>
                <c:pt idx="56187">
                  <c:v>561760.56000000006</c:v>
                </c:pt>
                <c:pt idx="56188">
                  <c:v>561770.63</c:v>
                </c:pt>
                <c:pt idx="56189">
                  <c:v>561780.63</c:v>
                </c:pt>
                <c:pt idx="56190">
                  <c:v>561790.56000000006</c:v>
                </c:pt>
                <c:pt idx="56191">
                  <c:v>561800.63</c:v>
                </c:pt>
                <c:pt idx="56192">
                  <c:v>561810.63</c:v>
                </c:pt>
                <c:pt idx="56193">
                  <c:v>561820.63</c:v>
                </c:pt>
                <c:pt idx="56194">
                  <c:v>561830.63</c:v>
                </c:pt>
                <c:pt idx="56195">
                  <c:v>561840.63</c:v>
                </c:pt>
                <c:pt idx="56196">
                  <c:v>561850.63</c:v>
                </c:pt>
                <c:pt idx="56197">
                  <c:v>561860.56000000006</c:v>
                </c:pt>
                <c:pt idx="56198">
                  <c:v>561870.56000000006</c:v>
                </c:pt>
                <c:pt idx="56199">
                  <c:v>561880.63</c:v>
                </c:pt>
                <c:pt idx="56200">
                  <c:v>561890.56000000006</c:v>
                </c:pt>
                <c:pt idx="56201">
                  <c:v>561900.56000000006</c:v>
                </c:pt>
                <c:pt idx="56202">
                  <c:v>561910.63</c:v>
                </c:pt>
                <c:pt idx="56203">
                  <c:v>561920.56000000006</c:v>
                </c:pt>
                <c:pt idx="56204">
                  <c:v>561930.56000000006</c:v>
                </c:pt>
                <c:pt idx="56205">
                  <c:v>561940.63</c:v>
                </c:pt>
                <c:pt idx="56206">
                  <c:v>561950.56000000006</c:v>
                </c:pt>
                <c:pt idx="56207">
                  <c:v>561960.56000000006</c:v>
                </c:pt>
                <c:pt idx="56208">
                  <c:v>561970.56000000006</c:v>
                </c:pt>
                <c:pt idx="56209">
                  <c:v>561980.56000000006</c:v>
                </c:pt>
                <c:pt idx="56210">
                  <c:v>561990.56000000006</c:v>
                </c:pt>
                <c:pt idx="56211">
                  <c:v>562000.56000000006</c:v>
                </c:pt>
                <c:pt idx="56212">
                  <c:v>562010.56000000006</c:v>
                </c:pt>
                <c:pt idx="56213">
                  <c:v>562020.56000000006</c:v>
                </c:pt>
                <c:pt idx="56214">
                  <c:v>562030.56000000006</c:v>
                </c:pt>
                <c:pt idx="56215">
                  <c:v>562040.56000000006</c:v>
                </c:pt>
                <c:pt idx="56216">
                  <c:v>562050.56000000006</c:v>
                </c:pt>
                <c:pt idx="56217">
                  <c:v>562060.56000000006</c:v>
                </c:pt>
                <c:pt idx="56218">
                  <c:v>562070.56000000006</c:v>
                </c:pt>
                <c:pt idx="56219">
                  <c:v>562080.56000000006</c:v>
                </c:pt>
                <c:pt idx="56220">
                  <c:v>562090.56000000006</c:v>
                </c:pt>
                <c:pt idx="56221">
                  <c:v>562100.56000000006</c:v>
                </c:pt>
                <c:pt idx="56222">
                  <c:v>562110.56000000006</c:v>
                </c:pt>
                <c:pt idx="56223">
                  <c:v>562120.56000000006</c:v>
                </c:pt>
                <c:pt idx="56224">
                  <c:v>562130.56000000006</c:v>
                </c:pt>
                <c:pt idx="56225">
                  <c:v>562140.56000000006</c:v>
                </c:pt>
                <c:pt idx="56226">
                  <c:v>562150.56000000006</c:v>
                </c:pt>
                <c:pt idx="56227">
                  <c:v>562160.56000000006</c:v>
                </c:pt>
                <c:pt idx="56228">
                  <c:v>562170.56000000006</c:v>
                </c:pt>
                <c:pt idx="56229">
                  <c:v>562180.56000000006</c:v>
                </c:pt>
                <c:pt idx="56230">
                  <c:v>562190.56000000006</c:v>
                </c:pt>
                <c:pt idx="56231">
                  <c:v>562200.56000000006</c:v>
                </c:pt>
                <c:pt idx="56232">
                  <c:v>562210.56000000006</c:v>
                </c:pt>
                <c:pt idx="56233">
                  <c:v>562220.56000000006</c:v>
                </c:pt>
                <c:pt idx="56234">
                  <c:v>562230.5</c:v>
                </c:pt>
                <c:pt idx="56235">
                  <c:v>562240.56000000006</c:v>
                </c:pt>
                <c:pt idx="56236">
                  <c:v>562250.56000000006</c:v>
                </c:pt>
                <c:pt idx="56237">
                  <c:v>562260.5</c:v>
                </c:pt>
                <c:pt idx="56238">
                  <c:v>562270.56000000006</c:v>
                </c:pt>
                <c:pt idx="56239">
                  <c:v>562280.56000000006</c:v>
                </c:pt>
                <c:pt idx="56240">
                  <c:v>562290.5</c:v>
                </c:pt>
                <c:pt idx="56241">
                  <c:v>562300.56000000006</c:v>
                </c:pt>
                <c:pt idx="56242">
                  <c:v>562310.56000000006</c:v>
                </c:pt>
                <c:pt idx="56243">
                  <c:v>562320.5</c:v>
                </c:pt>
                <c:pt idx="56244">
                  <c:v>562330.5</c:v>
                </c:pt>
                <c:pt idx="56245">
                  <c:v>562340.5</c:v>
                </c:pt>
                <c:pt idx="56246">
                  <c:v>562350.5</c:v>
                </c:pt>
                <c:pt idx="56247">
                  <c:v>562360.5</c:v>
                </c:pt>
                <c:pt idx="56248">
                  <c:v>562370.5</c:v>
                </c:pt>
                <c:pt idx="56249">
                  <c:v>562380.56000000006</c:v>
                </c:pt>
                <c:pt idx="56250">
                  <c:v>562390.5</c:v>
                </c:pt>
                <c:pt idx="56251">
                  <c:v>562400.5</c:v>
                </c:pt>
                <c:pt idx="56252">
                  <c:v>562410.56000000006</c:v>
                </c:pt>
                <c:pt idx="56253">
                  <c:v>562420.5</c:v>
                </c:pt>
                <c:pt idx="56254">
                  <c:v>562430.5</c:v>
                </c:pt>
                <c:pt idx="56255">
                  <c:v>562440.5</c:v>
                </c:pt>
                <c:pt idx="56256">
                  <c:v>562450.4399999989</c:v>
                </c:pt>
                <c:pt idx="56257">
                  <c:v>562460.5</c:v>
                </c:pt>
                <c:pt idx="56258">
                  <c:v>562470.5</c:v>
                </c:pt>
                <c:pt idx="56259">
                  <c:v>562480.4399999989</c:v>
                </c:pt>
                <c:pt idx="56260">
                  <c:v>562490.5</c:v>
                </c:pt>
                <c:pt idx="56261">
                  <c:v>562500.5</c:v>
                </c:pt>
                <c:pt idx="56262">
                  <c:v>562510.4399999989</c:v>
                </c:pt>
                <c:pt idx="56263">
                  <c:v>562520.5</c:v>
                </c:pt>
                <c:pt idx="56264">
                  <c:v>562530.5</c:v>
                </c:pt>
                <c:pt idx="56265">
                  <c:v>562540.4399999989</c:v>
                </c:pt>
                <c:pt idx="56266">
                  <c:v>562550.4399999989</c:v>
                </c:pt>
                <c:pt idx="56267">
                  <c:v>562560.4399999989</c:v>
                </c:pt>
                <c:pt idx="56268">
                  <c:v>562570.5</c:v>
                </c:pt>
                <c:pt idx="56269">
                  <c:v>562580.4399999989</c:v>
                </c:pt>
                <c:pt idx="56270">
                  <c:v>562590.4399999989</c:v>
                </c:pt>
                <c:pt idx="56271">
                  <c:v>562600.5</c:v>
                </c:pt>
                <c:pt idx="56272">
                  <c:v>562610.4399999989</c:v>
                </c:pt>
                <c:pt idx="56273">
                  <c:v>562620.4399999989</c:v>
                </c:pt>
                <c:pt idx="56274">
                  <c:v>562630.5</c:v>
                </c:pt>
                <c:pt idx="56275">
                  <c:v>562640.4399999989</c:v>
                </c:pt>
                <c:pt idx="56276">
                  <c:v>562650.4399999989</c:v>
                </c:pt>
                <c:pt idx="56277">
                  <c:v>562660.4399999989</c:v>
                </c:pt>
                <c:pt idx="56278">
                  <c:v>562670.4399999989</c:v>
                </c:pt>
                <c:pt idx="56279">
                  <c:v>562680.4399999989</c:v>
                </c:pt>
                <c:pt idx="56280">
                  <c:v>562690.4399999989</c:v>
                </c:pt>
                <c:pt idx="56281">
                  <c:v>562700.4399999989</c:v>
                </c:pt>
                <c:pt idx="56282">
                  <c:v>562710.4399999989</c:v>
                </c:pt>
                <c:pt idx="56283">
                  <c:v>562720.4399999989</c:v>
                </c:pt>
                <c:pt idx="56284">
                  <c:v>562730.4399999989</c:v>
                </c:pt>
                <c:pt idx="56285">
                  <c:v>562740.4399999989</c:v>
                </c:pt>
                <c:pt idx="56286">
                  <c:v>562750.4399999989</c:v>
                </c:pt>
                <c:pt idx="56287">
                  <c:v>562760.4399999989</c:v>
                </c:pt>
                <c:pt idx="56288">
                  <c:v>562770.4399999989</c:v>
                </c:pt>
                <c:pt idx="56289">
                  <c:v>562780.4399999989</c:v>
                </c:pt>
                <c:pt idx="56290">
                  <c:v>562790.4399999989</c:v>
                </c:pt>
                <c:pt idx="56291">
                  <c:v>562800.4399999989</c:v>
                </c:pt>
                <c:pt idx="56292">
                  <c:v>562810.4399999989</c:v>
                </c:pt>
                <c:pt idx="56293">
                  <c:v>562820.4399999989</c:v>
                </c:pt>
                <c:pt idx="56294">
                  <c:v>562830.4399999989</c:v>
                </c:pt>
                <c:pt idx="56295">
                  <c:v>562840.4399999989</c:v>
                </c:pt>
                <c:pt idx="56296">
                  <c:v>562850.4399999989</c:v>
                </c:pt>
                <c:pt idx="56297">
                  <c:v>562860.4399999989</c:v>
                </c:pt>
                <c:pt idx="56298">
                  <c:v>562870.4399999989</c:v>
                </c:pt>
                <c:pt idx="56299">
                  <c:v>562880.4399999989</c:v>
                </c:pt>
                <c:pt idx="56300">
                  <c:v>562890.4399999989</c:v>
                </c:pt>
                <c:pt idx="56301">
                  <c:v>562900.4399999989</c:v>
                </c:pt>
                <c:pt idx="56302">
                  <c:v>562910.38</c:v>
                </c:pt>
                <c:pt idx="56303">
                  <c:v>562920.38</c:v>
                </c:pt>
                <c:pt idx="56304">
                  <c:v>562930.4399999989</c:v>
                </c:pt>
                <c:pt idx="56305">
                  <c:v>562940.38</c:v>
                </c:pt>
                <c:pt idx="56306">
                  <c:v>562950.38</c:v>
                </c:pt>
                <c:pt idx="56307">
                  <c:v>562960.4399999989</c:v>
                </c:pt>
                <c:pt idx="56308">
                  <c:v>562970.4399999989</c:v>
                </c:pt>
                <c:pt idx="56309">
                  <c:v>562980.38</c:v>
                </c:pt>
                <c:pt idx="56310">
                  <c:v>562990.4399999989</c:v>
                </c:pt>
                <c:pt idx="56311">
                  <c:v>563000.4399999989</c:v>
                </c:pt>
                <c:pt idx="56312">
                  <c:v>563010.38</c:v>
                </c:pt>
                <c:pt idx="56313">
                  <c:v>563020.38</c:v>
                </c:pt>
                <c:pt idx="56314">
                  <c:v>563030.38</c:v>
                </c:pt>
                <c:pt idx="56315">
                  <c:v>563040.38</c:v>
                </c:pt>
                <c:pt idx="56316">
                  <c:v>563050.38</c:v>
                </c:pt>
                <c:pt idx="56317">
                  <c:v>563060.38</c:v>
                </c:pt>
                <c:pt idx="56318">
                  <c:v>563070.38</c:v>
                </c:pt>
                <c:pt idx="56319">
                  <c:v>563080.38</c:v>
                </c:pt>
                <c:pt idx="56320">
                  <c:v>563090.38</c:v>
                </c:pt>
                <c:pt idx="56321">
                  <c:v>563100.38</c:v>
                </c:pt>
                <c:pt idx="56322">
                  <c:v>563110.38</c:v>
                </c:pt>
                <c:pt idx="56323">
                  <c:v>563120.38</c:v>
                </c:pt>
                <c:pt idx="56324">
                  <c:v>563130.31000000006</c:v>
                </c:pt>
                <c:pt idx="56325">
                  <c:v>563140.31000000006</c:v>
                </c:pt>
                <c:pt idx="56326">
                  <c:v>563150.38</c:v>
                </c:pt>
                <c:pt idx="56327">
                  <c:v>563160.38</c:v>
                </c:pt>
                <c:pt idx="56328">
                  <c:v>563170.31000000006</c:v>
                </c:pt>
                <c:pt idx="56329">
                  <c:v>563180.38</c:v>
                </c:pt>
                <c:pt idx="56330">
                  <c:v>563190.38</c:v>
                </c:pt>
                <c:pt idx="56331">
                  <c:v>563200.31000000006</c:v>
                </c:pt>
                <c:pt idx="56332">
                  <c:v>563210.38</c:v>
                </c:pt>
                <c:pt idx="56333">
                  <c:v>563220.38</c:v>
                </c:pt>
                <c:pt idx="56334">
                  <c:v>563230.31000000006</c:v>
                </c:pt>
                <c:pt idx="56335">
                  <c:v>563240.31000000006</c:v>
                </c:pt>
                <c:pt idx="56336">
                  <c:v>563250.38</c:v>
                </c:pt>
                <c:pt idx="56337">
                  <c:v>563260.31000000006</c:v>
                </c:pt>
                <c:pt idx="56338">
                  <c:v>563270.31000000006</c:v>
                </c:pt>
                <c:pt idx="56339">
                  <c:v>563280.31000000006</c:v>
                </c:pt>
                <c:pt idx="56340">
                  <c:v>563290.31000000006</c:v>
                </c:pt>
                <c:pt idx="56341">
                  <c:v>563300.31000000006</c:v>
                </c:pt>
                <c:pt idx="56342">
                  <c:v>563310.31000000006</c:v>
                </c:pt>
                <c:pt idx="56343">
                  <c:v>563320.38</c:v>
                </c:pt>
                <c:pt idx="56344">
                  <c:v>563330.31000000006</c:v>
                </c:pt>
                <c:pt idx="56345">
                  <c:v>563340.31000000006</c:v>
                </c:pt>
                <c:pt idx="56346">
                  <c:v>563350.38</c:v>
                </c:pt>
                <c:pt idx="56347">
                  <c:v>563360.31000000006</c:v>
                </c:pt>
                <c:pt idx="56348">
                  <c:v>563370.31000000006</c:v>
                </c:pt>
                <c:pt idx="56349">
                  <c:v>563380.31000000006</c:v>
                </c:pt>
                <c:pt idx="56350">
                  <c:v>563390.31000000006</c:v>
                </c:pt>
                <c:pt idx="56351">
                  <c:v>563400.31000000006</c:v>
                </c:pt>
                <c:pt idx="56352">
                  <c:v>563410.31000000006</c:v>
                </c:pt>
                <c:pt idx="56353">
                  <c:v>563420.31000000006</c:v>
                </c:pt>
                <c:pt idx="56354">
                  <c:v>563430.31000000006</c:v>
                </c:pt>
                <c:pt idx="56355">
                  <c:v>563440.31000000006</c:v>
                </c:pt>
                <c:pt idx="56356">
                  <c:v>563450.31000000006</c:v>
                </c:pt>
                <c:pt idx="56357">
                  <c:v>563460.31000000006</c:v>
                </c:pt>
                <c:pt idx="56358">
                  <c:v>563470.31000000006</c:v>
                </c:pt>
                <c:pt idx="56359">
                  <c:v>563480.31000000006</c:v>
                </c:pt>
                <c:pt idx="56360">
                  <c:v>563490.31000000006</c:v>
                </c:pt>
                <c:pt idx="56361">
                  <c:v>563500.25</c:v>
                </c:pt>
                <c:pt idx="56362">
                  <c:v>563510.31000000006</c:v>
                </c:pt>
                <c:pt idx="56363">
                  <c:v>563520.31000000006</c:v>
                </c:pt>
                <c:pt idx="56364">
                  <c:v>563530.31000000006</c:v>
                </c:pt>
                <c:pt idx="56365">
                  <c:v>563540.31000000006</c:v>
                </c:pt>
                <c:pt idx="56366">
                  <c:v>563550.31000000006</c:v>
                </c:pt>
                <c:pt idx="56367">
                  <c:v>563560.31000000006</c:v>
                </c:pt>
                <c:pt idx="56368">
                  <c:v>563570.31000000006</c:v>
                </c:pt>
                <c:pt idx="56369">
                  <c:v>563580.31000000006</c:v>
                </c:pt>
                <c:pt idx="56370">
                  <c:v>563590.31000000006</c:v>
                </c:pt>
                <c:pt idx="56371">
                  <c:v>563600.25</c:v>
                </c:pt>
                <c:pt idx="56372">
                  <c:v>563610.25</c:v>
                </c:pt>
                <c:pt idx="56373">
                  <c:v>563620.31000000006</c:v>
                </c:pt>
                <c:pt idx="56374">
                  <c:v>563630.25</c:v>
                </c:pt>
                <c:pt idx="56375">
                  <c:v>563640.25</c:v>
                </c:pt>
                <c:pt idx="56376">
                  <c:v>563650.31000000006</c:v>
                </c:pt>
                <c:pt idx="56377">
                  <c:v>563660.25</c:v>
                </c:pt>
                <c:pt idx="56378">
                  <c:v>563670.25</c:v>
                </c:pt>
                <c:pt idx="56379">
                  <c:v>563680.31000000006</c:v>
                </c:pt>
                <c:pt idx="56380">
                  <c:v>563690.31000000006</c:v>
                </c:pt>
                <c:pt idx="56381">
                  <c:v>563700.25</c:v>
                </c:pt>
                <c:pt idx="56382">
                  <c:v>563710.25</c:v>
                </c:pt>
                <c:pt idx="56383">
                  <c:v>563720.18999999808</c:v>
                </c:pt>
                <c:pt idx="56384">
                  <c:v>563730.25</c:v>
                </c:pt>
                <c:pt idx="56385">
                  <c:v>563740.25</c:v>
                </c:pt>
                <c:pt idx="56386">
                  <c:v>563750.25</c:v>
                </c:pt>
                <c:pt idx="56387">
                  <c:v>563760.25</c:v>
                </c:pt>
                <c:pt idx="56388">
                  <c:v>563770.25</c:v>
                </c:pt>
                <c:pt idx="56389">
                  <c:v>563780.25</c:v>
                </c:pt>
                <c:pt idx="56390">
                  <c:v>563790.25</c:v>
                </c:pt>
                <c:pt idx="56391">
                  <c:v>563800.25</c:v>
                </c:pt>
                <c:pt idx="56392">
                  <c:v>563810.25</c:v>
                </c:pt>
                <c:pt idx="56393">
                  <c:v>563820.18999999808</c:v>
                </c:pt>
                <c:pt idx="56394">
                  <c:v>563830.25</c:v>
                </c:pt>
                <c:pt idx="56395">
                  <c:v>563840.25</c:v>
                </c:pt>
                <c:pt idx="56396">
                  <c:v>563850.18999999808</c:v>
                </c:pt>
                <c:pt idx="56397">
                  <c:v>563860.18999999808</c:v>
                </c:pt>
                <c:pt idx="56398">
                  <c:v>563870.25</c:v>
                </c:pt>
                <c:pt idx="56399">
                  <c:v>563880.18999999808</c:v>
                </c:pt>
                <c:pt idx="56400">
                  <c:v>563890.18999999808</c:v>
                </c:pt>
                <c:pt idx="56401">
                  <c:v>563900.25</c:v>
                </c:pt>
                <c:pt idx="56402">
                  <c:v>563910.25</c:v>
                </c:pt>
                <c:pt idx="56403">
                  <c:v>563920.18999999808</c:v>
                </c:pt>
                <c:pt idx="56404">
                  <c:v>563930.25</c:v>
                </c:pt>
                <c:pt idx="56405">
                  <c:v>563940.25</c:v>
                </c:pt>
                <c:pt idx="56406">
                  <c:v>563950.18999999808</c:v>
                </c:pt>
                <c:pt idx="56407">
                  <c:v>563960.18999999808</c:v>
                </c:pt>
                <c:pt idx="56408">
                  <c:v>563970.18999999808</c:v>
                </c:pt>
                <c:pt idx="56409">
                  <c:v>563980.18999999808</c:v>
                </c:pt>
                <c:pt idx="56410">
                  <c:v>563990.18999999808</c:v>
                </c:pt>
                <c:pt idx="56411">
                  <c:v>564000.18999999808</c:v>
                </c:pt>
                <c:pt idx="56412">
                  <c:v>564010.18999999808</c:v>
                </c:pt>
                <c:pt idx="56413">
                  <c:v>564020.18999999808</c:v>
                </c:pt>
                <c:pt idx="56414">
                  <c:v>564030.18999999808</c:v>
                </c:pt>
                <c:pt idx="56415">
                  <c:v>564040.18999999808</c:v>
                </c:pt>
                <c:pt idx="56416">
                  <c:v>564050.18999999808</c:v>
                </c:pt>
                <c:pt idx="56417">
                  <c:v>564060.18999999808</c:v>
                </c:pt>
                <c:pt idx="56418">
                  <c:v>564070.18999999808</c:v>
                </c:pt>
                <c:pt idx="56419">
                  <c:v>564080.18999999808</c:v>
                </c:pt>
                <c:pt idx="56420">
                  <c:v>564090.18999999808</c:v>
                </c:pt>
                <c:pt idx="56421">
                  <c:v>564100.18999999808</c:v>
                </c:pt>
                <c:pt idx="56422">
                  <c:v>564110.18999999808</c:v>
                </c:pt>
                <c:pt idx="56423">
                  <c:v>564120.18999999808</c:v>
                </c:pt>
                <c:pt idx="56424">
                  <c:v>564130.18999999808</c:v>
                </c:pt>
                <c:pt idx="56425">
                  <c:v>564140.18999999808</c:v>
                </c:pt>
                <c:pt idx="56426">
                  <c:v>564150.18999999808</c:v>
                </c:pt>
                <c:pt idx="56427">
                  <c:v>564160.18999999808</c:v>
                </c:pt>
                <c:pt idx="56428">
                  <c:v>564170.18999999808</c:v>
                </c:pt>
                <c:pt idx="56429">
                  <c:v>564180.18999999808</c:v>
                </c:pt>
                <c:pt idx="56430">
                  <c:v>564190.13</c:v>
                </c:pt>
                <c:pt idx="56431">
                  <c:v>564200.18999999808</c:v>
                </c:pt>
                <c:pt idx="56432">
                  <c:v>564210.18999999808</c:v>
                </c:pt>
                <c:pt idx="56433">
                  <c:v>564220.13</c:v>
                </c:pt>
                <c:pt idx="56434">
                  <c:v>564230.18999999808</c:v>
                </c:pt>
                <c:pt idx="56435">
                  <c:v>564240.18999999808</c:v>
                </c:pt>
                <c:pt idx="56436">
                  <c:v>564250.13</c:v>
                </c:pt>
                <c:pt idx="56437">
                  <c:v>564260.18999999808</c:v>
                </c:pt>
                <c:pt idx="56438">
                  <c:v>564270.18999999808</c:v>
                </c:pt>
                <c:pt idx="56439">
                  <c:v>564280.18999999808</c:v>
                </c:pt>
                <c:pt idx="56440">
                  <c:v>564290.13</c:v>
                </c:pt>
                <c:pt idx="56441">
                  <c:v>564300.13</c:v>
                </c:pt>
                <c:pt idx="56442">
                  <c:v>564310.18999999808</c:v>
                </c:pt>
                <c:pt idx="56443">
                  <c:v>564320.13</c:v>
                </c:pt>
                <c:pt idx="56444">
                  <c:v>564330.13</c:v>
                </c:pt>
                <c:pt idx="56445">
                  <c:v>564340.18999999808</c:v>
                </c:pt>
                <c:pt idx="56446">
                  <c:v>564350.13</c:v>
                </c:pt>
                <c:pt idx="56447">
                  <c:v>564360.13</c:v>
                </c:pt>
                <c:pt idx="56448">
                  <c:v>564370.18999999808</c:v>
                </c:pt>
                <c:pt idx="56449">
                  <c:v>564380.13</c:v>
                </c:pt>
                <c:pt idx="56450">
                  <c:v>564390.13</c:v>
                </c:pt>
                <c:pt idx="56451">
                  <c:v>564400.13</c:v>
                </c:pt>
                <c:pt idx="56452">
                  <c:v>564410.13</c:v>
                </c:pt>
                <c:pt idx="56453">
                  <c:v>564420.13</c:v>
                </c:pt>
                <c:pt idx="56454">
                  <c:v>564430.13</c:v>
                </c:pt>
                <c:pt idx="56455">
                  <c:v>564440.06000000006</c:v>
                </c:pt>
                <c:pt idx="56456">
                  <c:v>564450.13</c:v>
                </c:pt>
                <c:pt idx="56457">
                  <c:v>564460.13</c:v>
                </c:pt>
                <c:pt idx="56458">
                  <c:v>564470.06000000006</c:v>
                </c:pt>
                <c:pt idx="56459">
                  <c:v>564480.13</c:v>
                </c:pt>
                <c:pt idx="56460">
                  <c:v>564490.13</c:v>
                </c:pt>
                <c:pt idx="56461">
                  <c:v>564500.13</c:v>
                </c:pt>
                <c:pt idx="56462">
                  <c:v>564510.13</c:v>
                </c:pt>
                <c:pt idx="56463">
                  <c:v>564520.13</c:v>
                </c:pt>
                <c:pt idx="56464">
                  <c:v>564530.13</c:v>
                </c:pt>
                <c:pt idx="56465">
                  <c:v>564540.06000000006</c:v>
                </c:pt>
                <c:pt idx="56466">
                  <c:v>564550.06000000006</c:v>
                </c:pt>
                <c:pt idx="56467">
                  <c:v>564560.13</c:v>
                </c:pt>
                <c:pt idx="56468">
                  <c:v>564570.06000000006</c:v>
                </c:pt>
                <c:pt idx="56469">
                  <c:v>564580.06000000006</c:v>
                </c:pt>
                <c:pt idx="56470">
                  <c:v>564590.13</c:v>
                </c:pt>
                <c:pt idx="56471">
                  <c:v>564600.06000000006</c:v>
                </c:pt>
                <c:pt idx="56472">
                  <c:v>564610.06000000006</c:v>
                </c:pt>
                <c:pt idx="56473">
                  <c:v>564620.13</c:v>
                </c:pt>
                <c:pt idx="56474">
                  <c:v>564630.06000000006</c:v>
                </c:pt>
                <c:pt idx="56475">
                  <c:v>564640.06000000006</c:v>
                </c:pt>
                <c:pt idx="56476">
                  <c:v>564650.06000000006</c:v>
                </c:pt>
                <c:pt idx="56477">
                  <c:v>564660.06000000006</c:v>
                </c:pt>
                <c:pt idx="56478">
                  <c:v>564670.06000000006</c:v>
                </c:pt>
                <c:pt idx="56479">
                  <c:v>564680.06000000006</c:v>
                </c:pt>
                <c:pt idx="56480">
                  <c:v>564690.06000000006</c:v>
                </c:pt>
                <c:pt idx="56481">
                  <c:v>564700.06000000006</c:v>
                </c:pt>
                <c:pt idx="56482">
                  <c:v>564710.06000000006</c:v>
                </c:pt>
                <c:pt idx="56483">
                  <c:v>564720.06000000006</c:v>
                </c:pt>
                <c:pt idx="56484">
                  <c:v>564730.06000000006</c:v>
                </c:pt>
                <c:pt idx="56485">
                  <c:v>564740.06000000006</c:v>
                </c:pt>
                <c:pt idx="56486">
                  <c:v>564750.06000000006</c:v>
                </c:pt>
                <c:pt idx="56487">
                  <c:v>564760.06000000006</c:v>
                </c:pt>
                <c:pt idx="56488">
                  <c:v>564770.06000000006</c:v>
                </c:pt>
                <c:pt idx="56489">
                  <c:v>564780.06000000006</c:v>
                </c:pt>
                <c:pt idx="56490">
                  <c:v>564790.06000000006</c:v>
                </c:pt>
                <c:pt idx="56491">
                  <c:v>564800.06000000006</c:v>
                </c:pt>
                <c:pt idx="56492">
                  <c:v>564810.06000000006</c:v>
                </c:pt>
                <c:pt idx="56493">
                  <c:v>564820.06000000006</c:v>
                </c:pt>
                <c:pt idx="56494">
                  <c:v>564830.06000000006</c:v>
                </c:pt>
                <c:pt idx="56495">
                  <c:v>564840.06000000006</c:v>
                </c:pt>
                <c:pt idx="56496">
                  <c:v>564850.06000000006</c:v>
                </c:pt>
                <c:pt idx="56497">
                  <c:v>564860.06000000006</c:v>
                </c:pt>
                <c:pt idx="56498">
                  <c:v>564870.06000000006</c:v>
                </c:pt>
                <c:pt idx="56499">
                  <c:v>564880</c:v>
                </c:pt>
                <c:pt idx="56500">
                  <c:v>564890.06000000006</c:v>
                </c:pt>
                <c:pt idx="56501">
                  <c:v>564900.06000000006</c:v>
                </c:pt>
                <c:pt idx="56502">
                  <c:v>564910</c:v>
                </c:pt>
                <c:pt idx="56503">
                  <c:v>564920.06000000006</c:v>
                </c:pt>
                <c:pt idx="56504">
                  <c:v>564930.06000000006</c:v>
                </c:pt>
                <c:pt idx="56505">
                  <c:v>564940</c:v>
                </c:pt>
                <c:pt idx="56506">
                  <c:v>564950.06000000006</c:v>
                </c:pt>
                <c:pt idx="56507">
                  <c:v>564960.06000000006</c:v>
                </c:pt>
                <c:pt idx="56508">
                  <c:v>564970</c:v>
                </c:pt>
                <c:pt idx="56509">
                  <c:v>564980.06000000006</c:v>
                </c:pt>
                <c:pt idx="56510">
                  <c:v>564990.06000000006</c:v>
                </c:pt>
                <c:pt idx="56511">
                  <c:v>565000</c:v>
                </c:pt>
                <c:pt idx="56512">
                  <c:v>565010</c:v>
                </c:pt>
                <c:pt idx="56513">
                  <c:v>565020</c:v>
                </c:pt>
                <c:pt idx="56514">
                  <c:v>565030.06000000006</c:v>
                </c:pt>
                <c:pt idx="56515">
                  <c:v>565040</c:v>
                </c:pt>
                <c:pt idx="56516">
                  <c:v>565050</c:v>
                </c:pt>
                <c:pt idx="56517">
                  <c:v>565060.06000000006</c:v>
                </c:pt>
                <c:pt idx="56518">
                  <c:v>565070</c:v>
                </c:pt>
                <c:pt idx="56519">
                  <c:v>565080</c:v>
                </c:pt>
                <c:pt idx="56520">
                  <c:v>565090.06000000006</c:v>
                </c:pt>
                <c:pt idx="56521">
                  <c:v>565100</c:v>
                </c:pt>
                <c:pt idx="56522">
                  <c:v>565110</c:v>
                </c:pt>
                <c:pt idx="56523">
                  <c:v>565120</c:v>
                </c:pt>
                <c:pt idx="56524">
                  <c:v>565129.9399999989</c:v>
                </c:pt>
                <c:pt idx="56525">
                  <c:v>565140</c:v>
                </c:pt>
                <c:pt idx="56526">
                  <c:v>565150</c:v>
                </c:pt>
                <c:pt idx="56527">
                  <c:v>565159.9399999989</c:v>
                </c:pt>
                <c:pt idx="56528">
                  <c:v>565170</c:v>
                </c:pt>
                <c:pt idx="56529">
                  <c:v>565180</c:v>
                </c:pt>
                <c:pt idx="56530">
                  <c:v>565189.9399999989</c:v>
                </c:pt>
                <c:pt idx="56531">
                  <c:v>565200</c:v>
                </c:pt>
                <c:pt idx="56532">
                  <c:v>565210</c:v>
                </c:pt>
                <c:pt idx="56533">
                  <c:v>565219.9399999989</c:v>
                </c:pt>
                <c:pt idx="56534">
                  <c:v>565229.9399999989</c:v>
                </c:pt>
                <c:pt idx="56535">
                  <c:v>565239.9399999989</c:v>
                </c:pt>
                <c:pt idx="56536">
                  <c:v>565250</c:v>
                </c:pt>
                <c:pt idx="56537">
                  <c:v>565259.9399999989</c:v>
                </c:pt>
                <c:pt idx="56538">
                  <c:v>565269.9399999989</c:v>
                </c:pt>
                <c:pt idx="56539">
                  <c:v>565280</c:v>
                </c:pt>
                <c:pt idx="56540">
                  <c:v>565289.9399999989</c:v>
                </c:pt>
                <c:pt idx="56541">
                  <c:v>565299.9399999989</c:v>
                </c:pt>
                <c:pt idx="56542">
                  <c:v>565310</c:v>
                </c:pt>
                <c:pt idx="56543">
                  <c:v>565319.9399999989</c:v>
                </c:pt>
                <c:pt idx="56544">
                  <c:v>565329.9399999989</c:v>
                </c:pt>
                <c:pt idx="56545">
                  <c:v>565339.9399999989</c:v>
                </c:pt>
                <c:pt idx="56546">
                  <c:v>565349.9399999989</c:v>
                </c:pt>
                <c:pt idx="56547">
                  <c:v>565359.9399999989</c:v>
                </c:pt>
                <c:pt idx="56548">
                  <c:v>565369.9399999989</c:v>
                </c:pt>
                <c:pt idx="56549">
                  <c:v>565379.9399999989</c:v>
                </c:pt>
                <c:pt idx="56550">
                  <c:v>565389.9399999989</c:v>
                </c:pt>
                <c:pt idx="56551">
                  <c:v>565399.9399999989</c:v>
                </c:pt>
                <c:pt idx="56552">
                  <c:v>565409.9399999989</c:v>
                </c:pt>
                <c:pt idx="56553">
                  <c:v>565419.9399999989</c:v>
                </c:pt>
                <c:pt idx="56554">
                  <c:v>565429.9399999989</c:v>
                </c:pt>
                <c:pt idx="56555">
                  <c:v>565439.9399999989</c:v>
                </c:pt>
                <c:pt idx="56556">
                  <c:v>565449.9399999989</c:v>
                </c:pt>
                <c:pt idx="56557">
                  <c:v>565459.9399999989</c:v>
                </c:pt>
                <c:pt idx="56558">
                  <c:v>565469.9399999989</c:v>
                </c:pt>
                <c:pt idx="56559">
                  <c:v>565479.9399999989</c:v>
                </c:pt>
                <c:pt idx="56560">
                  <c:v>565489.9399999989</c:v>
                </c:pt>
                <c:pt idx="56561">
                  <c:v>565499.9399999989</c:v>
                </c:pt>
                <c:pt idx="56562">
                  <c:v>565509.9399999989</c:v>
                </c:pt>
                <c:pt idx="56563">
                  <c:v>565519.9399999989</c:v>
                </c:pt>
                <c:pt idx="56564">
                  <c:v>565529.9399999989</c:v>
                </c:pt>
                <c:pt idx="56565">
                  <c:v>565539.9399999989</c:v>
                </c:pt>
                <c:pt idx="56566">
                  <c:v>565549.9399999989</c:v>
                </c:pt>
                <c:pt idx="56567">
                  <c:v>565559.9399999989</c:v>
                </c:pt>
                <c:pt idx="56568">
                  <c:v>565569.9399999989</c:v>
                </c:pt>
                <c:pt idx="56569">
                  <c:v>565579.9399999989</c:v>
                </c:pt>
                <c:pt idx="56570">
                  <c:v>565589.88</c:v>
                </c:pt>
                <c:pt idx="56571">
                  <c:v>565599.88</c:v>
                </c:pt>
                <c:pt idx="56572">
                  <c:v>565609.9399999989</c:v>
                </c:pt>
                <c:pt idx="56573">
                  <c:v>565619.9399999989</c:v>
                </c:pt>
                <c:pt idx="56574">
                  <c:v>565629.88</c:v>
                </c:pt>
                <c:pt idx="56575">
                  <c:v>565639.9399999989</c:v>
                </c:pt>
                <c:pt idx="56576">
                  <c:v>565649.9399999989</c:v>
                </c:pt>
                <c:pt idx="56577">
                  <c:v>565659.88</c:v>
                </c:pt>
                <c:pt idx="56578">
                  <c:v>565669.9399999989</c:v>
                </c:pt>
                <c:pt idx="56579">
                  <c:v>565679.9399999989</c:v>
                </c:pt>
                <c:pt idx="56580">
                  <c:v>565689.88</c:v>
                </c:pt>
                <c:pt idx="56581">
                  <c:v>565699.88</c:v>
                </c:pt>
                <c:pt idx="56582">
                  <c:v>565709.88</c:v>
                </c:pt>
                <c:pt idx="56583">
                  <c:v>565719.88</c:v>
                </c:pt>
                <c:pt idx="56584">
                  <c:v>565729.88</c:v>
                </c:pt>
                <c:pt idx="56585">
                  <c:v>565739.88</c:v>
                </c:pt>
                <c:pt idx="56586">
                  <c:v>565749.88</c:v>
                </c:pt>
                <c:pt idx="56587">
                  <c:v>565759.88</c:v>
                </c:pt>
                <c:pt idx="56588">
                  <c:v>565769.88</c:v>
                </c:pt>
                <c:pt idx="56589">
                  <c:v>565779.9399999989</c:v>
                </c:pt>
                <c:pt idx="56590">
                  <c:v>565789.88</c:v>
                </c:pt>
                <c:pt idx="56591">
                  <c:v>565799.88</c:v>
                </c:pt>
                <c:pt idx="56592">
                  <c:v>565809.81000000006</c:v>
                </c:pt>
                <c:pt idx="56593">
                  <c:v>565819.81000000006</c:v>
                </c:pt>
                <c:pt idx="56594">
                  <c:v>565829.88</c:v>
                </c:pt>
                <c:pt idx="56595">
                  <c:v>565839.88</c:v>
                </c:pt>
                <c:pt idx="56596">
                  <c:v>565849.81000000006</c:v>
                </c:pt>
                <c:pt idx="56597">
                  <c:v>565859.88</c:v>
                </c:pt>
                <c:pt idx="56598">
                  <c:v>565869.88</c:v>
                </c:pt>
                <c:pt idx="56599">
                  <c:v>565879.81000000006</c:v>
                </c:pt>
                <c:pt idx="56600">
                  <c:v>565889.88</c:v>
                </c:pt>
                <c:pt idx="56601">
                  <c:v>565899.88</c:v>
                </c:pt>
                <c:pt idx="56602">
                  <c:v>565909.81000000006</c:v>
                </c:pt>
                <c:pt idx="56603">
                  <c:v>565919.81000000006</c:v>
                </c:pt>
                <c:pt idx="56604">
                  <c:v>565929.81000000006</c:v>
                </c:pt>
                <c:pt idx="56605">
                  <c:v>565939.81000000006</c:v>
                </c:pt>
                <c:pt idx="56606">
                  <c:v>565949.81000000006</c:v>
                </c:pt>
                <c:pt idx="56607">
                  <c:v>565959.81000000006</c:v>
                </c:pt>
                <c:pt idx="56608">
                  <c:v>565969.81000000006</c:v>
                </c:pt>
                <c:pt idx="56609">
                  <c:v>565979.81000000006</c:v>
                </c:pt>
                <c:pt idx="56610">
                  <c:v>565989.81000000006</c:v>
                </c:pt>
                <c:pt idx="56611">
                  <c:v>565999.88</c:v>
                </c:pt>
                <c:pt idx="56612">
                  <c:v>566009.81000000006</c:v>
                </c:pt>
                <c:pt idx="56613">
                  <c:v>566019.81000000006</c:v>
                </c:pt>
                <c:pt idx="56614">
                  <c:v>566029.81000000006</c:v>
                </c:pt>
                <c:pt idx="56615">
                  <c:v>566039.81000000006</c:v>
                </c:pt>
                <c:pt idx="56616">
                  <c:v>566049.81000000006</c:v>
                </c:pt>
                <c:pt idx="56617">
                  <c:v>566059.81000000006</c:v>
                </c:pt>
                <c:pt idx="56618">
                  <c:v>566069.81000000006</c:v>
                </c:pt>
                <c:pt idx="56619">
                  <c:v>566079.81000000006</c:v>
                </c:pt>
                <c:pt idx="56620">
                  <c:v>566089.81000000006</c:v>
                </c:pt>
                <c:pt idx="56621">
                  <c:v>566099.81000000006</c:v>
                </c:pt>
                <c:pt idx="56622">
                  <c:v>566109.81000000006</c:v>
                </c:pt>
                <c:pt idx="56623">
                  <c:v>566119.81000000006</c:v>
                </c:pt>
                <c:pt idx="56624">
                  <c:v>566129.81000000006</c:v>
                </c:pt>
                <c:pt idx="56625">
                  <c:v>566139.81000000006</c:v>
                </c:pt>
                <c:pt idx="56626">
                  <c:v>566149.81000000006</c:v>
                </c:pt>
                <c:pt idx="56627">
                  <c:v>566159.81000000006</c:v>
                </c:pt>
                <c:pt idx="56628">
                  <c:v>566169.81000000006</c:v>
                </c:pt>
                <c:pt idx="56629">
                  <c:v>566179.75</c:v>
                </c:pt>
                <c:pt idx="56630">
                  <c:v>566189.81000000006</c:v>
                </c:pt>
                <c:pt idx="56631">
                  <c:v>566199.81000000006</c:v>
                </c:pt>
                <c:pt idx="56632">
                  <c:v>566209.81000000006</c:v>
                </c:pt>
                <c:pt idx="56633">
                  <c:v>566219.81000000006</c:v>
                </c:pt>
                <c:pt idx="56634">
                  <c:v>566229.81000000006</c:v>
                </c:pt>
                <c:pt idx="56635">
                  <c:v>566239.81000000006</c:v>
                </c:pt>
                <c:pt idx="56636">
                  <c:v>566249.81000000006</c:v>
                </c:pt>
                <c:pt idx="56637">
                  <c:v>566259.81000000006</c:v>
                </c:pt>
                <c:pt idx="56638">
                  <c:v>566269.81000000006</c:v>
                </c:pt>
                <c:pt idx="56639">
                  <c:v>566279.75</c:v>
                </c:pt>
                <c:pt idx="56640">
                  <c:v>566289.75</c:v>
                </c:pt>
                <c:pt idx="56641">
                  <c:v>566299.81000000006</c:v>
                </c:pt>
                <c:pt idx="56642">
                  <c:v>566309.75</c:v>
                </c:pt>
                <c:pt idx="56643">
                  <c:v>566319.75</c:v>
                </c:pt>
                <c:pt idx="56644">
                  <c:v>566329.81000000006</c:v>
                </c:pt>
                <c:pt idx="56645">
                  <c:v>566339.75</c:v>
                </c:pt>
                <c:pt idx="56646">
                  <c:v>566349.75</c:v>
                </c:pt>
                <c:pt idx="56647">
                  <c:v>566359.81000000006</c:v>
                </c:pt>
                <c:pt idx="56648">
                  <c:v>566369.81000000006</c:v>
                </c:pt>
                <c:pt idx="56649">
                  <c:v>566379.75</c:v>
                </c:pt>
                <c:pt idx="56650">
                  <c:v>566389.75</c:v>
                </c:pt>
                <c:pt idx="56651">
                  <c:v>566399.68999999808</c:v>
                </c:pt>
                <c:pt idx="56652">
                  <c:v>566409.75</c:v>
                </c:pt>
                <c:pt idx="56653">
                  <c:v>566419.75</c:v>
                </c:pt>
                <c:pt idx="56654">
                  <c:v>566429.75</c:v>
                </c:pt>
                <c:pt idx="56655">
                  <c:v>566439.75</c:v>
                </c:pt>
                <c:pt idx="56656">
                  <c:v>566449.75</c:v>
                </c:pt>
                <c:pt idx="56657">
                  <c:v>566459.75</c:v>
                </c:pt>
                <c:pt idx="56658">
                  <c:v>566469.75</c:v>
                </c:pt>
                <c:pt idx="56659">
                  <c:v>566479.75</c:v>
                </c:pt>
                <c:pt idx="56660">
                  <c:v>566489.75</c:v>
                </c:pt>
                <c:pt idx="56661">
                  <c:v>566499.68999999808</c:v>
                </c:pt>
                <c:pt idx="56662">
                  <c:v>566509.68999999808</c:v>
                </c:pt>
                <c:pt idx="56663">
                  <c:v>566519.75</c:v>
                </c:pt>
                <c:pt idx="56664">
                  <c:v>566529.68999999808</c:v>
                </c:pt>
                <c:pt idx="56665">
                  <c:v>566539.68999999808</c:v>
                </c:pt>
                <c:pt idx="56666">
                  <c:v>566549.75</c:v>
                </c:pt>
                <c:pt idx="56667">
                  <c:v>566559.68999999808</c:v>
                </c:pt>
                <c:pt idx="56668">
                  <c:v>566569.68999999808</c:v>
                </c:pt>
                <c:pt idx="56669">
                  <c:v>566579.75</c:v>
                </c:pt>
                <c:pt idx="56670">
                  <c:v>566589.75</c:v>
                </c:pt>
                <c:pt idx="56671">
                  <c:v>566599.68999999808</c:v>
                </c:pt>
                <c:pt idx="56672">
                  <c:v>566609.68999999808</c:v>
                </c:pt>
                <c:pt idx="56673">
                  <c:v>566619.75</c:v>
                </c:pt>
                <c:pt idx="56674">
                  <c:v>566629.68999999808</c:v>
                </c:pt>
                <c:pt idx="56675">
                  <c:v>566639.68999999808</c:v>
                </c:pt>
                <c:pt idx="56676">
                  <c:v>566649.68999999808</c:v>
                </c:pt>
                <c:pt idx="56677">
                  <c:v>566659.68999999808</c:v>
                </c:pt>
                <c:pt idx="56678">
                  <c:v>566669.68999999808</c:v>
                </c:pt>
                <c:pt idx="56679">
                  <c:v>566679.68999999808</c:v>
                </c:pt>
                <c:pt idx="56680">
                  <c:v>566689.68999999808</c:v>
                </c:pt>
                <c:pt idx="56681">
                  <c:v>566699.68999999808</c:v>
                </c:pt>
                <c:pt idx="56682">
                  <c:v>566709.68999999808</c:v>
                </c:pt>
                <c:pt idx="56683">
                  <c:v>566719.68999999808</c:v>
                </c:pt>
                <c:pt idx="56684">
                  <c:v>566729.68999999808</c:v>
                </c:pt>
                <c:pt idx="56685">
                  <c:v>566739.68999999808</c:v>
                </c:pt>
                <c:pt idx="56686">
                  <c:v>566749.68999999808</c:v>
                </c:pt>
                <c:pt idx="56687">
                  <c:v>566759.68999999808</c:v>
                </c:pt>
                <c:pt idx="56688">
                  <c:v>566769.68999999808</c:v>
                </c:pt>
                <c:pt idx="56689">
                  <c:v>566779.68999999808</c:v>
                </c:pt>
                <c:pt idx="56690">
                  <c:v>566789.68999999808</c:v>
                </c:pt>
                <c:pt idx="56691">
                  <c:v>566799.68999999808</c:v>
                </c:pt>
                <c:pt idx="56692">
                  <c:v>566809.68999999808</c:v>
                </c:pt>
                <c:pt idx="56693">
                  <c:v>566819.68999999808</c:v>
                </c:pt>
                <c:pt idx="56694">
                  <c:v>566829.68999999808</c:v>
                </c:pt>
                <c:pt idx="56695">
                  <c:v>566839.68999999808</c:v>
                </c:pt>
                <c:pt idx="56696">
                  <c:v>566849.68999999808</c:v>
                </c:pt>
                <c:pt idx="56697">
                  <c:v>566859.68999999808</c:v>
                </c:pt>
                <c:pt idx="56698">
                  <c:v>566869.63</c:v>
                </c:pt>
                <c:pt idx="56699">
                  <c:v>566879.68999999808</c:v>
                </c:pt>
                <c:pt idx="56700">
                  <c:v>566889.68999999808</c:v>
                </c:pt>
                <c:pt idx="56701">
                  <c:v>566899.63</c:v>
                </c:pt>
                <c:pt idx="56702">
                  <c:v>566909.68999999808</c:v>
                </c:pt>
                <c:pt idx="56703">
                  <c:v>566919.68999999808</c:v>
                </c:pt>
                <c:pt idx="56704">
                  <c:v>566929.63</c:v>
                </c:pt>
                <c:pt idx="56705">
                  <c:v>566939.68999999808</c:v>
                </c:pt>
                <c:pt idx="56706">
                  <c:v>566949.68999999808</c:v>
                </c:pt>
                <c:pt idx="56707">
                  <c:v>566959.68999999808</c:v>
                </c:pt>
                <c:pt idx="56708">
                  <c:v>566969.63</c:v>
                </c:pt>
                <c:pt idx="56709">
                  <c:v>566979.63</c:v>
                </c:pt>
                <c:pt idx="56710">
                  <c:v>566989.68999999808</c:v>
                </c:pt>
                <c:pt idx="56711">
                  <c:v>566999.63</c:v>
                </c:pt>
                <c:pt idx="56712">
                  <c:v>567009.63</c:v>
                </c:pt>
                <c:pt idx="56713">
                  <c:v>567019.68999999808</c:v>
                </c:pt>
                <c:pt idx="56714">
                  <c:v>567029.63</c:v>
                </c:pt>
                <c:pt idx="56715">
                  <c:v>567039.63</c:v>
                </c:pt>
                <c:pt idx="56716">
                  <c:v>567049.68999999808</c:v>
                </c:pt>
                <c:pt idx="56717">
                  <c:v>567059.63</c:v>
                </c:pt>
                <c:pt idx="56718">
                  <c:v>567069.63</c:v>
                </c:pt>
                <c:pt idx="56719">
                  <c:v>567079.63</c:v>
                </c:pt>
                <c:pt idx="56720">
                  <c:v>567089.56000000006</c:v>
                </c:pt>
                <c:pt idx="56721">
                  <c:v>567099.63</c:v>
                </c:pt>
                <c:pt idx="56722">
                  <c:v>567109.63</c:v>
                </c:pt>
                <c:pt idx="56723">
                  <c:v>567119.56000000006</c:v>
                </c:pt>
                <c:pt idx="56724">
                  <c:v>567129.63</c:v>
                </c:pt>
                <c:pt idx="56725">
                  <c:v>567139.63</c:v>
                </c:pt>
                <c:pt idx="56726">
                  <c:v>567149.56000000006</c:v>
                </c:pt>
                <c:pt idx="56727">
                  <c:v>567159.63</c:v>
                </c:pt>
                <c:pt idx="56728">
                  <c:v>567169.63</c:v>
                </c:pt>
                <c:pt idx="56729">
                  <c:v>567179.63</c:v>
                </c:pt>
                <c:pt idx="56730">
                  <c:v>567189.63</c:v>
                </c:pt>
                <c:pt idx="56731">
                  <c:v>567199.63</c:v>
                </c:pt>
                <c:pt idx="56732">
                  <c:v>567209.63</c:v>
                </c:pt>
                <c:pt idx="56733">
                  <c:v>567219.56000000006</c:v>
                </c:pt>
                <c:pt idx="56734">
                  <c:v>567229.56000000006</c:v>
                </c:pt>
                <c:pt idx="56735">
                  <c:v>567239.63</c:v>
                </c:pt>
                <c:pt idx="56736">
                  <c:v>567249.56000000006</c:v>
                </c:pt>
                <c:pt idx="56737">
                  <c:v>567259.56000000006</c:v>
                </c:pt>
                <c:pt idx="56738">
                  <c:v>567269.63</c:v>
                </c:pt>
                <c:pt idx="56739">
                  <c:v>567279.56000000006</c:v>
                </c:pt>
                <c:pt idx="56740">
                  <c:v>567289.56000000006</c:v>
                </c:pt>
                <c:pt idx="56741">
                  <c:v>567299.63</c:v>
                </c:pt>
                <c:pt idx="56742">
                  <c:v>567309.56000000006</c:v>
                </c:pt>
                <c:pt idx="56743">
                  <c:v>567319.56000000006</c:v>
                </c:pt>
                <c:pt idx="56744">
                  <c:v>567329.56000000006</c:v>
                </c:pt>
                <c:pt idx="56745">
                  <c:v>567339.56000000006</c:v>
                </c:pt>
                <c:pt idx="56746">
                  <c:v>567349.56000000006</c:v>
                </c:pt>
                <c:pt idx="56747">
                  <c:v>567359.56000000006</c:v>
                </c:pt>
                <c:pt idx="56748">
                  <c:v>567369.56000000006</c:v>
                </c:pt>
                <c:pt idx="56749">
                  <c:v>567379.56000000006</c:v>
                </c:pt>
                <c:pt idx="56750">
                  <c:v>567389.56000000006</c:v>
                </c:pt>
                <c:pt idx="56751">
                  <c:v>567399.56000000006</c:v>
                </c:pt>
                <c:pt idx="56752">
                  <c:v>567409.56000000006</c:v>
                </c:pt>
                <c:pt idx="56753">
                  <c:v>567419.56000000006</c:v>
                </c:pt>
                <c:pt idx="56754">
                  <c:v>567429.56000000006</c:v>
                </c:pt>
                <c:pt idx="56755">
                  <c:v>567439.56000000006</c:v>
                </c:pt>
                <c:pt idx="56756">
                  <c:v>567449.56000000006</c:v>
                </c:pt>
                <c:pt idx="56757">
                  <c:v>567459.56000000006</c:v>
                </c:pt>
                <c:pt idx="56758">
                  <c:v>567469.56000000006</c:v>
                </c:pt>
                <c:pt idx="56759">
                  <c:v>567479.56000000006</c:v>
                </c:pt>
                <c:pt idx="56760">
                  <c:v>567489.56000000006</c:v>
                </c:pt>
                <c:pt idx="56761">
                  <c:v>567499.56000000006</c:v>
                </c:pt>
                <c:pt idx="56762">
                  <c:v>567509.56000000006</c:v>
                </c:pt>
                <c:pt idx="56763">
                  <c:v>567519.56000000006</c:v>
                </c:pt>
                <c:pt idx="56764">
                  <c:v>567529.56000000006</c:v>
                </c:pt>
                <c:pt idx="56765">
                  <c:v>567539.56000000006</c:v>
                </c:pt>
                <c:pt idx="56766">
                  <c:v>567549.56000000006</c:v>
                </c:pt>
                <c:pt idx="56767">
                  <c:v>567559.5</c:v>
                </c:pt>
                <c:pt idx="56768">
                  <c:v>567569.56000000006</c:v>
                </c:pt>
                <c:pt idx="56769">
                  <c:v>567579.56000000006</c:v>
                </c:pt>
                <c:pt idx="56770">
                  <c:v>567589.5</c:v>
                </c:pt>
                <c:pt idx="56771">
                  <c:v>567599.56000000006</c:v>
                </c:pt>
                <c:pt idx="56772">
                  <c:v>567609.56000000006</c:v>
                </c:pt>
                <c:pt idx="56773">
                  <c:v>567619.5</c:v>
                </c:pt>
                <c:pt idx="56774">
                  <c:v>567629.56000000006</c:v>
                </c:pt>
                <c:pt idx="56775">
                  <c:v>567639.56000000006</c:v>
                </c:pt>
                <c:pt idx="56776">
                  <c:v>567649.5</c:v>
                </c:pt>
                <c:pt idx="56777">
                  <c:v>567659.5</c:v>
                </c:pt>
                <c:pt idx="56778">
                  <c:v>567669.56000000006</c:v>
                </c:pt>
                <c:pt idx="56779">
                  <c:v>567679.5</c:v>
                </c:pt>
                <c:pt idx="56780">
                  <c:v>567689.5</c:v>
                </c:pt>
                <c:pt idx="56781">
                  <c:v>567699.5</c:v>
                </c:pt>
                <c:pt idx="56782">
                  <c:v>567709.56000000006</c:v>
                </c:pt>
                <c:pt idx="56783">
                  <c:v>567719.5</c:v>
                </c:pt>
                <c:pt idx="56784">
                  <c:v>567729.5</c:v>
                </c:pt>
                <c:pt idx="56785">
                  <c:v>567739.56000000006</c:v>
                </c:pt>
                <c:pt idx="56786">
                  <c:v>567749.5</c:v>
                </c:pt>
                <c:pt idx="56787">
                  <c:v>567759.5</c:v>
                </c:pt>
                <c:pt idx="56788">
                  <c:v>567769.56000000006</c:v>
                </c:pt>
                <c:pt idx="56789">
                  <c:v>567779.5</c:v>
                </c:pt>
                <c:pt idx="56790">
                  <c:v>567789.5</c:v>
                </c:pt>
                <c:pt idx="56791">
                  <c:v>567799.5</c:v>
                </c:pt>
                <c:pt idx="56792">
                  <c:v>567809.4399999989</c:v>
                </c:pt>
                <c:pt idx="56793">
                  <c:v>567819.5</c:v>
                </c:pt>
                <c:pt idx="56794">
                  <c:v>567829.5</c:v>
                </c:pt>
                <c:pt idx="56795">
                  <c:v>567839.4399999989</c:v>
                </c:pt>
                <c:pt idx="56796">
                  <c:v>567849.5</c:v>
                </c:pt>
                <c:pt idx="56797">
                  <c:v>567859.5</c:v>
                </c:pt>
                <c:pt idx="56798">
                  <c:v>567869.4399999989</c:v>
                </c:pt>
                <c:pt idx="56799">
                  <c:v>567879.5</c:v>
                </c:pt>
                <c:pt idx="56800">
                  <c:v>567889.5</c:v>
                </c:pt>
                <c:pt idx="56801">
                  <c:v>567899.5</c:v>
                </c:pt>
                <c:pt idx="56802">
                  <c:v>567909.4399999989</c:v>
                </c:pt>
                <c:pt idx="56803">
                  <c:v>567919.4399999989</c:v>
                </c:pt>
                <c:pt idx="56804">
                  <c:v>567929.5</c:v>
                </c:pt>
                <c:pt idx="56805">
                  <c:v>567939.4399999989</c:v>
                </c:pt>
                <c:pt idx="56806">
                  <c:v>567949.4399999989</c:v>
                </c:pt>
                <c:pt idx="56807">
                  <c:v>567959.5</c:v>
                </c:pt>
                <c:pt idx="56808">
                  <c:v>567969.4399999989</c:v>
                </c:pt>
                <c:pt idx="56809">
                  <c:v>567979.4399999989</c:v>
                </c:pt>
                <c:pt idx="56810">
                  <c:v>567989.5</c:v>
                </c:pt>
                <c:pt idx="56811">
                  <c:v>567999.4399999989</c:v>
                </c:pt>
                <c:pt idx="56812">
                  <c:v>568009.4399999989</c:v>
                </c:pt>
                <c:pt idx="56813">
                  <c:v>568019.4399999989</c:v>
                </c:pt>
                <c:pt idx="56814">
                  <c:v>568029.4399999989</c:v>
                </c:pt>
                <c:pt idx="56815">
                  <c:v>568039.4399999989</c:v>
                </c:pt>
                <c:pt idx="56816">
                  <c:v>568049.4399999989</c:v>
                </c:pt>
                <c:pt idx="56817">
                  <c:v>568059.4399999989</c:v>
                </c:pt>
                <c:pt idx="56818">
                  <c:v>568069.4399999989</c:v>
                </c:pt>
                <c:pt idx="56819">
                  <c:v>568079.4399999989</c:v>
                </c:pt>
                <c:pt idx="56820">
                  <c:v>568089.4399999989</c:v>
                </c:pt>
                <c:pt idx="56821">
                  <c:v>568099.4399999989</c:v>
                </c:pt>
                <c:pt idx="56822">
                  <c:v>568109.4399999989</c:v>
                </c:pt>
                <c:pt idx="56823">
                  <c:v>568119.4399999989</c:v>
                </c:pt>
                <c:pt idx="56824">
                  <c:v>568129.4399999989</c:v>
                </c:pt>
                <c:pt idx="56825">
                  <c:v>568139.4399999989</c:v>
                </c:pt>
                <c:pt idx="56826">
                  <c:v>568149.4399999989</c:v>
                </c:pt>
                <c:pt idx="56827">
                  <c:v>568159.4399999989</c:v>
                </c:pt>
                <c:pt idx="56828">
                  <c:v>568169.4399999989</c:v>
                </c:pt>
                <c:pt idx="56829">
                  <c:v>568179.4399999989</c:v>
                </c:pt>
                <c:pt idx="56830">
                  <c:v>568189.4399999989</c:v>
                </c:pt>
                <c:pt idx="56831">
                  <c:v>568199.4399999989</c:v>
                </c:pt>
                <c:pt idx="56832">
                  <c:v>568209.4399999989</c:v>
                </c:pt>
                <c:pt idx="56833">
                  <c:v>568219.4399999989</c:v>
                </c:pt>
                <c:pt idx="56834">
                  <c:v>568229.4399999989</c:v>
                </c:pt>
                <c:pt idx="56835">
                  <c:v>568239.38</c:v>
                </c:pt>
                <c:pt idx="56836">
                  <c:v>568249.4399999989</c:v>
                </c:pt>
                <c:pt idx="56837">
                  <c:v>568259.4399999989</c:v>
                </c:pt>
                <c:pt idx="56838">
                  <c:v>568269.38</c:v>
                </c:pt>
                <c:pt idx="56839">
                  <c:v>568279.38</c:v>
                </c:pt>
                <c:pt idx="56840">
                  <c:v>568289.4399999989</c:v>
                </c:pt>
                <c:pt idx="56841">
                  <c:v>568299.4399999989</c:v>
                </c:pt>
                <c:pt idx="56842">
                  <c:v>568309.38</c:v>
                </c:pt>
                <c:pt idx="56843">
                  <c:v>568319.4399999989</c:v>
                </c:pt>
                <c:pt idx="56844">
                  <c:v>568329.4399999989</c:v>
                </c:pt>
                <c:pt idx="56845">
                  <c:v>568339.38</c:v>
                </c:pt>
                <c:pt idx="56846">
                  <c:v>568349.4399999989</c:v>
                </c:pt>
                <c:pt idx="56847">
                  <c:v>568359.4399999989</c:v>
                </c:pt>
                <c:pt idx="56848">
                  <c:v>568369.38</c:v>
                </c:pt>
                <c:pt idx="56849">
                  <c:v>568379.38</c:v>
                </c:pt>
                <c:pt idx="56850">
                  <c:v>568389.38</c:v>
                </c:pt>
                <c:pt idx="56851">
                  <c:v>568399.38</c:v>
                </c:pt>
                <c:pt idx="56852">
                  <c:v>568409.38</c:v>
                </c:pt>
                <c:pt idx="56853">
                  <c:v>568419.38</c:v>
                </c:pt>
                <c:pt idx="56854">
                  <c:v>568429.38</c:v>
                </c:pt>
                <c:pt idx="56855">
                  <c:v>568439.38</c:v>
                </c:pt>
                <c:pt idx="56856">
                  <c:v>568449.38</c:v>
                </c:pt>
                <c:pt idx="56857">
                  <c:v>568459.4399999989</c:v>
                </c:pt>
                <c:pt idx="56858">
                  <c:v>568469.38</c:v>
                </c:pt>
                <c:pt idx="56859">
                  <c:v>568479.38</c:v>
                </c:pt>
                <c:pt idx="56860">
                  <c:v>568489.38</c:v>
                </c:pt>
                <c:pt idx="56861">
                  <c:v>568499.31000000006</c:v>
                </c:pt>
                <c:pt idx="56862">
                  <c:v>568509.38</c:v>
                </c:pt>
                <c:pt idx="56863">
                  <c:v>568519.38</c:v>
                </c:pt>
                <c:pt idx="56864">
                  <c:v>568529.31000000006</c:v>
                </c:pt>
                <c:pt idx="56865">
                  <c:v>568539.38</c:v>
                </c:pt>
                <c:pt idx="56866">
                  <c:v>568549.38</c:v>
                </c:pt>
                <c:pt idx="56867">
                  <c:v>568559.31000000006</c:v>
                </c:pt>
                <c:pt idx="56868">
                  <c:v>568569.38</c:v>
                </c:pt>
                <c:pt idx="56869">
                  <c:v>568579.38</c:v>
                </c:pt>
                <c:pt idx="56870">
                  <c:v>568589.31000000006</c:v>
                </c:pt>
                <c:pt idx="56871">
                  <c:v>568599.31000000006</c:v>
                </c:pt>
                <c:pt idx="56872">
                  <c:v>568609.31000000006</c:v>
                </c:pt>
                <c:pt idx="56873">
                  <c:v>568619.31000000006</c:v>
                </c:pt>
                <c:pt idx="56874">
                  <c:v>568629.31000000006</c:v>
                </c:pt>
                <c:pt idx="56875">
                  <c:v>568639.31000000006</c:v>
                </c:pt>
                <c:pt idx="56876">
                  <c:v>568649.38</c:v>
                </c:pt>
                <c:pt idx="56877">
                  <c:v>568659.31000000006</c:v>
                </c:pt>
                <c:pt idx="56878">
                  <c:v>568669.31000000006</c:v>
                </c:pt>
                <c:pt idx="56879">
                  <c:v>568679.38</c:v>
                </c:pt>
                <c:pt idx="56880">
                  <c:v>568689.31000000006</c:v>
                </c:pt>
                <c:pt idx="56881">
                  <c:v>568699.31000000006</c:v>
                </c:pt>
                <c:pt idx="56882">
                  <c:v>568709.31000000006</c:v>
                </c:pt>
                <c:pt idx="56883">
                  <c:v>568719.31000000006</c:v>
                </c:pt>
                <c:pt idx="56884">
                  <c:v>568729.31000000006</c:v>
                </c:pt>
                <c:pt idx="56885">
                  <c:v>568739.31000000006</c:v>
                </c:pt>
                <c:pt idx="56886">
                  <c:v>568749.31000000006</c:v>
                </c:pt>
                <c:pt idx="56887">
                  <c:v>568759.31000000006</c:v>
                </c:pt>
                <c:pt idx="56888">
                  <c:v>568769.31000000006</c:v>
                </c:pt>
                <c:pt idx="56889">
                  <c:v>568779.31000000006</c:v>
                </c:pt>
                <c:pt idx="56890">
                  <c:v>568789.31000000006</c:v>
                </c:pt>
                <c:pt idx="56891">
                  <c:v>568799.31000000006</c:v>
                </c:pt>
                <c:pt idx="56892">
                  <c:v>568809.31000000006</c:v>
                </c:pt>
                <c:pt idx="56893">
                  <c:v>568819.31000000006</c:v>
                </c:pt>
                <c:pt idx="56894">
                  <c:v>568829.31000000006</c:v>
                </c:pt>
                <c:pt idx="56895">
                  <c:v>568839.31000000006</c:v>
                </c:pt>
                <c:pt idx="56896">
                  <c:v>568849.31000000006</c:v>
                </c:pt>
                <c:pt idx="56897">
                  <c:v>568859.25</c:v>
                </c:pt>
                <c:pt idx="56898">
                  <c:v>568869.31000000006</c:v>
                </c:pt>
                <c:pt idx="56899">
                  <c:v>568879.31000000006</c:v>
                </c:pt>
                <c:pt idx="56900">
                  <c:v>568889.31000000006</c:v>
                </c:pt>
                <c:pt idx="56901">
                  <c:v>568899.31000000006</c:v>
                </c:pt>
                <c:pt idx="56902">
                  <c:v>568909.31000000006</c:v>
                </c:pt>
                <c:pt idx="56903">
                  <c:v>568919.31000000006</c:v>
                </c:pt>
                <c:pt idx="56904">
                  <c:v>568929.31000000006</c:v>
                </c:pt>
                <c:pt idx="56905">
                  <c:v>568939.31000000006</c:v>
                </c:pt>
                <c:pt idx="56906">
                  <c:v>568949.31000000006</c:v>
                </c:pt>
                <c:pt idx="56907">
                  <c:v>568959.25</c:v>
                </c:pt>
                <c:pt idx="56908">
                  <c:v>568969.25</c:v>
                </c:pt>
                <c:pt idx="56909">
                  <c:v>568979.31000000006</c:v>
                </c:pt>
                <c:pt idx="56910">
                  <c:v>568989.25</c:v>
                </c:pt>
                <c:pt idx="56911">
                  <c:v>568999.25</c:v>
                </c:pt>
                <c:pt idx="56912">
                  <c:v>569009.31000000006</c:v>
                </c:pt>
                <c:pt idx="56913">
                  <c:v>569019.25</c:v>
                </c:pt>
                <c:pt idx="56914">
                  <c:v>569029.25</c:v>
                </c:pt>
                <c:pt idx="56915">
                  <c:v>569039.31000000006</c:v>
                </c:pt>
                <c:pt idx="56916">
                  <c:v>569049.31000000006</c:v>
                </c:pt>
                <c:pt idx="56917">
                  <c:v>569059.25</c:v>
                </c:pt>
                <c:pt idx="56918">
                  <c:v>569069.25</c:v>
                </c:pt>
                <c:pt idx="56919">
                  <c:v>569079.25</c:v>
                </c:pt>
                <c:pt idx="56920">
                  <c:v>569089.25</c:v>
                </c:pt>
                <c:pt idx="56921">
                  <c:v>569099.25</c:v>
                </c:pt>
                <c:pt idx="56922">
                  <c:v>569109.25</c:v>
                </c:pt>
                <c:pt idx="56923">
                  <c:v>569119.25</c:v>
                </c:pt>
                <c:pt idx="56924">
                  <c:v>569129.25</c:v>
                </c:pt>
                <c:pt idx="56925">
                  <c:v>569139.25</c:v>
                </c:pt>
                <c:pt idx="56926">
                  <c:v>569149.25</c:v>
                </c:pt>
                <c:pt idx="56927">
                  <c:v>569159.25</c:v>
                </c:pt>
                <c:pt idx="56928">
                  <c:v>569169.25</c:v>
                </c:pt>
                <c:pt idx="56929">
                  <c:v>569179.18999999808</c:v>
                </c:pt>
                <c:pt idx="56930">
                  <c:v>569189.18999999808</c:v>
                </c:pt>
                <c:pt idx="56931">
                  <c:v>569199.25</c:v>
                </c:pt>
                <c:pt idx="56932">
                  <c:v>569209.18999999808</c:v>
                </c:pt>
                <c:pt idx="56933">
                  <c:v>569219.18999999808</c:v>
                </c:pt>
                <c:pt idx="56934">
                  <c:v>569229.25</c:v>
                </c:pt>
                <c:pt idx="56935">
                  <c:v>569239.25</c:v>
                </c:pt>
                <c:pt idx="56936">
                  <c:v>569249.18999999808</c:v>
                </c:pt>
                <c:pt idx="56937">
                  <c:v>569259.25</c:v>
                </c:pt>
                <c:pt idx="56938">
                  <c:v>569269.25</c:v>
                </c:pt>
                <c:pt idx="56939">
                  <c:v>569279.18999999808</c:v>
                </c:pt>
                <c:pt idx="56940">
                  <c:v>569289.18999999808</c:v>
                </c:pt>
                <c:pt idx="56941">
                  <c:v>569299.18999999808</c:v>
                </c:pt>
                <c:pt idx="56942">
                  <c:v>569309.18999999808</c:v>
                </c:pt>
                <c:pt idx="56943">
                  <c:v>569319.18999999808</c:v>
                </c:pt>
                <c:pt idx="56944">
                  <c:v>569329.18999999808</c:v>
                </c:pt>
                <c:pt idx="56945">
                  <c:v>569339.18999999808</c:v>
                </c:pt>
                <c:pt idx="56946">
                  <c:v>569349.18999999808</c:v>
                </c:pt>
                <c:pt idx="56947">
                  <c:v>569359.18999999808</c:v>
                </c:pt>
                <c:pt idx="56948">
                  <c:v>569369.18999999808</c:v>
                </c:pt>
                <c:pt idx="56949">
                  <c:v>569379.18999999808</c:v>
                </c:pt>
                <c:pt idx="56950">
                  <c:v>569389.18999999808</c:v>
                </c:pt>
                <c:pt idx="56951">
                  <c:v>569399.25</c:v>
                </c:pt>
                <c:pt idx="56952">
                  <c:v>569409.18999999808</c:v>
                </c:pt>
                <c:pt idx="56953">
                  <c:v>569419.18999999808</c:v>
                </c:pt>
                <c:pt idx="56954">
                  <c:v>569429.18999999808</c:v>
                </c:pt>
                <c:pt idx="56955">
                  <c:v>569439.18999999808</c:v>
                </c:pt>
                <c:pt idx="56956">
                  <c:v>569449.18999999808</c:v>
                </c:pt>
                <c:pt idx="56957">
                  <c:v>569459.18999999808</c:v>
                </c:pt>
                <c:pt idx="56958">
                  <c:v>569469.18999999808</c:v>
                </c:pt>
                <c:pt idx="56959">
                  <c:v>569479.18999999808</c:v>
                </c:pt>
                <c:pt idx="56960">
                  <c:v>569489.18999999808</c:v>
                </c:pt>
                <c:pt idx="56961">
                  <c:v>569499.18999999808</c:v>
                </c:pt>
                <c:pt idx="56962">
                  <c:v>569509.18999999808</c:v>
                </c:pt>
                <c:pt idx="56963">
                  <c:v>569519.18999999808</c:v>
                </c:pt>
                <c:pt idx="56964">
                  <c:v>569529.18999999808</c:v>
                </c:pt>
                <c:pt idx="56965">
                  <c:v>569539.18999999808</c:v>
                </c:pt>
                <c:pt idx="56966">
                  <c:v>569549.13</c:v>
                </c:pt>
                <c:pt idx="56967">
                  <c:v>569559.18999999808</c:v>
                </c:pt>
                <c:pt idx="56968">
                  <c:v>569569.18999999808</c:v>
                </c:pt>
                <c:pt idx="56969">
                  <c:v>569579.13</c:v>
                </c:pt>
                <c:pt idx="56970">
                  <c:v>569589.18999999808</c:v>
                </c:pt>
                <c:pt idx="56971">
                  <c:v>569599.18999999808</c:v>
                </c:pt>
                <c:pt idx="56972">
                  <c:v>569609.13</c:v>
                </c:pt>
                <c:pt idx="56973">
                  <c:v>569619.18999999808</c:v>
                </c:pt>
                <c:pt idx="56974">
                  <c:v>569629.18999999808</c:v>
                </c:pt>
                <c:pt idx="56975">
                  <c:v>569639.18999999808</c:v>
                </c:pt>
                <c:pt idx="56976">
                  <c:v>569649.13</c:v>
                </c:pt>
                <c:pt idx="56977">
                  <c:v>569659.13</c:v>
                </c:pt>
                <c:pt idx="56978">
                  <c:v>569669.18999999808</c:v>
                </c:pt>
                <c:pt idx="56979">
                  <c:v>569679.13</c:v>
                </c:pt>
                <c:pt idx="56980">
                  <c:v>569689.13</c:v>
                </c:pt>
                <c:pt idx="56981">
                  <c:v>569699.18999999808</c:v>
                </c:pt>
                <c:pt idx="56982">
                  <c:v>569709.13</c:v>
                </c:pt>
                <c:pt idx="56983">
                  <c:v>569719.13</c:v>
                </c:pt>
                <c:pt idx="56984">
                  <c:v>569729.18999999808</c:v>
                </c:pt>
                <c:pt idx="56985">
                  <c:v>569739.13</c:v>
                </c:pt>
                <c:pt idx="56986">
                  <c:v>569749.13</c:v>
                </c:pt>
                <c:pt idx="56987">
                  <c:v>569759.13</c:v>
                </c:pt>
                <c:pt idx="56988">
                  <c:v>569769.06000000006</c:v>
                </c:pt>
                <c:pt idx="56989">
                  <c:v>569779.13</c:v>
                </c:pt>
                <c:pt idx="56990">
                  <c:v>569789.13</c:v>
                </c:pt>
                <c:pt idx="56991">
                  <c:v>569799.06000000006</c:v>
                </c:pt>
                <c:pt idx="56992">
                  <c:v>569809.13</c:v>
                </c:pt>
                <c:pt idx="56993">
                  <c:v>569819.13</c:v>
                </c:pt>
                <c:pt idx="56994">
                  <c:v>569829.13</c:v>
                </c:pt>
                <c:pt idx="56995">
                  <c:v>569839.13</c:v>
                </c:pt>
                <c:pt idx="56996">
                  <c:v>569849.13</c:v>
                </c:pt>
                <c:pt idx="56997">
                  <c:v>569859.13</c:v>
                </c:pt>
                <c:pt idx="56998">
                  <c:v>569869.06000000006</c:v>
                </c:pt>
                <c:pt idx="56999">
                  <c:v>569879.13</c:v>
                </c:pt>
                <c:pt idx="57000">
                  <c:v>569889.13</c:v>
                </c:pt>
                <c:pt idx="57001">
                  <c:v>569899.06000000006</c:v>
                </c:pt>
                <c:pt idx="57002">
                  <c:v>569909.06000000006</c:v>
                </c:pt>
                <c:pt idx="57003">
                  <c:v>569919.13</c:v>
                </c:pt>
                <c:pt idx="57004">
                  <c:v>569929.06000000006</c:v>
                </c:pt>
                <c:pt idx="57005">
                  <c:v>569939.06000000006</c:v>
                </c:pt>
                <c:pt idx="57006">
                  <c:v>569949.13</c:v>
                </c:pt>
                <c:pt idx="57007">
                  <c:v>569959.06000000006</c:v>
                </c:pt>
                <c:pt idx="57008">
                  <c:v>569969.06000000006</c:v>
                </c:pt>
                <c:pt idx="57009">
                  <c:v>569979.13</c:v>
                </c:pt>
                <c:pt idx="57010">
                  <c:v>569989.13</c:v>
                </c:pt>
                <c:pt idx="57011">
                  <c:v>569999.06000000006</c:v>
                </c:pt>
                <c:pt idx="57012">
                  <c:v>570009.06000000006</c:v>
                </c:pt>
                <c:pt idx="57013">
                  <c:v>570019.06000000006</c:v>
                </c:pt>
                <c:pt idx="57014">
                  <c:v>570029.06000000006</c:v>
                </c:pt>
                <c:pt idx="57015">
                  <c:v>570039.06000000006</c:v>
                </c:pt>
                <c:pt idx="57016">
                  <c:v>570049.06000000006</c:v>
                </c:pt>
                <c:pt idx="57017">
                  <c:v>570059.06000000006</c:v>
                </c:pt>
                <c:pt idx="57018">
                  <c:v>570069.06000000006</c:v>
                </c:pt>
                <c:pt idx="57019">
                  <c:v>570079.06000000006</c:v>
                </c:pt>
                <c:pt idx="57020">
                  <c:v>570089.06000000006</c:v>
                </c:pt>
                <c:pt idx="57021">
                  <c:v>570099.06000000006</c:v>
                </c:pt>
                <c:pt idx="57022">
                  <c:v>570109.06000000006</c:v>
                </c:pt>
                <c:pt idx="57023">
                  <c:v>570119.06000000006</c:v>
                </c:pt>
                <c:pt idx="57024">
                  <c:v>570129.06000000006</c:v>
                </c:pt>
                <c:pt idx="57025">
                  <c:v>570139.06000000006</c:v>
                </c:pt>
                <c:pt idx="57026">
                  <c:v>570149.06000000006</c:v>
                </c:pt>
                <c:pt idx="57027">
                  <c:v>570159.06000000006</c:v>
                </c:pt>
                <c:pt idx="57028">
                  <c:v>570169.06000000006</c:v>
                </c:pt>
                <c:pt idx="57029">
                  <c:v>570179.06000000006</c:v>
                </c:pt>
                <c:pt idx="57030">
                  <c:v>570189.06000000006</c:v>
                </c:pt>
                <c:pt idx="57031">
                  <c:v>570199.06000000006</c:v>
                </c:pt>
                <c:pt idx="57032">
                  <c:v>570209.06000000006</c:v>
                </c:pt>
                <c:pt idx="57033">
                  <c:v>570219.06000000006</c:v>
                </c:pt>
                <c:pt idx="57034">
                  <c:v>570229.06000000006</c:v>
                </c:pt>
                <c:pt idx="57035">
                  <c:v>570239</c:v>
                </c:pt>
                <c:pt idx="57036">
                  <c:v>570249.06000000006</c:v>
                </c:pt>
                <c:pt idx="57037">
                  <c:v>570259.06000000006</c:v>
                </c:pt>
                <c:pt idx="57038">
                  <c:v>570269</c:v>
                </c:pt>
                <c:pt idx="57039">
                  <c:v>570279.06000000006</c:v>
                </c:pt>
                <c:pt idx="57040">
                  <c:v>570289.06000000006</c:v>
                </c:pt>
                <c:pt idx="57041">
                  <c:v>570299</c:v>
                </c:pt>
                <c:pt idx="57042">
                  <c:v>570309.06000000006</c:v>
                </c:pt>
                <c:pt idx="57043">
                  <c:v>570319.06000000006</c:v>
                </c:pt>
                <c:pt idx="57044">
                  <c:v>570329</c:v>
                </c:pt>
                <c:pt idx="57045">
                  <c:v>570339</c:v>
                </c:pt>
                <c:pt idx="57046">
                  <c:v>570349</c:v>
                </c:pt>
                <c:pt idx="57047">
                  <c:v>570359</c:v>
                </c:pt>
                <c:pt idx="57048">
                  <c:v>570369</c:v>
                </c:pt>
                <c:pt idx="57049">
                  <c:v>570379</c:v>
                </c:pt>
                <c:pt idx="57050">
                  <c:v>570389.06000000006</c:v>
                </c:pt>
                <c:pt idx="57051">
                  <c:v>570399</c:v>
                </c:pt>
                <c:pt idx="57052">
                  <c:v>570409</c:v>
                </c:pt>
                <c:pt idx="57053">
                  <c:v>570419.06000000006</c:v>
                </c:pt>
                <c:pt idx="57054">
                  <c:v>570429</c:v>
                </c:pt>
                <c:pt idx="57055">
                  <c:v>570439</c:v>
                </c:pt>
                <c:pt idx="57056">
                  <c:v>570449</c:v>
                </c:pt>
                <c:pt idx="57057">
                  <c:v>570459</c:v>
                </c:pt>
                <c:pt idx="57058">
                  <c:v>570469</c:v>
                </c:pt>
                <c:pt idx="57059">
                  <c:v>570479</c:v>
                </c:pt>
                <c:pt idx="57060">
                  <c:v>570488.9399999989</c:v>
                </c:pt>
                <c:pt idx="57061">
                  <c:v>570499</c:v>
                </c:pt>
                <c:pt idx="57062">
                  <c:v>570509</c:v>
                </c:pt>
                <c:pt idx="57063">
                  <c:v>570518.9399999989</c:v>
                </c:pt>
                <c:pt idx="57064">
                  <c:v>570529</c:v>
                </c:pt>
                <c:pt idx="57065">
                  <c:v>570539</c:v>
                </c:pt>
                <c:pt idx="57066">
                  <c:v>570548.9399999989</c:v>
                </c:pt>
                <c:pt idx="57067">
                  <c:v>570559</c:v>
                </c:pt>
                <c:pt idx="57068">
                  <c:v>570569</c:v>
                </c:pt>
                <c:pt idx="57069">
                  <c:v>570579</c:v>
                </c:pt>
                <c:pt idx="57070">
                  <c:v>570588.9399999989</c:v>
                </c:pt>
                <c:pt idx="57071">
                  <c:v>570598.9399999989</c:v>
                </c:pt>
                <c:pt idx="57072">
                  <c:v>570609</c:v>
                </c:pt>
                <c:pt idx="57073">
                  <c:v>570618.9399999989</c:v>
                </c:pt>
                <c:pt idx="57074">
                  <c:v>570628.9399999989</c:v>
                </c:pt>
                <c:pt idx="57075">
                  <c:v>570639</c:v>
                </c:pt>
                <c:pt idx="57076">
                  <c:v>570648.9399999989</c:v>
                </c:pt>
                <c:pt idx="57077">
                  <c:v>570658.9399999989</c:v>
                </c:pt>
                <c:pt idx="57078">
                  <c:v>570669</c:v>
                </c:pt>
                <c:pt idx="57079">
                  <c:v>570678.9399999989</c:v>
                </c:pt>
                <c:pt idx="57080">
                  <c:v>570688.9399999989</c:v>
                </c:pt>
                <c:pt idx="57081">
                  <c:v>570698.9399999989</c:v>
                </c:pt>
                <c:pt idx="57082">
                  <c:v>570708.9399999989</c:v>
                </c:pt>
                <c:pt idx="57083">
                  <c:v>570718.9399999989</c:v>
                </c:pt>
                <c:pt idx="57084">
                  <c:v>570728.9399999989</c:v>
                </c:pt>
                <c:pt idx="57085">
                  <c:v>570738.9399999989</c:v>
                </c:pt>
                <c:pt idx="57086">
                  <c:v>570748.9399999989</c:v>
                </c:pt>
                <c:pt idx="57087">
                  <c:v>570758.9399999989</c:v>
                </c:pt>
                <c:pt idx="57088">
                  <c:v>570768.9399999989</c:v>
                </c:pt>
                <c:pt idx="57089">
                  <c:v>570778.9399999989</c:v>
                </c:pt>
                <c:pt idx="57090">
                  <c:v>570788.9399999989</c:v>
                </c:pt>
                <c:pt idx="57091">
                  <c:v>570798.9399999989</c:v>
                </c:pt>
                <c:pt idx="57092">
                  <c:v>570808.9399999989</c:v>
                </c:pt>
                <c:pt idx="57093">
                  <c:v>570818.9399999989</c:v>
                </c:pt>
                <c:pt idx="57094">
                  <c:v>570828.9399999989</c:v>
                </c:pt>
                <c:pt idx="57095">
                  <c:v>570838.9399999989</c:v>
                </c:pt>
                <c:pt idx="57096">
                  <c:v>570848.9399999989</c:v>
                </c:pt>
                <c:pt idx="57097">
                  <c:v>570858.9399999989</c:v>
                </c:pt>
                <c:pt idx="57098">
                  <c:v>570868.9399999989</c:v>
                </c:pt>
                <c:pt idx="57099">
                  <c:v>570878.9399999989</c:v>
                </c:pt>
                <c:pt idx="57100">
                  <c:v>570888.9399999989</c:v>
                </c:pt>
                <c:pt idx="57101">
                  <c:v>570898.9399999989</c:v>
                </c:pt>
                <c:pt idx="57102">
                  <c:v>570908.9399999989</c:v>
                </c:pt>
                <c:pt idx="57103">
                  <c:v>570918.88</c:v>
                </c:pt>
                <c:pt idx="57104">
                  <c:v>570928.88</c:v>
                </c:pt>
                <c:pt idx="57105">
                  <c:v>570938.9399999989</c:v>
                </c:pt>
                <c:pt idx="57106">
                  <c:v>570948.88</c:v>
                </c:pt>
                <c:pt idx="57107">
                  <c:v>570958.88</c:v>
                </c:pt>
                <c:pt idx="57108">
                  <c:v>570968.9399999989</c:v>
                </c:pt>
                <c:pt idx="57109">
                  <c:v>570978.9399999989</c:v>
                </c:pt>
                <c:pt idx="57110">
                  <c:v>570988.88</c:v>
                </c:pt>
                <c:pt idx="57111">
                  <c:v>570998.9399999989</c:v>
                </c:pt>
                <c:pt idx="57112">
                  <c:v>571008.9399999989</c:v>
                </c:pt>
                <c:pt idx="57113">
                  <c:v>571018.88</c:v>
                </c:pt>
                <c:pt idx="57114">
                  <c:v>571028.9399999989</c:v>
                </c:pt>
                <c:pt idx="57115">
                  <c:v>571038.9399999989</c:v>
                </c:pt>
                <c:pt idx="57116">
                  <c:v>571048.88</c:v>
                </c:pt>
                <c:pt idx="57117">
                  <c:v>571058.88</c:v>
                </c:pt>
                <c:pt idx="57118">
                  <c:v>571068.88</c:v>
                </c:pt>
                <c:pt idx="57119">
                  <c:v>571078.88</c:v>
                </c:pt>
                <c:pt idx="57120">
                  <c:v>571088.88</c:v>
                </c:pt>
                <c:pt idx="57121">
                  <c:v>571098.88</c:v>
                </c:pt>
                <c:pt idx="57122">
                  <c:v>571108.88</c:v>
                </c:pt>
                <c:pt idx="57123">
                  <c:v>571118.88</c:v>
                </c:pt>
                <c:pt idx="57124">
                  <c:v>571128.88</c:v>
                </c:pt>
                <c:pt idx="57125">
                  <c:v>571138.9399999989</c:v>
                </c:pt>
                <c:pt idx="57126">
                  <c:v>571148.88</c:v>
                </c:pt>
                <c:pt idx="57127">
                  <c:v>571158.88</c:v>
                </c:pt>
                <c:pt idx="57128">
                  <c:v>571168.88</c:v>
                </c:pt>
                <c:pt idx="57129">
                  <c:v>571178.81000000006</c:v>
                </c:pt>
                <c:pt idx="57130">
                  <c:v>571188.88</c:v>
                </c:pt>
                <c:pt idx="57131">
                  <c:v>571198.88</c:v>
                </c:pt>
                <c:pt idx="57132">
                  <c:v>571208.81000000006</c:v>
                </c:pt>
                <c:pt idx="57133">
                  <c:v>571218.88</c:v>
                </c:pt>
                <c:pt idx="57134">
                  <c:v>571228.88</c:v>
                </c:pt>
                <c:pt idx="57135">
                  <c:v>571238.81000000006</c:v>
                </c:pt>
                <c:pt idx="57136">
                  <c:v>571248.88</c:v>
                </c:pt>
                <c:pt idx="57137">
                  <c:v>571258.88</c:v>
                </c:pt>
                <c:pt idx="57138">
                  <c:v>571268.81000000006</c:v>
                </c:pt>
                <c:pt idx="57139">
                  <c:v>571278.88</c:v>
                </c:pt>
                <c:pt idx="57140">
                  <c:v>571288.81000000006</c:v>
                </c:pt>
                <c:pt idx="57141">
                  <c:v>571298.81000000006</c:v>
                </c:pt>
                <c:pt idx="57142">
                  <c:v>571308.81000000006</c:v>
                </c:pt>
                <c:pt idx="57143">
                  <c:v>571318.81000000006</c:v>
                </c:pt>
                <c:pt idx="57144">
                  <c:v>571328.88</c:v>
                </c:pt>
                <c:pt idx="57145">
                  <c:v>571338.81000000006</c:v>
                </c:pt>
                <c:pt idx="57146">
                  <c:v>571348.81000000006</c:v>
                </c:pt>
                <c:pt idx="57147">
                  <c:v>571358.88</c:v>
                </c:pt>
                <c:pt idx="57148">
                  <c:v>571368.81000000006</c:v>
                </c:pt>
                <c:pt idx="57149">
                  <c:v>571378.81000000006</c:v>
                </c:pt>
                <c:pt idx="57150">
                  <c:v>571388.81000000006</c:v>
                </c:pt>
                <c:pt idx="57151">
                  <c:v>571398.81000000006</c:v>
                </c:pt>
                <c:pt idx="57152">
                  <c:v>571408.81000000006</c:v>
                </c:pt>
                <c:pt idx="57153">
                  <c:v>571418.81000000006</c:v>
                </c:pt>
                <c:pt idx="57154">
                  <c:v>571428.81000000006</c:v>
                </c:pt>
                <c:pt idx="57155">
                  <c:v>571438.81000000006</c:v>
                </c:pt>
                <c:pt idx="57156">
                  <c:v>571448.81000000006</c:v>
                </c:pt>
                <c:pt idx="57157">
                  <c:v>571458.81000000006</c:v>
                </c:pt>
                <c:pt idx="57158">
                  <c:v>571468.81000000006</c:v>
                </c:pt>
                <c:pt idx="57159">
                  <c:v>571478.81000000006</c:v>
                </c:pt>
                <c:pt idx="57160">
                  <c:v>571488.81000000006</c:v>
                </c:pt>
                <c:pt idx="57161">
                  <c:v>571498.81000000006</c:v>
                </c:pt>
                <c:pt idx="57162">
                  <c:v>571508.81000000006</c:v>
                </c:pt>
                <c:pt idx="57163">
                  <c:v>571518.81000000006</c:v>
                </c:pt>
                <c:pt idx="57164">
                  <c:v>571528.81000000006</c:v>
                </c:pt>
                <c:pt idx="57165">
                  <c:v>571538.75</c:v>
                </c:pt>
                <c:pt idx="57166">
                  <c:v>571548.81000000006</c:v>
                </c:pt>
                <c:pt idx="57167">
                  <c:v>571558.81000000006</c:v>
                </c:pt>
                <c:pt idx="57168">
                  <c:v>571568.81000000006</c:v>
                </c:pt>
                <c:pt idx="57169">
                  <c:v>571578.81000000006</c:v>
                </c:pt>
                <c:pt idx="57170">
                  <c:v>571588.81000000006</c:v>
                </c:pt>
                <c:pt idx="57171">
                  <c:v>571598.81000000006</c:v>
                </c:pt>
                <c:pt idx="57172">
                  <c:v>571608.81000000006</c:v>
                </c:pt>
                <c:pt idx="57173">
                  <c:v>571618.81000000006</c:v>
                </c:pt>
                <c:pt idx="57174">
                  <c:v>571628.81000000006</c:v>
                </c:pt>
                <c:pt idx="57175">
                  <c:v>571638.75</c:v>
                </c:pt>
                <c:pt idx="57176">
                  <c:v>571648.75</c:v>
                </c:pt>
                <c:pt idx="57177">
                  <c:v>571658.81000000006</c:v>
                </c:pt>
                <c:pt idx="57178">
                  <c:v>571668.75</c:v>
                </c:pt>
                <c:pt idx="57179">
                  <c:v>571678.75</c:v>
                </c:pt>
                <c:pt idx="57180">
                  <c:v>571688.81000000006</c:v>
                </c:pt>
                <c:pt idx="57181">
                  <c:v>571698.75</c:v>
                </c:pt>
                <c:pt idx="57182">
                  <c:v>571708.75</c:v>
                </c:pt>
                <c:pt idx="57183">
                  <c:v>571718.81000000006</c:v>
                </c:pt>
                <c:pt idx="57184">
                  <c:v>571728.81000000006</c:v>
                </c:pt>
                <c:pt idx="57185">
                  <c:v>571738.75</c:v>
                </c:pt>
                <c:pt idx="57186">
                  <c:v>571748.75</c:v>
                </c:pt>
                <c:pt idx="57187">
                  <c:v>571758.75</c:v>
                </c:pt>
                <c:pt idx="57188">
                  <c:v>571768.75</c:v>
                </c:pt>
                <c:pt idx="57189">
                  <c:v>571778.75</c:v>
                </c:pt>
                <c:pt idx="57190">
                  <c:v>571788.75</c:v>
                </c:pt>
                <c:pt idx="57191">
                  <c:v>571798.75</c:v>
                </c:pt>
                <c:pt idx="57192">
                  <c:v>571808.75</c:v>
                </c:pt>
                <c:pt idx="57193">
                  <c:v>571818.75</c:v>
                </c:pt>
                <c:pt idx="57194">
                  <c:v>571828.75</c:v>
                </c:pt>
                <c:pt idx="57195">
                  <c:v>571838.75</c:v>
                </c:pt>
                <c:pt idx="57196">
                  <c:v>571848.75</c:v>
                </c:pt>
                <c:pt idx="57197">
                  <c:v>571858.68999999808</c:v>
                </c:pt>
                <c:pt idx="57198">
                  <c:v>571868.68999999808</c:v>
                </c:pt>
                <c:pt idx="57199">
                  <c:v>571878.75</c:v>
                </c:pt>
                <c:pt idx="57200">
                  <c:v>571888.68999999808</c:v>
                </c:pt>
                <c:pt idx="57201">
                  <c:v>571898.68999999808</c:v>
                </c:pt>
                <c:pt idx="57202">
                  <c:v>571908.75</c:v>
                </c:pt>
                <c:pt idx="57203">
                  <c:v>571918.75</c:v>
                </c:pt>
                <c:pt idx="57204">
                  <c:v>571928.68999999808</c:v>
                </c:pt>
                <c:pt idx="57205">
                  <c:v>571938.75</c:v>
                </c:pt>
                <c:pt idx="57206">
                  <c:v>571948.75</c:v>
                </c:pt>
                <c:pt idx="57207">
                  <c:v>571958.68999999808</c:v>
                </c:pt>
                <c:pt idx="57208">
                  <c:v>571968.68999999808</c:v>
                </c:pt>
                <c:pt idx="57209">
                  <c:v>571978.68999999808</c:v>
                </c:pt>
                <c:pt idx="57210">
                  <c:v>571988.68999999808</c:v>
                </c:pt>
                <c:pt idx="57211">
                  <c:v>571998.68999999808</c:v>
                </c:pt>
                <c:pt idx="57212">
                  <c:v>572008.68999999808</c:v>
                </c:pt>
                <c:pt idx="57213">
                  <c:v>572018.68999999808</c:v>
                </c:pt>
                <c:pt idx="57214">
                  <c:v>572028.68999999808</c:v>
                </c:pt>
                <c:pt idx="57215">
                  <c:v>572038.68999999808</c:v>
                </c:pt>
                <c:pt idx="57216">
                  <c:v>572048.68999999808</c:v>
                </c:pt>
                <c:pt idx="57217">
                  <c:v>572058.68999999808</c:v>
                </c:pt>
                <c:pt idx="57218">
                  <c:v>572068.68999999808</c:v>
                </c:pt>
                <c:pt idx="57219">
                  <c:v>572078.68999999808</c:v>
                </c:pt>
                <c:pt idx="57220">
                  <c:v>572088.68999999808</c:v>
                </c:pt>
                <c:pt idx="57221">
                  <c:v>572098.68999999808</c:v>
                </c:pt>
                <c:pt idx="57222">
                  <c:v>572108.68999999808</c:v>
                </c:pt>
                <c:pt idx="57223">
                  <c:v>572118.68999999808</c:v>
                </c:pt>
                <c:pt idx="57224">
                  <c:v>572128.68999999808</c:v>
                </c:pt>
                <c:pt idx="57225">
                  <c:v>572138.68999999808</c:v>
                </c:pt>
                <c:pt idx="57226">
                  <c:v>572148.68999999808</c:v>
                </c:pt>
                <c:pt idx="57227">
                  <c:v>572158.68999999808</c:v>
                </c:pt>
                <c:pt idx="57228">
                  <c:v>572168.68999999808</c:v>
                </c:pt>
                <c:pt idx="57229">
                  <c:v>572178.68999999808</c:v>
                </c:pt>
                <c:pt idx="57230">
                  <c:v>572188.68999999808</c:v>
                </c:pt>
                <c:pt idx="57231">
                  <c:v>572198.68999999808</c:v>
                </c:pt>
                <c:pt idx="57232">
                  <c:v>572208.68999999808</c:v>
                </c:pt>
                <c:pt idx="57233">
                  <c:v>572218.68999999808</c:v>
                </c:pt>
                <c:pt idx="57234">
                  <c:v>572228.63</c:v>
                </c:pt>
                <c:pt idx="57235">
                  <c:v>572238.68999999808</c:v>
                </c:pt>
                <c:pt idx="57236">
                  <c:v>572248.68999999808</c:v>
                </c:pt>
                <c:pt idx="57237">
                  <c:v>572258.63</c:v>
                </c:pt>
                <c:pt idx="57238">
                  <c:v>572268.68999999808</c:v>
                </c:pt>
                <c:pt idx="57239">
                  <c:v>572278.68999999808</c:v>
                </c:pt>
                <c:pt idx="57240">
                  <c:v>572288.63</c:v>
                </c:pt>
                <c:pt idx="57241">
                  <c:v>572298.68999999808</c:v>
                </c:pt>
                <c:pt idx="57242">
                  <c:v>572308.68999999808</c:v>
                </c:pt>
                <c:pt idx="57243">
                  <c:v>572318.68999999808</c:v>
                </c:pt>
                <c:pt idx="57244">
                  <c:v>572328.63</c:v>
                </c:pt>
                <c:pt idx="57245">
                  <c:v>572338.63</c:v>
                </c:pt>
                <c:pt idx="57246">
                  <c:v>572348.68999999808</c:v>
                </c:pt>
                <c:pt idx="57247">
                  <c:v>572358.63</c:v>
                </c:pt>
                <c:pt idx="57248">
                  <c:v>572368.63</c:v>
                </c:pt>
                <c:pt idx="57249">
                  <c:v>572378.68999999808</c:v>
                </c:pt>
                <c:pt idx="57250">
                  <c:v>572388.63</c:v>
                </c:pt>
                <c:pt idx="57251">
                  <c:v>572398.63</c:v>
                </c:pt>
                <c:pt idx="57252">
                  <c:v>572408.68999999808</c:v>
                </c:pt>
                <c:pt idx="57253">
                  <c:v>572418.63</c:v>
                </c:pt>
                <c:pt idx="57254">
                  <c:v>572428.63</c:v>
                </c:pt>
                <c:pt idx="57255">
                  <c:v>572438.63</c:v>
                </c:pt>
                <c:pt idx="57256">
                  <c:v>572448.56000000006</c:v>
                </c:pt>
                <c:pt idx="57257">
                  <c:v>572458.63</c:v>
                </c:pt>
                <c:pt idx="57258">
                  <c:v>572468.63</c:v>
                </c:pt>
                <c:pt idx="57259">
                  <c:v>572478.56000000006</c:v>
                </c:pt>
                <c:pt idx="57260">
                  <c:v>572488.63</c:v>
                </c:pt>
                <c:pt idx="57261">
                  <c:v>572498.63</c:v>
                </c:pt>
                <c:pt idx="57262">
                  <c:v>572508.63</c:v>
                </c:pt>
                <c:pt idx="57263">
                  <c:v>572518.63</c:v>
                </c:pt>
                <c:pt idx="57264">
                  <c:v>572528.63</c:v>
                </c:pt>
                <c:pt idx="57265">
                  <c:v>572538.63</c:v>
                </c:pt>
                <c:pt idx="57266">
                  <c:v>572548.56000000006</c:v>
                </c:pt>
                <c:pt idx="57267">
                  <c:v>572558.56000000006</c:v>
                </c:pt>
                <c:pt idx="57268">
                  <c:v>572568.63</c:v>
                </c:pt>
                <c:pt idx="57269">
                  <c:v>572578.56000000006</c:v>
                </c:pt>
                <c:pt idx="57270">
                  <c:v>572588.56000000006</c:v>
                </c:pt>
                <c:pt idx="57271">
                  <c:v>572598.63</c:v>
                </c:pt>
                <c:pt idx="57272">
                  <c:v>572608.56000000006</c:v>
                </c:pt>
                <c:pt idx="57273">
                  <c:v>572618.56000000006</c:v>
                </c:pt>
                <c:pt idx="57274">
                  <c:v>572628.63</c:v>
                </c:pt>
                <c:pt idx="57275">
                  <c:v>572638.56000000006</c:v>
                </c:pt>
                <c:pt idx="57276">
                  <c:v>572648.56000000006</c:v>
                </c:pt>
                <c:pt idx="57277">
                  <c:v>572658.63</c:v>
                </c:pt>
                <c:pt idx="57278">
                  <c:v>572668.63</c:v>
                </c:pt>
                <c:pt idx="57279">
                  <c:v>572678.56000000006</c:v>
                </c:pt>
                <c:pt idx="57280">
                  <c:v>572688.56000000006</c:v>
                </c:pt>
                <c:pt idx="57281">
                  <c:v>572698.56000000006</c:v>
                </c:pt>
                <c:pt idx="57282">
                  <c:v>572708.56000000006</c:v>
                </c:pt>
                <c:pt idx="57283">
                  <c:v>572718.56000000006</c:v>
                </c:pt>
                <c:pt idx="57284">
                  <c:v>572728.56000000006</c:v>
                </c:pt>
                <c:pt idx="57285">
                  <c:v>572738.56000000006</c:v>
                </c:pt>
                <c:pt idx="57286">
                  <c:v>572748.56000000006</c:v>
                </c:pt>
                <c:pt idx="57287">
                  <c:v>572758.56000000006</c:v>
                </c:pt>
                <c:pt idx="57288">
                  <c:v>572768.56000000006</c:v>
                </c:pt>
                <c:pt idx="57289">
                  <c:v>572778.56000000006</c:v>
                </c:pt>
                <c:pt idx="57290">
                  <c:v>572788.56000000006</c:v>
                </c:pt>
                <c:pt idx="57291">
                  <c:v>572798.56000000006</c:v>
                </c:pt>
                <c:pt idx="57292">
                  <c:v>572808.56000000006</c:v>
                </c:pt>
                <c:pt idx="57293">
                  <c:v>572818.56000000006</c:v>
                </c:pt>
                <c:pt idx="57294">
                  <c:v>572828.56000000006</c:v>
                </c:pt>
                <c:pt idx="57295">
                  <c:v>572838.56000000006</c:v>
                </c:pt>
                <c:pt idx="57296">
                  <c:v>572848.56000000006</c:v>
                </c:pt>
                <c:pt idx="57297">
                  <c:v>572858.56000000006</c:v>
                </c:pt>
                <c:pt idx="57298">
                  <c:v>572868.56000000006</c:v>
                </c:pt>
                <c:pt idx="57299">
                  <c:v>572878.56000000006</c:v>
                </c:pt>
                <c:pt idx="57300">
                  <c:v>572888.56000000006</c:v>
                </c:pt>
                <c:pt idx="57301">
                  <c:v>572898.56000000006</c:v>
                </c:pt>
                <c:pt idx="57302">
                  <c:v>572908.56000000006</c:v>
                </c:pt>
                <c:pt idx="57303">
                  <c:v>572918.5</c:v>
                </c:pt>
                <c:pt idx="57304">
                  <c:v>572928.56000000006</c:v>
                </c:pt>
                <c:pt idx="57305">
                  <c:v>572938.56000000006</c:v>
                </c:pt>
                <c:pt idx="57306">
                  <c:v>572948.5</c:v>
                </c:pt>
                <c:pt idx="57307">
                  <c:v>572958.56000000006</c:v>
                </c:pt>
                <c:pt idx="57308">
                  <c:v>572968.56000000006</c:v>
                </c:pt>
                <c:pt idx="57309">
                  <c:v>572978.5</c:v>
                </c:pt>
                <c:pt idx="57310">
                  <c:v>572988.56000000006</c:v>
                </c:pt>
                <c:pt idx="57311">
                  <c:v>572998.56000000006</c:v>
                </c:pt>
                <c:pt idx="57312">
                  <c:v>573008.5</c:v>
                </c:pt>
                <c:pt idx="57313">
                  <c:v>573018.5</c:v>
                </c:pt>
                <c:pt idx="57314">
                  <c:v>573028.5</c:v>
                </c:pt>
                <c:pt idx="57315">
                  <c:v>573038.5</c:v>
                </c:pt>
                <c:pt idx="57316">
                  <c:v>573048.5</c:v>
                </c:pt>
                <c:pt idx="57317">
                  <c:v>573058.5</c:v>
                </c:pt>
                <c:pt idx="57318">
                  <c:v>573068.56000000006</c:v>
                </c:pt>
                <c:pt idx="57319">
                  <c:v>573078.5</c:v>
                </c:pt>
                <c:pt idx="57320">
                  <c:v>573088.5</c:v>
                </c:pt>
                <c:pt idx="57321">
                  <c:v>573098.56000000006</c:v>
                </c:pt>
                <c:pt idx="57322">
                  <c:v>573108.5</c:v>
                </c:pt>
                <c:pt idx="57323">
                  <c:v>573118.5</c:v>
                </c:pt>
                <c:pt idx="57324">
                  <c:v>573128.5</c:v>
                </c:pt>
                <c:pt idx="57325">
                  <c:v>573138.5</c:v>
                </c:pt>
                <c:pt idx="57326">
                  <c:v>573148.5</c:v>
                </c:pt>
                <c:pt idx="57327">
                  <c:v>573158.5</c:v>
                </c:pt>
                <c:pt idx="57328">
                  <c:v>573168.4399999989</c:v>
                </c:pt>
                <c:pt idx="57329">
                  <c:v>573178.5</c:v>
                </c:pt>
                <c:pt idx="57330">
                  <c:v>573188.5</c:v>
                </c:pt>
                <c:pt idx="57331">
                  <c:v>573198.4399999989</c:v>
                </c:pt>
                <c:pt idx="57332">
                  <c:v>573208.5</c:v>
                </c:pt>
                <c:pt idx="57333">
                  <c:v>573218.5</c:v>
                </c:pt>
                <c:pt idx="57334">
                  <c:v>573228.4399999989</c:v>
                </c:pt>
                <c:pt idx="57335">
                  <c:v>573238.5</c:v>
                </c:pt>
                <c:pt idx="57336">
                  <c:v>573248.5</c:v>
                </c:pt>
                <c:pt idx="57337">
                  <c:v>573258.5</c:v>
                </c:pt>
                <c:pt idx="57338">
                  <c:v>573268.4399999989</c:v>
                </c:pt>
                <c:pt idx="57339">
                  <c:v>573278.4399999989</c:v>
                </c:pt>
                <c:pt idx="57340">
                  <c:v>573288.5</c:v>
                </c:pt>
                <c:pt idx="57341">
                  <c:v>573298.4399999989</c:v>
                </c:pt>
                <c:pt idx="57342">
                  <c:v>573308.4399999989</c:v>
                </c:pt>
                <c:pt idx="57343">
                  <c:v>573318.5</c:v>
                </c:pt>
                <c:pt idx="57344">
                  <c:v>573328.4399999989</c:v>
                </c:pt>
                <c:pt idx="57345">
                  <c:v>573338.4399999989</c:v>
                </c:pt>
                <c:pt idx="57346">
                  <c:v>573348.5</c:v>
                </c:pt>
                <c:pt idx="57347">
                  <c:v>573358.4399999989</c:v>
                </c:pt>
                <c:pt idx="57348">
                  <c:v>573368.4399999989</c:v>
                </c:pt>
                <c:pt idx="57349">
                  <c:v>573378.4399999989</c:v>
                </c:pt>
                <c:pt idx="57350">
                  <c:v>573388.4399999989</c:v>
                </c:pt>
                <c:pt idx="57351">
                  <c:v>573398.4399999989</c:v>
                </c:pt>
                <c:pt idx="57352">
                  <c:v>573408.4399999989</c:v>
                </c:pt>
                <c:pt idx="57353">
                  <c:v>573418.4399999989</c:v>
                </c:pt>
                <c:pt idx="57354">
                  <c:v>573428.4399999989</c:v>
                </c:pt>
                <c:pt idx="57355">
                  <c:v>573438.4399999989</c:v>
                </c:pt>
                <c:pt idx="57356">
                  <c:v>573448.4399999989</c:v>
                </c:pt>
                <c:pt idx="57357">
                  <c:v>573458.4399999989</c:v>
                </c:pt>
                <c:pt idx="57358">
                  <c:v>573468.4399999989</c:v>
                </c:pt>
                <c:pt idx="57359">
                  <c:v>573478.4399999989</c:v>
                </c:pt>
                <c:pt idx="57360">
                  <c:v>573488.4399999989</c:v>
                </c:pt>
                <c:pt idx="57361">
                  <c:v>573498.4399999989</c:v>
                </c:pt>
                <c:pt idx="57362">
                  <c:v>573508.4399999989</c:v>
                </c:pt>
                <c:pt idx="57363">
                  <c:v>573518.4399999989</c:v>
                </c:pt>
                <c:pt idx="57364">
                  <c:v>573528.4399999989</c:v>
                </c:pt>
                <c:pt idx="57365">
                  <c:v>573538.4399999989</c:v>
                </c:pt>
                <c:pt idx="57366">
                  <c:v>573548.4399999989</c:v>
                </c:pt>
                <c:pt idx="57367">
                  <c:v>573558.4399999989</c:v>
                </c:pt>
                <c:pt idx="57368">
                  <c:v>573568.4399999989</c:v>
                </c:pt>
                <c:pt idx="57369">
                  <c:v>573578.4399999989</c:v>
                </c:pt>
                <c:pt idx="57370">
                  <c:v>573588.4399999989</c:v>
                </c:pt>
                <c:pt idx="57371">
                  <c:v>573598.38</c:v>
                </c:pt>
                <c:pt idx="57372">
                  <c:v>573608.38</c:v>
                </c:pt>
                <c:pt idx="57373">
                  <c:v>573618.4399999989</c:v>
                </c:pt>
                <c:pt idx="57374">
                  <c:v>573628.38</c:v>
                </c:pt>
                <c:pt idx="57375">
                  <c:v>573638.38</c:v>
                </c:pt>
                <c:pt idx="57376">
                  <c:v>573648.4399999989</c:v>
                </c:pt>
                <c:pt idx="57377">
                  <c:v>573658.4399999989</c:v>
                </c:pt>
                <c:pt idx="57378">
                  <c:v>573668.38</c:v>
                </c:pt>
                <c:pt idx="57379">
                  <c:v>573678.4399999989</c:v>
                </c:pt>
                <c:pt idx="57380">
                  <c:v>573688.4399999989</c:v>
                </c:pt>
                <c:pt idx="57381">
                  <c:v>573698.38</c:v>
                </c:pt>
                <c:pt idx="57382">
                  <c:v>573708.38</c:v>
                </c:pt>
                <c:pt idx="57383">
                  <c:v>573718.4399999989</c:v>
                </c:pt>
                <c:pt idx="57384">
                  <c:v>573728.38</c:v>
                </c:pt>
                <c:pt idx="57385">
                  <c:v>573738.38</c:v>
                </c:pt>
                <c:pt idx="57386">
                  <c:v>573748.38</c:v>
                </c:pt>
                <c:pt idx="57387">
                  <c:v>573758.38</c:v>
                </c:pt>
                <c:pt idx="57388">
                  <c:v>573768.38</c:v>
                </c:pt>
                <c:pt idx="57389">
                  <c:v>573778.38</c:v>
                </c:pt>
                <c:pt idx="57390">
                  <c:v>573788.38</c:v>
                </c:pt>
                <c:pt idx="57391">
                  <c:v>573798.38</c:v>
                </c:pt>
                <c:pt idx="57392">
                  <c:v>573808.38</c:v>
                </c:pt>
                <c:pt idx="57393">
                  <c:v>573818.4399999989</c:v>
                </c:pt>
                <c:pt idx="57394">
                  <c:v>573828.38</c:v>
                </c:pt>
                <c:pt idx="57395">
                  <c:v>573838.38</c:v>
                </c:pt>
                <c:pt idx="57396">
                  <c:v>573848.38</c:v>
                </c:pt>
                <c:pt idx="57397">
                  <c:v>573858.31000000006</c:v>
                </c:pt>
                <c:pt idx="57398">
                  <c:v>573868.38</c:v>
                </c:pt>
                <c:pt idx="57399">
                  <c:v>573878.38</c:v>
                </c:pt>
                <c:pt idx="57400">
                  <c:v>573888.31000000006</c:v>
                </c:pt>
                <c:pt idx="57401">
                  <c:v>573898.38</c:v>
                </c:pt>
                <c:pt idx="57402">
                  <c:v>573908.38</c:v>
                </c:pt>
                <c:pt idx="57403">
                  <c:v>573918.31000000006</c:v>
                </c:pt>
                <c:pt idx="57404">
                  <c:v>573928.38</c:v>
                </c:pt>
                <c:pt idx="57405">
                  <c:v>573938.38</c:v>
                </c:pt>
                <c:pt idx="57406">
                  <c:v>573948.31000000006</c:v>
                </c:pt>
                <c:pt idx="57407">
                  <c:v>573958.31000000006</c:v>
                </c:pt>
                <c:pt idx="57408">
                  <c:v>573968.31000000006</c:v>
                </c:pt>
                <c:pt idx="57409">
                  <c:v>573978.31000000006</c:v>
                </c:pt>
                <c:pt idx="57410">
                  <c:v>573988.31000000006</c:v>
                </c:pt>
                <c:pt idx="57411">
                  <c:v>573998.31000000006</c:v>
                </c:pt>
                <c:pt idx="57412">
                  <c:v>574008.38</c:v>
                </c:pt>
                <c:pt idx="57413">
                  <c:v>574018.31000000006</c:v>
                </c:pt>
                <c:pt idx="57414">
                  <c:v>574028.31000000006</c:v>
                </c:pt>
                <c:pt idx="57415">
                  <c:v>574038.38</c:v>
                </c:pt>
                <c:pt idx="57416">
                  <c:v>574048.31000000006</c:v>
                </c:pt>
                <c:pt idx="57417">
                  <c:v>574058.31000000006</c:v>
                </c:pt>
                <c:pt idx="57418">
                  <c:v>574068.31000000006</c:v>
                </c:pt>
                <c:pt idx="57419">
                  <c:v>574078.31000000006</c:v>
                </c:pt>
                <c:pt idx="57420">
                  <c:v>574088.31000000006</c:v>
                </c:pt>
                <c:pt idx="57421">
                  <c:v>574098.31000000006</c:v>
                </c:pt>
                <c:pt idx="57422">
                  <c:v>574108.31000000006</c:v>
                </c:pt>
                <c:pt idx="57423">
                  <c:v>574118.31000000006</c:v>
                </c:pt>
                <c:pt idx="57424">
                  <c:v>574128.31000000006</c:v>
                </c:pt>
                <c:pt idx="57425">
                  <c:v>574138.31000000006</c:v>
                </c:pt>
                <c:pt idx="57426">
                  <c:v>574148.31000000006</c:v>
                </c:pt>
                <c:pt idx="57427">
                  <c:v>574158.31000000006</c:v>
                </c:pt>
                <c:pt idx="57428">
                  <c:v>574168.31000000006</c:v>
                </c:pt>
                <c:pt idx="57429">
                  <c:v>574178.31000000006</c:v>
                </c:pt>
                <c:pt idx="57430">
                  <c:v>574188.25</c:v>
                </c:pt>
                <c:pt idx="57431">
                  <c:v>574198.31000000006</c:v>
                </c:pt>
                <c:pt idx="57432">
                  <c:v>574208.31000000006</c:v>
                </c:pt>
                <c:pt idx="57433">
                  <c:v>574218.31000000006</c:v>
                </c:pt>
                <c:pt idx="57434">
                  <c:v>574228.31000000006</c:v>
                </c:pt>
                <c:pt idx="57435">
                  <c:v>574238.31000000006</c:v>
                </c:pt>
                <c:pt idx="57436">
                  <c:v>574248.31000000006</c:v>
                </c:pt>
                <c:pt idx="57437">
                  <c:v>574258.31000000006</c:v>
                </c:pt>
                <c:pt idx="57438">
                  <c:v>574268.31000000006</c:v>
                </c:pt>
                <c:pt idx="57439">
                  <c:v>574278.31000000006</c:v>
                </c:pt>
                <c:pt idx="57440">
                  <c:v>574288.25</c:v>
                </c:pt>
                <c:pt idx="57441">
                  <c:v>574298.31000000006</c:v>
                </c:pt>
                <c:pt idx="57442">
                  <c:v>574308.31000000006</c:v>
                </c:pt>
                <c:pt idx="57443">
                  <c:v>574318.25</c:v>
                </c:pt>
                <c:pt idx="57444">
                  <c:v>574328.25</c:v>
                </c:pt>
                <c:pt idx="57445">
                  <c:v>574338.31000000006</c:v>
                </c:pt>
                <c:pt idx="57446">
                  <c:v>574348.25</c:v>
                </c:pt>
                <c:pt idx="57447">
                  <c:v>574358.25</c:v>
                </c:pt>
                <c:pt idx="57448">
                  <c:v>574368.31000000006</c:v>
                </c:pt>
                <c:pt idx="57449">
                  <c:v>574378.31000000006</c:v>
                </c:pt>
                <c:pt idx="57450">
                  <c:v>574388.25</c:v>
                </c:pt>
                <c:pt idx="57451">
                  <c:v>574398.31000000006</c:v>
                </c:pt>
                <c:pt idx="57452">
                  <c:v>574408.31000000006</c:v>
                </c:pt>
                <c:pt idx="57453">
                  <c:v>574418.25</c:v>
                </c:pt>
                <c:pt idx="57454">
                  <c:v>574428.25</c:v>
                </c:pt>
                <c:pt idx="57455">
                  <c:v>574438.25</c:v>
                </c:pt>
                <c:pt idx="57456">
                  <c:v>574448.25</c:v>
                </c:pt>
                <c:pt idx="57457">
                  <c:v>574458.25</c:v>
                </c:pt>
                <c:pt idx="57458">
                  <c:v>574468.25</c:v>
                </c:pt>
                <c:pt idx="57459">
                  <c:v>574478.25</c:v>
                </c:pt>
                <c:pt idx="57460">
                  <c:v>574488.25</c:v>
                </c:pt>
                <c:pt idx="57461">
                  <c:v>574498.25</c:v>
                </c:pt>
                <c:pt idx="57462">
                  <c:v>574508.25</c:v>
                </c:pt>
                <c:pt idx="57463">
                  <c:v>574518.25</c:v>
                </c:pt>
                <c:pt idx="57464">
                  <c:v>574528.25</c:v>
                </c:pt>
                <c:pt idx="57465">
                  <c:v>574538.18999999808</c:v>
                </c:pt>
                <c:pt idx="57466">
                  <c:v>574548.18999999808</c:v>
                </c:pt>
                <c:pt idx="57467">
                  <c:v>574558.25</c:v>
                </c:pt>
                <c:pt idx="57468">
                  <c:v>574568.18999999808</c:v>
                </c:pt>
                <c:pt idx="57469">
                  <c:v>574578.18999999808</c:v>
                </c:pt>
                <c:pt idx="57470">
                  <c:v>574588.25</c:v>
                </c:pt>
                <c:pt idx="57471">
                  <c:v>574598.25</c:v>
                </c:pt>
                <c:pt idx="57472">
                  <c:v>574608.18999999808</c:v>
                </c:pt>
                <c:pt idx="57473">
                  <c:v>574618.25</c:v>
                </c:pt>
                <c:pt idx="57474">
                  <c:v>574628.25</c:v>
                </c:pt>
                <c:pt idx="57475">
                  <c:v>574638.18999999808</c:v>
                </c:pt>
                <c:pt idx="57476">
                  <c:v>574648.18999999808</c:v>
                </c:pt>
                <c:pt idx="57477">
                  <c:v>574658.18999999808</c:v>
                </c:pt>
                <c:pt idx="57478">
                  <c:v>574668.18999999808</c:v>
                </c:pt>
                <c:pt idx="57479">
                  <c:v>574678.18999999808</c:v>
                </c:pt>
                <c:pt idx="57480">
                  <c:v>574688.18999999808</c:v>
                </c:pt>
                <c:pt idx="57481">
                  <c:v>574698.18999999808</c:v>
                </c:pt>
                <c:pt idx="57482">
                  <c:v>574708.18999999808</c:v>
                </c:pt>
                <c:pt idx="57483">
                  <c:v>574718.18999999808</c:v>
                </c:pt>
                <c:pt idx="57484">
                  <c:v>574728.18999999808</c:v>
                </c:pt>
                <c:pt idx="57485">
                  <c:v>574738.18999999808</c:v>
                </c:pt>
                <c:pt idx="57486">
                  <c:v>574748.18999999808</c:v>
                </c:pt>
                <c:pt idx="57487">
                  <c:v>574758.18999999808</c:v>
                </c:pt>
                <c:pt idx="57488">
                  <c:v>574768.18999999808</c:v>
                </c:pt>
                <c:pt idx="57489">
                  <c:v>574778.18999999808</c:v>
                </c:pt>
                <c:pt idx="57490">
                  <c:v>574788.18999999808</c:v>
                </c:pt>
                <c:pt idx="57491">
                  <c:v>574798.18999999808</c:v>
                </c:pt>
                <c:pt idx="57492">
                  <c:v>574808.18999999808</c:v>
                </c:pt>
                <c:pt idx="57493">
                  <c:v>574818.18999999808</c:v>
                </c:pt>
                <c:pt idx="57494">
                  <c:v>574828.18999999808</c:v>
                </c:pt>
                <c:pt idx="57495">
                  <c:v>574838.18999999808</c:v>
                </c:pt>
                <c:pt idx="57496">
                  <c:v>574848.18999999808</c:v>
                </c:pt>
                <c:pt idx="57497">
                  <c:v>574858.18999999808</c:v>
                </c:pt>
                <c:pt idx="57498">
                  <c:v>574868.18999999808</c:v>
                </c:pt>
                <c:pt idx="57499">
                  <c:v>574878.18999999808</c:v>
                </c:pt>
                <c:pt idx="57500">
                  <c:v>574888.18999999808</c:v>
                </c:pt>
                <c:pt idx="57501">
                  <c:v>574898.18999999808</c:v>
                </c:pt>
                <c:pt idx="57502">
                  <c:v>574908.13</c:v>
                </c:pt>
                <c:pt idx="57503">
                  <c:v>574918.18999999808</c:v>
                </c:pt>
                <c:pt idx="57504">
                  <c:v>574928.18999999808</c:v>
                </c:pt>
                <c:pt idx="57505">
                  <c:v>574938.13</c:v>
                </c:pt>
                <c:pt idx="57506">
                  <c:v>574948.18999999808</c:v>
                </c:pt>
                <c:pt idx="57507">
                  <c:v>574958.18999999808</c:v>
                </c:pt>
                <c:pt idx="57508">
                  <c:v>574968.18999999808</c:v>
                </c:pt>
                <c:pt idx="57509">
                  <c:v>574978.18999999808</c:v>
                </c:pt>
                <c:pt idx="57510">
                  <c:v>574988.18999999808</c:v>
                </c:pt>
                <c:pt idx="57511">
                  <c:v>574998.18999999808</c:v>
                </c:pt>
                <c:pt idx="57512">
                  <c:v>575008.13</c:v>
                </c:pt>
                <c:pt idx="57513">
                  <c:v>575018.13</c:v>
                </c:pt>
                <c:pt idx="57514">
                  <c:v>575028.18999999808</c:v>
                </c:pt>
                <c:pt idx="57515">
                  <c:v>575038.13</c:v>
                </c:pt>
                <c:pt idx="57516">
                  <c:v>575048.13</c:v>
                </c:pt>
                <c:pt idx="57517">
                  <c:v>575058.18999999808</c:v>
                </c:pt>
                <c:pt idx="57518">
                  <c:v>575068.13</c:v>
                </c:pt>
                <c:pt idx="57519">
                  <c:v>575078.13</c:v>
                </c:pt>
                <c:pt idx="57520">
                  <c:v>575088.18999999808</c:v>
                </c:pt>
                <c:pt idx="57521">
                  <c:v>575098.13</c:v>
                </c:pt>
                <c:pt idx="57522">
                  <c:v>575108.13</c:v>
                </c:pt>
                <c:pt idx="57523">
                  <c:v>575118.13</c:v>
                </c:pt>
                <c:pt idx="57524">
                  <c:v>575128.06000000006</c:v>
                </c:pt>
                <c:pt idx="57525">
                  <c:v>575138.13</c:v>
                </c:pt>
                <c:pt idx="57526">
                  <c:v>575148.13</c:v>
                </c:pt>
                <c:pt idx="57527">
                  <c:v>575158.06000000006</c:v>
                </c:pt>
                <c:pt idx="57528">
                  <c:v>575168.13</c:v>
                </c:pt>
                <c:pt idx="57529">
                  <c:v>575178.13</c:v>
                </c:pt>
                <c:pt idx="57530">
                  <c:v>575188.13</c:v>
                </c:pt>
                <c:pt idx="57531">
                  <c:v>575198.13</c:v>
                </c:pt>
                <c:pt idx="57532">
                  <c:v>575208.13</c:v>
                </c:pt>
                <c:pt idx="57533">
                  <c:v>575218.13</c:v>
                </c:pt>
                <c:pt idx="57534">
                  <c:v>575228.06000000006</c:v>
                </c:pt>
                <c:pt idx="57535">
                  <c:v>575238.06000000006</c:v>
                </c:pt>
                <c:pt idx="57536">
                  <c:v>575248.13</c:v>
                </c:pt>
                <c:pt idx="57537">
                  <c:v>575258.06000000006</c:v>
                </c:pt>
                <c:pt idx="57538">
                  <c:v>575268.06000000006</c:v>
                </c:pt>
                <c:pt idx="57539">
                  <c:v>575278.13</c:v>
                </c:pt>
                <c:pt idx="57540">
                  <c:v>575288.06000000006</c:v>
                </c:pt>
                <c:pt idx="57541">
                  <c:v>575298.06000000006</c:v>
                </c:pt>
                <c:pt idx="57542">
                  <c:v>575308.13</c:v>
                </c:pt>
                <c:pt idx="57543">
                  <c:v>575318.06000000006</c:v>
                </c:pt>
                <c:pt idx="57544">
                  <c:v>575328.06000000006</c:v>
                </c:pt>
                <c:pt idx="57545">
                  <c:v>575338.06000000006</c:v>
                </c:pt>
                <c:pt idx="57546">
                  <c:v>575348.06000000006</c:v>
                </c:pt>
                <c:pt idx="57547">
                  <c:v>575358.06000000006</c:v>
                </c:pt>
                <c:pt idx="57548">
                  <c:v>575368.06000000006</c:v>
                </c:pt>
                <c:pt idx="57549">
                  <c:v>575378.06000000006</c:v>
                </c:pt>
                <c:pt idx="57550">
                  <c:v>575388.06000000006</c:v>
                </c:pt>
                <c:pt idx="57551">
                  <c:v>575398.06000000006</c:v>
                </c:pt>
                <c:pt idx="57552">
                  <c:v>575408.06000000006</c:v>
                </c:pt>
                <c:pt idx="57553">
                  <c:v>575418.06000000006</c:v>
                </c:pt>
                <c:pt idx="57554">
                  <c:v>575428.06000000006</c:v>
                </c:pt>
                <c:pt idx="57555">
                  <c:v>575438.06000000006</c:v>
                </c:pt>
                <c:pt idx="57556">
                  <c:v>575448.06000000006</c:v>
                </c:pt>
                <c:pt idx="57557">
                  <c:v>575458.06000000006</c:v>
                </c:pt>
                <c:pt idx="57558">
                  <c:v>575468.06000000006</c:v>
                </c:pt>
                <c:pt idx="57559">
                  <c:v>575478.06000000006</c:v>
                </c:pt>
                <c:pt idx="57560">
                  <c:v>575488.06000000006</c:v>
                </c:pt>
                <c:pt idx="57561">
                  <c:v>575498.06000000006</c:v>
                </c:pt>
                <c:pt idx="57562">
                  <c:v>575508.06000000006</c:v>
                </c:pt>
                <c:pt idx="57563">
                  <c:v>575518.06000000006</c:v>
                </c:pt>
                <c:pt idx="57564">
                  <c:v>575528.06000000006</c:v>
                </c:pt>
                <c:pt idx="57565">
                  <c:v>575538.06000000006</c:v>
                </c:pt>
                <c:pt idx="57566">
                  <c:v>575548.06000000006</c:v>
                </c:pt>
                <c:pt idx="57567">
                  <c:v>575558.06000000006</c:v>
                </c:pt>
                <c:pt idx="57568">
                  <c:v>575568.06000000006</c:v>
                </c:pt>
                <c:pt idx="57569">
                  <c:v>575578.06000000006</c:v>
                </c:pt>
                <c:pt idx="57570">
                  <c:v>575588.06000000006</c:v>
                </c:pt>
                <c:pt idx="57571">
                  <c:v>575598</c:v>
                </c:pt>
                <c:pt idx="57572">
                  <c:v>575608.06000000006</c:v>
                </c:pt>
                <c:pt idx="57573">
                  <c:v>575618.06000000006</c:v>
                </c:pt>
                <c:pt idx="57574">
                  <c:v>575628</c:v>
                </c:pt>
                <c:pt idx="57575">
                  <c:v>575638.06000000006</c:v>
                </c:pt>
                <c:pt idx="57576">
                  <c:v>575648.06000000006</c:v>
                </c:pt>
                <c:pt idx="57577">
                  <c:v>575658</c:v>
                </c:pt>
                <c:pt idx="57578">
                  <c:v>575668.06000000006</c:v>
                </c:pt>
                <c:pt idx="57579">
                  <c:v>575678.06000000006</c:v>
                </c:pt>
                <c:pt idx="57580">
                  <c:v>575688</c:v>
                </c:pt>
                <c:pt idx="57581">
                  <c:v>575698</c:v>
                </c:pt>
                <c:pt idx="57582">
                  <c:v>575708</c:v>
                </c:pt>
                <c:pt idx="57583">
                  <c:v>575718.06000000006</c:v>
                </c:pt>
                <c:pt idx="57584">
                  <c:v>575728</c:v>
                </c:pt>
                <c:pt idx="57585">
                  <c:v>575738</c:v>
                </c:pt>
                <c:pt idx="57586">
                  <c:v>575748.06000000006</c:v>
                </c:pt>
                <c:pt idx="57587">
                  <c:v>575758</c:v>
                </c:pt>
                <c:pt idx="57588">
                  <c:v>575768</c:v>
                </c:pt>
                <c:pt idx="57589">
                  <c:v>575778.06000000006</c:v>
                </c:pt>
                <c:pt idx="57590">
                  <c:v>575788</c:v>
                </c:pt>
                <c:pt idx="57591">
                  <c:v>575798</c:v>
                </c:pt>
                <c:pt idx="57592">
                  <c:v>575808</c:v>
                </c:pt>
                <c:pt idx="57593">
                  <c:v>575817.9399999989</c:v>
                </c:pt>
                <c:pt idx="57594">
                  <c:v>575828</c:v>
                </c:pt>
                <c:pt idx="57595">
                  <c:v>575838</c:v>
                </c:pt>
                <c:pt idx="57596">
                  <c:v>575847.9399999989</c:v>
                </c:pt>
                <c:pt idx="57597">
                  <c:v>575858</c:v>
                </c:pt>
                <c:pt idx="57598">
                  <c:v>575868</c:v>
                </c:pt>
                <c:pt idx="57599">
                  <c:v>575877.9399999989</c:v>
                </c:pt>
                <c:pt idx="57600">
                  <c:v>575888</c:v>
                </c:pt>
                <c:pt idx="57601">
                  <c:v>575898</c:v>
                </c:pt>
                <c:pt idx="57602">
                  <c:v>575907.9399999989</c:v>
                </c:pt>
                <c:pt idx="57603">
                  <c:v>575917.9399999989</c:v>
                </c:pt>
                <c:pt idx="57604">
                  <c:v>575927.9399999989</c:v>
                </c:pt>
                <c:pt idx="57605">
                  <c:v>575938</c:v>
                </c:pt>
                <c:pt idx="57606">
                  <c:v>575947.9399999989</c:v>
                </c:pt>
                <c:pt idx="57607">
                  <c:v>575957.9399999989</c:v>
                </c:pt>
                <c:pt idx="57608">
                  <c:v>575968</c:v>
                </c:pt>
                <c:pt idx="57609">
                  <c:v>575977.9399999989</c:v>
                </c:pt>
                <c:pt idx="57610">
                  <c:v>575987.9399999989</c:v>
                </c:pt>
                <c:pt idx="57611">
                  <c:v>575998</c:v>
                </c:pt>
                <c:pt idx="57612">
                  <c:v>576007.9399999989</c:v>
                </c:pt>
                <c:pt idx="57613">
                  <c:v>576017.9399999989</c:v>
                </c:pt>
                <c:pt idx="57614">
                  <c:v>576028</c:v>
                </c:pt>
                <c:pt idx="57615">
                  <c:v>576037.9399999989</c:v>
                </c:pt>
                <c:pt idx="57616">
                  <c:v>576047.9399999989</c:v>
                </c:pt>
                <c:pt idx="57617">
                  <c:v>576057.9399999989</c:v>
                </c:pt>
                <c:pt idx="57618">
                  <c:v>576067.9399999989</c:v>
                </c:pt>
                <c:pt idx="57619">
                  <c:v>576077.9399999989</c:v>
                </c:pt>
                <c:pt idx="57620">
                  <c:v>576087.9399999989</c:v>
                </c:pt>
                <c:pt idx="57621">
                  <c:v>576097.9399999989</c:v>
                </c:pt>
                <c:pt idx="57622">
                  <c:v>576107.9399999989</c:v>
                </c:pt>
                <c:pt idx="57623">
                  <c:v>576117.9399999989</c:v>
                </c:pt>
                <c:pt idx="57624">
                  <c:v>576127.9399999989</c:v>
                </c:pt>
                <c:pt idx="57625">
                  <c:v>576137.9399999989</c:v>
                </c:pt>
                <c:pt idx="57626">
                  <c:v>576147.9399999989</c:v>
                </c:pt>
                <c:pt idx="57627">
                  <c:v>576157.9399999989</c:v>
                </c:pt>
                <c:pt idx="57628">
                  <c:v>576167.9399999989</c:v>
                </c:pt>
                <c:pt idx="57629">
                  <c:v>576177.9399999989</c:v>
                </c:pt>
                <c:pt idx="57630">
                  <c:v>576187.9399999989</c:v>
                </c:pt>
                <c:pt idx="57631">
                  <c:v>576197.9399999989</c:v>
                </c:pt>
                <c:pt idx="57632">
                  <c:v>576207.9399999989</c:v>
                </c:pt>
                <c:pt idx="57633">
                  <c:v>576217.9399999989</c:v>
                </c:pt>
                <c:pt idx="57634">
                  <c:v>576227.9399999989</c:v>
                </c:pt>
                <c:pt idx="57635">
                  <c:v>576237.9399999989</c:v>
                </c:pt>
                <c:pt idx="57636">
                  <c:v>576247.9399999989</c:v>
                </c:pt>
                <c:pt idx="57637">
                  <c:v>576257.9399999989</c:v>
                </c:pt>
                <c:pt idx="57638">
                  <c:v>576267.9399999989</c:v>
                </c:pt>
                <c:pt idx="57639">
                  <c:v>576277.88</c:v>
                </c:pt>
                <c:pt idx="57640">
                  <c:v>576287.88</c:v>
                </c:pt>
                <c:pt idx="57641">
                  <c:v>576297.9399999989</c:v>
                </c:pt>
                <c:pt idx="57642">
                  <c:v>576307.9399999989</c:v>
                </c:pt>
                <c:pt idx="57643">
                  <c:v>576317.88</c:v>
                </c:pt>
                <c:pt idx="57644">
                  <c:v>576327.9399999989</c:v>
                </c:pt>
                <c:pt idx="57645">
                  <c:v>576337.9399999989</c:v>
                </c:pt>
                <c:pt idx="57646">
                  <c:v>576347.88</c:v>
                </c:pt>
                <c:pt idx="57647">
                  <c:v>576357.9399999989</c:v>
                </c:pt>
                <c:pt idx="57648">
                  <c:v>576367.9399999989</c:v>
                </c:pt>
                <c:pt idx="57649">
                  <c:v>576377.88</c:v>
                </c:pt>
                <c:pt idx="57650">
                  <c:v>576387.88</c:v>
                </c:pt>
                <c:pt idx="57651">
                  <c:v>576397.88</c:v>
                </c:pt>
                <c:pt idx="57652">
                  <c:v>576407.88</c:v>
                </c:pt>
                <c:pt idx="57653">
                  <c:v>576417.88</c:v>
                </c:pt>
                <c:pt idx="57654">
                  <c:v>576427.88</c:v>
                </c:pt>
                <c:pt idx="57655">
                  <c:v>576437.88</c:v>
                </c:pt>
                <c:pt idx="57656">
                  <c:v>576447.88</c:v>
                </c:pt>
                <c:pt idx="57657">
                  <c:v>576457.88</c:v>
                </c:pt>
                <c:pt idx="57658">
                  <c:v>576467.9399999989</c:v>
                </c:pt>
                <c:pt idx="57659">
                  <c:v>576477.88</c:v>
                </c:pt>
                <c:pt idx="57660">
                  <c:v>576487.88</c:v>
                </c:pt>
                <c:pt idx="57661">
                  <c:v>576497.81000000006</c:v>
                </c:pt>
                <c:pt idx="57662">
                  <c:v>576507.81000000006</c:v>
                </c:pt>
                <c:pt idx="57663">
                  <c:v>576517.88</c:v>
                </c:pt>
                <c:pt idx="57664">
                  <c:v>576527.88</c:v>
                </c:pt>
                <c:pt idx="57665">
                  <c:v>576537.81000000006</c:v>
                </c:pt>
                <c:pt idx="57666">
                  <c:v>576547.88</c:v>
                </c:pt>
                <c:pt idx="57667">
                  <c:v>576557.88</c:v>
                </c:pt>
                <c:pt idx="57668">
                  <c:v>576567.81000000006</c:v>
                </c:pt>
                <c:pt idx="57669">
                  <c:v>576577.88</c:v>
                </c:pt>
                <c:pt idx="57670">
                  <c:v>576587.88</c:v>
                </c:pt>
                <c:pt idx="57671">
                  <c:v>576597.81000000006</c:v>
                </c:pt>
                <c:pt idx="57672">
                  <c:v>576607.88</c:v>
                </c:pt>
                <c:pt idx="57673">
                  <c:v>576617.88</c:v>
                </c:pt>
                <c:pt idx="57674">
                  <c:v>576627.81000000006</c:v>
                </c:pt>
                <c:pt idx="57675">
                  <c:v>576637.81000000006</c:v>
                </c:pt>
                <c:pt idx="57676">
                  <c:v>576647.81000000006</c:v>
                </c:pt>
                <c:pt idx="57677">
                  <c:v>576657.81000000006</c:v>
                </c:pt>
                <c:pt idx="57678">
                  <c:v>576667.81000000006</c:v>
                </c:pt>
                <c:pt idx="57679">
                  <c:v>576677.81000000006</c:v>
                </c:pt>
                <c:pt idx="57680">
                  <c:v>576687.88</c:v>
                </c:pt>
                <c:pt idx="57681">
                  <c:v>576697.81000000006</c:v>
                </c:pt>
                <c:pt idx="57682">
                  <c:v>576707.81000000006</c:v>
                </c:pt>
                <c:pt idx="57683">
                  <c:v>576717.88</c:v>
                </c:pt>
                <c:pt idx="57684">
                  <c:v>576727.81000000006</c:v>
                </c:pt>
                <c:pt idx="57685">
                  <c:v>576737.81000000006</c:v>
                </c:pt>
                <c:pt idx="57686">
                  <c:v>576747.81000000006</c:v>
                </c:pt>
                <c:pt idx="57687">
                  <c:v>576757.81000000006</c:v>
                </c:pt>
                <c:pt idx="57688">
                  <c:v>576767.81000000006</c:v>
                </c:pt>
                <c:pt idx="57689">
                  <c:v>576777.81000000006</c:v>
                </c:pt>
                <c:pt idx="57690">
                  <c:v>576787.81000000006</c:v>
                </c:pt>
                <c:pt idx="57691">
                  <c:v>576797.81000000006</c:v>
                </c:pt>
                <c:pt idx="57692">
                  <c:v>576807.81000000006</c:v>
                </c:pt>
                <c:pt idx="57693">
                  <c:v>576817.81000000006</c:v>
                </c:pt>
                <c:pt idx="57694">
                  <c:v>576827.81000000006</c:v>
                </c:pt>
                <c:pt idx="57695">
                  <c:v>576837.81000000006</c:v>
                </c:pt>
                <c:pt idx="57696">
                  <c:v>576847.81000000006</c:v>
                </c:pt>
                <c:pt idx="57697">
                  <c:v>576857.81000000006</c:v>
                </c:pt>
                <c:pt idx="57698">
                  <c:v>576867.75</c:v>
                </c:pt>
                <c:pt idx="57699">
                  <c:v>576877.81000000006</c:v>
                </c:pt>
                <c:pt idx="57700">
                  <c:v>576887.81000000006</c:v>
                </c:pt>
                <c:pt idx="57701">
                  <c:v>576897.81000000006</c:v>
                </c:pt>
                <c:pt idx="57702">
                  <c:v>576907.81000000006</c:v>
                </c:pt>
                <c:pt idx="57703">
                  <c:v>576917.81000000006</c:v>
                </c:pt>
                <c:pt idx="57704">
                  <c:v>576927.81000000006</c:v>
                </c:pt>
                <c:pt idx="57705">
                  <c:v>576937.81000000006</c:v>
                </c:pt>
                <c:pt idx="57706">
                  <c:v>576947.81000000006</c:v>
                </c:pt>
                <c:pt idx="57707">
                  <c:v>576957.81000000006</c:v>
                </c:pt>
                <c:pt idx="57708">
                  <c:v>576967.75</c:v>
                </c:pt>
                <c:pt idx="57709">
                  <c:v>576977.75</c:v>
                </c:pt>
                <c:pt idx="57710">
                  <c:v>576987.81000000006</c:v>
                </c:pt>
                <c:pt idx="57711">
                  <c:v>576997.75</c:v>
                </c:pt>
                <c:pt idx="57712">
                  <c:v>577007.75</c:v>
                </c:pt>
                <c:pt idx="57713">
                  <c:v>577017.81000000006</c:v>
                </c:pt>
                <c:pt idx="57714">
                  <c:v>577027.75</c:v>
                </c:pt>
                <c:pt idx="57715">
                  <c:v>577037.75</c:v>
                </c:pt>
                <c:pt idx="57716">
                  <c:v>577047.81000000006</c:v>
                </c:pt>
                <c:pt idx="57717">
                  <c:v>577057.81000000006</c:v>
                </c:pt>
                <c:pt idx="57718">
                  <c:v>577067.75</c:v>
                </c:pt>
                <c:pt idx="57719">
                  <c:v>577077.75</c:v>
                </c:pt>
                <c:pt idx="57720">
                  <c:v>577087.68999999808</c:v>
                </c:pt>
                <c:pt idx="57721">
                  <c:v>577097.75</c:v>
                </c:pt>
                <c:pt idx="57722">
                  <c:v>577107.75</c:v>
                </c:pt>
                <c:pt idx="57723">
                  <c:v>577117.75</c:v>
                </c:pt>
                <c:pt idx="57724">
                  <c:v>577127.75</c:v>
                </c:pt>
                <c:pt idx="57725">
                  <c:v>577137.75</c:v>
                </c:pt>
                <c:pt idx="57726">
                  <c:v>577147.75</c:v>
                </c:pt>
                <c:pt idx="57727">
                  <c:v>577157.75</c:v>
                </c:pt>
                <c:pt idx="57728">
                  <c:v>577167.75</c:v>
                </c:pt>
                <c:pt idx="57729">
                  <c:v>577177.75</c:v>
                </c:pt>
                <c:pt idx="57730">
                  <c:v>577187.75</c:v>
                </c:pt>
                <c:pt idx="57731">
                  <c:v>577197.75</c:v>
                </c:pt>
                <c:pt idx="57732">
                  <c:v>577207.75</c:v>
                </c:pt>
                <c:pt idx="57733">
                  <c:v>577217.68999999808</c:v>
                </c:pt>
                <c:pt idx="57734">
                  <c:v>577227.68999999808</c:v>
                </c:pt>
                <c:pt idx="57735">
                  <c:v>577237.75</c:v>
                </c:pt>
                <c:pt idx="57736">
                  <c:v>577247.68999999808</c:v>
                </c:pt>
                <c:pt idx="57737">
                  <c:v>577257.68999999808</c:v>
                </c:pt>
                <c:pt idx="57738">
                  <c:v>577267.75</c:v>
                </c:pt>
                <c:pt idx="57739">
                  <c:v>577277.75</c:v>
                </c:pt>
                <c:pt idx="57740">
                  <c:v>577287.68999999808</c:v>
                </c:pt>
                <c:pt idx="57741">
                  <c:v>577297.75</c:v>
                </c:pt>
                <c:pt idx="57742">
                  <c:v>577307.75</c:v>
                </c:pt>
                <c:pt idx="57743">
                  <c:v>577317.68999999808</c:v>
                </c:pt>
                <c:pt idx="57744">
                  <c:v>577327.68999999808</c:v>
                </c:pt>
                <c:pt idx="57745">
                  <c:v>577337.68999999808</c:v>
                </c:pt>
                <c:pt idx="57746">
                  <c:v>577347.68999999808</c:v>
                </c:pt>
                <c:pt idx="57747">
                  <c:v>577357.68999999808</c:v>
                </c:pt>
                <c:pt idx="57748">
                  <c:v>577367.68999999808</c:v>
                </c:pt>
                <c:pt idx="57749">
                  <c:v>577377.68999999808</c:v>
                </c:pt>
                <c:pt idx="57750">
                  <c:v>577387.68999999808</c:v>
                </c:pt>
                <c:pt idx="57751">
                  <c:v>577397.68999999808</c:v>
                </c:pt>
                <c:pt idx="57752">
                  <c:v>577407.68999999808</c:v>
                </c:pt>
                <c:pt idx="57753">
                  <c:v>577417.68999999808</c:v>
                </c:pt>
                <c:pt idx="57754">
                  <c:v>577427.68999999808</c:v>
                </c:pt>
                <c:pt idx="57755">
                  <c:v>577437.68999999808</c:v>
                </c:pt>
                <c:pt idx="57756">
                  <c:v>577447.68999999808</c:v>
                </c:pt>
                <c:pt idx="57757">
                  <c:v>577457.68999999808</c:v>
                </c:pt>
                <c:pt idx="57758">
                  <c:v>577467.68999999808</c:v>
                </c:pt>
                <c:pt idx="57759">
                  <c:v>577477.68999999808</c:v>
                </c:pt>
                <c:pt idx="57760">
                  <c:v>577487.68999999808</c:v>
                </c:pt>
                <c:pt idx="57761">
                  <c:v>577497.68999999808</c:v>
                </c:pt>
                <c:pt idx="57762">
                  <c:v>577507.68999999808</c:v>
                </c:pt>
                <c:pt idx="57763">
                  <c:v>577517.68999999808</c:v>
                </c:pt>
                <c:pt idx="57764">
                  <c:v>577527.68999999808</c:v>
                </c:pt>
                <c:pt idx="57765">
                  <c:v>577537.68999999808</c:v>
                </c:pt>
                <c:pt idx="57766">
                  <c:v>577547.68999999808</c:v>
                </c:pt>
                <c:pt idx="57767">
                  <c:v>577557.63</c:v>
                </c:pt>
                <c:pt idx="57768">
                  <c:v>577567.68999999808</c:v>
                </c:pt>
                <c:pt idx="57769">
                  <c:v>577577.68999999808</c:v>
                </c:pt>
                <c:pt idx="57770">
                  <c:v>577587.63</c:v>
                </c:pt>
                <c:pt idx="57771">
                  <c:v>577597.68999999808</c:v>
                </c:pt>
                <c:pt idx="57772">
                  <c:v>577607.68999999808</c:v>
                </c:pt>
                <c:pt idx="57773">
                  <c:v>577617.63</c:v>
                </c:pt>
                <c:pt idx="57774">
                  <c:v>577627.68999999808</c:v>
                </c:pt>
                <c:pt idx="57775">
                  <c:v>577637.68999999808</c:v>
                </c:pt>
                <c:pt idx="57776">
                  <c:v>577647.68999999808</c:v>
                </c:pt>
                <c:pt idx="57777">
                  <c:v>577657.63</c:v>
                </c:pt>
                <c:pt idx="57778">
                  <c:v>577667.63</c:v>
                </c:pt>
                <c:pt idx="57779">
                  <c:v>577677.68999999808</c:v>
                </c:pt>
                <c:pt idx="57780">
                  <c:v>577687.63</c:v>
                </c:pt>
                <c:pt idx="57781">
                  <c:v>577697.63</c:v>
                </c:pt>
                <c:pt idx="57782">
                  <c:v>577707.68999999808</c:v>
                </c:pt>
                <c:pt idx="57783">
                  <c:v>577717.63</c:v>
                </c:pt>
                <c:pt idx="57784">
                  <c:v>577727.63</c:v>
                </c:pt>
                <c:pt idx="57785">
                  <c:v>577737.68999999808</c:v>
                </c:pt>
                <c:pt idx="57786">
                  <c:v>577747.63</c:v>
                </c:pt>
                <c:pt idx="57787">
                  <c:v>577757.63</c:v>
                </c:pt>
                <c:pt idx="57788">
                  <c:v>577767.68999999808</c:v>
                </c:pt>
                <c:pt idx="57789">
                  <c:v>577777.63</c:v>
                </c:pt>
                <c:pt idx="57790">
                  <c:v>577787.63</c:v>
                </c:pt>
                <c:pt idx="57791">
                  <c:v>577797.63</c:v>
                </c:pt>
                <c:pt idx="57792">
                  <c:v>577807.56000000006</c:v>
                </c:pt>
                <c:pt idx="57793">
                  <c:v>577817.63</c:v>
                </c:pt>
                <c:pt idx="57794">
                  <c:v>577827.63</c:v>
                </c:pt>
                <c:pt idx="57795">
                  <c:v>577837.56000000006</c:v>
                </c:pt>
                <c:pt idx="57796">
                  <c:v>577847.63</c:v>
                </c:pt>
                <c:pt idx="57797">
                  <c:v>577857.63</c:v>
                </c:pt>
                <c:pt idx="57798">
                  <c:v>577867.63</c:v>
                </c:pt>
                <c:pt idx="57799">
                  <c:v>577877.63</c:v>
                </c:pt>
                <c:pt idx="57800">
                  <c:v>577887.63</c:v>
                </c:pt>
                <c:pt idx="57801">
                  <c:v>577897.63</c:v>
                </c:pt>
                <c:pt idx="57802">
                  <c:v>577907.56000000006</c:v>
                </c:pt>
                <c:pt idx="57803">
                  <c:v>577917.56000000006</c:v>
                </c:pt>
                <c:pt idx="57804">
                  <c:v>577927.63</c:v>
                </c:pt>
                <c:pt idx="57805">
                  <c:v>577937.56000000006</c:v>
                </c:pt>
                <c:pt idx="57806">
                  <c:v>577947.56000000006</c:v>
                </c:pt>
                <c:pt idx="57807">
                  <c:v>577957.63</c:v>
                </c:pt>
                <c:pt idx="57808">
                  <c:v>577967.56000000006</c:v>
                </c:pt>
                <c:pt idx="57809">
                  <c:v>577977.56000000006</c:v>
                </c:pt>
                <c:pt idx="57810">
                  <c:v>577987.63</c:v>
                </c:pt>
                <c:pt idx="57811">
                  <c:v>577997.56000000006</c:v>
                </c:pt>
                <c:pt idx="57812">
                  <c:v>578007.56000000006</c:v>
                </c:pt>
                <c:pt idx="57813">
                  <c:v>578017.56000000006</c:v>
                </c:pt>
                <c:pt idx="57814">
                  <c:v>578027.56000000006</c:v>
                </c:pt>
                <c:pt idx="57815">
                  <c:v>578037.56000000006</c:v>
                </c:pt>
                <c:pt idx="57816">
                  <c:v>578047.56000000006</c:v>
                </c:pt>
                <c:pt idx="57817">
                  <c:v>578057.56000000006</c:v>
                </c:pt>
                <c:pt idx="57818">
                  <c:v>578067.56000000006</c:v>
                </c:pt>
                <c:pt idx="57819">
                  <c:v>578077.56000000006</c:v>
                </c:pt>
                <c:pt idx="57820">
                  <c:v>578087.56000000006</c:v>
                </c:pt>
                <c:pt idx="57821">
                  <c:v>578097.56000000006</c:v>
                </c:pt>
                <c:pt idx="57822">
                  <c:v>578107.56000000006</c:v>
                </c:pt>
                <c:pt idx="57823">
                  <c:v>578117.56000000006</c:v>
                </c:pt>
                <c:pt idx="57824">
                  <c:v>578127.56000000006</c:v>
                </c:pt>
                <c:pt idx="57825">
                  <c:v>578137.56000000006</c:v>
                </c:pt>
                <c:pt idx="57826">
                  <c:v>578147.56000000006</c:v>
                </c:pt>
                <c:pt idx="57827">
                  <c:v>578157.56000000006</c:v>
                </c:pt>
                <c:pt idx="57828">
                  <c:v>578167.56000000006</c:v>
                </c:pt>
                <c:pt idx="57829">
                  <c:v>578177.56000000006</c:v>
                </c:pt>
                <c:pt idx="57830">
                  <c:v>578187.56000000006</c:v>
                </c:pt>
                <c:pt idx="57831">
                  <c:v>578197.56000000006</c:v>
                </c:pt>
                <c:pt idx="57832">
                  <c:v>578207.56000000006</c:v>
                </c:pt>
                <c:pt idx="57833">
                  <c:v>578217.56000000006</c:v>
                </c:pt>
                <c:pt idx="57834">
                  <c:v>578227.56000000006</c:v>
                </c:pt>
                <c:pt idx="57835">
                  <c:v>578237.56000000006</c:v>
                </c:pt>
                <c:pt idx="57836">
                  <c:v>578247.5</c:v>
                </c:pt>
                <c:pt idx="57837">
                  <c:v>578257.56000000006</c:v>
                </c:pt>
                <c:pt idx="57838">
                  <c:v>578267.56000000006</c:v>
                </c:pt>
                <c:pt idx="57839">
                  <c:v>578277.5</c:v>
                </c:pt>
                <c:pt idx="57840">
                  <c:v>578287.56000000006</c:v>
                </c:pt>
                <c:pt idx="57841">
                  <c:v>578297.56000000006</c:v>
                </c:pt>
                <c:pt idx="57842">
                  <c:v>578307.5</c:v>
                </c:pt>
                <c:pt idx="57843">
                  <c:v>578317.56000000006</c:v>
                </c:pt>
                <c:pt idx="57844">
                  <c:v>578327.56000000006</c:v>
                </c:pt>
                <c:pt idx="57845">
                  <c:v>578337.5</c:v>
                </c:pt>
                <c:pt idx="57846">
                  <c:v>578347.5</c:v>
                </c:pt>
                <c:pt idx="57847">
                  <c:v>578357.56000000006</c:v>
                </c:pt>
                <c:pt idx="57848">
                  <c:v>578367.5</c:v>
                </c:pt>
                <c:pt idx="57849">
                  <c:v>578377.5</c:v>
                </c:pt>
                <c:pt idx="57850">
                  <c:v>578387.5</c:v>
                </c:pt>
                <c:pt idx="57851">
                  <c:v>578397.56000000006</c:v>
                </c:pt>
                <c:pt idx="57852">
                  <c:v>578407.5</c:v>
                </c:pt>
                <c:pt idx="57853">
                  <c:v>578417.5</c:v>
                </c:pt>
                <c:pt idx="57854">
                  <c:v>578427.56000000006</c:v>
                </c:pt>
                <c:pt idx="57855">
                  <c:v>578437.5</c:v>
                </c:pt>
                <c:pt idx="57856">
                  <c:v>578447.5</c:v>
                </c:pt>
                <c:pt idx="57857">
                  <c:v>578457.56000000006</c:v>
                </c:pt>
                <c:pt idx="57858">
                  <c:v>578467.5</c:v>
                </c:pt>
                <c:pt idx="57859">
                  <c:v>578477.5</c:v>
                </c:pt>
                <c:pt idx="57860">
                  <c:v>578487.5</c:v>
                </c:pt>
                <c:pt idx="57861">
                  <c:v>578497.4399999989</c:v>
                </c:pt>
                <c:pt idx="57862">
                  <c:v>578507.5</c:v>
                </c:pt>
                <c:pt idx="57863">
                  <c:v>578517.5</c:v>
                </c:pt>
                <c:pt idx="57864">
                  <c:v>578527.4399999989</c:v>
                </c:pt>
                <c:pt idx="57865">
                  <c:v>578537.5</c:v>
                </c:pt>
                <c:pt idx="57866">
                  <c:v>578547.5</c:v>
                </c:pt>
                <c:pt idx="57867">
                  <c:v>578557.4399999989</c:v>
                </c:pt>
                <c:pt idx="57868">
                  <c:v>578567.5</c:v>
                </c:pt>
                <c:pt idx="57869">
                  <c:v>578577.5</c:v>
                </c:pt>
                <c:pt idx="57870">
                  <c:v>578587.5</c:v>
                </c:pt>
                <c:pt idx="57871">
                  <c:v>578597.4399999989</c:v>
                </c:pt>
                <c:pt idx="57872">
                  <c:v>578607.4399999989</c:v>
                </c:pt>
                <c:pt idx="57873">
                  <c:v>578617.5</c:v>
                </c:pt>
                <c:pt idx="57874">
                  <c:v>578627.4399999989</c:v>
                </c:pt>
                <c:pt idx="57875">
                  <c:v>578637.4399999989</c:v>
                </c:pt>
                <c:pt idx="57876">
                  <c:v>578647.5</c:v>
                </c:pt>
                <c:pt idx="57877">
                  <c:v>578657.4399999989</c:v>
                </c:pt>
                <c:pt idx="57878">
                  <c:v>578667.4399999989</c:v>
                </c:pt>
                <c:pt idx="57879">
                  <c:v>578677.5</c:v>
                </c:pt>
                <c:pt idx="57880">
                  <c:v>578687.4399999989</c:v>
                </c:pt>
                <c:pt idx="57881">
                  <c:v>578697.4399999989</c:v>
                </c:pt>
                <c:pt idx="57882">
                  <c:v>578707.4399999989</c:v>
                </c:pt>
                <c:pt idx="57883">
                  <c:v>578717.4399999989</c:v>
                </c:pt>
                <c:pt idx="57884">
                  <c:v>578727.4399999989</c:v>
                </c:pt>
                <c:pt idx="57885">
                  <c:v>578737.4399999989</c:v>
                </c:pt>
                <c:pt idx="57886">
                  <c:v>578747.4399999989</c:v>
                </c:pt>
                <c:pt idx="57887">
                  <c:v>578757.4399999989</c:v>
                </c:pt>
                <c:pt idx="57888">
                  <c:v>578767.4399999989</c:v>
                </c:pt>
                <c:pt idx="57889">
                  <c:v>578777.4399999989</c:v>
                </c:pt>
                <c:pt idx="57890">
                  <c:v>578787.4399999989</c:v>
                </c:pt>
                <c:pt idx="57891">
                  <c:v>578797.4399999989</c:v>
                </c:pt>
                <c:pt idx="57892">
                  <c:v>578807.4399999989</c:v>
                </c:pt>
                <c:pt idx="57893">
                  <c:v>578817.4399999989</c:v>
                </c:pt>
                <c:pt idx="57894">
                  <c:v>578827.4399999989</c:v>
                </c:pt>
                <c:pt idx="57895">
                  <c:v>578837.4399999989</c:v>
                </c:pt>
                <c:pt idx="57896">
                  <c:v>578847.4399999989</c:v>
                </c:pt>
                <c:pt idx="57897">
                  <c:v>578857.4399999989</c:v>
                </c:pt>
                <c:pt idx="57898">
                  <c:v>578867.4399999989</c:v>
                </c:pt>
                <c:pt idx="57899">
                  <c:v>578877.4399999989</c:v>
                </c:pt>
                <c:pt idx="57900">
                  <c:v>578887.4399999989</c:v>
                </c:pt>
                <c:pt idx="57901">
                  <c:v>578897.4399999989</c:v>
                </c:pt>
                <c:pt idx="57902">
                  <c:v>578907.4399999989</c:v>
                </c:pt>
                <c:pt idx="57903">
                  <c:v>578917.4399999989</c:v>
                </c:pt>
                <c:pt idx="57904">
                  <c:v>578927.38</c:v>
                </c:pt>
                <c:pt idx="57905">
                  <c:v>578937.4399999989</c:v>
                </c:pt>
                <c:pt idx="57906">
                  <c:v>578947.4399999989</c:v>
                </c:pt>
                <c:pt idx="57907">
                  <c:v>578957.38</c:v>
                </c:pt>
                <c:pt idx="57908">
                  <c:v>578967.38</c:v>
                </c:pt>
                <c:pt idx="57909">
                  <c:v>578977.4399999989</c:v>
                </c:pt>
                <c:pt idx="57910">
                  <c:v>578987.4399999989</c:v>
                </c:pt>
                <c:pt idx="57911">
                  <c:v>578997.38</c:v>
                </c:pt>
                <c:pt idx="57912">
                  <c:v>579007.4399999989</c:v>
                </c:pt>
                <c:pt idx="57913">
                  <c:v>579017.4399999989</c:v>
                </c:pt>
                <c:pt idx="57914">
                  <c:v>579027.38</c:v>
                </c:pt>
                <c:pt idx="57915">
                  <c:v>579037.4399999989</c:v>
                </c:pt>
                <c:pt idx="57916">
                  <c:v>579047.4399999989</c:v>
                </c:pt>
                <c:pt idx="57917">
                  <c:v>579057.38</c:v>
                </c:pt>
                <c:pt idx="57918">
                  <c:v>579067.38</c:v>
                </c:pt>
                <c:pt idx="57919">
                  <c:v>579077.38</c:v>
                </c:pt>
                <c:pt idx="57920">
                  <c:v>579087.38</c:v>
                </c:pt>
                <c:pt idx="57921">
                  <c:v>579097.38</c:v>
                </c:pt>
                <c:pt idx="57922">
                  <c:v>579107.38</c:v>
                </c:pt>
                <c:pt idx="57923">
                  <c:v>579117.38</c:v>
                </c:pt>
                <c:pt idx="57924">
                  <c:v>579127.38</c:v>
                </c:pt>
                <c:pt idx="57925">
                  <c:v>579137.38</c:v>
                </c:pt>
                <c:pt idx="57926">
                  <c:v>579147.4399999989</c:v>
                </c:pt>
                <c:pt idx="57927">
                  <c:v>579157.38</c:v>
                </c:pt>
                <c:pt idx="57928">
                  <c:v>579167.38</c:v>
                </c:pt>
                <c:pt idx="57929">
                  <c:v>579177.38</c:v>
                </c:pt>
                <c:pt idx="57930">
                  <c:v>579187.31000000006</c:v>
                </c:pt>
                <c:pt idx="57931">
                  <c:v>579197.38</c:v>
                </c:pt>
                <c:pt idx="57932">
                  <c:v>579207.38</c:v>
                </c:pt>
                <c:pt idx="57933">
                  <c:v>579217.31000000006</c:v>
                </c:pt>
                <c:pt idx="57934">
                  <c:v>579227.38</c:v>
                </c:pt>
                <c:pt idx="57935">
                  <c:v>579237.38</c:v>
                </c:pt>
                <c:pt idx="57936">
                  <c:v>579247.31000000006</c:v>
                </c:pt>
                <c:pt idx="57937">
                  <c:v>579257.38</c:v>
                </c:pt>
                <c:pt idx="57938">
                  <c:v>579267.38</c:v>
                </c:pt>
                <c:pt idx="57939">
                  <c:v>579277.31000000006</c:v>
                </c:pt>
                <c:pt idx="57940">
                  <c:v>579287.31000000006</c:v>
                </c:pt>
                <c:pt idx="57941">
                  <c:v>579297.31000000006</c:v>
                </c:pt>
                <c:pt idx="57942">
                  <c:v>579307.31000000006</c:v>
                </c:pt>
                <c:pt idx="57943">
                  <c:v>579317.31000000006</c:v>
                </c:pt>
                <c:pt idx="57944">
                  <c:v>579327.31000000006</c:v>
                </c:pt>
                <c:pt idx="57945">
                  <c:v>579337.38</c:v>
                </c:pt>
                <c:pt idx="57946">
                  <c:v>579347.31000000006</c:v>
                </c:pt>
                <c:pt idx="57947">
                  <c:v>579357.31000000006</c:v>
                </c:pt>
                <c:pt idx="57948">
                  <c:v>579367.38</c:v>
                </c:pt>
                <c:pt idx="57949">
                  <c:v>579377.31000000006</c:v>
                </c:pt>
                <c:pt idx="57950">
                  <c:v>579387.31000000006</c:v>
                </c:pt>
                <c:pt idx="57951">
                  <c:v>579397.31000000006</c:v>
                </c:pt>
                <c:pt idx="57952">
                  <c:v>579407.31000000006</c:v>
                </c:pt>
                <c:pt idx="57953">
                  <c:v>579417.31000000006</c:v>
                </c:pt>
                <c:pt idx="57954">
                  <c:v>579427.31000000006</c:v>
                </c:pt>
                <c:pt idx="57955">
                  <c:v>579437.31000000006</c:v>
                </c:pt>
                <c:pt idx="57956">
                  <c:v>579447.31000000006</c:v>
                </c:pt>
                <c:pt idx="57957">
                  <c:v>579457.31000000006</c:v>
                </c:pt>
                <c:pt idx="57958">
                  <c:v>579467.31000000006</c:v>
                </c:pt>
                <c:pt idx="57959">
                  <c:v>579477.31000000006</c:v>
                </c:pt>
                <c:pt idx="57960">
                  <c:v>579487.31000000006</c:v>
                </c:pt>
                <c:pt idx="57961">
                  <c:v>579497.31000000006</c:v>
                </c:pt>
                <c:pt idx="57962">
                  <c:v>579507.31000000006</c:v>
                </c:pt>
                <c:pt idx="57963">
                  <c:v>579517.25</c:v>
                </c:pt>
                <c:pt idx="57964">
                  <c:v>579527.31000000006</c:v>
                </c:pt>
                <c:pt idx="57965">
                  <c:v>579537.31000000006</c:v>
                </c:pt>
                <c:pt idx="57966">
                  <c:v>579547.25</c:v>
                </c:pt>
                <c:pt idx="57967">
                  <c:v>579557.31000000006</c:v>
                </c:pt>
                <c:pt idx="57968">
                  <c:v>579567.31000000006</c:v>
                </c:pt>
                <c:pt idx="57969">
                  <c:v>579577.31000000006</c:v>
                </c:pt>
                <c:pt idx="57970">
                  <c:v>579587.31000000006</c:v>
                </c:pt>
                <c:pt idx="57971">
                  <c:v>579597.31000000006</c:v>
                </c:pt>
                <c:pt idx="57972">
                  <c:v>579607.31000000006</c:v>
                </c:pt>
                <c:pt idx="57973">
                  <c:v>579617.31000000006</c:v>
                </c:pt>
                <c:pt idx="57974">
                  <c:v>579627.31000000006</c:v>
                </c:pt>
                <c:pt idx="57975">
                  <c:v>579637.31000000006</c:v>
                </c:pt>
                <c:pt idx="57976">
                  <c:v>579647.25</c:v>
                </c:pt>
                <c:pt idx="57977">
                  <c:v>579657.25</c:v>
                </c:pt>
                <c:pt idx="57978">
                  <c:v>579667.31000000006</c:v>
                </c:pt>
                <c:pt idx="57979">
                  <c:v>579677.25</c:v>
                </c:pt>
                <c:pt idx="57980">
                  <c:v>579687.25</c:v>
                </c:pt>
                <c:pt idx="57981">
                  <c:v>579697.31000000006</c:v>
                </c:pt>
                <c:pt idx="57982">
                  <c:v>579707.25</c:v>
                </c:pt>
                <c:pt idx="57983">
                  <c:v>579717.25</c:v>
                </c:pt>
                <c:pt idx="57984">
                  <c:v>579727.31000000006</c:v>
                </c:pt>
                <c:pt idx="57985">
                  <c:v>579737.31000000006</c:v>
                </c:pt>
                <c:pt idx="57986">
                  <c:v>579747.25</c:v>
                </c:pt>
                <c:pt idx="57987">
                  <c:v>579757.25</c:v>
                </c:pt>
                <c:pt idx="57988">
                  <c:v>579767.25</c:v>
                </c:pt>
                <c:pt idx="57989">
                  <c:v>579777.25</c:v>
                </c:pt>
                <c:pt idx="57990">
                  <c:v>579787.25</c:v>
                </c:pt>
                <c:pt idx="57991">
                  <c:v>579797.25</c:v>
                </c:pt>
                <c:pt idx="57992">
                  <c:v>579807.25</c:v>
                </c:pt>
                <c:pt idx="57993">
                  <c:v>579817.25</c:v>
                </c:pt>
                <c:pt idx="57994">
                  <c:v>579827.25</c:v>
                </c:pt>
                <c:pt idx="57995">
                  <c:v>579837.25</c:v>
                </c:pt>
                <c:pt idx="57996">
                  <c:v>579847.25</c:v>
                </c:pt>
                <c:pt idx="57997">
                  <c:v>579857.25</c:v>
                </c:pt>
                <c:pt idx="57998">
                  <c:v>579867.18999999808</c:v>
                </c:pt>
                <c:pt idx="57999">
                  <c:v>579877.18999999808</c:v>
                </c:pt>
                <c:pt idx="58000">
                  <c:v>579887.25</c:v>
                </c:pt>
                <c:pt idx="58001">
                  <c:v>579897.18999999808</c:v>
                </c:pt>
                <c:pt idx="58002">
                  <c:v>579907.18999999808</c:v>
                </c:pt>
                <c:pt idx="58003">
                  <c:v>579917.25</c:v>
                </c:pt>
                <c:pt idx="58004">
                  <c:v>579927.25</c:v>
                </c:pt>
                <c:pt idx="58005">
                  <c:v>579937.18999999808</c:v>
                </c:pt>
                <c:pt idx="58006">
                  <c:v>579947.25</c:v>
                </c:pt>
                <c:pt idx="58007">
                  <c:v>579957.25</c:v>
                </c:pt>
                <c:pt idx="58008">
                  <c:v>579967.18999999808</c:v>
                </c:pt>
                <c:pt idx="58009">
                  <c:v>579977.18999999808</c:v>
                </c:pt>
                <c:pt idx="58010">
                  <c:v>579987.18999999808</c:v>
                </c:pt>
                <c:pt idx="58011">
                  <c:v>579997.18999999808</c:v>
                </c:pt>
                <c:pt idx="58012">
                  <c:v>580007.18999999808</c:v>
                </c:pt>
                <c:pt idx="58013">
                  <c:v>580017.18999999808</c:v>
                </c:pt>
                <c:pt idx="58014">
                  <c:v>580027.18999999808</c:v>
                </c:pt>
                <c:pt idx="58015">
                  <c:v>580037.18999999808</c:v>
                </c:pt>
                <c:pt idx="58016">
                  <c:v>580047.18999999808</c:v>
                </c:pt>
                <c:pt idx="58017">
                  <c:v>580057.18999999808</c:v>
                </c:pt>
                <c:pt idx="58018">
                  <c:v>580067.18999999808</c:v>
                </c:pt>
                <c:pt idx="58019">
                  <c:v>580077.18999999808</c:v>
                </c:pt>
                <c:pt idx="58020">
                  <c:v>580087.18999999808</c:v>
                </c:pt>
                <c:pt idx="58021">
                  <c:v>580097.18999999808</c:v>
                </c:pt>
                <c:pt idx="58022">
                  <c:v>580107.18999999808</c:v>
                </c:pt>
                <c:pt idx="58023">
                  <c:v>580117.18999999808</c:v>
                </c:pt>
                <c:pt idx="58024">
                  <c:v>580127.18999999808</c:v>
                </c:pt>
                <c:pt idx="58025">
                  <c:v>580137.18999999808</c:v>
                </c:pt>
                <c:pt idx="58026">
                  <c:v>580147.18999999808</c:v>
                </c:pt>
                <c:pt idx="58027">
                  <c:v>580157.18999999808</c:v>
                </c:pt>
                <c:pt idx="58028">
                  <c:v>580167.18999999808</c:v>
                </c:pt>
                <c:pt idx="58029">
                  <c:v>580177.18999999808</c:v>
                </c:pt>
                <c:pt idx="58030">
                  <c:v>580187.18999999808</c:v>
                </c:pt>
                <c:pt idx="58031">
                  <c:v>580197.18999999808</c:v>
                </c:pt>
                <c:pt idx="58032">
                  <c:v>580207.18999999808</c:v>
                </c:pt>
                <c:pt idx="58033">
                  <c:v>580217.18999999808</c:v>
                </c:pt>
                <c:pt idx="58034">
                  <c:v>580227.18999999808</c:v>
                </c:pt>
                <c:pt idx="58035">
                  <c:v>580237.13</c:v>
                </c:pt>
                <c:pt idx="58036">
                  <c:v>580247.18999999808</c:v>
                </c:pt>
                <c:pt idx="58037">
                  <c:v>580257.18999999808</c:v>
                </c:pt>
                <c:pt idx="58038">
                  <c:v>580267.13</c:v>
                </c:pt>
                <c:pt idx="58039">
                  <c:v>580277.18999999808</c:v>
                </c:pt>
                <c:pt idx="58040">
                  <c:v>580287.18999999808</c:v>
                </c:pt>
                <c:pt idx="58041">
                  <c:v>580297.13</c:v>
                </c:pt>
                <c:pt idx="58042">
                  <c:v>580307.18999999808</c:v>
                </c:pt>
                <c:pt idx="58043">
                  <c:v>580317.18999999808</c:v>
                </c:pt>
                <c:pt idx="58044">
                  <c:v>580327.18999999808</c:v>
                </c:pt>
                <c:pt idx="58045">
                  <c:v>580337.13</c:v>
                </c:pt>
                <c:pt idx="58046">
                  <c:v>580347.13</c:v>
                </c:pt>
                <c:pt idx="58047">
                  <c:v>580357.18999999808</c:v>
                </c:pt>
                <c:pt idx="58048">
                  <c:v>580367.13</c:v>
                </c:pt>
                <c:pt idx="58049">
                  <c:v>580377.13</c:v>
                </c:pt>
                <c:pt idx="58050">
                  <c:v>580387.18999999808</c:v>
                </c:pt>
                <c:pt idx="58051">
                  <c:v>580397.13</c:v>
                </c:pt>
                <c:pt idx="58052">
                  <c:v>580407.13</c:v>
                </c:pt>
                <c:pt idx="58053">
                  <c:v>580417.18999999808</c:v>
                </c:pt>
                <c:pt idx="58054">
                  <c:v>580427.13</c:v>
                </c:pt>
                <c:pt idx="58055">
                  <c:v>580437.13</c:v>
                </c:pt>
                <c:pt idx="58056">
                  <c:v>580447.13</c:v>
                </c:pt>
                <c:pt idx="58057">
                  <c:v>580457.06000000006</c:v>
                </c:pt>
                <c:pt idx="58058">
                  <c:v>580467.13</c:v>
                </c:pt>
                <c:pt idx="58059">
                  <c:v>580477.13</c:v>
                </c:pt>
                <c:pt idx="58060">
                  <c:v>580487.06000000006</c:v>
                </c:pt>
                <c:pt idx="58061">
                  <c:v>580497.13</c:v>
                </c:pt>
                <c:pt idx="58062">
                  <c:v>580507.13</c:v>
                </c:pt>
                <c:pt idx="58063">
                  <c:v>580517.13</c:v>
                </c:pt>
                <c:pt idx="58064">
                  <c:v>580527.13</c:v>
                </c:pt>
                <c:pt idx="58065">
                  <c:v>580537.13</c:v>
                </c:pt>
                <c:pt idx="58066">
                  <c:v>580547.13</c:v>
                </c:pt>
                <c:pt idx="58067">
                  <c:v>580557.06000000006</c:v>
                </c:pt>
                <c:pt idx="58068">
                  <c:v>580567.06000000006</c:v>
                </c:pt>
                <c:pt idx="58069">
                  <c:v>580577.13</c:v>
                </c:pt>
                <c:pt idx="58070">
                  <c:v>580587.06000000006</c:v>
                </c:pt>
                <c:pt idx="58071">
                  <c:v>580597.06000000006</c:v>
                </c:pt>
                <c:pt idx="58072">
                  <c:v>580607.13</c:v>
                </c:pt>
                <c:pt idx="58073">
                  <c:v>580617.06000000006</c:v>
                </c:pt>
                <c:pt idx="58074">
                  <c:v>580627.06000000006</c:v>
                </c:pt>
                <c:pt idx="58075">
                  <c:v>580637.13</c:v>
                </c:pt>
                <c:pt idx="58076">
                  <c:v>580647.06000000006</c:v>
                </c:pt>
                <c:pt idx="58077">
                  <c:v>580657.06000000006</c:v>
                </c:pt>
                <c:pt idx="58078">
                  <c:v>580667.06000000006</c:v>
                </c:pt>
                <c:pt idx="58079">
                  <c:v>580677.06000000006</c:v>
                </c:pt>
                <c:pt idx="58080">
                  <c:v>580687.06000000006</c:v>
                </c:pt>
                <c:pt idx="58081">
                  <c:v>580697.06000000006</c:v>
                </c:pt>
                <c:pt idx="58082">
                  <c:v>580707.06000000006</c:v>
                </c:pt>
                <c:pt idx="58083">
                  <c:v>580717.06000000006</c:v>
                </c:pt>
                <c:pt idx="58084">
                  <c:v>580727.06000000006</c:v>
                </c:pt>
                <c:pt idx="58085">
                  <c:v>580737.06000000006</c:v>
                </c:pt>
                <c:pt idx="58086">
                  <c:v>580747.06000000006</c:v>
                </c:pt>
                <c:pt idx="58087">
                  <c:v>580757.06000000006</c:v>
                </c:pt>
                <c:pt idx="58088">
                  <c:v>580767.06000000006</c:v>
                </c:pt>
                <c:pt idx="58089">
                  <c:v>580777.06000000006</c:v>
                </c:pt>
                <c:pt idx="58090">
                  <c:v>580787.06000000006</c:v>
                </c:pt>
                <c:pt idx="58091">
                  <c:v>580797.06000000006</c:v>
                </c:pt>
                <c:pt idx="58092">
                  <c:v>580807.06000000006</c:v>
                </c:pt>
                <c:pt idx="58093">
                  <c:v>580817.06000000006</c:v>
                </c:pt>
                <c:pt idx="58094">
                  <c:v>580827.06000000006</c:v>
                </c:pt>
                <c:pt idx="58095">
                  <c:v>580837.06000000006</c:v>
                </c:pt>
                <c:pt idx="58096">
                  <c:v>580847.06000000006</c:v>
                </c:pt>
                <c:pt idx="58097">
                  <c:v>580857.06000000006</c:v>
                </c:pt>
                <c:pt idx="58098">
                  <c:v>580867.06000000006</c:v>
                </c:pt>
                <c:pt idx="58099">
                  <c:v>580877.06000000006</c:v>
                </c:pt>
                <c:pt idx="58100">
                  <c:v>580887</c:v>
                </c:pt>
                <c:pt idx="58101">
                  <c:v>580897.06000000006</c:v>
                </c:pt>
                <c:pt idx="58102">
                  <c:v>580907.06000000006</c:v>
                </c:pt>
                <c:pt idx="58103">
                  <c:v>580917.06000000006</c:v>
                </c:pt>
                <c:pt idx="58104">
                  <c:v>580927</c:v>
                </c:pt>
                <c:pt idx="58105">
                  <c:v>580937.06000000006</c:v>
                </c:pt>
                <c:pt idx="58106">
                  <c:v>580947.06000000006</c:v>
                </c:pt>
                <c:pt idx="58107">
                  <c:v>580957</c:v>
                </c:pt>
                <c:pt idx="58108">
                  <c:v>580967.06000000006</c:v>
                </c:pt>
                <c:pt idx="58109">
                  <c:v>580977.06000000006</c:v>
                </c:pt>
                <c:pt idx="58110">
                  <c:v>580987</c:v>
                </c:pt>
                <c:pt idx="58111">
                  <c:v>580997.06000000006</c:v>
                </c:pt>
                <c:pt idx="58112">
                  <c:v>581007.06000000006</c:v>
                </c:pt>
                <c:pt idx="58113">
                  <c:v>581017</c:v>
                </c:pt>
                <c:pt idx="58114">
                  <c:v>581027</c:v>
                </c:pt>
                <c:pt idx="58115">
                  <c:v>581037</c:v>
                </c:pt>
                <c:pt idx="58116">
                  <c:v>581047</c:v>
                </c:pt>
                <c:pt idx="58117">
                  <c:v>581057</c:v>
                </c:pt>
                <c:pt idx="58118">
                  <c:v>581067</c:v>
                </c:pt>
                <c:pt idx="58119">
                  <c:v>581077.06000000006</c:v>
                </c:pt>
                <c:pt idx="58120">
                  <c:v>581087</c:v>
                </c:pt>
                <c:pt idx="58121">
                  <c:v>581097</c:v>
                </c:pt>
                <c:pt idx="58122">
                  <c:v>581107.06000000006</c:v>
                </c:pt>
                <c:pt idx="58123">
                  <c:v>581117</c:v>
                </c:pt>
                <c:pt idx="58124">
                  <c:v>581127</c:v>
                </c:pt>
                <c:pt idx="58125">
                  <c:v>581137</c:v>
                </c:pt>
                <c:pt idx="58126">
                  <c:v>581146.9399999989</c:v>
                </c:pt>
                <c:pt idx="58127">
                  <c:v>581157</c:v>
                </c:pt>
                <c:pt idx="58128">
                  <c:v>581167</c:v>
                </c:pt>
                <c:pt idx="58129">
                  <c:v>581176.9399999989</c:v>
                </c:pt>
                <c:pt idx="58130">
                  <c:v>581187</c:v>
                </c:pt>
                <c:pt idx="58131">
                  <c:v>581197</c:v>
                </c:pt>
                <c:pt idx="58132">
                  <c:v>581206.9399999989</c:v>
                </c:pt>
                <c:pt idx="58133">
                  <c:v>581217</c:v>
                </c:pt>
                <c:pt idx="58134">
                  <c:v>581227</c:v>
                </c:pt>
                <c:pt idx="58135">
                  <c:v>581236.9399999989</c:v>
                </c:pt>
                <c:pt idx="58136">
                  <c:v>581246.9399999989</c:v>
                </c:pt>
                <c:pt idx="58137">
                  <c:v>581256.9399999989</c:v>
                </c:pt>
                <c:pt idx="58138">
                  <c:v>581267</c:v>
                </c:pt>
                <c:pt idx="58139">
                  <c:v>581276.9399999989</c:v>
                </c:pt>
                <c:pt idx="58140">
                  <c:v>581286.9399999989</c:v>
                </c:pt>
                <c:pt idx="58141">
                  <c:v>581297</c:v>
                </c:pt>
                <c:pt idx="58142">
                  <c:v>581306.9399999989</c:v>
                </c:pt>
                <c:pt idx="58143">
                  <c:v>581316.9399999989</c:v>
                </c:pt>
                <c:pt idx="58144">
                  <c:v>581327</c:v>
                </c:pt>
                <c:pt idx="58145">
                  <c:v>581336.9399999989</c:v>
                </c:pt>
                <c:pt idx="58146">
                  <c:v>581346.9399999989</c:v>
                </c:pt>
                <c:pt idx="58147">
                  <c:v>581356.9399999989</c:v>
                </c:pt>
                <c:pt idx="58148">
                  <c:v>581366.9399999989</c:v>
                </c:pt>
                <c:pt idx="58149">
                  <c:v>581376.9399999989</c:v>
                </c:pt>
                <c:pt idx="58150">
                  <c:v>581386.9399999989</c:v>
                </c:pt>
                <c:pt idx="58151">
                  <c:v>581396.9399999989</c:v>
                </c:pt>
                <c:pt idx="58152">
                  <c:v>581406.9399999989</c:v>
                </c:pt>
                <c:pt idx="58153">
                  <c:v>581416.9399999989</c:v>
                </c:pt>
                <c:pt idx="58154">
                  <c:v>581426.9399999989</c:v>
                </c:pt>
                <c:pt idx="58155">
                  <c:v>581436.9399999989</c:v>
                </c:pt>
                <c:pt idx="58156">
                  <c:v>581446.9399999989</c:v>
                </c:pt>
                <c:pt idx="58157">
                  <c:v>581456.9399999989</c:v>
                </c:pt>
                <c:pt idx="58158">
                  <c:v>581466.9399999989</c:v>
                </c:pt>
                <c:pt idx="58159">
                  <c:v>581476.88</c:v>
                </c:pt>
                <c:pt idx="58160">
                  <c:v>581486.9399999989</c:v>
                </c:pt>
                <c:pt idx="58161">
                  <c:v>581496.9399999989</c:v>
                </c:pt>
                <c:pt idx="58162">
                  <c:v>581506.9399999989</c:v>
                </c:pt>
                <c:pt idx="58163">
                  <c:v>581516.9399999989</c:v>
                </c:pt>
                <c:pt idx="58164">
                  <c:v>581526.9399999989</c:v>
                </c:pt>
                <c:pt idx="58165">
                  <c:v>581536.9399999989</c:v>
                </c:pt>
                <c:pt idx="58166">
                  <c:v>581546.9399999989</c:v>
                </c:pt>
                <c:pt idx="58167">
                  <c:v>581556.9399999989</c:v>
                </c:pt>
                <c:pt idx="58168">
                  <c:v>581566.9399999989</c:v>
                </c:pt>
                <c:pt idx="58169">
                  <c:v>581576.88</c:v>
                </c:pt>
                <c:pt idx="58170">
                  <c:v>581586.88</c:v>
                </c:pt>
                <c:pt idx="58171">
                  <c:v>581596.9399999989</c:v>
                </c:pt>
                <c:pt idx="58172">
                  <c:v>581606.88</c:v>
                </c:pt>
                <c:pt idx="58173">
                  <c:v>581616.88</c:v>
                </c:pt>
                <c:pt idx="58174">
                  <c:v>581626.9399999989</c:v>
                </c:pt>
                <c:pt idx="58175">
                  <c:v>581636.88</c:v>
                </c:pt>
                <c:pt idx="58176">
                  <c:v>581646.88</c:v>
                </c:pt>
                <c:pt idx="58177">
                  <c:v>581656.9399999989</c:v>
                </c:pt>
                <c:pt idx="58178">
                  <c:v>581666.9399999989</c:v>
                </c:pt>
                <c:pt idx="58179">
                  <c:v>581676.88</c:v>
                </c:pt>
                <c:pt idx="58180">
                  <c:v>581686.88</c:v>
                </c:pt>
                <c:pt idx="58181">
                  <c:v>581696.9399999989</c:v>
                </c:pt>
                <c:pt idx="58182">
                  <c:v>581706.88</c:v>
                </c:pt>
                <c:pt idx="58183">
                  <c:v>581716.88</c:v>
                </c:pt>
                <c:pt idx="58184">
                  <c:v>581726.88</c:v>
                </c:pt>
                <c:pt idx="58185">
                  <c:v>581736.88</c:v>
                </c:pt>
                <c:pt idx="58186">
                  <c:v>581746.88</c:v>
                </c:pt>
                <c:pt idx="58187">
                  <c:v>581756.88</c:v>
                </c:pt>
                <c:pt idx="58188">
                  <c:v>581766.88</c:v>
                </c:pt>
                <c:pt idx="58189">
                  <c:v>581776.88</c:v>
                </c:pt>
                <c:pt idx="58190">
                  <c:v>581786.88</c:v>
                </c:pt>
                <c:pt idx="58191">
                  <c:v>581796.88</c:v>
                </c:pt>
                <c:pt idx="58192">
                  <c:v>581806.88</c:v>
                </c:pt>
                <c:pt idx="58193">
                  <c:v>581816.88</c:v>
                </c:pt>
                <c:pt idx="58194">
                  <c:v>581826.81000000006</c:v>
                </c:pt>
                <c:pt idx="58195">
                  <c:v>581836.81000000006</c:v>
                </c:pt>
                <c:pt idx="58196">
                  <c:v>581846.88</c:v>
                </c:pt>
                <c:pt idx="58197">
                  <c:v>581856.88</c:v>
                </c:pt>
                <c:pt idx="58198">
                  <c:v>581866.81000000006</c:v>
                </c:pt>
                <c:pt idx="58199">
                  <c:v>581876.88</c:v>
                </c:pt>
                <c:pt idx="58200">
                  <c:v>581886.88</c:v>
                </c:pt>
                <c:pt idx="58201">
                  <c:v>581896.81000000006</c:v>
                </c:pt>
                <c:pt idx="58202">
                  <c:v>581906.88</c:v>
                </c:pt>
                <c:pt idx="58203">
                  <c:v>581916.88</c:v>
                </c:pt>
                <c:pt idx="58204">
                  <c:v>581926.81000000006</c:v>
                </c:pt>
                <c:pt idx="58205">
                  <c:v>581936.81000000006</c:v>
                </c:pt>
                <c:pt idx="58206">
                  <c:v>581946.81000000006</c:v>
                </c:pt>
                <c:pt idx="58207">
                  <c:v>581956.81000000006</c:v>
                </c:pt>
                <c:pt idx="58208">
                  <c:v>581966.81000000006</c:v>
                </c:pt>
                <c:pt idx="58209">
                  <c:v>581976.81000000006</c:v>
                </c:pt>
                <c:pt idx="58210">
                  <c:v>581986.81000000006</c:v>
                </c:pt>
                <c:pt idx="58211">
                  <c:v>581996.81000000006</c:v>
                </c:pt>
                <c:pt idx="58212">
                  <c:v>582006.81000000006</c:v>
                </c:pt>
                <c:pt idx="58213">
                  <c:v>582016.88</c:v>
                </c:pt>
                <c:pt idx="58214">
                  <c:v>582026.81000000006</c:v>
                </c:pt>
                <c:pt idx="58215">
                  <c:v>582036.81000000006</c:v>
                </c:pt>
                <c:pt idx="58216">
                  <c:v>582046.81000000006</c:v>
                </c:pt>
                <c:pt idx="58217">
                  <c:v>582056.81000000006</c:v>
                </c:pt>
                <c:pt idx="58218">
                  <c:v>582066.81000000006</c:v>
                </c:pt>
                <c:pt idx="58219">
                  <c:v>582076.81000000006</c:v>
                </c:pt>
                <c:pt idx="58220">
                  <c:v>582086.81000000006</c:v>
                </c:pt>
                <c:pt idx="58221">
                  <c:v>582096.81000000006</c:v>
                </c:pt>
                <c:pt idx="58222">
                  <c:v>582106.81000000006</c:v>
                </c:pt>
                <c:pt idx="58223">
                  <c:v>582116.81000000006</c:v>
                </c:pt>
                <c:pt idx="58224">
                  <c:v>582126.81000000006</c:v>
                </c:pt>
                <c:pt idx="58225">
                  <c:v>582136.81000000006</c:v>
                </c:pt>
                <c:pt idx="58226">
                  <c:v>582146.81000000006</c:v>
                </c:pt>
                <c:pt idx="58227">
                  <c:v>582156.81000000006</c:v>
                </c:pt>
                <c:pt idx="58228">
                  <c:v>582166.75</c:v>
                </c:pt>
                <c:pt idx="58229">
                  <c:v>582176.81000000006</c:v>
                </c:pt>
                <c:pt idx="58230">
                  <c:v>582186.81000000006</c:v>
                </c:pt>
                <c:pt idx="58231">
                  <c:v>582196.75</c:v>
                </c:pt>
                <c:pt idx="58232">
                  <c:v>582206.81000000006</c:v>
                </c:pt>
                <c:pt idx="58233">
                  <c:v>582216.81000000006</c:v>
                </c:pt>
                <c:pt idx="58234">
                  <c:v>582226.75</c:v>
                </c:pt>
                <c:pt idx="58235">
                  <c:v>582236.81000000006</c:v>
                </c:pt>
                <c:pt idx="58236">
                  <c:v>582246.81000000006</c:v>
                </c:pt>
                <c:pt idx="58237">
                  <c:v>582256.81000000006</c:v>
                </c:pt>
                <c:pt idx="58238">
                  <c:v>582266.75</c:v>
                </c:pt>
                <c:pt idx="58239">
                  <c:v>582276.75</c:v>
                </c:pt>
                <c:pt idx="58240">
                  <c:v>582286.81000000006</c:v>
                </c:pt>
                <c:pt idx="58241">
                  <c:v>582296.75</c:v>
                </c:pt>
                <c:pt idx="58242">
                  <c:v>582306.75</c:v>
                </c:pt>
                <c:pt idx="58243">
                  <c:v>582316.81000000006</c:v>
                </c:pt>
                <c:pt idx="58244">
                  <c:v>582326.75</c:v>
                </c:pt>
                <c:pt idx="58245">
                  <c:v>582336.75</c:v>
                </c:pt>
                <c:pt idx="58246">
                  <c:v>582346.81000000006</c:v>
                </c:pt>
                <c:pt idx="58247">
                  <c:v>582356.75</c:v>
                </c:pt>
                <c:pt idx="58248">
                  <c:v>582366.75</c:v>
                </c:pt>
                <c:pt idx="58249">
                  <c:v>582376.75</c:v>
                </c:pt>
                <c:pt idx="58250">
                  <c:v>582386.68999999808</c:v>
                </c:pt>
                <c:pt idx="58251">
                  <c:v>582396.75</c:v>
                </c:pt>
                <c:pt idx="58252">
                  <c:v>582406.75</c:v>
                </c:pt>
                <c:pt idx="58253">
                  <c:v>582416.68999999808</c:v>
                </c:pt>
                <c:pt idx="58254">
                  <c:v>582426.75</c:v>
                </c:pt>
                <c:pt idx="58255">
                  <c:v>582436.75</c:v>
                </c:pt>
                <c:pt idx="58256">
                  <c:v>582446.75</c:v>
                </c:pt>
                <c:pt idx="58257">
                  <c:v>582456.75</c:v>
                </c:pt>
                <c:pt idx="58258">
                  <c:v>582466.75</c:v>
                </c:pt>
                <c:pt idx="58259">
                  <c:v>582476.75</c:v>
                </c:pt>
                <c:pt idx="58260">
                  <c:v>582486.68999999808</c:v>
                </c:pt>
                <c:pt idx="58261">
                  <c:v>582496.75</c:v>
                </c:pt>
                <c:pt idx="58262">
                  <c:v>582506.75</c:v>
                </c:pt>
                <c:pt idx="58263">
                  <c:v>582516.68999999808</c:v>
                </c:pt>
                <c:pt idx="58264">
                  <c:v>582526.68999999808</c:v>
                </c:pt>
                <c:pt idx="58265">
                  <c:v>582536.75</c:v>
                </c:pt>
                <c:pt idx="58266">
                  <c:v>582546.68999999808</c:v>
                </c:pt>
                <c:pt idx="58267">
                  <c:v>582556.68999999808</c:v>
                </c:pt>
                <c:pt idx="58268">
                  <c:v>582566.75</c:v>
                </c:pt>
                <c:pt idx="58269">
                  <c:v>582576.68999999808</c:v>
                </c:pt>
                <c:pt idx="58270">
                  <c:v>582586.68999999808</c:v>
                </c:pt>
                <c:pt idx="58271">
                  <c:v>582596.75</c:v>
                </c:pt>
                <c:pt idx="58272">
                  <c:v>582606.75</c:v>
                </c:pt>
                <c:pt idx="58273">
                  <c:v>582616.68999999808</c:v>
                </c:pt>
                <c:pt idx="58274">
                  <c:v>582626.68999999808</c:v>
                </c:pt>
                <c:pt idx="58275">
                  <c:v>582636.68999999808</c:v>
                </c:pt>
                <c:pt idx="58276">
                  <c:v>582646.68999999808</c:v>
                </c:pt>
                <c:pt idx="58277">
                  <c:v>582656.68999999808</c:v>
                </c:pt>
                <c:pt idx="58278">
                  <c:v>582666.68999999808</c:v>
                </c:pt>
                <c:pt idx="58279">
                  <c:v>582676.68999999808</c:v>
                </c:pt>
                <c:pt idx="58280">
                  <c:v>582686.68999999808</c:v>
                </c:pt>
                <c:pt idx="58281">
                  <c:v>582696.68999999808</c:v>
                </c:pt>
                <c:pt idx="58282">
                  <c:v>582706.68999999808</c:v>
                </c:pt>
                <c:pt idx="58283">
                  <c:v>582716.68999999808</c:v>
                </c:pt>
                <c:pt idx="58284">
                  <c:v>582726.68999999808</c:v>
                </c:pt>
                <c:pt idx="58285">
                  <c:v>582736.68999999808</c:v>
                </c:pt>
                <c:pt idx="58286">
                  <c:v>582746.68999999808</c:v>
                </c:pt>
                <c:pt idx="58287">
                  <c:v>582756.68999999808</c:v>
                </c:pt>
                <c:pt idx="58288">
                  <c:v>582766.68999999808</c:v>
                </c:pt>
                <c:pt idx="58289">
                  <c:v>582776.68999999808</c:v>
                </c:pt>
                <c:pt idx="58290">
                  <c:v>582786.68999999808</c:v>
                </c:pt>
                <c:pt idx="58291">
                  <c:v>582796.68999999808</c:v>
                </c:pt>
                <c:pt idx="58292">
                  <c:v>582806.68999999808</c:v>
                </c:pt>
                <c:pt idx="58293">
                  <c:v>582816.68999999808</c:v>
                </c:pt>
                <c:pt idx="58294">
                  <c:v>582826.68999999808</c:v>
                </c:pt>
                <c:pt idx="58295">
                  <c:v>582836.68999999808</c:v>
                </c:pt>
                <c:pt idx="58296">
                  <c:v>582846.68999999808</c:v>
                </c:pt>
                <c:pt idx="58297">
                  <c:v>582856.63</c:v>
                </c:pt>
                <c:pt idx="58298">
                  <c:v>582866.68999999808</c:v>
                </c:pt>
                <c:pt idx="58299">
                  <c:v>582876.68999999808</c:v>
                </c:pt>
                <c:pt idx="58300">
                  <c:v>582886.63</c:v>
                </c:pt>
                <c:pt idx="58301">
                  <c:v>582896.68999999808</c:v>
                </c:pt>
                <c:pt idx="58302">
                  <c:v>582906.68999999808</c:v>
                </c:pt>
                <c:pt idx="58303">
                  <c:v>582916.63</c:v>
                </c:pt>
                <c:pt idx="58304">
                  <c:v>582926.68999999808</c:v>
                </c:pt>
                <c:pt idx="58305">
                  <c:v>582936.68999999808</c:v>
                </c:pt>
                <c:pt idx="58306">
                  <c:v>582946.63</c:v>
                </c:pt>
                <c:pt idx="58307">
                  <c:v>582956.63</c:v>
                </c:pt>
                <c:pt idx="58308">
                  <c:v>582966.63</c:v>
                </c:pt>
                <c:pt idx="58309">
                  <c:v>582976.63</c:v>
                </c:pt>
                <c:pt idx="58310">
                  <c:v>582986.63</c:v>
                </c:pt>
                <c:pt idx="58311">
                  <c:v>582996.63</c:v>
                </c:pt>
                <c:pt idx="58312">
                  <c:v>583006.68999999808</c:v>
                </c:pt>
                <c:pt idx="58313">
                  <c:v>583016.63</c:v>
                </c:pt>
                <c:pt idx="58314">
                  <c:v>583026.63</c:v>
                </c:pt>
                <c:pt idx="58315">
                  <c:v>583036.68999999808</c:v>
                </c:pt>
                <c:pt idx="58316">
                  <c:v>583046.63</c:v>
                </c:pt>
                <c:pt idx="58317">
                  <c:v>583056.63</c:v>
                </c:pt>
                <c:pt idx="58318">
                  <c:v>583066.63</c:v>
                </c:pt>
                <c:pt idx="58319">
                  <c:v>583076.56000000006</c:v>
                </c:pt>
                <c:pt idx="58320">
                  <c:v>583086.63</c:v>
                </c:pt>
                <c:pt idx="58321">
                  <c:v>583096.63</c:v>
                </c:pt>
                <c:pt idx="58322">
                  <c:v>583106.56000000006</c:v>
                </c:pt>
                <c:pt idx="58323">
                  <c:v>583116.63</c:v>
                </c:pt>
                <c:pt idx="58324">
                  <c:v>583126.63</c:v>
                </c:pt>
                <c:pt idx="58325">
                  <c:v>583136.56000000006</c:v>
                </c:pt>
                <c:pt idx="58326">
                  <c:v>583146.63</c:v>
                </c:pt>
                <c:pt idx="58327">
                  <c:v>583156.63</c:v>
                </c:pt>
                <c:pt idx="58328">
                  <c:v>583166.56000000006</c:v>
                </c:pt>
                <c:pt idx="58329">
                  <c:v>583176.56000000006</c:v>
                </c:pt>
                <c:pt idx="58330">
                  <c:v>583186.56000000006</c:v>
                </c:pt>
                <c:pt idx="58331">
                  <c:v>583196.63</c:v>
                </c:pt>
                <c:pt idx="58332">
                  <c:v>583206.56000000006</c:v>
                </c:pt>
                <c:pt idx="58333">
                  <c:v>583216.56000000006</c:v>
                </c:pt>
                <c:pt idx="58334">
                  <c:v>583226.63</c:v>
                </c:pt>
                <c:pt idx="58335">
                  <c:v>583236.56000000006</c:v>
                </c:pt>
                <c:pt idx="58336">
                  <c:v>583246.56000000006</c:v>
                </c:pt>
                <c:pt idx="58337">
                  <c:v>583256.63</c:v>
                </c:pt>
                <c:pt idx="58338">
                  <c:v>583266.56000000006</c:v>
                </c:pt>
                <c:pt idx="58339">
                  <c:v>583276.56000000006</c:v>
                </c:pt>
                <c:pt idx="58340">
                  <c:v>583286.56000000006</c:v>
                </c:pt>
                <c:pt idx="58341">
                  <c:v>583296.56000000006</c:v>
                </c:pt>
                <c:pt idx="58342">
                  <c:v>583306.56000000006</c:v>
                </c:pt>
                <c:pt idx="58343">
                  <c:v>583316.56000000006</c:v>
                </c:pt>
                <c:pt idx="58344">
                  <c:v>583326.56000000006</c:v>
                </c:pt>
                <c:pt idx="58345">
                  <c:v>583336.56000000006</c:v>
                </c:pt>
                <c:pt idx="58346">
                  <c:v>583346.56000000006</c:v>
                </c:pt>
                <c:pt idx="58347">
                  <c:v>583356.56000000006</c:v>
                </c:pt>
                <c:pt idx="58348">
                  <c:v>583366.56000000006</c:v>
                </c:pt>
                <c:pt idx="58349">
                  <c:v>583376.56000000006</c:v>
                </c:pt>
                <c:pt idx="58350">
                  <c:v>583386.56000000006</c:v>
                </c:pt>
                <c:pt idx="58351">
                  <c:v>583396.56000000006</c:v>
                </c:pt>
                <c:pt idx="58352">
                  <c:v>583406.56000000006</c:v>
                </c:pt>
                <c:pt idx="58353">
                  <c:v>583416.56000000006</c:v>
                </c:pt>
                <c:pt idx="58354">
                  <c:v>583426.56000000006</c:v>
                </c:pt>
                <c:pt idx="58355">
                  <c:v>583436.56000000006</c:v>
                </c:pt>
                <c:pt idx="58356">
                  <c:v>583446.56000000006</c:v>
                </c:pt>
                <c:pt idx="58357">
                  <c:v>583456.56000000006</c:v>
                </c:pt>
                <c:pt idx="58358">
                  <c:v>583466.56000000006</c:v>
                </c:pt>
                <c:pt idx="58359">
                  <c:v>583476.56000000006</c:v>
                </c:pt>
                <c:pt idx="58360">
                  <c:v>583486.56000000006</c:v>
                </c:pt>
                <c:pt idx="58361">
                  <c:v>583496.56000000006</c:v>
                </c:pt>
                <c:pt idx="58362">
                  <c:v>583506.56000000006</c:v>
                </c:pt>
                <c:pt idx="58363">
                  <c:v>583516.56000000006</c:v>
                </c:pt>
                <c:pt idx="58364">
                  <c:v>583526.56000000006</c:v>
                </c:pt>
                <c:pt idx="58365">
                  <c:v>583536.5</c:v>
                </c:pt>
                <c:pt idx="58366">
                  <c:v>583546.5</c:v>
                </c:pt>
                <c:pt idx="58367">
                  <c:v>583556.56000000006</c:v>
                </c:pt>
                <c:pt idx="58368">
                  <c:v>583566.5</c:v>
                </c:pt>
                <c:pt idx="58369">
                  <c:v>583576.5</c:v>
                </c:pt>
                <c:pt idx="58370">
                  <c:v>583586.56000000006</c:v>
                </c:pt>
                <c:pt idx="58371">
                  <c:v>583596.56000000006</c:v>
                </c:pt>
                <c:pt idx="58372">
                  <c:v>583606.5</c:v>
                </c:pt>
                <c:pt idx="58373">
                  <c:v>583616.56000000006</c:v>
                </c:pt>
                <c:pt idx="58374">
                  <c:v>583626.56000000006</c:v>
                </c:pt>
                <c:pt idx="58375">
                  <c:v>583636.5</c:v>
                </c:pt>
                <c:pt idx="58376">
                  <c:v>583646.5</c:v>
                </c:pt>
                <c:pt idx="58377">
                  <c:v>583656.5</c:v>
                </c:pt>
                <c:pt idx="58378">
                  <c:v>583666.5</c:v>
                </c:pt>
                <c:pt idx="58379">
                  <c:v>583676.5</c:v>
                </c:pt>
                <c:pt idx="58380">
                  <c:v>583686.5</c:v>
                </c:pt>
                <c:pt idx="58381">
                  <c:v>583696.5</c:v>
                </c:pt>
                <c:pt idx="58382">
                  <c:v>583706.5</c:v>
                </c:pt>
                <c:pt idx="58383">
                  <c:v>583716.5</c:v>
                </c:pt>
                <c:pt idx="58384">
                  <c:v>583726.5</c:v>
                </c:pt>
                <c:pt idx="58385">
                  <c:v>583736.5</c:v>
                </c:pt>
                <c:pt idx="58386">
                  <c:v>583746.5</c:v>
                </c:pt>
                <c:pt idx="58387">
                  <c:v>583756.4399999989</c:v>
                </c:pt>
                <c:pt idx="58388">
                  <c:v>583766.4399999989</c:v>
                </c:pt>
                <c:pt idx="58389">
                  <c:v>583776.5</c:v>
                </c:pt>
                <c:pt idx="58390">
                  <c:v>583786.5</c:v>
                </c:pt>
                <c:pt idx="58391">
                  <c:v>583796.4399999989</c:v>
                </c:pt>
                <c:pt idx="58392">
                  <c:v>583806.5</c:v>
                </c:pt>
                <c:pt idx="58393">
                  <c:v>583816.5</c:v>
                </c:pt>
                <c:pt idx="58394">
                  <c:v>583826.4399999989</c:v>
                </c:pt>
                <c:pt idx="58395">
                  <c:v>583836.5</c:v>
                </c:pt>
                <c:pt idx="58396">
                  <c:v>583846.5</c:v>
                </c:pt>
                <c:pt idx="58397">
                  <c:v>583856.4399999989</c:v>
                </c:pt>
                <c:pt idx="58398">
                  <c:v>583866.4399999989</c:v>
                </c:pt>
                <c:pt idx="58399">
                  <c:v>583876.4399999989</c:v>
                </c:pt>
                <c:pt idx="58400">
                  <c:v>583886.4399999989</c:v>
                </c:pt>
                <c:pt idx="58401">
                  <c:v>583896.4399999989</c:v>
                </c:pt>
                <c:pt idx="58402">
                  <c:v>583906.4399999989</c:v>
                </c:pt>
                <c:pt idx="58403">
                  <c:v>583916.4399999989</c:v>
                </c:pt>
                <c:pt idx="58404">
                  <c:v>583926.4399999989</c:v>
                </c:pt>
                <c:pt idx="58405">
                  <c:v>583936.4399999989</c:v>
                </c:pt>
                <c:pt idx="58406">
                  <c:v>583946.5</c:v>
                </c:pt>
                <c:pt idx="58407">
                  <c:v>583956.4399999989</c:v>
                </c:pt>
                <c:pt idx="58408">
                  <c:v>583966.4399999989</c:v>
                </c:pt>
                <c:pt idx="58409">
                  <c:v>583976.4399999989</c:v>
                </c:pt>
                <c:pt idx="58410">
                  <c:v>583986.4399999989</c:v>
                </c:pt>
                <c:pt idx="58411">
                  <c:v>583996.4399999989</c:v>
                </c:pt>
                <c:pt idx="58412">
                  <c:v>584006.4399999989</c:v>
                </c:pt>
                <c:pt idx="58413">
                  <c:v>584016.4399999989</c:v>
                </c:pt>
                <c:pt idx="58414">
                  <c:v>584026.4399999989</c:v>
                </c:pt>
                <c:pt idx="58415">
                  <c:v>584036.4399999989</c:v>
                </c:pt>
                <c:pt idx="58416">
                  <c:v>584046.4399999989</c:v>
                </c:pt>
                <c:pt idx="58417">
                  <c:v>584056.4399999989</c:v>
                </c:pt>
                <c:pt idx="58418">
                  <c:v>584066.4399999989</c:v>
                </c:pt>
                <c:pt idx="58419">
                  <c:v>584076.4399999989</c:v>
                </c:pt>
                <c:pt idx="58420">
                  <c:v>584086.4399999989</c:v>
                </c:pt>
                <c:pt idx="58421">
                  <c:v>584096.38</c:v>
                </c:pt>
                <c:pt idx="58422">
                  <c:v>584106.4399999989</c:v>
                </c:pt>
                <c:pt idx="58423">
                  <c:v>584116.4399999989</c:v>
                </c:pt>
                <c:pt idx="58424">
                  <c:v>584126.38</c:v>
                </c:pt>
                <c:pt idx="58425">
                  <c:v>584136.4399999989</c:v>
                </c:pt>
                <c:pt idx="58426">
                  <c:v>584146.4399999989</c:v>
                </c:pt>
                <c:pt idx="58427">
                  <c:v>584156.38</c:v>
                </c:pt>
                <c:pt idx="58428">
                  <c:v>584166.4399999989</c:v>
                </c:pt>
                <c:pt idx="58429">
                  <c:v>584176.4399999989</c:v>
                </c:pt>
                <c:pt idx="58430">
                  <c:v>584186.4399999989</c:v>
                </c:pt>
                <c:pt idx="58431">
                  <c:v>584196.38</c:v>
                </c:pt>
                <c:pt idx="58432">
                  <c:v>584206.38</c:v>
                </c:pt>
                <c:pt idx="58433">
                  <c:v>584216.4399999989</c:v>
                </c:pt>
                <c:pt idx="58434">
                  <c:v>584226.38</c:v>
                </c:pt>
                <c:pt idx="58435">
                  <c:v>584236.38</c:v>
                </c:pt>
                <c:pt idx="58436">
                  <c:v>584246.4399999989</c:v>
                </c:pt>
                <c:pt idx="58437">
                  <c:v>584256.38</c:v>
                </c:pt>
                <c:pt idx="58438">
                  <c:v>584266.38</c:v>
                </c:pt>
                <c:pt idx="58439">
                  <c:v>584276.4399999989</c:v>
                </c:pt>
                <c:pt idx="58440">
                  <c:v>584286.38</c:v>
                </c:pt>
                <c:pt idx="58441">
                  <c:v>584296.38</c:v>
                </c:pt>
                <c:pt idx="58442">
                  <c:v>584306.38</c:v>
                </c:pt>
                <c:pt idx="58443">
                  <c:v>584316.38</c:v>
                </c:pt>
                <c:pt idx="58444">
                  <c:v>584326.38</c:v>
                </c:pt>
                <c:pt idx="58445">
                  <c:v>584336.38</c:v>
                </c:pt>
                <c:pt idx="58446">
                  <c:v>584346.31000000006</c:v>
                </c:pt>
                <c:pt idx="58447">
                  <c:v>584356.38</c:v>
                </c:pt>
                <c:pt idx="58448">
                  <c:v>584366.38</c:v>
                </c:pt>
                <c:pt idx="58449">
                  <c:v>584376.38</c:v>
                </c:pt>
                <c:pt idx="58450">
                  <c:v>584386.38</c:v>
                </c:pt>
                <c:pt idx="58451">
                  <c:v>584396.38</c:v>
                </c:pt>
                <c:pt idx="58452">
                  <c:v>584406.38</c:v>
                </c:pt>
                <c:pt idx="58453">
                  <c:v>584416.31000000006</c:v>
                </c:pt>
                <c:pt idx="58454">
                  <c:v>584426.38</c:v>
                </c:pt>
                <c:pt idx="58455">
                  <c:v>584436.38</c:v>
                </c:pt>
                <c:pt idx="58456">
                  <c:v>584446.31000000006</c:v>
                </c:pt>
                <c:pt idx="58457">
                  <c:v>584456.31000000006</c:v>
                </c:pt>
                <c:pt idx="58458">
                  <c:v>584466.38</c:v>
                </c:pt>
                <c:pt idx="58459">
                  <c:v>584476.31000000006</c:v>
                </c:pt>
                <c:pt idx="58460">
                  <c:v>584486.31000000006</c:v>
                </c:pt>
                <c:pt idx="58461">
                  <c:v>584496.38</c:v>
                </c:pt>
                <c:pt idx="58462">
                  <c:v>584506.31000000006</c:v>
                </c:pt>
                <c:pt idx="58463">
                  <c:v>584516.31000000006</c:v>
                </c:pt>
                <c:pt idx="58464">
                  <c:v>584526.38</c:v>
                </c:pt>
                <c:pt idx="58465">
                  <c:v>584536.38</c:v>
                </c:pt>
                <c:pt idx="58466">
                  <c:v>584546.31000000006</c:v>
                </c:pt>
                <c:pt idx="58467">
                  <c:v>584556.31000000006</c:v>
                </c:pt>
                <c:pt idx="58468">
                  <c:v>584566.31000000006</c:v>
                </c:pt>
                <c:pt idx="58469">
                  <c:v>584576.31000000006</c:v>
                </c:pt>
                <c:pt idx="58470">
                  <c:v>584586.31000000006</c:v>
                </c:pt>
                <c:pt idx="58471">
                  <c:v>584596.31000000006</c:v>
                </c:pt>
                <c:pt idx="58472">
                  <c:v>584606.31000000006</c:v>
                </c:pt>
                <c:pt idx="58473">
                  <c:v>584616.31000000006</c:v>
                </c:pt>
                <c:pt idx="58474">
                  <c:v>584626.31000000006</c:v>
                </c:pt>
                <c:pt idx="58475">
                  <c:v>584636.31000000006</c:v>
                </c:pt>
                <c:pt idx="58476">
                  <c:v>584646.31000000006</c:v>
                </c:pt>
                <c:pt idx="58477">
                  <c:v>584656.31000000006</c:v>
                </c:pt>
                <c:pt idx="58478">
                  <c:v>584666.31000000006</c:v>
                </c:pt>
                <c:pt idx="58479">
                  <c:v>584676.31000000006</c:v>
                </c:pt>
                <c:pt idx="58480">
                  <c:v>584686.31000000006</c:v>
                </c:pt>
                <c:pt idx="58481">
                  <c:v>584696.31000000006</c:v>
                </c:pt>
                <c:pt idx="58482">
                  <c:v>584706.31000000006</c:v>
                </c:pt>
                <c:pt idx="58483">
                  <c:v>584716.31000000006</c:v>
                </c:pt>
                <c:pt idx="58484">
                  <c:v>584726.31000000006</c:v>
                </c:pt>
                <c:pt idx="58485">
                  <c:v>584736.31000000006</c:v>
                </c:pt>
                <c:pt idx="58486">
                  <c:v>584746.31000000006</c:v>
                </c:pt>
                <c:pt idx="58487">
                  <c:v>584756.31000000006</c:v>
                </c:pt>
                <c:pt idx="58488">
                  <c:v>584766.31000000006</c:v>
                </c:pt>
                <c:pt idx="58489">
                  <c:v>584776.31000000006</c:v>
                </c:pt>
                <c:pt idx="58490">
                  <c:v>584786.25</c:v>
                </c:pt>
                <c:pt idx="58491">
                  <c:v>584796.31000000006</c:v>
                </c:pt>
                <c:pt idx="58492">
                  <c:v>584806.31000000006</c:v>
                </c:pt>
                <c:pt idx="58493">
                  <c:v>584816.25</c:v>
                </c:pt>
                <c:pt idx="58494">
                  <c:v>584826.31000000006</c:v>
                </c:pt>
                <c:pt idx="58495">
                  <c:v>584836.31000000006</c:v>
                </c:pt>
                <c:pt idx="58496">
                  <c:v>584846.25</c:v>
                </c:pt>
                <c:pt idx="58497">
                  <c:v>584856.31000000006</c:v>
                </c:pt>
                <c:pt idx="58498">
                  <c:v>584866.31000000006</c:v>
                </c:pt>
                <c:pt idx="58499">
                  <c:v>584876.25</c:v>
                </c:pt>
                <c:pt idx="58500">
                  <c:v>584886.25</c:v>
                </c:pt>
                <c:pt idx="58501">
                  <c:v>584896.25</c:v>
                </c:pt>
                <c:pt idx="58502">
                  <c:v>584906.31000000006</c:v>
                </c:pt>
                <c:pt idx="58503">
                  <c:v>584916.25</c:v>
                </c:pt>
                <c:pt idx="58504">
                  <c:v>584926.25</c:v>
                </c:pt>
                <c:pt idx="58505">
                  <c:v>584936.31000000006</c:v>
                </c:pt>
                <c:pt idx="58506">
                  <c:v>584946.25</c:v>
                </c:pt>
                <c:pt idx="58507">
                  <c:v>584956.25</c:v>
                </c:pt>
                <c:pt idx="58508">
                  <c:v>584966.31000000006</c:v>
                </c:pt>
                <c:pt idx="58509">
                  <c:v>584976.25</c:v>
                </c:pt>
                <c:pt idx="58510">
                  <c:v>584986.25</c:v>
                </c:pt>
                <c:pt idx="58511">
                  <c:v>584996.25</c:v>
                </c:pt>
                <c:pt idx="58512">
                  <c:v>585006.18999999808</c:v>
                </c:pt>
                <c:pt idx="58513">
                  <c:v>585016.25</c:v>
                </c:pt>
                <c:pt idx="58514">
                  <c:v>585026.25</c:v>
                </c:pt>
                <c:pt idx="58515">
                  <c:v>585036.18999999808</c:v>
                </c:pt>
                <c:pt idx="58516">
                  <c:v>585046.25</c:v>
                </c:pt>
                <c:pt idx="58517">
                  <c:v>585056.25</c:v>
                </c:pt>
                <c:pt idx="58518">
                  <c:v>585066.18999999808</c:v>
                </c:pt>
                <c:pt idx="58519">
                  <c:v>585076.25</c:v>
                </c:pt>
                <c:pt idx="58520">
                  <c:v>585086.25</c:v>
                </c:pt>
                <c:pt idx="58521">
                  <c:v>585096.18999999808</c:v>
                </c:pt>
                <c:pt idx="58522">
                  <c:v>585106.18999999808</c:v>
                </c:pt>
                <c:pt idx="58523">
                  <c:v>585116.18999999808</c:v>
                </c:pt>
                <c:pt idx="58524">
                  <c:v>585126.25</c:v>
                </c:pt>
                <c:pt idx="58525">
                  <c:v>585136.18999999808</c:v>
                </c:pt>
                <c:pt idx="58526">
                  <c:v>585146.18999999808</c:v>
                </c:pt>
                <c:pt idx="58527">
                  <c:v>585156.25</c:v>
                </c:pt>
                <c:pt idx="58528">
                  <c:v>585166.18999999808</c:v>
                </c:pt>
                <c:pt idx="58529">
                  <c:v>585176.18999999808</c:v>
                </c:pt>
                <c:pt idx="58530">
                  <c:v>585186.25</c:v>
                </c:pt>
                <c:pt idx="58531">
                  <c:v>585196.18999999808</c:v>
                </c:pt>
                <c:pt idx="58532">
                  <c:v>585206.18999999808</c:v>
                </c:pt>
                <c:pt idx="58533">
                  <c:v>585216.18999999808</c:v>
                </c:pt>
                <c:pt idx="58534">
                  <c:v>585226.18999999808</c:v>
                </c:pt>
                <c:pt idx="58535">
                  <c:v>585236.18999999808</c:v>
                </c:pt>
                <c:pt idx="58536">
                  <c:v>585246.18999999808</c:v>
                </c:pt>
                <c:pt idx="58537">
                  <c:v>585256.18999999808</c:v>
                </c:pt>
                <c:pt idx="58538">
                  <c:v>585266.18999999808</c:v>
                </c:pt>
                <c:pt idx="58539">
                  <c:v>585276.18999999808</c:v>
                </c:pt>
                <c:pt idx="58540">
                  <c:v>585286.18999999808</c:v>
                </c:pt>
                <c:pt idx="58541">
                  <c:v>585296.18999999808</c:v>
                </c:pt>
                <c:pt idx="58542">
                  <c:v>585306.18999999808</c:v>
                </c:pt>
                <c:pt idx="58543">
                  <c:v>585316.18999999808</c:v>
                </c:pt>
                <c:pt idx="58544">
                  <c:v>585326.18999999808</c:v>
                </c:pt>
                <c:pt idx="58545">
                  <c:v>585336.18999999808</c:v>
                </c:pt>
                <c:pt idx="58546">
                  <c:v>585346.18999999808</c:v>
                </c:pt>
                <c:pt idx="58547">
                  <c:v>585356.18999999808</c:v>
                </c:pt>
                <c:pt idx="58548">
                  <c:v>585366.18999999808</c:v>
                </c:pt>
                <c:pt idx="58549">
                  <c:v>585376.18999999808</c:v>
                </c:pt>
                <c:pt idx="58550">
                  <c:v>585386.18999999808</c:v>
                </c:pt>
                <c:pt idx="58551">
                  <c:v>585396.18999999808</c:v>
                </c:pt>
                <c:pt idx="58552">
                  <c:v>585406.18999999808</c:v>
                </c:pt>
                <c:pt idx="58553">
                  <c:v>585416.18999999808</c:v>
                </c:pt>
                <c:pt idx="58554">
                  <c:v>585426.18999999808</c:v>
                </c:pt>
                <c:pt idx="58555">
                  <c:v>585436.13</c:v>
                </c:pt>
                <c:pt idx="58556">
                  <c:v>585446.18999999808</c:v>
                </c:pt>
                <c:pt idx="58557">
                  <c:v>585456.18999999808</c:v>
                </c:pt>
                <c:pt idx="58558">
                  <c:v>585466.13</c:v>
                </c:pt>
                <c:pt idx="58559">
                  <c:v>585476.13</c:v>
                </c:pt>
                <c:pt idx="58560">
                  <c:v>585486.18999999808</c:v>
                </c:pt>
                <c:pt idx="58561">
                  <c:v>585496.18999999808</c:v>
                </c:pt>
                <c:pt idx="58562">
                  <c:v>585506.13</c:v>
                </c:pt>
                <c:pt idx="58563">
                  <c:v>585516.18999999808</c:v>
                </c:pt>
                <c:pt idx="58564">
                  <c:v>585526.18999999808</c:v>
                </c:pt>
                <c:pt idx="58565">
                  <c:v>585536.13</c:v>
                </c:pt>
                <c:pt idx="58566">
                  <c:v>585546.18999999808</c:v>
                </c:pt>
                <c:pt idx="58567">
                  <c:v>585556.18999999808</c:v>
                </c:pt>
                <c:pt idx="58568">
                  <c:v>585566.13</c:v>
                </c:pt>
                <c:pt idx="58569">
                  <c:v>585576.13</c:v>
                </c:pt>
                <c:pt idx="58570">
                  <c:v>585586.13</c:v>
                </c:pt>
                <c:pt idx="58571">
                  <c:v>585596.13</c:v>
                </c:pt>
                <c:pt idx="58572">
                  <c:v>585606.13</c:v>
                </c:pt>
                <c:pt idx="58573">
                  <c:v>585616.13</c:v>
                </c:pt>
                <c:pt idx="58574">
                  <c:v>585626.13</c:v>
                </c:pt>
                <c:pt idx="58575">
                  <c:v>585636.13</c:v>
                </c:pt>
                <c:pt idx="58576">
                  <c:v>585646.13</c:v>
                </c:pt>
                <c:pt idx="58577">
                  <c:v>585656.18999999808</c:v>
                </c:pt>
                <c:pt idx="58578">
                  <c:v>585666.13</c:v>
                </c:pt>
                <c:pt idx="58579">
                  <c:v>585676.13</c:v>
                </c:pt>
                <c:pt idx="58580">
                  <c:v>585686.06000000006</c:v>
                </c:pt>
                <c:pt idx="58581">
                  <c:v>585696.06000000006</c:v>
                </c:pt>
                <c:pt idx="58582">
                  <c:v>585706.13</c:v>
                </c:pt>
                <c:pt idx="58583">
                  <c:v>585716.13</c:v>
                </c:pt>
                <c:pt idx="58584">
                  <c:v>585726.06000000006</c:v>
                </c:pt>
                <c:pt idx="58585">
                  <c:v>585736.13</c:v>
                </c:pt>
                <c:pt idx="58586">
                  <c:v>585746.13</c:v>
                </c:pt>
                <c:pt idx="58587">
                  <c:v>585756.06000000006</c:v>
                </c:pt>
                <c:pt idx="58588">
                  <c:v>585766.13</c:v>
                </c:pt>
                <c:pt idx="58589">
                  <c:v>585776.13</c:v>
                </c:pt>
                <c:pt idx="58590">
                  <c:v>585786.06000000006</c:v>
                </c:pt>
                <c:pt idx="58591">
                  <c:v>585796.06000000006</c:v>
                </c:pt>
                <c:pt idx="58592">
                  <c:v>585806.06000000006</c:v>
                </c:pt>
                <c:pt idx="58593">
                  <c:v>585816.06000000006</c:v>
                </c:pt>
                <c:pt idx="58594">
                  <c:v>585826.06000000006</c:v>
                </c:pt>
                <c:pt idx="58595">
                  <c:v>585836.06000000006</c:v>
                </c:pt>
                <c:pt idx="58596">
                  <c:v>585846.06000000006</c:v>
                </c:pt>
                <c:pt idx="58597">
                  <c:v>585856.06000000006</c:v>
                </c:pt>
                <c:pt idx="58598">
                  <c:v>585866.06000000006</c:v>
                </c:pt>
                <c:pt idx="58599">
                  <c:v>585876.13</c:v>
                </c:pt>
                <c:pt idx="58600">
                  <c:v>585886.06000000006</c:v>
                </c:pt>
                <c:pt idx="58601">
                  <c:v>585896.06000000006</c:v>
                </c:pt>
                <c:pt idx="58602">
                  <c:v>585906.06000000006</c:v>
                </c:pt>
                <c:pt idx="58603">
                  <c:v>585916.06000000006</c:v>
                </c:pt>
                <c:pt idx="58604">
                  <c:v>585926.06000000006</c:v>
                </c:pt>
                <c:pt idx="58605">
                  <c:v>585936.06000000006</c:v>
                </c:pt>
                <c:pt idx="58606">
                  <c:v>585946.06000000006</c:v>
                </c:pt>
                <c:pt idx="58607">
                  <c:v>585956.06000000006</c:v>
                </c:pt>
                <c:pt idx="58608">
                  <c:v>585966.06000000006</c:v>
                </c:pt>
                <c:pt idx="58609">
                  <c:v>585976.06000000006</c:v>
                </c:pt>
                <c:pt idx="58610">
                  <c:v>585986.06000000006</c:v>
                </c:pt>
                <c:pt idx="58611">
                  <c:v>585996.06000000006</c:v>
                </c:pt>
                <c:pt idx="58612">
                  <c:v>586006.06000000006</c:v>
                </c:pt>
                <c:pt idx="58613">
                  <c:v>586016.06000000006</c:v>
                </c:pt>
                <c:pt idx="58614">
                  <c:v>586026</c:v>
                </c:pt>
                <c:pt idx="58615">
                  <c:v>586036.06000000006</c:v>
                </c:pt>
                <c:pt idx="58616">
                  <c:v>586046.06000000006</c:v>
                </c:pt>
                <c:pt idx="58617">
                  <c:v>586056</c:v>
                </c:pt>
                <c:pt idx="58618">
                  <c:v>586066.06000000006</c:v>
                </c:pt>
                <c:pt idx="58619">
                  <c:v>586076.06000000006</c:v>
                </c:pt>
                <c:pt idx="58620">
                  <c:v>586086.06000000006</c:v>
                </c:pt>
                <c:pt idx="58621">
                  <c:v>586096.06000000006</c:v>
                </c:pt>
                <c:pt idx="58622">
                  <c:v>586106.06000000006</c:v>
                </c:pt>
                <c:pt idx="58623">
                  <c:v>586116.06000000006</c:v>
                </c:pt>
                <c:pt idx="58624">
                  <c:v>586126</c:v>
                </c:pt>
                <c:pt idx="58625">
                  <c:v>586136</c:v>
                </c:pt>
                <c:pt idx="58626">
                  <c:v>586146.06000000006</c:v>
                </c:pt>
                <c:pt idx="58627">
                  <c:v>586156</c:v>
                </c:pt>
                <c:pt idx="58628">
                  <c:v>586166</c:v>
                </c:pt>
                <c:pt idx="58629">
                  <c:v>586176.06000000006</c:v>
                </c:pt>
                <c:pt idx="58630">
                  <c:v>586186</c:v>
                </c:pt>
                <c:pt idx="58631">
                  <c:v>586196</c:v>
                </c:pt>
                <c:pt idx="58632">
                  <c:v>586206.06000000006</c:v>
                </c:pt>
                <c:pt idx="58633">
                  <c:v>586216</c:v>
                </c:pt>
                <c:pt idx="58634">
                  <c:v>586226</c:v>
                </c:pt>
                <c:pt idx="58635">
                  <c:v>586236</c:v>
                </c:pt>
                <c:pt idx="58636">
                  <c:v>586245.9399999989</c:v>
                </c:pt>
                <c:pt idx="58637">
                  <c:v>586256</c:v>
                </c:pt>
                <c:pt idx="58638">
                  <c:v>586266</c:v>
                </c:pt>
                <c:pt idx="58639">
                  <c:v>586275.9399999989</c:v>
                </c:pt>
                <c:pt idx="58640">
                  <c:v>586286</c:v>
                </c:pt>
                <c:pt idx="58641">
                  <c:v>586296</c:v>
                </c:pt>
                <c:pt idx="58642">
                  <c:v>586306</c:v>
                </c:pt>
                <c:pt idx="58643">
                  <c:v>586316</c:v>
                </c:pt>
                <c:pt idx="58644">
                  <c:v>586326</c:v>
                </c:pt>
                <c:pt idx="58645">
                  <c:v>586336</c:v>
                </c:pt>
                <c:pt idx="58646">
                  <c:v>586345.9399999989</c:v>
                </c:pt>
                <c:pt idx="58647">
                  <c:v>586355.9399999989</c:v>
                </c:pt>
                <c:pt idx="58648">
                  <c:v>586366</c:v>
                </c:pt>
                <c:pt idx="58649">
                  <c:v>586375.9399999989</c:v>
                </c:pt>
                <c:pt idx="58650">
                  <c:v>586385.9399999989</c:v>
                </c:pt>
                <c:pt idx="58651">
                  <c:v>586396</c:v>
                </c:pt>
                <c:pt idx="58652">
                  <c:v>586405.9399999989</c:v>
                </c:pt>
                <c:pt idx="58653">
                  <c:v>586415.9399999989</c:v>
                </c:pt>
                <c:pt idx="58654">
                  <c:v>586426</c:v>
                </c:pt>
                <c:pt idx="58655">
                  <c:v>586435.9399999989</c:v>
                </c:pt>
                <c:pt idx="58656">
                  <c:v>586445.9399999989</c:v>
                </c:pt>
                <c:pt idx="58657">
                  <c:v>586455.9399999989</c:v>
                </c:pt>
                <c:pt idx="58658">
                  <c:v>586465.9399999989</c:v>
                </c:pt>
                <c:pt idx="58659">
                  <c:v>586475.9399999989</c:v>
                </c:pt>
                <c:pt idx="58660">
                  <c:v>586485.9399999989</c:v>
                </c:pt>
                <c:pt idx="58661">
                  <c:v>586495.9399999989</c:v>
                </c:pt>
                <c:pt idx="58662">
                  <c:v>586505.9399999989</c:v>
                </c:pt>
                <c:pt idx="58663">
                  <c:v>586515.9399999989</c:v>
                </c:pt>
                <c:pt idx="58664">
                  <c:v>586525.9399999989</c:v>
                </c:pt>
                <c:pt idx="58665">
                  <c:v>586535.9399999989</c:v>
                </c:pt>
                <c:pt idx="58666">
                  <c:v>586545.9399999989</c:v>
                </c:pt>
                <c:pt idx="58667">
                  <c:v>586555.9399999989</c:v>
                </c:pt>
                <c:pt idx="58668">
                  <c:v>586565.9399999989</c:v>
                </c:pt>
                <c:pt idx="58669">
                  <c:v>586575.9399999989</c:v>
                </c:pt>
                <c:pt idx="58670">
                  <c:v>586585.9399999989</c:v>
                </c:pt>
                <c:pt idx="58671">
                  <c:v>586595.9399999989</c:v>
                </c:pt>
                <c:pt idx="58672">
                  <c:v>586605.9399999989</c:v>
                </c:pt>
                <c:pt idx="58673">
                  <c:v>586615.9399999989</c:v>
                </c:pt>
                <c:pt idx="58674">
                  <c:v>586625.9399999989</c:v>
                </c:pt>
                <c:pt idx="58675">
                  <c:v>586635.9399999989</c:v>
                </c:pt>
                <c:pt idx="58676">
                  <c:v>586645.9399999989</c:v>
                </c:pt>
                <c:pt idx="58677">
                  <c:v>586655.9399999989</c:v>
                </c:pt>
                <c:pt idx="58678">
                  <c:v>586665.9399999989</c:v>
                </c:pt>
                <c:pt idx="58679">
                  <c:v>586675.9399999989</c:v>
                </c:pt>
                <c:pt idx="58680">
                  <c:v>586685.9399999989</c:v>
                </c:pt>
                <c:pt idx="58681">
                  <c:v>586695.9399999989</c:v>
                </c:pt>
                <c:pt idx="58682">
                  <c:v>586705.9399999989</c:v>
                </c:pt>
                <c:pt idx="58683">
                  <c:v>586715.88</c:v>
                </c:pt>
                <c:pt idx="58684">
                  <c:v>586725.9399999989</c:v>
                </c:pt>
                <c:pt idx="58685">
                  <c:v>586735.9399999989</c:v>
                </c:pt>
                <c:pt idx="58686">
                  <c:v>586745.88</c:v>
                </c:pt>
                <c:pt idx="58687">
                  <c:v>586755.9399999989</c:v>
                </c:pt>
                <c:pt idx="58688">
                  <c:v>586765.9399999989</c:v>
                </c:pt>
                <c:pt idx="58689">
                  <c:v>586775.88</c:v>
                </c:pt>
                <c:pt idx="58690">
                  <c:v>586785.9399999989</c:v>
                </c:pt>
                <c:pt idx="58691">
                  <c:v>586795.9399999989</c:v>
                </c:pt>
                <c:pt idx="58692">
                  <c:v>586805.88</c:v>
                </c:pt>
                <c:pt idx="58693">
                  <c:v>586815.88</c:v>
                </c:pt>
                <c:pt idx="58694">
                  <c:v>586825.88</c:v>
                </c:pt>
                <c:pt idx="58695">
                  <c:v>586835.9399999989</c:v>
                </c:pt>
                <c:pt idx="58696">
                  <c:v>586845.88</c:v>
                </c:pt>
                <c:pt idx="58697">
                  <c:v>586855.88</c:v>
                </c:pt>
                <c:pt idx="58698">
                  <c:v>586865.9399999989</c:v>
                </c:pt>
                <c:pt idx="58699">
                  <c:v>586875.88</c:v>
                </c:pt>
                <c:pt idx="58700">
                  <c:v>586885.88</c:v>
                </c:pt>
                <c:pt idx="58701">
                  <c:v>586895.9399999989</c:v>
                </c:pt>
                <c:pt idx="58702">
                  <c:v>586905.88</c:v>
                </c:pt>
                <c:pt idx="58703">
                  <c:v>586915.88</c:v>
                </c:pt>
                <c:pt idx="58704">
                  <c:v>586925.88</c:v>
                </c:pt>
                <c:pt idx="58705">
                  <c:v>586935.81000000006</c:v>
                </c:pt>
                <c:pt idx="58706">
                  <c:v>586945.88</c:v>
                </c:pt>
                <c:pt idx="58707">
                  <c:v>586955.88</c:v>
                </c:pt>
                <c:pt idx="58708">
                  <c:v>586965.81000000006</c:v>
                </c:pt>
                <c:pt idx="58709">
                  <c:v>586975.88</c:v>
                </c:pt>
                <c:pt idx="58710">
                  <c:v>586985.88</c:v>
                </c:pt>
                <c:pt idx="58711">
                  <c:v>586995.81000000006</c:v>
                </c:pt>
                <c:pt idx="58712">
                  <c:v>587005.88</c:v>
                </c:pt>
                <c:pt idx="58713">
                  <c:v>587015.88</c:v>
                </c:pt>
                <c:pt idx="58714">
                  <c:v>587025.81000000006</c:v>
                </c:pt>
                <c:pt idx="58715">
                  <c:v>587035.81000000006</c:v>
                </c:pt>
                <c:pt idx="58716">
                  <c:v>587045.81000000006</c:v>
                </c:pt>
                <c:pt idx="58717">
                  <c:v>587055.88</c:v>
                </c:pt>
                <c:pt idx="58718">
                  <c:v>587065.81000000006</c:v>
                </c:pt>
                <c:pt idx="58719">
                  <c:v>587075.81000000006</c:v>
                </c:pt>
                <c:pt idx="58720">
                  <c:v>587085.88</c:v>
                </c:pt>
                <c:pt idx="58721">
                  <c:v>587095.81000000006</c:v>
                </c:pt>
                <c:pt idx="58722">
                  <c:v>587105.81000000006</c:v>
                </c:pt>
                <c:pt idx="58723">
                  <c:v>587115.88</c:v>
                </c:pt>
                <c:pt idx="58724">
                  <c:v>587125.81000000006</c:v>
                </c:pt>
                <c:pt idx="58725">
                  <c:v>587135.81000000006</c:v>
                </c:pt>
                <c:pt idx="58726">
                  <c:v>587145.81000000006</c:v>
                </c:pt>
                <c:pt idx="58727">
                  <c:v>587155.81000000006</c:v>
                </c:pt>
                <c:pt idx="58728">
                  <c:v>587165.81000000006</c:v>
                </c:pt>
                <c:pt idx="58729">
                  <c:v>587175.81000000006</c:v>
                </c:pt>
                <c:pt idx="58730">
                  <c:v>587185.81000000006</c:v>
                </c:pt>
                <c:pt idx="58731">
                  <c:v>587195.81000000006</c:v>
                </c:pt>
                <c:pt idx="58732">
                  <c:v>587205.81000000006</c:v>
                </c:pt>
                <c:pt idx="58733">
                  <c:v>587215.81000000006</c:v>
                </c:pt>
                <c:pt idx="58734">
                  <c:v>587225.81000000006</c:v>
                </c:pt>
                <c:pt idx="58735">
                  <c:v>587235.81000000006</c:v>
                </c:pt>
                <c:pt idx="58736">
                  <c:v>587245.81000000006</c:v>
                </c:pt>
                <c:pt idx="58737">
                  <c:v>587255.81000000006</c:v>
                </c:pt>
                <c:pt idx="58738">
                  <c:v>587265.81000000006</c:v>
                </c:pt>
                <c:pt idx="58739">
                  <c:v>587275.81000000006</c:v>
                </c:pt>
                <c:pt idx="58740">
                  <c:v>587285.81000000006</c:v>
                </c:pt>
                <c:pt idx="58741">
                  <c:v>587295.81000000006</c:v>
                </c:pt>
                <c:pt idx="58742">
                  <c:v>587305.81000000006</c:v>
                </c:pt>
                <c:pt idx="58743">
                  <c:v>587315.81000000006</c:v>
                </c:pt>
                <c:pt idx="58744">
                  <c:v>587325.81000000006</c:v>
                </c:pt>
                <c:pt idx="58745">
                  <c:v>587335.81000000006</c:v>
                </c:pt>
                <c:pt idx="58746">
                  <c:v>587345.81000000006</c:v>
                </c:pt>
                <c:pt idx="58747">
                  <c:v>587355.81000000006</c:v>
                </c:pt>
                <c:pt idx="58748">
                  <c:v>587365.75</c:v>
                </c:pt>
                <c:pt idx="58749">
                  <c:v>587375.75</c:v>
                </c:pt>
                <c:pt idx="58750">
                  <c:v>587385.81000000006</c:v>
                </c:pt>
                <c:pt idx="58751">
                  <c:v>587395.75</c:v>
                </c:pt>
                <c:pt idx="58752">
                  <c:v>587405.75</c:v>
                </c:pt>
                <c:pt idx="58753">
                  <c:v>587415.81000000006</c:v>
                </c:pt>
                <c:pt idx="58754">
                  <c:v>587425.81000000006</c:v>
                </c:pt>
                <c:pt idx="58755">
                  <c:v>587435.75</c:v>
                </c:pt>
                <c:pt idx="58756">
                  <c:v>587445.81000000006</c:v>
                </c:pt>
                <c:pt idx="58757">
                  <c:v>587455.81000000006</c:v>
                </c:pt>
                <c:pt idx="58758">
                  <c:v>587465.75</c:v>
                </c:pt>
                <c:pt idx="58759">
                  <c:v>587475.75</c:v>
                </c:pt>
                <c:pt idx="58760">
                  <c:v>587485.75</c:v>
                </c:pt>
                <c:pt idx="58761">
                  <c:v>587495.75</c:v>
                </c:pt>
                <c:pt idx="58762">
                  <c:v>587505.75</c:v>
                </c:pt>
                <c:pt idx="58763">
                  <c:v>587515.75</c:v>
                </c:pt>
                <c:pt idx="58764">
                  <c:v>587525.75</c:v>
                </c:pt>
                <c:pt idx="58765">
                  <c:v>587535.75</c:v>
                </c:pt>
                <c:pt idx="58766">
                  <c:v>587545.75</c:v>
                </c:pt>
                <c:pt idx="58767">
                  <c:v>587555.75</c:v>
                </c:pt>
                <c:pt idx="58768">
                  <c:v>587565.75</c:v>
                </c:pt>
                <c:pt idx="58769">
                  <c:v>587575.75</c:v>
                </c:pt>
                <c:pt idx="58770">
                  <c:v>587585.68999999808</c:v>
                </c:pt>
                <c:pt idx="58771">
                  <c:v>587595.68999999808</c:v>
                </c:pt>
                <c:pt idx="58772">
                  <c:v>587605.75</c:v>
                </c:pt>
                <c:pt idx="58773">
                  <c:v>587615.68999999808</c:v>
                </c:pt>
                <c:pt idx="58774">
                  <c:v>587625.68999999808</c:v>
                </c:pt>
                <c:pt idx="58775">
                  <c:v>587635.75</c:v>
                </c:pt>
                <c:pt idx="58776">
                  <c:v>587645.75</c:v>
                </c:pt>
                <c:pt idx="58777">
                  <c:v>587655.68999999808</c:v>
                </c:pt>
                <c:pt idx="58778">
                  <c:v>587665.75</c:v>
                </c:pt>
                <c:pt idx="58779">
                  <c:v>587675.75</c:v>
                </c:pt>
                <c:pt idx="58780">
                  <c:v>587685.68999999808</c:v>
                </c:pt>
                <c:pt idx="58781">
                  <c:v>587695.68999999808</c:v>
                </c:pt>
                <c:pt idx="58782">
                  <c:v>587705.68999999808</c:v>
                </c:pt>
                <c:pt idx="58783">
                  <c:v>587715.68999999808</c:v>
                </c:pt>
                <c:pt idx="58784">
                  <c:v>587725.68999999808</c:v>
                </c:pt>
                <c:pt idx="58785">
                  <c:v>587735.68999999808</c:v>
                </c:pt>
                <c:pt idx="58786">
                  <c:v>587745.68999999808</c:v>
                </c:pt>
                <c:pt idx="58787">
                  <c:v>587755.68999999808</c:v>
                </c:pt>
                <c:pt idx="58788">
                  <c:v>587765.68999999808</c:v>
                </c:pt>
                <c:pt idx="58789">
                  <c:v>587775.68999999808</c:v>
                </c:pt>
                <c:pt idx="58790">
                  <c:v>587785.68999999808</c:v>
                </c:pt>
                <c:pt idx="58791">
                  <c:v>587795.68999999808</c:v>
                </c:pt>
                <c:pt idx="58792">
                  <c:v>587805.68999999808</c:v>
                </c:pt>
                <c:pt idx="58793">
                  <c:v>587815.68999999808</c:v>
                </c:pt>
                <c:pt idx="58794">
                  <c:v>587825.68999999808</c:v>
                </c:pt>
                <c:pt idx="58795">
                  <c:v>587835.68999999808</c:v>
                </c:pt>
                <c:pt idx="58796">
                  <c:v>587845.68999999808</c:v>
                </c:pt>
                <c:pt idx="58797">
                  <c:v>587855.68999999808</c:v>
                </c:pt>
                <c:pt idx="58798">
                  <c:v>587865.68999999808</c:v>
                </c:pt>
                <c:pt idx="58799">
                  <c:v>587875.68999999808</c:v>
                </c:pt>
                <c:pt idx="58800">
                  <c:v>587885.68999999808</c:v>
                </c:pt>
                <c:pt idx="58801">
                  <c:v>587895.68999999808</c:v>
                </c:pt>
                <c:pt idx="58802">
                  <c:v>587905.68999999808</c:v>
                </c:pt>
                <c:pt idx="58803">
                  <c:v>587915.68999999808</c:v>
                </c:pt>
                <c:pt idx="58804">
                  <c:v>587925.68999999808</c:v>
                </c:pt>
                <c:pt idx="58805">
                  <c:v>587935.68999999808</c:v>
                </c:pt>
                <c:pt idx="58806">
                  <c:v>587945.68999999808</c:v>
                </c:pt>
                <c:pt idx="58807">
                  <c:v>587955.63</c:v>
                </c:pt>
                <c:pt idx="58808">
                  <c:v>587965.68999999808</c:v>
                </c:pt>
                <c:pt idx="58809">
                  <c:v>587975.68999999808</c:v>
                </c:pt>
                <c:pt idx="58810">
                  <c:v>587985.63</c:v>
                </c:pt>
                <c:pt idx="58811">
                  <c:v>587995.68999999808</c:v>
                </c:pt>
                <c:pt idx="58812">
                  <c:v>588005.68999999808</c:v>
                </c:pt>
                <c:pt idx="58813">
                  <c:v>588015.68999999808</c:v>
                </c:pt>
                <c:pt idx="58814">
                  <c:v>588025.68999999808</c:v>
                </c:pt>
                <c:pt idx="58815">
                  <c:v>588035.68999999808</c:v>
                </c:pt>
                <c:pt idx="58816">
                  <c:v>588045.68999999808</c:v>
                </c:pt>
                <c:pt idx="58817">
                  <c:v>588055.63</c:v>
                </c:pt>
                <c:pt idx="58818">
                  <c:v>588065.63</c:v>
                </c:pt>
                <c:pt idx="58819">
                  <c:v>588075.68999999808</c:v>
                </c:pt>
                <c:pt idx="58820">
                  <c:v>588085.63</c:v>
                </c:pt>
                <c:pt idx="58821">
                  <c:v>588095.63</c:v>
                </c:pt>
                <c:pt idx="58822">
                  <c:v>588105.68999999808</c:v>
                </c:pt>
                <c:pt idx="58823">
                  <c:v>588115.63</c:v>
                </c:pt>
                <c:pt idx="58824">
                  <c:v>588125.63</c:v>
                </c:pt>
                <c:pt idx="58825">
                  <c:v>588135.68999999808</c:v>
                </c:pt>
                <c:pt idx="58826">
                  <c:v>588145.63</c:v>
                </c:pt>
                <c:pt idx="58827">
                  <c:v>588155.63</c:v>
                </c:pt>
                <c:pt idx="58828">
                  <c:v>588165.63</c:v>
                </c:pt>
                <c:pt idx="58829">
                  <c:v>588175.56000000006</c:v>
                </c:pt>
                <c:pt idx="58830">
                  <c:v>588185.63</c:v>
                </c:pt>
                <c:pt idx="58831">
                  <c:v>588195.63</c:v>
                </c:pt>
                <c:pt idx="58832">
                  <c:v>588205.56000000006</c:v>
                </c:pt>
                <c:pt idx="58833">
                  <c:v>588215.63</c:v>
                </c:pt>
                <c:pt idx="58834">
                  <c:v>588225.63</c:v>
                </c:pt>
                <c:pt idx="58835">
                  <c:v>588235.63</c:v>
                </c:pt>
                <c:pt idx="58836">
                  <c:v>588245.63</c:v>
                </c:pt>
                <c:pt idx="58837">
                  <c:v>588255.63</c:v>
                </c:pt>
                <c:pt idx="58838">
                  <c:v>588265.63</c:v>
                </c:pt>
                <c:pt idx="58839">
                  <c:v>588275.56000000006</c:v>
                </c:pt>
                <c:pt idx="58840">
                  <c:v>588285.56000000006</c:v>
                </c:pt>
                <c:pt idx="58841">
                  <c:v>588295.63</c:v>
                </c:pt>
                <c:pt idx="58842">
                  <c:v>588305.56000000006</c:v>
                </c:pt>
                <c:pt idx="58843">
                  <c:v>588315.56000000006</c:v>
                </c:pt>
                <c:pt idx="58844">
                  <c:v>588325.63</c:v>
                </c:pt>
                <c:pt idx="58845">
                  <c:v>588335.56000000006</c:v>
                </c:pt>
                <c:pt idx="58846">
                  <c:v>588345.56000000006</c:v>
                </c:pt>
                <c:pt idx="58847">
                  <c:v>588355.63</c:v>
                </c:pt>
                <c:pt idx="58848">
                  <c:v>588365.56000000006</c:v>
                </c:pt>
                <c:pt idx="58849">
                  <c:v>588375.56000000006</c:v>
                </c:pt>
                <c:pt idx="58850">
                  <c:v>588385.56000000006</c:v>
                </c:pt>
                <c:pt idx="58851">
                  <c:v>588395.56000000006</c:v>
                </c:pt>
                <c:pt idx="58852">
                  <c:v>588405.56000000006</c:v>
                </c:pt>
                <c:pt idx="58853">
                  <c:v>588415.56000000006</c:v>
                </c:pt>
                <c:pt idx="58854">
                  <c:v>588425.56000000006</c:v>
                </c:pt>
                <c:pt idx="58855">
                  <c:v>588435.56000000006</c:v>
                </c:pt>
                <c:pt idx="58856">
                  <c:v>588445.56000000006</c:v>
                </c:pt>
                <c:pt idx="58857">
                  <c:v>588455.56000000006</c:v>
                </c:pt>
                <c:pt idx="58858">
                  <c:v>588465.56000000006</c:v>
                </c:pt>
                <c:pt idx="58859">
                  <c:v>588475.56000000006</c:v>
                </c:pt>
                <c:pt idx="58860">
                  <c:v>588485.56000000006</c:v>
                </c:pt>
                <c:pt idx="58861">
                  <c:v>588495.56000000006</c:v>
                </c:pt>
                <c:pt idx="58862">
                  <c:v>588505.56000000006</c:v>
                </c:pt>
                <c:pt idx="58863">
                  <c:v>588515.56000000006</c:v>
                </c:pt>
                <c:pt idx="58864">
                  <c:v>588525.56000000006</c:v>
                </c:pt>
                <c:pt idx="58865">
                  <c:v>588535.56000000006</c:v>
                </c:pt>
                <c:pt idx="58866">
                  <c:v>588545.56000000006</c:v>
                </c:pt>
                <c:pt idx="58867">
                  <c:v>588555.56000000006</c:v>
                </c:pt>
                <c:pt idx="58868">
                  <c:v>588565.56000000006</c:v>
                </c:pt>
                <c:pt idx="58869">
                  <c:v>588575.56000000006</c:v>
                </c:pt>
                <c:pt idx="58870">
                  <c:v>588585.56000000006</c:v>
                </c:pt>
                <c:pt idx="58871">
                  <c:v>588595.56000000006</c:v>
                </c:pt>
                <c:pt idx="58872">
                  <c:v>588605.56000000006</c:v>
                </c:pt>
                <c:pt idx="58873">
                  <c:v>588615.5</c:v>
                </c:pt>
                <c:pt idx="58874">
                  <c:v>588625.56000000006</c:v>
                </c:pt>
                <c:pt idx="58875">
                  <c:v>588635.56000000006</c:v>
                </c:pt>
                <c:pt idx="58876">
                  <c:v>588645.5</c:v>
                </c:pt>
                <c:pt idx="58877">
                  <c:v>588655.56000000006</c:v>
                </c:pt>
                <c:pt idx="58878">
                  <c:v>588665.56000000006</c:v>
                </c:pt>
                <c:pt idx="58879">
                  <c:v>588675.5</c:v>
                </c:pt>
                <c:pt idx="58880">
                  <c:v>588685.56000000006</c:v>
                </c:pt>
                <c:pt idx="58881">
                  <c:v>588695.56000000006</c:v>
                </c:pt>
                <c:pt idx="58882">
                  <c:v>588705.5</c:v>
                </c:pt>
                <c:pt idx="58883">
                  <c:v>588715.5</c:v>
                </c:pt>
                <c:pt idx="58884">
                  <c:v>588725.5</c:v>
                </c:pt>
                <c:pt idx="58885">
                  <c:v>588735.5</c:v>
                </c:pt>
                <c:pt idx="58886">
                  <c:v>588745.5</c:v>
                </c:pt>
                <c:pt idx="58887">
                  <c:v>588755.5</c:v>
                </c:pt>
                <c:pt idx="58888">
                  <c:v>588765.56000000006</c:v>
                </c:pt>
                <c:pt idx="58889">
                  <c:v>588775.5</c:v>
                </c:pt>
                <c:pt idx="58890">
                  <c:v>588785.5</c:v>
                </c:pt>
                <c:pt idx="58891">
                  <c:v>588795.56000000006</c:v>
                </c:pt>
                <c:pt idx="58892">
                  <c:v>588805.5</c:v>
                </c:pt>
                <c:pt idx="58893">
                  <c:v>588815.5</c:v>
                </c:pt>
                <c:pt idx="58894">
                  <c:v>588825.5</c:v>
                </c:pt>
                <c:pt idx="58895">
                  <c:v>588835.4399999989</c:v>
                </c:pt>
                <c:pt idx="58896">
                  <c:v>588845.5</c:v>
                </c:pt>
                <c:pt idx="58897">
                  <c:v>588855.5</c:v>
                </c:pt>
                <c:pt idx="58898">
                  <c:v>588865.4399999989</c:v>
                </c:pt>
                <c:pt idx="58899">
                  <c:v>588875.5</c:v>
                </c:pt>
                <c:pt idx="58900">
                  <c:v>588885.5</c:v>
                </c:pt>
                <c:pt idx="58901">
                  <c:v>588895.4399999989</c:v>
                </c:pt>
                <c:pt idx="58902">
                  <c:v>588905.5</c:v>
                </c:pt>
                <c:pt idx="58903">
                  <c:v>588915.5</c:v>
                </c:pt>
                <c:pt idx="58904">
                  <c:v>588925.4399999989</c:v>
                </c:pt>
                <c:pt idx="58905">
                  <c:v>588935.4399999989</c:v>
                </c:pt>
                <c:pt idx="58906">
                  <c:v>588945.4399999989</c:v>
                </c:pt>
                <c:pt idx="58907">
                  <c:v>588955.5</c:v>
                </c:pt>
                <c:pt idx="58908">
                  <c:v>588965.4399999989</c:v>
                </c:pt>
                <c:pt idx="58909">
                  <c:v>588975.4399999989</c:v>
                </c:pt>
                <c:pt idx="58910">
                  <c:v>588985.5</c:v>
                </c:pt>
                <c:pt idx="58911">
                  <c:v>588995.4399999989</c:v>
                </c:pt>
                <c:pt idx="58912">
                  <c:v>589005.4399999989</c:v>
                </c:pt>
                <c:pt idx="58913">
                  <c:v>589015.5</c:v>
                </c:pt>
                <c:pt idx="58914">
                  <c:v>589025.4399999989</c:v>
                </c:pt>
                <c:pt idx="58915">
                  <c:v>589035.4399999989</c:v>
                </c:pt>
                <c:pt idx="58916">
                  <c:v>589045.4399999989</c:v>
                </c:pt>
                <c:pt idx="58917">
                  <c:v>589055.4399999989</c:v>
                </c:pt>
                <c:pt idx="58918">
                  <c:v>589065.4399999989</c:v>
                </c:pt>
                <c:pt idx="58919">
                  <c:v>589075.4399999989</c:v>
                </c:pt>
                <c:pt idx="58920">
                  <c:v>589085.4399999989</c:v>
                </c:pt>
                <c:pt idx="58921">
                  <c:v>589095.4399999989</c:v>
                </c:pt>
                <c:pt idx="58922">
                  <c:v>589105.4399999989</c:v>
                </c:pt>
                <c:pt idx="58923">
                  <c:v>589115.4399999989</c:v>
                </c:pt>
                <c:pt idx="58924">
                  <c:v>589125.4399999989</c:v>
                </c:pt>
                <c:pt idx="58925">
                  <c:v>589135.4399999989</c:v>
                </c:pt>
                <c:pt idx="58926">
                  <c:v>589145.4399999989</c:v>
                </c:pt>
                <c:pt idx="58927">
                  <c:v>589155.4399999989</c:v>
                </c:pt>
                <c:pt idx="58928">
                  <c:v>589165.38</c:v>
                </c:pt>
                <c:pt idx="58929">
                  <c:v>589175.4399999989</c:v>
                </c:pt>
                <c:pt idx="58930">
                  <c:v>589185.4399999989</c:v>
                </c:pt>
                <c:pt idx="58931">
                  <c:v>589195.4399999989</c:v>
                </c:pt>
                <c:pt idx="58932">
                  <c:v>589205.4399999989</c:v>
                </c:pt>
                <c:pt idx="58933">
                  <c:v>589215.4399999989</c:v>
                </c:pt>
                <c:pt idx="58934">
                  <c:v>589225.4399999989</c:v>
                </c:pt>
                <c:pt idx="58935">
                  <c:v>589235.4399999989</c:v>
                </c:pt>
                <c:pt idx="58936">
                  <c:v>589245.4399999989</c:v>
                </c:pt>
                <c:pt idx="58937">
                  <c:v>589255.4399999989</c:v>
                </c:pt>
                <c:pt idx="58938">
                  <c:v>589265.38</c:v>
                </c:pt>
                <c:pt idx="58939">
                  <c:v>589275.4399999989</c:v>
                </c:pt>
                <c:pt idx="58940">
                  <c:v>589285.4399999989</c:v>
                </c:pt>
                <c:pt idx="58941">
                  <c:v>589295.38</c:v>
                </c:pt>
                <c:pt idx="58942">
                  <c:v>589305.38</c:v>
                </c:pt>
                <c:pt idx="58943">
                  <c:v>589315.4399999989</c:v>
                </c:pt>
                <c:pt idx="58944">
                  <c:v>589325.38</c:v>
                </c:pt>
                <c:pt idx="58945">
                  <c:v>589335.38</c:v>
                </c:pt>
                <c:pt idx="58946">
                  <c:v>589345.4399999989</c:v>
                </c:pt>
                <c:pt idx="58947">
                  <c:v>589355.4399999989</c:v>
                </c:pt>
                <c:pt idx="58948">
                  <c:v>589365.38</c:v>
                </c:pt>
                <c:pt idx="58949">
                  <c:v>589375.4399999989</c:v>
                </c:pt>
                <c:pt idx="58950">
                  <c:v>589385.4399999989</c:v>
                </c:pt>
                <c:pt idx="58951">
                  <c:v>589395.38</c:v>
                </c:pt>
                <c:pt idx="58952">
                  <c:v>589405.38</c:v>
                </c:pt>
                <c:pt idx="58953">
                  <c:v>589415.38</c:v>
                </c:pt>
                <c:pt idx="58954">
                  <c:v>589425.38</c:v>
                </c:pt>
                <c:pt idx="58955">
                  <c:v>589435.38</c:v>
                </c:pt>
                <c:pt idx="58956">
                  <c:v>589445.38</c:v>
                </c:pt>
                <c:pt idx="58957">
                  <c:v>589455.38</c:v>
                </c:pt>
                <c:pt idx="58958">
                  <c:v>589465.38</c:v>
                </c:pt>
                <c:pt idx="58959">
                  <c:v>589475.38</c:v>
                </c:pt>
                <c:pt idx="58960">
                  <c:v>589485.38</c:v>
                </c:pt>
                <c:pt idx="58961">
                  <c:v>589495.38</c:v>
                </c:pt>
                <c:pt idx="58962">
                  <c:v>589505.38</c:v>
                </c:pt>
                <c:pt idx="58963">
                  <c:v>589515.31000000006</c:v>
                </c:pt>
                <c:pt idx="58964">
                  <c:v>589525.31000000006</c:v>
                </c:pt>
                <c:pt idx="58965">
                  <c:v>589535.38</c:v>
                </c:pt>
                <c:pt idx="58966">
                  <c:v>589545.38</c:v>
                </c:pt>
                <c:pt idx="58967">
                  <c:v>589555.31000000006</c:v>
                </c:pt>
                <c:pt idx="58968">
                  <c:v>589565.38</c:v>
                </c:pt>
                <c:pt idx="58969">
                  <c:v>589575.38</c:v>
                </c:pt>
                <c:pt idx="58970">
                  <c:v>589585.31000000006</c:v>
                </c:pt>
                <c:pt idx="58971">
                  <c:v>589595.38</c:v>
                </c:pt>
                <c:pt idx="58972">
                  <c:v>589605.38</c:v>
                </c:pt>
                <c:pt idx="58973">
                  <c:v>589615.31000000006</c:v>
                </c:pt>
                <c:pt idx="58974">
                  <c:v>589625.31000000006</c:v>
                </c:pt>
                <c:pt idx="58975">
                  <c:v>589635.31000000006</c:v>
                </c:pt>
                <c:pt idx="58976">
                  <c:v>589645.31000000006</c:v>
                </c:pt>
                <c:pt idx="58977">
                  <c:v>589655.31000000006</c:v>
                </c:pt>
                <c:pt idx="58978">
                  <c:v>589665.31000000006</c:v>
                </c:pt>
                <c:pt idx="58979">
                  <c:v>589675.31000000006</c:v>
                </c:pt>
                <c:pt idx="58980">
                  <c:v>589685.31000000006</c:v>
                </c:pt>
                <c:pt idx="58981">
                  <c:v>589695.31000000006</c:v>
                </c:pt>
                <c:pt idx="58982">
                  <c:v>589705.38</c:v>
                </c:pt>
                <c:pt idx="58983">
                  <c:v>589715.31000000006</c:v>
                </c:pt>
                <c:pt idx="58984">
                  <c:v>589725.31000000006</c:v>
                </c:pt>
                <c:pt idx="58985">
                  <c:v>589735.31000000006</c:v>
                </c:pt>
                <c:pt idx="58986">
                  <c:v>589745.31000000006</c:v>
                </c:pt>
                <c:pt idx="58987">
                  <c:v>589755.31000000006</c:v>
                </c:pt>
                <c:pt idx="58988">
                  <c:v>589765.31000000006</c:v>
                </c:pt>
                <c:pt idx="58989">
                  <c:v>589775.31000000006</c:v>
                </c:pt>
                <c:pt idx="58990">
                  <c:v>589785.31000000006</c:v>
                </c:pt>
                <c:pt idx="58991">
                  <c:v>589795.31000000006</c:v>
                </c:pt>
                <c:pt idx="58992">
                  <c:v>589805.31000000006</c:v>
                </c:pt>
                <c:pt idx="58993">
                  <c:v>589815.31000000006</c:v>
                </c:pt>
                <c:pt idx="58994">
                  <c:v>589825.31000000006</c:v>
                </c:pt>
                <c:pt idx="58995">
                  <c:v>589835.31000000006</c:v>
                </c:pt>
                <c:pt idx="58996">
                  <c:v>589845.31000000006</c:v>
                </c:pt>
                <c:pt idx="58997">
                  <c:v>589855.25</c:v>
                </c:pt>
                <c:pt idx="58998">
                  <c:v>589865.31000000006</c:v>
                </c:pt>
                <c:pt idx="58999">
                  <c:v>589875.31000000006</c:v>
                </c:pt>
                <c:pt idx="59000">
                  <c:v>589885.25</c:v>
                </c:pt>
                <c:pt idx="59001">
                  <c:v>589895.31000000006</c:v>
                </c:pt>
                <c:pt idx="59002">
                  <c:v>589905.31000000006</c:v>
                </c:pt>
                <c:pt idx="59003">
                  <c:v>589915.25</c:v>
                </c:pt>
                <c:pt idx="59004">
                  <c:v>589925.31000000006</c:v>
                </c:pt>
                <c:pt idx="59005">
                  <c:v>589935.31000000006</c:v>
                </c:pt>
                <c:pt idx="59006">
                  <c:v>589945.31000000006</c:v>
                </c:pt>
                <c:pt idx="59007">
                  <c:v>589955.25</c:v>
                </c:pt>
                <c:pt idx="59008">
                  <c:v>589965.25</c:v>
                </c:pt>
                <c:pt idx="59009">
                  <c:v>589975.31000000006</c:v>
                </c:pt>
                <c:pt idx="59010">
                  <c:v>589985.25</c:v>
                </c:pt>
                <c:pt idx="59011">
                  <c:v>589995.25</c:v>
                </c:pt>
                <c:pt idx="59012">
                  <c:v>590005.31000000006</c:v>
                </c:pt>
                <c:pt idx="59013">
                  <c:v>590015.25</c:v>
                </c:pt>
                <c:pt idx="59014">
                  <c:v>590025.25</c:v>
                </c:pt>
                <c:pt idx="59015">
                  <c:v>590035.31000000006</c:v>
                </c:pt>
                <c:pt idx="59016">
                  <c:v>590045.25</c:v>
                </c:pt>
                <c:pt idx="59017">
                  <c:v>590055.25</c:v>
                </c:pt>
                <c:pt idx="59018">
                  <c:v>590065.25</c:v>
                </c:pt>
                <c:pt idx="59019">
                  <c:v>590075.18999999808</c:v>
                </c:pt>
                <c:pt idx="59020">
                  <c:v>590085.25</c:v>
                </c:pt>
                <c:pt idx="59021">
                  <c:v>590095.25</c:v>
                </c:pt>
                <c:pt idx="59022">
                  <c:v>590105.18999999808</c:v>
                </c:pt>
                <c:pt idx="59023">
                  <c:v>590115.25</c:v>
                </c:pt>
                <c:pt idx="59024">
                  <c:v>590125.25</c:v>
                </c:pt>
                <c:pt idx="59025">
                  <c:v>590135.25</c:v>
                </c:pt>
                <c:pt idx="59026">
                  <c:v>590145.25</c:v>
                </c:pt>
                <c:pt idx="59027">
                  <c:v>590155.25</c:v>
                </c:pt>
                <c:pt idx="59028">
                  <c:v>590165.25</c:v>
                </c:pt>
                <c:pt idx="59029">
                  <c:v>590175.18999999808</c:v>
                </c:pt>
                <c:pt idx="59030">
                  <c:v>590185.18999999808</c:v>
                </c:pt>
                <c:pt idx="59031">
                  <c:v>590195.25</c:v>
                </c:pt>
                <c:pt idx="59032">
                  <c:v>590205.18999999808</c:v>
                </c:pt>
                <c:pt idx="59033">
                  <c:v>590215.18999999808</c:v>
                </c:pt>
                <c:pt idx="59034">
                  <c:v>590225.25</c:v>
                </c:pt>
                <c:pt idx="59035">
                  <c:v>590235.18999999808</c:v>
                </c:pt>
                <c:pt idx="59036">
                  <c:v>590245.18999999808</c:v>
                </c:pt>
                <c:pt idx="59037">
                  <c:v>590255.25</c:v>
                </c:pt>
                <c:pt idx="59038">
                  <c:v>590265.18999999808</c:v>
                </c:pt>
                <c:pt idx="59039">
                  <c:v>590275.18999999808</c:v>
                </c:pt>
                <c:pt idx="59040">
                  <c:v>590285.18999999808</c:v>
                </c:pt>
                <c:pt idx="59041">
                  <c:v>590295.18999999808</c:v>
                </c:pt>
                <c:pt idx="59042">
                  <c:v>590305.18999999808</c:v>
                </c:pt>
                <c:pt idx="59043">
                  <c:v>590315.18999999808</c:v>
                </c:pt>
                <c:pt idx="59044">
                  <c:v>590325.18999999808</c:v>
                </c:pt>
                <c:pt idx="59045">
                  <c:v>590335.18999999808</c:v>
                </c:pt>
                <c:pt idx="59046">
                  <c:v>590345.18999999808</c:v>
                </c:pt>
                <c:pt idx="59047">
                  <c:v>590355.18999999808</c:v>
                </c:pt>
                <c:pt idx="59048">
                  <c:v>590365.18999999808</c:v>
                </c:pt>
                <c:pt idx="59049">
                  <c:v>590375.18999999808</c:v>
                </c:pt>
                <c:pt idx="59050">
                  <c:v>590385.18999999808</c:v>
                </c:pt>
                <c:pt idx="59051">
                  <c:v>590395.18999999808</c:v>
                </c:pt>
                <c:pt idx="59052">
                  <c:v>590405.18999999808</c:v>
                </c:pt>
                <c:pt idx="59053">
                  <c:v>590415.18999999808</c:v>
                </c:pt>
                <c:pt idx="59054">
                  <c:v>590425.18999999808</c:v>
                </c:pt>
                <c:pt idx="59055">
                  <c:v>590435.18999999808</c:v>
                </c:pt>
                <c:pt idx="59056">
                  <c:v>590445.18999999808</c:v>
                </c:pt>
                <c:pt idx="59057">
                  <c:v>590455.18999999808</c:v>
                </c:pt>
                <c:pt idx="59058">
                  <c:v>590465.18999999808</c:v>
                </c:pt>
                <c:pt idx="59059">
                  <c:v>590475.18999999808</c:v>
                </c:pt>
                <c:pt idx="59060">
                  <c:v>590485.18999999808</c:v>
                </c:pt>
                <c:pt idx="59061">
                  <c:v>590495.18999999808</c:v>
                </c:pt>
                <c:pt idx="59062">
                  <c:v>590505.13</c:v>
                </c:pt>
                <c:pt idx="59063">
                  <c:v>590515.13</c:v>
                </c:pt>
                <c:pt idx="59064">
                  <c:v>590525.18999999808</c:v>
                </c:pt>
                <c:pt idx="59065">
                  <c:v>590535.18999999808</c:v>
                </c:pt>
                <c:pt idx="59066">
                  <c:v>590545.13</c:v>
                </c:pt>
                <c:pt idx="59067">
                  <c:v>590555.18999999808</c:v>
                </c:pt>
                <c:pt idx="59068">
                  <c:v>590565.18999999808</c:v>
                </c:pt>
                <c:pt idx="59069">
                  <c:v>590575.13</c:v>
                </c:pt>
                <c:pt idx="59070">
                  <c:v>590585.18999999808</c:v>
                </c:pt>
                <c:pt idx="59071">
                  <c:v>590595.18999999808</c:v>
                </c:pt>
                <c:pt idx="59072">
                  <c:v>590605.13</c:v>
                </c:pt>
                <c:pt idx="59073">
                  <c:v>590615.13</c:v>
                </c:pt>
                <c:pt idx="59074">
                  <c:v>590625.13</c:v>
                </c:pt>
                <c:pt idx="59075">
                  <c:v>590635.13</c:v>
                </c:pt>
                <c:pt idx="59076">
                  <c:v>590645.13</c:v>
                </c:pt>
                <c:pt idx="59077">
                  <c:v>590655.13</c:v>
                </c:pt>
                <c:pt idx="59078">
                  <c:v>590665.13</c:v>
                </c:pt>
                <c:pt idx="59079">
                  <c:v>590675.13</c:v>
                </c:pt>
                <c:pt idx="59080">
                  <c:v>590685.13</c:v>
                </c:pt>
                <c:pt idx="59081">
                  <c:v>590695.18999999808</c:v>
                </c:pt>
                <c:pt idx="59082">
                  <c:v>590705.13</c:v>
                </c:pt>
                <c:pt idx="59083">
                  <c:v>590715.13</c:v>
                </c:pt>
                <c:pt idx="59084">
                  <c:v>590725.13</c:v>
                </c:pt>
                <c:pt idx="59085">
                  <c:v>590735.06000000006</c:v>
                </c:pt>
                <c:pt idx="59086">
                  <c:v>590745.13</c:v>
                </c:pt>
                <c:pt idx="59087">
                  <c:v>590755.13</c:v>
                </c:pt>
                <c:pt idx="59088">
                  <c:v>590765.06000000006</c:v>
                </c:pt>
                <c:pt idx="59089">
                  <c:v>590775.13</c:v>
                </c:pt>
                <c:pt idx="59090">
                  <c:v>590785.13</c:v>
                </c:pt>
                <c:pt idx="59091">
                  <c:v>590795.06000000006</c:v>
                </c:pt>
                <c:pt idx="59092">
                  <c:v>590805.13</c:v>
                </c:pt>
                <c:pt idx="59093">
                  <c:v>590815.13</c:v>
                </c:pt>
                <c:pt idx="59094">
                  <c:v>590825.06000000006</c:v>
                </c:pt>
                <c:pt idx="59095">
                  <c:v>590835.06000000006</c:v>
                </c:pt>
                <c:pt idx="59096">
                  <c:v>590845.13</c:v>
                </c:pt>
                <c:pt idx="59097">
                  <c:v>590855.06000000006</c:v>
                </c:pt>
                <c:pt idx="59098">
                  <c:v>590865.06000000006</c:v>
                </c:pt>
                <c:pt idx="59099">
                  <c:v>590875.06000000006</c:v>
                </c:pt>
                <c:pt idx="59100">
                  <c:v>590885.13</c:v>
                </c:pt>
                <c:pt idx="59101">
                  <c:v>590895.06000000006</c:v>
                </c:pt>
                <c:pt idx="59102">
                  <c:v>590905.06000000006</c:v>
                </c:pt>
                <c:pt idx="59103">
                  <c:v>590915.13</c:v>
                </c:pt>
                <c:pt idx="59104">
                  <c:v>590925.06000000006</c:v>
                </c:pt>
                <c:pt idx="59105">
                  <c:v>590935.06000000006</c:v>
                </c:pt>
                <c:pt idx="59106">
                  <c:v>590945.06000000006</c:v>
                </c:pt>
                <c:pt idx="59107">
                  <c:v>590955.06000000006</c:v>
                </c:pt>
                <c:pt idx="59108">
                  <c:v>590965.06000000006</c:v>
                </c:pt>
                <c:pt idx="59109">
                  <c:v>590975.06000000006</c:v>
                </c:pt>
                <c:pt idx="59110">
                  <c:v>590985.06000000006</c:v>
                </c:pt>
                <c:pt idx="59111">
                  <c:v>590995.06000000006</c:v>
                </c:pt>
                <c:pt idx="59112">
                  <c:v>591005.06000000006</c:v>
                </c:pt>
                <c:pt idx="59113">
                  <c:v>591015.06000000006</c:v>
                </c:pt>
                <c:pt idx="59114">
                  <c:v>591025.06000000006</c:v>
                </c:pt>
                <c:pt idx="59115">
                  <c:v>591035.06000000006</c:v>
                </c:pt>
                <c:pt idx="59116">
                  <c:v>591045.06000000006</c:v>
                </c:pt>
                <c:pt idx="59117">
                  <c:v>591055.06000000006</c:v>
                </c:pt>
                <c:pt idx="59118">
                  <c:v>591065.06000000006</c:v>
                </c:pt>
                <c:pt idx="59119">
                  <c:v>591075.06000000006</c:v>
                </c:pt>
                <c:pt idx="59120">
                  <c:v>591085.06000000006</c:v>
                </c:pt>
                <c:pt idx="59121">
                  <c:v>591095</c:v>
                </c:pt>
                <c:pt idx="59122">
                  <c:v>591105.06000000006</c:v>
                </c:pt>
                <c:pt idx="59123">
                  <c:v>591115.06000000006</c:v>
                </c:pt>
                <c:pt idx="59124">
                  <c:v>591125.06000000006</c:v>
                </c:pt>
                <c:pt idx="59125">
                  <c:v>591135.06000000006</c:v>
                </c:pt>
                <c:pt idx="59126">
                  <c:v>591145.06000000006</c:v>
                </c:pt>
                <c:pt idx="59127">
                  <c:v>591155.06000000006</c:v>
                </c:pt>
                <c:pt idx="59128">
                  <c:v>591165.06000000006</c:v>
                </c:pt>
                <c:pt idx="59129">
                  <c:v>591175.06000000006</c:v>
                </c:pt>
                <c:pt idx="59130">
                  <c:v>591185.06000000006</c:v>
                </c:pt>
                <c:pt idx="59131">
                  <c:v>591195</c:v>
                </c:pt>
                <c:pt idx="59132">
                  <c:v>591205</c:v>
                </c:pt>
                <c:pt idx="59133">
                  <c:v>591215.06000000006</c:v>
                </c:pt>
                <c:pt idx="59134">
                  <c:v>591225</c:v>
                </c:pt>
                <c:pt idx="59135">
                  <c:v>591235</c:v>
                </c:pt>
                <c:pt idx="59136">
                  <c:v>591245.06000000006</c:v>
                </c:pt>
                <c:pt idx="59137">
                  <c:v>591255</c:v>
                </c:pt>
                <c:pt idx="59138">
                  <c:v>591265</c:v>
                </c:pt>
                <c:pt idx="59139">
                  <c:v>591275.06000000006</c:v>
                </c:pt>
                <c:pt idx="59140">
                  <c:v>591285.06000000006</c:v>
                </c:pt>
                <c:pt idx="59141">
                  <c:v>591295</c:v>
                </c:pt>
                <c:pt idx="59142">
                  <c:v>591305</c:v>
                </c:pt>
                <c:pt idx="59143">
                  <c:v>591315</c:v>
                </c:pt>
                <c:pt idx="59144">
                  <c:v>591325</c:v>
                </c:pt>
                <c:pt idx="59145">
                  <c:v>591335</c:v>
                </c:pt>
                <c:pt idx="59146">
                  <c:v>591345</c:v>
                </c:pt>
                <c:pt idx="59147">
                  <c:v>591355</c:v>
                </c:pt>
                <c:pt idx="59148">
                  <c:v>591365</c:v>
                </c:pt>
                <c:pt idx="59149">
                  <c:v>591375</c:v>
                </c:pt>
                <c:pt idx="59150">
                  <c:v>591385</c:v>
                </c:pt>
                <c:pt idx="59151">
                  <c:v>591395</c:v>
                </c:pt>
                <c:pt idx="59152">
                  <c:v>591405</c:v>
                </c:pt>
                <c:pt idx="59153">
                  <c:v>591414.9399999989</c:v>
                </c:pt>
                <c:pt idx="59154">
                  <c:v>591424.9399999989</c:v>
                </c:pt>
                <c:pt idx="59155">
                  <c:v>591435</c:v>
                </c:pt>
                <c:pt idx="59156">
                  <c:v>591444.9399999989</c:v>
                </c:pt>
                <c:pt idx="59157">
                  <c:v>591454.9399999989</c:v>
                </c:pt>
                <c:pt idx="59158">
                  <c:v>591465</c:v>
                </c:pt>
                <c:pt idx="59159">
                  <c:v>591475</c:v>
                </c:pt>
                <c:pt idx="59160">
                  <c:v>591484.9399999989</c:v>
                </c:pt>
                <c:pt idx="59161">
                  <c:v>591495</c:v>
                </c:pt>
                <c:pt idx="59162">
                  <c:v>591505</c:v>
                </c:pt>
                <c:pt idx="59163">
                  <c:v>591514.9399999989</c:v>
                </c:pt>
                <c:pt idx="59164">
                  <c:v>591524.9399999989</c:v>
                </c:pt>
                <c:pt idx="59165">
                  <c:v>591534.9399999989</c:v>
                </c:pt>
                <c:pt idx="59166">
                  <c:v>591544.9399999989</c:v>
                </c:pt>
                <c:pt idx="59167">
                  <c:v>591554.9399999989</c:v>
                </c:pt>
                <c:pt idx="59168">
                  <c:v>591564.9399999989</c:v>
                </c:pt>
                <c:pt idx="59169">
                  <c:v>591574.9399999989</c:v>
                </c:pt>
                <c:pt idx="59170">
                  <c:v>591584.9399999989</c:v>
                </c:pt>
                <c:pt idx="59171">
                  <c:v>591594.9399999989</c:v>
                </c:pt>
                <c:pt idx="59172">
                  <c:v>591604.9399999989</c:v>
                </c:pt>
                <c:pt idx="59173">
                  <c:v>591614.9399999989</c:v>
                </c:pt>
                <c:pt idx="59174">
                  <c:v>591624.9399999989</c:v>
                </c:pt>
                <c:pt idx="59175">
                  <c:v>591634.9399999989</c:v>
                </c:pt>
                <c:pt idx="59176">
                  <c:v>591644.9399999989</c:v>
                </c:pt>
                <c:pt idx="59177">
                  <c:v>591654.9399999989</c:v>
                </c:pt>
                <c:pt idx="59178">
                  <c:v>591664.9399999989</c:v>
                </c:pt>
                <c:pt idx="59179">
                  <c:v>591674.9399999989</c:v>
                </c:pt>
                <c:pt idx="59180">
                  <c:v>591684.9399999989</c:v>
                </c:pt>
                <c:pt idx="59181">
                  <c:v>591694.9399999989</c:v>
                </c:pt>
                <c:pt idx="59182">
                  <c:v>591704.9399999989</c:v>
                </c:pt>
                <c:pt idx="59183">
                  <c:v>591714.9399999989</c:v>
                </c:pt>
                <c:pt idx="59184">
                  <c:v>591724.9399999989</c:v>
                </c:pt>
                <c:pt idx="59185">
                  <c:v>591734.9399999989</c:v>
                </c:pt>
                <c:pt idx="59186">
                  <c:v>591744.9399999989</c:v>
                </c:pt>
                <c:pt idx="59187">
                  <c:v>591754.88</c:v>
                </c:pt>
                <c:pt idx="59188">
                  <c:v>591764.9399999989</c:v>
                </c:pt>
                <c:pt idx="59189">
                  <c:v>591774.9399999989</c:v>
                </c:pt>
                <c:pt idx="59190">
                  <c:v>591784.88</c:v>
                </c:pt>
                <c:pt idx="59191">
                  <c:v>591794.9399999989</c:v>
                </c:pt>
                <c:pt idx="59192">
                  <c:v>591804.9399999989</c:v>
                </c:pt>
                <c:pt idx="59193">
                  <c:v>591814.88</c:v>
                </c:pt>
                <c:pt idx="59194">
                  <c:v>591824.9399999989</c:v>
                </c:pt>
                <c:pt idx="59195">
                  <c:v>591834.9399999989</c:v>
                </c:pt>
                <c:pt idx="59196">
                  <c:v>591844.88</c:v>
                </c:pt>
                <c:pt idx="59197">
                  <c:v>591854.88</c:v>
                </c:pt>
                <c:pt idx="59198">
                  <c:v>591864.88</c:v>
                </c:pt>
                <c:pt idx="59199">
                  <c:v>591874.9399999989</c:v>
                </c:pt>
                <c:pt idx="59200">
                  <c:v>591884.88</c:v>
                </c:pt>
                <c:pt idx="59201">
                  <c:v>591894.88</c:v>
                </c:pt>
                <c:pt idx="59202">
                  <c:v>591904.9399999989</c:v>
                </c:pt>
                <c:pt idx="59203">
                  <c:v>591914.88</c:v>
                </c:pt>
                <c:pt idx="59204">
                  <c:v>591924.88</c:v>
                </c:pt>
                <c:pt idx="59205">
                  <c:v>591934.9399999989</c:v>
                </c:pt>
                <c:pt idx="59206">
                  <c:v>591944.88</c:v>
                </c:pt>
                <c:pt idx="59207">
                  <c:v>591954.88</c:v>
                </c:pt>
                <c:pt idx="59208">
                  <c:v>591964.88</c:v>
                </c:pt>
                <c:pt idx="59209">
                  <c:v>591974.81000000006</c:v>
                </c:pt>
                <c:pt idx="59210">
                  <c:v>591984.88</c:v>
                </c:pt>
                <c:pt idx="59211">
                  <c:v>591994.88</c:v>
                </c:pt>
                <c:pt idx="59212">
                  <c:v>592004.81000000006</c:v>
                </c:pt>
                <c:pt idx="59213">
                  <c:v>592014.88</c:v>
                </c:pt>
                <c:pt idx="59214">
                  <c:v>592024.88</c:v>
                </c:pt>
                <c:pt idx="59215">
                  <c:v>592034.81000000006</c:v>
                </c:pt>
                <c:pt idx="59216">
                  <c:v>592044.88</c:v>
                </c:pt>
                <c:pt idx="59217">
                  <c:v>592054.88</c:v>
                </c:pt>
                <c:pt idx="59218">
                  <c:v>592064.88</c:v>
                </c:pt>
                <c:pt idx="59219">
                  <c:v>592074.81000000006</c:v>
                </c:pt>
                <c:pt idx="59220">
                  <c:v>592084.81000000006</c:v>
                </c:pt>
                <c:pt idx="59221">
                  <c:v>592094.88</c:v>
                </c:pt>
                <c:pt idx="59222">
                  <c:v>592104.81000000006</c:v>
                </c:pt>
                <c:pt idx="59223">
                  <c:v>592114.81000000006</c:v>
                </c:pt>
                <c:pt idx="59224">
                  <c:v>592124.88</c:v>
                </c:pt>
                <c:pt idx="59225">
                  <c:v>592134.81000000006</c:v>
                </c:pt>
                <c:pt idx="59226">
                  <c:v>592144.81000000006</c:v>
                </c:pt>
                <c:pt idx="59227">
                  <c:v>592154.88</c:v>
                </c:pt>
                <c:pt idx="59228">
                  <c:v>592164.81000000006</c:v>
                </c:pt>
                <c:pt idx="59229">
                  <c:v>592174.81000000006</c:v>
                </c:pt>
                <c:pt idx="59230">
                  <c:v>592184.81000000006</c:v>
                </c:pt>
                <c:pt idx="59231">
                  <c:v>592194.81000000006</c:v>
                </c:pt>
                <c:pt idx="59232">
                  <c:v>592204.81000000006</c:v>
                </c:pt>
                <c:pt idx="59233">
                  <c:v>592214.81000000006</c:v>
                </c:pt>
                <c:pt idx="59234">
                  <c:v>592224.81000000006</c:v>
                </c:pt>
                <c:pt idx="59235">
                  <c:v>592234.81000000006</c:v>
                </c:pt>
                <c:pt idx="59236">
                  <c:v>592244.81000000006</c:v>
                </c:pt>
                <c:pt idx="59237">
                  <c:v>592254.81000000006</c:v>
                </c:pt>
                <c:pt idx="59238">
                  <c:v>592264.81000000006</c:v>
                </c:pt>
                <c:pt idx="59239">
                  <c:v>592274.81000000006</c:v>
                </c:pt>
                <c:pt idx="59240">
                  <c:v>592284.81000000006</c:v>
                </c:pt>
                <c:pt idx="59241">
                  <c:v>592294.81000000006</c:v>
                </c:pt>
                <c:pt idx="59242">
                  <c:v>592304.81000000006</c:v>
                </c:pt>
                <c:pt idx="59243">
                  <c:v>592314.81000000006</c:v>
                </c:pt>
                <c:pt idx="59244">
                  <c:v>592324.81000000006</c:v>
                </c:pt>
                <c:pt idx="59245">
                  <c:v>592334.81000000006</c:v>
                </c:pt>
                <c:pt idx="59246">
                  <c:v>592344.81000000006</c:v>
                </c:pt>
                <c:pt idx="59247">
                  <c:v>592354.81000000006</c:v>
                </c:pt>
                <c:pt idx="59248">
                  <c:v>592364.81000000006</c:v>
                </c:pt>
                <c:pt idx="59249">
                  <c:v>592374.81000000006</c:v>
                </c:pt>
                <c:pt idx="59250">
                  <c:v>592384.81000000006</c:v>
                </c:pt>
                <c:pt idx="59251">
                  <c:v>592394.81000000006</c:v>
                </c:pt>
                <c:pt idx="59252">
                  <c:v>592404.75</c:v>
                </c:pt>
                <c:pt idx="59253">
                  <c:v>592414.75</c:v>
                </c:pt>
                <c:pt idx="59254">
                  <c:v>592424.81000000006</c:v>
                </c:pt>
                <c:pt idx="59255">
                  <c:v>592434.75</c:v>
                </c:pt>
                <c:pt idx="59256">
                  <c:v>592444.75</c:v>
                </c:pt>
                <c:pt idx="59257">
                  <c:v>592454.81000000006</c:v>
                </c:pt>
                <c:pt idx="59258">
                  <c:v>592464.81000000006</c:v>
                </c:pt>
                <c:pt idx="59259">
                  <c:v>592474.75</c:v>
                </c:pt>
                <c:pt idx="59260">
                  <c:v>592484.81000000006</c:v>
                </c:pt>
                <c:pt idx="59261">
                  <c:v>592494.81000000006</c:v>
                </c:pt>
                <c:pt idx="59262">
                  <c:v>592504.75</c:v>
                </c:pt>
                <c:pt idx="59263">
                  <c:v>592514.75</c:v>
                </c:pt>
                <c:pt idx="59264">
                  <c:v>592524.75</c:v>
                </c:pt>
                <c:pt idx="59265">
                  <c:v>592534.75</c:v>
                </c:pt>
                <c:pt idx="59266">
                  <c:v>592544.75</c:v>
                </c:pt>
                <c:pt idx="59267">
                  <c:v>592554.75</c:v>
                </c:pt>
                <c:pt idx="59268">
                  <c:v>592564.75</c:v>
                </c:pt>
                <c:pt idx="59269">
                  <c:v>592574.75</c:v>
                </c:pt>
                <c:pt idx="59270">
                  <c:v>592584.75</c:v>
                </c:pt>
                <c:pt idx="59271">
                  <c:v>592587.4399999989</c:v>
                </c:pt>
              </c:numCache>
            </c:numRef>
          </c:xVal>
          <c:yVal>
            <c:numRef>
              <c:f>'Kinetic comparison'!$C$2:$C$67825</c:f>
              <c:numCache>
                <c:formatCode>General</c:formatCode>
                <c:ptCount val="678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0.03</c:v>
                </c:pt>
                <c:pt idx="438">
                  <c:v>3.7999999999999999E-2</c:v>
                </c:pt>
                <c:pt idx="439">
                  <c:v>3.7999999999999999E-2</c:v>
                </c:pt>
                <c:pt idx="440">
                  <c:v>3.7999999999999999E-2</c:v>
                </c:pt>
                <c:pt idx="441">
                  <c:v>3.7999999999999999E-2</c:v>
                </c:pt>
                <c:pt idx="442">
                  <c:v>3.7999999999999999E-2</c:v>
                </c:pt>
                <c:pt idx="443">
                  <c:v>3.7999999999999999E-2</c:v>
                </c:pt>
                <c:pt idx="444">
                  <c:v>3.7999999999999999E-2</c:v>
                </c:pt>
                <c:pt idx="445">
                  <c:v>3.7999999999999999E-2</c:v>
                </c:pt>
                <c:pt idx="446">
                  <c:v>3.7999999999999999E-2</c:v>
                </c:pt>
                <c:pt idx="447">
                  <c:v>3.7999999999999999E-2</c:v>
                </c:pt>
                <c:pt idx="448">
                  <c:v>3.7999999999999999E-2</c:v>
                </c:pt>
                <c:pt idx="449">
                  <c:v>3.7999999999999999E-2</c:v>
                </c:pt>
                <c:pt idx="450">
                  <c:v>3.7999999999999999E-2</c:v>
                </c:pt>
                <c:pt idx="451">
                  <c:v>3.7999999999999999E-2</c:v>
                </c:pt>
                <c:pt idx="452">
                  <c:v>3.7999999999999999E-2</c:v>
                </c:pt>
                <c:pt idx="453">
                  <c:v>3.7999999999999999E-2</c:v>
                </c:pt>
                <c:pt idx="454">
                  <c:v>3.7999999999999999E-2</c:v>
                </c:pt>
                <c:pt idx="455">
                  <c:v>3.7999999999999999E-2</c:v>
                </c:pt>
                <c:pt idx="456">
                  <c:v>3.7999999999999999E-2</c:v>
                </c:pt>
                <c:pt idx="457">
                  <c:v>3.7999999999999999E-2</c:v>
                </c:pt>
                <c:pt idx="458">
                  <c:v>3.7999999999999999E-2</c:v>
                </c:pt>
                <c:pt idx="459">
                  <c:v>3.7999999999999999E-2</c:v>
                </c:pt>
                <c:pt idx="460">
                  <c:v>3.7999999999999999E-2</c:v>
                </c:pt>
                <c:pt idx="461">
                  <c:v>3.7999999999999999E-2</c:v>
                </c:pt>
                <c:pt idx="462">
                  <c:v>3.7999999999999999E-2</c:v>
                </c:pt>
                <c:pt idx="463">
                  <c:v>3.7999999999999999E-2</c:v>
                </c:pt>
                <c:pt idx="464">
                  <c:v>3.7999999999999999E-2</c:v>
                </c:pt>
                <c:pt idx="465">
                  <c:v>3.7999999999999999E-2</c:v>
                </c:pt>
                <c:pt idx="466">
                  <c:v>3.7999999999999999E-2</c:v>
                </c:pt>
                <c:pt idx="467">
                  <c:v>3.7999999999999999E-2</c:v>
                </c:pt>
                <c:pt idx="468">
                  <c:v>3.7999999999999999E-2</c:v>
                </c:pt>
                <c:pt idx="469">
                  <c:v>3.7999999999999999E-2</c:v>
                </c:pt>
                <c:pt idx="470">
                  <c:v>3.7999999999999999E-2</c:v>
                </c:pt>
                <c:pt idx="471">
                  <c:v>3.7999999999999999E-2</c:v>
                </c:pt>
                <c:pt idx="472">
                  <c:v>3.7999999999999999E-2</c:v>
                </c:pt>
                <c:pt idx="473">
                  <c:v>3.7999999999999999E-2</c:v>
                </c:pt>
                <c:pt idx="474">
                  <c:v>3.7999999999999999E-2</c:v>
                </c:pt>
                <c:pt idx="475">
                  <c:v>3.7999999999999999E-2</c:v>
                </c:pt>
                <c:pt idx="476">
                  <c:v>3.7999999999999999E-2</c:v>
                </c:pt>
                <c:pt idx="477">
                  <c:v>3.7999999999999999E-2</c:v>
                </c:pt>
                <c:pt idx="478">
                  <c:v>3.7999999999999999E-2</c:v>
                </c:pt>
                <c:pt idx="479">
                  <c:v>3.7999999999999999E-2</c:v>
                </c:pt>
                <c:pt idx="480">
                  <c:v>3.7999999999999999E-2</c:v>
                </c:pt>
                <c:pt idx="481">
                  <c:v>3.7999999999999999E-2</c:v>
                </c:pt>
                <c:pt idx="482">
                  <c:v>3.7999999999999999E-2</c:v>
                </c:pt>
                <c:pt idx="483">
                  <c:v>3.7999999999999999E-2</c:v>
                </c:pt>
                <c:pt idx="484">
                  <c:v>3.7999999999999999E-2</c:v>
                </c:pt>
                <c:pt idx="485">
                  <c:v>3.7999999999999999E-2</c:v>
                </c:pt>
                <c:pt idx="486">
                  <c:v>3.7999999999999999E-2</c:v>
                </c:pt>
                <c:pt idx="487">
                  <c:v>3.7999999999999999E-2</c:v>
                </c:pt>
                <c:pt idx="488">
                  <c:v>3.7999999999999999E-2</c:v>
                </c:pt>
                <c:pt idx="489">
                  <c:v>3.7999999999999999E-2</c:v>
                </c:pt>
                <c:pt idx="490">
                  <c:v>3.7999999999999999E-2</c:v>
                </c:pt>
                <c:pt idx="491">
                  <c:v>3.7999999999999999E-2</c:v>
                </c:pt>
                <c:pt idx="492">
                  <c:v>3.7999999999999999E-2</c:v>
                </c:pt>
                <c:pt idx="493">
                  <c:v>3.7999999999999999E-2</c:v>
                </c:pt>
                <c:pt idx="494">
                  <c:v>3.7999999999999999E-2</c:v>
                </c:pt>
                <c:pt idx="495">
                  <c:v>3.7999999999999999E-2</c:v>
                </c:pt>
                <c:pt idx="496">
                  <c:v>3.7999999999999999E-2</c:v>
                </c:pt>
                <c:pt idx="497">
                  <c:v>3.7999999999999999E-2</c:v>
                </c:pt>
                <c:pt idx="498">
                  <c:v>3.7999999999999999E-2</c:v>
                </c:pt>
                <c:pt idx="499">
                  <c:v>3.7999999999999999E-2</c:v>
                </c:pt>
                <c:pt idx="500">
                  <c:v>3.7999999999999999E-2</c:v>
                </c:pt>
                <c:pt idx="501">
                  <c:v>3.7999999999999999E-2</c:v>
                </c:pt>
                <c:pt idx="502">
                  <c:v>3.7999999999999999E-2</c:v>
                </c:pt>
                <c:pt idx="503">
                  <c:v>3.7999999999999999E-2</c:v>
                </c:pt>
                <c:pt idx="504">
                  <c:v>3.7999999999999999E-2</c:v>
                </c:pt>
                <c:pt idx="505">
                  <c:v>3.7999999999999999E-2</c:v>
                </c:pt>
                <c:pt idx="506">
                  <c:v>3.7999999999999999E-2</c:v>
                </c:pt>
                <c:pt idx="507">
                  <c:v>3.7999999999999999E-2</c:v>
                </c:pt>
                <c:pt idx="508">
                  <c:v>3.7999999999999999E-2</c:v>
                </c:pt>
                <c:pt idx="509">
                  <c:v>3.7999999999999999E-2</c:v>
                </c:pt>
                <c:pt idx="510">
                  <c:v>3.7999999999999999E-2</c:v>
                </c:pt>
                <c:pt idx="511">
                  <c:v>3.7999999999999999E-2</c:v>
                </c:pt>
                <c:pt idx="512">
                  <c:v>3.7999999999999999E-2</c:v>
                </c:pt>
                <c:pt idx="513">
                  <c:v>3.7999999999999999E-2</c:v>
                </c:pt>
                <c:pt idx="514">
                  <c:v>3.7999999999999999E-2</c:v>
                </c:pt>
                <c:pt idx="515">
                  <c:v>3.7999999999999999E-2</c:v>
                </c:pt>
                <c:pt idx="516">
                  <c:v>3.7999999999999999E-2</c:v>
                </c:pt>
                <c:pt idx="517">
                  <c:v>3.7999999999999999E-2</c:v>
                </c:pt>
                <c:pt idx="518">
                  <c:v>3.7999999999999999E-2</c:v>
                </c:pt>
                <c:pt idx="519">
                  <c:v>3.7999999999999999E-2</c:v>
                </c:pt>
                <c:pt idx="520">
                  <c:v>3.7999999999999999E-2</c:v>
                </c:pt>
                <c:pt idx="521">
                  <c:v>3.7999999999999999E-2</c:v>
                </c:pt>
                <c:pt idx="522">
                  <c:v>7.3999999999999996E-2</c:v>
                </c:pt>
                <c:pt idx="523">
                  <c:v>7.3999999999999996E-2</c:v>
                </c:pt>
                <c:pt idx="524">
                  <c:v>7.3999999999999996E-2</c:v>
                </c:pt>
                <c:pt idx="525">
                  <c:v>7.3999999999999996E-2</c:v>
                </c:pt>
                <c:pt idx="526">
                  <c:v>7.3999999999999996E-2</c:v>
                </c:pt>
                <c:pt idx="527">
                  <c:v>7.3999999999999996E-2</c:v>
                </c:pt>
                <c:pt idx="528">
                  <c:v>7.3999999999999996E-2</c:v>
                </c:pt>
                <c:pt idx="529">
                  <c:v>7.3999999999999996E-2</c:v>
                </c:pt>
                <c:pt idx="530">
                  <c:v>7.3999999999999996E-2</c:v>
                </c:pt>
                <c:pt idx="531">
                  <c:v>7.3999999999999996E-2</c:v>
                </c:pt>
                <c:pt idx="532">
                  <c:v>7.3999999999999996E-2</c:v>
                </c:pt>
                <c:pt idx="533">
                  <c:v>7.3999999999999996E-2</c:v>
                </c:pt>
                <c:pt idx="534">
                  <c:v>7.3999999999999996E-2</c:v>
                </c:pt>
                <c:pt idx="535">
                  <c:v>7.3999999999999996E-2</c:v>
                </c:pt>
                <c:pt idx="536">
                  <c:v>7.3999999999999996E-2</c:v>
                </c:pt>
                <c:pt idx="537">
                  <c:v>7.3999999999999996E-2</c:v>
                </c:pt>
                <c:pt idx="538">
                  <c:v>7.3999999999999996E-2</c:v>
                </c:pt>
                <c:pt idx="539">
                  <c:v>7.3999999999999996E-2</c:v>
                </c:pt>
                <c:pt idx="540">
                  <c:v>7.3999999999999996E-2</c:v>
                </c:pt>
                <c:pt idx="541">
                  <c:v>7.3999999999999996E-2</c:v>
                </c:pt>
                <c:pt idx="542">
                  <c:v>7.3999999999999996E-2</c:v>
                </c:pt>
                <c:pt idx="543">
                  <c:v>7.3999999999999996E-2</c:v>
                </c:pt>
                <c:pt idx="544">
                  <c:v>7.3999999999999996E-2</c:v>
                </c:pt>
                <c:pt idx="545">
                  <c:v>7.3999999999999996E-2</c:v>
                </c:pt>
                <c:pt idx="546">
                  <c:v>7.3999999999999996E-2</c:v>
                </c:pt>
                <c:pt idx="547">
                  <c:v>7.3999999999999996E-2</c:v>
                </c:pt>
                <c:pt idx="548">
                  <c:v>7.3999999999999996E-2</c:v>
                </c:pt>
                <c:pt idx="549">
                  <c:v>7.3999999999999996E-2</c:v>
                </c:pt>
                <c:pt idx="550">
                  <c:v>7.3999999999999996E-2</c:v>
                </c:pt>
                <c:pt idx="551">
                  <c:v>7.3999999999999996E-2</c:v>
                </c:pt>
                <c:pt idx="552">
                  <c:v>7.3999999999999996E-2</c:v>
                </c:pt>
                <c:pt idx="553">
                  <c:v>7.3999999999999996E-2</c:v>
                </c:pt>
                <c:pt idx="554">
                  <c:v>7.3999999999999996E-2</c:v>
                </c:pt>
                <c:pt idx="555">
                  <c:v>7.3999999999999996E-2</c:v>
                </c:pt>
                <c:pt idx="556">
                  <c:v>7.3999999999999996E-2</c:v>
                </c:pt>
                <c:pt idx="557">
                  <c:v>7.3999999999999996E-2</c:v>
                </c:pt>
                <c:pt idx="558">
                  <c:v>7.3999999999999996E-2</c:v>
                </c:pt>
                <c:pt idx="559">
                  <c:v>7.3999999999999996E-2</c:v>
                </c:pt>
                <c:pt idx="560">
                  <c:v>7.3999999999999996E-2</c:v>
                </c:pt>
                <c:pt idx="561">
                  <c:v>7.3999999999999996E-2</c:v>
                </c:pt>
                <c:pt idx="562">
                  <c:v>7.3999999999999996E-2</c:v>
                </c:pt>
                <c:pt idx="563">
                  <c:v>7.3999999999999996E-2</c:v>
                </c:pt>
                <c:pt idx="564">
                  <c:v>7.3999999999999996E-2</c:v>
                </c:pt>
                <c:pt idx="565">
                  <c:v>7.3999999999999996E-2</c:v>
                </c:pt>
                <c:pt idx="566">
                  <c:v>7.3999999999999996E-2</c:v>
                </c:pt>
                <c:pt idx="567">
                  <c:v>7.3999999999999996E-2</c:v>
                </c:pt>
                <c:pt idx="568">
                  <c:v>7.3999999999999996E-2</c:v>
                </c:pt>
                <c:pt idx="569">
                  <c:v>7.3999999999999996E-2</c:v>
                </c:pt>
                <c:pt idx="570">
                  <c:v>7.3999999999999996E-2</c:v>
                </c:pt>
                <c:pt idx="571">
                  <c:v>7.3999999999999996E-2</c:v>
                </c:pt>
                <c:pt idx="572">
                  <c:v>7.3999999999999996E-2</c:v>
                </c:pt>
                <c:pt idx="573">
                  <c:v>7.3999999999999996E-2</c:v>
                </c:pt>
                <c:pt idx="574">
                  <c:v>7.3999999999999996E-2</c:v>
                </c:pt>
                <c:pt idx="575">
                  <c:v>7.3999999999999996E-2</c:v>
                </c:pt>
                <c:pt idx="576">
                  <c:v>7.3999999999999996E-2</c:v>
                </c:pt>
                <c:pt idx="577">
                  <c:v>7.3999999999999996E-2</c:v>
                </c:pt>
                <c:pt idx="578">
                  <c:v>7.3999999999999996E-2</c:v>
                </c:pt>
                <c:pt idx="579">
                  <c:v>7.3999999999999996E-2</c:v>
                </c:pt>
                <c:pt idx="580">
                  <c:v>7.3999999999999996E-2</c:v>
                </c:pt>
                <c:pt idx="581">
                  <c:v>7.3999999999999996E-2</c:v>
                </c:pt>
                <c:pt idx="582">
                  <c:v>7.3999999999999996E-2</c:v>
                </c:pt>
                <c:pt idx="583">
                  <c:v>7.3999999999999996E-2</c:v>
                </c:pt>
                <c:pt idx="584">
                  <c:v>7.3999999999999996E-2</c:v>
                </c:pt>
                <c:pt idx="585">
                  <c:v>7.3999999999999996E-2</c:v>
                </c:pt>
                <c:pt idx="586">
                  <c:v>7.3999999999999996E-2</c:v>
                </c:pt>
                <c:pt idx="587">
                  <c:v>7.3999999999999996E-2</c:v>
                </c:pt>
                <c:pt idx="588">
                  <c:v>7.3999999999999996E-2</c:v>
                </c:pt>
                <c:pt idx="589">
                  <c:v>7.3999999999999996E-2</c:v>
                </c:pt>
                <c:pt idx="590">
                  <c:v>7.3999999999999996E-2</c:v>
                </c:pt>
                <c:pt idx="591">
                  <c:v>7.3999999999999996E-2</c:v>
                </c:pt>
                <c:pt idx="592">
                  <c:v>7.3999999999999996E-2</c:v>
                </c:pt>
                <c:pt idx="593">
                  <c:v>7.3999999999999996E-2</c:v>
                </c:pt>
                <c:pt idx="594">
                  <c:v>7.3999999999999996E-2</c:v>
                </c:pt>
                <c:pt idx="595">
                  <c:v>7.3999999999999996E-2</c:v>
                </c:pt>
                <c:pt idx="596">
                  <c:v>7.3999999999999996E-2</c:v>
                </c:pt>
                <c:pt idx="597">
                  <c:v>7.3999999999999996E-2</c:v>
                </c:pt>
                <c:pt idx="598">
                  <c:v>7.3999999999999996E-2</c:v>
                </c:pt>
                <c:pt idx="599">
                  <c:v>7.3999999999999996E-2</c:v>
                </c:pt>
                <c:pt idx="600">
                  <c:v>7.3999999999999996E-2</c:v>
                </c:pt>
                <c:pt idx="601">
                  <c:v>7.3999999999999996E-2</c:v>
                </c:pt>
                <c:pt idx="602">
                  <c:v>7.3999999999999996E-2</c:v>
                </c:pt>
                <c:pt idx="603">
                  <c:v>7.3999999999999996E-2</c:v>
                </c:pt>
                <c:pt idx="604">
                  <c:v>7.3999999999999996E-2</c:v>
                </c:pt>
                <c:pt idx="605">
                  <c:v>7.3999999999999996E-2</c:v>
                </c:pt>
                <c:pt idx="606">
                  <c:v>0.112</c:v>
                </c:pt>
                <c:pt idx="607">
                  <c:v>0.112</c:v>
                </c:pt>
                <c:pt idx="608">
                  <c:v>0.112</c:v>
                </c:pt>
                <c:pt idx="609">
                  <c:v>0.112</c:v>
                </c:pt>
                <c:pt idx="610">
                  <c:v>0.112</c:v>
                </c:pt>
                <c:pt idx="611">
                  <c:v>0.112</c:v>
                </c:pt>
                <c:pt idx="612">
                  <c:v>0.112</c:v>
                </c:pt>
                <c:pt idx="613">
                  <c:v>0.112</c:v>
                </c:pt>
                <c:pt idx="614">
                  <c:v>0.112</c:v>
                </c:pt>
                <c:pt idx="615">
                  <c:v>0.112</c:v>
                </c:pt>
                <c:pt idx="616">
                  <c:v>0.112</c:v>
                </c:pt>
                <c:pt idx="617">
                  <c:v>0.112</c:v>
                </c:pt>
                <c:pt idx="618">
                  <c:v>0.112</c:v>
                </c:pt>
                <c:pt idx="619">
                  <c:v>0.112</c:v>
                </c:pt>
                <c:pt idx="620">
                  <c:v>0.112</c:v>
                </c:pt>
                <c:pt idx="621">
                  <c:v>0.112</c:v>
                </c:pt>
                <c:pt idx="622">
                  <c:v>0.112</c:v>
                </c:pt>
                <c:pt idx="623">
                  <c:v>0.112</c:v>
                </c:pt>
                <c:pt idx="624">
                  <c:v>0.112</c:v>
                </c:pt>
                <c:pt idx="625">
                  <c:v>0.112</c:v>
                </c:pt>
                <c:pt idx="626">
                  <c:v>0.112</c:v>
                </c:pt>
                <c:pt idx="627">
                  <c:v>0.112</c:v>
                </c:pt>
                <c:pt idx="628">
                  <c:v>0.112</c:v>
                </c:pt>
                <c:pt idx="629">
                  <c:v>0.112</c:v>
                </c:pt>
                <c:pt idx="630">
                  <c:v>0.112</c:v>
                </c:pt>
                <c:pt idx="631">
                  <c:v>0.112</c:v>
                </c:pt>
                <c:pt idx="632">
                  <c:v>0.112</c:v>
                </c:pt>
                <c:pt idx="633">
                  <c:v>0.112</c:v>
                </c:pt>
                <c:pt idx="634">
                  <c:v>0.112</c:v>
                </c:pt>
                <c:pt idx="635">
                  <c:v>0.112</c:v>
                </c:pt>
                <c:pt idx="636">
                  <c:v>0.112</c:v>
                </c:pt>
                <c:pt idx="637">
                  <c:v>0.112</c:v>
                </c:pt>
                <c:pt idx="638">
                  <c:v>0.112</c:v>
                </c:pt>
                <c:pt idx="639">
                  <c:v>0.112</c:v>
                </c:pt>
                <c:pt idx="640">
                  <c:v>0.112</c:v>
                </c:pt>
                <c:pt idx="641">
                  <c:v>0.112</c:v>
                </c:pt>
                <c:pt idx="642">
                  <c:v>0.112</c:v>
                </c:pt>
                <c:pt idx="643">
                  <c:v>0.112</c:v>
                </c:pt>
                <c:pt idx="644">
                  <c:v>0.112</c:v>
                </c:pt>
                <c:pt idx="645">
                  <c:v>0.112</c:v>
                </c:pt>
                <c:pt idx="646">
                  <c:v>0.112</c:v>
                </c:pt>
                <c:pt idx="647">
                  <c:v>0.112</c:v>
                </c:pt>
                <c:pt idx="648">
                  <c:v>0.112</c:v>
                </c:pt>
                <c:pt idx="649">
                  <c:v>0.112</c:v>
                </c:pt>
                <c:pt idx="650">
                  <c:v>0.112</c:v>
                </c:pt>
                <c:pt idx="651">
                  <c:v>0.112</c:v>
                </c:pt>
                <c:pt idx="652">
                  <c:v>0.112</c:v>
                </c:pt>
                <c:pt idx="653">
                  <c:v>0.112</c:v>
                </c:pt>
                <c:pt idx="654">
                  <c:v>0.112</c:v>
                </c:pt>
                <c:pt idx="655">
                  <c:v>0.112</c:v>
                </c:pt>
                <c:pt idx="656">
                  <c:v>0.112</c:v>
                </c:pt>
                <c:pt idx="657">
                  <c:v>0.112</c:v>
                </c:pt>
                <c:pt idx="658">
                  <c:v>0.112</c:v>
                </c:pt>
                <c:pt idx="659">
                  <c:v>0.112</c:v>
                </c:pt>
                <c:pt idx="660">
                  <c:v>0.112</c:v>
                </c:pt>
                <c:pt idx="661">
                  <c:v>0.112</c:v>
                </c:pt>
                <c:pt idx="662">
                  <c:v>0.112</c:v>
                </c:pt>
                <c:pt idx="663">
                  <c:v>0.112</c:v>
                </c:pt>
                <c:pt idx="664">
                  <c:v>0.112</c:v>
                </c:pt>
                <c:pt idx="665">
                  <c:v>0.112</c:v>
                </c:pt>
                <c:pt idx="666">
                  <c:v>0.112</c:v>
                </c:pt>
                <c:pt idx="667">
                  <c:v>0.112</c:v>
                </c:pt>
                <c:pt idx="668">
                  <c:v>0.112</c:v>
                </c:pt>
                <c:pt idx="669">
                  <c:v>0.112</c:v>
                </c:pt>
                <c:pt idx="670">
                  <c:v>0.112</c:v>
                </c:pt>
                <c:pt idx="671">
                  <c:v>0.112</c:v>
                </c:pt>
                <c:pt idx="672">
                  <c:v>0.112</c:v>
                </c:pt>
                <c:pt idx="673">
                  <c:v>0.112</c:v>
                </c:pt>
                <c:pt idx="674">
                  <c:v>0.112</c:v>
                </c:pt>
                <c:pt idx="675">
                  <c:v>0.112</c:v>
                </c:pt>
                <c:pt idx="676">
                  <c:v>0.112</c:v>
                </c:pt>
                <c:pt idx="677">
                  <c:v>0.112</c:v>
                </c:pt>
                <c:pt idx="678">
                  <c:v>0.112</c:v>
                </c:pt>
                <c:pt idx="679">
                  <c:v>0.112</c:v>
                </c:pt>
                <c:pt idx="680">
                  <c:v>0.112</c:v>
                </c:pt>
                <c:pt idx="681">
                  <c:v>0.13400000000000001</c:v>
                </c:pt>
                <c:pt idx="682">
                  <c:v>0.15</c:v>
                </c:pt>
                <c:pt idx="683">
                  <c:v>0.15</c:v>
                </c:pt>
                <c:pt idx="684">
                  <c:v>0.15</c:v>
                </c:pt>
                <c:pt idx="685">
                  <c:v>0.15</c:v>
                </c:pt>
                <c:pt idx="686">
                  <c:v>0.15</c:v>
                </c:pt>
                <c:pt idx="687">
                  <c:v>0.15</c:v>
                </c:pt>
                <c:pt idx="688">
                  <c:v>0.15</c:v>
                </c:pt>
                <c:pt idx="689">
                  <c:v>0.15</c:v>
                </c:pt>
                <c:pt idx="690">
                  <c:v>0.15</c:v>
                </c:pt>
                <c:pt idx="691">
                  <c:v>0.15</c:v>
                </c:pt>
                <c:pt idx="692">
                  <c:v>0.15</c:v>
                </c:pt>
                <c:pt idx="693">
                  <c:v>0.15</c:v>
                </c:pt>
                <c:pt idx="694">
                  <c:v>0.15</c:v>
                </c:pt>
                <c:pt idx="695">
                  <c:v>0.15</c:v>
                </c:pt>
                <c:pt idx="696">
                  <c:v>0.15</c:v>
                </c:pt>
                <c:pt idx="697">
                  <c:v>0.15</c:v>
                </c:pt>
                <c:pt idx="698">
                  <c:v>0.15</c:v>
                </c:pt>
                <c:pt idx="699">
                  <c:v>0.15</c:v>
                </c:pt>
                <c:pt idx="700">
                  <c:v>0.15</c:v>
                </c:pt>
                <c:pt idx="701">
                  <c:v>0.15</c:v>
                </c:pt>
                <c:pt idx="702">
                  <c:v>0.15</c:v>
                </c:pt>
                <c:pt idx="703">
                  <c:v>0.15</c:v>
                </c:pt>
                <c:pt idx="704">
                  <c:v>0.15</c:v>
                </c:pt>
                <c:pt idx="705">
                  <c:v>0.15</c:v>
                </c:pt>
                <c:pt idx="706">
                  <c:v>0.15</c:v>
                </c:pt>
                <c:pt idx="707">
                  <c:v>0.15</c:v>
                </c:pt>
                <c:pt idx="708">
                  <c:v>0.15</c:v>
                </c:pt>
                <c:pt idx="709">
                  <c:v>0.15</c:v>
                </c:pt>
                <c:pt idx="710">
                  <c:v>0.15</c:v>
                </c:pt>
                <c:pt idx="711">
                  <c:v>0.15</c:v>
                </c:pt>
                <c:pt idx="712">
                  <c:v>0.15</c:v>
                </c:pt>
                <c:pt idx="713">
                  <c:v>0.15</c:v>
                </c:pt>
                <c:pt idx="714">
                  <c:v>0.15</c:v>
                </c:pt>
                <c:pt idx="715">
                  <c:v>0.15</c:v>
                </c:pt>
                <c:pt idx="716">
                  <c:v>0.15</c:v>
                </c:pt>
                <c:pt idx="717">
                  <c:v>0.15</c:v>
                </c:pt>
                <c:pt idx="718">
                  <c:v>0.15</c:v>
                </c:pt>
                <c:pt idx="719">
                  <c:v>0.15</c:v>
                </c:pt>
                <c:pt idx="720">
                  <c:v>0.15</c:v>
                </c:pt>
                <c:pt idx="721">
                  <c:v>0.15</c:v>
                </c:pt>
                <c:pt idx="722">
                  <c:v>0.15</c:v>
                </c:pt>
                <c:pt idx="723">
                  <c:v>0.15</c:v>
                </c:pt>
                <c:pt idx="724">
                  <c:v>0.15</c:v>
                </c:pt>
                <c:pt idx="725">
                  <c:v>0.15</c:v>
                </c:pt>
                <c:pt idx="726">
                  <c:v>0.15</c:v>
                </c:pt>
                <c:pt idx="727">
                  <c:v>0.15</c:v>
                </c:pt>
                <c:pt idx="728">
                  <c:v>0.15</c:v>
                </c:pt>
                <c:pt idx="729">
                  <c:v>0.15</c:v>
                </c:pt>
                <c:pt idx="730">
                  <c:v>0.15</c:v>
                </c:pt>
                <c:pt idx="731">
                  <c:v>0.15</c:v>
                </c:pt>
                <c:pt idx="732">
                  <c:v>0.15</c:v>
                </c:pt>
                <c:pt idx="733">
                  <c:v>0.15</c:v>
                </c:pt>
                <c:pt idx="734">
                  <c:v>0.15</c:v>
                </c:pt>
                <c:pt idx="735">
                  <c:v>0.15</c:v>
                </c:pt>
                <c:pt idx="736">
                  <c:v>0.15</c:v>
                </c:pt>
                <c:pt idx="737">
                  <c:v>0.15</c:v>
                </c:pt>
                <c:pt idx="738">
                  <c:v>0.15</c:v>
                </c:pt>
                <c:pt idx="739">
                  <c:v>0.15</c:v>
                </c:pt>
                <c:pt idx="740">
                  <c:v>0.15</c:v>
                </c:pt>
                <c:pt idx="741">
                  <c:v>0.15</c:v>
                </c:pt>
                <c:pt idx="742">
                  <c:v>0.15</c:v>
                </c:pt>
                <c:pt idx="743">
                  <c:v>0.15</c:v>
                </c:pt>
                <c:pt idx="744">
                  <c:v>0.15</c:v>
                </c:pt>
                <c:pt idx="745">
                  <c:v>0.16400000000000001</c:v>
                </c:pt>
                <c:pt idx="746">
                  <c:v>0.184</c:v>
                </c:pt>
                <c:pt idx="747">
                  <c:v>0.184</c:v>
                </c:pt>
                <c:pt idx="748">
                  <c:v>0.184</c:v>
                </c:pt>
                <c:pt idx="749">
                  <c:v>0.184</c:v>
                </c:pt>
                <c:pt idx="750">
                  <c:v>0.184</c:v>
                </c:pt>
                <c:pt idx="751">
                  <c:v>0.184</c:v>
                </c:pt>
                <c:pt idx="752">
                  <c:v>0.184</c:v>
                </c:pt>
                <c:pt idx="753">
                  <c:v>0.184</c:v>
                </c:pt>
                <c:pt idx="754">
                  <c:v>0.184</c:v>
                </c:pt>
                <c:pt idx="755">
                  <c:v>0.184</c:v>
                </c:pt>
                <c:pt idx="756">
                  <c:v>0.184</c:v>
                </c:pt>
                <c:pt idx="757">
                  <c:v>0.184</c:v>
                </c:pt>
                <c:pt idx="758">
                  <c:v>0.184</c:v>
                </c:pt>
                <c:pt idx="759">
                  <c:v>0.184</c:v>
                </c:pt>
                <c:pt idx="760">
                  <c:v>0.184</c:v>
                </c:pt>
                <c:pt idx="761">
                  <c:v>0.184</c:v>
                </c:pt>
                <c:pt idx="762">
                  <c:v>0.184</c:v>
                </c:pt>
                <c:pt idx="763">
                  <c:v>0.184</c:v>
                </c:pt>
                <c:pt idx="764">
                  <c:v>0.184</c:v>
                </c:pt>
                <c:pt idx="765">
                  <c:v>0.184</c:v>
                </c:pt>
                <c:pt idx="766">
                  <c:v>0.184</c:v>
                </c:pt>
                <c:pt idx="767">
                  <c:v>0.184</c:v>
                </c:pt>
                <c:pt idx="768">
                  <c:v>0.184</c:v>
                </c:pt>
                <c:pt idx="769">
                  <c:v>0.184</c:v>
                </c:pt>
                <c:pt idx="770">
                  <c:v>0.184</c:v>
                </c:pt>
                <c:pt idx="771">
                  <c:v>0.184</c:v>
                </c:pt>
                <c:pt idx="772">
                  <c:v>0.184</c:v>
                </c:pt>
                <c:pt idx="773">
                  <c:v>0.184</c:v>
                </c:pt>
                <c:pt idx="774">
                  <c:v>0.184</c:v>
                </c:pt>
                <c:pt idx="775">
                  <c:v>0.184</c:v>
                </c:pt>
                <c:pt idx="776">
                  <c:v>0.184</c:v>
                </c:pt>
                <c:pt idx="777">
                  <c:v>0.184</c:v>
                </c:pt>
                <c:pt idx="778">
                  <c:v>0.184</c:v>
                </c:pt>
                <c:pt idx="779">
                  <c:v>0.184</c:v>
                </c:pt>
                <c:pt idx="780">
                  <c:v>0.184</c:v>
                </c:pt>
                <c:pt idx="781">
                  <c:v>0.184</c:v>
                </c:pt>
                <c:pt idx="782">
                  <c:v>0.184</c:v>
                </c:pt>
                <c:pt idx="783">
                  <c:v>0.184</c:v>
                </c:pt>
                <c:pt idx="784">
                  <c:v>0.184</c:v>
                </c:pt>
                <c:pt idx="785">
                  <c:v>0.184</c:v>
                </c:pt>
                <c:pt idx="786">
                  <c:v>0.184</c:v>
                </c:pt>
                <c:pt idx="787">
                  <c:v>0.184</c:v>
                </c:pt>
                <c:pt idx="788">
                  <c:v>0.184</c:v>
                </c:pt>
                <c:pt idx="789">
                  <c:v>0.184</c:v>
                </c:pt>
                <c:pt idx="790">
                  <c:v>0.184</c:v>
                </c:pt>
                <c:pt idx="791">
                  <c:v>0.184</c:v>
                </c:pt>
                <c:pt idx="792">
                  <c:v>0.184</c:v>
                </c:pt>
                <c:pt idx="793">
                  <c:v>0.184</c:v>
                </c:pt>
                <c:pt idx="794">
                  <c:v>0.184</c:v>
                </c:pt>
                <c:pt idx="795">
                  <c:v>0.184</c:v>
                </c:pt>
                <c:pt idx="796">
                  <c:v>0.184</c:v>
                </c:pt>
                <c:pt idx="797">
                  <c:v>0.184</c:v>
                </c:pt>
                <c:pt idx="798">
                  <c:v>0.192</c:v>
                </c:pt>
                <c:pt idx="799">
                  <c:v>0.218</c:v>
                </c:pt>
                <c:pt idx="800">
                  <c:v>0.218</c:v>
                </c:pt>
                <c:pt idx="801">
                  <c:v>0.218</c:v>
                </c:pt>
                <c:pt idx="802">
                  <c:v>0.218</c:v>
                </c:pt>
                <c:pt idx="803">
                  <c:v>0.218</c:v>
                </c:pt>
                <c:pt idx="804">
                  <c:v>0.218</c:v>
                </c:pt>
                <c:pt idx="805">
                  <c:v>0.218</c:v>
                </c:pt>
                <c:pt idx="806">
                  <c:v>0.218</c:v>
                </c:pt>
                <c:pt idx="807">
                  <c:v>0.218</c:v>
                </c:pt>
                <c:pt idx="808">
                  <c:v>0.218</c:v>
                </c:pt>
                <c:pt idx="809">
                  <c:v>0.218</c:v>
                </c:pt>
                <c:pt idx="810">
                  <c:v>0.218</c:v>
                </c:pt>
                <c:pt idx="811">
                  <c:v>0.218</c:v>
                </c:pt>
                <c:pt idx="812">
                  <c:v>0.218</c:v>
                </c:pt>
                <c:pt idx="813">
                  <c:v>0.218</c:v>
                </c:pt>
                <c:pt idx="814">
                  <c:v>0.218</c:v>
                </c:pt>
                <c:pt idx="815">
                  <c:v>0.218</c:v>
                </c:pt>
                <c:pt idx="816">
                  <c:v>0.218</c:v>
                </c:pt>
                <c:pt idx="817">
                  <c:v>0.218</c:v>
                </c:pt>
                <c:pt idx="818">
                  <c:v>0.218</c:v>
                </c:pt>
                <c:pt idx="819">
                  <c:v>0.218</c:v>
                </c:pt>
                <c:pt idx="820">
                  <c:v>0.218</c:v>
                </c:pt>
                <c:pt idx="821">
                  <c:v>0.218</c:v>
                </c:pt>
                <c:pt idx="822">
                  <c:v>0.218</c:v>
                </c:pt>
                <c:pt idx="823">
                  <c:v>0.218</c:v>
                </c:pt>
                <c:pt idx="824">
                  <c:v>0.218</c:v>
                </c:pt>
                <c:pt idx="825">
                  <c:v>0.218</c:v>
                </c:pt>
                <c:pt idx="826">
                  <c:v>0.218</c:v>
                </c:pt>
                <c:pt idx="827">
                  <c:v>0.218</c:v>
                </c:pt>
                <c:pt idx="828">
                  <c:v>0.218</c:v>
                </c:pt>
                <c:pt idx="829">
                  <c:v>0.218</c:v>
                </c:pt>
                <c:pt idx="830">
                  <c:v>0.218</c:v>
                </c:pt>
                <c:pt idx="831">
                  <c:v>0.218</c:v>
                </c:pt>
                <c:pt idx="832">
                  <c:v>0.218</c:v>
                </c:pt>
                <c:pt idx="833">
                  <c:v>0.218</c:v>
                </c:pt>
                <c:pt idx="834">
                  <c:v>0.218</c:v>
                </c:pt>
                <c:pt idx="835">
                  <c:v>0.218</c:v>
                </c:pt>
                <c:pt idx="836">
                  <c:v>0.218</c:v>
                </c:pt>
                <c:pt idx="837">
                  <c:v>0.218</c:v>
                </c:pt>
                <c:pt idx="838">
                  <c:v>0.218</c:v>
                </c:pt>
                <c:pt idx="839">
                  <c:v>0.218</c:v>
                </c:pt>
                <c:pt idx="840">
                  <c:v>0.218</c:v>
                </c:pt>
                <c:pt idx="841">
                  <c:v>0.218</c:v>
                </c:pt>
                <c:pt idx="842">
                  <c:v>0.218</c:v>
                </c:pt>
                <c:pt idx="843">
                  <c:v>0.218</c:v>
                </c:pt>
                <c:pt idx="844">
                  <c:v>0.218</c:v>
                </c:pt>
                <c:pt idx="845">
                  <c:v>0.25600000000000001</c:v>
                </c:pt>
                <c:pt idx="846">
                  <c:v>0.25600000000000001</c:v>
                </c:pt>
                <c:pt idx="847">
                  <c:v>0.25600000000000001</c:v>
                </c:pt>
                <c:pt idx="848">
                  <c:v>0.25600000000000001</c:v>
                </c:pt>
                <c:pt idx="849">
                  <c:v>0.25600000000000001</c:v>
                </c:pt>
                <c:pt idx="850">
                  <c:v>0.25600000000000001</c:v>
                </c:pt>
                <c:pt idx="851">
                  <c:v>0.25600000000000001</c:v>
                </c:pt>
                <c:pt idx="852">
                  <c:v>0.25600000000000001</c:v>
                </c:pt>
                <c:pt idx="853">
                  <c:v>0.25600000000000001</c:v>
                </c:pt>
                <c:pt idx="854">
                  <c:v>0.25600000000000001</c:v>
                </c:pt>
                <c:pt idx="855">
                  <c:v>0.25600000000000001</c:v>
                </c:pt>
                <c:pt idx="856">
                  <c:v>0.25600000000000001</c:v>
                </c:pt>
                <c:pt idx="857">
                  <c:v>0.25600000000000001</c:v>
                </c:pt>
                <c:pt idx="858">
                  <c:v>0.25600000000000001</c:v>
                </c:pt>
                <c:pt idx="859">
                  <c:v>0.25600000000000001</c:v>
                </c:pt>
                <c:pt idx="860">
                  <c:v>0.25600000000000001</c:v>
                </c:pt>
                <c:pt idx="861">
                  <c:v>0.25600000000000001</c:v>
                </c:pt>
                <c:pt idx="862">
                  <c:v>0.25600000000000001</c:v>
                </c:pt>
                <c:pt idx="863">
                  <c:v>0.25600000000000001</c:v>
                </c:pt>
                <c:pt idx="864">
                  <c:v>0.25600000000000001</c:v>
                </c:pt>
                <c:pt idx="865">
                  <c:v>0.25600000000000001</c:v>
                </c:pt>
                <c:pt idx="866">
                  <c:v>0.25600000000000001</c:v>
                </c:pt>
                <c:pt idx="867">
                  <c:v>0.25600000000000001</c:v>
                </c:pt>
                <c:pt idx="868">
                  <c:v>0.25600000000000001</c:v>
                </c:pt>
                <c:pt idx="869">
                  <c:v>0.25600000000000001</c:v>
                </c:pt>
                <c:pt idx="870">
                  <c:v>0.25600000000000001</c:v>
                </c:pt>
                <c:pt idx="871">
                  <c:v>0.25600000000000001</c:v>
                </c:pt>
                <c:pt idx="872">
                  <c:v>0.25600000000000001</c:v>
                </c:pt>
                <c:pt idx="873">
                  <c:v>0.25600000000000001</c:v>
                </c:pt>
                <c:pt idx="874">
                  <c:v>0.25600000000000001</c:v>
                </c:pt>
                <c:pt idx="875">
                  <c:v>0.25600000000000001</c:v>
                </c:pt>
                <c:pt idx="876">
                  <c:v>0.25600000000000001</c:v>
                </c:pt>
                <c:pt idx="877">
                  <c:v>0.25600000000000001</c:v>
                </c:pt>
                <c:pt idx="878">
                  <c:v>0.25600000000000001</c:v>
                </c:pt>
                <c:pt idx="879">
                  <c:v>0.25600000000000001</c:v>
                </c:pt>
                <c:pt idx="880">
                  <c:v>0.25600000000000001</c:v>
                </c:pt>
                <c:pt idx="881">
                  <c:v>0.25600000000000001</c:v>
                </c:pt>
                <c:pt idx="882">
                  <c:v>0.25600000000000001</c:v>
                </c:pt>
                <c:pt idx="883">
                  <c:v>0.25600000000000001</c:v>
                </c:pt>
                <c:pt idx="884">
                  <c:v>0.25600000000000001</c:v>
                </c:pt>
                <c:pt idx="885">
                  <c:v>0.25600000000000001</c:v>
                </c:pt>
                <c:pt idx="886">
                  <c:v>0.25600000000000001</c:v>
                </c:pt>
                <c:pt idx="887">
                  <c:v>0.25600000000000001</c:v>
                </c:pt>
                <c:pt idx="888">
                  <c:v>0.25600000000000001</c:v>
                </c:pt>
                <c:pt idx="889">
                  <c:v>0.25600000000000001</c:v>
                </c:pt>
                <c:pt idx="890">
                  <c:v>0.25600000000000001</c:v>
                </c:pt>
                <c:pt idx="891">
                  <c:v>0.25600000000000001</c:v>
                </c:pt>
                <c:pt idx="892">
                  <c:v>0.29599999999999999</c:v>
                </c:pt>
                <c:pt idx="893">
                  <c:v>0.29599999999999999</c:v>
                </c:pt>
                <c:pt idx="894">
                  <c:v>0.29599999999999999</c:v>
                </c:pt>
                <c:pt idx="895">
                  <c:v>0.29599999999999999</c:v>
                </c:pt>
                <c:pt idx="896">
                  <c:v>0.29599999999999999</c:v>
                </c:pt>
                <c:pt idx="897">
                  <c:v>0.29599999999999999</c:v>
                </c:pt>
                <c:pt idx="898">
                  <c:v>0.29599999999999999</c:v>
                </c:pt>
                <c:pt idx="899">
                  <c:v>0.29599999999999999</c:v>
                </c:pt>
                <c:pt idx="900">
                  <c:v>0.29599999999999999</c:v>
                </c:pt>
                <c:pt idx="901">
                  <c:v>0.29599999999999999</c:v>
                </c:pt>
                <c:pt idx="902">
                  <c:v>0.29599999999999999</c:v>
                </c:pt>
                <c:pt idx="903">
                  <c:v>0.29599999999999999</c:v>
                </c:pt>
                <c:pt idx="904">
                  <c:v>0.29599999999999999</c:v>
                </c:pt>
                <c:pt idx="905">
                  <c:v>0.29599999999999999</c:v>
                </c:pt>
                <c:pt idx="906">
                  <c:v>0.29599999999999999</c:v>
                </c:pt>
                <c:pt idx="907">
                  <c:v>0.29599999999999999</c:v>
                </c:pt>
                <c:pt idx="908">
                  <c:v>0.29599999999999999</c:v>
                </c:pt>
                <c:pt idx="909">
                  <c:v>0.29599999999999999</c:v>
                </c:pt>
                <c:pt idx="910">
                  <c:v>0.29599999999999999</c:v>
                </c:pt>
                <c:pt idx="911">
                  <c:v>0.29599999999999999</c:v>
                </c:pt>
                <c:pt idx="912">
                  <c:v>0.29599999999999999</c:v>
                </c:pt>
                <c:pt idx="913">
                  <c:v>0.29599999999999999</c:v>
                </c:pt>
                <c:pt idx="914">
                  <c:v>0.29599999999999999</c:v>
                </c:pt>
                <c:pt idx="915">
                  <c:v>0.29599999999999999</c:v>
                </c:pt>
                <c:pt idx="916">
                  <c:v>0.29599999999999999</c:v>
                </c:pt>
                <c:pt idx="917">
                  <c:v>0.29599999999999999</c:v>
                </c:pt>
                <c:pt idx="918">
                  <c:v>0.29599999999999999</c:v>
                </c:pt>
                <c:pt idx="919">
                  <c:v>0.29599999999999999</c:v>
                </c:pt>
                <c:pt idx="920">
                  <c:v>0.29599999999999999</c:v>
                </c:pt>
                <c:pt idx="921">
                  <c:v>0.29599999999999999</c:v>
                </c:pt>
                <c:pt idx="922">
                  <c:v>0.29599999999999999</c:v>
                </c:pt>
                <c:pt idx="923">
                  <c:v>0.29599999999999999</c:v>
                </c:pt>
                <c:pt idx="924">
                  <c:v>0.29599999999999999</c:v>
                </c:pt>
                <c:pt idx="925">
                  <c:v>0.29599999999999999</c:v>
                </c:pt>
                <c:pt idx="926">
                  <c:v>0.29599999999999999</c:v>
                </c:pt>
                <c:pt idx="927">
                  <c:v>0.29599999999999999</c:v>
                </c:pt>
                <c:pt idx="928">
                  <c:v>0.29599999999999999</c:v>
                </c:pt>
                <c:pt idx="929">
                  <c:v>0.29599999999999999</c:v>
                </c:pt>
                <c:pt idx="930">
                  <c:v>0.29599999999999999</c:v>
                </c:pt>
                <c:pt idx="931">
                  <c:v>0.29599999999999999</c:v>
                </c:pt>
                <c:pt idx="932">
                  <c:v>0.29599999999999999</c:v>
                </c:pt>
                <c:pt idx="933">
                  <c:v>0.29599999999999999</c:v>
                </c:pt>
                <c:pt idx="934">
                  <c:v>0.29599999999999999</c:v>
                </c:pt>
                <c:pt idx="935">
                  <c:v>0.29599999999999999</c:v>
                </c:pt>
                <c:pt idx="936">
                  <c:v>0.31</c:v>
                </c:pt>
                <c:pt idx="937">
                  <c:v>0.33400000000000002</c:v>
                </c:pt>
                <c:pt idx="938">
                  <c:v>0.33400000000000002</c:v>
                </c:pt>
                <c:pt idx="939">
                  <c:v>0.33400000000000002</c:v>
                </c:pt>
                <c:pt idx="940">
                  <c:v>0.33400000000000002</c:v>
                </c:pt>
                <c:pt idx="941">
                  <c:v>0.33400000000000002</c:v>
                </c:pt>
                <c:pt idx="942">
                  <c:v>0.33400000000000002</c:v>
                </c:pt>
                <c:pt idx="943">
                  <c:v>0.33400000000000002</c:v>
                </c:pt>
                <c:pt idx="944">
                  <c:v>0.33400000000000002</c:v>
                </c:pt>
                <c:pt idx="945">
                  <c:v>0.33400000000000002</c:v>
                </c:pt>
                <c:pt idx="946">
                  <c:v>0.33400000000000002</c:v>
                </c:pt>
                <c:pt idx="947">
                  <c:v>0.33400000000000002</c:v>
                </c:pt>
                <c:pt idx="948">
                  <c:v>0.33400000000000002</c:v>
                </c:pt>
                <c:pt idx="949">
                  <c:v>0.33400000000000002</c:v>
                </c:pt>
                <c:pt idx="950">
                  <c:v>0.33400000000000002</c:v>
                </c:pt>
                <c:pt idx="951">
                  <c:v>0.33400000000000002</c:v>
                </c:pt>
                <c:pt idx="952">
                  <c:v>0.33400000000000002</c:v>
                </c:pt>
                <c:pt idx="953">
                  <c:v>0.33400000000000002</c:v>
                </c:pt>
                <c:pt idx="954">
                  <c:v>0.33400000000000002</c:v>
                </c:pt>
                <c:pt idx="955">
                  <c:v>0.33400000000000002</c:v>
                </c:pt>
                <c:pt idx="956">
                  <c:v>0.33400000000000002</c:v>
                </c:pt>
                <c:pt idx="957">
                  <c:v>0.33400000000000002</c:v>
                </c:pt>
                <c:pt idx="958">
                  <c:v>0.33400000000000002</c:v>
                </c:pt>
                <c:pt idx="959">
                  <c:v>0.33400000000000002</c:v>
                </c:pt>
                <c:pt idx="960">
                  <c:v>0.33400000000000002</c:v>
                </c:pt>
                <c:pt idx="961">
                  <c:v>0.33400000000000002</c:v>
                </c:pt>
                <c:pt idx="962">
                  <c:v>0.33400000000000002</c:v>
                </c:pt>
                <c:pt idx="963">
                  <c:v>0.33400000000000002</c:v>
                </c:pt>
                <c:pt idx="964">
                  <c:v>0.33400000000000002</c:v>
                </c:pt>
                <c:pt idx="965">
                  <c:v>0.33400000000000002</c:v>
                </c:pt>
                <c:pt idx="966">
                  <c:v>0.33400000000000002</c:v>
                </c:pt>
                <c:pt idx="967">
                  <c:v>0.33400000000000002</c:v>
                </c:pt>
                <c:pt idx="968">
                  <c:v>0.33400000000000002</c:v>
                </c:pt>
                <c:pt idx="969">
                  <c:v>0.33400000000000002</c:v>
                </c:pt>
                <c:pt idx="970">
                  <c:v>0.33400000000000002</c:v>
                </c:pt>
                <c:pt idx="971">
                  <c:v>0.33400000000000002</c:v>
                </c:pt>
                <c:pt idx="972">
                  <c:v>0.33400000000000002</c:v>
                </c:pt>
                <c:pt idx="973">
                  <c:v>0.33400000000000002</c:v>
                </c:pt>
                <c:pt idx="974">
                  <c:v>0.33400000000000002</c:v>
                </c:pt>
                <c:pt idx="975">
                  <c:v>0.33400000000000002</c:v>
                </c:pt>
                <c:pt idx="976">
                  <c:v>0.33600000000000002</c:v>
                </c:pt>
                <c:pt idx="977">
                  <c:v>0.36799999999999999</c:v>
                </c:pt>
                <c:pt idx="978">
                  <c:v>0.36799999999999999</c:v>
                </c:pt>
                <c:pt idx="979">
                  <c:v>0.36799999999999999</c:v>
                </c:pt>
                <c:pt idx="980">
                  <c:v>0.36799999999999999</c:v>
                </c:pt>
                <c:pt idx="981">
                  <c:v>0.36799999999999999</c:v>
                </c:pt>
                <c:pt idx="982">
                  <c:v>0.36799999999999999</c:v>
                </c:pt>
                <c:pt idx="983">
                  <c:v>0.36799999999999999</c:v>
                </c:pt>
                <c:pt idx="984">
                  <c:v>0.36799999999999999</c:v>
                </c:pt>
                <c:pt idx="985">
                  <c:v>0.36799999999999999</c:v>
                </c:pt>
                <c:pt idx="986">
                  <c:v>0.36799999999999999</c:v>
                </c:pt>
                <c:pt idx="987">
                  <c:v>0.36799999999999999</c:v>
                </c:pt>
                <c:pt idx="988">
                  <c:v>0.36799999999999999</c:v>
                </c:pt>
                <c:pt idx="989">
                  <c:v>0.36799999999999999</c:v>
                </c:pt>
                <c:pt idx="990">
                  <c:v>0.36799999999999999</c:v>
                </c:pt>
                <c:pt idx="991">
                  <c:v>0.36799999999999999</c:v>
                </c:pt>
                <c:pt idx="992">
                  <c:v>0.36799999999999999</c:v>
                </c:pt>
                <c:pt idx="993">
                  <c:v>0.36799999999999999</c:v>
                </c:pt>
                <c:pt idx="994">
                  <c:v>0.36799999999999999</c:v>
                </c:pt>
                <c:pt idx="995">
                  <c:v>0.36799999999999999</c:v>
                </c:pt>
                <c:pt idx="996">
                  <c:v>0.36799999999999999</c:v>
                </c:pt>
                <c:pt idx="997">
                  <c:v>0.36799999999999999</c:v>
                </c:pt>
                <c:pt idx="998">
                  <c:v>0.36799999999999999</c:v>
                </c:pt>
                <c:pt idx="999">
                  <c:v>0.36799999999999999</c:v>
                </c:pt>
                <c:pt idx="1000">
                  <c:v>0.36799999999999999</c:v>
                </c:pt>
                <c:pt idx="1001">
                  <c:v>0.36799999999999999</c:v>
                </c:pt>
                <c:pt idx="1002">
                  <c:v>0.36799999999999999</c:v>
                </c:pt>
                <c:pt idx="1003">
                  <c:v>0.36799999999999999</c:v>
                </c:pt>
                <c:pt idx="1004">
                  <c:v>0.36799999999999999</c:v>
                </c:pt>
                <c:pt idx="1005">
                  <c:v>0.36799999999999999</c:v>
                </c:pt>
                <c:pt idx="1006">
                  <c:v>0.36799999999999999</c:v>
                </c:pt>
                <c:pt idx="1007">
                  <c:v>0.36799999999999999</c:v>
                </c:pt>
                <c:pt idx="1008">
                  <c:v>0.36799999999999999</c:v>
                </c:pt>
                <c:pt idx="1009">
                  <c:v>0.36799999999999999</c:v>
                </c:pt>
                <c:pt idx="1010">
                  <c:v>0.39400000000000002</c:v>
                </c:pt>
                <c:pt idx="1011">
                  <c:v>0.40600000000000003</c:v>
                </c:pt>
                <c:pt idx="1012">
                  <c:v>0.40600000000000003</c:v>
                </c:pt>
                <c:pt idx="1013">
                  <c:v>0.40600000000000003</c:v>
                </c:pt>
                <c:pt idx="1014">
                  <c:v>0.40600000000000003</c:v>
                </c:pt>
                <c:pt idx="1015">
                  <c:v>0.40600000000000003</c:v>
                </c:pt>
                <c:pt idx="1016">
                  <c:v>0.40600000000000003</c:v>
                </c:pt>
                <c:pt idx="1017">
                  <c:v>0.40600000000000003</c:v>
                </c:pt>
                <c:pt idx="1018">
                  <c:v>0.40600000000000003</c:v>
                </c:pt>
                <c:pt idx="1019">
                  <c:v>0.40600000000000003</c:v>
                </c:pt>
                <c:pt idx="1020">
                  <c:v>0.40600000000000003</c:v>
                </c:pt>
                <c:pt idx="1021">
                  <c:v>0.40600000000000003</c:v>
                </c:pt>
                <c:pt idx="1022">
                  <c:v>0.40600000000000003</c:v>
                </c:pt>
                <c:pt idx="1023">
                  <c:v>0.40600000000000003</c:v>
                </c:pt>
                <c:pt idx="1024">
                  <c:v>0.40600000000000003</c:v>
                </c:pt>
                <c:pt idx="1025">
                  <c:v>0.40600000000000003</c:v>
                </c:pt>
                <c:pt idx="1026">
                  <c:v>0.40600000000000003</c:v>
                </c:pt>
                <c:pt idx="1027">
                  <c:v>0.40600000000000003</c:v>
                </c:pt>
                <c:pt idx="1028">
                  <c:v>0.40600000000000003</c:v>
                </c:pt>
                <c:pt idx="1029">
                  <c:v>0.40600000000000003</c:v>
                </c:pt>
                <c:pt idx="1030">
                  <c:v>0.40600000000000003</c:v>
                </c:pt>
                <c:pt idx="1031">
                  <c:v>0.40600000000000003</c:v>
                </c:pt>
                <c:pt idx="1032">
                  <c:v>0.40600000000000003</c:v>
                </c:pt>
                <c:pt idx="1033">
                  <c:v>0.40600000000000003</c:v>
                </c:pt>
                <c:pt idx="1034">
                  <c:v>0.40600000000000003</c:v>
                </c:pt>
                <c:pt idx="1035">
                  <c:v>0.40600000000000003</c:v>
                </c:pt>
                <c:pt idx="1036">
                  <c:v>0.40600000000000003</c:v>
                </c:pt>
                <c:pt idx="1037">
                  <c:v>0.40600000000000003</c:v>
                </c:pt>
                <c:pt idx="1038">
                  <c:v>0.40600000000000003</c:v>
                </c:pt>
                <c:pt idx="1039">
                  <c:v>0.40600000000000003</c:v>
                </c:pt>
                <c:pt idx="1040">
                  <c:v>0.40600000000000003</c:v>
                </c:pt>
                <c:pt idx="1041">
                  <c:v>0.40600000000000003</c:v>
                </c:pt>
                <c:pt idx="1042">
                  <c:v>0.40600000000000003</c:v>
                </c:pt>
                <c:pt idx="1043">
                  <c:v>0.40600000000000003</c:v>
                </c:pt>
                <c:pt idx="1044">
                  <c:v>0.40600000000000003</c:v>
                </c:pt>
                <c:pt idx="1045">
                  <c:v>0.40600000000000003</c:v>
                </c:pt>
                <c:pt idx="1046">
                  <c:v>0.442</c:v>
                </c:pt>
                <c:pt idx="1047">
                  <c:v>0.442</c:v>
                </c:pt>
                <c:pt idx="1048">
                  <c:v>0.442</c:v>
                </c:pt>
                <c:pt idx="1049">
                  <c:v>0.442</c:v>
                </c:pt>
                <c:pt idx="1050">
                  <c:v>0.442</c:v>
                </c:pt>
                <c:pt idx="1051">
                  <c:v>0.442</c:v>
                </c:pt>
                <c:pt idx="1052">
                  <c:v>0.442</c:v>
                </c:pt>
                <c:pt idx="1053">
                  <c:v>0.442</c:v>
                </c:pt>
                <c:pt idx="1054">
                  <c:v>0.442</c:v>
                </c:pt>
                <c:pt idx="1055">
                  <c:v>0.442</c:v>
                </c:pt>
                <c:pt idx="1056">
                  <c:v>0.442</c:v>
                </c:pt>
                <c:pt idx="1057">
                  <c:v>0.442</c:v>
                </c:pt>
                <c:pt idx="1058">
                  <c:v>0.442</c:v>
                </c:pt>
                <c:pt idx="1059">
                  <c:v>0.442</c:v>
                </c:pt>
                <c:pt idx="1060">
                  <c:v>0.442</c:v>
                </c:pt>
                <c:pt idx="1061">
                  <c:v>0.442</c:v>
                </c:pt>
                <c:pt idx="1062">
                  <c:v>0.442</c:v>
                </c:pt>
                <c:pt idx="1063">
                  <c:v>0.442</c:v>
                </c:pt>
                <c:pt idx="1064">
                  <c:v>0.442</c:v>
                </c:pt>
                <c:pt idx="1065">
                  <c:v>0.442</c:v>
                </c:pt>
                <c:pt idx="1066">
                  <c:v>0.442</c:v>
                </c:pt>
                <c:pt idx="1067">
                  <c:v>0.442</c:v>
                </c:pt>
                <c:pt idx="1068">
                  <c:v>0.442</c:v>
                </c:pt>
                <c:pt idx="1069">
                  <c:v>0.442</c:v>
                </c:pt>
                <c:pt idx="1070">
                  <c:v>0.442</c:v>
                </c:pt>
                <c:pt idx="1071">
                  <c:v>0.442</c:v>
                </c:pt>
                <c:pt idx="1072">
                  <c:v>0.442</c:v>
                </c:pt>
                <c:pt idx="1073">
                  <c:v>0.442</c:v>
                </c:pt>
                <c:pt idx="1074">
                  <c:v>0.442</c:v>
                </c:pt>
                <c:pt idx="1075">
                  <c:v>0.442</c:v>
                </c:pt>
                <c:pt idx="1076">
                  <c:v>0.442</c:v>
                </c:pt>
                <c:pt idx="1077">
                  <c:v>0.442</c:v>
                </c:pt>
                <c:pt idx="1078">
                  <c:v>0.442</c:v>
                </c:pt>
                <c:pt idx="1079">
                  <c:v>0.47399999999999998</c:v>
                </c:pt>
                <c:pt idx="1080">
                  <c:v>0.48599999999999999</c:v>
                </c:pt>
                <c:pt idx="1081">
                  <c:v>0.48599999999999999</c:v>
                </c:pt>
                <c:pt idx="1082">
                  <c:v>0.48599999999999999</c:v>
                </c:pt>
                <c:pt idx="1083">
                  <c:v>0.48599999999999999</c:v>
                </c:pt>
                <c:pt idx="1084">
                  <c:v>0.48599999999999999</c:v>
                </c:pt>
                <c:pt idx="1085">
                  <c:v>0.48599999999999999</c:v>
                </c:pt>
                <c:pt idx="1086">
                  <c:v>0.48599999999999999</c:v>
                </c:pt>
                <c:pt idx="1087">
                  <c:v>0.48599999999999999</c:v>
                </c:pt>
                <c:pt idx="1088">
                  <c:v>0.48599999999999999</c:v>
                </c:pt>
                <c:pt idx="1089">
                  <c:v>0.48599999999999999</c:v>
                </c:pt>
                <c:pt idx="1090">
                  <c:v>0.48599999999999999</c:v>
                </c:pt>
                <c:pt idx="1091">
                  <c:v>0.48599999999999999</c:v>
                </c:pt>
                <c:pt idx="1092">
                  <c:v>0.48599999999999999</c:v>
                </c:pt>
                <c:pt idx="1093">
                  <c:v>0.48599999999999999</c:v>
                </c:pt>
                <c:pt idx="1094">
                  <c:v>0.48599999999999999</c:v>
                </c:pt>
                <c:pt idx="1095">
                  <c:v>0.48599999999999999</c:v>
                </c:pt>
                <c:pt idx="1096">
                  <c:v>0.48599999999999999</c:v>
                </c:pt>
                <c:pt idx="1097">
                  <c:v>0.48599999999999999</c:v>
                </c:pt>
                <c:pt idx="1098">
                  <c:v>0.48599999999999999</c:v>
                </c:pt>
                <c:pt idx="1099">
                  <c:v>0.48599999999999999</c:v>
                </c:pt>
                <c:pt idx="1100">
                  <c:v>0.48599999999999999</c:v>
                </c:pt>
                <c:pt idx="1101">
                  <c:v>0.48599999999999999</c:v>
                </c:pt>
                <c:pt idx="1102">
                  <c:v>0.48599999999999999</c:v>
                </c:pt>
                <c:pt idx="1103">
                  <c:v>0.48599999999999999</c:v>
                </c:pt>
                <c:pt idx="1104">
                  <c:v>0.48599999999999999</c:v>
                </c:pt>
                <c:pt idx="1105">
                  <c:v>0.48599999999999999</c:v>
                </c:pt>
                <c:pt idx="1106">
                  <c:v>0.48599999999999999</c:v>
                </c:pt>
                <c:pt idx="1107">
                  <c:v>0.48599999999999999</c:v>
                </c:pt>
                <c:pt idx="1108">
                  <c:v>0.48599999999999999</c:v>
                </c:pt>
                <c:pt idx="1109">
                  <c:v>0.48599999999999999</c:v>
                </c:pt>
                <c:pt idx="1110">
                  <c:v>0.48599999999999999</c:v>
                </c:pt>
                <c:pt idx="1111">
                  <c:v>0.48599999999999999</c:v>
                </c:pt>
                <c:pt idx="1112">
                  <c:v>0.48599999999999999</c:v>
                </c:pt>
                <c:pt idx="1113">
                  <c:v>0.48599999999999999</c:v>
                </c:pt>
                <c:pt idx="1114">
                  <c:v>0.50600000000000001</c:v>
                </c:pt>
                <c:pt idx="1115">
                  <c:v>0.51600000000000001</c:v>
                </c:pt>
                <c:pt idx="1116">
                  <c:v>0.51600000000000001</c:v>
                </c:pt>
                <c:pt idx="1117">
                  <c:v>0.51600000000000001</c:v>
                </c:pt>
                <c:pt idx="1118">
                  <c:v>0.51600000000000001</c:v>
                </c:pt>
                <c:pt idx="1119">
                  <c:v>0.51600000000000001</c:v>
                </c:pt>
                <c:pt idx="1120">
                  <c:v>0.51600000000000001</c:v>
                </c:pt>
                <c:pt idx="1121">
                  <c:v>0.51600000000000001</c:v>
                </c:pt>
                <c:pt idx="1122">
                  <c:v>0.51600000000000001</c:v>
                </c:pt>
                <c:pt idx="1123">
                  <c:v>0.51600000000000001</c:v>
                </c:pt>
                <c:pt idx="1124">
                  <c:v>0.51600000000000001</c:v>
                </c:pt>
                <c:pt idx="1125">
                  <c:v>0.51600000000000001</c:v>
                </c:pt>
                <c:pt idx="1126">
                  <c:v>0.51600000000000001</c:v>
                </c:pt>
                <c:pt idx="1127">
                  <c:v>0.51600000000000001</c:v>
                </c:pt>
                <c:pt idx="1128">
                  <c:v>0.51600000000000001</c:v>
                </c:pt>
                <c:pt idx="1129">
                  <c:v>0.51600000000000001</c:v>
                </c:pt>
                <c:pt idx="1130">
                  <c:v>0.51600000000000001</c:v>
                </c:pt>
                <c:pt idx="1131">
                  <c:v>0.51600000000000001</c:v>
                </c:pt>
                <c:pt idx="1132">
                  <c:v>0.51600000000000001</c:v>
                </c:pt>
                <c:pt idx="1133">
                  <c:v>0.51600000000000001</c:v>
                </c:pt>
                <c:pt idx="1134">
                  <c:v>0.51600000000000001</c:v>
                </c:pt>
                <c:pt idx="1135">
                  <c:v>0.51600000000000001</c:v>
                </c:pt>
                <c:pt idx="1136">
                  <c:v>0.51600000000000001</c:v>
                </c:pt>
                <c:pt idx="1137">
                  <c:v>0.51600000000000001</c:v>
                </c:pt>
                <c:pt idx="1138">
                  <c:v>0.51600000000000001</c:v>
                </c:pt>
                <c:pt idx="1139">
                  <c:v>0.51600000000000001</c:v>
                </c:pt>
                <c:pt idx="1140">
                  <c:v>0.51600000000000001</c:v>
                </c:pt>
                <c:pt idx="1141">
                  <c:v>0.55000000000000004</c:v>
                </c:pt>
                <c:pt idx="1142">
                  <c:v>0.55000000000000004</c:v>
                </c:pt>
                <c:pt idx="1143">
                  <c:v>0.55000000000000004</c:v>
                </c:pt>
                <c:pt idx="1144">
                  <c:v>0.55000000000000004</c:v>
                </c:pt>
                <c:pt idx="1145">
                  <c:v>0.55000000000000004</c:v>
                </c:pt>
                <c:pt idx="1146">
                  <c:v>0.55000000000000004</c:v>
                </c:pt>
                <c:pt idx="1147">
                  <c:v>0.55000000000000004</c:v>
                </c:pt>
                <c:pt idx="1148">
                  <c:v>0.55000000000000004</c:v>
                </c:pt>
                <c:pt idx="1149">
                  <c:v>0.55000000000000004</c:v>
                </c:pt>
                <c:pt idx="1150">
                  <c:v>0.55000000000000004</c:v>
                </c:pt>
                <c:pt idx="1151">
                  <c:v>0.55000000000000004</c:v>
                </c:pt>
                <c:pt idx="1152">
                  <c:v>0.55000000000000004</c:v>
                </c:pt>
                <c:pt idx="1153">
                  <c:v>0.55000000000000004</c:v>
                </c:pt>
                <c:pt idx="1154">
                  <c:v>0.55000000000000004</c:v>
                </c:pt>
                <c:pt idx="1155">
                  <c:v>0.55000000000000004</c:v>
                </c:pt>
                <c:pt idx="1156">
                  <c:v>0.55000000000000004</c:v>
                </c:pt>
                <c:pt idx="1157">
                  <c:v>0.55000000000000004</c:v>
                </c:pt>
                <c:pt idx="1158">
                  <c:v>0.55000000000000004</c:v>
                </c:pt>
                <c:pt idx="1159">
                  <c:v>0.55000000000000004</c:v>
                </c:pt>
                <c:pt idx="1160">
                  <c:v>0.55000000000000004</c:v>
                </c:pt>
                <c:pt idx="1161">
                  <c:v>0.55000000000000004</c:v>
                </c:pt>
                <c:pt idx="1162">
                  <c:v>0.55000000000000004</c:v>
                </c:pt>
                <c:pt idx="1163">
                  <c:v>0.55000000000000004</c:v>
                </c:pt>
                <c:pt idx="1164">
                  <c:v>0.55000000000000004</c:v>
                </c:pt>
                <c:pt idx="1165">
                  <c:v>0.55000000000000004</c:v>
                </c:pt>
                <c:pt idx="1166">
                  <c:v>0.55000000000000004</c:v>
                </c:pt>
                <c:pt idx="1167">
                  <c:v>0.55000000000000004</c:v>
                </c:pt>
                <c:pt idx="1168">
                  <c:v>0.55000000000000004</c:v>
                </c:pt>
                <c:pt idx="1169">
                  <c:v>0.55000000000000004</c:v>
                </c:pt>
                <c:pt idx="1170">
                  <c:v>0.55000000000000004</c:v>
                </c:pt>
                <c:pt idx="1171">
                  <c:v>0.56000000000000005</c:v>
                </c:pt>
                <c:pt idx="1172">
                  <c:v>0.58199999999999996</c:v>
                </c:pt>
                <c:pt idx="1173">
                  <c:v>0.58199999999999996</c:v>
                </c:pt>
                <c:pt idx="1174">
                  <c:v>0.58199999999999996</c:v>
                </c:pt>
                <c:pt idx="1175">
                  <c:v>0.58199999999999996</c:v>
                </c:pt>
                <c:pt idx="1176">
                  <c:v>0.58199999999999996</c:v>
                </c:pt>
                <c:pt idx="1177">
                  <c:v>0.58199999999999996</c:v>
                </c:pt>
                <c:pt idx="1178">
                  <c:v>0.58199999999999996</c:v>
                </c:pt>
                <c:pt idx="1179">
                  <c:v>0.58199999999999996</c:v>
                </c:pt>
                <c:pt idx="1180">
                  <c:v>0.58199999999999996</c:v>
                </c:pt>
                <c:pt idx="1181">
                  <c:v>0.58199999999999996</c:v>
                </c:pt>
                <c:pt idx="1182">
                  <c:v>0.58199999999999996</c:v>
                </c:pt>
                <c:pt idx="1183">
                  <c:v>0.58199999999999996</c:v>
                </c:pt>
                <c:pt idx="1184">
                  <c:v>0.58199999999999996</c:v>
                </c:pt>
                <c:pt idx="1185">
                  <c:v>0.58199999999999996</c:v>
                </c:pt>
                <c:pt idx="1186">
                  <c:v>0.58199999999999996</c:v>
                </c:pt>
                <c:pt idx="1187">
                  <c:v>0.58199999999999996</c:v>
                </c:pt>
                <c:pt idx="1188">
                  <c:v>0.58199999999999996</c:v>
                </c:pt>
                <c:pt idx="1189">
                  <c:v>0.58199999999999996</c:v>
                </c:pt>
                <c:pt idx="1190">
                  <c:v>0.58199999999999996</c:v>
                </c:pt>
                <c:pt idx="1191">
                  <c:v>0.58199999999999996</c:v>
                </c:pt>
                <c:pt idx="1192">
                  <c:v>0.58199999999999996</c:v>
                </c:pt>
                <c:pt idx="1193">
                  <c:v>0.58199999999999996</c:v>
                </c:pt>
                <c:pt idx="1194">
                  <c:v>0.58199999999999996</c:v>
                </c:pt>
                <c:pt idx="1195">
                  <c:v>0.58199999999999996</c:v>
                </c:pt>
                <c:pt idx="1196">
                  <c:v>0.58199999999999996</c:v>
                </c:pt>
                <c:pt idx="1197">
                  <c:v>0.58199999999999996</c:v>
                </c:pt>
                <c:pt idx="1198">
                  <c:v>0.58199999999999996</c:v>
                </c:pt>
                <c:pt idx="1199">
                  <c:v>0.61799999999999999</c:v>
                </c:pt>
                <c:pt idx="1200">
                  <c:v>0.61799999999999999</c:v>
                </c:pt>
                <c:pt idx="1201">
                  <c:v>0.61799999999999999</c:v>
                </c:pt>
                <c:pt idx="1202">
                  <c:v>0.61799999999999999</c:v>
                </c:pt>
                <c:pt idx="1203">
                  <c:v>0.61799999999999999</c:v>
                </c:pt>
                <c:pt idx="1204">
                  <c:v>0.61799999999999999</c:v>
                </c:pt>
                <c:pt idx="1205">
                  <c:v>0.61799999999999999</c:v>
                </c:pt>
                <c:pt idx="1206">
                  <c:v>0.61799999999999999</c:v>
                </c:pt>
                <c:pt idx="1207">
                  <c:v>0.61799999999999999</c:v>
                </c:pt>
                <c:pt idx="1208">
                  <c:v>0.61799999999999999</c:v>
                </c:pt>
                <c:pt idx="1209">
                  <c:v>0.61799999999999999</c:v>
                </c:pt>
                <c:pt idx="1210">
                  <c:v>0.61799999999999999</c:v>
                </c:pt>
                <c:pt idx="1211">
                  <c:v>0.61799999999999999</c:v>
                </c:pt>
                <c:pt idx="1212">
                  <c:v>0.61799999999999999</c:v>
                </c:pt>
                <c:pt idx="1213">
                  <c:v>0.61799999999999999</c:v>
                </c:pt>
                <c:pt idx="1214">
                  <c:v>0.61799999999999999</c:v>
                </c:pt>
                <c:pt idx="1215">
                  <c:v>0.61799999999999999</c:v>
                </c:pt>
                <c:pt idx="1216">
                  <c:v>0.61799999999999999</c:v>
                </c:pt>
                <c:pt idx="1217">
                  <c:v>0.61799999999999999</c:v>
                </c:pt>
                <c:pt idx="1218">
                  <c:v>0.61799999999999999</c:v>
                </c:pt>
                <c:pt idx="1219">
                  <c:v>0.61799999999999999</c:v>
                </c:pt>
                <c:pt idx="1220">
                  <c:v>0.61799999999999999</c:v>
                </c:pt>
                <c:pt idx="1221">
                  <c:v>0.61799999999999999</c:v>
                </c:pt>
                <c:pt idx="1222">
                  <c:v>0.61799999999999999</c:v>
                </c:pt>
                <c:pt idx="1223">
                  <c:v>0.61799999999999999</c:v>
                </c:pt>
                <c:pt idx="1224">
                  <c:v>0.61799999999999999</c:v>
                </c:pt>
                <c:pt idx="1225">
                  <c:v>0.61799999999999999</c:v>
                </c:pt>
                <c:pt idx="1226">
                  <c:v>0.61799999999999999</c:v>
                </c:pt>
                <c:pt idx="1227">
                  <c:v>0.61799999999999999</c:v>
                </c:pt>
                <c:pt idx="1228">
                  <c:v>0.61799999999999999</c:v>
                </c:pt>
                <c:pt idx="1229">
                  <c:v>0.61799999999999999</c:v>
                </c:pt>
                <c:pt idx="1230">
                  <c:v>0.65200000000000002</c:v>
                </c:pt>
                <c:pt idx="1231">
                  <c:v>0.65200000000000002</c:v>
                </c:pt>
                <c:pt idx="1232">
                  <c:v>0.65200000000000002</c:v>
                </c:pt>
                <c:pt idx="1233">
                  <c:v>0.65200000000000002</c:v>
                </c:pt>
                <c:pt idx="1234">
                  <c:v>0.65200000000000002</c:v>
                </c:pt>
                <c:pt idx="1235">
                  <c:v>0.65200000000000002</c:v>
                </c:pt>
                <c:pt idx="1236">
                  <c:v>0.65200000000000002</c:v>
                </c:pt>
                <c:pt idx="1237">
                  <c:v>0.65200000000000002</c:v>
                </c:pt>
                <c:pt idx="1238">
                  <c:v>0.65200000000000002</c:v>
                </c:pt>
                <c:pt idx="1239">
                  <c:v>0.65200000000000002</c:v>
                </c:pt>
                <c:pt idx="1240">
                  <c:v>0.65200000000000002</c:v>
                </c:pt>
                <c:pt idx="1241">
                  <c:v>0.65200000000000002</c:v>
                </c:pt>
                <c:pt idx="1242">
                  <c:v>0.65200000000000002</c:v>
                </c:pt>
                <c:pt idx="1243">
                  <c:v>0.65200000000000002</c:v>
                </c:pt>
                <c:pt idx="1244">
                  <c:v>0.65200000000000002</c:v>
                </c:pt>
                <c:pt idx="1245">
                  <c:v>0.65200000000000002</c:v>
                </c:pt>
                <c:pt idx="1246">
                  <c:v>0.65200000000000002</c:v>
                </c:pt>
                <c:pt idx="1247">
                  <c:v>0.65200000000000002</c:v>
                </c:pt>
                <c:pt idx="1248">
                  <c:v>0.65200000000000002</c:v>
                </c:pt>
                <c:pt idx="1249">
                  <c:v>0.65200000000000002</c:v>
                </c:pt>
                <c:pt idx="1250">
                  <c:v>0.65200000000000002</c:v>
                </c:pt>
                <c:pt idx="1251">
                  <c:v>0.65200000000000002</c:v>
                </c:pt>
                <c:pt idx="1252">
                  <c:v>0.65200000000000002</c:v>
                </c:pt>
                <c:pt idx="1253">
                  <c:v>0.65200000000000002</c:v>
                </c:pt>
                <c:pt idx="1254">
                  <c:v>0.65200000000000002</c:v>
                </c:pt>
                <c:pt idx="1255">
                  <c:v>0.65200000000000002</c:v>
                </c:pt>
                <c:pt idx="1256">
                  <c:v>0.65200000000000002</c:v>
                </c:pt>
                <c:pt idx="1257">
                  <c:v>0.65200000000000002</c:v>
                </c:pt>
                <c:pt idx="1258">
                  <c:v>0.65600000000000003</c:v>
                </c:pt>
                <c:pt idx="1259">
                  <c:v>0.69</c:v>
                </c:pt>
                <c:pt idx="1260">
                  <c:v>0.69</c:v>
                </c:pt>
                <c:pt idx="1261">
                  <c:v>0.69</c:v>
                </c:pt>
                <c:pt idx="1262">
                  <c:v>0.69</c:v>
                </c:pt>
                <c:pt idx="1263">
                  <c:v>0.69</c:v>
                </c:pt>
                <c:pt idx="1264">
                  <c:v>0.69</c:v>
                </c:pt>
                <c:pt idx="1265">
                  <c:v>0.69</c:v>
                </c:pt>
                <c:pt idx="1266">
                  <c:v>0.69</c:v>
                </c:pt>
                <c:pt idx="1267">
                  <c:v>0.69</c:v>
                </c:pt>
                <c:pt idx="1268">
                  <c:v>0.69</c:v>
                </c:pt>
                <c:pt idx="1269">
                  <c:v>0.69</c:v>
                </c:pt>
                <c:pt idx="1270">
                  <c:v>0.69</c:v>
                </c:pt>
                <c:pt idx="1271">
                  <c:v>0.69</c:v>
                </c:pt>
                <c:pt idx="1272">
                  <c:v>0.69</c:v>
                </c:pt>
                <c:pt idx="1273">
                  <c:v>0.69</c:v>
                </c:pt>
                <c:pt idx="1274">
                  <c:v>0.69</c:v>
                </c:pt>
                <c:pt idx="1275">
                  <c:v>0.69</c:v>
                </c:pt>
                <c:pt idx="1276">
                  <c:v>0.69</c:v>
                </c:pt>
                <c:pt idx="1277">
                  <c:v>0.69</c:v>
                </c:pt>
                <c:pt idx="1278">
                  <c:v>0.69</c:v>
                </c:pt>
                <c:pt idx="1279">
                  <c:v>0.69</c:v>
                </c:pt>
                <c:pt idx="1280">
                  <c:v>0.69</c:v>
                </c:pt>
                <c:pt idx="1281">
                  <c:v>0.69</c:v>
                </c:pt>
                <c:pt idx="1282">
                  <c:v>0.69</c:v>
                </c:pt>
                <c:pt idx="1283">
                  <c:v>0.69</c:v>
                </c:pt>
                <c:pt idx="1284">
                  <c:v>0.69</c:v>
                </c:pt>
                <c:pt idx="1285">
                  <c:v>0.69</c:v>
                </c:pt>
                <c:pt idx="1286">
                  <c:v>0.69</c:v>
                </c:pt>
                <c:pt idx="1287">
                  <c:v>0.69</c:v>
                </c:pt>
                <c:pt idx="1288">
                  <c:v>0.69</c:v>
                </c:pt>
                <c:pt idx="1289">
                  <c:v>0.69</c:v>
                </c:pt>
                <c:pt idx="1290">
                  <c:v>0.69</c:v>
                </c:pt>
                <c:pt idx="1291">
                  <c:v>0.69</c:v>
                </c:pt>
                <c:pt idx="1292">
                  <c:v>0.72399999999999998</c:v>
                </c:pt>
                <c:pt idx="1293">
                  <c:v>0.72399999999999998</c:v>
                </c:pt>
                <c:pt idx="1294">
                  <c:v>0.72399999999999998</c:v>
                </c:pt>
                <c:pt idx="1295">
                  <c:v>0.72399999999999998</c:v>
                </c:pt>
                <c:pt idx="1296">
                  <c:v>0.72399999999999998</c:v>
                </c:pt>
                <c:pt idx="1297">
                  <c:v>0.72399999999999998</c:v>
                </c:pt>
                <c:pt idx="1298">
                  <c:v>0.72399999999999998</c:v>
                </c:pt>
                <c:pt idx="1299">
                  <c:v>0.72399999999999998</c:v>
                </c:pt>
                <c:pt idx="1300">
                  <c:v>0.72399999999999998</c:v>
                </c:pt>
                <c:pt idx="1301">
                  <c:v>0.72399999999999998</c:v>
                </c:pt>
                <c:pt idx="1302">
                  <c:v>0.72399999999999998</c:v>
                </c:pt>
                <c:pt idx="1303">
                  <c:v>0.72399999999999998</c:v>
                </c:pt>
                <c:pt idx="1304">
                  <c:v>0.72399999999999998</c:v>
                </c:pt>
                <c:pt idx="1305">
                  <c:v>0.72399999999999998</c:v>
                </c:pt>
                <c:pt idx="1306">
                  <c:v>0.72399999999999998</c:v>
                </c:pt>
                <c:pt idx="1307">
                  <c:v>0.72399999999999998</c:v>
                </c:pt>
                <c:pt idx="1308">
                  <c:v>0.72399999999999998</c:v>
                </c:pt>
                <c:pt idx="1309">
                  <c:v>0.72399999999999998</c:v>
                </c:pt>
                <c:pt idx="1310">
                  <c:v>0.72399999999999998</c:v>
                </c:pt>
                <c:pt idx="1311">
                  <c:v>0.72399999999999998</c:v>
                </c:pt>
                <c:pt idx="1312">
                  <c:v>0.72399999999999998</c:v>
                </c:pt>
                <c:pt idx="1313">
                  <c:v>0.72399999999999998</c:v>
                </c:pt>
                <c:pt idx="1314">
                  <c:v>0.72399999999999998</c:v>
                </c:pt>
                <c:pt idx="1315">
                  <c:v>0.72399999999999998</c:v>
                </c:pt>
                <c:pt idx="1316">
                  <c:v>0.72399999999999998</c:v>
                </c:pt>
                <c:pt idx="1317">
                  <c:v>0.72399999999999998</c:v>
                </c:pt>
                <c:pt idx="1318">
                  <c:v>0.72399999999999998</c:v>
                </c:pt>
                <c:pt idx="1319">
                  <c:v>0.72399999999999998</c:v>
                </c:pt>
                <c:pt idx="1320">
                  <c:v>0.72399999999999998</c:v>
                </c:pt>
                <c:pt idx="1321">
                  <c:v>0.75600000000000001</c:v>
                </c:pt>
                <c:pt idx="1322">
                  <c:v>0.75600000000000001</c:v>
                </c:pt>
                <c:pt idx="1323">
                  <c:v>0.75600000000000001</c:v>
                </c:pt>
                <c:pt idx="1324">
                  <c:v>0.75600000000000001</c:v>
                </c:pt>
                <c:pt idx="1325">
                  <c:v>0.75600000000000001</c:v>
                </c:pt>
                <c:pt idx="1326">
                  <c:v>0.75600000000000001</c:v>
                </c:pt>
                <c:pt idx="1327">
                  <c:v>0.75600000000000001</c:v>
                </c:pt>
                <c:pt idx="1328">
                  <c:v>0.75600000000000001</c:v>
                </c:pt>
                <c:pt idx="1329">
                  <c:v>0.75600000000000001</c:v>
                </c:pt>
                <c:pt idx="1330">
                  <c:v>0.75600000000000001</c:v>
                </c:pt>
                <c:pt idx="1331">
                  <c:v>0.75600000000000001</c:v>
                </c:pt>
                <c:pt idx="1332">
                  <c:v>0.75600000000000001</c:v>
                </c:pt>
                <c:pt idx="1333">
                  <c:v>0.75600000000000001</c:v>
                </c:pt>
                <c:pt idx="1334">
                  <c:v>0.75600000000000001</c:v>
                </c:pt>
                <c:pt idx="1335">
                  <c:v>0.75600000000000001</c:v>
                </c:pt>
                <c:pt idx="1336">
                  <c:v>0.75600000000000001</c:v>
                </c:pt>
                <c:pt idx="1337">
                  <c:v>0.75600000000000001</c:v>
                </c:pt>
                <c:pt idx="1338">
                  <c:v>0.75600000000000001</c:v>
                </c:pt>
                <c:pt idx="1339">
                  <c:v>0.75600000000000001</c:v>
                </c:pt>
                <c:pt idx="1340">
                  <c:v>0.75600000000000001</c:v>
                </c:pt>
                <c:pt idx="1341">
                  <c:v>0.75600000000000001</c:v>
                </c:pt>
                <c:pt idx="1342">
                  <c:v>0.75600000000000001</c:v>
                </c:pt>
                <c:pt idx="1343">
                  <c:v>0.75600000000000001</c:v>
                </c:pt>
                <c:pt idx="1344">
                  <c:v>0.75600000000000001</c:v>
                </c:pt>
                <c:pt idx="1345">
                  <c:v>0.75600000000000001</c:v>
                </c:pt>
                <c:pt idx="1346">
                  <c:v>0.75600000000000001</c:v>
                </c:pt>
                <c:pt idx="1347">
                  <c:v>0.75600000000000001</c:v>
                </c:pt>
                <c:pt idx="1348">
                  <c:v>0.75600000000000001</c:v>
                </c:pt>
                <c:pt idx="1349">
                  <c:v>0.79800000000000004</c:v>
                </c:pt>
                <c:pt idx="1350">
                  <c:v>0.79800000000000004</c:v>
                </c:pt>
                <c:pt idx="1351">
                  <c:v>0.79800000000000004</c:v>
                </c:pt>
                <c:pt idx="1352">
                  <c:v>0.79800000000000004</c:v>
                </c:pt>
                <c:pt idx="1353">
                  <c:v>0.79800000000000004</c:v>
                </c:pt>
                <c:pt idx="1354">
                  <c:v>0.79800000000000004</c:v>
                </c:pt>
                <c:pt idx="1355">
                  <c:v>0.79800000000000004</c:v>
                </c:pt>
                <c:pt idx="1356">
                  <c:v>0.79800000000000004</c:v>
                </c:pt>
                <c:pt idx="1357">
                  <c:v>0.79800000000000004</c:v>
                </c:pt>
                <c:pt idx="1358">
                  <c:v>0.79800000000000004</c:v>
                </c:pt>
                <c:pt idx="1359">
                  <c:v>0.79800000000000004</c:v>
                </c:pt>
                <c:pt idx="1360">
                  <c:v>0.79800000000000004</c:v>
                </c:pt>
                <c:pt idx="1361">
                  <c:v>0.79800000000000004</c:v>
                </c:pt>
                <c:pt idx="1362">
                  <c:v>0.79800000000000004</c:v>
                </c:pt>
                <c:pt idx="1363">
                  <c:v>0.79800000000000004</c:v>
                </c:pt>
                <c:pt idx="1364">
                  <c:v>0.79800000000000004</c:v>
                </c:pt>
                <c:pt idx="1365">
                  <c:v>0.79800000000000004</c:v>
                </c:pt>
                <c:pt idx="1366">
                  <c:v>0.79800000000000004</c:v>
                </c:pt>
                <c:pt idx="1367">
                  <c:v>0.79800000000000004</c:v>
                </c:pt>
                <c:pt idx="1368">
                  <c:v>0.79800000000000004</c:v>
                </c:pt>
                <c:pt idx="1369">
                  <c:v>0.79800000000000004</c:v>
                </c:pt>
                <c:pt idx="1370">
                  <c:v>0.79800000000000004</c:v>
                </c:pt>
                <c:pt idx="1371">
                  <c:v>0.79800000000000004</c:v>
                </c:pt>
                <c:pt idx="1372">
                  <c:v>0.79800000000000004</c:v>
                </c:pt>
                <c:pt idx="1373">
                  <c:v>0.79800000000000004</c:v>
                </c:pt>
                <c:pt idx="1374">
                  <c:v>0.79800000000000004</c:v>
                </c:pt>
                <c:pt idx="1375">
                  <c:v>0.79800000000000004</c:v>
                </c:pt>
                <c:pt idx="1376">
                  <c:v>0.79800000000000004</c:v>
                </c:pt>
                <c:pt idx="1377">
                  <c:v>0.79800000000000004</c:v>
                </c:pt>
                <c:pt idx="1378">
                  <c:v>0.79800000000000004</c:v>
                </c:pt>
                <c:pt idx="1379">
                  <c:v>0.79800000000000004</c:v>
                </c:pt>
                <c:pt idx="1380">
                  <c:v>0.79800000000000004</c:v>
                </c:pt>
                <c:pt idx="1381">
                  <c:v>0.79800000000000004</c:v>
                </c:pt>
                <c:pt idx="1382">
                  <c:v>0.79800000000000004</c:v>
                </c:pt>
                <c:pt idx="1383">
                  <c:v>0.79800000000000004</c:v>
                </c:pt>
                <c:pt idx="1384">
                  <c:v>0.79800000000000004</c:v>
                </c:pt>
                <c:pt idx="1385">
                  <c:v>0.81799999999999995</c:v>
                </c:pt>
                <c:pt idx="1386">
                  <c:v>0.83199999999999996</c:v>
                </c:pt>
                <c:pt idx="1387">
                  <c:v>0.83199999999999996</c:v>
                </c:pt>
                <c:pt idx="1388">
                  <c:v>0.83199999999999996</c:v>
                </c:pt>
                <c:pt idx="1389">
                  <c:v>0.83199999999999996</c:v>
                </c:pt>
                <c:pt idx="1390">
                  <c:v>0.83199999999999996</c:v>
                </c:pt>
                <c:pt idx="1391">
                  <c:v>0.83199999999999996</c:v>
                </c:pt>
                <c:pt idx="1392">
                  <c:v>0.83199999999999996</c:v>
                </c:pt>
                <c:pt idx="1393">
                  <c:v>0.83199999999999996</c:v>
                </c:pt>
                <c:pt idx="1394">
                  <c:v>0.83199999999999996</c:v>
                </c:pt>
                <c:pt idx="1395">
                  <c:v>0.83199999999999996</c:v>
                </c:pt>
                <c:pt idx="1396">
                  <c:v>0.83199999999999996</c:v>
                </c:pt>
                <c:pt idx="1397">
                  <c:v>0.83199999999999996</c:v>
                </c:pt>
                <c:pt idx="1398">
                  <c:v>0.83199999999999996</c:v>
                </c:pt>
                <c:pt idx="1399">
                  <c:v>0.83199999999999996</c:v>
                </c:pt>
                <c:pt idx="1400">
                  <c:v>0.83199999999999996</c:v>
                </c:pt>
                <c:pt idx="1401">
                  <c:v>0.83199999999999996</c:v>
                </c:pt>
                <c:pt idx="1402">
                  <c:v>0.83199999999999996</c:v>
                </c:pt>
                <c:pt idx="1403">
                  <c:v>0.83199999999999996</c:v>
                </c:pt>
                <c:pt idx="1404">
                  <c:v>0.83199999999999996</c:v>
                </c:pt>
                <c:pt idx="1405">
                  <c:v>0.83199999999999996</c:v>
                </c:pt>
                <c:pt idx="1406">
                  <c:v>0.83199999999999996</c:v>
                </c:pt>
                <c:pt idx="1407">
                  <c:v>0.83199999999999996</c:v>
                </c:pt>
                <c:pt idx="1408">
                  <c:v>0.83199999999999996</c:v>
                </c:pt>
                <c:pt idx="1409">
                  <c:v>0.83199999999999996</c:v>
                </c:pt>
                <c:pt idx="1410">
                  <c:v>0.83199999999999996</c:v>
                </c:pt>
                <c:pt idx="1411">
                  <c:v>0.83199999999999996</c:v>
                </c:pt>
                <c:pt idx="1412">
                  <c:v>0.83199999999999996</c:v>
                </c:pt>
                <c:pt idx="1413">
                  <c:v>0.83199999999999996</c:v>
                </c:pt>
                <c:pt idx="1414">
                  <c:v>0.86599999999999999</c:v>
                </c:pt>
                <c:pt idx="1415">
                  <c:v>0.86599999999999999</c:v>
                </c:pt>
                <c:pt idx="1416">
                  <c:v>0.86599999999999999</c:v>
                </c:pt>
                <c:pt idx="1417">
                  <c:v>0.86599999999999999</c:v>
                </c:pt>
                <c:pt idx="1418">
                  <c:v>0.86599999999999999</c:v>
                </c:pt>
                <c:pt idx="1419">
                  <c:v>0.86599999999999999</c:v>
                </c:pt>
                <c:pt idx="1420">
                  <c:v>0.86599999999999999</c:v>
                </c:pt>
                <c:pt idx="1421">
                  <c:v>0.86599999999999999</c:v>
                </c:pt>
                <c:pt idx="1422">
                  <c:v>0.86599999999999999</c:v>
                </c:pt>
                <c:pt idx="1423">
                  <c:v>0.86599999999999999</c:v>
                </c:pt>
                <c:pt idx="1424">
                  <c:v>0.86599999999999999</c:v>
                </c:pt>
                <c:pt idx="1425">
                  <c:v>0.86599999999999999</c:v>
                </c:pt>
                <c:pt idx="1426">
                  <c:v>0.86599999999999999</c:v>
                </c:pt>
                <c:pt idx="1427">
                  <c:v>0.86599999999999999</c:v>
                </c:pt>
                <c:pt idx="1428">
                  <c:v>0.86599999999999999</c:v>
                </c:pt>
                <c:pt idx="1429">
                  <c:v>0.86599999999999999</c:v>
                </c:pt>
                <c:pt idx="1430">
                  <c:v>0.86599999999999999</c:v>
                </c:pt>
                <c:pt idx="1431">
                  <c:v>0.86599999999999999</c:v>
                </c:pt>
                <c:pt idx="1432">
                  <c:v>0.86599999999999999</c:v>
                </c:pt>
                <c:pt idx="1433">
                  <c:v>0.86599999999999999</c:v>
                </c:pt>
                <c:pt idx="1434">
                  <c:v>0.86599999999999999</c:v>
                </c:pt>
                <c:pt idx="1435">
                  <c:v>0.86599999999999999</c:v>
                </c:pt>
                <c:pt idx="1436">
                  <c:v>0.86599999999999999</c:v>
                </c:pt>
                <c:pt idx="1437">
                  <c:v>0.86599999999999999</c:v>
                </c:pt>
                <c:pt idx="1438">
                  <c:v>0.86599999999999999</c:v>
                </c:pt>
                <c:pt idx="1439">
                  <c:v>0.86599999999999999</c:v>
                </c:pt>
                <c:pt idx="1440">
                  <c:v>0.86599999999999999</c:v>
                </c:pt>
                <c:pt idx="1441">
                  <c:v>0.86599999999999999</c:v>
                </c:pt>
                <c:pt idx="1442">
                  <c:v>0.86599999999999999</c:v>
                </c:pt>
                <c:pt idx="1443">
                  <c:v>0.86599999999999999</c:v>
                </c:pt>
                <c:pt idx="1444">
                  <c:v>0.9</c:v>
                </c:pt>
                <c:pt idx="1445">
                  <c:v>0.9</c:v>
                </c:pt>
                <c:pt idx="1446">
                  <c:v>0.9</c:v>
                </c:pt>
                <c:pt idx="1447">
                  <c:v>0.9</c:v>
                </c:pt>
                <c:pt idx="1448">
                  <c:v>0.9</c:v>
                </c:pt>
                <c:pt idx="1449">
                  <c:v>0.9</c:v>
                </c:pt>
                <c:pt idx="1450">
                  <c:v>0.9</c:v>
                </c:pt>
                <c:pt idx="1451">
                  <c:v>0.9</c:v>
                </c:pt>
                <c:pt idx="1452">
                  <c:v>0.9</c:v>
                </c:pt>
                <c:pt idx="1453">
                  <c:v>0.9</c:v>
                </c:pt>
                <c:pt idx="1454">
                  <c:v>0.9</c:v>
                </c:pt>
                <c:pt idx="1455">
                  <c:v>0.9</c:v>
                </c:pt>
                <c:pt idx="1456">
                  <c:v>0.9</c:v>
                </c:pt>
                <c:pt idx="1457">
                  <c:v>0.9</c:v>
                </c:pt>
                <c:pt idx="1458">
                  <c:v>0.9</c:v>
                </c:pt>
                <c:pt idx="1459">
                  <c:v>0.9</c:v>
                </c:pt>
                <c:pt idx="1460">
                  <c:v>0.9</c:v>
                </c:pt>
                <c:pt idx="1461">
                  <c:v>0.9</c:v>
                </c:pt>
                <c:pt idx="1462">
                  <c:v>0.9</c:v>
                </c:pt>
                <c:pt idx="1463">
                  <c:v>0.9</c:v>
                </c:pt>
                <c:pt idx="1464">
                  <c:v>0.9</c:v>
                </c:pt>
                <c:pt idx="1465">
                  <c:v>0.9</c:v>
                </c:pt>
                <c:pt idx="1466">
                  <c:v>0.9</c:v>
                </c:pt>
                <c:pt idx="1467">
                  <c:v>0.9</c:v>
                </c:pt>
                <c:pt idx="1468">
                  <c:v>0.9</c:v>
                </c:pt>
                <c:pt idx="1469">
                  <c:v>0.9</c:v>
                </c:pt>
                <c:pt idx="1470">
                  <c:v>0.9</c:v>
                </c:pt>
                <c:pt idx="1471">
                  <c:v>0.9</c:v>
                </c:pt>
                <c:pt idx="1472">
                  <c:v>0.9</c:v>
                </c:pt>
                <c:pt idx="1473">
                  <c:v>0.93200000000000005</c:v>
                </c:pt>
                <c:pt idx="1474">
                  <c:v>0.93200000000000005</c:v>
                </c:pt>
                <c:pt idx="1475">
                  <c:v>0.93200000000000005</c:v>
                </c:pt>
                <c:pt idx="1476">
                  <c:v>0.93200000000000005</c:v>
                </c:pt>
                <c:pt idx="1477">
                  <c:v>0.93200000000000005</c:v>
                </c:pt>
                <c:pt idx="1478">
                  <c:v>0.93200000000000005</c:v>
                </c:pt>
                <c:pt idx="1479">
                  <c:v>0.93200000000000005</c:v>
                </c:pt>
                <c:pt idx="1480">
                  <c:v>0.93200000000000005</c:v>
                </c:pt>
                <c:pt idx="1481">
                  <c:v>0.93200000000000005</c:v>
                </c:pt>
                <c:pt idx="1482">
                  <c:v>0.93200000000000005</c:v>
                </c:pt>
                <c:pt idx="1483">
                  <c:v>0.93200000000000005</c:v>
                </c:pt>
                <c:pt idx="1484">
                  <c:v>0.93200000000000005</c:v>
                </c:pt>
                <c:pt idx="1485">
                  <c:v>0.93200000000000005</c:v>
                </c:pt>
                <c:pt idx="1486">
                  <c:v>0.93200000000000005</c:v>
                </c:pt>
                <c:pt idx="1487">
                  <c:v>0.93200000000000005</c:v>
                </c:pt>
                <c:pt idx="1488">
                  <c:v>0.93200000000000005</c:v>
                </c:pt>
                <c:pt idx="1489">
                  <c:v>0.93200000000000005</c:v>
                </c:pt>
                <c:pt idx="1490">
                  <c:v>0.93200000000000005</c:v>
                </c:pt>
                <c:pt idx="1491">
                  <c:v>0.93200000000000005</c:v>
                </c:pt>
                <c:pt idx="1492">
                  <c:v>0.93200000000000005</c:v>
                </c:pt>
                <c:pt idx="1493">
                  <c:v>0.93200000000000005</c:v>
                </c:pt>
                <c:pt idx="1494">
                  <c:v>0.93200000000000005</c:v>
                </c:pt>
                <c:pt idx="1495">
                  <c:v>0.93200000000000005</c:v>
                </c:pt>
                <c:pt idx="1496">
                  <c:v>0.93200000000000005</c:v>
                </c:pt>
                <c:pt idx="1497">
                  <c:v>0.93200000000000005</c:v>
                </c:pt>
                <c:pt idx="1498">
                  <c:v>0.93200000000000005</c:v>
                </c:pt>
                <c:pt idx="1499">
                  <c:v>0.93200000000000005</c:v>
                </c:pt>
                <c:pt idx="1500">
                  <c:v>0.93200000000000005</c:v>
                </c:pt>
                <c:pt idx="1501">
                  <c:v>0.96799999999999997</c:v>
                </c:pt>
                <c:pt idx="1502">
                  <c:v>0.97</c:v>
                </c:pt>
                <c:pt idx="1503">
                  <c:v>0.97</c:v>
                </c:pt>
                <c:pt idx="1504">
                  <c:v>0.97</c:v>
                </c:pt>
                <c:pt idx="1505">
                  <c:v>0.97</c:v>
                </c:pt>
                <c:pt idx="1506">
                  <c:v>0.97</c:v>
                </c:pt>
                <c:pt idx="1507">
                  <c:v>0.97</c:v>
                </c:pt>
                <c:pt idx="1508">
                  <c:v>0.97</c:v>
                </c:pt>
                <c:pt idx="1509">
                  <c:v>0.97</c:v>
                </c:pt>
                <c:pt idx="1510">
                  <c:v>0.97</c:v>
                </c:pt>
                <c:pt idx="1511">
                  <c:v>0.97</c:v>
                </c:pt>
                <c:pt idx="1512">
                  <c:v>0.97</c:v>
                </c:pt>
                <c:pt idx="1513">
                  <c:v>0.97</c:v>
                </c:pt>
                <c:pt idx="1514">
                  <c:v>0.97</c:v>
                </c:pt>
                <c:pt idx="1515">
                  <c:v>0.97</c:v>
                </c:pt>
                <c:pt idx="1516">
                  <c:v>0.97</c:v>
                </c:pt>
                <c:pt idx="1517">
                  <c:v>0.97</c:v>
                </c:pt>
                <c:pt idx="1518">
                  <c:v>0.97</c:v>
                </c:pt>
                <c:pt idx="1519">
                  <c:v>0.97</c:v>
                </c:pt>
                <c:pt idx="1520">
                  <c:v>0.97</c:v>
                </c:pt>
                <c:pt idx="1521">
                  <c:v>0.97</c:v>
                </c:pt>
                <c:pt idx="1522">
                  <c:v>0.97</c:v>
                </c:pt>
                <c:pt idx="1523">
                  <c:v>0.97</c:v>
                </c:pt>
                <c:pt idx="1524">
                  <c:v>0.97</c:v>
                </c:pt>
                <c:pt idx="1525">
                  <c:v>0.97</c:v>
                </c:pt>
                <c:pt idx="1526">
                  <c:v>0.97</c:v>
                </c:pt>
                <c:pt idx="1527">
                  <c:v>0.97</c:v>
                </c:pt>
                <c:pt idx="1528">
                  <c:v>0.97</c:v>
                </c:pt>
                <c:pt idx="1529">
                  <c:v>0.97</c:v>
                </c:pt>
                <c:pt idx="1530">
                  <c:v>0.97</c:v>
                </c:pt>
                <c:pt idx="1531">
                  <c:v>0.97</c:v>
                </c:pt>
                <c:pt idx="1532">
                  <c:v>0.97</c:v>
                </c:pt>
                <c:pt idx="1533">
                  <c:v>0.97199999999999998</c:v>
                </c:pt>
                <c:pt idx="1534">
                  <c:v>1.008</c:v>
                </c:pt>
                <c:pt idx="1535">
                  <c:v>1.008</c:v>
                </c:pt>
                <c:pt idx="1536">
                  <c:v>1.008</c:v>
                </c:pt>
                <c:pt idx="1537">
                  <c:v>1.008</c:v>
                </c:pt>
                <c:pt idx="1538">
                  <c:v>1.008</c:v>
                </c:pt>
                <c:pt idx="1539">
                  <c:v>1.008</c:v>
                </c:pt>
                <c:pt idx="1540">
                  <c:v>1.008</c:v>
                </c:pt>
                <c:pt idx="1541">
                  <c:v>1.008</c:v>
                </c:pt>
                <c:pt idx="1542">
                  <c:v>1.008</c:v>
                </c:pt>
                <c:pt idx="1543">
                  <c:v>1.008</c:v>
                </c:pt>
                <c:pt idx="1544">
                  <c:v>1.008</c:v>
                </c:pt>
                <c:pt idx="1545">
                  <c:v>1.008</c:v>
                </c:pt>
                <c:pt idx="1546">
                  <c:v>1.008</c:v>
                </c:pt>
                <c:pt idx="1547">
                  <c:v>1.008</c:v>
                </c:pt>
                <c:pt idx="1548">
                  <c:v>1.008</c:v>
                </c:pt>
                <c:pt idx="1549">
                  <c:v>1.008</c:v>
                </c:pt>
                <c:pt idx="1550">
                  <c:v>1.008</c:v>
                </c:pt>
                <c:pt idx="1551">
                  <c:v>1.008</c:v>
                </c:pt>
                <c:pt idx="1552">
                  <c:v>1.008</c:v>
                </c:pt>
                <c:pt idx="1553">
                  <c:v>1.008</c:v>
                </c:pt>
                <c:pt idx="1554">
                  <c:v>1.008</c:v>
                </c:pt>
                <c:pt idx="1555">
                  <c:v>1.008</c:v>
                </c:pt>
                <c:pt idx="1556">
                  <c:v>1.008</c:v>
                </c:pt>
                <c:pt idx="1557">
                  <c:v>1.008</c:v>
                </c:pt>
                <c:pt idx="1558">
                  <c:v>1.008</c:v>
                </c:pt>
                <c:pt idx="1559">
                  <c:v>1.008</c:v>
                </c:pt>
                <c:pt idx="1560">
                  <c:v>1.008</c:v>
                </c:pt>
                <c:pt idx="1561">
                  <c:v>1.008</c:v>
                </c:pt>
                <c:pt idx="1562">
                  <c:v>1.008</c:v>
                </c:pt>
                <c:pt idx="1563">
                  <c:v>1.008</c:v>
                </c:pt>
                <c:pt idx="1564">
                  <c:v>1.008</c:v>
                </c:pt>
                <c:pt idx="1565">
                  <c:v>1.008</c:v>
                </c:pt>
                <c:pt idx="1566">
                  <c:v>1.022</c:v>
                </c:pt>
                <c:pt idx="1567">
                  <c:v>1.044</c:v>
                </c:pt>
                <c:pt idx="1568">
                  <c:v>1.044</c:v>
                </c:pt>
                <c:pt idx="1569">
                  <c:v>1.044</c:v>
                </c:pt>
                <c:pt idx="1570">
                  <c:v>1.044</c:v>
                </c:pt>
                <c:pt idx="1571">
                  <c:v>1.044</c:v>
                </c:pt>
                <c:pt idx="1572">
                  <c:v>1.044</c:v>
                </c:pt>
                <c:pt idx="1573">
                  <c:v>1.044</c:v>
                </c:pt>
                <c:pt idx="1574">
                  <c:v>1.044</c:v>
                </c:pt>
                <c:pt idx="1575">
                  <c:v>1.044</c:v>
                </c:pt>
                <c:pt idx="1576">
                  <c:v>1.044</c:v>
                </c:pt>
                <c:pt idx="1577">
                  <c:v>1.044</c:v>
                </c:pt>
                <c:pt idx="1578">
                  <c:v>1.044</c:v>
                </c:pt>
                <c:pt idx="1579">
                  <c:v>1.044</c:v>
                </c:pt>
                <c:pt idx="1580">
                  <c:v>1.044</c:v>
                </c:pt>
                <c:pt idx="1581">
                  <c:v>1.044</c:v>
                </c:pt>
                <c:pt idx="1582">
                  <c:v>1.044</c:v>
                </c:pt>
                <c:pt idx="1583">
                  <c:v>1.044</c:v>
                </c:pt>
                <c:pt idx="1584">
                  <c:v>1.044</c:v>
                </c:pt>
                <c:pt idx="1585">
                  <c:v>1.044</c:v>
                </c:pt>
                <c:pt idx="1586">
                  <c:v>1.044</c:v>
                </c:pt>
                <c:pt idx="1587">
                  <c:v>1.044</c:v>
                </c:pt>
                <c:pt idx="1588">
                  <c:v>1.044</c:v>
                </c:pt>
                <c:pt idx="1589">
                  <c:v>1.044</c:v>
                </c:pt>
                <c:pt idx="1590">
                  <c:v>1.044</c:v>
                </c:pt>
                <c:pt idx="1591">
                  <c:v>1.044</c:v>
                </c:pt>
                <c:pt idx="1592">
                  <c:v>1.044</c:v>
                </c:pt>
                <c:pt idx="1593">
                  <c:v>1.044</c:v>
                </c:pt>
                <c:pt idx="1594">
                  <c:v>1.044</c:v>
                </c:pt>
                <c:pt idx="1595">
                  <c:v>1.044</c:v>
                </c:pt>
                <c:pt idx="1596">
                  <c:v>1.044</c:v>
                </c:pt>
                <c:pt idx="1597">
                  <c:v>1.044</c:v>
                </c:pt>
                <c:pt idx="1598">
                  <c:v>1.044</c:v>
                </c:pt>
                <c:pt idx="1599">
                  <c:v>1.0820000000000001</c:v>
                </c:pt>
                <c:pt idx="1600">
                  <c:v>1.0880000000000001</c:v>
                </c:pt>
                <c:pt idx="1601">
                  <c:v>1.0880000000000001</c:v>
                </c:pt>
                <c:pt idx="1602">
                  <c:v>1.0880000000000001</c:v>
                </c:pt>
                <c:pt idx="1603">
                  <c:v>1.0880000000000001</c:v>
                </c:pt>
                <c:pt idx="1604">
                  <c:v>1.0880000000000001</c:v>
                </c:pt>
                <c:pt idx="1605">
                  <c:v>1.0880000000000001</c:v>
                </c:pt>
                <c:pt idx="1606">
                  <c:v>1.0880000000000001</c:v>
                </c:pt>
                <c:pt idx="1607">
                  <c:v>1.0880000000000001</c:v>
                </c:pt>
                <c:pt idx="1608">
                  <c:v>1.0880000000000001</c:v>
                </c:pt>
                <c:pt idx="1609">
                  <c:v>1.0880000000000001</c:v>
                </c:pt>
                <c:pt idx="1610">
                  <c:v>1.0880000000000001</c:v>
                </c:pt>
                <c:pt idx="1611">
                  <c:v>1.0880000000000001</c:v>
                </c:pt>
                <c:pt idx="1612">
                  <c:v>1.0880000000000001</c:v>
                </c:pt>
                <c:pt idx="1613">
                  <c:v>1.0880000000000001</c:v>
                </c:pt>
                <c:pt idx="1614">
                  <c:v>1.0880000000000001</c:v>
                </c:pt>
                <c:pt idx="1615">
                  <c:v>1.0880000000000001</c:v>
                </c:pt>
                <c:pt idx="1616">
                  <c:v>1.0880000000000001</c:v>
                </c:pt>
                <c:pt idx="1617">
                  <c:v>1.0880000000000001</c:v>
                </c:pt>
                <c:pt idx="1618">
                  <c:v>1.0880000000000001</c:v>
                </c:pt>
                <c:pt idx="1619">
                  <c:v>1.0880000000000001</c:v>
                </c:pt>
                <c:pt idx="1620">
                  <c:v>1.0880000000000001</c:v>
                </c:pt>
                <c:pt idx="1621">
                  <c:v>1.0880000000000001</c:v>
                </c:pt>
                <c:pt idx="1622">
                  <c:v>1.0880000000000001</c:v>
                </c:pt>
                <c:pt idx="1623">
                  <c:v>1.0880000000000001</c:v>
                </c:pt>
                <c:pt idx="1624">
                  <c:v>1.0880000000000001</c:v>
                </c:pt>
                <c:pt idx="1625">
                  <c:v>1.0880000000000001</c:v>
                </c:pt>
                <c:pt idx="1626">
                  <c:v>1.0880000000000001</c:v>
                </c:pt>
                <c:pt idx="1627">
                  <c:v>1.0880000000000001</c:v>
                </c:pt>
                <c:pt idx="1628">
                  <c:v>1.0880000000000001</c:v>
                </c:pt>
                <c:pt idx="1629">
                  <c:v>1.0880000000000001</c:v>
                </c:pt>
                <c:pt idx="1630">
                  <c:v>1.0880000000000001</c:v>
                </c:pt>
                <c:pt idx="1631">
                  <c:v>1.0880000000000001</c:v>
                </c:pt>
                <c:pt idx="1632">
                  <c:v>1.0880000000000001</c:v>
                </c:pt>
                <c:pt idx="1633">
                  <c:v>1.0880000000000001</c:v>
                </c:pt>
                <c:pt idx="1634">
                  <c:v>1.0880000000000001</c:v>
                </c:pt>
                <c:pt idx="1635">
                  <c:v>1.0880000000000001</c:v>
                </c:pt>
                <c:pt idx="1636">
                  <c:v>1.0880000000000001</c:v>
                </c:pt>
                <c:pt idx="1637">
                  <c:v>1.0880000000000001</c:v>
                </c:pt>
                <c:pt idx="1638">
                  <c:v>1.0880000000000001</c:v>
                </c:pt>
                <c:pt idx="1639">
                  <c:v>1.1200000000000001</c:v>
                </c:pt>
                <c:pt idx="1640">
                  <c:v>1.1200000000000001</c:v>
                </c:pt>
                <c:pt idx="1641">
                  <c:v>1.1200000000000001</c:v>
                </c:pt>
                <c:pt idx="1642">
                  <c:v>1.1200000000000001</c:v>
                </c:pt>
                <c:pt idx="1643">
                  <c:v>1.1200000000000001</c:v>
                </c:pt>
                <c:pt idx="1644">
                  <c:v>1.1200000000000001</c:v>
                </c:pt>
                <c:pt idx="1645">
                  <c:v>1.1200000000000001</c:v>
                </c:pt>
                <c:pt idx="1646">
                  <c:v>1.1200000000000001</c:v>
                </c:pt>
                <c:pt idx="1647">
                  <c:v>1.1200000000000001</c:v>
                </c:pt>
                <c:pt idx="1648">
                  <c:v>1.1200000000000001</c:v>
                </c:pt>
                <c:pt idx="1649">
                  <c:v>1.1200000000000001</c:v>
                </c:pt>
                <c:pt idx="1650">
                  <c:v>1.1200000000000001</c:v>
                </c:pt>
                <c:pt idx="1651">
                  <c:v>1.1200000000000001</c:v>
                </c:pt>
                <c:pt idx="1652">
                  <c:v>1.1200000000000001</c:v>
                </c:pt>
                <c:pt idx="1653">
                  <c:v>1.1200000000000001</c:v>
                </c:pt>
                <c:pt idx="1654">
                  <c:v>1.1200000000000001</c:v>
                </c:pt>
                <c:pt idx="1655">
                  <c:v>1.1200000000000001</c:v>
                </c:pt>
                <c:pt idx="1656">
                  <c:v>1.1200000000000001</c:v>
                </c:pt>
                <c:pt idx="1657">
                  <c:v>1.1200000000000001</c:v>
                </c:pt>
                <c:pt idx="1658">
                  <c:v>1.1200000000000001</c:v>
                </c:pt>
                <c:pt idx="1659">
                  <c:v>1.1200000000000001</c:v>
                </c:pt>
                <c:pt idx="1660">
                  <c:v>1.1200000000000001</c:v>
                </c:pt>
                <c:pt idx="1661">
                  <c:v>1.1200000000000001</c:v>
                </c:pt>
                <c:pt idx="1662">
                  <c:v>1.1200000000000001</c:v>
                </c:pt>
                <c:pt idx="1663">
                  <c:v>1.1200000000000001</c:v>
                </c:pt>
                <c:pt idx="1664">
                  <c:v>1.1200000000000001</c:v>
                </c:pt>
                <c:pt idx="1665">
                  <c:v>1.1200000000000001</c:v>
                </c:pt>
                <c:pt idx="1666">
                  <c:v>1.1200000000000001</c:v>
                </c:pt>
                <c:pt idx="1667">
                  <c:v>1.1559999999999999</c:v>
                </c:pt>
                <c:pt idx="1668">
                  <c:v>1.1559999999999999</c:v>
                </c:pt>
                <c:pt idx="1669">
                  <c:v>1.1559999999999999</c:v>
                </c:pt>
                <c:pt idx="1670">
                  <c:v>1.1559999999999999</c:v>
                </c:pt>
                <c:pt idx="1671">
                  <c:v>1.1559999999999999</c:v>
                </c:pt>
                <c:pt idx="1672">
                  <c:v>1.1559999999999999</c:v>
                </c:pt>
                <c:pt idx="1673">
                  <c:v>1.1559999999999999</c:v>
                </c:pt>
                <c:pt idx="1674">
                  <c:v>1.1559999999999999</c:v>
                </c:pt>
                <c:pt idx="1675">
                  <c:v>1.1559999999999999</c:v>
                </c:pt>
                <c:pt idx="1676">
                  <c:v>1.1559999999999999</c:v>
                </c:pt>
                <c:pt idx="1677">
                  <c:v>1.1559999999999999</c:v>
                </c:pt>
                <c:pt idx="1678">
                  <c:v>1.1559999999999999</c:v>
                </c:pt>
                <c:pt idx="1679">
                  <c:v>1.1559999999999999</c:v>
                </c:pt>
                <c:pt idx="1680">
                  <c:v>1.1559999999999999</c:v>
                </c:pt>
                <c:pt idx="1681">
                  <c:v>1.1559999999999999</c:v>
                </c:pt>
                <c:pt idx="1682">
                  <c:v>1.1559999999999999</c:v>
                </c:pt>
                <c:pt idx="1683">
                  <c:v>1.1559999999999999</c:v>
                </c:pt>
                <c:pt idx="1684">
                  <c:v>1.1559999999999999</c:v>
                </c:pt>
                <c:pt idx="1685">
                  <c:v>1.1559999999999999</c:v>
                </c:pt>
                <c:pt idx="1686">
                  <c:v>1.1559999999999999</c:v>
                </c:pt>
                <c:pt idx="1687">
                  <c:v>1.1559999999999999</c:v>
                </c:pt>
                <c:pt idx="1688">
                  <c:v>1.1559999999999999</c:v>
                </c:pt>
                <c:pt idx="1689">
                  <c:v>1.1559999999999999</c:v>
                </c:pt>
                <c:pt idx="1690">
                  <c:v>1.1559999999999999</c:v>
                </c:pt>
                <c:pt idx="1691">
                  <c:v>1.1559999999999999</c:v>
                </c:pt>
                <c:pt idx="1692">
                  <c:v>1.1559999999999999</c:v>
                </c:pt>
                <c:pt idx="1693">
                  <c:v>1.1559999999999999</c:v>
                </c:pt>
                <c:pt idx="1694">
                  <c:v>1.1559999999999999</c:v>
                </c:pt>
                <c:pt idx="1695">
                  <c:v>1.1559999999999999</c:v>
                </c:pt>
                <c:pt idx="1696">
                  <c:v>1.1559999999999999</c:v>
                </c:pt>
                <c:pt idx="1697">
                  <c:v>1.1559999999999999</c:v>
                </c:pt>
                <c:pt idx="1698">
                  <c:v>1.1559999999999999</c:v>
                </c:pt>
                <c:pt idx="1699">
                  <c:v>1.1819999999999999</c:v>
                </c:pt>
                <c:pt idx="1700">
                  <c:v>1.1919999999999999</c:v>
                </c:pt>
                <c:pt idx="1701">
                  <c:v>1.1919999999999999</c:v>
                </c:pt>
                <c:pt idx="1702">
                  <c:v>1.1919999999999999</c:v>
                </c:pt>
                <c:pt idx="1703">
                  <c:v>1.1919999999999999</c:v>
                </c:pt>
                <c:pt idx="1704">
                  <c:v>1.1919999999999999</c:v>
                </c:pt>
                <c:pt idx="1705">
                  <c:v>1.1919999999999999</c:v>
                </c:pt>
                <c:pt idx="1706">
                  <c:v>1.1919999999999999</c:v>
                </c:pt>
                <c:pt idx="1707">
                  <c:v>1.1919999999999999</c:v>
                </c:pt>
                <c:pt idx="1708">
                  <c:v>1.1919999999999999</c:v>
                </c:pt>
                <c:pt idx="1709">
                  <c:v>1.1919999999999999</c:v>
                </c:pt>
                <c:pt idx="1710">
                  <c:v>1.1919999999999999</c:v>
                </c:pt>
                <c:pt idx="1711">
                  <c:v>1.1919999999999999</c:v>
                </c:pt>
                <c:pt idx="1712">
                  <c:v>1.1919999999999999</c:v>
                </c:pt>
                <c:pt idx="1713">
                  <c:v>1.1919999999999999</c:v>
                </c:pt>
                <c:pt idx="1714">
                  <c:v>1.1919999999999999</c:v>
                </c:pt>
                <c:pt idx="1715">
                  <c:v>1.1919999999999999</c:v>
                </c:pt>
                <c:pt idx="1716">
                  <c:v>1.1919999999999999</c:v>
                </c:pt>
                <c:pt idx="1717">
                  <c:v>1.1919999999999999</c:v>
                </c:pt>
                <c:pt idx="1718">
                  <c:v>1.1919999999999999</c:v>
                </c:pt>
                <c:pt idx="1719">
                  <c:v>1.1919999999999999</c:v>
                </c:pt>
                <c:pt idx="1720">
                  <c:v>1.1919999999999999</c:v>
                </c:pt>
                <c:pt idx="1721">
                  <c:v>1.1919999999999999</c:v>
                </c:pt>
                <c:pt idx="1722">
                  <c:v>1.1919999999999999</c:v>
                </c:pt>
                <c:pt idx="1723">
                  <c:v>1.1919999999999999</c:v>
                </c:pt>
                <c:pt idx="1724">
                  <c:v>1.1919999999999999</c:v>
                </c:pt>
                <c:pt idx="1725">
                  <c:v>1.1919999999999999</c:v>
                </c:pt>
                <c:pt idx="1726">
                  <c:v>1.1919999999999999</c:v>
                </c:pt>
                <c:pt idx="1727">
                  <c:v>1.1919999999999999</c:v>
                </c:pt>
                <c:pt idx="1728">
                  <c:v>1.1919999999999999</c:v>
                </c:pt>
                <c:pt idx="1729">
                  <c:v>1.1919999999999999</c:v>
                </c:pt>
                <c:pt idx="1730">
                  <c:v>1.1919999999999999</c:v>
                </c:pt>
                <c:pt idx="1731">
                  <c:v>1.1919999999999999</c:v>
                </c:pt>
                <c:pt idx="1732">
                  <c:v>1.212</c:v>
                </c:pt>
                <c:pt idx="1733">
                  <c:v>1.226</c:v>
                </c:pt>
                <c:pt idx="1734">
                  <c:v>1.226</c:v>
                </c:pt>
                <c:pt idx="1735">
                  <c:v>1.226</c:v>
                </c:pt>
                <c:pt idx="1736">
                  <c:v>1.226</c:v>
                </c:pt>
                <c:pt idx="1737">
                  <c:v>1.226</c:v>
                </c:pt>
                <c:pt idx="1738">
                  <c:v>1.226</c:v>
                </c:pt>
                <c:pt idx="1739">
                  <c:v>1.226</c:v>
                </c:pt>
                <c:pt idx="1740">
                  <c:v>1.226</c:v>
                </c:pt>
                <c:pt idx="1741">
                  <c:v>1.226</c:v>
                </c:pt>
                <c:pt idx="1742">
                  <c:v>1.226</c:v>
                </c:pt>
                <c:pt idx="1743">
                  <c:v>1.226</c:v>
                </c:pt>
                <c:pt idx="1744">
                  <c:v>1.226</c:v>
                </c:pt>
                <c:pt idx="1745">
                  <c:v>1.226</c:v>
                </c:pt>
                <c:pt idx="1746">
                  <c:v>1.226</c:v>
                </c:pt>
                <c:pt idx="1747">
                  <c:v>1.226</c:v>
                </c:pt>
                <c:pt idx="1748">
                  <c:v>1.226</c:v>
                </c:pt>
                <c:pt idx="1749">
                  <c:v>1.226</c:v>
                </c:pt>
                <c:pt idx="1750">
                  <c:v>1.226</c:v>
                </c:pt>
                <c:pt idx="1751">
                  <c:v>1.226</c:v>
                </c:pt>
                <c:pt idx="1752">
                  <c:v>1.226</c:v>
                </c:pt>
                <c:pt idx="1753">
                  <c:v>1.226</c:v>
                </c:pt>
                <c:pt idx="1754">
                  <c:v>1.226</c:v>
                </c:pt>
                <c:pt idx="1755">
                  <c:v>1.226</c:v>
                </c:pt>
                <c:pt idx="1756">
                  <c:v>1.226</c:v>
                </c:pt>
                <c:pt idx="1757">
                  <c:v>1.226</c:v>
                </c:pt>
                <c:pt idx="1758">
                  <c:v>1.226</c:v>
                </c:pt>
                <c:pt idx="1759">
                  <c:v>1.226</c:v>
                </c:pt>
                <c:pt idx="1760">
                  <c:v>1.226</c:v>
                </c:pt>
                <c:pt idx="1761">
                  <c:v>1.226</c:v>
                </c:pt>
                <c:pt idx="1762">
                  <c:v>1.226</c:v>
                </c:pt>
                <c:pt idx="1763">
                  <c:v>1.232</c:v>
                </c:pt>
                <c:pt idx="1764">
                  <c:v>1.256</c:v>
                </c:pt>
                <c:pt idx="1765">
                  <c:v>1.256</c:v>
                </c:pt>
                <c:pt idx="1766">
                  <c:v>1.256</c:v>
                </c:pt>
                <c:pt idx="1767">
                  <c:v>1.256</c:v>
                </c:pt>
                <c:pt idx="1768">
                  <c:v>1.256</c:v>
                </c:pt>
                <c:pt idx="1769">
                  <c:v>1.256</c:v>
                </c:pt>
                <c:pt idx="1770">
                  <c:v>1.256</c:v>
                </c:pt>
                <c:pt idx="1771">
                  <c:v>1.256</c:v>
                </c:pt>
                <c:pt idx="1772">
                  <c:v>1.256</c:v>
                </c:pt>
                <c:pt idx="1773">
                  <c:v>1.256</c:v>
                </c:pt>
                <c:pt idx="1774">
                  <c:v>1.256</c:v>
                </c:pt>
                <c:pt idx="1775">
                  <c:v>1.256</c:v>
                </c:pt>
                <c:pt idx="1776">
                  <c:v>1.256</c:v>
                </c:pt>
                <c:pt idx="1777">
                  <c:v>1.256</c:v>
                </c:pt>
                <c:pt idx="1778">
                  <c:v>1.256</c:v>
                </c:pt>
                <c:pt idx="1779">
                  <c:v>1.256</c:v>
                </c:pt>
                <c:pt idx="1780">
                  <c:v>1.256</c:v>
                </c:pt>
                <c:pt idx="1781">
                  <c:v>1.256</c:v>
                </c:pt>
                <c:pt idx="1782">
                  <c:v>1.256</c:v>
                </c:pt>
                <c:pt idx="1783">
                  <c:v>1.256</c:v>
                </c:pt>
                <c:pt idx="1784">
                  <c:v>1.256</c:v>
                </c:pt>
                <c:pt idx="1785">
                  <c:v>1.256</c:v>
                </c:pt>
                <c:pt idx="1786">
                  <c:v>1.256</c:v>
                </c:pt>
                <c:pt idx="1787">
                  <c:v>1.256</c:v>
                </c:pt>
                <c:pt idx="1788">
                  <c:v>1.256</c:v>
                </c:pt>
                <c:pt idx="1789">
                  <c:v>1.256</c:v>
                </c:pt>
                <c:pt idx="1790">
                  <c:v>1.256</c:v>
                </c:pt>
                <c:pt idx="1791">
                  <c:v>1.256</c:v>
                </c:pt>
                <c:pt idx="1792">
                  <c:v>1.282</c:v>
                </c:pt>
                <c:pt idx="1793">
                  <c:v>1.282</c:v>
                </c:pt>
                <c:pt idx="1794">
                  <c:v>1.282</c:v>
                </c:pt>
                <c:pt idx="1795">
                  <c:v>1.282</c:v>
                </c:pt>
                <c:pt idx="1796">
                  <c:v>1.282</c:v>
                </c:pt>
                <c:pt idx="1797">
                  <c:v>1.282</c:v>
                </c:pt>
                <c:pt idx="1798">
                  <c:v>1.282</c:v>
                </c:pt>
                <c:pt idx="1799">
                  <c:v>1.282</c:v>
                </c:pt>
                <c:pt idx="1800">
                  <c:v>1.282</c:v>
                </c:pt>
                <c:pt idx="1801">
                  <c:v>1.282</c:v>
                </c:pt>
                <c:pt idx="1802">
                  <c:v>1.282</c:v>
                </c:pt>
                <c:pt idx="1803">
                  <c:v>1.282</c:v>
                </c:pt>
                <c:pt idx="1804">
                  <c:v>1.282</c:v>
                </c:pt>
                <c:pt idx="1805">
                  <c:v>1.282</c:v>
                </c:pt>
                <c:pt idx="1806">
                  <c:v>1.282</c:v>
                </c:pt>
                <c:pt idx="1807">
                  <c:v>1.282</c:v>
                </c:pt>
                <c:pt idx="1808">
                  <c:v>1.282</c:v>
                </c:pt>
                <c:pt idx="1809">
                  <c:v>1.282</c:v>
                </c:pt>
                <c:pt idx="1810">
                  <c:v>1.282</c:v>
                </c:pt>
                <c:pt idx="1811">
                  <c:v>1.282</c:v>
                </c:pt>
                <c:pt idx="1812">
                  <c:v>1.282</c:v>
                </c:pt>
                <c:pt idx="1813">
                  <c:v>1.282</c:v>
                </c:pt>
                <c:pt idx="1814">
                  <c:v>1.282</c:v>
                </c:pt>
                <c:pt idx="1815">
                  <c:v>1.286</c:v>
                </c:pt>
                <c:pt idx="1816">
                  <c:v>1.306</c:v>
                </c:pt>
                <c:pt idx="1817">
                  <c:v>1.306</c:v>
                </c:pt>
                <c:pt idx="1818">
                  <c:v>1.306</c:v>
                </c:pt>
                <c:pt idx="1819">
                  <c:v>1.306</c:v>
                </c:pt>
                <c:pt idx="1820">
                  <c:v>1.306</c:v>
                </c:pt>
                <c:pt idx="1821">
                  <c:v>1.306</c:v>
                </c:pt>
                <c:pt idx="1822">
                  <c:v>1.306</c:v>
                </c:pt>
                <c:pt idx="1823">
                  <c:v>1.306</c:v>
                </c:pt>
                <c:pt idx="1824">
                  <c:v>1.306</c:v>
                </c:pt>
                <c:pt idx="1825">
                  <c:v>1.306</c:v>
                </c:pt>
                <c:pt idx="1826">
                  <c:v>1.306</c:v>
                </c:pt>
                <c:pt idx="1827">
                  <c:v>1.306</c:v>
                </c:pt>
                <c:pt idx="1828">
                  <c:v>1.306</c:v>
                </c:pt>
                <c:pt idx="1829">
                  <c:v>1.306</c:v>
                </c:pt>
                <c:pt idx="1830">
                  <c:v>1.306</c:v>
                </c:pt>
                <c:pt idx="1831">
                  <c:v>1.306</c:v>
                </c:pt>
                <c:pt idx="1832">
                  <c:v>1.306</c:v>
                </c:pt>
                <c:pt idx="1833">
                  <c:v>1.306</c:v>
                </c:pt>
                <c:pt idx="1834">
                  <c:v>1.306</c:v>
                </c:pt>
                <c:pt idx="1835">
                  <c:v>1.306</c:v>
                </c:pt>
                <c:pt idx="1836">
                  <c:v>1.306</c:v>
                </c:pt>
                <c:pt idx="1837">
                  <c:v>1.306</c:v>
                </c:pt>
                <c:pt idx="1838">
                  <c:v>1.306</c:v>
                </c:pt>
                <c:pt idx="1839">
                  <c:v>1.33</c:v>
                </c:pt>
                <c:pt idx="1840">
                  <c:v>1.3320000000000001</c:v>
                </c:pt>
                <c:pt idx="1841">
                  <c:v>1.3320000000000001</c:v>
                </c:pt>
                <c:pt idx="1842">
                  <c:v>1.3320000000000001</c:v>
                </c:pt>
                <c:pt idx="1843">
                  <c:v>1.3320000000000001</c:v>
                </c:pt>
                <c:pt idx="1844">
                  <c:v>1.3320000000000001</c:v>
                </c:pt>
                <c:pt idx="1845">
                  <c:v>1.3320000000000001</c:v>
                </c:pt>
                <c:pt idx="1846">
                  <c:v>1.3320000000000001</c:v>
                </c:pt>
                <c:pt idx="1847">
                  <c:v>1.3320000000000001</c:v>
                </c:pt>
                <c:pt idx="1848">
                  <c:v>1.3320000000000001</c:v>
                </c:pt>
                <c:pt idx="1849">
                  <c:v>1.3320000000000001</c:v>
                </c:pt>
                <c:pt idx="1850">
                  <c:v>1.3320000000000001</c:v>
                </c:pt>
                <c:pt idx="1851">
                  <c:v>1.3320000000000001</c:v>
                </c:pt>
                <c:pt idx="1852">
                  <c:v>1.3320000000000001</c:v>
                </c:pt>
                <c:pt idx="1853">
                  <c:v>1.3320000000000001</c:v>
                </c:pt>
                <c:pt idx="1854">
                  <c:v>1.3320000000000001</c:v>
                </c:pt>
                <c:pt idx="1855">
                  <c:v>1.3320000000000001</c:v>
                </c:pt>
                <c:pt idx="1856">
                  <c:v>1.3320000000000001</c:v>
                </c:pt>
                <c:pt idx="1857">
                  <c:v>1.3320000000000001</c:v>
                </c:pt>
                <c:pt idx="1858">
                  <c:v>1.3320000000000001</c:v>
                </c:pt>
                <c:pt idx="1859">
                  <c:v>1.3320000000000001</c:v>
                </c:pt>
                <c:pt idx="1860">
                  <c:v>1.3320000000000001</c:v>
                </c:pt>
                <c:pt idx="1861">
                  <c:v>1.3320000000000001</c:v>
                </c:pt>
                <c:pt idx="1862">
                  <c:v>1.3320000000000001</c:v>
                </c:pt>
                <c:pt idx="1863">
                  <c:v>1.3320000000000001</c:v>
                </c:pt>
                <c:pt idx="1864">
                  <c:v>1.3560000000000001</c:v>
                </c:pt>
                <c:pt idx="1865">
                  <c:v>1.3560000000000001</c:v>
                </c:pt>
                <c:pt idx="1866">
                  <c:v>1.3560000000000001</c:v>
                </c:pt>
                <c:pt idx="1867">
                  <c:v>1.3560000000000001</c:v>
                </c:pt>
                <c:pt idx="1868">
                  <c:v>1.3560000000000001</c:v>
                </c:pt>
                <c:pt idx="1869">
                  <c:v>1.3560000000000001</c:v>
                </c:pt>
                <c:pt idx="1870">
                  <c:v>1.3560000000000001</c:v>
                </c:pt>
                <c:pt idx="1871">
                  <c:v>1.3560000000000001</c:v>
                </c:pt>
                <c:pt idx="1872">
                  <c:v>1.3560000000000001</c:v>
                </c:pt>
                <c:pt idx="1873">
                  <c:v>1.3560000000000001</c:v>
                </c:pt>
                <c:pt idx="1874">
                  <c:v>1.3560000000000001</c:v>
                </c:pt>
                <c:pt idx="1875">
                  <c:v>1.3560000000000001</c:v>
                </c:pt>
                <c:pt idx="1876">
                  <c:v>1.3560000000000001</c:v>
                </c:pt>
                <c:pt idx="1877">
                  <c:v>1.3560000000000001</c:v>
                </c:pt>
                <c:pt idx="1878">
                  <c:v>1.3560000000000001</c:v>
                </c:pt>
                <c:pt idx="1879">
                  <c:v>1.3560000000000001</c:v>
                </c:pt>
                <c:pt idx="1880">
                  <c:v>1.3560000000000001</c:v>
                </c:pt>
                <c:pt idx="1881">
                  <c:v>1.3560000000000001</c:v>
                </c:pt>
                <c:pt idx="1882">
                  <c:v>1.3560000000000001</c:v>
                </c:pt>
                <c:pt idx="1883">
                  <c:v>1.3560000000000001</c:v>
                </c:pt>
                <c:pt idx="1884">
                  <c:v>1.3560000000000001</c:v>
                </c:pt>
                <c:pt idx="1885">
                  <c:v>1.3560000000000001</c:v>
                </c:pt>
                <c:pt idx="1886">
                  <c:v>1.3560000000000001</c:v>
                </c:pt>
                <c:pt idx="1887">
                  <c:v>1.37</c:v>
                </c:pt>
                <c:pt idx="1888">
                  <c:v>1.3859999999999999</c:v>
                </c:pt>
                <c:pt idx="1889">
                  <c:v>1.3859999999999999</c:v>
                </c:pt>
                <c:pt idx="1890">
                  <c:v>1.3859999999999999</c:v>
                </c:pt>
                <c:pt idx="1891">
                  <c:v>1.3859999999999999</c:v>
                </c:pt>
                <c:pt idx="1892">
                  <c:v>1.3859999999999999</c:v>
                </c:pt>
                <c:pt idx="1893">
                  <c:v>1.3859999999999999</c:v>
                </c:pt>
                <c:pt idx="1894">
                  <c:v>1.3859999999999999</c:v>
                </c:pt>
                <c:pt idx="1895">
                  <c:v>1.3859999999999999</c:v>
                </c:pt>
                <c:pt idx="1896">
                  <c:v>1.3859999999999999</c:v>
                </c:pt>
                <c:pt idx="1897">
                  <c:v>1.3859999999999999</c:v>
                </c:pt>
                <c:pt idx="1898">
                  <c:v>1.3859999999999999</c:v>
                </c:pt>
                <c:pt idx="1899">
                  <c:v>1.3859999999999999</c:v>
                </c:pt>
                <c:pt idx="1900">
                  <c:v>1.3859999999999999</c:v>
                </c:pt>
                <c:pt idx="1901">
                  <c:v>1.3859999999999999</c:v>
                </c:pt>
                <c:pt idx="1902">
                  <c:v>1.3859999999999999</c:v>
                </c:pt>
                <c:pt idx="1903">
                  <c:v>1.3859999999999999</c:v>
                </c:pt>
                <c:pt idx="1904">
                  <c:v>1.3859999999999999</c:v>
                </c:pt>
                <c:pt idx="1905">
                  <c:v>1.3859999999999999</c:v>
                </c:pt>
                <c:pt idx="1906">
                  <c:v>1.3859999999999999</c:v>
                </c:pt>
                <c:pt idx="1907">
                  <c:v>1.3859999999999999</c:v>
                </c:pt>
                <c:pt idx="1908">
                  <c:v>1.3859999999999999</c:v>
                </c:pt>
                <c:pt idx="1909">
                  <c:v>1.3859999999999999</c:v>
                </c:pt>
                <c:pt idx="1910">
                  <c:v>1.3859999999999999</c:v>
                </c:pt>
                <c:pt idx="1911">
                  <c:v>1.3859999999999999</c:v>
                </c:pt>
                <c:pt idx="1912">
                  <c:v>1.3859999999999999</c:v>
                </c:pt>
                <c:pt idx="1913">
                  <c:v>1.3859999999999999</c:v>
                </c:pt>
                <c:pt idx="1914">
                  <c:v>1.3859999999999999</c:v>
                </c:pt>
                <c:pt idx="1915">
                  <c:v>1.3859999999999999</c:v>
                </c:pt>
                <c:pt idx="1916">
                  <c:v>1.3859999999999999</c:v>
                </c:pt>
                <c:pt idx="1917">
                  <c:v>1.41</c:v>
                </c:pt>
                <c:pt idx="1918">
                  <c:v>1.4139999999999999</c:v>
                </c:pt>
                <c:pt idx="1919">
                  <c:v>1.4139999999999999</c:v>
                </c:pt>
                <c:pt idx="1920">
                  <c:v>1.4139999999999999</c:v>
                </c:pt>
                <c:pt idx="1921">
                  <c:v>1.4139999999999999</c:v>
                </c:pt>
                <c:pt idx="1922">
                  <c:v>1.4139999999999999</c:v>
                </c:pt>
                <c:pt idx="1923">
                  <c:v>1.4139999999999999</c:v>
                </c:pt>
                <c:pt idx="1924">
                  <c:v>1.4139999999999999</c:v>
                </c:pt>
                <c:pt idx="1925">
                  <c:v>1.4139999999999999</c:v>
                </c:pt>
                <c:pt idx="1926">
                  <c:v>1.4139999999999999</c:v>
                </c:pt>
                <c:pt idx="1927">
                  <c:v>1.4139999999999999</c:v>
                </c:pt>
                <c:pt idx="1928">
                  <c:v>1.4139999999999999</c:v>
                </c:pt>
                <c:pt idx="1929">
                  <c:v>1.4139999999999999</c:v>
                </c:pt>
                <c:pt idx="1930">
                  <c:v>1.4139999999999999</c:v>
                </c:pt>
                <c:pt idx="1931">
                  <c:v>1.4139999999999999</c:v>
                </c:pt>
                <c:pt idx="1932">
                  <c:v>1.4139999999999999</c:v>
                </c:pt>
                <c:pt idx="1933">
                  <c:v>1.4139999999999999</c:v>
                </c:pt>
                <c:pt idx="1934">
                  <c:v>1.4139999999999999</c:v>
                </c:pt>
                <c:pt idx="1935">
                  <c:v>1.4139999999999999</c:v>
                </c:pt>
                <c:pt idx="1936">
                  <c:v>1.4139999999999999</c:v>
                </c:pt>
                <c:pt idx="1937">
                  <c:v>1.4139999999999999</c:v>
                </c:pt>
                <c:pt idx="1938">
                  <c:v>1.4139999999999999</c:v>
                </c:pt>
                <c:pt idx="1939">
                  <c:v>1.4139999999999999</c:v>
                </c:pt>
                <c:pt idx="1940">
                  <c:v>1.4139999999999999</c:v>
                </c:pt>
                <c:pt idx="1941">
                  <c:v>1.4139999999999999</c:v>
                </c:pt>
                <c:pt idx="1942">
                  <c:v>1.4139999999999999</c:v>
                </c:pt>
                <c:pt idx="1943">
                  <c:v>1.4139999999999999</c:v>
                </c:pt>
                <c:pt idx="1944">
                  <c:v>1.4139999999999999</c:v>
                </c:pt>
                <c:pt idx="1945">
                  <c:v>1.44</c:v>
                </c:pt>
                <c:pt idx="1946">
                  <c:v>1.44</c:v>
                </c:pt>
                <c:pt idx="1947">
                  <c:v>1.44</c:v>
                </c:pt>
                <c:pt idx="1948">
                  <c:v>1.44</c:v>
                </c:pt>
                <c:pt idx="1949">
                  <c:v>1.44</c:v>
                </c:pt>
                <c:pt idx="1950">
                  <c:v>1.44</c:v>
                </c:pt>
                <c:pt idx="1951">
                  <c:v>1.44</c:v>
                </c:pt>
                <c:pt idx="1952">
                  <c:v>1.44</c:v>
                </c:pt>
                <c:pt idx="1953">
                  <c:v>1.44</c:v>
                </c:pt>
                <c:pt idx="1954">
                  <c:v>1.44</c:v>
                </c:pt>
                <c:pt idx="1955">
                  <c:v>1.44</c:v>
                </c:pt>
                <c:pt idx="1956">
                  <c:v>1.44</c:v>
                </c:pt>
                <c:pt idx="1957">
                  <c:v>1.44</c:v>
                </c:pt>
                <c:pt idx="1958">
                  <c:v>1.44</c:v>
                </c:pt>
                <c:pt idx="1959">
                  <c:v>1.44</c:v>
                </c:pt>
                <c:pt idx="1960">
                  <c:v>1.44</c:v>
                </c:pt>
                <c:pt idx="1961">
                  <c:v>1.44</c:v>
                </c:pt>
                <c:pt idx="1962">
                  <c:v>1.44</c:v>
                </c:pt>
                <c:pt idx="1963">
                  <c:v>1.44</c:v>
                </c:pt>
                <c:pt idx="1964">
                  <c:v>1.44</c:v>
                </c:pt>
                <c:pt idx="1965">
                  <c:v>1.44</c:v>
                </c:pt>
                <c:pt idx="1966">
                  <c:v>1.44</c:v>
                </c:pt>
                <c:pt idx="1967">
                  <c:v>1.44</c:v>
                </c:pt>
                <c:pt idx="1968">
                  <c:v>1.44</c:v>
                </c:pt>
                <c:pt idx="1969">
                  <c:v>1.44</c:v>
                </c:pt>
                <c:pt idx="1970">
                  <c:v>1.44</c:v>
                </c:pt>
                <c:pt idx="1971">
                  <c:v>1.45</c:v>
                </c:pt>
                <c:pt idx="1972">
                  <c:v>1.472</c:v>
                </c:pt>
                <c:pt idx="1973">
                  <c:v>1.472</c:v>
                </c:pt>
                <c:pt idx="1974">
                  <c:v>1.472</c:v>
                </c:pt>
                <c:pt idx="1975">
                  <c:v>1.472</c:v>
                </c:pt>
                <c:pt idx="1976">
                  <c:v>1.472</c:v>
                </c:pt>
                <c:pt idx="1977">
                  <c:v>1.472</c:v>
                </c:pt>
                <c:pt idx="1978">
                  <c:v>1.472</c:v>
                </c:pt>
                <c:pt idx="1979">
                  <c:v>1.472</c:v>
                </c:pt>
                <c:pt idx="1980">
                  <c:v>1.472</c:v>
                </c:pt>
                <c:pt idx="1981">
                  <c:v>1.472</c:v>
                </c:pt>
                <c:pt idx="1982">
                  <c:v>1.472</c:v>
                </c:pt>
                <c:pt idx="1983">
                  <c:v>1.472</c:v>
                </c:pt>
                <c:pt idx="1984">
                  <c:v>1.472</c:v>
                </c:pt>
                <c:pt idx="1985">
                  <c:v>1.472</c:v>
                </c:pt>
                <c:pt idx="1986">
                  <c:v>1.472</c:v>
                </c:pt>
                <c:pt idx="1987">
                  <c:v>1.472</c:v>
                </c:pt>
                <c:pt idx="1988">
                  <c:v>1.472</c:v>
                </c:pt>
                <c:pt idx="1989">
                  <c:v>1.472</c:v>
                </c:pt>
                <c:pt idx="1990">
                  <c:v>1.472</c:v>
                </c:pt>
                <c:pt idx="1991">
                  <c:v>1.472</c:v>
                </c:pt>
                <c:pt idx="1992">
                  <c:v>1.472</c:v>
                </c:pt>
                <c:pt idx="1993">
                  <c:v>1.472</c:v>
                </c:pt>
                <c:pt idx="1994">
                  <c:v>1.472</c:v>
                </c:pt>
                <c:pt idx="1995">
                  <c:v>1.472</c:v>
                </c:pt>
                <c:pt idx="1996">
                  <c:v>1.472</c:v>
                </c:pt>
                <c:pt idx="1997">
                  <c:v>1.472</c:v>
                </c:pt>
                <c:pt idx="1998">
                  <c:v>1.472</c:v>
                </c:pt>
                <c:pt idx="1999">
                  <c:v>1.472</c:v>
                </c:pt>
                <c:pt idx="2000">
                  <c:v>1.472</c:v>
                </c:pt>
                <c:pt idx="2001">
                  <c:v>1.472</c:v>
                </c:pt>
                <c:pt idx="2002">
                  <c:v>1.472</c:v>
                </c:pt>
                <c:pt idx="2003">
                  <c:v>1.472</c:v>
                </c:pt>
                <c:pt idx="2004">
                  <c:v>1.48</c:v>
                </c:pt>
                <c:pt idx="2005">
                  <c:v>1.498</c:v>
                </c:pt>
                <c:pt idx="2006">
                  <c:v>1.498</c:v>
                </c:pt>
                <c:pt idx="2007">
                  <c:v>1.498</c:v>
                </c:pt>
                <c:pt idx="2008">
                  <c:v>1.498</c:v>
                </c:pt>
                <c:pt idx="2009">
                  <c:v>1.498</c:v>
                </c:pt>
                <c:pt idx="2010">
                  <c:v>1.498</c:v>
                </c:pt>
                <c:pt idx="2011">
                  <c:v>1.498</c:v>
                </c:pt>
                <c:pt idx="2012">
                  <c:v>1.498</c:v>
                </c:pt>
                <c:pt idx="2013">
                  <c:v>1.498</c:v>
                </c:pt>
                <c:pt idx="2014">
                  <c:v>1.498</c:v>
                </c:pt>
                <c:pt idx="2015">
                  <c:v>1.498</c:v>
                </c:pt>
                <c:pt idx="2016">
                  <c:v>1.498</c:v>
                </c:pt>
                <c:pt idx="2017">
                  <c:v>1.498</c:v>
                </c:pt>
                <c:pt idx="2018">
                  <c:v>1.498</c:v>
                </c:pt>
                <c:pt idx="2019">
                  <c:v>1.498</c:v>
                </c:pt>
                <c:pt idx="2020">
                  <c:v>1.498</c:v>
                </c:pt>
                <c:pt idx="2021">
                  <c:v>1.498</c:v>
                </c:pt>
                <c:pt idx="2022">
                  <c:v>1.498</c:v>
                </c:pt>
                <c:pt idx="2023">
                  <c:v>1.498</c:v>
                </c:pt>
                <c:pt idx="2024">
                  <c:v>1.498</c:v>
                </c:pt>
                <c:pt idx="2025">
                  <c:v>1.498</c:v>
                </c:pt>
                <c:pt idx="2026">
                  <c:v>1.498</c:v>
                </c:pt>
                <c:pt idx="2027">
                  <c:v>1.498</c:v>
                </c:pt>
                <c:pt idx="2028">
                  <c:v>1.498</c:v>
                </c:pt>
                <c:pt idx="2029">
                  <c:v>1.498</c:v>
                </c:pt>
                <c:pt idx="2030">
                  <c:v>1.498</c:v>
                </c:pt>
                <c:pt idx="2031">
                  <c:v>1.498</c:v>
                </c:pt>
                <c:pt idx="2032">
                  <c:v>1.534</c:v>
                </c:pt>
                <c:pt idx="2033">
                  <c:v>1.534</c:v>
                </c:pt>
                <c:pt idx="2034">
                  <c:v>1.534</c:v>
                </c:pt>
                <c:pt idx="2035">
                  <c:v>1.534</c:v>
                </c:pt>
                <c:pt idx="2036">
                  <c:v>1.534</c:v>
                </c:pt>
                <c:pt idx="2037">
                  <c:v>1.534</c:v>
                </c:pt>
                <c:pt idx="2038">
                  <c:v>1.534</c:v>
                </c:pt>
                <c:pt idx="2039">
                  <c:v>1.534</c:v>
                </c:pt>
                <c:pt idx="2040">
                  <c:v>1.534</c:v>
                </c:pt>
                <c:pt idx="2041">
                  <c:v>1.534</c:v>
                </c:pt>
                <c:pt idx="2042">
                  <c:v>1.534</c:v>
                </c:pt>
                <c:pt idx="2043">
                  <c:v>1.534</c:v>
                </c:pt>
                <c:pt idx="2044">
                  <c:v>1.534</c:v>
                </c:pt>
                <c:pt idx="2045">
                  <c:v>1.534</c:v>
                </c:pt>
                <c:pt idx="2046">
                  <c:v>1.534</c:v>
                </c:pt>
                <c:pt idx="2047">
                  <c:v>1.534</c:v>
                </c:pt>
                <c:pt idx="2048">
                  <c:v>1.534</c:v>
                </c:pt>
                <c:pt idx="2049">
                  <c:v>1.534</c:v>
                </c:pt>
                <c:pt idx="2050">
                  <c:v>1.534</c:v>
                </c:pt>
                <c:pt idx="2051">
                  <c:v>1.534</c:v>
                </c:pt>
                <c:pt idx="2052">
                  <c:v>1.534</c:v>
                </c:pt>
                <c:pt idx="2053">
                  <c:v>1.534</c:v>
                </c:pt>
                <c:pt idx="2054">
                  <c:v>1.534</c:v>
                </c:pt>
                <c:pt idx="2055">
                  <c:v>1.534</c:v>
                </c:pt>
                <c:pt idx="2056">
                  <c:v>1.534</c:v>
                </c:pt>
                <c:pt idx="2057">
                  <c:v>1.534</c:v>
                </c:pt>
                <c:pt idx="2058">
                  <c:v>1.534</c:v>
                </c:pt>
                <c:pt idx="2059">
                  <c:v>1.534</c:v>
                </c:pt>
                <c:pt idx="2060">
                  <c:v>1.534</c:v>
                </c:pt>
                <c:pt idx="2061">
                  <c:v>1.534</c:v>
                </c:pt>
                <c:pt idx="2062">
                  <c:v>1.534</c:v>
                </c:pt>
                <c:pt idx="2063">
                  <c:v>1.534</c:v>
                </c:pt>
                <c:pt idx="2064">
                  <c:v>1.534</c:v>
                </c:pt>
                <c:pt idx="2065">
                  <c:v>1.534</c:v>
                </c:pt>
                <c:pt idx="2066">
                  <c:v>1.534</c:v>
                </c:pt>
                <c:pt idx="2067">
                  <c:v>1.534</c:v>
                </c:pt>
                <c:pt idx="2068">
                  <c:v>1.534</c:v>
                </c:pt>
                <c:pt idx="2069">
                  <c:v>1.534</c:v>
                </c:pt>
                <c:pt idx="2070">
                  <c:v>1.5740000000000001</c:v>
                </c:pt>
                <c:pt idx="2071">
                  <c:v>1.5740000000000001</c:v>
                </c:pt>
                <c:pt idx="2072">
                  <c:v>1.5740000000000001</c:v>
                </c:pt>
                <c:pt idx="2073">
                  <c:v>1.5740000000000001</c:v>
                </c:pt>
                <c:pt idx="2074">
                  <c:v>1.5740000000000001</c:v>
                </c:pt>
                <c:pt idx="2075">
                  <c:v>1.5740000000000001</c:v>
                </c:pt>
                <c:pt idx="2076">
                  <c:v>1.5740000000000001</c:v>
                </c:pt>
                <c:pt idx="2077">
                  <c:v>1.5740000000000001</c:v>
                </c:pt>
                <c:pt idx="2078">
                  <c:v>1.5740000000000001</c:v>
                </c:pt>
                <c:pt idx="2079">
                  <c:v>1.5740000000000001</c:v>
                </c:pt>
                <c:pt idx="2080">
                  <c:v>1.5740000000000001</c:v>
                </c:pt>
                <c:pt idx="2081">
                  <c:v>1.5740000000000001</c:v>
                </c:pt>
                <c:pt idx="2082">
                  <c:v>1.5740000000000001</c:v>
                </c:pt>
                <c:pt idx="2083">
                  <c:v>1.5740000000000001</c:v>
                </c:pt>
                <c:pt idx="2084">
                  <c:v>1.5740000000000001</c:v>
                </c:pt>
                <c:pt idx="2085">
                  <c:v>1.5740000000000001</c:v>
                </c:pt>
                <c:pt idx="2086">
                  <c:v>1.5740000000000001</c:v>
                </c:pt>
                <c:pt idx="2087">
                  <c:v>1.5740000000000001</c:v>
                </c:pt>
                <c:pt idx="2088">
                  <c:v>1.5740000000000001</c:v>
                </c:pt>
                <c:pt idx="2089">
                  <c:v>1.5740000000000001</c:v>
                </c:pt>
                <c:pt idx="2090">
                  <c:v>1.5740000000000001</c:v>
                </c:pt>
                <c:pt idx="2091">
                  <c:v>1.5740000000000001</c:v>
                </c:pt>
                <c:pt idx="2092">
                  <c:v>1.5740000000000001</c:v>
                </c:pt>
                <c:pt idx="2093">
                  <c:v>1.5740000000000001</c:v>
                </c:pt>
                <c:pt idx="2094">
                  <c:v>1.5740000000000001</c:v>
                </c:pt>
                <c:pt idx="2095">
                  <c:v>1.5740000000000001</c:v>
                </c:pt>
                <c:pt idx="2096">
                  <c:v>1.5740000000000001</c:v>
                </c:pt>
                <c:pt idx="2097">
                  <c:v>1.5740000000000001</c:v>
                </c:pt>
                <c:pt idx="2098">
                  <c:v>1.5740000000000001</c:v>
                </c:pt>
                <c:pt idx="2099">
                  <c:v>1.5740000000000001</c:v>
                </c:pt>
                <c:pt idx="2100">
                  <c:v>1.5740000000000001</c:v>
                </c:pt>
                <c:pt idx="2101">
                  <c:v>1.5740000000000001</c:v>
                </c:pt>
                <c:pt idx="2102">
                  <c:v>1.5740000000000001</c:v>
                </c:pt>
                <c:pt idx="2103">
                  <c:v>1.5740000000000001</c:v>
                </c:pt>
                <c:pt idx="2104">
                  <c:v>1.5740000000000001</c:v>
                </c:pt>
                <c:pt idx="2105">
                  <c:v>1.5740000000000001</c:v>
                </c:pt>
                <c:pt idx="2106">
                  <c:v>1.5740000000000001</c:v>
                </c:pt>
                <c:pt idx="2107">
                  <c:v>1.5740000000000001</c:v>
                </c:pt>
                <c:pt idx="2108">
                  <c:v>1.5740000000000001</c:v>
                </c:pt>
                <c:pt idx="2109">
                  <c:v>1.5740000000000001</c:v>
                </c:pt>
                <c:pt idx="2110">
                  <c:v>1.5740000000000001</c:v>
                </c:pt>
                <c:pt idx="2111">
                  <c:v>1.5740000000000001</c:v>
                </c:pt>
                <c:pt idx="2112">
                  <c:v>1.61</c:v>
                </c:pt>
                <c:pt idx="2113">
                  <c:v>1.61</c:v>
                </c:pt>
                <c:pt idx="2114">
                  <c:v>1.61</c:v>
                </c:pt>
                <c:pt idx="2115">
                  <c:v>1.61</c:v>
                </c:pt>
                <c:pt idx="2116">
                  <c:v>1.61</c:v>
                </c:pt>
                <c:pt idx="2117">
                  <c:v>1.61</c:v>
                </c:pt>
                <c:pt idx="2118">
                  <c:v>1.61</c:v>
                </c:pt>
                <c:pt idx="2119">
                  <c:v>1.61</c:v>
                </c:pt>
                <c:pt idx="2120">
                  <c:v>1.61</c:v>
                </c:pt>
                <c:pt idx="2121">
                  <c:v>1.61</c:v>
                </c:pt>
                <c:pt idx="2122">
                  <c:v>1.61</c:v>
                </c:pt>
                <c:pt idx="2123">
                  <c:v>1.61</c:v>
                </c:pt>
                <c:pt idx="2124">
                  <c:v>1.61</c:v>
                </c:pt>
                <c:pt idx="2125">
                  <c:v>1.61</c:v>
                </c:pt>
                <c:pt idx="2126">
                  <c:v>1.61</c:v>
                </c:pt>
                <c:pt idx="2127">
                  <c:v>1.61</c:v>
                </c:pt>
                <c:pt idx="2128">
                  <c:v>1.61</c:v>
                </c:pt>
                <c:pt idx="2129">
                  <c:v>1.61</c:v>
                </c:pt>
                <c:pt idx="2130">
                  <c:v>1.61</c:v>
                </c:pt>
                <c:pt idx="2131">
                  <c:v>1.61</c:v>
                </c:pt>
                <c:pt idx="2132">
                  <c:v>1.61</c:v>
                </c:pt>
                <c:pt idx="2133">
                  <c:v>1.61</c:v>
                </c:pt>
                <c:pt idx="2134">
                  <c:v>1.61</c:v>
                </c:pt>
                <c:pt idx="2135">
                  <c:v>1.61</c:v>
                </c:pt>
                <c:pt idx="2136">
                  <c:v>1.61</c:v>
                </c:pt>
                <c:pt idx="2137">
                  <c:v>1.61</c:v>
                </c:pt>
                <c:pt idx="2138">
                  <c:v>1.61</c:v>
                </c:pt>
                <c:pt idx="2139">
                  <c:v>1.61</c:v>
                </c:pt>
                <c:pt idx="2140">
                  <c:v>1.61</c:v>
                </c:pt>
                <c:pt idx="2141">
                  <c:v>1.61</c:v>
                </c:pt>
                <c:pt idx="2142">
                  <c:v>1.61</c:v>
                </c:pt>
                <c:pt idx="2143">
                  <c:v>1.61</c:v>
                </c:pt>
                <c:pt idx="2144">
                  <c:v>1.61</c:v>
                </c:pt>
                <c:pt idx="2145">
                  <c:v>1.61</c:v>
                </c:pt>
                <c:pt idx="2146">
                  <c:v>1.61</c:v>
                </c:pt>
                <c:pt idx="2147">
                  <c:v>1.61</c:v>
                </c:pt>
                <c:pt idx="2148">
                  <c:v>1.61</c:v>
                </c:pt>
                <c:pt idx="2149">
                  <c:v>1.61</c:v>
                </c:pt>
                <c:pt idx="2150">
                  <c:v>1.6259999999999999</c:v>
                </c:pt>
                <c:pt idx="2151">
                  <c:v>1.6439999999999999</c:v>
                </c:pt>
                <c:pt idx="2152">
                  <c:v>1.6439999999999999</c:v>
                </c:pt>
                <c:pt idx="2153">
                  <c:v>1.6439999999999999</c:v>
                </c:pt>
                <c:pt idx="2154">
                  <c:v>1.6439999999999999</c:v>
                </c:pt>
                <c:pt idx="2155">
                  <c:v>1.6439999999999999</c:v>
                </c:pt>
                <c:pt idx="2156">
                  <c:v>1.6439999999999999</c:v>
                </c:pt>
                <c:pt idx="2157">
                  <c:v>1.6439999999999999</c:v>
                </c:pt>
                <c:pt idx="2158">
                  <c:v>1.6439999999999999</c:v>
                </c:pt>
                <c:pt idx="2159">
                  <c:v>1.6439999999999999</c:v>
                </c:pt>
                <c:pt idx="2160">
                  <c:v>1.6439999999999999</c:v>
                </c:pt>
                <c:pt idx="2161">
                  <c:v>1.6439999999999999</c:v>
                </c:pt>
                <c:pt idx="2162">
                  <c:v>1.6439999999999999</c:v>
                </c:pt>
                <c:pt idx="2163">
                  <c:v>1.6439999999999999</c:v>
                </c:pt>
                <c:pt idx="2164">
                  <c:v>1.6439999999999999</c:v>
                </c:pt>
                <c:pt idx="2165">
                  <c:v>1.6439999999999999</c:v>
                </c:pt>
                <c:pt idx="2166">
                  <c:v>1.6439999999999999</c:v>
                </c:pt>
                <c:pt idx="2167">
                  <c:v>1.6439999999999999</c:v>
                </c:pt>
                <c:pt idx="2168">
                  <c:v>1.6439999999999999</c:v>
                </c:pt>
                <c:pt idx="2169">
                  <c:v>1.6439999999999999</c:v>
                </c:pt>
                <c:pt idx="2170">
                  <c:v>1.6439999999999999</c:v>
                </c:pt>
                <c:pt idx="2171">
                  <c:v>1.6439999999999999</c:v>
                </c:pt>
                <c:pt idx="2172">
                  <c:v>1.6439999999999999</c:v>
                </c:pt>
                <c:pt idx="2173">
                  <c:v>1.6439999999999999</c:v>
                </c:pt>
                <c:pt idx="2174">
                  <c:v>1.6439999999999999</c:v>
                </c:pt>
                <c:pt idx="2175">
                  <c:v>1.6439999999999999</c:v>
                </c:pt>
                <c:pt idx="2176">
                  <c:v>1.6439999999999999</c:v>
                </c:pt>
                <c:pt idx="2177">
                  <c:v>1.6439999999999999</c:v>
                </c:pt>
                <c:pt idx="2178">
                  <c:v>1.6439999999999999</c:v>
                </c:pt>
                <c:pt idx="2179">
                  <c:v>1.6439999999999999</c:v>
                </c:pt>
                <c:pt idx="2180">
                  <c:v>1.6439999999999999</c:v>
                </c:pt>
                <c:pt idx="2181">
                  <c:v>1.6439999999999999</c:v>
                </c:pt>
                <c:pt idx="2182">
                  <c:v>1.6439999999999999</c:v>
                </c:pt>
                <c:pt idx="2183">
                  <c:v>1.6439999999999999</c:v>
                </c:pt>
                <c:pt idx="2184">
                  <c:v>1.6439999999999999</c:v>
                </c:pt>
                <c:pt idx="2185">
                  <c:v>1.6439999999999999</c:v>
                </c:pt>
                <c:pt idx="2186">
                  <c:v>1.6439999999999999</c:v>
                </c:pt>
                <c:pt idx="2187">
                  <c:v>1.6619999999999999</c:v>
                </c:pt>
                <c:pt idx="2188">
                  <c:v>1.6779999999999999</c:v>
                </c:pt>
                <c:pt idx="2189">
                  <c:v>1.6779999999999999</c:v>
                </c:pt>
                <c:pt idx="2190">
                  <c:v>1.6779999999999999</c:v>
                </c:pt>
                <c:pt idx="2191">
                  <c:v>1.6779999999999999</c:v>
                </c:pt>
                <c:pt idx="2192">
                  <c:v>1.6779999999999999</c:v>
                </c:pt>
                <c:pt idx="2193">
                  <c:v>1.6779999999999999</c:v>
                </c:pt>
                <c:pt idx="2194">
                  <c:v>1.6779999999999999</c:v>
                </c:pt>
                <c:pt idx="2195">
                  <c:v>1.6779999999999999</c:v>
                </c:pt>
                <c:pt idx="2196">
                  <c:v>1.6779999999999999</c:v>
                </c:pt>
                <c:pt idx="2197">
                  <c:v>1.6779999999999999</c:v>
                </c:pt>
                <c:pt idx="2198">
                  <c:v>1.6779999999999999</c:v>
                </c:pt>
                <c:pt idx="2199">
                  <c:v>1.6779999999999999</c:v>
                </c:pt>
                <c:pt idx="2200">
                  <c:v>1.6779999999999999</c:v>
                </c:pt>
                <c:pt idx="2201">
                  <c:v>1.6779999999999999</c:v>
                </c:pt>
                <c:pt idx="2202">
                  <c:v>1.6779999999999999</c:v>
                </c:pt>
                <c:pt idx="2203">
                  <c:v>1.6779999999999999</c:v>
                </c:pt>
                <c:pt idx="2204">
                  <c:v>1.6779999999999999</c:v>
                </c:pt>
                <c:pt idx="2205">
                  <c:v>1.6779999999999999</c:v>
                </c:pt>
                <c:pt idx="2206">
                  <c:v>1.6779999999999999</c:v>
                </c:pt>
                <c:pt idx="2207">
                  <c:v>1.6779999999999999</c:v>
                </c:pt>
                <c:pt idx="2208">
                  <c:v>1.6779999999999999</c:v>
                </c:pt>
                <c:pt idx="2209">
                  <c:v>1.6779999999999999</c:v>
                </c:pt>
                <c:pt idx="2210">
                  <c:v>1.6779999999999999</c:v>
                </c:pt>
                <c:pt idx="2211">
                  <c:v>1.6779999999999999</c:v>
                </c:pt>
                <c:pt idx="2212">
                  <c:v>1.6779999999999999</c:v>
                </c:pt>
                <c:pt idx="2213">
                  <c:v>1.6779999999999999</c:v>
                </c:pt>
                <c:pt idx="2214">
                  <c:v>1.6779999999999999</c:v>
                </c:pt>
                <c:pt idx="2215">
                  <c:v>1.6779999999999999</c:v>
                </c:pt>
                <c:pt idx="2216">
                  <c:v>1.6779999999999999</c:v>
                </c:pt>
                <c:pt idx="2217">
                  <c:v>1.6779999999999999</c:v>
                </c:pt>
                <c:pt idx="2218">
                  <c:v>1.6779999999999999</c:v>
                </c:pt>
                <c:pt idx="2219">
                  <c:v>1.6779999999999999</c:v>
                </c:pt>
                <c:pt idx="2220">
                  <c:v>1.6779999999999999</c:v>
                </c:pt>
                <c:pt idx="2221">
                  <c:v>1.6779999999999999</c:v>
                </c:pt>
                <c:pt idx="2222">
                  <c:v>1.6779999999999999</c:v>
                </c:pt>
                <c:pt idx="2223">
                  <c:v>1.6779999999999999</c:v>
                </c:pt>
                <c:pt idx="2224">
                  <c:v>1.694</c:v>
                </c:pt>
                <c:pt idx="2225">
                  <c:v>1.712</c:v>
                </c:pt>
                <c:pt idx="2226">
                  <c:v>1.712</c:v>
                </c:pt>
                <c:pt idx="2227">
                  <c:v>1.712</c:v>
                </c:pt>
                <c:pt idx="2228">
                  <c:v>1.712</c:v>
                </c:pt>
                <c:pt idx="2229">
                  <c:v>1.712</c:v>
                </c:pt>
                <c:pt idx="2230">
                  <c:v>1.712</c:v>
                </c:pt>
                <c:pt idx="2231">
                  <c:v>1.712</c:v>
                </c:pt>
                <c:pt idx="2232">
                  <c:v>1.712</c:v>
                </c:pt>
                <c:pt idx="2233">
                  <c:v>1.712</c:v>
                </c:pt>
                <c:pt idx="2234">
                  <c:v>1.712</c:v>
                </c:pt>
                <c:pt idx="2235">
                  <c:v>1.712</c:v>
                </c:pt>
                <c:pt idx="2236">
                  <c:v>1.712</c:v>
                </c:pt>
                <c:pt idx="2237">
                  <c:v>1.712</c:v>
                </c:pt>
                <c:pt idx="2238">
                  <c:v>1.712</c:v>
                </c:pt>
                <c:pt idx="2239">
                  <c:v>1.712</c:v>
                </c:pt>
                <c:pt idx="2240">
                  <c:v>1.712</c:v>
                </c:pt>
                <c:pt idx="2241">
                  <c:v>1.712</c:v>
                </c:pt>
                <c:pt idx="2242">
                  <c:v>1.712</c:v>
                </c:pt>
                <c:pt idx="2243">
                  <c:v>1.712</c:v>
                </c:pt>
                <c:pt idx="2244">
                  <c:v>1.712</c:v>
                </c:pt>
                <c:pt idx="2245">
                  <c:v>1.712</c:v>
                </c:pt>
                <c:pt idx="2246">
                  <c:v>1.712</c:v>
                </c:pt>
                <c:pt idx="2247">
                  <c:v>1.712</c:v>
                </c:pt>
                <c:pt idx="2248">
                  <c:v>1.712</c:v>
                </c:pt>
                <c:pt idx="2249">
                  <c:v>1.712</c:v>
                </c:pt>
                <c:pt idx="2250">
                  <c:v>1.712</c:v>
                </c:pt>
                <c:pt idx="2251">
                  <c:v>1.712</c:v>
                </c:pt>
                <c:pt idx="2252">
                  <c:v>1.712</c:v>
                </c:pt>
                <c:pt idx="2253">
                  <c:v>1.712</c:v>
                </c:pt>
                <c:pt idx="2254">
                  <c:v>1.712</c:v>
                </c:pt>
                <c:pt idx="2255">
                  <c:v>1.712</c:v>
                </c:pt>
                <c:pt idx="2256">
                  <c:v>1.712</c:v>
                </c:pt>
                <c:pt idx="2257">
                  <c:v>1.712</c:v>
                </c:pt>
                <c:pt idx="2258">
                  <c:v>1.712</c:v>
                </c:pt>
                <c:pt idx="2259">
                  <c:v>1.712</c:v>
                </c:pt>
                <c:pt idx="2260">
                  <c:v>1.712</c:v>
                </c:pt>
                <c:pt idx="2261">
                  <c:v>1.714</c:v>
                </c:pt>
                <c:pt idx="2262">
                  <c:v>1.74</c:v>
                </c:pt>
                <c:pt idx="2263">
                  <c:v>1.74</c:v>
                </c:pt>
                <c:pt idx="2264">
                  <c:v>1.74</c:v>
                </c:pt>
                <c:pt idx="2265">
                  <c:v>1.74</c:v>
                </c:pt>
                <c:pt idx="2266">
                  <c:v>1.74</c:v>
                </c:pt>
                <c:pt idx="2267">
                  <c:v>1.74</c:v>
                </c:pt>
                <c:pt idx="2268">
                  <c:v>1.74</c:v>
                </c:pt>
                <c:pt idx="2269">
                  <c:v>1.74</c:v>
                </c:pt>
                <c:pt idx="2270">
                  <c:v>1.74</c:v>
                </c:pt>
                <c:pt idx="2271">
                  <c:v>1.74</c:v>
                </c:pt>
                <c:pt idx="2272">
                  <c:v>1.74</c:v>
                </c:pt>
                <c:pt idx="2273">
                  <c:v>1.74</c:v>
                </c:pt>
                <c:pt idx="2274">
                  <c:v>1.74</c:v>
                </c:pt>
                <c:pt idx="2275">
                  <c:v>1.74</c:v>
                </c:pt>
                <c:pt idx="2276">
                  <c:v>1.74</c:v>
                </c:pt>
                <c:pt idx="2277">
                  <c:v>1.74</c:v>
                </c:pt>
                <c:pt idx="2278">
                  <c:v>1.74</c:v>
                </c:pt>
                <c:pt idx="2279">
                  <c:v>1.74</c:v>
                </c:pt>
                <c:pt idx="2280">
                  <c:v>1.74</c:v>
                </c:pt>
                <c:pt idx="2281">
                  <c:v>1.74</c:v>
                </c:pt>
                <c:pt idx="2282">
                  <c:v>1.74</c:v>
                </c:pt>
                <c:pt idx="2283">
                  <c:v>1.74</c:v>
                </c:pt>
                <c:pt idx="2284">
                  <c:v>1.74</c:v>
                </c:pt>
                <c:pt idx="2285">
                  <c:v>1.74</c:v>
                </c:pt>
                <c:pt idx="2286">
                  <c:v>1.74</c:v>
                </c:pt>
                <c:pt idx="2287">
                  <c:v>1.74</c:v>
                </c:pt>
                <c:pt idx="2288">
                  <c:v>1.74</c:v>
                </c:pt>
                <c:pt idx="2289">
                  <c:v>1.74</c:v>
                </c:pt>
                <c:pt idx="2290">
                  <c:v>1.74</c:v>
                </c:pt>
                <c:pt idx="2291">
                  <c:v>1.74</c:v>
                </c:pt>
                <c:pt idx="2292">
                  <c:v>1.768</c:v>
                </c:pt>
                <c:pt idx="2293">
                  <c:v>1.768</c:v>
                </c:pt>
                <c:pt idx="2294">
                  <c:v>1.768</c:v>
                </c:pt>
                <c:pt idx="2295">
                  <c:v>1.768</c:v>
                </c:pt>
                <c:pt idx="2296">
                  <c:v>1.768</c:v>
                </c:pt>
                <c:pt idx="2297">
                  <c:v>1.768</c:v>
                </c:pt>
                <c:pt idx="2298">
                  <c:v>1.768</c:v>
                </c:pt>
                <c:pt idx="2299">
                  <c:v>1.768</c:v>
                </c:pt>
                <c:pt idx="2300">
                  <c:v>1.768</c:v>
                </c:pt>
                <c:pt idx="2301">
                  <c:v>1.768</c:v>
                </c:pt>
                <c:pt idx="2302">
                  <c:v>1.768</c:v>
                </c:pt>
                <c:pt idx="2303">
                  <c:v>1.768</c:v>
                </c:pt>
                <c:pt idx="2304">
                  <c:v>1.768</c:v>
                </c:pt>
                <c:pt idx="2305">
                  <c:v>1.768</c:v>
                </c:pt>
                <c:pt idx="2306">
                  <c:v>1.768</c:v>
                </c:pt>
                <c:pt idx="2307">
                  <c:v>1.768</c:v>
                </c:pt>
                <c:pt idx="2308">
                  <c:v>1.768</c:v>
                </c:pt>
                <c:pt idx="2309">
                  <c:v>1.768</c:v>
                </c:pt>
                <c:pt idx="2310">
                  <c:v>1.768</c:v>
                </c:pt>
                <c:pt idx="2311">
                  <c:v>1.768</c:v>
                </c:pt>
                <c:pt idx="2312">
                  <c:v>1.768</c:v>
                </c:pt>
                <c:pt idx="2313">
                  <c:v>1.768</c:v>
                </c:pt>
                <c:pt idx="2314">
                  <c:v>1.768</c:v>
                </c:pt>
                <c:pt idx="2315">
                  <c:v>1.768</c:v>
                </c:pt>
                <c:pt idx="2316">
                  <c:v>1.768</c:v>
                </c:pt>
                <c:pt idx="2317">
                  <c:v>1.768</c:v>
                </c:pt>
                <c:pt idx="2318">
                  <c:v>1.768</c:v>
                </c:pt>
                <c:pt idx="2319">
                  <c:v>1.768</c:v>
                </c:pt>
                <c:pt idx="2320">
                  <c:v>1.768</c:v>
                </c:pt>
                <c:pt idx="2321">
                  <c:v>1.768</c:v>
                </c:pt>
                <c:pt idx="2322">
                  <c:v>1.79</c:v>
                </c:pt>
                <c:pt idx="2323">
                  <c:v>1.79</c:v>
                </c:pt>
                <c:pt idx="2324">
                  <c:v>1.79</c:v>
                </c:pt>
                <c:pt idx="2325">
                  <c:v>1.79</c:v>
                </c:pt>
                <c:pt idx="2326">
                  <c:v>1.79</c:v>
                </c:pt>
                <c:pt idx="2327">
                  <c:v>1.79</c:v>
                </c:pt>
                <c:pt idx="2328">
                  <c:v>1.79</c:v>
                </c:pt>
                <c:pt idx="2329">
                  <c:v>1.79</c:v>
                </c:pt>
                <c:pt idx="2330">
                  <c:v>1.79</c:v>
                </c:pt>
                <c:pt idx="2331">
                  <c:v>1.79</c:v>
                </c:pt>
                <c:pt idx="2332">
                  <c:v>1.79</c:v>
                </c:pt>
                <c:pt idx="2333">
                  <c:v>1.79</c:v>
                </c:pt>
                <c:pt idx="2334">
                  <c:v>1.79</c:v>
                </c:pt>
                <c:pt idx="2335">
                  <c:v>1.79</c:v>
                </c:pt>
                <c:pt idx="2336">
                  <c:v>1.79</c:v>
                </c:pt>
                <c:pt idx="2337">
                  <c:v>1.79</c:v>
                </c:pt>
                <c:pt idx="2338">
                  <c:v>1.79</c:v>
                </c:pt>
                <c:pt idx="2339">
                  <c:v>1.79</c:v>
                </c:pt>
                <c:pt idx="2340">
                  <c:v>1.79</c:v>
                </c:pt>
                <c:pt idx="2341">
                  <c:v>1.79</c:v>
                </c:pt>
                <c:pt idx="2342">
                  <c:v>1.79</c:v>
                </c:pt>
                <c:pt idx="2343">
                  <c:v>1.79</c:v>
                </c:pt>
                <c:pt idx="2344">
                  <c:v>1.79</c:v>
                </c:pt>
                <c:pt idx="2345">
                  <c:v>1.8160000000000001</c:v>
                </c:pt>
                <c:pt idx="2346">
                  <c:v>1.8180000000000001</c:v>
                </c:pt>
                <c:pt idx="2347">
                  <c:v>1.8180000000000001</c:v>
                </c:pt>
                <c:pt idx="2348">
                  <c:v>1.8180000000000001</c:v>
                </c:pt>
                <c:pt idx="2349">
                  <c:v>1.8180000000000001</c:v>
                </c:pt>
                <c:pt idx="2350">
                  <c:v>1.8180000000000001</c:v>
                </c:pt>
                <c:pt idx="2351">
                  <c:v>1.8180000000000001</c:v>
                </c:pt>
                <c:pt idx="2352">
                  <c:v>1.8180000000000001</c:v>
                </c:pt>
                <c:pt idx="2353">
                  <c:v>1.8180000000000001</c:v>
                </c:pt>
                <c:pt idx="2354">
                  <c:v>1.8180000000000001</c:v>
                </c:pt>
                <c:pt idx="2355">
                  <c:v>1.8180000000000001</c:v>
                </c:pt>
                <c:pt idx="2356">
                  <c:v>1.8180000000000001</c:v>
                </c:pt>
                <c:pt idx="2357">
                  <c:v>1.8180000000000001</c:v>
                </c:pt>
                <c:pt idx="2358">
                  <c:v>1.8180000000000001</c:v>
                </c:pt>
                <c:pt idx="2359">
                  <c:v>1.8180000000000001</c:v>
                </c:pt>
                <c:pt idx="2360">
                  <c:v>1.8180000000000001</c:v>
                </c:pt>
                <c:pt idx="2361">
                  <c:v>1.8180000000000001</c:v>
                </c:pt>
                <c:pt idx="2362">
                  <c:v>1.8180000000000001</c:v>
                </c:pt>
                <c:pt idx="2363">
                  <c:v>1.8180000000000001</c:v>
                </c:pt>
                <c:pt idx="2364">
                  <c:v>1.8180000000000001</c:v>
                </c:pt>
                <c:pt idx="2365">
                  <c:v>1.8180000000000001</c:v>
                </c:pt>
                <c:pt idx="2366">
                  <c:v>1.8180000000000001</c:v>
                </c:pt>
                <c:pt idx="2367">
                  <c:v>1.8180000000000001</c:v>
                </c:pt>
                <c:pt idx="2368">
                  <c:v>1.8180000000000001</c:v>
                </c:pt>
                <c:pt idx="2369">
                  <c:v>1.8180000000000001</c:v>
                </c:pt>
                <c:pt idx="2370">
                  <c:v>1.8180000000000001</c:v>
                </c:pt>
                <c:pt idx="2371">
                  <c:v>1.8180000000000001</c:v>
                </c:pt>
                <c:pt idx="2372">
                  <c:v>1.8180000000000001</c:v>
                </c:pt>
                <c:pt idx="2373">
                  <c:v>1.8180000000000001</c:v>
                </c:pt>
                <c:pt idx="2374">
                  <c:v>1.8180000000000001</c:v>
                </c:pt>
                <c:pt idx="2375">
                  <c:v>1.8240000000000001</c:v>
                </c:pt>
                <c:pt idx="2376">
                  <c:v>1.8460000000000001</c:v>
                </c:pt>
                <c:pt idx="2377">
                  <c:v>1.8460000000000001</c:v>
                </c:pt>
                <c:pt idx="2378">
                  <c:v>1.8460000000000001</c:v>
                </c:pt>
                <c:pt idx="2379">
                  <c:v>1.8460000000000001</c:v>
                </c:pt>
                <c:pt idx="2380">
                  <c:v>1.8460000000000001</c:v>
                </c:pt>
                <c:pt idx="2381">
                  <c:v>1.8460000000000001</c:v>
                </c:pt>
                <c:pt idx="2382">
                  <c:v>1.8460000000000001</c:v>
                </c:pt>
                <c:pt idx="2383">
                  <c:v>1.8460000000000001</c:v>
                </c:pt>
                <c:pt idx="2384">
                  <c:v>1.8460000000000001</c:v>
                </c:pt>
                <c:pt idx="2385">
                  <c:v>1.8460000000000001</c:v>
                </c:pt>
                <c:pt idx="2386">
                  <c:v>1.8460000000000001</c:v>
                </c:pt>
                <c:pt idx="2387">
                  <c:v>1.8460000000000001</c:v>
                </c:pt>
                <c:pt idx="2388">
                  <c:v>1.8460000000000001</c:v>
                </c:pt>
                <c:pt idx="2389">
                  <c:v>1.8460000000000001</c:v>
                </c:pt>
                <c:pt idx="2390">
                  <c:v>1.8460000000000001</c:v>
                </c:pt>
                <c:pt idx="2391">
                  <c:v>1.8460000000000001</c:v>
                </c:pt>
                <c:pt idx="2392">
                  <c:v>1.8460000000000001</c:v>
                </c:pt>
                <c:pt idx="2393">
                  <c:v>1.8460000000000001</c:v>
                </c:pt>
                <c:pt idx="2394">
                  <c:v>1.8460000000000001</c:v>
                </c:pt>
                <c:pt idx="2395">
                  <c:v>1.8460000000000001</c:v>
                </c:pt>
                <c:pt idx="2396">
                  <c:v>1.8460000000000001</c:v>
                </c:pt>
                <c:pt idx="2397">
                  <c:v>1.8460000000000001</c:v>
                </c:pt>
                <c:pt idx="2398">
                  <c:v>1.8460000000000001</c:v>
                </c:pt>
                <c:pt idx="2399">
                  <c:v>1.8460000000000001</c:v>
                </c:pt>
                <c:pt idx="2400">
                  <c:v>1.8460000000000001</c:v>
                </c:pt>
                <c:pt idx="2401">
                  <c:v>1.8460000000000001</c:v>
                </c:pt>
                <c:pt idx="2402">
                  <c:v>1.8460000000000001</c:v>
                </c:pt>
                <c:pt idx="2403">
                  <c:v>1.8460000000000001</c:v>
                </c:pt>
                <c:pt idx="2404">
                  <c:v>1.8460000000000001</c:v>
                </c:pt>
                <c:pt idx="2405">
                  <c:v>1.8759999999999999</c:v>
                </c:pt>
                <c:pt idx="2406">
                  <c:v>1.8759999999999999</c:v>
                </c:pt>
                <c:pt idx="2407">
                  <c:v>1.8759999999999999</c:v>
                </c:pt>
                <c:pt idx="2408">
                  <c:v>1.8759999999999999</c:v>
                </c:pt>
                <c:pt idx="2409">
                  <c:v>1.8759999999999999</c:v>
                </c:pt>
                <c:pt idx="2410">
                  <c:v>1.8759999999999999</c:v>
                </c:pt>
                <c:pt idx="2411">
                  <c:v>1.8759999999999999</c:v>
                </c:pt>
                <c:pt idx="2412">
                  <c:v>1.8759999999999999</c:v>
                </c:pt>
                <c:pt idx="2413">
                  <c:v>1.8759999999999999</c:v>
                </c:pt>
                <c:pt idx="2414">
                  <c:v>1.8759999999999999</c:v>
                </c:pt>
                <c:pt idx="2415">
                  <c:v>1.8759999999999999</c:v>
                </c:pt>
                <c:pt idx="2416">
                  <c:v>1.8759999999999999</c:v>
                </c:pt>
                <c:pt idx="2417">
                  <c:v>1.8759999999999999</c:v>
                </c:pt>
                <c:pt idx="2418">
                  <c:v>1.8759999999999999</c:v>
                </c:pt>
                <c:pt idx="2419">
                  <c:v>1.8759999999999999</c:v>
                </c:pt>
                <c:pt idx="2420">
                  <c:v>1.8759999999999999</c:v>
                </c:pt>
                <c:pt idx="2421">
                  <c:v>1.8759999999999999</c:v>
                </c:pt>
                <c:pt idx="2422">
                  <c:v>1.8759999999999999</c:v>
                </c:pt>
                <c:pt idx="2423">
                  <c:v>1.8759999999999999</c:v>
                </c:pt>
                <c:pt idx="2424">
                  <c:v>1.8759999999999999</c:v>
                </c:pt>
                <c:pt idx="2425">
                  <c:v>1.8759999999999999</c:v>
                </c:pt>
                <c:pt idx="2426">
                  <c:v>1.8759999999999999</c:v>
                </c:pt>
                <c:pt idx="2427">
                  <c:v>1.8759999999999999</c:v>
                </c:pt>
                <c:pt idx="2428">
                  <c:v>1.8759999999999999</c:v>
                </c:pt>
                <c:pt idx="2429">
                  <c:v>1.8759999999999999</c:v>
                </c:pt>
                <c:pt idx="2430">
                  <c:v>1.8759999999999999</c:v>
                </c:pt>
                <c:pt idx="2431">
                  <c:v>1.8759999999999999</c:v>
                </c:pt>
                <c:pt idx="2432">
                  <c:v>1.8759999999999999</c:v>
                </c:pt>
                <c:pt idx="2433">
                  <c:v>1.8759999999999999</c:v>
                </c:pt>
                <c:pt idx="2434">
                  <c:v>1.8759999999999999</c:v>
                </c:pt>
                <c:pt idx="2435">
                  <c:v>1.8879999999999999</c:v>
                </c:pt>
                <c:pt idx="2436">
                  <c:v>1.8979999999999999</c:v>
                </c:pt>
                <c:pt idx="2437">
                  <c:v>1.8979999999999999</c:v>
                </c:pt>
                <c:pt idx="2438">
                  <c:v>1.8979999999999999</c:v>
                </c:pt>
                <c:pt idx="2439">
                  <c:v>1.8979999999999999</c:v>
                </c:pt>
                <c:pt idx="2440">
                  <c:v>1.8979999999999999</c:v>
                </c:pt>
                <c:pt idx="2441">
                  <c:v>1.8979999999999999</c:v>
                </c:pt>
                <c:pt idx="2442">
                  <c:v>1.8979999999999999</c:v>
                </c:pt>
                <c:pt idx="2443">
                  <c:v>1.8979999999999999</c:v>
                </c:pt>
                <c:pt idx="2444">
                  <c:v>1.8979999999999999</c:v>
                </c:pt>
                <c:pt idx="2445">
                  <c:v>1.8979999999999999</c:v>
                </c:pt>
                <c:pt idx="2446">
                  <c:v>1.8979999999999999</c:v>
                </c:pt>
                <c:pt idx="2447">
                  <c:v>1.8979999999999999</c:v>
                </c:pt>
                <c:pt idx="2448">
                  <c:v>1.8979999999999999</c:v>
                </c:pt>
                <c:pt idx="2449">
                  <c:v>1.8979999999999999</c:v>
                </c:pt>
                <c:pt idx="2450">
                  <c:v>1.8979999999999999</c:v>
                </c:pt>
                <c:pt idx="2451">
                  <c:v>1.8979999999999999</c:v>
                </c:pt>
                <c:pt idx="2452">
                  <c:v>1.8979999999999999</c:v>
                </c:pt>
                <c:pt idx="2453">
                  <c:v>1.8979999999999999</c:v>
                </c:pt>
                <c:pt idx="2454">
                  <c:v>1.8979999999999999</c:v>
                </c:pt>
                <c:pt idx="2455">
                  <c:v>1.8979999999999999</c:v>
                </c:pt>
                <c:pt idx="2456">
                  <c:v>1.8979999999999999</c:v>
                </c:pt>
                <c:pt idx="2457">
                  <c:v>1.9039999999999999</c:v>
                </c:pt>
                <c:pt idx="2458">
                  <c:v>1.9319999999999999</c:v>
                </c:pt>
                <c:pt idx="2459">
                  <c:v>1.9319999999999999</c:v>
                </c:pt>
                <c:pt idx="2460">
                  <c:v>1.9319999999999999</c:v>
                </c:pt>
                <c:pt idx="2461">
                  <c:v>1.9319999999999999</c:v>
                </c:pt>
                <c:pt idx="2462">
                  <c:v>1.9319999999999999</c:v>
                </c:pt>
                <c:pt idx="2463">
                  <c:v>1.9319999999999999</c:v>
                </c:pt>
                <c:pt idx="2464">
                  <c:v>1.9319999999999999</c:v>
                </c:pt>
                <c:pt idx="2465">
                  <c:v>1.9319999999999999</c:v>
                </c:pt>
                <c:pt idx="2466">
                  <c:v>1.9319999999999999</c:v>
                </c:pt>
                <c:pt idx="2467">
                  <c:v>1.9319999999999999</c:v>
                </c:pt>
                <c:pt idx="2468">
                  <c:v>1.9319999999999999</c:v>
                </c:pt>
                <c:pt idx="2469">
                  <c:v>1.9319999999999999</c:v>
                </c:pt>
                <c:pt idx="2470">
                  <c:v>1.9319999999999999</c:v>
                </c:pt>
                <c:pt idx="2471">
                  <c:v>1.9319999999999999</c:v>
                </c:pt>
                <c:pt idx="2472">
                  <c:v>1.9319999999999999</c:v>
                </c:pt>
                <c:pt idx="2473">
                  <c:v>1.9319999999999999</c:v>
                </c:pt>
                <c:pt idx="2474">
                  <c:v>1.9319999999999999</c:v>
                </c:pt>
                <c:pt idx="2475">
                  <c:v>1.9319999999999999</c:v>
                </c:pt>
                <c:pt idx="2476">
                  <c:v>1.9319999999999999</c:v>
                </c:pt>
                <c:pt idx="2477">
                  <c:v>1.9319999999999999</c:v>
                </c:pt>
                <c:pt idx="2478">
                  <c:v>1.9319999999999999</c:v>
                </c:pt>
                <c:pt idx="2479">
                  <c:v>1.9319999999999999</c:v>
                </c:pt>
                <c:pt idx="2480">
                  <c:v>1.9319999999999999</c:v>
                </c:pt>
                <c:pt idx="2481">
                  <c:v>1.9319999999999999</c:v>
                </c:pt>
                <c:pt idx="2482">
                  <c:v>1.9319999999999999</c:v>
                </c:pt>
                <c:pt idx="2483">
                  <c:v>1.9319999999999999</c:v>
                </c:pt>
                <c:pt idx="2484">
                  <c:v>1.9319999999999999</c:v>
                </c:pt>
                <c:pt idx="2485">
                  <c:v>1.9319999999999999</c:v>
                </c:pt>
                <c:pt idx="2486">
                  <c:v>1.9319999999999999</c:v>
                </c:pt>
                <c:pt idx="2487">
                  <c:v>1.9319999999999999</c:v>
                </c:pt>
                <c:pt idx="2488">
                  <c:v>1.9319999999999999</c:v>
                </c:pt>
                <c:pt idx="2489">
                  <c:v>1.9319999999999999</c:v>
                </c:pt>
                <c:pt idx="2490">
                  <c:v>1.9319999999999999</c:v>
                </c:pt>
                <c:pt idx="2491">
                  <c:v>1.96</c:v>
                </c:pt>
                <c:pt idx="2492">
                  <c:v>1.972</c:v>
                </c:pt>
                <c:pt idx="2493">
                  <c:v>1.972</c:v>
                </c:pt>
                <c:pt idx="2494">
                  <c:v>1.972</c:v>
                </c:pt>
                <c:pt idx="2495">
                  <c:v>1.972</c:v>
                </c:pt>
                <c:pt idx="2496">
                  <c:v>1.972</c:v>
                </c:pt>
                <c:pt idx="2497">
                  <c:v>1.972</c:v>
                </c:pt>
                <c:pt idx="2498">
                  <c:v>1.972</c:v>
                </c:pt>
                <c:pt idx="2499">
                  <c:v>1.972</c:v>
                </c:pt>
                <c:pt idx="2500">
                  <c:v>1.972</c:v>
                </c:pt>
                <c:pt idx="2501">
                  <c:v>1.972</c:v>
                </c:pt>
                <c:pt idx="2502">
                  <c:v>1.972</c:v>
                </c:pt>
                <c:pt idx="2503">
                  <c:v>1.972</c:v>
                </c:pt>
                <c:pt idx="2504">
                  <c:v>1.972</c:v>
                </c:pt>
                <c:pt idx="2505">
                  <c:v>1.972</c:v>
                </c:pt>
                <c:pt idx="2506">
                  <c:v>1.972</c:v>
                </c:pt>
                <c:pt idx="2507">
                  <c:v>1.972</c:v>
                </c:pt>
                <c:pt idx="2508">
                  <c:v>1.972</c:v>
                </c:pt>
                <c:pt idx="2509">
                  <c:v>1.972</c:v>
                </c:pt>
                <c:pt idx="2510">
                  <c:v>1.972</c:v>
                </c:pt>
                <c:pt idx="2511">
                  <c:v>1.972</c:v>
                </c:pt>
                <c:pt idx="2512">
                  <c:v>1.972</c:v>
                </c:pt>
                <c:pt idx="2513">
                  <c:v>1.972</c:v>
                </c:pt>
                <c:pt idx="2514">
                  <c:v>1.972</c:v>
                </c:pt>
                <c:pt idx="2515">
                  <c:v>1.972</c:v>
                </c:pt>
                <c:pt idx="2516">
                  <c:v>1.972</c:v>
                </c:pt>
                <c:pt idx="2517">
                  <c:v>1.972</c:v>
                </c:pt>
                <c:pt idx="2518">
                  <c:v>1.972</c:v>
                </c:pt>
                <c:pt idx="2519">
                  <c:v>1.972</c:v>
                </c:pt>
                <c:pt idx="2520">
                  <c:v>1.972</c:v>
                </c:pt>
                <c:pt idx="2521">
                  <c:v>1.972</c:v>
                </c:pt>
                <c:pt idx="2522">
                  <c:v>1.972</c:v>
                </c:pt>
                <c:pt idx="2523">
                  <c:v>1.972</c:v>
                </c:pt>
                <c:pt idx="2524">
                  <c:v>1.972</c:v>
                </c:pt>
                <c:pt idx="2525">
                  <c:v>1.972</c:v>
                </c:pt>
                <c:pt idx="2526">
                  <c:v>1.972</c:v>
                </c:pt>
                <c:pt idx="2527">
                  <c:v>1.972</c:v>
                </c:pt>
                <c:pt idx="2528">
                  <c:v>1.972</c:v>
                </c:pt>
                <c:pt idx="2529">
                  <c:v>1.982</c:v>
                </c:pt>
                <c:pt idx="2530">
                  <c:v>2.0059999999999998</c:v>
                </c:pt>
                <c:pt idx="2531">
                  <c:v>2.0059999999999998</c:v>
                </c:pt>
                <c:pt idx="2532">
                  <c:v>2.0059999999999998</c:v>
                </c:pt>
                <c:pt idx="2533">
                  <c:v>2.0059999999999998</c:v>
                </c:pt>
                <c:pt idx="2534">
                  <c:v>2.0059999999999998</c:v>
                </c:pt>
                <c:pt idx="2535">
                  <c:v>2.0059999999999998</c:v>
                </c:pt>
                <c:pt idx="2536">
                  <c:v>2.0059999999999998</c:v>
                </c:pt>
                <c:pt idx="2537">
                  <c:v>2.0059999999999998</c:v>
                </c:pt>
                <c:pt idx="2538">
                  <c:v>2.0059999999999998</c:v>
                </c:pt>
                <c:pt idx="2539">
                  <c:v>2.0059999999999998</c:v>
                </c:pt>
                <c:pt idx="2540">
                  <c:v>2.0059999999999998</c:v>
                </c:pt>
                <c:pt idx="2541">
                  <c:v>2.0059999999999998</c:v>
                </c:pt>
                <c:pt idx="2542">
                  <c:v>2.0059999999999998</c:v>
                </c:pt>
                <c:pt idx="2543">
                  <c:v>2.0059999999999998</c:v>
                </c:pt>
                <c:pt idx="2544">
                  <c:v>2.0059999999999998</c:v>
                </c:pt>
                <c:pt idx="2545">
                  <c:v>2.0059999999999998</c:v>
                </c:pt>
                <c:pt idx="2546">
                  <c:v>2.0059999999999998</c:v>
                </c:pt>
                <c:pt idx="2547">
                  <c:v>2.0059999999999998</c:v>
                </c:pt>
                <c:pt idx="2548">
                  <c:v>2.0059999999999998</c:v>
                </c:pt>
                <c:pt idx="2549">
                  <c:v>2.0059999999999998</c:v>
                </c:pt>
                <c:pt idx="2550">
                  <c:v>2.0059999999999998</c:v>
                </c:pt>
                <c:pt idx="2551">
                  <c:v>2.0059999999999998</c:v>
                </c:pt>
                <c:pt idx="2552">
                  <c:v>2.0059999999999998</c:v>
                </c:pt>
                <c:pt idx="2553">
                  <c:v>2.0059999999999998</c:v>
                </c:pt>
                <c:pt idx="2554">
                  <c:v>2.0059999999999998</c:v>
                </c:pt>
                <c:pt idx="2555">
                  <c:v>2.0059999999999998</c:v>
                </c:pt>
                <c:pt idx="2556">
                  <c:v>2.0059999999999998</c:v>
                </c:pt>
                <c:pt idx="2557">
                  <c:v>2.0059999999999998</c:v>
                </c:pt>
                <c:pt idx="2558">
                  <c:v>2.0059999999999998</c:v>
                </c:pt>
                <c:pt idx="2559">
                  <c:v>2.0059999999999998</c:v>
                </c:pt>
                <c:pt idx="2560">
                  <c:v>2.0059999999999998</c:v>
                </c:pt>
                <c:pt idx="2561">
                  <c:v>2.036</c:v>
                </c:pt>
                <c:pt idx="2562">
                  <c:v>2.04</c:v>
                </c:pt>
                <c:pt idx="2563">
                  <c:v>2.04</c:v>
                </c:pt>
                <c:pt idx="2564">
                  <c:v>2.04</c:v>
                </c:pt>
                <c:pt idx="2565">
                  <c:v>2.04</c:v>
                </c:pt>
                <c:pt idx="2566">
                  <c:v>2.04</c:v>
                </c:pt>
                <c:pt idx="2567">
                  <c:v>2.04</c:v>
                </c:pt>
                <c:pt idx="2568">
                  <c:v>2.04</c:v>
                </c:pt>
                <c:pt idx="2569">
                  <c:v>2.04</c:v>
                </c:pt>
                <c:pt idx="2570">
                  <c:v>2.04</c:v>
                </c:pt>
                <c:pt idx="2571">
                  <c:v>2.04</c:v>
                </c:pt>
                <c:pt idx="2572">
                  <c:v>2.04</c:v>
                </c:pt>
                <c:pt idx="2573">
                  <c:v>2.04</c:v>
                </c:pt>
                <c:pt idx="2574">
                  <c:v>2.04</c:v>
                </c:pt>
                <c:pt idx="2575">
                  <c:v>2.04</c:v>
                </c:pt>
                <c:pt idx="2576">
                  <c:v>2.04</c:v>
                </c:pt>
                <c:pt idx="2577">
                  <c:v>2.04</c:v>
                </c:pt>
                <c:pt idx="2578">
                  <c:v>2.04</c:v>
                </c:pt>
                <c:pt idx="2579">
                  <c:v>2.04</c:v>
                </c:pt>
                <c:pt idx="2580">
                  <c:v>2.04</c:v>
                </c:pt>
                <c:pt idx="2581">
                  <c:v>2.04</c:v>
                </c:pt>
                <c:pt idx="2582">
                  <c:v>2.04</c:v>
                </c:pt>
                <c:pt idx="2583">
                  <c:v>2.04</c:v>
                </c:pt>
                <c:pt idx="2584">
                  <c:v>2.04</c:v>
                </c:pt>
                <c:pt idx="2585">
                  <c:v>2.04</c:v>
                </c:pt>
                <c:pt idx="2586">
                  <c:v>2.04</c:v>
                </c:pt>
                <c:pt idx="2587">
                  <c:v>2.04</c:v>
                </c:pt>
                <c:pt idx="2588">
                  <c:v>2.04</c:v>
                </c:pt>
                <c:pt idx="2589">
                  <c:v>2.04</c:v>
                </c:pt>
                <c:pt idx="2590">
                  <c:v>2.04</c:v>
                </c:pt>
                <c:pt idx="2591">
                  <c:v>2.04</c:v>
                </c:pt>
                <c:pt idx="2592">
                  <c:v>2.08</c:v>
                </c:pt>
                <c:pt idx="2593">
                  <c:v>2.08</c:v>
                </c:pt>
                <c:pt idx="2594">
                  <c:v>2.08</c:v>
                </c:pt>
                <c:pt idx="2595">
                  <c:v>2.08</c:v>
                </c:pt>
                <c:pt idx="2596">
                  <c:v>2.08</c:v>
                </c:pt>
                <c:pt idx="2597">
                  <c:v>2.08</c:v>
                </c:pt>
                <c:pt idx="2598">
                  <c:v>2.08</c:v>
                </c:pt>
                <c:pt idx="2599">
                  <c:v>2.08</c:v>
                </c:pt>
                <c:pt idx="2600">
                  <c:v>2.08</c:v>
                </c:pt>
                <c:pt idx="2601">
                  <c:v>2.08</c:v>
                </c:pt>
                <c:pt idx="2602">
                  <c:v>2.08</c:v>
                </c:pt>
                <c:pt idx="2603">
                  <c:v>2.08</c:v>
                </c:pt>
                <c:pt idx="2604">
                  <c:v>2.08</c:v>
                </c:pt>
                <c:pt idx="2605">
                  <c:v>2.08</c:v>
                </c:pt>
                <c:pt idx="2606">
                  <c:v>2.08</c:v>
                </c:pt>
                <c:pt idx="2607">
                  <c:v>2.08</c:v>
                </c:pt>
                <c:pt idx="2608">
                  <c:v>2.08</c:v>
                </c:pt>
                <c:pt idx="2609">
                  <c:v>2.08</c:v>
                </c:pt>
                <c:pt idx="2610">
                  <c:v>2.08</c:v>
                </c:pt>
                <c:pt idx="2611">
                  <c:v>2.08</c:v>
                </c:pt>
                <c:pt idx="2612">
                  <c:v>2.08</c:v>
                </c:pt>
                <c:pt idx="2613">
                  <c:v>2.08</c:v>
                </c:pt>
                <c:pt idx="2614">
                  <c:v>2.08</c:v>
                </c:pt>
                <c:pt idx="2615">
                  <c:v>2.08</c:v>
                </c:pt>
                <c:pt idx="2616">
                  <c:v>2.08</c:v>
                </c:pt>
                <c:pt idx="2617">
                  <c:v>2.08</c:v>
                </c:pt>
                <c:pt idx="2618">
                  <c:v>2.08</c:v>
                </c:pt>
                <c:pt idx="2619">
                  <c:v>2.08</c:v>
                </c:pt>
                <c:pt idx="2620">
                  <c:v>2.08</c:v>
                </c:pt>
                <c:pt idx="2621">
                  <c:v>2.08</c:v>
                </c:pt>
                <c:pt idx="2622">
                  <c:v>2.08</c:v>
                </c:pt>
                <c:pt idx="2623">
                  <c:v>2.08</c:v>
                </c:pt>
                <c:pt idx="2624">
                  <c:v>2.08</c:v>
                </c:pt>
                <c:pt idx="2625">
                  <c:v>2.08</c:v>
                </c:pt>
                <c:pt idx="2626">
                  <c:v>2.08</c:v>
                </c:pt>
                <c:pt idx="2627">
                  <c:v>2.1019999999999999</c:v>
                </c:pt>
                <c:pt idx="2628">
                  <c:v>2.11</c:v>
                </c:pt>
                <c:pt idx="2629">
                  <c:v>2.11</c:v>
                </c:pt>
                <c:pt idx="2630">
                  <c:v>2.11</c:v>
                </c:pt>
                <c:pt idx="2631">
                  <c:v>2.11</c:v>
                </c:pt>
                <c:pt idx="2632">
                  <c:v>2.11</c:v>
                </c:pt>
                <c:pt idx="2633">
                  <c:v>2.11</c:v>
                </c:pt>
                <c:pt idx="2634">
                  <c:v>2.11</c:v>
                </c:pt>
                <c:pt idx="2635">
                  <c:v>2.11</c:v>
                </c:pt>
                <c:pt idx="2636">
                  <c:v>2.11</c:v>
                </c:pt>
                <c:pt idx="2637">
                  <c:v>2.11</c:v>
                </c:pt>
                <c:pt idx="2638">
                  <c:v>2.11</c:v>
                </c:pt>
                <c:pt idx="2639">
                  <c:v>2.11</c:v>
                </c:pt>
                <c:pt idx="2640">
                  <c:v>2.11</c:v>
                </c:pt>
                <c:pt idx="2641">
                  <c:v>2.11</c:v>
                </c:pt>
                <c:pt idx="2642">
                  <c:v>2.11</c:v>
                </c:pt>
                <c:pt idx="2643">
                  <c:v>2.11</c:v>
                </c:pt>
                <c:pt idx="2644">
                  <c:v>2.11</c:v>
                </c:pt>
                <c:pt idx="2645">
                  <c:v>2.11</c:v>
                </c:pt>
                <c:pt idx="2646">
                  <c:v>2.11</c:v>
                </c:pt>
                <c:pt idx="2647">
                  <c:v>2.11</c:v>
                </c:pt>
                <c:pt idx="2648">
                  <c:v>2.11</c:v>
                </c:pt>
                <c:pt idx="2649">
                  <c:v>2.11</c:v>
                </c:pt>
                <c:pt idx="2650">
                  <c:v>2.11</c:v>
                </c:pt>
                <c:pt idx="2651">
                  <c:v>2.11</c:v>
                </c:pt>
                <c:pt idx="2652">
                  <c:v>2.11</c:v>
                </c:pt>
                <c:pt idx="2653">
                  <c:v>2.11</c:v>
                </c:pt>
                <c:pt idx="2654">
                  <c:v>2.1440000000000001</c:v>
                </c:pt>
                <c:pt idx="2655">
                  <c:v>2.1440000000000001</c:v>
                </c:pt>
                <c:pt idx="2656">
                  <c:v>2.1440000000000001</c:v>
                </c:pt>
                <c:pt idx="2657">
                  <c:v>2.1440000000000001</c:v>
                </c:pt>
                <c:pt idx="2658">
                  <c:v>2.1440000000000001</c:v>
                </c:pt>
                <c:pt idx="2659">
                  <c:v>2.1440000000000001</c:v>
                </c:pt>
                <c:pt idx="2660">
                  <c:v>2.1440000000000001</c:v>
                </c:pt>
                <c:pt idx="2661">
                  <c:v>2.1440000000000001</c:v>
                </c:pt>
                <c:pt idx="2662">
                  <c:v>2.1440000000000001</c:v>
                </c:pt>
                <c:pt idx="2663">
                  <c:v>2.1440000000000001</c:v>
                </c:pt>
                <c:pt idx="2664">
                  <c:v>2.1440000000000001</c:v>
                </c:pt>
                <c:pt idx="2665">
                  <c:v>2.1440000000000001</c:v>
                </c:pt>
                <c:pt idx="2666">
                  <c:v>2.1440000000000001</c:v>
                </c:pt>
                <c:pt idx="2667">
                  <c:v>2.1440000000000001</c:v>
                </c:pt>
                <c:pt idx="2668">
                  <c:v>2.1440000000000001</c:v>
                </c:pt>
                <c:pt idx="2669">
                  <c:v>2.1440000000000001</c:v>
                </c:pt>
                <c:pt idx="2670">
                  <c:v>2.1440000000000001</c:v>
                </c:pt>
                <c:pt idx="2671">
                  <c:v>2.1440000000000001</c:v>
                </c:pt>
                <c:pt idx="2672">
                  <c:v>2.1440000000000001</c:v>
                </c:pt>
                <c:pt idx="2673">
                  <c:v>2.1440000000000001</c:v>
                </c:pt>
                <c:pt idx="2674">
                  <c:v>2.1440000000000001</c:v>
                </c:pt>
                <c:pt idx="2675">
                  <c:v>2.1440000000000001</c:v>
                </c:pt>
                <c:pt idx="2676">
                  <c:v>2.1440000000000001</c:v>
                </c:pt>
                <c:pt idx="2677">
                  <c:v>2.1440000000000001</c:v>
                </c:pt>
                <c:pt idx="2678">
                  <c:v>2.1440000000000001</c:v>
                </c:pt>
                <c:pt idx="2679">
                  <c:v>2.1440000000000001</c:v>
                </c:pt>
                <c:pt idx="2680">
                  <c:v>2.1440000000000001</c:v>
                </c:pt>
                <c:pt idx="2681">
                  <c:v>2.1440000000000001</c:v>
                </c:pt>
                <c:pt idx="2682">
                  <c:v>2.1440000000000001</c:v>
                </c:pt>
                <c:pt idx="2683">
                  <c:v>2.1440000000000001</c:v>
                </c:pt>
                <c:pt idx="2684">
                  <c:v>2.1760000000000002</c:v>
                </c:pt>
                <c:pt idx="2685">
                  <c:v>2.1760000000000002</c:v>
                </c:pt>
                <c:pt idx="2686">
                  <c:v>2.1760000000000002</c:v>
                </c:pt>
                <c:pt idx="2687">
                  <c:v>2.1760000000000002</c:v>
                </c:pt>
                <c:pt idx="2688">
                  <c:v>2.1760000000000002</c:v>
                </c:pt>
                <c:pt idx="2689">
                  <c:v>2.1760000000000002</c:v>
                </c:pt>
                <c:pt idx="2690">
                  <c:v>2.1760000000000002</c:v>
                </c:pt>
                <c:pt idx="2691">
                  <c:v>2.1760000000000002</c:v>
                </c:pt>
                <c:pt idx="2692">
                  <c:v>2.1760000000000002</c:v>
                </c:pt>
                <c:pt idx="2693">
                  <c:v>2.1760000000000002</c:v>
                </c:pt>
                <c:pt idx="2694">
                  <c:v>2.1760000000000002</c:v>
                </c:pt>
                <c:pt idx="2695">
                  <c:v>2.1760000000000002</c:v>
                </c:pt>
                <c:pt idx="2696">
                  <c:v>2.1760000000000002</c:v>
                </c:pt>
                <c:pt idx="2697">
                  <c:v>2.1760000000000002</c:v>
                </c:pt>
                <c:pt idx="2698">
                  <c:v>2.1760000000000002</c:v>
                </c:pt>
                <c:pt idx="2699">
                  <c:v>2.1760000000000002</c:v>
                </c:pt>
                <c:pt idx="2700">
                  <c:v>2.1760000000000002</c:v>
                </c:pt>
                <c:pt idx="2701">
                  <c:v>2.1760000000000002</c:v>
                </c:pt>
                <c:pt idx="2702">
                  <c:v>2.1760000000000002</c:v>
                </c:pt>
                <c:pt idx="2703">
                  <c:v>2.1760000000000002</c:v>
                </c:pt>
                <c:pt idx="2704">
                  <c:v>2.1760000000000002</c:v>
                </c:pt>
                <c:pt idx="2705">
                  <c:v>2.1760000000000002</c:v>
                </c:pt>
                <c:pt idx="2706">
                  <c:v>2.1760000000000002</c:v>
                </c:pt>
                <c:pt idx="2707">
                  <c:v>2.1760000000000002</c:v>
                </c:pt>
                <c:pt idx="2708">
                  <c:v>2.1760000000000002</c:v>
                </c:pt>
                <c:pt idx="2709">
                  <c:v>2.1760000000000002</c:v>
                </c:pt>
                <c:pt idx="2710">
                  <c:v>2.1760000000000002</c:v>
                </c:pt>
                <c:pt idx="2711">
                  <c:v>2.1760000000000002</c:v>
                </c:pt>
                <c:pt idx="2712">
                  <c:v>2.19</c:v>
                </c:pt>
                <c:pt idx="2713">
                  <c:v>2.2080000000000002</c:v>
                </c:pt>
                <c:pt idx="2714">
                  <c:v>2.2080000000000002</c:v>
                </c:pt>
                <c:pt idx="2715">
                  <c:v>2.2080000000000002</c:v>
                </c:pt>
                <c:pt idx="2716">
                  <c:v>2.2080000000000002</c:v>
                </c:pt>
                <c:pt idx="2717">
                  <c:v>2.2080000000000002</c:v>
                </c:pt>
                <c:pt idx="2718">
                  <c:v>2.2080000000000002</c:v>
                </c:pt>
                <c:pt idx="2719">
                  <c:v>2.2080000000000002</c:v>
                </c:pt>
                <c:pt idx="2720">
                  <c:v>2.2080000000000002</c:v>
                </c:pt>
                <c:pt idx="2721">
                  <c:v>2.2080000000000002</c:v>
                </c:pt>
                <c:pt idx="2722">
                  <c:v>2.2080000000000002</c:v>
                </c:pt>
                <c:pt idx="2723">
                  <c:v>2.2080000000000002</c:v>
                </c:pt>
                <c:pt idx="2724">
                  <c:v>2.2080000000000002</c:v>
                </c:pt>
                <c:pt idx="2725">
                  <c:v>2.2080000000000002</c:v>
                </c:pt>
                <c:pt idx="2726">
                  <c:v>2.2080000000000002</c:v>
                </c:pt>
                <c:pt idx="2727">
                  <c:v>2.2080000000000002</c:v>
                </c:pt>
                <c:pt idx="2728">
                  <c:v>2.2080000000000002</c:v>
                </c:pt>
                <c:pt idx="2729">
                  <c:v>2.2080000000000002</c:v>
                </c:pt>
                <c:pt idx="2730">
                  <c:v>2.2080000000000002</c:v>
                </c:pt>
                <c:pt idx="2731">
                  <c:v>2.2080000000000002</c:v>
                </c:pt>
                <c:pt idx="2732">
                  <c:v>2.2080000000000002</c:v>
                </c:pt>
                <c:pt idx="2733">
                  <c:v>2.2080000000000002</c:v>
                </c:pt>
                <c:pt idx="2734">
                  <c:v>2.2080000000000002</c:v>
                </c:pt>
                <c:pt idx="2735">
                  <c:v>2.2080000000000002</c:v>
                </c:pt>
                <c:pt idx="2736">
                  <c:v>2.2080000000000002</c:v>
                </c:pt>
                <c:pt idx="2737">
                  <c:v>2.2080000000000002</c:v>
                </c:pt>
                <c:pt idx="2738">
                  <c:v>2.2080000000000002</c:v>
                </c:pt>
                <c:pt idx="2739">
                  <c:v>2.2080000000000002</c:v>
                </c:pt>
                <c:pt idx="2740">
                  <c:v>2.238</c:v>
                </c:pt>
                <c:pt idx="2741">
                  <c:v>2.242</c:v>
                </c:pt>
                <c:pt idx="2742">
                  <c:v>2.242</c:v>
                </c:pt>
                <c:pt idx="2743">
                  <c:v>2.242</c:v>
                </c:pt>
                <c:pt idx="2744">
                  <c:v>2.242</c:v>
                </c:pt>
                <c:pt idx="2745">
                  <c:v>2.242</c:v>
                </c:pt>
                <c:pt idx="2746">
                  <c:v>2.242</c:v>
                </c:pt>
                <c:pt idx="2747">
                  <c:v>2.242</c:v>
                </c:pt>
                <c:pt idx="2748">
                  <c:v>2.242</c:v>
                </c:pt>
                <c:pt idx="2749">
                  <c:v>2.242</c:v>
                </c:pt>
                <c:pt idx="2750">
                  <c:v>2.242</c:v>
                </c:pt>
                <c:pt idx="2751">
                  <c:v>2.242</c:v>
                </c:pt>
                <c:pt idx="2752">
                  <c:v>2.242</c:v>
                </c:pt>
                <c:pt idx="2753">
                  <c:v>2.242</c:v>
                </c:pt>
                <c:pt idx="2754">
                  <c:v>2.242</c:v>
                </c:pt>
                <c:pt idx="2755">
                  <c:v>2.242</c:v>
                </c:pt>
                <c:pt idx="2756">
                  <c:v>2.242</c:v>
                </c:pt>
                <c:pt idx="2757">
                  <c:v>2.242</c:v>
                </c:pt>
                <c:pt idx="2758">
                  <c:v>2.242</c:v>
                </c:pt>
                <c:pt idx="2759">
                  <c:v>2.242</c:v>
                </c:pt>
                <c:pt idx="2760">
                  <c:v>2.242</c:v>
                </c:pt>
                <c:pt idx="2761">
                  <c:v>2.242</c:v>
                </c:pt>
                <c:pt idx="2762">
                  <c:v>2.242</c:v>
                </c:pt>
                <c:pt idx="2763">
                  <c:v>2.242</c:v>
                </c:pt>
                <c:pt idx="2764">
                  <c:v>2.242</c:v>
                </c:pt>
                <c:pt idx="2765">
                  <c:v>2.242</c:v>
                </c:pt>
                <c:pt idx="2766">
                  <c:v>2.242</c:v>
                </c:pt>
                <c:pt idx="2767">
                  <c:v>2.242</c:v>
                </c:pt>
                <c:pt idx="2768">
                  <c:v>2.242</c:v>
                </c:pt>
                <c:pt idx="2769">
                  <c:v>2.242</c:v>
                </c:pt>
                <c:pt idx="2770">
                  <c:v>2.262</c:v>
                </c:pt>
                <c:pt idx="2771">
                  <c:v>2.2799999999999998</c:v>
                </c:pt>
                <c:pt idx="2772">
                  <c:v>2.2799999999999998</c:v>
                </c:pt>
                <c:pt idx="2773">
                  <c:v>2.2799999999999998</c:v>
                </c:pt>
                <c:pt idx="2774">
                  <c:v>2.2799999999999998</c:v>
                </c:pt>
                <c:pt idx="2775">
                  <c:v>2.2799999999999998</c:v>
                </c:pt>
                <c:pt idx="2776">
                  <c:v>2.2799999999999998</c:v>
                </c:pt>
                <c:pt idx="2777">
                  <c:v>2.2799999999999998</c:v>
                </c:pt>
                <c:pt idx="2778">
                  <c:v>2.2799999999999998</c:v>
                </c:pt>
                <c:pt idx="2779">
                  <c:v>2.2799999999999998</c:v>
                </c:pt>
                <c:pt idx="2780">
                  <c:v>2.2799999999999998</c:v>
                </c:pt>
                <c:pt idx="2781">
                  <c:v>2.2799999999999998</c:v>
                </c:pt>
                <c:pt idx="2782">
                  <c:v>2.2799999999999998</c:v>
                </c:pt>
                <c:pt idx="2783">
                  <c:v>2.2799999999999998</c:v>
                </c:pt>
                <c:pt idx="2784">
                  <c:v>2.2799999999999998</c:v>
                </c:pt>
                <c:pt idx="2785">
                  <c:v>2.2799999999999998</c:v>
                </c:pt>
                <c:pt idx="2786">
                  <c:v>2.2799999999999998</c:v>
                </c:pt>
                <c:pt idx="2787">
                  <c:v>2.2799999999999998</c:v>
                </c:pt>
                <c:pt idx="2788">
                  <c:v>2.2799999999999998</c:v>
                </c:pt>
                <c:pt idx="2789">
                  <c:v>2.2799999999999998</c:v>
                </c:pt>
                <c:pt idx="2790">
                  <c:v>2.2799999999999998</c:v>
                </c:pt>
                <c:pt idx="2791">
                  <c:v>2.2799999999999998</c:v>
                </c:pt>
                <c:pt idx="2792">
                  <c:v>2.2799999999999998</c:v>
                </c:pt>
                <c:pt idx="2793">
                  <c:v>2.2799999999999998</c:v>
                </c:pt>
                <c:pt idx="2794">
                  <c:v>2.2799999999999998</c:v>
                </c:pt>
                <c:pt idx="2795">
                  <c:v>2.2799999999999998</c:v>
                </c:pt>
                <c:pt idx="2796">
                  <c:v>2.2799999999999998</c:v>
                </c:pt>
                <c:pt idx="2797">
                  <c:v>2.2799999999999998</c:v>
                </c:pt>
                <c:pt idx="2798">
                  <c:v>2.2799999999999998</c:v>
                </c:pt>
                <c:pt idx="2799">
                  <c:v>2.2799999999999998</c:v>
                </c:pt>
                <c:pt idx="2800">
                  <c:v>2.2799999999999998</c:v>
                </c:pt>
                <c:pt idx="2801">
                  <c:v>2.2799999999999998</c:v>
                </c:pt>
                <c:pt idx="2802">
                  <c:v>2.2799999999999998</c:v>
                </c:pt>
                <c:pt idx="2803">
                  <c:v>2.31</c:v>
                </c:pt>
                <c:pt idx="2804">
                  <c:v>2.31</c:v>
                </c:pt>
                <c:pt idx="2805">
                  <c:v>2.31</c:v>
                </c:pt>
                <c:pt idx="2806">
                  <c:v>2.31</c:v>
                </c:pt>
                <c:pt idx="2807">
                  <c:v>2.31</c:v>
                </c:pt>
                <c:pt idx="2808">
                  <c:v>2.31</c:v>
                </c:pt>
                <c:pt idx="2809">
                  <c:v>2.31</c:v>
                </c:pt>
                <c:pt idx="2810">
                  <c:v>2.31</c:v>
                </c:pt>
                <c:pt idx="2811">
                  <c:v>2.31</c:v>
                </c:pt>
                <c:pt idx="2812">
                  <c:v>2.31</c:v>
                </c:pt>
                <c:pt idx="2813">
                  <c:v>2.31</c:v>
                </c:pt>
                <c:pt idx="2814">
                  <c:v>2.31</c:v>
                </c:pt>
                <c:pt idx="2815">
                  <c:v>2.31</c:v>
                </c:pt>
                <c:pt idx="2816">
                  <c:v>2.31</c:v>
                </c:pt>
                <c:pt idx="2817">
                  <c:v>2.31</c:v>
                </c:pt>
                <c:pt idx="2818">
                  <c:v>2.31</c:v>
                </c:pt>
                <c:pt idx="2819">
                  <c:v>2.31</c:v>
                </c:pt>
                <c:pt idx="2820">
                  <c:v>2.31</c:v>
                </c:pt>
                <c:pt idx="2821">
                  <c:v>2.31</c:v>
                </c:pt>
                <c:pt idx="2822">
                  <c:v>2.31</c:v>
                </c:pt>
                <c:pt idx="2823">
                  <c:v>2.31</c:v>
                </c:pt>
                <c:pt idx="2824">
                  <c:v>2.31</c:v>
                </c:pt>
                <c:pt idx="2825">
                  <c:v>2.31</c:v>
                </c:pt>
                <c:pt idx="2826">
                  <c:v>2.31</c:v>
                </c:pt>
                <c:pt idx="2827">
                  <c:v>2.31</c:v>
                </c:pt>
                <c:pt idx="2828">
                  <c:v>2.3260000000000001</c:v>
                </c:pt>
                <c:pt idx="2829">
                  <c:v>2.34</c:v>
                </c:pt>
                <c:pt idx="2830">
                  <c:v>2.34</c:v>
                </c:pt>
                <c:pt idx="2831">
                  <c:v>2.34</c:v>
                </c:pt>
                <c:pt idx="2832">
                  <c:v>2.34</c:v>
                </c:pt>
                <c:pt idx="2833">
                  <c:v>2.34</c:v>
                </c:pt>
                <c:pt idx="2834">
                  <c:v>2.34</c:v>
                </c:pt>
                <c:pt idx="2835">
                  <c:v>2.34</c:v>
                </c:pt>
                <c:pt idx="2836">
                  <c:v>2.34</c:v>
                </c:pt>
                <c:pt idx="2837">
                  <c:v>2.34</c:v>
                </c:pt>
                <c:pt idx="2838">
                  <c:v>2.34</c:v>
                </c:pt>
                <c:pt idx="2839">
                  <c:v>2.34</c:v>
                </c:pt>
                <c:pt idx="2840">
                  <c:v>2.34</c:v>
                </c:pt>
                <c:pt idx="2841">
                  <c:v>2.34</c:v>
                </c:pt>
                <c:pt idx="2842">
                  <c:v>2.34</c:v>
                </c:pt>
                <c:pt idx="2843">
                  <c:v>2.34</c:v>
                </c:pt>
                <c:pt idx="2844">
                  <c:v>2.34</c:v>
                </c:pt>
                <c:pt idx="2845">
                  <c:v>2.34</c:v>
                </c:pt>
                <c:pt idx="2846">
                  <c:v>2.34</c:v>
                </c:pt>
                <c:pt idx="2847">
                  <c:v>2.34</c:v>
                </c:pt>
                <c:pt idx="2848">
                  <c:v>2.34</c:v>
                </c:pt>
                <c:pt idx="2849">
                  <c:v>2.34</c:v>
                </c:pt>
                <c:pt idx="2850">
                  <c:v>2.34</c:v>
                </c:pt>
                <c:pt idx="2851">
                  <c:v>2.34</c:v>
                </c:pt>
                <c:pt idx="2852">
                  <c:v>2.34</c:v>
                </c:pt>
                <c:pt idx="2853">
                  <c:v>2.34</c:v>
                </c:pt>
                <c:pt idx="2854">
                  <c:v>2.34</c:v>
                </c:pt>
                <c:pt idx="2855">
                  <c:v>2.371999999999999</c:v>
                </c:pt>
                <c:pt idx="2856">
                  <c:v>2.371999999999999</c:v>
                </c:pt>
                <c:pt idx="2857">
                  <c:v>2.371999999999999</c:v>
                </c:pt>
                <c:pt idx="2858">
                  <c:v>2.371999999999999</c:v>
                </c:pt>
                <c:pt idx="2859">
                  <c:v>2.371999999999999</c:v>
                </c:pt>
                <c:pt idx="2860">
                  <c:v>2.371999999999999</c:v>
                </c:pt>
                <c:pt idx="2861">
                  <c:v>2.371999999999999</c:v>
                </c:pt>
                <c:pt idx="2862">
                  <c:v>2.371999999999999</c:v>
                </c:pt>
                <c:pt idx="2863">
                  <c:v>2.371999999999999</c:v>
                </c:pt>
                <c:pt idx="2864">
                  <c:v>2.371999999999999</c:v>
                </c:pt>
                <c:pt idx="2865">
                  <c:v>2.371999999999999</c:v>
                </c:pt>
                <c:pt idx="2866">
                  <c:v>2.371999999999999</c:v>
                </c:pt>
                <c:pt idx="2867">
                  <c:v>2.371999999999999</c:v>
                </c:pt>
                <c:pt idx="2868">
                  <c:v>2.371999999999999</c:v>
                </c:pt>
                <c:pt idx="2869">
                  <c:v>2.371999999999999</c:v>
                </c:pt>
                <c:pt idx="2870">
                  <c:v>2.371999999999999</c:v>
                </c:pt>
                <c:pt idx="2871">
                  <c:v>2.371999999999999</c:v>
                </c:pt>
                <c:pt idx="2872">
                  <c:v>2.371999999999999</c:v>
                </c:pt>
                <c:pt idx="2873">
                  <c:v>2.371999999999999</c:v>
                </c:pt>
                <c:pt idx="2874">
                  <c:v>2.371999999999999</c:v>
                </c:pt>
                <c:pt idx="2875">
                  <c:v>2.371999999999999</c:v>
                </c:pt>
                <c:pt idx="2876">
                  <c:v>2.371999999999999</c:v>
                </c:pt>
                <c:pt idx="2877">
                  <c:v>2.371999999999999</c:v>
                </c:pt>
                <c:pt idx="2878">
                  <c:v>2.371999999999999</c:v>
                </c:pt>
                <c:pt idx="2879">
                  <c:v>2.371999999999999</c:v>
                </c:pt>
                <c:pt idx="2880">
                  <c:v>2.371999999999999</c:v>
                </c:pt>
                <c:pt idx="2881">
                  <c:v>2.371999999999999</c:v>
                </c:pt>
                <c:pt idx="2882">
                  <c:v>2.3820000000000001</c:v>
                </c:pt>
                <c:pt idx="2883">
                  <c:v>2.4039999999999999</c:v>
                </c:pt>
                <c:pt idx="2884">
                  <c:v>2.4039999999999999</c:v>
                </c:pt>
                <c:pt idx="2885">
                  <c:v>2.4039999999999999</c:v>
                </c:pt>
                <c:pt idx="2886">
                  <c:v>2.4039999999999999</c:v>
                </c:pt>
                <c:pt idx="2887">
                  <c:v>2.4039999999999999</c:v>
                </c:pt>
                <c:pt idx="2888">
                  <c:v>2.4039999999999999</c:v>
                </c:pt>
                <c:pt idx="2889">
                  <c:v>2.4039999999999999</c:v>
                </c:pt>
                <c:pt idx="2890">
                  <c:v>2.4039999999999999</c:v>
                </c:pt>
                <c:pt idx="2891">
                  <c:v>2.4039999999999999</c:v>
                </c:pt>
                <c:pt idx="2892">
                  <c:v>2.4039999999999999</c:v>
                </c:pt>
                <c:pt idx="2893">
                  <c:v>2.4039999999999999</c:v>
                </c:pt>
                <c:pt idx="2894">
                  <c:v>2.4039999999999999</c:v>
                </c:pt>
                <c:pt idx="2895">
                  <c:v>2.4039999999999999</c:v>
                </c:pt>
                <c:pt idx="2896">
                  <c:v>2.4039999999999999</c:v>
                </c:pt>
                <c:pt idx="2897">
                  <c:v>2.4039999999999999</c:v>
                </c:pt>
                <c:pt idx="2898">
                  <c:v>2.4039999999999999</c:v>
                </c:pt>
                <c:pt idx="2899">
                  <c:v>2.4039999999999999</c:v>
                </c:pt>
                <c:pt idx="2900">
                  <c:v>2.4039999999999999</c:v>
                </c:pt>
                <c:pt idx="2901">
                  <c:v>2.4039999999999999</c:v>
                </c:pt>
                <c:pt idx="2902">
                  <c:v>2.4039999999999999</c:v>
                </c:pt>
                <c:pt idx="2903">
                  <c:v>2.4039999999999999</c:v>
                </c:pt>
                <c:pt idx="2904">
                  <c:v>2.4039999999999999</c:v>
                </c:pt>
                <c:pt idx="2905">
                  <c:v>2.4039999999999999</c:v>
                </c:pt>
                <c:pt idx="2906">
                  <c:v>2.4039999999999999</c:v>
                </c:pt>
                <c:pt idx="2907">
                  <c:v>2.4039999999999999</c:v>
                </c:pt>
                <c:pt idx="2908">
                  <c:v>2.4039999999999999</c:v>
                </c:pt>
                <c:pt idx="2909">
                  <c:v>2.4039999999999999</c:v>
                </c:pt>
                <c:pt idx="2910">
                  <c:v>2.4060000000000001</c:v>
                </c:pt>
                <c:pt idx="2911">
                  <c:v>2.44</c:v>
                </c:pt>
                <c:pt idx="2912">
                  <c:v>2.44</c:v>
                </c:pt>
                <c:pt idx="2913">
                  <c:v>2.44</c:v>
                </c:pt>
                <c:pt idx="2914">
                  <c:v>2.44</c:v>
                </c:pt>
                <c:pt idx="2915">
                  <c:v>2.44</c:v>
                </c:pt>
                <c:pt idx="2916">
                  <c:v>2.44</c:v>
                </c:pt>
                <c:pt idx="2917">
                  <c:v>2.44</c:v>
                </c:pt>
                <c:pt idx="2918">
                  <c:v>2.44</c:v>
                </c:pt>
                <c:pt idx="2919">
                  <c:v>2.44</c:v>
                </c:pt>
                <c:pt idx="2920">
                  <c:v>2.44</c:v>
                </c:pt>
                <c:pt idx="2921">
                  <c:v>2.44</c:v>
                </c:pt>
                <c:pt idx="2922">
                  <c:v>2.44</c:v>
                </c:pt>
                <c:pt idx="2923">
                  <c:v>2.44</c:v>
                </c:pt>
                <c:pt idx="2924">
                  <c:v>2.44</c:v>
                </c:pt>
                <c:pt idx="2925">
                  <c:v>2.44</c:v>
                </c:pt>
                <c:pt idx="2926">
                  <c:v>2.44</c:v>
                </c:pt>
                <c:pt idx="2927">
                  <c:v>2.44</c:v>
                </c:pt>
                <c:pt idx="2928">
                  <c:v>2.44</c:v>
                </c:pt>
                <c:pt idx="2929">
                  <c:v>2.44</c:v>
                </c:pt>
                <c:pt idx="2930">
                  <c:v>2.44</c:v>
                </c:pt>
                <c:pt idx="2931">
                  <c:v>2.44</c:v>
                </c:pt>
                <c:pt idx="2932">
                  <c:v>2.44</c:v>
                </c:pt>
                <c:pt idx="2933">
                  <c:v>2.44</c:v>
                </c:pt>
                <c:pt idx="2934">
                  <c:v>2.44</c:v>
                </c:pt>
                <c:pt idx="2935">
                  <c:v>2.44</c:v>
                </c:pt>
                <c:pt idx="2936">
                  <c:v>2.44</c:v>
                </c:pt>
                <c:pt idx="2937">
                  <c:v>2.44</c:v>
                </c:pt>
                <c:pt idx="2938">
                  <c:v>2.44</c:v>
                </c:pt>
                <c:pt idx="2939">
                  <c:v>2.44</c:v>
                </c:pt>
                <c:pt idx="2940">
                  <c:v>2.44</c:v>
                </c:pt>
                <c:pt idx="2941">
                  <c:v>2.4460000000000002</c:v>
                </c:pt>
                <c:pt idx="2942">
                  <c:v>2.4700000000000002</c:v>
                </c:pt>
                <c:pt idx="2943">
                  <c:v>2.4700000000000002</c:v>
                </c:pt>
                <c:pt idx="2944">
                  <c:v>2.4700000000000002</c:v>
                </c:pt>
                <c:pt idx="2945">
                  <c:v>2.4700000000000002</c:v>
                </c:pt>
                <c:pt idx="2946">
                  <c:v>2.4700000000000002</c:v>
                </c:pt>
                <c:pt idx="2947">
                  <c:v>2.4700000000000002</c:v>
                </c:pt>
                <c:pt idx="2948">
                  <c:v>2.4700000000000002</c:v>
                </c:pt>
                <c:pt idx="2949">
                  <c:v>2.4700000000000002</c:v>
                </c:pt>
                <c:pt idx="2950">
                  <c:v>2.4700000000000002</c:v>
                </c:pt>
                <c:pt idx="2951">
                  <c:v>2.4700000000000002</c:v>
                </c:pt>
                <c:pt idx="2952">
                  <c:v>2.4700000000000002</c:v>
                </c:pt>
                <c:pt idx="2953">
                  <c:v>2.4700000000000002</c:v>
                </c:pt>
                <c:pt idx="2954">
                  <c:v>2.4700000000000002</c:v>
                </c:pt>
                <c:pt idx="2955">
                  <c:v>2.4700000000000002</c:v>
                </c:pt>
                <c:pt idx="2956">
                  <c:v>2.4700000000000002</c:v>
                </c:pt>
                <c:pt idx="2957">
                  <c:v>2.4700000000000002</c:v>
                </c:pt>
                <c:pt idx="2958">
                  <c:v>2.4700000000000002</c:v>
                </c:pt>
                <c:pt idx="2959">
                  <c:v>2.4700000000000002</c:v>
                </c:pt>
                <c:pt idx="2960">
                  <c:v>2.4700000000000002</c:v>
                </c:pt>
                <c:pt idx="2961">
                  <c:v>2.4700000000000002</c:v>
                </c:pt>
                <c:pt idx="2962">
                  <c:v>2.4700000000000002</c:v>
                </c:pt>
                <c:pt idx="2963">
                  <c:v>2.4700000000000002</c:v>
                </c:pt>
                <c:pt idx="2964">
                  <c:v>2.4700000000000002</c:v>
                </c:pt>
                <c:pt idx="2965">
                  <c:v>2.4700000000000002</c:v>
                </c:pt>
                <c:pt idx="2966">
                  <c:v>2.4700000000000002</c:v>
                </c:pt>
                <c:pt idx="2967">
                  <c:v>2.4700000000000002</c:v>
                </c:pt>
                <c:pt idx="2968">
                  <c:v>2.5059999999999998</c:v>
                </c:pt>
                <c:pt idx="2969">
                  <c:v>2.5059999999999998</c:v>
                </c:pt>
                <c:pt idx="2970">
                  <c:v>2.5059999999999998</c:v>
                </c:pt>
                <c:pt idx="2971">
                  <c:v>2.5059999999999998</c:v>
                </c:pt>
                <c:pt idx="2972">
                  <c:v>2.5059999999999998</c:v>
                </c:pt>
                <c:pt idx="2973">
                  <c:v>2.5059999999999998</c:v>
                </c:pt>
                <c:pt idx="2974">
                  <c:v>2.5059999999999998</c:v>
                </c:pt>
                <c:pt idx="2975">
                  <c:v>2.5059999999999998</c:v>
                </c:pt>
                <c:pt idx="2976">
                  <c:v>2.5059999999999998</c:v>
                </c:pt>
                <c:pt idx="2977">
                  <c:v>2.5059999999999998</c:v>
                </c:pt>
                <c:pt idx="2978">
                  <c:v>2.5059999999999998</c:v>
                </c:pt>
                <c:pt idx="2979">
                  <c:v>2.5059999999999998</c:v>
                </c:pt>
                <c:pt idx="2980">
                  <c:v>2.5059999999999998</c:v>
                </c:pt>
                <c:pt idx="2981">
                  <c:v>2.5059999999999998</c:v>
                </c:pt>
                <c:pt idx="2982">
                  <c:v>2.5059999999999998</c:v>
                </c:pt>
                <c:pt idx="2983">
                  <c:v>2.5059999999999998</c:v>
                </c:pt>
                <c:pt idx="2984">
                  <c:v>2.5059999999999998</c:v>
                </c:pt>
                <c:pt idx="2985">
                  <c:v>2.5059999999999998</c:v>
                </c:pt>
                <c:pt idx="2986">
                  <c:v>2.5059999999999998</c:v>
                </c:pt>
                <c:pt idx="2987">
                  <c:v>2.5059999999999998</c:v>
                </c:pt>
                <c:pt idx="2988">
                  <c:v>2.5059999999999998</c:v>
                </c:pt>
                <c:pt idx="2989">
                  <c:v>2.5059999999999998</c:v>
                </c:pt>
                <c:pt idx="2990">
                  <c:v>2.5059999999999998</c:v>
                </c:pt>
                <c:pt idx="2991">
                  <c:v>2.5059999999999998</c:v>
                </c:pt>
                <c:pt idx="2992">
                  <c:v>2.5059999999999998</c:v>
                </c:pt>
                <c:pt idx="2993">
                  <c:v>2.5059999999999998</c:v>
                </c:pt>
                <c:pt idx="2994">
                  <c:v>2.5059999999999998</c:v>
                </c:pt>
                <c:pt idx="2995">
                  <c:v>2.5059999999999998</c:v>
                </c:pt>
                <c:pt idx="2996">
                  <c:v>2.5059999999999998</c:v>
                </c:pt>
                <c:pt idx="2997">
                  <c:v>2.5059999999999998</c:v>
                </c:pt>
                <c:pt idx="2998">
                  <c:v>2.5059999999999998</c:v>
                </c:pt>
                <c:pt idx="2999">
                  <c:v>2.5339999999999998</c:v>
                </c:pt>
                <c:pt idx="3000">
                  <c:v>2.5339999999999998</c:v>
                </c:pt>
                <c:pt idx="3001">
                  <c:v>2.5339999999999998</c:v>
                </c:pt>
                <c:pt idx="3002">
                  <c:v>2.5339999999999998</c:v>
                </c:pt>
                <c:pt idx="3003">
                  <c:v>2.5339999999999998</c:v>
                </c:pt>
                <c:pt idx="3004">
                  <c:v>2.5339999999999998</c:v>
                </c:pt>
                <c:pt idx="3005">
                  <c:v>2.5339999999999998</c:v>
                </c:pt>
                <c:pt idx="3006">
                  <c:v>2.5339999999999998</c:v>
                </c:pt>
                <c:pt idx="3007">
                  <c:v>2.5339999999999998</c:v>
                </c:pt>
                <c:pt idx="3008">
                  <c:v>2.5339999999999998</c:v>
                </c:pt>
                <c:pt idx="3009">
                  <c:v>2.5339999999999998</c:v>
                </c:pt>
                <c:pt idx="3010">
                  <c:v>2.5339999999999998</c:v>
                </c:pt>
                <c:pt idx="3011">
                  <c:v>2.5339999999999998</c:v>
                </c:pt>
                <c:pt idx="3012">
                  <c:v>2.5339999999999998</c:v>
                </c:pt>
                <c:pt idx="3013">
                  <c:v>2.5339999999999998</c:v>
                </c:pt>
                <c:pt idx="3014">
                  <c:v>2.5339999999999998</c:v>
                </c:pt>
                <c:pt idx="3015">
                  <c:v>2.5339999999999998</c:v>
                </c:pt>
                <c:pt idx="3016">
                  <c:v>2.5339999999999998</c:v>
                </c:pt>
                <c:pt idx="3017">
                  <c:v>2.5339999999999998</c:v>
                </c:pt>
                <c:pt idx="3018">
                  <c:v>2.5339999999999998</c:v>
                </c:pt>
                <c:pt idx="3019">
                  <c:v>2.5339999999999998</c:v>
                </c:pt>
                <c:pt idx="3020">
                  <c:v>2.5339999999999998</c:v>
                </c:pt>
                <c:pt idx="3021">
                  <c:v>2.5339999999999998</c:v>
                </c:pt>
                <c:pt idx="3022">
                  <c:v>2.5339999999999998</c:v>
                </c:pt>
                <c:pt idx="3023">
                  <c:v>2.5339999999999998</c:v>
                </c:pt>
                <c:pt idx="3024">
                  <c:v>2.552</c:v>
                </c:pt>
                <c:pt idx="3025">
                  <c:v>2.5680000000000001</c:v>
                </c:pt>
                <c:pt idx="3026">
                  <c:v>2.5680000000000001</c:v>
                </c:pt>
                <c:pt idx="3027">
                  <c:v>2.5680000000000001</c:v>
                </c:pt>
                <c:pt idx="3028">
                  <c:v>2.5680000000000001</c:v>
                </c:pt>
                <c:pt idx="3029">
                  <c:v>2.5680000000000001</c:v>
                </c:pt>
                <c:pt idx="3030">
                  <c:v>2.5680000000000001</c:v>
                </c:pt>
                <c:pt idx="3031">
                  <c:v>2.5680000000000001</c:v>
                </c:pt>
                <c:pt idx="3032">
                  <c:v>2.5680000000000001</c:v>
                </c:pt>
                <c:pt idx="3033">
                  <c:v>2.5680000000000001</c:v>
                </c:pt>
                <c:pt idx="3034">
                  <c:v>2.5680000000000001</c:v>
                </c:pt>
                <c:pt idx="3035">
                  <c:v>2.5680000000000001</c:v>
                </c:pt>
                <c:pt idx="3036">
                  <c:v>2.5680000000000001</c:v>
                </c:pt>
                <c:pt idx="3037">
                  <c:v>2.5680000000000001</c:v>
                </c:pt>
                <c:pt idx="3038">
                  <c:v>2.5680000000000001</c:v>
                </c:pt>
                <c:pt idx="3039">
                  <c:v>2.5680000000000001</c:v>
                </c:pt>
                <c:pt idx="3040">
                  <c:v>2.5680000000000001</c:v>
                </c:pt>
                <c:pt idx="3041">
                  <c:v>2.5680000000000001</c:v>
                </c:pt>
                <c:pt idx="3042">
                  <c:v>2.5680000000000001</c:v>
                </c:pt>
                <c:pt idx="3043">
                  <c:v>2.5680000000000001</c:v>
                </c:pt>
                <c:pt idx="3044">
                  <c:v>2.5680000000000001</c:v>
                </c:pt>
                <c:pt idx="3045">
                  <c:v>2.5680000000000001</c:v>
                </c:pt>
                <c:pt idx="3046">
                  <c:v>2.5680000000000001</c:v>
                </c:pt>
                <c:pt idx="3047">
                  <c:v>2.5680000000000001</c:v>
                </c:pt>
                <c:pt idx="3048">
                  <c:v>2.5680000000000001</c:v>
                </c:pt>
                <c:pt idx="3049">
                  <c:v>2.5680000000000001</c:v>
                </c:pt>
                <c:pt idx="3050">
                  <c:v>2.5680000000000001</c:v>
                </c:pt>
                <c:pt idx="3051">
                  <c:v>2.5680000000000001</c:v>
                </c:pt>
                <c:pt idx="3052">
                  <c:v>2.5680000000000001</c:v>
                </c:pt>
                <c:pt idx="3053">
                  <c:v>2.5680000000000001</c:v>
                </c:pt>
                <c:pt idx="3054">
                  <c:v>2.5859999999999999</c:v>
                </c:pt>
                <c:pt idx="3055">
                  <c:v>2.5979999999999999</c:v>
                </c:pt>
                <c:pt idx="3056">
                  <c:v>2.5979999999999999</c:v>
                </c:pt>
                <c:pt idx="3057">
                  <c:v>2.5979999999999999</c:v>
                </c:pt>
                <c:pt idx="3058">
                  <c:v>2.5979999999999999</c:v>
                </c:pt>
                <c:pt idx="3059">
                  <c:v>2.5979999999999999</c:v>
                </c:pt>
                <c:pt idx="3060">
                  <c:v>2.5979999999999999</c:v>
                </c:pt>
                <c:pt idx="3061">
                  <c:v>2.5979999999999999</c:v>
                </c:pt>
                <c:pt idx="3062">
                  <c:v>2.5979999999999999</c:v>
                </c:pt>
                <c:pt idx="3063">
                  <c:v>2.5979999999999999</c:v>
                </c:pt>
                <c:pt idx="3064">
                  <c:v>2.5979999999999999</c:v>
                </c:pt>
                <c:pt idx="3065">
                  <c:v>2.5979999999999999</c:v>
                </c:pt>
                <c:pt idx="3066">
                  <c:v>2.5979999999999999</c:v>
                </c:pt>
                <c:pt idx="3067">
                  <c:v>2.5979999999999999</c:v>
                </c:pt>
                <c:pt idx="3068">
                  <c:v>2.5979999999999999</c:v>
                </c:pt>
                <c:pt idx="3069">
                  <c:v>2.5979999999999999</c:v>
                </c:pt>
                <c:pt idx="3070">
                  <c:v>2.5979999999999999</c:v>
                </c:pt>
                <c:pt idx="3071">
                  <c:v>2.5979999999999999</c:v>
                </c:pt>
                <c:pt idx="3072">
                  <c:v>2.5979999999999999</c:v>
                </c:pt>
                <c:pt idx="3073">
                  <c:v>2.5979999999999999</c:v>
                </c:pt>
                <c:pt idx="3074">
                  <c:v>2.5979999999999999</c:v>
                </c:pt>
                <c:pt idx="3075">
                  <c:v>2.5979999999999999</c:v>
                </c:pt>
                <c:pt idx="3076">
                  <c:v>2.5979999999999999</c:v>
                </c:pt>
                <c:pt idx="3077">
                  <c:v>2.5979999999999999</c:v>
                </c:pt>
                <c:pt idx="3078">
                  <c:v>2.5979999999999999</c:v>
                </c:pt>
                <c:pt idx="3079">
                  <c:v>2.5979999999999999</c:v>
                </c:pt>
                <c:pt idx="3080">
                  <c:v>2.5979999999999999</c:v>
                </c:pt>
                <c:pt idx="3081">
                  <c:v>2.61</c:v>
                </c:pt>
                <c:pt idx="3082">
                  <c:v>2.6339999999999999</c:v>
                </c:pt>
                <c:pt idx="3083">
                  <c:v>2.6339999999999999</c:v>
                </c:pt>
                <c:pt idx="3084">
                  <c:v>2.6339999999999999</c:v>
                </c:pt>
                <c:pt idx="3085">
                  <c:v>2.6339999999999999</c:v>
                </c:pt>
                <c:pt idx="3086">
                  <c:v>2.6339999999999999</c:v>
                </c:pt>
                <c:pt idx="3087">
                  <c:v>2.6339999999999999</c:v>
                </c:pt>
                <c:pt idx="3088">
                  <c:v>2.6339999999999999</c:v>
                </c:pt>
                <c:pt idx="3089">
                  <c:v>2.6339999999999999</c:v>
                </c:pt>
                <c:pt idx="3090">
                  <c:v>2.6339999999999999</c:v>
                </c:pt>
                <c:pt idx="3091">
                  <c:v>2.6339999999999999</c:v>
                </c:pt>
                <c:pt idx="3092">
                  <c:v>2.6339999999999999</c:v>
                </c:pt>
                <c:pt idx="3093">
                  <c:v>2.6339999999999999</c:v>
                </c:pt>
                <c:pt idx="3094">
                  <c:v>2.6339999999999999</c:v>
                </c:pt>
                <c:pt idx="3095">
                  <c:v>2.6339999999999999</c:v>
                </c:pt>
                <c:pt idx="3096">
                  <c:v>2.6339999999999999</c:v>
                </c:pt>
                <c:pt idx="3097">
                  <c:v>2.6339999999999999</c:v>
                </c:pt>
                <c:pt idx="3098">
                  <c:v>2.6339999999999999</c:v>
                </c:pt>
                <c:pt idx="3099">
                  <c:v>2.6339999999999999</c:v>
                </c:pt>
                <c:pt idx="3100">
                  <c:v>2.6339999999999999</c:v>
                </c:pt>
                <c:pt idx="3101">
                  <c:v>2.6339999999999999</c:v>
                </c:pt>
                <c:pt idx="3102">
                  <c:v>2.6339999999999999</c:v>
                </c:pt>
                <c:pt idx="3103">
                  <c:v>2.6339999999999999</c:v>
                </c:pt>
                <c:pt idx="3104">
                  <c:v>2.6339999999999999</c:v>
                </c:pt>
                <c:pt idx="3105">
                  <c:v>2.6339999999999999</c:v>
                </c:pt>
                <c:pt idx="3106">
                  <c:v>2.6339999999999999</c:v>
                </c:pt>
                <c:pt idx="3107">
                  <c:v>2.6339999999999999</c:v>
                </c:pt>
                <c:pt idx="3108">
                  <c:v>2.6339999999999999</c:v>
                </c:pt>
                <c:pt idx="3109">
                  <c:v>2.6339999999999999</c:v>
                </c:pt>
                <c:pt idx="3110">
                  <c:v>2.6339999999999999</c:v>
                </c:pt>
                <c:pt idx="3111">
                  <c:v>2.6339999999999999</c:v>
                </c:pt>
                <c:pt idx="3112">
                  <c:v>2.6339999999999999</c:v>
                </c:pt>
                <c:pt idx="3113">
                  <c:v>2.6339999999999999</c:v>
                </c:pt>
                <c:pt idx="3114">
                  <c:v>2.6619999999999999</c:v>
                </c:pt>
                <c:pt idx="3115">
                  <c:v>2.6619999999999999</c:v>
                </c:pt>
                <c:pt idx="3116">
                  <c:v>2.6619999999999999</c:v>
                </c:pt>
                <c:pt idx="3117">
                  <c:v>2.6619999999999999</c:v>
                </c:pt>
                <c:pt idx="3118">
                  <c:v>2.6619999999999999</c:v>
                </c:pt>
                <c:pt idx="3119">
                  <c:v>2.6619999999999999</c:v>
                </c:pt>
                <c:pt idx="3120">
                  <c:v>2.6619999999999999</c:v>
                </c:pt>
                <c:pt idx="3121">
                  <c:v>2.6619999999999999</c:v>
                </c:pt>
                <c:pt idx="3122">
                  <c:v>2.6619999999999999</c:v>
                </c:pt>
                <c:pt idx="3123">
                  <c:v>2.6619999999999999</c:v>
                </c:pt>
                <c:pt idx="3124">
                  <c:v>2.6619999999999999</c:v>
                </c:pt>
                <c:pt idx="3125">
                  <c:v>2.6619999999999999</c:v>
                </c:pt>
                <c:pt idx="3126">
                  <c:v>2.6619999999999999</c:v>
                </c:pt>
                <c:pt idx="3127">
                  <c:v>2.6619999999999999</c:v>
                </c:pt>
                <c:pt idx="3128">
                  <c:v>2.6619999999999999</c:v>
                </c:pt>
                <c:pt idx="3129">
                  <c:v>2.6619999999999999</c:v>
                </c:pt>
                <c:pt idx="3130">
                  <c:v>2.6619999999999999</c:v>
                </c:pt>
                <c:pt idx="3131">
                  <c:v>2.6619999999999999</c:v>
                </c:pt>
                <c:pt idx="3132">
                  <c:v>2.6619999999999999</c:v>
                </c:pt>
                <c:pt idx="3133">
                  <c:v>2.6619999999999999</c:v>
                </c:pt>
                <c:pt idx="3134">
                  <c:v>2.6619999999999999</c:v>
                </c:pt>
                <c:pt idx="3135">
                  <c:v>2.6619999999999999</c:v>
                </c:pt>
                <c:pt idx="3136">
                  <c:v>2.6619999999999999</c:v>
                </c:pt>
                <c:pt idx="3137">
                  <c:v>2.6619999999999999</c:v>
                </c:pt>
                <c:pt idx="3138">
                  <c:v>2.6619999999999999</c:v>
                </c:pt>
                <c:pt idx="3139">
                  <c:v>2.6819999999999999</c:v>
                </c:pt>
                <c:pt idx="3140">
                  <c:v>2.694</c:v>
                </c:pt>
                <c:pt idx="3141">
                  <c:v>2.694</c:v>
                </c:pt>
                <c:pt idx="3142">
                  <c:v>2.694</c:v>
                </c:pt>
                <c:pt idx="3143">
                  <c:v>2.694</c:v>
                </c:pt>
                <c:pt idx="3144">
                  <c:v>2.694</c:v>
                </c:pt>
                <c:pt idx="3145">
                  <c:v>2.694</c:v>
                </c:pt>
                <c:pt idx="3146">
                  <c:v>2.694</c:v>
                </c:pt>
                <c:pt idx="3147">
                  <c:v>2.694</c:v>
                </c:pt>
                <c:pt idx="3148">
                  <c:v>2.694</c:v>
                </c:pt>
                <c:pt idx="3149">
                  <c:v>2.694</c:v>
                </c:pt>
                <c:pt idx="3150">
                  <c:v>2.694</c:v>
                </c:pt>
                <c:pt idx="3151">
                  <c:v>2.694</c:v>
                </c:pt>
                <c:pt idx="3152">
                  <c:v>2.694</c:v>
                </c:pt>
                <c:pt idx="3153">
                  <c:v>2.694</c:v>
                </c:pt>
                <c:pt idx="3154">
                  <c:v>2.694</c:v>
                </c:pt>
                <c:pt idx="3155">
                  <c:v>2.694</c:v>
                </c:pt>
                <c:pt idx="3156">
                  <c:v>2.694</c:v>
                </c:pt>
                <c:pt idx="3157">
                  <c:v>2.694</c:v>
                </c:pt>
                <c:pt idx="3158">
                  <c:v>2.694</c:v>
                </c:pt>
                <c:pt idx="3159">
                  <c:v>2.694</c:v>
                </c:pt>
                <c:pt idx="3160">
                  <c:v>2.694</c:v>
                </c:pt>
                <c:pt idx="3161">
                  <c:v>2.694</c:v>
                </c:pt>
                <c:pt idx="3162">
                  <c:v>2.694</c:v>
                </c:pt>
                <c:pt idx="3163">
                  <c:v>2.694</c:v>
                </c:pt>
                <c:pt idx="3164">
                  <c:v>2.694</c:v>
                </c:pt>
                <c:pt idx="3165">
                  <c:v>2.694</c:v>
                </c:pt>
                <c:pt idx="3166">
                  <c:v>2.694</c:v>
                </c:pt>
                <c:pt idx="3167">
                  <c:v>2.7040000000000002</c:v>
                </c:pt>
                <c:pt idx="3168">
                  <c:v>2.73</c:v>
                </c:pt>
                <c:pt idx="3169">
                  <c:v>2.73</c:v>
                </c:pt>
                <c:pt idx="3170">
                  <c:v>2.73</c:v>
                </c:pt>
                <c:pt idx="3171">
                  <c:v>2.73</c:v>
                </c:pt>
                <c:pt idx="3172">
                  <c:v>2.73</c:v>
                </c:pt>
                <c:pt idx="3173">
                  <c:v>2.73</c:v>
                </c:pt>
                <c:pt idx="3174">
                  <c:v>2.73</c:v>
                </c:pt>
                <c:pt idx="3175">
                  <c:v>2.73</c:v>
                </c:pt>
                <c:pt idx="3176">
                  <c:v>2.73</c:v>
                </c:pt>
                <c:pt idx="3177">
                  <c:v>2.73</c:v>
                </c:pt>
                <c:pt idx="3178">
                  <c:v>2.73</c:v>
                </c:pt>
                <c:pt idx="3179">
                  <c:v>2.73</c:v>
                </c:pt>
                <c:pt idx="3180">
                  <c:v>2.73</c:v>
                </c:pt>
                <c:pt idx="3181">
                  <c:v>2.73</c:v>
                </c:pt>
                <c:pt idx="3182">
                  <c:v>2.73</c:v>
                </c:pt>
                <c:pt idx="3183">
                  <c:v>2.73</c:v>
                </c:pt>
                <c:pt idx="3184">
                  <c:v>2.73</c:v>
                </c:pt>
                <c:pt idx="3185">
                  <c:v>2.73</c:v>
                </c:pt>
                <c:pt idx="3186">
                  <c:v>2.73</c:v>
                </c:pt>
                <c:pt idx="3187">
                  <c:v>2.73</c:v>
                </c:pt>
                <c:pt idx="3188">
                  <c:v>2.73</c:v>
                </c:pt>
                <c:pt idx="3189">
                  <c:v>2.73</c:v>
                </c:pt>
                <c:pt idx="3190">
                  <c:v>2.73</c:v>
                </c:pt>
                <c:pt idx="3191">
                  <c:v>2.73</c:v>
                </c:pt>
                <c:pt idx="3192">
                  <c:v>2.73</c:v>
                </c:pt>
                <c:pt idx="3193">
                  <c:v>2.73</c:v>
                </c:pt>
                <c:pt idx="3194">
                  <c:v>2.73</c:v>
                </c:pt>
                <c:pt idx="3195">
                  <c:v>2.73</c:v>
                </c:pt>
                <c:pt idx="3196">
                  <c:v>2.73</c:v>
                </c:pt>
                <c:pt idx="3197">
                  <c:v>2.73</c:v>
                </c:pt>
                <c:pt idx="3198">
                  <c:v>2.73</c:v>
                </c:pt>
                <c:pt idx="3199">
                  <c:v>2.73</c:v>
                </c:pt>
                <c:pt idx="3200">
                  <c:v>2.7679999999999998</c:v>
                </c:pt>
                <c:pt idx="3201">
                  <c:v>2.7679999999999998</c:v>
                </c:pt>
                <c:pt idx="3202">
                  <c:v>2.7679999999999998</c:v>
                </c:pt>
                <c:pt idx="3203">
                  <c:v>2.7679999999999998</c:v>
                </c:pt>
                <c:pt idx="3204">
                  <c:v>2.7679999999999998</c:v>
                </c:pt>
                <c:pt idx="3205">
                  <c:v>2.7679999999999998</c:v>
                </c:pt>
                <c:pt idx="3206">
                  <c:v>2.7679999999999998</c:v>
                </c:pt>
                <c:pt idx="3207">
                  <c:v>2.7679999999999998</c:v>
                </c:pt>
                <c:pt idx="3208">
                  <c:v>2.7679999999999998</c:v>
                </c:pt>
                <c:pt idx="3209">
                  <c:v>2.7679999999999998</c:v>
                </c:pt>
                <c:pt idx="3210">
                  <c:v>2.7679999999999998</c:v>
                </c:pt>
                <c:pt idx="3211">
                  <c:v>2.7679999999999998</c:v>
                </c:pt>
                <c:pt idx="3212">
                  <c:v>2.7679999999999998</c:v>
                </c:pt>
                <c:pt idx="3213">
                  <c:v>2.7679999999999998</c:v>
                </c:pt>
                <c:pt idx="3214">
                  <c:v>2.7679999999999998</c:v>
                </c:pt>
                <c:pt idx="3215">
                  <c:v>2.7679999999999998</c:v>
                </c:pt>
                <c:pt idx="3216">
                  <c:v>2.7679999999999998</c:v>
                </c:pt>
                <c:pt idx="3217">
                  <c:v>2.7679999999999998</c:v>
                </c:pt>
                <c:pt idx="3218">
                  <c:v>2.7679999999999998</c:v>
                </c:pt>
                <c:pt idx="3219">
                  <c:v>2.7679999999999998</c:v>
                </c:pt>
                <c:pt idx="3220">
                  <c:v>2.7679999999999998</c:v>
                </c:pt>
                <c:pt idx="3221">
                  <c:v>2.7679999999999998</c:v>
                </c:pt>
                <c:pt idx="3222">
                  <c:v>2.7679999999999998</c:v>
                </c:pt>
                <c:pt idx="3223">
                  <c:v>2.7679999999999998</c:v>
                </c:pt>
                <c:pt idx="3224">
                  <c:v>2.7679999999999998</c:v>
                </c:pt>
                <c:pt idx="3225">
                  <c:v>2.7679999999999998</c:v>
                </c:pt>
                <c:pt idx="3226">
                  <c:v>2.7679999999999998</c:v>
                </c:pt>
                <c:pt idx="3227">
                  <c:v>2.7679999999999998</c:v>
                </c:pt>
                <c:pt idx="3228">
                  <c:v>2.7679999999999998</c:v>
                </c:pt>
                <c:pt idx="3229">
                  <c:v>2.7679999999999998</c:v>
                </c:pt>
                <c:pt idx="3230">
                  <c:v>2.7679999999999998</c:v>
                </c:pt>
                <c:pt idx="3231">
                  <c:v>2.7679999999999998</c:v>
                </c:pt>
                <c:pt idx="3232">
                  <c:v>2.7679999999999998</c:v>
                </c:pt>
                <c:pt idx="3233">
                  <c:v>2.798</c:v>
                </c:pt>
                <c:pt idx="3234">
                  <c:v>2.8039999999999998</c:v>
                </c:pt>
                <c:pt idx="3235">
                  <c:v>2.8039999999999998</c:v>
                </c:pt>
                <c:pt idx="3236">
                  <c:v>2.8039999999999998</c:v>
                </c:pt>
                <c:pt idx="3237">
                  <c:v>2.8039999999999998</c:v>
                </c:pt>
                <c:pt idx="3238">
                  <c:v>2.8039999999999998</c:v>
                </c:pt>
                <c:pt idx="3239">
                  <c:v>2.8039999999999998</c:v>
                </c:pt>
                <c:pt idx="3240">
                  <c:v>2.8039999999999998</c:v>
                </c:pt>
                <c:pt idx="3241">
                  <c:v>2.8039999999999998</c:v>
                </c:pt>
                <c:pt idx="3242">
                  <c:v>2.8039999999999998</c:v>
                </c:pt>
                <c:pt idx="3243">
                  <c:v>2.8039999999999998</c:v>
                </c:pt>
                <c:pt idx="3244">
                  <c:v>2.8039999999999998</c:v>
                </c:pt>
                <c:pt idx="3245">
                  <c:v>2.8039999999999998</c:v>
                </c:pt>
                <c:pt idx="3246">
                  <c:v>2.8039999999999998</c:v>
                </c:pt>
                <c:pt idx="3247">
                  <c:v>2.8039999999999998</c:v>
                </c:pt>
                <c:pt idx="3248">
                  <c:v>2.8039999999999998</c:v>
                </c:pt>
                <c:pt idx="3249">
                  <c:v>2.8039999999999998</c:v>
                </c:pt>
                <c:pt idx="3250">
                  <c:v>2.8039999999999998</c:v>
                </c:pt>
                <c:pt idx="3251">
                  <c:v>2.8039999999999998</c:v>
                </c:pt>
                <c:pt idx="3252">
                  <c:v>2.8039999999999998</c:v>
                </c:pt>
                <c:pt idx="3253">
                  <c:v>2.8039999999999998</c:v>
                </c:pt>
                <c:pt idx="3254">
                  <c:v>2.8039999999999998</c:v>
                </c:pt>
                <c:pt idx="3255">
                  <c:v>2.8039999999999998</c:v>
                </c:pt>
                <c:pt idx="3256">
                  <c:v>2.8039999999999998</c:v>
                </c:pt>
                <c:pt idx="3257">
                  <c:v>2.8039999999999998</c:v>
                </c:pt>
                <c:pt idx="3258">
                  <c:v>2.8039999999999998</c:v>
                </c:pt>
                <c:pt idx="3259">
                  <c:v>2.8039999999999998</c:v>
                </c:pt>
                <c:pt idx="3260">
                  <c:v>2.8039999999999998</c:v>
                </c:pt>
                <c:pt idx="3261">
                  <c:v>2.8039999999999998</c:v>
                </c:pt>
                <c:pt idx="3262">
                  <c:v>2.8039999999999998</c:v>
                </c:pt>
                <c:pt idx="3263">
                  <c:v>2.8039999999999998</c:v>
                </c:pt>
                <c:pt idx="3264">
                  <c:v>2.8039999999999998</c:v>
                </c:pt>
                <c:pt idx="3265">
                  <c:v>2.8340000000000001</c:v>
                </c:pt>
                <c:pt idx="3266">
                  <c:v>2.8380000000000001</c:v>
                </c:pt>
                <c:pt idx="3267">
                  <c:v>2.8380000000000001</c:v>
                </c:pt>
                <c:pt idx="3268">
                  <c:v>2.8380000000000001</c:v>
                </c:pt>
                <c:pt idx="3269">
                  <c:v>2.8380000000000001</c:v>
                </c:pt>
                <c:pt idx="3270">
                  <c:v>2.8380000000000001</c:v>
                </c:pt>
                <c:pt idx="3271">
                  <c:v>2.8380000000000001</c:v>
                </c:pt>
                <c:pt idx="3272">
                  <c:v>2.8380000000000001</c:v>
                </c:pt>
                <c:pt idx="3273">
                  <c:v>2.8380000000000001</c:v>
                </c:pt>
                <c:pt idx="3274">
                  <c:v>2.8380000000000001</c:v>
                </c:pt>
                <c:pt idx="3275">
                  <c:v>2.8380000000000001</c:v>
                </c:pt>
                <c:pt idx="3276">
                  <c:v>2.8380000000000001</c:v>
                </c:pt>
                <c:pt idx="3277">
                  <c:v>2.8380000000000001</c:v>
                </c:pt>
                <c:pt idx="3278">
                  <c:v>2.8380000000000001</c:v>
                </c:pt>
                <c:pt idx="3279">
                  <c:v>2.8380000000000001</c:v>
                </c:pt>
                <c:pt idx="3280">
                  <c:v>2.8380000000000001</c:v>
                </c:pt>
                <c:pt idx="3281">
                  <c:v>2.8380000000000001</c:v>
                </c:pt>
                <c:pt idx="3282">
                  <c:v>2.8380000000000001</c:v>
                </c:pt>
                <c:pt idx="3283">
                  <c:v>2.8380000000000001</c:v>
                </c:pt>
                <c:pt idx="3284">
                  <c:v>2.8380000000000001</c:v>
                </c:pt>
                <c:pt idx="3285">
                  <c:v>2.8380000000000001</c:v>
                </c:pt>
                <c:pt idx="3286">
                  <c:v>2.8380000000000001</c:v>
                </c:pt>
                <c:pt idx="3287">
                  <c:v>2.8380000000000001</c:v>
                </c:pt>
                <c:pt idx="3288">
                  <c:v>2.8380000000000001</c:v>
                </c:pt>
                <c:pt idx="3289">
                  <c:v>2.8380000000000001</c:v>
                </c:pt>
                <c:pt idx="3290">
                  <c:v>2.8380000000000001</c:v>
                </c:pt>
                <c:pt idx="3291">
                  <c:v>2.8380000000000001</c:v>
                </c:pt>
                <c:pt idx="3292">
                  <c:v>2.8380000000000001</c:v>
                </c:pt>
                <c:pt idx="3293">
                  <c:v>2.8380000000000001</c:v>
                </c:pt>
                <c:pt idx="3294">
                  <c:v>2.8380000000000001</c:v>
                </c:pt>
                <c:pt idx="3295">
                  <c:v>2.8740000000000001</c:v>
                </c:pt>
                <c:pt idx="3296">
                  <c:v>2.8740000000000001</c:v>
                </c:pt>
                <c:pt idx="3297">
                  <c:v>2.8740000000000001</c:v>
                </c:pt>
                <c:pt idx="3298">
                  <c:v>2.8740000000000001</c:v>
                </c:pt>
                <c:pt idx="3299">
                  <c:v>2.8740000000000001</c:v>
                </c:pt>
                <c:pt idx="3300">
                  <c:v>2.8740000000000001</c:v>
                </c:pt>
                <c:pt idx="3301">
                  <c:v>2.8740000000000001</c:v>
                </c:pt>
                <c:pt idx="3302">
                  <c:v>2.8740000000000001</c:v>
                </c:pt>
                <c:pt idx="3303">
                  <c:v>2.8740000000000001</c:v>
                </c:pt>
                <c:pt idx="3304">
                  <c:v>2.8740000000000001</c:v>
                </c:pt>
                <c:pt idx="3305">
                  <c:v>2.8740000000000001</c:v>
                </c:pt>
                <c:pt idx="3306">
                  <c:v>2.8740000000000001</c:v>
                </c:pt>
                <c:pt idx="3307">
                  <c:v>2.8740000000000001</c:v>
                </c:pt>
                <c:pt idx="3308">
                  <c:v>2.8740000000000001</c:v>
                </c:pt>
                <c:pt idx="3309">
                  <c:v>2.8740000000000001</c:v>
                </c:pt>
                <c:pt idx="3310">
                  <c:v>2.8740000000000001</c:v>
                </c:pt>
                <c:pt idx="3311">
                  <c:v>2.8740000000000001</c:v>
                </c:pt>
                <c:pt idx="3312">
                  <c:v>2.8740000000000001</c:v>
                </c:pt>
                <c:pt idx="3313">
                  <c:v>2.8740000000000001</c:v>
                </c:pt>
                <c:pt idx="3314">
                  <c:v>2.8740000000000001</c:v>
                </c:pt>
                <c:pt idx="3315">
                  <c:v>2.8740000000000001</c:v>
                </c:pt>
                <c:pt idx="3316">
                  <c:v>2.8740000000000001</c:v>
                </c:pt>
                <c:pt idx="3317">
                  <c:v>2.8740000000000001</c:v>
                </c:pt>
                <c:pt idx="3318">
                  <c:v>2.8740000000000001</c:v>
                </c:pt>
                <c:pt idx="3319">
                  <c:v>2.8740000000000001</c:v>
                </c:pt>
                <c:pt idx="3320">
                  <c:v>2.8740000000000001</c:v>
                </c:pt>
                <c:pt idx="3321">
                  <c:v>2.8740000000000001</c:v>
                </c:pt>
                <c:pt idx="3322">
                  <c:v>2.8740000000000001</c:v>
                </c:pt>
                <c:pt idx="3323">
                  <c:v>2.8740000000000001</c:v>
                </c:pt>
                <c:pt idx="3324">
                  <c:v>2.8740000000000001</c:v>
                </c:pt>
                <c:pt idx="3325">
                  <c:v>2.8740000000000001</c:v>
                </c:pt>
                <c:pt idx="3326">
                  <c:v>2.8740000000000001</c:v>
                </c:pt>
                <c:pt idx="3327">
                  <c:v>2.9060000000000001</c:v>
                </c:pt>
                <c:pt idx="3328">
                  <c:v>2.911999999999999</c:v>
                </c:pt>
                <c:pt idx="3329">
                  <c:v>2.911999999999999</c:v>
                </c:pt>
                <c:pt idx="3330">
                  <c:v>2.911999999999999</c:v>
                </c:pt>
                <c:pt idx="3331">
                  <c:v>2.911999999999999</c:v>
                </c:pt>
                <c:pt idx="3332">
                  <c:v>2.911999999999999</c:v>
                </c:pt>
                <c:pt idx="3333">
                  <c:v>2.911999999999999</c:v>
                </c:pt>
                <c:pt idx="3334">
                  <c:v>2.911999999999999</c:v>
                </c:pt>
                <c:pt idx="3335">
                  <c:v>2.911999999999999</c:v>
                </c:pt>
                <c:pt idx="3336">
                  <c:v>2.911999999999999</c:v>
                </c:pt>
                <c:pt idx="3337">
                  <c:v>2.911999999999999</c:v>
                </c:pt>
                <c:pt idx="3338">
                  <c:v>2.911999999999999</c:v>
                </c:pt>
                <c:pt idx="3339">
                  <c:v>2.911999999999999</c:v>
                </c:pt>
                <c:pt idx="3340">
                  <c:v>2.911999999999999</c:v>
                </c:pt>
                <c:pt idx="3341">
                  <c:v>2.911999999999999</c:v>
                </c:pt>
                <c:pt idx="3342">
                  <c:v>2.911999999999999</c:v>
                </c:pt>
                <c:pt idx="3343">
                  <c:v>2.911999999999999</c:v>
                </c:pt>
                <c:pt idx="3344">
                  <c:v>2.911999999999999</c:v>
                </c:pt>
                <c:pt idx="3345">
                  <c:v>2.911999999999999</c:v>
                </c:pt>
                <c:pt idx="3346">
                  <c:v>2.911999999999999</c:v>
                </c:pt>
                <c:pt idx="3347">
                  <c:v>2.911999999999999</c:v>
                </c:pt>
                <c:pt idx="3348">
                  <c:v>2.911999999999999</c:v>
                </c:pt>
                <c:pt idx="3349">
                  <c:v>2.911999999999999</c:v>
                </c:pt>
                <c:pt idx="3350">
                  <c:v>2.911999999999999</c:v>
                </c:pt>
                <c:pt idx="3351">
                  <c:v>2.911999999999999</c:v>
                </c:pt>
                <c:pt idx="3352">
                  <c:v>2.911999999999999</c:v>
                </c:pt>
                <c:pt idx="3353">
                  <c:v>2.911999999999999</c:v>
                </c:pt>
                <c:pt idx="3354">
                  <c:v>2.911999999999999</c:v>
                </c:pt>
                <c:pt idx="3355">
                  <c:v>2.911999999999999</c:v>
                </c:pt>
                <c:pt idx="3356">
                  <c:v>2.911999999999999</c:v>
                </c:pt>
                <c:pt idx="3357">
                  <c:v>2.911999999999999</c:v>
                </c:pt>
                <c:pt idx="3358">
                  <c:v>2.911999999999999</c:v>
                </c:pt>
                <c:pt idx="3359">
                  <c:v>2.911999999999999</c:v>
                </c:pt>
                <c:pt idx="3360">
                  <c:v>2.944</c:v>
                </c:pt>
                <c:pt idx="3361">
                  <c:v>2.944</c:v>
                </c:pt>
                <c:pt idx="3362">
                  <c:v>2.944</c:v>
                </c:pt>
                <c:pt idx="3363">
                  <c:v>2.944</c:v>
                </c:pt>
                <c:pt idx="3364">
                  <c:v>2.944</c:v>
                </c:pt>
                <c:pt idx="3365">
                  <c:v>2.944</c:v>
                </c:pt>
                <c:pt idx="3366">
                  <c:v>2.944</c:v>
                </c:pt>
                <c:pt idx="3367">
                  <c:v>2.944</c:v>
                </c:pt>
                <c:pt idx="3368">
                  <c:v>2.944</c:v>
                </c:pt>
                <c:pt idx="3369">
                  <c:v>2.944</c:v>
                </c:pt>
                <c:pt idx="3370">
                  <c:v>2.944</c:v>
                </c:pt>
                <c:pt idx="3371">
                  <c:v>2.944</c:v>
                </c:pt>
                <c:pt idx="3372">
                  <c:v>2.944</c:v>
                </c:pt>
                <c:pt idx="3373">
                  <c:v>2.944</c:v>
                </c:pt>
                <c:pt idx="3374">
                  <c:v>2.944</c:v>
                </c:pt>
                <c:pt idx="3375">
                  <c:v>2.944</c:v>
                </c:pt>
                <c:pt idx="3376">
                  <c:v>2.944</c:v>
                </c:pt>
                <c:pt idx="3377">
                  <c:v>2.944</c:v>
                </c:pt>
                <c:pt idx="3378">
                  <c:v>2.944</c:v>
                </c:pt>
                <c:pt idx="3379">
                  <c:v>2.944</c:v>
                </c:pt>
                <c:pt idx="3380">
                  <c:v>2.944</c:v>
                </c:pt>
                <c:pt idx="3381">
                  <c:v>2.944</c:v>
                </c:pt>
                <c:pt idx="3382">
                  <c:v>2.944</c:v>
                </c:pt>
                <c:pt idx="3383">
                  <c:v>2.944</c:v>
                </c:pt>
                <c:pt idx="3384">
                  <c:v>2.944</c:v>
                </c:pt>
                <c:pt idx="3385">
                  <c:v>2.944</c:v>
                </c:pt>
                <c:pt idx="3386">
                  <c:v>2.944</c:v>
                </c:pt>
                <c:pt idx="3387">
                  <c:v>2.944</c:v>
                </c:pt>
                <c:pt idx="3388">
                  <c:v>2.9780000000000002</c:v>
                </c:pt>
                <c:pt idx="3389">
                  <c:v>2.9780000000000002</c:v>
                </c:pt>
                <c:pt idx="3390">
                  <c:v>2.9780000000000002</c:v>
                </c:pt>
                <c:pt idx="3391">
                  <c:v>2.9780000000000002</c:v>
                </c:pt>
                <c:pt idx="3392">
                  <c:v>2.9780000000000002</c:v>
                </c:pt>
                <c:pt idx="3393">
                  <c:v>2.9780000000000002</c:v>
                </c:pt>
                <c:pt idx="3394">
                  <c:v>2.9780000000000002</c:v>
                </c:pt>
                <c:pt idx="3395">
                  <c:v>2.9780000000000002</c:v>
                </c:pt>
                <c:pt idx="3396">
                  <c:v>2.9780000000000002</c:v>
                </c:pt>
                <c:pt idx="3397">
                  <c:v>2.9780000000000002</c:v>
                </c:pt>
                <c:pt idx="3398">
                  <c:v>2.9780000000000002</c:v>
                </c:pt>
                <c:pt idx="3399">
                  <c:v>2.9780000000000002</c:v>
                </c:pt>
                <c:pt idx="3400">
                  <c:v>2.9780000000000002</c:v>
                </c:pt>
                <c:pt idx="3401">
                  <c:v>2.9780000000000002</c:v>
                </c:pt>
                <c:pt idx="3402">
                  <c:v>2.9780000000000002</c:v>
                </c:pt>
                <c:pt idx="3403">
                  <c:v>2.9780000000000002</c:v>
                </c:pt>
                <c:pt idx="3404">
                  <c:v>2.9780000000000002</c:v>
                </c:pt>
                <c:pt idx="3405">
                  <c:v>2.9780000000000002</c:v>
                </c:pt>
                <c:pt idx="3406">
                  <c:v>2.9780000000000002</c:v>
                </c:pt>
                <c:pt idx="3407">
                  <c:v>2.9780000000000002</c:v>
                </c:pt>
                <c:pt idx="3408">
                  <c:v>2.9780000000000002</c:v>
                </c:pt>
                <c:pt idx="3409">
                  <c:v>2.9780000000000002</c:v>
                </c:pt>
                <c:pt idx="3410">
                  <c:v>2.9780000000000002</c:v>
                </c:pt>
                <c:pt idx="3411">
                  <c:v>2.9780000000000002</c:v>
                </c:pt>
                <c:pt idx="3412">
                  <c:v>2.9780000000000002</c:v>
                </c:pt>
                <c:pt idx="3413">
                  <c:v>2.9780000000000002</c:v>
                </c:pt>
                <c:pt idx="3414">
                  <c:v>2.9780000000000002</c:v>
                </c:pt>
                <c:pt idx="3415">
                  <c:v>2.9780000000000002</c:v>
                </c:pt>
                <c:pt idx="3416">
                  <c:v>2.9780000000000002</c:v>
                </c:pt>
                <c:pt idx="3417">
                  <c:v>3.0139999999999998</c:v>
                </c:pt>
                <c:pt idx="3418">
                  <c:v>3.0179999999999998</c:v>
                </c:pt>
                <c:pt idx="3419">
                  <c:v>3.0179999999999998</c:v>
                </c:pt>
                <c:pt idx="3420">
                  <c:v>3.0179999999999998</c:v>
                </c:pt>
                <c:pt idx="3421">
                  <c:v>3.0179999999999998</c:v>
                </c:pt>
                <c:pt idx="3422">
                  <c:v>3.0179999999999998</c:v>
                </c:pt>
                <c:pt idx="3423">
                  <c:v>3.0179999999999998</c:v>
                </c:pt>
                <c:pt idx="3424">
                  <c:v>3.0179999999999998</c:v>
                </c:pt>
                <c:pt idx="3425">
                  <c:v>3.0179999999999998</c:v>
                </c:pt>
                <c:pt idx="3426">
                  <c:v>3.0179999999999998</c:v>
                </c:pt>
                <c:pt idx="3427">
                  <c:v>3.0179999999999998</c:v>
                </c:pt>
                <c:pt idx="3428">
                  <c:v>3.0179999999999998</c:v>
                </c:pt>
                <c:pt idx="3429">
                  <c:v>3.0179999999999998</c:v>
                </c:pt>
                <c:pt idx="3430">
                  <c:v>3.0179999999999998</c:v>
                </c:pt>
                <c:pt idx="3431">
                  <c:v>3.0179999999999998</c:v>
                </c:pt>
                <c:pt idx="3432">
                  <c:v>3.0179999999999998</c:v>
                </c:pt>
                <c:pt idx="3433">
                  <c:v>3.0179999999999998</c:v>
                </c:pt>
                <c:pt idx="3434">
                  <c:v>3.0179999999999998</c:v>
                </c:pt>
                <c:pt idx="3435">
                  <c:v>3.0179999999999998</c:v>
                </c:pt>
                <c:pt idx="3436">
                  <c:v>3.0179999999999998</c:v>
                </c:pt>
                <c:pt idx="3437">
                  <c:v>3.0179999999999998</c:v>
                </c:pt>
                <c:pt idx="3438">
                  <c:v>3.0179999999999998</c:v>
                </c:pt>
                <c:pt idx="3439">
                  <c:v>3.0179999999999998</c:v>
                </c:pt>
                <c:pt idx="3440">
                  <c:v>3.0179999999999998</c:v>
                </c:pt>
                <c:pt idx="3441">
                  <c:v>3.0179999999999998</c:v>
                </c:pt>
                <c:pt idx="3442">
                  <c:v>3.0179999999999998</c:v>
                </c:pt>
                <c:pt idx="3443">
                  <c:v>3.0179999999999998</c:v>
                </c:pt>
                <c:pt idx="3444">
                  <c:v>3.0179999999999998</c:v>
                </c:pt>
                <c:pt idx="3445">
                  <c:v>3.0179999999999998</c:v>
                </c:pt>
                <c:pt idx="3446">
                  <c:v>3.0179999999999998</c:v>
                </c:pt>
                <c:pt idx="3447">
                  <c:v>3.0179999999999998</c:v>
                </c:pt>
                <c:pt idx="3448">
                  <c:v>3.0179999999999998</c:v>
                </c:pt>
                <c:pt idx="3449">
                  <c:v>3.0179999999999998</c:v>
                </c:pt>
                <c:pt idx="3450">
                  <c:v>3.0179999999999998</c:v>
                </c:pt>
                <c:pt idx="3451">
                  <c:v>3.0179999999999998</c:v>
                </c:pt>
                <c:pt idx="3452">
                  <c:v>3.05</c:v>
                </c:pt>
                <c:pt idx="3453">
                  <c:v>3.052</c:v>
                </c:pt>
                <c:pt idx="3454">
                  <c:v>3.052</c:v>
                </c:pt>
                <c:pt idx="3455">
                  <c:v>3.052</c:v>
                </c:pt>
                <c:pt idx="3456">
                  <c:v>3.052</c:v>
                </c:pt>
                <c:pt idx="3457">
                  <c:v>3.052</c:v>
                </c:pt>
                <c:pt idx="3458">
                  <c:v>3.052</c:v>
                </c:pt>
                <c:pt idx="3459">
                  <c:v>3.052</c:v>
                </c:pt>
                <c:pt idx="3460">
                  <c:v>3.052</c:v>
                </c:pt>
                <c:pt idx="3461">
                  <c:v>3.052</c:v>
                </c:pt>
                <c:pt idx="3462">
                  <c:v>3.052</c:v>
                </c:pt>
                <c:pt idx="3463">
                  <c:v>3.052</c:v>
                </c:pt>
                <c:pt idx="3464">
                  <c:v>3.052</c:v>
                </c:pt>
                <c:pt idx="3465">
                  <c:v>3.052</c:v>
                </c:pt>
                <c:pt idx="3466">
                  <c:v>3.052</c:v>
                </c:pt>
                <c:pt idx="3467">
                  <c:v>3.052</c:v>
                </c:pt>
                <c:pt idx="3468">
                  <c:v>3.052</c:v>
                </c:pt>
                <c:pt idx="3469">
                  <c:v>3.052</c:v>
                </c:pt>
                <c:pt idx="3470">
                  <c:v>3.052</c:v>
                </c:pt>
                <c:pt idx="3471">
                  <c:v>3.052</c:v>
                </c:pt>
                <c:pt idx="3472">
                  <c:v>3.052</c:v>
                </c:pt>
                <c:pt idx="3473">
                  <c:v>3.052</c:v>
                </c:pt>
                <c:pt idx="3474">
                  <c:v>3.052</c:v>
                </c:pt>
                <c:pt idx="3475">
                  <c:v>3.052</c:v>
                </c:pt>
                <c:pt idx="3476">
                  <c:v>3.052</c:v>
                </c:pt>
                <c:pt idx="3477">
                  <c:v>3.052</c:v>
                </c:pt>
                <c:pt idx="3478">
                  <c:v>3.052</c:v>
                </c:pt>
                <c:pt idx="3479">
                  <c:v>3.052</c:v>
                </c:pt>
                <c:pt idx="3480">
                  <c:v>3.052</c:v>
                </c:pt>
                <c:pt idx="3481">
                  <c:v>3.0819999999999999</c:v>
                </c:pt>
                <c:pt idx="3482">
                  <c:v>3.0819999999999999</c:v>
                </c:pt>
                <c:pt idx="3483">
                  <c:v>3.0819999999999999</c:v>
                </c:pt>
                <c:pt idx="3484">
                  <c:v>3.0819999999999999</c:v>
                </c:pt>
                <c:pt idx="3485">
                  <c:v>3.0819999999999999</c:v>
                </c:pt>
                <c:pt idx="3486">
                  <c:v>3.0819999999999999</c:v>
                </c:pt>
                <c:pt idx="3487">
                  <c:v>3.0819999999999999</c:v>
                </c:pt>
                <c:pt idx="3488">
                  <c:v>3.0819999999999999</c:v>
                </c:pt>
                <c:pt idx="3489">
                  <c:v>3.0819999999999999</c:v>
                </c:pt>
                <c:pt idx="3490">
                  <c:v>3.0819999999999999</c:v>
                </c:pt>
                <c:pt idx="3491">
                  <c:v>3.0819999999999999</c:v>
                </c:pt>
                <c:pt idx="3492">
                  <c:v>3.0819999999999999</c:v>
                </c:pt>
                <c:pt idx="3493">
                  <c:v>3.0819999999999999</c:v>
                </c:pt>
                <c:pt idx="3494">
                  <c:v>3.0819999999999999</c:v>
                </c:pt>
                <c:pt idx="3495">
                  <c:v>3.0819999999999999</c:v>
                </c:pt>
                <c:pt idx="3496">
                  <c:v>3.0819999999999999</c:v>
                </c:pt>
                <c:pt idx="3497">
                  <c:v>3.0819999999999999</c:v>
                </c:pt>
                <c:pt idx="3498">
                  <c:v>3.0819999999999999</c:v>
                </c:pt>
                <c:pt idx="3499">
                  <c:v>3.0819999999999999</c:v>
                </c:pt>
                <c:pt idx="3500">
                  <c:v>3.0819999999999999</c:v>
                </c:pt>
                <c:pt idx="3501">
                  <c:v>3.0819999999999999</c:v>
                </c:pt>
                <c:pt idx="3502">
                  <c:v>3.0819999999999999</c:v>
                </c:pt>
                <c:pt idx="3503">
                  <c:v>3.0819999999999999</c:v>
                </c:pt>
                <c:pt idx="3504">
                  <c:v>3.0819999999999999</c:v>
                </c:pt>
                <c:pt idx="3505">
                  <c:v>3.0819999999999999</c:v>
                </c:pt>
                <c:pt idx="3506">
                  <c:v>3.0819999999999999</c:v>
                </c:pt>
                <c:pt idx="3507">
                  <c:v>3.12</c:v>
                </c:pt>
                <c:pt idx="3508">
                  <c:v>3.12</c:v>
                </c:pt>
                <c:pt idx="3509">
                  <c:v>3.12</c:v>
                </c:pt>
                <c:pt idx="3510">
                  <c:v>3.12</c:v>
                </c:pt>
                <c:pt idx="3511">
                  <c:v>3.12</c:v>
                </c:pt>
                <c:pt idx="3512">
                  <c:v>3.12</c:v>
                </c:pt>
                <c:pt idx="3513">
                  <c:v>3.12</c:v>
                </c:pt>
                <c:pt idx="3514">
                  <c:v>3.12</c:v>
                </c:pt>
                <c:pt idx="3515">
                  <c:v>3.12</c:v>
                </c:pt>
                <c:pt idx="3516">
                  <c:v>3.12</c:v>
                </c:pt>
                <c:pt idx="3517">
                  <c:v>3.12</c:v>
                </c:pt>
                <c:pt idx="3518">
                  <c:v>3.12</c:v>
                </c:pt>
                <c:pt idx="3519">
                  <c:v>3.12</c:v>
                </c:pt>
                <c:pt idx="3520">
                  <c:v>3.12</c:v>
                </c:pt>
                <c:pt idx="3521">
                  <c:v>3.12</c:v>
                </c:pt>
                <c:pt idx="3522">
                  <c:v>3.12</c:v>
                </c:pt>
                <c:pt idx="3523">
                  <c:v>3.12</c:v>
                </c:pt>
                <c:pt idx="3524">
                  <c:v>3.12</c:v>
                </c:pt>
                <c:pt idx="3525">
                  <c:v>3.12</c:v>
                </c:pt>
                <c:pt idx="3526">
                  <c:v>3.12</c:v>
                </c:pt>
                <c:pt idx="3527">
                  <c:v>3.12</c:v>
                </c:pt>
                <c:pt idx="3528">
                  <c:v>3.12</c:v>
                </c:pt>
                <c:pt idx="3529">
                  <c:v>3.12</c:v>
                </c:pt>
                <c:pt idx="3530">
                  <c:v>3.12</c:v>
                </c:pt>
                <c:pt idx="3531">
                  <c:v>3.12</c:v>
                </c:pt>
                <c:pt idx="3532">
                  <c:v>3.12</c:v>
                </c:pt>
                <c:pt idx="3533">
                  <c:v>3.12</c:v>
                </c:pt>
                <c:pt idx="3534">
                  <c:v>3.12</c:v>
                </c:pt>
                <c:pt idx="3535">
                  <c:v>3.12</c:v>
                </c:pt>
                <c:pt idx="3536">
                  <c:v>3.12</c:v>
                </c:pt>
                <c:pt idx="3537">
                  <c:v>3.12</c:v>
                </c:pt>
                <c:pt idx="3538">
                  <c:v>3.12</c:v>
                </c:pt>
                <c:pt idx="3539">
                  <c:v>3.13</c:v>
                </c:pt>
                <c:pt idx="3540">
                  <c:v>3.1579999999999999</c:v>
                </c:pt>
                <c:pt idx="3541">
                  <c:v>3.1579999999999999</c:v>
                </c:pt>
                <c:pt idx="3542">
                  <c:v>3.1579999999999999</c:v>
                </c:pt>
                <c:pt idx="3543">
                  <c:v>3.1579999999999999</c:v>
                </c:pt>
                <c:pt idx="3544">
                  <c:v>3.1579999999999999</c:v>
                </c:pt>
                <c:pt idx="3545">
                  <c:v>3.1579999999999999</c:v>
                </c:pt>
                <c:pt idx="3546">
                  <c:v>3.1579999999999999</c:v>
                </c:pt>
                <c:pt idx="3547">
                  <c:v>3.1579999999999999</c:v>
                </c:pt>
                <c:pt idx="3548">
                  <c:v>3.1579999999999999</c:v>
                </c:pt>
                <c:pt idx="3549">
                  <c:v>3.1579999999999999</c:v>
                </c:pt>
                <c:pt idx="3550">
                  <c:v>3.1579999999999999</c:v>
                </c:pt>
                <c:pt idx="3551">
                  <c:v>3.1579999999999999</c:v>
                </c:pt>
                <c:pt idx="3552">
                  <c:v>3.1579999999999999</c:v>
                </c:pt>
                <c:pt idx="3553">
                  <c:v>3.1579999999999999</c:v>
                </c:pt>
                <c:pt idx="3554">
                  <c:v>3.1579999999999999</c:v>
                </c:pt>
                <c:pt idx="3555">
                  <c:v>3.1579999999999999</c:v>
                </c:pt>
                <c:pt idx="3556">
                  <c:v>3.1579999999999999</c:v>
                </c:pt>
                <c:pt idx="3557">
                  <c:v>3.1579999999999999</c:v>
                </c:pt>
                <c:pt idx="3558">
                  <c:v>3.1579999999999999</c:v>
                </c:pt>
                <c:pt idx="3559">
                  <c:v>3.1579999999999999</c:v>
                </c:pt>
                <c:pt idx="3560">
                  <c:v>3.1579999999999999</c:v>
                </c:pt>
                <c:pt idx="3561">
                  <c:v>3.1579999999999999</c:v>
                </c:pt>
                <c:pt idx="3562">
                  <c:v>3.1579999999999999</c:v>
                </c:pt>
                <c:pt idx="3563">
                  <c:v>3.1579999999999999</c:v>
                </c:pt>
                <c:pt idx="3564">
                  <c:v>3.1579999999999999</c:v>
                </c:pt>
                <c:pt idx="3565">
                  <c:v>3.1579999999999999</c:v>
                </c:pt>
                <c:pt idx="3566">
                  <c:v>3.1579999999999999</c:v>
                </c:pt>
                <c:pt idx="3567">
                  <c:v>3.1579999999999999</c:v>
                </c:pt>
                <c:pt idx="3568">
                  <c:v>3.1579999999999999</c:v>
                </c:pt>
                <c:pt idx="3569">
                  <c:v>3.1579999999999999</c:v>
                </c:pt>
                <c:pt idx="3570">
                  <c:v>3.1579999999999999</c:v>
                </c:pt>
                <c:pt idx="3571">
                  <c:v>3.1579999999999999</c:v>
                </c:pt>
                <c:pt idx="3572">
                  <c:v>3.2</c:v>
                </c:pt>
                <c:pt idx="3573">
                  <c:v>3.2</c:v>
                </c:pt>
                <c:pt idx="3574">
                  <c:v>3.2</c:v>
                </c:pt>
                <c:pt idx="3575">
                  <c:v>3.2</c:v>
                </c:pt>
                <c:pt idx="3576">
                  <c:v>3.2</c:v>
                </c:pt>
                <c:pt idx="3577">
                  <c:v>3.2</c:v>
                </c:pt>
                <c:pt idx="3578">
                  <c:v>3.2</c:v>
                </c:pt>
                <c:pt idx="3579">
                  <c:v>3.2</c:v>
                </c:pt>
                <c:pt idx="3580">
                  <c:v>3.2</c:v>
                </c:pt>
                <c:pt idx="3581">
                  <c:v>3.2</c:v>
                </c:pt>
                <c:pt idx="3582">
                  <c:v>3.2</c:v>
                </c:pt>
                <c:pt idx="3583">
                  <c:v>3.2</c:v>
                </c:pt>
                <c:pt idx="3584">
                  <c:v>3.2</c:v>
                </c:pt>
                <c:pt idx="3585">
                  <c:v>3.2</c:v>
                </c:pt>
                <c:pt idx="3586">
                  <c:v>3.2</c:v>
                </c:pt>
                <c:pt idx="3587">
                  <c:v>3.2</c:v>
                </c:pt>
                <c:pt idx="3588">
                  <c:v>3.2</c:v>
                </c:pt>
                <c:pt idx="3589">
                  <c:v>3.2</c:v>
                </c:pt>
                <c:pt idx="3590">
                  <c:v>3.2</c:v>
                </c:pt>
                <c:pt idx="3591">
                  <c:v>3.2</c:v>
                </c:pt>
                <c:pt idx="3592">
                  <c:v>3.2</c:v>
                </c:pt>
                <c:pt idx="3593">
                  <c:v>3.2</c:v>
                </c:pt>
                <c:pt idx="3594">
                  <c:v>3.2</c:v>
                </c:pt>
                <c:pt idx="3595">
                  <c:v>3.2</c:v>
                </c:pt>
                <c:pt idx="3596">
                  <c:v>3.2</c:v>
                </c:pt>
                <c:pt idx="3597">
                  <c:v>3.2</c:v>
                </c:pt>
                <c:pt idx="3598">
                  <c:v>3.2</c:v>
                </c:pt>
                <c:pt idx="3599">
                  <c:v>3.2</c:v>
                </c:pt>
                <c:pt idx="3600">
                  <c:v>3.2</c:v>
                </c:pt>
                <c:pt idx="3601">
                  <c:v>3.2</c:v>
                </c:pt>
                <c:pt idx="3602">
                  <c:v>3.2</c:v>
                </c:pt>
                <c:pt idx="3603">
                  <c:v>3.2</c:v>
                </c:pt>
                <c:pt idx="3604">
                  <c:v>3.2</c:v>
                </c:pt>
                <c:pt idx="3605">
                  <c:v>3.2</c:v>
                </c:pt>
                <c:pt idx="3606">
                  <c:v>3.2</c:v>
                </c:pt>
                <c:pt idx="3607">
                  <c:v>3.23</c:v>
                </c:pt>
                <c:pt idx="3608">
                  <c:v>3.238</c:v>
                </c:pt>
                <c:pt idx="3609">
                  <c:v>3.238</c:v>
                </c:pt>
                <c:pt idx="3610">
                  <c:v>3.238</c:v>
                </c:pt>
                <c:pt idx="3611">
                  <c:v>3.238</c:v>
                </c:pt>
                <c:pt idx="3612">
                  <c:v>3.238</c:v>
                </c:pt>
                <c:pt idx="3613">
                  <c:v>3.238</c:v>
                </c:pt>
                <c:pt idx="3614">
                  <c:v>3.238</c:v>
                </c:pt>
                <c:pt idx="3615">
                  <c:v>3.238</c:v>
                </c:pt>
                <c:pt idx="3616">
                  <c:v>3.238</c:v>
                </c:pt>
                <c:pt idx="3617">
                  <c:v>3.238</c:v>
                </c:pt>
                <c:pt idx="3618">
                  <c:v>3.238</c:v>
                </c:pt>
                <c:pt idx="3619">
                  <c:v>3.238</c:v>
                </c:pt>
                <c:pt idx="3620">
                  <c:v>3.238</c:v>
                </c:pt>
                <c:pt idx="3621">
                  <c:v>3.238</c:v>
                </c:pt>
                <c:pt idx="3622">
                  <c:v>3.238</c:v>
                </c:pt>
                <c:pt idx="3623">
                  <c:v>3.238</c:v>
                </c:pt>
                <c:pt idx="3624">
                  <c:v>3.238</c:v>
                </c:pt>
                <c:pt idx="3625">
                  <c:v>3.238</c:v>
                </c:pt>
                <c:pt idx="3626">
                  <c:v>3.238</c:v>
                </c:pt>
                <c:pt idx="3627">
                  <c:v>3.238</c:v>
                </c:pt>
                <c:pt idx="3628">
                  <c:v>3.238</c:v>
                </c:pt>
                <c:pt idx="3629">
                  <c:v>3.238</c:v>
                </c:pt>
                <c:pt idx="3630">
                  <c:v>3.238</c:v>
                </c:pt>
                <c:pt idx="3631">
                  <c:v>3.238</c:v>
                </c:pt>
                <c:pt idx="3632">
                  <c:v>3.238</c:v>
                </c:pt>
                <c:pt idx="3633">
                  <c:v>3.238</c:v>
                </c:pt>
                <c:pt idx="3634">
                  <c:v>3.238</c:v>
                </c:pt>
                <c:pt idx="3635">
                  <c:v>3.238</c:v>
                </c:pt>
                <c:pt idx="3636">
                  <c:v>3.238</c:v>
                </c:pt>
                <c:pt idx="3637">
                  <c:v>3.238</c:v>
                </c:pt>
                <c:pt idx="3638">
                  <c:v>3.238</c:v>
                </c:pt>
                <c:pt idx="3639">
                  <c:v>3.2519999999999998</c:v>
                </c:pt>
                <c:pt idx="3640">
                  <c:v>3.2519999999999998</c:v>
                </c:pt>
                <c:pt idx="3641">
                  <c:v>3.2519999999999998</c:v>
                </c:pt>
                <c:pt idx="3642">
                  <c:v>3.2519999999999998</c:v>
                </c:pt>
                <c:pt idx="3643">
                  <c:v>3.2519999999999998</c:v>
                </c:pt>
                <c:pt idx="3644">
                  <c:v>3.2519999999999998</c:v>
                </c:pt>
                <c:pt idx="3645">
                  <c:v>3.2519999999999998</c:v>
                </c:pt>
                <c:pt idx="3646">
                  <c:v>3.2519999999999998</c:v>
                </c:pt>
                <c:pt idx="3647">
                  <c:v>3.2519999999999998</c:v>
                </c:pt>
                <c:pt idx="3648">
                  <c:v>3.2519999999999998</c:v>
                </c:pt>
                <c:pt idx="3649">
                  <c:v>3.2519999999999998</c:v>
                </c:pt>
                <c:pt idx="3650">
                  <c:v>3.28</c:v>
                </c:pt>
                <c:pt idx="3651">
                  <c:v>3.28</c:v>
                </c:pt>
                <c:pt idx="3652">
                  <c:v>3.28</c:v>
                </c:pt>
                <c:pt idx="3653">
                  <c:v>3.28</c:v>
                </c:pt>
                <c:pt idx="3654">
                  <c:v>3.28</c:v>
                </c:pt>
                <c:pt idx="3655">
                  <c:v>3.28</c:v>
                </c:pt>
                <c:pt idx="3656">
                  <c:v>3.28</c:v>
                </c:pt>
                <c:pt idx="3657">
                  <c:v>3.28</c:v>
                </c:pt>
                <c:pt idx="3658">
                  <c:v>3.28</c:v>
                </c:pt>
                <c:pt idx="3659">
                  <c:v>3.28</c:v>
                </c:pt>
                <c:pt idx="3660">
                  <c:v>3.28</c:v>
                </c:pt>
                <c:pt idx="3661">
                  <c:v>3.28</c:v>
                </c:pt>
                <c:pt idx="3662">
                  <c:v>3.28</c:v>
                </c:pt>
                <c:pt idx="3663">
                  <c:v>3.28</c:v>
                </c:pt>
                <c:pt idx="3664">
                  <c:v>3.28</c:v>
                </c:pt>
                <c:pt idx="3665">
                  <c:v>3.28</c:v>
                </c:pt>
                <c:pt idx="3666">
                  <c:v>3.28</c:v>
                </c:pt>
                <c:pt idx="3667">
                  <c:v>3.28</c:v>
                </c:pt>
                <c:pt idx="3668">
                  <c:v>3.28</c:v>
                </c:pt>
                <c:pt idx="3669">
                  <c:v>3.28</c:v>
                </c:pt>
                <c:pt idx="3670">
                  <c:v>3.28</c:v>
                </c:pt>
                <c:pt idx="3671">
                  <c:v>3.28</c:v>
                </c:pt>
                <c:pt idx="3672">
                  <c:v>3.28</c:v>
                </c:pt>
                <c:pt idx="3673">
                  <c:v>3.28</c:v>
                </c:pt>
                <c:pt idx="3674">
                  <c:v>3.28</c:v>
                </c:pt>
                <c:pt idx="3675">
                  <c:v>3.298</c:v>
                </c:pt>
                <c:pt idx="3676">
                  <c:v>3.298</c:v>
                </c:pt>
                <c:pt idx="3677">
                  <c:v>3.298</c:v>
                </c:pt>
                <c:pt idx="3678">
                  <c:v>3.298</c:v>
                </c:pt>
                <c:pt idx="3679">
                  <c:v>3.298</c:v>
                </c:pt>
                <c:pt idx="3680">
                  <c:v>3.298</c:v>
                </c:pt>
                <c:pt idx="3681">
                  <c:v>3.298</c:v>
                </c:pt>
                <c:pt idx="3682">
                  <c:v>3.298</c:v>
                </c:pt>
                <c:pt idx="3683">
                  <c:v>3.298</c:v>
                </c:pt>
                <c:pt idx="3684">
                  <c:v>3.298</c:v>
                </c:pt>
                <c:pt idx="3685">
                  <c:v>3.298</c:v>
                </c:pt>
                <c:pt idx="3686">
                  <c:v>3.298</c:v>
                </c:pt>
                <c:pt idx="3687">
                  <c:v>3.298</c:v>
                </c:pt>
                <c:pt idx="3688">
                  <c:v>3.298</c:v>
                </c:pt>
                <c:pt idx="3689">
                  <c:v>3.298</c:v>
                </c:pt>
                <c:pt idx="3690">
                  <c:v>3.3239999999999998</c:v>
                </c:pt>
                <c:pt idx="3691">
                  <c:v>3.3239999999999998</c:v>
                </c:pt>
                <c:pt idx="3692">
                  <c:v>3.3239999999999998</c:v>
                </c:pt>
                <c:pt idx="3693">
                  <c:v>3.3239999999999998</c:v>
                </c:pt>
                <c:pt idx="3694">
                  <c:v>3.3239999999999998</c:v>
                </c:pt>
                <c:pt idx="3695">
                  <c:v>3.3239999999999998</c:v>
                </c:pt>
                <c:pt idx="3696">
                  <c:v>3.3239999999999998</c:v>
                </c:pt>
                <c:pt idx="3697">
                  <c:v>3.3239999999999998</c:v>
                </c:pt>
                <c:pt idx="3698">
                  <c:v>3.3239999999999998</c:v>
                </c:pt>
                <c:pt idx="3699">
                  <c:v>3.3239999999999998</c:v>
                </c:pt>
                <c:pt idx="3700">
                  <c:v>3.3239999999999998</c:v>
                </c:pt>
                <c:pt idx="3701">
                  <c:v>3.3239999999999998</c:v>
                </c:pt>
                <c:pt idx="3702">
                  <c:v>3.3239999999999998</c:v>
                </c:pt>
                <c:pt idx="3703">
                  <c:v>3.3239999999999998</c:v>
                </c:pt>
                <c:pt idx="3704">
                  <c:v>3.3239999999999998</c:v>
                </c:pt>
                <c:pt idx="3705">
                  <c:v>3.3239999999999998</c:v>
                </c:pt>
                <c:pt idx="3706">
                  <c:v>3.3239999999999998</c:v>
                </c:pt>
                <c:pt idx="3707">
                  <c:v>3.3239999999999998</c:v>
                </c:pt>
                <c:pt idx="3708">
                  <c:v>3.3239999999999998</c:v>
                </c:pt>
                <c:pt idx="3709">
                  <c:v>3.3239999999999998</c:v>
                </c:pt>
                <c:pt idx="3710">
                  <c:v>3.3239999999999998</c:v>
                </c:pt>
                <c:pt idx="3711">
                  <c:v>3.3239999999999998</c:v>
                </c:pt>
                <c:pt idx="3712">
                  <c:v>3.3239999999999998</c:v>
                </c:pt>
                <c:pt idx="3713">
                  <c:v>3.3540000000000001</c:v>
                </c:pt>
                <c:pt idx="3714">
                  <c:v>3.3540000000000001</c:v>
                </c:pt>
                <c:pt idx="3715">
                  <c:v>3.3540000000000001</c:v>
                </c:pt>
                <c:pt idx="3716">
                  <c:v>3.3540000000000001</c:v>
                </c:pt>
                <c:pt idx="3717">
                  <c:v>3.3540000000000001</c:v>
                </c:pt>
                <c:pt idx="3718">
                  <c:v>3.3540000000000001</c:v>
                </c:pt>
                <c:pt idx="3719">
                  <c:v>3.3540000000000001</c:v>
                </c:pt>
                <c:pt idx="3720">
                  <c:v>3.3540000000000001</c:v>
                </c:pt>
                <c:pt idx="3721">
                  <c:v>3.3540000000000001</c:v>
                </c:pt>
                <c:pt idx="3722">
                  <c:v>3.3540000000000001</c:v>
                </c:pt>
                <c:pt idx="3723">
                  <c:v>3.3540000000000001</c:v>
                </c:pt>
                <c:pt idx="3724">
                  <c:v>3.3540000000000001</c:v>
                </c:pt>
                <c:pt idx="3725">
                  <c:v>3.3540000000000001</c:v>
                </c:pt>
                <c:pt idx="3726">
                  <c:v>3.3540000000000001</c:v>
                </c:pt>
                <c:pt idx="3727">
                  <c:v>3.3540000000000001</c:v>
                </c:pt>
                <c:pt idx="3728">
                  <c:v>3.3540000000000001</c:v>
                </c:pt>
                <c:pt idx="3729">
                  <c:v>3.3540000000000001</c:v>
                </c:pt>
                <c:pt idx="3730">
                  <c:v>3.3540000000000001</c:v>
                </c:pt>
                <c:pt idx="3731">
                  <c:v>3.3540000000000001</c:v>
                </c:pt>
                <c:pt idx="3732">
                  <c:v>3.3540000000000001</c:v>
                </c:pt>
                <c:pt idx="3733">
                  <c:v>3.3540000000000001</c:v>
                </c:pt>
                <c:pt idx="3734">
                  <c:v>3.3540000000000001</c:v>
                </c:pt>
                <c:pt idx="3735">
                  <c:v>3.3540000000000001</c:v>
                </c:pt>
                <c:pt idx="3736">
                  <c:v>3.3540000000000001</c:v>
                </c:pt>
                <c:pt idx="3737">
                  <c:v>3.3540000000000001</c:v>
                </c:pt>
                <c:pt idx="3738">
                  <c:v>3.38</c:v>
                </c:pt>
                <c:pt idx="3739">
                  <c:v>3.38</c:v>
                </c:pt>
                <c:pt idx="3740">
                  <c:v>3.38</c:v>
                </c:pt>
                <c:pt idx="3741">
                  <c:v>3.38</c:v>
                </c:pt>
                <c:pt idx="3742">
                  <c:v>3.38</c:v>
                </c:pt>
                <c:pt idx="3743">
                  <c:v>3.38</c:v>
                </c:pt>
                <c:pt idx="3744">
                  <c:v>3.38</c:v>
                </c:pt>
                <c:pt idx="3745">
                  <c:v>3.38</c:v>
                </c:pt>
                <c:pt idx="3746">
                  <c:v>3.38</c:v>
                </c:pt>
                <c:pt idx="3747">
                  <c:v>3.38</c:v>
                </c:pt>
                <c:pt idx="3748">
                  <c:v>3.38</c:v>
                </c:pt>
                <c:pt idx="3749">
                  <c:v>3.38</c:v>
                </c:pt>
                <c:pt idx="3750">
                  <c:v>3.38</c:v>
                </c:pt>
                <c:pt idx="3751">
                  <c:v>3.38</c:v>
                </c:pt>
                <c:pt idx="3752">
                  <c:v>3.38</c:v>
                </c:pt>
                <c:pt idx="3753">
                  <c:v>3.38</c:v>
                </c:pt>
                <c:pt idx="3754">
                  <c:v>3.38</c:v>
                </c:pt>
                <c:pt idx="3755">
                  <c:v>3.38</c:v>
                </c:pt>
                <c:pt idx="3756">
                  <c:v>3.38</c:v>
                </c:pt>
                <c:pt idx="3757">
                  <c:v>3.38</c:v>
                </c:pt>
                <c:pt idx="3758">
                  <c:v>3.38</c:v>
                </c:pt>
                <c:pt idx="3759">
                  <c:v>3.3820000000000001</c:v>
                </c:pt>
                <c:pt idx="3760">
                  <c:v>3.411999999999999</c:v>
                </c:pt>
                <c:pt idx="3761">
                  <c:v>3.411999999999999</c:v>
                </c:pt>
                <c:pt idx="3762">
                  <c:v>3.411999999999999</c:v>
                </c:pt>
                <c:pt idx="3763">
                  <c:v>3.411999999999999</c:v>
                </c:pt>
                <c:pt idx="3764">
                  <c:v>3.411999999999999</c:v>
                </c:pt>
                <c:pt idx="3765">
                  <c:v>3.411999999999999</c:v>
                </c:pt>
                <c:pt idx="3766">
                  <c:v>3.411999999999999</c:v>
                </c:pt>
                <c:pt idx="3767">
                  <c:v>3.411999999999999</c:v>
                </c:pt>
                <c:pt idx="3768">
                  <c:v>3.411999999999999</c:v>
                </c:pt>
                <c:pt idx="3769">
                  <c:v>3.411999999999999</c:v>
                </c:pt>
                <c:pt idx="3770">
                  <c:v>3.411999999999999</c:v>
                </c:pt>
                <c:pt idx="3771">
                  <c:v>3.411999999999999</c:v>
                </c:pt>
                <c:pt idx="3772">
                  <c:v>3.411999999999999</c:v>
                </c:pt>
                <c:pt idx="3773">
                  <c:v>3.411999999999999</c:v>
                </c:pt>
                <c:pt idx="3774">
                  <c:v>3.411999999999999</c:v>
                </c:pt>
                <c:pt idx="3775">
                  <c:v>3.411999999999999</c:v>
                </c:pt>
                <c:pt idx="3776">
                  <c:v>3.411999999999999</c:v>
                </c:pt>
                <c:pt idx="3777">
                  <c:v>3.411999999999999</c:v>
                </c:pt>
                <c:pt idx="3778">
                  <c:v>3.411999999999999</c:v>
                </c:pt>
                <c:pt idx="3779">
                  <c:v>3.411999999999999</c:v>
                </c:pt>
                <c:pt idx="3780">
                  <c:v>3.411999999999999</c:v>
                </c:pt>
                <c:pt idx="3781">
                  <c:v>3.411999999999999</c:v>
                </c:pt>
                <c:pt idx="3782">
                  <c:v>3.411999999999999</c:v>
                </c:pt>
                <c:pt idx="3783">
                  <c:v>3.411999999999999</c:v>
                </c:pt>
                <c:pt idx="3784">
                  <c:v>3.411999999999999</c:v>
                </c:pt>
                <c:pt idx="3785">
                  <c:v>3.411999999999999</c:v>
                </c:pt>
                <c:pt idx="3786">
                  <c:v>3.411999999999999</c:v>
                </c:pt>
                <c:pt idx="3787">
                  <c:v>3.4260000000000002</c:v>
                </c:pt>
                <c:pt idx="3788">
                  <c:v>3.44</c:v>
                </c:pt>
                <c:pt idx="3789">
                  <c:v>3.44</c:v>
                </c:pt>
                <c:pt idx="3790">
                  <c:v>3.44</c:v>
                </c:pt>
                <c:pt idx="3791">
                  <c:v>3.44</c:v>
                </c:pt>
                <c:pt idx="3792">
                  <c:v>3.44</c:v>
                </c:pt>
                <c:pt idx="3793">
                  <c:v>3.44</c:v>
                </c:pt>
                <c:pt idx="3794">
                  <c:v>3.44</c:v>
                </c:pt>
                <c:pt idx="3795">
                  <c:v>3.44</c:v>
                </c:pt>
                <c:pt idx="3796">
                  <c:v>3.44</c:v>
                </c:pt>
                <c:pt idx="3797">
                  <c:v>3.44</c:v>
                </c:pt>
                <c:pt idx="3798">
                  <c:v>3.44</c:v>
                </c:pt>
                <c:pt idx="3799">
                  <c:v>3.44</c:v>
                </c:pt>
                <c:pt idx="3800">
                  <c:v>3.44</c:v>
                </c:pt>
                <c:pt idx="3801">
                  <c:v>3.44</c:v>
                </c:pt>
                <c:pt idx="3802">
                  <c:v>3.44</c:v>
                </c:pt>
                <c:pt idx="3803">
                  <c:v>3.44</c:v>
                </c:pt>
                <c:pt idx="3804">
                  <c:v>3.44</c:v>
                </c:pt>
                <c:pt idx="3805">
                  <c:v>3.44</c:v>
                </c:pt>
                <c:pt idx="3806">
                  <c:v>3.44</c:v>
                </c:pt>
                <c:pt idx="3807">
                  <c:v>3.44</c:v>
                </c:pt>
                <c:pt idx="3808">
                  <c:v>3.44</c:v>
                </c:pt>
                <c:pt idx="3809">
                  <c:v>3.44</c:v>
                </c:pt>
                <c:pt idx="3810">
                  <c:v>3.44</c:v>
                </c:pt>
                <c:pt idx="3811">
                  <c:v>3.4620000000000002</c:v>
                </c:pt>
                <c:pt idx="3812">
                  <c:v>3.472</c:v>
                </c:pt>
                <c:pt idx="3813">
                  <c:v>3.472</c:v>
                </c:pt>
                <c:pt idx="3814">
                  <c:v>3.472</c:v>
                </c:pt>
                <c:pt idx="3815">
                  <c:v>3.472</c:v>
                </c:pt>
                <c:pt idx="3816">
                  <c:v>3.472</c:v>
                </c:pt>
                <c:pt idx="3817">
                  <c:v>3.472</c:v>
                </c:pt>
                <c:pt idx="3818">
                  <c:v>3.472</c:v>
                </c:pt>
                <c:pt idx="3819">
                  <c:v>3.472</c:v>
                </c:pt>
                <c:pt idx="3820">
                  <c:v>3.472</c:v>
                </c:pt>
                <c:pt idx="3821">
                  <c:v>3.472</c:v>
                </c:pt>
                <c:pt idx="3822">
                  <c:v>3.472</c:v>
                </c:pt>
                <c:pt idx="3823">
                  <c:v>3.472</c:v>
                </c:pt>
                <c:pt idx="3824">
                  <c:v>3.472</c:v>
                </c:pt>
                <c:pt idx="3825">
                  <c:v>3.472</c:v>
                </c:pt>
                <c:pt idx="3826">
                  <c:v>3.472</c:v>
                </c:pt>
                <c:pt idx="3827">
                  <c:v>3.472</c:v>
                </c:pt>
                <c:pt idx="3828">
                  <c:v>3.472</c:v>
                </c:pt>
                <c:pt idx="3829">
                  <c:v>3.472</c:v>
                </c:pt>
                <c:pt idx="3830">
                  <c:v>3.472</c:v>
                </c:pt>
                <c:pt idx="3831">
                  <c:v>3.472</c:v>
                </c:pt>
                <c:pt idx="3832">
                  <c:v>3.472</c:v>
                </c:pt>
                <c:pt idx="3833">
                  <c:v>3.472</c:v>
                </c:pt>
                <c:pt idx="3834">
                  <c:v>3.472</c:v>
                </c:pt>
                <c:pt idx="3835">
                  <c:v>3.472</c:v>
                </c:pt>
                <c:pt idx="3836">
                  <c:v>3.472</c:v>
                </c:pt>
                <c:pt idx="3837">
                  <c:v>3.472</c:v>
                </c:pt>
                <c:pt idx="3838">
                  <c:v>3.472</c:v>
                </c:pt>
                <c:pt idx="3839">
                  <c:v>3.508</c:v>
                </c:pt>
                <c:pt idx="3840">
                  <c:v>3.508</c:v>
                </c:pt>
                <c:pt idx="3841">
                  <c:v>3.508</c:v>
                </c:pt>
                <c:pt idx="3842">
                  <c:v>3.508</c:v>
                </c:pt>
                <c:pt idx="3843">
                  <c:v>3.508</c:v>
                </c:pt>
                <c:pt idx="3844">
                  <c:v>3.508</c:v>
                </c:pt>
                <c:pt idx="3845">
                  <c:v>3.508</c:v>
                </c:pt>
                <c:pt idx="3846">
                  <c:v>3.508</c:v>
                </c:pt>
                <c:pt idx="3847">
                  <c:v>3.508</c:v>
                </c:pt>
                <c:pt idx="3848">
                  <c:v>3.508</c:v>
                </c:pt>
                <c:pt idx="3849">
                  <c:v>3.508</c:v>
                </c:pt>
                <c:pt idx="3850">
                  <c:v>3.508</c:v>
                </c:pt>
                <c:pt idx="3851">
                  <c:v>3.508</c:v>
                </c:pt>
                <c:pt idx="3852">
                  <c:v>3.508</c:v>
                </c:pt>
                <c:pt idx="3853">
                  <c:v>3.508</c:v>
                </c:pt>
                <c:pt idx="3854">
                  <c:v>3.508</c:v>
                </c:pt>
                <c:pt idx="3855">
                  <c:v>3.508</c:v>
                </c:pt>
                <c:pt idx="3856">
                  <c:v>3.508</c:v>
                </c:pt>
                <c:pt idx="3857">
                  <c:v>3.508</c:v>
                </c:pt>
                <c:pt idx="3858">
                  <c:v>3.508</c:v>
                </c:pt>
                <c:pt idx="3859">
                  <c:v>3.508</c:v>
                </c:pt>
                <c:pt idx="3860">
                  <c:v>3.508</c:v>
                </c:pt>
                <c:pt idx="3861">
                  <c:v>3.508</c:v>
                </c:pt>
                <c:pt idx="3862">
                  <c:v>3.508</c:v>
                </c:pt>
                <c:pt idx="3863">
                  <c:v>3.508</c:v>
                </c:pt>
                <c:pt idx="3864">
                  <c:v>3.508</c:v>
                </c:pt>
                <c:pt idx="3865">
                  <c:v>3.508</c:v>
                </c:pt>
                <c:pt idx="3866">
                  <c:v>3.508</c:v>
                </c:pt>
                <c:pt idx="3867">
                  <c:v>3.508</c:v>
                </c:pt>
                <c:pt idx="3868">
                  <c:v>3.508</c:v>
                </c:pt>
                <c:pt idx="3869">
                  <c:v>3.508</c:v>
                </c:pt>
                <c:pt idx="3870">
                  <c:v>3.54</c:v>
                </c:pt>
                <c:pt idx="3871">
                  <c:v>3.54</c:v>
                </c:pt>
                <c:pt idx="3872">
                  <c:v>3.54</c:v>
                </c:pt>
                <c:pt idx="3873">
                  <c:v>3.54</c:v>
                </c:pt>
                <c:pt idx="3874">
                  <c:v>3.54</c:v>
                </c:pt>
                <c:pt idx="3875">
                  <c:v>3.54</c:v>
                </c:pt>
                <c:pt idx="3876">
                  <c:v>3.54</c:v>
                </c:pt>
                <c:pt idx="3877">
                  <c:v>3.54</c:v>
                </c:pt>
                <c:pt idx="3878">
                  <c:v>3.54</c:v>
                </c:pt>
                <c:pt idx="3879">
                  <c:v>3.54</c:v>
                </c:pt>
                <c:pt idx="3880">
                  <c:v>3.54</c:v>
                </c:pt>
                <c:pt idx="3881">
                  <c:v>3.54</c:v>
                </c:pt>
                <c:pt idx="3882">
                  <c:v>3.54</c:v>
                </c:pt>
                <c:pt idx="3883">
                  <c:v>3.54</c:v>
                </c:pt>
                <c:pt idx="3884">
                  <c:v>3.54</c:v>
                </c:pt>
                <c:pt idx="3885">
                  <c:v>3.54</c:v>
                </c:pt>
                <c:pt idx="3886">
                  <c:v>3.54</c:v>
                </c:pt>
                <c:pt idx="3887">
                  <c:v>3.54</c:v>
                </c:pt>
                <c:pt idx="3888">
                  <c:v>3.54</c:v>
                </c:pt>
                <c:pt idx="3889">
                  <c:v>3.54</c:v>
                </c:pt>
                <c:pt idx="3890">
                  <c:v>3.54</c:v>
                </c:pt>
                <c:pt idx="3891">
                  <c:v>3.54</c:v>
                </c:pt>
                <c:pt idx="3892">
                  <c:v>3.54</c:v>
                </c:pt>
                <c:pt idx="3893">
                  <c:v>3.54</c:v>
                </c:pt>
                <c:pt idx="3894">
                  <c:v>3.54</c:v>
                </c:pt>
                <c:pt idx="3895">
                  <c:v>3.54</c:v>
                </c:pt>
                <c:pt idx="3896">
                  <c:v>3.54</c:v>
                </c:pt>
                <c:pt idx="3897">
                  <c:v>3.5659999999999998</c:v>
                </c:pt>
                <c:pt idx="3898">
                  <c:v>3.5680000000000001</c:v>
                </c:pt>
                <c:pt idx="3899">
                  <c:v>3.5680000000000001</c:v>
                </c:pt>
                <c:pt idx="3900">
                  <c:v>3.5680000000000001</c:v>
                </c:pt>
                <c:pt idx="3901">
                  <c:v>3.5680000000000001</c:v>
                </c:pt>
                <c:pt idx="3902">
                  <c:v>3.5680000000000001</c:v>
                </c:pt>
                <c:pt idx="3903">
                  <c:v>3.5680000000000001</c:v>
                </c:pt>
                <c:pt idx="3904">
                  <c:v>3.5680000000000001</c:v>
                </c:pt>
                <c:pt idx="3905">
                  <c:v>3.5680000000000001</c:v>
                </c:pt>
                <c:pt idx="3906">
                  <c:v>3.5680000000000001</c:v>
                </c:pt>
                <c:pt idx="3907">
                  <c:v>3.5680000000000001</c:v>
                </c:pt>
                <c:pt idx="3908">
                  <c:v>3.5680000000000001</c:v>
                </c:pt>
                <c:pt idx="3909">
                  <c:v>3.5680000000000001</c:v>
                </c:pt>
                <c:pt idx="3910">
                  <c:v>3.5680000000000001</c:v>
                </c:pt>
                <c:pt idx="3911">
                  <c:v>3.5680000000000001</c:v>
                </c:pt>
                <c:pt idx="3912">
                  <c:v>3.5680000000000001</c:v>
                </c:pt>
                <c:pt idx="3913">
                  <c:v>3.5680000000000001</c:v>
                </c:pt>
                <c:pt idx="3914">
                  <c:v>3.5680000000000001</c:v>
                </c:pt>
                <c:pt idx="3915">
                  <c:v>3.5680000000000001</c:v>
                </c:pt>
                <c:pt idx="3916">
                  <c:v>3.5680000000000001</c:v>
                </c:pt>
                <c:pt idx="3917">
                  <c:v>3.5680000000000001</c:v>
                </c:pt>
                <c:pt idx="3918">
                  <c:v>3.5680000000000001</c:v>
                </c:pt>
                <c:pt idx="3919">
                  <c:v>3.5680000000000001</c:v>
                </c:pt>
                <c:pt idx="3920">
                  <c:v>3.5680000000000001</c:v>
                </c:pt>
                <c:pt idx="3921">
                  <c:v>3.5680000000000001</c:v>
                </c:pt>
                <c:pt idx="3922">
                  <c:v>3.5880000000000001</c:v>
                </c:pt>
                <c:pt idx="3923">
                  <c:v>3.6059999999999999</c:v>
                </c:pt>
                <c:pt idx="3924">
                  <c:v>3.6059999999999999</c:v>
                </c:pt>
                <c:pt idx="3925">
                  <c:v>3.6059999999999999</c:v>
                </c:pt>
                <c:pt idx="3926">
                  <c:v>3.6059999999999999</c:v>
                </c:pt>
                <c:pt idx="3927">
                  <c:v>3.6059999999999999</c:v>
                </c:pt>
                <c:pt idx="3928">
                  <c:v>3.6059999999999999</c:v>
                </c:pt>
                <c:pt idx="3929">
                  <c:v>3.6059999999999999</c:v>
                </c:pt>
                <c:pt idx="3930">
                  <c:v>3.6059999999999999</c:v>
                </c:pt>
                <c:pt idx="3931">
                  <c:v>3.6059999999999999</c:v>
                </c:pt>
                <c:pt idx="3932">
                  <c:v>3.6059999999999999</c:v>
                </c:pt>
                <c:pt idx="3933">
                  <c:v>3.6059999999999999</c:v>
                </c:pt>
                <c:pt idx="3934">
                  <c:v>3.6059999999999999</c:v>
                </c:pt>
                <c:pt idx="3935">
                  <c:v>3.6059999999999999</c:v>
                </c:pt>
                <c:pt idx="3936">
                  <c:v>3.6059999999999999</c:v>
                </c:pt>
                <c:pt idx="3937">
                  <c:v>3.6059999999999999</c:v>
                </c:pt>
                <c:pt idx="3938">
                  <c:v>3.6059999999999999</c:v>
                </c:pt>
                <c:pt idx="3939">
                  <c:v>3.6059999999999999</c:v>
                </c:pt>
                <c:pt idx="3940">
                  <c:v>3.6059999999999999</c:v>
                </c:pt>
                <c:pt idx="3941">
                  <c:v>3.6059999999999999</c:v>
                </c:pt>
                <c:pt idx="3942">
                  <c:v>3.6059999999999999</c:v>
                </c:pt>
                <c:pt idx="3943">
                  <c:v>3.6059999999999999</c:v>
                </c:pt>
                <c:pt idx="3944">
                  <c:v>3.6059999999999999</c:v>
                </c:pt>
                <c:pt idx="3945">
                  <c:v>3.6059999999999999</c:v>
                </c:pt>
                <c:pt idx="3946">
                  <c:v>3.6059999999999999</c:v>
                </c:pt>
                <c:pt idx="3947">
                  <c:v>3.6059999999999999</c:v>
                </c:pt>
                <c:pt idx="3948">
                  <c:v>3.6059999999999999</c:v>
                </c:pt>
                <c:pt idx="3949">
                  <c:v>3.6059999999999999</c:v>
                </c:pt>
                <c:pt idx="3950">
                  <c:v>3.6059999999999999</c:v>
                </c:pt>
                <c:pt idx="3951">
                  <c:v>3.6059999999999999</c:v>
                </c:pt>
                <c:pt idx="3952">
                  <c:v>3.6059999999999999</c:v>
                </c:pt>
                <c:pt idx="3953">
                  <c:v>3.6059999999999999</c:v>
                </c:pt>
                <c:pt idx="3954">
                  <c:v>3.6059999999999999</c:v>
                </c:pt>
                <c:pt idx="3955">
                  <c:v>3.6059999999999999</c:v>
                </c:pt>
                <c:pt idx="3956">
                  <c:v>3.6339999999999999</c:v>
                </c:pt>
                <c:pt idx="3957">
                  <c:v>3.6339999999999999</c:v>
                </c:pt>
                <c:pt idx="3958">
                  <c:v>3.6339999999999999</c:v>
                </c:pt>
                <c:pt idx="3959">
                  <c:v>3.6339999999999999</c:v>
                </c:pt>
                <c:pt idx="3960">
                  <c:v>3.6339999999999999</c:v>
                </c:pt>
                <c:pt idx="3961">
                  <c:v>3.6339999999999999</c:v>
                </c:pt>
                <c:pt idx="3962">
                  <c:v>3.6339999999999999</c:v>
                </c:pt>
                <c:pt idx="3963">
                  <c:v>3.6339999999999999</c:v>
                </c:pt>
                <c:pt idx="3964">
                  <c:v>3.6339999999999999</c:v>
                </c:pt>
                <c:pt idx="3965">
                  <c:v>3.6339999999999999</c:v>
                </c:pt>
                <c:pt idx="3966">
                  <c:v>3.6339999999999999</c:v>
                </c:pt>
                <c:pt idx="3967">
                  <c:v>3.6339999999999999</c:v>
                </c:pt>
                <c:pt idx="3968">
                  <c:v>3.6339999999999999</c:v>
                </c:pt>
                <c:pt idx="3969">
                  <c:v>3.6339999999999999</c:v>
                </c:pt>
                <c:pt idx="3970">
                  <c:v>3.6339999999999999</c:v>
                </c:pt>
                <c:pt idx="3971">
                  <c:v>3.6339999999999999</c:v>
                </c:pt>
                <c:pt idx="3972">
                  <c:v>3.6339999999999999</c:v>
                </c:pt>
                <c:pt idx="3973">
                  <c:v>3.6339999999999999</c:v>
                </c:pt>
                <c:pt idx="3974">
                  <c:v>3.6339999999999999</c:v>
                </c:pt>
                <c:pt idx="3975">
                  <c:v>3.6339999999999999</c:v>
                </c:pt>
                <c:pt idx="3976">
                  <c:v>3.6339999999999999</c:v>
                </c:pt>
                <c:pt idx="3977">
                  <c:v>3.6339999999999999</c:v>
                </c:pt>
                <c:pt idx="3978">
                  <c:v>3.6339999999999999</c:v>
                </c:pt>
                <c:pt idx="3979">
                  <c:v>3.6339999999999999</c:v>
                </c:pt>
                <c:pt idx="3980">
                  <c:v>3.6339999999999999</c:v>
                </c:pt>
                <c:pt idx="3981">
                  <c:v>3.6419999999999999</c:v>
                </c:pt>
                <c:pt idx="3982">
                  <c:v>3.67</c:v>
                </c:pt>
                <c:pt idx="3983">
                  <c:v>3.67</c:v>
                </c:pt>
                <c:pt idx="3984">
                  <c:v>3.67</c:v>
                </c:pt>
                <c:pt idx="3985">
                  <c:v>3.67</c:v>
                </c:pt>
                <c:pt idx="3986">
                  <c:v>3.67</c:v>
                </c:pt>
                <c:pt idx="3987">
                  <c:v>3.67</c:v>
                </c:pt>
                <c:pt idx="3988">
                  <c:v>3.67</c:v>
                </c:pt>
                <c:pt idx="3989">
                  <c:v>3.67</c:v>
                </c:pt>
                <c:pt idx="3990">
                  <c:v>3.67</c:v>
                </c:pt>
                <c:pt idx="3991">
                  <c:v>3.67</c:v>
                </c:pt>
                <c:pt idx="3992">
                  <c:v>3.67</c:v>
                </c:pt>
                <c:pt idx="3993">
                  <c:v>3.67</c:v>
                </c:pt>
                <c:pt idx="3994">
                  <c:v>3.67</c:v>
                </c:pt>
                <c:pt idx="3995">
                  <c:v>3.67</c:v>
                </c:pt>
                <c:pt idx="3996">
                  <c:v>3.67</c:v>
                </c:pt>
                <c:pt idx="3997">
                  <c:v>3.67</c:v>
                </c:pt>
                <c:pt idx="3998">
                  <c:v>3.67</c:v>
                </c:pt>
                <c:pt idx="3999">
                  <c:v>3.67</c:v>
                </c:pt>
                <c:pt idx="4000">
                  <c:v>3.67</c:v>
                </c:pt>
                <c:pt idx="4001">
                  <c:v>3.67</c:v>
                </c:pt>
                <c:pt idx="4002">
                  <c:v>3.67</c:v>
                </c:pt>
                <c:pt idx="4003">
                  <c:v>3.67</c:v>
                </c:pt>
                <c:pt idx="4004">
                  <c:v>3.67</c:v>
                </c:pt>
                <c:pt idx="4005">
                  <c:v>3.67</c:v>
                </c:pt>
                <c:pt idx="4006">
                  <c:v>3.67</c:v>
                </c:pt>
                <c:pt idx="4007">
                  <c:v>3.67</c:v>
                </c:pt>
                <c:pt idx="4008">
                  <c:v>3.67</c:v>
                </c:pt>
                <c:pt idx="4009">
                  <c:v>3.67</c:v>
                </c:pt>
                <c:pt idx="4010">
                  <c:v>3.67</c:v>
                </c:pt>
                <c:pt idx="4011">
                  <c:v>3.67</c:v>
                </c:pt>
                <c:pt idx="4012">
                  <c:v>3.67</c:v>
                </c:pt>
                <c:pt idx="4013">
                  <c:v>3.6720000000000002</c:v>
                </c:pt>
                <c:pt idx="4014">
                  <c:v>3.706</c:v>
                </c:pt>
                <c:pt idx="4015">
                  <c:v>3.706</c:v>
                </c:pt>
                <c:pt idx="4016">
                  <c:v>3.706</c:v>
                </c:pt>
                <c:pt idx="4017">
                  <c:v>3.706</c:v>
                </c:pt>
                <c:pt idx="4018">
                  <c:v>3.706</c:v>
                </c:pt>
                <c:pt idx="4019">
                  <c:v>3.706</c:v>
                </c:pt>
                <c:pt idx="4020">
                  <c:v>3.706</c:v>
                </c:pt>
                <c:pt idx="4021">
                  <c:v>3.706</c:v>
                </c:pt>
                <c:pt idx="4022">
                  <c:v>3.706</c:v>
                </c:pt>
                <c:pt idx="4023">
                  <c:v>3.706</c:v>
                </c:pt>
                <c:pt idx="4024">
                  <c:v>3.706</c:v>
                </c:pt>
                <c:pt idx="4025">
                  <c:v>3.706</c:v>
                </c:pt>
                <c:pt idx="4026">
                  <c:v>3.706</c:v>
                </c:pt>
                <c:pt idx="4027">
                  <c:v>3.706</c:v>
                </c:pt>
                <c:pt idx="4028">
                  <c:v>3.706</c:v>
                </c:pt>
                <c:pt idx="4029">
                  <c:v>3.706</c:v>
                </c:pt>
                <c:pt idx="4030">
                  <c:v>3.706</c:v>
                </c:pt>
                <c:pt idx="4031">
                  <c:v>3.706</c:v>
                </c:pt>
                <c:pt idx="4032">
                  <c:v>3.706</c:v>
                </c:pt>
                <c:pt idx="4033">
                  <c:v>3.706</c:v>
                </c:pt>
                <c:pt idx="4034">
                  <c:v>3.706</c:v>
                </c:pt>
                <c:pt idx="4035">
                  <c:v>3.706</c:v>
                </c:pt>
                <c:pt idx="4036">
                  <c:v>3.706</c:v>
                </c:pt>
                <c:pt idx="4037">
                  <c:v>3.706</c:v>
                </c:pt>
                <c:pt idx="4038">
                  <c:v>3.706</c:v>
                </c:pt>
                <c:pt idx="4039">
                  <c:v>3.706</c:v>
                </c:pt>
                <c:pt idx="4040">
                  <c:v>3.706</c:v>
                </c:pt>
                <c:pt idx="4041">
                  <c:v>3.706</c:v>
                </c:pt>
                <c:pt idx="4042">
                  <c:v>3.706</c:v>
                </c:pt>
                <c:pt idx="4043">
                  <c:v>3.706</c:v>
                </c:pt>
                <c:pt idx="4044">
                  <c:v>3.706</c:v>
                </c:pt>
                <c:pt idx="4045">
                  <c:v>3.706</c:v>
                </c:pt>
                <c:pt idx="4046">
                  <c:v>3.738</c:v>
                </c:pt>
                <c:pt idx="4047">
                  <c:v>3.738</c:v>
                </c:pt>
                <c:pt idx="4048">
                  <c:v>3.738</c:v>
                </c:pt>
                <c:pt idx="4049">
                  <c:v>3.738</c:v>
                </c:pt>
                <c:pt idx="4050">
                  <c:v>3.738</c:v>
                </c:pt>
                <c:pt idx="4051">
                  <c:v>3.738</c:v>
                </c:pt>
                <c:pt idx="4052">
                  <c:v>3.738</c:v>
                </c:pt>
                <c:pt idx="4053">
                  <c:v>3.738</c:v>
                </c:pt>
                <c:pt idx="4054">
                  <c:v>3.738</c:v>
                </c:pt>
                <c:pt idx="4055">
                  <c:v>3.738</c:v>
                </c:pt>
                <c:pt idx="4056">
                  <c:v>3.738</c:v>
                </c:pt>
                <c:pt idx="4057">
                  <c:v>3.738</c:v>
                </c:pt>
                <c:pt idx="4058">
                  <c:v>3.738</c:v>
                </c:pt>
                <c:pt idx="4059">
                  <c:v>3.738</c:v>
                </c:pt>
                <c:pt idx="4060">
                  <c:v>3.738</c:v>
                </c:pt>
                <c:pt idx="4061">
                  <c:v>3.738</c:v>
                </c:pt>
                <c:pt idx="4062">
                  <c:v>3.738</c:v>
                </c:pt>
                <c:pt idx="4063">
                  <c:v>3.738</c:v>
                </c:pt>
                <c:pt idx="4064">
                  <c:v>3.738</c:v>
                </c:pt>
                <c:pt idx="4065">
                  <c:v>3.738</c:v>
                </c:pt>
                <c:pt idx="4066">
                  <c:v>3.738</c:v>
                </c:pt>
                <c:pt idx="4067">
                  <c:v>3.738</c:v>
                </c:pt>
                <c:pt idx="4068">
                  <c:v>3.738</c:v>
                </c:pt>
                <c:pt idx="4069">
                  <c:v>3.738</c:v>
                </c:pt>
                <c:pt idx="4070">
                  <c:v>3.738</c:v>
                </c:pt>
                <c:pt idx="4071">
                  <c:v>3.738</c:v>
                </c:pt>
                <c:pt idx="4072">
                  <c:v>3.738</c:v>
                </c:pt>
                <c:pt idx="4073">
                  <c:v>3.738</c:v>
                </c:pt>
                <c:pt idx="4074">
                  <c:v>3.738</c:v>
                </c:pt>
                <c:pt idx="4075">
                  <c:v>3.7719999999999998</c:v>
                </c:pt>
                <c:pt idx="4076">
                  <c:v>3.7719999999999998</c:v>
                </c:pt>
                <c:pt idx="4077">
                  <c:v>3.7719999999999998</c:v>
                </c:pt>
                <c:pt idx="4078">
                  <c:v>3.7719999999999998</c:v>
                </c:pt>
                <c:pt idx="4079">
                  <c:v>3.7719999999999998</c:v>
                </c:pt>
                <c:pt idx="4080">
                  <c:v>3.7719999999999998</c:v>
                </c:pt>
                <c:pt idx="4081">
                  <c:v>3.7719999999999998</c:v>
                </c:pt>
                <c:pt idx="4082">
                  <c:v>3.7719999999999998</c:v>
                </c:pt>
                <c:pt idx="4083">
                  <c:v>3.7719999999999998</c:v>
                </c:pt>
                <c:pt idx="4084">
                  <c:v>3.7719999999999998</c:v>
                </c:pt>
                <c:pt idx="4085">
                  <c:v>3.7719999999999998</c:v>
                </c:pt>
                <c:pt idx="4086">
                  <c:v>3.7719999999999998</c:v>
                </c:pt>
                <c:pt idx="4087">
                  <c:v>3.7719999999999998</c:v>
                </c:pt>
                <c:pt idx="4088">
                  <c:v>3.7719999999999998</c:v>
                </c:pt>
                <c:pt idx="4089">
                  <c:v>3.7719999999999998</c:v>
                </c:pt>
                <c:pt idx="4090">
                  <c:v>3.7719999999999998</c:v>
                </c:pt>
                <c:pt idx="4091">
                  <c:v>3.7719999999999998</c:v>
                </c:pt>
                <c:pt idx="4092">
                  <c:v>3.7719999999999998</c:v>
                </c:pt>
                <c:pt idx="4093">
                  <c:v>3.7719999999999998</c:v>
                </c:pt>
                <c:pt idx="4094">
                  <c:v>3.7719999999999998</c:v>
                </c:pt>
                <c:pt idx="4095">
                  <c:v>3.7719999999999998</c:v>
                </c:pt>
                <c:pt idx="4096">
                  <c:v>3.7719999999999998</c:v>
                </c:pt>
                <c:pt idx="4097">
                  <c:v>3.7719999999999998</c:v>
                </c:pt>
                <c:pt idx="4098">
                  <c:v>3.7719999999999998</c:v>
                </c:pt>
                <c:pt idx="4099">
                  <c:v>3.7719999999999998</c:v>
                </c:pt>
                <c:pt idx="4100">
                  <c:v>3.7719999999999998</c:v>
                </c:pt>
                <c:pt idx="4101">
                  <c:v>3.7719999999999998</c:v>
                </c:pt>
                <c:pt idx="4102">
                  <c:v>3.7719999999999998</c:v>
                </c:pt>
                <c:pt idx="4103">
                  <c:v>3.7719999999999998</c:v>
                </c:pt>
                <c:pt idx="4104">
                  <c:v>3.7719999999999998</c:v>
                </c:pt>
                <c:pt idx="4105">
                  <c:v>3.7719999999999998</c:v>
                </c:pt>
                <c:pt idx="4106">
                  <c:v>3.806</c:v>
                </c:pt>
                <c:pt idx="4107">
                  <c:v>3.806</c:v>
                </c:pt>
                <c:pt idx="4108">
                  <c:v>3.806</c:v>
                </c:pt>
                <c:pt idx="4109">
                  <c:v>3.806</c:v>
                </c:pt>
                <c:pt idx="4110">
                  <c:v>3.806</c:v>
                </c:pt>
                <c:pt idx="4111">
                  <c:v>3.806</c:v>
                </c:pt>
                <c:pt idx="4112">
                  <c:v>3.806</c:v>
                </c:pt>
                <c:pt idx="4113">
                  <c:v>3.806</c:v>
                </c:pt>
                <c:pt idx="4114">
                  <c:v>3.806</c:v>
                </c:pt>
                <c:pt idx="4115">
                  <c:v>3.806</c:v>
                </c:pt>
                <c:pt idx="4116">
                  <c:v>3.806</c:v>
                </c:pt>
                <c:pt idx="4117">
                  <c:v>3.806</c:v>
                </c:pt>
                <c:pt idx="4118">
                  <c:v>3.806</c:v>
                </c:pt>
                <c:pt idx="4119">
                  <c:v>3.806</c:v>
                </c:pt>
                <c:pt idx="4120">
                  <c:v>3.806</c:v>
                </c:pt>
                <c:pt idx="4121">
                  <c:v>3.806</c:v>
                </c:pt>
                <c:pt idx="4122">
                  <c:v>3.806</c:v>
                </c:pt>
                <c:pt idx="4123">
                  <c:v>3.806</c:v>
                </c:pt>
                <c:pt idx="4124">
                  <c:v>3.806</c:v>
                </c:pt>
                <c:pt idx="4125">
                  <c:v>3.806</c:v>
                </c:pt>
                <c:pt idx="4126">
                  <c:v>3.806</c:v>
                </c:pt>
                <c:pt idx="4127">
                  <c:v>3.806</c:v>
                </c:pt>
                <c:pt idx="4128">
                  <c:v>3.806</c:v>
                </c:pt>
                <c:pt idx="4129">
                  <c:v>3.806</c:v>
                </c:pt>
                <c:pt idx="4130">
                  <c:v>3.806</c:v>
                </c:pt>
                <c:pt idx="4131">
                  <c:v>3.806</c:v>
                </c:pt>
                <c:pt idx="4132">
                  <c:v>3.806</c:v>
                </c:pt>
                <c:pt idx="4133">
                  <c:v>3.806</c:v>
                </c:pt>
                <c:pt idx="4134">
                  <c:v>3.806</c:v>
                </c:pt>
                <c:pt idx="4135">
                  <c:v>3.806</c:v>
                </c:pt>
                <c:pt idx="4136">
                  <c:v>3.83</c:v>
                </c:pt>
                <c:pt idx="4137">
                  <c:v>3.83</c:v>
                </c:pt>
                <c:pt idx="4138">
                  <c:v>3.83</c:v>
                </c:pt>
                <c:pt idx="4139">
                  <c:v>3.83</c:v>
                </c:pt>
                <c:pt idx="4140">
                  <c:v>3.83</c:v>
                </c:pt>
                <c:pt idx="4141">
                  <c:v>3.83</c:v>
                </c:pt>
                <c:pt idx="4142">
                  <c:v>3.83</c:v>
                </c:pt>
                <c:pt idx="4143">
                  <c:v>3.83</c:v>
                </c:pt>
                <c:pt idx="4144">
                  <c:v>3.83</c:v>
                </c:pt>
                <c:pt idx="4145">
                  <c:v>3.83</c:v>
                </c:pt>
                <c:pt idx="4146">
                  <c:v>3.83</c:v>
                </c:pt>
                <c:pt idx="4147">
                  <c:v>3.83</c:v>
                </c:pt>
                <c:pt idx="4148">
                  <c:v>3.83</c:v>
                </c:pt>
                <c:pt idx="4149">
                  <c:v>3.83</c:v>
                </c:pt>
                <c:pt idx="4150">
                  <c:v>3.83</c:v>
                </c:pt>
                <c:pt idx="4151">
                  <c:v>3.83</c:v>
                </c:pt>
                <c:pt idx="4152">
                  <c:v>3.83</c:v>
                </c:pt>
                <c:pt idx="4153">
                  <c:v>3.83</c:v>
                </c:pt>
                <c:pt idx="4154">
                  <c:v>3.83</c:v>
                </c:pt>
                <c:pt idx="4155">
                  <c:v>3.83</c:v>
                </c:pt>
                <c:pt idx="4156">
                  <c:v>3.83</c:v>
                </c:pt>
                <c:pt idx="4157">
                  <c:v>3.8380000000000001</c:v>
                </c:pt>
                <c:pt idx="4158">
                  <c:v>3.86</c:v>
                </c:pt>
                <c:pt idx="4159">
                  <c:v>3.86</c:v>
                </c:pt>
                <c:pt idx="4160">
                  <c:v>3.86</c:v>
                </c:pt>
                <c:pt idx="4161">
                  <c:v>3.86</c:v>
                </c:pt>
                <c:pt idx="4162">
                  <c:v>3.86</c:v>
                </c:pt>
                <c:pt idx="4163">
                  <c:v>3.86</c:v>
                </c:pt>
                <c:pt idx="4164">
                  <c:v>3.86</c:v>
                </c:pt>
                <c:pt idx="4165">
                  <c:v>3.86</c:v>
                </c:pt>
                <c:pt idx="4166">
                  <c:v>3.86</c:v>
                </c:pt>
                <c:pt idx="4167">
                  <c:v>3.86</c:v>
                </c:pt>
                <c:pt idx="4168">
                  <c:v>3.86</c:v>
                </c:pt>
                <c:pt idx="4169">
                  <c:v>3.86</c:v>
                </c:pt>
                <c:pt idx="4170">
                  <c:v>3.86</c:v>
                </c:pt>
                <c:pt idx="4171">
                  <c:v>3.86</c:v>
                </c:pt>
                <c:pt idx="4172">
                  <c:v>3.86</c:v>
                </c:pt>
                <c:pt idx="4173">
                  <c:v>3.86</c:v>
                </c:pt>
                <c:pt idx="4174">
                  <c:v>3.86</c:v>
                </c:pt>
                <c:pt idx="4175">
                  <c:v>3.86</c:v>
                </c:pt>
                <c:pt idx="4176">
                  <c:v>3.86</c:v>
                </c:pt>
                <c:pt idx="4177">
                  <c:v>3.86</c:v>
                </c:pt>
                <c:pt idx="4178">
                  <c:v>3.86</c:v>
                </c:pt>
                <c:pt idx="4179">
                  <c:v>3.86</c:v>
                </c:pt>
                <c:pt idx="4180">
                  <c:v>3.86</c:v>
                </c:pt>
                <c:pt idx="4181">
                  <c:v>3.86</c:v>
                </c:pt>
                <c:pt idx="4182">
                  <c:v>3.86</c:v>
                </c:pt>
                <c:pt idx="4183">
                  <c:v>3.86</c:v>
                </c:pt>
                <c:pt idx="4184">
                  <c:v>3.891999999999999</c:v>
                </c:pt>
                <c:pt idx="4185">
                  <c:v>3.895999999999999</c:v>
                </c:pt>
                <c:pt idx="4186">
                  <c:v>3.895999999999999</c:v>
                </c:pt>
                <c:pt idx="4187">
                  <c:v>3.895999999999999</c:v>
                </c:pt>
                <c:pt idx="4188">
                  <c:v>3.895999999999999</c:v>
                </c:pt>
                <c:pt idx="4189">
                  <c:v>3.895999999999999</c:v>
                </c:pt>
                <c:pt idx="4190">
                  <c:v>3.895999999999999</c:v>
                </c:pt>
                <c:pt idx="4191">
                  <c:v>3.895999999999999</c:v>
                </c:pt>
                <c:pt idx="4192">
                  <c:v>3.895999999999999</c:v>
                </c:pt>
                <c:pt idx="4193">
                  <c:v>3.895999999999999</c:v>
                </c:pt>
                <c:pt idx="4194">
                  <c:v>3.895999999999999</c:v>
                </c:pt>
                <c:pt idx="4195">
                  <c:v>3.895999999999999</c:v>
                </c:pt>
                <c:pt idx="4196">
                  <c:v>3.895999999999999</c:v>
                </c:pt>
                <c:pt idx="4197">
                  <c:v>3.895999999999999</c:v>
                </c:pt>
                <c:pt idx="4198">
                  <c:v>3.895999999999999</c:v>
                </c:pt>
                <c:pt idx="4199">
                  <c:v>3.895999999999999</c:v>
                </c:pt>
                <c:pt idx="4200">
                  <c:v>3.895999999999999</c:v>
                </c:pt>
                <c:pt idx="4201">
                  <c:v>3.895999999999999</c:v>
                </c:pt>
                <c:pt idx="4202">
                  <c:v>3.895999999999999</c:v>
                </c:pt>
                <c:pt idx="4203">
                  <c:v>3.895999999999999</c:v>
                </c:pt>
                <c:pt idx="4204">
                  <c:v>3.895999999999999</c:v>
                </c:pt>
                <c:pt idx="4205">
                  <c:v>3.895999999999999</c:v>
                </c:pt>
                <c:pt idx="4206">
                  <c:v>3.895999999999999</c:v>
                </c:pt>
                <c:pt idx="4207">
                  <c:v>3.895999999999999</c:v>
                </c:pt>
                <c:pt idx="4208">
                  <c:v>3.895999999999999</c:v>
                </c:pt>
                <c:pt idx="4209">
                  <c:v>3.895999999999999</c:v>
                </c:pt>
                <c:pt idx="4210">
                  <c:v>3.895999999999999</c:v>
                </c:pt>
                <c:pt idx="4211">
                  <c:v>3.895999999999999</c:v>
                </c:pt>
                <c:pt idx="4212">
                  <c:v>3.895999999999999</c:v>
                </c:pt>
                <c:pt idx="4213">
                  <c:v>3.895999999999999</c:v>
                </c:pt>
                <c:pt idx="4214">
                  <c:v>3.895999999999999</c:v>
                </c:pt>
                <c:pt idx="4215">
                  <c:v>3.895999999999999</c:v>
                </c:pt>
                <c:pt idx="4216">
                  <c:v>3.9020000000000001</c:v>
                </c:pt>
                <c:pt idx="4217">
                  <c:v>3.9260000000000002</c:v>
                </c:pt>
                <c:pt idx="4218">
                  <c:v>3.9260000000000002</c:v>
                </c:pt>
                <c:pt idx="4219">
                  <c:v>3.9260000000000002</c:v>
                </c:pt>
                <c:pt idx="4220">
                  <c:v>3.9260000000000002</c:v>
                </c:pt>
                <c:pt idx="4221">
                  <c:v>3.9260000000000002</c:v>
                </c:pt>
                <c:pt idx="4222">
                  <c:v>3.9260000000000002</c:v>
                </c:pt>
                <c:pt idx="4223">
                  <c:v>3.9260000000000002</c:v>
                </c:pt>
                <c:pt idx="4224">
                  <c:v>3.9260000000000002</c:v>
                </c:pt>
                <c:pt idx="4225">
                  <c:v>3.9260000000000002</c:v>
                </c:pt>
                <c:pt idx="4226">
                  <c:v>3.9260000000000002</c:v>
                </c:pt>
                <c:pt idx="4227">
                  <c:v>3.9260000000000002</c:v>
                </c:pt>
                <c:pt idx="4228">
                  <c:v>3.9260000000000002</c:v>
                </c:pt>
                <c:pt idx="4229">
                  <c:v>3.9260000000000002</c:v>
                </c:pt>
                <c:pt idx="4230">
                  <c:v>3.9260000000000002</c:v>
                </c:pt>
                <c:pt idx="4231">
                  <c:v>3.9260000000000002</c:v>
                </c:pt>
                <c:pt idx="4232">
                  <c:v>3.9260000000000002</c:v>
                </c:pt>
                <c:pt idx="4233">
                  <c:v>3.9260000000000002</c:v>
                </c:pt>
                <c:pt idx="4234">
                  <c:v>3.9260000000000002</c:v>
                </c:pt>
                <c:pt idx="4235">
                  <c:v>3.9260000000000002</c:v>
                </c:pt>
                <c:pt idx="4236">
                  <c:v>3.9260000000000002</c:v>
                </c:pt>
                <c:pt idx="4237">
                  <c:v>3.9260000000000002</c:v>
                </c:pt>
                <c:pt idx="4238">
                  <c:v>3.9260000000000002</c:v>
                </c:pt>
                <c:pt idx="4239">
                  <c:v>3.9260000000000002</c:v>
                </c:pt>
                <c:pt idx="4240">
                  <c:v>3.9260000000000002</c:v>
                </c:pt>
                <c:pt idx="4241">
                  <c:v>3.9260000000000002</c:v>
                </c:pt>
                <c:pt idx="4242">
                  <c:v>3.9260000000000002</c:v>
                </c:pt>
                <c:pt idx="4243">
                  <c:v>3.9260000000000002</c:v>
                </c:pt>
                <c:pt idx="4244">
                  <c:v>3.964</c:v>
                </c:pt>
                <c:pt idx="4245">
                  <c:v>3.964</c:v>
                </c:pt>
                <c:pt idx="4246">
                  <c:v>3.964</c:v>
                </c:pt>
                <c:pt idx="4247">
                  <c:v>3.964</c:v>
                </c:pt>
                <c:pt idx="4248">
                  <c:v>3.964</c:v>
                </c:pt>
                <c:pt idx="4249">
                  <c:v>3.964</c:v>
                </c:pt>
                <c:pt idx="4250">
                  <c:v>3.964</c:v>
                </c:pt>
                <c:pt idx="4251">
                  <c:v>3.964</c:v>
                </c:pt>
                <c:pt idx="4252">
                  <c:v>3.964</c:v>
                </c:pt>
                <c:pt idx="4253">
                  <c:v>3.964</c:v>
                </c:pt>
                <c:pt idx="4254">
                  <c:v>3.964</c:v>
                </c:pt>
                <c:pt idx="4255">
                  <c:v>3.964</c:v>
                </c:pt>
                <c:pt idx="4256">
                  <c:v>3.964</c:v>
                </c:pt>
                <c:pt idx="4257">
                  <c:v>3.964</c:v>
                </c:pt>
                <c:pt idx="4258">
                  <c:v>3.964</c:v>
                </c:pt>
                <c:pt idx="4259">
                  <c:v>3.964</c:v>
                </c:pt>
                <c:pt idx="4260">
                  <c:v>3.964</c:v>
                </c:pt>
                <c:pt idx="4261">
                  <c:v>3.964</c:v>
                </c:pt>
                <c:pt idx="4262">
                  <c:v>3.964</c:v>
                </c:pt>
                <c:pt idx="4263">
                  <c:v>3.964</c:v>
                </c:pt>
                <c:pt idx="4264">
                  <c:v>3.964</c:v>
                </c:pt>
                <c:pt idx="4265">
                  <c:v>3.964</c:v>
                </c:pt>
                <c:pt idx="4266">
                  <c:v>3.964</c:v>
                </c:pt>
                <c:pt idx="4267">
                  <c:v>3.964</c:v>
                </c:pt>
                <c:pt idx="4268">
                  <c:v>3.964</c:v>
                </c:pt>
                <c:pt idx="4269">
                  <c:v>3.964</c:v>
                </c:pt>
                <c:pt idx="4270">
                  <c:v>3.964</c:v>
                </c:pt>
                <c:pt idx="4271">
                  <c:v>3.964</c:v>
                </c:pt>
                <c:pt idx="4272">
                  <c:v>3.964</c:v>
                </c:pt>
                <c:pt idx="4273">
                  <c:v>3.964</c:v>
                </c:pt>
                <c:pt idx="4274">
                  <c:v>3.964</c:v>
                </c:pt>
                <c:pt idx="4275">
                  <c:v>3.964</c:v>
                </c:pt>
                <c:pt idx="4276">
                  <c:v>3.964</c:v>
                </c:pt>
                <c:pt idx="4277">
                  <c:v>3.98</c:v>
                </c:pt>
                <c:pt idx="4278">
                  <c:v>4.0019999999999998</c:v>
                </c:pt>
                <c:pt idx="4279">
                  <c:v>4.0019999999999998</c:v>
                </c:pt>
                <c:pt idx="4280">
                  <c:v>4.0019999999999998</c:v>
                </c:pt>
                <c:pt idx="4281">
                  <c:v>4.0019999999999998</c:v>
                </c:pt>
                <c:pt idx="4282">
                  <c:v>4.0019999999999998</c:v>
                </c:pt>
                <c:pt idx="4283">
                  <c:v>4.0019999999999998</c:v>
                </c:pt>
                <c:pt idx="4284">
                  <c:v>4.0019999999999998</c:v>
                </c:pt>
                <c:pt idx="4285">
                  <c:v>4.0019999999999998</c:v>
                </c:pt>
                <c:pt idx="4286">
                  <c:v>4.0019999999999998</c:v>
                </c:pt>
                <c:pt idx="4287">
                  <c:v>4.0019999999999998</c:v>
                </c:pt>
                <c:pt idx="4288">
                  <c:v>4.0019999999999998</c:v>
                </c:pt>
                <c:pt idx="4289">
                  <c:v>4.0019999999999998</c:v>
                </c:pt>
                <c:pt idx="4290">
                  <c:v>4.0019999999999998</c:v>
                </c:pt>
                <c:pt idx="4291">
                  <c:v>4.0019999999999998</c:v>
                </c:pt>
                <c:pt idx="4292">
                  <c:v>4.0019999999999998</c:v>
                </c:pt>
                <c:pt idx="4293">
                  <c:v>4.0019999999999998</c:v>
                </c:pt>
                <c:pt idx="4294">
                  <c:v>4.0019999999999998</c:v>
                </c:pt>
                <c:pt idx="4295">
                  <c:v>4.0019999999999998</c:v>
                </c:pt>
                <c:pt idx="4296">
                  <c:v>4.0019999999999998</c:v>
                </c:pt>
                <c:pt idx="4297">
                  <c:v>4.0019999999999998</c:v>
                </c:pt>
                <c:pt idx="4298">
                  <c:v>4.0019999999999998</c:v>
                </c:pt>
                <c:pt idx="4299">
                  <c:v>4.0019999999999998</c:v>
                </c:pt>
                <c:pt idx="4300">
                  <c:v>4.0019999999999998</c:v>
                </c:pt>
                <c:pt idx="4301">
                  <c:v>4.0019999999999998</c:v>
                </c:pt>
                <c:pt idx="4302">
                  <c:v>4.0019999999999998</c:v>
                </c:pt>
                <c:pt idx="4303">
                  <c:v>4.0019999999999998</c:v>
                </c:pt>
                <c:pt idx="4304">
                  <c:v>4.0019999999999998</c:v>
                </c:pt>
                <c:pt idx="4305">
                  <c:v>4.0019999999999998</c:v>
                </c:pt>
                <c:pt idx="4306">
                  <c:v>4.0019999999999998</c:v>
                </c:pt>
                <c:pt idx="4307">
                  <c:v>4.0019999999999998</c:v>
                </c:pt>
                <c:pt idx="4308">
                  <c:v>4.0019999999999998</c:v>
                </c:pt>
                <c:pt idx="4309">
                  <c:v>4.0019999999999998</c:v>
                </c:pt>
                <c:pt idx="4310">
                  <c:v>4.016</c:v>
                </c:pt>
                <c:pt idx="4311">
                  <c:v>4.0380000000000003</c:v>
                </c:pt>
                <c:pt idx="4312">
                  <c:v>4.0380000000000003</c:v>
                </c:pt>
                <c:pt idx="4313">
                  <c:v>4.0380000000000003</c:v>
                </c:pt>
                <c:pt idx="4314">
                  <c:v>4.0380000000000003</c:v>
                </c:pt>
                <c:pt idx="4315">
                  <c:v>4.0380000000000003</c:v>
                </c:pt>
                <c:pt idx="4316">
                  <c:v>4.0380000000000003</c:v>
                </c:pt>
                <c:pt idx="4317">
                  <c:v>4.0380000000000003</c:v>
                </c:pt>
                <c:pt idx="4318">
                  <c:v>4.0380000000000003</c:v>
                </c:pt>
                <c:pt idx="4319">
                  <c:v>4.0380000000000003</c:v>
                </c:pt>
                <c:pt idx="4320">
                  <c:v>4.0380000000000003</c:v>
                </c:pt>
                <c:pt idx="4321">
                  <c:v>4.0380000000000003</c:v>
                </c:pt>
                <c:pt idx="4322">
                  <c:v>4.0380000000000003</c:v>
                </c:pt>
                <c:pt idx="4323">
                  <c:v>4.0380000000000003</c:v>
                </c:pt>
                <c:pt idx="4324">
                  <c:v>4.0380000000000003</c:v>
                </c:pt>
                <c:pt idx="4325">
                  <c:v>4.0380000000000003</c:v>
                </c:pt>
                <c:pt idx="4326">
                  <c:v>4.0380000000000003</c:v>
                </c:pt>
                <c:pt idx="4327">
                  <c:v>4.0380000000000003</c:v>
                </c:pt>
                <c:pt idx="4328">
                  <c:v>4.0380000000000003</c:v>
                </c:pt>
                <c:pt idx="4329">
                  <c:v>4.0380000000000003</c:v>
                </c:pt>
                <c:pt idx="4330">
                  <c:v>4.0380000000000003</c:v>
                </c:pt>
                <c:pt idx="4331">
                  <c:v>4.0380000000000003</c:v>
                </c:pt>
                <c:pt idx="4332">
                  <c:v>4.0380000000000003</c:v>
                </c:pt>
                <c:pt idx="4333">
                  <c:v>4.0380000000000003</c:v>
                </c:pt>
                <c:pt idx="4334">
                  <c:v>4.0380000000000003</c:v>
                </c:pt>
                <c:pt idx="4335">
                  <c:v>4.0380000000000003</c:v>
                </c:pt>
                <c:pt idx="4336">
                  <c:v>4.0380000000000003</c:v>
                </c:pt>
                <c:pt idx="4337">
                  <c:v>4.0380000000000003</c:v>
                </c:pt>
                <c:pt idx="4338">
                  <c:v>4.0380000000000003</c:v>
                </c:pt>
                <c:pt idx="4339">
                  <c:v>4.0380000000000003</c:v>
                </c:pt>
                <c:pt idx="4340">
                  <c:v>4.0380000000000003</c:v>
                </c:pt>
                <c:pt idx="4341">
                  <c:v>4.0380000000000003</c:v>
                </c:pt>
                <c:pt idx="4342">
                  <c:v>4.0720000000000001</c:v>
                </c:pt>
                <c:pt idx="4343">
                  <c:v>4.0720000000000001</c:v>
                </c:pt>
                <c:pt idx="4344">
                  <c:v>4.0720000000000001</c:v>
                </c:pt>
                <c:pt idx="4345">
                  <c:v>4.0720000000000001</c:v>
                </c:pt>
                <c:pt idx="4346">
                  <c:v>4.0720000000000001</c:v>
                </c:pt>
                <c:pt idx="4347">
                  <c:v>4.0720000000000001</c:v>
                </c:pt>
                <c:pt idx="4348">
                  <c:v>4.0720000000000001</c:v>
                </c:pt>
                <c:pt idx="4349">
                  <c:v>4.0720000000000001</c:v>
                </c:pt>
                <c:pt idx="4350">
                  <c:v>4.0720000000000001</c:v>
                </c:pt>
                <c:pt idx="4351">
                  <c:v>4.0720000000000001</c:v>
                </c:pt>
                <c:pt idx="4352">
                  <c:v>4.0720000000000001</c:v>
                </c:pt>
                <c:pt idx="4353">
                  <c:v>4.0720000000000001</c:v>
                </c:pt>
                <c:pt idx="4354">
                  <c:v>4.0720000000000001</c:v>
                </c:pt>
                <c:pt idx="4355">
                  <c:v>4.0720000000000001</c:v>
                </c:pt>
                <c:pt idx="4356">
                  <c:v>4.0720000000000001</c:v>
                </c:pt>
                <c:pt idx="4357">
                  <c:v>4.0720000000000001</c:v>
                </c:pt>
                <c:pt idx="4358">
                  <c:v>4.0720000000000001</c:v>
                </c:pt>
                <c:pt idx="4359">
                  <c:v>4.0720000000000001</c:v>
                </c:pt>
                <c:pt idx="4360">
                  <c:v>4.0720000000000001</c:v>
                </c:pt>
                <c:pt idx="4361">
                  <c:v>4.0720000000000001</c:v>
                </c:pt>
                <c:pt idx="4362">
                  <c:v>4.0720000000000001</c:v>
                </c:pt>
                <c:pt idx="4363">
                  <c:v>4.0720000000000001</c:v>
                </c:pt>
                <c:pt idx="4364">
                  <c:v>4.0720000000000001</c:v>
                </c:pt>
                <c:pt idx="4365">
                  <c:v>4.0720000000000001</c:v>
                </c:pt>
                <c:pt idx="4366">
                  <c:v>4.0720000000000001</c:v>
                </c:pt>
                <c:pt idx="4367">
                  <c:v>4.0720000000000001</c:v>
                </c:pt>
                <c:pt idx="4368">
                  <c:v>4.0720000000000001</c:v>
                </c:pt>
                <c:pt idx="4369">
                  <c:v>4.0720000000000001</c:v>
                </c:pt>
                <c:pt idx="4370">
                  <c:v>4.0720000000000001</c:v>
                </c:pt>
                <c:pt idx="4371">
                  <c:v>4.0720000000000001</c:v>
                </c:pt>
                <c:pt idx="4372">
                  <c:v>4.0720000000000001</c:v>
                </c:pt>
                <c:pt idx="4373">
                  <c:v>4.0960000000000001</c:v>
                </c:pt>
                <c:pt idx="4374">
                  <c:v>4.1039999999999974</c:v>
                </c:pt>
                <c:pt idx="4375">
                  <c:v>4.1039999999999974</c:v>
                </c:pt>
                <c:pt idx="4376">
                  <c:v>4.1039999999999974</c:v>
                </c:pt>
                <c:pt idx="4377">
                  <c:v>4.1039999999999974</c:v>
                </c:pt>
                <c:pt idx="4378">
                  <c:v>4.1039999999999974</c:v>
                </c:pt>
                <c:pt idx="4379">
                  <c:v>4.1039999999999974</c:v>
                </c:pt>
                <c:pt idx="4380">
                  <c:v>4.1039999999999974</c:v>
                </c:pt>
                <c:pt idx="4381">
                  <c:v>4.1039999999999974</c:v>
                </c:pt>
                <c:pt idx="4382">
                  <c:v>4.1039999999999974</c:v>
                </c:pt>
                <c:pt idx="4383">
                  <c:v>4.1039999999999974</c:v>
                </c:pt>
                <c:pt idx="4384">
                  <c:v>4.1039999999999974</c:v>
                </c:pt>
                <c:pt idx="4385">
                  <c:v>4.1039999999999974</c:v>
                </c:pt>
                <c:pt idx="4386">
                  <c:v>4.1039999999999974</c:v>
                </c:pt>
                <c:pt idx="4387">
                  <c:v>4.1039999999999974</c:v>
                </c:pt>
                <c:pt idx="4388">
                  <c:v>4.1039999999999974</c:v>
                </c:pt>
                <c:pt idx="4389">
                  <c:v>4.1039999999999974</c:v>
                </c:pt>
                <c:pt idx="4390">
                  <c:v>4.1039999999999974</c:v>
                </c:pt>
                <c:pt idx="4391">
                  <c:v>4.1039999999999974</c:v>
                </c:pt>
                <c:pt idx="4392">
                  <c:v>4.1039999999999974</c:v>
                </c:pt>
                <c:pt idx="4393">
                  <c:v>4.1039999999999974</c:v>
                </c:pt>
                <c:pt idx="4394">
                  <c:v>4.1039999999999974</c:v>
                </c:pt>
                <c:pt idx="4395">
                  <c:v>4.1039999999999974</c:v>
                </c:pt>
                <c:pt idx="4396">
                  <c:v>4.1039999999999974</c:v>
                </c:pt>
                <c:pt idx="4397">
                  <c:v>4.1039999999999974</c:v>
                </c:pt>
                <c:pt idx="4398">
                  <c:v>4.1039999999999974</c:v>
                </c:pt>
                <c:pt idx="4399">
                  <c:v>4.1039999999999974</c:v>
                </c:pt>
                <c:pt idx="4400">
                  <c:v>4.1039999999999974</c:v>
                </c:pt>
                <c:pt idx="4401">
                  <c:v>4.1039999999999974</c:v>
                </c:pt>
                <c:pt idx="4402">
                  <c:v>4.1259999999999888</c:v>
                </c:pt>
                <c:pt idx="4403">
                  <c:v>4.1319999999999997</c:v>
                </c:pt>
                <c:pt idx="4404">
                  <c:v>4.1319999999999997</c:v>
                </c:pt>
                <c:pt idx="4405">
                  <c:v>4.1319999999999997</c:v>
                </c:pt>
                <c:pt idx="4406">
                  <c:v>4.1319999999999997</c:v>
                </c:pt>
                <c:pt idx="4407">
                  <c:v>4.1319999999999997</c:v>
                </c:pt>
                <c:pt idx="4408">
                  <c:v>4.1319999999999997</c:v>
                </c:pt>
                <c:pt idx="4409">
                  <c:v>4.1319999999999997</c:v>
                </c:pt>
                <c:pt idx="4410">
                  <c:v>4.1319999999999997</c:v>
                </c:pt>
                <c:pt idx="4411">
                  <c:v>4.1319999999999997</c:v>
                </c:pt>
                <c:pt idx="4412">
                  <c:v>4.1319999999999997</c:v>
                </c:pt>
                <c:pt idx="4413">
                  <c:v>4.1319999999999997</c:v>
                </c:pt>
                <c:pt idx="4414">
                  <c:v>4.1319999999999997</c:v>
                </c:pt>
                <c:pt idx="4415">
                  <c:v>4.1319999999999997</c:v>
                </c:pt>
                <c:pt idx="4416">
                  <c:v>4.1319999999999997</c:v>
                </c:pt>
                <c:pt idx="4417">
                  <c:v>4.1319999999999997</c:v>
                </c:pt>
                <c:pt idx="4418">
                  <c:v>4.1319999999999997</c:v>
                </c:pt>
                <c:pt idx="4419">
                  <c:v>4.1319999999999997</c:v>
                </c:pt>
                <c:pt idx="4420">
                  <c:v>4.1319999999999997</c:v>
                </c:pt>
                <c:pt idx="4421">
                  <c:v>4.1319999999999997</c:v>
                </c:pt>
                <c:pt idx="4422">
                  <c:v>4.1319999999999997</c:v>
                </c:pt>
                <c:pt idx="4423">
                  <c:v>4.1319999999999997</c:v>
                </c:pt>
                <c:pt idx="4424">
                  <c:v>4.1319999999999997</c:v>
                </c:pt>
                <c:pt idx="4425">
                  <c:v>4.1319999999999997</c:v>
                </c:pt>
                <c:pt idx="4426">
                  <c:v>4.1319999999999997</c:v>
                </c:pt>
                <c:pt idx="4427">
                  <c:v>4.1479999999999997</c:v>
                </c:pt>
                <c:pt idx="4428">
                  <c:v>4.17</c:v>
                </c:pt>
                <c:pt idx="4429">
                  <c:v>4.17</c:v>
                </c:pt>
                <c:pt idx="4430">
                  <c:v>4.17</c:v>
                </c:pt>
                <c:pt idx="4431">
                  <c:v>4.17</c:v>
                </c:pt>
                <c:pt idx="4432">
                  <c:v>4.17</c:v>
                </c:pt>
                <c:pt idx="4433">
                  <c:v>4.17</c:v>
                </c:pt>
                <c:pt idx="4434">
                  <c:v>4.17</c:v>
                </c:pt>
                <c:pt idx="4435">
                  <c:v>4.17</c:v>
                </c:pt>
                <c:pt idx="4436">
                  <c:v>4.17</c:v>
                </c:pt>
                <c:pt idx="4437">
                  <c:v>4.17</c:v>
                </c:pt>
                <c:pt idx="4438">
                  <c:v>4.17</c:v>
                </c:pt>
                <c:pt idx="4439">
                  <c:v>4.17</c:v>
                </c:pt>
                <c:pt idx="4440">
                  <c:v>4.17</c:v>
                </c:pt>
                <c:pt idx="4441">
                  <c:v>4.17</c:v>
                </c:pt>
                <c:pt idx="4442">
                  <c:v>4.17</c:v>
                </c:pt>
                <c:pt idx="4443">
                  <c:v>4.17</c:v>
                </c:pt>
                <c:pt idx="4444">
                  <c:v>4.17</c:v>
                </c:pt>
                <c:pt idx="4445">
                  <c:v>4.17</c:v>
                </c:pt>
                <c:pt idx="4446">
                  <c:v>4.17</c:v>
                </c:pt>
                <c:pt idx="4447">
                  <c:v>4.17</c:v>
                </c:pt>
                <c:pt idx="4448">
                  <c:v>4.17</c:v>
                </c:pt>
                <c:pt idx="4449">
                  <c:v>4.17</c:v>
                </c:pt>
                <c:pt idx="4450">
                  <c:v>4.17</c:v>
                </c:pt>
                <c:pt idx="4451">
                  <c:v>4.17</c:v>
                </c:pt>
                <c:pt idx="4452">
                  <c:v>4.17</c:v>
                </c:pt>
                <c:pt idx="4453">
                  <c:v>4.17</c:v>
                </c:pt>
                <c:pt idx="4454">
                  <c:v>4.17</c:v>
                </c:pt>
                <c:pt idx="4455">
                  <c:v>4.17</c:v>
                </c:pt>
                <c:pt idx="4456">
                  <c:v>4.17</c:v>
                </c:pt>
                <c:pt idx="4457">
                  <c:v>4.17</c:v>
                </c:pt>
                <c:pt idx="4458">
                  <c:v>4.17</c:v>
                </c:pt>
                <c:pt idx="4459">
                  <c:v>4.17</c:v>
                </c:pt>
                <c:pt idx="4460">
                  <c:v>4.17</c:v>
                </c:pt>
                <c:pt idx="4461">
                  <c:v>4.202</c:v>
                </c:pt>
                <c:pt idx="4462">
                  <c:v>4.202</c:v>
                </c:pt>
                <c:pt idx="4463">
                  <c:v>4.202</c:v>
                </c:pt>
                <c:pt idx="4464">
                  <c:v>4.202</c:v>
                </c:pt>
                <c:pt idx="4465">
                  <c:v>4.202</c:v>
                </c:pt>
                <c:pt idx="4466">
                  <c:v>4.202</c:v>
                </c:pt>
                <c:pt idx="4467">
                  <c:v>4.202</c:v>
                </c:pt>
                <c:pt idx="4468">
                  <c:v>4.202</c:v>
                </c:pt>
                <c:pt idx="4469">
                  <c:v>4.202</c:v>
                </c:pt>
                <c:pt idx="4470">
                  <c:v>4.202</c:v>
                </c:pt>
                <c:pt idx="4471">
                  <c:v>4.202</c:v>
                </c:pt>
                <c:pt idx="4472">
                  <c:v>4.202</c:v>
                </c:pt>
                <c:pt idx="4473">
                  <c:v>4.202</c:v>
                </c:pt>
                <c:pt idx="4474">
                  <c:v>4.202</c:v>
                </c:pt>
                <c:pt idx="4475">
                  <c:v>4.202</c:v>
                </c:pt>
                <c:pt idx="4476">
                  <c:v>4.202</c:v>
                </c:pt>
                <c:pt idx="4477">
                  <c:v>4.202</c:v>
                </c:pt>
                <c:pt idx="4478">
                  <c:v>4.202</c:v>
                </c:pt>
                <c:pt idx="4479">
                  <c:v>4.202</c:v>
                </c:pt>
                <c:pt idx="4480">
                  <c:v>4.202</c:v>
                </c:pt>
                <c:pt idx="4481">
                  <c:v>4.202</c:v>
                </c:pt>
                <c:pt idx="4482">
                  <c:v>4.202</c:v>
                </c:pt>
                <c:pt idx="4483">
                  <c:v>4.202</c:v>
                </c:pt>
                <c:pt idx="4484">
                  <c:v>4.202</c:v>
                </c:pt>
                <c:pt idx="4485">
                  <c:v>4.202</c:v>
                </c:pt>
                <c:pt idx="4486">
                  <c:v>4.202</c:v>
                </c:pt>
                <c:pt idx="4487">
                  <c:v>4.202</c:v>
                </c:pt>
                <c:pt idx="4488">
                  <c:v>4.202</c:v>
                </c:pt>
                <c:pt idx="4489">
                  <c:v>4.2320000000000002</c:v>
                </c:pt>
                <c:pt idx="4490">
                  <c:v>4.2320000000000002</c:v>
                </c:pt>
                <c:pt idx="4491">
                  <c:v>4.2320000000000002</c:v>
                </c:pt>
                <c:pt idx="4492">
                  <c:v>4.2320000000000002</c:v>
                </c:pt>
                <c:pt idx="4493">
                  <c:v>4.2320000000000002</c:v>
                </c:pt>
                <c:pt idx="4494">
                  <c:v>4.2320000000000002</c:v>
                </c:pt>
                <c:pt idx="4495">
                  <c:v>4.2320000000000002</c:v>
                </c:pt>
                <c:pt idx="4496">
                  <c:v>4.2320000000000002</c:v>
                </c:pt>
                <c:pt idx="4497">
                  <c:v>4.2320000000000002</c:v>
                </c:pt>
                <c:pt idx="4498">
                  <c:v>4.2320000000000002</c:v>
                </c:pt>
                <c:pt idx="4499">
                  <c:v>4.2320000000000002</c:v>
                </c:pt>
                <c:pt idx="4500">
                  <c:v>4.2320000000000002</c:v>
                </c:pt>
                <c:pt idx="4501">
                  <c:v>4.2320000000000002</c:v>
                </c:pt>
                <c:pt idx="4502">
                  <c:v>4.2320000000000002</c:v>
                </c:pt>
                <c:pt idx="4503">
                  <c:v>4.2320000000000002</c:v>
                </c:pt>
                <c:pt idx="4504">
                  <c:v>4.2320000000000002</c:v>
                </c:pt>
                <c:pt idx="4505">
                  <c:v>4.2320000000000002</c:v>
                </c:pt>
                <c:pt idx="4506">
                  <c:v>4.2320000000000002</c:v>
                </c:pt>
                <c:pt idx="4507">
                  <c:v>4.2320000000000002</c:v>
                </c:pt>
                <c:pt idx="4508">
                  <c:v>4.2320000000000002</c:v>
                </c:pt>
                <c:pt idx="4509">
                  <c:v>4.2320000000000002</c:v>
                </c:pt>
                <c:pt idx="4510">
                  <c:v>4.2320000000000002</c:v>
                </c:pt>
                <c:pt idx="4511">
                  <c:v>4.2320000000000002</c:v>
                </c:pt>
                <c:pt idx="4512">
                  <c:v>4.2320000000000002</c:v>
                </c:pt>
                <c:pt idx="4513">
                  <c:v>4.2320000000000002</c:v>
                </c:pt>
                <c:pt idx="4514">
                  <c:v>4.2320000000000002</c:v>
                </c:pt>
                <c:pt idx="4515">
                  <c:v>4.2320000000000002</c:v>
                </c:pt>
                <c:pt idx="4516">
                  <c:v>4.274</c:v>
                </c:pt>
                <c:pt idx="4517">
                  <c:v>4.2759999999999998</c:v>
                </c:pt>
                <c:pt idx="4518">
                  <c:v>4.2759999999999998</c:v>
                </c:pt>
                <c:pt idx="4519">
                  <c:v>4.2759999999999998</c:v>
                </c:pt>
                <c:pt idx="4520">
                  <c:v>4.2759999999999998</c:v>
                </c:pt>
                <c:pt idx="4521">
                  <c:v>4.2759999999999998</c:v>
                </c:pt>
                <c:pt idx="4522">
                  <c:v>4.2759999999999998</c:v>
                </c:pt>
                <c:pt idx="4523">
                  <c:v>4.2759999999999998</c:v>
                </c:pt>
                <c:pt idx="4524">
                  <c:v>4.2759999999999998</c:v>
                </c:pt>
                <c:pt idx="4525">
                  <c:v>4.2759999999999998</c:v>
                </c:pt>
                <c:pt idx="4526">
                  <c:v>4.2759999999999998</c:v>
                </c:pt>
                <c:pt idx="4527">
                  <c:v>4.2759999999999998</c:v>
                </c:pt>
                <c:pt idx="4528">
                  <c:v>4.2759999999999998</c:v>
                </c:pt>
                <c:pt idx="4529">
                  <c:v>4.2759999999999998</c:v>
                </c:pt>
                <c:pt idx="4530">
                  <c:v>4.2759999999999998</c:v>
                </c:pt>
                <c:pt idx="4531">
                  <c:v>4.2759999999999998</c:v>
                </c:pt>
                <c:pt idx="4532">
                  <c:v>4.2759999999999998</c:v>
                </c:pt>
                <c:pt idx="4533">
                  <c:v>4.2759999999999998</c:v>
                </c:pt>
                <c:pt idx="4534">
                  <c:v>4.2759999999999998</c:v>
                </c:pt>
                <c:pt idx="4535">
                  <c:v>4.2759999999999998</c:v>
                </c:pt>
                <c:pt idx="4536">
                  <c:v>4.2759999999999998</c:v>
                </c:pt>
                <c:pt idx="4537">
                  <c:v>4.2759999999999998</c:v>
                </c:pt>
                <c:pt idx="4538">
                  <c:v>4.2759999999999998</c:v>
                </c:pt>
                <c:pt idx="4539">
                  <c:v>4.2759999999999998</c:v>
                </c:pt>
                <c:pt idx="4540">
                  <c:v>4.2759999999999998</c:v>
                </c:pt>
                <c:pt idx="4541">
                  <c:v>4.2759999999999998</c:v>
                </c:pt>
                <c:pt idx="4542">
                  <c:v>4.2759999999999998</c:v>
                </c:pt>
                <c:pt idx="4543">
                  <c:v>4.2759999999999998</c:v>
                </c:pt>
                <c:pt idx="4544">
                  <c:v>4.2759999999999998</c:v>
                </c:pt>
                <c:pt idx="4545">
                  <c:v>4.2759999999999998</c:v>
                </c:pt>
                <c:pt idx="4546">
                  <c:v>4.2759999999999998</c:v>
                </c:pt>
                <c:pt idx="4547">
                  <c:v>4.2759999999999998</c:v>
                </c:pt>
                <c:pt idx="4548">
                  <c:v>4.2759999999999998</c:v>
                </c:pt>
                <c:pt idx="4549">
                  <c:v>4.2759999999999998</c:v>
                </c:pt>
                <c:pt idx="4550">
                  <c:v>4.2759999999999998</c:v>
                </c:pt>
                <c:pt idx="4551">
                  <c:v>4.2759999999999998</c:v>
                </c:pt>
                <c:pt idx="4552">
                  <c:v>4.2759999999999998</c:v>
                </c:pt>
                <c:pt idx="4553">
                  <c:v>4.2759999999999998</c:v>
                </c:pt>
                <c:pt idx="4554">
                  <c:v>4.2759999999999998</c:v>
                </c:pt>
                <c:pt idx="4555">
                  <c:v>4.282</c:v>
                </c:pt>
                <c:pt idx="4556">
                  <c:v>4.3079999999999998</c:v>
                </c:pt>
                <c:pt idx="4557">
                  <c:v>4.3079999999999998</c:v>
                </c:pt>
                <c:pt idx="4558">
                  <c:v>4.3079999999999998</c:v>
                </c:pt>
                <c:pt idx="4559">
                  <c:v>4.3079999999999998</c:v>
                </c:pt>
                <c:pt idx="4560">
                  <c:v>4.3079999999999998</c:v>
                </c:pt>
                <c:pt idx="4561">
                  <c:v>4.3079999999999998</c:v>
                </c:pt>
                <c:pt idx="4562">
                  <c:v>4.3079999999999998</c:v>
                </c:pt>
                <c:pt idx="4563">
                  <c:v>4.3079999999999998</c:v>
                </c:pt>
                <c:pt idx="4564">
                  <c:v>4.3079999999999998</c:v>
                </c:pt>
                <c:pt idx="4565">
                  <c:v>4.3079999999999998</c:v>
                </c:pt>
                <c:pt idx="4566">
                  <c:v>4.3079999999999998</c:v>
                </c:pt>
                <c:pt idx="4567">
                  <c:v>4.3079999999999998</c:v>
                </c:pt>
                <c:pt idx="4568">
                  <c:v>4.3079999999999998</c:v>
                </c:pt>
                <c:pt idx="4569">
                  <c:v>4.3079999999999998</c:v>
                </c:pt>
                <c:pt idx="4570">
                  <c:v>4.3079999999999998</c:v>
                </c:pt>
                <c:pt idx="4571">
                  <c:v>4.3079999999999998</c:v>
                </c:pt>
                <c:pt idx="4572">
                  <c:v>4.3079999999999998</c:v>
                </c:pt>
                <c:pt idx="4573">
                  <c:v>4.3079999999999998</c:v>
                </c:pt>
                <c:pt idx="4574">
                  <c:v>4.3079999999999998</c:v>
                </c:pt>
                <c:pt idx="4575">
                  <c:v>4.3079999999999998</c:v>
                </c:pt>
                <c:pt idx="4576">
                  <c:v>4.3079999999999998</c:v>
                </c:pt>
                <c:pt idx="4577">
                  <c:v>4.3079999999999998</c:v>
                </c:pt>
                <c:pt idx="4578">
                  <c:v>4.3079999999999998</c:v>
                </c:pt>
                <c:pt idx="4579">
                  <c:v>4.3079999999999998</c:v>
                </c:pt>
                <c:pt idx="4580">
                  <c:v>4.3079999999999998</c:v>
                </c:pt>
                <c:pt idx="4581">
                  <c:v>4.3079999999999998</c:v>
                </c:pt>
                <c:pt idx="4582">
                  <c:v>4.3079999999999998</c:v>
                </c:pt>
                <c:pt idx="4583">
                  <c:v>4.3099999999999996</c:v>
                </c:pt>
                <c:pt idx="4584">
                  <c:v>4.34</c:v>
                </c:pt>
                <c:pt idx="4585">
                  <c:v>4.34</c:v>
                </c:pt>
                <c:pt idx="4586">
                  <c:v>4.34</c:v>
                </c:pt>
                <c:pt idx="4587">
                  <c:v>4.34</c:v>
                </c:pt>
                <c:pt idx="4588">
                  <c:v>4.34</c:v>
                </c:pt>
                <c:pt idx="4589">
                  <c:v>4.34</c:v>
                </c:pt>
                <c:pt idx="4590">
                  <c:v>4.34</c:v>
                </c:pt>
                <c:pt idx="4591">
                  <c:v>4.34</c:v>
                </c:pt>
                <c:pt idx="4592">
                  <c:v>4.34</c:v>
                </c:pt>
                <c:pt idx="4593">
                  <c:v>4.34</c:v>
                </c:pt>
                <c:pt idx="4594">
                  <c:v>4.34</c:v>
                </c:pt>
                <c:pt idx="4595">
                  <c:v>4.34</c:v>
                </c:pt>
                <c:pt idx="4596">
                  <c:v>4.34</c:v>
                </c:pt>
                <c:pt idx="4597">
                  <c:v>4.34</c:v>
                </c:pt>
                <c:pt idx="4598">
                  <c:v>4.34</c:v>
                </c:pt>
                <c:pt idx="4599">
                  <c:v>4.34</c:v>
                </c:pt>
                <c:pt idx="4600">
                  <c:v>4.34</c:v>
                </c:pt>
                <c:pt idx="4601">
                  <c:v>4.34</c:v>
                </c:pt>
                <c:pt idx="4602">
                  <c:v>4.34</c:v>
                </c:pt>
                <c:pt idx="4603">
                  <c:v>4.34</c:v>
                </c:pt>
                <c:pt idx="4604">
                  <c:v>4.34</c:v>
                </c:pt>
                <c:pt idx="4605">
                  <c:v>4.34</c:v>
                </c:pt>
                <c:pt idx="4606">
                  <c:v>4.34</c:v>
                </c:pt>
                <c:pt idx="4607">
                  <c:v>4.34</c:v>
                </c:pt>
                <c:pt idx="4608">
                  <c:v>4.34</c:v>
                </c:pt>
                <c:pt idx="4609">
                  <c:v>4.34</c:v>
                </c:pt>
                <c:pt idx="4610">
                  <c:v>4.34</c:v>
                </c:pt>
                <c:pt idx="4611">
                  <c:v>4.34</c:v>
                </c:pt>
                <c:pt idx="4612">
                  <c:v>4.37</c:v>
                </c:pt>
                <c:pt idx="4613">
                  <c:v>4.37</c:v>
                </c:pt>
                <c:pt idx="4614">
                  <c:v>4.37</c:v>
                </c:pt>
                <c:pt idx="4615">
                  <c:v>4.37</c:v>
                </c:pt>
                <c:pt idx="4616">
                  <c:v>4.37</c:v>
                </c:pt>
                <c:pt idx="4617">
                  <c:v>4.37</c:v>
                </c:pt>
                <c:pt idx="4618">
                  <c:v>4.37</c:v>
                </c:pt>
                <c:pt idx="4619">
                  <c:v>4.37</c:v>
                </c:pt>
                <c:pt idx="4620">
                  <c:v>4.37</c:v>
                </c:pt>
                <c:pt idx="4621">
                  <c:v>4.37</c:v>
                </c:pt>
                <c:pt idx="4622">
                  <c:v>4.37</c:v>
                </c:pt>
                <c:pt idx="4623">
                  <c:v>4.37</c:v>
                </c:pt>
                <c:pt idx="4624">
                  <c:v>4.37</c:v>
                </c:pt>
                <c:pt idx="4625">
                  <c:v>4.37</c:v>
                </c:pt>
                <c:pt idx="4626">
                  <c:v>4.37</c:v>
                </c:pt>
                <c:pt idx="4627">
                  <c:v>4.37</c:v>
                </c:pt>
                <c:pt idx="4628">
                  <c:v>4.37</c:v>
                </c:pt>
                <c:pt idx="4629">
                  <c:v>4.37</c:v>
                </c:pt>
                <c:pt idx="4630">
                  <c:v>4.37</c:v>
                </c:pt>
                <c:pt idx="4631">
                  <c:v>4.37</c:v>
                </c:pt>
                <c:pt idx="4632">
                  <c:v>4.37</c:v>
                </c:pt>
                <c:pt idx="4633">
                  <c:v>4.37</c:v>
                </c:pt>
                <c:pt idx="4634">
                  <c:v>4.37</c:v>
                </c:pt>
                <c:pt idx="4635">
                  <c:v>4.37</c:v>
                </c:pt>
                <c:pt idx="4636">
                  <c:v>4.37</c:v>
                </c:pt>
                <c:pt idx="4637">
                  <c:v>4.37</c:v>
                </c:pt>
                <c:pt idx="4638">
                  <c:v>4.37</c:v>
                </c:pt>
                <c:pt idx="4639">
                  <c:v>4.3839999999999986</c:v>
                </c:pt>
                <c:pt idx="4640">
                  <c:v>4.4059999999999997</c:v>
                </c:pt>
                <c:pt idx="4641">
                  <c:v>4.4059999999999997</c:v>
                </c:pt>
                <c:pt idx="4642">
                  <c:v>4.4059999999999997</c:v>
                </c:pt>
                <c:pt idx="4643">
                  <c:v>4.4059999999999997</c:v>
                </c:pt>
                <c:pt idx="4644">
                  <c:v>4.4059999999999997</c:v>
                </c:pt>
                <c:pt idx="4645">
                  <c:v>4.4059999999999997</c:v>
                </c:pt>
                <c:pt idx="4646">
                  <c:v>4.4059999999999997</c:v>
                </c:pt>
                <c:pt idx="4647">
                  <c:v>4.4059999999999997</c:v>
                </c:pt>
                <c:pt idx="4648">
                  <c:v>4.4059999999999997</c:v>
                </c:pt>
                <c:pt idx="4649">
                  <c:v>4.4059999999999997</c:v>
                </c:pt>
                <c:pt idx="4650">
                  <c:v>4.4059999999999997</c:v>
                </c:pt>
                <c:pt idx="4651">
                  <c:v>4.4059999999999997</c:v>
                </c:pt>
                <c:pt idx="4652">
                  <c:v>4.4059999999999997</c:v>
                </c:pt>
                <c:pt idx="4653">
                  <c:v>4.4059999999999997</c:v>
                </c:pt>
                <c:pt idx="4654">
                  <c:v>4.4059999999999997</c:v>
                </c:pt>
                <c:pt idx="4655">
                  <c:v>4.4059999999999997</c:v>
                </c:pt>
                <c:pt idx="4656">
                  <c:v>4.4059999999999997</c:v>
                </c:pt>
                <c:pt idx="4657">
                  <c:v>4.4059999999999997</c:v>
                </c:pt>
                <c:pt idx="4658">
                  <c:v>4.4059999999999997</c:v>
                </c:pt>
                <c:pt idx="4659">
                  <c:v>4.4059999999999997</c:v>
                </c:pt>
                <c:pt idx="4660">
                  <c:v>4.4059999999999997</c:v>
                </c:pt>
                <c:pt idx="4661">
                  <c:v>4.4059999999999997</c:v>
                </c:pt>
                <c:pt idx="4662">
                  <c:v>4.4059999999999997</c:v>
                </c:pt>
                <c:pt idx="4663">
                  <c:v>4.4059999999999997</c:v>
                </c:pt>
                <c:pt idx="4664">
                  <c:v>4.4059999999999997</c:v>
                </c:pt>
                <c:pt idx="4665">
                  <c:v>4.4059999999999997</c:v>
                </c:pt>
                <c:pt idx="4666">
                  <c:v>4.4059999999999997</c:v>
                </c:pt>
                <c:pt idx="4667">
                  <c:v>4.4059999999999997</c:v>
                </c:pt>
                <c:pt idx="4668">
                  <c:v>4.4059999999999997</c:v>
                </c:pt>
                <c:pt idx="4669">
                  <c:v>4.4059999999999997</c:v>
                </c:pt>
                <c:pt idx="4670">
                  <c:v>4.4059999999999997</c:v>
                </c:pt>
                <c:pt idx="4671">
                  <c:v>4.4059999999999997</c:v>
                </c:pt>
                <c:pt idx="4672">
                  <c:v>4.4059999999999997</c:v>
                </c:pt>
                <c:pt idx="4673">
                  <c:v>4.4059999999999997</c:v>
                </c:pt>
                <c:pt idx="4674">
                  <c:v>4.4420000000000002</c:v>
                </c:pt>
                <c:pt idx="4675">
                  <c:v>4.4420000000000002</c:v>
                </c:pt>
                <c:pt idx="4676">
                  <c:v>4.4420000000000002</c:v>
                </c:pt>
                <c:pt idx="4677">
                  <c:v>4.4420000000000002</c:v>
                </c:pt>
                <c:pt idx="4678">
                  <c:v>4.4420000000000002</c:v>
                </c:pt>
                <c:pt idx="4679">
                  <c:v>4.4420000000000002</c:v>
                </c:pt>
                <c:pt idx="4680">
                  <c:v>4.4420000000000002</c:v>
                </c:pt>
                <c:pt idx="4681">
                  <c:v>4.4420000000000002</c:v>
                </c:pt>
                <c:pt idx="4682">
                  <c:v>4.4420000000000002</c:v>
                </c:pt>
                <c:pt idx="4683">
                  <c:v>4.4420000000000002</c:v>
                </c:pt>
                <c:pt idx="4684">
                  <c:v>4.4420000000000002</c:v>
                </c:pt>
                <c:pt idx="4685">
                  <c:v>4.4420000000000002</c:v>
                </c:pt>
                <c:pt idx="4686">
                  <c:v>4.4420000000000002</c:v>
                </c:pt>
                <c:pt idx="4687">
                  <c:v>4.4420000000000002</c:v>
                </c:pt>
                <c:pt idx="4688">
                  <c:v>4.4420000000000002</c:v>
                </c:pt>
                <c:pt idx="4689">
                  <c:v>4.4420000000000002</c:v>
                </c:pt>
                <c:pt idx="4690">
                  <c:v>4.4420000000000002</c:v>
                </c:pt>
                <c:pt idx="4691">
                  <c:v>4.4420000000000002</c:v>
                </c:pt>
                <c:pt idx="4692">
                  <c:v>4.4420000000000002</c:v>
                </c:pt>
                <c:pt idx="4693">
                  <c:v>4.4420000000000002</c:v>
                </c:pt>
                <c:pt idx="4694">
                  <c:v>4.4420000000000002</c:v>
                </c:pt>
                <c:pt idx="4695">
                  <c:v>4.4420000000000002</c:v>
                </c:pt>
                <c:pt idx="4696">
                  <c:v>4.4420000000000002</c:v>
                </c:pt>
                <c:pt idx="4697">
                  <c:v>4.4420000000000002</c:v>
                </c:pt>
                <c:pt idx="4698">
                  <c:v>4.4420000000000002</c:v>
                </c:pt>
                <c:pt idx="4699">
                  <c:v>4.4420000000000002</c:v>
                </c:pt>
                <c:pt idx="4700">
                  <c:v>4.4420000000000002</c:v>
                </c:pt>
                <c:pt idx="4701">
                  <c:v>4.4420000000000002</c:v>
                </c:pt>
                <c:pt idx="4702">
                  <c:v>4.4420000000000002</c:v>
                </c:pt>
                <c:pt idx="4703">
                  <c:v>4.4420000000000002</c:v>
                </c:pt>
                <c:pt idx="4704">
                  <c:v>4.4420000000000002</c:v>
                </c:pt>
                <c:pt idx="4705">
                  <c:v>4.4420000000000002</c:v>
                </c:pt>
                <c:pt idx="4706">
                  <c:v>4.476</c:v>
                </c:pt>
                <c:pt idx="4707">
                  <c:v>4.476</c:v>
                </c:pt>
                <c:pt idx="4708">
                  <c:v>4.476</c:v>
                </c:pt>
                <c:pt idx="4709">
                  <c:v>4.476</c:v>
                </c:pt>
                <c:pt idx="4710">
                  <c:v>4.476</c:v>
                </c:pt>
                <c:pt idx="4711">
                  <c:v>4.476</c:v>
                </c:pt>
                <c:pt idx="4712">
                  <c:v>4.476</c:v>
                </c:pt>
                <c:pt idx="4713">
                  <c:v>4.476</c:v>
                </c:pt>
                <c:pt idx="4714">
                  <c:v>4.476</c:v>
                </c:pt>
                <c:pt idx="4715">
                  <c:v>4.476</c:v>
                </c:pt>
                <c:pt idx="4716">
                  <c:v>4.476</c:v>
                </c:pt>
                <c:pt idx="4717">
                  <c:v>4.476</c:v>
                </c:pt>
                <c:pt idx="4718">
                  <c:v>4.476</c:v>
                </c:pt>
                <c:pt idx="4719">
                  <c:v>4.476</c:v>
                </c:pt>
                <c:pt idx="4720">
                  <c:v>4.476</c:v>
                </c:pt>
                <c:pt idx="4721">
                  <c:v>4.476</c:v>
                </c:pt>
                <c:pt idx="4722">
                  <c:v>4.476</c:v>
                </c:pt>
                <c:pt idx="4723">
                  <c:v>4.476</c:v>
                </c:pt>
                <c:pt idx="4724">
                  <c:v>4.476</c:v>
                </c:pt>
                <c:pt idx="4725">
                  <c:v>4.476</c:v>
                </c:pt>
                <c:pt idx="4726">
                  <c:v>4.476</c:v>
                </c:pt>
                <c:pt idx="4727">
                  <c:v>4.476</c:v>
                </c:pt>
                <c:pt idx="4728">
                  <c:v>4.476</c:v>
                </c:pt>
                <c:pt idx="4729">
                  <c:v>4.476</c:v>
                </c:pt>
                <c:pt idx="4730">
                  <c:v>4.476</c:v>
                </c:pt>
                <c:pt idx="4731">
                  <c:v>4.476</c:v>
                </c:pt>
                <c:pt idx="4732">
                  <c:v>4.476</c:v>
                </c:pt>
                <c:pt idx="4733">
                  <c:v>4.476</c:v>
                </c:pt>
                <c:pt idx="4734">
                  <c:v>4.476</c:v>
                </c:pt>
                <c:pt idx="4735">
                  <c:v>4.476</c:v>
                </c:pt>
                <c:pt idx="4736">
                  <c:v>4.476</c:v>
                </c:pt>
                <c:pt idx="4737">
                  <c:v>4.5139999999999976</c:v>
                </c:pt>
                <c:pt idx="4738">
                  <c:v>4.5139999999999976</c:v>
                </c:pt>
                <c:pt idx="4739">
                  <c:v>4.5139999999999976</c:v>
                </c:pt>
                <c:pt idx="4740">
                  <c:v>4.5139999999999976</c:v>
                </c:pt>
                <c:pt idx="4741">
                  <c:v>4.5139999999999976</c:v>
                </c:pt>
                <c:pt idx="4742">
                  <c:v>4.5139999999999976</c:v>
                </c:pt>
                <c:pt idx="4743">
                  <c:v>4.5139999999999976</c:v>
                </c:pt>
                <c:pt idx="4744">
                  <c:v>4.5139999999999976</c:v>
                </c:pt>
                <c:pt idx="4745">
                  <c:v>4.5139999999999976</c:v>
                </c:pt>
                <c:pt idx="4746">
                  <c:v>4.5139999999999976</c:v>
                </c:pt>
                <c:pt idx="4747">
                  <c:v>4.5139999999999976</c:v>
                </c:pt>
                <c:pt idx="4748">
                  <c:v>4.5139999999999976</c:v>
                </c:pt>
                <c:pt idx="4749">
                  <c:v>4.5139999999999976</c:v>
                </c:pt>
                <c:pt idx="4750">
                  <c:v>4.5139999999999976</c:v>
                </c:pt>
                <c:pt idx="4751">
                  <c:v>4.5139999999999976</c:v>
                </c:pt>
                <c:pt idx="4752">
                  <c:v>4.5139999999999976</c:v>
                </c:pt>
                <c:pt idx="4753">
                  <c:v>4.5139999999999976</c:v>
                </c:pt>
                <c:pt idx="4754">
                  <c:v>4.5139999999999976</c:v>
                </c:pt>
                <c:pt idx="4755">
                  <c:v>4.5139999999999976</c:v>
                </c:pt>
                <c:pt idx="4756">
                  <c:v>4.5139999999999976</c:v>
                </c:pt>
                <c:pt idx="4757">
                  <c:v>4.5139999999999976</c:v>
                </c:pt>
                <c:pt idx="4758">
                  <c:v>4.5139999999999976</c:v>
                </c:pt>
                <c:pt idx="4759">
                  <c:v>4.5139999999999976</c:v>
                </c:pt>
                <c:pt idx="4760">
                  <c:v>4.5139999999999976</c:v>
                </c:pt>
                <c:pt idx="4761">
                  <c:v>4.5139999999999976</c:v>
                </c:pt>
                <c:pt idx="4762">
                  <c:v>4.5139999999999976</c:v>
                </c:pt>
                <c:pt idx="4763">
                  <c:v>4.5139999999999976</c:v>
                </c:pt>
                <c:pt idx="4764">
                  <c:v>4.5139999999999976</c:v>
                </c:pt>
                <c:pt idx="4765">
                  <c:v>4.5139999999999976</c:v>
                </c:pt>
                <c:pt idx="4766">
                  <c:v>4.5139999999999976</c:v>
                </c:pt>
                <c:pt idx="4767">
                  <c:v>4.5139999999999976</c:v>
                </c:pt>
                <c:pt idx="4768">
                  <c:v>4.5139999999999976</c:v>
                </c:pt>
                <c:pt idx="4769">
                  <c:v>4.5139999999999976</c:v>
                </c:pt>
                <c:pt idx="4770">
                  <c:v>4.5139999999999976</c:v>
                </c:pt>
                <c:pt idx="4771">
                  <c:v>4.5139999999999976</c:v>
                </c:pt>
                <c:pt idx="4772">
                  <c:v>4.548</c:v>
                </c:pt>
                <c:pt idx="4773">
                  <c:v>4.548</c:v>
                </c:pt>
                <c:pt idx="4774">
                  <c:v>4.548</c:v>
                </c:pt>
                <c:pt idx="4775">
                  <c:v>4.548</c:v>
                </c:pt>
                <c:pt idx="4776">
                  <c:v>4.548</c:v>
                </c:pt>
                <c:pt idx="4777">
                  <c:v>4.548</c:v>
                </c:pt>
                <c:pt idx="4778">
                  <c:v>4.548</c:v>
                </c:pt>
                <c:pt idx="4779">
                  <c:v>4.548</c:v>
                </c:pt>
                <c:pt idx="4780">
                  <c:v>4.548</c:v>
                </c:pt>
                <c:pt idx="4781">
                  <c:v>4.548</c:v>
                </c:pt>
                <c:pt idx="4782">
                  <c:v>4.548</c:v>
                </c:pt>
                <c:pt idx="4783">
                  <c:v>4.548</c:v>
                </c:pt>
                <c:pt idx="4784">
                  <c:v>4.548</c:v>
                </c:pt>
                <c:pt idx="4785">
                  <c:v>4.548</c:v>
                </c:pt>
                <c:pt idx="4786">
                  <c:v>4.548</c:v>
                </c:pt>
                <c:pt idx="4787">
                  <c:v>4.548</c:v>
                </c:pt>
                <c:pt idx="4788">
                  <c:v>4.548</c:v>
                </c:pt>
                <c:pt idx="4789">
                  <c:v>4.548</c:v>
                </c:pt>
                <c:pt idx="4790">
                  <c:v>4.548</c:v>
                </c:pt>
                <c:pt idx="4791">
                  <c:v>4.548</c:v>
                </c:pt>
                <c:pt idx="4792">
                  <c:v>4.548</c:v>
                </c:pt>
                <c:pt idx="4793">
                  <c:v>4.548</c:v>
                </c:pt>
                <c:pt idx="4794">
                  <c:v>4.548</c:v>
                </c:pt>
                <c:pt idx="4795">
                  <c:v>4.548</c:v>
                </c:pt>
                <c:pt idx="4796">
                  <c:v>4.548</c:v>
                </c:pt>
                <c:pt idx="4797">
                  <c:v>4.548</c:v>
                </c:pt>
                <c:pt idx="4798">
                  <c:v>4.548</c:v>
                </c:pt>
                <c:pt idx="4799">
                  <c:v>4.548</c:v>
                </c:pt>
                <c:pt idx="4800">
                  <c:v>4.548</c:v>
                </c:pt>
                <c:pt idx="4801">
                  <c:v>4.548</c:v>
                </c:pt>
                <c:pt idx="4802">
                  <c:v>4.548</c:v>
                </c:pt>
                <c:pt idx="4803">
                  <c:v>4.548</c:v>
                </c:pt>
                <c:pt idx="4804">
                  <c:v>4.5880000000000001</c:v>
                </c:pt>
                <c:pt idx="4805">
                  <c:v>4.5880000000000001</c:v>
                </c:pt>
                <c:pt idx="4806">
                  <c:v>4.5880000000000001</c:v>
                </c:pt>
                <c:pt idx="4807">
                  <c:v>4.5880000000000001</c:v>
                </c:pt>
                <c:pt idx="4808">
                  <c:v>4.5880000000000001</c:v>
                </c:pt>
                <c:pt idx="4809">
                  <c:v>4.5880000000000001</c:v>
                </c:pt>
                <c:pt idx="4810">
                  <c:v>4.5880000000000001</c:v>
                </c:pt>
                <c:pt idx="4811">
                  <c:v>4.5880000000000001</c:v>
                </c:pt>
                <c:pt idx="4812">
                  <c:v>4.5880000000000001</c:v>
                </c:pt>
                <c:pt idx="4813">
                  <c:v>4.5880000000000001</c:v>
                </c:pt>
                <c:pt idx="4814">
                  <c:v>4.5880000000000001</c:v>
                </c:pt>
                <c:pt idx="4815">
                  <c:v>4.5880000000000001</c:v>
                </c:pt>
                <c:pt idx="4816">
                  <c:v>4.5880000000000001</c:v>
                </c:pt>
                <c:pt idx="4817">
                  <c:v>4.5880000000000001</c:v>
                </c:pt>
                <c:pt idx="4818">
                  <c:v>4.5880000000000001</c:v>
                </c:pt>
                <c:pt idx="4819">
                  <c:v>4.5880000000000001</c:v>
                </c:pt>
                <c:pt idx="4820">
                  <c:v>4.5880000000000001</c:v>
                </c:pt>
                <c:pt idx="4821">
                  <c:v>4.5880000000000001</c:v>
                </c:pt>
                <c:pt idx="4822">
                  <c:v>4.5880000000000001</c:v>
                </c:pt>
                <c:pt idx="4823">
                  <c:v>4.5880000000000001</c:v>
                </c:pt>
                <c:pt idx="4824">
                  <c:v>4.5880000000000001</c:v>
                </c:pt>
                <c:pt idx="4825">
                  <c:v>4.5880000000000001</c:v>
                </c:pt>
                <c:pt idx="4826">
                  <c:v>4.5880000000000001</c:v>
                </c:pt>
                <c:pt idx="4827">
                  <c:v>4.5880000000000001</c:v>
                </c:pt>
                <c:pt idx="4828">
                  <c:v>4.5880000000000001</c:v>
                </c:pt>
                <c:pt idx="4829">
                  <c:v>4.5880000000000001</c:v>
                </c:pt>
                <c:pt idx="4830">
                  <c:v>4.5880000000000001</c:v>
                </c:pt>
                <c:pt idx="4831">
                  <c:v>4.5880000000000001</c:v>
                </c:pt>
                <c:pt idx="4832">
                  <c:v>4.5880000000000001</c:v>
                </c:pt>
                <c:pt idx="4833">
                  <c:v>4.5880000000000001</c:v>
                </c:pt>
                <c:pt idx="4834">
                  <c:v>4.5880000000000001</c:v>
                </c:pt>
                <c:pt idx="4835">
                  <c:v>4.5880000000000001</c:v>
                </c:pt>
                <c:pt idx="4836">
                  <c:v>4.5880000000000001</c:v>
                </c:pt>
                <c:pt idx="4837">
                  <c:v>4.5880000000000001</c:v>
                </c:pt>
                <c:pt idx="4838">
                  <c:v>4.5880000000000001</c:v>
                </c:pt>
                <c:pt idx="4839">
                  <c:v>4.5880000000000001</c:v>
                </c:pt>
                <c:pt idx="4840">
                  <c:v>4.5880000000000001</c:v>
                </c:pt>
                <c:pt idx="4841">
                  <c:v>4.5880000000000001</c:v>
                </c:pt>
                <c:pt idx="4842">
                  <c:v>4.6239999999999899</c:v>
                </c:pt>
                <c:pt idx="4843">
                  <c:v>4.6239999999999899</c:v>
                </c:pt>
                <c:pt idx="4844">
                  <c:v>4.6239999999999899</c:v>
                </c:pt>
                <c:pt idx="4845">
                  <c:v>4.6239999999999899</c:v>
                </c:pt>
                <c:pt idx="4846">
                  <c:v>4.6239999999999899</c:v>
                </c:pt>
                <c:pt idx="4847">
                  <c:v>4.6239999999999899</c:v>
                </c:pt>
                <c:pt idx="4848">
                  <c:v>4.6239999999999899</c:v>
                </c:pt>
                <c:pt idx="4849">
                  <c:v>4.6239999999999899</c:v>
                </c:pt>
                <c:pt idx="4850">
                  <c:v>4.6239999999999899</c:v>
                </c:pt>
                <c:pt idx="4851">
                  <c:v>4.6239999999999899</c:v>
                </c:pt>
                <c:pt idx="4852">
                  <c:v>4.6239999999999899</c:v>
                </c:pt>
                <c:pt idx="4853">
                  <c:v>4.6239999999999899</c:v>
                </c:pt>
                <c:pt idx="4854">
                  <c:v>4.6239999999999899</c:v>
                </c:pt>
                <c:pt idx="4855">
                  <c:v>4.6239999999999899</c:v>
                </c:pt>
                <c:pt idx="4856">
                  <c:v>4.6239999999999899</c:v>
                </c:pt>
                <c:pt idx="4857">
                  <c:v>4.6239999999999899</c:v>
                </c:pt>
                <c:pt idx="4858">
                  <c:v>4.6239999999999899</c:v>
                </c:pt>
                <c:pt idx="4859">
                  <c:v>4.6239999999999899</c:v>
                </c:pt>
                <c:pt idx="4860">
                  <c:v>4.6239999999999899</c:v>
                </c:pt>
                <c:pt idx="4861">
                  <c:v>4.6239999999999899</c:v>
                </c:pt>
                <c:pt idx="4862">
                  <c:v>4.6239999999999899</c:v>
                </c:pt>
                <c:pt idx="4863">
                  <c:v>4.6239999999999899</c:v>
                </c:pt>
                <c:pt idx="4864">
                  <c:v>4.6239999999999899</c:v>
                </c:pt>
                <c:pt idx="4865">
                  <c:v>4.6239999999999899</c:v>
                </c:pt>
                <c:pt idx="4866">
                  <c:v>4.6239999999999899</c:v>
                </c:pt>
                <c:pt idx="4867">
                  <c:v>4.6239999999999899</c:v>
                </c:pt>
                <c:pt idx="4868">
                  <c:v>4.6239999999999899</c:v>
                </c:pt>
                <c:pt idx="4869">
                  <c:v>4.6239999999999899</c:v>
                </c:pt>
                <c:pt idx="4870">
                  <c:v>4.6239999999999899</c:v>
                </c:pt>
                <c:pt idx="4871">
                  <c:v>4.6239999999999899</c:v>
                </c:pt>
                <c:pt idx="4872">
                  <c:v>4.6239999999999899</c:v>
                </c:pt>
                <c:pt idx="4873">
                  <c:v>4.6239999999999899</c:v>
                </c:pt>
                <c:pt idx="4874">
                  <c:v>4.6239999999999899</c:v>
                </c:pt>
                <c:pt idx="4875">
                  <c:v>4.6559999999999997</c:v>
                </c:pt>
                <c:pt idx="4876">
                  <c:v>4.6579999999999888</c:v>
                </c:pt>
                <c:pt idx="4877">
                  <c:v>4.6579999999999888</c:v>
                </c:pt>
                <c:pt idx="4878">
                  <c:v>4.6579999999999888</c:v>
                </c:pt>
                <c:pt idx="4879">
                  <c:v>4.6579999999999888</c:v>
                </c:pt>
                <c:pt idx="4880">
                  <c:v>4.6579999999999888</c:v>
                </c:pt>
                <c:pt idx="4881">
                  <c:v>4.6579999999999888</c:v>
                </c:pt>
                <c:pt idx="4882">
                  <c:v>4.6579999999999888</c:v>
                </c:pt>
                <c:pt idx="4883">
                  <c:v>4.6579999999999888</c:v>
                </c:pt>
                <c:pt idx="4884">
                  <c:v>4.6579999999999888</c:v>
                </c:pt>
                <c:pt idx="4885">
                  <c:v>4.6579999999999888</c:v>
                </c:pt>
                <c:pt idx="4886">
                  <c:v>4.6579999999999888</c:v>
                </c:pt>
                <c:pt idx="4887">
                  <c:v>4.6579999999999888</c:v>
                </c:pt>
                <c:pt idx="4888">
                  <c:v>4.6579999999999888</c:v>
                </c:pt>
                <c:pt idx="4889">
                  <c:v>4.6579999999999888</c:v>
                </c:pt>
                <c:pt idx="4890">
                  <c:v>4.6579999999999888</c:v>
                </c:pt>
                <c:pt idx="4891">
                  <c:v>4.6579999999999888</c:v>
                </c:pt>
                <c:pt idx="4892">
                  <c:v>4.6579999999999888</c:v>
                </c:pt>
                <c:pt idx="4893">
                  <c:v>4.6579999999999888</c:v>
                </c:pt>
                <c:pt idx="4894">
                  <c:v>4.6579999999999888</c:v>
                </c:pt>
                <c:pt idx="4895">
                  <c:v>4.6579999999999888</c:v>
                </c:pt>
                <c:pt idx="4896">
                  <c:v>4.6579999999999888</c:v>
                </c:pt>
                <c:pt idx="4897">
                  <c:v>4.6579999999999888</c:v>
                </c:pt>
                <c:pt idx="4898">
                  <c:v>4.6579999999999888</c:v>
                </c:pt>
                <c:pt idx="4899">
                  <c:v>4.6579999999999888</c:v>
                </c:pt>
                <c:pt idx="4900">
                  <c:v>4.6579999999999888</c:v>
                </c:pt>
                <c:pt idx="4901">
                  <c:v>4.6579999999999888</c:v>
                </c:pt>
                <c:pt idx="4902">
                  <c:v>4.6579999999999888</c:v>
                </c:pt>
                <c:pt idx="4903">
                  <c:v>4.6579999999999888</c:v>
                </c:pt>
                <c:pt idx="4904">
                  <c:v>4.6579999999999888</c:v>
                </c:pt>
                <c:pt idx="4905">
                  <c:v>4.6579999999999888</c:v>
                </c:pt>
                <c:pt idx="4906">
                  <c:v>4.6619999999999937</c:v>
                </c:pt>
                <c:pt idx="4907">
                  <c:v>4.6839999999999966</c:v>
                </c:pt>
                <c:pt idx="4908">
                  <c:v>4.6839999999999966</c:v>
                </c:pt>
                <c:pt idx="4909">
                  <c:v>4.6839999999999966</c:v>
                </c:pt>
                <c:pt idx="4910">
                  <c:v>4.6839999999999966</c:v>
                </c:pt>
                <c:pt idx="4911">
                  <c:v>4.6839999999999966</c:v>
                </c:pt>
                <c:pt idx="4912">
                  <c:v>4.6839999999999966</c:v>
                </c:pt>
                <c:pt idx="4913">
                  <c:v>4.6839999999999966</c:v>
                </c:pt>
                <c:pt idx="4914">
                  <c:v>4.6839999999999966</c:v>
                </c:pt>
                <c:pt idx="4915">
                  <c:v>4.6839999999999966</c:v>
                </c:pt>
                <c:pt idx="4916">
                  <c:v>4.6839999999999966</c:v>
                </c:pt>
                <c:pt idx="4917">
                  <c:v>4.6839999999999966</c:v>
                </c:pt>
                <c:pt idx="4918">
                  <c:v>4.6839999999999966</c:v>
                </c:pt>
                <c:pt idx="4919">
                  <c:v>4.6839999999999966</c:v>
                </c:pt>
                <c:pt idx="4920">
                  <c:v>4.6839999999999966</c:v>
                </c:pt>
                <c:pt idx="4921">
                  <c:v>4.6839999999999966</c:v>
                </c:pt>
                <c:pt idx="4922">
                  <c:v>4.6839999999999966</c:v>
                </c:pt>
                <c:pt idx="4923">
                  <c:v>4.6839999999999966</c:v>
                </c:pt>
                <c:pt idx="4924">
                  <c:v>4.6839999999999966</c:v>
                </c:pt>
                <c:pt idx="4925">
                  <c:v>4.6839999999999966</c:v>
                </c:pt>
                <c:pt idx="4926">
                  <c:v>4.6839999999999966</c:v>
                </c:pt>
                <c:pt idx="4927">
                  <c:v>4.6839999999999966</c:v>
                </c:pt>
                <c:pt idx="4928">
                  <c:v>4.6839999999999966</c:v>
                </c:pt>
                <c:pt idx="4929">
                  <c:v>4.6839999999999966</c:v>
                </c:pt>
                <c:pt idx="4930">
                  <c:v>4.6919999999999966</c:v>
                </c:pt>
                <c:pt idx="4931">
                  <c:v>4.7119999999999997</c:v>
                </c:pt>
                <c:pt idx="4932">
                  <c:v>4.7119999999999997</c:v>
                </c:pt>
                <c:pt idx="4933">
                  <c:v>4.7119999999999997</c:v>
                </c:pt>
                <c:pt idx="4934">
                  <c:v>4.7119999999999997</c:v>
                </c:pt>
                <c:pt idx="4935">
                  <c:v>4.7119999999999997</c:v>
                </c:pt>
                <c:pt idx="4936">
                  <c:v>4.7119999999999997</c:v>
                </c:pt>
                <c:pt idx="4937">
                  <c:v>4.7119999999999997</c:v>
                </c:pt>
                <c:pt idx="4938">
                  <c:v>4.7119999999999997</c:v>
                </c:pt>
                <c:pt idx="4939">
                  <c:v>4.7119999999999997</c:v>
                </c:pt>
                <c:pt idx="4940">
                  <c:v>4.7119999999999997</c:v>
                </c:pt>
                <c:pt idx="4941">
                  <c:v>4.7119999999999997</c:v>
                </c:pt>
                <c:pt idx="4942">
                  <c:v>4.7119999999999997</c:v>
                </c:pt>
                <c:pt idx="4943">
                  <c:v>4.7119999999999997</c:v>
                </c:pt>
                <c:pt idx="4944">
                  <c:v>4.7119999999999997</c:v>
                </c:pt>
                <c:pt idx="4945">
                  <c:v>4.7119999999999997</c:v>
                </c:pt>
                <c:pt idx="4946">
                  <c:v>4.7119999999999997</c:v>
                </c:pt>
                <c:pt idx="4947">
                  <c:v>4.7119999999999997</c:v>
                </c:pt>
                <c:pt idx="4948">
                  <c:v>4.7119999999999997</c:v>
                </c:pt>
                <c:pt idx="4949">
                  <c:v>4.7119999999999997</c:v>
                </c:pt>
                <c:pt idx="4950">
                  <c:v>4.7119999999999997</c:v>
                </c:pt>
                <c:pt idx="4951">
                  <c:v>4.7119999999999997</c:v>
                </c:pt>
                <c:pt idx="4952">
                  <c:v>4.7119999999999997</c:v>
                </c:pt>
                <c:pt idx="4953">
                  <c:v>4.7119999999999997</c:v>
                </c:pt>
                <c:pt idx="4954">
                  <c:v>4.7119999999999997</c:v>
                </c:pt>
                <c:pt idx="4955">
                  <c:v>4.7119999999999997</c:v>
                </c:pt>
                <c:pt idx="4956">
                  <c:v>4.7119999999999997</c:v>
                </c:pt>
                <c:pt idx="4957">
                  <c:v>4.7219999999999986</c:v>
                </c:pt>
                <c:pt idx="4958">
                  <c:v>4.7320000000000002</c:v>
                </c:pt>
                <c:pt idx="4959">
                  <c:v>4.7320000000000002</c:v>
                </c:pt>
                <c:pt idx="4960">
                  <c:v>4.7320000000000002</c:v>
                </c:pt>
                <c:pt idx="4961">
                  <c:v>4.7320000000000002</c:v>
                </c:pt>
                <c:pt idx="4962">
                  <c:v>4.7320000000000002</c:v>
                </c:pt>
                <c:pt idx="4963">
                  <c:v>4.7320000000000002</c:v>
                </c:pt>
                <c:pt idx="4964">
                  <c:v>4.7320000000000002</c:v>
                </c:pt>
                <c:pt idx="4965">
                  <c:v>4.7320000000000002</c:v>
                </c:pt>
                <c:pt idx="4966">
                  <c:v>4.7320000000000002</c:v>
                </c:pt>
                <c:pt idx="4967">
                  <c:v>4.7320000000000002</c:v>
                </c:pt>
                <c:pt idx="4968">
                  <c:v>4.7320000000000002</c:v>
                </c:pt>
                <c:pt idx="4969">
                  <c:v>4.7320000000000002</c:v>
                </c:pt>
                <c:pt idx="4970">
                  <c:v>4.7320000000000002</c:v>
                </c:pt>
                <c:pt idx="4971">
                  <c:v>4.7320000000000002</c:v>
                </c:pt>
                <c:pt idx="4972">
                  <c:v>4.7320000000000002</c:v>
                </c:pt>
                <c:pt idx="4973">
                  <c:v>4.7320000000000002</c:v>
                </c:pt>
                <c:pt idx="4974">
                  <c:v>4.7320000000000002</c:v>
                </c:pt>
                <c:pt idx="4975">
                  <c:v>4.7320000000000002</c:v>
                </c:pt>
                <c:pt idx="4976">
                  <c:v>4.7439999999999998</c:v>
                </c:pt>
                <c:pt idx="4977">
                  <c:v>4.7439999999999998</c:v>
                </c:pt>
                <c:pt idx="4978">
                  <c:v>4.7439999999999998</c:v>
                </c:pt>
                <c:pt idx="4979">
                  <c:v>4.7439999999999998</c:v>
                </c:pt>
                <c:pt idx="4980">
                  <c:v>4.7439999999999998</c:v>
                </c:pt>
                <c:pt idx="4981">
                  <c:v>4.7439999999999998</c:v>
                </c:pt>
                <c:pt idx="4982">
                  <c:v>4.7439999999999998</c:v>
                </c:pt>
                <c:pt idx="4983">
                  <c:v>4.7439999999999998</c:v>
                </c:pt>
                <c:pt idx="4984">
                  <c:v>4.7439999999999998</c:v>
                </c:pt>
                <c:pt idx="4985">
                  <c:v>4.7460000000000004</c:v>
                </c:pt>
                <c:pt idx="4986">
                  <c:v>4.7699999999999987</c:v>
                </c:pt>
                <c:pt idx="4987">
                  <c:v>4.7699999999999987</c:v>
                </c:pt>
                <c:pt idx="4988">
                  <c:v>4.7699999999999987</c:v>
                </c:pt>
                <c:pt idx="4989">
                  <c:v>4.7699999999999987</c:v>
                </c:pt>
                <c:pt idx="4990">
                  <c:v>4.7699999999999987</c:v>
                </c:pt>
                <c:pt idx="4991">
                  <c:v>4.7699999999999987</c:v>
                </c:pt>
                <c:pt idx="4992">
                  <c:v>4.7699999999999987</c:v>
                </c:pt>
                <c:pt idx="4993">
                  <c:v>4.7699999999999987</c:v>
                </c:pt>
                <c:pt idx="4994">
                  <c:v>4.7699999999999987</c:v>
                </c:pt>
                <c:pt idx="4995">
                  <c:v>4.7699999999999987</c:v>
                </c:pt>
                <c:pt idx="4996">
                  <c:v>4.7699999999999987</c:v>
                </c:pt>
                <c:pt idx="4997">
                  <c:v>4.7699999999999987</c:v>
                </c:pt>
                <c:pt idx="4998">
                  <c:v>4.7699999999999987</c:v>
                </c:pt>
                <c:pt idx="4999">
                  <c:v>4.7699999999999987</c:v>
                </c:pt>
                <c:pt idx="5000">
                  <c:v>4.7699999999999987</c:v>
                </c:pt>
                <c:pt idx="5001">
                  <c:v>4.7699999999999987</c:v>
                </c:pt>
                <c:pt idx="5002">
                  <c:v>4.7699999999999987</c:v>
                </c:pt>
                <c:pt idx="5003">
                  <c:v>4.7699999999999987</c:v>
                </c:pt>
                <c:pt idx="5004">
                  <c:v>4.7699999999999987</c:v>
                </c:pt>
                <c:pt idx="5005">
                  <c:v>4.7699999999999987</c:v>
                </c:pt>
                <c:pt idx="5006">
                  <c:v>4.7699999999999987</c:v>
                </c:pt>
                <c:pt idx="5007">
                  <c:v>4.7699999999999987</c:v>
                </c:pt>
                <c:pt idx="5008">
                  <c:v>4.7699999999999987</c:v>
                </c:pt>
                <c:pt idx="5009">
                  <c:v>4.7699999999999987</c:v>
                </c:pt>
                <c:pt idx="5010">
                  <c:v>4.7699999999999987</c:v>
                </c:pt>
                <c:pt idx="5011">
                  <c:v>4.7699999999999987</c:v>
                </c:pt>
                <c:pt idx="5012">
                  <c:v>4.7699999999999987</c:v>
                </c:pt>
                <c:pt idx="5013">
                  <c:v>4.8039999999999976</c:v>
                </c:pt>
                <c:pt idx="5014">
                  <c:v>4.8039999999999976</c:v>
                </c:pt>
                <c:pt idx="5015">
                  <c:v>4.8039999999999976</c:v>
                </c:pt>
                <c:pt idx="5016">
                  <c:v>4.8039999999999976</c:v>
                </c:pt>
                <c:pt idx="5017">
                  <c:v>4.8039999999999976</c:v>
                </c:pt>
                <c:pt idx="5018">
                  <c:v>4.8039999999999976</c:v>
                </c:pt>
                <c:pt idx="5019">
                  <c:v>4.8039999999999976</c:v>
                </c:pt>
                <c:pt idx="5020">
                  <c:v>4.8039999999999976</c:v>
                </c:pt>
                <c:pt idx="5021">
                  <c:v>4.8039999999999976</c:v>
                </c:pt>
                <c:pt idx="5022">
                  <c:v>4.8039999999999976</c:v>
                </c:pt>
                <c:pt idx="5023">
                  <c:v>4.8039999999999976</c:v>
                </c:pt>
                <c:pt idx="5024">
                  <c:v>4.8039999999999976</c:v>
                </c:pt>
                <c:pt idx="5025">
                  <c:v>4.8039999999999976</c:v>
                </c:pt>
                <c:pt idx="5026">
                  <c:v>4.8039999999999976</c:v>
                </c:pt>
                <c:pt idx="5027">
                  <c:v>4.8039999999999976</c:v>
                </c:pt>
                <c:pt idx="5028">
                  <c:v>4.8039999999999976</c:v>
                </c:pt>
                <c:pt idx="5029">
                  <c:v>4.8039999999999976</c:v>
                </c:pt>
                <c:pt idx="5030">
                  <c:v>4.8039999999999976</c:v>
                </c:pt>
                <c:pt idx="5031">
                  <c:v>4.8039999999999976</c:v>
                </c:pt>
                <c:pt idx="5032">
                  <c:v>4.8039999999999976</c:v>
                </c:pt>
                <c:pt idx="5033">
                  <c:v>4.8039999999999976</c:v>
                </c:pt>
                <c:pt idx="5034">
                  <c:v>4.8039999999999976</c:v>
                </c:pt>
                <c:pt idx="5035">
                  <c:v>4.8039999999999976</c:v>
                </c:pt>
                <c:pt idx="5036">
                  <c:v>4.8039999999999976</c:v>
                </c:pt>
                <c:pt idx="5037">
                  <c:v>4.8039999999999976</c:v>
                </c:pt>
                <c:pt idx="5038">
                  <c:v>4.8039999999999976</c:v>
                </c:pt>
                <c:pt idx="5039">
                  <c:v>4.8039999999999976</c:v>
                </c:pt>
                <c:pt idx="5040">
                  <c:v>4.8039999999999976</c:v>
                </c:pt>
                <c:pt idx="5041">
                  <c:v>4.8039999999999976</c:v>
                </c:pt>
                <c:pt idx="5042">
                  <c:v>4.8039999999999976</c:v>
                </c:pt>
                <c:pt idx="5043">
                  <c:v>4.8039999999999976</c:v>
                </c:pt>
                <c:pt idx="5044">
                  <c:v>4.8239999999999936</c:v>
                </c:pt>
                <c:pt idx="5045">
                  <c:v>4.8339999999999996</c:v>
                </c:pt>
                <c:pt idx="5046">
                  <c:v>4.8339999999999996</c:v>
                </c:pt>
                <c:pt idx="5047">
                  <c:v>4.8339999999999996</c:v>
                </c:pt>
                <c:pt idx="5048">
                  <c:v>4.8339999999999996</c:v>
                </c:pt>
                <c:pt idx="5049">
                  <c:v>4.8339999999999996</c:v>
                </c:pt>
                <c:pt idx="5050">
                  <c:v>4.8339999999999996</c:v>
                </c:pt>
                <c:pt idx="5051">
                  <c:v>4.8339999999999996</c:v>
                </c:pt>
                <c:pt idx="5052">
                  <c:v>4.8339999999999996</c:v>
                </c:pt>
                <c:pt idx="5053">
                  <c:v>4.8339999999999996</c:v>
                </c:pt>
                <c:pt idx="5054">
                  <c:v>4.8339999999999996</c:v>
                </c:pt>
                <c:pt idx="5055">
                  <c:v>4.8339999999999996</c:v>
                </c:pt>
                <c:pt idx="5056">
                  <c:v>4.8339999999999996</c:v>
                </c:pt>
                <c:pt idx="5057">
                  <c:v>4.8339999999999996</c:v>
                </c:pt>
                <c:pt idx="5058">
                  <c:v>4.8339999999999996</c:v>
                </c:pt>
                <c:pt idx="5059">
                  <c:v>4.8339999999999996</c:v>
                </c:pt>
                <c:pt idx="5060">
                  <c:v>4.8339999999999996</c:v>
                </c:pt>
                <c:pt idx="5061">
                  <c:v>4.8339999999999996</c:v>
                </c:pt>
                <c:pt idx="5062">
                  <c:v>4.8339999999999996</c:v>
                </c:pt>
                <c:pt idx="5063">
                  <c:v>4.8339999999999996</c:v>
                </c:pt>
                <c:pt idx="5064">
                  <c:v>4.8339999999999996</c:v>
                </c:pt>
                <c:pt idx="5065">
                  <c:v>4.8339999999999996</c:v>
                </c:pt>
                <c:pt idx="5066">
                  <c:v>4.8339999999999996</c:v>
                </c:pt>
                <c:pt idx="5067">
                  <c:v>4.8339999999999996</c:v>
                </c:pt>
                <c:pt idx="5068">
                  <c:v>4.8339999999999996</c:v>
                </c:pt>
                <c:pt idx="5069">
                  <c:v>4.8339999999999996</c:v>
                </c:pt>
                <c:pt idx="5070">
                  <c:v>4.8339999999999996</c:v>
                </c:pt>
                <c:pt idx="5071">
                  <c:v>4.8439999999999976</c:v>
                </c:pt>
                <c:pt idx="5072">
                  <c:v>4.8639999999999937</c:v>
                </c:pt>
                <c:pt idx="5073">
                  <c:v>4.8639999999999937</c:v>
                </c:pt>
                <c:pt idx="5074">
                  <c:v>4.8639999999999937</c:v>
                </c:pt>
                <c:pt idx="5075">
                  <c:v>4.8639999999999937</c:v>
                </c:pt>
                <c:pt idx="5076">
                  <c:v>4.8639999999999937</c:v>
                </c:pt>
                <c:pt idx="5077">
                  <c:v>4.8639999999999937</c:v>
                </c:pt>
                <c:pt idx="5078">
                  <c:v>4.8639999999999937</c:v>
                </c:pt>
                <c:pt idx="5079">
                  <c:v>4.8639999999999937</c:v>
                </c:pt>
                <c:pt idx="5080">
                  <c:v>4.8639999999999937</c:v>
                </c:pt>
                <c:pt idx="5081">
                  <c:v>4.8639999999999937</c:v>
                </c:pt>
                <c:pt idx="5082">
                  <c:v>4.8639999999999937</c:v>
                </c:pt>
                <c:pt idx="5083">
                  <c:v>4.8639999999999937</c:v>
                </c:pt>
                <c:pt idx="5084">
                  <c:v>4.8639999999999937</c:v>
                </c:pt>
                <c:pt idx="5085">
                  <c:v>4.8639999999999937</c:v>
                </c:pt>
                <c:pt idx="5086">
                  <c:v>4.8639999999999937</c:v>
                </c:pt>
                <c:pt idx="5087">
                  <c:v>4.8639999999999937</c:v>
                </c:pt>
                <c:pt idx="5088">
                  <c:v>4.8639999999999937</c:v>
                </c:pt>
                <c:pt idx="5089">
                  <c:v>4.8639999999999937</c:v>
                </c:pt>
                <c:pt idx="5090">
                  <c:v>4.8639999999999937</c:v>
                </c:pt>
                <c:pt idx="5091">
                  <c:v>4.8639999999999937</c:v>
                </c:pt>
                <c:pt idx="5092">
                  <c:v>4.8639999999999937</c:v>
                </c:pt>
                <c:pt idx="5093">
                  <c:v>4.8639999999999937</c:v>
                </c:pt>
                <c:pt idx="5094">
                  <c:v>4.8639999999999937</c:v>
                </c:pt>
                <c:pt idx="5095">
                  <c:v>4.8639999999999937</c:v>
                </c:pt>
                <c:pt idx="5096">
                  <c:v>4.8639999999999937</c:v>
                </c:pt>
                <c:pt idx="5097">
                  <c:v>4.8639999999999937</c:v>
                </c:pt>
                <c:pt idx="5098">
                  <c:v>4.8639999999999937</c:v>
                </c:pt>
                <c:pt idx="5099">
                  <c:v>4.8639999999999937</c:v>
                </c:pt>
                <c:pt idx="5100">
                  <c:v>4.8919999999999986</c:v>
                </c:pt>
                <c:pt idx="5101">
                  <c:v>4.8919999999999986</c:v>
                </c:pt>
                <c:pt idx="5102">
                  <c:v>4.8919999999999986</c:v>
                </c:pt>
                <c:pt idx="5103">
                  <c:v>4.8919999999999986</c:v>
                </c:pt>
                <c:pt idx="5104">
                  <c:v>4.8919999999999986</c:v>
                </c:pt>
                <c:pt idx="5105">
                  <c:v>4.8919999999999986</c:v>
                </c:pt>
                <c:pt idx="5106">
                  <c:v>4.8919999999999986</c:v>
                </c:pt>
                <c:pt idx="5107">
                  <c:v>4.8919999999999986</c:v>
                </c:pt>
                <c:pt idx="5108">
                  <c:v>4.8919999999999986</c:v>
                </c:pt>
                <c:pt idx="5109">
                  <c:v>4.8919999999999986</c:v>
                </c:pt>
                <c:pt idx="5110">
                  <c:v>4.8919999999999986</c:v>
                </c:pt>
                <c:pt idx="5111">
                  <c:v>4.8919999999999986</c:v>
                </c:pt>
                <c:pt idx="5112">
                  <c:v>4.8919999999999986</c:v>
                </c:pt>
                <c:pt idx="5113">
                  <c:v>4.8919999999999986</c:v>
                </c:pt>
                <c:pt idx="5114">
                  <c:v>4.8919999999999986</c:v>
                </c:pt>
                <c:pt idx="5115">
                  <c:v>4.8919999999999986</c:v>
                </c:pt>
                <c:pt idx="5116">
                  <c:v>4.8919999999999986</c:v>
                </c:pt>
                <c:pt idx="5117">
                  <c:v>4.8919999999999986</c:v>
                </c:pt>
                <c:pt idx="5118">
                  <c:v>4.8919999999999986</c:v>
                </c:pt>
                <c:pt idx="5119">
                  <c:v>4.8919999999999986</c:v>
                </c:pt>
                <c:pt idx="5120">
                  <c:v>4.8919999999999986</c:v>
                </c:pt>
                <c:pt idx="5121">
                  <c:v>4.8919999999999986</c:v>
                </c:pt>
                <c:pt idx="5122">
                  <c:v>4.8919999999999986</c:v>
                </c:pt>
                <c:pt idx="5123">
                  <c:v>4.8919999999999986</c:v>
                </c:pt>
                <c:pt idx="5124">
                  <c:v>4.8919999999999986</c:v>
                </c:pt>
                <c:pt idx="5125">
                  <c:v>4.8919999999999986</c:v>
                </c:pt>
                <c:pt idx="5126">
                  <c:v>4.9180000000000001</c:v>
                </c:pt>
                <c:pt idx="5127">
                  <c:v>4.9180000000000001</c:v>
                </c:pt>
                <c:pt idx="5128">
                  <c:v>4.9180000000000001</c:v>
                </c:pt>
                <c:pt idx="5129">
                  <c:v>4.9180000000000001</c:v>
                </c:pt>
                <c:pt idx="5130">
                  <c:v>4.9180000000000001</c:v>
                </c:pt>
                <c:pt idx="5131">
                  <c:v>4.9180000000000001</c:v>
                </c:pt>
                <c:pt idx="5132">
                  <c:v>4.9180000000000001</c:v>
                </c:pt>
                <c:pt idx="5133">
                  <c:v>4.9180000000000001</c:v>
                </c:pt>
                <c:pt idx="5134">
                  <c:v>4.9180000000000001</c:v>
                </c:pt>
                <c:pt idx="5135">
                  <c:v>4.9180000000000001</c:v>
                </c:pt>
                <c:pt idx="5136">
                  <c:v>4.9180000000000001</c:v>
                </c:pt>
                <c:pt idx="5137">
                  <c:v>4.9180000000000001</c:v>
                </c:pt>
                <c:pt idx="5138">
                  <c:v>4.9180000000000001</c:v>
                </c:pt>
                <c:pt idx="5139">
                  <c:v>4.9180000000000001</c:v>
                </c:pt>
                <c:pt idx="5140">
                  <c:v>4.9180000000000001</c:v>
                </c:pt>
                <c:pt idx="5141">
                  <c:v>4.9180000000000001</c:v>
                </c:pt>
                <c:pt idx="5142">
                  <c:v>4.9180000000000001</c:v>
                </c:pt>
                <c:pt idx="5143">
                  <c:v>4.9180000000000001</c:v>
                </c:pt>
                <c:pt idx="5144">
                  <c:v>4.9180000000000001</c:v>
                </c:pt>
                <c:pt idx="5145">
                  <c:v>4.9180000000000001</c:v>
                </c:pt>
                <c:pt idx="5146">
                  <c:v>4.9180000000000001</c:v>
                </c:pt>
                <c:pt idx="5147">
                  <c:v>4.9180000000000001</c:v>
                </c:pt>
                <c:pt idx="5148">
                  <c:v>4.9180000000000001</c:v>
                </c:pt>
                <c:pt idx="5149">
                  <c:v>4.944</c:v>
                </c:pt>
                <c:pt idx="5150">
                  <c:v>4.9480000000000004</c:v>
                </c:pt>
                <c:pt idx="5151">
                  <c:v>4.9480000000000004</c:v>
                </c:pt>
                <c:pt idx="5152">
                  <c:v>4.9480000000000004</c:v>
                </c:pt>
                <c:pt idx="5153">
                  <c:v>4.9480000000000004</c:v>
                </c:pt>
                <c:pt idx="5154">
                  <c:v>4.9480000000000004</c:v>
                </c:pt>
                <c:pt idx="5155">
                  <c:v>4.9480000000000004</c:v>
                </c:pt>
                <c:pt idx="5156">
                  <c:v>4.9480000000000004</c:v>
                </c:pt>
                <c:pt idx="5157">
                  <c:v>4.9480000000000004</c:v>
                </c:pt>
                <c:pt idx="5158">
                  <c:v>4.9480000000000004</c:v>
                </c:pt>
                <c:pt idx="5159">
                  <c:v>4.9480000000000004</c:v>
                </c:pt>
                <c:pt idx="5160">
                  <c:v>4.9480000000000004</c:v>
                </c:pt>
                <c:pt idx="5161">
                  <c:v>4.9480000000000004</c:v>
                </c:pt>
                <c:pt idx="5162">
                  <c:v>4.9480000000000004</c:v>
                </c:pt>
                <c:pt idx="5163">
                  <c:v>4.9480000000000004</c:v>
                </c:pt>
                <c:pt idx="5164">
                  <c:v>4.9480000000000004</c:v>
                </c:pt>
                <c:pt idx="5165">
                  <c:v>4.9480000000000004</c:v>
                </c:pt>
                <c:pt idx="5166">
                  <c:v>4.9480000000000004</c:v>
                </c:pt>
                <c:pt idx="5167">
                  <c:v>4.9480000000000004</c:v>
                </c:pt>
                <c:pt idx="5168">
                  <c:v>4.9480000000000004</c:v>
                </c:pt>
                <c:pt idx="5169">
                  <c:v>4.9480000000000004</c:v>
                </c:pt>
                <c:pt idx="5170">
                  <c:v>4.9480000000000004</c:v>
                </c:pt>
                <c:pt idx="5171">
                  <c:v>4.9480000000000004</c:v>
                </c:pt>
                <c:pt idx="5172">
                  <c:v>4.9480000000000004</c:v>
                </c:pt>
                <c:pt idx="5173">
                  <c:v>4.9480000000000004</c:v>
                </c:pt>
                <c:pt idx="5174">
                  <c:v>4.9480000000000004</c:v>
                </c:pt>
                <c:pt idx="5175">
                  <c:v>4.9480000000000004</c:v>
                </c:pt>
                <c:pt idx="5176">
                  <c:v>4.9480000000000004</c:v>
                </c:pt>
                <c:pt idx="5177">
                  <c:v>4.96</c:v>
                </c:pt>
                <c:pt idx="5178">
                  <c:v>4.9740000000000002</c:v>
                </c:pt>
                <c:pt idx="5179">
                  <c:v>4.9740000000000002</c:v>
                </c:pt>
                <c:pt idx="5180">
                  <c:v>4.9740000000000002</c:v>
                </c:pt>
                <c:pt idx="5181">
                  <c:v>4.9740000000000002</c:v>
                </c:pt>
                <c:pt idx="5182">
                  <c:v>4.9740000000000002</c:v>
                </c:pt>
                <c:pt idx="5183">
                  <c:v>4.9740000000000002</c:v>
                </c:pt>
                <c:pt idx="5184">
                  <c:v>4.9740000000000002</c:v>
                </c:pt>
                <c:pt idx="5185">
                  <c:v>4.9740000000000002</c:v>
                </c:pt>
                <c:pt idx="5186">
                  <c:v>4.9740000000000002</c:v>
                </c:pt>
                <c:pt idx="5187">
                  <c:v>4.9740000000000002</c:v>
                </c:pt>
                <c:pt idx="5188">
                  <c:v>4.9740000000000002</c:v>
                </c:pt>
                <c:pt idx="5189">
                  <c:v>4.9740000000000002</c:v>
                </c:pt>
                <c:pt idx="5190">
                  <c:v>4.9740000000000002</c:v>
                </c:pt>
                <c:pt idx="5191">
                  <c:v>4.9740000000000002</c:v>
                </c:pt>
                <c:pt idx="5192">
                  <c:v>4.9740000000000002</c:v>
                </c:pt>
                <c:pt idx="5193">
                  <c:v>4.9740000000000002</c:v>
                </c:pt>
                <c:pt idx="5194">
                  <c:v>4.9740000000000002</c:v>
                </c:pt>
                <c:pt idx="5195">
                  <c:v>4.9740000000000002</c:v>
                </c:pt>
                <c:pt idx="5196">
                  <c:v>4.9740000000000002</c:v>
                </c:pt>
                <c:pt idx="5197">
                  <c:v>4.9740000000000002</c:v>
                </c:pt>
                <c:pt idx="5198">
                  <c:v>4.9740000000000002</c:v>
                </c:pt>
                <c:pt idx="5199">
                  <c:v>4.9740000000000002</c:v>
                </c:pt>
                <c:pt idx="5200">
                  <c:v>4.9740000000000002</c:v>
                </c:pt>
                <c:pt idx="5201">
                  <c:v>5.0019999999999998</c:v>
                </c:pt>
                <c:pt idx="5202">
                  <c:v>5.0019999999999998</c:v>
                </c:pt>
                <c:pt idx="5203">
                  <c:v>5.0019999999999998</c:v>
                </c:pt>
                <c:pt idx="5204">
                  <c:v>5.0019999999999998</c:v>
                </c:pt>
                <c:pt idx="5205">
                  <c:v>5.0019999999999998</c:v>
                </c:pt>
                <c:pt idx="5206">
                  <c:v>5.0019999999999998</c:v>
                </c:pt>
                <c:pt idx="5207">
                  <c:v>5.0019999999999998</c:v>
                </c:pt>
                <c:pt idx="5208">
                  <c:v>5.0019999999999998</c:v>
                </c:pt>
                <c:pt idx="5209">
                  <c:v>5.0019999999999998</c:v>
                </c:pt>
                <c:pt idx="5210">
                  <c:v>5.0019999999999998</c:v>
                </c:pt>
                <c:pt idx="5211">
                  <c:v>5.0019999999999998</c:v>
                </c:pt>
                <c:pt idx="5212">
                  <c:v>5.0019999999999998</c:v>
                </c:pt>
                <c:pt idx="5213">
                  <c:v>5.0019999999999998</c:v>
                </c:pt>
                <c:pt idx="5214">
                  <c:v>5.0019999999999998</c:v>
                </c:pt>
                <c:pt idx="5215">
                  <c:v>5.0019999999999998</c:v>
                </c:pt>
                <c:pt idx="5216">
                  <c:v>5.0019999999999998</c:v>
                </c:pt>
                <c:pt idx="5217">
                  <c:v>5.0019999999999998</c:v>
                </c:pt>
                <c:pt idx="5218">
                  <c:v>5.0019999999999998</c:v>
                </c:pt>
                <c:pt idx="5219">
                  <c:v>5.0019999999999998</c:v>
                </c:pt>
                <c:pt idx="5220">
                  <c:v>5.0019999999999998</c:v>
                </c:pt>
                <c:pt idx="5221">
                  <c:v>5.0019999999999998</c:v>
                </c:pt>
                <c:pt idx="5222">
                  <c:v>5.0019999999999998</c:v>
                </c:pt>
                <c:pt idx="5223">
                  <c:v>5.0019999999999998</c:v>
                </c:pt>
                <c:pt idx="5224">
                  <c:v>5.0019999999999998</c:v>
                </c:pt>
                <c:pt idx="5225">
                  <c:v>5.0019999999999998</c:v>
                </c:pt>
                <c:pt idx="5226">
                  <c:v>5.0019999999999998</c:v>
                </c:pt>
                <c:pt idx="5227">
                  <c:v>5.0199999999999996</c:v>
                </c:pt>
                <c:pt idx="5228">
                  <c:v>5.0199999999999996</c:v>
                </c:pt>
                <c:pt idx="5229">
                  <c:v>5.0199999999999996</c:v>
                </c:pt>
                <c:pt idx="5230">
                  <c:v>5.0199999999999996</c:v>
                </c:pt>
                <c:pt idx="5231">
                  <c:v>5.0199999999999996</c:v>
                </c:pt>
                <c:pt idx="5232">
                  <c:v>5.0199999999999996</c:v>
                </c:pt>
                <c:pt idx="5233">
                  <c:v>5.0199999999999996</c:v>
                </c:pt>
                <c:pt idx="5234">
                  <c:v>5.0199999999999996</c:v>
                </c:pt>
                <c:pt idx="5235">
                  <c:v>5.0199999999999996</c:v>
                </c:pt>
                <c:pt idx="5236">
                  <c:v>5.0199999999999996</c:v>
                </c:pt>
                <c:pt idx="5237">
                  <c:v>5.0199999999999996</c:v>
                </c:pt>
                <c:pt idx="5238">
                  <c:v>5.0199999999999996</c:v>
                </c:pt>
                <c:pt idx="5239">
                  <c:v>5.0199999999999996</c:v>
                </c:pt>
                <c:pt idx="5240">
                  <c:v>5.0199999999999996</c:v>
                </c:pt>
                <c:pt idx="5241">
                  <c:v>5.0199999999999996</c:v>
                </c:pt>
                <c:pt idx="5242">
                  <c:v>5.0199999999999996</c:v>
                </c:pt>
                <c:pt idx="5243">
                  <c:v>5.0460000000000003</c:v>
                </c:pt>
                <c:pt idx="5244">
                  <c:v>5.0460000000000003</c:v>
                </c:pt>
                <c:pt idx="5245">
                  <c:v>5.0460000000000003</c:v>
                </c:pt>
                <c:pt idx="5246">
                  <c:v>5.0460000000000003</c:v>
                </c:pt>
                <c:pt idx="5247">
                  <c:v>5.0460000000000003</c:v>
                </c:pt>
                <c:pt idx="5248">
                  <c:v>5.0460000000000003</c:v>
                </c:pt>
                <c:pt idx="5249">
                  <c:v>5.0460000000000003</c:v>
                </c:pt>
                <c:pt idx="5250">
                  <c:v>5.0460000000000003</c:v>
                </c:pt>
                <c:pt idx="5251">
                  <c:v>5.0460000000000003</c:v>
                </c:pt>
                <c:pt idx="5252">
                  <c:v>5.0460000000000003</c:v>
                </c:pt>
                <c:pt idx="5253">
                  <c:v>5.0460000000000003</c:v>
                </c:pt>
                <c:pt idx="5254">
                  <c:v>5.0460000000000003</c:v>
                </c:pt>
                <c:pt idx="5255">
                  <c:v>5.0460000000000003</c:v>
                </c:pt>
                <c:pt idx="5256">
                  <c:v>5.0460000000000003</c:v>
                </c:pt>
                <c:pt idx="5257">
                  <c:v>5.0460000000000003</c:v>
                </c:pt>
                <c:pt idx="5258">
                  <c:v>5.0460000000000003</c:v>
                </c:pt>
                <c:pt idx="5259">
                  <c:v>5.0460000000000003</c:v>
                </c:pt>
                <c:pt idx="5260">
                  <c:v>5.0460000000000003</c:v>
                </c:pt>
                <c:pt idx="5261">
                  <c:v>5.0460000000000003</c:v>
                </c:pt>
                <c:pt idx="5262">
                  <c:v>5.0460000000000003</c:v>
                </c:pt>
                <c:pt idx="5263">
                  <c:v>5.0460000000000003</c:v>
                </c:pt>
                <c:pt idx="5264">
                  <c:v>5.0460000000000003</c:v>
                </c:pt>
                <c:pt idx="5265">
                  <c:v>5.0460000000000003</c:v>
                </c:pt>
                <c:pt idx="5266">
                  <c:v>5.0460000000000003</c:v>
                </c:pt>
                <c:pt idx="5267">
                  <c:v>5.048</c:v>
                </c:pt>
                <c:pt idx="5268">
                  <c:v>5.0780000000000003</c:v>
                </c:pt>
                <c:pt idx="5269">
                  <c:v>5.0780000000000003</c:v>
                </c:pt>
                <c:pt idx="5270">
                  <c:v>5.0780000000000003</c:v>
                </c:pt>
                <c:pt idx="5271">
                  <c:v>5.0780000000000003</c:v>
                </c:pt>
                <c:pt idx="5272">
                  <c:v>5.0780000000000003</c:v>
                </c:pt>
                <c:pt idx="5273">
                  <c:v>5.0780000000000003</c:v>
                </c:pt>
                <c:pt idx="5274">
                  <c:v>5.0780000000000003</c:v>
                </c:pt>
                <c:pt idx="5275">
                  <c:v>5.0780000000000003</c:v>
                </c:pt>
                <c:pt idx="5276">
                  <c:v>5.0780000000000003</c:v>
                </c:pt>
                <c:pt idx="5277">
                  <c:v>5.0780000000000003</c:v>
                </c:pt>
                <c:pt idx="5278">
                  <c:v>5.0780000000000003</c:v>
                </c:pt>
                <c:pt idx="5279">
                  <c:v>5.0780000000000003</c:v>
                </c:pt>
                <c:pt idx="5280">
                  <c:v>5.0780000000000003</c:v>
                </c:pt>
                <c:pt idx="5281">
                  <c:v>5.0780000000000003</c:v>
                </c:pt>
                <c:pt idx="5282">
                  <c:v>5.0780000000000003</c:v>
                </c:pt>
                <c:pt idx="5283">
                  <c:v>5.0780000000000003</c:v>
                </c:pt>
                <c:pt idx="5284">
                  <c:v>5.0780000000000003</c:v>
                </c:pt>
                <c:pt idx="5285">
                  <c:v>5.0780000000000003</c:v>
                </c:pt>
                <c:pt idx="5286">
                  <c:v>5.0780000000000003</c:v>
                </c:pt>
                <c:pt idx="5287">
                  <c:v>5.0780000000000003</c:v>
                </c:pt>
                <c:pt idx="5288">
                  <c:v>5.0780000000000003</c:v>
                </c:pt>
                <c:pt idx="5289">
                  <c:v>5.0780000000000003</c:v>
                </c:pt>
                <c:pt idx="5290">
                  <c:v>5.0780000000000003</c:v>
                </c:pt>
                <c:pt idx="5291">
                  <c:v>5.0780000000000003</c:v>
                </c:pt>
                <c:pt idx="5292">
                  <c:v>5.0780000000000003</c:v>
                </c:pt>
                <c:pt idx="5293">
                  <c:v>5.0780000000000003</c:v>
                </c:pt>
                <c:pt idx="5294">
                  <c:v>5.0780000000000003</c:v>
                </c:pt>
                <c:pt idx="5295">
                  <c:v>5.0780000000000003</c:v>
                </c:pt>
                <c:pt idx="5296">
                  <c:v>5.0780000000000003</c:v>
                </c:pt>
                <c:pt idx="5297">
                  <c:v>5.1079999999999997</c:v>
                </c:pt>
                <c:pt idx="5298">
                  <c:v>5.1079999999999997</c:v>
                </c:pt>
                <c:pt idx="5299">
                  <c:v>5.1079999999999997</c:v>
                </c:pt>
                <c:pt idx="5300">
                  <c:v>5.1079999999999997</c:v>
                </c:pt>
                <c:pt idx="5301">
                  <c:v>5.1079999999999997</c:v>
                </c:pt>
                <c:pt idx="5302">
                  <c:v>5.1079999999999997</c:v>
                </c:pt>
                <c:pt idx="5303">
                  <c:v>5.1079999999999997</c:v>
                </c:pt>
                <c:pt idx="5304">
                  <c:v>5.1079999999999997</c:v>
                </c:pt>
                <c:pt idx="5305">
                  <c:v>5.1079999999999997</c:v>
                </c:pt>
                <c:pt idx="5306">
                  <c:v>5.1079999999999997</c:v>
                </c:pt>
                <c:pt idx="5307">
                  <c:v>5.1079999999999997</c:v>
                </c:pt>
                <c:pt idx="5308">
                  <c:v>5.1079999999999997</c:v>
                </c:pt>
                <c:pt idx="5309">
                  <c:v>5.1079999999999997</c:v>
                </c:pt>
                <c:pt idx="5310">
                  <c:v>5.1079999999999997</c:v>
                </c:pt>
                <c:pt idx="5311">
                  <c:v>5.1079999999999997</c:v>
                </c:pt>
                <c:pt idx="5312">
                  <c:v>5.1079999999999997</c:v>
                </c:pt>
                <c:pt idx="5313">
                  <c:v>5.1079999999999997</c:v>
                </c:pt>
                <c:pt idx="5314">
                  <c:v>5.1079999999999997</c:v>
                </c:pt>
                <c:pt idx="5315">
                  <c:v>5.1079999999999997</c:v>
                </c:pt>
                <c:pt idx="5316">
                  <c:v>5.1079999999999997</c:v>
                </c:pt>
                <c:pt idx="5317">
                  <c:v>5.1079999999999997</c:v>
                </c:pt>
                <c:pt idx="5318">
                  <c:v>5.1079999999999997</c:v>
                </c:pt>
                <c:pt idx="5319">
                  <c:v>5.1079999999999997</c:v>
                </c:pt>
                <c:pt idx="5320">
                  <c:v>5.1079999999999997</c:v>
                </c:pt>
                <c:pt idx="5321">
                  <c:v>5.1079999999999997</c:v>
                </c:pt>
                <c:pt idx="5322">
                  <c:v>5.1079999999999997</c:v>
                </c:pt>
                <c:pt idx="5323">
                  <c:v>5.1079999999999997</c:v>
                </c:pt>
                <c:pt idx="5324">
                  <c:v>5.1379999999999999</c:v>
                </c:pt>
                <c:pt idx="5325">
                  <c:v>5.14</c:v>
                </c:pt>
                <c:pt idx="5326">
                  <c:v>5.14</c:v>
                </c:pt>
                <c:pt idx="5327">
                  <c:v>5.14</c:v>
                </c:pt>
                <c:pt idx="5328">
                  <c:v>5.14</c:v>
                </c:pt>
                <c:pt idx="5329">
                  <c:v>5.14</c:v>
                </c:pt>
                <c:pt idx="5330">
                  <c:v>5.14</c:v>
                </c:pt>
                <c:pt idx="5331">
                  <c:v>5.14</c:v>
                </c:pt>
                <c:pt idx="5332">
                  <c:v>5.14</c:v>
                </c:pt>
                <c:pt idx="5333">
                  <c:v>5.14</c:v>
                </c:pt>
                <c:pt idx="5334">
                  <c:v>5.14</c:v>
                </c:pt>
                <c:pt idx="5335">
                  <c:v>5.14</c:v>
                </c:pt>
                <c:pt idx="5336">
                  <c:v>5.14</c:v>
                </c:pt>
                <c:pt idx="5337">
                  <c:v>5.14</c:v>
                </c:pt>
                <c:pt idx="5338">
                  <c:v>5.14</c:v>
                </c:pt>
                <c:pt idx="5339">
                  <c:v>5.14</c:v>
                </c:pt>
                <c:pt idx="5340">
                  <c:v>5.14</c:v>
                </c:pt>
                <c:pt idx="5341">
                  <c:v>5.14</c:v>
                </c:pt>
                <c:pt idx="5342">
                  <c:v>5.14</c:v>
                </c:pt>
                <c:pt idx="5343">
                  <c:v>5.14</c:v>
                </c:pt>
                <c:pt idx="5344">
                  <c:v>5.14</c:v>
                </c:pt>
                <c:pt idx="5345">
                  <c:v>5.14</c:v>
                </c:pt>
                <c:pt idx="5346">
                  <c:v>5.14</c:v>
                </c:pt>
                <c:pt idx="5347">
                  <c:v>5.14</c:v>
                </c:pt>
                <c:pt idx="5348">
                  <c:v>5.14</c:v>
                </c:pt>
                <c:pt idx="5349">
                  <c:v>5.14</c:v>
                </c:pt>
                <c:pt idx="5350">
                  <c:v>5.14</c:v>
                </c:pt>
                <c:pt idx="5351">
                  <c:v>5.14</c:v>
                </c:pt>
                <c:pt idx="5352">
                  <c:v>5.14</c:v>
                </c:pt>
                <c:pt idx="5353">
                  <c:v>5.14</c:v>
                </c:pt>
                <c:pt idx="5354">
                  <c:v>5.1739999999999986</c:v>
                </c:pt>
                <c:pt idx="5355">
                  <c:v>5.1739999999999986</c:v>
                </c:pt>
                <c:pt idx="5356">
                  <c:v>5.1739999999999986</c:v>
                </c:pt>
                <c:pt idx="5357">
                  <c:v>5.1739999999999986</c:v>
                </c:pt>
                <c:pt idx="5358">
                  <c:v>5.1739999999999986</c:v>
                </c:pt>
                <c:pt idx="5359">
                  <c:v>5.1739999999999986</c:v>
                </c:pt>
                <c:pt idx="5360">
                  <c:v>5.1739999999999986</c:v>
                </c:pt>
                <c:pt idx="5361">
                  <c:v>5.1739999999999986</c:v>
                </c:pt>
                <c:pt idx="5362">
                  <c:v>5.1739999999999986</c:v>
                </c:pt>
                <c:pt idx="5363">
                  <c:v>5.1739999999999986</c:v>
                </c:pt>
                <c:pt idx="5364">
                  <c:v>5.1739999999999986</c:v>
                </c:pt>
                <c:pt idx="5365">
                  <c:v>5.1739999999999986</c:v>
                </c:pt>
                <c:pt idx="5366">
                  <c:v>5.1739999999999986</c:v>
                </c:pt>
                <c:pt idx="5367">
                  <c:v>5.1739999999999986</c:v>
                </c:pt>
                <c:pt idx="5368">
                  <c:v>5.1739999999999986</c:v>
                </c:pt>
                <c:pt idx="5369">
                  <c:v>5.1739999999999986</c:v>
                </c:pt>
                <c:pt idx="5370">
                  <c:v>5.1739999999999986</c:v>
                </c:pt>
                <c:pt idx="5371">
                  <c:v>5.1739999999999986</c:v>
                </c:pt>
                <c:pt idx="5372">
                  <c:v>5.1739999999999986</c:v>
                </c:pt>
                <c:pt idx="5373">
                  <c:v>5.1739999999999986</c:v>
                </c:pt>
                <c:pt idx="5374">
                  <c:v>5.1739999999999986</c:v>
                </c:pt>
                <c:pt idx="5375">
                  <c:v>5.1739999999999986</c:v>
                </c:pt>
                <c:pt idx="5376">
                  <c:v>5.1739999999999986</c:v>
                </c:pt>
                <c:pt idx="5377">
                  <c:v>5.1739999999999986</c:v>
                </c:pt>
                <c:pt idx="5378">
                  <c:v>5.1739999999999986</c:v>
                </c:pt>
                <c:pt idx="5379">
                  <c:v>5.1739999999999986</c:v>
                </c:pt>
                <c:pt idx="5380">
                  <c:v>5.1739999999999986</c:v>
                </c:pt>
                <c:pt idx="5381">
                  <c:v>5.1739999999999986</c:v>
                </c:pt>
                <c:pt idx="5382">
                  <c:v>5.1739999999999986</c:v>
                </c:pt>
                <c:pt idx="5383">
                  <c:v>5.1739999999999986</c:v>
                </c:pt>
                <c:pt idx="5384">
                  <c:v>5.2119999999999997</c:v>
                </c:pt>
                <c:pt idx="5385">
                  <c:v>5.2119999999999997</c:v>
                </c:pt>
                <c:pt idx="5386">
                  <c:v>5.2119999999999997</c:v>
                </c:pt>
                <c:pt idx="5387">
                  <c:v>5.2119999999999997</c:v>
                </c:pt>
                <c:pt idx="5388">
                  <c:v>5.2119999999999997</c:v>
                </c:pt>
                <c:pt idx="5389">
                  <c:v>5.2119999999999997</c:v>
                </c:pt>
                <c:pt idx="5390">
                  <c:v>5.2119999999999997</c:v>
                </c:pt>
                <c:pt idx="5391">
                  <c:v>5.2119999999999997</c:v>
                </c:pt>
                <c:pt idx="5392">
                  <c:v>5.2119999999999997</c:v>
                </c:pt>
                <c:pt idx="5393">
                  <c:v>5.2119999999999997</c:v>
                </c:pt>
                <c:pt idx="5394">
                  <c:v>5.2119999999999997</c:v>
                </c:pt>
                <c:pt idx="5395">
                  <c:v>5.2119999999999997</c:v>
                </c:pt>
                <c:pt idx="5396">
                  <c:v>5.2119999999999997</c:v>
                </c:pt>
                <c:pt idx="5397">
                  <c:v>5.2119999999999997</c:v>
                </c:pt>
                <c:pt idx="5398">
                  <c:v>5.2119999999999997</c:v>
                </c:pt>
                <c:pt idx="5399">
                  <c:v>5.2119999999999997</c:v>
                </c:pt>
                <c:pt idx="5400">
                  <c:v>5.2119999999999997</c:v>
                </c:pt>
                <c:pt idx="5401">
                  <c:v>5.2119999999999997</c:v>
                </c:pt>
                <c:pt idx="5402">
                  <c:v>5.2119999999999997</c:v>
                </c:pt>
                <c:pt idx="5403">
                  <c:v>5.2119999999999997</c:v>
                </c:pt>
                <c:pt idx="5404">
                  <c:v>5.2119999999999997</c:v>
                </c:pt>
                <c:pt idx="5405">
                  <c:v>5.2119999999999997</c:v>
                </c:pt>
                <c:pt idx="5406">
                  <c:v>5.2119999999999997</c:v>
                </c:pt>
                <c:pt idx="5407">
                  <c:v>5.2119999999999997</c:v>
                </c:pt>
                <c:pt idx="5408">
                  <c:v>5.2119999999999997</c:v>
                </c:pt>
                <c:pt idx="5409">
                  <c:v>5.2119999999999997</c:v>
                </c:pt>
                <c:pt idx="5410">
                  <c:v>5.2119999999999997</c:v>
                </c:pt>
                <c:pt idx="5411">
                  <c:v>5.2119999999999997</c:v>
                </c:pt>
                <c:pt idx="5412">
                  <c:v>5.2119999999999997</c:v>
                </c:pt>
                <c:pt idx="5413">
                  <c:v>5.2119999999999997</c:v>
                </c:pt>
                <c:pt idx="5414">
                  <c:v>5.2119999999999997</c:v>
                </c:pt>
                <c:pt idx="5415">
                  <c:v>5.2119999999999997</c:v>
                </c:pt>
                <c:pt idx="5416">
                  <c:v>5.2119999999999997</c:v>
                </c:pt>
                <c:pt idx="5417">
                  <c:v>5.2119999999999997</c:v>
                </c:pt>
                <c:pt idx="5418">
                  <c:v>5.2140000000000004</c:v>
                </c:pt>
                <c:pt idx="5419">
                  <c:v>5.242</c:v>
                </c:pt>
                <c:pt idx="5420">
                  <c:v>5.242</c:v>
                </c:pt>
                <c:pt idx="5421">
                  <c:v>5.242</c:v>
                </c:pt>
                <c:pt idx="5422">
                  <c:v>5.242</c:v>
                </c:pt>
                <c:pt idx="5423">
                  <c:v>5.242</c:v>
                </c:pt>
                <c:pt idx="5424">
                  <c:v>5.242</c:v>
                </c:pt>
                <c:pt idx="5425">
                  <c:v>5.242</c:v>
                </c:pt>
                <c:pt idx="5426">
                  <c:v>5.242</c:v>
                </c:pt>
                <c:pt idx="5427">
                  <c:v>5.242</c:v>
                </c:pt>
                <c:pt idx="5428">
                  <c:v>5.242</c:v>
                </c:pt>
                <c:pt idx="5429">
                  <c:v>5.242</c:v>
                </c:pt>
                <c:pt idx="5430">
                  <c:v>5.242</c:v>
                </c:pt>
                <c:pt idx="5431">
                  <c:v>5.242</c:v>
                </c:pt>
                <c:pt idx="5432">
                  <c:v>5.242</c:v>
                </c:pt>
                <c:pt idx="5433">
                  <c:v>5.242</c:v>
                </c:pt>
                <c:pt idx="5434">
                  <c:v>5.242</c:v>
                </c:pt>
                <c:pt idx="5435">
                  <c:v>5.242</c:v>
                </c:pt>
                <c:pt idx="5436">
                  <c:v>5.242</c:v>
                </c:pt>
                <c:pt idx="5437">
                  <c:v>5.242</c:v>
                </c:pt>
                <c:pt idx="5438">
                  <c:v>5.242</c:v>
                </c:pt>
                <c:pt idx="5439">
                  <c:v>5.242</c:v>
                </c:pt>
                <c:pt idx="5440">
                  <c:v>5.242</c:v>
                </c:pt>
                <c:pt idx="5441">
                  <c:v>5.242</c:v>
                </c:pt>
                <c:pt idx="5442">
                  <c:v>5.242</c:v>
                </c:pt>
                <c:pt idx="5443">
                  <c:v>5.242</c:v>
                </c:pt>
                <c:pt idx="5444">
                  <c:v>5.242</c:v>
                </c:pt>
                <c:pt idx="5445">
                  <c:v>5.2460000000000004</c:v>
                </c:pt>
                <c:pt idx="5446">
                  <c:v>5.274</c:v>
                </c:pt>
                <c:pt idx="5447">
                  <c:v>5.274</c:v>
                </c:pt>
                <c:pt idx="5448">
                  <c:v>5.274</c:v>
                </c:pt>
                <c:pt idx="5449">
                  <c:v>5.274</c:v>
                </c:pt>
                <c:pt idx="5450">
                  <c:v>5.274</c:v>
                </c:pt>
                <c:pt idx="5451">
                  <c:v>5.274</c:v>
                </c:pt>
                <c:pt idx="5452">
                  <c:v>5.274</c:v>
                </c:pt>
                <c:pt idx="5453">
                  <c:v>5.274</c:v>
                </c:pt>
                <c:pt idx="5454">
                  <c:v>5.274</c:v>
                </c:pt>
                <c:pt idx="5455">
                  <c:v>5.274</c:v>
                </c:pt>
                <c:pt idx="5456">
                  <c:v>5.274</c:v>
                </c:pt>
                <c:pt idx="5457">
                  <c:v>5.274</c:v>
                </c:pt>
                <c:pt idx="5458">
                  <c:v>5.274</c:v>
                </c:pt>
                <c:pt idx="5459">
                  <c:v>5.274</c:v>
                </c:pt>
                <c:pt idx="5460">
                  <c:v>5.274</c:v>
                </c:pt>
                <c:pt idx="5461">
                  <c:v>5.274</c:v>
                </c:pt>
                <c:pt idx="5462">
                  <c:v>5.274</c:v>
                </c:pt>
                <c:pt idx="5463">
                  <c:v>5.274</c:v>
                </c:pt>
                <c:pt idx="5464">
                  <c:v>5.274</c:v>
                </c:pt>
                <c:pt idx="5465">
                  <c:v>5.274</c:v>
                </c:pt>
                <c:pt idx="5466">
                  <c:v>5.274</c:v>
                </c:pt>
                <c:pt idx="5467">
                  <c:v>5.274</c:v>
                </c:pt>
                <c:pt idx="5468">
                  <c:v>5.274</c:v>
                </c:pt>
                <c:pt idx="5469">
                  <c:v>5.274</c:v>
                </c:pt>
                <c:pt idx="5470">
                  <c:v>5.274</c:v>
                </c:pt>
                <c:pt idx="5471">
                  <c:v>5.274</c:v>
                </c:pt>
                <c:pt idx="5472">
                  <c:v>5.274</c:v>
                </c:pt>
                <c:pt idx="5473">
                  <c:v>5.274</c:v>
                </c:pt>
                <c:pt idx="5474">
                  <c:v>5.2839999999999998</c:v>
                </c:pt>
                <c:pt idx="5475">
                  <c:v>5.3119999999999976</c:v>
                </c:pt>
                <c:pt idx="5476">
                  <c:v>5.3119999999999976</c:v>
                </c:pt>
                <c:pt idx="5477">
                  <c:v>5.3119999999999976</c:v>
                </c:pt>
                <c:pt idx="5478">
                  <c:v>5.3119999999999976</c:v>
                </c:pt>
                <c:pt idx="5479">
                  <c:v>5.3119999999999976</c:v>
                </c:pt>
                <c:pt idx="5480">
                  <c:v>5.3119999999999976</c:v>
                </c:pt>
                <c:pt idx="5481">
                  <c:v>5.3119999999999976</c:v>
                </c:pt>
                <c:pt idx="5482">
                  <c:v>5.3119999999999976</c:v>
                </c:pt>
                <c:pt idx="5483">
                  <c:v>5.3119999999999976</c:v>
                </c:pt>
                <c:pt idx="5484">
                  <c:v>5.3119999999999976</c:v>
                </c:pt>
                <c:pt idx="5485">
                  <c:v>5.3119999999999976</c:v>
                </c:pt>
                <c:pt idx="5486">
                  <c:v>5.3119999999999976</c:v>
                </c:pt>
                <c:pt idx="5487">
                  <c:v>5.3119999999999976</c:v>
                </c:pt>
                <c:pt idx="5488">
                  <c:v>5.3119999999999976</c:v>
                </c:pt>
                <c:pt idx="5489">
                  <c:v>5.3119999999999976</c:v>
                </c:pt>
                <c:pt idx="5490">
                  <c:v>5.3119999999999976</c:v>
                </c:pt>
                <c:pt idx="5491">
                  <c:v>5.3119999999999976</c:v>
                </c:pt>
                <c:pt idx="5492">
                  <c:v>5.3119999999999976</c:v>
                </c:pt>
                <c:pt idx="5493">
                  <c:v>5.3119999999999976</c:v>
                </c:pt>
                <c:pt idx="5494">
                  <c:v>5.3119999999999976</c:v>
                </c:pt>
                <c:pt idx="5495">
                  <c:v>5.3119999999999976</c:v>
                </c:pt>
                <c:pt idx="5496">
                  <c:v>5.3119999999999976</c:v>
                </c:pt>
                <c:pt idx="5497">
                  <c:v>5.3119999999999976</c:v>
                </c:pt>
                <c:pt idx="5498">
                  <c:v>5.3119999999999976</c:v>
                </c:pt>
                <c:pt idx="5499">
                  <c:v>5.3119999999999976</c:v>
                </c:pt>
                <c:pt idx="5500">
                  <c:v>5.3119999999999976</c:v>
                </c:pt>
                <c:pt idx="5501">
                  <c:v>5.3119999999999976</c:v>
                </c:pt>
                <c:pt idx="5502">
                  <c:v>5.3119999999999976</c:v>
                </c:pt>
                <c:pt idx="5503">
                  <c:v>5.3119999999999976</c:v>
                </c:pt>
                <c:pt idx="5504">
                  <c:v>5.3119999999999976</c:v>
                </c:pt>
                <c:pt idx="5505">
                  <c:v>5.3119999999999976</c:v>
                </c:pt>
                <c:pt idx="5506">
                  <c:v>5.3119999999999976</c:v>
                </c:pt>
                <c:pt idx="5507">
                  <c:v>5.3119999999999976</c:v>
                </c:pt>
                <c:pt idx="5508">
                  <c:v>5.3360000000000003</c:v>
                </c:pt>
                <c:pt idx="5509">
                  <c:v>5.3360000000000003</c:v>
                </c:pt>
                <c:pt idx="5510">
                  <c:v>5.3360000000000003</c:v>
                </c:pt>
                <c:pt idx="5511">
                  <c:v>5.3360000000000003</c:v>
                </c:pt>
                <c:pt idx="5512">
                  <c:v>5.3360000000000003</c:v>
                </c:pt>
                <c:pt idx="5513">
                  <c:v>5.3360000000000003</c:v>
                </c:pt>
                <c:pt idx="5514">
                  <c:v>5.3360000000000003</c:v>
                </c:pt>
                <c:pt idx="5515">
                  <c:v>5.3360000000000003</c:v>
                </c:pt>
                <c:pt idx="5516">
                  <c:v>5.3360000000000003</c:v>
                </c:pt>
                <c:pt idx="5517">
                  <c:v>5.3360000000000003</c:v>
                </c:pt>
                <c:pt idx="5518">
                  <c:v>5.3360000000000003</c:v>
                </c:pt>
                <c:pt idx="5519">
                  <c:v>5.3360000000000003</c:v>
                </c:pt>
                <c:pt idx="5520">
                  <c:v>5.3360000000000003</c:v>
                </c:pt>
                <c:pt idx="5521">
                  <c:v>5.3360000000000003</c:v>
                </c:pt>
                <c:pt idx="5522">
                  <c:v>5.3360000000000003</c:v>
                </c:pt>
                <c:pt idx="5523">
                  <c:v>5.3360000000000003</c:v>
                </c:pt>
                <c:pt idx="5524">
                  <c:v>5.3360000000000003</c:v>
                </c:pt>
                <c:pt idx="5525">
                  <c:v>5.3360000000000003</c:v>
                </c:pt>
                <c:pt idx="5526">
                  <c:v>5.3360000000000003</c:v>
                </c:pt>
                <c:pt idx="5527">
                  <c:v>5.3360000000000003</c:v>
                </c:pt>
                <c:pt idx="5528">
                  <c:v>5.3360000000000003</c:v>
                </c:pt>
                <c:pt idx="5529">
                  <c:v>5.3360000000000003</c:v>
                </c:pt>
                <c:pt idx="5530">
                  <c:v>5.3599999999999977</c:v>
                </c:pt>
                <c:pt idx="5531">
                  <c:v>5.3599999999999977</c:v>
                </c:pt>
                <c:pt idx="5532">
                  <c:v>5.3599999999999977</c:v>
                </c:pt>
                <c:pt idx="5533">
                  <c:v>5.3599999999999977</c:v>
                </c:pt>
                <c:pt idx="5534">
                  <c:v>5.3599999999999977</c:v>
                </c:pt>
                <c:pt idx="5535">
                  <c:v>5.3599999999999977</c:v>
                </c:pt>
                <c:pt idx="5536">
                  <c:v>5.3599999999999977</c:v>
                </c:pt>
                <c:pt idx="5537">
                  <c:v>5.3599999999999977</c:v>
                </c:pt>
                <c:pt idx="5538">
                  <c:v>5.3599999999999977</c:v>
                </c:pt>
                <c:pt idx="5539">
                  <c:v>5.3599999999999977</c:v>
                </c:pt>
                <c:pt idx="5540">
                  <c:v>5.3599999999999977</c:v>
                </c:pt>
                <c:pt idx="5541">
                  <c:v>5.3599999999999977</c:v>
                </c:pt>
                <c:pt idx="5542">
                  <c:v>5.3599999999999977</c:v>
                </c:pt>
                <c:pt idx="5543">
                  <c:v>5.3599999999999977</c:v>
                </c:pt>
                <c:pt idx="5544">
                  <c:v>5.3599999999999977</c:v>
                </c:pt>
                <c:pt idx="5545">
                  <c:v>5.3599999999999977</c:v>
                </c:pt>
                <c:pt idx="5546">
                  <c:v>5.3599999999999977</c:v>
                </c:pt>
                <c:pt idx="5547">
                  <c:v>5.3599999999999977</c:v>
                </c:pt>
                <c:pt idx="5548">
                  <c:v>5.3599999999999977</c:v>
                </c:pt>
                <c:pt idx="5549">
                  <c:v>5.3599999999999977</c:v>
                </c:pt>
                <c:pt idx="5550">
                  <c:v>5.3599999999999977</c:v>
                </c:pt>
                <c:pt idx="5551">
                  <c:v>5.3659999999999997</c:v>
                </c:pt>
                <c:pt idx="5552">
                  <c:v>5.3819999999999997</c:v>
                </c:pt>
                <c:pt idx="5553">
                  <c:v>5.3819999999999997</c:v>
                </c:pt>
                <c:pt idx="5554">
                  <c:v>5.3819999999999997</c:v>
                </c:pt>
                <c:pt idx="5555">
                  <c:v>5.3819999999999997</c:v>
                </c:pt>
                <c:pt idx="5556">
                  <c:v>5.3819999999999997</c:v>
                </c:pt>
                <c:pt idx="5557">
                  <c:v>5.3819999999999997</c:v>
                </c:pt>
                <c:pt idx="5558">
                  <c:v>5.3819999999999997</c:v>
                </c:pt>
                <c:pt idx="5559">
                  <c:v>5.3819999999999997</c:v>
                </c:pt>
                <c:pt idx="5560">
                  <c:v>5.3819999999999997</c:v>
                </c:pt>
                <c:pt idx="5561">
                  <c:v>5.3819999999999997</c:v>
                </c:pt>
                <c:pt idx="5562">
                  <c:v>5.3819999999999997</c:v>
                </c:pt>
                <c:pt idx="5563">
                  <c:v>5.3819999999999997</c:v>
                </c:pt>
                <c:pt idx="5564">
                  <c:v>5.3819999999999997</c:v>
                </c:pt>
                <c:pt idx="5565">
                  <c:v>5.3819999999999997</c:v>
                </c:pt>
                <c:pt idx="5566">
                  <c:v>5.3819999999999997</c:v>
                </c:pt>
                <c:pt idx="5567">
                  <c:v>5.3819999999999997</c:v>
                </c:pt>
                <c:pt idx="5568">
                  <c:v>5.3819999999999997</c:v>
                </c:pt>
                <c:pt idx="5569">
                  <c:v>5.3819999999999997</c:v>
                </c:pt>
                <c:pt idx="5570">
                  <c:v>5.3819999999999997</c:v>
                </c:pt>
                <c:pt idx="5571">
                  <c:v>5.4119999999999999</c:v>
                </c:pt>
                <c:pt idx="5572">
                  <c:v>5.4119999999999999</c:v>
                </c:pt>
                <c:pt idx="5573">
                  <c:v>5.4119999999999999</c:v>
                </c:pt>
                <c:pt idx="5574">
                  <c:v>5.4119999999999999</c:v>
                </c:pt>
                <c:pt idx="5575">
                  <c:v>5.4119999999999999</c:v>
                </c:pt>
                <c:pt idx="5576">
                  <c:v>5.4119999999999999</c:v>
                </c:pt>
                <c:pt idx="5577">
                  <c:v>5.4119999999999999</c:v>
                </c:pt>
                <c:pt idx="5578">
                  <c:v>5.4119999999999999</c:v>
                </c:pt>
                <c:pt idx="5579">
                  <c:v>5.4119999999999999</c:v>
                </c:pt>
                <c:pt idx="5580">
                  <c:v>5.4119999999999999</c:v>
                </c:pt>
                <c:pt idx="5581">
                  <c:v>5.4119999999999999</c:v>
                </c:pt>
                <c:pt idx="5582">
                  <c:v>5.4119999999999999</c:v>
                </c:pt>
                <c:pt idx="5583">
                  <c:v>5.4119999999999999</c:v>
                </c:pt>
                <c:pt idx="5584">
                  <c:v>5.4119999999999999</c:v>
                </c:pt>
                <c:pt idx="5585">
                  <c:v>5.4119999999999999</c:v>
                </c:pt>
                <c:pt idx="5586">
                  <c:v>5.4119999999999999</c:v>
                </c:pt>
                <c:pt idx="5587">
                  <c:v>5.4119999999999999</c:v>
                </c:pt>
                <c:pt idx="5588">
                  <c:v>5.4119999999999999</c:v>
                </c:pt>
                <c:pt idx="5589">
                  <c:v>5.4119999999999999</c:v>
                </c:pt>
                <c:pt idx="5590">
                  <c:v>5.4119999999999999</c:v>
                </c:pt>
                <c:pt idx="5591">
                  <c:v>5.4119999999999999</c:v>
                </c:pt>
                <c:pt idx="5592">
                  <c:v>5.4119999999999999</c:v>
                </c:pt>
                <c:pt idx="5593">
                  <c:v>5.4119999999999999</c:v>
                </c:pt>
                <c:pt idx="5594">
                  <c:v>5.4119999999999999</c:v>
                </c:pt>
                <c:pt idx="5595">
                  <c:v>5.4119999999999999</c:v>
                </c:pt>
                <c:pt idx="5596">
                  <c:v>5.4119999999999999</c:v>
                </c:pt>
                <c:pt idx="5597">
                  <c:v>5.4119999999999999</c:v>
                </c:pt>
                <c:pt idx="5598">
                  <c:v>5.4119999999999999</c:v>
                </c:pt>
                <c:pt idx="5599">
                  <c:v>5.4239999999999986</c:v>
                </c:pt>
                <c:pt idx="5600">
                  <c:v>5.4420000000000002</c:v>
                </c:pt>
                <c:pt idx="5601">
                  <c:v>5.4420000000000002</c:v>
                </c:pt>
                <c:pt idx="5602">
                  <c:v>5.4420000000000002</c:v>
                </c:pt>
                <c:pt idx="5603">
                  <c:v>5.4420000000000002</c:v>
                </c:pt>
                <c:pt idx="5604">
                  <c:v>5.4420000000000002</c:v>
                </c:pt>
                <c:pt idx="5605">
                  <c:v>5.4420000000000002</c:v>
                </c:pt>
                <c:pt idx="5606">
                  <c:v>5.4420000000000002</c:v>
                </c:pt>
                <c:pt idx="5607">
                  <c:v>5.4420000000000002</c:v>
                </c:pt>
                <c:pt idx="5608">
                  <c:v>5.4420000000000002</c:v>
                </c:pt>
                <c:pt idx="5609">
                  <c:v>5.4420000000000002</c:v>
                </c:pt>
                <c:pt idx="5610">
                  <c:v>5.4420000000000002</c:v>
                </c:pt>
                <c:pt idx="5611">
                  <c:v>5.4420000000000002</c:v>
                </c:pt>
                <c:pt idx="5612">
                  <c:v>5.4420000000000002</c:v>
                </c:pt>
                <c:pt idx="5613">
                  <c:v>5.4420000000000002</c:v>
                </c:pt>
                <c:pt idx="5614">
                  <c:v>5.4420000000000002</c:v>
                </c:pt>
                <c:pt idx="5615">
                  <c:v>5.4420000000000002</c:v>
                </c:pt>
                <c:pt idx="5616">
                  <c:v>5.4420000000000002</c:v>
                </c:pt>
                <c:pt idx="5617">
                  <c:v>5.4420000000000002</c:v>
                </c:pt>
                <c:pt idx="5618">
                  <c:v>5.4420000000000002</c:v>
                </c:pt>
                <c:pt idx="5619">
                  <c:v>5.4420000000000002</c:v>
                </c:pt>
                <c:pt idx="5620">
                  <c:v>5.4420000000000002</c:v>
                </c:pt>
                <c:pt idx="5621">
                  <c:v>5.4420000000000002</c:v>
                </c:pt>
                <c:pt idx="5622">
                  <c:v>5.4420000000000002</c:v>
                </c:pt>
                <c:pt idx="5623">
                  <c:v>5.4420000000000002</c:v>
                </c:pt>
                <c:pt idx="5624">
                  <c:v>5.4420000000000002</c:v>
                </c:pt>
                <c:pt idx="5625">
                  <c:v>5.4420000000000002</c:v>
                </c:pt>
                <c:pt idx="5626">
                  <c:v>5.4740000000000002</c:v>
                </c:pt>
                <c:pt idx="5627">
                  <c:v>5.4740000000000002</c:v>
                </c:pt>
                <c:pt idx="5628">
                  <c:v>5.4740000000000002</c:v>
                </c:pt>
                <c:pt idx="5629">
                  <c:v>5.4740000000000002</c:v>
                </c:pt>
                <c:pt idx="5630">
                  <c:v>5.4740000000000002</c:v>
                </c:pt>
                <c:pt idx="5631">
                  <c:v>5.4740000000000002</c:v>
                </c:pt>
                <c:pt idx="5632">
                  <c:v>5.4740000000000002</c:v>
                </c:pt>
                <c:pt idx="5633">
                  <c:v>5.4740000000000002</c:v>
                </c:pt>
                <c:pt idx="5634">
                  <c:v>5.4740000000000002</c:v>
                </c:pt>
                <c:pt idx="5635">
                  <c:v>5.4740000000000002</c:v>
                </c:pt>
                <c:pt idx="5636">
                  <c:v>5.4740000000000002</c:v>
                </c:pt>
                <c:pt idx="5637">
                  <c:v>5.4740000000000002</c:v>
                </c:pt>
                <c:pt idx="5638">
                  <c:v>5.4740000000000002</c:v>
                </c:pt>
                <c:pt idx="5639">
                  <c:v>5.4740000000000002</c:v>
                </c:pt>
                <c:pt idx="5640">
                  <c:v>5.4740000000000002</c:v>
                </c:pt>
                <c:pt idx="5641">
                  <c:v>5.4740000000000002</c:v>
                </c:pt>
                <c:pt idx="5642">
                  <c:v>5.4740000000000002</c:v>
                </c:pt>
                <c:pt idx="5643">
                  <c:v>5.4740000000000002</c:v>
                </c:pt>
                <c:pt idx="5644">
                  <c:v>5.4740000000000002</c:v>
                </c:pt>
                <c:pt idx="5645">
                  <c:v>5.4740000000000002</c:v>
                </c:pt>
                <c:pt idx="5646">
                  <c:v>5.4740000000000002</c:v>
                </c:pt>
                <c:pt idx="5647">
                  <c:v>5.4740000000000002</c:v>
                </c:pt>
                <c:pt idx="5648">
                  <c:v>5.4740000000000002</c:v>
                </c:pt>
                <c:pt idx="5649">
                  <c:v>5.4740000000000002</c:v>
                </c:pt>
                <c:pt idx="5650">
                  <c:v>5.4740000000000002</c:v>
                </c:pt>
                <c:pt idx="5651">
                  <c:v>5.4740000000000002</c:v>
                </c:pt>
                <c:pt idx="5652">
                  <c:v>5.4740000000000002</c:v>
                </c:pt>
                <c:pt idx="5653">
                  <c:v>5.4740000000000002</c:v>
                </c:pt>
                <c:pt idx="5654">
                  <c:v>5.4740000000000002</c:v>
                </c:pt>
                <c:pt idx="5655">
                  <c:v>5.476</c:v>
                </c:pt>
                <c:pt idx="5656">
                  <c:v>5.508</c:v>
                </c:pt>
                <c:pt idx="5657">
                  <c:v>5.508</c:v>
                </c:pt>
                <c:pt idx="5658">
                  <c:v>5.508</c:v>
                </c:pt>
                <c:pt idx="5659">
                  <c:v>5.508</c:v>
                </c:pt>
                <c:pt idx="5660">
                  <c:v>5.508</c:v>
                </c:pt>
                <c:pt idx="5661">
                  <c:v>5.508</c:v>
                </c:pt>
                <c:pt idx="5662">
                  <c:v>5.508</c:v>
                </c:pt>
                <c:pt idx="5663">
                  <c:v>5.508</c:v>
                </c:pt>
                <c:pt idx="5664">
                  <c:v>5.508</c:v>
                </c:pt>
                <c:pt idx="5665">
                  <c:v>5.508</c:v>
                </c:pt>
                <c:pt idx="5666">
                  <c:v>5.508</c:v>
                </c:pt>
                <c:pt idx="5667">
                  <c:v>5.508</c:v>
                </c:pt>
                <c:pt idx="5668">
                  <c:v>5.508</c:v>
                </c:pt>
                <c:pt idx="5669">
                  <c:v>5.508</c:v>
                </c:pt>
                <c:pt idx="5670">
                  <c:v>5.508</c:v>
                </c:pt>
                <c:pt idx="5671">
                  <c:v>5.508</c:v>
                </c:pt>
                <c:pt idx="5672">
                  <c:v>5.508</c:v>
                </c:pt>
                <c:pt idx="5673">
                  <c:v>5.508</c:v>
                </c:pt>
                <c:pt idx="5674">
                  <c:v>5.508</c:v>
                </c:pt>
                <c:pt idx="5675">
                  <c:v>5.508</c:v>
                </c:pt>
                <c:pt idx="5676">
                  <c:v>5.508</c:v>
                </c:pt>
                <c:pt idx="5677">
                  <c:v>5.508</c:v>
                </c:pt>
                <c:pt idx="5678">
                  <c:v>5.508</c:v>
                </c:pt>
                <c:pt idx="5679">
                  <c:v>5.508</c:v>
                </c:pt>
                <c:pt idx="5680">
                  <c:v>5.508</c:v>
                </c:pt>
                <c:pt idx="5681">
                  <c:v>5.508</c:v>
                </c:pt>
                <c:pt idx="5682">
                  <c:v>5.508</c:v>
                </c:pt>
                <c:pt idx="5683">
                  <c:v>5.508</c:v>
                </c:pt>
                <c:pt idx="5684">
                  <c:v>5.508</c:v>
                </c:pt>
                <c:pt idx="5685">
                  <c:v>5.508</c:v>
                </c:pt>
                <c:pt idx="5686">
                  <c:v>5.5179999999999998</c:v>
                </c:pt>
                <c:pt idx="5687">
                  <c:v>5.532</c:v>
                </c:pt>
                <c:pt idx="5688">
                  <c:v>5.532</c:v>
                </c:pt>
                <c:pt idx="5689">
                  <c:v>5.532</c:v>
                </c:pt>
                <c:pt idx="5690">
                  <c:v>5.532</c:v>
                </c:pt>
                <c:pt idx="5691">
                  <c:v>5.532</c:v>
                </c:pt>
                <c:pt idx="5692">
                  <c:v>5.532</c:v>
                </c:pt>
                <c:pt idx="5693">
                  <c:v>5.532</c:v>
                </c:pt>
                <c:pt idx="5694">
                  <c:v>5.532</c:v>
                </c:pt>
                <c:pt idx="5695">
                  <c:v>5.532</c:v>
                </c:pt>
                <c:pt idx="5696">
                  <c:v>5.532</c:v>
                </c:pt>
                <c:pt idx="5697">
                  <c:v>5.532</c:v>
                </c:pt>
                <c:pt idx="5698">
                  <c:v>5.532</c:v>
                </c:pt>
                <c:pt idx="5699">
                  <c:v>5.532</c:v>
                </c:pt>
                <c:pt idx="5700">
                  <c:v>5.532</c:v>
                </c:pt>
                <c:pt idx="5701">
                  <c:v>5.532</c:v>
                </c:pt>
                <c:pt idx="5702">
                  <c:v>5.532</c:v>
                </c:pt>
                <c:pt idx="5703">
                  <c:v>5.532</c:v>
                </c:pt>
                <c:pt idx="5704">
                  <c:v>5.532</c:v>
                </c:pt>
                <c:pt idx="5705">
                  <c:v>5.532</c:v>
                </c:pt>
                <c:pt idx="5706">
                  <c:v>5.532</c:v>
                </c:pt>
                <c:pt idx="5707">
                  <c:v>5.55</c:v>
                </c:pt>
                <c:pt idx="5708">
                  <c:v>5.556</c:v>
                </c:pt>
                <c:pt idx="5709">
                  <c:v>5.556</c:v>
                </c:pt>
                <c:pt idx="5710">
                  <c:v>5.556</c:v>
                </c:pt>
                <c:pt idx="5711">
                  <c:v>5.556</c:v>
                </c:pt>
                <c:pt idx="5712">
                  <c:v>5.556</c:v>
                </c:pt>
                <c:pt idx="5713">
                  <c:v>5.556</c:v>
                </c:pt>
                <c:pt idx="5714">
                  <c:v>5.556</c:v>
                </c:pt>
                <c:pt idx="5715">
                  <c:v>5.556</c:v>
                </c:pt>
                <c:pt idx="5716">
                  <c:v>5.556</c:v>
                </c:pt>
                <c:pt idx="5717">
                  <c:v>5.556</c:v>
                </c:pt>
                <c:pt idx="5718">
                  <c:v>5.556</c:v>
                </c:pt>
                <c:pt idx="5719">
                  <c:v>5.556</c:v>
                </c:pt>
                <c:pt idx="5720">
                  <c:v>5.556</c:v>
                </c:pt>
                <c:pt idx="5721">
                  <c:v>5.556</c:v>
                </c:pt>
                <c:pt idx="5722">
                  <c:v>5.556</c:v>
                </c:pt>
                <c:pt idx="5723">
                  <c:v>5.556</c:v>
                </c:pt>
                <c:pt idx="5724">
                  <c:v>5.556</c:v>
                </c:pt>
                <c:pt idx="5725">
                  <c:v>5.556</c:v>
                </c:pt>
                <c:pt idx="5726">
                  <c:v>5.556</c:v>
                </c:pt>
                <c:pt idx="5727">
                  <c:v>5.556</c:v>
                </c:pt>
                <c:pt idx="5728">
                  <c:v>5.556</c:v>
                </c:pt>
                <c:pt idx="5729">
                  <c:v>5.556</c:v>
                </c:pt>
                <c:pt idx="5730">
                  <c:v>5.5860000000000003</c:v>
                </c:pt>
                <c:pt idx="5731">
                  <c:v>5.5860000000000003</c:v>
                </c:pt>
                <c:pt idx="5732">
                  <c:v>5.5860000000000003</c:v>
                </c:pt>
                <c:pt idx="5733">
                  <c:v>5.5860000000000003</c:v>
                </c:pt>
                <c:pt idx="5734">
                  <c:v>5.5860000000000003</c:v>
                </c:pt>
                <c:pt idx="5735">
                  <c:v>5.5860000000000003</c:v>
                </c:pt>
                <c:pt idx="5736">
                  <c:v>5.5860000000000003</c:v>
                </c:pt>
                <c:pt idx="5737">
                  <c:v>5.5860000000000003</c:v>
                </c:pt>
                <c:pt idx="5738">
                  <c:v>5.5860000000000003</c:v>
                </c:pt>
                <c:pt idx="5739">
                  <c:v>5.5860000000000003</c:v>
                </c:pt>
                <c:pt idx="5740">
                  <c:v>5.5860000000000003</c:v>
                </c:pt>
                <c:pt idx="5741">
                  <c:v>5.5860000000000003</c:v>
                </c:pt>
                <c:pt idx="5742">
                  <c:v>5.5860000000000003</c:v>
                </c:pt>
                <c:pt idx="5743">
                  <c:v>5.5860000000000003</c:v>
                </c:pt>
                <c:pt idx="5744">
                  <c:v>5.5860000000000003</c:v>
                </c:pt>
                <c:pt idx="5745">
                  <c:v>5.5860000000000003</c:v>
                </c:pt>
                <c:pt idx="5746">
                  <c:v>5.5860000000000003</c:v>
                </c:pt>
                <c:pt idx="5747">
                  <c:v>5.5860000000000003</c:v>
                </c:pt>
                <c:pt idx="5748">
                  <c:v>5.5860000000000003</c:v>
                </c:pt>
                <c:pt idx="5749">
                  <c:v>5.5860000000000003</c:v>
                </c:pt>
                <c:pt idx="5750">
                  <c:v>5.5860000000000003</c:v>
                </c:pt>
                <c:pt idx="5751">
                  <c:v>5.5860000000000003</c:v>
                </c:pt>
                <c:pt idx="5752">
                  <c:v>5.5860000000000003</c:v>
                </c:pt>
                <c:pt idx="5753">
                  <c:v>5.5860000000000003</c:v>
                </c:pt>
                <c:pt idx="5754">
                  <c:v>5.5860000000000003</c:v>
                </c:pt>
                <c:pt idx="5755">
                  <c:v>5.5860000000000003</c:v>
                </c:pt>
                <c:pt idx="5756">
                  <c:v>5.5860000000000003</c:v>
                </c:pt>
                <c:pt idx="5757">
                  <c:v>5.6</c:v>
                </c:pt>
                <c:pt idx="5758">
                  <c:v>5.6219999999999937</c:v>
                </c:pt>
                <c:pt idx="5759">
                  <c:v>5.6219999999999937</c:v>
                </c:pt>
                <c:pt idx="5760">
                  <c:v>5.6219999999999937</c:v>
                </c:pt>
                <c:pt idx="5761">
                  <c:v>5.6219999999999937</c:v>
                </c:pt>
                <c:pt idx="5762">
                  <c:v>5.6219999999999937</c:v>
                </c:pt>
                <c:pt idx="5763">
                  <c:v>5.6219999999999937</c:v>
                </c:pt>
                <c:pt idx="5764">
                  <c:v>5.6219999999999937</c:v>
                </c:pt>
                <c:pt idx="5765">
                  <c:v>5.6219999999999937</c:v>
                </c:pt>
                <c:pt idx="5766">
                  <c:v>5.6219999999999937</c:v>
                </c:pt>
                <c:pt idx="5767">
                  <c:v>5.6219999999999937</c:v>
                </c:pt>
                <c:pt idx="5768">
                  <c:v>5.6219999999999937</c:v>
                </c:pt>
                <c:pt idx="5769">
                  <c:v>5.6219999999999937</c:v>
                </c:pt>
                <c:pt idx="5770">
                  <c:v>5.6219999999999937</c:v>
                </c:pt>
                <c:pt idx="5771">
                  <c:v>5.6219999999999937</c:v>
                </c:pt>
                <c:pt idx="5772">
                  <c:v>5.6219999999999937</c:v>
                </c:pt>
                <c:pt idx="5773">
                  <c:v>5.6219999999999937</c:v>
                </c:pt>
                <c:pt idx="5774">
                  <c:v>5.6219999999999937</c:v>
                </c:pt>
                <c:pt idx="5775">
                  <c:v>5.6219999999999937</c:v>
                </c:pt>
                <c:pt idx="5776">
                  <c:v>5.6219999999999937</c:v>
                </c:pt>
                <c:pt idx="5777">
                  <c:v>5.6219999999999937</c:v>
                </c:pt>
                <c:pt idx="5778">
                  <c:v>5.6219999999999937</c:v>
                </c:pt>
                <c:pt idx="5779">
                  <c:v>5.6219999999999937</c:v>
                </c:pt>
                <c:pt idx="5780">
                  <c:v>5.6219999999999937</c:v>
                </c:pt>
                <c:pt idx="5781">
                  <c:v>5.6219999999999937</c:v>
                </c:pt>
                <c:pt idx="5782">
                  <c:v>5.6219999999999937</c:v>
                </c:pt>
                <c:pt idx="5783">
                  <c:v>5.6219999999999937</c:v>
                </c:pt>
                <c:pt idx="5784">
                  <c:v>5.6219999999999937</c:v>
                </c:pt>
                <c:pt idx="5785">
                  <c:v>5.6219999999999937</c:v>
                </c:pt>
                <c:pt idx="5786">
                  <c:v>5.6219999999999937</c:v>
                </c:pt>
                <c:pt idx="5787">
                  <c:v>5.6219999999999937</c:v>
                </c:pt>
                <c:pt idx="5788">
                  <c:v>5.6219999999999937</c:v>
                </c:pt>
                <c:pt idx="5789">
                  <c:v>5.6219999999999937</c:v>
                </c:pt>
                <c:pt idx="5790">
                  <c:v>5.6599999999999957</c:v>
                </c:pt>
                <c:pt idx="5791">
                  <c:v>5.6599999999999957</c:v>
                </c:pt>
                <c:pt idx="5792">
                  <c:v>5.6599999999999957</c:v>
                </c:pt>
                <c:pt idx="5793">
                  <c:v>5.6599999999999957</c:v>
                </c:pt>
                <c:pt idx="5794">
                  <c:v>5.6599999999999957</c:v>
                </c:pt>
                <c:pt idx="5795">
                  <c:v>5.6599999999999957</c:v>
                </c:pt>
                <c:pt idx="5796">
                  <c:v>5.6599999999999957</c:v>
                </c:pt>
                <c:pt idx="5797">
                  <c:v>5.6599999999999957</c:v>
                </c:pt>
                <c:pt idx="5798">
                  <c:v>5.6599999999999957</c:v>
                </c:pt>
                <c:pt idx="5799">
                  <c:v>5.6599999999999957</c:v>
                </c:pt>
                <c:pt idx="5800">
                  <c:v>5.6599999999999957</c:v>
                </c:pt>
                <c:pt idx="5801">
                  <c:v>5.6599999999999957</c:v>
                </c:pt>
                <c:pt idx="5802">
                  <c:v>5.6599999999999957</c:v>
                </c:pt>
                <c:pt idx="5803">
                  <c:v>5.6599999999999957</c:v>
                </c:pt>
                <c:pt idx="5804">
                  <c:v>5.6599999999999957</c:v>
                </c:pt>
                <c:pt idx="5805">
                  <c:v>5.6599999999999957</c:v>
                </c:pt>
                <c:pt idx="5806">
                  <c:v>5.6599999999999957</c:v>
                </c:pt>
                <c:pt idx="5807">
                  <c:v>5.6599999999999957</c:v>
                </c:pt>
                <c:pt idx="5808">
                  <c:v>5.6599999999999957</c:v>
                </c:pt>
                <c:pt idx="5809">
                  <c:v>5.6599999999999957</c:v>
                </c:pt>
                <c:pt idx="5810">
                  <c:v>5.6599999999999957</c:v>
                </c:pt>
                <c:pt idx="5811">
                  <c:v>5.6599999999999957</c:v>
                </c:pt>
                <c:pt idx="5812">
                  <c:v>5.6599999999999957</c:v>
                </c:pt>
                <c:pt idx="5813">
                  <c:v>5.6599999999999957</c:v>
                </c:pt>
                <c:pt idx="5814">
                  <c:v>5.6599999999999957</c:v>
                </c:pt>
                <c:pt idx="5815">
                  <c:v>5.6599999999999957</c:v>
                </c:pt>
                <c:pt idx="5816">
                  <c:v>5.6599999999999957</c:v>
                </c:pt>
                <c:pt idx="5817">
                  <c:v>5.6599999999999957</c:v>
                </c:pt>
                <c:pt idx="5818">
                  <c:v>5.6599999999999957</c:v>
                </c:pt>
                <c:pt idx="5819">
                  <c:v>5.6599999999999957</c:v>
                </c:pt>
                <c:pt idx="5820">
                  <c:v>5.6599999999999957</c:v>
                </c:pt>
                <c:pt idx="5821">
                  <c:v>5.6599999999999957</c:v>
                </c:pt>
                <c:pt idx="5822">
                  <c:v>5.6599999999999957</c:v>
                </c:pt>
                <c:pt idx="5823">
                  <c:v>5.6599999999999957</c:v>
                </c:pt>
                <c:pt idx="5824">
                  <c:v>5.6899999999999986</c:v>
                </c:pt>
                <c:pt idx="5825">
                  <c:v>5.6899999999999986</c:v>
                </c:pt>
                <c:pt idx="5826">
                  <c:v>5.6899999999999986</c:v>
                </c:pt>
                <c:pt idx="5827">
                  <c:v>5.6899999999999986</c:v>
                </c:pt>
                <c:pt idx="5828">
                  <c:v>5.6899999999999986</c:v>
                </c:pt>
                <c:pt idx="5829">
                  <c:v>5.6899999999999986</c:v>
                </c:pt>
                <c:pt idx="5830">
                  <c:v>5.6899999999999986</c:v>
                </c:pt>
                <c:pt idx="5831">
                  <c:v>5.6899999999999986</c:v>
                </c:pt>
                <c:pt idx="5832">
                  <c:v>5.6899999999999986</c:v>
                </c:pt>
                <c:pt idx="5833">
                  <c:v>5.6899999999999986</c:v>
                </c:pt>
                <c:pt idx="5834">
                  <c:v>5.6899999999999986</c:v>
                </c:pt>
                <c:pt idx="5835">
                  <c:v>5.6899999999999986</c:v>
                </c:pt>
                <c:pt idx="5836">
                  <c:v>5.6899999999999986</c:v>
                </c:pt>
                <c:pt idx="5837">
                  <c:v>5.6899999999999986</c:v>
                </c:pt>
                <c:pt idx="5838">
                  <c:v>5.6899999999999986</c:v>
                </c:pt>
                <c:pt idx="5839">
                  <c:v>5.6899999999999986</c:v>
                </c:pt>
                <c:pt idx="5840">
                  <c:v>5.6899999999999986</c:v>
                </c:pt>
                <c:pt idx="5841">
                  <c:v>5.6899999999999986</c:v>
                </c:pt>
                <c:pt idx="5842">
                  <c:v>5.6899999999999986</c:v>
                </c:pt>
                <c:pt idx="5843">
                  <c:v>5.6899999999999986</c:v>
                </c:pt>
                <c:pt idx="5844">
                  <c:v>5.6899999999999986</c:v>
                </c:pt>
                <c:pt idx="5845">
                  <c:v>5.6899999999999986</c:v>
                </c:pt>
                <c:pt idx="5846">
                  <c:v>5.6899999999999986</c:v>
                </c:pt>
                <c:pt idx="5847">
                  <c:v>5.6899999999999986</c:v>
                </c:pt>
                <c:pt idx="5848">
                  <c:v>5.6899999999999986</c:v>
                </c:pt>
                <c:pt idx="5849">
                  <c:v>5.6899999999999986</c:v>
                </c:pt>
                <c:pt idx="5850">
                  <c:v>5.6899999999999986</c:v>
                </c:pt>
                <c:pt idx="5851">
                  <c:v>5.702</c:v>
                </c:pt>
                <c:pt idx="5852">
                  <c:v>5.72</c:v>
                </c:pt>
                <c:pt idx="5853">
                  <c:v>5.72</c:v>
                </c:pt>
                <c:pt idx="5854">
                  <c:v>5.72</c:v>
                </c:pt>
                <c:pt idx="5855">
                  <c:v>5.72</c:v>
                </c:pt>
                <c:pt idx="5856">
                  <c:v>5.72</c:v>
                </c:pt>
                <c:pt idx="5857">
                  <c:v>5.72</c:v>
                </c:pt>
                <c:pt idx="5858">
                  <c:v>5.72</c:v>
                </c:pt>
                <c:pt idx="5859">
                  <c:v>5.72</c:v>
                </c:pt>
                <c:pt idx="5860">
                  <c:v>5.72</c:v>
                </c:pt>
                <c:pt idx="5861">
                  <c:v>5.72</c:v>
                </c:pt>
                <c:pt idx="5862">
                  <c:v>5.72</c:v>
                </c:pt>
                <c:pt idx="5863">
                  <c:v>5.72</c:v>
                </c:pt>
                <c:pt idx="5864">
                  <c:v>5.72</c:v>
                </c:pt>
                <c:pt idx="5865">
                  <c:v>5.72</c:v>
                </c:pt>
                <c:pt idx="5866">
                  <c:v>5.72</c:v>
                </c:pt>
                <c:pt idx="5867">
                  <c:v>5.72</c:v>
                </c:pt>
                <c:pt idx="5868">
                  <c:v>5.72</c:v>
                </c:pt>
                <c:pt idx="5869">
                  <c:v>5.72</c:v>
                </c:pt>
                <c:pt idx="5870">
                  <c:v>5.72</c:v>
                </c:pt>
                <c:pt idx="5871">
                  <c:v>5.72</c:v>
                </c:pt>
                <c:pt idx="5872">
                  <c:v>5.72</c:v>
                </c:pt>
                <c:pt idx="5873">
                  <c:v>5.72</c:v>
                </c:pt>
                <c:pt idx="5874">
                  <c:v>5.72</c:v>
                </c:pt>
                <c:pt idx="5875">
                  <c:v>5.72</c:v>
                </c:pt>
                <c:pt idx="5876">
                  <c:v>5.72</c:v>
                </c:pt>
                <c:pt idx="5877">
                  <c:v>5.72</c:v>
                </c:pt>
                <c:pt idx="5878">
                  <c:v>5.7460000000000004</c:v>
                </c:pt>
                <c:pt idx="5879">
                  <c:v>5.7519999999999998</c:v>
                </c:pt>
                <c:pt idx="5880">
                  <c:v>5.7519999999999998</c:v>
                </c:pt>
                <c:pt idx="5881">
                  <c:v>5.7519999999999998</c:v>
                </c:pt>
                <c:pt idx="5882">
                  <c:v>5.7519999999999998</c:v>
                </c:pt>
                <c:pt idx="5883">
                  <c:v>5.7519999999999998</c:v>
                </c:pt>
                <c:pt idx="5884">
                  <c:v>5.7519999999999998</c:v>
                </c:pt>
                <c:pt idx="5885">
                  <c:v>5.7519999999999998</c:v>
                </c:pt>
                <c:pt idx="5886">
                  <c:v>5.7519999999999998</c:v>
                </c:pt>
                <c:pt idx="5887">
                  <c:v>5.7519999999999998</c:v>
                </c:pt>
                <c:pt idx="5888">
                  <c:v>5.7519999999999998</c:v>
                </c:pt>
                <c:pt idx="5889">
                  <c:v>5.7519999999999998</c:v>
                </c:pt>
                <c:pt idx="5890">
                  <c:v>5.7519999999999998</c:v>
                </c:pt>
                <c:pt idx="5891">
                  <c:v>5.7519999999999998</c:v>
                </c:pt>
                <c:pt idx="5892">
                  <c:v>5.7519999999999998</c:v>
                </c:pt>
                <c:pt idx="5893">
                  <c:v>5.7519999999999998</c:v>
                </c:pt>
                <c:pt idx="5894">
                  <c:v>5.7519999999999998</c:v>
                </c:pt>
                <c:pt idx="5895">
                  <c:v>5.7519999999999998</c:v>
                </c:pt>
                <c:pt idx="5896">
                  <c:v>5.7519999999999998</c:v>
                </c:pt>
                <c:pt idx="5897">
                  <c:v>5.7519999999999998</c:v>
                </c:pt>
                <c:pt idx="5898">
                  <c:v>5.7519999999999998</c:v>
                </c:pt>
                <c:pt idx="5899">
                  <c:v>5.7519999999999998</c:v>
                </c:pt>
                <c:pt idx="5900">
                  <c:v>5.7519999999999998</c:v>
                </c:pt>
                <c:pt idx="5901">
                  <c:v>5.7519999999999998</c:v>
                </c:pt>
                <c:pt idx="5902">
                  <c:v>5.7519999999999998</c:v>
                </c:pt>
                <c:pt idx="5903">
                  <c:v>5.7519999999999998</c:v>
                </c:pt>
                <c:pt idx="5904">
                  <c:v>5.7519999999999998</c:v>
                </c:pt>
                <c:pt idx="5905">
                  <c:v>5.7519999999999998</c:v>
                </c:pt>
                <c:pt idx="5906">
                  <c:v>5.7519999999999998</c:v>
                </c:pt>
                <c:pt idx="5907">
                  <c:v>5.78</c:v>
                </c:pt>
                <c:pt idx="5908">
                  <c:v>5.7859999999999996</c:v>
                </c:pt>
                <c:pt idx="5909">
                  <c:v>5.7859999999999996</c:v>
                </c:pt>
                <c:pt idx="5910">
                  <c:v>5.7859999999999996</c:v>
                </c:pt>
                <c:pt idx="5911">
                  <c:v>5.7859999999999996</c:v>
                </c:pt>
                <c:pt idx="5912">
                  <c:v>5.7859999999999996</c:v>
                </c:pt>
                <c:pt idx="5913">
                  <c:v>5.7859999999999996</c:v>
                </c:pt>
                <c:pt idx="5914">
                  <c:v>5.7859999999999996</c:v>
                </c:pt>
                <c:pt idx="5915">
                  <c:v>5.7859999999999996</c:v>
                </c:pt>
                <c:pt idx="5916">
                  <c:v>5.7859999999999996</c:v>
                </c:pt>
                <c:pt idx="5917">
                  <c:v>5.7859999999999996</c:v>
                </c:pt>
                <c:pt idx="5918">
                  <c:v>5.7859999999999996</c:v>
                </c:pt>
                <c:pt idx="5919">
                  <c:v>5.7859999999999996</c:v>
                </c:pt>
                <c:pt idx="5920">
                  <c:v>5.7859999999999996</c:v>
                </c:pt>
                <c:pt idx="5921">
                  <c:v>5.7859999999999996</c:v>
                </c:pt>
                <c:pt idx="5922">
                  <c:v>5.7859999999999996</c:v>
                </c:pt>
                <c:pt idx="5923">
                  <c:v>5.7859999999999996</c:v>
                </c:pt>
                <c:pt idx="5924">
                  <c:v>5.7859999999999996</c:v>
                </c:pt>
                <c:pt idx="5925">
                  <c:v>5.7859999999999996</c:v>
                </c:pt>
                <c:pt idx="5926">
                  <c:v>5.7859999999999996</c:v>
                </c:pt>
                <c:pt idx="5927">
                  <c:v>5.7859999999999996</c:v>
                </c:pt>
                <c:pt idx="5928">
                  <c:v>5.7859999999999996</c:v>
                </c:pt>
                <c:pt idx="5929">
                  <c:v>5.7859999999999996</c:v>
                </c:pt>
                <c:pt idx="5930">
                  <c:v>5.7859999999999996</c:v>
                </c:pt>
                <c:pt idx="5931">
                  <c:v>5.7859999999999996</c:v>
                </c:pt>
                <c:pt idx="5932">
                  <c:v>5.7859999999999996</c:v>
                </c:pt>
                <c:pt idx="5933">
                  <c:v>5.7859999999999996</c:v>
                </c:pt>
                <c:pt idx="5934">
                  <c:v>5.7859999999999996</c:v>
                </c:pt>
                <c:pt idx="5935">
                  <c:v>5.7859999999999996</c:v>
                </c:pt>
                <c:pt idx="5936">
                  <c:v>5.7859999999999996</c:v>
                </c:pt>
                <c:pt idx="5937">
                  <c:v>5.7859999999999996</c:v>
                </c:pt>
                <c:pt idx="5938">
                  <c:v>5.8139999999999956</c:v>
                </c:pt>
                <c:pt idx="5939">
                  <c:v>5.8139999999999956</c:v>
                </c:pt>
                <c:pt idx="5940">
                  <c:v>5.8139999999999956</c:v>
                </c:pt>
                <c:pt idx="5941">
                  <c:v>5.8139999999999956</c:v>
                </c:pt>
                <c:pt idx="5942">
                  <c:v>5.8139999999999956</c:v>
                </c:pt>
                <c:pt idx="5943">
                  <c:v>5.8139999999999956</c:v>
                </c:pt>
                <c:pt idx="5944">
                  <c:v>5.8139999999999956</c:v>
                </c:pt>
                <c:pt idx="5945">
                  <c:v>5.8139999999999956</c:v>
                </c:pt>
                <c:pt idx="5946">
                  <c:v>5.8139999999999956</c:v>
                </c:pt>
                <c:pt idx="5947">
                  <c:v>5.8139999999999956</c:v>
                </c:pt>
                <c:pt idx="5948">
                  <c:v>5.8139999999999956</c:v>
                </c:pt>
                <c:pt idx="5949">
                  <c:v>5.8139999999999956</c:v>
                </c:pt>
                <c:pt idx="5950">
                  <c:v>5.8139999999999956</c:v>
                </c:pt>
                <c:pt idx="5951">
                  <c:v>5.8139999999999956</c:v>
                </c:pt>
                <c:pt idx="5952">
                  <c:v>5.8139999999999956</c:v>
                </c:pt>
                <c:pt idx="5953">
                  <c:v>5.8139999999999956</c:v>
                </c:pt>
                <c:pt idx="5954">
                  <c:v>5.8139999999999956</c:v>
                </c:pt>
                <c:pt idx="5955">
                  <c:v>5.8139999999999956</c:v>
                </c:pt>
                <c:pt idx="5956">
                  <c:v>5.8139999999999956</c:v>
                </c:pt>
                <c:pt idx="5957">
                  <c:v>5.8139999999999956</c:v>
                </c:pt>
                <c:pt idx="5958">
                  <c:v>5.8139999999999956</c:v>
                </c:pt>
                <c:pt idx="5959">
                  <c:v>5.8139999999999956</c:v>
                </c:pt>
                <c:pt idx="5960">
                  <c:v>5.8139999999999956</c:v>
                </c:pt>
                <c:pt idx="5961">
                  <c:v>5.8139999999999956</c:v>
                </c:pt>
                <c:pt idx="5962">
                  <c:v>5.8139999999999956</c:v>
                </c:pt>
                <c:pt idx="5963">
                  <c:v>5.84</c:v>
                </c:pt>
                <c:pt idx="5964">
                  <c:v>5.84</c:v>
                </c:pt>
                <c:pt idx="5965">
                  <c:v>5.84</c:v>
                </c:pt>
                <c:pt idx="5966">
                  <c:v>5.84</c:v>
                </c:pt>
                <c:pt idx="5967">
                  <c:v>5.84</c:v>
                </c:pt>
                <c:pt idx="5968">
                  <c:v>5.84</c:v>
                </c:pt>
                <c:pt idx="5969">
                  <c:v>5.84</c:v>
                </c:pt>
                <c:pt idx="5970">
                  <c:v>5.84</c:v>
                </c:pt>
                <c:pt idx="5971">
                  <c:v>5.84</c:v>
                </c:pt>
                <c:pt idx="5972">
                  <c:v>5.84</c:v>
                </c:pt>
                <c:pt idx="5973">
                  <c:v>5.84</c:v>
                </c:pt>
                <c:pt idx="5974">
                  <c:v>5.84</c:v>
                </c:pt>
                <c:pt idx="5975">
                  <c:v>5.84</c:v>
                </c:pt>
                <c:pt idx="5976">
                  <c:v>5.84</c:v>
                </c:pt>
                <c:pt idx="5977">
                  <c:v>5.84</c:v>
                </c:pt>
                <c:pt idx="5978">
                  <c:v>5.84</c:v>
                </c:pt>
                <c:pt idx="5979">
                  <c:v>5.84</c:v>
                </c:pt>
                <c:pt idx="5980">
                  <c:v>5.84</c:v>
                </c:pt>
                <c:pt idx="5981">
                  <c:v>5.84</c:v>
                </c:pt>
                <c:pt idx="5982">
                  <c:v>5.84</c:v>
                </c:pt>
                <c:pt idx="5983">
                  <c:v>5.84</c:v>
                </c:pt>
                <c:pt idx="5984">
                  <c:v>5.84</c:v>
                </c:pt>
                <c:pt idx="5985">
                  <c:v>5.8479999999999999</c:v>
                </c:pt>
                <c:pt idx="5986">
                  <c:v>5.8679999999999888</c:v>
                </c:pt>
                <c:pt idx="5987">
                  <c:v>5.8679999999999888</c:v>
                </c:pt>
                <c:pt idx="5988">
                  <c:v>5.8679999999999888</c:v>
                </c:pt>
                <c:pt idx="5989">
                  <c:v>5.8679999999999888</c:v>
                </c:pt>
                <c:pt idx="5990">
                  <c:v>5.8679999999999888</c:v>
                </c:pt>
                <c:pt idx="5991">
                  <c:v>5.8679999999999888</c:v>
                </c:pt>
                <c:pt idx="5992">
                  <c:v>5.8679999999999888</c:v>
                </c:pt>
                <c:pt idx="5993">
                  <c:v>5.8679999999999888</c:v>
                </c:pt>
                <c:pt idx="5994">
                  <c:v>5.8679999999999888</c:v>
                </c:pt>
                <c:pt idx="5995">
                  <c:v>5.8679999999999888</c:v>
                </c:pt>
                <c:pt idx="5996">
                  <c:v>5.8679999999999888</c:v>
                </c:pt>
                <c:pt idx="5997">
                  <c:v>5.8679999999999888</c:v>
                </c:pt>
                <c:pt idx="5998">
                  <c:v>5.8679999999999888</c:v>
                </c:pt>
                <c:pt idx="5999">
                  <c:v>5.8679999999999888</c:v>
                </c:pt>
                <c:pt idx="6000">
                  <c:v>5.8679999999999888</c:v>
                </c:pt>
                <c:pt idx="6001">
                  <c:v>5.8679999999999888</c:v>
                </c:pt>
                <c:pt idx="6002">
                  <c:v>5.8679999999999888</c:v>
                </c:pt>
                <c:pt idx="6003">
                  <c:v>5.8679999999999888</c:v>
                </c:pt>
                <c:pt idx="6004">
                  <c:v>5.8679999999999888</c:v>
                </c:pt>
                <c:pt idx="6005">
                  <c:v>5.8679999999999888</c:v>
                </c:pt>
                <c:pt idx="6006">
                  <c:v>5.8679999999999888</c:v>
                </c:pt>
                <c:pt idx="6007">
                  <c:v>5.8679999999999888</c:v>
                </c:pt>
                <c:pt idx="6008">
                  <c:v>5.8679999999999888</c:v>
                </c:pt>
                <c:pt idx="6009">
                  <c:v>5.8679999999999888</c:v>
                </c:pt>
                <c:pt idx="6010">
                  <c:v>5.9039999999999999</c:v>
                </c:pt>
                <c:pt idx="6011">
                  <c:v>5.9039999999999999</c:v>
                </c:pt>
                <c:pt idx="6012">
                  <c:v>5.9039999999999999</c:v>
                </c:pt>
                <c:pt idx="6013">
                  <c:v>5.9039999999999999</c:v>
                </c:pt>
                <c:pt idx="6014">
                  <c:v>5.9039999999999999</c:v>
                </c:pt>
                <c:pt idx="6015">
                  <c:v>5.9039999999999999</c:v>
                </c:pt>
                <c:pt idx="6016">
                  <c:v>5.9039999999999999</c:v>
                </c:pt>
                <c:pt idx="6017">
                  <c:v>5.9039999999999999</c:v>
                </c:pt>
                <c:pt idx="6018">
                  <c:v>5.9039999999999999</c:v>
                </c:pt>
                <c:pt idx="6019">
                  <c:v>5.9039999999999999</c:v>
                </c:pt>
                <c:pt idx="6020">
                  <c:v>5.9039999999999999</c:v>
                </c:pt>
                <c:pt idx="6021">
                  <c:v>5.9039999999999999</c:v>
                </c:pt>
                <c:pt idx="6022">
                  <c:v>5.9039999999999999</c:v>
                </c:pt>
                <c:pt idx="6023">
                  <c:v>5.9039999999999999</c:v>
                </c:pt>
                <c:pt idx="6024">
                  <c:v>5.9039999999999999</c:v>
                </c:pt>
                <c:pt idx="6025">
                  <c:v>5.9039999999999999</c:v>
                </c:pt>
                <c:pt idx="6026">
                  <c:v>5.9039999999999999</c:v>
                </c:pt>
                <c:pt idx="6027">
                  <c:v>5.9039999999999999</c:v>
                </c:pt>
                <c:pt idx="6028">
                  <c:v>5.9039999999999999</c:v>
                </c:pt>
                <c:pt idx="6029">
                  <c:v>5.9039999999999999</c:v>
                </c:pt>
                <c:pt idx="6030">
                  <c:v>5.9039999999999999</c:v>
                </c:pt>
                <c:pt idx="6031">
                  <c:v>5.9039999999999999</c:v>
                </c:pt>
                <c:pt idx="6032">
                  <c:v>5.9039999999999999</c:v>
                </c:pt>
                <c:pt idx="6033">
                  <c:v>5.9039999999999999</c:v>
                </c:pt>
                <c:pt idx="6034">
                  <c:v>5.9039999999999999</c:v>
                </c:pt>
                <c:pt idx="6035">
                  <c:v>5.9039999999999999</c:v>
                </c:pt>
                <c:pt idx="6036">
                  <c:v>5.9039999999999999</c:v>
                </c:pt>
                <c:pt idx="6037">
                  <c:v>5.9039999999999999</c:v>
                </c:pt>
                <c:pt idx="6038">
                  <c:v>5.9039999999999999</c:v>
                </c:pt>
                <c:pt idx="6039">
                  <c:v>5.9039999999999999</c:v>
                </c:pt>
                <c:pt idx="6040">
                  <c:v>5.9039999999999999</c:v>
                </c:pt>
                <c:pt idx="6041">
                  <c:v>5.9219999999999997</c:v>
                </c:pt>
                <c:pt idx="6042">
                  <c:v>5.9340000000000002</c:v>
                </c:pt>
                <c:pt idx="6043">
                  <c:v>5.9340000000000002</c:v>
                </c:pt>
                <c:pt idx="6044">
                  <c:v>5.9340000000000002</c:v>
                </c:pt>
                <c:pt idx="6045">
                  <c:v>5.9340000000000002</c:v>
                </c:pt>
                <c:pt idx="6046">
                  <c:v>5.9340000000000002</c:v>
                </c:pt>
                <c:pt idx="6047">
                  <c:v>5.9340000000000002</c:v>
                </c:pt>
                <c:pt idx="6048">
                  <c:v>5.9340000000000002</c:v>
                </c:pt>
                <c:pt idx="6049">
                  <c:v>5.9340000000000002</c:v>
                </c:pt>
                <c:pt idx="6050">
                  <c:v>5.9340000000000002</c:v>
                </c:pt>
                <c:pt idx="6051">
                  <c:v>5.9340000000000002</c:v>
                </c:pt>
                <c:pt idx="6052">
                  <c:v>5.9340000000000002</c:v>
                </c:pt>
                <c:pt idx="6053">
                  <c:v>5.9340000000000002</c:v>
                </c:pt>
                <c:pt idx="6054">
                  <c:v>5.9340000000000002</c:v>
                </c:pt>
                <c:pt idx="6055">
                  <c:v>5.9340000000000002</c:v>
                </c:pt>
                <c:pt idx="6056">
                  <c:v>5.9340000000000002</c:v>
                </c:pt>
                <c:pt idx="6057">
                  <c:v>5.9340000000000002</c:v>
                </c:pt>
                <c:pt idx="6058">
                  <c:v>5.9340000000000002</c:v>
                </c:pt>
                <c:pt idx="6059">
                  <c:v>5.9340000000000002</c:v>
                </c:pt>
                <c:pt idx="6060">
                  <c:v>5.9340000000000002</c:v>
                </c:pt>
                <c:pt idx="6061">
                  <c:v>5.9340000000000002</c:v>
                </c:pt>
                <c:pt idx="6062">
                  <c:v>5.9340000000000002</c:v>
                </c:pt>
                <c:pt idx="6063">
                  <c:v>5.9340000000000002</c:v>
                </c:pt>
                <c:pt idx="6064">
                  <c:v>5.9340000000000002</c:v>
                </c:pt>
                <c:pt idx="6065">
                  <c:v>5.9340000000000002</c:v>
                </c:pt>
                <c:pt idx="6066">
                  <c:v>5.9340000000000002</c:v>
                </c:pt>
                <c:pt idx="6067">
                  <c:v>5.9580000000000002</c:v>
                </c:pt>
                <c:pt idx="6068">
                  <c:v>5.9639999999999986</c:v>
                </c:pt>
                <c:pt idx="6069">
                  <c:v>5.9639999999999986</c:v>
                </c:pt>
                <c:pt idx="6070">
                  <c:v>5.9639999999999986</c:v>
                </c:pt>
                <c:pt idx="6071">
                  <c:v>5.9639999999999986</c:v>
                </c:pt>
                <c:pt idx="6072">
                  <c:v>5.9639999999999986</c:v>
                </c:pt>
                <c:pt idx="6073">
                  <c:v>5.9639999999999986</c:v>
                </c:pt>
                <c:pt idx="6074">
                  <c:v>5.9639999999999986</c:v>
                </c:pt>
                <c:pt idx="6075">
                  <c:v>5.9639999999999986</c:v>
                </c:pt>
                <c:pt idx="6076">
                  <c:v>5.9639999999999986</c:v>
                </c:pt>
                <c:pt idx="6077">
                  <c:v>5.9639999999999986</c:v>
                </c:pt>
                <c:pt idx="6078">
                  <c:v>5.9639999999999986</c:v>
                </c:pt>
                <c:pt idx="6079">
                  <c:v>5.9639999999999986</c:v>
                </c:pt>
                <c:pt idx="6080">
                  <c:v>5.9639999999999986</c:v>
                </c:pt>
                <c:pt idx="6081">
                  <c:v>5.9639999999999986</c:v>
                </c:pt>
                <c:pt idx="6082">
                  <c:v>5.9639999999999986</c:v>
                </c:pt>
                <c:pt idx="6083">
                  <c:v>5.9639999999999986</c:v>
                </c:pt>
                <c:pt idx="6084">
                  <c:v>5.9639999999999986</c:v>
                </c:pt>
                <c:pt idx="6085">
                  <c:v>5.9639999999999986</c:v>
                </c:pt>
                <c:pt idx="6086">
                  <c:v>5.9639999999999986</c:v>
                </c:pt>
                <c:pt idx="6087">
                  <c:v>5.9639999999999986</c:v>
                </c:pt>
                <c:pt idx="6088">
                  <c:v>5.9639999999999986</c:v>
                </c:pt>
                <c:pt idx="6089">
                  <c:v>5.9639999999999986</c:v>
                </c:pt>
                <c:pt idx="6090">
                  <c:v>5.9639999999999986</c:v>
                </c:pt>
                <c:pt idx="6091">
                  <c:v>5.9639999999999986</c:v>
                </c:pt>
                <c:pt idx="6092">
                  <c:v>5.9639999999999986</c:v>
                </c:pt>
                <c:pt idx="6093">
                  <c:v>5.99</c:v>
                </c:pt>
                <c:pt idx="6094">
                  <c:v>5.992</c:v>
                </c:pt>
                <c:pt idx="6095">
                  <c:v>5.992</c:v>
                </c:pt>
                <c:pt idx="6096">
                  <c:v>5.992</c:v>
                </c:pt>
                <c:pt idx="6097">
                  <c:v>5.992</c:v>
                </c:pt>
                <c:pt idx="6098">
                  <c:v>5.992</c:v>
                </c:pt>
                <c:pt idx="6099">
                  <c:v>5.992</c:v>
                </c:pt>
                <c:pt idx="6100">
                  <c:v>5.992</c:v>
                </c:pt>
                <c:pt idx="6101">
                  <c:v>5.992</c:v>
                </c:pt>
                <c:pt idx="6102">
                  <c:v>5.992</c:v>
                </c:pt>
                <c:pt idx="6103">
                  <c:v>5.992</c:v>
                </c:pt>
                <c:pt idx="6104">
                  <c:v>5.992</c:v>
                </c:pt>
                <c:pt idx="6105">
                  <c:v>5.992</c:v>
                </c:pt>
                <c:pt idx="6106">
                  <c:v>5.992</c:v>
                </c:pt>
                <c:pt idx="6107">
                  <c:v>5.992</c:v>
                </c:pt>
                <c:pt idx="6108">
                  <c:v>5.992</c:v>
                </c:pt>
                <c:pt idx="6109">
                  <c:v>5.992</c:v>
                </c:pt>
                <c:pt idx="6110">
                  <c:v>5.992</c:v>
                </c:pt>
                <c:pt idx="6111">
                  <c:v>5.992</c:v>
                </c:pt>
                <c:pt idx="6112">
                  <c:v>5.992</c:v>
                </c:pt>
                <c:pt idx="6113">
                  <c:v>5.992</c:v>
                </c:pt>
                <c:pt idx="6114">
                  <c:v>5.992</c:v>
                </c:pt>
                <c:pt idx="6115">
                  <c:v>5.992</c:v>
                </c:pt>
                <c:pt idx="6116">
                  <c:v>5.992</c:v>
                </c:pt>
                <c:pt idx="6117">
                  <c:v>5.992</c:v>
                </c:pt>
                <c:pt idx="6118">
                  <c:v>5.992</c:v>
                </c:pt>
                <c:pt idx="6119">
                  <c:v>6.016</c:v>
                </c:pt>
                <c:pt idx="6120">
                  <c:v>6.0179999999999998</c:v>
                </c:pt>
                <c:pt idx="6121">
                  <c:v>6.0179999999999998</c:v>
                </c:pt>
                <c:pt idx="6122">
                  <c:v>6.0179999999999998</c:v>
                </c:pt>
                <c:pt idx="6123">
                  <c:v>6.0179999999999998</c:v>
                </c:pt>
                <c:pt idx="6124">
                  <c:v>6.0179999999999998</c:v>
                </c:pt>
                <c:pt idx="6125">
                  <c:v>6.0179999999999998</c:v>
                </c:pt>
                <c:pt idx="6126">
                  <c:v>6.0179999999999998</c:v>
                </c:pt>
                <c:pt idx="6127">
                  <c:v>6.0179999999999998</c:v>
                </c:pt>
                <c:pt idx="6128">
                  <c:v>6.0179999999999998</c:v>
                </c:pt>
                <c:pt idx="6129">
                  <c:v>6.0179999999999998</c:v>
                </c:pt>
                <c:pt idx="6130">
                  <c:v>6.0179999999999998</c:v>
                </c:pt>
                <c:pt idx="6131">
                  <c:v>6.0179999999999998</c:v>
                </c:pt>
                <c:pt idx="6132">
                  <c:v>6.0179999999999998</c:v>
                </c:pt>
                <c:pt idx="6133">
                  <c:v>6.0179999999999998</c:v>
                </c:pt>
                <c:pt idx="6134">
                  <c:v>6.0179999999999998</c:v>
                </c:pt>
                <c:pt idx="6135">
                  <c:v>6.0179999999999998</c:v>
                </c:pt>
                <c:pt idx="6136">
                  <c:v>6.0179999999999998</c:v>
                </c:pt>
                <c:pt idx="6137">
                  <c:v>6.0179999999999998</c:v>
                </c:pt>
                <c:pt idx="6138">
                  <c:v>6.0179999999999998</c:v>
                </c:pt>
                <c:pt idx="6139">
                  <c:v>6.0179999999999998</c:v>
                </c:pt>
                <c:pt idx="6140">
                  <c:v>6.0179999999999998</c:v>
                </c:pt>
                <c:pt idx="6141">
                  <c:v>6.0179999999999998</c:v>
                </c:pt>
                <c:pt idx="6142">
                  <c:v>6.0359999999999996</c:v>
                </c:pt>
                <c:pt idx="6143">
                  <c:v>6.048</c:v>
                </c:pt>
                <c:pt idx="6144">
                  <c:v>6.048</c:v>
                </c:pt>
                <c:pt idx="6145">
                  <c:v>6.048</c:v>
                </c:pt>
                <c:pt idx="6146">
                  <c:v>6.048</c:v>
                </c:pt>
                <c:pt idx="6147">
                  <c:v>6.048</c:v>
                </c:pt>
                <c:pt idx="6148">
                  <c:v>6.048</c:v>
                </c:pt>
                <c:pt idx="6149">
                  <c:v>6.048</c:v>
                </c:pt>
                <c:pt idx="6150">
                  <c:v>6.048</c:v>
                </c:pt>
                <c:pt idx="6151">
                  <c:v>6.048</c:v>
                </c:pt>
                <c:pt idx="6152">
                  <c:v>6.048</c:v>
                </c:pt>
                <c:pt idx="6153">
                  <c:v>6.048</c:v>
                </c:pt>
                <c:pt idx="6154">
                  <c:v>6.048</c:v>
                </c:pt>
                <c:pt idx="6155">
                  <c:v>6.048</c:v>
                </c:pt>
                <c:pt idx="6156">
                  <c:v>6.048</c:v>
                </c:pt>
                <c:pt idx="6157">
                  <c:v>6.048</c:v>
                </c:pt>
                <c:pt idx="6158">
                  <c:v>6.048</c:v>
                </c:pt>
                <c:pt idx="6159">
                  <c:v>6.048</c:v>
                </c:pt>
                <c:pt idx="6160">
                  <c:v>6.048</c:v>
                </c:pt>
                <c:pt idx="6161">
                  <c:v>6.048</c:v>
                </c:pt>
                <c:pt idx="6162">
                  <c:v>6.048</c:v>
                </c:pt>
                <c:pt idx="6163">
                  <c:v>6.048</c:v>
                </c:pt>
                <c:pt idx="6164">
                  <c:v>6.048</c:v>
                </c:pt>
                <c:pt idx="6165">
                  <c:v>6.048</c:v>
                </c:pt>
                <c:pt idx="6166">
                  <c:v>6.048</c:v>
                </c:pt>
                <c:pt idx="6167">
                  <c:v>6.048</c:v>
                </c:pt>
                <c:pt idx="6168">
                  <c:v>6.048</c:v>
                </c:pt>
                <c:pt idx="6169">
                  <c:v>6.08</c:v>
                </c:pt>
                <c:pt idx="6170">
                  <c:v>6.08</c:v>
                </c:pt>
                <c:pt idx="6171">
                  <c:v>6.08</c:v>
                </c:pt>
                <c:pt idx="6172">
                  <c:v>6.08</c:v>
                </c:pt>
                <c:pt idx="6173">
                  <c:v>6.08</c:v>
                </c:pt>
                <c:pt idx="6174">
                  <c:v>6.08</c:v>
                </c:pt>
                <c:pt idx="6175">
                  <c:v>6.08</c:v>
                </c:pt>
                <c:pt idx="6176">
                  <c:v>6.08</c:v>
                </c:pt>
                <c:pt idx="6177">
                  <c:v>6.08</c:v>
                </c:pt>
                <c:pt idx="6178">
                  <c:v>6.08</c:v>
                </c:pt>
                <c:pt idx="6179">
                  <c:v>6.08</c:v>
                </c:pt>
                <c:pt idx="6180">
                  <c:v>6.08</c:v>
                </c:pt>
                <c:pt idx="6181">
                  <c:v>6.08</c:v>
                </c:pt>
                <c:pt idx="6182">
                  <c:v>6.08</c:v>
                </c:pt>
                <c:pt idx="6183">
                  <c:v>6.08</c:v>
                </c:pt>
                <c:pt idx="6184">
                  <c:v>6.08</c:v>
                </c:pt>
                <c:pt idx="6185">
                  <c:v>6.08</c:v>
                </c:pt>
                <c:pt idx="6186">
                  <c:v>6.08</c:v>
                </c:pt>
                <c:pt idx="6187">
                  <c:v>6.08</c:v>
                </c:pt>
                <c:pt idx="6188">
                  <c:v>6.08</c:v>
                </c:pt>
                <c:pt idx="6189">
                  <c:v>6.08</c:v>
                </c:pt>
                <c:pt idx="6190">
                  <c:v>6.08</c:v>
                </c:pt>
                <c:pt idx="6191">
                  <c:v>6.08</c:v>
                </c:pt>
                <c:pt idx="6192">
                  <c:v>6.08</c:v>
                </c:pt>
                <c:pt idx="6193">
                  <c:v>6.08</c:v>
                </c:pt>
                <c:pt idx="6194">
                  <c:v>6.08</c:v>
                </c:pt>
                <c:pt idx="6195">
                  <c:v>6.08</c:v>
                </c:pt>
                <c:pt idx="6196">
                  <c:v>6.0939999999999994</c:v>
                </c:pt>
                <c:pt idx="6197">
                  <c:v>6.1119999999999974</c:v>
                </c:pt>
                <c:pt idx="6198">
                  <c:v>6.1119999999999974</c:v>
                </c:pt>
                <c:pt idx="6199">
                  <c:v>6.1119999999999974</c:v>
                </c:pt>
                <c:pt idx="6200">
                  <c:v>6.1119999999999974</c:v>
                </c:pt>
                <c:pt idx="6201">
                  <c:v>6.1119999999999974</c:v>
                </c:pt>
                <c:pt idx="6202">
                  <c:v>6.1119999999999974</c:v>
                </c:pt>
                <c:pt idx="6203">
                  <c:v>6.1119999999999974</c:v>
                </c:pt>
                <c:pt idx="6204">
                  <c:v>6.1119999999999974</c:v>
                </c:pt>
                <c:pt idx="6205">
                  <c:v>6.1119999999999974</c:v>
                </c:pt>
                <c:pt idx="6206">
                  <c:v>6.1119999999999974</c:v>
                </c:pt>
                <c:pt idx="6207">
                  <c:v>6.1119999999999974</c:v>
                </c:pt>
                <c:pt idx="6208">
                  <c:v>6.1119999999999974</c:v>
                </c:pt>
                <c:pt idx="6209">
                  <c:v>6.1119999999999974</c:v>
                </c:pt>
                <c:pt idx="6210">
                  <c:v>6.1119999999999974</c:v>
                </c:pt>
                <c:pt idx="6211">
                  <c:v>6.1119999999999974</c:v>
                </c:pt>
                <c:pt idx="6212">
                  <c:v>6.1119999999999974</c:v>
                </c:pt>
                <c:pt idx="6213">
                  <c:v>6.1119999999999974</c:v>
                </c:pt>
                <c:pt idx="6214">
                  <c:v>6.1119999999999974</c:v>
                </c:pt>
                <c:pt idx="6215">
                  <c:v>6.1119999999999974</c:v>
                </c:pt>
                <c:pt idx="6216">
                  <c:v>6.1119999999999974</c:v>
                </c:pt>
                <c:pt idx="6217">
                  <c:v>6.1119999999999974</c:v>
                </c:pt>
                <c:pt idx="6218">
                  <c:v>6.1119999999999974</c:v>
                </c:pt>
                <c:pt idx="6219">
                  <c:v>6.1119999999999974</c:v>
                </c:pt>
                <c:pt idx="6220">
                  <c:v>6.1119999999999974</c:v>
                </c:pt>
                <c:pt idx="6221">
                  <c:v>6.1119999999999974</c:v>
                </c:pt>
                <c:pt idx="6222">
                  <c:v>6.1119999999999974</c:v>
                </c:pt>
                <c:pt idx="6223">
                  <c:v>6.1119999999999974</c:v>
                </c:pt>
                <c:pt idx="6224">
                  <c:v>6.1139999999999954</c:v>
                </c:pt>
                <c:pt idx="6225">
                  <c:v>6.1539999999999946</c:v>
                </c:pt>
                <c:pt idx="6226">
                  <c:v>6.1539999999999946</c:v>
                </c:pt>
                <c:pt idx="6227">
                  <c:v>6.1539999999999946</c:v>
                </c:pt>
                <c:pt idx="6228">
                  <c:v>6.1539999999999946</c:v>
                </c:pt>
                <c:pt idx="6229">
                  <c:v>6.1539999999999946</c:v>
                </c:pt>
                <c:pt idx="6230">
                  <c:v>6.1539999999999946</c:v>
                </c:pt>
                <c:pt idx="6231">
                  <c:v>6.1539999999999946</c:v>
                </c:pt>
                <c:pt idx="6232">
                  <c:v>6.1539999999999946</c:v>
                </c:pt>
                <c:pt idx="6233">
                  <c:v>6.1539999999999946</c:v>
                </c:pt>
                <c:pt idx="6234">
                  <c:v>6.1539999999999946</c:v>
                </c:pt>
                <c:pt idx="6235">
                  <c:v>6.1539999999999946</c:v>
                </c:pt>
                <c:pt idx="6236">
                  <c:v>6.1539999999999946</c:v>
                </c:pt>
                <c:pt idx="6237">
                  <c:v>6.1539999999999946</c:v>
                </c:pt>
                <c:pt idx="6238">
                  <c:v>6.1539999999999946</c:v>
                </c:pt>
                <c:pt idx="6239">
                  <c:v>6.1539999999999946</c:v>
                </c:pt>
                <c:pt idx="6240">
                  <c:v>6.1539999999999946</c:v>
                </c:pt>
                <c:pt idx="6241">
                  <c:v>6.1539999999999946</c:v>
                </c:pt>
                <c:pt idx="6242">
                  <c:v>6.1539999999999946</c:v>
                </c:pt>
                <c:pt idx="6243">
                  <c:v>6.1539999999999946</c:v>
                </c:pt>
                <c:pt idx="6244">
                  <c:v>6.1539999999999946</c:v>
                </c:pt>
                <c:pt idx="6245">
                  <c:v>6.1539999999999946</c:v>
                </c:pt>
                <c:pt idx="6246">
                  <c:v>6.1539999999999946</c:v>
                </c:pt>
                <c:pt idx="6247">
                  <c:v>6.1539999999999946</c:v>
                </c:pt>
                <c:pt idx="6248">
                  <c:v>6.1539999999999946</c:v>
                </c:pt>
                <c:pt idx="6249">
                  <c:v>6.1539999999999946</c:v>
                </c:pt>
                <c:pt idx="6250">
                  <c:v>6.1539999999999946</c:v>
                </c:pt>
                <c:pt idx="6251">
                  <c:v>6.1539999999999946</c:v>
                </c:pt>
                <c:pt idx="6252">
                  <c:v>6.1539999999999946</c:v>
                </c:pt>
                <c:pt idx="6253">
                  <c:v>6.1539999999999946</c:v>
                </c:pt>
                <c:pt idx="6254">
                  <c:v>6.1539999999999946</c:v>
                </c:pt>
                <c:pt idx="6255">
                  <c:v>6.1539999999999946</c:v>
                </c:pt>
                <c:pt idx="6256">
                  <c:v>6.1539999999999946</c:v>
                </c:pt>
                <c:pt idx="6257">
                  <c:v>6.1539999999999946</c:v>
                </c:pt>
                <c:pt idx="6258">
                  <c:v>6.1539999999999946</c:v>
                </c:pt>
                <c:pt idx="6259">
                  <c:v>6.1539999999999946</c:v>
                </c:pt>
                <c:pt idx="6260">
                  <c:v>6.18</c:v>
                </c:pt>
                <c:pt idx="6261">
                  <c:v>6.1919999999999966</c:v>
                </c:pt>
                <c:pt idx="6262">
                  <c:v>6.1919999999999966</c:v>
                </c:pt>
                <c:pt idx="6263">
                  <c:v>6.1919999999999966</c:v>
                </c:pt>
                <c:pt idx="6264">
                  <c:v>6.1919999999999966</c:v>
                </c:pt>
                <c:pt idx="6265">
                  <c:v>6.1919999999999966</c:v>
                </c:pt>
                <c:pt idx="6266">
                  <c:v>6.1919999999999966</c:v>
                </c:pt>
                <c:pt idx="6267">
                  <c:v>6.1919999999999966</c:v>
                </c:pt>
                <c:pt idx="6268">
                  <c:v>6.1919999999999966</c:v>
                </c:pt>
                <c:pt idx="6269">
                  <c:v>6.1919999999999966</c:v>
                </c:pt>
                <c:pt idx="6270">
                  <c:v>6.1919999999999966</c:v>
                </c:pt>
                <c:pt idx="6271">
                  <c:v>6.1919999999999966</c:v>
                </c:pt>
                <c:pt idx="6272">
                  <c:v>6.1919999999999966</c:v>
                </c:pt>
                <c:pt idx="6273">
                  <c:v>6.1919999999999966</c:v>
                </c:pt>
                <c:pt idx="6274">
                  <c:v>6.1919999999999966</c:v>
                </c:pt>
                <c:pt idx="6275">
                  <c:v>6.1919999999999966</c:v>
                </c:pt>
                <c:pt idx="6276">
                  <c:v>6.1919999999999966</c:v>
                </c:pt>
                <c:pt idx="6277">
                  <c:v>6.1919999999999966</c:v>
                </c:pt>
                <c:pt idx="6278">
                  <c:v>6.1919999999999966</c:v>
                </c:pt>
                <c:pt idx="6279">
                  <c:v>6.1919999999999966</c:v>
                </c:pt>
                <c:pt idx="6280">
                  <c:v>6.1919999999999966</c:v>
                </c:pt>
                <c:pt idx="6281">
                  <c:v>6.1919999999999966</c:v>
                </c:pt>
                <c:pt idx="6282">
                  <c:v>6.1919999999999966</c:v>
                </c:pt>
                <c:pt idx="6283">
                  <c:v>6.1919999999999966</c:v>
                </c:pt>
                <c:pt idx="6284">
                  <c:v>6.1919999999999966</c:v>
                </c:pt>
                <c:pt idx="6285">
                  <c:v>6.1919999999999966</c:v>
                </c:pt>
                <c:pt idx="6286">
                  <c:v>6.1919999999999966</c:v>
                </c:pt>
                <c:pt idx="6287">
                  <c:v>6.1919999999999966</c:v>
                </c:pt>
                <c:pt idx="6288">
                  <c:v>6.1919999999999966</c:v>
                </c:pt>
                <c:pt idx="6289">
                  <c:v>6.1919999999999966</c:v>
                </c:pt>
                <c:pt idx="6290">
                  <c:v>6.1919999999999966</c:v>
                </c:pt>
                <c:pt idx="6291">
                  <c:v>6.1919999999999966</c:v>
                </c:pt>
                <c:pt idx="6292">
                  <c:v>6.1919999999999966</c:v>
                </c:pt>
                <c:pt idx="6293">
                  <c:v>6.2239999999999984</c:v>
                </c:pt>
                <c:pt idx="6294">
                  <c:v>6.2239999999999984</c:v>
                </c:pt>
                <c:pt idx="6295">
                  <c:v>6.2239999999999984</c:v>
                </c:pt>
                <c:pt idx="6296">
                  <c:v>6.2239999999999984</c:v>
                </c:pt>
                <c:pt idx="6297">
                  <c:v>6.2239999999999984</c:v>
                </c:pt>
                <c:pt idx="6298">
                  <c:v>6.2239999999999984</c:v>
                </c:pt>
                <c:pt idx="6299">
                  <c:v>6.2239999999999984</c:v>
                </c:pt>
                <c:pt idx="6300">
                  <c:v>6.2239999999999984</c:v>
                </c:pt>
                <c:pt idx="6301">
                  <c:v>6.2239999999999984</c:v>
                </c:pt>
                <c:pt idx="6302">
                  <c:v>6.2239999999999984</c:v>
                </c:pt>
                <c:pt idx="6303">
                  <c:v>6.2239999999999984</c:v>
                </c:pt>
                <c:pt idx="6304">
                  <c:v>6.2239999999999984</c:v>
                </c:pt>
                <c:pt idx="6305">
                  <c:v>6.2239999999999984</c:v>
                </c:pt>
                <c:pt idx="6306">
                  <c:v>6.2239999999999984</c:v>
                </c:pt>
                <c:pt idx="6307">
                  <c:v>6.2239999999999984</c:v>
                </c:pt>
                <c:pt idx="6308">
                  <c:v>6.2239999999999984</c:v>
                </c:pt>
                <c:pt idx="6309">
                  <c:v>6.2239999999999984</c:v>
                </c:pt>
                <c:pt idx="6310">
                  <c:v>6.2239999999999984</c:v>
                </c:pt>
                <c:pt idx="6311">
                  <c:v>6.2239999999999984</c:v>
                </c:pt>
                <c:pt idx="6312">
                  <c:v>6.2239999999999984</c:v>
                </c:pt>
                <c:pt idx="6313">
                  <c:v>6.2239999999999984</c:v>
                </c:pt>
                <c:pt idx="6314">
                  <c:v>6.2239999999999984</c:v>
                </c:pt>
                <c:pt idx="6315">
                  <c:v>6.2239999999999984</c:v>
                </c:pt>
                <c:pt idx="6316">
                  <c:v>6.2239999999999984</c:v>
                </c:pt>
                <c:pt idx="6317">
                  <c:v>6.2239999999999984</c:v>
                </c:pt>
                <c:pt idx="6318">
                  <c:v>6.2239999999999984</c:v>
                </c:pt>
                <c:pt idx="6319">
                  <c:v>6.2239999999999984</c:v>
                </c:pt>
                <c:pt idx="6320">
                  <c:v>6.26</c:v>
                </c:pt>
                <c:pt idx="6321">
                  <c:v>6.26</c:v>
                </c:pt>
                <c:pt idx="6322">
                  <c:v>6.26</c:v>
                </c:pt>
                <c:pt idx="6323">
                  <c:v>6.26</c:v>
                </c:pt>
                <c:pt idx="6324">
                  <c:v>6.26</c:v>
                </c:pt>
                <c:pt idx="6325">
                  <c:v>6.26</c:v>
                </c:pt>
                <c:pt idx="6326">
                  <c:v>6.26</c:v>
                </c:pt>
                <c:pt idx="6327">
                  <c:v>6.26</c:v>
                </c:pt>
                <c:pt idx="6328">
                  <c:v>6.26</c:v>
                </c:pt>
                <c:pt idx="6329">
                  <c:v>6.26</c:v>
                </c:pt>
                <c:pt idx="6330">
                  <c:v>6.26</c:v>
                </c:pt>
                <c:pt idx="6331">
                  <c:v>6.26</c:v>
                </c:pt>
                <c:pt idx="6332">
                  <c:v>6.26</c:v>
                </c:pt>
                <c:pt idx="6333">
                  <c:v>6.26</c:v>
                </c:pt>
                <c:pt idx="6334">
                  <c:v>6.26</c:v>
                </c:pt>
                <c:pt idx="6335">
                  <c:v>6.26</c:v>
                </c:pt>
                <c:pt idx="6336">
                  <c:v>6.26</c:v>
                </c:pt>
                <c:pt idx="6337">
                  <c:v>6.26</c:v>
                </c:pt>
                <c:pt idx="6338">
                  <c:v>6.26</c:v>
                </c:pt>
                <c:pt idx="6339">
                  <c:v>6.26</c:v>
                </c:pt>
                <c:pt idx="6340">
                  <c:v>6.26</c:v>
                </c:pt>
                <c:pt idx="6341">
                  <c:v>6.26</c:v>
                </c:pt>
                <c:pt idx="6342">
                  <c:v>6.26</c:v>
                </c:pt>
                <c:pt idx="6343">
                  <c:v>6.26</c:v>
                </c:pt>
                <c:pt idx="6344">
                  <c:v>6.26</c:v>
                </c:pt>
                <c:pt idx="6345">
                  <c:v>6.26</c:v>
                </c:pt>
                <c:pt idx="6346">
                  <c:v>6.26</c:v>
                </c:pt>
                <c:pt idx="6347">
                  <c:v>6.26</c:v>
                </c:pt>
                <c:pt idx="6348">
                  <c:v>6.26</c:v>
                </c:pt>
                <c:pt idx="6349">
                  <c:v>6.26</c:v>
                </c:pt>
                <c:pt idx="6350">
                  <c:v>6.26</c:v>
                </c:pt>
                <c:pt idx="6351">
                  <c:v>6.2880000000000003</c:v>
                </c:pt>
                <c:pt idx="6352">
                  <c:v>6.2919999999999998</c:v>
                </c:pt>
                <c:pt idx="6353">
                  <c:v>6.2919999999999998</c:v>
                </c:pt>
                <c:pt idx="6354">
                  <c:v>6.2919999999999998</c:v>
                </c:pt>
                <c:pt idx="6355">
                  <c:v>6.2919999999999998</c:v>
                </c:pt>
                <c:pt idx="6356">
                  <c:v>6.2919999999999998</c:v>
                </c:pt>
                <c:pt idx="6357">
                  <c:v>6.2919999999999998</c:v>
                </c:pt>
                <c:pt idx="6358">
                  <c:v>6.2919999999999998</c:v>
                </c:pt>
                <c:pt idx="6359">
                  <c:v>6.2919999999999998</c:v>
                </c:pt>
                <c:pt idx="6360">
                  <c:v>6.2919999999999998</c:v>
                </c:pt>
                <c:pt idx="6361">
                  <c:v>6.2919999999999998</c:v>
                </c:pt>
                <c:pt idx="6362">
                  <c:v>6.2919999999999998</c:v>
                </c:pt>
                <c:pt idx="6363">
                  <c:v>6.2919999999999998</c:v>
                </c:pt>
                <c:pt idx="6364">
                  <c:v>6.2919999999999998</c:v>
                </c:pt>
                <c:pt idx="6365">
                  <c:v>6.2919999999999998</c:v>
                </c:pt>
                <c:pt idx="6366">
                  <c:v>6.2919999999999998</c:v>
                </c:pt>
                <c:pt idx="6367">
                  <c:v>6.2919999999999998</c:v>
                </c:pt>
                <c:pt idx="6368">
                  <c:v>6.2919999999999998</c:v>
                </c:pt>
                <c:pt idx="6369">
                  <c:v>6.2919999999999998</c:v>
                </c:pt>
                <c:pt idx="6370">
                  <c:v>6.2919999999999998</c:v>
                </c:pt>
                <c:pt idx="6371">
                  <c:v>6.2919999999999998</c:v>
                </c:pt>
                <c:pt idx="6372">
                  <c:v>6.2919999999999998</c:v>
                </c:pt>
                <c:pt idx="6373">
                  <c:v>6.2919999999999998</c:v>
                </c:pt>
                <c:pt idx="6374">
                  <c:v>6.2919999999999998</c:v>
                </c:pt>
                <c:pt idx="6375">
                  <c:v>6.2919999999999998</c:v>
                </c:pt>
                <c:pt idx="6376">
                  <c:v>6.2919999999999998</c:v>
                </c:pt>
                <c:pt idx="6377">
                  <c:v>6.2919999999999998</c:v>
                </c:pt>
                <c:pt idx="6378">
                  <c:v>6.3119999999999976</c:v>
                </c:pt>
                <c:pt idx="6379">
                  <c:v>6.3279999999999887</c:v>
                </c:pt>
                <c:pt idx="6380">
                  <c:v>6.3279999999999887</c:v>
                </c:pt>
                <c:pt idx="6381">
                  <c:v>6.3279999999999887</c:v>
                </c:pt>
                <c:pt idx="6382">
                  <c:v>6.3279999999999887</c:v>
                </c:pt>
                <c:pt idx="6383">
                  <c:v>6.3279999999999887</c:v>
                </c:pt>
                <c:pt idx="6384">
                  <c:v>6.3279999999999887</c:v>
                </c:pt>
                <c:pt idx="6385">
                  <c:v>6.3279999999999887</c:v>
                </c:pt>
                <c:pt idx="6386">
                  <c:v>6.3279999999999887</c:v>
                </c:pt>
                <c:pt idx="6387">
                  <c:v>6.3279999999999887</c:v>
                </c:pt>
                <c:pt idx="6388">
                  <c:v>6.3279999999999887</c:v>
                </c:pt>
                <c:pt idx="6389">
                  <c:v>6.3279999999999887</c:v>
                </c:pt>
                <c:pt idx="6390">
                  <c:v>6.3279999999999887</c:v>
                </c:pt>
                <c:pt idx="6391">
                  <c:v>6.3279999999999887</c:v>
                </c:pt>
                <c:pt idx="6392">
                  <c:v>6.3279999999999887</c:v>
                </c:pt>
                <c:pt idx="6393">
                  <c:v>6.3279999999999887</c:v>
                </c:pt>
                <c:pt idx="6394">
                  <c:v>6.3279999999999887</c:v>
                </c:pt>
                <c:pt idx="6395">
                  <c:v>6.3279999999999887</c:v>
                </c:pt>
                <c:pt idx="6396">
                  <c:v>6.3279999999999887</c:v>
                </c:pt>
                <c:pt idx="6397">
                  <c:v>6.3279999999999887</c:v>
                </c:pt>
                <c:pt idx="6398">
                  <c:v>6.3279999999999887</c:v>
                </c:pt>
                <c:pt idx="6399">
                  <c:v>6.3279999999999887</c:v>
                </c:pt>
                <c:pt idx="6400">
                  <c:v>6.3279999999999887</c:v>
                </c:pt>
                <c:pt idx="6401">
                  <c:v>6.3279999999999887</c:v>
                </c:pt>
                <c:pt idx="6402">
                  <c:v>6.3279999999999887</c:v>
                </c:pt>
                <c:pt idx="6403">
                  <c:v>6.3279999999999887</c:v>
                </c:pt>
                <c:pt idx="6404">
                  <c:v>6.3279999999999887</c:v>
                </c:pt>
                <c:pt idx="6405">
                  <c:v>6.3279999999999887</c:v>
                </c:pt>
                <c:pt idx="6406">
                  <c:v>6.3279999999999887</c:v>
                </c:pt>
                <c:pt idx="6407">
                  <c:v>6.3279999999999887</c:v>
                </c:pt>
                <c:pt idx="6408">
                  <c:v>6.3279999999999887</c:v>
                </c:pt>
                <c:pt idx="6409">
                  <c:v>6.3360000000000003</c:v>
                </c:pt>
                <c:pt idx="6410">
                  <c:v>6.3579999999999997</c:v>
                </c:pt>
                <c:pt idx="6411">
                  <c:v>6.3579999999999997</c:v>
                </c:pt>
                <c:pt idx="6412">
                  <c:v>6.3579999999999997</c:v>
                </c:pt>
                <c:pt idx="6413">
                  <c:v>6.3579999999999997</c:v>
                </c:pt>
                <c:pt idx="6414">
                  <c:v>6.3579999999999997</c:v>
                </c:pt>
                <c:pt idx="6415">
                  <c:v>6.3579999999999997</c:v>
                </c:pt>
                <c:pt idx="6416">
                  <c:v>6.3579999999999997</c:v>
                </c:pt>
                <c:pt idx="6417">
                  <c:v>6.3579999999999997</c:v>
                </c:pt>
                <c:pt idx="6418">
                  <c:v>6.3579999999999997</c:v>
                </c:pt>
                <c:pt idx="6419">
                  <c:v>6.3579999999999997</c:v>
                </c:pt>
                <c:pt idx="6420">
                  <c:v>6.3579999999999997</c:v>
                </c:pt>
                <c:pt idx="6421">
                  <c:v>6.3579999999999997</c:v>
                </c:pt>
                <c:pt idx="6422">
                  <c:v>6.3579999999999997</c:v>
                </c:pt>
                <c:pt idx="6423">
                  <c:v>6.3579999999999997</c:v>
                </c:pt>
                <c:pt idx="6424">
                  <c:v>6.3579999999999997</c:v>
                </c:pt>
                <c:pt idx="6425">
                  <c:v>6.3579999999999997</c:v>
                </c:pt>
                <c:pt idx="6426">
                  <c:v>6.3579999999999997</c:v>
                </c:pt>
                <c:pt idx="6427">
                  <c:v>6.3579999999999997</c:v>
                </c:pt>
                <c:pt idx="6428">
                  <c:v>6.3579999999999997</c:v>
                </c:pt>
                <c:pt idx="6429">
                  <c:v>6.3579999999999997</c:v>
                </c:pt>
                <c:pt idx="6430">
                  <c:v>6.3579999999999997</c:v>
                </c:pt>
                <c:pt idx="6431">
                  <c:v>6.3579999999999997</c:v>
                </c:pt>
                <c:pt idx="6432">
                  <c:v>6.3579999999999997</c:v>
                </c:pt>
                <c:pt idx="6433">
                  <c:v>6.3579999999999997</c:v>
                </c:pt>
                <c:pt idx="6434">
                  <c:v>6.3579999999999997</c:v>
                </c:pt>
                <c:pt idx="6435">
                  <c:v>6.3919999999999986</c:v>
                </c:pt>
                <c:pt idx="6436">
                  <c:v>6.3919999999999986</c:v>
                </c:pt>
                <c:pt idx="6437">
                  <c:v>6.3919999999999986</c:v>
                </c:pt>
                <c:pt idx="6438">
                  <c:v>6.3919999999999986</c:v>
                </c:pt>
                <c:pt idx="6439">
                  <c:v>6.3919999999999986</c:v>
                </c:pt>
                <c:pt idx="6440">
                  <c:v>6.3919999999999986</c:v>
                </c:pt>
                <c:pt idx="6441">
                  <c:v>6.3919999999999986</c:v>
                </c:pt>
                <c:pt idx="6442">
                  <c:v>6.3919999999999986</c:v>
                </c:pt>
                <c:pt idx="6443">
                  <c:v>6.3919999999999986</c:v>
                </c:pt>
                <c:pt idx="6444">
                  <c:v>6.3919999999999986</c:v>
                </c:pt>
                <c:pt idx="6445">
                  <c:v>6.3919999999999986</c:v>
                </c:pt>
                <c:pt idx="6446">
                  <c:v>6.3919999999999986</c:v>
                </c:pt>
                <c:pt idx="6447">
                  <c:v>6.3919999999999986</c:v>
                </c:pt>
                <c:pt idx="6448">
                  <c:v>6.3919999999999986</c:v>
                </c:pt>
                <c:pt idx="6449">
                  <c:v>6.3919999999999986</c:v>
                </c:pt>
                <c:pt idx="6450">
                  <c:v>6.3919999999999986</c:v>
                </c:pt>
                <c:pt idx="6451">
                  <c:v>6.3919999999999986</c:v>
                </c:pt>
                <c:pt idx="6452">
                  <c:v>6.3919999999999986</c:v>
                </c:pt>
                <c:pt idx="6453">
                  <c:v>6.3919999999999986</c:v>
                </c:pt>
                <c:pt idx="6454">
                  <c:v>6.3919999999999986</c:v>
                </c:pt>
                <c:pt idx="6455">
                  <c:v>6.3919999999999986</c:v>
                </c:pt>
                <c:pt idx="6456">
                  <c:v>6.3919999999999986</c:v>
                </c:pt>
                <c:pt idx="6457">
                  <c:v>6.3919999999999986</c:v>
                </c:pt>
                <c:pt idx="6458">
                  <c:v>6.3919999999999986</c:v>
                </c:pt>
                <c:pt idx="6459">
                  <c:v>6.3919999999999986</c:v>
                </c:pt>
                <c:pt idx="6460">
                  <c:v>6.3919999999999986</c:v>
                </c:pt>
                <c:pt idx="6461">
                  <c:v>6.3919999999999986</c:v>
                </c:pt>
                <c:pt idx="6462">
                  <c:v>6.3919999999999986</c:v>
                </c:pt>
                <c:pt idx="6463">
                  <c:v>6.3919999999999986</c:v>
                </c:pt>
                <c:pt idx="6464">
                  <c:v>6.3919999999999986</c:v>
                </c:pt>
                <c:pt idx="6465">
                  <c:v>6.4239999999999986</c:v>
                </c:pt>
                <c:pt idx="6466">
                  <c:v>6.4239999999999986</c:v>
                </c:pt>
                <c:pt idx="6467">
                  <c:v>6.4239999999999986</c:v>
                </c:pt>
                <c:pt idx="6468">
                  <c:v>6.4239999999999986</c:v>
                </c:pt>
                <c:pt idx="6469">
                  <c:v>6.4239999999999986</c:v>
                </c:pt>
                <c:pt idx="6470">
                  <c:v>6.4239999999999986</c:v>
                </c:pt>
                <c:pt idx="6471">
                  <c:v>6.4239999999999986</c:v>
                </c:pt>
                <c:pt idx="6472">
                  <c:v>6.4239999999999986</c:v>
                </c:pt>
                <c:pt idx="6473">
                  <c:v>6.4239999999999986</c:v>
                </c:pt>
                <c:pt idx="6474">
                  <c:v>6.4239999999999986</c:v>
                </c:pt>
                <c:pt idx="6475">
                  <c:v>6.4239999999999986</c:v>
                </c:pt>
                <c:pt idx="6476">
                  <c:v>6.4239999999999986</c:v>
                </c:pt>
                <c:pt idx="6477">
                  <c:v>6.4239999999999986</c:v>
                </c:pt>
                <c:pt idx="6478">
                  <c:v>6.4239999999999986</c:v>
                </c:pt>
                <c:pt idx="6479">
                  <c:v>6.4239999999999986</c:v>
                </c:pt>
                <c:pt idx="6480">
                  <c:v>6.4239999999999986</c:v>
                </c:pt>
                <c:pt idx="6481">
                  <c:v>6.4239999999999986</c:v>
                </c:pt>
                <c:pt idx="6482">
                  <c:v>6.4239999999999986</c:v>
                </c:pt>
                <c:pt idx="6483">
                  <c:v>6.4239999999999986</c:v>
                </c:pt>
                <c:pt idx="6484">
                  <c:v>6.4239999999999986</c:v>
                </c:pt>
                <c:pt idx="6485">
                  <c:v>6.4239999999999986</c:v>
                </c:pt>
                <c:pt idx="6486">
                  <c:v>6.4239999999999986</c:v>
                </c:pt>
                <c:pt idx="6487">
                  <c:v>6.4239999999999986</c:v>
                </c:pt>
                <c:pt idx="6488">
                  <c:v>6.4239999999999986</c:v>
                </c:pt>
                <c:pt idx="6489">
                  <c:v>6.4239999999999986</c:v>
                </c:pt>
                <c:pt idx="6490">
                  <c:v>6.4239999999999986</c:v>
                </c:pt>
                <c:pt idx="6491">
                  <c:v>6.4239999999999986</c:v>
                </c:pt>
                <c:pt idx="6492">
                  <c:v>6.4239999999999986</c:v>
                </c:pt>
                <c:pt idx="6493">
                  <c:v>6.4420000000000002</c:v>
                </c:pt>
                <c:pt idx="6494">
                  <c:v>6.4420000000000002</c:v>
                </c:pt>
                <c:pt idx="6495">
                  <c:v>6.4420000000000002</c:v>
                </c:pt>
                <c:pt idx="6496">
                  <c:v>6.4420000000000002</c:v>
                </c:pt>
                <c:pt idx="6497">
                  <c:v>6.4420000000000002</c:v>
                </c:pt>
                <c:pt idx="6498">
                  <c:v>6.4420000000000002</c:v>
                </c:pt>
                <c:pt idx="6499">
                  <c:v>6.4420000000000002</c:v>
                </c:pt>
                <c:pt idx="6500">
                  <c:v>6.4420000000000002</c:v>
                </c:pt>
                <c:pt idx="6501">
                  <c:v>6.4420000000000002</c:v>
                </c:pt>
                <c:pt idx="6502">
                  <c:v>6.4420000000000002</c:v>
                </c:pt>
                <c:pt idx="6503">
                  <c:v>6.4420000000000002</c:v>
                </c:pt>
                <c:pt idx="6504">
                  <c:v>6.4420000000000002</c:v>
                </c:pt>
                <c:pt idx="6505">
                  <c:v>6.4420000000000002</c:v>
                </c:pt>
                <c:pt idx="6506">
                  <c:v>6.4420000000000002</c:v>
                </c:pt>
                <c:pt idx="6507">
                  <c:v>6.4539999999999997</c:v>
                </c:pt>
                <c:pt idx="6508">
                  <c:v>6.4539999999999997</c:v>
                </c:pt>
                <c:pt idx="6509">
                  <c:v>6.4539999999999997</c:v>
                </c:pt>
                <c:pt idx="6510">
                  <c:v>6.4539999999999997</c:v>
                </c:pt>
                <c:pt idx="6511">
                  <c:v>6.4539999999999997</c:v>
                </c:pt>
                <c:pt idx="6512">
                  <c:v>6.4539999999999997</c:v>
                </c:pt>
                <c:pt idx="6513">
                  <c:v>6.4539999999999997</c:v>
                </c:pt>
                <c:pt idx="6514">
                  <c:v>6.4539999999999997</c:v>
                </c:pt>
                <c:pt idx="6515">
                  <c:v>6.4539999999999997</c:v>
                </c:pt>
                <c:pt idx="6516">
                  <c:v>6.4539999999999997</c:v>
                </c:pt>
                <c:pt idx="6517">
                  <c:v>6.4539999999999997</c:v>
                </c:pt>
                <c:pt idx="6518">
                  <c:v>6.468</c:v>
                </c:pt>
                <c:pt idx="6519">
                  <c:v>6.48</c:v>
                </c:pt>
                <c:pt idx="6520">
                  <c:v>6.48</c:v>
                </c:pt>
                <c:pt idx="6521">
                  <c:v>6.48</c:v>
                </c:pt>
                <c:pt idx="6522">
                  <c:v>6.48</c:v>
                </c:pt>
                <c:pt idx="6523">
                  <c:v>6.48</c:v>
                </c:pt>
                <c:pt idx="6524">
                  <c:v>6.48</c:v>
                </c:pt>
                <c:pt idx="6525">
                  <c:v>6.48</c:v>
                </c:pt>
                <c:pt idx="6526">
                  <c:v>6.48</c:v>
                </c:pt>
                <c:pt idx="6527">
                  <c:v>6.48</c:v>
                </c:pt>
                <c:pt idx="6528">
                  <c:v>6.48</c:v>
                </c:pt>
                <c:pt idx="6529">
                  <c:v>6.48</c:v>
                </c:pt>
                <c:pt idx="6530">
                  <c:v>6.48</c:v>
                </c:pt>
                <c:pt idx="6531">
                  <c:v>6.48</c:v>
                </c:pt>
                <c:pt idx="6532">
                  <c:v>6.48</c:v>
                </c:pt>
                <c:pt idx="6533">
                  <c:v>6.48</c:v>
                </c:pt>
                <c:pt idx="6534">
                  <c:v>6.48</c:v>
                </c:pt>
                <c:pt idx="6535">
                  <c:v>6.48</c:v>
                </c:pt>
                <c:pt idx="6536">
                  <c:v>6.48</c:v>
                </c:pt>
                <c:pt idx="6537">
                  <c:v>6.48</c:v>
                </c:pt>
                <c:pt idx="6538">
                  <c:v>6.48</c:v>
                </c:pt>
                <c:pt idx="6539">
                  <c:v>6.48</c:v>
                </c:pt>
                <c:pt idx="6540">
                  <c:v>6.48</c:v>
                </c:pt>
                <c:pt idx="6541">
                  <c:v>6.48</c:v>
                </c:pt>
                <c:pt idx="6542">
                  <c:v>6.48</c:v>
                </c:pt>
                <c:pt idx="6543">
                  <c:v>6.5119999999999996</c:v>
                </c:pt>
                <c:pt idx="6544">
                  <c:v>6.5119999999999996</c:v>
                </c:pt>
                <c:pt idx="6545">
                  <c:v>6.5119999999999996</c:v>
                </c:pt>
                <c:pt idx="6546">
                  <c:v>6.5119999999999996</c:v>
                </c:pt>
                <c:pt idx="6547">
                  <c:v>6.5119999999999996</c:v>
                </c:pt>
                <c:pt idx="6548">
                  <c:v>6.5119999999999996</c:v>
                </c:pt>
                <c:pt idx="6549">
                  <c:v>6.5119999999999996</c:v>
                </c:pt>
                <c:pt idx="6550">
                  <c:v>6.5119999999999996</c:v>
                </c:pt>
                <c:pt idx="6551">
                  <c:v>6.5119999999999996</c:v>
                </c:pt>
                <c:pt idx="6552">
                  <c:v>6.5119999999999996</c:v>
                </c:pt>
                <c:pt idx="6553">
                  <c:v>6.5119999999999996</c:v>
                </c:pt>
                <c:pt idx="6554">
                  <c:v>6.5119999999999996</c:v>
                </c:pt>
                <c:pt idx="6555">
                  <c:v>6.5119999999999996</c:v>
                </c:pt>
                <c:pt idx="6556">
                  <c:v>6.5119999999999996</c:v>
                </c:pt>
                <c:pt idx="6557">
                  <c:v>6.5119999999999996</c:v>
                </c:pt>
                <c:pt idx="6558">
                  <c:v>6.5119999999999996</c:v>
                </c:pt>
                <c:pt idx="6559">
                  <c:v>6.5119999999999996</c:v>
                </c:pt>
                <c:pt idx="6560">
                  <c:v>6.5119999999999996</c:v>
                </c:pt>
                <c:pt idx="6561">
                  <c:v>6.5119999999999996</c:v>
                </c:pt>
                <c:pt idx="6562">
                  <c:v>6.5119999999999996</c:v>
                </c:pt>
                <c:pt idx="6563">
                  <c:v>6.5119999999999996</c:v>
                </c:pt>
                <c:pt idx="6564">
                  <c:v>6.5119999999999996</c:v>
                </c:pt>
                <c:pt idx="6565">
                  <c:v>6.5119999999999996</c:v>
                </c:pt>
                <c:pt idx="6566">
                  <c:v>6.5119999999999996</c:v>
                </c:pt>
                <c:pt idx="6567">
                  <c:v>6.5119999999999996</c:v>
                </c:pt>
                <c:pt idx="6568">
                  <c:v>6.5119999999999996</c:v>
                </c:pt>
                <c:pt idx="6569">
                  <c:v>6.5119999999999996</c:v>
                </c:pt>
                <c:pt idx="6570">
                  <c:v>6.5119999999999996</c:v>
                </c:pt>
                <c:pt idx="6571">
                  <c:v>6.5239999999999956</c:v>
                </c:pt>
                <c:pt idx="6572">
                  <c:v>6.53</c:v>
                </c:pt>
                <c:pt idx="6573">
                  <c:v>6.53</c:v>
                </c:pt>
                <c:pt idx="6574">
                  <c:v>6.53</c:v>
                </c:pt>
                <c:pt idx="6575">
                  <c:v>6.53</c:v>
                </c:pt>
                <c:pt idx="6576">
                  <c:v>6.53</c:v>
                </c:pt>
                <c:pt idx="6577">
                  <c:v>6.53</c:v>
                </c:pt>
                <c:pt idx="6578">
                  <c:v>6.53</c:v>
                </c:pt>
                <c:pt idx="6579">
                  <c:v>6.53</c:v>
                </c:pt>
                <c:pt idx="6580">
                  <c:v>6.53</c:v>
                </c:pt>
                <c:pt idx="6581">
                  <c:v>6.53</c:v>
                </c:pt>
                <c:pt idx="6582">
                  <c:v>6.53</c:v>
                </c:pt>
                <c:pt idx="6583">
                  <c:v>6.53</c:v>
                </c:pt>
                <c:pt idx="6584">
                  <c:v>6.53</c:v>
                </c:pt>
                <c:pt idx="6585">
                  <c:v>6.53</c:v>
                </c:pt>
                <c:pt idx="6586">
                  <c:v>6.5539999999999976</c:v>
                </c:pt>
                <c:pt idx="6587">
                  <c:v>6.5539999999999976</c:v>
                </c:pt>
                <c:pt idx="6588">
                  <c:v>6.5539999999999976</c:v>
                </c:pt>
                <c:pt idx="6589">
                  <c:v>6.5539999999999976</c:v>
                </c:pt>
                <c:pt idx="6590">
                  <c:v>6.5539999999999976</c:v>
                </c:pt>
                <c:pt idx="6591">
                  <c:v>6.5539999999999976</c:v>
                </c:pt>
                <c:pt idx="6592">
                  <c:v>6.5539999999999976</c:v>
                </c:pt>
                <c:pt idx="6593">
                  <c:v>6.5539999999999976</c:v>
                </c:pt>
                <c:pt idx="6594">
                  <c:v>6.5539999999999976</c:v>
                </c:pt>
                <c:pt idx="6595">
                  <c:v>6.5539999999999976</c:v>
                </c:pt>
                <c:pt idx="6596">
                  <c:v>6.5539999999999976</c:v>
                </c:pt>
                <c:pt idx="6597">
                  <c:v>6.5539999999999976</c:v>
                </c:pt>
                <c:pt idx="6598">
                  <c:v>6.5539999999999976</c:v>
                </c:pt>
                <c:pt idx="6599">
                  <c:v>6.5539999999999976</c:v>
                </c:pt>
                <c:pt idx="6600">
                  <c:v>6.5539999999999976</c:v>
                </c:pt>
                <c:pt idx="6601">
                  <c:v>6.5539999999999976</c:v>
                </c:pt>
                <c:pt idx="6602">
                  <c:v>6.5539999999999976</c:v>
                </c:pt>
                <c:pt idx="6603">
                  <c:v>6.5539999999999976</c:v>
                </c:pt>
                <c:pt idx="6604">
                  <c:v>6.5539999999999976</c:v>
                </c:pt>
                <c:pt idx="6605">
                  <c:v>6.5539999999999976</c:v>
                </c:pt>
                <c:pt idx="6606">
                  <c:v>6.5539999999999976</c:v>
                </c:pt>
                <c:pt idx="6607">
                  <c:v>6.5539999999999976</c:v>
                </c:pt>
                <c:pt idx="6608">
                  <c:v>6.5619999999999976</c:v>
                </c:pt>
                <c:pt idx="6609">
                  <c:v>6.58</c:v>
                </c:pt>
                <c:pt idx="6610">
                  <c:v>6.58</c:v>
                </c:pt>
                <c:pt idx="6611">
                  <c:v>6.58</c:v>
                </c:pt>
                <c:pt idx="6612">
                  <c:v>6.58</c:v>
                </c:pt>
                <c:pt idx="6613">
                  <c:v>6.58</c:v>
                </c:pt>
                <c:pt idx="6614">
                  <c:v>6.58</c:v>
                </c:pt>
                <c:pt idx="6615">
                  <c:v>6.58</c:v>
                </c:pt>
                <c:pt idx="6616">
                  <c:v>6.58</c:v>
                </c:pt>
                <c:pt idx="6617">
                  <c:v>6.58</c:v>
                </c:pt>
                <c:pt idx="6618">
                  <c:v>6.58</c:v>
                </c:pt>
                <c:pt idx="6619">
                  <c:v>6.58</c:v>
                </c:pt>
                <c:pt idx="6620">
                  <c:v>6.58</c:v>
                </c:pt>
                <c:pt idx="6621">
                  <c:v>6.58</c:v>
                </c:pt>
                <c:pt idx="6622">
                  <c:v>6.58</c:v>
                </c:pt>
                <c:pt idx="6623">
                  <c:v>6.58</c:v>
                </c:pt>
                <c:pt idx="6624">
                  <c:v>6.58</c:v>
                </c:pt>
                <c:pt idx="6625">
                  <c:v>6.58</c:v>
                </c:pt>
                <c:pt idx="6626">
                  <c:v>6.58</c:v>
                </c:pt>
                <c:pt idx="6627">
                  <c:v>6.58</c:v>
                </c:pt>
                <c:pt idx="6628">
                  <c:v>6.58</c:v>
                </c:pt>
                <c:pt idx="6629">
                  <c:v>6.58</c:v>
                </c:pt>
                <c:pt idx="6630">
                  <c:v>6.58</c:v>
                </c:pt>
                <c:pt idx="6631">
                  <c:v>6.58</c:v>
                </c:pt>
                <c:pt idx="6632">
                  <c:v>6.6139999999999937</c:v>
                </c:pt>
                <c:pt idx="6633">
                  <c:v>6.6139999999999937</c:v>
                </c:pt>
                <c:pt idx="6634">
                  <c:v>6.6139999999999937</c:v>
                </c:pt>
                <c:pt idx="6635">
                  <c:v>6.6139999999999937</c:v>
                </c:pt>
                <c:pt idx="6636">
                  <c:v>6.6139999999999937</c:v>
                </c:pt>
                <c:pt idx="6637">
                  <c:v>6.6139999999999937</c:v>
                </c:pt>
                <c:pt idx="6638">
                  <c:v>6.6139999999999937</c:v>
                </c:pt>
                <c:pt idx="6639">
                  <c:v>6.6139999999999937</c:v>
                </c:pt>
                <c:pt idx="6640">
                  <c:v>6.6139999999999937</c:v>
                </c:pt>
                <c:pt idx="6641">
                  <c:v>6.6139999999999937</c:v>
                </c:pt>
                <c:pt idx="6642">
                  <c:v>6.6139999999999937</c:v>
                </c:pt>
                <c:pt idx="6643">
                  <c:v>6.6139999999999937</c:v>
                </c:pt>
                <c:pt idx="6644">
                  <c:v>6.6139999999999937</c:v>
                </c:pt>
                <c:pt idx="6645">
                  <c:v>6.6139999999999937</c:v>
                </c:pt>
                <c:pt idx="6646">
                  <c:v>6.6139999999999937</c:v>
                </c:pt>
                <c:pt idx="6647">
                  <c:v>6.6139999999999937</c:v>
                </c:pt>
                <c:pt idx="6648">
                  <c:v>6.6139999999999937</c:v>
                </c:pt>
                <c:pt idx="6649">
                  <c:v>6.6139999999999937</c:v>
                </c:pt>
                <c:pt idx="6650">
                  <c:v>6.6139999999999937</c:v>
                </c:pt>
                <c:pt idx="6651">
                  <c:v>6.6139999999999937</c:v>
                </c:pt>
                <c:pt idx="6652">
                  <c:v>6.6139999999999937</c:v>
                </c:pt>
                <c:pt idx="6653">
                  <c:v>6.6139999999999937</c:v>
                </c:pt>
                <c:pt idx="6654">
                  <c:v>6.6139999999999937</c:v>
                </c:pt>
                <c:pt idx="6655">
                  <c:v>6.6139999999999937</c:v>
                </c:pt>
                <c:pt idx="6656">
                  <c:v>6.6139999999999937</c:v>
                </c:pt>
                <c:pt idx="6657">
                  <c:v>6.6139999999999937</c:v>
                </c:pt>
                <c:pt idx="6658">
                  <c:v>6.6139999999999937</c:v>
                </c:pt>
                <c:pt idx="6659">
                  <c:v>6.6139999999999937</c:v>
                </c:pt>
                <c:pt idx="6660">
                  <c:v>6.6139999999999937</c:v>
                </c:pt>
                <c:pt idx="6661">
                  <c:v>6.6139999999999937</c:v>
                </c:pt>
                <c:pt idx="6662">
                  <c:v>6.6319999999999997</c:v>
                </c:pt>
                <c:pt idx="6663">
                  <c:v>6.6479999999999997</c:v>
                </c:pt>
                <c:pt idx="6664">
                  <c:v>6.6479999999999997</c:v>
                </c:pt>
                <c:pt idx="6665">
                  <c:v>6.6479999999999997</c:v>
                </c:pt>
                <c:pt idx="6666">
                  <c:v>6.6479999999999997</c:v>
                </c:pt>
                <c:pt idx="6667">
                  <c:v>6.6479999999999997</c:v>
                </c:pt>
                <c:pt idx="6668">
                  <c:v>6.6479999999999997</c:v>
                </c:pt>
                <c:pt idx="6669">
                  <c:v>6.6479999999999997</c:v>
                </c:pt>
                <c:pt idx="6670">
                  <c:v>6.6479999999999997</c:v>
                </c:pt>
                <c:pt idx="6671">
                  <c:v>6.6479999999999997</c:v>
                </c:pt>
                <c:pt idx="6672">
                  <c:v>6.6479999999999997</c:v>
                </c:pt>
                <c:pt idx="6673">
                  <c:v>6.6479999999999997</c:v>
                </c:pt>
                <c:pt idx="6674">
                  <c:v>6.6479999999999997</c:v>
                </c:pt>
                <c:pt idx="6675">
                  <c:v>6.6479999999999997</c:v>
                </c:pt>
                <c:pt idx="6676">
                  <c:v>6.6479999999999997</c:v>
                </c:pt>
                <c:pt idx="6677">
                  <c:v>6.6479999999999997</c:v>
                </c:pt>
                <c:pt idx="6678">
                  <c:v>6.6479999999999997</c:v>
                </c:pt>
                <c:pt idx="6679">
                  <c:v>6.6479999999999997</c:v>
                </c:pt>
                <c:pt idx="6680">
                  <c:v>6.6479999999999997</c:v>
                </c:pt>
                <c:pt idx="6681">
                  <c:v>6.6479999999999997</c:v>
                </c:pt>
                <c:pt idx="6682">
                  <c:v>6.6479999999999997</c:v>
                </c:pt>
                <c:pt idx="6683">
                  <c:v>6.6479999999999997</c:v>
                </c:pt>
                <c:pt idx="6684">
                  <c:v>6.6479999999999997</c:v>
                </c:pt>
                <c:pt idx="6685">
                  <c:v>6.6479999999999997</c:v>
                </c:pt>
                <c:pt idx="6686">
                  <c:v>6.6479999999999997</c:v>
                </c:pt>
                <c:pt idx="6687">
                  <c:v>6.6479999999999997</c:v>
                </c:pt>
                <c:pt idx="6688">
                  <c:v>6.6479999999999997</c:v>
                </c:pt>
                <c:pt idx="6689">
                  <c:v>6.6479999999999997</c:v>
                </c:pt>
                <c:pt idx="6690">
                  <c:v>6.6479999999999997</c:v>
                </c:pt>
                <c:pt idx="6691">
                  <c:v>6.6479999999999997</c:v>
                </c:pt>
                <c:pt idx="6692">
                  <c:v>6.6479999999999997</c:v>
                </c:pt>
                <c:pt idx="6693">
                  <c:v>6.6819999999999986</c:v>
                </c:pt>
                <c:pt idx="6694">
                  <c:v>6.6819999999999986</c:v>
                </c:pt>
                <c:pt idx="6695">
                  <c:v>6.6819999999999986</c:v>
                </c:pt>
                <c:pt idx="6696">
                  <c:v>6.6819999999999986</c:v>
                </c:pt>
                <c:pt idx="6697">
                  <c:v>6.6819999999999986</c:v>
                </c:pt>
                <c:pt idx="6698">
                  <c:v>6.6819999999999986</c:v>
                </c:pt>
                <c:pt idx="6699">
                  <c:v>6.6819999999999986</c:v>
                </c:pt>
                <c:pt idx="6700">
                  <c:v>6.6819999999999986</c:v>
                </c:pt>
                <c:pt idx="6701">
                  <c:v>6.6819999999999986</c:v>
                </c:pt>
                <c:pt idx="6702">
                  <c:v>6.6819999999999986</c:v>
                </c:pt>
                <c:pt idx="6703">
                  <c:v>6.6819999999999986</c:v>
                </c:pt>
                <c:pt idx="6704">
                  <c:v>6.6819999999999986</c:v>
                </c:pt>
                <c:pt idx="6705">
                  <c:v>6.6819999999999986</c:v>
                </c:pt>
                <c:pt idx="6706">
                  <c:v>6.6819999999999986</c:v>
                </c:pt>
                <c:pt idx="6707">
                  <c:v>6.6819999999999986</c:v>
                </c:pt>
                <c:pt idx="6708">
                  <c:v>6.6819999999999986</c:v>
                </c:pt>
                <c:pt idx="6709">
                  <c:v>6.6819999999999986</c:v>
                </c:pt>
                <c:pt idx="6710">
                  <c:v>6.6819999999999986</c:v>
                </c:pt>
                <c:pt idx="6711">
                  <c:v>6.6819999999999986</c:v>
                </c:pt>
                <c:pt idx="6712">
                  <c:v>6.6819999999999986</c:v>
                </c:pt>
                <c:pt idx="6713">
                  <c:v>6.6819999999999986</c:v>
                </c:pt>
                <c:pt idx="6714">
                  <c:v>6.6819999999999986</c:v>
                </c:pt>
                <c:pt idx="6715">
                  <c:v>6.6819999999999986</c:v>
                </c:pt>
                <c:pt idx="6716">
                  <c:v>6.6819999999999986</c:v>
                </c:pt>
                <c:pt idx="6717">
                  <c:v>6.6819999999999986</c:v>
                </c:pt>
                <c:pt idx="6718">
                  <c:v>6.6819999999999986</c:v>
                </c:pt>
                <c:pt idx="6719">
                  <c:v>6.6819999999999986</c:v>
                </c:pt>
                <c:pt idx="6720">
                  <c:v>6.6819999999999986</c:v>
                </c:pt>
                <c:pt idx="6721">
                  <c:v>6.6819999999999986</c:v>
                </c:pt>
                <c:pt idx="6722">
                  <c:v>6.6819999999999986</c:v>
                </c:pt>
                <c:pt idx="6723">
                  <c:v>6.7060000000000004</c:v>
                </c:pt>
                <c:pt idx="6724">
                  <c:v>6.7060000000000004</c:v>
                </c:pt>
                <c:pt idx="6725">
                  <c:v>6.7060000000000004</c:v>
                </c:pt>
                <c:pt idx="6726">
                  <c:v>6.7060000000000004</c:v>
                </c:pt>
                <c:pt idx="6727">
                  <c:v>6.7060000000000004</c:v>
                </c:pt>
                <c:pt idx="6728">
                  <c:v>6.7060000000000004</c:v>
                </c:pt>
                <c:pt idx="6729">
                  <c:v>6.7060000000000004</c:v>
                </c:pt>
                <c:pt idx="6730">
                  <c:v>6.7060000000000004</c:v>
                </c:pt>
                <c:pt idx="6731">
                  <c:v>6.7060000000000004</c:v>
                </c:pt>
                <c:pt idx="6732">
                  <c:v>6.7060000000000004</c:v>
                </c:pt>
                <c:pt idx="6733">
                  <c:v>6.7060000000000004</c:v>
                </c:pt>
                <c:pt idx="6734">
                  <c:v>6.7060000000000004</c:v>
                </c:pt>
                <c:pt idx="6735">
                  <c:v>6.7060000000000004</c:v>
                </c:pt>
                <c:pt idx="6736">
                  <c:v>6.7060000000000004</c:v>
                </c:pt>
                <c:pt idx="6737">
                  <c:v>6.7060000000000004</c:v>
                </c:pt>
                <c:pt idx="6738">
                  <c:v>6.7060000000000004</c:v>
                </c:pt>
                <c:pt idx="6739">
                  <c:v>6.7060000000000004</c:v>
                </c:pt>
                <c:pt idx="6740">
                  <c:v>6.7060000000000004</c:v>
                </c:pt>
                <c:pt idx="6741">
                  <c:v>6.7060000000000004</c:v>
                </c:pt>
                <c:pt idx="6742">
                  <c:v>6.7060000000000004</c:v>
                </c:pt>
                <c:pt idx="6743">
                  <c:v>6.7060000000000004</c:v>
                </c:pt>
                <c:pt idx="6744">
                  <c:v>6.7320000000000002</c:v>
                </c:pt>
                <c:pt idx="6745">
                  <c:v>6.7320000000000002</c:v>
                </c:pt>
                <c:pt idx="6746">
                  <c:v>6.7320000000000002</c:v>
                </c:pt>
                <c:pt idx="6747">
                  <c:v>6.7320000000000002</c:v>
                </c:pt>
                <c:pt idx="6748">
                  <c:v>6.7320000000000002</c:v>
                </c:pt>
                <c:pt idx="6749">
                  <c:v>6.7320000000000002</c:v>
                </c:pt>
                <c:pt idx="6750">
                  <c:v>6.7320000000000002</c:v>
                </c:pt>
                <c:pt idx="6751">
                  <c:v>6.7320000000000002</c:v>
                </c:pt>
                <c:pt idx="6752">
                  <c:v>6.7320000000000002</c:v>
                </c:pt>
                <c:pt idx="6753">
                  <c:v>6.7320000000000002</c:v>
                </c:pt>
                <c:pt idx="6754">
                  <c:v>6.7320000000000002</c:v>
                </c:pt>
                <c:pt idx="6755">
                  <c:v>6.7320000000000002</c:v>
                </c:pt>
                <c:pt idx="6756">
                  <c:v>6.7320000000000002</c:v>
                </c:pt>
                <c:pt idx="6757">
                  <c:v>6.7320000000000002</c:v>
                </c:pt>
                <c:pt idx="6758">
                  <c:v>6.7320000000000002</c:v>
                </c:pt>
                <c:pt idx="6759">
                  <c:v>6.7320000000000002</c:v>
                </c:pt>
                <c:pt idx="6760">
                  <c:v>6.7320000000000002</c:v>
                </c:pt>
                <c:pt idx="6761">
                  <c:v>6.7320000000000002</c:v>
                </c:pt>
                <c:pt idx="6762">
                  <c:v>6.7320000000000002</c:v>
                </c:pt>
                <c:pt idx="6763">
                  <c:v>6.7320000000000002</c:v>
                </c:pt>
                <c:pt idx="6764">
                  <c:v>6.7320000000000002</c:v>
                </c:pt>
                <c:pt idx="6765">
                  <c:v>6.7320000000000002</c:v>
                </c:pt>
                <c:pt idx="6766">
                  <c:v>6.7320000000000002</c:v>
                </c:pt>
                <c:pt idx="6767">
                  <c:v>6.7320000000000002</c:v>
                </c:pt>
                <c:pt idx="6768">
                  <c:v>6.7460000000000004</c:v>
                </c:pt>
                <c:pt idx="6769">
                  <c:v>6.76</c:v>
                </c:pt>
                <c:pt idx="6770">
                  <c:v>6.76</c:v>
                </c:pt>
                <c:pt idx="6771">
                  <c:v>6.76</c:v>
                </c:pt>
                <c:pt idx="6772">
                  <c:v>6.76</c:v>
                </c:pt>
                <c:pt idx="6773">
                  <c:v>6.76</c:v>
                </c:pt>
                <c:pt idx="6774">
                  <c:v>6.76</c:v>
                </c:pt>
                <c:pt idx="6775">
                  <c:v>6.76</c:v>
                </c:pt>
                <c:pt idx="6776">
                  <c:v>6.76</c:v>
                </c:pt>
                <c:pt idx="6777">
                  <c:v>6.76</c:v>
                </c:pt>
                <c:pt idx="6778">
                  <c:v>6.76</c:v>
                </c:pt>
                <c:pt idx="6779">
                  <c:v>6.76</c:v>
                </c:pt>
                <c:pt idx="6780">
                  <c:v>6.76</c:v>
                </c:pt>
                <c:pt idx="6781">
                  <c:v>6.76</c:v>
                </c:pt>
                <c:pt idx="6782">
                  <c:v>6.76</c:v>
                </c:pt>
                <c:pt idx="6783">
                  <c:v>6.76</c:v>
                </c:pt>
                <c:pt idx="6784">
                  <c:v>6.76</c:v>
                </c:pt>
                <c:pt idx="6785">
                  <c:v>6.76</c:v>
                </c:pt>
                <c:pt idx="6786">
                  <c:v>6.76</c:v>
                </c:pt>
                <c:pt idx="6787">
                  <c:v>6.76</c:v>
                </c:pt>
                <c:pt idx="6788">
                  <c:v>6.76</c:v>
                </c:pt>
                <c:pt idx="6789">
                  <c:v>6.76</c:v>
                </c:pt>
                <c:pt idx="6790">
                  <c:v>6.76</c:v>
                </c:pt>
                <c:pt idx="6791">
                  <c:v>6.76</c:v>
                </c:pt>
                <c:pt idx="6792">
                  <c:v>6.76</c:v>
                </c:pt>
                <c:pt idx="6793">
                  <c:v>6.8</c:v>
                </c:pt>
                <c:pt idx="6794">
                  <c:v>6.8019999999999996</c:v>
                </c:pt>
                <c:pt idx="6795">
                  <c:v>6.8019999999999996</c:v>
                </c:pt>
                <c:pt idx="6796">
                  <c:v>6.8019999999999996</c:v>
                </c:pt>
                <c:pt idx="6797">
                  <c:v>6.8019999999999996</c:v>
                </c:pt>
                <c:pt idx="6798">
                  <c:v>6.8019999999999996</c:v>
                </c:pt>
                <c:pt idx="6799">
                  <c:v>6.8019999999999996</c:v>
                </c:pt>
                <c:pt idx="6800">
                  <c:v>6.8019999999999996</c:v>
                </c:pt>
                <c:pt idx="6801">
                  <c:v>6.8019999999999996</c:v>
                </c:pt>
                <c:pt idx="6802">
                  <c:v>6.8019999999999996</c:v>
                </c:pt>
                <c:pt idx="6803">
                  <c:v>6.8019999999999996</c:v>
                </c:pt>
                <c:pt idx="6804">
                  <c:v>6.8019999999999996</c:v>
                </c:pt>
                <c:pt idx="6805">
                  <c:v>6.8019999999999996</c:v>
                </c:pt>
                <c:pt idx="6806">
                  <c:v>6.8019999999999996</c:v>
                </c:pt>
                <c:pt idx="6807">
                  <c:v>6.8019999999999996</c:v>
                </c:pt>
                <c:pt idx="6808">
                  <c:v>6.8019999999999996</c:v>
                </c:pt>
                <c:pt idx="6809">
                  <c:v>6.8019999999999996</c:v>
                </c:pt>
                <c:pt idx="6810">
                  <c:v>6.8019999999999996</c:v>
                </c:pt>
                <c:pt idx="6811">
                  <c:v>6.8019999999999996</c:v>
                </c:pt>
                <c:pt idx="6812">
                  <c:v>6.8019999999999996</c:v>
                </c:pt>
                <c:pt idx="6813">
                  <c:v>6.8019999999999996</c:v>
                </c:pt>
                <c:pt idx="6814">
                  <c:v>6.8019999999999996</c:v>
                </c:pt>
                <c:pt idx="6815">
                  <c:v>6.8019999999999996</c:v>
                </c:pt>
                <c:pt idx="6816">
                  <c:v>6.8019999999999996</c:v>
                </c:pt>
                <c:pt idx="6817">
                  <c:v>6.8019999999999996</c:v>
                </c:pt>
                <c:pt idx="6818">
                  <c:v>6.8019999999999996</c:v>
                </c:pt>
                <c:pt idx="6819">
                  <c:v>6.8019999999999996</c:v>
                </c:pt>
                <c:pt idx="6820">
                  <c:v>6.8019999999999996</c:v>
                </c:pt>
                <c:pt idx="6821">
                  <c:v>6.8019999999999996</c:v>
                </c:pt>
                <c:pt idx="6822">
                  <c:v>6.8019999999999996</c:v>
                </c:pt>
                <c:pt idx="6823">
                  <c:v>6.8019999999999996</c:v>
                </c:pt>
                <c:pt idx="6824">
                  <c:v>6.8019999999999996</c:v>
                </c:pt>
                <c:pt idx="6825">
                  <c:v>6.8019999999999996</c:v>
                </c:pt>
                <c:pt idx="6826">
                  <c:v>6.8019999999999996</c:v>
                </c:pt>
                <c:pt idx="6827">
                  <c:v>6.8019999999999996</c:v>
                </c:pt>
                <c:pt idx="6828">
                  <c:v>6.8019999999999996</c:v>
                </c:pt>
                <c:pt idx="6829">
                  <c:v>6.8019999999999996</c:v>
                </c:pt>
                <c:pt idx="6830">
                  <c:v>6.8019999999999996</c:v>
                </c:pt>
                <c:pt idx="6831">
                  <c:v>6.83</c:v>
                </c:pt>
                <c:pt idx="6832">
                  <c:v>6.84</c:v>
                </c:pt>
                <c:pt idx="6833">
                  <c:v>6.84</c:v>
                </c:pt>
                <c:pt idx="6834">
                  <c:v>6.84</c:v>
                </c:pt>
                <c:pt idx="6835">
                  <c:v>6.84</c:v>
                </c:pt>
                <c:pt idx="6836">
                  <c:v>6.84</c:v>
                </c:pt>
                <c:pt idx="6837">
                  <c:v>6.84</c:v>
                </c:pt>
                <c:pt idx="6838">
                  <c:v>6.84</c:v>
                </c:pt>
                <c:pt idx="6839">
                  <c:v>6.84</c:v>
                </c:pt>
                <c:pt idx="6840">
                  <c:v>6.84</c:v>
                </c:pt>
                <c:pt idx="6841">
                  <c:v>6.84</c:v>
                </c:pt>
                <c:pt idx="6842">
                  <c:v>6.84</c:v>
                </c:pt>
                <c:pt idx="6843">
                  <c:v>6.84</c:v>
                </c:pt>
                <c:pt idx="6844">
                  <c:v>6.84</c:v>
                </c:pt>
                <c:pt idx="6845">
                  <c:v>6.84</c:v>
                </c:pt>
                <c:pt idx="6846">
                  <c:v>6.84</c:v>
                </c:pt>
                <c:pt idx="6847">
                  <c:v>6.84</c:v>
                </c:pt>
                <c:pt idx="6848">
                  <c:v>6.84</c:v>
                </c:pt>
                <c:pt idx="6849">
                  <c:v>6.84</c:v>
                </c:pt>
                <c:pt idx="6850">
                  <c:v>6.84</c:v>
                </c:pt>
                <c:pt idx="6851">
                  <c:v>6.84</c:v>
                </c:pt>
                <c:pt idx="6852">
                  <c:v>6.84</c:v>
                </c:pt>
                <c:pt idx="6853">
                  <c:v>6.84</c:v>
                </c:pt>
                <c:pt idx="6854">
                  <c:v>6.84</c:v>
                </c:pt>
                <c:pt idx="6855">
                  <c:v>6.84</c:v>
                </c:pt>
                <c:pt idx="6856">
                  <c:v>6.84</c:v>
                </c:pt>
                <c:pt idx="6857">
                  <c:v>6.84</c:v>
                </c:pt>
                <c:pt idx="6858">
                  <c:v>6.84</c:v>
                </c:pt>
                <c:pt idx="6859">
                  <c:v>6.84</c:v>
                </c:pt>
                <c:pt idx="6860">
                  <c:v>6.84</c:v>
                </c:pt>
                <c:pt idx="6861">
                  <c:v>6.84</c:v>
                </c:pt>
                <c:pt idx="6862">
                  <c:v>6.84</c:v>
                </c:pt>
                <c:pt idx="6863">
                  <c:v>6.84</c:v>
                </c:pt>
                <c:pt idx="6864">
                  <c:v>6.8419999999999996</c:v>
                </c:pt>
                <c:pt idx="6865">
                  <c:v>6.8760000000000003</c:v>
                </c:pt>
                <c:pt idx="6866">
                  <c:v>6.8760000000000003</c:v>
                </c:pt>
                <c:pt idx="6867">
                  <c:v>6.8760000000000003</c:v>
                </c:pt>
                <c:pt idx="6868">
                  <c:v>6.8760000000000003</c:v>
                </c:pt>
                <c:pt idx="6869">
                  <c:v>6.8760000000000003</c:v>
                </c:pt>
                <c:pt idx="6870">
                  <c:v>6.8760000000000003</c:v>
                </c:pt>
                <c:pt idx="6871">
                  <c:v>6.8760000000000003</c:v>
                </c:pt>
                <c:pt idx="6872">
                  <c:v>6.8760000000000003</c:v>
                </c:pt>
                <c:pt idx="6873">
                  <c:v>6.8760000000000003</c:v>
                </c:pt>
                <c:pt idx="6874">
                  <c:v>6.8760000000000003</c:v>
                </c:pt>
                <c:pt idx="6875">
                  <c:v>6.8760000000000003</c:v>
                </c:pt>
                <c:pt idx="6876">
                  <c:v>6.8760000000000003</c:v>
                </c:pt>
                <c:pt idx="6877">
                  <c:v>6.8760000000000003</c:v>
                </c:pt>
                <c:pt idx="6878">
                  <c:v>6.8760000000000003</c:v>
                </c:pt>
                <c:pt idx="6879">
                  <c:v>6.8760000000000003</c:v>
                </c:pt>
                <c:pt idx="6880">
                  <c:v>6.8760000000000003</c:v>
                </c:pt>
                <c:pt idx="6881">
                  <c:v>6.8760000000000003</c:v>
                </c:pt>
                <c:pt idx="6882">
                  <c:v>6.8760000000000003</c:v>
                </c:pt>
                <c:pt idx="6883">
                  <c:v>6.8760000000000003</c:v>
                </c:pt>
                <c:pt idx="6884">
                  <c:v>6.8760000000000003</c:v>
                </c:pt>
                <c:pt idx="6885">
                  <c:v>6.8760000000000003</c:v>
                </c:pt>
                <c:pt idx="6886">
                  <c:v>6.8760000000000003</c:v>
                </c:pt>
                <c:pt idx="6887">
                  <c:v>6.8760000000000003</c:v>
                </c:pt>
                <c:pt idx="6888">
                  <c:v>6.8760000000000003</c:v>
                </c:pt>
                <c:pt idx="6889">
                  <c:v>6.8760000000000003</c:v>
                </c:pt>
                <c:pt idx="6890">
                  <c:v>6.8760000000000003</c:v>
                </c:pt>
                <c:pt idx="6891">
                  <c:v>6.8760000000000003</c:v>
                </c:pt>
                <c:pt idx="6892">
                  <c:v>6.8760000000000003</c:v>
                </c:pt>
                <c:pt idx="6893">
                  <c:v>6.8760000000000003</c:v>
                </c:pt>
                <c:pt idx="6894">
                  <c:v>6.8760000000000003</c:v>
                </c:pt>
                <c:pt idx="6895">
                  <c:v>6.8760000000000003</c:v>
                </c:pt>
                <c:pt idx="6896">
                  <c:v>6.8760000000000003</c:v>
                </c:pt>
                <c:pt idx="6897">
                  <c:v>6.8939999999999966</c:v>
                </c:pt>
                <c:pt idx="6898">
                  <c:v>6.92</c:v>
                </c:pt>
                <c:pt idx="6899">
                  <c:v>6.92</c:v>
                </c:pt>
                <c:pt idx="6900">
                  <c:v>6.92</c:v>
                </c:pt>
                <c:pt idx="6901">
                  <c:v>6.92</c:v>
                </c:pt>
                <c:pt idx="6902">
                  <c:v>6.92</c:v>
                </c:pt>
                <c:pt idx="6903">
                  <c:v>6.92</c:v>
                </c:pt>
                <c:pt idx="6904">
                  <c:v>6.92</c:v>
                </c:pt>
                <c:pt idx="6905">
                  <c:v>6.92</c:v>
                </c:pt>
                <c:pt idx="6906">
                  <c:v>6.92</c:v>
                </c:pt>
                <c:pt idx="6907">
                  <c:v>6.92</c:v>
                </c:pt>
                <c:pt idx="6908">
                  <c:v>6.92</c:v>
                </c:pt>
                <c:pt idx="6909">
                  <c:v>6.92</c:v>
                </c:pt>
                <c:pt idx="6910">
                  <c:v>6.92</c:v>
                </c:pt>
                <c:pt idx="6911">
                  <c:v>6.92</c:v>
                </c:pt>
                <c:pt idx="6912">
                  <c:v>6.92</c:v>
                </c:pt>
                <c:pt idx="6913">
                  <c:v>6.92</c:v>
                </c:pt>
                <c:pt idx="6914">
                  <c:v>6.92</c:v>
                </c:pt>
                <c:pt idx="6915">
                  <c:v>6.92</c:v>
                </c:pt>
                <c:pt idx="6916">
                  <c:v>6.92</c:v>
                </c:pt>
                <c:pt idx="6917">
                  <c:v>6.92</c:v>
                </c:pt>
                <c:pt idx="6918">
                  <c:v>6.92</c:v>
                </c:pt>
                <c:pt idx="6919">
                  <c:v>6.92</c:v>
                </c:pt>
                <c:pt idx="6920">
                  <c:v>6.92</c:v>
                </c:pt>
                <c:pt idx="6921">
                  <c:v>6.92</c:v>
                </c:pt>
                <c:pt idx="6922">
                  <c:v>6.92</c:v>
                </c:pt>
                <c:pt idx="6923">
                  <c:v>6.92</c:v>
                </c:pt>
                <c:pt idx="6924">
                  <c:v>6.92</c:v>
                </c:pt>
                <c:pt idx="6925">
                  <c:v>6.92</c:v>
                </c:pt>
                <c:pt idx="6926">
                  <c:v>6.92</c:v>
                </c:pt>
                <c:pt idx="6927">
                  <c:v>6.92</c:v>
                </c:pt>
                <c:pt idx="6928">
                  <c:v>6.92</c:v>
                </c:pt>
                <c:pt idx="6929">
                  <c:v>6.92</c:v>
                </c:pt>
                <c:pt idx="6930">
                  <c:v>6.92</c:v>
                </c:pt>
                <c:pt idx="6931">
                  <c:v>6.92</c:v>
                </c:pt>
                <c:pt idx="6932">
                  <c:v>6.92</c:v>
                </c:pt>
                <c:pt idx="6933">
                  <c:v>6.92</c:v>
                </c:pt>
                <c:pt idx="6934">
                  <c:v>6.92</c:v>
                </c:pt>
                <c:pt idx="6935">
                  <c:v>6.92</c:v>
                </c:pt>
                <c:pt idx="6936">
                  <c:v>6.92</c:v>
                </c:pt>
                <c:pt idx="6937">
                  <c:v>6.9420000000000002</c:v>
                </c:pt>
                <c:pt idx="6938">
                  <c:v>6.9580000000000002</c:v>
                </c:pt>
                <c:pt idx="6939">
                  <c:v>6.9580000000000002</c:v>
                </c:pt>
                <c:pt idx="6940">
                  <c:v>6.9580000000000002</c:v>
                </c:pt>
                <c:pt idx="6941">
                  <c:v>6.9580000000000002</c:v>
                </c:pt>
                <c:pt idx="6942">
                  <c:v>6.9580000000000002</c:v>
                </c:pt>
                <c:pt idx="6943">
                  <c:v>6.9580000000000002</c:v>
                </c:pt>
                <c:pt idx="6944">
                  <c:v>6.9580000000000002</c:v>
                </c:pt>
                <c:pt idx="6945">
                  <c:v>6.9580000000000002</c:v>
                </c:pt>
                <c:pt idx="6946">
                  <c:v>6.9580000000000002</c:v>
                </c:pt>
                <c:pt idx="6947">
                  <c:v>6.9580000000000002</c:v>
                </c:pt>
                <c:pt idx="6948">
                  <c:v>6.9580000000000002</c:v>
                </c:pt>
                <c:pt idx="6949">
                  <c:v>6.9580000000000002</c:v>
                </c:pt>
                <c:pt idx="6950">
                  <c:v>6.9580000000000002</c:v>
                </c:pt>
                <c:pt idx="6951">
                  <c:v>6.9580000000000002</c:v>
                </c:pt>
                <c:pt idx="6952">
                  <c:v>6.9580000000000002</c:v>
                </c:pt>
                <c:pt idx="6953">
                  <c:v>6.9580000000000002</c:v>
                </c:pt>
                <c:pt idx="6954">
                  <c:v>6.9580000000000002</c:v>
                </c:pt>
                <c:pt idx="6955">
                  <c:v>6.9580000000000002</c:v>
                </c:pt>
                <c:pt idx="6956">
                  <c:v>6.9580000000000002</c:v>
                </c:pt>
                <c:pt idx="6957">
                  <c:v>6.9580000000000002</c:v>
                </c:pt>
                <c:pt idx="6958">
                  <c:v>6.9580000000000002</c:v>
                </c:pt>
                <c:pt idx="6959">
                  <c:v>6.9580000000000002</c:v>
                </c:pt>
                <c:pt idx="6960">
                  <c:v>6.9580000000000002</c:v>
                </c:pt>
                <c:pt idx="6961">
                  <c:v>6.9580000000000002</c:v>
                </c:pt>
                <c:pt idx="6962">
                  <c:v>6.9580000000000002</c:v>
                </c:pt>
                <c:pt idx="6963">
                  <c:v>6.9580000000000002</c:v>
                </c:pt>
                <c:pt idx="6964">
                  <c:v>6.9580000000000002</c:v>
                </c:pt>
                <c:pt idx="6965">
                  <c:v>6.9580000000000002</c:v>
                </c:pt>
                <c:pt idx="6966">
                  <c:v>6.9580000000000002</c:v>
                </c:pt>
                <c:pt idx="6967">
                  <c:v>6.9580000000000002</c:v>
                </c:pt>
                <c:pt idx="6968">
                  <c:v>6.9580000000000002</c:v>
                </c:pt>
                <c:pt idx="6969">
                  <c:v>6.9580000000000002</c:v>
                </c:pt>
                <c:pt idx="6970">
                  <c:v>6.9580000000000002</c:v>
                </c:pt>
                <c:pt idx="6971">
                  <c:v>6.9580000000000002</c:v>
                </c:pt>
                <c:pt idx="6972">
                  <c:v>6.9960000000000004</c:v>
                </c:pt>
                <c:pt idx="6973">
                  <c:v>7</c:v>
                </c:pt>
                <c:pt idx="6974">
                  <c:v>7</c:v>
                </c:pt>
                <c:pt idx="6975">
                  <c:v>7</c:v>
                </c:pt>
                <c:pt idx="6976">
                  <c:v>7</c:v>
                </c:pt>
                <c:pt idx="6977">
                  <c:v>7</c:v>
                </c:pt>
                <c:pt idx="6978">
                  <c:v>7</c:v>
                </c:pt>
                <c:pt idx="6979">
                  <c:v>7</c:v>
                </c:pt>
                <c:pt idx="6980">
                  <c:v>7</c:v>
                </c:pt>
                <c:pt idx="6981">
                  <c:v>7</c:v>
                </c:pt>
                <c:pt idx="6982">
                  <c:v>7</c:v>
                </c:pt>
                <c:pt idx="6983">
                  <c:v>7</c:v>
                </c:pt>
                <c:pt idx="6984">
                  <c:v>7</c:v>
                </c:pt>
                <c:pt idx="6985">
                  <c:v>7</c:v>
                </c:pt>
                <c:pt idx="6986">
                  <c:v>7</c:v>
                </c:pt>
                <c:pt idx="6987">
                  <c:v>7</c:v>
                </c:pt>
                <c:pt idx="6988">
                  <c:v>7</c:v>
                </c:pt>
                <c:pt idx="6989">
                  <c:v>7</c:v>
                </c:pt>
                <c:pt idx="6990">
                  <c:v>7</c:v>
                </c:pt>
                <c:pt idx="6991">
                  <c:v>7</c:v>
                </c:pt>
                <c:pt idx="6992">
                  <c:v>7</c:v>
                </c:pt>
                <c:pt idx="6993">
                  <c:v>7</c:v>
                </c:pt>
                <c:pt idx="6994">
                  <c:v>7</c:v>
                </c:pt>
                <c:pt idx="6995">
                  <c:v>7</c:v>
                </c:pt>
                <c:pt idx="6996">
                  <c:v>7</c:v>
                </c:pt>
                <c:pt idx="6997">
                  <c:v>7</c:v>
                </c:pt>
                <c:pt idx="6998">
                  <c:v>7</c:v>
                </c:pt>
                <c:pt idx="6999">
                  <c:v>7</c:v>
                </c:pt>
                <c:pt idx="7000">
                  <c:v>7</c:v>
                </c:pt>
                <c:pt idx="7001">
                  <c:v>7</c:v>
                </c:pt>
                <c:pt idx="7002">
                  <c:v>7</c:v>
                </c:pt>
                <c:pt idx="7003">
                  <c:v>7</c:v>
                </c:pt>
                <c:pt idx="7004">
                  <c:v>7</c:v>
                </c:pt>
                <c:pt idx="7005">
                  <c:v>7</c:v>
                </c:pt>
                <c:pt idx="7006">
                  <c:v>7</c:v>
                </c:pt>
                <c:pt idx="7007">
                  <c:v>7</c:v>
                </c:pt>
                <c:pt idx="7008">
                  <c:v>7</c:v>
                </c:pt>
                <c:pt idx="7009">
                  <c:v>7.0039999999999996</c:v>
                </c:pt>
                <c:pt idx="7010">
                  <c:v>7.0339999999999998</c:v>
                </c:pt>
                <c:pt idx="7011">
                  <c:v>7.0339999999999998</c:v>
                </c:pt>
                <c:pt idx="7012">
                  <c:v>7.0339999999999998</c:v>
                </c:pt>
                <c:pt idx="7013">
                  <c:v>7.0339999999999998</c:v>
                </c:pt>
                <c:pt idx="7014">
                  <c:v>7.0339999999999998</c:v>
                </c:pt>
                <c:pt idx="7015">
                  <c:v>7.0339999999999998</c:v>
                </c:pt>
                <c:pt idx="7016">
                  <c:v>7.0339999999999998</c:v>
                </c:pt>
                <c:pt idx="7017">
                  <c:v>7.0339999999999998</c:v>
                </c:pt>
                <c:pt idx="7018">
                  <c:v>7.0339999999999998</c:v>
                </c:pt>
                <c:pt idx="7019">
                  <c:v>7.0339999999999998</c:v>
                </c:pt>
                <c:pt idx="7020">
                  <c:v>7.0339999999999998</c:v>
                </c:pt>
                <c:pt idx="7021">
                  <c:v>7.0339999999999998</c:v>
                </c:pt>
                <c:pt idx="7022">
                  <c:v>7.0339999999999998</c:v>
                </c:pt>
                <c:pt idx="7023">
                  <c:v>7.0339999999999998</c:v>
                </c:pt>
                <c:pt idx="7024">
                  <c:v>7.0339999999999998</c:v>
                </c:pt>
                <c:pt idx="7025">
                  <c:v>7.0339999999999998</c:v>
                </c:pt>
                <c:pt idx="7026">
                  <c:v>7.0339999999999998</c:v>
                </c:pt>
                <c:pt idx="7027">
                  <c:v>7.0339999999999998</c:v>
                </c:pt>
                <c:pt idx="7028">
                  <c:v>7.0339999999999998</c:v>
                </c:pt>
                <c:pt idx="7029">
                  <c:v>7.0339999999999998</c:v>
                </c:pt>
                <c:pt idx="7030">
                  <c:v>7.0339999999999998</c:v>
                </c:pt>
                <c:pt idx="7031">
                  <c:v>7.0339999999999998</c:v>
                </c:pt>
                <c:pt idx="7032">
                  <c:v>7.0339999999999998</c:v>
                </c:pt>
                <c:pt idx="7033">
                  <c:v>7.0339999999999998</c:v>
                </c:pt>
                <c:pt idx="7034">
                  <c:v>7.0339999999999998</c:v>
                </c:pt>
                <c:pt idx="7035">
                  <c:v>7.0339999999999998</c:v>
                </c:pt>
                <c:pt idx="7036">
                  <c:v>7.0339999999999998</c:v>
                </c:pt>
                <c:pt idx="7037">
                  <c:v>7.0339999999999998</c:v>
                </c:pt>
                <c:pt idx="7038">
                  <c:v>7.0339999999999998</c:v>
                </c:pt>
                <c:pt idx="7039">
                  <c:v>7.0659999999999998</c:v>
                </c:pt>
                <c:pt idx="7040">
                  <c:v>7.0659999999999998</c:v>
                </c:pt>
                <c:pt idx="7041">
                  <c:v>7.0659999999999998</c:v>
                </c:pt>
                <c:pt idx="7042">
                  <c:v>7.0659999999999998</c:v>
                </c:pt>
                <c:pt idx="7043">
                  <c:v>7.0659999999999998</c:v>
                </c:pt>
                <c:pt idx="7044">
                  <c:v>7.0659999999999998</c:v>
                </c:pt>
                <c:pt idx="7045">
                  <c:v>7.0659999999999998</c:v>
                </c:pt>
                <c:pt idx="7046">
                  <c:v>7.0659999999999998</c:v>
                </c:pt>
                <c:pt idx="7047">
                  <c:v>7.0659999999999998</c:v>
                </c:pt>
                <c:pt idx="7048">
                  <c:v>7.0659999999999998</c:v>
                </c:pt>
                <c:pt idx="7049">
                  <c:v>7.0659999999999998</c:v>
                </c:pt>
                <c:pt idx="7050">
                  <c:v>7.0659999999999998</c:v>
                </c:pt>
                <c:pt idx="7051">
                  <c:v>7.0659999999999998</c:v>
                </c:pt>
                <c:pt idx="7052">
                  <c:v>7.0659999999999998</c:v>
                </c:pt>
                <c:pt idx="7053">
                  <c:v>7.0659999999999998</c:v>
                </c:pt>
                <c:pt idx="7054">
                  <c:v>7.0659999999999998</c:v>
                </c:pt>
                <c:pt idx="7055">
                  <c:v>7.0659999999999998</c:v>
                </c:pt>
                <c:pt idx="7056">
                  <c:v>7.0659999999999998</c:v>
                </c:pt>
                <c:pt idx="7057">
                  <c:v>7.0659999999999998</c:v>
                </c:pt>
                <c:pt idx="7058">
                  <c:v>7.0659999999999998</c:v>
                </c:pt>
                <c:pt idx="7059">
                  <c:v>7.0659999999999998</c:v>
                </c:pt>
                <c:pt idx="7060">
                  <c:v>7.0659999999999998</c:v>
                </c:pt>
                <c:pt idx="7061">
                  <c:v>7.0659999999999998</c:v>
                </c:pt>
                <c:pt idx="7062">
                  <c:v>7.0659999999999998</c:v>
                </c:pt>
                <c:pt idx="7063">
                  <c:v>7.0659999999999998</c:v>
                </c:pt>
                <c:pt idx="7064">
                  <c:v>7.0659999999999998</c:v>
                </c:pt>
                <c:pt idx="7065">
                  <c:v>7.0659999999999998</c:v>
                </c:pt>
                <c:pt idx="7066">
                  <c:v>7.0659999999999998</c:v>
                </c:pt>
                <c:pt idx="7067">
                  <c:v>7.0659999999999998</c:v>
                </c:pt>
                <c:pt idx="7068">
                  <c:v>7.1</c:v>
                </c:pt>
                <c:pt idx="7069">
                  <c:v>7.1</c:v>
                </c:pt>
                <c:pt idx="7070">
                  <c:v>7.1</c:v>
                </c:pt>
                <c:pt idx="7071">
                  <c:v>7.1</c:v>
                </c:pt>
                <c:pt idx="7072">
                  <c:v>7.1</c:v>
                </c:pt>
                <c:pt idx="7073">
                  <c:v>7.1</c:v>
                </c:pt>
                <c:pt idx="7074">
                  <c:v>7.1</c:v>
                </c:pt>
                <c:pt idx="7075">
                  <c:v>7.1</c:v>
                </c:pt>
                <c:pt idx="7076">
                  <c:v>7.1</c:v>
                </c:pt>
                <c:pt idx="7077">
                  <c:v>7.1</c:v>
                </c:pt>
                <c:pt idx="7078">
                  <c:v>7.1</c:v>
                </c:pt>
                <c:pt idx="7079">
                  <c:v>7.1</c:v>
                </c:pt>
                <c:pt idx="7080">
                  <c:v>7.1</c:v>
                </c:pt>
                <c:pt idx="7081">
                  <c:v>7.1</c:v>
                </c:pt>
                <c:pt idx="7082">
                  <c:v>7.1</c:v>
                </c:pt>
                <c:pt idx="7083">
                  <c:v>7.1</c:v>
                </c:pt>
                <c:pt idx="7084">
                  <c:v>7.1</c:v>
                </c:pt>
                <c:pt idx="7085">
                  <c:v>7.1</c:v>
                </c:pt>
                <c:pt idx="7086">
                  <c:v>7.1</c:v>
                </c:pt>
                <c:pt idx="7087">
                  <c:v>7.1</c:v>
                </c:pt>
                <c:pt idx="7088">
                  <c:v>7.1</c:v>
                </c:pt>
                <c:pt idx="7089">
                  <c:v>7.1</c:v>
                </c:pt>
                <c:pt idx="7090">
                  <c:v>7.1</c:v>
                </c:pt>
                <c:pt idx="7091">
                  <c:v>7.1</c:v>
                </c:pt>
                <c:pt idx="7092">
                  <c:v>7.1</c:v>
                </c:pt>
                <c:pt idx="7093">
                  <c:v>7.1</c:v>
                </c:pt>
                <c:pt idx="7094">
                  <c:v>7.1</c:v>
                </c:pt>
                <c:pt idx="7095">
                  <c:v>7.1</c:v>
                </c:pt>
                <c:pt idx="7096">
                  <c:v>7.1</c:v>
                </c:pt>
                <c:pt idx="7097">
                  <c:v>7.1</c:v>
                </c:pt>
                <c:pt idx="7098">
                  <c:v>7.1199999999999974</c:v>
                </c:pt>
                <c:pt idx="7099">
                  <c:v>7.1339999999999986</c:v>
                </c:pt>
                <c:pt idx="7100">
                  <c:v>7.1339999999999986</c:v>
                </c:pt>
                <c:pt idx="7101">
                  <c:v>7.1339999999999986</c:v>
                </c:pt>
                <c:pt idx="7102">
                  <c:v>7.1339999999999986</c:v>
                </c:pt>
                <c:pt idx="7103">
                  <c:v>7.1339999999999986</c:v>
                </c:pt>
                <c:pt idx="7104">
                  <c:v>7.1339999999999986</c:v>
                </c:pt>
                <c:pt idx="7105">
                  <c:v>7.1339999999999986</c:v>
                </c:pt>
                <c:pt idx="7106">
                  <c:v>7.1339999999999986</c:v>
                </c:pt>
                <c:pt idx="7107">
                  <c:v>7.1339999999999986</c:v>
                </c:pt>
                <c:pt idx="7108">
                  <c:v>7.1339999999999986</c:v>
                </c:pt>
                <c:pt idx="7109">
                  <c:v>7.1339999999999986</c:v>
                </c:pt>
                <c:pt idx="7110">
                  <c:v>7.1339999999999986</c:v>
                </c:pt>
                <c:pt idx="7111">
                  <c:v>7.1339999999999986</c:v>
                </c:pt>
                <c:pt idx="7112">
                  <c:v>7.1339999999999986</c:v>
                </c:pt>
                <c:pt idx="7113">
                  <c:v>7.1339999999999986</c:v>
                </c:pt>
                <c:pt idx="7114">
                  <c:v>7.1339999999999986</c:v>
                </c:pt>
                <c:pt idx="7115">
                  <c:v>7.1339999999999986</c:v>
                </c:pt>
                <c:pt idx="7116">
                  <c:v>7.1339999999999986</c:v>
                </c:pt>
                <c:pt idx="7117">
                  <c:v>7.1339999999999986</c:v>
                </c:pt>
                <c:pt idx="7118">
                  <c:v>7.1339999999999986</c:v>
                </c:pt>
                <c:pt idx="7119">
                  <c:v>7.1339999999999986</c:v>
                </c:pt>
                <c:pt idx="7120">
                  <c:v>7.1339999999999986</c:v>
                </c:pt>
                <c:pt idx="7121">
                  <c:v>7.1339999999999986</c:v>
                </c:pt>
                <c:pt idx="7122">
                  <c:v>7.1339999999999986</c:v>
                </c:pt>
                <c:pt idx="7123">
                  <c:v>7.1339999999999986</c:v>
                </c:pt>
                <c:pt idx="7124">
                  <c:v>7.1339999999999986</c:v>
                </c:pt>
                <c:pt idx="7125">
                  <c:v>7.1339999999999986</c:v>
                </c:pt>
                <c:pt idx="7126">
                  <c:v>7.1339999999999986</c:v>
                </c:pt>
                <c:pt idx="7127">
                  <c:v>7.1339999999999986</c:v>
                </c:pt>
                <c:pt idx="7128">
                  <c:v>7.1679999999999868</c:v>
                </c:pt>
                <c:pt idx="7129">
                  <c:v>7.1679999999999868</c:v>
                </c:pt>
                <c:pt idx="7130">
                  <c:v>7.1679999999999868</c:v>
                </c:pt>
                <c:pt idx="7131">
                  <c:v>7.1679999999999868</c:v>
                </c:pt>
                <c:pt idx="7132">
                  <c:v>7.1679999999999868</c:v>
                </c:pt>
                <c:pt idx="7133">
                  <c:v>7.1679999999999868</c:v>
                </c:pt>
                <c:pt idx="7134">
                  <c:v>7.1679999999999868</c:v>
                </c:pt>
                <c:pt idx="7135">
                  <c:v>7.1679999999999868</c:v>
                </c:pt>
                <c:pt idx="7136">
                  <c:v>7.1679999999999868</c:v>
                </c:pt>
                <c:pt idx="7137">
                  <c:v>7.1679999999999868</c:v>
                </c:pt>
                <c:pt idx="7138">
                  <c:v>7.1679999999999868</c:v>
                </c:pt>
                <c:pt idx="7139">
                  <c:v>7.1679999999999868</c:v>
                </c:pt>
                <c:pt idx="7140">
                  <c:v>7.1679999999999868</c:v>
                </c:pt>
                <c:pt idx="7141">
                  <c:v>7.1679999999999868</c:v>
                </c:pt>
                <c:pt idx="7142">
                  <c:v>7.1679999999999868</c:v>
                </c:pt>
                <c:pt idx="7143">
                  <c:v>7.1679999999999868</c:v>
                </c:pt>
                <c:pt idx="7144">
                  <c:v>7.1679999999999868</c:v>
                </c:pt>
                <c:pt idx="7145">
                  <c:v>7.1679999999999868</c:v>
                </c:pt>
                <c:pt idx="7146">
                  <c:v>7.1679999999999868</c:v>
                </c:pt>
                <c:pt idx="7147">
                  <c:v>7.1679999999999868</c:v>
                </c:pt>
                <c:pt idx="7148">
                  <c:v>7.1679999999999868</c:v>
                </c:pt>
                <c:pt idx="7149">
                  <c:v>7.1679999999999868</c:v>
                </c:pt>
                <c:pt idx="7150">
                  <c:v>7.1679999999999868</c:v>
                </c:pt>
                <c:pt idx="7151">
                  <c:v>7.1679999999999868</c:v>
                </c:pt>
                <c:pt idx="7152">
                  <c:v>7.1679999999999868</c:v>
                </c:pt>
                <c:pt idx="7153">
                  <c:v>7.1679999999999868</c:v>
                </c:pt>
                <c:pt idx="7154">
                  <c:v>7.1679999999999868</c:v>
                </c:pt>
                <c:pt idx="7155">
                  <c:v>7.1679999999999868</c:v>
                </c:pt>
                <c:pt idx="7156">
                  <c:v>7.1679999999999868</c:v>
                </c:pt>
                <c:pt idx="7157">
                  <c:v>7.1679999999999868</c:v>
                </c:pt>
                <c:pt idx="7158">
                  <c:v>7.1839999999999966</c:v>
                </c:pt>
                <c:pt idx="7159">
                  <c:v>7.1979999999999889</c:v>
                </c:pt>
                <c:pt idx="7160">
                  <c:v>7.1979999999999889</c:v>
                </c:pt>
                <c:pt idx="7161">
                  <c:v>7.1979999999999889</c:v>
                </c:pt>
                <c:pt idx="7162">
                  <c:v>7.1979999999999889</c:v>
                </c:pt>
                <c:pt idx="7163">
                  <c:v>7.1979999999999889</c:v>
                </c:pt>
                <c:pt idx="7164">
                  <c:v>7.1979999999999889</c:v>
                </c:pt>
                <c:pt idx="7165">
                  <c:v>7.1979999999999889</c:v>
                </c:pt>
                <c:pt idx="7166">
                  <c:v>7.1979999999999889</c:v>
                </c:pt>
                <c:pt idx="7167">
                  <c:v>7.1979999999999889</c:v>
                </c:pt>
                <c:pt idx="7168">
                  <c:v>7.1979999999999889</c:v>
                </c:pt>
                <c:pt idx="7169">
                  <c:v>7.1979999999999889</c:v>
                </c:pt>
                <c:pt idx="7170">
                  <c:v>7.1979999999999889</c:v>
                </c:pt>
                <c:pt idx="7171">
                  <c:v>7.1979999999999889</c:v>
                </c:pt>
                <c:pt idx="7172">
                  <c:v>7.1979999999999889</c:v>
                </c:pt>
                <c:pt idx="7173">
                  <c:v>7.1979999999999889</c:v>
                </c:pt>
                <c:pt idx="7174">
                  <c:v>7.1979999999999889</c:v>
                </c:pt>
                <c:pt idx="7175">
                  <c:v>7.1979999999999889</c:v>
                </c:pt>
                <c:pt idx="7176">
                  <c:v>7.1979999999999889</c:v>
                </c:pt>
                <c:pt idx="7177">
                  <c:v>7.1979999999999889</c:v>
                </c:pt>
                <c:pt idx="7178">
                  <c:v>7.1979999999999889</c:v>
                </c:pt>
                <c:pt idx="7179">
                  <c:v>7.1979999999999889</c:v>
                </c:pt>
                <c:pt idx="7180">
                  <c:v>7.1979999999999889</c:v>
                </c:pt>
                <c:pt idx="7181">
                  <c:v>7.1979999999999889</c:v>
                </c:pt>
                <c:pt idx="7182">
                  <c:v>7.1979999999999889</c:v>
                </c:pt>
                <c:pt idx="7183">
                  <c:v>7.1979999999999889</c:v>
                </c:pt>
                <c:pt idx="7184">
                  <c:v>7.1979999999999889</c:v>
                </c:pt>
                <c:pt idx="7185">
                  <c:v>7.23</c:v>
                </c:pt>
                <c:pt idx="7186">
                  <c:v>7.23</c:v>
                </c:pt>
                <c:pt idx="7187">
                  <c:v>7.23</c:v>
                </c:pt>
                <c:pt idx="7188">
                  <c:v>7.23</c:v>
                </c:pt>
                <c:pt idx="7189">
                  <c:v>7.23</c:v>
                </c:pt>
                <c:pt idx="7190">
                  <c:v>7.23</c:v>
                </c:pt>
                <c:pt idx="7191">
                  <c:v>7.23</c:v>
                </c:pt>
                <c:pt idx="7192">
                  <c:v>7.23</c:v>
                </c:pt>
                <c:pt idx="7193">
                  <c:v>7.23</c:v>
                </c:pt>
                <c:pt idx="7194">
                  <c:v>7.23</c:v>
                </c:pt>
                <c:pt idx="7195">
                  <c:v>7.23</c:v>
                </c:pt>
                <c:pt idx="7196">
                  <c:v>7.23</c:v>
                </c:pt>
                <c:pt idx="7197">
                  <c:v>7.23</c:v>
                </c:pt>
                <c:pt idx="7198">
                  <c:v>7.23</c:v>
                </c:pt>
                <c:pt idx="7199">
                  <c:v>7.23</c:v>
                </c:pt>
                <c:pt idx="7200">
                  <c:v>7.23</c:v>
                </c:pt>
                <c:pt idx="7201">
                  <c:v>7.23</c:v>
                </c:pt>
                <c:pt idx="7202">
                  <c:v>7.23</c:v>
                </c:pt>
                <c:pt idx="7203">
                  <c:v>7.23</c:v>
                </c:pt>
                <c:pt idx="7204">
                  <c:v>7.23</c:v>
                </c:pt>
                <c:pt idx="7205">
                  <c:v>7.23</c:v>
                </c:pt>
                <c:pt idx="7206">
                  <c:v>7.23</c:v>
                </c:pt>
                <c:pt idx="7207">
                  <c:v>7.23</c:v>
                </c:pt>
                <c:pt idx="7208">
                  <c:v>7.23</c:v>
                </c:pt>
                <c:pt idx="7209">
                  <c:v>7.23</c:v>
                </c:pt>
                <c:pt idx="7210">
                  <c:v>7.23</c:v>
                </c:pt>
                <c:pt idx="7211">
                  <c:v>7.23</c:v>
                </c:pt>
                <c:pt idx="7212">
                  <c:v>7.23</c:v>
                </c:pt>
                <c:pt idx="7213">
                  <c:v>7.2460000000000004</c:v>
                </c:pt>
                <c:pt idx="7214">
                  <c:v>7.26</c:v>
                </c:pt>
                <c:pt idx="7215">
                  <c:v>7.26</c:v>
                </c:pt>
                <c:pt idx="7216">
                  <c:v>7.26</c:v>
                </c:pt>
                <c:pt idx="7217">
                  <c:v>7.26</c:v>
                </c:pt>
                <c:pt idx="7218">
                  <c:v>7.26</c:v>
                </c:pt>
                <c:pt idx="7219">
                  <c:v>7.26</c:v>
                </c:pt>
                <c:pt idx="7220">
                  <c:v>7.26</c:v>
                </c:pt>
                <c:pt idx="7221">
                  <c:v>7.26</c:v>
                </c:pt>
                <c:pt idx="7222">
                  <c:v>7.26</c:v>
                </c:pt>
                <c:pt idx="7223">
                  <c:v>7.26</c:v>
                </c:pt>
                <c:pt idx="7224">
                  <c:v>7.26</c:v>
                </c:pt>
                <c:pt idx="7225">
                  <c:v>7.26</c:v>
                </c:pt>
                <c:pt idx="7226">
                  <c:v>7.26</c:v>
                </c:pt>
                <c:pt idx="7227">
                  <c:v>7.26</c:v>
                </c:pt>
                <c:pt idx="7228">
                  <c:v>7.26</c:v>
                </c:pt>
                <c:pt idx="7229">
                  <c:v>7.26</c:v>
                </c:pt>
                <c:pt idx="7230">
                  <c:v>7.26</c:v>
                </c:pt>
                <c:pt idx="7231">
                  <c:v>7.26</c:v>
                </c:pt>
                <c:pt idx="7232">
                  <c:v>7.26</c:v>
                </c:pt>
                <c:pt idx="7233">
                  <c:v>7.26</c:v>
                </c:pt>
                <c:pt idx="7234">
                  <c:v>7.26</c:v>
                </c:pt>
                <c:pt idx="7235">
                  <c:v>7.26</c:v>
                </c:pt>
                <c:pt idx="7236">
                  <c:v>7.26</c:v>
                </c:pt>
                <c:pt idx="7237">
                  <c:v>7.26</c:v>
                </c:pt>
                <c:pt idx="7238">
                  <c:v>7.26</c:v>
                </c:pt>
                <c:pt idx="7239">
                  <c:v>7.26</c:v>
                </c:pt>
                <c:pt idx="7240">
                  <c:v>7.26</c:v>
                </c:pt>
                <c:pt idx="7241">
                  <c:v>7.27</c:v>
                </c:pt>
                <c:pt idx="7242">
                  <c:v>7.2880000000000003</c:v>
                </c:pt>
                <c:pt idx="7243">
                  <c:v>7.2880000000000003</c:v>
                </c:pt>
                <c:pt idx="7244">
                  <c:v>7.2880000000000003</c:v>
                </c:pt>
                <c:pt idx="7245">
                  <c:v>7.2880000000000003</c:v>
                </c:pt>
                <c:pt idx="7246">
                  <c:v>7.2880000000000003</c:v>
                </c:pt>
                <c:pt idx="7247">
                  <c:v>7.2880000000000003</c:v>
                </c:pt>
                <c:pt idx="7248">
                  <c:v>7.2880000000000003</c:v>
                </c:pt>
                <c:pt idx="7249">
                  <c:v>7.2880000000000003</c:v>
                </c:pt>
                <c:pt idx="7250">
                  <c:v>7.2880000000000003</c:v>
                </c:pt>
                <c:pt idx="7251">
                  <c:v>7.2880000000000003</c:v>
                </c:pt>
                <c:pt idx="7252">
                  <c:v>7.2880000000000003</c:v>
                </c:pt>
                <c:pt idx="7253">
                  <c:v>7.2880000000000003</c:v>
                </c:pt>
                <c:pt idx="7254">
                  <c:v>7.2880000000000003</c:v>
                </c:pt>
                <c:pt idx="7255">
                  <c:v>7.2880000000000003</c:v>
                </c:pt>
                <c:pt idx="7256">
                  <c:v>7.2880000000000003</c:v>
                </c:pt>
                <c:pt idx="7257">
                  <c:v>7.2880000000000003</c:v>
                </c:pt>
                <c:pt idx="7258">
                  <c:v>7.2880000000000003</c:v>
                </c:pt>
                <c:pt idx="7259">
                  <c:v>7.2880000000000003</c:v>
                </c:pt>
                <c:pt idx="7260">
                  <c:v>7.2880000000000003</c:v>
                </c:pt>
                <c:pt idx="7261">
                  <c:v>7.2880000000000003</c:v>
                </c:pt>
                <c:pt idx="7262">
                  <c:v>7.2880000000000003</c:v>
                </c:pt>
                <c:pt idx="7263">
                  <c:v>7.2880000000000003</c:v>
                </c:pt>
                <c:pt idx="7264">
                  <c:v>7.2880000000000003</c:v>
                </c:pt>
                <c:pt idx="7265">
                  <c:v>7.2880000000000003</c:v>
                </c:pt>
                <c:pt idx="7266">
                  <c:v>7.2880000000000003</c:v>
                </c:pt>
                <c:pt idx="7267">
                  <c:v>7.3139999999999956</c:v>
                </c:pt>
                <c:pt idx="7268">
                  <c:v>7.3239999999999936</c:v>
                </c:pt>
                <c:pt idx="7269">
                  <c:v>7.3239999999999936</c:v>
                </c:pt>
                <c:pt idx="7270">
                  <c:v>7.3239999999999936</c:v>
                </c:pt>
                <c:pt idx="7271">
                  <c:v>7.3239999999999936</c:v>
                </c:pt>
                <c:pt idx="7272">
                  <c:v>7.3239999999999936</c:v>
                </c:pt>
                <c:pt idx="7273">
                  <c:v>7.3239999999999936</c:v>
                </c:pt>
                <c:pt idx="7274">
                  <c:v>7.3239999999999936</c:v>
                </c:pt>
                <c:pt idx="7275">
                  <c:v>7.3239999999999936</c:v>
                </c:pt>
                <c:pt idx="7276">
                  <c:v>7.3239999999999936</c:v>
                </c:pt>
                <c:pt idx="7277">
                  <c:v>7.3239999999999936</c:v>
                </c:pt>
                <c:pt idx="7278">
                  <c:v>7.3239999999999936</c:v>
                </c:pt>
                <c:pt idx="7279">
                  <c:v>7.3239999999999936</c:v>
                </c:pt>
                <c:pt idx="7280">
                  <c:v>7.3239999999999936</c:v>
                </c:pt>
                <c:pt idx="7281">
                  <c:v>7.3239999999999936</c:v>
                </c:pt>
                <c:pt idx="7282">
                  <c:v>7.3239999999999936</c:v>
                </c:pt>
                <c:pt idx="7283">
                  <c:v>7.3239999999999936</c:v>
                </c:pt>
                <c:pt idx="7284">
                  <c:v>7.3239999999999936</c:v>
                </c:pt>
                <c:pt idx="7285">
                  <c:v>7.3239999999999936</c:v>
                </c:pt>
                <c:pt idx="7286">
                  <c:v>7.3239999999999936</c:v>
                </c:pt>
                <c:pt idx="7287">
                  <c:v>7.3239999999999936</c:v>
                </c:pt>
                <c:pt idx="7288">
                  <c:v>7.3239999999999936</c:v>
                </c:pt>
                <c:pt idx="7289">
                  <c:v>7.3239999999999936</c:v>
                </c:pt>
                <c:pt idx="7290">
                  <c:v>7.3239999999999936</c:v>
                </c:pt>
                <c:pt idx="7291">
                  <c:v>7.3239999999999936</c:v>
                </c:pt>
                <c:pt idx="7292">
                  <c:v>7.3239999999999936</c:v>
                </c:pt>
                <c:pt idx="7293">
                  <c:v>7.3239999999999936</c:v>
                </c:pt>
                <c:pt idx="7294">
                  <c:v>7.3239999999999936</c:v>
                </c:pt>
                <c:pt idx="7295">
                  <c:v>7.3239999999999936</c:v>
                </c:pt>
                <c:pt idx="7296">
                  <c:v>7.3239999999999936</c:v>
                </c:pt>
                <c:pt idx="7297">
                  <c:v>7.3239999999999936</c:v>
                </c:pt>
                <c:pt idx="7298">
                  <c:v>7.3239999999999936</c:v>
                </c:pt>
                <c:pt idx="7299">
                  <c:v>7.3239999999999936</c:v>
                </c:pt>
                <c:pt idx="7300">
                  <c:v>7.3579999999999997</c:v>
                </c:pt>
                <c:pt idx="7301">
                  <c:v>7.3579999999999997</c:v>
                </c:pt>
                <c:pt idx="7302">
                  <c:v>7.3579999999999997</c:v>
                </c:pt>
                <c:pt idx="7303">
                  <c:v>7.3579999999999997</c:v>
                </c:pt>
                <c:pt idx="7304">
                  <c:v>7.3579999999999997</c:v>
                </c:pt>
                <c:pt idx="7305">
                  <c:v>7.3579999999999997</c:v>
                </c:pt>
                <c:pt idx="7306">
                  <c:v>7.3579999999999997</c:v>
                </c:pt>
                <c:pt idx="7307">
                  <c:v>7.3579999999999997</c:v>
                </c:pt>
                <c:pt idx="7308">
                  <c:v>7.3579999999999997</c:v>
                </c:pt>
                <c:pt idx="7309">
                  <c:v>7.3579999999999997</c:v>
                </c:pt>
                <c:pt idx="7310">
                  <c:v>7.3579999999999997</c:v>
                </c:pt>
                <c:pt idx="7311">
                  <c:v>7.3579999999999997</c:v>
                </c:pt>
                <c:pt idx="7312">
                  <c:v>7.3579999999999997</c:v>
                </c:pt>
                <c:pt idx="7313">
                  <c:v>7.3579999999999997</c:v>
                </c:pt>
                <c:pt idx="7314">
                  <c:v>7.3579999999999997</c:v>
                </c:pt>
                <c:pt idx="7315">
                  <c:v>7.3579999999999997</c:v>
                </c:pt>
                <c:pt idx="7316">
                  <c:v>7.3579999999999997</c:v>
                </c:pt>
                <c:pt idx="7317">
                  <c:v>7.3579999999999997</c:v>
                </c:pt>
                <c:pt idx="7318">
                  <c:v>7.3579999999999997</c:v>
                </c:pt>
                <c:pt idx="7319">
                  <c:v>7.3579999999999997</c:v>
                </c:pt>
                <c:pt idx="7320">
                  <c:v>7.3579999999999997</c:v>
                </c:pt>
                <c:pt idx="7321">
                  <c:v>7.3579999999999997</c:v>
                </c:pt>
                <c:pt idx="7322">
                  <c:v>7.3579999999999997</c:v>
                </c:pt>
                <c:pt idx="7323">
                  <c:v>7.3579999999999997</c:v>
                </c:pt>
                <c:pt idx="7324">
                  <c:v>7.3579999999999997</c:v>
                </c:pt>
                <c:pt idx="7325">
                  <c:v>7.3579999999999997</c:v>
                </c:pt>
                <c:pt idx="7326">
                  <c:v>7.3579999999999997</c:v>
                </c:pt>
                <c:pt idx="7327">
                  <c:v>7.3579999999999997</c:v>
                </c:pt>
                <c:pt idx="7328">
                  <c:v>7.3579999999999997</c:v>
                </c:pt>
                <c:pt idx="7329">
                  <c:v>7.3579999999999997</c:v>
                </c:pt>
                <c:pt idx="7330">
                  <c:v>7.3579999999999997</c:v>
                </c:pt>
                <c:pt idx="7331">
                  <c:v>7.3919999999999986</c:v>
                </c:pt>
                <c:pt idx="7332">
                  <c:v>7.3919999999999986</c:v>
                </c:pt>
                <c:pt idx="7333">
                  <c:v>7.3919999999999986</c:v>
                </c:pt>
                <c:pt idx="7334">
                  <c:v>7.3919999999999986</c:v>
                </c:pt>
                <c:pt idx="7335">
                  <c:v>7.3919999999999986</c:v>
                </c:pt>
                <c:pt idx="7336">
                  <c:v>7.3919999999999986</c:v>
                </c:pt>
                <c:pt idx="7337">
                  <c:v>7.3919999999999986</c:v>
                </c:pt>
                <c:pt idx="7338">
                  <c:v>7.3919999999999986</c:v>
                </c:pt>
                <c:pt idx="7339">
                  <c:v>7.3919999999999986</c:v>
                </c:pt>
                <c:pt idx="7340">
                  <c:v>7.3919999999999986</c:v>
                </c:pt>
                <c:pt idx="7341">
                  <c:v>7.3919999999999986</c:v>
                </c:pt>
                <c:pt idx="7342">
                  <c:v>7.3919999999999986</c:v>
                </c:pt>
                <c:pt idx="7343">
                  <c:v>7.3919999999999986</c:v>
                </c:pt>
                <c:pt idx="7344">
                  <c:v>7.3919999999999986</c:v>
                </c:pt>
                <c:pt idx="7345">
                  <c:v>7.3919999999999986</c:v>
                </c:pt>
                <c:pt idx="7346">
                  <c:v>7.3919999999999986</c:v>
                </c:pt>
                <c:pt idx="7347">
                  <c:v>7.3919999999999986</c:v>
                </c:pt>
                <c:pt idx="7348">
                  <c:v>7.3919999999999986</c:v>
                </c:pt>
                <c:pt idx="7349">
                  <c:v>7.3919999999999986</c:v>
                </c:pt>
                <c:pt idx="7350">
                  <c:v>7.3919999999999986</c:v>
                </c:pt>
                <c:pt idx="7351">
                  <c:v>7.3919999999999986</c:v>
                </c:pt>
                <c:pt idx="7352">
                  <c:v>7.3919999999999986</c:v>
                </c:pt>
                <c:pt idx="7353">
                  <c:v>7.3919999999999986</c:v>
                </c:pt>
                <c:pt idx="7354">
                  <c:v>7.3919999999999986</c:v>
                </c:pt>
                <c:pt idx="7355">
                  <c:v>7.3919999999999986</c:v>
                </c:pt>
                <c:pt idx="7356">
                  <c:v>7.3919999999999986</c:v>
                </c:pt>
                <c:pt idx="7357">
                  <c:v>7.3919999999999986</c:v>
                </c:pt>
                <c:pt idx="7358">
                  <c:v>7.3919999999999986</c:v>
                </c:pt>
                <c:pt idx="7359">
                  <c:v>7.3919999999999986</c:v>
                </c:pt>
                <c:pt idx="7360">
                  <c:v>7.3919999999999986</c:v>
                </c:pt>
                <c:pt idx="7361">
                  <c:v>7.3959999999999999</c:v>
                </c:pt>
                <c:pt idx="7362">
                  <c:v>7.4279999999999999</c:v>
                </c:pt>
                <c:pt idx="7363">
                  <c:v>7.4279999999999999</c:v>
                </c:pt>
                <c:pt idx="7364">
                  <c:v>7.4279999999999999</c:v>
                </c:pt>
                <c:pt idx="7365">
                  <c:v>7.4279999999999999</c:v>
                </c:pt>
                <c:pt idx="7366">
                  <c:v>7.4279999999999999</c:v>
                </c:pt>
                <c:pt idx="7367">
                  <c:v>7.4279999999999999</c:v>
                </c:pt>
                <c:pt idx="7368">
                  <c:v>7.4279999999999999</c:v>
                </c:pt>
                <c:pt idx="7369">
                  <c:v>7.4279999999999999</c:v>
                </c:pt>
                <c:pt idx="7370">
                  <c:v>7.4279999999999999</c:v>
                </c:pt>
                <c:pt idx="7371">
                  <c:v>7.4279999999999999</c:v>
                </c:pt>
                <c:pt idx="7372">
                  <c:v>7.4279999999999999</c:v>
                </c:pt>
                <c:pt idx="7373">
                  <c:v>7.4279999999999999</c:v>
                </c:pt>
                <c:pt idx="7374">
                  <c:v>7.4279999999999999</c:v>
                </c:pt>
                <c:pt idx="7375">
                  <c:v>7.4279999999999999</c:v>
                </c:pt>
                <c:pt idx="7376">
                  <c:v>7.4279999999999999</c:v>
                </c:pt>
                <c:pt idx="7377">
                  <c:v>7.4279999999999999</c:v>
                </c:pt>
                <c:pt idx="7378">
                  <c:v>7.4279999999999999</c:v>
                </c:pt>
                <c:pt idx="7379">
                  <c:v>7.4279999999999999</c:v>
                </c:pt>
                <c:pt idx="7380">
                  <c:v>7.4279999999999999</c:v>
                </c:pt>
                <c:pt idx="7381">
                  <c:v>7.4279999999999999</c:v>
                </c:pt>
                <c:pt idx="7382">
                  <c:v>7.4279999999999999</c:v>
                </c:pt>
                <c:pt idx="7383">
                  <c:v>7.4279999999999999</c:v>
                </c:pt>
                <c:pt idx="7384">
                  <c:v>7.4279999999999999</c:v>
                </c:pt>
                <c:pt idx="7385">
                  <c:v>7.4279999999999999</c:v>
                </c:pt>
                <c:pt idx="7386">
                  <c:v>7.4279999999999999</c:v>
                </c:pt>
                <c:pt idx="7387">
                  <c:v>7.4279999999999999</c:v>
                </c:pt>
                <c:pt idx="7388">
                  <c:v>7.4279999999999999</c:v>
                </c:pt>
                <c:pt idx="7389">
                  <c:v>7.4279999999999999</c:v>
                </c:pt>
                <c:pt idx="7390">
                  <c:v>7.4279999999999999</c:v>
                </c:pt>
                <c:pt idx="7391">
                  <c:v>7.4279999999999999</c:v>
                </c:pt>
                <c:pt idx="7392">
                  <c:v>7.4279999999999999</c:v>
                </c:pt>
                <c:pt idx="7393">
                  <c:v>7.4279999999999999</c:v>
                </c:pt>
                <c:pt idx="7394">
                  <c:v>7.4560000000000004</c:v>
                </c:pt>
                <c:pt idx="7395">
                  <c:v>7.4619999999999997</c:v>
                </c:pt>
                <c:pt idx="7396">
                  <c:v>7.4619999999999997</c:v>
                </c:pt>
                <c:pt idx="7397">
                  <c:v>7.4619999999999997</c:v>
                </c:pt>
                <c:pt idx="7398">
                  <c:v>7.4619999999999997</c:v>
                </c:pt>
                <c:pt idx="7399">
                  <c:v>7.4619999999999997</c:v>
                </c:pt>
                <c:pt idx="7400">
                  <c:v>7.4619999999999997</c:v>
                </c:pt>
                <c:pt idx="7401">
                  <c:v>7.4619999999999997</c:v>
                </c:pt>
                <c:pt idx="7402">
                  <c:v>7.4619999999999997</c:v>
                </c:pt>
                <c:pt idx="7403">
                  <c:v>7.4619999999999997</c:v>
                </c:pt>
                <c:pt idx="7404">
                  <c:v>7.4619999999999997</c:v>
                </c:pt>
                <c:pt idx="7405">
                  <c:v>7.4619999999999997</c:v>
                </c:pt>
                <c:pt idx="7406">
                  <c:v>7.4619999999999997</c:v>
                </c:pt>
                <c:pt idx="7407">
                  <c:v>7.4619999999999997</c:v>
                </c:pt>
                <c:pt idx="7408">
                  <c:v>7.4619999999999997</c:v>
                </c:pt>
                <c:pt idx="7409">
                  <c:v>7.4619999999999997</c:v>
                </c:pt>
                <c:pt idx="7410">
                  <c:v>7.4619999999999997</c:v>
                </c:pt>
                <c:pt idx="7411">
                  <c:v>7.4619999999999997</c:v>
                </c:pt>
                <c:pt idx="7412">
                  <c:v>7.4619999999999997</c:v>
                </c:pt>
                <c:pt idx="7413">
                  <c:v>7.4619999999999997</c:v>
                </c:pt>
                <c:pt idx="7414">
                  <c:v>7.4619999999999997</c:v>
                </c:pt>
                <c:pt idx="7415">
                  <c:v>7.4619999999999997</c:v>
                </c:pt>
                <c:pt idx="7416">
                  <c:v>7.4619999999999997</c:v>
                </c:pt>
                <c:pt idx="7417">
                  <c:v>7.4619999999999997</c:v>
                </c:pt>
                <c:pt idx="7418">
                  <c:v>7.4619999999999997</c:v>
                </c:pt>
                <c:pt idx="7419">
                  <c:v>7.4619999999999997</c:v>
                </c:pt>
                <c:pt idx="7420">
                  <c:v>7.4619999999999997</c:v>
                </c:pt>
                <c:pt idx="7421">
                  <c:v>7.4619999999999997</c:v>
                </c:pt>
                <c:pt idx="7422">
                  <c:v>7.4619999999999997</c:v>
                </c:pt>
                <c:pt idx="7423">
                  <c:v>7.4619999999999997</c:v>
                </c:pt>
                <c:pt idx="7424">
                  <c:v>7.4660000000000002</c:v>
                </c:pt>
                <c:pt idx="7425">
                  <c:v>7.4960000000000004</c:v>
                </c:pt>
                <c:pt idx="7426">
                  <c:v>7.4960000000000004</c:v>
                </c:pt>
                <c:pt idx="7427">
                  <c:v>7.4960000000000004</c:v>
                </c:pt>
                <c:pt idx="7428">
                  <c:v>7.4960000000000004</c:v>
                </c:pt>
                <c:pt idx="7429">
                  <c:v>7.4960000000000004</c:v>
                </c:pt>
                <c:pt idx="7430">
                  <c:v>7.4960000000000004</c:v>
                </c:pt>
                <c:pt idx="7431">
                  <c:v>7.4960000000000004</c:v>
                </c:pt>
                <c:pt idx="7432">
                  <c:v>7.4960000000000004</c:v>
                </c:pt>
                <c:pt idx="7433">
                  <c:v>7.4960000000000004</c:v>
                </c:pt>
                <c:pt idx="7434">
                  <c:v>7.4960000000000004</c:v>
                </c:pt>
                <c:pt idx="7435">
                  <c:v>7.4960000000000004</c:v>
                </c:pt>
                <c:pt idx="7436">
                  <c:v>7.4960000000000004</c:v>
                </c:pt>
                <c:pt idx="7437">
                  <c:v>7.4960000000000004</c:v>
                </c:pt>
                <c:pt idx="7438">
                  <c:v>7.4960000000000004</c:v>
                </c:pt>
                <c:pt idx="7439">
                  <c:v>7.4960000000000004</c:v>
                </c:pt>
                <c:pt idx="7440">
                  <c:v>7.4960000000000004</c:v>
                </c:pt>
                <c:pt idx="7441">
                  <c:v>7.4960000000000004</c:v>
                </c:pt>
                <c:pt idx="7442">
                  <c:v>7.4960000000000004</c:v>
                </c:pt>
                <c:pt idx="7443">
                  <c:v>7.4960000000000004</c:v>
                </c:pt>
                <c:pt idx="7444">
                  <c:v>7.4960000000000004</c:v>
                </c:pt>
                <c:pt idx="7445">
                  <c:v>7.4960000000000004</c:v>
                </c:pt>
                <c:pt idx="7446">
                  <c:v>7.4960000000000004</c:v>
                </c:pt>
                <c:pt idx="7447">
                  <c:v>7.4960000000000004</c:v>
                </c:pt>
                <c:pt idx="7448">
                  <c:v>7.4960000000000004</c:v>
                </c:pt>
                <c:pt idx="7449">
                  <c:v>7.4960000000000004</c:v>
                </c:pt>
                <c:pt idx="7450">
                  <c:v>7.4960000000000004</c:v>
                </c:pt>
                <c:pt idx="7451">
                  <c:v>7.4960000000000004</c:v>
                </c:pt>
                <c:pt idx="7452">
                  <c:v>7.4960000000000004</c:v>
                </c:pt>
                <c:pt idx="7453">
                  <c:v>7.4960000000000004</c:v>
                </c:pt>
                <c:pt idx="7454">
                  <c:v>7.51</c:v>
                </c:pt>
                <c:pt idx="7455">
                  <c:v>7.5259999999999998</c:v>
                </c:pt>
                <c:pt idx="7456">
                  <c:v>7.5259999999999998</c:v>
                </c:pt>
                <c:pt idx="7457">
                  <c:v>7.5259999999999998</c:v>
                </c:pt>
                <c:pt idx="7458">
                  <c:v>7.5259999999999998</c:v>
                </c:pt>
                <c:pt idx="7459">
                  <c:v>7.5259999999999998</c:v>
                </c:pt>
                <c:pt idx="7460">
                  <c:v>7.5259999999999998</c:v>
                </c:pt>
                <c:pt idx="7461">
                  <c:v>7.5259999999999998</c:v>
                </c:pt>
                <c:pt idx="7462">
                  <c:v>7.5259999999999998</c:v>
                </c:pt>
                <c:pt idx="7463">
                  <c:v>7.5259999999999998</c:v>
                </c:pt>
                <c:pt idx="7464">
                  <c:v>7.5259999999999998</c:v>
                </c:pt>
                <c:pt idx="7465">
                  <c:v>7.5259999999999998</c:v>
                </c:pt>
                <c:pt idx="7466">
                  <c:v>7.5259999999999998</c:v>
                </c:pt>
                <c:pt idx="7467">
                  <c:v>7.5259999999999998</c:v>
                </c:pt>
                <c:pt idx="7468">
                  <c:v>7.5259999999999998</c:v>
                </c:pt>
                <c:pt idx="7469">
                  <c:v>7.5259999999999998</c:v>
                </c:pt>
                <c:pt idx="7470">
                  <c:v>7.5259999999999998</c:v>
                </c:pt>
                <c:pt idx="7471">
                  <c:v>7.5259999999999998</c:v>
                </c:pt>
                <c:pt idx="7472">
                  <c:v>7.5259999999999998</c:v>
                </c:pt>
                <c:pt idx="7473">
                  <c:v>7.5259999999999998</c:v>
                </c:pt>
                <c:pt idx="7474">
                  <c:v>7.5259999999999998</c:v>
                </c:pt>
                <c:pt idx="7475">
                  <c:v>7.5259999999999998</c:v>
                </c:pt>
                <c:pt idx="7476">
                  <c:v>7.5259999999999998</c:v>
                </c:pt>
                <c:pt idx="7477">
                  <c:v>7.5259999999999998</c:v>
                </c:pt>
                <c:pt idx="7478">
                  <c:v>7.5259999999999998</c:v>
                </c:pt>
                <c:pt idx="7479">
                  <c:v>7.5259999999999998</c:v>
                </c:pt>
                <c:pt idx="7480">
                  <c:v>7.5259999999999998</c:v>
                </c:pt>
                <c:pt idx="7481">
                  <c:v>7.56</c:v>
                </c:pt>
                <c:pt idx="7482">
                  <c:v>7.56</c:v>
                </c:pt>
                <c:pt idx="7483">
                  <c:v>7.56</c:v>
                </c:pt>
                <c:pt idx="7484">
                  <c:v>7.56</c:v>
                </c:pt>
                <c:pt idx="7485">
                  <c:v>7.56</c:v>
                </c:pt>
                <c:pt idx="7486">
                  <c:v>7.56</c:v>
                </c:pt>
                <c:pt idx="7487">
                  <c:v>7.56</c:v>
                </c:pt>
                <c:pt idx="7488">
                  <c:v>7.56</c:v>
                </c:pt>
                <c:pt idx="7489">
                  <c:v>7.56</c:v>
                </c:pt>
                <c:pt idx="7490">
                  <c:v>7.56</c:v>
                </c:pt>
                <c:pt idx="7491">
                  <c:v>7.56</c:v>
                </c:pt>
                <c:pt idx="7492">
                  <c:v>7.56</c:v>
                </c:pt>
                <c:pt idx="7493">
                  <c:v>7.56</c:v>
                </c:pt>
                <c:pt idx="7494">
                  <c:v>7.56</c:v>
                </c:pt>
                <c:pt idx="7495">
                  <c:v>7.56</c:v>
                </c:pt>
                <c:pt idx="7496">
                  <c:v>7.56</c:v>
                </c:pt>
                <c:pt idx="7497">
                  <c:v>7.56</c:v>
                </c:pt>
                <c:pt idx="7498">
                  <c:v>7.56</c:v>
                </c:pt>
                <c:pt idx="7499">
                  <c:v>7.56</c:v>
                </c:pt>
                <c:pt idx="7500">
                  <c:v>7.56</c:v>
                </c:pt>
                <c:pt idx="7501">
                  <c:v>7.56</c:v>
                </c:pt>
                <c:pt idx="7502">
                  <c:v>7.56</c:v>
                </c:pt>
                <c:pt idx="7503">
                  <c:v>7.56</c:v>
                </c:pt>
                <c:pt idx="7504">
                  <c:v>7.56</c:v>
                </c:pt>
                <c:pt idx="7505">
                  <c:v>7.56</c:v>
                </c:pt>
                <c:pt idx="7506">
                  <c:v>7.56</c:v>
                </c:pt>
                <c:pt idx="7507">
                  <c:v>7.56</c:v>
                </c:pt>
                <c:pt idx="7508">
                  <c:v>7.56</c:v>
                </c:pt>
                <c:pt idx="7509">
                  <c:v>7.56</c:v>
                </c:pt>
                <c:pt idx="7510">
                  <c:v>7.5780000000000003</c:v>
                </c:pt>
                <c:pt idx="7511">
                  <c:v>7.6</c:v>
                </c:pt>
                <c:pt idx="7512">
                  <c:v>7.6</c:v>
                </c:pt>
                <c:pt idx="7513">
                  <c:v>7.6</c:v>
                </c:pt>
                <c:pt idx="7514">
                  <c:v>7.6</c:v>
                </c:pt>
                <c:pt idx="7515">
                  <c:v>7.6</c:v>
                </c:pt>
                <c:pt idx="7516">
                  <c:v>7.6</c:v>
                </c:pt>
                <c:pt idx="7517">
                  <c:v>7.6</c:v>
                </c:pt>
                <c:pt idx="7518">
                  <c:v>7.6</c:v>
                </c:pt>
                <c:pt idx="7519">
                  <c:v>7.6</c:v>
                </c:pt>
                <c:pt idx="7520">
                  <c:v>7.6</c:v>
                </c:pt>
                <c:pt idx="7521">
                  <c:v>7.6</c:v>
                </c:pt>
                <c:pt idx="7522">
                  <c:v>7.6</c:v>
                </c:pt>
                <c:pt idx="7523">
                  <c:v>7.6</c:v>
                </c:pt>
                <c:pt idx="7524">
                  <c:v>7.6</c:v>
                </c:pt>
                <c:pt idx="7525">
                  <c:v>7.6</c:v>
                </c:pt>
                <c:pt idx="7526">
                  <c:v>7.6</c:v>
                </c:pt>
                <c:pt idx="7527">
                  <c:v>7.6</c:v>
                </c:pt>
                <c:pt idx="7528">
                  <c:v>7.6</c:v>
                </c:pt>
                <c:pt idx="7529">
                  <c:v>7.6</c:v>
                </c:pt>
                <c:pt idx="7530">
                  <c:v>7.6</c:v>
                </c:pt>
                <c:pt idx="7531">
                  <c:v>7.6</c:v>
                </c:pt>
                <c:pt idx="7532">
                  <c:v>7.6</c:v>
                </c:pt>
                <c:pt idx="7533">
                  <c:v>7.6</c:v>
                </c:pt>
                <c:pt idx="7534">
                  <c:v>7.6</c:v>
                </c:pt>
                <c:pt idx="7535">
                  <c:v>7.6</c:v>
                </c:pt>
                <c:pt idx="7536">
                  <c:v>7.6</c:v>
                </c:pt>
                <c:pt idx="7537">
                  <c:v>7.6</c:v>
                </c:pt>
                <c:pt idx="7538">
                  <c:v>7.6</c:v>
                </c:pt>
                <c:pt idx="7539">
                  <c:v>7.6</c:v>
                </c:pt>
                <c:pt idx="7540">
                  <c:v>7.6</c:v>
                </c:pt>
                <c:pt idx="7541">
                  <c:v>7.6</c:v>
                </c:pt>
                <c:pt idx="7542">
                  <c:v>7.6</c:v>
                </c:pt>
                <c:pt idx="7543">
                  <c:v>7.6</c:v>
                </c:pt>
                <c:pt idx="7544">
                  <c:v>7.6</c:v>
                </c:pt>
                <c:pt idx="7545">
                  <c:v>7.6379999999999999</c:v>
                </c:pt>
                <c:pt idx="7546">
                  <c:v>7.6379999999999999</c:v>
                </c:pt>
                <c:pt idx="7547">
                  <c:v>7.6379999999999999</c:v>
                </c:pt>
                <c:pt idx="7548">
                  <c:v>7.6379999999999999</c:v>
                </c:pt>
                <c:pt idx="7549">
                  <c:v>7.6379999999999999</c:v>
                </c:pt>
                <c:pt idx="7550">
                  <c:v>7.6379999999999999</c:v>
                </c:pt>
                <c:pt idx="7551">
                  <c:v>7.6379999999999999</c:v>
                </c:pt>
                <c:pt idx="7552">
                  <c:v>7.6379999999999999</c:v>
                </c:pt>
                <c:pt idx="7553">
                  <c:v>7.6379999999999999</c:v>
                </c:pt>
                <c:pt idx="7554">
                  <c:v>7.6379999999999999</c:v>
                </c:pt>
                <c:pt idx="7555">
                  <c:v>7.6379999999999999</c:v>
                </c:pt>
                <c:pt idx="7556">
                  <c:v>7.6379999999999999</c:v>
                </c:pt>
                <c:pt idx="7557">
                  <c:v>7.6379999999999999</c:v>
                </c:pt>
                <c:pt idx="7558">
                  <c:v>7.6379999999999999</c:v>
                </c:pt>
                <c:pt idx="7559">
                  <c:v>7.6379999999999999</c:v>
                </c:pt>
                <c:pt idx="7560">
                  <c:v>7.6379999999999999</c:v>
                </c:pt>
                <c:pt idx="7561">
                  <c:v>7.6379999999999999</c:v>
                </c:pt>
                <c:pt idx="7562">
                  <c:v>7.6379999999999999</c:v>
                </c:pt>
                <c:pt idx="7563">
                  <c:v>7.6379999999999999</c:v>
                </c:pt>
                <c:pt idx="7564">
                  <c:v>7.6379999999999999</c:v>
                </c:pt>
                <c:pt idx="7565">
                  <c:v>7.6379999999999999</c:v>
                </c:pt>
                <c:pt idx="7566">
                  <c:v>7.6379999999999999</c:v>
                </c:pt>
                <c:pt idx="7567">
                  <c:v>7.6379999999999999</c:v>
                </c:pt>
                <c:pt idx="7568">
                  <c:v>7.6379999999999999</c:v>
                </c:pt>
                <c:pt idx="7569">
                  <c:v>7.6379999999999999</c:v>
                </c:pt>
                <c:pt idx="7570">
                  <c:v>7.6379999999999999</c:v>
                </c:pt>
                <c:pt idx="7571">
                  <c:v>7.6379999999999999</c:v>
                </c:pt>
                <c:pt idx="7572">
                  <c:v>7.6379999999999999</c:v>
                </c:pt>
                <c:pt idx="7573">
                  <c:v>7.6379999999999999</c:v>
                </c:pt>
                <c:pt idx="7574">
                  <c:v>7.6379999999999999</c:v>
                </c:pt>
                <c:pt idx="7575">
                  <c:v>7.6379999999999999</c:v>
                </c:pt>
                <c:pt idx="7576">
                  <c:v>7.6379999999999999</c:v>
                </c:pt>
                <c:pt idx="7577">
                  <c:v>7.6559999999999997</c:v>
                </c:pt>
                <c:pt idx="7578">
                  <c:v>7.6659999999999888</c:v>
                </c:pt>
                <c:pt idx="7579">
                  <c:v>7.6659999999999888</c:v>
                </c:pt>
                <c:pt idx="7580">
                  <c:v>7.6659999999999888</c:v>
                </c:pt>
                <c:pt idx="7581">
                  <c:v>7.6659999999999888</c:v>
                </c:pt>
                <c:pt idx="7582">
                  <c:v>7.6659999999999888</c:v>
                </c:pt>
                <c:pt idx="7583">
                  <c:v>7.6659999999999888</c:v>
                </c:pt>
                <c:pt idx="7584">
                  <c:v>7.6659999999999888</c:v>
                </c:pt>
                <c:pt idx="7585">
                  <c:v>7.6659999999999888</c:v>
                </c:pt>
                <c:pt idx="7586">
                  <c:v>7.6659999999999888</c:v>
                </c:pt>
                <c:pt idx="7587">
                  <c:v>7.6659999999999888</c:v>
                </c:pt>
                <c:pt idx="7588">
                  <c:v>7.6659999999999888</c:v>
                </c:pt>
                <c:pt idx="7589">
                  <c:v>7.6659999999999888</c:v>
                </c:pt>
                <c:pt idx="7590">
                  <c:v>7.6659999999999888</c:v>
                </c:pt>
                <c:pt idx="7591">
                  <c:v>7.6659999999999888</c:v>
                </c:pt>
                <c:pt idx="7592">
                  <c:v>7.6659999999999888</c:v>
                </c:pt>
                <c:pt idx="7593">
                  <c:v>7.6659999999999888</c:v>
                </c:pt>
                <c:pt idx="7594">
                  <c:v>7.6659999999999888</c:v>
                </c:pt>
                <c:pt idx="7595">
                  <c:v>7.6659999999999888</c:v>
                </c:pt>
                <c:pt idx="7596">
                  <c:v>7.6659999999999888</c:v>
                </c:pt>
                <c:pt idx="7597">
                  <c:v>7.6659999999999888</c:v>
                </c:pt>
                <c:pt idx="7598">
                  <c:v>7.6659999999999888</c:v>
                </c:pt>
                <c:pt idx="7599">
                  <c:v>7.6659999999999888</c:v>
                </c:pt>
                <c:pt idx="7600">
                  <c:v>7.6679999999999868</c:v>
                </c:pt>
                <c:pt idx="7601">
                  <c:v>7.6979999999999889</c:v>
                </c:pt>
                <c:pt idx="7602">
                  <c:v>7.6979999999999889</c:v>
                </c:pt>
                <c:pt idx="7603">
                  <c:v>7.6979999999999889</c:v>
                </c:pt>
                <c:pt idx="7604">
                  <c:v>7.6979999999999889</c:v>
                </c:pt>
                <c:pt idx="7605">
                  <c:v>7.6979999999999889</c:v>
                </c:pt>
                <c:pt idx="7606">
                  <c:v>7.6979999999999889</c:v>
                </c:pt>
                <c:pt idx="7607">
                  <c:v>7.6979999999999889</c:v>
                </c:pt>
                <c:pt idx="7608">
                  <c:v>7.6979999999999889</c:v>
                </c:pt>
                <c:pt idx="7609">
                  <c:v>7.6979999999999889</c:v>
                </c:pt>
                <c:pt idx="7610">
                  <c:v>7.6979999999999889</c:v>
                </c:pt>
                <c:pt idx="7611">
                  <c:v>7.6979999999999889</c:v>
                </c:pt>
                <c:pt idx="7612">
                  <c:v>7.6979999999999889</c:v>
                </c:pt>
                <c:pt idx="7613">
                  <c:v>7.6979999999999889</c:v>
                </c:pt>
                <c:pt idx="7614">
                  <c:v>7.6979999999999889</c:v>
                </c:pt>
                <c:pt idx="7615">
                  <c:v>7.6979999999999889</c:v>
                </c:pt>
                <c:pt idx="7616">
                  <c:v>7.6979999999999889</c:v>
                </c:pt>
                <c:pt idx="7617">
                  <c:v>7.6979999999999889</c:v>
                </c:pt>
                <c:pt idx="7618">
                  <c:v>7.6979999999999889</c:v>
                </c:pt>
                <c:pt idx="7619">
                  <c:v>7.6979999999999889</c:v>
                </c:pt>
                <c:pt idx="7620">
                  <c:v>7.6979999999999889</c:v>
                </c:pt>
                <c:pt idx="7621">
                  <c:v>7.6979999999999889</c:v>
                </c:pt>
                <c:pt idx="7622">
                  <c:v>7.6979999999999889</c:v>
                </c:pt>
                <c:pt idx="7623">
                  <c:v>7.6979999999999889</c:v>
                </c:pt>
                <c:pt idx="7624">
                  <c:v>7.6979999999999889</c:v>
                </c:pt>
                <c:pt idx="7625">
                  <c:v>7.6979999999999889</c:v>
                </c:pt>
                <c:pt idx="7626">
                  <c:v>7.6979999999999889</c:v>
                </c:pt>
                <c:pt idx="7627">
                  <c:v>7.7239999999999966</c:v>
                </c:pt>
                <c:pt idx="7628">
                  <c:v>7.726</c:v>
                </c:pt>
                <c:pt idx="7629">
                  <c:v>7.726</c:v>
                </c:pt>
                <c:pt idx="7630">
                  <c:v>7.726</c:v>
                </c:pt>
                <c:pt idx="7631">
                  <c:v>7.726</c:v>
                </c:pt>
                <c:pt idx="7632">
                  <c:v>7.726</c:v>
                </c:pt>
                <c:pt idx="7633">
                  <c:v>7.726</c:v>
                </c:pt>
                <c:pt idx="7634">
                  <c:v>7.726</c:v>
                </c:pt>
                <c:pt idx="7635">
                  <c:v>7.726</c:v>
                </c:pt>
                <c:pt idx="7636">
                  <c:v>7.726</c:v>
                </c:pt>
                <c:pt idx="7637">
                  <c:v>7.726</c:v>
                </c:pt>
                <c:pt idx="7638">
                  <c:v>7.726</c:v>
                </c:pt>
                <c:pt idx="7639">
                  <c:v>7.726</c:v>
                </c:pt>
                <c:pt idx="7640">
                  <c:v>7.726</c:v>
                </c:pt>
                <c:pt idx="7641">
                  <c:v>7.726</c:v>
                </c:pt>
                <c:pt idx="7642">
                  <c:v>7.726</c:v>
                </c:pt>
                <c:pt idx="7643">
                  <c:v>7.726</c:v>
                </c:pt>
                <c:pt idx="7644">
                  <c:v>7.726</c:v>
                </c:pt>
                <c:pt idx="7645">
                  <c:v>7.726</c:v>
                </c:pt>
                <c:pt idx="7646">
                  <c:v>7.726</c:v>
                </c:pt>
                <c:pt idx="7647">
                  <c:v>7.726</c:v>
                </c:pt>
                <c:pt idx="7648">
                  <c:v>7.726</c:v>
                </c:pt>
                <c:pt idx="7649">
                  <c:v>7.726</c:v>
                </c:pt>
                <c:pt idx="7650">
                  <c:v>7.73</c:v>
                </c:pt>
                <c:pt idx="7651">
                  <c:v>7.7639999999999967</c:v>
                </c:pt>
                <c:pt idx="7652">
                  <c:v>7.7639999999999967</c:v>
                </c:pt>
                <c:pt idx="7653">
                  <c:v>7.7639999999999967</c:v>
                </c:pt>
                <c:pt idx="7654">
                  <c:v>7.7639999999999967</c:v>
                </c:pt>
                <c:pt idx="7655">
                  <c:v>7.7639999999999967</c:v>
                </c:pt>
                <c:pt idx="7656">
                  <c:v>7.7639999999999967</c:v>
                </c:pt>
                <c:pt idx="7657">
                  <c:v>7.7639999999999967</c:v>
                </c:pt>
                <c:pt idx="7658">
                  <c:v>7.7639999999999967</c:v>
                </c:pt>
                <c:pt idx="7659">
                  <c:v>7.7639999999999967</c:v>
                </c:pt>
                <c:pt idx="7660">
                  <c:v>7.7639999999999967</c:v>
                </c:pt>
                <c:pt idx="7661">
                  <c:v>7.7639999999999967</c:v>
                </c:pt>
                <c:pt idx="7662">
                  <c:v>7.7639999999999967</c:v>
                </c:pt>
                <c:pt idx="7663">
                  <c:v>7.7639999999999967</c:v>
                </c:pt>
                <c:pt idx="7664">
                  <c:v>7.7639999999999967</c:v>
                </c:pt>
                <c:pt idx="7665">
                  <c:v>7.7639999999999967</c:v>
                </c:pt>
                <c:pt idx="7666">
                  <c:v>7.7639999999999967</c:v>
                </c:pt>
                <c:pt idx="7667">
                  <c:v>7.7639999999999967</c:v>
                </c:pt>
                <c:pt idx="7668">
                  <c:v>7.7639999999999967</c:v>
                </c:pt>
                <c:pt idx="7669">
                  <c:v>7.7639999999999967</c:v>
                </c:pt>
                <c:pt idx="7670">
                  <c:v>7.7639999999999967</c:v>
                </c:pt>
                <c:pt idx="7671">
                  <c:v>7.7639999999999967</c:v>
                </c:pt>
                <c:pt idx="7672">
                  <c:v>7.7639999999999967</c:v>
                </c:pt>
                <c:pt idx="7673">
                  <c:v>7.7639999999999967</c:v>
                </c:pt>
                <c:pt idx="7674">
                  <c:v>7.7639999999999967</c:v>
                </c:pt>
                <c:pt idx="7675">
                  <c:v>7.7639999999999967</c:v>
                </c:pt>
                <c:pt idx="7676">
                  <c:v>7.7639999999999967</c:v>
                </c:pt>
                <c:pt idx="7677">
                  <c:v>7.7639999999999967</c:v>
                </c:pt>
                <c:pt idx="7678">
                  <c:v>7.7639999999999967</c:v>
                </c:pt>
                <c:pt idx="7679">
                  <c:v>7.7639999999999967</c:v>
                </c:pt>
                <c:pt idx="7680">
                  <c:v>7.7639999999999967</c:v>
                </c:pt>
                <c:pt idx="7681">
                  <c:v>7.7639999999999967</c:v>
                </c:pt>
                <c:pt idx="7682">
                  <c:v>7.7639999999999967</c:v>
                </c:pt>
                <c:pt idx="7683">
                  <c:v>7.7759999999999998</c:v>
                </c:pt>
                <c:pt idx="7684">
                  <c:v>7.7960000000000003</c:v>
                </c:pt>
                <c:pt idx="7685">
                  <c:v>7.7960000000000003</c:v>
                </c:pt>
                <c:pt idx="7686">
                  <c:v>7.7960000000000003</c:v>
                </c:pt>
                <c:pt idx="7687">
                  <c:v>7.7960000000000003</c:v>
                </c:pt>
                <c:pt idx="7688">
                  <c:v>7.7960000000000003</c:v>
                </c:pt>
                <c:pt idx="7689">
                  <c:v>7.7960000000000003</c:v>
                </c:pt>
                <c:pt idx="7690">
                  <c:v>7.7960000000000003</c:v>
                </c:pt>
                <c:pt idx="7691">
                  <c:v>7.7960000000000003</c:v>
                </c:pt>
                <c:pt idx="7692">
                  <c:v>7.7960000000000003</c:v>
                </c:pt>
                <c:pt idx="7693">
                  <c:v>7.7960000000000003</c:v>
                </c:pt>
                <c:pt idx="7694">
                  <c:v>7.7960000000000003</c:v>
                </c:pt>
                <c:pt idx="7695">
                  <c:v>7.7960000000000003</c:v>
                </c:pt>
                <c:pt idx="7696">
                  <c:v>7.7960000000000003</c:v>
                </c:pt>
                <c:pt idx="7697">
                  <c:v>7.7960000000000003</c:v>
                </c:pt>
                <c:pt idx="7698">
                  <c:v>7.7960000000000003</c:v>
                </c:pt>
                <c:pt idx="7699">
                  <c:v>7.7960000000000003</c:v>
                </c:pt>
                <c:pt idx="7700">
                  <c:v>7.7960000000000003</c:v>
                </c:pt>
                <c:pt idx="7701">
                  <c:v>7.7960000000000003</c:v>
                </c:pt>
                <c:pt idx="7702">
                  <c:v>7.7960000000000003</c:v>
                </c:pt>
                <c:pt idx="7703">
                  <c:v>7.7960000000000003</c:v>
                </c:pt>
                <c:pt idx="7704">
                  <c:v>7.7960000000000003</c:v>
                </c:pt>
                <c:pt idx="7705">
                  <c:v>7.7960000000000003</c:v>
                </c:pt>
                <c:pt idx="7706">
                  <c:v>7.7960000000000003</c:v>
                </c:pt>
                <c:pt idx="7707">
                  <c:v>7.7960000000000003</c:v>
                </c:pt>
                <c:pt idx="7708">
                  <c:v>7.7960000000000003</c:v>
                </c:pt>
                <c:pt idx="7709">
                  <c:v>7.7960000000000003</c:v>
                </c:pt>
                <c:pt idx="7710">
                  <c:v>7.8279999999999887</c:v>
                </c:pt>
                <c:pt idx="7711">
                  <c:v>7.8279999999999887</c:v>
                </c:pt>
                <c:pt idx="7712">
                  <c:v>7.8279999999999887</c:v>
                </c:pt>
                <c:pt idx="7713">
                  <c:v>7.8279999999999887</c:v>
                </c:pt>
                <c:pt idx="7714">
                  <c:v>7.8279999999999887</c:v>
                </c:pt>
                <c:pt idx="7715">
                  <c:v>7.8279999999999887</c:v>
                </c:pt>
                <c:pt idx="7716">
                  <c:v>7.8279999999999887</c:v>
                </c:pt>
                <c:pt idx="7717">
                  <c:v>7.8279999999999887</c:v>
                </c:pt>
                <c:pt idx="7718">
                  <c:v>7.8279999999999887</c:v>
                </c:pt>
                <c:pt idx="7719">
                  <c:v>7.8279999999999887</c:v>
                </c:pt>
                <c:pt idx="7720">
                  <c:v>7.8279999999999887</c:v>
                </c:pt>
                <c:pt idx="7721">
                  <c:v>7.8279999999999887</c:v>
                </c:pt>
                <c:pt idx="7722">
                  <c:v>7.8279999999999887</c:v>
                </c:pt>
                <c:pt idx="7723">
                  <c:v>7.8279999999999887</c:v>
                </c:pt>
                <c:pt idx="7724">
                  <c:v>7.8279999999999887</c:v>
                </c:pt>
                <c:pt idx="7725">
                  <c:v>7.8279999999999887</c:v>
                </c:pt>
                <c:pt idx="7726">
                  <c:v>7.8279999999999887</c:v>
                </c:pt>
                <c:pt idx="7727">
                  <c:v>7.8279999999999887</c:v>
                </c:pt>
                <c:pt idx="7728">
                  <c:v>7.8279999999999887</c:v>
                </c:pt>
                <c:pt idx="7729">
                  <c:v>7.8279999999999887</c:v>
                </c:pt>
                <c:pt idx="7730">
                  <c:v>7.8279999999999887</c:v>
                </c:pt>
                <c:pt idx="7731">
                  <c:v>7.8279999999999887</c:v>
                </c:pt>
                <c:pt idx="7732">
                  <c:v>7.8279999999999887</c:v>
                </c:pt>
                <c:pt idx="7733">
                  <c:v>7.8279999999999887</c:v>
                </c:pt>
                <c:pt idx="7734">
                  <c:v>7.8279999999999887</c:v>
                </c:pt>
                <c:pt idx="7735">
                  <c:v>7.8279999999999887</c:v>
                </c:pt>
                <c:pt idx="7736">
                  <c:v>7.8279999999999887</c:v>
                </c:pt>
                <c:pt idx="7737">
                  <c:v>7.8639999999999937</c:v>
                </c:pt>
                <c:pt idx="7738">
                  <c:v>7.8639999999999937</c:v>
                </c:pt>
                <c:pt idx="7739">
                  <c:v>7.8639999999999937</c:v>
                </c:pt>
                <c:pt idx="7740">
                  <c:v>7.8639999999999937</c:v>
                </c:pt>
                <c:pt idx="7741">
                  <c:v>7.8639999999999937</c:v>
                </c:pt>
                <c:pt idx="7742">
                  <c:v>7.8639999999999937</c:v>
                </c:pt>
                <c:pt idx="7743">
                  <c:v>7.8639999999999937</c:v>
                </c:pt>
                <c:pt idx="7744">
                  <c:v>7.8639999999999937</c:v>
                </c:pt>
                <c:pt idx="7745">
                  <c:v>7.8639999999999937</c:v>
                </c:pt>
                <c:pt idx="7746">
                  <c:v>7.8639999999999937</c:v>
                </c:pt>
                <c:pt idx="7747">
                  <c:v>7.8639999999999937</c:v>
                </c:pt>
                <c:pt idx="7748">
                  <c:v>7.8639999999999937</c:v>
                </c:pt>
                <c:pt idx="7749">
                  <c:v>7.8639999999999937</c:v>
                </c:pt>
                <c:pt idx="7750">
                  <c:v>7.8639999999999937</c:v>
                </c:pt>
                <c:pt idx="7751">
                  <c:v>7.8639999999999937</c:v>
                </c:pt>
                <c:pt idx="7752">
                  <c:v>7.8639999999999937</c:v>
                </c:pt>
                <c:pt idx="7753">
                  <c:v>7.8639999999999937</c:v>
                </c:pt>
                <c:pt idx="7754">
                  <c:v>7.8639999999999937</c:v>
                </c:pt>
                <c:pt idx="7755">
                  <c:v>7.8639999999999937</c:v>
                </c:pt>
                <c:pt idx="7756">
                  <c:v>7.8639999999999937</c:v>
                </c:pt>
                <c:pt idx="7757">
                  <c:v>7.8639999999999937</c:v>
                </c:pt>
                <c:pt idx="7758">
                  <c:v>7.8639999999999937</c:v>
                </c:pt>
                <c:pt idx="7759">
                  <c:v>7.8639999999999937</c:v>
                </c:pt>
                <c:pt idx="7760">
                  <c:v>7.8639999999999937</c:v>
                </c:pt>
                <c:pt idx="7761">
                  <c:v>7.8639999999999937</c:v>
                </c:pt>
                <c:pt idx="7762">
                  <c:v>7.8639999999999937</c:v>
                </c:pt>
                <c:pt idx="7763">
                  <c:v>7.8639999999999937</c:v>
                </c:pt>
                <c:pt idx="7764">
                  <c:v>7.8639999999999937</c:v>
                </c:pt>
                <c:pt idx="7765">
                  <c:v>7.8639999999999937</c:v>
                </c:pt>
                <c:pt idx="7766">
                  <c:v>7.8639999999999937</c:v>
                </c:pt>
                <c:pt idx="7767">
                  <c:v>7.8639999999999937</c:v>
                </c:pt>
                <c:pt idx="7768">
                  <c:v>7.8939999999999966</c:v>
                </c:pt>
                <c:pt idx="7769">
                  <c:v>7.8939999999999966</c:v>
                </c:pt>
                <c:pt idx="7770">
                  <c:v>7.8939999999999966</c:v>
                </c:pt>
                <c:pt idx="7771">
                  <c:v>7.8939999999999966</c:v>
                </c:pt>
                <c:pt idx="7772">
                  <c:v>7.8939999999999966</c:v>
                </c:pt>
                <c:pt idx="7773">
                  <c:v>7.8939999999999966</c:v>
                </c:pt>
                <c:pt idx="7774">
                  <c:v>7.8939999999999966</c:v>
                </c:pt>
                <c:pt idx="7775">
                  <c:v>7.8939999999999966</c:v>
                </c:pt>
                <c:pt idx="7776">
                  <c:v>7.8939999999999966</c:v>
                </c:pt>
                <c:pt idx="7777">
                  <c:v>7.8939999999999966</c:v>
                </c:pt>
                <c:pt idx="7778">
                  <c:v>7.8939999999999966</c:v>
                </c:pt>
                <c:pt idx="7779">
                  <c:v>7.8939999999999966</c:v>
                </c:pt>
                <c:pt idx="7780">
                  <c:v>7.8939999999999966</c:v>
                </c:pt>
                <c:pt idx="7781">
                  <c:v>7.8939999999999966</c:v>
                </c:pt>
                <c:pt idx="7782">
                  <c:v>7.8939999999999966</c:v>
                </c:pt>
                <c:pt idx="7783">
                  <c:v>7.8939999999999966</c:v>
                </c:pt>
                <c:pt idx="7784">
                  <c:v>7.8939999999999966</c:v>
                </c:pt>
                <c:pt idx="7785">
                  <c:v>7.8939999999999966</c:v>
                </c:pt>
                <c:pt idx="7786">
                  <c:v>7.8939999999999966</c:v>
                </c:pt>
                <c:pt idx="7787">
                  <c:v>7.8939999999999966</c:v>
                </c:pt>
                <c:pt idx="7788">
                  <c:v>7.8939999999999966</c:v>
                </c:pt>
                <c:pt idx="7789">
                  <c:v>7.8939999999999966</c:v>
                </c:pt>
                <c:pt idx="7790">
                  <c:v>7.8939999999999966</c:v>
                </c:pt>
                <c:pt idx="7791">
                  <c:v>7.8939999999999966</c:v>
                </c:pt>
                <c:pt idx="7792">
                  <c:v>7.8939999999999966</c:v>
                </c:pt>
                <c:pt idx="7793">
                  <c:v>7.8939999999999966</c:v>
                </c:pt>
                <c:pt idx="7794">
                  <c:v>7.9239999999999986</c:v>
                </c:pt>
                <c:pt idx="7795">
                  <c:v>7.9239999999999986</c:v>
                </c:pt>
                <c:pt idx="7796">
                  <c:v>7.9239999999999986</c:v>
                </c:pt>
                <c:pt idx="7797">
                  <c:v>7.9239999999999986</c:v>
                </c:pt>
                <c:pt idx="7798">
                  <c:v>7.9239999999999986</c:v>
                </c:pt>
                <c:pt idx="7799">
                  <c:v>7.9239999999999986</c:v>
                </c:pt>
                <c:pt idx="7800">
                  <c:v>7.9239999999999986</c:v>
                </c:pt>
                <c:pt idx="7801">
                  <c:v>7.9239999999999986</c:v>
                </c:pt>
                <c:pt idx="7802">
                  <c:v>7.9239999999999986</c:v>
                </c:pt>
                <c:pt idx="7803">
                  <c:v>7.9239999999999986</c:v>
                </c:pt>
                <c:pt idx="7804">
                  <c:v>7.9239999999999986</c:v>
                </c:pt>
                <c:pt idx="7805">
                  <c:v>7.9239999999999986</c:v>
                </c:pt>
                <c:pt idx="7806">
                  <c:v>7.9239999999999986</c:v>
                </c:pt>
                <c:pt idx="7807">
                  <c:v>7.9239999999999986</c:v>
                </c:pt>
                <c:pt idx="7808">
                  <c:v>7.9239999999999986</c:v>
                </c:pt>
                <c:pt idx="7809">
                  <c:v>7.9239999999999986</c:v>
                </c:pt>
                <c:pt idx="7810">
                  <c:v>7.9239999999999986</c:v>
                </c:pt>
                <c:pt idx="7811">
                  <c:v>7.9239999999999986</c:v>
                </c:pt>
                <c:pt idx="7812">
                  <c:v>7.9239999999999986</c:v>
                </c:pt>
                <c:pt idx="7813">
                  <c:v>7.9239999999999986</c:v>
                </c:pt>
                <c:pt idx="7814">
                  <c:v>7.9239999999999986</c:v>
                </c:pt>
                <c:pt idx="7815">
                  <c:v>7.9239999999999986</c:v>
                </c:pt>
                <c:pt idx="7816">
                  <c:v>7.9239999999999986</c:v>
                </c:pt>
                <c:pt idx="7817">
                  <c:v>7.9239999999999986</c:v>
                </c:pt>
                <c:pt idx="7818">
                  <c:v>7.9239999999999986</c:v>
                </c:pt>
                <c:pt idx="7819">
                  <c:v>7.93</c:v>
                </c:pt>
                <c:pt idx="7820">
                  <c:v>7.9539999999999997</c:v>
                </c:pt>
                <c:pt idx="7821">
                  <c:v>7.9539999999999997</c:v>
                </c:pt>
                <c:pt idx="7822">
                  <c:v>7.9539999999999997</c:v>
                </c:pt>
                <c:pt idx="7823">
                  <c:v>7.9539999999999997</c:v>
                </c:pt>
                <c:pt idx="7824">
                  <c:v>7.9539999999999997</c:v>
                </c:pt>
                <c:pt idx="7825">
                  <c:v>7.9539999999999997</c:v>
                </c:pt>
                <c:pt idx="7826">
                  <c:v>7.9539999999999997</c:v>
                </c:pt>
                <c:pt idx="7827">
                  <c:v>7.9539999999999997</c:v>
                </c:pt>
                <c:pt idx="7828">
                  <c:v>7.9539999999999997</c:v>
                </c:pt>
                <c:pt idx="7829">
                  <c:v>7.9539999999999997</c:v>
                </c:pt>
                <c:pt idx="7830">
                  <c:v>7.9539999999999997</c:v>
                </c:pt>
                <c:pt idx="7831">
                  <c:v>7.9539999999999997</c:v>
                </c:pt>
                <c:pt idx="7832">
                  <c:v>7.9539999999999997</c:v>
                </c:pt>
                <c:pt idx="7833">
                  <c:v>7.9539999999999997</c:v>
                </c:pt>
                <c:pt idx="7834">
                  <c:v>7.9539999999999997</c:v>
                </c:pt>
                <c:pt idx="7835">
                  <c:v>7.9539999999999997</c:v>
                </c:pt>
                <c:pt idx="7836">
                  <c:v>7.9539999999999997</c:v>
                </c:pt>
                <c:pt idx="7837">
                  <c:v>7.9539999999999997</c:v>
                </c:pt>
                <c:pt idx="7838">
                  <c:v>7.9539999999999997</c:v>
                </c:pt>
                <c:pt idx="7839">
                  <c:v>7.9539999999999997</c:v>
                </c:pt>
                <c:pt idx="7840">
                  <c:v>7.9539999999999997</c:v>
                </c:pt>
                <c:pt idx="7841">
                  <c:v>7.9539999999999997</c:v>
                </c:pt>
                <c:pt idx="7842">
                  <c:v>7.9539999999999997</c:v>
                </c:pt>
                <c:pt idx="7843">
                  <c:v>7.9539999999999997</c:v>
                </c:pt>
                <c:pt idx="7844">
                  <c:v>7.9539999999999997</c:v>
                </c:pt>
                <c:pt idx="7845">
                  <c:v>7.9539999999999997</c:v>
                </c:pt>
                <c:pt idx="7846">
                  <c:v>7.9859999999999998</c:v>
                </c:pt>
                <c:pt idx="7847">
                  <c:v>7.9859999999999998</c:v>
                </c:pt>
                <c:pt idx="7848">
                  <c:v>7.9859999999999998</c:v>
                </c:pt>
                <c:pt idx="7849">
                  <c:v>7.9859999999999998</c:v>
                </c:pt>
                <c:pt idx="7850">
                  <c:v>7.9859999999999998</c:v>
                </c:pt>
                <c:pt idx="7851">
                  <c:v>7.9859999999999998</c:v>
                </c:pt>
                <c:pt idx="7852">
                  <c:v>7.9859999999999998</c:v>
                </c:pt>
                <c:pt idx="7853">
                  <c:v>7.9859999999999998</c:v>
                </c:pt>
                <c:pt idx="7854">
                  <c:v>7.9859999999999998</c:v>
                </c:pt>
                <c:pt idx="7855">
                  <c:v>7.9859999999999998</c:v>
                </c:pt>
                <c:pt idx="7856">
                  <c:v>7.9859999999999998</c:v>
                </c:pt>
                <c:pt idx="7857">
                  <c:v>7.9859999999999998</c:v>
                </c:pt>
                <c:pt idx="7858">
                  <c:v>7.9859999999999998</c:v>
                </c:pt>
                <c:pt idx="7859">
                  <c:v>7.9859999999999998</c:v>
                </c:pt>
                <c:pt idx="7860">
                  <c:v>7.9859999999999998</c:v>
                </c:pt>
                <c:pt idx="7861">
                  <c:v>7.9859999999999998</c:v>
                </c:pt>
                <c:pt idx="7862">
                  <c:v>7.9859999999999998</c:v>
                </c:pt>
                <c:pt idx="7863">
                  <c:v>7.9859999999999998</c:v>
                </c:pt>
                <c:pt idx="7864">
                  <c:v>7.9859999999999998</c:v>
                </c:pt>
                <c:pt idx="7865">
                  <c:v>7.9859999999999998</c:v>
                </c:pt>
                <c:pt idx="7866">
                  <c:v>7.9859999999999998</c:v>
                </c:pt>
                <c:pt idx="7867">
                  <c:v>7.9859999999999998</c:v>
                </c:pt>
                <c:pt idx="7868">
                  <c:v>7.9859999999999998</c:v>
                </c:pt>
                <c:pt idx="7869">
                  <c:v>7.9859999999999998</c:v>
                </c:pt>
                <c:pt idx="7870">
                  <c:v>7.9859999999999998</c:v>
                </c:pt>
                <c:pt idx="7871">
                  <c:v>7.9859999999999998</c:v>
                </c:pt>
                <c:pt idx="7872">
                  <c:v>7.9859999999999998</c:v>
                </c:pt>
                <c:pt idx="7873">
                  <c:v>7.9960000000000004</c:v>
                </c:pt>
                <c:pt idx="7874">
                  <c:v>8.0180000000000007</c:v>
                </c:pt>
                <c:pt idx="7875">
                  <c:v>8.0180000000000007</c:v>
                </c:pt>
                <c:pt idx="7876">
                  <c:v>8.0180000000000007</c:v>
                </c:pt>
                <c:pt idx="7877">
                  <c:v>8.0180000000000007</c:v>
                </c:pt>
                <c:pt idx="7878">
                  <c:v>8.0180000000000007</c:v>
                </c:pt>
                <c:pt idx="7879">
                  <c:v>8.0180000000000007</c:v>
                </c:pt>
                <c:pt idx="7880">
                  <c:v>8.0180000000000007</c:v>
                </c:pt>
                <c:pt idx="7881">
                  <c:v>8.0180000000000007</c:v>
                </c:pt>
                <c:pt idx="7882">
                  <c:v>8.0180000000000007</c:v>
                </c:pt>
                <c:pt idx="7883">
                  <c:v>8.0180000000000007</c:v>
                </c:pt>
                <c:pt idx="7884">
                  <c:v>8.0180000000000007</c:v>
                </c:pt>
                <c:pt idx="7885">
                  <c:v>8.0180000000000007</c:v>
                </c:pt>
                <c:pt idx="7886">
                  <c:v>8.0180000000000007</c:v>
                </c:pt>
                <c:pt idx="7887">
                  <c:v>8.0180000000000007</c:v>
                </c:pt>
                <c:pt idx="7888">
                  <c:v>8.0180000000000007</c:v>
                </c:pt>
                <c:pt idx="7889">
                  <c:v>8.0180000000000007</c:v>
                </c:pt>
                <c:pt idx="7890">
                  <c:v>8.0180000000000007</c:v>
                </c:pt>
                <c:pt idx="7891">
                  <c:v>8.0180000000000007</c:v>
                </c:pt>
                <c:pt idx="7892">
                  <c:v>8.0180000000000007</c:v>
                </c:pt>
                <c:pt idx="7893">
                  <c:v>8.0180000000000007</c:v>
                </c:pt>
                <c:pt idx="7894">
                  <c:v>8.0180000000000007</c:v>
                </c:pt>
                <c:pt idx="7895">
                  <c:v>8.0180000000000007</c:v>
                </c:pt>
                <c:pt idx="7896">
                  <c:v>8.0180000000000007</c:v>
                </c:pt>
                <c:pt idx="7897">
                  <c:v>8.0180000000000007</c:v>
                </c:pt>
                <c:pt idx="7898">
                  <c:v>8.0180000000000007</c:v>
                </c:pt>
                <c:pt idx="7899">
                  <c:v>8.0180000000000007</c:v>
                </c:pt>
                <c:pt idx="7900">
                  <c:v>8.0180000000000007</c:v>
                </c:pt>
                <c:pt idx="7901">
                  <c:v>8.0280000000000005</c:v>
                </c:pt>
                <c:pt idx="7902">
                  <c:v>8.0440000000000005</c:v>
                </c:pt>
                <c:pt idx="7903">
                  <c:v>8.0440000000000005</c:v>
                </c:pt>
                <c:pt idx="7904">
                  <c:v>8.0440000000000005</c:v>
                </c:pt>
                <c:pt idx="7905">
                  <c:v>8.0440000000000005</c:v>
                </c:pt>
                <c:pt idx="7906">
                  <c:v>8.0440000000000005</c:v>
                </c:pt>
                <c:pt idx="7907">
                  <c:v>8.0440000000000005</c:v>
                </c:pt>
                <c:pt idx="7908">
                  <c:v>8.0440000000000005</c:v>
                </c:pt>
                <c:pt idx="7909">
                  <c:v>8.0440000000000005</c:v>
                </c:pt>
                <c:pt idx="7910">
                  <c:v>8.0440000000000005</c:v>
                </c:pt>
                <c:pt idx="7911">
                  <c:v>8.0440000000000005</c:v>
                </c:pt>
                <c:pt idx="7912">
                  <c:v>8.0440000000000005</c:v>
                </c:pt>
                <c:pt idx="7913">
                  <c:v>8.0440000000000005</c:v>
                </c:pt>
                <c:pt idx="7914">
                  <c:v>8.0440000000000005</c:v>
                </c:pt>
                <c:pt idx="7915">
                  <c:v>8.0440000000000005</c:v>
                </c:pt>
                <c:pt idx="7916">
                  <c:v>8.0440000000000005</c:v>
                </c:pt>
                <c:pt idx="7917">
                  <c:v>8.0440000000000005</c:v>
                </c:pt>
                <c:pt idx="7918">
                  <c:v>8.0440000000000005</c:v>
                </c:pt>
                <c:pt idx="7919">
                  <c:v>8.0440000000000005</c:v>
                </c:pt>
                <c:pt idx="7920">
                  <c:v>8.0440000000000005</c:v>
                </c:pt>
                <c:pt idx="7921">
                  <c:v>8.0440000000000005</c:v>
                </c:pt>
                <c:pt idx="7922">
                  <c:v>8.0440000000000005</c:v>
                </c:pt>
                <c:pt idx="7923">
                  <c:v>8.0739999999999998</c:v>
                </c:pt>
                <c:pt idx="7924">
                  <c:v>8.0739999999999998</c:v>
                </c:pt>
                <c:pt idx="7925">
                  <c:v>8.0739999999999998</c:v>
                </c:pt>
                <c:pt idx="7926">
                  <c:v>8.0739999999999998</c:v>
                </c:pt>
                <c:pt idx="7927">
                  <c:v>8.0739999999999998</c:v>
                </c:pt>
                <c:pt idx="7928">
                  <c:v>8.0739999999999998</c:v>
                </c:pt>
                <c:pt idx="7929">
                  <c:v>8.0739999999999998</c:v>
                </c:pt>
                <c:pt idx="7930">
                  <c:v>8.0739999999999998</c:v>
                </c:pt>
                <c:pt idx="7931">
                  <c:v>8.0739999999999998</c:v>
                </c:pt>
                <c:pt idx="7932">
                  <c:v>8.0739999999999998</c:v>
                </c:pt>
                <c:pt idx="7933">
                  <c:v>8.0739999999999998</c:v>
                </c:pt>
                <c:pt idx="7934">
                  <c:v>8.0739999999999998</c:v>
                </c:pt>
                <c:pt idx="7935">
                  <c:v>8.0739999999999998</c:v>
                </c:pt>
                <c:pt idx="7936">
                  <c:v>8.0739999999999998</c:v>
                </c:pt>
                <c:pt idx="7937">
                  <c:v>8.0739999999999998</c:v>
                </c:pt>
                <c:pt idx="7938">
                  <c:v>8.0739999999999998</c:v>
                </c:pt>
                <c:pt idx="7939">
                  <c:v>8.0739999999999998</c:v>
                </c:pt>
                <c:pt idx="7940">
                  <c:v>8.0739999999999998</c:v>
                </c:pt>
                <c:pt idx="7941">
                  <c:v>8.0739999999999998</c:v>
                </c:pt>
                <c:pt idx="7942">
                  <c:v>8.0739999999999998</c:v>
                </c:pt>
                <c:pt idx="7943">
                  <c:v>8.0739999999999998</c:v>
                </c:pt>
                <c:pt idx="7944">
                  <c:v>8.0739999999999998</c:v>
                </c:pt>
                <c:pt idx="7945">
                  <c:v>8.0739999999999998</c:v>
                </c:pt>
                <c:pt idx="7946">
                  <c:v>8.0739999999999998</c:v>
                </c:pt>
                <c:pt idx="7947">
                  <c:v>8.0739999999999998</c:v>
                </c:pt>
                <c:pt idx="7948">
                  <c:v>8.0739999999999998</c:v>
                </c:pt>
                <c:pt idx="7949">
                  <c:v>8.1039999999999992</c:v>
                </c:pt>
                <c:pt idx="7950">
                  <c:v>8.11</c:v>
                </c:pt>
                <c:pt idx="7951">
                  <c:v>8.11</c:v>
                </c:pt>
                <c:pt idx="7952">
                  <c:v>8.11</c:v>
                </c:pt>
                <c:pt idx="7953">
                  <c:v>8.11</c:v>
                </c:pt>
                <c:pt idx="7954">
                  <c:v>8.11</c:v>
                </c:pt>
                <c:pt idx="7955">
                  <c:v>8.11</c:v>
                </c:pt>
                <c:pt idx="7956">
                  <c:v>8.11</c:v>
                </c:pt>
                <c:pt idx="7957">
                  <c:v>8.11</c:v>
                </c:pt>
                <c:pt idx="7958">
                  <c:v>8.11</c:v>
                </c:pt>
                <c:pt idx="7959">
                  <c:v>8.11</c:v>
                </c:pt>
                <c:pt idx="7960">
                  <c:v>8.11</c:v>
                </c:pt>
                <c:pt idx="7961">
                  <c:v>8.11</c:v>
                </c:pt>
                <c:pt idx="7962">
                  <c:v>8.11</c:v>
                </c:pt>
                <c:pt idx="7963">
                  <c:v>8.11</c:v>
                </c:pt>
                <c:pt idx="7964">
                  <c:v>8.11</c:v>
                </c:pt>
                <c:pt idx="7965">
                  <c:v>8.11</c:v>
                </c:pt>
                <c:pt idx="7966">
                  <c:v>8.11</c:v>
                </c:pt>
                <c:pt idx="7967">
                  <c:v>8.11</c:v>
                </c:pt>
                <c:pt idx="7968">
                  <c:v>8.11</c:v>
                </c:pt>
                <c:pt idx="7969">
                  <c:v>8.11</c:v>
                </c:pt>
                <c:pt idx="7970">
                  <c:v>8.11</c:v>
                </c:pt>
                <c:pt idx="7971">
                  <c:v>8.11</c:v>
                </c:pt>
                <c:pt idx="7972">
                  <c:v>8.11</c:v>
                </c:pt>
                <c:pt idx="7973">
                  <c:v>8.11</c:v>
                </c:pt>
                <c:pt idx="7974">
                  <c:v>8.11</c:v>
                </c:pt>
                <c:pt idx="7975">
                  <c:v>8.11</c:v>
                </c:pt>
                <c:pt idx="7976">
                  <c:v>8.11</c:v>
                </c:pt>
                <c:pt idx="7977">
                  <c:v>8.11</c:v>
                </c:pt>
                <c:pt idx="7978">
                  <c:v>8.11</c:v>
                </c:pt>
                <c:pt idx="7979">
                  <c:v>8.11</c:v>
                </c:pt>
                <c:pt idx="7980">
                  <c:v>8.11</c:v>
                </c:pt>
                <c:pt idx="7981">
                  <c:v>8.11</c:v>
                </c:pt>
                <c:pt idx="7982">
                  <c:v>8.1479999999999961</c:v>
                </c:pt>
                <c:pt idx="7983">
                  <c:v>8.1479999999999961</c:v>
                </c:pt>
                <c:pt idx="7984">
                  <c:v>8.1479999999999961</c:v>
                </c:pt>
                <c:pt idx="7985">
                  <c:v>8.1479999999999961</c:v>
                </c:pt>
                <c:pt idx="7986">
                  <c:v>8.1479999999999961</c:v>
                </c:pt>
                <c:pt idx="7987">
                  <c:v>8.1479999999999961</c:v>
                </c:pt>
                <c:pt idx="7988">
                  <c:v>8.1479999999999961</c:v>
                </c:pt>
                <c:pt idx="7989">
                  <c:v>8.1479999999999961</c:v>
                </c:pt>
                <c:pt idx="7990">
                  <c:v>8.1479999999999961</c:v>
                </c:pt>
                <c:pt idx="7991">
                  <c:v>8.1479999999999961</c:v>
                </c:pt>
                <c:pt idx="7992">
                  <c:v>8.1479999999999961</c:v>
                </c:pt>
                <c:pt idx="7993">
                  <c:v>8.1479999999999961</c:v>
                </c:pt>
                <c:pt idx="7994">
                  <c:v>8.1479999999999961</c:v>
                </c:pt>
                <c:pt idx="7995">
                  <c:v>8.1479999999999961</c:v>
                </c:pt>
                <c:pt idx="7996">
                  <c:v>8.1479999999999961</c:v>
                </c:pt>
                <c:pt idx="7997">
                  <c:v>8.1479999999999961</c:v>
                </c:pt>
                <c:pt idx="7998">
                  <c:v>8.1479999999999961</c:v>
                </c:pt>
                <c:pt idx="7999">
                  <c:v>8.1479999999999961</c:v>
                </c:pt>
                <c:pt idx="8000">
                  <c:v>8.1479999999999961</c:v>
                </c:pt>
                <c:pt idx="8001">
                  <c:v>8.1479999999999961</c:v>
                </c:pt>
                <c:pt idx="8002">
                  <c:v>8.1479999999999961</c:v>
                </c:pt>
                <c:pt idx="8003">
                  <c:v>8.1479999999999961</c:v>
                </c:pt>
                <c:pt idx="8004">
                  <c:v>8.1479999999999961</c:v>
                </c:pt>
                <c:pt idx="8005">
                  <c:v>8.1479999999999961</c:v>
                </c:pt>
                <c:pt idx="8006">
                  <c:v>8.1479999999999961</c:v>
                </c:pt>
                <c:pt idx="8007">
                  <c:v>8.1479999999999961</c:v>
                </c:pt>
                <c:pt idx="8008">
                  <c:v>8.1479999999999961</c:v>
                </c:pt>
                <c:pt idx="8009">
                  <c:v>8.1479999999999961</c:v>
                </c:pt>
                <c:pt idx="8010">
                  <c:v>8.1479999999999961</c:v>
                </c:pt>
                <c:pt idx="8011">
                  <c:v>8.1479999999999961</c:v>
                </c:pt>
                <c:pt idx="8012">
                  <c:v>8.1479999999999961</c:v>
                </c:pt>
                <c:pt idx="8013">
                  <c:v>8.1479999999999961</c:v>
                </c:pt>
                <c:pt idx="8014">
                  <c:v>8.1479999999999961</c:v>
                </c:pt>
                <c:pt idx="8015">
                  <c:v>8.1639999999999997</c:v>
                </c:pt>
                <c:pt idx="8016">
                  <c:v>8.1839999999999993</c:v>
                </c:pt>
                <c:pt idx="8017">
                  <c:v>8.1839999999999993</c:v>
                </c:pt>
                <c:pt idx="8018">
                  <c:v>8.1839999999999993</c:v>
                </c:pt>
                <c:pt idx="8019">
                  <c:v>8.1839999999999993</c:v>
                </c:pt>
                <c:pt idx="8020">
                  <c:v>8.1839999999999993</c:v>
                </c:pt>
                <c:pt idx="8021">
                  <c:v>8.1839999999999993</c:v>
                </c:pt>
                <c:pt idx="8022">
                  <c:v>8.1839999999999993</c:v>
                </c:pt>
                <c:pt idx="8023">
                  <c:v>8.1839999999999993</c:v>
                </c:pt>
                <c:pt idx="8024">
                  <c:v>8.1839999999999993</c:v>
                </c:pt>
                <c:pt idx="8025">
                  <c:v>8.1839999999999993</c:v>
                </c:pt>
                <c:pt idx="8026">
                  <c:v>8.1839999999999993</c:v>
                </c:pt>
                <c:pt idx="8027">
                  <c:v>8.1839999999999993</c:v>
                </c:pt>
                <c:pt idx="8028">
                  <c:v>8.1839999999999993</c:v>
                </c:pt>
                <c:pt idx="8029">
                  <c:v>8.1839999999999993</c:v>
                </c:pt>
                <c:pt idx="8030">
                  <c:v>8.1839999999999993</c:v>
                </c:pt>
                <c:pt idx="8031">
                  <c:v>8.1839999999999993</c:v>
                </c:pt>
                <c:pt idx="8032">
                  <c:v>8.1839999999999993</c:v>
                </c:pt>
                <c:pt idx="8033">
                  <c:v>8.1839999999999993</c:v>
                </c:pt>
                <c:pt idx="8034">
                  <c:v>8.1839999999999993</c:v>
                </c:pt>
                <c:pt idx="8035">
                  <c:v>8.1839999999999993</c:v>
                </c:pt>
                <c:pt idx="8036">
                  <c:v>8.1839999999999993</c:v>
                </c:pt>
                <c:pt idx="8037">
                  <c:v>8.1839999999999993</c:v>
                </c:pt>
                <c:pt idx="8038">
                  <c:v>8.1839999999999993</c:v>
                </c:pt>
                <c:pt idx="8039">
                  <c:v>8.1839999999999993</c:v>
                </c:pt>
                <c:pt idx="8040">
                  <c:v>8.1839999999999993</c:v>
                </c:pt>
                <c:pt idx="8041">
                  <c:v>8.1839999999999993</c:v>
                </c:pt>
                <c:pt idx="8042">
                  <c:v>8.1839999999999993</c:v>
                </c:pt>
                <c:pt idx="8043">
                  <c:v>8.1839999999999993</c:v>
                </c:pt>
                <c:pt idx="8044">
                  <c:v>8.1839999999999993</c:v>
                </c:pt>
                <c:pt idx="8045">
                  <c:v>8.1839999999999993</c:v>
                </c:pt>
                <c:pt idx="8046">
                  <c:v>8.1839999999999993</c:v>
                </c:pt>
                <c:pt idx="8047">
                  <c:v>8.2159999999999993</c:v>
                </c:pt>
                <c:pt idx="8048">
                  <c:v>8.2159999999999993</c:v>
                </c:pt>
                <c:pt idx="8049">
                  <c:v>8.2159999999999993</c:v>
                </c:pt>
                <c:pt idx="8050">
                  <c:v>8.2159999999999993</c:v>
                </c:pt>
                <c:pt idx="8051">
                  <c:v>8.2159999999999993</c:v>
                </c:pt>
                <c:pt idx="8052">
                  <c:v>8.2159999999999993</c:v>
                </c:pt>
                <c:pt idx="8053">
                  <c:v>8.2159999999999993</c:v>
                </c:pt>
                <c:pt idx="8054">
                  <c:v>8.2159999999999993</c:v>
                </c:pt>
                <c:pt idx="8055">
                  <c:v>8.2159999999999993</c:v>
                </c:pt>
                <c:pt idx="8056">
                  <c:v>8.2159999999999993</c:v>
                </c:pt>
                <c:pt idx="8057">
                  <c:v>8.2159999999999993</c:v>
                </c:pt>
                <c:pt idx="8058">
                  <c:v>8.2159999999999993</c:v>
                </c:pt>
                <c:pt idx="8059">
                  <c:v>8.2159999999999993</c:v>
                </c:pt>
                <c:pt idx="8060">
                  <c:v>8.2159999999999993</c:v>
                </c:pt>
                <c:pt idx="8061">
                  <c:v>8.2159999999999993</c:v>
                </c:pt>
                <c:pt idx="8062">
                  <c:v>8.2159999999999993</c:v>
                </c:pt>
                <c:pt idx="8063">
                  <c:v>8.2159999999999993</c:v>
                </c:pt>
                <c:pt idx="8064">
                  <c:v>8.2159999999999993</c:v>
                </c:pt>
                <c:pt idx="8065">
                  <c:v>8.2159999999999993</c:v>
                </c:pt>
                <c:pt idx="8066">
                  <c:v>8.2159999999999993</c:v>
                </c:pt>
                <c:pt idx="8067">
                  <c:v>8.2159999999999993</c:v>
                </c:pt>
                <c:pt idx="8068">
                  <c:v>8.2159999999999993</c:v>
                </c:pt>
                <c:pt idx="8069">
                  <c:v>8.2159999999999993</c:v>
                </c:pt>
                <c:pt idx="8070">
                  <c:v>8.2159999999999993</c:v>
                </c:pt>
                <c:pt idx="8071">
                  <c:v>8.2159999999999993</c:v>
                </c:pt>
                <c:pt idx="8072">
                  <c:v>8.2159999999999993</c:v>
                </c:pt>
                <c:pt idx="8073">
                  <c:v>8.2159999999999993</c:v>
                </c:pt>
                <c:pt idx="8074">
                  <c:v>8.218</c:v>
                </c:pt>
                <c:pt idx="8075">
                  <c:v>8.2460000000000004</c:v>
                </c:pt>
                <c:pt idx="8076">
                  <c:v>8.2460000000000004</c:v>
                </c:pt>
                <c:pt idx="8077">
                  <c:v>8.2460000000000004</c:v>
                </c:pt>
                <c:pt idx="8078">
                  <c:v>8.2460000000000004</c:v>
                </c:pt>
                <c:pt idx="8079">
                  <c:v>8.2460000000000004</c:v>
                </c:pt>
                <c:pt idx="8080">
                  <c:v>8.2460000000000004</c:v>
                </c:pt>
                <c:pt idx="8081">
                  <c:v>8.2460000000000004</c:v>
                </c:pt>
                <c:pt idx="8082">
                  <c:v>8.2460000000000004</c:v>
                </c:pt>
                <c:pt idx="8083">
                  <c:v>8.2460000000000004</c:v>
                </c:pt>
                <c:pt idx="8084">
                  <c:v>8.2460000000000004</c:v>
                </c:pt>
                <c:pt idx="8085">
                  <c:v>8.2460000000000004</c:v>
                </c:pt>
                <c:pt idx="8086">
                  <c:v>8.2460000000000004</c:v>
                </c:pt>
                <c:pt idx="8087">
                  <c:v>8.2460000000000004</c:v>
                </c:pt>
                <c:pt idx="8088">
                  <c:v>8.2460000000000004</c:v>
                </c:pt>
                <c:pt idx="8089">
                  <c:v>8.2460000000000004</c:v>
                </c:pt>
                <c:pt idx="8090">
                  <c:v>8.2460000000000004</c:v>
                </c:pt>
                <c:pt idx="8091">
                  <c:v>8.2460000000000004</c:v>
                </c:pt>
                <c:pt idx="8092">
                  <c:v>8.2460000000000004</c:v>
                </c:pt>
                <c:pt idx="8093">
                  <c:v>8.2460000000000004</c:v>
                </c:pt>
                <c:pt idx="8094">
                  <c:v>8.2460000000000004</c:v>
                </c:pt>
                <c:pt idx="8095">
                  <c:v>8.2460000000000004</c:v>
                </c:pt>
                <c:pt idx="8096">
                  <c:v>8.2460000000000004</c:v>
                </c:pt>
                <c:pt idx="8097">
                  <c:v>8.2460000000000004</c:v>
                </c:pt>
                <c:pt idx="8098">
                  <c:v>8.2460000000000004</c:v>
                </c:pt>
                <c:pt idx="8099">
                  <c:v>8.2460000000000004</c:v>
                </c:pt>
                <c:pt idx="8100">
                  <c:v>8.2639999999999993</c:v>
                </c:pt>
                <c:pt idx="8101">
                  <c:v>8.2780000000000005</c:v>
                </c:pt>
                <c:pt idx="8102">
                  <c:v>8.2780000000000005</c:v>
                </c:pt>
                <c:pt idx="8103">
                  <c:v>8.2780000000000005</c:v>
                </c:pt>
                <c:pt idx="8104">
                  <c:v>8.2780000000000005</c:v>
                </c:pt>
                <c:pt idx="8105">
                  <c:v>8.2780000000000005</c:v>
                </c:pt>
                <c:pt idx="8106">
                  <c:v>8.2780000000000005</c:v>
                </c:pt>
                <c:pt idx="8107">
                  <c:v>8.2780000000000005</c:v>
                </c:pt>
                <c:pt idx="8108">
                  <c:v>8.2780000000000005</c:v>
                </c:pt>
                <c:pt idx="8109">
                  <c:v>8.2780000000000005</c:v>
                </c:pt>
                <c:pt idx="8110">
                  <c:v>8.2780000000000005</c:v>
                </c:pt>
                <c:pt idx="8111">
                  <c:v>8.2780000000000005</c:v>
                </c:pt>
                <c:pt idx="8112">
                  <c:v>8.2780000000000005</c:v>
                </c:pt>
                <c:pt idx="8113">
                  <c:v>8.2780000000000005</c:v>
                </c:pt>
                <c:pt idx="8114">
                  <c:v>8.2780000000000005</c:v>
                </c:pt>
                <c:pt idx="8115">
                  <c:v>8.2780000000000005</c:v>
                </c:pt>
                <c:pt idx="8116">
                  <c:v>8.2780000000000005</c:v>
                </c:pt>
                <c:pt idx="8117">
                  <c:v>8.2780000000000005</c:v>
                </c:pt>
                <c:pt idx="8118">
                  <c:v>8.2780000000000005</c:v>
                </c:pt>
                <c:pt idx="8119">
                  <c:v>8.2780000000000005</c:v>
                </c:pt>
                <c:pt idx="8120">
                  <c:v>8.2780000000000005</c:v>
                </c:pt>
                <c:pt idx="8121">
                  <c:v>8.2780000000000005</c:v>
                </c:pt>
                <c:pt idx="8122">
                  <c:v>8.2780000000000005</c:v>
                </c:pt>
                <c:pt idx="8123">
                  <c:v>8.2780000000000005</c:v>
                </c:pt>
                <c:pt idx="8124">
                  <c:v>8.2780000000000005</c:v>
                </c:pt>
                <c:pt idx="8125">
                  <c:v>8.2780000000000005</c:v>
                </c:pt>
                <c:pt idx="8126">
                  <c:v>8.2780000000000005</c:v>
                </c:pt>
                <c:pt idx="8127">
                  <c:v>8.2780000000000005</c:v>
                </c:pt>
                <c:pt idx="8128">
                  <c:v>8.3119999999999994</c:v>
                </c:pt>
                <c:pt idx="8129">
                  <c:v>8.3119999999999994</c:v>
                </c:pt>
                <c:pt idx="8130">
                  <c:v>8.3119999999999994</c:v>
                </c:pt>
                <c:pt idx="8131">
                  <c:v>8.3119999999999994</c:v>
                </c:pt>
                <c:pt idx="8132">
                  <c:v>8.3119999999999994</c:v>
                </c:pt>
                <c:pt idx="8133">
                  <c:v>8.3119999999999994</c:v>
                </c:pt>
                <c:pt idx="8134">
                  <c:v>8.3119999999999994</c:v>
                </c:pt>
                <c:pt idx="8135">
                  <c:v>8.3119999999999994</c:v>
                </c:pt>
                <c:pt idx="8136">
                  <c:v>8.3119999999999994</c:v>
                </c:pt>
                <c:pt idx="8137">
                  <c:v>8.3119999999999994</c:v>
                </c:pt>
                <c:pt idx="8138">
                  <c:v>8.3119999999999994</c:v>
                </c:pt>
                <c:pt idx="8139">
                  <c:v>8.3119999999999994</c:v>
                </c:pt>
                <c:pt idx="8140">
                  <c:v>8.3119999999999994</c:v>
                </c:pt>
                <c:pt idx="8141">
                  <c:v>8.3119999999999994</c:v>
                </c:pt>
                <c:pt idx="8142">
                  <c:v>8.3119999999999994</c:v>
                </c:pt>
                <c:pt idx="8143">
                  <c:v>8.3119999999999994</c:v>
                </c:pt>
                <c:pt idx="8144">
                  <c:v>8.3119999999999994</c:v>
                </c:pt>
                <c:pt idx="8145">
                  <c:v>8.3119999999999994</c:v>
                </c:pt>
                <c:pt idx="8146">
                  <c:v>8.3119999999999994</c:v>
                </c:pt>
                <c:pt idx="8147">
                  <c:v>8.3119999999999994</c:v>
                </c:pt>
                <c:pt idx="8148">
                  <c:v>8.3119999999999994</c:v>
                </c:pt>
                <c:pt idx="8149">
                  <c:v>8.3119999999999994</c:v>
                </c:pt>
                <c:pt idx="8150">
                  <c:v>8.3119999999999994</c:v>
                </c:pt>
                <c:pt idx="8151">
                  <c:v>8.3119999999999994</c:v>
                </c:pt>
                <c:pt idx="8152">
                  <c:v>8.3119999999999994</c:v>
                </c:pt>
                <c:pt idx="8153">
                  <c:v>8.3119999999999994</c:v>
                </c:pt>
                <c:pt idx="8154">
                  <c:v>8.3119999999999994</c:v>
                </c:pt>
                <c:pt idx="8155">
                  <c:v>8.3119999999999994</c:v>
                </c:pt>
                <c:pt idx="8156">
                  <c:v>8.3119999999999994</c:v>
                </c:pt>
                <c:pt idx="8157">
                  <c:v>8.3179999999999996</c:v>
                </c:pt>
                <c:pt idx="8158">
                  <c:v>8.3420000000000005</c:v>
                </c:pt>
                <c:pt idx="8159">
                  <c:v>8.3420000000000005</c:v>
                </c:pt>
                <c:pt idx="8160">
                  <c:v>8.3420000000000005</c:v>
                </c:pt>
                <c:pt idx="8161">
                  <c:v>8.3420000000000005</c:v>
                </c:pt>
                <c:pt idx="8162">
                  <c:v>8.3420000000000005</c:v>
                </c:pt>
                <c:pt idx="8163">
                  <c:v>8.3420000000000005</c:v>
                </c:pt>
                <c:pt idx="8164">
                  <c:v>8.3420000000000005</c:v>
                </c:pt>
                <c:pt idx="8165">
                  <c:v>8.3420000000000005</c:v>
                </c:pt>
                <c:pt idx="8166">
                  <c:v>8.3420000000000005</c:v>
                </c:pt>
                <c:pt idx="8167">
                  <c:v>8.3420000000000005</c:v>
                </c:pt>
                <c:pt idx="8168">
                  <c:v>8.3420000000000005</c:v>
                </c:pt>
                <c:pt idx="8169">
                  <c:v>8.3420000000000005</c:v>
                </c:pt>
                <c:pt idx="8170">
                  <c:v>8.3420000000000005</c:v>
                </c:pt>
                <c:pt idx="8171">
                  <c:v>8.3420000000000005</c:v>
                </c:pt>
                <c:pt idx="8172">
                  <c:v>8.3420000000000005</c:v>
                </c:pt>
                <c:pt idx="8173">
                  <c:v>8.3420000000000005</c:v>
                </c:pt>
                <c:pt idx="8174">
                  <c:v>8.3420000000000005</c:v>
                </c:pt>
                <c:pt idx="8175">
                  <c:v>8.3420000000000005</c:v>
                </c:pt>
                <c:pt idx="8176">
                  <c:v>8.3420000000000005</c:v>
                </c:pt>
                <c:pt idx="8177">
                  <c:v>8.3420000000000005</c:v>
                </c:pt>
                <c:pt idx="8178">
                  <c:v>8.3420000000000005</c:v>
                </c:pt>
                <c:pt idx="8179">
                  <c:v>8.3420000000000005</c:v>
                </c:pt>
                <c:pt idx="8180">
                  <c:v>8.3420000000000005</c:v>
                </c:pt>
                <c:pt idx="8181">
                  <c:v>8.3420000000000005</c:v>
                </c:pt>
                <c:pt idx="8182">
                  <c:v>8.3420000000000005</c:v>
                </c:pt>
                <c:pt idx="8183">
                  <c:v>8.3420000000000005</c:v>
                </c:pt>
                <c:pt idx="8184">
                  <c:v>8.3740000000000006</c:v>
                </c:pt>
                <c:pt idx="8185">
                  <c:v>8.3740000000000006</c:v>
                </c:pt>
                <c:pt idx="8186">
                  <c:v>8.3740000000000006</c:v>
                </c:pt>
                <c:pt idx="8187">
                  <c:v>8.3740000000000006</c:v>
                </c:pt>
                <c:pt idx="8188">
                  <c:v>8.3740000000000006</c:v>
                </c:pt>
                <c:pt idx="8189">
                  <c:v>8.3740000000000006</c:v>
                </c:pt>
                <c:pt idx="8190">
                  <c:v>8.3740000000000006</c:v>
                </c:pt>
                <c:pt idx="8191">
                  <c:v>8.3740000000000006</c:v>
                </c:pt>
                <c:pt idx="8192">
                  <c:v>8.3740000000000006</c:v>
                </c:pt>
                <c:pt idx="8193">
                  <c:v>8.3740000000000006</c:v>
                </c:pt>
                <c:pt idx="8194">
                  <c:v>8.3740000000000006</c:v>
                </c:pt>
                <c:pt idx="8195">
                  <c:v>8.3740000000000006</c:v>
                </c:pt>
                <c:pt idx="8196">
                  <c:v>8.3740000000000006</c:v>
                </c:pt>
                <c:pt idx="8197">
                  <c:v>8.3740000000000006</c:v>
                </c:pt>
                <c:pt idx="8198">
                  <c:v>8.3740000000000006</c:v>
                </c:pt>
                <c:pt idx="8199">
                  <c:v>8.3740000000000006</c:v>
                </c:pt>
                <c:pt idx="8200">
                  <c:v>8.3740000000000006</c:v>
                </c:pt>
                <c:pt idx="8201">
                  <c:v>8.3740000000000006</c:v>
                </c:pt>
                <c:pt idx="8202">
                  <c:v>8.3740000000000006</c:v>
                </c:pt>
                <c:pt idx="8203">
                  <c:v>8.3740000000000006</c:v>
                </c:pt>
                <c:pt idx="8204">
                  <c:v>8.3740000000000006</c:v>
                </c:pt>
                <c:pt idx="8205">
                  <c:v>8.3740000000000006</c:v>
                </c:pt>
                <c:pt idx="8206">
                  <c:v>8.3740000000000006</c:v>
                </c:pt>
                <c:pt idx="8207">
                  <c:v>8.3740000000000006</c:v>
                </c:pt>
                <c:pt idx="8208">
                  <c:v>8.3740000000000006</c:v>
                </c:pt>
                <c:pt idx="8209">
                  <c:v>8.3740000000000006</c:v>
                </c:pt>
                <c:pt idx="8210">
                  <c:v>8.3740000000000006</c:v>
                </c:pt>
                <c:pt idx="8211">
                  <c:v>8.3740000000000006</c:v>
                </c:pt>
                <c:pt idx="8212">
                  <c:v>8.4060000000000006</c:v>
                </c:pt>
                <c:pt idx="8213">
                  <c:v>8.4060000000000006</c:v>
                </c:pt>
                <c:pt idx="8214">
                  <c:v>8.4060000000000006</c:v>
                </c:pt>
                <c:pt idx="8215">
                  <c:v>8.4060000000000006</c:v>
                </c:pt>
                <c:pt idx="8216">
                  <c:v>8.4060000000000006</c:v>
                </c:pt>
                <c:pt idx="8217">
                  <c:v>8.4060000000000006</c:v>
                </c:pt>
                <c:pt idx="8218">
                  <c:v>8.4060000000000006</c:v>
                </c:pt>
                <c:pt idx="8219">
                  <c:v>8.4060000000000006</c:v>
                </c:pt>
                <c:pt idx="8220">
                  <c:v>8.4060000000000006</c:v>
                </c:pt>
                <c:pt idx="8221">
                  <c:v>8.4060000000000006</c:v>
                </c:pt>
                <c:pt idx="8222">
                  <c:v>8.4060000000000006</c:v>
                </c:pt>
                <c:pt idx="8223">
                  <c:v>8.4060000000000006</c:v>
                </c:pt>
                <c:pt idx="8224">
                  <c:v>8.4060000000000006</c:v>
                </c:pt>
                <c:pt idx="8225">
                  <c:v>8.4060000000000006</c:v>
                </c:pt>
                <c:pt idx="8226">
                  <c:v>8.4060000000000006</c:v>
                </c:pt>
                <c:pt idx="8227">
                  <c:v>8.4060000000000006</c:v>
                </c:pt>
                <c:pt idx="8228">
                  <c:v>8.4060000000000006</c:v>
                </c:pt>
                <c:pt idx="8229">
                  <c:v>8.4060000000000006</c:v>
                </c:pt>
                <c:pt idx="8230">
                  <c:v>8.4060000000000006</c:v>
                </c:pt>
                <c:pt idx="8231">
                  <c:v>8.4060000000000006</c:v>
                </c:pt>
                <c:pt idx="8232">
                  <c:v>8.4060000000000006</c:v>
                </c:pt>
                <c:pt idx="8233">
                  <c:v>8.4060000000000006</c:v>
                </c:pt>
                <c:pt idx="8234">
                  <c:v>8.4060000000000006</c:v>
                </c:pt>
                <c:pt idx="8235">
                  <c:v>8.4060000000000006</c:v>
                </c:pt>
                <c:pt idx="8236">
                  <c:v>8.4060000000000006</c:v>
                </c:pt>
                <c:pt idx="8237">
                  <c:v>8.4060000000000006</c:v>
                </c:pt>
                <c:pt idx="8238">
                  <c:v>8.4060000000000006</c:v>
                </c:pt>
                <c:pt idx="8239">
                  <c:v>8.4060000000000006</c:v>
                </c:pt>
                <c:pt idx="8240">
                  <c:v>8.43</c:v>
                </c:pt>
                <c:pt idx="8241">
                  <c:v>8.4359999999999999</c:v>
                </c:pt>
                <c:pt idx="8242">
                  <c:v>8.4359999999999999</c:v>
                </c:pt>
                <c:pt idx="8243">
                  <c:v>8.4359999999999999</c:v>
                </c:pt>
                <c:pt idx="8244">
                  <c:v>8.4359999999999999</c:v>
                </c:pt>
                <c:pt idx="8245">
                  <c:v>8.4359999999999999</c:v>
                </c:pt>
                <c:pt idx="8246">
                  <c:v>8.4359999999999999</c:v>
                </c:pt>
                <c:pt idx="8247">
                  <c:v>8.4359999999999999</c:v>
                </c:pt>
                <c:pt idx="8248">
                  <c:v>8.4359999999999999</c:v>
                </c:pt>
                <c:pt idx="8249">
                  <c:v>8.4359999999999999</c:v>
                </c:pt>
                <c:pt idx="8250">
                  <c:v>8.4359999999999999</c:v>
                </c:pt>
                <c:pt idx="8251">
                  <c:v>8.4359999999999999</c:v>
                </c:pt>
                <c:pt idx="8252">
                  <c:v>8.4359999999999999</c:v>
                </c:pt>
                <c:pt idx="8253">
                  <c:v>8.4359999999999999</c:v>
                </c:pt>
                <c:pt idx="8254">
                  <c:v>8.4359999999999999</c:v>
                </c:pt>
                <c:pt idx="8255">
                  <c:v>8.4359999999999999</c:v>
                </c:pt>
                <c:pt idx="8256">
                  <c:v>8.4359999999999999</c:v>
                </c:pt>
                <c:pt idx="8257">
                  <c:v>8.4359999999999999</c:v>
                </c:pt>
                <c:pt idx="8258">
                  <c:v>8.4359999999999999</c:v>
                </c:pt>
                <c:pt idx="8259">
                  <c:v>8.4359999999999999</c:v>
                </c:pt>
                <c:pt idx="8260">
                  <c:v>8.4359999999999999</c:v>
                </c:pt>
                <c:pt idx="8261">
                  <c:v>8.4359999999999999</c:v>
                </c:pt>
                <c:pt idx="8262">
                  <c:v>8.4359999999999999</c:v>
                </c:pt>
                <c:pt idx="8263">
                  <c:v>8.4359999999999999</c:v>
                </c:pt>
                <c:pt idx="8264">
                  <c:v>8.4359999999999999</c:v>
                </c:pt>
                <c:pt idx="8265">
                  <c:v>8.4359999999999999</c:v>
                </c:pt>
                <c:pt idx="8266">
                  <c:v>8.4359999999999999</c:v>
                </c:pt>
                <c:pt idx="8267">
                  <c:v>8.4580000000000002</c:v>
                </c:pt>
                <c:pt idx="8268">
                  <c:v>8.4740000000000002</c:v>
                </c:pt>
                <c:pt idx="8269">
                  <c:v>8.4740000000000002</c:v>
                </c:pt>
                <c:pt idx="8270">
                  <c:v>8.4740000000000002</c:v>
                </c:pt>
                <c:pt idx="8271">
                  <c:v>8.4740000000000002</c:v>
                </c:pt>
                <c:pt idx="8272">
                  <c:v>8.4740000000000002</c:v>
                </c:pt>
                <c:pt idx="8273">
                  <c:v>8.4740000000000002</c:v>
                </c:pt>
                <c:pt idx="8274">
                  <c:v>8.4740000000000002</c:v>
                </c:pt>
                <c:pt idx="8275">
                  <c:v>8.4740000000000002</c:v>
                </c:pt>
                <c:pt idx="8276">
                  <c:v>8.4740000000000002</c:v>
                </c:pt>
                <c:pt idx="8277">
                  <c:v>8.4740000000000002</c:v>
                </c:pt>
                <c:pt idx="8278">
                  <c:v>8.4740000000000002</c:v>
                </c:pt>
                <c:pt idx="8279">
                  <c:v>8.4740000000000002</c:v>
                </c:pt>
                <c:pt idx="8280">
                  <c:v>8.4740000000000002</c:v>
                </c:pt>
                <c:pt idx="8281">
                  <c:v>8.4740000000000002</c:v>
                </c:pt>
                <c:pt idx="8282">
                  <c:v>8.4740000000000002</c:v>
                </c:pt>
                <c:pt idx="8283">
                  <c:v>8.4740000000000002</c:v>
                </c:pt>
                <c:pt idx="8284">
                  <c:v>8.4740000000000002</c:v>
                </c:pt>
                <c:pt idx="8285">
                  <c:v>8.4740000000000002</c:v>
                </c:pt>
                <c:pt idx="8286">
                  <c:v>8.4740000000000002</c:v>
                </c:pt>
                <c:pt idx="8287">
                  <c:v>8.4740000000000002</c:v>
                </c:pt>
                <c:pt idx="8288">
                  <c:v>8.4740000000000002</c:v>
                </c:pt>
                <c:pt idx="8289">
                  <c:v>8.4740000000000002</c:v>
                </c:pt>
                <c:pt idx="8290">
                  <c:v>8.4740000000000002</c:v>
                </c:pt>
                <c:pt idx="8291">
                  <c:v>8.4740000000000002</c:v>
                </c:pt>
                <c:pt idx="8292">
                  <c:v>8.4740000000000002</c:v>
                </c:pt>
                <c:pt idx="8293">
                  <c:v>8.4740000000000002</c:v>
                </c:pt>
                <c:pt idx="8294">
                  <c:v>8.4740000000000002</c:v>
                </c:pt>
                <c:pt idx="8295">
                  <c:v>8.4740000000000002</c:v>
                </c:pt>
                <c:pt idx="8296">
                  <c:v>8.4740000000000002</c:v>
                </c:pt>
                <c:pt idx="8297">
                  <c:v>8.4740000000000002</c:v>
                </c:pt>
                <c:pt idx="8298">
                  <c:v>8.4740000000000002</c:v>
                </c:pt>
                <c:pt idx="8299">
                  <c:v>8.4740000000000002</c:v>
                </c:pt>
                <c:pt idx="8300">
                  <c:v>8.4740000000000002</c:v>
                </c:pt>
                <c:pt idx="8301">
                  <c:v>8.5020000000000007</c:v>
                </c:pt>
                <c:pt idx="8302">
                  <c:v>8.5079999999999991</c:v>
                </c:pt>
                <c:pt idx="8303">
                  <c:v>8.5079999999999991</c:v>
                </c:pt>
                <c:pt idx="8304">
                  <c:v>8.5079999999999991</c:v>
                </c:pt>
                <c:pt idx="8305">
                  <c:v>8.5079999999999991</c:v>
                </c:pt>
                <c:pt idx="8306">
                  <c:v>8.5079999999999991</c:v>
                </c:pt>
                <c:pt idx="8307">
                  <c:v>8.5079999999999991</c:v>
                </c:pt>
                <c:pt idx="8308">
                  <c:v>8.5079999999999991</c:v>
                </c:pt>
                <c:pt idx="8309">
                  <c:v>8.5079999999999991</c:v>
                </c:pt>
                <c:pt idx="8310">
                  <c:v>8.5079999999999991</c:v>
                </c:pt>
                <c:pt idx="8311">
                  <c:v>8.5079999999999991</c:v>
                </c:pt>
                <c:pt idx="8312">
                  <c:v>8.5079999999999991</c:v>
                </c:pt>
                <c:pt idx="8313">
                  <c:v>8.5079999999999991</c:v>
                </c:pt>
                <c:pt idx="8314">
                  <c:v>8.5079999999999991</c:v>
                </c:pt>
                <c:pt idx="8315">
                  <c:v>8.5079999999999991</c:v>
                </c:pt>
                <c:pt idx="8316">
                  <c:v>8.5079999999999991</c:v>
                </c:pt>
                <c:pt idx="8317">
                  <c:v>8.5079999999999991</c:v>
                </c:pt>
                <c:pt idx="8318">
                  <c:v>8.5079999999999991</c:v>
                </c:pt>
                <c:pt idx="8319">
                  <c:v>8.5079999999999991</c:v>
                </c:pt>
                <c:pt idx="8320">
                  <c:v>8.5079999999999991</c:v>
                </c:pt>
                <c:pt idx="8321">
                  <c:v>8.5079999999999991</c:v>
                </c:pt>
                <c:pt idx="8322">
                  <c:v>8.5079999999999991</c:v>
                </c:pt>
                <c:pt idx="8323">
                  <c:v>8.5079999999999991</c:v>
                </c:pt>
                <c:pt idx="8324">
                  <c:v>8.5079999999999991</c:v>
                </c:pt>
                <c:pt idx="8325">
                  <c:v>8.5079999999999991</c:v>
                </c:pt>
                <c:pt idx="8326">
                  <c:v>8.5079999999999991</c:v>
                </c:pt>
                <c:pt idx="8327">
                  <c:v>8.5079999999999991</c:v>
                </c:pt>
                <c:pt idx="8328">
                  <c:v>8.5079999999999991</c:v>
                </c:pt>
                <c:pt idx="8329">
                  <c:v>8.5079999999999991</c:v>
                </c:pt>
                <c:pt idx="8330">
                  <c:v>8.5079999999999991</c:v>
                </c:pt>
                <c:pt idx="8331">
                  <c:v>8.5299999999999994</c:v>
                </c:pt>
                <c:pt idx="8332">
                  <c:v>8.5359999999999996</c:v>
                </c:pt>
                <c:pt idx="8333">
                  <c:v>8.5359999999999996</c:v>
                </c:pt>
                <c:pt idx="8334">
                  <c:v>8.5359999999999996</c:v>
                </c:pt>
                <c:pt idx="8335">
                  <c:v>8.5359999999999996</c:v>
                </c:pt>
                <c:pt idx="8336">
                  <c:v>8.5359999999999996</c:v>
                </c:pt>
                <c:pt idx="8337">
                  <c:v>8.5359999999999996</c:v>
                </c:pt>
                <c:pt idx="8338">
                  <c:v>8.5359999999999996</c:v>
                </c:pt>
                <c:pt idx="8339">
                  <c:v>8.5359999999999996</c:v>
                </c:pt>
                <c:pt idx="8340">
                  <c:v>8.5359999999999996</c:v>
                </c:pt>
                <c:pt idx="8341">
                  <c:v>8.5359999999999996</c:v>
                </c:pt>
                <c:pt idx="8342">
                  <c:v>8.5359999999999996</c:v>
                </c:pt>
                <c:pt idx="8343">
                  <c:v>8.5359999999999996</c:v>
                </c:pt>
                <c:pt idx="8344">
                  <c:v>8.5359999999999996</c:v>
                </c:pt>
                <c:pt idx="8345">
                  <c:v>8.5359999999999996</c:v>
                </c:pt>
                <c:pt idx="8346">
                  <c:v>8.5359999999999996</c:v>
                </c:pt>
                <c:pt idx="8347">
                  <c:v>8.5359999999999996</c:v>
                </c:pt>
                <c:pt idx="8348">
                  <c:v>8.5359999999999996</c:v>
                </c:pt>
                <c:pt idx="8349">
                  <c:v>8.5359999999999996</c:v>
                </c:pt>
                <c:pt idx="8350">
                  <c:v>8.5359999999999996</c:v>
                </c:pt>
                <c:pt idx="8351">
                  <c:v>8.5359999999999996</c:v>
                </c:pt>
                <c:pt idx="8352">
                  <c:v>8.5359999999999996</c:v>
                </c:pt>
                <c:pt idx="8353">
                  <c:v>8.5359999999999996</c:v>
                </c:pt>
                <c:pt idx="8354">
                  <c:v>8.5359999999999996</c:v>
                </c:pt>
                <c:pt idx="8355">
                  <c:v>8.57</c:v>
                </c:pt>
                <c:pt idx="8356">
                  <c:v>8.57</c:v>
                </c:pt>
                <c:pt idx="8357">
                  <c:v>8.57</c:v>
                </c:pt>
                <c:pt idx="8358">
                  <c:v>8.57</c:v>
                </c:pt>
                <c:pt idx="8359">
                  <c:v>8.57</c:v>
                </c:pt>
                <c:pt idx="8360">
                  <c:v>8.57</c:v>
                </c:pt>
                <c:pt idx="8361">
                  <c:v>8.57</c:v>
                </c:pt>
                <c:pt idx="8362">
                  <c:v>8.57</c:v>
                </c:pt>
                <c:pt idx="8363">
                  <c:v>8.57</c:v>
                </c:pt>
                <c:pt idx="8364">
                  <c:v>8.57</c:v>
                </c:pt>
                <c:pt idx="8365">
                  <c:v>8.57</c:v>
                </c:pt>
                <c:pt idx="8366">
                  <c:v>8.57</c:v>
                </c:pt>
                <c:pt idx="8367">
                  <c:v>8.57</c:v>
                </c:pt>
                <c:pt idx="8368">
                  <c:v>8.57</c:v>
                </c:pt>
                <c:pt idx="8369">
                  <c:v>8.57</c:v>
                </c:pt>
                <c:pt idx="8370">
                  <c:v>8.57</c:v>
                </c:pt>
                <c:pt idx="8371">
                  <c:v>8.57</c:v>
                </c:pt>
                <c:pt idx="8372">
                  <c:v>8.57</c:v>
                </c:pt>
                <c:pt idx="8373">
                  <c:v>8.57</c:v>
                </c:pt>
                <c:pt idx="8374">
                  <c:v>8.57</c:v>
                </c:pt>
                <c:pt idx="8375">
                  <c:v>8.57</c:v>
                </c:pt>
                <c:pt idx="8376">
                  <c:v>8.57</c:v>
                </c:pt>
                <c:pt idx="8377">
                  <c:v>8.57</c:v>
                </c:pt>
                <c:pt idx="8378">
                  <c:v>8.57</c:v>
                </c:pt>
                <c:pt idx="8379">
                  <c:v>8.57</c:v>
                </c:pt>
                <c:pt idx="8380">
                  <c:v>8.57</c:v>
                </c:pt>
                <c:pt idx="8381">
                  <c:v>8.57</c:v>
                </c:pt>
                <c:pt idx="8382">
                  <c:v>8.57</c:v>
                </c:pt>
                <c:pt idx="8383">
                  <c:v>8.57</c:v>
                </c:pt>
                <c:pt idx="8384">
                  <c:v>8.57</c:v>
                </c:pt>
                <c:pt idx="8385">
                  <c:v>8.57</c:v>
                </c:pt>
                <c:pt idx="8386">
                  <c:v>8.57</c:v>
                </c:pt>
                <c:pt idx="8387">
                  <c:v>8.6059999999999999</c:v>
                </c:pt>
                <c:pt idx="8388">
                  <c:v>8.6059999999999999</c:v>
                </c:pt>
                <c:pt idx="8389">
                  <c:v>8.6059999999999999</c:v>
                </c:pt>
                <c:pt idx="8390">
                  <c:v>8.6059999999999999</c:v>
                </c:pt>
                <c:pt idx="8391">
                  <c:v>8.6059999999999999</c:v>
                </c:pt>
                <c:pt idx="8392">
                  <c:v>8.6059999999999999</c:v>
                </c:pt>
                <c:pt idx="8393">
                  <c:v>8.6059999999999999</c:v>
                </c:pt>
                <c:pt idx="8394">
                  <c:v>8.6059999999999999</c:v>
                </c:pt>
                <c:pt idx="8395">
                  <c:v>8.6059999999999999</c:v>
                </c:pt>
                <c:pt idx="8396">
                  <c:v>8.6059999999999999</c:v>
                </c:pt>
                <c:pt idx="8397">
                  <c:v>8.6059999999999999</c:v>
                </c:pt>
                <c:pt idx="8398">
                  <c:v>8.6059999999999999</c:v>
                </c:pt>
                <c:pt idx="8399">
                  <c:v>8.6059999999999999</c:v>
                </c:pt>
                <c:pt idx="8400">
                  <c:v>8.6059999999999999</c:v>
                </c:pt>
                <c:pt idx="8401">
                  <c:v>8.6059999999999999</c:v>
                </c:pt>
                <c:pt idx="8402">
                  <c:v>8.6059999999999999</c:v>
                </c:pt>
                <c:pt idx="8403">
                  <c:v>8.6059999999999999</c:v>
                </c:pt>
                <c:pt idx="8404">
                  <c:v>8.6059999999999999</c:v>
                </c:pt>
                <c:pt idx="8405">
                  <c:v>8.6059999999999999</c:v>
                </c:pt>
                <c:pt idx="8406">
                  <c:v>8.6059999999999999</c:v>
                </c:pt>
                <c:pt idx="8407">
                  <c:v>8.6059999999999999</c:v>
                </c:pt>
                <c:pt idx="8408">
                  <c:v>8.6059999999999999</c:v>
                </c:pt>
                <c:pt idx="8409">
                  <c:v>8.6059999999999999</c:v>
                </c:pt>
                <c:pt idx="8410">
                  <c:v>8.6059999999999999</c:v>
                </c:pt>
                <c:pt idx="8411">
                  <c:v>8.6059999999999999</c:v>
                </c:pt>
                <c:pt idx="8412">
                  <c:v>8.6059999999999999</c:v>
                </c:pt>
                <c:pt idx="8413">
                  <c:v>8.6059999999999999</c:v>
                </c:pt>
                <c:pt idx="8414">
                  <c:v>8.6059999999999999</c:v>
                </c:pt>
                <c:pt idx="8415">
                  <c:v>8.6059999999999999</c:v>
                </c:pt>
                <c:pt idx="8416">
                  <c:v>8.6059999999999999</c:v>
                </c:pt>
                <c:pt idx="8417">
                  <c:v>8.6059999999999999</c:v>
                </c:pt>
                <c:pt idx="8418">
                  <c:v>8.6059999999999999</c:v>
                </c:pt>
                <c:pt idx="8419">
                  <c:v>8.6059999999999999</c:v>
                </c:pt>
                <c:pt idx="8420">
                  <c:v>8.64</c:v>
                </c:pt>
                <c:pt idx="8421">
                  <c:v>8.64</c:v>
                </c:pt>
                <c:pt idx="8422">
                  <c:v>8.64</c:v>
                </c:pt>
                <c:pt idx="8423">
                  <c:v>8.64</c:v>
                </c:pt>
                <c:pt idx="8424">
                  <c:v>8.64</c:v>
                </c:pt>
                <c:pt idx="8425">
                  <c:v>8.64</c:v>
                </c:pt>
                <c:pt idx="8426">
                  <c:v>8.64</c:v>
                </c:pt>
                <c:pt idx="8427">
                  <c:v>8.64</c:v>
                </c:pt>
                <c:pt idx="8428">
                  <c:v>8.64</c:v>
                </c:pt>
                <c:pt idx="8429">
                  <c:v>8.64</c:v>
                </c:pt>
                <c:pt idx="8430">
                  <c:v>8.64</c:v>
                </c:pt>
                <c:pt idx="8431">
                  <c:v>8.64</c:v>
                </c:pt>
                <c:pt idx="8432">
                  <c:v>8.64</c:v>
                </c:pt>
                <c:pt idx="8433">
                  <c:v>8.64</c:v>
                </c:pt>
                <c:pt idx="8434">
                  <c:v>8.64</c:v>
                </c:pt>
                <c:pt idx="8435">
                  <c:v>8.64</c:v>
                </c:pt>
                <c:pt idx="8436">
                  <c:v>8.64</c:v>
                </c:pt>
                <c:pt idx="8437">
                  <c:v>8.64</c:v>
                </c:pt>
                <c:pt idx="8438">
                  <c:v>8.64</c:v>
                </c:pt>
                <c:pt idx="8439">
                  <c:v>8.64</c:v>
                </c:pt>
                <c:pt idx="8440">
                  <c:v>8.64</c:v>
                </c:pt>
                <c:pt idx="8441">
                  <c:v>8.64</c:v>
                </c:pt>
                <c:pt idx="8442">
                  <c:v>8.64</c:v>
                </c:pt>
                <c:pt idx="8443">
                  <c:v>8.64</c:v>
                </c:pt>
                <c:pt idx="8444">
                  <c:v>8.64</c:v>
                </c:pt>
                <c:pt idx="8445">
                  <c:v>8.64</c:v>
                </c:pt>
                <c:pt idx="8446">
                  <c:v>8.64</c:v>
                </c:pt>
                <c:pt idx="8447">
                  <c:v>8.64</c:v>
                </c:pt>
                <c:pt idx="8448">
                  <c:v>8.64</c:v>
                </c:pt>
                <c:pt idx="8449">
                  <c:v>8.64</c:v>
                </c:pt>
                <c:pt idx="8450">
                  <c:v>8.64</c:v>
                </c:pt>
                <c:pt idx="8451">
                  <c:v>8.67</c:v>
                </c:pt>
                <c:pt idx="8452">
                  <c:v>8.67</c:v>
                </c:pt>
                <c:pt idx="8453">
                  <c:v>8.67</c:v>
                </c:pt>
                <c:pt idx="8454">
                  <c:v>8.67</c:v>
                </c:pt>
                <c:pt idx="8455">
                  <c:v>8.67</c:v>
                </c:pt>
                <c:pt idx="8456">
                  <c:v>8.67</c:v>
                </c:pt>
                <c:pt idx="8457">
                  <c:v>8.67</c:v>
                </c:pt>
                <c:pt idx="8458">
                  <c:v>8.67</c:v>
                </c:pt>
                <c:pt idx="8459">
                  <c:v>8.67</c:v>
                </c:pt>
                <c:pt idx="8460">
                  <c:v>8.67</c:v>
                </c:pt>
                <c:pt idx="8461">
                  <c:v>8.67</c:v>
                </c:pt>
                <c:pt idx="8462">
                  <c:v>8.67</c:v>
                </c:pt>
                <c:pt idx="8463">
                  <c:v>8.67</c:v>
                </c:pt>
                <c:pt idx="8464">
                  <c:v>8.67</c:v>
                </c:pt>
                <c:pt idx="8465">
                  <c:v>8.67</c:v>
                </c:pt>
                <c:pt idx="8466">
                  <c:v>8.67</c:v>
                </c:pt>
                <c:pt idx="8467">
                  <c:v>8.67</c:v>
                </c:pt>
                <c:pt idx="8468">
                  <c:v>8.67</c:v>
                </c:pt>
                <c:pt idx="8469">
                  <c:v>8.67</c:v>
                </c:pt>
                <c:pt idx="8470">
                  <c:v>8.67</c:v>
                </c:pt>
                <c:pt idx="8471">
                  <c:v>8.67</c:v>
                </c:pt>
                <c:pt idx="8472">
                  <c:v>8.67</c:v>
                </c:pt>
                <c:pt idx="8473">
                  <c:v>8.67</c:v>
                </c:pt>
                <c:pt idx="8474">
                  <c:v>8.67</c:v>
                </c:pt>
                <c:pt idx="8475">
                  <c:v>8.67</c:v>
                </c:pt>
                <c:pt idx="8476">
                  <c:v>8.67</c:v>
                </c:pt>
                <c:pt idx="8477">
                  <c:v>8.67</c:v>
                </c:pt>
                <c:pt idx="8478">
                  <c:v>8.702</c:v>
                </c:pt>
                <c:pt idx="8479">
                  <c:v>8.702</c:v>
                </c:pt>
                <c:pt idx="8480">
                  <c:v>8.702</c:v>
                </c:pt>
                <c:pt idx="8481">
                  <c:v>8.702</c:v>
                </c:pt>
                <c:pt idx="8482">
                  <c:v>8.702</c:v>
                </c:pt>
                <c:pt idx="8483">
                  <c:v>8.702</c:v>
                </c:pt>
                <c:pt idx="8484">
                  <c:v>8.702</c:v>
                </c:pt>
                <c:pt idx="8485">
                  <c:v>8.702</c:v>
                </c:pt>
                <c:pt idx="8486">
                  <c:v>8.702</c:v>
                </c:pt>
                <c:pt idx="8487">
                  <c:v>8.702</c:v>
                </c:pt>
                <c:pt idx="8488">
                  <c:v>8.702</c:v>
                </c:pt>
                <c:pt idx="8489">
                  <c:v>8.702</c:v>
                </c:pt>
                <c:pt idx="8490">
                  <c:v>8.702</c:v>
                </c:pt>
                <c:pt idx="8491">
                  <c:v>8.702</c:v>
                </c:pt>
                <c:pt idx="8492">
                  <c:v>8.702</c:v>
                </c:pt>
                <c:pt idx="8493">
                  <c:v>8.702</c:v>
                </c:pt>
                <c:pt idx="8494">
                  <c:v>8.702</c:v>
                </c:pt>
                <c:pt idx="8495">
                  <c:v>8.702</c:v>
                </c:pt>
                <c:pt idx="8496">
                  <c:v>8.702</c:v>
                </c:pt>
                <c:pt idx="8497">
                  <c:v>8.702</c:v>
                </c:pt>
                <c:pt idx="8498">
                  <c:v>8.702</c:v>
                </c:pt>
                <c:pt idx="8499">
                  <c:v>8.702</c:v>
                </c:pt>
                <c:pt idx="8500">
                  <c:v>8.702</c:v>
                </c:pt>
                <c:pt idx="8501">
                  <c:v>8.702</c:v>
                </c:pt>
                <c:pt idx="8502">
                  <c:v>8.702</c:v>
                </c:pt>
                <c:pt idx="8503">
                  <c:v>8.702</c:v>
                </c:pt>
                <c:pt idx="8504">
                  <c:v>8.702</c:v>
                </c:pt>
                <c:pt idx="8505">
                  <c:v>8.702</c:v>
                </c:pt>
                <c:pt idx="8506">
                  <c:v>8.702</c:v>
                </c:pt>
                <c:pt idx="8507">
                  <c:v>8.734</c:v>
                </c:pt>
                <c:pt idx="8508">
                  <c:v>8.734</c:v>
                </c:pt>
                <c:pt idx="8509">
                  <c:v>8.734</c:v>
                </c:pt>
                <c:pt idx="8510">
                  <c:v>8.734</c:v>
                </c:pt>
                <c:pt idx="8511">
                  <c:v>8.734</c:v>
                </c:pt>
                <c:pt idx="8512">
                  <c:v>8.734</c:v>
                </c:pt>
                <c:pt idx="8513">
                  <c:v>8.734</c:v>
                </c:pt>
                <c:pt idx="8514">
                  <c:v>8.734</c:v>
                </c:pt>
                <c:pt idx="8515">
                  <c:v>8.734</c:v>
                </c:pt>
                <c:pt idx="8516">
                  <c:v>8.734</c:v>
                </c:pt>
                <c:pt idx="8517">
                  <c:v>8.734</c:v>
                </c:pt>
                <c:pt idx="8518">
                  <c:v>8.734</c:v>
                </c:pt>
                <c:pt idx="8519">
                  <c:v>8.734</c:v>
                </c:pt>
                <c:pt idx="8520">
                  <c:v>8.734</c:v>
                </c:pt>
                <c:pt idx="8521">
                  <c:v>8.734</c:v>
                </c:pt>
                <c:pt idx="8522">
                  <c:v>8.734</c:v>
                </c:pt>
                <c:pt idx="8523">
                  <c:v>8.734</c:v>
                </c:pt>
                <c:pt idx="8524">
                  <c:v>8.734</c:v>
                </c:pt>
                <c:pt idx="8525">
                  <c:v>8.734</c:v>
                </c:pt>
                <c:pt idx="8526">
                  <c:v>8.734</c:v>
                </c:pt>
                <c:pt idx="8527">
                  <c:v>8.734</c:v>
                </c:pt>
                <c:pt idx="8528">
                  <c:v>8.734</c:v>
                </c:pt>
                <c:pt idx="8529">
                  <c:v>8.734</c:v>
                </c:pt>
                <c:pt idx="8530">
                  <c:v>8.734</c:v>
                </c:pt>
                <c:pt idx="8531">
                  <c:v>8.734</c:v>
                </c:pt>
                <c:pt idx="8532">
                  <c:v>8.734</c:v>
                </c:pt>
                <c:pt idx="8533">
                  <c:v>8.734</c:v>
                </c:pt>
                <c:pt idx="8534">
                  <c:v>8.734</c:v>
                </c:pt>
                <c:pt idx="8535">
                  <c:v>8.734</c:v>
                </c:pt>
                <c:pt idx="8536">
                  <c:v>8.77</c:v>
                </c:pt>
                <c:pt idx="8537">
                  <c:v>8.77</c:v>
                </c:pt>
                <c:pt idx="8538">
                  <c:v>8.77</c:v>
                </c:pt>
                <c:pt idx="8539">
                  <c:v>8.77</c:v>
                </c:pt>
                <c:pt idx="8540">
                  <c:v>8.77</c:v>
                </c:pt>
                <c:pt idx="8541">
                  <c:v>8.77</c:v>
                </c:pt>
                <c:pt idx="8542">
                  <c:v>8.77</c:v>
                </c:pt>
                <c:pt idx="8543">
                  <c:v>8.77</c:v>
                </c:pt>
                <c:pt idx="8544">
                  <c:v>8.77</c:v>
                </c:pt>
                <c:pt idx="8545">
                  <c:v>8.77</c:v>
                </c:pt>
                <c:pt idx="8546">
                  <c:v>8.77</c:v>
                </c:pt>
                <c:pt idx="8547">
                  <c:v>8.77</c:v>
                </c:pt>
                <c:pt idx="8548">
                  <c:v>8.77</c:v>
                </c:pt>
                <c:pt idx="8549">
                  <c:v>8.77</c:v>
                </c:pt>
                <c:pt idx="8550">
                  <c:v>8.77</c:v>
                </c:pt>
                <c:pt idx="8551">
                  <c:v>8.77</c:v>
                </c:pt>
                <c:pt idx="8552">
                  <c:v>8.77</c:v>
                </c:pt>
                <c:pt idx="8553">
                  <c:v>8.77</c:v>
                </c:pt>
                <c:pt idx="8554">
                  <c:v>8.77</c:v>
                </c:pt>
                <c:pt idx="8555">
                  <c:v>8.77</c:v>
                </c:pt>
                <c:pt idx="8556">
                  <c:v>8.77</c:v>
                </c:pt>
                <c:pt idx="8557">
                  <c:v>8.77</c:v>
                </c:pt>
                <c:pt idx="8558">
                  <c:v>8.77</c:v>
                </c:pt>
                <c:pt idx="8559">
                  <c:v>8.77</c:v>
                </c:pt>
                <c:pt idx="8560">
                  <c:v>8.77</c:v>
                </c:pt>
                <c:pt idx="8561">
                  <c:v>8.77</c:v>
                </c:pt>
                <c:pt idx="8562">
                  <c:v>8.77</c:v>
                </c:pt>
                <c:pt idx="8563">
                  <c:v>8.77</c:v>
                </c:pt>
                <c:pt idx="8564">
                  <c:v>8.77</c:v>
                </c:pt>
                <c:pt idx="8565">
                  <c:v>8.77</c:v>
                </c:pt>
                <c:pt idx="8566">
                  <c:v>8.77</c:v>
                </c:pt>
                <c:pt idx="8567">
                  <c:v>8.77</c:v>
                </c:pt>
                <c:pt idx="8568">
                  <c:v>8.8040000000000003</c:v>
                </c:pt>
                <c:pt idx="8569">
                  <c:v>8.8040000000000003</c:v>
                </c:pt>
                <c:pt idx="8570">
                  <c:v>8.8040000000000003</c:v>
                </c:pt>
                <c:pt idx="8571">
                  <c:v>8.8040000000000003</c:v>
                </c:pt>
                <c:pt idx="8572">
                  <c:v>8.8040000000000003</c:v>
                </c:pt>
                <c:pt idx="8573">
                  <c:v>8.8040000000000003</c:v>
                </c:pt>
                <c:pt idx="8574">
                  <c:v>8.8040000000000003</c:v>
                </c:pt>
                <c:pt idx="8575">
                  <c:v>8.8040000000000003</c:v>
                </c:pt>
                <c:pt idx="8576">
                  <c:v>8.8040000000000003</c:v>
                </c:pt>
                <c:pt idx="8577">
                  <c:v>8.8040000000000003</c:v>
                </c:pt>
                <c:pt idx="8578">
                  <c:v>8.8040000000000003</c:v>
                </c:pt>
                <c:pt idx="8579">
                  <c:v>8.8040000000000003</c:v>
                </c:pt>
                <c:pt idx="8580">
                  <c:v>8.8040000000000003</c:v>
                </c:pt>
                <c:pt idx="8581">
                  <c:v>8.8040000000000003</c:v>
                </c:pt>
                <c:pt idx="8582">
                  <c:v>8.8040000000000003</c:v>
                </c:pt>
                <c:pt idx="8583">
                  <c:v>8.8040000000000003</c:v>
                </c:pt>
                <c:pt idx="8584">
                  <c:v>8.8040000000000003</c:v>
                </c:pt>
                <c:pt idx="8585">
                  <c:v>8.8040000000000003</c:v>
                </c:pt>
                <c:pt idx="8586">
                  <c:v>8.8040000000000003</c:v>
                </c:pt>
                <c:pt idx="8587">
                  <c:v>8.8040000000000003</c:v>
                </c:pt>
                <c:pt idx="8588">
                  <c:v>8.8040000000000003</c:v>
                </c:pt>
                <c:pt idx="8589">
                  <c:v>8.8040000000000003</c:v>
                </c:pt>
                <c:pt idx="8590">
                  <c:v>8.8040000000000003</c:v>
                </c:pt>
                <c:pt idx="8591">
                  <c:v>8.8040000000000003</c:v>
                </c:pt>
                <c:pt idx="8592">
                  <c:v>8.8040000000000003</c:v>
                </c:pt>
                <c:pt idx="8593">
                  <c:v>8.8040000000000003</c:v>
                </c:pt>
                <c:pt idx="8594">
                  <c:v>8.8040000000000003</c:v>
                </c:pt>
                <c:pt idx="8595">
                  <c:v>8.8040000000000003</c:v>
                </c:pt>
                <c:pt idx="8596">
                  <c:v>8.8040000000000003</c:v>
                </c:pt>
                <c:pt idx="8597">
                  <c:v>8.8040000000000003</c:v>
                </c:pt>
                <c:pt idx="8598">
                  <c:v>8.8179999999999996</c:v>
                </c:pt>
                <c:pt idx="8599">
                  <c:v>8.8379999999999992</c:v>
                </c:pt>
                <c:pt idx="8600">
                  <c:v>8.8379999999999992</c:v>
                </c:pt>
                <c:pt idx="8601">
                  <c:v>8.8379999999999992</c:v>
                </c:pt>
                <c:pt idx="8602">
                  <c:v>8.8379999999999992</c:v>
                </c:pt>
                <c:pt idx="8603">
                  <c:v>8.8379999999999992</c:v>
                </c:pt>
                <c:pt idx="8604">
                  <c:v>8.8379999999999992</c:v>
                </c:pt>
                <c:pt idx="8605">
                  <c:v>8.8379999999999992</c:v>
                </c:pt>
                <c:pt idx="8606">
                  <c:v>8.8379999999999992</c:v>
                </c:pt>
                <c:pt idx="8607">
                  <c:v>8.8379999999999992</c:v>
                </c:pt>
                <c:pt idx="8608">
                  <c:v>8.8379999999999992</c:v>
                </c:pt>
                <c:pt idx="8609">
                  <c:v>8.8379999999999992</c:v>
                </c:pt>
                <c:pt idx="8610">
                  <c:v>8.8379999999999992</c:v>
                </c:pt>
                <c:pt idx="8611">
                  <c:v>8.8379999999999992</c:v>
                </c:pt>
                <c:pt idx="8612">
                  <c:v>8.8379999999999992</c:v>
                </c:pt>
                <c:pt idx="8613">
                  <c:v>8.8379999999999992</c:v>
                </c:pt>
                <c:pt idx="8614">
                  <c:v>8.8379999999999992</c:v>
                </c:pt>
                <c:pt idx="8615">
                  <c:v>8.8379999999999992</c:v>
                </c:pt>
                <c:pt idx="8616">
                  <c:v>8.8379999999999992</c:v>
                </c:pt>
                <c:pt idx="8617">
                  <c:v>8.8379999999999992</c:v>
                </c:pt>
                <c:pt idx="8618">
                  <c:v>8.8379999999999992</c:v>
                </c:pt>
                <c:pt idx="8619">
                  <c:v>8.8379999999999992</c:v>
                </c:pt>
                <c:pt idx="8620">
                  <c:v>8.8379999999999992</c:v>
                </c:pt>
                <c:pt idx="8621">
                  <c:v>8.8379999999999992</c:v>
                </c:pt>
                <c:pt idx="8622">
                  <c:v>8.8379999999999992</c:v>
                </c:pt>
                <c:pt idx="8623">
                  <c:v>8.8379999999999992</c:v>
                </c:pt>
                <c:pt idx="8624">
                  <c:v>8.8379999999999992</c:v>
                </c:pt>
                <c:pt idx="8625">
                  <c:v>8.8379999999999992</c:v>
                </c:pt>
                <c:pt idx="8626">
                  <c:v>8.8379999999999992</c:v>
                </c:pt>
                <c:pt idx="8627">
                  <c:v>8.8379999999999992</c:v>
                </c:pt>
                <c:pt idx="8628">
                  <c:v>8.8379999999999992</c:v>
                </c:pt>
                <c:pt idx="8629">
                  <c:v>8.8719999999999999</c:v>
                </c:pt>
                <c:pt idx="8630">
                  <c:v>8.8719999999999999</c:v>
                </c:pt>
                <c:pt idx="8631">
                  <c:v>8.8719999999999999</c:v>
                </c:pt>
                <c:pt idx="8632">
                  <c:v>8.8719999999999999</c:v>
                </c:pt>
                <c:pt idx="8633">
                  <c:v>8.8719999999999999</c:v>
                </c:pt>
                <c:pt idx="8634">
                  <c:v>8.8719999999999999</c:v>
                </c:pt>
                <c:pt idx="8635">
                  <c:v>8.8719999999999999</c:v>
                </c:pt>
                <c:pt idx="8636">
                  <c:v>8.8719999999999999</c:v>
                </c:pt>
                <c:pt idx="8637">
                  <c:v>8.8719999999999999</c:v>
                </c:pt>
                <c:pt idx="8638">
                  <c:v>8.8719999999999999</c:v>
                </c:pt>
                <c:pt idx="8639">
                  <c:v>8.8719999999999999</c:v>
                </c:pt>
                <c:pt idx="8640">
                  <c:v>8.8719999999999999</c:v>
                </c:pt>
                <c:pt idx="8641">
                  <c:v>8.8719999999999999</c:v>
                </c:pt>
                <c:pt idx="8642">
                  <c:v>8.8719999999999999</c:v>
                </c:pt>
                <c:pt idx="8643">
                  <c:v>8.8719999999999999</c:v>
                </c:pt>
                <c:pt idx="8644">
                  <c:v>8.8719999999999999</c:v>
                </c:pt>
                <c:pt idx="8645">
                  <c:v>8.8719999999999999</c:v>
                </c:pt>
                <c:pt idx="8646">
                  <c:v>8.8719999999999999</c:v>
                </c:pt>
                <c:pt idx="8647">
                  <c:v>8.8719999999999999</c:v>
                </c:pt>
                <c:pt idx="8648">
                  <c:v>8.8719999999999999</c:v>
                </c:pt>
                <c:pt idx="8649">
                  <c:v>8.8719999999999999</c:v>
                </c:pt>
                <c:pt idx="8650">
                  <c:v>8.8719999999999999</c:v>
                </c:pt>
                <c:pt idx="8651">
                  <c:v>8.8719999999999999</c:v>
                </c:pt>
                <c:pt idx="8652">
                  <c:v>8.8719999999999999</c:v>
                </c:pt>
                <c:pt idx="8653">
                  <c:v>8.8719999999999999</c:v>
                </c:pt>
                <c:pt idx="8654">
                  <c:v>8.8719999999999999</c:v>
                </c:pt>
                <c:pt idx="8655">
                  <c:v>8.8719999999999999</c:v>
                </c:pt>
                <c:pt idx="8656">
                  <c:v>8.8719999999999999</c:v>
                </c:pt>
                <c:pt idx="8657">
                  <c:v>8.8719999999999999</c:v>
                </c:pt>
                <c:pt idx="8658">
                  <c:v>8.8719999999999999</c:v>
                </c:pt>
                <c:pt idx="8659">
                  <c:v>8.8780000000000001</c:v>
                </c:pt>
                <c:pt idx="8660">
                  <c:v>8.9039999999999999</c:v>
                </c:pt>
                <c:pt idx="8661">
                  <c:v>8.9039999999999999</c:v>
                </c:pt>
                <c:pt idx="8662">
                  <c:v>8.9039999999999999</c:v>
                </c:pt>
                <c:pt idx="8663">
                  <c:v>8.9039999999999999</c:v>
                </c:pt>
                <c:pt idx="8664">
                  <c:v>8.9039999999999999</c:v>
                </c:pt>
                <c:pt idx="8665">
                  <c:v>8.9039999999999999</c:v>
                </c:pt>
                <c:pt idx="8666">
                  <c:v>8.9039999999999999</c:v>
                </c:pt>
                <c:pt idx="8667">
                  <c:v>8.9039999999999999</c:v>
                </c:pt>
                <c:pt idx="8668">
                  <c:v>8.9039999999999999</c:v>
                </c:pt>
                <c:pt idx="8669">
                  <c:v>8.9039999999999999</c:v>
                </c:pt>
                <c:pt idx="8670">
                  <c:v>8.9039999999999999</c:v>
                </c:pt>
                <c:pt idx="8671">
                  <c:v>8.9039999999999999</c:v>
                </c:pt>
                <c:pt idx="8672">
                  <c:v>8.9039999999999999</c:v>
                </c:pt>
                <c:pt idx="8673">
                  <c:v>8.9039999999999999</c:v>
                </c:pt>
                <c:pt idx="8674">
                  <c:v>8.9039999999999999</c:v>
                </c:pt>
                <c:pt idx="8675">
                  <c:v>8.9039999999999999</c:v>
                </c:pt>
                <c:pt idx="8676">
                  <c:v>8.9039999999999999</c:v>
                </c:pt>
                <c:pt idx="8677">
                  <c:v>8.9039999999999999</c:v>
                </c:pt>
                <c:pt idx="8678">
                  <c:v>8.9039999999999999</c:v>
                </c:pt>
                <c:pt idx="8679">
                  <c:v>8.9039999999999999</c:v>
                </c:pt>
                <c:pt idx="8680">
                  <c:v>8.9039999999999999</c:v>
                </c:pt>
                <c:pt idx="8681">
                  <c:v>8.9039999999999999</c:v>
                </c:pt>
                <c:pt idx="8682">
                  <c:v>8.9039999999999999</c:v>
                </c:pt>
                <c:pt idx="8683">
                  <c:v>8.9039999999999999</c:v>
                </c:pt>
                <c:pt idx="8684">
                  <c:v>8.9039999999999999</c:v>
                </c:pt>
                <c:pt idx="8685">
                  <c:v>8.9039999999999999</c:v>
                </c:pt>
                <c:pt idx="8686">
                  <c:v>8.9039999999999999</c:v>
                </c:pt>
                <c:pt idx="8687">
                  <c:v>8.9039999999999999</c:v>
                </c:pt>
                <c:pt idx="8688">
                  <c:v>8.9220000000000006</c:v>
                </c:pt>
                <c:pt idx="8689">
                  <c:v>8.9440000000000008</c:v>
                </c:pt>
                <c:pt idx="8690">
                  <c:v>8.9440000000000008</c:v>
                </c:pt>
                <c:pt idx="8691">
                  <c:v>8.9440000000000008</c:v>
                </c:pt>
                <c:pt idx="8692">
                  <c:v>8.9440000000000008</c:v>
                </c:pt>
                <c:pt idx="8693">
                  <c:v>8.9440000000000008</c:v>
                </c:pt>
                <c:pt idx="8694">
                  <c:v>8.9440000000000008</c:v>
                </c:pt>
                <c:pt idx="8695">
                  <c:v>8.9440000000000008</c:v>
                </c:pt>
                <c:pt idx="8696">
                  <c:v>8.9440000000000008</c:v>
                </c:pt>
                <c:pt idx="8697">
                  <c:v>8.9440000000000008</c:v>
                </c:pt>
                <c:pt idx="8698">
                  <c:v>8.9440000000000008</c:v>
                </c:pt>
                <c:pt idx="8699">
                  <c:v>8.9440000000000008</c:v>
                </c:pt>
                <c:pt idx="8700">
                  <c:v>8.9440000000000008</c:v>
                </c:pt>
                <c:pt idx="8701">
                  <c:v>8.9440000000000008</c:v>
                </c:pt>
                <c:pt idx="8702">
                  <c:v>8.9440000000000008</c:v>
                </c:pt>
                <c:pt idx="8703">
                  <c:v>8.9440000000000008</c:v>
                </c:pt>
                <c:pt idx="8704">
                  <c:v>8.9440000000000008</c:v>
                </c:pt>
                <c:pt idx="8705">
                  <c:v>8.9440000000000008</c:v>
                </c:pt>
                <c:pt idx="8706">
                  <c:v>8.9440000000000008</c:v>
                </c:pt>
                <c:pt idx="8707">
                  <c:v>8.9440000000000008</c:v>
                </c:pt>
                <c:pt idx="8708">
                  <c:v>8.9440000000000008</c:v>
                </c:pt>
                <c:pt idx="8709">
                  <c:v>8.9440000000000008</c:v>
                </c:pt>
                <c:pt idx="8710">
                  <c:v>8.9440000000000008</c:v>
                </c:pt>
                <c:pt idx="8711">
                  <c:v>8.9440000000000008</c:v>
                </c:pt>
                <c:pt idx="8712">
                  <c:v>8.9440000000000008</c:v>
                </c:pt>
                <c:pt idx="8713">
                  <c:v>8.9440000000000008</c:v>
                </c:pt>
                <c:pt idx="8714">
                  <c:v>8.9440000000000008</c:v>
                </c:pt>
                <c:pt idx="8715">
                  <c:v>8.9440000000000008</c:v>
                </c:pt>
                <c:pt idx="8716">
                  <c:v>8.9440000000000008</c:v>
                </c:pt>
                <c:pt idx="8717">
                  <c:v>8.9440000000000008</c:v>
                </c:pt>
                <c:pt idx="8718">
                  <c:v>8.9440000000000008</c:v>
                </c:pt>
                <c:pt idx="8719">
                  <c:v>8.9440000000000008</c:v>
                </c:pt>
                <c:pt idx="8720">
                  <c:v>8.9440000000000008</c:v>
                </c:pt>
                <c:pt idx="8721">
                  <c:v>8.9440000000000008</c:v>
                </c:pt>
                <c:pt idx="8722">
                  <c:v>8.9440000000000008</c:v>
                </c:pt>
                <c:pt idx="8723">
                  <c:v>8.9440000000000008</c:v>
                </c:pt>
                <c:pt idx="8724">
                  <c:v>8.9459999999999997</c:v>
                </c:pt>
                <c:pt idx="8725">
                  <c:v>8.9860000000000007</c:v>
                </c:pt>
                <c:pt idx="8726">
                  <c:v>8.9860000000000007</c:v>
                </c:pt>
                <c:pt idx="8727">
                  <c:v>8.9860000000000007</c:v>
                </c:pt>
                <c:pt idx="8728">
                  <c:v>8.9860000000000007</c:v>
                </c:pt>
                <c:pt idx="8729">
                  <c:v>8.9860000000000007</c:v>
                </c:pt>
                <c:pt idx="8730">
                  <c:v>8.9860000000000007</c:v>
                </c:pt>
                <c:pt idx="8731">
                  <c:v>8.9860000000000007</c:v>
                </c:pt>
                <c:pt idx="8732">
                  <c:v>8.9860000000000007</c:v>
                </c:pt>
                <c:pt idx="8733">
                  <c:v>8.9860000000000007</c:v>
                </c:pt>
                <c:pt idx="8734">
                  <c:v>8.9860000000000007</c:v>
                </c:pt>
                <c:pt idx="8735">
                  <c:v>8.9860000000000007</c:v>
                </c:pt>
                <c:pt idx="8736">
                  <c:v>8.9860000000000007</c:v>
                </c:pt>
                <c:pt idx="8737">
                  <c:v>8.9860000000000007</c:v>
                </c:pt>
                <c:pt idx="8738">
                  <c:v>8.9860000000000007</c:v>
                </c:pt>
                <c:pt idx="8739">
                  <c:v>8.9860000000000007</c:v>
                </c:pt>
                <c:pt idx="8740">
                  <c:v>8.9860000000000007</c:v>
                </c:pt>
                <c:pt idx="8741">
                  <c:v>8.9860000000000007</c:v>
                </c:pt>
                <c:pt idx="8742">
                  <c:v>8.9860000000000007</c:v>
                </c:pt>
                <c:pt idx="8743">
                  <c:v>8.9860000000000007</c:v>
                </c:pt>
                <c:pt idx="8744">
                  <c:v>8.9860000000000007</c:v>
                </c:pt>
                <c:pt idx="8745">
                  <c:v>8.9860000000000007</c:v>
                </c:pt>
                <c:pt idx="8746">
                  <c:v>8.9860000000000007</c:v>
                </c:pt>
                <c:pt idx="8747">
                  <c:v>8.9860000000000007</c:v>
                </c:pt>
                <c:pt idx="8748">
                  <c:v>8.9860000000000007</c:v>
                </c:pt>
                <c:pt idx="8749">
                  <c:v>8.9860000000000007</c:v>
                </c:pt>
                <c:pt idx="8750">
                  <c:v>8.9860000000000007</c:v>
                </c:pt>
                <c:pt idx="8751">
                  <c:v>8.9860000000000007</c:v>
                </c:pt>
                <c:pt idx="8752">
                  <c:v>8.9860000000000007</c:v>
                </c:pt>
                <c:pt idx="8753">
                  <c:v>8.9860000000000007</c:v>
                </c:pt>
                <c:pt idx="8754">
                  <c:v>8.9860000000000007</c:v>
                </c:pt>
                <c:pt idx="8755">
                  <c:v>8.9860000000000007</c:v>
                </c:pt>
                <c:pt idx="8756">
                  <c:v>8.9860000000000007</c:v>
                </c:pt>
                <c:pt idx="8757">
                  <c:v>8.9860000000000007</c:v>
                </c:pt>
                <c:pt idx="8758">
                  <c:v>8.9860000000000007</c:v>
                </c:pt>
                <c:pt idx="8759">
                  <c:v>8.9860000000000007</c:v>
                </c:pt>
                <c:pt idx="8760">
                  <c:v>8.9860000000000007</c:v>
                </c:pt>
                <c:pt idx="8761">
                  <c:v>8.9860000000000007</c:v>
                </c:pt>
                <c:pt idx="8762">
                  <c:v>9.0259999999999998</c:v>
                </c:pt>
                <c:pt idx="8763">
                  <c:v>9.0259999999999998</c:v>
                </c:pt>
                <c:pt idx="8764">
                  <c:v>9.0259999999999998</c:v>
                </c:pt>
                <c:pt idx="8765">
                  <c:v>9.0259999999999998</c:v>
                </c:pt>
                <c:pt idx="8766">
                  <c:v>9.0259999999999998</c:v>
                </c:pt>
                <c:pt idx="8767">
                  <c:v>9.0259999999999998</c:v>
                </c:pt>
                <c:pt idx="8768">
                  <c:v>9.0259999999999998</c:v>
                </c:pt>
                <c:pt idx="8769">
                  <c:v>9.0259999999999998</c:v>
                </c:pt>
                <c:pt idx="8770">
                  <c:v>9.0259999999999998</c:v>
                </c:pt>
                <c:pt idx="8771">
                  <c:v>9.0259999999999998</c:v>
                </c:pt>
                <c:pt idx="8772">
                  <c:v>9.0259999999999998</c:v>
                </c:pt>
                <c:pt idx="8773">
                  <c:v>9.0259999999999998</c:v>
                </c:pt>
                <c:pt idx="8774">
                  <c:v>9.0259999999999998</c:v>
                </c:pt>
                <c:pt idx="8775">
                  <c:v>9.0259999999999998</c:v>
                </c:pt>
                <c:pt idx="8776">
                  <c:v>9.0259999999999998</c:v>
                </c:pt>
                <c:pt idx="8777">
                  <c:v>9.0259999999999998</c:v>
                </c:pt>
                <c:pt idx="8778">
                  <c:v>9.0259999999999998</c:v>
                </c:pt>
                <c:pt idx="8779">
                  <c:v>9.0259999999999998</c:v>
                </c:pt>
                <c:pt idx="8780">
                  <c:v>9.0259999999999998</c:v>
                </c:pt>
                <c:pt idx="8781">
                  <c:v>9.0259999999999998</c:v>
                </c:pt>
                <c:pt idx="8782">
                  <c:v>9.0259999999999998</c:v>
                </c:pt>
                <c:pt idx="8783">
                  <c:v>9.0259999999999998</c:v>
                </c:pt>
                <c:pt idx="8784">
                  <c:v>9.0259999999999998</c:v>
                </c:pt>
                <c:pt idx="8785">
                  <c:v>9.0259999999999998</c:v>
                </c:pt>
                <c:pt idx="8786">
                  <c:v>9.0259999999999998</c:v>
                </c:pt>
                <c:pt idx="8787">
                  <c:v>9.0259999999999998</c:v>
                </c:pt>
                <c:pt idx="8788">
                  <c:v>9.0259999999999998</c:v>
                </c:pt>
                <c:pt idx="8789">
                  <c:v>9.0259999999999998</c:v>
                </c:pt>
                <c:pt idx="8790">
                  <c:v>9.0259999999999998</c:v>
                </c:pt>
                <c:pt idx="8791">
                  <c:v>9.0259999999999998</c:v>
                </c:pt>
                <c:pt idx="8792">
                  <c:v>9.0259999999999998</c:v>
                </c:pt>
                <c:pt idx="8793">
                  <c:v>9.0259999999999998</c:v>
                </c:pt>
                <c:pt idx="8794">
                  <c:v>9.0259999999999998</c:v>
                </c:pt>
                <c:pt idx="8795">
                  <c:v>9.0259999999999998</c:v>
                </c:pt>
                <c:pt idx="8796">
                  <c:v>9.0399999999999991</c:v>
                </c:pt>
                <c:pt idx="8797">
                  <c:v>9.0640000000000001</c:v>
                </c:pt>
                <c:pt idx="8798">
                  <c:v>9.0640000000000001</c:v>
                </c:pt>
                <c:pt idx="8799">
                  <c:v>9.0640000000000001</c:v>
                </c:pt>
                <c:pt idx="8800">
                  <c:v>9.0640000000000001</c:v>
                </c:pt>
                <c:pt idx="8801">
                  <c:v>9.0640000000000001</c:v>
                </c:pt>
                <c:pt idx="8802">
                  <c:v>9.0640000000000001</c:v>
                </c:pt>
                <c:pt idx="8803">
                  <c:v>9.0640000000000001</c:v>
                </c:pt>
                <c:pt idx="8804">
                  <c:v>9.0640000000000001</c:v>
                </c:pt>
                <c:pt idx="8805">
                  <c:v>9.0640000000000001</c:v>
                </c:pt>
                <c:pt idx="8806">
                  <c:v>9.0640000000000001</c:v>
                </c:pt>
                <c:pt idx="8807">
                  <c:v>9.0640000000000001</c:v>
                </c:pt>
                <c:pt idx="8808">
                  <c:v>9.0640000000000001</c:v>
                </c:pt>
                <c:pt idx="8809">
                  <c:v>9.0640000000000001</c:v>
                </c:pt>
                <c:pt idx="8810">
                  <c:v>9.0640000000000001</c:v>
                </c:pt>
                <c:pt idx="8811">
                  <c:v>9.0640000000000001</c:v>
                </c:pt>
                <c:pt idx="8812">
                  <c:v>9.0640000000000001</c:v>
                </c:pt>
                <c:pt idx="8813">
                  <c:v>9.0640000000000001</c:v>
                </c:pt>
                <c:pt idx="8814">
                  <c:v>9.0640000000000001</c:v>
                </c:pt>
                <c:pt idx="8815">
                  <c:v>9.0640000000000001</c:v>
                </c:pt>
                <c:pt idx="8816">
                  <c:v>9.0640000000000001</c:v>
                </c:pt>
                <c:pt idx="8817">
                  <c:v>9.0640000000000001</c:v>
                </c:pt>
                <c:pt idx="8818">
                  <c:v>9.0640000000000001</c:v>
                </c:pt>
                <c:pt idx="8819">
                  <c:v>9.0640000000000001</c:v>
                </c:pt>
                <c:pt idx="8820">
                  <c:v>9.0640000000000001</c:v>
                </c:pt>
                <c:pt idx="8821">
                  <c:v>9.0640000000000001</c:v>
                </c:pt>
                <c:pt idx="8822">
                  <c:v>9.0640000000000001</c:v>
                </c:pt>
                <c:pt idx="8823">
                  <c:v>9.0640000000000001</c:v>
                </c:pt>
                <c:pt idx="8824">
                  <c:v>9.0640000000000001</c:v>
                </c:pt>
                <c:pt idx="8825">
                  <c:v>9.0640000000000001</c:v>
                </c:pt>
                <c:pt idx="8826">
                  <c:v>9.0640000000000001</c:v>
                </c:pt>
                <c:pt idx="8827">
                  <c:v>9.0640000000000001</c:v>
                </c:pt>
                <c:pt idx="8828">
                  <c:v>9.0640000000000001</c:v>
                </c:pt>
                <c:pt idx="8829">
                  <c:v>9.0640000000000001</c:v>
                </c:pt>
                <c:pt idx="8830">
                  <c:v>9.0719999999999992</c:v>
                </c:pt>
                <c:pt idx="8831">
                  <c:v>9.0980000000000008</c:v>
                </c:pt>
                <c:pt idx="8832">
                  <c:v>9.0980000000000008</c:v>
                </c:pt>
                <c:pt idx="8833">
                  <c:v>9.0980000000000008</c:v>
                </c:pt>
                <c:pt idx="8834">
                  <c:v>9.0980000000000008</c:v>
                </c:pt>
                <c:pt idx="8835">
                  <c:v>9.0980000000000008</c:v>
                </c:pt>
                <c:pt idx="8836">
                  <c:v>9.0980000000000008</c:v>
                </c:pt>
                <c:pt idx="8837">
                  <c:v>9.0980000000000008</c:v>
                </c:pt>
                <c:pt idx="8838">
                  <c:v>9.0980000000000008</c:v>
                </c:pt>
                <c:pt idx="8839">
                  <c:v>9.0980000000000008</c:v>
                </c:pt>
                <c:pt idx="8840">
                  <c:v>9.0980000000000008</c:v>
                </c:pt>
                <c:pt idx="8841">
                  <c:v>9.0980000000000008</c:v>
                </c:pt>
                <c:pt idx="8842">
                  <c:v>9.0980000000000008</c:v>
                </c:pt>
                <c:pt idx="8843">
                  <c:v>9.0980000000000008</c:v>
                </c:pt>
                <c:pt idx="8844">
                  <c:v>9.0980000000000008</c:v>
                </c:pt>
                <c:pt idx="8845">
                  <c:v>9.0980000000000008</c:v>
                </c:pt>
                <c:pt idx="8846">
                  <c:v>9.0980000000000008</c:v>
                </c:pt>
                <c:pt idx="8847">
                  <c:v>9.0980000000000008</c:v>
                </c:pt>
                <c:pt idx="8848">
                  <c:v>9.0980000000000008</c:v>
                </c:pt>
                <c:pt idx="8849">
                  <c:v>9.0980000000000008</c:v>
                </c:pt>
                <c:pt idx="8850">
                  <c:v>9.0980000000000008</c:v>
                </c:pt>
                <c:pt idx="8851">
                  <c:v>9.0980000000000008</c:v>
                </c:pt>
                <c:pt idx="8852">
                  <c:v>9.0980000000000008</c:v>
                </c:pt>
                <c:pt idx="8853">
                  <c:v>9.0980000000000008</c:v>
                </c:pt>
                <c:pt idx="8854">
                  <c:v>9.0980000000000008</c:v>
                </c:pt>
                <c:pt idx="8855">
                  <c:v>9.0980000000000008</c:v>
                </c:pt>
                <c:pt idx="8856">
                  <c:v>9.0980000000000008</c:v>
                </c:pt>
                <c:pt idx="8857">
                  <c:v>9.0980000000000008</c:v>
                </c:pt>
                <c:pt idx="8858">
                  <c:v>9.0980000000000008</c:v>
                </c:pt>
                <c:pt idx="8859">
                  <c:v>9.0980000000000008</c:v>
                </c:pt>
                <c:pt idx="8860">
                  <c:v>9.1059999999999999</c:v>
                </c:pt>
                <c:pt idx="8861">
                  <c:v>9.1340000000000003</c:v>
                </c:pt>
                <c:pt idx="8862">
                  <c:v>9.1340000000000003</c:v>
                </c:pt>
                <c:pt idx="8863">
                  <c:v>9.1340000000000003</c:v>
                </c:pt>
                <c:pt idx="8864">
                  <c:v>9.1340000000000003</c:v>
                </c:pt>
                <c:pt idx="8865">
                  <c:v>9.1340000000000003</c:v>
                </c:pt>
                <c:pt idx="8866">
                  <c:v>9.1340000000000003</c:v>
                </c:pt>
                <c:pt idx="8867">
                  <c:v>9.1340000000000003</c:v>
                </c:pt>
                <c:pt idx="8868">
                  <c:v>9.1340000000000003</c:v>
                </c:pt>
                <c:pt idx="8869">
                  <c:v>9.1340000000000003</c:v>
                </c:pt>
                <c:pt idx="8870">
                  <c:v>9.1340000000000003</c:v>
                </c:pt>
                <c:pt idx="8871">
                  <c:v>9.1340000000000003</c:v>
                </c:pt>
                <c:pt idx="8872">
                  <c:v>9.1340000000000003</c:v>
                </c:pt>
                <c:pt idx="8873">
                  <c:v>9.1340000000000003</c:v>
                </c:pt>
                <c:pt idx="8874">
                  <c:v>9.1340000000000003</c:v>
                </c:pt>
                <c:pt idx="8875">
                  <c:v>9.1340000000000003</c:v>
                </c:pt>
                <c:pt idx="8876">
                  <c:v>9.1340000000000003</c:v>
                </c:pt>
                <c:pt idx="8877">
                  <c:v>9.1340000000000003</c:v>
                </c:pt>
                <c:pt idx="8878">
                  <c:v>9.1340000000000003</c:v>
                </c:pt>
                <c:pt idx="8879">
                  <c:v>9.1340000000000003</c:v>
                </c:pt>
                <c:pt idx="8880">
                  <c:v>9.1340000000000003</c:v>
                </c:pt>
                <c:pt idx="8881">
                  <c:v>9.1340000000000003</c:v>
                </c:pt>
                <c:pt idx="8882">
                  <c:v>9.1340000000000003</c:v>
                </c:pt>
                <c:pt idx="8883">
                  <c:v>9.1340000000000003</c:v>
                </c:pt>
                <c:pt idx="8884">
                  <c:v>9.1340000000000003</c:v>
                </c:pt>
                <c:pt idx="8885">
                  <c:v>9.1340000000000003</c:v>
                </c:pt>
                <c:pt idx="8886">
                  <c:v>9.1340000000000003</c:v>
                </c:pt>
                <c:pt idx="8887">
                  <c:v>9.1340000000000003</c:v>
                </c:pt>
                <c:pt idx="8888">
                  <c:v>9.1340000000000003</c:v>
                </c:pt>
                <c:pt idx="8889">
                  <c:v>9.1340000000000003</c:v>
                </c:pt>
                <c:pt idx="8890">
                  <c:v>9.1340000000000003</c:v>
                </c:pt>
                <c:pt idx="8891">
                  <c:v>9.1340000000000003</c:v>
                </c:pt>
                <c:pt idx="8892">
                  <c:v>9.1340000000000003</c:v>
                </c:pt>
                <c:pt idx="8893">
                  <c:v>9.1639999999999997</c:v>
                </c:pt>
                <c:pt idx="8894">
                  <c:v>9.1639999999999997</c:v>
                </c:pt>
                <c:pt idx="8895">
                  <c:v>9.1639999999999997</c:v>
                </c:pt>
                <c:pt idx="8896">
                  <c:v>9.1639999999999997</c:v>
                </c:pt>
                <c:pt idx="8897">
                  <c:v>9.1639999999999997</c:v>
                </c:pt>
                <c:pt idx="8898">
                  <c:v>9.1639999999999997</c:v>
                </c:pt>
                <c:pt idx="8899">
                  <c:v>9.1639999999999997</c:v>
                </c:pt>
                <c:pt idx="8900">
                  <c:v>9.1639999999999997</c:v>
                </c:pt>
                <c:pt idx="8901">
                  <c:v>9.1639999999999997</c:v>
                </c:pt>
                <c:pt idx="8902">
                  <c:v>9.1639999999999997</c:v>
                </c:pt>
                <c:pt idx="8903">
                  <c:v>9.1639999999999997</c:v>
                </c:pt>
                <c:pt idx="8904">
                  <c:v>9.1639999999999997</c:v>
                </c:pt>
                <c:pt idx="8905">
                  <c:v>9.1639999999999997</c:v>
                </c:pt>
                <c:pt idx="8906">
                  <c:v>9.1639999999999997</c:v>
                </c:pt>
                <c:pt idx="8907">
                  <c:v>9.1639999999999997</c:v>
                </c:pt>
                <c:pt idx="8908">
                  <c:v>9.1639999999999997</c:v>
                </c:pt>
                <c:pt idx="8909">
                  <c:v>9.1639999999999997</c:v>
                </c:pt>
                <c:pt idx="8910">
                  <c:v>9.1639999999999997</c:v>
                </c:pt>
                <c:pt idx="8911">
                  <c:v>9.1639999999999997</c:v>
                </c:pt>
                <c:pt idx="8912">
                  <c:v>9.1639999999999997</c:v>
                </c:pt>
                <c:pt idx="8913">
                  <c:v>9.1639999999999997</c:v>
                </c:pt>
                <c:pt idx="8914">
                  <c:v>9.1639999999999997</c:v>
                </c:pt>
                <c:pt idx="8915">
                  <c:v>9.1639999999999997</c:v>
                </c:pt>
                <c:pt idx="8916">
                  <c:v>9.1639999999999997</c:v>
                </c:pt>
                <c:pt idx="8917">
                  <c:v>9.1639999999999997</c:v>
                </c:pt>
                <c:pt idx="8918">
                  <c:v>9.1639999999999997</c:v>
                </c:pt>
                <c:pt idx="8919">
                  <c:v>9.1820000000000004</c:v>
                </c:pt>
                <c:pt idx="8920">
                  <c:v>9.1940000000000008</c:v>
                </c:pt>
                <c:pt idx="8921">
                  <c:v>9.1940000000000008</c:v>
                </c:pt>
                <c:pt idx="8922">
                  <c:v>9.1940000000000008</c:v>
                </c:pt>
                <c:pt idx="8923">
                  <c:v>9.1940000000000008</c:v>
                </c:pt>
                <c:pt idx="8924">
                  <c:v>9.1940000000000008</c:v>
                </c:pt>
                <c:pt idx="8925">
                  <c:v>9.1940000000000008</c:v>
                </c:pt>
                <c:pt idx="8926">
                  <c:v>9.1940000000000008</c:v>
                </c:pt>
                <c:pt idx="8927">
                  <c:v>9.1940000000000008</c:v>
                </c:pt>
                <c:pt idx="8928">
                  <c:v>9.1940000000000008</c:v>
                </c:pt>
                <c:pt idx="8929">
                  <c:v>9.1940000000000008</c:v>
                </c:pt>
                <c:pt idx="8930">
                  <c:v>9.1940000000000008</c:v>
                </c:pt>
                <c:pt idx="8931">
                  <c:v>9.1940000000000008</c:v>
                </c:pt>
                <c:pt idx="8932">
                  <c:v>9.1940000000000008</c:v>
                </c:pt>
                <c:pt idx="8933">
                  <c:v>9.1940000000000008</c:v>
                </c:pt>
                <c:pt idx="8934">
                  <c:v>9.1940000000000008</c:v>
                </c:pt>
                <c:pt idx="8935">
                  <c:v>9.1940000000000008</c:v>
                </c:pt>
                <c:pt idx="8936">
                  <c:v>9.1940000000000008</c:v>
                </c:pt>
                <c:pt idx="8937">
                  <c:v>9.1940000000000008</c:v>
                </c:pt>
                <c:pt idx="8938">
                  <c:v>9.1940000000000008</c:v>
                </c:pt>
                <c:pt idx="8939">
                  <c:v>9.1940000000000008</c:v>
                </c:pt>
                <c:pt idx="8940">
                  <c:v>9.1940000000000008</c:v>
                </c:pt>
                <c:pt idx="8941">
                  <c:v>9.1940000000000008</c:v>
                </c:pt>
                <c:pt idx="8942">
                  <c:v>9.1940000000000008</c:v>
                </c:pt>
                <c:pt idx="8943">
                  <c:v>9.1940000000000008</c:v>
                </c:pt>
                <c:pt idx="8944">
                  <c:v>9.1940000000000008</c:v>
                </c:pt>
                <c:pt idx="8945">
                  <c:v>9.1940000000000008</c:v>
                </c:pt>
                <c:pt idx="8946">
                  <c:v>9.1940000000000008</c:v>
                </c:pt>
                <c:pt idx="8947">
                  <c:v>9.2159999999999993</c:v>
                </c:pt>
                <c:pt idx="8948">
                  <c:v>9.2219999999999995</c:v>
                </c:pt>
                <c:pt idx="8949">
                  <c:v>9.2219999999999995</c:v>
                </c:pt>
                <c:pt idx="8950">
                  <c:v>9.2219999999999995</c:v>
                </c:pt>
                <c:pt idx="8951">
                  <c:v>9.2219999999999995</c:v>
                </c:pt>
                <c:pt idx="8952">
                  <c:v>9.2219999999999995</c:v>
                </c:pt>
                <c:pt idx="8953">
                  <c:v>9.2219999999999995</c:v>
                </c:pt>
                <c:pt idx="8954">
                  <c:v>9.2219999999999995</c:v>
                </c:pt>
                <c:pt idx="8955">
                  <c:v>9.2219999999999995</c:v>
                </c:pt>
                <c:pt idx="8956">
                  <c:v>9.2219999999999995</c:v>
                </c:pt>
                <c:pt idx="8957">
                  <c:v>9.2219999999999995</c:v>
                </c:pt>
                <c:pt idx="8958">
                  <c:v>9.2219999999999995</c:v>
                </c:pt>
                <c:pt idx="8959">
                  <c:v>9.2219999999999995</c:v>
                </c:pt>
                <c:pt idx="8960">
                  <c:v>9.2219999999999995</c:v>
                </c:pt>
                <c:pt idx="8961">
                  <c:v>9.2219999999999995</c:v>
                </c:pt>
                <c:pt idx="8962">
                  <c:v>9.2219999999999995</c:v>
                </c:pt>
                <c:pt idx="8963">
                  <c:v>9.2219999999999995</c:v>
                </c:pt>
                <c:pt idx="8964">
                  <c:v>9.2219999999999995</c:v>
                </c:pt>
                <c:pt idx="8965">
                  <c:v>9.2219999999999995</c:v>
                </c:pt>
                <c:pt idx="8966">
                  <c:v>9.2219999999999995</c:v>
                </c:pt>
                <c:pt idx="8967">
                  <c:v>9.2219999999999995</c:v>
                </c:pt>
                <c:pt idx="8968">
                  <c:v>9.2219999999999995</c:v>
                </c:pt>
                <c:pt idx="8969">
                  <c:v>9.2219999999999995</c:v>
                </c:pt>
                <c:pt idx="8970">
                  <c:v>9.2219999999999995</c:v>
                </c:pt>
                <c:pt idx="8971">
                  <c:v>9.2219999999999995</c:v>
                </c:pt>
                <c:pt idx="8972">
                  <c:v>9.2560000000000002</c:v>
                </c:pt>
                <c:pt idx="8973">
                  <c:v>9.2560000000000002</c:v>
                </c:pt>
                <c:pt idx="8974">
                  <c:v>9.2560000000000002</c:v>
                </c:pt>
                <c:pt idx="8975">
                  <c:v>9.2560000000000002</c:v>
                </c:pt>
                <c:pt idx="8976">
                  <c:v>9.2560000000000002</c:v>
                </c:pt>
                <c:pt idx="8977">
                  <c:v>9.2560000000000002</c:v>
                </c:pt>
                <c:pt idx="8978">
                  <c:v>9.2560000000000002</c:v>
                </c:pt>
                <c:pt idx="8979">
                  <c:v>9.2560000000000002</c:v>
                </c:pt>
                <c:pt idx="8980">
                  <c:v>9.2560000000000002</c:v>
                </c:pt>
                <c:pt idx="8981">
                  <c:v>9.2560000000000002</c:v>
                </c:pt>
                <c:pt idx="8982">
                  <c:v>9.2560000000000002</c:v>
                </c:pt>
                <c:pt idx="8983">
                  <c:v>9.2560000000000002</c:v>
                </c:pt>
                <c:pt idx="8984">
                  <c:v>9.2560000000000002</c:v>
                </c:pt>
                <c:pt idx="8985">
                  <c:v>9.2560000000000002</c:v>
                </c:pt>
                <c:pt idx="8986">
                  <c:v>9.2560000000000002</c:v>
                </c:pt>
                <c:pt idx="8987">
                  <c:v>9.2560000000000002</c:v>
                </c:pt>
                <c:pt idx="8988">
                  <c:v>9.2560000000000002</c:v>
                </c:pt>
                <c:pt idx="8989">
                  <c:v>9.2560000000000002</c:v>
                </c:pt>
                <c:pt idx="8990">
                  <c:v>9.2560000000000002</c:v>
                </c:pt>
                <c:pt idx="8991">
                  <c:v>9.2560000000000002</c:v>
                </c:pt>
                <c:pt idx="8992">
                  <c:v>9.2560000000000002</c:v>
                </c:pt>
                <c:pt idx="8993">
                  <c:v>9.2560000000000002</c:v>
                </c:pt>
                <c:pt idx="8994">
                  <c:v>9.2560000000000002</c:v>
                </c:pt>
                <c:pt idx="8995">
                  <c:v>9.2560000000000002</c:v>
                </c:pt>
                <c:pt idx="8996">
                  <c:v>9.2560000000000002</c:v>
                </c:pt>
                <c:pt idx="8997">
                  <c:v>9.2560000000000002</c:v>
                </c:pt>
                <c:pt idx="8998">
                  <c:v>9.2560000000000002</c:v>
                </c:pt>
                <c:pt idx="8999">
                  <c:v>9.2560000000000002</c:v>
                </c:pt>
                <c:pt idx="9000">
                  <c:v>9.2560000000000002</c:v>
                </c:pt>
                <c:pt idx="9001">
                  <c:v>9.2560000000000002</c:v>
                </c:pt>
                <c:pt idx="9002">
                  <c:v>9.2560000000000002</c:v>
                </c:pt>
                <c:pt idx="9003">
                  <c:v>9.2579999999999991</c:v>
                </c:pt>
                <c:pt idx="9004">
                  <c:v>9.2859999999999996</c:v>
                </c:pt>
                <c:pt idx="9005">
                  <c:v>9.2859999999999996</c:v>
                </c:pt>
                <c:pt idx="9006">
                  <c:v>9.2859999999999996</c:v>
                </c:pt>
                <c:pt idx="9007">
                  <c:v>9.2859999999999996</c:v>
                </c:pt>
                <c:pt idx="9008">
                  <c:v>9.2859999999999996</c:v>
                </c:pt>
                <c:pt idx="9009">
                  <c:v>9.2859999999999996</c:v>
                </c:pt>
                <c:pt idx="9010">
                  <c:v>9.2859999999999996</c:v>
                </c:pt>
                <c:pt idx="9011">
                  <c:v>9.2859999999999996</c:v>
                </c:pt>
                <c:pt idx="9012">
                  <c:v>9.2859999999999996</c:v>
                </c:pt>
                <c:pt idx="9013">
                  <c:v>9.2859999999999996</c:v>
                </c:pt>
                <c:pt idx="9014">
                  <c:v>9.2859999999999996</c:v>
                </c:pt>
                <c:pt idx="9015">
                  <c:v>9.2859999999999996</c:v>
                </c:pt>
                <c:pt idx="9016">
                  <c:v>9.2859999999999996</c:v>
                </c:pt>
                <c:pt idx="9017">
                  <c:v>9.2859999999999996</c:v>
                </c:pt>
                <c:pt idx="9018">
                  <c:v>9.2859999999999996</c:v>
                </c:pt>
                <c:pt idx="9019">
                  <c:v>9.2859999999999996</c:v>
                </c:pt>
                <c:pt idx="9020">
                  <c:v>9.2859999999999996</c:v>
                </c:pt>
                <c:pt idx="9021">
                  <c:v>9.2859999999999996</c:v>
                </c:pt>
                <c:pt idx="9022">
                  <c:v>9.2859999999999996</c:v>
                </c:pt>
                <c:pt idx="9023">
                  <c:v>9.2859999999999996</c:v>
                </c:pt>
                <c:pt idx="9024">
                  <c:v>9.2859999999999996</c:v>
                </c:pt>
                <c:pt idx="9025">
                  <c:v>9.2859999999999996</c:v>
                </c:pt>
                <c:pt idx="9026">
                  <c:v>9.2859999999999996</c:v>
                </c:pt>
                <c:pt idx="9027">
                  <c:v>9.2859999999999996</c:v>
                </c:pt>
                <c:pt idx="9028">
                  <c:v>9.2859999999999996</c:v>
                </c:pt>
                <c:pt idx="9029">
                  <c:v>9.2859999999999996</c:v>
                </c:pt>
                <c:pt idx="9030">
                  <c:v>9.2880000000000003</c:v>
                </c:pt>
                <c:pt idx="9031">
                  <c:v>9.3219999999999992</c:v>
                </c:pt>
                <c:pt idx="9032">
                  <c:v>9.3219999999999992</c:v>
                </c:pt>
                <c:pt idx="9033">
                  <c:v>9.3219999999999992</c:v>
                </c:pt>
                <c:pt idx="9034">
                  <c:v>9.3219999999999992</c:v>
                </c:pt>
                <c:pt idx="9035">
                  <c:v>9.3219999999999992</c:v>
                </c:pt>
                <c:pt idx="9036">
                  <c:v>9.3219999999999992</c:v>
                </c:pt>
                <c:pt idx="9037">
                  <c:v>9.3219999999999992</c:v>
                </c:pt>
                <c:pt idx="9038">
                  <c:v>9.3219999999999992</c:v>
                </c:pt>
                <c:pt idx="9039">
                  <c:v>9.3219999999999992</c:v>
                </c:pt>
                <c:pt idx="9040">
                  <c:v>9.3219999999999992</c:v>
                </c:pt>
                <c:pt idx="9041">
                  <c:v>9.3219999999999992</c:v>
                </c:pt>
                <c:pt idx="9042">
                  <c:v>9.3219999999999992</c:v>
                </c:pt>
                <c:pt idx="9043">
                  <c:v>9.3219999999999992</c:v>
                </c:pt>
                <c:pt idx="9044">
                  <c:v>9.3219999999999992</c:v>
                </c:pt>
                <c:pt idx="9045">
                  <c:v>9.3219999999999992</c:v>
                </c:pt>
                <c:pt idx="9046">
                  <c:v>9.3219999999999992</c:v>
                </c:pt>
                <c:pt idx="9047">
                  <c:v>9.3219999999999992</c:v>
                </c:pt>
                <c:pt idx="9048">
                  <c:v>9.3219999999999992</c:v>
                </c:pt>
                <c:pt idx="9049">
                  <c:v>9.3219999999999992</c:v>
                </c:pt>
                <c:pt idx="9050">
                  <c:v>9.3219999999999992</c:v>
                </c:pt>
                <c:pt idx="9051">
                  <c:v>9.3219999999999992</c:v>
                </c:pt>
                <c:pt idx="9052">
                  <c:v>9.3219999999999992</c:v>
                </c:pt>
                <c:pt idx="9053">
                  <c:v>9.3219999999999992</c:v>
                </c:pt>
                <c:pt idx="9054">
                  <c:v>9.3219999999999992</c:v>
                </c:pt>
                <c:pt idx="9055">
                  <c:v>9.3219999999999992</c:v>
                </c:pt>
                <c:pt idx="9056">
                  <c:v>9.3219999999999992</c:v>
                </c:pt>
                <c:pt idx="9057">
                  <c:v>9.3219999999999992</c:v>
                </c:pt>
                <c:pt idx="9058">
                  <c:v>9.3219999999999992</c:v>
                </c:pt>
                <c:pt idx="9059">
                  <c:v>9.3219999999999992</c:v>
                </c:pt>
                <c:pt idx="9060">
                  <c:v>9.3219999999999992</c:v>
                </c:pt>
                <c:pt idx="9061">
                  <c:v>9.3219999999999992</c:v>
                </c:pt>
                <c:pt idx="9062">
                  <c:v>9.3219999999999992</c:v>
                </c:pt>
                <c:pt idx="9063">
                  <c:v>9.3360000000000003</c:v>
                </c:pt>
                <c:pt idx="9064">
                  <c:v>9.3580000000000005</c:v>
                </c:pt>
                <c:pt idx="9065">
                  <c:v>9.3580000000000005</c:v>
                </c:pt>
                <c:pt idx="9066">
                  <c:v>9.3580000000000005</c:v>
                </c:pt>
                <c:pt idx="9067">
                  <c:v>9.3580000000000005</c:v>
                </c:pt>
                <c:pt idx="9068">
                  <c:v>9.3580000000000005</c:v>
                </c:pt>
                <c:pt idx="9069">
                  <c:v>9.3580000000000005</c:v>
                </c:pt>
                <c:pt idx="9070">
                  <c:v>9.3580000000000005</c:v>
                </c:pt>
                <c:pt idx="9071">
                  <c:v>9.3580000000000005</c:v>
                </c:pt>
                <c:pt idx="9072">
                  <c:v>9.3580000000000005</c:v>
                </c:pt>
                <c:pt idx="9073">
                  <c:v>9.3580000000000005</c:v>
                </c:pt>
                <c:pt idx="9074">
                  <c:v>9.3580000000000005</c:v>
                </c:pt>
                <c:pt idx="9075">
                  <c:v>9.3580000000000005</c:v>
                </c:pt>
                <c:pt idx="9076">
                  <c:v>9.3580000000000005</c:v>
                </c:pt>
                <c:pt idx="9077">
                  <c:v>9.3580000000000005</c:v>
                </c:pt>
                <c:pt idx="9078">
                  <c:v>9.3580000000000005</c:v>
                </c:pt>
                <c:pt idx="9079">
                  <c:v>9.3580000000000005</c:v>
                </c:pt>
                <c:pt idx="9080">
                  <c:v>9.3580000000000005</c:v>
                </c:pt>
                <c:pt idx="9081">
                  <c:v>9.3580000000000005</c:v>
                </c:pt>
                <c:pt idx="9082">
                  <c:v>9.3580000000000005</c:v>
                </c:pt>
                <c:pt idx="9083">
                  <c:v>9.3580000000000005</c:v>
                </c:pt>
                <c:pt idx="9084">
                  <c:v>9.3580000000000005</c:v>
                </c:pt>
                <c:pt idx="9085">
                  <c:v>9.3580000000000005</c:v>
                </c:pt>
                <c:pt idx="9086">
                  <c:v>9.3580000000000005</c:v>
                </c:pt>
                <c:pt idx="9087">
                  <c:v>9.3580000000000005</c:v>
                </c:pt>
                <c:pt idx="9088">
                  <c:v>9.3580000000000005</c:v>
                </c:pt>
                <c:pt idx="9089">
                  <c:v>9.3580000000000005</c:v>
                </c:pt>
                <c:pt idx="9090">
                  <c:v>9.3580000000000005</c:v>
                </c:pt>
                <c:pt idx="9091">
                  <c:v>9.3580000000000005</c:v>
                </c:pt>
                <c:pt idx="9092">
                  <c:v>9.3580000000000005</c:v>
                </c:pt>
                <c:pt idx="9093">
                  <c:v>9.3580000000000005</c:v>
                </c:pt>
                <c:pt idx="9094">
                  <c:v>9.3580000000000005</c:v>
                </c:pt>
                <c:pt idx="9095">
                  <c:v>9.3580000000000005</c:v>
                </c:pt>
                <c:pt idx="9096">
                  <c:v>9.3620000000000001</c:v>
                </c:pt>
                <c:pt idx="9097">
                  <c:v>9.3919999999999995</c:v>
                </c:pt>
                <c:pt idx="9098">
                  <c:v>9.3919999999999995</c:v>
                </c:pt>
                <c:pt idx="9099">
                  <c:v>9.3919999999999995</c:v>
                </c:pt>
                <c:pt idx="9100">
                  <c:v>9.3919999999999995</c:v>
                </c:pt>
                <c:pt idx="9101">
                  <c:v>9.3919999999999995</c:v>
                </c:pt>
                <c:pt idx="9102">
                  <c:v>9.3919999999999995</c:v>
                </c:pt>
                <c:pt idx="9103">
                  <c:v>9.3919999999999995</c:v>
                </c:pt>
                <c:pt idx="9104">
                  <c:v>9.3919999999999995</c:v>
                </c:pt>
                <c:pt idx="9105">
                  <c:v>9.3919999999999995</c:v>
                </c:pt>
                <c:pt idx="9106">
                  <c:v>9.3919999999999995</c:v>
                </c:pt>
                <c:pt idx="9107">
                  <c:v>9.3919999999999995</c:v>
                </c:pt>
                <c:pt idx="9108">
                  <c:v>9.3919999999999995</c:v>
                </c:pt>
                <c:pt idx="9109">
                  <c:v>9.3919999999999995</c:v>
                </c:pt>
                <c:pt idx="9110">
                  <c:v>9.3919999999999995</c:v>
                </c:pt>
                <c:pt idx="9111">
                  <c:v>9.3919999999999995</c:v>
                </c:pt>
                <c:pt idx="9112">
                  <c:v>9.3919999999999995</c:v>
                </c:pt>
                <c:pt idx="9113">
                  <c:v>9.3919999999999995</c:v>
                </c:pt>
                <c:pt idx="9114">
                  <c:v>9.3919999999999995</c:v>
                </c:pt>
                <c:pt idx="9115">
                  <c:v>9.3919999999999995</c:v>
                </c:pt>
                <c:pt idx="9116">
                  <c:v>9.3919999999999995</c:v>
                </c:pt>
                <c:pt idx="9117">
                  <c:v>9.3919999999999995</c:v>
                </c:pt>
                <c:pt idx="9118">
                  <c:v>9.3919999999999995</c:v>
                </c:pt>
                <c:pt idx="9119">
                  <c:v>9.3919999999999995</c:v>
                </c:pt>
                <c:pt idx="9120">
                  <c:v>9.3919999999999995</c:v>
                </c:pt>
                <c:pt idx="9121">
                  <c:v>9.3919999999999995</c:v>
                </c:pt>
                <c:pt idx="9122">
                  <c:v>9.3919999999999995</c:v>
                </c:pt>
                <c:pt idx="9123">
                  <c:v>9.3919999999999995</c:v>
                </c:pt>
                <c:pt idx="9124">
                  <c:v>9.3919999999999995</c:v>
                </c:pt>
                <c:pt idx="9125">
                  <c:v>9.3919999999999995</c:v>
                </c:pt>
                <c:pt idx="9126">
                  <c:v>9.3919999999999995</c:v>
                </c:pt>
                <c:pt idx="9127">
                  <c:v>9.3960000000000008</c:v>
                </c:pt>
                <c:pt idx="9128">
                  <c:v>9.4260000000000002</c:v>
                </c:pt>
                <c:pt idx="9129">
                  <c:v>9.4260000000000002</c:v>
                </c:pt>
                <c:pt idx="9130">
                  <c:v>9.4260000000000002</c:v>
                </c:pt>
                <c:pt idx="9131">
                  <c:v>9.4260000000000002</c:v>
                </c:pt>
                <c:pt idx="9132">
                  <c:v>9.4260000000000002</c:v>
                </c:pt>
                <c:pt idx="9133">
                  <c:v>9.4260000000000002</c:v>
                </c:pt>
                <c:pt idx="9134">
                  <c:v>9.4260000000000002</c:v>
                </c:pt>
                <c:pt idx="9135">
                  <c:v>9.4260000000000002</c:v>
                </c:pt>
                <c:pt idx="9136">
                  <c:v>9.4260000000000002</c:v>
                </c:pt>
                <c:pt idx="9137">
                  <c:v>9.4260000000000002</c:v>
                </c:pt>
                <c:pt idx="9138">
                  <c:v>9.4260000000000002</c:v>
                </c:pt>
                <c:pt idx="9139">
                  <c:v>9.4260000000000002</c:v>
                </c:pt>
                <c:pt idx="9140">
                  <c:v>9.4260000000000002</c:v>
                </c:pt>
                <c:pt idx="9141">
                  <c:v>9.4260000000000002</c:v>
                </c:pt>
                <c:pt idx="9142">
                  <c:v>9.4260000000000002</c:v>
                </c:pt>
                <c:pt idx="9143">
                  <c:v>9.4260000000000002</c:v>
                </c:pt>
                <c:pt idx="9144">
                  <c:v>9.4260000000000002</c:v>
                </c:pt>
                <c:pt idx="9145">
                  <c:v>9.4260000000000002</c:v>
                </c:pt>
                <c:pt idx="9146">
                  <c:v>9.4260000000000002</c:v>
                </c:pt>
                <c:pt idx="9147">
                  <c:v>9.4260000000000002</c:v>
                </c:pt>
                <c:pt idx="9148">
                  <c:v>9.4260000000000002</c:v>
                </c:pt>
                <c:pt idx="9149">
                  <c:v>9.4260000000000002</c:v>
                </c:pt>
                <c:pt idx="9150">
                  <c:v>9.4260000000000002</c:v>
                </c:pt>
                <c:pt idx="9151">
                  <c:v>9.4260000000000002</c:v>
                </c:pt>
                <c:pt idx="9152">
                  <c:v>9.4260000000000002</c:v>
                </c:pt>
                <c:pt idx="9153">
                  <c:v>9.4260000000000002</c:v>
                </c:pt>
                <c:pt idx="9154">
                  <c:v>9.4260000000000002</c:v>
                </c:pt>
                <c:pt idx="9155">
                  <c:v>9.4260000000000002</c:v>
                </c:pt>
                <c:pt idx="9156">
                  <c:v>9.4260000000000002</c:v>
                </c:pt>
                <c:pt idx="9157">
                  <c:v>9.4260000000000002</c:v>
                </c:pt>
                <c:pt idx="9158">
                  <c:v>9.4380000000000006</c:v>
                </c:pt>
                <c:pt idx="9159">
                  <c:v>9.4600000000000009</c:v>
                </c:pt>
                <c:pt idx="9160">
                  <c:v>9.4600000000000009</c:v>
                </c:pt>
                <c:pt idx="9161">
                  <c:v>9.4600000000000009</c:v>
                </c:pt>
                <c:pt idx="9162">
                  <c:v>9.4600000000000009</c:v>
                </c:pt>
                <c:pt idx="9163">
                  <c:v>9.4600000000000009</c:v>
                </c:pt>
                <c:pt idx="9164">
                  <c:v>9.4600000000000009</c:v>
                </c:pt>
                <c:pt idx="9165">
                  <c:v>9.4600000000000009</c:v>
                </c:pt>
                <c:pt idx="9166">
                  <c:v>9.4600000000000009</c:v>
                </c:pt>
                <c:pt idx="9167">
                  <c:v>9.4600000000000009</c:v>
                </c:pt>
                <c:pt idx="9168">
                  <c:v>9.4600000000000009</c:v>
                </c:pt>
                <c:pt idx="9169">
                  <c:v>9.4600000000000009</c:v>
                </c:pt>
                <c:pt idx="9170">
                  <c:v>9.4600000000000009</c:v>
                </c:pt>
                <c:pt idx="9171">
                  <c:v>9.4600000000000009</c:v>
                </c:pt>
                <c:pt idx="9172">
                  <c:v>9.4600000000000009</c:v>
                </c:pt>
                <c:pt idx="9173">
                  <c:v>9.4600000000000009</c:v>
                </c:pt>
                <c:pt idx="9174">
                  <c:v>9.4600000000000009</c:v>
                </c:pt>
                <c:pt idx="9175">
                  <c:v>9.4600000000000009</c:v>
                </c:pt>
                <c:pt idx="9176">
                  <c:v>9.4600000000000009</c:v>
                </c:pt>
                <c:pt idx="9177">
                  <c:v>9.4600000000000009</c:v>
                </c:pt>
                <c:pt idx="9178">
                  <c:v>9.4600000000000009</c:v>
                </c:pt>
                <c:pt idx="9179">
                  <c:v>9.4600000000000009</c:v>
                </c:pt>
                <c:pt idx="9180">
                  <c:v>9.4600000000000009</c:v>
                </c:pt>
                <c:pt idx="9181">
                  <c:v>9.4600000000000009</c:v>
                </c:pt>
                <c:pt idx="9182">
                  <c:v>9.4600000000000009</c:v>
                </c:pt>
                <c:pt idx="9183">
                  <c:v>9.4600000000000009</c:v>
                </c:pt>
                <c:pt idx="9184">
                  <c:v>9.4600000000000009</c:v>
                </c:pt>
                <c:pt idx="9185">
                  <c:v>9.4600000000000009</c:v>
                </c:pt>
                <c:pt idx="9186">
                  <c:v>9.4600000000000009</c:v>
                </c:pt>
                <c:pt idx="9187">
                  <c:v>9.4600000000000009</c:v>
                </c:pt>
                <c:pt idx="9188">
                  <c:v>9.4600000000000009</c:v>
                </c:pt>
                <c:pt idx="9189">
                  <c:v>9.4659999999999993</c:v>
                </c:pt>
                <c:pt idx="9190">
                  <c:v>9.4960000000000004</c:v>
                </c:pt>
                <c:pt idx="9191">
                  <c:v>9.4960000000000004</c:v>
                </c:pt>
                <c:pt idx="9192">
                  <c:v>9.4960000000000004</c:v>
                </c:pt>
                <c:pt idx="9193">
                  <c:v>9.4960000000000004</c:v>
                </c:pt>
                <c:pt idx="9194">
                  <c:v>9.4960000000000004</c:v>
                </c:pt>
                <c:pt idx="9195">
                  <c:v>9.4960000000000004</c:v>
                </c:pt>
                <c:pt idx="9196">
                  <c:v>9.4960000000000004</c:v>
                </c:pt>
                <c:pt idx="9197">
                  <c:v>9.4960000000000004</c:v>
                </c:pt>
                <c:pt idx="9198">
                  <c:v>9.4960000000000004</c:v>
                </c:pt>
                <c:pt idx="9199">
                  <c:v>9.4960000000000004</c:v>
                </c:pt>
                <c:pt idx="9200">
                  <c:v>9.4960000000000004</c:v>
                </c:pt>
                <c:pt idx="9201">
                  <c:v>9.4960000000000004</c:v>
                </c:pt>
                <c:pt idx="9202">
                  <c:v>9.4960000000000004</c:v>
                </c:pt>
                <c:pt idx="9203">
                  <c:v>9.4960000000000004</c:v>
                </c:pt>
                <c:pt idx="9204">
                  <c:v>9.4960000000000004</c:v>
                </c:pt>
                <c:pt idx="9205">
                  <c:v>9.4960000000000004</c:v>
                </c:pt>
                <c:pt idx="9206">
                  <c:v>9.4960000000000004</c:v>
                </c:pt>
                <c:pt idx="9207">
                  <c:v>9.4960000000000004</c:v>
                </c:pt>
                <c:pt idx="9208">
                  <c:v>9.4960000000000004</c:v>
                </c:pt>
                <c:pt idx="9209">
                  <c:v>9.4960000000000004</c:v>
                </c:pt>
                <c:pt idx="9210">
                  <c:v>9.4960000000000004</c:v>
                </c:pt>
                <c:pt idx="9211">
                  <c:v>9.4960000000000004</c:v>
                </c:pt>
                <c:pt idx="9212">
                  <c:v>9.4960000000000004</c:v>
                </c:pt>
                <c:pt idx="9213">
                  <c:v>9.4960000000000004</c:v>
                </c:pt>
                <c:pt idx="9214">
                  <c:v>9.4960000000000004</c:v>
                </c:pt>
                <c:pt idx="9215">
                  <c:v>9.4960000000000004</c:v>
                </c:pt>
                <c:pt idx="9216">
                  <c:v>9.4960000000000004</c:v>
                </c:pt>
                <c:pt idx="9217">
                  <c:v>9.4960000000000004</c:v>
                </c:pt>
                <c:pt idx="9218">
                  <c:v>9.4960000000000004</c:v>
                </c:pt>
                <c:pt idx="9219">
                  <c:v>9.4960000000000004</c:v>
                </c:pt>
                <c:pt idx="9220">
                  <c:v>9.4960000000000004</c:v>
                </c:pt>
                <c:pt idx="9221">
                  <c:v>9.4960000000000004</c:v>
                </c:pt>
                <c:pt idx="9222">
                  <c:v>9.4960000000000004</c:v>
                </c:pt>
                <c:pt idx="9223">
                  <c:v>9.5120000000000005</c:v>
                </c:pt>
                <c:pt idx="9224">
                  <c:v>9.5359999999999996</c:v>
                </c:pt>
                <c:pt idx="9225">
                  <c:v>9.5359999999999996</c:v>
                </c:pt>
                <c:pt idx="9226">
                  <c:v>9.5359999999999996</c:v>
                </c:pt>
                <c:pt idx="9227">
                  <c:v>9.5359999999999996</c:v>
                </c:pt>
                <c:pt idx="9228">
                  <c:v>9.5359999999999996</c:v>
                </c:pt>
                <c:pt idx="9229">
                  <c:v>9.5359999999999996</c:v>
                </c:pt>
                <c:pt idx="9230">
                  <c:v>9.5359999999999996</c:v>
                </c:pt>
                <c:pt idx="9231">
                  <c:v>9.5359999999999996</c:v>
                </c:pt>
                <c:pt idx="9232">
                  <c:v>9.5359999999999996</c:v>
                </c:pt>
                <c:pt idx="9233">
                  <c:v>9.5359999999999996</c:v>
                </c:pt>
                <c:pt idx="9234">
                  <c:v>9.5359999999999996</c:v>
                </c:pt>
                <c:pt idx="9235">
                  <c:v>9.5359999999999996</c:v>
                </c:pt>
                <c:pt idx="9236">
                  <c:v>9.5359999999999996</c:v>
                </c:pt>
                <c:pt idx="9237">
                  <c:v>9.5359999999999996</c:v>
                </c:pt>
                <c:pt idx="9238">
                  <c:v>9.5359999999999996</c:v>
                </c:pt>
                <c:pt idx="9239">
                  <c:v>9.5359999999999996</c:v>
                </c:pt>
                <c:pt idx="9240">
                  <c:v>9.5359999999999996</c:v>
                </c:pt>
                <c:pt idx="9241">
                  <c:v>9.5359999999999996</c:v>
                </c:pt>
                <c:pt idx="9242">
                  <c:v>9.5359999999999996</c:v>
                </c:pt>
                <c:pt idx="9243">
                  <c:v>9.5359999999999996</c:v>
                </c:pt>
                <c:pt idx="9244">
                  <c:v>9.5359999999999996</c:v>
                </c:pt>
                <c:pt idx="9245">
                  <c:v>9.5359999999999996</c:v>
                </c:pt>
                <c:pt idx="9246">
                  <c:v>9.5359999999999996</c:v>
                </c:pt>
                <c:pt idx="9247">
                  <c:v>9.5359999999999996</c:v>
                </c:pt>
                <c:pt idx="9248">
                  <c:v>9.5359999999999996</c:v>
                </c:pt>
                <c:pt idx="9249">
                  <c:v>9.5359999999999996</c:v>
                </c:pt>
                <c:pt idx="9250">
                  <c:v>9.5359999999999996</c:v>
                </c:pt>
                <c:pt idx="9251">
                  <c:v>9.5359999999999996</c:v>
                </c:pt>
                <c:pt idx="9252">
                  <c:v>9.5359999999999996</c:v>
                </c:pt>
                <c:pt idx="9253">
                  <c:v>9.5359999999999996</c:v>
                </c:pt>
                <c:pt idx="9254">
                  <c:v>9.5359999999999996</c:v>
                </c:pt>
                <c:pt idx="9255">
                  <c:v>9.5359999999999996</c:v>
                </c:pt>
                <c:pt idx="9256">
                  <c:v>9.5359999999999996</c:v>
                </c:pt>
                <c:pt idx="9257">
                  <c:v>9.5359999999999996</c:v>
                </c:pt>
                <c:pt idx="9258">
                  <c:v>9.5359999999999996</c:v>
                </c:pt>
                <c:pt idx="9259">
                  <c:v>9.5359999999999996</c:v>
                </c:pt>
                <c:pt idx="9260">
                  <c:v>9.5419999999999998</c:v>
                </c:pt>
                <c:pt idx="9261">
                  <c:v>9.5719999999999992</c:v>
                </c:pt>
                <c:pt idx="9262">
                  <c:v>9.5719999999999992</c:v>
                </c:pt>
                <c:pt idx="9263">
                  <c:v>9.5719999999999992</c:v>
                </c:pt>
                <c:pt idx="9264">
                  <c:v>9.5719999999999992</c:v>
                </c:pt>
                <c:pt idx="9265">
                  <c:v>9.5719999999999992</c:v>
                </c:pt>
                <c:pt idx="9266">
                  <c:v>9.5719999999999992</c:v>
                </c:pt>
                <c:pt idx="9267">
                  <c:v>9.5719999999999992</c:v>
                </c:pt>
                <c:pt idx="9268">
                  <c:v>9.5719999999999992</c:v>
                </c:pt>
                <c:pt idx="9269">
                  <c:v>9.5719999999999992</c:v>
                </c:pt>
                <c:pt idx="9270">
                  <c:v>9.5719999999999992</c:v>
                </c:pt>
                <c:pt idx="9271">
                  <c:v>9.5719999999999992</c:v>
                </c:pt>
                <c:pt idx="9272">
                  <c:v>9.5719999999999992</c:v>
                </c:pt>
                <c:pt idx="9273">
                  <c:v>9.5719999999999992</c:v>
                </c:pt>
                <c:pt idx="9274">
                  <c:v>9.5719999999999992</c:v>
                </c:pt>
                <c:pt idx="9275">
                  <c:v>9.5719999999999992</c:v>
                </c:pt>
                <c:pt idx="9276">
                  <c:v>9.5719999999999992</c:v>
                </c:pt>
                <c:pt idx="9277">
                  <c:v>9.5719999999999992</c:v>
                </c:pt>
                <c:pt idx="9278">
                  <c:v>9.5719999999999992</c:v>
                </c:pt>
                <c:pt idx="9279">
                  <c:v>9.5719999999999992</c:v>
                </c:pt>
                <c:pt idx="9280">
                  <c:v>9.5719999999999992</c:v>
                </c:pt>
                <c:pt idx="9281">
                  <c:v>9.5719999999999992</c:v>
                </c:pt>
                <c:pt idx="9282">
                  <c:v>9.5719999999999992</c:v>
                </c:pt>
                <c:pt idx="9283">
                  <c:v>9.5719999999999992</c:v>
                </c:pt>
                <c:pt idx="9284">
                  <c:v>9.5719999999999992</c:v>
                </c:pt>
                <c:pt idx="9285">
                  <c:v>9.5719999999999992</c:v>
                </c:pt>
                <c:pt idx="9286">
                  <c:v>9.5719999999999992</c:v>
                </c:pt>
                <c:pt idx="9287">
                  <c:v>9.5719999999999992</c:v>
                </c:pt>
                <c:pt idx="9288">
                  <c:v>9.5719999999999992</c:v>
                </c:pt>
                <c:pt idx="9289">
                  <c:v>9.5719999999999992</c:v>
                </c:pt>
                <c:pt idx="9290">
                  <c:v>9.5719999999999992</c:v>
                </c:pt>
                <c:pt idx="9291">
                  <c:v>9.5719999999999992</c:v>
                </c:pt>
                <c:pt idx="9292">
                  <c:v>9.5719999999999992</c:v>
                </c:pt>
                <c:pt idx="9293">
                  <c:v>9.6</c:v>
                </c:pt>
                <c:pt idx="9294">
                  <c:v>9.6039999999999992</c:v>
                </c:pt>
                <c:pt idx="9295">
                  <c:v>9.6039999999999992</c:v>
                </c:pt>
                <c:pt idx="9296">
                  <c:v>9.6039999999999992</c:v>
                </c:pt>
                <c:pt idx="9297">
                  <c:v>9.6039999999999992</c:v>
                </c:pt>
                <c:pt idx="9298">
                  <c:v>9.6039999999999992</c:v>
                </c:pt>
                <c:pt idx="9299">
                  <c:v>9.6039999999999992</c:v>
                </c:pt>
                <c:pt idx="9300">
                  <c:v>9.6039999999999992</c:v>
                </c:pt>
                <c:pt idx="9301">
                  <c:v>9.6039999999999992</c:v>
                </c:pt>
                <c:pt idx="9302">
                  <c:v>9.6039999999999992</c:v>
                </c:pt>
                <c:pt idx="9303">
                  <c:v>9.6039999999999992</c:v>
                </c:pt>
                <c:pt idx="9304">
                  <c:v>9.6039999999999992</c:v>
                </c:pt>
                <c:pt idx="9305">
                  <c:v>9.6039999999999992</c:v>
                </c:pt>
                <c:pt idx="9306">
                  <c:v>9.6039999999999992</c:v>
                </c:pt>
                <c:pt idx="9307">
                  <c:v>9.6039999999999992</c:v>
                </c:pt>
                <c:pt idx="9308">
                  <c:v>9.6039999999999992</c:v>
                </c:pt>
                <c:pt idx="9309">
                  <c:v>9.6039999999999992</c:v>
                </c:pt>
                <c:pt idx="9310">
                  <c:v>9.6039999999999992</c:v>
                </c:pt>
                <c:pt idx="9311">
                  <c:v>9.6039999999999992</c:v>
                </c:pt>
                <c:pt idx="9312">
                  <c:v>9.6039999999999992</c:v>
                </c:pt>
                <c:pt idx="9313">
                  <c:v>9.6039999999999992</c:v>
                </c:pt>
                <c:pt idx="9314">
                  <c:v>9.6039999999999992</c:v>
                </c:pt>
                <c:pt idx="9315">
                  <c:v>9.6039999999999992</c:v>
                </c:pt>
                <c:pt idx="9316">
                  <c:v>9.6039999999999992</c:v>
                </c:pt>
                <c:pt idx="9317">
                  <c:v>9.6039999999999992</c:v>
                </c:pt>
                <c:pt idx="9318">
                  <c:v>9.6039999999999992</c:v>
                </c:pt>
                <c:pt idx="9319">
                  <c:v>9.6039999999999992</c:v>
                </c:pt>
                <c:pt idx="9320">
                  <c:v>9.6039999999999992</c:v>
                </c:pt>
                <c:pt idx="9321">
                  <c:v>9.6039999999999992</c:v>
                </c:pt>
                <c:pt idx="9322">
                  <c:v>9.6359999999999992</c:v>
                </c:pt>
                <c:pt idx="9323">
                  <c:v>9.6379999999999999</c:v>
                </c:pt>
                <c:pt idx="9324">
                  <c:v>9.6379999999999999</c:v>
                </c:pt>
                <c:pt idx="9325">
                  <c:v>9.6379999999999999</c:v>
                </c:pt>
                <c:pt idx="9326">
                  <c:v>9.6379999999999999</c:v>
                </c:pt>
                <c:pt idx="9327">
                  <c:v>9.6379999999999999</c:v>
                </c:pt>
                <c:pt idx="9328">
                  <c:v>9.6379999999999999</c:v>
                </c:pt>
                <c:pt idx="9329">
                  <c:v>9.6379999999999999</c:v>
                </c:pt>
                <c:pt idx="9330">
                  <c:v>9.6379999999999999</c:v>
                </c:pt>
                <c:pt idx="9331">
                  <c:v>9.6379999999999999</c:v>
                </c:pt>
                <c:pt idx="9332">
                  <c:v>9.6379999999999999</c:v>
                </c:pt>
                <c:pt idx="9333">
                  <c:v>9.6379999999999999</c:v>
                </c:pt>
                <c:pt idx="9334">
                  <c:v>9.6379999999999999</c:v>
                </c:pt>
                <c:pt idx="9335">
                  <c:v>9.6379999999999999</c:v>
                </c:pt>
                <c:pt idx="9336">
                  <c:v>9.6379999999999999</c:v>
                </c:pt>
                <c:pt idx="9337">
                  <c:v>9.6379999999999999</c:v>
                </c:pt>
                <c:pt idx="9338">
                  <c:v>9.6379999999999999</c:v>
                </c:pt>
                <c:pt idx="9339">
                  <c:v>9.6379999999999999</c:v>
                </c:pt>
                <c:pt idx="9340">
                  <c:v>9.6379999999999999</c:v>
                </c:pt>
                <c:pt idx="9341">
                  <c:v>9.6379999999999999</c:v>
                </c:pt>
                <c:pt idx="9342">
                  <c:v>9.6379999999999999</c:v>
                </c:pt>
                <c:pt idx="9343">
                  <c:v>9.6379999999999999</c:v>
                </c:pt>
                <c:pt idx="9344">
                  <c:v>9.6379999999999999</c:v>
                </c:pt>
                <c:pt idx="9345">
                  <c:v>9.6379999999999999</c:v>
                </c:pt>
                <c:pt idx="9346">
                  <c:v>9.6379999999999999</c:v>
                </c:pt>
                <c:pt idx="9347">
                  <c:v>9.6379999999999999</c:v>
                </c:pt>
                <c:pt idx="9348">
                  <c:v>9.6379999999999999</c:v>
                </c:pt>
                <c:pt idx="9349">
                  <c:v>9.6379999999999999</c:v>
                </c:pt>
                <c:pt idx="9350">
                  <c:v>9.6379999999999999</c:v>
                </c:pt>
                <c:pt idx="9351">
                  <c:v>9.6379999999999999</c:v>
                </c:pt>
                <c:pt idx="9352">
                  <c:v>9.6379999999999999</c:v>
                </c:pt>
                <c:pt idx="9353">
                  <c:v>9.6660000000000004</c:v>
                </c:pt>
                <c:pt idx="9354">
                  <c:v>9.6720000000000006</c:v>
                </c:pt>
                <c:pt idx="9355">
                  <c:v>9.6720000000000006</c:v>
                </c:pt>
                <c:pt idx="9356">
                  <c:v>9.6720000000000006</c:v>
                </c:pt>
                <c:pt idx="9357">
                  <c:v>9.6720000000000006</c:v>
                </c:pt>
                <c:pt idx="9358">
                  <c:v>9.6720000000000006</c:v>
                </c:pt>
                <c:pt idx="9359">
                  <c:v>9.6720000000000006</c:v>
                </c:pt>
                <c:pt idx="9360">
                  <c:v>9.6720000000000006</c:v>
                </c:pt>
                <c:pt idx="9361">
                  <c:v>9.6720000000000006</c:v>
                </c:pt>
                <c:pt idx="9362">
                  <c:v>9.6720000000000006</c:v>
                </c:pt>
                <c:pt idx="9363">
                  <c:v>9.6720000000000006</c:v>
                </c:pt>
                <c:pt idx="9364">
                  <c:v>9.6720000000000006</c:v>
                </c:pt>
                <c:pt idx="9365">
                  <c:v>9.6720000000000006</c:v>
                </c:pt>
                <c:pt idx="9366">
                  <c:v>9.6720000000000006</c:v>
                </c:pt>
                <c:pt idx="9367">
                  <c:v>9.6720000000000006</c:v>
                </c:pt>
                <c:pt idx="9368">
                  <c:v>9.6720000000000006</c:v>
                </c:pt>
                <c:pt idx="9369">
                  <c:v>9.6720000000000006</c:v>
                </c:pt>
                <c:pt idx="9370">
                  <c:v>9.6720000000000006</c:v>
                </c:pt>
                <c:pt idx="9371">
                  <c:v>9.6720000000000006</c:v>
                </c:pt>
                <c:pt idx="9372">
                  <c:v>9.6720000000000006</c:v>
                </c:pt>
                <c:pt idx="9373">
                  <c:v>9.6720000000000006</c:v>
                </c:pt>
                <c:pt idx="9374">
                  <c:v>9.6720000000000006</c:v>
                </c:pt>
                <c:pt idx="9375">
                  <c:v>9.6720000000000006</c:v>
                </c:pt>
                <c:pt idx="9376">
                  <c:v>9.6720000000000006</c:v>
                </c:pt>
                <c:pt idx="9377">
                  <c:v>9.6720000000000006</c:v>
                </c:pt>
                <c:pt idx="9378">
                  <c:v>9.6720000000000006</c:v>
                </c:pt>
                <c:pt idx="9379">
                  <c:v>9.6720000000000006</c:v>
                </c:pt>
                <c:pt idx="9380">
                  <c:v>9.6720000000000006</c:v>
                </c:pt>
                <c:pt idx="9381">
                  <c:v>9.6720000000000006</c:v>
                </c:pt>
                <c:pt idx="9382">
                  <c:v>9.6720000000000006</c:v>
                </c:pt>
                <c:pt idx="9383">
                  <c:v>9.6720000000000006</c:v>
                </c:pt>
                <c:pt idx="9384">
                  <c:v>9.6720000000000006</c:v>
                </c:pt>
                <c:pt idx="9385">
                  <c:v>9.7040000000000006</c:v>
                </c:pt>
                <c:pt idx="9386">
                  <c:v>9.7040000000000006</c:v>
                </c:pt>
                <c:pt idx="9387">
                  <c:v>9.7040000000000006</c:v>
                </c:pt>
                <c:pt idx="9388">
                  <c:v>9.7040000000000006</c:v>
                </c:pt>
                <c:pt idx="9389">
                  <c:v>9.7040000000000006</c:v>
                </c:pt>
                <c:pt idx="9390">
                  <c:v>9.7040000000000006</c:v>
                </c:pt>
                <c:pt idx="9391">
                  <c:v>9.7040000000000006</c:v>
                </c:pt>
                <c:pt idx="9392">
                  <c:v>9.7040000000000006</c:v>
                </c:pt>
                <c:pt idx="9393">
                  <c:v>9.7040000000000006</c:v>
                </c:pt>
                <c:pt idx="9394">
                  <c:v>9.7040000000000006</c:v>
                </c:pt>
                <c:pt idx="9395">
                  <c:v>9.7040000000000006</c:v>
                </c:pt>
                <c:pt idx="9396">
                  <c:v>9.7040000000000006</c:v>
                </c:pt>
                <c:pt idx="9397">
                  <c:v>9.7040000000000006</c:v>
                </c:pt>
                <c:pt idx="9398">
                  <c:v>9.7040000000000006</c:v>
                </c:pt>
                <c:pt idx="9399">
                  <c:v>9.7040000000000006</c:v>
                </c:pt>
                <c:pt idx="9400">
                  <c:v>9.7040000000000006</c:v>
                </c:pt>
                <c:pt idx="9401">
                  <c:v>9.7040000000000006</c:v>
                </c:pt>
                <c:pt idx="9402">
                  <c:v>9.7040000000000006</c:v>
                </c:pt>
                <c:pt idx="9403">
                  <c:v>9.7040000000000006</c:v>
                </c:pt>
                <c:pt idx="9404">
                  <c:v>9.7040000000000006</c:v>
                </c:pt>
                <c:pt idx="9405">
                  <c:v>9.7040000000000006</c:v>
                </c:pt>
                <c:pt idx="9406">
                  <c:v>9.7040000000000006</c:v>
                </c:pt>
                <c:pt idx="9407">
                  <c:v>9.7040000000000006</c:v>
                </c:pt>
                <c:pt idx="9408">
                  <c:v>9.7040000000000006</c:v>
                </c:pt>
                <c:pt idx="9409">
                  <c:v>9.7040000000000006</c:v>
                </c:pt>
                <c:pt idx="9410">
                  <c:v>9.7040000000000006</c:v>
                </c:pt>
                <c:pt idx="9411">
                  <c:v>9.7040000000000006</c:v>
                </c:pt>
                <c:pt idx="9412">
                  <c:v>9.7040000000000006</c:v>
                </c:pt>
                <c:pt idx="9413">
                  <c:v>9.7040000000000006</c:v>
                </c:pt>
                <c:pt idx="9414">
                  <c:v>9.7379999999999978</c:v>
                </c:pt>
                <c:pt idx="9415">
                  <c:v>9.7379999999999978</c:v>
                </c:pt>
                <c:pt idx="9416">
                  <c:v>9.7379999999999978</c:v>
                </c:pt>
                <c:pt idx="9417">
                  <c:v>9.7379999999999978</c:v>
                </c:pt>
                <c:pt idx="9418">
                  <c:v>9.7379999999999978</c:v>
                </c:pt>
                <c:pt idx="9419">
                  <c:v>9.7379999999999978</c:v>
                </c:pt>
                <c:pt idx="9420">
                  <c:v>9.7379999999999978</c:v>
                </c:pt>
                <c:pt idx="9421">
                  <c:v>9.7379999999999978</c:v>
                </c:pt>
                <c:pt idx="9422">
                  <c:v>9.7379999999999978</c:v>
                </c:pt>
                <c:pt idx="9423">
                  <c:v>9.7379999999999978</c:v>
                </c:pt>
                <c:pt idx="9424">
                  <c:v>9.7379999999999978</c:v>
                </c:pt>
                <c:pt idx="9425">
                  <c:v>9.7379999999999978</c:v>
                </c:pt>
                <c:pt idx="9426">
                  <c:v>9.7379999999999978</c:v>
                </c:pt>
                <c:pt idx="9427">
                  <c:v>9.7379999999999978</c:v>
                </c:pt>
                <c:pt idx="9428">
                  <c:v>9.7379999999999978</c:v>
                </c:pt>
                <c:pt idx="9429">
                  <c:v>9.7379999999999978</c:v>
                </c:pt>
                <c:pt idx="9430">
                  <c:v>9.7379999999999978</c:v>
                </c:pt>
                <c:pt idx="9431">
                  <c:v>9.7379999999999978</c:v>
                </c:pt>
                <c:pt idx="9432">
                  <c:v>9.7379999999999978</c:v>
                </c:pt>
                <c:pt idx="9433">
                  <c:v>9.7379999999999978</c:v>
                </c:pt>
                <c:pt idx="9434">
                  <c:v>9.7379999999999978</c:v>
                </c:pt>
                <c:pt idx="9435">
                  <c:v>9.7379999999999978</c:v>
                </c:pt>
                <c:pt idx="9436">
                  <c:v>9.7379999999999978</c:v>
                </c:pt>
                <c:pt idx="9437">
                  <c:v>9.7379999999999978</c:v>
                </c:pt>
                <c:pt idx="9438">
                  <c:v>9.7379999999999978</c:v>
                </c:pt>
                <c:pt idx="9439">
                  <c:v>9.7379999999999978</c:v>
                </c:pt>
                <c:pt idx="9440">
                  <c:v>9.7379999999999978</c:v>
                </c:pt>
                <c:pt idx="9441">
                  <c:v>9.7379999999999978</c:v>
                </c:pt>
                <c:pt idx="9442">
                  <c:v>9.7379999999999978</c:v>
                </c:pt>
                <c:pt idx="9443">
                  <c:v>9.7379999999999978</c:v>
                </c:pt>
                <c:pt idx="9444">
                  <c:v>9.7420000000000009</c:v>
                </c:pt>
                <c:pt idx="9445">
                  <c:v>9.766</c:v>
                </c:pt>
                <c:pt idx="9446">
                  <c:v>9.766</c:v>
                </c:pt>
                <c:pt idx="9447">
                  <c:v>9.766</c:v>
                </c:pt>
                <c:pt idx="9448">
                  <c:v>9.766</c:v>
                </c:pt>
                <c:pt idx="9449">
                  <c:v>9.766</c:v>
                </c:pt>
                <c:pt idx="9450">
                  <c:v>9.766</c:v>
                </c:pt>
                <c:pt idx="9451">
                  <c:v>9.766</c:v>
                </c:pt>
                <c:pt idx="9452">
                  <c:v>9.766</c:v>
                </c:pt>
                <c:pt idx="9453">
                  <c:v>9.766</c:v>
                </c:pt>
                <c:pt idx="9454">
                  <c:v>9.766</c:v>
                </c:pt>
                <c:pt idx="9455">
                  <c:v>9.766</c:v>
                </c:pt>
                <c:pt idx="9456">
                  <c:v>9.766</c:v>
                </c:pt>
                <c:pt idx="9457">
                  <c:v>9.766</c:v>
                </c:pt>
                <c:pt idx="9458">
                  <c:v>9.766</c:v>
                </c:pt>
                <c:pt idx="9459">
                  <c:v>9.766</c:v>
                </c:pt>
                <c:pt idx="9460">
                  <c:v>9.766</c:v>
                </c:pt>
                <c:pt idx="9461">
                  <c:v>9.766</c:v>
                </c:pt>
                <c:pt idx="9462">
                  <c:v>9.766</c:v>
                </c:pt>
                <c:pt idx="9463">
                  <c:v>9.766</c:v>
                </c:pt>
                <c:pt idx="9464">
                  <c:v>9.766</c:v>
                </c:pt>
                <c:pt idx="9465">
                  <c:v>9.766</c:v>
                </c:pt>
                <c:pt idx="9466">
                  <c:v>9.766</c:v>
                </c:pt>
                <c:pt idx="9467">
                  <c:v>9.766</c:v>
                </c:pt>
                <c:pt idx="9468">
                  <c:v>9.766</c:v>
                </c:pt>
                <c:pt idx="9469">
                  <c:v>9.766</c:v>
                </c:pt>
                <c:pt idx="9470">
                  <c:v>9.7899999999999991</c:v>
                </c:pt>
                <c:pt idx="9471">
                  <c:v>9.7899999999999991</c:v>
                </c:pt>
                <c:pt idx="9472">
                  <c:v>9.7899999999999991</c:v>
                </c:pt>
                <c:pt idx="9473">
                  <c:v>9.7899999999999991</c:v>
                </c:pt>
                <c:pt idx="9474">
                  <c:v>9.7899999999999991</c:v>
                </c:pt>
                <c:pt idx="9475">
                  <c:v>9.7899999999999991</c:v>
                </c:pt>
                <c:pt idx="9476">
                  <c:v>9.7899999999999991</c:v>
                </c:pt>
                <c:pt idx="9477">
                  <c:v>9.7899999999999991</c:v>
                </c:pt>
                <c:pt idx="9478">
                  <c:v>9.7899999999999991</c:v>
                </c:pt>
                <c:pt idx="9479">
                  <c:v>9.7899999999999991</c:v>
                </c:pt>
                <c:pt idx="9480">
                  <c:v>9.7899999999999991</c:v>
                </c:pt>
                <c:pt idx="9481">
                  <c:v>9.7899999999999991</c:v>
                </c:pt>
                <c:pt idx="9482">
                  <c:v>9.7899999999999991</c:v>
                </c:pt>
                <c:pt idx="9483">
                  <c:v>9.7899999999999991</c:v>
                </c:pt>
                <c:pt idx="9484">
                  <c:v>9.7899999999999991</c:v>
                </c:pt>
                <c:pt idx="9485">
                  <c:v>9.7899999999999991</c:v>
                </c:pt>
                <c:pt idx="9486">
                  <c:v>9.7899999999999991</c:v>
                </c:pt>
                <c:pt idx="9487">
                  <c:v>9.7899999999999991</c:v>
                </c:pt>
                <c:pt idx="9488">
                  <c:v>9.7899999999999991</c:v>
                </c:pt>
                <c:pt idx="9489">
                  <c:v>9.7899999999999991</c:v>
                </c:pt>
                <c:pt idx="9490">
                  <c:v>9.7899999999999991</c:v>
                </c:pt>
                <c:pt idx="9491">
                  <c:v>9.7899999999999991</c:v>
                </c:pt>
                <c:pt idx="9492">
                  <c:v>9.8179999999999996</c:v>
                </c:pt>
                <c:pt idx="9493">
                  <c:v>9.82</c:v>
                </c:pt>
                <c:pt idx="9494">
                  <c:v>9.82</c:v>
                </c:pt>
                <c:pt idx="9495">
                  <c:v>9.82</c:v>
                </c:pt>
                <c:pt idx="9496">
                  <c:v>9.82</c:v>
                </c:pt>
                <c:pt idx="9497">
                  <c:v>9.82</c:v>
                </c:pt>
                <c:pt idx="9498">
                  <c:v>9.82</c:v>
                </c:pt>
                <c:pt idx="9499">
                  <c:v>9.82</c:v>
                </c:pt>
                <c:pt idx="9500">
                  <c:v>9.82</c:v>
                </c:pt>
                <c:pt idx="9501">
                  <c:v>9.82</c:v>
                </c:pt>
                <c:pt idx="9502">
                  <c:v>9.82</c:v>
                </c:pt>
                <c:pt idx="9503">
                  <c:v>9.82</c:v>
                </c:pt>
                <c:pt idx="9504">
                  <c:v>9.82</c:v>
                </c:pt>
                <c:pt idx="9505">
                  <c:v>9.82</c:v>
                </c:pt>
                <c:pt idx="9506">
                  <c:v>9.82</c:v>
                </c:pt>
                <c:pt idx="9507">
                  <c:v>9.82</c:v>
                </c:pt>
                <c:pt idx="9508">
                  <c:v>9.82</c:v>
                </c:pt>
                <c:pt idx="9509">
                  <c:v>9.82</c:v>
                </c:pt>
                <c:pt idx="9510">
                  <c:v>9.82</c:v>
                </c:pt>
                <c:pt idx="9511">
                  <c:v>9.82</c:v>
                </c:pt>
                <c:pt idx="9512">
                  <c:v>9.82</c:v>
                </c:pt>
                <c:pt idx="9513">
                  <c:v>9.82</c:v>
                </c:pt>
                <c:pt idx="9514">
                  <c:v>9.82</c:v>
                </c:pt>
                <c:pt idx="9515">
                  <c:v>9.82</c:v>
                </c:pt>
                <c:pt idx="9516">
                  <c:v>9.82</c:v>
                </c:pt>
                <c:pt idx="9517">
                  <c:v>9.82</c:v>
                </c:pt>
                <c:pt idx="9518">
                  <c:v>9.82</c:v>
                </c:pt>
                <c:pt idx="9519">
                  <c:v>9.82</c:v>
                </c:pt>
                <c:pt idx="9520">
                  <c:v>9.8360000000000003</c:v>
                </c:pt>
                <c:pt idx="9521">
                  <c:v>9.8520000000000003</c:v>
                </c:pt>
                <c:pt idx="9522">
                  <c:v>9.8520000000000003</c:v>
                </c:pt>
                <c:pt idx="9523">
                  <c:v>9.8520000000000003</c:v>
                </c:pt>
                <c:pt idx="9524">
                  <c:v>9.8520000000000003</c:v>
                </c:pt>
                <c:pt idx="9525">
                  <c:v>9.8520000000000003</c:v>
                </c:pt>
                <c:pt idx="9526">
                  <c:v>9.8520000000000003</c:v>
                </c:pt>
                <c:pt idx="9527">
                  <c:v>9.8520000000000003</c:v>
                </c:pt>
                <c:pt idx="9528">
                  <c:v>9.8520000000000003</c:v>
                </c:pt>
                <c:pt idx="9529">
                  <c:v>9.8520000000000003</c:v>
                </c:pt>
                <c:pt idx="9530">
                  <c:v>9.8520000000000003</c:v>
                </c:pt>
                <c:pt idx="9531">
                  <c:v>9.8520000000000003</c:v>
                </c:pt>
                <c:pt idx="9532">
                  <c:v>9.8520000000000003</c:v>
                </c:pt>
                <c:pt idx="9533">
                  <c:v>9.8520000000000003</c:v>
                </c:pt>
                <c:pt idx="9534">
                  <c:v>9.8520000000000003</c:v>
                </c:pt>
                <c:pt idx="9535">
                  <c:v>9.8520000000000003</c:v>
                </c:pt>
                <c:pt idx="9536">
                  <c:v>9.8520000000000003</c:v>
                </c:pt>
                <c:pt idx="9537">
                  <c:v>9.8520000000000003</c:v>
                </c:pt>
                <c:pt idx="9538">
                  <c:v>9.8520000000000003</c:v>
                </c:pt>
                <c:pt idx="9539">
                  <c:v>9.8520000000000003</c:v>
                </c:pt>
                <c:pt idx="9540">
                  <c:v>9.8520000000000003</c:v>
                </c:pt>
                <c:pt idx="9541">
                  <c:v>9.8520000000000003</c:v>
                </c:pt>
                <c:pt idx="9542">
                  <c:v>9.8520000000000003</c:v>
                </c:pt>
                <c:pt idx="9543">
                  <c:v>9.8520000000000003</c:v>
                </c:pt>
                <c:pt idx="9544">
                  <c:v>9.8520000000000003</c:v>
                </c:pt>
                <c:pt idx="9545">
                  <c:v>9.8520000000000003</c:v>
                </c:pt>
                <c:pt idx="9546">
                  <c:v>9.8520000000000003</c:v>
                </c:pt>
                <c:pt idx="9547">
                  <c:v>9.8520000000000003</c:v>
                </c:pt>
                <c:pt idx="9548">
                  <c:v>9.8520000000000003</c:v>
                </c:pt>
                <c:pt idx="9549">
                  <c:v>9.8520000000000003</c:v>
                </c:pt>
                <c:pt idx="9550">
                  <c:v>9.8879999999999999</c:v>
                </c:pt>
                <c:pt idx="9551">
                  <c:v>9.8879999999999999</c:v>
                </c:pt>
                <c:pt idx="9552">
                  <c:v>9.8879999999999999</c:v>
                </c:pt>
                <c:pt idx="9553">
                  <c:v>9.8879999999999999</c:v>
                </c:pt>
                <c:pt idx="9554">
                  <c:v>9.8879999999999999</c:v>
                </c:pt>
                <c:pt idx="9555">
                  <c:v>9.8879999999999999</c:v>
                </c:pt>
                <c:pt idx="9556">
                  <c:v>9.8879999999999999</c:v>
                </c:pt>
                <c:pt idx="9557">
                  <c:v>9.8879999999999999</c:v>
                </c:pt>
                <c:pt idx="9558">
                  <c:v>9.8879999999999999</c:v>
                </c:pt>
                <c:pt idx="9559">
                  <c:v>9.8879999999999999</c:v>
                </c:pt>
                <c:pt idx="9560">
                  <c:v>9.8879999999999999</c:v>
                </c:pt>
                <c:pt idx="9561">
                  <c:v>9.8879999999999999</c:v>
                </c:pt>
                <c:pt idx="9562">
                  <c:v>9.8879999999999999</c:v>
                </c:pt>
                <c:pt idx="9563">
                  <c:v>9.8879999999999999</c:v>
                </c:pt>
                <c:pt idx="9564">
                  <c:v>9.8879999999999999</c:v>
                </c:pt>
                <c:pt idx="9565">
                  <c:v>9.8879999999999999</c:v>
                </c:pt>
                <c:pt idx="9566">
                  <c:v>9.8879999999999999</c:v>
                </c:pt>
                <c:pt idx="9567">
                  <c:v>9.8879999999999999</c:v>
                </c:pt>
                <c:pt idx="9568">
                  <c:v>9.8879999999999999</c:v>
                </c:pt>
                <c:pt idx="9569">
                  <c:v>9.8879999999999999</c:v>
                </c:pt>
                <c:pt idx="9570">
                  <c:v>9.8879999999999999</c:v>
                </c:pt>
                <c:pt idx="9571">
                  <c:v>9.8879999999999999</c:v>
                </c:pt>
                <c:pt idx="9572">
                  <c:v>9.8879999999999999</c:v>
                </c:pt>
                <c:pt idx="9573">
                  <c:v>9.8879999999999999</c:v>
                </c:pt>
                <c:pt idx="9574">
                  <c:v>9.8879999999999999</c:v>
                </c:pt>
                <c:pt idx="9575">
                  <c:v>9.8879999999999999</c:v>
                </c:pt>
                <c:pt idx="9576">
                  <c:v>9.8879999999999999</c:v>
                </c:pt>
                <c:pt idx="9577">
                  <c:v>9.8879999999999999</c:v>
                </c:pt>
                <c:pt idx="9578">
                  <c:v>9.8879999999999999</c:v>
                </c:pt>
                <c:pt idx="9579">
                  <c:v>9.8879999999999999</c:v>
                </c:pt>
                <c:pt idx="9580">
                  <c:v>9.8879999999999999</c:v>
                </c:pt>
                <c:pt idx="9581">
                  <c:v>9.8879999999999999</c:v>
                </c:pt>
                <c:pt idx="9582">
                  <c:v>9.8879999999999999</c:v>
                </c:pt>
                <c:pt idx="9583">
                  <c:v>9.9079999999999995</c:v>
                </c:pt>
                <c:pt idx="9584">
                  <c:v>9.9260000000000002</c:v>
                </c:pt>
                <c:pt idx="9585">
                  <c:v>9.9260000000000002</c:v>
                </c:pt>
                <c:pt idx="9586">
                  <c:v>9.9260000000000002</c:v>
                </c:pt>
                <c:pt idx="9587">
                  <c:v>9.9260000000000002</c:v>
                </c:pt>
                <c:pt idx="9588">
                  <c:v>9.9260000000000002</c:v>
                </c:pt>
                <c:pt idx="9589">
                  <c:v>9.9260000000000002</c:v>
                </c:pt>
                <c:pt idx="9590">
                  <c:v>9.9260000000000002</c:v>
                </c:pt>
                <c:pt idx="9591">
                  <c:v>9.9260000000000002</c:v>
                </c:pt>
                <c:pt idx="9592">
                  <c:v>9.9260000000000002</c:v>
                </c:pt>
                <c:pt idx="9593">
                  <c:v>9.9260000000000002</c:v>
                </c:pt>
                <c:pt idx="9594">
                  <c:v>9.9260000000000002</c:v>
                </c:pt>
                <c:pt idx="9595">
                  <c:v>9.9260000000000002</c:v>
                </c:pt>
                <c:pt idx="9596">
                  <c:v>9.9260000000000002</c:v>
                </c:pt>
                <c:pt idx="9597">
                  <c:v>9.9260000000000002</c:v>
                </c:pt>
                <c:pt idx="9598">
                  <c:v>9.9260000000000002</c:v>
                </c:pt>
                <c:pt idx="9599">
                  <c:v>9.9260000000000002</c:v>
                </c:pt>
                <c:pt idx="9600">
                  <c:v>9.9260000000000002</c:v>
                </c:pt>
                <c:pt idx="9601">
                  <c:v>9.9260000000000002</c:v>
                </c:pt>
                <c:pt idx="9602">
                  <c:v>9.9260000000000002</c:v>
                </c:pt>
                <c:pt idx="9603">
                  <c:v>9.9260000000000002</c:v>
                </c:pt>
                <c:pt idx="9604">
                  <c:v>9.9260000000000002</c:v>
                </c:pt>
                <c:pt idx="9605">
                  <c:v>9.9260000000000002</c:v>
                </c:pt>
                <c:pt idx="9606">
                  <c:v>9.9260000000000002</c:v>
                </c:pt>
                <c:pt idx="9607">
                  <c:v>9.9260000000000002</c:v>
                </c:pt>
                <c:pt idx="9608">
                  <c:v>9.9260000000000002</c:v>
                </c:pt>
                <c:pt idx="9609">
                  <c:v>9.9260000000000002</c:v>
                </c:pt>
                <c:pt idx="9610">
                  <c:v>9.9260000000000002</c:v>
                </c:pt>
                <c:pt idx="9611">
                  <c:v>9.9260000000000002</c:v>
                </c:pt>
                <c:pt idx="9612">
                  <c:v>9.9260000000000002</c:v>
                </c:pt>
                <c:pt idx="9613">
                  <c:v>9.9260000000000002</c:v>
                </c:pt>
                <c:pt idx="9614">
                  <c:v>9.9260000000000002</c:v>
                </c:pt>
                <c:pt idx="9615">
                  <c:v>9.9260000000000002</c:v>
                </c:pt>
                <c:pt idx="9616">
                  <c:v>9.9260000000000002</c:v>
                </c:pt>
                <c:pt idx="9617">
                  <c:v>9.9339999999999993</c:v>
                </c:pt>
                <c:pt idx="9618">
                  <c:v>9.9640000000000004</c:v>
                </c:pt>
                <c:pt idx="9619">
                  <c:v>9.9640000000000004</c:v>
                </c:pt>
                <c:pt idx="9620">
                  <c:v>9.9640000000000004</c:v>
                </c:pt>
                <c:pt idx="9621">
                  <c:v>9.9640000000000004</c:v>
                </c:pt>
                <c:pt idx="9622">
                  <c:v>9.9640000000000004</c:v>
                </c:pt>
                <c:pt idx="9623">
                  <c:v>9.9640000000000004</c:v>
                </c:pt>
                <c:pt idx="9624">
                  <c:v>9.9640000000000004</c:v>
                </c:pt>
                <c:pt idx="9625">
                  <c:v>9.9640000000000004</c:v>
                </c:pt>
                <c:pt idx="9626">
                  <c:v>9.9640000000000004</c:v>
                </c:pt>
                <c:pt idx="9627">
                  <c:v>9.9640000000000004</c:v>
                </c:pt>
                <c:pt idx="9628">
                  <c:v>9.9640000000000004</c:v>
                </c:pt>
                <c:pt idx="9629">
                  <c:v>9.9640000000000004</c:v>
                </c:pt>
                <c:pt idx="9630">
                  <c:v>9.9640000000000004</c:v>
                </c:pt>
                <c:pt idx="9631">
                  <c:v>9.9640000000000004</c:v>
                </c:pt>
                <c:pt idx="9632">
                  <c:v>9.9640000000000004</c:v>
                </c:pt>
                <c:pt idx="9633">
                  <c:v>9.9640000000000004</c:v>
                </c:pt>
                <c:pt idx="9634">
                  <c:v>9.9640000000000004</c:v>
                </c:pt>
                <c:pt idx="9635">
                  <c:v>9.9640000000000004</c:v>
                </c:pt>
                <c:pt idx="9636">
                  <c:v>9.9640000000000004</c:v>
                </c:pt>
                <c:pt idx="9637">
                  <c:v>9.9640000000000004</c:v>
                </c:pt>
                <c:pt idx="9638">
                  <c:v>9.9640000000000004</c:v>
                </c:pt>
                <c:pt idx="9639">
                  <c:v>9.9640000000000004</c:v>
                </c:pt>
                <c:pt idx="9640">
                  <c:v>9.9640000000000004</c:v>
                </c:pt>
                <c:pt idx="9641">
                  <c:v>9.9640000000000004</c:v>
                </c:pt>
                <c:pt idx="9642">
                  <c:v>9.9640000000000004</c:v>
                </c:pt>
                <c:pt idx="9643">
                  <c:v>9.9640000000000004</c:v>
                </c:pt>
                <c:pt idx="9644">
                  <c:v>9.9640000000000004</c:v>
                </c:pt>
                <c:pt idx="9645">
                  <c:v>9.9640000000000004</c:v>
                </c:pt>
                <c:pt idx="9646">
                  <c:v>9.9640000000000004</c:v>
                </c:pt>
                <c:pt idx="9647">
                  <c:v>9.9640000000000004</c:v>
                </c:pt>
                <c:pt idx="9648">
                  <c:v>9.9640000000000004</c:v>
                </c:pt>
                <c:pt idx="9649">
                  <c:v>9.9640000000000004</c:v>
                </c:pt>
                <c:pt idx="9650">
                  <c:v>9.9640000000000004</c:v>
                </c:pt>
                <c:pt idx="9651">
                  <c:v>9.9819999999999993</c:v>
                </c:pt>
                <c:pt idx="9652">
                  <c:v>9.9979999999999993</c:v>
                </c:pt>
                <c:pt idx="9653">
                  <c:v>9.9979999999999993</c:v>
                </c:pt>
                <c:pt idx="9654">
                  <c:v>9.9979999999999993</c:v>
                </c:pt>
                <c:pt idx="9655">
                  <c:v>9.9979999999999993</c:v>
                </c:pt>
                <c:pt idx="9656">
                  <c:v>9.9979999999999993</c:v>
                </c:pt>
                <c:pt idx="9657">
                  <c:v>9.9979999999999993</c:v>
                </c:pt>
                <c:pt idx="9658">
                  <c:v>9.9979999999999993</c:v>
                </c:pt>
                <c:pt idx="9659">
                  <c:v>9.9979999999999993</c:v>
                </c:pt>
                <c:pt idx="9660">
                  <c:v>9.9979999999999993</c:v>
                </c:pt>
                <c:pt idx="9661">
                  <c:v>9.9979999999999993</c:v>
                </c:pt>
                <c:pt idx="9662">
                  <c:v>9.9979999999999993</c:v>
                </c:pt>
                <c:pt idx="9663">
                  <c:v>9.9979999999999993</c:v>
                </c:pt>
                <c:pt idx="9664">
                  <c:v>9.9979999999999993</c:v>
                </c:pt>
                <c:pt idx="9665">
                  <c:v>9.9979999999999993</c:v>
                </c:pt>
                <c:pt idx="9666">
                  <c:v>9.9979999999999993</c:v>
                </c:pt>
                <c:pt idx="9667">
                  <c:v>9.9979999999999993</c:v>
                </c:pt>
                <c:pt idx="9668">
                  <c:v>9.9979999999999993</c:v>
                </c:pt>
                <c:pt idx="9669">
                  <c:v>9.9979999999999993</c:v>
                </c:pt>
                <c:pt idx="9670">
                  <c:v>9.9979999999999993</c:v>
                </c:pt>
                <c:pt idx="9671">
                  <c:v>9.9979999999999993</c:v>
                </c:pt>
                <c:pt idx="9672">
                  <c:v>9.9979999999999993</c:v>
                </c:pt>
                <c:pt idx="9673">
                  <c:v>9.9979999999999993</c:v>
                </c:pt>
                <c:pt idx="9674">
                  <c:v>9.9979999999999993</c:v>
                </c:pt>
                <c:pt idx="9675">
                  <c:v>9.9979999999999993</c:v>
                </c:pt>
                <c:pt idx="9676">
                  <c:v>9.9979999999999993</c:v>
                </c:pt>
                <c:pt idx="9677">
                  <c:v>9.9979999999999993</c:v>
                </c:pt>
                <c:pt idx="9678">
                  <c:v>9.9979999999999993</c:v>
                </c:pt>
                <c:pt idx="9679">
                  <c:v>9.9979999999999993</c:v>
                </c:pt>
                <c:pt idx="9680">
                  <c:v>10.002000000000001</c:v>
                </c:pt>
                <c:pt idx="9681">
                  <c:v>10.029999999999999</c:v>
                </c:pt>
                <c:pt idx="9682">
                  <c:v>10.029999999999999</c:v>
                </c:pt>
                <c:pt idx="9683">
                  <c:v>10.029999999999999</c:v>
                </c:pt>
                <c:pt idx="9684">
                  <c:v>10.029999999999999</c:v>
                </c:pt>
                <c:pt idx="9685">
                  <c:v>10.029999999999999</c:v>
                </c:pt>
                <c:pt idx="9686">
                  <c:v>10.029999999999999</c:v>
                </c:pt>
                <c:pt idx="9687">
                  <c:v>10.029999999999999</c:v>
                </c:pt>
                <c:pt idx="9688">
                  <c:v>10.029999999999999</c:v>
                </c:pt>
                <c:pt idx="9689">
                  <c:v>10.029999999999999</c:v>
                </c:pt>
                <c:pt idx="9690">
                  <c:v>10.029999999999999</c:v>
                </c:pt>
                <c:pt idx="9691">
                  <c:v>10.029999999999999</c:v>
                </c:pt>
                <c:pt idx="9692">
                  <c:v>10.029999999999999</c:v>
                </c:pt>
                <c:pt idx="9693">
                  <c:v>10.029999999999999</c:v>
                </c:pt>
                <c:pt idx="9694">
                  <c:v>10.029999999999999</c:v>
                </c:pt>
                <c:pt idx="9695">
                  <c:v>10.029999999999999</c:v>
                </c:pt>
                <c:pt idx="9696">
                  <c:v>10.029999999999999</c:v>
                </c:pt>
                <c:pt idx="9697">
                  <c:v>10.029999999999999</c:v>
                </c:pt>
                <c:pt idx="9698">
                  <c:v>10.029999999999999</c:v>
                </c:pt>
                <c:pt idx="9699">
                  <c:v>10.029999999999999</c:v>
                </c:pt>
                <c:pt idx="9700">
                  <c:v>10.029999999999999</c:v>
                </c:pt>
                <c:pt idx="9701">
                  <c:v>10.029999999999999</c:v>
                </c:pt>
                <c:pt idx="9702">
                  <c:v>10.029999999999999</c:v>
                </c:pt>
                <c:pt idx="9703">
                  <c:v>10.029999999999999</c:v>
                </c:pt>
                <c:pt idx="9704">
                  <c:v>10.029999999999999</c:v>
                </c:pt>
                <c:pt idx="9705">
                  <c:v>10.029999999999999</c:v>
                </c:pt>
                <c:pt idx="9706">
                  <c:v>10.029999999999999</c:v>
                </c:pt>
                <c:pt idx="9707">
                  <c:v>10.029999999999999</c:v>
                </c:pt>
                <c:pt idx="9708">
                  <c:v>10.029999999999999</c:v>
                </c:pt>
                <c:pt idx="9709">
                  <c:v>10.06</c:v>
                </c:pt>
                <c:pt idx="9710">
                  <c:v>10.06</c:v>
                </c:pt>
                <c:pt idx="9711">
                  <c:v>10.06</c:v>
                </c:pt>
                <c:pt idx="9712">
                  <c:v>10.06</c:v>
                </c:pt>
                <c:pt idx="9713">
                  <c:v>10.06</c:v>
                </c:pt>
                <c:pt idx="9714">
                  <c:v>10.06</c:v>
                </c:pt>
                <c:pt idx="9715">
                  <c:v>10.06</c:v>
                </c:pt>
                <c:pt idx="9716">
                  <c:v>10.06</c:v>
                </c:pt>
                <c:pt idx="9717">
                  <c:v>10.06</c:v>
                </c:pt>
                <c:pt idx="9718">
                  <c:v>10.06</c:v>
                </c:pt>
                <c:pt idx="9719">
                  <c:v>10.06</c:v>
                </c:pt>
                <c:pt idx="9720">
                  <c:v>10.06</c:v>
                </c:pt>
                <c:pt idx="9721">
                  <c:v>10.06</c:v>
                </c:pt>
                <c:pt idx="9722">
                  <c:v>10.06</c:v>
                </c:pt>
                <c:pt idx="9723">
                  <c:v>10.06</c:v>
                </c:pt>
                <c:pt idx="9724">
                  <c:v>10.06</c:v>
                </c:pt>
                <c:pt idx="9725">
                  <c:v>10.06</c:v>
                </c:pt>
                <c:pt idx="9726">
                  <c:v>10.06</c:v>
                </c:pt>
                <c:pt idx="9727">
                  <c:v>10.06</c:v>
                </c:pt>
                <c:pt idx="9728">
                  <c:v>10.06</c:v>
                </c:pt>
                <c:pt idx="9729">
                  <c:v>10.06</c:v>
                </c:pt>
                <c:pt idx="9730">
                  <c:v>10.06</c:v>
                </c:pt>
                <c:pt idx="9731">
                  <c:v>10.06</c:v>
                </c:pt>
                <c:pt idx="9732">
                  <c:v>10.06</c:v>
                </c:pt>
                <c:pt idx="9733">
                  <c:v>10.06</c:v>
                </c:pt>
                <c:pt idx="9734">
                  <c:v>10.07</c:v>
                </c:pt>
                <c:pt idx="9735">
                  <c:v>10.092000000000001</c:v>
                </c:pt>
                <c:pt idx="9736">
                  <c:v>10.092000000000001</c:v>
                </c:pt>
                <c:pt idx="9737">
                  <c:v>10.092000000000001</c:v>
                </c:pt>
                <c:pt idx="9738">
                  <c:v>10.092000000000001</c:v>
                </c:pt>
                <c:pt idx="9739">
                  <c:v>10.092000000000001</c:v>
                </c:pt>
                <c:pt idx="9740">
                  <c:v>10.092000000000001</c:v>
                </c:pt>
                <c:pt idx="9741">
                  <c:v>10.092000000000001</c:v>
                </c:pt>
                <c:pt idx="9742">
                  <c:v>10.092000000000001</c:v>
                </c:pt>
                <c:pt idx="9743">
                  <c:v>10.092000000000001</c:v>
                </c:pt>
                <c:pt idx="9744">
                  <c:v>10.092000000000001</c:v>
                </c:pt>
                <c:pt idx="9745">
                  <c:v>10.092000000000001</c:v>
                </c:pt>
                <c:pt idx="9746">
                  <c:v>10.092000000000001</c:v>
                </c:pt>
                <c:pt idx="9747">
                  <c:v>10.092000000000001</c:v>
                </c:pt>
                <c:pt idx="9748">
                  <c:v>10.092000000000001</c:v>
                </c:pt>
                <c:pt idx="9749">
                  <c:v>10.092000000000001</c:v>
                </c:pt>
                <c:pt idx="9750">
                  <c:v>10.092000000000001</c:v>
                </c:pt>
                <c:pt idx="9751">
                  <c:v>10.092000000000001</c:v>
                </c:pt>
                <c:pt idx="9752">
                  <c:v>10.092000000000001</c:v>
                </c:pt>
                <c:pt idx="9753">
                  <c:v>10.092000000000001</c:v>
                </c:pt>
                <c:pt idx="9754">
                  <c:v>10.092000000000001</c:v>
                </c:pt>
                <c:pt idx="9755">
                  <c:v>10.092000000000001</c:v>
                </c:pt>
                <c:pt idx="9756">
                  <c:v>10.092000000000001</c:v>
                </c:pt>
                <c:pt idx="9757">
                  <c:v>10.092000000000001</c:v>
                </c:pt>
                <c:pt idx="9758">
                  <c:v>10.092000000000001</c:v>
                </c:pt>
                <c:pt idx="9759">
                  <c:v>10.092000000000001</c:v>
                </c:pt>
                <c:pt idx="9760">
                  <c:v>10.092000000000001</c:v>
                </c:pt>
                <c:pt idx="9761">
                  <c:v>10.092000000000001</c:v>
                </c:pt>
                <c:pt idx="9762">
                  <c:v>10.124000000000001</c:v>
                </c:pt>
                <c:pt idx="9763">
                  <c:v>10.124000000000001</c:v>
                </c:pt>
                <c:pt idx="9764">
                  <c:v>10.124000000000001</c:v>
                </c:pt>
                <c:pt idx="9765">
                  <c:v>10.124000000000001</c:v>
                </c:pt>
                <c:pt idx="9766">
                  <c:v>10.124000000000001</c:v>
                </c:pt>
                <c:pt idx="9767">
                  <c:v>10.124000000000001</c:v>
                </c:pt>
                <c:pt idx="9768">
                  <c:v>10.124000000000001</c:v>
                </c:pt>
                <c:pt idx="9769">
                  <c:v>10.124000000000001</c:v>
                </c:pt>
                <c:pt idx="9770">
                  <c:v>10.124000000000001</c:v>
                </c:pt>
                <c:pt idx="9771">
                  <c:v>10.124000000000001</c:v>
                </c:pt>
                <c:pt idx="9772">
                  <c:v>10.124000000000001</c:v>
                </c:pt>
                <c:pt idx="9773">
                  <c:v>10.124000000000001</c:v>
                </c:pt>
                <c:pt idx="9774">
                  <c:v>10.124000000000001</c:v>
                </c:pt>
                <c:pt idx="9775">
                  <c:v>10.124000000000001</c:v>
                </c:pt>
                <c:pt idx="9776">
                  <c:v>10.124000000000001</c:v>
                </c:pt>
                <c:pt idx="9777">
                  <c:v>10.124000000000001</c:v>
                </c:pt>
                <c:pt idx="9778">
                  <c:v>10.124000000000001</c:v>
                </c:pt>
                <c:pt idx="9779">
                  <c:v>10.124000000000001</c:v>
                </c:pt>
                <c:pt idx="9780">
                  <c:v>10.124000000000001</c:v>
                </c:pt>
                <c:pt idx="9781">
                  <c:v>10.124000000000001</c:v>
                </c:pt>
                <c:pt idx="9782">
                  <c:v>10.124000000000001</c:v>
                </c:pt>
                <c:pt idx="9783">
                  <c:v>10.124000000000001</c:v>
                </c:pt>
                <c:pt idx="9784">
                  <c:v>10.124000000000001</c:v>
                </c:pt>
                <c:pt idx="9785">
                  <c:v>10.124000000000001</c:v>
                </c:pt>
                <c:pt idx="9786">
                  <c:v>10.124000000000001</c:v>
                </c:pt>
                <c:pt idx="9787">
                  <c:v>10.124000000000001</c:v>
                </c:pt>
                <c:pt idx="9788">
                  <c:v>10.124000000000001</c:v>
                </c:pt>
                <c:pt idx="9789">
                  <c:v>10.124000000000001</c:v>
                </c:pt>
                <c:pt idx="9790">
                  <c:v>10.16</c:v>
                </c:pt>
                <c:pt idx="9791">
                  <c:v>10.16</c:v>
                </c:pt>
                <c:pt idx="9792">
                  <c:v>10.16</c:v>
                </c:pt>
                <c:pt idx="9793">
                  <c:v>10.16</c:v>
                </c:pt>
                <c:pt idx="9794">
                  <c:v>10.16</c:v>
                </c:pt>
                <c:pt idx="9795">
                  <c:v>10.16</c:v>
                </c:pt>
                <c:pt idx="9796">
                  <c:v>10.16</c:v>
                </c:pt>
                <c:pt idx="9797">
                  <c:v>10.16</c:v>
                </c:pt>
                <c:pt idx="9798">
                  <c:v>10.16</c:v>
                </c:pt>
                <c:pt idx="9799">
                  <c:v>10.16</c:v>
                </c:pt>
                <c:pt idx="9800">
                  <c:v>10.16</c:v>
                </c:pt>
                <c:pt idx="9801">
                  <c:v>10.16</c:v>
                </c:pt>
                <c:pt idx="9802">
                  <c:v>10.16</c:v>
                </c:pt>
                <c:pt idx="9803">
                  <c:v>10.16</c:v>
                </c:pt>
                <c:pt idx="9804">
                  <c:v>10.16</c:v>
                </c:pt>
                <c:pt idx="9805">
                  <c:v>10.16</c:v>
                </c:pt>
                <c:pt idx="9806">
                  <c:v>10.16</c:v>
                </c:pt>
                <c:pt idx="9807">
                  <c:v>10.16</c:v>
                </c:pt>
                <c:pt idx="9808">
                  <c:v>10.16</c:v>
                </c:pt>
                <c:pt idx="9809">
                  <c:v>10.16</c:v>
                </c:pt>
                <c:pt idx="9810">
                  <c:v>10.16</c:v>
                </c:pt>
                <c:pt idx="9811">
                  <c:v>10.16</c:v>
                </c:pt>
                <c:pt idx="9812">
                  <c:v>10.16</c:v>
                </c:pt>
                <c:pt idx="9813">
                  <c:v>10.16</c:v>
                </c:pt>
                <c:pt idx="9814">
                  <c:v>10.16</c:v>
                </c:pt>
                <c:pt idx="9815">
                  <c:v>10.16</c:v>
                </c:pt>
                <c:pt idx="9816">
                  <c:v>10.16</c:v>
                </c:pt>
                <c:pt idx="9817">
                  <c:v>10.16</c:v>
                </c:pt>
                <c:pt idx="9818">
                  <c:v>10.16</c:v>
                </c:pt>
                <c:pt idx="9819">
                  <c:v>10.16</c:v>
                </c:pt>
                <c:pt idx="9820">
                  <c:v>10.16</c:v>
                </c:pt>
                <c:pt idx="9821">
                  <c:v>10.164</c:v>
                </c:pt>
                <c:pt idx="9822">
                  <c:v>10.199999999999999</c:v>
                </c:pt>
                <c:pt idx="9823">
                  <c:v>10.199999999999999</c:v>
                </c:pt>
                <c:pt idx="9824">
                  <c:v>10.199999999999999</c:v>
                </c:pt>
                <c:pt idx="9825">
                  <c:v>10.199999999999999</c:v>
                </c:pt>
                <c:pt idx="9826">
                  <c:v>10.199999999999999</c:v>
                </c:pt>
                <c:pt idx="9827">
                  <c:v>10.199999999999999</c:v>
                </c:pt>
                <c:pt idx="9828">
                  <c:v>10.199999999999999</c:v>
                </c:pt>
                <c:pt idx="9829">
                  <c:v>10.199999999999999</c:v>
                </c:pt>
                <c:pt idx="9830">
                  <c:v>10.199999999999999</c:v>
                </c:pt>
                <c:pt idx="9831">
                  <c:v>10.199999999999999</c:v>
                </c:pt>
                <c:pt idx="9832">
                  <c:v>10.199999999999999</c:v>
                </c:pt>
                <c:pt idx="9833">
                  <c:v>10.199999999999999</c:v>
                </c:pt>
                <c:pt idx="9834">
                  <c:v>10.199999999999999</c:v>
                </c:pt>
                <c:pt idx="9835">
                  <c:v>10.199999999999999</c:v>
                </c:pt>
                <c:pt idx="9836">
                  <c:v>10.199999999999999</c:v>
                </c:pt>
                <c:pt idx="9837">
                  <c:v>10.199999999999999</c:v>
                </c:pt>
                <c:pt idx="9838">
                  <c:v>10.199999999999999</c:v>
                </c:pt>
                <c:pt idx="9839">
                  <c:v>10.199999999999999</c:v>
                </c:pt>
                <c:pt idx="9840">
                  <c:v>10.199999999999999</c:v>
                </c:pt>
                <c:pt idx="9841">
                  <c:v>10.199999999999999</c:v>
                </c:pt>
                <c:pt idx="9842">
                  <c:v>10.199999999999999</c:v>
                </c:pt>
                <c:pt idx="9843">
                  <c:v>10.199999999999999</c:v>
                </c:pt>
                <c:pt idx="9844">
                  <c:v>10.199999999999999</c:v>
                </c:pt>
                <c:pt idx="9845">
                  <c:v>10.199999999999999</c:v>
                </c:pt>
                <c:pt idx="9846">
                  <c:v>10.199999999999999</c:v>
                </c:pt>
                <c:pt idx="9847">
                  <c:v>10.199999999999999</c:v>
                </c:pt>
                <c:pt idx="9848">
                  <c:v>10.199999999999999</c:v>
                </c:pt>
                <c:pt idx="9849">
                  <c:v>10.199999999999999</c:v>
                </c:pt>
                <c:pt idx="9850">
                  <c:v>10.199999999999999</c:v>
                </c:pt>
                <c:pt idx="9851">
                  <c:v>10.199999999999999</c:v>
                </c:pt>
                <c:pt idx="9852">
                  <c:v>10.199999999999999</c:v>
                </c:pt>
                <c:pt idx="9853">
                  <c:v>10.199999999999999</c:v>
                </c:pt>
                <c:pt idx="9854">
                  <c:v>10.199999999999999</c:v>
                </c:pt>
                <c:pt idx="9855">
                  <c:v>10.222</c:v>
                </c:pt>
                <c:pt idx="9856">
                  <c:v>10.234</c:v>
                </c:pt>
                <c:pt idx="9857">
                  <c:v>10.234</c:v>
                </c:pt>
                <c:pt idx="9858">
                  <c:v>10.234</c:v>
                </c:pt>
                <c:pt idx="9859">
                  <c:v>10.234</c:v>
                </c:pt>
                <c:pt idx="9860">
                  <c:v>10.234</c:v>
                </c:pt>
                <c:pt idx="9861">
                  <c:v>10.234</c:v>
                </c:pt>
                <c:pt idx="9862">
                  <c:v>10.234</c:v>
                </c:pt>
                <c:pt idx="9863">
                  <c:v>10.234</c:v>
                </c:pt>
                <c:pt idx="9864">
                  <c:v>10.234</c:v>
                </c:pt>
                <c:pt idx="9865">
                  <c:v>10.234</c:v>
                </c:pt>
                <c:pt idx="9866">
                  <c:v>10.234</c:v>
                </c:pt>
                <c:pt idx="9867">
                  <c:v>10.234</c:v>
                </c:pt>
                <c:pt idx="9868">
                  <c:v>10.234</c:v>
                </c:pt>
                <c:pt idx="9869">
                  <c:v>10.234</c:v>
                </c:pt>
                <c:pt idx="9870">
                  <c:v>10.234</c:v>
                </c:pt>
                <c:pt idx="9871">
                  <c:v>10.234</c:v>
                </c:pt>
                <c:pt idx="9872">
                  <c:v>10.234</c:v>
                </c:pt>
                <c:pt idx="9873">
                  <c:v>10.234</c:v>
                </c:pt>
                <c:pt idx="9874">
                  <c:v>10.234</c:v>
                </c:pt>
                <c:pt idx="9875">
                  <c:v>10.234</c:v>
                </c:pt>
                <c:pt idx="9876">
                  <c:v>10.234</c:v>
                </c:pt>
                <c:pt idx="9877">
                  <c:v>10.234</c:v>
                </c:pt>
                <c:pt idx="9878">
                  <c:v>10.234</c:v>
                </c:pt>
                <c:pt idx="9879">
                  <c:v>10.234</c:v>
                </c:pt>
                <c:pt idx="9880">
                  <c:v>10.234</c:v>
                </c:pt>
                <c:pt idx="9881">
                  <c:v>10.234</c:v>
                </c:pt>
                <c:pt idx="9882">
                  <c:v>10.234</c:v>
                </c:pt>
                <c:pt idx="9883">
                  <c:v>10.234</c:v>
                </c:pt>
                <c:pt idx="9884">
                  <c:v>10.252000000000001</c:v>
                </c:pt>
                <c:pt idx="9885">
                  <c:v>10.263999999999999</c:v>
                </c:pt>
                <c:pt idx="9886">
                  <c:v>10.263999999999999</c:v>
                </c:pt>
                <c:pt idx="9887">
                  <c:v>10.263999999999999</c:v>
                </c:pt>
                <c:pt idx="9888">
                  <c:v>10.263999999999999</c:v>
                </c:pt>
                <c:pt idx="9889">
                  <c:v>10.263999999999999</c:v>
                </c:pt>
                <c:pt idx="9890">
                  <c:v>10.263999999999999</c:v>
                </c:pt>
                <c:pt idx="9891">
                  <c:v>10.263999999999999</c:v>
                </c:pt>
                <c:pt idx="9892">
                  <c:v>10.263999999999999</c:v>
                </c:pt>
                <c:pt idx="9893">
                  <c:v>10.263999999999999</c:v>
                </c:pt>
                <c:pt idx="9894">
                  <c:v>10.263999999999999</c:v>
                </c:pt>
                <c:pt idx="9895">
                  <c:v>10.263999999999999</c:v>
                </c:pt>
                <c:pt idx="9896">
                  <c:v>10.263999999999999</c:v>
                </c:pt>
                <c:pt idx="9897">
                  <c:v>10.263999999999999</c:v>
                </c:pt>
                <c:pt idx="9898">
                  <c:v>10.263999999999999</c:v>
                </c:pt>
                <c:pt idx="9899">
                  <c:v>10.263999999999999</c:v>
                </c:pt>
                <c:pt idx="9900">
                  <c:v>10.263999999999999</c:v>
                </c:pt>
                <c:pt idx="9901">
                  <c:v>10.263999999999999</c:v>
                </c:pt>
                <c:pt idx="9902">
                  <c:v>10.263999999999999</c:v>
                </c:pt>
                <c:pt idx="9903">
                  <c:v>10.263999999999999</c:v>
                </c:pt>
                <c:pt idx="9904">
                  <c:v>10.263999999999999</c:v>
                </c:pt>
                <c:pt idx="9905">
                  <c:v>10.263999999999999</c:v>
                </c:pt>
                <c:pt idx="9906">
                  <c:v>10.263999999999999</c:v>
                </c:pt>
                <c:pt idx="9907">
                  <c:v>10.263999999999999</c:v>
                </c:pt>
                <c:pt idx="9908">
                  <c:v>10.263999999999999</c:v>
                </c:pt>
                <c:pt idx="9909">
                  <c:v>10.263999999999999</c:v>
                </c:pt>
                <c:pt idx="9910">
                  <c:v>10.295999999999999</c:v>
                </c:pt>
                <c:pt idx="9911">
                  <c:v>10.305999999999999</c:v>
                </c:pt>
                <c:pt idx="9912">
                  <c:v>10.305999999999999</c:v>
                </c:pt>
                <c:pt idx="9913">
                  <c:v>10.305999999999999</c:v>
                </c:pt>
                <c:pt idx="9914">
                  <c:v>10.305999999999999</c:v>
                </c:pt>
                <c:pt idx="9915">
                  <c:v>10.305999999999999</c:v>
                </c:pt>
                <c:pt idx="9916">
                  <c:v>10.305999999999999</c:v>
                </c:pt>
                <c:pt idx="9917">
                  <c:v>10.305999999999999</c:v>
                </c:pt>
                <c:pt idx="9918">
                  <c:v>10.305999999999999</c:v>
                </c:pt>
                <c:pt idx="9919">
                  <c:v>10.305999999999999</c:v>
                </c:pt>
                <c:pt idx="9920">
                  <c:v>10.305999999999999</c:v>
                </c:pt>
                <c:pt idx="9921">
                  <c:v>10.305999999999999</c:v>
                </c:pt>
                <c:pt idx="9922">
                  <c:v>10.305999999999999</c:v>
                </c:pt>
                <c:pt idx="9923">
                  <c:v>10.305999999999999</c:v>
                </c:pt>
                <c:pt idx="9924">
                  <c:v>10.305999999999999</c:v>
                </c:pt>
                <c:pt idx="9925">
                  <c:v>10.305999999999999</c:v>
                </c:pt>
                <c:pt idx="9926">
                  <c:v>10.305999999999999</c:v>
                </c:pt>
                <c:pt idx="9927">
                  <c:v>10.305999999999999</c:v>
                </c:pt>
                <c:pt idx="9928">
                  <c:v>10.305999999999999</c:v>
                </c:pt>
                <c:pt idx="9929">
                  <c:v>10.305999999999999</c:v>
                </c:pt>
                <c:pt idx="9930">
                  <c:v>10.305999999999999</c:v>
                </c:pt>
                <c:pt idx="9931">
                  <c:v>10.305999999999999</c:v>
                </c:pt>
                <c:pt idx="9932">
                  <c:v>10.305999999999999</c:v>
                </c:pt>
                <c:pt idx="9933">
                  <c:v>10.305999999999999</c:v>
                </c:pt>
                <c:pt idx="9934">
                  <c:v>10.305999999999999</c:v>
                </c:pt>
                <c:pt idx="9935">
                  <c:v>10.305999999999999</c:v>
                </c:pt>
                <c:pt idx="9936">
                  <c:v>10.305999999999999</c:v>
                </c:pt>
                <c:pt idx="9937">
                  <c:v>10.305999999999999</c:v>
                </c:pt>
                <c:pt idx="9938">
                  <c:v>10.305999999999999</c:v>
                </c:pt>
                <c:pt idx="9939">
                  <c:v>10.305999999999999</c:v>
                </c:pt>
                <c:pt idx="9940">
                  <c:v>10.305999999999999</c:v>
                </c:pt>
                <c:pt idx="9941">
                  <c:v>10.305999999999999</c:v>
                </c:pt>
                <c:pt idx="9942">
                  <c:v>10.305999999999999</c:v>
                </c:pt>
                <c:pt idx="9943">
                  <c:v>10.305999999999999</c:v>
                </c:pt>
                <c:pt idx="9944">
                  <c:v>10.305999999999999</c:v>
                </c:pt>
                <c:pt idx="9945">
                  <c:v>10.305999999999999</c:v>
                </c:pt>
                <c:pt idx="9946">
                  <c:v>10.305999999999999</c:v>
                </c:pt>
                <c:pt idx="9947">
                  <c:v>10.342000000000001</c:v>
                </c:pt>
                <c:pt idx="9948">
                  <c:v>10.343999999999999</c:v>
                </c:pt>
                <c:pt idx="9949">
                  <c:v>10.343999999999999</c:v>
                </c:pt>
                <c:pt idx="9950">
                  <c:v>10.343999999999999</c:v>
                </c:pt>
                <c:pt idx="9951">
                  <c:v>10.343999999999999</c:v>
                </c:pt>
                <c:pt idx="9952">
                  <c:v>10.343999999999999</c:v>
                </c:pt>
                <c:pt idx="9953">
                  <c:v>10.343999999999999</c:v>
                </c:pt>
                <c:pt idx="9954">
                  <c:v>10.343999999999999</c:v>
                </c:pt>
                <c:pt idx="9955">
                  <c:v>10.343999999999999</c:v>
                </c:pt>
                <c:pt idx="9956">
                  <c:v>10.343999999999999</c:v>
                </c:pt>
                <c:pt idx="9957">
                  <c:v>10.343999999999999</c:v>
                </c:pt>
                <c:pt idx="9958">
                  <c:v>10.343999999999999</c:v>
                </c:pt>
                <c:pt idx="9959">
                  <c:v>10.343999999999999</c:v>
                </c:pt>
                <c:pt idx="9960">
                  <c:v>10.343999999999999</c:v>
                </c:pt>
                <c:pt idx="9961">
                  <c:v>10.343999999999999</c:v>
                </c:pt>
                <c:pt idx="9962">
                  <c:v>10.343999999999999</c:v>
                </c:pt>
                <c:pt idx="9963">
                  <c:v>10.343999999999999</c:v>
                </c:pt>
                <c:pt idx="9964">
                  <c:v>10.343999999999999</c:v>
                </c:pt>
                <c:pt idx="9965">
                  <c:v>10.343999999999999</c:v>
                </c:pt>
                <c:pt idx="9966">
                  <c:v>10.343999999999999</c:v>
                </c:pt>
                <c:pt idx="9967">
                  <c:v>10.343999999999999</c:v>
                </c:pt>
                <c:pt idx="9968">
                  <c:v>10.343999999999999</c:v>
                </c:pt>
                <c:pt idx="9969">
                  <c:v>10.343999999999999</c:v>
                </c:pt>
                <c:pt idx="9970">
                  <c:v>10.343999999999999</c:v>
                </c:pt>
                <c:pt idx="9971">
                  <c:v>10.343999999999999</c:v>
                </c:pt>
                <c:pt idx="9972">
                  <c:v>10.343999999999999</c:v>
                </c:pt>
                <c:pt idx="9973">
                  <c:v>10.343999999999999</c:v>
                </c:pt>
                <c:pt idx="9974">
                  <c:v>10.343999999999999</c:v>
                </c:pt>
                <c:pt idx="9975">
                  <c:v>10.343999999999999</c:v>
                </c:pt>
                <c:pt idx="9976">
                  <c:v>10.343999999999999</c:v>
                </c:pt>
                <c:pt idx="9977">
                  <c:v>10.343999999999999</c:v>
                </c:pt>
                <c:pt idx="9978">
                  <c:v>10.343999999999999</c:v>
                </c:pt>
                <c:pt idx="9979">
                  <c:v>10.343999999999999</c:v>
                </c:pt>
                <c:pt idx="9980">
                  <c:v>10.36</c:v>
                </c:pt>
                <c:pt idx="9981">
                  <c:v>10.378</c:v>
                </c:pt>
                <c:pt idx="9982">
                  <c:v>10.378</c:v>
                </c:pt>
                <c:pt idx="9983">
                  <c:v>10.378</c:v>
                </c:pt>
                <c:pt idx="9984">
                  <c:v>10.378</c:v>
                </c:pt>
                <c:pt idx="9985">
                  <c:v>10.378</c:v>
                </c:pt>
                <c:pt idx="9986">
                  <c:v>10.378</c:v>
                </c:pt>
                <c:pt idx="9987">
                  <c:v>10.378</c:v>
                </c:pt>
                <c:pt idx="9988">
                  <c:v>10.378</c:v>
                </c:pt>
                <c:pt idx="9989">
                  <c:v>10.378</c:v>
                </c:pt>
                <c:pt idx="9990">
                  <c:v>10.378</c:v>
                </c:pt>
                <c:pt idx="9991">
                  <c:v>10.378</c:v>
                </c:pt>
                <c:pt idx="9992">
                  <c:v>10.378</c:v>
                </c:pt>
                <c:pt idx="9993">
                  <c:v>10.378</c:v>
                </c:pt>
                <c:pt idx="9994">
                  <c:v>10.378</c:v>
                </c:pt>
                <c:pt idx="9995">
                  <c:v>10.378</c:v>
                </c:pt>
                <c:pt idx="9996">
                  <c:v>10.378</c:v>
                </c:pt>
                <c:pt idx="9997">
                  <c:v>10.378</c:v>
                </c:pt>
                <c:pt idx="9998">
                  <c:v>10.378</c:v>
                </c:pt>
                <c:pt idx="9999">
                  <c:v>10.378</c:v>
                </c:pt>
                <c:pt idx="10000">
                  <c:v>10.378</c:v>
                </c:pt>
                <c:pt idx="10001">
                  <c:v>10.378</c:v>
                </c:pt>
                <c:pt idx="10002">
                  <c:v>10.378</c:v>
                </c:pt>
                <c:pt idx="10003">
                  <c:v>10.378</c:v>
                </c:pt>
                <c:pt idx="10004">
                  <c:v>10.378</c:v>
                </c:pt>
                <c:pt idx="10005">
                  <c:v>10.378</c:v>
                </c:pt>
                <c:pt idx="10006">
                  <c:v>10.378</c:v>
                </c:pt>
                <c:pt idx="10007">
                  <c:v>10.378</c:v>
                </c:pt>
                <c:pt idx="10008">
                  <c:v>10.378</c:v>
                </c:pt>
                <c:pt idx="10009">
                  <c:v>10.378</c:v>
                </c:pt>
                <c:pt idx="10010">
                  <c:v>10.378</c:v>
                </c:pt>
                <c:pt idx="10011">
                  <c:v>10.412000000000001</c:v>
                </c:pt>
                <c:pt idx="10012">
                  <c:v>10.412000000000001</c:v>
                </c:pt>
                <c:pt idx="10013">
                  <c:v>10.412000000000001</c:v>
                </c:pt>
                <c:pt idx="10014">
                  <c:v>10.412000000000001</c:v>
                </c:pt>
                <c:pt idx="10015">
                  <c:v>10.412000000000001</c:v>
                </c:pt>
                <c:pt idx="10016">
                  <c:v>10.412000000000001</c:v>
                </c:pt>
                <c:pt idx="10017">
                  <c:v>10.412000000000001</c:v>
                </c:pt>
                <c:pt idx="10018">
                  <c:v>10.412000000000001</c:v>
                </c:pt>
                <c:pt idx="10019">
                  <c:v>10.412000000000001</c:v>
                </c:pt>
                <c:pt idx="10020">
                  <c:v>10.412000000000001</c:v>
                </c:pt>
                <c:pt idx="10021">
                  <c:v>10.412000000000001</c:v>
                </c:pt>
                <c:pt idx="10022">
                  <c:v>10.412000000000001</c:v>
                </c:pt>
                <c:pt idx="10023">
                  <c:v>10.412000000000001</c:v>
                </c:pt>
                <c:pt idx="10024">
                  <c:v>10.412000000000001</c:v>
                </c:pt>
                <c:pt idx="10025">
                  <c:v>10.412000000000001</c:v>
                </c:pt>
                <c:pt idx="10026">
                  <c:v>10.412000000000001</c:v>
                </c:pt>
                <c:pt idx="10027">
                  <c:v>10.412000000000001</c:v>
                </c:pt>
                <c:pt idx="10028">
                  <c:v>10.412000000000001</c:v>
                </c:pt>
                <c:pt idx="10029">
                  <c:v>10.412000000000001</c:v>
                </c:pt>
                <c:pt idx="10030">
                  <c:v>10.412000000000001</c:v>
                </c:pt>
                <c:pt idx="10031">
                  <c:v>10.412000000000001</c:v>
                </c:pt>
                <c:pt idx="10032">
                  <c:v>10.412000000000001</c:v>
                </c:pt>
                <c:pt idx="10033">
                  <c:v>10.412000000000001</c:v>
                </c:pt>
                <c:pt idx="10034">
                  <c:v>10.412000000000001</c:v>
                </c:pt>
                <c:pt idx="10035">
                  <c:v>10.412000000000001</c:v>
                </c:pt>
                <c:pt idx="10036">
                  <c:v>10.412000000000001</c:v>
                </c:pt>
                <c:pt idx="10037">
                  <c:v>10.412000000000001</c:v>
                </c:pt>
                <c:pt idx="10038">
                  <c:v>10.412000000000001</c:v>
                </c:pt>
                <c:pt idx="10039">
                  <c:v>10.412000000000001</c:v>
                </c:pt>
                <c:pt idx="10040">
                  <c:v>10.412000000000001</c:v>
                </c:pt>
                <c:pt idx="10041">
                  <c:v>10.442</c:v>
                </c:pt>
                <c:pt idx="10042">
                  <c:v>10.442</c:v>
                </c:pt>
                <c:pt idx="10043">
                  <c:v>10.442</c:v>
                </c:pt>
                <c:pt idx="10044">
                  <c:v>10.442</c:v>
                </c:pt>
                <c:pt idx="10045">
                  <c:v>10.442</c:v>
                </c:pt>
                <c:pt idx="10046">
                  <c:v>10.442</c:v>
                </c:pt>
                <c:pt idx="10047">
                  <c:v>10.442</c:v>
                </c:pt>
                <c:pt idx="10048">
                  <c:v>10.442</c:v>
                </c:pt>
                <c:pt idx="10049">
                  <c:v>10.442</c:v>
                </c:pt>
                <c:pt idx="10050">
                  <c:v>10.442</c:v>
                </c:pt>
                <c:pt idx="10051">
                  <c:v>10.442</c:v>
                </c:pt>
                <c:pt idx="10052">
                  <c:v>10.442</c:v>
                </c:pt>
                <c:pt idx="10053">
                  <c:v>10.442</c:v>
                </c:pt>
                <c:pt idx="10054">
                  <c:v>10.442</c:v>
                </c:pt>
                <c:pt idx="10055">
                  <c:v>10.442</c:v>
                </c:pt>
                <c:pt idx="10056">
                  <c:v>10.442</c:v>
                </c:pt>
                <c:pt idx="10057">
                  <c:v>10.442</c:v>
                </c:pt>
                <c:pt idx="10058">
                  <c:v>10.442</c:v>
                </c:pt>
                <c:pt idx="10059">
                  <c:v>10.442</c:v>
                </c:pt>
                <c:pt idx="10060">
                  <c:v>10.442</c:v>
                </c:pt>
                <c:pt idx="10061">
                  <c:v>10.442</c:v>
                </c:pt>
                <c:pt idx="10062">
                  <c:v>10.442</c:v>
                </c:pt>
                <c:pt idx="10063">
                  <c:v>10.442</c:v>
                </c:pt>
                <c:pt idx="10064">
                  <c:v>10.442</c:v>
                </c:pt>
                <c:pt idx="10065">
                  <c:v>10.442</c:v>
                </c:pt>
                <c:pt idx="10066">
                  <c:v>10.442</c:v>
                </c:pt>
                <c:pt idx="10067">
                  <c:v>10.442</c:v>
                </c:pt>
                <c:pt idx="10068">
                  <c:v>10.47</c:v>
                </c:pt>
                <c:pt idx="10069">
                  <c:v>10.47</c:v>
                </c:pt>
                <c:pt idx="10070">
                  <c:v>10.47</c:v>
                </c:pt>
                <c:pt idx="10071">
                  <c:v>10.47</c:v>
                </c:pt>
                <c:pt idx="10072">
                  <c:v>10.47</c:v>
                </c:pt>
                <c:pt idx="10073">
                  <c:v>10.47</c:v>
                </c:pt>
                <c:pt idx="10074">
                  <c:v>10.47</c:v>
                </c:pt>
                <c:pt idx="10075">
                  <c:v>10.47</c:v>
                </c:pt>
                <c:pt idx="10076">
                  <c:v>10.47</c:v>
                </c:pt>
                <c:pt idx="10077">
                  <c:v>10.47</c:v>
                </c:pt>
                <c:pt idx="10078">
                  <c:v>10.47</c:v>
                </c:pt>
                <c:pt idx="10079">
                  <c:v>10.47</c:v>
                </c:pt>
                <c:pt idx="10080">
                  <c:v>10.47</c:v>
                </c:pt>
                <c:pt idx="10081">
                  <c:v>10.47</c:v>
                </c:pt>
                <c:pt idx="10082">
                  <c:v>10.47</c:v>
                </c:pt>
                <c:pt idx="10083">
                  <c:v>10.47</c:v>
                </c:pt>
                <c:pt idx="10084">
                  <c:v>10.47</c:v>
                </c:pt>
                <c:pt idx="10085">
                  <c:v>10.47</c:v>
                </c:pt>
                <c:pt idx="10086">
                  <c:v>10.47</c:v>
                </c:pt>
                <c:pt idx="10087">
                  <c:v>10.47</c:v>
                </c:pt>
                <c:pt idx="10088">
                  <c:v>10.47</c:v>
                </c:pt>
                <c:pt idx="10089">
                  <c:v>10.47</c:v>
                </c:pt>
                <c:pt idx="10090">
                  <c:v>10.47</c:v>
                </c:pt>
                <c:pt idx="10091">
                  <c:v>10.47</c:v>
                </c:pt>
                <c:pt idx="10092">
                  <c:v>10.47</c:v>
                </c:pt>
                <c:pt idx="10093">
                  <c:v>10.49</c:v>
                </c:pt>
                <c:pt idx="10094">
                  <c:v>10.494</c:v>
                </c:pt>
                <c:pt idx="10095">
                  <c:v>10.494</c:v>
                </c:pt>
                <c:pt idx="10096">
                  <c:v>10.494</c:v>
                </c:pt>
                <c:pt idx="10097">
                  <c:v>10.494</c:v>
                </c:pt>
                <c:pt idx="10098">
                  <c:v>10.494</c:v>
                </c:pt>
                <c:pt idx="10099">
                  <c:v>10.494</c:v>
                </c:pt>
                <c:pt idx="10100">
                  <c:v>10.494</c:v>
                </c:pt>
                <c:pt idx="10101">
                  <c:v>10.494</c:v>
                </c:pt>
                <c:pt idx="10102">
                  <c:v>10.494</c:v>
                </c:pt>
                <c:pt idx="10103">
                  <c:v>10.494</c:v>
                </c:pt>
                <c:pt idx="10104">
                  <c:v>10.494</c:v>
                </c:pt>
                <c:pt idx="10105">
                  <c:v>10.494</c:v>
                </c:pt>
                <c:pt idx="10106">
                  <c:v>10.494</c:v>
                </c:pt>
                <c:pt idx="10107">
                  <c:v>10.494</c:v>
                </c:pt>
                <c:pt idx="10108">
                  <c:v>10.494</c:v>
                </c:pt>
                <c:pt idx="10109">
                  <c:v>10.494</c:v>
                </c:pt>
                <c:pt idx="10110">
                  <c:v>10.494</c:v>
                </c:pt>
                <c:pt idx="10111">
                  <c:v>10.494</c:v>
                </c:pt>
                <c:pt idx="10112">
                  <c:v>10.494</c:v>
                </c:pt>
                <c:pt idx="10113">
                  <c:v>10.494</c:v>
                </c:pt>
                <c:pt idx="10114">
                  <c:v>10.523999999999999</c:v>
                </c:pt>
                <c:pt idx="10115">
                  <c:v>10.523999999999999</c:v>
                </c:pt>
                <c:pt idx="10116">
                  <c:v>10.523999999999999</c:v>
                </c:pt>
                <c:pt idx="10117">
                  <c:v>10.523999999999999</c:v>
                </c:pt>
                <c:pt idx="10118">
                  <c:v>10.523999999999999</c:v>
                </c:pt>
                <c:pt idx="10119">
                  <c:v>10.523999999999999</c:v>
                </c:pt>
                <c:pt idx="10120">
                  <c:v>10.523999999999999</c:v>
                </c:pt>
                <c:pt idx="10121">
                  <c:v>10.523999999999999</c:v>
                </c:pt>
                <c:pt idx="10122">
                  <c:v>10.523999999999999</c:v>
                </c:pt>
                <c:pt idx="10123">
                  <c:v>10.523999999999999</c:v>
                </c:pt>
                <c:pt idx="10124">
                  <c:v>10.523999999999999</c:v>
                </c:pt>
                <c:pt idx="10125">
                  <c:v>10.523999999999999</c:v>
                </c:pt>
                <c:pt idx="10126">
                  <c:v>10.523999999999999</c:v>
                </c:pt>
                <c:pt idx="10127">
                  <c:v>10.523999999999999</c:v>
                </c:pt>
                <c:pt idx="10128">
                  <c:v>10.523999999999999</c:v>
                </c:pt>
                <c:pt idx="10129">
                  <c:v>10.523999999999999</c:v>
                </c:pt>
                <c:pt idx="10130">
                  <c:v>10.523999999999999</c:v>
                </c:pt>
                <c:pt idx="10131">
                  <c:v>10.523999999999999</c:v>
                </c:pt>
                <c:pt idx="10132">
                  <c:v>10.523999999999999</c:v>
                </c:pt>
                <c:pt idx="10133">
                  <c:v>10.523999999999999</c:v>
                </c:pt>
                <c:pt idx="10134">
                  <c:v>10.523999999999999</c:v>
                </c:pt>
                <c:pt idx="10135">
                  <c:v>10.523999999999999</c:v>
                </c:pt>
                <c:pt idx="10136">
                  <c:v>10.523999999999999</c:v>
                </c:pt>
                <c:pt idx="10137">
                  <c:v>10.523999999999999</c:v>
                </c:pt>
                <c:pt idx="10138">
                  <c:v>10.523999999999999</c:v>
                </c:pt>
                <c:pt idx="10139">
                  <c:v>10.523999999999999</c:v>
                </c:pt>
                <c:pt idx="10140">
                  <c:v>10.523999999999999</c:v>
                </c:pt>
                <c:pt idx="10141">
                  <c:v>10.523999999999999</c:v>
                </c:pt>
                <c:pt idx="10142">
                  <c:v>10.523999999999999</c:v>
                </c:pt>
                <c:pt idx="10143">
                  <c:v>10.554</c:v>
                </c:pt>
                <c:pt idx="10144">
                  <c:v>10.558</c:v>
                </c:pt>
                <c:pt idx="10145">
                  <c:v>10.558</c:v>
                </c:pt>
                <c:pt idx="10146">
                  <c:v>10.558</c:v>
                </c:pt>
                <c:pt idx="10147">
                  <c:v>10.558</c:v>
                </c:pt>
                <c:pt idx="10148">
                  <c:v>10.558</c:v>
                </c:pt>
                <c:pt idx="10149">
                  <c:v>10.558</c:v>
                </c:pt>
                <c:pt idx="10150">
                  <c:v>10.558</c:v>
                </c:pt>
                <c:pt idx="10151">
                  <c:v>10.558</c:v>
                </c:pt>
                <c:pt idx="10152">
                  <c:v>10.558</c:v>
                </c:pt>
                <c:pt idx="10153">
                  <c:v>10.558</c:v>
                </c:pt>
                <c:pt idx="10154">
                  <c:v>10.558</c:v>
                </c:pt>
                <c:pt idx="10155">
                  <c:v>10.558</c:v>
                </c:pt>
                <c:pt idx="10156">
                  <c:v>10.558</c:v>
                </c:pt>
                <c:pt idx="10157">
                  <c:v>10.558</c:v>
                </c:pt>
                <c:pt idx="10158">
                  <c:v>10.558</c:v>
                </c:pt>
                <c:pt idx="10159">
                  <c:v>10.558</c:v>
                </c:pt>
                <c:pt idx="10160">
                  <c:v>10.558</c:v>
                </c:pt>
                <c:pt idx="10161">
                  <c:v>10.558</c:v>
                </c:pt>
                <c:pt idx="10162">
                  <c:v>10.558</c:v>
                </c:pt>
                <c:pt idx="10163">
                  <c:v>10.558</c:v>
                </c:pt>
                <c:pt idx="10164">
                  <c:v>10.558</c:v>
                </c:pt>
                <c:pt idx="10165">
                  <c:v>10.558</c:v>
                </c:pt>
                <c:pt idx="10166">
                  <c:v>10.558</c:v>
                </c:pt>
                <c:pt idx="10167">
                  <c:v>10.558</c:v>
                </c:pt>
                <c:pt idx="10168">
                  <c:v>10.558</c:v>
                </c:pt>
                <c:pt idx="10169">
                  <c:v>10.558</c:v>
                </c:pt>
                <c:pt idx="10170">
                  <c:v>10.558</c:v>
                </c:pt>
                <c:pt idx="10171">
                  <c:v>10.558</c:v>
                </c:pt>
                <c:pt idx="10172">
                  <c:v>10.558</c:v>
                </c:pt>
                <c:pt idx="10173">
                  <c:v>10.56</c:v>
                </c:pt>
                <c:pt idx="10174">
                  <c:v>10.598000000000001</c:v>
                </c:pt>
                <c:pt idx="10175">
                  <c:v>10.598000000000001</c:v>
                </c:pt>
                <c:pt idx="10176">
                  <c:v>10.598000000000001</c:v>
                </c:pt>
                <c:pt idx="10177">
                  <c:v>10.598000000000001</c:v>
                </c:pt>
                <c:pt idx="10178">
                  <c:v>10.598000000000001</c:v>
                </c:pt>
                <c:pt idx="10179">
                  <c:v>10.598000000000001</c:v>
                </c:pt>
                <c:pt idx="10180">
                  <c:v>10.598000000000001</c:v>
                </c:pt>
                <c:pt idx="10181">
                  <c:v>10.598000000000001</c:v>
                </c:pt>
                <c:pt idx="10182">
                  <c:v>10.598000000000001</c:v>
                </c:pt>
                <c:pt idx="10183">
                  <c:v>10.598000000000001</c:v>
                </c:pt>
                <c:pt idx="10184">
                  <c:v>10.598000000000001</c:v>
                </c:pt>
                <c:pt idx="10185">
                  <c:v>10.598000000000001</c:v>
                </c:pt>
                <c:pt idx="10186">
                  <c:v>10.598000000000001</c:v>
                </c:pt>
                <c:pt idx="10187">
                  <c:v>10.598000000000001</c:v>
                </c:pt>
                <c:pt idx="10188">
                  <c:v>10.598000000000001</c:v>
                </c:pt>
                <c:pt idx="10189">
                  <c:v>10.598000000000001</c:v>
                </c:pt>
                <c:pt idx="10190">
                  <c:v>10.598000000000001</c:v>
                </c:pt>
                <c:pt idx="10191">
                  <c:v>10.598000000000001</c:v>
                </c:pt>
                <c:pt idx="10192">
                  <c:v>10.598000000000001</c:v>
                </c:pt>
                <c:pt idx="10193">
                  <c:v>10.598000000000001</c:v>
                </c:pt>
                <c:pt idx="10194">
                  <c:v>10.598000000000001</c:v>
                </c:pt>
                <c:pt idx="10195">
                  <c:v>10.598000000000001</c:v>
                </c:pt>
                <c:pt idx="10196">
                  <c:v>10.598000000000001</c:v>
                </c:pt>
                <c:pt idx="10197">
                  <c:v>10.598000000000001</c:v>
                </c:pt>
                <c:pt idx="10198">
                  <c:v>10.598000000000001</c:v>
                </c:pt>
                <c:pt idx="10199">
                  <c:v>10.598000000000001</c:v>
                </c:pt>
                <c:pt idx="10200">
                  <c:v>10.598000000000001</c:v>
                </c:pt>
                <c:pt idx="10201">
                  <c:v>10.598000000000001</c:v>
                </c:pt>
                <c:pt idx="10202">
                  <c:v>10.598000000000001</c:v>
                </c:pt>
                <c:pt idx="10203">
                  <c:v>10.598000000000001</c:v>
                </c:pt>
                <c:pt idx="10204">
                  <c:v>10.598000000000001</c:v>
                </c:pt>
                <c:pt idx="10205">
                  <c:v>10.598000000000001</c:v>
                </c:pt>
                <c:pt idx="10206">
                  <c:v>10.598000000000001</c:v>
                </c:pt>
                <c:pt idx="10207">
                  <c:v>10.598000000000001</c:v>
                </c:pt>
                <c:pt idx="10208">
                  <c:v>10.598000000000001</c:v>
                </c:pt>
                <c:pt idx="10209">
                  <c:v>10.618</c:v>
                </c:pt>
                <c:pt idx="10210">
                  <c:v>10.638</c:v>
                </c:pt>
                <c:pt idx="10211">
                  <c:v>10.638</c:v>
                </c:pt>
                <c:pt idx="10212">
                  <c:v>10.638</c:v>
                </c:pt>
                <c:pt idx="10213">
                  <c:v>10.638</c:v>
                </c:pt>
                <c:pt idx="10214">
                  <c:v>10.638</c:v>
                </c:pt>
                <c:pt idx="10215">
                  <c:v>10.638</c:v>
                </c:pt>
                <c:pt idx="10216">
                  <c:v>10.638</c:v>
                </c:pt>
                <c:pt idx="10217">
                  <c:v>10.638</c:v>
                </c:pt>
                <c:pt idx="10218">
                  <c:v>10.638</c:v>
                </c:pt>
                <c:pt idx="10219">
                  <c:v>10.638</c:v>
                </c:pt>
                <c:pt idx="10220">
                  <c:v>10.638</c:v>
                </c:pt>
                <c:pt idx="10221">
                  <c:v>10.638</c:v>
                </c:pt>
                <c:pt idx="10222">
                  <c:v>10.638</c:v>
                </c:pt>
                <c:pt idx="10223">
                  <c:v>10.638</c:v>
                </c:pt>
                <c:pt idx="10224">
                  <c:v>10.638</c:v>
                </c:pt>
                <c:pt idx="10225">
                  <c:v>10.638</c:v>
                </c:pt>
                <c:pt idx="10226">
                  <c:v>10.638</c:v>
                </c:pt>
                <c:pt idx="10227">
                  <c:v>10.638</c:v>
                </c:pt>
                <c:pt idx="10228">
                  <c:v>10.638</c:v>
                </c:pt>
                <c:pt idx="10229">
                  <c:v>10.638</c:v>
                </c:pt>
                <c:pt idx="10230">
                  <c:v>10.638</c:v>
                </c:pt>
                <c:pt idx="10231">
                  <c:v>10.638</c:v>
                </c:pt>
                <c:pt idx="10232">
                  <c:v>10.638</c:v>
                </c:pt>
                <c:pt idx="10233">
                  <c:v>10.638</c:v>
                </c:pt>
                <c:pt idx="10234">
                  <c:v>10.638</c:v>
                </c:pt>
                <c:pt idx="10235">
                  <c:v>10.638</c:v>
                </c:pt>
                <c:pt idx="10236">
                  <c:v>10.638</c:v>
                </c:pt>
                <c:pt idx="10237">
                  <c:v>10.638</c:v>
                </c:pt>
                <c:pt idx="10238">
                  <c:v>10.638</c:v>
                </c:pt>
                <c:pt idx="10239">
                  <c:v>10.638</c:v>
                </c:pt>
                <c:pt idx="10240">
                  <c:v>10.638</c:v>
                </c:pt>
                <c:pt idx="10241">
                  <c:v>10.638</c:v>
                </c:pt>
                <c:pt idx="10242">
                  <c:v>10.638</c:v>
                </c:pt>
                <c:pt idx="10243">
                  <c:v>10.638</c:v>
                </c:pt>
                <c:pt idx="10244">
                  <c:v>10.638</c:v>
                </c:pt>
                <c:pt idx="10245">
                  <c:v>10.651999999999999</c:v>
                </c:pt>
                <c:pt idx="10246">
                  <c:v>10.672000000000001</c:v>
                </c:pt>
                <c:pt idx="10247">
                  <c:v>10.672000000000001</c:v>
                </c:pt>
                <c:pt idx="10248">
                  <c:v>10.672000000000001</c:v>
                </c:pt>
                <c:pt idx="10249">
                  <c:v>10.672000000000001</c:v>
                </c:pt>
                <c:pt idx="10250">
                  <c:v>10.672000000000001</c:v>
                </c:pt>
                <c:pt idx="10251">
                  <c:v>10.672000000000001</c:v>
                </c:pt>
                <c:pt idx="10252">
                  <c:v>10.672000000000001</c:v>
                </c:pt>
                <c:pt idx="10253">
                  <c:v>10.672000000000001</c:v>
                </c:pt>
                <c:pt idx="10254">
                  <c:v>10.672000000000001</c:v>
                </c:pt>
                <c:pt idx="10255">
                  <c:v>10.672000000000001</c:v>
                </c:pt>
                <c:pt idx="10256">
                  <c:v>10.672000000000001</c:v>
                </c:pt>
                <c:pt idx="10257">
                  <c:v>10.672000000000001</c:v>
                </c:pt>
                <c:pt idx="10258">
                  <c:v>10.672000000000001</c:v>
                </c:pt>
                <c:pt idx="10259">
                  <c:v>10.672000000000001</c:v>
                </c:pt>
                <c:pt idx="10260">
                  <c:v>10.672000000000001</c:v>
                </c:pt>
                <c:pt idx="10261">
                  <c:v>10.672000000000001</c:v>
                </c:pt>
                <c:pt idx="10262">
                  <c:v>10.672000000000001</c:v>
                </c:pt>
                <c:pt idx="10263">
                  <c:v>10.672000000000001</c:v>
                </c:pt>
                <c:pt idx="10264">
                  <c:v>10.672000000000001</c:v>
                </c:pt>
                <c:pt idx="10265">
                  <c:v>10.672000000000001</c:v>
                </c:pt>
                <c:pt idx="10266">
                  <c:v>10.672000000000001</c:v>
                </c:pt>
                <c:pt idx="10267">
                  <c:v>10.672000000000001</c:v>
                </c:pt>
                <c:pt idx="10268">
                  <c:v>10.672000000000001</c:v>
                </c:pt>
                <c:pt idx="10269">
                  <c:v>10.672000000000001</c:v>
                </c:pt>
                <c:pt idx="10270">
                  <c:v>10.672000000000001</c:v>
                </c:pt>
                <c:pt idx="10271">
                  <c:v>10.672000000000001</c:v>
                </c:pt>
                <c:pt idx="10272">
                  <c:v>10.672000000000001</c:v>
                </c:pt>
                <c:pt idx="10273">
                  <c:v>10.672000000000001</c:v>
                </c:pt>
                <c:pt idx="10274">
                  <c:v>10.672000000000001</c:v>
                </c:pt>
                <c:pt idx="10275">
                  <c:v>10.672000000000001</c:v>
                </c:pt>
                <c:pt idx="10276">
                  <c:v>10.706</c:v>
                </c:pt>
                <c:pt idx="10277">
                  <c:v>10.706</c:v>
                </c:pt>
                <c:pt idx="10278">
                  <c:v>10.706</c:v>
                </c:pt>
                <c:pt idx="10279">
                  <c:v>10.706</c:v>
                </c:pt>
                <c:pt idx="10280">
                  <c:v>10.706</c:v>
                </c:pt>
                <c:pt idx="10281">
                  <c:v>10.706</c:v>
                </c:pt>
                <c:pt idx="10282">
                  <c:v>10.706</c:v>
                </c:pt>
                <c:pt idx="10283">
                  <c:v>10.706</c:v>
                </c:pt>
                <c:pt idx="10284">
                  <c:v>10.706</c:v>
                </c:pt>
                <c:pt idx="10285">
                  <c:v>10.706</c:v>
                </c:pt>
                <c:pt idx="10286">
                  <c:v>10.706</c:v>
                </c:pt>
                <c:pt idx="10287">
                  <c:v>10.706</c:v>
                </c:pt>
                <c:pt idx="10288">
                  <c:v>10.706</c:v>
                </c:pt>
                <c:pt idx="10289">
                  <c:v>10.706</c:v>
                </c:pt>
                <c:pt idx="10290">
                  <c:v>10.706</c:v>
                </c:pt>
                <c:pt idx="10291">
                  <c:v>10.706</c:v>
                </c:pt>
                <c:pt idx="10292">
                  <c:v>10.706</c:v>
                </c:pt>
                <c:pt idx="10293">
                  <c:v>10.706</c:v>
                </c:pt>
                <c:pt idx="10294">
                  <c:v>10.706</c:v>
                </c:pt>
                <c:pt idx="10295">
                  <c:v>10.706</c:v>
                </c:pt>
                <c:pt idx="10296">
                  <c:v>10.706</c:v>
                </c:pt>
                <c:pt idx="10297">
                  <c:v>10.706</c:v>
                </c:pt>
                <c:pt idx="10298">
                  <c:v>10.706</c:v>
                </c:pt>
                <c:pt idx="10299">
                  <c:v>10.706</c:v>
                </c:pt>
                <c:pt idx="10300">
                  <c:v>10.706</c:v>
                </c:pt>
                <c:pt idx="10301">
                  <c:v>10.706</c:v>
                </c:pt>
                <c:pt idx="10302">
                  <c:v>10.706</c:v>
                </c:pt>
                <c:pt idx="10303">
                  <c:v>10.706</c:v>
                </c:pt>
                <c:pt idx="10304">
                  <c:v>10.706</c:v>
                </c:pt>
                <c:pt idx="10305">
                  <c:v>10.706</c:v>
                </c:pt>
                <c:pt idx="10306">
                  <c:v>10.74</c:v>
                </c:pt>
                <c:pt idx="10307">
                  <c:v>10.74</c:v>
                </c:pt>
                <c:pt idx="10308">
                  <c:v>10.74</c:v>
                </c:pt>
                <c:pt idx="10309">
                  <c:v>10.74</c:v>
                </c:pt>
                <c:pt idx="10310">
                  <c:v>10.74</c:v>
                </c:pt>
                <c:pt idx="10311">
                  <c:v>10.74</c:v>
                </c:pt>
                <c:pt idx="10312">
                  <c:v>10.74</c:v>
                </c:pt>
                <c:pt idx="10313">
                  <c:v>10.74</c:v>
                </c:pt>
                <c:pt idx="10314">
                  <c:v>10.74</c:v>
                </c:pt>
                <c:pt idx="10315">
                  <c:v>10.74</c:v>
                </c:pt>
                <c:pt idx="10316">
                  <c:v>10.74</c:v>
                </c:pt>
                <c:pt idx="10317">
                  <c:v>10.74</c:v>
                </c:pt>
                <c:pt idx="10318">
                  <c:v>10.74</c:v>
                </c:pt>
                <c:pt idx="10319">
                  <c:v>10.74</c:v>
                </c:pt>
                <c:pt idx="10320">
                  <c:v>10.74</c:v>
                </c:pt>
                <c:pt idx="10321">
                  <c:v>10.74</c:v>
                </c:pt>
                <c:pt idx="10322">
                  <c:v>10.74</c:v>
                </c:pt>
                <c:pt idx="10323">
                  <c:v>10.74</c:v>
                </c:pt>
                <c:pt idx="10324">
                  <c:v>10.74</c:v>
                </c:pt>
                <c:pt idx="10325">
                  <c:v>10.74</c:v>
                </c:pt>
                <c:pt idx="10326">
                  <c:v>10.74</c:v>
                </c:pt>
                <c:pt idx="10327">
                  <c:v>10.74</c:v>
                </c:pt>
                <c:pt idx="10328">
                  <c:v>10.74</c:v>
                </c:pt>
                <c:pt idx="10329">
                  <c:v>10.74</c:v>
                </c:pt>
                <c:pt idx="10330">
                  <c:v>10.74</c:v>
                </c:pt>
                <c:pt idx="10331">
                  <c:v>10.74</c:v>
                </c:pt>
                <c:pt idx="10332">
                  <c:v>10.74</c:v>
                </c:pt>
                <c:pt idx="10333">
                  <c:v>10.74</c:v>
                </c:pt>
                <c:pt idx="10334">
                  <c:v>10.74</c:v>
                </c:pt>
                <c:pt idx="10335">
                  <c:v>10.74</c:v>
                </c:pt>
                <c:pt idx="10336">
                  <c:v>10.74</c:v>
                </c:pt>
                <c:pt idx="10337">
                  <c:v>10.773999999999999</c:v>
                </c:pt>
                <c:pt idx="10338">
                  <c:v>10.773999999999999</c:v>
                </c:pt>
                <c:pt idx="10339">
                  <c:v>10.773999999999999</c:v>
                </c:pt>
                <c:pt idx="10340">
                  <c:v>10.773999999999999</c:v>
                </c:pt>
                <c:pt idx="10341">
                  <c:v>10.773999999999999</c:v>
                </c:pt>
                <c:pt idx="10342">
                  <c:v>10.773999999999999</c:v>
                </c:pt>
                <c:pt idx="10343">
                  <c:v>10.773999999999999</c:v>
                </c:pt>
                <c:pt idx="10344">
                  <c:v>10.773999999999999</c:v>
                </c:pt>
                <c:pt idx="10345">
                  <c:v>10.773999999999999</c:v>
                </c:pt>
                <c:pt idx="10346">
                  <c:v>10.773999999999999</c:v>
                </c:pt>
                <c:pt idx="10347">
                  <c:v>10.773999999999999</c:v>
                </c:pt>
                <c:pt idx="10348">
                  <c:v>10.773999999999999</c:v>
                </c:pt>
                <c:pt idx="10349">
                  <c:v>10.773999999999999</c:v>
                </c:pt>
                <c:pt idx="10350">
                  <c:v>10.773999999999999</c:v>
                </c:pt>
                <c:pt idx="10351">
                  <c:v>10.773999999999999</c:v>
                </c:pt>
                <c:pt idx="10352">
                  <c:v>10.773999999999999</c:v>
                </c:pt>
                <c:pt idx="10353">
                  <c:v>10.773999999999999</c:v>
                </c:pt>
                <c:pt idx="10354">
                  <c:v>10.773999999999999</c:v>
                </c:pt>
                <c:pt idx="10355">
                  <c:v>10.773999999999999</c:v>
                </c:pt>
                <c:pt idx="10356">
                  <c:v>10.773999999999999</c:v>
                </c:pt>
                <c:pt idx="10357">
                  <c:v>10.773999999999999</c:v>
                </c:pt>
                <c:pt idx="10358">
                  <c:v>10.773999999999999</c:v>
                </c:pt>
                <c:pt idx="10359">
                  <c:v>10.773999999999999</c:v>
                </c:pt>
                <c:pt idx="10360">
                  <c:v>10.773999999999999</c:v>
                </c:pt>
                <c:pt idx="10361">
                  <c:v>10.773999999999999</c:v>
                </c:pt>
                <c:pt idx="10362">
                  <c:v>10.773999999999999</c:v>
                </c:pt>
                <c:pt idx="10363">
                  <c:v>10.773999999999999</c:v>
                </c:pt>
                <c:pt idx="10364">
                  <c:v>10.773999999999999</c:v>
                </c:pt>
                <c:pt idx="10365">
                  <c:v>10.773999999999999</c:v>
                </c:pt>
                <c:pt idx="10366">
                  <c:v>10.773999999999999</c:v>
                </c:pt>
                <c:pt idx="10367">
                  <c:v>10.784000000000001</c:v>
                </c:pt>
                <c:pt idx="10368">
                  <c:v>10.794</c:v>
                </c:pt>
                <c:pt idx="10369">
                  <c:v>10.794</c:v>
                </c:pt>
                <c:pt idx="10370">
                  <c:v>10.794</c:v>
                </c:pt>
                <c:pt idx="10371">
                  <c:v>10.794</c:v>
                </c:pt>
                <c:pt idx="10372">
                  <c:v>10.794</c:v>
                </c:pt>
                <c:pt idx="10373">
                  <c:v>10.794</c:v>
                </c:pt>
                <c:pt idx="10374">
                  <c:v>10.794</c:v>
                </c:pt>
                <c:pt idx="10375">
                  <c:v>10.794</c:v>
                </c:pt>
                <c:pt idx="10376">
                  <c:v>10.794</c:v>
                </c:pt>
                <c:pt idx="10377">
                  <c:v>10.794</c:v>
                </c:pt>
                <c:pt idx="10378">
                  <c:v>10.794</c:v>
                </c:pt>
                <c:pt idx="10379">
                  <c:v>10.794</c:v>
                </c:pt>
                <c:pt idx="10380">
                  <c:v>10.794</c:v>
                </c:pt>
                <c:pt idx="10381">
                  <c:v>10.794</c:v>
                </c:pt>
                <c:pt idx="10382">
                  <c:v>10.794</c:v>
                </c:pt>
                <c:pt idx="10383">
                  <c:v>10.794</c:v>
                </c:pt>
                <c:pt idx="10384">
                  <c:v>10.794</c:v>
                </c:pt>
                <c:pt idx="10385">
                  <c:v>10.8</c:v>
                </c:pt>
                <c:pt idx="10386">
                  <c:v>10.826000000000001</c:v>
                </c:pt>
                <c:pt idx="10387">
                  <c:v>10.826000000000001</c:v>
                </c:pt>
                <c:pt idx="10388">
                  <c:v>10.826000000000001</c:v>
                </c:pt>
                <c:pt idx="10389">
                  <c:v>10.826000000000001</c:v>
                </c:pt>
                <c:pt idx="10390">
                  <c:v>10.826000000000001</c:v>
                </c:pt>
                <c:pt idx="10391">
                  <c:v>10.826000000000001</c:v>
                </c:pt>
                <c:pt idx="10392">
                  <c:v>10.826000000000001</c:v>
                </c:pt>
                <c:pt idx="10393">
                  <c:v>10.826000000000001</c:v>
                </c:pt>
                <c:pt idx="10394">
                  <c:v>10.826000000000001</c:v>
                </c:pt>
                <c:pt idx="10395">
                  <c:v>10.826000000000001</c:v>
                </c:pt>
                <c:pt idx="10396">
                  <c:v>10.826000000000001</c:v>
                </c:pt>
                <c:pt idx="10397">
                  <c:v>10.826000000000001</c:v>
                </c:pt>
                <c:pt idx="10398">
                  <c:v>10.826000000000001</c:v>
                </c:pt>
                <c:pt idx="10399">
                  <c:v>10.826000000000001</c:v>
                </c:pt>
                <c:pt idx="10400">
                  <c:v>10.826000000000001</c:v>
                </c:pt>
                <c:pt idx="10401">
                  <c:v>10.826000000000001</c:v>
                </c:pt>
                <c:pt idx="10402">
                  <c:v>10.826000000000001</c:v>
                </c:pt>
                <c:pt idx="10403">
                  <c:v>10.826000000000001</c:v>
                </c:pt>
                <c:pt idx="10404">
                  <c:v>10.826000000000001</c:v>
                </c:pt>
                <c:pt idx="10405">
                  <c:v>10.826000000000001</c:v>
                </c:pt>
                <c:pt idx="10406">
                  <c:v>10.826000000000001</c:v>
                </c:pt>
                <c:pt idx="10407">
                  <c:v>10.826000000000001</c:v>
                </c:pt>
                <c:pt idx="10408">
                  <c:v>10.826000000000001</c:v>
                </c:pt>
                <c:pt idx="10409">
                  <c:v>10.826000000000001</c:v>
                </c:pt>
                <c:pt idx="10410">
                  <c:v>10.826000000000001</c:v>
                </c:pt>
                <c:pt idx="10411">
                  <c:v>10.826000000000001</c:v>
                </c:pt>
                <c:pt idx="10412">
                  <c:v>10.826000000000001</c:v>
                </c:pt>
                <c:pt idx="10413">
                  <c:v>10.826000000000001</c:v>
                </c:pt>
                <c:pt idx="10414">
                  <c:v>10.826000000000001</c:v>
                </c:pt>
                <c:pt idx="10415">
                  <c:v>10.868</c:v>
                </c:pt>
                <c:pt idx="10416">
                  <c:v>10.868</c:v>
                </c:pt>
                <c:pt idx="10417">
                  <c:v>10.868</c:v>
                </c:pt>
                <c:pt idx="10418">
                  <c:v>10.868</c:v>
                </c:pt>
                <c:pt idx="10419">
                  <c:v>10.868</c:v>
                </c:pt>
                <c:pt idx="10420">
                  <c:v>10.868</c:v>
                </c:pt>
                <c:pt idx="10421">
                  <c:v>10.868</c:v>
                </c:pt>
                <c:pt idx="10422">
                  <c:v>10.868</c:v>
                </c:pt>
                <c:pt idx="10423">
                  <c:v>10.868</c:v>
                </c:pt>
                <c:pt idx="10424">
                  <c:v>10.868</c:v>
                </c:pt>
                <c:pt idx="10425">
                  <c:v>10.868</c:v>
                </c:pt>
                <c:pt idx="10426">
                  <c:v>10.868</c:v>
                </c:pt>
                <c:pt idx="10427">
                  <c:v>10.868</c:v>
                </c:pt>
                <c:pt idx="10428">
                  <c:v>10.868</c:v>
                </c:pt>
                <c:pt idx="10429">
                  <c:v>10.868</c:v>
                </c:pt>
                <c:pt idx="10430">
                  <c:v>10.868</c:v>
                </c:pt>
                <c:pt idx="10431">
                  <c:v>10.868</c:v>
                </c:pt>
                <c:pt idx="10432">
                  <c:v>10.868</c:v>
                </c:pt>
                <c:pt idx="10433">
                  <c:v>10.868</c:v>
                </c:pt>
                <c:pt idx="10434">
                  <c:v>10.868</c:v>
                </c:pt>
                <c:pt idx="10435">
                  <c:v>10.868</c:v>
                </c:pt>
                <c:pt idx="10436">
                  <c:v>10.868</c:v>
                </c:pt>
                <c:pt idx="10437">
                  <c:v>10.868</c:v>
                </c:pt>
                <c:pt idx="10438">
                  <c:v>10.868</c:v>
                </c:pt>
                <c:pt idx="10439">
                  <c:v>10.868</c:v>
                </c:pt>
                <c:pt idx="10440">
                  <c:v>10.868</c:v>
                </c:pt>
                <c:pt idx="10441">
                  <c:v>10.868</c:v>
                </c:pt>
                <c:pt idx="10442">
                  <c:v>10.868</c:v>
                </c:pt>
                <c:pt idx="10443">
                  <c:v>10.868</c:v>
                </c:pt>
                <c:pt idx="10444">
                  <c:v>10.868</c:v>
                </c:pt>
                <c:pt idx="10445">
                  <c:v>10.868</c:v>
                </c:pt>
                <c:pt idx="10446">
                  <c:v>10.868</c:v>
                </c:pt>
                <c:pt idx="10447">
                  <c:v>10.868</c:v>
                </c:pt>
                <c:pt idx="10448">
                  <c:v>10.868</c:v>
                </c:pt>
                <c:pt idx="10449">
                  <c:v>10.868</c:v>
                </c:pt>
                <c:pt idx="10450">
                  <c:v>10.868</c:v>
                </c:pt>
                <c:pt idx="10451">
                  <c:v>10.868</c:v>
                </c:pt>
                <c:pt idx="10452">
                  <c:v>10.88</c:v>
                </c:pt>
                <c:pt idx="10453">
                  <c:v>10.9</c:v>
                </c:pt>
                <c:pt idx="10454">
                  <c:v>10.9</c:v>
                </c:pt>
                <c:pt idx="10455">
                  <c:v>10.9</c:v>
                </c:pt>
                <c:pt idx="10456">
                  <c:v>10.9</c:v>
                </c:pt>
                <c:pt idx="10457">
                  <c:v>10.9</c:v>
                </c:pt>
                <c:pt idx="10458">
                  <c:v>10.9</c:v>
                </c:pt>
                <c:pt idx="10459">
                  <c:v>10.9</c:v>
                </c:pt>
                <c:pt idx="10460">
                  <c:v>10.9</c:v>
                </c:pt>
                <c:pt idx="10461">
                  <c:v>10.9</c:v>
                </c:pt>
                <c:pt idx="10462">
                  <c:v>10.9</c:v>
                </c:pt>
                <c:pt idx="10463">
                  <c:v>10.9</c:v>
                </c:pt>
                <c:pt idx="10464">
                  <c:v>10.9</c:v>
                </c:pt>
                <c:pt idx="10465">
                  <c:v>10.9</c:v>
                </c:pt>
                <c:pt idx="10466">
                  <c:v>10.9</c:v>
                </c:pt>
                <c:pt idx="10467">
                  <c:v>10.9</c:v>
                </c:pt>
                <c:pt idx="10468">
                  <c:v>10.9</c:v>
                </c:pt>
                <c:pt idx="10469">
                  <c:v>10.9</c:v>
                </c:pt>
                <c:pt idx="10470">
                  <c:v>10.9</c:v>
                </c:pt>
                <c:pt idx="10471">
                  <c:v>10.9</c:v>
                </c:pt>
                <c:pt idx="10472">
                  <c:v>10.9</c:v>
                </c:pt>
                <c:pt idx="10473">
                  <c:v>10.9</c:v>
                </c:pt>
                <c:pt idx="10474">
                  <c:v>10.9</c:v>
                </c:pt>
                <c:pt idx="10475">
                  <c:v>10.9</c:v>
                </c:pt>
                <c:pt idx="10476">
                  <c:v>10.9</c:v>
                </c:pt>
                <c:pt idx="10477">
                  <c:v>10.9</c:v>
                </c:pt>
                <c:pt idx="10478">
                  <c:v>10.9</c:v>
                </c:pt>
                <c:pt idx="10479">
                  <c:v>10.9</c:v>
                </c:pt>
                <c:pt idx="10480">
                  <c:v>10.9</c:v>
                </c:pt>
                <c:pt idx="10481">
                  <c:v>10.93</c:v>
                </c:pt>
                <c:pt idx="10482">
                  <c:v>10.93</c:v>
                </c:pt>
                <c:pt idx="10483">
                  <c:v>10.93</c:v>
                </c:pt>
                <c:pt idx="10484">
                  <c:v>10.93</c:v>
                </c:pt>
                <c:pt idx="10485">
                  <c:v>10.93</c:v>
                </c:pt>
                <c:pt idx="10486">
                  <c:v>10.93</c:v>
                </c:pt>
                <c:pt idx="10487">
                  <c:v>10.93</c:v>
                </c:pt>
                <c:pt idx="10488">
                  <c:v>10.93</c:v>
                </c:pt>
                <c:pt idx="10489">
                  <c:v>10.93</c:v>
                </c:pt>
                <c:pt idx="10490">
                  <c:v>10.93</c:v>
                </c:pt>
                <c:pt idx="10491">
                  <c:v>10.93</c:v>
                </c:pt>
                <c:pt idx="10492">
                  <c:v>10.93</c:v>
                </c:pt>
                <c:pt idx="10493">
                  <c:v>10.93</c:v>
                </c:pt>
                <c:pt idx="10494">
                  <c:v>10.93</c:v>
                </c:pt>
                <c:pt idx="10495">
                  <c:v>10.93</c:v>
                </c:pt>
                <c:pt idx="10496">
                  <c:v>10.93</c:v>
                </c:pt>
                <c:pt idx="10497">
                  <c:v>10.93</c:v>
                </c:pt>
                <c:pt idx="10498">
                  <c:v>10.93</c:v>
                </c:pt>
                <c:pt idx="10499">
                  <c:v>10.93</c:v>
                </c:pt>
                <c:pt idx="10500">
                  <c:v>10.93</c:v>
                </c:pt>
                <c:pt idx="10501">
                  <c:v>10.93</c:v>
                </c:pt>
                <c:pt idx="10502">
                  <c:v>10.93</c:v>
                </c:pt>
                <c:pt idx="10503">
                  <c:v>10.93</c:v>
                </c:pt>
                <c:pt idx="10504">
                  <c:v>10.93</c:v>
                </c:pt>
                <c:pt idx="10505">
                  <c:v>10.93</c:v>
                </c:pt>
                <c:pt idx="10506">
                  <c:v>10.948</c:v>
                </c:pt>
                <c:pt idx="10507">
                  <c:v>10.964</c:v>
                </c:pt>
                <c:pt idx="10508">
                  <c:v>10.964</c:v>
                </c:pt>
                <c:pt idx="10509">
                  <c:v>10.964</c:v>
                </c:pt>
                <c:pt idx="10510">
                  <c:v>10.964</c:v>
                </c:pt>
                <c:pt idx="10511">
                  <c:v>10.964</c:v>
                </c:pt>
                <c:pt idx="10512">
                  <c:v>10.964</c:v>
                </c:pt>
                <c:pt idx="10513">
                  <c:v>10.964</c:v>
                </c:pt>
                <c:pt idx="10514">
                  <c:v>10.964</c:v>
                </c:pt>
                <c:pt idx="10515">
                  <c:v>10.964</c:v>
                </c:pt>
                <c:pt idx="10516">
                  <c:v>10.964</c:v>
                </c:pt>
                <c:pt idx="10517">
                  <c:v>10.964</c:v>
                </c:pt>
                <c:pt idx="10518">
                  <c:v>10.964</c:v>
                </c:pt>
                <c:pt idx="10519">
                  <c:v>10.964</c:v>
                </c:pt>
                <c:pt idx="10520">
                  <c:v>10.964</c:v>
                </c:pt>
                <c:pt idx="10521">
                  <c:v>10.964</c:v>
                </c:pt>
                <c:pt idx="10522">
                  <c:v>10.964</c:v>
                </c:pt>
                <c:pt idx="10523">
                  <c:v>10.964</c:v>
                </c:pt>
                <c:pt idx="10524">
                  <c:v>10.964</c:v>
                </c:pt>
                <c:pt idx="10525">
                  <c:v>10.964</c:v>
                </c:pt>
                <c:pt idx="10526">
                  <c:v>10.964</c:v>
                </c:pt>
                <c:pt idx="10527">
                  <c:v>10.964</c:v>
                </c:pt>
                <c:pt idx="10528">
                  <c:v>10.964</c:v>
                </c:pt>
                <c:pt idx="10529">
                  <c:v>10.964</c:v>
                </c:pt>
                <c:pt idx="10530">
                  <c:v>10.964</c:v>
                </c:pt>
                <c:pt idx="10531">
                  <c:v>10.964</c:v>
                </c:pt>
                <c:pt idx="10532">
                  <c:v>10.964</c:v>
                </c:pt>
                <c:pt idx="10533">
                  <c:v>10.964</c:v>
                </c:pt>
                <c:pt idx="10534">
                  <c:v>10.964</c:v>
                </c:pt>
                <c:pt idx="10535">
                  <c:v>10.964</c:v>
                </c:pt>
                <c:pt idx="10536">
                  <c:v>11</c:v>
                </c:pt>
                <c:pt idx="10537">
                  <c:v>11</c:v>
                </c:pt>
                <c:pt idx="10538">
                  <c:v>11</c:v>
                </c:pt>
                <c:pt idx="10539">
                  <c:v>11</c:v>
                </c:pt>
                <c:pt idx="10540">
                  <c:v>11</c:v>
                </c:pt>
                <c:pt idx="10541">
                  <c:v>11</c:v>
                </c:pt>
                <c:pt idx="10542">
                  <c:v>11</c:v>
                </c:pt>
                <c:pt idx="10543">
                  <c:v>11</c:v>
                </c:pt>
                <c:pt idx="10544">
                  <c:v>11</c:v>
                </c:pt>
                <c:pt idx="10545">
                  <c:v>11</c:v>
                </c:pt>
                <c:pt idx="10546">
                  <c:v>11</c:v>
                </c:pt>
                <c:pt idx="10547">
                  <c:v>11</c:v>
                </c:pt>
                <c:pt idx="10548">
                  <c:v>11</c:v>
                </c:pt>
                <c:pt idx="10549">
                  <c:v>11</c:v>
                </c:pt>
                <c:pt idx="10550">
                  <c:v>11</c:v>
                </c:pt>
                <c:pt idx="10551">
                  <c:v>11</c:v>
                </c:pt>
                <c:pt idx="10552">
                  <c:v>11</c:v>
                </c:pt>
                <c:pt idx="10553">
                  <c:v>11</c:v>
                </c:pt>
                <c:pt idx="10554">
                  <c:v>11</c:v>
                </c:pt>
                <c:pt idx="10555">
                  <c:v>11</c:v>
                </c:pt>
                <c:pt idx="10556">
                  <c:v>11</c:v>
                </c:pt>
                <c:pt idx="10557">
                  <c:v>11</c:v>
                </c:pt>
                <c:pt idx="10558">
                  <c:v>11</c:v>
                </c:pt>
                <c:pt idx="10559">
                  <c:v>11</c:v>
                </c:pt>
                <c:pt idx="10560">
                  <c:v>11</c:v>
                </c:pt>
                <c:pt idx="10561">
                  <c:v>11</c:v>
                </c:pt>
                <c:pt idx="10562">
                  <c:v>11</c:v>
                </c:pt>
                <c:pt idx="10563">
                  <c:v>11</c:v>
                </c:pt>
                <c:pt idx="10564">
                  <c:v>11</c:v>
                </c:pt>
                <c:pt idx="10565">
                  <c:v>11</c:v>
                </c:pt>
                <c:pt idx="10566">
                  <c:v>11</c:v>
                </c:pt>
                <c:pt idx="10567">
                  <c:v>11</c:v>
                </c:pt>
                <c:pt idx="10568">
                  <c:v>11.036</c:v>
                </c:pt>
                <c:pt idx="10569">
                  <c:v>11.036</c:v>
                </c:pt>
                <c:pt idx="10570">
                  <c:v>11.036</c:v>
                </c:pt>
                <c:pt idx="10571">
                  <c:v>11.036</c:v>
                </c:pt>
                <c:pt idx="10572">
                  <c:v>11.036</c:v>
                </c:pt>
                <c:pt idx="10573">
                  <c:v>11.036</c:v>
                </c:pt>
                <c:pt idx="10574">
                  <c:v>11.036</c:v>
                </c:pt>
                <c:pt idx="10575">
                  <c:v>11.036</c:v>
                </c:pt>
                <c:pt idx="10576">
                  <c:v>11.036</c:v>
                </c:pt>
                <c:pt idx="10577">
                  <c:v>11.036</c:v>
                </c:pt>
                <c:pt idx="10578">
                  <c:v>11.036</c:v>
                </c:pt>
                <c:pt idx="10579">
                  <c:v>11.036</c:v>
                </c:pt>
                <c:pt idx="10580">
                  <c:v>11.036</c:v>
                </c:pt>
                <c:pt idx="10581">
                  <c:v>11.036</c:v>
                </c:pt>
                <c:pt idx="10582">
                  <c:v>11.036</c:v>
                </c:pt>
                <c:pt idx="10583">
                  <c:v>11.036</c:v>
                </c:pt>
                <c:pt idx="10584">
                  <c:v>11.036</c:v>
                </c:pt>
                <c:pt idx="10585">
                  <c:v>11.036</c:v>
                </c:pt>
                <c:pt idx="10586">
                  <c:v>11.036</c:v>
                </c:pt>
                <c:pt idx="10587">
                  <c:v>11.036</c:v>
                </c:pt>
                <c:pt idx="10588">
                  <c:v>11.036</c:v>
                </c:pt>
                <c:pt idx="10589">
                  <c:v>11.036</c:v>
                </c:pt>
                <c:pt idx="10590">
                  <c:v>11.036</c:v>
                </c:pt>
                <c:pt idx="10591">
                  <c:v>11.036</c:v>
                </c:pt>
                <c:pt idx="10592">
                  <c:v>11.036</c:v>
                </c:pt>
                <c:pt idx="10593">
                  <c:v>11.036</c:v>
                </c:pt>
                <c:pt idx="10594">
                  <c:v>11.036</c:v>
                </c:pt>
                <c:pt idx="10595">
                  <c:v>11.036</c:v>
                </c:pt>
                <c:pt idx="10596">
                  <c:v>11.036</c:v>
                </c:pt>
                <c:pt idx="10597">
                  <c:v>11.036</c:v>
                </c:pt>
                <c:pt idx="10598">
                  <c:v>11.052</c:v>
                </c:pt>
                <c:pt idx="10599">
                  <c:v>11.07</c:v>
                </c:pt>
                <c:pt idx="10600">
                  <c:v>11.07</c:v>
                </c:pt>
                <c:pt idx="10601">
                  <c:v>11.07</c:v>
                </c:pt>
                <c:pt idx="10602">
                  <c:v>11.07</c:v>
                </c:pt>
                <c:pt idx="10603">
                  <c:v>11.07</c:v>
                </c:pt>
                <c:pt idx="10604">
                  <c:v>11.07</c:v>
                </c:pt>
                <c:pt idx="10605">
                  <c:v>11.07</c:v>
                </c:pt>
                <c:pt idx="10606">
                  <c:v>11.07</c:v>
                </c:pt>
                <c:pt idx="10607">
                  <c:v>11.07</c:v>
                </c:pt>
                <c:pt idx="10608">
                  <c:v>11.07</c:v>
                </c:pt>
                <c:pt idx="10609">
                  <c:v>11.07</c:v>
                </c:pt>
                <c:pt idx="10610">
                  <c:v>11.07</c:v>
                </c:pt>
                <c:pt idx="10611">
                  <c:v>11.07</c:v>
                </c:pt>
                <c:pt idx="10612">
                  <c:v>11.07</c:v>
                </c:pt>
                <c:pt idx="10613">
                  <c:v>11.07</c:v>
                </c:pt>
                <c:pt idx="10614">
                  <c:v>11.07</c:v>
                </c:pt>
                <c:pt idx="10615">
                  <c:v>11.07</c:v>
                </c:pt>
                <c:pt idx="10616">
                  <c:v>11.07</c:v>
                </c:pt>
                <c:pt idx="10617">
                  <c:v>11.07</c:v>
                </c:pt>
                <c:pt idx="10618">
                  <c:v>11.07</c:v>
                </c:pt>
                <c:pt idx="10619">
                  <c:v>11.07</c:v>
                </c:pt>
                <c:pt idx="10620">
                  <c:v>11.07</c:v>
                </c:pt>
                <c:pt idx="10621">
                  <c:v>11.07</c:v>
                </c:pt>
                <c:pt idx="10622">
                  <c:v>11.07</c:v>
                </c:pt>
                <c:pt idx="10623">
                  <c:v>11.07</c:v>
                </c:pt>
                <c:pt idx="10624">
                  <c:v>11.07</c:v>
                </c:pt>
                <c:pt idx="10625">
                  <c:v>11.07</c:v>
                </c:pt>
                <c:pt idx="10626">
                  <c:v>11.07</c:v>
                </c:pt>
                <c:pt idx="10627">
                  <c:v>11.07</c:v>
                </c:pt>
                <c:pt idx="10628">
                  <c:v>11.084</c:v>
                </c:pt>
                <c:pt idx="10629">
                  <c:v>11.084</c:v>
                </c:pt>
                <c:pt idx="10630">
                  <c:v>11.084</c:v>
                </c:pt>
                <c:pt idx="10631">
                  <c:v>11.084</c:v>
                </c:pt>
                <c:pt idx="10632">
                  <c:v>11.084</c:v>
                </c:pt>
                <c:pt idx="10633">
                  <c:v>11.084</c:v>
                </c:pt>
                <c:pt idx="10634">
                  <c:v>11.084</c:v>
                </c:pt>
                <c:pt idx="10635">
                  <c:v>11.084</c:v>
                </c:pt>
                <c:pt idx="10636">
                  <c:v>11.084</c:v>
                </c:pt>
                <c:pt idx="10637">
                  <c:v>11.087999999999999</c:v>
                </c:pt>
                <c:pt idx="10638">
                  <c:v>11.114000000000001</c:v>
                </c:pt>
                <c:pt idx="10639">
                  <c:v>11.114000000000001</c:v>
                </c:pt>
                <c:pt idx="10640">
                  <c:v>11.114000000000001</c:v>
                </c:pt>
                <c:pt idx="10641">
                  <c:v>11.114000000000001</c:v>
                </c:pt>
                <c:pt idx="10642">
                  <c:v>11.114000000000001</c:v>
                </c:pt>
                <c:pt idx="10643">
                  <c:v>11.114000000000001</c:v>
                </c:pt>
                <c:pt idx="10644">
                  <c:v>11.114000000000001</c:v>
                </c:pt>
                <c:pt idx="10645">
                  <c:v>11.114000000000001</c:v>
                </c:pt>
                <c:pt idx="10646">
                  <c:v>11.114000000000001</c:v>
                </c:pt>
                <c:pt idx="10647">
                  <c:v>11.114000000000001</c:v>
                </c:pt>
                <c:pt idx="10648">
                  <c:v>11.114000000000001</c:v>
                </c:pt>
                <c:pt idx="10649">
                  <c:v>11.114000000000001</c:v>
                </c:pt>
                <c:pt idx="10650">
                  <c:v>11.114000000000001</c:v>
                </c:pt>
                <c:pt idx="10651">
                  <c:v>11.114000000000001</c:v>
                </c:pt>
                <c:pt idx="10652">
                  <c:v>11.114000000000001</c:v>
                </c:pt>
                <c:pt idx="10653">
                  <c:v>11.114000000000001</c:v>
                </c:pt>
                <c:pt idx="10654">
                  <c:v>11.114000000000001</c:v>
                </c:pt>
                <c:pt idx="10655">
                  <c:v>11.114000000000001</c:v>
                </c:pt>
                <c:pt idx="10656">
                  <c:v>11.114000000000001</c:v>
                </c:pt>
                <c:pt idx="10657">
                  <c:v>11.114000000000001</c:v>
                </c:pt>
                <c:pt idx="10658">
                  <c:v>11.114000000000001</c:v>
                </c:pt>
                <c:pt idx="10659">
                  <c:v>11.114000000000001</c:v>
                </c:pt>
                <c:pt idx="10660">
                  <c:v>11.114000000000001</c:v>
                </c:pt>
                <c:pt idx="10661">
                  <c:v>11.114000000000001</c:v>
                </c:pt>
                <c:pt idx="10662">
                  <c:v>11.114000000000001</c:v>
                </c:pt>
                <c:pt idx="10663">
                  <c:v>11.114000000000001</c:v>
                </c:pt>
                <c:pt idx="10664">
                  <c:v>11.114000000000001</c:v>
                </c:pt>
                <c:pt idx="10665">
                  <c:v>11.114000000000001</c:v>
                </c:pt>
                <c:pt idx="10666">
                  <c:v>11.114000000000001</c:v>
                </c:pt>
                <c:pt idx="10667">
                  <c:v>11.114000000000001</c:v>
                </c:pt>
                <c:pt idx="10668">
                  <c:v>11.154</c:v>
                </c:pt>
                <c:pt idx="10669">
                  <c:v>11.154</c:v>
                </c:pt>
                <c:pt idx="10670">
                  <c:v>11.154</c:v>
                </c:pt>
                <c:pt idx="10671">
                  <c:v>11.154</c:v>
                </c:pt>
                <c:pt idx="10672">
                  <c:v>11.154</c:v>
                </c:pt>
                <c:pt idx="10673">
                  <c:v>11.154</c:v>
                </c:pt>
                <c:pt idx="10674">
                  <c:v>11.154</c:v>
                </c:pt>
                <c:pt idx="10675">
                  <c:v>11.154</c:v>
                </c:pt>
                <c:pt idx="10676">
                  <c:v>11.154</c:v>
                </c:pt>
                <c:pt idx="10677">
                  <c:v>11.154</c:v>
                </c:pt>
                <c:pt idx="10678">
                  <c:v>11.154</c:v>
                </c:pt>
                <c:pt idx="10679">
                  <c:v>11.154</c:v>
                </c:pt>
                <c:pt idx="10680">
                  <c:v>11.154</c:v>
                </c:pt>
                <c:pt idx="10681">
                  <c:v>11.154</c:v>
                </c:pt>
                <c:pt idx="10682">
                  <c:v>11.154</c:v>
                </c:pt>
                <c:pt idx="10683">
                  <c:v>11.154</c:v>
                </c:pt>
                <c:pt idx="10684">
                  <c:v>11.154</c:v>
                </c:pt>
                <c:pt idx="10685">
                  <c:v>11.154</c:v>
                </c:pt>
                <c:pt idx="10686">
                  <c:v>11.154</c:v>
                </c:pt>
                <c:pt idx="10687">
                  <c:v>11.154</c:v>
                </c:pt>
                <c:pt idx="10688">
                  <c:v>11.154</c:v>
                </c:pt>
                <c:pt idx="10689">
                  <c:v>11.154</c:v>
                </c:pt>
                <c:pt idx="10690">
                  <c:v>11.154</c:v>
                </c:pt>
                <c:pt idx="10691">
                  <c:v>11.154</c:v>
                </c:pt>
                <c:pt idx="10692">
                  <c:v>11.154</c:v>
                </c:pt>
                <c:pt idx="10693">
                  <c:v>11.154</c:v>
                </c:pt>
                <c:pt idx="10694">
                  <c:v>11.154</c:v>
                </c:pt>
                <c:pt idx="10695">
                  <c:v>11.154</c:v>
                </c:pt>
                <c:pt idx="10696">
                  <c:v>11.154</c:v>
                </c:pt>
                <c:pt idx="10697">
                  <c:v>11.154</c:v>
                </c:pt>
                <c:pt idx="10698">
                  <c:v>11.154</c:v>
                </c:pt>
                <c:pt idx="10699">
                  <c:v>11.154</c:v>
                </c:pt>
                <c:pt idx="10700">
                  <c:v>11.154</c:v>
                </c:pt>
                <c:pt idx="10701">
                  <c:v>11.154</c:v>
                </c:pt>
                <c:pt idx="10702">
                  <c:v>11.154</c:v>
                </c:pt>
                <c:pt idx="10703">
                  <c:v>11.17</c:v>
                </c:pt>
                <c:pt idx="10704">
                  <c:v>11.188000000000001</c:v>
                </c:pt>
                <c:pt idx="10705">
                  <c:v>11.188000000000001</c:v>
                </c:pt>
                <c:pt idx="10706">
                  <c:v>11.188000000000001</c:v>
                </c:pt>
                <c:pt idx="10707">
                  <c:v>11.188000000000001</c:v>
                </c:pt>
                <c:pt idx="10708">
                  <c:v>11.188000000000001</c:v>
                </c:pt>
                <c:pt idx="10709">
                  <c:v>11.188000000000001</c:v>
                </c:pt>
                <c:pt idx="10710">
                  <c:v>11.188000000000001</c:v>
                </c:pt>
                <c:pt idx="10711">
                  <c:v>11.188000000000001</c:v>
                </c:pt>
                <c:pt idx="10712">
                  <c:v>11.188000000000001</c:v>
                </c:pt>
                <c:pt idx="10713">
                  <c:v>11.188000000000001</c:v>
                </c:pt>
                <c:pt idx="10714">
                  <c:v>11.188000000000001</c:v>
                </c:pt>
                <c:pt idx="10715">
                  <c:v>11.188000000000001</c:v>
                </c:pt>
                <c:pt idx="10716">
                  <c:v>11.188000000000001</c:v>
                </c:pt>
                <c:pt idx="10717">
                  <c:v>11.188000000000001</c:v>
                </c:pt>
                <c:pt idx="10718">
                  <c:v>11.188000000000001</c:v>
                </c:pt>
                <c:pt idx="10719">
                  <c:v>11.188000000000001</c:v>
                </c:pt>
                <c:pt idx="10720">
                  <c:v>11.188000000000001</c:v>
                </c:pt>
                <c:pt idx="10721">
                  <c:v>11.188000000000001</c:v>
                </c:pt>
                <c:pt idx="10722">
                  <c:v>11.188000000000001</c:v>
                </c:pt>
                <c:pt idx="10723">
                  <c:v>11.188000000000001</c:v>
                </c:pt>
                <c:pt idx="10724">
                  <c:v>11.188000000000001</c:v>
                </c:pt>
                <c:pt idx="10725">
                  <c:v>11.188000000000001</c:v>
                </c:pt>
                <c:pt idx="10726">
                  <c:v>11.188000000000001</c:v>
                </c:pt>
                <c:pt idx="10727">
                  <c:v>11.188000000000001</c:v>
                </c:pt>
                <c:pt idx="10728">
                  <c:v>11.188000000000001</c:v>
                </c:pt>
                <c:pt idx="10729">
                  <c:v>11.188000000000001</c:v>
                </c:pt>
                <c:pt idx="10730">
                  <c:v>11.188000000000001</c:v>
                </c:pt>
                <c:pt idx="10731">
                  <c:v>11.188000000000001</c:v>
                </c:pt>
                <c:pt idx="10732">
                  <c:v>11.188000000000001</c:v>
                </c:pt>
                <c:pt idx="10733">
                  <c:v>11.208</c:v>
                </c:pt>
                <c:pt idx="10734">
                  <c:v>11.22</c:v>
                </c:pt>
                <c:pt idx="10735">
                  <c:v>11.22</c:v>
                </c:pt>
                <c:pt idx="10736">
                  <c:v>11.22</c:v>
                </c:pt>
                <c:pt idx="10737">
                  <c:v>11.22</c:v>
                </c:pt>
                <c:pt idx="10738">
                  <c:v>11.22</c:v>
                </c:pt>
                <c:pt idx="10739">
                  <c:v>11.22</c:v>
                </c:pt>
                <c:pt idx="10740">
                  <c:v>11.22</c:v>
                </c:pt>
                <c:pt idx="10741">
                  <c:v>11.22</c:v>
                </c:pt>
                <c:pt idx="10742">
                  <c:v>11.22</c:v>
                </c:pt>
                <c:pt idx="10743">
                  <c:v>11.22</c:v>
                </c:pt>
                <c:pt idx="10744">
                  <c:v>11.22</c:v>
                </c:pt>
                <c:pt idx="10745">
                  <c:v>11.22</c:v>
                </c:pt>
                <c:pt idx="10746">
                  <c:v>11.22</c:v>
                </c:pt>
                <c:pt idx="10747">
                  <c:v>11.22</c:v>
                </c:pt>
                <c:pt idx="10748">
                  <c:v>11.22</c:v>
                </c:pt>
                <c:pt idx="10749">
                  <c:v>11.22</c:v>
                </c:pt>
                <c:pt idx="10750">
                  <c:v>11.22</c:v>
                </c:pt>
                <c:pt idx="10751">
                  <c:v>11.22</c:v>
                </c:pt>
                <c:pt idx="10752">
                  <c:v>11.22</c:v>
                </c:pt>
                <c:pt idx="10753">
                  <c:v>11.22</c:v>
                </c:pt>
                <c:pt idx="10754">
                  <c:v>11.22</c:v>
                </c:pt>
                <c:pt idx="10755">
                  <c:v>11.22</c:v>
                </c:pt>
                <c:pt idx="10756">
                  <c:v>11.22</c:v>
                </c:pt>
                <c:pt idx="10757">
                  <c:v>11.22</c:v>
                </c:pt>
                <c:pt idx="10758">
                  <c:v>11.22</c:v>
                </c:pt>
                <c:pt idx="10759">
                  <c:v>11.22</c:v>
                </c:pt>
                <c:pt idx="10760">
                  <c:v>11.22</c:v>
                </c:pt>
                <c:pt idx="10761">
                  <c:v>11.22</c:v>
                </c:pt>
                <c:pt idx="10762">
                  <c:v>11.247999999999999</c:v>
                </c:pt>
                <c:pt idx="10763">
                  <c:v>11.247999999999999</c:v>
                </c:pt>
                <c:pt idx="10764">
                  <c:v>11.247999999999999</c:v>
                </c:pt>
                <c:pt idx="10765">
                  <c:v>11.247999999999999</c:v>
                </c:pt>
                <c:pt idx="10766">
                  <c:v>11.247999999999999</c:v>
                </c:pt>
                <c:pt idx="10767">
                  <c:v>11.247999999999999</c:v>
                </c:pt>
                <c:pt idx="10768">
                  <c:v>11.247999999999999</c:v>
                </c:pt>
                <c:pt idx="10769">
                  <c:v>11.247999999999999</c:v>
                </c:pt>
                <c:pt idx="10770">
                  <c:v>11.247999999999999</c:v>
                </c:pt>
                <c:pt idx="10771">
                  <c:v>11.247999999999999</c:v>
                </c:pt>
                <c:pt idx="10772">
                  <c:v>11.247999999999999</c:v>
                </c:pt>
                <c:pt idx="10773">
                  <c:v>11.247999999999999</c:v>
                </c:pt>
                <c:pt idx="10774">
                  <c:v>11.247999999999999</c:v>
                </c:pt>
                <c:pt idx="10775">
                  <c:v>11.247999999999999</c:v>
                </c:pt>
                <c:pt idx="10776">
                  <c:v>11.247999999999999</c:v>
                </c:pt>
                <c:pt idx="10777">
                  <c:v>11.247999999999999</c:v>
                </c:pt>
                <c:pt idx="10778">
                  <c:v>11.247999999999999</c:v>
                </c:pt>
                <c:pt idx="10779">
                  <c:v>11.247999999999999</c:v>
                </c:pt>
                <c:pt idx="10780">
                  <c:v>11.247999999999999</c:v>
                </c:pt>
                <c:pt idx="10781">
                  <c:v>11.247999999999999</c:v>
                </c:pt>
                <c:pt idx="10782">
                  <c:v>11.247999999999999</c:v>
                </c:pt>
                <c:pt idx="10783">
                  <c:v>11.247999999999999</c:v>
                </c:pt>
                <c:pt idx="10784">
                  <c:v>11.247999999999999</c:v>
                </c:pt>
                <c:pt idx="10785">
                  <c:v>11.247999999999999</c:v>
                </c:pt>
                <c:pt idx="10786">
                  <c:v>11.247999999999999</c:v>
                </c:pt>
                <c:pt idx="10787">
                  <c:v>11.273999999999999</c:v>
                </c:pt>
                <c:pt idx="10788">
                  <c:v>11.273999999999999</c:v>
                </c:pt>
                <c:pt idx="10789">
                  <c:v>11.273999999999999</c:v>
                </c:pt>
                <c:pt idx="10790">
                  <c:v>11.273999999999999</c:v>
                </c:pt>
                <c:pt idx="10791">
                  <c:v>11.273999999999999</c:v>
                </c:pt>
                <c:pt idx="10792">
                  <c:v>11.273999999999999</c:v>
                </c:pt>
                <c:pt idx="10793">
                  <c:v>11.273999999999999</c:v>
                </c:pt>
                <c:pt idx="10794">
                  <c:v>11.273999999999999</c:v>
                </c:pt>
                <c:pt idx="10795">
                  <c:v>11.273999999999999</c:v>
                </c:pt>
                <c:pt idx="10796">
                  <c:v>11.273999999999999</c:v>
                </c:pt>
                <c:pt idx="10797">
                  <c:v>11.273999999999999</c:v>
                </c:pt>
                <c:pt idx="10798">
                  <c:v>11.273999999999999</c:v>
                </c:pt>
                <c:pt idx="10799">
                  <c:v>11.273999999999999</c:v>
                </c:pt>
                <c:pt idx="10800">
                  <c:v>11.273999999999999</c:v>
                </c:pt>
                <c:pt idx="10801">
                  <c:v>11.273999999999999</c:v>
                </c:pt>
                <c:pt idx="10802">
                  <c:v>11.273999999999999</c:v>
                </c:pt>
                <c:pt idx="10803">
                  <c:v>11.273999999999999</c:v>
                </c:pt>
                <c:pt idx="10804">
                  <c:v>11.273999999999999</c:v>
                </c:pt>
                <c:pt idx="10805">
                  <c:v>11.273999999999999</c:v>
                </c:pt>
                <c:pt idx="10806">
                  <c:v>11.273999999999999</c:v>
                </c:pt>
                <c:pt idx="10807">
                  <c:v>11.273999999999999</c:v>
                </c:pt>
                <c:pt idx="10808">
                  <c:v>11.273999999999999</c:v>
                </c:pt>
                <c:pt idx="10809">
                  <c:v>11.273999999999999</c:v>
                </c:pt>
                <c:pt idx="10810">
                  <c:v>11.273999999999999</c:v>
                </c:pt>
                <c:pt idx="10811">
                  <c:v>11.305999999999999</c:v>
                </c:pt>
                <c:pt idx="10812">
                  <c:v>11.305999999999999</c:v>
                </c:pt>
                <c:pt idx="10813">
                  <c:v>11.305999999999999</c:v>
                </c:pt>
                <c:pt idx="10814">
                  <c:v>11.305999999999999</c:v>
                </c:pt>
                <c:pt idx="10815">
                  <c:v>11.305999999999999</c:v>
                </c:pt>
                <c:pt idx="10816">
                  <c:v>11.305999999999999</c:v>
                </c:pt>
                <c:pt idx="10817">
                  <c:v>11.305999999999999</c:v>
                </c:pt>
                <c:pt idx="10818">
                  <c:v>11.305999999999999</c:v>
                </c:pt>
                <c:pt idx="10819">
                  <c:v>11.305999999999999</c:v>
                </c:pt>
                <c:pt idx="10820">
                  <c:v>11.305999999999999</c:v>
                </c:pt>
                <c:pt idx="10821">
                  <c:v>11.305999999999999</c:v>
                </c:pt>
                <c:pt idx="10822">
                  <c:v>11.305999999999999</c:v>
                </c:pt>
                <c:pt idx="10823">
                  <c:v>11.305999999999999</c:v>
                </c:pt>
                <c:pt idx="10824">
                  <c:v>11.305999999999999</c:v>
                </c:pt>
                <c:pt idx="10825">
                  <c:v>11.305999999999999</c:v>
                </c:pt>
                <c:pt idx="10826">
                  <c:v>11.305999999999999</c:v>
                </c:pt>
                <c:pt idx="10827">
                  <c:v>11.305999999999999</c:v>
                </c:pt>
                <c:pt idx="10828">
                  <c:v>11.305999999999999</c:v>
                </c:pt>
                <c:pt idx="10829">
                  <c:v>11.305999999999999</c:v>
                </c:pt>
                <c:pt idx="10830">
                  <c:v>11.305999999999999</c:v>
                </c:pt>
                <c:pt idx="10831">
                  <c:v>11.305999999999999</c:v>
                </c:pt>
                <c:pt idx="10832">
                  <c:v>11.305999999999999</c:v>
                </c:pt>
                <c:pt idx="10833">
                  <c:v>11.305999999999999</c:v>
                </c:pt>
                <c:pt idx="10834">
                  <c:v>11.305999999999999</c:v>
                </c:pt>
                <c:pt idx="10835">
                  <c:v>11.305999999999999</c:v>
                </c:pt>
                <c:pt idx="10836">
                  <c:v>11.305999999999999</c:v>
                </c:pt>
                <c:pt idx="10837">
                  <c:v>11.305999999999999</c:v>
                </c:pt>
                <c:pt idx="10838">
                  <c:v>11.305999999999999</c:v>
                </c:pt>
                <c:pt idx="10839">
                  <c:v>11.305999999999999</c:v>
                </c:pt>
                <c:pt idx="10840">
                  <c:v>11.305999999999999</c:v>
                </c:pt>
                <c:pt idx="10841">
                  <c:v>11.337999999999999</c:v>
                </c:pt>
                <c:pt idx="10842">
                  <c:v>11.337999999999999</c:v>
                </c:pt>
                <c:pt idx="10843">
                  <c:v>11.337999999999999</c:v>
                </c:pt>
                <c:pt idx="10844">
                  <c:v>11.337999999999999</c:v>
                </c:pt>
                <c:pt idx="10845">
                  <c:v>11.337999999999999</c:v>
                </c:pt>
                <c:pt idx="10846">
                  <c:v>11.337999999999999</c:v>
                </c:pt>
                <c:pt idx="10847">
                  <c:v>11.337999999999999</c:v>
                </c:pt>
                <c:pt idx="10848">
                  <c:v>11.337999999999999</c:v>
                </c:pt>
                <c:pt idx="10849">
                  <c:v>11.337999999999999</c:v>
                </c:pt>
                <c:pt idx="10850">
                  <c:v>11.337999999999999</c:v>
                </c:pt>
                <c:pt idx="10851">
                  <c:v>11.337999999999999</c:v>
                </c:pt>
                <c:pt idx="10852">
                  <c:v>11.337999999999999</c:v>
                </c:pt>
                <c:pt idx="10853">
                  <c:v>11.337999999999999</c:v>
                </c:pt>
                <c:pt idx="10854">
                  <c:v>11.337999999999999</c:v>
                </c:pt>
                <c:pt idx="10855">
                  <c:v>11.337999999999999</c:v>
                </c:pt>
                <c:pt idx="10856">
                  <c:v>11.337999999999999</c:v>
                </c:pt>
                <c:pt idx="10857">
                  <c:v>11.337999999999999</c:v>
                </c:pt>
                <c:pt idx="10858">
                  <c:v>11.337999999999999</c:v>
                </c:pt>
                <c:pt idx="10859">
                  <c:v>11.337999999999999</c:v>
                </c:pt>
                <c:pt idx="10860">
                  <c:v>11.337999999999999</c:v>
                </c:pt>
                <c:pt idx="10861">
                  <c:v>11.337999999999999</c:v>
                </c:pt>
                <c:pt idx="10862">
                  <c:v>11.337999999999999</c:v>
                </c:pt>
                <c:pt idx="10863">
                  <c:v>11.337999999999999</c:v>
                </c:pt>
                <c:pt idx="10864">
                  <c:v>11.337999999999999</c:v>
                </c:pt>
                <c:pt idx="10865">
                  <c:v>11.337999999999999</c:v>
                </c:pt>
                <c:pt idx="10866">
                  <c:v>11.337999999999999</c:v>
                </c:pt>
                <c:pt idx="10867">
                  <c:v>11.337999999999999</c:v>
                </c:pt>
                <c:pt idx="10868">
                  <c:v>11.337999999999999</c:v>
                </c:pt>
                <c:pt idx="10869">
                  <c:v>11.337999999999999</c:v>
                </c:pt>
                <c:pt idx="10870">
                  <c:v>11.372</c:v>
                </c:pt>
                <c:pt idx="10871">
                  <c:v>11.372</c:v>
                </c:pt>
                <c:pt idx="10872">
                  <c:v>11.372</c:v>
                </c:pt>
                <c:pt idx="10873">
                  <c:v>11.372</c:v>
                </c:pt>
                <c:pt idx="10874">
                  <c:v>11.372</c:v>
                </c:pt>
                <c:pt idx="10875">
                  <c:v>11.372</c:v>
                </c:pt>
                <c:pt idx="10876">
                  <c:v>11.372</c:v>
                </c:pt>
                <c:pt idx="10877">
                  <c:v>11.372</c:v>
                </c:pt>
                <c:pt idx="10878">
                  <c:v>11.372</c:v>
                </c:pt>
                <c:pt idx="10879">
                  <c:v>11.372</c:v>
                </c:pt>
                <c:pt idx="10880">
                  <c:v>11.372</c:v>
                </c:pt>
                <c:pt idx="10881">
                  <c:v>11.372</c:v>
                </c:pt>
                <c:pt idx="10882">
                  <c:v>11.372</c:v>
                </c:pt>
                <c:pt idx="10883">
                  <c:v>11.372</c:v>
                </c:pt>
                <c:pt idx="10884">
                  <c:v>11.372</c:v>
                </c:pt>
                <c:pt idx="10885">
                  <c:v>11.372</c:v>
                </c:pt>
                <c:pt idx="10886">
                  <c:v>11.372</c:v>
                </c:pt>
                <c:pt idx="10887">
                  <c:v>11.372</c:v>
                </c:pt>
                <c:pt idx="10888">
                  <c:v>11.372</c:v>
                </c:pt>
                <c:pt idx="10889">
                  <c:v>11.372</c:v>
                </c:pt>
                <c:pt idx="10890">
                  <c:v>11.372</c:v>
                </c:pt>
                <c:pt idx="10891">
                  <c:v>11.372</c:v>
                </c:pt>
                <c:pt idx="10892">
                  <c:v>11.372</c:v>
                </c:pt>
                <c:pt idx="10893">
                  <c:v>11.372</c:v>
                </c:pt>
                <c:pt idx="10894">
                  <c:v>11.372</c:v>
                </c:pt>
                <c:pt idx="10895">
                  <c:v>11.372</c:v>
                </c:pt>
                <c:pt idx="10896">
                  <c:v>11.372</c:v>
                </c:pt>
                <c:pt idx="10897">
                  <c:v>11.372</c:v>
                </c:pt>
                <c:pt idx="10898">
                  <c:v>11.372</c:v>
                </c:pt>
                <c:pt idx="10899">
                  <c:v>11.372</c:v>
                </c:pt>
                <c:pt idx="10900">
                  <c:v>11.372</c:v>
                </c:pt>
                <c:pt idx="10901">
                  <c:v>11.407999999999999</c:v>
                </c:pt>
                <c:pt idx="10902">
                  <c:v>11.407999999999999</c:v>
                </c:pt>
                <c:pt idx="10903">
                  <c:v>11.407999999999999</c:v>
                </c:pt>
                <c:pt idx="10904">
                  <c:v>11.407999999999999</c:v>
                </c:pt>
                <c:pt idx="10905">
                  <c:v>11.407999999999999</c:v>
                </c:pt>
                <c:pt idx="10906">
                  <c:v>11.407999999999999</c:v>
                </c:pt>
                <c:pt idx="10907">
                  <c:v>11.407999999999999</c:v>
                </c:pt>
                <c:pt idx="10908">
                  <c:v>11.407999999999999</c:v>
                </c:pt>
                <c:pt idx="10909">
                  <c:v>11.407999999999999</c:v>
                </c:pt>
                <c:pt idx="10910">
                  <c:v>11.407999999999999</c:v>
                </c:pt>
                <c:pt idx="10911">
                  <c:v>11.407999999999999</c:v>
                </c:pt>
                <c:pt idx="10912">
                  <c:v>11.407999999999999</c:v>
                </c:pt>
                <c:pt idx="10913">
                  <c:v>11.407999999999999</c:v>
                </c:pt>
                <c:pt idx="10914">
                  <c:v>11.407999999999999</c:v>
                </c:pt>
                <c:pt idx="10915">
                  <c:v>11.407999999999999</c:v>
                </c:pt>
                <c:pt idx="10916">
                  <c:v>11.407999999999999</c:v>
                </c:pt>
                <c:pt idx="10917">
                  <c:v>11.407999999999999</c:v>
                </c:pt>
                <c:pt idx="10918">
                  <c:v>11.407999999999999</c:v>
                </c:pt>
                <c:pt idx="10919">
                  <c:v>11.407999999999999</c:v>
                </c:pt>
                <c:pt idx="10920">
                  <c:v>11.407999999999999</c:v>
                </c:pt>
                <c:pt idx="10921">
                  <c:v>11.407999999999999</c:v>
                </c:pt>
                <c:pt idx="10922">
                  <c:v>11.407999999999999</c:v>
                </c:pt>
                <c:pt idx="10923">
                  <c:v>11.407999999999999</c:v>
                </c:pt>
                <c:pt idx="10924">
                  <c:v>11.407999999999999</c:v>
                </c:pt>
                <c:pt idx="10925">
                  <c:v>11.407999999999999</c:v>
                </c:pt>
                <c:pt idx="10926">
                  <c:v>11.407999999999999</c:v>
                </c:pt>
                <c:pt idx="10927">
                  <c:v>11.407999999999999</c:v>
                </c:pt>
                <c:pt idx="10928">
                  <c:v>11.407999999999999</c:v>
                </c:pt>
                <c:pt idx="10929">
                  <c:v>11.407999999999999</c:v>
                </c:pt>
                <c:pt idx="10930">
                  <c:v>11.407999999999999</c:v>
                </c:pt>
                <c:pt idx="10931">
                  <c:v>11.407999999999999</c:v>
                </c:pt>
                <c:pt idx="10932">
                  <c:v>11.407999999999999</c:v>
                </c:pt>
                <c:pt idx="10933">
                  <c:v>11.407999999999999</c:v>
                </c:pt>
                <c:pt idx="10934">
                  <c:v>11.416</c:v>
                </c:pt>
                <c:pt idx="10935">
                  <c:v>11.442</c:v>
                </c:pt>
                <c:pt idx="10936">
                  <c:v>11.442</c:v>
                </c:pt>
                <c:pt idx="10937">
                  <c:v>11.442</c:v>
                </c:pt>
                <c:pt idx="10938">
                  <c:v>11.442</c:v>
                </c:pt>
                <c:pt idx="10939">
                  <c:v>11.442</c:v>
                </c:pt>
                <c:pt idx="10940">
                  <c:v>11.442</c:v>
                </c:pt>
                <c:pt idx="10941">
                  <c:v>11.442</c:v>
                </c:pt>
                <c:pt idx="10942">
                  <c:v>11.442</c:v>
                </c:pt>
                <c:pt idx="10943">
                  <c:v>11.442</c:v>
                </c:pt>
                <c:pt idx="10944">
                  <c:v>11.442</c:v>
                </c:pt>
                <c:pt idx="10945">
                  <c:v>11.442</c:v>
                </c:pt>
                <c:pt idx="10946">
                  <c:v>11.442</c:v>
                </c:pt>
                <c:pt idx="10947">
                  <c:v>11.442</c:v>
                </c:pt>
                <c:pt idx="10948">
                  <c:v>11.442</c:v>
                </c:pt>
                <c:pt idx="10949">
                  <c:v>11.442</c:v>
                </c:pt>
                <c:pt idx="10950">
                  <c:v>11.442</c:v>
                </c:pt>
                <c:pt idx="10951">
                  <c:v>11.442</c:v>
                </c:pt>
                <c:pt idx="10952">
                  <c:v>11.442</c:v>
                </c:pt>
                <c:pt idx="10953">
                  <c:v>11.442</c:v>
                </c:pt>
                <c:pt idx="10954">
                  <c:v>11.442</c:v>
                </c:pt>
                <c:pt idx="10955">
                  <c:v>11.442</c:v>
                </c:pt>
                <c:pt idx="10956">
                  <c:v>11.442</c:v>
                </c:pt>
                <c:pt idx="10957">
                  <c:v>11.442</c:v>
                </c:pt>
                <c:pt idx="10958">
                  <c:v>11.442</c:v>
                </c:pt>
                <c:pt idx="10959">
                  <c:v>11.442</c:v>
                </c:pt>
                <c:pt idx="10960">
                  <c:v>11.442</c:v>
                </c:pt>
                <c:pt idx="10961">
                  <c:v>11.442</c:v>
                </c:pt>
                <c:pt idx="10962">
                  <c:v>11.442</c:v>
                </c:pt>
                <c:pt idx="10963">
                  <c:v>11.442</c:v>
                </c:pt>
                <c:pt idx="10964">
                  <c:v>11.442</c:v>
                </c:pt>
                <c:pt idx="10965">
                  <c:v>11.454000000000001</c:v>
                </c:pt>
                <c:pt idx="10966">
                  <c:v>11.476000000000001</c:v>
                </c:pt>
                <c:pt idx="10967">
                  <c:v>11.476000000000001</c:v>
                </c:pt>
                <c:pt idx="10968">
                  <c:v>11.476000000000001</c:v>
                </c:pt>
                <c:pt idx="10969">
                  <c:v>11.476000000000001</c:v>
                </c:pt>
                <c:pt idx="10970">
                  <c:v>11.476000000000001</c:v>
                </c:pt>
                <c:pt idx="10971">
                  <c:v>11.476000000000001</c:v>
                </c:pt>
                <c:pt idx="10972">
                  <c:v>11.476000000000001</c:v>
                </c:pt>
                <c:pt idx="10973">
                  <c:v>11.476000000000001</c:v>
                </c:pt>
                <c:pt idx="10974">
                  <c:v>11.476000000000001</c:v>
                </c:pt>
                <c:pt idx="10975">
                  <c:v>11.476000000000001</c:v>
                </c:pt>
                <c:pt idx="10976">
                  <c:v>11.476000000000001</c:v>
                </c:pt>
                <c:pt idx="10977">
                  <c:v>11.476000000000001</c:v>
                </c:pt>
                <c:pt idx="10978">
                  <c:v>11.476000000000001</c:v>
                </c:pt>
                <c:pt idx="10979">
                  <c:v>11.476000000000001</c:v>
                </c:pt>
                <c:pt idx="10980">
                  <c:v>11.476000000000001</c:v>
                </c:pt>
                <c:pt idx="10981">
                  <c:v>11.476000000000001</c:v>
                </c:pt>
                <c:pt idx="10982">
                  <c:v>11.476000000000001</c:v>
                </c:pt>
                <c:pt idx="10983">
                  <c:v>11.476000000000001</c:v>
                </c:pt>
                <c:pt idx="10984">
                  <c:v>11.476000000000001</c:v>
                </c:pt>
                <c:pt idx="10985">
                  <c:v>11.476000000000001</c:v>
                </c:pt>
                <c:pt idx="10986">
                  <c:v>11.476000000000001</c:v>
                </c:pt>
                <c:pt idx="10987">
                  <c:v>11.476000000000001</c:v>
                </c:pt>
                <c:pt idx="10988">
                  <c:v>11.476000000000001</c:v>
                </c:pt>
                <c:pt idx="10989">
                  <c:v>11.476000000000001</c:v>
                </c:pt>
                <c:pt idx="10990">
                  <c:v>11.476000000000001</c:v>
                </c:pt>
                <c:pt idx="10991">
                  <c:v>11.476000000000001</c:v>
                </c:pt>
                <c:pt idx="10992">
                  <c:v>11.476000000000001</c:v>
                </c:pt>
                <c:pt idx="10993">
                  <c:v>11.476000000000001</c:v>
                </c:pt>
                <c:pt idx="10994">
                  <c:v>11.476000000000001</c:v>
                </c:pt>
                <c:pt idx="10995">
                  <c:v>11.476000000000001</c:v>
                </c:pt>
                <c:pt idx="10996">
                  <c:v>11.476000000000001</c:v>
                </c:pt>
                <c:pt idx="10997">
                  <c:v>11.506</c:v>
                </c:pt>
                <c:pt idx="10998">
                  <c:v>11.506</c:v>
                </c:pt>
                <c:pt idx="10999">
                  <c:v>11.506</c:v>
                </c:pt>
                <c:pt idx="11000">
                  <c:v>11.506</c:v>
                </c:pt>
                <c:pt idx="11001">
                  <c:v>11.506</c:v>
                </c:pt>
                <c:pt idx="11002">
                  <c:v>11.506</c:v>
                </c:pt>
                <c:pt idx="11003">
                  <c:v>11.506</c:v>
                </c:pt>
                <c:pt idx="11004">
                  <c:v>11.506</c:v>
                </c:pt>
                <c:pt idx="11005">
                  <c:v>11.506</c:v>
                </c:pt>
                <c:pt idx="11006">
                  <c:v>11.506</c:v>
                </c:pt>
                <c:pt idx="11007">
                  <c:v>11.506</c:v>
                </c:pt>
                <c:pt idx="11008">
                  <c:v>11.506</c:v>
                </c:pt>
                <c:pt idx="11009">
                  <c:v>11.506</c:v>
                </c:pt>
                <c:pt idx="11010">
                  <c:v>11.506</c:v>
                </c:pt>
                <c:pt idx="11011">
                  <c:v>11.506</c:v>
                </c:pt>
                <c:pt idx="11012">
                  <c:v>11.506</c:v>
                </c:pt>
                <c:pt idx="11013">
                  <c:v>11.506</c:v>
                </c:pt>
                <c:pt idx="11014">
                  <c:v>11.506</c:v>
                </c:pt>
                <c:pt idx="11015">
                  <c:v>11.506</c:v>
                </c:pt>
                <c:pt idx="11016">
                  <c:v>11.506</c:v>
                </c:pt>
                <c:pt idx="11017">
                  <c:v>11.506</c:v>
                </c:pt>
                <c:pt idx="11018">
                  <c:v>11.506</c:v>
                </c:pt>
                <c:pt idx="11019">
                  <c:v>11.506</c:v>
                </c:pt>
                <c:pt idx="11020">
                  <c:v>11.506</c:v>
                </c:pt>
                <c:pt idx="11021">
                  <c:v>11.506</c:v>
                </c:pt>
                <c:pt idx="11022">
                  <c:v>11.506</c:v>
                </c:pt>
                <c:pt idx="11023">
                  <c:v>11.526</c:v>
                </c:pt>
                <c:pt idx="11024">
                  <c:v>11.536</c:v>
                </c:pt>
                <c:pt idx="11025">
                  <c:v>11.536</c:v>
                </c:pt>
                <c:pt idx="11026">
                  <c:v>11.536</c:v>
                </c:pt>
                <c:pt idx="11027">
                  <c:v>11.536</c:v>
                </c:pt>
                <c:pt idx="11028">
                  <c:v>11.536</c:v>
                </c:pt>
                <c:pt idx="11029">
                  <c:v>11.536</c:v>
                </c:pt>
                <c:pt idx="11030">
                  <c:v>11.536</c:v>
                </c:pt>
                <c:pt idx="11031">
                  <c:v>11.536</c:v>
                </c:pt>
                <c:pt idx="11032">
                  <c:v>11.536</c:v>
                </c:pt>
                <c:pt idx="11033">
                  <c:v>11.536</c:v>
                </c:pt>
                <c:pt idx="11034">
                  <c:v>11.536</c:v>
                </c:pt>
                <c:pt idx="11035">
                  <c:v>11.536</c:v>
                </c:pt>
                <c:pt idx="11036">
                  <c:v>11.536</c:v>
                </c:pt>
                <c:pt idx="11037">
                  <c:v>11.536</c:v>
                </c:pt>
                <c:pt idx="11038">
                  <c:v>11.536</c:v>
                </c:pt>
                <c:pt idx="11039">
                  <c:v>11.536</c:v>
                </c:pt>
                <c:pt idx="11040">
                  <c:v>11.536</c:v>
                </c:pt>
                <c:pt idx="11041">
                  <c:v>11.536</c:v>
                </c:pt>
                <c:pt idx="11042">
                  <c:v>11.536</c:v>
                </c:pt>
                <c:pt idx="11043">
                  <c:v>11.536</c:v>
                </c:pt>
                <c:pt idx="11044">
                  <c:v>11.536</c:v>
                </c:pt>
                <c:pt idx="11045">
                  <c:v>11.536</c:v>
                </c:pt>
                <c:pt idx="11046">
                  <c:v>11.536</c:v>
                </c:pt>
                <c:pt idx="11047">
                  <c:v>11.536</c:v>
                </c:pt>
                <c:pt idx="11048">
                  <c:v>11.536</c:v>
                </c:pt>
                <c:pt idx="11049">
                  <c:v>11.536</c:v>
                </c:pt>
                <c:pt idx="11050">
                  <c:v>11.542</c:v>
                </c:pt>
                <c:pt idx="11051">
                  <c:v>11.566000000000001</c:v>
                </c:pt>
                <c:pt idx="11052">
                  <c:v>11.566000000000001</c:v>
                </c:pt>
                <c:pt idx="11053">
                  <c:v>11.566000000000001</c:v>
                </c:pt>
                <c:pt idx="11054">
                  <c:v>11.566000000000001</c:v>
                </c:pt>
                <c:pt idx="11055">
                  <c:v>11.566000000000001</c:v>
                </c:pt>
                <c:pt idx="11056">
                  <c:v>11.566000000000001</c:v>
                </c:pt>
                <c:pt idx="11057">
                  <c:v>11.566000000000001</c:v>
                </c:pt>
                <c:pt idx="11058">
                  <c:v>11.566000000000001</c:v>
                </c:pt>
                <c:pt idx="11059">
                  <c:v>11.566000000000001</c:v>
                </c:pt>
                <c:pt idx="11060">
                  <c:v>11.566000000000001</c:v>
                </c:pt>
                <c:pt idx="11061">
                  <c:v>11.566000000000001</c:v>
                </c:pt>
                <c:pt idx="11062">
                  <c:v>11.566000000000001</c:v>
                </c:pt>
                <c:pt idx="11063">
                  <c:v>11.566000000000001</c:v>
                </c:pt>
                <c:pt idx="11064">
                  <c:v>11.566000000000001</c:v>
                </c:pt>
                <c:pt idx="11065">
                  <c:v>11.566000000000001</c:v>
                </c:pt>
                <c:pt idx="11066">
                  <c:v>11.566000000000001</c:v>
                </c:pt>
                <c:pt idx="11067">
                  <c:v>11.566000000000001</c:v>
                </c:pt>
                <c:pt idx="11068">
                  <c:v>11.566000000000001</c:v>
                </c:pt>
                <c:pt idx="11069">
                  <c:v>11.566000000000001</c:v>
                </c:pt>
                <c:pt idx="11070">
                  <c:v>11.566000000000001</c:v>
                </c:pt>
                <c:pt idx="11071">
                  <c:v>11.566000000000001</c:v>
                </c:pt>
                <c:pt idx="11072">
                  <c:v>11.566000000000001</c:v>
                </c:pt>
                <c:pt idx="11073">
                  <c:v>11.566000000000001</c:v>
                </c:pt>
                <c:pt idx="11074">
                  <c:v>11.566000000000001</c:v>
                </c:pt>
                <c:pt idx="11075">
                  <c:v>11.566000000000001</c:v>
                </c:pt>
                <c:pt idx="11076">
                  <c:v>11.566000000000001</c:v>
                </c:pt>
                <c:pt idx="11077">
                  <c:v>11.566000000000001</c:v>
                </c:pt>
                <c:pt idx="11078">
                  <c:v>11.6</c:v>
                </c:pt>
                <c:pt idx="11079">
                  <c:v>11.6</c:v>
                </c:pt>
                <c:pt idx="11080">
                  <c:v>11.6</c:v>
                </c:pt>
                <c:pt idx="11081">
                  <c:v>11.6</c:v>
                </c:pt>
                <c:pt idx="11082">
                  <c:v>11.6</c:v>
                </c:pt>
                <c:pt idx="11083">
                  <c:v>11.6</c:v>
                </c:pt>
                <c:pt idx="11084">
                  <c:v>11.6</c:v>
                </c:pt>
                <c:pt idx="11085">
                  <c:v>11.6</c:v>
                </c:pt>
                <c:pt idx="11086">
                  <c:v>11.6</c:v>
                </c:pt>
                <c:pt idx="11087">
                  <c:v>11.6</c:v>
                </c:pt>
                <c:pt idx="11088">
                  <c:v>11.6</c:v>
                </c:pt>
                <c:pt idx="11089">
                  <c:v>11.6</c:v>
                </c:pt>
                <c:pt idx="11090">
                  <c:v>11.6</c:v>
                </c:pt>
                <c:pt idx="11091">
                  <c:v>11.6</c:v>
                </c:pt>
                <c:pt idx="11092">
                  <c:v>11.6</c:v>
                </c:pt>
                <c:pt idx="11093">
                  <c:v>11.6</c:v>
                </c:pt>
                <c:pt idx="11094">
                  <c:v>11.6</c:v>
                </c:pt>
                <c:pt idx="11095">
                  <c:v>11.6</c:v>
                </c:pt>
                <c:pt idx="11096">
                  <c:v>11.6</c:v>
                </c:pt>
                <c:pt idx="11097">
                  <c:v>11.6</c:v>
                </c:pt>
                <c:pt idx="11098">
                  <c:v>11.6</c:v>
                </c:pt>
                <c:pt idx="11099">
                  <c:v>11.6</c:v>
                </c:pt>
                <c:pt idx="11100">
                  <c:v>11.6</c:v>
                </c:pt>
                <c:pt idx="11101">
                  <c:v>11.6</c:v>
                </c:pt>
                <c:pt idx="11102">
                  <c:v>11.6</c:v>
                </c:pt>
                <c:pt idx="11103">
                  <c:v>11.6</c:v>
                </c:pt>
                <c:pt idx="11104">
                  <c:v>11.6</c:v>
                </c:pt>
                <c:pt idx="11105">
                  <c:v>11.6</c:v>
                </c:pt>
                <c:pt idx="11106">
                  <c:v>11.6</c:v>
                </c:pt>
                <c:pt idx="11107">
                  <c:v>11.6</c:v>
                </c:pt>
                <c:pt idx="11108">
                  <c:v>11.6</c:v>
                </c:pt>
                <c:pt idx="11109">
                  <c:v>11.638</c:v>
                </c:pt>
                <c:pt idx="11110">
                  <c:v>11.638</c:v>
                </c:pt>
                <c:pt idx="11111">
                  <c:v>11.638</c:v>
                </c:pt>
                <c:pt idx="11112">
                  <c:v>11.638</c:v>
                </c:pt>
                <c:pt idx="11113">
                  <c:v>11.638</c:v>
                </c:pt>
                <c:pt idx="11114">
                  <c:v>11.638</c:v>
                </c:pt>
                <c:pt idx="11115">
                  <c:v>11.638</c:v>
                </c:pt>
                <c:pt idx="11116">
                  <c:v>11.638</c:v>
                </c:pt>
                <c:pt idx="11117">
                  <c:v>11.638</c:v>
                </c:pt>
                <c:pt idx="11118">
                  <c:v>11.638</c:v>
                </c:pt>
                <c:pt idx="11119">
                  <c:v>11.638</c:v>
                </c:pt>
                <c:pt idx="11120">
                  <c:v>11.638</c:v>
                </c:pt>
                <c:pt idx="11121">
                  <c:v>11.638</c:v>
                </c:pt>
                <c:pt idx="11122">
                  <c:v>11.638</c:v>
                </c:pt>
                <c:pt idx="11123">
                  <c:v>11.638</c:v>
                </c:pt>
                <c:pt idx="11124">
                  <c:v>11.638</c:v>
                </c:pt>
                <c:pt idx="11125">
                  <c:v>11.638</c:v>
                </c:pt>
                <c:pt idx="11126">
                  <c:v>11.638</c:v>
                </c:pt>
                <c:pt idx="11127">
                  <c:v>11.638</c:v>
                </c:pt>
                <c:pt idx="11128">
                  <c:v>11.638</c:v>
                </c:pt>
                <c:pt idx="11129">
                  <c:v>11.638</c:v>
                </c:pt>
                <c:pt idx="11130">
                  <c:v>11.638</c:v>
                </c:pt>
                <c:pt idx="11131">
                  <c:v>11.638</c:v>
                </c:pt>
                <c:pt idx="11132">
                  <c:v>11.638</c:v>
                </c:pt>
                <c:pt idx="11133">
                  <c:v>11.638</c:v>
                </c:pt>
                <c:pt idx="11134">
                  <c:v>11.638</c:v>
                </c:pt>
                <c:pt idx="11135">
                  <c:v>11.638</c:v>
                </c:pt>
                <c:pt idx="11136">
                  <c:v>11.638</c:v>
                </c:pt>
                <c:pt idx="11137">
                  <c:v>11.638</c:v>
                </c:pt>
                <c:pt idx="11138">
                  <c:v>11.638</c:v>
                </c:pt>
                <c:pt idx="11139">
                  <c:v>11.638</c:v>
                </c:pt>
                <c:pt idx="11140">
                  <c:v>11.638</c:v>
                </c:pt>
                <c:pt idx="11141">
                  <c:v>11.638</c:v>
                </c:pt>
                <c:pt idx="11142">
                  <c:v>11.638</c:v>
                </c:pt>
                <c:pt idx="11143">
                  <c:v>11.676</c:v>
                </c:pt>
                <c:pt idx="11144">
                  <c:v>11.676</c:v>
                </c:pt>
                <c:pt idx="11145">
                  <c:v>11.676</c:v>
                </c:pt>
                <c:pt idx="11146">
                  <c:v>11.676</c:v>
                </c:pt>
                <c:pt idx="11147">
                  <c:v>11.676</c:v>
                </c:pt>
                <c:pt idx="11148">
                  <c:v>11.676</c:v>
                </c:pt>
                <c:pt idx="11149">
                  <c:v>11.676</c:v>
                </c:pt>
                <c:pt idx="11150">
                  <c:v>11.676</c:v>
                </c:pt>
                <c:pt idx="11151">
                  <c:v>11.676</c:v>
                </c:pt>
                <c:pt idx="11152">
                  <c:v>11.676</c:v>
                </c:pt>
                <c:pt idx="11153">
                  <c:v>11.676</c:v>
                </c:pt>
                <c:pt idx="11154">
                  <c:v>11.676</c:v>
                </c:pt>
                <c:pt idx="11155">
                  <c:v>11.676</c:v>
                </c:pt>
                <c:pt idx="11156">
                  <c:v>11.676</c:v>
                </c:pt>
                <c:pt idx="11157">
                  <c:v>11.676</c:v>
                </c:pt>
                <c:pt idx="11158">
                  <c:v>11.676</c:v>
                </c:pt>
                <c:pt idx="11159">
                  <c:v>11.676</c:v>
                </c:pt>
                <c:pt idx="11160">
                  <c:v>11.676</c:v>
                </c:pt>
                <c:pt idx="11161">
                  <c:v>11.676</c:v>
                </c:pt>
                <c:pt idx="11162">
                  <c:v>11.676</c:v>
                </c:pt>
                <c:pt idx="11163">
                  <c:v>11.676</c:v>
                </c:pt>
                <c:pt idx="11164">
                  <c:v>11.676</c:v>
                </c:pt>
                <c:pt idx="11165">
                  <c:v>11.676</c:v>
                </c:pt>
                <c:pt idx="11166">
                  <c:v>11.676</c:v>
                </c:pt>
                <c:pt idx="11167">
                  <c:v>11.676</c:v>
                </c:pt>
                <c:pt idx="11168">
                  <c:v>11.676</c:v>
                </c:pt>
                <c:pt idx="11169">
                  <c:v>11.676</c:v>
                </c:pt>
                <c:pt idx="11170">
                  <c:v>11.676</c:v>
                </c:pt>
                <c:pt idx="11171">
                  <c:v>11.676</c:v>
                </c:pt>
                <c:pt idx="11172">
                  <c:v>11.676</c:v>
                </c:pt>
                <c:pt idx="11173">
                  <c:v>11.676</c:v>
                </c:pt>
                <c:pt idx="11174">
                  <c:v>11.676</c:v>
                </c:pt>
                <c:pt idx="11175">
                  <c:v>11.676</c:v>
                </c:pt>
                <c:pt idx="11176">
                  <c:v>11.676</c:v>
                </c:pt>
                <c:pt idx="11177">
                  <c:v>11.686</c:v>
                </c:pt>
                <c:pt idx="11178">
                  <c:v>11.708</c:v>
                </c:pt>
                <c:pt idx="11179">
                  <c:v>11.708</c:v>
                </c:pt>
                <c:pt idx="11180">
                  <c:v>11.708</c:v>
                </c:pt>
                <c:pt idx="11181">
                  <c:v>11.708</c:v>
                </c:pt>
                <c:pt idx="11182">
                  <c:v>11.708</c:v>
                </c:pt>
                <c:pt idx="11183">
                  <c:v>11.708</c:v>
                </c:pt>
                <c:pt idx="11184">
                  <c:v>11.708</c:v>
                </c:pt>
                <c:pt idx="11185">
                  <c:v>11.708</c:v>
                </c:pt>
                <c:pt idx="11186">
                  <c:v>11.708</c:v>
                </c:pt>
                <c:pt idx="11187">
                  <c:v>11.708</c:v>
                </c:pt>
                <c:pt idx="11188">
                  <c:v>11.708</c:v>
                </c:pt>
                <c:pt idx="11189">
                  <c:v>11.708</c:v>
                </c:pt>
                <c:pt idx="11190">
                  <c:v>11.708</c:v>
                </c:pt>
                <c:pt idx="11191">
                  <c:v>11.708</c:v>
                </c:pt>
                <c:pt idx="11192">
                  <c:v>11.708</c:v>
                </c:pt>
                <c:pt idx="11193">
                  <c:v>11.708</c:v>
                </c:pt>
                <c:pt idx="11194">
                  <c:v>11.708</c:v>
                </c:pt>
                <c:pt idx="11195">
                  <c:v>11.708</c:v>
                </c:pt>
                <c:pt idx="11196">
                  <c:v>11.708</c:v>
                </c:pt>
                <c:pt idx="11197">
                  <c:v>11.708</c:v>
                </c:pt>
                <c:pt idx="11198">
                  <c:v>11.708</c:v>
                </c:pt>
                <c:pt idx="11199">
                  <c:v>11.708</c:v>
                </c:pt>
                <c:pt idx="11200">
                  <c:v>11.708</c:v>
                </c:pt>
                <c:pt idx="11201">
                  <c:v>11.708</c:v>
                </c:pt>
                <c:pt idx="11202">
                  <c:v>11.708</c:v>
                </c:pt>
                <c:pt idx="11203">
                  <c:v>11.708</c:v>
                </c:pt>
                <c:pt idx="11204">
                  <c:v>11.708</c:v>
                </c:pt>
                <c:pt idx="11205">
                  <c:v>11.708</c:v>
                </c:pt>
                <c:pt idx="11206">
                  <c:v>11.715999999999999</c:v>
                </c:pt>
                <c:pt idx="11207">
                  <c:v>11.744</c:v>
                </c:pt>
                <c:pt idx="11208">
                  <c:v>11.744</c:v>
                </c:pt>
                <c:pt idx="11209">
                  <c:v>11.744</c:v>
                </c:pt>
                <c:pt idx="11210">
                  <c:v>11.744</c:v>
                </c:pt>
                <c:pt idx="11211">
                  <c:v>11.744</c:v>
                </c:pt>
                <c:pt idx="11212">
                  <c:v>11.744</c:v>
                </c:pt>
                <c:pt idx="11213">
                  <c:v>11.744</c:v>
                </c:pt>
                <c:pt idx="11214">
                  <c:v>11.744</c:v>
                </c:pt>
                <c:pt idx="11215">
                  <c:v>11.744</c:v>
                </c:pt>
                <c:pt idx="11216">
                  <c:v>11.744</c:v>
                </c:pt>
                <c:pt idx="11217">
                  <c:v>11.744</c:v>
                </c:pt>
                <c:pt idx="11218">
                  <c:v>11.744</c:v>
                </c:pt>
                <c:pt idx="11219">
                  <c:v>11.744</c:v>
                </c:pt>
                <c:pt idx="11220">
                  <c:v>11.744</c:v>
                </c:pt>
                <c:pt idx="11221">
                  <c:v>11.744</c:v>
                </c:pt>
                <c:pt idx="11222">
                  <c:v>11.744</c:v>
                </c:pt>
                <c:pt idx="11223">
                  <c:v>11.744</c:v>
                </c:pt>
                <c:pt idx="11224">
                  <c:v>11.744</c:v>
                </c:pt>
                <c:pt idx="11225">
                  <c:v>11.744</c:v>
                </c:pt>
                <c:pt idx="11226">
                  <c:v>11.744</c:v>
                </c:pt>
                <c:pt idx="11227">
                  <c:v>11.744</c:v>
                </c:pt>
                <c:pt idx="11228">
                  <c:v>11.744</c:v>
                </c:pt>
                <c:pt idx="11229">
                  <c:v>11.744</c:v>
                </c:pt>
                <c:pt idx="11230">
                  <c:v>11.744</c:v>
                </c:pt>
                <c:pt idx="11231">
                  <c:v>11.744</c:v>
                </c:pt>
                <c:pt idx="11232">
                  <c:v>11.744</c:v>
                </c:pt>
                <c:pt idx="11233">
                  <c:v>11.744</c:v>
                </c:pt>
                <c:pt idx="11234">
                  <c:v>11.744</c:v>
                </c:pt>
                <c:pt idx="11235">
                  <c:v>11.744</c:v>
                </c:pt>
                <c:pt idx="11236">
                  <c:v>11.744</c:v>
                </c:pt>
                <c:pt idx="11237">
                  <c:v>11.744</c:v>
                </c:pt>
                <c:pt idx="11238">
                  <c:v>11.744</c:v>
                </c:pt>
                <c:pt idx="11239">
                  <c:v>11.744</c:v>
                </c:pt>
                <c:pt idx="11240">
                  <c:v>11.772</c:v>
                </c:pt>
                <c:pt idx="11241">
                  <c:v>11.772</c:v>
                </c:pt>
                <c:pt idx="11242">
                  <c:v>11.772</c:v>
                </c:pt>
                <c:pt idx="11243">
                  <c:v>11.772</c:v>
                </c:pt>
                <c:pt idx="11244">
                  <c:v>11.772</c:v>
                </c:pt>
                <c:pt idx="11245">
                  <c:v>11.772</c:v>
                </c:pt>
                <c:pt idx="11246">
                  <c:v>11.772</c:v>
                </c:pt>
                <c:pt idx="11247">
                  <c:v>11.772</c:v>
                </c:pt>
                <c:pt idx="11248">
                  <c:v>11.772</c:v>
                </c:pt>
                <c:pt idx="11249">
                  <c:v>11.772</c:v>
                </c:pt>
                <c:pt idx="11250">
                  <c:v>11.772</c:v>
                </c:pt>
                <c:pt idx="11251">
                  <c:v>11.772</c:v>
                </c:pt>
                <c:pt idx="11252">
                  <c:v>11.772</c:v>
                </c:pt>
                <c:pt idx="11253">
                  <c:v>11.772</c:v>
                </c:pt>
                <c:pt idx="11254">
                  <c:v>11.772</c:v>
                </c:pt>
                <c:pt idx="11255">
                  <c:v>11.772</c:v>
                </c:pt>
                <c:pt idx="11256">
                  <c:v>11.772</c:v>
                </c:pt>
                <c:pt idx="11257">
                  <c:v>11.772</c:v>
                </c:pt>
                <c:pt idx="11258">
                  <c:v>11.772</c:v>
                </c:pt>
                <c:pt idx="11259">
                  <c:v>11.772</c:v>
                </c:pt>
                <c:pt idx="11260">
                  <c:v>11.772</c:v>
                </c:pt>
                <c:pt idx="11261">
                  <c:v>11.772</c:v>
                </c:pt>
                <c:pt idx="11262">
                  <c:v>11.772</c:v>
                </c:pt>
                <c:pt idx="11263">
                  <c:v>11.772</c:v>
                </c:pt>
                <c:pt idx="11264">
                  <c:v>11.772</c:v>
                </c:pt>
                <c:pt idx="11265">
                  <c:v>11.78</c:v>
                </c:pt>
                <c:pt idx="11266">
                  <c:v>11.8</c:v>
                </c:pt>
                <c:pt idx="11267">
                  <c:v>11.8</c:v>
                </c:pt>
                <c:pt idx="11268">
                  <c:v>11.8</c:v>
                </c:pt>
                <c:pt idx="11269">
                  <c:v>11.8</c:v>
                </c:pt>
                <c:pt idx="11270">
                  <c:v>11.8</c:v>
                </c:pt>
                <c:pt idx="11271">
                  <c:v>11.8</c:v>
                </c:pt>
                <c:pt idx="11272">
                  <c:v>11.8</c:v>
                </c:pt>
                <c:pt idx="11273">
                  <c:v>11.8</c:v>
                </c:pt>
                <c:pt idx="11274">
                  <c:v>11.8</c:v>
                </c:pt>
                <c:pt idx="11275">
                  <c:v>11.8</c:v>
                </c:pt>
                <c:pt idx="11276">
                  <c:v>11.8</c:v>
                </c:pt>
                <c:pt idx="11277">
                  <c:v>11.8</c:v>
                </c:pt>
                <c:pt idx="11278">
                  <c:v>11.8</c:v>
                </c:pt>
                <c:pt idx="11279">
                  <c:v>11.8</c:v>
                </c:pt>
                <c:pt idx="11280">
                  <c:v>11.8</c:v>
                </c:pt>
                <c:pt idx="11281">
                  <c:v>11.8</c:v>
                </c:pt>
                <c:pt idx="11282">
                  <c:v>11.8</c:v>
                </c:pt>
                <c:pt idx="11283">
                  <c:v>11.8</c:v>
                </c:pt>
                <c:pt idx="11284">
                  <c:v>11.8</c:v>
                </c:pt>
                <c:pt idx="11285">
                  <c:v>11.8</c:v>
                </c:pt>
                <c:pt idx="11286">
                  <c:v>11.8</c:v>
                </c:pt>
                <c:pt idx="11287">
                  <c:v>11.8</c:v>
                </c:pt>
                <c:pt idx="11288">
                  <c:v>11.8</c:v>
                </c:pt>
                <c:pt idx="11289">
                  <c:v>11.8</c:v>
                </c:pt>
                <c:pt idx="11290">
                  <c:v>11.826000000000001</c:v>
                </c:pt>
                <c:pt idx="11291">
                  <c:v>11.83</c:v>
                </c:pt>
                <c:pt idx="11292">
                  <c:v>11.83</c:v>
                </c:pt>
                <c:pt idx="11293">
                  <c:v>11.83</c:v>
                </c:pt>
                <c:pt idx="11294">
                  <c:v>11.83</c:v>
                </c:pt>
                <c:pt idx="11295">
                  <c:v>11.83</c:v>
                </c:pt>
                <c:pt idx="11296">
                  <c:v>11.83</c:v>
                </c:pt>
                <c:pt idx="11297">
                  <c:v>11.83</c:v>
                </c:pt>
                <c:pt idx="11298">
                  <c:v>11.83</c:v>
                </c:pt>
                <c:pt idx="11299">
                  <c:v>11.83</c:v>
                </c:pt>
                <c:pt idx="11300">
                  <c:v>11.83</c:v>
                </c:pt>
                <c:pt idx="11301">
                  <c:v>11.83</c:v>
                </c:pt>
                <c:pt idx="11302">
                  <c:v>11.83</c:v>
                </c:pt>
                <c:pt idx="11303">
                  <c:v>11.83</c:v>
                </c:pt>
                <c:pt idx="11304">
                  <c:v>11.83</c:v>
                </c:pt>
                <c:pt idx="11305">
                  <c:v>11.83</c:v>
                </c:pt>
                <c:pt idx="11306">
                  <c:v>11.83</c:v>
                </c:pt>
                <c:pt idx="11307">
                  <c:v>11.83</c:v>
                </c:pt>
                <c:pt idx="11308">
                  <c:v>11.83</c:v>
                </c:pt>
                <c:pt idx="11309">
                  <c:v>11.83</c:v>
                </c:pt>
                <c:pt idx="11310">
                  <c:v>11.83</c:v>
                </c:pt>
                <c:pt idx="11311">
                  <c:v>11.83</c:v>
                </c:pt>
                <c:pt idx="11312">
                  <c:v>11.83</c:v>
                </c:pt>
                <c:pt idx="11313">
                  <c:v>11.83</c:v>
                </c:pt>
                <c:pt idx="11314">
                  <c:v>11.83</c:v>
                </c:pt>
                <c:pt idx="11315">
                  <c:v>11.83</c:v>
                </c:pt>
                <c:pt idx="11316">
                  <c:v>11.83</c:v>
                </c:pt>
                <c:pt idx="11317">
                  <c:v>11.843999999999999</c:v>
                </c:pt>
                <c:pt idx="11318">
                  <c:v>11.86</c:v>
                </c:pt>
                <c:pt idx="11319">
                  <c:v>11.86</c:v>
                </c:pt>
                <c:pt idx="11320">
                  <c:v>11.86</c:v>
                </c:pt>
                <c:pt idx="11321">
                  <c:v>11.86</c:v>
                </c:pt>
                <c:pt idx="11322">
                  <c:v>11.86</c:v>
                </c:pt>
                <c:pt idx="11323">
                  <c:v>11.86</c:v>
                </c:pt>
                <c:pt idx="11324">
                  <c:v>11.86</c:v>
                </c:pt>
                <c:pt idx="11325">
                  <c:v>11.86</c:v>
                </c:pt>
                <c:pt idx="11326">
                  <c:v>11.86</c:v>
                </c:pt>
                <c:pt idx="11327">
                  <c:v>11.86</c:v>
                </c:pt>
                <c:pt idx="11328">
                  <c:v>11.86</c:v>
                </c:pt>
                <c:pt idx="11329">
                  <c:v>11.86</c:v>
                </c:pt>
                <c:pt idx="11330">
                  <c:v>11.86</c:v>
                </c:pt>
                <c:pt idx="11331">
                  <c:v>11.86</c:v>
                </c:pt>
                <c:pt idx="11332">
                  <c:v>11.86</c:v>
                </c:pt>
                <c:pt idx="11333">
                  <c:v>11.86</c:v>
                </c:pt>
                <c:pt idx="11334">
                  <c:v>11.86</c:v>
                </c:pt>
                <c:pt idx="11335">
                  <c:v>11.86</c:v>
                </c:pt>
                <c:pt idx="11336">
                  <c:v>11.86</c:v>
                </c:pt>
                <c:pt idx="11337">
                  <c:v>11.86</c:v>
                </c:pt>
                <c:pt idx="11338">
                  <c:v>11.86</c:v>
                </c:pt>
                <c:pt idx="11339">
                  <c:v>11.86</c:v>
                </c:pt>
                <c:pt idx="11340">
                  <c:v>11.86</c:v>
                </c:pt>
                <c:pt idx="11341">
                  <c:v>11.86</c:v>
                </c:pt>
                <c:pt idx="11342">
                  <c:v>11.86</c:v>
                </c:pt>
                <c:pt idx="11343">
                  <c:v>11.86</c:v>
                </c:pt>
                <c:pt idx="11344">
                  <c:v>11.86</c:v>
                </c:pt>
                <c:pt idx="11345">
                  <c:v>11.898</c:v>
                </c:pt>
                <c:pt idx="11346">
                  <c:v>11.898</c:v>
                </c:pt>
                <c:pt idx="11347">
                  <c:v>11.898</c:v>
                </c:pt>
                <c:pt idx="11348">
                  <c:v>11.898</c:v>
                </c:pt>
                <c:pt idx="11349">
                  <c:v>11.898</c:v>
                </c:pt>
                <c:pt idx="11350">
                  <c:v>11.898</c:v>
                </c:pt>
                <c:pt idx="11351">
                  <c:v>11.898</c:v>
                </c:pt>
                <c:pt idx="11352">
                  <c:v>11.898</c:v>
                </c:pt>
                <c:pt idx="11353">
                  <c:v>11.898</c:v>
                </c:pt>
                <c:pt idx="11354">
                  <c:v>11.898</c:v>
                </c:pt>
                <c:pt idx="11355">
                  <c:v>11.898</c:v>
                </c:pt>
                <c:pt idx="11356">
                  <c:v>11.898</c:v>
                </c:pt>
                <c:pt idx="11357">
                  <c:v>11.898</c:v>
                </c:pt>
                <c:pt idx="11358">
                  <c:v>11.898</c:v>
                </c:pt>
                <c:pt idx="11359">
                  <c:v>11.898</c:v>
                </c:pt>
                <c:pt idx="11360">
                  <c:v>11.898</c:v>
                </c:pt>
                <c:pt idx="11361">
                  <c:v>11.898</c:v>
                </c:pt>
                <c:pt idx="11362">
                  <c:v>11.898</c:v>
                </c:pt>
                <c:pt idx="11363">
                  <c:v>11.898</c:v>
                </c:pt>
                <c:pt idx="11364">
                  <c:v>11.898</c:v>
                </c:pt>
                <c:pt idx="11365">
                  <c:v>11.898</c:v>
                </c:pt>
                <c:pt idx="11366">
                  <c:v>11.898</c:v>
                </c:pt>
                <c:pt idx="11367">
                  <c:v>11.898</c:v>
                </c:pt>
                <c:pt idx="11368">
                  <c:v>11.898</c:v>
                </c:pt>
                <c:pt idx="11369">
                  <c:v>11.898</c:v>
                </c:pt>
                <c:pt idx="11370">
                  <c:v>11.898</c:v>
                </c:pt>
                <c:pt idx="11371">
                  <c:v>11.898</c:v>
                </c:pt>
                <c:pt idx="11372">
                  <c:v>11.898</c:v>
                </c:pt>
                <c:pt idx="11373">
                  <c:v>11.898</c:v>
                </c:pt>
                <c:pt idx="11374">
                  <c:v>11.898</c:v>
                </c:pt>
                <c:pt idx="11375">
                  <c:v>11.898</c:v>
                </c:pt>
                <c:pt idx="11376">
                  <c:v>11.898</c:v>
                </c:pt>
                <c:pt idx="11377">
                  <c:v>11.898</c:v>
                </c:pt>
                <c:pt idx="11378">
                  <c:v>11.91</c:v>
                </c:pt>
                <c:pt idx="11379">
                  <c:v>11.936</c:v>
                </c:pt>
                <c:pt idx="11380">
                  <c:v>11.936</c:v>
                </c:pt>
                <c:pt idx="11381">
                  <c:v>11.936</c:v>
                </c:pt>
                <c:pt idx="11382">
                  <c:v>11.936</c:v>
                </c:pt>
                <c:pt idx="11383">
                  <c:v>11.936</c:v>
                </c:pt>
                <c:pt idx="11384">
                  <c:v>11.936</c:v>
                </c:pt>
                <c:pt idx="11385">
                  <c:v>11.936</c:v>
                </c:pt>
                <c:pt idx="11386">
                  <c:v>11.936</c:v>
                </c:pt>
                <c:pt idx="11387">
                  <c:v>11.936</c:v>
                </c:pt>
                <c:pt idx="11388">
                  <c:v>11.936</c:v>
                </c:pt>
                <c:pt idx="11389">
                  <c:v>11.936</c:v>
                </c:pt>
                <c:pt idx="11390">
                  <c:v>11.936</c:v>
                </c:pt>
                <c:pt idx="11391">
                  <c:v>11.936</c:v>
                </c:pt>
                <c:pt idx="11392">
                  <c:v>11.936</c:v>
                </c:pt>
                <c:pt idx="11393">
                  <c:v>11.936</c:v>
                </c:pt>
                <c:pt idx="11394">
                  <c:v>11.936</c:v>
                </c:pt>
                <c:pt idx="11395">
                  <c:v>11.936</c:v>
                </c:pt>
                <c:pt idx="11396">
                  <c:v>11.936</c:v>
                </c:pt>
                <c:pt idx="11397">
                  <c:v>11.936</c:v>
                </c:pt>
                <c:pt idx="11398">
                  <c:v>11.936</c:v>
                </c:pt>
                <c:pt idx="11399">
                  <c:v>11.936</c:v>
                </c:pt>
                <c:pt idx="11400">
                  <c:v>11.936</c:v>
                </c:pt>
                <c:pt idx="11401">
                  <c:v>11.936</c:v>
                </c:pt>
                <c:pt idx="11402">
                  <c:v>11.936</c:v>
                </c:pt>
                <c:pt idx="11403">
                  <c:v>11.936</c:v>
                </c:pt>
                <c:pt idx="11404">
                  <c:v>11.936</c:v>
                </c:pt>
                <c:pt idx="11405">
                  <c:v>11.936</c:v>
                </c:pt>
                <c:pt idx="11406">
                  <c:v>11.936</c:v>
                </c:pt>
                <c:pt idx="11407">
                  <c:v>11.936</c:v>
                </c:pt>
                <c:pt idx="11408">
                  <c:v>11.936</c:v>
                </c:pt>
                <c:pt idx="11409">
                  <c:v>11.936</c:v>
                </c:pt>
                <c:pt idx="11410">
                  <c:v>11.936</c:v>
                </c:pt>
                <c:pt idx="11411">
                  <c:v>11.936</c:v>
                </c:pt>
                <c:pt idx="11412">
                  <c:v>11.978</c:v>
                </c:pt>
                <c:pt idx="11413">
                  <c:v>11.978</c:v>
                </c:pt>
                <c:pt idx="11414">
                  <c:v>11.978</c:v>
                </c:pt>
                <c:pt idx="11415">
                  <c:v>11.978</c:v>
                </c:pt>
                <c:pt idx="11416">
                  <c:v>11.978</c:v>
                </c:pt>
                <c:pt idx="11417">
                  <c:v>11.978</c:v>
                </c:pt>
                <c:pt idx="11418">
                  <c:v>11.978</c:v>
                </c:pt>
                <c:pt idx="11419">
                  <c:v>11.978</c:v>
                </c:pt>
                <c:pt idx="11420">
                  <c:v>11.978</c:v>
                </c:pt>
                <c:pt idx="11421">
                  <c:v>11.978</c:v>
                </c:pt>
                <c:pt idx="11422">
                  <c:v>11.978</c:v>
                </c:pt>
                <c:pt idx="11423">
                  <c:v>11.978</c:v>
                </c:pt>
                <c:pt idx="11424">
                  <c:v>11.978</c:v>
                </c:pt>
                <c:pt idx="11425">
                  <c:v>11.978</c:v>
                </c:pt>
                <c:pt idx="11426">
                  <c:v>11.978</c:v>
                </c:pt>
                <c:pt idx="11427">
                  <c:v>11.978</c:v>
                </c:pt>
                <c:pt idx="11428">
                  <c:v>11.978</c:v>
                </c:pt>
                <c:pt idx="11429">
                  <c:v>11.978</c:v>
                </c:pt>
                <c:pt idx="11430">
                  <c:v>11.978</c:v>
                </c:pt>
                <c:pt idx="11431">
                  <c:v>11.978</c:v>
                </c:pt>
                <c:pt idx="11432">
                  <c:v>11.978</c:v>
                </c:pt>
                <c:pt idx="11433">
                  <c:v>11.978</c:v>
                </c:pt>
                <c:pt idx="11434">
                  <c:v>11.978</c:v>
                </c:pt>
                <c:pt idx="11435">
                  <c:v>11.978</c:v>
                </c:pt>
                <c:pt idx="11436">
                  <c:v>11.978</c:v>
                </c:pt>
                <c:pt idx="11437">
                  <c:v>11.978</c:v>
                </c:pt>
                <c:pt idx="11438">
                  <c:v>11.978</c:v>
                </c:pt>
                <c:pt idx="11439">
                  <c:v>11.978</c:v>
                </c:pt>
                <c:pt idx="11440">
                  <c:v>11.978</c:v>
                </c:pt>
                <c:pt idx="11441">
                  <c:v>11.978</c:v>
                </c:pt>
                <c:pt idx="11442">
                  <c:v>11.978</c:v>
                </c:pt>
                <c:pt idx="11443">
                  <c:v>11.978</c:v>
                </c:pt>
                <c:pt idx="11444">
                  <c:v>11.978</c:v>
                </c:pt>
                <c:pt idx="11445">
                  <c:v>11.978</c:v>
                </c:pt>
                <c:pt idx="11446">
                  <c:v>11.978</c:v>
                </c:pt>
                <c:pt idx="11447">
                  <c:v>11.978</c:v>
                </c:pt>
                <c:pt idx="11448">
                  <c:v>11.978</c:v>
                </c:pt>
                <c:pt idx="11449">
                  <c:v>12.012</c:v>
                </c:pt>
                <c:pt idx="11450">
                  <c:v>12.012</c:v>
                </c:pt>
                <c:pt idx="11451">
                  <c:v>12.012</c:v>
                </c:pt>
                <c:pt idx="11452">
                  <c:v>12.012</c:v>
                </c:pt>
                <c:pt idx="11453">
                  <c:v>12.012</c:v>
                </c:pt>
                <c:pt idx="11454">
                  <c:v>12.012</c:v>
                </c:pt>
                <c:pt idx="11455">
                  <c:v>12.012</c:v>
                </c:pt>
                <c:pt idx="11456">
                  <c:v>12.012</c:v>
                </c:pt>
                <c:pt idx="11457">
                  <c:v>12.012</c:v>
                </c:pt>
                <c:pt idx="11458">
                  <c:v>12.012</c:v>
                </c:pt>
                <c:pt idx="11459">
                  <c:v>12.012</c:v>
                </c:pt>
                <c:pt idx="11460">
                  <c:v>12.012</c:v>
                </c:pt>
                <c:pt idx="11461">
                  <c:v>12.012</c:v>
                </c:pt>
                <c:pt idx="11462">
                  <c:v>12.012</c:v>
                </c:pt>
                <c:pt idx="11463">
                  <c:v>12.012</c:v>
                </c:pt>
                <c:pt idx="11464">
                  <c:v>12.012</c:v>
                </c:pt>
                <c:pt idx="11465">
                  <c:v>12.012</c:v>
                </c:pt>
                <c:pt idx="11466">
                  <c:v>12.012</c:v>
                </c:pt>
                <c:pt idx="11467">
                  <c:v>12.012</c:v>
                </c:pt>
                <c:pt idx="11468">
                  <c:v>12.012</c:v>
                </c:pt>
                <c:pt idx="11469">
                  <c:v>12.012</c:v>
                </c:pt>
                <c:pt idx="11470">
                  <c:v>12.012</c:v>
                </c:pt>
                <c:pt idx="11471">
                  <c:v>12.012</c:v>
                </c:pt>
                <c:pt idx="11472">
                  <c:v>12.012</c:v>
                </c:pt>
                <c:pt idx="11473">
                  <c:v>12.012</c:v>
                </c:pt>
                <c:pt idx="11474">
                  <c:v>12.012</c:v>
                </c:pt>
                <c:pt idx="11475">
                  <c:v>12.012</c:v>
                </c:pt>
                <c:pt idx="11476">
                  <c:v>12.012</c:v>
                </c:pt>
                <c:pt idx="11477">
                  <c:v>12.012</c:v>
                </c:pt>
                <c:pt idx="11478">
                  <c:v>12.012</c:v>
                </c:pt>
                <c:pt idx="11479">
                  <c:v>12.042</c:v>
                </c:pt>
                <c:pt idx="11480">
                  <c:v>12.042</c:v>
                </c:pt>
                <c:pt idx="11481">
                  <c:v>12.042</c:v>
                </c:pt>
                <c:pt idx="11482">
                  <c:v>12.042</c:v>
                </c:pt>
                <c:pt idx="11483">
                  <c:v>12.042</c:v>
                </c:pt>
                <c:pt idx="11484">
                  <c:v>12.042</c:v>
                </c:pt>
                <c:pt idx="11485">
                  <c:v>12.042</c:v>
                </c:pt>
                <c:pt idx="11486">
                  <c:v>12.042</c:v>
                </c:pt>
                <c:pt idx="11487">
                  <c:v>12.042</c:v>
                </c:pt>
                <c:pt idx="11488">
                  <c:v>12.042</c:v>
                </c:pt>
                <c:pt idx="11489">
                  <c:v>12.042</c:v>
                </c:pt>
                <c:pt idx="11490">
                  <c:v>12.042</c:v>
                </c:pt>
                <c:pt idx="11491">
                  <c:v>12.042</c:v>
                </c:pt>
                <c:pt idx="11492">
                  <c:v>12.042</c:v>
                </c:pt>
                <c:pt idx="11493">
                  <c:v>12.042</c:v>
                </c:pt>
                <c:pt idx="11494">
                  <c:v>12.042</c:v>
                </c:pt>
                <c:pt idx="11495">
                  <c:v>12.042</c:v>
                </c:pt>
                <c:pt idx="11496">
                  <c:v>12.042</c:v>
                </c:pt>
                <c:pt idx="11497">
                  <c:v>12.042</c:v>
                </c:pt>
                <c:pt idx="11498">
                  <c:v>12.042</c:v>
                </c:pt>
                <c:pt idx="11499">
                  <c:v>12.042</c:v>
                </c:pt>
                <c:pt idx="11500">
                  <c:v>12.042</c:v>
                </c:pt>
                <c:pt idx="11501">
                  <c:v>12.042</c:v>
                </c:pt>
                <c:pt idx="11502">
                  <c:v>12.042</c:v>
                </c:pt>
                <c:pt idx="11503">
                  <c:v>12.042</c:v>
                </c:pt>
                <c:pt idx="11504">
                  <c:v>12.042</c:v>
                </c:pt>
                <c:pt idx="11505">
                  <c:v>12.042</c:v>
                </c:pt>
                <c:pt idx="11506">
                  <c:v>12.068</c:v>
                </c:pt>
                <c:pt idx="11507">
                  <c:v>12.068</c:v>
                </c:pt>
                <c:pt idx="11508">
                  <c:v>12.068</c:v>
                </c:pt>
                <c:pt idx="11509">
                  <c:v>12.068</c:v>
                </c:pt>
                <c:pt idx="11510">
                  <c:v>12.068</c:v>
                </c:pt>
                <c:pt idx="11511">
                  <c:v>12.068</c:v>
                </c:pt>
                <c:pt idx="11512">
                  <c:v>12.068</c:v>
                </c:pt>
                <c:pt idx="11513">
                  <c:v>12.068</c:v>
                </c:pt>
                <c:pt idx="11514">
                  <c:v>12.068</c:v>
                </c:pt>
                <c:pt idx="11515">
                  <c:v>12.068</c:v>
                </c:pt>
                <c:pt idx="11516">
                  <c:v>12.068</c:v>
                </c:pt>
                <c:pt idx="11517">
                  <c:v>12.068</c:v>
                </c:pt>
                <c:pt idx="11518">
                  <c:v>12.068</c:v>
                </c:pt>
                <c:pt idx="11519">
                  <c:v>12.068</c:v>
                </c:pt>
                <c:pt idx="11520">
                  <c:v>12.068</c:v>
                </c:pt>
                <c:pt idx="11521">
                  <c:v>12.068</c:v>
                </c:pt>
                <c:pt idx="11522">
                  <c:v>12.068</c:v>
                </c:pt>
                <c:pt idx="11523">
                  <c:v>12.068</c:v>
                </c:pt>
                <c:pt idx="11524">
                  <c:v>12.068</c:v>
                </c:pt>
                <c:pt idx="11525">
                  <c:v>12.068</c:v>
                </c:pt>
                <c:pt idx="11526">
                  <c:v>12.068</c:v>
                </c:pt>
                <c:pt idx="11527">
                  <c:v>12.068</c:v>
                </c:pt>
                <c:pt idx="11528">
                  <c:v>12.068</c:v>
                </c:pt>
                <c:pt idx="11529">
                  <c:v>12.068</c:v>
                </c:pt>
                <c:pt idx="11530">
                  <c:v>12.092000000000001</c:v>
                </c:pt>
                <c:pt idx="11531">
                  <c:v>12.092000000000001</c:v>
                </c:pt>
                <c:pt idx="11532">
                  <c:v>12.092000000000001</c:v>
                </c:pt>
                <c:pt idx="11533">
                  <c:v>12.092000000000001</c:v>
                </c:pt>
                <c:pt idx="11534">
                  <c:v>12.092000000000001</c:v>
                </c:pt>
                <c:pt idx="11535">
                  <c:v>12.092000000000001</c:v>
                </c:pt>
                <c:pt idx="11536">
                  <c:v>12.092000000000001</c:v>
                </c:pt>
                <c:pt idx="11537">
                  <c:v>12.092000000000001</c:v>
                </c:pt>
                <c:pt idx="11538">
                  <c:v>12.092000000000001</c:v>
                </c:pt>
                <c:pt idx="11539">
                  <c:v>12.092000000000001</c:v>
                </c:pt>
                <c:pt idx="11540">
                  <c:v>12.092000000000001</c:v>
                </c:pt>
                <c:pt idx="11541">
                  <c:v>12.092000000000001</c:v>
                </c:pt>
                <c:pt idx="11542">
                  <c:v>12.092000000000001</c:v>
                </c:pt>
                <c:pt idx="11543">
                  <c:v>12.092000000000001</c:v>
                </c:pt>
                <c:pt idx="11544">
                  <c:v>12.092000000000001</c:v>
                </c:pt>
                <c:pt idx="11545">
                  <c:v>12.092000000000001</c:v>
                </c:pt>
                <c:pt idx="11546">
                  <c:v>12.092000000000001</c:v>
                </c:pt>
                <c:pt idx="11547">
                  <c:v>12.092000000000001</c:v>
                </c:pt>
                <c:pt idx="11548">
                  <c:v>12.092000000000001</c:v>
                </c:pt>
                <c:pt idx="11549">
                  <c:v>12.092000000000001</c:v>
                </c:pt>
                <c:pt idx="11550">
                  <c:v>12.092000000000001</c:v>
                </c:pt>
                <c:pt idx="11551">
                  <c:v>12.098000000000001</c:v>
                </c:pt>
                <c:pt idx="11552">
                  <c:v>12.122</c:v>
                </c:pt>
                <c:pt idx="11553">
                  <c:v>12.122</c:v>
                </c:pt>
                <c:pt idx="11554">
                  <c:v>12.122</c:v>
                </c:pt>
                <c:pt idx="11555">
                  <c:v>12.122</c:v>
                </c:pt>
                <c:pt idx="11556">
                  <c:v>12.122</c:v>
                </c:pt>
                <c:pt idx="11557">
                  <c:v>12.122</c:v>
                </c:pt>
                <c:pt idx="11558">
                  <c:v>12.122</c:v>
                </c:pt>
                <c:pt idx="11559">
                  <c:v>12.122</c:v>
                </c:pt>
                <c:pt idx="11560">
                  <c:v>12.122</c:v>
                </c:pt>
                <c:pt idx="11561">
                  <c:v>12.122</c:v>
                </c:pt>
                <c:pt idx="11562">
                  <c:v>12.122</c:v>
                </c:pt>
                <c:pt idx="11563">
                  <c:v>12.122</c:v>
                </c:pt>
                <c:pt idx="11564">
                  <c:v>12.122</c:v>
                </c:pt>
                <c:pt idx="11565">
                  <c:v>12.122</c:v>
                </c:pt>
                <c:pt idx="11566">
                  <c:v>12.122</c:v>
                </c:pt>
                <c:pt idx="11567">
                  <c:v>12.122</c:v>
                </c:pt>
                <c:pt idx="11568">
                  <c:v>12.122</c:v>
                </c:pt>
                <c:pt idx="11569">
                  <c:v>12.122</c:v>
                </c:pt>
                <c:pt idx="11570">
                  <c:v>12.122</c:v>
                </c:pt>
                <c:pt idx="11571">
                  <c:v>12.122</c:v>
                </c:pt>
                <c:pt idx="11572">
                  <c:v>12.122</c:v>
                </c:pt>
                <c:pt idx="11573">
                  <c:v>12.122</c:v>
                </c:pt>
                <c:pt idx="11574">
                  <c:v>12.122</c:v>
                </c:pt>
                <c:pt idx="11575">
                  <c:v>12.122</c:v>
                </c:pt>
                <c:pt idx="11576">
                  <c:v>12.122</c:v>
                </c:pt>
                <c:pt idx="11577">
                  <c:v>12.122</c:v>
                </c:pt>
                <c:pt idx="11578">
                  <c:v>12.122</c:v>
                </c:pt>
                <c:pt idx="11579">
                  <c:v>12.138</c:v>
                </c:pt>
                <c:pt idx="11580">
                  <c:v>12.157999999999999</c:v>
                </c:pt>
                <c:pt idx="11581">
                  <c:v>12.157999999999999</c:v>
                </c:pt>
                <c:pt idx="11582">
                  <c:v>12.157999999999999</c:v>
                </c:pt>
                <c:pt idx="11583">
                  <c:v>12.157999999999999</c:v>
                </c:pt>
                <c:pt idx="11584">
                  <c:v>12.157999999999999</c:v>
                </c:pt>
                <c:pt idx="11585">
                  <c:v>12.157999999999999</c:v>
                </c:pt>
                <c:pt idx="11586">
                  <c:v>12.157999999999999</c:v>
                </c:pt>
                <c:pt idx="11587">
                  <c:v>12.157999999999999</c:v>
                </c:pt>
                <c:pt idx="11588">
                  <c:v>12.157999999999999</c:v>
                </c:pt>
                <c:pt idx="11589">
                  <c:v>12.157999999999999</c:v>
                </c:pt>
                <c:pt idx="11590">
                  <c:v>12.157999999999999</c:v>
                </c:pt>
                <c:pt idx="11591">
                  <c:v>12.157999999999999</c:v>
                </c:pt>
                <c:pt idx="11592">
                  <c:v>12.157999999999999</c:v>
                </c:pt>
                <c:pt idx="11593">
                  <c:v>12.157999999999999</c:v>
                </c:pt>
                <c:pt idx="11594">
                  <c:v>12.157999999999999</c:v>
                </c:pt>
                <c:pt idx="11595">
                  <c:v>12.157999999999999</c:v>
                </c:pt>
                <c:pt idx="11596">
                  <c:v>12.157999999999999</c:v>
                </c:pt>
                <c:pt idx="11597">
                  <c:v>12.157999999999999</c:v>
                </c:pt>
                <c:pt idx="11598">
                  <c:v>12.157999999999999</c:v>
                </c:pt>
                <c:pt idx="11599">
                  <c:v>12.157999999999999</c:v>
                </c:pt>
                <c:pt idx="11600">
                  <c:v>12.157999999999999</c:v>
                </c:pt>
                <c:pt idx="11601">
                  <c:v>12.157999999999999</c:v>
                </c:pt>
                <c:pt idx="11602">
                  <c:v>12.157999999999999</c:v>
                </c:pt>
                <c:pt idx="11603">
                  <c:v>12.157999999999999</c:v>
                </c:pt>
                <c:pt idx="11604">
                  <c:v>12.157999999999999</c:v>
                </c:pt>
                <c:pt idx="11605">
                  <c:v>12.157999999999999</c:v>
                </c:pt>
                <c:pt idx="11606">
                  <c:v>12.157999999999999</c:v>
                </c:pt>
                <c:pt idx="11607">
                  <c:v>12.157999999999999</c:v>
                </c:pt>
                <c:pt idx="11608">
                  <c:v>12.157999999999999</c:v>
                </c:pt>
                <c:pt idx="11609">
                  <c:v>12.157999999999999</c:v>
                </c:pt>
                <c:pt idx="11610">
                  <c:v>12.157999999999999</c:v>
                </c:pt>
                <c:pt idx="11611">
                  <c:v>12.157999999999999</c:v>
                </c:pt>
                <c:pt idx="11612">
                  <c:v>12.176</c:v>
                </c:pt>
                <c:pt idx="11613">
                  <c:v>12.194000000000001</c:v>
                </c:pt>
                <c:pt idx="11614">
                  <c:v>12.194000000000001</c:v>
                </c:pt>
                <c:pt idx="11615">
                  <c:v>12.194000000000001</c:v>
                </c:pt>
                <c:pt idx="11616">
                  <c:v>12.194000000000001</c:v>
                </c:pt>
                <c:pt idx="11617">
                  <c:v>12.194000000000001</c:v>
                </c:pt>
                <c:pt idx="11618">
                  <c:v>12.194000000000001</c:v>
                </c:pt>
                <c:pt idx="11619">
                  <c:v>12.194000000000001</c:v>
                </c:pt>
                <c:pt idx="11620">
                  <c:v>12.194000000000001</c:v>
                </c:pt>
                <c:pt idx="11621">
                  <c:v>12.194000000000001</c:v>
                </c:pt>
                <c:pt idx="11622">
                  <c:v>12.194000000000001</c:v>
                </c:pt>
                <c:pt idx="11623">
                  <c:v>12.194000000000001</c:v>
                </c:pt>
                <c:pt idx="11624">
                  <c:v>12.194000000000001</c:v>
                </c:pt>
                <c:pt idx="11625">
                  <c:v>12.194000000000001</c:v>
                </c:pt>
                <c:pt idx="11626">
                  <c:v>12.194000000000001</c:v>
                </c:pt>
                <c:pt idx="11627">
                  <c:v>12.194000000000001</c:v>
                </c:pt>
                <c:pt idx="11628">
                  <c:v>12.194000000000001</c:v>
                </c:pt>
                <c:pt idx="11629">
                  <c:v>12.194000000000001</c:v>
                </c:pt>
                <c:pt idx="11630">
                  <c:v>12.194000000000001</c:v>
                </c:pt>
                <c:pt idx="11631">
                  <c:v>12.194000000000001</c:v>
                </c:pt>
                <c:pt idx="11632">
                  <c:v>12.194000000000001</c:v>
                </c:pt>
                <c:pt idx="11633">
                  <c:v>12.194000000000001</c:v>
                </c:pt>
                <c:pt idx="11634">
                  <c:v>12.194000000000001</c:v>
                </c:pt>
                <c:pt idx="11635">
                  <c:v>12.194000000000001</c:v>
                </c:pt>
                <c:pt idx="11636">
                  <c:v>12.194000000000001</c:v>
                </c:pt>
                <c:pt idx="11637">
                  <c:v>12.194000000000001</c:v>
                </c:pt>
                <c:pt idx="11638">
                  <c:v>12.194000000000001</c:v>
                </c:pt>
                <c:pt idx="11639">
                  <c:v>12.194000000000001</c:v>
                </c:pt>
                <c:pt idx="11640">
                  <c:v>12.194000000000001</c:v>
                </c:pt>
                <c:pt idx="11641">
                  <c:v>12.194000000000001</c:v>
                </c:pt>
                <c:pt idx="11642">
                  <c:v>12.194000000000001</c:v>
                </c:pt>
                <c:pt idx="11643">
                  <c:v>12.194000000000001</c:v>
                </c:pt>
                <c:pt idx="11644">
                  <c:v>12.194000000000001</c:v>
                </c:pt>
                <c:pt idx="11645">
                  <c:v>12.214</c:v>
                </c:pt>
                <c:pt idx="11646">
                  <c:v>12.23</c:v>
                </c:pt>
                <c:pt idx="11647">
                  <c:v>12.23</c:v>
                </c:pt>
                <c:pt idx="11648">
                  <c:v>12.23</c:v>
                </c:pt>
                <c:pt idx="11649">
                  <c:v>12.23</c:v>
                </c:pt>
                <c:pt idx="11650">
                  <c:v>12.23</c:v>
                </c:pt>
                <c:pt idx="11651">
                  <c:v>12.23</c:v>
                </c:pt>
                <c:pt idx="11652">
                  <c:v>12.23</c:v>
                </c:pt>
                <c:pt idx="11653">
                  <c:v>12.23</c:v>
                </c:pt>
                <c:pt idx="11654">
                  <c:v>12.23</c:v>
                </c:pt>
                <c:pt idx="11655">
                  <c:v>12.23</c:v>
                </c:pt>
                <c:pt idx="11656">
                  <c:v>12.23</c:v>
                </c:pt>
                <c:pt idx="11657">
                  <c:v>12.23</c:v>
                </c:pt>
                <c:pt idx="11658">
                  <c:v>12.23</c:v>
                </c:pt>
                <c:pt idx="11659">
                  <c:v>12.23</c:v>
                </c:pt>
                <c:pt idx="11660">
                  <c:v>12.23</c:v>
                </c:pt>
                <c:pt idx="11661">
                  <c:v>12.23</c:v>
                </c:pt>
                <c:pt idx="11662">
                  <c:v>12.23</c:v>
                </c:pt>
                <c:pt idx="11663">
                  <c:v>12.23</c:v>
                </c:pt>
                <c:pt idx="11664">
                  <c:v>12.23</c:v>
                </c:pt>
                <c:pt idx="11665">
                  <c:v>12.23</c:v>
                </c:pt>
                <c:pt idx="11666">
                  <c:v>12.23</c:v>
                </c:pt>
                <c:pt idx="11667">
                  <c:v>12.23</c:v>
                </c:pt>
                <c:pt idx="11668">
                  <c:v>12.23</c:v>
                </c:pt>
                <c:pt idx="11669">
                  <c:v>12.23</c:v>
                </c:pt>
                <c:pt idx="11670">
                  <c:v>12.23</c:v>
                </c:pt>
                <c:pt idx="11671">
                  <c:v>12.23</c:v>
                </c:pt>
                <c:pt idx="11672">
                  <c:v>12.23</c:v>
                </c:pt>
                <c:pt idx="11673">
                  <c:v>12.23</c:v>
                </c:pt>
                <c:pt idx="11674">
                  <c:v>12.23</c:v>
                </c:pt>
                <c:pt idx="11675">
                  <c:v>12.23</c:v>
                </c:pt>
                <c:pt idx="11676">
                  <c:v>12.23</c:v>
                </c:pt>
                <c:pt idx="11677">
                  <c:v>12.23</c:v>
                </c:pt>
                <c:pt idx="11678">
                  <c:v>12.23</c:v>
                </c:pt>
                <c:pt idx="11679">
                  <c:v>12.266</c:v>
                </c:pt>
                <c:pt idx="11680">
                  <c:v>12.266</c:v>
                </c:pt>
                <c:pt idx="11681">
                  <c:v>12.266</c:v>
                </c:pt>
                <c:pt idx="11682">
                  <c:v>12.266</c:v>
                </c:pt>
                <c:pt idx="11683">
                  <c:v>12.266</c:v>
                </c:pt>
                <c:pt idx="11684">
                  <c:v>12.266</c:v>
                </c:pt>
                <c:pt idx="11685">
                  <c:v>12.266</c:v>
                </c:pt>
                <c:pt idx="11686">
                  <c:v>12.266</c:v>
                </c:pt>
                <c:pt idx="11687">
                  <c:v>12.266</c:v>
                </c:pt>
                <c:pt idx="11688">
                  <c:v>12.266</c:v>
                </c:pt>
                <c:pt idx="11689">
                  <c:v>12.266</c:v>
                </c:pt>
                <c:pt idx="11690">
                  <c:v>12.266</c:v>
                </c:pt>
                <c:pt idx="11691">
                  <c:v>12.266</c:v>
                </c:pt>
                <c:pt idx="11692">
                  <c:v>12.266</c:v>
                </c:pt>
                <c:pt idx="11693">
                  <c:v>12.266</c:v>
                </c:pt>
                <c:pt idx="11694">
                  <c:v>12.266</c:v>
                </c:pt>
                <c:pt idx="11695">
                  <c:v>12.266</c:v>
                </c:pt>
                <c:pt idx="11696">
                  <c:v>12.266</c:v>
                </c:pt>
                <c:pt idx="11697">
                  <c:v>12.266</c:v>
                </c:pt>
                <c:pt idx="11698">
                  <c:v>12.266</c:v>
                </c:pt>
                <c:pt idx="11699">
                  <c:v>12.266</c:v>
                </c:pt>
                <c:pt idx="11700">
                  <c:v>12.266</c:v>
                </c:pt>
                <c:pt idx="11701">
                  <c:v>12.266</c:v>
                </c:pt>
                <c:pt idx="11702">
                  <c:v>12.266</c:v>
                </c:pt>
                <c:pt idx="11703">
                  <c:v>12.266</c:v>
                </c:pt>
                <c:pt idx="11704">
                  <c:v>12.266</c:v>
                </c:pt>
                <c:pt idx="11705">
                  <c:v>12.266</c:v>
                </c:pt>
                <c:pt idx="11706">
                  <c:v>12.266</c:v>
                </c:pt>
                <c:pt idx="11707">
                  <c:v>12.266</c:v>
                </c:pt>
                <c:pt idx="11708">
                  <c:v>12.266</c:v>
                </c:pt>
                <c:pt idx="11709">
                  <c:v>12.266</c:v>
                </c:pt>
                <c:pt idx="11710">
                  <c:v>12.266</c:v>
                </c:pt>
                <c:pt idx="11711">
                  <c:v>12.266</c:v>
                </c:pt>
                <c:pt idx="11712">
                  <c:v>12.282</c:v>
                </c:pt>
                <c:pt idx="11713">
                  <c:v>12.3</c:v>
                </c:pt>
                <c:pt idx="11714">
                  <c:v>12.3</c:v>
                </c:pt>
                <c:pt idx="11715">
                  <c:v>12.3</c:v>
                </c:pt>
                <c:pt idx="11716">
                  <c:v>12.3</c:v>
                </c:pt>
                <c:pt idx="11717">
                  <c:v>12.3</c:v>
                </c:pt>
                <c:pt idx="11718">
                  <c:v>12.3</c:v>
                </c:pt>
                <c:pt idx="11719">
                  <c:v>12.3</c:v>
                </c:pt>
                <c:pt idx="11720">
                  <c:v>12.3</c:v>
                </c:pt>
                <c:pt idx="11721">
                  <c:v>12.3</c:v>
                </c:pt>
                <c:pt idx="11722">
                  <c:v>12.3</c:v>
                </c:pt>
                <c:pt idx="11723">
                  <c:v>12.3</c:v>
                </c:pt>
                <c:pt idx="11724">
                  <c:v>12.3</c:v>
                </c:pt>
                <c:pt idx="11725">
                  <c:v>12.3</c:v>
                </c:pt>
                <c:pt idx="11726">
                  <c:v>12.3</c:v>
                </c:pt>
                <c:pt idx="11727">
                  <c:v>12.3</c:v>
                </c:pt>
                <c:pt idx="11728">
                  <c:v>12.3</c:v>
                </c:pt>
                <c:pt idx="11729">
                  <c:v>12.3</c:v>
                </c:pt>
                <c:pt idx="11730">
                  <c:v>12.3</c:v>
                </c:pt>
                <c:pt idx="11731">
                  <c:v>12.3</c:v>
                </c:pt>
                <c:pt idx="11732">
                  <c:v>12.3</c:v>
                </c:pt>
                <c:pt idx="11733">
                  <c:v>12.3</c:v>
                </c:pt>
                <c:pt idx="11734">
                  <c:v>12.3</c:v>
                </c:pt>
                <c:pt idx="11735">
                  <c:v>12.3</c:v>
                </c:pt>
                <c:pt idx="11736">
                  <c:v>12.3</c:v>
                </c:pt>
                <c:pt idx="11737">
                  <c:v>12.3</c:v>
                </c:pt>
                <c:pt idx="11738">
                  <c:v>12.3</c:v>
                </c:pt>
                <c:pt idx="11739">
                  <c:v>12.3</c:v>
                </c:pt>
                <c:pt idx="11740">
                  <c:v>12.3</c:v>
                </c:pt>
                <c:pt idx="11741">
                  <c:v>12.3</c:v>
                </c:pt>
                <c:pt idx="11742">
                  <c:v>12.3</c:v>
                </c:pt>
                <c:pt idx="11743">
                  <c:v>12.3</c:v>
                </c:pt>
                <c:pt idx="11744">
                  <c:v>12.31</c:v>
                </c:pt>
                <c:pt idx="11745">
                  <c:v>12.332000000000001</c:v>
                </c:pt>
                <c:pt idx="11746">
                  <c:v>12.332000000000001</c:v>
                </c:pt>
                <c:pt idx="11747">
                  <c:v>12.332000000000001</c:v>
                </c:pt>
                <c:pt idx="11748">
                  <c:v>12.332000000000001</c:v>
                </c:pt>
                <c:pt idx="11749">
                  <c:v>12.332000000000001</c:v>
                </c:pt>
                <c:pt idx="11750">
                  <c:v>12.332000000000001</c:v>
                </c:pt>
                <c:pt idx="11751">
                  <c:v>12.332000000000001</c:v>
                </c:pt>
                <c:pt idx="11752">
                  <c:v>12.332000000000001</c:v>
                </c:pt>
                <c:pt idx="11753">
                  <c:v>12.332000000000001</c:v>
                </c:pt>
                <c:pt idx="11754">
                  <c:v>12.332000000000001</c:v>
                </c:pt>
                <c:pt idx="11755">
                  <c:v>12.332000000000001</c:v>
                </c:pt>
                <c:pt idx="11756">
                  <c:v>12.332000000000001</c:v>
                </c:pt>
                <c:pt idx="11757">
                  <c:v>12.332000000000001</c:v>
                </c:pt>
                <c:pt idx="11758">
                  <c:v>12.332000000000001</c:v>
                </c:pt>
                <c:pt idx="11759">
                  <c:v>12.332000000000001</c:v>
                </c:pt>
                <c:pt idx="11760">
                  <c:v>12.332000000000001</c:v>
                </c:pt>
                <c:pt idx="11761">
                  <c:v>12.332000000000001</c:v>
                </c:pt>
                <c:pt idx="11762">
                  <c:v>12.332000000000001</c:v>
                </c:pt>
                <c:pt idx="11763">
                  <c:v>12.332000000000001</c:v>
                </c:pt>
                <c:pt idx="11764">
                  <c:v>12.332000000000001</c:v>
                </c:pt>
                <c:pt idx="11765">
                  <c:v>12.332000000000001</c:v>
                </c:pt>
                <c:pt idx="11766">
                  <c:v>12.332000000000001</c:v>
                </c:pt>
                <c:pt idx="11767">
                  <c:v>12.332000000000001</c:v>
                </c:pt>
                <c:pt idx="11768">
                  <c:v>12.332000000000001</c:v>
                </c:pt>
                <c:pt idx="11769">
                  <c:v>12.332000000000001</c:v>
                </c:pt>
                <c:pt idx="11770">
                  <c:v>12.332000000000001</c:v>
                </c:pt>
                <c:pt idx="11771">
                  <c:v>12.332000000000001</c:v>
                </c:pt>
                <c:pt idx="11772">
                  <c:v>12.332000000000001</c:v>
                </c:pt>
                <c:pt idx="11773">
                  <c:v>12.332000000000001</c:v>
                </c:pt>
                <c:pt idx="11774">
                  <c:v>12.332000000000001</c:v>
                </c:pt>
                <c:pt idx="11775">
                  <c:v>12.34</c:v>
                </c:pt>
                <c:pt idx="11776">
                  <c:v>12.374000000000001</c:v>
                </c:pt>
                <c:pt idx="11777">
                  <c:v>12.374000000000001</c:v>
                </c:pt>
                <c:pt idx="11778">
                  <c:v>12.374000000000001</c:v>
                </c:pt>
                <c:pt idx="11779">
                  <c:v>12.374000000000001</c:v>
                </c:pt>
                <c:pt idx="11780">
                  <c:v>12.374000000000001</c:v>
                </c:pt>
                <c:pt idx="11781">
                  <c:v>12.374000000000001</c:v>
                </c:pt>
                <c:pt idx="11782">
                  <c:v>12.374000000000001</c:v>
                </c:pt>
                <c:pt idx="11783">
                  <c:v>12.374000000000001</c:v>
                </c:pt>
                <c:pt idx="11784">
                  <c:v>12.374000000000001</c:v>
                </c:pt>
                <c:pt idx="11785">
                  <c:v>12.374000000000001</c:v>
                </c:pt>
                <c:pt idx="11786">
                  <c:v>12.374000000000001</c:v>
                </c:pt>
                <c:pt idx="11787">
                  <c:v>12.374000000000001</c:v>
                </c:pt>
                <c:pt idx="11788">
                  <c:v>12.374000000000001</c:v>
                </c:pt>
                <c:pt idx="11789">
                  <c:v>12.374000000000001</c:v>
                </c:pt>
                <c:pt idx="11790">
                  <c:v>12.374000000000001</c:v>
                </c:pt>
                <c:pt idx="11791">
                  <c:v>12.374000000000001</c:v>
                </c:pt>
                <c:pt idx="11792">
                  <c:v>12.374000000000001</c:v>
                </c:pt>
                <c:pt idx="11793">
                  <c:v>12.374000000000001</c:v>
                </c:pt>
                <c:pt idx="11794">
                  <c:v>12.374000000000001</c:v>
                </c:pt>
                <c:pt idx="11795">
                  <c:v>12.374000000000001</c:v>
                </c:pt>
                <c:pt idx="11796">
                  <c:v>12.374000000000001</c:v>
                </c:pt>
                <c:pt idx="11797">
                  <c:v>12.374000000000001</c:v>
                </c:pt>
                <c:pt idx="11798">
                  <c:v>12.374000000000001</c:v>
                </c:pt>
                <c:pt idx="11799">
                  <c:v>12.374000000000001</c:v>
                </c:pt>
                <c:pt idx="11800">
                  <c:v>12.374000000000001</c:v>
                </c:pt>
                <c:pt idx="11801">
                  <c:v>12.374000000000001</c:v>
                </c:pt>
                <c:pt idx="11802">
                  <c:v>12.374000000000001</c:v>
                </c:pt>
                <c:pt idx="11803">
                  <c:v>12.374000000000001</c:v>
                </c:pt>
                <c:pt idx="11804">
                  <c:v>12.374000000000001</c:v>
                </c:pt>
                <c:pt idx="11805">
                  <c:v>12.374000000000001</c:v>
                </c:pt>
                <c:pt idx="11806">
                  <c:v>12.374000000000001</c:v>
                </c:pt>
                <c:pt idx="11807">
                  <c:v>12.374000000000001</c:v>
                </c:pt>
                <c:pt idx="11808">
                  <c:v>12.374000000000001</c:v>
                </c:pt>
                <c:pt idx="11809">
                  <c:v>12.374000000000001</c:v>
                </c:pt>
                <c:pt idx="11810">
                  <c:v>12.374000000000001</c:v>
                </c:pt>
                <c:pt idx="11811">
                  <c:v>12.374000000000001</c:v>
                </c:pt>
                <c:pt idx="11812">
                  <c:v>12.374000000000001</c:v>
                </c:pt>
                <c:pt idx="11813">
                  <c:v>12.374000000000001</c:v>
                </c:pt>
                <c:pt idx="11814">
                  <c:v>12.374000000000001</c:v>
                </c:pt>
                <c:pt idx="11815">
                  <c:v>12.401999999999999</c:v>
                </c:pt>
                <c:pt idx="11816">
                  <c:v>12.401999999999999</c:v>
                </c:pt>
                <c:pt idx="11817">
                  <c:v>12.401999999999999</c:v>
                </c:pt>
                <c:pt idx="11818">
                  <c:v>12.401999999999999</c:v>
                </c:pt>
                <c:pt idx="11819">
                  <c:v>12.401999999999999</c:v>
                </c:pt>
                <c:pt idx="11820">
                  <c:v>12.401999999999999</c:v>
                </c:pt>
                <c:pt idx="11821">
                  <c:v>12.401999999999999</c:v>
                </c:pt>
                <c:pt idx="11822">
                  <c:v>12.401999999999999</c:v>
                </c:pt>
                <c:pt idx="11823">
                  <c:v>12.401999999999999</c:v>
                </c:pt>
                <c:pt idx="11824">
                  <c:v>12.401999999999999</c:v>
                </c:pt>
                <c:pt idx="11825">
                  <c:v>12.401999999999999</c:v>
                </c:pt>
                <c:pt idx="11826">
                  <c:v>12.401999999999999</c:v>
                </c:pt>
                <c:pt idx="11827">
                  <c:v>12.401999999999999</c:v>
                </c:pt>
                <c:pt idx="11828">
                  <c:v>12.401999999999999</c:v>
                </c:pt>
                <c:pt idx="11829">
                  <c:v>12.401999999999999</c:v>
                </c:pt>
                <c:pt idx="11830">
                  <c:v>12.401999999999999</c:v>
                </c:pt>
                <c:pt idx="11831">
                  <c:v>12.401999999999999</c:v>
                </c:pt>
                <c:pt idx="11832">
                  <c:v>12.401999999999999</c:v>
                </c:pt>
                <c:pt idx="11833">
                  <c:v>12.401999999999999</c:v>
                </c:pt>
                <c:pt idx="11834">
                  <c:v>12.401999999999999</c:v>
                </c:pt>
                <c:pt idx="11835">
                  <c:v>12.401999999999999</c:v>
                </c:pt>
                <c:pt idx="11836">
                  <c:v>12.401999999999999</c:v>
                </c:pt>
                <c:pt idx="11837">
                  <c:v>12.401999999999999</c:v>
                </c:pt>
                <c:pt idx="11838">
                  <c:v>12.401999999999999</c:v>
                </c:pt>
                <c:pt idx="11839">
                  <c:v>12.401999999999999</c:v>
                </c:pt>
                <c:pt idx="11840">
                  <c:v>12.401999999999999</c:v>
                </c:pt>
                <c:pt idx="11841">
                  <c:v>12.43</c:v>
                </c:pt>
                <c:pt idx="11842">
                  <c:v>12.438000000000001</c:v>
                </c:pt>
                <c:pt idx="11843">
                  <c:v>12.438000000000001</c:v>
                </c:pt>
                <c:pt idx="11844">
                  <c:v>12.438000000000001</c:v>
                </c:pt>
                <c:pt idx="11845">
                  <c:v>12.438000000000001</c:v>
                </c:pt>
                <c:pt idx="11846">
                  <c:v>12.438000000000001</c:v>
                </c:pt>
                <c:pt idx="11847">
                  <c:v>12.438000000000001</c:v>
                </c:pt>
                <c:pt idx="11848">
                  <c:v>12.438000000000001</c:v>
                </c:pt>
                <c:pt idx="11849">
                  <c:v>12.438000000000001</c:v>
                </c:pt>
                <c:pt idx="11850">
                  <c:v>12.438000000000001</c:v>
                </c:pt>
                <c:pt idx="11851">
                  <c:v>12.438000000000001</c:v>
                </c:pt>
                <c:pt idx="11852">
                  <c:v>12.438000000000001</c:v>
                </c:pt>
                <c:pt idx="11853">
                  <c:v>12.438000000000001</c:v>
                </c:pt>
                <c:pt idx="11854">
                  <c:v>12.438000000000001</c:v>
                </c:pt>
                <c:pt idx="11855">
                  <c:v>12.438000000000001</c:v>
                </c:pt>
                <c:pt idx="11856">
                  <c:v>12.438000000000001</c:v>
                </c:pt>
                <c:pt idx="11857">
                  <c:v>12.438000000000001</c:v>
                </c:pt>
                <c:pt idx="11858">
                  <c:v>12.438000000000001</c:v>
                </c:pt>
                <c:pt idx="11859">
                  <c:v>12.438000000000001</c:v>
                </c:pt>
                <c:pt idx="11860">
                  <c:v>12.438000000000001</c:v>
                </c:pt>
                <c:pt idx="11861">
                  <c:v>12.438000000000001</c:v>
                </c:pt>
                <c:pt idx="11862">
                  <c:v>12.438000000000001</c:v>
                </c:pt>
                <c:pt idx="11863">
                  <c:v>12.438000000000001</c:v>
                </c:pt>
                <c:pt idx="11864">
                  <c:v>12.438000000000001</c:v>
                </c:pt>
                <c:pt idx="11865">
                  <c:v>12.438000000000001</c:v>
                </c:pt>
                <c:pt idx="11866">
                  <c:v>12.438000000000001</c:v>
                </c:pt>
                <c:pt idx="11867">
                  <c:v>12.438000000000001</c:v>
                </c:pt>
                <c:pt idx="11868">
                  <c:v>12.438000000000001</c:v>
                </c:pt>
                <c:pt idx="11869">
                  <c:v>12.438000000000001</c:v>
                </c:pt>
                <c:pt idx="11870">
                  <c:v>12.438000000000001</c:v>
                </c:pt>
                <c:pt idx="11871">
                  <c:v>12.438000000000001</c:v>
                </c:pt>
                <c:pt idx="11872">
                  <c:v>12.438000000000001</c:v>
                </c:pt>
                <c:pt idx="11873">
                  <c:v>12.438000000000001</c:v>
                </c:pt>
                <c:pt idx="11874">
                  <c:v>12.438000000000001</c:v>
                </c:pt>
                <c:pt idx="11875">
                  <c:v>12.438000000000001</c:v>
                </c:pt>
                <c:pt idx="11876">
                  <c:v>12.468</c:v>
                </c:pt>
                <c:pt idx="11877">
                  <c:v>12.468</c:v>
                </c:pt>
                <c:pt idx="11878">
                  <c:v>12.468</c:v>
                </c:pt>
                <c:pt idx="11879">
                  <c:v>12.468</c:v>
                </c:pt>
                <c:pt idx="11880">
                  <c:v>12.468</c:v>
                </c:pt>
                <c:pt idx="11881">
                  <c:v>12.468</c:v>
                </c:pt>
                <c:pt idx="11882">
                  <c:v>12.468</c:v>
                </c:pt>
                <c:pt idx="11883">
                  <c:v>12.468</c:v>
                </c:pt>
                <c:pt idx="11884">
                  <c:v>12.468</c:v>
                </c:pt>
                <c:pt idx="11885">
                  <c:v>12.468</c:v>
                </c:pt>
                <c:pt idx="11886">
                  <c:v>12.468</c:v>
                </c:pt>
                <c:pt idx="11887">
                  <c:v>12.468</c:v>
                </c:pt>
                <c:pt idx="11888">
                  <c:v>12.468</c:v>
                </c:pt>
                <c:pt idx="11889">
                  <c:v>12.468</c:v>
                </c:pt>
                <c:pt idx="11890">
                  <c:v>12.468</c:v>
                </c:pt>
                <c:pt idx="11891">
                  <c:v>12.468</c:v>
                </c:pt>
                <c:pt idx="11892">
                  <c:v>12.468</c:v>
                </c:pt>
                <c:pt idx="11893">
                  <c:v>12.468</c:v>
                </c:pt>
                <c:pt idx="11894">
                  <c:v>12.468</c:v>
                </c:pt>
                <c:pt idx="11895">
                  <c:v>12.468</c:v>
                </c:pt>
                <c:pt idx="11896">
                  <c:v>12.468</c:v>
                </c:pt>
                <c:pt idx="11897">
                  <c:v>12.468</c:v>
                </c:pt>
                <c:pt idx="11898">
                  <c:v>12.468</c:v>
                </c:pt>
                <c:pt idx="11899">
                  <c:v>12.468</c:v>
                </c:pt>
                <c:pt idx="11900">
                  <c:v>12.468</c:v>
                </c:pt>
                <c:pt idx="11901">
                  <c:v>12.468</c:v>
                </c:pt>
                <c:pt idx="11902">
                  <c:v>12.468</c:v>
                </c:pt>
                <c:pt idx="11903">
                  <c:v>12.468</c:v>
                </c:pt>
                <c:pt idx="11904">
                  <c:v>12.494</c:v>
                </c:pt>
                <c:pt idx="11905">
                  <c:v>12.494</c:v>
                </c:pt>
                <c:pt idx="11906">
                  <c:v>12.494</c:v>
                </c:pt>
                <c:pt idx="11907">
                  <c:v>12.494</c:v>
                </c:pt>
                <c:pt idx="11908">
                  <c:v>12.494</c:v>
                </c:pt>
                <c:pt idx="11909">
                  <c:v>12.494</c:v>
                </c:pt>
                <c:pt idx="11910">
                  <c:v>12.494</c:v>
                </c:pt>
                <c:pt idx="11911">
                  <c:v>12.494</c:v>
                </c:pt>
                <c:pt idx="11912">
                  <c:v>12.494</c:v>
                </c:pt>
                <c:pt idx="11913">
                  <c:v>12.494</c:v>
                </c:pt>
                <c:pt idx="11914">
                  <c:v>12.494</c:v>
                </c:pt>
                <c:pt idx="11915">
                  <c:v>12.494</c:v>
                </c:pt>
                <c:pt idx="11916">
                  <c:v>12.494</c:v>
                </c:pt>
                <c:pt idx="11917">
                  <c:v>12.494</c:v>
                </c:pt>
                <c:pt idx="11918">
                  <c:v>12.494</c:v>
                </c:pt>
                <c:pt idx="11919">
                  <c:v>12.494</c:v>
                </c:pt>
                <c:pt idx="11920">
                  <c:v>12.494</c:v>
                </c:pt>
                <c:pt idx="11921">
                  <c:v>12.494</c:v>
                </c:pt>
                <c:pt idx="11922">
                  <c:v>12.494</c:v>
                </c:pt>
                <c:pt idx="11923">
                  <c:v>12.494</c:v>
                </c:pt>
                <c:pt idx="11924">
                  <c:v>12.494</c:v>
                </c:pt>
                <c:pt idx="11925">
                  <c:v>12.494</c:v>
                </c:pt>
                <c:pt idx="11926">
                  <c:v>12.494</c:v>
                </c:pt>
                <c:pt idx="11927">
                  <c:v>12.494</c:v>
                </c:pt>
                <c:pt idx="11928">
                  <c:v>12.512</c:v>
                </c:pt>
                <c:pt idx="11929">
                  <c:v>12.53</c:v>
                </c:pt>
                <c:pt idx="11930">
                  <c:v>12.53</c:v>
                </c:pt>
                <c:pt idx="11931">
                  <c:v>12.53</c:v>
                </c:pt>
                <c:pt idx="11932">
                  <c:v>12.53</c:v>
                </c:pt>
                <c:pt idx="11933">
                  <c:v>12.53</c:v>
                </c:pt>
                <c:pt idx="11934">
                  <c:v>12.53</c:v>
                </c:pt>
                <c:pt idx="11935">
                  <c:v>12.53</c:v>
                </c:pt>
                <c:pt idx="11936">
                  <c:v>12.53</c:v>
                </c:pt>
                <c:pt idx="11937">
                  <c:v>12.53</c:v>
                </c:pt>
                <c:pt idx="11938">
                  <c:v>12.53</c:v>
                </c:pt>
                <c:pt idx="11939">
                  <c:v>12.53</c:v>
                </c:pt>
                <c:pt idx="11940">
                  <c:v>12.53</c:v>
                </c:pt>
                <c:pt idx="11941">
                  <c:v>12.53</c:v>
                </c:pt>
                <c:pt idx="11942">
                  <c:v>12.53</c:v>
                </c:pt>
                <c:pt idx="11943">
                  <c:v>12.53</c:v>
                </c:pt>
                <c:pt idx="11944">
                  <c:v>12.53</c:v>
                </c:pt>
                <c:pt idx="11945">
                  <c:v>12.53</c:v>
                </c:pt>
                <c:pt idx="11946">
                  <c:v>12.53</c:v>
                </c:pt>
                <c:pt idx="11947">
                  <c:v>12.53</c:v>
                </c:pt>
                <c:pt idx="11948">
                  <c:v>12.53</c:v>
                </c:pt>
                <c:pt idx="11949">
                  <c:v>12.53</c:v>
                </c:pt>
                <c:pt idx="11950">
                  <c:v>12.53</c:v>
                </c:pt>
                <c:pt idx="11951">
                  <c:v>12.53</c:v>
                </c:pt>
                <c:pt idx="11952">
                  <c:v>12.53</c:v>
                </c:pt>
                <c:pt idx="11953">
                  <c:v>12.53</c:v>
                </c:pt>
                <c:pt idx="11954">
                  <c:v>12.53</c:v>
                </c:pt>
                <c:pt idx="11955">
                  <c:v>12.53</c:v>
                </c:pt>
                <c:pt idx="11956">
                  <c:v>12.53</c:v>
                </c:pt>
                <c:pt idx="11957">
                  <c:v>12.53</c:v>
                </c:pt>
                <c:pt idx="11958">
                  <c:v>12.53</c:v>
                </c:pt>
                <c:pt idx="11959">
                  <c:v>12.53</c:v>
                </c:pt>
                <c:pt idx="11960">
                  <c:v>12.53</c:v>
                </c:pt>
                <c:pt idx="11961">
                  <c:v>12.53</c:v>
                </c:pt>
                <c:pt idx="11962">
                  <c:v>12.53</c:v>
                </c:pt>
                <c:pt idx="11963">
                  <c:v>12.564</c:v>
                </c:pt>
                <c:pt idx="11964">
                  <c:v>12.564</c:v>
                </c:pt>
                <c:pt idx="11965">
                  <c:v>12.564</c:v>
                </c:pt>
                <c:pt idx="11966">
                  <c:v>12.564</c:v>
                </c:pt>
                <c:pt idx="11967">
                  <c:v>12.564</c:v>
                </c:pt>
                <c:pt idx="11968">
                  <c:v>12.564</c:v>
                </c:pt>
                <c:pt idx="11969">
                  <c:v>12.564</c:v>
                </c:pt>
                <c:pt idx="11970">
                  <c:v>12.564</c:v>
                </c:pt>
                <c:pt idx="11971">
                  <c:v>12.564</c:v>
                </c:pt>
                <c:pt idx="11972">
                  <c:v>12.564</c:v>
                </c:pt>
                <c:pt idx="11973">
                  <c:v>12.564</c:v>
                </c:pt>
                <c:pt idx="11974">
                  <c:v>12.564</c:v>
                </c:pt>
                <c:pt idx="11975">
                  <c:v>12.564</c:v>
                </c:pt>
                <c:pt idx="11976">
                  <c:v>12.564</c:v>
                </c:pt>
                <c:pt idx="11977">
                  <c:v>12.564</c:v>
                </c:pt>
                <c:pt idx="11978">
                  <c:v>12.564</c:v>
                </c:pt>
                <c:pt idx="11979">
                  <c:v>12.564</c:v>
                </c:pt>
                <c:pt idx="11980">
                  <c:v>12.564</c:v>
                </c:pt>
                <c:pt idx="11981">
                  <c:v>12.564</c:v>
                </c:pt>
                <c:pt idx="11982">
                  <c:v>12.564</c:v>
                </c:pt>
                <c:pt idx="11983">
                  <c:v>12.564</c:v>
                </c:pt>
                <c:pt idx="11984">
                  <c:v>12.564</c:v>
                </c:pt>
                <c:pt idx="11985">
                  <c:v>12.564</c:v>
                </c:pt>
                <c:pt idx="11986">
                  <c:v>12.564</c:v>
                </c:pt>
                <c:pt idx="11987">
                  <c:v>12.564</c:v>
                </c:pt>
                <c:pt idx="11988">
                  <c:v>12.564</c:v>
                </c:pt>
                <c:pt idx="11989">
                  <c:v>12.564</c:v>
                </c:pt>
                <c:pt idx="11990">
                  <c:v>12.564</c:v>
                </c:pt>
                <c:pt idx="11991">
                  <c:v>12.564</c:v>
                </c:pt>
                <c:pt idx="11992">
                  <c:v>12.564</c:v>
                </c:pt>
                <c:pt idx="11993">
                  <c:v>12.564</c:v>
                </c:pt>
                <c:pt idx="11994">
                  <c:v>12.564</c:v>
                </c:pt>
                <c:pt idx="11995">
                  <c:v>12.59</c:v>
                </c:pt>
                <c:pt idx="11996">
                  <c:v>12.593999999999999</c:v>
                </c:pt>
                <c:pt idx="11997">
                  <c:v>12.593999999999999</c:v>
                </c:pt>
                <c:pt idx="11998">
                  <c:v>12.593999999999999</c:v>
                </c:pt>
                <c:pt idx="11999">
                  <c:v>12.593999999999999</c:v>
                </c:pt>
                <c:pt idx="12000">
                  <c:v>12.593999999999999</c:v>
                </c:pt>
                <c:pt idx="12001">
                  <c:v>12.593999999999999</c:v>
                </c:pt>
                <c:pt idx="12002">
                  <c:v>12.593999999999999</c:v>
                </c:pt>
                <c:pt idx="12003">
                  <c:v>12.593999999999999</c:v>
                </c:pt>
                <c:pt idx="12004">
                  <c:v>12.593999999999999</c:v>
                </c:pt>
                <c:pt idx="12005">
                  <c:v>12.593999999999999</c:v>
                </c:pt>
                <c:pt idx="12006">
                  <c:v>12.593999999999999</c:v>
                </c:pt>
                <c:pt idx="12007">
                  <c:v>12.593999999999999</c:v>
                </c:pt>
                <c:pt idx="12008">
                  <c:v>12.593999999999999</c:v>
                </c:pt>
                <c:pt idx="12009">
                  <c:v>12.593999999999999</c:v>
                </c:pt>
                <c:pt idx="12010">
                  <c:v>12.593999999999999</c:v>
                </c:pt>
                <c:pt idx="12011">
                  <c:v>12.593999999999999</c:v>
                </c:pt>
                <c:pt idx="12012">
                  <c:v>12.593999999999999</c:v>
                </c:pt>
                <c:pt idx="12013">
                  <c:v>12.593999999999999</c:v>
                </c:pt>
                <c:pt idx="12014">
                  <c:v>12.593999999999999</c:v>
                </c:pt>
                <c:pt idx="12015">
                  <c:v>12.593999999999999</c:v>
                </c:pt>
                <c:pt idx="12016">
                  <c:v>12.593999999999999</c:v>
                </c:pt>
                <c:pt idx="12017">
                  <c:v>12.593999999999999</c:v>
                </c:pt>
                <c:pt idx="12018">
                  <c:v>12.593999999999999</c:v>
                </c:pt>
                <c:pt idx="12019">
                  <c:v>12.593999999999999</c:v>
                </c:pt>
                <c:pt idx="12020">
                  <c:v>12.593999999999999</c:v>
                </c:pt>
                <c:pt idx="12021">
                  <c:v>12.593999999999999</c:v>
                </c:pt>
                <c:pt idx="12022">
                  <c:v>12.593999999999999</c:v>
                </c:pt>
                <c:pt idx="12023">
                  <c:v>12.593999999999999</c:v>
                </c:pt>
                <c:pt idx="12024">
                  <c:v>12.632</c:v>
                </c:pt>
                <c:pt idx="12025">
                  <c:v>12.632</c:v>
                </c:pt>
                <c:pt idx="12026">
                  <c:v>12.632</c:v>
                </c:pt>
                <c:pt idx="12027">
                  <c:v>12.632</c:v>
                </c:pt>
                <c:pt idx="12028">
                  <c:v>12.632</c:v>
                </c:pt>
                <c:pt idx="12029">
                  <c:v>12.632</c:v>
                </c:pt>
                <c:pt idx="12030">
                  <c:v>12.632</c:v>
                </c:pt>
                <c:pt idx="12031">
                  <c:v>12.632</c:v>
                </c:pt>
                <c:pt idx="12032">
                  <c:v>12.632</c:v>
                </c:pt>
                <c:pt idx="12033">
                  <c:v>12.632</c:v>
                </c:pt>
                <c:pt idx="12034">
                  <c:v>12.632</c:v>
                </c:pt>
                <c:pt idx="12035">
                  <c:v>12.632</c:v>
                </c:pt>
                <c:pt idx="12036">
                  <c:v>12.632</c:v>
                </c:pt>
                <c:pt idx="12037">
                  <c:v>12.632</c:v>
                </c:pt>
                <c:pt idx="12038">
                  <c:v>12.632</c:v>
                </c:pt>
                <c:pt idx="12039">
                  <c:v>12.632</c:v>
                </c:pt>
                <c:pt idx="12040">
                  <c:v>12.632</c:v>
                </c:pt>
                <c:pt idx="12041">
                  <c:v>12.632</c:v>
                </c:pt>
                <c:pt idx="12042">
                  <c:v>12.632</c:v>
                </c:pt>
                <c:pt idx="12043">
                  <c:v>12.632</c:v>
                </c:pt>
                <c:pt idx="12044">
                  <c:v>12.632</c:v>
                </c:pt>
                <c:pt idx="12045">
                  <c:v>12.632</c:v>
                </c:pt>
                <c:pt idx="12046">
                  <c:v>12.632</c:v>
                </c:pt>
                <c:pt idx="12047">
                  <c:v>12.632</c:v>
                </c:pt>
                <c:pt idx="12048">
                  <c:v>12.632</c:v>
                </c:pt>
                <c:pt idx="12049">
                  <c:v>12.632</c:v>
                </c:pt>
                <c:pt idx="12050">
                  <c:v>12.632</c:v>
                </c:pt>
                <c:pt idx="12051">
                  <c:v>12.632</c:v>
                </c:pt>
                <c:pt idx="12052">
                  <c:v>12.632</c:v>
                </c:pt>
                <c:pt idx="12053">
                  <c:v>12.632</c:v>
                </c:pt>
                <c:pt idx="12054">
                  <c:v>12.632</c:v>
                </c:pt>
                <c:pt idx="12055">
                  <c:v>12.632</c:v>
                </c:pt>
                <c:pt idx="12056">
                  <c:v>12.632</c:v>
                </c:pt>
                <c:pt idx="12057">
                  <c:v>12.632</c:v>
                </c:pt>
                <c:pt idx="12058">
                  <c:v>12.632</c:v>
                </c:pt>
                <c:pt idx="12059">
                  <c:v>12.632</c:v>
                </c:pt>
                <c:pt idx="12060">
                  <c:v>12.635999999999999</c:v>
                </c:pt>
                <c:pt idx="12061">
                  <c:v>12.676</c:v>
                </c:pt>
                <c:pt idx="12062">
                  <c:v>12.676</c:v>
                </c:pt>
                <c:pt idx="12063">
                  <c:v>12.676</c:v>
                </c:pt>
                <c:pt idx="12064">
                  <c:v>12.676</c:v>
                </c:pt>
                <c:pt idx="12065">
                  <c:v>12.676</c:v>
                </c:pt>
                <c:pt idx="12066">
                  <c:v>12.676</c:v>
                </c:pt>
                <c:pt idx="12067">
                  <c:v>12.676</c:v>
                </c:pt>
                <c:pt idx="12068">
                  <c:v>12.676</c:v>
                </c:pt>
                <c:pt idx="12069">
                  <c:v>12.676</c:v>
                </c:pt>
                <c:pt idx="12070">
                  <c:v>12.676</c:v>
                </c:pt>
                <c:pt idx="12071">
                  <c:v>12.676</c:v>
                </c:pt>
                <c:pt idx="12072">
                  <c:v>12.676</c:v>
                </c:pt>
                <c:pt idx="12073">
                  <c:v>12.676</c:v>
                </c:pt>
                <c:pt idx="12074">
                  <c:v>12.676</c:v>
                </c:pt>
                <c:pt idx="12075">
                  <c:v>12.676</c:v>
                </c:pt>
                <c:pt idx="12076">
                  <c:v>12.676</c:v>
                </c:pt>
                <c:pt idx="12077">
                  <c:v>12.676</c:v>
                </c:pt>
                <c:pt idx="12078">
                  <c:v>12.676</c:v>
                </c:pt>
                <c:pt idx="12079">
                  <c:v>12.676</c:v>
                </c:pt>
                <c:pt idx="12080">
                  <c:v>12.676</c:v>
                </c:pt>
                <c:pt idx="12081">
                  <c:v>12.676</c:v>
                </c:pt>
                <c:pt idx="12082">
                  <c:v>12.676</c:v>
                </c:pt>
                <c:pt idx="12083">
                  <c:v>12.676</c:v>
                </c:pt>
                <c:pt idx="12084">
                  <c:v>12.676</c:v>
                </c:pt>
                <c:pt idx="12085">
                  <c:v>12.676</c:v>
                </c:pt>
                <c:pt idx="12086">
                  <c:v>12.676</c:v>
                </c:pt>
                <c:pt idx="12087">
                  <c:v>12.676</c:v>
                </c:pt>
                <c:pt idx="12088">
                  <c:v>12.676</c:v>
                </c:pt>
                <c:pt idx="12089">
                  <c:v>12.676</c:v>
                </c:pt>
                <c:pt idx="12090">
                  <c:v>12.676</c:v>
                </c:pt>
                <c:pt idx="12091">
                  <c:v>12.676</c:v>
                </c:pt>
                <c:pt idx="12092">
                  <c:v>12.676</c:v>
                </c:pt>
                <c:pt idx="12093">
                  <c:v>12.676</c:v>
                </c:pt>
                <c:pt idx="12094">
                  <c:v>12.676</c:v>
                </c:pt>
                <c:pt idx="12095">
                  <c:v>12.676</c:v>
                </c:pt>
                <c:pt idx="12096">
                  <c:v>12.676</c:v>
                </c:pt>
                <c:pt idx="12097">
                  <c:v>12.676</c:v>
                </c:pt>
                <c:pt idx="12098">
                  <c:v>12.676</c:v>
                </c:pt>
                <c:pt idx="12099">
                  <c:v>12.676</c:v>
                </c:pt>
                <c:pt idx="12100">
                  <c:v>12.676</c:v>
                </c:pt>
                <c:pt idx="12101">
                  <c:v>12.676</c:v>
                </c:pt>
                <c:pt idx="12102">
                  <c:v>12.682</c:v>
                </c:pt>
                <c:pt idx="12103">
                  <c:v>12.718</c:v>
                </c:pt>
                <c:pt idx="12104">
                  <c:v>12.718</c:v>
                </c:pt>
                <c:pt idx="12105">
                  <c:v>12.718</c:v>
                </c:pt>
                <c:pt idx="12106">
                  <c:v>12.718</c:v>
                </c:pt>
                <c:pt idx="12107">
                  <c:v>12.718</c:v>
                </c:pt>
                <c:pt idx="12108">
                  <c:v>12.718</c:v>
                </c:pt>
                <c:pt idx="12109">
                  <c:v>12.718</c:v>
                </c:pt>
                <c:pt idx="12110">
                  <c:v>12.718</c:v>
                </c:pt>
                <c:pt idx="12111">
                  <c:v>12.718</c:v>
                </c:pt>
                <c:pt idx="12112">
                  <c:v>12.718</c:v>
                </c:pt>
                <c:pt idx="12113">
                  <c:v>12.718</c:v>
                </c:pt>
                <c:pt idx="12114">
                  <c:v>12.718</c:v>
                </c:pt>
                <c:pt idx="12115">
                  <c:v>12.718</c:v>
                </c:pt>
                <c:pt idx="12116">
                  <c:v>12.718</c:v>
                </c:pt>
                <c:pt idx="12117">
                  <c:v>12.718</c:v>
                </c:pt>
                <c:pt idx="12118">
                  <c:v>12.718</c:v>
                </c:pt>
                <c:pt idx="12119">
                  <c:v>12.718</c:v>
                </c:pt>
                <c:pt idx="12120">
                  <c:v>12.718</c:v>
                </c:pt>
                <c:pt idx="12121">
                  <c:v>12.718</c:v>
                </c:pt>
                <c:pt idx="12122">
                  <c:v>12.718</c:v>
                </c:pt>
                <c:pt idx="12123">
                  <c:v>12.718</c:v>
                </c:pt>
                <c:pt idx="12124">
                  <c:v>12.718</c:v>
                </c:pt>
                <c:pt idx="12125">
                  <c:v>12.718</c:v>
                </c:pt>
                <c:pt idx="12126">
                  <c:v>12.718</c:v>
                </c:pt>
                <c:pt idx="12127">
                  <c:v>12.718</c:v>
                </c:pt>
                <c:pt idx="12128">
                  <c:v>12.718</c:v>
                </c:pt>
                <c:pt idx="12129">
                  <c:v>12.718</c:v>
                </c:pt>
                <c:pt idx="12130">
                  <c:v>12.718</c:v>
                </c:pt>
                <c:pt idx="12131">
                  <c:v>12.718</c:v>
                </c:pt>
                <c:pt idx="12132">
                  <c:v>12.718</c:v>
                </c:pt>
                <c:pt idx="12133">
                  <c:v>12.718</c:v>
                </c:pt>
                <c:pt idx="12134">
                  <c:v>12.718</c:v>
                </c:pt>
                <c:pt idx="12135">
                  <c:v>12.718</c:v>
                </c:pt>
                <c:pt idx="12136">
                  <c:v>12.718</c:v>
                </c:pt>
                <c:pt idx="12137">
                  <c:v>12.718</c:v>
                </c:pt>
                <c:pt idx="12138">
                  <c:v>12.718</c:v>
                </c:pt>
                <c:pt idx="12139">
                  <c:v>12.718</c:v>
                </c:pt>
                <c:pt idx="12140">
                  <c:v>12.718</c:v>
                </c:pt>
                <c:pt idx="12141">
                  <c:v>12.718</c:v>
                </c:pt>
                <c:pt idx="12142">
                  <c:v>12.718</c:v>
                </c:pt>
                <c:pt idx="12143">
                  <c:v>12.718</c:v>
                </c:pt>
                <c:pt idx="12144">
                  <c:v>12.752000000000001</c:v>
                </c:pt>
                <c:pt idx="12145">
                  <c:v>12.752000000000001</c:v>
                </c:pt>
                <c:pt idx="12146">
                  <c:v>12.752000000000001</c:v>
                </c:pt>
                <c:pt idx="12147">
                  <c:v>12.752000000000001</c:v>
                </c:pt>
                <c:pt idx="12148">
                  <c:v>12.752000000000001</c:v>
                </c:pt>
                <c:pt idx="12149">
                  <c:v>12.752000000000001</c:v>
                </c:pt>
                <c:pt idx="12150">
                  <c:v>12.752000000000001</c:v>
                </c:pt>
                <c:pt idx="12151">
                  <c:v>12.752000000000001</c:v>
                </c:pt>
                <c:pt idx="12152">
                  <c:v>12.752000000000001</c:v>
                </c:pt>
                <c:pt idx="12153">
                  <c:v>12.752000000000001</c:v>
                </c:pt>
                <c:pt idx="12154">
                  <c:v>12.752000000000001</c:v>
                </c:pt>
                <c:pt idx="12155">
                  <c:v>12.752000000000001</c:v>
                </c:pt>
                <c:pt idx="12156">
                  <c:v>12.752000000000001</c:v>
                </c:pt>
                <c:pt idx="12157">
                  <c:v>12.752000000000001</c:v>
                </c:pt>
                <c:pt idx="12158">
                  <c:v>12.752000000000001</c:v>
                </c:pt>
                <c:pt idx="12159">
                  <c:v>12.752000000000001</c:v>
                </c:pt>
                <c:pt idx="12160">
                  <c:v>12.752000000000001</c:v>
                </c:pt>
                <c:pt idx="12161">
                  <c:v>12.752000000000001</c:v>
                </c:pt>
                <c:pt idx="12162">
                  <c:v>12.752000000000001</c:v>
                </c:pt>
                <c:pt idx="12163">
                  <c:v>12.752000000000001</c:v>
                </c:pt>
                <c:pt idx="12164">
                  <c:v>12.752000000000001</c:v>
                </c:pt>
                <c:pt idx="12165">
                  <c:v>12.752000000000001</c:v>
                </c:pt>
                <c:pt idx="12166">
                  <c:v>12.752000000000001</c:v>
                </c:pt>
                <c:pt idx="12167">
                  <c:v>12.752000000000001</c:v>
                </c:pt>
                <c:pt idx="12168">
                  <c:v>12.752000000000001</c:v>
                </c:pt>
                <c:pt idx="12169">
                  <c:v>12.752000000000001</c:v>
                </c:pt>
                <c:pt idx="12170">
                  <c:v>12.752000000000001</c:v>
                </c:pt>
                <c:pt idx="12171">
                  <c:v>12.752000000000001</c:v>
                </c:pt>
                <c:pt idx="12172">
                  <c:v>12.752000000000001</c:v>
                </c:pt>
                <c:pt idx="12173">
                  <c:v>12.752000000000001</c:v>
                </c:pt>
                <c:pt idx="12174">
                  <c:v>12.752000000000001</c:v>
                </c:pt>
                <c:pt idx="12175">
                  <c:v>12.752000000000001</c:v>
                </c:pt>
                <c:pt idx="12176">
                  <c:v>12.752000000000001</c:v>
                </c:pt>
                <c:pt idx="12177">
                  <c:v>12.788</c:v>
                </c:pt>
                <c:pt idx="12178">
                  <c:v>12.788</c:v>
                </c:pt>
                <c:pt idx="12179">
                  <c:v>12.788</c:v>
                </c:pt>
                <c:pt idx="12180">
                  <c:v>12.788</c:v>
                </c:pt>
                <c:pt idx="12181">
                  <c:v>12.788</c:v>
                </c:pt>
                <c:pt idx="12182">
                  <c:v>12.788</c:v>
                </c:pt>
                <c:pt idx="12183">
                  <c:v>12.788</c:v>
                </c:pt>
                <c:pt idx="12184">
                  <c:v>12.788</c:v>
                </c:pt>
                <c:pt idx="12185">
                  <c:v>12.788</c:v>
                </c:pt>
                <c:pt idx="12186">
                  <c:v>12.788</c:v>
                </c:pt>
                <c:pt idx="12187">
                  <c:v>12.788</c:v>
                </c:pt>
                <c:pt idx="12188">
                  <c:v>12.788</c:v>
                </c:pt>
                <c:pt idx="12189">
                  <c:v>12.788</c:v>
                </c:pt>
                <c:pt idx="12190">
                  <c:v>12.788</c:v>
                </c:pt>
                <c:pt idx="12191">
                  <c:v>12.788</c:v>
                </c:pt>
                <c:pt idx="12192">
                  <c:v>12.788</c:v>
                </c:pt>
                <c:pt idx="12193">
                  <c:v>12.788</c:v>
                </c:pt>
                <c:pt idx="12194">
                  <c:v>12.788</c:v>
                </c:pt>
                <c:pt idx="12195">
                  <c:v>12.788</c:v>
                </c:pt>
                <c:pt idx="12196">
                  <c:v>12.788</c:v>
                </c:pt>
                <c:pt idx="12197">
                  <c:v>12.788</c:v>
                </c:pt>
                <c:pt idx="12198">
                  <c:v>12.788</c:v>
                </c:pt>
                <c:pt idx="12199">
                  <c:v>12.788</c:v>
                </c:pt>
                <c:pt idx="12200">
                  <c:v>12.788</c:v>
                </c:pt>
                <c:pt idx="12201">
                  <c:v>12.788</c:v>
                </c:pt>
                <c:pt idx="12202">
                  <c:v>12.788</c:v>
                </c:pt>
                <c:pt idx="12203">
                  <c:v>12.788</c:v>
                </c:pt>
                <c:pt idx="12204">
                  <c:v>12.788</c:v>
                </c:pt>
                <c:pt idx="12205">
                  <c:v>12.788</c:v>
                </c:pt>
                <c:pt idx="12206">
                  <c:v>12.788</c:v>
                </c:pt>
                <c:pt idx="12207">
                  <c:v>12.788</c:v>
                </c:pt>
                <c:pt idx="12208">
                  <c:v>12.788</c:v>
                </c:pt>
                <c:pt idx="12209">
                  <c:v>12.788</c:v>
                </c:pt>
                <c:pt idx="12210">
                  <c:v>12.788</c:v>
                </c:pt>
                <c:pt idx="12211">
                  <c:v>12.788</c:v>
                </c:pt>
                <c:pt idx="12212">
                  <c:v>12.798</c:v>
                </c:pt>
                <c:pt idx="12213">
                  <c:v>12.827999999999999</c:v>
                </c:pt>
                <c:pt idx="12214">
                  <c:v>12.827999999999999</c:v>
                </c:pt>
                <c:pt idx="12215">
                  <c:v>12.827999999999999</c:v>
                </c:pt>
                <c:pt idx="12216">
                  <c:v>12.827999999999999</c:v>
                </c:pt>
                <c:pt idx="12217">
                  <c:v>12.827999999999999</c:v>
                </c:pt>
                <c:pt idx="12218">
                  <c:v>12.827999999999999</c:v>
                </c:pt>
                <c:pt idx="12219">
                  <c:v>12.827999999999999</c:v>
                </c:pt>
                <c:pt idx="12220">
                  <c:v>12.827999999999999</c:v>
                </c:pt>
                <c:pt idx="12221">
                  <c:v>12.827999999999999</c:v>
                </c:pt>
                <c:pt idx="12222">
                  <c:v>12.827999999999999</c:v>
                </c:pt>
                <c:pt idx="12223">
                  <c:v>12.827999999999999</c:v>
                </c:pt>
                <c:pt idx="12224">
                  <c:v>12.827999999999999</c:v>
                </c:pt>
                <c:pt idx="12225">
                  <c:v>12.827999999999999</c:v>
                </c:pt>
                <c:pt idx="12226">
                  <c:v>12.827999999999999</c:v>
                </c:pt>
                <c:pt idx="12227">
                  <c:v>12.827999999999999</c:v>
                </c:pt>
                <c:pt idx="12228">
                  <c:v>12.827999999999999</c:v>
                </c:pt>
                <c:pt idx="12229">
                  <c:v>12.827999999999999</c:v>
                </c:pt>
                <c:pt idx="12230">
                  <c:v>12.827999999999999</c:v>
                </c:pt>
                <c:pt idx="12231">
                  <c:v>12.827999999999999</c:v>
                </c:pt>
                <c:pt idx="12232">
                  <c:v>12.827999999999999</c:v>
                </c:pt>
                <c:pt idx="12233">
                  <c:v>12.827999999999999</c:v>
                </c:pt>
                <c:pt idx="12234">
                  <c:v>12.827999999999999</c:v>
                </c:pt>
                <c:pt idx="12235">
                  <c:v>12.827999999999999</c:v>
                </c:pt>
                <c:pt idx="12236">
                  <c:v>12.827999999999999</c:v>
                </c:pt>
                <c:pt idx="12237">
                  <c:v>12.827999999999999</c:v>
                </c:pt>
                <c:pt idx="12238">
                  <c:v>12.827999999999999</c:v>
                </c:pt>
                <c:pt idx="12239">
                  <c:v>12.827999999999999</c:v>
                </c:pt>
                <c:pt idx="12240">
                  <c:v>12.827999999999999</c:v>
                </c:pt>
                <c:pt idx="12241">
                  <c:v>12.827999999999999</c:v>
                </c:pt>
                <c:pt idx="12242">
                  <c:v>12.827999999999999</c:v>
                </c:pt>
                <c:pt idx="12243">
                  <c:v>12.827999999999999</c:v>
                </c:pt>
                <c:pt idx="12244">
                  <c:v>12.827999999999999</c:v>
                </c:pt>
                <c:pt idx="12245">
                  <c:v>12.827999999999999</c:v>
                </c:pt>
                <c:pt idx="12246">
                  <c:v>12.827999999999999</c:v>
                </c:pt>
                <c:pt idx="12247">
                  <c:v>12.827999999999999</c:v>
                </c:pt>
                <c:pt idx="12248">
                  <c:v>12.827999999999999</c:v>
                </c:pt>
                <c:pt idx="12249">
                  <c:v>12.827999999999999</c:v>
                </c:pt>
                <c:pt idx="12250">
                  <c:v>12.827999999999999</c:v>
                </c:pt>
                <c:pt idx="12251">
                  <c:v>12.862</c:v>
                </c:pt>
                <c:pt idx="12252">
                  <c:v>12.862</c:v>
                </c:pt>
                <c:pt idx="12253">
                  <c:v>12.862</c:v>
                </c:pt>
                <c:pt idx="12254">
                  <c:v>12.862</c:v>
                </c:pt>
                <c:pt idx="12255">
                  <c:v>12.862</c:v>
                </c:pt>
                <c:pt idx="12256">
                  <c:v>12.862</c:v>
                </c:pt>
                <c:pt idx="12257">
                  <c:v>12.862</c:v>
                </c:pt>
                <c:pt idx="12258">
                  <c:v>12.862</c:v>
                </c:pt>
                <c:pt idx="12259">
                  <c:v>12.862</c:v>
                </c:pt>
                <c:pt idx="12260">
                  <c:v>12.862</c:v>
                </c:pt>
                <c:pt idx="12261">
                  <c:v>12.862</c:v>
                </c:pt>
                <c:pt idx="12262">
                  <c:v>12.862</c:v>
                </c:pt>
                <c:pt idx="12263">
                  <c:v>12.862</c:v>
                </c:pt>
                <c:pt idx="12264">
                  <c:v>12.862</c:v>
                </c:pt>
                <c:pt idx="12265">
                  <c:v>12.862</c:v>
                </c:pt>
                <c:pt idx="12266">
                  <c:v>12.862</c:v>
                </c:pt>
                <c:pt idx="12267">
                  <c:v>12.862</c:v>
                </c:pt>
                <c:pt idx="12268">
                  <c:v>12.862</c:v>
                </c:pt>
                <c:pt idx="12269">
                  <c:v>12.862</c:v>
                </c:pt>
                <c:pt idx="12270">
                  <c:v>12.862</c:v>
                </c:pt>
                <c:pt idx="12271">
                  <c:v>12.862</c:v>
                </c:pt>
                <c:pt idx="12272">
                  <c:v>12.862</c:v>
                </c:pt>
                <c:pt idx="12273">
                  <c:v>12.862</c:v>
                </c:pt>
                <c:pt idx="12274">
                  <c:v>12.862</c:v>
                </c:pt>
                <c:pt idx="12275">
                  <c:v>12.862</c:v>
                </c:pt>
                <c:pt idx="12276">
                  <c:v>12.862</c:v>
                </c:pt>
                <c:pt idx="12277">
                  <c:v>12.862</c:v>
                </c:pt>
                <c:pt idx="12278">
                  <c:v>12.862</c:v>
                </c:pt>
                <c:pt idx="12279">
                  <c:v>12.862</c:v>
                </c:pt>
                <c:pt idx="12280">
                  <c:v>12.862</c:v>
                </c:pt>
                <c:pt idx="12281">
                  <c:v>12.862</c:v>
                </c:pt>
                <c:pt idx="12282">
                  <c:v>12.862</c:v>
                </c:pt>
                <c:pt idx="12283">
                  <c:v>12.89</c:v>
                </c:pt>
                <c:pt idx="12284">
                  <c:v>12.898</c:v>
                </c:pt>
                <c:pt idx="12285">
                  <c:v>12.898</c:v>
                </c:pt>
                <c:pt idx="12286">
                  <c:v>12.898</c:v>
                </c:pt>
                <c:pt idx="12287">
                  <c:v>12.898</c:v>
                </c:pt>
                <c:pt idx="12288">
                  <c:v>12.898</c:v>
                </c:pt>
                <c:pt idx="12289">
                  <c:v>12.898</c:v>
                </c:pt>
                <c:pt idx="12290">
                  <c:v>12.898</c:v>
                </c:pt>
                <c:pt idx="12291">
                  <c:v>12.898</c:v>
                </c:pt>
                <c:pt idx="12292">
                  <c:v>12.898</c:v>
                </c:pt>
                <c:pt idx="12293">
                  <c:v>12.898</c:v>
                </c:pt>
                <c:pt idx="12294">
                  <c:v>12.898</c:v>
                </c:pt>
                <c:pt idx="12295">
                  <c:v>12.898</c:v>
                </c:pt>
                <c:pt idx="12296">
                  <c:v>12.898</c:v>
                </c:pt>
                <c:pt idx="12297">
                  <c:v>12.898</c:v>
                </c:pt>
                <c:pt idx="12298">
                  <c:v>12.898</c:v>
                </c:pt>
                <c:pt idx="12299">
                  <c:v>12.898</c:v>
                </c:pt>
                <c:pt idx="12300">
                  <c:v>12.898</c:v>
                </c:pt>
                <c:pt idx="12301">
                  <c:v>12.898</c:v>
                </c:pt>
                <c:pt idx="12302">
                  <c:v>12.898</c:v>
                </c:pt>
                <c:pt idx="12303">
                  <c:v>12.898</c:v>
                </c:pt>
                <c:pt idx="12304">
                  <c:v>12.898</c:v>
                </c:pt>
                <c:pt idx="12305">
                  <c:v>12.898</c:v>
                </c:pt>
                <c:pt idx="12306">
                  <c:v>12.898</c:v>
                </c:pt>
                <c:pt idx="12307">
                  <c:v>12.898</c:v>
                </c:pt>
                <c:pt idx="12308">
                  <c:v>12.898</c:v>
                </c:pt>
                <c:pt idx="12309">
                  <c:v>12.898</c:v>
                </c:pt>
                <c:pt idx="12310">
                  <c:v>12.898</c:v>
                </c:pt>
                <c:pt idx="12311">
                  <c:v>12.898</c:v>
                </c:pt>
                <c:pt idx="12312">
                  <c:v>12.898</c:v>
                </c:pt>
                <c:pt idx="12313">
                  <c:v>12.898</c:v>
                </c:pt>
                <c:pt idx="12314">
                  <c:v>12.898</c:v>
                </c:pt>
                <c:pt idx="12315">
                  <c:v>12.898</c:v>
                </c:pt>
                <c:pt idx="12316">
                  <c:v>12.898</c:v>
                </c:pt>
                <c:pt idx="12317">
                  <c:v>12.898</c:v>
                </c:pt>
                <c:pt idx="12318">
                  <c:v>12.933999999999999</c:v>
                </c:pt>
                <c:pt idx="12319">
                  <c:v>12.933999999999999</c:v>
                </c:pt>
                <c:pt idx="12320">
                  <c:v>12.933999999999999</c:v>
                </c:pt>
                <c:pt idx="12321">
                  <c:v>12.933999999999999</c:v>
                </c:pt>
                <c:pt idx="12322">
                  <c:v>12.933999999999999</c:v>
                </c:pt>
                <c:pt idx="12323">
                  <c:v>12.933999999999999</c:v>
                </c:pt>
                <c:pt idx="12324">
                  <c:v>12.933999999999999</c:v>
                </c:pt>
                <c:pt idx="12325">
                  <c:v>12.933999999999999</c:v>
                </c:pt>
                <c:pt idx="12326">
                  <c:v>12.933999999999999</c:v>
                </c:pt>
                <c:pt idx="12327">
                  <c:v>12.933999999999999</c:v>
                </c:pt>
                <c:pt idx="12328">
                  <c:v>12.933999999999999</c:v>
                </c:pt>
                <c:pt idx="12329">
                  <c:v>12.933999999999999</c:v>
                </c:pt>
                <c:pt idx="12330">
                  <c:v>12.933999999999999</c:v>
                </c:pt>
                <c:pt idx="12331">
                  <c:v>12.933999999999999</c:v>
                </c:pt>
                <c:pt idx="12332">
                  <c:v>12.933999999999999</c:v>
                </c:pt>
                <c:pt idx="12333">
                  <c:v>12.933999999999999</c:v>
                </c:pt>
                <c:pt idx="12334">
                  <c:v>12.933999999999999</c:v>
                </c:pt>
                <c:pt idx="12335">
                  <c:v>12.933999999999999</c:v>
                </c:pt>
                <c:pt idx="12336">
                  <c:v>12.933999999999999</c:v>
                </c:pt>
                <c:pt idx="12337">
                  <c:v>12.933999999999999</c:v>
                </c:pt>
                <c:pt idx="12338">
                  <c:v>12.933999999999999</c:v>
                </c:pt>
                <c:pt idx="12339">
                  <c:v>12.933999999999999</c:v>
                </c:pt>
                <c:pt idx="12340">
                  <c:v>12.933999999999999</c:v>
                </c:pt>
                <c:pt idx="12341">
                  <c:v>12.933999999999999</c:v>
                </c:pt>
                <c:pt idx="12342">
                  <c:v>12.933999999999999</c:v>
                </c:pt>
                <c:pt idx="12343">
                  <c:v>12.933999999999999</c:v>
                </c:pt>
                <c:pt idx="12344">
                  <c:v>12.933999999999999</c:v>
                </c:pt>
                <c:pt idx="12345">
                  <c:v>12.933999999999999</c:v>
                </c:pt>
                <c:pt idx="12346">
                  <c:v>12.933999999999999</c:v>
                </c:pt>
                <c:pt idx="12347">
                  <c:v>12.933999999999999</c:v>
                </c:pt>
                <c:pt idx="12348">
                  <c:v>12.933999999999999</c:v>
                </c:pt>
                <c:pt idx="12349">
                  <c:v>12.933999999999999</c:v>
                </c:pt>
                <c:pt idx="12350">
                  <c:v>12.933999999999999</c:v>
                </c:pt>
                <c:pt idx="12351">
                  <c:v>12.946</c:v>
                </c:pt>
                <c:pt idx="12352">
                  <c:v>12.958</c:v>
                </c:pt>
                <c:pt idx="12353">
                  <c:v>12.958</c:v>
                </c:pt>
                <c:pt idx="12354">
                  <c:v>12.958</c:v>
                </c:pt>
                <c:pt idx="12355">
                  <c:v>12.958</c:v>
                </c:pt>
                <c:pt idx="12356">
                  <c:v>12.958</c:v>
                </c:pt>
                <c:pt idx="12357">
                  <c:v>12.958</c:v>
                </c:pt>
                <c:pt idx="12358">
                  <c:v>12.958</c:v>
                </c:pt>
                <c:pt idx="12359">
                  <c:v>12.958</c:v>
                </c:pt>
                <c:pt idx="12360">
                  <c:v>12.958</c:v>
                </c:pt>
                <c:pt idx="12361">
                  <c:v>12.958</c:v>
                </c:pt>
                <c:pt idx="12362">
                  <c:v>12.958</c:v>
                </c:pt>
                <c:pt idx="12363">
                  <c:v>12.958</c:v>
                </c:pt>
                <c:pt idx="12364">
                  <c:v>12.958</c:v>
                </c:pt>
                <c:pt idx="12365">
                  <c:v>12.958</c:v>
                </c:pt>
                <c:pt idx="12366">
                  <c:v>12.958</c:v>
                </c:pt>
                <c:pt idx="12367">
                  <c:v>12.958</c:v>
                </c:pt>
                <c:pt idx="12368">
                  <c:v>12.958</c:v>
                </c:pt>
                <c:pt idx="12369">
                  <c:v>12.958</c:v>
                </c:pt>
                <c:pt idx="12370">
                  <c:v>12.958</c:v>
                </c:pt>
                <c:pt idx="12371">
                  <c:v>12.958</c:v>
                </c:pt>
                <c:pt idx="12372">
                  <c:v>12.988</c:v>
                </c:pt>
                <c:pt idx="12373">
                  <c:v>12.988</c:v>
                </c:pt>
                <c:pt idx="12374">
                  <c:v>12.988</c:v>
                </c:pt>
                <c:pt idx="12375">
                  <c:v>12.988</c:v>
                </c:pt>
                <c:pt idx="12376">
                  <c:v>12.988</c:v>
                </c:pt>
                <c:pt idx="12377">
                  <c:v>12.988</c:v>
                </c:pt>
                <c:pt idx="12378">
                  <c:v>12.988</c:v>
                </c:pt>
                <c:pt idx="12379">
                  <c:v>12.988</c:v>
                </c:pt>
                <c:pt idx="12380">
                  <c:v>12.988</c:v>
                </c:pt>
                <c:pt idx="12381">
                  <c:v>12.988</c:v>
                </c:pt>
                <c:pt idx="12382">
                  <c:v>12.988</c:v>
                </c:pt>
                <c:pt idx="12383">
                  <c:v>12.988</c:v>
                </c:pt>
                <c:pt idx="12384">
                  <c:v>12.988</c:v>
                </c:pt>
                <c:pt idx="12385">
                  <c:v>12.988</c:v>
                </c:pt>
                <c:pt idx="12386">
                  <c:v>12.988</c:v>
                </c:pt>
                <c:pt idx="12387">
                  <c:v>12.988</c:v>
                </c:pt>
                <c:pt idx="12388">
                  <c:v>12.988</c:v>
                </c:pt>
                <c:pt idx="12389">
                  <c:v>12.988</c:v>
                </c:pt>
                <c:pt idx="12390">
                  <c:v>12.988</c:v>
                </c:pt>
                <c:pt idx="12391">
                  <c:v>12.988</c:v>
                </c:pt>
                <c:pt idx="12392">
                  <c:v>12.988</c:v>
                </c:pt>
                <c:pt idx="12393">
                  <c:v>12.988</c:v>
                </c:pt>
                <c:pt idx="12394">
                  <c:v>12.988</c:v>
                </c:pt>
                <c:pt idx="12395">
                  <c:v>12.988</c:v>
                </c:pt>
                <c:pt idx="12396">
                  <c:v>12.988</c:v>
                </c:pt>
                <c:pt idx="12397">
                  <c:v>12.988</c:v>
                </c:pt>
                <c:pt idx="12398">
                  <c:v>12.988</c:v>
                </c:pt>
                <c:pt idx="12399">
                  <c:v>12.988</c:v>
                </c:pt>
                <c:pt idx="12400">
                  <c:v>12.988</c:v>
                </c:pt>
                <c:pt idx="12401">
                  <c:v>12.99</c:v>
                </c:pt>
                <c:pt idx="12402">
                  <c:v>13.022</c:v>
                </c:pt>
                <c:pt idx="12403">
                  <c:v>13.022</c:v>
                </c:pt>
                <c:pt idx="12404">
                  <c:v>13.022</c:v>
                </c:pt>
                <c:pt idx="12405">
                  <c:v>13.022</c:v>
                </c:pt>
                <c:pt idx="12406">
                  <c:v>13.022</c:v>
                </c:pt>
                <c:pt idx="12407">
                  <c:v>13.022</c:v>
                </c:pt>
                <c:pt idx="12408">
                  <c:v>13.022</c:v>
                </c:pt>
                <c:pt idx="12409">
                  <c:v>13.022</c:v>
                </c:pt>
                <c:pt idx="12410">
                  <c:v>13.022</c:v>
                </c:pt>
                <c:pt idx="12411">
                  <c:v>13.022</c:v>
                </c:pt>
                <c:pt idx="12412">
                  <c:v>13.022</c:v>
                </c:pt>
                <c:pt idx="12413">
                  <c:v>13.022</c:v>
                </c:pt>
                <c:pt idx="12414">
                  <c:v>13.022</c:v>
                </c:pt>
                <c:pt idx="12415">
                  <c:v>13.022</c:v>
                </c:pt>
                <c:pt idx="12416">
                  <c:v>13.022</c:v>
                </c:pt>
                <c:pt idx="12417">
                  <c:v>13.022</c:v>
                </c:pt>
                <c:pt idx="12418">
                  <c:v>13.022</c:v>
                </c:pt>
                <c:pt idx="12419">
                  <c:v>13.022</c:v>
                </c:pt>
                <c:pt idx="12420">
                  <c:v>13.022</c:v>
                </c:pt>
                <c:pt idx="12421">
                  <c:v>13.022</c:v>
                </c:pt>
                <c:pt idx="12422">
                  <c:v>13.022</c:v>
                </c:pt>
                <c:pt idx="12423">
                  <c:v>13.022</c:v>
                </c:pt>
                <c:pt idx="12424">
                  <c:v>13.022</c:v>
                </c:pt>
                <c:pt idx="12425">
                  <c:v>13.022</c:v>
                </c:pt>
                <c:pt idx="12426">
                  <c:v>13.022</c:v>
                </c:pt>
                <c:pt idx="12427">
                  <c:v>13.022</c:v>
                </c:pt>
                <c:pt idx="12428">
                  <c:v>13.022</c:v>
                </c:pt>
                <c:pt idx="12429">
                  <c:v>13.022</c:v>
                </c:pt>
                <c:pt idx="12430">
                  <c:v>13.022</c:v>
                </c:pt>
                <c:pt idx="12431">
                  <c:v>13.022</c:v>
                </c:pt>
                <c:pt idx="12432">
                  <c:v>13.022</c:v>
                </c:pt>
                <c:pt idx="12433">
                  <c:v>13.032</c:v>
                </c:pt>
                <c:pt idx="12434">
                  <c:v>13.066000000000001</c:v>
                </c:pt>
                <c:pt idx="12435">
                  <c:v>13.066000000000001</c:v>
                </c:pt>
                <c:pt idx="12436">
                  <c:v>13.066000000000001</c:v>
                </c:pt>
                <c:pt idx="12437">
                  <c:v>13.066000000000001</c:v>
                </c:pt>
                <c:pt idx="12438">
                  <c:v>13.066000000000001</c:v>
                </c:pt>
                <c:pt idx="12439">
                  <c:v>13.066000000000001</c:v>
                </c:pt>
                <c:pt idx="12440">
                  <c:v>13.066000000000001</c:v>
                </c:pt>
                <c:pt idx="12441">
                  <c:v>13.066000000000001</c:v>
                </c:pt>
                <c:pt idx="12442">
                  <c:v>13.066000000000001</c:v>
                </c:pt>
                <c:pt idx="12443">
                  <c:v>13.066000000000001</c:v>
                </c:pt>
                <c:pt idx="12444">
                  <c:v>13.066000000000001</c:v>
                </c:pt>
                <c:pt idx="12445">
                  <c:v>13.066000000000001</c:v>
                </c:pt>
                <c:pt idx="12446">
                  <c:v>13.066000000000001</c:v>
                </c:pt>
                <c:pt idx="12447">
                  <c:v>13.066000000000001</c:v>
                </c:pt>
                <c:pt idx="12448">
                  <c:v>13.066000000000001</c:v>
                </c:pt>
                <c:pt idx="12449">
                  <c:v>13.066000000000001</c:v>
                </c:pt>
                <c:pt idx="12450">
                  <c:v>13.066000000000001</c:v>
                </c:pt>
                <c:pt idx="12451">
                  <c:v>13.066000000000001</c:v>
                </c:pt>
                <c:pt idx="12452">
                  <c:v>13.066000000000001</c:v>
                </c:pt>
                <c:pt idx="12453">
                  <c:v>13.066000000000001</c:v>
                </c:pt>
                <c:pt idx="12454">
                  <c:v>13.066000000000001</c:v>
                </c:pt>
                <c:pt idx="12455">
                  <c:v>13.066000000000001</c:v>
                </c:pt>
                <c:pt idx="12456">
                  <c:v>13.066000000000001</c:v>
                </c:pt>
                <c:pt idx="12457">
                  <c:v>13.066000000000001</c:v>
                </c:pt>
                <c:pt idx="12458">
                  <c:v>13.066000000000001</c:v>
                </c:pt>
                <c:pt idx="12459">
                  <c:v>13.066000000000001</c:v>
                </c:pt>
                <c:pt idx="12460">
                  <c:v>13.066000000000001</c:v>
                </c:pt>
                <c:pt idx="12461">
                  <c:v>13.066000000000001</c:v>
                </c:pt>
                <c:pt idx="12462">
                  <c:v>13.066000000000001</c:v>
                </c:pt>
                <c:pt idx="12463">
                  <c:v>13.066000000000001</c:v>
                </c:pt>
                <c:pt idx="12464">
                  <c:v>13.066000000000001</c:v>
                </c:pt>
                <c:pt idx="12465">
                  <c:v>13.066000000000001</c:v>
                </c:pt>
                <c:pt idx="12466">
                  <c:v>13.066000000000001</c:v>
                </c:pt>
                <c:pt idx="12467">
                  <c:v>13.066000000000001</c:v>
                </c:pt>
                <c:pt idx="12468">
                  <c:v>13.066000000000001</c:v>
                </c:pt>
                <c:pt idx="12469">
                  <c:v>13.066000000000001</c:v>
                </c:pt>
                <c:pt idx="12470">
                  <c:v>13.066000000000001</c:v>
                </c:pt>
                <c:pt idx="12471">
                  <c:v>13.066000000000001</c:v>
                </c:pt>
                <c:pt idx="12472">
                  <c:v>13.066000000000001</c:v>
                </c:pt>
                <c:pt idx="12473">
                  <c:v>13.066000000000001</c:v>
                </c:pt>
                <c:pt idx="12474">
                  <c:v>13.074</c:v>
                </c:pt>
                <c:pt idx="12475">
                  <c:v>13.108000000000001</c:v>
                </c:pt>
                <c:pt idx="12476">
                  <c:v>13.108000000000001</c:v>
                </c:pt>
                <c:pt idx="12477">
                  <c:v>13.108000000000001</c:v>
                </c:pt>
                <c:pt idx="12478">
                  <c:v>13.108000000000001</c:v>
                </c:pt>
                <c:pt idx="12479">
                  <c:v>13.108000000000001</c:v>
                </c:pt>
                <c:pt idx="12480">
                  <c:v>13.108000000000001</c:v>
                </c:pt>
                <c:pt idx="12481">
                  <c:v>13.108000000000001</c:v>
                </c:pt>
                <c:pt idx="12482">
                  <c:v>13.108000000000001</c:v>
                </c:pt>
                <c:pt idx="12483">
                  <c:v>13.108000000000001</c:v>
                </c:pt>
                <c:pt idx="12484">
                  <c:v>13.108000000000001</c:v>
                </c:pt>
                <c:pt idx="12485">
                  <c:v>13.108000000000001</c:v>
                </c:pt>
                <c:pt idx="12486">
                  <c:v>13.108000000000001</c:v>
                </c:pt>
                <c:pt idx="12487">
                  <c:v>13.108000000000001</c:v>
                </c:pt>
                <c:pt idx="12488">
                  <c:v>13.108000000000001</c:v>
                </c:pt>
                <c:pt idx="12489">
                  <c:v>13.108000000000001</c:v>
                </c:pt>
                <c:pt idx="12490">
                  <c:v>13.108000000000001</c:v>
                </c:pt>
                <c:pt idx="12491">
                  <c:v>13.108000000000001</c:v>
                </c:pt>
                <c:pt idx="12492">
                  <c:v>13.108000000000001</c:v>
                </c:pt>
                <c:pt idx="12493">
                  <c:v>13.108000000000001</c:v>
                </c:pt>
                <c:pt idx="12494">
                  <c:v>13.108000000000001</c:v>
                </c:pt>
                <c:pt idx="12495">
                  <c:v>13.108000000000001</c:v>
                </c:pt>
                <c:pt idx="12496">
                  <c:v>13.108000000000001</c:v>
                </c:pt>
                <c:pt idx="12497">
                  <c:v>13.108000000000001</c:v>
                </c:pt>
                <c:pt idx="12498">
                  <c:v>13.108000000000001</c:v>
                </c:pt>
                <c:pt idx="12499">
                  <c:v>13.108000000000001</c:v>
                </c:pt>
                <c:pt idx="12500">
                  <c:v>13.108000000000001</c:v>
                </c:pt>
                <c:pt idx="12501">
                  <c:v>13.108000000000001</c:v>
                </c:pt>
                <c:pt idx="12502">
                  <c:v>13.108000000000001</c:v>
                </c:pt>
                <c:pt idx="12503">
                  <c:v>13.108000000000001</c:v>
                </c:pt>
                <c:pt idx="12504">
                  <c:v>13.108000000000001</c:v>
                </c:pt>
                <c:pt idx="12505">
                  <c:v>13.108000000000001</c:v>
                </c:pt>
                <c:pt idx="12506">
                  <c:v>13.108000000000001</c:v>
                </c:pt>
                <c:pt idx="12507">
                  <c:v>13.108000000000001</c:v>
                </c:pt>
                <c:pt idx="12508">
                  <c:v>13.108000000000001</c:v>
                </c:pt>
                <c:pt idx="12509">
                  <c:v>13.108000000000001</c:v>
                </c:pt>
                <c:pt idx="12510">
                  <c:v>13.108000000000001</c:v>
                </c:pt>
                <c:pt idx="12511">
                  <c:v>13.108000000000001</c:v>
                </c:pt>
                <c:pt idx="12512">
                  <c:v>13.108000000000001</c:v>
                </c:pt>
                <c:pt idx="12513">
                  <c:v>13.116</c:v>
                </c:pt>
                <c:pt idx="12514">
                  <c:v>13.135999999999999</c:v>
                </c:pt>
                <c:pt idx="12515">
                  <c:v>13.135999999999999</c:v>
                </c:pt>
                <c:pt idx="12516">
                  <c:v>13.135999999999999</c:v>
                </c:pt>
                <c:pt idx="12517">
                  <c:v>13.135999999999999</c:v>
                </c:pt>
                <c:pt idx="12518">
                  <c:v>13.135999999999999</c:v>
                </c:pt>
                <c:pt idx="12519">
                  <c:v>13.135999999999999</c:v>
                </c:pt>
                <c:pt idx="12520">
                  <c:v>13.135999999999999</c:v>
                </c:pt>
                <c:pt idx="12521">
                  <c:v>13.135999999999999</c:v>
                </c:pt>
                <c:pt idx="12522">
                  <c:v>13.135999999999999</c:v>
                </c:pt>
                <c:pt idx="12523">
                  <c:v>13.135999999999999</c:v>
                </c:pt>
                <c:pt idx="12524">
                  <c:v>13.135999999999999</c:v>
                </c:pt>
                <c:pt idx="12525">
                  <c:v>13.135999999999999</c:v>
                </c:pt>
                <c:pt idx="12526">
                  <c:v>13.135999999999999</c:v>
                </c:pt>
                <c:pt idx="12527">
                  <c:v>13.135999999999999</c:v>
                </c:pt>
                <c:pt idx="12528">
                  <c:v>13.135999999999999</c:v>
                </c:pt>
                <c:pt idx="12529">
                  <c:v>13.135999999999999</c:v>
                </c:pt>
                <c:pt idx="12530">
                  <c:v>13.135999999999999</c:v>
                </c:pt>
                <c:pt idx="12531">
                  <c:v>13.135999999999999</c:v>
                </c:pt>
                <c:pt idx="12532">
                  <c:v>13.135999999999999</c:v>
                </c:pt>
                <c:pt idx="12533">
                  <c:v>13.135999999999999</c:v>
                </c:pt>
                <c:pt idx="12534">
                  <c:v>13.135999999999999</c:v>
                </c:pt>
                <c:pt idx="12535">
                  <c:v>13.135999999999999</c:v>
                </c:pt>
                <c:pt idx="12536">
                  <c:v>13.135999999999999</c:v>
                </c:pt>
                <c:pt idx="12537">
                  <c:v>13.135999999999999</c:v>
                </c:pt>
                <c:pt idx="12538">
                  <c:v>13.135999999999999</c:v>
                </c:pt>
                <c:pt idx="12539">
                  <c:v>13.15</c:v>
                </c:pt>
                <c:pt idx="12540">
                  <c:v>13.164</c:v>
                </c:pt>
                <c:pt idx="12541">
                  <c:v>13.164</c:v>
                </c:pt>
                <c:pt idx="12542">
                  <c:v>13.164</c:v>
                </c:pt>
                <c:pt idx="12543">
                  <c:v>13.164</c:v>
                </c:pt>
                <c:pt idx="12544">
                  <c:v>13.164</c:v>
                </c:pt>
                <c:pt idx="12545">
                  <c:v>13.164</c:v>
                </c:pt>
                <c:pt idx="12546">
                  <c:v>13.164</c:v>
                </c:pt>
                <c:pt idx="12547">
                  <c:v>13.164</c:v>
                </c:pt>
                <c:pt idx="12548">
                  <c:v>13.164</c:v>
                </c:pt>
                <c:pt idx="12549">
                  <c:v>13.164</c:v>
                </c:pt>
                <c:pt idx="12550">
                  <c:v>13.164</c:v>
                </c:pt>
                <c:pt idx="12551">
                  <c:v>13.164</c:v>
                </c:pt>
                <c:pt idx="12552">
                  <c:v>13.164</c:v>
                </c:pt>
                <c:pt idx="12553">
                  <c:v>13.164</c:v>
                </c:pt>
                <c:pt idx="12554">
                  <c:v>13.164</c:v>
                </c:pt>
                <c:pt idx="12555">
                  <c:v>13.164</c:v>
                </c:pt>
                <c:pt idx="12556">
                  <c:v>13.164</c:v>
                </c:pt>
                <c:pt idx="12557">
                  <c:v>13.164</c:v>
                </c:pt>
                <c:pt idx="12558">
                  <c:v>13.164</c:v>
                </c:pt>
                <c:pt idx="12559">
                  <c:v>13.164</c:v>
                </c:pt>
                <c:pt idx="12560">
                  <c:v>13.164</c:v>
                </c:pt>
                <c:pt idx="12561">
                  <c:v>13.164</c:v>
                </c:pt>
                <c:pt idx="12562">
                  <c:v>13.164</c:v>
                </c:pt>
                <c:pt idx="12563">
                  <c:v>13.164</c:v>
                </c:pt>
                <c:pt idx="12564">
                  <c:v>13.164</c:v>
                </c:pt>
                <c:pt idx="12565">
                  <c:v>13.164</c:v>
                </c:pt>
                <c:pt idx="12566">
                  <c:v>13.186</c:v>
                </c:pt>
                <c:pt idx="12567">
                  <c:v>13.186</c:v>
                </c:pt>
                <c:pt idx="12568">
                  <c:v>13.186</c:v>
                </c:pt>
                <c:pt idx="12569">
                  <c:v>13.186</c:v>
                </c:pt>
                <c:pt idx="12570">
                  <c:v>13.186</c:v>
                </c:pt>
                <c:pt idx="12571">
                  <c:v>13.186</c:v>
                </c:pt>
                <c:pt idx="12572">
                  <c:v>13.186</c:v>
                </c:pt>
                <c:pt idx="12573">
                  <c:v>13.186</c:v>
                </c:pt>
                <c:pt idx="12574">
                  <c:v>13.186</c:v>
                </c:pt>
                <c:pt idx="12575">
                  <c:v>13.186</c:v>
                </c:pt>
                <c:pt idx="12576">
                  <c:v>13.186</c:v>
                </c:pt>
                <c:pt idx="12577">
                  <c:v>13.186</c:v>
                </c:pt>
                <c:pt idx="12578">
                  <c:v>13.186</c:v>
                </c:pt>
                <c:pt idx="12579">
                  <c:v>13.186</c:v>
                </c:pt>
                <c:pt idx="12580">
                  <c:v>13.186</c:v>
                </c:pt>
                <c:pt idx="12581">
                  <c:v>13.186</c:v>
                </c:pt>
                <c:pt idx="12582">
                  <c:v>13.186</c:v>
                </c:pt>
                <c:pt idx="12583">
                  <c:v>13.186</c:v>
                </c:pt>
                <c:pt idx="12584">
                  <c:v>13.186</c:v>
                </c:pt>
                <c:pt idx="12585">
                  <c:v>13.186</c:v>
                </c:pt>
                <c:pt idx="12586">
                  <c:v>13.186</c:v>
                </c:pt>
                <c:pt idx="12587">
                  <c:v>13.206</c:v>
                </c:pt>
                <c:pt idx="12588">
                  <c:v>13.206</c:v>
                </c:pt>
                <c:pt idx="12589">
                  <c:v>13.206</c:v>
                </c:pt>
                <c:pt idx="12590">
                  <c:v>13.206</c:v>
                </c:pt>
                <c:pt idx="12591">
                  <c:v>13.206</c:v>
                </c:pt>
                <c:pt idx="12592">
                  <c:v>13.206</c:v>
                </c:pt>
                <c:pt idx="12593">
                  <c:v>13.206</c:v>
                </c:pt>
                <c:pt idx="12594">
                  <c:v>13.206</c:v>
                </c:pt>
                <c:pt idx="12595">
                  <c:v>13.206</c:v>
                </c:pt>
                <c:pt idx="12596">
                  <c:v>13.206</c:v>
                </c:pt>
                <c:pt idx="12597">
                  <c:v>13.206</c:v>
                </c:pt>
                <c:pt idx="12598">
                  <c:v>13.206</c:v>
                </c:pt>
                <c:pt idx="12599">
                  <c:v>13.206</c:v>
                </c:pt>
                <c:pt idx="12600">
                  <c:v>13.206</c:v>
                </c:pt>
                <c:pt idx="12601">
                  <c:v>13.206</c:v>
                </c:pt>
                <c:pt idx="12602">
                  <c:v>13.206</c:v>
                </c:pt>
                <c:pt idx="12603">
                  <c:v>13.206</c:v>
                </c:pt>
                <c:pt idx="12604">
                  <c:v>13.206</c:v>
                </c:pt>
                <c:pt idx="12605">
                  <c:v>13.206</c:v>
                </c:pt>
                <c:pt idx="12606">
                  <c:v>13.224</c:v>
                </c:pt>
                <c:pt idx="12607">
                  <c:v>13.224</c:v>
                </c:pt>
                <c:pt idx="12608">
                  <c:v>13.224</c:v>
                </c:pt>
                <c:pt idx="12609">
                  <c:v>13.224</c:v>
                </c:pt>
                <c:pt idx="12610">
                  <c:v>13.224</c:v>
                </c:pt>
                <c:pt idx="12611">
                  <c:v>13.224</c:v>
                </c:pt>
                <c:pt idx="12612">
                  <c:v>13.224</c:v>
                </c:pt>
                <c:pt idx="12613">
                  <c:v>13.224</c:v>
                </c:pt>
                <c:pt idx="12614">
                  <c:v>13.224</c:v>
                </c:pt>
                <c:pt idx="12615">
                  <c:v>13.224</c:v>
                </c:pt>
                <c:pt idx="12616">
                  <c:v>13.224</c:v>
                </c:pt>
                <c:pt idx="12617">
                  <c:v>13.224</c:v>
                </c:pt>
                <c:pt idx="12618">
                  <c:v>13.224</c:v>
                </c:pt>
                <c:pt idx="12619">
                  <c:v>13.224</c:v>
                </c:pt>
                <c:pt idx="12620">
                  <c:v>13.224</c:v>
                </c:pt>
                <c:pt idx="12621">
                  <c:v>13.224</c:v>
                </c:pt>
                <c:pt idx="12622">
                  <c:v>13.224</c:v>
                </c:pt>
                <c:pt idx="12623">
                  <c:v>13.228</c:v>
                </c:pt>
                <c:pt idx="12624">
                  <c:v>13.252000000000001</c:v>
                </c:pt>
                <c:pt idx="12625">
                  <c:v>13.252000000000001</c:v>
                </c:pt>
                <c:pt idx="12626">
                  <c:v>13.252000000000001</c:v>
                </c:pt>
                <c:pt idx="12627">
                  <c:v>13.252000000000001</c:v>
                </c:pt>
                <c:pt idx="12628">
                  <c:v>13.252000000000001</c:v>
                </c:pt>
                <c:pt idx="12629">
                  <c:v>13.252000000000001</c:v>
                </c:pt>
                <c:pt idx="12630">
                  <c:v>13.252000000000001</c:v>
                </c:pt>
                <c:pt idx="12631">
                  <c:v>13.252000000000001</c:v>
                </c:pt>
                <c:pt idx="12632">
                  <c:v>13.252000000000001</c:v>
                </c:pt>
                <c:pt idx="12633">
                  <c:v>13.252000000000001</c:v>
                </c:pt>
                <c:pt idx="12634">
                  <c:v>13.252000000000001</c:v>
                </c:pt>
                <c:pt idx="12635">
                  <c:v>13.252000000000001</c:v>
                </c:pt>
                <c:pt idx="12636">
                  <c:v>13.252000000000001</c:v>
                </c:pt>
                <c:pt idx="12637">
                  <c:v>13.252000000000001</c:v>
                </c:pt>
                <c:pt idx="12638">
                  <c:v>13.252000000000001</c:v>
                </c:pt>
                <c:pt idx="12639">
                  <c:v>13.252000000000001</c:v>
                </c:pt>
                <c:pt idx="12640">
                  <c:v>13.252000000000001</c:v>
                </c:pt>
                <c:pt idx="12641">
                  <c:v>13.252000000000001</c:v>
                </c:pt>
                <c:pt idx="12642">
                  <c:v>13.252000000000001</c:v>
                </c:pt>
                <c:pt idx="12643">
                  <c:v>13.252000000000001</c:v>
                </c:pt>
                <c:pt idx="12644">
                  <c:v>13.252000000000001</c:v>
                </c:pt>
                <c:pt idx="12645">
                  <c:v>13.252000000000001</c:v>
                </c:pt>
                <c:pt idx="12646">
                  <c:v>13.252000000000001</c:v>
                </c:pt>
                <c:pt idx="12647">
                  <c:v>13.252000000000001</c:v>
                </c:pt>
                <c:pt idx="12648">
                  <c:v>13.252000000000001</c:v>
                </c:pt>
                <c:pt idx="12649">
                  <c:v>13.252000000000001</c:v>
                </c:pt>
                <c:pt idx="12650">
                  <c:v>13.252000000000001</c:v>
                </c:pt>
                <c:pt idx="12651">
                  <c:v>13.252000000000001</c:v>
                </c:pt>
                <c:pt idx="12652">
                  <c:v>13.284000000000001</c:v>
                </c:pt>
                <c:pt idx="12653">
                  <c:v>13.284000000000001</c:v>
                </c:pt>
                <c:pt idx="12654">
                  <c:v>13.284000000000001</c:v>
                </c:pt>
                <c:pt idx="12655">
                  <c:v>13.284000000000001</c:v>
                </c:pt>
                <c:pt idx="12656">
                  <c:v>13.284000000000001</c:v>
                </c:pt>
                <c:pt idx="12657">
                  <c:v>13.284000000000001</c:v>
                </c:pt>
                <c:pt idx="12658">
                  <c:v>13.284000000000001</c:v>
                </c:pt>
                <c:pt idx="12659">
                  <c:v>13.284000000000001</c:v>
                </c:pt>
                <c:pt idx="12660">
                  <c:v>13.284000000000001</c:v>
                </c:pt>
                <c:pt idx="12661">
                  <c:v>13.284000000000001</c:v>
                </c:pt>
                <c:pt idx="12662">
                  <c:v>13.284000000000001</c:v>
                </c:pt>
                <c:pt idx="12663">
                  <c:v>13.284000000000001</c:v>
                </c:pt>
                <c:pt idx="12664">
                  <c:v>13.284000000000001</c:v>
                </c:pt>
                <c:pt idx="12665">
                  <c:v>13.284000000000001</c:v>
                </c:pt>
                <c:pt idx="12666">
                  <c:v>13.284000000000001</c:v>
                </c:pt>
                <c:pt idx="12667">
                  <c:v>13.284000000000001</c:v>
                </c:pt>
                <c:pt idx="12668">
                  <c:v>13.284000000000001</c:v>
                </c:pt>
                <c:pt idx="12669">
                  <c:v>13.284000000000001</c:v>
                </c:pt>
                <c:pt idx="12670">
                  <c:v>13.284000000000001</c:v>
                </c:pt>
                <c:pt idx="12671">
                  <c:v>13.284000000000001</c:v>
                </c:pt>
                <c:pt idx="12672">
                  <c:v>13.284000000000001</c:v>
                </c:pt>
                <c:pt idx="12673">
                  <c:v>13.284000000000001</c:v>
                </c:pt>
                <c:pt idx="12674">
                  <c:v>13.284000000000001</c:v>
                </c:pt>
                <c:pt idx="12675">
                  <c:v>13.284000000000001</c:v>
                </c:pt>
                <c:pt idx="12676">
                  <c:v>13.284000000000001</c:v>
                </c:pt>
                <c:pt idx="12677">
                  <c:v>13.284000000000001</c:v>
                </c:pt>
                <c:pt idx="12678">
                  <c:v>13.284000000000001</c:v>
                </c:pt>
                <c:pt idx="12679">
                  <c:v>13.284000000000001</c:v>
                </c:pt>
                <c:pt idx="12680">
                  <c:v>13.284000000000001</c:v>
                </c:pt>
                <c:pt idx="12681">
                  <c:v>13.284000000000001</c:v>
                </c:pt>
                <c:pt idx="12682">
                  <c:v>13.284000000000001</c:v>
                </c:pt>
                <c:pt idx="12683">
                  <c:v>13.284000000000001</c:v>
                </c:pt>
                <c:pt idx="12684">
                  <c:v>13.308</c:v>
                </c:pt>
                <c:pt idx="12685">
                  <c:v>13.308</c:v>
                </c:pt>
                <c:pt idx="12686">
                  <c:v>13.308</c:v>
                </c:pt>
                <c:pt idx="12687">
                  <c:v>13.308</c:v>
                </c:pt>
                <c:pt idx="12688">
                  <c:v>13.308</c:v>
                </c:pt>
                <c:pt idx="12689">
                  <c:v>13.308</c:v>
                </c:pt>
                <c:pt idx="12690">
                  <c:v>13.308</c:v>
                </c:pt>
                <c:pt idx="12691">
                  <c:v>13.308</c:v>
                </c:pt>
                <c:pt idx="12692">
                  <c:v>13.308</c:v>
                </c:pt>
                <c:pt idx="12693">
                  <c:v>13.308</c:v>
                </c:pt>
                <c:pt idx="12694">
                  <c:v>13.308</c:v>
                </c:pt>
                <c:pt idx="12695">
                  <c:v>13.308</c:v>
                </c:pt>
                <c:pt idx="12696">
                  <c:v>13.308</c:v>
                </c:pt>
                <c:pt idx="12697">
                  <c:v>13.308</c:v>
                </c:pt>
                <c:pt idx="12698">
                  <c:v>13.308</c:v>
                </c:pt>
                <c:pt idx="12699">
                  <c:v>13.308</c:v>
                </c:pt>
                <c:pt idx="12700">
                  <c:v>13.308</c:v>
                </c:pt>
                <c:pt idx="12701">
                  <c:v>13.308</c:v>
                </c:pt>
                <c:pt idx="12702">
                  <c:v>13.308</c:v>
                </c:pt>
                <c:pt idx="12703">
                  <c:v>13.308</c:v>
                </c:pt>
                <c:pt idx="12704">
                  <c:v>13.308</c:v>
                </c:pt>
                <c:pt idx="12705">
                  <c:v>13.34</c:v>
                </c:pt>
                <c:pt idx="12706">
                  <c:v>13.34</c:v>
                </c:pt>
                <c:pt idx="12707">
                  <c:v>13.34</c:v>
                </c:pt>
                <c:pt idx="12708">
                  <c:v>13.34</c:v>
                </c:pt>
                <c:pt idx="12709">
                  <c:v>13.34</c:v>
                </c:pt>
                <c:pt idx="12710">
                  <c:v>13.34</c:v>
                </c:pt>
                <c:pt idx="12711">
                  <c:v>13.34</c:v>
                </c:pt>
                <c:pt idx="12712">
                  <c:v>13.34</c:v>
                </c:pt>
                <c:pt idx="12713">
                  <c:v>13.34</c:v>
                </c:pt>
                <c:pt idx="12714">
                  <c:v>13.34</c:v>
                </c:pt>
                <c:pt idx="12715">
                  <c:v>13.34</c:v>
                </c:pt>
                <c:pt idx="12716">
                  <c:v>13.34</c:v>
                </c:pt>
                <c:pt idx="12717">
                  <c:v>13.34</c:v>
                </c:pt>
                <c:pt idx="12718">
                  <c:v>13.34</c:v>
                </c:pt>
                <c:pt idx="12719">
                  <c:v>13.34</c:v>
                </c:pt>
                <c:pt idx="12720">
                  <c:v>13.34</c:v>
                </c:pt>
                <c:pt idx="12721">
                  <c:v>13.34</c:v>
                </c:pt>
                <c:pt idx="12722">
                  <c:v>13.34</c:v>
                </c:pt>
                <c:pt idx="12723">
                  <c:v>13.34</c:v>
                </c:pt>
                <c:pt idx="12724">
                  <c:v>13.34</c:v>
                </c:pt>
                <c:pt idx="12725">
                  <c:v>13.34</c:v>
                </c:pt>
                <c:pt idx="12726">
                  <c:v>13.34</c:v>
                </c:pt>
                <c:pt idx="12727">
                  <c:v>13.34</c:v>
                </c:pt>
                <c:pt idx="12728">
                  <c:v>13.34</c:v>
                </c:pt>
                <c:pt idx="12729">
                  <c:v>13.34</c:v>
                </c:pt>
                <c:pt idx="12730">
                  <c:v>13.34</c:v>
                </c:pt>
                <c:pt idx="12731">
                  <c:v>13.34</c:v>
                </c:pt>
                <c:pt idx="12732">
                  <c:v>13.34</c:v>
                </c:pt>
                <c:pt idx="12733">
                  <c:v>13.34</c:v>
                </c:pt>
                <c:pt idx="12734">
                  <c:v>13.34</c:v>
                </c:pt>
                <c:pt idx="12735">
                  <c:v>13.34</c:v>
                </c:pt>
                <c:pt idx="12736">
                  <c:v>13.34</c:v>
                </c:pt>
                <c:pt idx="12737">
                  <c:v>13.378</c:v>
                </c:pt>
                <c:pt idx="12738">
                  <c:v>13.378</c:v>
                </c:pt>
                <c:pt idx="12739">
                  <c:v>13.378</c:v>
                </c:pt>
                <c:pt idx="12740">
                  <c:v>13.378</c:v>
                </c:pt>
                <c:pt idx="12741">
                  <c:v>13.378</c:v>
                </c:pt>
                <c:pt idx="12742">
                  <c:v>13.378</c:v>
                </c:pt>
                <c:pt idx="12743">
                  <c:v>13.378</c:v>
                </c:pt>
                <c:pt idx="12744">
                  <c:v>13.378</c:v>
                </c:pt>
                <c:pt idx="12745">
                  <c:v>13.378</c:v>
                </c:pt>
                <c:pt idx="12746">
                  <c:v>13.378</c:v>
                </c:pt>
                <c:pt idx="12747">
                  <c:v>13.378</c:v>
                </c:pt>
                <c:pt idx="12748">
                  <c:v>13.378</c:v>
                </c:pt>
                <c:pt idx="12749">
                  <c:v>13.378</c:v>
                </c:pt>
                <c:pt idx="12750">
                  <c:v>13.378</c:v>
                </c:pt>
                <c:pt idx="12751">
                  <c:v>13.378</c:v>
                </c:pt>
                <c:pt idx="12752">
                  <c:v>13.378</c:v>
                </c:pt>
                <c:pt idx="12753">
                  <c:v>13.378</c:v>
                </c:pt>
                <c:pt idx="12754">
                  <c:v>13.378</c:v>
                </c:pt>
                <c:pt idx="12755">
                  <c:v>13.378</c:v>
                </c:pt>
                <c:pt idx="12756">
                  <c:v>13.378</c:v>
                </c:pt>
                <c:pt idx="12757">
                  <c:v>13.378</c:v>
                </c:pt>
                <c:pt idx="12758">
                  <c:v>13.378</c:v>
                </c:pt>
                <c:pt idx="12759">
                  <c:v>13.378</c:v>
                </c:pt>
                <c:pt idx="12760">
                  <c:v>13.378</c:v>
                </c:pt>
                <c:pt idx="12761">
                  <c:v>13.378</c:v>
                </c:pt>
                <c:pt idx="12762">
                  <c:v>13.378</c:v>
                </c:pt>
                <c:pt idx="12763">
                  <c:v>13.378</c:v>
                </c:pt>
                <c:pt idx="12764">
                  <c:v>13.378</c:v>
                </c:pt>
                <c:pt idx="12765">
                  <c:v>13.378</c:v>
                </c:pt>
                <c:pt idx="12766">
                  <c:v>13.378</c:v>
                </c:pt>
                <c:pt idx="12767">
                  <c:v>13.378</c:v>
                </c:pt>
                <c:pt idx="12768">
                  <c:v>13.378</c:v>
                </c:pt>
                <c:pt idx="12769">
                  <c:v>13.378</c:v>
                </c:pt>
                <c:pt idx="12770">
                  <c:v>13.378</c:v>
                </c:pt>
                <c:pt idx="12771">
                  <c:v>13.378</c:v>
                </c:pt>
                <c:pt idx="12772">
                  <c:v>13.384</c:v>
                </c:pt>
                <c:pt idx="12773">
                  <c:v>13.414</c:v>
                </c:pt>
                <c:pt idx="12774">
                  <c:v>13.414</c:v>
                </c:pt>
                <c:pt idx="12775">
                  <c:v>13.414</c:v>
                </c:pt>
                <c:pt idx="12776">
                  <c:v>13.414</c:v>
                </c:pt>
                <c:pt idx="12777">
                  <c:v>13.414</c:v>
                </c:pt>
                <c:pt idx="12778">
                  <c:v>13.414</c:v>
                </c:pt>
                <c:pt idx="12779">
                  <c:v>13.414</c:v>
                </c:pt>
                <c:pt idx="12780">
                  <c:v>13.414</c:v>
                </c:pt>
                <c:pt idx="12781">
                  <c:v>13.414</c:v>
                </c:pt>
                <c:pt idx="12782">
                  <c:v>13.414</c:v>
                </c:pt>
                <c:pt idx="12783">
                  <c:v>13.414</c:v>
                </c:pt>
                <c:pt idx="12784">
                  <c:v>13.414</c:v>
                </c:pt>
                <c:pt idx="12785">
                  <c:v>13.414</c:v>
                </c:pt>
                <c:pt idx="12786">
                  <c:v>13.414</c:v>
                </c:pt>
                <c:pt idx="12787">
                  <c:v>13.414</c:v>
                </c:pt>
                <c:pt idx="12788">
                  <c:v>13.414</c:v>
                </c:pt>
                <c:pt idx="12789">
                  <c:v>13.414</c:v>
                </c:pt>
                <c:pt idx="12790">
                  <c:v>13.414</c:v>
                </c:pt>
                <c:pt idx="12791">
                  <c:v>13.414</c:v>
                </c:pt>
                <c:pt idx="12792">
                  <c:v>13.414</c:v>
                </c:pt>
                <c:pt idx="12793">
                  <c:v>13.414</c:v>
                </c:pt>
                <c:pt idx="12794">
                  <c:v>13.414</c:v>
                </c:pt>
                <c:pt idx="12795">
                  <c:v>13.414</c:v>
                </c:pt>
                <c:pt idx="12796">
                  <c:v>13.414</c:v>
                </c:pt>
                <c:pt idx="12797">
                  <c:v>13.414</c:v>
                </c:pt>
                <c:pt idx="12798">
                  <c:v>13.414</c:v>
                </c:pt>
                <c:pt idx="12799">
                  <c:v>13.414</c:v>
                </c:pt>
                <c:pt idx="12800">
                  <c:v>13.414</c:v>
                </c:pt>
                <c:pt idx="12801">
                  <c:v>13.414</c:v>
                </c:pt>
                <c:pt idx="12802">
                  <c:v>13.414</c:v>
                </c:pt>
                <c:pt idx="12803">
                  <c:v>13.414</c:v>
                </c:pt>
                <c:pt idx="12804">
                  <c:v>13.414</c:v>
                </c:pt>
                <c:pt idx="12805">
                  <c:v>13.414</c:v>
                </c:pt>
                <c:pt idx="12806">
                  <c:v>13.414</c:v>
                </c:pt>
                <c:pt idx="12807">
                  <c:v>13.444000000000001</c:v>
                </c:pt>
                <c:pt idx="12808">
                  <c:v>13.444000000000001</c:v>
                </c:pt>
                <c:pt idx="12809">
                  <c:v>13.444000000000001</c:v>
                </c:pt>
                <c:pt idx="12810">
                  <c:v>13.444000000000001</c:v>
                </c:pt>
                <c:pt idx="12811">
                  <c:v>13.444000000000001</c:v>
                </c:pt>
                <c:pt idx="12812">
                  <c:v>13.444000000000001</c:v>
                </c:pt>
                <c:pt idx="12813">
                  <c:v>13.444000000000001</c:v>
                </c:pt>
                <c:pt idx="12814">
                  <c:v>13.444000000000001</c:v>
                </c:pt>
                <c:pt idx="12815">
                  <c:v>13.444000000000001</c:v>
                </c:pt>
                <c:pt idx="12816">
                  <c:v>13.444000000000001</c:v>
                </c:pt>
                <c:pt idx="12817">
                  <c:v>13.444000000000001</c:v>
                </c:pt>
                <c:pt idx="12818">
                  <c:v>13.444000000000001</c:v>
                </c:pt>
                <c:pt idx="12819">
                  <c:v>13.444000000000001</c:v>
                </c:pt>
                <c:pt idx="12820">
                  <c:v>13.444000000000001</c:v>
                </c:pt>
                <c:pt idx="12821">
                  <c:v>13.444000000000001</c:v>
                </c:pt>
                <c:pt idx="12822">
                  <c:v>13.444000000000001</c:v>
                </c:pt>
                <c:pt idx="12823">
                  <c:v>13.444000000000001</c:v>
                </c:pt>
                <c:pt idx="12824">
                  <c:v>13.444000000000001</c:v>
                </c:pt>
                <c:pt idx="12825">
                  <c:v>13.444000000000001</c:v>
                </c:pt>
                <c:pt idx="12826">
                  <c:v>13.444000000000001</c:v>
                </c:pt>
                <c:pt idx="12827">
                  <c:v>13.444000000000001</c:v>
                </c:pt>
                <c:pt idx="12828">
                  <c:v>13.444000000000001</c:v>
                </c:pt>
                <c:pt idx="12829">
                  <c:v>13.444000000000001</c:v>
                </c:pt>
                <c:pt idx="12830">
                  <c:v>13.444000000000001</c:v>
                </c:pt>
                <c:pt idx="12831">
                  <c:v>13.444000000000001</c:v>
                </c:pt>
                <c:pt idx="12832">
                  <c:v>13.444000000000001</c:v>
                </c:pt>
                <c:pt idx="12833">
                  <c:v>13.444000000000001</c:v>
                </c:pt>
                <c:pt idx="12834">
                  <c:v>13.458</c:v>
                </c:pt>
                <c:pt idx="12835">
                  <c:v>13.474</c:v>
                </c:pt>
                <c:pt idx="12836">
                  <c:v>13.474</c:v>
                </c:pt>
                <c:pt idx="12837">
                  <c:v>13.474</c:v>
                </c:pt>
                <c:pt idx="12838">
                  <c:v>13.474</c:v>
                </c:pt>
                <c:pt idx="12839">
                  <c:v>13.474</c:v>
                </c:pt>
                <c:pt idx="12840">
                  <c:v>13.474</c:v>
                </c:pt>
                <c:pt idx="12841">
                  <c:v>13.474</c:v>
                </c:pt>
                <c:pt idx="12842">
                  <c:v>13.474</c:v>
                </c:pt>
                <c:pt idx="12843">
                  <c:v>13.474</c:v>
                </c:pt>
                <c:pt idx="12844">
                  <c:v>13.474</c:v>
                </c:pt>
                <c:pt idx="12845">
                  <c:v>13.474</c:v>
                </c:pt>
                <c:pt idx="12846">
                  <c:v>13.474</c:v>
                </c:pt>
                <c:pt idx="12847">
                  <c:v>13.474</c:v>
                </c:pt>
                <c:pt idx="12848">
                  <c:v>13.474</c:v>
                </c:pt>
                <c:pt idx="12849">
                  <c:v>13.474</c:v>
                </c:pt>
                <c:pt idx="12850">
                  <c:v>13.474</c:v>
                </c:pt>
                <c:pt idx="12851">
                  <c:v>13.474</c:v>
                </c:pt>
                <c:pt idx="12852">
                  <c:v>13.474</c:v>
                </c:pt>
                <c:pt idx="12853">
                  <c:v>13.474</c:v>
                </c:pt>
                <c:pt idx="12854">
                  <c:v>13.474</c:v>
                </c:pt>
                <c:pt idx="12855">
                  <c:v>13.474</c:v>
                </c:pt>
                <c:pt idx="12856">
                  <c:v>13.474</c:v>
                </c:pt>
                <c:pt idx="12857">
                  <c:v>13.474</c:v>
                </c:pt>
                <c:pt idx="12858">
                  <c:v>13.474</c:v>
                </c:pt>
                <c:pt idx="12859">
                  <c:v>13.474</c:v>
                </c:pt>
                <c:pt idx="12860">
                  <c:v>13.474</c:v>
                </c:pt>
                <c:pt idx="12861">
                  <c:v>13.474</c:v>
                </c:pt>
                <c:pt idx="12862">
                  <c:v>13.478</c:v>
                </c:pt>
                <c:pt idx="12863">
                  <c:v>13.5</c:v>
                </c:pt>
                <c:pt idx="12864">
                  <c:v>13.5</c:v>
                </c:pt>
                <c:pt idx="12865">
                  <c:v>13.5</c:v>
                </c:pt>
                <c:pt idx="12866">
                  <c:v>13.5</c:v>
                </c:pt>
                <c:pt idx="12867">
                  <c:v>13.5</c:v>
                </c:pt>
                <c:pt idx="12868">
                  <c:v>13.5</c:v>
                </c:pt>
                <c:pt idx="12869">
                  <c:v>13.5</c:v>
                </c:pt>
                <c:pt idx="12870">
                  <c:v>13.5</c:v>
                </c:pt>
                <c:pt idx="12871">
                  <c:v>13.5</c:v>
                </c:pt>
                <c:pt idx="12872">
                  <c:v>13.5</c:v>
                </c:pt>
                <c:pt idx="12873">
                  <c:v>13.5</c:v>
                </c:pt>
                <c:pt idx="12874">
                  <c:v>13.5</c:v>
                </c:pt>
                <c:pt idx="12875">
                  <c:v>13.5</c:v>
                </c:pt>
                <c:pt idx="12876">
                  <c:v>13.5</c:v>
                </c:pt>
                <c:pt idx="12877">
                  <c:v>13.5</c:v>
                </c:pt>
                <c:pt idx="12878">
                  <c:v>13.5</c:v>
                </c:pt>
                <c:pt idx="12879">
                  <c:v>13.5</c:v>
                </c:pt>
                <c:pt idx="12880">
                  <c:v>13.5</c:v>
                </c:pt>
                <c:pt idx="12881">
                  <c:v>13.5</c:v>
                </c:pt>
                <c:pt idx="12882">
                  <c:v>13.5</c:v>
                </c:pt>
                <c:pt idx="12883">
                  <c:v>13.5</c:v>
                </c:pt>
                <c:pt idx="12884">
                  <c:v>13.5</c:v>
                </c:pt>
                <c:pt idx="12885">
                  <c:v>13.5</c:v>
                </c:pt>
                <c:pt idx="12886">
                  <c:v>13.5</c:v>
                </c:pt>
                <c:pt idx="12887">
                  <c:v>13.5</c:v>
                </c:pt>
                <c:pt idx="12888">
                  <c:v>13.538</c:v>
                </c:pt>
                <c:pt idx="12889">
                  <c:v>13.538</c:v>
                </c:pt>
                <c:pt idx="12890">
                  <c:v>13.538</c:v>
                </c:pt>
                <c:pt idx="12891">
                  <c:v>13.538</c:v>
                </c:pt>
                <c:pt idx="12892">
                  <c:v>13.538</c:v>
                </c:pt>
                <c:pt idx="12893">
                  <c:v>13.538</c:v>
                </c:pt>
                <c:pt idx="12894">
                  <c:v>13.538</c:v>
                </c:pt>
                <c:pt idx="12895">
                  <c:v>13.538</c:v>
                </c:pt>
                <c:pt idx="12896">
                  <c:v>13.538</c:v>
                </c:pt>
                <c:pt idx="12897">
                  <c:v>13.538</c:v>
                </c:pt>
                <c:pt idx="12898">
                  <c:v>13.538</c:v>
                </c:pt>
                <c:pt idx="12899">
                  <c:v>13.538</c:v>
                </c:pt>
                <c:pt idx="12900">
                  <c:v>13.538</c:v>
                </c:pt>
                <c:pt idx="12901">
                  <c:v>13.538</c:v>
                </c:pt>
                <c:pt idx="12902">
                  <c:v>13.538</c:v>
                </c:pt>
                <c:pt idx="12903">
                  <c:v>13.538</c:v>
                </c:pt>
                <c:pt idx="12904">
                  <c:v>13.538</c:v>
                </c:pt>
                <c:pt idx="12905">
                  <c:v>13.538</c:v>
                </c:pt>
                <c:pt idx="12906">
                  <c:v>13.538</c:v>
                </c:pt>
                <c:pt idx="12907">
                  <c:v>13.538</c:v>
                </c:pt>
                <c:pt idx="12908">
                  <c:v>13.538</c:v>
                </c:pt>
                <c:pt idx="12909">
                  <c:v>13.538</c:v>
                </c:pt>
                <c:pt idx="12910">
                  <c:v>13.538</c:v>
                </c:pt>
                <c:pt idx="12911">
                  <c:v>13.538</c:v>
                </c:pt>
                <c:pt idx="12912">
                  <c:v>13.538</c:v>
                </c:pt>
                <c:pt idx="12913">
                  <c:v>13.538</c:v>
                </c:pt>
                <c:pt idx="12914">
                  <c:v>13.538</c:v>
                </c:pt>
                <c:pt idx="12915">
                  <c:v>13.538</c:v>
                </c:pt>
                <c:pt idx="12916">
                  <c:v>13.538</c:v>
                </c:pt>
                <c:pt idx="12917">
                  <c:v>13.538</c:v>
                </c:pt>
                <c:pt idx="12918">
                  <c:v>13.538</c:v>
                </c:pt>
                <c:pt idx="12919">
                  <c:v>13.538</c:v>
                </c:pt>
                <c:pt idx="12920">
                  <c:v>13.538</c:v>
                </c:pt>
                <c:pt idx="12921">
                  <c:v>13.538</c:v>
                </c:pt>
                <c:pt idx="12922">
                  <c:v>13.538</c:v>
                </c:pt>
                <c:pt idx="12923">
                  <c:v>13.538</c:v>
                </c:pt>
                <c:pt idx="12924">
                  <c:v>13.566000000000001</c:v>
                </c:pt>
                <c:pt idx="12925">
                  <c:v>13.566000000000001</c:v>
                </c:pt>
                <c:pt idx="12926">
                  <c:v>13.566000000000001</c:v>
                </c:pt>
                <c:pt idx="12927">
                  <c:v>13.566000000000001</c:v>
                </c:pt>
                <c:pt idx="12928">
                  <c:v>13.566000000000001</c:v>
                </c:pt>
                <c:pt idx="12929">
                  <c:v>13.566000000000001</c:v>
                </c:pt>
                <c:pt idx="12930">
                  <c:v>13.566000000000001</c:v>
                </c:pt>
                <c:pt idx="12931">
                  <c:v>13.566000000000001</c:v>
                </c:pt>
                <c:pt idx="12932">
                  <c:v>13.566000000000001</c:v>
                </c:pt>
                <c:pt idx="12933">
                  <c:v>13.566000000000001</c:v>
                </c:pt>
                <c:pt idx="12934">
                  <c:v>13.566000000000001</c:v>
                </c:pt>
                <c:pt idx="12935">
                  <c:v>13.566000000000001</c:v>
                </c:pt>
                <c:pt idx="12936">
                  <c:v>13.566000000000001</c:v>
                </c:pt>
                <c:pt idx="12937">
                  <c:v>13.566000000000001</c:v>
                </c:pt>
                <c:pt idx="12938">
                  <c:v>13.566000000000001</c:v>
                </c:pt>
                <c:pt idx="12939">
                  <c:v>13.566000000000001</c:v>
                </c:pt>
                <c:pt idx="12940">
                  <c:v>13.566000000000001</c:v>
                </c:pt>
                <c:pt idx="12941">
                  <c:v>13.566000000000001</c:v>
                </c:pt>
                <c:pt idx="12942">
                  <c:v>13.566000000000001</c:v>
                </c:pt>
                <c:pt idx="12943">
                  <c:v>13.566000000000001</c:v>
                </c:pt>
                <c:pt idx="12944">
                  <c:v>13.566000000000001</c:v>
                </c:pt>
                <c:pt idx="12945">
                  <c:v>13.566000000000001</c:v>
                </c:pt>
                <c:pt idx="12946">
                  <c:v>13.566000000000001</c:v>
                </c:pt>
                <c:pt idx="12947">
                  <c:v>13.566000000000001</c:v>
                </c:pt>
                <c:pt idx="12948">
                  <c:v>13.566000000000001</c:v>
                </c:pt>
                <c:pt idx="12949">
                  <c:v>13.566000000000001</c:v>
                </c:pt>
                <c:pt idx="12950">
                  <c:v>13.593999999999999</c:v>
                </c:pt>
                <c:pt idx="12951">
                  <c:v>13.593999999999999</c:v>
                </c:pt>
                <c:pt idx="12952">
                  <c:v>13.593999999999999</c:v>
                </c:pt>
                <c:pt idx="12953">
                  <c:v>13.593999999999999</c:v>
                </c:pt>
                <c:pt idx="12954">
                  <c:v>13.593999999999999</c:v>
                </c:pt>
                <c:pt idx="12955">
                  <c:v>13.593999999999999</c:v>
                </c:pt>
                <c:pt idx="12956">
                  <c:v>13.593999999999999</c:v>
                </c:pt>
                <c:pt idx="12957">
                  <c:v>13.593999999999999</c:v>
                </c:pt>
                <c:pt idx="12958">
                  <c:v>13.593999999999999</c:v>
                </c:pt>
                <c:pt idx="12959">
                  <c:v>13.593999999999999</c:v>
                </c:pt>
                <c:pt idx="12960">
                  <c:v>13.593999999999999</c:v>
                </c:pt>
                <c:pt idx="12961">
                  <c:v>13.593999999999999</c:v>
                </c:pt>
                <c:pt idx="12962">
                  <c:v>13.593999999999999</c:v>
                </c:pt>
                <c:pt idx="12963">
                  <c:v>13.593999999999999</c:v>
                </c:pt>
                <c:pt idx="12964">
                  <c:v>13.593999999999999</c:v>
                </c:pt>
                <c:pt idx="12965">
                  <c:v>13.593999999999999</c:v>
                </c:pt>
                <c:pt idx="12966">
                  <c:v>13.593999999999999</c:v>
                </c:pt>
                <c:pt idx="12967">
                  <c:v>13.593999999999999</c:v>
                </c:pt>
                <c:pt idx="12968">
                  <c:v>13.593999999999999</c:v>
                </c:pt>
                <c:pt idx="12969">
                  <c:v>13.593999999999999</c:v>
                </c:pt>
                <c:pt idx="12970">
                  <c:v>13.593999999999999</c:v>
                </c:pt>
                <c:pt idx="12971">
                  <c:v>13.593999999999999</c:v>
                </c:pt>
                <c:pt idx="12972">
                  <c:v>13.593999999999999</c:v>
                </c:pt>
                <c:pt idx="12973">
                  <c:v>13.593999999999999</c:v>
                </c:pt>
                <c:pt idx="12974">
                  <c:v>13.593999999999999</c:v>
                </c:pt>
                <c:pt idx="12975">
                  <c:v>13.593999999999999</c:v>
                </c:pt>
                <c:pt idx="12976">
                  <c:v>13.614000000000001</c:v>
                </c:pt>
                <c:pt idx="12977">
                  <c:v>13.614000000000001</c:v>
                </c:pt>
                <c:pt idx="12978">
                  <c:v>13.614000000000001</c:v>
                </c:pt>
                <c:pt idx="12979">
                  <c:v>13.614000000000001</c:v>
                </c:pt>
                <c:pt idx="12980">
                  <c:v>13.614000000000001</c:v>
                </c:pt>
                <c:pt idx="12981">
                  <c:v>13.614000000000001</c:v>
                </c:pt>
                <c:pt idx="12982">
                  <c:v>13.614000000000001</c:v>
                </c:pt>
                <c:pt idx="12983">
                  <c:v>13.614000000000001</c:v>
                </c:pt>
                <c:pt idx="12984">
                  <c:v>13.614000000000001</c:v>
                </c:pt>
                <c:pt idx="12985">
                  <c:v>13.614000000000001</c:v>
                </c:pt>
                <c:pt idx="12986">
                  <c:v>13.614000000000001</c:v>
                </c:pt>
                <c:pt idx="12987">
                  <c:v>13.614000000000001</c:v>
                </c:pt>
                <c:pt idx="12988">
                  <c:v>13.614000000000001</c:v>
                </c:pt>
                <c:pt idx="12989">
                  <c:v>13.614000000000001</c:v>
                </c:pt>
                <c:pt idx="12990">
                  <c:v>13.614000000000001</c:v>
                </c:pt>
                <c:pt idx="12991">
                  <c:v>13.614000000000001</c:v>
                </c:pt>
                <c:pt idx="12992">
                  <c:v>13.614000000000001</c:v>
                </c:pt>
                <c:pt idx="12993">
                  <c:v>13.614000000000001</c:v>
                </c:pt>
                <c:pt idx="12994">
                  <c:v>13.614000000000001</c:v>
                </c:pt>
                <c:pt idx="12995">
                  <c:v>13.641999999999999</c:v>
                </c:pt>
                <c:pt idx="12996">
                  <c:v>13.641999999999999</c:v>
                </c:pt>
                <c:pt idx="12997">
                  <c:v>13.641999999999999</c:v>
                </c:pt>
                <c:pt idx="12998">
                  <c:v>13.641999999999999</c:v>
                </c:pt>
                <c:pt idx="12999">
                  <c:v>13.641999999999999</c:v>
                </c:pt>
                <c:pt idx="13000">
                  <c:v>13.641999999999999</c:v>
                </c:pt>
                <c:pt idx="13001">
                  <c:v>13.641999999999999</c:v>
                </c:pt>
                <c:pt idx="13002">
                  <c:v>13.641999999999999</c:v>
                </c:pt>
                <c:pt idx="13003">
                  <c:v>13.641999999999999</c:v>
                </c:pt>
                <c:pt idx="13004">
                  <c:v>13.641999999999999</c:v>
                </c:pt>
                <c:pt idx="13005">
                  <c:v>13.641999999999999</c:v>
                </c:pt>
                <c:pt idx="13006">
                  <c:v>13.641999999999999</c:v>
                </c:pt>
                <c:pt idx="13007">
                  <c:v>13.641999999999999</c:v>
                </c:pt>
                <c:pt idx="13008">
                  <c:v>13.641999999999999</c:v>
                </c:pt>
                <c:pt idx="13009">
                  <c:v>13.641999999999999</c:v>
                </c:pt>
                <c:pt idx="13010">
                  <c:v>13.641999999999999</c:v>
                </c:pt>
                <c:pt idx="13011">
                  <c:v>13.641999999999999</c:v>
                </c:pt>
                <c:pt idx="13012">
                  <c:v>13.641999999999999</c:v>
                </c:pt>
                <c:pt idx="13013">
                  <c:v>13.641999999999999</c:v>
                </c:pt>
                <c:pt idx="13014">
                  <c:v>13.641999999999999</c:v>
                </c:pt>
                <c:pt idx="13015">
                  <c:v>13.641999999999999</c:v>
                </c:pt>
                <c:pt idx="13016">
                  <c:v>13.641999999999999</c:v>
                </c:pt>
                <c:pt idx="13017">
                  <c:v>13.641999999999999</c:v>
                </c:pt>
                <c:pt idx="13018">
                  <c:v>13.641999999999999</c:v>
                </c:pt>
                <c:pt idx="13019">
                  <c:v>13.641999999999999</c:v>
                </c:pt>
                <c:pt idx="13020">
                  <c:v>13.641999999999999</c:v>
                </c:pt>
                <c:pt idx="13021">
                  <c:v>13.641999999999999</c:v>
                </c:pt>
                <c:pt idx="13022">
                  <c:v>13.641999999999999</c:v>
                </c:pt>
                <c:pt idx="13023">
                  <c:v>13.673999999999999</c:v>
                </c:pt>
                <c:pt idx="13024">
                  <c:v>13.673999999999999</c:v>
                </c:pt>
                <c:pt idx="13025">
                  <c:v>13.673999999999999</c:v>
                </c:pt>
                <c:pt idx="13026">
                  <c:v>13.673999999999999</c:v>
                </c:pt>
                <c:pt idx="13027">
                  <c:v>13.673999999999999</c:v>
                </c:pt>
                <c:pt idx="13028">
                  <c:v>13.673999999999999</c:v>
                </c:pt>
                <c:pt idx="13029">
                  <c:v>13.673999999999999</c:v>
                </c:pt>
                <c:pt idx="13030">
                  <c:v>13.673999999999999</c:v>
                </c:pt>
                <c:pt idx="13031">
                  <c:v>13.673999999999999</c:v>
                </c:pt>
                <c:pt idx="13032">
                  <c:v>13.673999999999999</c:v>
                </c:pt>
                <c:pt idx="13033">
                  <c:v>13.673999999999999</c:v>
                </c:pt>
                <c:pt idx="13034">
                  <c:v>13.673999999999999</c:v>
                </c:pt>
                <c:pt idx="13035">
                  <c:v>13.673999999999999</c:v>
                </c:pt>
                <c:pt idx="13036">
                  <c:v>13.673999999999999</c:v>
                </c:pt>
                <c:pt idx="13037">
                  <c:v>13.673999999999999</c:v>
                </c:pt>
                <c:pt idx="13038">
                  <c:v>13.673999999999999</c:v>
                </c:pt>
                <c:pt idx="13039">
                  <c:v>13.673999999999999</c:v>
                </c:pt>
                <c:pt idx="13040">
                  <c:v>13.673999999999999</c:v>
                </c:pt>
                <c:pt idx="13041">
                  <c:v>13.673999999999999</c:v>
                </c:pt>
                <c:pt idx="13042">
                  <c:v>13.673999999999999</c:v>
                </c:pt>
                <c:pt idx="13043">
                  <c:v>13.673999999999999</c:v>
                </c:pt>
                <c:pt idx="13044">
                  <c:v>13.673999999999999</c:v>
                </c:pt>
                <c:pt idx="13045">
                  <c:v>13.673999999999999</c:v>
                </c:pt>
                <c:pt idx="13046">
                  <c:v>13.673999999999999</c:v>
                </c:pt>
                <c:pt idx="13047">
                  <c:v>13.673999999999999</c:v>
                </c:pt>
                <c:pt idx="13048">
                  <c:v>13.673999999999999</c:v>
                </c:pt>
                <c:pt idx="13049">
                  <c:v>13.702</c:v>
                </c:pt>
                <c:pt idx="13050">
                  <c:v>13.702</c:v>
                </c:pt>
                <c:pt idx="13051">
                  <c:v>13.702</c:v>
                </c:pt>
                <c:pt idx="13052">
                  <c:v>13.702</c:v>
                </c:pt>
                <c:pt idx="13053">
                  <c:v>13.702</c:v>
                </c:pt>
                <c:pt idx="13054">
                  <c:v>13.702</c:v>
                </c:pt>
                <c:pt idx="13055">
                  <c:v>13.702</c:v>
                </c:pt>
                <c:pt idx="13056">
                  <c:v>13.702</c:v>
                </c:pt>
                <c:pt idx="13057">
                  <c:v>13.702</c:v>
                </c:pt>
                <c:pt idx="13058">
                  <c:v>13.702</c:v>
                </c:pt>
                <c:pt idx="13059">
                  <c:v>13.702</c:v>
                </c:pt>
                <c:pt idx="13060">
                  <c:v>13.702</c:v>
                </c:pt>
                <c:pt idx="13061">
                  <c:v>13.702</c:v>
                </c:pt>
                <c:pt idx="13062">
                  <c:v>13.702</c:v>
                </c:pt>
                <c:pt idx="13063">
                  <c:v>13.702</c:v>
                </c:pt>
                <c:pt idx="13064">
                  <c:v>13.702</c:v>
                </c:pt>
                <c:pt idx="13065">
                  <c:v>13.702</c:v>
                </c:pt>
                <c:pt idx="13066">
                  <c:v>13.702</c:v>
                </c:pt>
                <c:pt idx="13067">
                  <c:v>13.702</c:v>
                </c:pt>
                <c:pt idx="13068">
                  <c:v>13.702</c:v>
                </c:pt>
                <c:pt idx="13069">
                  <c:v>13.702</c:v>
                </c:pt>
                <c:pt idx="13070">
                  <c:v>13.702</c:v>
                </c:pt>
                <c:pt idx="13071">
                  <c:v>13.702</c:v>
                </c:pt>
                <c:pt idx="13072">
                  <c:v>13.702</c:v>
                </c:pt>
                <c:pt idx="13073">
                  <c:v>13.702</c:v>
                </c:pt>
                <c:pt idx="13074">
                  <c:v>13.702</c:v>
                </c:pt>
                <c:pt idx="13075">
                  <c:v>13.702</c:v>
                </c:pt>
                <c:pt idx="13076">
                  <c:v>13.73</c:v>
                </c:pt>
                <c:pt idx="13077">
                  <c:v>13.73</c:v>
                </c:pt>
                <c:pt idx="13078">
                  <c:v>13.73</c:v>
                </c:pt>
                <c:pt idx="13079">
                  <c:v>13.73</c:v>
                </c:pt>
                <c:pt idx="13080">
                  <c:v>13.73</c:v>
                </c:pt>
                <c:pt idx="13081">
                  <c:v>13.73</c:v>
                </c:pt>
                <c:pt idx="13082">
                  <c:v>13.73</c:v>
                </c:pt>
                <c:pt idx="13083">
                  <c:v>13.73</c:v>
                </c:pt>
                <c:pt idx="13084">
                  <c:v>13.73</c:v>
                </c:pt>
                <c:pt idx="13085">
                  <c:v>13.73</c:v>
                </c:pt>
                <c:pt idx="13086">
                  <c:v>13.73</c:v>
                </c:pt>
                <c:pt idx="13087">
                  <c:v>13.73</c:v>
                </c:pt>
                <c:pt idx="13088">
                  <c:v>13.73</c:v>
                </c:pt>
                <c:pt idx="13089">
                  <c:v>13.73</c:v>
                </c:pt>
                <c:pt idx="13090">
                  <c:v>13.73</c:v>
                </c:pt>
                <c:pt idx="13091">
                  <c:v>13.73</c:v>
                </c:pt>
                <c:pt idx="13092">
                  <c:v>13.73</c:v>
                </c:pt>
                <c:pt idx="13093">
                  <c:v>13.73</c:v>
                </c:pt>
                <c:pt idx="13094">
                  <c:v>13.73</c:v>
                </c:pt>
                <c:pt idx="13095">
                  <c:v>13.73</c:v>
                </c:pt>
                <c:pt idx="13096">
                  <c:v>13.73</c:v>
                </c:pt>
                <c:pt idx="13097">
                  <c:v>13.73</c:v>
                </c:pt>
                <c:pt idx="13098">
                  <c:v>13.73</c:v>
                </c:pt>
                <c:pt idx="13099">
                  <c:v>13.73</c:v>
                </c:pt>
                <c:pt idx="13100">
                  <c:v>13.73</c:v>
                </c:pt>
                <c:pt idx="13101">
                  <c:v>13.73</c:v>
                </c:pt>
                <c:pt idx="13102">
                  <c:v>13.73</c:v>
                </c:pt>
                <c:pt idx="13103">
                  <c:v>13.766</c:v>
                </c:pt>
                <c:pt idx="13104">
                  <c:v>13.766</c:v>
                </c:pt>
                <c:pt idx="13105">
                  <c:v>13.766</c:v>
                </c:pt>
                <c:pt idx="13106">
                  <c:v>13.766</c:v>
                </c:pt>
                <c:pt idx="13107">
                  <c:v>13.766</c:v>
                </c:pt>
                <c:pt idx="13108">
                  <c:v>13.766</c:v>
                </c:pt>
                <c:pt idx="13109">
                  <c:v>13.766</c:v>
                </c:pt>
                <c:pt idx="13110">
                  <c:v>13.766</c:v>
                </c:pt>
                <c:pt idx="13111">
                  <c:v>13.766</c:v>
                </c:pt>
                <c:pt idx="13112">
                  <c:v>13.766</c:v>
                </c:pt>
                <c:pt idx="13113">
                  <c:v>13.766</c:v>
                </c:pt>
                <c:pt idx="13114">
                  <c:v>13.766</c:v>
                </c:pt>
                <c:pt idx="13115">
                  <c:v>13.766</c:v>
                </c:pt>
                <c:pt idx="13116">
                  <c:v>13.766</c:v>
                </c:pt>
                <c:pt idx="13117">
                  <c:v>13.766</c:v>
                </c:pt>
                <c:pt idx="13118">
                  <c:v>13.766</c:v>
                </c:pt>
                <c:pt idx="13119">
                  <c:v>13.766</c:v>
                </c:pt>
                <c:pt idx="13120">
                  <c:v>13.766</c:v>
                </c:pt>
                <c:pt idx="13121">
                  <c:v>13.766</c:v>
                </c:pt>
                <c:pt idx="13122">
                  <c:v>13.766</c:v>
                </c:pt>
                <c:pt idx="13123">
                  <c:v>13.766</c:v>
                </c:pt>
                <c:pt idx="13124">
                  <c:v>13.766</c:v>
                </c:pt>
                <c:pt idx="13125">
                  <c:v>13.766</c:v>
                </c:pt>
                <c:pt idx="13126">
                  <c:v>13.766</c:v>
                </c:pt>
                <c:pt idx="13127">
                  <c:v>13.766</c:v>
                </c:pt>
                <c:pt idx="13128">
                  <c:v>13.766</c:v>
                </c:pt>
                <c:pt idx="13129">
                  <c:v>13.766</c:v>
                </c:pt>
                <c:pt idx="13130">
                  <c:v>13.766</c:v>
                </c:pt>
                <c:pt idx="13131">
                  <c:v>13.766</c:v>
                </c:pt>
                <c:pt idx="13132">
                  <c:v>13.766</c:v>
                </c:pt>
                <c:pt idx="13133">
                  <c:v>13.766</c:v>
                </c:pt>
                <c:pt idx="13134">
                  <c:v>13.766</c:v>
                </c:pt>
                <c:pt idx="13135">
                  <c:v>13.766</c:v>
                </c:pt>
                <c:pt idx="13136">
                  <c:v>13.766</c:v>
                </c:pt>
                <c:pt idx="13137">
                  <c:v>13.792</c:v>
                </c:pt>
                <c:pt idx="13138">
                  <c:v>13.792</c:v>
                </c:pt>
                <c:pt idx="13139">
                  <c:v>13.792</c:v>
                </c:pt>
                <c:pt idx="13140">
                  <c:v>13.792</c:v>
                </c:pt>
                <c:pt idx="13141">
                  <c:v>13.792</c:v>
                </c:pt>
                <c:pt idx="13142">
                  <c:v>13.792</c:v>
                </c:pt>
                <c:pt idx="13143">
                  <c:v>13.792</c:v>
                </c:pt>
                <c:pt idx="13144">
                  <c:v>13.792</c:v>
                </c:pt>
                <c:pt idx="13145">
                  <c:v>13.792</c:v>
                </c:pt>
                <c:pt idx="13146">
                  <c:v>13.792</c:v>
                </c:pt>
                <c:pt idx="13147">
                  <c:v>13.792</c:v>
                </c:pt>
                <c:pt idx="13148">
                  <c:v>13.792</c:v>
                </c:pt>
                <c:pt idx="13149">
                  <c:v>13.792</c:v>
                </c:pt>
                <c:pt idx="13150">
                  <c:v>13.792</c:v>
                </c:pt>
                <c:pt idx="13151">
                  <c:v>13.792</c:v>
                </c:pt>
                <c:pt idx="13152">
                  <c:v>13.792</c:v>
                </c:pt>
                <c:pt idx="13153">
                  <c:v>13.792</c:v>
                </c:pt>
                <c:pt idx="13154">
                  <c:v>13.792</c:v>
                </c:pt>
                <c:pt idx="13155">
                  <c:v>13.792</c:v>
                </c:pt>
                <c:pt idx="13156">
                  <c:v>13.792</c:v>
                </c:pt>
                <c:pt idx="13157">
                  <c:v>13.792</c:v>
                </c:pt>
                <c:pt idx="13158">
                  <c:v>13.792</c:v>
                </c:pt>
                <c:pt idx="13159">
                  <c:v>13.792</c:v>
                </c:pt>
                <c:pt idx="13160">
                  <c:v>13.792</c:v>
                </c:pt>
                <c:pt idx="13161">
                  <c:v>13.798</c:v>
                </c:pt>
                <c:pt idx="13162">
                  <c:v>13.827999999999999</c:v>
                </c:pt>
                <c:pt idx="13163">
                  <c:v>13.827999999999999</c:v>
                </c:pt>
                <c:pt idx="13164">
                  <c:v>13.827999999999999</c:v>
                </c:pt>
                <c:pt idx="13165">
                  <c:v>13.827999999999999</c:v>
                </c:pt>
                <c:pt idx="13166">
                  <c:v>13.827999999999999</c:v>
                </c:pt>
                <c:pt idx="13167">
                  <c:v>13.827999999999999</c:v>
                </c:pt>
                <c:pt idx="13168">
                  <c:v>13.827999999999999</c:v>
                </c:pt>
                <c:pt idx="13169">
                  <c:v>13.827999999999999</c:v>
                </c:pt>
                <c:pt idx="13170">
                  <c:v>13.827999999999999</c:v>
                </c:pt>
                <c:pt idx="13171">
                  <c:v>13.827999999999999</c:v>
                </c:pt>
                <c:pt idx="13172">
                  <c:v>13.827999999999999</c:v>
                </c:pt>
                <c:pt idx="13173">
                  <c:v>13.827999999999999</c:v>
                </c:pt>
                <c:pt idx="13174">
                  <c:v>13.827999999999999</c:v>
                </c:pt>
                <c:pt idx="13175">
                  <c:v>13.827999999999999</c:v>
                </c:pt>
                <c:pt idx="13176">
                  <c:v>13.827999999999999</c:v>
                </c:pt>
                <c:pt idx="13177">
                  <c:v>13.827999999999999</c:v>
                </c:pt>
                <c:pt idx="13178">
                  <c:v>13.827999999999999</c:v>
                </c:pt>
                <c:pt idx="13179">
                  <c:v>13.827999999999999</c:v>
                </c:pt>
                <c:pt idx="13180">
                  <c:v>13.827999999999999</c:v>
                </c:pt>
                <c:pt idx="13181">
                  <c:v>13.827999999999999</c:v>
                </c:pt>
                <c:pt idx="13182">
                  <c:v>13.827999999999999</c:v>
                </c:pt>
                <c:pt idx="13183">
                  <c:v>13.827999999999999</c:v>
                </c:pt>
                <c:pt idx="13184">
                  <c:v>13.827999999999999</c:v>
                </c:pt>
                <c:pt idx="13185">
                  <c:v>13.827999999999999</c:v>
                </c:pt>
                <c:pt idx="13186">
                  <c:v>13.827999999999999</c:v>
                </c:pt>
                <c:pt idx="13187">
                  <c:v>13.827999999999999</c:v>
                </c:pt>
                <c:pt idx="13188">
                  <c:v>13.827999999999999</c:v>
                </c:pt>
                <c:pt idx="13189">
                  <c:v>13.827999999999999</c:v>
                </c:pt>
                <c:pt idx="13190">
                  <c:v>13.827999999999999</c:v>
                </c:pt>
                <c:pt idx="13191">
                  <c:v>13.827999999999999</c:v>
                </c:pt>
                <c:pt idx="13192">
                  <c:v>13.827999999999999</c:v>
                </c:pt>
                <c:pt idx="13193">
                  <c:v>13.827999999999999</c:v>
                </c:pt>
                <c:pt idx="13194">
                  <c:v>13.827999999999999</c:v>
                </c:pt>
                <c:pt idx="13195">
                  <c:v>13.827999999999999</c:v>
                </c:pt>
                <c:pt idx="13196">
                  <c:v>13.864000000000001</c:v>
                </c:pt>
                <c:pt idx="13197">
                  <c:v>13.864000000000001</c:v>
                </c:pt>
                <c:pt idx="13198">
                  <c:v>13.864000000000001</c:v>
                </c:pt>
                <c:pt idx="13199">
                  <c:v>13.864000000000001</c:v>
                </c:pt>
                <c:pt idx="13200">
                  <c:v>13.864000000000001</c:v>
                </c:pt>
                <c:pt idx="13201">
                  <c:v>13.864000000000001</c:v>
                </c:pt>
                <c:pt idx="13202">
                  <c:v>13.864000000000001</c:v>
                </c:pt>
                <c:pt idx="13203">
                  <c:v>13.864000000000001</c:v>
                </c:pt>
                <c:pt idx="13204">
                  <c:v>13.864000000000001</c:v>
                </c:pt>
                <c:pt idx="13205">
                  <c:v>13.864000000000001</c:v>
                </c:pt>
                <c:pt idx="13206">
                  <c:v>13.864000000000001</c:v>
                </c:pt>
                <c:pt idx="13207">
                  <c:v>13.864000000000001</c:v>
                </c:pt>
                <c:pt idx="13208">
                  <c:v>13.864000000000001</c:v>
                </c:pt>
                <c:pt idx="13209">
                  <c:v>13.864000000000001</c:v>
                </c:pt>
                <c:pt idx="13210">
                  <c:v>13.864000000000001</c:v>
                </c:pt>
                <c:pt idx="13211">
                  <c:v>13.864000000000001</c:v>
                </c:pt>
                <c:pt idx="13212">
                  <c:v>13.864000000000001</c:v>
                </c:pt>
                <c:pt idx="13213">
                  <c:v>13.864000000000001</c:v>
                </c:pt>
                <c:pt idx="13214">
                  <c:v>13.864000000000001</c:v>
                </c:pt>
                <c:pt idx="13215">
                  <c:v>13.864000000000001</c:v>
                </c:pt>
                <c:pt idx="13216">
                  <c:v>13.864000000000001</c:v>
                </c:pt>
                <c:pt idx="13217">
                  <c:v>13.864000000000001</c:v>
                </c:pt>
                <c:pt idx="13218">
                  <c:v>13.864000000000001</c:v>
                </c:pt>
                <c:pt idx="13219">
                  <c:v>13.864000000000001</c:v>
                </c:pt>
                <c:pt idx="13220">
                  <c:v>13.864000000000001</c:v>
                </c:pt>
                <c:pt idx="13221">
                  <c:v>13.864000000000001</c:v>
                </c:pt>
                <c:pt idx="13222">
                  <c:v>13.864000000000001</c:v>
                </c:pt>
                <c:pt idx="13223">
                  <c:v>13.864000000000001</c:v>
                </c:pt>
                <c:pt idx="13224">
                  <c:v>13.864000000000001</c:v>
                </c:pt>
                <c:pt idx="13225">
                  <c:v>13.864000000000001</c:v>
                </c:pt>
                <c:pt idx="13226">
                  <c:v>13.864000000000001</c:v>
                </c:pt>
                <c:pt idx="13227">
                  <c:v>13.864000000000001</c:v>
                </c:pt>
                <c:pt idx="13228">
                  <c:v>13.864000000000001</c:v>
                </c:pt>
                <c:pt idx="13229">
                  <c:v>13.864000000000001</c:v>
                </c:pt>
                <c:pt idx="13230">
                  <c:v>13.888</c:v>
                </c:pt>
                <c:pt idx="13231">
                  <c:v>13.901999999999999</c:v>
                </c:pt>
                <c:pt idx="13232">
                  <c:v>13.901999999999999</c:v>
                </c:pt>
                <c:pt idx="13233">
                  <c:v>13.901999999999999</c:v>
                </c:pt>
                <c:pt idx="13234">
                  <c:v>13.901999999999999</c:v>
                </c:pt>
                <c:pt idx="13235">
                  <c:v>13.901999999999999</c:v>
                </c:pt>
                <c:pt idx="13236">
                  <c:v>13.901999999999999</c:v>
                </c:pt>
                <c:pt idx="13237">
                  <c:v>13.901999999999999</c:v>
                </c:pt>
                <c:pt idx="13238">
                  <c:v>13.901999999999999</c:v>
                </c:pt>
                <c:pt idx="13239">
                  <c:v>13.901999999999999</c:v>
                </c:pt>
                <c:pt idx="13240">
                  <c:v>13.901999999999999</c:v>
                </c:pt>
                <c:pt idx="13241">
                  <c:v>13.901999999999999</c:v>
                </c:pt>
                <c:pt idx="13242">
                  <c:v>13.901999999999999</c:v>
                </c:pt>
                <c:pt idx="13243">
                  <c:v>13.901999999999999</c:v>
                </c:pt>
                <c:pt idx="13244">
                  <c:v>13.901999999999999</c:v>
                </c:pt>
                <c:pt idx="13245">
                  <c:v>13.901999999999999</c:v>
                </c:pt>
                <c:pt idx="13246">
                  <c:v>13.901999999999999</c:v>
                </c:pt>
                <c:pt idx="13247">
                  <c:v>13.901999999999999</c:v>
                </c:pt>
                <c:pt idx="13248">
                  <c:v>13.901999999999999</c:v>
                </c:pt>
                <c:pt idx="13249">
                  <c:v>13.901999999999999</c:v>
                </c:pt>
                <c:pt idx="13250">
                  <c:v>13.901999999999999</c:v>
                </c:pt>
                <c:pt idx="13251">
                  <c:v>13.901999999999999</c:v>
                </c:pt>
                <c:pt idx="13252">
                  <c:v>13.901999999999999</c:v>
                </c:pt>
                <c:pt idx="13253">
                  <c:v>13.901999999999999</c:v>
                </c:pt>
                <c:pt idx="13254">
                  <c:v>13.901999999999999</c:v>
                </c:pt>
                <c:pt idx="13255">
                  <c:v>13.901999999999999</c:v>
                </c:pt>
                <c:pt idx="13256">
                  <c:v>13.901999999999999</c:v>
                </c:pt>
                <c:pt idx="13257">
                  <c:v>13.901999999999999</c:v>
                </c:pt>
                <c:pt idx="13258">
                  <c:v>13.901999999999999</c:v>
                </c:pt>
                <c:pt idx="13259">
                  <c:v>13.901999999999999</c:v>
                </c:pt>
                <c:pt idx="13260">
                  <c:v>13.901999999999999</c:v>
                </c:pt>
                <c:pt idx="13261">
                  <c:v>13.901999999999999</c:v>
                </c:pt>
                <c:pt idx="13262">
                  <c:v>13.901999999999999</c:v>
                </c:pt>
                <c:pt idx="13263">
                  <c:v>13.901999999999999</c:v>
                </c:pt>
                <c:pt idx="13264">
                  <c:v>13.901999999999999</c:v>
                </c:pt>
                <c:pt idx="13265">
                  <c:v>13.901999999999999</c:v>
                </c:pt>
                <c:pt idx="13266">
                  <c:v>13.933999999999999</c:v>
                </c:pt>
                <c:pt idx="13267">
                  <c:v>13.933999999999999</c:v>
                </c:pt>
                <c:pt idx="13268">
                  <c:v>13.933999999999999</c:v>
                </c:pt>
                <c:pt idx="13269">
                  <c:v>13.933999999999999</c:v>
                </c:pt>
                <c:pt idx="13270">
                  <c:v>13.933999999999999</c:v>
                </c:pt>
                <c:pt idx="13271">
                  <c:v>13.933999999999999</c:v>
                </c:pt>
                <c:pt idx="13272">
                  <c:v>13.933999999999999</c:v>
                </c:pt>
                <c:pt idx="13273">
                  <c:v>13.933999999999999</c:v>
                </c:pt>
                <c:pt idx="13274">
                  <c:v>13.933999999999999</c:v>
                </c:pt>
                <c:pt idx="13275">
                  <c:v>13.933999999999999</c:v>
                </c:pt>
                <c:pt idx="13276">
                  <c:v>13.933999999999999</c:v>
                </c:pt>
                <c:pt idx="13277">
                  <c:v>13.933999999999999</c:v>
                </c:pt>
                <c:pt idx="13278">
                  <c:v>13.933999999999999</c:v>
                </c:pt>
                <c:pt idx="13279">
                  <c:v>13.933999999999999</c:v>
                </c:pt>
                <c:pt idx="13280">
                  <c:v>13.933999999999999</c:v>
                </c:pt>
                <c:pt idx="13281">
                  <c:v>13.933999999999999</c:v>
                </c:pt>
                <c:pt idx="13282">
                  <c:v>13.933999999999999</c:v>
                </c:pt>
                <c:pt idx="13283">
                  <c:v>13.933999999999999</c:v>
                </c:pt>
                <c:pt idx="13284">
                  <c:v>13.933999999999999</c:v>
                </c:pt>
                <c:pt idx="13285">
                  <c:v>13.933999999999999</c:v>
                </c:pt>
                <c:pt idx="13286">
                  <c:v>13.933999999999999</c:v>
                </c:pt>
                <c:pt idx="13287">
                  <c:v>13.933999999999999</c:v>
                </c:pt>
                <c:pt idx="13288">
                  <c:v>13.933999999999999</c:v>
                </c:pt>
                <c:pt idx="13289">
                  <c:v>13.933999999999999</c:v>
                </c:pt>
                <c:pt idx="13290">
                  <c:v>13.933999999999999</c:v>
                </c:pt>
                <c:pt idx="13291">
                  <c:v>13.933999999999999</c:v>
                </c:pt>
                <c:pt idx="13292">
                  <c:v>13.933999999999999</c:v>
                </c:pt>
                <c:pt idx="13293">
                  <c:v>13.933999999999999</c:v>
                </c:pt>
                <c:pt idx="13294">
                  <c:v>13.964</c:v>
                </c:pt>
                <c:pt idx="13295">
                  <c:v>13.964</c:v>
                </c:pt>
                <c:pt idx="13296">
                  <c:v>13.964</c:v>
                </c:pt>
                <c:pt idx="13297">
                  <c:v>13.964</c:v>
                </c:pt>
                <c:pt idx="13298">
                  <c:v>13.964</c:v>
                </c:pt>
                <c:pt idx="13299">
                  <c:v>13.964</c:v>
                </c:pt>
                <c:pt idx="13300">
                  <c:v>13.964</c:v>
                </c:pt>
                <c:pt idx="13301">
                  <c:v>13.964</c:v>
                </c:pt>
                <c:pt idx="13302">
                  <c:v>13.964</c:v>
                </c:pt>
                <c:pt idx="13303">
                  <c:v>13.964</c:v>
                </c:pt>
                <c:pt idx="13304">
                  <c:v>13.964</c:v>
                </c:pt>
                <c:pt idx="13305">
                  <c:v>13.964</c:v>
                </c:pt>
                <c:pt idx="13306">
                  <c:v>13.964</c:v>
                </c:pt>
                <c:pt idx="13307">
                  <c:v>13.964</c:v>
                </c:pt>
                <c:pt idx="13308">
                  <c:v>13.964</c:v>
                </c:pt>
                <c:pt idx="13309">
                  <c:v>13.964</c:v>
                </c:pt>
                <c:pt idx="13310">
                  <c:v>13.964</c:v>
                </c:pt>
                <c:pt idx="13311">
                  <c:v>13.964</c:v>
                </c:pt>
                <c:pt idx="13312">
                  <c:v>13.964</c:v>
                </c:pt>
                <c:pt idx="13313">
                  <c:v>13.964</c:v>
                </c:pt>
                <c:pt idx="13314">
                  <c:v>13.964</c:v>
                </c:pt>
                <c:pt idx="13315">
                  <c:v>13.964</c:v>
                </c:pt>
                <c:pt idx="13316">
                  <c:v>13.964</c:v>
                </c:pt>
                <c:pt idx="13317">
                  <c:v>13.964</c:v>
                </c:pt>
                <c:pt idx="13318">
                  <c:v>13.964</c:v>
                </c:pt>
                <c:pt idx="13319">
                  <c:v>13.964</c:v>
                </c:pt>
                <c:pt idx="13320">
                  <c:v>13.964</c:v>
                </c:pt>
                <c:pt idx="13321">
                  <c:v>13.964</c:v>
                </c:pt>
                <c:pt idx="13322">
                  <c:v>13.972</c:v>
                </c:pt>
                <c:pt idx="13323">
                  <c:v>14.002000000000001</c:v>
                </c:pt>
                <c:pt idx="13324">
                  <c:v>14.002000000000001</c:v>
                </c:pt>
                <c:pt idx="13325">
                  <c:v>14.002000000000001</c:v>
                </c:pt>
                <c:pt idx="13326">
                  <c:v>14.002000000000001</c:v>
                </c:pt>
                <c:pt idx="13327">
                  <c:v>14.002000000000001</c:v>
                </c:pt>
                <c:pt idx="13328">
                  <c:v>14.002000000000001</c:v>
                </c:pt>
                <c:pt idx="13329">
                  <c:v>14.002000000000001</c:v>
                </c:pt>
                <c:pt idx="13330">
                  <c:v>14.002000000000001</c:v>
                </c:pt>
                <c:pt idx="13331">
                  <c:v>14.002000000000001</c:v>
                </c:pt>
                <c:pt idx="13332">
                  <c:v>14.002000000000001</c:v>
                </c:pt>
                <c:pt idx="13333">
                  <c:v>14.002000000000001</c:v>
                </c:pt>
                <c:pt idx="13334">
                  <c:v>14.002000000000001</c:v>
                </c:pt>
                <c:pt idx="13335">
                  <c:v>14.002000000000001</c:v>
                </c:pt>
                <c:pt idx="13336">
                  <c:v>14.002000000000001</c:v>
                </c:pt>
                <c:pt idx="13337">
                  <c:v>14.002000000000001</c:v>
                </c:pt>
                <c:pt idx="13338">
                  <c:v>14.002000000000001</c:v>
                </c:pt>
                <c:pt idx="13339">
                  <c:v>14.002000000000001</c:v>
                </c:pt>
                <c:pt idx="13340">
                  <c:v>14.002000000000001</c:v>
                </c:pt>
                <c:pt idx="13341">
                  <c:v>14.002000000000001</c:v>
                </c:pt>
                <c:pt idx="13342">
                  <c:v>14.002000000000001</c:v>
                </c:pt>
                <c:pt idx="13343">
                  <c:v>14.002000000000001</c:v>
                </c:pt>
                <c:pt idx="13344">
                  <c:v>14.002000000000001</c:v>
                </c:pt>
                <c:pt idx="13345">
                  <c:v>14.002000000000001</c:v>
                </c:pt>
                <c:pt idx="13346">
                  <c:v>14.002000000000001</c:v>
                </c:pt>
                <c:pt idx="13347">
                  <c:v>14.002000000000001</c:v>
                </c:pt>
                <c:pt idx="13348">
                  <c:v>14.002000000000001</c:v>
                </c:pt>
                <c:pt idx="13349">
                  <c:v>14.002000000000001</c:v>
                </c:pt>
                <c:pt idx="13350">
                  <c:v>14.002000000000001</c:v>
                </c:pt>
                <c:pt idx="13351">
                  <c:v>14.002000000000001</c:v>
                </c:pt>
                <c:pt idx="13352">
                  <c:v>14.002000000000001</c:v>
                </c:pt>
                <c:pt idx="13353">
                  <c:v>14.002000000000001</c:v>
                </c:pt>
                <c:pt idx="13354">
                  <c:v>14.002000000000001</c:v>
                </c:pt>
                <c:pt idx="13355">
                  <c:v>14.002000000000001</c:v>
                </c:pt>
                <c:pt idx="13356">
                  <c:v>14.002000000000001</c:v>
                </c:pt>
                <c:pt idx="13357">
                  <c:v>14.002000000000001</c:v>
                </c:pt>
                <c:pt idx="13358">
                  <c:v>14.002000000000001</c:v>
                </c:pt>
                <c:pt idx="13359">
                  <c:v>14.034000000000001</c:v>
                </c:pt>
                <c:pt idx="13360">
                  <c:v>14.034000000000001</c:v>
                </c:pt>
                <c:pt idx="13361">
                  <c:v>14.034000000000001</c:v>
                </c:pt>
                <c:pt idx="13362">
                  <c:v>14.034000000000001</c:v>
                </c:pt>
                <c:pt idx="13363">
                  <c:v>14.034000000000001</c:v>
                </c:pt>
                <c:pt idx="13364">
                  <c:v>14.034000000000001</c:v>
                </c:pt>
                <c:pt idx="13365">
                  <c:v>14.034000000000001</c:v>
                </c:pt>
                <c:pt idx="13366">
                  <c:v>14.034000000000001</c:v>
                </c:pt>
                <c:pt idx="13367">
                  <c:v>14.034000000000001</c:v>
                </c:pt>
                <c:pt idx="13368">
                  <c:v>14.034000000000001</c:v>
                </c:pt>
                <c:pt idx="13369">
                  <c:v>14.034000000000001</c:v>
                </c:pt>
                <c:pt idx="13370">
                  <c:v>14.034000000000001</c:v>
                </c:pt>
                <c:pt idx="13371">
                  <c:v>14.034000000000001</c:v>
                </c:pt>
                <c:pt idx="13372">
                  <c:v>14.034000000000001</c:v>
                </c:pt>
                <c:pt idx="13373">
                  <c:v>14.034000000000001</c:v>
                </c:pt>
                <c:pt idx="13374">
                  <c:v>14.034000000000001</c:v>
                </c:pt>
                <c:pt idx="13375">
                  <c:v>14.034000000000001</c:v>
                </c:pt>
                <c:pt idx="13376">
                  <c:v>14.034000000000001</c:v>
                </c:pt>
                <c:pt idx="13377">
                  <c:v>14.034000000000001</c:v>
                </c:pt>
                <c:pt idx="13378">
                  <c:v>14.034000000000001</c:v>
                </c:pt>
                <c:pt idx="13379">
                  <c:v>14.034000000000001</c:v>
                </c:pt>
                <c:pt idx="13380">
                  <c:v>14.034000000000001</c:v>
                </c:pt>
                <c:pt idx="13381">
                  <c:v>14.034000000000001</c:v>
                </c:pt>
                <c:pt idx="13382">
                  <c:v>14.034000000000001</c:v>
                </c:pt>
                <c:pt idx="13383">
                  <c:v>14.034000000000001</c:v>
                </c:pt>
                <c:pt idx="13384">
                  <c:v>14.034000000000001</c:v>
                </c:pt>
                <c:pt idx="13385">
                  <c:v>14.034000000000001</c:v>
                </c:pt>
                <c:pt idx="13386">
                  <c:v>14.034000000000001</c:v>
                </c:pt>
                <c:pt idx="13387">
                  <c:v>14.034000000000001</c:v>
                </c:pt>
                <c:pt idx="13388">
                  <c:v>14.034000000000001</c:v>
                </c:pt>
                <c:pt idx="13389">
                  <c:v>14.07</c:v>
                </c:pt>
                <c:pt idx="13390">
                  <c:v>14.07</c:v>
                </c:pt>
                <c:pt idx="13391">
                  <c:v>14.07</c:v>
                </c:pt>
                <c:pt idx="13392">
                  <c:v>14.07</c:v>
                </c:pt>
                <c:pt idx="13393">
                  <c:v>14.07</c:v>
                </c:pt>
                <c:pt idx="13394">
                  <c:v>14.07</c:v>
                </c:pt>
                <c:pt idx="13395">
                  <c:v>14.07</c:v>
                </c:pt>
                <c:pt idx="13396">
                  <c:v>14.07</c:v>
                </c:pt>
                <c:pt idx="13397">
                  <c:v>14.07</c:v>
                </c:pt>
                <c:pt idx="13398">
                  <c:v>14.07</c:v>
                </c:pt>
                <c:pt idx="13399">
                  <c:v>14.07</c:v>
                </c:pt>
                <c:pt idx="13400">
                  <c:v>14.07</c:v>
                </c:pt>
                <c:pt idx="13401">
                  <c:v>14.07</c:v>
                </c:pt>
                <c:pt idx="13402">
                  <c:v>14.07</c:v>
                </c:pt>
                <c:pt idx="13403">
                  <c:v>14.07</c:v>
                </c:pt>
                <c:pt idx="13404">
                  <c:v>14.07</c:v>
                </c:pt>
                <c:pt idx="13405">
                  <c:v>14.07</c:v>
                </c:pt>
                <c:pt idx="13406">
                  <c:v>14.07</c:v>
                </c:pt>
                <c:pt idx="13407">
                  <c:v>14.07</c:v>
                </c:pt>
                <c:pt idx="13408">
                  <c:v>14.07</c:v>
                </c:pt>
                <c:pt idx="13409">
                  <c:v>14.07</c:v>
                </c:pt>
                <c:pt idx="13410">
                  <c:v>14.07</c:v>
                </c:pt>
                <c:pt idx="13411">
                  <c:v>14.07</c:v>
                </c:pt>
                <c:pt idx="13412">
                  <c:v>14.07</c:v>
                </c:pt>
                <c:pt idx="13413">
                  <c:v>14.07</c:v>
                </c:pt>
                <c:pt idx="13414">
                  <c:v>14.07</c:v>
                </c:pt>
                <c:pt idx="13415">
                  <c:v>14.07</c:v>
                </c:pt>
                <c:pt idx="13416">
                  <c:v>14.07</c:v>
                </c:pt>
                <c:pt idx="13417">
                  <c:v>14.07</c:v>
                </c:pt>
                <c:pt idx="13418">
                  <c:v>14.07</c:v>
                </c:pt>
                <c:pt idx="13419">
                  <c:v>14.07</c:v>
                </c:pt>
                <c:pt idx="13420">
                  <c:v>14.07</c:v>
                </c:pt>
                <c:pt idx="13421">
                  <c:v>14.07</c:v>
                </c:pt>
                <c:pt idx="13422">
                  <c:v>14.07</c:v>
                </c:pt>
                <c:pt idx="13423">
                  <c:v>14.07</c:v>
                </c:pt>
                <c:pt idx="13424">
                  <c:v>14.103999999999999</c:v>
                </c:pt>
                <c:pt idx="13425">
                  <c:v>14.112</c:v>
                </c:pt>
                <c:pt idx="13426">
                  <c:v>14.112</c:v>
                </c:pt>
                <c:pt idx="13427">
                  <c:v>14.112</c:v>
                </c:pt>
                <c:pt idx="13428">
                  <c:v>14.112</c:v>
                </c:pt>
                <c:pt idx="13429">
                  <c:v>14.112</c:v>
                </c:pt>
                <c:pt idx="13430">
                  <c:v>14.112</c:v>
                </c:pt>
                <c:pt idx="13431">
                  <c:v>14.112</c:v>
                </c:pt>
                <c:pt idx="13432">
                  <c:v>14.112</c:v>
                </c:pt>
                <c:pt idx="13433">
                  <c:v>14.112</c:v>
                </c:pt>
                <c:pt idx="13434">
                  <c:v>14.112</c:v>
                </c:pt>
                <c:pt idx="13435">
                  <c:v>14.112</c:v>
                </c:pt>
                <c:pt idx="13436">
                  <c:v>14.112</c:v>
                </c:pt>
                <c:pt idx="13437">
                  <c:v>14.112</c:v>
                </c:pt>
                <c:pt idx="13438">
                  <c:v>14.112</c:v>
                </c:pt>
                <c:pt idx="13439">
                  <c:v>14.112</c:v>
                </c:pt>
                <c:pt idx="13440">
                  <c:v>14.112</c:v>
                </c:pt>
                <c:pt idx="13441">
                  <c:v>14.112</c:v>
                </c:pt>
                <c:pt idx="13442">
                  <c:v>14.112</c:v>
                </c:pt>
                <c:pt idx="13443">
                  <c:v>14.112</c:v>
                </c:pt>
                <c:pt idx="13444">
                  <c:v>14.112</c:v>
                </c:pt>
                <c:pt idx="13445">
                  <c:v>14.112</c:v>
                </c:pt>
                <c:pt idx="13446">
                  <c:v>14.112</c:v>
                </c:pt>
                <c:pt idx="13447">
                  <c:v>14.112</c:v>
                </c:pt>
                <c:pt idx="13448">
                  <c:v>14.112</c:v>
                </c:pt>
                <c:pt idx="13449">
                  <c:v>14.112</c:v>
                </c:pt>
                <c:pt idx="13450">
                  <c:v>14.112</c:v>
                </c:pt>
                <c:pt idx="13451">
                  <c:v>14.112</c:v>
                </c:pt>
                <c:pt idx="13452">
                  <c:v>14.112</c:v>
                </c:pt>
                <c:pt idx="13453">
                  <c:v>14.112</c:v>
                </c:pt>
                <c:pt idx="13454">
                  <c:v>14.112</c:v>
                </c:pt>
                <c:pt idx="13455">
                  <c:v>14.112</c:v>
                </c:pt>
                <c:pt idx="13456">
                  <c:v>14.112</c:v>
                </c:pt>
                <c:pt idx="13457">
                  <c:v>14.112</c:v>
                </c:pt>
                <c:pt idx="13458">
                  <c:v>14.112</c:v>
                </c:pt>
                <c:pt idx="13459">
                  <c:v>14.112</c:v>
                </c:pt>
                <c:pt idx="13460">
                  <c:v>14.112</c:v>
                </c:pt>
                <c:pt idx="13461">
                  <c:v>14.112</c:v>
                </c:pt>
                <c:pt idx="13462">
                  <c:v>14.112</c:v>
                </c:pt>
                <c:pt idx="13463">
                  <c:v>14.112</c:v>
                </c:pt>
                <c:pt idx="13464">
                  <c:v>14.112</c:v>
                </c:pt>
                <c:pt idx="13465">
                  <c:v>14.151999999999999</c:v>
                </c:pt>
                <c:pt idx="13466">
                  <c:v>14.151999999999999</c:v>
                </c:pt>
                <c:pt idx="13467">
                  <c:v>14.151999999999999</c:v>
                </c:pt>
                <c:pt idx="13468">
                  <c:v>14.151999999999999</c:v>
                </c:pt>
                <c:pt idx="13469">
                  <c:v>14.151999999999999</c:v>
                </c:pt>
                <c:pt idx="13470">
                  <c:v>14.151999999999999</c:v>
                </c:pt>
                <c:pt idx="13471">
                  <c:v>14.151999999999999</c:v>
                </c:pt>
                <c:pt idx="13472">
                  <c:v>14.151999999999999</c:v>
                </c:pt>
                <c:pt idx="13473">
                  <c:v>14.151999999999999</c:v>
                </c:pt>
                <c:pt idx="13474">
                  <c:v>14.151999999999999</c:v>
                </c:pt>
                <c:pt idx="13475">
                  <c:v>14.151999999999999</c:v>
                </c:pt>
                <c:pt idx="13476">
                  <c:v>14.151999999999999</c:v>
                </c:pt>
                <c:pt idx="13477">
                  <c:v>14.151999999999999</c:v>
                </c:pt>
                <c:pt idx="13478">
                  <c:v>14.151999999999999</c:v>
                </c:pt>
                <c:pt idx="13479">
                  <c:v>14.151999999999999</c:v>
                </c:pt>
                <c:pt idx="13480">
                  <c:v>14.151999999999999</c:v>
                </c:pt>
                <c:pt idx="13481">
                  <c:v>14.151999999999999</c:v>
                </c:pt>
                <c:pt idx="13482">
                  <c:v>14.151999999999999</c:v>
                </c:pt>
                <c:pt idx="13483">
                  <c:v>14.151999999999999</c:v>
                </c:pt>
                <c:pt idx="13484">
                  <c:v>14.151999999999999</c:v>
                </c:pt>
                <c:pt idx="13485">
                  <c:v>14.151999999999999</c:v>
                </c:pt>
                <c:pt idx="13486">
                  <c:v>14.151999999999999</c:v>
                </c:pt>
                <c:pt idx="13487">
                  <c:v>14.151999999999999</c:v>
                </c:pt>
                <c:pt idx="13488">
                  <c:v>14.151999999999999</c:v>
                </c:pt>
                <c:pt idx="13489">
                  <c:v>14.151999999999999</c:v>
                </c:pt>
                <c:pt idx="13490">
                  <c:v>14.151999999999999</c:v>
                </c:pt>
                <c:pt idx="13491">
                  <c:v>14.151999999999999</c:v>
                </c:pt>
                <c:pt idx="13492">
                  <c:v>14.151999999999999</c:v>
                </c:pt>
                <c:pt idx="13493">
                  <c:v>14.151999999999999</c:v>
                </c:pt>
                <c:pt idx="13494">
                  <c:v>14.151999999999999</c:v>
                </c:pt>
                <c:pt idx="13495">
                  <c:v>14.151999999999999</c:v>
                </c:pt>
                <c:pt idx="13496">
                  <c:v>14.151999999999999</c:v>
                </c:pt>
                <c:pt idx="13497">
                  <c:v>14.151999999999999</c:v>
                </c:pt>
                <c:pt idx="13498">
                  <c:v>14.151999999999999</c:v>
                </c:pt>
                <c:pt idx="13499">
                  <c:v>14.151999999999999</c:v>
                </c:pt>
                <c:pt idx="13500">
                  <c:v>14.151999999999999</c:v>
                </c:pt>
                <c:pt idx="13501">
                  <c:v>14.151999999999999</c:v>
                </c:pt>
                <c:pt idx="13502">
                  <c:v>14.151999999999999</c:v>
                </c:pt>
                <c:pt idx="13503">
                  <c:v>14.157999999999999</c:v>
                </c:pt>
                <c:pt idx="13504">
                  <c:v>14.186</c:v>
                </c:pt>
                <c:pt idx="13505">
                  <c:v>14.186</c:v>
                </c:pt>
                <c:pt idx="13506">
                  <c:v>14.186</c:v>
                </c:pt>
                <c:pt idx="13507">
                  <c:v>14.186</c:v>
                </c:pt>
                <c:pt idx="13508">
                  <c:v>14.186</c:v>
                </c:pt>
                <c:pt idx="13509">
                  <c:v>14.186</c:v>
                </c:pt>
                <c:pt idx="13510">
                  <c:v>14.186</c:v>
                </c:pt>
                <c:pt idx="13511">
                  <c:v>14.186</c:v>
                </c:pt>
                <c:pt idx="13512">
                  <c:v>14.186</c:v>
                </c:pt>
                <c:pt idx="13513">
                  <c:v>14.186</c:v>
                </c:pt>
                <c:pt idx="13514">
                  <c:v>14.186</c:v>
                </c:pt>
                <c:pt idx="13515">
                  <c:v>14.186</c:v>
                </c:pt>
                <c:pt idx="13516">
                  <c:v>14.186</c:v>
                </c:pt>
                <c:pt idx="13517">
                  <c:v>14.186</c:v>
                </c:pt>
                <c:pt idx="13518">
                  <c:v>14.186</c:v>
                </c:pt>
                <c:pt idx="13519">
                  <c:v>14.186</c:v>
                </c:pt>
                <c:pt idx="13520">
                  <c:v>14.186</c:v>
                </c:pt>
                <c:pt idx="13521">
                  <c:v>14.186</c:v>
                </c:pt>
                <c:pt idx="13522">
                  <c:v>14.186</c:v>
                </c:pt>
                <c:pt idx="13523">
                  <c:v>14.186</c:v>
                </c:pt>
                <c:pt idx="13524">
                  <c:v>14.186</c:v>
                </c:pt>
                <c:pt idx="13525">
                  <c:v>14.186</c:v>
                </c:pt>
                <c:pt idx="13526">
                  <c:v>14.186</c:v>
                </c:pt>
                <c:pt idx="13527">
                  <c:v>14.186</c:v>
                </c:pt>
                <c:pt idx="13528">
                  <c:v>14.186</c:v>
                </c:pt>
                <c:pt idx="13529">
                  <c:v>14.186</c:v>
                </c:pt>
                <c:pt idx="13530">
                  <c:v>14.186</c:v>
                </c:pt>
                <c:pt idx="13531">
                  <c:v>14.186</c:v>
                </c:pt>
                <c:pt idx="13532">
                  <c:v>14.186</c:v>
                </c:pt>
                <c:pt idx="13533">
                  <c:v>14.186</c:v>
                </c:pt>
                <c:pt idx="13534">
                  <c:v>14.186</c:v>
                </c:pt>
                <c:pt idx="13535">
                  <c:v>14.186</c:v>
                </c:pt>
                <c:pt idx="13536">
                  <c:v>14.198</c:v>
                </c:pt>
                <c:pt idx="13537">
                  <c:v>14.23</c:v>
                </c:pt>
                <c:pt idx="13538">
                  <c:v>14.23</c:v>
                </c:pt>
                <c:pt idx="13539">
                  <c:v>14.23</c:v>
                </c:pt>
                <c:pt idx="13540">
                  <c:v>14.23</c:v>
                </c:pt>
                <c:pt idx="13541">
                  <c:v>14.23</c:v>
                </c:pt>
                <c:pt idx="13542">
                  <c:v>14.23</c:v>
                </c:pt>
                <c:pt idx="13543">
                  <c:v>14.23</c:v>
                </c:pt>
                <c:pt idx="13544">
                  <c:v>14.23</c:v>
                </c:pt>
                <c:pt idx="13545">
                  <c:v>14.23</c:v>
                </c:pt>
                <c:pt idx="13546">
                  <c:v>14.23</c:v>
                </c:pt>
                <c:pt idx="13547">
                  <c:v>14.23</c:v>
                </c:pt>
                <c:pt idx="13548">
                  <c:v>14.23</c:v>
                </c:pt>
                <c:pt idx="13549">
                  <c:v>14.23</c:v>
                </c:pt>
                <c:pt idx="13550">
                  <c:v>14.23</c:v>
                </c:pt>
                <c:pt idx="13551">
                  <c:v>14.23</c:v>
                </c:pt>
                <c:pt idx="13552">
                  <c:v>14.23</c:v>
                </c:pt>
                <c:pt idx="13553">
                  <c:v>14.23</c:v>
                </c:pt>
                <c:pt idx="13554">
                  <c:v>14.23</c:v>
                </c:pt>
                <c:pt idx="13555">
                  <c:v>14.23</c:v>
                </c:pt>
                <c:pt idx="13556">
                  <c:v>14.23</c:v>
                </c:pt>
                <c:pt idx="13557">
                  <c:v>14.23</c:v>
                </c:pt>
                <c:pt idx="13558">
                  <c:v>14.23</c:v>
                </c:pt>
                <c:pt idx="13559">
                  <c:v>14.23</c:v>
                </c:pt>
                <c:pt idx="13560">
                  <c:v>14.23</c:v>
                </c:pt>
                <c:pt idx="13561">
                  <c:v>14.23</c:v>
                </c:pt>
                <c:pt idx="13562">
                  <c:v>14.23</c:v>
                </c:pt>
                <c:pt idx="13563">
                  <c:v>14.23</c:v>
                </c:pt>
                <c:pt idx="13564">
                  <c:v>14.23</c:v>
                </c:pt>
                <c:pt idx="13565">
                  <c:v>14.23</c:v>
                </c:pt>
                <c:pt idx="13566">
                  <c:v>14.23</c:v>
                </c:pt>
                <c:pt idx="13567">
                  <c:v>14.23</c:v>
                </c:pt>
                <c:pt idx="13568">
                  <c:v>14.23</c:v>
                </c:pt>
                <c:pt idx="13569">
                  <c:v>14.23</c:v>
                </c:pt>
                <c:pt idx="13570">
                  <c:v>14.23</c:v>
                </c:pt>
                <c:pt idx="13571">
                  <c:v>14.23</c:v>
                </c:pt>
                <c:pt idx="13572">
                  <c:v>14.23</c:v>
                </c:pt>
                <c:pt idx="13573">
                  <c:v>14.23</c:v>
                </c:pt>
                <c:pt idx="13574">
                  <c:v>14.23</c:v>
                </c:pt>
                <c:pt idx="13575">
                  <c:v>14.23</c:v>
                </c:pt>
                <c:pt idx="13576">
                  <c:v>14.23</c:v>
                </c:pt>
                <c:pt idx="13577">
                  <c:v>14.23</c:v>
                </c:pt>
                <c:pt idx="13578">
                  <c:v>14.23</c:v>
                </c:pt>
                <c:pt idx="13579">
                  <c:v>14.23</c:v>
                </c:pt>
                <c:pt idx="13580">
                  <c:v>14.263999999999999</c:v>
                </c:pt>
                <c:pt idx="13581">
                  <c:v>14.273999999999999</c:v>
                </c:pt>
                <c:pt idx="13582">
                  <c:v>14.273999999999999</c:v>
                </c:pt>
                <c:pt idx="13583">
                  <c:v>14.273999999999999</c:v>
                </c:pt>
                <c:pt idx="13584">
                  <c:v>14.273999999999999</c:v>
                </c:pt>
                <c:pt idx="13585">
                  <c:v>14.273999999999999</c:v>
                </c:pt>
                <c:pt idx="13586">
                  <c:v>14.273999999999999</c:v>
                </c:pt>
                <c:pt idx="13587">
                  <c:v>14.273999999999999</c:v>
                </c:pt>
                <c:pt idx="13588">
                  <c:v>14.273999999999999</c:v>
                </c:pt>
                <c:pt idx="13589">
                  <c:v>14.273999999999999</c:v>
                </c:pt>
                <c:pt idx="13590">
                  <c:v>14.273999999999999</c:v>
                </c:pt>
                <c:pt idx="13591">
                  <c:v>14.273999999999999</c:v>
                </c:pt>
                <c:pt idx="13592">
                  <c:v>14.273999999999999</c:v>
                </c:pt>
                <c:pt idx="13593">
                  <c:v>14.273999999999999</c:v>
                </c:pt>
                <c:pt idx="13594">
                  <c:v>14.273999999999999</c:v>
                </c:pt>
                <c:pt idx="13595">
                  <c:v>14.273999999999999</c:v>
                </c:pt>
                <c:pt idx="13596">
                  <c:v>14.273999999999999</c:v>
                </c:pt>
                <c:pt idx="13597">
                  <c:v>14.273999999999999</c:v>
                </c:pt>
                <c:pt idx="13598">
                  <c:v>14.273999999999999</c:v>
                </c:pt>
                <c:pt idx="13599">
                  <c:v>14.273999999999999</c:v>
                </c:pt>
                <c:pt idx="13600">
                  <c:v>14.273999999999999</c:v>
                </c:pt>
                <c:pt idx="13601">
                  <c:v>14.273999999999999</c:v>
                </c:pt>
                <c:pt idx="13602">
                  <c:v>14.273999999999999</c:v>
                </c:pt>
                <c:pt idx="13603">
                  <c:v>14.273999999999999</c:v>
                </c:pt>
                <c:pt idx="13604">
                  <c:v>14.273999999999999</c:v>
                </c:pt>
                <c:pt idx="13605">
                  <c:v>14.273999999999999</c:v>
                </c:pt>
                <c:pt idx="13606">
                  <c:v>14.273999999999999</c:v>
                </c:pt>
                <c:pt idx="13607">
                  <c:v>14.273999999999999</c:v>
                </c:pt>
                <c:pt idx="13608">
                  <c:v>14.273999999999999</c:v>
                </c:pt>
                <c:pt idx="13609">
                  <c:v>14.273999999999999</c:v>
                </c:pt>
                <c:pt idx="13610">
                  <c:v>14.273999999999999</c:v>
                </c:pt>
                <c:pt idx="13611">
                  <c:v>14.273999999999999</c:v>
                </c:pt>
                <c:pt idx="13612">
                  <c:v>14.273999999999999</c:v>
                </c:pt>
                <c:pt idx="13613">
                  <c:v>14.273999999999999</c:v>
                </c:pt>
                <c:pt idx="13614">
                  <c:v>14.273999999999999</c:v>
                </c:pt>
                <c:pt idx="13615">
                  <c:v>14.273999999999999</c:v>
                </c:pt>
                <c:pt idx="13616">
                  <c:v>14.273999999999999</c:v>
                </c:pt>
                <c:pt idx="13617">
                  <c:v>14.273999999999999</c:v>
                </c:pt>
                <c:pt idx="13618">
                  <c:v>14.273999999999999</c:v>
                </c:pt>
                <c:pt idx="13619">
                  <c:v>14.273999999999999</c:v>
                </c:pt>
                <c:pt idx="13620">
                  <c:v>14.273999999999999</c:v>
                </c:pt>
                <c:pt idx="13621">
                  <c:v>14.273999999999999</c:v>
                </c:pt>
                <c:pt idx="13622">
                  <c:v>14.304</c:v>
                </c:pt>
                <c:pt idx="13623">
                  <c:v>14.311999999999999</c:v>
                </c:pt>
                <c:pt idx="13624">
                  <c:v>14.311999999999999</c:v>
                </c:pt>
                <c:pt idx="13625">
                  <c:v>14.311999999999999</c:v>
                </c:pt>
                <c:pt idx="13626">
                  <c:v>14.311999999999999</c:v>
                </c:pt>
                <c:pt idx="13627">
                  <c:v>14.311999999999999</c:v>
                </c:pt>
                <c:pt idx="13628">
                  <c:v>14.311999999999999</c:v>
                </c:pt>
                <c:pt idx="13629">
                  <c:v>14.311999999999999</c:v>
                </c:pt>
                <c:pt idx="13630">
                  <c:v>14.311999999999999</c:v>
                </c:pt>
                <c:pt idx="13631">
                  <c:v>14.311999999999999</c:v>
                </c:pt>
                <c:pt idx="13632">
                  <c:v>14.311999999999999</c:v>
                </c:pt>
                <c:pt idx="13633">
                  <c:v>14.311999999999999</c:v>
                </c:pt>
                <c:pt idx="13634">
                  <c:v>14.311999999999999</c:v>
                </c:pt>
                <c:pt idx="13635">
                  <c:v>14.311999999999999</c:v>
                </c:pt>
                <c:pt idx="13636">
                  <c:v>14.311999999999999</c:v>
                </c:pt>
                <c:pt idx="13637">
                  <c:v>14.311999999999999</c:v>
                </c:pt>
                <c:pt idx="13638">
                  <c:v>14.311999999999999</c:v>
                </c:pt>
                <c:pt idx="13639">
                  <c:v>14.311999999999999</c:v>
                </c:pt>
                <c:pt idx="13640">
                  <c:v>14.311999999999999</c:v>
                </c:pt>
                <c:pt idx="13641">
                  <c:v>14.311999999999999</c:v>
                </c:pt>
                <c:pt idx="13642">
                  <c:v>14.311999999999999</c:v>
                </c:pt>
                <c:pt idx="13643">
                  <c:v>14.311999999999999</c:v>
                </c:pt>
                <c:pt idx="13644">
                  <c:v>14.311999999999999</c:v>
                </c:pt>
                <c:pt idx="13645">
                  <c:v>14.311999999999999</c:v>
                </c:pt>
                <c:pt idx="13646">
                  <c:v>14.311999999999999</c:v>
                </c:pt>
                <c:pt idx="13647">
                  <c:v>14.311999999999999</c:v>
                </c:pt>
                <c:pt idx="13648">
                  <c:v>14.311999999999999</c:v>
                </c:pt>
                <c:pt idx="13649">
                  <c:v>14.311999999999999</c:v>
                </c:pt>
                <c:pt idx="13650">
                  <c:v>14.311999999999999</c:v>
                </c:pt>
                <c:pt idx="13651">
                  <c:v>14.311999999999999</c:v>
                </c:pt>
                <c:pt idx="13652">
                  <c:v>14.311999999999999</c:v>
                </c:pt>
                <c:pt idx="13653">
                  <c:v>14.311999999999999</c:v>
                </c:pt>
                <c:pt idx="13654">
                  <c:v>14.311999999999999</c:v>
                </c:pt>
                <c:pt idx="13655">
                  <c:v>14.311999999999999</c:v>
                </c:pt>
                <c:pt idx="13656">
                  <c:v>14.311999999999999</c:v>
                </c:pt>
                <c:pt idx="13657">
                  <c:v>14.311999999999999</c:v>
                </c:pt>
                <c:pt idx="13658">
                  <c:v>14.316000000000001</c:v>
                </c:pt>
                <c:pt idx="13659">
                  <c:v>14.348000000000001</c:v>
                </c:pt>
                <c:pt idx="13660">
                  <c:v>14.348000000000001</c:v>
                </c:pt>
                <c:pt idx="13661">
                  <c:v>14.348000000000001</c:v>
                </c:pt>
                <c:pt idx="13662">
                  <c:v>14.348000000000001</c:v>
                </c:pt>
                <c:pt idx="13663">
                  <c:v>14.348000000000001</c:v>
                </c:pt>
                <c:pt idx="13664">
                  <c:v>14.348000000000001</c:v>
                </c:pt>
                <c:pt idx="13665">
                  <c:v>14.348000000000001</c:v>
                </c:pt>
                <c:pt idx="13666">
                  <c:v>14.348000000000001</c:v>
                </c:pt>
                <c:pt idx="13667">
                  <c:v>14.348000000000001</c:v>
                </c:pt>
                <c:pt idx="13668">
                  <c:v>14.348000000000001</c:v>
                </c:pt>
                <c:pt idx="13669">
                  <c:v>14.348000000000001</c:v>
                </c:pt>
                <c:pt idx="13670">
                  <c:v>14.348000000000001</c:v>
                </c:pt>
                <c:pt idx="13671">
                  <c:v>14.348000000000001</c:v>
                </c:pt>
                <c:pt idx="13672">
                  <c:v>14.348000000000001</c:v>
                </c:pt>
                <c:pt idx="13673">
                  <c:v>14.348000000000001</c:v>
                </c:pt>
                <c:pt idx="13674">
                  <c:v>14.348000000000001</c:v>
                </c:pt>
                <c:pt idx="13675">
                  <c:v>14.348000000000001</c:v>
                </c:pt>
                <c:pt idx="13676">
                  <c:v>14.348000000000001</c:v>
                </c:pt>
                <c:pt idx="13677">
                  <c:v>14.348000000000001</c:v>
                </c:pt>
                <c:pt idx="13678">
                  <c:v>14.348000000000001</c:v>
                </c:pt>
                <c:pt idx="13679">
                  <c:v>14.348000000000001</c:v>
                </c:pt>
                <c:pt idx="13680">
                  <c:v>14.348000000000001</c:v>
                </c:pt>
                <c:pt idx="13681">
                  <c:v>14.348000000000001</c:v>
                </c:pt>
                <c:pt idx="13682">
                  <c:v>14.348000000000001</c:v>
                </c:pt>
                <c:pt idx="13683">
                  <c:v>14.348000000000001</c:v>
                </c:pt>
                <c:pt idx="13684">
                  <c:v>14.348000000000001</c:v>
                </c:pt>
                <c:pt idx="13685">
                  <c:v>14.348000000000001</c:v>
                </c:pt>
                <c:pt idx="13686">
                  <c:v>14.348000000000001</c:v>
                </c:pt>
                <c:pt idx="13687">
                  <c:v>14.348000000000001</c:v>
                </c:pt>
                <c:pt idx="13688">
                  <c:v>14.348000000000001</c:v>
                </c:pt>
                <c:pt idx="13689">
                  <c:v>14.348000000000001</c:v>
                </c:pt>
                <c:pt idx="13690">
                  <c:v>14.348000000000001</c:v>
                </c:pt>
                <c:pt idx="13691">
                  <c:v>14.348000000000001</c:v>
                </c:pt>
                <c:pt idx="13692">
                  <c:v>14.348000000000001</c:v>
                </c:pt>
                <c:pt idx="13693">
                  <c:v>14.38</c:v>
                </c:pt>
                <c:pt idx="13694">
                  <c:v>14.38</c:v>
                </c:pt>
                <c:pt idx="13695">
                  <c:v>14.38</c:v>
                </c:pt>
                <c:pt idx="13696">
                  <c:v>14.38</c:v>
                </c:pt>
                <c:pt idx="13697">
                  <c:v>14.38</c:v>
                </c:pt>
                <c:pt idx="13698">
                  <c:v>14.38</c:v>
                </c:pt>
                <c:pt idx="13699">
                  <c:v>14.38</c:v>
                </c:pt>
                <c:pt idx="13700">
                  <c:v>14.38</c:v>
                </c:pt>
                <c:pt idx="13701">
                  <c:v>14.38</c:v>
                </c:pt>
                <c:pt idx="13702">
                  <c:v>14.38</c:v>
                </c:pt>
                <c:pt idx="13703">
                  <c:v>14.38</c:v>
                </c:pt>
                <c:pt idx="13704">
                  <c:v>14.38</c:v>
                </c:pt>
                <c:pt idx="13705">
                  <c:v>14.38</c:v>
                </c:pt>
                <c:pt idx="13706">
                  <c:v>14.38</c:v>
                </c:pt>
                <c:pt idx="13707">
                  <c:v>14.38</c:v>
                </c:pt>
                <c:pt idx="13708">
                  <c:v>14.38</c:v>
                </c:pt>
                <c:pt idx="13709">
                  <c:v>14.38</c:v>
                </c:pt>
                <c:pt idx="13710">
                  <c:v>14.38</c:v>
                </c:pt>
                <c:pt idx="13711">
                  <c:v>14.38</c:v>
                </c:pt>
                <c:pt idx="13712">
                  <c:v>14.38</c:v>
                </c:pt>
                <c:pt idx="13713">
                  <c:v>14.38</c:v>
                </c:pt>
                <c:pt idx="13714">
                  <c:v>14.38</c:v>
                </c:pt>
                <c:pt idx="13715">
                  <c:v>14.38</c:v>
                </c:pt>
                <c:pt idx="13716">
                  <c:v>14.38</c:v>
                </c:pt>
                <c:pt idx="13717">
                  <c:v>14.38</c:v>
                </c:pt>
                <c:pt idx="13718">
                  <c:v>14.38</c:v>
                </c:pt>
                <c:pt idx="13719">
                  <c:v>14.38</c:v>
                </c:pt>
                <c:pt idx="13720">
                  <c:v>14.38</c:v>
                </c:pt>
                <c:pt idx="13721">
                  <c:v>14.38</c:v>
                </c:pt>
                <c:pt idx="13722">
                  <c:v>14.38</c:v>
                </c:pt>
                <c:pt idx="13723">
                  <c:v>14.38</c:v>
                </c:pt>
                <c:pt idx="13724">
                  <c:v>14.38</c:v>
                </c:pt>
                <c:pt idx="13725">
                  <c:v>14.412000000000001</c:v>
                </c:pt>
                <c:pt idx="13726">
                  <c:v>14.412000000000001</c:v>
                </c:pt>
                <c:pt idx="13727">
                  <c:v>14.412000000000001</c:v>
                </c:pt>
                <c:pt idx="13728">
                  <c:v>14.412000000000001</c:v>
                </c:pt>
                <c:pt idx="13729">
                  <c:v>14.412000000000001</c:v>
                </c:pt>
                <c:pt idx="13730">
                  <c:v>14.412000000000001</c:v>
                </c:pt>
                <c:pt idx="13731">
                  <c:v>14.412000000000001</c:v>
                </c:pt>
                <c:pt idx="13732">
                  <c:v>14.412000000000001</c:v>
                </c:pt>
                <c:pt idx="13733">
                  <c:v>14.412000000000001</c:v>
                </c:pt>
                <c:pt idx="13734">
                  <c:v>14.412000000000001</c:v>
                </c:pt>
                <c:pt idx="13735">
                  <c:v>14.412000000000001</c:v>
                </c:pt>
                <c:pt idx="13736">
                  <c:v>14.412000000000001</c:v>
                </c:pt>
                <c:pt idx="13737">
                  <c:v>14.412000000000001</c:v>
                </c:pt>
                <c:pt idx="13738">
                  <c:v>14.412000000000001</c:v>
                </c:pt>
                <c:pt idx="13739">
                  <c:v>14.412000000000001</c:v>
                </c:pt>
                <c:pt idx="13740">
                  <c:v>14.412000000000001</c:v>
                </c:pt>
                <c:pt idx="13741">
                  <c:v>14.412000000000001</c:v>
                </c:pt>
                <c:pt idx="13742">
                  <c:v>14.412000000000001</c:v>
                </c:pt>
                <c:pt idx="13743">
                  <c:v>14.412000000000001</c:v>
                </c:pt>
                <c:pt idx="13744">
                  <c:v>14.412000000000001</c:v>
                </c:pt>
                <c:pt idx="13745">
                  <c:v>14.412000000000001</c:v>
                </c:pt>
                <c:pt idx="13746">
                  <c:v>14.412000000000001</c:v>
                </c:pt>
                <c:pt idx="13747">
                  <c:v>14.412000000000001</c:v>
                </c:pt>
                <c:pt idx="13748">
                  <c:v>14.412000000000001</c:v>
                </c:pt>
                <c:pt idx="13749">
                  <c:v>14.412000000000001</c:v>
                </c:pt>
                <c:pt idx="13750">
                  <c:v>14.412000000000001</c:v>
                </c:pt>
                <c:pt idx="13751">
                  <c:v>14.412000000000001</c:v>
                </c:pt>
                <c:pt idx="13752">
                  <c:v>14.412000000000001</c:v>
                </c:pt>
                <c:pt idx="13753">
                  <c:v>14.412000000000001</c:v>
                </c:pt>
                <c:pt idx="13754">
                  <c:v>14.412000000000001</c:v>
                </c:pt>
                <c:pt idx="13755">
                  <c:v>14.412000000000001</c:v>
                </c:pt>
                <c:pt idx="13756">
                  <c:v>14.448</c:v>
                </c:pt>
                <c:pt idx="13757">
                  <c:v>14.452</c:v>
                </c:pt>
                <c:pt idx="13758">
                  <c:v>14.452</c:v>
                </c:pt>
                <c:pt idx="13759">
                  <c:v>14.452</c:v>
                </c:pt>
                <c:pt idx="13760">
                  <c:v>14.452</c:v>
                </c:pt>
                <c:pt idx="13761">
                  <c:v>14.452</c:v>
                </c:pt>
                <c:pt idx="13762">
                  <c:v>14.452</c:v>
                </c:pt>
                <c:pt idx="13763">
                  <c:v>14.452</c:v>
                </c:pt>
                <c:pt idx="13764">
                  <c:v>14.452</c:v>
                </c:pt>
                <c:pt idx="13765">
                  <c:v>14.452</c:v>
                </c:pt>
                <c:pt idx="13766">
                  <c:v>14.452</c:v>
                </c:pt>
                <c:pt idx="13767">
                  <c:v>14.452</c:v>
                </c:pt>
                <c:pt idx="13768">
                  <c:v>14.452</c:v>
                </c:pt>
                <c:pt idx="13769">
                  <c:v>14.452</c:v>
                </c:pt>
                <c:pt idx="13770">
                  <c:v>14.452</c:v>
                </c:pt>
                <c:pt idx="13771">
                  <c:v>14.452</c:v>
                </c:pt>
                <c:pt idx="13772">
                  <c:v>14.452</c:v>
                </c:pt>
                <c:pt idx="13773">
                  <c:v>14.452</c:v>
                </c:pt>
                <c:pt idx="13774">
                  <c:v>14.452</c:v>
                </c:pt>
                <c:pt idx="13775">
                  <c:v>14.452</c:v>
                </c:pt>
                <c:pt idx="13776">
                  <c:v>14.452</c:v>
                </c:pt>
                <c:pt idx="13777">
                  <c:v>14.452</c:v>
                </c:pt>
                <c:pt idx="13778">
                  <c:v>14.452</c:v>
                </c:pt>
                <c:pt idx="13779">
                  <c:v>14.452</c:v>
                </c:pt>
                <c:pt idx="13780">
                  <c:v>14.452</c:v>
                </c:pt>
                <c:pt idx="13781">
                  <c:v>14.452</c:v>
                </c:pt>
                <c:pt idx="13782">
                  <c:v>14.452</c:v>
                </c:pt>
                <c:pt idx="13783">
                  <c:v>14.452</c:v>
                </c:pt>
                <c:pt idx="13784">
                  <c:v>14.452</c:v>
                </c:pt>
                <c:pt idx="13785">
                  <c:v>14.452</c:v>
                </c:pt>
                <c:pt idx="13786">
                  <c:v>14.452</c:v>
                </c:pt>
                <c:pt idx="13787">
                  <c:v>14.452</c:v>
                </c:pt>
                <c:pt idx="13788">
                  <c:v>14.452</c:v>
                </c:pt>
                <c:pt idx="13789">
                  <c:v>14.452</c:v>
                </c:pt>
                <c:pt idx="13790">
                  <c:v>14.452</c:v>
                </c:pt>
                <c:pt idx="13791">
                  <c:v>14.452</c:v>
                </c:pt>
                <c:pt idx="13792">
                  <c:v>14.452</c:v>
                </c:pt>
                <c:pt idx="13793">
                  <c:v>14.452</c:v>
                </c:pt>
                <c:pt idx="13794">
                  <c:v>14.474</c:v>
                </c:pt>
                <c:pt idx="13795">
                  <c:v>14.481999999999999</c:v>
                </c:pt>
                <c:pt idx="13796">
                  <c:v>14.481999999999999</c:v>
                </c:pt>
                <c:pt idx="13797">
                  <c:v>14.481999999999999</c:v>
                </c:pt>
                <c:pt idx="13798">
                  <c:v>14.481999999999999</c:v>
                </c:pt>
                <c:pt idx="13799">
                  <c:v>14.481999999999999</c:v>
                </c:pt>
                <c:pt idx="13800">
                  <c:v>14.481999999999999</c:v>
                </c:pt>
                <c:pt idx="13801">
                  <c:v>14.481999999999999</c:v>
                </c:pt>
                <c:pt idx="13802">
                  <c:v>14.481999999999999</c:v>
                </c:pt>
                <c:pt idx="13803">
                  <c:v>14.481999999999999</c:v>
                </c:pt>
                <c:pt idx="13804">
                  <c:v>14.481999999999999</c:v>
                </c:pt>
                <c:pt idx="13805">
                  <c:v>14.481999999999999</c:v>
                </c:pt>
                <c:pt idx="13806">
                  <c:v>14.481999999999999</c:v>
                </c:pt>
                <c:pt idx="13807">
                  <c:v>14.481999999999999</c:v>
                </c:pt>
                <c:pt idx="13808">
                  <c:v>14.481999999999999</c:v>
                </c:pt>
                <c:pt idx="13809">
                  <c:v>14.481999999999999</c:v>
                </c:pt>
                <c:pt idx="13810">
                  <c:v>14.481999999999999</c:v>
                </c:pt>
                <c:pt idx="13811">
                  <c:v>14.481999999999999</c:v>
                </c:pt>
                <c:pt idx="13812">
                  <c:v>14.481999999999999</c:v>
                </c:pt>
                <c:pt idx="13813">
                  <c:v>14.481999999999999</c:v>
                </c:pt>
                <c:pt idx="13814">
                  <c:v>14.481999999999999</c:v>
                </c:pt>
                <c:pt idx="13815">
                  <c:v>14.481999999999999</c:v>
                </c:pt>
                <c:pt idx="13816">
                  <c:v>14.481999999999999</c:v>
                </c:pt>
                <c:pt idx="13817">
                  <c:v>14.481999999999999</c:v>
                </c:pt>
                <c:pt idx="13818">
                  <c:v>14.481999999999999</c:v>
                </c:pt>
                <c:pt idx="13819">
                  <c:v>14.481999999999999</c:v>
                </c:pt>
                <c:pt idx="13820">
                  <c:v>14.481999999999999</c:v>
                </c:pt>
                <c:pt idx="13821">
                  <c:v>14.481999999999999</c:v>
                </c:pt>
                <c:pt idx="13822">
                  <c:v>14.481999999999999</c:v>
                </c:pt>
                <c:pt idx="13823">
                  <c:v>14.506</c:v>
                </c:pt>
                <c:pt idx="13824">
                  <c:v>14.518000000000001</c:v>
                </c:pt>
                <c:pt idx="13825">
                  <c:v>14.518000000000001</c:v>
                </c:pt>
                <c:pt idx="13826">
                  <c:v>14.518000000000001</c:v>
                </c:pt>
                <c:pt idx="13827">
                  <c:v>14.518000000000001</c:v>
                </c:pt>
                <c:pt idx="13828">
                  <c:v>14.518000000000001</c:v>
                </c:pt>
                <c:pt idx="13829">
                  <c:v>14.518000000000001</c:v>
                </c:pt>
                <c:pt idx="13830">
                  <c:v>14.518000000000001</c:v>
                </c:pt>
                <c:pt idx="13831">
                  <c:v>14.518000000000001</c:v>
                </c:pt>
                <c:pt idx="13832">
                  <c:v>14.518000000000001</c:v>
                </c:pt>
                <c:pt idx="13833">
                  <c:v>14.518000000000001</c:v>
                </c:pt>
                <c:pt idx="13834">
                  <c:v>14.518000000000001</c:v>
                </c:pt>
                <c:pt idx="13835">
                  <c:v>14.518000000000001</c:v>
                </c:pt>
                <c:pt idx="13836">
                  <c:v>14.518000000000001</c:v>
                </c:pt>
                <c:pt idx="13837">
                  <c:v>14.518000000000001</c:v>
                </c:pt>
                <c:pt idx="13838">
                  <c:v>14.518000000000001</c:v>
                </c:pt>
                <c:pt idx="13839">
                  <c:v>14.518000000000001</c:v>
                </c:pt>
                <c:pt idx="13840">
                  <c:v>14.518000000000001</c:v>
                </c:pt>
                <c:pt idx="13841">
                  <c:v>14.518000000000001</c:v>
                </c:pt>
                <c:pt idx="13842">
                  <c:v>14.518000000000001</c:v>
                </c:pt>
                <c:pt idx="13843">
                  <c:v>14.518000000000001</c:v>
                </c:pt>
                <c:pt idx="13844">
                  <c:v>14.518000000000001</c:v>
                </c:pt>
                <c:pt idx="13845">
                  <c:v>14.518000000000001</c:v>
                </c:pt>
                <c:pt idx="13846">
                  <c:v>14.518000000000001</c:v>
                </c:pt>
                <c:pt idx="13847">
                  <c:v>14.518000000000001</c:v>
                </c:pt>
                <c:pt idx="13848">
                  <c:v>14.518000000000001</c:v>
                </c:pt>
                <c:pt idx="13849">
                  <c:v>14.518000000000001</c:v>
                </c:pt>
                <c:pt idx="13850">
                  <c:v>14.518000000000001</c:v>
                </c:pt>
                <c:pt idx="13851">
                  <c:v>14.518000000000001</c:v>
                </c:pt>
                <c:pt idx="13852">
                  <c:v>14.518000000000001</c:v>
                </c:pt>
                <c:pt idx="13853">
                  <c:v>14.518000000000001</c:v>
                </c:pt>
                <c:pt idx="13854">
                  <c:v>14.518000000000001</c:v>
                </c:pt>
                <c:pt idx="13855">
                  <c:v>14.518000000000001</c:v>
                </c:pt>
                <c:pt idx="13856">
                  <c:v>14.518000000000001</c:v>
                </c:pt>
                <c:pt idx="13857">
                  <c:v>14.518000000000001</c:v>
                </c:pt>
                <c:pt idx="13858">
                  <c:v>14.542</c:v>
                </c:pt>
                <c:pt idx="13859">
                  <c:v>14.555999999999999</c:v>
                </c:pt>
                <c:pt idx="13860">
                  <c:v>14.555999999999999</c:v>
                </c:pt>
                <c:pt idx="13861">
                  <c:v>14.555999999999999</c:v>
                </c:pt>
                <c:pt idx="13862">
                  <c:v>14.555999999999999</c:v>
                </c:pt>
                <c:pt idx="13863">
                  <c:v>14.555999999999999</c:v>
                </c:pt>
                <c:pt idx="13864">
                  <c:v>14.555999999999999</c:v>
                </c:pt>
                <c:pt idx="13865">
                  <c:v>14.555999999999999</c:v>
                </c:pt>
                <c:pt idx="13866">
                  <c:v>14.555999999999999</c:v>
                </c:pt>
                <c:pt idx="13867">
                  <c:v>14.555999999999999</c:v>
                </c:pt>
                <c:pt idx="13868">
                  <c:v>14.555999999999999</c:v>
                </c:pt>
                <c:pt idx="13869">
                  <c:v>14.555999999999999</c:v>
                </c:pt>
                <c:pt idx="13870">
                  <c:v>14.555999999999999</c:v>
                </c:pt>
                <c:pt idx="13871">
                  <c:v>14.555999999999999</c:v>
                </c:pt>
                <c:pt idx="13872">
                  <c:v>14.555999999999999</c:v>
                </c:pt>
                <c:pt idx="13873">
                  <c:v>14.555999999999999</c:v>
                </c:pt>
                <c:pt idx="13874">
                  <c:v>14.555999999999999</c:v>
                </c:pt>
                <c:pt idx="13875">
                  <c:v>14.555999999999999</c:v>
                </c:pt>
                <c:pt idx="13876">
                  <c:v>14.555999999999999</c:v>
                </c:pt>
                <c:pt idx="13877">
                  <c:v>14.555999999999999</c:v>
                </c:pt>
                <c:pt idx="13878">
                  <c:v>14.555999999999999</c:v>
                </c:pt>
                <c:pt idx="13879">
                  <c:v>14.555999999999999</c:v>
                </c:pt>
                <c:pt idx="13880">
                  <c:v>14.555999999999999</c:v>
                </c:pt>
                <c:pt idx="13881">
                  <c:v>14.555999999999999</c:v>
                </c:pt>
                <c:pt idx="13882">
                  <c:v>14.555999999999999</c:v>
                </c:pt>
                <c:pt idx="13883">
                  <c:v>14.555999999999999</c:v>
                </c:pt>
                <c:pt idx="13884">
                  <c:v>14.555999999999999</c:v>
                </c:pt>
                <c:pt idx="13885">
                  <c:v>14.555999999999999</c:v>
                </c:pt>
                <c:pt idx="13886">
                  <c:v>14.555999999999999</c:v>
                </c:pt>
                <c:pt idx="13887">
                  <c:v>14.555999999999999</c:v>
                </c:pt>
                <c:pt idx="13888">
                  <c:v>14.555999999999999</c:v>
                </c:pt>
                <c:pt idx="13889">
                  <c:v>14.555999999999999</c:v>
                </c:pt>
                <c:pt idx="13890">
                  <c:v>14.555999999999999</c:v>
                </c:pt>
                <c:pt idx="13891">
                  <c:v>14.555999999999999</c:v>
                </c:pt>
                <c:pt idx="13892">
                  <c:v>14.555999999999999</c:v>
                </c:pt>
                <c:pt idx="13893">
                  <c:v>14.555999999999999</c:v>
                </c:pt>
                <c:pt idx="13894">
                  <c:v>14.555999999999999</c:v>
                </c:pt>
                <c:pt idx="13895">
                  <c:v>14.57</c:v>
                </c:pt>
                <c:pt idx="13896">
                  <c:v>14.596</c:v>
                </c:pt>
                <c:pt idx="13897">
                  <c:v>14.596</c:v>
                </c:pt>
                <c:pt idx="13898">
                  <c:v>14.596</c:v>
                </c:pt>
                <c:pt idx="13899">
                  <c:v>14.596</c:v>
                </c:pt>
                <c:pt idx="13900">
                  <c:v>14.596</c:v>
                </c:pt>
                <c:pt idx="13901">
                  <c:v>14.596</c:v>
                </c:pt>
                <c:pt idx="13902">
                  <c:v>14.596</c:v>
                </c:pt>
                <c:pt idx="13903">
                  <c:v>14.596</c:v>
                </c:pt>
                <c:pt idx="13904">
                  <c:v>14.596</c:v>
                </c:pt>
                <c:pt idx="13905">
                  <c:v>14.596</c:v>
                </c:pt>
                <c:pt idx="13906">
                  <c:v>14.596</c:v>
                </c:pt>
                <c:pt idx="13907">
                  <c:v>14.596</c:v>
                </c:pt>
                <c:pt idx="13908">
                  <c:v>14.596</c:v>
                </c:pt>
                <c:pt idx="13909">
                  <c:v>14.596</c:v>
                </c:pt>
                <c:pt idx="13910">
                  <c:v>14.596</c:v>
                </c:pt>
                <c:pt idx="13911">
                  <c:v>14.596</c:v>
                </c:pt>
                <c:pt idx="13912">
                  <c:v>14.596</c:v>
                </c:pt>
                <c:pt idx="13913">
                  <c:v>14.596</c:v>
                </c:pt>
                <c:pt idx="13914">
                  <c:v>14.596</c:v>
                </c:pt>
                <c:pt idx="13915">
                  <c:v>14.596</c:v>
                </c:pt>
                <c:pt idx="13916">
                  <c:v>14.596</c:v>
                </c:pt>
                <c:pt idx="13917">
                  <c:v>14.596</c:v>
                </c:pt>
                <c:pt idx="13918">
                  <c:v>14.596</c:v>
                </c:pt>
                <c:pt idx="13919">
                  <c:v>14.596</c:v>
                </c:pt>
                <c:pt idx="13920">
                  <c:v>14.596</c:v>
                </c:pt>
                <c:pt idx="13921">
                  <c:v>14.596</c:v>
                </c:pt>
                <c:pt idx="13922">
                  <c:v>14.596</c:v>
                </c:pt>
                <c:pt idx="13923">
                  <c:v>14.596</c:v>
                </c:pt>
                <c:pt idx="13924">
                  <c:v>14.596</c:v>
                </c:pt>
                <c:pt idx="13925">
                  <c:v>14.596</c:v>
                </c:pt>
                <c:pt idx="13926">
                  <c:v>14.596</c:v>
                </c:pt>
                <c:pt idx="13927">
                  <c:v>14.596</c:v>
                </c:pt>
                <c:pt idx="13928">
                  <c:v>14.596</c:v>
                </c:pt>
                <c:pt idx="13929">
                  <c:v>14.596</c:v>
                </c:pt>
                <c:pt idx="13930">
                  <c:v>14.596</c:v>
                </c:pt>
                <c:pt idx="13931">
                  <c:v>14.596</c:v>
                </c:pt>
                <c:pt idx="13932">
                  <c:v>14.596</c:v>
                </c:pt>
                <c:pt idx="13933">
                  <c:v>14.596</c:v>
                </c:pt>
                <c:pt idx="13934">
                  <c:v>14.616</c:v>
                </c:pt>
                <c:pt idx="13935">
                  <c:v>14.64</c:v>
                </c:pt>
                <c:pt idx="13936">
                  <c:v>14.64</c:v>
                </c:pt>
                <c:pt idx="13937">
                  <c:v>14.64</c:v>
                </c:pt>
                <c:pt idx="13938">
                  <c:v>14.64</c:v>
                </c:pt>
                <c:pt idx="13939">
                  <c:v>14.64</c:v>
                </c:pt>
                <c:pt idx="13940">
                  <c:v>14.64</c:v>
                </c:pt>
                <c:pt idx="13941">
                  <c:v>14.64</c:v>
                </c:pt>
                <c:pt idx="13942">
                  <c:v>14.64</c:v>
                </c:pt>
                <c:pt idx="13943">
                  <c:v>14.64</c:v>
                </c:pt>
                <c:pt idx="13944">
                  <c:v>14.64</c:v>
                </c:pt>
                <c:pt idx="13945">
                  <c:v>14.64</c:v>
                </c:pt>
                <c:pt idx="13946">
                  <c:v>14.64</c:v>
                </c:pt>
                <c:pt idx="13947">
                  <c:v>14.64</c:v>
                </c:pt>
                <c:pt idx="13948">
                  <c:v>14.64</c:v>
                </c:pt>
                <c:pt idx="13949">
                  <c:v>14.64</c:v>
                </c:pt>
                <c:pt idx="13950">
                  <c:v>14.64</c:v>
                </c:pt>
                <c:pt idx="13951">
                  <c:v>14.64</c:v>
                </c:pt>
                <c:pt idx="13952">
                  <c:v>14.64</c:v>
                </c:pt>
                <c:pt idx="13953">
                  <c:v>14.64</c:v>
                </c:pt>
                <c:pt idx="13954">
                  <c:v>14.64</c:v>
                </c:pt>
                <c:pt idx="13955">
                  <c:v>14.64</c:v>
                </c:pt>
                <c:pt idx="13956">
                  <c:v>14.64</c:v>
                </c:pt>
                <c:pt idx="13957">
                  <c:v>14.64</c:v>
                </c:pt>
                <c:pt idx="13958">
                  <c:v>14.64</c:v>
                </c:pt>
                <c:pt idx="13959">
                  <c:v>14.64</c:v>
                </c:pt>
                <c:pt idx="13960">
                  <c:v>14.64</c:v>
                </c:pt>
                <c:pt idx="13961">
                  <c:v>14.64</c:v>
                </c:pt>
                <c:pt idx="13962">
                  <c:v>14.64</c:v>
                </c:pt>
                <c:pt idx="13963">
                  <c:v>14.64</c:v>
                </c:pt>
                <c:pt idx="13964">
                  <c:v>14.64</c:v>
                </c:pt>
                <c:pt idx="13965">
                  <c:v>14.64</c:v>
                </c:pt>
                <c:pt idx="13966">
                  <c:v>14.64</c:v>
                </c:pt>
                <c:pt idx="13967">
                  <c:v>14.64</c:v>
                </c:pt>
                <c:pt idx="13968">
                  <c:v>14.64</c:v>
                </c:pt>
                <c:pt idx="13969">
                  <c:v>14.64</c:v>
                </c:pt>
                <c:pt idx="13970">
                  <c:v>14.64</c:v>
                </c:pt>
                <c:pt idx="13971">
                  <c:v>14.64</c:v>
                </c:pt>
                <c:pt idx="13972">
                  <c:v>14.64</c:v>
                </c:pt>
                <c:pt idx="13973">
                  <c:v>14.64</c:v>
                </c:pt>
                <c:pt idx="13974">
                  <c:v>14.64</c:v>
                </c:pt>
                <c:pt idx="13975">
                  <c:v>14.64</c:v>
                </c:pt>
                <c:pt idx="13976">
                  <c:v>14.64</c:v>
                </c:pt>
                <c:pt idx="13977">
                  <c:v>14.64</c:v>
                </c:pt>
                <c:pt idx="13978">
                  <c:v>14.656000000000001</c:v>
                </c:pt>
                <c:pt idx="13979">
                  <c:v>14.676</c:v>
                </c:pt>
                <c:pt idx="13980">
                  <c:v>14.676</c:v>
                </c:pt>
                <c:pt idx="13981">
                  <c:v>14.676</c:v>
                </c:pt>
                <c:pt idx="13982">
                  <c:v>14.676</c:v>
                </c:pt>
                <c:pt idx="13983">
                  <c:v>14.676</c:v>
                </c:pt>
                <c:pt idx="13984">
                  <c:v>14.676</c:v>
                </c:pt>
                <c:pt idx="13985">
                  <c:v>14.676</c:v>
                </c:pt>
                <c:pt idx="13986">
                  <c:v>14.676</c:v>
                </c:pt>
                <c:pt idx="13987">
                  <c:v>14.676</c:v>
                </c:pt>
                <c:pt idx="13988">
                  <c:v>14.676</c:v>
                </c:pt>
                <c:pt idx="13989">
                  <c:v>14.676</c:v>
                </c:pt>
                <c:pt idx="13990">
                  <c:v>14.676</c:v>
                </c:pt>
                <c:pt idx="13991">
                  <c:v>14.676</c:v>
                </c:pt>
                <c:pt idx="13992">
                  <c:v>14.676</c:v>
                </c:pt>
                <c:pt idx="13993">
                  <c:v>14.676</c:v>
                </c:pt>
                <c:pt idx="13994">
                  <c:v>14.676</c:v>
                </c:pt>
                <c:pt idx="13995">
                  <c:v>14.676</c:v>
                </c:pt>
                <c:pt idx="13996">
                  <c:v>14.676</c:v>
                </c:pt>
                <c:pt idx="13997">
                  <c:v>14.676</c:v>
                </c:pt>
                <c:pt idx="13998">
                  <c:v>14.676</c:v>
                </c:pt>
                <c:pt idx="13999">
                  <c:v>14.676</c:v>
                </c:pt>
                <c:pt idx="14000">
                  <c:v>14.676</c:v>
                </c:pt>
                <c:pt idx="14001">
                  <c:v>14.676</c:v>
                </c:pt>
                <c:pt idx="14002">
                  <c:v>14.676</c:v>
                </c:pt>
                <c:pt idx="14003">
                  <c:v>14.676</c:v>
                </c:pt>
                <c:pt idx="14004">
                  <c:v>14.676</c:v>
                </c:pt>
                <c:pt idx="14005">
                  <c:v>14.676</c:v>
                </c:pt>
                <c:pt idx="14006">
                  <c:v>14.676</c:v>
                </c:pt>
                <c:pt idx="14007">
                  <c:v>14.676</c:v>
                </c:pt>
                <c:pt idx="14008">
                  <c:v>14.676</c:v>
                </c:pt>
                <c:pt idx="14009">
                  <c:v>14.676</c:v>
                </c:pt>
                <c:pt idx="14010">
                  <c:v>14.676</c:v>
                </c:pt>
                <c:pt idx="14011">
                  <c:v>14.676</c:v>
                </c:pt>
                <c:pt idx="14012">
                  <c:v>14.676</c:v>
                </c:pt>
                <c:pt idx="14013">
                  <c:v>14.676</c:v>
                </c:pt>
                <c:pt idx="14014">
                  <c:v>14.702</c:v>
                </c:pt>
                <c:pt idx="14015">
                  <c:v>14.702</c:v>
                </c:pt>
                <c:pt idx="14016">
                  <c:v>14.702</c:v>
                </c:pt>
                <c:pt idx="14017">
                  <c:v>14.702</c:v>
                </c:pt>
                <c:pt idx="14018">
                  <c:v>14.702</c:v>
                </c:pt>
                <c:pt idx="14019">
                  <c:v>14.702</c:v>
                </c:pt>
                <c:pt idx="14020">
                  <c:v>14.702</c:v>
                </c:pt>
                <c:pt idx="14021">
                  <c:v>14.702</c:v>
                </c:pt>
                <c:pt idx="14022">
                  <c:v>14.702</c:v>
                </c:pt>
                <c:pt idx="14023">
                  <c:v>14.702</c:v>
                </c:pt>
                <c:pt idx="14024">
                  <c:v>14.702</c:v>
                </c:pt>
                <c:pt idx="14025">
                  <c:v>14.702</c:v>
                </c:pt>
                <c:pt idx="14026">
                  <c:v>14.702</c:v>
                </c:pt>
                <c:pt idx="14027">
                  <c:v>14.702</c:v>
                </c:pt>
                <c:pt idx="14028">
                  <c:v>14.702</c:v>
                </c:pt>
                <c:pt idx="14029">
                  <c:v>14.702</c:v>
                </c:pt>
                <c:pt idx="14030">
                  <c:v>14.702</c:v>
                </c:pt>
                <c:pt idx="14031">
                  <c:v>14.702</c:v>
                </c:pt>
                <c:pt idx="14032">
                  <c:v>14.702</c:v>
                </c:pt>
                <c:pt idx="14033">
                  <c:v>14.702</c:v>
                </c:pt>
                <c:pt idx="14034">
                  <c:v>14.702</c:v>
                </c:pt>
                <c:pt idx="14035">
                  <c:v>14.702</c:v>
                </c:pt>
                <c:pt idx="14036">
                  <c:v>14.702</c:v>
                </c:pt>
                <c:pt idx="14037">
                  <c:v>14.702</c:v>
                </c:pt>
                <c:pt idx="14038">
                  <c:v>14.702</c:v>
                </c:pt>
                <c:pt idx="14039">
                  <c:v>14.702</c:v>
                </c:pt>
                <c:pt idx="14040">
                  <c:v>14.73</c:v>
                </c:pt>
                <c:pt idx="14041">
                  <c:v>14.73</c:v>
                </c:pt>
                <c:pt idx="14042">
                  <c:v>14.73</c:v>
                </c:pt>
                <c:pt idx="14043">
                  <c:v>14.73</c:v>
                </c:pt>
                <c:pt idx="14044">
                  <c:v>14.73</c:v>
                </c:pt>
                <c:pt idx="14045">
                  <c:v>14.73</c:v>
                </c:pt>
                <c:pt idx="14046">
                  <c:v>14.73</c:v>
                </c:pt>
                <c:pt idx="14047">
                  <c:v>14.73</c:v>
                </c:pt>
                <c:pt idx="14048">
                  <c:v>14.73</c:v>
                </c:pt>
                <c:pt idx="14049">
                  <c:v>14.73</c:v>
                </c:pt>
                <c:pt idx="14050">
                  <c:v>14.73</c:v>
                </c:pt>
                <c:pt idx="14051">
                  <c:v>14.73</c:v>
                </c:pt>
                <c:pt idx="14052">
                  <c:v>14.73</c:v>
                </c:pt>
                <c:pt idx="14053">
                  <c:v>14.73</c:v>
                </c:pt>
                <c:pt idx="14054">
                  <c:v>14.73</c:v>
                </c:pt>
                <c:pt idx="14055">
                  <c:v>14.73</c:v>
                </c:pt>
                <c:pt idx="14056">
                  <c:v>14.73</c:v>
                </c:pt>
                <c:pt idx="14057">
                  <c:v>14.73</c:v>
                </c:pt>
                <c:pt idx="14058">
                  <c:v>14.73</c:v>
                </c:pt>
                <c:pt idx="14059">
                  <c:v>14.73</c:v>
                </c:pt>
                <c:pt idx="14060">
                  <c:v>14.73</c:v>
                </c:pt>
                <c:pt idx="14061">
                  <c:v>14.73</c:v>
                </c:pt>
                <c:pt idx="14062">
                  <c:v>14.73</c:v>
                </c:pt>
                <c:pt idx="14063">
                  <c:v>14.73</c:v>
                </c:pt>
                <c:pt idx="14064">
                  <c:v>14.73</c:v>
                </c:pt>
                <c:pt idx="14065">
                  <c:v>14.73</c:v>
                </c:pt>
                <c:pt idx="14066">
                  <c:v>14.73</c:v>
                </c:pt>
                <c:pt idx="14067">
                  <c:v>14.73</c:v>
                </c:pt>
                <c:pt idx="14068">
                  <c:v>14.75</c:v>
                </c:pt>
                <c:pt idx="14069">
                  <c:v>14.768000000000001</c:v>
                </c:pt>
                <c:pt idx="14070">
                  <c:v>14.768000000000001</c:v>
                </c:pt>
                <c:pt idx="14071">
                  <c:v>14.768000000000001</c:v>
                </c:pt>
                <c:pt idx="14072">
                  <c:v>14.768000000000001</c:v>
                </c:pt>
                <c:pt idx="14073">
                  <c:v>14.768000000000001</c:v>
                </c:pt>
                <c:pt idx="14074">
                  <c:v>14.768000000000001</c:v>
                </c:pt>
                <c:pt idx="14075">
                  <c:v>14.768000000000001</c:v>
                </c:pt>
                <c:pt idx="14076">
                  <c:v>14.768000000000001</c:v>
                </c:pt>
                <c:pt idx="14077">
                  <c:v>14.768000000000001</c:v>
                </c:pt>
                <c:pt idx="14078">
                  <c:v>14.768000000000001</c:v>
                </c:pt>
                <c:pt idx="14079">
                  <c:v>14.768000000000001</c:v>
                </c:pt>
                <c:pt idx="14080">
                  <c:v>14.768000000000001</c:v>
                </c:pt>
                <c:pt idx="14081">
                  <c:v>14.768000000000001</c:v>
                </c:pt>
                <c:pt idx="14082">
                  <c:v>14.768000000000001</c:v>
                </c:pt>
                <c:pt idx="14083">
                  <c:v>14.768000000000001</c:v>
                </c:pt>
                <c:pt idx="14084">
                  <c:v>14.768000000000001</c:v>
                </c:pt>
                <c:pt idx="14085">
                  <c:v>14.768000000000001</c:v>
                </c:pt>
                <c:pt idx="14086">
                  <c:v>14.768000000000001</c:v>
                </c:pt>
                <c:pt idx="14087">
                  <c:v>14.768000000000001</c:v>
                </c:pt>
                <c:pt idx="14088">
                  <c:v>14.768000000000001</c:v>
                </c:pt>
                <c:pt idx="14089">
                  <c:v>14.768000000000001</c:v>
                </c:pt>
                <c:pt idx="14090">
                  <c:v>14.768000000000001</c:v>
                </c:pt>
                <c:pt idx="14091">
                  <c:v>14.768000000000001</c:v>
                </c:pt>
                <c:pt idx="14092">
                  <c:v>14.768000000000001</c:v>
                </c:pt>
                <c:pt idx="14093">
                  <c:v>14.768000000000001</c:v>
                </c:pt>
                <c:pt idx="14094">
                  <c:v>14.768000000000001</c:v>
                </c:pt>
                <c:pt idx="14095">
                  <c:v>14.768000000000001</c:v>
                </c:pt>
                <c:pt idx="14096">
                  <c:v>14.768000000000001</c:v>
                </c:pt>
                <c:pt idx="14097">
                  <c:v>14.768000000000001</c:v>
                </c:pt>
                <c:pt idx="14098">
                  <c:v>14.768000000000001</c:v>
                </c:pt>
                <c:pt idx="14099">
                  <c:v>14.768000000000001</c:v>
                </c:pt>
                <c:pt idx="14100">
                  <c:v>14.768000000000001</c:v>
                </c:pt>
                <c:pt idx="14101">
                  <c:v>14.768000000000001</c:v>
                </c:pt>
                <c:pt idx="14102">
                  <c:v>14.768000000000001</c:v>
                </c:pt>
                <c:pt idx="14103">
                  <c:v>14.768000000000001</c:v>
                </c:pt>
                <c:pt idx="14104">
                  <c:v>14.768000000000001</c:v>
                </c:pt>
                <c:pt idx="14105">
                  <c:v>14.772</c:v>
                </c:pt>
                <c:pt idx="14106">
                  <c:v>14.805999999999999</c:v>
                </c:pt>
                <c:pt idx="14107">
                  <c:v>14.805999999999999</c:v>
                </c:pt>
                <c:pt idx="14108">
                  <c:v>14.805999999999999</c:v>
                </c:pt>
                <c:pt idx="14109">
                  <c:v>14.805999999999999</c:v>
                </c:pt>
                <c:pt idx="14110">
                  <c:v>14.805999999999999</c:v>
                </c:pt>
                <c:pt idx="14111">
                  <c:v>14.805999999999999</c:v>
                </c:pt>
                <c:pt idx="14112">
                  <c:v>14.805999999999999</c:v>
                </c:pt>
                <c:pt idx="14113">
                  <c:v>14.805999999999999</c:v>
                </c:pt>
                <c:pt idx="14114">
                  <c:v>14.805999999999999</c:v>
                </c:pt>
                <c:pt idx="14115">
                  <c:v>14.805999999999999</c:v>
                </c:pt>
                <c:pt idx="14116">
                  <c:v>14.805999999999999</c:v>
                </c:pt>
                <c:pt idx="14117">
                  <c:v>14.805999999999999</c:v>
                </c:pt>
                <c:pt idx="14118">
                  <c:v>14.805999999999999</c:v>
                </c:pt>
                <c:pt idx="14119">
                  <c:v>14.805999999999999</c:v>
                </c:pt>
                <c:pt idx="14120">
                  <c:v>14.805999999999999</c:v>
                </c:pt>
                <c:pt idx="14121">
                  <c:v>14.805999999999999</c:v>
                </c:pt>
                <c:pt idx="14122">
                  <c:v>14.805999999999999</c:v>
                </c:pt>
                <c:pt idx="14123">
                  <c:v>14.805999999999999</c:v>
                </c:pt>
                <c:pt idx="14124">
                  <c:v>14.805999999999999</c:v>
                </c:pt>
                <c:pt idx="14125">
                  <c:v>14.805999999999999</c:v>
                </c:pt>
                <c:pt idx="14126">
                  <c:v>14.805999999999999</c:v>
                </c:pt>
                <c:pt idx="14127">
                  <c:v>14.805999999999999</c:v>
                </c:pt>
                <c:pt idx="14128">
                  <c:v>14.805999999999999</c:v>
                </c:pt>
                <c:pt idx="14129">
                  <c:v>14.805999999999999</c:v>
                </c:pt>
                <c:pt idx="14130">
                  <c:v>14.805999999999999</c:v>
                </c:pt>
                <c:pt idx="14131">
                  <c:v>14.805999999999999</c:v>
                </c:pt>
                <c:pt idx="14132">
                  <c:v>14.805999999999999</c:v>
                </c:pt>
                <c:pt idx="14133">
                  <c:v>14.805999999999999</c:v>
                </c:pt>
                <c:pt idx="14134">
                  <c:v>14.805999999999999</c:v>
                </c:pt>
                <c:pt idx="14135">
                  <c:v>14.805999999999999</c:v>
                </c:pt>
                <c:pt idx="14136">
                  <c:v>14.805999999999999</c:v>
                </c:pt>
                <c:pt idx="14137">
                  <c:v>14.805999999999999</c:v>
                </c:pt>
                <c:pt idx="14138">
                  <c:v>14.805999999999999</c:v>
                </c:pt>
                <c:pt idx="14139">
                  <c:v>14.805999999999999</c:v>
                </c:pt>
                <c:pt idx="14140">
                  <c:v>14.805999999999999</c:v>
                </c:pt>
                <c:pt idx="14141">
                  <c:v>14.808</c:v>
                </c:pt>
                <c:pt idx="14142">
                  <c:v>14.846</c:v>
                </c:pt>
                <c:pt idx="14143">
                  <c:v>14.846</c:v>
                </c:pt>
                <c:pt idx="14144">
                  <c:v>14.846</c:v>
                </c:pt>
                <c:pt idx="14145">
                  <c:v>14.846</c:v>
                </c:pt>
                <c:pt idx="14146">
                  <c:v>14.846</c:v>
                </c:pt>
                <c:pt idx="14147">
                  <c:v>14.846</c:v>
                </c:pt>
                <c:pt idx="14148">
                  <c:v>14.846</c:v>
                </c:pt>
                <c:pt idx="14149">
                  <c:v>14.846</c:v>
                </c:pt>
                <c:pt idx="14150">
                  <c:v>14.846</c:v>
                </c:pt>
                <c:pt idx="14151">
                  <c:v>14.846</c:v>
                </c:pt>
                <c:pt idx="14152">
                  <c:v>14.846</c:v>
                </c:pt>
                <c:pt idx="14153">
                  <c:v>14.846</c:v>
                </c:pt>
                <c:pt idx="14154">
                  <c:v>14.846</c:v>
                </c:pt>
                <c:pt idx="14155">
                  <c:v>14.846</c:v>
                </c:pt>
                <c:pt idx="14156">
                  <c:v>14.846</c:v>
                </c:pt>
                <c:pt idx="14157">
                  <c:v>14.846</c:v>
                </c:pt>
                <c:pt idx="14158">
                  <c:v>14.846</c:v>
                </c:pt>
                <c:pt idx="14159">
                  <c:v>14.846</c:v>
                </c:pt>
                <c:pt idx="14160">
                  <c:v>14.846</c:v>
                </c:pt>
                <c:pt idx="14161">
                  <c:v>14.846</c:v>
                </c:pt>
                <c:pt idx="14162">
                  <c:v>14.846</c:v>
                </c:pt>
                <c:pt idx="14163">
                  <c:v>14.846</c:v>
                </c:pt>
                <c:pt idx="14164">
                  <c:v>14.846</c:v>
                </c:pt>
                <c:pt idx="14165">
                  <c:v>14.846</c:v>
                </c:pt>
                <c:pt idx="14166">
                  <c:v>14.846</c:v>
                </c:pt>
                <c:pt idx="14167">
                  <c:v>14.846</c:v>
                </c:pt>
                <c:pt idx="14168">
                  <c:v>14.846</c:v>
                </c:pt>
                <c:pt idx="14169">
                  <c:v>14.846</c:v>
                </c:pt>
                <c:pt idx="14170">
                  <c:v>14.846</c:v>
                </c:pt>
                <c:pt idx="14171">
                  <c:v>14.846</c:v>
                </c:pt>
                <c:pt idx="14172">
                  <c:v>14.846</c:v>
                </c:pt>
                <c:pt idx="14173">
                  <c:v>14.846</c:v>
                </c:pt>
                <c:pt idx="14174">
                  <c:v>14.846</c:v>
                </c:pt>
                <c:pt idx="14175">
                  <c:v>14.846</c:v>
                </c:pt>
                <c:pt idx="14176">
                  <c:v>14.846</c:v>
                </c:pt>
                <c:pt idx="14177">
                  <c:v>14.846</c:v>
                </c:pt>
                <c:pt idx="14178">
                  <c:v>14.846</c:v>
                </c:pt>
                <c:pt idx="14179">
                  <c:v>14.846</c:v>
                </c:pt>
                <c:pt idx="14180">
                  <c:v>14.86</c:v>
                </c:pt>
                <c:pt idx="14181">
                  <c:v>14.885999999999999</c:v>
                </c:pt>
                <c:pt idx="14182">
                  <c:v>14.885999999999999</c:v>
                </c:pt>
                <c:pt idx="14183">
                  <c:v>14.885999999999999</c:v>
                </c:pt>
                <c:pt idx="14184">
                  <c:v>14.885999999999999</c:v>
                </c:pt>
                <c:pt idx="14185">
                  <c:v>14.885999999999999</c:v>
                </c:pt>
                <c:pt idx="14186">
                  <c:v>14.885999999999999</c:v>
                </c:pt>
                <c:pt idx="14187">
                  <c:v>14.885999999999999</c:v>
                </c:pt>
                <c:pt idx="14188">
                  <c:v>14.885999999999999</c:v>
                </c:pt>
                <c:pt idx="14189">
                  <c:v>14.885999999999999</c:v>
                </c:pt>
                <c:pt idx="14190">
                  <c:v>14.885999999999999</c:v>
                </c:pt>
                <c:pt idx="14191">
                  <c:v>14.885999999999999</c:v>
                </c:pt>
                <c:pt idx="14192">
                  <c:v>14.885999999999999</c:v>
                </c:pt>
                <c:pt idx="14193">
                  <c:v>14.885999999999999</c:v>
                </c:pt>
                <c:pt idx="14194">
                  <c:v>14.885999999999999</c:v>
                </c:pt>
                <c:pt idx="14195">
                  <c:v>14.885999999999999</c:v>
                </c:pt>
                <c:pt idx="14196">
                  <c:v>14.885999999999999</c:v>
                </c:pt>
                <c:pt idx="14197">
                  <c:v>14.885999999999999</c:v>
                </c:pt>
                <c:pt idx="14198">
                  <c:v>14.885999999999999</c:v>
                </c:pt>
                <c:pt idx="14199">
                  <c:v>14.885999999999999</c:v>
                </c:pt>
                <c:pt idx="14200">
                  <c:v>14.885999999999999</c:v>
                </c:pt>
                <c:pt idx="14201">
                  <c:v>14.885999999999999</c:v>
                </c:pt>
                <c:pt idx="14202">
                  <c:v>14.885999999999999</c:v>
                </c:pt>
                <c:pt idx="14203">
                  <c:v>14.885999999999999</c:v>
                </c:pt>
                <c:pt idx="14204">
                  <c:v>14.885999999999999</c:v>
                </c:pt>
                <c:pt idx="14205">
                  <c:v>14.885999999999999</c:v>
                </c:pt>
                <c:pt idx="14206">
                  <c:v>14.885999999999999</c:v>
                </c:pt>
                <c:pt idx="14207">
                  <c:v>14.885999999999999</c:v>
                </c:pt>
                <c:pt idx="14208">
                  <c:v>14.885999999999999</c:v>
                </c:pt>
                <c:pt idx="14209">
                  <c:v>14.885999999999999</c:v>
                </c:pt>
                <c:pt idx="14210">
                  <c:v>14.885999999999999</c:v>
                </c:pt>
                <c:pt idx="14211">
                  <c:v>14.885999999999999</c:v>
                </c:pt>
                <c:pt idx="14212">
                  <c:v>14.885999999999999</c:v>
                </c:pt>
                <c:pt idx="14213">
                  <c:v>14.885999999999999</c:v>
                </c:pt>
                <c:pt idx="14214">
                  <c:v>14.885999999999999</c:v>
                </c:pt>
                <c:pt idx="14215">
                  <c:v>14.885999999999999</c:v>
                </c:pt>
                <c:pt idx="14216">
                  <c:v>14.885999999999999</c:v>
                </c:pt>
                <c:pt idx="14217">
                  <c:v>14.916</c:v>
                </c:pt>
                <c:pt idx="14218">
                  <c:v>14.916</c:v>
                </c:pt>
                <c:pt idx="14219">
                  <c:v>14.916</c:v>
                </c:pt>
                <c:pt idx="14220">
                  <c:v>14.916</c:v>
                </c:pt>
                <c:pt idx="14221">
                  <c:v>14.916</c:v>
                </c:pt>
                <c:pt idx="14222">
                  <c:v>14.916</c:v>
                </c:pt>
                <c:pt idx="14223">
                  <c:v>14.916</c:v>
                </c:pt>
                <c:pt idx="14224">
                  <c:v>14.916</c:v>
                </c:pt>
                <c:pt idx="14225">
                  <c:v>14.916</c:v>
                </c:pt>
                <c:pt idx="14226">
                  <c:v>14.916</c:v>
                </c:pt>
                <c:pt idx="14227">
                  <c:v>14.916</c:v>
                </c:pt>
                <c:pt idx="14228">
                  <c:v>14.916</c:v>
                </c:pt>
                <c:pt idx="14229">
                  <c:v>14.916</c:v>
                </c:pt>
                <c:pt idx="14230">
                  <c:v>14.916</c:v>
                </c:pt>
                <c:pt idx="14231">
                  <c:v>14.916</c:v>
                </c:pt>
                <c:pt idx="14232">
                  <c:v>14.916</c:v>
                </c:pt>
                <c:pt idx="14233">
                  <c:v>14.916</c:v>
                </c:pt>
                <c:pt idx="14234">
                  <c:v>14.916</c:v>
                </c:pt>
                <c:pt idx="14235">
                  <c:v>14.916</c:v>
                </c:pt>
                <c:pt idx="14236">
                  <c:v>14.916</c:v>
                </c:pt>
                <c:pt idx="14237">
                  <c:v>14.916</c:v>
                </c:pt>
                <c:pt idx="14238">
                  <c:v>14.916</c:v>
                </c:pt>
                <c:pt idx="14239">
                  <c:v>14.916</c:v>
                </c:pt>
                <c:pt idx="14240">
                  <c:v>14.916</c:v>
                </c:pt>
                <c:pt idx="14241">
                  <c:v>14.916</c:v>
                </c:pt>
                <c:pt idx="14242">
                  <c:v>14.916</c:v>
                </c:pt>
                <c:pt idx="14243">
                  <c:v>14.916</c:v>
                </c:pt>
                <c:pt idx="14244">
                  <c:v>14.944000000000001</c:v>
                </c:pt>
                <c:pt idx="14245">
                  <c:v>14.944000000000001</c:v>
                </c:pt>
                <c:pt idx="14246">
                  <c:v>14.944000000000001</c:v>
                </c:pt>
                <c:pt idx="14247">
                  <c:v>14.944000000000001</c:v>
                </c:pt>
                <c:pt idx="14248">
                  <c:v>14.944000000000001</c:v>
                </c:pt>
                <c:pt idx="14249">
                  <c:v>14.944000000000001</c:v>
                </c:pt>
                <c:pt idx="14250">
                  <c:v>14.944000000000001</c:v>
                </c:pt>
                <c:pt idx="14251">
                  <c:v>14.944000000000001</c:v>
                </c:pt>
                <c:pt idx="14252">
                  <c:v>14.944000000000001</c:v>
                </c:pt>
                <c:pt idx="14253">
                  <c:v>14.944000000000001</c:v>
                </c:pt>
                <c:pt idx="14254">
                  <c:v>14.944000000000001</c:v>
                </c:pt>
                <c:pt idx="14255">
                  <c:v>14.944000000000001</c:v>
                </c:pt>
                <c:pt idx="14256">
                  <c:v>14.944000000000001</c:v>
                </c:pt>
                <c:pt idx="14257">
                  <c:v>14.944000000000001</c:v>
                </c:pt>
                <c:pt idx="14258">
                  <c:v>14.944000000000001</c:v>
                </c:pt>
                <c:pt idx="14259">
                  <c:v>14.944000000000001</c:v>
                </c:pt>
                <c:pt idx="14260">
                  <c:v>14.944000000000001</c:v>
                </c:pt>
                <c:pt idx="14261">
                  <c:v>14.944000000000001</c:v>
                </c:pt>
                <c:pt idx="14262">
                  <c:v>14.944000000000001</c:v>
                </c:pt>
                <c:pt idx="14263">
                  <c:v>14.944000000000001</c:v>
                </c:pt>
                <c:pt idx="14264">
                  <c:v>14.944000000000001</c:v>
                </c:pt>
                <c:pt idx="14265">
                  <c:v>14.944000000000001</c:v>
                </c:pt>
                <c:pt idx="14266">
                  <c:v>14.944000000000001</c:v>
                </c:pt>
                <c:pt idx="14267">
                  <c:v>14.944000000000001</c:v>
                </c:pt>
                <c:pt idx="14268">
                  <c:v>14.944000000000001</c:v>
                </c:pt>
                <c:pt idx="14269">
                  <c:v>14.944000000000001</c:v>
                </c:pt>
                <c:pt idx="14270">
                  <c:v>14.944000000000001</c:v>
                </c:pt>
                <c:pt idx="14271">
                  <c:v>14.972</c:v>
                </c:pt>
                <c:pt idx="14272">
                  <c:v>14.972</c:v>
                </c:pt>
                <c:pt idx="14273">
                  <c:v>14.972</c:v>
                </c:pt>
                <c:pt idx="14274">
                  <c:v>14.972</c:v>
                </c:pt>
                <c:pt idx="14275">
                  <c:v>14.972</c:v>
                </c:pt>
                <c:pt idx="14276">
                  <c:v>14.972</c:v>
                </c:pt>
                <c:pt idx="14277">
                  <c:v>14.972</c:v>
                </c:pt>
                <c:pt idx="14278">
                  <c:v>14.972</c:v>
                </c:pt>
                <c:pt idx="14279">
                  <c:v>14.972</c:v>
                </c:pt>
                <c:pt idx="14280">
                  <c:v>14.972</c:v>
                </c:pt>
                <c:pt idx="14281">
                  <c:v>14.972</c:v>
                </c:pt>
                <c:pt idx="14282">
                  <c:v>14.972</c:v>
                </c:pt>
                <c:pt idx="14283">
                  <c:v>14.972</c:v>
                </c:pt>
                <c:pt idx="14284">
                  <c:v>14.972</c:v>
                </c:pt>
                <c:pt idx="14285">
                  <c:v>14.972</c:v>
                </c:pt>
                <c:pt idx="14286">
                  <c:v>14.972</c:v>
                </c:pt>
                <c:pt idx="14287">
                  <c:v>14.972</c:v>
                </c:pt>
                <c:pt idx="14288">
                  <c:v>14.972</c:v>
                </c:pt>
                <c:pt idx="14289">
                  <c:v>14.972</c:v>
                </c:pt>
                <c:pt idx="14290">
                  <c:v>14.972</c:v>
                </c:pt>
                <c:pt idx="14291">
                  <c:v>14.972</c:v>
                </c:pt>
                <c:pt idx="14292">
                  <c:v>14.972</c:v>
                </c:pt>
                <c:pt idx="14293">
                  <c:v>14.972</c:v>
                </c:pt>
                <c:pt idx="14294">
                  <c:v>14.972</c:v>
                </c:pt>
                <c:pt idx="14295">
                  <c:v>14.972</c:v>
                </c:pt>
                <c:pt idx="14296">
                  <c:v>14.972</c:v>
                </c:pt>
                <c:pt idx="14297">
                  <c:v>15</c:v>
                </c:pt>
                <c:pt idx="14298">
                  <c:v>15.002000000000001</c:v>
                </c:pt>
                <c:pt idx="14299">
                  <c:v>15.002000000000001</c:v>
                </c:pt>
                <c:pt idx="14300">
                  <c:v>15.002000000000001</c:v>
                </c:pt>
                <c:pt idx="14301">
                  <c:v>15.002000000000001</c:v>
                </c:pt>
                <c:pt idx="14302">
                  <c:v>15.002000000000001</c:v>
                </c:pt>
                <c:pt idx="14303">
                  <c:v>15.002000000000001</c:v>
                </c:pt>
                <c:pt idx="14304">
                  <c:v>15.002000000000001</c:v>
                </c:pt>
                <c:pt idx="14305">
                  <c:v>15.002000000000001</c:v>
                </c:pt>
                <c:pt idx="14306">
                  <c:v>15.002000000000001</c:v>
                </c:pt>
                <c:pt idx="14307">
                  <c:v>15.002000000000001</c:v>
                </c:pt>
                <c:pt idx="14308">
                  <c:v>15.002000000000001</c:v>
                </c:pt>
                <c:pt idx="14309">
                  <c:v>15.002000000000001</c:v>
                </c:pt>
                <c:pt idx="14310">
                  <c:v>15.002000000000001</c:v>
                </c:pt>
                <c:pt idx="14311">
                  <c:v>15.002000000000001</c:v>
                </c:pt>
                <c:pt idx="14312">
                  <c:v>15.002000000000001</c:v>
                </c:pt>
                <c:pt idx="14313">
                  <c:v>15.002000000000001</c:v>
                </c:pt>
                <c:pt idx="14314">
                  <c:v>15.002000000000001</c:v>
                </c:pt>
                <c:pt idx="14315">
                  <c:v>15.002000000000001</c:v>
                </c:pt>
                <c:pt idx="14316">
                  <c:v>15.002000000000001</c:v>
                </c:pt>
                <c:pt idx="14317">
                  <c:v>15.002000000000001</c:v>
                </c:pt>
                <c:pt idx="14318">
                  <c:v>15.002000000000001</c:v>
                </c:pt>
                <c:pt idx="14319">
                  <c:v>15.002000000000001</c:v>
                </c:pt>
                <c:pt idx="14320">
                  <c:v>15.002000000000001</c:v>
                </c:pt>
                <c:pt idx="14321">
                  <c:v>15.002000000000001</c:v>
                </c:pt>
                <c:pt idx="14322">
                  <c:v>15.002000000000001</c:v>
                </c:pt>
                <c:pt idx="14323">
                  <c:v>15.002000000000001</c:v>
                </c:pt>
                <c:pt idx="14324">
                  <c:v>15.002000000000001</c:v>
                </c:pt>
                <c:pt idx="14325">
                  <c:v>15.002000000000001</c:v>
                </c:pt>
                <c:pt idx="14326">
                  <c:v>15.004</c:v>
                </c:pt>
                <c:pt idx="14327">
                  <c:v>15.044</c:v>
                </c:pt>
                <c:pt idx="14328">
                  <c:v>15.044</c:v>
                </c:pt>
                <c:pt idx="14329">
                  <c:v>15.044</c:v>
                </c:pt>
                <c:pt idx="14330">
                  <c:v>15.044</c:v>
                </c:pt>
                <c:pt idx="14331">
                  <c:v>15.044</c:v>
                </c:pt>
                <c:pt idx="14332">
                  <c:v>15.044</c:v>
                </c:pt>
                <c:pt idx="14333">
                  <c:v>15.044</c:v>
                </c:pt>
                <c:pt idx="14334">
                  <c:v>15.044</c:v>
                </c:pt>
                <c:pt idx="14335">
                  <c:v>15.044</c:v>
                </c:pt>
                <c:pt idx="14336">
                  <c:v>15.044</c:v>
                </c:pt>
                <c:pt idx="14337">
                  <c:v>15.044</c:v>
                </c:pt>
                <c:pt idx="14338">
                  <c:v>15.044</c:v>
                </c:pt>
                <c:pt idx="14339">
                  <c:v>15.044</c:v>
                </c:pt>
                <c:pt idx="14340">
                  <c:v>15.044</c:v>
                </c:pt>
                <c:pt idx="14341">
                  <c:v>15.044</c:v>
                </c:pt>
                <c:pt idx="14342">
                  <c:v>15.044</c:v>
                </c:pt>
                <c:pt idx="14343">
                  <c:v>15.044</c:v>
                </c:pt>
                <c:pt idx="14344">
                  <c:v>15.044</c:v>
                </c:pt>
                <c:pt idx="14345">
                  <c:v>15.044</c:v>
                </c:pt>
                <c:pt idx="14346">
                  <c:v>15.044</c:v>
                </c:pt>
                <c:pt idx="14347">
                  <c:v>15.044</c:v>
                </c:pt>
                <c:pt idx="14348">
                  <c:v>15.044</c:v>
                </c:pt>
                <c:pt idx="14349">
                  <c:v>15.044</c:v>
                </c:pt>
                <c:pt idx="14350">
                  <c:v>15.044</c:v>
                </c:pt>
                <c:pt idx="14351">
                  <c:v>15.044</c:v>
                </c:pt>
                <c:pt idx="14352">
                  <c:v>15.044</c:v>
                </c:pt>
                <c:pt idx="14353">
                  <c:v>15.044</c:v>
                </c:pt>
                <c:pt idx="14354">
                  <c:v>15.044</c:v>
                </c:pt>
                <c:pt idx="14355">
                  <c:v>15.044</c:v>
                </c:pt>
                <c:pt idx="14356">
                  <c:v>15.044</c:v>
                </c:pt>
                <c:pt idx="14357">
                  <c:v>15.044</c:v>
                </c:pt>
                <c:pt idx="14358">
                  <c:v>15.044</c:v>
                </c:pt>
                <c:pt idx="14359">
                  <c:v>15.044</c:v>
                </c:pt>
                <c:pt idx="14360">
                  <c:v>15.044</c:v>
                </c:pt>
                <c:pt idx="14361">
                  <c:v>15.044</c:v>
                </c:pt>
                <c:pt idx="14362">
                  <c:v>15.044</c:v>
                </c:pt>
                <c:pt idx="14363">
                  <c:v>15.044</c:v>
                </c:pt>
                <c:pt idx="14364">
                  <c:v>15.044</c:v>
                </c:pt>
                <c:pt idx="14365">
                  <c:v>15.044</c:v>
                </c:pt>
                <c:pt idx="14366">
                  <c:v>15.044</c:v>
                </c:pt>
                <c:pt idx="14367">
                  <c:v>15.044</c:v>
                </c:pt>
                <c:pt idx="14368">
                  <c:v>15.044</c:v>
                </c:pt>
                <c:pt idx="14369">
                  <c:v>15.087999999999999</c:v>
                </c:pt>
                <c:pt idx="14370">
                  <c:v>15.087999999999999</c:v>
                </c:pt>
                <c:pt idx="14371">
                  <c:v>15.087999999999999</c:v>
                </c:pt>
                <c:pt idx="14372">
                  <c:v>15.087999999999999</c:v>
                </c:pt>
                <c:pt idx="14373">
                  <c:v>15.087999999999999</c:v>
                </c:pt>
                <c:pt idx="14374">
                  <c:v>15.087999999999999</c:v>
                </c:pt>
                <c:pt idx="14375">
                  <c:v>15.087999999999999</c:v>
                </c:pt>
                <c:pt idx="14376">
                  <c:v>15.087999999999999</c:v>
                </c:pt>
                <c:pt idx="14377">
                  <c:v>15.087999999999999</c:v>
                </c:pt>
                <c:pt idx="14378">
                  <c:v>15.087999999999999</c:v>
                </c:pt>
                <c:pt idx="14379">
                  <c:v>15.087999999999999</c:v>
                </c:pt>
                <c:pt idx="14380">
                  <c:v>15.087999999999999</c:v>
                </c:pt>
                <c:pt idx="14381">
                  <c:v>15.087999999999999</c:v>
                </c:pt>
                <c:pt idx="14382">
                  <c:v>15.087999999999999</c:v>
                </c:pt>
                <c:pt idx="14383">
                  <c:v>15.087999999999999</c:v>
                </c:pt>
                <c:pt idx="14384">
                  <c:v>15.087999999999999</c:v>
                </c:pt>
                <c:pt idx="14385">
                  <c:v>15.087999999999999</c:v>
                </c:pt>
                <c:pt idx="14386">
                  <c:v>15.087999999999999</c:v>
                </c:pt>
                <c:pt idx="14387">
                  <c:v>15.087999999999999</c:v>
                </c:pt>
                <c:pt idx="14388">
                  <c:v>15.087999999999999</c:v>
                </c:pt>
                <c:pt idx="14389">
                  <c:v>15.087999999999999</c:v>
                </c:pt>
                <c:pt idx="14390">
                  <c:v>15.087999999999999</c:v>
                </c:pt>
                <c:pt idx="14391">
                  <c:v>15.087999999999999</c:v>
                </c:pt>
                <c:pt idx="14392">
                  <c:v>15.087999999999999</c:v>
                </c:pt>
                <c:pt idx="14393">
                  <c:v>15.087999999999999</c:v>
                </c:pt>
                <c:pt idx="14394">
                  <c:v>15.087999999999999</c:v>
                </c:pt>
                <c:pt idx="14395">
                  <c:v>15.087999999999999</c:v>
                </c:pt>
                <c:pt idx="14396">
                  <c:v>15.087999999999999</c:v>
                </c:pt>
                <c:pt idx="14397">
                  <c:v>15.087999999999999</c:v>
                </c:pt>
                <c:pt idx="14398">
                  <c:v>15.087999999999999</c:v>
                </c:pt>
                <c:pt idx="14399">
                  <c:v>15.087999999999999</c:v>
                </c:pt>
                <c:pt idx="14400">
                  <c:v>15.087999999999999</c:v>
                </c:pt>
                <c:pt idx="14401">
                  <c:v>15.087999999999999</c:v>
                </c:pt>
                <c:pt idx="14402">
                  <c:v>15.087999999999999</c:v>
                </c:pt>
                <c:pt idx="14403">
                  <c:v>15.087999999999999</c:v>
                </c:pt>
                <c:pt idx="14404">
                  <c:v>15.087999999999999</c:v>
                </c:pt>
                <c:pt idx="14405">
                  <c:v>15.087999999999999</c:v>
                </c:pt>
                <c:pt idx="14406">
                  <c:v>15.087999999999999</c:v>
                </c:pt>
                <c:pt idx="14407">
                  <c:v>15.087999999999999</c:v>
                </c:pt>
                <c:pt idx="14408">
                  <c:v>15.087999999999999</c:v>
                </c:pt>
                <c:pt idx="14409">
                  <c:v>15.087999999999999</c:v>
                </c:pt>
                <c:pt idx="14410">
                  <c:v>15.087999999999999</c:v>
                </c:pt>
                <c:pt idx="14411">
                  <c:v>15.087999999999999</c:v>
                </c:pt>
                <c:pt idx="14412">
                  <c:v>15.102</c:v>
                </c:pt>
                <c:pt idx="14413">
                  <c:v>15.116</c:v>
                </c:pt>
                <c:pt idx="14414">
                  <c:v>15.116</c:v>
                </c:pt>
                <c:pt idx="14415">
                  <c:v>15.116</c:v>
                </c:pt>
                <c:pt idx="14416">
                  <c:v>15.116</c:v>
                </c:pt>
                <c:pt idx="14417">
                  <c:v>15.116</c:v>
                </c:pt>
                <c:pt idx="14418">
                  <c:v>15.116</c:v>
                </c:pt>
                <c:pt idx="14419">
                  <c:v>15.116</c:v>
                </c:pt>
                <c:pt idx="14420">
                  <c:v>15.116</c:v>
                </c:pt>
                <c:pt idx="14421">
                  <c:v>15.116</c:v>
                </c:pt>
                <c:pt idx="14422">
                  <c:v>15.116</c:v>
                </c:pt>
                <c:pt idx="14423">
                  <c:v>15.116</c:v>
                </c:pt>
                <c:pt idx="14424">
                  <c:v>15.116</c:v>
                </c:pt>
                <c:pt idx="14425">
                  <c:v>15.116</c:v>
                </c:pt>
                <c:pt idx="14426">
                  <c:v>15.116</c:v>
                </c:pt>
                <c:pt idx="14427">
                  <c:v>15.116</c:v>
                </c:pt>
                <c:pt idx="14428">
                  <c:v>15.116</c:v>
                </c:pt>
                <c:pt idx="14429">
                  <c:v>15.116</c:v>
                </c:pt>
                <c:pt idx="14430">
                  <c:v>15.116</c:v>
                </c:pt>
                <c:pt idx="14431">
                  <c:v>15.116</c:v>
                </c:pt>
                <c:pt idx="14432">
                  <c:v>15.116</c:v>
                </c:pt>
                <c:pt idx="14433">
                  <c:v>15.116</c:v>
                </c:pt>
                <c:pt idx="14434">
                  <c:v>15.116</c:v>
                </c:pt>
                <c:pt idx="14435">
                  <c:v>15.116</c:v>
                </c:pt>
                <c:pt idx="14436">
                  <c:v>15.116</c:v>
                </c:pt>
                <c:pt idx="14437">
                  <c:v>15.116</c:v>
                </c:pt>
                <c:pt idx="14438">
                  <c:v>15.116</c:v>
                </c:pt>
                <c:pt idx="14439">
                  <c:v>15.116</c:v>
                </c:pt>
                <c:pt idx="14440">
                  <c:v>15.151999999999999</c:v>
                </c:pt>
                <c:pt idx="14441">
                  <c:v>15.151999999999999</c:v>
                </c:pt>
                <c:pt idx="14442">
                  <c:v>15.151999999999999</c:v>
                </c:pt>
                <c:pt idx="14443">
                  <c:v>15.151999999999999</c:v>
                </c:pt>
                <c:pt idx="14444">
                  <c:v>15.151999999999999</c:v>
                </c:pt>
                <c:pt idx="14445">
                  <c:v>15.151999999999999</c:v>
                </c:pt>
                <c:pt idx="14446">
                  <c:v>15.151999999999999</c:v>
                </c:pt>
                <c:pt idx="14447">
                  <c:v>15.151999999999999</c:v>
                </c:pt>
                <c:pt idx="14448">
                  <c:v>15.151999999999999</c:v>
                </c:pt>
                <c:pt idx="14449">
                  <c:v>15.151999999999999</c:v>
                </c:pt>
                <c:pt idx="14450">
                  <c:v>15.151999999999999</c:v>
                </c:pt>
                <c:pt idx="14451">
                  <c:v>15.151999999999999</c:v>
                </c:pt>
                <c:pt idx="14452">
                  <c:v>15.151999999999999</c:v>
                </c:pt>
                <c:pt idx="14453">
                  <c:v>15.151999999999999</c:v>
                </c:pt>
                <c:pt idx="14454">
                  <c:v>15.151999999999999</c:v>
                </c:pt>
                <c:pt idx="14455">
                  <c:v>15.151999999999999</c:v>
                </c:pt>
                <c:pt idx="14456">
                  <c:v>15.151999999999999</c:v>
                </c:pt>
                <c:pt idx="14457">
                  <c:v>15.151999999999999</c:v>
                </c:pt>
                <c:pt idx="14458">
                  <c:v>15.151999999999999</c:v>
                </c:pt>
                <c:pt idx="14459">
                  <c:v>15.151999999999999</c:v>
                </c:pt>
                <c:pt idx="14460">
                  <c:v>15.151999999999999</c:v>
                </c:pt>
                <c:pt idx="14461">
                  <c:v>15.151999999999999</c:v>
                </c:pt>
                <c:pt idx="14462">
                  <c:v>15.151999999999999</c:v>
                </c:pt>
                <c:pt idx="14463">
                  <c:v>15.151999999999999</c:v>
                </c:pt>
                <c:pt idx="14464">
                  <c:v>15.151999999999999</c:v>
                </c:pt>
                <c:pt idx="14465">
                  <c:v>15.151999999999999</c:v>
                </c:pt>
                <c:pt idx="14466">
                  <c:v>15.151999999999999</c:v>
                </c:pt>
                <c:pt idx="14467">
                  <c:v>15.151999999999999</c:v>
                </c:pt>
                <c:pt idx="14468">
                  <c:v>15.151999999999999</c:v>
                </c:pt>
                <c:pt idx="14469">
                  <c:v>15.151999999999999</c:v>
                </c:pt>
                <c:pt idx="14470">
                  <c:v>15.151999999999999</c:v>
                </c:pt>
                <c:pt idx="14471">
                  <c:v>15.151999999999999</c:v>
                </c:pt>
                <c:pt idx="14472">
                  <c:v>15.151999999999999</c:v>
                </c:pt>
                <c:pt idx="14473">
                  <c:v>15.151999999999999</c:v>
                </c:pt>
                <c:pt idx="14474">
                  <c:v>15.151999999999999</c:v>
                </c:pt>
                <c:pt idx="14475">
                  <c:v>15.151999999999999</c:v>
                </c:pt>
                <c:pt idx="14476">
                  <c:v>15.151999999999999</c:v>
                </c:pt>
                <c:pt idx="14477">
                  <c:v>15.151999999999999</c:v>
                </c:pt>
                <c:pt idx="14478">
                  <c:v>15.151999999999999</c:v>
                </c:pt>
                <c:pt idx="14479">
                  <c:v>15.19</c:v>
                </c:pt>
                <c:pt idx="14480">
                  <c:v>15.19</c:v>
                </c:pt>
                <c:pt idx="14481">
                  <c:v>15.19</c:v>
                </c:pt>
                <c:pt idx="14482">
                  <c:v>15.19</c:v>
                </c:pt>
                <c:pt idx="14483">
                  <c:v>15.19</c:v>
                </c:pt>
                <c:pt idx="14484">
                  <c:v>15.19</c:v>
                </c:pt>
                <c:pt idx="14485">
                  <c:v>15.19</c:v>
                </c:pt>
                <c:pt idx="14486">
                  <c:v>15.19</c:v>
                </c:pt>
                <c:pt idx="14487">
                  <c:v>15.19</c:v>
                </c:pt>
                <c:pt idx="14488">
                  <c:v>15.19</c:v>
                </c:pt>
                <c:pt idx="14489">
                  <c:v>15.19</c:v>
                </c:pt>
                <c:pt idx="14490">
                  <c:v>15.19</c:v>
                </c:pt>
                <c:pt idx="14491">
                  <c:v>15.19</c:v>
                </c:pt>
                <c:pt idx="14492">
                  <c:v>15.19</c:v>
                </c:pt>
                <c:pt idx="14493">
                  <c:v>15.19</c:v>
                </c:pt>
                <c:pt idx="14494">
                  <c:v>15.19</c:v>
                </c:pt>
                <c:pt idx="14495">
                  <c:v>15.19</c:v>
                </c:pt>
                <c:pt idx="14496">
                  <c:v>15.19</c:v>
                </c:pt>
                <c:pt idx="14497">
                  <c:v>15.19</c:v>
                </c:pt>
                <c:pt idx="14498">
                  <c:v>15.19</c:v>
                </c:pt>
                <c:pt idx="14499">
                  <c:v>15.19</c:v>
                </c:pt>
                <c:pt idx="14500">
                  <c:v>15.19</c:v>
                </c:pt>
                <c:pt idx="14501">
                  <c:v>15.19</c:v>
                </c:pt>
                <c:pt idx="14502">
                  <c:v>15.19</c:v>
                </c:pt>
                <c:pt idx="14503">
                  <c:v>15.19</c:v>
                </c:pt>
                <c:pt idx="14504">
                  <c:v>15.19</c:v>
                </c:pt>
                <c:pt idx="14505">
                  <c:v>15.19</c:v>
                </c:pt>
                <c:pt idx="14506">
                  <c:v>15.19</c:v>
                </c:pt>
                <c:pt idx="14507">
                  <c:v>15.19</c:v>
                </c:pt>
                <c:pt idx="14508">
                  <c:v>15.19</c:v>
                </c:pt>
                <c:pt idx="14509">
                  <c:v>15.19</c:v>
                </c:pt>
                <c:pt idx="14510">
                  <c:v>15.19</c:v>
                </c:pt>
                <c:pt idx="14511">
                  <c:v>15.19</c:v>
                </c:pt>
                <c:pt idx="14512">
                  <c:v>15.19</c:v>
                </c:pt>
                <c:pt idx="14513">
                  <c:v>15.19</c:v>
                </c:pt>
                <c:pt idx="14514">
                  <c:v>15.19</c:v>
                </c:pt>
                <c:pt idx="14515">
                  <c:v>15.19</c:v>
                </c:pt>
                <c:pt idx="14516">
                  <c:v>15.19</c:v>
                </c:pt>
                <c:pt idx="14517">
                  <c:v>15.19</c:v>
                </c:pt>
                <c:pt idx="14518">
                  <c:v>15.23</c:v>
                </c:pt>
                <c:pt idx="14519">
                  <c:v>15.23</c:v>
                </c:pt>
                <c:pt idx="14520">
                  <c:v>15.23</c:v>
                </c:pt>
                <c:pt idx="14521">
                  <c:v>15.23</c:v>
                </c:pt>
                <c:pt idx="14522">
                  <c:v>15.23</c:v>
                </c:pt>
                <c:pt idx="14523">
                  <c:v>15.23</c:v>
                </c:pt>
                <c:pt idx="14524">
                  <c:v>15.23</c:v>
                </c:pt>
                <c:pt idx="14525">
                  <c:v>15.23</c:v>
                </c:pt>
                <c:pt idx="14526">
                  <c:v>15.23</c:v>
                </c:pt>
                <c:pt idx="14527">
                  <c:v>15.23</c:v>
                </c:pt>
                <c:pt idx="14528">
                  <c:v>15.23</c:v>
                </c:pt>
                <c:pt idx="14529">
                  <c:v>15.23</c:v>
                </c:pt>
                <c:pt idx="14530">
                  <c:v>15.23</c:v>
                </c:pt>
                <c:pt idx="14531">
                  <c:v>15.23</c:v>
                </c:pt>
                <c:pt idx="14532">
                  <c:v>15.23</c:v>
                </c:pt>
                <c:pt idx="14533">
                  <c:v>15.23</c:v>
                </c:pt>
                <c:pt idx="14534">
                  <c:v>15.23</c:v>
                </c:pt>
                <c:pt idx="14535">
                  <c:v>15.23</c:v>
                </c:pt>
                <c:pt idx="14536">
                  <c:v>15.23</c:v>
                </c:pt>
                <c:pt idx="14537">
                  <c:v>15.23</c:v>
                </c:pt>
                <c:pt idx="14538">
                  <c:v>15.23</c:v>
                </c:pt>
                <c:pt idx="14539">
                  <c:v>15.23</c:v>
                </c:pt>
                <c:pt idx="14540">
                  <c:v>15.23</c:v>
                </c:pt>
                <c:pt idx="14541">
                  <c:v>15.23</c:v>
                </c:pt>
                <c:pt idx="14542">
                  <c:v>15.23</c:v>
                </c:pt>
                <c:pt idx="14543">
                  <c:v>15.23</c:v>
                </c:pt>
                <c:pt idx="14544">
                  <c:v>15.23</c:v>
                </c:pt>
                <c:pt idx="14545">
                  <c:v>15.23</c:v>
                </c:pt>
                <c:pt idx="14546">
                  <c:v>15.23</c:v>
                </c:pt>
                <c:pt idx="14547">
                  <c:v>15.23</c:v>
                </c:pt>
                <c:pt idx="14548">
                  <c:v>15.23</c:v>
                </c:pt>
                <c:pt idx="14549">
                  <c:v>15.23</c:v>
                </c:pt>
                <c:pt idx="14550">
                  <c:v>15.23</c:v>
                </c:pt>
                <c:pt idx="14551">
                  <c:v>15.23</c:v>
                </c:pt>
                <c:pt idx="14552">
                  <c:v>15.23</c:v>
                </c:pt>
                <c:pt idx="14553">
                  <c:v>15.23</c:v>
                </c:pt>
                <c:pt idx="14554">
                  <c:v>15.23</c:v>
                </c:pt>
                <c:pt idx="14555">
                  <c:v>15.23</c:v>
                </c:pt>
                <c:pt idx="14556">
                  <c:v>15.23</c:v>
                </c:pt>
                <c:pt idx="14557">
                  <c:v>15.23</c:v>
                </c:pt>
                <c:pt idx="14558">
                  <c:v>15.23</c:v>
                </c:pt>
                <c:pt idx="14559">
                  <c:v>15.266</c:v>
                </c:pt>
                <c:pt idx="14560">
                  <c:v>15.266</c:v>
                </c:pt>
                <c:pt idx="14561">
                  <c:v>15.266</c:v>
                </c:pt>
                <c:pt idx="14562">
                  <c:v>15.266</c:v>
                </c:pt>
                <c:pt idx="14563">
                  <c:v>15.266</c:v>
                </c:pt>
                <c:pt idx="14564">
                  <c:v>15.266</c:v>
                </c:pt>
                <c:pt idx="14565">
                  <c:v>15.266</c:v>
                </c:pt>
                <c:pt idx="14566">
                  <c:v>15.266</c:v>
                </c:pt>
                <c:pt idx="14567">
                  <c:v>15.266</c:v>
                </c:pt>
                <c:pt idx="14568">
                  <c:v>15.266</c:v>
                </c:pt>
                <c:pt idx="14569">
                  <c:v>15.266</c:v>
                </c:pt>
                <c:pt idx="14570">
                  <c:v>15.266</c:v>
                </c:pt>
                <c:pt idx="14571">
                  <c:v>15.266</c:v>
                </c:pt>
                <c:pt idx="14572">
                  <c:v>15.266</c:v>
                </c:pt>
                <c:pt idx="14573">
                  <c:v>15.266</c:v>
                </c:pt>
                <c:pt idx="14574">
                  <c:v>15.266</c:v>
                </c:pt>
                <c:pt idx="14575">
                  <c:v>15.266</c:v>
                </c:pt>
                <c:pt idx="14576">
                  <c:v>15.266</c:v>
                </c:pt>
                <c:pt idx="14577">
                  <c:v>15.266</c:v>
                </c:pt>
                <c:pt idx="14578">
                  <c:v>15.266</c:v>
                </c:pt>
                <c:pt idx="14579">
                  <c:v>15.266</c:v>
                </c:pt>
                <c:pt idx="14580">
                  <c:v>15.266</c:v>
                </c:pt>
                <c:pt idx="14581">
                  <c:v>15.266</c:v>
                </c:pt>
                <c:pt idx="14582">
                  <c:v>15.266</c:v>
                </c:pt>
                <c:pt idx="14583">
                  <c:v>15.266</c:v>
                </c:pt>
                <c:pt idx="14584">
                  <c:v>15.266</c:v>
                </c:pt>
                <c:pt idx="14585">
                  <c:v>15.266</c:v>
                </c:pt>
                <c:pt idx="14586">
                  <c:v>15.266</c:v>
                </c:pt>
                <c:pt idx="14587">
                  <c:v>15.266</c:v>
                </c:pt>
                <c:pt idx="14588">
                  <c:v>15.266</c:v>
                </c:pt>
                <c:pt idx="14589">
                  <c:v>15.266</c:v>
                </c:pt>
                <c:pt idx="14590">
                  <c:v>15.266</c:v>
                </c:pt>
                <c:pt idx="14591">
                  <c:v>15.266</c:v>
                </c:pt>
                <c:pt idx="14592">
                  <c:v>15.266</c:v>
                </c:pt>
                <c:pt idx="14593">
                  <c:v>15.266</c:v>
                </c:pt>
                <c:pt idx="14594">
                  <c:v>15.266</c:v>
                </c:pt>
                <c:pt idx="14595">
                  <c:v>15.266</c:v>
                </c:pt>
                <c:pt idx="14596">
                  <c:v>15.266</c:v>
                </c:pt>
                <c:pt idx="14597">
                  <c:v>15.3</c:v>
                </c:pt>
                <c:pt idx="14598">
                  <c:v>15.3</c:v>
                </c:pt>
                <c:pt idx="14599">
                  <c:v>15.3</c:v>
                </c:pt>
                <c:pt idx="14600">
                  <c:v>15.3</c:v>
                </c:pt>
                <c:pt idx="14601">
                  <c:v>15.3</c:v>
                </c:pt>
                <c:pt idx="14602">
                  <c:v>15.3</c:v>
                </c:pt>
                <c:pt idx="14603">
                  <c:v>15.3</c:v>
                </c:pt>
                <c:pt idx="14604">
                  <c:v>15.3</c:v>
                </c:pt>
                <c:pt idx="14605">
                  <c:v>15.3</c:v>
                </c:pt>
                <c:pt idx="14606">
                  <c:v>15.3</c:v>
                </c:pt>
                <c:pt idx="14607">
                  <c:v>15.3</c:v>
                </c:pt>
                <c:pt idx="14608">
                  <c:v>15.3</c:v>
                </c:pt>
                <c:pt idx="14609">
                  <c:v>15.3</c:v>
                </c:pt>
                <c:pt idx="14610">
                  <c:v>15.3</c:v>
                </c:pt>
                <c:pt idx="14611">
                  <c:v>15.3</c:v>
                </c:pt>
                <c:pt idx="14612">
                  <c:v>15.3</c:v>
                </c:pt>
                <c:pt idx="14613">
                  <c:v>15.3</c:v>
                </c:pt>
                <c:pt idx="14614">
                  <c:v>15.3</c:v>
                </c:pt>
                <c:pt idx="14615">
                  <c:v>15.3</c:v>
                </c:pt>
                <c:pt idx="14616">
                  <c:v>15.3</c:v>
                </c:pt>
                <c:pt idx="14617">
                  <c:v>15.3</c:v>
                </c:pt>
                <c:pt idx="14618">
                  <c:v>15.3</c:v>
                </c:pt>
                <c:pt idx="14619">
                  <c:v>15.3</c:v>
                </c:pt>
                <c:pt idx="14620">
                  <c:v>15.3</c:v>
                </c:pt>
                <c:pt idx="14621">
                  <c:v>15.3</c:v>
                </c:pt>
                <c:pt idx="14622">
                  <c:v>15.3</c:v>
                </c:pt>
                <c:pt idx="14623">
                  <c:v>15.3</c:v>
                </c:pt>
                <c:pt idx="14624">
                  <c:v>15.3</c:v>
                </c:pt>
                <c:pt idx="14625">
                  <c:v>15.3</c:v>
                </c:pt>
                <c:pt idx="14626">
                  <c:v>15.3</c:v>
                </c:pt>
                <c:pt idx="14627">
                  <c:v>15.3</c:v>
                </c:pt>
                <c:pt idx="14628">
                  <c:v>15.3</c:v>
                </c:pt>
                <c:pt idx="14629">
                  <c:v>15.3</c:v>
                </c:pt>
                <c:pt idx="14630">
                  <c:v>15.3</c:v>
                </c:pt>
                <c:pt idx="14631">
                  <c:v>15.3</c:v>
                </c:pt>
                <c:pt idx="14632">
                  <c:v>15.3</c:v>
                </c:pt>
                <c:pt idx="14633">
                  <c:v>15.334</c:v>
                </c:pt>
                <c:pt idx="14634">
                  <c:v>15.336</c:v>
                </c:pt>
                <c:pt idx="14635">
                  <c:v>15.336</c:v>
                </c:pt>
                <c:pt idx="14636">
                  <c:v>15.336</c:v>
                </c:pt>
                <c:pt idx="14637">
                  <c:v>15.336</c:v>
                </c:pt>
                <c:pt idx="14638">
                  <c:v>15.336</c:v>
                </c:pt>
                <c:pt idx="14639">
                  <c:v>15.336</c:v>
                </c:pt>
                <c:pt idx="14640">
                  <c:v>15.336</c:v>
                </c:pt>
                <c:pt idx="14641">
                  <c:v>15.336</c:v>
                </c:pt>
                <c:pt idx="14642">
                  <c:v>15.336</c:v>
                </c:pt>
                <c:pt idx="14643">
                  <c:v>15.336</c:v>
                </c:pt>
                <c:pt idx="14644">
                  <c:v>15.336</c:v>
                </c:pt>
                <c:pt idx="14645">
                  <c:v>15.336</c:v>
                </c:pt>
                <c:pt idx="14646">
                  <c:v>15.336</c:v>
                </c:pt>
                <c:pt idx="14647">
                  <c:v>15.336</c:v>
                </c:pt>
                <c:pt idx="14648">
                  <c:v>15.336</c:v>
                </c:pt>
                <c:pt idx="14649">
                  <c:v>15.336</c:v>
                </c:pt>
                <c:pt idx="14650">
                  <c:v>15.336</c:v>
                </c:pt>
                <c:pt idx="14651">
                  <c:v>15.336</c:v>
                </c:pt>
                <c:pt idx="14652">
                  <c:v>15.336</c:v>
                </c:pt>
                <c:pt idx="14653">
                  <c:v>15.336</c:v>
                </c:pt>
                <c:pt idx="14654">
                  <c:v>15.336</c:v>
                </c:pt>
                <c:pt idx="14655">
                  <c:v>15.336</c:v>
                </c:pt>
                <c:pt idx="14656">
                  <c:v>15.336</c:v>
                </c:pt>
                <c:pt idx="14657">
                  <c:v>15.336</c:v>
                </c:pt>
                <c:pt idx="14658">
                  <c:v>15.336</c:v>
                </c:pt>
                <c:pt idx="14659">
                  <c:v>15.336</c:v>
                </c:pt>
                <c:pt idx="14660">
                  <c:v>15.336</c:v>
                </c:pt>
                <c:pt idx="14661">
                  <c:v>15.336</c:v>
                </c:pt>
                <c:pt idx="14662">
                  <c:v>15.336</c:v>
                </c:pt>
                <c:pt idx="14663">
                  <c:v>15.336</c:v>
                </c:pt>
                <c:pt idx="14664">
                  <c:v>15.336</c:v>
                </c:pt>
                <c:pt idx="14665">
                  <c:v>15.336</c:v>
                </c:pt>
                <c:pt idx="14666">
                  <c:v>15.336</c:v>
                </c:pt>
                <c:pt idx="14667">
                  <c:v>15.336</c:v>
                </c:pt>
                <c:pt idx="14668">
                  <c:v>15.336</c:v>
                </c:pt>
                <c:pt idx="14669">
                  <c:v>15.336</c:v>
                </c:pt>
                <c:pt idx="14670">
                  <c:v>15.336</c:v>
                </c:pt>
                <c:pt idx="14671">
                  <c:v>15.336</c:v>
                </c:pt>
                <c:pt idx="14672">
                  <c:v>15.375999999999999</c:v>
                </c:pt>
                <c:pt idx="14673">
                  <c:v>15.375999999999999</c:v>
                </c:pt>
                <c:pt idx="14674">
                  <c:v>15.375999999999999</c:v>
                </c:pt>
                <c:pt idx="14675">
                  <c:v>15.375999999999999</c:v>
                </c:pt>
                <c:pt idx="14676">
                  <c:v>15.375999999999999</c:v>
                </c:pt>
                <c:pt idx="14677">
                  <c:v>15.375999999999999</c:v>
                </c:pt>
                <c:pt idx="14678">
                  <c:v>15.375999999999999</c:v>
                </c:pt>
                <c:pt idx="14679">
                  <c:v>15.375999999999999</c:v>
                </c:pt>
                <c:pt idx="14680">
                  <c:v>15.375999999999999</c:v>
                </c:pt>
                <c:pt idx="14681">
                  <c:v>15.375999999999999</c:v>
                </c:pt>
                <c:pt idx="14682">
                  <c:v>15.375999999999999</c:v>
                </c:pt>
                <c:pt idx="14683">
                  <c:v>15.375999999999999</c:v>
                </c:pt>
                <c:pt idx="14684">
                  <c:v>15.375999999999999</c:v>
                </c:pt>
                <c:pt idx="14685">
                  <c:v>15.375999999999999</c:v>
                </c:pt>
                <c:pt idx="14686">
                  <c:v>15.375999999999999</c:v>
                </c:pt>
                <c:pt idx="14687">
                  <c:v>15.375999999999999</c:v>
                </c:pt>
                <c:pt idx="14688">
                  <c:v>15.375999999999999</c:v>
                </c:pt>
                <c:pt idx="14689">
                  <c:v>15.375999999999999</c:v>
                </c:pt>
                <c:pt idx="14690">
                  <c:v>15.375999999999999</c:v>
                </c:pt>
                <c:pt idx="14691">
                  <c:v>15.375999999999999</c:v>
                </c:pt>
                <c:pt idx="14692">
                  <c:v>15.375999999999999</c:v>
                </c:pt>
                <c:pt idx="14693">
                  <c:v>15.375999999999999</c:v>
                </c:pt>
                <c:pt idx="14694">
                  <c:v>15.375999999999999</c:v>
                </c:pt>
                <c:pt idx="14695">
                  <c:v>15.375999999999999</c:v>
                </c:pt>
                <c:pt idx="14696">
                  <c:v>15.375999999999999</c:v>
                </c:pt>
                <c:pt idx="14697">
                  <c:v>15.375999999999999</c:v>
                </c:pt>
                <c:pt idx="14698">
                  <c:v>15.375999999999999</c:v>
                </c:pt>
                <c:pt idx="14699">
                  <c:v>15.375999999999999</c:v>
                </c:pt>
                <c:pt idx="14700">
                  <c:v>15.375999999999999</c:v>
                </c:pt>
                <c:pt idx="14701">
                  <c:v>15.375999999999999</c:v>
                </c:pt>
                <c:pt idx="14702">
                  <c:v>15.375999999999999</c:v>
                </c:pt>
                <c:pt idx="14703">
                  <c:v>15.375999999999999</c:v>
                </c:pt>
                <c:pt idx="14704">
                  <c:v>15.375999999999999</c:v>
                </c:pt>
                <c:pt idx="14705">
                  <c:v>15.375999999999999</c:v>
                </c:pt>
                <c:pt idx="14706">
                  <c:v>15.375999999999999</c:v>
                </c:pt>
                <c:pt idx="14707">
                  <c:v>15.375999999999999</c:v>
                </c:pt>
                <c:pt idx="14708">
                  <c:v>15.375999999999999</c:v>
                </c:pt>
                <c:pt idx="14709">
                  <c:v>15.375999999999999</c:v>
                </c:pt>
                <c:pt idx="14710">
                  <c:v>15.375999999999999</c:v>
                </c:pt>
                <c:pt idx="14711">
                  <c:v>15.375999999999999</c:v>
                </c:pt>
                <c:pt idx="14712">
                  <c:v>15.375999999999999</c:v>
                </c:pt>
                <c:pt idx="14713">
                  <c:v>15.375999999999999</c:v>
                </c:pt>
                <c:pt idx="14714">
                  <c:v>15.407999999999999</c:v>
                </c:pt>
                <c:pt idx="14715">
                  <c:v>15.407999999999999</c:v>
                </c:pt>
                <c:pt idx="14716">
                  <c:v>15.407999999999999</c:v>
                </c:pt>
                <c:pt idx="14717">
                  <c:v>15.407999999999999</c:v>
                </c:pt>
                <c:pt idx="14718">
                  <c:v>15.407999999999999</c:v>
                </c:pt>
                <c:pt idx="14719">
                  <c:v>15.407999999999999</c:v>
                </c:pt>
                <c:pt idx="14720">
                  <c:v>15.407999999999999</c:v>
                </c:pt>
                <c:pt idx="14721">
                  <c:v>15.407999999999999</c:v>
                </c:pt>
                <c:pt idx="14722">
                  <c:v>15.407999999999999</c:v>
                </c:pt>
                <c:pt idx="14723">
                  <c:v>15.407999999999999</c:v>
                </c:pt>
                <c:pt idx="14724">
                  <c:v>15.407999999999999</c:v>
                </c:pt>
                <c:pt idx="14725">
                  <c:v>15.407999999999999</c:v>
                </c:pt>
                <c:pt idx="14726">
                  <c:v>15.407999999999999</c:v>
                </c:pt>
                <c:pt idx="14727">
                  <c:v>15.407999999999999</c:v>
                </c:pt>
                <c:pt idx="14728">
                  <c:v>15.407999999999999</c:v>
                </c:pt>
                <c:pt idx="14729">
                  <c:v>15.407999999999999</c:v>
                </c:pt>
                <c:pt idx="14730">
                  <c:v>15.407999999999999</c:v>
                </c:pt>
                <c:pt idx="14731">
                  <c:v>15.407999999999999</c:v>
                </c:pt>
                <c:pt idx="14732">
                  <c:v>15.407999999999999</c:v>
                </c:pt>
                <c:pt idx="14733">
                  <c:v>15.407999999999999</c:v>
                </c:pt>
                <c:pt idx="14734">
                  <c:v>15.407999999999999</c:v>
                </c:pt>
                <c:pt idx="14735">
                  <c:v>15.407999999999999</c:v>
                </c:pt>
                <c:pt idx="14736">
                  <c:v>15.407999999999999</c:v>
                </c:pt>
                <c:pt idx="14737">
                  <c:v>15.407999999999999</c:v>
                </c:pt>
                <c:pt idx="14738">
                  <c:v>15.407999999999999</c:v>
                </c:pt>
                <c:pt idx="14739">
                  <c:v>15.407999999999999</c:v>
                </c:pt>
                <c:pt idx="14740">
                  <c:v>15.407999999999999</c:v>
                </c:pt>
                <c:pt idx="14741">
                  <c:v>15.407999999999999</c:v>
                </c:pt>
                <c:pt idx="14742">
                  <c:v>15.407999999999999</c:v>
                </c:pt>
                <c:pt idx="14743">
                  <c:v>15.407999999999999</c:v>
                </c:pt>
                <c:pt idx="14744">
                  <c:v>15.407999999999999</c:v>
                </c:pt>
                <c:pt idx="14745">
                  <c:v>15.407999999999999</c:v>
                </c:pt>
                <c:pt idx="14746">
                  <c:v>15.407999999999999</c:v>
                </c:pt>
                <c:pt idx="14747">
                  <c:v>15.432</c:v>
                </c:pt>
                <c:pt idx="14748">
                  <c:v>15.438000000000001</c:v>
                </c:pt>
                <c:pt idx="14749">
                  <c:v>15.438000000000001</c:v>
                </c:pt>
                <c:pt idx="14750">
                  <c:v>15.438000000000001</c:v>
                </c:pt>
                <c:pt idx="14751">
                  <c:v>15.438000000000001</c:v>
                </c:pt>
                <c:pt idx="14752">
                  <c:v>15.438000000000001</c:v>
                </c:pt>
                <c:pt idx="14753">
                  <c:v>15.438000000000001</c:v>
                </c:pt>
                <c:pt idx="14754">
                  <c:v>15.438000000000001</c:v>
                </c:pt>
                <c:pt idx="14755">
                  <c:v>15.438000000000001</c:v>
                </c:pt>
                <c:pt idx="14756">
                  <c:v>15.438000000000001</c:v>
                </c:pt>
                <c:pt idx="14757">
                  <c:v>15.438000000000001</c:v>
                </c:pt>
                <c:pt idx="14758">
                  <c:v>15.438000000000001</c:v>
                </c:pt>
                <c:pt idx="14759">
                  <c:v>15.438000000000001</c:v>
                </c:pt>
                <c:pt idx="14760">
                  <c:v>15.438000000000001</c:v>
                </c:pt>
                <c:pt idx="14761">
                  <c:v>15.438000000000001</c:v>
                </c:pt>
                <c:pt idx="14762">
                  <c:v>15.438000000000001</c:v>
                </c:pt>
                <c:pt idx="14763">
                  <c:v>15.438000000000001</c:v>
                </c:pt>
                <c:pt idx="14764">
                  <c:v>15.438000000000001</c:v>
                </c:pt>
                <c:pt idx="14765">
                  <c:v>15.438000000000001</c:v>
                </c:pt>
                <c:pt idx="14766">
                  <c:v>15.438000000000001</c:v>
                </c:pt>
                <c:pt idx="14767">
                  <c:v>15.438000000000001</c:v>
                </c:pt>
                <c:pt idx="14768">
                  <c:v>15.438000000000001</c:v>
                </c:pt>
                <c:pt idx="14769">
                  <c:v>15.438000000000001</c:v>
                </c:pt>
                <c:pt idx="14770">
                  <c:v>15.438000000000001</c:v>
                </c:pt>
                <c:pt idx="14771">
                  <c:v>15.438000000000001</c:v>
                </c:pt>
                <c:pt idx="14772">
                  <c:v>15.438000000000001</c:v>
                </c:pt>
                <c:pt idx="14773">
                  <c:v>15.438000000000001</c:v>
                </c:pt>
                <c:pt idx="14774">
                  <c:v>15.438000000000001</c:v>
                </c:pt>
                <c:pt idx="14775">
                  <c:v>15.438000000000001</c:v>
                </c:pt>
                <c:pt idx="14776">
                  <c:v>15.438000000000001</c:v>
                </c:pt>
                <c:pt idx="14777">
                  <c:v>15.438000000000001</c:v>
                </c:pt>
                <c:pt idx="14778">
                  <c:v>15.438000000000001</c:v>
                </c:pt>
                <c:pt idx="14779">
                  <c:v>15.476000000000001</c:v>
                </c:pt>
                <c:pt idx="14780">
                  <c:v>15.476000000000001</c:v>
                </c:pt>
                <c:pt idx="14781">
                  <c:v>15.476000000000001</c:v>
                </c:pt>
                <c:pt idx="14782">
                  <c:v>15.476000000000001</c:v>
                </c:pt>
                <c:pt idx="14783">
                  <c:v>15.476000000000001</c:v>
                </c:pt>
                <c:pt idx="14784">
                  <c:v>15.476000000000001</c:v>
                </c:pt>
                <c:pt idx="14785">
                  <c:v>15.476000000000001</c:v>
                </c:pt>
                <c:pt idx="14786">
                  <c:v>15.476000000000001</c:v>
                </c:pt>
                <c:pt idx="14787">
                  <c:v>15.476000000000001</c:v>
                </c:pt>
                <c:pt idx="14788">
                  <c:v>15.476000000000001</c:v>
                </c:pt>
                <c:pt idx="14789">
                  <c:v>15.476000000000001</c:v>
                </c:pt>
                <c:pt idx="14790">
                  <c:v>15.476000000000001</c:v>
                </c:pt>
                <c:pt idx="14791">
                  <c:v>15.476000000000001</c:v>
                </c:pt>
                <c:pt idx="14792">
                  <c:v>15.476000000000001</c:v>
                </c:pt>
                <c:pt idx="14793">
                  <c:v>15.476000000000001</c:v>
                </c:pt>
                <c:pt idx="14794">
                  <c:v>15.476000000000001</c:v>
                </c:pt>
                <c:pt idx="14795">
                  <c:v>15.476000000000001</c:v>
                </c:pt>
                <c:pt idx="14796">
                  <c:v>15.476000000000001</c:v>
                </c:pt>
                <c:pt idx="14797">
                  <c:v>15.476000000000001</c:v>
                </c:pt>
                <c:pt idx="14798">
                  <c:v>15.476000000000001</c:v>
                </c:pt>
                <c:pt idx="14799">
                  <c:v>15.476000000000001</c:v>
                </c:pt>
                <c:pt idx="14800">
                  <c:v>15.476000000000001</c:v>
                </c:pt>
                <c:pt idx="14801">
                  <c:v>15.476000000000001</c:v>
                </c:pt>
                <c:pt idx="14802">
                  <c:v>15.476000000000001</c:v>
                </c:pt>
                <c:pt idx="14803">
                  <c:v>15.476000000000001</c:v>
                </c:pt>
                <c:pt idx="14804">
                  <c:v>15.476000000000001</c:v>
                </c:pt>
                <c:pt idx="14805">
                  <c:v>15.476000000000001</c:v>
                </c:pt>
                <c:pt idx="14806">
                  <c:v>15.476000000000001</c:v>
                </c:pt>
                <c:pt idx="14807">
                  <c:v>15.476000000000001</c:v>
                </c:pt>
                <c:pt idx="14808">
                  <c:v>15.476000000000001</c:v>
                </c:pt>
                <c:pt idx="14809">
                  <c:v>15.476000000000001</c:v>
                </c:pt>
                <c:pt idx="14810">
                  <c:v>15.476000000000001</c:v>
                </c:pt>
                <c:pt idx="14811">
                  <c:v>15.476000000000001</c:v>
                </c:pt>
                <c:pt idx="14812">
                  <c:v>15.476000000000001</c:v>
                </c:pt>
                <c:pt idx="14813">
                  <c:v>15.476000000000001</c:v>
                </c:pt>
                <c:pt idx="14814">
                  <c:v>15.476000000000001</c:v>
                </c:pt>
                <c:pt idx="14815">
                  <c:v>15.476000000000001</c:v>
                </c:pt>
                <c:pt idx="14816">
                  <c:v>15.476000000000001</c:v>
                </c:pt>
                <c:pt idx="14817">
                  <c:v>15.476000000000001</c:v>
                </c:pt>
                <c:pt idx="14818">
                  <c:v>15.481999999999999</c:v>
                </c:pt>
                <c:pt idx="14819">
                  <c:v>15.507999999999999</c:v>
                </c:pt>
                <c:pt idx="14820">
                  <c:v>15.507999999999999</c:v>
                </c:pt>
                <c:pt idx="14821">
                  <c:v>15.507999999999999</c:v>
                </c:pt>
                <c:pt idx="14822">
                  <c:v>15.507999999999999</c:v>
                </c:pt>
                <c:pt idx="14823">
                  <c:v>15.507999999999999</c:v>
                </c:pt>
                <c:pt idx="14824">
                  <c:v>15.507999999999999</c:v>
                </c:pt>
                <c:pt idx="14825">
                  <c:v>15.507999999999999</c:v>
                </c:pt>
                <c:pt idx="14826">
                  <c:v>15.507999999999999</c:v>
                </c:pt>
                <c:pt idx="14827">
                  <c:v>15.507999999999999</c:v>
                </c:pt>
                <c:pt idx="14828">
                  <c:v>15.507999999999999</c:v>
                </c:pt>
                <c:pt idx="14829">
                  <c:v>15.507999999999999</c:v>
                </c:pt>
                <c:pt idx="14830">
                  <c:v>15.507999999999999</c:v>
                </c:pt>
                <c:pt idx="14831">
                  <c:v>15.507999999999999</c:v>
                </c:pt>
                <c:pt idx="14832">
                  <c:v>15.507999999999999</c:v>
                </c:pt>
                <c:pt idx="14833">
                  <c:v>15.507999999999999</c:v>
                </c:pt>
                <c:pt idx="14834">
                  <c:v>15.507999999999999</c:v>
                </c:pt>
                <c:pt idx="14835">
                  <c:v>15.507999999999999</c:v>
                </c:pt>
                <c:pt idx="14836">
                  <c:v>15.507999999999999</c:v>
                </c:pt>
                <c:pt idx="14837">
                  <c:v>15.507999999999999</c:v>
                </c:pt>
                <c:pt idx="14838">
                  <c:v>15.507999999999999</c:v>
                </c:pt>
                <c:pt idx="14839">
                  <c:v>15.507999999999999</c:v>
                </c:pt>
                <c:pt idx="14840">
                  <c:v>15.507999999999999</c:v>
                </c:pt>
                <c:pt idx="14841">
                  <c:v>15.507999999999999</c:v>
                </c:pt>
                <c:pt idx="14842">
                  <c:v>15.507999999999999</c:v>
                </c:pt>
                <c:pt idx="14843">
                  <c:v>15.507999999999999</c:v>
                </c:pt>
                <c:pt idx="14844">
                  <c:v>15.507999999999999</c:v>
                </c:pt>
                <c:pt idx="14845">
                  <c:v>15.507999999999999</c:v>
                </c:pt>
                <c:pt idx="14846">
                  <c:v>15.507999999999999</c:v>
                </c:pt>
                <c:pt idx="14847">
                  <c:v>15.507999999999999</c:v>
                </c:pt>
                <c:pt idx="14848">
                  <c:v>15.507999999999999</c:v>
                </c:pt>
                <c:pt idx="14849">
                  <c:v>15.507999999999999</c:v>
                </c:pt>
                <c:pt idx="14850">
                  <c:v>15.507999999999999</c:v>
                </c:pt>
                <c:pt idx="14851">
                  <c:v>15.507999999999999</c:v>
                </c:pt>
                <c:pt idx="14852">
                  <c:v>15.544</c:v>
                </c:pt>
                <c:pt idx="14853">
                  <c:v>15.544</c:v>
                </c:pt>
                <c:pt idx="14854">
                  <c:v>15.544</c:v>
                </c:pt>
                <c:pt idx="14855">
                  <c:v>15.544</c:v>
                </c:pt>
                <c:pt idx="14856">
                  <c:v>15.544</c:v>
                </c:pt>
                <c:pt idx="14857">
                  <c:v>15.544</c:v>
                </c:pt>
                <c:pt idx="14858">
                  <c:v>15.544</c:v>
                </c:pt>
                <c:pt idx="14859">
                  <c:v>15.544</c:v>
                </c:pt>
                <c:pt idx="14860">
                  <c:v>15.544</c:v>
                </c:pt>
                <c:pt idx="14861">
                  <c:v>15.544</c:v>
                </c:pt>
                <c:pt idx="14862">
                  <c:v>15.544</c:v>
                </c:pt>
                <c:pt idx="14863">
                  <c:v>15.544</c:v>
                </c:pt>
                <c:pt idx="14864">
                  <c:v>15.544</c:v>
                </c:pt>
                <c:pt idx="14865">
                  <c:v>15.544</c:v>
                </c:pt>
                <c:pt idx="14866">
                  <c:v>15.544</c:v>
                </c:pt>
                <c:pt idx="14867">
                  <c:v>15.544</c:v>
                </c:pt>
                <c:pt idx="14868">
                  <c:v>15.544</c:v>
                </c:pt>
                <c:pt idx="14869">
                  <c:v>15.544</c:v>
                </c:pt>
                <c:pt idx="14870">
                  <c:v>15.544</c:v>
                </c:pt>
                <c:pt idx="14871">
                  <c:v>15.544</c:v>
                </c:pt>
                <c:pt idx="14872">
                  <c:v>15.544</c:v>
                </c:pt>
                <c:pt idx="14873">
                  <c:v>15.544</c:v>
                </c:pt>
                <c:pt idx="14874">
                  <c:v>15.544</c:v>
                </c:pt>
                <c:pt idx="14875">
                  <c:v>15.544</c:v>
                </c:pt>
                <c:pt idx="14876">
                  <c:v>15.544</c:v>
                </c:pt>
                <c:pt idx="14877">
                  <c:v>15.544</c:v>
                </c:pt>
                <c:pt idx="14878">
                  <c:v>15.544</c:v>
                </c:pt>
                <c:pt idx="14879">
                  <c:v>15.544</c:v>
                </c:pt>
                <c:pt idx="14880">
                  <c:v>15.544</c:v>
                </c:pt>
                <c:pt idx="14881">
                  <c:v>15.544</c:v>
                </c:pt>
                <c:pt idx="14882">
                  <c:v>15.544</c:v>
                </c:pt>
                <c:pt idx="14883">
                  <c:v>15.544</c:v>
                </c:pt>
                <c:pt idx="14884">
                  <c:v>15.544</c:v>
                </c:pt>
                <c:pt idx="14885">
                  <c:v>15.544</c:v>
                </c:pt>
                <c:pt idx="14886">
                  <c:v>15.544</c:v>
                </c:pt>
                <c:pt idx="14887">
                  <c:v>15.544</c:v>
                </c:pt>
                <c:pt idx="14888">
                  <c:v>15.544</c:v>
                </c:pt>
                <c:pt idx="14889">
                  <c:v>15.552</c:v>
                </c:pt>
                <c:pt idx="14890">
                  <c:v>15.571999999999999</c:v>
                </c:pt>
                <c:pt idx="14891">
                  <c:v>15.571999999999999</c:v>
                </c:pt>
                <c:pt idx="14892">
                  <c:v>15.571999999999999</c:v>
                </c:pt>
                <c:pt idx="14893">
                  <c:v>15.571999999999999</c:v>
                </c:pt>
                <c:pt idx="14894">
                  <c:v>15.571999999999999</c:v>
                </c:pt>
                <c:pt idx="14895">
                  <c:v>15.571999999999999</c:v>
                </c:pt>
                <c:pt idx="14896">
                  <c:v>15.571999999999999</c:v>
                </c:pt>
                <c:pt idx="14897">
                  <c:v>15.571999999999999</c:v>
                </c:pt>
                <c:pt idx="14898">
                  <c:v>15.571999999999999</c:v>
                </c:pt>
                <c:pt idx="14899">
                  <c:v>15.571999999999999</c:v>
                </c:pt>
                <c:pt idx="14900">
                  <c:v>15.571999999999999</c:v>
                </c:pt>
                <c:pt idx="14901">
                  <c:v>15.571999999999999</c:v>
                </c:pt>
                <c:pt idx="14902">
                  <c:v>15.571999999999999</c:v>
                </c:pt>
                <c:pt idx="14903">
                  <c:v>15.571999999999999</c:v>
                </c:pt>
                <c:pt idx="14904">
                  <c:v>15.571999999999999</c:v>
                </c:pt>
                <c:pt idx="14905">
                  <c:v>15.571999999999999</c:v>
                </c:pt>
                <c:pt idx="14906">
                  <c:v>15.571999999999999</c:v>
                </c:pt>
                <c:pt idx="14907">
                  <c:v>15.571999999999999</c:v>
                </c:pt>
                <c:pt idx="14908">
                  <c:v>15.571999999999999</c:v>
                </c:pt>
                <c:pt idx="14909">
                  <c:v>15.571999999999999</c:v>
                </c:pt>
                <c:pt idx="14910">
                  <c:v>15.571999999999999</c:v>
                </c:pt>
                <c:pt idx="14911">
                  <c:v>15.571999999999999</c:v>
                </c:pt>
                <c:pt idx="14912">
                  <c:v>15.571999999999999</c:v>
                </c:pt>
                <c:pt idx="14913">
                  <c:v>15.571999999999999</c:v>
                </c:pt>
                <c:pt idx="14914">
                  <c:v>15.571999999999999</c:v>
                </c:pt>
                <c:pt idx="14915">
                  <c:v>15.571999999999999</c:v>
                </c:pt>
                <c:pt idx="14916">
                  <c:v>15.571999999999999</c:v>
                </c:pt>
                <c:pt idx="14917">
                  <c:v>15.571999999999999</c:v>
                </c:pt>
                <c:pt idx="14918">
                  <c:v>15.592000000000001</c:v>
                </c:pt>
                <c:pt idx="14919">
                  <c:v>15.603999999999999</c:v>
                </c:pt>
                <c:pt idx="14920">
                  <c:v>15.603999999999999</c:v>
                </c:pt>
                <c:pt idx="14921">
                  <c:v>15.603999999999999</c:v>
                </c:pt>
                <c:pt idx="14922">
                  <c:v>15.603999999999999</c:v>
                </c:pt>
                <c:pt idx="14923">
                  <c:v>15.603999999999999</c:v>
                </c:pt>
                <c:pt idx="14924">
                  <c:v>15.603999999999999</c:v>
                </c:pt>
                <c:pt idx="14925">
                  <c:v>15.603999999999999</c:v>
                </c:pt>
                <c:pt idx="14926">
                  <c:v>15.603999999999999</c:v>
                </c:pt>
                <c:pt idx="14927">
                  <c:v>15.603999999999999</c:v>
                </c:pt>
                <c:pt idx="14928">
                  <c:v>15.603999999999999</c:v>
                </c:pt>
                <c:pt idx="14929">
                  <c:v>15.603999999999999</c:v>
                </c:pt>
                <c:pt idx="14930">
                  <c:v>15.603999999999999</c:v>
                </c:pt>
                <c:pt idx="14931">
                  <c:v>15.603999999999999</c:v>
                </c:pt>
                <c:pt idx="14932">
                  <c:v>15.603999999999999</c:v>
                </c:pt>
                <c:pt idx="14933">
                  <c:v>15.603999999999999</c:v>
                </c:pt>
                <c:pt idx="14934">
                  <c:v>15.603999999999999</c:v>
                </c:pt>
                <c:pt idx="14935">
                  <c:v>15.603999999999999</c:v>
                </c:pt>
                <c:pt idx="14936">
                  <c:v>15.603999999999999</c:v>
                </c:pt>
                <c:pt idx="14937">
                  <c:v>15.603999999999999</c:v>
                </c:pt>
                <c:pt idx="14938">
                  <c:v>15.603999999999999</c:v>
                </c:pt>
                <c:pt idx="14939">
                  <c:v>15.603999999999999</c:v>
                </c:pt>
                <c:pt idx="14940">
                  <c:v>15.603999999999999</c:v>
                </c:pt>
                <c:pt idx="14941">
                  <c:v>15.603999999999999</c:v>
                </c:pt>
                <c:pt idx="14942">
                  <c:v>15.603999999999999</c:v>
                </c:pt>
                <c:pt idx="14943">
                  <c:v>15.603999999999999</c:v>
                </c:pt>
                <c:pt idx="14944">
                  <c:v>15.603999999999999</c:v>
                </c:pt>
                <c:pt idx="14945">
                  <c:v>15.603999999999999</c:v>
                </c:pt>
                <c:pt idx="14946">
                  <c:v>15.603999999999999</c:v>
                </c:pt>
                <c:pt idx="14947">
                  <c:v>15.603999999999999</c:v>
                </c:pt>
                <c:pt idx="14948">
                  <c:v>15.603999999999999</c:v>
                </c:pt>
                <c:pt idx="14949">
                  <c:v>15.603999999999999</c:v>
                </c:pt>
                <c:pt idx="14950">
                  <c:v>15.603999999999999</c:v>
                </c:pt>
                <c:pt idx="14951">
                  <c:v>15.648</c:v>
                </c:pt>
                <c:pt idx="14952">
                  <c:v>15.648</c:v>
                </c:pt>
                <c:pt idx="14953">
                  <c:v>15.648</c:v>
                </c:pt>
                <c:pt idx="14954">
                  <c:v>15.648</c:v>
                </c:pt>
                <c:pt idx="14955">
                  <c:v>15.648</c:v>
                </c:pt>
                <c:pt idx="14956">
                  <c:v>15.648</c:v>
                </c:pt>
                <c:pt idx="14957">
                  <c:v>15.648</c:v>
                </c:pt>
                <c:pt idx="14958">
                  <c:v>15.648</c:v>
                </c:pt>
                <c:pt idx="14959">
                  <c:v>15.648</c:v>
                </c:pt>
                <c:pt idx="14960">
                  <c:v>15.648</c:v>
                </c:pt>
                <c:pt idx="14961">
                  <c:v>15.648</c:v>
                </c:pt>
                <c:pt idx="14962">
                  <c:v>15.648</c:v>
                </c:pt>
                <c:pt idx="14963">
                  <c:v>15.648</c:v>
                </c:pt>
                <c:pt idx="14964">
                  <c:v>15.648</c:v>
                </c:pt>
                <c:pt idx="14965">
                  <c:v>15.648</c:v>
                </c:pt>
                <c:pt idx="14966">
                  <c:v>15.648</c:v>
                </c:pt>
                <c:pt idx="14967">
                  <c:v>15.648</c:v>
                </c:pt>
                <c:pt idx="14968">
                  <c:v>15.648</c:v>
                </c:pt>
                <c:pt idx="14969">
                  <c:v>15.648</c:v>
                </c:pt>
                <c:pt idx="14970">
                  <c:v>15.648</c:v>
                </c:pt>
                <c:pt idx="14971">
                  <c:v>15.648</c:v>
                </c:pt>
                <c:pt idx="14972">
                  <c:v>15.648</c:v>
                </c:pt>
                <c:pt idx="14973">
                  <c:v>15.648</c:v>
                </c:pt>
                <c:pt idx="14974">
                  <c:v>15.648</c:v>
                </c:pt>
                <c:pt idx="14975">
                  <c:v>15.648</c:v>
                </c:pt>
                <c:pt idx="14976">
                  <c:v>15.648</c:v>
                </c:pt>
                <c:pt idx="14977">
                  <c:v>15.648</c:v>
                </c:pt>
                <c:pt idx="14978">
                  <c:v>15.648</c:v>
                </c:pt>
                <c:pt idx="14979">
                  <c:v>15.648</c:v>
                </c:pt>
                <c:pt idx="14980">
                  <c:v>15.648</c:v>
                </c:pt>
                <c:pt idx="14981">
                  <c:v>15.648</c:v>
                </c:pt>
                <c:pt idx="14982">
                  <c:v>15.648</c:v>
                </c:pt>
                <c:pt idx="14983">
                  <c:v>15.648</c:v>
                </c:pt>
                <c:pt idx="14984">
                  <c:v>15.648</c:v>
                </c:pt>
                <c:pt idx="14985">
                  <c:v>15.648</c:v>
                </c:pt>
                <c:pt idx="14986">
                  <c:v>15.648</c:v>
                </c:pt>
                <c:pt idx="14987">
                  <c:v>15.648</c:v>
                </c:pt>
                <c:pt idx="14988">
                  <c:v>15.648</c:v>
                </c:pt>
                <c:pt idx="14989">
                  <c:v>15.648</c:v>
                </c:pt>
                <c:pt idx="14990">
                  <c:v>15.648</c:v>
                </c:pt>
                <c:pt idx="14991">
                  <c:v>15.648</c:v>
                </c:pt>
                <c:pt idx="14992">
                  <c:v>15.648</c:v>
                </c:pt>
                <c:pt idx="14993">
                  <c:v>15.651999999999999</c:v>
                </c:pt>
                <c:pt idx="14994">
                  <c:v>15.688000000000001</c:v>
                </c:pt>
                <c:pt idx="14995">
                  <c:v>15.688000000000001</c:v>
                </c:pt>
                <c:pt idx="14996">
                  <c:v>15.688000000000001</c:v>
                </c:pt>
                <c:pt idx="14997">
                  <c:v>15.688000000000001</c:v>
                </c:pt>
                <c:pt idx="14998">
                  <c:v>15.688000000000001</c:v>
                </c:pt>
                <c:pt idx="14999">
                  <c:v>15.688000000000001</c:v>
                </c:pt>
                <c:pt idx="15000">
                  <c:v>15.688000000000001</c:v>
                </c:pt>
                <c:pt idx="15001">
                  <c:v>15.688000000000001</c:v>
                </c:pt>
                <c:pt idx="15002">
                  <c:v>15.688000000000001</c:v>
                </c:pt>
                <c:pt idx="15003">
                  <c:v>15.688000000000001</c:v>
                </c:pt>
                <c:pt idx="15004">
                  <c:v>15.688000000000001</c:v>
                </c:pt>
                <c:pt idx="15005">
                  <c:v>15.688000000000001</c:v>
                </c:pt>
                <c:pt idx="15006">
                  <c:v>15.688000000000001</c:v>
                </c:pt>
                <c:pt idx="15007">
                  <c:v>15.688000000000001</c:v>
                </c:pt>
                <c:pt idx="15008">
                  <c:v>15.688000000000001</c:v>
                </c:pt>
                <c:pt idx="15009">
                  <c:v>15.688000000000001</c:v>
                </c:pt>
                <c:pt idx="15010">
                  <c:v>15.688000000000001</c:v>
                </c:pt>
                <c:pt idx="15011">
                  <c:v>15.688000000000001</c:v>
                </c:pt>
                <c:pt idx="15012">
                  <c:v>15.688000000000001</c:v>
                </c:pt>
                <c:pt idx="15013">
                  <c:v>15.688000000000001</c:v>
                </c:pt>
                <c:pt idx="15014">
                  <c:v>15.688000000000001</c:v>
                </c:pt>
                <c:pt idx="15015">
                  <c:v>15.688000000000001</c:v>
                </c:pt>
                <c:pt idx="15016">
                  <c:v>15.688000000000001</c:v>
                </c:pt>
                <c:pt idx="15017">
                  <c:v>15.688000000000001</c:v>
                </c:pt>
                <c:pt idx="15018">
                  <c:v>15.688000000000001</c:v>
                </c:pt>
                <c:pt idx="15019">
                  <c:v>15.688000000000001</c:v>
                </c:pt>
                <c:pt idx="15020">
                  <c:v>15.688000000000001</c:v>
                </c:pt>
                <c:pt idx="15021">
                  <c:v>15.688000000000001</c:v>
                </c:pt>
                <c:pt idx="15022">
                  <c:v>15.688000000000001</c:v>
                </c:pt>
                <c:pt idx="15023">
                  <c:v>15.688000000000001</c:v>
                </c:pt>
                <c:pt idx="15024">
                  <c:v>15.688000000000001</c:v>
                </c:pt>
                <c:pt idx="15025">
                  <c:v>15.688000000000001</c:v>
                </c:pt>
                <c:pt idx="15026">
                  <c:v>15.688000000000001</c:v>
                </c:pt>
                <c:pt idx="15027">
                  <c:v>15.688000000000001</c:v>
                </c:pt>
                <c:pt idx="15028">
                  <c:v>15.688000000000001</c:v>
                </c:pt>
                <c:pt idx="15029">
                  <c:v>15.688000000000001</c:v>
                </c:pt>
                <c:pt idx="15030">
                  <c:v>15.688000000000001</c:v>
                </c:pt>
                <c:pt idx="15031">
                  <c:v>15.688000000000001</c:v>
                </c:pt>
                <c:pt idx="15032">
                  <c:v>15.688000000000001</c:v>
                </c:pt>
                <c:pt idx="15033">
                  <c:v>15.718</c:v>
                </c:pt>
                <c:pt idx="15034">
                  <c:v>15.731999999999999</c:v>
                </c:pt>
                <c:pt idx="15035">
                  <c:v>15.731999999999999</c:v>
                </c:pt>
                <c:pt idx="15036">
                  <c:v>15.731999999999999</c:v>
                </c:pt>
                <c:pt idx="15037">
                  <c:v>15.731999999999999</c:v>
                </c:pt>
                <c:pt idx="15038">
                  <c:v>15.731999999999999</c:v>
                </c:pt>
                <c:pt idx="15039">
                  <c:v>15.731999999999999</c:v>
                </c:pt>
                <c:pt idx="15040">
                  <c:v>15.731999999999999</c:v>
                </c:pt>
                <c:pt idx="15041">
                  <c:v>15.731999999999999</c:v>
                </c:pt>
                <c:pt idx="15042">
                  <c:v>15.731999999999999</c:v>
                </c:pt>
                <c:pt idx="15043">
                  <c:v>15.731999999999999</c:v>
                </c:pt>
                <c:pt idx="15044">
                  <c:v>15.731999999999999</c:v>
                </c:pt>
                <c:pt idx="15045">
                  <c:v>15.731999999999999</c:v>
                </c:pt>
                <c:pt idx="15046">
                  <c:v>15.731999999999999</c:v>
                </c:pt>
                <c:pt idx="15047">
                  <c:v>15.731999999999999</c:v>
                </c:pt>
                <c:pt idx="15048">
                  <c:v>15.731999999999999</c:v>
                </c:pt>
                <c:pt idx="15049">
                  <c:v>15.731999999999999</c:v>
                </c:pt>
                <c:pt idx="15050">
                  <c:v>15.731999999999999</c:v>
                </c:pt>
                <c:pt idx="15051">
                  <c:v>15.731999999999999</c:v>
                </c:pt>
                <c:pt idx="15052">
                  <c:v>15.731999999999999</c:v>
                </c:pt>
                <c:pt idx="15053">
                  <c:v>15.731999999999999</c:v>
                </c:pt>
                <c:pt idx="15054">
                  <c:v>15.731999999999999</c:v>
                </c:pt>
                <c:pt idx="15055">
                  <c:v>15.731999999999999</c:v>
                </c:pt>
                <c:pt idx="15056">
                  <c:v>15.731999999999999</c:v>
                </c:pt>
                <c:pt idx="15057">
                  <c:v>15.731999999999999</c:v>
                </c:pt>
                <c:pt idx="15058">
                  <c:v>15.731999999999999</c:v>
                </c:pt>
                <c:pt idx="15059">
                  <c:v>15.731999999999999</c:v>
                </c:pt>
                <c:pt idx="15060">
                  <c:v>15.731999999999999</c:v>
                </c:pt>
                <c:pt idx="15061">
                  <c:v>15.731999999999999</c:v>
                </c:pt>
                <c:pt idx="15062">
                  <c:v>15.731999999999999</c:v>
                </c:pt>
                <c:pt idx="15063">
                  <c:v>15.731999999999999</c:v>
                </c:pt>
                <c:pt idx="15064">
                  <c:v>15.731999999999999</c:v>
                </c:pt>
                <c:pt idx="15065">
                  <c:v>15.731999999999999</c:v>
                </c:pt>
                <c:pt idx="15066">
                  <c:v>15.731999999999999</c:v>
                </c:pt>
                <c:pt idx="15067">
                  <c:v>15.731999999999999</c:v>
                </c:pt>
                <c:pt idx="15068">
                  <c:v>15.731999999999999</c:v>
                </c:pt>
                <c:pt idx="15069">
                  <c:v>15.731999999999999</c:v>
                </c:pt>
                <c:pt idx="15070">
                  <c:v>15.731999999999999</c:v>
                </c:pt>
                <c:pt idx="15071">
                  <c:v>15.731999999999999</c:v>
                </c:pt>
                <c:pt idx="15072">
                  <c:v>15.731999999999999</c:v>
                </c:pt>
                <c:pt idx="15073">
                  <c:v>15.731999999999999</c:v>
                </c:pt>
                <c:pt idx="15074">
                  <c:v>15.731999999999999</c:v>
                </c:pt>
                <c:pt idx="15075">
                  <c:v>15.731999999999999</c:v>
                </c:pt>
                <c:pt idx="15076">
                  <c:v>15.762</c:v>
                </c:pt>
                <c:pt idx="15077">
                  <c:v>15.762</c:v>
                </c:pt>
                <c:pt idx="15078">
                  <c:v>15.762</c:v>
                </c:pt>
                <c:pt idx="15079">
                  <c:v>15.762</c:v>
                </c:pt>
                <c:pt idx="15080">
                  <c:v>15.762</c:v>
                </c:pt>
                <c:pt idx="15081">
                  <c:v>15.762</c:v>
                </c:pt>
                <c:pt idx="15082">
                  <c:v>15.762</c:v>
                </c:pt>
                <c:pt idx="15083">
                  <c:v>15.762</c:v>
                </c:pt>
                <c:pt idx="15084">
                  <c:v>15.762</c:v>
                </c:pt>
                <c:pt idx="15085">
                  <c:v>15.762</c:v>
                </c:pt>
                <c:pt idx="15086">
                  <c:v>15.762</c:v>
                </c:pt>
                <c:pt idx="15087">
                  <c:v>15.762</c:v>
                </c:pt>
                <c:pt idx="15088">
                  <c:v>15.762</c:v>
                </c:pt>
                <c:pt idx="15089">
                  <c:v>15.762</c:v>
                </c:pt>
                <c:pt idx="15090">
                  <c:v>15.762</c:v>
                </c:pt>
                <c:pt idx="15091">
                  <c:v>15.762</c:v>
                </c:pt>
                <c:pt idx="15092">
                  <c:v>15.762</c:v>
                </c:pt>
                <c:pt idx="15093">
                  <c:v>15.762</c:v>
                </c:pt>
                <c:pt idx="15094">
                  <c:v>15.762</c:v>
                </c:pt>
                <c:pt idx="15095">
                  <c:v>15.762</c:v>
                </c:pt>
                <c:pt idx="15096">
                  <c:v>15.762</c:v>
                </c:pt>
                <c:pt idx="15097">
                  <c:v>15.762</c:v>
                </c:pt>
                <c:pt idx="15098">
                  <c:v>15.762</c:v>
                </c:pt>
                <c:pt idx="15099">
                  <c:v>15.762</c:v>
                </c:pt>
                <c:pt idx="15100">
                  <c:v>15.762</c:v>
                </c:pt>
                <c:pt idx="15101">
                  <c:v>15.762</c:v>
                </c:pt>
                <c:pt idx="15102">
                  <c:v>15.762</c:v>
                </c:pt>
                <c:pt idx="15103">
                  <c:v>15.762</c:v>
                </c:pt>
                <c:pt idx="15104">
                  <c:v>15.8</c:v>
                </c:pt>
                <c:pt idx="15105">
                  <c:v>15.8</c:v>
                </c:pt>
                <c:pt idx="15106">
                  <c:v>15.8</c:v>
                </c:pt>
                <c:pt idx="15107">
                  <c:v>15.8</c:v>
                </c:pt>
                <c:pt idx="15108">
                  <c:v>15.8</c:v>
                </c:pt>
                <c:pt idx="15109">
                  <c:v>15.8</c:v>
                </c:pt>
                <c:pt idx="15110">
                  <c:v>15.8</c:v>
                </c:pt>
                <c:pt idx="15111">
                  <c:v>15.8</c:v>
                </c:pt>
                <c:pt idx="15112">
                  <c:v>15.8</c:v>
                </c:pt>
                <c:pt idx="15113">
                  <c:v>15.8</c:v>
                </c:pt>
                <c:pt idx="15114">
                  <c:v>15.8</c:v>
                </c:pt>
                <c:pt idx="15115">
                  <c:v>15.8</c:v>
                </c:pt>
                <c:pt idx="15116">
                  <c:v>15.8</c:v>
                </c:pt>
                <c:pt idx="15117">
                  <c:v>15.8</c:v>
                </c:pt>
                <c:pt idx="15118">
                  <c:v>15.8</c:v>
                </c:pt>
                <c:pt idx="15119">
                  <c:v>15.8</c:v>
                </c:pt>
                <c:pt idx="15120">
                  <c:v>15.8</c:v>
                </c:pt>
                <c:pt idx="15121">
                  <c:v>15.8</c:v>
                </c:pt>
                <c:pt idx="15122">
                  <c:v>15.8</c:v>
                </c:pt>
                <c:pt idx="15123">
                  <c:v>15.8</c:v>
                </c:pt>
                <c:pt idx="15124">
                  <c:v>15.8</c:v>
                </c:pt>
                <c:pt idx="15125">
                  <c:v>15.8</c:v>
                </c:pt>
                <c:pt idx="15126">
                  <c:v>15.8</c:v>
                </c:pt>
                <c:pt idx="15127">
                  <c:v>15.8</c:v>
                </c:pt>
                <c:pt idx="15128">
                  <c:v>15.8</c:v>
                </c:pt>
                <c:pt idx="15129">
                  <c:v>15.8</c:v>
                </c:pt>
                <c:pt idx="15130">
                  <c:v>15.8</c:v>
                </c:pt>
                <c:pt idx="15131">
                  <c:v>15.8</c:v>
                </c:pt>
                <c:pt idx="15132">
                  <c:v>15.8</c:v>
                </c:pt>
                <c:pt idx="15133">
                  <c:v>15.8</c:v>
                </c:pt>
                <c:pt idx="15134">
                  <c:v>15.8</c:v>
                </c:pt>
                <c:pt idx="15135">
                  <c:v>15.8</c:v>
                </c:pt>
                <c:pt idx="15136">
                  <c:v>15.8</c:v>
                </c:pt>
                <c:pt idx="15137">
                  <c:v>15.8</c:v>
                </c:pt>
                <c:pt idx="15138">
                  <c:v>15.8</c:v>
                </c:pt>
                <c:pt idx="15139">
                  <c:v>15.8</c:v>
                </c:pt>
                <c:pt idx="15140">
                  <c:v>15.804</c:v>
                </c:pt>
                <c:pt idx="15141">
                  <c:v>15.842000000000001</c:v>
                </c:pt>
                <c:pt idx="15142">
                  <c:v>15.842000000000001</c:v>
                </c:pt>
                <c:pt idx="15143">
                  <c:v>15.842000000000001</c:v>
                </c:pt>
                <c:pt idx="15144">
                  <c:v>15.842000000000001</c:v>
                </c:pt>
                <c:pt idx="15145">
                  <c:v>15.842000000000001</c:v>
                </c:pt>
                <c:pt idx="15146">
                  <c:v>15.842000000000001</c:v>
                </c:pt>
                <c:pt idx="15147">
                  <c:v>15.842000000000001</c:v>
                </c:pt>
                <c:pt idx="15148">
                  <c:v>15.842000000000001</c:v>
                </c:pt>
                <c:pt idx="15149">
                  <c:v>15.842000000000001</c:v>
                </c:pt>
                <c:pt idx="15150">
                  <c:v>15.842000000000001</c:v>
                </c:pt>
                <c:pt idx="15151">
                  <c:v>15.842000000000001</c:v>
                </c:pt>
                <c:pt idx="15152">
                  <c:v>15.842000000000001</c:v>
                </c:pt>
                <c:pt idx="15153">
                  <c:v>15.842000000000001</c:v>
                </c:pt>
                <c:pt idx="15154">
                  <c:v>15.842000000000001</c:v>
                </c:pt>
                <c:pt idx="15155">
                  <c:v>15.842000000000001</c:v>
                </c:pt>
                <c:pt idx="15156">
                  <c:v>15.842000000000001</c:v>
                </c:pt>
                <c:pt idx="15157">
                  <c:v>15.842000000000001</c:v>
                </c:pt>
                <c:pt idx="15158">
                  <c:v>15.842000000000001</c:v>
                </c:pt>
                <c:pt idx="15159">
                  <c:v>15.842000000000001</c:v>
                </c:pt>
                <c:pt idx="15160">
                  <c:v>15.842000000000001</c:v>
                </c:pt>
                <c:pt idx="15161">
                  <c:v>15.842000000000001</c:v>
                </c:pt>
                <c:pt idx="15162">
                  <c:v>15.842000000000001</c:v>
                </c:pt>
                <c:pt idx="15163">
                  <c:v>15.842000000000001</c:v>
                </c:pt>
                <c:pt idx="15164">
                  <c:v>15.842000000000001</c:v>
                </c:pt>
                <c:pt idx="15165">
                  <c:v>15.842000000000001</c:v>
                </c:pt>
                <c:pt idx="15166">
                  <c:v>15.842000000000001</c:v>
                </c:pt>
                <c:pt idx="15167">
                  <c:v>15.842000000000001</c:v>
                </c:pt>
                <c:pt idx="15168">
                  <c:v>15.842000000000001</c:v>
                </c:pt>
                <c:pt idx="15169">
                  <c:v>15.842000000000001</c:v>
                </c:pt>
                <c:pt idx="15170">
                  <c:v>15.842000000000001</c:v>
                </c:pt>
                <c:pt idx="15171">
                  <c:v>15.842000000000001</c:v>
                </c:pt>
                <c:pt idx="15172">
                  <c:v>15.842000000000001</c:v>
                </c:pt>
                <c:pt idx="15173">
                  <c:v>15.842000000000001</c:v>
                </c:pt>
                <c:pt idx="15174">
                  <c:v>15.842000000000001</c:v>
                </c:pt>
                <c:pt idx="15175">
                  <c:v>15.842000000000001</c:v>
                </c:pt>
                <c:pt idx="15176">
                  <c:v>15.842000000000001</c:v>
                </c:pt>
                <c:pt idx="15177">
                  <c:v>15.842000000000001</c:v>
                </c:pt>
                <c:pt idx="15178">
                  <c:v>15.842000000000001</c:v>
                </c:pt>
                <c:pt idx="15179">
                  <c:v>15.866</c:v>
                </c:pt>
                <c:pt idx="15180">
                  <c:v>15.875999999999999</c:v>
                </c:pt>
                <c:pt idx="15181">
                  <c:v>15.875999999999999</c:v>
                </c:pt>
                <c:pt idx="15182">
                  <c:v>15.875999999999999</c:v>
                </c:pt>
                <c:pt idx="15183">
                  <c:v>15.875999999999999</c:v>
                </c:pt>
                <c:pt idx="15184">
                  <c:v>15.875999999999999</c:v>
                </c:pt>
                <c:pt idx="15185">
                  <c:v>15.875999999999999</c:v>
                </c:pt>
                <c:pt idx="15186">
                  <c:v>15.875999999999999</c:v>
                </c:pt>
                <c:pt idx="15187">
                  <c:v>15.875999999999999</c:v>
                </c:pt>
                <c:pt idx="15188">
                  <c:v>15.875999999999999</c:v>
                </c:pt>
                <c:pt idx="15189">
                  <c:v>15.875999999999999</c:v>
                </c:pt>
                <c:pt idx="15190">
                  <c:v>15.875999999999999</c:v>
                </c:pt>
                <c:pt idx="15191">
                  <c:v>15.875999999999999</c:v>
                </c:pt>
                <c:pt idx="15192">
                  <c:v>15.875999999999999</c:v>
                </c:pt>
                <c:pt idx="15193">
                  <c:v>15.875999999999999</c:v>
                </c:pt>
                <c:pt idx="15194">
                  <c:v>15.875999999999999</c:v>
                </c:pt>
                <c:pt idx="15195">
                  <c:v>15.875999999999999</c:v>
                </c:pt>
                <c:pt idx="15196">
                  <c:v>15.875999999999999</c:v>
                </c:pt>
                <c:pt idx="15197">
                  <c:v>15.875999999999999</c:v>
                </c:pt>
                <c:pt idx="15198">
                  <c:v>15.875999999999999</c:v>
                </c:pt>
                <c:pt idx="15199">
                  <c:v>15.875999999999999</c:v>
                </c:pt>
                <c:pt idx="15200">
                  <c:v>15.875999999999999</c:v>
                </c:pt>
                <c:pt idx="15201">
                  <c:v>15.875999999999999</c:v>
                </c:pt>
                <c:pt idx="15202">
                  <c:v>15.875999999999999</c:v>
                </c:pt>
                <c:pt idx="15203">
                  <c:v>15.875999999999999</c:v>
                </c:pt>
                <c:pt idx="15204">
                  <c:v>15.875999999999999</c:v>
                </c:pt>
                <c:pt idx="15205">
                  <c:v>15.875999999999999</c:v>
                </c:pt>
                <c:pt idx="15206">
                  <c:v>15.875999999999999</c:v>
                </c:pt>
                <c:pt idx="15207">
                  <c:v>15.875999999999999</c:v>
                </c:pt>
                <c:pt idx="15208">
                  <c:v>15.875999999999999</c:v>
                </c:pt>
                <c:pt idx="15209">
                  <c:v>15.904</c:v>
                </c:pt>
                <c:pt idx="15210">
                  <c:v>15.91</c:v>
                </c:pt>
                <c:pt idx="15211">
                  <c:v>15.91</c:v>
                </c:pt>
                <c:pt idx="15212">
                  <c:v>15.91</c:v>
                </c:pt>
                <c:pt idx="15213">
                  <c:v>15.91</c:v>
                </c:pt>
                <c:pt idx="15214">
                  <c:v>15.91</c:v>
                </c:pt>
                <c:pt idx="15215">
                  <c:v>15.91</c:v>
                </c:pt>
                <c:pt idx="15216">
                  <c:v>15.91</c:v>
                </c:pt>
                <c:pt idx="15217">
                  <c:v>15.91</c:v>
                </c:pt>
                <c:pt idx="15218">
                  <c:v>15.91</c:v>
                </c:pt>
                <c:pt idx="15219">
                  <c:v>15.91</c:v>
                </c:pt>
                <c:pt idx="15220">
                  <c:v>15.91</c:v>
                </c:pt>
                <c:pt idx="15221">
                  <c:v>15.91</c:v>
                </c:pt>
                <c:pt idx="15222">
                  <c:v>15.91</c:v>
                </c:pt>
                <c:pt idx="15223">
                  <c:v>15.91</c:v>
                </c:pt>
                <c:pt idx="15224">
                  <c:v>15.91</c:v>
                </c:pt>
                <c:pt idx="15225">
                  <c:v>15.91</c:v>
                </c:pt>
                <c:pt idx="15226">
                  <c:v>15.91</c:v>
                </c:pt>
                <c:pt idx="15227">
                  <c:v>15.91</c:v>
                </c:pt>
                <c:pt idx="15228">
                  <c:v>15.91</c:v>
                </c:pt>
                <c:pt idx="15229">
                  <c:v>15.91</c:v>
                </c:pt>
                <c:pt idx="15230">
                  <c:v>15.91</c:v>
                </c:pt>
                <c:pt idx="15231">
                  <c:v>15.91</c:v>
                </c:pt>
                <c:pt idx="15232">
                  <c:v>15.91</c:v>
                </c:pt>
                <c:pt idx="15233">
                  <c:v>15.91</c:v>
                </c:pt>
                <c:pt idx="15234">
                  <c:v>15.91</c:v>
                </c:pt>
                <c:pt idx="15235">
                  <c:v>15.91</c:v>
                </c:pt>
                <c:pt idx="15236">
                  <c:v>15.91</c:v>
                </c:pt>
                <c:pt idx="15237">
                  <c:v>15.91</c:v>
                </c:pt>
                <c:pt idx="15238">
                  <c:v>15.91</c:v>
                </c:pt>
                <c:pt idx="15239">
                  <c:v>15.91</c:v>
                </c:pt>
                <c:pt idx="15240">
                  <c:v>15.91</c:v>
                </c:pt>
                <c:pt idx="15241">
                  <c:v>15.914</c:v>
                </c:pt>
                <c:pt idx="15242">
                  <c:v>15.944000000000001</c:v>
                </c:pt>
                <c:pt idx="15243">
                  <c:v>15.944000000000001</c:v>
                </c:pt>
                <c:pt idx="15244">
                  <c:v>15.944000000000001</c:v>
                </c:pt>
                <c:pt idx="15245">
                  <c:v>15.944000000000001</c:v>
                </c:pt>
                <c:pt idx="15246">
                  <c:v>15.944000000000001</c:v>
                </c:pt>
                <c:pt idx="15247">
                  <c:v>15.944000000000001</c:v>
                </c:pt>
                <c:pt idx="15248">
                  <c:v>15.944000000000001</c:v>
                </c:pt>
                <c:pt idx="15249">
                  <c:v>15.944000000000001</c:v>
                </c:pt>
                <c:pt idx="15250">
                  <c:v>15.944000000000001</c:v>
                </c:pt>
                <c:pt idx="15251">
                  <c:v>15.944000000000001</c:v>
                </c:pt>
                <c:pt idx="15252">
                  <c:v>15.944000000000001</c:v>
                </c:pt>
                <c:pt idx="15253">
                  <c:v>15.944000000000001</c:v>
                </c:pt>
                <c:pt idx="15254">
                  <c:v>15.944000000000001</c:v>
                </c:pt>
                <c:pt idx="15255">
                  <c:v>15.944000000000001</c:v>
                </c:pt>
                <c:pt idx="15256">
                  <c:v>15.944000000000001</c:v>
                </c:pt>
                <c:pt idx="15257">
                  <c:v>15.944000000000001</c:v>
                </c:pt>
                <c:pt idx="15258">
                  <c:v>15.944000000000001</c:v>
                </c:pt>
                <c:pt idx="15259">
                  <c:v>15.944000000000001</c:v>
                </c:pt>
                <c:pt idx="15260">
                  <c:v>15.944000000000001</c:v>
                </c:pt>
                <c:pt idx="15261">
                  <c:v>15.944000000000001</c:v>
                </c:pt>
                <c:pt idx="15262">
                  <c:v>15.944000000000001</c:v>
                </c:pt>
                <c:pt idx="15263">
                  <c:v>15.944000000000001</c:v>
                </c:pt>
                <c:pt idx="15264">
                  <c:v>15.944000000000001</c:v>
                </c:pt>
                <c:pt idx="15265">
                  <c:v>15.944000000000001</c:v>
                </c:pt>
                <c:pt idx="15266">
                  <c:v>15.944000000000001</c:v>
                </c:pt>
                <c:pt idx="15267">
                  <c:v>15.944000000000001</c:v>
                </c:pt>
                <c:pt idx="15268">
                  <c:v>15.944000000000001</c:v>
                </c:pt>
                <c:pt idx="15269">
                  <c:v>15.944000000000001</c:v>
                </c:pt>
                <c:pt idx="15270">
                  <c:v>15.944000000000001</c:v>
                </c:pt>
                <c:pt idx="15271">
                  <c:v>15.944000000000001</c:v>
                </c:pt>
                <c:pt idx="15272">
                  <c:v>15.944000000000001</c:v>
                </c:pt>
                <c:pt idx="15273">
                  <c:v>15.978</c:v>
                </c:pt>
                <c:pt idx="15274">
                  <c:v>15.978</c:v>
                </c:pt>
                <c:pt idx="15275">
                  <c:v>15.978</c:v>
                </c:pt>
                <c:pt idx="15276">
                  <c:v>15.978</c:v>
                </c:pt>
                <c:pt idx="15277">
                  <c:v>15.978</c:v>
                </c:pt>
                <c:pt idx="15278">
                  <c:v>15.978</c:v>
                </c:pt>
                <c:pt idx="15279">
                  <c:v>15.978</c:v>
                </c:pt>
                <c:pt idx="15280">
                  <c:v>15.978</c:v>
                </c:pt>
                <c:pt idx="15281">
                  <c:v>15.978</c:v>
                </c:pt>
                <c:pt idx="15282">
                  <c:v>15.978</c:v>
                </c:pt>
                <c:pt idx="15283">
                  <c:v>15.978</c:v>
                </c:pt>
                <c:pt idx="15284">
                  <c:v>15.978</c:v>
                </c:pt>
                <c:pt idx="15285">
                  <c:v>15.978</c:v>
                </c:pt>
                <c:pt idx="15286">
                  <c:v>15.978</c:v>
                </c:pt>
                <c:pt idx="15287">
                  <c:v>15.978</c:v>
                </c:pt>
                <c:pt idx="15288">
                  <c:v>15.978</c:v>
                </c:pt>
                <c:pt idx="15289">
                  <c:v>15.978</c:v>
                </c:pt>
                <c:pt idx="15290">
                  <c:v>15.978</c:v>
                </c:pt>
                <c:pt idx="15291">
                  <c:v>15.978</c:v>
                </c:pt>
                <c:pt idx="15292">
                  <c:v>15.978</c:v>
                </c:pt>
                <c:pt idx="15293">
                  <c:v>15.978</c:v>
                </c:pt>
                <c:pt idx="15294">
                  <c:v>15.978</c:v>
                </c:pt>
                <c:pt idx="15295">
                  <c:v>15.978</c:v>
                </c:pt>
                <c:pt idx="15296">
                  <c:v>15.978</c:v>
                </c:pt>
                <c:pt idx="15297">
                  <c:v>15.978</c:v>
                </c:pt>
                <c:pt idx="15298">
                  <c:v>15.978</c:v>
                </c:pt>
                <c:pt idx="15299">
                  <c:v>15.978</c:v>
                </c:pt>
                <c:pt idx="15300">
                  <c:v>15.978</c:v>
                </c:pt>
                <c:pt idx="15301">
                  <c:v>15.978</c:v>
                </c:pt>
                <c:pt idx="15302">
                  <c:v>15.978</c:v>
                </c:pt>
                <c:pt idx="15303">
                  <c:v>15.978</c:v>
                </c:pt>
                <c:pt idx="15304">
                  <c:v>15.978</c:v>
                </c:pt>
                <c:pt idx="15305">
                  <c:v>16.012</c:v>
                </c:pt>
                <c:pt idx="15306">
                  <c:v>16.012</c:v>
                </c:pt>
                <c:pt idx="15307">
                  <c:v>16.012</c:v>
                </c:pt>
                <c:pt idx="15308">
                  <c:v>16.012</c:v>
                </c:pt>
                <c:pt idx="15309">
                  <c:v>16.012</c:v>
                </c:pt>
                <c:pt idx="15310">
                  <c:v>16.012</c:v>
                </c:pt>
                <c:pt idx="15311">
                  <c:v>16.012</c:v>
                </c:pt>
                <c:pt idx="15312">
                  <c:v>16.012</c:v>
                </c:pt>
                <c:pt idx="15313">
                  <c:v>16.012</c:v>
                </c:pt>
                <c:pt idx="15314">
                  <c:v>16.012</c:v>
                </c:pt>
                <c:pt idx="15315">
                  <c:v>16.012</c:v>
                </c:pt>
                <c:pt idx="15316">
                  <c:v>16.012</c:v>
                </c:pt>
                <c:pt idx="15317">
                  <c:v>16.012</c:v>
                </c:pt>
                <c:pt idx="15318">
                  <c:v>16.012</c:v>
                </c:pt>
                <c:pt idx="15319">
                  <c:v>16.012</c:v>
                </c:pt>
                <c:pt idx="15320">
                  <c:v>16.012</c:v>
                </c:pt>
                <c:pt idx="15321">
                  <c:v>16.012</c:v>
                </c:pt>
                <c:pt idx="15322">
                  <c:v>16.012</c:v>
                </c:pt>
                <c:pt idx="15323">
                  <c:v>16.012</c:v>
                </c:pt>
                <c:pt idx="15324">
                  <c:v>16.012</c:v>
                </c:pt>
                <c:pt idx="15325">
                  <c:v>16.012</c:v>
                </c:pt>
                <c:pt idx="15326">
                  <c:v>16.012</c:v>
                </c:pt>
                <c:pt idx="15327">
                  <c:v>16.012</c:v>
                </c:pt>
                <c:pt idx="15328">
                  <c:v>16.012</c:v>
                </c:pt>
                <c:pt idx="15329">
                  <c:v>16.012</c:v>
                </c:pt>
                <c:pt idx="15330">
                  <c:v>16.012</c:v>
                </c:pt>
                <c:pt idx="15331">
                  <c:v>16.012</c:v>
                </c:pt>
                <c:pt idx="15332">
                  <c:v>16.012</c:v>
                </c:pt>
                <c:pt idx="15333">
                  <c:v>16.012</c:v>
                </c:pt>
                <c:pt idx="15334">
                  <c:v>16.012</c:v>
                </c:pt>
                <c:pt idx="15335">
                  <c:v>16.012</c:v>
                </c:pt>
                <c:pt idx="15336">
                  <c:v>16.012</c:v>
                </c:pt>
                <c:pt idx="15337">
                  <c:v>16.036000000000001</c:v>
                </c:pt>
                <c:pt idx="15338">
                  <c:v>16.036000000000001</c:v>
                </c:pt>
                <c:pt idx="15339">
                  <c:v>16.036000000000001</c:v>
                </c:pt>
                <c:pt idx="15340">
                  <c:v>16.036000000000001</c:v>
                </c:pt>
                <c:pt idx="15341">
                  <c:v>16.036000000000001</c:v>
                </c:pt>
                <c:pt idx="15342">
                  <c:v>16.036000000000001</c:v>
                </c:pt>
                <c:pt idx="15343">
                  <c:v>16.036000000000001</c:v>
                </c:pt>
                <c:pt idx="15344">
                  <c:v>16.036000000000001</c:v>
                </c:pt>
                <c:pt idx="15345">
                  <c:v>16.036000000000001</c:v>
                </c:pt>
                <c:pt idx="15346">
                  <c:v>16.036000000000001</c:v>
                </c:pt>
                <c:pt idx="15347">
                  <c:v>16.036000000000001</c:v>
                </c:pt>
                <c:pt idx="15348">
                  <c:v>16.036000000000001</c:v>
                </c:pt>
                <c:pt idx="15349">
                  <c:v>16.036000000000001</c:v>
                </c:pt>
                <c:pt idx="15350">
                  <c:v>16.036000000000001</c:v>
                </c:pt>
                <c:pt idx="15351">
                  <c:v>16.036000000000001</c:v>
                </c:pt>
                <c:pt idx="15352">
                  <c:v>16.036000000000001</c:v>
                </c:pt>
                <c:pt idx="15353">
                  <c:v>16.036000000000001</c:v>
                </c:pt>
                <c:pt idx="15354">
                  <c:v>16.036000000000001</c:v>
                </c:pt>
                <c:pt idx="15355">
                  <c:v>16.036000000000001</c:v>
                </c:pt>
                <c:pt idx="15356">
                  <c:v>16.036000000000001</c:v>
                </c:pt>
                <c:pt idx="15357">
                  <c:v>16.036000000000001</c:v>
                </c:pt>
                <c:pt idx="15358">
                  <c:v>16.036000000000001</c:v>
                </c:pt>
                <c:pt idx="15359">
                  <c:v>16.045999999999999</c:v>
                </c:pt>
                <c:pt idx="15360">
                  <c:v>16.07</c:v>
                </c:pt>
                <c:pt idx="15361">
                  <c:v>16.07</c:v>
                </c:pt>
                <c:pt idx="15362">
                  <c:v>16.07</c:v>
                </c:pt>
                <c:pt idx="15363">
                  <c:v>16.07</c:v>
                </c:pt>
                <c:pt idx="15364">
                  <c:v>16.07</c:v>
                </c:pt>
                <c:pt idx="15365">
                  <c:v>16.07</c:v>
                </c:pt>
                <c:pt idx="15366">
                  <c:v>16.07</c:v>
                </c:pt>
                <c:pt idx="15367">
                  <c:v>16.07</c:v>
                </c:pt>
                <c:pt idx="15368">
                  <c:v>16.07</c:v>
                </c:pt>
                <c:pt idx="15369">
                  <c:v>16.07</c:v>
                </c:pt>
                <c:pt idx="15370">
                  <c:v>16.07</c:v>
                </c:pt>
                <c:pt idx="15371">
                  <c:v>16.07</c:v>
                </c:pt>
                <c:pt idx="15372">
                  <c:v>16.07</c:v>
                </c:pt>
                <c:pt idx="15373">
                  <c:v>16.07</c:v>
                </c:pt>
                <c:pt idx="15374">
                  <c:v>16.07</c:v>
                </c:pt>
                <c:pt idx="15375">
                  <c:v>16.07</c:v>
                </c:pt>
                <c:pt idx="15376">
                  <c:v>16.07</c:v>
                </c:pt>
                <c:pt idx="15377">
                  <c:v>16.07</c:v>
                </c:pt>
                <c:pt idx="15378">
                  <c:v>16.07</c:v>
                </c:pt>
                <c:pt idx="15379">
                  <c:v>16.07</c:v>
                </c:pt>
                <c:pt idx="15380">
                  <c:v>16.07</c:v>
                </c:pt>
                <c:pt idx="15381">
                  <c:v>16.07</c:v>
                </c:pt>
                <c:pt idx="15382">
                  <c:v>16.07</c:v>
                </c:pt>
                <c:pt idx="15383">
                  <c:v>16.07</c:v>
                </c:pt>
                <c:pt idx="15384">
                  <c:v>16.07</c:v>
                </c:pt>
                <c:pt idx="15385">
                  <c:v>16.07</c:v>
                </c:pt>
                <c:pt idx="15386">
                  <c:v>16.07</c:v>
                </c:pt>
                <c:pt idx="15387">
                  <c:v>16.07</c:v>
                </c:pt>
                <c:pt idx="15388">
                  <c:v>16.07</c:v>
                </c:pt>
                <c:pt idx="15389">
                  <c:v>16.07</c:v>
                </c:pt>
                <c:pt idx="15390">
                  <c:v>16.07</c:v>
                </c:pt>
                <c:pt idx="15391">
                  <c:v>16.07</c:v>
                </c:pt>
                <c:pt idx="15392">
                  <c:v>16.07</c:v>
                </c:pt>
                <c:pt idx="15393">
                  <c:v>16.07</c:v>
                </c:pt>
                <c:pt idx="15394">
                  <c:v>16.103999999999999</c:v>
                </c:pt>
                <c:pt idx="15395">
                  <c:v>16.103999999999999</c:v>
                </c:pt>
                <c:pt idx="15396">
                  <c:v>16.103999999999999</c:v>
                </c:pt>
                <c:pt idx="15397">
                  <c:v>16.103999999999999</c:v>
                </c:pt>
                <c:pt idx="15398">
                  <c:v>16.103999999999999</c:v>
                </c:pt>
                <c:pt idx="15399">
                  <c:v>16.103999999999999</c:v>
                </c:pt>
                <c:pt idx="15400">
                  <c:v>16.103999999999999</c:v>
                </c:pt>
                <c:pt idx="15401">
                  <c:v>16.103999999999999</c:v>
                </c:pt>
                <c:pt idx="15402">
                  <c:v>16.103999999999999</c:v>
                </c:pt>
                <c:pt idx="15403">
                  <c:v>16.103999999999999</c:v>
                </c:pt>
                <c:pt idx="15404">
                  <c:v>16.103999999999999</c:v>
                </c:pt>
                <c:pt idx="15405">
                  <c:v>16.103999999999999</c:v>
                </c:pt>
                <c:pt idx="15406">
                  <c:v>16.103999999999999</c:v>
                </c:pt>
                <c:pt idx="15407">
                  <c:v>16.103999999999999</c:v>
                </c:pt>
                <c:pt idx="15408">
                  <c:v>16.103999999999999</c:v>
                </c:pt>
                <c:pt idx="15409">
                  <c:v>16.103999999999999</c:v>
                </c:pt>
                <c:pt idx="15410">
                  <c:v>16.103999999999999</c:v>
                </c:pt>
                <c:pt idx="15411">
                  <c:v>16.103999999999999</c:v>
                </c:pt>
                <c:pt idx="15412">
                  <c:v>16.103999999999999</c:v>
                </c:pt>
                <c:pt idx="15413">
                  <c:v>16.103999999999999</c:v>
                </c:pt>
                <c:pt idx="15414">
                  <c:v>16.103999999999999</c:v>
                </c:pt>
                <c:pt idx="15415">
                  <c:v>16.103999999999999</c:v>
                </c:pt>
                <c:pt idx="15416">
                  <c:v>16.103999999999999</c:v>
                </c:pt>
                <c:pt idx="15417">
                  <c:v>16.103999999999999</c:v>
                </c:pt>
                <c:pt idx="15418">
                  <c:v>16.103999999999999</c:v>
                </c:pt>
                <c:pt idx="15419">
                  <c:v>16.103999999999999</c:v>
                </c:pt>
                <c:pt idx="15420">
                  <c:v>16.103999999999999</c:v>
                </c:pt>
                <c:pt idx="15421">
                  <c:v>16.103999999999999</c:v>
                </c:pt>
                <c:pt idx="15422">
                  <c:v>16.103999999999999</c:v>
                </c:pt>
                <c:pt idx="15423">
                  <c:v>16.103999999999999</c:v>
                </c:pt>
                <c:pt idx="15424">
                  <c:v>16.103999999999999</c:v>
                </c:pt>
                <c:pt idx="15425">
                  <c:v>16.103999999999999</c:v>
                </c:pt>
                <c:pt idx="15426">
                  <c:v>16.103999999999999</c:v>
                </c:pt>
                <c:pt idx="15427">
                  <c:v>16.12</c:v>
                </c:pt>
                <c:pt idx="15428">
                  <c:v>16.141999999999999</c:v>
                </c:pt>
                <c:pt idx="15429">
                  <c:v>16.141999999999999</c:v>
                </c:pt>
                <c:pt idx="15430">
                  <c:v>16.141999999999999</c:v>
                </c:pt>
                <c:pt idx="15431">
                  <c:v>16.141999999999999</c:v>
                </c:pt>
                <c:pt idx="15432">
                  <c:v>16.141999999999999</c:v>
                </c:pt>
                <c:pt idx="15433">
                  <c:v>16.141999999999999</c:v>
                </c:pt>
                <c:pt idx="15434">
                  <c:v>16.141999999999999</c:v>
                </c:pt>
                <c:pt idx="15435">
                  <c:v>16.141999999999999</c:v>
                </c:pt>
                <c:pt idx="15436">
                  <c:v>16.141999999999999</c:v>
                </c:pt>
                <c:pt idx="15437">
                  <c:v>16.141999999999999</c:v>
                </c:pt>
                <c:pt idx="15438">
                  <c:v>16.141999999999999</c:v>
                </c:pt>
                <c:pt idx="15439">
                  <c:v>16.141999999999999</c:v>
                </c:pt>
                <c:pt idx="15440">
                  <c:v>16.141999999999999</c:v>
                </c:pt>
                <c:pt idx="15441">
                  <c:v>16.141999999999999</c:v>
                </c:pt>
                <c:pt idx="15442">
                  <c:v>16.141999999999999</c:v>
                </c:pt>
                <c:pt idx="15443">
                  <c:v>16.141999999999999</c:v>
                </c:pt>
                <c:pt idx="15444">
                  <c:v>16.141999999999999</c:v>
                </c:pt>
                <c:pt idx="15445">
                  <c:v>16.141999999999999</c:v>
                </c:pt>
                <c:pt idx="15446">
                  <c:v>16.141999999999999</c:v>
                </c:pt>
                <c:pt idx="15447">
                  <c:v>16.141999999999999</c:v>
                </c:pt>
                <c:pt idx="15448">
                  <c:v>16.141999999999999</c:v>
                </c:pt>
                <c:pt idx="15449">
                  <c:v>16.141999999999999</c:v>
                </c:pt>
                <c:pt idx="15450">
                  <c:v>16.141999999999999</c:v>
                </c:pt>
                <c:pt idx="15451">
                  <c:v>16.141999999999999</c:v>
                </c:pt>
                <c:pt idx="15452">
                  <c:v>16.141999999999999</c:v>
                </c:pt>
                <c:pt idx="15453">
                  <c:v>16.141999999999999</c:v>
                </c:pt>
                <c:pt idx="15454">
                  <c:v>16.141999999999999</c:v>
                </c:pt>
                <c:pt idx="15455">
                  <c:v>16.141999999999999</c:v>
                </c:pt>
                <c:pt idx="15456">
                  <c:v>16.141999999999999</c:v>
                </c:pt>
                <c:pt idx="15457">
                  <c:v>16.141999999999999</c:v>
                </c:pt>
                <c:pt idx="15458">
                  <c:v>16.141999999999999</c:v>
                </c:pt>
                <c:pt idx="15459">
                  <c:v>16.141999999999999</c:v>
                </c:pt>
                <c:pt idx="15460">
                  <c:v>16.141999999999999</c:v>
                </c:pt>
                <c:pt idx="15461">
                  <c:v>16.141999999999999</c:v>
                </c:pt>
                <c:pt idx="15462">
                  <c:v>16.141999999999999</c:v>
                </c:pt>
                <c:pt idx="15463">
                  <c:v>16.141999999999999</c:v>
                </c:pt>
                <c:pt idx="15464">
                  <c:v>16.141999999999999</c:v>
                </c:pt>
                <c:pt idx="15465">
                  <c:v>16.164000000000001</c:v>
                </c:pt>
                <c:pt idx="15466">
                  <c:v>16.175999999999998</c:v>
                </c:pt>
                <c:pt idx="15467">
                  <c:v>16.175999999999998</c:v>
                </c:pt>
                <c:pt idx="15468">
                  <c:v>16.175999999999998</c:v>
                </c:pt>
                <c:pt idx="15469">
                  <c:v>16.175999999999998</c:v>
                </c:pt>
                <c:pt idx="15470">
                  <c:v>16.175999999999998</c:v>
                </c:pt>
                <c:pt idx="15471">
                  <c:v>16.175999999999998</c:v>
                </c:pt>
                <c:pt idx="15472">
                  <c:v>16.175999999999998</c:v>
                </c:pt>
                <c:pt idx="15473">
                  <c:v>16.175999999999998</c:v>
                </c:pt>
                <c:pt idx="15474">
                  <c:v>16.175999999999998</c:v>
                </c:pt>
                <c:pt idx="15475">
                  <c:v>16.175999999999998</c:v>
                </c:pt>
                <c:pt idx="15476">
                  <c:v>16.175999999999998</c:v>
                </c:pt>
                <c:pt idx="15477">
                  <c:v>16.175999999999998</c:v>
                </c:pt>
                <c:pt idx="15478">
                  <c:v>16.175999999999998</c:v>
                </c:pt>
                <c:pt idx="15479">
                  <c:v>16.175999999999998</c:v>
                </c:pt>
                <c:pt idx="15480">
                  <c:v>16.175999999999998</c:v>
                </c:pt>
                <c:pt idx="15481">
                  <c:v>16.175999999999998</c:v>
                </c:pt>
                <c:pt idx="15482">
                  <c:v>16.175999999999998</c:v>
                </c:pt>
                <c:pt idx="15483">
                  <c:v>16.175999999999998</c:v>
                </c:pt>
                <c:pt idx="15484">
                  <c:v>16.175999999999998</c:v>
                </c:pt>
                <c:pt idx="15485">
                  <c:v>16.175999999999998</c:v>
                </c:pt>
                <c:pt idx="15486">
                  <c:v>16.175999999999998</c:v>
                </c:pt>
                <c:pt idx="15487">
                  <c:v>16.175999999999998</c:v>
                </c:pt>
                <c:pt idx="15488">
                  <c:v>16.175999999999998</c:v>
                </c:pt>
                <c:pt idx="15489">
                  <c:v>16.175999999999998</c:v>
                </c:pt>
                <c:pt idx="15490">
                  <c:v>16.175999999999998</c:v>
                </c:pt>
                <c:pt idx="15491">
                  <c:v>16.175999999999998</c:v>
                </c:pt>
                <c:pt idx="15492">
                  <c:v>16.175999999999998</c:v>
                </c:pt>
                <c:pt idx="15493">
                  <c:v>16.175999999999998</c:v>
                </c:pt>
                <c:pt idx="15494">
                  <c:v>16.175999999999998</c:v>
                </c:pt>
                <c:pt idx="15495">
                  <c:v>16.175999999999998</c:v>
                </c:pt>
                <c:pt idx="15496">
                  <c:v>16.175999999999998</c:v>
                </c:pt>
                <c:pt idx="15497">
                  <c:v>16.175999999999998</c:v>
                </c:pt>
                <c:pt idx="15498">
                  <c:v>16.21</c:v>
                </c:pt>
                <c:pt idx="15499">
                  <c:v>16.213999999999999</c:v>
                </c:pt>
                <c:pt idx="15500">
                  <c:v>16.213999999999999</c:v>
                </c:pt>
                <c:pt idx="15501">
                  <c:v>16.213999999999999</c:v>
                </c:pt>
                <c:pt idx="15502">
                  <c:v>16.213999999999999</c:v>
                </c:pt>
                <c:pt idx="15503">
                  <c:v>16.213999999999999</c:v>
                </c:pt>
                <c:pt idx="15504">
                  <c:v>16.213999999999999</c:v>
                </c:pt>
                <c:pt idx="15505">
                  <c:v>16.213999999999999</c:v>
                </c:pt>
                <c:pt idx="15506">
                  <c:v>16.213999999999999</c:v>
                </c:pt>
                <c:pt idx="15507">
                  <c:v>16.213999999999999</c:v>
                </c:pt>
                <c:pt idx="15508">
                  <c:v>16.213999999999999</c:v>
                </c:pt>
                <c:pt idx="15509">
                  <c:v>16.213999999999999</c:v>
                </c:pt>
                <c:pt idx="15510">
                  <c:v>16.213999999999999</c:v>
                </c:pt>
                <c:pt idx="15511">
                  <c:v>16.213999999999999</c:v>
                </c:pt>
                <c:pt idx="15512">
                  <c:v>16.213999999999999</c:v>
                </c:pt>
                <c:pt idx="15513">
                  <c:v>16.213999999999999</c:v>
                </c:pt>
                <c:pt idx="15514">
                  <c:v>16.213999999999999</c:v>
                </c:pt>
                <c:pt idx="15515">
                  <c:v>16.213999999999999</c:v>
                </c:pt>
                <c:pt idx="15516">
                  <c:v>16.213999999999999</c:v>
                </c:pt>
                <c:pt idx="15517">
                  <c:v>16.213999999999999</c:v>
                </c:pt>
                <c:pt idx="15518">
                  <c:v>16.213999999999999</c:v>
                </c:pt>
                <c:pt idx="15519">
                  <c:v>16.213999999999999</c:v>
                </c:pt>
                <c:pt idx="15520">
                  <c:v>16.213999999999999</c:v>
                </c:pt>
                <c:pt idx="15521">
                  <c:v>16.213999999999999</c:v>
                </c:pt>
                <c:pt idx="15522">
                  <c:v>16.213999999999999</c:v>
                </c:pt>
                <c:pt idx="15523">
                  <c:v>16.213999999999999</c:v>
                </c:pt>
                <c:pt idx="15524">
                  <c:v>16.213999999999999</c:v>
                </c:pt>
                <c:pt idx="15525">
                  <c:v>16.213999999999999</c:v>
                </c:pt>
                <c:pt idx="15526">
                  <c:v>16.213999999999999</c:v>
                </c:pt>
                <c:pt idx="15527">
                  <c:v>16.213999999999999</c:v>
                </c:pt>
                <c:pt idx="15528">
                  <c:v>16.213999999999999</c:v>
                </c:pt>
                <c:pt idx="15529">
                  <c:v>16.213999999999999</c:v>
                </c:pt>
                <c:pt idx="15530">
                  <c:v>16.213999999999999</c:v>
                </c:pt>
                <c:pt idx="15531">
                  <c:v>16.213999999999999</c:v>
                </c:pt>
                <c:pt idx="15532">
                  <c:v>16.213999999999999</c:v>
                </c:pt>
                <c:pt idx="15533">
                  <c:v>16.213999999999999</c:v>
                </c:pt>
                <c:pt idx="15534">
                  <c:v>16.213999999999999</c:v>
                </c:pt>
                <c:pt idx="15535">
                  <c:v>16.213999999999999</c:v>
                </c:pt>
                <c:pt idx="15536">
                  <c:v>16.256</c:v>
                </c:pt>
                <c:pt idx="15537">
                  <c:v>16.256</c:v>
                </c:pt>
                <c:pt idx="15538">
                  <c:v>16.256</c:v>
                </c:pt>
                <c:pt idx="15539">
                  <c:v>16.256</c:v>
                </c:pt>
                <c:pt idx="15540">
                  <c:v>16.256</c:v>
                </c:pt>
                <c:pt idx="15541">
                  <c:v>16.256</c:v>
                </c:pt>
                <c:pt idx="15542">
                  <c:v>16.256</c:v>
                </c:pt>
                <c:pt idx="15543">
                  <c:v>16.256</c:v>
                </c:pt>
                <c:pt idx="15544">
                  <c:v>16.256</c:v>
                </c:pt>
                <c:pt idx="15545">
                  <c:v>16.256</c:v>
                </c:pt>
                <c:pt idx="15546">
                  <c:v>16.256</c:v>
                </c:pt>
                <c:pt idx="15547">
                  <c:v>16.256</c:v>
                </c:pt>
                <c:pt idx="15548">
                  <c:v>16.256</c:v>
                </c:pt>
                <c:pt idx="15549">
                  <c:v>16.256</c:v>
                </c:pt>
                <c:pt idx="15550">
                  <c:v>16.256</c:v>
                </c:pt>
                <c:pt idx="15551">
                  <c:v>16.256</c:v>
                </c:pt>
                <c:pt idx="15552">
                  <c:v>16.256</c:v>
                </c:pt>
                <c:pt idx="15553">
                  <c:v>16.256</c:v>
                </c:pt>
                <c:pt idx="15554">
                  <c:v>16.256</c:v>
                </c:pt>
                <c:pt idx="15555">
                  <c:v>16.256</c:v>
                </c:pt>
                <c:pt idx="15556">
                  <c:v>16.256</c:v>
                </c:pt>
                <c:pt idx="15557">
                  <c:v>16.256</c:v>
                </c:pt>
                <c:pt idx="15558">
                  <c:v>16.256</c:v>
                </c:pt>
                <c:pt idx="15559">
                  <c:v>16.256</c:v>
                </c:pt>
                <c:pt idx="15560">
                  <c:v>16.256</c:v>
                </c:pt>
                <c:pt idx="15561">
                  <c:v>16.256</c:v>
                </c:pt>
                <c:pt idx="15562">
                  <c:v>16.256</c:v>
                </c:pt>
                <c:pt idx="15563">
                  <c:v>16.256</c:v>
                </c:pt>
                <c:pt idx="15564">
                  <c:v>16.256</c:v>
                </c:pt>
                <c:pt idx="15565">
                  <c:v>16.256</c:v>
                </c:pt>
                <c:pt idx="15566">
                  <c:v>16.256</c:v>
                </c:pt>
                <c:pt idx="15567">
                  <c:v>16.256</c:v>
                </c:pt>
                <c:pt idx="15568">
                  <c:v>16.256</c:v>
                </c:pt>
                <c:pt idx="15569">
                  <c:v>16.256</c:v>
                </c:pt>
                <c:pt idx="15570">
                  <c:v>16.256</c:v>
                </c:pt>
                <c:pt idx="15571">
                  <c:v>16.256</c:v>
                </c:pt>
                <c:pt idx="15572">
                  <c:v>16.256</c:v>
                </c:pt>
                <c:pt idx="15573">
                  <c:v>16.256</c:v>
                </c:pt>
                <c:pt idx="15574">
                  <c:v>16.256</c:v>
                </c:pt>
                <c:pt idx="15575">
                  <c:v>16.256</c:v>
                </c:pt>
                <c:pt idx="15576">
                  <c:v>16.271999999999998</c:v>
                </c:pt>
                <c:pt idx="15577">
                  <c:v>16.295999999999999</c:v>
                </c:pt>
                <c:pt idx="15578">
                  <c:v>16.295999999999999</c:v>
                </c:pt>
                <c:pt idx="15579">
                  <c:v>16.295999999999999</c:v>
                </c:pt>
                <c:pt idx="15580">
                  <c:v>16.295999999999999</c:v>
                </c:pt>
                <c:pt idx="15581">
                  <c:v>16.295999999999999</c:v>
                </c:pt>
                <c:pt idx="15582">
                  <c:v>16.295999999999999</c:v>
                </c:pt>
                <c:pt idx="15583">
                  <c:v>16.295999999999999</c:v>
                </c:pt>
                <c:pt idx="15584">
                  <c:v>16.295999999999999</c:v>
                </c:pt>
                <c:pt idx="15585">
                  <c:v>16.295999999999999</c:v>
                </c:pt>
                <c:pt idx="15586">
                  <c:v>16.295999999999999</c:v>
                </c:pt>
                <c:pt idx="15587">
                  <c:v>16.295999999999999</c:v>
                </c:pt>
                <c:pt idx="15588">
                  <c:v>16.295999999999999</c:v>
                </c:pt>
                <c:pt idx="15589">
                  <c:v>16.295999999999999</c:v>
                </c:pt>
                <c:pt idx="15590">
                  <c:v>16.295999999999999</c:v>
                </c:pt>
                <c:pt idx="15591">
                  <c:v>16.295999999999999</c:v>
                </c:pt>
                <c:pt idx="15592">
                  <c:v>16.295999999999999</c:v>
                </c:pt>
                <c:pt idx="15593">
                  <c:v>16.295999999999999</c:v>
                </c:pt>
                <c:pt idx="15594">
                  <c:v>16.295999999999999</c:v>
                </c:pt>
                <c:pt idx="15595">
                  <c:v>16.295999999999999</c:v>
                </c:pt>
                <c:pt idx="15596">
                  <c:v>16.295999999999999</c:v>
                </c:pt>
                <c:pt idx="15597">
                  <c:v>16.295999999999999</c:v>
                </c:pt>
                <c:pt idx="15598">
                  <c:v>16.295999999999999</c:v>
                </c:pt>
                <c:pt idx="15599">
                  <c:v>16.295999999999999</c:v>
                </c:pt>
                <c:pt idx="15600">
                  <c:v>16.295999999999999</c:v>
                </c:pt>
                <c:pt idx="15601">
                  <c:v>16.295999999999999</c:v>
                </c:pt>
                <c:pt idx="15602">
                  <c:v>16.295999999999999</c:v>
                </c:pt>
                <c:pt idx="15603">
                  <c:v>16.295999999999999</c:v>
                </c:pt>
                <c:pt idx="15604">
                  <c:v>16.295999999999999</c:v>
                </c:pt>
                <c:pt idx="15605">
                  <c:v>16.295999999999999</c:v>
                </c:pt>
                <c:pt idx="15606">
                  <c:v>16.295999999999999</c:v>
                </c:pt>
                <c:pt idx="15607">
                  <c:v>16.295999999999999</c:v>
                </c:pt>
                <c:pt idx="15608">
                  <c:v>16.295999999999999</c:v>
                </c:pt>
                <c:pt idx="15609">
                  <c:v>16.295999999999999</c:v>
                </c:pt>
                <c:pt idx="15610">
                  <c:v>16.295999999999999</c:v>
                </c:pt>
                <c:pt idx="15611">
                  <c:v>16.295999999999999</c:v>
                </c:pt>
                <c:pt idx="15612">
                  <c:v>16.295999999999999</c:v>
                </c:pt>
                <c:pt idx="15613">
                  <c:v>16.295999999999999</c:v>
                </c:pt>
                <c:pt idx="15614">
                  <c:v>16.295999999999999</c:v>
                </c:pt>
                <c:pt idx="15615">
                  <c:v>16.312000000000001</c:v>
                </c:pt>
                <c:pt idx="15616">
                  <c:v>16.332000000000001</c:v>
                </c:pt>
                <c:pt idx="15617">
                  <c:v>16.332000000000001</c:v>
                </c:pt>
                <c:pt idx="15618">
                  <c:v>16.332000000000001</c:v>
                </c:pt>
                <c:pt idx="15619">
                  <c:v>16.332000000000001</c:v>
                </c:pt>
                <c:pt idx="15620">
                  <c:v>16.332000000000001</c:v>
                </c:pt>
                <c:pt idx="15621">
                  <c:v>16.332000000000001</c:v>
                </c:pt>
                <c:pt idx="15622">
                  <c:v>16.332000000000001</c:v>
                </c:pt>
                <c:pt idx="15623">
                  <c:v>16.332000000000001</c:v>
                </c:pt>
                <c:pt idx="15624">
                  <c:v>16.332000000000001</c:v>
                </c:pt>
                <c:pt idx="15625">
                  <c:v>16.332000000000001</c:v>
                </c:pt>
                <c:pt idx="15626">
                  <c:v>16.332000000000001</c:v>
                </c:pt>
                <c:pt idx="15627">
                  <c:v>16.332000000000001</c:v>
                </c:pt>
                <c:pt idx="15628">
                  <c:v>16.332000000000001</c:v>
                </c:pt>
                <c:pt idx="15629">
                  <c:v>16.332000000000001</c:v>
                </c:pt>
                <c:pt idx="15630">
                  <c:v>16.332000000000001</c:v>
                </c:pt>
                <c:pt idx="15631">
                  <c:v>16.332000000000001</c:v>
                </c:pt>
                <c:pt idx="15632">
                  <c:v>16.332000000000001</c:v>
                </c:pt>
                <c:pt idx="15633">
                  <c:v>16.332000000000001</c:v>
                </c:pt>
                <c:pt idx="15634">
                  <c:v>16.332000000000001</c:v>
                </c:pt>
                <c:pt idx="15635">
                  <c:v>16.332000000000001</c:v>
                </c:pt>
                <c:pt idx="15636">
                  <c:v>16.332000000000001</c:v>
                </c:pt>
                <c:pt idx="15637">
                  <c:v>16.332000000000001</c:v>
                </c:pt>
                <c:pt idx="15638">
                  <c:v>16.332000000000001</c:v>
                </c:pt>
                <c:pt idx="15639">
                  <c:v>16.332000000000001</c:v>
                </c:pt>
                <c:pt idx="15640">
                  <c:v>16.332000000000001</c:v>
                </c:pt>
                <c:pt idx="15641">
                  <c:v>16.332000000000001</c:v>
                </c:pt>
                <c:pt idx="15642">
                  <c:v>16.332000000000001</c:v>
                </c:pt>
                <c:pt idx="15643">
                  <c:v>16.332000000000001</c:v>
                </c:pt>
                <c:pt idx="15644">
                  <c:v>16.332000000000001</c:v>
                </c:pt>
                <c:pt idx="15645">
                  <c:v>16.332000000000001</c:v>
                </c:pt>
                <c:pt idx="15646">
                  <c:v>16.332000000000001</c:v>
                </c:pt>
                <c:pt idx="15647">
                  <c:v>16.332000000000001</c:v>
                </c:pt>
                <c:pt idx="15648">
                  <c:v>16.332000000000001</c:v>
                </c:pt>
                <c:pt idx="15649">
                  <c:v>16.332000000000001</c:v>
                </c:pt>
                <c:pt idx="15650">
                  <c:v>16.361999999999998</c:v>
                </c:pt>
                <c:pt idx="15651">
                  <c:v>16.361999999999998</c:v>
                </c:pt>
                <c:pt idx="15652">
                  <c:v>16.361999999999998</c:v>
                </c:pt>
                <c:pt idx="15653">
                  <c:v>16.361999999999998</c:v>
                </c:pt>
                <c:pt idx="15654">
                  <c:v>16.361999999999998</c:v>
                </c:pt>
                <c:pt idx="15655">
                  <c:v>16.361999999999998</c:v>
                </c:pt>
                <c:pt idx="15656">
                  <c:v>16.361999999999998</c:v>
                </c:pt>
                <c:pt idx="15657">
                  <c:v>16.361999999999998</c:v>
                </c:pt>
                <c:pt idx="15658">
                  <c:v>16.361999999999998</c:v>
                </c:pt>
                <c:pt idx="15659">
                  <c:v>16.361999999999998</c:v>
                </c:pt>
                <c:pt idx="15660">
                  <c:v>16.361999999999998</c:v>
                </c:pt>
                <c:pt idx="15661">
                  <c:v>16.361999999999998</c:v>
                </c:pt>
                <c:pt idx="15662">
                  <c:v>16.361999999999998</c:v>
                </c:pt>
                <c:pt idx="15663">
                  <c:v>16.361999999999998</c:v>
                </c:pt>
                <c:pt idx="15664">
                  <c:v>16.361999999999998</c:v>
                </c:pt>
                <c:pt idx="15665">
                  <c:v>16.361999999999998</c:v>
                </c:pt>
                <c:pt idx="15666">
                  <c:v>16.361999999999998</c:v>
                </c:pt>
                <c:pt idx="15667">
                  <c:v>16.361999999999998</c:v>
                </c:pt>
                <c:pt idx="15668">
                  <c:v>16.361999999999998</c:v>
                </c:pt>
                <c:pt idx="15669">
                  <c:v>16.361999999999998</c:v>
                </c:pt>
                <c:pt idx="15670">
                  <c:v>16.361999999999998</c:v>
                </c:pt>
                <c:pt idx="15671">
                  <c:v>16.361999999999998</c:v>
                </c:pt>
                <c:pt idx="15672">
                  <c:v>16.361999999999998</c:v>
                </c:pt>
                <c:pt idx="15673">
                  <c:v>16.361999999999998</c:v>
                </c:pt>
                <c:pt idx="15674">
                  <c:v>16.361999999999998</c:v>
                </c:pt>
                <c:pt idx="15675">
                  <c:v>16.361999999999998</c:v>
                </c:pt>
                <c:pt idx="15676">
                  <c:v>16.361999999999998</c:v>
                </c:pt>
                <c:pt idx="15677">
                  <c:v>16.361999999999998</c:v>
                </c:pt>
                <c:pt idx="15678">
                  <c:v>16.361999999999998</c:v>
                </c:pt>
                <c:pt idx="15679">
                  <c:v>16.391999999999999</c:v>
                </c:pt>
                <c:pt idx="15680">
                  <c:v>16.391999999999999</c:v>
                </c:pt>
                <c:pt idx="15681">
                  <c:v>16.391999999999999</c:v>
                </c:pt>
                <c:pt idx="15682">
                  <c:v>16.391999999999999</c:v>
                </c:pt>
                <c:pt idx="15683">
                  <c:v>16.391999999999999</c:v>
                </c:pt>
                <c:pt idx="15684">
                  <c:v>16.391999999999999</c:v>
                </c:pt>
                <c:pt idx="15685">
                  <c:v>16.391999999999999</c:v>
                </c:pt>
                <c:pt idx="15686">
                  <c:v>16.391999999999999</c:v>
                </c:pt>
                <c:pt idx="15687">
                  <c:v>16.391999999999999</c:v>
                </c:pt>
                <c:pt idx="15688">
                  <c:v>16.391999999999999</c:v>
                </c:pt>
                <c:pt idx="15689">
                  <c:v>16.391999999999999</c:v>
                </c:pt>
                <c:pt idx="15690">
                  <c:v>16.391999999999999</c:v>
                </c:pt>
                <c:pt idx="15691">
                  <c:v>16.391999999999999</c:v>
                </c:pt>
                <c:pt idx="15692">
                  <c:v>16.391999999999999</c:v>
                </c:pt>
                <c:pt idx="15693">
                  <c:v>16.391999999999999</c:v>
                </c:pt>
                <c:pt idx="15694">
                  <c:v>16.391999999999999</c:v>
                </c:pt>
                <c:pt idx="15695">
                  <c:v>16.391999999999999</c:v>
                </c:pt>
                <c:pt idx="15696">
                  <c:v>16.391999999999999</c:v>
                </c:pt>
                <c:pt idx="15697">
                  <c:v>16.391999999999999</c:v>
                </c:pt>
                <c:pt idx="15698">
                  <c:v>16.391999999999999</c:v>
                </c:pt>
                <c:pt idx="15699">
                  <c:v>16.391999999999999</c:v>
                </c:pt>
                <c:pt idx="15700">
                  <c:v>16.391999999999999</c:v>
                </c:pt>
                <c:pt idx="15701">
                  <c:v>16.391999999999999</c:v>
                </c:pt>
                <c:pt idx="15702">
                  <c:v>16.391999999999999</c:v>
                </c:pt>
                <c:pt idx="15703">
                  <c:v>16.391999999999999</c:v>
                </c:pt>
                <c:pt idx="15704">
                  <c:v>16.391999999999999</c:v>
                </c:pt>
                <c:pt idx="15705">
                  <c:v>16.391999999999999</c:v>
                </c:pt>
                <c:pt idx="15706">
                  <c:v>16.391999999999999</c:v>
                </c:pt>
                <c:pt idx="15707">
                  <c:v>16.391999999999999</c:v>
                </c:pt>
                <c:pt idx="15708">
                  <c:v>16.411999999999999</c:v>
                </c:pt>
                <c:pt idx="15709">
                  <c:v>16.423999999999999</c:v>
                </c:pt>
                <c:pt idx="15710">
                  <c:v>16.423999999999999</c:v>
                </c:pt>
                <c:pt idx="15711">
                  <c:v>16.423999999999999</c:v>
                </c:pt>
                <c:pt idx="15712">
                  <c:v>16.423999999999999</c:v>
                </c:pt>
                <c:pt idx="15713">
                  <c:v>16.423999999999999</c:v>
                </c:pt>
                <c:pt idx="15714">
                  <c:v>16.423999999999999</c:v>
                </c:pt>
                <c:pt idx="15715">
                  <c:v>16.423999999999999</c:v>
                </c:pt>
                <c:pt idx="15716">
                  <c:v>16.423999999999999</c:v>
                </c:pt>
                <c:pt idx="15717">
                  <c:v>16.423999999999999</c:v>
                </c:pt>
                <c:pt idx="15718">
                  <c:v>16.423999999999999</c:v>
                </c:pt>
                <c:pt idx="15719">
                  <c:v>16.423999999999999</c:v>
                </c:pt>
                <c:pt idx="15720">
                  <c:v>16.423999999999999</c:v>
                </c:pt>
                <c:pt idx="15721">
                  <c:v>16.423999999999999</c:v>
                </c:pt>
                <c:pt idx="15722">
                  <c:v>16.423999999999999</c:v>
                </c:pt>
                <c:pt idx="15723">
                  <c:v>16.423999999999999</c:v>
                </c:pt>
                <c:pt idx="15724">
                  <c:v>16.423999999999999</c:v>
                </c:pt>
                <c:pt idx="15725">
                  <c:v>16.423999999999999</c:v>
                </c:pt>
                <c:pt idx="15726">
                  <c:v>16.423999999999999</c:v>
                </c:pt>
                <c:pt idx="15727">
                  <c:v>16.423999999999999</c:v>
                </c:pt>
                <c:pt idx="15728">
                  <c:v>16.423999999999999</c:v>
                </c:pt>
                <c:pt idx="15729">
                  <c:v>16.423999999999999</c:v>
                </c:pt>
                <c:pt idx="15730">
                  <c:v>16.423999999999999</c:v>
                </c:pt>
                <c:pt idx="15731">
                  <c:v>16.423999999999999</c:v>
                </c:pt>
                <c:pt idx="15732">
                  <c:v>16.423999999999999</c:v>
                </c:pt>
                <c:pt idx="15733">
                  <c:v>16.423999999999999</c:v>
                </c:pt>
                <c:pt idx="15734">
                  <c:v>16.423999999999999</c:v>
                </c:pt>
                <c:pt idx="15735">
                  <c:v>16.423999999999999</c:v>
                </c:pt>
                <c:pt idx="15736">
                  <c:v>16.423999999999999</c:v>
                </c:pt>
                <c:pt idx="15737">
                  <c:v>16.423999999999999</c:v>
                </c:pt>
                <c:pt idx="15738">
                  <c:v>16.428000000000001</c:v>
                </c:pt>
                <c:pt idx="15739">
                  <c:v>16.462</c:v>
                </c:pt>
                <c:pt idx="15740">
                  <c:v>16.462</c:v>
                </c:pt>
                <c:pt idx="15741">
                  <c:v>16.462</c:v>
                </c:pt>
                <c:pt idx="15742">
                  <c:v>16.462</c:v>
                </c:pt>
                <c:pt idx="15743">
                  <c:v>16.462</c:v>
                </c:pt>
                <c:pt idx="15744">
                  <c:v>16.462</c:v>
                </c:pt>
                <c:pt idx="15745">
                  <c:v>16.462</c:v>
                </c:pt>
                <c:pt idx="15746">
                  <c:v>16.462</c:v>
                </c:pt>
                <c:pt idx="15747">
                  <c:v>16.462</c:v>
                </c:pt>
                <c:pt idx="15748">
                  <c:v>16.462</c:v>
                </c:pt>
                <c:pt idx="15749">
                  <c:v>16.462</c:v>
                </c:pt>
                <c:pt idx="15750">
                  <c:v>16.462</c:v>
                </c:pt>
                <c:pt idx="15751">
                  <c:v>16.462</c:v>
                </c:pt>
                <c:pt idx="15752">
                  <c:v>16.462</c:v>
                </c:pt>
                <c:pt idx="15753">
                  <c:v>16.462</c:v>
                </c:pt>
                <c:pt idx="15754">
                  <c:v>16.462</c:v>
                </c:pt>
                <c:pt idx="15755">
                  <c:v>16.462</c:v>
                </c:pt>
                <c:pt idx="15756">
                  <c:v>16.462</c:v>
                </c:pt>
                <c:pt idx="15757">
                  <c:v>16.462</c:v>
                </c:pt>
                <c:pt idx="15758">
                  <c:v>16.462</c:v>
                </c:pt>
                <c:pt idx="15759">
                  <c:v>16.462</c:v>
                </c:pt>
                <c:pt idx="15760">
                  <c:v>16.462</c:v>
                </c:pt>
                <c:pt idx="15761">
                  <c:v>16.462</c:v>
                </c:pt>
                <c:pt idx="15762">
                  <c:v>16.462</c:v>
                </c:pt>
                <c:pt idx="15763">
                  <c:v>16.462</c:v>
                </c:pt>
                <c:pt idx="15764">
                  <c:v>16.462</c:v>
                </c:pt>
                <c:pt idx="15765">
                  <c:v>16.462</c:v>
                </c:pt>
                <c:pt idx="15766">
                  <c:v>16.462</c:v>
                </c:pt>
                <c:pt idx="15767">
                  <c:v>16.462</c:v>
                </c:pt>
                <c:pt idx="15768">
                  <c:v>16.462</c:v>
                </c:pt>
                <c:pt idx="15769">
                  <c:v>16.462</c:v>
                </c:pt>
                <c:pt idx="15770">
                  <c:v>16.462</c:v>
                </c:pt>
                <c:pt idx="15771">
                  <c:v>16.462</c:v>
                </c:pt>
                <c:pt idx="15772">
                  <c:v>16.462</c:v>
                </c:pt>
                <c:pt idx="15773">
                  <c:v>16.462</c:v>
                </c:pt>
                <c:pt idx="15774">
                  <c:v>16.462</c:v>
                </c:pt>
                <c:pt idx="15775">
                  <c:v>16.462</c:v>
                </c:pt>
                <c:pt idx="15776">
                  <c:v>16.495999999999999</c:v>
                </c:pt>
                <c:pt idx="15777">
                  <c:v>16.495999999999999</c:v>
                </c:pt>
                <c:pt idx="15778">
                  <c:v>16.495999999999999</c:v>
                </c:pt>
                <c:pt idx="15779">
                  <c:v>16.495999999999999</c:v>
                </c:pt>
                <c:pt idx="15780">
                  <c:v>16.495999999999999</c:v>
                </c:pt>
                <c:pt idx="15781">
                  <c:v>16.495999999999999</c:v>
                </c:pt>
                <c:pt idx="15782">
                  <c:v>16.495999999999999</c:v>
                </c:pt>
                <c:pt idx="15783">
                  <c:v>16.495999999999999</c:v>
                </c:pt>
                <c:pt idx="15784">
                  <c:v>16.495999999999999</c:v>
                </c:pt>
                <c:pt idx="15785">
                  <c:v>16.495999999999999</c:v>
                </c:pt>
                <c:pt idx="15786">
                  <c:v>16.495999999999999</c:v>
                </c:pt>
                <c:pt idx="15787">
                  <c:v>16.495999999999999</c:v>
                </c:pt>
                <c:pt idx="15788">
                  <c:v>16.495999999999999</c:v>
                </c:pt>
                <c:pt idx="15789">
                  <c:v>16.495999999999999</c:v>
                </c:pt>
                <c:pt idx="15790">
                  <c:v>16.495999999999999</c:v>
                </c:pt>
                <c:pt idx="15791">
                  <c:v>16.495999999999999</c:v>
                </c:pt>
                <c:pt idx="15792">
                  <c:v>16.495999999999999</c:v>
                </c:pt>
                <c:pt idx="15793">
                  <c:v>16.495999999999999</c:v>
                </c:pt>
                <c:pt idx="15794">
                  <c:v>16.495999999999999</c:v>
                </c:pt>
                <c:pt idx="15795">
                  <c:v>16.495999999999999</c:v>
                </c:pt>
                <c:pt idx="15796">
                  <c:v>16.495999999999999</c:v>
                </c:pt>
                <c:pt idx="15797">
                  <c:v>16.495999999999999</c:v>
                </c:pt>
                <c:pt idx="15798">
                  <c:v>16.495999999999999</c:v>
                </c:pt>
                <c:pt idx="15799">
                  <c:v>16.495999999999999</c:v>
                </c:pt>
                <c:pt idx="15800">
                  <c:v>16.495999999999999</c:v>
                </c:pt>
                <c:pt idx="15801">
                  <c:v>16.495999999999999</c:v>
                </c:pt>
                <c:pt idx="15802">
                  <c:v>16.495999999999999</c:v>
                </c:pt>
                <c:pt idx="15803">
                  <c:v>16.495999999999999</c:v>
                </c:pt>
                <c:pt idx="15804">
                  <c:v>16.495999999999999</c:v>
                </c:pt>
                <c:pt idx="15805">
                  <c:v>16.495999999999999</c:v>
                </c:pt>
                <c:pt idx="15806">
                  <c:v>16.495999999999999</c:v>
                </c:pt>
                <c:pt idx="15807">
                  <c:v>16.495999999999999</c:v>
                </c:pt>
                <c:pt idx="15808">
                  <c:v>16.495999999999999</c:v>
                </c:pt>
                <c:pt idx="15809">
                  <c:v>16.521999999999998</c:v>
                </c:pt>
                <c:pt idx="15810">
                  <c:v>16.527999999999999</c:v>
                </c:pt>
                <c:pt idx="15811">
                  <c:v>16.527999999999999</c:v>
                </c:pt>
                <c:pt idx="15812">
                  <c:v>16.527999999999999</c:v>
                </c:pt>
                <c:pt idx="15813">
                  <c:v>16.527999999999999</c:v>
                </c:pt>
                <c:pt idx="15814">
                  <c:v>16.527999999999999</c:v>
                </c:pt>
                <c:pt idx="15815">
                  <c:v>16.527999999999999</c:v>
                </c:pt>
                <c:pt idx="15816">
                  <c:v>16.527999999999999</c:v>
                </c:pt>
                <c:pt idx="15817">
                  <c:v>16.527999999999999</c:v>
                </c:pt>
                <c:pt idx="15818">
                  <c:v>16.527999999999999</c:v>
                </c:pt>
                <c:pt idx="15819">
                  <c:v>16.527999999999999</c:v>
                </c:pt>
                <c:pt idx="15820">
                  <c:v>16.527999999999999</c:v>
                </c:pt>
                <c:pt idx="15821">
                  <c:v>16.527999999999999</c:v>
                </c:pt>
                <c:pt idx="15822">
                  <c:v>16.527999999999999</c:v>
                </c:pt>
                <c:pt idx="15823">
                  <c:v>16.527999999999999</c:v>
                </c:pt>
                <c:pt idx="15824">
                  <c:v>16.527999999999999</c:v>
                </c:pt>
                <c:pt idx="15825">
                  <c:v>16.527999999999999</c:v>
                </c:pt>
                <c:pt idx="15826">
                  <c:v>16.527999999999999</c:v>
                </c:pt>
                <c:pt idx="15827">
                  <c:v>16.527999999999999</c:v>
                </c:pt>
                <c:pt idx="15828">
                  <c:v>16.527999999999999</c:v>
                </c:pt>
                <c:pt idx="15829">
                  <c:v>16.527999999999999</c:v>
                </c:pt>
                <c:pt idx="15830">
                  <c:v>16.527999999999999</c:v>
                </c:pt>
                <c:pt idx="15831">
                  <c:v>16.527999999999999</c:v>
                </c:pt>
                <c:pt idx="15832">
                  <c:v>16.527999999999999</c:v>
                </c:pt>
                <c:pt idx="15833">
                  <c:v>16.527999999999999</c:v>
                </c:pt>
                <c:pt idx="15834">
                  <c:v>16.527999999999999</c:v>
                </c:pt>
                <c:pt idx="15835">
                  <c:v>16.527999999999999</c:v>
                </c:pt>
                <c:pt idx="15836">
                  <c:v>16.527999999999999</c:v>
                </c:pt>
                <c:pt idx="15837">
                  <c:v>16.527999999999999</c:v>
                </c:pt>
                <c:pt idx="15838">
                  <c:v>16.527999999999999</c:v>
                </c:pt>
                <c:pt idx="15839">
                  <c:v>16.527999999999999</c:v>
                </c:pt>
                <c:pt idx="15840">
                  <c:v>16.533999999999999</c:v>
                </c:pt>
                <c:pt idx="15841">
                  <c:v>16.565999999999999</c:v>
                </c:pt>
                <c:pt idx="15842">
                  <c:v>16.565999999999999</c:v>
                </c:pt>
                <c:pt idx="15843">
                  <c:v>16.565999999999999</c:v>
                </c:pt>
                <c:pt idx="15844">
                  <c:v>16.565999999999999</c:v>
                </c:pt>
                <c:pt idx="15845">
                  <c:v>16.565999999999999</c:v>
                </c:pt>
                <c:pt idx="15846">
                  <c:v>16.565999999999999</c:v>
                </c:pt>
                <c:pt idx="15847">
                  <c:v>16.565999999999999</c:v>
                </c:pt>
                <c:pt idx="15848">
                  <c:v>16.565999999999999</c:v>
                </c:pt>
                <c:pt idx="15849">
                  <c:v>16.565999999999999</c:v>
                </c:pt>
                <c:pt idx="15850">
                  <c:v>16.565999999999999</c:v>
                </c:pt>
                <c:pt idx="15851">
                  <c:v>16.565999999999999</c:v>
                </c:pt>
                <c:pt idx="15852">
                  <c:v>16.565999999999999</c:v>
                </c:pt>
                <c:pt idx="15853">
                  <c:v>16.565999999999999</c:v>
                </c:pt>
                <c:pt idx="15854">
                  <c:v>16.565999999999999</c:v>
                </c:pt>
                <c:pt idx="15855">
                  <c:v>16.565999999999999</c:v>
                </c:pt>
                <c:pt idx="15856">
                  <c:v>16.565999999999999</c:v>
                </c:pt>
                <c:pt idx="15857">
                  <c:v>16.565999999999999</c:v>
                </c:pt>
                <c:pt idx="15858">
                  <c:v>16.565999999999999</c:v>
                </c:pt>
                <c:pt idx="15859">
                  <c:v>16.565999999999999</c:v>
                </c:pt>
                <c:pt idx="15860">
                  <c:v>16.565999999999999</c:v>
                </c:pt>
                <c:pt idx="15861">
                  <c:v>16.565999999999999</c:v>
                </c:pt>
                <c:pt idx="15862">
                  <c:v>16.565999999999999</c:v>
                </c:pt>
                <c:pt idx="15863">
                  <c:v>16.565999999999999</c:v>
                </c:pt>
                <c:pt idx="15864">
                  <c:v>16.565999999999999</c:v>
                </c:pt>
                <c:pt idx="15865">
                  <c:v>16.565999999999999</c:v>
                </c:pt>
                <c:pt idx="15866">
                  <c:v>16.565999999999999</c:v>
                </c:pt>
                <c:pt idx="15867">
                  <c:v>16.565999999999999</c:v>
                </c:pt>
                <c:pt idx="15868">
                  <c:v>16.565999999999999</c:v>
                </c:pt>
                <c:pt idx="15869">
                  <c:v>16.565999999999999</c:v>
                </c:pt>
                <c:pt idx="15870">
                  <c:v>16.565999999999999</c:v>
                </c:pt>
                <c:pt idx="15871">
                  <c:v>16.565999999999999</c:v>
                </c:pt>
                <c:pt idx="15872">
                  <c:v>16.565999999999999</c:v>
                </c:pt>
                <c:pt idx="15873">
                  <c:v>16.565999999999999</c:v>
                </c:pt>
                <c:pt idx="15874">
                  <c:v>16.565999999999999</c:v>
                </c:pt>
                <c:pt idx="15875">
                  <c:v>16.565999999999999</c:v>
                </c:pt>
                <c:pt idx="15876">
                  <c:v>16.565999999999999</c:v>
                </c:pt>
                <c:pt idx="15877">
                  <c:v>16.565999999999999</c:v>
                </c:pt>
                <c:pt idx="15878">
                  <c:v>16.594000000000001</c:v>
                </c:pt>
                <c:pt idx="15879">
                  <c:v>16.608000000000001</c:v>
                </c:pt>
                <c:pt idx="15880">
                  <c:v>16.608000000000001</c:v>
                </c:pt>
                <c:pt idx="15881">
                  <c:v>16.608000000000001</c:v>
                </c:pt>
                <c:pt idx="15882">
                  <c:v>16.608000000000001</c:v>
                </c:pt>
                <c:pt idx="15883">
                  <c:v>16.608000000000001</c:v>
                </c:pt>
                <c:pt idx="15884">
                  <c:v>16.608000000000001</c:v>
                </c:pt>
                <c:pt idx="15885">
                  <c:v>16.608000000000001</c:v>
                </c:pt>
                <c:pt idx="15886">
                  <c:v>16.608000000000001</c:v>
                </c:pt>
                <c:pt idx="15887">
                  <c:v>16.608000000000001</c:v>
                </c:pt>
                <c:pt idx="15888">
                  <c:v>16.608000000000001</c:v>
                </c:pt>
                <c:pt idx="15889">
                  <c:v>16.608000000000001</c:v>
                </c:pt>
                <c:pt idx="15890">
                  <c:v>16.608000000000001</c:v>
                </c:pt>
                <c:pt idx="15891">
                  <c:v>16.608000000000001</c:v>
                </c:pt>
                <c:pt idx="15892">
                  <c:v>16.608000000000001</c:v>
                </c:pt>
                <c:pt idx="15893">
                  <c:v>16.608000000000001</c:v>
                </c:pt>
                <c:pt idx="15894">
                  <c:v>16.608000000000001</c:v>
                </c:pt>
                <c:pt idx="15895">
                  <c:v>16.608000000000001</c:v>
                </c:pt>
                <c:pt idx="15896">
                  <c:v>16.608000000000001</c:v>
                </c:pt>
                <c:pt idx="15897">
                  <c:v>16.608000000000001</c:v>
                </c:pt>
                <c:pt idx="15898">
                  <c:v>16.608000000000001</c:v>
                </c:pt>
                <c:pt idx="15899">
                  <c:v>16.608000000000001</c:v>
                </c:pt>
                <c:pt idx="15900">
                  <c:v>16.608000000000001</c:v>
                </c:pt>
                <c:pt idx="15901">
                  <c:v>16.608000000000001</c:v>
                </c:pt>
                <c:pt idx="15902">
                  <c:v>16.608000000000001</c:v>
                </c:pt>
                <c:pt idx="15903">
                  <c:v>16.608000000000001</c:v>
                </c:pt>
                <c:pt idx="15904">
                  <c:v>16.608000000000001</c:v>
                </c:pt>
                <c:pt idx="15905">
                  <c:v>16.608000000000001</c:v>
                </c:pt>
                <c:pt idx="15906">
                  <c:v>16.608000000000001</c:v>
                </c:pt>
                <c:pt idx="15907">
                  <c:v>16.608000000000001</c:v>
                </c:pt>
                <c:pt idx="15908">
                  <c:v>16.608000000000001</c:v>
                </c:pt>
                <c:pt idx="15909">
                  <c:v>16.608000000000001</c:v>
                </c:pt>
                <c:pt idx="15910">
                  <c:v>16.608000000000001</c:v>
                </c:pt>
                <c:pt idx="15911">
                  <c:v>16.608000000000001</c:v>
                </c:pt>
                <c:pt idx="15912">
                  <c:v>16.608000000000001</c:v>
                </c:pt>
                <c:pt idx="15913">
                  <c:v>16.608000000000001</c:v>
                </c:pt>
                <c:pt idx="15914">
                  <c:v>16.608000000000001</c:v>
                </c:pt>
                <c:pt idx="15915">
                  <c:v>16.608000000000001</c:v>
                </c:pt>
                <c:pt idx="15916">
                  <c:v>16.608000000000001</c:v>
                </c:pt>
                <c:pt idx="15917">
                  <c:v>16.608000000000001</c:v>
                </c:pt>
                <c:pt idx="15918">
                  <c:v>16.608000000000001</c:v>
                </c:pt>
                <c:pt idx="15919">
                  <c:v>16.638000000000002</c:v>
                </c:pt>
                <c:pt idx="15920">
                  <c:v>16.638000000000002</c:v>
                </c:pt>
                <c:pt idx="15921">
                  <c:v>16.638000000000002</c:v>
                </c:pt>
                <c:pt idx="15922">
                  <c:v>16.638000000000002</c:v>
                </c:pt>
                <c:pt idx="15923">
                  <c:v>16.638000000000002</c:v>
                </c:pt>
                <c:pt idx="15924">
                  <c:v>16.638000000000002</c:v>
                </c:pt>
                <c:pt idx="15925">
                  <c:v>16.638000000000002</c:v>
                </c:pt>
                <c:pt idx="15926">
                  <c:v>16.638000000000002</c:v>
                </c:pt>
                <c:pt idx="15927">
                  <c:v>16.638000000000002</c:v>
                </c:pt>
                <c:pt idx="15928">
                  <c:v>16.638000000000002</c:v>
                </c:pt>
                <c:pt idx="15929">
                  <c:v>16.638000000000002</c:v>
                </c:pt>
                <c:pt idx="15930">
                  <c:v>16.638000000000002</c:v>
                </c:pt>
                <c:pt idx="15931">
                  <c:v>16.638000000000002</c:v>
                </c:pt>
                <c:pt idx="15932">
                  <c:v>16.638000000000002</c:v>
                </c:pt>
                <c:pt idx="15933">
                  <c:v>16.638000000000002</c:v>
                </c:pt>
                <c:pt idx="15934">
                  <c:v>16.638000000000002</c:v>
                </c:pt>
                <c:pt idx="15935">
                  <c:v>16.638000000000002</c:v>
                </c:pt>
                <c:pt idx="15936">
                  <c:v>16.638000000000002</c:v>
                </c:pt>
                <c:pt idx="15937">
                  <c:v>16.638000000000002</c:v>
                </c:pt>
                <c:pt idx="15938">
                  <c:v>16.638000000000002</c:v>
                </c:pt>
                <c:pt idx="15939">
                  <c:v>16.638000000000002</c:v>
                </c:pt>
                <c:pt idx="15940">
                  <c:v>16.638000000000002</c:v>
                </c:pt>
                <c:pt idx="15941">
                  <c:v>16.638000000000002</c:v>
                </c:pt>
                <c:pt idx="15942">
                  <c:v>16.638000000000002</c:v>
                </c:pt>
                <c:pt idx="15943">
                  <c:v>16.638000000000002</c:v>
                </c:pt>
                <c:pt idx="15944">
                  <c:v>16.638000000000002</c:v>
                </c:pt>
                <c:pt idx="15945">
                  <c:v>16.638000000000002</c:v>
                </c:pt>
                <c:pt idx="15946">
                  <c:v>16.638000000000002</c:v>
                </c:pt>
                <c:pt idx="15947">
                  <c:v>16.638000000000002</c:v>
                </c:pt>
                <c:pt idx="15948">
                  <c:v>16.638000000000002</c:v>
                </c:pt>
                <c:pt idx="15949">
                  <c:v>16.670000000000002</c:v>
                </c:pt>
                <c:pt idx="15950">
                  <c:v>16.670000000000002</c:v>
                </c:pt>
                <c:pt idx="15951">
                  <c:v>16.670000000000002</c:v>
                </c:pt>
                <c:pt idx="15952">
                  <c:v>16.670000000000002</c:v>
                </c:pt>
                <c:pt idx="15953">
                  <c:v>16.670000000000002</c:v>
                </c:pt>
                <c:pt idx="15954">
                  <c:v>16.670000000000002</c:v>
                </c:pt>
                <c:pt idx="15955">
                  <c:v>16.670000000000002</c:v>
                </c:pt>
                <c:pt idx="15956">
                  <c:v>16.670000000000002</c:v>
                </c:pt>
                <c:pt idx="15957">
                  <c:v>16.670000000000002</c:v>
                </c:pt>
                <c:pt idx="15958">
                  <c:v>16.670000000000002</c:v>
                </c:pt>
                <c:pt idx="15959">
                  <c:v>16.670000000000002</c:v>
                </c:pt>
                <c:pt idx="15960">
                  <c:v>16.670000000000002</c:v>
                </c:pt>
                <c:pt idx="15961">
                  <c:v>16.670000000000002</c:v>
                </c:pt>
                <c:pt idx="15962">
                  <c:v>16.670000000000002</c:v>
                </c:pt>
                <c:pt idx="15963">
                  <c:v>16.670000000000002</c:v>
                </c:pt>
                <c:pt idx="15964">
                  <c:v>16.670000000000002</c:v>
                </c:pt>
                <c:pt idx="15965">
                  <c:v>16.670000000000002</c:v>
                </c:pt>
                <c:pt idx="15966">
                  <c:v>16.670000000000002</c:v>
                </c:pt>
                <c:pt idx="15967">
                  <c:v>16.670000000000002</c:v>
                </c:pt>
                <c:pt idx="15968">
                  <c:v>16.670000000000002</c:v>
                </c:pt>
                <c:pt idx="15969">
                  <c:v>16.670000000000002</c:v>
                </c:pt>
                <c:pt idx="15970">
                  <c:v>16.670000000000002</c:v>
                </c:pt>
                <c:pt idx="15971">
                  <c:v>16.670000000000002</c:v>
                </c:pt>
                <c:pt idx="15972">
                  <c:v>16.670000000000002</c:v>
                </c:pt>
                <c:pt idx="15973">
                  <c:v>16.670000000000002</c:v>
                </c:pt>
                <c:pt idx="15974">
                  <c:v>16.670000000000002</c:v>
                </c:pt>
                <c:pt idx="15975">
                  <c:v>16.670000000000002</c:v>
                </c:pt>
                <c:pt idx="15976">
                  <c:v>16.670000000000002</c:v>
                </c:pt>
                <c:pt idx="15977">
                  <c:v>16.670000000000002</c:v>
                </c:pt>
                <c:pt idx="15978">
                  <c:v>16.670000000000002</c:v>
                </c:pt>
                <c:pt idx="15979">
                  <c:v>16.670000000000002</c:v>
                </c:pt>
                <c:pt idx="15980">
                  <c:v>16.702000000000002</c:v>
                </c:pt>
                <c:pt idx="15981">
                  <c:v>16.71</c:v>
                </c:pt>
                <c:pt idx="15982">
                  <c:v>16.71</c:v>
                </c:pt>
                <c:pt idx="15983">
                  <c:v>16.71</c:v>
                </c:pt>
                <c:pt idx="15984">
                  <c:v>16.71</c:v>
                </c:pt>
                <c:pt idx="15985">
                  <c:v>16.71</c:v>
                </c:pt>
                <c:pt idx="15986">
                  <c:v>16.71</c:v>
                </c:pt>
                <c:pt idx="15987">
                  <c:v>16.71</c:v>
                </c:pt>
                <c:pt idx="15988">
                  <c:v>16.71</c:v>
                </c:pt>
                <c:pt idx="15989">
                  <c:v>16.71</c:v>
                </c:pt>
                <c:pt idx="15990">
                  <c:v>16.71</c:v>
                </c:pt>
                <c:pt idx="15991">
                  <c:v>16.71</c:v>
                </c:pt>
                <c:pt idx="15992">
                  <c:v>16.71</c:v>
                </c:pt>
                <c:pt idx="15993">
                  <c:v>16.71</c:v>
                </c:pt>
                <c:pt idx="15994">
                  <c:v>16.71</c:v>
                </c:pt>
                <c:pt idx="15995">
                  <c:v>16.71</c:v>
                </c:pt>
                <c:pt idx="15996">
                  <c:v>16.71</c:v>
                </c:pt>
                <c:pt idx="15997">
                  <c:v>16.71</c:v>
                </c:pt>
                <c:pt idx="15998">
                  <c:v>16.71</c:v>
                </c:pt>
                <c:pt idx="15999">
                  <c:v>16.71</c:v>
                </c:pt>
                <c:pt idx="16000">
                  <c:v>16.71</c:v>
                </c:pt>
                <c:pt idx="16001">
                  <c:v>16.71</c:v>
                </c:pt>
                <c:pt idx="16002">
                  <c:v>16.71</c:v>
                </c:pt>
                <c:pt idx="16003">
                  <c:v>16.71</c:v>
                </c:pt>
                <c:pt idx="16004">
                  <c:v>16.71</c:v>
                </c:pt>
                <c:pt idx="16005">
                  <c:v>16.71</c:v>
                </c:pt>
                <c:pt idx="16006">
                  <c:v>16.71</c:v>
                </c:pt>
                <c:pt idx="16007">
                  <c:v>16.71</c:v>
                </c:pt>
                <c:pt idx="16008">
                  <c:v>16.71</c:v>
                </c:pt>
                <c:pt idx="16009">
                  <c:v>16.71</c:v>
                </c:pt>
                <c:pt idx="16010">
                  <c:v>16.71</c:v>
                </c:pt>
                <c:pt idx="16011">
                  <c:v>16.71</c:v>
                </c:pt>
                <c:pt idx="16012">
                  <c:v>16.71</c:v>
                </c:pt>
                <c:pt idx="16013">
                  <c:v>16.71</c:v>
                </c:pt>
                <c:pt idx="16014">
                  <c:v>16.71</c:v>
                </c:pt>
                <c:pt idx="16015">
                  <c:v>16.71</c:v>
                </c:pt>
                <c:pt idx="16016">
                  <c:v>16.71</c:v>
                </c:pt>
                <c:pt idx="16017">
                  <c:v>16.71</c:v>
                </c:pt>
                <c:pt idx="16018">
                  <c:v>16.71</c:v>
                </c:pt>
                <c:pt idx="16019">
                  <c:v>16.748000000000001</c:v>
                </c:pt>
                <c:pt idx="16020">
                  <c:v>16.748000000000001</c:v>
                </c:pt>
                <c:pt idx="16021">
                  <c:v>16.748000000000001</c:v>
                </c:pt>
                <c:pt idx="16022">
                  <c:v>16.748000000000001</c:v>
                </c:pt>
                <c:pt idx="16023">
                  <c:v>16.748000000000001</c:v>
                </c:pt>
                <c:pt idx="16024">
                  <c:v>16.748000000000001</c:v>
                </c:pt>
                <c:pt idx="16025">
                  <c:v>16.748000000000001</c:v>
                </c:pt>
                <c:pt idx="16026">
                  <c:v>16.748000000000001</c:v>
                </c:pt>
                <c:pt idx="16027">
                  <c:v>16.748000000000001</c:v>
                </c:pt>
                <c:pt idx="16028">
                  <c:v>16.748000000000001</c:v>
                </c:pt>
                <c:pt idx="16029">
                  <c:v>16.748000000000001</c:v>
                </c:pt>
                <c:pt idx="16030">
                  <c:v>16.748000000000001</c:v>
                </c:pt>
                <c:pt idx="16031">
                  <c:v>16.748000000000001</c:v>
                </c:pt>
                <c:pt idx="16032">
                  <c:v>16.748000000000001</c:v>
                </c:pt>
                <c:pt idx="16033">
                  <c:v>16.748000000000001</c:v>
                </c:pt>
                <c:pt idx="16034">
                  <c:v>16.748000000000001</c:v>
                </c:pt>
                <c:pt idx="16035">
                  <c:v>16.748000000000001</c:v>
                </c:pt>
                <c:pt idx="16036">
                  <c:v>16.748000000000001</c:v>
                </c:pt>
                <c:pt idx="16037">
                  <c:v>16.748000000000001</c:v>
                </c:pt>
                <c:pt idx="16038">
                  <c:v>16.748000000000001</c:v>
                </c:pt>
                <c:pt idx="16039">
                  <c:v>16.748000000000001</c:v>
                </c:pt>
                <c:pt idx="16040">
                  <c:v>16.748000000000001</c:v>
                </c:pt>
                <c:pt idx="16041">
                  <c:v>16.748000000000001</c:v>
                </c:pt>
                <c:pt idx="16042">
                  <c:v>16.748000000000001</c:v>
                </c:pt>
                <c:pt idx="16043">
                  <c:v>16.748000000000001</c:v>
                </c:pt>
                <c:pt idx="16044">
                  <c:v>16.748000000000001</c:v>
                </c:pt>
                <c:pt idx="16045">
                  <c:v>16.748000000000001</c:v>
                </c:pt>
                <c:pt idx="16046">
                  <c:v>16.748000000000001</c:v>
                </c:pt>
                <c:pt idx="16047">
                  <c:v>16.748000000000001</c:v>
                </c:pt>
                <c:pt idx="16048">
                  <c:v>16.748000000000001</c:v>
                </c:pt>
                <c:pt idx="16049">
                  <c:v>16.748000000000001</c:v>
                </c:pt>
                <c:pt idx="16050">
                  <c:v>16.748000000000001</c:v>
                </c:pt>
                <c:pt idx="16051">
                  <c:v>16.748000000000001</c:v>
                </c:pt>
                <c:pt idx="16052">
                  <c:v>16.748000000000001</c:v>
                </c:pt>
                <c:pt idx="16053">
                  <c:v>16.748000000000001</c:v>
                </c:pt>
                <c:pt idx="16054">
                  <c:v>16.748000000000001</c:v>
                </c:pt>
                <c:pt idx="16055">
                  <c:v>16.748000000000001</c:v>
                </c:pt>
                <c:pt idx="16056">
                  <c:v>16.771999999999998</c:v>
                </c:pt>
                <c:pt idx="16057">
                  <c:v>16.786000000000001</c:v>
                </c:pt>
                <c:pt idx="16058">
                  <c:v>16.786000000000001</c:v>
                </c:pt>
                <c:pt idx="16059">
                  <c:v>16.786000000000001</c:v>
                </c:pt>
                <c:pt idx="16060">
                  <c:v>16.786000000000001</c:v>
                </c:pt>
                <c:pt idx="16061">
                  <c:v>16.786000000000001</c:v>
                </c:pt>
                <c:pt idx="16062">
                  <c:v>16.786000000000001</c:v>
                </c:pt>
                <c:pt idx="16063">
                  <c:v>16.786000000000001</c:v>
                </c:pt>
                <c:pt idx="16064">
                  <c:v>16.786000000000001</c:v>
                </c:pt>
                <c:pt idx="16065">
                  <c:v>16.786000000000001</c:v>
                </c:pt>
                <c:pt idx="16066">
                  <c:v>16.786000000000001</c:v>
                </c:pt>
                <c:pt idx="16067">
                  <c:v>16.786000000000001</c:v>
                </c:pt>
                <c:pt idx="16068">
                  <c:v>16.786000000000001</c:v>
                </c:pt>
                <c:pt idx="16069">
                  <c:v>16.786000000000001</c:v>
                </c:pt>
                <c:pt idx="16070">
                  <c:v>16.786000000000001</c:v>
                </c:pt>
                <c:pt idx="16071">
                  <c:v>16.786000000000001</c:v>
                </c:pt>
                <c:pt idx="16072">
                  <c:v>16.786000000000001</c:v>
                </c:pt>
                <c:pt idx="16073">
                  <c:v>16.786000000000001</c:v>
                </c:pt>
                <c:pt idx="16074">
                  <c:v>16.786000000000001</c:v>
                </c:pt>
                <c:pt idx="16075">
                  <c:v>16.786000000000001</c:v>
                </c:pt>
                <c:pt idx="16076">
                  <c:v>16.786000000000001</c:v>
                </c:pt>
                <c:pt idx="16077">
                  <c:v>16.786000000000001</c:v>
                </c:pt>
                <c:pt idx="16078">
                  <c:v>16.786000000000001</c:v>
                </c:pt>
                <c:pt idx="16079">
                  <c:v>16.786000000000001</c:v>
                </c:pt>
                <c:pt idx="16080">
                  <c:v>16.786000000000001</c:v>
                </c:pt>
                <c:pt idx="16081">
                  <c:v>16.786000000000001</c:v>
                </c:pt>
                <c:pt idx="16082">
                  <c:v>16.786000000000001</c:v>
                </c:pt>
                <c:pt idx="16083">
                  <c:v>16.786000000000001</c:v>
                </c:pt>
                <c:pt idx="16084">
                  <c:v>16.786000000000001</c:v>
                </c:pt>
                <c:pt idx="16085">
                  <c:v>16.786000000000001</c:v>
                </c:pt>
                <c:pt idx="16086">
                  <c:v>16.786000000000001</c:v>
                </c:pt>
                <c:pt idx="16087">
                  <c:v>16.786000000000001</c:v>
                </c:pt>
                <c:pt idx="16088">
                  <c:v>16.786000000000001</c:v>
                </c:pt>
                <c:pt idx="16089">
                  <c:v>16.786000000000001</c:v>
                </c:pt>
                <c:pt idx="16090">
                  <c:v>16.786000000000001</c:v>
                </c:pt>
                <c:pt idx="16091">
                  <c:v>16.786000000000001</c:v>
                </c:pt>
                <c:pt idx="16092">
                  <c:v>16.786000000000001</c:v>
                </c:pt>
                <c:pt idx="16093">
                  <c:v>16.82</c:v>
                </c:pt>
                <c:pt idx="16094">
                  <c:v>16.82</c:v>
                </c:pt>
                <c:pt idx="16095">
                  <c:v>16.82</c:v>
                </c:pt>
                <c:pt idx="16096">
                  <c:v>16.82</c:v>
                </c:pt>
                <c:pt idx="16097">
                  <c:v>16.82</c:v>
                </c:pt>
                <c:pt idx="16098">
                  <c:v>16.82</c:v>
                </c:pt>
                <c:pt idx="16099">
                  <c:v>16.82</c:v>
                </c:pt>
                <c:pt idx="16100">
                  <c:v>16.82</c:v>
                </c:pt>
                <c:pt idx="16101">
                  <c:v>16.82</c:v>
                </c:pt>
                <c:pt idx="16102">
                  <c:v>16.82</c:v>
                </c:pt>
                <c:pt idx="16103">
                  <c:v>16.82</c:v>
                </c:pt>
                <c:pt idx="16104">
                  <c:v>16.82</c:v>
                </c:pt>
                <c:pt idx="16105">
                  <c:v>16.82</c:v>
                </c:pt>
                <c:pt idx="16106">
                  <c:v>16.82</c:v>
                </c:pt>
                <c:pt idx="16107">
                  <c:v>16.82</c:v>
                </c:pt>
                <c:pt idx="16108">
                  <c:v>16.82</c:v>
                </c:pt>
                <c:pt idx="16109">
                  <c:v>16.82</c:v>
                </c:pt>
                <c:pt idx="16110">
                  <c:v>16.82</c:v>
                </c:pt>
                <c:pt idx="16111">
                  <c:v>16.82</c:v>
                </c:pt>
                <c:pt idx="16112">
                  <c:v>16.82</c:v>
                </c:pt>
                <c:pt idx="16113">
                  <c:v>16.82</c:v>
                </c:pt>
                <c:pt idx="16114">
                  <c:v>16.82</c:v>
                </c:pt>
                <c:pt idx="16115">
                  <c:v>16.82</c:v>
                </c:pt>
                <c:pt idx="16116">
                  <c:v>16.82</c:v>
                </c:pt>
                <c:pt idx="16117">
                  <c:v>16.82</c:v>
                </c:pt>
                <c:pt idx="16118">
                  <c:v>16.82</c:v>
                </c:pt>
                <c:pt idx="16119">
                  <c:v>16.82</c:v>
                </c:pt>
                <c:pt idx="16120">
                  <c:v>16.82</c:v>
                </c:pt>
                <c:pt idx="16121">
                  <c:v>16.82</c:v>
                </c:pt>
                <c:pt idx="16122">
                  <c:v>16.82</c:v>
                </c:pt>
                <c:pt idx="16123">
                  <c:v>16.82</c:v>
                </c:pt>
                <c:pt idx="16124">
                  <c:v>16.847999999999999</c:v>
                </c:pt>
                <c:pt idx="16125">
                  <c:v>16.847999999999999</c:v>
                </c:pt>
                <c:pt idx="16126">
                  <c:v>16.847999999999999</c:v>
                </c:pt>
                <c:pt idx="16127">
                  <c:v>16.847999999999999</c:v>
                </c:pt>
                <c:pt idx="16128">
                  <c:v>16.847999999999999</c:v>
                </c:pt>
                <c:pt idx="16129">
                  <c:v>16.847999999999999</c:v>
                </c:pt>
                <c:pt idx="16130">
                  <c:v>16.847999999999999</c:v>
                </c:pt>
                <c:pt idx="16131">
                  <c:v>16.847999999999999</c:v>
                </c:pt>
                <c:pt idx="16132">
                  <c:v>16.847999999999999</c:v>
                </c:pt>
                <c:pt idx="16133">
                  <c:v>16.847999999999999</c:v>
                </c:pt>
                <c:pt idx="16134">
                  <c:v>16.847999999999999</c:v>
                </c:pt>
                <c:pt idx="16135">
                  <c:v>16.847999999999999</c:v>
                </c:pt>
                <c:pt idx="16136">
                  <c:v>16.847999999999999</c:v>
                </c:pt>
                <c:pt idx="16137">
                  <c:v>16.847999999999999</c:v>
                </c:pt>
                <c:pt idx="16138">
                  <c:v>16.847999999999999</c:v>
                </c:pt>
                <c:pt idx="16139">
                  <c:v>16.847999999999999</c:v>
                </c:pt>
                <c:pt idx="16140">
                  <c:v>16.847999999999999</c:v>
                </c:pt>
                <c:pt idx="16141">
                  <c:v>16.847999999999999</c:v>
                </c:pt>
                <c:pt idx="16142">
                  <c:v>16.847999999999999</c:v>
                </c:pt>
                <c:pt idx="16143">
                  <c:v>16.847999999999999</c:v>
                </c:pt>
                <c:pt idx="16144">
                  <c:v>16.847999999999999</c:v>
                </c:pt>
                <c:pt idx="16145">
                  <c:v>16.847999999999999</c:v>
                </c:pt>
                <c:pt idx="16146">
                  <c:v>16.847999999999999</c:v>
                </c:pt>
                <c:pt idx="16147">
                  <c:v>16.847999999999999</c:v>
                </c:pt>
                <c:pt idx="16148">
                  <c:v>16.847999999999999</c:v>
                </c:pt>
                <c:pt idx="16149">
                  <c:v>16.847999999999999</c:v>
                </c:pt>
                <c:pt idx="16150">
                  <c:v>16.850000000000001</c:v>
                </c:pt>
                <c:pt idx="16151">
                  <c:v>16.88</c:v>
                </c:pt>
                <c:pt idx="16152">
                  <c:v>16.88</c:v>
                </c:pt>
                <c:pt idx="16153">
                  <c:v>16.88</c:v>
                </c:pt>
                <c:pt idx="16154">
                  <c:v>16.88</c:v>
                </c:pt>
                <c:pt idx="16155">
                  <c:v>16.88</c:v>
                </c:pt>
                <c:pt idx="16156">
                  <c:v>16.88</c:v>
                </c:pt>
                <c:pt idx="16157">
                  <c:v>16.88</c:v>
                </c:pt>
                <c:pt idx="16158">
                  <c:v>16.88</c:v>
                </c:pt>
                <c:pt idx="16159">
                  <c:v>16.88</c:v>
                </c:pt>
                <c:pt idx="16160">
                  <c:v>16.88</c:v>
                </c:pt>
                <c:pt idx="16161">
                  <c:v>16.88</c:v>
                </c:pt>
                <c:pt idx="16162">
                  <c:v>16.88</c:v>
                </c:pt>
                <c:pt idx="16163">
                  <c:v>16.88</c:v>
                </c:pt>
                <c:pt idx="16164">
                  <c:v>16.88</c:v>
                </c:pt>
                <c:pt idx="16165">
                  <c:v>16.88</c:v>
                </c:pt>
                <c:pt idx="16166">
                  <c:v>16.88</c:v>
                </c:pt>
                <c:pt idx="16167">
                  <c:v>16.88</c:v>
                </c:pt>
                <c:pt idx="16168">
                  <c:v>16.88</c:v>
                </c:pt>
                <c:pt idx="16169">
                  <c:v>16.88</c:v>
                </c:pt>
                <c:pt idx="16170">
                  <c:v>16.88</c:v>
                </c:pt>
                <c:pt idx="16171">
                  <c:v>16.88</c:v>
                </c:pt>
                <c:pt idx="16172">
                  <c:v>16.88</c:v>
                </c:pt>
                <c:pt idx="16173">
                  <c:v>16.88</c:v>
                </c:pt>
                <c:pt idx="16174">
                  <c:v>16.88</c:v>
                </c:pt>
                <c:pt idx="16175">
                  <c:v>16.88</c:v>
                </c:pt>
                <c:pt idx="16176">
                  <c:v>16.88</c:v>
                </c:pt>
                <c:pt idx="16177">
                  <c:v>16.88</c:v>
                </c:pt>
                <c:pt idx="16178">
                  <c:v>16.88</c:v>
                </c:pt>
                <c:pt idx="16179">
                  <c:v>16.88</c:v>
                </c:pt>
                <c:pt idx="16180">
                  <c:v>16.88</c:v>
                </c:pt>
                <c:pt idx="16181">
                  <c:v>16.88</c:v>
                </c:pt>
                <c:pt idx="16182">
                  <c:v>16.911999999999999</c:v>
                </c:pt>
                <c:pt idx="16183">
                  <c:v>16.916</c:v>
                </c:pt>
                <c:pt idx="16184">
                  <c:v>16.916</c:v>
                </c:pt>
                <c:pt idx="16185">
                  <c:v>16.916</c:v>
                </c:pt>
                <c:pt idx="16186">
                  <c:v>16.916</c:v>
                </c:pt>
                <c:pt idx="16187">
                  <c:v>16.916</c:v>
                </c:pt>
                <c:pt idx="16188">
                  <c:v>16.916</c:v>
                </c:pt>
                <c:pt idx="16189">
                  <c:v>16.916</c:v>
                </c:pt>
                <c:pt idx="16190">
                  <c:v>16.916</c:v>
                </c:pt>
                <c:pt idx="16191">
                  <c:v>16.916</c:v>
                </c:pt>
                <c:pt idx="16192">
                  <c:v>16.916</c:v>
                </c:pt>
                <c:pt idx="16193">
                  <c:v>16.916</c:v>
                </c:pt>
                <c:pt idx="16194">
                  <c:v>16.916</c:v>
                </c:pt>
                <c:pt idx="16195">
                  <c:v>16.916</c:v>
                </c:pt>
                <c:pt idx="16196">
                  <c:v>16.916</c:v>
                </c:pt>
                <c:pt idx="16197">
                  <c:v>16.916</c:v>
                </c:pt>
                <c:pt idx="16198">
                  <c:v>16.916</c:v>
                </c:pt>
                <c:pt idx="16199">
                  <c:v>16.916</c:v>
                </c:pt>
                <c:pt idx="16200">
                  <c:v>16.916</c:v>
                </c:pt>
                <c:pt idx="16201">
                  <c:v>16.916</c:v>
                </c:pt>
                <c:pt idx="16202">
                  <c:v>16.916</c:v>
                </c:pt>
                <c:pt idx="16203">
                  <c:v>16.916</c:v>
                </c:pt>
                <c:pt idx="16204">
                  <c:v>16.916</c:v>
                </c:pt>
                <c:pt idx="16205">
                  <c:v>16.916</c:v>
                </c:pt>
                <c:pt idx="16206">
                  <c:v>16.916</c:v>
                </c:pt>
                <c:pt idx="16207">
                  <c:v>16.916</c:v>
                </c:pt>
                <c:pt idx="16208">
                  <c:v>16.916</c:v>
                </c:pt>
                <c:pt idx="16209">
                  <c:v>16.916</c:v>
                </c:pt>
                <c:pt idx="16210">
                  <c:v>16.916</c:v>
                </c:pt>
                <c:pt idx="16211">
                  <c:v>16.916</c:v>
                </c:pt>
                <c:pt idx="16212">
                  <c:v>16.916</c:v>
                </c:pt>
                <c:pt idx="16213">
                  <c:v>16.916</c:v>
                </c:pt>
                <c:pt idx="16214">
                  <c:v>16.916</c:v>
                </c:pt>
                <c:pt idx="16215">
                  <c:v>16.916</c:v>
                </c:pt>
                <c:pt idx="16216">
                  <c:v>16.916</c:v>
                </c:pt>
                <c:pt idx="16217">
                  <c:v>16.952000000000002</c:v>
                </c:pt>
                <c:pt idx="16218">
                  <c:v>16.952000000000002</c:v>
                </c:pt>
                <c:pt idx="16219">
                  <c:v>16.952000000000002</c:v>
                </c:pt>
                <c:pt idx="16220">
                  <c:v>16.952000000000002</c:v>
                </c:pt>
                <c:pt idx="16221">
                  <c:v>16.952000000000002</c:v>
                </c:pt>
                <c:pt idx="16222">
                  <c:v>16.952000000000002</c:v>
                </c:pt>
                <c:pt idx="16223">
                  <c:v>16.952000000000002</c:v>
                </c:pt>
                <c:pt idx="16224">
                  <c:v>16.952000000000002</c:v>
                </c:pt>
                <c:pt idx="16225">
                  <c:v>16.952000000000002</c:v>
                </c:pt>
                <c:pt idx="16226">
                  <c:v>16.952000000000002</c:v>
                </c:pt>
                <c:pt idx="16227">
                  <c:v>16.952000000000002</c:v>
                </c:pt>
                <c:pt idx="16228">
                  <c:v>16.952000000000002</c:v>
                </c:pt>
                <c:pt idx="16229">
                  <c:v>16.952000000000002</c:v>
                </c:pt>
                <c:pt idx="16230">
                  <c:v>16.952000000000002</c:v>
                </c:pt>
                <c:pt idx="16231">
                  <c:v>16.952000000000002</c:v>
                </c:pt>
                <c:pt idx="16232">
                  <c:v>16.952000000000002</c:v>
                </c:pt>
                <c:pt idx="16233">
                  <c:v>16.952000000000002</c:v>
                </c:pt>
                <c:pt idx="16234">
                  <c:v>16.952000000000002</c:v>
                </c:pt>
                <c:pt idx="16235">
                  <c:v>16.952000000000002</c:v>
                </c:pt>
                <c:pt idx="16236">
                  <c:v>16.952000000000002</c:v>
                </c:pt>
                <c:pt idx="16237">
                  <c:v>16.952000000000002</c:v>
                </c:pt>
                <c:pt idx="16238">
                  <c:v>16.952000000000002</c:v>
                </c:pt>
                <c:pt idx="16239">
                  <c:v>16.952000000000002</c:v>
                </c:pt>
                <c:pt idx="16240">
                  <c:v>16.952000000000002</c:v>
                </c:pt>
                <c:pt idx="16241">
                  <c:v>16.952000000000002</c:v>
                </c:pt>
                <c:pt idx="16242">
                  <c:v>16.952000000000002</c:v>
                </c:pt>
                <c:pt idx="16243">
                  <c:v>16.952000000000002</c:v>
                </c:pt>
                <c:pt idx="16244">
                  <c:v>16.952000000000002</c:v>
                </c:pt>
                <c:pt idx="16245">
                  <c:v>16.952000000000002</c:v>
                </c:pt>
                <c:pt idx="16246">
                  <c:v>16.952000000000002</c:v>
                </c:pt>
                <c:pt idx="16247">
                  <c:v>16.952000000000002</c:v>
                </c:pt>
                <c:pt idx="16248">
                  <c:v>16.952000000000002</c:v>
                </c:pt>
                <c:pt idx="16249">
                  <c:v>16.952000000000002</c:v>
                </c:pt>
                <c:pt idx="16250">
                  <c:v>16.952000000000002</c:v>
                </c:pt>
                <c:pt idx="16251">
                  <c:v>16.989999999999998</c:v>
                </c:pt>
                <c:pt idx="16252">
                  <c:v>16.989999999999998</c:v>
                </c:pt>
                <c:pt idx="16253">
                  <c:v>16.989999999999998</c:v>
                </c:pt>
                <c:pt idx="16254">
                  <c:v>16.989999999999998</c:v>
                </c:pt>
                <c:pt idx="16255">
                  <c:v>16.989999999999998</c:v>
                </c:pt>
                <c:pt idx="16256">
                  <c:v>16.989999999999998</c:v>
                </c:pt>
                <c:pt idx="16257">
                  <c:v>16.989999999999998</c:v>
                </c:pt>
                <c:pt idx="16258">
                  <c:v>16.989999999999998</c:v>
                </c:pt>
                <c:pt idx="16259">
                  <c:v>16.989999999999998</c:v>
                </c:pt>
                <c:pt idx="16260">
                  <c:v>16.989999999999998</c:v>
                </c:pt>
                <c:pt idx="16261">
                  <c:v>16.989999999999998</c:v>
                </c:pt>
                <c:pt idx="16262">
                  <c:v>16.989999999999998</c:v>
                </c:pt>
                <c:pt idx="16263">
                  <c:v>16.989999999999998</c:v>
                </c:pt>
                <c:pt idx="16264">
                  <c:v>16.989999999999998</c:v>
                </c:pt>
                <c:pt idx="16265">
                  <c:v>16.989999999999998</c:v>
                </c:pt>
                <c:pt idx="16266">
                  <c:v>16.989999999999998</c:v>
                </c:pt>
                <c:pt idx="16267">
                  <c:v>16.989999999999998</c:v>
                </c:pt>
                <c:pt idx="16268">
                  <c:v>16.989999999999998</c:v>
                </c:pt>
                <c:pt idx="16269">
                  <c:v>16.989999999999998</c:v>
                </c:pt>
                <c:pt idx="16270">
                  <c:v>16.989999999999998</c:v>
                </c:pt>
                <c:pt idx="16271">
                  <c:v>16.989999999999998</c:v>
                </c:pt>
                <c:pt idx="16272">
                  <c:v>16.989999999999998</c:v>
                </c:pt>
                <c:pt idx="16273">
                  <c:v>16.989999999999998</c:v>
                </c:pt>
                <c:pt idx="16274">
                  <c:v>16.989999999999998</c:v>
                </c:pt>
                <c:pt idx="16275">
                  <c:v>16.989999999999998</c:v>
                </c:pt>
                <c:pt idx="16276">
                  <c:v>16.989999999999998</c:v>
                </c:pt>
                <c:pt idx="16277">
                  <c:v>16.989999999999998</c:v>
                </c:pt>
                <c:pt idx="16278">
                  <c:v>16.989999999999998</c:v>
                </c:pt>
                <c:pt idx="16279">
                  <c:v>16.989999999999998</c:v>
                </c:pt>
                <c:pt idx="16280">
                  <c:v>16.989999999999998</c:v>
                </c:pt>
                <c:pt idx="16281">
                  <c:v>16.989999999999998</c:v>
                </c:pt>
                <c:pt idx="16282">
                  <c:v>16.989999999999998</c:v>
                </c:pt>
                <c:pt idx="16283">
                  <c:v>16.989999999999998</c:v>
                </c:pt>
                <c:pt idx="16284">
                  <c:v>16.989999999999998</c:v>
                </c:pt>
                <c:pt idx="16285">
                  <c:v>16.989999999999998</c:v>
                </c:pt>
                <c:pt idx="16286">
                  <c:v>16.989999999999998</c:v>
                </c:pt>
                <c:pt idx="16287">
                  <c:v>16.989999999999998</c:v>
                </c:pt>
                <c:pt idx="16288">
                  <c:v>17.026</c:v>
                </c:pt>
                <c:pt idx="16289">
                  <c:v>17.026</c:v>
                </c:pt>
                <c:pt idx="16290">
                  <c:v>17.026</c:v>
                </c:pt>
                <c:pt idx="16291">
                  <c:v>17.026</c:v>
                </c:pt>
                <c:pt idx="16292">
                  <c:v>17.026</c:v>
                </c:pt>
                <c:pt idx="16293">
                  <c:v>17.026</c:v>
                </c:pt>
                <c:pt idx="16294">
                  <c:v>17.026</c:v>
                </c:pt>
                <c:pt idx="16295">
                  <c:v>17.026</c:v>
                </c:pt>
                <c:pt idx="16296">
                  <c:v>17.026</c:v>
                </c:pt>
                <c:pt idx="16297">
                  <c:v>17.026</c:v>
                </c:pt>
                <c:pt idx="16298">
                  <c:v>17.026</c:v>
                </c:pt>
                <c:pt idx="16299">
                  <c:v>17.026</c:v>
                </c:pt>
                <c:pt idx="16300">
                  <c:v>17.026</c:v>
                </c:pt>
                <c:pt idx="16301">
                  <c:v>17.026</c:v>
                </c:pt>
                <c:pt idx="16302">
                  <c:v>17.026</c:v>
                </c:pt>
                <c:pt idx="16303">
                  <c:v>17.026</c:v>
                </c:pt>
                <c:pt idx="16304">
                  <c:v>17.026</c:v>
                </c:pt>
                <c:pt idx="16305">
                  <c:v>17.026</c:v>
                </c:pt>
                <c:pt idx="16306">
                  <c:v>17.026</c:v>
                </c:pt>
                <c:pt idx="16307">
                  <c:v>17.026</c:v>
                </c:pt>
                <c:pt idx="16308">
                  <c:v>17.026</c:v>
                </c:pt>
                <c:pt idx="16309">
                  <c:v>17.026</c:v>
                </c:pt>
                <c:pt idx="16310">
                  <c:v>17.026</c:v>
                </c:pt>
                <c:pt idx="16311">
                  <c:v>17.026</c:v>
                </c:pt>
                <c:pt idx="16312">
                  <c:v>17.026</c:v>
                </c:pt>
                <c:pt idx="16313">
                  <c:v>17.026</c:v>
                </c:pt>
                <c:pt idx="16314">
                  <c:v>17.026</c:v>
                </c:pt>
                <c:pt idx="16315">
                  <c:v>17.026</c:v>
                </c:pt>
                <c:pt idx="16316">
                  <c:v>17.026</c:v>
                </c:pt>
                <c:pt idx="16317">
                  <c:v>17.026</c:v>
                </c:pt>
                <c:pt idx="16318">
                  <c:v>17.026</c:v>
                </c:pt>
                <c:pt idx="16319">
                  <c:v>17.026</c:v>
                </c:pt>
                <c:pt idx="16320">
                  <c:v>17.026</c:v>
                </c:pt>
                <c:pt idx="16321">
                  <c:v>17.026</c:v>
                </c:pt>
                <c:pt idx="16322">
                  <c:v>17.026</c:v>
                </c:pt>
                <c:pt idx="16323">
                  <c:v>17.026</c:v>
                </c:pt>
                <c:pt idx="16324">
                  <c:v>17.068000000000001</c:v>
                </c:pt>
                <c:pt idx="16325">
                  <c:v>17.068000000000001</c:v>
                </c:pt>
                <c:pt idx="16326">
                  <c:v>17.068000000000001</c:v>
                </c:pt>
                <c:pt idx="16327">
                  <c:v>17.068000000000001</c:v>
                </c:pt>
                <c:pt idx="16328">
                  <c:v>17.068000000000001</c:v>
                </c:pt>
                <c:pt idx="16329">
                  <c:v>17.068000000000001</c:v>
                </c:pt>
                <c:pt idx="16330">
                  <c:v>17.068000000000001</c:v>
                </c:pt>
                <c:pt idx="16331">
                  <c:v>17.068000000000001</c:v>
                </c:pt>
                <c:pt idx="16332">
                  <c:v>17.068000000000001</c:v>
                </c:pt>
                <c:pt idx="16333">
                  <c:v>17.068000000000001</c:v>
                </c:pt>
                <c:pt idx="16334">
                  <c:v>17.068000000000001</c:v>
                </c:pt>
                <c:pt idx="16335">
                  <c:v>17.068000000000001</c:v>
                </c:pt>
                <c:pt idx="16336">
                  <c:v>17.068000000000001</c:v>
                </c:pt>
                <c:pt idx="16337">
                  <c:v>17.068000000000001</c:v>
                </c:pt>
                <c:pt idx="16338">
                  <c:v>17.068000000000001</c:v>
                </c:pt>
                <c:pt idx="16339">
                  <c:v>17.068000000000001</c:v>
                </c:pt>
                <c:pt idx="16340">
                  <c:v>17.068000000000001</c:v>
                </c:pt>
                <c:pt idx="16341">
                  <c:v>17.068000000000001</c:v>
                </c:pt>
                <c:pt idx="16342">
                  <c:v>17.068000000000001</c:v>
                </c:pt>
                <c:pt idx="16343">
                  <c:v>17.068000000000001</c:v>
                </c:pt>
                <c:pt idx="16344">
                  <c:v>17.068000000000001</c:v>
                </c:pt>
                <c:pt idx="16345">
                  <c:v>17.068000000000001</c:v>
                </c:pt>
                <c:pt idx="16346">
                  <c:v>17.068000000000001</c:v>
                </c:pt>
                <c:pt idx="16347">
                  <c:v>17.068000000000001</c:v>
                </c:pt>
                <c:pt idx="16348">
                  <c:v>17.068000000000001</c:v>
                </c:pt>
                <c:pt idx="16349">
                  <c:v>17.068000000000001</c:v>
                </c:pt>
                <c:pt idx="16350">
                  <c:v>17.068000000000001</c:v>
                </c:pt>
                <c:pt idx="16351">
                  <c:v>17.068000000000001</c:v>
                </c:pt>
                <c:pt idx="16352">
                  <c:v>17.068000000000001</c:v>
                </c:pt>
                <c:pt idx="16353">
                  <c:v>17.068000000000001</c:v>
                </c:pt>
                <c:pt idx="16354">
                  <c:v>17.068000000000001</c:v>
                </c:pt>
                <c:pt idx="16355">
                  <c:v>17.068000000000001</c:v>
                </c:pt>
                <c:pt idx="16356">
                  <c:v>17.068000000000001</c:v>
                </c:pt>
                <c:pt idx="16357">
                  <c:v>17.068000000000001</c:v>
                </c:pt>
                <c:pt idx="16358">
                  <c:v>17.068000000000001</c:v>
                </c:pt>
                <c:pt idx="16359">
                  <c:v>17.068000000000001</c:v>
                </c:pt>
                <c:pt idx="16360">
                  <c:v>17.068000000000001</c:v>
                </c:pt>
                <c:pt idx="16361">
                  <c:v>17.068000000000001</c:v>
                </c:pt>
                <c:pt idx="16362">
                  <c:v>17.068000000000001</c:v>
                </c:pt>
                <c:pt idx="16363">
                  <c:v>17.068000000000001</c:v>
                </c:pt>
                <c:pt idx="16364">
                  <c:v>17.068000000000001</c:v>
                </c:pt>
                <c:pt idx="16365">
                  <c:v>17.068000000000001</c:v>
                </c:pt>
                <c:pt idx="16366">
                  <c:v>17.108000000000001</c:v>
                </c:pt>
                <c:pt idx="16367">
                  <c:v>17.108000000000001</c:v>
                </c:pt>
                <c:pt idx="16368">
                  <c:v>17.108000000000001</c:v>
                </c:pt>
                <c:pt idx="16369">
                  <c:v>17.108000000000001</c:v>
                </c:pt>
                <c:pt idx="16370">
                  <c:v>17.108000000000001</c:v>
                </c:pt>
                <c:pt idx="16371">
                  <c:v>17.108000000000001</c:v>
                </c:pt>
                <c:pt idx="16372">
                  <c:v>17.108000000000001</c:v>
                </c:pt>
                <c:pt idx="16373">
                  <c:v>17.108000000000001</c:v>
                </c:pt>
                <c:pt idx="16374">
                  <c:v>17.108000000000001</c:v>
                </c:pt>
                <c:pt idx="16375">
                  <c:v>17.108000000000001</c:v>
                </c:pt>
                <c:pt idx="16376">
                  <c:v>17.108000000000001</c:v>
                </c:pt>
                <c:pt idx="16377">
                  <c:v>17.108000000000001</c:v>
                </c:pt>
                <c:pt idx="16378">
                  <c:v>17.108000000000001</c:v>
                </c:pt>
                <c:pt idx="16379">
                  <c:v>17.108000000000001</c:v>
                </c:pt>
                <c:pt idx="16380">
                  <c:v>17.108000000000001</c:v>
                </c:pt>
                <c:pt idx="16381">
                  <c:v>17.108000000000001</c:v>
                </c:pt>
                <c:pt idx="16382">
                  <c:v>17.108000000000001</c:v>
                </c:pt>
                <c:pt idx="16383">
                  <c:v>17.108000000000001</c:v>
                </c:pt>
                <c:pt idx="16384">
                  <c:v>17.108000000000001</c:v>
                </c:pt>
                <c:pt idx="16385">
                  <c:v>17.108000000000001</c:v>
                </c:pt>
                <c:pt idx="16386">
                  <c:v>17.108000000000001</c:v>
                </c:pt>
                <c:pt idx="16387">
                  <c:v>17.108000000000001</c:v>
                </c:pt>
                <c:pt idx="16388">
                  <c:v>17.108000000000001</c:v>
                </c:pt>
                <c:pt idx="16389">
                  <c:v>17.108000000000001</c:v>
                </c:pt>
                <c:pt idx="16390">
                  <c:v>17.108000000000001</c:v>
                </c:pt>
                <c:pt idx="16391">
                  <c:v>17.108000000000001</c:v>
                </c:pt>
                <c:pt idx="16392">
                  <c:v>17.108000000000001</c:v>
                </c:pt>
                <c:pt idx="16393">
                  <c:v>17.108000000000001</c:v>
                </c:pt>
                <c:pt idx="16394">
                  <c:v>17.108000000000001</c:v>
                </c:pt>
                <c:pt idx="16395">
                  <c:v>17.108000000000001</c:v>
                </c:pt>
                <c:pt idx="16396">
                  <c:v>17.108000000000001</c:v>
                </c:pt>
                <c:pt idx="16397">
                  <c:v>17.108000000000001</c:v>
                </c:pt>
                <c:pt idx="16398">
                  <c:v>17.108000000000001</c:v>
                </c:pt>
                <c:pt idx="16399">
                  <c:v>17.108000000000001</c:v>
                </c:pt>
                <c:pt idx="16400">
                  <c:v>17.108000000000001</c:v>
                </c:pt>
                <c:pt idx="16401">
                  <c:v>17.108000000000001</c:v>
                </c:pt>
                <c:pt idx="16402">
                  <c:v>17.108000000000001</c:v>
                </c:pt>
                <c:pt idx="16403">
                  <c:v>17.108000000000001</c:v>
                </c:pt>
                <c:pt idx="16404">
                  <c:v>17.108000000000001</c:v>
                </c:pt>
                <c:pt idx="16405">
                  <c:v>17.14</c:v>
                </c:pt>
                <c:pt idx="16406">
                  <c:v>17.14</c:v>
                </c:pt>
                <c:pt idx="16407">
                  <c:v>17.14</c:v>
                </c:pt>
                <c:pt idx="16408">
                  <c:v>17.14</c:v>
                </c:pt>
                <c:pt idx="16409">
                  <c:v>17.14</c:v>
                </c:pt>
                <c:pt idx="16410">
                  <c:v>17.14</c:v>
                </c:pt>
                <c:pt idx="16411">
                  <c:v>17.14</c:v>
                </c:pt>
                <c:pt idx="16412">
                  <c:v>17.14</c:v>
                </c:pt>
                <c:pt idx="16413">
                  <c:v>17.14</c:v>
                </c:pt>
                <c:pt idx="16414">
                  <c:v>17.14</c:v>
                </c:pt>
                <c:pt idx="16415">
                  <c:v>17.14</c:v>
                </c:pt>
                <c:pt idx="16416">
                  <c:v>17.14</c:v>
                </c:pt>
                <c:pt idx="16417">
                  <c:v>17.14</c:v>
                </c:pt>
                <c:pt idx="16418">
                  <c:v>17.14</c:v>
                </c:pt>
                <c:pt idx="16419">
                  <c:v>17.14</c:v>
                </c:pt>
                <c:pt idx="16420">
                  <c:v>17.14</c:v>
                </c:pt>
                <c:pt idx="16421">
                  <c:v>17.14</c:v>
                </c:pt>
                <c:pt idx="16422">
                  <c:v>17.14</c:v>
                </c:pt>
                <c:pt idx="16423">
                  <c:v>17.14</c:v>
                </c:pt>
                <c:pt idx="16424">
                  <c:v>17.14</c:v>
                </c:pt>
                <c:pt idx="16425">
                  <c:v>17.14</c:v>
                </c:pt>
                <c:pt idx="16426">
                  <c:v>17.14</c:v>
                </c:pt>
                <c:pt idx="16427">
                  <c:v>17.14</c:v>
                </c:pt>
                <c:pt idx="16428">
                  <c:v>17.14</c:v>
                </c:pt>
                <c:pt idx="16429">
                  <c:v>17.14</c:v>
                </c:pt>
                <c:pt idx="16430">
                  <c:v>17.14</c:v>
                </c:pt>
                <c:pt idx="16431">
                  <c:v>17.14</c:v>
                </c:pt>
                <c:pt idx="16432">
                  <c:v>17.14</c:v>
                </c:pt>
                <c:pt idx="16433">
                  <c:v>17.14</c:v>
                </c:pt>
                <c:pt idx="16434">
                  <c:v>17.14</c:v>
                </c:pt>
                <c:pt idx="16435">
                  <c:v>17.14</c:v>
                </c:pt>
                <c:pt idx="16436">
                  <c:v>17.172000000000001</c:v>
                </c:pt>
                <c:pt idx="16437">
                  <c:v>17.172000000000001</c:v>
                </c:pt>
                <c:pt idx="16438">
                  <c:v>17.172000000000001</c:v>
                </c:pt>
                <c:pt idx="16439">
                  <c:v>17.172000000000001</c:v>
                </c:pt>
                <c:pt idx="16440">
                  <c:v>17.172000000000001</c:v>
                </c:pt>
                <c:pt idx="16441">
                  <c:v>17.172000000000001</c:v>
                </c:pt>
                <c:pt idx="16442">
                  <c:v>17.172000000000001</c:v>
                </c:pt>
                <c:pt idx="16443">
                  <c:v>17.172000000000001</c:v>
                </c:pt>
                <c:pt idx="16444">
                  <c:v>17.172000000000001</c:v>
                </c:pt>
                <c:pt idx="16445">
                  <c:v>17.172000000000001</c:v>
                </c:pt>
                <c:pt idx="16446">
                  <c:v>17.172000000000001</c:v>
                </c:pt>
                <c:pt idx="16447">
                  <c:v>17.172000000000001</c:v>
                </c:pt>
                <c:pt idx="16448">
                  <c:v>17.172000000000001</c:v>
                </c:pt>
                <c:pt idx="16449">
                  <c:v>17.172000000000001</c:v>
                </c:pt>
                <c:pt idx="16450">
                  <c:v>17.172000000000001</c:v>
                </c:pt>
                <c:pt idx="16451">
                  <c:v>17.172000000000001</c:v>
                </c:pt>
                <c:pt idx="16452">
                  <c:v>17.172000000000001</c:v>
                </c:pt>
                <c:pt idx="16453">
                  <c:v>17.172000000000001</c:v>
                </c:pt>
                <c:pt idx="16454">
                  <c:v>17.172000000000001</c:v>
                </c:pt>
                <c:pt idx="16455">
                  <c:v>17.172000000000001</c:v>
                </c:pt>
                <c:pt idx="16456">
                  <c:v>17.172000000000001</c:v>
                </c:pt>
                <c:pt idx="16457">
                  <c:v>17.172000000000001</c:v>
                </c:pt>
                <c:pt idx="16458">
                  <c:v>17.172000000000001</c:v>
                </c:pt>
                <c:pt idx="16459">
                  <c:v>17.172000000000001</c:v>
                </c:pt>
                <c:pt idx="16460">
                  <c:v>17.172000000000001</c:v>
                </c:pt>
                <c:pt idx="16461">
                  <c:v>17.172000000000001</c:v>
                </c:pt>
                <c:pt idx="16462">
                  <c:v>17.172000000000001</c:v>
                </c:pt>
                <c:pt idx="16463">
                  <c:v>17.172000000000001</c:v>
                </c:pt>
                <c:pt idx="16464">
                  <c:v>17.172000000000001</c:v>
                </c:pt>
                <c:pt idx="16465">
                  <c:v>17.172000000000001</c:v>
                </c:pt>
                <c:pt idx="16466">
                  <c:v>17.172000000000001</c:v>
                </c:pt>
                <c:pt idx="16467">
                  <c:v>17.204000000000001</c:v>
                </c:pt>
                <c:pt idx="16468">
                  <c:v>17.204000000000001</c:v>
                </c:pt>
                <c:pt idx="16469">
                  <c:v>17.204000000000001</c:v>
                </c:pt>
                <c:pt idx="16470">
                  <c:v>17.204000000000001</c:v>
                </c:pt>
                <c:pt idx="16471">
                  <c:v>17.204000000000001</c:v>
                </c:pt>
                <c:pt idx="16472">
                  <c:v>17.204000000000001</c:v>
                </c:pt>
                <c:pt idx="16473">
                  <c:v>17.204000000000001</c:v>
                </c:pt>
                <c:pt idx="16474">
                  <c:v>17.204000000000001</c:v>
                </c:pt>
                <c:pt idx="16475">
                  <c:v>17.204000000000001</c:v>
                </c:pt>
                <c:pt idx="16476">
                  <c:v>17.204000000000001</c:v>
                </c:pt>
                <c:pt idx="16477">
                  <c:v>17.204000000000001</c:v>
                </c:pt>
                <c:pt idx="16478">
                  <c:v>17.204000000000001</c:v>
                </c:pt>
                <c:pt idx="16479">
                  <c:v>17.204000000000001</c:v>
                </c:pt>
                <c:pt idx="16480">
                  <c:v>17.204000000000001</c:v>
                </c:pt>
                <c:pt idx="16481">
                  <c:v>17.204000000000001</c:v>
                </c:pt>
                <c:pt idx="16482">
                  <c:v>17.204000000000001</c:v>
                </c:pt>
                <c:pt idx="16483">
                  <c:v>17.204000000000001</c:v>
                </c:pt>
                <c:pt idx="16484">
                  <c:v>17.204000000000001</c:v>
                </c:pt>
                <c:pt idx="16485">
                  <c:v>17.204000000000001</c:v>
                </c:pt>
                <c:pt idx="16486">
                  <c:v>17.204000000000001</c:v>
                </c:pt>
                <c:pt idx="16487">
                  <c:v>17.204000000000001</c:v>
                </c:pt>
                <c:pt idx="16488">
                  <c:v>17.204000000000001</c:v>
                </c:pt>
                <c:pt idx="16489">
                  <c:v>17.204000000000001</c:v>
                </c:pt>
                <c:pt idx="16490">
                  <c:v>17.204000000000001</c:v>
                </c:pt>
                <c:pt idx="16491">
                  <c:v>17.204000000000001</c:v>
                </c:pt>
                <c:pt idx="16492">
                  <c:v>17.204000000000001</c:v>
                </c:pt>
                <c:pt idx="16493">
                  <c:v>17.204000000000001</c:v>
                </c:pt>
                <c:pt idx="16494">
                  <c:v>17.204000000000001</c:v>
                </c:pt>
                <c:pt idx="16495">
                  <c:v>17.204000000000001</c:v>
                </c:pt>
                <c:pt idx="16496">
                  <c:v>17.204000000000001</c:v>
                </c:pt>
                <c:pt idx="16497">
                  <c:v>17.204000000000001</c:v>
                </c:pt>
                <c:pt idx="16498">
                  <c:v>17.236000000000001</c:v>
                </c:pt>
                <c:pt idx="16499">
                  <c:v>17.236000000000001</c:v>
                </c:pt>
                <c:pt idx="16500">
                  <c:v>17.236000000000001</c:v>
                </c:pt>
                <c:pt idx="16501">
                  <c:v>17.236000000000001</c:v>
                </c:pt>
                <c:pt idx="16502">
                  <c:v>17.236000000000001</c:v>
                </c:pt>
                <c:pt idx="16503">
                  <c:v>17.236000000000001</c:v>
                </c:pt>
                <c:pt idx="16504">
                  <c:v>17.236000000000001</c:v>
                </c:pt>
                <c:pt idx="16505">
                  <c:v>17.236000000000001</c:v>
                </c:pt>
                <c:pt idx="16506">
                  <c:v>17.236000000000001</c:v>
                </c:pt>
                <c:pt idx="16507">
                  <c:v>17.236000000000001</c:v>
                </c:pt>
                <c:pt idx="16508">
                  <c:v>17.236000000000001</c:v>
                </c:pt>
                <c:pt idx="16509">
                  <c:v>17.236000000000001</c:v>
                </c:pt>
                <c:pt idx="16510">
                  <c:v>17.236000000000001</c:v>
                </c:pt>
                <c:pt idx="16511">
                  <c:v>17.236000000000001</c:v>
                </c:pt>
                <c:pt idx="16512">
                  <c:v>17.236000000000001</c:v>
                </c:pt>
                <c:pt idx="16513">
                  <c:v>17.236000000000001</c:v>
                </c:pt>
                <c:pt idx="16514">
                  <c:v>17.236000000000001</c:v>
                </c:pt>
                <c:pt idx="16515">
                  <c:v>17.236000000000001</c:v>
                </c:pt>
                <c:pt idx="16516">
                  <c:v>17.236000000000001</c:v>
                </c:pt>
                <c:pt idx="16517">
                  <c:v>17.236000000000001</c:v>
                </c:pt>
                <c:pt idx="16518">
                  <c:v>17.236000000000001</c:v>
                </c:pt>
                <c:pt idx="16519">
                  <c:v>17.236000000000001</c:v>
                </c:pt>
                <c:pt idx="16520">
                  <c:v>17.236000000000001</c:v>
                </c:pt>
                <c:pt idx="16521">
                  <c:v>17.236000000000001</c:v>
                </c:pt>
                <c:pt idx="16522">
                  <c:v>17.236000000000001</c:v>
                </c:pt>
                <c:pt idx="16523">
                  <c:v>17.236000000000001</c:v>
                </c:pt>
                <c:pt idx="16524">
                  <c:v>17.236000000000001</c:v>
                </c:pt>
                <c:pt idx="16525">
                  <c:v>17.236000000000001</c:v>
                </c:pt>
                <c:pt idx="16526">
                  <c:v>17.236000000000001</c:v>
                </c:pt>
                <c:pt idx="16527">
                  <c:v>17.236000000000001</c:v>
                </c:pt>
                <c:pt idx="16528">
                  <c:v>17.238</c:v>
                </c:pt>
                <c:pt idx="16529">
                  <c:v>17.265999999999998</c:v>
                </c:pt>
                <c:pt idx="16530">
                  <c:v>17.265999999999998</c:v>
                </c:pt>
                <c:pt idx="16531">
                  <c:v>17.265999999999998</c:v>
                </c:pt>
                <c:pt idx="16532">
                  <c:v>17.265999999999998</c:v>
                </c:pt>
                <c:pt idx="16533">
                  <c:v>17.265999999999998</c:v>
                </c:pt>
                <c:pt idx="16534">
                  <c:v>17.265999999999998</c:v>
                </c:pt>
                <c:pt idx="16535">
                  <c:v>17.265999999999998</c:v>
                </c:pt>
                <c:pt idx="16536">
                  <c:v>17.265999999999998</c:v>
                </c:pt>
                <c:pt idx="16537">
                  <c:v>17.265999999999998</c:v>
                </c:pt>
                <c:pt idx="16538">
                  <c:v>17.265999999999998</c:v>
                </c:pt>
                <c:pt idx="16539">
                  <c:v>17.265999999999998</c:v>
                </c:pt>
                <c:pt idx="16540">
                  <c:v>17.265999999999998</c:v>
                </c:pt>
                <c:pt idx="16541">
                  <c:v>17.265999999999998</c:v>
                </c:pt>
                <c:pt idx="16542">
                  <c:v>17.265999999999998</c:v>
                </c:pt>
                <c:pt idx="16543">
                  <c:v>17.265999999999998</c:v>
                </c:pt>
                <c:pt idx="16544">
                  <c:v>17.265999999999998</c:v>
                </c:pt>
                <c:pt idx="16545">
                  <c:v>17.265999999999998</c:v>
                </c:pt>
                <c:pt idx="16546">
                  <c:v>17.265999999999998</c:v>
                </c:pt>
                <c:pt idx="16547">
                  <c:v>17.265999999999998</c:v>
                </c:pt>
                <c:pt idx="16548">
                  <c:v>17.265999999999998</c:v>
                </c:pt>
                <c:pt idx="16549">
                  <c:v>17.265999999999998</c:v>
                </c:pt>
                <c:pt idx="16550">
                  <c:v>17.265999999999998</c:v>
                </c:pt>
                <c:pt idx="16551">
                  <c:v>17.265999999999998</c:v>
                </c:pt>
                <c:pt idx="16552">
                  <c:v>17.265999999999998</c:v>
                </c:pt>
                <c:pt idx="16553">
                  <c:v>17.265999999999998</c:v>
                </c:pt>
                <c:pt idx="16554">
                  <c:v>17.265999999999998</c:v>
                </c:pt>
                <c:pt idx="16555">
                  <c:v>17.265999999999998</c:v>
                </c:pt>
                <c:pt idx="16556">
                  <c:v>17.265999999999998</c:v>
                </c:pt>
                <c:pt idx="16557">
                  <c:v>17.283999999999999</c:v>
                </c:pt>
                <c:pt idx="16558">
                  <c:v>17.295999999999999</c:v>
                </c:pt>
                <c:pt idx="16559">
                  <c:v>17.295999999999999</c:v>
                </c:pt>
                <c:pt idx="16560">
                  <c:v>17.295999999999999</c:v>
                </c:pt>
                <c:pt idx="16561">
                  <c:v>17.295999999999999</c:v>
                </c:pt>
                <c:pt idx="16562">
                  <c:v>17.295999999999999</c:v>
                </c:pt>
                <c:pt idx="16563">
                  <c:v>17.295999999999999</c:v>
                </c:pt>
                <c:pt idx="16564">
                  <c:v>17.295999999999999</c:v>
                </c:pt>
                <c:pt idx="16565">
                  <c:v>17.295999999999999</c:v>
                </c:pt>
                <c:pt idx="16566">
                  <c:v>17.295999999999999</c:v>
                </c:pt>
                <c:pt idx="16567">
                  <c:v>17.295999999999999</c:v>
                </c:pt>
                <c:pt idx="16568">
                  <c:v>17.295999999999999</c:v>
                </c:pt>
                <c:pt idx="16569">
                  <c:v>17.295999999999999</c:v>
                </c:pt>
                <c:pt idx="16570">
                  <c:v>17.295999999999999</c:v>
                </c:pt>
                <c:pt idx="16571">
                  <c:v>17.295999999999999</c:v>
                </c:pt>
                <c:pt idx="16572">
                  <c:v>17.295999999999999</c:v>
                </c:pt>
                <c:pt idx="16573">
                  <c:v>17.295999999999999</c:v>
                </c:pt>
                <c:pt idx="16574">
                  <c:v>17.295999999999999</c:v>
                </c:pt>
                <c:pt idx="16575">
                  <c:v>17.295999999999999</c:v>
                </c:pt>
                <c:pt idx="16576">
                  <c:v>17.295999999999999</c:v>
                </c:pt>
                <c:pt idx="16577">
                  <c:v>17.295999999999999</c:v>
                </c:pt>
                <c:pt idx="16578">
                  <c:v>17.295999999999999</c:v>
                </c:pt>
                <c:pt idx="16579">
                  <c:v>17.295999999999999</c:v>
                </c:pt>
                <c:pt idx="16580">
                  <c:v>17.295999999999999</c:v>
                </c:pt>
                <c:pt idx="16581">
                  <c:v>17.295999999999999</c:v>
                </c:pt>
                <c:pt idx="16582">
                  <c:v>17.295999999999999</c:v>
                </c:pt>
                <c:pt idx="16583">
                  <c:v>17.295999999999999</c:v>
                </c:pt>
                <c:pt idx="16584">
                  <c:v>17.295999999999999</c:v>
                </c:pt>
                <c:pt idx="16585">
                  <c:v>17.295999999999999</c:v>
                </c:pt>
                <c:pt idx="16586">
                  <c:v>17.306000000000001</c:v>
                </c:pt>
                <c:pt idx="16587">
                  <c:v>17.32</c:v>
                </c:pt>
                <c:pt idx="16588">
                  <c:v>17.32</c:v>
                </c:pt>
                <c:pt idx="16589">
                  <c:v>17.32</c:v>
                </c:pt>
                <c:pt idx="16590">
                  <c:v>17.32</c:v>
                </c:pt>
                <c:pt idx="16591">
                  <c:v>17.32</c:v>
                </c:pt>
                <c:pt idx="16592">
                  <c:v>17.32</c:v>
                </c:pt>
                <c:pt idx="16593">
                  <c:v>17.32</c:v>
                </c:pt>
                <c:pt idx="16594">
                  <c:v>17.32</c:v>
                </c:pt>
                <c:pt idx="16595">
                  <c:v>17.32</c:v>
                </c:pt>
                <c:pt idx="16596">
                  <c:v>17.32</c:v>
                </c:pt>
                <c:pt idx="16597">
                  <c:v>17.32</c:v>
                </c:pt>
                <c:pt idx="16598">
                  <c:v>17.32</c:v>
                </c:pt>
                <c:pt idx="16599">
                  <c:v>17.32</c:v>
                </c:pt>
                <c:pt idx="16600">
                  <c:v>17.32</c:v>
                </c:pt>
                <c:pt idx="16601">
                  <c:v>17.32</c:v>
                </c:pt>
                <c:pt idx="16602">
                  <c:v>17.32</c:v>
                </c:pt>
                <c:pt idx="16603">
                  <c:v>17.32</c:v>
                </c:pt>
                <c:pt idx="16604">
                  <c:v>17.32</c:v>
                </c:pt>
                <c:pt idx="16605">
                  <c:v>17.32</c:v>
                </c:pt>
                <c:pt idx="16606">
                  <c:v>17.32</c:v>
                </c:pt>
                <c:pt idx="16607">
                  <c:v>17.32</c:v>
                </c:pt>
                <c:pt idx="16608">
                  <c:v>17.32</c:v>
                </c:pt>
                <c:pt idx="16609">
                  <c:v>17.334</c:v>
                </c:pt>
                <c:pt idx="16610">
                  <c:v>17.346</c:v>
                </c:pt>
                <c:pt idx="16611">
                  <c:v>17.346</c:v>
                </c:pt>
                <c:pt idx="16612">
                  <c:v>17.346</c:v>
                </c:pt>
                <c:pt idx="16613">
                  <c:v>17.346</c:v>
                </c:pt>
                <c:pt idx="16614">
                  <c:v>17.346</c:v>
                </c:pt>
                <c:pt idx="16615">
                  <c:v>17.346</c:v>
                </c:pt>
                <c:pt idx="16616">
                  <c:v>17.346</c:v>
                </c:pt>
                <c:pt idx="16617">
                  <c:v>17.346</c:v>
                </c:pt>
                <c:pt idx="16618">
                  <c:v>17.346</c:v>
                </c:pt>
                <c:pt idx="16619">
                  <c:v>17.346</c:v>
                </c:pt>
                <c:pt idx="16620">
                  <c:v>17.346</c:v>
                </c:pt>
                <c:pt idx="16621">
                  <c:v>17.346</c:v>
                </c:pt>
                <c:pt idx="16622">
                  <c:v>17.346</c:v>
                </c:pt>
                <c:pt idx="16623">
                  <c:v>17.346</c:v>
                </c:pt>
                <c:pt idx="16624">
                  <c:v>17.346</c:v>
                </c:pt>
                <c:pt idx="16625">
                  <c:v>17.346</c:v>
                </c:pt>
                <c:pt idx="16626">
                  <c:v>17.346</c:v>
                </c:pt>
                <c:pt idx="16627">
                  <c:v>17.346</c:v>
                </c:pt>
                <c:pt idx="16628">
                  <c:v>17.346</c:v>
                </c:pt>
                <c:pt idx="16629">
                  <c:v>17.346</c:v>
                </c:pt>
                <c:pt idx="16630">
                  <c:v>17.346</c:v>
                </c:pt>
                <c:pt idx="16631">
                  <c:v>17.346</c:v>
                </c:pt>
                <c:pt idx="16632">
                  <c:v>17.346</c:v>
                </c:pt>
                <c:pt idx="16633">
                  <c:v>17.346</c:v>
                </c:pt>
                <c:pt idx="16634">
                  <c:v>17.346</c:v>
                </c:pt>
                <c:pt idx="16635">
                  <c:v>17.346</c:v>
                </c:pt>
                <c:pt idx="16636">
                  <c:v>17.384</c:v>
                </c:pt>
                <c:pt idx="16637">
                  <c:v>17.384</c:v>
                </c:pt>
                <c:pt idx="16638">
                  <c:v>17.384</c:v>
                </c:pt>
                <c:pt idx="16639">
                  <c:v>17.384</c:v>
                </c:pt>
                <c:pt idx="16640">
                  <c:v>17.384</c:v>
                </c:pt>
                <c:pt idx="16641">
                  <c:v>17.384</c:v>
                </c:pt>
                <c:pt idx="16642">
                  <c:v>17.384</c:v>
                </c:pt>
                <c:pt idx="16643">
                  <c:v>17.384</c:v>
                </c:pt>
                <c:pt idx="16644">
                  <c:v>17.384</c:v>
                </c:pt>
                <c:pt idx="16645">
                  <c:v>17.384</c:v>
                </c:pt>
                <c:pt idx="16646">
                  <c:v>17.384</c:v>
                </c:pt>
                <c:pt idx="16647">
                  <c:v>17.384</c:v>
                </c:pt>
                <c:pt idx="16648">
                  <c:v>17.384</c:v>
                </c:pt>
                <c:pt idx="16649">
                  <c:v>17.384</c:v>
                </c:pt>
                <c:pt idx="16650">
                  <c:v>17.384</c:v>
                </c:pt>
                <c:pt idx="16651">
                  <c:v>17.384</c:v>
                </c:pt>
                <c:pt idx="16652">
                  <c:v>17.384</c:v>
                </c:pt>
                <c:pt idx="16653">
                  <c:v>17.384</c:v>
                </c:pt>
                <c:pt idx="16654">
                  <c:v>17.384</c:v>
                </c:pt>
                <c:pt idx="16655">
                  <c:v>17.384</c:v>
                </c:pt>
                <c:pt idx="16656">
                  <c:v>17.384</c:v>
                </c:pt>
                <c:pt idx="16657">
                  <c:v>17.384</c:v>
                </c:pt>
                <c:pt idx="16658">
                  <c:v>17.384</c:v>
                </c:pt>
                <c:pt idx="16659">
                  <c:v>17.384</c:v>
                </c:pt>
                <c:pt idx="16660">
                  <c:v>17.384</c:v>
                </c:pt>
                <c:pt idx="16661">
                  <c:v>17.384</c:v>
                </c:pt>
                <c:pt idx="16662">
                  <c:v>17.384</c:v>
                </c:pt>
                <c:pt idx="16663">
                  <c:v>17.384</c:v>
                </c:pt>
                <c:pt idx="16664">
                  <c:v>17.384</c:v>
                </c:pt>
                <c:pt idx="16665">
                  <c:v>17.384</c:v>
                </c:pt>
                <c:pt idx="16666">
                  <c:v>17.384</c:v>
                </c:pt>
                <c:pt idx="16667">
                  <c:v>17.384</c:v>
                </c:pt>
                <c:pt idx="16668">
                  <c:v>17.384</c:v>
                </c:pt>
                <c:pt idx="16669">
                  <c:v>17.384</c:v>
                </c:pt>
                <c:pt idx="16670">
                  <c:v>17.384</c:v>
                </c:pt>
                <c:pt idx="16671">
                  <c:v>17.384</c:v>
                </c:pt>
                <c:pt idx="16672">
                  <c:v>17.405999999999999</c:v>
                </c:pt>
                <c:pt idx="16673">
                  <c:v>17.414000000000001</c:v>
                </c:pt>
                <c:pt idx="16674">
                  <c:v>17.414000000000001</c:v>
                </c:pt>
                <c:pt idx="16675">
                  <c:v>17.414000000000001</c:v>
                </c:pt>
                <c:pt idx="16676">
                  <c:v>17.414000000000001</c:v>
                </c:pt>
                <c:pt idx="16677">
                  <c:v>17.414000000000001</c:v>
                </c:pt>
                <c:pt idx="16678">
                  <c:v>17.414000000000001</c:v>
                </c:pt>
                <c:pt idx="16679">
                  <c:v>17.414000000000001</c:v>
                </c:pt>
                <c:pt idx="16680">
                  <c:v>17.414000000000001</c:v>
                </c:pt>
                <c:pt idx="16681">
                  <c:v>17.414000000000001</c:v>
                </c:pt>
                <c:pt idx="16682">
                  <c:v>17.414000000000001</c:v>
                </c:pt>
                <c:pt idx="16683">
                  <c:v>17.414000000000001</c:v>
                </c:pt>
                <c:pt idx="16684">
                  <c:v>17.414000000000001</c:v>
                </c:pt>
                <c:pt idx="16685">
                  <c:v>17.414000000000001</c:v>
                </c:pt>
                <c:pt idx="16686">
                  <c:v>17.414000000000001</c:v>
                </c:pt>
                <c:pt idx="16687">
                  <c:v>17.414000000000001</c:v>
                </c:pt>
                <c:pt idx="16688">
                  <c:v>17.414000000000001</c:v>
                </c:pt>
                <c:pt idx="16689">
                  <c:v>17.414000000000001</c:v>
                </c:pt>
                <c:pt idx="16690">
                  <c:v>17.414000000000001</c:v>
                </c:pt>
                <c:pt idx="16691">
                  <c:v>17.414000000000001</c:v>
                </c:pt>
                <c:pt idx="16692">
                  <c:v>17.414000000000001</c:v>
                </c:pt>
                <c:pt idx="16693">
                  <c:v>17.414000000000001</c:v>
                </c:pt>
                <c:pt idx="16694">
                  <c:v>17.414000000000001</c:v>
                </c:pt>
                <c:pt idx="16695">
                  <c:v>17.414000000000001</c:v>
                </c:pt>
                <c:pt idx="16696">
                  <c:v>17.414000000000001</c:v>
                </c:pt>
                <c:pt idx="16697">
                  <c:v>17.414000000000001</c:v>
                </c:pt>
                <c:pt idx="16698">
                  <c:v>17.414000000000001</c:v>
                </c:pt>
                <c:pt idx="16699">
                  <c:v>17.414000000000001</c:v>
                </c:pt>
                <c:pt idx="16700">
                  <c:v>17.414000000000001</c:v>
                </c:pt>
                <c:pt idx="16701">
                  <c:v>17.442</c:v>
                </c:pt>
                <c:pt idx="16702">
                  <c:v>17.442</c:v>
                </c:pt>
                <c:pt idx="16703">
                  <c:v>17.442</c:v>
                </c:pt>
                <c:pt idx="16704">
                  <c:v>17.442</c:v>
                </c:pt>
                <c:pt idx="16705">
                  <c:v>17.442</c:v>
                </c:pt>
                <c:pt idx="16706">
                  <c:v>17.442</c:v>
                </c:pt>
                <c:pt idx="16707">
                  <c:v>17.442</c:v>
                </c:pt>
                <c:pt idx="16708">
                  <c:v>17.442</c:v>
                </c:pt>
                <c:pt idx="16709">
                  <c:v>17.442</c:v>
                </c:pt>
                <c:pt idx="16710">
                  <c:v>17.442</c:v>
                </c:pt>
                <c:pt idx="16711">
                  <c:v>17.442</c:v>
                </c:pt>
                <c:pt idx="16712">
                  <c:v>17.442</c:v>
                </c:pt>
                <c:pt idx="16713">
                  <c:v>17.442</c:v>
                </c:pt>
                <c:pt idx="16714">
                  <c:v>17.442</c:v>
                </c:pt>
                <c:pt idx="16715">
                  <c:v>17.442</c:v>
                </c:pt>
                <c:pt idx="16716">
                  <c:v>17.442</c:v>
                </c:pt>
                <c:pt idx="16717">
                  <c:v>17.442</c:v>
                </c:pt>
                <c:pt idx="16718">
                  <c:v>17.442</c:v>
                </c:pt>
                <c:pt idx="16719">
                  <c:v>17.442</c:v>
                </c:pt>
                <c:pt idx="16720">
                  <c:v>17.442</c:v>
                </c:pt>
                <c:pt idx="16721">
                  <c:v>17.442</c:v>
                </c:pt>
                <c:pt idx="16722">
                  <c:v>17.442</c:v>
                </c:pt>
                <c:pt idx="16723">
                  <c:v>17.442</c:v>
                </c:pt>
                <c:pt idx="16724">
                  <c:v>17.442</c:v>
                </c:pt>
                <c:pt idx="16725">
                  <c:v>17.442</c:v>
                </c:pt>
                <c:pt idx="16726">
                  <c:v>17.442</c:v>
                </c:pt>
                <c:pt idx="16727">
                  <c:v>17.442</c:v>
                </c:pt>
                <c:pt idx="16728">
                  <c:v>17.47</c:v>
                </c:pt>
                <c:pt idx="16729">
                  <c:v>17.47</c:v>
                </c:pt>
                <c:pt idx="16730">
                  <c:v>17.47</c:v>
                </c:pt>
                <c:pt idx="16731">
                  <c:v>17.47</c:v>
                </c:pt>
                <c:pt idx="16732">
                  <c:v>17.47</c:v>
                </c:pt>
                <c:pt idx="16733">
                  <c:v>17.47</c:v>
                </c:pt>
                <c:pt idx="16734">
                  <c:v>17.47</c:v>
                </c:pt>
                <c:pt idx="16735">
                  <c:v>17.47</c:v>
                </c:pt>
                <c:pt idx="16736">
                  <c:v>17.47</c:v>
                </c:pt>
                <c:pt idx="16737">
                  <c:v>17.47</c:v>
                </c:pt>
                <c:pt idx="16738">
                  <c:v>17.47</c:v>
                </c:pt>
                <c:pt idx="16739">
                  <c:v>17.47</c:v>
                </c:pt>
                <c:pt idx="16740">
                  <c:v>17.47</c:v>
                </c:pt>
                <c:pt idx="16741">
                  <c:v>17.47</c:v>
                </c:pt>
                <c:pt idx="16742">
                  <c:v>17.47</c:v>
                </c:pt>
                <c:pt idx="16743">
                  <c:v>17.47</c:v>
                </c:pt>
                <c:pt idx="16744">
                  <c:v>17.47</c:v>
                </c:pt>
                <c:pt idx="16745">
                  <c:v>17.47</c:v>
                </c:pt>
                <c:pt idx="16746">
                  <c:v>17.47</c:v>
                </c:pt>
                <c:pt idx="16747">
                  <c:v>17.47</c:v>
                </c:pt>
                <c:pt idx="16748">
                  <c:v>17.47</c:v>
                </c:pt>
                <c:pt idx="16749">
                  <c:v>17.47</c:v>
                </c:pt>
                <c:pt idx="16750">
                  <c:v>17.47</c:v>
                </c:pt>
                <c:pt idx="16751">
                  <c:v>17.47</c:v>
                </c:pt>
                <c:pt idx="16752">
                  <c:v>17.47</c:v>
                </c:pt>
                <c:pt idx="16753">
                  <c:v>17.47</c:v>
                </c:pt>
                <c:pt idx="16754">
                  <c:v>17.47</c:v>
                </c:pt>
                <c:pt idx="16755">
                  <c:v>17.498000000000001</c:v>
                </c:pt>
                <c:pt idx="16756">
                  <c:v>17.498000000000001</c:v>
                </c:pt>
                <c:pt idx="16757">
                  <c:v>17.498000000000001</c:v>
                </c:pt>
                <c:pt idx="16758">
                  <c:v>17.498000000000001</c:v>
                </c:pt>
                <c:pt idx="16759">
                  <c:v>17.498000000000001</c:v>
                </c:pt>
                <c:pt idx="16760">
                  <c:v>17.498000000000001</c:v>
                </c:pt>
                <c:pt idx="16761">
                  <c:v>17.498000000000001</c:v>
                </c:pt>
                <c:pt idx="16762">
                  <c:v>17.498000000000001</c:v>
                </c:pt>
                <c:pt idx="16763">
                  <c:v>17.498000000000001</c:v>
                </c:pt>
                <c:pt idx="16764">
                  <c:v>17.498000000000001</c:v>
                </c:pt>
                <c:pt idx="16765">
                  <c:v>17.498000000000001</c:v>
                </c:pt>
                <c:pt idx="16766">
                  <c:v>17.498000000000001</c:v>
                </c:pt>
                <c:pt idx="16767">
                  <c:v>17.498000000000001</c:v>
                </c:pt>
                <c:pt idx="16768">
                  <c:v>17.498000000000001</c:v>
                </c:pt>
                <c:pt idx="16769">
                  <c:v>17.498000000000001</c:v>
                </c:pt>
                <c:pt idx="16770">
                  <c:v>17.498000000000001</c:v>
                </c:pt>
                <c:pt idx="16771">
                  <c:v>17.498000000000001</c:v>
                </c:pt>
                <c:pt idx="16772">
                  <c:v>17.498000000000001</c:v>
                </c:pt>
                <c:pt idx="16773">
                  <c:v>17.498000000000001</c:v>
                </c:pt>
                <c:pt idx="16774">
                  <c:v>17.498000000000001</c:v>
                </c:pt>
                <c:pt idx="16775">
                  <c:v>17.498000000000001</c:v>
                </c:pt>
                <c:pt idx="16776">
                  <c:v>17.498000000000001</c:v>
                </c:pt>
                <c:pt idx="16777">
                  <c:v>17.498000000000001</c:v>
                </c:pt>
                <c:pt idx="16778">
                  <c:v>17.498000000000001</c:v>
                </c:pt>
                <c:pt idx="16779">
                  <c:v>17.498000000000001</c:v>
                </c:pt>
                <c:pt idx="16780">
                  <c:v>17.498000000000001</c:v>
                </c:pt>
                <c:pt idx="16781">
                  <c:v>17.498000000000001</c:v>
                </c:pt>
                <c:pt idx="16782">
                  <c:v>17.498000000000001</c:v>
                </c:pt>
                <c:pt idx="16783">
                  <c:v>17.52</c:v>
                </c:pt>
                <c:pt idx="16784">
                  <c:v>17.526</c:v>
                </c:pt>
                <c:pt idx="16785">
                  <c:v>17.526</c:v>
                </c:pt>
                <c:pt idx="16786">
                  <c:v>17.526</c:v>
                </c:pt>
                <c:pt idx="16787">
                  <c:v>17.526</c:v>
                </c:pt>
                <c:pt idx="16788">
                  <c:v>17.526</c:v>
                </c:pt>
                <c:pt idx="16789">
                  <c:v>17.526</c:v>
                </c:pt>
                <c:pt idx="16790">
                  <c:v>17.526</c:v>
                </c:pt>
                <c:pt idx="16791">
                  <c:v>17.526</c:v>
                </c:pt>
                <c:pt idx="16792">
                  <c:v>17.526</c:v>
                </c:pt>
                <c:pt idx="16793">
                  <c:v>17.526</c:v>
                </c:pt>
                <c:pt idx="16794">
                  <c:v>17.526</c:v>
                </c:pt>
                <c:pt idx="16795">
                  <c:v>17.526</c:v>
                </c:pt>
                <c:pt idx="16796">
                  <c:v>17.526</c:v>
                </c:pt>
                <c:pt idx="16797">
                  <c:v>17.526</c:v>
                </c:pt>
                <c:pt idx="16798">
                  <c:v>17.526</c:v>
                </c:pt>
                <c:pt idx="16799">
                  <c:v>17.526</c:v>
                </c:pt>
                <c:pt idx="16800">
                  <c:v>17.526</c:v>
                </c:pt>
                <c:pt idx="16801">
                  <c:v>17.526</c:v>
                </c:pt>
                <c:pt idx="16802">
                  <c:v>17.526</c:v>
                </c:pt>
                <c:pt idx="16803">
                  <c:v>17.526</c:v>
                </c:pt>
                <c:pt idx="16804">
                  <c:v>17.526</c:v>
                </c:pt>
                <c:pt idx="16805">
                  <c:v>17.526</c:v>
                </c:pt>
                <c:pt idx="16806">
                  <c:v>17.526</c:v>
                </c:pt>
                <c:pt idx="16807">
                  <c:v>17.526</c:v>
                </c:pt>
                <c:pt idx="16808">
                  <c:v>17.526</c:v>
                </c:pt>
                <c:pt idx="16809">
                  <c:v>17.526</c:v>
                </c:pt>
                <c:pt idx="16810">
                  <c:v>17.526</c:v>
                </c:pt>
                <c:pt idx="16811">
                  <c:v>17.553999999999998</c:v>
                </c:pt>
                <c:pt idx="16812">
                  <c:v>17.553999999999998</c:v>
                </c:pt>
                <c:pt idx="16813">
                  <c:v>17.553999999999998</c:v>
                </c:pt>
                <c:pt idx="16814">
                  <c:v>17.553999999999998</c:v>
                </c:pt>
                <c:pt idx="16815">
                  <c:v>17.553999999999998</c:v>
                </c:pt>
                <c:pt idx="16816">
                  <c:v>17.553999999999998</c:v>
                </c:pt>
                <c:pt idx="16817">
                  <c:v>17.553999999999998</c:v>
                </c:pt>
                <c:pt idx="16818">
                  <c:v>17.553999999999998</c:v>
                </c:pt>
                <c:pt idx="16819">
                  <c:v>17.553999999999998</c:v>
                </c:pt>
                <c:pt idx="16820">
                  <c:v>17.553999999999998</c:v>
                </c:pt>
                <c:pt idx="16821">
                  <c:v>17.553999999999998</c:v>
                </c:pt>
                <c:pt idx="16822">
                  <c:v>17.553999999999998</c:v>
                </c:pt>
                <c:pt idx="16823">
                  <c:v>17.553999999999998</c:v>
                </c:pt>
                <c:pt idx="16824">
                  <c:v>17.553999999999998</c:v>
                </c:pt>
                <c:pt idx="16825">
                  <c:v>17.553999999999998</c:v>
                </c:pt>
                <c:pt idx="16826">
                  <c:v>17.553999999999998</c:v>
                </c:pt>
                <c:pt idx="16827">
                  <c:v>17.553999999999998</c:v>
                </c:pt>
                <c:pt idx="16828">
                  <c:v>17.553999999999998</c:v>
                </c:pt>
                <c:pt idx="16829">
                  <c:v>17.553999999999998</c:v>
                </c:pt>
                <c:pt idx="16830">
                  <c:v>17.553999999999998</c:v>
                </c:pt>
                <c:pt idx="16831">
                  <c:v>17.553999999999998</c:v>
                </c:pt>
                <c:pt idx="16832">
                  <c:v>17.553999999999998</c:v>
                </c:pt>
                <c:pt idx="16833">
                  <c:v>17.553999999999998</c:v>
                </c:pt>
                <c:pt idx="16834">
                  <c:v>17.553999999999998</c:v>
                </c:pt>
                <c:pt idx="16835">
                  <c:v>17.553999999999998</c:v>
                </c:pt>
                <c:pt idx="16836">
                  <c:v>17.553999999999998</c:v>
                </c:pt>
                <c:pt idx="16837">
                  <c:v>17.553999999999998</c:v>
                </c:pt>
                <c:pt idx="16838">
                  <c:v>17.57</c:v>
                </c:pt>
                <c:pt idx="16839">
                  <c:v>17.585999999999999</c:v>
                </c:pt>
                <c:pt idx="16840">
                  <c:v>17.585999999999999</c:v>
                </c:pt>
                <c:pt idx="16841">
                  <c:v>17.585999999999999</c:v>
                </c:pt>
                <c:pt idx="16842">
                  <c:v>17.585999999999999</c:v>
                </c:pt>
                <c:pt idx="16843">
                  <c:v>17.585999999999999</c:v>
                </c:pt>
                <c:pt idx="16844">
                  <c:v>17.585999999999999</c:v>
                </c:pt>
                <c:pt idx="16845">
                  <c:v>17.585999999999999</c:v>
                </c:pt>
                <c:pt idx="16846">
                  <c:v>17.585999999999999</c:v>
                </c:pt>
                <c:pt idx="16847">
                  <c:v>17.585999999999999</c:v>
                </c:pt>
                <c:pt idx="16848">
                  <c:v>17.585999999999999</c:v>
                </c:pt>
                <c:pt idx="16849">
                  <c:v>17.585999999999999</c:v>
                </c:pt>
                <c:pt idx="16850">
                  <c:v>17.585999999999999</c:v>
                </c:pt>
                <c:pt idx="16851">
                  <c:v>17.585999999999999</c:v>
                </c:pt>
                <c:pt idx="16852">
                  <c:v>17.585999999999999</c:v>
                </c:pt>
                <c:pt idx="16853">
                  <c:v>17.585999999999999</c:v>
                </c:pt>
                <c:pt idx="16854">
                  <c:v>17.585999999999999</c:v>
                </c:pt>
                <c:pt idx="16855">
                  <c:v>17.585999999999999</c:v>
                </c:pt>
                <c:pt idx="16856">
                  <c:v>17.585999999999999</c:v>
                </c:pt>
                <c:pt idx="16857">
                  <c:v>17.585999999999999</c:v>
                </c:pt>
                <c:pt idx="16858">
                  <c:v>17.585999999999999</c:v>
                </c:pt>
                <c:pt idx="16859">
                  <c:v>17.585999999999999</c:v>
                </c:pt>
                <c:pt idx="16860">
                  <c:v>17.585999999999999</c:v>
                </c:pt>
                <c:pt idx="16861">
                  <c:v>17.585999999999999</c:v>
                </c:pt>
                <c:pt idx="16862">
                  <c:v>17.585999999999999</c:v>
                </c:pt>
                <c:pt idx="16863">
                  <c:v>17.585999999999999</c:v>
                </c:pt>
                <c:pt idx="16864">
                  <c:v>17.585999999999999</c:v>
                </c:pt>
                <c:pt idx="16865">
                  <c:v>17.585999999999999</c:v>
                </c:pt>
                <c:pt idx="16866">
                  <c:v>17.585999999999999</c:v>
                </c:pt>
                <c:pt idx="16867">
                  <c:v>17.585999999999999</c:v>
                </c:pt>
                <c:pt idx="16868">
                  <c:v>17.585999999999999</c:v>
                </c:pt>
                <c:pt idx="16869">
                  <c:v>17.59</c:v>
                </c:pt>
                <c:pt idx="16870">
                  <c:v>17.623999999999999</c:v>
                </c:pt>
                <c:pt idx="16871">
                  <c:v>17.623999999999999</c:v>
                </c:pt>
                <c:pt idx="16872">
                  <c:v>17.623999999999999</c:v>
                </c:pt>
                <c:pt idx="16873">
                  <c:v>17.623999999999999</c:v>
                </c:pt>
                <c:pt idx="16874">
                  <c:v>17.623999999999999</c:v>
                </c:pt>
                <c:pt idx="16875">
                  <c:v>17.623999999999999</c:v>
                </c:pt>
                <c:pt idx="16876">
                  <c:v>17.623999999999999</c:v>
                </c:pt>
                <c:pt idx="16877">
                  <c:v>17.623999999999999</c:v>
                </c:pt>
                <c:pt idx="16878">
                  <c:v>17.623999999999999</c:v>
                </c:pt>
                <c:pt idx="16879">
                  <c:v>17.623999999999999</c:v>
                </c:pt>
                <c:pt idx="16880">
                  <c:v>17.623999999999999</c:v>
                </c:pt>
                <c:pt idx="16881">
                  <c:v>17.623999999999999</c:v>
                </c:pt>
                <c:pt idx="16882">
                  <c:v>17.623999999999999</c:v>
                </c:pt>
                <c:pt idx="16883">
                  <c:v>17.623999999999999</c:v>
                </c:pt>
                <c:pt idx="16884">
                  <c:v>17.623999999999999</c:v>
                </c:pt>
                <c:pt idx="16885">
                  <c:v>17.623999999999999</c:v>
                </c:pt>
                <c:pt idx="16886">
                  <c:v>17.623999999999999</c:v>
                </c:pt>
                <c:pt idx="16887">
                  <c:v>17.623999999999999</c:v>
                </c:pt>
                <c:pt idx="16888">
                  <c:v>17.623999999999999</c:v>
                </c:pt>
                <c:pt idx="16889">
                  <c:v>17.623999999999999</c:v>
                </c:pt>
                <c:pt idx="16890">
                  <c:v>17.623999999999999</c:v>
                </c:pt>
                <c:pt idx="16891">
                  <c:v>17.623999999999999</c:v>
                </c:pt>
                <c:pt idx="16892">
                  <c:v>17.623999999999999</c:v>
                </c:pt>
                <c:pt idx="16893">
                  <c:v>17.623999999999999</c:v>
                </c:pt>
                <c:pt idx="16894">
                  <c:v>17.623999999999999</c:v>
                </c:pt>
                <c:pt idx="16895">
                  <c:v>17.623999999999999</c:v>
                </c:pt>
                <c:pt idx="16896">
                  <c:v>17.623999999999999</c:v>
                </c:pt>
                <c:pt idx="16897">
                  <c:v>17.623999999999999</c:v>
                </c:pt>
                <c:pt idx="16898">
                  <c:v>17.623999999999999</c:v>
                </c:pt>
                <c:pt idx="16899">
                  <c:v>17.623999999999999</c:v>
                </c:pt>
                <c:pt idx="16900">
                  <c:v>17.623999999999999</c:v>
                </c:pt>
                <c:pt idx="16901">
                  <c:v>17.623999999999999</c:v>
                </c:pt>
                <c:pt idx="16902">
                  <c:v>17.623999999999999</c:v>
                </c:pt>
                <c:pt idx="16903">
                  <c:v>17.623999999999999</c:v>
                </c:pt>
                <c:pt idx="16904">
                  <c:v>17.623999999999999</c:v>
                </c:pt>
                <c:pt idx="16905">
                  <c:v>17.623999999999999</c:v>
                </c:pt>
                <c:pt idx="16906">
                  <c:v>17.63</c:v>
                </c:pt>
                <c:pt idx="16907">
                  <c:v>17.658000000000001</c:v>
                </c:pt>
                <c:pt idx="16908">
                  <c:v>17.658000000000001</c:v>
                </c:pt>
                <c:pt idx="16909">
                  <c:v>17.658000000000001</c:v>
                </c:pt>
                <c:pt idx="16910">
                  <c:v>17.658000000000001</c:v>
                </c:pt>
                <c:pt idx="16911">
                  <c:v>17.658000000000001</c:v>
                </c:pt>
                <c:pt idx="16912">
                  <c:v>17.658000000000001</c:v>
                </c:pt>
                <c:pt idx="16913">
                  <c:v>17.658000000000001</c:v>
                </c:pt>
                <c:pt idx="16914">
                  <c:v>17.658000000000001</c:v>
                </c:pt>
                <c:pt idx="16915">
                  <c:v>17.658000000000001</c:v>
                </c:pt>
                <c:pt idx="16916">
                  <c:v>17.658000000000001</c:v>
                </c:pt>
                <c:pt idx="16917">
                  <c:v>17.658000000000001</c:v>
                </c:pt>
                <c:pt idx="16918">
                  <c:v>17.658000000000001</c:v>
                </c:pt>
                <c:pt idx="16919">
                  <c:v>17.658000000000001</c:v>
                </c:pt>
                <c:pt idx="16920">
                  <c:v>17.658000000000001</c:v>
                </c:pt>
                <c:pt idx="16921">
                  <c:v>17.658000000000001</c:v>
                </c:pt>
                <c:pt idx="16922">
                  <c:v>17.658000000000001</c:v>
                </c:pt>
                <c:pt idx="16923">
                  <c:v>17.658000000000001</c:v>
                </c:pt>
                <c:pt idx="16924">
                  <c:v>17.658000000000001</c:v>
                </c:pt>
                <c:pt idx="16925">
                  <c:v>17.658000000000001</c:v>
                </c:pt>
                <c:pt idx="16926">
                  <c:v>17.658000000000001</c:v>
                </c:pt>
                <c:pt idx="16927">
                  <c:v>17.658000000000001</c:v>
                </c:pt>
                <c:pt idx="16928">
                  <c:v>17.658000000000001</c:v>
                </c:pt>
                <c:pt idx="16929">
                  <c:v>17.658000000000001</c:v>
                </c:pt>
                <c:pt idx="16930">
                  <c:v>17.658000000000001</c:v>
                </c:pt>
                <c:pt idx="16931">
                  <c:v>17.658000000000001</c:v>
                </c:pt>
                <c:pt idx="16932">
                  <c:v>17.658000000000001</c:v>
                </c:pt>
                <c:pt idx="16933">
                  <c:v>17.658000000000001</c:v>
                </c:pt>
                <c:pt idx="16934">
                  <c:v>17.658000000000001</c:v>
                </c:pt>
                <c:pt idx="16935">
                  <c:v>17.658000000000001</c:v>
                </c:pt>
                <c:pt idx="16936">
                  <c:v>17.658000000000001</c:v>
                </c:pt>
                <c:pt idx="16937">
                  <c:v>17.658000000000001</c:v>
                </c:pt>
                <c:pt idx="16938">
                  <c:v>17.658000000000001</c:v>
                </c:pt>
                <c:pt idx="16939">
                  <c:v>17.693999999999999</c:v>
                </c:pt>
                <c:pt idx="16940">
                  <c:v>17.693999999999999</c:v>
                </c:pt>
                <c:pt idx="16941">
                  <c:v>17.693999999999999</c:v>
                </c:pt>
                <c:pt idx="16942">
                  <c:v>17.693999999999999</c:v>
                </c:pt>
                <c:pt idx="16943">
                  <c:v>17.693999999999999</c:v>
                </c:pt>
                <c:pt idx="16944">
                  <c:v>17.693999999999999</c:v>
                </c:pt>
                <c:pt idx="16945">
                  <c:v>17.693999999999999</c:v>
                </c:pt>
                <c:pt idx="16946">
                  <c:v>17.693999999999999</c:v>
                </c:pt>
                <c:pt idx="16947">
                  <c:v>17.693999999999999</c:v>
                </c:pt>
                <c:pt idx="16948">
                  <c:v>17.693999999999999</c:v>
                </c:pt>
                <c:pt idx="16949">
                  <c:v>17.693999999999999</c:v>
                </c:pt>
                <c:pt idx="16950">
                  <c:v>17.693999999999999</c:v>
                </c:pt>
                <c:pt idx="16951">
                  <c:v>17.693999999999999</c:v>
                </c:pt>
                <c:pt idx="16952">
                  <c:v>17.693999999999999</c:v>
                </c:pt>
                <c:pt idx="16953">
                  <c:v>17.693999999999999</c:v>
                </c:pt>
                <c:pt idx="16954">
                  <c:v>17.693999999999999</c:v>
                </c:pt>
                <c:pt idx="16955">
                  <c:v>17.693999999999999</c:v>
                </c:pt>
                <c:pt idx="16956">
                  <c:v>17.693999999999999</c:v>
                </c:pt>
                <c:pt idx="16957">
                  <c:v>17.693999999999999</c:v>
                </c:pt>
                <c:pt idx="16958">
                  <c:v>17.693999999999999</c:v>
                </c:pt>
                <c:pt idx="16959">
                  <c:v>17.693999999999999</c:v>
                </c:pt>
                <c:pt idx="16960">
                  <c:v>17.693999999999999</c:v>
                </c:pt>
                <c:pt idx="16961">
                  <c:v>17.693999999999999</c:v>
                </c:pt>
                <c:pt idx="16962">
                  <c:v>17.693999999999999</c:v>
                </c:pt>
                <c:pt idx="16963">
                  <c:v>17.693999999999999</c:v>
                </c:pt>
                <c:pt idx="16964">
                  <c:v>17.693999999999999</c:v>
                </c:pt>
                <c:pt idx="16965">
                  <c:v>17.693999999999999</c:v>
                </c:pt>
                <c:pt idx="16966">
                  <c:v>17.693999999999999</c:v>
                </c:pt>
                <c:pt idx="16967">
                  <c:v>17.693999999999999</c:v>
                </c:pt>
                <c:pt idx="16968">
                  <c:v>17.693999999999999</c:v>
                </c:pt>
                <c:pt idx="16969">
                  <c:v>17.693999999999999</c:v>
                </c:pt>
                <c:pt idx="16970">
                  <c:v>17.693999999999999</c:v>
                </c:pt>
                <c:pt idx="16971">
                  <c:v>17.693999999999999</c:v>
                </c:pt>
                <c:pt idx="16972">
                  <c:v>17.693999999999999</c:v>
                </c:pt>
                <c:pt idx="16973">
                  <c:v>17.693999999999999</c:v>
                </c:pt>
                <c:pt idx="16974">
                  <c:v>17.734000000000002</c:v>
                </c:pt>
                <c:pt idx="16975">
                  <c:v>17.734000000000002</c:v>
                </c:pt>
                <c:pt idx="16976">
                  <c:v>17.734000000000002</c:v>
                </c:pt>
                <c:pt idx="16977">
                  <c:v>17.734000000000002</c:v>
                </c:pt>
                <c:pt idx="16978">
                  <c:v>17.734000000000002</c:v>
                </c:pt>
                <c:pt idx="16979">
                  <c:v>17.734000000000002</c:v>
                </c:pt>
                <c:pt idx="16980">
                  <c:v>17.734000000000002</c:v>
                </c:pt>
                <c:pt idx="16981">
                  <c:v>17.734000000000002</c:v>
                </c:pt>
                <c:pt idx="16982">
                  <c:v>17.734000000000002</c:v>
                </c:pt>
                <c:pt idx="16983">
                  <c:v>17.734000000000002</c:v>
                </c:pt>
                <c:pt idx="16984">
                  <c:v>17.734000000000002</c:v>
                </c:pt>
                <c:pt idx="16985">
                  <c:v>17.734000000000002</c:v>
                </c:pt>
                <c:pt idx="16986">
                  <c:v>17.734000000000002</c:v>
                </c:pt>
                <c:pt idx="16987">
                  <c:v>17.734000000000002</c:v>
                </c:pt>
                <c:pt idx="16988">
                  <c:v>17.734000000000002</c:v>
                </c:pt>
                <c:pt idx="16989">
                  <c:v>17.734000000000002</c:v>
                </c:pt>
                <c:pt idx="16990">
                  <c:v>17.734000000000002</c:v>
                </c:pt>
                <c:pt idx="16991">
                  <c:v>17.734000000000002</c:v>
                </c:pt>
                <c:pt idx="16992">
                  <c:v>17.734000000000002</c:v>
                </c:pt>
                <c:pt idx="16993">
                  <c:v>17.734000000000002</c:v>
                </c:pt>
                <c:pt idx="16994">
                  <c:v>17.734000000000002</c:v>
                </c:pt>
                <c:pt idx="16995">
                  <c:v>17.734000000000002</c:v>
                </c:pt>
                <c:pt idx="16996">
                  <c:v>17.734000000000002</c:v>
                </c:pt>
                <c:pt idx="16997">
                  <c:v>17.734000000000002</c:v>
                </c:pt>
                <c:pt idx="16998">
                  <c:v>17.734000000000002</c:v>
                </c:pt>
                <c:pt idx="16999">
                  <c:v>17.734000000000002</c:v>
                </c:pt>
                <c:pt idx="17000">
                  <c:v>17.734000000000002</c:v>
                </c:pt>
                <c:pt idx="17001">
                  <c:v>17.734000000000002</c:v>
                </c:pt>
                <c:pt idx="17002">
                  <c:v>17.734000000000002</c:v>
                </c:pt>
                <c:pt idx="17003">
                  <c:v>17.734000000000002</c:v>
                </c:pt>
                <c:pt idx="17004">
                  <c:v>17.734000000000002</c:v>
                </c:pt>
                <c:pt idx="17005">
                  <c:v>17.734000000000002</c:v>
                </c:pt>
                <c:pt idx="17006">
                  <c:v>17.734000000000002</c:v>
                </c:pt>
                <c:pt idx="17007">
                  <c:v>17.734000000000002</c:v>
                </c:pt>
                <c:pt idx="17008">
                  <c:v>17.734000000000002</c:v>
                </c:pt>
                <c:pt idx="17009">
                  <c:v>17.734000000000002</c:v>
                </c:pt>
                <c:pt idx="17010">
                  <c:v>17.734000000000002</c:v>
                </c:pt>
                <c:pt idx="17011">
                  <c:v>17.734000000000002</c:v>
                </c:pt>
                <c:pt idx="17012">
                  <c:v>17.756</c:v>
                </c:pt>
                <c:pt idx="17013">
                  <c:v>17.776</c:v>
                </c:pt>
                <c:pt idx="17014">
                  <c:v>17.776</c:v>
                </c:pt>
                <c:pt idx="17015">
                  <c:v>17.776</c:v>
                </c:pt>
                <c:pt idx="17016">
                  <c:v>17.776</c:v>
                </c:pt>
                <c:pt idx="17017">
                  <c:v>17.776</c:v>
                </c:pt>
                <c:pt idx="17018">
                  <c:v>17.776</c:v>
                </c:pt>
                <c:pt idx="17019">
                  <c:v>17.776</c:v>
                </c:pt>
                <c:pt idx="17020">
                  <c:v>17.776</c:v>
                </c:pt>
                <c:pt idx="17021">
                  <c:v>17.776</c:v>
                </c:pt>
                <c:pt idx="17022">
                  <c:v>17.776</c:v>
                </c:pt>
                <c:pt idx="17023">
                  <c:v>17.776</c:v>
                </c:pt>
                <c:pt idx="17024">
                  <c:v>17.776</c:v>
                </c:pt>
                <c:pt idx="17025">
                  <c:v>17.776</c:v>
                </c:pt>
                <c:pt idx="17026">
                  <c:v>17.776</c:v>
                </c:pt>
                <c:pt idx="17027">
                  <c:v>17.776</c:v>
                </c:pt>
                <c:pt idx="17028">
                  <c:v>17.776</c:v>
                </c:pt>
                <c:pt idx="17029">
                  <c:v>17.776</c:v>
                </c:pt>
                <c:pt idx="17030">
                  <c:v>17.776</c:v>
                </c:pt>
                <c:pt idx="17031">
                  <c:v>17.776</c:v>
                </c:pt>
                <c:pt idx="17032">
                  <c:v>17.776</c:v>
                </c:pt>
                <c:pt idx="17033">
                  <c:v>17.776</c:v>
                </c:pt>
                <c:pt idx="17034">
                  <c:v>17.776</c:v>
                </c:pt>
                <c:pt idx="17035">
                  <c:v>17.776</c:v>
                </c:pt>
                <c:pt idx="17036">
                  <c:v>17.776</c:v>
                </c:pt>
                <c:pt idx="17037">
                  <c:v>17.776</c:v>
                </c:pt>
                <c:pt idx="17038">
                  <c:v>17.776</c:v>
                </c:pt>
                <c:pt idx="17039">
                  <c:v>17.776</c:v>
                </c:pt>
                <c:pt idx="17040">
                  <c:v>17.776</c:v>
                </c:pt>
                <c:pt idx="17041">
                  <c:v>17.776</c:v>
                </c:pt>
                <c:pt idx="17042">
                  <c:v>17.776</c:v>
                </c:pt>
                <c:pt idx="17043">
                  <c:v>17.776</c:v>
                </c:pt>
                <c:pt idx="17044">
                  <c:v>17.776</c:v>
                </c:pt>
                <c:pt idx="17045">
                  <c:v>17.776</c:v>
                </c:pt>
                <c:pt idx="17046">
                  <c:v>17.776</c:v>
                </c:pt>
                <c:pt idx="17047">
                  <c:v>17.776</c:v>
                </c:pt>
                <c:pt idx="17048">
                  <c:v>17.776</c:v>
                </c:pt>
                <c:pt idx="17049">
                  <c:v>17.776</c:v>
                </c:pt>
                <c:pt idx="17050">
                  <c:v>17.776</c:v>
                </c:pt>
                <c:pt idx="17051">
                  <c:v>17.818000000000001</c:v>
                </c:pt>
                <c:pt idx="17052">
                  <c:v>17.818000000000001</c:v>
                </c:pt>
                <c:pt idx="17053">
                  <c:v>17.818000000000001</c:v>
                </c:pt>
                <c:pt idx="17054">
                  <c:v>17.818000000000001</c:v>
                </c:pt>
                <c:pt idx="17055">
                  <c:v>17.818000000000001</c:v>
                </c:pt>
                <c:pt idx="17056">
                  <c:v>17.818000000000001</c:v>
                </c:pt>
                <c:pt idx="17057">
                  <c:v>17.818000000000001</c:v>
                </c:pt>
                <c:pt idx="17058">
                  <c:v>17.818000000000001</c:v>
                </c:pt>
                <c:pt idx="17059">
                  <c:v>17.818000000000001</c:v>
                </c:pt>
                <c:pt idx="17060">
                  <c:v>17.818000000000001</c:v>
                </c:pt>
                <c:pt idx="17061">
                  <c:v>17.818000000000001</c:v>
                </c:pt>
                <c:pt idx="17062">
                  <c:v>17.818000000000001</c:v>
                </c:pt>
                <c:pt idx="17063">
                  <c:v>17.818000000000001</c:v>
                </c:pt>
                <c:pt idx="17064">
                  <c:v>17.818000000000001</c:v>
                </c:pt>
                <c:pt idx="17065">
                  <c:v>17.818000000000001</c:v>
                </c:pt>
                <c:pt idx="17066">
                  <c:v>17.818000000000001</c:v>
                </c:pt>
                <c:pt idx="17067">
                  <c:v>17.818000000000001</c:v>
                </c:pt>
                <c:pt idx="17068">
                  <c:v>17.818000000000001</c:v>
                </c:pt>
                <c:pt idx="17069">
                  <c:v>17.818000000000001</c:v>
                </c:pt>
                <c:pt idx="17070">
                  <c:v>17.818000000000001</c:v>
                </c:pt>
                <c:pt idx="17071">
                  <c:v>17.818000000000001</c:v>
                </c:pt>
                <c:pt idx="17072">
                  <c:v>17.818000000000001</c:v>
                </c:pt>
                <c:pt idx="17073">
                  <c:v>17.818000000000001</c:v>
                </c:pt>
                <c:pt idx="17074">
                  <c:v>17.818000000000001</c:v>
                </c:pt>
                <c:pt idx="17075">
                  <c:v>17.818000000000001</c:v>
                </c:pt>
                <c:pt idx="17076">
                  <c:v>17.818000000000001</c:v>
                </c:pt>
                <c:pt idx="17077">
                  <c:v>17.818000000000001</c:v>
                </c:pt>
                <c:pt idx="17078">
                  <c:v>17.818000000000001</c:v>
                </c:pt>
                <c:pt idx="17079">
                  <c:v>17.818000000000001</c:v>
                </c:pt>
                <c:pt idx="17080">
                  <c:v>17.818000000000001</c:v>
                </c:pt>
                <c:pt idx="17081">
                  <c:v>17.818000000000001</c:v>
                </c:pt>
                <c:pt idx="17082">
                  <c:v>17.818000000000001</c:v>
                </c:pt>
                <c:pt idx="17083">
                  <c:v>17.818000000000001</c:v>
                </c:pt>
                <c:pt idx="17084">
                  <c:v>17.818000000000001</c:v>
                </c:pt>
                <c:pt idx="17085">
                  <c:v>17.818000000000001</c:v>
                </c:pt>
                <c:pt idx="17086">
                  <c:v>17.818000000000001</c:v>
                </c:pt>
                <c:pt idx="17087">
                  <c:v>17.818000000000001</c:v>
                </c:pt>
                <c:pt idx="17088">
                  <c:v>17.818000000000001</c:v>
                </c:pt>
                <c:pt idx="17089">
                  <c:v>17.818000000000001</c:v>
                </c:pt>
                <c:pt idx="17090">
                  <c:v>17.853999999999999</c:v>
                </c:pt>
                <c:pt idx="17091">
                  <c:v>17.853999999999999</c:v>
                </c:pt>
                <c:pt idx="17092">
                  <c:v>17.853999999999999</c:v>
                </c:pt>
                <c:pt idx="17093">
                  <c:v>17.853999999999999</c:v>
                </c:pt>
                <c:pt idx="17094">
                  <c:v>17.853999999999999</c:v>
                </c:pt>
                <c:pt idx="17095">
                  <c:v>17.853999999999999</c:v>
                </c:pt>
                <c:pt idx="17096">
                  <c:v>17.853999999999999</c:v>
                </c:pt>
                <c:pt idx="17097">
                  <c:v>17.853999999999999</c:v>
                </c:pt>
                <c:pt idx="17098">
                  <c:v>17.853999999999999</c:v>
                </c:pt>
                <c:pt idx="17099">
                  <c:v>17.853999999999999</c:v>
                </c:pt>
                <c:pt idx="17100">
                  <c:v>17.853999999999999</c:v>
                </c:pt>
                <c:pt idx="17101">
                  <c:v>17.853999999999999</c:v>
                </c:pt>
                <c:pt idx="17102">
                  <c:v>17.853999999999999</c:v>
                </c:pt>
                <c:pt idx="17103">
                  <c:v>17.853999999999999</c:v>
                </c:pt>
                <c:pt idx="17104">
                  <c:v>17.853999999999999</c:v>
                </c:pt>
                <c:pt idx="17105">
                  <c:v>17.853999999999999</c:v>
                </c:pt>
                <c:pt idx="17106">
                  <c:v>17.853999999999999</c:v>
                </c:pt>
                <c:pt idx="17107">
                  <c:v>17.853999999999999</c:v>
                </c:pt>
                <c:pt idx="17108">
                  <c:v>17.853999999999999</c:v>
                </c:pt>
                <c:pt idx="17109">
                  <c:v>17.853999999999999</c:v>
                </c:pt>
                <c:pt idx="17110">
                  <c:v>17.853999999999999</c:v>
                </c:pt>
                <c:pt idx="17111">
                  <c:v>17.853999999999999</c:v>
                </c:pt>
                <c:pt idx="17112">
                  <c:v>17.853999999999999</c:v>
                </c:pt>
                <c:pt idx="17113">
                  <c:v>17.853999999999999</c:v>
                </c:pt>
                <c:pt idx="17114">
                  <c:v>17.853999999999999</c:v>
                </c:pt>
                <c:pt idx="17115">
                  <c:v>17.853999999999999</c:v>
                </c:pt>
                <c:pt idx="17116">
                  <c:v>17.853999999999999</c:v>
                </c:pt>
                <c:pt idx="17117">
                  <c:v>17.853999999999999</c:v>
                </c:pt>
                <c:pt idx="17118">
                  <c:v>17.853999999999999</c:v>
                </c:pt>
                <c:pt idx="17119">
                  <c:v>17.853999999999999</c:v>
                </c:pt>
                <c:pt idx="17120">
                  <c:v>17.853999999999999</c:v>
                </c:pt>
                <c:pt idx="17121">
                  <c:v>17.853999999999999</c:v>
                </c:pt>
                <c:pt idx="17122">
                  <c:v>17.853999999999999</c:v>
                </c:pt>
                <c:pt idx="17123">
                  <c:v>17.884</c:v>
                </c:pt>
                <c:pt idx="17124">
                  <c:v>17.885999999999999</c:v>
                </c:pt>
                <c:pt idx="17125">
                  <c:v>17.885999999999999</c:v>
                </c:pt>
                <c:pt idx="17126">
                  <c:v>17.885999999999999</c:v>
                </c:pt>
                <c:pt idx="17127">
                  <c:v>17.885999999999999</c:v>
                </c:pt>
                <c:pt idx="17128">
                  <c:v>17.885999999999999</c:v>
                </c:pt>
                <c:pt idx="17129">
                  <c:v>17.885999999999999</c:v>
                </c:pt>
                <c:pt idx="17130">
                  <c:v>17.885999999999999</c:v>
                </c:pt>
                <c:pt idx="17131">
                  <c:v>17.885999999999999</c:v>
                </c:pt>
                <c:pt idx="17132">
                  <c:v>17.885999999999999</c:v>
                </c:pt>
                <c:pt idx="17133">
                  <c:v>17.885999999999999</c:v>
                </c:pt>
                <c:pt idx="17134">
                  <c:v>17.885999999999999</c:v>
                </c:pt>
                <c:pt idx="17135">
                  <c:v>17.885999999999999</c:v>
                </c:pt>
                <c:pt idx="17136">
                  <c:v>17.885999999999999</c:v>
                </c:pt>
                <c:pt idx="17137">
                  <c:v>17.885999999999999</c:v>
                </c:pt>
                <c:pt idx="17138">
                  <c:v>17.885999999999999</c:v>
                </c:pt>
                <c:pt idx="17139">
                  <c:v>17.885999999999999</c:v>
                </c:pt>
                <c:pt idx="17140">
                  <c:v>17.885999999999999</c:v>
                </c:pt>
                <c:pt idx="17141">
                  <c:v>17.885999999999999</c:v>
                </c:pt>
                <c:pt idx="17142">
                  <c:v>17.885999999999999</c:v>
                </c:pt>
                <c:pt idx="17143">
                  <c:v>17.885999999999999</c:v>
                </c:pt>
                <c:pt idx="17144">
                  <c:v>17.885999999999999</c:v>
                </c:pt>
                <c:pt idx="17145">
                  <c:v>17.885999999999999</c:v>
                </c:pt>
                <c:pt idx="17146">
                  <c:v>17.885999999999999</c:v>
                </c:pt>
                <c:pt idx="17147">
                  <c:v>17.885999999999999</c:v>
                </c:pt>
                <c:pt idx="17148">
                  <c:v>17.885999999999999</c:v>
                </c:pt>
                <c:pt idx="17149">
                  <c:v>17.885999999999999</c:v>
                </c:pt>
                <c:pt idx="17150">
                  <c:v>17.885999999999999</c:v>
                </c:pt>
                <c:pt idx="17151">
                  <c:v>17.885999999999999</c:v>
                </c:pt>
                <c:pt idx="17152">
                  <c:v>17.885999999999999</c:v>
                </c:pt>
                <c:pt idx="17153">
                  <c:v>17.917999999999999</c:v>
                </c:pt>
                <c:pt idx="17154">
                  <c:v>17.922000000000001</c:v>
                </c:pt>
                <c:pt idx="17155">
                  <c:v>17.922000000000001</c:v>
                </c:pt>
                <c:pt idx="17156">
                  <c:v>17.922000000000001</c:v>
                </c:pt>
                <c:pt idx="17157">
                  <c:v>17.922000000000001</c:v>
                </c:pt>
                <c:pt idx="17158">
                  <c:v>17.922000000000001</c:v>
                </c:pt>
                <c:pt idx="17159">
                  <c:v>17.922000000000001</c:v>
                </c:pt>
                <c:pt idx="17160">
                  <c:v>17.922000000000001</c:v>
                </c:pt>
                <c:pt idx="17161">
                  <c:v>17.922000000000001</c:v>
                </c:pt>
                <c:pt idx="17162">
                  <c:v>17.922000000000001</c:v>
                </c:pt>
                <c:pt idx="17163">
                  <c:v>17.922000000000001</c:v>
                </c:pt>
                <c:pt idx="17164">
                  <c:v>17.922000000000001</c:v>
                </c:pt>
                <c:pt idx="17165">
                  <c:v>17.922000000000001</c:v>
                </c:pt>
                <c:pt idx="17166">
                  <c:v>17.922000000000001</c:v>
                </c:pt>
                <c:pt idx="17167">
                  <c:v>17.922000000000001</c:v>
                </c:pt>
                <c:pt idx="17168">
                  <c:v>17.922000000000001</c:v>
                </c:pt>
                <c:pt idx="17169">
                  <c:v>17.922000000000001</c:v>
                </c:pt>
                <c:pt idx="17170">
                  <c:v>17.922000000000001</c:v>
                </c:pt>
                <c:pt idx="17171">
                  <c:v>17.922000000000001</c:v>
                </c:pt>
                <c:pt idx="17172">
                  <c:v>17.922000000000001</c:v>
                </c:pt>
                <c:pt idx="17173">
                  <c:v>17.922000000000001</c:v>
                </c:pt>
                <c:pt idx="17174">
                  <c:v>17.922000000000001</c:v>
                </c:pt>
                <c:pt idx="17175">
                  <c:v>17.922000000000001</c:v>
                </c:pt>
                <c:pt idx="17176">
                  <c:v>17.922000000000001</c:v>
                </c:pt>
                <c:pt idx="17177">
                  <c:v>17.922000000000001</c:v>
                </c:pt>
                <c:pt idx="17178">
                  <c:v>17.922000000000001</c:v>
                </c:pt>
                <c:pt idx="17179">
                  <c:v>17.922000000000001</c:v>
                </c:pt>
                <c:pt idx="17180">
                  <c:v>17.922000000000001</c:v>
                </c:pt>
                <c:pt idx="17181">
                  <c:v>17.922000000000001</c:v>
                </c:pt>
                <c:pt idx="17182">
                  <c:v>17.922000000000001</c:v>
                </c:pt>
                <c:pt idx="17183">
                  <c:v>17.922000000000001</c:v>
                </c:pt>
                <c:pt idx="17184">
                  <c:v>17.922000000000001</c:v>
                </c:pt>
                <c:pt idx="17185">
                  <c:v>17.922000000000001</c:v>
                </c:pt>
                <c:pt idx="17186">
                  <c:v>17.922000000000001</c:v>
                </c:pt>
                <c:pt idx="17187">
                  <c:v>17.922000000000001</c:v>
                </c:pt>
                <c:pt idx="17188">
                  <c:v>17.948</c:v>
                </c:pt>
                <c:pt idx="17189">
                  <c:v>17.956</c:v>
                </c:pt>
                <c:pt idx="17190">
                  <c:v>17.956</c:v>
                </c:pt>
                <c:pt idx="17191">
                  <c:v>17.956</c:v>
                </c:pt>
                <c:pt idx="17192">
                  <c:v>17.956</c:v>
                </c:pt>
                <c:pt idx="17193">
                  <c:v>17.956</c:v>
                </c:pt>
                <c:pt idx="17194">
                  <c:v>17.956</c:v>
                </c:pt>
                <c:pt idx="17195">
                  <c:v>17.956</c:v>
                </c:pt>
                <c:pt idx="17196">
                  <c:v>17.956</c:v>
                </c:pt>
                <c:pt idx="17197">
                  <c:v>17.956</c:v>
                </c:pt>
                <c:pt idx="17198">
                  <c:v>17.956</c:v>
                </c:pt>
                <c:pt idx="17199">
                  <c:v>17.956</c:v>
                </c:pt>
                <c:pt idx="17200">
                  <c:v>17.956</c:v>
                </c:pt>
                <c:pt idx="17201">
                  <c:v>17.956</c:v>
                </c:pt>
                <c:pt idx="17202">
                  <c:v>17.956</c:v>
                </c:pt>
                <c:pt idx="17203">
                  <c:v>17.956</c:v>
                </c:pt>
                <c:pt idx="17204">
                  <c:v>17.956</c:v>
                </c:pt>
                <c:pt idx="17205">
                  <c:v>17.956</c:v>
                </c:pt>
                <c:pt idx="17206">
                  <c:v>17.956</c:v>
                </c:pt>
                <c:pt idx="17207">
                  <c:v>17.956</c:v>
                </c:pt>
                <c:pt idx="17208">
                  <c:v>17.956</c:v>
                </c:pt>
                <c:pt idx="17209">
                  <c:v>17.956</c:v>
                </c:pt>
                <c:pt idx="17210">
                  <c:v>17.956</c:v>
                </c:pt>
                <c:pt idx="17211">
                  <c:v>17.956</c:v>
                </c:pt>
                <c:pt idx="17212">
                  <c:v>17.956</c:v>
                </c:pt>
                <c:pt idx="17213">
                  <c:v>17.956</c:v>
                </c:pt>
                <c:pt idx="17214">
                  <c:v>17.956</c:v>
                </c:pt>
                <c:pt idx="17215">
                  <c:v>17.956</c:v>
                </c:pt>
                <c:pt idx="17216">
                  <c:v>17.956</c:v>
                </c:pt>
                <c:pt idx="17217">
                  <c:v>17.956</c:v>
                </c:pt>
                <c:pt idx="17218">
                  <c:v>17.956</c:v>
                </c:pt>
                <c:pt idx="17219">
                  <c:v>17.956</c:v>
                </c:pt>
                <c:pt idx="17220">
                  <c:v>17.956</c:v>
                </c:pt>
                <c:pt idx="17221">
                  <c:v>17.956</c:v>
                </c:pt>
                <c:pt idx="17222">
                  <c:v>17.994</c:v>
                </c:pt>
                <c:pt idx="17223">
                  <c:v>17.994</c:v>
                </c:pt>
                <c:pt idx="17224">
                  <c:v>17.994</c:v>
                </c:pt>
                <c:pt idx="17225">
                  <c:v>17.994</c:v>
                </c:pt>
                <c:pt idx="17226">
                  <c:v>17.994</c:v>
                </c:pt>
                <c:pt idx="17227">
                  <c:v>17.994</c:v>
                </c:pt>
                <c:pt idx="17228">
                  <c:v>17.994</c:v>
                </c:pt>
                <c:pt idx="17229">
                  <c:v>17.994</c:v>
                </c:pt>
                <c:pt idx="17230">
                  <c:v>17.994</c:v>
                </c:pt>
                <c:pt idx="17231">
                  <c:v>17.994</c:v>
                </c:pt>
                <c:pt idx="17232">
                  <c:v>17.994</c:v>
                </c:pt>
                <c:pt idx="17233">
                  <c:v>17.994</c:v>
                </c:pt>
                <c:pt idx="17234">
                  <c:v>17.994</c:v>
                </c:pt>
                <c:pt idx="17235">
                  <c:v>17.994</c:v>
                </c:pt>
                <c:pt idx="17236">
                  <c:v>17.994</c:v>
                </c:pt>
                <c:pt idx="17237">
                  <c:v>17.994</c:v>
                </c:pt>
                <c:pt idx="17238">
                  <c:v>17.994</c:v>
                </c:pt>
                <c:pt idx="17239">
                  <c:v>17.994</c:v>
                </c:pt>
                <c:pt idx="17240">
                  <c:v>17.994</c:v>
                </c:pt>
                <c:pt idx="17241">
                  <c:v>17.994</c:v>
                </c:pt>
                <c:pt idx="17242">
                  <c:v>17.994</c:v>
                </c:pt>
                <c:pt idx="17243">
                  <c:v>17.994</c:v>
                </c:pt>
                <c:pt idx="17244">
                  <c:v>17.994</c:v>
                </c:pt>
                <c:pt idx="17245">
                  <c:v>17.994</c:v>
                </c:pt>
                <c:pt idx="17246">
                  <c:v>17.994</c:v>
                </c:pt>
                <c:pt idx="17247">
                  <c:v>17.994</c:v>
                </c:pt>
                <c:pt idx="17248">
                  <c:v>17.994</c:v>
                </c:pt>
                <c:pt idx="17249">
                  <c:v>17.994</c:v>
                </c:pt>
                <c:pt idx="17250">
                  <c:v>17.994</c:v>
                </c:pt>
                <c:pt idx="17251">
                  <c:v>17.994</c:v>
                </c:pt>
                <c:pt idx="17252">
                  <c:v>17.994</c:v>
                </c:pt>
                <c:pt idx="17253">
                  <c:v>17.994</c:v>
                </c:pt>
                <c:pt idx="17254">
                  <c:v>17.994</c:v>
                </c:pt>
                <c:pt idx="17255">
                  <c:v>17.994</c:v>
                </c:pt>
                <c:pt idx="17256">
                  <c:v>17.994</c:v>
                </c:pt>
                <c:pt idx="17257">
                  <c:v>17.994</c:v>
                </c:pt>
                <c:pt idx="17258">
                  <c:v>17.994</c:v>
                </c:pt>
                <c:pt idx="17259">
                  <c:v>17.994</c:v>
                </c:pt>
                <c:pt idx="17260">
                  <c:v>18.03</c:v>
                </c:pt>
                <c:pt idx="17261">
                  <c:v>18.03</c:v>
                </c:pt>
                <c:pt idx="17262">
                  <c:v>18.03</c:v>
                </c:pt>
                <c:pt idx="17263">
                  <c:v>18.03</c:v>
                </c:pt>
                <c:pt idx="17264">
                  <c:v>18.03</c:v>
                </c:pt>
                <c:pt idx="17265">
                  <c:v>18.03</c:v>
                </c:pt>
                <c:pt idx="17266">
                  <c:v>18.03</c:v>
                </c:pt>
                <c:pt idx="17267">
                  <c:v>18.03</c:v>
                </c:pt>
                <c:pt idx="17268">
                  <c:v>18.03</c:v>
                </c:pt>
                <c:pt idx="17269">
                  <c:v>18.03</c:v>
                </c:pt>
                <c:pt idx="17270">
                  <c:v>18.03</c:v>
                </c:pt>
                <c:pt idx="17271">
                  <c:v>18.03</c:v>
                </c:pt>
                <c:pt idx="17272">
                  <c:v>18.03</c:v>
                </c:pt>
                <c:pt idx="17273">
                  <c:v>18.03</c:v>
                </c:pt>
                <c:pt idx="17274">
                  <c:v>18.03</c:v>
                </c:pt>
                <c:pt idx="17275">
                  <c:v>18.03</c:v>
                </c:pt>
                <c:pt idx="17276">
                  <c:v>18.03</c:v>
                </c:pt>
                <c:pt idx="17277">
                  <c:v>18.03</c:v>
                </c:pt>
                <c:pt idx="17278">
                  <c:v>18.03</c:v>
                </c:pt>
                <c:pt idx="17279">
                  <c:v>18.03</c:v>
                </c:pt>
                <c:pt idx="17280">
                  <c:v>18.03</c:v>
                </c:pt>
                <c:pt idx="17281">
                  <c:v>18.03</c:v>
                </c:pt>
                <c:pt idx="17282">
                  <c:v>18.03</c:v>
                </c:pt>
                <c:pt idx="17283">
                  <c:v>18.03</c:v>
                </c:pt>
                <c:pt idx="17284">
                  <c:v>18.03</c:v>
                </c:pt>
                <c:pt idx="17285">
                  <c:v>18.03</c:v>
                </c:pt>
                <c:pt idx="17286">
                  <c:v>18.03</c:v>
                </c:pt>
                <c:pt idx="17287">
                  <c:v>18.03</c:v>
                </c:pt>
                <c:pt idx="17288">
                  <c:v>18.03</c:v>
                </c:pt>
                <c:pt idx="17289">
                  <c:v>18.03</c:v>
                </c:pt>
                <c:pt idx="17290">
                  <c:v>18.03</c:v>
                </c:pt>
                <c:pt idx="17291">
                  <c:v>18.03</c:v>
                </c:pt>
                <c:pt idx="17292">
                  <c:v>18.03</c:v>
                </c:pt>
                <c:pt idx="17293">
                  <c:v>18.03</c:v>
                </c:pt>
                <c:pt idx="17294">
                  <c:v>18.03</c:v>
                </c:pt>
                <c:pt idx="17295">
                  <c:v>18.047999999999998</c:v>
                </c:pt>
                <c:pt idx="17296">
                  <c:v>18.059999999999999</c:v>
                </c:pt>
                <c:pt idx="17297">
                  <c:v>18.059999999999999</c:v>
                </c:pt>
                <c:pt idx="17298">
                  <c:v>18.059999999999999</c:v>
                </c:pt>
                <c:pt idx="17299">
                  <c:v>18.059999999999999</c:v>
                </c:pt>
                <c:pt idx="17300">
                  <c:v>18.059999999999999</c:v>
                </c:pt>
                <c:pt idx="17301">
                  <c:v>18.059999999999999</c:v>
                </c:pt>
                <c:pt idx="17302">
                  <c:v>18.059999999999999</c:v>
                </c:pt>
                <c:pt idx="17303">
                  <c:v>18.059999999999999</c:v>
                </c:pt>
                <c:pt idx="17304">
                  <c:v>18.059999999999999</c:v>
                </c:pt>
                <c:pt idx="17305">
                  <c:v>18.059999999999999</c:v>
                </c:pt>
                <c:pt idx="17306">
                  <c:v>18.059999999999999</c:v>
                </c:pt>
                <c:pt idx="17307">
                  <c:v>18.059999999999999</c:v>
                </c:pt>
                <c:pt idx="17308">
                  <c:v>18.059999999999999</c:v>
                </c:pt>
                <c:pt idx="17309">
                  <c:v>18.059999999999999</c:v>
                </c:pt>
                <c:pt idx="17310">
                  <c:v>18.059999999999999</c:v>
                </c:pt>
                <c:pt idx="17311">
                  <c:v>18.059999999999999</c:v>
                </c:pt>
                <c:pt idx="17312">
                  <c:v>18.059999999999999</c:v>
                </c:pt>
                <c:pt idx="17313">
                  <c:v>18.059999999999999</c:v>
                </c:pt>
                <c:pt idx="17314">
                  <c:v>18.059999999999999</c:v>
                </c:pt>
                <c:pt idx="17315">
                  <c:v>18.059999999999999</c:v>
                </c:pt>
                <c:pt idx="17316">
                  <c:v>18.059999999999999</c:v>
                </c:pt>
                <c:pt idx="17317">
                  <c:v>18.059999999999999</c:v>
                </c:pt>
                <c:pt idx="17318">
                  <c:v>18.059999999999999</c:v>
                </c:pt>
                <c:pt idx="17319">
                  <c:v>18.059999999999999</c:v>
                </c:pt>
                <c:pt idx="17320">
                  <c:v>18.059999999999999</c:v>
                </c:pt>
                <c:pt idx="17321">
                  <c:v>18.059999999999999</c:v>
                </c:pt>
                <c:pt idx="17322">
                  <c:v>18.059999999999999</c:v>
                </c:pt>
                <c:pt idx="17323">
                  <c:v>18.059999999999999</c:v>
                </c:pt>
                <c:pt idx="17324">
                  <c:v>18.076000000000001</c:v>
                </c:pt>
                <c:pt idx="17325">
                  <c:v>18.09</c:v>
                </c:pt>
                <c:pt idx="17326">
                  <c:v>18.09</c:v>
                </c:pt>
                <c:pt idx="17327">
                  <c:v>18.09</c:v>
                </c:pt>
                <c:pt idx="17328">
                  <c:v>18.09</c:v>
                </c:pt>
                <c:pt idx="17329">
                  <c:v>18.09</c:v>
                </c:pt>
                <c:pt idx="17330">
                  <c:v>18.09</c:v>
                </c:pt>
                <c:pt idx="17331">
                  <c:v>18.09</c:v>
                </c:pt>
                <c:pt idx="17332">
                  <c:v>18.09</c:v>
                </c:pt>
                <c:pt idx="17333">
                  <c:v>18.09</c:v>
                </c:pt>
                <c:pt idx="17334">
                  <c:v>18.09</c:v>
                </c:pt>
                <c:pt idx="17335">
                  <c:v>18.09</c:v>
                </c:pt>
                <c:pt idx="17336">
                  <c:v>18.09</c:v>
                </c:pt>
                <c:pt idx="17337">
                  <c:v>18.09</c:v>
                </c:pt>
                <c:pt idx="17338">
                  <c:v>18.09</c:v>
                </c:pt>
                <c:pt idx="17339">
                  <c:v>18.09</c:v>
                </c:pt>
                <c:pt idx="17340">
                  <c:v>18.09</c:v>
                </c:pt>
                <c:pt idx="17341">
                  <c:v>18.09</c:v>
                </c:pt>
                <c:pt idx="17342">
                  <c:v>18.09</c:v>
                </c:pt>
                <c:pt idx="17343">
                  <c:v>18.09</c:v>
                </c:pt>
                <c:pt idx="17344">
                  <c:v>18.09</c:v>
                </c:pt>
                <c:pt idx="17345">
                  <c:v>18.09</c:v>
                </c:pt>
                <c:pt idx="17346">
                  <c:v>18.09</c:v>
                </c:pt>
                <c:pt idx="17347">
                  <c:v>18.09</c:v>
                </c:pt>
                <c:pt idx="17348">
                  <c:v>18.09</c:v>
                </c:pt>
                <c:pt idx="17349">
                  <c:v>18.09</c:v>
                </c:pt>
                <c:pt idx="17350">
                  <c:v>18.09</c:v>
                </c:pt>
                <c:pt idx="17351">
                  <c:v>18.09</c:v>
                </c:pt>
                <c:pt idx="17352">
                  <c:v>18.09</c:v>
                </c:pt>
                <c:pt idx="17353">
                  <c:v>18.09</c:v>
                </c:pt>
                <c:pt idx="17354">
                  <c:v>18.13</c:v>
                </c:pt>
                <c:pt idx="17355">
                  <c:v>18.13</c:v>
                </c:pt>
                <c:pt idx="17356">
                  <c:v>18.13</c:v>
                </c:pt>
                <c:pt idx="17357">
                  <c:v>18.13</c:v>
                </c:pt>
                <c:pt idx="17358">
                  <c:v>18.13</c:v>
                </c:pt>
                <c:pt idx="17359">
                  <c:v>18.13</c:v>
                </c:pt>
                <c:pt idx="17360">
                  <c:v>18.13</c:v>
                </c:pt>
                <c:pt idx="17361">
                  <c:v>18.13</c:v>
                </c:pt>
                <c:pt idx="17362">
                  <c:v>18.13</c:v>
                </c:pt>
                <c:pt idx="17363">
                  <c:v>18.13</c:v>
                </c:pt>
                <c:pt idx="17364">
                  <c:v>18.13</c:v>
                </c:pt>
                <c:pt idx="17365">
                  <c:v>18.13</c:v>
                </c:pt>
                <c:pt idx="17366">
                  <c:v>18.13</c:v>
                </c:pt>
                <c:pt idx="17367">
                  <c:v>18.13</c:v>
                </c:pt>
                <c:pt idx="17368">
                  <c:v>18.13</c:v>
                </c:pt>
                <c:pt idx="17369">
                  <c:v>18.13</c:v>
                </c:pt>
                <c:pt idx="17370">
                  <c:v>18.13</c:v>
                </c:pt>
                <c:pt idx="17371">
                  <c:v>18.13</c:v>
                </c:pt>
                <c:pt idx="17372">
                  <c:v>18.13</c:v>
                </c:pt>
                <c:pt idx="17373">
                  <c:v>18.13</c:v>
                </c:pt>
                <c:pt idx="17374">
                  <c:v>18.13</c:v>
                </c:pt>
                <c:pt idx="17375">
                  <c:v>18.13</c:v>
                </c:pt>
                <c:pt idx="17376">
                  <c:v>18.13</c:v>
                </c:pt>
                <c:pt idx="17377">
                  <c:v>18.13</c:v>
                </c:pt>
                <c:pt idx="17378">
                  <c:v>18.13</c:v>
                </c:pt>
                <c:pt idx="17379">
                  <c:v>18.13</c:v>
                </c:pt>
                <c:pt idx="17380">
                  <c:v>18.13</c:v>
                </c:pt>
                <c:pt idx="17381">
                  <c:v>18.13</c:v>
                </c:pt>
                <c:pt idx="17382">
                  <c:v>18.13</c:v>
                </c:pt>
                <c:pt idx="17383">
                  <c:v>18.13</c:v>
                </c:pt>
                <c:pt idx="17384">
                  <c:v>18.13</c:v>
                </c:pt>
                <c:pt idx="17385">
                  <c:v>18.13</c:v>
                </c:pt>
                <c:pt idx="17386">
                  <c:v>18.13</c:v>
                </c:pt>
                <c:pt idx="17387">
                  <c:v>18.13</c:v>
                </c:pt>
                <c:pt idx="17388">
                  <c:v>18.13</c:v>
                </c:pt>
                <c:pt idx="17389">
                  <c:v>18.13</c:v>
                </c:pt>
                <c:pt idx="17390">
                  <c:v>18.13</c:v>
                </c:pt>
                <c:pt idx="17391">
                  <c:v>18.13</c:v>
                </c:pt>
                <c:pt idx="17392">
                  <c:v>18.13</c:v>
                </c:pt>
                <c:pt idx="17393">
                  <c:v>18.16</c:v>
                </c:pt>
                <c:pt idx="17394">
                  <c:v>18.173999999999999</c:v>
                </c:pt>
                <c:pt idx="17395">
                  <c:v>18.173999999999999</c:v>
                </c:pt>
                <c:pt idx="17396">
                  <c:v>18.173999999999999</c:v>
                </c:pt>
                <c:pt idx="17397">
                  <c:v>18.173999999999999</c:v>
                </c:pt>
                <c:pt idx="17398">
                  <c:v>18.173999999999999</c:v>
                </c:pt>
                <c:pt idx="17399">
                  <c:v>18.173999999999999</c:v>
                </c:pt>
                <c:pt idx="17400">
                  <c:v>18.173999999999999</c:v>
                </c:pt>
                <c:pt idx="17401">
                  <c:v>18.173999999999999</c:v>
                </c:pt>
                <c:pt idx="17402">
                  <c:v>18.173999999999999</c:v>
                </c:pt>
                <c:pt idx="17403">
                  <c:v>18.173999999999999</c:v>
                </c:pt>
                <c:pt idx="17404">
                  <c:v>18.173999999999999</c:v>
                </c:pt>
                <c:pt idx="17405">
                  <c:v>18.173999999999999</c:v>
                </c:pt>
                <c:pt idx="17406">
                  <c:v>18.173999999999999</c:v>
                </c:pt>
                <c:pt idx="17407">
                  <c:v>18.173999999999999</c:v>
                </c:pt>
                <c:pt idx="17408">
                  <c:v>18.173999999999999</c:v>
                </c:pt>
                <c:pt idx="17409">
                  <c:v>18.173999999999999</c:v>
                </c:pt>
                <c:pt idx="17410">
                  <c:v>18.173999999999999</c:v>
                </c:pt>
                <c:pt idx="17411">
                  <c:v>18.173999999999999</c:v>
                </c:pt>
                <c:pt idx="17412">
                  <c:v>18.173999999999999</c:v>
                </c:pt>
                <c:pt idx="17413">
                  <c:v>18.173999999999999</c:v>
                </c:pt>
                <c:pt idx="17414">
                  <c:v>18.173999999999999</c:v>
                </c:pt>
                <c:pt idx="17415">
                  <c:v>18.173999999999999</c:v>
                </c:pt>
                <c:pt idx="17416">
                  <c:v>18.173999999999999</c:v>
                </c:pt>
                <c:pt idx="17417">
                  <c:v>18.173999999999999</c:v>
                </c:pt>
                <c:pt idx="17418">
                  <c:v>18.173999999999999</c:v>
                </c:pt>
                <c:pt idx="17419">
                  <c:v>18.173999999999999</c:v>
                </c:pt>
                <c:pt idx="17420">
                  <c:v>18.173999999999999</c:v>
                </c:pt>
                <c:pt idx="17421">
                  <c:v>18.173999999999999</c:v>
                </c:pt>
                <c:pt idx="17422">
                  <c:v>18.173999999999999</c:v>
                </c:pt>
                <c:pt idx="17423">
                  <c:v>18.173999999999999</c:v>
                </c:pt>
                <c:pt idx="17424">
                  <c:v>18.173999999999999</c:v>
                </c:pt>
                <c:pt idx="17425">
                  <c:v>18.173999999999999</c:v>
                </c:pt>
                <c:pt idx="17426">
                  <c:v>18.173999999999999</c:v>
                </c:pt>
                <c:pt idx="17427">
                  <c:v>18.173999999999999</c:v>
                </c:pt>
                <c:pt idx="17428">
                  <c:v>18.173999999999999</c:v>
                </c:pt>
                <c:pt idx="17429">
                  <c:v>18.173999999999999</c:v>
                </c:pt>
                <c:pt idx="17430">
                  <c:v>18.173999999999999</c:v>
                </c:pt>
                <c:pt idx="17431">
                  <c:v>18.173999999999999</c:v>
                </c:pt>
                <c:pt idx="17432">
                  <c:v>18.173999999999999</c:v>
                </c:pt>
                <c:pt idx="17433">
                  <c:v>18.173999999999999</c:v>
                </c:pt>
                <c:pt idx="17434">
                  <c:v>18.173999999999999</c:v>
                </c:pt>
                <c:pt idx="17435">
                  <c:v>18.173999999999999</c:v>
                </c:pt>
                <c:pt idx="17436">
                  <c:v>18.193999999999999</c:v>
                </c:pt>
                <c:pt idx="17437">
                  <c:v>18.196000000000002</c:v>
                </c:pt>
                <c:pt idx="17438">
                  <c:v>18.196000000000002</c:v>
                </c:pt>
                <c:pt idx="17439">
                  <c:v>18.196000000000002</c:v>
                </c:pt>
                <c:pt idx="17440">
                  <c:v>18.196000000000002</c:v>
                </c:pt>
                <c:pt idx="17441">
                  <c:v>18.196000000000002</c:v>
                </c:pt>
                <c:pt idx="17442">
                  <c:v>18.196000000000002</c:v>
                </c:pt>
                <c:pt idx="17443">
                  <c:v>18.196000000000002</c:v>
                </c:pt>
                <c:pt idx="17444">
                  <c:v>18.196000000000002</c:v>
                </c:pt>
                <c:pt idx="17445">
                  <c:v>18.196000000000002</c:v>
                </c:pt>
                <c:pt idx="17446">
                  <c:v>18.196000000000002</c:v>
                </c:pt>
                <c:pt idx="17447">
                  <c:v>18.196000000000002</c:v>
                </c:pt>
                <c:pt idx="17448">
                  <c:v>18.196000000000002</c:v>
                </c:pt>
                <c:pt idx="17449">
                  <c:v>18.196000000000002</c:v>
                </c:pt>
                <c:pt idx="17450">
                  <c:v>18.196000000000002</c:v>
                </c:pt>
                <c:pt idx="17451">
                  <c:v>18.196000000000002</c:v>
                </c:pt>
                <c:pt idx="17452">
                  <c:v>18.196000000000002</c:v>
                </c:pt>
                <c:pt idx="17453">
                  <c:v>18.196000000000002</c:v>
                </c:pt>
                <c:pt idx="17454">
                  <c:v>18.196000000000002</c:v>
                </c:pt>
                <c:pt idx="17455">
                  <c:v>18.196000000000002</c:v>
                </c:pt>
                <c:pt idx="17456">
                  <c:v>18.196000000000002</c:v>
                </c:pt>
                <c:pt idx="17457">
                  <c:v>18.218</c:v>
                </c:pt>
                <c:pt idx="17458">
                  <c:v>18.225999999999999</c:v>
                </c:pt>
                <c:pt idx="17459">
                  <c:v>18.225999999999999</c:v>
                </c:pt>
                <c:pt idx="17460">
                  <c:v>18.225999999999999</c:v>
                </c:pt>
                <c:pt idx="17461">
                  <c:v>18.225999999999999</c:v>
                </c:pt>
                <c:pt idx="17462">
                  <c:v>18.225999999999999</c:v>
                </c:pt>
                <c:pt idx="17463">
                  <c:v>18.225999999999999</c:v>
                </c:pt>
                <c:pt idx="17464">
                  <c:v>18.225999999999999</c:v>
                </c:pt>
                <c:pt idx="17465">
                  <c:v>18.225999999999999</c:v>
                </c:pt>
                <c:pt idx="17466">
                  <c:v>18.225999999999999</c:v>
                </c:pt>
                <c:pt idx="17467">
                  <c:v>18.225999999999999</c:v>
                </c:pt>
                <c:pt idx="17468">
                  <c:v>18.225999999999999</c:v>
                </c:pt>
                <c:pt idx="17469">
                  <c:v>18.225999999999999</c:v>
                </c:pt>
                <c:pt idx="17470">
                  <c:v>18.225999999999999</c:v>
                </c:pt>
                <c:pt idx="17471">
                  <c:v>18.225999999999999</c:v>
                </c:pt>
                <c:pt idx="17472">
                  <c:v>18.225999999999999</c:v>
                </c:pt>
                <c:pt idx="17473">
                  <c:v>18.225999999999999</c:v>
                </c:pt>
                <c:pt idx="17474">
                  <c:v>18.225999999999999</c:v>
                </c:pt>
                <c:pt idx="17475">
                  <c:v>18.225999999999999</c:v>
                </c:pt>
                <c:pt idx="17476">
                  <c:v>18.225999999999999</c:v>
                </c:pt>
                <c:pt idx="17477">
                  <c:v>18.225999999999999</c:v>
                </c:pt>
                <c:pt idx="17478">
                  <c:v>18.225999999999999</c:v>
                </c:pt>
                <c:pt idx="17479">
                  <c:v>18.225999999999999</c:v>
                </c:pt>
                <c:pt idx="17480">
                  <c:v>18.225999999999999</c:v>
                </c:pt>
                <c:pt idx="17481">
                  <c:v>18.225999999999999</c:v>
                </c:pt>
                <c:pt idx="17482">
                  <c:v>18.225999999999999</c:v>
                </c:pt>
                <c:pt idx="17483">
                  <c:v>18.225999999999999</c:v>
                </c:pt>
                <c:pt idx="17484">
                  <c:v>18.225999999999999</c:v>
                </c:pt>
                <c:pt idx="17485">
                  <c:v>18.225999999999999</c:v>
                </c:pt>
                <c:pt idx="17486">
                  <c:v>18.225999999999999</c:v>
                </c:pt>
                <c:pt idx="17487">
                  <c:v>18.225999999999999</c:v>
                </c:pt>
                <c:pt idx="17488">
                  <c:v>18.260000000000002</c:v>
                </c:pt>
                <c:pt idx="17489">
                  <c:v>18.260000000000002</c:v>
                </c:pt>
                <c:pt idx="17490">
                  <c:v>18.260000000000002</c:v>
                </c:pt>
                <c:pt idx="17491">
                  <c:v>18.260000000000002</c:v>
                </c:pt>
                <c:pt idx="17492">
                  <c:v>18.260000000000002</c:v>
                </c:pt>
                <c:pt idx="17493">
                  <c:v>18.260000000000002</c:v>
                </c:pt>
                <c:pt idx="17494">
                  <c:v>18.260000000000002</c:v>
                </c:pt>
                <c:pt idx="17495">
                  <c:v>18.260000000000002</c:v>
                </c:pt>
                <c:pt idx="17496">
                  <c:v>18.260000000000002</c:v>
                </c:pt>
                <c:pt idx="17497">
                  <c:v>18.260000000000002</c:v>
                </c:pt>
                <c:pt idx="17498">
                  <c:v>18.260000000000002</c:v>
                </c:pt>
                <c:pt idx="17499">
                  <c:v>18.260000000000002</c:v>
                </c:pt>
                <c:pt idx="17500">
                  <c:v>18.260000000000002</c:v>
                </c:pt>
                <c:pt idx="17501">
                  <c:v>18.260000000000002</c:v>
                </c:pt>
                <c:pt idx="17502">
                  <c:v>18.260000000000002</c:v>
                </c:pt>
                <c:pt idx="17503">
                  <c:v>18.260000000000002</c:v>
                </c:pt>
                <c:pt idx="17504">
                  <c:v>18.260000000000002</c:v>
                </c:pt>
                <c:pt idx="17505">
                  <c:v>18.260000000000002</c:v>
                </c:pt>
                <c:pt idx="17506">
                  <c:v>18.260000000000002</c:v>
                </c:pt>
                <c:pt idx="17507">
                  <c:v>18.260000000000002</c:v>
                </c:pt>
                <c:pt idx="17508">
                  <c:v>18.260000000000002</c:v>
                </c:pt>
                <c:pt idx="17509">
                  <c:v>18.260000000000002</c:v>
                </c:pt>
                <c:pt idx="17510">
                  <c:v>18.260000000000002</c:v>
                </c:pt>
                <c:pt idx="17511">
                  <c:v>18.260000000000002</c:v>
                </c:pt>
                <c:pt idx="17512">
                  <c:v>18.260000000000002</c:v>
                </c:pt>
                <c:pt idx="17513">
                  <c:v>18.260000000000002</c:v>
                </c:pt>
                <c:pt idx="17514">
                  <c:v>18.260000000000002</c:v>
                </c:pt>
                <c:pt idx="17515">
                  <c:v>18.260000000000002</c:v>
                </c:pt>
                <c:pt idx="17516">
                  <c:v>18.260000000000002</c:v>
                </c:pt>
                <c:pt idx="17517">
                  <c:v>18.260000000000002</c:v>
                </c:pt>
                <c:pt idx="17518">
                  <c:v>18.260000000000002</c:v>
                </c:pt>
                <c:pt idx="17519">
                  <c:v>18.260000000000002</c:v>
                </c:pt>
                <c:pt idx="17520">
                  <c:v>18.260000000000002</c:v>
                </c:pt>
                <c:pt idx="17521">
                  <c:v>18.297999999999998</c:v>
                </c:pt>
                <c:pt idx="17522">
                  <c:v>18.297999999999998</c:v>
                </c:pt>
                <c:pt idx="17523">
                  <c:v>18.297999999999998</c:v>
                </c:pt>
                <c:pt idx="17524">
                  <c:v>18.297999999999998</c:v>
                </c:pt>
                <c:pt idx="17525">
                  <c:v>18.297999999999998</c:v>
                </c:pt>
                <c:pt idx="17526">
                  <c:v>18.297999999999998</c:v>
                </c:pt>
                <c:pt idx="17527">
                  <c:v>18.297999999999998</c:v>
                </c:pt>
                <c:pt idx="17528">
                  <c:v>18.297999999999998</c:v>
                </c:pt>
                <c:pt idx="17529">
                  <c:v>18.297999999999998</c:v>
                </c:pt>
                <c:pt idx="17530">
                  <c:v>18.297999999999998</c:v>
                </c:pt>
                <c:pt idx="17531">
                  <c:v>18.297999999999998</c:v>
                </c:pt>
                <c:pt idx="17532">
                  <c:v>18.297999999999998</c:v>
                </c:pt>
                <c:pt idx="17533">
                  <c:v>18.297999999999998</c:v>
                </c:pt>
                <c:pt idx="17534">
                  <c:v>18.297999999999998</c:v>
                </c:pt>
                <c:pt idx="17535">
                  <c:v>18.297999999999998</c:v>
                </c:pt>
                <c:pt idx="17536">
                  <c:v>18.297999999999998</c:v>
                </c:pt>
                <c:pt idx="17537">
                  <c:v>18.297999999999998</c:v>
                </c:pt>
                <c:pt idx="17538">
                  <c:v>18.297999999999998</c:v>
                </c:pt>
                <c:pt idx="17539">
                  <c:v>18.297999999999998</c:v>
                </c:pt>
                <c:pt idx="17540">
                  <c:v>18.297999999999998</c:v>
                </c:pt>
                <c:pt idx="17541">
                  <c:v>18.297999999999998</c:v>
                </c:pt>
                <c:pt idx="17542">
                  <c:v>18.297999999999998</c:v>
                </c:pt>
                <c:pt idx="17543">
                  <c:v>18.297999999999998</c:v>
                </c:pt>
                <c:pt idx="17544">
                  <c:v>18.297999999999998</c:v>
                </c:pt>
                <c:pt idx="17545">
                  <c:v>18.297999999999998</c:v>
                </c:pt>
                <c:pt idx="17546">
                  <c:v>18.297999999999998</c:v>
                </c:pt>
                <c:pt idx="17547">
                  <c:v>18.297999999999998</c:v>
                </c:pt>
                <c:pt idx="17548">
                  <c:v>18.297999999999998</c:v>
                </c:pt>
                <c:pt idx="17549">
                  <c:v>18.297999999999998</c:v>
                </c:pt>
                <c:pt idx="17550">
                  <c:v>18.297999999999998</c:v>
                </c:pt>
                <c:pt idx="17551">
                  <c:v>18.297999999999998</c:v>
                </c:pt>
                <c:pt idx="17552">
                  <c:v>18.297999999999998</c:v>
                </c:pt>
                <c:pt idx="17553">
                  <c:v>18.297999999999998</c:v>
                </c:pt>
                <c:pt idx="17554">
                  <c:v>18.297999999999998</c:v>
                </c:pt>
                <c:pt idx="17555">
                  <c:v>18.297999999999998</c:v>
                </c:pt>
                <c:pt idx="17556">
                  <c:v>18.297999999999998</c:v>
                </c:pt>
                <c:pt idx="17557">
                  <c:v>18.297999999999998</c:v>
                </c:pt>
                <c:pt idx="17558">
                  <c:v>18.334</c:v>
                </c:pt>
                <c:pt idx="17559">
                  <c:v>18.334</c:v>
                </c:pt>
                <c:pt idx="17560">
                  <c:v>18.334</c:v>
                </c:pt>
                <c:pt idx="17561">
                  <c:v>18.334</c:v>
                </c:pt>
                <c:pt idx="17562">
                  <c:v>18.334</c:v>
                </c:pt>
                <c:pt idx="17563">
                  <c:v>18.334</c:v>
                </c:pt>
                <c:pt idx="17564">
                  <c:v>18.334</c:v>
                </c:pt>
                <c:pt idx="17565">
                  <c:v>18.334</c:v>
                </c:pt>
                <c:pt idx="17566">
                  <c:v>18.334</c:v>
                </c:pt>
                <c:pt idx="17567">
                  <c:v>18.334</c:v>
                </c:pt>
                <c:pt idx="17568">
                  <c:v>18.334</c:v>
                </c:pt>
                <c:pt idx="17569">
                  <c:v>18.334</c:v>
                </c:pt>
                <c:pt idx="17570">
                  <c:v>18.334</c:v>
                </c:pt>
                <c:pt idx="17571">
                  <c:v>18.334</c:v>
                </c:pt>
                <c:pt idx="17572">
                  <c:v>18.334</c:v>
                </c:pt>
                <c:pt idx="17573">
                  <c:v>18.334</c:v>
                </c:pt>
                <c:pt idx="17574">
                  <c:v>18.334</c:v>
                </c:pt>
                <c:pt idx="17575">
                  <c:v>18.334</c:v>
                </c:pt>
                <c:pt idx="17576">
                  <c:v>18.334</c:v>
                </c:pt>
                <c:pt idx="17577">
                  <c:v>18.334</c:v>
                </c:pt>
                <c:pt idx="17578">
                  <c:v>18.334</c:v>
                </c:pt>
                <c:pt idx="17579">
                  <c:v>18.334</c:v>
                </c:pt>
                <c:pt idx="17580">
                  <c:v>18.334</c:v>
                </c:pt>
                <c:pt idx="17581">
                  <c:v>18.334</c:v>
                </c:pt>
                <c:pt idx="17582">
                  <c:v>18.334</c:v>
                </c:pt>
                <c:pt idx="17583">
                  <c:v>18.334</c:v>
                </c:pt>
                <c:pt idx="17584">
                  <c:v>18.334</c:v>
                </c:pt>
                <c:pt idx="17585">
                  <c:v>18.334</c:v>
                </c:pt>
                <c:pt idx="17586">
                  <c:v>18.334</c:v>
                </c:pt>
                <c:pt idx="17587">
                  <c:v>18.334</c:v>
                </c:pt>
                <c:pt idx="17588">
                  <c:v>18.334</c:v>
                </c:pt>
                <c:pt idx="17589">
                  <c:v>18.334</c:v>
                </c:pt>
                <c:pt idx="17590">
                  <c:v>18.334</c:v>
                </c:pt>
                <c:pt idx="17591">
                  <c:v>18.334</c:v>
                </c:pt>
                <c:pt idx="17592">
                  <c:v>18.334</c:v>
                </c:pt>
                <c:pt idx="17593">
                  <c:v>18.378</c:v>
                </c:pt>
                <c:pt idx="17594">
                  <c:v>18.378</c:v>
                </c:pt>
                <c:pt idx="17595">
                  <c:v>18.378</c:v>
                </c:pt>
                <c:pt idx="17596">
                  <c:v>18.378</c:v>
                </c:pt>
                <c:pt idx="17597">
                  <c:v>18.378</c:v>
                </c:pt>
                <c:pt idx="17598">
                  <c:v>18.378</c:v>
                </c:pt>
                <c:pt idx="17599">
                  <c:v>18.378</c:v>
                </c:pt>
                <c:pt idx="17600">
                  <c:v>18.378</c:v>
                </c:pt>
                <c:pt idx="17601">
                  <c:v>18.378</c:v>
                </c:pt>
                <c:pt idx="17602">
                  <c:v>18.378</c:v>
                </c:pt>
                <c:pt idx="17603">
                  <c:v>18.378</c:v>
                </c:pt>
                <c:pt idx="17604">
                  <c:v>18.378</c:v>
                </c:pt>
                <c:pt idx="17605">
                  <c:v>18.378</c:v>
                </c:pt>
                <c:pt idx="17606">
                  <c:v>18.378</c:v>
                </c:pt>
                <c:pt idx="17607">
                  <c:v>18.378</c:v>
                </c:pt>
                <c:pt idx="17608">
                  <c:v>18.378</c:v>
                </c:pt>
                <c:pt idx="17609">
                  <c:v>18.378</c:v>
                </c:pt>
                <c:pt idx="17610">
                  <c:v>18.378</c:v>
                </c:pt>
                <c:pt idx="17611">
                  <c:v>18.378</c:v>
                </c:pt>
                <c:pt idx="17612">
                  <c:v>18.378</c:v>
                </c:pt>
                <c:pt idx="17613">
                  <c:v>18.378</c:v>
                </c:pt>
                <c:pt idx="17614">
                  <c:v>18.378</c:v>
                </c:pt>
                <c:pt idx="17615">
                  <c:v>18.378</c:v>
                </c:pt>
                <c:pt idx="17616">
                  <c:v>18.378</c:v>
                </c:pt>
                <c:pt idx="17617">
                  <c:v>18.378</c:v>
                </c:pt>
                <c:pt idx="17618">
                  <c:v>18.378</c:v>
                </c:pt>
                <c:pt idx="17619">
                  <c:v>18.378</c:v>
                </c:pt>
                <c:pt idx="17620">
                  <c:v>18.378</c:v>
                </c:pt>
                <c:pt idx="17621">
                  <c:v>18.378</c:v>
                </c:pt>
                <c:pt idx="17622">
                  <c:v>18.378</c:v>
                </c:pt>
                <c:pt idx="17623">
                  <c:v>18.378</c:v>
                </c:pt>
                <c:pt idx="17624">
                  <c:v>18.378</c:v>
                </c:pt>
                <c:pt idx="17625">
                  <c:v>18.378</c:v>
                </c:pt>
                <c:pt idx="17626">
                  <c:v>18.378</c:v>
                </c:pt>
                <c:pt idx="17627">
                  <c:v>18.378</c:v>
                </c:pt>
                <c:pt idx="17628">
                  <c:v>18.378</c:v>
                </c:pt>
                <c:pt idx="17629">
                  <c:v>18.378</c:v>
                </c:pt>
                <c:pt idx="17630">
                  <c:v>18.378</c:v>
                </c:pt>
                <c:pt idx="17631">
                  <c:v>18.378</c:v>
                </c:pt>
                <c:pt idx="17632">
                  <c:v>18.378</c:v>
                </c:pt>
                <c:pt idx="17633">
                  <c:v>18.378</c:v>
                </c:pt>
                <c:pt idx="17634">
                  <c:v>18.378</c:v>
                </c:pt>
                <c:pt idx="17635">
                  <c:v>18.408000000000001</c:v>
                </c:pt>
                <c:pt idx="17636">
                  <c:v>18.408000000000001</c:v>
                </c:pt>
                <c:pt idx="17637">
                  <c:v>18.408000000000001</c:v>
                </c:pt>
                <c:pt idx="17638">
                  <c:v>18.408000000000001</c:v>
                </c:pt>
                <c:pt idx="17639">
                  <c:v>18.408000000000001</c:v>
                </c:pt>
                <c:pt idx="17640">
                  <c:v>18.408000000000001</c:v>
                </c:pt>
                <c:pt idx="17641">
                  <c:v>18.408000000000001</c:v>
                </c:pt>
                <c:pt idx="17642">
                  <c:v>18.408000000000001</c:v>
                </c:pt>
                <c:pt idx="17643">
                  <c:v>18.408000000000001</c:v>
                </c:pt>
                <c:pt idx="17644">
                  <c:v>18.408000000000001</c:v>
                </c:pt>
                <c:pt idx="17645">
                  <c:v>18.408000000000001</c:v>
                </c:pt>
                <c:pt idx="17646">
                  <c:v>18.408000000000001</c:v>
                </c:pt>
                <c:pt idx="17647">
                  <c:v>18.408000000000001</c:v>
                </c:pt>
                <c:pt idx="17648">
                  <c:v>18.408000000000001</c:v>
                </c:pt>
                <c:pt idx="17649">
                  <c:v>18.408000000000001</c:v>
                </c:pt>
                <c:pt idx="17650">
                  <c:v>18.408000000000001</c:v>
                </c:pt>
                <c:pt idx="17651">
                  <c:v>18.408000000000001</c:v>
                </c:pt>
                <c:pt idx="17652">
                  <c:v>18.408000000000001</c:v>
                </c:pt>
                <c:pt idx="17653">
                  <c:v>18.408000000000001</c:v>
                </c:pt>
                <c:pt idx="17654">
                  <c:v>18.408000000000001</c:v>
                </c:pt>
                <c:pt idx="17655">
                  <c:v>18.408000000000001</c:v>
                </c:pt>
                <c:pt idx="17656">
                  <c:v>18.408000000000001</c:v>
                </c:pt>
                <c:pt idx="17657">
                  <c:v>18.408000000000001</c:v>
                </c:pt>
                <c:pt idx="17658">
                  <c:v>18.408000000000001</c:v>
                </c:pt>
                <c:pt idx="17659">
                  <c:v>18.408000000000001</c:v>
                </c:pt>
                <c:pt idx="17660">
                  <c:v>18.408000000000001</c:v>
                </c:pt>
                <c:pt idx="17661">
                  <c:v>18.408000000000001</c:v>
                </c:pt>
                <c:pt idx="17662">
                  <c:v>18.408000000000001</c:v>
                </c:pt>
                <c:pt idx="17663">
                  <c:v>18.411999999999999</c:v>
                </c:pt>
                <c:pt idx="17664">
                  <c:v>18.431999999999999</c:v>
                </c:pt>
                <c:pt idx="17665">
                  <c:v>18.431999999999999</c:v>
                </c:pt>
                <c:pt idx="17666">
                  <c:v>18.431999999999999</c:v>
                </c:pt>
                <c:pt idx="17667">
                  <c:v>18.431999999999999</c:v>
                </c:pt>
                <c:pt idx="17668">
                  <c:v>18.431999999999999</c:v>
                </c:pt>
                <c:pt idx="17669">
                  <c:v>18.431999999999999</c:v>
                </c:pt>
                <c:pt idx="17670">
                  <c:v>18.431999999999999</c:v>
                </c:pt>
                <c:pt idx="17671">
                  <c:v>18.431999999999999</c:v>
                </c:pt>
                <c:pt idx="17672">
                  <c:v>18.431999999999999</c:v>
                </c:pt>
                <c:pt idx="17673">
                  <c:v>18.431999999999999</c:v>
                </c:pt>
                <c:pt idx="17674">
                  <c:v>18.431999999999999</c:v>
                </c:pt>
                <c:pt idx="17675">
                  <c:v>18.431999999999999</c:v>
                </c:pt>
                <c:pt idx="17676">
                  <c:v>18.431999999999999</c:v>
                </c:pt>
                <c:pt idx="17677">
                  <c:v>18.431999999999999</c:v>
                </c:pt>
                <c:pt idx="17678">
                  <c:v>18.431999999999999</c:v>
                </c:pt>
                <c:pt idx="17679">
                  <c:v>18.431999999999999</c:v>
                </c:pt>
                <c:pt idx="17680">
                  <c:v>18.431999999999999</c:v>
                </c:pt>
                <c:pt idx="17681">
                  <c:v>18.431999999999999</c:v>
                </c:pt>
                <c:pt idx="17682">
                  <c:v>18.431999999999999</c:v>
                </c:pt>
                <c:pt idx="17683">
                  <c:v>18.431999999999999</c:v>
                </c:pt>
                <c:pt idx="17684">
                  <c:v>18.431999999999999</c:v>
                </c:pt>
                <c:pt idx="17685">
                  <c:v>18.431999999999999</c:v>
                </c:pt>
                <c:pt idx="17686">
                  <c:v>18.431999999999999</c:v>
                </c:pt>
                <c:pt idx="17687">
                  <c:v>18.466000000000001</c:v>
                </c:pt>
                <c:pt idx="17688">
                  <c:v>18.466000000000001</c:v>
                </c:pt>
                <c:pt idx="17689">
                  <c:v>18.466000000000001</c:v>
                </c:pt>
                <c:pt idx="17690">
                  <c:v>18.466000000000001</c:v>
                </c:pt>
                <c:pt idx="17691">
                  <c:v>18.466000000000001</c:v>
                </c:pt>
                <c:pt idx="17692">
                  <c:v>18.466000000000001</c:v>
                </c:pt>
                <c:pt idx="17693">
                  <c:v>18.466000000000001</c:v>
                </c:pt>
                <c:pt idx="17694">
                  <c:v>18.466000000000001</c:v>
                </c:pt>
                <c:pt idx="17695">
                  <c:v>18.466000000000001</c:v>
                </c:pt>
                <c:pt idx="17696">
                  <c:v>18.466000000000001</c:v>
                </c:pt>
                <c:pt idx="17697">
                  <c:v>18.466000000000001</c:v>
                </c:pt>
                <c:pt idx="17698">
                  <c:v>18.466000000000001</c:v>
                </c:pt>
                <c:pt idx="17699">
                  <c:v>18.466000000000001</c:v>
                </c:pt>
                <c:pt idx="17700">
                  <c:v>18.466000000000001</c:v>
                </c:pt>
                <c:pt idx="17701">
                  <c:v>18.466000000000001</c:v>
                </c:pt>
                <c:pt idx="17702">
                  <c:v>18.466000000000001</c:v>
                </c:pt>
                <c:pt idx="17703">
                  <c:v>18.466000000000001</c:v>
                </c:pt>
                <c:pt idx="17704">
                  <c:v>18.466000000000001</c:v>
                </c:pt>
                <c:pt idx="17705">
                  <c:v>18.466000000000001</c:v>
                </c:pt>
                <c:pt idx="17706">
                  <c:v>18.466000000000001</c:v>
                </c:pt>
                <c:pt idx="17707">
                  <c:v>18.466000000000001</c:v>
                </c:pt>
                <c:pt idx="17708">
                  <c:v>18.466000000000001</c:v>
                </c:pt>
                <c:pt idx="17709">
                  <c:v>18.466000000000001</c:v>
                </c:pt>
                <c:pt idx="17710">
                  <c:v>18.466000000000001</c:v>
                </c:pt>
                <c:pt idx="17711">
                  <c:v>18.466000000000001</c:v>
                </c:pt>
                <c:pt idx="17712">
                  <c:v>18.466000000000001</c:v>
                </c:pt>
                <c:pt idx="17713">
                  <c:v>18.466000000000001</c:v>
                </c:pt>
                <c:pt idx="17714">
                  <c:v>18.466000000000001</c:v>
                </c:pt>
                <c:pt idx="17715">
                  <c:v>18.466000000000001</c:v>
                </c:pt>
                <c:pt idx="17716">
                  <c:v>18.466000000000001</c:v>
                </c:pt>
                <c:pt idx="17717">
                  <c:v>18.466000000000001</c:v>
                </c:pt>
                <c:pt idx="17718">
                  <c:v>18.466000000000001</c:v>
                </c:pt>
                <c:pt idx="17719">
                  <c:v>18.466000000000001</c:v>
                </c:pt>
                <c:pt idx="17720">
                  <c:v>18.466000000000001</c:v>
                </c:pt>
                <c:pt idx="17721">
                  <c:v>18.492000000000001</c:v>
                </c:pt>
                <c:pt idx="17722">
                  <c:v>18.492000000000001</c:v>
                </c:pt>
                <c:pt idx="17723">
                  <c:v>18.492000000000001</c:v>
                </c:pt>
                <c:pt idx="17724">
                  <c:v>18.492000000000001</c:v>
                </c:pt>
                <c:pt idx="17725">
                  <c:v>18.492000000000001</c:v>
                </c:pt>
                <c:pt idx="17726">
                  <c:v>18.492000000000001</c:v>
                </c:pt>
                <c:pt idx="17727">
                  <c:v>18.492000000000001</c:v>
                </c:pt>
                <c:pt idx="17728">
                  <c:v>18.492000000000001</c:v>
                </c:pt>
                <c:pt idx="17729">
                  <c:v>18.492000000000001</c:v>
                </c:pt>
                <c:pt idx="17730">
                  <c:v>18.492000000000001</c:v>
                </c:pt>
                <c:pt idx="17731">
                  <c:v>18.492000000000001</c:v>
                </c:pt>
                <c:pt idx="17732">
                  <c:v>18.492000000000001</c:v>
                </c:pt>
                <c:pt idx="17733">
                  <c:v>18.492000000000001</c:v>
                </c:pt>
                <c:pt idx="17734">
                  <c:v>18.492000000000001</c:v>
                </c:pt>
                <c:pt idx="17735">
                  <c:v>18.492000000000001</c:v>
                </c:pt>
                <c:pt idx="17736">
                  <c:v>18.492000000000001</c:v>
                </c:pt>
                <c:pt idx="17737">
                  <c:v>18.492000000000001</c:v>
                </c:pt>
                <c:pt idx="17738">
                  <c:v>18.492000000000001</c:v>
                </c:pt>
                <c:pt idx="17739">
                  <c:v>18.492000000000001</c:v>
                </c:pt>
                <c:pt idx="17740">
                  <c:v>18.492000000000001</c:v>
                </c:pt>
                <c:pt idx="17741">
                  <c:v>18.492000000000001</c:v>
                </c:pt>
                <c:pt idx="17742">
                  <c:v>18.492000000000001</c:v>
                </c:pt>
                <c:pt idx="17743">
                  <c:v>18.492000000000001</c:v>
                </c:pt>
                <c:pt idx="17744">
                  <c:v>18.492000000000001</c:v>
                </c:pt>
                <c:pt idx="17745">
                  <c:v>18.492000000000001</c:v>
                </c:pt>
                <c:pt idx="17746">
                  <c:v>18.492000000000001</c:v>
                </c:pt>
                <c:pt idx="17747">
                  <c:v>18.524000000000001</c:v>
                </c:pt>
                <c:pt idx="17748">
                  <c:v>18.524000000000001</c:v>
                </c:pt>
                <c:pt idx="17749">
                  <c:v>18.524000000000001</c:v>
                </c:pt>
                <c:pt idx="17750">
                  <c:v>18.524000000000001</c:v>
                </c:pt>
                <c:pt idx="17751">
                  <c:v>18.524000000000001</c:v>
                </c:pt>
                <c:pt idx="17752">
                  <c:v>18.524000000000001</c:v>
                </c:pt>
                <c:pt idx="17753">
                  <c:v>18.524000000000001</c:v>
                </c:pt>
                <c:pt idx="17754">
                  <c:v>18.524000000000001</c:v>
                </c:pt>
                <c:pt idx="17755">
                  <c:v>18.524000000000001</c:v>
                </c:pt>
                <c:pt idx="17756">
                  <c:v>18.524000000000001</c:v>
                </c:pt>
                <c:pt idx="17757">
                  <c:v>18.524000000000001</c:v>
                </c:pt>
                <c:pt idx="17758">
                  <c:v>18.524000000000001</c:v>
                </c:pt>
                <c:pt idx="17759">
                  <c:v>18.524000000000001</c:v>
                </c:pt>
                <c:pt idx="17760">
                  <c:v>18.524000000000001</c:v>
                </c:pt>
                <c:pt idx="17761">
                  <c:v>18.524000000000001</c:v>
                </c:pt>
                <c:pt idx="17762">
                  <c:v>18.524000000000001</c:v>
                </c:pt>
                <c:pt idx="17763">
                  <c:v>18.524000000000001</c:v>
                </c:pt>
                <c:pt idx="17764">
                  <c:v>18.524000000000001</c:v>
                </c:pt>
                <c:pt idx="17765">
                  <c:v>18.524000000000001</c:v>
                </c:pt>
                <c:pt idx="17766">
                  <c:v>18.524000000000001</c:v>
                </c:pt>
                <c:pt idx="17767">
                  <c:v>18.524000000000001</c:v>
                </c:pt>
                <c:pt idx="17768">
                  <c:v>18.524000000000001</c:v>
                </c:pt>
                <c:pt idx="17769">
                  <c:v>18.524000000000001</c:v>
                </c:pt>
                <c:pt idx="17770">
                  <c:v>18.524000000000001</c:v>
                </c:pt>
                <c:pt idx="17771">
                  <c:v>18.524000000000001</c:v>
                </c:pt>
                <c:pt idx="17772">
                  <c:v>18.524000000000001</c:v>
                </c:pt>
                <c:pt idx="17773">
                  <c:v>18.524000000000001</c:v>
                </c:pt>
                <c:pt idx="17774">
                  <c:v>18.524000000000001</c:v>
                </c:pt>
                <c:pt idx="17775">
                  <c:v>18.524000000000001</c:v>
                </c:pt>
                <c:pt idx="17776">
                  <c:v>18.524000000000001</c:v>
                </c:pt>
                <c:pt idx="17777">
                  <c:v>18.524000000000001</c:v>
                </c:pt>
                <c:pt idx="17778">
                  <c:v>18.524000000000001</c:v>
                </c:pt>
                <c:pt idx="17779">
                  <c:v>18.556000000000001</c:v>
                </c:pt>
                <c:pt idx="17780">
                  <c:v>18.556000000000001</c:v>
                </c:pt>
                <c:pt idx="17781">
                  <c:v>18.556000000000001</c:v>
                </c:pt>
                <c:pt idx="17782">
                  <c:v>18.556000000000001</c:v>
                </c:pt>
                <c:pt idx="17783">
                  <c:v>18.556000000000001</c:v>
                </c:pt>
                <c:pt idx="17784">
                  <c:v>18.556000000000001</c:v>
                </c:pt>
                <c:pt idx="17785">
                  <c:v>18.556000000000001</c:v>
                </c:pt>
                <c:pt idx="17786">
                  <c:v>18.556000000000001</c:v>
                </c:pt>
                <c:pt idx="17787">
                  <c:v>18.556000000000001</c:v>
                </c:pt>
                <c:pt idx="17788">
                  <c:v>18.556000000000001</c:v>
                </c:pt>
                <c:pt idx="17789">
                  <c:v>18.556000000000001</c:v>
                </c:pt>
                <c:pt idx="17790">
                  <c:v>18.556000000000001</c:v>
                </c:pt>
                <c:pt idx="17791">
                  <c:v>18.556000000000001</c:v>
                </c:pt>
                <c:pt idx="17792">
                  <c:v>18.556000000000001</c:v>
                </c:pt>
                <c:pt idx="17793">
                  <c:v>18.556000000000001</c:v>
                </c:pt>
                <c:pt idx="17794">
                  <c:v>18.556000000000001</c:v>
                </c:pt>
                <c:pt idx="17795">
                  <c:v>18.556000000000001</c:v>
                </c:pt>
                <c:pt idx="17796">
                  <c:v>18.556000000000001</c:v>
                </c:pt>
                <c:pt idx="17797">
                  <c:v>18.556000000000001</c:v>
                </c:pt>
                <c:pt idx="17798">
                  <c:v>18.556000000000001</c:v>
                </c:pt>
                <c:pt idx="17799">
                  <c:v>18.556000000000001</c:v>
                </c:pt>
                <c:pt idx="17800">
                  <c:v>18.556000000000001</c:v>
                </c:pt>
                <c:pt idx="17801">
                  <c:v>18.556000000000001</c:v>
                </c:pt>
                <c:pt idx="17802">
                  <c:v>18.556000000000001</c:v>
                </c:pt>
                <c:pt idx="17803">
                  <c:v>18.556000000000001</c:v>
                </c:pt>
                <c:pt idx="17804">
                  <c:v>18.556000000000001</c:v>
                </c:pt>
                <c:pt idx="17805">
                  <c:v>18.556000000000001</c:v>
                </c:pt>
                <c:pt idx="17806">
                  <c:v>18.556000000000001</c:v>
                </c:pt>
                <c:pt idx="17807">
                  <c:v>18.556000000000001</c:v>
                </c:pt>
                <c:pt idx="17808">
                  <c:v>18.556000000000001</c:v>
                </c:pt>
                <c:pt idx="17809">
                  <c:v>18.556000000000001</c:v>
                </c:pt>
                <c:pt idx="17810">
                  <c:v>18.588000000000001</c:v>
                </c:pt>
                <c:pt idx="17811">
                  <c:v>18.588000000000001</c:v>
                </c:pt>
                <c:pt idx="17812">
                  <c:v>18.588000000000001</c:v>
                </c:pt>
                <c:pt idx="17813">
                  <c:v>18.588000000000001</c:v>
                </c:pt>
                <c:pt idx="17814">
                  <c:v>18.588000000000001</c:v>
                </c:pt>
                <c:pt idx="17815">
                  <c:v>18.588000000000001</c:v>
                </c:pt>
                <c:pt idx="17816">
                  <c:v>18.588000000000001</c:v>
                </c:pt>
                <c:pt idx="17817">
                  <c:v>18.588000000000001</c:v>
                </c:pt>
                <c:pt idx="17818">
                  <c:v>18.588000000000001</c:v>
                </c:pt>
                <c:pt idx="17819">
                  <c:v>18.588000000000001</c:v>
                </c:pt>
                <c:pt idx="17820">
                  <c:v>18.588000000000001</c:v>
                </c:pt>
                <c:pt idx="17821">
                  <c:v>18.588000000000001</c:v>
                </c:pt>
                <c:pt idx="17822">
                  <c:v>18.588000000000001</c:v>
                </c:pt>
                <c:pt idx="17823">
                  <c:v>18.588000000000001</c:v>
                </c:pt>
                <c:pt idx="17824">
                  <c:v>18.588000000000001</c:v>
                </c:pt>
                <c:pt idx="17825">
                  <c:v>18.588000000000001</c:v>
                </c:pt>
                <c:pt idx="17826">
                  <c:v>18.588000000000001</c:v>
                </c:pt>
                <c:pt idx="17827">
                  <c:v>18.588000000000001</c:v>
                </c:pt>
                <c:pt idx="17828">
                  <c:v>18.588000000000001</c:v>
                </c:pt>
                <c:pt idx="17829">
                  <c:v>18.588000000000001</c:v>
                </c:pt>
                <c:pt idx="17830">
                  <c:v>18.588000000000001</c:v>
                </c:pt>
                <c:pt idx="17831">
                  <c:v>18.588000000000001</c:v>
                </c:pt>
                <c:pt idx="17832">
                  <c:v>18.588000000000001</c:v>
                </c:pt>
                <c:pt idx="17833">
                  <c:v>18.588000000000001</c:v>
                </c:pt>
                <c:pt idx="17834">
                  <c:v>18.588000000000001</c:v>
                </c:pt>
                <c:pt idx="17835">
                  <c:v>18.588000000000001</c:v>
                </c:pt>
                <c:pt idx="17836">
                  <c:v>18.588000000000001</c:v>
                </c:pt>
                <c:pt idx="17837">
                  <c:v>18.588000000000001</c:v>
                </c:pt>
                <c:pt idx="17838">
                  <c:v>18.588000000000001</c:v>
                </c:pt>
                <c:pt idx="17839">
                  <c:v>18.588000000000001</c:v>
                </c:pt>
                <c:pt idx="17840">
                  <c:v>18.588000000000001</c:v>
                </c:pt>
                <c:pt idx="17841">
                  <c:v>18.588000000000001</c:v>
                </c:pt>
                <c:pt idx="17842">
                  <c:v>18.596</c:v>
                </c:pt>
                <c:pt idx="17843">
                  <c:v>18.626000000000001</c:v>
                </c:pt>
                <c:pt idx="17844">
                  <c:v>18.626000000000001</c:v>
                </c:pt>
                <c:pt idx="17845">
                  <c:v>18.626000000000001</c:v>
                </c:pt>
                <c:pt idx="17846">
                  <c:v>18.626000000000001</c:v>
                </c:pt>
                <c:pt idx="17847">
                  <c:v>18.626000000000001</c:v>
                </c:pt>
                <c:pt idx="17848">
                  <c:v>18.626000000000001</c:v>
                </c:pt>
                <c:pt idx="17849">
                  <c:v>18.626000000000001</c:v>
                </c:pt>
                <c:pt idx="17850">
                  <c:v>18.626000000000001</c:v>
                </c:pt>
                <c:pt idx="17851">
                  <c:v>18.626000000000001</c:v>
                </c:pt>
                <c:pt idx="17852">
                  <c:v>18.626000000000001</c:v>
                </c:pt>
                <c:pt idx="17853">
                  <c:v>18.626000000000001</c:v>
                </c:pt>
                <c:pt idx="17854">
                  <c:v>18.626000000000001</c:v>
                </c:pt>
                <c:pt idx="17855">
                  <c:v>18.626000000000001</c:v>
                </c:pt>
                <c:pt idx="17856">
                  <c:v>18.626000000000001</c:v>
                </c:pt>
                <c:pt idx="17857">
                  <c:v>18.626000000000001</c:v>
                </c:pt>
                <c:pt idx="17858">
                  <c:v>18.626000000000001</c:v>
                </c:pt>
                <c:pt idx="17859">
                  <c:v>18.626000000000001</c:v>
                </c:pt>
                <c:pt idx="17860">
                  <c:v>18.626000000000001</c:v>
                </c:pt>
                <c:pt idx="17861">
                  <c:v>18.626000000000001</c:v>
                </c:pt>
                <c:pt idx="17862">
                  <c:v>18.626000000000001</c:v>
                </c:pt>
                <c:pt idx="17863">
                  <c:v>18.626000000000001</c:v>
                </c:pt>
                <c:pt idx="17864">
                  <c:v>18.626000000000001</c:v>
                </c:pt>
                <c:pt idx="17865">
                  <c:v>18.626000000000001</c:v>
                </c:pt>
                <c:pt idx="17866">
                  <c:v>18.626000000000001</c:v>
                </c:pt>
                <c:pt idx="17867">
                  <c:v>18.626000000000001</c:v>
                </c:pt>
                <c:pt idx="17868">
                  <c:v>18.626000000000001</c:v>
                </c:pt>
                <c:pt idx="17869">
                  <c:v>18.626000000000001</c:v>
                </c:pt>
                <c:pt idx="17870">
                  <c:v>18.626000000000001</c:v>
                </c:pt>
                <c:pt idx="17871">
                  <c:v>18.626000000000001</c:v>
                </c:pt>
                <c:pt idx="17872">
                  <c:v>18.626000000000001</c:v>
                </c:pt>
                <c:pt idx="17873">
                  <c:v>18.626000000000001</c:v>
                </c:pt>
                <c:pt idx="17874">
                  <c:v>18.626000000000001</c:v>
                </c:pt>
                <c:pt idx="17875">
                  <c:v>18.626000000000001</c:v>
                </c:pt>
                <c:pt idx="17876">
                  <c:v>18.626000000000001</c:v>
                </c:pt>
                <c:pt idx="17877">
                  <c:v>18.626000000000001</c:v>
                </c:pt>
                <c:pt idx="17878">
                  <c:v>18.626000000000001</c:v>
                </c:pt>
                <c:pt idx="17879">
                  <c:v>18.626000000000001</c:v>
                </c:pt>
                <c:pt idx="17880">
                  <c:v>18.66</c:v>
                </c:pt>
                <c:pt idx="17881">
                  <c:v>18.66</c:v>
                </c:pt>
                <c:pt idx="17882">
                  <c:v>18.66</c:v>
                </c:pt>
                <c:pt idx="17883">
                  <c:v>18.66</c:v>
                </c:pt>
                <c:pt idx="17884">
                  <c:v>18.66</c:v>
                </c:pt>
                <c:pt idx="17885">
                  <c:v>18.66</c:v>
                </c:pt>
                <c:pt idx="17886">
                  <c:v>18.66</c:v>
                </c:pt>
                <c:pt idx="17887">
                  <c:v>18.66</c:v>
                </c:pt>
                <c:pt idx="17888">
                  <c:v>18.66</c:v>
                </c:pt>
                <c:pt idx="17889">
                  <c:v>18.66</c:v>
                </c:pt>
                <c:pt idx="17890">
                  <c:v>18.66</c:v>
                </c:pt>
                <c:pt idx="17891">
                  <c:v>18.66</c:v>
                </c:pt>
                <c:pt idx="17892">
                  <c:v>18.66</c:v>
                </c:pt>
                <c:pt idx="17893">
                  <c:v>18.66</c:v>
                </c:pt>
                <c:pt idx="17894">
                  <c:v>18.66</c:v>
                </c:pt>
                <c:pt idx="17895">
                  <c:v>18.66</c:v>
                </c:pt>
                <c:pt idx="17896">
                  <c:v>18.66</c:v>
                </c:pt>
                <c:pt idx="17897">
                  <c:v>18.66</c:v>
                </c:pt>
                <c:pt idx="17898">
                  <c:v>18.66</c:v>
                </c:pt>
                <c:pt idx="17899">
                  <c:v>18.66</c:v>
                </c:pt>
                <c:pt idx="17900">
                  <c:v>18.66</c:v>
                </c:pt>
                <c:pt idx="17901">
                  <c:v>18.66</c:v>
                </c:pt>
                <c:pt idx="17902">
                  <c:v>18.66</c:v>
                </c:pt>
                <c:pt idx="17903">
                  <c:v>18.66</c:v>
                </c:pt>
                <c:pt idx="17904">
                  <c:v>18.66</c:v>
                </c:pt>
                <c:pt idx="17905">
                  <c:v>18.66</c:v>
                </c:pt>
                <c:pt idx="17906">
                  <c:v>18.66</c:v>
                </c:pt>
                <c:pt idx="17907">
                  <c:v>18.66</c:v>
                </c:pt>
                <c:pt idx="17908">
                  <c:v>18.66</c:v>
                </c:pt>
                <c:pt idx="17909">
                  <c:v>18.66</c:v>
                </c:pt>
                <c:pt idx="17910">
                  <c:v>18.66</c:v>
                </c:pt>
                <c:pt idx="17911">
                  <c:v>18.66</c:v>
                </c:pt>
                <c:pt idx="17912">
                  <c:v>18.66</c:v>
                </c:pt>
                <c:pt idx="17913">
                  <c:v>18.661999999999999</c:v>
                </c:pt>
                <c:pt idx="17914">
                  <c:v>18.702000000000002</c:v>
                </c:pt>
                <c:pt idx="17915">
                  <c:v>18.702000000000002</c:v>
                </c:pt>
                <c:pt idx="17916">
                  <c:v>18.702000000000002</c:v>
                </c:pt>
                <c:pt idx="17917">
                  <c:v>18.702000000000002</c:v>
                </c:pt>
                <c:pt idx="17918">
                  <c:v>18.702000000000002</c:v>
                </c:pt>
                <c:pt idx="17919">
                  <c:v>18.702000000000002</c:v>
                </c:pt>
                <c:pt idx="17920">
                  <c:v>18.702000000000002</c:v>
                </c:pt>
                <c:pt idx="17921">
                  <c:v>18.702000000000002</c:v>
                </c:pt>
                <c:pt idx="17922">
                  <c:v>18.702000000000002</c:v>
                </c:pt>
                <c:pt idx="17923">
                  <c:v>18.702000000000002</c:v>
                </c:pt>
                <c:pt idx="17924">
                  <c:v>18.702000000000002</c:v>
                </c:pt>
                <c:pt idx="17925">
                  <c:v>18.702000000000002</c:v>
                </c:pt>
                <c:pt idx="17926">
                  <c:v>18.702000000000002</c:v>
                </c:pt>
                <c:pt idx="17927">
                  <c:v>18.702000000000002</c:v>
                </c:pt>
                <c:pt idx="17928">
                  <c:v>18.702000000000002</c:v>
                </c:pt>
                <c:pt idx="17929">
                  <c:v>18.702000000000002</c:v>
                </c:pt>
                <c:pt idx="17930">
                  <c:v>18.702000000000002</c:v>
                </c:pt>
                <c:pt idx="17931">
                  <c:v>18.702000000000002</c:v>
                </c:pt>
                <c:pt idx="17932">
                  <c:v>18.702000000000002</c:v>
                </c:pt>
                <c:pt idx="17933">
                  <c:v>18.702000000000002</c:v>
                </c:pt>
                <c:pt idx="17934">
                  <c:v>18.702000000000002</c:v>
                </c:pt>
                <c:pt idx="17935">
                  <c:v>18.702000000000002</c:v>
                </c:pt>
                <c:pt idx="17936">
                  <c:v>18.702000000000002</c:v>
                </c:pt>
                <c:pt idx="17937">
                  <c:v>18.702000000000002</c:v>
                </c:pt>
                <c:pt idx="17938">
                  <c:v>18.702000000000002</c:v>
                </c:pt>
                <c:pt idx="17939">
                  <c:v>18.702000000000002</c:v>
                </c:pt>
                <c:pt idx="17940">
                  <c:v>18.702000000000002</c:v>
                </c:pt>
                <c:pt idx="17941">
                  <c:v>18.702000000000002</c:v>
                </c:pt>
                <c:pt idx="17942">
                  <c:v>18.702000000000002</c:v>
                </c:pt>
                <c:pt idx="17943">
                  <c:v>18.702000000000002</c:v>
                </c:pt>
                <c:pt idx="17944">
                  <c:v>18.702000000000002</c:v>
                </c:pt>
                <c:pt idx="17945">
                  <c:v>18.702000000000002</c:v>
                </c:pt>
                <c:pt idx="17946">
                  <c:v>18.702000000000002</c:v>
                </c:pt>
                <c:pt idx="17947">
                  <c:v>18.702000000000002</c:v>
                </c:pt>
                <c:pt idx="17948">
                  <c:v>18.702000000000002</c:v>
                </c:pt>
                <c:pt idx="17949">
                  <c:v>18.702000000000002</c:v>
                </c:pt>
                <c:pt idx="17950">
                  <c:v>18.702000000000002</c:v>
                </c:pt>
                <c:pt idx="17951">
                  <c:v>18.702000000000002</c:v>
                </c:pt>
                <c:pt idx="17952">
                  <c:v>18.702000000000002</c:v>
                </c:pt>
                <c:pt idx="17953">
                  <c:v>18.702000000000002</c:v>
                </c:pt>
                <c:pt idx="17954">
                  <c:v>18.702000000000002</c:v>
                </c:pt>
                <c:pt idx="17955">
                  <c:v>18.745999999999999</c:v>
                </c:pt>
                <c:pt idx="17956">
                  <c:v>18.745999999999999</c:v>
                </c:pt>
                <c:pt idx="17957">
                  <c:v>18.745999999999999</c:v>
                </c:pt>
                <c:pt idx="17958">
                  <c:v>18.745999999999999</c:v>
                </c:pt>
                <c:pt idx="17959">
                  <c:v>18.745999999999999</c:v>
                </c:pt>
                <c:pt idx="17960">
                  <c:v>18.745999999999999</c:v>
                </c:pt>
                <c:pt idx="17961">
                  <c:v>18.745999999999999</c:v>
                </c:pt>
                <c:pt idx="17962">
                  <c:v>18.745999999999999</c:v>
                </c:pt>
                <c:pt idx="17963">
                  <c:v>18.745999999999999</c:v>
                </c:pt>
                <c:pt idx="17964">
                  <c:v>18.745999999999999</c:v>
                </c:pt>
                <c:pt idx="17965">
                  <c:v>18.745999999999999</c:v>
                </c:pt>
                <c:pt idx="17966">
                  <c:v>18.745999999999999</c:v>
                </c:pt>
                <c:pt idx="17967">
                  <c:v>18.745999999999999</c:v>
                </c:pt>
                <c:pt idx="17968">
                  <c:v>18.745999999999999</c:v>
                </c:pt>
                <c:pt idx="17969">
                  <c:v>18.745999999999999</c:v>
                </c:pt>
                <c:pt idx="17970">
                  <c:v>18.745999999999999</c:v>
                </c:pt>
                <c:pt idx="17971">
                  <c:v>18.745999999999999</c:v>
                </c:pt>
                <c:pt idx="17972">
                  <c:v>18.745999999999999</c:v>
                </c:pt>
                <c:pt idx="17973">
                  <c:v>18.745999999999999</c:v>
                </c:pt>
                <c:pt idx="17974">
                  <c:v>18.745999999999999</c:v>
                </c:pt>
                <c:pt idx="17975">
                  <c:v>18.745999999999999</c:v>
                </c:pt>
                <c:pt idx="17976">
                  <c:v>18.745999999999999</c:v>
                </c:pt>
                <c:pt idx="17977">
                  <c:v>18.745999999999999</c:v>
                </c:pt>
                <c:pt idx="17978">
                  <c:v>18.745999999999999</c:v>
                </c:pt>
                <c:pt idx="17979">
                  <c:v>18.745999999999999</c:v>
                </c:pt>
                <c:pt idx="17980">
                  <c:v>18.745999999999999</c:v>
                </c:pt>
                <c:pt idx="17981">
                  <c:v>18.745999999999999</c:v>
                </c:pt>
                <c:pt idx="17982">
                  <c:v>18.745999999999999</c:v>
                </c:pt>
                <c:pt idx="17983">
                  <c:v>18.745999999999999</c:v>
                </c:pt>
                <c:pt idx="17984">
                  <c:v>18.745999999999999</c:v>
                </c:pt>
                <c:pt idx="17985">
                  <c:v>18.745999999999999</c:v>
                </c:pt>
                <c:pt idx="17986">
                  <c:v>18.745999999999999</c:v>
                </c:pt>
                <c:pt idx="17987">
                  <c:v>18.745999999999999</c:v>
                </c:pt>
                <c:pt idx="17988">
                  <c:v>18.745999999999999</c:v>
                </c:pt>
                <c:pt idx="17989">
                  <c:v>18.745999999999999</c:v>
                </c:pt>
                <c:pt idx="17990">
                  <c:v>18.745999999999999</c:v>
                </c:pt>
                <c:pt idx="17991">
                  <c:v>18.745999999999999</c:v>
                </c:pt>
                <c:pt idx="17992">
                  <c:v>18.745999999999999</c:v>
                </c:pt>
                <c:pt idx="17993">
                  <c:v>18.745999999999999</c:v>
                </c:pt>
                <c:pt idx="17994">
                  <c:v>18.745999999999999</c:v>
                </c:pt>
                <c:pt idx="17995">
                  <c:v>18.745999999999999</c:v>
                </c:pt>
                <c:pt idx="17996">
                  <c:v>18.786000000000001</c:v>
                </c:pt>
                <c:pt idx="17997">
                  <c:v>18.786000000000001</c:v>
                </c:pt>
                <c:pt idx="17998">
                  <c:v>18.786000000000001</c:v>
                </c:pt>
                <c:pt idx="17999">
                  <c:v>18.786000000000001</c:v>
                </c:pt>
                <c:pt idx="18000">
                  <c:v>18.786000000000001</c:v>
                </c:pt>
                <c:pt idx="18001">
                  <c:v>18.786000000000001</c:v>
                </c:pt>
                <c:pt idx="18002">
                  <c:v>18.786000000000001</c:v>
                </c:pt>
                <c:pt idx="18003">
                  <c:v>18.786000000000001</c:v>
                </c:pt>
                <c:pt idx="18004">
                  <c:v>18.786000000000001</c:v>
                </c:pt>
                <c:pt idx="18005">
                  <c:v>18.786000000000001</c:v>
                </c:pt>
                <c:pt idx="18006">
                  <c:v>18.786000000000001</c:v>
                </c:pt>
                <c:pt idx="18007">
                  <c:v>18.786000000000001</c:v>
                </c:pt>
                <c:pt idx="18008">
                  <c:v>18.786000000000001</c:v>
                </c:pt>
                <c:pt idx="18009">
                  <c:v>18.786000000000001</c:v>
                </c:pt>
                <c:pt idx="18010">
                  <c:v>18.786000000000001</c:v>
                </c:pt>
                <c:pt idx="18011">
                  <c:v>18.786000000000001</c:v>
                </c:pt>
                <c:pt idx="18012">
                  <c:v>18.786000000000001</c:v>
                </c:pt>
                <c:pt idx="18013">
                  <c:v>18.786000000000001</c:v>
                </c:pt>
                <c:pt idx="18014">
                  <c:v>18.786000000000001</c:v>
                </c:pt>
                <c:pt idx="18015">
                  <c:v>18.786000000000001</c:v>
                </c:pt>
                <c:pt idx="18016">
                  <c:v>18.786000000000001</c:v>
                </c:pt>
                <c:pt idx="18017">
                  <c:v>18.786000000000001</c:v>
                </c:pt>
                <c:pt idx="18018">
                  <c:v>18.786000000000001</c:v>
                </c:pt>
                <c:pt idx="18019">
                  <c:v>18.786000000000001</c:v>
                </c:pt>
                <c:pt idx="18020">
                  <c:v>18.786000000000001</c:v>
                </c:pt>
                <c:pt idx="18021">
                  <c:v>18.786000000000001</c:v>
                </c:pt>
                <c:pt idx="18022">
                  <c:v>18.786000000000001</c:v>
                </c:pt>
                <c:pt idx="18023">
                  <c:v>18.786000000000001</c:v>
                </c:pt>
                <c:pt idx="18024">
                  <c:v>18.786000000000001</c:v>
                </c:pt>
                <c:pt idx="18025">
                  <c:v>18.786000000000001</c:v>
                </c:pt>
                <c:pt idx="18026">
                  <c:v>18.786000000000001</c:v>
                </c:pt>
                <c:pt idx="18027">
                  <c:v>18.786000000000001</c:v>
                </c:pt>
                <c:pt idx="18028">
                  <c:v>18.786000000000001</c:v>
                </c:pt>
                <c:pt idx="18029">
                  <c:v>18.786000000000001</c:v>
                </c:pt>
                <c:pt idx="18030">
                  <c:v>18.786000000000001</c:v>
                </c:pt>
                <c:pt idx="18031">
                  <c:v>18.786000000000001</c:v>
                </c:pt>
                <c:pt idx="18032">
                  <c:v>18.786000000000001</c:v>
                </c:pt>
                <c:pt idx="18033">
                  <c:v>18.786000000000001</c:v>
                </c:pt>
                <c:pt idx="18034">
                  <c:v>18.792000000000002</c:v>
                </c:pt>
                <c:pt idx="18035">
                  <c:v>18.818000000000001</c:v>
                </c:pt>
                <c:pt idx="18036">
                  <c:v>18.818000000000001</c:v>
                </c:pt>
                <c:pt idx="18037">
                  <c:v>18.818000000000001</c:v>
                </c:pt>
                <c:pt idx="18038">
                  <c:v>18.818000000000001</c:v>
                </c:pt>
                <c:pt idx="18039">
                  <c:v>18.818000000000001</c:v>
                </c:pt>
                <c:pt idx="18040">
                  <c:v>18.818000000000001</c:v>
                </c:pt>
                <c:pt idx="18041">
                  <c:v>18.818000000000001</c:v>
                </c:pt>
                <c:pt idx="18042">
                  <c:v>18.818000000000001</c:v>
                </c:pt>
                <c:pt idx="18043">
                  <c:v>18.818000000000001</c:v>
                </c:pt>
                <c:pt idx="18044">
                  <c:v>18.818000000000001</c:v>
                </c:pt>
                <c:pt idx="18045">
                  <c:v>18.818000000000001</c:v>
                </c:pt>
                <c:pt idx="18046">
                  <c:v>18.818000000000001</c:v>
                </c:pt>
                <c:pt idx="18047">
                  <c:v>18.818000000000001</c:v>
                </c:pt>
                <c:pt idx="18048">
                  <c:v>18.818000000000001</c:v>
                </c:pt>
                <c:pt idx="18049">
                  <c:v>18.818000000000001</c:v>
                </c:pt>
                <c:pt idx="18050">
                  <c:v>18.818000000000001</c:v>
                </c:pt>
                <c:pt idx="18051">
                  <c:v>18.818000000000001</c:v>
                </c:pt>
                <c:pt idx="18052">
                  <c:v>18.818000000000001</c:v>
                </c:pt>
                <c:pt idx="18053">
                  <c:v>18.818000000000001</c:v>
                </c:pt>
                <c:pt idx="18054">
                  <c:v>18.818000000000001</c:v>
                </c:pt>
                <c:pt idx="18055">
                  <c:v>18.818000000000001</c:v>
                </c:pt>
                <c:pt idx="18056">
                  <c:v>18.818000000000001</c:v>
                </c:pt>
                <c:pt idx="18057">
                  <c:v>18.818000000000001</c:v>
                </c:pt>
                <c:pt idx="18058">
                  <c:v>18.818000000000001</c:v>
                </c:pt>
                <c:pt idx="18059">
                  <c:v>18.818000000000001</c:v>
                </c:pt>
                <c:pt idx="18060">
                  <c:v>18.818000000000001</c:v>
                </c:pt>
                <c:pt idx="18061">
                  <c:v>18.818000000000001</c:v>
                </c:pt>
                <c:pt idx="18062">
                  <c:v>18.818000000000001</c:v>
                </c:pt>
                <c:pt idx="18063">
                  <c:v>18.818000000000001</c:v>
                </c:pt>
                <c:pt idx="18064">
                  <c:v>18.852</c:v>
                </c:pt>
                <c:pt idx="18065">
                  <c:v>18.852</c:v>
                </c:pt>
                <c:pt idx="18066">
                  <c:v>18.852</c:v>
                </c:pt>
                <c:pt idx="18067">
                  <c:v>18.852</c:v>
                </c:pt>
                <c:pt idx="18068">
                  <c:v>18.852</c:v>
                </c:pt>
                <c:pt idx="18069">
                  <c:v>18.852</c:v>
                </c:pt>
                <c:pt idx="18070">
                  <c:v>18.852</c:v>
                </c:pt>
                <c:pt idx="18071">
                  <c:v>18.852</c:v>
                </c:pt>
                <c:pt idx="18072">
                  <c:v>18.852</c:v>
                </c:pt>
                <c:pt idx="18073">
                  <c:v>18.852</c:v>
                </c:pt>
                <c:pt idx="18074">
                  <c:v>18.852</c:v>
                </c:pt>
                <c:pt idx="18075">
                  <c:v>18.852</c:v>
                </c:pt>
                <c:pt idx="18076">
                  <c:v>18.852</c:v>
                </c:pt>
                <c:pt idx="18077">
                  <c:v>18.852</c:v>
                </c:pt>
                <c:pt idx="18078">
                  <c:v>18.852</c:v>
                </c:pt>
                <c:pt idx="18079">
                  <c:v>18.852</c:v>
                </c:pt>
                <c:pt idx="18080">
                  <c:v>18.852</c:v>
                </c:pt>
                <c:pt idx="18081">
                  <c:v>18.852</c:v>
                </c:pt>
                <c:pt idx="18082">
                  <c:v>18.852</c:v>
                </c:pt>
                <c:pt idx="18083">
                  <c:v>18.852</c:v>
                </c:pt>
                <c:pt idx="18084">
                  <c:v>18.852</c:v>
                </c:pt>
                <c:pt idx="18085">
                  <c:v>18.852</c:v>
                </c:pt>
                <c:pt idx="18086">
                  <c:v>18.852</c:v>
                </c:pt>
                <c:pt idx="18087">
                  <c:v>18.852</c:v>
                </c:pt>
                <c:pt idx="18088">
                  <c:v>18.852</c:v>
                </c:pt>
                <c:pt idx="18089">
                  <c:v>18.852</c:v>
                </c:pt>
                <c:pt idx="18090">
                  <c:v>18.852</c:v>
                </c:pt>
                <c:pt idx="18091">
                  <c:v>18.852</c:v>
                </c:pt>
                <c:pt idx="18092">
                  <c:v>18.852</c:v>
                </c:pt>
                <c:pt idx="18093">
                  <c:v>18.852</c:v>
                </c:pt>
                <c:pt idx="18094">
                  <c:v>18.852</c:v>
                </c:pt>
                <c:pt idx="18095">
                  <c:v>18.852</c:v>
                </c:pt>
                <c:pt idx="18096">
                  <c:v>18.852</c:v>
                </c:pt>
                <c:pt idx="18097">
                  <c:v>18.852</c:v>
                </c:pt>
                <c:pt idx="18098">
                  <c:v>18.882000000000001</c:v>
                </c:pt>
                <c:pt idx="18099">
                  <c:v>18.885999999999999</c:v>
                </c:pt>
                <c:pt idx="18100">
                  <c:v>18.885999999999999</c:v>
                </c:pt>
                <c:pt idx="18101">
                  <c:v>18.885999999999999</c:v>
                </c:pt>
                <c:pt idx="18102">
                  <c:v>18.885999999999999</c:v>
                </c:pt>
                <c:pt idx="18103">
                  <c:v>18.885999999999999</c:v>
                </c:pt>
                <c:pt idx="18104">
                  <c:v>18.885999999999999</c:v>
                </c:pt>
                <c:pt idx="18105">
                  <c:v>18.885999999999999</c:v>
                </c:pt>
                <c:pt idx="18106">
                  <c:v>18.885999999999999</c:v>
                </c:pt>
                <c:pt idx="18107">
                  <c:v>18.885999999999999</c:v>
                </c:pt>
                <c:pt idx="18108">
                  <c:v>18.885999999999999</c:v>
                </c:pt>
                <c:pt idx="18109">
                  <c:v>18.885999999999999</c:v>
                </c:pt>
                <c:pt idx="18110">
                  <c:v>18.885999999999999</c:v>
                </c:pt>
                <c:pt idx="18111">
                  <c:v>18.885999999999999</c:v>
                </c:pt>
                <c:pt idx="18112">
                  <c:v>18.885999999999999</c:v>
                </c:pt>
                <c:pt idx="18113">
                  <c:v>18.885999999999999</c:v>
                </c:pt>
                <c:pt idx="18114">
                  <c:v>18.885999999999999</c:v>
                </c:pt>
                <c:pt idx="18115">
                  <c:v>18.885999999999999</c:v>
                </c:pt>
                <c:pt idx="18116">
                  <c:v>18.885999999999999</c:v>
                </c:pt>
                <c:pt idx="18117">
                  <c:v>18.885999999999999</c:v>
                </c:pt>
                <c:pt idx="18118">
                  <c:v>18.885999999999999</c:v>
                </c:pt>
                <c:pt idx="18119">
                  <c:v>18.885999999999999</c:v>
                </c:pt>
                <c:pt idx="18120">
                  <c:v>18.885999999999999</c:v>
                </c:pt>
                <c:pt idx="18121">
                  <c:v>18.885999999999999</c:v>
                </c:pt>
                <c:pt idx="18122">
                  <c:v>18.885999999999999</c:v>
                </c:pt>
                <c:pt idx="18123">
                  <c:v>18.885999999999999</c:v>
                </c:pt>
                <c:pt idx="18124">
                  <c:v>18.885999999999999</c:v>
                </c:pt>
                <c:pt idx="18125">
                  <c:v>18.885999999999999</c:v>
                </c:pt>
                <c:pt idx="18126">
                  <c:v>18.885999999999999</c:v>
                </c:pt>
                <c:pt idx="18127">
                  <c:v>18.885999999999999</c:v>
                </c:pt>
                <c:pt idx="18128">
                  <c:v>18.885999999999999</c:v>
                </c:pt>
                <c:pt idx="18129">
                  <c:v>18.885999999999999</c:v>
                </c:pt>
                <c:pt idx="18130">
                  <c:v>18.899999999999999</c:v>
                </c:pt>
                <c:pt idx="18131">
                  <c:v>18.922000000000001</c:v>
                </c:pt>
                <c:pt idx="18132">
                  <c:v>18.922000000000001</c:v>
                </c:pt>
                <c:pt idx="18133">
                  <c:v>18.922000000000001</c:v>
                </c:pt>
                <c:pt idx="18134">
                  <c:v>18.922000000000001</c:v>
                </c:pt>
                <c:pt idx="18135">
                  <c:v>18.922000000000001</c:v>
                </c:pt>
                <c:pt idx="18136">
                  <c:v>18.922000000000001</c:v>
                </c:pt>
                <c:pt idx="18137">
                  <c:v>18.922000000000001</c:v>
                </c:pt>
                <c:pt idx="18138">
                  <c:v>18.922000000000001</c:v>
                </c:pt>
                <c:pt idx="18139">
                  <c:v>18.922000000000001</c:v>
                </c:pt>
                <c:pt idx="18140">
                  <c:v>18.922000000000001</c:v>
                </c:pt>
                <c:pt idx="18141">
                  <c:v>18.922000000000001</c:v>
                </c:pt>
                <c:pt idx="18142">
                  <c:v>18.922000000000001</c:v>
                </c:pt>
                <c:pt idx="18143">
                  <c:v>18.922000000000001</c:v>
                </c:pt>
                <c:pt idx="18144">
                  <c:v>18.922000000000001</c:v>
                </c:pt>
                <c:pt idx="18145">
                  <c:v>18.922000000000001</c:v>
                </c:pt>
                <c:pt idx="18146">
                  <c:v>18.922000000000001</c:v>
                </c:pt>
                <c:pt idx="18147">
                  <c:v>18.922000000000001</c:v>
                </c:pt>
                <c:pt idx="18148">
                  <c:v>18.922000000000001</c:v>
                </c:pt>
                <c:pt idx="18149">
                  <c:v>18.922000000000001</c:v>
                </c:pt>
                <c:pt idx="18150">
                  <c:v>18.922000000000001</c:v>
                </c:pt>
                <c:pt idx="18151">
                  <c:v>18.922000000000001</c:v>
                </c:pt>
                <c:pt idx="18152">
                  <c:v>18.922000000000001</c:v>
                </c:pt>
                <c:pt idx="18153">
                  <c:v>18.922000000000001</c:v>
                </c:pt>
                <c:pt idx="18154">
                  <c:v>18.922000000000001</c:v>
                </c:pt>
                <c:pt idx="18155">
                  <c:v>18.922000000000001</c:v>
                </c:pt>
                <c:pt idx="18156">
                  <c:v>18.922000000000001</c:v>
                </c:pt>
                <c:pt idx="18157">
                  <c:v>18.922000000000001</c:v>
                </c:pt>
                <c:pt idx="18158">
                  <c:v>18.922000000000001</c:v>
                </c:pt>
                <c:pt idx="18159">
                  <c:v>18.922000000000001</c:v>
                </c:pt>
                <c:pt idx="18160">
                  <c:v>18.922000000000001</c:v>
                </c:pt>
                <c:pt idx="18161">
                  <c:v>18.922000000000001</c:v>
                </c:pt>
                <c:pt idx="18162">
                  <c:v>18.922000000000001</c:v>
                </c:pt>
                <c:pt idx="18163">
                  <c:v>18.922000000000001</c:v>
                </c:pt>
                <c:pt idx="18164">
                  <c:v>18.922000000000001</c:v>
                </c:pt>
                <c:pt idx="18165">
                  <c:v>18.922000000000001</c:v>
                </c:pt>
                <c:pt idx="18166">
                  <c:v>18.922000000000001</c:v>
                </c:pt>
                <c:pt idx="18167">
                  <c:v>18.95</c:v>
                </c:pt>
                <c:pt idx="18168">
                  <c:v>18.95</c:v>
                </c:pt>
                <c:pt idx="18169">
                  <c:v>18.95</c:v>
                </c:pt>
                <c:pt idx="18170">
                  <c:v>18.95</c:v>
                </c:pt>
                <c:pt idx="18171">
                  <c:v>18.95</c:v>
                </c:pt>
                <c:pt idx="18172">
                  <c:v>18.95</c:v>
                </c:pt>
                <c:pt idx="18173">
                  <c:v>18.95</c:v>
                </c:pt>
                <c:pt idx="18174">
                  <c:v>18.95</c:v>
                </c:pt>
                <c:pt idx="18175">
                  <c:v>18.95</c:v>
                </c:pt>
                <c:pt idx="18176">
                  <c:v>18.95</c:v>
                </c:pt>
                <c:pt idx="18177">
                  <c:v>18.95</c:v>
                </c:pt>
                <c:pt idx="18178">
                  <c:v>18.95</c:v>
                </c:pt>
                <c:pt idx="18179">
                  <c:v>18.95</c:v>
                </c:pt>
                <c:pt idx="18180">
                  <c:v>18.95</c:v>
                </c:pt>
                <c:pt idx="18181">
                  <c:v>18.95</c:v>
                </c:pt>
                <c:pt idx="18182">
                  <c:v>18.95</c:v>
                </c:pt>
                <c:pt idx="18183">
                  <c:v>18.95</c:v>
                </c:pt>
                <c:pt idx="18184">
                  <c:v>18.95</c:v>
                </c:pt>
                <c:pt idx="18185">
                  <c:v>18.95</c:v>
                </c:pt>
                <c:pt idx="18186">
                  <c:v>18.95</c:v>
                </c:pt>
                <c:pt idx="18187">
                  <c:v>18.95</c:v>
                </c:pt>
                <c:pt idx="18188">
                  <c:v>18.95</c:v>
                </c:pt>
                <c:pt idx="18189">
                  <c:v>18.95</c:v>
                </c:pt>
                <c:pt idx="18190">
                  <c:v>18.95</c:v>
                </c:pt>
                <c:pt idx="18191">
                  <c:v>18.95</c:v>
                </c:pt>
                <c:pt idx="18192">
                  <c:v>18.95</c:v>
                </c:pt>
                <c:pt idx="18193">
                  <c:v>18.95</c:v>
                </c:pt>
                <c:pt idx="18194">
                  <c:v>18.954000000000001</c:v>
                </c:pt>
                <c:pt idx="18195">
                  <c:v>18.974</c:v>
                </c:pt>
                <c:pt idx="18196">
                  <c:v>18.974</c:v>
                </c:pt>
                <c:pt idx="18197">
                  <c:v>18.974</c:v>
                </c:pt>
                <c:pt idx="18198">
                  <c:v>18.974</c:v>
                </c:pt>
                <c:pt idx="18199">
                  <c:v>18.974</c:v>
                </c:pt>
                <c:pt idx="18200">
                  <c:v>18.974</c:v>
                </c:pt>
                <c:pt idx="18201">
                  <c:v>18.974</c:v>
                </c:pt>
                <c:pt idx="18202">
                  <c:v>18.974</c:v>
                </c:pt>
                <c:pt idx="18203">
                  <c:v>18.974</c:v>
                </c:pt>
                <c:pt idx="18204">
                  <c:v>18.974</c:v>
                </c:pt>
                <c:pt idx="18205">
                  <c:v>18.974</c:v>
                </c:pt>
                <c:pt idx="18206">
                  <c:v>18.974</c:v>
                </c:pt>
                <c:pt idx="18207">
                  <c:v>18.974</c:v>
                </c:pt>
                <c:pt idx="18208">
                  <c:v>18.974</c:v>
                </c:pt>
                <c:pt idx="18209">
                  <c:v>18.974</c:v>
                </c:pt>
                <c:pt idx="18210">
                  <c:v>18.974</c:v>
                </c:pt>
                <c:pt idx="18211">
                  <c:v>18.974</c:v>
                </c:pt>
                <c:pt idx="18212">
                  <c:v>18.974</c:v>
                </c:pt>
                <c:pt idx="18213">
                  <c:v>18.974</c:v>
                </c:pt>
                <c:pt idx="18214">
                  <c:v>18.974</c:v>
                </c:pt>
                <c:pt idx="18215">
                  <c:v>18.974</c:v>
                </c:pt>
                <c:pt idx="18216">
                  <c:v>18.974</c:v>
                </c:pt>
                <c:pt idx="18217">
                  <c:v>18.974</c:v>
                </c:pt>
                <c:pt idx="18218">
                  <c:v>18.974</c:v>
                </c:pt>
                <c:pt idx="18219">
                  <c:v>19.010000000000002</c:v>
                </c:pt>
                <c:pt idx="18220">
                  <c:v>19.010000000000002</c:v>
                </c:pt>
                <c:pt idx="18221">
                  <c:v>19.010000000000002</c:v>
                </c:pt>
                <c:pt idx="18222">
                  <c:v>19.010000000000002</c:v>
                </c:pt>
                <c:pt idx="18223">
                  <c:v>19.010000000000002</c:v>
                </c:pt>
                <c:pt idx="18224">
                  <c:v>19.010000000000002</c:v>
                </c:pt>
                <c:pt idx="18225">
                  <c:v>19.010000000000002</c:v>
                </c:pt>
                <c:pt idx="18226">
                  <c:v>19.010000000000002</c:v>
                </c:pt>
                <c:pt idx="18227">
                  <c:v>19.010000000000002</c:v>
                </c:pt>
                <c:pt idx="18228">
                  <c:v>19.010000000000002</c:v>
                </c:pt>
                <c:pt idx="18229">
                  <c:v>19.010000000000002</c:v>
                </c:pt>
                <c:pt idx="18230">
                  <c:v>19.010000000000002</c:v>
                </c:pt>
                <c:pt idx="18231">
                  <c:v>19.010000000000002</c:v>
                </c:pt>
                <c:pt idx="18232">
                  <c:v>19.010000000000002</c:v>
                </c:pt>
                <c:pt idx="18233">
                  <c:v>19.010000000000002</c:v>
                </c:pt>
                <c:pt idx="18234">
                  <c:v>19.010000000000002</c:v>
                </c:pt>
                <c:pt idx="18235">
                  <c:v>19.010000000000002</c:v>
                </c:pt>
                <c:pt idx="18236">
                  <c:v>19.010000000000002</c:v>
                </c:pt>
                <c:pt idx="18237">
                  <c:v>19.010000000000002</c:v>
                </c:pt>
                <c:pt idx="18238">
                  <c:v>19.010000000000002</c:v>
                </c:pt>
                <c:pt idx="18239">
                  <c:v>19.010000000000002</c:v>
                </c:pt>
                <c:pt idx="18240">
                  <c:v>19.010000000000002</c:v>
                </c:pt>
                <c:pt idx="18241">
                  <c:v>19.010000000000002</c:v>
                </c:pt>
                <c:pt idx="18242">
                  <c:v>19.010000000000002</c:v>
                </c:pt>
                <c:pt idx="18243">
                  <c:v>19.010000000000002</c:v>
                </c:pt>
                <c:pt idx="18244">
                  <c:v>19.010000000000002</c:v>
                </c:pt>
                <c:pt idx="18245">
                  <c:v>19.010000000000002</c:v>
                </c:pt>
                <c:pt idx="18246">
                  <c:v>19.010000000000002</c:v>
                </c:pt>
                <c:pt idx="18247">
                  <c:v>19.010000000000002</c:v>
                </c:pt>
                <c:pt idx="18248">
                  <c:v>19.010000000000002</c:v>
                </c:pt>
                <c:pt idx="18249">
                  <c:v>19.010000000000002</c:v>
                </c:pt>
                <c:pt idx="18250">
                  <c:v>19.010000000000002</c:v>
                </c:pt>
                <c:pt idx="18251">
                  <c:v>19.010000000000002</c:v>
                </c:pt>
                <c:pt idx="18252">
                  <c:v>19.010000000000002</c:v>
                </c:pt>
                <c:pt idx="18253">
                  <c:v>19.010000000000002</c:v>
                </c:pt>
                <c:pt idx="18254">
                  <c:v>19.010000000000002</c:v>
                </c:pt>
                <c:pt idx="18255">
                  <c:v>19.010000000000002</c:v>
                </c:pt>
                <c:pt idx="18256">
                  <c:v>19.010000000000002</c:v>
                </c:pt>
                <c:pt idx="18257">
                  <c:v>19.033999999999999</c:v>
                </c:pt>
                <c:pt idx="18258">
                  <c:v>19.033999999999999</c:v>
                </c:pt>
                <c:pt idx="18259">
                  <c:v>19.033999999999999</c:v>
                </c:pt>
                <c:pt idx="18260">
                  <c:v>19.033999999999999</c:v>
                </c:pt>
                <c:pt idx="18261">
                  <c:v>19.033999999999999</c:v>
                </c:pt>
                <c:pt idx="18262">
                  <c:v>19.033999999999999</c:v>
                </c:pt>
                <c:pt idx="18263">
                  <c:v>19.033999999999999</c:v>
                </c:pt>
                <c:pt idx="18264">
                  <c:v>19.033999999999999</c:v>
                </c:pt>
                <c:pt idx="18265">
                  <c:v>19.033999999999999</c:v>
                </c:pt>
                <c:pt idx="18266">
                  <c:v>19.033999999999999</c:v>
                </c:pt>
                <c:pt idx="18267">
                  <c:v>19.033999999999999</c:v>
                </c:pt>
                <c:pt idx="18268">
                  <c:v>19.033999999999999</c:v>
                </c:pt>
                <c:pt idx="18269">
                  <c:v>19.033999999999999</c:v>
                </c:pt>
                <c:pt idx="18270">
                  <c:v>19.033999999999999</c:v>
                </c:pt>
                <c:pt idx="18271">
                  <c:v>19.033999999999999</c:v>
                </c:pt>
                <c:pt idx="18272">
                  <c:v>19.033999999999999</c:v>
                </c:pt>
                <c:pt idx="18273">
                  <c:v>19.033999999999999</c:v>
                </c:pt>
                <c:pt idx="18274">
                  <c:v>19.033999999999999</c:v>
                </c:pt>
                <c:pt idx="18275">
                  <c:v>19.033999999999999</c:v>
                </c:pt>
                <c:pt idx="18276">
                  <c:v>19.033999999999999</c:v>
                </c:pt>
                <c:pt idx="18277">
                  <c:v>19.033999999999999</c:v>
                </c:pt>
                <c:pt idx="18278">
                  <c:v>19.033999999999999</c:v>
                </c:pt>
                <c:pt idx="18279">
                  <c:v>19.033999999999999</c:v>
                </c:pt>
                <c:pt idx="18280">
                  <c:v>19.062000000000001</c:v>
                </c:pt>
                <c:pt idx="18281">
                  <c:v>19.062000000000001</c:v>
                </c:pt>
                <c:pt idx="18282">
                  <c:v>19.062000000000001</c:v>
                </c:pt>
                <c:pt idx="18283">
                  <c:v>19.062000000000001</c:v>
                </c:pt>
                <c:pt idx="18284">
                  <c:v>19.062000000000001</c:v>
                </c:pt>
                <c:pt idx="18285">
                  <c:v>19.062000000000001</c:v>
                </c:pt>
                <c:pt idx="18286">
                  <c:v>19.062000000000001</c:v>
                </c:pt>
                <c:pt idx="18287">
                  <c:v>19.062000000000001</c:v>
                </c:pt>
                <c:pt idx="18288">
                  <c:v>19.062000000000001</c:v>
                </c:pt>
                <c:pt idx="18289">
                  <c:v>19.062000000000001</c:v>
                </c:pt>
                <c:pt idx="18290">
                  <c:v>19.062000000000001</c:v>
                </c:pt>
                <c:pt idx="18291">
                  <c:v>19.062000000000001</c:v>
                </c:pt>
                <c:pt idx="18292">
                  <c:v>19.062000000000001</c:v>
                </c:pt>
                <c:pt idx="18293">
                  <c:v>19.062000000000001</c:v>
                </c:pt>
                <c:pt idx="18294">
                  <c:v>19.062000000000001</c:v>
                </c:pt>
                <c:pt idx="18295">
                  <c:v>19.062000000000001</c:v>
                </c:pt>
                <c:pt idx="18296">
                  <c:v>19.062000000000001</c:v>
                </c:pt>
                <c:pt idx="18297">
                  <c:v>19.062000000000001</c:v>
                </c:pt>
                <c:pt idx="18298">
                  <c:v>19.062000000000001</c:v>
                </c:pt>
                <c:pt idx="18299">
                  <c:v>19.062000000000001</c:v>
                </c:pt>
                <c:pt idx="18300">
                  <c:v>19.062000000000001</c:v>
                </c:pt>
                <c:pt idx="18301">
                  <c:v>19.062000000000001</c:v>
                </c:pt>
                <c:pt idx="18302">
                  <c:v>19.062000000000001</c:v>
                </c:pt>
                <c:pt idx="18303">
                  <c:v>19.062000000000001</c:v>
                </c:pt>
                <c:pt idx="18304">
                  <c:v>19.062000000000001</c:v>
                </c:pt>
                <c:pt idx="18305">
                  <c:v>19.062000000000001</c:v>
                </c:pt>
                <c:pt idx="18306">
                  <c:v>19.062000000000001</c:v>
                </c:pt>
                <c:pt idx="18307">
                  <c:v>19.062000000000001</c:v>
                </c:pt>
                <c:pt idx="18308">
                  <c:v>19.062000000000001</c:v>
                </c:pt>
                <c:pt idx="18309">
                  <c:v>19.082000000000001</c:v>
                </c:pt>
                <c:pt idx="18310">
                  <c:v>19.097999999999999</c:v>
                </c:pt>
                <c:pt idx="18311">
                  <c:v>19.097999999999999</c:v>
                </c:pt>
                <c:pt idx="18312">
                  <c:v>19.097999999999999</c:v>
                </c:pt>
                <c:pt idx="18313">
                  <c:v>19.097999999999999</c:v>
                </c:pt>
                <c:pt idx="18314">
                  <c:v>19.097999999999999</c:v>
                </c:pt>
                <c:pt idx="18315">
                  <c:v>19.097999999999999</c:v>
                </c:pt>
                <c:pt idx="18316">
                  <c:v>19.097999999999999</c:v>
                </c:pt>
                <c:pt idx="18317">
                  <c:v>19.097999999999999</c:v>
                </c:pt>
                <c:pt idx="18318">
                  <c:v>19.097999999999999</c:v>
                </c:pt>
                <c:pt idx="18319">
                  <c:v>19.097999999999999</c:v>
                </c:pt>
                <c:pt idx="18320">
                  <c:v>19.097999999999999</c:v>
                </c:pt>
                <c:pt idx="18321">
                  <c:v>19.097999999999999</c:v>
                </c:pt>
                <c:pt idx="18322">
                  <c:v>19.097999999999999</c:v>
                </c:pt>
                <c:pt idx="18323">
                  <c:v>19.097999999999999</c:v>
                </c:pt>
                <c:pt idx="18324">
                  <c:v>19.097999999999999</c:v>
                </c:pt>
                <c:pt idx="18325">
                  <c:v>19.097999999999999</c:v>
                </c:pt>
                <c:pt idx="18326">
                  <c:v>19.097999999999999</c:v>
                </c:pt>
                <c:pt idx="18327">
                  <c:v>19.097999999999999</c:v>
                </c:pt>
                <c:pt idx="18328">
                  <c:v>19.097999999999999</c:v>
                </c:pt>
                <c:pt idx="18329">
                  <c:v>19.097999999999999</c:v>
                </c:pt>
                <c:pt idx="18330">
                  <c:v>19.097999999999999</c:v>
                </c:pt>
                <c:pt idx="18331">
                  <c:v>19.097999999999999</c:v>
                </c:pt>
                <c:pt idx="18332">
                  <c:v>19.097999999999999</c:v>
                </c:pt>
                <c:pt idx="18333">
                  <c:v>19.097999999999999</c:v>
                </c:pt>
                <c:pt idx="18334">
                  <c:v>19.097999999999999</c:v>
                </c:pt>
                <c:pt idx="18335">
                  <c:v>19.097999999999999</c:v>
                </c:pt>
                <c:pt idx="18336">
                  <c:v>19.097999999999999</c:v>
                </c:pt>
                <c:pt idx="18337">
                  <c:v>19.097999999999999</c:v>
                </c:pt>
                <c:pt idx="18338">
                  <c:v>19.097999999999999</c:v>
                </c:pt>
                <c:pt idx="18339">
                  <c:v>19.097999999999999</c:v>
                </c:pt>
                <c:pt idx="18340">
                  <c:v>19.097999999999999</c:v>
                </c:pt>
                <c:pt idx="18341">
                  <c:v>19.097999999999999</c:v>
                </c:pt>
                <c:pt idx="18342">
                  <c:v>19.097999999999999</c:v>
                </c:pt>
                <c:pt idx="18343">
                  <c:v>19.097999999999999</c:v>
                </c:pt>
                <c:pt idx="18344">
                  <c:v>19.097999999999999</c:v>
                </c:pt>
                <c:pt idx="18345">
                  <c:v>19.123999999999999</c:v>
                </c:pt>
                <c:pt idx="18346">
                  <c:v>19.128</c:v>
                </c:pt>
                <c:pt idx="18347">
                  <c:v>19.128</c:v>
                </c:pt>
                <c:pt idx="18348">
                  <c:v>19.128</c:v>
                </c:pt>
                <c:pt idx="18349">
                  <c:v>19.128</c:v>
                </c:pt>
                <c:pt idx="18350">
                  <c:v>19.128</c:v>
                </c:pt>
                <c:pt idx="18351">
                  <c:v>19.128</c:v>
                </c:pt>
                <c:pt idx="18352">
                  <c:v>19.128</c:v>
                </c:pt>
                <c:pt idx="18353">
                  <c:v>19.128</c:v>
                </c:pt>
                <c:pt idx="18354">
                  <c:v>19.128</c:v>
                </c:pt>
                <c:pt idx="18355">
                  <c:v>19.128</c:v>
                </c:pt>
                <c:pt idx="18356">
                  <c:v>19.128</c:v>
                </c:pt>
                <c:pt idx="18357">
                  <c:v>19.128</c:v>
                </c:pt>
                <c:pt idx="18358">
                  <c:v>19.128</c:v>
                </c:pt>
                <c:pt idx="18359">
                  <c:v>19.128</c:v>
                </c:pt>
                <c:pt idx="18360">
                  <c:v>19.128</c:v>
                </c:pt>
                <c:pt idx="18361">
                  <c:v>19.128</c:v>
                </c:pt>
                <c:pt idx="18362">
                  <c:v>19.128</c:v>
                </c:pt>
                <c:pt idx="18363">
                  <c:v>19.128</c:v>
                </c:pt>
                <c:pt idx="18364">
                  <c:v>19.128</c:v>
                </c:pt>
                <c:pt idx="18365">
                  <c:v>19.128</c:v>
                </c:pt>
                <c:pt idx="18366">
                  <c:v>19.128</c:v>
                </c:pt>
                <c:pt idx="18367">
                  <c:v>19.128</c:v>
                </c:pt>
                <c:pt idx="18368">
                  <c:v>19.128</c:v>
                </c:pt>
                <c:pt idx="18369">
                  <c:v>19.128</c:v>
                </c:pt>
                <c:pt idx="18370">
                  <c:v>19.128</c:v>
                </c:pt>
                <c:pt idx="18371">
                  <c:v>19.128</c:v>
                </c:pt>
                <c:pt idx="18372">
                  <c:v>19.128</c:v>
                </c:pt>
                <c:pt idx="18373">
                  <c:v>19.128</c:v>
                </c:pt>
                <c:pt idx="18374">
                  <c:v>19.128</c:v>
                </c:pt>
                <c:pt idx="18375">
                  <c:v>19.146000000000001</c:v>
                </c:pt>
                <c:pt idx="18376">
                  <c:v>19.167999999999999</c:v>
                </c:pt>
                <c:pt idx="18377">
                  <c:v>19.167999999999999</c:v>
                </c:pt>
                <c:pt idx="18378">
                  <c:v>19.167999999999999</c:v>
                </c:pt>
                <c:pt idx="18379">
                  <c:v>19.167999999999999</c:v>
                </c:pt>
                <c:pt idx="18380">
                  <c:v>19.167999999999999</c:v>
                </c:pt>
                <c:pt idx="18381">
                  <c:v>19.167999999999999</c:v>
                </c:pt>
                <c:pt idx="18382">
                  <c:v>19.167999999999999</c:v>
                </c:pt>
                <c:pt idx="18383">
                  <c:v>19.167999999999999</c:v>
                </c:pt>
                <c:pt idx="18384">
                  <c:v>19.167999999999999</c:v>
                </c:pt>
                <c:pt idx="18385">
                  <c:v>19.167999999999999</c:v>
                </c:pt>
                <c:pt idx="18386">
                  <c:v>19.167999999999999</c:v>
                </c:pt>
                <c:pt idx="18387">
                  <c:v>19.167999999999999</c:v>
                </c:pt>
                <c:pt idx="18388">
                  <c:v>19.167999999999999</c:v>
                </c:pt>
                <c:pt idx="18389">
                  <c:v>19.167999999999999</c:v>
                </c:pt>
                <c:pt idx="18390">
                  <c:v>19.167999999999999</c:v>
                </c:pt>
                <c:pt idx="18391">
                  <c:v>19.167999999999999</c:v>
                </c:pt>
                <c:pt idx="18392">
                  <c:v>19.167999999999999</c:v>
                </c:pt>
                <c:pt idx="18393">
                  <c:v>19.167999999999999</c:v>
                </c:pt>
                <c:pt idx="18394">
                  <c:v>19.167999999999999</c:v>
                </c:pt>
                <c:pt idx="18395">
                  <c:v>19.167999999999999</c:v>
                </c:pt>
                <c:pt idx="18396">
                  <c:v>19.167999999999999</c:v>
                </c:pt>
                <c:pt idx="18397">
                  <c:v>19.167999999999999</c:v>
                </c:pt>
                <c:pt idx="18398">
                  <c:v>19.167999999999999</c:v>
                </c:pt>
                <c:pt idx="18399">
                  <c:v>19.167999999999999</c:v>
                </c:pt>
                <c:pt idx="18400">
                  <c:v>19.167999999999999</c:v>
                </c:pt>
                <c:pt idx="18401">
                  <c:v>19.167999999999999</c:v>
                </c:pt>
                <c:pt idx="18402">
                  <c:v>19.167999999999999</c:v>
                </c:pt>
                <c:pt idx="18403">
                  <c:v>19.167999999999999</c:v>
                </c:pt>
                <c:pt idx="18404">
                  <c:v>19.167999999999999</c:v>
                </c:pt>
                <c:pt idx="18405">
                  <c:v>19.167999999999999</c:v>
                </c:pt>
                <c:pt idx="18406">
                  <c:v>19.167999999999999</c:v>
                </c:pt>
                <c:pt idx="18407">
                  <c:v>19.167999999999999</c:v>
                </c:pt>
                <c:pt idx="18408">
                  <c:v>19.167999999999999</c:v>
                </c:pt>
                <c:pt idx="18409">
                  <c:v>19.167999999999999</c:v>
                </c:pt>
                <c:pt idx="18410">
                  <c:v>19.167999999999999</c:v>
                </c:pt>
                <c:pt idx="18411">
                  <c:v>19.167999999999999</c:v>
                </c:pt>
                <c:pt idx="18412">
                  <c:v>19.167999999999999</c:v>
                </c:pt>
                <c:pt idx="18413">
                  <c:v>19.167999999999999</c:v>
                </c:pt>
                <c:pt idx="18414">
                  <c:v>19.167999999999999</c:v>
                </c:pt>
                <c:pt idx="18415">
                  <c:v>19.192</c:v>
                </c:pt>
                <c:pt idx="18416">
                  <c:v>19.206</c:v>
                </c:pt>
                <c:pt idx="18417">
                  <c:v>19.206</c:v>
                </c:pt>
                <c:pt idx="18418">
                  <c:v>19.206</c:v>
                </c:pt>
                <c:pt idx="18419">
                  <c:v>19.206</c:v>
                </c:pt>
                <c:pt idx="18420">
                  <c:v>19.206</c:v>
                </c:pt>
                <c:pt idx="18421">
                  <c:v>19.206</c:v>
                </c:pt>
                <c:pt idx="18422">
                  <c:v>19.206</c:v>
                </c:pt>
                <c:pt idx="18423">
                  <c:v>19.206</c:v>
                </c:pt>
                <c:pt idx="18424">
                  <c:v>19.206</c:v>
                </c:pt>
                <c:pt idx="18425">
                  <c:v>19.206</c:v>
                </c:pt>
                <c:pt idx="18426">
                  <c:v>19.206</c:v>
                </c:pt>
                <c:pt idx="18427">
                  <c:v>19.206</c:v>
                </c:pt>
                <c:pt idx="18428">
                  <c:v>19.206</c:v>
                </c:pt>
                <c:pt idx="18429">
                  <c:v>19.206</c:v>
                </c:pt>
                <c:pt idx="18430">
                  <c:v>19.206</c:v>
                </c:pt>
                <c:pt idx="18431">
                  <c:v>19.206</c:v>
                </c:pt>
                <c:pt idx="18432">
                  <c:v>19.206</c:v>
                </c:pt>
                <c:pt idx="18433">
                  <c:v>19.206</c:v>
                </c:pt>
                <c:pt idx="18434">
                  <c:v>19.206</c:v>
                </c:pt>
                <c:pt idx="18435">
                  <c:v>19.206</c:v>
                </c:pt>
                <c:pt idx="18436">
                  <c:v>19.206</c:v>
                </c:pt>
                <c:pt idx="18437">
                  <c:v>19.206</c:v>
                </c:pt>
                <c:pt idx="18438">
                  <c:v>19.206</c:v>
                </c:pt>
                <c:pt idx="18439">
                  <c:v>19.206</c:v>
                </c:pt>
                <c:pt idx="18440">
                  <c:v>19.206</c:v>
                </c:pt>
                <c:pt idx="18441">
                  <c:v>19.206</c:v>
                </c:pt>
                <c:pt idx="18442">
                  <c:v>19.206</c:v>
                </c:pt>
                <c:pt idx="18443">
                  <c:v>19.206</c:v>
                </c:pt>
                <c:pt idx="18444">
                  <c:v>19.206</c:v>
                </c:pt>
                <c:pt idx="18445">
                  <c:v>19.206</c:v>
                </c:pt>
                <c:pt idx="18446">
                  <c:v>19.206</c:v>
                </c:pt>
                <c:pt idx="18447">
                  <c:v>19.206</c:v>
                </c:pt>
                <c:pt idx="18448">
                  <c:v>19.206</c:v>
                </c:pt>
                <c:pt idx="18449">
                  <c:v>19.206</c:v>
                </c:pt>
                <c:pt idx="18450">
                  <c:v>19.206</c:v>
                </c:pt>
                <c:pt idx="18451">
                  <c:v>19.206</c:v>
                </c:pt>
                <c:pt idx="18452">
                  <c:v>19.206</c:v>
                </c:pt>
                <c:pt idx="18453">
                  <c:v>19.244</c:v>
                </c:pt>
                <c:pt idx="18454">
                  <c:v>19.244</c:v>
                </c:pt>
                <c:pt idx="18455">
                  <c:v>19.244</c:v>
                </c:pt>
                <c:pt idx="18456">
                  <c:v>19.244</c:v>
                </c:pt>
                <c:pt idx="18457">
                  <c:v>19.244</c:v>
                </c:pt>
                <c:pt idx="18458">
                  <c:v>19.244</c:v>
                </c:pt>
                <c:pt idx="18459">
                  <c:v>19.244</c:v>
                </c:pt>
                <c:pt idx="18460">
                  <c:v>19.244</c:v>
                </c:pt>
                <c:pt idx="18461">
                  <c:v>19.244</c:v>
                </c:pt>
                <c:pt idx="18462">
                  <c:v>19.244</c:v>
                </c:pt>
                <c:pt idx="18463">
                  <c:v>19.244</c:v>
                </c:pt>
                <c:pt idx="18464">
                  <c:v>19.244</c:v>
                </c:pt>
                <c:pt idx="18465">
                  <c:v>19.244</c:v>
                </c:pt>
                <c:pt idx="18466">
                  <c:v>19.244</c:v>
                </c:pt>
                <c:pt idx="18467">
                  <c:v>19.244</c:v>
                </c:pt>
                <c:pt idx="18468">
                  <c:v>19.244</c:v>
                </c:pt>
                <c:pt idx="18469">
                  <c:v>19.244</c:v>
                </c:pt>
                <c:pt idx="18470">
                  <c:v>19.244</c:v>
                </c:pt>
                <c:pt idx="18471">
                  <c:v>19.244</c:v>
                </c:pt>
                <c:pt idx="18472">
                  <c:v>19.244</c:v>
                </c:pt>
                <c:pt idx="18473">
                  <c:v>19.244</c:v>
                </c:pt>
                <c:pt idx="18474">
                  <c:v>19.244</c:v>
                </c:pt>
                <c:pt idx="18475">
                  <c:v>19.244</c:v>
                </c:pt>
                <c:pt idx="18476">
                  <c:v>19.244</c:v>
                </c:pt>
                <c:pt idx="18477">
                  <c:v>19.244</c:v>
                </c:pt>
                <c:pt idx="18478">
                  <c:v>19.244</c:v>
                </c:pt>
                <c:pt idx="18479">
                  <c:v>19.244</c:v>
                </c:pt>
                <c:pt idx="18480">
                  <c:v>19.244</c:v>
                </c:pt>
                <c:pt idx="18481">
                  <c:v>19.244</c:v>
                </c:pt>
                <c:pt idx="18482">
                  <c:v>19.244</c:v>
                </c:pt>
                <c:pt idx="18483">
                  <c:v>19.244</c:v>
                </c:pt>
                <c:pt idx="18484">
                  <c:v>19.244</c:v>
                </c:pt>
                <c:pt idx="18485">
                  <c:v>19.244</c:v>
                </c:pt>
                <c:pt idx="18486">
                  <c:v>19.244</c:v>
                </c:pt>
                <c:pt idx="18487">
                  <c:v>19.244</c:v>
                </c:pt>
                <c:pt idx="18488">
                  <c:v>19.244</c:v>
                </c:pt>
                <c:pt idx="18489">
                  <c:v>19.244</c:v>
                </c:pt>
                <c:pt idx="18490">
                  <c:v>19.277999999999999</c:v>
                </c:pt>
                <c:pt idx="18491">
                  <c:v>19.277999999999999</c:v>
                </c:pt>
                <c:pt idx="18492">
                  <c:v>19.277999999999999</c:v>
                </c:pt>
                <c:pt idx="18493">
                  <c:v>19.277999999999999</c:v>
                </c:pt>
                <c:pt idx="18494">
                  <c:v>19.277999999999999</c:v>
                </c:pt>
                <c:pt idx="18495">
                  <c:v>19.277999999999999</c:v>
                </c:pt>
                <c:pt idx="18496">
                  <c:v>19.277999999999999</c:v>
                </c:pt>
                <c:pt idx="18497">
                  <c:v>19.277999999999999</c:v>
                </c:pt>
                <c:pt idx="18498">
                  <c:v>19.277999999999999</c:v>
                </c:pt>
                <c:pt idx="18499">
                  <c:v>19.277999999999999</c:v>
                </c:pt>
                <c:pt idx="18500">
                  <c:v>19.277999999999999</c:v>
                </c:pt>
                <c:pt idx="18501">
                  <c:v>19.277999999999999</c:v>
                </c:pt>
                <c:pt idx="18502">
                  <c:v>19.277999999999999</c:v>
                </c:pt>
                <c:pt idx="18503">
                  <c:v>19.277999999999999</c:v>
                </c:pt>
                <c:pt idx="18504">
                  <c:v>19.277999999999999</c:v>
                </c:pt>
                <c:pt idx="18505">
                  <c:v>19.277999999999999</c:v>
                </c:pt>
                <c:pt idx="18506">
                  <c:v>19.277999999999999</c:v>
                </c:pt>
                <c:pt idx="18507">
                  <c:v>19.277999999999999</c:v>
                </c:pt>
                <c:pt idx="18508">
                  <c:v>19.277999999999999</c:v>
                </c:pt>
                <c:pt idx="18509">
                  <c:v>19.277999999999999</c:v>
                </c:pt>
                <c:pt idx="18510">
                  <c:v>19.277999999999999</c:v>
                </c:pt>
                <c:pt idx="18511">
                  <c:v>19.277999999999999</c:v>
                </c:pt>
                <c:pt idx="18512">
                  <c:v>19.277999999999999</c:v>
                </c:pt>
                <c:pt idx="18513">
                  <c:v>19.277999999999999</c:v>
                </c:pt>
                <c:pt idx="18514">
                  <c:v>19.277999999999999</c:v>
                </c:pt>
                <c:pt idx="18515">
                  <c:v>19.277999999999999</c:v>
                </c:pt>
                <c:pt idx="18516">
                  <c:v>19.277999999999999</c:v>
                </c:pt>
                <c:pt idx="18517">
                  <c:v>19.277999999999999</c:v>
                </c:pt>
                <c:pt idx="18518">
                  <c:v>19.277999999999999</c:v>
                </c:pt>
                <c:pt idx="18519">
                  <c:v>19.277999999999999</c:v>
                </c:pt>
                <c:pt idx="18520">
                  <c:v>19.277999999999999</c:v>
                </c:pt>
                <c:pt idx="18521">
                  <c:v>19.277999999999999</c:v>
                </c:pt>
                <c:pt idx="18522">
                  <c:v>19.277999999999999</c:v>
                </c:pt>
                <c:pt idx="18523">
                  <c:v>19.277999999999999</c:v>
                </c:pt>
                <c:pt idx="18524">
                  <c:v>19.309999999999999</c:v>
                </c:pt>
                <c:pt idx="18525">
                  <c:v>19.309999999999999</c:v>
                </c:pt>
                <c:pt idx="18526">
                  <c:v>19.309999999999999</c:v>
                </c:pt>
                <c:pt idx="18527">
                  <c:v>19.309999999999999</c:v>
                </c:pt>
                <c:pt idx="18528">
                  <c:v>19.309999999999999</c:v>
                </c:pt>
                <c:pt idx="18529">
                  <c:v>19.309999999999999</c:v>
                </c:pt>
                <c:pt idx="18530">
                  <c:v>19.309999999999999</c:v>
                </c:pt>
                <c:pt idx="18531">
                  <c:v>19.309999999999999</c:v>
                </c:pt>
                <c:pt idx="18532">
                  <c:v>19.309999999999999</c:v>
                </c:pt>
                <c:pt idx="18533">
                  <c:v>19.309999999999999</c:v>
                </c:pt>
                <c:pt idx="18534">
                  <c:v>19.309999999999999</c:v>
                </c:pt>
                <c:pt idx="18535">
                  <c:v>19.309999999999999</c:v>
                </c:pt>
                <c:pt idx="18536">
                  <c:v>19.309999999999999</c:v>
                </c:pt>
                <c:pt idx="18537">
                  <c:v>19.309999999999999</c:v>
                </c:pt>
                <c:pt idx="18538">
                  <c:v>19.309999999999999</c:v>
                </c:pt>
                <c:pt idx="18539">
                  <c:v>19.309999999999999</c:v>
                </c:pt>
                <c:pt idx="18540">
                  <c:v>19.309999999999999</c:v>
                </c:pt>
                <c:pt idx="18541">
                  <c:v>19.309999999999999</c:v>
                </c:pt>
                <c:pt idx="18542">
                  <c:v>19.309999999999999</c:v>
                </c:pt>
                <c:pt idx="18543">
                  <c:v>19.309999999999999</c:v>
                </c:pt>
                <c:pt idx="18544">
                  <c:v>19.309999999999999</c:v>
                </c:pt>
                <c:pt idx="18545">
                  <c:v>19.309999999999999</c:v>
                </c:pt>
                <c:pt idx="18546">
                  <c:v>19.309999999999999</c:v>
                </c:pt>
                <c:pt idx="18547">
                  <c:v>19.309999999999999</c:v>
                </c:pt>
                <c:pt idx="18548">
                  <c:v>19.309999999999999</c:v>
                </c:pt>
                <c:pt idx="18549">
                  <c:v>19.309999999999999</c:v>
                </c:pt>
                <c:pt idx="18550">
                  <c:v>19.309999999999999</c:v>
                </c:pt>
                <c:pt idx="18551">
                  <c:v>19.309999999999999</c:v>
                </c:pt>
                <c:pt idx="18552">
                  <c:v>19.309999999999999</c:v>
                </c:pt>
                <c:pt idx="18553">
                  <c:v>19.309999999999999</c:v>
                </c:pt>
                <c:pt idx="18554">
                  <c:v>19.309999999999999</c:v>
                </c:pt>
                <c:pt idx="18555">
                  <c:v>19.314</c:v>
                </c:pt>
                <c:pt idx="18556">
                  <c:v>19.341999999999999</c:v>
                </c:pt>
                <c:pt idx="18557">
                  <c:v>19.341999999999999</c:v>
                </c:pt>
                <c:pt idx="18558">
                  <c:v>19.341999999999999</c:v>
                </c:pt>
                <c:pt idx="18559">
                  <c:v>19.341999999999999</c:v>
                </c:pt>
                <c:pt idx="18560">
                  <c:v>19.341999999999999</c:v>
                </c:pt>
                <c:pt idx="18561">
                  <c:v>19.341999999999999</c:v>
                </c:pt>
                <c:pt idx="18562">
                  <c:v>19.341999999999999</c:v>
                </c:pt>
                <c:pt idx="18563">
                  <c:v>19.341999999999999</c:v>
                </c:pt>
                <c:pt idx="18564">
                  <c:v>19.341999999999999</c:v>
                </c:pt>
                <c:pt idx="18565">
                  <c:v>19.341999999999999</c:v>
                </c:pt>
                <c:pt idx="18566">
                  <c:v>19.341999999999999</c:v>
                </c:pt>
                <c:pt idx="18567">
                  <c:v>19.341999999999999</c:v>
                </c:pt>
                <c:pt idx="18568">
                  <c:v>19.341999999999999</c:v>
                </c:pt>
                <c:pt idx="18569">
                  <c:v>19.341999999999999</c:v>
                </c:pt>
                <c:pt idx="18570">
                  <c:v>19.341999999999999</c:v>
                </c:pt>
                <c:pt idx="18571">
                  <c:v>19.341999999999999</c:v>
                </c:pt>
                <c:pt idx="18572">
                  <c:v>19.341999999999999</c:v>
                </c:pt>
                <c:pt idx="18573">
                  <c:v>19.341999999999999</c:v>
                </c:pt>
                <c:pt idx="18574">
                  <c:v>19.341999999999999</c:v>
                </c:pt>
                <c:pt idx="18575">
                  <c:v>19.341999999999999</c:v>
                </c:pt>
                <c:pt idx="18576">
                  <c:v>19.341999999999999</c:v>
                </c:pt>
                <c:pt idx="18577">
                  <c:v>19.341999999999999</c:v>
                </c:pt>
                <c:pt idx="18578">
                  <c:v>19.341999999999999</c:v>
                </c:pt>
                <c:pt idx="18579">
                  <c:v>19.341999999999999</c:v>
                </c:pt>
                <c:pt idx="18580">
                  <c:v>19.341999999999999</c:v>
                </c:pt>
                <c:pt idx="18581">
                  <c:v>19.341999999999999</c:v>
                </c:pt>
                <c:pt idx="18582">
                  <c:v>19.341999999999999</c:v>
                </c:pt>
                <c:pt idx="18583">
                  <c:v>19.341999999999999</c:v>
                </c:pt>
                <c:pt idx="18584">
                  <c:v>19.341999999999999</c:v>
                </c:pt>
                <c:pt idx="18585">
                  <c:v>19.341999999999999</c:v>
                </c:pt>
                <c:pt idx="18586">
                  <c:v>19.341999999999999</c:v>
                </c:pt>
                <c:pt idx="18587">
                  <c:v>19.347999999999999</c:v>
                </c:pt>
                <c:pt idx="18588">
                  <c:v>19.373999999999999</c:v>
                </c:pt>
                <c:pt idx="18589">
                  <c:v>19.373999999999999</c:v>
                </c:pt>
                <c:pt idx="18590">
                  <c:v>19.373999999999999</c:v>
                </c:pt>
                <c:pt idx="18591">
                  <c:v>19.373999999999999</c:v>
                </c:pt>
                <c:pt idx="18592">
                  <c:v>19.373999999999999</c:v>
                </c:pt>
                <c:pt idx="18593">
                  <c:v>19.373999999999999</c:v>
                </c:pt>
                <c:pt idx="18594">
                  <c:v>19.373999999999999</c:v>
                </c:pt>
                <c:pt idx="18595">
                  <c:v>19.373999999999999</c:v>
                </c:pt>
                <c:pt idx="18596">
                  <c:v>19.373999999999999</c:v>
                </c:pt>
                <c:pt idx="18597">
                  <c:v>19.373999999999999</c:v>
                </c:pt>
                <c:pt idx="18598">
                  <c:v>19.373999999999999</c:v>
                </c:pt>
                <c:pt idx="18599">
                  <c:v>19.373999999999999</c:v>
                </c:pt>
                <c:pt idx="18600">
                  <c:v>19.373999999999999</c:v>
                </c:pt>
                <c:pt idx="18601">
                  <c:v>19.373999999999999</c:v>
                </c:pt>
                <c:pt idx="18602">
                  <c:v>19.373999999999999</c:v>
                </c:pt>
                <c:pt idx="18603">
                  <c:v>19.373999999999999</c:v>
                </c:pt>
                <c:pt idx="18604">
                  <c:v>19.373999999999999</c:v>
                </c:pt>
                <c:pt idx="18605">
                  <c:v>19.373999999999999</c:v>
                </c:pt>
                <c:pt idx="18606">
                  <c:v>19.373999999999999</c:v>
                </c:pt>
                <c:pt idx="18607">
                  <c:v>19.373999999999999</c:v>
                </c:pt>
                <c:pt idx="18608">
                  <c:v>19.373999999999999</c:v>
                </c:pt>
                <c:pt idx="18609">
                  <c:v>19.373999999999999</c:v>
                </c:pt>
                <c:pt idx="18610">
                  <c:v>19.373999999999999</c:v>
                </c:pt>
                <c:pt idx="18611">
                  <c:v>19.373999999999999</c:v>
                </c:pt>
                <c:pt idx="18612">
                  <c:v>19.373999999999999</c:v>
                </c:pt>
                <c:pt idx="18613">
                  <c:v>19.373999999999999</c:v>
                </c:pt>
                <c:pt idx="18614">
                  <c:v>19.373999999999999</c:v>
                </c:pt>
                <c:pt idx="18615">
                  <c:v>19.373999999999999</c:v>
                </c:pt>
                <c:pt idx="18616">
                  <c:v>19.373999999999999</c:v>
                </c:pt>
                <c:pt idx="18617">
                  <c:v>19.373999999999999</c:v>
                </c:pt>
                <c:pt idx="18618">
                  <c:v>19.373999999999999</c:v>
                </c:pt>
                <c:pt idx="18619">
                  <c:v>19.402000000000001</c:v>
                </c:pt>
                <c:pt idx="18620">
                  <c:v>19.402000000000001</c:v>
                </c:pt>
                <c:pt idx="18621">
                  <c:v>19.402000000000001</c:v>
                </c:pt>
                <c:pt idx="18622">
                  <c:v>19.402000000000001</c:v>
                </c:pt>
                <c:pt idx="18623">
                  <c:v>19.402000000000001</c:v>
                </c:pt>
                <c:pt idx="18624">
                  <c:v>19.402000000000001</c:v>
                </c:pt>
                <c:pt idx="18625">
                  <c:v>19.402000000000001</c:v>
                </c:pt>
                <c:pt idx="18626">
                  <c:v>19.402000000000001</c:v>
                </c:pt>
                <c:pt idx="18627">
                  <c:v>19.402000000000001</c:v>
                </c:pt>
                <c:pt idx="18628">
                  <c:v>19.402000000000001</c:v>
                </c:pt>
                <c:pt idx="18629">
                  <c:v>19.402000000000001</c:v>
                </c:pt>
                <c:pt idx="18630">
                  <c:v>19.402000000000001</c:v>
                </c:pt>
                <c:pt idx="18631">
                  <c:v>19.402000000000001</c:v>
                </c:pt>
                <c:pt idx="18632">
                  <c:v>19.402000000000001</c:v>
                </c:pt>
                <c:pt idx="18633">
                  <c:v>19.402000000000001</c:v>
                </c:pt>
                <c:pt idx="18634">
                  <c:v>19.402000000000001</c:v>
                </c:pt>
                <c:pt idx="18635">
                  <c:v>19.402000000000001</c:v>
                </c:pt>
                <c:pt idx="18636">
                  <c:v>19.402000000000001</c:v>
                </c:pt>
                <c:pt idx="18637">
                  <c:v>19.402000000000001</c:v>
                </c:pt>
                <c:pt idx="18638">
                  <c:v>19.402000000000001</c:v>
                </c:pt>
                <c:pt idx="18639">
                  <c:v>19.402000000000001</c:v>
                </c:pt>
                <c:pt idx="18640">
                  <c:v>19.402000000000001</c:v>
                </c:pt>
                <c:pt idx="18641">
                  <c:v>19.402000000000001</c:v>
                </c:pt>
                <c:pt idx="18642">
                  <c:v>19.402000000000001</c:v>
                </c:pt>
                <c:pt idx="18643">
                  <c:v>19.402000000000001</c:v>
                </c:pt>
                <c:pt idx="18644">
                  <c:v>19.402000000000001</c:v>
                </c:pt>
                <c:pt idx="18645">
                  <c:v>19.402000000000001</c:v>
                </c:pt>
                <c:pt idx="18646">
                  <c:v>19.402000000000001</c:v>
                </c:pt>
                <c:pt idx="18647">
                  <c:v>19.41</c:v>
                </c:pt>
                <c:pt idx="18648">
                  <c:v>19.436</c:v>
                </c:pt>
                <c:pt idx="18649">
                  <c:v>19.436</c:v>
                </c:pt>
                <c:pt idx="18650">
                  <c:v>19.436</c:v>
                </c:pt>
                <c:pt idx="18651">
                  <c:v>19.436</c:v>
                </c:pt>
                <c:pt idx="18652">
                  <c:v>19.436</c:v>
                </c:pt>
                <c:pt idx="18653">
                  <c:v>19.436</c:v>
                </c:pt>
                <c:pt idx="18654">
                  <c:v>19.436</c:v>
                </c:pt>
                <c:pt idx="18655">
                  <c:v>19.436</c:v>
                </c:pt>
                <c:pt idx="18656">
                  <c:v>19.436</c:v>
                </c:pt>
                <c:pt idx="18657">
                  <c:v>19.436</c:v>
                </c:pt>
                <c:pt idx="18658">
                  <c:v>19.436</c:v>
                </c:pt>
                <c:pt idx="18659">
                  <c:v>19.436</c:v>
                </c:pt>
                <c:pt idx="18660">
                  <c:v>19.436</c:v>
                </c:pt>
                <c:pt idx="18661">
                  <c:v>19.436</c:v>
                </c:pt>
                <c:pt idx="18662">
                  <c:v>19.436</c:v>
                </c:pt>
                <c:pt idx="18663">
                  <c:v>19.436</c:v>
                </c:pt>
                <c:pt idx="18664">
                  <c:v>19.436</c:v>
                </c:pt>
                <c:pt idx="18665">
                  <c:v>19.436</c:v>
                </c:pt>
                <c:pt idx="18666">
                  <c:v>19.436</c:v>
                </c:pt>
                <c:pt idx="18667">
                  <c:v>19.436</c:v>
                </c:pt>
                <c:pt idx="18668">
                  <c:v>19.436</c:v>
                </c:pt>
                <c:pt idx="18669">
                  <c:v>19.436</c:v>
                </c:pt>
                <c:pt idx="18670">
                  <c:v>19.436</c:v>
                </c:pt>
                <c:pt idx="18671">
                  <c:v>19.436</c:v>
                </c:pt>
                <c:pt idx="18672">
                  <c:v>19.436</c:v>
                </c:pt>
                <c:pt idx="18673">
                  <c:v>19.436</c:v>
                </c:pt>
                <c:pt idx="18674">
                  <c:v>19.436</c:v>
                </c:pt>
                <c:pt idx="18675">
                  <c:v>19.436</c:v>
                </c:pt>
                <c:pt idx="18676">
                  <c:v>19.436</c:v>
                </c:pt>
                <c:pt idx="18677">
                  <c:v>19.436</c:v>
                </c:pt>
                <c:pt idx="18678">
                  <c:v>19.436</c:v>
                </c:pt>
                <c:pt idx="18679">
                  <c:v>19.436</c:v>
                </c:pt>
                <c:pt idx="18680">
                  <c:v>19.436</c:v>
                </c:pt>
                <c:pt idx="18681">
                  <c:v>19.436</c:v>
                </c:pt>
                <c:pt idx="18682">
                  <c:v>19.47</c:v>
                </c:pt>
                <c:pt idx="18683">
                  <c:v>19.474</c:v>
                </c:pt>
                <c:pt idx="18684">
                  <c:v>19.474</c:v>
                </c:pt>
                <c:pt idx="18685">
                  <c:v>19.474</c:v>
                </c:pt>
                <c:pt idx="18686">
                  <c:v>19.474</c:v>
                </c:pt>
                <c:pt idx="18687">
                  <c:v>19.474</c:v>
                </c:pt>
                <c:pt idx="18688">
                  <c:v>19.474</c:v>
                </c:pt>
                <c:pt idx="18689">
                  <c:v>19.474</c:v>
                </c:pt>
                <c:pt idx="18690">
                  <c:v>19.474</c:v>
                </c:pt>
                <c:pt idx="18691">
                  <c:v>19.474</c:v>
                </c:pt>
                <c:pt idx="18692">
                  <c:v>19.474</c:v>
                </c:pt>
                <c:pt idx="18693">
                  <c:v>19.474</c:v>
                </c:pt>
                <c:pt idx="18694">
                  <c:v>19.474</c:v>
                </c:pt>
                <c:pt idx="18695">
                  <c:v>19.474</c:v>
                </c:pt>
                <c:pt idx="18696">
                  <c:v>19.474</c:v>
                </c:pt>
                <c:pt idx="18697">
                  <c:v>19.474</c:v>
                </c:pt>
                <c:pt idx="18698">
                  <c:v>19.474</c:v>
                </c:pt>
                <c:pt idx="18699">
                  <c:v>19.474</c:v>
                </c:pt>
                <c:pt idx="18700">
                  <c:v>19.474</c:v>
                </c:pt>
                <c:pt idx="18701">
                  <c:v>19.474</c:v>
                </c:pt>
                <c:pt idx="18702">
                  <c:v>19.474</c:v>
                </c:pt>
                <c:pt idx="18703">
                  <c:v>19.474</c:v>
                </c:pt>
                <c:pt idx="18704">
                  <c:v>19.474</c:v>
                </c:pt>
                <c:pt idx="18705">
                  <c:v>19.474</c:v>
                </c:pt>
                <c:pt idx="18706">
                  <c:v>19.474</c:v>
                </c:pt>
                <c:pt idx="18707">
                  <c:v>19.474</c:v>
                </c:pt>
                <c:pt idx="18708">
                  <c:v>19.474</c:v>
                </c:pt>
                <c:pt idx="18709">
                  <c:v>19.474</c:v>
                </c:pt>
                <c:pt idx="18710">
                  <c:v>19.474</c:v>
                </c:pt>
                <c:pt idx="18711">
                  <c:v>19.474</c:v>
                </c:pt>
                <c:pt idx="18712">
                  <c:v>19.474</c:v>
                </c:pt>
                <c:pt idx="18713">
                  <c:v>19.474</c:v>
                </c:pt>
                <c:pt idx="18714">
                  <c:v>19.474</c:v>
                </c:pt>
                <c:pt idx="18715">
                  <c:v>19.474</c:v>
                </c:pt>
                <c:pt idx="18716">
                  <c:v>19.474</c:v>
                </c:pt>
                <c:pt idx="18717">
                  <c:v>19.474</c:v>
                </c:pt>
                <c:pt idx="18718">
                  <c:v>19.474</c:v>
                </c:pt>
                <c:pt idx="18719">
                  <c:v>19.474</c:v>
                </c:pt>
                <c:pt idx="18720">
                  <c:v>19.506</c:v>
                </c:pt>
                <c:pt idx="18721">
                  <c:v>19.510000000000002</c:v>
                </c:pt>
                <c:pt idx="18722">
                  <c:v>19.510000000000002</c:v>
                </c:pt>
                <c:pt idx="18723">
                  <c:v>19.510000000000002</c:v>
                </c:pt>
                <c:pt idx="18724">
                  <c:v>19.510000000000002</c:v>
                </c:pt>
                <c:pt idx="18725">
                  <c:v>19.510000000000002</c:v>
                </c:pt>
                <c:pt idx="18726">
                  <c:v>19.510000000000002</c:v>
                </c:pt>
                <c:pt idx="18727">
                  <c:v>19.510000000000002</c:v>
                </c:pt>
                <c:pt idx="18728">
                  <c:v>19.510000000000002</c:v>
                </c:pt>
                <c:pt idx="18729">
                  <c:v>19.510000000000002</c:v>
                </c:pt>
                <c:pt idx="18730">
                  <c:v>19.510000000000002</c:v>
                </c:pt>
                <c:pt idx="18731">
                  <c:v>19.510000000000002</c:v>
                </c:pt>
                <c:pt idx="18732">
                  <c:v>19.510000000000002</c:v>
                </c:pt>
                <c:pt idx="18733">
                  <c:v>19.510000000000002</c:v>
                </c:pt>
                <c:pt idx="18734">
                  <c:v>19.510000000000002</c:v>
                </c:pt>
                <c:pt idx="18735">
                  <c:v>19.510000000000002</c:v>
                </c:pt>
                <c:pt idx="18736">
                  <c:v>19.510000000000002</c:v>
                </c:pt>
                <c:pt idx="18737">
                  <c:v>19.510000000000002</c:v>
                </c:pt>
                <c:pt idx="18738">
                  <c:v>19.510000000000002</c:v>
                </c:pt>
                <c:pt idx="18739">
                  <c:v>19.510000000000002</c:v>
                </c:pt>
                <c:pt idx="18740">
                  <c:v>19.510000000000002</c:v>
                </c:pt>
                <c:pt idx="18741">
                  <c:v>19.510000000000002</c:v>
                </c:pt>
                <c:pt idx="18742">
                  <c:v>19.510000000000002</c:v>
                </c:pt>
                <c:pt idx="18743">
                  <c:v>19.510000000000002</c:v>
                </c:pt>
                <c:pt idx="18744">
                  <c:v>19.510000000000002</c:v>
                </c:pt>
                <c:pt idx="18745">
                  <c:v>19.510000000000002</c:v>
                </c:pt>
                <c:pt idx="18746">
                  <c:v>19.510000000000002</c:v>
                </c:pt>
                <c:pt idx="18747">
                  <c:v>19.510000000000002</c:v>
                </c:pt>
                <c:pt idx="18748">
                  <c:v>19.510000000000002</c:v>
                </c:pt>
                <c:pt idx="18749">
                  <c:v>19.510000000000002</c:v>
                </c:pt>
                <c:pt idx="18750">
                  <c:v>19.510000000000002</c:v>
                </c:pt>
                <c:pt idx="18751">
                  <c:v>19.510000000000002</c:v>
                </c:pt>
                <c:pt idx="18752">
                  <c:v>19.510000000000002</c:v>
                </c:pt>
                <c:pt idx="18753">
                  <c:v>19.510000000000002</c:v>
                </c:pt>
                <c:pt idx="18754">
                  <c:v>19.510000000000002</c:v>
                </c:pt>
                <c:pt idx="18755">
                  <c:v>19.510000000000002</c:v>
                </c:pt>
                <c:pt idx="18756">
                  <c:v>19.547999999999998</c:v>
                </c:pt>
                <c:pt idx="18757">
                  <c:v>19.547999999999998</c:v>
                </c:pt>
                <c:pt idx="18758">
                  <c:v>19.547999999999998</c:v>
                </c:pt>
                <c:pt idx="18759">
                  <c:v>19.547999999999998</c:v>
                </c:pt>
                <c:pt idx="18760">
                  <c:v>19.547999999999998</c:v>
                </c:pt>
                <c:pt idx="18761">
                  <c:v>19.547999999999998</c:v>
                </c:pt>
                <c:pt idx="18762">
                  <c:v>19.547999999999998</c:v>
                </c:pt>
                <c:pt idx="18763">
                  <c:v>19.547999999999998</c:v>
                </c:pt>
                <c:pt idx="18764">
                  <c:v>19.547999999999998</c:v>
                </c:pt>
                <c:pt idx="18765">
                  <c:v>19.547999999999998</c:v>
                </c:pt>
                <c:pt idx="18766">
                  <c:v>19.547999999999998</c:v>
                </c:pt>
                <c:pt idx="18767">
                  <c:v>19.547999999999998</c:v>
                </c:pt>
                <c:pt idx="18768">
                  <c:v>19.547999999999998</c:v>
                </c:pt>
                <c:pt idx="18769">
                  <c:v>19.547999999999998</c:v>
                </c:pt>
                <c:pt idx="18770">
                  <c:v>19.547999999999998</c:v>
                </c:pt>
                <c:pt idx="18771">
                  <c:v>19.547999999999998</c:v>
                </c:pt>
                <c:pt idx="18772">
                  <c:v>19.547999999999998</c:v>
                </c:pt>
                <c:pt idx="18773">
                  <c:v>19.547999999999998</c:v>
                </c:pt>
                <c:pt idx="18774">
                  <c:v>19.547999999999998</c:v>
                </c:pt>
                <c:pt idx="18775">
                  <c:v>19.547999999999998</c:v>
                </c:pt>
                <c:pt idx="18776">
                  <c:v>19.547999999999998</c:v>
                </c:pt>
                <c:pt idx="18777">
                  <c:v>19.547999999999998</c:v>
                </c:pt>
                <c:pt idx="18778">
                  <c:v>19.547999999999998</c:v>
                </c:pt>
                <c:pt idx="18779">
                  <c:v>19.547999999999998</c:v>
                </c:pt>
                <c:pt idx="18780">
                  <c:v>19.547999999999998</c:v>
                </c:pt>
                <c:pt idx="18781">
                  <c:v>19.547999999999998</c:v>
                </c:pt>
                <c:pt idx="18782">
                  <c:v>19.547999999999998</c:v>
                </c:pt>
                <c:pt idx="18783">
                  <c:v>19.547999999999998</c:v>
                </c:pt>
                <c:pt idx="18784">
                  <c:v>19.547999999999998</c:v>
                </c:pt>
                <c:pt idx="18785">
                  <c:v>19.547999999999998</c:v>
                </c:pt>
                <c:pt idx="18786">
                  <c:v>19.547999999999998</c:v>
                </c:pt>
                <c:pt idx="18787">
                  <c:v>19.547999999999998</c:v>
                </c:pt>
                <c:pt idx="18788">
                  <c:v>19.547999999999998</c:v>
                </c:pt>
                <c:pt idx="18789">
                  <c:v>19.547999999999998</c:v>
                </c:pt>
                <c:pt idx="18790">
                  <c:v>19.547999999999998</c:v>
                </c:pt>
                <c:pt idx="18791">
                  <c:v>19.547999999999998</c:v>
                </c:pt>
                <c:pt idx="18792">
                  <c:v>19.547999999999998</c:v>
                </c:pt>
                <c:pt idx="18793">
                  <c:v>19.547999999999998</c:v>
                </c:pt>
                <c:pt idx="18794">
                  <c:v>19.584</c:v>
                </c:pt>
                <c:pt idx="18795">
                  <c:v>19.584</c:v>
                </c:pt>
                <c:pt idx="18796">
                  <c:v>19.584</c:v>
                </c:pt>
                <c:pt idx="18797">
                  <c:v>19.584</c:v>
                </c:pt>
                <c:pt idx="18798">
                  <c:v>19.584</c:v>
                </c:pt>
                <c:pt idx="18799">
                  <c:v>19.584</c:v>
                </c:pt>
                <c:pt idx="18800">
                  <c:v>19.584</c:v>
                </c:pt>
                <c:pt idx="18801">
                  <c:v>19.584</c:v>
                </c:pt>
                <c:pt idx="18802">
                  <c:v>19.584</c:v>
                </c:pt>
                <c:pt idx="18803">
                  <c:v>19.584</c:v>
                </c:pt>
                <c:pt idx="18804">
                  <c:v>19.584</c:v>
                </c:pt>
                <c:pt idx="18805">
                  <c:v>19.584</c:v>
                </c:pt>
                <c:pt idx="18806">
                  <c:v>19.584</c:v>
                </c:pt>
                <c:pt idx="18807">
                  <c:v>19.584</c:v>
                </c:pt>
                <c:pt idx="18808">
                  <c:v>19.584</c:v>
                </c:pt>
                <c:pt idx="18809">
                  <c:v>19.584</c:v>
                </c:pt>
                <c:pt idx="18810">
                  <c:v>19.584</c:v>
                </c:pt>
                <c:pt idx="18811">
                  <c:v>19.584</c:v>
                </c:pt>
                <c:pt idx="18812">
                  <c:v>19.584</c:v>
                </c:pt>
                <c:pt idx="18813">
                  <c:v>19.584</c:v>
                </c:pt>
                <c:pt idx="18814">
                  <c:v>19.584</c:v>
                </c:pt>
                <c:pt idx="18815">
                  <c:v>19.584</c:v>
                </c:pt>
                <c:pt idx="18816">
                  <c:v>19.584</c:v>
                </c:pt>
                <c:pt idx="18817">
                  <c:v>19.584</c:v>
                </c:pt>
                <c:pt idx="18818">
                  <c:v>19.584</c:v>
                </c:pt>
                <c:pt idx="18819">
                  <c:v>19.584</c:v>
                </c:pt>
                <c:pt idx="18820">
                  <c:v>19.584</c:v>
                </c:pt>
                <c:pt idx="18821">
                  <c:v>19.584</c:v>
                </c:pt>
                <c:pt idx="18822">
                  <c:v>19.584</c:v>
                </c:pt>
                <c:pt idx="18823">
                  <c:v>19.584</c:v>
                </c:pt>
                <c:pt idx="18824">
                  <c:v>19.584</c:v>
                </c:pt>
                <c:pt idx="18825">
                  <c:v>19.584</c:v>
                </c:pt>
                <c:pt idx="18826">
                  <c:v>19.584</c:v>
                </c:pt>
                <c:pt idx="18827">
                  <c:v>19.584</c:v>
                </c:pt>
                <c:pt idx="18828">
                  <c:v>19.584</c:v>
                </c:pt>
                <c:pt idx="18829">
                  <c:v>19.597999999999999</c:v>
                </c:pt>
                <c:pt idx="18830">
                  <c:v>19.62</c:v>
                </c:pt>
                <c:pt idx="18831">
                  <c:v>19.62</c:v>
                </c:pt>
                <c:pt idx="18832">
                  <c:v>19.62</c:v>
                </c:pt>
                <c:pt idx="18833">
                  <c:v>19.62</c:v>
                </c:pt>
                <c:pt idx="18834">
                  <c:v>19.62</c:v>
                </c:pt>
                <c:pt idx="18835">
                  <c:v>19.62</c:v>
                </c:pt>
                <c:pt idx="18836">
                  <c:v>19.62</c:v>
                </c:pt>
                <c:pt idx="18837">
                  <c:v>19.62</c:v>
                </c:pt>
                <c:pt idx="18838">
                  <c:v>19.62</c:v>
                </c:pt>
                <c:pt idx="18839">
                  <c:v>19.62</c:v>
                </c:pt>
                <c:pt idx="18840">
                  <c:v>19.62</c:v>
                </c:pt>
                <c:pt idx="18841">
                  <c:v>19.62</c:v>
                </c:pt>
                <c:pt idx="18842">
                  <c:v>19.62</c:v>
                </c:pt>
                <c:pt idx="18843">
                  <c:v>19.62</c:v>
                </c:pt>
                <c:pt idx="18844">
                  <c:v>19.62</c:v>
                </c:pt>
                <c:pt idx="18845">
                  <c:v>19.62</c:v>
                </c:pt>
                <c:pt idx="18846">
                  <c:v>19.62</c:v>
                </c:pt>
                <c:pt idx="18847">
                  <c:v>19.62</c:v>
                </c:pt>
                <c:pt idx="18848">
                  <c:v>19.62</c:v>
                </c:pt>
                <c:pt idx="18849">
                  <c:v>19.62</c:v>
                </c:pt>
                <c:pt idx="18850">
                  <c:v>19.62</c:v>
                </c:pt>
                <c:pt idx="18851">
                  <c:v>19.62</c:v>
                </c:pt>
                <c:pt idx="18852">
                  <c:v>19.62</c:v>
                </c:pt>
                <c:pt idx="18853">
                  <c:v>19.62</c:v>
                </c:pt>
                <c:pt idx="18854">
                  <c:v>19.62</c:v>
                </c:pt>
                <c:pt idx="18855">
                  <c:v>19.62</c:v>
                </c:pt>
                <c:pt idx="18856">
                  <c:v>19.62</c:v>
                </c:pt>
                <c:pt idx="18857">
                  <c:v>19.62</c:v>
                </c:pt>
                <c:pt idx="18858">
                  <c:v>19.62</c:v>
                </c:pt>
                <c:pt idx="18859">
                  <c:v>19.62</c:v>
                </c:pt>
                <c:pt idx="18860">
                  <c:v>19.62</c:v>
                </c:pt>
                <c:pt idx="18861">
                  <c:v>19.62</c:v>
                </c:pt>
                <c:pt idx="18862">
                  <c:v>19.62</c:v>
                </c:pt>
                <c:pt idx="18863">
                  <c:v>19.62</c:v>
                </c:pt>
                <c:pt idx="18864">
                  <c:v>19.62</c:v>
                </c:pt>
                <c:pt idx="18865">
                  <c:v>19.62</c:v>
                </c:pt>
                <c:pt idx="18866">
                  <c:v>19.654</c:v>
                </c:pt>
                <c:pt idx="18867">
                  <c:v>19.654</c:v>
                </c:pt>
                <c:pt idx="18868">
                  <c:v>19.654</c:v>
                </c:pt>
                <c:pt idx="18869">
                  <c:v>19.654</c:v>
                </c:pt>
                <c:pt idx="18870">
                  <c:v>19.654</c:v>
                </c:pt>
                <c:pt idx="18871">
                  <c:v>19.654</c:v>
                </c:pt>
                <c:pt idx="18872">
                  <c:v>19.654</c:v>
                </c:pt>
                <c:pt idx="18873">
                  <c:v>19.654</c:v>
                </c:pt>
                <c:pt idx="18874">
                  <c:v>19.654</c:v>
                </c:pt>
                <c:pt idx="18875">
                  <c:v>19.654</c:v>
                </c:pt>
                <c:pt idx="18876">
                  <c:v>19.654</c:v>
                </c:pt>
                <c:pt idx="18877">
                  <c:v>19.654</c:v>
                </c:pt>
                <c:pt idx="18878">
                  <c:v>19.654</c:v>
                </c:pt>
                <c:pt idx="18879">
                  <c:v>19.654</c:v>
                </c:pt>
                <c:pt idx="18880">
                  <c:v>19.654</c:v>
                </c:pt>
                <c:pt idx="18881">
                  <c:v>19.654</c:v>
                </c:pt>
                <c:pt idx="18882">
                  <c:v>19.654</c:v>
                </c:pt>
                <c:pt idx="18883">
                  <c:v>19.654</c:v>
                </c:pt>
                <c:pt idx="18884">
                  <c:v>19.654</c:v>
                </c:pt>
                <c:pt idx="18885">
                  <c:v>19.654</c:v>
                </c:pt>
                <c:pt idx="18886">
                  <c:v>19.654</c:v>
                </c:pt>
                <c:pt idx="18887">
                  <c:v>19.654</c:v>
                </c:pt>
                <c:pt idx="18888">
                  <c:v>19.654</c:v>
                </c:pt>
                <c:pt idx="18889">
                  <c:v>19.654</c:v>
                </c:pt>
                <c:pt idx="18890">
                  <c:v>19.654</c:v>
                </c:pt>
                <c:pt idx="18891">
                  <c:v>19.654</c:v>
                </c:pt>
                <c:pt idx="18892">
                  <c:v>19.654</c:v>
                </c:pt>
                <c:pt idx="18893">
                  <c:v>19.654</c:v>
                </c:pt>
                <c:pt idx="18894">
                  <c:v>19.654</c:v>
                </c:pt>
                <c:pt idx="18895">
                  <c:v>19.654</c:v>
                </c:pt>
                <c:pt idx="18896">
                  <c:v>19.654</c:v>
                </c:pt>
                <c:pt idx="18897">
                  <c:v>19.654</c:v>
                </c:pt>
                <c:pt idx="18898">
                  <c:v>19.654</c:v>
                </c:pt>
                <c:pt idx="18899">
                  <c:v>19.66</c:v>
                </c:pt>
                <c:pt idx="18900">
                  <c:v>19.693999999999999</c:v>
                </c:pt>
                <c:pt idx="18901">
                  <c:v>19.693999999999999</c:v>
                </c:pt>
                <c:pt idx="18902">
                  <c:v>19.693999999999999</c:v>
                </c:pt>
                <c:pt idx="18903">
                  <c:v>19.693999999999999</c:v>
                </c:pt>
                <c:pt idx="18904">
                  <c:v>19.693999999999999</c:v>
                </c:pt>
                <c:pt idx="18905">
                  <c:v>19.693999999999999</c:v>
                </c:pt>
                <c:pt idx="18906">
                  <c:v>19.693999999999999</c:v>
                </c:pt>
                <c:pt idx="18907">
                  <c:v>19.693999999999999</c:v>
                </c:pt>
                <c:pt idx="18908">
                  <c:v>19.693999999999999</c:v>
                </c:pt>
                <c:pt idx="18909">
                  <c:v>19.693999999999999</c:v>
                </c:pt>
                <c:pt idx="18910">
                  <c:v>19.693999999999999</c:v>
                </c:pt>
                <c:pt idx="18911">
                  <c:v>19.693999999999999</c:v>
                </c:pt>
                <c:pt idx="18912">
                  <c:v>19.693999999999999</c:v>
                </c:pt>
                <c:pt idx="18913">
                  <c:v>19.693999999999999</c:v>
                </c:pt>
                <c:pt idx="18914">
                  <c:v>19.693999999999999</c:v>
                </c:pt>
                <c:pt idx="18915">
                  <c:v>19.693999999999999</c:v>
                </c:pt>
                <c:pt idx="18916">
                  <c:v>19.693999999999999</c:v>
                </c:pt>
                <c:pt idx="18917">
                  <c:v>19.693999999999999</c:v>
                </c:pt>
                <c:pt idx="18918">
                  <c:v>19.693999999999999</c:v>
                </c:pt>
                <c:pt idx="18919">
                  <c:v>19.693999999999999</c:v>
                </c:pt>
                <c:pt idx="18920">
                  <c:v>19.693999999999999</c:v>
                </c:pt>
                <c:pt idx="18921">
                  <c:v>19.693999999999999</c:v>
                </c:pt>
                <c:pt idx="18922">
                  <c:v>19.693999999999999</c:v>
                </c:pt>
                <c:pt idx="18923">
                  <c:v>19.693999999999999</c:v>
                </c:pt>
                <c:pt idx="18924">
                  <c:v>19.693999999999999</c:v>
                </c:pt>
                <c:pt idx="18925">
                  <c:v>19.693999999999999</c:v>
                </c:pt>
                <c:pt idx="18926">
                  <c:v>19.693999999999999</c:v>
                </c:pt>
                <c:pt idx="18927">
                  <c:v>19.693999999999999</c:v>
                </c:pt>
                <c:pt idx="18928">
                  <c:v>19.693999999999999</c:v>
                </c:pt>
                <c:pt idx="18929">
                  <c:v>19.693999999999999</c:v>
                </c:pt>
                <c:pt idx="18930">
                  <c:v>19.693999999999999</c:v>
                </c:pt>
                <c:pt idx="18931">
                  <c:v>19.693999999999999</c:v>
                </c:pt>
                <c:pt idx="18932">
                  <c:v>19.693999999999999</c:v>
                </c:pt>
                <c:pt idx="18933">
                  <c:v>19.693999999999999</c:v>
                </c:pt>
                <c:pt idx="18934">
                  <c:v>19.693999999999999</c:v>
                </c:pt>
                <c:pt idx="18935">
                  <c:v>19.693999999999999</c:v>
                </c:pt>
                <c:pt idx="18936">
                  <c:v>19.693999999999999</c:v>
                </c:pt>
                <c:pt idx="18937">
                  <c:v>19.693999999999999</c:v>
                </c:pt>
                <c:pt idx="18938">
                  <c:v>19.693999999999999</c:v>
                </c:pt>
                <c:pt idx="18939">
                  <c:v>19.693999999999999</c:v>
                </c:pt>
                <c:pt idx="18940">
                  <c:v>19.725999999999999</c:v>
                </c:pt>
                <c:pt idx="18941">
                  <c:v>19.725999999999999</c:v>
                </c:pt>
                <c:pt idx="18942">
                  <c:v>19.725999999999999</c:v>
                </c:pt>
                <c:pt idx="18943">
                  <c:v>19.725999999999999</c:v>
                </c:pt>
                <c:pt idx="18944">
                  <c:v>19.725999999999999</c:v>
                </c:pt>
                <c:pt idx="18945">
                  <c:v>19.725999999999999</c:v>
                </c:pt>
                <c:pt idx="18946">
                  <c:v>19.725999999999999</c:v>
                </c:pt>
                <c:pt idx="18947">
                  <c:v>19.725999999999999</c:v>
                </c:pt>
                <c:pt idx="18948">
                  <c:v>19.725999999999999</c:v>
                </c:pt>
                <c:pt idx="18949">
                  <c:v>19.725999999999999</c:v>
                </c:pt>
                <c:pt idx="18950">
                  <c:v>19.725999999999999</c:v>
                </c:pt>
                <c:pt idx="18951">
                  <c:v>19.725999999999999</c:v>
                </c:pt>
                <c:pt idx="18952">
                  <c:v>19.725999999999999</c:v>
                </c:pt>
                <c:pt idx="18953">
                  <c:v>19.725999999999999</c:v>
                </c:pt>
                <c:pt idx="18954">
                  <c:v>19.725999999999999</c:v>
                </c:pt>
                <c:pt idx="18955">
                  <c:v>19.725999999999999</c:v>
                </c:pt>
                <c:pt idx="18956">
                  <c:v>19.725999999999999</c:v>
                </c:pt>
                <c:pt idx="18957">
                  <c:v>19.725999999999999</c:v>
                </c:pt>
                <c:pt idx="18958">
                  <c:v>19.725999999999999</c:v>
                </c:pt>
                <c:pt idx="18959">
                  <c:v>19.725999999999999</c:v>
                </c:pt>
                <c:pt idx="18960">
                  <c:v>19.725999999999999</c:v>
                </c:pt>
                <c:pt idx="18961">
                  <c:v>19.725999999999999</c:v>
                </c:pt>
                <c:pt idx="18962">
                  <c:v>19.725999999999999</c:v>
                </c:pt>
                <c:pt idx="18963">
                  <c:v>19.725999999999999</c:v>
                </c:pt>
                <c:pt idx="18964">
                  <c:v>19.725999999999999</c:v>
                </c:pt>
                <c:pt idx="18965">
                  <c:v>19.725999999999999</c:v>
                </c:pt>
                <c:pt idx="18966">
                  <c:v>19.725999999999999</c:v>
                </c:pt>
                <c:pt idx="18967">
                  <c:v>19.725999999999999</c:v>
                </c:pt>
                <c:pt idx="18968">
                  <c:v>19.725999999999999</c:v>
                </c:pt>
                <c:pt idx="18969">
                  <c:v>19.751999999999999</c:v>
                </c:pt>
                <c:pt idx="18970">
                  <c:v>19.751999999999999</c:v>
                </c:pt>
                <c:pt idx="18971">
                  <c:v>19.751999999999999</c:v>
                </c:pt>
                <c:pt idx="18972">
                  <c:v>19.751999999999999</c:v>
                </c:pt>
                <c:pt idx="18973">
                  <c:v>19.751999999999999</c:v>
                </c:pt>
                <c:pt idx="18974">
                  <c:v>19.751999999999999</c:v>
                </c:pt>
                <c:pt idx="18975">
                  <c:v>19.751999999999999</c:v>
                </c:pt>
                <c:pt idx="18976">
                  <c:v>19.751999999999999</c:v>
                </c:pt>
                <c:pt idx="18977">
                  <c:v>19.751999999999999</c:v>
                </c:pt>
                <c:pt idx="18978">
                  <c:v>19.751999999999999</c:v>
                </c:pt>
                <c:pt idx="18979">
                  <c:v>19.751999999999999</c:v>
                </c:pt>
                <c:pt idx="18980">
                  <c:v>19.751999999999999</c:v>
                </c:pt>
                <c:pt idx="18981">
                  <c:v>19.751999999999999</c:v>
                </c:pt>
                <c:pt idx="18982">
                  <c:v>19.751999999999999</c:v>
                </c:pt>
                <c:pt idx="18983">
                  <c:v>19.751999999999999</c:v>
                </c:pt>
                <c:pt idx="18984">
                  <c:v>19.751999999999999</c:v>
                </c:pt>
                <c:pt idx="18985">
                  <c:v>19.751999999999999</c:v>
                </c:pt>
                <c:pt idx="18986">
                  <c:v>19.751999999999999</c:v>
                </c:pt>
                <c:pt idx="18987">
                  <c:v>19.751999999999999</c:v>
                </c:pt>
                <c:pt idx="18988">
                  <c:v>19.751999999999999</c:v>
                </c:pt>
                <c:pt idx="18989">
                  <c:v>19.751999999999999</c:v>
                </c:pt>
                <c:pt idx="18990">
                  <c:v>19.751999999999999</c:v>
                </c:pt>
                <c:pt idx="18991">
                  <c:v>19.751999999999999</c:v>
                </c:pt>
                <c:pt idx="18992">
                  <c:v>19.751999999999999</c:v>
                </c:pt>
                <c:pt idx="18993">
                  <c:v>19.751999999999999</c:v>
                </c:pt>
                <c:pt idx="18994">
                  <c:v>19.751999999999999</c:v>
                </c:pt>
                <c:pt idx="18995">
                  <c:v>19.771999999999998</c:v>
                </c:pt>
                <c:pt idx="18996">
                  <c:v>19.771999999999998</c:v>
                </c:pt>
                <c:pt idx="18997">
                  <c:v>19.771999999999998</c:v>
                </c:pt>
                <c:pt idx="18998">
                  <c:v>19.771999999999998</c:v>
                </c:pt>
                <c:pt idx="18999">
                  <c:v>19.771999999999998</c:v>
                </c:pt>
                <c:pt idx="19000">
                  <c:v>19.771999999999998</c:v>
                </c:pt>
                <c:pt idx="19001">
                  <c:v>19.771999999999998</c:v>
                </c:pt>
                <c:pt idx="19002">
                  <c:v>19.771999999999998</c:v>
                </c:pt>
                <c:pt idx="19003">
                  <c:v>19.771999999999998</c:v>
                </c:pt>
                <c:pt idx="19004">
                  <c:v>19.771999999999998</c:v>
                </c:pt>
                <c:pt idx="19005">
                  <c:v>19.771999999999998</c:v>
                </c:pt>
                <c:pt idx="19006">
                  <c:v>19.771999999999998</c:v>
                </c:pt>
                <c:pt idx="19007">
                  <c:v>19.771999999999998</c:v>
                </c:pt>
                <c:pt idx="19008">
                  <c:v>19.771999999999998</c:v>
                </c:pt>
                <c:pt idx="19009">
                  <c:v>19.771999999999998</c:v>
                </c:pt>
                <c:pt idx="19010">
                  <c:v>19.771999999999998</c:v>
                </c:pt>
                <c:pt idx="19011">
                  <c:v>19.771999999999998</c:v>
                </c:pt>
                <c:pt idx="19012">
                  <c:v>19.771999999999998</c:v>
                </c:pt>
                <c:pt idx="19013">
                  <c:v>19.794</c:v>
                </c:pt>
                <c:pt idx="19014">
                  <c:v>19.794</c:v>
                </c:pt>
                <c:pt idx="19015">
                  <c:v>19.794</c:v>
                </c:pt>
                <c:pt idx="19016">
                  <c:v>19.794</c:v>
                </c:pt>
                <c:pt idx="19017">
                  <c:v>19.794</c:v>
                </c:pt>
                <c:pt idx="19018">
                  <c:v>19.794</c:v>
                </c:pt>
                <c:pt idx="19019">
                  <c:v>19.794</c:v>
                </c:pt>
                <c:pt idx="19020">
                  <c:v>19.794</c:v>
                </c:pt>
                <c:pt idx="19021">
                  <c:v>19.794</c:v>
                </c:pt>
                <c:pt idx="19022">
                  <c:v>19.794</c:v>
                </c:pt>
                <c:pt idx="19023">
                  <c:v>19.794</c:v>
                </c:pt>
                <c:pt idx="19024">
                  <c:v>19.794</c:v>
                </c:pt>
                <c:pt idx="19025">
                  <c:v>19.794</c:v>
                </c:pt>
                <c:pt idx="19026">
                  <c:v>19.794</c:v>
                </c:pt>
                <c:pt idx="19027">
                  <c:v>19.794</c:v>
                </c:pt>
                <c:pt idx="19028">
                  <c:v>19.794</c:v>
                </c:pt>
                <c:pt idx="19029">
                  <c:v>19.794</c:v>
                </c:pt>
                <c:pt idx="19030">
                  <c:v>19.794</c:v>
                </c:pt>
                <c:pt idx="19031">
                  <c:v>19.794</c:v>
                </c:pt>
                <c:pt idx="19032">
                  <c:v>19.794</c:v>
                </c:pt>
                <c:pt idx="19033">
                  <c:v>19.794</c:v>
                </c:pt>
                <c:pt idx="19034">
                  <c:v>19.794</c:v>
                </c:pt>
                <c:pt idx="19035">
                  <c:v>19.794</c:v>
                </c:pt>
                <c:pt idx="19036">
                  <c:v>19.794</c:v>
                </c:pt>
                <c:pt idx="19037">
                  <c:v>19.812000000000001</c:v>
                </c:pt>
                <c:pt idx="19038">
                  <c:v>19.824000000000002</c:v>
                </c:pt>
                <c:pt idx="19039">
                  <c:v>19.824000000000002</c:v>
                </c:pt>
                <c:pt idx="19040">
                  <c:v>19.824000000000002</c:v>
                </c:pt>
                <c:pt idx="19041">
                  <c:v>19.824000000000002</c:v>
                </c:pt>
                <c:pt idx="19042">
                  <c:v>19.824000000000002</c:v>
                </c:pt>
                <c:pt idx="19043">
                  <c:v>19.824000000000002</c:v>
                </c:pt>
                <c:pt idx="19044">
                  <c:v>19.824000000000002</c:v>
                </c:pt>
                <c:pt idx="19045">
                  <c:v>19.824000000000002</c:v>
                </c:pt>
                <c:pt idx="19046">
                  <c:v>19.824000000000002</c:v>
                </c:pt>
                <c:pt idx="19047">
                  <c:v>19.824000000000002</c:v>
                </c:pt>
                <c:pt idx="19048">
                  <c:v>19.824000000000002</c:v>
                </c:pt>
                <c:pt idx="19049">
                  <c:v>19.824000000000002</c:v>
                </c:pt>
                <c:pt idx="19050">
                  <c:v>19.824000000000002</c:v>
                </c:pt>
                <c:pt idx="19051">
                  <c:v>19.824000000000002</c:v>
                </c:pt>
                <c:pt idx="19052">
                  <c:v>19.824000000000002</c:v>
                </c:pt>
                <c:pt idx="19053">
                  <c:v>19.824000000000002</c:v>
                </c:pt>
                <c:pt idx="19054">
                  <c:v>19.824000000000002</c:v>
                </c:pt>
                <c:pt idx="19055">
                  <c:v>19.824000000000002</c:v>
                </c:pt>
                <c:pt idx="19056">
                  <c:v>19.824000000000002</c:v>
                </c:pt>
                <c:pt idx="19057">
                  <c:v>19.824000000000002</c:v>
                </c:pt>
                <c:pt idx="19058">
                  <c:v>19.824000000000002</c:v>
                </c:pt>
                <c:pt idx="19059">
                  <c:v>19.824000000000002</c:v>
                </c:pt>
                <c:pt idx="19060">
                  <c:v>19.824000000000002</c:v>
                </c:pt>
                <c:pt idx="19061">
                  <c:v>19.824000000000002</c:v>
                </c:pt>
                <c:pt idx="19062">
                  <c:v>19.824000000000002</c:v>
                </c:pt>
                <c:pt idx="19063">
                  <c:v>19.824000000000002</c:v>
                </c:pt>
                <c:pt idx="19064">
                  <c:v>19.824000000000002</c:v>
                </c:pt>
                <c:pt idx="19065">
                  <c:v>19.824000000000002</c:v>
                </c:pt>
                <c:pt idx="19066">
                  <c:v>19.824000000000002</c:v>
                </c:pt>
                <c:pt idx="19067">
                  <c:v>19.824000000000002</c:v>
                </c:pt>
                <c:pt idx="19068">
                  <c:v>19.824000000000002</c:v>
                </c:pt>
                <c:pt idx="19069">
                  <c:v>19.838000000000001</c:v>
                </c:pt>
                <c:pt idx="19070">
                  <c:v>19.858000000000001</c:v>
                </c:pt>
                <c:pt idx="19071">
                  <c:v>19.858000000000001</c:v>
                </c:pt>
                <c:pt idx="19072">
                  <c:v>19.858000000000001</c:v>
                </c:pt>
                <c:pt idx="19073">
                  <c:v>19.858000000000001</c:v>
                </c:pt>
                <c:pt idx="19074">
                  <c:v>19.858000000000001</c:v>
                </c:pt>
                <c:pt idx="19075">
                  <c:v>19.858000000000001</c:v>
                </c:pt>
                <c:pt idx="19076">
                  <c:v>19.858000000000001</c:v>
                </c:pt>
                <c:pt idx="19077">
                  <c:v>19.858000000000001</c:v>
                </c:pt>
                <c:pt idx="19078">
                  <c:v>19.858000000000001</c:v>
                </c:pt>
                <c:pt idx="19079">
                  <c:v>19.858000000000001</c:v>
                </c:pt>
                <c:pt idx="19080">
                  <c:v>19.858000000000001</c:v>
                </c:pt>
                <c:pt idx="19081">
                  <c:v>19.858000000000001</c:v>
                </c:pt>
                <c:pt idx="19082">
                  <c:v>19.858000000000001</c:v>
                </c:pt>
                <c:pt idx="19083">
                  <c:v>19.858000000000001</c:v>
                </c:pt>
                <c:pt idx="19084">
                  <c:v>19.858000000000001</c:v>
                </c:pt>
                <c:pt idx="19085">
                  <c:v>19.858000000000001</c:v>
                </c:pt>
                <c:pt idx="19086">
                  <c:v>19.858000000000001</c:v>
                </c:pt>
                <c:pt idx="19087">
                  <c:v>19.858000000000001</c:v>
                </c:pt>
                <c:pt idx="19088">
                  <c:v>19.858000000000001</c:v>
                </c:pt>
                <c:pt idx="19089">
                  <c:v>19.858000000000001</c:v>
                </c:pt>
                <c:pt idx="19090">
                  <c:v>19.858000000000001</c:v>
                </c:pt>
                <c:pt idx="19091">
                  <c:v>19.858000000000001</c:v>
                </c:pt>
                <c:pt idx="19092">
                  <c:v>19.858000000000001</c:v>
                </c:pt>
                <c:pt idx="19093">
                  <c:v>19.858000000000001</c:v>
                </c:pt>
                <c:pt idx="19094">
                  <c:v>19.858000000000001</c:v>
                </c:pt>
                <c:pt idx="19095">
                  <c:v>19.858000000000001</c:v>
                </c:pt>
                <c:pt idx="19096">
                  <c:v>19.858000000000001</c:v>
                </c:pt>
                <c:pt idx="19097">
                  <c:v>19.858000000000001</c:v>
                </c:pt>
                <c:pt idx="19098">
                  <c:v>19.858000000000001</c:v>
                </c:pt>
                <c:pt idx="19099">
                  <c:v>19.858000000000001</c:v>
                </c:pt>
                <c:pt idx="19100">
                  <c:v>19.858000000000001</c:v>
                </c:pt>
                <c:pt idx="19101">
                  <c:v>19.858000000000001</c:v>
                </c:pt>
                <c:pt idx="19102">
                  <c:v>19.858000000000001</c:v>
                </c:pt>
                <c:pt idx="19103">
                  <c:v>19.858000000000001</c:v>
                </c:pt>
                <c:pt idx="19104">
                  <c:v>19.858000000000001</c:v>
                </c:pt>
                <c:pt idx="19105">
                  <c:v>19.882000000000001</c:v>
                </c:pt>
                <c:pt idx="19106">
                  <c:v>19.888000000000002</c:v>
                </c:pt>
                <c:pt idx="19107">
                  <c:v>19.888000000000002</c:v>
                </c:pt>
                <c:pt idx="19108">
                  <c:v>19.888000000000002</c:v>
                </c:pt>
                <c:pt idx="19109">
                  <c:v>19.888000000000002</c:v>
                </c:pt>
                <c:pt idx="19110">
                  <c:v>19.888000000000002</c:v>
                </c:pt>
                <c:pt idx="19111">
                  <c:v>19.888000000000002</c:v>
                </c:pt>
                <c:pt idx="19112">
                  <c:v>19.888000000000002</c:v>
                </c:pt>
                <c:pt idx="19113">
                  <c:v>19.888000000000002</c:v>
                </c:pt>
                <c:pt idx="19114">
                  <c:v>19.888000000000002</c:v>
                </c:pt>
                <c:pt idx="19115">
                  <c:v>19.888000000000002</c:v>
                </c:pt>
                <c:pt idx="19116">
                  <c:v>19.888000000000002</c:v>
                </c:pt>
                <c:pt idx="19117">
                  <c:v>19.888000000000002</c:v>
                </c:pt>
                <c:pt idx="19118">
                  <c:v>19.888000000000002</c:v>
                </c:pt>
                <c:pt idx="19119">
                  <c:v>19.888000000000002</c:v>
                </c:pt>
                <c:pt idx="19120">
                  <c:v>19.888000000000002</c:v>
                </c:pt>
                <c:pt idx="19121">
                  <c:v>19.888000000000002</c:v>
                </c:pt>
                <c:pt idx="19122">
                  <c:v>19.888000000000002</c:v>
                </c:pt>
                <c:pt idx="19123">
                  <c:v>19.888000000000002</c:v>
                </c:pt>
                <c:pt idx="19124">
                  <c:v>19.888000000000002</c:v>
                </c:pt>
                <c:pt idx="19125">
                  <c:v>19.888000000000002</c:v>
                </c:pt>
                <c:pt idx="19126">
                  <c:v>19.888000000000002</c:v>
                </c:pt>
                <c:pt idx="19127">
                  <c:v>19.888000000000002</c:v>
                </c:pt>
                <c:pt idx="19128">
                  <c:v>19.888000000000002</c:v>
                </c:pt>
                <c:pt idx="19129">
                  <c:v>19.888000000000002</c:v>
                </c:pt>
                <c:pt idx="19130">
                  <c:v>19.888000000000002</c:v>
                </c:pt>
                <c:pt idx="19131">
                  <c:v>19.888000000000002</c:v>
                </c:pt>
                <c:pt idx="19132">
                  <c:v>19.888000000000002</c:v>
                </c:pt>
                <c:pt idx="19133">
                  <c:v>19.888000000000002</c:v>
                </c:pt>
                <c:pt idx="19134">
                  <c:v>19.888000000000002</c:v>
                </c:pt>
                <c:pt idx="19135">
                  <c:v>19.888000000000002</c:v>
                </c:pt>
                <c:pt idx="19136">
                  <c:v>19.888000000000002</c:v>
                </c:pt>
                <c:pt idx="19137">
                  <c:v>19.923999999999999</c:v>
                </c:pt>
                <c:pt idx="19138">
                  <c:v>19.923999999999999</c:v>
                </c:pt>
                <c:pt idx="19139">
                  <c:v>19.923999999999999</c:v>
                </c:pt>
                <c:pt idx="19140">
                  <c:v>19.923999999999999</c:v>
                </c:pt>
                <c:pt idx="19141">
                  <c:v>19.923999999999999</c:v>
                </c:pt>
                <c:pt idx="19142">
                  <c:v>19.923999999999999</c:v>
                </c:pt>
                <c:pt idx="19143">
                  <c:v>19.923999999999999</c:v>
                </c:pt>
                <c:pt idx="19144">
                  <c:v>19.923999999999999</c:v>
                </c:pt>
                <c:pt idx="19145">
                  <c:v>19.923999999999999</c:v>
                </c:pt>
                <c:pt idx="19146">
                  <c:v>19.923999999999999</c:v>
                </c:pt>
                <c:pt idx="19147">
                  <c:v>19.923999999999999</c:v>
                </c:pt>
                <c:pt idx="19148">
                  <c:v>19.923999999999999</c:v>
                </c:pt>
                <c:pt idx="19149">
                  <c:v>19.923999999999999</c:v>
                </c:pt>
                <c:pt idx="19150">
                  <c:v>19.923999999999999</c:v>
                </c:pt>
                <c:pt idx="19151">
                  <c:v>19.923999999999999</c:v>
                </c:pt>
                <c:pt idx="19152">
                  <c:v>19.923999999999999</c:v>
                </c:pt>
                <c:pt idx="19153">
                  <c:v>19.923999999999999</c:v>
                </c:pt>
                <c:pt idx="19154">
                  <c:v>19.923999999999999</c:v>
                </c:pt>
                <c:pt idx="19155">
                  <c:v>19.923999999999999</c:v>
                </c:pt>
                <c:pt idx="19156">
                  <c:v>19.923999999999999</c:v>
                </c:pt>
                <c:pt idx="19157">
                  <c:v>19.923999999999999</c:v>
                </c:pt>
                <c:pt idx="19158">
                  <c:v>19.923999999999999</c:v>
                </c:pt>
                <c:pt idx="19159">
                  <c:v>19.923999999999999</c:v>
                </c:pt>
                <c:pt idx="19160">
                  <c:v>19.923999999999999</c:v>
                </c:pt>
                <c:pt idx="19161">
                  <c:v>19.923999999999999</c:v>
                </c:pt>
                <c:pt idx="19162">
                  <c:v>19.923999999999999</c:v>
                </c:pt>
                <c:pt idx="19163">
                  <c:v>19.923999999999999</c:v>
                </c:pt>
                <c:pt idx="19164">
                  <c:v>19.923999999999999</c:v>
                </c:pt>
                <c:pt idx="19165">
                  <c:v>19.923999999999999</c:v>
                </c:pt>
                <c:pt idx="19166">
                  <c:v>19.923999999999999</c:v>
                </c:pt>
                <c:pt idx="19167">
                  <c:v>19.923999999999999</c:v>
                </c:pt>
                <c:pt idx="19168">
                  <c:v>19.923999999999999</c:v>
                </c:pt>
                <c:pt idx="19169">
                  <c:v>19.923999999999999</c:v>
                </c:pt>
                <c:pt idx="19170">
                  <c:v>19.923999999999999</c:v>
                </c:pt>
                <c:pt idx="19171">
                  <c:v>19.923999999999999</c:v>
                </c:pt>
                <c:pt idx="19172">
                  <c:v>19.923999999999999</c:v>
                </c:pt>
                <c:pt idx="19173">
                  <c:v>19.923999999999999</c:v>
                </c:pt>
                <c:pt idx="19174">
                  <c:v>19.923999999999999</c:v>
                </c:pt>
                <c:pt idx="19175">
                  <c:v>19.923999999999999</c:v>
                </c:pt>
                <c:pt idx="19176">
                  <c:v>19.942</c:v>
                </c:pt>
                <c:pt idx="19177">
                  <c:v>19.957999999999998</c:v>
                </c:pt>
                <c:pt idx="19178">
                  <c:v>19.957999999999998</c:v>
                </c:pt>
                <c:pt idx="19179">
                  <c:v>19.957999999999998</c:v>
                </c:pt>
                <c:pt idx="19180">
                  <c:v>19.957999999999998</c:v>
                </c:pt>
                <c:pt idx="19181">
                  <c:v>19.957999999999998</c:v>
                </c:pt>
                <c:pt idx="19182">
                  <c:v>19.957999999999998</c:v>
                </c:pt>
                <c:pt idx="19183">
                  <c:v>19.957999999999998</c:v>
                </c:pt>
                <c:pt idx="19184">
                  <c:v>19.957999999999998</c:v>
                </c:pt>
                <c:pt idx="19185">
                  <c:v>19.957999999999998</c:v>
                </c:pt>
                <c:pt idx="19186">
                  <c:v>19.957999999999998</c:v>
                </c:pt>
                <c:pt idx="19187">
                  <c:v>19.957999999999998</c:v>
                </c:pt>
                <c:pt idx="19188">
                  <c:v>19.957999999999998</c:v>
                </c:pt>
                <c:pt idx="19189">
                  <c:v>19.957999999999998</c:v>
                </c:pt>
                <c:pt idx="19190">
                  <c:v>19.957999999999998</c:v>
                </c:pt>
                <c:pt idx="19191">
                  <c:v>19.957999999999998</c:v>
                </c:pt>
                <c:pt idx="19192">
                  <c:v>19.957999999999998</c:v>
                </c:pt>
                <c:pt idx="19193">
                  <c:v>19.957999999999998</c:v>
                </c:pt>
                <c:pt idx="19194">
                  <c:v>19.957999999999998</c:v>
                </c:pt>
                <c:pt idx="19195">
                  <c:v>19.957999999999998</c:v>
                </c:pt>
                <c:pt idx="19196">
                  <c:v>19.957999999999998</c:v>
                </c:pt>
                <c:pt idx="19197">
                  <c:v>19.957999999999998</c:v>
                </c:pt>
                <c:pt idx="19198">
                  <c:v>19.957999999999998</c:v>
                </c:pt>
                <c:pt idx="19199">
                  <c:v>19.957999999999998</c:v>
                </c:pt>
                <c:pt idx="19200">
                  <c:v>19.957999999999998</c:v>
                </c:pt>
                <c:pt idx="19201">
                  <c:v>19.957999999999998</c:v>
                </c:pt>
                <c:pt idx="19202">
                  <c:v>19.957999999999998</c:v>
                </c:pt>
                <c:pt idx="19203">
                  <c:v>19.957999999999998</c:v>
                </c:pt>
                <c:pt idx="19204">
                  <c:v>19.957999999999998</c:v>
                </c:pt>
                <c:pt idx="19205">
                  <c:v>19.957999999999998</c:v>
                </c:pt>
                <c:pt idx="19206">
                  <c:v>19.957999999999998</c:v>
                </c:pt>
                <c:pt idx="19207">
                  <c:v>19.957999999999998</c:v>
                </c:pt>
                <c:pt idx="19208">
                  <c:v>19.957999999999998</c:v>
                </c:pt>
                <c:pt idx="19209">
                  <c:v>19.957999999999998</c:v>
                </c:pt>
                <c:pt idx="19210">
                  <c:v>19.957999999999998</c:v>
                </c:pt>
                <c:pt idx="19211">
                  <c:v>19.998000000000001</c:v>
                </c:pt>
                <c:pt idx="19212">
                  <c:v>19.998000000000001</c:v>
                </c:pt>
                <c:pt idx="19213">
                  <c:v>19.998000000000001</c:v>
                </c:pt>
                <c:pt idx="19214">
                  <c:v>19.998000000000001</c:v>
                </c:pt>
                <c:pt idx="19215">
                  <c:v>19.998000000000001</c:v>
                </c:pt>
                <c:pt idx="19216">
                  <c:v>19.998000000000001</c:v>
                </c:pt>
                <c:pt idx="19217">
                  <c:v>19.998000000000001</c:v>
                </c:pt>
                <c:pt idx="19218">
                  <c:v>19.998000000000001</c:v>
                </c:pt>
                <c:pt idx="19219">
                  <c:v>19.998000000000001</c:v>
                </c:pt>
                <c:pt idx="19220">
                  <c:v>19.998000000000001</c:v>
                </c:pt>
                <c:pt idx="19221">
                  <c:v>19.998000000000001</c:v>
                </c:pt>
                <c:pt idx="19222">
                  <c:v>19.998000000000001</c:v>
                </c:pt>
                <c:pt idx="19223">
                  <c:v>19.998000000000001</c:v>
                </c:pt>
                <c:pt idx="19224">
                  <c:v>19.998000000000001</c:v>
                </c:pt>
                <c:pt idx="19225">
                  <c:v>19.998000000000001</c:v>
                </c:pt>
                <c:pt idx="19226">
                  <c:v>19.998000000000001</c:v>
                </c:pt>
                <c:pt idx="19227">
                  <c:v>19.998000000000001</c:v>
                </c:pt>
                <c:pt idx="19228">
                  <c:v>19.998000000000001</c:v>
                </c:pt>
                <c:pt idx="19229">
                  <c:v>19.998000000000001</c:v>
                </c:pt>
                <c:pt idx="19230">
                  <c:v>19.998000000000001</c:v>
                </c:pt>
                <c:pt idx="19231">
                  <c:v>19.998000000000001</c:v>
                </c:pt>
                <c:pt idx="19232">
                  <c:v>19.998000000000001</c:v>
                </c:pt>
                <c:pt idx="19233">
                  <c:v>19.998000000000001</c:v>
                </c:pt>
                <c:pt idx="19234">
                  <c:v>19.998000000000001</c:v>
                </c:pt>
                <c:pt idx="19235">
                  <c:v>19.998000000000001</c:v>
                </c:pt>
                <c:pt idx="19236">
                  <c:v>19.998000000000001</c:v>
                </c:pt>
                <c:pt idx="19237">
                  <c:v>19.998000000000001</c:v>
                </c:pt>
                <c:pt idx="19238">
                  <c:v>19.998000000000001</c:v>
                </c:pt>
                <c:pt idx="19239">
                  <c:v>19.998000000000001</c:v>
                </c:pt>
                <c:pt idx="19240">
                  <c:v>19.998000000000001</c:v>
                </c:pt>
                <c:pt idx="19241">
                  <c:v>19.998000000000001</c:v>
                </c:pt>
                <c:pt idx="19242">
                  <c:v>19.998000000000001</c:v>
                </c:pt>
                <c:pt idx="19243">
                  <c:v>19.998000000000001</c:v>
                </c:pt>
                <c:pt idx="19244">
                  <c:v>19.998000000000001</c:v>
                </c:pt>
                <c:pt idx="19245">
                  <c:v>19.998000000000001</c:v>
                </c:pt>
                <c:pt idx="19246">
                  <c:v>19.998000000000001</c:v>
                </c:pt>
                <c:pt idx="19247">
                  <c:v>19.998000000000001</c:v>
                </c:pt>
                <c:pt idx="19248">
                  <c:v>19.998000000000001</c:v>
                </c:pt>
                <c:pt idx="19249">
                  <c:v>19.998000000000001</c:v>
                </c:pt>
                <c:pt idx="19250">
                  <c:v>19.998000000000001</c:v>
                </c:pt>
                <c:pt idx="19251">
                  <c:v>19.998000000000001</c:v>
                </c:pt>
                <c:pt idx="19252">
                  <c:v>20</c:v>
                </c:pt>
                <c:pt idx="19253">
                  <c:v>20</c:v>
                </c:pt>
                <c:pt idx="19254">
                  <c:v>20.026</c:v>
                </c:pt>
                <c:pt idx="19255">
                  <c:v>20.027999999999999</c:v>
                </c:pt>
                <c:pt idx="19256">
                  <c:v>20.027999999999999</c:v>
                </c:pt>
                <c:pt idx="19257">
                  <c:v>20.027999999999999</c:v>
                </c:pt>
                <c:pt idx="19258">
                  <c:v>20.027999999999999</c:v>
                </c:pt>
                <c:pt idx="19259">
                  <c:v>20.027999999999999</c:v>
                </c:pt>
                <c:pt idx="19260">
                  <c:v>20.027999999999999</c:v>
                </c:pt>
                <c:pt idx="19261">
                  <c:v>20.027999999999999</c:v>
                </c:pt>
                <c:pt idx="19262">
                  <c:v>20.027999999999999</c:v>
                </c:pt>
                <c:pt idx="19263">
                  <c:v>20.027999999999999</c:v>
                </c:pt>
                <c:pt idx="19264">
                  <c:v>20.027999999999999</c:v>
                </c:pt>
                <c:pt idx="19265">
                  <c:v>20.027999999999999</c:v>
                </c:pt>
                <c:pt idx="19266">
                  <c:v>20.027999999999999</c:v>
                </c:pt>
                <c:pt idx="19267">
                  <c:v>20.027999999999999</c:v>
                </c:pt>
                <c:pt idx="19268">
                  <c:v>20.027999999999999</c:v>
                </c:pt>
                <c:pt idx="19269">
                  <c:v>20.027999999999999</c:v>
                </c:pt>
                <c:pt idx="19270">
                  <c:v>20.027999999999999</c:v>
                </c:pt>
                <c:pt idx="19271">
                  <c:v>20.027999999999999</c:v>
                </c:pt>
                <c:pt idx="19272">
                  <c:v>20.027999999999999</c:v>
                </c:pt>
                <c:pt idx="19273">
                  <c:v>20.027999999999999</c:v>
                </c:pt>
                <c:pt idx="19274">
                  <c:v>20.027999999999999</c:v>
                </c:pt>
                <c:pt idx="19275">
                  <c:v>20.027999999999999</c:v>
                </c:pt>
                <c:pt idx="19276">
                  <c:v>20.027999999999999</c:v>
                </c:pt>
                <c:pt idx="19277">
                  <c:v>20.027999999999999</c:v>
                </c:pt>
                <c:pt idx="19278">
                  <c:v>20.027999999999999</c:v>
                </c:pt>
                <c:pt idx="19279">
                  <c:v>20.027999999999999</c:v>
                </c:pt>
                <c:pt idx="19280">
                  <c:v>20.027999999999999</c:v>
                </c:pt>
                <c:pt idx="19281">
                  <c:v>20.04</c:v>
                </c:pt>
                <c:pt idx="19282">
                  <c:v>20.053999999999998</c:v>
                </c:pt>
                <c:pt idx="19283">
                  <c:v>20.053999999999998</c:v>
                </c:pt>
                <c:pt idx="19284">
                  <c:v>20.053999999999998</c:v>
                </c:pt>
                <c:pt idx="19285">
                  <c:v>20.053999999999998</c:v>
                </c:pt>
                <c:pt idx="19286">
                  <c:v>20.053999999999998</c:v>
                </c:pt>
                <c:pt idx="19287">
                  <c:v>20.053999999999998</c:v>
                </c:pt>
                <c:pt idx="19288">
                  <c:v>20.053999999999998</c:v>
                </c:pt>
                <c:pt idx="19289">
                  <c:v>20.053999999999998</c:v>
                </c:pt>
                <c:pt idx="19290">
                  <c:v>20.053999999999998</c:v>
                </c:pt>
                <c:pt idx="19291">
                  <c:v>20.053999999999998</c:v>
                </c:pt>
                <c:pt idx="19292">
                  <c:v>20.053999999999998</c:v>
                </c:pt>
                <c:pt idx="19293">
                  <c:v>20.053999999999998</c:v>
                </c:pt>
                <c:pt idx="19294">
                  <c:v>20.053999999999998</c:v>
                </c:pt>
                <c:pt idx="19295">
                  <c:v>20.053999999999998</c:v>
                </c:pt>
                <c:pt idx="19296">
                  <c:v>20.053999999999998</c:v>
                </c:pt>
                <c:pt idx="19297">
                  <c:v>20.053999999999998</c:v>
                </c:pt>
                <c:pt idx="19298">
                  <c:v>20.053999999999998</c:v>
                </c:pt>
                <c:pt idx="19299">
                  <c:v>20.053999999999998</c:v>
                </c:pt>
                <c:pt idx="19300">
                  <c:v>20.053999999999998</c:v>
                </c:pt>
                <c:pt idx="19301">
                  <c:v>20.053999999999998</c:v>
                </c:pt>
                <c:pt idx="19302">
                  <c:v>20.053999999999998</c:v>
                </c:pt>
                <c:pt idx="19303">
                  <c:v>20.053999999999998</c:v>
                </c:pt>
                <c:pt idx="19304">
                  <c:v>20.053999999999998</c:v>
                </c:pt>
                <c:pt idx="19305">
                  <c:v>20.053999999999998</c:v>
                </c:pt>
                <c:pt idx="19306">
                  <c:v>20.053999999999998</c:v>
                </c:pt>
                <c:pt idx="19307">
                  <c:v>20.053999999999998</c:v>
                </c:pt>
                <c:pt idx="19308">
                  <c:v>20.053999999999998</c:v>
                </c:pt>
                <c:pt idx="19309">
                  <c:v>20.053999999999998</c:v>
                </c:pt>
                <c:pt idx="19310">
                  <c:v>20.077999999999999</c:v>
                </c:pt>
                <c:pt idx="19311">
                  <c:v>20.077999999999999</c:v>
                </c:pt>
                <c:pt idx="19312">
                  <c:v>20.077999999999999</c:v>
                </c:pt>
                <c:pt idx="19313">
                  <c:v>20.077999999999999</c:v>
                </c:pt>
                <c:pt idx="19314">
                  <c:v>20.077999999999999</c:v>
                </c:pt>
                <c:pt idx="19315">
                  <c:v>20.077999999999999</c:v>
                </c:pt>
                <c:pt idx="19316">
                  <c:v>20.077999999999999</c:v>
                </c:pt>
                <c:pt idx="19317">
                  <c:v>20.077999999999999</c:v>
                </c:pt>
                <c:pt idx="19318">
                  <c:v>20.077999999999999</c:v>
                </c:pt>
                <c:pt idx="19319">
                  <c:v>20.077999999999999</c:v>
                </c:pt>
                <c:pt idx="19320">
                  <c:v>20.077999999999999</c:v>
                </c:pt>
                <c:pt idx="19321">
                  <c:v>20.077999999999999</c:v>
                </c:pt>
                <c:pt idx="19322">
                  <c:v>20.077999999999999</c:v>
                </c:pt>
                <c:pt idx="19323">
                  <c:v>20.077999999999999</c:v>
                </c:pt>
                <c:pt idx="19324">
                  <c:v>20.077999999999999</c:v>
                </c:pt>
                <c:pt idx="19325">
                  <c:v>20.077999999999999</c:v>
                </c:pt>
                <c:pt idx="19326">
                  <c:v>20.077999999999999</c:v>
                </c:pt>
                <c:pt idx="19327">
                  <c:v>20.077999999999999</c:v>
                </c:pt>
                <c:pt idx="19328">
                  <c:v>20.077999999999999</c:v>
                </c:pt>
                <c:pt idx="19329">
                  <c:v>20.077999999999999</c:v>
                </c:pt>
                <c:pt idx="19330">
                  <c:v>20.077999999999999</c:v>
                </c:pt>
                <c:pt idx="19331">
                  <c:v>20.077999999999999</c:v>
                </c:pt>
                <c:pt idx="19332">
                  <c:v>20.077999999999999</c:v>
                </c:pt>
                <c:pt idx="19333">
                  <c:v>20.077999999999999</c:v>
                </c:pt>
                <c:pt idx="19334">
                  <c:v>20.077999999999999</c:v>
                </c:pt>
                <c:pt idx="19335">
                  <c:v>20.077999999999999</c:v>
                </c:pt>
                <c:pt idx="19336">
                  <c:v>20.085999999999999</c:v>
                </c:pt>
                <c:pt idx="19337">
                  <c:v>20.108000000000001</c:v>
                </c:pt>
                <c:pt idx="19338">
                  <c:v>20.108000000000001</c:v>
                </c:pt>
                <c:pt idx="19339">
                  <c:v>20.108000000000001</c:v>
                </c:pt>
                <c:pt idx="19340">
                  <c:v>20.108000000000001</c:v>
                </c:pt>
                <c:pt idx="19341">
                  <c:v>20.108000000000001</c:v>
                </c:pt>
                <c:pt idx="19342">
                  <c:v>20.108000000000001</c:v>
                </c:pt>
                <c:pt idx="19343">
                  <c:v>20.108000000000001</c:v>
                </c:pt>
                <c:pt idx="19344">
                  <c:v>20.108000000000001</c:v>
                </c:pt>
                <c:pt idx="19345">
                  <c:v>20.108000000000001</c:v>
                </c:pt>
                <c:pt idx="19346">
                  <c:v>20.108000000000001</c:v>
                </c:pt>
                <c:pt idx="19347">
                  <c:v>20.108000000000001</c:v>
                </c:pt>
                <c:pt idx="19348">
                  <c:v>20.108000000000001</c:v>
                </c:pt>
                <c:pt idx="19349">
                  <c:v>20.108000000000001</c:v>
                </c:pt>
                <c:pt idx="19350">
                  <c:v>20.108000000000001</c:v>
                </c:pt>
                <c:pt idx="19351">
                  <c:v>20.108000000000001</c:v>
                </c:pt>
                <c:pt idx="19352">
                  <c:v>20.108000000000001</c:v>
                </c:pt>
                <c:pt idx="19353">
                  <c:v>20.108000000000001</c:v>
                </c:pt>
                <c:pt idx="19354">
                  <c:v>20.108000000000001</c:v>
                </c:pt>
                <c:pt idx="19355">
                  <c:v>20.108000000000001</c:v>
                </c:pt>
                <c:pt idx="19356">
                  <c:v>20.108000000000001</c:v>
                </c:pt>
                <c:pt idx="19357">
                  <c:v>20.108000000000001</c:v>
                </c:pt>
                <c:pt idx="19358">
                  <c:v>20.108000000000001</c:v>
                </c:pt>
                <c:pt idx="19359">
                  <c:v>20.108000000000001</c:v>
                </c:pt>
                <c:pt idx="19360">
                  <c:v>20.108000000000001</c:v>
                </c:pt>
                <c:pt idx="19361">
                  <c:v>20.108000000000001</c:v>
                </c:pt>
                <c:pt idx="19362">
                  <c:v>20.108000000000001</c:v>
                </c:pt>
                <c:pt idx="19363">
                  <c:v>20.108000000000001</c:v>
                </c:pt>
                <c:pt idx="19364">
                  <c:v>20.108000000000001</c:v>
                </c:pt>
                <c:pt idx="19365">
                  <c:v>20.108000000000001</c:v>
                </c:pt>
                <c:pt idx="19366">
                  <c:v>20.108000000000001</c:v>
                </c:pt>
                <c:pt idx="19367">
                  <c:v>20.108000000000001</c:v>
                </c:pt>
                <c:pt idx="19368">
                  <c:v>20.108000000000001</c:v>
                </c:pt>
                <c:pt idx="19369">
                  <c:v>20.135999999999999</c:v>
                </c:pt>
                <c:pt idx="19370">
                  <c:v>20.14</c:v>
                </c:pt>
                <c:pt idx="19371">
                  <c:v>20.14</c:v>
                </c:pt>
                <c:pt idx="19372">
                  <c:v>20.14</c:v>
                </c:pt>
                <c:pt idx="19373">
                  <c:v>20.14</c:v>
                </c:pt>
                <c:pt idx="19374">
                  <c:v>20.14</c:v>
                </c:pt>
                <c:pt idx="19375">
                  <c:v>20.14</c:v>
                </c:pt>
                <c:pt idx="19376">
                  <c:v>20.14</c:v>
                </c:pt>
                <c:pt idx="19377">
                  <c:v>20.14</c:v>
                </c:pt>
                <c:pt idx="19378">
                  <c:v>20.14</c:v>
                </c:pt>
                <c:pt idx="19379">
                  <c:v>20.14</c:v>
                </c:pt>
                <c:pt idx="19380">
                  <c:v>20.14</c:v>
                </c:pt>
                <c:pt idx="19381">
                  <c:v>20.14</c:v>
                </c:pt>
                <c:pt idx="19382">
                  <c:v>20.14</c:v>
                </c:pt>
                <c:pt idx="19383">
                  <c:v>20.14</c:v>
                </c:pt>
                <c:pt idx="19384">
                  <c:v>20.14</c:v>
                </c:pt>
                <c:pt idx="19385">
                  <c:v>20.14</c:v>
                </c:pt>
                <c:pt idx="19386">
                  <c:v>20.14</c:v>
                </c:pt>
                <c:pt idx="19387">
                  <c:v>20.14</c:v>
                </c:pt>
                <c:pt idx="19388">
                  <c:v>20.14</c:v>
                </c:pt>
                <c:pt idx="19389">
                  <c:v>20.14</c:v>
                </c:pt>
                <c:pt idx="19390">
                  <c:v>20.14</c:v>
                </c:pt>
                <c:pt idx="19391">
                  <c:v>20.14</c:v>
                </c:pt>
                <c:pt idx="19392">
                  <c:v>20.14</c:v>
                </c:pt>
                <c:pt idx="19393">
                  <c:v>20.14</c:v>
                </c:pt>
                <c:pt idx="19394">
                  <c:v>20.14</c:v>
                </c:pt>
                <c:pt idx="19395">
                  <c:v>20.14</c:v>
                </c:pt>
                <c:pt idx="19396">
                  <c:v>20.14</c:v>
                </c:pt>
                <c:pt idx="19397">
                  <c:v>20.14</c:v>
                </c:pt>
                <c:pt idx="19398">
                  <c:v>20.14</c:v>
                </c:pt>
                <c:pt idx="19399">
                  <c:v>20.14</c:v>
                </c:pt>
                <c:pt idx="19400">
                  <c:v>20.14</c:v>
                </c:pt>
                <c:pt idx="19401">
                  <c:v>20.170000000000002</c:v>
                </c:pt>
                <c:pt idx="19402">
                  <c:v>20.170000000000002</c:v>
                </c:pt>
                <c:pt idx="19403">
                  <c:v>20.170000000000002</c:v>
                </c:pt>
                <c:pt idx="19404">
                  <c:v>20.170000000000002</c:v>
                </c:pt>
                <c:pt idx="19405">
                  <c:v>20.170000000000002</c:v>
                </c:pt>
                <c:pt idx="19406">
                  <c:v>20.170000000000002</c:v>
                </c:pt>
                <c:pt idx="19407">
                  <c:v>20.170000000000002</c:v>
                </c:pt>
                <c:pt idx="19408">
                  <c:v>20.170000000000002</c:v>
                </c:pt>
                <c:pt idx="19409">
                  <c:v>20.170000000000002</c:v>
                </c:pt>
                <c:pt idx="19410">
                  <c:v>20.170000000000002</c:v>
                </c:pt>
                <c:pt idx="19411">
                  <c:v>20.170000000000002</c:v>
                </c:pt>
                <c:pt idx="19412">
                  <c:v>20.170000000000002</c:v>
                </c:pt>
                <c:pt idx="19413">
                  <c:v>20.170000000000002</c:v>
                </c:pt>
                <c:pt idx="19414">
                  <c:v>20.170000000000002</c:v>
                </c:pt>
                <c:pt idx="19415">
                  <c:v>20.170000000000002</c:v>
                </c:pt>
                <c:pt idx="19416">
                  <c:v>20.170000000000002</c:v>
                </c:pt>
                <c:pt idx="19417">
                  <c:v>20.170000000000002</c:v>
                </c:pt>
                <c:pt idx="19418">
                  <c:v>20.170000000000002</c:v>
                </c:pt>
                <c:pt idx="19419">
                  <c:v>20.170000000000002</c:v>
                </c:pt>
                <c:pt idx="19420">
                  <c:v>20.170000000000002</c:v>
                </c:pt>
                <c:pt idx="19421">
                  <c:v>20.170000000000002</c:v>
                </c:pt>
                <c:pt idx="19422">
                  <c:v>20.170000000000002</c:v>
                </c:pt>
                <c:pt idx="19423">
                  <c:v>20.170000000000002</c:v>
                </c:pt>
                <c:pt idx="19424">
                  <c:v>20.170000000000002</c:v>
                </c:pt>
                <c:pt idx="19425">
                  <c:v>20.170000000000002</c:v>
                </c:pt>
                <c:pt idx="19426">
                  <c:v>20.170000000000002</c:v>
                </c:pt>
                <c:pt idx="19427">
                  <c:v>20.170000000000002</c:v>
                </c:pt>
                <c:pt idx="19428">
                  <c:v>20.170000000000002</c:v>
                </c:pt>
                <c:pt idx="19429">
                  <c:v>20.170000000000002</c:v>
                </c:pt>
                <c:pt idx="19430">
                  <c:v>20.170000000000002</c:v>
                </c:pt>
                <c:pt idx="19431">
                  <c:v>20.170000000000002</c:v>
                </c:pt>
                <c:pt idx="19432">
                  <c:v>20.170000000000002</c:v>
                </c:pt>
                <c:pt idx="19433">
                  <c:v>20.173999999999999</c:v>
                </c:pt>
                <c:pt idx="19434">
                  <c:v>20.204000000000001</c:v>
                </c:pt>
                <c:pt idx="19435">
                  <c:v>20.204000000000001</c:v>
                </c:pt>
                <c:pt idx="19436">
                  <c:v>20.204000000000001</c:v>
                </c:pt>
                <c:pt idx="19437">
                  <c:v>20.204000000000001</c:v>
                </c:pt>
                <c:pt idx="19438">
                  <c:v>20.204000000000001</c:v>
                </c:pt>
                <c:pt idx="19439">
                  <c:v>20.204000000000001</c:v>
                </c:pt>
                <c:pt idx="19440">
                  <c:v>20.204000000000001</c:v>
                </c:pt>
                <c:pt idx="19441">
                  <c:v>20.204000000000001</c:v>
                </c:pt>
                <c:pt idx="19442">
                  <c:v>20.204000000000001</c:v>
                </c:pt>
                <c:pt idx="19443">
                  <c:v>20.204000000000001</c:v>
                </c:pt>
                <c:pt idx="19444">
                  <c:v>20.204000000000001</c:v>
                </c:pt>
                <c:pt idx="19445">
                  <c:v>20.204000000000001</c:v>
                </c:pt>
                <c:pt idx="19446">
                  <c:v>20.204000000000001</c:v>
                </c:pt>
                <c:pt idx="19447">
                  <c:v>20.204000000000001</c:v>
                </c:pt>
                <c:pt idx="19448">
                  <c:v>20.204000000000001</c:v>
                </c:pt>
                <c:pt idx="19449">
                  <c:v>20.204000000000001</c:v>
                </c:pt>
                <c:pt idx="19450">
                  <c:v>20.204000000000001</c:v>
                </c:pt>
                <c:pt idx="19451">
                  <c:v>20.204000000000001</c:v>
                </c:pt>
                <c:pt idx="19452">
                  <c:v>20.204000000000001</c:v>
                </c:pt>
                <c:pt idx="19453">
                  <c:v>20.204000000000001</c:v>
                </c:pt>
                <c:pt idx="19454">
                  <c:v>20.204000000000001</c:v>
                </c:pt>
                <c:pt idx="19455">
                  <c:v>20.204000000000001</c:v>
                </c:pt>
                <c:pt idx="19456">
                  <c:v>20.204000000000001</c:v>
                </c:pt>
                <c:pt idx="19457">
                  <c:v>20.204000000000001</c:v>
                </c:pt>
                <c:pt idx="19458">
                  <c:v>20.204000000000001</c:v>
                </c:pt>
                <c:pt idx="19459">
                  <c:v>20.204000000000001</c:v>
                </c:pt>
                <c:pt idx="19460">
                  <c:v>20.204000000000001</c:v>
                </c:pt>
                <c:pt idx="19461">
                  <c:v>20.204000000000001</c:v>
                </c:pt>
                <c:pt idx="19462">
                  <c:v>20.204000000000001</c:v>
                </c:pt>
                <c:pt idx="19463">
                  <c:v>20.204000000000001</c:v>
                </c:pt>
                <c:pt idx="19464">
                  <c:v>20.204000000000001</c:v>
                </c:pt>
                <c:pt idx="19465">
                  <c:v>20.204000000000001</c:v>
                </c:pt>
                <c:pt idx="19466">
                  <c:v>20.204000000000001</c:v>
                </c:pt>
                <c:pt idx="19467">
                  <c:v>20.204000000000001</c:v>
                </c:pt>
                <c:pt idx="19468">
                  <c:v>20.204000000000001</c:v>
                </c:pt>
                <c:pt idx="19469">
                  <c:v>20.228000000000002</c:v>
                </c:pt>
                <c:pt idx="19470">
                  <c:v>20.238</c:v>
                </c:pt>
                <c:pt idx="19471">
                  <c:v>20.238</c:v>
                </c:pt>
                <c:pt idx="19472">
                  <c:v>20.238</c:v>
                </c:pt>
                <c:pt idx="19473">
                  <c:v>20.238</c:v>
                </c:pt>
                <c:pt idx="19474">
                  <c:v>20.238</c:v>
                </c:pt>
                <c:pt idx="19475">
                  <c:v>20.238</c:v>
                </c:pt>
                <c:pt idx="19476">
                  <c:v>20.238</c:v>
                </c:pt>
                <c:pt idx="19477">
                  <c:v>20.238</c:v>
                </c:pt>
                <c:pt idx="19478">
                  <c:v>20.238</c:v>
                </c:pt>
                <c:pt idx="19479">
                  <c:v>20.238</c:v>
                </c:pt>
                <c:pt idx="19480">
                  <c:v>20.238</c:v>
                </c:pt>
                <c:pt idx="19481">
                  <c:v>20.238</c:v>
                </c:pt>
                <c:pt idx="19482">
                  <c:v>20.238</c:v>
                </c:pt>
                <c:pt idx="19483">
                  <c:v>20.238</c:v>
                </c:pt>
                <c:pt idx="19484">
                  <c:v>20.238</c:v>
                </c:pt>
                <c:pt idx="19485">
                  <c:v>20.238</c:v>
                </c:pt>
                <c:pt idx="19486">
                  <c:v>20.238</c:v>
                </c:pt>
                <c:pt idx="19487">
                  <c:v>20.238</c:v>
                </c:pt>
                <c:pt idx="19488">
                  <c:v>20.238</c:v>
                </c:pt>
                <c:pt idx="19489">
                  <c:v>20.238</c:v>
                </c:pt>
                <c:pt idx="19490">
                  <c:v>20.238</c:v>
                </c:pt>
                <c:pt idx="19491">
                  <c:v>20.238</c:v>
                </c:pt>
                <c:pt idx="19492">
                  <c:v>20.238</c:v>
                </c:pt>
                <c:pt idx="19493">
                  <c:v>20.238</c:v>
                </c:pt>
                <c:pt idx="19494">
                  <c:v>20.238</c:v>
                </c:pt>
                <c:pt idx="19495">
                  <c:v>20.238</c:v>
                </c:pt>
                <c:pt idx="19496">
                  <c:v>20.238</c:v>
                </c:pt>
                <c:pt idx="19497">
                  <c:v>20.238</c:v>
                </c:pt>
                <c:pt idx="19498">
                  <c:v>20.238</c:v>
                </c:pt>
                <c:pt idx="19499">
                  <c:v>20.238</c:v>
                </c:pt>
                <c:pt idx="19500">
                  <c:v>20.238</c:v>
                </c:pt>
                <c:pt idx="19501">
                  <c:v>20.238</c:v>
                </c:pt>
                <c:pt idx="19502">
                  <c:v>20.238</c:v>
                </c:pt>
                <c:pt idx="19503">
                  <c:v>20.238</c:v>
                </c:pt>
                <c:pt idx="19504">
                  <c:v>20.238</c:v>
                </c:pt>
                <c:pt idx="19505">
                  <c:v>20.254000000000001</c:v>
                </c:pt>
                <c:pt idx="19506">
                  <c:v>20.268000000000001</c:v>
                </c:pt>
                <c:pt idx="19507">
                  <c:v>20.268000000000001</c:v>
                </c:pt>
                <c:pt idx="19508">
                  <c:v>20.268000000000001</c:v>
                </c:pt>
                <c:pt idx="19509">
                  <c:v>20.268000000000001</c:v>
                </c:pt>
                <c:pt idx="19510">
                  <c:v>20.268000000000001</c:v>
                </c:pt>
                <c:pt idx="19511">
                  <c:v>20.268000000000001</c:v>
                </c:pt>
                <c:pt idx="19512">
                  <c:v>20.268000000000001</c:v>
                </c:pt>
                <c:pt idx="19513">
                  <c:v>20.268000000000001</c:v>
                </c:pt>
                <c:pt idx="19514">
                  <c:v>20.268000000000001</c:v>
                </c:pt>
                <c:pt idx="19515">
                  <c:v>20.268000000000001</c:v>
                </c:pt>
                <c:pt idx="19516">
                  <c:v>20.268000000000001</c:v>
                </c:pt>
                <c:pt idx="19517">
                  <c:v>20.268000000000001</c:v>
                </c:pt>
                <c:pt idx="19518">
                  <c:v>20.268000000000001</c:v>
                </c:pt>
                <c:pt idx="19519">
                  <c:v>20.268000000000001</c:v>
                </c:pt>
                <c:pt idx="19520">
                  <c:v>20.268000000000001</c:v>
                </c:pt>
                <c:pt idx="19521">
                  <c:v>20.268000000000001</c:v>
                </c:pt>
                <c:pt idx="19522">
                  <c:v>20.268000000000001</c:v>
                </c:pt>
                <c:pt idx="19523">
                  <c:v>20.268000000000001</c:v>
                </c:pt>
                <c:pt idx="19524">
                  <c:v>20.268000000000001</c:v>
                </c:pt>
                <c:pt idx="19525">
                  <c:v>20.268000000000001</c:v>
                </c:pt>
                <c:pt idx="19526">
                  <c:v>20.268000000000001</c:v>
                </c:pt>
                <c:pt idx="19527">
                  <c:v>20.268000000000001</c:v>
                </c:pt>
                <c:pt idx="19528">
                  <c:v>20.268000000000001</c:v>
                </c:pt>
                <c:pt idx="19529">
                  <c:v>20.268000000000001</c:v>
                </c:pt>
                <c:pt idx="19530">
                  <c:v>20.268000000000001</c:v>
                </c:pt>
                <c:pt idx="19531">
                  <c:v>20.268000000000001</c:v>
                </c:pt>
                <c:pt idx="19532">
                  <c:v>20.268000000000001</c:v>
                </c:pt>
                <c:pt idx="19533">
                  <c:v>20.268000000000001</c:v>
                </c:pt>
                <c:pt idx="19534">
                  <c:v>20.268000000000001</c:v>
                </c:pt>
                <c:pt idx="19535">
                  <c:v>20.28</c:v>
                </c:pt>
                <c:pt idx="19536">
                  <c:v>20.306000000000001</c:v>
                </c:pt>
                <c:pt idx="19537">
                  <c:v>20.306000000000001</c:v>
                </c:pt>
                <c:pt idx="19538">
                  <c:v>20.306000000000001</c:v>
                </c:pt>
                <c:pt idx="19539">
                  <c:v>20.306000000000001</c:v>
                </c:pt>
                <c:pt idx="19540">
                  <c:v>20.306000000000001</c:v>
                </c:pt>
                <c:pt idx="19541">
                  <c:v>20.306000000000001</c:v>
                </c:pt>
                <c:pt idx="19542">
                  <c:v>20.306000000000001</c:v>
                </c:pt>
                <c:pt idx="19543">
                  <c:v>20.306000000000001</c:v>
                </c:pt>
                <c:pt idx="19544">
                  <c:v>20.306000000000001</c:v>
                </c:pt>
                <c:pt idx="19545">
                  <c:v>20.306000000000001</c:v>
                </c:pt>
                <c:pt idx="19546">
                  <c:v>20.306000000000001</c:v>
                </c:pt>
                <c:pt idx="19547">
                  <c:v>20.306000000000001</c:v>
                </c:pt>
                <c:pt idx="19548">
                  <c:v>20.306000000000001</c:v>
                </c:pt>
                <c:pt idx="19549">
                  <c:v>20.306000000000001</c:v>
                </c:pt>
                <c:pt idx="19550">
                  <c:v>20.306000000000001</c:v>
                </c:pt>
                <c:pt idx="19551">
                  <c:v>20.306000000000001</c:v>
                </c:pt>
                <c:pt idx="19552">
                  <c:v>20.306000000000001</c:v>
                </c:pt>
                <c:pt idx="19553">
                  <c:v>20.306000000000001</c:v>
                </c:pt>
                <c:pt idx="19554">
                  <c:v>20.306000000000001</c:v>
                </c:pt>
                <c:pt idx="19555">
                  <c:v>20.306000000000001</c:v>
                </c:pt>
                <c:pt idx="19556">
                  <c:v>20.306000000000001</c:v>
                </c:pt>
                <c:pt idx="19557">
                  <c:v>20.306000000000001</c:v>
                </c:pt>
                <c:pt idx="19558">
                  <c:v>20.306000000000001</c:v>
                </c:pt>
                <c:pt idx="19559">
                  <c:v>20.306000000000001</c:v>
                </c:pt>
                <c:pt idx="19560">
                  <c:v>20.306000000000001</c:v>
                </c:pt>
                <c:pt idx="19561">
                  <c:v>20.306000000000001</c:v>
                </c:pt>
                <c:pt idx="19562">
                  <c:v>20.306000000000001</c:v>
                </c:pt>
                <c:pt idx="19563">
                  <c:v>20.306000000000001</c:v>
                </c:pt>
                <c:pt idx="19564">
                  <c:v>20.306000000000001</c:v>
                </c:pt>
                <c:pt idx="19565">
                  <c:v>20.306000000000001</c:v>
                </c:pt>
                <c:pt idx="19566">
                  <c:v>20.306000000000001</c:v>
                </c:pt>
                <c:pt idx="19567">
                  <c:v>20.306000000000001</c:v>
                </c:pt>
                <c:pt idx="19568">
                  <c:v>20.306000000000001</c:v>
                </c:pt>
                <c:pt idx="19569">
                  <c:v>20.306000000000001</c:v>
                </c:pt>
                <c:pt idx="19570">
                  <c:v>20.306000000000001</c:v>
                </c:pt>
                <c:pt idx="19571">
                  <c:v>20.306000000000001</c:v>
                </c:pt>
                <c:pt idx="19572">
                  <c:v>20.306000000000001</c:v>
                </c:pt>
                <c:pt idx="19573">
                  <c:v>20.306000000000001</c:v>
                </c:pt>
                <c:pt idx="19574">
                  <c:v>20.315999999999999</c:v>
                </c:pt>
                <c:pt idx="19575">
                  <c:v>20.334</c:v>
                </c:pt>
                <c:pt idx="19576">
                  <c:v>20.334</c:v>
                </c:pt>
                <c:pt idx="19577">
                  <c:v>20.334</c:v>
                </c:pt>
                <c:pt idx="19578">
                  <c:v>20.334</c:v>
                </c:pt>
                <c:pt idx="19579">
                  <c:v>20.334</c:v>
                </c:pt>
                <c:pt idx="19580">
                  <c:v>20.334</c:v>
                </c:pt>
                <c:pt idx="19581">
                  <c:v>20.334</c:v>
                </c:pt>
                <c:pt idx="19582">
                  <c:v>20.334</c:v>
                </c:pt>
                <c:pt idx="19583">
                  <c:v>20.334</c:v>
                </c:pt>
                <c:pt idx="19584">
                  <c:v>20.334</c:v>
                </c:pt>
                <c:pt idx="19585">
                  <c:v>20.334</c:v>
                </c:pt>
                <c:pt idx="19586">
                  <c:v>20.334</c:v>
                </c:pt>
                <c:pt idx="19587">
                  <c:v>20.334</c:v>
                </c:pt>
                <c:pt idx="19588">
                  <c:v>20.334</c:v>
                </c:pt>
                <c:pt idx="19589">
                  <c:v>20.334</c:v>
                </c:pt>
                <c:pt idx="19590">
                  <c:v>20.334</c:v>
                </c:pt>
                <c:pt idx="19591">
                  <c:v>20.334</c:v>
                </c:pt>
                <c:pt idx="19592">
                  <c:v>20.334</c:v>
                </c:pt>
                <c:pt idx="19593">
                  <c:v>20.334</c:v>
                </c:pt>
                <c:pt idx="19594">
                  <c:v>20.334</c:v>
                </c:pt>
                <c:pt idx="19595">
                  <c:v>20.334</c:v>
                </c:pt>
                <c:pt idx="19596">
                  <c:v>20.334</c:v>
                </c:pt>
                <c:pt idx="19597">
                  <c:v>20.334</c:v>
                </c:pt>
                <c:pt idx="19598">
                  <c:v>20.334</c:v>
                </c:pt>
                <c:pt idx="19599">
                  <c:v>20.334</c:v>
                </c:pt>
                <c:pt idx="19600">
                  <c:v>20.334</c:v>
                </c:pt>
                <c:pt idx="19601">
                  <c:v>20.334</c:v>
                </c:pt>
                <c:pt idx="19602">
                  <c:v>20.334</c:v>
                </c:pt>
                <c:pt idx="19603">
                  <c:v>20.356000000000002</c:v>
                </c:pt>
                <c:pt idx="19604">
                  <c:v>20.367999999999999</c:v>
                </c:pt>
                <c:pt idx="19605">
                  <c:v>20.367999999999999</c:v>
                </c:pt>
                <c:pt idx="19606">
                  <c:v>20.367999999999999</c:v>
                </c:pt>
                <c:pt idx="19607">
                  <c:v>20.367999999999999</c:v>
                </c:pt>
                <c:pt idx="19608">
                  <c:v>20.367999999999999</c:v>
                </c:pt>
                <c:pt idx="19609">
                  <c:v>20.367999999999999</c:v>
                </c:pt>
                <c:pt idx="19610">
                  <c:v>20.367999999999999</c:v>
                </c:pt>
                <c:pt idx="19611">
                  <c:v>20.367999999999999</c:v>
                </c:pt>
                <c:pt idx="19612">
                  <c:v>20.367999999999999</c:v>
                </c:pt>
                <c:pt idx="19613">
                  <c:v>20.367999999999999</c:v>
                </c:pt>
                <c:pt idx="19614">
                  <c:v>20.367999999999999</c:v>
                </c:pt>
                <c:pt idx="19615">
                  <c:v>20.367999999999999</c:v>
                </c:pt>
                <c:pt idx="19616">
                  <c:v>20.367999999999999</c:v>
                </c:pt>
                <c:pt idx="19617">
                  <c:v>20.367999999999999</c:v>
                </c:pt>
                <c:pt idx="19618">
                  <c:v>20.367999999999999</c:v>
                </c:pt>
                <c:pt idx="19619">
                  <c:v>20.367999999999999</c:v>
                </c:pt>
                <c:pt idx="19620">
                  <c:v>20.367999999999999</c:v>
                </c:pt>
                <c:pt idx="19621">
                  <c:v>20.367999999999999</c:v>
                </c:pt>
                <c:pt idx="19622">
                  <c:v>20.367999999999999</c:v>
                </c:pt>
                <c:pt idx="19623">
                  <c:v>20.367999999999999</c:v>
                </c:pt>
                <c:pt idx="19624">
                  <c:v>20.367999999999999</c:v>
                </c:pt>
                <c:pt idx="19625">
                  <c:v>20.367999999999999</c:v>
                </c:pt>
                <c:pt idx="19626">
                  <c:v>20.367999999999999</c:v>
                </c:pt>
                <c:pt idx="19627">
                  <c:v>20.367999999999999</c:v>
                </c:pt>
                <c:pt idx="19628">
                  <c:v>20.367999999999999</c:v>
                </c:pt>
                <c:pt idx="19629">
                  <c:v>20.367999999999999</c:v>
                </c:pt>
                <c:pt idx="19630">
                  <c:v>20.367999999999999</c:v>
                </c:pt>
                <c:pt idx="19631">
                  <c:v>20.367999999999999</c:v>
                </c:pt>
                <c:pt idx="19632">
                  <c:v>20.367999999999999</c:v>
                </c:pt>
                <c:pt idx="19633">
                  <c:v>20.367999999999999</c:v>
                </c:pt>
                <c:pt idx="19634">
                  <c:v>20.367999999999999</c:v>
                </c:pt>
                <c:pt idx="19635">
                  <c:v>20.367999999999999</c:v>
                </c:pt>
                <c:pt idx="19636">
                  <c:v>20.367999999999999</c:v>
                </c:pt>
                <c:pt idx="19637">
                  <c:v>20.367999999999999</c:v>
                </c:pt>
                <c:pt idx="19638">
                  <c:v>20.38</c:v>
                </c:pt>
                <c:pt idx="19639">
                  <c:v>20.402000000000001</c:v>
                </c:pt>
                <c:pt idx="19640">
                  <c:v>20.402000000000001</c:v>
                </c:pt>
                <c:pt idx="19641">
                  <c:v>20.402000000000001</c:v>
                </c:pt>
                <c:pt idx="19642">
                  <c:v>20.402000000000001</c:v>
                </c:pt>
                <c:pt idx="19643">
                  <c:v>20.402000000000001</c:v>
                </c:pt>
                <c:pt idx="19644">
                  <c:v>20.402000000000001</c:v>
                </c:pt>
                <c:pt idx="19645">
                  <c:v>20.402000000000001</c:v>
                </c:pt>
                <c:pt idx="19646">
                  <c:v>20.402000000000001</c:v>
                </c:pt>
                <c:pt idx="19647">
                  <c:v>20.402000000000001</c:v>
                </c:pt>
                <c:pt idx="19648">
                  <c:v>20.402000000000001</c:v>
                </c:pt>
                <c:pt idx="19649">
                  <c:v>20.402000000000001</c:v>
                </c:pt>
                <c:pt idx="19650">
                  <c:v>20.402000000000001</c:v>
                </c:pt>
                <c:pt idx="19651">
                  <c:v>20.402000000000001</c:v>
                </c:pt>
                <c:pt idx="19652">
                  <c:v>20.402000000000001</c:v>
                </c:pt>
                <c:pt idx="19653">
                  <c:v>20.402000000000001</c:v>
                </c:pt>
                <c:pt idx="19654">
                  <c:v>20.402000000000001</c:v>
                </c:pt>
                <c:pt idx="19655">
                  <c:v>20.402000000000001</c:v>
                </c:pt>
                <c:pt idx="19656">
                  <c:v>20.402000000000001</c:v>
                </c:pt>
                <c:pt idx="19657">
                  <c:v>20.402000000000001</c:v>
                </c:pt>
                <c:pt idx="19658">
                  <c:v>20.402000000000001</c:v>
                </c:pt>
                <c:pt idx="19659">
                  <c:v>20.402000000000001</c:v>
                </c:pt>
                <c:pt idx="19660">
                  <c:v>20.402000000000001</c:v>
                </c:pt>
                <c:pt idx="19661">
                  <c:v>20.402000000000001</c:v>
                </c:pt>
                <c:pt idx="19662">
                  <c:v>20.402000000000001</c:v>
                </c:pt>
                <c:pt idx="19663">
                  <c:v>20.402000000000001</c:v>
                </c:pt>
                <c:pt idx="19664">
                  <c:v>20.402000000000001</c:v>
                </c:pt>
                <c:pt idx="19665">
                  <c:v>20.402000000000001</c:v>
                </c:pt>
                <c:pt idx="19666">
                  <c:v>20.402000000000001</c:v>
                </c:pt>
                <c:pt idx="19667">
                  <c:v>20.402000000000001</c:v>
                </c:pt>
                <c:pt idx="19668">
                  <c:v>20.402000000000001</c:v>
                </c:pt>
                <c:pt idx="19669">
                  <c:v>20.402000000000001</c:v>
                </c:pt>
                <c:pt idx="19670">
                  <c:v>20.402000000000001</c:v>
                </c:pt>
                <c:pt idx="19671">
                  <c:v>20.402000000000001</c:v>
                </c:pt>
                <c:pt idx="19672">
                  <c:v>20.402000000000001</c:v>
                </c:pt>
                <c:pt idx="19673">
                  <c:v>20.437999999999999</c:v>
                </c:pt>
                <c:pt idx="19674">
                  <c:v>20.437999999999999</c:v>
                </c:pt>
                <c:pt idx="19675">
                  <c:v>20.437999999999999</c:v>
                </c:pt>
                <c:pt idx="19676">
                  <c:v>20.437999999999999</c:v>
                </c:pt>
                <c:pt idx="19677">
                  <c:v>20.437999999999999</c:v>
                </c:pt>
                <c:pt idx="19678">
                  <c:v>20.437999999999999</c:v>
                </c:pt>
                <c:pt idx="19679">
                  <c:v>20.437999999999999</c:v>
                </c:pt>
                <c:pt idx="19680">
                  <c:v>20.437999999999999</c:v>
                </c:pt>
                <c:pt idx="19681">
                  <c:v>20.437999999999999</c:v>
                </c:pt>
                <c:pt idx="19682">
                  <c:v>20.437999999999999</c:v>
                </c:pt>
                <c:pt idx="19683">
                  <c:v>20.437999999999999</c:v>
                </c:pt>
                <c:pt idx="19684">
                  <c:v>20.437999999999999</c:v>
                </c:pt>
                <c:pt idx="19685">
                  <c:v>20.437999999999999</c:v>
                </c:pt>
                <c:pt idx="19686">
                  <c:v>20.437999999999999</c:v>
                </c:pt>
                <c:pt idx="19687">
                  <c:v>20.437999999999999</c:v>
                </c:pt>
                <c:pt idx="19688">
                  <c:v>20.437999999999999</c:v>
                </c:pt>
                <c:pt idx="19689">
                  <c:v>20.437999999999999</c:v>
                </c:pt>
                <c:pt idx="19690">
                  <c:v>20.437999999999999</c:v>
                </c:pt>
                <c:pt idx="19691">
                  <c:v>20.437999999999999</c:v>
                </c:pt>
                <c:pt idx="19692">
                  <c:v>20.437999999999999</c:v>
                </c:pt>
                <c:pt idx="19693">
                  <c:v>20.437999999999999</c:v>
                </c:pt>
                <c:pt idx="19694">
                  <c:v>20.437999999999999</c:v>
                </c:pt>
                <c:pt idx="19695">
                  <c:v>20.437999999999999</c:v>
                </c:pt>
                <c:pt idx="19696">
                  <c:v>20.437999999999999</c:v>
                </c:pt>
                <c:pt idx="19697">
                  <c:v>20.437999999999999</c:v>
                </c:pt>
                <c:pt idx="19698">
                  <c:v>20.437999999999999</c:v>
                </c:pt>
                <c:pt idx="19699">
                  <c:v>20.437999999999999</c:v>
                </c:pt>
                <c:pt idx="19700">
                  <c:v>20.437999999999999</c:v>
                </c:pt>
                <c:pt idx="19701">
                  <c:v>20.437999999999999</c:v>
                </c:pt>
                <c:pt idx="19702">
                  <c:v>20.437999999999999</c:v>
                </c:pt>
                <c:pt idx="19703">
                  <c:v>20.437999999999999</c:v>
                </c:pt>
                <c:pt idx="19704">
                  <c:v>20.437999999999999</c:v>
                </c:pt>
                <c:pt idx="19705">
                  <c:v>20.437999999999999</c:v>
                </c:pt>
                <c:pt idx="19706">
                  <c:v>20.437999999999999</c:v>
                </c:pt>
                <c:pt idx="19707">
                  <c:v>20.437999999999999</c:v>
                </c:pt>
                <c:pt idx="19708">
                  <c:v>20.437999999999999</c:v>
                </c:pt>
                <c:pt idx="19709">
                  <c:v>20.443999999999999</c:v>
                </c:pt>
                <c:pt idx="19710">
                  <c:v>20.468</c:v>
                </c:pt>
                <c:pt idx="19711">
                  <c:v>20.468</c:v>
                </c:pt>
                <c:pt idx="19712">
                  <c:v>20.468</c:v>
                </c:pt>
                <c:pt idx="19713">
                  <c:v>20.468</c:v>
                </c:pt>
                <c:pt idx="19714">
                  <c:v>20.468</c:v>
                </c:pt>
                <c:pt idx="19715">
                  <c:v>20.468</c:v>
                </c:pt>
                <c:pt idx="19716">
                  <c:v>20.468</c:v>
                </c:pt>
                <c:pt idx="19717">
                  <c:v>20.468</c:v>
                </c:pt>
                <c:pt idx="19718">
                  <c:v>20.468</c:v>
                </c:pt>
                <c:pt idx="19719">
                  <c:v>20.468</c:v>
                </c:pt>
                <c:pt idx="19720">
                  <c:v>20.468</c:v>
                </c:pt>
                <c:pt idx="19721">
                  <c:v>20.468</c:v>
                </c:pt>
                <c:pt idx="19722">
                  <c:v>20.468</c:v>
                </c:pt>
                <c:pt idx="19723">
                  <c:v>20.468</c:v>
                </c:pt>
                <c:pt idx="19724">
                  <c:v>20.468</c:v>
                </c:pt>
                <c:pt idx="19725">
                  <c:v>20.468</c:v>
                </c:pt>
                <c:pt idx="19726">
                  <c:v>20.468</c:v>
                </c:pt>
                <c:pt idx="19727">
                  <c:v>20.468</c:v>
                </c:pt>
                <c:pt idx="19728">
                  <c:v>20.468</c:v>
                </c:pt>
                <c:pt idx="19729">
                  <c:v>20.468</c:v>
                </c:pt>
                <c:pt idx="19730">
                  <c:v>20.468</c:v>
                </c:pt>
                <c:pt idx="19731">
                  <c:v>20.468</c:v>
                </c:pt>
                <c:pt idx="19732">
                  <c:v>20.468</c:v>
                </c:pt>
                <c:pt idx="19733">
                  <c:v>20.468</c:v>
                </c:pt>
                <c:pt idx="19734">
                  <c:v>20.468</c:v>
                </c:pt>
                <c:pt idx="19735">
                  <c:v>20.468</c:v>
                </c:pt>
                <c:pt idx="19736">
                  <c:v>20.468</c:v>
                </c:pt>
                <c:pt idx="19737">
                  <c:v>20.468</c:v>
                </c:pt>
                <c:pt idx="19738">
                  <c:v>20.468</c:v>
                </c:pt>
                <c:pt idx="19739">
                  <c:v>20.475999999999999</c:v>
                </c:pt>
                <c:pt idx="19740">
                  <c:v>20.506</c:v>
                </c:pt>
                <c:pt idx="19741">
                  <c:v>20.506</c:v>
                </c:pt>
                <c:pt idx="19742">
                  <c:v>20.506</c:v>
                </c:pt>
                <c:pt idx="19743">
                  <c:v>20.506</c:v>
                </c:pt>
                <c:pt idx="19744">
                  <c:v>20.506</c:v>
                </c:pt>
                <c:pt idx="19745">
                  <c:v>20.506</c:v>
                </c:pt>
                <c:pt idx="19746">
                  <c:v>20.506</c:v>
                </c:pt>
                <c:pt idx="19747">
                  <c:v>20.506</c:v>
                </c:pt>
                <c:pt idx="19748">
                  <c:v>20.506</c:v>
                </c:pt>
                <c:pt idx="19749">
                  <c:v>20.506</c:v>
                </c:pt>
                <c:pt idx="19750">
                  <c:v>20.506</c:v>
                </c:pt>
                <c:pt idx="19751">
                  <c:v>20.506</c:v>
                </c:pt>
                <c:pt idx="19752">
                  <c:v>20.506</c:v>
                </c:pt>
                <c:pt idx="19753">
                  <c:v>20.506</c:v>
                </c:pt>
                <c:pt idx="19754">
                  <c:v>20.506</c:v>
                </c:pt>
                <c:pt idx="19755">
                  <c:v>20.506</c:v>
                </c:pt>
                <c:pt idx="19756">
                  <c:v>20.506</c:v>
                </c:pt>
                <c:pt idx="19757">
                  <c:v>20.506</c:v>
                </c:pt>
                <c:pt idx="19758">
                  <c:v>20.506</c:v>
                </c:pt>
                <c:pt idx="19759">
                  <c:v>20.506</c:v>
                </c:pt>
                <c:pt idx="19760">
                  <c:v>20.506</c:v>
                </c:pt>
                <c:pt idx="19761">
                  <c:v>20.506</c:v>
                </c:pt>
                <c:pt idx="19762">
                  <c:v>20.506</c:v>
                </c:pt>
                <c:pt idx="19763">
                  <c:v>20.506</c:v>
                </c:pt>
                <c:pt idx="19764">
                  <c:v>20.506</c:v>
                </c:pt>
                <c:pt idx="19765">
                  <c:v>20.506</c:v>
                </c:pt>
                <c:pt idx="19766">
                  <c:v>20.506</c:v>
                </c:pt>
                <c:pt idx="19767">
                  <c:v>20.506</c:v>
                </c:pt>
                <c:pt idx="19768">
                  <c:v>20.506</c:v>
                </c:pt>
                <c:pt idx="19769">
                  <c:v>20.506</c:v>
                </c:pt>
                <c:pt idx="19770">
                  <c:v>20.506</c:v>
                </c:pt>
                <c:pt idx="19771">
                  <c:v>20.506</c:v>
                </c:pt>
                <c:pt idx="19772">
                  <c:v>20.506</c:v>
                </c:pt>
                <c:pt idx="19773">
                  <c:v>20.506</c:v>
                </c:pt>
                <c:pt idx="19774">
                  <c:v>20.506</c:v>
                </c:pt>
                <c:pt idx="19775">
                  <c:v>20.506</c:v>
                </c:pt>
                <c:pt idx="19776">
                  <c:v>20.506</c:v>
                </c:pt>
                <c:pt idx="19777">
                  <c:v>20.506</c:v>
                </c:pt>
                <c:pt idx="19778">
                  <c:v>20.536000000000001</c:v>
                </c:pt>
                <c:pt idx="19779">
                  <c:v>20.545999999999999</c:v>
                </c:pt>
                <c:pt idx="19780">
                  <c:v>20.545999999999999</c:v>
                </c:pt>
                <c:pt idx="19781">
                  <c:v>20.545999999999999</c:v>
                </c:pt>
                <c:pt idx="19782">
                  <c:v>20.545999999999999</c:v>
                </c:pt>
                <c:pt idx="19783">
                  <c:v>20.545999999999999</c:v>
                </c:pt>
                <c:pt idx="19784">
                  <c:v>20.545999999999999</c:v>
                </c:pt>
                <c:pt idx="19785">
                  <c:v>20.545999999999999</c:v>
                </c:pt>
                <c:pt idx="19786">
                  <c:v>20.545999999999999</c:v>
                </c:pt>
                <c:pt idx="19787">
                  <c:v>20.545999999999999</c:v>
                </c:pt>
                <c:pt idx="19788">
                  <c:v>20.545999999999999</c:v>
                </c:pt>
                <c:pt idx="19789">
                  <c:v>20.545999999999999</c:v>
                </c:pt>
                <c:pt idx="19790">
                  <c:v>20.545999999999999</c:v>
                </c:pt>
                <c:pt idx="19791">
                  <c:v>20.545999999999999</c:v>
                </c:pt>
                <c:pt idx="19792">
                  <c:v>20.545999999999999</c:v>
                </c:pt>
                <c:pt idx="19793">
                  <c:v>20.545999999999999</c:v>
                </c:pt>
                <c:pt idx="19794">
                  <c:v>20.545999999999999</c:v>
                </c:pt>
                <c:pt idx="19795">
                  <c:v>20.545999999999999</c:v>
                </c:pt>
                <c:pt idx="19796">
                  <c:v>20.545999999999999</c:v>
                </c:pt>
                <c:pt idx="19797">
                  <c:v>20.545999999999999</c:v>
                </c:pt>
                <c:pt idx="19798">
                  <c:v>20.545999999999999</c:v>
                </c:pt>
                <c:pt idx="19799">
                  <c:v>20.545999999999999</c:v>
                </c:pt>
                <c:pt idx="19800">
                  <c:v>20.545999999999999</c:v>
                </c:pt>
                <c:pt idx="19801">
                  <c:v>20.545999999999999</c:v>
                </c:pt>
                <c:pt idx="19802">
                  <c:v>20.545999999999999</c:v>
                </c:pt>
                <c:pt idx="19803">
                  <c:v>20.545999999999999</c:v>
                </c:pt>
                <c:pt idx="19804">
                  <c:v>20.545999999999999</c:v>
                </c:pt>
                <c:pt idx="19805">
                  <c:v>20.545999999999999</c:v>
                </c:pt>
                <c:pt idx="19806">
                  <c:v>20.545999999999999</c:v>
                </c:pt>
                <c:pt idx="19807">
                  <c:v>20.545999999999999</c:v>
                </c:pt>
                <c:pt idx="19808">
                  <c:v>20.545999999999999</c:v>
                </c:pt>
                <c:pt idx="19809">
                  <c:v>20.545999999999999</c:v>
                </c:pt>
                <c:pt idx="19810">
                  <c:v>20.545999999999999</c:v>
                </c:pt>
                <c:pt idx="19811">
                  <c:v>20.545999999999999</c:v>
                </c:pt>
                <c:pt idx="19812">
                  <c:v>20.545999999999999</c:v>
                </c:pt>
                <c:pt idx="19813">
                  <c:v>20.545999999999999</c:v>
                </c:pt>
                <c:pt idx="19814">
                  <c:v>20.545999999999999</c:v>
                </c:pt>
                <c:pt idx="19815">
                  <c:v>20.545999999999999</c:v>
                </c:pt>
                <c:pt idx="19816">
                  <c:v>20.545999999999999</c:v>
                </c:pt>
                <c:pt idx="19817">
                  <c:v>20.545999999999999</c:v>
                </c:pt>
                <c:pt idx="19818">
                  <c:v>20.545999999999999</c:v>
                </c:pt>
                <c:pt idx="19819">
                  <c:v>20.545999999999999</c:v>
                </c:pt>
                <c:pt idx="19820">
                  <c:v>20.58</c:v>
                </c:pt>
                <c:pt idx="19821">
                  <c:v>20.58</c:v>
                </c:pt>
                <c:pt idx="19822">
                  <c:v>20.58</c:v>
                </c:pt>
                <c:pt idx="19823">
                  <c:v>20.58</c:v>
                </c:pt>
                <c:pt idx="19824">
                  <c:v>20.58</c:v>
                </c:pt>
                <c:pt idx="19825">
                  <c:v>20.58</c:v>
                </c:pt>
                <c:pt idx="19826">
                  <c:v>20.58</c:v>
                </c:pt>
                <c:pt idx="19827">
                  <c:v>20.58</c:v>
                </c:pt>
                <c:pt idx="19828">
                  <c:v>20.58</c:v>
                </c:pt>
                <c:pt idx="19829">
                  <c:v>20.58</c:v>
                </c:pt>
                <c:pt idx="19830">
                  <c:v>20.58</c:v>
                </c:pt>
                <c:pt idx="19831">
                  <c:v>20.58</c:v>
                </c:pt>
                <c:pt idx="19832">
                  <c:v>20.58</c:v>
                </c:pt>
                <c:pt idx="19833">
                  <c:v>20.58</c:v>
                </c:pt>
                <c:pt idx="19834">
                  <c:v>20.58</c:v>
                </c:pt>
                <c:pt idx="19835">
                  <c:v>20.58</c:v>
                </c:pt>
                <c:pt idx="19836">
                  <c:v>20.58</c:v>
                </c:pt>
                <c:pt idx="19837">
                  <c:v>20.58</c:v>
                </c:pt>
                <c:pt idx="19838">
                  <c:v>20.58</c:v>
                </c:pt>
                <c:pt idx="19839">
                  <c:v>20.58</c:v>
                </c:pt>
                <c:pt idx="19840">
                  <c:v>20.58</c:v>
                </c:pt>
                <c:pt idx="19841">
                  <c:v>20.58</c:v>
                </c:pt>
                <c:pt idx="19842">
                  <c:v>20.58</c:v>
                </c:pt>
                <c:pt idx="19843">
                  <c:v>20.58</c:v>
                </c:pt>
                <c:pt idx="19844">
                  <c:v>20.58</c:v>
                </c:pt>
                <c:pt idx="19845">
                  <c:v>20.58</c:v>
                </c:pt>
                <c:pt idx="19846">
                  <c:v>20.58</c:v>
                </c:pt>
                <c:pt idx="19847">
                  <c:v>20.58</c:v>
                </c:pt>
                <c:pt idx="19848">
                  <c:v>20.58</c:v>
                </c:pt>
                <c:pt idx="19849">
                  <c:v>20.58</c:v>
                </c:pt>
                <c:pt idx="19850">
                  <c:v>20.58</c:v>
                </c:pt>
                <c:pt idx="19851">
                  <c:v>20.58</c:v>
                </c:pt>
                <c:pt idx="19852">
                  <c:v>20.58</c:v>
                </c:pt>
                <c:pt idx="19853">
                  <c:v>20.58</c:v>
                </c:pt>
                <c:pt idx="19854">
                  <c:v>20.588000000000001</c:v>
                </c:pt>
                <c:pt idx="19855">
                  <c:v>20.611999999999998</c:v>
                </c:pt>
                <c:pt idx="19856">
                  <c:v>20.611999999999998</c:v>
                </c:pt>
                <c:pt idx="19857">
                  <c:v>20.611999999999998</c:v>
                </c:pt>
                <c:pt idx="19858">
                  <c:v>20.611999999999998</c:v>
                </c:pt>
                <c:pt idx="19859">
                  <c:v>20.611999999999998</c:v>
                </c:pt>
                <c:pt idx="19860">
                  <c:v>20.611999999999998</c:v>
                </c:pt>
                <c:pt idx="19861">
                  <c:v>20.611999999999998</c:v>
                </c:pt>
                <c:pt idx="19862">
                  <c:v>20.611999999999998</c:v>
                </c:pt>
                <c:pt idx="19863">
                  <c:v>20.611999999999998</c:v>
                </c:pt>
                <c:pt idx="19864">
                  <c:v>20.611999999999998</c:v>
                </c:pt>
                <c:pt idx="19865">
                  <c:v>20.611999999999998</c:v>
                </c:pt>
                <c:pt idx="19866">
                  <c:v>20.611999999999998</c:v>
                </c:pt>
                <c:pt idx="19867">
                  <c:v>20.611999999999998</c:v>
                </c:pt>
                <c:pt idx="19868">
                  <c:v>20.611999999999998</c:v>
                </c:pt>
                <c:pt idx="19869">
                  <c:v>20.611999999999998</c:v>
                </c:pt>
                <c:pt idx="19870">
                  <c:v>20.611999999999998</c:v>
                </c:pt>
                <c:pt idx="19871">
                  <c:v>20.611999999999998</c:v>
                </c:pt>
                <c:pt idx="19872">
                  <c:v>20.611999999999998</c:v>
                </c:pt>
                <c:pt idx="19873">
                  <c:v>20.611999999999998</c:v>
                </c:pt>
                <c:pt idx="19874">
                  <c:v>20.611999999999998</c:v>
                </c:pt>
                <c:pt idx="19875">
                  <c:v>20.611999999999998</c:v>
                </c:pt>
                <c:pt idx="19876">
                  <c:v>20.611999999999998</c:v>
                </c:pt>
                <c:pt idx="19877">
                  <c:v>20.611999999999998</c:v>
                </c:pt>
                <c:pt idx="19878">
                  <c:v>20.611999999999998</c:v>
                </c:pt>
                <c:pt idx="19879">
                  <c:v>20.611999999999998</c:v>
                </c:pt>
                <c:pt idx="19880">
                  <c:v>20.611999999999998</c:v>
                </c:pt>
                <c:pt idx="19881">
                  <c:v>20.611999999999998</c:v>
                </c:pt>
                <c:pt idx="19882">
                  <c:v>20.611999999999998</c:v>
                </c:pt>
                <c:pt idx="19883">
                  <c:v>20.611999999999998</c:v>
                </c:pt>
                <c:pt idx="19884">
                  <c:v>20.611999999999998</c:v>
                </c:pt>
                <c:pt idx="19885">
                  <c:v>20.611999999999998</c:v>
                </c:pt>
                <c:pt idx="19886">
                  <c:v>20.611999999999998</c:v>
                </c:pt>
                <c:pt idx="19887">
                  <c:v>20.611999999999998</c:v>
                </c:pt>
                <c:pt idx="19888">
                  <c:v>20.65</c:v>
                </c:pt>
                <c:pt idx="19889">
                  <c:v>20.65</c:v>
                </c:pt>
                <c:pt idx="19890">
                  <c:v>20.65</c:v>
                </c:pt>
                <c:pt idx="19891">
                  <c:v>20.65</c:v>
                </c:pt>
                <c:pt idx="19892">
                  <c:v>20.65</c:v>
                </c:pt>
                <c:pt idx="19893">
                  <c:v>20.65</c:v>
                </c:pt>
                <c:pt idx="19894">
                  <c:v>20.65</c:v>
                </c:pt>
                <c:pt idx="19895">
                  <c:v>20.65</c:v>
                </c:pt>
                <c:pt idx="19896">
                  <c:v>20.65</c:v>
                </c:pt>
                <c:pt idx="19897">
                  <c:v>20.65</c:v>
                </c:pt>
                <c:pt idx="19898">
                  <c:v>20.65</c:v>
                </c:pt>
                <c:pt idx="19899">
                  <c:v>20.65</c:v>
                </c:pt>
                <c:pt idx="19900">
                  <c:v>20.65</c:v>
                </c:pt>
                <c:pt idx="19901">
                  <c:v>20.65</c:v>
                </c:pt>
                <c:pt idx="19902">
                  <c:v>20.65</c:v>
                </c:pt>
                <c:pt idx="19903">
                  <c:v>20.65</c:v>
                </c:pt>
                <c:pt idx="19904">
                  <c:v>20.65</c:v>
                </c:pt>
                <c:pt idx="19905">
                  <c:v>20.65</c:v>
                </c:pt>
                <c:pt idx="19906">
                  <c:v>20.65</c:v>
                </c:pt>
                <c:pt idx="19907">
                  <c:v>20.65</c:v>
                </c:pt>
                <c:pt idx="19908">
                  <c:v>20.65</c:v>
                </c:pt>
                <c:pt idx="19909">
                  <c:v>20.65</c:v>
                </c:pt>
                <c:pt idx="19910">
                  <c:v>20.65</c:v>
                </c:pt>
                <c:pt idx="19911">
                  <c:v>20.65</c:v>
                </c:pt>
                <c:pt idx="19912">
                  <c:v>20.65</c:v>
                </c:pt>
                <c:pt idx="19913">
                  <c:v>20.65</c:v>
                </c:pt>
                <c:pt idx="19914">
                  <c:v>20.65</c:v>
                </c:pt>
                <c:pt idx="19915">
                  <c:v>20.65</c:v>
                </c:pt>
                <c:pt idx="19916">
                  <c:v>20.65</c:v>
                </c:pt>
                <c:pt idx="19917">
                  <c:v>20.65</c:v>
                </c:pt>
                <c:pt idx="19918">
                  <c:v>20.65</c:v>
                </c:pt>
                <c:pt idx="19919">
                  <c:v>20.65</c:v>
                </c:pt>
                <c:pt idx="19920">
                  <c:v>20.65</c:v>
                </c:pt>
                <c:pt idx="19921">
                  <c:v>20.65</c:v>
                </c:pt>
                <c:pt idx="19922">
                  <c:v>20.65</c:v>
                </c:pt>
                <c:pt idx="19923">
                  <c:v>20.65</c:v>
                </c:pt>
                <c:pt idx="19924">
                  <c:v>20.65</c:v>
                </c:pt>
                <c:pt idx="19925">
                  <c:v>20.65</c:v>
                </c:pt>
                <c:pt idx="19926">
                  <c:v>20.65</c:v>
                </c:pt>
                <c:pt idx="19927">
                  <c:v>20.67</c:v>
                </c:pt>
                <c:pt idx="19928">
                  <c:v>20.67</c:v>
                </c:pt>
                <c:pt idx="19929">
                  <c:v>20.67</c:v>
                </c:pt>
                <c:pt idx="19930">
                  <c:v>20.67</c:v>
                </c:pt>
                <c:pt idx="19931">
                  <c:v>20.67</c:v>
                </c:pt>
                <c:pt idx="19932">
                  <c:v>20.67</c:v>
                </c:pt>
                <c:pt idx="19933">
                  <c:v>20.67</c:v>
                </c:pt>
                <c:pt idx="19934">
                  <c:v>20.67</c:v>
                </c:pt>
                <c:pt idx="19935">
                  <c:v>20.67</c:v>
                </c:pt>
                <c:pt idx="19936">
                  <c:v>20.67</c:v>
                </c:pt>
                <c:pt idx="19937">
                  <c:v>20.67</c:v>
                </c:pt>
                <c:pt idx="19938">
                  <c:v>20.67</c:v>
                </c:pt>
                <c:pt idx="19939">
                  <c:v>20.67</c:v>
                </c:pt>
                <c:pt idx="19940">
                  <c:v>20.67</c:v>
                </c:pt>
                <c:pt idx="19941">
                  <c:v>20.67</c:v>
                </c:pt>
                <c:pt idx="19942">
                  <c:v>20.67</c:v>
                </c:pt>
                <c:pt idx="19943">
                  <c:v>20.67</c:v>
                </c:pt>
                <c:pt idx="19944">
                  <c:v>20.67</c:v>
                </c:pt>
                <c:pt idx="19945">
                  <c:v>20.67</c:v>
                </c:pt>
                <c:pt idx="19946">
                  <c:v>20.67</c:v>
                </c:pt>
                <c:pt idx="19947">
                  <c:v>20.67</c:v>
                </c:pt>
                <c:pt idx="19948">
                  <c:v>20.696000000000002</c:v>
                </c:pt>
                <c:pt idx="19949">
                  <c:v>20.704000000000001</c:v>
                </c:pt>
                <c:pt idx="19950">
                  <c:v>20.704000000000001</c:v>
                </c:pt>
                <c:pt idx="19951">
                  <c:v>20.704000000000001</c:v>
                </c:pt>
                <c:pt idx="19952">
                  <c:v>20.704000000000001</c:v>
                </c:pt>
                <c:pt idx="19953">
                  <c:v>20.704000000000001</c:v>
                </c:pt>
                <c:pt idx="19954">
                  <c:v>20.704000000000001</c:v>
                </c:pt>
                <c:pt idx="19955">
                  <c:v>20.704000000000001</c:v>
                </c:pt>
                <c:pt idx="19956">
                  <c:v>20.704000000000001</c:v>
                </c:pt>
                <c:pt idx="19957">
                  <c:v>20.704000000000001</c:v>
                </c:pt>
                <c:pt idx="19958">
                  <c:v>20.704000000000001</c:v>
                </c:pt>
                <c:pt idx="19959">
                  <c:v>20.704000000000001</c:v>
                </c:pt>
                <c:pt idx="19960">
                  <c:v>20.704000000000001</c:v>
                </c:pt>
                <c:pt idx="19961">
                  <c:v>20.704000000000001</c:v>
                </c:pt>
                <c:pt idx="19962">
                  <c:v>20.704000000000001</c:v>
                </c:pt>
                <c:pt idx="19963">
                  <c:v>20.704000000000001</c:v>
                </c:pt>
                <c:pt idx="19964">
                  <c:v>20.704000000000001</c:v>
                </c:pt>
                <c:pt idx="19965">
                  <c:v>20.704000000000001</c:v>
                </c:pt>
                <c:pt idx="19966">
                  <c:v>20.704000000000001</c:v>
                </c:pt>
                <c:pt idx="19967">
                  <c:v>20.704000000000001</c:v>
                </c:pt>
                <c:pt idx="19968">
                  <c:v>20.704000000000001</c:v>
                </c:pt>
                <c:pt idx="19969">
                  <c:v>20.704000000000001</c:v>
                </c:pt>
                <c:pt idx="19970">
                  <c:v>20.704000000000001</c:v>
                </c:pt>
                <c:pt idx="19971">
                  <c:v>20.704000000000001</c:v>
                </c:pt>
                <c:pt idx="19972">
                  <c:v>20.704000000000001</c:v>
                </c:pt>
                <c:pt idx="19973">
                  <c:v>20.704000000000001</c:v>
                </c:pt>
                <c:pt idx="19974">
                  <c:v>20.704000000000001</c:v>
                </c:pt>
                <c:pt idx="19975">
                  <c:v>20.704000000000001</c:v>
                </c:pt>
                <c:pt idx="19976">
                  <c:v>20.704000000000001</c:v>
                </c:pt>
                <c:pt idx="19977">
                  <c:v>20.704000000000001</c:v>
                </c:pt>
                <c:pt idx="19978">
                  <c:v>20.704000000000001</c:v>
                </c:pt>
                <c:pt idx="19979">
                  <c:v>20.704000000000001</c:v>
                </c:pt>
                <c:pt idx="19980">
                  <c:v>20.704000000000001</c:v>
                </c:pt>
                <c:pt idx="19981">
                  <c:v>20.704000000000001</c:v>
                </c:pt>
                <c:pt idx="19982">
                  <c:v>20.704000000000001</c:v>
                </c:pt>
                <c:pt idx="19983">
                  <c:v>20.704000000000001</c:v>
                </c:pt>
                <c:pt idx="19984">
                  <c:v>20.738</c:v>
                </c:pt>
                <c:pt idx="19985">
                  <c:v>20.738</c:v>
                </c:pt>
                <c:pt idx="19986">
                  <c:v>20.738</c:v>
                </c:pt>
                <c:pt idx="19987">
                  <c:v>20.738</c:v>
                </c:pt>
                <c:pt idx="19988">
                  <c:v>20.738</c:v>
                </c:pt>
                <c:pt idx="19989">
                  <c:v>20.738</c:v>
                </c:pt>
                <c:pt idx="19990">
                  <c:v>20.738</c:v>
                </c:pt>
                <c:pt idx="19991">
                  <c:v>20.738</c:v>
                </c:pt>
                <c:pt idx="19992">
                  <c:v>20.738</c:v>
                </c:pt>
                <c:pt idx="19993">
                  <c:v>20.738</c:v>
                </c:pt>
                <c:pt idx="19994">
                  <c:v>20.738</c:v>
                </c:pt>
                <c:pt idx="19995">
                  <c:v>20.738</c:v>
                </c:pt>
                <c:pt idx="19996">
                  <c:v>20.738</c:v>
                </c:pt>
                <c:pt idx="19997">
                  <c:v>20.738</c:v>
                </c:pt>
                <c:pt idx="19998">
                  <c:v>20.738</c:v>
                </c:pt>
                <c:pt idx="19999">
                  <c:v>20.738</c:v>
                </c:pt>
                <c:pt idx="20000">
                  <c:v>20.738</c:v>
                </c:pt>
                <c:pt idx="20001">
                  <c:v>20.738</c:v>
                </c:pt>
                <c:pt idx="20002">
                  <c:v>20.738</c:v>
                </c:pt>
                <c:pt idx="20003">
                  <c:v>20.738</c:v>
                </c:pt>
                <c:pt idx="20004">
                  <c:v>20.738</c:v>
                </c:pt>
                <c:pt idx="20005">
                  <c:v>20.738</c:v>
                </c:pt>
                <c:pt idx="20006">
                  <c:v>20.738</c:v>
                </c:pt>
                <c:pt idx="20007">
                  <c:v>20.738</c:v>
                </c:pt>
                <c:pt idx="20008">
                  <c:v>20.738</c:v>
                </c:pt>
                <c:pt idx="20009">
                  <c:v>20.738</c:v>
                </c:pt>
                <c:pt idx="20010">
                  <c:v>20.738</c:v>
                </c:pt>
                <c:pt idx="20011">
                  <c:v>20.738</c:v>
                </c:pt>
                <c:pt idx="20012">
                  <c:v>20.738</c:v>
                </c:pt>
                <c:pt idx="20013">
                  <c:v>20.738</c:v>
                </c:pt>
                <c:pt idx="20014">
                  <c:v>20.738</c:v>
                </c:pt>
                <c:pt idx="20015">
                  <c:v>20.738</c:v>
                </c:pt>
                <c:pt idx="20016">
                  <c:v>20.738</c:v>
                </c:pt>
                <c:pt idx="20017">
                  <c:v>20.738</c:v>
                </c:pt>
                <c:pt idx="20018">
                  <c:v>20.738</c:v>
                </c:pt>
                <c:pt idx="20019">
                  <c:v>20.757999999999999</c:v>
                </c:pt>
                <c:pt idx="20020">
                  <c:v>20.757999999999999</c:v>
                </c:pt>
                <c:pt idx="20021">
                  <c:v>20.757999999999999</c:v>
                </c:pt>
                <c:pt idx="20022">
                  <c:v>20.757999999999999</c:v>
                </c:pt>
                <c:pt idx="20023">
                  <c:v>20.757999999999999</c:v>
                </c:pt>
                <c:pt idx="20024">
                  <c:v>20.757999999999999</c:v>
                </c:pt>
                <c:pt idx="20025">
                  <c:v>20.757999999999999</c:v>
                </c:pt>
                <c:pt idx="20026">
                  <c:v>20.757999999999999</c:v>
                </c:pt>
                <c:pt idx="20027">
                  <c:v>20.757999999999999</c:v>
                </c:pt>
                <c:pt idx="20028">
                  <c:v>20.757999999999999</c:v>
                </c:pt>
                <c:pt idx="20029">
                  <c:v>20.757999999999999</c:v>
                </c:pt>
                <c:pt idx="20030">
                  <c:v>20.757999999999999</c:v>
                </c:pt>
                <c:pt idx="20031">
                  <c:v>20.757999999999999</c:v>
                </c:pt>
                <c:pt idx="20032">
                  <c:v>20.757999999999999</c:v>
                </c:pt>
                <c:pt idx="20033">
                  <c:v>20.757999999999999</c:v>
                </c:pt>
                <c:pt idx="20034">
                  <c:v>20.757999999999999</c:v>
                </c:pt>
                <c:pt idx="20035">
                  <c:v>20.757999999999999</c:v>
                </c:pt>
                <c:pt idx="20036">
                  <c:v>20.757999999999999</c:v>
                </c:pt>
                <c:pt idx="20037">
                  <c:v>20.757999999999999</c:v>
                </c:pt>
                <c:pt idx="20038">
                  <c:v>20.757999999999999</c:v>
                </c:pt>
                <c:pt idx="20039">
                  <c:v>20.757999999999999</c:v>
                </c:pt>
                <c:pt idx="20040">
                  <c:v>20.763999999999999</c:v>
                </c:pt>
                <c:pt idx="20041">
                  <c:v>20.786000000000001</c:v>
                </c:pt>
                <c:pt idx="20042">
                  <c:v>20.786000000000001</c:v>
                </c:pt>
                <c:pt idx="20043">
                  <c:v>20.786000000000001</c:v>
                </c:pt>
                <c:pt idx="20044">
                  <c:v>20.786000000000001</c:v>
                </c:pt>
                <c:pt idx="20045">
                  <c:v>20.786000000000001</c:v>
                </c:pt>
                <c:pt idx="20046">
                  <c:v>20.786000000000001</c:v>
                </c:pt>
                <c:pt idx="20047">
                  <c:v>20.786000000000001</c:v>
                </c:pt>
                <c:pt idx="20048">
                  <c:v>20.786000000000001</c:v>
                </c:pt>
                <c:pt idx="20049">
                  <c:v>20.786000000000001</c:v>
                </c:pt>
                <c:pt idx="20050">
                  <c:v>20.786000000000001</c:v>
                </c:pt>
                <c:pt idx="20051">
                  <c:v>20.786000000000001</c:v>
                </c:pt>
                <c:pt idx="20052">
                  <c:v>20.786000000000001</c:v>
                </c:pt>
                <c:pt idx="20053">
                  <c:v>20.786000000000001</c:v>
                </c:pt>
                <c:pt idx="20054">
                  <c:v>20.786000000000001</c:v>
                </c:pt>
                <c:pt idx="20055">
                  <c:v>20.786000000000001</c:v>
                </c:pt>
                <c:pt idx="20056">
                  <c:v>20.786000000000001</c:v>
                </c:pt>
                <c:pt idx="20057">
                  <c:v>20.786000000000001</c:v>
                </c:pt>
                <c:pt idx="20058">
                  <c:v>20.786000000000001</c:v>
                </c:pt>
                <c:pt idx="20059">
                  <c:v>20.786000000000001</c:v>
                </c:pt>
                <c:pt idx="20060">
                  <c:v>20.786000000000001</c:v>
                </c:pt>
                <c:pt idx="20061">
                  <c:v>20.786000000000001</c:v>
                </c:pt>
                <c:pt idx="20062">
                  <c:v>20.786000000000001</c:v>
                </c:pt>
                <c:pt idx="20063">
                  <c:v>20.786000000000001</c:v>
                </c:pt>
                <c:pt idx="20064">
                  <c:v>20.786000000000001</c:v>
                </c:pt>
                <c:pt idx="20065">
                  <c:v>20.786000000000001</c:v>
                </c:pt>
                <c:pt idx="20066">
                  <c:v>20.786000000000001</c:v>
                </c:pt>
                <c:pt idx="20067">
                  <c:v>20.786000000000001</c:v>
                </c:pt>
                <c:pt idx="20068">
                  <c:v>20.786000000000001</c:v>
                </c:pt>
                <c:pt idx="20069">
                  <c:v>20.786000000000001</c:v>
                </c:pt>
                <c:pt idx="20070">
                  <c:v>20.786000000000001</c:v>
                </c:pt>
                <c:pt idx="20071">
                  <c:v>20.824000000000002</c:v>
                </c:pt>
                <c:pt idx="20072">
                  <c:v>20.824000000000002</c:v>
                </c:pt>
                <c:pt idx="20073">
                  <c:v>20.824000000000002</c:v>
                </c:pt>
                <c:pt idx="20074">
                  <c:v>20.824000000000002</c:v>
                </c:pt>
                <c:pt idx="20075">
                  <c:v>20.824000000000002</c:v>
                </c:pt>
                <c:pt idx="20076">
                  <c:v>20.824000000000002</c:v>
                </c:pt>
                <c:pt idx="20077">
                  <c:v>20.824000000000002</c:v>
                </c:pt>
                <c:pt idx="20078">
                  <c:v>20.824000000000002</c:v>
                </c:pt>
                <c:pt idx="20079">
                  <c:v>20.824000000000002</c:v>
                </c:pt>
                <c:pt idx="20080">
                  <c:v>20.824000000000002</c:v>
                </c:pt>
                <c:pt idx="20081">
                  <c:v>20.824000000000002</c:v>
                </c:pt>
                <c:pt idx="20082">
                  <c:v>20.824000000000002</c:v>
                </c:pt>
                <c:pt idx="20083">
                  <c:v>20.824000000000002</c:v>
                </c:pt>
                <c:pt idx="20084">
                  <c:v>20.824000000000002</c:v>
                </c:pt>
                <c:pt idx="20085">
                  <c:v>20.824000000000002</c:v>
                </c:pt>
                <c:pt idx="20086">
                  <c:v>20.824000000000002</c:v>
                </c:pt>
                <c:pt idx="20087">
                  <c:v>20.824000000000002</c:v>
                </c:pt>
                <c:pt idx="20088">
                  <c:v>20.824000000000002</c:v>
                </c:pt>
                <c:pt idx="20089">
                  <c:v>20.824000000000002</c:v>
                </c:pt>
                <c:pt idx="20090">
                  <c:v>20.824000000000002</c:v>
                </c:pt>
                <c:pt idx="20091">
                  <c:v>20.824000000000002</c:v>
                </c:pt>
                <c:pt idx="20092">
                  <c:v>20.824000000000002</c:v>
                </c:pt>
                <c:pt idx="20093">
                  <c:v>20.824000000000002</c:v>
                </c:pt>
                <c:pt idx="20094">
                  <c:v>20.824000000000002</c:v>
                </c:pt>
                <c:pt idx="20095">
                  <c:v>20.824000000000002</c:v>
                </c:pt>
                <c:pt idx="20096">
                  <c:v>20.824000000000002</c:v>
                </c:pt>
                <c:pt idx="20097">
                  <c:v>20.824000000000002</c:v>
                </c:pt>
                <c:pt idx="20098">
                  <c:v>20.824000000000002</c:v>
                </c:pt>
                <c:pt idx="20099">
                  <c:v>20.824000000000002</c:v>
                </c:pt>
                <c:pt idx="20100">
                  <c:v>20.824000000000002</c:v>
                </c:pt>
                <c:pt idx="20101">
                  <c:v>20.824000000000002</c:v>
                </c:pt>
                <c:pt idx="20102">
                  <c:v>20.824000000000002</c:v>
                </c:pt>
                <c:pt idx="20103">
                  <c:v>20.824000000000002</c:v>
                </c:pt>
                <c:pt idx="20104">
                  <c:v>20.824000000000002</c:v>
                </c:pt>
                <c:pt idx="20105">
                  <c:v>20.824000000000002</c:v>
                </c:pt>
                <c:pt idx="20106">
                  <c:v>20.824000000000002</c:v>
                </c:pt>
                <c:pt idx="20107">
                  <c:v>20.824000000000002</c:v>
                </c:pt>
                <c:pt idx="20108">
                  <c:v>20.824000000000002</c:v>
                </c:pt>
                <c:pt idx="20109">
                  <c:v>20.824000000000002</c:v>
                </c:pt>
                <c:pt idx="20110">
                  <c:v>20.827999999999999</c:v>
                </c:pt>
                <c:pt idx="20111">
                  <c:v>20.86</c:v>
                </c:pt>
                <c:pt idx="20112">
                  <c:v>20.86</c:v>
                </c:pt>
                <c:pt idx="20113">
                  <c:v>20.86</c:v>
                </c:pt>
                <c:pt idx="20114">
                  <c:v>20.86</c:v>
                </c:pt>
                <c:pt idx="20115">
                  <c:v>20.86</c:v>
                </c:pt>
                <c:pt idx="20116">
                  <c:v>20.86</c:v>
                </c:pt>
                <c:pt idx="20117">
                  <c:v>20.86</c:v>
                </c:pt>
                <c:pt idx="20118">
                  <c:v>20.86</c:v>
                </c:pt>
                <c:pt idx="20119">
                  <c:v>20.86</c:v>
                </c:pt>
                <c:pt idx="20120">
                  <c:v>20.86</c:v>
                </c:pt>
                <c:pt idx="20121">
                  <c:v>20.86</c:v>
                </c:pt>
                <c:pt idx="20122">
                  <c:v>20.86</c:v>
                </c:pt>
                <c:pt idx="20123">
                  <c:v>20.86</c:v>
                </c:pt>
                <c:pt idx="20124">
                  <c:v>20.86</c:v>
                </c:pt>
                <c:pt idx="20125">
                  <c:v>20.86</c:v>
                </c:pt>
                <c:pt idx="20126">
                  <c:v>20.86</c:v>
                </c:pt>
                <c:pt idx="20127">
                  <c:v>20.86</c:v>
                </c:pt>
                <c:pt idx="20128">
                  <c:v>20.86</c:v>
                </c:pt>
                <c:pt idx="20129">
                  <c:v>20.86</c:v>
                </c:pt>
                <c:pt idx="20130">
                  <c:v>20.86</c:v>
                </c:pt>
                <c:pt idx="20131">
                  <c:v>20.86</c:v>
                </c:pt>
                <c:pt idx="20132">
                  <c:v>20.86</c:v>
                </c:pt>
                <c:pt idx="20133">
                  <c:v>20.86</c:v>
                </c:pt>
                <c:pt idx="20134">
                  <c:v>20.86</c:v>
                </c:pt>
                <c:pt idx="20135">
                  <c:v>20.86</c:v>
                </c:pt>
                <c:pt idx="20136">
                  <c:v>20.86</c:v>
                </c:pt>
                <c:pt idx="20137">
                  <c:v>20.86</c:v>
                </c:pt>
                <c:pt idx="20138">
                  <c:v>20.86</c:v>
                </c:pt>
                <c:pt idx="20139">
                  <c:v>20.86</c:v>
                </c:pt>
                <c:pt idx="20140">
                  <c:v>20.86</c:v>
                </c:pt>
                <c:pt idx="20141">
                  <c:v>20.86</c:v>
                </c:pt>
                <c:pt idx="20142">
                  <c:v>20.86</c:v>
                </c:pt>
                <c:pt idx="20143">
                  <c:v>20.86</c:v>
                </c:pt>
                <c:pt idx="20144">
                  <c:v>20.86</c:v>
                </c:pt>
                <c:pt idx="20145">
                  <c:v>20.86</c:v>
                </c:pt>
                <c:pt idx="20146">
                  <c:v>20.86</c:v>
                </c:pt>
                <c:pt idx="20147">
                  <c:v>20.861999999999998</c:v>
                </c:pt>
                <c:pt idx="20148">
                  <c:v>20.888000000000002</c:v>
                </c:pt>
                <c:pt idx="20149">
                  <c:v>20.888000000000002</c:v>
                </c:pt>
                <c:pt idx="20150">
                  <c:v>20.888000000000002</c:v>
                </c:pt>
                <c:pt idx="20151">
                  <c:v>20.888000000000002</c:v>
                </c:pt>
                <c:pt idx="20152">
                  <c:v>20.888000000000002</c:v>
                </c:pt>
                <c:pt idx="20153">
                  <c:v>20.888000000000002</c:v>
                </c:pt>
                <c:pt idx="20154">
                  <c:v>20.888000000000002</c:v>
                </c:pt>
                <c:pt idx="20155">
                  <c:v>20.888000000000002</c:v>
                </c:pt>
                <c:pt idx="20156">
                  <c:v>20.888000000000002</c:v>
                </c:pt>
                <c:pt idx="20157">
                  <c:v>20.888000000000002</c:v>
                </c:pt>
                <c:pt idx="20158">
                  <c:v>20.888000000000002</c:v>
                </c:pt>
                <c:pt idx="20159">
                  <c:v>20.888000000000002</c:v>
                </c:pt>
                <c:pt idx="20160">
                  <c:v>20.888000000000002</c:v>
                </c:pt>
                <c:pt idx="20161">
                  <c:v>20.888000000000002</c:v>
                </c:pt>
                <c:pt idx="20162">
                  <c:v>20.888000000000002</c:v>
                </c:pt>
                <c:pt idx="20163">
                  <c:v>20.888000000000002</c:v>
                </c:pt>
                <c:pt idx="20164">
                  <c:v>20.888000000000002</c:v>
                </c:pt>
                <c:pt idx="20165">
                  <c:v>20.888000000000002</c:v>
                </c:pt>
                <c:pt idx="20166">
                  <c:v>20.888000000000002</c:v>
                </c:pt>
                <c:pt idx="20167">
                  <c:v>20.888000000000002</c:v>
                </c:pt>
                <c:pt idx="20168">
                  <c:v>20.888000000000002</c:v>
                </c:pt>
                <c:pt idx="20169">
                  <c:v>20.888000000000002</c:v>
                </c:pt>
                <c:pt idx="20170">
                  <c:v>20.888000000000002</c:v>
                </c:pt>
                <c:pt idx="20171">
                  <c:v>20.888000000000002</c:v>
                </c:pt>
                <c:pt idx="20172">
                  <c:v>20.888000000000002</c:v>
                </c:pt>
                <c:pt idx="20173">
                  <c:v>20.888000000000002</c:v>
                </c:pt>
                <c:pt idx="20174">
                  <c:v>20.888000000000002</c:v>
                </c:pt>
                <c:pt idx="20175">
                  <c:v>20.888000000000002</c:v>
                </c:pt>
                <c:pt idx="20176">
                  <c:v>20.888000000000002</c:v>
                </c:pt>
                <c:pt idx="20177">
                  <c:v>20.888000000000002</c:v>
                </c:pt>
                <c:pt idx="20178">
                  <c:v>20.925999999999998</c:v>
                </c:pt>
                <c:pt idx="20179">
                  <c:v>20.925999999999998</c:v>
                </c:pt>
                <c:pt idx="20180">
                  <c:v>20.925999999999998</c:v>
                </c:pt>
                <c:pt idx="20181">
                  <c:v>20.925999999999998</c:v>
                </c:pt>
                <c:pt idx="20182">
                  <c:v>20.925999999999998</c:v>
                </c:pt>
                <c:pt idx="20183">
                  <c:v>20.925999999999998</c:v>
                </c:pt>
                <c:pt idx="20184">
                  <c:v>20.925999999999998</c:v>
                </c:pt>
                <c:pt idx="20185">
                  <c:v>20.925999999999998</c:v>
                </c:pt>
                <c:pt idx="20186">
                  <c:v>20.925999999999998</c:v>
                </c:pt>
                <c:pt idx="20187">
                  <c:v>20.925999999999998</c:v>
                </c:pt>
                <c:pt idx="20188">
                  <c:v>20.925999999999998</c:v>
                </c:pt>
                <c:pt idx="20189">
                  <c:v>20.925999999999998</c:v>
                </c:pt>
                <c:pt idx="20190">
                  <c:v>20.925999999999998</c:v>
                </c:pt>
                <c:pt idx="20191">
                  <c:v>20.925999999999998</c:v>
                </c:pt>
                <c:pt idx="20192">
                  <c:v>20.925999999999998</c:v>
                </c:pt>
                <c:pt idx="20193">
                  <c:v>20.925999999999998</c:v>
                </c:pt>
                <c:pt idx="20194">
                  <c:v>20.925999999999998</c:v>
                </c:pt>
                <c:pt idx="20195">
                  <c:v>20.925999999999998</c:v>
                </c:pt>
                <c:pt idx="20196">
                  <c:v>20.925999999999998</c:v>
                </c:pt>
                <c:pt idx="20197">
                  <c:v>20.925999999999998</c:v>
                </c:pt>
                <c:pt idx="20198">
                  <c:v>20.925999999999998</c:v>
                </c:pt>
                <c:pt idx="20199">
                  <c:v>20.925999999999998</c:v>
                </c:pt>
                <c:pt idx="20200">
                  <c:v>20.925999999999998</c:v>
                </c:pt>
                <c:pt idx="20201">
                  <c:v>20.925999999999998</c:v>
                </c:pt>
                <c:pt idx="20202">
                  <c:v>20.925999999999998</c:v>
                </c:pt>
                <c:pt idx="20203">
                  <c:v>20.925999999999998</c:v>
                </c:pt>
                <c:pt idx="20204">
                  <c:v>20.925999999999998</c:v>
                </c:pt>
                <c:pt idx="20205">
                  <c:v>20.925999999999998</c:v>
                </c:pt>
                <c:pt idx="20206">
                  <c:v>20.925999999999998</c:v>
                </c:pt>
                <c:pt idx="20207">
                  <c:v>20.925999999999998</c:v>
                </c:pt>
                <c:pt idx="20208">
                  <c:v>20.925999999999998</c:v>
                </c:pt>
                <c:pt idx="20209">
                  <c:v>20.925999999999998</c:v>
                </c:pt>
                <c:pt idx="20210">
                  <c:v>20.925999999999998</c:v>
                </c:pt>
                <c:pt idx="20211">
                  <c:v>20.925999999999998</c:v>
                </c:pt>
                <c:pt idx="20212">
                  <c:v>20.925999999999998</c:v>
                </c:pt>
                <c:pt idx="20213">
                  <c:v>20.925999999999998</c:v>
                </c:pt>
                <c:pt idx="20214">
                  <c:v>20.925999999999998</c:v>
                </c:pt>
                <c:pt idx="20215">
                  <c:v>20.925999999999998</c:v>
                </c:pt>
                <c:pt idx="20216">
                  <c:v>20.925999999999998</c:v>
                </c:pt>
                <c:pt idx="20217">
                  <c:v>20.925999999999998</c:v>
                </c:pt>
                <c:pt idx="20218">
                  <c:v>20.96</c:v>
                </c:pt>
                <c:pt idx="20219">
                  <c:v>20.96</c:v>
                </c:pt>
                <c:pt idx="20220">
                  <c:v>20.96</c:v>
                </c:pt>
                <c:pt idx="20221">
                  <c:v>20.96</c:v>
                </c:pt>
                <c:pt idx="20222">
                  <c:v>20.96</c:v>
                </c:pt>
                <c:pt idx="20223">
                  <c:v>20.96</c:v>
                </c:pt>
                <c:pt idx="20224">
                  <c:v>20.96</c:v>
                </c:pt>
                <c:pt idx="20225">
                  <c:v>20.96</c:v>
                </c:pt>
                <c:pt idx="20226">
                  <c:v>20.96</c:v>
                </c:pt>
                <c:pt idx="20227">
                  <c:v>20.96</c:v>
                </c:pt>
                <c:pt idx="20228">
                  <c:v>20.96</c:v>
                </c:pt>
                <c:pt idx="20229">
                  <c:v>20.96</c:v>
                </c:pt>
                <c:pt idx="20230">
                  <c:v>20.96</c:v>
                </c:pt>
                <c:pt idx="20231">
                  <c:v>20.96</c:v>
                </c:pt>
                <c:pt idx="20232">
                  <c:v>20.96</c:v>
                </c:pt>
                <c:pt idx="20233">
                  <c:v>20.96</c:v>
                </c:pt>
                <c:pt idx="20234">
                  <c:v>20.96</c:v>
                </c:pt>
                <c:pt idx="20235">
                  <c:v>20.96</c:v>
                </c:pt>
                <c:pt idx="20236">
                  <c:v>20.96</c:v>
                </c:pt>
                <c:pt idx="20237">
                  <c:v>20.96</c:v>
                </c:pt>
                <c:pt idx="20238">
                  <c:v>20.96</c:v>
                </c:pt>
                <c:pt idx="20239">
                  <c:v>20.96</c:v>
                </c:pt>
                <c:pt idx="20240">
                  <c:v>20.96</c:v>
                </c:pt>
                <c:pt idx="20241">
                  <c:v>20.96</c:v>
                </c:pt>
                <c:pt idx="20242">
                  <c:v>20.96</c:v>
                </c:pt>
                <c:pt idx="20243">
                  <c:v>20.96</c:v>
                </c:pt>
                <c:pt idx="20244">
                  <c:v>20.96</c:v>
                </c:pt>
                <c:pt idx="20245">
                  <c:v>20.96</c:v>
                </c:pt>
                <c:pt idx="20246">
                  <c:v>20.96</c:v>
                </c:pt>
                <c:pt idx="20247">
                  <c:v>20.96</c:v>
                </c:pt>
                <c:pt idx="20248">
                  <c:v>20.96</c:v>
                </c:pt>
                <c:pt idx="20249">
                  <c:v>20.96</c:v>
                </c:pt>
                <c:pt idx="20250">
                  <c:v>20.96</c:v>
                </c:pt>
                <c:pt idx="20251">
                  <c:v>20.96</c:v>
                </c:pt>
                <c:pt idx="20252">
                  <c:v>20.96</c:v>
                </c:pt>
                <c:pt idx="20253">
                  <c:v>20.988</c:v>
                </c:pt>
                <c:pt idx="20254">
                  <c:v>20.992000000000001</c:v>
                </c:pt>
                <c:pt idx="20255">
                  <c:v>20.992000000000001</c:v>
                </c:pt>
                <c:pt idx="20256">
                  <c:v>20.992000000000001</c:v>
                </c:pt>
                <c:pt idx="20257">
                  <c:v>20.992000000000001</c:v>
                </c:pt>
                <c:pt idx="20258">
                  <c:v>20.992000000000001</c:v>
                </c:pt>
                <c:pt idx="20259">
                  <c:v>20.992000000000001</c:v>
                </c:pt>
                <c:pt idx="20260">
                  <c:v>20.992000000000001</c:v>
                </c:pt>
                <c:pt idx="20261">
                  <c:v>20.992000000000001</c:v>
                </c:pt>
                <c:pt idx="20262">
                  <c:v>20.992000000000001</c:v>
                </c:pt>
                <c:pt idx="20263">
                  <c:v>20.992000000000001</c:v>
                </c:pt>
                <c:pt idx="20264">
                  <c:v>20.992000000000001</c:v>
                </c:pt>
                <c:pt idx="20265">
                  <c:v>20.992000000000001</c:v>
                </c:pt>
                <c:pt idx="20266">
                  <c:v>20.992000000000001</c:v>
                </c:pt>
                <c:pt idx="20267">
                  <c:v>20.992000000000001</c:v>
                </c:pt>
                <c:pt idx="20268">
                  <c:v>20.992000000000001</c:v>
                </c:pt>
                <c:pt idx="20269">
                  <c:v>20.992000000000001</c:v>
                </c:pt>
                <c:pt idx="20270">
                  <c:v>20.992000000000001</c:v>
                </c:pt>
                <c:pt idx="20271">
                  <c:v>20.992000000000001</c:v>
                </c:pt>
                <c:pt idx="20272">
                  <c:v>20.992000000000001</c:v>
                </c:pt>
                <c:pt idx="20273">
                  <c:v>20.992000000000001</c:v>
                </c:pt>
                <c:pt idx="20274">
                  <c:v>20.992000000000001</c:v>
                </c:pt>
                <c:pt idx="20275">
                  <c:v>20.992000000000001</c:v>
                </c:pt>
                <c:pt idx="20276">
                  <c:v>20.992000000000001</c:v>
                </c:pt>
                <c:pt idx="20277">
                  <c:v>20.992000000000001</c:v>
                </c:pt>
                <c:pt idx="20278">
                  <c:v>20.992000000000001</c:v>
                </c:pt>
                <c:pt idx="20279">
                  <c:v>20.992000000000001</c:v>
                </c:pt>
                <c:pt idx="20280">
                  <c:v>20.992000000000001</c:v>
                </c:pt>
                <c:pt idx="20281">
                  <c:v>20.992000000000001</c:v>
                </c:pt>
                <c:pt idx="20282">
                  <c:v>20.992000000000001</c:v>
                </c:pt>
                <c:pt idx="20283">
                  <c:v>20.992000000000001</c:v>
                </c:pt>
                <c:pt idx="20284">
                  <c:v>20.992000000000001</c:v>
                </c:pt>
                <c:pt idx="20285">
                  <c:v>20.992000000000001</c:v>
                </c:pt>
                <c:pt idx="20286">
                  <c:v>20.992000000000001</c:v>
                </c:pt>
                <c:pt idx="20287">
                  <c:v>21.021999999999998</c:v>
                </c:pt>
                <c:pt idx="20288">
                  <c:v>21.021999999999998</c:v>
                </c:pt>
                <c:pt idx="20289">
                  <c:v>21.021999999999998</c:v>
                </c:pt>
                <c:pt idx="20290">
                  <c:v>21.021999999999998</c:v>
                </c:pt>
                <c:pt idx="20291">
                  <c:v>21.021999999999998</c:v>
                </c:pt>
                <c:pt idx="20292">
                  <c:v>21.021999999999998</c:v>
                </c:pt>
                <c:pt idx="20293">
                  <c:v>21.021999999999998</c:v>
                </c:pt>
                <c:pt idx="20294">
                  <c:v>21.021999999999998</c:v>
                </c:pt>
                <c:pt idx="20295">
                  <c:v>21.021999999999998</c:v>
                </c:pt>
                <c:pt idx="20296">
                  <c:v>21.021999999999998</c:v>
                </c:pt>
                <c:pt idx="20297">
                  <c:v>21.021999999999998</c:v>
                </c:pt>
                <c:pt idx="20298">
                  <c:v>21.021999999999998</c:v>
                </c:pt>
                <c:pt idx="20299">
                  <c:v>21.021999999999998</c:v>
                </c:pt>
                <c:pt idx="20300">
                  <c:v>21.021999999999998</c:v>
                </c:pt>
                <c:pt idx="20301">
                  <c:v>21.021999999999998</c:v>
                </c:pt>
                <c:pt idx="20302">
                  <c:v>21.021999999999998</c:v>
                </c:pt>
                <c:pt idx="20303">
                  <c:v>21.021999999999998</c:v>
                </c:pt>
                <c:pt idx="20304">
                  <c:v>21.021999999999998</c:v>
                </c:pt>
                <c:pt idx="20305">
                  <c:v>21.021999999999998</c:v>
                </c:pt>
                <c:pt idx="20306">
                  <c:v>21.021999999999998</c:v>
                </c:pt>
                <c:pt idx="20307">
                  <c:v>21.021999999999998</c:v>
                </c:pt>
                <c:pt idx="20308">
                  <c:v>21.021999999999998</c:v>
                </c:pt>
                <c:pt idx="20309">
                  <c:v>21.021999999999998</c:v>
                </c:pt>
                <c:pt idx="20310">
                  <c:v>21.021999999999998</c:v>
                </c:pt>
                <c:pt idx="20311">
                  <c:v>21.021999999999998</c:v>
                </c:pt>
                <c:pt idx="20312">
                  <c:v>21.021999999999998</c:v>
                </c:pt>
                <c:pt idx="20313">
                  <c:v>21.021999999999998</c:v>
                </c:pt>
                <c:pt idx="20314">
                  <c:v>21.021999999999998</c:v>
                </c:pt>
                <c:pt idx="20315">
                  <c:v>21.021999999999998</c:v>
                </c:pt>
                <c:pt idx="20316">
                  <c:v>21.021999999999998</c:v>
                </c:pt>
                <c:pt idx="20317">
                  <c:v>21.021999999999998</c:v>
                </c:pt>
                <c:pt idx="20318">
                  <c:v>21.045999999999999</c:v>
                </c:pt>
                <c:pt idx="20319">
                  <c:v>21.053999999999998</c:v>
                </c:pt>
                <c:pt idx="20320">
                  <c:v>21.053999999999998</c:v>
                </c:pt>
                <c:pt idx="20321">
                  <c:v>21.053999999999998</c:v>
                </c:pt>
                <c:pt idx="20322">
                  <c:v>21.053999999999998</c:v>
                </c:pt>
                <c:pt idx="20323">
                  <c:v>21.053999999999998</c:v>
                </c:pt>
                <c:pt idx="20324">
                  <c:v>21.053999999999998</c:v>
                </c:pt>
                <c:pt idx="20325">
                  <c:v>21.053999999999998</c:v>
                </c:pt>
                <c:pt idx="20326">
                  <c:v>21.053999999999998</c:v>
                </c:pt>
                <c:pt idx="20327">
                  <c:v>21.053999999999998</c:v>
                </c:pt>
                <c:pt idx="20328">
                  <c:v>21.053999999999998</c:v>
                </c:pt>
                <c:pt idx="20329">
                  <c:v>21.053999999999998</c:v>
                </c:pt>
                <c:pt idx="20330">
                  <c:v>21.053999999999998</c:v>
                </c:pt>
                <c:pt idx="20331">
                  <c:v>21.053999999999998</c:v>
                </c:pt>
                <c:pt idx="20332">
                  <c:v>21.053999999999998</c:v>
                </c:pt>
                <c:pt idx="20333">
                  <c:v>21.053999999999998</c:v>
                </c:pt>
                <c:pt idx="20334">
                  <c:v>21.053999999999998</c:v>
                </c:pt>
                <c:pt idx="20335">
                  <c:v>21.053999999999998</c:v>
                </c:pt>
                <c:pt idx="20336">
                  <c:v>21.053999999999998</c:v>
                </c:pt>
                <c:pt idx="20337">
                  <c:v>21.053999999999998</c:v>
                </c:pt>
                <c:pt idx="20338">
                  <c:v>21.053999999999998</c:v>
                </c:pt>
                <c:pt idx="20339">
                  <c:v>21.053999999999998</c:v>
                </c:pt>
                <c:pt idx="20340">
                  <c:v>21.053999999999998</c:v>
                </c:pt>
                <c:pt idx="20341">
                  <c:v>21.053999999999998</c:v>
                </c:pt>
                <c:pt idx="20342">
                  <c:v>21.053999999999998</c:v>
                </c:pt>
                <c:pt idx="20343">
                  <c:v>21.053999999999998</c:v>
                </c:pt>
                <c:pt idx="20344">
                  <c:v>21.053999999999998</c:v>
                </c:pt>
                <c:pt idx="20345">
                  <c:v>21.053999999999998</c:v>
                </c:pt>
                <c:pt idx="20346">
                  <c:v>21.053999999999998</c:v>
                </c:pt>
                <c:pt idx="20347">
                  <c:v>21.053999999999998</c:v>
                </c:pt>
                <c:pt idx="20348">
                  <c:v>21.053999999999998</c:v>
                </c:pt>
                <c:pt idx="20349">
                  <c:v>21.053999999999998</c:v>
                </c:pt>
                <c:pt idx="20350">
                  <c:v>21.053999999999998</c:v>
                </c:pt>
                <c:pt idx="20351">
                  <c:v>21.053999999999998</c:v>
                </c:pt>
                <c:pt idx="20352">
                  <c:v>21.056000000000001</c:v>
                </c:pt>
                <c:pt idx="20353">
                  <c:v>21.09</c:v>
                </c:pt>
                <c:pt idx="20354">
                  <c:v>21.09</c:v>
                </c:pt>
                <c:pt idx="20355">
                  <c:v>21.09</c:v>
                </c:pt>
                <c:pt idx="20356">
                  <c:v>21.09</c:v>
                </c:pt>
                <c:pt idx="20357">
                  <c:v>21.09</c:v>
                </c:pt>
                <c:pt idx="20358">
                  <c:v>21.09</c:v>
                </c:pt>
                <c:pt idx="20359">
                  <c:v>21.09</c:v>
                </c:pt>
                <c:pt idx="20360">
                  <c:v>21.09</c:v>
                </c:pt>
                <c:pt idx="20361">
                  <c:v>21.09</c:v>
                </c:pt>
                <c:pt idx="20362">
                  <c:v>21.09</c:v>
                </c:pt>
                <c:pt idx="20363">
                  <c:v>21.09</c:v>
                </c:pt>
                <c:pt idx="20364">
                  <c:v>21.09</c:v>
                </c:pt>
                <c:pt idx="20365">
                  <c:v>21.09</c:v>
                </c:pt>
                <c:pt idx="20366">
                  <c:v>21.09</c:v>
                </c:pt>
                <c:pt idx="20367">
                  <c:v>21.09</c:v>
                </c:pt>
                <c:pt idx="20368">
                  <c:v>21.09</c:v>
                </c:pt>
                <c:pt idx="20369">
                  <c:v>21.09</c:v>
                </c:pt>
                <c:pt idx="20370">
                  <c:v>21.09</c:v>
                </c:pt>
                <c:pt idx="20371">
                  <c:v>21.09</c:v>
                </c:pt>
                <c:pt idx="20372">
                  <c:v>21.09</c:v>
                </c:pt>
                <c:pt idx="20373">
                  <c:v>21.09</c:v>
                </c:pt>
                <c:pt idx="20374">
                  <c:v>21.09</c:v>
                </c:pt>
                <c:pt idx="20375">
                  <c:v>21.09</c:v>
                </c:pt>
                <c:pt idx="20376">
                  <c:v>21.09</c:v>
                </c:pt>
                <c:pt idx="20377">
                  <c:v>21.09</c:v>
                </c:pt>
                <c:pt idx="20378">
                  <c:v>21.09</c:v>
                </c:pt>
                <c:pt idx="20379">
                  <c:v>21.09</c:v>
                </c:pt>
                <c:pt idx="20380">
                  <c:v>21.09</c:v>
                </c:pt>
                <c:pt idx="20381">
                  <c:v>21.09</c:v>
                </c:pt>
                <c:pt idx="20382">
                  <c:v>21.09</c:v>
                </c:pt>
                <c:pt idx="20383">
                  <c:v>21.09</c:v>
                </c:pt>
                <c:pt idx="20384">
                  <c:v>21.09</c:v>
                </c:pt>
                <c:pt idx="20385">
                  <c:v>21.09</c:v>
                </c:pt>
                <c:pt idx="20386">
                  <c:v>21.09</c:v>
                </c:pt>
                <c:pt idx="20387">
                  <c:v>21.09</c:v>
                </c:pt>
                <c:pt idx="20388">
                  <c:v>21.09</c:v>
                </c:pt>
                <c:pt idx="20389">
                  <c:v>21.09</c:v>
                </c:pt>
                <c:pt idx="20390">
                  <c:v>21.09</c:v>
                </c:pt>
                <c:pt idx="20391">
                  <c:v>21.117999999999999</c:v>
                </c:pt>
                <c:pt idx="20392">
                  <c:v>21.134</c:v>
                </c:pt>
                <c:pt idx="20393">
                  <c:v>21.134</c:v>
                </c:pt>
                <c:pt idx="20394">
                  <c:v>21.134</c:v>
                </c:pt>
                <c:pt idx="20395">
                  <c:v>21.134</c:v>
                </c:pt>
                <c:pt idx="20396">
                  <c:v>21.134</c:v>
                </c:pt>
                <c:pt idx="20397">
                  <c:v>21.134</c:v>
                </c:pt>
                <c:pt idx="20398">
                  <c:v>21.134</c:v>
                </c:pt>
                <c:pt idx="20399">
                  <c:v>21.134</c:v>
                </c:pt>
                <c:pt idx="20400">
                  <c:v>21.134</c:v>
                </c:pt>
                <c:pt idx="20401">
                  <c:v>21.134</c:v>
                </c:pt>
                <c:pt idx="20402">
                  <c:v>21.134</c:v>
                </c:pt>
                <c:pt idx="20403">
                  <c:v>21.134</c:v>
                </c:pt>
                <c:pt idx="20404">
                  <c:v>21.134</c:v>
                </c:pt>
                <c:pt idx="20405">
                  <c:v>21.134</c:v>
                </c:pt>
                <c:pt idx="20406">
                  <c:v>21.134</c:v>
                </c:pt>
                <c:pt idx="20407">
                  <c:v>21.134</c:v>
                </c:pt>
                <c:pt idx="20408">
                  <c:v>21.134</c:v>
                </c:pt>
                <c:pt idx="20409">
                  <c:v>21.134</c:v>
                </c:pt>
                <c:pt idx="20410">
                  <c:v>21.134</c:v>
                </c:pt>
                <c:pt idx="20411">
                  <c:v>21.134</c:v>
                </c:pt>
                <c:pt idx="20412">
                  <c:v>21.134</c:v>
                </c:pt>
                <c:pt idx="20413">
                  <c:v>21.134</c:v>
                </c:pt>
                <c:pt idx="20414">
                  <c:v>21.134</c:v>
                </c:pt>
                <c:pt idx="20415">
                  <c:v>21.134</c:v>
                </c:pt>
                <c:pt idx="20416">
                  <c:v>21.134</c:v>
                </c:pt>
                <c:pt idx="20417">
                  <c:v>21.134</c:v>
                </c:pt>
                <c:pt idx="20418">
                  <c:v>21.134</c:v>
                </c:pt>
                <c:pt idx="20419">
                  <c:v>21.134</c:v>
                </c:pt>
                <c:pt idx="20420">
                  <c:v>21.134</c:v>
                </c:pt>
                <c:pt idx="20421">
                  <c:v>21.134</c:v>
                </c:pt>
                <c:pt idx="20422">
                  <c:v>21.134</c:v>
                </c:pt>
                <c:pt idx="20423">
                  <c:v>21.134</c:v>
                </c:pt>
                <c:pt idx="20424">
                  <c:v>21.134</c:v>
                </c:pt>
                <c:pt idx="20425">
                  <c:v>21.134</c:v>
                </c:pt>
                <c:pt idx="20426">
                  <c:v>21.134</c:v>
                </c:pt>
                <c:pt idx="20427">
                  <c:v>21.134</c:v>
                </c:pt>
                <c:pt idx="20428">
                  <c:v>21.134</c:v>
                </c:pt>
                <c:pt idx="20429">
                  <c:v>21.134</c:v>
                </c:pt>
                <c:pt idx="20430">
                  <c:v>21.134</c:v>
                </c:pt>
                <c:pt idx="20431">
                  <c:v>21.134</c:v>
                </c:pt>
                <c:pt idx="20432">
                  <c:v>21.134</c:v>
                </c:pt>
                <c:pt idx="20433">
                  <c:v>21.134</c:v>
                </c:pt>
                <c:pt idx="20434">
                  <c:v>21.134</c:v>
                </c:pt>
                <c:pt idx="20435">
                  <c:v>21.134</c:v>
                </c:pt>
                <c:pt idx="20436">
                  <c:v>21.155999999999999</c:v>
                </c:pt>
                <c:pt idx="20437">
                  <c:v>21.173999999999999</c:v>
                </c:pt>
                <c:pt idx="20438">
                  <c:v>21.173999999999999</c:v>
                </c:pt>
                <c:pt idx="20439">
                  <c:v>21.173999999999999</c:v>
                </c:pt>
                <c:pt idx="20440">
                  <c:v>21.173999999999999</c:v>
                </c:pt>
                <c:pt idx="20441">
                  <c:v>21.173999999999999</c:v>
                </c:pt>
                <c:pt idx="20442">
                  <c:v>21.173999999999999</c:v>
                </c:pt>
                <c:pt idx="20443">
                  <c:v>21.173999999999999</c:v>
                </c:pt>
                <c:pt idx="20444">
                  <c:v>21.173999999999999</c:v>
                </c:pt>
                <c:pt idx="20445">
                  <c:v>21.173999999999999</c:v>
                </c:pt>
                <c:pt idx="20446">
                  <c:v>21.173999999999999</c:v>
                </c:pt>
                <c:pt idx="20447">
                  <c:v>21.173999999999999</c:v>
                </c:pt>
                <c:pt idx="20448">
                  <c:v>21.173999999999999</c:v>
                </c:pt>
                <c:pt idx="20449">
                  <c:v>21.173999999999999</c:v>
                </c:pt>
                <c:pt idx="20450">
                  <c:v>21.173999999999999</c:v>
                </c:pt>
                <c:pt idx="20451">
                  <c:v>21.173999999999999</c:v>
                </c:pt>
                <c:pt idx="20452">
                  <c:v>21.173999999999999</c:v>
                </c:pt>
                <c:pt idx="20453">
                  <c:v>21.173999999999999</c:v>
                </c:pt>
                <c:pt idx="20454">
                  <c:v>21.173999999999999</c:v>
                </c:pt>
                <c:pt idx="20455">
                  <c:v>21.173999999999999</c:v>
                </c:pt>
                <c:pt idx="20456">
                  <c:v>21.173999999999999</c:v>
                </c:pt>
                <c:pt idx="20457">
                  <c:v>21.173999999999999</c:v>
                </c:pt>
                <c:pt idx="20458">
                  <c:v>21.173999999999999</c:v>
                </c:pt>
                <c:pt idx="20459">
                  <c:v>21.173999999999999</c:v>
                </c:pt>
                <c:pt idx="20460">
                  <c:v>21.173999999999999</c:v>
                </c:pt>
                <c:pt idx="20461">
                  <c:v>21.173999999999999</c:v>
                </c:pt>
                <c:pt idx="20462">
                  <c:v>21.173999999999999</c:v>
                </c:pt>
                <c:pt idx="20463">
                  <c:v>21.173999999999999</c:v>
                </c:pt>
                <c:pt idx="20464">
                  <c:v>21.173999999999999</c:v>
                </c:pt>
                <c:pt idx="20465">
                  <c:v>21.173999999999999</c:v>
                </c:pt>
                <c:pt idx="20466">
                  <c:v>21.173999999999999</c:v>
                </c:pt>
                <c:pt idx="20467">
                  <c:v>21.173999999999999</c:v>
                </c:pt>
                <c:pt idx="20468">
                  <c:v>21.173999999999999</c:v>
                </c:pt>
                <c:pt idx="20469">
                  <c:v>21.173999999999999</c:v>
                </c:pt>
                <c:pt idx="20470">
                  <c:v>21.173999999999999</c:v>
                </c:pt>
                <c:pt idx="20471">
                  <c:v>21.173999999999999</c:v>
                </c:pt>
                <c:pt idx="20472">
                  <c:v>21.173999999999999</c:v>
                </c:pt>
                <c:pt idx="20473">
                  <c:v>21.173999999999999</c:v>
                </c:pt>
                <c:pt idx="20474">
                  <c:v>21.173999999999999</c:v>
                </c:pt>
                <c:pt idx="20475">
                  <c:v>21.173999999999999</c:v>
                </c:pt>
                <c:pt idx="20476">
                  <c:v>21.173999999999999</c:v>
                </c:pt>
                <c:pt idx="20477">
                  <c:v>21.173999999999999</c:v>
                </c:pt>
                <c:pt idx="20478">
                  <c:v>21.202000000000002</c:v>
                </c:pt>
                <c:pt idx="20479">
                  <c:v>21.202000000000002</c:v>
                </c:pt>
                <c:pt idx="20480">
                  <c:v>21.202000000000002</c:v>
                </c:pt>
                <c:pt idx="20481">
                  <c:v>21.202000000000002</c:v>
                </c:pt>
                <c:pt idx="20482">
                  <c:v>21.202000000000002</c:v>
                </c:pt>
                <c:pt idx="20483">
                  <c:v>21.202000000000002</c:v>
                </c:pt>
                <c:pt idx="20484">
                  <c:v>21.202000000000002</c:v>
                </c:pt>
                <c:pt idx="20485">
                  <c:v>21.202000000000002</c:v>
                </c:pt>
                <c:pt idx="20486">
                  <c:v>21.202000000000002</c:v>
                </c:pt>
                <c:pt idx="20487">
                  <c:v>21.202000000000002</c:v>
                </c:pt>
                <c:pt idx="20488">
                  <c:v>21.202000000000002</c:v>
                </c:pt>
                <c:pt idx="20489">
                  <c:v>21.202000000000002</c:v>
                </c:pt>
                <c:pt idx="20490">
                  <c:v>21.202000000000002</c:v>
                </c:pt>
                <c:pt idx="20491">
                  <c:v>21.202000000000002</c:v>
                </c:pt>
                <c:pt idx="20492">
                  <c:v>21.202000000000002</c:v>
                </c:pt>
                <c:pt idx="20493">
                  <c:v>21.202000000000002</c:v>
                </c:pt>
                <c:pt idx="20494">
                  <c:v>21.202000000000002</c:v>
                </c:pt>
                <c:pt idx="20495">
                  <c:v>21.202000000000002</c:v>
                </c:pt>
                <c:pt idx="20496">
                  <c:v>21.202000000000002</c:v>
                </c:pt>
                <c:pt idx="20497">
                  <c:v>21.202000000000002</c:v>
                </c:pt>
                <c:pt idx="20498">
                  <c:v>21.202000000000002</c:v>
                </c:pt>
                <c:pt idx="20499">
                  <c:v>21.202000000000002</c:v>
                </c:pt>
                <c:pt idx="20500">
                  <c:v>21.202000000000002</c:v>
                </c:pt>
                <c:pt idx="20501">
                  <c:v>21.202000000000002</c:v>
                </c:pt>
                <c:pt idx="20502">
                  <c:v>21.202000000000002</c:v>
                </c:pt>
                <c:pt idx="20503">
                  <c:v>21.202000000000002</c:v>
                </c:pt>
                <c:pt idx="20504">
                  <c:v>21.202000000000002</c:v>
                </c:pt>
                <c:pt idx="20505">
                  <c:v>21.202000000000002</c:v>
                </c:pt>
                <c:pt idx="20506">
                  <c:v>21.202000000000002</c:v>
                </c:pt>
                <c:pt idx="20507">
                  <c:v>21.225999999999999</c:v>
                </c:pt>
                <c:pt idx="20508">
                  <c:v>21.238</c:v>
                </c:pt>
                <c:pt idx="20509">
                  <c:v>21.238</c:v>
                </c:pt>
                <c:pt idx="20510">
                  <c:v>21.238</c:v>
                </c:pt>
                <c:pt idx="20511">
                  <c:v>21.238</c:v>
                </c:pt>
                <c:pt idx="20512">
                  <c:v>21.238</c:v>
                </c:pt>
                <c:pt idx="20513">
                  <c:v>21.238</c:v>
                </c:pt>
                <c:pt idx="20514">
                  <c:v>21.238</c:v>
                </c:pt>
                <c:pt idx="20515">
                  <c:v>21.238</c:v>
                </c:pt>
                <c:pt idx="20516">
                  <c:v>21.238</c:v>
                </c:pt>
                <c:pt idx="20517">
                  <c:v>21.238</c:v>
                </c:pt>
                <c:pt idx="20518">
                  <c:v>21.238</c:v>
                </c:pt>
                <c:pt idx="20519">
                  <c:v>21.238</c:v>
                </c:pt>
                <c:pt idx="20520">
                  <c:v>21.238</c:v>
                </c:pt>
                <c:pt idx="20521">
                  <c:v>21.238</c:v>
                </c:pt>
                <c:pt idx="20522">
                  <c:v>21.238</c:v>
                </c:pt>
                <c:pt idx="20523">
                  <c:v>21.238</c:v>
                </c:pt>
                <c:pt idx="20524">
                  <c:v>21.238</c:v>
                </c:pt>
                <c:pt idx="20525">
                  <c:v>21.238</c:v>
                </c:pt>
                <c:pt idx="20526">
                  <c:v>21.238</c:v>
                </c:pt>
                <c:pt idx="20527">
                  <c:v>21.238</c:v>
                </c:pt>
                <c:pt idx="20528">
                  <c:v>21.238</c:v>
                </c:pt>
                <c:pt idx="20529">
                  <c:v>21.238</c:v>
                </c:pt>
                <c:pt idx="20530">
                  <c:v>21.238</c:v>
                </c:pt>
                <c:pt idx="20531">
                  <c:v>21.238</c:v>
                </c:pt>
                <c:pt idx="20532">
                  <c:v>21.238</c:v>
                </c:pt>
                <c:pt idx="20533">
                  <c:v>21.238</c:v>
                </c:pt>
                <c:pt idx="20534">
                  <c:v>21.238</c:v>
                </c:pt>
                <c:pt idx="20535">
                  <c:v>21.238</c:v>
                </c:pt>
                <c:pt idx="20536">
                  <c:v>21.238</c:v>
                </c:pt>
                <c:pt idx="20537">
                  <c:v>21.238</c:v>
                </c:pt>
                <c:pt idx="20538">
                  <c:v>21.238</c:v>
                </c:pt>
                <c:pt idx="20539">
                  <c:v>21.238</c:v>
                </c:pt>
                <c:pt idx="20540">
                  <c:v>21.238</c:v>
                </c:pt>
                <c:pt idx="20541">
                  <c:v>21.238</c:v>
                </c:pt>
                <c:pt idx="20542">
                  <c:v>21.238</c:v>
                </c:pt>
                <c:pt idx="20543">
                  <c:v>21.238</c:v>
                </c:pt>
                <c:pt idx="20544">
                  <c:v>21.24</c:v>
                </c:pt>
                <c:pt idx="20545">
                  <c:v>21.27</c:v>
                </c:pt>
                <c:pt idx="20546">
                  <c:v>21.27</c:v>
                </c:pt>
                <c:pt idx="20547">
                  <c:v>21.27</c:v>
                </c:pt>
                <c:pt idx="20548">
                  <c:v>21.27</c:v>
                </c:pt>
                <c:pt idx="20549">
                  <c:v>21.27</c:v>
                </c:pt>
                <c:pt idx="20550">
                  <c:v>21.27</c:v>
                </c:pt>
                <c:pt idx="20551">
                  <c:v>21.27</c:v>
                </c:pt>
                <c:pt idx="20552">
                  <c:v>21.27</c:v>
                </c:pt>
                <c:pt idx="20553">
                  <c:v>21.27</c:v>
                </c:pt>
                <c:pt idx="20554">
                  <c:v>21.27</c:v>
                </c:pt>
                <c:pt idx="20555">
                  <c:v>21.27</c:v>
                </c:pt>
                <c:pt idx="20556">
                  <c:v>21.27</c:v>
                </c:pt>
                <c:pt idx="20557">
                  <c:v>21.27</c:v>
                </c:pt>
                <c:pt idx="20558">
                  <c:v>21.27</c:v>
                </c:pt>
                <c:pt idx="20559">
                  <c:v>21.27</c:v>
                </c:pt>
                <c:pt idx="20560">
                  <c:v>21.27</c:v>
                </c:pt>
                <c:pt idx="20561">
                  <c:v>21.27</c:v>
                </c:pt>
                <c:pt idx="20562">
                  <c:v>21.27</c:v>
                </c:pt>
                <c:pt idx="20563">
                  <c:v>21.27</c:v>
                </c:pt>
                <c:pt idx="20564">
                  <c:v>21.27</c:v>
                </c:pt>
                <c:pt idx="20565">
                  <c:v>21.27</c:v>
                </c:pt>
                <c:pt idx="20566">
                  <c:v>21.27</c:v>
                </c:pt>
                <c:pt idx="20567">
                  <c:v>21.27</c:v>
                </c:pt>
                <c:pt idx="20568">
                  <c:v>21.27</c:v>
                </c:pt>
                <c:pt idx="20569">
                  <c:v>21.27</c:v>
                </c:pt>
                <c:pt idx="20570">
                  <c:v>21.27</c:v>
                </c:pt>
                <c:pt idx="20571">
                  <c:v>21.27</c:v>
                </c:pt>
                <c:pt idx="20572">
                  <c:v>21.27</c:v>
                </c:pt>
                <c:pt idx="20573">
                  <c:v>21.27</c:v>
                </c:pt>
                <c:pt idx="20574">
                  <c:v>21.27</c:v>
                </c:pt>
                <c:pt idx="20575">
                  <c:v>21.27</c:v>
                </c:pt>
                <c:pt idx="20576">
                  <c:v>21.27</c:v>
                </c:pt>
                <c:pt idx="20577">
                  <c:v>21.27</c:v>
                </c:pt>
                <c:pt idx="20578">
                  <c:v>21.295999999999999</c:v>
                </c:pt>
                <c:pt idx="20579">
                  <c:v>21.306000000000001</c:v>
                </c:pt>
                <c:pt idx="20580">
                  <c:v>21.306000000000001</c:v>
                </c:pt>
                <c:pt idx="20581">
                  <c:v>21.306000000000001</c:v>
                </c:pt>
                <c:pt idx="20582">
                  <c:v>21.306000000000001</c:v>
                </c:pt>
                <c:pt idx="20583">
                  <c:v>21.306000000000001</c:v>
                </c:pt>
                <c:pt idx="20584">
                  <c:v>21.306000000000001</c:v>
                </c:pt>
                <c:pt idx="20585">
                  <c:v>21.306000000000001</c:v>
                </c:pt>
                <c:pt idx="20586">
                  <c:v>21.306000000000001</c:v>
                </c:pt>
                <c:pt idx="20587">
                  <c:v>21.306000000000001</c:v>
                </c:pt>
                <c:pt idx="20588">
                  <c:v>21.306000000000001</c:v>
                </c:pt>
                <c:pt idx="20589">
                  <c:v>21.306000000000001</c:v>
                </c:pt>
                <c:pt idx="20590">
                  <c:v>21.306000000000001</c:v>
                </c:pt>
                <c:pt idx="20591">
                  <c:v>21.306000000000001</c:v>
                </c:pt>
                <c:pt idx="20592">
                  <c:v>21.306000000000001</c:v>
                </c:pt>
                <c:pt idx="20593">
                  <c:v>21.306000000000001</c:v>
                </c:pt>
                <c:pt idx="20594">
                  <c:v>21.306000000000001</c:v>
                </c:pt>
                <c:pt idx="20595">
                  <c:v>21.306000000000001</c:v>
                </c:pt>
                <c:pt idx="20596">
                  <c:v>21.306000000000001</c:v>
                </c:pt>
                <c:pt idx="20597">
                  <c:v>21.306000000000001</c:v>
                </c:pt>
                <c:pt idx="20598">
                  <c:v>21.306000000000001</c:v>
                </c:pt>
                <c:pt idx="20599">
                  <c:v>21.306000000000001</c:v>
                </c:pt>
                <c:pt idx="20600">
                  <c:v>21.306000000000001</c:v>
                </c:pt>
                <c:pt idx="20601">
                  <c:v>21.306000000000001</c:v>
                </c:pt>
                <c:pt idx="20602">
                  <c:v>21.306000000000001</c:v>
                </c:pt>
                <c:pt idx="20603">
                  <c:v>21.306000000000001</c:v>
                </c:pt>
                <c:pt idx="20604">
                  <c:v>21.306000000000001</c:v>
                </c:pt>
                <c:pt idx="20605">
                  <c:v>21.306000000000001</c:v>
                </c:pt>
                <c:pt idx="20606">
                  <c:v>21.306000000000001</c:v>
                </c:pt>
                <c:pt idx="20607">
                  <c:v>21.306000000000001</c:v>
                </c:pt>
                <c:pt idx="20608">
                  <c:v>21.306000000000001</c:v>
                </c:pt>
                <c:pt idx="20609">
                  <c:v>21.306000000000001</c:v>
                </c:pt>
                <c:pt idx="20610">
                  <c:v>21.306000000000001</c:v>
                </c:pt>
                <c:pt idx="20611">
                  <c:v>21.306000000000001</c:v>
                </c:pt>
                <c:pt idx="20612">
                  <c:v>21.306000000000001</c:v>
                </c:pt>
                <c:pt idx="20613">
                  <c:v>21.306000000000001</c:v>
                </c:pt>
                <c:pt idx="20614">
                  <c:v>21.306000000000001</c:v>
                </c:pt>
                <c:pt idx="20615">
                  <c:v>21.318000000000001</c:v>
                </c:pt>
                <c:pt idx="20616">
                  <c:v>21.334</c:v>
                </c:pt>
                <c:pt idx="20617">
                  <c:v>21.334</c:v>
                </c:pt>
                <c:pt idx="20618">
                  <c:v>21.334</c:v>
                </c:pt>
                <c:pt idx="20619">
                  <c:v>21.334</c:v>
                </c:pt>
                <c:pt idx="20620">
                  <c:v>21.334</c:v>
                </c:pt>
                <c:pt idx="20621">
                  <c:v>21.334</c:v>
                </c:pt>
                <c:pt idx="20622">
                  <c:v>21.334</c:v>
                </c:pt>
                <c:pt idx="20623">
                  <c:v>21.334</c:v>
                </c:pt>
                <c:pt idx="20624">
                  <c:v>21.334</c:v>
                </c:pt>
                <c:pt idx="20625">
                  <c:v>21.334</c:v>
                </c:pt>
                <c:pt idx="20626">
                  <c:v>21.334</c:v>
                </c:pt>
                <c:pt idx="20627">
                  <c:v>21.334</c:v>
                </c:pt>
                <c:pt idx="20628">
                  <c:v>21.334</c:v>
                </c:pt>
                <c:pt idx="20629">
                  <c:v>21.334</c:v>
                </c:pt>
                <c:pt idx="20630">
                  <c:v>21.334</c:v>
                </c:pt>
                <c:pt idx="20631">
                  <c:v>21.334</c:v>
                </c:pt>
                <c:pt idx="20632">
                  <c:v>21.334</c:v>
                </c:pt>
                <c:pt idx="20633">
                  <c:v>21.334</c:v>
                </c:pt>
                <c:pt idx="20634">
                  <c:v>21.334</c:v>
                </c:pt>
                <c:pt idx="20635">
                  <c:v>21.334</c:v>
                </c:pt>
                <c:pt idx="20636">
                  <c:v>21.334</c:v>
                </c:pt>
                <c:pt idx="20637">
                  <c:v>21.334</c:v>
                </c:pt>
                <c:pt idx="20638">
                  <c:v>21.334</c:v>
                </c:pt>
                <c:pt idx="20639">
                  <c:v>21.334</c:v>
                </c:pt>
                <c:pt idx="20640">
                  <c:v>21.334</c:v>
                </c:pt>
                <c:pt idx="20641">
                  <c:v>21.334</c:v>
                </c:pt>
                <c:pt idx="20642">
                  <c:v>21.334</c:v>
                </c:pt>
                <c:pt idx="20643">
                  <c:v>21.334</c:v>
                </c:pt>
                <c:pt idx="20644">
                  <c:v>21.361999999999998</c:v>
                </c:pt>
                <c:pt idx="20645">
                  <c:v>21.361999999999998</c:v>
                </c:pt>
                <c:pt idx="20646">
                  <c:v>21.361999999999998</c:v>
                </c:pt>
                <c:pt idx="20647">
                  <c:v>21.361999999999998</c:v>
                </c:pt>
                <c:pt idx="20648">
                  <c:v>21.361999999999998</c:v>
                </c:pt>
                <c:pt idx="20649">
                  <c:v>21.361999999999998</c:v>
                </c:pt>
                <c:pt idx="20650">
                  <c:v>21.361999999999998</c:v>
                </c:pt>
                <c:pt idx="20651">
                  <c:v>21.361999999999998</c:v>
                </c:pt>
                <c:pt idx="20652">
                  <c:v>21.361999999999998</c:v>
                </c:pt>
                <c:pt idx="20653">
                  <c:v>21.361999999999998</c:v>
                </c:pt>
                <c:pt idx="20654">
                  <c:v>21.361999999999998</c:v>
                </c:pt>
                <c:pt idx="20655">
                  <c:v>21.361999999999998</c:v>
                </c:pt>
                <c:pt idx="20656">
                  <c:v>21.361999999999998</c:v>
                </c:pt>
                <c:pt idx="20657">
                  <c:v>21.361999999999998</c:v>
                </c:pt>
                <c:pt idx="20658">
                  <c:v>21.361999999999998</c:v>
                </c:pt>
                <c:pt idx="20659">
                  <c:v>21.361999999999998</c:v>
                </c:pt>
                <c:pt idx="20660">
                  <c:v>21.361999999999998</c:v>
                </c:pt>
                <c:pt idx="20661">
                  <c:v>21.361999999999998</c:v>
                </c:pt>
                <c:pt idx="20662">
                  <c:v>21.361999999999998</c:v>
                </c:pt>
                <c:pt idx="20663">
                  <c:v>21.361999999999998</c:v>
                </c:pt>
                <c:pt idx="20664">
                  <c:v>21.361999999999998</c:v>
                </c:pt>
                <c:pt idx="20665">
                  <c:v>21.361999999999998</c:v>
                </c:pt>
                <c:pt idx="20666">
                  <c:v>21.361999999999998</c:v>
                </c:pt>
                <c:pt idx="20667">
                  <c:v>21.361999999999998</c:v>
                </c:pt>
                <c:pt idx="20668">
                  <c:v>21.361999999999998</c:v>
                </c:pt>
                <c:pt idx="20669">
                  <c:v>21.361999999999998</c:v>
                </c:pt>
                <c:pt idx="20670">
                  <c:v>21.361999999999998</c:v>
                </c:pt>
                <c:pt idx="20671">
                  <c:v>21.361999999999998</c:v>
                </c:pt>
                <c:pt idx="20672">
                  <c:v>21.361999999999998</c:v>
                </c:pt>
                <c:pt idx="20673">
                  <c:v>21.382000000000001</c:v>
                </c:pt>
                <c:pt idx="20674">
                  <c:v>21.382000000000001</c:v>
                </c:pt>
                <c:pt idx="20675">
                  <c:v>21.382000000000001</c:v>
                </c:pt>
                <c:pt idx="20676">
                  <c:v>21.382000000000001</c:v>
                </c:pt>
                <c:pt idx="20677">
                  <c:v>21.382000000000001</c:v>
                </c:pt>
                <c:pt idx="20678">
                  <c:v>21.382000000000001</c:v>
                </c:pt>
                <c:pt idx="20679">
                  <c:v>21.382000000000001</c:v>
                </c:pt>
                <c:pt idx="20680">
                  <c:v>21.382000000000001</c:v>
                </c:pt>
                <c:pt idx="20681">
                  <c:v>21.382000000000001</c:v>
                </c:pt>
                <c:pt idx="20682">
                  <c:v>21.382000000000001</c:v>
                </c:pt>
                <c:pt idx="20683">
                  <c:v>21.382000000000001</c:v>
                </c:pt>
                <c:pt idx="20684">
                  <c:v>21.382000000000001</c:v>
                </c:pt>
                <c:pt idx="20685">
                  <c:v>21.382000000000001</c:v>
                </c:pt>
                <c:pt idx="20686">
                  <c:v>21.382000000000001</c:v>
                </c:pt>
                <c:pt idx="20687">
                  <c:v>21.382000000000001</c:v>
                </c:pt>
                <c:pt idx="20688">
                  <c:v>21.382000000000001</c:v>
                </c:pt>
                <c:pt idx="20689">
                  <c:v>21.382000000000001</c:v>
                </c:pt>
                <c:pt idx="20690">
                  <c:v>21.382000000000001</c:v>
                </c:pt>
                <c:pt idx="20691">
                  <c:v>21.382000000000001</c:v>
                </c:pt>
                <c:pt idx="20692">
                  <c:v>21.382000000000001</c:v>
                </c:pt>
                <c:pt idx="20693">
                  <c:v>21.382000000000001</c:v>
                </c:pt>
                <c:pt idx="20694">
                  <c:v>21.41</c:v>
                </c:pt>
                <c:pt idx="20695">
                  <c:v>21.422000000000001</c:v>
                </c:pt>
                <c:pt idx="20696">
                  <c:v>21.422000000000001</c:v>
                </c:pt>
                <c:pt idx="20697">
                  <c:v>21.422000000000001</c:v>
                </c:pt>
                <c:pt idx="20698">
                  <c:v>21.422000000000001</c:v>
                </c:pt>
                <c:pt idx="20699">
                  <c:v>21.422000000000001</c:v>
                </c:pt>
                <c:pt idx="20700">
                  <c:v>21.422000000000001</c:v>
                </c:pt>
                <c:pt idx="20701">
                  <c:v>21.422000000000001</c:v>
                </c:pt>
                <c:pt idx="20702">
                  <c:v>21.422000000000001</c:v>
                </c:pt>
                <c:pt idx="20703">
                  <c:v>21.422000000000001</c:v>
                </c:pt>
                <c:pt idx="20704">
                  <c:v>21.422000000000001</c:v>
                </c:pt>
                <c:pt idx="20705">
                  <c:v>21.422000000000001</c:v>
                </c:pt>
                <c:pt idx="20706">
                  <c:v>21.422000000000001</c:v>
                </c:pt>
                <c:pt idx="20707">
                  <c:v>21.422000000000001</c:v>
                </c:pt>
                <c:pt idx="20708">
                  <c:v>21.422000000000001</c:v>
                </c:pt>
                <c:pt idx="20709">
                  <c:v>21.422000000000001</c:v>
                </c:pt>
                <c:pt idx="20710">
                  <c:v>21.422000000000001</c:v>
                </c:pt>
                <c:pt idx="20711">
                  <c:v>21.422000000000001</c:v>
                </c:pt>
                <c:pt idx="20712">
                  <c:v>21.422000000000001</c:v>
                </c:pt>
                <c:pt idx="20713">
                  <c:v>21.422000000000001</c:v>
                </c:pt>
                <c:pt idx="20714">
                  <c:v>21.422000000000001</c:v>
                </c:pt>
                <c:pt idx="20715">
                  <c:v>21.422000000000001</c:v>
                </c:pt>
                <c:pt idx="20716">
                  <c:v>21.422000000000001</c:v>
                </c:pt>
                <c:pt idx="20717">
                  <c:v>21.422000000000001</c:v>
                </c:pt>
                <c:pt idx="20718">
                  <c:v>21.422000000000001</c:v>
                </c:pt>
                <c:pt idx="20719">
                  <c:v>21.422000000000001</c:v>
                </c:pt>
                <c:pt idx="20720">
                  <c:v>21.422000000000001</c:v>
                </c:pt>
                <c:pt idx="20721">
                  <c:v>21.422000000000001</c:v>
                </c:pt>
                <c:pt idx="20722">
                  <c:v>21.422000000000001</c:v>
                </c:pt>
                <c:pt idx="20723">
                  <c:v>21.422000000000001</c:v>
                </c:pt>
                <c:pt idx="20724">
                  <c:v>21.422000000000001</c:v>
                </c:pt>
                <c:pt idx="20725">
                  <c:v>21.422000000000001</c:v>
                </c:pt>
                <c:pt idx="20726">
                  <c:v>21.422000000000001</c:v>
                </c:pt>
                <c:pt idx="20727">
                  <c:v>21.422000000000001</c:v>
                </c:pt>
                <c:pt idx="20728">
                  <c:v>21.422000000000001</c:v>
                </c:pt>
                <c:pt idx="20729">
                  <c:v>21.422000000000001</c:v>
                </c:pt>
                <c:pt idx="20730">
                  <c:v>21.422000000000001</c:v>
                </c:pt>
                <c:pt idx="20731">
                  <c:v>21.422000000000001</c:v>
                </c:pt>
                <c:pt idx="20732">
                  <c:v>21.422000000000001</c:v>
                </c:pt>
                <c:pt idx="20733">
                  <c:v>21.422000000000001</c:v>
                </c:pt>
                <c:pt idx="20734">
                  <c:v>21.422000000000001</c:v>
                </c:pt>
                <c:pt idx="20735">
                  <c:v>21.422000000000001</c:v>
                </c:pt>
                <c:pt idx="20736">
                  <c:v>21.454000000000001</c:v>
                </c:pt>
                <c:pt idx="20737">
                  <c:v>21.46</c:v>
                </c:pt>
                <c:pt idx="20738">
                  <c:v>21.46</c:v>
                </c:pt>
                <c:pt idx="20739">
                  <c:v>21.46</c:v>
                </c:pt>
                <c:pt idx="20740">
                  <c:v>21.46</c:v>
                </c:pt>
                <c:pt idx="20741">
                  <c:v>21.46</c:v>
                </c:pt>
                <c:pt idx="20742">
                  <c:v>21.46</c:v>
                </c:pt>
                <c:pt idx="20743">
                  <c:v>21.46</c:v>
                </c:pt>
                <c:pt idx="20744">
                  <c:v>21.46</c:v>
                </c:pt>
                <c:pt idx="20745">
                  <c:v>21.46</c:v>
                </c:pt>
                <c:pt idx="20746">
                  <c:v>21.46</c:v>
                </c:pt>
                <c:pt idx="20747">
                  <c:v>21.46</c:v>
                </c:pt>
                <c:pt idx="20748">
                  <c:v>21.46</c:v>
                </c:pt>
                <c:pt idx="20749">
                  <c:v>21.46</c:v>
                </c:pt>
                <c:pt idx="20750">
                  <c:v>21.46</c:v>
                </c:pt>
                <c:pt idx="20751">
                  <c:v>21.46</c:v>
                </c:pt>
                <c:pt idx="20752">
                  <c:v>21.46</c:v>
                </c:pt>
                <c:pt idx="20753">
                  <c:v>21.46</c:v>
                </c:pt>
                <c:pt idx="20754">
                  <c:v>21.46</c:v>
                </c:pt>
                <c:pt idx="20755">
                  <c:v>21.46</c:v>
                </c:pt>
                <c:pt idx="20756">
                  <c:v>21.46</c:v>
                </c:pt>
                <c:pt idx="20757">
                  <c:v>21.46</c:v>
                </c:pt>
                <c:pt idx="20758">
                  <c:v>21.46</c:v>
                </c:pt>
                <c:pt idx="20759">
                  <c:v>21.46</c:v>
                </c:pt>
                <c:pt idx="20760">
                  <c:v>21.46</c:v>
                </c:pt>
                <c:pt idx="20761">
                  <c:v>21.46</c:v>
                </c:pt>
                <c:pt idx="20762">
                  <c:v>21.46</c:v>
                </c:pt>
                <c:pt idx="20763">
                  <c:v>21.46</c:v>
                </c:pt>
                <c:pt idx="20764">
                  <c:v>21.46</c:v>
                </c:pt>
                <c:pt idx="20765">
                  <c:v>21.46</c:v>
                </c:pt>
                <c:pt idx="20766">
                  <c:v>21.46</c:v>
                </c:pt>
                <c:pt idx="20767">
                  <c:v>21.46</c:v>
                </c:pt>
                <c:pt idx="20768">
                  <c:v>21.46</c:v>
                </c:pt>
                <c:pt idx="20769">
                  <c:v>21.46</c:v>
                </c:pt>
                <c:pt idx="20770">
                  <c:v>21.46</c:v>
                </c:pt>
                <c:pt idx="20771">
                  <c:v>21.46</c:v>
                </c:pt>
                <c:pt idx="20772">
                  <c:v>21.46</c:v>
                </c:pt>
                <c:pt idx="20773">
                  <c:v>21.46</c:v>
                </c:pt>
                <c:pt idx="20774">
                  <c:v>21.475999999999999</c:v>
                </c:pt>
                <c:pt idx="20775">
                  <c:v>21.48</c:v>
                </c:pt>
                <c:pt idx="20776">
                  <c:v>21.48</c:v>
                </c:pt>
                <c:pt idx="20777">
                  <c:v>21.48</c:v>
                </c:pt>
                <c:pt idx="20778">
                  <c:v>21.48</c:v>
                </c:pt>
                <c:pt idx="20779">
                  <c:v>21.48</c:v>
                </c:pt>
                <c:pt idx="20780">
                  <c:v>21.48</c:v>
                </c:pt>
                <c:pt idx="20781">
                  <c:v>21.48</c:v>
                </c:pt>
                <c:pt idx="20782">
                  <c:v>21.48</c:v>
                </c:pt>
                <c:pt idx="20783">
                  <c:v>21.48</c:v>
                </c:pt>
                <c:pt idx="20784">
                  <c:v>21.48</c:v>
                </c:pt>
                <c:pt idx="20785">
                  <c:v>21.48</c:v>
                </c:pt>
                <c:pt idx="20786">
                  <c:v>21.48</c:v>
                </c:pt>
                <c:pt idx="20787">
                  <c:v>21.48</c:v>
                </c:pt>
                <c:pt idx="20788">
                  <c:v>21.48</c:v>
                </c:pt>
                <c:pt idx="20789">
                  <c:v>21.48</c:v>
                </c:pt>
                <c:pt idx="20790">
                  <c:v>21.48</c:v>
                </c:pt>
                <c:pt idx="20791">
                  <c:v>21.48</c:v>
                </c:pt>
                <c:pt idx="20792">
                  <c:v>21.48</c:v>
                </c:pt>
                <c:pt idx="20793">
                  <c:v>21.48</c:v>
                </c:pt>
                <c:pt idx="20794">
                  <c:v>21.48</c:v>
                </c:pt>
                <c:pt idx="20795">
                  <c:v>21.5</c:v>
                </c:pt>
                <c:pt idx="20796">
                  <c:v>21.5</c:v>
                </c:pt>
                <c:pt idx="20797">
                  <c:v>21.5</c:v>
                </c:pt>
                <c:pt idx="20798">
                  <c:v>21.5</c:v>
                </c:pt>
                <c:pt idx="20799">
                  <c:v>21.5</c:v>
                </c:pt>
                <c:pt idx="20800">
                  <c:v>21.5</c:v>
                </c:pt>
                <c:pt idx="20801">
                  <c:v>21.5</c:v>
                </c:pt>
                <c:pt idx="20802">
                  <c:v>21.5</c:v>
                </c:pt>
                <c:pt idx="20803">
                  <c:v>21.5</c:v>
                </c:pt>
                <c:pt idx="20804">
                  <c:v>21.5</c:v>
                </c:pt>
                <c:pt idx="20805">
                  <c:v>21.5</c:v>
                </c:pt>
                <c:pt idx="20806">
                  <c:v>21.5</c:v>
                </c:pt>
                <c:pt idx="20807">
                  <c:v>21.5</c:v>
                </c:pt>
                <c:pt idx="20808">
                  <c:v>21.5</c:v>
                </c:pt>
                <c:pt idx="20809">
                  <c:v>21.5</c:v>
                </c:pt>
                <c:pt idx="20810">
                  <c:v>21.5</c:v>
                </c:pt>
                <c:pt idx="20811">
                  <c:v>21.5</c:v>
                </c:pt>
                <c:pt idx="20812">
                  <c:v>21.5</c:v>
                </c:pt>
                <c:pt idx="20813">
                  <c:v>21.5</c:v>
                </c:pt>
                <c:pt idx="20814">
                  <c:v>21.5</c:v>
                </c:pt>
                <c:pt idx="20815">
                  <c:v>21.504000000000001</c:v>
                </c:pt>
                <c:pt idx="20816">
                  <c:v>21.53</c:v>
                </c:pt>
                <c:pt idx="20817">
                  <c:v>21.53</c:v>
                </c:pt>
                <c:pt idx="20818">
                  <c:v>21.53</c:v>
                </c:pt>
                <c:pt idx="20819">
                  <c:v>21.53</c:v>
                </c:pt>
                <c:pt idx="20820">
                  <c:v>21.53</c:v>
                </c:pt>
                <c:pt idx="20821">
                  <c:v>21.53</c:v>
                </c:pt>
                <c:pt idx="20822">
                  <c:v>21.53</c:v>
                </c:pt>
                <c:pt idx="20823">
                  <c:v>21.53</c:v>
                </c:pt>
                <c:pt idx="20824">
                  <c:v>21.53</c:v>
                </c:pt>
                <c:pt idx="20825">
                  <c:v>21.53</c:v>
                </c:pt>
                <c:pt idx="20826">
                  <c:v>21.53</c:v>
                </c:pt>
                <c:pt idx="20827">
                  <c:v>21.53</c:v>
                </c:pt>
                <c:pt idx="20828">
                  <c:v>21.53</c:v>
                </c:pt>
                <c:pt idx="20829">
                  <c:v>21.53</c:v>
                </c:pt>
                <c:pt idx="20830">
                  <c:v>21.53</c:v>
                </c:pt>
                <c:pt idx="20831">
                  <c:v>21.53</c:v>
                </c:pt>
                <c:pt idx="20832">
                  <c:v>21.53</c:v>
                </c:pt>
                <c:pt idx="20833">
                  <c:v>21.53</c:v>
                </c:pt>
                <c:pt idx="20834">
                  <c:v>21.53</c:v>
                </c:pt>
                <c:pt idx="20835">
                  <c:v>21.53</c:v>
                </c:pt>
                <c:pt idx="20836">
                  <c:v>21.53</c:v>
                </c:pt>
                <c:pt idx="20837">
                  <c:v>21.53</c:v>
                </c:pt>
                <c:pt idx="20838">
                  <c:v>21.53</c:v>
                </c:pt>
                <c:pt idx="20839">
                  <c:v>21.53</c:v>
                </c:pt>
                <c:pt idx="20840">
                  <c:v>21.53</c:v>
                </c:pt>
                <c:pt idx="20841">
                  <c:v>21.53</c:v>
                </c:pt>
                <c:pt idx="20842">
                  <c:v>21.53</c:v>
                </c:pt>
                <c:pt idx="20843">
                  <c:v>21.53</c:v>
                </c:pt>
                <c:pt idx="20844">
                  <c:v>21.53</c:v>
                </c:pt>
                <c:pt idx="20845">
                  <c:v>21.53</c:v>
                </c:pt>
                <c:pt idx="20846">
                  <c:v>21.53</c:v>
                </c:pt>
                <c:pt idx="20847">
                  <c:v>21.55</c:v>
                </c:pt>
                <c:pt idx="20848">
                  <c:v>21.55</c:v>
                </c:pt>
                <c:pt idx="20849">
                  <c:v>21.55</c:v>
                </c:pt>
                <c:pt idx="20850">
                  <c:v>21.55</c:v>
                </c:pt>
                <c:pt idx="20851">
                  <c:v>21.55</c:v>
                </c:pt>
                <c:pt idx="20852">
                  <c:v>21.55</c:v>
                </c:pt>
                <c:pt idx="20853">
                  <c:v>21.55</c:v>
                </c:pt>
                <c:pt idx="20854">
                  <c:v>21.55</c:v>
                </c:pt>
                <c:pt idx="20855">
                  <c:v>21.55</c:v>
                </c:pt>
                <c:pt idx="20856">
                  <c:v>21.55</c:v>
                </c:pt>
                <c:pt idx="20857">
                  <c:v>21.55</c:v>
                </c:pt>
                <c:pt idx="20858">
                  <c:v>21.55</c:v>
                </c:pt>
                <c:pt idx="20859">
                  <c:v>21.55</c:v>
                </c:pt>
                <c:pt idx="20860">
                  <c:v>21.55</c:v>
                </c:pt>
                <c:pt idx="20861">
                  <c:v>21.55</c:v>
                </c:pt>
                <c:pt idx="20862">
                  <c:v>21.55</c:v>
                </c:pt>
                <c:pt idx="20863">
                  <c:v>21.55</c:v>
                </c:pt>
                <c:pt idx="20864">
                  <c:v>21.55</c:v>
                </c:pt>
                <c:pt idx="20865">
                  <c:v>21.55</c:v>
                </c:pt>
                <c:pt idx="20866">
                  <c:v>21.55</c:v>
                </c:pt>
                <c:pt idx="20867">
                  <c:v>21.565999999999999</c:v>
                </c:pt>
                <c:pt idx="20868">
                  <c:v>21.577999999999999</c:v>
                </c:pt>
                <c:pt idx="20869">
                  <c:v>21.577999999999999</c:v>
                </c:pt>
                <c:pt idx="20870">
                  <c:v>21.577999999999999</c:v>
                </c:pt>
                <c:pt idx="20871">
                  <c:v>21.577999999999999</c:v>
                </c:pt>
                <c:pt idx="20872">
                  <c:v>21.577999999999999</c:v>
                </c:pt>
                <c:pt idx="20873">
                  <c:v>21.577999999999999</c:v>
                </c:pt>
                <c:pt idx="20874">
                  <c:v>21.577999999999999</c:v>
                </c:pt>
                <c:pt idx="20875">
                  <c:v>21.577999999999999</c:v>
                </c:pt>
                <c:pt idx="20876">
                  <c:v>21.577999999999999</c:v>
                </c:pt>
                <c:pt idx="20877">
                  <c:v>21.577999999999999</c:v>
                </c:pt>
                <c:pt idx="20878">
                  <c:v>21.577999999999999</c:v>
                </c:pt>
                <c:pt idx="20879">
                  <c:v>21.577999999999999</c:v>
                </c:pt>
                <c:pt idx="20880">
                  <c:v>21.577999999999999</c:v>
                </c:pt>
                <c:pt idx="20881">
                  <c:v>21.577999999999999</c:v>
                </c:pt>
                <c:pt idx="20882">
                  <c:v>21.577999999999999</c:v>
                </c:pt>
                <c:pt idx="20883">
                  <c:v>21.577999999999999</c:v>
                </c:pt>
                <c:pt idx="20884">
                  <c:v>21.577999999999999</c:v>
                </c:pt>
                <c:pt idx="20885">
                  <c:v>21.577999999999999</c:v>
                </c:pt>
                <c:pt idx="20886">
                  <c:v>21.577999999999999</c:v>
                </c:pt>
                <c:pt idx="20887">
                  <c:v>21.577999999999999</c:v>
                </c:pt>
                <c:pt idx="20888">
                  <c:v>21.577999999999999</c:v>
                </c:pt>
                <c:pt idx="20889">
                  <c:v>21.577999999999999</c:v>
                </c:pt>
                <c:pt idx="20890">
                  <c:v>21.577999999999999</c:v>
                </c:pt>
                <c:pt idx="20891">
                  <c:v>21.577999999999999</c:v>
                </c:pt>
                <c:pt idx="20892">
                  <c:v>21.577999999999999</c:v>
                </c:pt>
                <c:pt idx="20893">
                  <c:v>21.577999999999999</c:v>
                </c:pt>
                <c:pt idx="20894">
                  <c:v>21.577999999999999</c:v>
                </c:pt>
                <c:pt idx="20895">
                  <c:v>21.577999999999999</c:v>
                </c:pt>
                <c:pt idx="20896">
                  <c:v>21.577999999999999</c:v>
                </c:pt>
                <c:pt idx="20897">
                  <c:v>21.577999999999999</c:v>
                </c:pt>
                <c:pt idx="20898">
                  <c:v>21.606000000000002</c:v>
                </c:pt>
                <c:pt idx="20899">
                  <c:v>21.606000000000002</c:v>
                </c:pt>
                <c:pt idx="20900">
                  <c:v>21.606000000000002</c:v>
                </c:pt>
                <c:pt idx="20901">
                  <c:v>21.606000000000002</c:v>
                </c:pt>
                <c:pt idx="20902">
                  <c:v>21.606000000000002</c:v>
                </c:pt>
                <c:pt idx="20903">
                  <c:v>21.606000000000002</c:v>
                </c:pt>
                <c:pt idx="20904">
                  <c:v>21.606000000000002</c:v>
                </c:pt>
                <c:pt idx="20905">
                  <c:v>21.606000000000002</c:v>
                </c:pt>
                <c:pt idx="20906">
                  <c:v>21.606000000000002</c:v>
                </c:pt>
                <c:pt idx="20907">
                  <c:v>21.606000000000002</c:v>
                </c:pt>
                <c:pt idx="20908">
                  <c:v>21.606000000000002</c:v>
                </c:pt>
                <c:pt idx="20909">
                  <c:v>21.606000000000002</c:v>
                </c:pt>
                <c:pt idx="20910">
                  <c:v>21.606000000000002</c:v>
                </c:pt>
                <c:pt idx="20911">
                  <c:v>21.606000000000002</c:v>
                </c:pt>
                <c:pt idx="20912">
                  <c:v>21.606000000000002</c:v>
                </c:pt>
                <c:pt idx="20913">
                  <c:v>21.606000000000002</c:v>
                </c:pt>
                <c:pt idx="20914">
                  <c:v>21.606000000000002</c:v>
                </c:pt>
                <c:pt idx="20915">
                  <c:v>21.606000000000002</c:v>
                </c:pt>
                <c:pt idx="20916">
                  <c:v>21.606000000000002</c:v>
                </c:pt>
                <c:pt idx="20917">
                  <c:v>21.606000000000002</c:v>
                </c:pt>
                <c:pt idx="20918">
                  <c:v>21.606000000000002</c:v>
                </c:pt>
                <c:pt idx="20919">
                  <c:v>21.606000000000002</c:v>
                </c:pt>
                <c:pt idx="20920">
                  <c:v>21.606000000000002</c:v>
                </c:pt>
                <c:pt idx="20921">
                  <c:v>21.606000000000002</c:v>
                </c:pt>
                <c:pt idx="20922">
                  <c:v>21.606000000000002</c:v>
                </c:pt>
                <c:pt idx="20923">
                  <c:v>21.606000000000002</c:v>
                </c:pt>
                <c:pt idx="20924">
                  <c:v>21.606000000000002</c:v>
                </c:pt>
                <c:pt idx="20925">
                  <c:v>21.606000000000002</c:v>
                </c:pt>
                <c:pt idx="20926">
                  <c:v>21.606000000000002</c:v>
                </c:pt>
                <c:pt idx="20927">
                  <c:v>21.646000000000001</c:v>
                </c:pt>
                <c:pt idx="20928">
                  <c:v>21.646000000000001</c:v>
                </c:pt>
                <c:pt idx="20929">
                  <c:v>21.646000000000001</c:v>
                </c:pt>
                <c:pt idx="20930">
                  <c:v>21.646000000000001</c:v>
                </c:pt>
                <c:pt idx="20931">
                  <c:v>21.646000000000001</c:v>
                </c:pt>
                <c:pt idx="20932">
                  <c:v>21.646000000000001</c:v>
                </c:pt>
                <c:pt idx="20933">
                  <c:v>21.646000000000001</c:v>
                </c:pt>
                <c:pt idx="20934">
                  <c:v>21.646000000000001</c:v>
                </c:pt>
                <c:pt idx="20935">
                  <c:v>21.646000000000001</c:v>
                </c:pt>
                <c:pt idx="20936">
                  <c:v>21.646000000000001</c:v>
                </c:pt>
                <c:pt idx="20937">
                  <c:v>21.646000000000001</c:v>
                </c:pt>
                <c:pt idx="20938">
                  <c:v>21.646000000000001</c:v>
                </c:pt>
                <c:pt idx="20939">
                  <c:v>21.646000000000001</c:v>
                </c:pt>
                <c:pt idx="20940">
                  <c:v>21.646000000000001</c:v>
                </c:pt>
                <c:pt idx="20941">
                  <c:v>21.646000000000001</c:v>
                </c:pt>
                <c:pt idx="20942">
                  <c:v>21.646000000000001</c:v>
                </c:pt>
                <c:pt idx="20943">
                  <c:v>21.646000000000001</c:v>
                </c:pt>
                <c:pt idx="20944">
                  <c:v>21.646000000000001</c:v>
                </c:pt>
                <c:pt idx="20945">
                  <c:v>21.646000000000001</c:v>
                </c:pt>
                <c:pt idx="20946">
                  <c:v>21.646000000000001</c:v>
                </c:pt>
                <c:pt idx="20947">
                  <c:v>21.646000000000001</c:v>
                </c:pt>
                <c:pt idx="20948">
                  <c:v>21.646000000000001</c:v>
                </c:pt>
                <c:pt idx="20949">
                  <c:v>21.646000000000001</c:v>
                </c:pt>
                <c:pt idx="20950">
                  <c:v>21.646000000000001</c:v>
                </c:pt>
                <c:pt idx="20951">
                  <c:v>21.646000000000001</c:v>
                </c:pt>
                <c:pt idx="20952">
                  <c:v>21.646000000000001</c:v>
                </c:pt>
                <c:pt idx="20953">
                  <c:v>21.646000000000001</c:v>
                </c:pt>
                <c:pt idx="20954">
                  <c:v>21.646000000000001</c:v>
                </c:pt>
                <c:pt idx="20955">
                  <c:v>21.646000000000001</c:v>
                </c:pt>
                <c:pt idx="20956">
                  <c:v>21.646000000000001</c:v>
                </c:pt>
                <c:pt idx="20957">
                  <c:v>21.646000000000001</c:v>
                </c:pt>
                <c:pt idx="20958">
                  <c:v>21.646000000000001</c:v>
                </c:pt>
                <c:pt idx="20959">
                  <c:v>21.646000000000001</c:v>
                </c:pt>
                <c:pt idx="20960">
                  <c:v>21.646000000000001</c:v>
                </c:pt>
                <c:pt idx="20961">
                  <c:v>21.646000000000001</c:v>
                </c:pt>
                <c:pt idx="20962">
                  <c:v>21.646000000000001</c:v>
                </c:pt>
                <c:pt idx="20963">
                  <c:v>21.646000000000001</c:v>
                </c:pt>
                <c:pt idx="20964">
                  <c:v>21.646000000000001</c:v>
                </c:pt>
                <c:pt idx="20965">
                  <c:v>21.646000000000001</c:v>
                </c:pt>
                <c:pt idx="20966">
                  <c:v>21.646000000000001</c:v>
                </c:pt>
                <c:pt idx="20967">
                  <c:v>21.646000000000001</c:v>
                </c:pt>
                <c:pt idx="20968">
                  <c:v>21.646000000000001</c:v>
                </c:pt>
                <c:pt idx="20969">
                  <c:v>21.675999999999998</c:v>
                </c:pt>
                <c:pt idx="20970">
                  <c:v>21.681999999999999</c:v>
                </c:pt>
                <c:pt idx="20971">
                  <c:v>21.681999999999999</c:v>
                </c:pt>
                <c:pt idx="20972">
                  <c:v>21.681999999999999</c:v>
                </c:pt>
                <c:pt idx="20973">
                  <c:v>21.681999999999999</c:v>
                </c:pt>
                <c:pt idx="20974">
                  <c:v>21.681999999999999</c:v>
                </c:pt>
                <c:pt idx="20975">
                  <c:v>21.681999999999999</c:v>
                </c:pt>
                <c:pt idx="20976">
                  <c:v>21.681999999999999</c:v>
                </c:pt>
                <c:pt idx="20977">
                  <c:v>21.681999999999999</c:v>
                </c:pt>
                <c:pt idx="20978">
                  <c:v>21.681999999999999</c:v>
                </c:pt>
                <c:pt idx="20979">
                  <c:v>21.681999999999999</c:v>
                </c:pt>
                <c:pt idx="20980">
                  <c:v>21.681999999999999</c:v>
                </c:pt>
                <c:pt idx="20981">
                  <c:v>21.681999999999999</c:v>
                </c:pt>
                <c:pt idx="20982">
                  <c:v>21.681999999999999</c:v>
                </c:pt>
                <c:pt idx="20983">
                  <c:v>21.681999999999999</c:v>
                </c:pt>
                <c:pt idx="20984">
                  <c:v>21.681999999999999</c:v>
                </c:pt>
                <c:pt idx="20985">
                  <c:v>21.681999999999999</c:v>
                </c:pt>
                <c:pt idx="20986">
                  <c:v>21.681999999999999</c:v>
                </c:pt>
                <c:pt idx="20987">
                  <c:v>21.681999999999999</c:v>
                </c:pt>
                <c:pt idx="20988">
                  <c:v>21.681999999999999</c:v>
                </c:pt>
                <c:pt idx="20989">
                  <c:v>21.681999999999999</c:v>
                </c:pt>
                <c:pt idx="20990">
                  <c:v>21.681999999999999</c:v>
                </c:pt>
                <c:pt idx="20991">
                  <c:v>21.681999999999999</c:v>
                </c:pt>
                <c:pt idx="20992">
                  <c:v>21.681999999999999</c:v>
                </c:pt>
                <c:pt idx="20993">
                  <c:v>21.681999999999999</c:v>
                </c:pt>
                <c:pt idx="20994">
                  <c:v>21.681999999999999</c:v>
                </c:pt>
                <c:pt idx="20995">
                  <c:v>21.681999999999999</c:v>
                </c:pt>
                <c:pt idx="20996">
                  <c:v>21.681999999999999</c:v>
                </c:pt>
                <c:pt idx="20997">
                  <c:v>21.681999999999999</c:v>
                </c:pt>
                <c:pt idx="20998">
                  <c:v>21.681999999999999</c:v>
                </c:pt>
                <c:pt idx="20999">
                  <c:v>21.681999999999999</c:v>
                </c:pt>
                <c:pt idx="21000">
                  <c:v>21.681999999999999</c:v>
                </c:pt>
                <c:pt idx="21001">
                  <c:v>21.681999999999999</c:v>
                </c:pt>
                <c:pt idx="21002">
                  <c:v>21.681999999999999</c:v>
                </c:pt>
                <c:pt idx="21003">
                  <c:v>21.681999999999999</c:v>
                </c:pt>
                <c:pt idx="21004">
                  <c:v>21.681999999999999</c:v>
                </c:pt>
                <c:pt idx="21005">
                  <c:v>21.681999999999999</c:v>
                </c:pt>
                <c:pt idx="21006">
                  <c:v>21.681999999999999</c:v>
                </c:pt>
                <c:pt idx="21007">
                  <c:v>21.681999999999999</c:v>
                </c:pt>
                <c:pt idx="21008">
                  <c:v>21.72</c:v>
                </c:pt>
                <c:pt idx="21009">
                  <c:v>21.72</c:v>
                </c:pt>
                <c:pt idx="21010">
                  <c:v>21.72</c:v>
                </c:pt>
                <c:pt idx="21011">
                  <c:v>21.72</c:v>
                </c:pt>
                <c:pt idx="21012">
                  <c:v>21.72</c:v>
                </c:pt>
                <c:pt idx="21013">
                  <c:v>21.72</c:v>
                </c:pt>
                <c:pt idx="21014">
                  <c:v>21.72</c:v>
                </c:pt>
                <c:pt idx="21015">
                  <c:v>21.72</c:v>
                </c:pt>
                <c:pt idx="21016">
                  <c:v>21.72</c:v>
                </c:pt>
                <c:pt idx="21017">
                  <c:v>21.72</c:v>
                </c:pt>
                <c:pt idx="21018">
                  <c:v>21.72</c:v>
                </c:pt>
                <c:pt idx="21019">
                  <c:v>21.72</c:v>
                </c:pt>
                <c:pt idx="21020">
                  <c:v>21.72</c:v>
                </c:pt>
                <c:pt idx="21021">
                  <c:v>21.72</c:v>
                </c:pt>
                <c:pt idx="21022">
                  <c:v>21.72</c:v>
                </c:pt>
                <c:pt idx="21023">
                  <c:v>21.72</c:v>
                </c:pt>
                <c:pt idx="21024">
                  <c:v>21.72</c:v>
                </c:pt>
                <c:pt idx="21025">
                  <c:v>21.72</c:v>
                </c:pt>
                <c:pt idx="21026">
                  <c:v>21.72</c:v>
                </c:pt>
                <c:pt idx="21027">
                  <c:v>21.72</c:v>
                </c:pt>
                <c:pt idx="21028">
                  <c:v>21.72</c:v>
                </c:pt>
                <c:pt idx="21029">
                  <c:v>21.72</c:v>
                </c:pt>
                <c:pt idx="21030">
                  <c:v>21.72</c:v>
                </c:pt>
                <c:pt idx="21031">
                  <c:v>21.72</c:v>
                </c:pt>
                <c:pt idx="21032">
                  <c:v>21.72</c:v>
                </c:pt>
                <c:pt idx="21033">
                  <c:v>21.72</c:v>
                </c:pt>
                <c:pt idx="21034">
                  <c:v>21.72</c:v>
                </c:pt>
                <c:pt idx="21035">
                  <c:v>21.72</c:v>
                </c:pt>
                <c:pt idx="21036">
                  <c:v>21.72</c:v>
                </c:pt>
                <c:pt idx="21037">
                  <c:v>21.72</c:v>
                </c:pt>
                <c:pt idx="21038">
                  <c:v>21.72</c:v>
                </c:pt>
                <c:pt idx="21039">
                  <c:v>21.72</c:v>
                </c:pt>
                <c:pt idx="21040">
                  <c:v>21.72</c:v>
                </c:pt>
                <c:pt idx="21041">
                  <c:v>21.72</c:v>
                </c:pt>
                <c:pt idx="21042">
                  <c:v>21.72</c:v>
                </c:pt>
                <c:pt idx="21043">
                  <c:v>21.72</c:v>
                </c:pt>
                <c:pt idx="21044">
                  <c:v>21.72</c:v>
                </c:pt>
                <c:pt idx="21045">
                  <c:v>21.72</c:v>
                </c:pt>
                <c:pt idx="21046">
                  <c:v>21.72</c:v>
                </c:pt>
                <c:pt idx="21047">
                  <c:v>21.731999999999999</c:v>
                </c:pt>
                <c:pt idx="21048">
                  <c:v>21.751999999999999</c:v>
                </c:pt>
                <c:pt idx="21049">
                  <c:v>21.751999999999999</c:v>
                </c:pt>
                <c:pt idx="21050">
                  <c:v>21.751999999999999</c:v>
                </c:pt>
                <c:pt idx="21051">
                  <c:v>21.751999999999999</c:v>
                </c:pt>
                <c:pt idx="21052">
                  <c:v>21.751999999999999</c:v>
                </c:pt>
                <c:pt idx="21053">
                  <c:v>21.751999999999999</c:v>
                </c:pt>
                <c:pt idx="21054">
                  <c:v>21.751999999999999</c:v>
                </c:pt>
                <c:pt idx="21055">
                  <c:v>21.751999999999999</c:v>
                </c:pt>
                <c:pt idx="21056">
                  <c:v>21.751999999999999</c:v>
                </c:pt>
                <c:pt idx="21057">
                  <c:v>21.751999999999999</c:v>
                </c:pt>
                <c:pt idx="21058">
                  <c:v>21.751999999999999</c:v>
                </c:pt>
                <c:pt idx="21059">
                  <c:v>21.751999999999999</c:v>
                </c:pt>
                <c:pt idx="21060">
                  <c:v>21.751999999999999</c:v>
                </c:pt>
                <c:pt idx="21061">
                  <c:v>21.751999999999999</c:v>
                </c:pt>
                <c:pt idx="21062">
                  <c:v>21.751999999999999</c:v>
                </c:pt>
                <c:pt idx="21063">
                  <c:v>21.751999999999999</c:v>
                </c:pt>
                <c:pt idx="21064">
                  <c:v>21.751999999999999</c:v>
                </c:pt>
                <c:pt idx="21065">
                  <c:v>21.751999999999999</c:v>
                </c:pt>
                <c:pt idx="21066">
                  <c:v>21.751999999999999</c:v>
                </c:pt>
                <c:pt idx="21067">
                  <c:v>21.751999999999999</c:v>
                </c:pt>
                <c:pt idx="21068">
                  <c:v>21.751999999999999</c:v>
                </c:pt>
                <c:pt idx="21069">
                  <c:v>21.751999999999999</c:v>
                </c:pt>
                <c:pt idx="21070">
                  <c:v>21.751999999999999</c:v>
                </c:pt>
                <c:pt idx="21071">
                  <c:v>21.751999999999999</c:v>
                </c:pt>
                <c:pt idx="21072">
                  <c:v>21.751999999999999</c:v>
                </c:pt>
                <c:pt idx="21073">
                  <c:v>21.751999999999999</c:v>
                </c:pt>
                <c:pt idx="21074">
                  <c:v>21.751999999999999</c:v>
                </c:pt>
                <c:pt idx="21075">
                  <c:v>21.751999999999999</c:v>
                </c:pt>
                <c:pt idx="21076">
                  <c:v>21.751999999999999</c:v>
                </c:pt>
                <c:pt idx="21077">
                  <c:v>21.751999999999999</c:v>
                </c:pt>
                <c:pt idx="21078">
                  <c:v>21.751999999999999</c:v>
                </c:pt>
                <c:pt idx="21079">
                  <c:v>21.751999999999999</c:v>
                </c:pt>
                <c:pt idx="21080">
                  <c:v>21.751999999999999</c:v>
                </c:pt>
                <c:pt idx="21081">
                  <c:v>21.768000000000001</c:v>
                </c:pt>
                <c:pt idx="21082">
                  <c:v>21.77</c:v>
                </c:pt>
                <c:pt idx="21083">
                  <c:v>21.77</c:v>
                </c:pt>
                <c:pt idx="21084">
                  <c:v>21.77</c:v>
                </c:pt>
                <c:pt idx="21085">
                  <c:v>21.77</c:v>
                </c:pt>
                <c:pt idx="21086">
                  <c:v>21.77</c:v>
                </c:pt>
                <c:pt idx="21087">
                  <c:v>21.77</c:v>
                </c:pt>
                <c:pt idx="21088">
                  <c:v>21.77</c:v>
                </c:pt>
                <c:pt idx="21089">
                  <c:v>21.77</c:v>
                </c:pt>
                <c:pt idx="21090">
                  <c:v>21.77</c:v>
                </c:pt>
                <c:pt idx="21091">
                  <c:v>21.77</c:v>
                </c:pt>
                <c:pt idx="21092">
                  <c:v>21.77</c:v>
                </c:pt>
                <c:pt idx="21093">
                  <c:v>21.77</c:v>
                </c:pt>
                <c:pt idx="21094">
                  <c:v>21.77</c:v>
                </c:pt>
                <c:pt idx="21095">
                  <c:v>21.77</c:v>
                </c:pt>
                <c:pt idx="21096">
                  <c:v>21.77</c:v>
                </c:pt>
                <c:pt idx="21097">
                  <c:v>21.77</c:v>
                </c:pt>
                <c:pt idx="21098">
                  <c:v>21.77</c:v>
                </c:pt>
                <c:pt idx="21099">
                  <c:v>21.8</c:v>
                </c:pt>
                <c:pt idx="21100">
                  <c:v>21.8</c:v>
                </c:pt>
                <c:pt idx="21101">
                  <c:v>21.8</c:v>
                </c:pt>
                <c:pt idx="21102">
                  <c:v>21.8</c:v>
                </c:pt>
                <c:pt idx="21103">
                  <c:v>21.8</c:v>
                </c:pt>
                <c:pt idx="21104">
                  <c:v>21.8</c:v>
                </c:pt>
                <c:pt idx="21105">
                  <c:v>21.8</c:v>
                </c:pt>
                <c:pt idx="21106">
                  <c:v>21.8</c:v>
                </c:pt>
                <c:pt idx="21107">
                  <c:v>21.8</c:v>
                </c:pt>
                <c:pt idx="21108">
                  <c:v>21.8</c:v>
                </c:pt>
                <c:pt idx="21109">
                  <c:v>21.8</c:v>
                </c:pt>
                <c:pt idx="21110">
                  <c:v>21.8</c:v>
                </c:pt>
                <c:pt idx="21111">
                  <c:v>21.8</c:v>
                </c:pt>
                <c:pt idx="21112">
                  <c:v>21.8</c:v>
                </c:pt>
                <c:pt idx="21113">
                  <c:v>21.8</c:v>
                </c:pt>
                <c:pt idx="21114">
                  <c:v>21.8</c:v>
                </c:pt>
                <c:pt idx="21115">
                  <c:v>21.8</c:v>
                </c:pt>
                <c:pt idx="21116">
                  <c:v>21.8</c:v>
                </c:pt>
                <c:pt idx="21117">
                  <c:v>21.8</c:v>
                </c:pt>
                <c:pt idx="21118">
                  <c:v>21.8</c:v>
                </c:pt>
                <c:pt idx="21119">
                  <c:v>21.8</c:v>
                </c:pt>
                <c:pt idx="21120">
                  <c:v>21.8</c:v>
                </c:pt>
                <c:pt idx="21121">
                  <c:v>21.8</c:v>
                </c:pt>
                <c:pt idx="21122">
                  <c:v>21.8</c:v>
                </c:pt>
                <c:pt idx="21123">
                  <c:v>21.8</c:v>
                </c:pt>
                <c:pt idx="21124">
                  <c:v>21.8</c:v>
                </c:pt>
                <c:pt idx="21125">
                  <c:v>21.8</c:v>
                </c:pt>
                <c:pt idx="21126">
                  <c:v>21.8</c:v>
                </c:pt>
                <c:pt idx="21127">
                  <c:v>21.8</c:v>
                </c:pt>
                <c:pt idx="21128">
                  <c:v>21.8</c:v>
                </c:pt>
                <c:pt idx="21129">
                  <c:v>21.8</c:v>
                </c:pt>
                <c:pt idx="21130">
                  <c:v>21.8</c:v>
                </c:pt>
                <c:pt idx="21131">
                  <c:v>21.8</c:v>
                </c:pt>
                <c:pt idx="21132">
                  <c:v>21.81</c:v>
                </c:pt>
                <c:pt idx="21133">
                  <c:v>21.832000000000001</c:v>
                </c:pt>
                <c:pt idx="21134">
                  <c:v>21.832000000000001</c:v>
                </c:pt>
                <c:pt idx="21135">
                  <c:v>21.832000000000001</c:v>
                </c:pt>
                <c:pt idx="21136">
                  <c:v>21.832000000000001</c:v>
                </c:pt>
                <c:pt idx="21137">
                  <c:v>21.832000000000001</c:v>
                </c:pt>
                <c:pt idx="21138">
                  <c:v>21.832000000000001</c:v>
                </c:pt>
                <c:pt idx="21139">
                  <c:v>21.832000000000001</c:v>
                </c:pt>
                <c:pt idx="21140">
                  <c:v>21.832000000000001</c:v>
                </c:pt>
                <c:pt idx="21141">
                  <c:v>21.832000000000001</c:v>
                </c:pt>
                <c:pt idx="21142">
                  <c:v>21.832000000000001</c:v>
                </c:pt>
                <c:pt idx="21143">
                  <c:v>21.832000000000001</c:v>
                </c:pt>
                <c:pt idx="21144">
                  <c:v>21.832000000000001</c:v>
                </c:pt>
                <c:pt idx="21145">
                  <c:v>21.832000000000001</c:v>
                </c:pt>
                <c:pt idx="21146">
                  <c:v>21.832000000000001</c:v>
                </c:pt>
                <c:pt idx="21147">
                  <c:v>21.832000000000001</c:v>
                </c:pt>
                <c:pt idx="21148">
                  <c:v>21.832000000000001</c:v>
                </c:pt>
                <c:pt idx="21149">
                  <c:v>21.832000000000001</c:v>
                </c:pt>
                <c:pt idx="21150">
                  <c:v>21.832000000000001</c:v>
                </c:pt>
                <c:pt idx="21151">
                  <c:v>21.832000000000001</c:v>
                </c:pt>
                <c:pt idx="21152">
                  <c:v>21.832000000000001</c:v>
                </c:pt>
                <c:pt idx="21153">
                  <c:v>21.832000000000001</c:v>
                </c:pt>
                <c:pt idx="21154">
                  <c:v>21.832000000000001</c:v>
                </c:pt>
                <c:pt idx="21155">
                  <c:v>21.832000000000001</c:v>
                </c:pt>
                <c:pt idx="21156">
                  <c:v>21.832000000000001</c:v>
                </c:pt>
                <c:pt idx="21157">
                  <c:v>21.832000000000001</c:v>
                </c:pt>
                <c:pt idx="21158">
                  <c:v>21.832000000000001</c:v>
                </c:pt>
                <c:pt idx="21159">
                  <c:v>21.832000000000001</c:v>
                </c:pt>
                <c:pt idx="21160">
                  <c:v>21.832000000000001</c:v>
                </c:pt>
                <c:pt idx="21161">
                  <c:v>21.832000000000001</c:v>
                </c:pt>
                <c:pt idx="21162">
                  <c:v>21.832000000000001</c:v>
                </c:pt>
                <c:pt idx="21163">
                  <c:v>21.832000000000001</c:v>
                </c:pt>
                <c:pt idx="21164">
                  <c:v>21.832000000000001</c:v>
                </c:pt>
                <c:pt idx="21165">
                  <c:v>21.832000000000001</c:v>
                </c:pt>
                <c:pt idx="21166">
                  <c:v>21.861999999999998</c:v>
                </c:pt>
                <c:pt idx="21167">
                  <c:v>21.867999999999999</c:v>
                </c:pt>
                <c:pt idx="21168">
                  <c:v>21.867999999999999</c:v>
                </c:pt>
                <c:pt idx="21169">
                  <c:v>21.867999999999999</c:v>
                </c:pt>
                <c:pt idx="21170">
                  <c:v>21.867999999999999</c:v>
                </c:pt>
                <c:pt idx="21171">
                  <c:v>21.867999999999999</c:v>
                </c:pt>
                <c:pt idx="21172">
                  <c:v>21.867999999999999</c:v>
                </c:pt>
                <c:pt idx="21173">
                  <c:v>21.867999999999999</c:v>
                </c:pt>
                <c:pt idx="21174">
                  <c:v>21.867999999999999</c:v>
                </c:pt>
                <c:pt idx="21175">
                  <c:v>21.867999999999999</c:v>
                </c:pt>
                <c:pt idx="21176">
                  <c:v>21.867999999999999</c:v>
                </c:pt>
                <c:pt idx="21177">
                  <c:v>21.867999999999999</c:v>
                </c:pt>
                <c:pt idx="21178">
                  <c:v>21.867999999999999</c:v>
                </c:pt>
                <c:pt idx="21179">
                  <c:v>21.867999999999999</c:v>
                </c:pt>
                <c:pt idx="21180">
                  <c:v>21.867999999999999</c:v>
                </c:pt>
                <c:pt idx="21181">
                  <c:v>21.867999999999999</c:v>
                </c:pt>
                <c:pt idx="21182">
                  <c:v>21.867999999999999</c:v>
                </c:pt>
                <c:pt idx="21183">
                  <c:v>21.867999999999999</c:v>
                </c:pt>
                <c:pt idx="21184">
                  <c:v>21.867999999999999</c:v>
                </c:pt>
                <c:pt idx="21185">
                  <c:v>21.867999999999999</c:v>
                </c:pt>
                <c:pt idx="21186">
                  <c:v>21.867999999999999</c:v>
                </c:pt>
                <c:pt idx="21187">
                  <c:v>21.867999999999999</c:v>
                </c:pt>
                <c:pt idx="21188">
                  <c:v>21.867999999999999</c:v>
                </c:pt>
                <c:pt idx="21189">
                  <c:v>21.867999999999999</c:v>
                </c:pt>
                <c:pt idx="21190">
                  <c:v>21.867999999999999</c:v>
                </c:pt>
                <c:pt idx="21191">
                  <c:v>21.867999999999999</c:v>
                </c:pt>
                <c:pt idx="21192">
                  <c:v>21.867999999999999</c:v>
                </c:pt>
                <c:pt idx="21193">
                  <c:v>21.867999999999999</c:v>
                </c:pt>
                <c:pt idx="21194">
                  <c:v>21.867999999999999</c:v>
                </c:pt>
                <c:pt idx="21195">
                  <c:v>21.867999999999999</c:v>
                </c:pt>
                <c:pt idx="21196">
                  <c:v>21.867999999999999</c:v>
                </c:pt>
                <c:pt idx="21197">
                  <c:v>21.867999999999999</c:v>
                </c:pt>
                <c:pt idx="21198">
                  <c:v>21.867999999999999</c:v>
                </c:pt>
                <c:pt idx="21199">
                  <c:v>21.867999999999999</c:v>
                </c:pt>
                <c:pt idx="21200">
                  <c:v>21.867999999999999</c:v>
                </c:pt>
                <c:pt idx="21201">
                  <c:v>21.867999999999999</c:v>
                </c:pt>
                <c:pt idx="21202">
                  <c:v>21.867999999999999</c:v>
                </c:pt>
                <c:pt idx="21203">
                  <c:v>21.867999999999999</c:v>
                </c:pt>
                <c:pt idx="21204">
                  <c:v>21.867999999999999</c:v>
                </c:pt>
                <c:pt idx="21205">
                  <c:v>21.908000000000001</c:v>
                </c:pt>
                <c:pt idx="21206">
                  <c:v>21.908000000000001</c:v>
                </c:pt>
                <c:pt idx="21207">
                  <c:v>21.908000000000001</c:v>
                </c:pt>
                <c:pt idx="21208">
                  <c:v>21.908000000000001</c:v>
                </c:pt>
                <c:pt idx="21209">
                  <c:v>21.908000000000001</c:v>
                </c:pt>
                <c:pt idx="21210">
                  <c:v>21.908000000000001</c:v>
                </c:pt>
                <c:pt idx="21211">
                  <c:v>21.908000000000001</c:v>
                </c:pt>
                <c:pt idx="21212">
                  <c:v>21.908000000000001</c:v>
                </c:pt>
                <c:pt idx="21213">
                  <c:v>21.908000000000001</c:v>
                </c:pt>
                <c:pt idx="21214">
                  <c:v>21.908000000000001</c:v>
                </c:pt>
                <c:pt idx="21215">
                  <c:v>21.908000000000001</c:v>
                </c:pt>
                <c:pt idx="21216">
                  <c:v>21.908000000000001</c:v>
                </c:pt>
                <c:pt idx="21217">
                  <c:v>21.908000000000001</c:v>
                </c:pt>
                <c:pt idx="21218">
                  <c:v>21.908000000000001</c:v>
                </c:pt>
                <c:pt idx="21219">
                  <c:v>21.908000000000001</c:v>
                </c:pt>
                <c:pt idx="21220">
                  <c:v>21.908000000000001</c:v>
                </c:pt>
                <c:pt idx="21221">
                  <c:v>21.908000000000001</c:v>
                </c:pt>
                <c:pt idx="21222">
                  <c:v>21.908000000000001</c:v>
                </c:pt>
                <c:pt idx="21223">
                  <c:v>21.908000000000001</c:v>
                </c:pt>
                <c:pt idx="21224">
                  <c:v>21.908000000000001</c:v>
                </c:pt>
                <c:pt idx="21225">
                  <c:v>21.908000000000001</c:v>
                </c:pt>
                <c:pt idx="21226">
                  <c:v>21.908000000000001</c:v>
                </c:pt>
                <c:pt idx="21227">
                  <c:v>21.908000000000001</c:v>
                </c:pt>
                <c:pt idx="21228">
                  <c:v>21.908000000000001</c:v>
                </c:pt>
                <c:pt idx="21229">
                  <c:v>21.908000000000001</c:v>
                </c:pt>
                <c:pt idx="21230">
                  <c:v>21.908000000000001</c:v>
                </c:pt>
                <c:pt idx="21231">
                  <c:v>21.908000000000001</c:v>
                </c:pt>
                <c:pt idx="21232">
                  <c:v>21.908000000000001</c:v>
                </c:pt>
                <c:pt idx="21233">
                  <c:v>21.908000000000001</c:v>
                </c:pt>
                <c:pt idx="21234">
                  <c:v>21.908000000000001</c:v>
                </c:pt>
                <c:pt idx="21235">
                  <c:v>21.908000000000001</c:v>
                </c:pt>
                <c:pt idx="21236">
                  <c:v>21.908000000000001</c:v>
                </c:pt>
                <c:pt idx="21237">
                  <c:v>21.908000000000001</c:v>
                </c:pt>
                <c:pt idx="21238">
                  <c:v>21.908000000000001</c:v>
                </c:pt>
                <c:pt idx="21239">
                  <c:v>21.908000000000001</c:v>
                </c:pt>
                <c:pt idx="21240">
                  <c:v>21.908000000000001</c:v>
                </c:pt>
                <c:pt idx="21241">
                  <c:v>21.908000000000001</c:v>
                </c:pt>
                <c:pt idx="21242">
                  <c:v>21.908000000000001</c:v>
                </c:pt>
                <c:pt idx="21243">
                  <c:v>21.908000000000001</c:v>
                </c:pt>
                <c:pt idx="21244">
                  <c:v>21.908000000000001</c:v>
                </c:pt>
                <c:pt idx="21245">
                  <c:v>21.908000000000001</c:v>
                </c:pt>
                <c:pt idx="21246">
                  <c:v>21.908000000000001</c:v>
                </c:pt>
                <c:pt idx="21247">
                  <c:v>21.908000000000001</c:v>
                </c:pt>
                <c:pt idx="21248">
                  <c:v>21.946000000000002</c:v>
                </c:pt>
                <c:pt idx="21249">
                  <c:v>21.948</c:v>
                </c:pt>
                <c:pt idx="21250">
                  <c:v>21.948</c:v>
                </c:pt>
                <c:pt idx="21251">
                  <c:v>21.948</c:v>
                </c:pt>
                <c:pt idx="21252">
                  <c:v>21.948</c:v>
                </c:pt>
                <c:pt idx="21253">
                  <c:v>21.948</c:v>
                </c:pt>
                <c:pt idx="21254">
                  <c:v>21.948</c:v>
                </c:pt>
                <c:pt idx="21255">
                  <c:v>21.948</c:v>
                </c:pt>
                <c:pt idx="21256">
                  <c:v>21.948</c:v>
                </c:pt>
                <c:pt idx="21257">
                  <c:v>21.948</c:v>
                </c:pt>
                <c:pt idx="21258">
                  <c:v>21.948</c:v>
                </c:pt>
                <c:pt idx="21259">
                  <c:v>21.948</c:v>
                </c:pt>
                <c:pt idx="21260">
                  <c:v>21.948</c:v>
                </c:pt>
                <c:pt idx="21261">
                  <c:v>21.948</c:v>
                </c:pt>
                <c:pt idx="21262">
                  <c:v>21.948</c:v>
                </c:pt>
                <c:pt idx="21263">
                  <c:v>21.948</c:v>
                </c:pt>
                <c:pt idx="21264">
                  <c:v>21.948</c:v>
                </c:pt>
                <c:pt idx="21265">
                  <c:v>21.948</c:v>
                </c:pt>
                <c:pt idx="21266">
                  <c:v>21.948</c:v>
                </c:pt>
                <c:pt idx="21267">
                  <c:v>21.948</c:v>
                </c:pt>
                <c:pt idx="21268">
                  <c:v>21.948</c:v>
                </c:pt>
                <c:pt idx="21269">
                  <c:v>21.948</c:v>
                </c:pt>
                <c:pt idx="21270">
                  <c:v>21.948</c:v>
                </c:pt>
                <c:pt idx="21271">
                  <c:v>21.948</c:v>
                </c:pt>
                <c:pt idx="21272">
                  <c:v>21.948</c:v>
                </c:pt>
                <c:pt idx="21273">
                  <c:v>21.948</c:v>
                </c:pt>
                <c:pt idx="21274">
                  <c:v>21.948</c:v>
                </c:pt>
                <c:pt idx="21275">
                  <c:v>21.948</c:v>
                </c:pt>
                <c:pt idx="21276">
                  <c:v>21.948</c:v>
                </c:pt>
                <c:pt idx="21277">
                  <c:v>21.948</c:v>
                </c:pt>
                <c:pt idx="21278">
                  <c:v>21.948</c:v>
                </c:pt>
                <c:pt idx="21279">
                  <c:v>21.948</c:v>
                </c:pt>
                <c:pt idx="21280">
                  <c:v>21.948</c:v>
                </c:pt>
                <c:pt idx="21281">
                  <c:v>21.948</c:v>
                </c:pt>
                <c:pt idx="21282">
                  <c:v>21.948</c:v>
                </c:pt>
                <c:pt idx="21283">
                  <c:v>21.948</c:v>
                </c:pt>
                <c:pt idx="21284">
                  <c:v>21.948</c:v>
                </c:pt>
                <c:pt idx="21285">
                  <c:v>21.948</c:v>
                </c:pt>
                <c:pt idx="21286">
                  <c:v>21.948</c:v>
                </c:pt>
                <c:pt idx="21287">
                  <c:v>21.948</c:v>
                </c:pt>
                <c:pt idx="21288">
                  <c:v>21.948</c:v>
                </c:pt>
                <c:pt idx="21289">
                  <c:v>21.948</c:v>
                </c:pt>
                <c:pt idx="21290">
                  <c:v>21.96</c:v>
                </c:pt>
                <c:pt idx="21291">
                  <c:v>21.981999999999999</c:v>
                </c:pt>
                <c:pt idx="21292">
                  <c:v>21.981999999999999</c:v>
                </c:pt>
                <c:pt idx="21293">
                  <c:v>21.981999999999999</c:v>
                </c:pt>
                <c:pt idx="21294">
                  <c:v>21.981999999999999</c:v>
                </c:pt>
                <c:pt idx="21295">
                  <c:v>21.981999999999999</c:v>
                </c:pt>
                <c:pt idx="21296">
                  <c:v>21.981999999999999</c:v>
                </c:pt>
                <c:pt idx="21297">
                  <c:v>21.981999999999999</c:v>
                </c:pt>
                <c:pt idx="21298">
                  <c:v>21.981999999999999</c:v>
                </c:pt>
                <c:pt idx="21299">
                  <c:v>21.981999999999999</c:v>
                </c:pt>
                <c:pt idx="21300">
                  <c:v>21.981999999999999</c:v>
                </c:pt>
                <c:pt idx="21301">
                  <c:v>21.981999999999999</c:v>
                </c:pt>
                <c:pt idx="21302">
                  <c:v>21.981999999999999</c:v>
                </c:pt>
                <c:pt idx="21303">
                  <c:v>21.981999999999999</c:v>
                </c:pt>
                <c:pt idx="21304">
                  <c:v>21.981999999999999</c:v>
                </c:pt>
                <c:pt idx="21305">
                  <c:v>21.981999999999999</c:v>
                </c:pt>
                <c:pt idx="21306">
                  <c:v>21.981999999999999</c:v>
                </c:pt>
                <c:pt idx="21307">
                  <c:v>21.981999999999999</c:v>
                </c:pt>
                <c:pt idx="21308">
                  <c:v>21.981999999999999</c:v>
                </c:pt>
                <c:pt idx="21309">
                  <c:v>21.981999999999999</c:v>
                </c:pt>
                <c:pt idx="21310">
                  <c:v>21.981999999999999</c:v>
                </c:pt>
                <c:pt idx="21311">
                  <c:v>21.981999999999999</c:v>
                </c:pt>
                <c:pt idx="21312">
                  <c:v>21.981999999999999</c:v>
                </c:pt>
                <c:pt idx="21313">
                  <c:v>21.981999999999999</c:v>
                </c:pt>
                <c:pt idx="21314">
                  <c:v>21.981999999999999</c:v>
                </c:pt>
                <c:pt idx="21315">
                  <c:v>21.981999999999999</c:v>
                </c:pt>
                <c:pt idx="21316">
                  <c:v>21.981999999999999</c:v>
                </c:pt>
                <c:pt idx="21317">
                  <c:v>21.981999999999999</c:v>
                </c:pt>
                <c:pt idx="21318">
                  <c:v>21.981999999999999</c:v>
                </c:pt>
                <c:pt idx="21319">
                  <c:v>21.981999999999999</c:v>
                </c:pt>
                <c:pt idx="21320">
                  <c:v>21.981999999999999</c:v>
                </c:pt>
                <c:pt idx="21321">
                  <c:v>21.981999999999999</c:v>
                </c:pt>
                <c:pt idx="21322">
                  <c:v>21.981999999999999</c:v>
                </c:pt>
                <c:pt idx="21323">
                  <c:v>21.981999999999999</c:v>
                </c:pt>
                <c:pt idx="21324">
                  <c:v>21.981999999999999</c:v>
                </c:pt>
                <c:pt idx="21325">
                  <c:v>21.981999999999999</c:v>
                </c:pt>
                <c:pt idx="21326">
                  <c:v>21.984000000000002</c:v>
                </c:pt>
                <c:pt idx="21327">
                  <c:v>22.021999999999998</c:v>
                </c:pt>
                <c:pt idx="21328">
                  <c:v>22.021999999999998</c:v>
                </c:pt>
                <c:pt idx="21329">
                  <c:v>22.021999999999998</c:v>
                </c:pt>
                <c:pt idx="21330">
                  <c:v>22.021999999999998</c:v>
                </c:pt>
                <c:pt idx="21331">
                  <c:v>22.021999999999998</c:v>
                </c:pt>
                <c:pt idx="21332">
                  <c:v>22.021999999999998</c:v>
                </c:pt>
                <c:pt idx="21333">
                  <c:v>22.021999999999998</c:v>
                </c:pt>
                <c:pt idx="21334">
                  <c:v>22.021999999999998</c:v>
                </c:pt>
                <c:pt idx="21335">
                  <c:v>22.021999999999998</c:v>
                </c:pt>
                <c:pt idx="21336">
                  <c:v>22.021999999999998</c:v>
                </c:pt>
                <c:pt idx="21337">
                  <c:v>22.021999999999998</c:v>
                </c:pt>
                <c:pt idx="21338">
                  <c:v>22.021999999999998</c:v>
                </c:pt>
                <c:pt idx="21339">
                  <c:v>22.021999999999998</c:v>
                </c:pt>
                <c:pt idx="21340">
                  <c:v>22.021999999999998</c:v>
                </c:pt>
                <c:pt idx="21341">
                  <c:v>22.021999999999998</c:v>
                </c:pt>
                <c:pt idx="21342">
                  <c:v>22.021999999999998</c:v>
                </c:pt>
                <c:pt idx="21343">
                  <c:v>22.021999999999998</c:v>
                </c:pt>
                <c:pt idx="21344">
                  <c:v>22.021999999999998</c:v>
                </c:pt>
                <c:pt idx="21345">
                  <c:v>22.021999999999998</c:v>
                </c:pt>
                <c:pt idx="21346">
                  <c:v>22.021999999999998</c:v>
                </c:pt>
                <c:pt idx="21347">
                  <c:v>22.021999999999998</c:v>
                </c:pt>
                <c:pt idx="21348">
                  <c:v>22.021999999999998</c:v>
                </c:pt>
                <c:pt idx="21349">
                  <c:v>22.021999999999998</c:v>
                </c:pt>
                <c:pt idx="21350">
                  <c:v>22.021999999999998</c:v>
                </c:pt>
                <c:pt idx="21351">
                  <c:v>22.021999999999998</c:v>
                </c:pt>
                <c:pt idx="21352">
                  <c:v>22.021999999999998</c:v>
                </c:pt>
                <c:pt idx="21353">
                  <c:v>22.021999999999998</c:v>
                </c:pt>
                <c:pt idx="21354">
                  <c:v>22.021999999999998</c:v>
                </c:pt>
                <c:pt idx="21355">
                  <c:v>22.021999999999998</c:v>
                </c:pt>
                <c:pt idx="21356">
                  <c:v>22.021999999999998</c:v>
                </c:pt>
                <c:pt idx="21357">
                  <c:v>22.021999999999998</c:v>
                </c:pt>
                <c:pt idx="21358">
                  <c:v>22.021999999999998</c:v>
                </c:pt>
                <c:pt idx="21359">
                  <c:v>22.021999999999998</c:v>
                </c:pt>
                <c:pt idx="21360">
                  <c:v>22.021999999999998</c:v>
                </c:pt>
                <c:pt idx="21361">
                  <c:v>22.021999999999998</c:v>
                </c:pt>
                <c:pt idx="21362">
                  <c:v>22.021999999999998</c:v>
                </c:pt>
                <c:pt idx="21363">
                  <c:v>22.021999999999998</c:v>
                </c:pt>
                <c:pt idx="21364">
                  <c:v>22.021999999999998</c:v>
                </c:pt>
                <c:pt idx="21365">
                  <c:v>22.021999999999998</c:v>
                </c:pt>
                <c:pt idx="21366">
                  <c:v>22.021999999999998</c:v>
                </c:pt>
                <c:pt idx="21367">
                  <c:v>22.021999999999998</c:v>
                </c:pt>
                <c:pt idx="21368">
                  <c:v>22.021999999999998</c:v>
                </c:pt>
                <c:pt idx="21369">
                  <c:v>22.056000000000001</c:v>
                </c:pt>
                <c:pt idx="21370">
                  <c:v>22.062000000000001</c:v>
                </c:pt>
                <c:pt idx="21371">
                  <c:v>22.062000000000001</c:v>
                </c:pt>
                <c:pt idx="21372">
                  <c:v>22.062000000000001</c:v>
                </c:pt>
                <c:pt idx="21373">
                  <c:v>22.062000000000001</c:v>
                </c:pt>
                <c:pt idx="21374">
                  <c:v>22.062000000000001</c:v>
                </c:pt>
                <c:pt idx="21375">
                  <c:v>22.062000000000001</c:v>
                </c:pt>
                <c:pt idx="21376">
                  <c:v>22.062000000000001</c:v>
                </c:pt>
                <c:pt idx="21377">
                  <c:v>22.062000000000001</c:v>
                </c:pt>
                <c:pt idx="21378">
                  <c:v>22.062000000000001</c:v>
                </c:pt>
                <c:pt idx="21379">
                  <c:v>22.062000000000001</c:v>
                </c:pt>
                <c:pt idx="21380">
                  <c:v>22.062000000000001</c:v>
                </c:pt>
                <c:pt idx="21381">
                  <c:v>22.062000000000001</c:v>
                </c:pt>
                <c:pt idx="21382">
                  <c:v>22.062000000000001</c:v>
                </c:pt>
                <c:pt idx="21383">
                  <c:v>22.062000000000001</c:v>
                </c:pt>
                <c:pt idx="21384">
                  <c:v>22.062000000000001</c:v>
                </c:pt>
                <c:pt idx="21385">
                  <c:v>22.062000000000001</c:v>
                </c:pt>
                <c:pt idx="21386">
                  <c:v>22.062000000000001</c:v>
                </c:pt>
                <c:pt idx="21387">
                  <c:v>22.062000000000001</c:v>
                </c:pt>
                <c:pt idx="21388">
                  <c:v>22.062000000000001</c:v>
                </c:pt>
                <c:pt idx="21389">
                  <c:v>22.062000000000001</c:v>
                </c:pt>
                <c:pt idx="21390">
                  <c:v>22.062000000000001</c:v>
                </c:pt>
                <c:pt idx="21391">
                  <c:v>22.062000000000001</c:v>
                </c:pt>
                <c:pt idx="21392">
                  <c:v>22.062000000000001</c:v>
                </c:pt>
                <c:pt idx="21393">
                  <c:v>22.062000000000001</c:v>
                </c:pt>
                <c:pt idx="21394">
                  <c:v>22.062000000000001</c:v>
                </c:pt>
                <c:pt idx="21395">
                  <c:v>22.062000000000001</c:v>
                </c:pt>
                <c:pt idx="21396">
                  <c:v>22.062000000000001</c:v>
                </c:pt>
                <c:pt idx="21397">
                  <c:v>22.062000000000001</c:v>
                </c:pt>
                <c:pt idx="21398">
                  <c:v>22.062000000000001</c:v>
                </c:pt>
                <c:pt idx="21399">
                  <c:v>22.062000000000001</c:v>
                </c:pt>
                <c:pt idx="21400">
                  <c:v>22.062000000000001</c:v>
                </c:pt>
                <c:pt idx="21401">
                  <c:v>22.062000000000001</c:v>
                </c:pt>
                <c:pt idx="21402">
                  <c:v>22.062000000000001</c:v>
                </c:pt>
                <c:pt idx="21403">
                  <c:v>22.062000000000001</c:v>
                </c:pt>
                <c:pt idx="21404">
                  <c:v>22.062000000000001</c:v>
                </c:pt>
                <c:pt idx="21405">
                  <c:v>22.062000000000001</c:v>
                </c:pt>
                <c:pt idx="21406">
                  <c:v>22.062000000000001</c:v>
                </c:pt>
                <c:pt idx="21407">
                  <c:v>22.062000000000001</c:v>
                </c:pt>
                <c:pt idx="21408">
                  <c:v>22.062000000000001</c:v>
                </c:pt>
                <c:pt idx="21409">
                  <c:v>22.062000000000001</c:v>
                </c:pt>
                <c:pt idx="21410">
                  <c:v>22.062000000000001</c:v>
                </c:pt>
                <c:pt idx="21411">
                  <c:v>22.071999999999999</c:v>
                </c:pt>
                <c:pt idx="21412">
                  <c:v>22.102</c:v>
                </c:pt>
                <c:pt idx="21413">
                  <c:v>22.102</c:v>
                </c:pt>
                <c:pt idx="21414">
                  <c:v>22.102</c:v>
                </c:pt>
                <c:pt idx="21415">
                  <c:v>22.102</c:v>
                </c:pt>
                <c:pt idx="21416">
                  <c:v>22.102</c:v>
                </c:pt>
                <c:pt idx="21417">
                  <c:v>22.102</c:v>
                </c:pt>
                <c:pt idx="21418">
                  <c:v>22.102</c:v>
                </c:pt>
                <c:pt idx="21419">
                  <c:v>22.102</c:v>
                </c:pt>
                <c:pt idx="21420">
                  <c:v>22.102</c:v>
                </c:pt>
                <c:pt idx="21421">
                  <c:v>22.102</c:v>
                </c:pt>
                <c:pt idx="21422">
                  <c:v>22.102</c:v>
                </c:pt>
                <c:pt idx="21423">
                  <c:v>22.102</c:v>
                </c:pt>
                <c:pt idx="21424">
                  <c:v>22.102</c:v>
                </c:pt>
                <c:pt idx="21425">
                  <c:v>22.102</c:v>
                </c:pt>
                <c:pt idx="21426">
                  <c:v>22.102</c:v>
                </c:pt>
                <c:pt idx="21427">
                  <c:v>22.102</c:v>
                </c:pt>
                <c:pt idx="21428">
                  <c:v>22.102</c:v>
                </c:pt>
                <c:pt idx="21429">
                  <c:v>22.102</c:v>
                </c:pt>
                <c:pt idx="21430">
                  <c:v>22.102</c:v>
                </c:pt>
                <c:pt idx="21431">
                  <c:v>22.102</c:v>
                </c:pt>
                <c:pt idx="21432">
                  <c:v>22.102</c:v>
                </c:pt>
                <c:pt idx="21433">
                  <c:v>22.102</c:v>
                </c:pt>
                <c:pt idx="21434">
                  <c:v>22.102</c:v>
                </c:pt>
                <c:pt idx="21435">
                  <c:v>22.102</c:v>
                </c:pt>
                <c:pt idx="21436">
                  <c:v>22.102</c:v>
                </c:pt>
                <c:pt idx="21437">
                  <c:v>22.102</c:v>
                </c:pt>
                <c:pt idx="21438">
                  <c:v>22.102</c:v>
                </c:pt>
                <c:pt idx="21439">
                  <c:v>22.102</c:v>
                </c:pt>
                <c:pt idx="21440">
                  <c:v>22.102</c:v>
                </c:pt>
                <c:pt idx="21441">
                  <c:v>22.102</c:v>
                </c:pt>
                <c:pt idx="21442">
                  <c:v>22.102</c:v>
                </c:pt>
                <c:pt idx="21443">
                  <c:v>22.102</c:v>
                </c:pt>
                <c:pt idx="21444">
                  <c:v>22.102</c:v>
                </c:pt>
                <c:pt idx="21445">
                  <c:v>22.102</c:v>
                </c:pt>
                <c:pt idx="21446">
                  <c:v>22.102</c:v>
                </c:pt>
                <c:pt idx="21447">
                  <c:v>22.102</c:v>
                </c:pt>
                <c:pt idx="21448">
                  <c:v>22.102</c:v>
                </c:pt>
                <c:pt idx="21449">
                  <c:v>22.102</c:v>
                </c:pt>
                <c:pt idx="21450">
                  <c:v>22.102</c:v>
                </c:pt>
                <c:pt idx="21451">
                  <c:v>22.102</c:v>
                </c:pt>
                <c:pt idx="21452">
                  <c:v>22.102</c:v>
                </c:pt>
                <c:pt idx="21453">
                  <c:v>22.102</c:v>
                </c:pt>
                <c:pt idx="21454">
                  <c:v>22.134</c:v>
                </c:pt>
                <c:pt idx="21455">
                  <c:v>22.134</c:v>
                </c:pt>
                <c:pt idx="21456">
                  <c:v>22.134</c:v>
                </c:pt>
                <c:pt idx="21457">
                  <c:v>22.134</c:v>
                </c:pt>
                <c:pt idx="21458">
                  <c:v>22.134</c:v>
                </c:pt>
                <c:pt idx="21459">
                  <c:v>22.134</c:v>
                </c:pt>
                <c:pt idx="21460">
                  <c:v>22.134</c:v>
                </c:pt>
                <c:pt idx="21461">
                  <c:v>22.134</c:v>
                </c:pt>
                <c:pt idx="21462">
                  <c:v>22.134</c:v>
                </c:pt>
                <c:pt idx="21463">
                  <c:v>22.134</c:v>
                </c:pt>
                <c:pt idx="21464">
                  <c:v>22.134</c:v>
                </c:pt>
                <c:pt idx="21465">
                  <c:v>22.134</c:v>
                </c:pt>
                <c:pt idx="21466">
                  <c:v>22.134</c:v>
                </c:pt>
                <c:pt idx="21467">
                  <c:v>22.134</c:v>
                </c:pt>
                <c:pt idx="21468">
                  <c:v>22.134</c:v>
                </c:pt>
                <c:pt idx="21469">
                  <c:v>22.134</c:v>
                </c:pt>
                <c:pt idx="21470">
                  <c:v>22.134</c:v>
                </c:pt>
                <c:pt idx="21471">
                  <c:v>22.134</c:v>
                </c:pt>
                <c:pt idx="21472">
                  <c:v>22.134</c:v>
                </c:pt>
                <c:pt idx="21473">
                  <c:v>22.134</c:v>
                </c:pt>
                <c:pt idx="21474">
                  <c:v>22.134</c:v>
                </c:pt>
                <c:pt idx="21475">
                  <c:v>22.134</c:v>
                </c:pt>
                <c:pt idx="21476">
                  <c:v>22.134</c:v>
                </c:pt>
                <c:pt idx="21477">
                  <c:v>22.134</c:v>
                </c:pt>
                <c:pt idx="21478">
                  <c:v>22.134</c:v>
                </c:pt>
                <c:pt idx="21479">
                  <c:v>22.134</c:v>
                </c:pt>
                <c:pt idx="21480">
                  <c:v>22.134</c:v>
                </c:pt>
                <c:pt idx="21481">
                  <c:v>22.134</c:v>
                </c:pt>
                <c:pt idx="21482">
                  <c:v>22.134</c:v>
                </c:pt>
                <c:pt idx="21483">
                  <c:v>22.134</c:v>
                </c:pt>
                <c:pt idx="21484">
                  <c:v>22.134</c:v>
                </c:pt>
                <c:pt idx="21485">
                  <c:v>22.134</c:v>
                </c:pt>
                <c:pt idx="21486">
                  <c:v>22.134</c:v>
                </c:pt>
                <c:pt idx="21487">
                  <c:v>22.134</c:v>
                </c:pt>
                <c:pt idx="21488">
                  <c:v>22.164000000000001</c:v>
                </c:pt>
                <c:pt idx="21489">
                  <c:v>22.164000000000001</c:v>
                </c:pt>
                <c:pt idx="21490">
                  <c:v>22.164000000000001</c:v>
                </c:pt>
                <c:pt idx="21491">
                  <c:v>22.164000000000001</c:v>
                </c:pt>
                <c:pt idx="21492">
                  <c:v>22.164000000000001</c:v>
                </c:pt>
                <c:pt idx="21493">
                  <c:v>22.164000000000001</c:v>
                </c:pt>
                <c:pt idx="21494">
                  <c:v>22.164000000000001</c:v>
                </c:pt>
                <c:pt idx="21495">
                  <c:v>22.164000000000001</c:v>
                </c:pt>
                <c:pt idx="21496">
                  <c:v>22.164000000000001</c:v>
                </c:pt>
                <c:pt idx="21497">
                  <c:v>22.164000000000001</c:v>
                </c:pt>
                <c:pt idx="21498">
                  <c:v>22.164000000000001</c:v>
                </c:pt>
                <c:pt idx="21499">
                  <c:v>22.164000000000001</c:v>
                </c:pt>
                <c:pt idx="21500">
                  <c:v>22.164000000000001</c:v>
                </c:pt>
                <c:pt idx="21501">
                  <c:v>22.164000000000001</c:v>
                </c:pt>
                <c:pt idx="21502">
                  <c:v>22.164000000000001</c:v>
                </c:pt>
                <c:pt idx="21503">
                  <c:v>22.164000000000001</c:v>
                </c:pt>
                <c:pt idx="21504">
                  <c:v>22.164000000000001</c:v>
                </c:pt>
                <c:pt idx="21505">
                  <c:v>22.164000000000001</c:v>
                </c:pt>
                <c:pt idx="21506">
                  <c:v>22.164000000000001</c:v>
                </c:pt>
                <c:pt idx="21507">
                  <c:v>22.164000000000001</c:v>
                </c:pt>
                <c:pt idx="21508">
                  <c:v>22.164000000000001</c:v>
                </c:pt>
                <c:pt idx="21509">
                  <c:v>22.164000000000001</c:v>
                </c:pt>
                <c:pt idx="21510">
                  <c:v>22.164000000000001</c:v>
                </c:pt>
                <c:pt idx="21511">
                  <c:v>22.164000000000001</c:v>
                </c:pt>
                <c:pt idx="21512">
                  <c:v>22.164000000000001</c:v>
                </c:pt>
                <c:pt idx="21513">
                  <c:v>22.164000000000001</c:v>
                </c:pt>
                <c:pt idx="21514">
                  <c:v>22.164000000000001</c:v>
                </c:pt>
                <c:pt idx="21515">
                  <c:v>22.164000000000001</c:v>
                </c:pt>
                <c:pt idx="21516">
                  <c:v>22.164000000000001</c:v>
                </c:pt>
                <c:pt idx="21517">
                  <c:v>22.164000000000001</c:v>
                </c:pt>
                <c:pt idx="21518">
                  <c:v>22.164000000000001</c:v>
                </c:pt>
                <c:pt idx="21519">
                  <c:v>22.164000000000001</c:v>
                </c:pt>
                <c:pt idx="21520">
                  <c:v>22.172000000000001</c:v>
                </c:pt>
                <c:pt idx="21521">
                  <c:v>22.19</c:v>
                </c:pt>
                <c:pt idx="21522">
                  <c:v>22.19</c:v>
                </c:pt>
                <c:pt idx="21523">
                  <c:v>22.19</c:v>
                </c:pt>
                <c:pt idx="21524">
                  <c:v>22.19</c:v>
                </c:pt>
                <c:pt idx="21525">
                  <c:v>22.19</c:v>
                </c:pt>
                <c:pt idx="21526">
                  <c:v>22.19</c:v>
                </c:pt>
                <c:pt idx="21527">
                  <c:v>22.19</c:v>
                </c:pt>
                <c:pt idx="21528">
                  <c:v>22.19</c:v>
                </c:pt>
                <c:pt idx="21529">
                  <c:v>22.19</c:v>
                </c:pt>
                <c:pt idx="21530">
                  <c:v>22.19</c:v>
                </c:pt>
                <c:pt idx="21531">
                  <c:v>22.19</c:v>
                </c:pt>
                <c:pt idx="21532">
                  <c:v>22.19</c:v>
                </c:pt>
                <c:pt idx="21533">
                  <c:v>22.19</c:v>
                </c:pt>
                <c:pt idx="21534">
                  <c:v>22.19</c:v>
                </c:pt>
                <c:pt idx="21535">
                  <c:v>22.19</c:v>
                </c:pt>
                <c:pt idx="21536">
                  <c:v>22.19</c:v>
                </c:pt>
                <c:pt idx="21537">
                  <c:v>22.19</c:v>
                </c:pt>
                <c:pt idx="21538">
                  <c:v>22.19</c:v>
                </c:pt>
                <c:pt idx="21539">
                  <c:v>22.19</c:v>
                </c:pt>
                <c:pt idx="21540">
                  <c:v>22.19</c:v>
                </c:pt>
                <c:pt idx="21541">
                  <c:v>22.19</c:v>
                </c:pt>
                <c:pt idx="21542">
                  <c:v>22.19</c:v>
                </c:pt>
                <c:pt idx="21543">
                  <c:v>22.19</c:v>
                </c:pt>
                <c:pt idx="21544">
                  <c:v>22.19</c:v>
                </c:pt>
                <c:pt idx="21545">
                  <c:v>22.19</c:v>
                </c:pt>
                <c:pt idx="21546">
                  <c:v>22.19</c:v>
                </c:pt>
                <c:pt idx="21547">
                  <c:v>22.19</c:v>
                </c:pt>
                <c:pt idx="21548">
                  <c:v>22.224</c:v>
                </c:pt>
                <c:pt idx="21549">
                  <c:v>22.224</c:v>
                </c:pt>
                <c:pt idx="21550">
                  <c:v>22.224</c:v>
                </c:pt>
                <c:pt idx="21551">
                  <c:v>22.224</c:v>
                </c:pt>
                <c:pt idx="21552">
                  <c:v>22.224</c:v>
                </c:pt>
                <c:pt idx="21553">
                  <c:v>22.224</c:v>
                </c:pt>
                <c:pt idx="21554">
                  <c:v>22.224</c:v>
                </c:pt>
                <c:pt idx="21555">
                  <c:v>22.224</c:v>
                </c:pt>
                <c:pt idx="21556">
                  <c:v>22.224</c:v>
                </c:pt>
                <c:pt idx="21557">
                  <c:v>22.224</c:v>
                </c:pt>
                <c:pt idx="21558">
                  <c:v>22.224</c:v>
                </c:pt>
                <c:pt idx="21559">
                  <c:v>22.224</c:v>
                </c:pt>
                <c:pt idx="21560">
                  <c:v>22.224</c:v>
                </c:pt>
                <c:pt idx="21561">
                  <c:v>22.224</c:v>
                </c:pt>
                <c:pt idx="21562">
                  <c:v>22.224</c:v>
                </c:pt>
                <c:pt idx="21563">
                  <c:v>22.224</c:v>
                </c:pt>
                <c:pt idx="21564">
                  <c:v>22.224</c:v>
                </c:pt>
                <c:pt idx="21565">
                  <c:v>22.224</c:v>
                </c:pt>
                <c:pt idx="21566">
                  <c:v>22.224</c:v>
                </c:pt>
                <c:pt idx="21567">
                  <c:v>22.224</c:v>
                </c:pt>
                <c:pt idx="21568">
                  <c:v>22.224</c:v>
                </c:pt>
                <c:pt idx="21569">
                  <c:v>22.224</c:v>
                </c:pt>
                <c:pt idx="21570">
                  <c:v>22.224</c:v>
                </c:pt>
                <c:pt idx="21571">
                  <c:v>22.224</c:v>
                </c:pt>
                <c:pt idx="21572">
                  <c:v>22.224</c:v>
                </c:pt>
                <c:pt idx="21573">
                  <c:v>22.224</c:v>
                </c:pt>
                <c:pt idx="21574">
                  <c:v>22.224</c:v>
                </c:pt>
                <c:pt idx="21575">
                  <c:v>22.224</c:v>
                </c:pt>
                <c:pt idx="21576">
                  <c:v>22.224</c:v>
                </c:pt>
                <c:pt idx="21577">
                  <c:v>22.224</c:v>
                </c:pt>
                <c:pt idx="21578">
                  <c:v>22.224</c:v>
                </c:pt>
                <c:pt idx="21579">
                  <c:v>22.224</c:v>
                </c:pt>
                <c:pt idx="21580">
                  <c:v>22.224</c:v>
                </c:pt>
                <c:pt idx="21581">
                  <c:v>22.224</c:v>
                </c:pt>
                <c:pt idx="21582">
                  <c:v>22.224</c:v>
                </c:pt>
                <c:pt idx="21583">
                  <c:v>22.224</c:v>
                </c:pt>
                <c:pt idx="21584">
                  <c:v>22.231999999999999</c:v>
                </c:pt>
                <c:pt idx="21585">
                  <c:v>22.26</c:v>
                </c:pt>
                <c:pt idx="21586">
                  <c:v>22.26</c:v>
                </c:pt>
                <c:pt idx="21587">
                  <c:v>22.26</c:v>
                </c:pt>
                <c:pt idx="21588">
                  <c:v>22.26</c:v>
                </c:pt>
                <c:pt idx="21589">
                  <c:v>22.26</c:v>
                </c:pt>
                <c:pt idx="21590">
                  <c:v>22.26</c:v>
                </c:pt>
                <c:pt idx="21591">
                  <c:v>22.26</c:v>
                </c:pt>
                <c:pt idx="21592">
                  <c:v>22.26</c:v>
                </c:pt>
                <c:pt idx="21593">
                  <c:v>22.26</c:v>
                </c:pt>
                <c:pt idx="21594">
                  <c:v>22.26</c:v>
                </c:pt>
                <c:pt idx="21595">
                  <c:v>22.26</c:v>
                </c:pt>
                <c:pt idx="21596">
                  <c:v>22.26</c:v>
                </c:pt>
                <c:pt idx="21597">
                  <c:v>22.26</c:v>
                </c:pt>
                <c:pt idx="21598">
                  <c:v>22.26</c:v>
                </c:pt>
                <c:pt idx="21599">
                  <c:v>22.26</c:v>
                </c:pt>
                <c:pt idx="21600">
                  <c:v>22.26</c:v>
                </c:pt>
                <c:pt idx="21601">
                  <c:v>22.26</c:v>
                </c:pt>
                <c:pt idx="21602">
                  <c:v>22.26</c:v>
                </c:pt>
                <c:pt idx="21603">
                  <c:v>22.26</c:v>
                </c:pt>
                <c:pt idx="21604">
                  <c:v>22.26</c:v>
                </c:pt>
                <c:pt idx="21605">
                  <c:v>22.26</c:v>
                </c:pt>
                <c:pt idx="21606">
                  <c:v>22.26</c:v>
                </c:pt>
                <c:pt idx="21607">
                  <c:v>22.26</c:v>
                </c:pt>
                <c:pt idx="21608">
                  <c:v>22.26</c:v>
                </c:pt>
                <c:pt idx="21609">
                  <c:v>22.26</c:v>
                </c:pt>
                <c:pt idx="21610">
                  <c:v>22.26</c:v>
                </c:pt>
                <c:pt idx="21611">
                  <c:v>22.26</c:v>
                </c:pt>
                <c:pt idx="21612">
                  <c:v>22.26</c:v>
                </c:pt>
                <c:pt idx="21613">
                  <c:v>22.26</c:v>
                </c:pt>
                <c:pt idx="21614">
                  <c:v>22.26</c:v>
                </c:pt>
                <c:pt idx="21615">
                  <c:v>22.26</c:v>
                </c:pt>
                <c:pt idx="21616">
                  <c:v>22.26</c:v>
                </c:pt>
                <c:pt idx="21617">
                  <c:v>22.26</c:v>
                </c:pt>
                <c:pt idx="21618">
                  <c:v>22.26</c:v>
                </c:pt>
                <c:pt idx="21619">
                  <c:v>22.26</c:v>
                </c:pt>
                <c:pt idx="21620">
                  <c:v>22.26</c:v>
                </c:pt>
                <c:pt idx="21621">
                  <c:v>22.26</c:v>
                </c:pt>
                <c:pt idx="21622">
                  <c:v>22.277999999999999</c:v>
                </c:pt>
                <c:pt idx="21623">
                  <c:v>22.294</c:v>
                </c:pt>
                <c:pt idx="21624">
                  <c:v>22.294</c:v>
                </c:pt>
                <c:pt idx="21625">
                  <c:v>22.294</c:v>
                </c:pt>
                <c:pt idx="21626">
                  <c:v>22.294</c:v>
                </c:pt>
                <c:pt idx="21627">
                  <c:v>22.294</c:v>
                </c:pt>
                <c:pt idx="21628">
                  <c:v>22.294</c:v>
                </c:pt>
                <c:pt idx="21629">
                  <c:v>22.294</c:v>
                </c:pt>
                <c:pt idx="21630">
                  <c:v>22.294</c:v>
                </c:pt>
                <c:pt idx="21631">
                  <c:v>22.294</c:v>
                </c:pt>
                <c:pt idx="21632">
                  <c:v>22.294</c:v>
                </c:pt>
                <c:pt idx="21633">
                  <c:v>22.294</c:v>
                </c:pt>
                <c:pt idx="21634">
                  <c:v>22.294</c:v>
                </c:pt>
                <c:pt idx="21635">
                  <c:v>22.294</c:v>
                </c:pt>
                <c:pt idx="21636">
                  <c:v>22.294</c:v>
                </c:pt>
                <c:pt idx="21637">
                  <c:v>22.294</c:v>
                </c:pt>
                <c:pt idx="21638">
                  <c:v>22.294</c:v>
                </c:pt>
                <c:pt idx="21639">
                  <c:v>22.294</c:v>
                </c:pt>
                <c:pt idx="21640">
                  <c:v>22.294</c:v>
                </c:pt>
                <c:pt idx="21641">
                  <c:v>22.294</c:v>
                </c:pt>
                <c:pt idx="21642">
                  <c:v>22.294</c:v>
                </c:pt>
                <c:pt idx="21643">
                  <c:v>22.294</c:v>
                </c:pt>
                <c:pt idx="21644">
                  <c:v>22.294</c:v>
                </c:pt>
                <c:pt idx="21645">
                  <c:v>22.294</c:v>
                </c:pt>
                <c:pt idx="21646">
                  <c:v>22.294</c:v>
                </c:pt>
                <c:pt idx="21647">
                  <c:v>22.294</c:v>
                </c:pt>
                <c:pt idx="21648">
                  <c:v>22.294</c:v>
                </c:pt>
                <c:pt idx="21649">
                  <c:v>22.294</c:v>
                </c:pt>
                <c:pt idx="21650">
                  <c:v>22.294</c:v>
                </c:pt>
                <c:pt idx="21651">
                  <c:v>22.294</c:v>
                </c:pt>
                <c:pt idx="21652">
                  <c:v>22.294</c:v>
                </c:pt>
                <c:pt idx="21653">
                  <c:v>22.294</c:v>
                </c:pt>
                <c:pt idx="21654">
                  <c:v>22.294</c:v>
                </c:pt>
                <c:pt idx="21655">
                  <c:v>22.294</c:v>
                </c:pt>
                <c:pt idx="21656">
                  <c:v>22.294</c:v>
                </c:pt>
                <c:pt idx="21657">
                  <c:v>22.314</c:v>
                </c:pt>
                <c:pt idx="21658">
                  <c:v>22.332000000000001</c:v>
                </c:pt>
                <c:pt idx="21659">
                  <c:v>22.332000000000001</c:v>
                </c:pt>
                <c:pt idx="21660">
                  <c:v>22.332000000000001</c:v>
                </c:pt>
                <c:pt idx="21661">
                  <c:v>22.332000000000001</c:v>
                </c:pt>
                <c:pt idx="21662">
                  <c:v>22.332000000000001</c:v>
                </c:pt>
                <c:pt idx="21663">
                  <c:v>22.332000000000001</c:v>
                </c:pt>
                <c:pt idx="21664">
                  <c:v>22.332000000000001</c:v>
                </c:pt>
                <c:pt idx="21665">
                  <c:v>22.332000000000001</c:v>
                </c:pt>
                <c:pt idx="21666">
                  <c:v>22.332000000000001</c:v>
                </c:pt>
                <c:pt idx="21667">
                  <c:v>22.332000000000001</c:v>
                </c:pt>
                <c:pt idx="21668">
                  <c:v>22.332000000000001</c:v>
                </c:pt>
                <c:pt idx="21669">
                  <c:v>22.332000000000001</c:v>
                </c:pt>
                <c:pt idx="21670">
                  <c:v>22.332000000000001</c:v>
                </c:pt>
                <c:pt idx="21671">
                  <c:v>22.332000000000001</c:v>
                </c:pt>
                <c:pt idx="21672">
                  <c:v>22.332000000000001</c:v>
                </c:pt>
                <c:pt idx="21673">
                  <c:v>22.332000000000001</c:v>
                </c:pt>
                <c:pt idx="21674">
                  <c:v>22.332000000000001</c:v>
                </c:pt>
                <c:pt idx="21675">
                  <c:v>22.332000000000001</c:v>
                </c:pt>
                <c:pt idx="21676">
                  <c:v>22.332000000000001</c:v>
                </c:pt>
                <c:pt idx="21677">
                  <c:v>22.332000000000001</c:v>
                </c:pt>
                <c:pt idx="21678">
                  <c:v>22.332000000000001</c:v>
                </c:pt>
                <c:pt idx="21679">
                  <c:v>22.332000000000001</c:v>
                </c:pt>
                <c:pt idx="21680">
                  <c:v>22.332000000000001</c:v>
                </c:pt>
                <c:pt idx="21681">
                  <c:v>22.332000000000001</c:v>
                </c:pt>
                <c:pt idx="21682">
                  <c:v>22.332000000000001</c:v>
                </c:pt>
                <c:pt idx="21683">
                  <c:v>22.332000000000001</c:v>
                </c:pt>
                <c:pt idx="21684">
                  <c:v>22.332000000000001</c:v>
                </c:pt>
                <c:pt idx="21685">
                  <c:v>22.332000000000001</c:v>
                </c:pt>
                <c:pt idx="21686">
                  <c:v>22.332000000000001</c:v>
                </c:pt>
                <c:pt idx="21687">
                  <c:v>22.332000000000001</c:v>
                </c:pt>
                <c:pt idx="21688">
                  <c:v>22.332000000000001</c:v>
                </c:pt>
                <c:pt idx="21689">
                  <c:v>22.332000000000001</c:v>
                </c:pt>
                <c:pt idx="21690">
                  <c:v>22.332000000000001</c:v>
                </c:pt>
                <c:pt idx="21691">
                  <c:v>22.332000000000001</c:v>
                </c:pt>
                <c:pt idx="21692">
                  <c:v>22.332000000000001</c:v>
                </c:pt>
                <c:pt idx="21693">
                  <c:v>22.332000000000001</c:v>
                </c:pt>
                <c:pt idx="21694">
                  <c:v>22.332000000000001</c:v>
                </c:pt>
                <c:pt idx="21695">
                  <c:v>22.332000000000001</c:v>
                </c:pt>
                <c:pt idx="21696">
                  <c:v>22.332000000000001</c:v>
                </c:pt>
                <c:pt idx="21697">
                  <c:v>22.35</c:v>
                </c:pt>
                <c:pt idx="21698">
                  <c:v>22.36</c:v>
                </c:pt>
                <c:pt idx="21699">
                  <c:v>22.36</c:v>
                </c:pt>
                <c:pt idx="21700">
                  <c:v>22.36</c:v>
                </c:pt>
                <c:pt idx="21701">
                  <c:v>22.36</c:v>
                </c:pt>
                <c:pt idx="21702">
                  <c:v>22.36</c:v>
                </c:pt>
                <c:pt idx="21703">
                  <c:v>22.36</c:v>
                </c:pt>
                <c:pt idx="21704">
                  <c:v>22.36</c:v>
                </c:pt>
                <c:pt idx="21705">
                  <c:v>22.36</c:v>
                </c:pt>
                <c:pt idx="21706">
                  <c:v>22.36</c:v>
                </c:pt>
                <c:pt idx="21707">
                  <c:v>22.36</c:v>
                </c:pt>
                <c:pt idx="21708">
                  <c:v>22.36</c:v>
                </c:pt>
                <c:pt idx="21709">
                  <c:v>22.36</c:v>
                </c:pt>
                <c:pt idx="21710">
                  <c:v>22.36</c:v>
                </c:pt>
                <c:pt idx="21711">
                  <c:v>22.36</c:v>
                </c:pt>
                <c:pt idx="21712">
                  <c:v>22.36</c:v>
                </c:pt>
                <c:pt idx="21713">
                  <c:v>22.36</c:v>
                </c:pt>
                <c:pt idx="21714">
                  <c:v>22.36</c:v>
                </c:pt>
                <c:pt idx="21715">
                  <c:v>22.36</c:v>
                </c:pt>
                <c:pt idx="21716">
                  <c:v>22.36</c:v>
                </c:pt>
                <c:pt idx="21717">
                  <c:v>22.36</c:v>
                </c:pt>
                <c:pt idx="21718">
                  <c:v>22.36</c:v>
                </c:pt>
                <c:pt idx="21719">
                  <c:v>22.36</c:v>
                </c:pt>
                <c:pt idx="21720">
                  <c:v>22.36</c:v>
                </c:pt>
                <c:pt idx="21721">
                  <c:v>22.36</c:v>
                </c:pt>
                <c:pt idx="21722">
                  <c:v>22.36</c:v>
                </c:pt>
                <c:pt idx="21723">
                  <c:v>22.36</c:v>
                </c:pt>
                <c:pt idx="21724">
                  <c:v>22.36</c:v>
                </c:pt>
                <c:pt idx="21725">
                  <c:v>22.36</c:v>
                </c:pt>
                <c:pt idx="21726">
                  <c:v>22.36</c:v>
                </c:pt>
                <c:pt idx="21727">
                  <c:v>22.396000000000001</c:v>
                </c:pt>
                <c:pt idx="21728">
                  <c:v>22.396000000000001</c:v>
                </c:pt>
                <c:pt idx="21729">
                  <c:v>22.396000000000001</c:v>
                </c:pt>
                <c:pt idx="21730">
                  <c:v>22.396000000000001</c:v>
                </c:pt>
                <c:pt idx="21731">
                  <c:v>22.396000000000001</c:v>
                </c:pt>
                <c:pt idx="21732">
                  <c:v>22.396000000000001</c:v>
                </c:pt>
                <c:pt idx="21733">
                  <c:v>22.396000000000001</c:v>
                </c:pt>
                <c:pt idx="21734">
                  <c:v>22.396000000000001</c:v>
                </c:pt>
                <c:pt idx="21735">
                  <c:v>22.396000000000001</c:v>
                </c:pt>
                <c:pt idx="21736">
                  <c:v>22.396000000000001</c:v>
                </c:pt>
                <c:pt idx="21737">
                  <c:v>22.396000000000001</c:v>
                </c:pt>
                <c:pt idx="21738">
                  <c:v>22.396000000000001</c:v>
                </c:pt>
                <c:pt idx="21739">
                  <c:v>22.396000000000001</c:v>
                </c:pt>
                <c:pt idx="21740">
                  <c:v>22.396000000000001</c:v>
                </c:pt>
                <c:pt idx="21741">
                  <c:v>22.396000000000001</c:v>
                </c:pt>
                <c:pt idx="21742">
                  <c:v>22.396000000000001</c:v>
                </c:pt>
                <c:pt idx="21743">
                  <c:v>22.396000000000001</c:v>
                </c:pt>
                <c:pt idx="21744">
                  <c:v>22.396000000000001</c:v>
                </c:pt>
                <c:pt idx="21745">
                  <c:v>22.396000000000001</c:v>
                </c:pt>
                <c:pt idx="21746">
                  <c:v>22.396000000000001</c:v>
                </c:pt>
                <c:pt idx="21747">
                  <c:v>22.396000000000001</c:v>
                </c:pt>
                <c:pt idx="21748">
                  <c:v>22.396000000000001</c:v>
                </c:pt>
                <c:pt idx="21749">
                  <c:v>22.396000000000001</c:v>
                </c:pt>
                <c:pt idx="21750">
                  <c:v>22.396000000000001</c:v>
                </c:pt>
                <c:pt idx="21751">
                  <c:v>22.396000000000001</c:v>
                </c:pt>
                <c:pt idx="21752">
                  <c:v>22.396000000000001</c:v>
                </c:pt>
                <c:pt idx="21753">
                  <c:v>22.396000000000001</c:v>
                </c:pt>
                <c:pt idx="21754">
                  <c:v>22.396000000000001</c:v>
                </c:pt>
                <c:pt idx="21755">
                  <c:v>22.396000000000001</c:v>
                </c:pt>
                <c:pt idx="21756">
                  <c:v>22.396000000000001</c:v>
                </c:pt>
                <c:pt idx="21757">
                  <c:v>22.396000000000001</c:v>
                </c:pt>
                <c:pt idx="21758">
                  <c:v>22.396000000000001</c:v>
                </c:pt>
                <c:pt idx="21759">
                  <c:v>22.396000000000001</c:v>
                </c:pt>
                <c:pt idx="21760">
                  <c:v>22.396000000000001</c:v>
                </c:pt>
                <c:pt idx="21761">
                  <c:v>22.396000000000001</c:v>
                </c:pt>
                <c:pt idx="21762">
                  <c:v>22.396000000000001</c:v>
                </c:pt>
                <c:pt idx="21763">
                  <c:v>22.396000000000001</c:v>
                </c:pt>
                <c:pt idx="21764">
                  <c:v>22.396000000000001</c:v>
                </c:pt>
                <c:pt idx="21765">
                  <c:v>22.396000000000001</c:v>
                </c:pt>
                <c:pt idx="21766">
                  <c:v>22.422000000000001</c:v>
                </c:pt>
                <c:pt idx="21767">
                  <c:v>22.43</c:v>
                </c:pt>
                <c:pt idx="21768">
                  <c:v>22.43</c:v>
                </c:pt>
                <c:pt idx="21769">
                  <c:v>22.43</c:v>
                </c:pt>
                <c:pt idx="21770">
                  <c:v>22.43</c:v>
                </c:pt>
                <c:pt idx="21771">
                  <c:v>22.43</c:v>
                </c:pt>
                <c:pt idx="21772">
                  <c:v>22.43</c:v>
                </c:pt>
                <c:pt idx="21773">
                  <c:v>22.43</c:v>
                </c:pt>
                <c:pt idx="21774">
                  <c:v>22.43</c:v>
                </c:pt>
                <c:pt idx="21775">
                  <c:v>22.43</c:v>
                </c:pt>
                <c:pt idx="21776">
                  <c:v>22.43</c:v>
                </c:pt>
                <c:pt idx="21777">
                  <c:v>22.43</c:v>
                </c:pt>
                <c:pt idx="21778">
                  <c:v>22.43</c:v>
                </c:pt>
                <c:pt idx="21779">
                  <c:v>22.43</c:v>
                </c:pt>
                <c:pt idx="21780">
                  <c:v>22.43</c:v>
                </c:pt>
                <c:pt idx="21781">
                  <c:v>22.43</c:v>
                </c:pt>
                <c:pt idx="21782">
                  <c:v>22.43</c:v>
                </c:pt>
                <c:pt idx="21783">
                  <c:v>22.43</c:v>
                </c:pt>
                <c:pt idx="21784">
                  <c:v>22.43</c:v>
                </c:pt>
                <c:pt idx="21785">
                  <c:v>22.43</c:v>
                </c:pt>
                <c:pt idx="21786">
                  <c:v>22.43</c:v>
                </c:pt>
                <c:pt idx="21787">
                  <c:v>22.43</c:v>
                </c:pt>
                <c:pt idx="21788">
                  <c:v>22.43</c:v>
                </c:pt>
                <c:pt idx="21789">
                  <c:v>22.43</c:v>
                </c:pt>
                <c:pt idx="21790">
                  <c:v>22.43</c:v>
                </c:pt>
                <c:pt idx="21791">
                  <c:v>22.43</c:v>
                </c:pt>
                <c:pt idx="21792">
                  <c:v>22.43</c:v>
                </c:pt>
                <c:pt idx="21793">
                  <c:v>22.43</c:v>
                </c:pt>
                <c:pt idx="21794">
                  <c:v>22.43</c:v>
                </c:pt>
                <c:pt idx="21795">
                  <c:v>22.43</c:v>
                </c:pt>
                <c:pt idx="21796">
                  <c:v>22.43</c:v>
                </c:pt>
                <c:pt idx="21797">
                  <c:v>22.43</c:v>
                </c:pt>
                <c:pt idx="21798">
                  <c:v>22.43</c:v>
                </c:pt>
                <c:pt idx="21799">
                  <c:v>22.43</c:v>
                </c:pt>
                <c:pt idx="21800">
                  <c:v>22.43</c:v>
                </c:pt>
                <c:pt idx="21801">
                  <c:v>22.43</c:v>
                </c:pt>
                <c:pt idx="21802">
                  <c:v>22.43</c:v>
                </c:pt>
                <c:pt idx="21803">
                  <c:v>22.457999999999998</c:v>
                </c:pt>
                <c:pt idx="21804">
                  <c:v>22.474</c:v>
                </c:pt>
                <c:pt idx="21805">
                  <c:v>22.474</c:v>
                </c:pt>
                <c:pt idx="21806">
                  <c:v>22.474</c:v>
                </c:pt>
                <c:pt idx="21807">
                  <c:v>22.474</c:v>
                </c:pt>
                <c:pt idx="21808">
                  <c:v>22.474</c:v>
                </c:pt>
                <c:pt idx="21809">
                  <c:v>22.474</c:v>
                </c:pt>
                <c:pt idx="21810">
                  <c:v>22.474</c:v>
                </c:pt>
                <c:pt idx="21811">
                  <c:v>22.474</c:v>
                </c:pt>
                <c:pt idx="21812">
                  <c:v>22.474</c:v>
                </c:pt>
                <c:pt idx="21813">
                  <c:v>22.474</c:v>
                </c:pt>
                <c:pt idx="21814">
                  <c:v>22.474</c:v>
                </c:pt>
                <c:pt idx="21815">
                  <c:v>22.474</c:v>
                </c:pt>
                <c:pt idx="21816">
                  <c:v>22.474</c:v>
                </c:pt>
                <c:pt idx="21817">
                  <c:v>22.474</c:v>
                </c:pt>
                <c:pt idx="21818">
                  <c:v>22.474</c:v>
                </c:pt>
                <c:pt idx="21819">
                  <c:v>22.474</c:v>
                </c:pt>
                <c:pt idx="21820">
                  <c:v>22.474</c:v>
                </c:pt>
                <c:pt idx="21821">
                  <c:v>22.474</c:v>
                </c:pt>
                <c:pt idx="21822">
                  <c:v>22.474</c:v>
                </c:pt>
                <c:pt idx="21823">
                  <c:v>22.474</c:v>
                </c:pt>
                <c:pt idx="21824">
                  <c:v>22.474</c:v>
                </c:pt>
                <c:pt idx="21825">
                  <c:v>22.474</c:v>
                </c:pt>
                <c:pt idx="21826">
                  <c:v>22.474</c:v>
                </c:pt>
                <c:pt idx="21827">
                  <c:v>22.474</c:v>
                </c:pt>
                <c:pt idx="21828">
                  <c:v>22.474</c:v>
                </c:pt>
                <c:pt idx="21829">
                  <c:v>22.474</c:v>
                </c:pt>
                <c:pt idx="21830">
                  <c:v>22.474</c:v>
                </c:pt>
                <c:pt idx="21831">
                  <c:v>22.474</c:v>
                </c:pt>
                <c:pt idx="21832">
                  <c:v>22.474</c:v>
                </c:pt>
                <c:pt idx="21833">
                  <c:v>22.474</c:v>
                </c:pt>
                <c:pt idx="21834">
                  <c:v>22.474</c:v>
                </c:pt>
                <c:pt idx="21835">
                  <c:v>22.474</c:v>
                </c:pt>
                <c:pt idx="21836">
                  <c:v>22.474</c:v>
                </c:pt>
                <c:pt idx="21837">
                  <c:v>22.474</c:v>
                </c:pt>
                <c:pt idx="21838">
                  <c:v>22.474</c:v>
                </c:pt>
                <c:pt idx="21839">
                  <c:v>22.474</c:v>
                </c:pt>
                <c:pt idx="21840">
                  <c:v>22.474</c:v>
                </c:pt>
                <c:pt idx="21841">
                  <c:v>22.474</c:v>
                </c:pt>
                <c:pt idx="21842">
                  <c:v>22.474</c:v>
                </c:pt>
                <c:pt idx="21843">
                  <c:v>22.474</c:v>
                </c:pt>
                <c:pt idx="21844">
                  <c:v>22.474</c:v>
                </c:pt>
                <c:pt idx="21845">
                  <c:v>22.474</c:v>
                </c:pt>
                <c:pt idx="21846">
                  <c:v>22.474</c:v>
                </c:pt>
                <c:pt idx="21847">
                  <c:v>22.474</c:v>
                </c:pt>
                <c:pt idx="21848">
                  <c:v>22.474</c:v>
                </c:pt>
                <c:pt idx="21849">
                  <c:v>22.474</c:v>
                </c:pt>
                <c:pt idx="21850">
                  <c:v>22.495999999999999</c:v>
                </c:pt>
                <c:pt idx="21851">
                  <c:v>22.504000000000001</c:v>
                </c:pt>
                <c:pt idx="21852">
                  <c:v>22.504000000000001</c:v>
                </c:pt>
                <c:pt idx="21853">
                  <c:v>22.504000000000001</c:v>
                </c:pt>
                <c:pt idx="21854">
                  <c:v>22.504000000000001</c:v>
                </c:pt>
                <c:pt idx="21855">
                  <c:v>22.504000000000001</c:v>
                </c:pt>
                <c:pt idx="21856">
                  <c:v>22.504000000000001</c:v>
                </c:pt>
                <c:pt idx="21857">
                  <c:v>22.504000000000001</c:v>
                </c:pt>
                <c:pt idx="21858">
                  <c:v>22.504000000000001</c:v>
                </c:pt>
                <c:pt idx="21859">
                  <c:v>22.504000000000001</c:v>
                </c:pt>
                <c:pt idx="21860">
                  <c:v>22.504000000000001</c:v>
                </c:pt>
                <c:pt idx="21861">
                  <c:v>22.504000000000001</c:v>
                </c:pt>
                <c:pt idx="21862">
                  <c:v>22.504000000000001</c:v>
                </c:pt>
                <c:pt idx="21863">
                  <c:v>22.504000000000001</c:v>
                </c:pt>
                <c:pt idx="21864">
                  <c:v>22.504000000000001</c:v>
                </c:pt>
                <c:pt idx="21865">
                  <c:v>22.504000000000001</c:v>
                </c:pt>
                <c:pt idx="21866">
                  <c:v>22.504000000000001</c:v>
                </c:pt>
                <c:pt idx="21867">
                  <c:v>22.504000000000001</c:v>
                </c:pt>
                <c:pt idx="21868">
                  <c:v>22.504000000000001</c:v>
                </c:pt>
                <c:pt idx="21869">
                  <c:v>22.504000000000001</c:v>
                </c:pt>
                <c:pt idx="21870">
                  <c:v>22.504000000000001</c:v>
                </c:pt>
                <c:pt idx="21871">
                  <c:v>22.504000000000001</c:v>
                </c:pt>
                <c:pt idx="21872">
                  <c:v>22.504000000000001</c:v>
                </c:pt>
                <c:pt idx="21873">
                  <c:v>22.504000000000001</c:v>
                </c:pt>
                <c:pt idx="21874">
                  <c:v>22.504000000000001</c:v>
                </c:pt>
                <c:pt idx="21875">
                  <c:v>22.504000000000001</c:v>
                </c:pt>
                <c:pt idx="21876">
                  <c:v>22.504000000000001</c:v>
                </c:pt>
                <c:pt idx="21877">
                  <c:v>22.504000000000001</c:v>
                </c:pt>
                <c:pt idx="21878">
                  <c:v>22.504000000000001</c:v>
                </c:pt>
                <c:pt idx="21879">
                  <c:v>22.504000000000001</c:v>
                </c:pt>
                <c:pt idx="21880">
                  <c:v>22.504000000000001</c:v>
                </c:pt>
                <c:pt idx="21881">
                  <c:v>22.51</c:v>
                </c:pt>
                <c:pt idx="21882">
                  <c:v>22.532</c:v>
                </c:pt>
                <c:pt idx="21883">
                  <c:v>22.532</c:v>
                </c:pt>
                <c:pt idx="21884">
                  <c:v>22.532</c:v>
                </c:pt>
                <c:pt idx="21885">
                  <c:v>22.532</c:v>
                </c:pt>
                <c:pt idx="21886">
                  <c:v>22.532</c:v>
                </c:pt>
                <c:pt idx="21887">
                  <c:v>22.532</c:v>
                </c:pt>
                <c:pt idx="21888">
                  <c:v>22.532</c:v>
                </c:pt>
                <c:pt idx="21889">
                  <c:v>22.532</c:v>
                </c:pt>
                <c:pt idx="21890">
                  <c:v>22.532</c:v>
                </c:pt>
                <c:pt idx="21891">
                  <c:v>22.532</c:v>
                </c:pt>
                <c:pt idx="21892">
                  <c:v>22.532</c:v>
                </c:pt>
                <c:pt idx="21893">
                  <c:v>22.532</c:v>
                </c:pt>
                <c:pt idx="21894">
                  <c:v>22.532</c:v>
                </c:pt>
                <c:pt idx="21895">
                  <c:v>22.532</c:v>
                </c:pt>
                <c:pt idx="21896">
                  <c:v>22.532</c:v>
                </c:pt>
                <c:pt idx="21897">
                  <c:v>22.532</c:v>
                </c:pt>
                <c:pt idx="21898">
                  <c:v>22.532</c:v>
                </c:pt>
                <c:pt idx="21899">
                  <c:v>22.532</c:v>
                </c:pt>
                <c:pt idx="21900">
                  <c:v>22.532</c:v>
                </c:pt>
                <c:pt idx="21901">
                  <c:v>22.532</c:v>
                </c:pt>
                <c:pt idx="21902">
                  <c:v>22.532</c:v>
                </c:pt>
                <c:pt idx="21903">
                  <c:v>22.532</c:v>
                </c:pt>
                <c:pt idx="21904">
                  <c:v>22.532</c:v>
                </c:pt>
                <c:pt idx="21905">
                  <c:v>22.532</c:v>
                </c:pt>
                <c:pt idx="21906">
                  <c:v>22.532</c:v>
                </c:pt>
                <c:pt idx="21907">
                  <c:v>22.532</c:v>
                </c:pt>
                <c:pt idx="21908">
                  <c:v>22.532</c:v>
                </c:pt>
                <c:pt idx="21909">
                  <c:v>22.532</c:v>
                </c:pt>
                <c:pt idx="21910">
                  <c:v>22.532</c:v>
                </c:pt>
                <c:pt idx="21911">
                  <c:v>22.532</c:v>
                </c:pt>
                <c:pt idx="21912">
                  <c:v>22.536000000000001</c:v>
                </c:pt>
                <c:pt idx="21913">
                  <c:v>22.562000000000001</c:v>
                </c:pt>
                <c:pt idx="21914">
                  <c:v>22.562000000000001</c:v>
                </c:pt>
                <c:pt idx="21915">
                  <c:v>22.562000000000001</c:v>
                </c:pt>
                <c:pt idx="21916">
                  <c:v>22.562000000000001</c:v>
                </c:pt>
                <c:pt idx="21917">
                  <c:v>22.562000000000001</c:v>
                </c:pt>
                <c:pt idx="21918">
                  <c:v>22.562000000000001</c:v>
                </c:pt>
                <c:pt idx="21919">
                  <c:v>22.562000000000001</c:v>
                </c:pt>
                <c:pt idx="21920">
                  <c:v>22.562000000000001</c:v>
                </c:pt>
                <c:pt idx="21921">
                  <c:v>22.562000000000001</c:v>
                </c:pt>
                <c:pt idx="21922">
                  <c:v>22.562000000000001</c:v>
                </c:pt>
                <c:pt idx="21923">
                  <c:v>22.562000000000001</c:v>
                </c:pt>
                <c:pt idx="21924">
                  <c:v>22.562000000000001</c:v>
                </c:pt>
                <c:pt idx="21925">
                  <c:v>22.562000000000001</c:v>
                </c:pt>
                <c:pt idx="21926">
                  <c:v>22.562000000000001</c:v>
                </c:pt>
                <c:pt idx="21927">
                  <c:v>22.562000000000001</c:v>
                </c:pt>
                <c:pt idx="21928">
                  <c:v>22.562000000000001</c:v>
                </c:pt>
                <c:pt idx="21929">
                  <c:v>22.562000000000001</c:v>
                </c:pt>
                <c:pt idx="21930">
                  <c:v>22.562000000000001</c:v>
                </c:pt>
                <c:pt idx="21931">
                  <c:v>22.562000000000001</c:v>
                </c:pt>
                <c:pt idx="21932">
                  <c:v>22.562000000000001</c:v>
                </c:pt>
                <c:pt idx="21933">
                  <c:v>22.562000000000001</c:v>
                </c:pt>
                <c:pt idx="21934">
                  <c:v>22.562000000000001</c:v>
                </c:pt>
                <c:pt idx="21935">
                  <c:v>22.562000000000001</c:v>
                </c:pt>
                <c:pt idx="21936">
                  <c:v>22.562000000000001</c:v>
                </c:pt>
                <c:pt idx="21937">
                  <c:v>22.562000000000001</c:v>
                </c:pt>
                <c:pt idx="21938">
                  <c:v>22.562000000000001</c:v>
                </c:pt>
                <c:pt idx="21939">
                  <c:v>22.562000000000001</c:v>
                </c:pt>
                <c:pt idx="21940">
                  <c:v>22.562000000000001</c:v>
                </c:pt>
                <c:pt idx="21941">
                  <c:v>22.562000000000001</c:v>
                </c:pt>
                <c:pt idx="21942">
                  <c:v>22.562000000000001</c:v>
                </c:pt>
                <c:pt idx="21943">
                  <c:v>22.562000000000001</c:v>
                </c:pt>
                <c:pt idx="21944">
                  <c:v>22.562000000000001</c:v>
                </c:pt>
                <c:pt idx="21945">
                  <c:v>22.591999999999999</c:v>
                </c:pt>
                <c:pt idx="21946">
                  <c:v>22.591999999999999</c:v>
                </c:pt>
                <c:pt idx="21947">
                  <c:v>22.591999999999999</c:v>
                </c:pt>
                <c:pt idx="21948">
                  <c:v>22.591999999999999</c:v>
                </c:pt>
                <c:pt idx="21949">
                  <c:v>22.591999999999999</c:v>
                </c:pt>
                <c:pt idx="21950">
                  <c:v>22.591999999999999</c:v>
                </c:pt>
                <c:pt idx="21951">
                  <c:v>22.591999999999999</c:v>
                </c:pt>
                <c:pt idx="21952">
                  <c:v>22.591999999999999</c:v>
                </c:pt>
                <c:pt idx="21953">
                  <c:v>22.591999999999999</c:v>
                </c:pt>
                <c:pt idx="21954">
                  <c:v>22.591999999999999</c:v>
                </c:pt>
                <c:pt idx="21955">
                  <c:v>22.591999999999999</c:v>
                </c:pt>
                <c:pt idx="21956">
                  <c:v>22.591999999999999</c:v>
                </c:pt>
                <c:pt idx="21957">
                  <c:v>22.591999999999999</c:v>
                </c:pt>
                <c:pt idx="21958">
                  <c:v>22.591999999999999</c:v>
                </c:pt>
                <c:pt idx="21959">
                  <c:v>22.591999999999999</c:v>
                </c:pt>
                <c:pt idx="21960">
                  <c:v>22.591999999999999</c:v>
                </c:pt>
                <c:pt idx="21961">
                  <c:v>22.591999999999999</c:v>
                </c:pt>
                <c:pt idx="21962">
                  <c:v>22.591999999999999</c:v>
                </c:pt>
                <c:pt idx="21963">
                  <c:v>22.591999999999999</c:v>
                </c:pt>
                <c:pt idx="21964">
                  <c:v>22.591999999999999</c:v>
                </c:pt>
                <c:pt idx="21965">
                  <c:v>22.591999999999999</c:v>
                </c:pt>
                <c:pt idx="21966">
                  <c:v>22.591999999999999</c:v>
                </c:pt>
                <c:pt idx="21967">
                  <c:v>22.591999999999999</c:v>
                </c:pt>
                <c:pt idx="21968">
                  <c:v>22.591999999999999</c:v>
                </c:pt>
                <c:pt idx="21969">
                  <c:v>22.591999999999999</c:v>
                </c:pt>
                <c:pt idx="21970">
                  <c:v>22.591999999999999</c:v>
                </c:pt>
                <c:pt idx="21971">
                  <c:v>22.591999999999999</c:v>
                </c:pt>
                <c:pt idx="21972">
                  <c:v>22.591999999999999</c:v>
                </c:pt>
                <c:pt idx="21973">
                  <c:v>22.591999999999999</c:v>
                </c:pt>
                <c:pt idx="21974">
                  <c:v>22.591999999999999</c:v>
                </c:pt>
                <c:pt idx="21975">
                  <c:v>22.591999999999999</c:v>
                </c:pt>
                <c:pt idx="21976">
                  <c:v>22.591999999999999</c:v>
                </c:pt>
                <c:pt idx="21977">
                  <c:v>22.591999999999999</c:v>
                </c:pt>
                <c:pt idx="21978">
                  <c:v>22.632000000000001</c:v>
                </c:pt>
                <c:pt idx="21979">
                  <c:v>22.632000000000001</c:v>
                </c:pt>
                <c:pt idx="21980">
                  <c:v>22.632000000000001</c:v>
                </c:pt>
                <c:pt idx="21981">
                  <c:v>22.632000000000001</c:v>
                </c:pt>
                <c:pt idx="21982">
                  <c:v>22.632000000000001</c:v>
                </c:pt>
                <c:pt idx="21983">
                  <c:v>22.632000000000001</c:v>
                </c:pt>
                <c:pt idx="21984">
                  <c:v>22.632000000000001</c:v>
                </c:pt>
                <c:pt idx="21985">
                  <c:v>22.632000000000001</c:v>
                </c:pt>
                <c:pt idx="21986">
                  <c:v>22.632000000000001</c:v>
                </c:pt>
                <c:pt idx="21987">
                  <c:v>22.632000000000001</c:v>
                </c:pt>
                <c:pt idx="21988">
                  <c:v>22.632000000000001</c:v>
                </c:pt>
                <c:pt idx="21989">
                  <c:v>22.632000000000001</c:v>
                </c:pt>
                <c:pt idx="21990">
                  <c:v>22.632000000000001</c:v>
                </c:pt>
                <c:pt idx="21991">
                  <c:v>22.632000000000001</c:v>
                </c:pt>
                <c:pt idx="21992">
                  <c:v>22.632000000000001</c:v>
                </c:pt>
                <c:pt idx="21993">
                  <c:v>22.632000000000001</c:v>
                </c:pt>
                <c:pt idx="21994">
                  <c:v>22.632000000000001</c:v>
                </c:pt>
                <c:pt idx="21995">
                  <c:v>22.632000000000001</c:v>
                </c:pt>
                <c:pt idx="21996">
                  <c:v>22.632000000000001</c:v>
                </c:pt>
                <c:pt idx="21997">
                  <c:v>22.632000000000001</c:v>
                </c:pt>
                <c:pt idx="21998">
                  <c:v>22.632000000000001</c:v>
                </c:pt>
                <c:pt idx="21999">
                  <c:v>22.632000000000001</c:v>
                </c:pt>
                <c:pt idx="22000">
                  <c:v>22.632000000000001</c:v>
                </c:pt>
                <c:pt idx="22001">
                  <c:v>22.632000000000001</c:v>
                </c:pt>
                <c:pt idx="22002">
                  <c:v>22.632000000000001</c:v>
                </c:pt>
                <c:pt idx="22003">
                  <c:v>22.632000000000001</c:v>
                </c:pt>
                <c:pt idx="22004">
                  <c:v>22.632000000000001</c:v>
                </c:pt>
                <c:pt idx="22005">
                  <c:v>22.632000000000001</c:v>
                </c:pt>
                <c:pt idx="22006">
                  <c:v>22.632000000000001</c:v>
                </c:pt>
                <c:pt idx="22007">
                  <c:v>22.632000000000001</c:v>
                </c:pt>
                <c:pt idx="22008">
                  <c:v>22.632000000000001</c:v>
                </c:pt>
                <c:pt idx="22009">
                  <c:v>22.632000000000001</c:v>
                </c:pt>
                <c:pt idx="22010">
                  <c:v>22.632000000000001</c:v>
                </c:pt>
                <c:pt idx="22011">
                  <c:v>22.632000000000001</c:v>
                </c:pt>
                <c:pt idx="22012">
                  <c:v>22.632000000000001</c:v>
                </c:pt>
                <c:pt idx="22013">
                  <c:v>22.632000000000001</c:v>
                </c:pt>
                <c:pt idx="22014">
                  <c:v>22.632000000000001</c:v>
                </c:pt>
                <c:pt idx="22015">
                  <c:v>22.632000000000001</c:v>
                </c:pt>
                <c:pt idx="22016">
                  <c:v>22.632000000000001</c:v>
                </c:pt>
                <c:pt idx="22017">
                  <c:v>22.632000000000001</c:v>
                </c:pt>
                <c:pt idx="22018">
                  <c:v>22.632000000000001</c:v>
                </c:pt>
                <c:pt idx="22019">
                  <c:v>22.632000000000001</c:v>
                </c:pt>
                <c:pt idx="22020">
                  <c:v>22.632000000000001</c:v>
                </c:pt>
                <c:pt idx="22021">
                  <c:v>22.634</c:v>
                </c:pt>
                <c:pt idx="22022">
                  <c:v>22.672000000000001</c:v>
                </c:pt>
                <c:pt idx="22023">
                  <c:v>22.672000000000001</c:v>
                </c:pt>
                <c:pt idx="22024">
                  <c:v>22.672000000000001</c:v>
                </c:pt>
                <c:pt idx="22025">
                  <c:v>22.672000000000001</c:v>
                </c:pt>
                <c:pt idx="22026">
                  <c:v>22.672000000000001</c:v>
                </c:pt>
                <c:pt idx="22027">
                  <c:v>22.672000000000001</c:v>
                </c:pt>
                <c:pt idx="22028">
                  <c:v>22.672000000000001</c:v>
                </c:pt>
                <c:pt idx="22029">
                  <c:v>22.672000000000001</c:v>
                </c:pt>
                <c:pt idx="22030">
                  <c:v>22.672000000000001</c:v>
                </c:pt>
                <c:pt idx="22031">
                  <c:v>22.672000000000001</c:v>
                </c:pt>
                <c:pt idx="22032">
                  <c:v>22.672000000000001</c:v>
                </c:pt>
                <c:pt idx="22033">
                  <c:v>22.672000000000001</c:v>
                </c:pt>
                <c:pt idx="22034">
                  <c:v>22.672000000000001</c:v>
                </c:pt>
                <c:pt idx="22035">
                  <c:v>22.672000000000001</c:v>
                </c:pt>
                <c:pt idx="22036">
                  <c:v>22.672000000000001</c:v>
                </c:pt>
                <c:pt idx="22037">
                  <c:v>22.672000000000001</c:v>
                </c:pt>
                <c:pt idx="22038">
                  <c:v>22.672000000000001</c:v>
                </c:pt>
                <c:pt idx="22039">
                  <c:v>22.672000000000001</c:v>
                </c:pt>
                <c:pt idx="22040">
                  <c:v>22.672000000000001</c:v>
                </c:pt>
                <c:pt idx="22041">
                  <c:v>22.672000000000001</c:v>
                </c:pt>
                <c:pt idx="22042">
                  <c:v>22.672000000000001</c:v>
                </c:pt>
                <c:pt idx="22043">
                  <c:v>22.672000000000001</c:v>
                </c:pt>
                <c:pt idx="22044">
                  <c:v>22.672000000000001</c:v>
                </c:pt>
                <c:pt idx="22045">
                  <c:v>22.672000000000001</c:v>
                </c:pt>
                <c:pt idx="22046">
                  <c:v>22.672000000000001</c:v>
                </c:pt>
                <c:pt idx="22047">
                  <c:v>22.672000000000001</c:v>
                </c:pt>
                <c:pt idx="22048">
                  <c:v>22.672000000000001</c:v>
                </c:pt>
                <c:pt idx="22049">
                  <c:v>22.672000000000001</c:v>
                </c:pt>
                <c:pt idx="22050">
                  <c:v>22.672000000000001</c:v>
                </c:pt>
                <c:pt idx="22051">
                  <c:v>22.672000000000001</c:v>
                </c:pt>
                <c:pt idx="22052">
                  <c:v>22.672000000000001</c:v>
                </c:pt>
                <c:pt idx="22053">
                  <c:v>22.672000000000001</c:v>
                </c:pt>
                <c:pt idx="22054">
                  <c:v>22.672000000000001</c:v>
                </c:pt>
                <c:pt idx="22055">
                  <c:v>22.672000000000001</c:v>
                </c:pt>
                <c:pt idx="22056">
                  <c:v>22.672000000000001</c:v>
                </c:pt>
                <c:pt idx="22057">
                  <c:v>22.672000000000001</c:v>
                </c:pt>
                <c:pt idx="22058">
                  <c:v>22.672000000000001</c:v>
                </c:pt>
                <c:pt idx="22059">
                  <c:v>22.672000000000001</c:v>
                </c:pt>
                <c:pt idx="22060">
                  <c:v>22.672000000000001</c:v>
                </c:pt>
                <c:pt idx="22061">
                  <c:v>22.672000000000001</c:v>
                </c:pt>
                <c:pt idx="22062">
                  <c:v>22.672000000000001</c:v>
                </c:pt>
                <c:pt idx="22063">
                  <c:v>22.672000000000001</c:v>
                </c:pt>
                <c:pt idx="22064">
                  <c:v>22.672000000000001</c:v>
                </c:pt>
                <c:pt idx="22065">
                  <c:v>22.672000000000001</c:v>
                </c:pt>
                <c:pt idx="22066">
                  <c:v>22.698</c:v>
                </c:pt>
                <c:pt idx="22067">
                  <c:v>22.71</c:v>
                </c:pt>
                <c:pt idx="22068">
                  <c:v>22.71</c:v>
                </c:pt>
                <c:pt idx="22069">
                  <c:v>22.71</c:v>
                </c:pt>
                <c:pt idx="22070">
                  <c:v>22.71</c:v>
                </c:pt>
                <c:pt idx="22071">
                  <c:v>22.71</c:v>
                </c:pt>
                <c:pt idx="22072">
                  <c:v>22.71</c:v>
                </c:pt>
                <c:pt idx="22073">
                  <c:v>22.71</c:v>
                </c:pt>
                <c:pt idx="22074">
                  <c:v>22.71</c:v>
                </c:pt>
                <c:pt idx="22075">
                  <c:v>22.71</c:v>
                </c:pt>
                <c:pt idx="22076">
                  <c:v>22.71</c:v>
                </c:pt>
                <c:pt idx="22077">
                  <c:v>22.71</c:v>
                </c:pt>
                <c:pt idx="22078">
                  <c:v>22.71</c:v>
                </c:pt>
                <c:pt idx="22079">
                  <c:v>22.71</c:v>
                </c:pt>
                <c:pt idx="22080">
                  <c:v>22.71</c:v>
                </c:pt>
                <c:pt idx="22081">
                  <c:v>22.71</c:v>
                </c:pt>
                <c:pt idx="22082">
                  <c:v>22.71</c:v>
                </c:pt>
                <c:pt idx="22083">
                  <c:v>22.71</c:v>
                </c:pt>
                <c:pt idx="22084">
                  <c:v>22.71</c:v>
                </c:pt>
                <c:pt idx="22085">
                  <c:v>22.71</c:v>
                </c:pt>
                <c:pt idx="22086">
                  <c:v>22.71</c:v>
                </c:pt>
                <c:pt idx="22087">
                  <c:v>22.71</c:v>
                </c:pt>
                <c:pt idx="22088">
                  <c:v>22.71</c:v>
                </c:pt>
                <c:pt idx="22089">
                  <c:v>22.71</c:v>
                </c:pt>
                <c:pt idx="22090">
                  <c:v>22.71</c:v>
                </c:pt>
                <c:pt idx="22091">
                  <c:v>22.71</c:v>
                </c:pt>
                <c:pt idx="22092">
                  <c:v>22.71</c:v>
                </c:pt>
                <c:pt idx="22093">
                  <c:v>22.71</c:v>
                </c:pt>
                <c:pt idx="22094">
                  <c:v>22.71</c:v>
                </c:pt>
                <c:pt idx="22095">
                  <c:v>22.71</c:v>
                </c:pt>
                <c:pt idx="22096">
                  <c:v>22.71</c:v>
                </c:pt>
                <c:pt idx="22097">
                  <c:v>22.71</c:v>
                </c:pt>
                <c:pt idx="22098">
                  <c:v>22.71</c:v>
                </c:pt>
                <c:pt idx="22099">
                  <c:v>22.71</c:v>
                </c:pt>
                <c:pt idx="22100">
                  <c:v>22.71</c:v>
                </c:pt>
                <c:pt idx="22101">
                  <c:v>22.71</c:v>
                </c:pt>
                <c:pt idx="22102">
                  <c:v>22.71</c:v>
                </c:pt>
                <c:pt idx="22103">
                  <c:v>22.71</c:v>
                </c:pt>
                <c:pt idx="22104">
                  <c:v>22.71</c:v>
                </c:pt>
                <c:pt idx="22105">
                  <c:v>22.71</c:v>
                </c:pt>
                <c:pt idx="22106">
                  <c:v>22.71</c:v>
                </c:pt>
                <c:pt idx="22107">
                  <c:v>22.724</c:v>
                </c:pt>
                <c:pt idx="22108">
                  <c:v>22.748000000000001</c:v>
                </c:pt>
                <c:pt idx="22109">
                  <c:v>22.748000000000001</c:v>
                </c:pt>
                <c:pt idx="22110">
                  <c:v>22.748000000000001</c:v>
                </c:pt>
                <c:pt idx="22111">
                  <c:v>22.748000000000001</c:v>
                </c:pt>
                <c:pt idx="22112">
                  <c:v>22.748000000000001</c:v>
                </c:pt>
                <c:pt idx="22113">
                  <c:v>22.748000000000001</c:v>
                </c:pt>
                <c:pt idx="22114">
                  <c:v>22.748000000000001</c:v>
                </c:pt>
                <c:pt idx="22115">
                  <c:v>22.748000000000001</c:v>
                </c:pt>
                <c:pt idx="22116">
                  <c:v>22.748000000000001</c:v>
                </c:pt>
                <c:pt idx="22117">
                  <c:v>22.748000000000001</c:v>
                </c:pt>
                <c:pt idx="22118">
                  <c:v>22.748000000000001</c:v>
                </c:pt>
                <c:pt idx="22119">
                  <c:v>22.748000000000001</c:v>
                </c:pt>
                <c:pt idx="22120">
                  <c:v>22.748000000000001</c:v>
                </c:pt>
                <c:pt idx="22121">
                  <c:v>22.748000000000001</c:v>
                </c:pt>
                <c:pt idx="22122">
                  <c:v>22.748000000000001</c:v>
                </c:pt>
                <c:pt idx="22123">
                  <c:v>22.748000000000001</c:v>
                </c:pt>
                <c:pt idx="22124">
                  <c:v>22.748000000000001</c:v>
                </c:pt>
                <c:pt idx="22125">
                  <c:v>22.748000000000001</c:v>
                </c:pt>
                <c:pt idx="22126">
                  <c:v>22.748000000000001</c:v>
                </c:pt>
                <c:pt idx="22127">
                  <c:v>22.748000000000001</c:v>
                </c:pt>
                <c:pt idx="22128">
                  <c:v>22.748000000000001</c:v>
                </c:pt>
                <c:pt idx="22129">
                  <c:v>22.748000000000001</c:v>
                </c:pt>
                <c:pt idx="22130">
                  <c:v>22.748000000000001</c:v>
                </c:pt>
                <c:pt idx="22131">
                  <c:v>22.748000000000001</c:v>
                </c:pt>
                <c:pt idx="22132">
                  <c:v>22.748000000000001</c:v>
                </c:pt>
                <c:pt idx="22133">
                  <c:v>22.748000000000001</c:v>
                </c:pt>
                <c:pt idx="22134">
                  <c:v>22.748000000000001</c:v>
                </c:pt>
                <c:pt idx="22135">
                  <c:v>22.748000000000001</c:v>
                </c:pt>
                <c:pt idx="22136">
                  <c:v>22.748000000000001</c:v>
                </c:pt>
                <c:pt idx="22137">
                  <c:v>22.748000000000001</c:v>
                </c:pt>
                <c:pt idx="22138">
                  <c:v>22.748000000000001</c:v>
                </c:pt>
                <c:pt idx="22139">
                  <c:v>22.748000000000001</c:v>
                </c:pt>
                <c:pt idx="22140">
                  <c:v>22.748000000000001</c:v>
                </c:pt>
                <c:pt idx="22141">
                  <c:v>22.748000000000001</c:v>
                </c:pt>
                <c:pt idx="22142">
                  <c:v>22.748000000000001</c:v>
                </c:pt>
                <c:pt idx="22143">
                  <c:v>22.748000000000001</c:v>
                </c:pt>
                <c:pt idx="22144">
                  <c:v>22.748000000000001</c:v>
                </c:pt>
                <c:pt idx="22145">
                  <c:v>22.748000000000001</c:v>
                </c:pt>
                <c:pt idx="22146">
                  <c:v>22.748000000000001</c:v>
                </c:pt>
                <c:pt idx="22147">
                  <c:v>22.748000000000001</c:v>
                </c:pt>
                <c:pt idx="22148">
                  <c:v>22.748000000000001</c:v>
                </c:pt>
                <c:pt idx="22149">
                  <c:v>22.78</c:v>
                </c:pt>
                <c:pt idx="22150">
                  <c:v>22.788</c:v>
                </c:pt>
                <c:pt idx="22151">
                  <c:v>22.788</c:v>
                </c:pt>
                <c:pt idx="22152">
                  <c:v>22.788</c:v>
                </c:pt>
                <c:pt idx="22153">
                  <c:v>22.788</c:v>
                </c:pt>
                <c:pt idx="22154">
                  <c:v>22.788</c:v>
                </c:pt>
                <c:pt idx="22155">
                  <c:v>22.788</c:v>
                </c:pt>
                <c:pt idx="22156">
                  <c:v>22.788</c:v>
                </c:pt>
                <c:pt idx="22157">
                  <c:v>22.788</c:v>
                </c:pt>
                <c:pt idx="22158">
                  <c:v>22.788</c:v>
                </c:pt>
                <c:pt idx="22159">
                  <c:v>22.788</c:v>
                </c:pt>
                <c:pt idx="22160">
                  <c:v>22.788</c:v>
                </c:pt>
                <c:pt idx="22161">
                  <c:v>22.788</c:v>
                </c:pt>
                <c:pt idx="22162">
                  <c:v>22.788</c:v>
                </c:pt>
                <c:pt idx="22163">
                  <c:v>22.788</c:v>
                </c:pt>
                <c:pt idx="22164">
                  <c:v>22.788</c:v>
                </c:pt>
                <c:pt idx="22165">
                  <c:v>22.788</c:v>
                </c:pt>
                <c:pt idx="22166">
                  <c:v>22.788</c:v>
                </c:pt>
                <c:pt idx="22167">
                  <c:v>22.788</c:v>
                </c:pt>
                <c:pt idx="22168">
                  <c:v>22.788</c:v>
                </c:pt>
                <c:pt idx="22169">
                  <c:v>22.788</c:v>
                </c:pt>
                <c:pt idx="22170">
                  <c:v>22.788</c:v>
                </c:pt>
                <c:pt idx="22171">
                  <c:v>22.788</c:v>
                </c:pt>
                <c:pt idx="22172">
                  <c:v>22.788</c:v>
                </c:pt>
                <c:pt idx="22173">
                  <c:v>22.788</c:v>
                </c:pt>
                <c:pt idx="22174">
                  <c:v>22.788</c:v>
                </c:pt>
                <c:pt idx="22175">
                  <c:v>22.788</c:v>
                </c:pt>
                <c:pt idx="22176">
                  <c:v>22.788</c:v>
                </c:pt>
                <c:pt idx="22177">
                  <c:v>22.788</c:v>
                </c:pt>
                <c:pt idx="22178">
                  <c:v>22.788</c:v>
                </c:pt>
                <c:pt idx="22179">
                  <c:v>22.788</c:v>
                </c:pt>
                <c:pt idx="22180">
                  <c:v>22.788</c:v>
                </c:pt>
                <c:pt idx="22181">
                  <c:v>22.788</c:v>
                </c:pt>
                <c:pt idx="22182">
                  <c:v>22.788</c:v>
                </c:pt>
                <c:pt idx="22183">
                  <c:v>22.788</c:v>
                </c:pt>
                <c:pt idx="22184">
                  <c:v>22.788</c:v>
                </c:pt>
                <c:pt idx="22185">
                  <c:v>22.788</c:v>
                </c:pt>
                <c:pt idx="22186">
                  <c:v>22.788</c:v>
                </c:pt>
                <c:pt idx="22187">
                  <c:v>22.788</c:v>
                </c:pt>
                <c:pt idx="22188">
                  <c:v>22.788</c:v>
                </c:pt>
                <c:pt idx="22189">
                  <c:v>22.788</c:v>
                </c:pt>
                <c:pt idx="22190">
                  <c:v>22.788</c:v>
                </c:pt>
                <c:pt idx="22191">
                  <c:v>22.788</c:v>
                </c:pt>
                <c:pt idx="22192">
                  <c:v>22.788</c:v>
                </c:pt>
                <c:pt idx="22193">
                  <c:v>22.788</c:v>
                </c:pt>
                <c:pt idx="22194">
                  <c:v>22.821999999999999</c:v>
                </c:pt>
                <c:pt idx="22195">
                  <c:v>22.821999999999999</c:v>
                </c:pt>
                <c:pt idx="22196">
                  <c:v>22.821999999999999</c:v>
                </c:pt>
                <c:pt idx="22197">
                  <c:v>22.821999999999999</c:v>
                </c:pt>
                <c:pt idx="22198">
                  <c:v>22.821999999999999</c:v>
                </c:pt>
                <c:pt idx="22199">
                  <c:v>22.821999999999999</c:v>
                </c:pt>
                <c:pt idx="22200">
                  <c:v>22.821999999999999</c:v>
                </c:pt>
                <c:pt idx="22201">
                  <c:v>22.821999999999999</c:v>
                </c:pt>
                <c:pt idx="22202">
                  <c:v>22.821999999999999</c:v>
                </c:pt>
                <c:pt idx="22203">
                  <c:v>22.821999999999999</c:v>
                </c:pt>
                <c:pt idx="22204">
                  <c:v>22.821999999999999</c:v>
                </c:pt>
                <c:pt idx="22205">
                  <c:v>22.821999999999999</c:v>
                </c:pt>
                <c:pt idx="22206">
                  <c:v>22.821999999999999</c:v>
                </c:pt>
                <c:pt idx="22207">
                  <c:v>22.821999999999999</c:v>
                </c:pt>
                <c:pt idx="22208">
                  <c:v>22.821999999999999</c:v>
                </c:pt>
                <c:pt idx="22209">
                  <c:v>22.821999999999999</c:v>
                </c:pt>
                <c:pt idx="22210">
                  <c:v>22.821999999999999</c:v>
                </c:pt>
                <c:pt idx="22211">
                  <c:v>22.821999999999999</c:v>
                </c:pt>
                <c:pt idx="22212">
                  <c:v>22.821999999999999</c:v>
                </c:pt>
                <c:pt idx="22213">
                  <c:v>22.821999999999999</c:v>
                </c:pt>
                <c:pt idx="22214">
                  <c:v>22.821999999999999</c:v>
                </c:pt>
                <c:pt idx="22215">
                  <c:v>22.821999999999999</c:v>
                </c:pt>
                <c:pt idx="22216">
                  <c:v>22.821999999999999</c:v>
                </c:pt>
                <c:pt idx="22217">
                  <c:v>22.821999999999999</c:v>
                </c:pt>
                <c:pt idx="22218">
                  <c:v>22.821999999999999</c:v>
                </c:pt>
                <c:pt idx="22219">
                  <c:v>22.821999999999999</c:v>
                </c:pt>
                <c:pt idx="22220">
                  <c:v>22.821999999999999</c:v>
                </c:pt>
                <c:pt idx="22221">
                  <c:v>22.821999999999999</c:v>
                </c:pt>
                <c:pt idx="22222">
                  <c:v>22.821999999999999</c:v>
                </c:pt>
                <c:pt idx="22223">
                  <c:v>22.821999999999999</c:v>
                </c:pt>
                <c:pt idx="22224">
                  <c:v>22.821999999999999</c:v>
                </c:pt>
                <c:pt idx="22225">
                  <c:v>22.821999999999999</c:v>
                </c:pt>
                <c:pt idx="22226">
                  <c:v>22.821999999999999</c:v>
                </c:pt>
                <c:pt idx="22227">
                  <c:v>22.821999999999999</c:v>
                </c:pt>
                <c:pt idx="22228">
                  <c:v>22.821999999999999</c:v>
                </c:pt>
                <c:pt idx="22229">
                  <c:v>22.821999999999999</c:v>
                </c:pt>
                <c:pt idx="22230">
                  <c:v>22.821999999999999</c:v>
                </c:pt>
                <c:pt idx="22231">
                  <c:v>22.821999999999999</c:v>
                </c:pt>
                <c:pt idx="22232">
                  <c:v>22.853999999999999</c:v>
                </c:pt>
                <c:pt idx="22233">
                  <c:v>22.853999999999999</c:v>
                </c:pt>
                <c:pt idx="22234">
                  <c:v>22.853999999999999</c:v>
                </c:pt>
                <c:pt idx="22235">
                  <c:v>22.853999999999999</c:v>
                </c:pt>
                <c:pt idx="22236">
                  <c:v>22.853999999999999</c:v>
                </c:pt>
                <c:pt idx="22237">
                  <c:v>22.853999999999999</c:v>
                </c:pt>
                <c:pt idx="22238">
                  <c:v>22.853999999999999</c:v>
                </c:pt>
                <c:pt idx="22239">
                  <c:v>22.853999999999999</c:v>
                </c:pt>
                <c:pt idx="22240">
                  <c:v>22.853999999999999</c:v>
                </c:pt>
                <c:pt idx="22241">
                  <c:v>22.853999999999999</c:v>
                </c:pt>
                <c:pt idx="22242">
                  <c:v>22.853999999999999</c:v>
                </c:pt>
                <c:pt idx="22243">
                  <c:v>22.853999999999999</c:v>
                </c:pt>
                <c:pt idx="22244">
                  <c:v>22.853999999999999</c:v>
                </c:pt>
                <c:pt idx="22245">
                  <c:v>22.853999999999999</c:v>
                </c:pt>
                <c:pt idx="22246">
                  <c:v>22.853999999999999</c:v>
                </c:pt>
                <c:pt idx="22247">
                  <c:v>22.853999999999999</c:v>
                </c:pt>
                <c:pt idx="22248">
                  <c:v>22.853999999999999</c:v>
                </c:pt>
                <c:pt idx="22249">
                  <c:v>22.853999999999999</c:v>
                </c:pt>
                <c:pt idx="22250">
                  <c:v>22.853999999999999</c:v>
                </c:pt>
                <c:pt idx="22251">
                  <c:v>22.853999999999999</c:v>
                </c:pt>
                <c:pt idx="22252">
                  <c:v>22.853999999999999</c:v>
                </c:pt>
                <c:pt idx="22253">
                  <c:v>22.853999999999999</c:v>
                </c:pt>
                <c:pt idx="22254">
                  <c:v>22.853999999999999</c:v>
                </c:pt>
                <c:pt idx="22255">
                  <c:v>22.853999999999999</c:v>
                </c:pt>
                <c:pt idx="22256">
                  <c:v>22.853999999999999</c:v>
                </c:pt>
                <c:pt idx="22257">
                  <c:v>22.853999999999999</c:v>
                </c:pt>
                <c:pt idx="22258">
                  <c:v>22.853999999999999</c:v>
                </c:pt>
                <c:pt idx="22259">
                  <c:v>22.853999999999999</c:v>
                </c:pt>
                <c:pt idx="22260">
                  <c:v>22.853999999999999</c:v>
                </c:pt>
                <c:pt idx="22261">
                  <c:v>22.853999999999999</c:v>
                </c:pt>
                <c:pt idx="22262">
                  <c:v>22.853999999999999</c:v>
                </c:pt>
                <c:pt idx="22263">
                  <c:v>22.853999999999999</c:v>
                </c:pt>
                <c:pt idx="22264">
                  <c:v>22.853999999999999</c:v>
                </c:pt>
                <c:pt idx="22265">
                  <c:v>22.853999999999999</c:v>
                </c:pt>
                <c:pt idx="22266">
                  <c:v>22.853999999999999</c:v>
                </c:pt>
                <c:pt idx="22267">
                  <c:v>22.853999999999999</c:v>
                </c:pt>
                <c:pt idx="22268">
                  <c:v>22.884</c:v>
                </c:pt>
                <c:pt idx="22269">
                  <c:v>22.884</c:v>
                </c:pt>
                <c:pt idx="22270">
                  <c:v>22.884</c:v>
                </c:pt>
                <c:pt idx="22271">
                  <c:v>22.884</c:v>
                </c:pt>
                <c:pt idx="22272">
                  <c:v>22.884</c:v>
                </c:pt>
                <c:pt idx="22273">
                  <c:v>22.884</c:v>
                </c:pt>
                <c:pt idx="22274">
                  <c:v>22.884</c:v>
                </c:pt>
                <c:pt idx="22275">
                  <c:v>22.884</c:v>
                </c:pt>
                <c:pt idx="22276">
                  <c:v>22.884</c:v>
                </c:pt>
                <c:pt idx="22277">
                  <c:v>22.884</c:v>
                </c:pt>
                <c:pt idx="22278">
                  <c:v>22.884</c:v>
                </c:pt>
                <c:pt idx="22279">
                  <c:v>22.884</c:v>
                </c:pt>
                <c:pt idx="22280">
                  <c:v>22.884</c:v>
                </c:pt>
                <c:pt idx="22281">
                  <c:v>22.884</c:v>
                </c:pt>
                <c:pt idx="22282">
                  <c:v>22.884</c:v>
                </c:pt>
                <c:pt idx="22283">
                  <c:v>22.884</c:v>
                </c:pt>
                <c:pt idx="22284">
                  <c:v>22.884</c:v>
                </c:pt>
                <c:pt idx="22285">
                  <c:v>22.884</c:v>
                </c:pt>
                <c:pt idx="22286">
                  <c:v>22.884</c:v>
                </c:pt>
                <c:pt idx="22287">
                  <c:v>22.884</c:v>
                </c:pt>
                <c:pt idx="22288">
                  <c:v>22.884</c:v>
                </c:pt>
                <c:pt idx="22289">
                  <c:v>22.884</c:v>
                </c:pt>
                <c:pt idx="22290">
                  <c:v>22.884</c:v>
                </c:pt>
                <c:pt idx="22291">
                  <c:v>22.884</c:v>
                </c:pt>
                <c:pt idx="22292">
                  <c:v>22.884</c:v>
                </c:pt>
                <c:pt idx="22293">
                  <c:v>22.884</c:v>
                </c:pt>
                <c:pt idx="22294">
                  <c:v>22.884</c:v>
                </c:pt>
                <c:pt idx="22295">
                  <c:v>22.884</c:v>
                </c:pt>
                <c:pt idx="22296">
                  <c:v>22.884</c:v>
                </c:pt>
                <c:pt idx="22297">
                  <c:v>22.884</c:v>
                </c:pt>
                <c:pt idx="22298">
                  <c:v>22.884</c:v>
                </c:pt>
                <c:pt idx="22299">
                  <c:v>22.884</c:v>
                </c:pt>
                <c:pt idx="22300">
                  <c:v>22.884</c:v>
                </c:pt>
                <c:pt idx="22301">
                  <c:v>22.911999999999999</c:v>
                </c:pt>
                <c:pt idx="22302">
                  <c:v>22.911999999999999</c:v>
                </c:pt>
                <c:pt idx="22303">
                  <c:v>22.911999999999999</c:v>
                </c:pt>
                <c:pt idx="22304">
                  <c:v>22.911999999999999</c:v>
                </c:pt>
                <c:pt idx="22305">
                  <c:v>22.911999999999999</c:v>
                </c:pt>
                <c:pt idx="22306">
                  <c:v>22.911999999999999</c:v>
                </c:pt>
                <c:pt idx="22307">
                  <c:v>22.911999999999999</c:v>
                </c:pt>
                <c:pt idx="22308">
                  <c:v>22.911999999999999</c:v>
                </c:pt>
                <c:pt idx="22309">
                  <c:v>22.911999999999999</c:v>
                </c:pt>
                <c:pt idx="22310">
                  <c:v>22.911999999999999</c:v>
                </c:pt>
                <c:pt idx="22311">
                  <c:v>22.911999999999999</c:v>
                </c:pt>
                <c:pt idx="22312">
                  <c:v>22.911999999999999</c:v>
                </c:pt>
                <c:pt idx="22313">
                  <c:v>22.911999999999999</c:v>
                </c:pt>
                <c:pt idx="22314">
                  <c:v>22.911999999999999</c:v>
                </c:pt>
                <c:pt idx="22315">
                  <c:v>22.911999999999999</c:v>
                </c:pt>
                <c:pt idx="22316">
                  <c:v>22.911999999999999</c:v>
                </c:pt>
                <c:pt idx="22317">
                  <c:v>22.911999999999999</c:v>
                </c:pt>
                <c:pt idx="22318">
                  <c:v>22.911999999999999</c:v>
                </c:pt>
                <c:pt idx="22319">
                  <c:v>22.911999999999999</c:v>
                </c:pt>
                <c:pt idx="22320">
                  <c:v>22.911999999999999</c:v>
                </c:pt>
                <c:pt idx="22321">
                  <c:v>22.911999999999999</c:v>
                </c:pt>
                <c:pt idx="22322">
                  <c:v>22.911999999999999</c:v>
                </c:pt>
                <c:pt idx="22323">
                  <c:v>22.911999999999999</c:v>
                </c:pt>
                <c:pt idx="22324">
                  <c:v>22.911999999999999</c:v>
                </c:pt>
                <c:pt idx="22325">
                  <c:v>22.911999999999999</c:v>
                </c:pt>
                <c:pt idx="22326">
                  <c:v>22.911999999999999</c:v>
                </c:pt>
                <c:pt idx="22327">
                  <c:v>22.911999999999999</c:v>
                </c:pt>
                <c:pt idx="22328">
                  <c:v>22.911999999999999</c:v>
                </c:pt>
                <c:pt idx="22329">
                  <c:v>22.911999999999999</c:v>
                </c:pt>
                <c:pt idx="22330">
                  <c:v>22.911999999999999</c:v>
                </c:pt>
                <c:pt idx="22331">
                  <c:v>22.911999999999999</c:v>
                </c:pt>
                <c:pt idx="22332">
                  <c:v>22.95</c:v>
                </c:pt>
                <c:pt idx="22333">
                  <c:v>22.95</c:v>
                </c:pt>
                <c:pt idx="22334">
                  <c:v>22.95</c:v>
                </c:pt>
                <c:pt idx="22335">
                  <c:v>22.95</c:v>
                </c:pt>
                <c:pt idx="22336">
                  <c:v>22.95</c:v>
                </c:pt>
                <c:pt idx="22337">
                  <c:v>22.95</c:v>
                </c:pt>
                <c:pt idx="22338">
                  <c:v>22.95</c:v>
                </c:pt>
                <c:pt idx="22339">
                  <c:v>22.95</c:v>
                </c:pt>
                <c:pt idx="22340">
                  <c:v>22.95</c:v>
                </c:pt>
                <c:pt idx="22341">
                  <c:v>22.95</c:v>
                </c:pt>
                <c:pt idx="22342">
                  <c:v>22.95</c:v>
                </c:pt>
                <c:pt idx="22343">
                  <c:v>22.95</c:v>
                </c:pt>
                <c:pt idx="22344">
                  <c:v>22.95</c:v>
                </c:pt>
                <c:pt idx="22345">
                  <c:v>22.95</c:v>
                </c:pt>
                <c:pt idx="22346">
                  <c:v>22.95</c:v>
                </c:pt>
                <c:pt idx="22347">
                  <c:v>22.95</c:v>
                </c:pt>
                <c:pt idx="22348">
                  <c:v>22.95</c:v>
                </c:pt>
                <c:pt idx="22349">
                  <c:v>22.95</c:v>
                </c:pt>
                <c:pt idx="22350">
                  <c:v>22.95</c:v>
                </c:pt>
                <c:pt idx="22351">
                  <c:v>22.95</c:v>
                </c:pt>
                <c:pt idx="22352">
                  <c:v>22.95</c:v>
                </c:pt>
                <c:pt idx="22353">
                  <c:v>22.95</c:v>
                </c:pt>
                <c:pt idx="22354">
                  <c:v>22.95</c:v>
                </c:pt>
                <c:pt idx="22355">
                  <c:v>22.95</c:v>
                </c:pt>
                <c:pt idx="22356">
                  <c:v>22.95</c:v>
                </c:pt>
                <c:pt idx="22357">
                  <c:v>22.95</c:v>
                </c:pt>
                <c:pt idx="22358">
                  <c:v>22.95</c:v>
                </c:pt>
                <c:pt idx="22359">
                  <c:v>22.95</c:v>
                </c:pt>
                <c:pt idx="22360">
                  <c:v>22.95</c:v>
                </c:pt>
                <c:pt idx="22361">
                  <c:v>22.95</c:v>
                </c:pt>
                <c:pt idx="22362">
                  <c:v>22.95</c:v>
                </c:pt>
                <c:pt idx="22363">
                  <c:v>22.95</c:v>
                </c:pt>
                <c:pt idx="22364">
                  <c:v>22.95</c:v>
                </c:pt>
                <c:pt idx="22365">
                  <c:v>22.95</c:v>
                </c:pt>
                <c:pt idx="22366">
                  <c:v>22.95</c:v>
                </c:pt>
                <c:pt idx="22367">
                  <c:v>22.95</c:v>
                </c:pt>
                <c:pt idx="22368">
                  <c:v>22.95</c:v>
                </c:pt>
                <c:pt idx="22369">
                  <c:v>22.95</c:v>
                </c:pt>
                <c:pt idx="22370">
                  <c:v>22.95</c:v>
                </c:pt>
                <c:pt idx="22371">
                  <c:v>22.95</c:v>
                </c:pt>
                <c:pt idx="22372">
                  <c:v>22.95</c:v>
                </c:pt>
                <c:pt idx="22373">
                  <c:v>22.95</c:v>
                </c:pt>
                <c:pt idx="22374">
                  <c:v>22.957999999999998</c:v>
                </c:pt>
                <c:pt idx="22375">
                  <c:v>22.978000000000002</c:v>
                </c:pt>
                <c:pt idx="22376">
                  <c:v>22.978000000000002</c:v>
                </c:pt>
                <c:pt idx="22377">
                  <c:v>22.978000000000002</c:v>
                </c:pt>
                <c:pt idx="22378">
                  <c:v>22.978000000000002</c:v>
                </c:pt>
                <c:pt idx="22379">
                  <c:v>22.978000000000002</c:v>
                </c:pt>
                <c:pt idx="22380">
                  <c:v>22.978000000000002</c:v>
                </c:pt>
                <c:pt idx="22381">
                  <c:v>22.978000000000002</c:v>
                </c:pt>
                <c:pt idx="22382">
                  <c:v>22.978000000000002</c:v>
                </c:pt>
                <c:pt idx="22383">
                  <c:v>22.978000000000002</c:v>
                </c:pt>
                <c:pt idx="22384">
                  <c:v>22.978000000000002</c:v>
                </c:pt>
                <c:pt idx="22385">
                  <c:v>22.978000000000002</c:v>
                </c:pt>
                <c:pt idx="22386">
                  <c:v>22.978000000000002</c:v>
                </c:pt>
                <c:pt idx="22387">
                  <c:v>22.978000000000002</c:v>
                </c:pt>
                <c:pt idx="22388">
                  <c:v>22.978000000000002</c:v>
                </c:pt>
                <c:pt idx="22389">
                  <c:v>22.978000000000002</c:v>
                </c:pt>
                <c:pt idx="22390">
                  <c:v>22.978000000000002</c:v>
                </c:pt>
                <c:pt idx="22391">
                  <c:v>22.978000000000002</c:v>
                </c:pt>
                <c:pt idx="22392">
                  <c:v>22.978000000000002</c:v>
                </c:pt>
                <c:pt idx="22393">
                  <c:v>22.978000000000002</c:v>
                </c:pt>
                <c:pt idx="22394">
                  <c:v>22.978000000000002</c:v>
                </c:pt>
                <c:pt idx="22395">
                  <c:v>22.978000000000002</c:v>
                </c:pt>
                <c:pt idx="22396">
                  <c:v>22.978000000000002</c:v>
                </c:pt>
                <c:pt idx="22397">
                  <c:v>22.978000000000002</c:v>
                </c:pt>
                <c:pt idx="22398">
                  <c:v>22.978000000000002</c:v>
                </c:pt>
                <c:pt idx="22399">
                  <c:v>22.978000000000002</c:v>
                </c:pt>
                <c:pt idx="22400">
                  <c:v>22.978000000000002</c:v>
                </c:pt>
                <c:pt idx="22401">
                  <c:v>22.978000000000002</c:v>
                </c:pt>
                <c:pt idx="22402">
                  <c:v>22.978000000000002</c:v>
                </c:pt>
                <c:pt idx="22403">
                  <c:v>22.978000000000002</c:v>
                </c:pt>
                <c:pt idx="22404">
                  <c:v>22.978000000000002</c:v>
                </c:pt>
                <c:pt idx="22405">
                  <c:v>23.013999999999999</c:v>
                </c:pt>
                <c:pt idx="22406">
                  <c:v>23.013999999999999</c:v>
                </c:pt>
                <c:pt idx="22407">
                  <c:v>23.013999999999999</c:v>
                </c:pt>
                <c:pt idx="22408">
                  <c:v>23.013999999999999</c:v>
                </c:pt>
                <c:pt idx="22409">
                  <c:v>23.013999999999999</c:v>
                </c:pt>
                <c:pt idx="22410">
                  <c:v>23.013999999999999</c:v>
                </c:pt>
                <c:pt idx="22411">
                  <c:v>23.013999999999999</c:v>
                </c:pt>
                <c:pt idx="22412">
                  <c:v>23.013999999999999</c:v>
                </c:pt>
                <c:pt idx="22413">
                  <c:v>23.013999999999999</c:v>
                </c:pt>
                <c:pt idx="22414">
                  <c:v>23.013999999999999</c:v>
                </c:pt>
                <c:pt idx="22415">
                  <c:v>23.013999999999999</c:v>
                </c:pt>
                <c:pt idx="22416">
                  <c:v>23.013999999999999</c:v>
                </c:pt>
                <c:pt idx="22417">
                  <c:v>23.013999999999999</c:v>
                </c:pt>
                <c:pt idx="22418">
                  <c:v>23.013999999999999</c:v>
                </c:pt>
                <c:pt idx="22419">
                  <c:v>23.013999999999999</c:v>
                </c:pt>
                <c:pt idx="22420">
                  <c:v>23.013999999999999</c:v>
                </c:pt>
                <c:pt idx="22421">
                  <c:v>23.013999999999999</c:v>
                </c:pt>
                <c:pt idx="22422">
                  <c:v>23.013999999999999</c:v>
                </c:pt>
                <c:pt idx="22423">
                  <c:v>23.013999999999999</c:v>
                </c:pt>
                <c:pt idx="22424">
                  <c:v>23.013999999999999</c:v>
                </c:pt>
                <c:pt idx="22425">
                  <c:v>23.013999999999999</c:v>
                </c:pt>
                <c:pt idx="22426">
                  <c:v>23.013999999999999</c:v>
                </c:pt>
                <c:pt idx="22427">
                  <c:v>23.013999999999999</c:v>
                </c:pt>
                <c:pt idx="22428">
                  <c:v>23.013999999999999</c:v>
                </c:pt>
                <c:pt idx="22429">
                  <c:v>23.013999999999999</c:v>
                </c:pt>
                <c:pt idx="22430">
                  <c:v>23.013999999999999</c:v>
                </c:pt>
                <c:pt idx="22431">
                  <c:v>23.013999999999999</c:v>
                </c:pt>
                <c:pt idx="22432">
                  <c:v>23.013999999999999</c:v>
                </c:pt>
                <c:pt idx="22433">
                  <c:v>23.013999999999999</c:v>
                </c:pt>
                <c:pt idx="22434">
                  <c:v>23.013999999999999</c:v>
                </c:pt>
                <c:pt idx="22435">
                  <c:v>23.013999999999999</c:v>
                </c:pt>
                <c:pt idx="22436">
                  <c:v>23.013999999999999</c:v>
                </c:pt>
                <c:pt idx="22437">
                  <c:v>23.013999999999999</c:v>
                </c:pt>
                <c:pt idx="22438">
                  <c:v>23.013999999999999</c:v>
                </c:pt>
                <c:pt idx="22439">
                  <c:v>23.013999999999999</c:v>
                </c:pt>
                <c:pt idx="22440">
                  <c:v>23.013999999999999</c:v>
                </c:pt>
                <c:pt idx="22441">
                  <c:v>23.013999999999999</c:v>
                </c:pt>
                <c:pt idx="22442">
                  <c:v>23.013999999999999</c:v>
                </c:pt>
                <c:pt idx="22443">
                  <c:v>23.013999999999999</c:v>
                </c:pt>
                <c:pt idx="22444">
                  <c:v>23.013999999999999</c:v>
                </c:pt>
                <c:pt idx="22445">
                  <c:v>23.013999999999999</c:v>
                </c:pt>
                <c:pt idx="22446">
                  <c:v>23.047999999999998</c:v>
                </c:pt>
                <c:pt idx="22447">
                  <c:v>23.047999999999998</c:v>
                </c:pt>
                <c:pt idx="22448">
                  <c:v>23.047999999999998</c:v>
                </c:pt>
                <c:pt idx="22449">
                  <c:v>23.047999999999998</c:v>
                </c:pt>
                <c:pt idx="22450">
                  <c:v>23.047999999999998</c:v>
                </c:pt>
                <c:pt idx="22451">
                  <c:v>23.047999999999998</c:v>
                </c:pt>
                <c:pt idx="22452">
                  <c:v>23.047999999999998</c:v>
                </c:pt>
                <c:pt idx="22453">
                  <c:v>23.047999999999998</c:v>
                </c:pt>
                <c:pt idx="22454">
                  <c:v>23.047999999999998</c:v>
                </c:pt>
                <c:pt idx="22455">
                  <c:v>23.047999999999998</c:v>
                </c:pt>
                <c:pt idx="22456">
                  <c:v>23.047999999999998</c:v>
                </c:pt>
                <c:pt idx="22457">
                  <c:v>23.047999999999998</c:v>
                </c:pt>
                <c:pt idx="22458">
                  <c:v>23.047999999999998</c:v>
                </c:pt>
                <c:pt idx="22459">
                  <c:v>23.047999999999998</c:v>
                </c:pt>
                <c:pt idx="22460">
                  <c:v>23.047999999999998</c:v>
                </c:pt>
                <c:pt idx="22461">
                  <c:v>23.047999999999998</c:v>
                </c:pt>
                <c:pt idx="22462">
                  <c:v>23.047999999999998</c:v>
                </c:pt>
                <c:pt idx="22463">
                  <c:v>23.047999999999998</c:v>
                </c:pt>
                <c:pt idx="22464">
                  <c:v>23.047999999999998</c:v>
                </c:pt>
                <c:pt idx="22465">
                  <c:v>23.047999999999998</c:v>
                </c:pt>
                <c:pt idx="22466">
                  <c:v>23.047999999999998</c:v>
                </c:pt>
                <c:pt idx="22467">
                  <c:v>23.047999999999998</c:v>
                </c:pt>
                <c:pt idx="22468">
                  <c:v>23.047999999999998</c:v>
                </c:pt>
                <c:pt idx="22469">
                  <c:v>23.047999999999998</c:v>
                </c:pt>
                <c:pt idx="22470">
                  <c:v>23.047999999999998</c:v>
                </c:pt>
                <c:pt idx="22471">
                  <c:v>23.047999999999998</c:v>
                </c:pt>
                <c:pt idx="22472">
                  <c:v>23.047999999999998</c:v>
                </c:pt>
                <c:pt idx="22473">
                  <c:v>23.047999999999998</c:v>
                </c:pt>
                <c:pt idx="22474">
                  <c:v>23.047999999999998</c:v>
                </c:pt>
                <c:pt idx="22475">
                  <c:v>23.047999999999998</c:v>
                </c:pt>
                <c:pt idx="22476">
                  <c:v>23.047999999999998</c:v>
                </c:pt>
                <c:pt idx="22477">
                  <c:v>23.047999999999998</c:v>
                </c:pt>
                <c:pt idx="22478">
                  <c:v>23.047999999999998</c:v>
                </c:pt>
                <c:pt idx="22479">
                  <c:v>23.047999999999998</c:v>
                </c:pt>
                <c:pt idx="22480">
                  <c:v>23.047999999999998</c:v>
                </c:pt>
                <c:pt idx="22481">
                  <c:v>23.047999999999998</c:v>
                </c:pt>
                <c:pt idx="22482">
                  <c:v>23.047999999999998</c:v>
                </c:pt>
                <c:pt idx="22483">
                  <c:v>23.047999999999998</c:v>
                </c:pt>
                <c:pt idx="22484">
                  <c:v>23.076000000000001</c:v>
                </c:pt>
                <c:pt idx="22485">
                  <c:v>23.088000000000001</c:v>
                </c:pt>
                <c:pt idx="22486">
                  <c:v>23.088000000000001</c:v>
                </c:pt>
                <c:pt idx="22487">
                  <c:v>23.088000000000001</c:v>
                </c:pt>
                <c:pt idx="22488">
                  <c:v>23.088000000000001</c:v>
                </c:pt>
                <c:pt idx="22489">
                  <c:v>23.088000000000001</c:v>
                </c:pt>
                <c:pt idx="22490">
                  <c:v>23.088000000000001</c:v>
                </c:pt>
                <c:pt idx="22491">
                  <c:v>23.088000000000001</c:v>
                </c:pt>
                <c:pt idx="22492">
                  <c:v>23.088000000000001</c:v>
                </c:pt>
                <c:pt idx="22493">
                  <c:v>23.088000000000001</c:v>
                </c:pt>
                <c:pt idx="22494">
                  <c:v>23.088000000000001</c:v>
                </c:pt>
                <c:pt idx="22495">
                  <c:v>23.088000000000001</c:v>
                </c:pt>
                <c:pt idx="22496">
                  <c:v>23.088000000000001</c:v>
                </c:pt>
                <c:pt idx="22497">
                  <c:v>23.088000000000001</c:v>
                </c:pt>
                <c:pt idx="22498">
                  <c:v>23.088000000000001</c:v>
                </c:pt>
                <c:pt idx="22499">
                  <c:v>23.088000000000001</c:v>
                </c:pt>
                <c:pt idx="22500">
                  <c:v>23.088000000000001</c:v>
                </c:pt>
                <c:pt idx="22501">
                  <c:v>23.088000000000001</c:v>
                </c:pt>
                <c:pt idx="22502">
                  <c:v>23.088000000000001</c:v>
                </c:pt>
                <c:pt idx="22503">
                  <c:v>23.088000000000001</c:v>
                </c:pt>
                <c:pt idx="22504">
                  <c:v>23.088000000000001</c:v>
                </c:pt>
                <c:pt idx="22505">
                  <c:v>23.088000000000001</c:v>
                </c:pt>
                <c:pt idx="22506">
                  <c:v>23.088000000000001</c:v>
                </c:pt>
                <c:pt idx="22507">
                  <c:v>23.088000000000001</c:v>
                </c:pt>
                <c:pt idx="22508">
                  <c:v>23.088000000000001</c:v>
                </c:pt>
                <c:pt idx="22509">
                  <c:v>23.088000000000001</c:v>
                </c:pt>
                <c:pt idx="22510">
                  <c:v>23.088000000000001</c:v>
                </c:pt>
                <c:pt idx="22511">
                  <c:v>23.088000000000001</c:v>
                </c:pt>
                <c:pt idx="22512">
                  <c:v>23.088000000000001</c:v>
                </c:pt>
                <c:pt idx="22513">
                  <c:v>23.088000000000001</c:v>
                </c:pt>
                <c:pt idx="22514">
                  <c:v>23.088000000000001</c:v>
                </c:pt>
                <c:pt idx="22515">
                  <c:v>23.088000000000001</c:v>
                </c:pt>
                <c:pt idx="22516">
                  <c:v>23.088000000000001</c:v>
                </c:pt>
                <c:pt idx="22517">
                  <c:v>23.088000000000001</c:v>
                </c:pt>
                <c:pt idx="22518">
                  <c:v>23.088000000000001</c:v>
                </c:pt>
                <c:pt idx="22519">
                  <c:v>23.088000000000001</c:v>
                </c:pt>
                <c:pt idx="22520">
                  <c:v>23.088000000000001</c:v>
                </c:pt>
                <c:pt idx="22521">
                  <c:v>23.088000000000001</c:v>
                </c:pt>
                <c:pt idx="22522">
                  <c:v>23.088000000000001</c:v>
                </c:pt>
                <c:pt idx="22523">
                  <c:v>23.088000000000001</c:v>
                </c:pt>
                <c:pt idx="22524">
                  <c:v>23.088000000000001</c:v>
                </c:pt>
                <c:pt idx="22525">
                  <c:v>23.088000000000001</c:v>
                </c:pt>
                <c:pt idx="22526">
                  <c:v>23.088000000000001</c:v>
                </c:pt>
                <c:pt idx="22527">
                  <c:v>23.088000000000001</c:v>
                </c:pt>
                <c:pt idx="22528">
                  <c:v>23.114000000000001</c:v>
                </c:pt>
                <c:pt idx="22529">
                  <c:v>23.122</c:v>
                </c:pt>
                <c:pt idx="22530">
                  <c:v>23.122</c:v>
                </c:pt>
                <c:pt idx="22531">
                  <c:v>23.122</c:v>
                </c:pt>
                <c:pt idx="22532">
                  <c:v>23.122</c:v>
                </c:pt>
                <c:pt idx="22533">
                  <c:v>23.122</c:v>
                </c:pt>
                <c:pt idx="22534">
                  <c:v>23.122</c:v>
                </c:pt>
                <c:pt idx="22535">
                  <c:v>23.122</c:v>
                </c:pt>
                <c:pt idx="22536">
                  <c:v>23.122</c:v>
                </c:pt>
                <c:pt idx="22537">
                  <c:v>23.122</c:v>
                </c:pt>
                <c:pt idx="22538">
                  <c:v>23.122</c:v>
                </c:pt>
                <c:pt idx="22539">
                  <c:v>23.122</c:v>
                </c:pt>
                <c:pt idx="22540">
                  <c:v>23.122</c:v>
                </c:pt>
                <c:pt idx="22541">
                  <c:v>23.122</c:v>
                </c:pt>
                <c:pt idx="22542">
                  <c:v>23.122</c:v>
                </c:pt>
                <c:pt idx="22543">
                  <c:v>23.122</c:v>
                </c:pt>
                <c:pt idx="22544">
                  <c:v>23.122</c:v>
                </c:pt>
                <c:pt idx="22545">
                  <c:v>23.122</c:v>
                </c:pt>
                <c:pt idx="22546">
                  <c:v>23.122</c:v>
                </c:pt>
                <c:pt idx="22547">
                  <c:v>23.122</c:v>
                </c:pt>
                <c:pt idx="22548">
                  <c:v>23.122</c:v>
                </c:pt>
                <c:pt idx="22549">
                  <c:v>23.122</c:v>
                </c:pt>
                <c:pt idx="22550">
                  <c:v>23.122</c:v>
                </c:pt>
                <c:pt idx="22551">
                  <c:v>23.122</c:v>
                </c:pt>
                <c:pt idx="22552">
                  <c:v>23.122</c:v>
                </c:pt>
                <c:pt idx="22553">
                  <c:v>23.122</c:v>
                </c:pt>
                <c:pt idx="22554">
                  <c:v>23.122</c:v>
                </c:pt>
                <c:pt idx="22555">
                  <c:v>23.122</c:v>
                </c:pt>
                <c:pt idx="22556">
                  <c:v>23.122</c:v>
                </c:pt>
                <c:pt idx="22557">
                  <c:v>23.122</c:v>
                </c:pt>
                <c:pt idx="22558">
                  <c:v>23.122</c:v>
                </c:pt>
                <c:pt idx="22559">
                  <c:v>23.122</c:v>
                </c:pt>
                <c:pt idx="22560">
                  <c:v>23.122</c:v>
                </c:pt>
                <c:pt idx="22561">
                  <c:v>23.122</c:v>
                </c:pt>
                <c:pt idx="22562">
                  <c:v>23.122</c:v>
                </c:pt>
                <c:pt idx="22563">
                  <c:v>23.122</c:v>
                </c:pt>
                <c:pt idx="22564">
                  <c:v>23.122</c:v>
                </c:pt>
                <c:pt idx="22565">
                  <c:v>23.122</c:v>
                </c:pt>
                <c:pt idx="22566">
                  <c:v>23.122</c:v>
                </c:pt>
                <c:pt idx="22567">
                  <c:v>23.16</c:v>
                </c:pt>
                <c:pt idx="22568">
                  <c:v>23.16</c:v>
                </c:pt>
                <c:pt idx="22569">
                  <c:v>23.16</c:v>
                </c:pt>
                <c:pt idx="22570">
                  <c:v>23.16</c:v>
                </c:pt>
                <c:pt idx="22571">
                  <c:v>23.16</c:v>
                </c:pt>
                <c:pt idx="22572">
                  <c:v>23.16</c:v>
                </c:pt>
                <c:pt idx="22573">
                  <c:v>23.16</c:v>
                </c:pt>
                <c:pt idx="22574">
                  <c:v>23.16</c:v>
                </c:pt>
                <c:pt idx="22575">
                  <c:v>23.16</c:v>
                </c:pt>
                <c:pt idx="22576">
                  <c:v>23.16</c:v>
                </c:pt>
                <c:pt idx="22577">
                  <c:v>23.16</c:v>
                </c:pt>
                <c:pt idx="22578">
                  <c:v>23.16</c:v>
                </c:pt>
                <c:pt idx="22579">
                  <c:v>23.16</c:v>
                </c:pt>
                <c:pt idx="22580">
                  <c:v>23.16</c:v>
                </c:pt>
                <c:pt idx="22581">
                  <c:v>23.16</c:v>
                </c:pt>
                <c:pt idx="22582">
                  <c:v>23.16</c:v>
                </c:pt>
                <c:pt idx="22583">
                  <c:v>23.16</c:v>
                </c:pt>
                <c:pt idx="22584">
                  <c:v>23.16</c:v>
                </c:pt>
                <c:pt idx="22585">
                  <c:v>23.16</c:v>
                </c:pt>
                <c:pt idx="22586">
                  <c:v>23.16</c:v>
                </c:pt>
                <c:pt idx="22587">
                  <c:v>23.16</c:v>
                </c:pt>
                <c:pt idx="22588">
                  <c:v>23.16</c:v>
                </c:pt>
                <c:pt idx="22589">
                  <c:v>23.16</c:v>
                </c:pt>
                <c:pt idx="22590">
                  <c:v>23.16</c:v>
                </c:pt>
                <c:pt idx="22591">
                  <c:v>23.16</c:v>
                </c:pt>
                <c:pt idx="22592">
                  <c:v>23.16</c:v>
                </c:pt>
                <c:pt idx="22593">
                  <c:v>23.16</c:v>
                </c:pt>
                <c:pt idx="22594">
                  <c:v>23.16</c:v>
                </c:pt>
                <c:pt idx="22595">
                  <c:v>23.16</c:v>
                </c:pt>
                <c:pt idx="22596">
                  <c:v>23.16</c:v>
                </c:pt>
                <c:pt idx="22597">
                  <c:v>23.16</c:v>
                </c:pt>
                <c:pt idx="22598">
                  <c:v>23.16</c:v>
                </c:pt>
                <c:pt idx="22599">
                  <c:v>23.16</c:v>
                </c:pt>
                <c:pt idx="22600">
                  <c:v>23.16</c:v>
                </c:pt>
                <c:pt idx="22601">
                  <c:v>23.16</c:v>
                </c:pt>
                <c:pt idx="22602">
                  <c:v>23.16</c:v>
                </c:pt>
                <c:pt idx="22603">
                  <c:v>23.16</c:v>
                </c:pt>
                <c:pt idx="22604">
                  <c:v>23.16</c:v>
                </c:pt>
                <c:pt idx="22605">
                  <c:v>23.16</c:v>
                </c:pt>
                <c:pt idx="22606">
                  <c:v>23.16</c:v>
                </c:pt>
                <c:pt idx="22607">
                  <c:v>23.16</c:v>
                </c:pt>
                <c:pt idx="22608">
                  <c:v>23.172000000000001</c:v>
                </c:pt>
                <c:pt idx="22609">
                  <c:v>23.192</c:v>
                </c:pt>
                <c:pt idx="22610">
                  <c:v>23.192</c:v>
                </c:pt>
                <c:pt idx="22611">
                  <c:v>23.192</c:v>
                </c:pt>
                <c:pt idx="22612">
                  <c:v>23.192</c:v>
                </c:pt>
                <c:pt idx="22613">
                  <c:v>23.192</c:v>
                </c:pt>
                <c:pt idx="22614">
                  <c:v>23.192</c:v>
                </c:pt>
                <c:pt idx="22615">
                  <c:v>23.192</c:v>
                </c:pt>
                <c:pt idx="22616">
                  <c:v>23.192</c:v>
                </c:pt>
                <c:pt idx="22617">
                  <c:v>23.192</c:v>
                </c:pt>
                <c:pt idx="22618">
                  <c:v>23.192</c:v>
                </c:pt>
                <c:pt idx="22619">
                  <c:v>23.192</c:v>
                </c:pt>
                <c:pt idx="22620">
                  <c:v>23.192</c:v>
                </c:pt>
                <c:pt idx="22621">
                  <c:v>23.192</c:v>
                </c:pt>
                <c:pt idx="22622">
                  <c:v>23.192</c:v>
                </c:pt>
                <c:pt idx="22623">
                  <c:v>23.192</c:v>
                </c:pt>
                <c:pt idx="22624">
                  <c:v>23.192</c:v>
                </c:pt>
                <c:pt idx="22625">
                  <c:v>23.192</c:v>
                </c:pt>
                <c:pt idx="22626">
                  <c:v>23.192</c:v>
                </c:pt>
                <c:pt idx="22627">
                  <c:v>23.192</c:v>
                </c:pt>
                <c:pt idx="22628">
                  <c:v>23.192</c:v>
                </c:pt>
                <c:pt idx="22629">
                  <c:v>23.192</c:v>
                </c:pt>
                <c:pt idx="22630">
                  <c:v>23.192</c:v>
                </c:pt>
                <c:pt idx="22631">
                  <c:v>23.192</c:v>
                </c:pt>
                <c:pt idx="22632">
                  <c:v>23.192</c:v>
                </c:pt>
                <c:pt idx="22633">
                  <c:v>23.192</c:v>
                </c:pt>
                <c:pt idx="22634">
                  <c:v>23.192</c:v>
                </c:pt>
                <c:pt idx="22635">
                  <c:v>23.192</c:v>
                </c:pt>
                <c:pt idx="22636">
                  <c:v>23.192</c:v>
                </c:pt>
                <c:pt idx="22637">
                  <c:v>23.192</c:v>
                </c:pt>
                <c:pt idx="22638">
                  <c:v>23.192</c:v>
                </c:pt>
                <c:pt idx="22639">
                  <c:v>23.192</c:v>
                </c:pt>
                <c:pt idx="22640">
                  <c:v>23.192</c:v>
                </c:pt>
                <c:pt idx="22641">
                  <c:v>23.192</c:v>
                </c:pt>
                <c:pt idx="22642">
                  <c:v>23.192</c:v>
                </c:pt>
                <c:pt idx="22643">
                  <c:v>23.222000000000001</c:v>
                </c:pt>
                <c:pt idx="22644">
                  <c:v>23.225999999999999</c:v>
                </c:pt>
                <c:pt idx="22645">
                  <c:v>23.225999999999999</c:v>
                </c:pt>
                <c:pt idx="22646">
                  <c:v>23.225999999999999</c:v>
                </c:pt>
                <c:pt idx="22647">
                  <c:v>23.225999999999999</c:v>
                </c:pt>
                <c:pt idx="22648">
                  <c:v>23.225999999999999</c:v>
                </c:pt>
                <c:pt idx="22649">
                  <c:v>23.225999999999999</c:v>
                </c:pt>
                <c:pt idx="22650">
                  <c:v>23.225999999999999</c:v>
                </c:pt>
                <c:pt idx="22651">
                  <c:v>23.225999999999999</c:v>
                </c:pt>
                <c:pt idx="22652">
                  <c:v>23.225999999999999</c:v>
                </c:pt>
                <c:pt idx="22653">
                  <c:v>23.225999999999999</c:v>
                </c:pt>
                <c:pt idx="22654">
                  <c:v>23.225999999999999</c:v>
                </c:pt>
                <c:pt idx="22655">
                  <c:v>23.225999999999999</c:v>
                </c:pt>
                <c:pt idx="22656">
                  <c:v>23.225999999999999</c:v>
                </c:pt>
                <c:pt idx="22657">
                  <c:v>23.225999999999999</c:v>
                </c:pt>
                <c:pt idx="22658">
                  <c:v>23.225999999999999</c:v>
                </c:pt>
                <c:pt idx="22659">
                  <c:v>23.225999999999999</c:v>
                </c:pt>
                <c:pt idx="22660">
                  <c:v>23.225999999999999</c:v>
                </c:pt>
                <c:pt idx="22661">
                  <c:v>23.225999999999999</c:v>
                </c:pt>
                <c:pt idx="22662">
                  <c:v>23.225999999999999</c:v>
                </c:pt>
                <c:pt idx="22663">
                  <c:v>23.225999999999999</c:v>
                </c:pt>
                <c:pt idx="22664">
                  <c:v>23.225999999999999</c:v>
                </c:pt>
                <c:pt idx="22665">
                  <c:v>23.225999999999999</c:v>
                </c:pt>
                <c:pt idx="22666">
                  <c:v>23.225999999999999</c:v>
                </c:pt>
                <c:pt idx="22667">
                  <c:v>23.225999999999999</c:v>
                </c:pt>
                <c:pt idx="22668">
                  <c:v>23.225999999999999</c:v>
                </c:pt>
                <c:pt idx="22669">
                  <c:v>23.225999999999999</c:v>
                </c:pt>
                <c:pt idx="22670">
                  <c:v>23.225999999999999</c:v>
                </c:pt>
                <c:pt idx="22671">
                  <c:v>23.225999999999999</c:v>
                </c:pt>
                <c:pt idx="22672">
                  <c:v>23.225999999999999</c:v>
                </c:pt>
                <c:pt idx="22673">
                  <c:v>23.225999999999999</c:v>
                </c:pt>
                <c:pt idx="22674">
                  <c:v>23.225999999999999</c:v>
                </c:pt>
                <c:pt idx="22675">
                  <c:v>23.225999999999999</c:v>
                </c:pt>
                <c:pt idx="22676">
                  <c:v>23.225999999999999</c:v>
                </c:pt>
                <c:pt idx="22677">
                  <c:v>23.225999999999999</c:v>
                </c:pt>
                <c:pt idx="22678">
                  <c:v>23.225999999999999</c:v>
                </c:pt>
                <c:pt idx="22679">
                  <c:v>23.225999999999999</c:v>
                </c:pt>
                <c:pt idx="22680">
                  <c:v>23.225999999999999</c:v>
                </c:pt>
                <c:pt idx="22681">
                  <c:v>23.262</c:v>
                </c:pt>
                <c:pt idx="22682">
                  <c:v>23.262</c:v>
                </c:pt>
                <c:pt idx="22683">
                  <c:v>23.262</c:v>
                </c:pt>
                <c:pt idx="22684">
                  <c:v>23.262</c:v>
                </c:pt>
                <c:pt idx="22685">
                  <c:v>23.262</c:v>
                </c:pt>
                <c:pt idx="22686">
                  <c:v>23.262</c:v>
                </c:pt>
                <c:pt idx="22687">
                  <c:v>23.262</c:v>
                </c:pt>
                <c:pt idx="22688">
                  <c:v>23.262</c:v>
                </c:pt>
                <c:pt idx="22689">
                  <c:v>23.262</c:v>
                </c:pt>
                <c:pt idx="22690">
                  <c:v>23.262</c:v>
                </c:pt>
                <c:pt idx="22691">
                  <c:v>23.262</c:v>
                </c:pt>
                <c:pt idx="22692">
                  <c:v>23.262</c:v>
                </c:pt>
                <c:pt idx="22693">
                  <c:v>23.262</c:v>
                </c:pt>
                <c:pt idx="22694">
                  <c:v>23.262</c:v>
                </c:pt>
                <c:pt idx="22695">
                  <c:v>23.262</c:v>
                </c:pt>
                <c:pt idx="22696">
                  <c:v>23.262</c:v>
                </c:pt>
                <c:pt idx="22697">
                  <c:v>23.262</c:v>
                </c:pt>
                <c:pt idx="22698">
                  <c:v>23.262</c:v>
                </c:pt>
                <c:pt idx="22699">
                  <c:v>23.262</c:v>
                </c:pt>
                <c:pt idx="22700">
                  <c:v>23.262</c:v>
                </c:pt>
                <c:pt idx="22701">
                  <c:v>23.262</c:v>
                </c:pt>
                <c:pt idx="22702">
                  <c:v>23.262</c:v>
                </c:pt>
                <c:pt idx="22703">
                  <c:v>23.262</c:v>
                </c:pt>
                <c:pt idx="22704">
                  <c:v>23.262</c:v>
                </c:pt>
                <c:pt idx="22705">
                  <c:v>23.262</c:v>
                </c:pt>
                <c:pt idx="22706">
                  <c:v>23.262</c:v>
                </c:pt>
                <c:pt idx="22707">
                  <c:v>23.262</c:v>
                </c:pt>
                <c:pt idx="22708">
                  <c:v>23.262</c:v>
                </c:pt>
                <c:pt idx="22709">
                  <c:v>23.262</c:v>
                </c:pt>
                <c:pt idx="22710">
                  <c:v>23.262</c:v>
                </c:pt>
                <c:pt idx="22711">
                  <c:v>23.262</c:v>
                </c:pt>
                <c:pt idx="22712">
                  <c:v>23.262</c:v>
                </c:pt>
                <c:pt idx="22713">
                  <c:v>23.262</c:v>
                </c:pt>
                <c:pt idx="22714">
                  <c:v>23.262</c:v>
                </c:pt>
                <c:pt idx="22715">
                  <c:v>23.262</c:v>
                </c:pt>
                <c:pt idx="22716">
                  <c:v>23.262</c:v>
                </c:pt>
                <c:pt idx="22717">
                  <c:v>23.262</c:v>
                </c:pt>
                <c:pt idx="22718">
                  <c:v>23.262</c:v>
                </c:pt>
                <c:pt idx="22719">
                  <c:v>23.29</c:v>
                </c:pt>
                <c:pt idx="22720">
                  <c:v>23.302</c:v>
                </c:pt>
                <c:pt idx="22721">
                  <c:v>23.302</c:v>
                </c:pt>
                <c:pt idx="22722">
                  <c:v>23.302</c:v>
                </c:pt>
                <c:pt idx="22723">
                  <c:v>23.302</c:v>
                </c:pt>
                <c:pt idx="22724">
                  <c:v>23.302</c:v>
                </c:pt>
                <c:pt idx="22725">
                  <c:v>23.302</c:v>
                </c:pt>
                <c:pt idx="22726">
                  <c:v>23.302</c:v>
                </c:pt>
                <c:pt idx="22727">
                  <c:v>23.302</c:v>
                </c:pt>
                <c:pt idx="22728">
                  <c:v>23.302</c:v>
                </c:pt>
                <c:pt idx="22729">
                  <c:v>23.302</c:v>
                </c:pt>
                <c:pt idx="22730">
                  <c:v>23.302</c:v>
                </c:pt>
                <c:pt idx="22731">
                  <c:v>23.302</c:v>
                </c:pt>
                <c:pt idx="22732">
                  <c:v>23.302</c:v>
                </c:pt>
                <c:pt idx="22733">
                  <c:v>23.302</c:v>
                </c:pt>
                <c:pt idx="22734">
                  <c:v>23.302</c:v>
                </c:pt>
                <c:pt idx="22735">
                  <c:v>23.302</c:v>
                </c:pt>
                <c:pt idx="22736">
                  <c:v>23.302</c:v>
                </c:pt>
                <c:pt idx="22737">
                  <c:v>23.302</c:v>
                </c:pt>
                <c:pt idx="22738">
                  <c:v>23.302</c:v>
                </c:pt>
                <c:pt idx="22739">
                  <c:v>23.302</c:v>
                </c:pt>
                <c:pt idx="22740">
                  <c:v>23.302</c:v>
                </c:pt>
                <c:pt idx="22741">
                  <c:v>23.302</c:v>
                </c:pt>
                <c:pt idx="22742">
                  <c:v>23.302</c:v>
                </c:pt>
                <c:pt idx="22743">
                  <c:v>23.302</c:v>
                </c:pt>
                <c:pt idx="22744">
                  <c:v>23.302</c:v>
                </c:pt>
                <c:pt idx="22745">
                  <c:v>23.302</c:v>
                </c:pt>
                <c:pt idx="22746">
                  <c:v>23.302</c:v>
                </c:pt>
                <c:pt idx="22747">
                  <c:v>23.302</c:v>
                </c:pt>
                <c:pt idx="22748">
                  <c:v>23.302</c:v>
                </c:pt>
                <c:pt idx="22749">
                  <c:v>23.302</c:v>
                </c:pt>
                <c:pt idx="22750">
                  <c:v>23.302</c:v>
                </c:pt>
                <c:pt idx="22751">
                  <c:v>23.302</c:v>
                </c:pt>
                <c:pt idx="22752">
                  <c:v>23.302</c:v>
                </c:pt>
                <c:pt idx="22753">
                  <c:v>23.302</c:v>
                </c:pt>
                <c:pt idx="22754">
                  <c:v>23.302</c:v>
                </c:pt>
                <c:pt idx="22755">
                  <c:v>23.302</c:v>
                </c:pt>
                <c:pt idx="22756">
                  <c:v>23.302</c:v>
                </c:pt>
                <c:pt idx="22757">
                  <c:v>23.302</c:v>
                </c:pt>
                <c:pt idx="22758">
                  <c:v>23.302</c:v>
                </c:pt>
                <c:pt idx="22759">
                  <c:v>23.302</c:v>
                </c:pt>
                <c:pt idx="22760">
                  <c:v>23.302</c:v>
                </c:pt>
                <c:pt idx="22761">
                  <c:v>23.302</c:v>
                </c:pt>
                <c:pt idx="22762">
                  <c:v>23.31</c:v>
                </c:pt>
                <c:pt idx="22763">
                  <c:v>23.335999999999999</c:v>
                </c:pt>
                <c:pt idx="22764">
                  <c:v>23.335999999999999</c:v>
                </c:pt>
                <c:pt idx="22765">
                  <c:v>23.335999999999999</c:v>
                </c:pt>
                <c:pt idx="22766">
                  <c:v>23.335999999999999</c:v>
                </c:pt>
                <c:pt idx="22767">
                  <c:v>23.335999999999999</c:v>
                </c:pt>
                <c:pt idx="22768">
                  <c:v>23.335999999999999</c:v>
                </c:pt>
                <c:pt idx="22769">
                  <c:v>23.335999999999999</c:v>
                </c:pt>
                <c:pt idx="22770">
                  <c:v>23.335999999999999</c:v>
                </c:pt>
                <c:pt idx="22771">
                  <c:v>23.335999999999999</c:v>
                </c:pt>
                <c:pt idx="22772">
                  <c:v>23.335999999999999</c:v>
                </c:pt>
                <c:pt idx="22773">
                  <c:v>23.335999999999999</c:v>
                </c:pt>
                <c:pt idx="22774">
                  <c:v>23.335999999999999</c:v>
                </c:pt>
                <c:pt idx="22775">
                  <c:v>23.335999999999999</c:v>
                </c:pt>
                <c:pt idx="22776">
                  <c:v>23.335999999999999</c:v>
                </c:pt>
                <c:pt idx="22777">
                  <c:v>23.335999999999999</c:v>
                </c:pt>
                <c:pt idx="22778">
                  <c:v>23.335999999999999</c:v>
                </c:pt>
                <c:pt idx="22779">
                  <c:v>23.335999999999999</c:v>
                </c:pt>
                <c:pt idx="22780">
                  <c:v>23.335999999999999</c:v>
                </c:pt>
                <c:pt idx="22781">
                  <c:v>23.335999999999999</c:v>
                </c:pt>
                <c:pt idx="22782">
                  <c:v>23.335999999999999</c:v>
                </c:pt>
                <c:pt idx="22783">
                  <c:v>23.335999999999999</c:v>
                </c:pt>
                <c:pt idx="22784">
                  <c:v>23.335999999999999</c:v>
                </c:pt>
                <c:pt idx="22785">
                  <c:v>23.335999999999999</c:v>
                </c:pt>
                <c:pt idx="22786">
                  <c:v>23.335999999999999</c:v>
                </c:pt>
                <c:pt idx="22787">
                  <c:v>23.335999999999999</c:v>
                </c:pt>
                <c:pt idx="22788">
                  <c:v>23.335999999999999</c:v>
                </c:pt>
                <c:pt idx="22789">
                  <c:v>23.335999999999999</c:v>
                </c:pt>
                <c:pt idx="22790">
                  <c:v>23.335999999999999</c:v>
                </c:pt>
                <c:pt idx="22791">
                  <c:v>23.335999999999999</c:v>
                </c:pt>
                <c:pt idx="22792">
                  <c:v>23.335999999999999</c:v>
                </c:pt>
                <c:pt idx="22793">
                  <c:v>23.335999999999999</c:v>
                </c:pt>
                <c:pt idx="22794">
                  <c:v>23.335999999999999</c:v>
                </c:pt>
                <c:pt idx="22795">
                  <c:v>23.335999999999999</c:v>
                </c:pt>
                <c:pt idx="22796">
                  <c:v>23.335999999999999</c:v>
                </c:pt>
                <c:pt idx="22797">
                  <c:v>23.34</c:v>
                </c:pt>
                <c:pt idx="22798">
                  <c:v>23.37</c:v>
                </c:pt>
                <c:pt idx="22799">
                  <c:v>23.37</c:v>
                </c:pt>
                <c:pt idx="22800">
                  <c:v>23.37</c:v>
                </c:pt>
                <c:pt idx="22801">
                  <c:v>23.37</c:v>
                </c:pt>
                <c:pt idx="22802">
                  <c:v>23.37</c:v>
                </c:pt>
                <c:pt idx="22803">
                  <c:v>23.37</c:v>
                </c:pt>
                <c:pt idx="22804">
                  <c:v>23.37</c:v>
                </c:pt>
                <c:pt idx="22805">
                  <c:v>23.37</c:v>
                </c:pt>
                <c:pt idx="22806">
                  <c:v>23.37</c:v>
                </c:pt>
                <c:pt idx="22807">
                  <c:v>23.37</c:v>
                </c:pt>
                <c:pt idx="22808">
                  <c:v>23.37</c:v>
                </c:pt>
                <c:pt idx="22809">
                  <c:v>23.37</c:v>
                </c:pt>
                <c:pt idx="22810">
                  <c:v>23.37</c:v>
                </c:pt>
                <c:pt idx="22811">
                  <c:v>23.37</c:v>
                </c:pt>
                <c:pt idx="22812">
                  <c:v>23.37</c:v>
                </c:pt>
                <c:pt idx="22813">
                  <c:v>23.37</c:v>
                </c:pt>
                <c:pt idx="22814">
                  <c:v>23.37</c:v>
                </c:pt>
                <c:pt idx="22815">
                  <c:v>23.37</c:v>
                </c:pt>
                <c:pt idx="22816">
                  <c:v>23.37</c:v>
                </c:pt>
                <c:pt idx="22817">
                  <c:v>23.37</c:v>
                </c:pt>
                <c:pt idx="22818">
                  <c:v>23.37</c:v>
                </c:pt>
                <c:pt idx="22819">
                  <c:v>23.37</c:v>
                </c:pt>
                <c:pt idx="22820">
                  <c:v>23.37</c:v>
                </c:pt>
                <c:pt idx="22821">
                  <c:v>23.37</c:v>
                </c:pt>
                <c:pt idx="22822">
                  <c:v>23.37</c:v>
                </c:pt>
                <c:pt idx="22823">
                  <c:v>23.37</c:v>
                </c:pt>
                <c:pt idx="22824">
                  <c:v>23.37</c:v>
                </c:pt>
                <c:pt idx="22825">
                  <c:v>23.37</c:v>
                </c:pt>
                <c:pt idx="22826">
                  <c:v>23.37</c:v>
                </c:pt>
                <c:pt idx="22827">
                  <c:v>23.37</c:v>
                </c:pt>
                <c:pt idx="22828">
                  <c:v>23.37</c:v>
                </c:pt>
                <c:pt idx="22829">
                  <c:v>23.37</c:v>
                </c:pt>
                <c:pt idx="22830">
                  <c:v>23.37</c:v>
                </c:pt>
                <c:pt idx="22831">
                  <c:v>23.37</c:v>
                </c:pt>
                <c:pt idx="22832">
                  <c:v>23.37</c:v>
                </c:pt>
                <c:pt idx="22833">
                  <c:v>23.378</c:v>
                </c:pt>
                <c:pt idx="22834">
                  <c:v>23.408000000000001</c:v>
                </c:pt>
                <c:pt idx="22835">
                  <c:v>23.408000000000001</c:v>
                </c:pt>
                <c:pt idx="22836">
                  <c:v>23.408000000000001</c:v>
                </c:pt>
                <c:pt idx="22837">
                  <c:v>23.408000000000001</c:v>
                </c:pt>
                <c:pt idx="22838">
                  <c:v>23.408000000000001</c:v>
                </c:pt>
                <c:pt idx="22839">
                  <c:v>23.408000000000001</c:v>
                </c:pt>
                <c:pt idx="22840">
                  <c:v>23.408000000000001</c:v>
                </c:pt>
                <c:pt idx="22841">
                  <c:v>23.408000000000001</c:v>
                </c:pt>
                <c:pt idx="22842">
                  <c:v>23.408000000000001</c:v>
                </c:pt>
                <c:pt idx="22843">
                  <c:v>23.408000000000001</c:v>
                </c:pt>
                <c:pt idx="22844">
                  <c:v>23.408000000000001</c:v>
                </c:pt>
                <c:pt idx="22845">
                  <c:v>23.408000000000001</c:v>
                </c:pt>
                <c:pt idx="22846">
                  <c:v>23.408000000000001</c:v>
                </c:pt>
                <c:pt idx="22847">
                  <c:v>23.408000000000001</c:v>
                </c:pt>
                <c:pt idx="22848">
                  <c:v>23.408000000000001</c:v>
                </c:pt>
                <c:pt idx="22849">
                  <c:v>23.408000000000001</c:v>
                </c:pt>
                <c:pt idx="22850">
                  <c:v>23.408000000000001</c:v>
                </c:pt>
                <c:pt idx="22851">
                  <c:v>23.408000000000001</c:v>
                </c:pt>
                <c:pt idx="22852">
                  <c:v>23.408000000000001</c:v>
                </c:pt>
                <c:pt idx="22853">
                  <c:v>23.408000000000001</c:v>
                </c:pt>
                <c:pt idx="22854">
                  <c:v>23.408000000000001</c:v>
                </c:pt>
                <c:pt idx="22855">
                  <c:v>23.408000000000001</c:v>
                </c:pt>
                <c:pt idx="22856">
                  <c:v>23.408000000000001</c:v>
                </c:pt>
                <c:pt idx="22857">
                  <c:v>23.408000000000001</c:v>
                </c:pt>
                <c:pt idx="22858">
                  <c:v>23.408000000000001</c:v>
                </c:pt>
                <c:pt idx="22859">
                  <c:v>23.408000000000001</c:v>
                </c:pt>
                <c:pt idx="22860">
                  <c:v>23.408000000000001</c:v>
                </c:pt>
                <c:pt idx="22861">
                  <c:v>23.408000000000001</c:v>
                </c:pt>
                <c:pt idx="22862">
                  <c:v>23.408000000000001</c:v>
                </c:pt>
                <c:pt idx="22863">
                  <c:v>23.408000000000001</c:v>
                </c:pt>
                <c:pt idx="22864">
                  <c:v>23.408000000000001</c:v>
                </c:pt>
                <c:pt idx="22865">
                  <c:v>23.408000000000001</c:v>
                </c:pt>
                <c:pt idx="22866">
                  <c:v>23.408000000000001</c:v>
                </c:pt>
                <c:pt idx="22867">
                  <c:v>23.408000000000001</c:v>
                </c:pt>
                <c:pt idx="22868">
                  <c:v>23.408000000000001</c:v>
                </c:pt>
                <c:pt idx="22869">
                  <c:v>23.408000000000001</c:v>
                </c:pt>
                <c:pt idx="22870">
                  <c:v>23.408000000000001</c:v>
                </c:pt>
                <c:pt idx="22871">
                  <c:v>23.408000000000001</c:v>
                </c:pt>
                <c:pt idx="22872">
                  <c:v>23.408000000000001</c:v>
                </c:pt>
                <c:pt idx="22873">
                  <c:v>23.408000000000001</c:v>
                </c:pt>
                <c:pt idx="22874">
                  <c:v>23.408000000000001</c:v>
                </c:pt>
                <c:pt idx="22875">
                  <c:v>23.45</c:v>
                </c:pt>
                <c:pt idx="22876">
                  <c:v>23.45</c:v>
                </c:pt>
                <c:pt idx="22877">
                  <c:v>23.45</c:v>
                </c:pt>
                <c:pt idx="22878">
                  <c:v>23.45</c:v>
                </c:pt>
                <c:pt idx="22879">
                  <c:v>23.45</c:v>
                </c:pt>
                <c:pt idx="22880">
                  <c:v>23.45</c:v>
                </c:pt>
                <c:pt idx="22881">
                  <c:v>23.45</c:v>
                </c:pt>
                <c:pt idx="22882">
                  <c:v>23.45</c:v>
                </c:pt>
                <c:pt idx="22883">
                  <c:v>23.45</c:v>
                </c:pt>
                <c:pt idx="22884">
                  <c:v>23.45</c:v>
                </c:pt>
                <c:pt idx="22885">
                  <c:v>23.45</c:v>
                </c:pt>
                <c:pt idx="22886">
                  <c:v>23.45</c:v>
                </c:pt>
                <c:pt idx="22887">
                  <c:v>23.45</c:v>
                </c:pt>
                <c:pt idx="22888">
                  <c:v>23.45</c:v>
                </c:pt>
                <c:pt idx="22889">
                  <c:v>23.45</c:v>
                </c:pt>
                <c:pt idx="22890">
                  <c:v>23.45</c:v>
                </c:pt>
                <c:pt idx="22891">
                  <c:v>23.45</c:v>
                </c:pt>
                <c:pt idx="22892">
                  <c:v>23.45</c:v>
                </c:pt>
                <c:pt idx="22893">
                  <c:v>23.45</c:v>
                </c:pt>
                <c:pt idx="22894">
                  <c:v>23.45</c:v>
                </c:pt>
                <c:pt idx="22895">
                  <c:v>23.45</c:v>
                </c:pt>
                <c:pt idx="22896">
                  <c:v>23.45</c:v>
                </c:pt>
                <c:pt idx="22897">
                  <c:v>23.45</c:v>
                </c:pt>
                <c:pt idx="22898">
                  <c:v>23.45</c:v>
                </c:pt>
                <c:pt idx="22899">
                  <c:v>23.45</c:v>
                </c:pt>
                <c:pt idx="22900">
                  <c:v>23.45</c:v>
                </c:pt>
                <c:pt idx="22901">
                  <c:v>23.45</c:v>
                </c:pt>
                <c:pt idx="22902">
                  <c:v>23.45</c:v>
                </c:pt>
                <c:pt idx="22903">
                  <c:v>23.45</c:v>
                </c:pt>
                <c:pt idx="22904">
                  <c:v>23.45</c:v>
                </c:pt>
                <c:pt idx="22905">
                  <c:v>23.45</c:v>
                </c:pt>
                <c:pt idx="22906">
                  <c:v>23.45</c:v>
                </c:pt>
                <c:pt idx="22907">
                  <c:v>23.45</c:v>
                </c:pt>
                <c:pt idx="22908">
                  <c:v>23.45</c:v>
                </c:pt>
                <c:pt idx="22909">
                  <c:v>23.45</c:v>
                </c:pt>
                <c:pt idx="22910">
                  <c:v>23.45</c:v>
                </c:pt>
                <c:pt idx="22911">
                  <c:v>23.45</c:v>
                </c:pt>
                <c:pt idx="22912">
                  <c:v>23.45</c:v>
                </c:pt>
                <c:pt idx="22913">
                  <c:v>23.45</c:v>
                </c:pt>
                <c:pt idx="22914">
                  <c:v>23.45</c:v>
                </c:pt>
                <c:pt idx="22915">
                  <c:v>23.45</c:v>
                </c:pt>
                <c:pt idx="22916">
                  <c:v>23.45</c:v>
                </c:pt>
                <c:pt idx="22917">
                  <c:v>23.45</c:v>
                </c:pt>
                <c:pt idx="22918">
                  <c:v>23.45</c:v>
                </c:pt>
                <c:pt idx="22919">
                  <c:v>23.45</c:v>
                </c:pt>
                <c:pt idx="22920">
                  <c:v>23.486000000000001</c:v>
                </c:pt>
                <c:pt idx="22921">
                  <c:v>23.486000000000001</c:v>
                </c:pt>
                <c:pt idx="22922">
                  <c:v>23.486000000000001</c:v>
                </c:pt>
                <c:pt idx="22923">
                  <c:v>23.486000000000001</c:v>
                </c:pt>
                <c:pt idx="22924">
                  <c:v>23.486000000000001</c:v>
                </c:pt>
                <c:pt idx="22925">
                  <c:v>23.486000000000001</c:v>
                </c:pt>
                <c:pt idx="22926">
                  <c:v>23.486000000000001</c:v>
                </c:pt>
                <c:pt idx="22927">
                  <c:v>23.486000000000001</c:v>
                </c:pt>
                <c:pt idx="22928">
                  <c:v>23.486000000000001</c:v>
                </c:pt>
                <c:pt idx="22929">
                  <c:v>23.486000000000001</c:v>
                </c:pt>
                <c:pt idx="22930">
                  <c:v>23.486000000000001</c:v>
                </c:pt>
                <c:pt idx="22931">
                  <c:v>23.486000000000001</c:v>
                </c:pt>
                <c:pt idx="22932">
                  <c:v>23.486000000000001</c:v>
                </c:pt>
                <c:pt idx="22933">
                  <c:v>23.486000000000001</c:v>
                </c:pt>
                <c:pt idx="22934">
                  <c:v>23.486000000000001</c:v>
                </c:pt>
                <c:pt idx="22935">
                  <c:v>23.486000000000001</c:v>
                </c:pt>
                <c:pt idx="22936">
                  <c:v>23.486000000000001</c:v>
                </c:pt>
                <c:pt idx="22937">
                  <c:v>23.486000000000001</c:v>
                </c:pt>
                <c:pt idx="22938">
                  <c:v>23.486000000000001</c:v>
                </c:pt>
                <c:pt idx="22939">
                  <c:v>23.486000000000001</c:v>
                </c:pt>
                <c:pt idx="22940">
                  <c:v>23.486000000000001</c:v>
                </c:pt>
                <c:pt idx="22941">
                  <c:v>23.486000000000001</c:v>
                </c:pt>
                <c:pt idx="22942">
                  <c:v>23.486000000000001</c:v>
                </c:pt>
                <c:pt idx="22943">
                  <c:v>23.486000000000001</c:v>
                </c:pt>
                <c:pt idx="22944">
                  <c:v>23.486000000000001</c:v>
                </c:pt>
                <c:pt idx="22945">
                  <c:v>23.486000000000001</c:v>
                </c:pt>
                <c:pt idx="22946">
                  <c:v>23.486000000000001</c:v>
                </c:pt>
                <c:pt idx="22947">
                  <c:v>23.486000000000001</c:v>
                </c:pt>
                <c:pt idx="22948">
                  <c:v>23.486000000000001</c:v>
                </c:pt>
                <c:pt idx="22949">
                  <c:v>23.486000000000001</c:v>
                </c:pt>
                <c:pt idx="22950">
                  <c:v>23.486000000000001</c:v>
                </c:pt>
                <c:pt idx="22951">
                  <c:v>23.486000000000001</c:v>
                </c:pt>
                <c:pt idx="22952">
                  <c:v>23.486000000000001</c:v>
                </c:pt>
                <c:pt idx="22953">
                  <c:v>23.486000000000001</c:v>
                </c:pt>
                <c:pt idx="22954">
                  <c:v>23.486000000000001</c:v>
                </c:pt>
                <c:pt idx="22955">
                  <c:v>23.486000000000001</c:v>
                </c:pt>
                <c:pt idx="22956">
                  <c:v>23.486000000000001</c:v>
                </c:pt>
                <c:pt idx="22957">
                  <c:v>23.494</c:v>
                </c:pt>
                <c:pt idx="22958">
                  <c:v>23.52</c:v>
                </c:pt>
                <c:pt idx="22959">
                  <c:v>23.52</c:v>
                </c:pt>
                <c:pt idx="22960">
                  <c:v>23.52</c:v>
                </c:pt>
                <c:pt idx="22961">
                  <c:v>23.52</c:v>
                </c:pt>
                <c:pt idx="22962">
                  <c:v>23.52</c:v>
                </c:pt>
                <c:pt idx="22963">
                  <c:v>23.52</c:v>
                </c:pt>
                <c:pt idx="22964">
                  <c:v>23.52</c:v>
                </c:pt>
                <c:pt idx="22965">
                  <c:v>23.52</c:v>
                </c:pt>
                <c:pt idx="22966">
                  <c:v>23.52</c:v>
                </c:pt>
                <c:pt idx="22967">
                  <c:v>23.52</c:v>
                </c:pt>
                <c:pt idx="22968">
                  <c:v>23.52</c:v>
                </c:pt>
                <c:pt idx="22969">
                  <c:v>23.52</c:v>
                </c:pt>
                <c:pt idx="22970">
                  <c:v>23.52</c:v>
                </c:pt>
                <c:pt idx="22971">
                  <c:v>23.52</c:v>
                </c:pt>
                <c:pt idx="22972">
                  <c:v>23.52</c:v>
                </c:pt>
                <c:pt idx="22973">
                  <c:v>23.52</c:v>
                </c:pt>
                <c:pt idx="22974">
                  <c:v>23.52</c:v>
                </c:pt>
                <c:pt idx="22975">
                  <c:v>23.52</c:v>
                </c:pt>
                <c:pt idx="22976">
                  <c:v>23.52</c:v>
                </c:pt>
                <c:pt idx="22977">
                  <c:v>23.52</c:v>
                </c:pt>
                <c:pt idx="22978">
                  <c:v>23.52</c:v>
                </c:pt>
                <c:pt idx="22979">
                  <c:v>23.52</c:v>
                </c:pt>
                <c:pt idx="22980">
                  <c:v>23.52</c:v>
                </c:pt>
                <c:pt idx="22981">
                  <c:v>23.52</c:v>
                </c:pt>
                <c:pt idx="22982">
                  <c:v>23.52</c:v>
                </c:pt>
                <c:pt idx="22983">
                  <c:v>23.52</c:v>
                </c:pt>
                <c:pt idx="22984">
                  <c:v>23.52</c:v>
                </c:pt>
                <c:pt idx="22985">
                  <c:v>23.52</c:v>
                </c:pt>
                <c:pt idx="22986">
                  <c:v>23.52</c:v>
                </c:pt>
                <c:pt idx="22987">
                  <c:v>23.52</c:v>
                </c:pt>
                <c:pt idx="22988">
                  <c:v>23.52</c:v>
                </c:pt>
                <c:pt idx="22989">
                  <c:v>23.52</c:v>
                </c:pt>
                <c:pt idx="22990">
                  <c:v>23.52</c:v>
                </c:pt>
                <c:pt idx="22991">
                  <c:v>23.52</c:v>
                </c:pt>
                <c:pt idx="22992">
                  <c:v>23.52</c:v>
                </c:pt>
                <c:pt idx="22993">
                  <c:v>23.52</c:v>
                </c:pt>
                <c:pt idx="22994">
                  <c:v>23.558</c:v>
                </c:pt>
                <c:pt idx="22995">
                  <c:v>23.558</c:v>
                </c:pt>
                <c:pt idx="22996">
                  <c:v>23.558</c:v>
                </c:pt>
                <c:pt idx="22997">
                  <c:v>23.558</c:v>
                </c:pt>
                <c:pt idx="22998">
                  <c:v>23.558</c:v>
                </c:pt>
                <c:pt idx="22999">
                  <c:v>23.558</c:v>
                </c:pt>
                <c:pt idx="23000">
                  <c:v>23.558</c:v>
                </c:pt>
                <c:pt idx="23001">
                  <c:v>23.558</c:v>
                </c:pt>
                <c:pt idx="23002">
                  <c:v>23.558</c:v>
                </c:pt>
                <c:pt idx="23003">
                  <c:v>23.558</c:v>
                </c:pt>
                <c:pt idx="23004">
                  <c:v>23.558</c:v>
                </c:pt>
                <c:pt idx="23005">
                  <c:v>23.558</c:v>
                </c:pt>
                <c:pt idx="23006">
                  <c:v>23.558</c:v>
                </c:pt>
                <c:pt idx="23007">
                  <c:v>23.558</c:v>
                </c:pt>
                <c:pt idx="23008">
                  <c:v>23.558</c:v>
                </c:pt>
                <c:pt idx="23009">
                  <c:v>23.558</c:v>
                </c:pt>
                <c:pt idx="23010">
                  <c:v>23.558</c:v>
                </c:pt>
                <c:pt idx="23011">
                  <c:v>23.558</c:v>
                </c:pt>
                <c:pt idx="23012">
                  <c:v>23.558</c:v>
                </c:pt>
                <c:pt idx="23013">
                  <c:v>23.558</c:v>
                </c:pt>
                <c:pt idx="23014">
                  <c:v>23.558</c:v>
                </c:pt>
                <c:pt idx="23015">
                  <c:v>23.558</c:v>
                </c:pt>
                <c:pt idx="23016">
                  <c:v>23.558</c:v>
                </c:pt>
                <c:pt idx="23017">
                  <c:v>23.558</c:v>
                </c:pt>
                <c:pt idx="23018">
                  <c:v>23.558</c:v>
                </c:pt>
                <c:pt idx="23019">
                  <c:v>23.558</c:v>
                </c:pt>
                <c:pt idx="23020">
                  <c:v>23.558</c:v>
                </c:pt>
                <c:pt idx="23021">
                  <c:v>23.558</c:v>
                </c:pt>
                <c:pt idx="23022">
                  <c:v>23.558</c:v>
                </c:pt>
                <c:pt idx="23023">
                  <c:v>23.558</c:v>
                </c:pt>
                <c:pt idx="23024">
                  <c:v>23.558</c:v>
                </c:pt>
                <c:pt idx="23025">
                  <c:v>23.558</c:v>
                </c:pt>
                <c:pt idx="23026">
                  <c:v>23.558</c:v>
                </c:pt>
                <c:pt idx="23027">
                  <c:v>23.558</c:v>
                </c:pt>
                <c:pt idx="23028">
                  <c:v>23.558</c:v>
                </c:pt>
                <c:pt idx="23029">
                  <c:v>23.558</c:v>
                </c:pt>
                <c:pt idx="23030">
                  <c:v>23.558</c:v>
                </c:pt>
                <c:pt idx="23031">
                  <c:v>23.558</c:v>
                </c:pt>
                <c:pt idx="23032">
                  <c:v>23.558</c:v>
                </c:pt>
                <c:pt idx="23033">
                  <c:v>23.558</c:v>
                </c:pt>
                <c:pt idx="23034">
                  <c:v>23.562000000000001</c:v>
                </c:pt>
                <c:pt idx="23035">
                  <c:v>23.596</c:v>
                </c:pt>
                <c:pt idx="23036">
                  <c:v>23.596</c:v>
                </c:pt>
                <c:pt idx="23037">
                  <c:v>23.596</c:v>
                </c:pt>
                <c:pt idx="23038">
                  <c:v>23.596</c:v>
                </c:pt>
                <c:pt idx="23039">
                  <c:v>23.596</c:v>
                </c:pt>
                <c:pt idx="23040">
                  <c:v>23.596</c:v>
                </c:pt>
                <c:pt idx="23041">
                  <c:v>23.596</c:v>
                </c:pt>
                <c:pt idx="23042">
                  <c:v>23.596</c:v>
                </c:pt>
                <c:pt idx="23043">
                  <c:v>23.596</c:v>
                </c:pt>
                <c:pt idx="23044">
                  <c:v>23.596</c:v>
                </c:pt>
                <c:pt idx="23045">
                  <c:v>23.596</c:v>
                </c:pt>
                <c:pt idx="23046">
                  <c:v>23.596</c:v>
                </c:pt>
                <c:pt idx="23047">
                  <c:v>23.596</c:v>
                </c:pt>
                <c:pt idx="23048">
                  <c:v>23.596</c:v>
                </c:pt>
                <c:pt idx="23049">
                  <c:v>23.596</c:v>
                </c:pt>
                <c:pt idx="23050">
                  <c:v>23.596</c:v>
                </c:pt>
                <c:pt idx="23051">
                  <c:v>23.596</c:v>
                </c:pt>
                <c:pt idx="23052">
                  <c:v>23.596</c:v>
                </c:pt>
                <c:pt idx="23053">
                  <c:v>23.596</c:v>
                </c:pt>
                <c:pt idx="23054">
                  <c:v>23.596</c:v>
                </c:pt>
                <c:pt idx="23055">
                  <c:v>23.596</c:v>
                </c:pt>
                <c:pt idx="23056">
                  <c:v>23.596</c:v>
                </c:pt>
                <c:pt idx="23057">
                  <c:v>23.596</c:v>
                </c:pt>
                <c:pt idx="23058">
                  <c:v>23.596</c:v>
                </c:pt>
                <c:pt idx="23059">
                  <c:v>23.596</c:v>
                </c:pt>
                <c:pt idx="23060">
                  <c:v>23.596</c:v>
                </c:pt>
                <c:pt idx="23061">
                  <c:v>23.596</c:v>
                </c:pt>
                <c:pt idx="23062">
                  <c:v>23.596</c:v>
                </c:pt>
                <c:pt idx="23063">
                  <c:v>23.596</c:v>
                </c:pt>
                <c:pt idx="23064">
                  <c:v>23.596</c:v>
                </c:pt>
                <c:pt idx="23065">
                  <c:v>23.596</c:v>
                </c:pt>
                <c:pt idx="23066">
                  <c:v>23.596</c:v>
                </c:pt>
                <c:pt idx="23067">
                  <c:v>23.596</c:v>
                </c:pt>
                <c:pt idx="23068">
                  <c:v>23.596</c:v>
                </c:pt>
                <c:pt idx="23069">
                  <c:v>23.596</c:v>
                </c:pt>
                <c:pt idx="23070">
                  <c:v>23.596</c:v>
                </c:pt>
                <c:pt idx="23071">
                  <c:v>23.596</c:v>
                </c:pt>
                <c:pt idx="23072">
                  <c:v>23.596</c:v>
                </c:pt>
                <c:pt idx="23073">
                  <c:v>23.596</c:v>
                </c:pt>
                <c:pt idx="23074">
                  <c:v>23.596</c:v>
                </c:pt>
                <c:pt idx="23075">
                  <c:v>23.596</c:v>
                </c:pt>
                <c:pt idx="23076">
                  <c:v>23.61</c:v>
                </c:pt>
                <c:pt idx="23077">
                  <c:v>23.63</c:v>
                </c:pt>
                <c:pt idx="23078">
                  <c:v>23.63</c:v>
                </c:pt>
                <c:pt idx="23079">
                  <c:v>23.63</c:v>
                </c:pt>
                <c:pt idx="23080">
                  <c:v>23.63</c:v>
                </c:pt>
                <c:pt idx="23081">
                  <c:v>23.63</c:v>
                </c:pt>
                <c:pt idx="23082">
                  <c:v>23.63</c:v>
                </c:pt>
                <c:pt idx="23083">
                  <c:v>23.63</c:v>
                </c:pt>
                <c:pt idx="23084">
                  <c:v>23.63</c:v>
                </c:pt>
                <c:pt idx="23085">
                  <c:v>23.63</c:v>
                </c:pt>
                <c:pt idx="23086">
                  <c:v>23.63</c:v>
                </c:pt>
                <c:pt idx="23087">
                  <c:v>23.63</c:v>
                </c:pt>
                <c:pt idx="23088">
                  <c:v>23.63</c:v>
                </c:pt>
                <c:pt idx="23089">
                  <c:v>23.63</c:v>
                </c:pt>
                <c:pt idx="23090">
                  <c:v>23.63</c:v>
                </c:pt>
                <c:pt idx="23091">
                  <c:v>23.63</c:v>
                </c:pt>
                <c:pt idx="23092">
                  <c:v>23.63</c:v>
                </c:pt>
                <c:pt idx="23093">
                  <c:v>23.63</c:v>
                </c:pt>
                <c:pt idx="23094">
                  <c:v>23.63</c:v>
                </c:pt>
                <c:pt idx="23095">
                  <c:v>23.63</c:v>
                </c:pt>
                <c:pt idx="23096">
                  <c:v>23.63</c:v>
                </c:pt>
                <c:pt idx="23097">
                  <c:v>23.63</c:v>
                </c:pt>
                <c:pt idx="23098">
                  <c:v>23.63</c:v>
                </c:pt>
                <c:pt idx="23099">
                  <c:v>23.63</c:v>
                </c:pt>
                <c:pt idx="23100">
                  <c:v>23.63</c:v>
                </c:pt>
                <c:pt idx="23101">
                  <c:v>23.63</c:v>
                </c:pt>
                <c:pt idx="23102">
                  <c:v>23.63</c:v>
                </c:pt>
                <c:pt idx="23103">
                  <c:v>23.63</c:v>
                </c:pt>
                <c:pt idx="23104">
                  <c:v>23.63</c:v>
                </c:pt>
                <c:pt idx="23105">
                  <c:v>23.63</c:v>
                </c:pt>
                <c:pt idx="23106">
                  <c:v>23.63</c:v>
                </c:pt>
                <c:pt idx="23107">
                  <c:v>23.63</c:v>
                </c:pt>
                <c:pt idx="23108">
                  <c:v>23.63</c:v>
                </c:pt>
                <c:pt idx="23109">
                  <c:v>23.63</c:v>
                </c:pt>
                <c:pt idx="23110">
                  <c:v>23.63</c:v>
                </c:pt>
                <c:pt idx="23111">
                  <c:v>23.63</c:v>
                </c:pt>
                <c:pt idx="23112">
                  <c:v>23.63</c:v>
                </c:pt>
                <c:pt idx="23113">
                  <c:v>23.63</c:v>
                </c:pt>
                <c:pt idx="23114">
                  <c:v>23.638000000000002</c:v>
                </c:pt>
                <c:pt idx="23115">
                  <c:v>23.661999999999999</c:v>
                </c:pt>
                <c:pt idx="23116">
                  <c:v>23.661999999999999</c:v>
                </c:pt>
                <c:pt idx="23117">
                  <c:v>23.661999999999999</c:v>
                </c:pt>
                <c:pt idx="23118">
                  <c:v>23.661999999999999</c:v>
                </c:pt>
                <c:pt idx="23119">
                  <c:v>23.661999999999999</c:v>
                </c:pt>
                <c:pt idx="23120">
                  <c:v>23.661999999999999</c:v>
                </c:pt>
                <c:pt idx="23121">
                  <c:v>23.661999999999999</c:v>
                </c:pt>
                <c:pt idx="23122">
                  <c:v>23.661999999999999</c:v>
                </c:pt>
                <c:pt idx="23123">
                  <c:v>23.661999999999999</c:v>
                </c:pt>
                <c:pt idx="23124">
                  <c:v>23.661999999999999</c:v>
                </c:pt>
                <c:pt idx="23125">
                  <c:v>23.661999999999999</c:v>
                </c:pt>
                <c:pt idx="23126">
                  <c:v>23.661999999999999</c:v>
                </c:pt>
                <c:pt idx="23127">
                  <c:v>23.661999999999999</c:v>
                </c:pt>
                <c:pt idx="23128">
                  <c:v>23.661999999999999</c:v>
                </c:pt>
                <c:pt idx="23129">
                  <c:v>23.661999999999999</c:v>
                </c:pt>
                <c:pt idx="23130">
                  <c:v>23.661999999999999</c:v>
                </c:pt>
                <c:pt idx="23131">
                  <c:v>23.661999999999999</c:v>
                </c:pt>
                <c:pt idx="23132">
                  <c:v>23.661999999999999</c:v>
                </c:pt>
                <c:pt idx="23133">
                  <c:v>23.661999999999999</c:v>
                </c:pt>
                <c:pt idx="23134">
                  <c:v>23.661999999999999</c:v>
                </c:pt>
                <c:pt idx="23135">
                  <c:v>23.661999999999999</c:v>
                </c:pt>
                <c:pt idx="23136">
                  <c:v>23.661999999999999</c:v>
                </c:pt>
                <c:pt idx="23137">
                  <c:v>23.661999999999999</c:v>
                </c:pt>
                <c:pt idx="23138">
                  <c:v>23.661999999999999</c:v>
                </c:pt>
                <c:pt idx="23139">
                  <c:v>23.661999999999999</c:v>
                </c:pt>
                <c:pt idx="23140">
                  <c:v>23.661999999999999</c:v>
                </c:pt>
                <c:pt idx="23141">
                  <c:v>23.661999999999999</c:v>
                </c:pt>
                <c:pt idx="23142">
                  <c:v>23.661999999999999</c:v>
                </c:pt>
                <c:pt idx="23143">
                  <c:v>23.661999999999999</c:v>
                </c:pt>
                <c:pt idx="23144">
                  <c:v>23.661999999999999</c:v>
                </c:pt>
                <c:pt idx="23145">
                  <c:v>23.661999999999999</c:v>
                </c:pt>
                <c:pt idx="23146">
                  <c:v>23.661999999999999</c:v>
                </c:pt>
                <c:pt idx="23147">
                  <c:v>23.661999999999999</c:v>
                </c:pt>
                <c:pt idx="23148">
                  <c:v>23.661999999999999</c:v>
                </c:pt>
                <c:pt idx="23149">
                  <c:v>23.661999999999999</c:v>
                </c:pt>
                <c:pt idx="23150">
                  <c:v>23.692</c:v>
                </c:pt>
                <c:pt idx="23151">
                  <c:v>23.692</c:v>
                </c:pt>
                <c:pt idx="23152">
                  <c:v>23.692</c:v>
                </c:pt>
                <c:pt idx="23153">
                  <c:v>23.692</c:v>
                </c:pt>
                <c:pt idx="23154">
                  <c:v>23.692</c:v>
                </c:pt>
                <c:pt idx="23155">
                  <c:v>23.692</c:v>
                </c:pt>
                <c:pt idx="23156">
                  <c:v>23.692</c:v>
                </c:pt>
                <c:pt idx="23157">
                  <c:v>23.692</c:v>
                </c:pt>
                <c:pt idx="23158">
                  <c:v>23.692</c:v>
                </c:pt>
                <c:pt idx="23159">
                  <c:v>23.692</c:v>
                </c:pt>
                <c:pt idx="23160">
                  <c:v>23.692</c:v>
                </c:pt>
                <c:pt idx="23161">
                  <c:v>23.692</c:v>
                </c:pt>
                <c:pt idx="23162">
                  <c:v>23.692</c:v>
                </c:pt>
                <c:pt idx="23163">
                  <c:v>23.692</c:v>
                </c:pt>
                <c:pt idx="23164">
                  <c:v>23.692</c:v>
                </c:pt>
                <c:pt idx="23165">
                  <c:v>23.692</c:v>
                </c:pt>
                <c:pt idx="23166">
                  <c:v>23.692</c:v>
                </c:pt>
                <c:pt idx="23167">
                  <c:v>23.692</c:v>
                </c:pt>
                <c:pt idx="23168">
                  <c:v>23.692</c:v>
                </c:pt>
                <c:pt idx="23169">
                  <c:v>23.692</c:v>
                </c:pt>
                <c:pt idx="23170">
                  <c:v>23.692</c:v>
                </c:pt>
                <c:pt idx="23171">
                  <c:v>23.692</c:v>
                </c:pt>
                <c:pt idx="23172">
                  <c:v>23.692</c:v>
                </c:pt>
                <c:pt idx="23173">
                  <c:v>23.692</c:v>
                </c:pt>
                <c:pt idx="23174">
                  <c:v>23.692</c:v>
                </c:pt>
                <c:pt idx="23175">
                  <c:v>23.692</c:v>
                </c:pt>
                <c:pt idx="23176">
                  <c:v>23.692</c:v>
                </c:pt>
                <c:pt idx="23177">
                  <c:v>23.692</c:v>
                </c:pt>
                <c:pt idx="23178">
                  <c:v>23.692</c:v>
                </c:pt>
                <c:pt idx="23179">
                  <c:v>23.692</c:v>
                </c:pt>
                <c:pt idx="23180">
                  <c:v>23.692</c:v>
                </c:pt>
                <c:pt idx="23181">
                  <c:v>23.692</c:v>
                </c:pt>
                <c:pt idx="23182">
                  <c:v>23.692</c:v>
                </c:pt>
                <c:pt idx="23183">
                  <c:v>23.722000000000001</c:v>
                </c:pt>
                <c:pt idx="23184">
                  <c:v>23.722000000000001</c:v>
                </c:pt>
                <c:pt idx="23185">
                  <c:v>23.722000000000001</c:v>
                </c:pt>
                <c:pt idx="23186">
                  <c:v>23.722000000000001</c:v>
                </c:pt>
                <c:pt idx="23187">
                  <c:v>23.722000000000001</c:v>
                </c:pt>
                <c:pt idx="23188">
                  <c:v>23.722000000000001</c:v>
                </c:pt>
                <c:pt idx="23189">
                  <c:v>23.722000000000001</c:v>
                </c:pt>
                <c:pt idx="23190">
                  <c:v>23.722000000000001</c:v>
                </c:pt>
                <c:pt idx="23191">
                  <c:v>23.722000000000001</c:v>
                </c:pt>
                <c:pt idx="23192">
                  <c:v>23.722000000000001</c:v>
                </c:pt>
                <c:pt idx="23193">
                  <c:v>23.722000000000001</c:v>
                </c:pt>
                <c:pt idx="23194">
                  <c:v>23.722000000000001</c:v>
                </c:pt>
                <c:pt idx="23195">
                  <c:v>23.722000000000001</c:v>
                </c:pt>
                <c:pt idx="23196">
                  <c:v>23.722000000000001</c:v>
                </c:pt>
                <c:pt idx="23197">
                  <c:v>23.722000000000001</c:v>
                </c:pt>
                <c:pt idx="23198">
                  <c:v>23.722000000000001</c:v>
                </c:pt>
                <c:pt idx="23199">
                  <c:v>23.722000000000001</c:v>
                </c:pt>
                <c:pt idx="23200">
                  <c:v>23.722000000000001</c:v>
                </c:pt>
                <c:pt idx="23201">
                  <c:v>23.722000000000001</c:v>
                </c:pt>
                <c:pt idx="23202">
                  <c:v>23.722000000000001</c:v>
                </c:pt>
                <c:pt idx="23203">
                  <c:v>23.722000000000001</c:v>
                </c:pt>
                <c:pt idx="23204">
                  <c:v>23.722000000000001</c:v>
                </c:pt>
                <c:pt idx="23205">
                  <c:v>23.722000000000001</c:v>
                </c:pt>
                <c:pt idx="23206">
                  <c:v>23.722000000000001</c:v>
                </c:pt>
                <c:pt idx="23207">
                  <c:v>23.722000000000001</c:v>
                </c:pt>
                <c:pt idx="23208">
                  <c:v>23.722000000000001</c:v>
                </c:pt>
                <c:pt idx="23209">
                  <c:v>23.722000000000001</c:v>
                </c:pt>
                <c:pt idx="23210">
                  <c:v>23.722000000000001</c:v>
                </c:pt>
                <c:pt idx="23211">
                  <c:v>23.722000000000001</c:v>
                </c:pt>
                <c:pt idx="23212">
                  <c:v>23.722000000000001</c:v>
                </c:pt>
                <c:pt idx="23213">
                  <c:v>23.722000000000001</c:v>
                </c:pt>
                <c:pt idx="23214">
                  <c:v>23.722000000000001</c:v>
                </c:pt>
                <c:pt idx="23215">
                  <c:v>23.722000000000001</c:v>
                </c:pt>
                <c:pt idx="23216">
                  <c:v>23.76</c:v>
                </c:pt>
                <c:pt idx="23217">
                  <c:v>23.76</c:v>
                </c:pt>
                <c:pt idx="23218">
                  <c:v>23.76</c:v>
                </c:pt>
                <c:pt idx="23219">
                  <c:v>23.76</c:v>
                </c:pt>
                <c:pt idx="23220">
                  <c:v>23.76</c:v>
                </c:pt>
                <c:pt idx="23221">
                  <c:v>23.76</c:v>
                </c:pt>
                <c:pt idx="23222">
                  <c:v>23.76</c:v>
                </c:pt>
                <c:pt idx="23223">
                  <c:v>23.76</c:v>
                </c:pt>
                <c:pt idx="23224">
                  <c:v>23.76</c:v>
                </c:pt>
                <c:pt idx="23225">
                  <c:v>23.76</c:v>
                </c:pt>
                <c:pt idx="23226">
                  <c:v>23.76</c:v>
                </c:pt>
                <c:pt idx="23227">
                  <c:v>23.76</c:v>
                </c:pt>
                <c:pt idx="23228">
                  <c:v>23.76</c:v>
                </c:pt>
                <c:pt idx="23229">
                  <c:v>23.76</c:v>
                </c:pt>
                <c:pt idx="23230">
                  <c:v>23.76</c:v>
                </c:pt>
                <c:pt idx="23231">
                  <c:v>23.76</c:v>
                </c:pt>
                <c:pt idx="23232">
                  <c:v>23.76</c:v>
                </c:pt>
                <c:pt idx="23233">
                  <c:v>23.76</c:v>
                </c:pt>
                <c:pt idx="23234">
                  <c:v>23.76</c:v>
                </c:pt>
                <c:pt idx="23235">
                  <c:v>23.76</c:v>
                </c:pt>
                <c:pt idx="23236">
                  <c:v>23.76</c:v>
                </c:pt>
                <c:pt idx="23237">
                  <c:v>23.76</c:v>
                </c:pt>
                <c:pt idx="23238">
                  <c:v>23.76</c:v>
                </c:pt>
                <c:pt idx="23239">
                  <c:v>23.76</c:v>
                </c:pt>
                <c:pt idx="23240">
                  <c:v>23.76</c:v>
                </c:pt>
                <c:pt idx="23241">
                  <c:v>23.76</c:v>
                </c:pt>
                <c:pt idx="23242">
                  <c:v>23.76</c:v>
                </c:pt>
                <c:pt idx="23243">
                  <c:v>23.76</c:v>
                </c:pt>
                <c:pt idx="23244">
                  <c:v>23.76</c:v>
                </c:pt>
                <c:pt idx="23245">
                  <c:v>23.76</c:v>
                </c:pt>
                <c:pt idx="23246">
                  <c:v>23.76</c:v>
                </c:pt>
                <c:pt idx="23247">
                  <c:v>23.76</c:v>
                </c:pt>
                <c:pt idx="23248">
                  <c:v>23.76</c:v>
                </c:pt>
                <c:pt idx="23249">
                  <c:v>23.76</c:v>
                </c:pt>
                <c:pt idx="23250">
                  <c:v>23.76</c:v>
                </c:pt>
                <c:pt idx="23251">
                  <c:v>23.76</c:v>
                </c:pt>
                <c:pt idx="23252">
                  <c:v>23.76</c:v>
                </c:pt>
                <c:pt idx="23253">
                  <c:v>23.76</c:v>
                </c:pt>
                <c:pt idx="23254">
                  <c:v>23.76</c:v>
                </c:pt>
                <c:pt idx="23255">
                  <c:v>23.76</c:v>
                </c:pt>
                <c:pt idx="23256">
                  <c:v>23.76</c:v>
                </c:pt>
                <c:pt idx="23257">
                  <c:v>23.76</c:v>
                </c:pt>
                <c:pt idx="23258">
                  <c:v>23.794</c:v>
                </c:pt>
                <c:pt idx="23259">
                  <c:v>23.794</c:v>
                </c:pt>
                <c:pt idx="23260">
                  <c:v>23.794</c:v>
                </c:pt>
                <c:pt idx="23261">
                  <c:v>23.794</c:v>
                </c:pt>
                <c:pt idx="23262">
                  <c:v>23.794</c:v>
                </c:pt>
                <c:pt idx="23263">
                  <c:v>23.794</c:v>
                </c:pt>
                <c:pt idx="23264">
                  <c:v>23.794</c:v>
                </c:pt>
                <c:pt idx="23265">
                  <c:v>23.794</c:v>
                </c:pt>
                <c:pt idx="23266">
                  <c:v>23.794</c:v>
                </c:pt>
                <c:pt idx="23267">
                  <c:v>23.794</c:v>
                </c:pt>
                <c:pt idx="23268">
                  <c:v>23.794</c:v>
                </c:pt>
                <c:pt idx="23269">
                  <c:v>23.794</c:v>
                </c:pt>
                <c:pt idx="23270">
                  <c:v>23.794</c:v>
                </c:pt>
                <c:pt idx="23271">
                  <c:v>23.794</c:v>
                </c:pt>
                <c:pt idx="23272">
                  <c:v>23.794</c:v>
                </c:pt>
                <c:pt idx="23273">
                  <c:v>23.794</c:v>
                </c:pt>
                <c:pt idx="23274">
                  <c:v>23.794</c:v>
                </c:pt>
                <c:pt idx="23275">
                  <c:v>23.794</c:v>
                </c:pt>
                <c:pt idx="23276">
                  <c:v>23.794</c:v>
                </c:pt>
                <c:pt idx="23277">
                  <c:v>23.794</c:v>
                </c:pt>
                <c:pt idx="23278">
                  <c:v>23.794</c:v>
                </c:pt>
                <c:pt idx="23279">
                  <c:v>23.794</c:v>
                </c:pt>
                <c:pt idx="23280">
                  <c:v>23.794</c:v>
                </c:pt>
                <c:pt idx="23281">
                  <c:v>23.794</c:v>
                </c:pt>
                <c:pt idx="23282">
                  <c:v>23.794</c:v>
                </c:pt>
                <c:pt idx="23283">
                  <c:v>23.794</c:v>
                </c:pt>
                <c:pt idx="23284">
                  <c:v>23.794</c:v>
                </c:pt>
                <c:pt idx="23285">
                  <c:v>23.794</c:v>
                </c:pt>
                <c:pt idx="23286">
                  <c:v>23.794</c:v>
                </c:pt>
                <c:pt idx="23287">
                  <c:v>23.794</c:v>
                </c:pt>
                <c:pt idx="23288">
                  <c:v>23.794</c:v>
                </c:pt>
                <c:pt idx="23289">
                  <c:v>23.794</c:v>
                </c:pt>
                <c:pt idx="23290">
                  <c:v>23.794</c:v>
                </c:pt>
                <c:pt idx="23291">
                  <c:v>23.794</c:v>
                </c:pt>
                <c:pt idx="23292">
                  <c:v>23.794</c:v>
                </c:pt>
                <c:pt idx="23293">
                  <c:v>23.794</c:v>
                </c:pt>
                <c:pt idx="23294">
                  <c:v>23.794</c:v>
                </c:pt>
                <c:pt idx="23295">
                  <c:v>23.826000000000001</c:v>
                </c:pt>
                <c:pt idx="23296">
                  <c:v>23.826000000000001</c:v>
                </c:pt>
                <c:pt idx="23297">
                  <c:v>23.826000000000001</c:v>
                </c:pt>
                <c:pt idx="23298">
                  <c:v>23.826000000000001</c:v>
                </c:pt>
                <c:pt idx="23299">
                  <c:v>23.826000000000001</c:v>
                </c:pt>
                <c:pt idx="23300">
                  <c:v>23.826000000000001</c:v>
                </c:pt>
                <c:pt idx="23301">
                  <c:v>23.826000000000001</c:v>
                </c:pt>
                <c:pt idx="23302">
                  <c:v>23.826000000000001</c:v>
                </c:pt>
                <c:pt idx="23303">
                  <c:v>23.826000000000001</c:v>
                </c:pt>
                <c:pt idx="23304">
                  <c:v>23.826000000000001</c:v>
                </c:pt>
                <c:pt idx="23305">
                  <c:v>23.826000000000001</c:v>
                </c:pt>
                <c:pt idx="23306">
                  <c:v>23.826000000000001</c:v>
                </c:pt>
                <c:pt idx="23307">
                  <c:v>23.826000000000001</c:v>
                </c:pt>
                <c:pt idx="23308">
                  <c:v>23.826000000000001</c:v>
                </c:pt>
                <c:pt idx="23309">
                  <c:v>23.826000000000001</c:v>
                </c:pt>
                <c:pt idx="23310">
                  <c:v>23.826000000000001</c:v>
                </c:pt>
                <c:pt idx="23311">
                  <c:v>23.826000000000001</c:v>
                </c:pt>
                <c:pt idx="23312">
                  <c:v>23.826000000000001</c:v>
                </c:pt>
                <c:pt idx="23313">
                  <c:v>23.826000000000001</c:v>
                </c:pt>
                <c:pt idx="23314">
                  <c:v>23.826000000000001</c:v>
                </c:pt>
                <c:pt idx="23315">
                  <c:v>23.826000000000001</c:v>
                </c:pt>
                <c:pt idx="23316">
                  <c:v>23.826000000000001</c:v>
                </c:pt>
                <c:pt idx="23317">
                  <c:v>23.826000000000001</c:v>
                </c:pt>
                <c:pt idx="23318">
                  <c:v>23.826000000000001</c:v>
                </c:pt>
                <c:pt idx="23319">
                  <c:v>23.826000000000001</c:v>
                </c:pt>
                <c:pt idx="23320">
                  <c:v>23.826000000000001</c:v>
                </c:pt>
                <c:pt idx="23321">
                  <c:v>23.826000000000001</c:v>
                </c:pt>
                <c:pt idx="23322">
                  <c:v>23.826000000000001</c:v>
                </c:pt>
                <c:pt idx="23323">
                  <c:v>23.826000000000001</c:v>
                </c:pt>
                <c:pt idx="23324">
                  <c:v>23.826000000000001</c:v>
                </c:pt>
                <c:pt idx="23325">
                  <c:v>23.826000000000001</c:v>
                </c:pt>
                <c:pt idx="23326">
                  <c:v>23.826000000000001</c:v>
                </c:pt>
                <c:pt idx="23327">
                  <c:v>23.826000000000001</c:v>
                </c:pt>
                <c:pt idx="23328">
                  <c:v>23.826000000000001</c:v>
                </c:pt>
                <c:pt idx="23329">
                  <c:v>23.826000000000001</c:v>
                </c:pt>
                <c:pt idx="23330">
                  <c:v>23.86</c:v>
                </c:pt>
                <c:pt idx="23331">
                  <c:v>23.86</c:v>
                </c:pt>
                <c:pt idx="23332">
                  <c:v>23.86</c:v>
                </c:pt>
                <c:pt idx="23333">
                  <c:v>23.86</c:v>
                </c:pt>
                <c:pt idx="23334">
                  <c:v>23.86</c:v>
                </c:pt>
                <c:pt idx="23335">
                  <c:v>23.86</c:v>
                </c:pt>
                <c:pt idx="23336">
                  <c:v>23.86</c:v>
                </c:pt>
                <c:pt idx="23337">
                  <c:v>23.86</c:v>
                </c:pt>
                <c:pt idx="23338">
                  <c:v>23.86</c:v>
                </c:pt>
                <c:pt idx="23339">
                  <c:v>23.86</c:v>
                </c:pt>
                <c:pt idx="23340">
                  <c:v>23.86</c:v>
                </c:pt>
                <c:pt idx="23341">
                  <c:v>23.86</c:v>
                </c:pt>
                <c:pt idx="23342">
                  <c:v>23.86</c:v>
                </c:pt>
                <c:pt idx="23343">
                  <c:v>23.86</c:v>
                </c:pt>
                <c:pt idx="23344">
                  <c:v>23.86</c:v>
                </c:pt>
                <c:pt idx="23345">
                  <c:v>23.86</c:v>
                </c:pt>
                <c:pt idx="23346">
                  <c:v>23.86</c:v>
                </c:pt>
                <c:pt idx="23347">
                  <c:v>23.86</c:v>
                </c:pt>
                <c:pt idx="23348">
                  <c:v>23.86</c:v>
                </c:pt>
                <c:pt idx="23349">
                  <c:v>23.86</c:v>
                </c:pt>
                <c:pt idx="23350">
                  <c:v>23.86</c:v>
                </c:pt>
                <c:pt idx="23351">
                  <c:v>23.86</c:v>
                </c:pt>
                <c:pt idx="23352">
                  <c:v>23.86</c:v>
                </c:pt>
                <c:pt idx="23353">
                  <c:v>23.86</c:v>
                </c:pt>
                <c:pt idx="23354">
                  <c:v>23.86</c:v>
                </c:pt>
                <c:pt idx="23355">
                  <c:v>23.86</c:v>
                </c:pt>
                <c:pt idx="23356">
                  <c:v>23.86</c:v>
                </c:pt>
                <c:pt idx="23357">
                  <c:v>23.86</c:v>
                </c:pt>
                <c:pt idx="23358">
                  <c:v>23.86</c:v>
                </c:pt>
                <c:pt idx="23359">
                  <c:v>23.86</c:v>
                </c:pt>
                <c:pt idx="23360">
                  <c:v>23.86</c:v>
                </c:pt>
                <c:pt idx="23361">
                  <c:v>23.86</c:v>
                </c:pt>
                <c:pt idx="23362">
                  <c:v>23.86</c:v>
                </c:pt>
                <c:pt idx="23363">
                  <c:v>23.86</c:v>
                </c:pt>
                <c:pt idx="23364">
                  <c:v>23.86</c:v>
                </c:pt>
                <c:pt idx="23365">
                  <c:v>23.86</c:v>
                </c:pt>
                <c:pt idx="23366">
                  <c:v>23.86</c:v>
                </c:pt>
                <c:pt idx="23367">
                  <c:v>23.882000000000001</c:v>
                </c:pt>
                <c:pt idx="23368">
                  <c:v>23.89</c:v>
                </c:pt>
                <c:pt idx="23369">
                  <c:v>23.89</c:v>
                </c:pt>
                <c:pt idx="23370">
                  <c:v>23.89</c:v>
                </c:pt>
                <c:pt idx="23371">
                  <c:v>23.89</c:v>
                </c:pt>
                <c:pt idx="23372">
                  <c:v>23.89</c:v>
                </c:pt>
                <c:pt idx="23373">
                  <c:v>23.89</c:v>
                </c:pt>
                <c:pt idx="23374">
                  <c:v>23.89</c:v>
                </c:pt>
                <c:pt idx="23375">
                  <c:v>23.89</c:v>
                </c:pt>
                <c:pt idx="23376">
                  <c:v>23.89</c:v>
                </c:pt>
                <c:pt idx="23377">
                  <c:v>23.89</c:v>
                </c:pt>
                <c:pt idx="23378">
                  <c:v>23.89</c:v>
                </c:pt>
                <c:pt idx="23379">
                  <c:v>23.89</c:v>
                </c:pt>
                <c:pt idx="23380">
                  <c:v>23.89</c:v>
                </c:pt>
                <c:pt idx="23381">
                  <c:v>23.89</c:v>
                </c:pt>
                <c:pt idx="23382">
                  <c:v>23.89</c:v>
                </c:pt>
                <c:pt idx="23383">
                  <c:v>23.89</c:v>
                </c:pt>
                <c:pt idx="23384">
                  <c:v>23.89</c:v>
                </c:pt>
                <c:pt idx="23385">
                  <c:v>23.89</c:v>
                </c:pt>
                <c:pt idx="23386">
                  <c:v>23.89</c:v>
                </c:pt>
                <c:pt idx="23387">
                  <c:v>23.89</c:v>
                </c:pt>
                <c:pt idx="23388">
                  <c:v>23.89</c:v>
                </c:pt>
                <c:pt idx="23389">
                  <c:v>23.89</c:v>
                </c:pt>
                <c:pt idx="23390">
                  <c:v>23.89</c:v>
                </c:pt>
                <c:pt idx="23391">
                  <c:v>23.89</c:v>
                </c:pt>
                <c:pt idx="23392">
                  <c:v>23.89</c:v>
                </c:pt>
                <c:pt idx="23393">
                  <c:v>23.89</c:v>
                </c:pt>
                <c:pt idx="23394">
                  <c:v>23.89</c:v>
                </c:pt>
                <c:pt idx="23395">
                  <c:v>23.89</c:v>
                </c:pt>
                <c:pt idx="23396">
                  <c:v>23.89</c:v>
                </c:pt>
                <c:pt idx="23397">
                  <c:v>23.89</c:v>
                </c:pt>
                <c:pt idx="23398">
                  <c:v>23.89</c:v>
                </c:pt>
                <c:pt idx="23399">
                  <c:v>23.896000000000001</c:v>
                </c:pt>
                <c:pt idx="23400">
                  <c:v>23.92</c:v>
                </c:pt>
                <c:pt idx="23401">
                  <c:v>23.92</c:v>
                </c:pt>
                <c:pt idx="23402">
                  <c:v>23.92</c:v>
                </c:pt>
                <c:pt idx="23403">
                  <c:v>23.92</c:v>
                </c:pt>
                <c:pt idx="23404">
                  <c:v>23.92</c:v>
                </c:pt>
                <c:pt idx="23405">
                  <c:v>23.92</c:v>
                </c:pt>
                <c:pt idx="23406">
                  <c:v>23.92</c:v>
                </c:pt>
                <c:pt idx="23407">
                  <c:v>23.92</c:v>
                </c:pt>
                <c:pt idx="23408">
                  <c:v>23.92</c:v>
                </c:pt>
                <c:pt idx="23409">
                  <c:v>23.92</c:v>
                </c:pt>
                <c:pt idx="23410">
                  <c:v>23.92</c:v>
                </c:pt>
                <c:pt idx="23411">
                  <c:v>23.92</c:v>
                </c:pt>
                <c:pt idx="23412">
                  <c:v>23.92</c:v>
                </c:pt>
                <c:pt idx="23413">
                  <c:v>23.92</c:v>
                </c:pt>
                <c:pt idx="23414">
                  <c:v>23.92</c:v>
                </c:pt>
                <c:pt idx="23415">
                  <c:v>23.92</c:v>
                </c:pt>
                <c:pt idx="23416">
                  <c:v>23.92</c:v>
                </c:pt>
                <c:pt idx="23417">
                  <c:v>23.92</c:v>
                </c:pt>
                <c:pt idx="23418">
                  <c:v>23.92</c:v>
                </c:pt>
                <c:pt idx="23419">
                  <c:v>23.92</c:v>
                </c:pt>
                <c:pt idx="23420">
                  <c:v>23.92</c:v>
                </c:pt>
                <c:pt idx="23421">
                  <c:v>23.92</c:v>
                </c:pt>
                <c:pt idx="23422">
                  <c:v>23.92</c:v>
                </c:pt>
                <c:pt idx="23423">
                  <c:v>23.92</c:v>
                </c:pt>
                <c:pt idx="23424">
                  <c:v>23.92</c:v>
                </c:pt>
                <c:pt idx="23425">
                  <c:v>23.92</c:v>
                </c:pt>
                <c:pt idx="23426">
                  <c:v>23.92</c:v>
                </c:pt>
                <c:pt idx="23427">
                  <c:v>23.92</c:v>
                </c:pt>
                <c:pt idx="23428">
                  <c:v>23.92</c:v>
                </c:pt>
                <c:pt idx="23429">
                  <c:v>23.92</c:v>
                </c:pt>
                <c:pt idx="23430">
                  <c:v>23.92</c:v>
                </c:pt>
                <c:pt idx="23431">
                  <c:v>23.92</c:v>
                </c:pt>
                <c:pt idx="23432">
                  <c:v>23.92</c:v>
                </c:pt>
                <c:pt idx="23433">
                  <c:v>23.92</c:v>
                </c:pt>
                <c:pt idx="23434">
                  <c:v>23.946000000000002</c:v>
                </c:pt>
                <c:pt idx="23435">
                  <c:v>23.957999999999998</c:v>
                </c:pt>
                <c:pt idx="23436">
                  <c:v>23.957999999999998</c:v>
                </c:pt>
                <c:pt idx="23437">
                  <c:v>23.957999999999998</c:v>
                </c:pt>
                <c:pt idx="23438">
                  <c:v>23.957999999999998</c:v>
                </c:pt>
                <c:pt idx="23439">
                  <c:v>23.957999999999998</c:v>
                </c:pt>
                <c:pt idx="23440">
                  <c:v>23.957999999999998</c:v>
                </c:pt>
                <c:pt idx="23441">
                  <c:v>23.957999999999998</c:v>
                </c:pt>
                <c:pt idx="23442">
                  <c:v>23.957999999999998</c:v>
                </c:pt>
                <c:pt idx="23443">
                  <c:v>23.957999999999998</c:v>
                </c:pt>
                <c:pt idx="23444">
                  <c:v>23.957999999999998</c:v>
                </c:pt>
                <c:pt idx="23445">
                  <c:v>23.957999999999998</c:v>
                </c:pt>
                <c:pt idx="23446">
                  <c:v>23.957999999999998</c:v>
                </c:pt>
                <c:pt idx="23447">
                  <c:v>23.957999999999998</c:v>
                </c:pt>
                <c:pt idx="23448">
                  <c:v>23.957999999999998</c:v>
                </c:pt>
                <c:pt idx="23449">
                  <c:v>23.957999999999998</c:v>
                </c:pt>
                <c:pt idx="23450">
                  <c:v>23.957999999999998</c:v>
                </c:pt>
                <c:pt idx="23451">
                  <c:v>23.957999999999998</c:v>
                </c:pt>
                <c:pt idx="23452">
                  <c:v>23.957999999999998</c:v>
                </c:pt>
                <c:pt idx="23453">
                  <c:v>23.957999999999998</c:v>
                </c:pt>
                <c:pt idx="23454">
                  <c:v>23.957999999999998</c:v>
                </c:pt>
                <c:pt idx="23455">
                  <c:v>23.957999999999998</c:v>
                </c:pt>
                <c:pt idx="23456">
                  <c:v>23.957999999999998</c:v>
                </c:pt>
                <c:pt idx="23457">
                  <c:v>23.957999999999998</c:v>
                </c:pt>
                <c:pt idx="23458">
                  <c:v>23.957999999999998</c:v>
                </c:pt>
                <c:pt idx="23459">
                  <c:v>23.957999999999998</c:v>
                </c:pt>
                <c:pt idx="23460">
                  <c:v>23.957999999999998</c:v>
                </c:pt>
                <c:pt idx="23461">
                  <c:v>23.957999999999998</c:v>
                </c:pt>
                <c:pt idx="23462">
                  <c:v>23.957999999999998</c:v>
                </c:pt>
                <c:pt idx="23463">
                  <c:v>23.957999999999998</c:v>
                </c:pt>
                <c:pt idx="23464">
                  <c:v>23.957999999999998</c:v>
                </c:pt>
                <c:pt idx="23465">
                  <c:v>23.957999999999998</c:v>
                </c:pt>
                <c:pt idx="23466">
                  <c:v>23.957999999999998</c:v>
                </c:pt>
                <c:pt idx="23467">
                  <c:v>23.957999999999998</c:v>
                </c:pt>
                <c:pt idx="23468">
                  <c:v>23.957999999999998</c:v>
                </c:pt>
                <c:pt idx="23469">
                  <c:v>23.957999999999998</c:v>
                </c:pt>
                <c:pt idx="23470">
                  <c:v>23.957999999999998</c:v>
                </c:pt>
                <c:pt idx="23471">
                  <c:v>23.957999999999998</c:v>
                </c:pt>
                <c:pt idx="23472">
                  <c:v>23.957999999999998</c:v>
                </c:pt>
                <c:pt idx="23473">
                  <c:v>23.957999999999998</c:v>
                </c:pt>
                <c:pt idx="23474">
                  <c:v>23.957999999999998</c:v>
                </c:pt>
                <c:pt idx="23475">
                  <c:v>23.963999999999999</c:v>
                </c:pt>
                <c:pt idx="23476">
                  <c:v>23.994</c:v>
                </c:pt>
                <c:pt idx="23477">
                  <c:v>23.994</c:v>
                </c:pt>
                <c:pt idx="23478">
                  <c:v>23.994</c:v>
                </c:pt>
                <c:pt idx="23479">
                  <c:v>23.994</c:v>
                </c:pt>
                <c:pt idx="23480">
                  <c:v>23.994</c:v>
                </c:pt>
                <c:pt idx="23481">
                  <c:v>23.994</c:v>
                </c:pt>
                <c:pt idx="23482">
                  <c:v>23.994</c:v>
                </c:pt>
                <c:pt idx="23483">
                  <c:v>23.994</c:v>
                </c:pt>
                <c:pt idx="23484">
                  <c:v>23.994</c:v>
                </c:pt>
                <c:pt idx="23485">
                  <c:v>23.994</c:v>
                </c:pt>
                <c:pt idx="23486">
                  <c:v>23.994</c:v>
                </c:pt>
                <c:pt idx="23487">
                  <c:v>23.994</c:v>
                </c:pt>
                <c:pt idx="23488">
                  <c:v>23.994</c:v>
                </c:pt>
                <c:pt idx="23489">
                  <c:v>23.994</c:v>
                </c:pt>
                <c:pt idx="23490">
                  <c:v>23.994</c:v>
                </c:pt>
                <c:pt idx="23491">
                  <c:v>23.994</c:v>
                </c:pt>
                <c:pt idx="23492">
                  <c:v>23.994</c:v>
                </c:pt>
                <c:pt idx="23493">
                  <c:v>23.994</c:v>
                </c:pt>
                <c:pt idx="23494">
                  <c:v>23.994</c:v>
                </c:pt>
                <c:pt idx="23495">
                  <c:v>23.994</c:v>
                </c:pt>
                <c:pt idx="23496">
                  <c:v>23.994</c:v>
                </c:pt>
                <c:pt idx="23497">
                  <c:v>23.994</c:v>
                </c:pt>
                <c:pt idx="23498">
                  <c:v>23.994</c:v>
                </c:pt>
                <c:pt idx="23499">
                  <c:v>23.994</c:v>
                </c:pt>
                <c:pt idx="23500">
                  <c:v>23.994</c:v>
                </c:pt>
                <c:pt idx="23501">
                  <c:v>23.994</c:v>
                </c:pt>
                <c:pt idx="23502">
                  <c:v>23.994</c:v>
                </c:pt>
                <c:pt idx="23503">
                  <c:v>23.994</c:v>
                </c:pt>
                <c:pt idx="23504">
                  <c:v>23.994</c:v>
                </c:pt>
                <c:pt idx="23505">
                  <c:v>23.994</c:v>
                </c:pt>
                <c:pt idx="23506">
                  <c:v>23.994</c:v>
                </c:pt>
                <c:pt idx="23507">
                  <c:v>23.994</c:v>
                </c:pt>
                <c:pt idx="23508">
                  <c:v>23.994</c:v>
                </c:pt>
                <c:pt idx="23509">
                  <c:v>23.994</c:v>
                </c:pt>
                <c:pt idx="23510">
                  <c:v>23.994</c:v>
                </c:pt>
                <c:pt idx="23511">
                  <c:v>23.994</c:v>
                </c:pt>
                <c:pt idx="23512">
                  <c:v>23.994</c:v>
                </c:pt>
                <c:pt idx="23513">
                  <c:v>23.994</c:v>
                </c:pt>
                <c:pt idx="23514">
                  <c:v>23.994</c:v>
                </c:pt>
                <c:pt idx="23515">
                  <c:v>24.015999999999998</c:v>
                </c:pt>
                <c:pt idx="23516">
                  <c:v>24.027999999999999</c:v>
                </c:pt>
                <c:pt idx="23517">
                  <c:v>24.027999999999999</c:v>
                </c:pt>
                <c:pt idx="23518">
                  <c:v>24.027999999999999</c:v>
                </c:pt>
                <c:pt idx="23519">
                  <c:v>24.027999999999999</c:v>
                </c:pt>
                <c:pt idx="23520">
                  <c:v>24.027999999999999</c:v>
                </c:pt>
                <c:pt idx="23521">
                  <c:v>24.027999999999999</c:v>
                </c:pt>
                <c:pt idx="23522">
                  <c:v>24.027999999999999</c:v>
                </c:pt>
                <c:pt idx="23523">
                  <c:v>24.027999999999999</c:v>
                </c:pt>
                <c:pt idx="23524">
                  <c:v>24.027999999999999</c:v>
                </c:pt>
                <c:pt idx="23525">
                  <c:v>24.027999999999999</c:v>
                </c:pt>
                <c:pt idx="23526">
                  <c:v>24.027999999999999</c:v>
                </c:pt>
                <c:pt idx="23527">
                  <c:v>24.027999999999999</c:v>
                </c:pt>
                <c:pt idx="23528">
                  <c:v>24.027999999999999</c:v>
                </c:pt>
                <c:pt idx="23529">
                  <c:v>24.027999999999999</c:v>
                </c:pt>
                <c:pt idx="23530">
                  <c:v>24.027999999999999</c:v>
                </c:pt>
                <c:pt idx="23531">
                  <c:v>24.027999999999999</c:v>
                </c:pt>
                <c:pt idx="23532">
                  <c:v>24.027999999999999</c:v>
                </c:pt>
                <c:pt idx="23533">
                  <c:v>24.027999999999999</c:v>
                </c:pt>
                <c:pt idx="23534">
                  <c:v>24.027999999999999</c:v>
                </c:pt>
                <c:pt idx="23535">
                  <c:v>24.027999999999999</c:v>
                </c:pt>
                <c:pt idx="23536">
                  <c:v>24.027999999999999</c:v>
                </c:pt>
                <c:pt idx="23537">
                  <c:v>24.027999999999999</c:v>
                </c:pt>
                <c:pt idx="23538">
                  <c:v>24.027999999999999</c:v>
                </c:pt>
                <c:pt idx="23539">
                  <c:v>24.027999999999999</c:v>
                </c:pt>
                <c:pt idx="23540">
                  <c:v>24.027999999999999</c:v>
                </c:pt>
                <c:pt idx="23541">
                  <c:v>24.027999999999999</c:v>
                </c:pt>
                <c:pt idx="23542">
                  <c:v>24.027999999999999</c:v>
                </c:pt>
                <c:pt idx="23543">
                  <c:v>24.027999999999999</c:v>
                </c:pt>
                <c:pt idx="23544">
                  <c:v>24.027999999999999</c:v>
                </c:pt>
                <c:pt idx="23545">
                  <c:v>24.027999999999999</c:v>
                </c:pt>
                <c:pt idx="23546">
                  <c:v>24.027999999999999</c:v>
                </c:pt>
                <c:pt idx="23547">
                  <c:v>24.027999999999999</c:v>
                </c:pt>
                <c:pt idx="23548">
                  <c:v>24.027999999999999</c:v>
                </c:pt>
                <c:pt idx="23549">
                  <c:v>24.027999999999999</c:v>
                </c:pt>
                <c:pt idx="23550">
                  <c:v>24.027999999999999</c:v>
                </c:pt>
                <c:pt idx="23551">
                  <c:v>24.027999999999999</c:v>
                </c:pt>
                <c:pt idx="23552">
                  <c:v>24.027999999999999</c:v>
                </c:pt>
                <c:pt idx="23553">
                  <c:v>24.064</c:v>
                </c:pt>
                <c:pt idx="23554">
                  <c:v>24.064</c:v>
                </c:pt>
                <c:pt idx="23555">
                  <c:v>24.064</c:v>
                </c:pt>
                <c:pt idx="23556">
                  <c:v>24.064</c:v>
                </c:pt>
                <c:pt idx="23557">
                  <c:v>24.064</c:v>
                </c:pt>
                <c:pt idx="23558">
                  <c:v>24.064</c:v>
                </c:pt>
                <c:pt idx="23559">
                  <c:v>24.064</c:v>
                </c:pt>
                <c:pt idx="23560">
                  <c:v>24.064</c:v>
                </c:pt>
                <c:pt idx="23561">
                  <c:v>24.064</c:v>
                </c:pt>
                <c:pt idx="23562">
                  <c:v>24.064</c:v>
                </c:pt>
                <c:pt idx="23563">
                  <c:v>24.064</c:v>
                </c:pt>
                <c:pt idx="23564">
                  <c:v>24.064</c:v>
                </c:pt>
                <c:pt idx="23565">
                  <c:v>24.064</c:v>
                </c:pt>
                <c:pt idx="23566">
                  <c:v>24.064</c:v>
                </c:pt>
                <c:pt idx="23567">
                  <c:v>24.064</c:v>
                </c:pt>
                <c:pt idx="23568">
                  <c:v>24.064</c:v>
                </c:pt>
                <c:pt idx="23569">
                  <c:v>24.064</c:v>
                </c:pt>
                <c:pt idx="23570">
                  <c:v>24.064</c:v>
                </c:pt>
                <c:pt idx="23571">
                  <c:v>24.064</c:v>
                </c:pt>
                <c:pt idx="23572">
                  <c:v>24.064</c:v>
                </c:pt>
                <c:pt idx="23573">
                  <c:v>24.064</c:v>
                </c:pt>
                <c:pt idx="23574">
                  <c:v>24.064</c:v>
                </c:pt>
                <c:pt idx="23575">
                  <c:v>24.064</c:v>
                </c:pt>
                <c:pt idx="23576">
                  <c:v>24.064</c:v>
                </c:pt>
                <c:pt idx="23577">
                  <c:v>24.064</c:v>
                </c:pt>
                <c:pt idx="23578">
                  <c:v>24.064</c:v>
                </c:pt>
                <c:pt idx="23579">
                  <c:v>24.064</c:v>
                </c:pt>
                <c:pt idx="23580">
                  <c:v>24.064</c:v>
                </c:pt>
                <c:pt idx="23581">
                  <c:v>24.064</c:v>
                </c:pt>
                <c:pt idx="23582">
                  <c:v>24.064</c:v>
                </c:pt>
                <c:pt idx="23583">
                  <c:v>24.064</c:v>
                </c:pt>
                <c:pt idx="23584">
                  <c:v>24.064</c:v>
                </c:pt>
                <c:pt idx="23585">
                  <c:v>24.064</c:v>
                </c:pt>
                <c:pt idx="23586">
                  <c:v>24.064</c:v>
                </c:pt>
                <c:pt idx="23587">
                  <c:v>24.064</c:v>
                </c:pt>
                <c:pt idx="23588">
                  <c:v>24.064</c:v>
                </c:pt>
                <c:pt idx="23589">
                  <c:v>24.064</c:v>
                </c:pt>
                <c:pt idx="23590">
                  <c:v>24.064</c:v>
                </c:pt>
                <c:pt idx="23591">
                  <c:v>24.064</c:v>
                </c:pt>
                <c:pt idx="23592">
                  <c:v>24.064</c:v>
                </c:pt>
                <c:pt idx="23593">
                  <c:v>24.074000000000002</c:v>
                </c:pt>
                <c:pt idx="23594">
                  <c:v>24.1</c:v>
                </c:pt>
                <c:pt idx="23595">
                  <c:v>24.1</c:v>
                </c:pt>
                <c:pt idx="23596">
                  <c:v>24.1</c:v>
                </c:pt>
                <c:pt idx="23597">
                  <c:v>24.1</c:v>
                </c:pt>
                <c:pt idx="23598">
                  <c:v>24.1</c:v>
                </c:pt>
                <c:pt idx="23599">
                  <c:v>24.1</c:v>
                </c:pt>
                <c:pt idx="23600">
                  <c:v>24.1</c:v>
                </c:pt>
                <c:pt idx="23601">
                  <c:v>24.1</c:v>
                </c:pt>
                <c:pt idx="23602">
                  <c:v>24.1</c:v>
                </c:pt>
                <c:pt idx="23603">
                  <c:v>24.1</c:v>
                </c:pt>
                <c:pt idx="23604">
                  <c:v>24.1</c:v>
                </c:pt>
                <c:pt idx="23605">
                  <c:v>24.1</c:v>
                </c:pt>
                <c:pt idx="23606">
                  <c:v>24.1</c:v>
                </c:pt>
                <c:pt idx="23607">
                  <c:v>24.1</c:v>
                </c:pt>
                <c:pt idx="23608">
                  <c:v>24.1</c:v>
                </c:pt>
                <c:pt idx="23609">
                  <c:v>24.1</c:v>
                </c:pt>
                <c:pt idx="23610">
                  <c:v>24.1</c:v>
                </c:pt>
                <c:pt idx="23611">
                  <c:v>24.1</c:v>
                </c:pt>
                <c:pt idx="23612">
                  <c:v>24.1</c:v>
                </c:pt>
                <c:pt idx="23613">
                  <c:v>24.1</c:v>
                </c:pt>
                <c:pt idx="23614">
                  <c:v>24.1</c:v>
                </c:pt>
                <c:pt idx="23615">
                  <c:v>24.1</c:v>
                </c:pt>
                <c:pt idx="23616">
                  <c:v>24.1</c:v>
                </c:pt>
                <c:pt idx="23617">
                  <c:v>24.1</c:v>
                </c:pt>
                <c:pt idx="23618">
                  <c:v>24.1</c:v>
                </c:pt>
                <c:pt idx="23619">
                  <c:v>24.1</c:v>
                </c:pt>
                <c:pt idx="23620">
                  <c:v>24.1</c:v>
                </c:pt>
                <c:pt idx="23621">
                  <c:v>24.1</c:v>
                </c:pt>
                <c:pt idx="23622">
                  <c:v>24.1</c:v>
                </c:pt>
                <c:pt idx="23623">
                  <c:v>24.1</c:v>
                </c:pt>
                <c:pt idx="23624">
                  <c:v>24.1</c:v>
                </c:pt>
                <c:pt idx="23625">
                  <c:v>24.1</c:v>
                </c:pt>
                <c:pt idx="23626">
                  <c:v>24.1</c:v>
                </c:pt>
                <c:pt idx="23627">
                  <c:v>24.1</c:v>
                </c:pt>
                <c:pt idx="23628">
                  <c:v>24.1</c:v>
                </c:pt>
                <c:pt idx="23629">
                  <c:v>24.1</c:v>
                </c:pt>
                <c:pt idx="23630">
                  <c:v>24.1</c:v>
                </c:pt>
                <c:pt idx="23631">
                  <c:v>24.1</c:v>
                </c:pt>
                <c:pt idx="23632">
                  <c:v>24.1</c:v>
                </c:pt>
                <c:pt idx="23633">
                  <c:v>24.1</c:v>
                </c:pt>
                <c:pt idx="23634">
                  <c:v>24.146000000000001</c:v>
                </c:pt>
                <c:pt idx="23635">
                  <c:v>24.146000000000001</c:v>
                </c:pt>
                <c:pt idx="23636">
                  <c:v>24.146000000000001</c:v>
                </c:pt>
                <c:pt idx="23637">
                  <c:v>24.146000000000001</c:v>
                </c:pt>
                <c:pt idx="23638">
                  <c:v>24.146000000000001</c:v>
                </c:pt>
                <c:pt idx="23639">
                  <c:v>24.146000000000001</c:v>
                </c:pt>
                <c:pt idx="23640">
                  <c:v>24.146000000000001</c:v>
                </c:pt>
                <c:pt idx="23641">
                  <c:v>24.146000000000001</c:v>
                </c:pt>
                <c:pt idx="23642">
                  <c:v>24.146000000000001</c:v>
                </c:pt>
                <c:pt idx="23643">
                  <c:v>24.146000000000001</c:v>
                </c:pt>
                <c:pt idx="23644">
                  <c:v>24.146000000000001</c:v>
                </c:pt>
                <c:pt idx="23645">
                  <c:v>24.146000000000001</c:v>
                </c:pt>
                <c:pt idx="23646">
                  <c:v>24.146000000000001</c:v>
                </c:pt>
                <c:pt idx="23647">
                  <c:v>24.146000000000001</c:v>
                </c:pt>
                <c:pt idx="23648">
                  <c:v>24.146000000000001</c:v>
                </c:pt>
                <c:pt idx="23649">
                  <c:v>24.146000000000001</c:v>
                </c:pt>
                <c:pt idx="23650">
                  <c:v>24.146000000000001</c:v>
                </c:pt>
                <c:pt idx="23651">
                  <c:v>24.146000000000001</c:v>
                </c:pt>
                <c:pt idx="23652">
                  <c:v>24.146000000000001</c:v>
                </c:pt>
                <c:pt idx="23653">
                  <c:v>24.146000000000001</c:v>
                </c:pt>
                <c:pt idx="23654">
                  <c:v>24.146000000000001</c:v>
                </c:pt>
                <c:pt idx="23655">
                  <c:v>24.146000000000001</c:v>
                </c:pt>
                <c:pt idx="23656">
                  <c:v>24.146000000000001</c:v>
                </c:pt>
                <c:pt idx="23657">
                  <c:v>24.146000000000001</c:v>
                </c:pt>
                <c:pt idx="23658">
                  <c:v>24.146000000000001</c:v>
                </c:pt>
                <c:pt idx="23659">
                  <c:v>24.146000000000001</c:v>
                </c:pt>
                <c:pt idx="23660">
                  <c:v>24.146000000000001</c:v>
                </c:pt>
                <c:pt idx="23661">
                  <c:v>24.146000000000001</c:v>
                </c:pt>
                <c:pt idx="23662">
                  <c:v>24.146000000000001</c:v>
                </c:pt>
                <c:pt idx="23663">
                  <c:v>24.146000000000001</c:v>
                </c:pt>
                <c:pt idx="23664">
                  <c:v>24.146000000000001</c:v>
                </c:pt>
                <c:pt idx="23665">
                  <c:v>24.146000000000001</c:v>
                </c:pt>
                <c:pt idx="23666">
                  <c:v>24.146000000000001</c:v>
                </c:pt>
                <c:pt idx="23667">
                  <c:v>24.146000000000001</c:v>
                </c:pt>
                <c:pt idx="23668">
                  <c:v>24.146000000000001</c:v>
                </c:pt>
                <c:pt idx="23669">
                  <c:v>24.146000000000001</c:v>
                </c:pt>
                <c:pt idx="23670">
                  <c:v>24.146000000000001</c:v>
                </c:pt>
                <c:pt idx="23671">
                  <c:v>24.146000000000001</c:v>
                </c:pt>
                <c:pt idx="23672">
                  <c:v>24.146000000000001</c:v>
                </c:pt>
                <c:pt idx="23673">
                  <c:v>24.146000000000001</c:v>
                </c:pt>
                <c:pt idx="23674">
                  <c:v>24.146000000000001</c:v>
                </c:pt>
                <c:pt idx="23675">
                  <c:v>24.146000000000001</c:v>
                </c:pt>
                <c:pt idx="23676">
                  <c:v>24.146000000000001</c:v>
                </c:pt>
                <c:pt idx="23677">
                  <c:v>24.146000000000001</c:v>
                </c:pt>
                <c:pt idx="23678">
                  <c:v>24.146000000000001</c:v>
                </c:pt>
                <c:pt idx="23679">
                  <c:v>24.146000000000001</c:v>
                </c:pt>
                <c:pt idx="23680">
                  <c:v>24.146000000000001</c:v>
                </c:pt>
                <c:pt idx="23681">
                  <c:v>24.146000000000001</c:v>
                </c:pt>
                <c:pt idx="23682">
                  <c:v>24.146000000000001</c:v>
                </c:pt>
                <c:pt idx="23683">
                  <c:v>24.166</c:v>
                </c:pt>
                <c:pt idx="23684">
                  <c:v>24.166</c:v>
                </c:pt>
                <c:pt idx="23685">
                  <c:v>24.166</c:v>
                </c:pt>
                <c:pt idx="23686">
                  <c:v>24.166</c:v>
                </c:pt>
                <c:pt idx="23687">
                  <c:v>24.166</c:v>
                </c:pt>
                <c:pt idx="23688">
                  <c:v>24.166</c:v>
                </c:pt>
                <c:pt idx="23689">
                  <c:v>24.166</c:v>
                </c:pt>
                <c:pt idx="23690">
                  <c:v>24.166</c:v>
                </c:pt>
                <c:pt idx="23691">
                  <c:v>24.166</c:v>
                </c:pt>
                <c:pt idx="23692">
                  <c:v>24.166</c:v>
                </c:pt>
                <c:pt idx="23693">
                  <c:v>24.166</c:v>
                </c:pt>
                <c:pt idx="23694">
                  <c:v>24.166</c:v>
                </c:pt>
                <c:pt idx="23695">
                  <c:v>24.166</c:v>
                </c:pt>
                <c:pt idx="23696">
                  <c:v>24.166</c:v>
                </c:pt>
                <c:pt idx="23697">
                  <c:v>24.166</c:v>
                </c:pt>
                <c:pt idx="23698">
                  <c:v>24.166</c:v>
                </c:pt>
                <c:pt idx="23699">
                  <c:v>24.166</c:v>
                </c:pt>
                <c:pt idx="23700">
                  <c:v>24.166</c:v>
                </c:pt>
                <c:pt idx="23701">
                  <c:v>24.166</c:v>
                </c:pt>
                <c:pt idx="23702">
                  <c:v>24.166</c:v>
                </c:pt>
                <c:pt idx="23703">
                  <c:v>24.166</c:v>
                </c:pt>
                <c:pt idx="23704">
                  <c:v>24.186</c:v>
                </c:pt>
                <c:pt idx="23705">
                  <c:v>24.206</c:v>
                </c:pt>
                <c:pt idx="23706">
                  <c:v>24.206</c:v>
                </c:pt>
                <c:pt idx="23707">
                  <c:v>24.206</c:v>
                </c:pt>
                <c:pt idx="23708">
                  <c:v>24.206</c:v>
                </c:pt>
                <c:pt idx="23709">
                  <c:v>24.206</c:v>
                </c:pt>
                <c:pt idx="23710">
                  <c:v>24.206</c:v>
                </c:pt>
                <c:pt idx="23711">
                  <c:v>24.206</c:v>
                </c:pt>
                <c:pt idx="23712">
                  <c:v>24.206</c:v>
                </c:pt>
                <c:pt idx="23713">
                  <c:v>24.206</c:v>
                </c:pt>
                <c:pt idx="23714">
                  <c:v>24.206</c:v>
                </c:pt>
                <c:pt idx="23715">
                  <c:v>24.206</c:v>
                </c:pt>
                <c:pt idx="23716">
                  <c:v>24.206</c:v>
                </c:pt>
                <c:pt idx="23717">
                  <c:v>24.206</c:v>
                </c:pt>
                <c:pt idx="23718">
                  <c:v>24.206</c:v>
                </c:pt>
                <c:pt idx="23719">
                  <c:v>24.206</c:v>
                </c:pt>
                <c:pt idx="23720">
                  <c:v>24.206</c:v>
                </c:pt>
                <c:pt idx="23721">
                  <c:v>24.206</c:v>
                </c:pt>
                <c:pt idx="23722">
                  <c:v>24.206</c:v>
                </c:pt>
                <c:pt idx="23723">
                  <c:v>24.206</c:v>
                </c:pt>
                <c:pt idx="23724">
                  <c:v>24.206</c:v>
                </c:pt>
                <c:pt idx="23725">
                  <c:v>24.206</c:v>
                </c:pt>
                <c:pt idx="23726">
                  <c:v>24.206</c:v>
                </c:pt>
                <c:pt idx="23727">
                  <c:v>24.206</c:v>
                </c:pt>
                <c:pt idx="23728">
                  <c:v>24.206</c:v>
                </c:pt>
                <c:pt idx="23729">
                  <c:v>24.206</c:v>
                </c:pt>
                <c:pt idx="23730">
                  <c:v>24.206</c:v>
                </c:pt>
                <c:pt idx="23731">
                  <c:v>24.206</c:v>
                </c:pt>
                <c:pt idx="23732">
                  <c:v>24.206</c:v>
                </c:pt>
                <c:pt idx="23733">
                  <c:v>24.206</c:v>
                </c:pt>
                <c:pt idx="23734">
                  <c:v>24.206</c:v>
                </c:pt>
                <c:pt idx="23735">
                  <c:v>24.206</c:v>
                </c:pt>
                <c:pt idx="23736">
                  <c:v>24.206</c:v>
                </c:pt>
                <c:pt idx="23737">
                  <c:v>24.206</c:v>
                </c:pt>
                <c:pt idx="23738">
                  <c:v>24.206</c:v>
                </c:pt>
                <c:pt idx="23739">
                  <c:v>24.206</c:v>
                </c:pt>
                <c:pt idx="23740">
                  <c:v>24.206</c:v>
                </c:pt>
                <c:pt idx="23741">
                  <c:v>24.206</c:v>
                </c:pt>
                <c:pt idx="23742">
                  <c:v>24.206</c:v>
                </c:pt>
                <c:pt idx="23743">
                  <c:v>24.206</c:v>
                </c:pt>
                <c:pt idx="23744">
                  <c:v>24.206</c:v>
                </c:pt>
                <c:pt idx="23745">
                  <c:v>24.206</c:v>
                </c:pt>
                <c:pt idx="23746">
                  <c:v>24.206</c:v>
                </c:pt>
                <c:pt idx="23747">
                  <c:v>24.206</c:v>
                </c:pt>
                <c:pt idx="23748">
                  <c:v>24.206</c:v>
                </c:pt>
                <c:pt idx="23749">
                  <c:v>24.218</c:v>
                </c:pt>
                <c:pt idx="23750">
                  <c:v>24.25</c:v>
                </c:pt>
                <c:pt idx="23751">
                  <c:v>24.25</c:v>
                </c:pt>
                <c:pt idx="23752">
                  <c:v>24.25</c:v>
                </c:pt>
                <c:pt idx="23753">
                  <c:v>24.25</c:v>
                </c:pt>
                <c:pt idx="23754">
                  <c:v>24.25</c:v>
                </c:pt>
                <c:pt idx="23755">
                  <c:v>24.25</c:v>
                </c:pt>
                <c:pt idx="23756">
                  <c:v>24.25</c:v>
                </c:pt>
                <c:pt idx="23757">
                  <c:v>24.25</c:v>
                </c:pt>
                <c:pt idx="23758">
                  <c:v>24.25</c:v>
                </c:pt>
                <c:pt idx="23759">
                  <c:v>24.25</c:v>
                </c:pt>
                <c:pt idx="23760">
                  <c:v>24.25</c:v>
                </c:pt>
                <c:pt idx="23761">
                  <c:v>24.25</c:v>
                </c:pt>
                <c:pt idx="23762">
                  <c:v>24.25</c:v>
                </c:pt>
                <c:pt idx="23763">
                  <c:v>24.25</c:v>
                </c:pt>
                <c:pt idx="23764">
                  <c:v>24.25</c:v>
                </c:pt>
                <c:pt idx="23765">
                  <c:v>24.25</c:v>
                </c:pt>
                <c:pt idx="23766">
                  <c:v>24.25</c:v>
                </c:pt>
                <c:pt idx="23767">
                  <c:v>24.25</c:v>
                </c:pt>
                <c:pt idx="23768">
                  <c:v>24.25</c:v>
                </c:pt>
                <c:pt idx="23769">
                  <c:v>24.25</c:v>
                </c:pt>
                <c:pt idx="23770">
                  <c:v>24.25</c:v>
                </c:pt>
                <c:pt idx="23771">
                  <c:v>24.25</c:v>
                </c:pt>
                <c:pt idx="23772">
                  <c:v>24.25</c:v>
                </c:pt>
                <c:pt idx="23773">
                  <c:v>24.25</c:v>
                </c:pt>
                <c:pt idx="23774">
                  <c:v>24.25</c:v>
                </c:pt>
                <c:pt idx="23775">
                  <c:v>24.25</c:v>
                </c:pt>
                <c:pt idx="23776">
                  <c:v>24.25</c:v>
                </c:pt>
                <c:pt idx="23777">
                  <c:v>24.25</c:v>
                </c:pt>
                <c:pt idx="23778">
                  <c:v>24.25</c:v>
                </c:pt>
                <c:pt idx="23779">
                  <c:v>24.25</c:v>
                </c:pt>
                <c:pt idx="23780">
                  <c:v>24.25</c:v>
                </c:pt>
                <c:pt idx="23781">
                  <c:v>24.25</c:v>
                </c:pt>
                <c:pt idx="23782">
                  <c:v>24.25</c:v>
                </c:pt>
                <c:pt idx="23783">
                  <c:v>24.25</c:v>
                </c:pt>
                <c:pt idx="23784">
                  <c:v>24.25</c:v>
                </c:pt>
                <c:pt idx="23785">
                  <c:v>24.25</c:v>
                </c:pt>
                <c:pt idx="23786">
                  <c:v>24.25</c:v>
                </c:pt>
                <c:pt idx="23787">
                  <c:v>24.25</c:v>
                </c:pt>
                <c:pt idx="23788">
                  <c:v>24.25</c:v>
                </c:pt>
                <c:pt idx="23789">
                  <c:v>24.25</c:v>
                </c:pt>
                <c:pt idx="23790">
                  <c:v>24.25</c:v>
                </c:pt>
                <c:pt idx="23791">
                  <c:v>24.25</c:v>
                </c:pt>
                <c:pt idx="23792">
                  <c:v>24.25</c:v>
                </c:pt>
                <c:pt idx="23793">
                  <c:v>24.25</c:v>
                </c:pt>
                <c:pt idx="23794">
                  <c:v>24.25</c:v>
                </c:pt>
                <c:pt idx="23795">
                  <c:v>24.25</c:v>
                </c:pt>
                <c:pt idx="23796">
                  <c:v>24.25</c:v>
                </c:pt>
                <c:pt idx="23797">
                  <c:v>24.25</c:v>
                </c:pt>
                <c:pt idx="23798">
                  <c:v>24.28</c:v>
                </c:pt>
                <c:pt idx="23799">
                  <c:v>24.294</c:v>
                </c:pt>
                <c:pt idx="23800">
                  <c:v>24.294</c:v>
                </c:pt>
                <c:pt idx="23801">
                  <c:v>24.294</c:v>
                </c:pt>
                <c:pt idx="23802">
                  <c:v>24.294</c:v>
                </c:pt>
                <c:pt idx="23803">
                  <c:v>24.294</c:v>
                </c:pt>
                <c:pt idx="23804">
                  <c:v>24.294</c:v>
                </c:pt>
                <c:pt idx="23805">
                  <c:v>24.294</c:v>
                </c:pt>
                <c:pt idx="23806">
                  <c:v>24.294</c:v>
                </c:pt>
                <c:pt idx="23807">
                  <c:v>24.294</c:v>
                </c:pt>
                <c:pt idx="23808">
                  <c:v>24.294</c:v>
                </c:pt>
                <c:pt idx="23809">
                  <c:v>24.294</c:v>
                </c:pt>
                <c:pt idx="23810">
                  <c:v>24.294</c:v>
                </c:pt>
                <c:pt idx="23811">
                  <c:v>24.294</c:v>
                </c:pt>
                <c:pt idx="23812">
                  <c:v>24.294</c:v>
                </c:pt>
                <c:pt idx="23813">
                  <c:v>24.294</c:v>
                </c:pt>
                <c:pt idx="23814">
                  <c:v>24.294</c:v>
                </c:pt>
                <c:pt idx="23815">
                  <c:v>24.294</c:v>
                </c:pt>
                <c:pt idx="23816">
                  <c:v>24.294</c:v>
                </c:pt>
                <c:pt idx="23817">
                  <c:v>24.294</c:v>
                </c:pt>
                <c:pt idx="23818">
                  <c:v>24.294</c:v>
                </c:pt>
                <c:pt idx="23819">
                  <c:v>24.294</c:v>
                </c:pt>
                <c:pt idx="23820">
                  <c:v>24.294</c:v>
                </c:pt>
                <c:pt idx="23821">
                  <c:v>24.294</c:v>
                </c:pt>
                <c:pt idx="23822">
                  <c:v>24.294</c:v>
                </c:pt>
                <c:pt idx="23823">
                  <c:v>24.294</c:v>
                </c:pt>
                <c:pt idx="23824">
                  <c:v>24.294</c:v>
                </c:pt>
                <c:pt idx="23825">
                  <c:v>24.294</c:v>
                </c:pt>
                <c:pt idx="23826">
                  <c:v>24.294</c:v>
                </c:pt>
                <c:pt idx="23827">
                  <c:v>24.294</c:v>
                </c:pt>
                <c:pt idx="23828">
                  <c:v>24.294</c:v>
                </c:pt>
                <c:pt idx="23829">
                  <c:v>24.294</c:v>
                </c:pt>
                <c:pt idx="23830">
                  <c:v>24.294</c:v>
                </c:pt>
                <c:pt idx="23831">
                  <c:v>24.294</c:v>
                </c:pt>
                <c:pt idx="23832">
                  <c:v>24.294</c:v>
                </c:pt>
                <c:pt idx="23833">
                  <c:v>24.294</c:v>
                </c:pt>
                <c:pt idx="23834">
                  <c:v>24.294</c:v>
                </c:pt>
                <c:pt idx="23835">
                  <c:v>24.294</c:v>
                </c:pt>
                <c:pt idx="23836">
                  <c:v>24.294</c:v>
                </c:pt>
                <c:pt idx="23837">
                  <c:v>24.294</c:v>
                </c:pt>
                <c:pt idx="23838">
                  <c:v>24.294</c:v>
                </c:pt>
                <c:pt idx="23839">
                  <c:v>24.294</c:v>
                </c:pt>
                <c:pt idx="23840">
                  <c:v>24.294</c:v>
                </c:pt>
                <c:pt idx="23841">
                  <c:v>24.294</c:v>
                </c:pt>
                <c:pt idx="23842">
                  <c:v>24.294</c:v>
                </c:pt>
                <c:pt idx="23843">
                  <c:v>24.294</c:v>
                </c:pt>
                <c:pt idx="23844">
                  <c:v>24.294</c:v>
                </c:pt>
                <c:pt idx="23845">
                  <c:v>24.294</c:v>
                </c:pt>
                <c:pt idx="23846">
                  <c:v>24.302</c:v>
                </c:pt>
                <c:pt idx="23847">
                  <c:v>24.324000000000002</c:v>
                </c:pt>
                <c:pt idx="23848">
                  <c:v>24.324000000000002</c:v>
                </c:pt>
                <c:pt idx="23849">
                  <c:v>24.324000000000002</c:v>
                </c:pt>
                <c:pt idx="23850">
                  <c:v>24.324000000000002</c:v>
                </c:pt>
                <c:pt idx="23851">
                  <c:v>24.324000000000002</c:v>
                </c:pt>
                <c:pt idx="23852">
                  <c:v>24.324000000000002</c:v>
                </c:pt>
                <c:pt idx="23853">
                  <c:v>24.324000000000002</c:v>
                </c:pt>
                <c:pt idx="23854">
                  <c:v>24.324000000000002</c:v>
                </c:pt>
                <c:pt idx="23855">
                  <c:v>24.324000000000002</c:v>
                </c:pt>
                <c:pt idx="23856">
                  <c:v>24.324000000000002</c:v>
                </c:pt>
                <c:pt idx="23857">
                  <c:v>24.324000000000002</c:v>
                </c:pt>
                <c:pt idx="23858">
                  <c:v>24.324000000000002</c:v>
                </c:pt>
                <c:pt idx="23859">
                  <c:v>24.324000000000002</c:v>
                </c:pt>
                <c:pt idx="23860">
                  <c:v>24.324000000000002</c:v>
                </c:pt>
                <c:pt idx="23861">
                  <c:v>24.324000000000002</c:v>
                </c:pt>
                <c:pt idx="23862">
                  <c:v>24.324000000000002</c:v>
                </c:pt>
                <c:pt idx="23863">
                  <c:v>24.324000000000002</c:v>
                </c:pt>
                <c:pt idx="23864">
                  <c:v>24.324000000000002</c:v>
                </c:pt>
                <c:pt idx="23865">
                  <c:v>24.324000000000002</c:v>
                </c:pt>
                <c:pt idx="23866">
                  <c:v>24.324000000000002</c:v>
                </c:pt>
                <c:pt idx="23867">
                  <c:v>24.324000000000002</c:v>
                </c:pt>
                <c:pt idx="23868">
                  <c:v>24.324000000000002</c:v>
                </c:pt>
                <c:pt idx="23869">
                  <c:v>24.324000000000002</c:v>
                </c:pt>
                <c:pt idx="23870">
                  <c:v>24.324000000000002</c:v>
                </c:pt>
                <c:pt idx="23871">
                  <c:v>24.324000000000002</c:v>
                </c:pt>
                <c:pt idx="23872">
                  <c:v>24.324000000000002</c:v>
                </c:pt>
                <c:pt idx="23873">
                  <c:v>24.324000000000002</c:v>
                </c:pt>
                <c:pt idx="23874">
                  <c:v>24.324000000000002</c:v>
                </c:pt>
                <c:pt idx="23875">
                  <c:v>24.324000000000002</c:v>
                </c:pt>
                <c:pt idx="23876">
                  <c:v>24.324000000000002</c:v>
                </c:pt>
                <c:pt idx="23877">
                  <c:v>24.324000000000002</c:v>
                </c:pt>
                <c:pt idx="23878">
                  <c:v>24.324000000000002</c:v>
                </c:pt>
                <c:pt idx="23879">
                  <c:v>24.353999999999999</c:v>
                </c:pt>
                <c:pt idx="23880">
                  <c:v>24.36</c:v>
                </c:pt>
                <c:pt idx="23881">
                  <c:v>24.36</c:v>
                </c:pt>
                <c:pt idx="23882">
                  <c:v>24.36</c:v>
                </c:pt>
                <c:pt idx="23883">
                  <c:v>24.36</c:v>
                </c:pt>
                <c:pt idx="23884">
                  <c:v>24.36</c:v>
                </c:pt>
                <c:pt idx="23885">
                  <c:v>24.36</c:v>
                </c:pt>
                <c:pt idx="23886">
                  <c:v>24.36</c:v>
                </c:pt>
                <c:pt idx="23887">
                  <c:v>24.36</c:v>
                </c:pt>
                <c:pt idx="23888">
                  <c:v>24.36</c:v>
                </c:pt>
                <c:pt idx="23889">
                  <c:v>24.36</c:v>
                </c:pt>
                <c:pt idx="23890">
                  <c:v>24.36</c:v>
                </c:pt>
                <c:pt idx="23891">
                  <c:v>24.36</c:v>
                </c:pt>
                <c:pt idx="23892">
                  <c:v>24.36</c:v>
                </c:pt>
                <c:pt idx="23893">
                  <c:v>24.36</c:v>
                </c:pt>
                <c:pt idx="23894">
                  <c:v>24.36</c:v>
                </c:pt>
                <c:pt idx="23895">
                  <c:v>24.36</c:v>
                </c:pt>
                <c:pt idx="23896">
                  <c:v>24.36</c:v>
                </c:pt>
                <c:pt idx="23897">
                  <c:v>24.36</c:v>
                </c:pt>
                <c:pt idx="23898">
                  <c:v>24.36</c:v>
                </c:pt>
                <c:pt idx="23899">
                  <c:v>24.36</c:v>
                </c:pt>
                <c:pt idx="23900">
                  <c:v>24.36</c:v>
                </c:pt>
                <c:pt idx="23901">
                  <c:v>24.36</c:v>
                </c:pt>
                <c:pt idx="23902">
                  <c:v>24.36</c:v>
                </c:pt>
                <c:pt idx="23903">
                  <c:v>24.36</c:v>
                </c:pt>
                <c:pt idx="23904">
                  <c:v>24.36</c:v>
                </c:pt>
                <c:pt idx="23905">
                  <c:v>24.36</c:v>
                </c:pt>
                <c:pt idx="23906">
                  <c:v>24.36</c:v>
                </c:pt>
                <c:pt idx="23907">
                  <c:v>24.36</c:v>
                </c:pt>
                <c:pt idx="23908">
                  <c:v>24.36</c:v>
                </c:pt>
                <c:pt idx="23909">
                  <c:v>24.36</c:v>
                </c:pt>
                <c:pt idx="23910">
                  <c:v>24.36</c:v>
                </c:pt>
                <c:pt idx="23911">
                  <c:v>24.36</c:v>
                </c:pt>
                <c:pt idx="23912">
                  <c:v>24.36</c:v>
                </c:pt>
                <c:pt idx="23913">
                  <c:v>24.36</c:v>
                </c:pt>
                <c:pt idx="23914">
                  <c:v>24.36</c:v>
                </c:pt>
                <c:pt idx="23915">
                  <c:v>24.36</c:v>
                </c:pt>
                <c:pt idx="23916">
                  <c:v>24.36</c:v>
                </c:pt>
                <c:pt idx="23917">
                  <c:v>24.36</c:v>
                </c:pt>
                <c:pt idx="23918">
                  <c:v>24.36</c:v>
                </c:pt>
                <c:pt idx="23919">
                  <c:v>24.372</c:v>
                </c:pt>
                <c:pt idx="23920">
                  <c:v>24.398</c:v>
                </c:pt>
                <c:pt idx="23921">
                  <c:v>24.398</c:v>
                </c:pt>
                <c:pt idx="23922">
                  <c:v>24.398</c:v>
                </c:pt>
                <c:pt idx="23923">
                  <c:v>24.398</c:v>
                </c:pt>
                <c:pt idx="23924">
                  <c:v>24.398</c:v>
                </c:pt>
                <c:pt idx="23925">
                  <c:v>24.398</c:v>
                </c:pt>
                <c:pt idx="23926">
                  <c:v>24.398</c:v>
                </c:pt>
                <c:pt idx="23927">
                  <c:v>24.398</c:v>
                </c:pt>
                <c:pt idx="23928">
                  <c:v>24.398</c:v>
                </c:pt>
                <c:pt idx="23929">
                  <c:v>24.398</c:v>
                </c:pt>
                <c:pt idx="23930">
                  <c:v>24.398</c:v>
                </c:pt>
                <c:pt idx="23931">
                  <c:v>24.398</c:v>
                </c:pt>
                <c:pt idx="23932">
                  <c:v>24.398</c:v>
                </c:pt>
                <c:pt idx="23933">
                  <c:v>24.398</c:v>
                </c:pt>
                <c:pt idx="23934">
                  <c:v>24.398</c:v>
                </c:pt>
                <c:pt idx="23935">
                  <c:v>24.398</c:v>
                </c:pt>
                <c:pt idx="23936">
                  <c:v>24.398</c:v>
                </c:pt>
                <c:pt idx="23937">
                  <c:v>24.398</c:v>
                </c:pt>
                <c:pt idx="23938">
                  <c:v>24.398</c:v>
                </c:pt>
                <c:pt idx="23939">
                  <c:v>24.398</c:v>
                </c:pt>
                <c:pt idx="23940">
                  <c:v>24.398</c:v>
                </c:pt>
                <c:pt idx="23941">
                  <c:v>24.398</c:v>
                </c:pt>
                <c:pt idx="23942">
                  <c:v>24.398</c:v>
                </c:pt>
                <c:pt idx="23943">
                  <c:v>24.398</c:v>
                </c:pt>
                <c:pt idx="23944">
                  <c:v>24.398</c:v>
                </c:pt>
                <c:pt idx="23945">
                  <c:v>24.398</c:v>
                </c:pt>
                <c:pt idx="23946">
                  <c:v>24.398</c:v>
                </c:pt>
                <c:pt idx="23947">
                  <c:v>24.398</c:v>
                </c:pt>
                <c:pt idx="23948">
                  <c:v>24.398</c:v>
                </c:pt>
                <c:pt idx="23949">
                  <c:v>24.398</c:v>
                </c:pt>
                <c:pt idx="23950">
                  <c:v>24.398</c:v>
                </c:pt>
                <c:pt idx="23951">
                  <c:v>24.398</c:v>
                </c:pt>
                <c:pt idx="23952">
                  <c:v>24.398</c:v>
                </c:pt>
                <c:pt idx="23953">
                  <c:v>24.398</c:v>
                </c:pt>
                <c:pt idx="23954">
                  <c:v>24.398</c:v>
                </c:pt>
                <c:pt idx="23955">
                  <c:v>24.398</c:v>
                </c:pt>
                <c:pt idx="23956">
                  <c:v>24.398</c:v>
                </c:pt>
                <c:pt idx="23957">
                  <c:v>24.398</c:v>
                </c:pt>
                <c:pt idx="23958">
                  <c:v>24.398</c:v>
                </c:pt>
                <c:pt idx="23959">
                  <c:v>24.398</c:v>
                </c:pt>
                <c:pt idx="23960">
                  <c:v>24.398</c:v>
                </c:pt>
                <c:pt idx="23961">
                  <c:v>24.398</c:v>
                </c:pt>
                <c:pt idx="23962">
                  <c:v>24.423999999999999</c:v>
                </c:pt>
                <c:pt idx="23963">
                  <c:v>24.423999999999999</c:v>
                </c:pt>
                <c:pt idx="23964">
                  <c:v>24.423999999999999</c:v>
                </c:pt>
                <c:pt idx="23965">
                  <c:v>24.423999999999999</c:v>
                </c:pt>
                <c:pt idx="23966">
                  <c:v>24.423999999999999</c:v>
                </c:pt>
                <c:pt idx="23967">
                  <c:v>24.423999999999999</c:v>
                </c:pt>
                <c:pt idx="23968">
                  <c:v>24.423999999999999</c:v>
                </c:pt>
                <c:pt idx="23969">
                  <c:v>24.423999999999999</c:v>
                </c:pt>
                <c:pt idx="23970">
                  <c:v>24.423999999999999</c:v>
                </c:pt>
                <c:pt idx="23971">
                  <c:v>24.423999999999999</c:v>
                </c:pt>
                <c:pt idx="23972">
                  <c:v>24.423999999999999</c:v>
                </c:pt>
                <c:pt idx="23973">
                  <c:v>24.423999999999999</c:v>
                </c:pt>
                <c:pt idx="23974">
                  <c:v>24.423999999999999</c:v>
                </c:pt>
                <c:pt idx="23975">
                  <c:v>24.423999999999999</c:v>
                </c:pt>
                <c:pt idx="23976">
                  <c:v>24.423999999999999</c:v>
                </c:pt>
                <c:pt idx="23977">
                  <c:v>24.423999999999999</c:v>
                </c:pt>
                <c:pt idx="23978">
                  <c:v>24.423999999999999</c:v>
                </c:pt>
                <c:pt idx="23979">
                  <c:v>24.423999999999999</c:v>
                </c:pt>
                <c:pt idx="23980">
                  <c:v>24.423999999999999</c:v>
                </c:pt>
                <c:pt idx="23981">
                  <c:v>24.423999999999999</c:v>
                </c:pt>
                <c:pt idx="23982">
                  <c:v>24.423999999999999</c:v>
                </c:pt>
                <c:pt idx="23983">
                  <c:v>24.423999999999999</c:v>
                </c:pt>
                <c:pt idx="23984">
                  <c:v>24.423999999999999</c:v>
                </c:pt>
                <c:pt idx="23985">
                  <c:v>24.423999999999999</c:v>
                </c:pt>
                <c:pt idx="23986">
                  <c:v>24.423999999999999</c:v>
                </c:pt>
                <c:pt idx="23987">
                  <c:v>24.423999999999999</c:v>
                </c:pt>
                <c:pt idx="23988">
                  <c:v>24.423999999999999</c:v>
                </c:pt>
                <c:pt idx="23989">
                  <c:v>24.423999999999999</c:v>
                </c:pt>
                <c:pt idx="23990">
                  <c:v>24.456</c:v>
                </c:pt>
                <c:pt idx="23991">
                  <c:v>24.457999999999998</c:v>
                </c:pt>
                <c:pt idx="23992">
                  <c:v>24.457999999999998</c:v>
                </c:pt>
                <c:pt idx="23993">
                  <c:v>24.457999999999998</c:v>
                </c:pt>
                <c:pt idx="23994">
                  <c:v>24.457999999999998</c:v>
                </c:pt>
                <c:pt idx="23995">
                  <c:v>24.457999999999998</c:v>
                </c:pt>
                <c:pt idx="23996">
                  <c:v>24.457999999999998</c:v>
                </c:pt>
                <c:pt idx="23997">
                  <c:v>24.457999999999998</c:v>
                </c:pt>
                <c:pt idx="23998">
                  <c:v>24.457999999999998</c:v>
                </c:pt>
                <c:pt idx="23999">
                  <c:v>24.457999999999998</c:v>
                </c:pt>
                <c:pt idx="24000">
                  <c:v>24.457999999999998</c:v>
                </c:pt>
                <c:pt idx="24001">
                  <c:v>24.457999999999998</c:v>
                </c:pt>
                <c:pt idx="24002">
                  <c:v>24.457999999999998</c:v>
                </c:pt>
                <c:pt idx="24003">
                  <c:v>24.457999999999998</c:v>
                </c:pt>
                <c:pt idx="24004">
                  <c:v>24.457999999999998</c:v>
                </c:pt>
                <c:pt idx="24005">
                  <c:v>24.457999999999998</c:v>
                </c:pt>
                <c:pt idx="24006">
                  <c:v>24.457999999999998</c:v>
                </c:pt>
                <c:pt idx="24007">
                  <c:v>24.457999999999998</c:v>
                </c:pt>
                <c:pt idx="24008">
                  <c:v>24.457999999999998</c:v>
                </c:pt>
                <c:pt idx="24009">
                  <c:v>24.457999999999998</c:v>
                </c:pt>
                <c:pt idx="24010">
                  <c:v>24.457999999999998</c:v>
                </c:pt>
                <c:pt idx="24011">
                  <c:v>24.457999999999998</c:v>
                </c:pt>
                <c:pt idx="24012">
                  <c:v>24.457999999999998</c:v>
                </c:pt>
                <c:pt idx="24013">
                  <c:v>24.457999999999998</c:v>
                </c:pt>
                <c:pt idx="24014">
                  <c:v>24.457999999999998</c:v>
                </c:pt>
                <c:pt idx="24015">
                  <c:v>24.457999999999998</c:v>
                </c:pt>
                <c:pt idx="24016">
                  <c:v>24.457999999999998</c:v>
                </c:pt>
                <c:pt idx="24017">
                  <c:v>24.457999999999998</c:v>
                </c:pt>
                <c:pt idx="24018">
                  <c:v>24.457999999999998</c:v>
                </c:pt>
                <c:pt idx="24019">
                  <c:v>24.457999999999998</c:v>
                </c:pt>
                <c:pt idx="24020">
                  <c:v>24.457999999999998</c:v>
                </c:pt>
                <c:pt idx="24021">
                  <c:v>24.457999999999998</c:v>
                </c:pt>
                <c:pt idx="24022">
                  <c:v>24.457999999999998</c:v>
                </c:pt>
                <c:pt idx="24023">
                  <c:v>24.457999999999998</c:v>
                </c:pt>
                <c:pt idx="24024">
                  <c:v>24.457999999999998</c:v>
                </c:pt>
                <c:pt idx="24025">
                  <c:v>24.457999999999998</c:v>
                </c:pt>
                <c:pt idx="24026">
                  <c:v>24.457999999999998</c:v>
                </c:pt>
                <c:pt idx="24027">
                  <c:v>24.457999999999998</c:v>
                </c:pt>
                <c:pt idx="24028">
                  <c:v>24.457999999999998</c:v>
                </c:pt>
                <c:pt idx="24029">
                  <c:v>24.492000000000001</c:v>
                </c:pt>
                <c:pt idx="24030">
                  <c:v>24.492000000000001</c:v>
                </c:pt>
                <c:pt idx="24031">
                  <c:v>24.492000000000001</c:v>
                </c:pt>
                <c:pt idx="24032">
                  <c:v>24.492000000000001</c:v>
                </c:pt>
                <c:pt idx="24033">
                  <c:v>24.492000000000001</c:v>
                </c:pt>
                <c:pt idx="24034">
                  <c:v>24.492000000000001</c:v>
                </c:pt>
                <c:pt idx="24035">
                  <c:v>24.492000000000001</c:v>
                </c:pt>
                <c:pt idx="24036">
                  <c:v>24.492000000000001</c:v>
                </c:pt>
                <c:pt idx="24037">
                  <c:v>24.492000000000001</c:v>
                </c:pt>
                <c:pt idx="24038">
                  <c:v>24.492000000000001</c:v>
                </c:pt>
                <c:pt idx="24039">
                  <c:v>24.492000000000001</c:v>
                </c:pt>
                <c:pt idx="24040">
                  <c:v>24.492000000000001</c:v>
                </c:pt>
                <c:pt idx="24041">
                  <c:v>24.492000000000001</c:v>
                </c:pt>
                <c:pt idx="24042">
                  <c:v>24.492000000000001</c:v>
                </c:pt>
                <c:pt idx="24043">
                  <c:v>24.492000000000001</c:v>
                </c:pt>
                <c:pt idx="24044">
                  <c:v>24.492000000000001</c:v>
                </c:pt>
                <c:pt idx="24045">
                  <c:v>24.492000000000001</c:v>
                </c:pt>
                <c:pt idx="24046">
                  <c:v>24.492000000000001</c:v>
                </c:pt>
                <c:pt idx="24047">
                  <c:v>24.492000000000001</c:v>
                </c:pt>
                <c:pt idx="24048">
                  <c:v>24.492000000000001</c:v>
                </c:pt>
                <c:pt idx="24049">
                  <c:v>24.492000000000001</c:v>
                </c:pt>
                <c:pt idx="24050">
                  <c:v>24.492000000000001</c:v>
                </c:pt>
                <c:pt idx="24051">
                  <c:v>24.492000000000001</c:v>
                </c:pt>
                <c:pt idx="24052">
                  <c:v>24.492000000000001</c:v>
                </c:pt>
                <c:pt idx="24053">
                  <c:v>24.492000000000001</c:v>
                </c:pt>
                <c:pt idx="24054">
                  <c:v>24.492000000000001</c:v>
                </c:pt>
                <c:pt idx="24055">
                  <c:v>24.492000000000001</c:v>
                </c:pt>
                <c:pt idx="24056">
                  <c:v>24.492000000000001</c:v>
                </c:pt>
                <c:pt idx="24057">
                  <c:v>24.492000000000001</c:v>
                </c:pt>
                <c:pt idx="24058">
                  <c:v>24.492000000000001</c:v>
                </c:pt>
                <c:pt idx="24059">
                  <c:v>24.492000000000001</c:v>
                </c:pt>
                <c:pt idx="24060">
                  <c:v>24.492000000000001</c:v>
                </c:pt>
                <c:pt idx="24061">
                  <c:v>24.492000000000001</c:v>
                </c:pt>
                <c:pt idx="24062">
                  <c:v>24.492000000000001</c:v>
                </c:pt>
                <c:pt idx="24063">
                  <c:v>24.492000000000001</c:v>
                </c:pt>
                <c:pt idx="24064">
                  <c:v>24.492000000000001</c:v>
                </c:pt>
                <c:pt idx="24065">
                  <c:v>24.492000000000001</c:v>
                </c:pt>
                <c:pt idx="24066">
                  <c:v>24.492000000000001</c:v>
                </c:pt>
                <c:pt idx="24067">
                  <c:v>24.53</c:v>
                </c:pt>
                <c:pt idx="24068">
                  <c:v>24.53</c:v>
                </c:pt>
                <c:pt idx="24069">
                  <c:v>24.53</c:v>
                </c:pt>
                <c:pt idx="24070">
                  <c:v>24.53</c:v>
                </c:pt>
                <c:pt idx="24071">
                  <c:v>24.53</c:v>
                </c:pt>
                <c:pt idx="24072">
                  <c:v>24.53</c:v>
                </c:pt>
                <c:pt idx="24073">
                  <c:v>24.53</c:v>
                </c:pt>
                <c:pt idx="24074">
                  <c:v>24.53</c:v>
                </c:pt>
                <c:pt idx="24075">
                  <c:v>24.53</c:v>
                </c:pt>
                <c:pt idx="24076">
                  <c:v>24.53</c:v>
                </c:pt>
                <c:pt idx="24077">
                  <c:v>24.53</c:v>
                </c:pt>
                <c:pt idx="24078">
                  <c:v>24.53</c:v>
                </c:pt>
                <c:pt idx="24079">
                  <c:v>24.53</c:v>
                </c:pt>
                <c:pt idx="24080">
                  <c:v>24.53</c:v>
                </c:pt>
                <c:pt idx="24081">
                  <c:v>24.53</c:v>
                </c:pt>
                <c:pt idx="24082">
                  <c:v>24.53</c:v>
                </c:pt>
                <c:pt idx="24083">
                  <c:v>24.53</c:v>
                </c:pt>
                <c:pt idx="24084">
                  <c:v>24.53</c:v>
                </c:pt>
                <c:pt idx="24085">
                  <c:v>24.53</c:v>
                </c:pt>
                <c:pt idx="24086">
                  <c:v>24.53</c:v>
                </c:pt>
                <c:pt idx="24087">
                  <c:v>24.53</c:v>
                </c:pt>
                <c:pt idx="24088">
                  <c:v>24.53</c:v>
                </c:pt>
                <c:pt idx="24089">
                  <c:v>24.53</c:v>
                </c:pt>
                <c:pt idx="24090">
                  <c:v>24.53</c:v>
                </c:pt>
                <c:pt idx="24091">
                  <c:v>24.53</c:v>
                </c:pt>
                <c:pt idx="24092">
                  <c:v>24.53</c:v>
                </c:pt>
                <c:pt idx="24093">
                  <c:v>24.53</c:v>
                </c:pt>
                <c:pt idx="24094">
                  <c:v>24.53</c:v>
                </c:pt>
                <c:pt idx="24095">
                  <c:v>24.53</c:v>
                </c:pt>
                <c:pt idx="24096">
                  <c:v>24.53</c:v>
                </c:pt>
                <c:pt idx="24097">
                  <c:v>24.53</c:v>
                </c:pt>
                <c:pt idx="24098">
                  <c:v>24.53</c:v>
                </c:pt>
                <c:pt idx="24099">
                  <c:v>24.53</c:v>
                </c:pt>
                <c:pt idx="24100">
                  <c:v>24.53</c:v>
                </c:pt>
                <c:pt idx="24101">
                  <c:v>24.53</c:v>
                </c:pt>
                <c:pt idx="24102">
                  <c:v>24.53</c:v>
                </c:pt>
                <c:pt idx="24103">
                  <c:v>24.53</c:v>
                </c:pt>
                <c:pt idx="24104">
                  <c:v>24.53</c:v>
                </c:pt>
                <c:pt idx="24105">
                  <c:v>24.53</c:v>
                </c:pt>
                <c:pt idx="24106">
                  <c:v>24.53</c:v>
                </c:pt>
                <c:pt idx="24107">
                  <c:v>24.53</c:v>
                </c:pt>
                <c:pt idx="24108">
                  <c:v>24.53</c:v>
                </c:pt>
                <c:pt idx="24109">
                  <c:v>24.53</c:v>
                </c:pt>
                <c:pt idx="24110">
                  <c:v>24.565999999999999</c:v>
                </c:pt>
                <c:pt idx="24111">
                  <c:v>24.565999999999999</c:v>
                </c:pt>
                <c:pt idx="24112">
                  <c:v>24.565999999999999</c:v>
                </c:pt>
                <c:pt idx="24113">
                  <c:v>24.565999999999999</c:v>
                </c:pt>
                <c:pt idx="24114">
                  <c:v>24.565999999999999</c:v>
                </c:pt>
                <c:pt idx="24115">
                  <c:v>24.565999999999999</c:v>
                </c:pt>
                <c:pt idx="24116">
                  <c:v>24.565999999999999</c:v>
                </c:pt>
                <c:pt idx="24117">
                  <c:v>24.565999999999999</c:v>
                </c:pt>
                <c:pt idx="24118">
                  <c:v>24.565999999999999</c:v>
                </c:pt>
                <c:pt idx="24119">
                  <c:v>24.565999999999999</c:v>
                </c:pt>
                <c:pt idx="24120">
                  <c:v>24.565999999999999</c:v>
                </c:pt>
                <c:pt idx="24121">
                  <c:v>24.565999999999999</c:v>
                </c:pt>
                <c:pt idx="24122">
                  <c:v>24.565999999999999</c:v>
                </c:pt>
                <c:pt idx="24123">
                  <c:v>24.565999999999999</c:v>
                </c:pt>
                <c:pt idx="24124">
                  <c:v>24.565999999999999</c:v>
                </c:pt>
                <c:pt idx="24125">
                  <c:v>24.565999999999999</c:v>
                </c:pt>
                <c:pt idx="24126">
                  <c:v>24.565999999999999</c:v>
                </c:pt>
                <c:pt idx="24127">
                  <c:v>24.565999999999999</c:v>
                </c:pt>
                <c:pt idx="24128">
                  <c:v>24.565999999999999</c:v>
                </c:pt>
                <c:pt idx="24129">
                  <c:v>24.565999999999999</c:v>
                </c:pt>
                <c:pt idx="24130">
                  <c:v>24.565999999999999</c:v>
                </c:pt>
                <c:pt idx="24131">
                  <c:v>24.565999999999999</c:v>
                </c:pt>
                <c:pt idx="24132">
                  <c:v>24.565999999999999</c:v>
                </c:pt>
                <c:pt idx="24133">
                  <c:v>24.565999999999999</c:v>
                </c:pt>
                <c:pt idx="24134">
                  <c:v>24.565999999999999</c:v>
                </c:pt>
                <c:pt idx="24135">
                  <c:v>24.565999999999999</c:v>
                </c:pt>
                <c:pt idx="24136">
                  <c:v>24.565999999999999</c:v>
                </c:pt>
                <c:pt idx="24137">
                  <c:v>24.565999999999999</c:v>
                </c:pt>
                <c:pt idx="24138">
                  <c:v>24.565999999999999</c:v>
                </c:pt>
                <c:pt idx="24139">
                  <c:v>24.565999999999999</c:v>
                </c:pt>
                <c:pt idx="24140">
                  <c:v>24.565999999999999</c:v>
                </c:pt>
                <c:pt idx="24141">
                  <c:v>24.565999999999999</c:v>
                </c:pt>
                <c:pt idx="24142">
                  <c:v>24.565999999999999</c:v>
                </c:pt>
                <c:pt idx="24143">
                  <c:v>24.565999999999999</c:v>
                </c:pt>
                <c:pt idx="24144">
                  <c:v>24.565999999999999</c:v>
                </c:pt>
                <c:pt idx="24145">
                  <c:v>24.565999999999999</c:v>
                </c:pt>
                <c:pt idx="24146">
                  <c:v>24.565999999999999</c:v>
                </c:pt>
                <c:pt idx="24147">
                  <c:v>24.565999999999999</c:v>
                </c:pt>
                <c:pt idx="24148">
                  <c:v>24.565999999999999</c:v>
                </c:pt>
                <c:pt idx="24149">
                  <c:v>24.565999999999999</c:v>
                </c:pt>
                <c:pt idx="24150">
                  <c:v>24.597999999999999</c:v>
                </c:pt>
                <c:pt idx="24151">
                  <c:v>24.606000000000002</c:v>
                </c:pt>
                <c:pt idx="24152">
                  <c:v>24.606000000000002</c:v>
                </c:pt>
                <c:pt idx="24153">
                  <c:v>24.606000000000002</c:v>
                </c:pt>
                <c:pt idx="24154">
                  <c:v>24.606000000000002</c:v>
                </c:pt>
                <c:pt idx="24155">
                  <c:v>24.606000000000002</c:v>
                </c:pt>
                <c:pt idx="24156">
                  <c:v>24.606000000000002</c:v>
                </c:pt>
                <c:pt idx="24157">
                  <c:v>24.606000000000002</c:v>
                </c:pt>
                <c:pt idx="24158">
                  <c:v>24.606000000000002</c:v>
                </c:pt>
                <c:pt idx="24159">
                  <c:v>24.606000000000002</c:v>
                </c:pt>
                <c:pt idx="24160">
                  <c:v>24.606000000000002</c:v>
                </c:pt>
                <c:pt idx="24161">
                  <c:v>24.606000000000002</c:v>
                </c:pt>
                <c:pt idx="24162">
                  <c:v>24.606000000000002</c:v>
                </c:pt>
                <c:pt idx="24163">
                  <c:v>24.606000000000002</c:v>
                </c:pt>
                <c:pt idx="24164">
                  <c:v>24.606000000000002</c:v>
                </c:pt>
                <c:pt idx="24165">
                  <c:v>24.606000000000002</c:v>
                </c:pt>
                <c:pt idx="24166">
                  <c:v>24.606000000000002</c:v>
                </c:pt>
                <c:pt idx="24167">
                  <c:v>24.606000000000002</c:v>
                </c:pt>
                <c:pt idx="24168">
                  <c:v>24.606000000000002</c:v>
                </c:pt>
                <c:pt idx="24169">
                  <c:v>24.606000000000002</c:v>
                </c:pt>
                <c:pt idx="24170">
                  <c:v>24.606000000000002</c:v>
                </c:pt>
                <c:pt idx="24171">
                  <c:v>24.606000000000002</c:v>
                </c:pt>
                <c:pt idx="24172">
                  <c:v>24.606000000000002</c:v>
                </c:pt>
                <c:pt idx="24173">
                  <c:v>24.606000000000002</c:v>
                </c:pt>
                <c:pt idx="24174">
                  <c:v>24.606000000000002</c:v>
                </c:pt>
                <c:pt idx="24175">
                  <c:v>24.606000000000002</c:v>
                </c:pt>
                <c:pt idx="24176">
                  <c:v>24.606000000000002</c:v>
                </c:pt>
                <c:pt idx="24177">
                  <c:v>24.606000000000002</c:v>
                </c:pt>
                <c:pt idx="24178">
                  <c:v>24.606000000000002</c:v>
                </c:pt>
                <c:pt idx="24179">
                  <c:v>24.606000000000002</c:v>
                </c:pt>
                <c:pt idx="24180">
                  <c:v>24.606000000000002</c:v>
                </c:pt>
                <c:pt idx="24181">
                  <c:v>24.606000000000002</c:v>
                </c:pt>
                <c:pt idx="24182">
                  <c:v>24.606000000000002</c:v>
                </c:pt>
                <c:pt idx="24183">
                  <c:v>24.606000000000002</c:v>
                </c:pt>
                <c:pt idx="24184">
                  <c:v>24.606000000000002</c:v>
                </c:pt>
                <c:pt idx="24185">
                  <c:v>24.606000000000002</c:v>
                </c:pt>
                <c:pt idx="24186">
                  <c:v>24.606000000000002</c:v>
                </c:pt>
                <c:pt idx="24187">
                  <c:v>24.606000000000002</c:v>
                </c:pt>
                <c:pt idx="24188">
                  <c:v>24.606000000000002</c:v>
                </c:pt>
                <c:pt idx="24189">
                  <c:v>24.606000000000002</c:v>
                </c:pt>
                <c:pt idx="24190">
                  <c:v>24.606000000000002</c:v>
                </c:pt>
                <c:pt idx="24191">
                  <c:v>24.606000000000002</c:v>
                </c:pt>
                <c:pt idx="24192">
                  <c:v>24.606000000000002</c:v>
                </c:pt>
                <c:pt idx="24193">
                  <c:v>24.606000000000002</c:v>
                </c:pt>
                <c:pt idx="24194">
                  <c:v>24.628</c:v>
                </c:pt>
                <c:pt idx="24195">
                  <c:v>24.646000000000001</c:v>
                </c:pt>
                <c:pt idx="24196">
                  <c:v>24.646000000000001</c:v>
                </c:pt>
                <c:pt idx="24197">
                  <c:v>24.646000000000001</c:v>
                </c:pt>
                <c:pt idx="24198">
                  <c:v>24.646000000000001</c:v>
                </c:pt>
                <c:pt idx="24199">
                  <c:v>24.646000000000001</c:v>
                </c:pt>
                <c:pt idx="24200">
                  <c:v>24.646000000000001</c:v>
                </c:pt>
                <c:pt idx="24201">
                  <c:v>24.646000000000001</c:v>
                </c:pt>
                <c:pt idx="24202">
                  <c:v>24.646000000000001</c:v>
                </c:pt>
                <c:pt idx="24203">
                  <c:v>24.646000000000001</c:v>
                </c:pt>
                <c:pt idx="24204">
                  <c:v>24.646000000000001</c:v>
                </c:pt>
                <c:pt idx="24205">
                  <c:v>24.646000000000001</c:v>
                </c:pt>
                <c:pt idx="24206">
                  <c:v>24.646000000000001</c:v>
                </c:pt>
                <c:pt idx="24207">
                  <c:v>24.646000000000001</c:v>
                </c:pt>
                <c:pt idx="24208">
                  <c:v>24.646000000000001</c:v>
                </c:pt>
                <c:pt idx="24209">
                  <c:v>24.646000000000001</c:v>
                </c:pt>
                <c:pt idx="24210">
                  <c:v>24.646000000000001</c:v>
                </c:pt>
                <c:pt idx="24211">
                  <c:v>24.646000000000001</c:v>
                </c:pt>
                <c:pt idx="24212">
                  <c:v>24.646000000000001</c:v>
                </c:pt>
                <c:pt idx="24213">
                  <c:v>24.646000000000001</c:v>
                </c:pt>
                <c:pt idx="24214">
                  <c:v>24.646000000000001</c:v>
                </c:pt>
                <c:pt idx="24215">
                  <c:v>24.646000000000001</c:v>
                </c:pt>
                <c:pt idx="24216">
                  <c:v>24.646000000000001</c:v>
                </c:pt>
                <c:pt idx="24217">
                  <c:v>24.646000000000001</c:v>
                </c:pt>
                <c:pt idx="24218">
                  <c:v>24.646000000000001</c:v>
                </c:pt>
                <c:pt idx="24219">
                  <c:v>24.646000000000001</c:v>
                </c:pt>
                <c:pt idx="24220">
                  <c:v>24.646000000000001</c:v>
                </c:pt>
                <c:pt idx="24221">
                  <c:v>24.646000000000001</c:v>
                </c:pt>
                <c:pt idx="24222">
                  <c:v>24.646000000000001</c:v>
                </c:pt>
                <c:pt idx="24223">
                  <c:v>24.646000000000001</c:v>
                </c:pt>
                <c:pt idx="24224">
                  <c:v>24.646000000000001</c:v>
                </c:pt>
                <c:pt idx="24225">
                  <c:v>24.646000000000001</c:v>
                </c:pt>
                <c:pt idx="24226">
                  <c:v>24.646000000000001</c:v>
                </c:pt>
                <c:pt idx="24227">
                  <c:v>24.646000000000001</c:v>
                </c:pt>
                <c:pt idx="24228">
                  <c:v>24.646000000000001</c:v>
                </c:pt>
                <c:pt idx="24229">
                  <c:v>24.646000000000001</c:v>
                </c:pt>
                <c:pt idx="24230">
                  <c:v>24.646000000000001</c:v>
                </c:pt>
                <c:pt idx="24231">
                  <c:v>24.646000000000001</c:v>
                </c:pt>
                <c:pt idx="24232">
                  <c:v>24.646000000000001</c:v>
                </c:pt>
                <c:pt idx="24233">
                  <c:v>24.646000000000001</c:v>
                </c:pt>
                <c:pt idx="24234">
                  <c:v>24.646000000000001</c:v>
                </c:pt>
                <c:pt idx="24235">
                  <c:v>24.646000000000001</c:v>
                </c:pt>
                <c:pt idx="24236">
                  <c:v>24.646000000000001</c:v>
                </c:pt>
                <c:pt idx="24237">
                  <c:v>24.646000000000001</c:v>
                </c:pt>
                <c:pt idx="24238">
                  <c:v>24.646000000000001</c:v>
                </c:pt>
                <c:pt idx="24239">
                  <c:v>24.664000000000001</c:v>
                </c:pt>
                <c:pt idx="24240">
                  <c:v>24.686</c:v>
                </c:pt>
                <c:pt idx="24241">
                  <c:v>24.686</c:v>
                </c:pt>
                <c:pt idx="24242">
                  <c:v>24.686</c:v>
                </c:pt>
                <c:pt idx="24243">
                  <c:v>24.686</c:v>
                </c:pt>
                <c:pt idx="24244">
                  <c:v>24.686</c:v>
                </c:pt>
                <c:pt idx="24245">
                  <c:v>24.686</c:v>
                </c:pt>
                <c:pt idx="24246">
                  <c:v>24.686</c:v>
                </c:pt>
                <c:pt idx="24247">
                  <c:v>24.686</c:v>
                </c:pt>
                <c:pt idx="24248">
                  <c:v>24.686</c:v>
                </c:pt>
                <c:pt idx="24249">
                  <c:v>24.686</c:v>
                </c:pt>
                <c:pt idx="24250">
                  <c:v>24.686</c:v>
                </c:pt>
                <c:pt idx="24251">
                  <c:v>24.686</c:v>
                </c:pt>
                <c:pt idx="24252">
                  <c:v>24.686</c:v>
                </c:pt>
                <c:pt idx="24253">
                  <c:v>24.686</c:v>
                </c:pt>
                <c:pt idx="24254">
                  <c:v>24.686</c:v>
                </c:pt>
                <c:pt idx="24255">
                  <c:v>24.686</c:v>
                </c:pt>
                <c:pt idx="24256">
                  <c:v>24.686</c:v>
                </c:pt>
                <c:pt idx="24257">
                  <c:v>24.686</c:v>
                </c:pt>
                <c:pt idx="24258">
                  <c:v>24.686</c:v>
                </c:pt>
                <c:pt idx="24259">
                  <c:v>24.686</c:v>
                </c:pt>
                <c:pt idx="24260">
                  <c:v>24.686</c:v>
                </c:pt>
                <c:pt idx="24261">
                  <c:v>24.686</c:v>
                </c:pt>
                <c:pt idx="24262">
                  <c:v>24.686</c:v>
                </c:pt>
                <c:pt idx="24263">
                  <c:v>24.686</c:v>
                </c:pt>
                <c:pt idx="24264">
                  <c:v>24.686</c:v>
                </c:pt>
                <c:pt idx="24265">
                  <c:v>24.686</c:v>
                </c:pt>
                <c:pt idx="24266">
                  <c:v>24.686</c:v>
                </c:pt>
                <c:pt idx="24267">
                  <c:v>24.686</c:v>
                </c:pt>
                <c:pt idx="24268">
                  <c:v>24.686</c:v>
                </c:pt>
                <c:pt idx="24269">
                  <c:v>24.686</c:v>
                </c:pt>
                <c:pt idx="24270">
                  <c:v>24.686</c:v>
                </c:pt>
                <c:pt idx="24271">
                  <c:v>24.686</c:v>
                </c:pt>
                <c:pt idx="24272">
                  <c:v>24.686</c:v>
                </c:pt>
                <c:pt idx="24273">
                  <c:v>24.686</c:v>
                </c:pt>
                <c:pt idx="24274">
                  <c:v>24.686</c:v>
                </c:pt>
                <c:pt idx="24275">
                  <c:v>24.686</c:v>
                </c:pt>
                <c:pt idx="24276">
                  <c:v>24.686</c:v>
                </c:pt>
                <c:pt idx="24277">
                  <c:v>24.686</c:v>
                </c:pt>
                <c:pt idx="24278">
                  <c:v>24.686</c:v>
                </c:pt>
                <c:pt idx="24279">
                  <c:v>24.686</c:v>
                </c:pt>
                <c:pt idx="24280">
                  <c:v>24.686</c:v>
                </c:pt>
                <c:pt idx="24281">
                  <c:v>24.686</c:v>
                </c:pt>
                <c:pt idx="24282">
                  <c:v>24.686</c:v>
                </c:pt>
                <c:pt idx="24283">
                  <c:v>24.728000000000002</c:v>
                </c:pt>
                <c:pt idx="24284">
                  <c:v>24.728000000000002</c:v>
                </c:pt>
                <c:pt idx="24285">
                  <c:v>24.728000000000002</c:v>
                </c:pt>
                <c:pt idx="24286">
                  <c:v>24.728000000000002</c:v>
                </c:pt>
                <c:pt idx="24287">
                  <c:v>24.728000000000002</c:v>
                </c:pt>
                <c:pt idx="24288">
                  <c:v>24.728000000000002</c:v>
                </c:pt>
                <c:pt idx="24289">
                  <c:v>24.728000000000002</c:v>
                </c:pt>
                <c:pt idx="24290">
                  <c:v>24.728000000000002</c:v>
                </c:pt>
                <c:pt idx="24291">
                  <c:v>24.728000000000002</c:v>
                </c:pt>
                <c:pt idx="24292">
                  <c:v>24.728000000000002</c:v>
                </c:pt>
                <c:pt idx="24293">
                  <c:v>24.728000000000002</c:v>
                </c:pt>
                <c:pt idx="24294">
                  <c:v>24.728000000000002</c:v>
                </c:pt>
                <c:pt idx="24295">
                  <c:v>24.728000000000002</c:v>
                </c:pt>
                <c:pt idx="24296">
                  <c:v>24.728000000000002</c:v>
                </c:pt>
                <c:pt idx="24297">
                  <c:v>24.728000000000002</c:v>
                </c:pt>
                <c:pt idx="24298">
                  <c:v>24.728000000000002</c:v>
                </c:pt>
                <c:pt idx="24299">
                  <c:v>24.728000000000002</c:v>
                </c:pt>
                <c:pt idx="24300">
                  <c:v>24.728000000000002</c:v>
                </c:pt>
                <c:pt idx="24301">
                  <c:v>24.728000000000002</c:v>
                </c:pt>
                <c:pt idx="24302">
                  <c:v>24.728000000000002</c:v>
                </c:pt>
                <c:pt idx="24303">
                  <c:v>24.728000000000002</c:v>
                </c:pt>
                <c:pt idx="24304">
                  <c:v>24.728000000000002</c:v>
                </c:pt>
                <c:pt idx="24305">
                  <c:v>24.728000000000002</c:v>
                </c:pt>
                <c:pt idx="24306">
                  <c:v>24.728000000000002</c:v>
                </c:pt>
                <c:pt idx="24307">
                  <c:v>24.728000000000002</c:v>
                </c:pt>
                <c:pt idx="24308">
                  <c:v>24.728000000000002</c:v>
                </c:pt>
                <c:pt idx="24309">
                  <c:v>24.728000000000002</c:v>
                </c:pt>
                <c:pt idx="24310">
                  <c:v>24.728000000000002</c:v>
                </c:pt>
                <c:pt idx="24311">
                  <c:v>24.728000000000002</c:v>
                </c:pt>
                <c:pt idx="24312">
                  <c:v>24.728000000000002</c:v>
                </c:pt>
                <c:pt idx="24313">
                  <c:v>24.728000000000002</c:v>
                </c:pt>
                <c:pt idx="24314">
                  <c:v>24.728000000000002</c:v>
                </c:pt>
                <c:pt idx="24315">
                  <c:v>24.728000000000002</c:v>
                </c:pt>
                <c:pt idx="24316">
                  <c:v>24.728000000000002</c:v>
                </c:pt>
                <c:pt idx="24317">
                  <c:v>24.728000000000002</c:v>
                </c:pt>
                <c:pt idx="24318">
                  <c:v>24.728000000000002</c:v>
                </c:pt>
                <c:pt idx="24319">
                  <c:v>24.728000000000002</c:v>
                </c:pt>
                <c:pt idx="24320">
                  <c:v>24.728000000000002</c:v>
                </c:pt>
                <c:pt idx="24321">
                  <c:v>24.728000000000002</c:v>
                </c:pt>
                <c:pt idx="24322">
                  <c:v>24.728000000000002</c:v>
                </c:pt>
                <c:pt idx="24323">
                  <c:v>24.728000000000002</c:v>
                </c:pt>
                <c:pt idx="24324">
                  <c:v>24.728000000000002</c:v>
                </c:pt>
                <c:pt idx="24325">
                  <c:v>24.728000000000002</c:v>
                </c:pt>
                <c:pt idx="24326">
                  <c:v>24.728000000000002</c:v>
                </c:pt>
                <c:pt idx="24327">
                  <c:v>24.728000000000002</c:v>
                </c:pt>
                <c:pt idx="24328">
                  <c:v>24.728000000000002</c:v>
                </c:pt>
                <c:pt idx="24329">
                  <c:v>24.728000000000002</c:v>
                </c:pt>
                <c:pt idx="24330">
                  <c:v>24.75</c:v>
                </c:pt>
                <c:pt idx="24331">
                  <c:v>24.77</c:v>
                </c:pt>
                <c:pt idx="24332">
                  <c:v>24.77</c:v>
                </c:pt>
                <c:pt idx="24333">
                  <c:v>24.77</c:v>
                </c:pt>
                <c:pt idx="24334">
                  <c:v>24.77</c:v>
                </c:pt>
                <c:pt idx="24335">
                  <c:v>24.77</c:v>
                </c:pt>
                <c:pt idx="24336">
                  <c:v>24.77</c:v>
                </c:pt>
                <c:pt idx="24337">
                  <c:v>24.77</c:v>
                </c:pt>
                <c:pt idx="24338">
                  <c:v>24.77</c:v>
                </c:pt>
                <c:pt idx="24339">
                  <c:v>24.77</c:v>
                </c:pt>
                <c:pt idx="24340">
                  <c:v>24.77</c:v>
                </c:pt>
                <c:pt idx="24341">
                  <c:v>24.77</c:v>
                </c:pt>
                <c:pt idx="24342">
                  <c:v>24.77</c:v>
                </c:pt>
                <c:pt idx="24343">
                  <c:v>24.77</c:v>
                </c:pt>
                <c:pt idx="24344">
                  <c:v>24.77</c:v>
                </c:pt>
                <c:pt idx="24345">
                  <c:v>24.77</c:v>
                </c:pt>
                <c:pt idx="24346">
                  <c:v>24.77</c:v>
                </c:pt>
                <c:pt idx="24347">
                  <c:v>24.77</c:v>
                </c:pt>
                <c:pt idx="24348">
                  <c:v>24.77</c:v>
                </c:pt>
                <c:pt idx="24349">
                  <c:v>24.77</c:v>
                </c:pt>
                <c:pt idx="24350">
                  <c:v>24.77</c:v>
                </c:pt>
                <c:pt idx="24351">
                  <c:v>24.77</c:v>
                </c:pt>
                <c:pt idx="24352">
                  <c:v>24.77</c:v>
                </c:pt>
                <c:pt idx="24353">
                  <c:v>24.77</c:v>
                </c:pt>
                <c:pt idx="24354">
                  <c:v>24.77</c:v>
                </c:pt>
                <c:pt idx="24355">
                  <c:v>24.77</c:v>
                </c:pt>
                <c:pt idx="24356">
                  <c:v>24.77</c:v>
                </c:pt>
                <c:pt idx="24357">
                  <c:v>24.77</c:v>
                </c:pt>
                <c:pt idx="24358">
                  <c:v>24.77</c:v>
                </c:pt>
                <c:pt idx="24359">
                  <c:v>24.77</c:v>
                </c:pt>
                <c:pt idx="24360">
                  <c:v>24.77</c:v>
                </c:pt>
                <c:pt idx="24361">
                  <c:v>24.77</c:v>
                </c:pt>
                <c:pt idx="24362">
                  <c:v>24.77</c:v>
                </c:pt>
                <c:pt idx="24363">
                  <c:v>24.77</c:v>
                </c:pt>
                <c:pt idx="24364">
                  <c:v>24.77</c:v>
                </c:pt>
                <c:pt idx="24365">
                  <c:v>24.77</c:v>
                </c:pt>
                <c:pt idx="24366">
                  <c:v>24.77</c:v>
                </c:pt>
                <c:pt idx="24367">
                  <c:v>24.77</c:v>
                </c:pt>
                <c:pt idx="24368">
                  <c:v>24.77</c:v>
                </c:pt>
                <c:pt idx="24369">
                  <c:v>24.77</c:v>
                </c:pt>
                <c:pt idx="24370">
                  <c:v>24.77</c:v>
                </c:pt>
                <c:pt idx="24371">
                  <c:v>24.77</c:v>
                </c:pt>
                <c:pt idx="24372">
                  <c:v>24.77</c:v>
                </c:pt>
                <c:pt idx="24373">
                  <c:v>24.77</c:v>
                </c:pt>
                <c:pt idx="24374">
                  <c:v>24.77</c:v>
                </c:pt>
                <c:pt idx="24375">
                  <c:v>24.77</c:v>
                </c:pt>
                <c:pt idx="24376">
                  <c:v>24.77</c:v>
                </c:pt>
                <c:pt idx="24377">
                  <c:v>24.795999999999999</c:v>
                </c:pt>
                <c:pt idx="24378">
                  <c:v>24.815999999999999</c:v>
                </c:pt>
                <c:pt idx="24379">
                  <c:v>24.815999999999999</c:v>
                </c:pt>
                <c:pt idx="24380">
                  <c:v>24.815999999999999</c:v>
                </c:pt>
                <c:pt idx="24381">
                  <c:v>24.815999999999999</c:v>
                </c:pt>
                <c:pt idx="24382">
                  <c:v>24.815999999999999</c:v>
                </c:pt>
                <c:pt idx="24383">
                  <c:v>24.815999999999999</c:v>
                </c:pt>
                <c:pt idx="24384">
                  <c:v>24.815999999999999</c:v>
                </c:pt>
                <c:pt idx="24385">
                  <c:v>24.815999999999999</c:v>
                </c:pt>
                <c:pt idx="24386">
                  <c:v>24.815999999999999</c:v>
                </c:pt>
                <c:pt idx="24387">
                  <c:v>24.815999999999999</c:v>
                </c:pt>
                <c:pt idx="24388">
                  <c:v>24.815999999999999</c:v>
                </c:pt>
                <c:pt idx="24389">
                  <c:v>24.815999999999999</c:v>
                </c:pt>
                <c:pt idx="24390">
                  <c:v>24.815999999999999</c:v>
                </c:pt>
                <c:pt idx="24391">
                  <c:v>24.815999999999999</c:v>
                </c:pt>
                <c:pt idx="24392">
                  <c:v>24.815999999999999</c:v>
                </c:pt>
                <c:pt idx="24393">
                  <c:v>24.815999999999999</c:v>
                </c:pt>
                <c:pt idx="24394">
                  <c:v>24.815999999999999</c:v>
                </c:pt>
                <c:pt idx="24395">
                  <c:v>24.815999999999999</c:v>
                </c:pt>
                <c:pt idx="24396">
                  <c:v>24.815999999999999</c:v>
                </c:pt>
                <c:pt idx="24397">
                  <c:v>24.815999999999999</c:v>
                </c:pt>
                <c:pt idx="24398">
                  <c:v>24.815999999999999</c:v>
                </c:pt>
                <c:pt idx="24399">
                  <c:v>24.815999999999999</c:v>
                </c:pt>
                <c:pt idx="24400">
                  <c:v>24.815999999999999</c:v>
                </c:pt>
                <c:pt idx="24401">
                  <c:v>24.815999999999999</c:v>
                </c:pt>
                <c:pt idx="24402">
                  <c:v>24.815999999999999</c:v>
                </c:pt>
                <c:pt idx="24403">
                  <c:v>24.815999999999999</c:v>
                </c:pt>
                <c:pt idx="24404">
                  <c:v>24.815999999999999</c:v>
                </c:pt>
                <c:pt idx="24405">
                  <c:v>24.815999999999999</c:v>
                </c:pt>
                <c:pt idx="24406">
                  <c:v>24.815999999999999</c:v>
                </c:pt>
                <c:pt idx="24407">
                  <c:v>24.815999999999999</c:v>
                </c:pt>
                <c:pt idx="24408">
                  <c:v>24.815999999999999</c:v>
                </c:pt>
                <c:pt idx="24409">
                  <c:v>24.815999999999999</c:v>
                </c:pt>
                <c:pt idx="24410">
                  <c:v>24.815999999999999</c:v>
                </c:pt>
                <c:pt idx="24411">
                  <c:v>24.815999999999999</c:v>
                </c:pt>
                <c:pt idx="24412">
                  <c:v>24.815999999999999</c:v>
                </c:pt>
                <c:pt idx="24413">
                  <c:v>24.815999999999999</c:v>
                </c:pt>
                <c:pt idx="24414">
                  <c:v>24.815999999999999</c:v>
                </c:pt>
                <c:pt idx="24415">
                  <c:v>24.815999999999999</c:v>
                </c:pt>
                <c:pt idx="24416">
                  <c:v>24.815999999999999</c:v>
                </c:pt>
                <c:pt idx="24417">
                  <c:v>24.815999999999999</c:v>
                </c:pt>
                <c:pt idx="24418">
                  <c:v>24.815999999999999</c:v>
                </c:pt>
                <c:pt idx="24419">
                  <c:v>24.815999999999999</c:v>
                </c:pt>
                <c:pt idx="24420">
                  <c:v>24.815999999999999</c:v>
                </c:pt>
                <c:pt idx="24421">
                  <c:v>24.815999999999999</c:v>
                </c:pt>
                <c:pt idx="24422">
                  <c:v>24.815999999999999</c:v>
                </c:pt>
                <c:pt idx="24423">
                  <c:v>24.815999999999999</c:v>
                </c:pt>
                <c:pt idx="24424">
                  <c:v>24.815999999999999</c:v>
                </c:pt>
                <c:pt idx="24425">
                  <c:v>24.815999999999999</c:v>
                </c:pt>
                <c:pt idx="24426">
                  <c:v>24.815999999999999</c:v>
                </c:pt>
                <c:pt idx="24427">
                  <c:v>24.815999999999999</c:v>
                </c:pt>
                <c:pt idx="24428">
                  <c:v>24.82</c:v>
                </c:pt>
                <c:pt idx="24429">
                  <c:v>24.864000000000001</c:v>
                </c:pt>
                <c:pt idx="24430">
                  <c:v>24.864000000000001</c:v>
                </c:pt>
                <c:pt idx="24431">
                  <c:v>24.864000000000001</c:v>
                </c:pt>
                <c:pt idx="24432">
                  <c:v>24.864000000000001</c:v>
                </c:pt>
                <c:pt idx="24433">
                  <c:v>24.864000000000001</c:v>
                </c:pt>
                <c:pt idx="24434">
                  <c:v>24.864000000000001</c:v>
                </c:pt>
                <c:pt idx="24435">
                  <c:v>24.864000000000001</c:v>
                </c:pt>
                <c:pt idx="24436">
                  <c:v>24.864000000000001</c:v>
                </c:pt>
                <c:pt idx="24437">
                  <c:v>24.864000000000001</c:v>
                </c:pt>
                <c:pt idx="24438">
                  <c:v>24.864000000000001</c:v>
                </c:pt>
                <c:pt idx="24439">
                  <c:v>24.864000000000001</c:v>
                </c:pt>
                <c:pt idx="24440">
                  <c:v>24.864000000000001</c:v>
                </c:pt>
                <c:pt idx="24441">
                  <c:v>24.864000000000001</c:v>
                </c:pt>
                <c:pt idx="24442">
                  <c:v>24.864000000000001</c:v>
                </c:pt>
                <c:pt idx="24443">
                  <c:v>24.864000000000001</c:v>
                </c:pt>
                <c:pt idx="24444">
                  <c:v>24.864000000000001</c:v>
                </c:pt>
                <c:pt idx="24445">
                  <c:v>24.864000000000001</c:v>
                </c:pt>
                <c:pt idx="24446">
                  <c:v>24.864000000000001</c:v>
                </c:pt>
                <c:pt idx="24447">
                  <c:v>24.864000000000001</c:v>
                </c:pt>
                <c:pt idx="24448">
                  <c:v>24.864000000000001</c:v>
                </c:pt>
                <c:pt idx="24449">
                  <c:v>24.864000000000001</c:v>
                </c:pt>
                <c:pt idx="24450">
                  <c:v>24.864000000000001</c:v>
                </c:pt>
                <c:pt idx="24451">
                  <c:v>24.864000000000001</c:v>
                </c:pt>
                <c:pt idx="24452">
                  <c:v>24.864000000000001</c:v>
                </c:pt>
                <c:pt idx="24453">
                  <c:v>24.864000000000001</c:v>
                </c:pt>
                <c:pt idx="24454">
                  <c:v>24.864000000000001</c:v>
                </c:pt>
                <c:pt idx="24455">
                  <c:v>24.864000000000001</c:v>
                </c:pt>
                <c:pt idx="24456">
                  <c:v>24.864000000000001</c:v>
                </c:pt>
                <c:pt idx="24457">
                  <c:v>24.864000000000001</c:v>
                </c:pt>
                <c:pt idx="24458">
                  <c:v>24.864000000000001</c:v>
                </c:pt>
                <c:pt idx="24459">
                  <c:v>24.864000000000001</c:v>
                </c:pt>
                <c:pt idx="24460">
                  <c:v>24.864000000000001</c:v>
                </c:pt>
                <c:pt idx="24461">
                  <c:v>24.864000000000001</c:v>
                </c:pt>
                <c:pt idx="24462">
                  <c:v>24.864000000000001</c:v>
                </c:pt>
                <c:pt idx="24463">
                  <c:v>24.864000000000001</c:v>
                </c:pt>
                <c:pt idx="24464">
                  <c:v>24.864000000000001</c:v>
                </c:pt>
                <c:pt idx="24465">
                  <c:v>24.864000000000001</c:v>
                </c:pt>
                <c:pt idx="24466">
                  <c:v>24.864000000000001</c:v>
                </c:pt>
                <c:pt idx="24467">
                  <c:v>24.864000000000001</c:v>
                </c:pt>
                <c:pt idx="24468">
                  <c:v>24.864000000000001</c:v>
                </c:pt>
                <c:pt idx="24469">
                  <c:v>24.864000000000001</c:v>
                </c:pt>
                <c:pt idx="24470">
                  <c:v>24.864000000000001</c:v>
                </c:pt>
                <c:pt idx="24471">
                  <c:v>24.864000000000001</c:v>
                </c:pt>
                <c:pt idx="24472">
                  <c:v>24.864000000000001</c:v>
                </c:pt>
                <c:pt idx="24473">
                  <c:v>24.864000000000001</c:v>
                </c:pt>
                <c:pt idx="24474">
                  <c:v>24.864000000000001</c:v>
                </c:pt>
                <c:pt idx="24475">
                  <c:v>24.864000000000001</c:v>
                </c:pt>
                <c:pt idx="24476">
                  <c:v>24.864000000000001</c:v>
                </c:pt>
                <c:pt idx="24477">
                  <c:v>24.864000000000001</c:v>
                </c:pt>
                <c:pt idx="24478">
                  <c:v>24.864000000000001</c:v>
                </c:pt>
                <c:pt idx="24479">
                  <c:v>24.864000000000001</c:v>
                </c:pt>
                <c:pt idx="24480">
                  <c:v>24.864000000000001</c:v>
                </c:pt>
                <c:pt idx="24481">
                  <c:v>24.864000000000001</c:v>
                </c:pt>
                <c:pt idx="24482">
                  <c:v>24.884</c:v>
                </c:pt>
                <c:pt idx="24483">
                  <c:v>24.908000000000001</c:v>
                </c:pt>
                <c:pt idx="24484">
                  <c:v>24.908000000000001</c:v>
                </c:pt>
                <c:pt idx="24485">
                  <c:v>24.908000000000001</c:v>
                </c:pt>
                <c:pt idx="24486">
                  <c:v>24.908000000000001</c:v>
                </c:pt>
                <c:pt idx="24487">
                  <c:v>24.908000000000001</c:v>
                </c:pt>
                <c:pt idx="24488">
                  <c:v>24.908000000000001</c:v>
                </c:pt>
                <c:pt idx="24489">
                  <c:v>24.908000000000001</c:v>
                </c:pt>
                <c:pt idx="24490">
                  <c:v>24.908000000000001</c:v>
                </c:pt>
                <c:pt idx="24491">
                  <c:v>24.908000000000001</c:v>
                </c:pt>
                <c:pt idx="24492">
                  <c:v>24.908000000000001</c:v>
                </c:pt>
                <c:pt idx="24493">
                  <c:v>24.908000000000001</c:v>
                </c:pt>
                <c:pt idx="24494">
                  <c:v>24.908000000000001</c:v>
                </c:pt>
                <c:pt idx="24495">
                  <c:v>24.908000000000001</c:v>
                </c:pt>
                <c:pt idx="24496">
                  <c:v>24.908000000000001</c:v>
                </c:pt>
                <c:pt idx="24497">
                  <c:v>24.908000000000001</c:v>
                </c:pt>
                <c:pt idx="24498">
                  <c:v>24.908000000000001</c:v>
                </c:pt>
                <c:pt idx="24499">
                  <c:v>24.908000000000001</c:v>
                </c:pt>
                <c:pt idx="24500">
                  <c:v>24.908000000000001</c:v>
                </c:pt>
                <c:pt idx="24501">
                  <c:v>24.908000000000001</c:v>
                </c:pt>
                <c:pt idx="24502">
                  <c:v>24.908000000000001</c:v>
                </c:pt>
                <c:pt idx="24503">
                  <c:v>24.908000000000001</c:v>
                </c:pt>
                <c:pt idx="24504">
                  <c:v>24.908000000000001</c:v>
                </c:pt>
                <c:pt idx="24505">
                  <c:v>24.908000000000001</c:v>
                </c:pt>
                <c:pt idx="24506">
                  <c:v>24.908000000000001</c:v>
                </c:pt>
                <c:pt idx="24507">
                  <c:v>24.908000000000001</c:v>
                </c:pt>
                <c:pt idx="24508">
                  <c:v>24.908000000000001</c:v>
                </c:pt>
                <c:pt idx="24509">
                  <c:v>24.908000000000001</c:v>
                </c:pt>
                <c:pt idx="24510">
                  <c:v>24.908000000000001</c:v>
                </c:pt>
                <c:pt idx="24511">
                  <c:v>24.908000000000001</c:v>
                </c:pt>
                <c:pt idx="24512">
                  <c:v>24.908000000000001</c:v>
                </c:pt>
                <c:pt idx="24513">
                  <c:v>24.908000000000001</c:v>
                </c:pt>
                <c:pt idx="24514">
                  <c:v>24.908000000000001</c:v>
                </c:pt>
                <c:pt idx="24515">
                  <c:v>24.908000000000001</c:v>
                </c:pt>
                <c:pt idx="24516">
                  <c:v>24.908000000000001</c:v>
                </c:pt>
                <c:pt idx="24517">
                  <c:v>24.908000000000001</c:v>
                </c:pt>
                <c:pt idx="24518">
                  <c:v>24.908000000000001</c:v>
                </c:pt>
                <c:pt idx="24519">
                  <c:v>24.908000000000001</c:v>
                </c:pt>
                <c:pt idx="24520">
                  <c:v>24.908000000000001</c:v>
                </c:pt>
                <c:pt idx="24521">
                  <c:v>24.908000000000001</c:v>
                </c:pt>
                <c:pt idx="24522">
                  <c:v>24.908000000000001</c:v>
                </c:pt>
                <c:pt idx="24523">
                  <c:v>24.908000000000001</c:v>
                </c:pt>
                <c:pt idx="24524">
                  <c:v>24.908000000000001</c:v>
                </c:pt>
                <c:pt idx="24525">
                  <c:v>24.908000000000001</c:v>
                </c:pt>
                <c:pt idx="24526">
                  <c:v>24.908000000000001</c:v>
                </c:pt>
                <c:pt idx="24527">
                  <c:v>24.908000000000001</c:v>
                </c:pt>
                <c:pt idx="24528">
                  <c:v>24.908000000000001</c:v>
                </c:pt>
                <c:pt idx="24529">
                  <c:v>24.908000000000001</c:v>
                </c:pt>
                <c:pt idx="24530">
                  <c:v>24.908000000000001</c:v>
                </c:pt>
                <c:pt idx="24531">
                  <c:v>24.934000000000001</c:v>
                </c:pt>
                <c:pt idx="24532">
                  <c:v>24.948</c:v>
                </c:pt>
                <c:pt idx="24533">
                  <c:v>24.948</c:v>
                </c:pt>
                <c:pt idx="24534">
                  <c:v>24.948</c:v>
                </c:pt>
                <c:pt idx="24535">
                  <c:v>24.948</c:v>
                </c:pt>
                <c:pt idx="24536">
                  <c:v>24.948</c:v>
                </c:pt>
                <c:pt idx="24537">
                  <c:v>24.948</c:v>
                </c:pt>
                <c:pt idx="24538">
                  <c:v>24.948</c:v>
                </c:pt>
                <c:pt idx="24539">
                  <c:v>24.948</c:v>
                </c:pt>
                <c:pt idx="24540">
                  <c:v>24.948</c:v>
                </c:pt>
                <c:pt idx="24541">
                  <c:v>24.948</c:v>
                </c:pt>
                <c:pt idx="24542">
                  <c:v>24.948</c:v>
                </c:pt>
                <c:pt idx="24543">
                  <c:v>24.948</c:v>
                </c:pt>
                <c:pt idx="24544">
                  <c:v>24.948</c:v>
                </c:pt>
                <c:pt idx="24545">
                  <c:v>24.948</c:v>
                </c:pt>
                <c:pt idx="24546">
                  <c:v>24.948</c:v>
                </c:pt>
                <c:pt idx="24547">
                  <c:v>24.948</c:v>
                </c:pt>
                <c:pt idx="24548">
                  <c:v>24.948</c:v>
                </c:pt>
                <c:pt idx="24549">
                  <c:v>24.948</c:v>
                </c:pt>
                <c:pt idx="24550">
                  <c:v>24.948</c:v>
                </c:pt>
                <c:pt idx="24551">
                  <c:v>24.948</c:v>
                </c:pt>
                <c:pt idx="24552">
                  <c:v>24.948</c:v>
                </c:pt>
                <c:pt idx="24553">
                  <c:v>24.948</c:v>
                </c:pt>
                <c:pt idx="24554">
                  <c:v>24.948</c:v>
                </c:pt>
                <c:pt idx="24555">
                  <c:v>24.948</c:v>
                </c:pt>
                <c:pt idx="24556">
                  <c:v>24.948</c:v>
                </c:pt>
                <c:pt idx="24557">
                  <c:v>24.948</c:v>
                </c:pt>
                <c:pt idx="24558">
                  <c:v>24.948</c:v>
                </c:pt>
                <c:pt idx="24559">
                  <c:v>24.948</c:v>
                </c:pt>
                <c:pt idx="24560">
                  <c:v>24.948</c:v>
                </c:pt>
                <c:pt idx="24561">
                  <c:v>24.948</c:v>
                </c:pt>
                <c:pt idx="24562">
                  <c:v>24.948</c:v>
                </c:pt>
                <c:pt idx="24563">
                  <c:v>24.948</c:v>
                </c:pt>
                <c:pt idx="24564">
                  <c:v>24.948</c:v>
                </c:pt>
                <c:pt idx="24565">
                  <c:v>24.948</c:v>
                </c:pt>
                <c:pt idx="24566">
                  <c:v>24.948</c:v>
                </c:pt>
                <c:pt idx="24567">
                  <c:v>24.948</c:v>
                </c:pt>
                <c:pt idx="24568">
                  <c:v>24.948</c:v>
                </c:pt>
                <c:pt idx="24569">
                  <c:v>24.948</c:v>
                </c:pt>
                <c:pt idx="24570">
                  <c:v>24.948</c:v>
                </c:pt>
                <c:pt idx="24571">
                  <c:v>24.948</c:v>
                </c:pt>
                <c:pt idx="24572">
                  <c:v>24.948</c:v>
                </c:pt>
                <c:pt idx="24573">
                  <c:v>24.948</c:v>
                </c:pt>
                <c:pt idx="24574">
                  <c:v>24.948</c:v>
                </c:pt>
                <c:pt idx="24575">
                  <c:v>24.948</c:v>
                </c:pt>
                <c:pt idx="24576">
                  <c:v>24.963999999999999</c:v>
                </c:pt>
                <c:pt idx="24577">
                  <c:v>24.988</c:v>
                </c:pt>
                <c:pt idx="24578">
                  <c:v>24.988</c:v>
                </c:pt>
                <c:pt idx="24579">
                  <c:v>24.988</c:v>
                </c:pt>
                <c:pt idx="24580">
                  <c:v>24.988</c:v>
                </c:pt>
                <c:pt idx="24581">
                  <c:v>24.988</c:v>
                </c:pt>
                <c:pt idx="24582">
                  <c:v>24.988</c:v>
                </c:pt>
                <c:pt idx="24583">
                  <c:v>24.988</c:v>
                </c:pt>
                <c:pt idx="24584">
                  <c:v>24.988</c:v>
                </c:pt>
                <c:pt idx="24585">
                  <c:v>24.988</c:v>
                </c:pt>
                <c:pt idx="24586">
                  <c:v>24.988</c:v>
                </c:pt>
                <c:pt idx="24587">
                  <c:v>24.988</c:v>
                </c:pt>
                <c:pt idx="24588">
                  <c:v>24.988</c:v>
                </c:pt>
                <c:pt idx="24589">
                  <c:v>24.988</c:v>
                </c:pt>
                <c:pt idx="24590">
                  <c:v>24.988</c:v>
                </c:pt>
                <c:pt idx="24591">
                  <c:v>24.988</c:v>
                </c:pt>
                <c:pt idx="24592">
                  <c:v>24.988</c:v>
                </c:pt>
                <c:pt idx="24593">
                  <c:v>24.988</c:v>
                </c:pt>
                <c:pt idx="24594">
                  <c:v>24.988</c:v>
                </c:pt>
                <c:pt idx="24595">
                  <c:v>24.988</c:v>
                </c:pt>
                <c:pt idx="24596">
                  <c:v>24.988</c:v>
                </c:pt>
                <c:pt idx="24597">
                  <c:v>24.988</c:v>
                </c:pt>
                <c:pt idx="24598">
                  <c:v>24.988</c:v>
                </c:pt>
                <c:pt idx="24599">
                  <c:v>24.988</c:v>
                </c:pt>
                <c:pt idx="24600">
                  <c:v>24.988</c:v>
                </c:pt>
                <c:pt idx="24601">
                  <c:v>24.988</c:v>
                </c:pt>
                <c:pt idx="24602">
                  <c:v>24.988</c:v>
                </c:pt>
                <c:pt idx="24603">
                  <c:v>24.988</c:v>
                </c:pt>
                <c:pt idx="24604">
                  <c:v>24.988</c:v>
                </c:pt>
                <c:pt idx="24605">
                  <c:v>24.988</c:v>
                </c:pt>
                <c:pt idx="24606">
                  <c:v>24.988</c:v>
                </c:pt>
                <c:pt idx="24607">
                  <c:v>24.988</c:v>
                </c:pt>
                <c:pt idx="24608">
                  <c:v>24.988</c:v>
                </c:pt>
                <c:pt idx="24609">
                  <c:v>24.988</c:v>
                </c:pt>
                <c:pt idx="24610">
                  <c:v>24.988</c:v>
                </c:pt>
                <c:pt idx="24611">
                  <c:v>24.988</c:v>
                </c:pt>
                <c:pt idx="24612">
                  <c:v>24.988</c:v>
                </c:pt>
                <c:pt idx="24613">
                  <c:v>24.988</c:v>
                </c:pt>
                <c:pt idx="24614">
                  <c:v>24.988</c:v>
                </c:pt>
                <c:pt idx="24615">
                  <c:v>24.988</c:v>
                </c:pt>
                <c:pt idx="24616">
                  <c:v>24.988</c:v>
                </c:pt>
                <c:pt idx="24617">
                  <c:v>24.988</c:v>
                </c:pt>
                <c:pt idx="24618">
                  <c:v>24.988</c:v>
                </c:pt>
                <c:pt idx="24619">
                  <c:v>24.988</c:v>
                </c:pt>
                <c:pt idx="24620">
                  <c:v>24.99</c:v>
                </c:pt>
                <c:pt idx="24621">
                  <c:v>25.027999999999999</c:v>
                </c:pt>
                <c:pt idx="24622">
                  <c:v>25.027999999999999</c:v>
                </c:pt>
                <c:pt idx="24623">
                  <c:v>25.027999999999999</c:v>
                </c:pt>
                <c:pt idx="24624">
                  <c:v>25.027999999999999</c:v>
                </c:pt>
                <c:pt idx="24625">
                  <c:v>25.027999999999999</c:v>
                </c:pt>
                <c:pt idx="24626">
                  <c:v>25.027999999999999</c:v>
                </c:pt>
                <c:pt idx="24627">
                  <c:v>25.027999999999999</c:v>
                </c:pt>
                <c:pt idx="24628">
                  <c:v>25.027999999999999</c:v>
                </c:pt>
                <c:pt idx="24629">
                  <c:v>25.027999999999999</c:v>
                </c:pt>
                <c:pt idx="24630">
                  <c:v>25.027999999999999</c:v>
                </c:pt>
                <c:pt idx="24631">
                  <c:v>25.027999999999999</c:v>
                </c:pt>
                <c:pt idx="24632">
                  <c:v>25.027999999999999</c:v>
                </c:pt>
                <c:pt idx="24633">
                  <c:v>25.027999999999999</c:v>
                </c:pt>
                <c:pt idx="24634">
                  <c:v>25.027999999999999</c:v>
                </c:pt>
                <c:pt idx="24635">
                  <c:v>25.027999999999999</c:v>
                </c:pt>
                <c:pt idx="24636">
                  <c:v>25.027999999999999</c:v>
                </c:pt>
                <c:pt idx="24637">
                  <c:v>25.027999999999999</c:v>
                </c:pt>
                <c:pt idx="24638">
                  <c:v>25.027999999999999</c:v>
                </c:pt>
                <c:pt idx="24639">
                  <c:v>25.027999999999999</c:v>
                </c:pt>
                <c:pt idx="24640">
                  <c:v>25.027999999999999</c:v>
                </c:pt>
                <c:pt idx="24641">
                  <c:v>25.027999999999999</c:v>
                </c:pt>
                <c:pt idx="24642">
                  <c:v>25.027999999999999</c:v>
                </c:pt>
                <c:pt idx="24643">
                  <c:v>25.027999999999999</c:v>
                </c:pt>
                <c:pt idx="24644">
                  <c:v>25.027999999999999</c:v>
                </c:pt>
                <c:pt idx="24645">
                  <c:v>25.027999999999999</c:v>
                </c:pt>
                <c:pt idx="24646">
                  <c:v>25.027999999999999</c:v>
                </c:pt>
                <c:pt idx="24647">
                  <c:v>25.027999999999999</c:v>
                </c:pt>
                <c:pt idx="24648">
                  <c:v>25.027999999999999</c:v>
                </c:pt>
                <c:pt idx="24649">
                  <c:v>25.027999999999999</c:v>
                </c:pt>
                <c:pt idx="24650">
                  <c:v>25.027999999999999</c:v>
                </c:pt>
                <c:pt idx="24651">
                  <c:v>25.027999999999999</c:v>
                </c:pt>
                <c:pt idx="24652">
                  <c:v>25.027999999999999</c:v>
                </c:pt>
                <c:pt idx="24653">
                  <c:v>25.027999999999999</c:v>
                </c:pt>
                <c:pt idx="24654">
                  <c:v>25.027999999999999</c:v>
                </c:pt>
                <c:pt idx="24655">
                  <c:v>25.027999999999999</c:v>
                </c:pt>
                <c:pt idx="24656">
                  <c:v>25.027999999999999</c:v>
                </c:pt>
                <c:pt idx="24657">
                  <c:v>25.027999999999999</c:v>
                </c:pt>
                <c:pt idx="24658">
                  <c:v>25.027999999999999</c:v>
                </c:pt>
                <c:pt idx="24659">
                  <c:v>25.027999999999999</c:v>
                </c:pt>
                <c:pt idx="24660">
                  <c:v>25.027999999999999</c:v>
                </c:pt>
                <c:pt idx="24661">
                  <c:v>25.027999999999999</c:v>
                </c:pt>
                <c:pt idx="24662">
                  <c:v>25.027999999999999</c:v>
                </c:pt>
                <c:pt idx="24663">
                  <c:v>25.027999999999999</c:v>
                </c:pt>
                <c:pt idx="24664">
                  <c:v>25.027999999999999</c:v>
                </c:pt>
                <c:pt idx="24665">
                  <c:v>25.027999999999999</c:v>
                </c:pt>
                <c:pt idx="24666">
                  <c:v>25.042000000000002</c:v>
                </c:pt>
                <c:pt idx="24667">
                  <c:v>25.065999999999999</c:v>
                </c:pt>
                <c:pt idx="24668">
                  <c:v>25.065999999999999</c:v>
                </c:pt>
                <c:pt idx="24669">
                  <c:v>25.065999999999999</c:v>
                </c:pt>
                <c:pt idx="24670">
                  <c:v>25.065999999999999</c:v>
                </c:pt>
                <c:pt idx="24671">
                  <c:v>25.065999999999999</c:v>
                </c:pt>
                <c:pt idx="24672">
                  <c:v>25.065999999999999</c:v>
                </c:pt>
                <c:pt idx="24673">
                  <c:v>25.065999999999999</c:v>
                </c:pt>
                <c:pt idx="24674">
                  <c:v>25.065999999999999</c:v>
                </c:pt>
                <c:pt idx="24675">
                  <c:v>25.065999999999999</c:v>
                </c:pt>
                <c:pt idx="24676">
                  <c:v>25.065999999999999</c:v>
                </c:pt>
                <c:pt idx="24677">
                  <c:v>25.065999999999999</c:v>
                </c:pt>
                <c:pt idx="24678">
                  <c:v>25.065999999999999</c:v>
                </c:pt>
                <c:pt idx="24679">
                  <c:v>25.065999999999999</c:v>
                </c:pt>
                <c:pt idx="24680">
                  <c:v>25.065999999999999</c:v>
                </c:pt>
                <c:pt idx="24681">
                  <c:v>25.065999999999999</c:v>
                </c:pt>
                <c:pt idx="24682">
                  <c:v>25.065999999999999</c:v>
                </c:pt>
                <c:pt idx="24683">
                  <c:v>25.065999999999999</c:v>
                </c:pt>
                <c:pt idx="24684">
                  <c:v>25.065999999999999</c:v>
                </c:pt>
                <c:pt idx="24685">
                  <c:v>25.065999999999999</c:v>
                </c:pt>
                <c:pt idx="24686">
                  <c:v>25.065999999999999</c:v>
                </c:pt>
                <c:pt idx="24687">
                  <c:v>25.065999999999999</c:v>
                </c:pt>
                <c:pt idx="24688">
                  <c:v>25.065999999999999</c:v>
                </c:pt>
                <c:pt idx="24689">
                  <c:v>25.065999999999999</c:v>
                </c:pt>
                <c:pt idx="24690">
                  <c:v>25.065999999999999</c:v>
                </c:pt>
                <c:pt idx="24691">
                  <c:v>25.065999999999999</c:v>
                </c:pt>
                <c:pt idx="24692">
                  <c:v>25.065999999999999</c:v>
                </c:pt>
                <c:pt idx="24693">
                  <c:v>25.065999999999999</c:v>
                </c:pt>
                <c:pt idx="24694">
                  <c:v>25.065999999999999</c:v>
                </c:pt>
                <c:pt idx="24695">
                  <c:v>25.065999999999999</c:v>
                </c:pt>
                <c:pt idx="24696">
                  <c:v>25.065999999999999</c:v>
                </c:pt>
                <c:pt idx="24697">
                  <c:v>25.065999999999999</c:v>
                </c:pt>
                <c:pt idx="24698">
                  <c:v>25.065999999999999</c:v>
                </c:pt>
                <c:pt idx="24699">
                  <c:v>25.065999999999999</c:v>
                </c:pt>
                <c:pt idx="24700">
                  <c:v>25.065999999999999</c:v>
                </c:pt>
                <c:pt idx="24701">
                  <c:v>25.065999999999999</c:v>
                </c:pt>
                <c:pt idx="24702">
                  <c:v>25.065999999999999</c:v>
                </c:pt>
                <c:pt idx="24703">
                  <c:v>25.065999999999999</c:v>
                </c:pt>
                <c:pt idx="24704">
                  <c:v>25.065999999999999</c:v>
                </c:pt>
                <c:pt idx="24705">
                  <c:v>25.065999999999999</c:v>
                </c:pt>
                <c:pt idx="24706">
                  <c:v>25.065999999999999</c:v>
                </c:pt>
                <c:pt idx="24707">
                  <c:v>25.065999999999999</c:v>
                </c:pt>
                <c:pt idx="24708">
                  <c:v>25.065999999999999</c:v>
                </c:pt>
                <c:pt idx="24709">
                  <c:v>25.065999999999999</c:v>
                </c:pt>
                <c:pt idx="24710">
                  <c:v>25.097999999999999</c:v>
                </c:pt>
                <c:pt idx="24711">
                  <c:v>25.102</c:v>
                </c:pt>
                <c:pt idx="24712">
                  <c:v>25.102</c:v>
                </c:pt>
                <c:pt idx="24713">
                  <c:v>25.102</c:v>
                </c:pt>
                <c:pt idx="24714">
                  <c:v>25.102</c:v>
                </c:pt>
                <c:pt idx="24715">
                  <c:v>25.102</c:v>
                </c:pt>
                <c:pt idx="24716">
                  <c:v>25.102</c:v>
                </c:pt>
                <c:pt idx="24717">
                  <c:v>25.102</c:v>
                </c:pt>
                <c:pt idx="24718">
                  <c:v>25.102</c:v>
                </c:pt>
                <c:pt idx="24719">
                  <c:v>25.102</c:v>
                </c:pt>
                <c:pt idx="24720">
                  <c:v>25.102</c:v>
                </c:pt>
                <c:pt idx="24721">
                  <c:v>25.102</c:v>
                </c:pt>
                <c:pt idx="24722">
                  <c:v>25.102</c:v>
                </c:pt>
                <c:pt idx="24723">
                  <c:v>25.102</c:v>
                </c:pt>
                <c:pt idx="24724">
                  <c:v>25.102</c:v>
                </c:pt>
                <c:pt idx="24725">
                  <c:v>25.102</c:v>
                </c:pt>
                <c:pt idx="24726">
                  <c:v>25.102</c:v>
                </c:pt>
                <c:pt idx="24727">
                  <c:v>25.102</c:v>
                </c:pt>
                <c:pt idx="24728">
                  <c:v>25.102</c:v>
                </c:pt>
                <c:pt idx="24729">
                  <c:v>25.102</c:v>
                </c:pt>
                <c:pt idx="24730">
                  <c:v>25.102</c:v>
                </c:pt>
                <c:pt idx="24731">
                  <c:v>25.102</c:v>
                </c:pt>
                <c:pt idx="24732">
                  <c:v>25.102</c:v>
                </c:pt>
                <c:pt idx="24733">
                  <c:v>25.102</c:v>
                </c:pt>
                <c:pt idx="24734">
                  <c:v>25.102</c:v>
                </c:pt>
                <c:pt idx="24735">
                  <c:v>25.102</c:v>
                </c:pt>
                <c:pt idx="24736">
                  <c:v>25.102</c:v>
                </c:pt>
                <c:pt idx="24737">
                  <c:v>25.102</c:v>
                </c:pt>
                <c:pt idx="24738">
                  <c:v>25.102</c:v>
                </c:pt>
                <c:pt idx="24739">
                  <c:v>25.102</c:v>
                </c:pt>
                <c:pt idx="24740">
                  <c:v>25.102</c:v>
                </c:pt>
                <c:pt idx="24741">
                  <c:v>25.102</c:v>
                </c:pt>
                <c:pt idx="24742">
                  <c:v>25.102</c:v>
                </c:pt>
                <c:pt idx="24743">
                  <c:v>25.102</c:v>
                </c:pt>
                <c:pt idx="24744">
                  <c:v>25.102</c:v>
                </c:pt>
                <c:pt idx="24745">
                  <c:v>25.102</c:v>
                </c:pt>
                <c:pt idx="24746">
                  <c:v>25.102</c:v>
                </c:pt>
                <c:pt idx="24747">
                  <c:v>25.102</c:v>
                </c:pt>
                <c:pt idx="24748">
                  <c:v>25.102</c:v>
                </c:pt>
                <c:pt idx="24749">
                  <c:v>25.102</c:v>
                </c:pt>
                <c:pt idx="24750">
                  <c:v>25.102</c:v>
                </c:pt>
                <c:pt idx="24751">
                  <c:v>25.12</c:v>
                </c:pt>
                <c:pt idx="24752">
                  <c:v>25.132000000000001</c:v>
                </c:pt>
                <c:pt idx="24753">
                  <c:v>25.132000000000001</c:v>
                </c:pt>
                <c:pt idx="24754">
                  <c:v>25.132000000000001</c:v>
                </c:pt>
                <c:pt idx="24755">
                  <c:v>25.132000000000001</c:v>
                </c:pt>
                <c:pt idx="24756">
                  <c:v>25.132000000000001</c:v>
                </c:pt>
                <c:pt idx="24757">
                  <c:v>25.132000000000001</c:v>
                </c:pt>
                <c:pt idx="24758">
                  <c:v>25.132000000000001</c:v>
                </c:pt>
                <c:pt idx="24759">
                  <c:v>25.132000000000001</c:v>
                </c:pt>
                <c:pt idx="24760">
                  <c:v>25.132000000000001</c:v>
                </c:pt>
                <c:pt idx="24761">
                  <c:v>25.132000000000001</c:v>
                </c:pt>
                <c:pt idx="24762">
                  <c:v>25.132000000000001</c:v>
                </c:pt>
                <c:pt idx="24763">
                  <c:v>25.132000000000001</c:v>
                </c:pt>
                <c:pt idx="24764">
                  <c:v>25.132000000000001</c:v>
                </c:pt>
                <c:pt idx="24765">
                  <c:v>25.132000000000001</c:v>
                </c:pt>
                <c:pt idx="24766">
                  <c:v>25.132000000000001</c:v>
                </c:pt>
                <c:pt idx="24767">
                  <c:v>25.132000000000001</c:v>
                </c:pt>
                <c:pt idx="24768">
                  <c:v>25.132000000000001</c:v>
                </c:pt>
                <c:pt idx="24769">
                  <c:v>25.132000000000001</c:v>
                </c:pt>
                <c:pt idx="24770">
                  <c:v>25.132000000000001</c:v>
                </c:pt>
                <c:pt idx="24771">
                  <c:v>25.132000000000001</c:v>
                </c:pt>
                <c:pt idx="24772">
                  <c:v>25.132000000000001</c:v>
                </c:pt>
                <c:pt idx="24773">
                  <c:v>25.132000000000001</c:v>
                </c:pt>
                <c:pt idx="24774">
                  <c:v>25.132000000000001</c:v>
                </c:pt>
                <c:pt idx="24775">
                  <c:v>25.132000000000001</c:v>
                </c:pt>
                <c:pt idx="24776">
                  <c:v>25.132000000000001</c:v>
                </c:pt>
                <c:pt idx="24777">
                  <c:v>25.132000000000001</c:v>
                </c:pt>
                <c:pt idx="24778">
                  <c:v>25.132000000000001</c:v>
                </c:pt>
                <c:pt idx="24779">
                  <c:v>25.132000000000001</c:v>
                </c:pt>
                <c:pt idx="24780">
                  <c:v>25.132000000000001</c:v>
                </c:pt>
                <c:pt idx="24781">
                  <c:v>25.132000000000001</c:v>
                </c:pt>
                <c:pt idx="24782">
                  <c:v>25.132000000000001</c:v>
                </c:pt>
                <c:pt idx="24783">
                  <c:v>25.132000000000001</c:v>
                </c:pt>
                <c:pt idx="24784">
                  <c:v>25.132000000000001</c:v>
                </c:pt>
                <c:pt idx="24785">
                  <c:v>25.164000000000001</c:v>
                </c:pt>
                <c:pt idx="24786">
                  <c:v>25.164000000000001</c:v>
                </c:pt>
                <c:pt idx="24787">
                  <c:v>25.164000000000001</c:v>
                </c:pt>
                <c:pt idx="24788">
                  <c:v>25.164000000000001</c:v>
                </c:pt>
                <c:pt idx="24789">
                  <c:v>25.164000000000001</c:v>
                </c:pt>
                <c:pt idx="24790">
                  <c:v>25.164000000000001</c:v>
                </c:pt>
                <c:pt idx="24791">
                  <c:v>25.164000000000001</c:v>
                </c:pt>
                <c:pt idx="24792">
                  <c:v>25.164000000000001</c:v>
                </c:pt>
                <c:pt idx="24793">
                  <c:v>25.164000000000001</c:v>
                </c:pt>
                <c:pt idx="24794">
                  <c:v>25.164000000000001</c:v>
                </c:pt>
                <c:pt idx="24795">
                  <c:v>25.164000000000001</c:v>
                </c:pt>
                <c:pt idx="24796">
                  <c:v>25.164000000000001</c:v>
                </c:pt>
                <c:pt idx="24797">
                  <c:v>25.164000000000001</c:v>
                </c:pt>
                <c:pt idx="24798">
                  <c:v>25.164000000000001</c:v>
                </c:pt>
                <c:pt idx="24799">
                  <c:v>25.164000000000001</c:v>
                </c:pt>
                <c:pt idx="24800">
                  <c:v>25.164000000000001</c:v>
                </c:pt>
                <c:pt idx="24801">
                  <c:v>25.164000000000001</c:v>
                </c:pt>
                <c:pt idx="24802">
                  <c:v>25.164000000000001</c:v>
                </c:pt>
                <c:pt idx="24803">
                  <c:v>25.164000000000001</c:v>
                </c:pt>
                <c:pt idx="24804">
                  <c:v>25.164000000000001</c:v>
                </c:pt>
                <c:pt idx="24805">
                  <c:v>25.164000000000001</c:v>
                </c:pt>
                <c:pt idx="24806">
                  <c:v>25.164000000000001</c:v>
                </c:pt>
                <c:pt idx="24807">
                  <c:v>25.164000000000001</c:v>
                </c:pt>
                <c:pt idx="24808">
                  <c:v>25.164000000000001</c:v>
                </c:pt>
                <c:pt idx="24809">
                  <c:v>25.164000000000001</c:v>
                </c:pt>
                <c:pt idx="24810">
                  <c:v>25.164000000000001</c:v>
                </c:pt>
                <c:pt idx="24811">
                  <c:v>25.164000000000001</c:v>
                </c:pt>
                <c:pt idx="24812">
                  <c:v>25.164000000000001</c:v>
                </c:pt>
                <c:pt idx="24813">
                  <c:v>25.164000000000001</c:v>
                </c:pt>
                <c:pt idx="24814">
                  <c:v>25.164000000000001</c:v>
                </c:pt>
                <c:pt idx="24815">
                  <c:v>25.164000000000001</c:v>
                </c:pt>
                <c:pt idx="24816">
                  <c:v>25.164000000000001</c:v>
                </c:pt>
                <c:pt idx="24817">
                  <c:v>25.164000000000001</c:v>
                </c:pt>
                <c:pt idx="24818">
                  <c:v>25.164000000000001</c:v>
                </c:pt>
                <c:pt idx="24819">
                  <c:v>25.164000000000001</c:v>
                </c:pt>
                <c:pt idx="24820">
                  <c:v>25.181999999999999</c:v>
                </c:pt>
                <c:pt idx="24821">
                  <c:v>25.193999999999999</c:v>
                </c:pt>
                <c:pt idx="24822">
                  <c:v>25.193999999999999</c:v>
                </c:pt>
                <c:pt idx="24823">
                  <c:v>25.193999999999999</c:v>
                </c:pt>
                <c:pt idx="24824">
                  <c:v>25.193999999999999</c:v>
                </c:pt>
                <c:pt idx="24825">
                  <c:v>25.193999999999999</c:v>
                </c:pt>
                <c:pt idx="24826">
                  <c:v>25.193999999999999</c:v>
                </c:pt>
                <c:pt idx="24827">
                  <c:v>25.193999999999999</c:v>
                </c:pt>
                <c:pt idx="24828">
                  <c:v>25.193999999999999</c:v>
                </c:pt>
                <c:pt idx="24829">
                  <c:v>25.193999999999999</c:v>
                </c:pt>
                <c:pt idx="24830">
                  <c:v>25.193999999999999</c:v>
                </c:pt>
                <c:pt idx="24831">
                  <c:v>25.193999999999999</c:v>
                </c:pt>
                <c:pt idx="24832">
                  <c:v>25.193999999999999</c:v>
                </c:pt>
                <c:pt idx="24833">
                  <c:v>25.193999999999999</c:v>
                </c:pt>
                <c:pt idx="24834">
                  <c:v>25.193999999999999</c:v>
                </c:pt>
                <c:pt idx="24835">
                  <c:v>25.193999999999999</c:v>
                </c:pt>
                <c:pt idx="24836">
                  <c:v>25.193999999999999</c:v>
                </c:pt>
                <c:pt idx="24837">
                  <c:v>25.193999999999999</c:v>
                </c:pt>
                <c:pt idx="24838">
                  <c:v>25.193999999999999</c:v>
                </c:pt>
                <c:pt idx="24839">
                  <c:v>25.193999999999999</c:v>
                </c:pt>
                <c:pt idx="24840">
                  <c:v>25.193999999999999</c:v>
                </c:pt>
                <c:pt idx="24841">
                  <c:v>25.193999999999999</c:v>
                </c:pt>
                <c:pt idx="24842">
                  <c:v>25.193999999999999</c:v>
                </c:pt>
                <c:pt idx="24843">
                  <c:v>25.193999999999999</c:v>
                </c:pt>
                <c:pt idx="24844">
                  <c:v>25.193999999999999</c:v>
                </c:pt>
                <c:pt idx="24845">
                  <c:v>25.193999999999999</c:v>
                </c:pt>
                <c:pt idx="24846">
                  <c:v>25.193999999999999</c:v>
                </c:pt>
                <c:pt idx="24847">
                  <c:v>25.193999999999999</c:v>
                </c:pt>
                <c:pt idx="24848">
                  <c:v>25.193999999999999</c:v>
                </c:pt>
                <c:pt idx="24849">
                  <c:v>25.193999999999999</c:v>
                </c:pt>
                <c:pt idx="24850">
                  <c:v>25.193999999999999</c:v>
                </c:pt>
                <c:pt idx="24851">
                  <c:v>25.193999999999999</c:v>
                </c:pt>
                <c:pt idx="24852">
                  <c:v>25.193999999999999</c:v>
                </c:pt>
                <c:pt idx="24853">
                  <c:v>25.193999999999999</c:v>
                </c:pt>
                <c:pt idx="24854">
                  <c:v>25.216000000000001</c:v>
                </c:pt>
                <c:pt idx="24855">
                  <c:v>25.216000000000001</c:v>
                </c:pt>
                <c:pt idx="24856">
                  <c:v>25.216000000000001</c:v>
                </c:pt>
                <c:pt idx="24857">
                  <c:v>25.216000000000001</c:v>
                </c:pt>
                <c:pt idx="24858">
                  <c:v>25.216000000000001</c:v>
                </c:pt>
                <c:pt idx="24859">
                  <c:v>25.216000000000001</c:v>
                </c:pt>
                <c:pt idx="24860">
                  <c:v>25.216000000000001</c:v>
                </c:pt>
                <c:pt idx="24861">
                  <c:v>25.216000000000001</c:v>
                </c:pt>
                <c:pt idx="24862">
                  <c:v>25.216000000000001</c:v>
                </c:pt>
                <c:pt idx="24863">
                  <c:v>25.216000000000001</c:v>
                </c:pt>
                <c:pt idx="24864">
                  <c:v>25.216000000000001</c:v>
                </c:pt>
                <c:pt idx="24865">
                  <c:v>25.216000000000001</c:v>
                </c:pt>
                <c:pt idx="24866">
                  <c:v>25.216000000000001</c:v>
                </c:pt>
                <c:pt idx="24867">
                  <c:v>25.216000000000001</c:v>
                </c:pt>
                <c:pt idx="24868">
                  <c:v>25.216000000000001</c:v>
                </c:pt>
                <c:pt idx="24869">
                  <c:v>25.216000000000001</c:v>
                </c:pt>
                <c:pt idx="24870">
                  <c:v>25.216000000000001</c:v>
                </c:pt>
                <c:pt idx="24871">
                  <c:v>25.216000000000001</c:v>
                </c:pt>
                <c:pt idx="24872">
                  <c:v>25.216000000000001</c:v>
                </c:pt>
                <c:pt idx="24873">
                  <c:v>25.216000000000001</c:v>
                </c:pt>
                <c:pt idx="24874">
                  <c:v>25.216000000000001</c:v>
                </c:pt>
                <c:pt idx="24875">
                  <c:v>25.216000000000001</c:v>
                </c:pt>
                <c:pt idx="24876">
                  <c:v>25.216000000000001</c:v>
                </c:pt>
                <c:pt idx="24877">
                  <c:v>25.216000000000001</c:v>
                </c:pt>
                <c:pt idx="24878">
                  <c:v>25.216000000000001</c:v>
                </c:pt>
                <c:pt idx="24879">
                  <c:v>25.242000000000001</c:v>
                </c:pt>
                <c:pt idx="24880">
                  <c:v>25.242000000000001</c:v>
                </c:pt>
                <c:pt idx="24881">
                  <c:v>25.242000000000001</c:v>
                </c:pt>
                <c:pt idx="24882">
                  <c:v>25.242000000000001</c:v>
                </c:pt>
                <c:pt idx="24883">
                  <c:v>25.242000000000001</c:v>
                </c:pt>
                <c:pt idx="24884">
                  <c:v>25.242000000000001</c:v>
                </c:pt>
                <c:pt idx="24885">
                  <c:v>25.242000000000001</c:v>
                </c:pt>
                <c:pt idx="24886">
                  <c:v>25.242000000000001</c:v>
                </c:pt>
                <c:pt idx="24887">
                  <c:v>25.242000000000001</c:v>
                </c:pt>
                <c:pt idx="24888">
                  <c:v>25.242000000000001</c:v>
                </c:pt>
                <c:pt idx="24889">
                  <c:v>25.242000000000001</c:v>
                </c:pt>
                <c:pt idx="24890">
                  <c:v>25.242000000000001</c:v>
                </c:pt>
                <c:pt idx="24891">
                  <c:v>25.242000000000001</c:v>
                </c:pt>
                <c:pt idx="24892">
                  <c:v>25.242000000000001</c:v>
                </c:pt>
                <c:pt idx="24893">
                  <c:v>25.242000000000001</c:v>
                </c:pt>
                <c:pt idx="24894">
                  <c:v>25.242000000000001</c:v>
                </c:pt>
                <c:pt idx="24895">
                  <c:v>25.242000000000001</c:v>
                </c:pt>
                <c:pt idx="24896">
                  <c:v>25.242000000000001</c:v>
                </c:pt>
                <c:pt idx="24897">
                  <c:v>25.242000000000001</c:v>
                </c:pt>
                <c:pt idx="24898">
                  <c:v>25.242000000000001</c:v>
                </c:pt>
                <c:pt idx="24899">
                  <c:v>25.242000000000001</c:v>
                </c:pt>
                <c:pt idx="24900">
                  <c:v>25.242000000000001</c:v>
                </c:pt>
                <c:pt idx="24901">
                  <c:v>25.242000000000001</c:v>
                </c:pt>
                <c:pt idx="24902">
                  <c:v>25.242000000000001</c:v>
                </c:pt>
                <c:pt idx="24903">
                  <c:v>25.242000000000001</c:v>
                </c:pt>
                <c:pt idx="24904">
                  <c:v>25.242000000000001</c:v>
                </c:pt>
                <c:pt idx="24905">
                  <c:v>25.242000000000001</c:v>
                </c:pt>
                <c:pt idx="24906">
                  <c:v>25.242000000000001</c:v>
                </c:pt>
                <c:pt idx="24907">
                  <c:v>25.242000000000001</c:v>
                </c:pt>
                <c:pt idx="24908">
                  <c:v>25.242000000000001</c:v>
                </c:pt>
                <c:pt idx="24909">
                  <c:v>25.244</c:v>
                </c:pt>
                <c:pt idx="24910">
                  <c:v>25.274000000000001</c:v>
                </c:pt>
                <c:pt idx="24911">
                  <c:v>25.274000000000001</c:v>
                </c:pt>
                <c:pt idx="24912">
                  <c:v>25.274000000000001</c:v>
                </c:pt>
                <c:pt idx="24913">
                  <c:v>25.274000000000001</c:v>
                </c:pt>
                <c:pt idx="24914">
                  <c:v>25.274000000000001</c:v>
                </c:pt>
                <c:pt idx="24915">
                  <c:v>25.274000000000001</c:v>
                </c:pt>
                <c:pt idx="24916">
                  <c:v>25.274000000000001</c:v>
                </c:pt>
                <c:pt idx="24917">
                  <c:v>25.274000000000001</c:v>
                </c:pt>
                <c:pt idx="24918">
                  <c:v>25.274000000000001</c:v>
                </c:pt>
                <c:pt idx="24919">
                  <c:v>25.274000000000001</c:v>
                </c:pt>
                <c:pt idx="24920">
                  <c:v>25.274000000000001</c:v>
                </c:pt>
                <c:pt idx="24921">
                  <c:v>25.274000000000001</c:v>
                </c:pt>
                <c:pt idx="24922">
                  <c:v>25.274000000000001</c:v>
                </c:pt>
                <c:pt idx="24923">
                  <c:v>25.274000000000001</c:v>
                </c:pt>
                <c:pt idx="24924">
                  <c:v>25.274000000000001</c:v>
                </c:pt>
                <c:pt idx="24925">
                  <c:v>25.274000000000001</c:v>
                </c:pt>
                <c:pt idx="24926">
                  <c:v>25.274000000000001</c:v>
                </c:pt>
                <c:pt idx="24927">
                  <c:v>25.274000000000001</c:v>
                </c:pt>
                <c:pt idx="24928">
                  <c:v>25.274000000000001</c:v>
                </c:pt>
                <c:pt idx="24929">
                  <c:v>25.274000000000001</c:v>
                </c:pt>
                <c:pt idx="24930">
                  <c:v>25.274000000000001</c:v>
                </c:pt>
                <c:pt idx="24931">
                  <c:v>25.274000000000001</c:v>
                </c:pt>
                <c:pt idx="24932">
                  <c:v>25.274000000000001</c:v>
                </c:pt>
                <c:pt idx="24933">
                  <c:v>25.274000000000001</c:v>
                </c:pt>
                <c:pt idx="24934">
                  <c:v>25.274000000000001</c:v>
                </c:pt>
                <c:pt idx="24935">
                  <c:v>25.274000000000001</c:v>
                </c:pt>
                <c:pt idx="24936">
                  <c:v>25.274000000000001</c:v>
                </c:pt>
                <c:pt idx="24937">
                  <c:v>25.274000000000001</c:v>
                </c:pt>
                <c:pt idx="24938">
                  <c:v>25.274000000000001</c:v>
                </c:pt>
                <c:pt idx="24939">
                  <c:v>25.274000000000001</c:v>
                </c:pt>
                <c:pt idx="24940">
                  <c:v>25.274000000000001</c:v>
                </c:pt>
                <c:pt idx="24941">
                  <c:v>25.274000000000001</c:v>
                </c:pt>
                <c:pt idx="24942">
                  <c:v>25.274000000000001</c:v>
                </c:pt>
                <c:pt idx="24943">
                  <c:v>25.274000000000001</c:v>
                </c:pt>
                <c:pt idx="24944">
                  <c:v>25.274000000000001</c:v>
                </c:pt>
                <c:pt idx="24945">
                  <c:v>25.283999999999999</c:v>
                </c:pt>
                <c:pt idx="24946">
                  <c:v>25.294</c:v>
                </c:pt>
                <c:pt idx="24947">
                  <c:v>25.294</c:v>
                </c:pt>
                <c:pt idx="24948">
                  <c:v>25.294</c:v>
                </c:pt>
                <c:pt idx="24949">
                  <c:v>25.294</c:v>
                </c:pt>
                <c:pt idx="24950">
                  <c:v>25.294</c:v>
                </c:pt>
                <c:pt idx="24951">
                  <c:v>25.294</c:v>
                </c:pt>
                <c:pt idx="24952">
                  <c:v>25.294</c:v>
                </c:pt>
                <c:pt idx="24953">
                  <c:v>25.294</c:v>
                </c:pt>
                <c:pt idx="24954">
                  <c:v>25.294</c:v>
                </c:pt>
                <c:pt idx="24955">
                  <c:v>25.294</c:v>
                </c:pt>
                <c:pt idx="24956">
                  <c:v>25.294</c:v>
                </c:pt>
                <c:pt idx="24957">
                  <c:v>25.294</c:v>
                </c:pt>
                <c:pt idx="24958">
                  <c:v>25.294</c:v>
                </c:pt>
                <c:pt idx="24959">
                  <c:v>25.294</c:v>
                </c:pt>
                <c:pt idx="24960">
                  <c:v>25.294</c:v>
                </c:pt>
                <c:pt idx="24961">
                  <c:v>25.294</c:v>
                </c:pt>
                <c:pt idx="24962">
                  <c:v>25.294</c:v>
                </c:pt>
                <c:pt idx="24963">
                  <c:v>25.294</c:v>
                </c:pt>
                <c:pt idx="24964">
                  <c:v>25.294</c:v>
                </c:pt>
                <c:pt idx="24965">
                  <c:v>25.294</c:v>
                </c:pt>
                <c:pt idx="24966">
                  <c:v>25.294</c:v>
                </c:pt>
                <c:pt idx="24967">
                  <c:v>25.314</c:v>
                </c:pt>
                <c:pt idx="24968">
                  <c:v>25.314</c:v>
                </c:pt>
                <c:pt idx="24969">
                  <c:v>25.314</c:v>
                </c:pt>
                <c:pt idx="24970">
                  <c:v>25.314</c:v>
                </c:pt>
                <c:pt idx="24971">
                  <c:v>25.314</c:v>
                </c:pt>
                <c:pt idx="24972">
                  <c:v>25.314</c:v>
                </c:pt>
                <c:pt idx="24973">
                  <c:v>25.314</c:v>
                </c:pt>
                <c:pt idx="24974">
                  <c:v>25.314</c:v>
                </c:pt>
                <c:pt idx="24975">
                  <c:v>25.314</c:v>
                </c:pt>
                <c:pt idx="24976">
                  <c:v>25.314</c:v>
                </c:pt>
                <c:pt idx="24977">
                  <c:v>25.314</c:v>
                </c:pt>
                <c:pt idx="24978">
                  <c:v>25.314</c:v>
                </c:pt>
                <c:pt idx="24979">
                  <c:v>25.314</c:v>
                </c:pt>
                <c:pt idx="24980">
                  <c:v>25.314</c:v>
                </c:pt>
                <c:pt idx="24981">
                  <c:v>25.314</c:v>
                </c:pt>
                <c:pt idx="24982">
                  <c:v>25.314</c:v>
                </c:pt>
                <c:pt idx="24983">
                  <c:v>25.314</c:v>
                </c:pt>
                <c:pt idx="24984">
                  <c:v>25.314</c:v>
                </c:pt>
                <c:pt idx="24985">
                  <c:v>25.314</c:v>
                </c:pt>
                <c:pt idx="24986">
                  <c:v>25.314</c:v>
                </c:pt>
                <c:pt idx="24987">
                  <c:v>25.314</c:v>
                </c:pt>
                <c:pt idx="24988">
                  <c:v>25.314</c:v>
                </c:pt>
                <c:pt idx="24989">
                  <c:v>25.314</c:v>
                </c:pt>
                <c:pt idx="24990">
                  <c:v>25.314</c:v>
                </c:pt>
                <c:pt idx="24991">
                  <c:v>25.326000000000001</c:v>
                </c:pt>
                <c:pt idx="24992">
                  <c:v>25.332000000000001</c:v>
                </c:pt>
                <c:pt idx="24993">
                  <c:v>25.332000000000001</c:v>
                </c:pt>
                <c:pt idx="24994">
                  <c:v>25.332000000000001</c:v>
                </c:pt>
                <c:pt idx="24995">
                  <c:v>25.332000000000001</c:v>
                </c:pt>
                <c:pt idx="24996">
                  <c:v>25.332000000000001</c:v>
                </c:pt>
                <c:pt idx="24997">
                  <c:v>25.332000000000001</c:v>
                </c:pt>
                <c:pt idx="24998">
                  <c:v>25.332000000000001</c:v>
                </c:pt>
                <c:pt idx="24999">
                  <c:v>25.332000000000001</c:v>
                </c:pt>
                <c:pt idx="25000">
                  <c:v>25.332000000000001</c:v>
                </c:pt>
                <c:pt idx="25001">
                  <c:v>25.332000000000001</c:v>
                </c:pt>
                <c:pt idx="25002">
                  <c:v>25.332000000000001</c:v>
                </c:pt>
                <c:pt idx="25003">
                  <c:v>25.332000000000001</c:v>
                </c:pt>
                <c:pt idx="25004">
                  <c:v>25.332000000000001</c:v>
                </c:pt>
                <c:pt idx="25005">
                  <c:v>25.332000000000001</c:v>
                </c:pt>
                <c:pt idx="25006">
                  <c:v>25.332000000000001</c:v>
                </c:pt>
                <c:pt idx="25007">
                  <c:v>25.332000000000001</c:v>
                </c:pt>
                <c:pt idx="25008">
                  <c:v>25.332000000000001</c:v>
                </c:pt>
                <c:pt idx="25009">
                  <c:v>25.332000000000001</c:v>
                </c:pt>
                <c:pt idx="25010">
                  <c:v>25.332000000000001</c:v>
                </c:pt>
                <c:pt idx="25011">
                  <c:v>25.332000000000001</c:v>
                </c:pt>
                <c:pt idx="25012">
                  <c:v>25.334</c:v>
                </c:pt>
                <c:pt idx="25013">
                  <c:v>25.356000000000002</c:v>
                </c:pt>
                <c:pt idx="25014">
                  <c:v>25.356000000000002</c:v>
                </c:pt>
                <c:pt idx="25015">
                  <c:v>25.356000000000002</c:v>
                </c:pt>
                <c:pt idx="25016">
                  <c:v>25.356000000000002</c:v>
                </c:pt>
                <c:pt idx="25017">
                  <c:v>25.356000000000002</c:v>
                </c:pt>
                <c:pt idx="25018">
                  <c:v>25.356000000000002</c:v>
                </c:pt>
                <c:pt idx="25019">
                  <c:v>25.356000000000002</c:v>
                </c:pt>
                <c:pt idx="25020">
                  <c:v>25.356000000000002</c:v>
                </c:pt>
                <c:pt idx="25021">
                  <c:v>25.356000000000002</c:v>
                </c:pt>
                <c:pt idx="25022">
                  <c:v>25.356000000000002</c:v>
                </c:pt>
                <c:pt idx="25023">
                  <c:v>25.356000000000002</c:v>
                </c:pt>
                <c:pt idx="25024">
                  <c:v>25.356000000000002</c:v>
                </c:pt>
                <c:pt idx="25025">
                  <c:v>25.356000000000002</c:v>
                </c:pt>
                <c:pt idx="25026">
                  <c:v>25.356000000000002</c:v>
                </c:pt>
                <c:pt idx="25027">
                  <c:v>25.356000000000002</c:v>
                </c:pt>
                <c:pt idx="25028">
                  <c:v>25.356000000000002</c:v>
                </c:pt>
                <c:pt idx="25029">
                  <c:v>25.356000000000002</c:v>
                </c:pt>
                <c:pt idx="25030">
                  <c:v>25.356000000000002</c:v>
                </c:pt>
                <c:pt idx="25031">
                  <c:v>25.356000000000002</c:v>
                </c:pt>
                <c:pt idx="25032">
                  <c:v>25.356000000000002</c:v>
                </c:pt>
                <c:pt idx="25033">
                  <c:v>25.356000000000002</c:v>
                </c:pt>
                <c:pt idx="25034">
                  <c:v>25.356000000000002</c:v>
                </c:pt>
                <c:pt idx="25035">
                  <c:v>25.356000000000002</c:v>
                </c:pt>
                <c:pt idx="25036">
                  <c:v>25.356000000000002</c:v>
                </c:pt>
                <c:pt idx="25037">
                  <c:v>25.356000000000002</c:v>
                </c:pt>
                <c:pt idx="25038">
                  <c:v>25.356000000000002</c:v>
                </c:pt>
                <c:pt idx="25039">
                  <c:v>25.356000000000002</c:v>
                </c:pt>
                <c:pt idx="25040">
                  <c:v>25.356000000000002</c:v>
                </c:pt>
                <c:pt idx="25041">
                  <c:v>25.356000000000002</c:v>
                </c:pt>
                <c:pt idx="25042">
                  <c:v>25.378</c:v>
                </c:pt>
                <c:pt idx="25043">
                  <c:v>25.39</c:v>
                </c:pt>
                <c:pt idx="25044">
                  <c:v>25.39</c:v>
                </c:pt>
                <c:pt idx="25045">
                  <c:v>25.39</c:v>
                </c:pt>
                <c:pt idx="25046">
                  <c:v>25.39</c:v>
                </c:pt>
                <c:pt idx="25047">
                  <c:v>25.39</c:v>
                </c:pt>
                <c:pt idx="25048">
                  <c:v>25.39</c:v>
                </c:pt>
                <c:pt idx="25049">
                  <c:v>25.39</c:v>
                </c:pt>
                <c:pt idx="25050">
                  <c:v>25.39</c:v>
                </c:pt>
                <c:pt idx="25051">
                  <c:v>25.39</c:v>
                </c:pt>
                <c:pt idx="25052">
                  <c:v>25.39</c:v>
                </c:pt>
                <c:pt idx="25053">
                  <c:v>25.39</c:v>
                </c:pt>
                <c:pt idx="25054">
                  <c:v>25.39</c:v>
                </c:pt>
                <c:pt idx="25055">
                  <c:v>25.39</c:v>
                </c:pt>
                <c:pt idx="25056">
                  <c:v>25.39</c:v>
                </c:pt>
                <c:pt idx="25057">
                  <c:v>25.39</c:v>
                </c:pt>
                <c:pt idx="25058">
                  <c:v>25.39</c:v>
                </c:pt>
                <c:pt idx="25059">
                  <c:v>25.39</c:v>
                </c:pt>
                <c:pt idx="25060">
                  <c:v>25.39</c:v>
                </c:pt>
                <c:pt idx="25061">
                  <c:v>25.39</c:v>
                </c:pt>
                <c:pt idx="25062">
                  <c:v>25.39</c:v>
                </c:pt>
                <c:pt idx="25063">
                  <c:v>25.39</c:v>
                </c:pt>
                <c:pt idx="25064">
                  <c:v>25.39</c:v>
                </c:pt>
                <c:pt idx="25065">
                  <c:v>25.39</c:v>
                </c:pt>
                <c:pt idx="25066">
                  <c:v>25.39</c:v>
                </c:pt>
                <c:pt idx="25067">
                  <c:v>25.39</c:v>
                </c:pt>
                <c:pt idx="25068">
                  <c:v>25.39</c:v>
                </c:pt>
                <c:pt idx="25069">
                  <c:v>25.39</c:v>
                </c:pt>
                <c:pt idx="25070">
                  <c:v>25.39</c:v>
                </c:pt>
                <c:pt idx="25071">
                  <c:v>25.39</c:v>
                </c:pt>
                <c:pt idx="25072">
                  <c:v>25.39</c:v>
                </c:pt>
                <c:pt idx="25073">
                  <c:v>25.39</c:v>
                </c:pt>
                <c:pt idx="25074">
                  <c:v>25.39</c:v>
                </c:pt>
                <c:pt idx="25075">
                  <c:v>25.39</c:v>
                </c:pt>
                <c:pt idx="25076">
                  <c:v>25.39</c:v>
                </c:pt>
                <c:pt idx="25077">
                  <c:v>25.39</c:v>
                </c:pt>
                <c:pt idx="25078">
                  <c:v>25.39</c:v>
                </c:pt>
                <c:pt idx="25079">
                  <c:v>25.39</c:v>
                </c:pt>
                <c:pt idx="25080">
                  <c:v>25.39</c:v>
                </c:pt>
                <c:pt idx="25081">
                  <c:v>25.391999999999999</c:v>
                </c:pt>
                <c:pt idx="25082">
                  <c:v>25.431999999999999</c:v>
                </c:pt>
                <c:pt idx="25083">
                  <c:v>25.431999999999999</c:v>
                </c:pt>
                <c:pt idx="25084">
                  <c:v>25.431999999999999</c:v>
                </c:pt>
                <c:pt idx="25085">
                  <c:v>25.431999999999999</c:v>
                </c:pt>
                <c:pt idx="25086">
                  <c:v>25.431999999999999</c:v>
                </c:pt>
                <c:pt idx="25087">
                  <c:v>25.431999999999999</c:v>
                </c:pt>
                <c:pt idx="25088">
                  <c:v>25.431999999999999</c:v>
                </c:pt>
                <c:pt idx="25089">
                  <c:v>25.431999999999999</c:v>
                </c:pt>
                <c:pt idx="25090">
                  <c:v>25.431999999999999</c:v>
                </c:pt>
                <c:pt idx="25091">
                  <c:v>25.431999999999999</c:v>
                </c:pt>
                <c:pt idx="25092">
                  <c:v>25.431999999999999</c:v>
                </c:pt>
                <c:pt idx="25093">
                  <c:v>25.431999999999999</c:v>
                </c:pt>
                <c:pt idx="25094">
                  <c:v>25.431999999999999</c:v>
                </c:pt>
                <c:pt idx="25095">
                  <c:v>25.431999999999999</c:v>
                </c:pt>
                <c:pt idx="25096">
                  <c:v>25.431999999999999</c:v>
                </c:pt>
                <c:pt idx="25097">
                  <c:v>25.431999999999999</c:v>
                </c:pt>
                <c:pt idx="25098">
                  <c:v>25.431999999999999</c:v>
                </c:pt>
                <c:pt idx="25099">
                  <c:v>25.431999999999999</c:v>
                </c:pt>
                <c:pt idx="25100">
                  <c:v>25.431999999999999</c:v>
                </c:pt>
                <c:pt idx="25101">
                  <c:v>25.431999999999999</c:v>
                </c:pt>
                <c:pt idx="25102">
                  <c:v>25.431999999999999</c:v>
                </c:pt>
                <c:pt idx="25103">
                  <c:v>25.431999999999999</c:v>
                </c:pt>
                <c:pt idx="25104">
                  <c:v>25.431999999999999</c:v>
                </c:pt>
                <c:pt idx="25105">
                  <c:v>25.431999999999999</c:v>
                </c:pt>
                <c:pt idx="25106">
                  <c:v>25.431999999999999</c:v>
                </c:pt>
                <c:pt idx="25107">
                  <c:v>25.431999999999999</c:v>
                </c:pt>
                <c:pt idx="25108">
                  <c:v>25.431999999999999</c:v>
                </c:pt>
                <c:pt idx="25109">
                  <c:v>25.431999999999999</c:v>
                </c:pt>
                <c:pt idx="25110">
                  <c:v>25.431999999999999</c:v>
                </c:pt>
                <c:pt idx="25111">
                  <c:v>25.431999999999999</c:v>
                </c:pt>
                <c:pt idx="25112">
                  <c:v>25.431999999999999</c:v>
                </c:pt>
                <c:pt idx="25113">
                  <c:v>25.431999999999999</c:v>
                </c:pt>
                <c:pt idx="25114">
                  <c:v>25.431999999999999</c:v>
                </c:pt>
                <c:pt idx="25115">
                  <c:v>25.431999999999999</c:v>
                </c:pt>
                <c:pt idx="25116">
                  <c:v>25.431999999999999</c:v>
                </c:pt>
                <c:pt idx="25117">
                  <c:v>25.431999999999999</c:v>
                </c:pt>
                <c:pt idx="25118">
                  <c:v>25.431999999999999</c:v>
                </c:pt>
                <c:pt idx="25119">
                  <c:v>25.431999999999999</c:v>
                </c:pt>
                <c:pt idx="25120">
                  <c:v>25.431999999999999</c:v>
                </c:pt>
                <c:pt idx="25121">
                  <c:v>25.431999999999999</c:v>
                </c:pt>
                <c:pt idx="25122">
                  <c:v>25.431999999999999</c:v>
                </c:pt>
                <c:pt idx="25123">
                  <c:v>25.431999999999999</c:v>
                </c:pt>
                <c:pt idx="25124">
                  <c:v>25.431999999999999</c:v>
                </c:pt>
                <c:pt idx="25125">
                  <c:v>25.431999999999999</c:v>
                </c:pt>
                <c:pt idx="25126">
                  <c:v>25.431999999999999</c:v>
                </c:pt>
                <c:pt idx="25127">
                  <c:v>25.431999999999999</c:v>
                </c:pt>
                <c:pt idx="25128">
                  <c:v>25.431999999999999</c:v>
                </c:pt>
                <c:pt idx="25129">
                  <c:v>25.431999999999999</c:v>
                </c:pt>
                <c:pt idx="25130">
                  <c:v>25.457999999999998</c:v>
                </c:pt>
                <c:pt idx="25131">
                  <c:v>25.475999999999999</c:v>
                </c:pt>
                <c:pt idx="25132">
                  <c:v>25.475999999999999</c:v>
                </c:pt>
                <c:pt idx="25133">
                  <c:v>25.475999999999999</c:v>
                </c:pt>
                <c:pt idx="25134">
                  <c:v>25.475999999999999</c:v>
                </c:pt>
                <c:pt idx="25135">
                  <c:v>25.475999999999999</c:v>
                </c:pt>
                <c:pt idx="25136">
                  <c:v>25.475999999999999</c:v>
                </c:pt>
                <c:pt idx="25137">
                  <c:v>25.475999999999999</c:v>
                </c:pt>
                <c:pt idx="25138">
                  <c:v>25.475999999999999</c:v>
                </c:pt>
                <c:pt idx="25139">
                  <c:v>25.475999999999999</c:v>
                </c:pt>
                <c:pt idx="25140">
                  <c:v>25.475999999999999</c:v>
                </c:pt>
                <c:pt idx="25141">
                  <c:v>25.475999999999999</c:v>
                </c:pt>
                <c:pt idx="25142">
                  <c:v>25.475999999999999</c:v>
                </c:pt>
                <c:pt idx="25143">
                  <c:v>25.475999999999999</c:v>
                </c:pt>
                <c:pt idx="25144">
                  <c:v>25.475999999999999</c:v>
                </c:pt>
                <c:pt idx="25145">
                  <c:v>25.475999999999999</c:v>
                </c:pt>
                <c:pt idx="25146">
                  <c:v>25.475999999999999</c:v>
                </c:pt>
                <c:pt idx="25147">
                  <c:v>25.475999999999999</c:v>
                </c:pt>
                <c:pt idx="25148">
                  <c:v>25.475999999999999</c:v>
                </c:pt>
                <c:pt idx="25149">
                  <c:v>25.475999999999999</c:v>
                </c:pt>
                <c:pt idx="25150">
                  <c:v>25.475999999999999</c:v>
                </c:pt>
                <c:pt idx="25151">
                  <c:v>25.475999999999999</c:v>
                </c:pt>
                <c:pt idx="25152">
                  <c:v>25.475999999999999</c:v>
                </c:pt>
                <c:pt idx="25153">
                  <c:v>25.475999999999999</c:v>
                </c:pt>
                <c:pt idx="25154">
                  <c:v>25.475999999999999</c:v>
                </c:pt>
                <c:pt idx="25155">
                  <c:v>25.475999999999999</c:v>
                </c:pt>
                <c:pt idx="25156">
                  <c:v>25.475999999999999</c:v>
                </c:pt>
                <c:pt idx="25157">
                  <c:v>25.475999999999999</c:v>
                </c:pt>
                <c:pt idx="25158">
                  <c:v>25.475999999999999</c:v>
                </c:pt>
                <c:pt idx="25159">
                  <c:v>25.475999999999999</c:v>
                </c:pt>
                <c:pt idx="25160">
                  <c:v>25.475999999999999</c:v>
                </c:pt>
                <c:pt idx="25161">
                  <c:v>25.475999999999999</c:v>
                </c:pt>
                <c:pt idx="25162">
                  <c:v>25.475999999999999</c:v>
                </c:pt>
                <c:pt idx="25163">
                  <c:v>25.475999999999999</c:v>
                </c:pt>
                <c:pt idx="25164">
                  <c:v>25.475999999999999</c:v>
                </c:pt>
                <c:pt idx="25165">
                  <c:v>25.475999999999999</c:v>
                </c:pt>
                <c:pt idx="25166">
                  <c:v>25.475999999999999</c:v>
                </c:pt>
                <c:pt idx="25167">
                  <c:v>25.475999999999999</c:v>
                </c:pt>
                <c:pt idx="25168">
                  <c:v>25.475999999999999</c:v>
                </c:pt>
                <c:pt idx="25169">
                  <c:v>25.475999999999999</c:v>
                </c:pt>
                <c:pt idx="25170">
                  <c:v>25.475999999999999</c:v>
                </c:pt>
                <c:pt idx="25171">
                  <c:v>25.475999999999999</c:v>
                </c:pt>
                <c:pt idx="25172">
                  <c:v>25.475999999999999</c:v>
                </c:pt>
                <c:pt idx="25173">
                  <c:v>25.475999999999999</c:v>
                </c:pt>
                <c:pt idx="25174">
                  <c:v>25.475999999999999</c:v>
                </c:pt>
                <c:pt idx="25175">
                  <c:v>25.475999999999999</c:v>
                </c:pt>
                <c:pt idx="25176">
                  <c:v>25.475999999999999</c:v>
                </c:pt>
                <c:pt idx="25177">
                  <c:v>25.475999999999999</c:v>
                </c:pt>
                <c:pt idx="25178">
                  <c:v>25.475999999999999</c:v>
                </c:pt>
                <c:pt idx="25179">
                  <c:v>25.475999999999999</c:v>
                </c:pt>
                <c:pt idx="25180">
                  <c:v>25.498000000000001</c:v>
                </c:pt>
                <c:pt idx="25181">
                  <c:v>25.512</c:v>
                </c:pt>
                <c:pt idx="25182">
                  <c:v>25.512</c:v>
                </c:pt>
                <c:pt idx="25183">
                  <c:v>25.512</c:v>
                </c:pt>
                <c:pt idx="25184">
                  <c:v>25.512</c:v>
                </c:pt>
                <c:pt idx="25185">
                  <c:v>25.512</c:v>
                </c:pt>
                <c:pt idx="25186">
                  <c:v>25.512</c:v>
                </c:pt>
                <c:pt idx="25187">
                  <c:v>25.512</c:v>
                </c:pt>
                <c:pt idx="25188">
                  <c:v>25.512</c:v>
                </c:pt>
                <c:pt idx="25189">
                  <c:v>25.512</c:v>
                </c:pt>
                <c:pt idx="25190">
                  <c:v>25.512</c:v>
                </c:pt>
                <c:pt idx="25191">
                  <c:v>25.512</c:v>
                </c:pt>
                <c:pt idx="25192">
                  <c:v>25.512</c:v>
                </c:pt>
                <c:pt idx="25193">
                  <c:v>25.512</c:v>
                </c:pt>
                <c:pt idx="25194">
                  <c:v>25.512</c:v>
                </c:pt>
                <c:pt idx="25195">
                  <c:v>25.512</c:v>
                </c:pt>
                <c:pt idx="25196">
                  <c:v>25.512</c:v>
                </c:pt>
                <c:pt idx="25197">
                  <c:v>25.512</c:v>
                </c:pt>
                <c:pt idx="25198">
                  <c:v>25.512</c:v>
                </c:pt>
                <c:pt idx="25199">
                  <c:v>25.512</c:v>
                </c:pt>
                <c:pt idx="25200">
                  <c:v>25.512</c:v>
                </c:pt>
                <c:pt idx="25201">
                  <c:v>25.512</c:v>
                </c:pt>
                <c:pt idx="25202">
                  <c:v>25.512</c:v>
                </c:pt>
                <c:pt idx="25203">
                  <c:v>25.512</c:v>
                </c:pt>
                <c:pt idx="25204">
                  <c:v>25.512</c:v>
                </c:pt>
                <c:pt idx="25205">
                  <c:v>25.512</c:v>
                </c:pt>
                <c:pt idx="25206">
                  <c:v>25.512</c:v>
                </c:pt>
                <c:pt idx="25207">
                  <c:v>25.512</c:v>
                </c:pt>
                <c:pt idx="25208">
                  <c:v>25.512</c:v>
                </c:pt>
                <c:pt idx="25209">
                  <c:v>25.512</c:v>
                </c:pt>
                <c:pt idx="25210">
                  <c:v>25.512</c:v>
                </c:pt>
                <c:pt idx="25211">
                  <c:v>25.512</c:v>
                </c:pt>
                <c:pt idx="25212">
                  <c:v>25.512</c:v>
                </c:pt>
                <c:pt idx="25213">
                  <c:v>25.512</c:v>
                </c:pt>
                <c:pt idx="25214">
                  <c:v>25.512</c:v>
                </c:pt>
                <c:pt idx="25215">
                  <c:v>25.512</c:v>
                </c:pt>
                <c:pt idx="25216">
                  <c:v>25.512</c:v>
                </c:pt>
                <c:pt idx="25217">
                  <c:v>25.512</c:v>
                </c:pt>
                <c:pt idx="25218">
                  <c:v>25.512</c:v>
                </c:pt>
                <c:pt idx="25219">
                  <c:v>25.512</c:v>
                </c:pt>
                <c:pt idx="25220">
                  <c:v>25.512</c:v>
                </c:pt>
                <c:pt idx="25221">
                  <c:v>25.512</c:v>
                </c:pt>
                <c:pt idx="25222">
                  <c:v>25.512</c:v>
                </c:pt>
                <c:pt idx="25223">
                  <c:v>25.545999999999999</c:v>
                </c:pt>
                <c:pt idx="25224">
                  <c:v>25.545999999999999</c:v>
                </c:pt>
                <c:pt idx="25225">
                  <c:v>25.545999999999999</c:v>
                </c:pt>
                <c:pt idx="25226">
                  <c:v>25.545999999999999</c:v>
                </c:pt>
                <c:pt idx="25227">
                  <c:v>25.545999999999999</c:v>
                </c:pt>
                <c:pt idx="25228">
                  <c:v>25.545999999999999</c:v>
                </c:pt>
                <c:pt idx="25229">
                  <c:v>25.545999999999999</c:v>
                </c:pt>
                <c:pt idx="25230">
                  <c:v>25.545999999999999</c:v>
                </c:pt>
                <c:pt idx="25231">
                  <c:v>25.545999999999999</c:v>
                </c:pt>
                <c:pt idx="25232">
                  <c:v>25.545999999999999</c:v>
                </c:pt>
                <c:pt idx="25233">
                  <c:v>25.545999999999999</c:v>
                </c:pt>
                <c:pt idx="25234">
                  <c:v>25.545999999999999</c:v>
                </c:pt>
                <c:pt idx="25235">
                  <c:v>25.545999999999999</c:v>
                </c:pt>
                <c:pt idx="25236">
                  <c:v>25.545999999999999</c:v>
                </c:pt>
                <c:pt idx="25237">
                  <c:v>25.545999999999999</c:v>
                </c:pt>
                <c:pt idx="25238">
                  <c:v>25.545999999999999</c:v>
                </c:pt>
                <c:pt idx="25239">
                  <c:v>25.545999999999999</c:v>
                </c:pt>
                <c:pt idx="25240">
                  <c:v>25.545999999999999</c:v>
                </c:pt>
                <c:pt idx="25241">
                  <c:v>25.545999999999999</c:v>
                </c:pt>
                <c:pt idx="25242">
                  <c:v>25.545999999999999</c:v>
                </c:pt>
                <c:pt idx="25243">
                  <c:v>25.545999999999999</c:v>
                </c:pt>
                <c:pt idx="25244">
                  <c:v>25.545999999999999</c:v>
                </c:pt>
                <c:pt idx="25245">
                  <c:v>25.545999999999999</c:v>
                </c:pt>
                <c:pt idx="25246">
                  <c:v>25.545999999999999</c:v>
                </c:pt>
                <c:pt idx="25247">
                  <c:v>25.545999999999999</c:v>
                </c:pt>
                <c:pt idx="25248">
                  <c:v>25.545999999999999</c:v>
                </c:pt>
                <c:pt idx="25249">
                  <c:v>25.545999999999999</c:v>
                </c:pt>
                <c:pt idx="25250">
                  <c:v>25.545999999999999</c:v>
                </c:pt>
                <c:pt idx="25251">
                  <c:v>25.545999999999999</c:v>
                </c:pt>
                <c:pt idx="25252">
                  <c:v>25.545999999999999</c:v>
                </c:pt>
                <c:pt idx="25253">
                  <c:v>25.545999999999999</c:v>
                </c:pt>
                <c:pt idx="25254">
                  <c:v>25.545999999999999</c:v>
                </c:pt>
                <c:pt idx="25255">
                  <c:v>25.545999999999999</c:v>
                </c:pt>
                <c:pt idx="25256">
                  <c:v>25.545999999999999</c:v>
                </c:pt>
                <c:pt idx="25257">
                  <c:v>25.545999999999999</c:v>
                </c:pt>
                <c:pt idx="25258">
                  <c:v>25.545999999999999</c:v>
                </c:pt>
                <c:pt idx="25259">
                  <c:v>25.545999999999999</c:v>
                </c:pt>
                <c:pt idx="25260">
                  <c:v>25.545999999999999</c:v>
                </c:pt>
                <c:pt idx="25261">
                  <c:v>25.545999999999999</c:v>
                </c:pt>
                <c:pt idx="25262">
                  <c:v>25.545999999999999</c:v>
                </c:pt>
                <c:pt idx="25263">
                  <c:v>25.545999999999999</c:v>
                </c:pt>
                <c:pt idx="25264">
                  <c:v>25.58</c:v>
                </c:pt>
                <c:pt idx="25265">
                  <c:v>25.58</c:v>
                </c:pt>
                <c:pt idx="25266">
                  <c:v>25.58</c:v>
                </c:pt>
                <c:pt idx="25267">
                  <c:v>25.58</c:v>
                </c:pt>
                <c:pt idx="25268">
                  <c:v>25.58</c:v>
                </c:pt>
                <c:pt idx="25269">
                  <c:v>25.58</c:v>
                </c:pt>
                <c:pt idx="25270">
                  <c:v>25.58</c:v>
                </c:pt>
                <c:pt idx="25271">
                  <c:v>25.58</c:v>
                </c:pt>
                <c:pt idx="25272">
                  <c:v>25.58</c:v>
                </c:pt>
                <c:pt idx="25273">
                  <c:v>25.58</c:v>
                </c:pt>
                <c:pt idx="25274">
                  <c:v>25.58</c:v>
                </c:pt>
                <c:pt idx="25275">
                  <c:v>25.58</c:v>
                </c:pt>
                <c:pt idx="25276">
                  <c:v>25.58</c:v>
                </c:pt>
                <c:pt idx="25277">
                  <c:v>25.58</c:v>
                </c:pt>
                <c:pt idx="25278">
                  <c:v>25.58</c:v>
                </c:pt>
                <c:pt idx="25279">
                  <c:v>25.58</c:v>
                </c:pt>
                <c:pt idx="25280">
                  <c:v>25.58</c:v>
                </c:pt>
                <c:pt idx="25281">
                  <c:v>25.58</c:v>
                </c:pt>
                <c:pt idx="25282">
                  <c:v>25.58</c:v>
                </c:pt>
                <c:pt idx="25283">
                  <c:v>25.58</c:v>
                </c:pt>
                <c:pt idx="25284">
                  <c:v>25.58</c:v>
                </c:pt>
                <c:pt idx="25285">
                  <c:v>25.58</c:v>
                </c:pt>
                <c:pt idx="25286">
                  <c:v>25.58</c:v>
                </c:pt>
                <c:pt idx="25287">
                  <c:v>25.58</c:v>
                </c:pt>
                <c:pt idx="25288">
                  <c:v>25.58</c:v>
                </c:pt>
                <c:pt idx="25289">
                  <c:v>25.58</c:v>
                </c:pt>
                <c:pt idx="25290">
                  <c:v>25.58</c:v>
                </c:pt>
                <c:pt idx="25291">
                  <c:v>25.58</c:v>
                </c:pt>
                <c:pt idx="25292">
                  <c:v>25.58</c:v>
                </c:pt>
                <c:pt idx="25293">
                  <c:v>25.58</c:v>
                </c:pt>
                <c:pt idx="25294">
                  <c:v>25.58</c:v>
                </c:pt>
                <c:pt idx="25295">
                  <c:v>25.58</c:v>
                </c:pt>
                <c:pt idx="25296">
                  <c:v>25.58</c:v>
                </c:pt>
                <c:pt idx="25297">
                  <c:v>25.58</c:v>
                </c:pt>
                <c:pt idx="25298">
                  <c:v>25.58</c:v>
                </c:pt>
                <c:pt idx="25299">
                  <c:v>25.58</c:v>
                </c:pt>
                <c:pt idx="25300">
                  <c:v>25.58</c:v>
                </c:pt>
                <c:pt idx="25301">
                  <c:v>25.58</c:v>
                </c:pt>
                <c:pt idx="25302">
                  <c:v>25.58</c:v>
                </c:pt>
                <c:pt idx="25303">
                  <c:v>25.594000000000001</c:v>
                </c:pt>
                <c:pt idx="25304">
                  <c:v>25.614000000000001</c:v>
                </c:pt>
                <c:pt idx="25305">
                  <c:v>25.614000000000001</c:v>
                </c:pt>
                <c:pt idx="25306">
                  <c:v>25.614000000000001</c:v>
                </c:pt>
                <c:pt idx="25307">
                  <c:v>25.614000000000001</c:v>
                </c:pt>
                <c:pt idx="25308">
                  <c:v>25.614000000000001</c:v>
                </c:pt>
                <c:pt idx="25309">
                  <c:v>25.614000000000001</c:v>
                </c:pt>
                <c:pt idx="25310">
                  <c:v>25.614000000000001</c:v>
                </c:pt>
                <c:pt idx="25311">
                  <c:v>25.614000000000001</c:v>
                </c:pt>
                <c:pt idx="25312">
                  <c:v>25.614000000000001</c:v>
                </c:pt>
                <c:pt idx="25313">
                  <c:v>25.614000000000001</c:v>
                </c:pt>
                <c:pt idx="25314">
                  <c:v>25.614000000000001</c:v>
                </c:pt>
                <c:pt idx="25315">
                  <c:v>25.614000000000001</c:v>
                </c:pt>
                <c:pt idx="25316">
                  <c:v>25.614000000000001</c:v>
                </c:pt>
                <c:pt idx="25317">
                  <c:v>25.614000000000001</c:v>
                </c:pt>
                <c:pt idx="25318">
                  <c:v>25.614000000000001</c:v>
                </c:pt>
                <c:pt idx="25319">
                  <c:v>25.614000000000001</c:v>
                </c:pt>
                <c:pt idx="25320">
                  <c:v>25.614000000000001</c:v>
                </c:pt>
                <c:pt idx="25321">
                  <c:v>25.614000000000001</c:v>
                </c:pt>
                <c:pt idx="25322">
                  <c:v>25.614000000000001</c:v>
                </c:pt>
                <c:pt idx="25323">
                  <c:v>25.614000000000001</c:v>
                </c:pt>
                <c:pt idx="25324">
                  <c:v>25.614000000000001</c:v>
                </c:pt>
                <c:pt idx="25325">
                  <c:v>25.614000000000001</c:v>
                </c:pt>
                <c:pt idx="25326">
                  <c:v>25.614000000000001</c:v>
                </c:pt>
                <c:pt idx="25327">
                  <c:v>25.614000000000001</c:v>
                </c:pt>
                <c:pt idx="25328">
                  <c:v>25.614000000000001</c:v>
                </c:pt>
                <c:pt idx="25329">
                  <c:v>25.614000000000001</c:v>
                </c:pt>
                <c:pt idx="25330">
                  <c:v>25.614000000000001</c:v>
                </c:pt>
                <c:pt idx="25331">
                  <c:v>25.614000000000001</c:v>
                </c:pt>
                <c:pt idx="25332">
                  <c:v>25.614000000000001</c:v>
                </c:pt>
                <c:pt idx="25333">
                  <c:v>25.614000000000001</c:v>
                </c:pt>
                <c:pt idx="25334">
                  <c:v>25.614000000000001</c:v>
                </c:pt>
                <c:pt idx="25335">
                  <c:v>25.614000000000001</c:v>
                </c:pt>
                <c:pt idx="25336">
                  <c:v>25.614000000000001</c:v>
                </c:pt>
                <c:pt idx="25337">
                  <c:v>25.614000000000001</c:v>
                </c:pt>
                <c:pt idx="25338">
                  <c:v>25.614000000000001</c:v>
                </c:pt>
                <c:pt idx="25339">
                  <c:v>25.614000000000001</c:v>
                </c:pt>
                <c:pt idx="25340">
                  <c:v>25.614000000000001</c:v>
                </c:pt>
                <c:pt idx="25341">
                  <c:v>25.614000000000001</c:v>
                </c:pt>
                <c:pt idx="25342">
                  <c:v>25.626000000000001</c:v>
                </c:pt>
                <c:pt idx="25343">
                  <c:v>25.646000000000001</c:v>
                </c:pt>
                <c:pt idx="25344">
                  <c:v>25.646000000000001</c:v>
                </c:pt>
                <c:pt idx="25345">
                  <c:v>25.646000000000001</c:v>
                </c:pt>
                <c:pt idx="25346">
                  <c:v>25.646000000000001</c:v>
                </c:pt>
                <c:pt idx="25347">
                  <c:v>25.646000000000001</c:v>
                </c:pt>
                <c:pt idx="25348">
                  <c:v>25.646000000000001</c:v>
                </c:pt>
                <c:pt idx="25349">
                  <c:v>25.646000000000001</c:v>
                </c:pt>
                <c:pt idx="25350">
                  <c:v>25.646000000000001</c:v>
                </c:pt>
                <c:pt idx="25351">
                  <c:v>25.646000000000001</c:v>
                </c:pt>
                <c:pt idx="25352">
                  <c:v>25.646000000000001</c:v>
                </c:pt>
                <c:pt idx="25353">
                  <c:v>25.646000000000001</c:v>
                </c:pt>
                <c:pt idx="25354">
                  <c:v>25.646000000000001</c:v>
                </c:pt>
                <c:pt idx="25355">
                  <c:v>25.646000000000001</c:v>
                </c:pt>
                <c:pt idx="25356">
                  <c:v>25.646000000000001</c:v>
                </c:pt>
                <c:pt idx="25357">
                  <c:v>25.646000000000001</c:v>
                </c:pt>
                <c:pt idx="25358">
                  <c:v>25.646000000000001</c:v>
                </c:pt>
                <c:pt idx="25359">
                  <c:v>25.646000000000001</c:v>
                </c:pt>
                <c:pt idx="25360">
                  <c:v>25.646000000000001</c:v>
                </c:pt>
                <c:pt idx="25361">
                  <c:v>25.646000000000001</c:v>
                </c:pt>
                <c:pt idx="25362">
                  <c:v>25.646000000000001</c:v>
                </c:pt>
                <c:pt idx="25363">
                  <c:v>25.646000000000001</c:v>
                </c:pt>
                <c:pt idx="25364">
                  <c:v>25.646000000000001</c:v>
                </c:pt>
                <c:pt idx="25365">
                  <c:v>25.646000000000001</c:v>
                </c:pt>
                <c:pt idx="25366">
                  <c:v>25.646000000000001</c:v>
                </c:pt>
                <c:pt idx="25367">
                  <c:v>25.646000000000001</c:v>
                </c:pt>
                <c:pt idx="25368">
                  <c:v>25.646000000000001</c:v>
                </c:pt>
                <c:pt idx="25369">
                  <c:v>25.646000000000001</c:v>
                </c:pt>
                <c:pt idx="25370">
                  <c:v>25.646000000000001</c:v>
                </c:pt>
                <c:pt idx="25371">
                  <c:v>25.646000000000001</c:v>
                </c:pt>
                <c:pt idx="25372">
                  <c:v>25.646000000000001</c:v>
                </c:pt>
                <c:pt idx="25373">
                  <c:v>25.646000000000001</c:v>
                </c:pt>
                <c:pt idx="25374">
                  <c:v>25.646000000000001</c:v>
                </c:pt>
                <c:pt idx="25375">
                  <c:v>25.646000000000001</c:v>
                </c:pt>
                <c:pt idx="25376">
                  <c:v>25.646000000000001</c:v>
                </c:pt>
                <c:pt idx="25377">
                  <c:v>25.646000000000001</c:v>
                </c:pt>
                <c:pt idx="25378">
                  <c:v>25.648</c:v>
                </c:pt>
                <c:pt idx="25379">
                  <c:v>25.684000000000001</c:v>
                </c:pt>
                <c:pt idx="25380">
                  <c:v>25.684000000000001</c:v>
                </c:pt>
                <c:pt idx="25381">
                  <c:v>25.684000000000001</c:v>
                </c:pt>
                <c:pt idx="25382">
                  <c:v>25.684000000000001</c:v>
                </c:pt>
                <c:pt idx="25383">
                  <c:v>25.684000000000001</c:v>
                </c:pt>
                <c:pt idx="25384">
                  <c:v>25.684000000000001</c:v>
                </c:pt>
                <c:pt idx="25385">
                  <c:v>25.684000000000001</c:v>
                </c:pt>
                <c:pt idx="25386">
                  <c:v>25.684000000000001</c:v>
                </c:pt>
                <c:pt idx="25387">
                  <c:v>25.684000000000001</c:v>
                </c:pt>
                <c:pt idx="25388">
                  <c:v>25.684000000000001</c:v>
                </c:pt>
                <c:pt idx="25389">
                  <c:v>25.684000000000001</c:v>
                </c:pt>
                <c:pt idx="25390">
                  <c:v>25.684000000000001</c:v>
                </c:pt>
                <c:pt idx="25391">
                  <c:v>25.684000000000001</c:v>
                </c:pt>
                <c:pt idx="25392">
                  <c:v>25.684000000000001</c:v>
                </c:pt>
                <c:pt idx="25393">
                  <c:v>25.684000000000001</c:v>
                </c:pt>
                <c:pt idx="25394">
                  <c:v>25.684000000000001</c:v>
                </c:pt>
                <c:pt idx="25395">
                  <c:v>25.684000000000001</c:v>
                </c:pt>
                <c:pt idx="25396">
                  <c:v>25.684000000000001</c:v>
                </c:pt>
                <c:pt idx="25397">
                  <c:v>25.684000000000001</c:v>
                </c:pt>
                <c:pt idx="25398">
                  <c:v>25.684000000000001</c:v>
                </c:pt>
                <c:pt idx="25399">
                  <c:v>25.684000000000001</c:v>
                </c:pt>
                <c:pt idx="25400">
                  <c:v>25.684000000000001</c:v>
                </c:pt>
                <c:pt idx="25401">
                  <c:v>25.684000000000001</c:v>
                </c:pt>
                <c:pt idx="25402">
                  <c:v>25.684000000000001</c:v>
                </c:pt>
                <c:pt idx="25403">
                  <c:v>25.684000000000001</c:v>
                </c:pt>
                <c:pt idx="25404">
                  <c:v>25.684000000000001</c:v>
                </c:pt>
                <c:pt idx="25405">
                  <c:v>25.684000000000001</c:v>
                </c:pt>
                <c:pt idx="25406">
                  <c:v>25.684000000000001</c:v>
                </c:pt>
                <c:pt idx="25407">
                  <c:v>25.684000000000001</c:v>
                </c:pt>
                <c:pt idx="25408">
                  <c:v>25.684000000000001</c:v>
                </c:pt>
                <c:pt idx="25409">
                  <c:v>25.684000000000001</c:v>
                </c:pt>
                <c:pt idx="25410">
                  <c:v>25.684000000000001</c:v>
                </c:pt>
                <c:pt idx="25411">
                  <c:v>25.684000000000001</c:v>
                </c:pt>
                <c:pt idx="25412">
                  <c:v>25.684000000000001</c:v>
                </c:pt>
                <c:pt idx="25413">
                  <c:v>25.684000000000001</c:v>
                </c:pt>
                <c:pt idx="25414">
                  <c:v>25.684000000000001</c:v>
                </c:pt>
                <c:pt idx="25415">
                  <c:v>25.684000000000001</c:v>
                </c:pt>
                <c:pt idx="25416">
                  <c:v>25.684000000000001</c:v>
                </c:pt>
                <c:pt idx="25417">
                  <c:v>25.684000000000001</c:v>
                </c:pt>
                <c:pt idx="25418">
                  <c:v>25.684000000000001</c:v>
                </c:pt>
                <c:pt idx="25419">
                  <c:v>25.684000000000001</c:v>
                </c:pt>
                <c:pt idx="25420">
                  <c:v>25.684000000000001</c:v>
                </c:pt>
                <c:pt idx="25421">
                  <c:v>25.684000000000001</c:v>
                </c:pt>
                <c:pt idx="25422">
                  <c:v>25.713999999999999</c:v>
                </c:pt>
                <c:pt idx="25423">
                  <c:v>25.722000000000001</c:v>
                </c:pt>
                <c:pt idx="25424">
                  <c:v>25.722000000000001</c:v>
                </c:pt>
                <c:pt idx="25425">
                  <c:v>25.722000000000001</c:v>
                </c:pt>
                <c:pt idx="25426">
                  <c:v>25.722000000000001</c:v>
                </c:pt>
                <c:pt idx="25427">
                  <c:v>25.722000000000001</c:v>
                </c:pt>
                <c:pt idx="25428">
                  <c:v>25.722000000000001</c:v>
                </c:pt>
                <c:pt idx="25429">
                  <c:v>25.722000000000001</c:v>
                </c:pt>
                <c:pt idx="25430">
                  <c:v>25.722000000000001</c:v>
                </c:pt>
                <c:pt idx="25431">
                  <c:v>25.722000000000001</c:v>
                </c:pt>
                <c:pt idx="25432">
                  <c:v>25.722000000000001</c:v>
                </c:pt>
                <c:pt idx="25433">
                  <c:v>25.722000000000001</c:v>
                </c:pt>
                <c:pt idx="25434">
                  <c:v>25.722000000000001</c:v>
                </c:pt>
                <c:pt idx="25435">
                  <c:v>25.722000000000001</c:v>
                </c:pt>
                <c:pt idx="25436">
                  <c:v>25.722000000000001</c:v>
                </c:pt>
                <c:pt idx="25437">
                  <c:v>25.722000000000001</c:v>
                </c:pt>
                <c:pt idx="25438">
                  <c:v>25.722000000000001</c:v>
                </c:pt>
                <c:pt idx="25439">
                  <c:v>25.722000000000001</c:v>
                </c:pt>
                <c:pt idx="25440">
                  <c:v>25.722000000000001</c:v>
                </c:pt>
                <c:pt idx="25441">
                  <c:v>25.722000000000001</c:v>
                </c:pt>
                <c:pt idx="25442">
                  <c:v>25.722000000000001</c:v>
                </c:pt>
                <c:pt idx="25443">
                  <c:v>25.722000000000001</c:v>
                </c:pt>
                <c:pt idx="25444">
                  <c:v>25.722000000000001</c:v>
                </c:pt>
                <c:pt idx="25445">
                  <c:v>25.722000000000001</c:v>
                </c:pt>
                <c:pt idx="25446">
                  <c:v>25.722000000000001</c:v>
                </c:pt>
                <c:pt idx="25447">
                  <c:v>25.722000000000001</c:v>
                </c:pt>
                <c:pt idx="25448">
                  <c:v>25.722000000000001</c:v>
                </c:pt>
                <c:pt idx="25449">
                  <c:v>25.722000000000001</c:v>
                </c:pt>
                <c:pt idx="25450">
                  <c:v>25.722000000000001</c:v>
                </c:pt>
                <c:pt idx="25451">
                  <c:v>25.722000000000001</c:v>
                </c:pt>
                <c:pt idx="25452">
                  <c:v>25.722000000000001</c:v>
                </c:pt>
                <c:pt idx="25453">
                  <c:v>25.722000000000001</c:v>
                </c:pt>
                <c:pt idx="25454">
                  <c:v>25.722000000000001</c:v>
                </c:pt>
                <c:pt idx="25455">
                  <c:v>25.722000000000001</c:v>
                </c:pt>
                <c:pt idx="25456">
                  <c:v>25.722000000000001</c:v>
                </c:pt>
                <c:pt idx="25457">
                  <c:v>25.722000000000001</c:v>
                </c:pt>
                <c:pt idx="25458">
                  <c:v>25.722000000000001</c:v>
                </c:pt>
                <c:pt idx="25459">
                  <c:v>25.722000000000001</c:v>
                </c:pt>
                <c:pt idx="25460">
                  <c:v>25.722000000000001</c:v>
                </c:pt>
                <c:pt idx="25461">
                  <c:v>25.722000000000001</c:v>
                </c:pt>
                <c:pt idx="25462">
                  <c:v>25.722000000000001</c:v>
                </c:pt>
                <c:pt idx="25463">
                  <c:v>25.722000000000001</c:v>
                </c:pt>
                <c:pt idx="25464">
                  <c:v>25.722000000000001</c:v>
                </c:pt>
                <c:pt idx="25465">
                  <c:v>25.722000000000001</c:v>
                </c:pt>
                <c:pt idx="25466">
                  <c:v>25.76</c:v>
                </c:pt>
                <c:pt idx="25467">
                  <c:v>25.76</c:v>
                </c:pt>
                <c:pt idx="25468">
                  <c:v>25.76</c:v>
                </c:pt>
                <c:pt idx="25469">
                  <c:v>25.76</c:v>
                </c:pt>
                <c:pt idx="25470">
                  <c:v>25.76</c:v>
                </c:pt>
                <c:pt idx="25471">
                  <c:v>25.76</c:v>
                </c:pt>
                <c:pt idx="25472">
                  <c:v>25.76</c:v>
                </c:pt>
                <c:pt idx="25473">
                  <c:v>25.76</c:v>
                </c:pt>
                <c:pt idx="25474">
                  <c:v>25.76</c:v>
                </c:pt>
                <c:pt idx="25475">
                  <c:v>25.76</c:v>
                </c:pt>
                <c:pt idx="25476">
                  <c:v>25.76</c:v>
                </c:pt>
                <c:pt idx="25477">
                  <c:v>25.76</c:v>
                </c:pt>
                <c:pt idx="25478">
                  <c:v>25.76</c:v>
                </c:pt>
                <c:pt idx="25479">
                  <c:v>25.76</c:v>
                </c:pt>
                <c:pt idx="25480">
                  <c:v>25.76</c:v>
                </c:pt>
                <c:pt idx="25481">
                  <c:v>25.76</c:v>
                </c:pt>
                <c:pt idx="25482">
                  <c:v>25.76</c:v>
                </c:pt>
                <c:pt idx="25483">
                  <c:v>25.76</c:v>
                </c:pt>
                <c:pt idx="25484">
                  <c:v>25.76</c:v>
                </c:pt>
                <c:pt idx="25485">
                  <c:v>25.76</c:v>
                </c:pt>
                <c:pt idx="25486">
                  <c:v>25.76</c:v>
                </c:pt>
                <c:pt idx="25487">
                  <c:v>25.76</c:v>
                </c:pt>
                <c:pt idx="25488">
                  <c:v>25.76</c:v>
                </c:pt>
                <c:pt idx="25489">
                  <c:v>25.76</c:v>
                </c:pt>
                <c:pt idx="25490">
                  <c:v>25.76</c:v>
                </c:pt>
                <c:pt idx="25491">
                  <c:v>25.76</c:v>
                </c:pt>
                <c:pt idx="25492">
                  <c:v>25.76</c:v>
                </c:pt>
                <c:pt idx="25493">
                  <c:v>25.76</c:v>
                </c:pt>
                <c:pt idx="25494">
                  <c:v>25.76</c:v>
                </c:pt>
                <c:pt idx="25495">
                  <c:v>25.76</c:v>
                </c:pt>
                <c:pt idx="25496">
                  <c:v>25.76</c:v>
                </c:pt>
                <c:pt idx="25497">
                  <c:v>25.76</c:v>
                </c:pt>
                <c:pt idx="25498">
                  <c:v>25.76</c:v>
                </c:pt>
                <c:pt idx="25499">
                  <c:v>25.76</c:v>
                </c:pt>
                <c:pt idx="25500">
                  <c:v>25.76</c:v>
                </c:pt>
                <c:pt idx="25501">
                  <c:v>25.76</c:v>
                </c:pt>
                <c:pt idx="25502">
                  <c:v>25.76</c:v>
                </c:pt>
                <c:pt idx="25503">
                  <c:v>25.76</c:v>
                </c:pt>
                <c:pt idx="25504">
                  <c:v>25.76</c:v>
                </c:pt>
                <c:pt idx="25505">
                  <c:v>25.76</c:v>
                </c:pt>
                <c:pt idx="25506">
                  <c:v>25.76</c:v>
                </c:pt>
                <c:pt idx="25507">
                  <c:v>25.76</c:v>
                </c:pt>
                <c:pt idx="25508">
                  <c:v>25.76</c:v>
                </c:pt>
                <c:pt idx="25509">
                  <c:v>25.783999999999999</c:v>
                </c:pt>
                <c:pt idx="25510">
                  <c:v>25.797999999999998</c:v>
                </c:pt>
                <c:pt idx="25511">
                  <c:v>25.797999999999998</c:v>
                </c:pt>
                <c:pt idx="25512">
                  <c:v>25.797999999999998</c:v>
                </c:pt>
                <c:pt idx="25513">
                  <c:v>25.797999999999998</c:v>
                </c:pt>
                <c:pt idx="25514">
                  <c:v>25.797999999999998</c:v>
                </c:pt>
                <c:pt idx="25515">
                  <c:v>25.797999999999998</c:v>
                </c:pt>
                <c:pt idx="25516">
                  <c:v>25.797999999999998</c:v>
                </c:pt>
                <c:pt idx="25517">
                  <c:v>25.797999999999998</c:v>
                </c:pt>
                <c:pt idx="25518">
                  <c:v>25.797999999999998</c:v>
                </c:pt>
                <c:pt idx="25519">
                  <c:v>25.797999999999998</c:v>
                </c:pt>
                <c:pt idx="25520">
                  <c:v>25.797999999999998</c:v>
                </c:pt>
                <c:pt idx="25521">
                  <c:v>25.797999999999998</c:v>
                </c:pt>
                <c:pt idx="25522">
                  <c:v>25.797999999999998</c:v>
                </c:pt>
                <c:pt idx="25523">
                  <c:v>25.797999999999998</c:v>
                </c:pt>
                <c:pt idx="25524">
                  <c:v>25.797999999999998</c:v>
                </c:pt>
                <c:pt idx="25525">
                  <c:v>25.797999999999998</c:v>
                </c:pt>
                <c:pt idx="25526">
                  <c:v>25.797999999999998</c:v>
                </c:pt>
                <c:pt idx="25527">
                  <c:v>25.797999999999998</c:v>
                </c:pt>
                <c:pt idx="25528">
                  <c:v>25.797999999999998</c:v>
                </c:pt>
                <c:pt idx="25529">
                  <c:v>25.797999999999998</c:v>
                </c:pt>
                <c:pt idx="25530">
                  <c:v>25.797999999999998</c:v>
                </c:pt>
                <c:pt idx="25531">
                  <c:v>25.797999999999998</c:v>
                </c:pt>
                <c:pt idx="25532">
                  <c:v>25.797999999999998</c:v>
                </c:pt>
                <c:pt idx="25533">
                  <c:v>25.797999999999998</c:v>
                </c:pt>
                <c:pt idx="25534">
                  <c:v>25.797999999999998</c:v>
                </c:pt>
                <c:pt idx="25535">
                  <c:v>25.797999999999998</c:v>
                </c:pt>
                <c:pt idx="25536">
                  <c:v>25.797999999999998</c:v>
                </c:pt>
                <c:pt idx="25537">
                  <c:v>25.797999999999998</c:v>
                </c:pt>
                <c:pt idx="25538">
                  <c:v>25.797999999999998</c:v>
                </c:pt>
                <c:pt idx="25539">
                  <c:v>25.797999999999998</c:v>
                </c:pt>
                <c:pt idx="25540">
                  <c:v>25.797999999999998</c:v>
                </c:pt>
                <c:pt idx="25541">
                  <c:v>25.797999999999998</c:v>
                </c:pt>
                <c:pt idx="25542">
                  <c:v>25.797999999999998</c:v>
                </c:pt>
                <c:pt idx="25543">
                  <c:v>25.797999999999998</c:v>
                </c:pt>
                <c:pt idx="25544">
                  <c:v>25.797999999999998</c:v>
                </c:pt>
                <c:pt idx="25545">
                  <c:v>25.797999999999998</c:v>
                </c:pt>
                <c:pt idx="25546">
                  <c:v>25.797999999999998</c:v>
                </c:pt>
                <c:pt idx="25547">
                  <c:v>25.797999999999998</c:v>
                </c:pt>
                <c:pt idx="25548">
                  <c:v>25.797999999999998</c:v>
                </c:pt>
                <c:pt idx="25549">
                  <c:v>25.797999999999998</c:v>
                </c:pt>
                <c:pt idx="25550">
                  <c:v>25.797999999999998</c:v>
                </c:pt>
                <c:pt idx="25551">
                  <c:v>25.797999999999998</c:v>
                </c:pt>
                <c:pt idx="25552">
                  <c:v>25.797999999999998</c:v>
                </c:pt>
                <c:pt idx="25553">
                  <c:v>25.832000000000001</c:v>
                </c:pt>
                <c:pt idx="25554">
                  <c:v>25.832000000000001</c:v>
                </c:pt>
                <c:pt idx="25555">
                  <c:v>25.832000000000001</c:v>
                </c:pt>
                <c:pt idx="25556">
                  <c:v>25.832000000000001</c:v>
                </c:pt>
                <c:pt idx="25557">
                  <c:v>25.832000000000001</c:v>
                </c:pt>
                <c:pt idx="25558">
                  <c:v>25.832000000000001</c:v>
                </c:pt>
                <c:pt idx="25559">
                  <c:v>25.832000000000001</c:v>
                </c:pt>
                <c:pt idx="25560">
                  <c:v>25.832000000000001</c:v>
                </c:pt>
                <c:pt idx="25561">
                  <c:v>25.832000000000001</c:v>
                </c:pt>
                <c:pt idx="25562">
                  <c:v>25.832000000000001</c:v>
                </c:pt>
                <c:pt idx="25563">
                  <c:v>25.832000000000001</c:v>
                </c:pt>
                <c:pt idx="25564">
                  <c:v>25.832000000000001</c:v>
                </c:pt>
                <c:pt idx="25565">
                  <c:v>25.832000000000001</c:v>
                </c:pt>
                <c:pt idx="25566">
                  <c:v>25.832000000000001</c:v>
                </c:pt>
                <c:pt idx="25567">
                  <c:v>25.832000000000001</c:v>
                </c:pt>
                <c:pt idx="25568">
                  <c:v>25.832000000000001</c:v>
                </c:pt>
                <c:pt idx="25569">
                  <c:v>25.832000000000001</c:v>
                </c:pt>
                <c:pt idx="25570">
                  <c:v>25.832000000000001</c:v>
                </c:pt>
                <c:pt idx="25571">
                  <c:v>25.832000000000001</c:v>
                </c:pt>
                <c:pt idx="25572">
                  <c:v>25.832000000000001</c:v>
                </c:pt>
                <c:pt idx="25573">
                  <c:v>25.832000000000001</c:v>
                </c:pt>
                <c:pt idx="25574">
                  <c:v>25.832000000000001</c:v>
                </c:pt>
                <c:pt idx="25575">
                  <c:v>25.832000000000001</c:v>
                </c:pt>
                <c:pt idx="25576">
                  <c:v>25.832000000000001</c:v>
                </c:pt>
                <c:pt idx="25577">
                  <c:v>25.832000000000001</c:v>
                </c:pt>
                <c:pt idx="25578">
                  <c:v>25.832000000000001</c:v>
                </c:pt>
                <c:pt idx="25579">
                  <c:v>25.832000000000001</c:v>
                </c:pt>
                <c:pt idx="25580">
                  <c:v>25.832000000000001</c:v>
                </c:pt>
                <c:pt idx="25581">
                  <c:v>25.832000000000001</c:v>
                </c:pt>
                <c:pt idx="25582">
                  <c:v>25.832000000000001</c:v>
                </c:pt>
                <c:pt idx="25583">
                  <c:v>25.832000000000001</c:v>
                </c:pt>
                <c:pt idx="25584">
                  <c:v>25.832000000000001</c:v>
                </c:pt>
                <c:pt idx="25585">
                  <c:v>25.832000000000001</c:v>
                </c:pt>
                <c:pt idx="25586">
                  <c:v>25.832000000000001</c:v>
                </c:pt>
                <c:pt idx="25587">
                  <c:v>25.832000000000001</c:v>
                </c:pt>
                <c:pt idx="25588">
                  <c:v>25.832000000000001</c:v>
                </c:pt>
                <c:pt idx="25589">
                  <c:v>25.832000000000001</c:v>
                </c:pt>
                <c:pt idx="25590">
                  <c:v>25.832000000000001</c:v>
                </c:pt>
                <c:pt idx="25591">
                  <c:v>25.832000000000001</c:v>
                </c:pt>
                <c:pt idx="25592">
                  <c:v>25.832000000000001</c:v>
                </c:pt>
                <c:pt idx="25593">
                  <c:v>25.858000000000001</c:v>
                </c:pt>
                <c:pt idx="25594">
                  <c:v>25.866</c:v>
                </c:pt>
                <c:pt idx="25595">
                  <c:v>25.866</c:v>
                </c:pt>
                <c:pt idx="25596">
                  <c:v>25.866</c:v>
                </c:pt>
                <c:pt idx="25597">
                  <c:v>25.866</c:v>
                </c:pt>
                <c:pt idx="25598">
                  <c:v>25.866</c:v>
                </c:pt>
                <c:pt idx="25599">
                  <c:v>25.866</c:v>
                </c:pt>
                <c:pt idx="25600">
                  <c:v>25.866</c:v>
                </c:pt>
                <c:pt idx="25601">
                  <c:v>25.866</c:v>
                </c:pt>
                <c:pt idx="25602">
                  <c:v>25.866</c:v>
                </c:pt>
                <c:pt idx="25603">
                  <c:v>25.866</c:v>
                </c:pt>
                <c:pt idx="25604">
                  <c:v>25.866</c:v>
                </c:pt>
                <c:pt idx="25605">
                  <c:v>25.866</c:v>
                </c:pt>
                <c:pt idx="25606">
                  <c:v>25.866</c:v>
                </c:pt>
                <c:pt idx="25607">
                  <c:v>25.866</c:v>
                </c:pt>
                <c:pt idx="25608">
                  <c:v>25.866</c:v>
                </c:pt>
                <c:pt idx="25609">
                  <c:v>25.866</c:v>
                </c:pt>
                <c:pt idx="25610">
                  <c:v>25.866</c:v>
                </c:pt>
                <c:pt idx="25611">
                  <c:v>25.866</c:v>
                </c:pt>
                <c:pt idx="25612">
                  <c:v>25.866</c:v>
                </c:pt>
                <c:pt idx="25613">
                  <c:v>25.866</c:v>
                </c:pt>
                <c:pt idx="25614">
                  <c:v>25.866</c:v>
                </c:pt>
                <c:pt idx="25615">
                  <c:v>25.866</c:v>
                </c:pt>
                <c:pt idx="25616">
                  <c:v>25.866</c:v>
                </c:pt>
                <c:pt idx="25617">
                  <c:v>25.866</c:v>
                </c:pt>
                <c:pt idx="25618">
                  <c:v>25.866</c:v>
                </c:pt>
                <c:pt idx="25619">
                  <c:v>25.866</c:v>
                </c:pt>
                <c:pt idx="25620">
                  <c:v>25.866</c:v>
                </c:pt>
                <c:pt idx="25621">
                  <c:v>25.866</c:v>
                </c:pt>
                <c:pt idx="25622">
                  <c:v>25.866</c:v>
                </c:pt>
                <c:pt idx="25623">
                  <c:v>25.866</c:v>
                </c:pt>
                <c:pt idx="25624">
                  <c:v>25.866</c:v>
                </c:pt>
                <c:pt idx="25625">
                  <c:v>25.866</c:v>
                </c:pt>
                <c:pt idx="25626">
                  <c:v>25.866</c:v>
                </c:pt>
                <c:pt idx="25627">
                  <c:v>25.866</c:v>
                </c:pt>
                <c:pt idx="25628">
                  <c:v>25.866</c:v>
                </c:pt>
                <c:pt idx="25629">
                  <c:v>25.866</c:v>
                </c:pt>
                <c:pt idx="25630">
                  <c:v>25.866</c:v>
                </c:pt>
                <c:pt idx="25631">
                  <c:v>25.866</c:v>
                </c:pt>
                <c:pt idx="25632">
                  <c:v>25.866</c:v>
                </c:pt>
                <c:pt idx="25633">
                  <c:v>25.896000000000001</c:v>
                </c:pt>
                <c:pt idx="25634">
                  <c:v>25.898</c:v>
                </c:pt>
                <c:pt idx="25635">
                  <c:v>25.898</c:v>
                </c:pt>
                <c:pt idx="25636">
                  <c:v>25.898</c:v>
                </c:pt>
                <c:pt idx="25637">
                  <c:v>25.898</c:v>
                </c:pt>
                <c:pt idx="25638">
                  <c:v>25.898</c:v>
                </c:pt>
                <c:pt idx="25639">
                  <c:v>25.898</c:v>
                </c:pt>
                <c:pt idx="25640">
                  <c:v>25.898</c:v>
                </c:pt>
                <c:pt idx="25641">
                  <c:v>25.898</c:v>
                </c:pt>
                <c:pt idx="25642">
                  <c:v>25.898</c:v>
                </c:pt>
                <c:pt idx="25643">
                  <c:v>25.898</c:v>
                </c:pt>
                <c:pt idx="25644">
                  <c:v>25.898</c:v>
                </c:pt>
                <c:pt idx="25645">
                  <c:v>25.898</c:v>
                </c:pt>
                <c:pt idx="25646">
                  <c:v>25.898</c:v>
                </c:pt>
                <c:pt idx="25647">
                  <c:v>25.898</c:v>
                </c:pt>
                <c:pt idx="25648">
                  <c:v>25.898</c:v>
                </c:pt>
                <c:pt idx="25649">
                  <c:v>25.898</c:v>
                </c:pt>
                <c:pt idx="25650">
                  <c:v>25.898</c:v>
                </c:pt>
                <c:pt idx="25651">
                  <c:v>25.898</c:v>
                </c:pt>
                <c:pt idx="25652">
                  <c:v>25.898</c:v>
                </c:pt>
                <c:pt idx="25653">
                  <c:v>25.898</c:v>
                </c:pt>
                <c:pt idx="25654">
                  <c:v>25.898</c:v>
                </c:pt>
                <c:pt idx="25655">
                  <c:v>25.898</c:v>
                </c:pt>
                <c:pt idx="25656">
                  <c:v>25.898</c:v>
                </c:pt>
                <c:pt idx="25657">
                  <c:v>25.898</c:v>
                </c:pt>
                <c:pt idx="25658">
                  <c:v>25.898</c:v>
                </c:pt>
                <c:pt idx="25659">
                  <c:v>25.898</c:v>
                </c:pt>
                <c:pt idx="25660">
                  <c:v>25.898</c:v>
                </c:pt>
                <c:pt idx="25661">
                  <c:v>25.898</c:v>
                </c:pt>
                <c:pt idx="25662">
                  <c:v>25.898</c:v>
                </c:pt>
                <c:pt idx="25663">
                  <c:v>25.898</c:v>
                </c:pt>
                <c:pt idx="25664">
                  <c:v>25.898</c:v>
                </c:pt>
                <c:pt idx="25665">
                  <c:v>25.898</c:v>
                </c:pt>
                <c:pt idx="25666">
                  <c:v>25.898</c:v>
                </c:pt>
                <c:pt idx="25667">
                  <c:v>25.898</c:v>
                </c:pt>
                <c:pt idx="25668">
                  <c:v>25.898</c:v>
                </c:pt>
                <c:pt idx="25669">
                  <c:v>25.898</c:v>
                </c:pt>
                <c:pt idx="25670">
                  <c:v>25.93</c:v>
                </c:pt>
                <c:pt idx="25671">
                  <c:v>25.93</c:v>
                </c:pt>
                <c:pt idx="25672">
                  <c:v>25.93</c:v>
                </c:pt>
                <c:pt idx="25673">
                  <c:v>25.93</c:v>
                </c:pt>
                <c:pt idx="25674">
                  <c:v>25.93</c:v>
                </c:pt>
                <c:pt idx="25675">
                  <c:v>25.93</c:v>
                </c:pt>
                <c:pt idx="25676">
                  <c:v>25.93</c:v>
                </c:pt>
                <c:pt idx="25677">
                  <c:v>25.93</c:v>
                </c:pt>
                <c:pt idx="25678">
                  <c:v>25.93</c:v>
                </c:pt>
                <c:pt idx="25679">
                  <c:v>25.93</c:v>
                </c:pt>
                <c:pt idx="25680">
                  <c:v>25.93</c:v>
                </c:pt>
                <c:pt idx="25681">
                  <c:v>25.93</c:v>
                </c:pt>
                <c:pt idx="25682">
                  <c:v>25.93</c:v>
                </c:pt>
                <c:pt idx="25683">
                  <c:v>25.93</c:v>
                </c:pt>
                <c:pt idx="25684">
                  <c:v>25.93</c:v>
                </c:pt>
                <c:pt idx="25685">
                  <c:v>25.93</c:v>
                </c:pt>
                <c:pt idx="25686">
                  <c:v>25.93</c:v>
                </c:pt>
                <c:pt idx="25687">
                  <c:v>25.93</c:v>
                </c:pt>
                <c:pt idx="25688">
                  <c:v>25.93</c:v>
                </c:pt>
                <c:pt idx="25689">
                  <c:v>25.93</c:v>
                </c:pt>
                <c:pt idx="25690">
                  <c:v>25.93</c:v>
                </c:pt>
                <c:pt idx="25691">
                  <c:v>25.93</c:v>
                </c:pt>
                <c:pt idx="25692">
                  <c:v>25.93</c:v>
                </c:pt>
                <c:pt idx="25693">
                  <c:v>25.93</c:v>
                </c:pt>
                <c:pt idx="25694">
                  <c:v>25.93</c:v>
                </c:pt>
                <c:pt idx="25695">
                  <c:v>25.93</c:v>
                </c:pt>
                <c:pt idx="25696">
                  <c:v>25.93</c:v>
                </c:pt>
                <c:pt idx="25697">
                  <c:v>25.93</c:v>
                </c:pt>
                <c:pt idx="25698">
                  <c:v>25.93</c:v>
                </c:pt>
                <c:pt idx="25699">
                  <c:v>25.93</c:v>
                </c:pt>
                <c:pt idx="25700">
                  <c:v>25.93</c:v>
                </c:pt>
                <c:pt idx="25701">
                  <c:v>25.93</c:v>
                </c:pt>
                <c:pt idx="25702">
                  <c:v>25.93</c:v>
                </c:pt>
                <c:pt idx="25703">
                  <c:v>25.93</c:v>
                </c:pt>
                <c:pt idx="25704">
                  <c:v>25.93</c:v>
                </c:pt>
                <c:pt idx="25705">
                  <c:v>25.93</c:v>
                </c:pt>
                <c:pt idx="25706">
                  <c:v>25.93</c:v>
                </c:pt>
                <c:pt idx="25707">
                  <c:v>25.96</c:v>
                </c:pt>
                <c:pt idx="25708">
                  <c:v>25.96</c:v>
                </c:pt>
                <c:pt idx="25709">
                  <c:v>25.96</c:v>
                </c:pt>
                <c:pt idx="25710">
                  <c:v>25.96</c:v>
                </c:pt>
                <c:pt idx="25711">
                  <c:v>25.96</c:v>
                </c:pt>
                <c:pt idx="25712">
                  <c:v>25.96</c:v>
                </c:pt>
                <c:pt idx="25713">
                  <c:v>25.96</c:v>
                </c:pt>
                <c:pt idx="25714">
                  <c:v>25.96</c:v>
                </c:pt>
                <c:pt idx="25715">
                  <c:v>25.96</c:v>
                </c:pt>
                <c:pt idx="25716">
                  <c:v>25.96</c:v>
                </c:pt>
                <c:pt idx="25717">
                  <c:v>25.96</c:v>
                </c:pt>
                <c:pt idx="25718">
                  <c:v>25.96</c:v>
                </c:pt>
                <c:pt idx="25719">
                  <c:v>25.96</c:v>
                </c:pt>
                <c:pt idx="25720">
                  <c:v>25.96</c:v>
                </c:pt>
                <c:pt idx="25721">
                  <c:v>25.96</c:v>
                </c:pt>
                <c:pt idx="25722">
                  <c:v>25.96</c:v>
                </c:pt>
                <c:pt idx="25723">
                  <c:v>25.96</c:v>
                </c:pt>
                <c:pt idx="25724">
                  <c:v>25.96</c:v>
                </c:pt>
                <c:pt idx="25725">
                  <c:v>25.96</c:v>
                </c:pt>
                <c:pt idx="25726">
                  <c:v>25.96</c:v>
                </c:pt>
                <c:pt idx="25727">
                  <c:v>25.96</c:v>
                </c:pt>
                <c:pt idx="25728">
                  <c:v>25.96</c:v>
                </c:pt>
                <c:pt idx="25729">
                  <c:v>25.96</c:v>
                </c:pt>
                <c:pt idx="25730">
                  <c:v>25.96</c:v>
                </c:pt>
                <c:pt idx="25731">
                  <c:v>25.96</c:v>
                </c:pt>
                <c:pt idx="25732">
                  <c:v>25.96</c:v>
                </c:pt>
                <c:pt idx="25733">
                  <c:v>25.96</c:v>
                </c:pt>
                <c:pt idx="25734">
                  <c:v>25.96</c:v>
                </c:pt>
                <c:pt idx="25735">
                  <c:v>25.96</c:v>
                </c:pt>
                <c:pt idx="25736">
                  <c:v>25.96</c:v>
                </c:pt>
                <c:pt idx="25737">
                  <c:v>25.96</c:v>
                </c:pt>
                <c:pt idx="25738">
                  <c:v>25.96</c:v>
                </c:pt>
                <c:pt idx="25739">
                  <c:v>25.96</c:v>
                </c:pt>
                <c:pt idx="25740">
                  <c:v>25.96</c:v>
                </c:pt>
                <c:pt idx="25741">
                  <c:v>25.96</c:v>
                </c:pt>
                <c:pt idx="25742">
                  <c:v>25.994</c:v>
                </c:pt>
                <c:pt idx="25743">
                  <c:v>25.994</c:v>
                </c:pt>
                <c:pt idx="25744">
                  <c:v>25.994</c:v>
                </c:pt>
                <c:pt idx="25745">
                  <c:v>25.994</c:v>
                </c:pt>
                <c:pt idx="25746">
                  <c:v>25.994</c:v>
                </c:pt>
                <c:pt idx="25747">
                  <c:v>25.994</c:v>
                </c:pt>
                <c:pt idx="25748">
                  <c:v>25.994</c:v>
                </c:pt>
                <c:pt idx="25749">
                  <c:v>25.994</c:v>
                </c:pt>
                <c:pt idx="25750">
                  <c:v>25.994</c:v>
                </c:pt>
                <c:pt idx="25751">
                  <c:v>25.994</c:v>
                </c:pt>
                <c:pt idx="25752">
                  <c:v>25.994</c:v>
                </c:pt>
                <c:pt idx="25753">
                  <c:v>25.994</c:v>
                </c:pt>
                <c:pt idx="25754">
                  <c:v>25.994</c:v>
                </c:pt>
                <c:pt idx="25755">
                  <c:v>25.994</c:v>
                </c:pt>
                <c:pt idx="25756">
                  <c:v>25.994</c:v>
                </c:pt>
                <c:pt idx="25757">
                  <c:v>25.994</c:v>
                </c:pt>
                <c:pt idx="25758">
                  <c:v>25.994</c:v>
                </c:pt>
                <c:pt idx="25759">
                  <c:v>25.994</c:v>
                </c:pt>
                <c:pt idx="25760">
                  <c:v>25.994</c:v>
                </c:pt>
                <c:pt idx="25761">
                  <c:v>25.994</c:v>
                </c:pt>
                <c:pt idx="25762">
                  <c:v>25.994</c:v>
                </c:pt>
                <c:pt idx="25763">
                  <c:v>25.994</c:v>
                </c:pt>
                <c:pt idx="25764">
                  <c:v>25.994</c:v>
                </c:pt>
                <c:pt idx="25765">
                  <c:v>25.994</c:v>
                </c:pt>
                <c:pt idx="25766">
                  <c:v>25.994</c:v>
                </c:pt>
                <c:pt idx="25767">
                  <c:v>25.994</c:v>
                </c:pt>
                <c:pt idx="25768">
                  <c:v>25.994</c:v>
                </c:pt>
                <c:pt idx="25769">
                  <c:v>25.994</c:v>
                </c:pt>
                <c:pt idx="25770">
                  <c:v>25.994</c:v>
                </c:pt>
                <c:pt idx="25771">
                  <c:v>25.994</c:v>
                </c:pt>
                <c:pt idx="25772">
                  <c:v>25.994</c:v>
                </c:pt>
                <c:pt idx="25773">
                  <c:v>25.994</c:v>
                </c:pt>
                <c:pt idx="25774">
                  <c:v>25.994</c:v>
                </c:pt>
                <c:pt idx="25775">
                  <c:v>25.994</c:v>
                </c:pt>
                <c:pt idx="25776">
                  <c:v>25.994</c:v>
                </c:pt>
                <c:pt idx="25777">
                  <c:v>25.994</c:v>
                </c:pt>
                <c:pt idx="25778">
                  <c:v>25.994</c:v>
                </c:pt>
                <c:pt idx="25779">
                  <c:v>25.994</c:v>
                </c:pt>
                <c:pt idx="25780">
                  <c:v>25.994</c:v>
                </c:pt>
                <c:pt idx="25781">
                  <c:v>25.994</c:v>
                </c:pt>
                <c:pt idx="25782">
                  <c:v>26.027999999999999</c:v>
                </c:pt>
                <c:pt idx="25783">
                  <c:v>26.027999999999999</c:v>
                </c:pt>
                <c:pt idx="25784">
                  <c:v>26.027999999999999</c:v>
                </c:pt>
                <c:pt idx="25785">
                  <c:v>26.027999999999999</c:v>
                </c:pt>
                <c:pt idx="25786">
                  <c:v>26.027999999999999</c:v>
                </c:pt>
                <c:pt idx="25787">
                  <c:v>26.027999999999999</c:v>
                </c:pt>
                <c:pt idx="25788">
                  <c:v>26.027999999999999</c:v>
                </c:pt>
                <c:pt idx="25789">
                  <c:v>26.027999999999999</c:v>
                </c:pt>
                <c:pt idx="25790">
                  <c:v>26.027999999999999</c:v>
                </c:pt>
                <c:pt idx="25791">
                  <c:v>26.027999999999999</c:v>
                </c:pt>
                <c:pt idx="25792">
                  <c:v>26.027999999999999</c:v>
                </c:pt>
                <c:pt idx="25793">
                  <c:v>26.027999999999999</c:v>
                </c:pt>
                <c:pt idx="25794">
                  <c:v>26.027999999999999</c:v>
                </c:pt>
                <c:pt idx="25795">
                  <c:v>26.027999999999999</c:v>
                </c:pt>
                <c:pt idx="25796">
                  <c:v>26.027999999999999</c:v>
                </c:pt>
                <c:pt idx="25797">
                  <c:v>26.027999999999999</c:v>
                </c:pt>
                <c:pt idx="25798">
                  <c:v>26.027999999999999</c:v>
                </c:pt>
                <c:pt idx="25799">
                  <c:v>26.027999999999999</c:v>
                </c:pt>
                <c:pt idx="25800">
                  <c:v>26.027999999999999</c:v>
                </c:pt>
                <c:pt idx="25801">
                  <c:v>26.027999999999999</c:v>
                </c:pt>
                <c:pt idx="25802">
                  <c:v>26.027999999999999</c:v>
                </c:pt>
                <c:pt idx="25803">
                  <c:v>26.027999999999999</c:v>
                </c:pt>
                <c:pt idx="25804">
                  <c:v>26.027999999999999</c:v>
                </c:pt>
                <c:pt idx="25805">
                  <c:v>26.027999999999999</c:v>
                </c:pt>
                <c:pt idx="25806">
                  <c:v>26.027999999999999</c:v>
                </c:pt>
                <c:pt idx="25807">
                  <c:v>26.027999999999999</c:v>
                </c:pt>
                <c:pt idx="25808">
                  <c:v>26.027999999999999</c:v>
                </c:pt>
                <c:pt idx="25809">
                  <c:v>26.027999999999999</c:v>
                </c:pt>
                <c:pt idx="25810">
                  <c:v>26.027999999999999</c:v>
                </c:pt>
                <c:pt idx="25811">
                  <c:v>26.027999999999999</c:v>
                </c:pt>
                <c:pt idx="25812">
                  <c:v>26.027999999999999</c:v>
                </c:pt>
                <c:pt idx="25813">
                  <c:v>26.027999999999999</c:v>
                </c:pt>
                <c:pt idx="25814">
                  <c:v>26.027999999999999</c:v>
                </c:pt>
                <c:pt idx="25815">
                  <c:v>26.027999999999999</c:v>
                </c:pt>
                <c:pt idx="25816">
                  <c:v>26.027999999999999</c:v>
                </c:pt>
                <c:pt idx="25817">
                  <c:v>26.027999999999999</c:v>
                </c:pt>
                <c:pt idx="25818">
                  <c:v>26.027999999999999</c:v>
                </c:pt>
                <c:pt idx="25819">
                  <c:v>26.027999999999999</c:v>
                </c:pt>
                <c:pt idx="25820">
                  <c:v>26.027999999999999</c:v>
                </c:pt>
                <c:pt idx="25821">
                  <c:v>26.062000000000001</c:v>
                </c:pt>
                <c:pt idx="25822">
                  <c:v>26.064</c:v>
                </c:pt>
                <c:pt idx="25823">
                  <c:v>26.064</c:v>
                </c:pt>
                <c:pt idx="25824">
                  <c:v>26.064</c:v>
                </c:pt>
                <c:pt idx="25825">
                  <c:v>26.064</c:v>
                </c:pt>
                <c:pt idx="25826">
                  <c:v>26.064</c:v>
                </c:pt>
                <c:pt idx="25827">
                  <c:v>26.064</c:v>
                </c:pt>
                <c:pt idx="25828">
                  <c:v>26.064</c:v>
                </c:pt>
                <c:pt idx="25829">
                  <c:v>26.064</c:v>
                </c:pt>
                <c:pt idx="25830">
                  <c:v>26.064</c:v>
                </c:pt>
                <c:pt idx="25831">
                  <c:v>26.064</c:v>
                </c:pt>
                <c:pt idx="25832">
                  <c:v>26.064</c:v>
                </c:pt>
                <c:pt idx="25833">
                  <c:v>26.064</c:v>
                </c:pt>
                <c:pt idx="25834">
                  <c:v>26.064</c:v>
                </c:pt>
                <c:pt idx="25835">
                  <c:v>26.064</c:v>
                </c:pt>
                <c:pt idx="25836">
                  <c:v>26.064</c:v>
                </c:pt>
                <c:pt idx="25837">
                  <c:v>26.064</c:v>
                </c:pt>
                <c:pt idx="25838">
                  <c:v>26.064</c:v>
                </c:pt>
                <c:pt idx="25839">
                  <c:v>26.064</c:v>
                </c:pt>
                <c:pt idx="25840">
                  <c:v>26.064</c:v>
                </c:pt>
                <c:pt idx="25841">
                  <c:v>26.064</c:v>
                </c:pt>
                <c:pt idx="25842">
                  <c:v>26.064</c:v>
                </c:pt>
                <c:pt idx="25843">
                  <c:v>26.064</c:v>
                </c:pt>
                <c:pt idx="25844">
                  <c:v>26.064</c:v>
                </c:pt>
                <c:pt idx="25845">
                  <c:v>26.064</c:v>
                </c:pt>
                <c:pt idx="25846">
                  <c:v>26.064</c:v>
                </c:pt>
                <c:pt idx="25847">
                  <c:v>26.064</c:v>
                </c:pt>
                <c:pt idx="25848">
                  <c:v>26.064</c:v>
                </c:pt>
                <c:pt idx="25849">
                  <c:v>26.064</c:v>
                </c:pt>
                <c:pt idx="25850">
                  <c:v>26.064</c:v>
                </c:pt>
                <c:pt idx="25851">
                  <c:v>26.064</c:v>
                </c:pt>
                <c:pt idx="25852">
                  <c:v>26.064</c:v>
                </c:pt>
                <c:pt idx="25853">
                  <c:v>26.064</c:v>
                </c:pt>
                <c:pt idx="25854">
                  <c:v>26.064</c:v>
                </c:pt>
                <c:pt idx="25855">
                  <c:v>26.064</c:v>
                </c:pt>
                <c:pt idx="25856">
                  <c:v>26.064</c:v>
                </c:pt>
                <c:pt idx="25857">
                  <c:v>26.064</c:v>
                </c:pt>
                <c:pt idx="25858">
                  <c:v>26.064</c:v>
                </c:pt>
                <c:pt idx="25859">
                  <c:v>26.064</c:v>
                </c:pt>
                <c:pt idx="25860">
                  <c:v>26.064</c:v>
                </c:pt>
                <c:pt idx="25861">
                  <c:v>26.064</c:v>
                </c:pt>
                <c:pt idx="25862">
                  <c:v>26.064</c:v>
                </c:pt>
                <c:pt idx="25863">
                  <c:v>26.088000000000001</c:v>
                </c:pt>
                <c:pt idx="25864">
                  <c:v>26.102</c:v>
                </c:pt>
                <c:pt idx="25865">
                  <c:v>26.102</c:v>
                </c:pt>
                <c:pt idx="25866">
                  <c:v>26.102</c:v>
                </c:pt>
                <c:pt idx="25867">
                  <c:v>26.102</c:v>
                </c:pt>
                <c:pt idx="25868">
                  <c:v>26.102</c:v>
                </c:pt>
                <c:pt idx="25869">
                  <c:v>26.102</c:v>
                </c:pt>
                <c:pt idx="25870">
                  <c:v>26.102</c:v>
                </c:pt>
                <c:pt idx="25871">
                  <c:v>26.102</c:v>
                </c:pt>
                <c:pt idx="25872">
                  <c:v>26.102</c:v>
                </c:pt>
                <c:pt idx="25873">
                  <c:v>26.102</c:v>
                </c:pt>
                <c:pt idx="25874">
                  <c:v>26.102</c:v>
                </c:pt>
                <c:pt idx="25875">
                  <c:v>26.102</c:v>
                </c:pt>
                <c:pt idx="25876">
                  <c:v>26.102</c:v>
                </c:pt>
                <c:pt idx="25877">
                  <c:v>26.102</c:v>
                </c:pt>
                <c:pt idx="25878">
                  <c:v>26.102</c:v>
                </c:pt>
                <c:pt idx="25879">
                  <c:v>26.102</c:v>
                </c:pt>
                <c:pt idx="25880">
                  <c:v>26.102</c:v>
                </c:pt>
                <c:pt idx="25881">
                  <c:v>26.102</c:v>
                </c:pt>
                <c:pt idx="25882">
                  <c:v>26.102</c:v>
                </c:pt>
                <c:pt idx="25883">
                  <c:v>26.102</c:v>
                </c:pt>
                <c:pt idx="25884">
                  <c:v>26.102</c:v>
                </c:pt>
                <c:pt idx="25885">
                  <c:v>26.102</c:v>
                </c:pt>
                <c:pt idx="25886">
                  <c:v>26.102</c:v>
                </c:pt>
                <c:pt idx="25887">
                  <c:v>26.102</c:v>
                </c:pt>
                <c:pt idx="25888">
                  <c:v>26.102</c:v>
                </c:pt>
                <c:pt idx="25889">
                  <c:v>26.102</c:v>
                </c:pt>
                <c:pt idx="25890">
                  <c:v>26.102</c:v>
                </c:pt>
                <c:pt idx="25891">
                  <c:v>26.102</c:v>
                </c:pt>
                <c:pt idx="25892">
                  <c:v>26.102</c:v>
                </c:pt>
                <c:pt idx="25893">
                  <c:v>26.102</c:v>
                </c:pt>
                <c:pt idx="25894">
                  <c:v>26.102</c:v>
                </c:pt>
                <c:pt idx="25895">
                  <c:v>26.102</c:v>
                </c:pt>
                <c:pt idx="25896">
                  <c:v>26.102</c:v>
                </c:pt>
                <c:pt idx="25897">
                  <c:v>26.102</c:v>
                </c:pt>
                <c:pt idx="25898">
                  <c:v>26.102</c:v>
                </c:pt>
                <c:pt idx="25899">
                  <c:v>26.102</c:v>
                </c:pt>
                <c:pt idx="25900">
                  <c:v>26.102</c:v>
                </c:pt>
                <c:pt idx="25901">
                  <c:v>26.102</c:v>
                </c:pt>
                <c:pt idx="25902">
                  <c:v>26.102</c:v>
                </c:pt>
                <c:pt idx="25903">
                  <c:v>26.102</c:v>
                </c:pt>
                <c:pt idx="25904">
                  <c:v>26.102</c:v>
                </c:pt>
                <c:pt idx="25905">
                  <c:v>26.102</c:v>
                </c:pt>
                <c:pt idx="25906">
                  <c:v>26.102</c:v>
                </c:pt>
                <c:pt idx="25907">
                  <c:v>26.102</c:v>
                </c:pt>
                <c:pt idx="25908">
                  <c:v>26.14</c:v>
                </c:pt>
                <c:pt idx="25909">
                  <c:v>26.14</c:v>
                </c:pt>
                <c:pt idx="25910">
                  <c:v>26.14</c:v>
                </c:pt>
                <c:pt idx="25911">
                  <c:v>26.14</c:v>
                </c:pt>
                <c:pt idx="25912">
                  <c:v>26.14</c:v>
                </c:pt>
                <c:pt idx="25913">
                  <c:v>26.14</c:v>
                </c:pt>
                <c:pt idx="25914">
                  <c:v>26.14</c:v>
                </c:pt>
                <c:pt idx="25915">
                  <c:v>26.14</c:v>
                </c:pt>
                <c:pt idx="25916">
                  <c:v>26.14</c:v>
                </c:pt>
                <c:pt idx="25917">
                  <c:v>26.14</c:v>
                </c:pt>
                <c:pt idx="25918">
                  <c:v>26.14</c:v>
                </c:pt>
                <c:pt idx="25919">
                  <c:v>26.14</c:v>
                </c:pt>
                <c:pt idx="25920">
                  <c:v>26.14</c:v>
                </c:pt>
                <c:pt idx="25921">
                  <c:v>26.14</c:v>
                </c:pt>
                <c:pt idx="25922">
                  <c:v>26.14</c:v>
                </c:pt>
                <c:pt idx="25923">
                  <c:v>26.14</c:v>
                </c:pt>
                <c:pt idx="25924">
                  <c:v>26.14</c:v>
                </c:pt>
                <c:pt idx="25925">
                  <c:v>26.14</c:v>
                </c:pt>
                <c:pt idx="25926">
                  <c:v>26.14</c:v>
                </c:pt>
                <c:pt idx="25927">
                  <c:v>26.14</c:v>
                </c:pt>
                <c:pt idx="25928">
                  <c:v>26.14</c:v>
                </c:pt>
                <c:pt idx="25929">
                  <c:v>26.14</c:v>
                </c:pt>
                <c:pt idx="25930">
                  <c:v>26.14</c:v>
                </c:pt>
                <c:pt idx="25931">
                  <c:v>26.14</c:v>
                </c:pt>
                <c:pt idx="25932">
                  <c:v>26.14</c:v>
                </c:pt>
                <c:pt idx="25933">
                  <c:v>26.14</c:v>
                </c:pt>
                <c:pt idx="25934">
                  <c:v>26.14</c:v>
                </c:pt>
                <c:pt idx="25935">
                  <c:v>26.14</c:v>
                </c:pt>
                <c:pt idx="25936">
                  <c:v>26.14</c:v>
                </c:pt>
                <c:pt idx="25937">
                  <c:v>26.14</c:v>
                </c:pt>
                <c:pt idx="25938">
                  <c:v>26.14</c:v>
                </c:pt>
                <c:pt idx="25939">
                  <c:v>26.14</c:v>
                </c:pt>
                <c:pt idx="25940">
                  <c:v>26.14</c:v>
                </c:pt>
                <c:pt idx="25941">
                  <c:v>26.14</c:v>
                </c:pt>
                <c:pt idx="25942">
                  <c:v>26.14</c:v>
                </c:pt>
                <c:pt idx="25943">
                  <c:v>26.14</c:v>
                </c:pt>
                <c:pt idx="25944">
                  <c:v>26.14</c:v>
                </c:pt>
                <c:pt idx="25945">
                  <c:v>26.14</c:v>
                </c:pt>
                <c:pt idx="25946">
                  <c:v>26.14</c:v>
                </c:pt>
                <c:pt idx="25947">
                  <c:v>26.14</c:v>
                </c:pt>
                <c:pt idx="25948">
                  <c:v>26.14</c:v>
                </c:pt>
                <c:pt idx="25949">
                  <c:v>26.14</c:v>
                </c:pt>
                <c:pt idx="25950">
                  <c:v>26.14</c:v>
                </c:pt>
                <c:pt idx="25951">
                  <c:v>26.173999999999999</c:v>
                </c:pt>
                <c:pt idx="25952">
                  <c:v>26.173999999999999</c:v>
                </c:pt>
                <c:pt idx="25953">
                  <c:v>26.173999999999999</c:v>
                </c:pt>
                <c:pt idx="25954">
                  <c:v>26.173999999999999</c:v>
                </c:pt>
                <c:pt idx="25955">
                  <c:v>26.173999999999999</c:v>
                </c:pt>
                <c:pt idx="25956">
                  <c:v>26.173999999999999</c:v>
                </c:pt>
                <c:pt idx="25957">
                  <c:v>26.173999999999999</c:v>
                </c:pt>
                <c:pt idx="25958">
                  <c:v>26.173999999999999</c:v>
                </c:pt>
                <c:pt idx="25959">
                  <c:v>26.173999999999999</c:v>
                </c:pt>
                <c:pt idx="25960">
                  <c:v>26.173999999999999</c:v>
                </c:pt>
                <c:pt idx="25961">
                  <c:v>26.173999999999999</c:v>
                </c:pt>
                <c:pt idx="25962">
                  <c:v>26.173999999999999</c:v>
                </c:pt>
                <c:pt idx="25963">
                  <c:v>26.173999999999999</c:v>
                </c:pt>
                <c:pt idx="25964">
                  <c:v>26.173999999999999</c:v>
                </c:pt>
                <c:pt idx="25965">
                  <c:v>26.173999999999999</c:v>
                </c:pt>
                <c:pt idx="25966">
                  <c:v>26.173999999999999</c:v>
                </c:pt>
                <c:pt idx="25967">
                  <c:v>26.173999999999999</c:v>
                </c:pt>
                <c:pt idx="25968">
                  <c:v>26.173999999999999</c:v>
                </c:pt>
                <c:pt idx="25969">
                  <c:v>26.173999999999999</c:v>
                </c:pt>
                <c:pt idx="25970">
                  <c:v>26.173999999999999</c:v>
                </c:pt>
                <c:pt idx="25971">
                  <c:v>26.173999999999999</c:v>
                </c:pt>
                <c:pt idx="25972">
                  <c:v>26.173999999999999</c:v>
                </c:pt>
                <c:pt idx="25973">
                  <c:v>26.173999999999999</c:v>
                </c:pt>
                <c:pt idx="25974">
                  <c:v>26.173999999999999</c:v>
                </c:pt>
                <c:pt idx="25975">
                  <c:v>26.173999999999999</c:v>
                </c:pt>
                <c:pt idx="25976">
                  <c:v>26.173999999999999</c:v>
                </c:pt>
                <c:pt idx="25977">
                  <c:v>26.173999999999999</c:v>
                </c:pt>
                <c:pt idx="25978">
                  <c:v>26.173999999999999</c:v>
                </c:pt>
                <c:pt idx="25979">
                  <c:v>26.173999999999999</c:v>
                </c:pt>
                <c:pt idx="25980">
                  <c:v>26.173999999999999</c:v>
                </c:pt>
                <c:pt idx="25981">
                  <c:v>26.173999999999999</c:v>
                </c:pt>
                <c:pt idx="25982">
                  <c:v>26.173999999999999</c:v>
                </c:pt>
                <c:pt idx="25983">
                  <c:v>26.173999999999999</c:v>
                </c:pt>
                <c:pt idx="25984">
                  <c:v>26.173999999999999</c:v>
                </c:pt>
                <c:pt idx="25985">
                  <c:v>26.173999999999999</c:v>
                </c:pt>
                <c:pt idx="25986">
                  <c:v>26.173999999999999</c:v>
                </c:pt>
                <c:pt idx="25987">
                  <c:v>26.173999999999999</c:v>
                </c:pt>
                <c:pt idx="25988">
                  <c:v>26.173999999999999</c:v>
                </c:pt>
                <c:pt idx="25989">
                  <c:v>26.173999999999999</c:v>
                </c:pt>
                <c:pt idx="25990">
                  <c:v>26.186</c:v>
                </c:pt>
                <c:pt idx="25991">
                  <c:v>26.212</c:v>
                </c:pt>
                <c:pt idx="25992">
                  <c:v>26.212</c:v>
                </c:pt>
                <c:pt idx="25993">
                  <c:v>26.212</c:v>
                </c:pt>
                <c:pt idx="25994">
                  <c:v>26.212</c:v>
                </c:pt>
                <c:pt idx="25995">
                  <c:v>26.212</c:v>
                </c:pt>
                <c:pt idx="25996">
                  <c:v>26.212</c:v>
                </c:pt>
                <c:pt idx="25997">
                  <c:v>26.212</c:v>
                </c:pt>
                <c:pt idx="25998">
                  <c:v>26.212</c:v>
                </c:pt>
                <c:pt idx="25999">
                  <c:v>26.212</c:v>
                </c:pt>
                <c:pt idx="26000">
                  <c:v>26.212</c:v>
                </c:pt>
                <c:pt idx="26001">
                  <c:v>26.212</c:v>
                </c:pt>
                <c:pt idx="26002">
                  <c:v>26.212</c:v>
                </c:pt>
                <c:pt idx="26003">
                  <c:v>26.212</c:v>
                </c:pt>
                <c:pt idx="26004">
                  <c:v>26.212</c:v>
                </c:pt>
                <c:pt idx="26005">
                  <c:v>26.212</c:v>
                </c:pt>
                <c:pt idx="26006">
                  <c:v>26.212</c:v>
                </c:pt>
                <c:pt idx="26007">
                  <c:v>26.212</c:v>
                </c:pt>
                <c:pt idx="26008">
                  <c:v>26.212</c:v>
                </c:pt>
                <c:pt idx="26009">
                  <c:v>26.212</c:v>
                </c:pt>
                <c:pt idx="26010">
                  <c:v>26.212</c:v>
                </c:pt>
                <c:pt idx="26011">
                  <c:v>26.212</c:v>
                </c:pt>
                <c:pt idx="26012">
                  <c:v>26.212</c:v>
                </c:pt>
                <c:pt idx="26013">
                  <c:v>26.212</c:v>
                </c:pt>
                <c:pt idx="26014">
                  <c:v>26.212</c:v>
                </c:pt>
                <c:pt idx="26015">
                  <c:v>26.212</c:v>
                </c:pt>
                <c:pt idx="26016">
                  <c:v>26.212</c:v>
                </c:pt>
                <c:pt idx="26017">
                  <c:v>26.212</c:v>
                </c:pt>
                <c:pt idx="26018">
                  <c:v>26.212</c:v>
                </c:pt>
                <c:pt idx="26019">
                  <c:v>26.212</c:v>
                </c:pt>
                <c:pt idx="26020">
                  <c:v>26.212</c:v>
                </c:pt>
                <c:pt idx="26021">
                  <c:v>26.212</c:v>
                </c:pt>
                <c:pt idx="26022">
                  <c:v>26.212</c:v>
                </c:pt>
                <c:pt idx="26023">
                  <c:v>26.212</c:v>
                </c:pt>
                <c:pt idx="26024">
                  <c:v>26.212</c:v>
                </c:pt>
                <c:pt idx="26025">
                  <c:v>26.212</c:v>
                </c:pt>
                <c:pt idx="26026">
                  <c:v>26.212</c:v>
                </c:pt>
                <c:pt idx="26027">
                  <c:v>26.212</c:v>
                </c:pt>
                <c:pt idx="26028">
                  <c:v>26.212</c:v>
                </c:pt>
                <c:pt idx="26029">
                  <c:v>26.212</c:v>
                </c:pt>
                <c:pt idx="26030">
                  <c:v>26.212</c:v>
                </c:pt>
                <c:pt idx="26031">
                  <c:v>26.212</c:v>
                </c:pt>
                <c:pt idx="26032">
                  <c:v>26.212</c:v>
                </c:pt>
                <c:pt idx="26033">
                  <c:v>26.212</c:v>
                </c:pt>
                <c:pt idx="26034">
                  <c:v>26.231999999999999</c:v>
                </c:pt>
                <c:pt idx="26035">
                  <c:v>26.251999999999999</c:v>
                </c:pt>
                <c:pt idx="26036">
                  <c:v>26.251999999999999</c:v>
                </c:pt>
                <c:pt idx="26037">
                  <c:v>26.251999999999999</c:v>
                </c:pt>
                <c:pt idx="26038">
                  <c:v>26.251999999999999</c:v>
                </c:pt>
                <c:pt idx="26039">
                  <c:v>26.251999999999999</c:v>
                </c:pt>
                <c:pt idx="26040">
                  <c:v>26.251999999999999</c:v>
                </c:pt>
                <c:pt idx="26041">
                  <c:v>26.251999999999999</c:v>
                </c:pt>
                <c:pt idx="26042">
                  <c:v>26.251999999999999</c:v>
                </c:pt>
                <c:pt idx="26043">
                  <c:v>26.251999999999999</c:v>
                </c:pt>
                <c:pt idx="26044">
                  <c:v>26.251999999999999</c:v>
                </c:pt>
                <c:pt idx="26045">
                  <c:v>26.251999999999999</c:v>
                </c:pt>
                <c:pt idx="26046">
                  <c:v>26.251999999999999</c:v>
                </c:pt>
                <c:pt idx="26047">
                  <c:v>26.251999999999999</c:v>
                </c:pt>
                <c:pt idx="26048">
                  <c:v>26.251999999999999</c:v>
                </c:pt>
                <c:pt idx="26049">
                  <c:v>26.251999999999999</c:v>
                </c:pt>
                <c:pt idx="26050">
                  <c:v>26.251999999999999</c:v>
                </c:pt>
                <c:pt idx="26051">
                  <c:v>26.251999999999999</c:v>
                </c:pt>
                <c:pt idx="26052">
                  <c:v>26.251999999999999</c:v>
                </c:pt>
                <c:pt idx="26053">
                  <c:v>26.251999999999999</c:v>
                </c:pt>
                <c:pt idx="26054">
                  <c:v>26.251999999999999</c:v>
                </c:pt>
                <c:pt idx="26055">
                  <c:v>26.251999999999999</c:v>
                </c:pt>
                <c:pt idx="26056">
                  <c:v>26.251999999999999</c:v>
                </c:pt>
                <c:pt idx="26057">
                  <c:v>26.251999999999999</c:v>
                </c:pt>
                <c:pt idx="26058">
                  <c:v>26.251999999999999</c:v>
                </c:pt>
                <c:pt idx="26059">
                  <c:v>26.251999999999999</c:v>
                </c:pt>
                <c:pt idx="26060">
                  <c:v>26.251999999999999</c:v>
                </c:pt>
                <c:pt idx="26061">
                  <c:v>26.251999999999999</c:v>
                </c:pt>
                <c:pt idx="26062">
                  <c:v>26.251999999999999</c:v>
                </c:pt>
                <c:pt idx="26063">
                  <c:v>26.251999999999999</c:v>
                </c:pt>
                <c:pt idx="26064">
                  <c:v>26.251999999999999</c:v>
                </c:pt>
                <c:pt idx="26065">
                  <c:v>26.251999999999999</c:v>
                </c:pt>
                <c:pt idx="26066">
                  <c:v>26.251999999999999</c:v>
                </c:pt>
                <c:pt idx="26067">
                  <c:v>26.251999999999999</c:v>
                </c:pt>
                <c:pt idx="26068">
                  <c:v>26.251999999999999</c:v>
                </c:pt>
                <c:pt idx="26069">
                  <c:v>26.251999999999999</c:v>
                </c:pt>
                <c:pt idx="26070">
                  <c:v>26.251999999999999</c:v>
                </c:pt>
                <c:pt idx="26071">
                  <c:v>26.251999999999999</c:v>
                </c:pt>
                <c:pt idx="26072">
                  <c:v>26.251999999999999</c:v>
                </c:pt>
                <c:pt idx="26073">
                  <c:v>26.251999999999999</c:v>
                </c:pt>
                <c:pt idx="26074">
                  <c:v>26.251999999999999</c:v>
                </c:pt>
                <c:pt idx="26075">
                  <c:v>26.251999999999999</c:v>
                </c:pt>
                <c:pt idx="26076">
                  <c:v>26.251999999999999</c:v>
                </c:pt>
                <c:pt idx="26077">
                  <c:v>26.251999999999999</c:v>
                </c:pt>
                <c:pt idx="26078">
                  <c:v>26.251999999999999</c:v>
                </c:pt>
                <c:pt idx="26079">
                  <c:v>26.251999999999999</c:v>
                </c:pt>
                <c:pt idx="26080">
                  <c:v>26.27</c:v>
                </c:pt>
                <c:pt idx="26081">
                  <c:v>26.292000000000002</c:v>
                </c:pt>
                <c:pt idx="26082">
                  <c:v>26.292000000000002</c:v>
                </c:pt>
                <c:pt idx="26083">
                  <c:v>26.292000000000002</c:v>
                </c:pt>
                <c:pt idx="26084">
                  <c:v>26.292000000000002</c:v>
                </c:pt>
                <c:pt idx="26085">
                  <c:v>26.292000000000002</c:v>
                </c:pt>
                <c:pt idx="26086">
                  <c:v>26.292000000000002</c:v>
                </c:pt>
                <c:pt idx="26087">
                  <c:v>26.292000000000002</c:v>
                </c:pt>
                <c:pt idx="26088">
                  <c:v>26.292000000000002</c:v>
                </c:pt>
                <c:pt idx="26089">
                  <c:v>26.292000000000002</c:v>
                </c:pt>
                <c:pt idx="26090">
                  <c:v>26.292000000000002</c:v>
                </c:pt>
                <c:pt idx="26091">
                  <c:v>26.292000000000002</c:v>
                </c:pt>
                <c:pt idx="26092">
                  <c:v>26.292000000000002</c:v>
                </c:pt>
                <c:pt idx="26093">
                  <c:v>26.292000000000002</c:v>
                </c:pt>
                <c:pt idx="26094">
                  <c:v>26.292000000000002</c:v>
                </c:pt>
                <c:pt idx="26095">
                  <c:v>26.292000000000002</c:v>
                </c:pt>
                <c:pt idx="26096">
                  <c:v>26.292000000000002</c:v>
                </c:pt>
                <c:pt idx="26097">
                  <c:v>26.292000000000002</c:v>
                </c:pt>
                <c:pt idx="26098">
                  <c:v>26.292000000000002</c:v>
                </c:pt>
                <c:pt idx="26099">
                  <c:v>26.292000000000002</c:v>
                </c:pt>
                <c:pt idx="26100">
                  <c:v>26.292000000000002</c:v>
                </c:pt>
                <c:pt idx="26101">
                  <c:v>26.292000000000002</c:v>
                </c:pt>
                <c:pt idx="26102">
                  <c:v>26.292000000000002</c:v>
                </c:pt>
                <c:pt idx="26103">
                  <c:v>26.292000000000002</c:v>
                </c:pt>
                <c:pt idx="26104">
                  <c:v>26.292000000000002</c:v>
                </c:pt>
                <c:pt idx="26105">
                  <c:v>26.292000000000002</c:v>
                </c:pt>
                <c:pt idx="26106">
                  <c:v>26.292000000000002</c:v>
                </c:pt>
                <c:pt idx="26107">
                  <c:v>26.292000000000002</c:v>
                </c:pt>
                <c:pt idx="26108">
                  <c:v>26.292000000000002</c:v>
                </c:pt>
                <c:pt idx="26109">
                  <c:v>26.292000000000002</c:v>
                </c:pt>
                <c:pt idx="26110">
                  <c:v>26.292000000000002</c:v>
                </c:pt>
                <c:pt idx="26111">
                  <c:v>26.292000000000002</c:v>
                </c:pt>
                <c:pt idx="26112">
                  <c:v>26.292000000000002</c:v>
                </c:pt>
                <c:pt idx="26113">
                  <c:v>26.292000000000002</c:v>
                </c:pt>
                <c:pt idx="26114">
                  <c:v>26.292000000000002</c:v>
                </c:pt>
                <c:pt idx="26115">
                  <c:v>26.292000000000002</c:v>
                </c:pt>
                <c:pt idx="26116">
                  <c:v>26.292000000000002</c:v>
                </c:pt>
                <c:pt idx="26117">
                  <c:v>26.292000000000002</c:v>
                </c:pt>
                <c:pt idx="26118">
                  <c:v>26.292000000000002</c:v>
                </c:pt>
                <c:pt idx="26119">
                  <c:v>26.292000000000002</c:v>
                </c:pt>
                <c:pt idx="26120">
                  <c:v>26.292000000000002</c:v>
                </c:pt>
                <c:pt idx="26121">
                  <c:v>26.292000000000002</c:v>
                </c:pt>
                <c:pt idx="26122">
                  <c:v>26.292000000000002</c:v>
                </c:pt>
                <c:pt idx="26123">
                  <c:v>26.292000000000002</c:v>
                </c:pt>
                <c:pt idx="26124">
                  <c:v>26.292000000000002</c:v>
                </c:pt>
                <c:pt idx="26125">
                  <c:v>26.292000000000002</c:v>
                </c:pt>
                <c:pt idx="26126">
                  <c:v>26.292000000000002</c:v>
                </c:pt>
                <c:pt idx="26127">
                  <c:v>26.318000000000001</c:v>
                </c:pt>
                <c:pt idx="26128">
                  <c:v>26.327999999999999</c:v>
                </c:pt>
                <c:pt idx="26129">
                  <c:v>26.327999999999999</c:v>
                </c:pt>
                <c:pt idx="26130">
                  <c:v>26.327999999999999</c:v>
                </c:pt>
                <c:pt idx="26131">
                  <c:v>26.327999999999999</c:v>
                </c:pt>
                <c:pt idx="26132">
                  <c:v>26.327999999999999</c:v>
                </c:pt>
                <c:pt idx="26133">
                  <c:v>26.327999999999999</c:v>
                </c:pt>
                <c:pt idx="26134">
                  <c:v>26.327999999999999</c:v>
                </c:pt>
                <c:pt idx="26135">
                  <c:v>26.327999999999999</c:v>
                </c:pt>
                <c:pt idx="26136">
                  <c:v>26.327999999999999</c:v>
                </c:pt>
                <c:pt idx="26137">
                  <c:v>26.327999999999999</c:v>
                </c:pt>
                <c:pt idx="26138">
                  <c:v>26.327999999999999</c:v>
                </c:pt>
                <c:pt idx="26139">
                  <c:v>26.327999999999999</c:v>
                </c:pt>
                <c:pt idx="26140">
                  <c:v>26.327999999999999</c:v>
                </c:pt>
                <c:pt idx="26141">
                  <c:v>26.327999999999999</c:v>
                </c:pt>
                <c:pt idx="26142">
                  <c:v>26.327999999999999</c:v>
                </c:pt>
                <c:pt idx="26143">
                  <c:v>26.327999999999999</c:v>
                </c:pt>
                <c:pt idx="26144">
                  <c:v>26.327999999999999</c:v>
                </c:pt>
                <c:pt idx="26145">
                  <c:v>26.327999999999999</c:v>
                </c:pt>
                <c:pt idx="26146">
                  <c:v>26.327999999999999</c:v>
                </c:pt>
                <c:pt idx="26147">
                  <c:v>26.327999999999999</c:v>
                </c:pt>
                <c:pt idx="26148">
                  <c:v>26.327999999999999</c:v>
                </c:pt>
                <c:pt idx="26149">
                  <c:v>26.327999999999999</c:v>
                </c:pt>
                <c:pt idx="26150">
                  <c:v>26.327999999999999</c:v>
                </c:pt>
                <c:pt idx="26151">
                  <c:v>26.327999999999999</c:v>
                </c:pt>
                <c:pt idx="26152">
                  <c:v>26.327999999999999</c:v>
                </c:pt>
                <c:pt idx="26153">
                  <c:v>26.327999999999999</c:v>
                </c:pt>
                <c:pt idx="26154">
                  <c:v>26.327999999999999</c:v>
                </c:pt>
                <c:pt idx="26155">
                  <c:v>26.327999999999999</c:v>
                </c:pt>
                <c:pt idx="26156">
                  <c:v>26.327999999999999</c:v>
                </c:pt>
                <c:pt idx="26157">
                  <c:v>26.327999999999999</c:v>
                </c:pt>
                <c:pt idx="26158">
                  <c:v>26.327999999999999</c:v>
                </c:pt>
                <c:pt idx="26159">
                  <c:v>26.327999999999999</c:v>
                </c:pt>
                <c:pt idx="26160">
                  <c:v>26.327999999999999</c:v>
                </c:pt>
                <c:pt idx="26161">
                  <c:v>26.327999999999999</c:v>
                </c:pt>
                <c:pt idx="26162">
                  <c:v>26.327999999999999</c:v>
                </c:pt>
                <c:pt idx="26163">
                  <c:v>26.327999999999999</c:v>
                </c:pt>
                <c:pt idx="26164">
                  <c:v>26.327999999999999</c:v>
                </c:pt>
                <c:pt idx="26165">
                  <c:v>26.327999999999999</c:v>
                </c:pt>
                <c:pt idx="26166">
                  <c:v>26.327999999999999</c:v>
                </c:pt>
                <c:pt idx="26167">
                  <c:v>26.327999999999999</c:v>
                </c:pt>
                <c:pt idx="26168">
                  <c:v>26.327999999999999</c:v>
                </c:pt>
                <c:pt idx="26169">
                  <c:v>26.327999999999999</c:v>
                </c:pt>
                <c:pt idx="26170">
                  <c:v>26.35</c:v>
                </c:pt>
                <c:pt idx="26171">
                  <c:v>26.35</c:v>
                </c:pt>
                <c:pt idx="26172">
                  <c:v>26.35</c:v>
                </c:pt>
                <c:pt idx="26173">
                  <c:v>26.35</c:v>
                </c:pt>
                <c:pt idx="26174">
                  <c:v>26.35</c:v>
                </c:pt>
                <c:pt idx="26175">
                  <c:v>26.35</c:v>
                </c:pt>
                <c:pt idx="26176">
                  <c:v>26.35</c:v>
                </c:pt>
                <c:pt idx="26177">
                  <c:v>26.35</c:v>
                </c:pt>
                <c:pt idx="26178">
                  <c:v>26.35</c:v>
                </c:pt>
                <c:pt idx="26179">
                  <c:v>26.35</c:v>
                </c:pt>
                <c:pt idx="26180">
                  <c:v>26.35</c:v>
                </c:pt>
                <c:pt idx="26181">
                  <c:v>26.35</c:v>
                </c:pt>
                <c:pt idx="26182">
                  <c:v>26.35</c:v>
                </c:pt>
                <c:pt idx="26183">
                  <c:v>26.35</c:v>
                </c:pt>
                <c:pt idx="26184">
                  <c:v>26.35</c:v>
                </c:pt>
                <c:pt idx="26185">
                  <c:v>26.35</c:v>
                </c:pt>
                <c:pt idx="26186">
                  <c:v>26.35</c:v>
                </c:pt>
                <c:pt idx="26187">
                  <c:v>26.35</c:v>
                </c:pt>
                <c:pt idx="26188">
                  <c:v>26.35</c:v>
                </c:pt>
                <c:pt idx="26189">
                  <c:v>26.35</c:v>
                </c:pt>
                <c:pt idx="26190">
                  <c:v>26.35</c:v>
                </c:pt>
                <c:pt idx="26191">
                  <c:v>26.35</c:v>
                </c:pt>
                <c:pt idx="26192">
                  <c:v>26.35</c:v>
                </c:pt>
                <c:pt idx="26193">
                  <c:v>26.35</c:v>
                </c:pt>
                <c:pt idx="26194">
                  <c:v>26.35</c:v>
                </c:pt>
                <c:pt idx="26195">
                  <c:v>26.353999999999999</c:v>
                </c:pt>
                <c:pt idx="26196">
                  <c:v>26.366</c:v>
                </c:pt>
                <c:pt idx="26197">
                  <c:v>26.366</c:v>
                </c:pt>
                <c:pt idx="26198">
                  <c:v>26.366</c:v>
                </c:pt>
                <c:pt idx="26199">
                  <c:v>26.366</c:v>
                </c:pt>
                <c:pt idx="26200">
                  <c:v>26.366</c:v>
                </c:pt>
                <c:pt idx="26201">
                  <c:v>26.366</c:v>
                </c:pt>
                <c:pt idx="26202">
                  <c:v>26.366</c:v>
                </c:pt>
                <c:pt idx="26203">
                  <c:v>26.366</c:v>
                </c:pt>
                <c:pt idx="26204">
                  <c:v>26.366</c:v>
                </c:pt>
                <c:pt idx="26205">
                  <c:v>26.366</c:v>
                </c:pt>
                <c:pt idx="26206">
                  <c:v>26.366</c:v>
                </c:pt>
                <c:pt idx="26207">
                  <c:v>26.366</c:v>
                </c:pt>
                <c:pt idx="26208">
                  <c:v>26.366</c:v>
                </c:pt>
                <c:pt idx="26209">
                  <c:v>26.366</c:v>
                </c:pt>
                <c:pt idx="26210">
                  <c:v>26.366</c:v>
                </c:pt>
                <c:pt idx="26211">
                  <c:v>26.366</c:v>
                </c:pt>
                <c:pt idx="26212">
                  <c:v>26.366</c:v>
                </c:pt>
                <c:pt idx="26213">
                  <c:v>26.366</c:v>
                </c:pt>
                <c:pt idx="26214">
                  <c:v>26.366</c:v>
                </c:pt>
                <c:pt idx="26215">
                  <c:v>26.4</c:v>
                </c:pt>
                <c:pt idx="26216">
                  <c:v>26.4</c:v>
                </c:pt>
                <c:pt idx="26217">
                  <c:v>26.4</c:v>
                </c:pt>
                <c:pt idx="26218">
                  <c:v>26.4</c:v>
                </c:pt>
                <c:pt idx="26219">
                  <c:v>26.4</c:v>
                </c:pt>
                <c:pt idx="26220">
                  <c:v>26.4</c:v>
                </c:pt>
                <c:pt idx="26221">
                  <c:v>26.4</c:v>
                </c:pt>
                <c:pt idx="26222">
                  <c:v>26.4</c:v>
                </c:pt>
                <c:pt idx="26223">
                  <c:v>26.4</c:v>
                </c:pt>
                <c:pt idx="26224">
                  <c:v>26.4</c:v>
                </c:pt>
                <c:pt idx="26225">
                  <c:v>26.4</c:v>
                </c:pt>
                <c:pt idx="26226">
                  <c:v>26.4</c:v>
                </c:pt>
                <c:pt idx="26227">
                  <c:v>26.4</c:v>
                </c:pt>
                <c:pt idx="26228">
                  <c:v>26.4</c:v>
                </c:pt>
                <c:pt idx="26229">
                  <c:v>26.4</c:v>
                </c:pt>
                <c:pt idx="26230">
                  <c:v>26.4</c:v>
                </c:pt>
                <c:pt idx="26231">
                  <c:v>26.4</c:v>
                </c:pt>
                <c:pt idx="26232">
                  <c:v>26.4</c:v>
                </c:pt>
                <c:pt idx="26233">
                  <c:v>26.4</c:v>
                </c:pt>
                <c:pt idx="26234">
                  <c:v>26.4</c:v>
                </c:pt>
                <c:pt idx="26235">
                  <c:v>26.4</c:v>
                </c:pt>
                <c:pt idx="26236">
                  <c:v>26.4</c:v>
                </c:pt>
                <c:pt idx="26237">
                  <c:v>26.4</c:v>
                </c:pt>
                <c:pt idx="26238">
                  <c:v>26.4</c:v>
                </c:pt>
                <c:pt idx="26239">
                  <c:v>26.4</c:v>
                </c:pt>
                <c:pt idx="26240">
                  <c:v>26.4</c:v>
                </c:pt>
                <c:pt idx="26241">
                  <c:v>26.4</c:v>
                </c:pt>
                <c:pt idx="26242">
                  <c:v>26.4</c:v>
                </c:pt>
                <c:pt idx="26243">
                  <c:v>26.4</c:v>
                </c:pt>
                <c:pt idx="26244">
                  <c:v>26.4</c:v>
                </c:pt>
                <c:pt idx="26245">
                  <c:v>26.4</c:v>
                </c:pt>
                <c:pt idx="26246">
                  <c:v>26.4</c:v>
                </c:pt>
                <c:pt idx="26247">
                  <c:v>26.4</c:v>
                </c:pt>
                <c:pt idx="26248">
                  <c:v>26.4</c:v>
                </c:pt>
                <c:pt idx="26249">
                  <c:v>26.4</c:v>
                </c:pt>
                <c:pt idx="26250">
                  <c:v>26.4</c:v>
                </c:pt>
                <c:pt idx="26251">
                  <c:v>26.4</c:v>
                </c:pt>
                <c:pt idx="26252">
                  <c:v>26.4</c:v>
                </c:pt>
                <c:pt idx="26253">
                  <c:v>26.4</c:v>
                </c:pt>
                <c:pt idx="26254">
                  <c:v>26.4</c:v>
                </c:pt>
                <c:pt idx="26255">
                  <c:v>26.4</c:v>
                </c:pt>
                <c:pt idx="26256">
                  <c:v>26.4</c:v>
                </c:pt>
                <c:pt idx="26257">
                  <c:v>26.405999999999999</c:v>
                </c:pt>
                <c:pt idx="26258">
                  <c:v>26.43</c:v>
                </c:pt>
                <c:pt idx="26259">
                  <c:v>26.43</c:v>
                </c:pt>
                <c:pt idx="26260">
                  <c:v>26.43</c:v>
                </c:pt>
                <c:pt idx="26261">
                  <c:v>26.43</c:v>
                </c:pt>
                <c:pt idx="26262">
                  <c:v>26.43</c:v>
                </c:pt>
                <c:pt idx="26263">
                  <c:v>26.43</c:v>
                </c:pt>
                <c:pt idx="26264">
                  <c:v>26.43</c:v>
                </c:pt>
                <c:pt idx="26265">
                  <c:v>26.43</c:v>
                </c:pt>
                <c:pt idx="26266">
                  <c:v>26.43</c:v>
                </c:pt>
                <c:pt idx="26267">
                  <c:v>26.43</c:v>
                </c:pt>
                <c:pt idx="26268">
                  <c:v>26.43</c:v>
                </c:pt>
                <c:pt idx="26269">
                  <c:v>26.43</c:v>
                </c:pt>
                <c:pt idx="26270">
                  <c:v>26.43</c:v>
                </c:pt>
                <c:pt idx="26271">
                  <c:v>26.43</c:v>
                </c:pt>
                <c:pt idx="26272">
                  <c:v>26.43</c:v>
                </c:pt>
                <c:pt idx="26273">
                  <c:v>26.43</c:v>
                </c:pt>
                <c:pt idx="26274">
                  <c:v>26.43</c:v>
                </c:pt>
                <c:pt idx="26275">
                  <c:v>26.43</c:v>
                </c:pt>
                <c:pt idx="26276">
                  <c:v>26.43</c:v>
                </c:pt>
                <c:pt idx="26277">
                  <c:v>26.43</c:v>
                </c:pt>
                <c:pt idx="26278">
                  <c:v>26.43</c:v>
                </c:pt>
                <c:pt idx="26279">
                  <c:v>26.43</c:v>
                </c:pt>
                <c:pt idx="26280">
                  <c:v>26.43</c:v>
                </c:pt>
                <c:pt idx="26281">
                  <c:v>26.43</c:v>
                </c:pt>
                <c:pt idx="26282">
                  <c:v>26.43</c:v>
                </c:pt>
                <c:pt idx="26283">
                  <c:v>26.43</c:v>
                </c:pt>
                <c:pt idx="26284">
                  <c:v>26.43</c:v>
                </c:pt>
                <c:pt idx="26285">
                  <c:v>26.43</c:v>
                </c:pt>
                <c:pt idx="26286">
                  <c:v>26.43</c:v>
                </c:pt>
                <c:pt idx="26287">
                  <c:v>26.43</c:v>
                </c:pt>
                <c:pt idx="26288">
                  <c:v>26.43</c:v>
                </c:pt>
                <c:pt idx="26289">
                  <c:v>26.43</c:v>
                </c:pt>
                <c:pt idx="26290">
                  <c:v>26.43</c:v>
                </c:pt>
                <c:pt idx="26291">
                  <c:v>26.43</c:v>
                </c:pt>
                <c:pt idx="26292">
                  <c:v>26.43</c:v>
                </c:pt>
                <c:pt idx="26293">
                  <c:v>26.43</c:v>
                </c:pt>
                <c:pt idx="26294">
                  <c:v>26.442</c:v>
                </c:pt>
                <c:pt idx="26295">
                  <c:v>26.456</c:v>
                </c:pt>
                <c:pt idx="26296">
                  <c:v>26.456</c:v>
                </c:pt>
                <c:pt idx="26297">
                  <c:v>26.456</c:v>
                </c:pt>
                <c:pt idx="26298">
                  <c:v>26.456</c:v>
                </c:pt>
                <c:pt idx="26299">
                  <c:v>26.456</c:v>
                </c:pt>
                <c:pt idx="26300">
                  <c:v>26.456</c:v>
                </c:pt>
                <c:pt idx="26301">
                  <c:v>26.456</c:v>
                </c:pt>
                <c:pt idx="26302">
                  <c:v>26.456</c:v>
                </c:pt>
                <c:pt idx="26303">
                  <c:v>26.456</c:v>
                </c:pt>
                <c:pt idx="26304">
                  <c:v>26.456</c:v>
                </c:pt>
                <c:pt idx="26305">
                  <c:v>26.456</c:v>
                </c:pt>
                <c:pt idx="26306">
                  <c:v>26.456</c:v>
                </c:pt>
                <c:pt idx="26307">
                  <c:v>26.456</c:v>
                </c:pt>
                <c:pt idx="26308">
                  <c:v>26.456</c:v>
                </c:pt>
                <c:pt idx="26309">
                  <c:v>26.456</c:v>
                </c:pt>
                <c:pt idx="26310">
                  <c:v>26.456</c:v>
                </c:pt>
                <c:pt idx="26311">
                  <c:v>26.456</c:v>
                </c:pt>
                <c:pt idx="26312">
                  <c:v>26.456</c:v>
                </c:pt>
                <c:pt idx="26313">
                  <c:v>26.456</c:v>
                </c:pt>
                <c:pt idx="26314">
                  <c:v>26.456</c:v>
                </c:pt>
                <c:pt idx="26315">
                  <c:v>26.456</c:v>
                </c:pt>
                <c:pt idx="26316">
                  <c:v>26.456</c:v>
                </c:pt>
                <c:pt idx="26317">
                  <c:v>26.456</c:v>
                </c:pt>
                <c:pt idx="26318">
                  <c:v>26.456</c:v>
                </c:pt>
                <c:pt idx="26319">
                  <c:v>26.456</c:v>
                </c:pt>
                <c:pt idx="26320">
                  <c:v>26.456</c:v>
                </c:pt>
                <c:pt idx="26321">
                  <c:v>26.456</c:v>
                </c:pt>
                <c:pt idx="26322">
                  <c:v>26.456</c:v>
                </c:pt>
                <c:pt idx="26323">
                  <c:v>26.456</c:v>
                </c:pt>
                <c:pt idx="26324">
                  <c:v>26.456</c:v>
                </c:pt>
                <c:pt idx="26325">
                  <c:v>26.456</c:v>
                </c:pt>
                <c:pt idx="26326">
                  <c:v>26.484000000000002</c:v>
                </c:pt>
                <c:pt idx="26327">
                  <c:v>26.484000000000002</c:v>
                </c:pt>
                <c:pt idx="26328">
                  <c:v>26.484000000000002</c:v>
                </c:pt>
                <c:pt idx="26329">
                  <c:v>26.484000000000002</c:v>
                </c:pt>
                <c:pt idx="26330">
                  <c:v>26.484000000000002</c:v>
                </c:pt>
                <c:pt idx="26331">
                  <c:v>26.484000000000002</c:v>
                </c:pt>
                <c:pt idx="26332">
                  <c:v>26.484000000000002</c:v>
                </c:pt>
                <c:pt idx="26333">
                  <c:v>26.484000000000002</c:v>
                </c:pt>
                <c:pt idx="26334">
                  <c:v>26.484000000000002</c:v>
                </c:pt>
                <c:pt idx="26335">
                  <c:v>26.484000000000002</c:v>
                </c:pt>
                <c:pt idx="26336">
                  <c:v>26.484000000000002</c:v>
                </c:pt>
                <c:pt idx="26337">
                  <c:v>26.484000000000002</c:v>
                </c:pt>
                <c:pt idx="26338">
                  <c:v>26.484000000000002</c:v>
                </c:pt>
                <c:pt idx="26339">
                  <c:v>26.484000000000002</c:v>
                </c:pt>
                <c:pt idx="26340">
                  <c:v>26.484000000000002</c:v>
                </c:pt>
                <c:pt idx="26341">
                  <c:v>26.484000000000002</c:v>
                </c:pt>
                <c:pt idx="26342">
                  <c:v>26.484000000000002</c:v>
                </c:pt>
                <c:pt idx="26343">
                  <c:v>26.484000000000002</c:v>
                </c:pt>
                <c:pt idx="26344">
                  <c:v>26.484000000000002</c:v>
                </c:pt>
                <c:pt idx="26345">
                  <c:v>26.484000000000002</c:v>
                </c:pt>
                <c:pt idx="26346">
                  <c:v>26.484000000000002</c:v>
                </c:pt>
                <c:pt idx="26347">
                  <c:v>26.484000000000002</c:v>
                </c:pt>
                <c:pt idx="26348">
                  <c:v>26.484000000000002</c:v>
                </c:pt>
                <c:pt idx="26349">
                  <c:v>26.484000000000002</c:v>
                </c:pt>
                <c:pt idx="26350">
                  <c:v>26.484000000000002</c:v>
                </c:pt>
                <c:pt idx="26351">
                  <c:v>26.484000000000002</c:v>
                </c:pt>
                <c:pt idx="26352">
                  <c:v>26.484000000000002</c:v>
                </c:pt>
                <c:pt idx="26353">
                  <c:v>26.484000000000002</c:v>
                </c:pt>
                <c:pt idx="26354">
                  <c:v>26.484000000000002</c:v>
                </c:pt>
                <c:pt idx="26355">
                  <c:v>26.484000000000002</c:v>
                </c:pt>
                <c:pt idx="26356">
                  <c:v>26.484000000000002</c:v>
                </c:pt>
                <c:pt idx="26357">
                  <c:v>26.484000000000002</c:v>
                </c:pt>
                <c:pt idx="26358">
                  <c:v>26.484000000000002</c:v>
                </c:pt>
                <c:pt idx="26359">
                  <c:v>26.484000000000002</c:v>
                </c:pt>
                <c:pt idx="26360">
                  <c:v>26.501999999999999</c:v>
                </c:pt>
                <c:pt idx="26361">
                  <c:v>26.501999999999999</c:v>
                </c:pt>
                <c:pt idx="26362">
                  <c:v>26.501999999999999</c:v>
                </c:pt>
                <c:pt idx="26363">
                  <c:v>26.501999999999999</c:v>
                </c:pt>
                <c:pt idx="26364">
                  <c:v>26.501999999999999</c:v>
                </c:pt>
                <c:pt idx="26365">
                  <c:v>26.501999999999999</c:v>
                </c:pt>
                <c:pt idx="26366">
                  <c:v>26.501999999999999</c:v>
                </c:pt>
                <c:pt idx="26367">
                  <c:v>26.501999999999999</c:v>
                </c:pt>
                <c:pt idx="26368">
                  <c:v>26.501999999999999</c:v>
                </c:pt>
                <c:pt idx="26369">
                  <c:v>26.501999999999999</c:v>
                </c:pt>
                <c:pt idx="26370">
                  <c:v>26.501999999999999</c:v>
                </c:pt>
                <c:pt idx="26371">
                  <c:v>26.501999999999999</c:v>
                </c:pt>
                <c:pt idx="26372">
                  <c:v>26.501999999999999</c:v>
                </c:pt>
                <c:pt idx="26373">
                  <c:v>26.501999999999999</c:v>
                </c:pt>
                <c:pt idx="26374">
                  <c:v>26.501999999999999</c:v>
                </c:pt>
                <c:pt idx="26375">
                  <c:v>26.501999999999999</c:v>
                </c:pt>
                <c:pt idx="26376">
                  <c:v>26.501999999999999</c:v>
                </c:pt>
                <c:pt idx="26377">
                  <c:v>26.501999999999999</c:v>
                </c:pt>
                <c:pt idx="26378">
                  <c:v>26.501999999999999</c:v>
                </c:pt>
                <c:pt idx="26379">
                  <c:v>26.501999999999999</c:v>
                </c:pt>
                <c:pt idx="26380">
                  <c:v>26.501999999999999</c:v>
                </c:pt>
                <c:pt idx="26381">
                  <c:v>26.513999999999999</c:v>
                </c:pt>
                <c:pt idx="26382">
                  <c:v>26.532</c:v>
                </c:pt>
                <c:pt idx="26383">
                  <c:v>26.532</c:v>
                </c:pt>
                <c:pt idx="26384">
                  <c:v>26.532</c:v>
                </c:pt>
                <c:pt idx="26385">
                  <c:v>26.532</c:v>
                </c:pt>
                <c:pt idx="26386">
                  <c:v>26.532</c:v>
                </c:pt>
                <c:pt idx="26387">
                  <c:v>26.532</c:v>
                </c:pt>
                <c:pt idx="26388">
                  <c:v>26.532</c:v>
                </c:pt>
                <c:pt idx="26389">
                  <c:v>26.532</c:v>
                </c:pt>
                <c:pt idx="26390">
                  <c:v>26.532</c:v>
                </c:pt>
                <c:pt idx="26391">
                  <c:v>26.532</c:v>
                </c:pt>
                <c:pt idx="26392">
                  <c:v>26.532</c:v>
                </c:pt>
                <c:pt idx="26393">
                  <c:v>26.532</c:v>
                </c:pt>
                <c:pt idx="26394">
                  <c:v>26.532</c:v>
                </c:pt>
                <c:pt idx="26395">
                  <c:v>26.532</c:v>
                </c:pt>
                <c:pt idx="26396">
                  <c:v>26.532</c:v>
                </c:pt>
                <c:pt idx="26397">
                  <c:v>26.532</c:v>
                </c:pt>
                <c:pt idx="26398">
                  <c:v>26.532</c:v>
                </c:pt>
                <c:pt idx="26399">
                  <c:v>26.532</c:v>
                </c:pt>
                <c:pt idx="26400">
                  <c:v>26.532</c:v>
                </c:pt>
                <c:pt idx="26401">
                  <c:v>26.532</c:v>
                </c:pt>
                <c:pt idx="26402">
                  <c:v>26.532</c:v>
                </c:pt>
                <c:pt idx="26403">
                  <c:v>26.532</c:v>
                </c:pt>
                <c:pt idx="26404">
                  <c:v>26.532</c:v>
                </c:pt>
                <c:pt idx="26405">
                  <c:v>26.532</c:v>
                </c:pt>
                <c:pt idx="26406">
                  <c:v>26.532</c:v>
                </c:pt>
                <c:pt idx="26407">
                  <c:v>26.532</c:v>
                </c:pt>
                <c:pt idx="26408">
                  <c:v>26.532</c:v>
                </c:pt>
                <c:pt idx="26409">
                  <c:v>26.532</c:v>
                </c:pt>
                <c:pt idx="26410">
                  <c:v>26.532</c:v>
                </c:pt>
                <c:pt idx="26411">
                  <c:v>26.532</c:v>
                </c:pt>
                <c:pt idx="26412">
                  <c:v>26.532</c:v>
                </c:pt>
                <c:pt idx="26413">
                  <c:v>26.532</c:v>
                </c:pt>
                <c:pt idx="26414">
                  <c:v>26.532</c:v>
                </c:pt>
                <c:pt idx="26415">
                  <c:v>26.532</c:v>
                </c:pt>
                <c:pt idx="26416">
                  <c:v>26.532</c:v>
                </c:pt>
                <c:pt idx="26417">
                  <c:v>26.532</c:v>
                </c:pt>
                <c:pt idx="26418">
                  <c:v>26.532</c:v>
                </c:pt>
                <c:pt idx="26419">
                  <c:v>26.57</c:v>
                </c:pt>
                <c:pt idx="26420">
                  <c:v>26.57</c:v>
                </c:pt>
                <c:pt idx="26421">
                  <c:v>26.57</c:v>
                </c:pt>
                <c:pt idx="26422">
                  <c:v>26.57</c:v>
                </c:pt>
                <c:pt idx="26423">
                  <c:v>26.57</c:v>
                </c:pt>
                <c:pt idx="26424">
                  <c:v>26.57</c:v>
                </c:pt>
                <c:pt idx="26425">
                  <c:v>26.57</c:v>
                </c:pt>
                <c:pt idx="26426">
                  <c:v>26.57</c:v>
                </c:pt>
                <c:pt idx="26427">
                  <c:v>26.57</c:v>
                </c:pt>
                <c:pt idx="26428">
                  <c:v>26.57</c:v>
                </c:pt>
                <c:pt idx="26429">
                  <c:v>26.57</c:v>
                </c:pt>
                <c:pt idx="26430">
                  <c:v>26.57</c:v>
                </c:pt>
                <c:pt idx="26431">
                  <c:v>26.57</c:v>
                </c:pt>
                <c:pt idx="26432">
                  <c:v>26.57</c:v>
                </c:pt>
                <c:pt idx="26433">
                  <c:v>26.57</c:v>
                </c:pt>
                <c:pt idx="26434">
                  <c:v>26.57</c:v>
                </c:pt>
                <c:pt idx="26435">
                  <c:v>26.57</c:v>
                </c:pt>
                <c:pt idx="26436">
                  <c:v>26.57</c:v>
                </c:pt>
                <c:pt idx="26437">
                  <c:v>26.57</c:v>
                </c:pt>
                <c:pt idx="26438">
                  <c:v>26.57</c:v>
                </c:pt>
                <c:pt idx="26439">
                  <c:v>26.57</c:v>
                </c:pt>
                <c:pt idx="26440">
                  <c:v>26.57</c:v>
                </c:pt>
                <c:pt idx="26441">
                  <c:v>26.57</c:v>
                </c:pt>
                <c:pt idx="26442">
                  <c:v>26.57</c:v>
                </c:pt>
                <c:pt idx="26443">
                  <c:v>26.57</c:v>
                </c:pt>
                <c:pt idx="26444">
                  <c:v>26.57</c:v>
                </c:pt>
                <c:pt idx="26445">
                  <c:v>26.57</c:v>
                </c:pt>
                <c:pt idx="26446">
                  <c:v>26.57</c:v>
                </c:pt>
                <c:pt idx="26447">
                  <c:v>26.57</c:v>
                </c:pt>
                <c:pt idx="26448">
                  <c:v>26.57</c:v>
                </c:pt>
                <c:pt idx="26449">
                  <c:v>26.57</c:v>
                </c:pt>
                <c:pt idx="26450">
                  <c:v>26.57</c:v>
                </c:pt>
                <c:pt idx="26451">
                  <c:v>26.57</c:v>
                </c:pt>
                <c:pt idx="26452">
                  <c:v>26.57</c:v>
                </c:pt>
                <c:pt idx="26453">
                  <c:v>26.57</c:v>
                </c:pt>
                <c:pt idx="26454">
                  <c:v>26.57</c:v>
                </c:pt>
                <c:pt idx="26455">
                  <c:v>26.57</c:v>
                </c:pt>
                <c:pt idx="26456">
                  <c:v>26.57</c:v>
                </c:pt>
                <c:pt idx="26457">
                  <c:v>26.57</c:v>
                </c:pt>
                <c:pt idx="26458">
                  <c:v>26.57</c:v>
                </c:pt>
                <c:pt idx="26459">
                  <c:v>26.57</c:v>
                </c:pt>
                <c:pt idx="26460">
                  <c:v>26.57</c:v>
                </c:pt>
                <c:pt idx="26461">
                  <c:v>26.57</c:v>
                </c:pt>
                <c:pt idx="26462">
                  <c:v>26.57</c:v>
                </c:pt>
                <c:pt idx="26463">
                  <c:v>26.57</c:v>
                </c:pt>
                <c:pt idx="26464">
                  <c:v>26.57</c:v>
                </c:pt>
                <c:pt idx="26465">
                  <c:v>26.571999999999999</c:v>
                </c:pt>
                <c:pt idx="26466">
                  <c:v>26.603999999999999</c:v>
                </c:pt>
                <c:pt idx="26467">
                  <c:v>26.603999999999999</c:v>
                </c:pt>
                <c:pt idx="26468">
                  <c:v>26.603999999999999</c:v>
                </c:pt>
                <c:pt idx="26469">
                  <c:v>26.603999999999999</c:v>
                </c:pt>
                <c:pt idx="26470">
                  <c:v>26.603999999999999</c:v>
                </c:pt>
                <c:pt idx="26471">
                  <c:v>26.603999999999999</c:v>
                </c:pt>
                <c:pt idx="26472">
                  <c:v>26.603999999999999</c:v>
                </c:pt>
                <c:pt idx="26473">
                  <c:v>26.603999999999999</c:v>
                </c:pt>
                <c:pt idx="26474">
                  <c:v>26.603999999999999</c:v>
                </c:pt>
                <c:pt idx="26475">
                  <c:v>26.603999999999999</c:v>
                </c:pt>
                <c:pt idx="26476">
                  <c:v>26.603999999999999</c:v>
                </c:pt>
                <c:pt idx="26477">
                  <c:v>26.603999999999999</c:v>
                </c:pt>
                <c:pt idx="26478">
                  <c:v>26.603999999999999</c:v>
                </c:pt>
                <c:pt idx="26479">
                  <c:v>26.603999999999999</c:v>
                </c:pt>
                <c:pt idx="26480">
                  <c:v>26.603999999999999</c:v>
                </c:pt>
                <c:pt idx="26481">
                  <c:v>26.603999999999999</c:v>
                </c:pt>
                <c:pt idx="26482">
                  <c:v>26.603999999999999</c:v>
                </c:pt>
                <c:pt idx="26483">
                  <c:v>26.603999999999999</c:v>
                </c:pt>
                <c:pt idx="26484">
                  <c:v>26.603999999999999</c:v>
                </c:pt>
                <c:pt idx="26485">
                  <c:v>26.603999999999999</c:v>
                </c:pt>
                <c:pt idx="26486">
                  <c:v>26.603999999999999</c:v>
                </c:pt>
                <c:pt idx="26487">
                  <c:v>26.603999999999999</c:v>
                </c:pt>
                <c:pt idx="26488">
                  <c:v>26.603999999999999</c:v>
                </c:pt>
                <c:pt idx="26489">
                  <c:v>26.603999999999999</c:v>
                </c:pt>
                <c:pt idx="26490">
                  <c:v>26.603999999999999</c:v>
                </c:pt>
                <c:pt idx="26491">
                  <c:v>26.603999999999999</c:v>
                </c:pt>
                <c:pt idx="26492">
                  <c:v>26.603999999999999</c:v>
                </c:pt>
                <c:pt idx="26493">
                  <c:v>26.603999999999999</c:v>
                </c:pt>
                <c:pt idx="26494">
                  <c:v>26.603999999999999</c:v>
                </c:pt>
                <c:pt idx="26495">
                  <c:v>26.603999999999999</c:v>
                </c:pt>
                <c:pt idx="26496">
                  <c:v>26.603999999999999</c:v>
                </c:pt>
                <c:pt idx="26497">
                  <c:v>26.603999999999999</c:v>
                </c:pt>
                <c:pt idx="26498">
                  <c:v>26.603999999999999</c:v>
                </c:pt>
                <c:pt idx="26499">
                  <c:v>26.603999999999999</c:v>
                </c:pt>
                <c:pt idx="26500">
                  <c:v>26.603999999999999</c:v>
                </c:pt>
                <c:pt idx="26501">
                  <c:v>26.603999999999999</c:v>
                </c:pt>
                <c:pt idx="26502">
                  <c:v>26.603999999999999</c:v>
                </c:pt>
                <c:pt idx="26503">
                  <c:v>26.603999999999999</c:v>
                </c:pt>
                <c:pt idx="26504">
                  <c:v>26.603999999999999</c:v>
                </c:pt>
                <c:pt idx="26505">
                  <c:v>26.603999999999999</c:v>
                </c:pt>
                <c:pt idx="26506">
                  <c:v>26.603999999999999</c:v>
                </c:pt>
                <c:pt idx="26507">
                  <c:v>26.623999999999999</c:v>
                </c:pt>
                <c:pt idx="26508">
                  <c:v>26.64</c:v>
                </c:pt>
                <c:pt idx="26509">
                  <c:v>26.64</c:v>
                </c:pt>
                <c:pt idx="26510">
                  <c:v>26.64</c:v>
                </c:pt>
                <c:pt idx="26511">
                  <c:v>26.64</c:v>
                </c:pt>
                <c:pt idx="26512">
                  <c:v>26.64</c:v>
                </c:pt>
                <c:pt idx="26513">
                  <c:v>26.64</c:v>
                </c:pt>
                <c:pt idx="26514">
                  <c:v>26.64</c:v>
                </c:pt>
                <c:pt idx="26515">
                  <c:v>26.64</c:v>
                </c:pt>
                <c:pt idx="26516">
                  <c:v>26.64</c:v>
                </c:pt>
                <c:pt idx="26517">
                  <c:v>26.64</c:v>
                </c:pt>
                <c:pt idx="26518">
                  <c:v>26.64</c:v>
                </c:pt>
                <c:pt idx="26519">
                  <c:v>26.64</c:v>
                </c:pt>
                <c:pt idx="26520">
                  <c:v>26.64</c:v>
                </c:pt>
                <c:pt idx="26521">
                  <c:v>26.64</c:v>
                </c:pt>
                <c:pt idx="26522">
                  <c:v>26.64</c:v>
                </c:pt>
                <c:pt idx="26523">
                  <c:v>26.64</c:v>
                </c:pt>
                <c:pt idx="26524">
                  <c:v>26.64</c:v>
                </c:pt>
                <c:pt idx="26525">
                  <c:v>26.64</c:v>
                </c:pt>
                <c:pt idx="26526">
                  <c:v>26.64</c:v>
                </c:pt>
                <c:pt idx="26527">
                  <c:v>26.64</c:v>
                </c:pt>
                <c:pt idx="26528">
                  <c:v>26.64</c:v>
                </c:pt>
                <c:pt idx="26529">
                  <c:v>26.64</c:v>
                </c:pt>
                <c:pt idx="26530">
                  <c:v>26.64</c:v>
                </c:pt>
                <c:pt idx="26531">
                  <c:v>26.64</c:v>
                </c:pt>
                <c:pt idx="26532">
                  <c:v>26.64</c:v>
                </c:pt>
                <c:pt idx="26533">
                  <c:v>26.64</c:v>
                </c:pt>
                <c:pt idx="26534">
                  <c:v>26.64</c:v>
                </c:pt>
                <c:pt idx="26535">
                  <c:v>26.64</c:v>
                </c:pt>
                <c:pt idx="26536">
                  <c:v>26.64</c:v>
                </c:pt>
                <c:pt idx="26537">
                  <c:v>26.64</c:v>
                </c:pt>
                <c:pt idx="26538">
                  <c:v>26.64</c:v>
                </c:pt>
                <c:pt idx="26539">
                  <c:v>26.64</c:v>
                </c:pt>
                <c:pt idx="26540">
                  <c:v>26.64</c:v>
                </c:pt>
                <c:pt idx="26541">
                  <c:v>26.64</c:v>
                </c:pt>
                <c:pt idx="26542">
                  <c:v>26.64</c:v>
                </c:pt>
                <c:pt idx="26543">
                  <c:v>26.64</c:v>
                </c:pt>
                <c:pt idx="26544">
                  <c:v>26.64</c:v>
                </c:pt>
                <c:pt idx="26545">
                  <c:v>26.64</c:v>
                </c:pt>
                <c:pt idx="26546">
                  <c:v>26.64</c:v>
                </c:pt>
                <c:pt idx="26547">
                  <c:v>26.64</c:v>
                </c:pt>
                <c:pt idx="26548">
                  <c:v>26.64</c:v>
                </c:pt>
                <c:pt idx="26549">
                  <c:v>26.64</c:v>
                </c:pt>
                <c:pt idx="26550">
                  <c:v>26.64</c:v>
                </c:pt>
                <c:pt idx="26551">
                  <c:v>26.64</c:v>
                </c:pt>
                <c:pt idx="26552">
                  <c:v>26.678000000000001</c:v>
                </c:pt>
                <c:pt idx="26553">
                  <c:v>26.678000000000001</c:v>
                </c:pt>
                <c:pt idx="26554">
                  <c:v>26.678000000000001</c:v>
                </c:pt>
                <c:pt idx="26555">
                  <c:v>26.678000000000001</c:v>
                </c:pt>
                <c:pt idx="26556">
                  <c:v>26.678000000000001</c:v>
                </c:pt>
                <c:pt idx="26557">
                  <c:v>26.678000000000001</c:v>
                </c:pt>
                <c:pt idx="26558">
                  <c:v>26.678000000000001</c:v>
                </c:pt>
                <c:pt idx="26559">
                  <c:v>26.678000000000001</c:v>
                </c:pt>
                <c:pt idx="26560">
                  <c:v>26.678000000000001</c:v>
                </c:pt>
                <c:pt idx="26561">
                  <c:v>26.678000000000001</c:v>
                </c:pt>
                <c:pt idx="26562">
                  <c:v>26.678000000000001</c:v>
                </c:pt>
                <c:pt idx="26563">
                  <c:v>26.678000000000001</c:v>
                </c:pt>
                <c:pt idx="26564">
                  <c:v>26.678000000000001</c:v>
                </c:pt>
                <c:pt idx="26565">
                  <c:v>26.678000000000001</c:v>
                </c:pt>
                <c:pt idx="26566">
                  <c:v>26.678000000000001</c:v>
                </c:pt>
                <c:pt idx="26567">
                  <c:v>26.678000000000001</c:v>
                </c:pt>
                <c:pt idx="26568">
                  <c:v>26.678000000000001</c:v>
                </c:pt>
                <c:pt idx="26569">
                  <c:v>26.678000000000001</c:v>
                </c:pt>
                <c:pt idx="26570">
                  <c:v>26.678000000000001</c:v>
                </c:pt>
                <c:pt idx="26571">
                  <c:v>26.678000000000001</c:v>
                </c:pt>
                <c:pt idx="26572">
                  <c:v>26.678000000000001</c:v>
                </c:pt>
                <c:pt idx="26573">
                  <c:v>26.678000000000001</c:v>
                </c:pt>
                <c:pt idx="26574">
                  <c:v>26.678000000000001</c:v>
                </c:pt>
                <c:pt idx="26575">
                  <c:v>26.678000000000001</c:v>
                </c:pt>
                <c:pt idx="26576">
                  <c:v>26.678000000000001</c:v>
                </c:pt>
                <c:pt idx="26577">
                  <c:v>26.678000000000001</c:v>
                </c:pt>
                <c:pt idx="26578">
                  <c:v>26.678000000000001</c:v>
                </c:pt>
                <c:pt idx="26579">
                  <c:v>26.678000000000001</c:v>
                </c:pt>
                <c:pt idx="26580">
                  <c:v>26.678000000000001</c:v>
                </c:pt>
                <c:pt idx="26581">
                  <c:v>26.678000000000001</c:v>
                </c:pt>
                <c:pt idx="26582">
                  <c:v>26.678000000000001</c:v>
                </c:pt>
                <c:pt idx="26583">
                  <c:v>26.678000000000001</c:v>
                </c:pt>
                <c:pt idx="26584">
                  <c:v>26.678000000000001</c:v>
                </c:pt>
                <c:pt idx="26585">
                  <c:v>26.678000000000001</c:v>
                </c:pt>
                <c:pt idx="26586">
                  <c:v>26.678000000000001</c:v>
                </c:pt>
                <c:pt idx="26587">
                  <c:v>26.678000000000001</c:v>
                </c:pt>
                <c:pt idx="26588">
                  <c:v>26.678000000000001</c:v>
                </c:pt>
                <c:pt idx="26589">
                  <c:v>26.678000000000001</c:v>
                </c:pt>
                <c:pt idx="26590">
                  <c:v>26.678000000000001</c:v>
                </c:pt>
                <c:pt idx="26591">
                  <c:v>26.678000000000001</c:v>
                </c:pt>
                <c:pt idx="26592">
                  <c:v>26.678000000000001</c:v>
                </c:pt>
                <c:pt idx="26593">
                  <c:v>26.678000000000001</c:v>
                </c:pt>
                <c:pt idx="26594">
                  <c:v>26.678000000000001</c:v>
                </c:pt>
                <c:pt idx="26595">
                  <c:v>26.678000000000001</c:v>
                </c:pt>
                <c:pt idx="26596">
                  <c:v>26.678000000000001</c:v>
                </c:pt>
                <c:pt idx="26597">
                  <c:v>26.678000000000001</c:v>
                </c:pt>
                <c:pt idx="26598">
                  <c:v>26.716000000000001</c:v>
                </c:pt>
                <c:pt idx="26599">
                  <c:v>26.716000000000001</c:v>
                </c:pt>
                <c:pt idx="26600">
                  <c:v>26.716000000000001</c:v>
                </c:pt>
                <c:pt idx="26601">
                  <c:v>26.716000000000001</c:v>
                </c:pt>
                <c:pt idx="26602">
                  <c:v>26.716000000000001</c:v>
                </c:pt>
                <c:pt idx="26603">
                  <c:v>26.716000000000001</c:v>
                </c:pt>
                <c:pt idx="26604">
                  <c:v>26.716000000000001</c:v>
                </c:pt>
                <c:pt idx="26605">
                  <c:v>26.716000000000001</c:v>
                </c:pt>
                <c:pt idx="26606">
                  <c:v>26.716000000000001</c:v>
                </c:pt>
                <c:pt idx="26607">
                  <c:v>26.716000000000001</c:v>
                </c:pt>
                <c:pt idx="26608">
                  <c:v>26.716000000000001</c:v>
                </c:pt>
                <c:pt idx="26609">
                  <c:v>26.716000000000001</c:v>
                </c:pt>
                <c:pt idx="26610">
                  <c:v>26.716000000000001</c:v>
                </c:pt>
                <c:pt idx="26611">
                  <c:v>26.716000000000001</c:v>
                </c:pt>
                <c:pt idx="26612">
                  <c:v>26.716000000000001</c:v>
                </c:pt>
                <c:pt idx="26613">
                  <c:v>26.716000000000001</c:v>
                </c:pt>
                <c:pt idx="26614">
                  <c:v>26.716000000000001</c:v>
                </c:pt>
                <c:pt idx="26615">
                  <c:v>26.716000000000001</c:v>
                </c:pt>
                <c:pt idx="26616">
                  <c:v>26.716000000000001</c:v>
                </c:pt>
                <c:pt idx="26617">
                  <c:v>26.716000000000001</c:v>
                </c:pt>
                <c:pt idx="26618">
                  <c:v>26.716000000000001</c:v>
                </c:pt>
                <c:pt idx="26619">
                  <c:v>26.716000000000001</c:v>
                </c:pt>
                <c:pt idx="26620">
                  <c:v>26.716000000000001</c:v>
                </c:pt>
                <c:pt idx="26621">
                  <c:v>26.716000000000001</c:v>
                </c:pt>
                <c:pt idx="26622">
                  <c:v>26.716000000000001</c:v>
                </c:pt>
                <c:pt idx="26623">
                  <c:v>26.716000000000001</c:v>
                </c:pt>
                <c:pt idx="26624">
                  <c:v>26.716000000000001</c:v>
                </c:pt>
                <c:pt idx="26625">
                  <c:v>26.716000000000001</c:v>
                </c:pt>
                <c:pt idx="26626">
                  <c:v>26.716000000000001</c:v>
                </c:pt>
                <c:pt idx="26627">
                  <c:v>26.716000000000001</c:v>
                </c:pt>
                <c:pt idx="26628">
                  <c:v>26.716000000000001</c:v>
                </c:pt>
                <c:pt idx="26629">
                  <c:v>26.716000000000001</c:v>
                </c:pt>
                <c:pt idx="26630">
                  <c:v>26.716000000000001</c:v>
                </c:pt>
                <c:pt idx="26631">
                  <c:v>26.716000000000001</c:v>
                </c:pt>
                <c:pt idx="26632">
                  <c:v>26.716000000000001</c:v>
                </c:pt>
                <c:pt idx="26633">
                  <c:v>26.716000000000001</c:v>
                </c:pt>
                <c:pt idx="26634">
                  <c:v>26.716000000000001</c:v>
                </c:pt>
                <c:pt idx="26635">
                  <c:v>26.716000000000001</c:v>
                </c:pt>
                <c:pt idx="26636">
                  <c:v>26.716000000000001</c:v>
                </c:pt>
                <c:pt idx="26637">
                  <c:v>26.716000000000001</c:v>
                </c:pt>
                <c:pt idx="26638">
                  <c:v>26.716000000000001</c:v>
                </c:pt>
                <c:pt idx="26639">
                  <c:v>26.716000000000001</c:v>
                </c:pt>
                <c:pt idx="26640">
                  <c:v>26.716000000000001</c:v>
                </c:pt>
                <c:pt idx="26641">
                  <c:v>26.716000000000001</c:v>
                </c:pt>
                <c:pt idx="26642">
                  <c:v>26.716000000000001</c:v>
                </c:pt>
                <c:pt idx="26643">
                  <c:v>26.716000000000001</c:v>
                </c:pt>
                <c:pt idx="26644">
                  <c:v>26.73</c:v>
                </c:pt>
                <c:pt idx="26645">
                  <c:v>26.754000000000001</c:v>
                </c:pt>
                <c:pt idx="26646">
                  <c:v>26.754000000000001</c:v>
                </c:pt>
                <c:pt idx="26647">
                  <c:v>26.754000000000001</c:v>
                </c:pt>
                <c:pt idx="26648">
                  <c:v>26.754000000000001</c:v>
                </c:pt>
                <c:pt idx="26649">
                  <c:v>26.754000000000001</c:v>
                </c:pt>
                <c:pt idx="26650">
                  <c:v>26.754000000000001</c:v>
                </c:pt>
                <c:pt idx="26651">
                  <c:v>26.754000000000001</c:v>
                </c:pt>
                <c:pt idx="26652">
                  <c:v>26.754000000000001</c:v>
                </c:pt>
                <c:pt idx="26653">
                  <c:v>26.754000000000001</c:v>
                </c:pt>
                <c:pt idx="26654">
                  <c:v>26.754000000000001</c:v>
                </c:pt>
                <c:pt idx="26655">
                  <c:v>26.754000000000001</c:v>
                </c:pt>
                <c:pt idx="26656">
                  <c:v>26.754000000000001</c:v>
                </c:pt>
                <c:pt idx="26657">
                  <c:v>26.754000000000001</c:v>
                </c:pt>
                <c:pt idx="26658">
                  <c:v>26.754000000000001</c:v>
                </c:pt>
                <c:pt idx="26659">
                  <c:v>26.754000000000001</c:v>
                </c:pt>
                <c:pt idx="26660">
                  <c:v>26.754000000000001</c:v>
                </c:pt>
                <c:pt idx="26661">
                  <c:v>26.754000000000001</c:v>
                </c:pt>
                <c:pt idx="26662">
                  <c:v>26.754000000000001</c:v>
                </c:pt>
                <c:pt idx="26663">
                  <c:v>26.754000000000001</c:v>
                </c:pt>
                <c:pt idx="26664">
                  <c:v>26.754000000000001</c:v>
                </c:pt>
                <c:pt idx="26665">
                  <c:v>26.754000000000001</c:v>
                </c:pt>
                <c:pt idx="26666">
                  <c:v>26.754000000000001</c:v>
                </c:pt>
                <c:pt idx="26667">
                  <c:v>26.754000000000001</c:v>
                </c:pt>
                <c:pt idx="26668">
                  <c:v>26.754000000000001</c:v>
                </c:pt>
                <c:pt idx="26669">
                  <c:v>26.754000000000001</c:v>
                </c:pt>
                <c:pt idx="26670">
                  <c:v>26.754000000000001</c:v>
                </c:pt>
                <c:pt idx="26671">
                  <c:v>26.754000000000001</c:v>
                </c:pt>
                <c:pt idx="26672">
                  <c:v>26.754000000000001</c:v>
                </c:pt>
                <c:pt idx="26673">
                  <c:v>26.754000000000001</c:v>
                </c:pt>
                <c:pt idx="26674">
                  <c:v>26.754000000000001</c:v>
                </c:pt>
                <c:pt idx="26675">
                  <c:v>26.754000000000001</c:v>
                </c:pt>
                <c:pt idx="26676">
                  <c:v>26.754000000000001</c:v>
                </c:pt>
                <c:pt idx="26677">
                  <c:v>26.754000000000001</c:v>
                </c:pt>
                <c:pt idx="26678">
                  <c:v>26.754000000000001</c:v>
                </c:pt>
                <c:pt idx="26679">
                  <c:v>26.754000000000001</c:v>
                </c:pt>
                <c:pt idx="26680">
                  <c:v>26.754000000000001</c:v>
                </c:pt>
                <c:pt idx="26681">
                  <c:v>26.754000000000001</c:v>
                </c:pt>
                <c:pt idx="26682">
                  <c:v>26.754000000000001</c:v>
                </c:pt>
                <c:pt idx="26683">
                  <c:v>26.754000000000001</c:v>
                </c:pt>
                <c:pt idx="26684">
                  <c:v>26.754000000000001</c:v>
                </c:pt>
                <c:pt idx="26685">
                  <c:v>26.754000000000001</c:v>
                </c:pt>
                <c:pt idx="26686">
                  <c:v>26.754000000000001</c:v>
                </c:pt>
                <c:pt idx="26687">
                  <c:v>26.754000000000001</c:v>
                </c:pt>
                <c:pt idx="26688">
                  <c:v>26.754000000000001</c:v>
                </c:pt>
                <c:pt idx="26689">
                  <c:v>26.754000000000001</c:v>
                </c:pt>
                <c:pt idx="26690">
                  <c:v>26.788</c:v>
                </c:pt>
                <c:pt idx="26691">
                  <c:v>26.792000000000002</c:v>
                </c:pt>
                <c:pt idx="26692">
                  <c:v>26.792000000000002</c:v>
                </c:pt>
                <c:pt idx="26693">
                  <c:v>26.792000000000002</c:v>
                </c:pt>
                <c:pt idx="26694">
                  <c:v>26.792000000000002</c:v>
                </c:pt>
                <c:pt idx="26695">
                  <c:v>26.792000000000002</c:v>
                </c:pt>
                <c:pt idx="26696">
                  <c:v>26.792000000000002</c:v>
                </c:pt>
                <c:pt idx="26697">
                  <c:v>26.792000000000002</c:v>
                </c:pt>
                <c:pt idx="26698">
                  <c:v>26.792000000000002</c:v>
                </c:pt>
                <c:pt idx="26699">
                  <c:v>26.792000000000002</c:v>
                </c:pt>
                <c:pt idx="26700">
                  <c:v>26.792000000000002</c:v>
                </c:pt>
                <c:pt idx="26701">
                  <c:v>26.792000000000002</c:v>
                </c:pt>
                <c:pt idx="26702">
                  <c:v>26.792000000000002</c:v>
                </c:pt>
                <c:pt idx="26703">
                  <c:v>26.792000000000002</c:v>
                </c:pt>
                <c:pt idx="26704">
                  <c:v>26.792000000000002</c:v>
                </c:pt>
                <c:pt idx="26705">
                  <c:v>26.792000000000002</c:v>
                </c:pt>
                <c:pt idx="26706">
                  <c:v>26.792000000000002</c:v>
                </c:pt>
                <c:pt idx="26707">
                  <c:v>26.792000000000002</c:v>
                </c:pt>
                <c:pt idx="26708">
                  <c:v>26.792000000000002</c:v>
                </c:pt>
                <c:pt idx="26709">
                  <c:v>26.792000000000002</c:v>
                </c:pt>
                <c:pt idx="26710">
                  <c:v>26.792000000000002</c:v>
                </c:pt>
                <c:pt idx="26711">
                  <c:v>26.792000000000002</c:v>
                </c:pt>
                <c:pt idx="26712">
                  <c:v>26.792000000000002</c:v>
                </c:pt>
                <c:pt idx="26713">
                  <c:v>26.792000000000002</c:v>
                </c:pt>
                <c:pt idx="26714">
                  <c:v>26.792000000000002</c:v>
                </c:pt>
                <c:pt idx="26715">
                  <c:v>26.792000000000002</c:v>
                </c:pt>
                <c:pt idx="26716">
                  <c:v>26.792000000000002</c:v>
                </c:pt>
                <c:pt idx="26717">
                  <c:v>26.792000000000002</c:v>
                </c:pt>
                <c:pt idx="26718">
                  <c:v>26.792000000000002</c:v>
                </c:pt>
                <c:pt idx="26719">
                  <c:v>26.792000000000002</c:v>
                </c:pt>
                <c:pt idx="26720">
                  <c:v>26.792000000000002</c:v>
                </c:pt>
                <c:pt idx="26721">
                  <c:v>26.792000000000002</c:v>
                </c:pt>
                <c:pt idx="26722">
                  <c:v>26.792000000000002</c:v>
                </c:pt>
                <c:pt idx="26723">
                  <c:v>26.792000000000002</c:v>
                </c:pt>
                <c:pt idx="26724">
                  <c:v>26.792000000000002</c:v>
                </c:pt>
                <c:pt idx="26725">
                  <c:v>26.792000000000002</c:v>
                </c:pt>
                <c:pt idx="26726">
                  <c:v>26.792000000000002</c:v>
                </c:pt>
                <c:pt idx="26727">
                  <c:v>26.792000000000002</c:v>
                </c:pt>
                <c:pt idx="26728">
                  <c:v>26.792000000000002</c:v>
                </c:pt>
                <c:pt idx="26729">
                  <c:v>26.792000000000002</c:v>
                </c:pt>
                <c:pt idx="26730">
                  <c:v>26.792000000000002</c:v>
                </c:pt>
                <c:pt idx="26731">
                  <c:v>26.792000000000002</c:v>
                </c:pt>
                <c:pt idx="26732">
                  <c:v>26.792000000000002</c:v>
                </c:pt>
                <c:pt idx="26733">
                  <c:v>26.792000000000002</c:v>
                </c:pt>
                <c:pt idx="26734">
                  <c:v>26.792000000000002</c:v>
                </c:pt>
                <c:pt idx="26735">
                  <c:v>26.792000000000002</c:v>
                </c:pt>
                <c:pt idx="26736">
                  <c:v>26.792000000000002</c:v>
                </c:pt>
                <c:pt idx="26737">
                  <c:v>26.795999999999999</c:v>
                </c:pt>
                <c:pt idx="26738">
                  <c:v>26.835999999999999</c:v>
                </c:pt>
                <c:pt idx="26739">
                  <c:v>26.835999999999999</c:v>
                </c:pt>
                <c:pt idx="26740">
                  <c:v>26.835999999999999</c:v>
                </c:pt>
                <c:pt idx="26741">
                  <c:v>26.835999999999999</c:v>
                </c:pt>
                <c:pt idx="26742">
                  <c:v>26.835999999999999</c:v>
                </c:pt>
                <c:pt idx="26743">
                  <c:v>26.835999999999999</c:v>
                </c:pt>
                <c:pt idx="26744">
                  <c:v>26.835999999999999</c:v>
                </c:pt>
                <c:pt idx="26745">
                  <c:v>26.835999999999999</c:v>
                </c:pt>
                <c:pt idx="26746">
                  <c:v>26.835999999999999</c:v>
                </c:pt>
                <c:pt idx="26747">
                  <c:v>26.835999999999999</c:v>
                </c:pt>
                <c:pt idx="26748">
                  <c:v>26.835999999999999</c:v>
                </c:pt>
                <c:pt idx="26749">
                  <c:v>26.835999999999999</c:v>
                </c:pt>
                <c:pt idx="26750">
                  <c:v>26.835999999999999</c:v>
                </c:pt>
                <c:pt idx="26751">
                  <c:v>26.835999999999999</c:v>
                </c:pt>
                <c:pt idx="26752">
                  <c:v>26.835999999999999</c:v>
                </c:pt>
                <c:pt idx="26753">
                  <c:v>26.835999999999999</c:v>
                </c:pt>
                <c:pt idx="26754">
                  <c:v>26.835999999999999</c:v>
                </c:pt>
                <c:pt idx="26755">
                  <c:v>26.835999999999999</c:v>
                </c:pt>
                <c:pt idx="26756">
                  <c:v>26.835999999999999</c:v>
                </c:pt>
                <c:pt idx="26757">
                  <c:v>26.835999999999999</c:v>
                </c:pt>
                <c:pt idx="26758">
                  <c:v>26.835999999999999</c:v>
                </c:pt>
                <c:pt idx="26759">
                  <c:v>26.835999999999999</c:v>
                </c:pt>
                <c:pt idx="26760">
                  <c:v>26.835999999999999</c:v>
                </c:pt>
                <c:pt idx="26761">
                  <c:v>26.835999999999999</c:v>
                </c:pt>
                <c:pt idx="26762">
                  <c:v>26.835999999999999</c:v>
                </c:pt>
                <c:pt idx="26763">
                  <c:v>26.835999999999999</c:v>
                </c:pt>
                <c:pt idx="26764">
                  <c:v>26.835999999999999</c:v>
                </c:pt>
                <c:pt idx="26765">
                  <c:v>26.835999999999999</c:v>
                </c:pt>
                <c:pt idx="26766">
                  <c:v>26.835999999999999</c:v>
                </c:pt>
                <c:pt idx="26767">
                  <c:v>26.835999999999999</c:v>
                </c:pt>
                <c:pt idx="26768">
                  <c:v>26.835999999999999</c:v>
                </c:pt>
                <c:pt idx="26769">
                  <c:v>26.835999999999999</c:v>
                </c:pt>
                <c:pt idx="26770">
                  <c:v>26.835999999999999</c:v>
                </c:pt>
                <c:pt idx="26771">
                  <c:v>26.835999999999999</c:v>
                </c:pt>
                <c:pt idx="26772">
                  <c:v>26.835999999999999</c:v>
                </c:pt>
                <c:pt idx="26773">
                  <c:v>26.835999999999999</c:v>
                </c:pt>
                <c:pt idx="26774">
                  <c:v>26.835999999999999</c:v>
                </c:pt>
                <c:pt idx="26775">
                  <c:v>26.835999999999999</c:v>
                </c:pt>
                <c:pt idx="26776">
                  <c:v>26.835999999999999</c:v>
                </c:pt>
                <c:pt idx="26777">
                  <c:v>26.835999999999999</c:v>
                </c:pt>
                <c:pt idx="26778">
                  <c:v>26.835999999999999</c:v>
                </c:pt>
                <c:pt idx="26779">
                  <c:v>26.835999999999999</c:v>
                </c:pt>
                <c:pt idx="26780">
                  <c:v>26.835999999999999</c:v>
                </c:pt>
                <c:pt idx="26781">
                  <c:v>26.835999999999999</c:v>
                </c:pt>
                <c:pt idx="26782">
                  <c:v>26.835999999999999</c:v>
                </c:pt>
                <c:pt idx="26783">
                  <c:v>26.835999999999999</c:v>
                </c:pt>
                <c:pt idx="26784">
                  <c:v>26.835999999999999</c:v>
                </c:pt>
                <c:pt idx="26785">
                  <c:v>26.835999999999999</c:v>
                </c:pt>
                <c:pt idx="26786">
                  <c:v>26.835999999999999</c:v>
                </c:pt>
                <c:pt idx="26787">
                  <c:v>26.835999999999999</c:v>
                </c:pt>
                <c:pt idx="26788">
                  <c:v>26.835999999999999</c:v>
                </c:pt>
                <c:pt idx="26789">
                  <c:v>26.835999999999999</c:v>
                </c:pt>
                <c:pt idx="26790">
                  <c:v>26.835999999999999</c:v>
                </c:pt>
                <c:pt idx="26791">
                  <c:v>26.858000000000001</c:v>
                </c:pt>
                <c:pt idx="26792">
                  <c:v>26.866</c:v>
                </c:pt>
                <c:pt idx="26793">
                  <c:v>26.866</c:v>
                </c:pt>
                <c:pt idx="26794">
                  <c:v>26.866</c:v>
                </c:pt>
                <c:pt idx="26795">
                  <c:v>26.866</c:v>
                </c:pt>
                <c:pt idx="26796">
                  <c:v>26.866</c:v>
                </c:pt>
                <c:pt idx="26797">
                  <c:v>26.866</c:v>
                </c:pt>
                <c:pt idx="26798">
                  <c:v>26.866</c:v>
                </c:pt>
                <c:pt idx="26799">
                  <c:v>26.866</c:v>
                </c:pt>
                <c:pt idx="26800">
                  <c:v>26.866</c:v>
                </c:pt>
                <c:pt idx="26801">
                  <c:v>26.866</c:v>
                </c:pt>
                <c:pt idx="26802">
                  <c:v>26.866</c:v>
                </c:pt>
                <c:pt idx="26803">
                  <c:v>26.866</c:v>
                </c:pt>
                <c:pt idx="26804">
                  <c:v>26.866</c:v>
                </c:pt>
                <c:pt idx="26805">
                  <c:v>26.866</c:v>
                </c:pt>
                <c:pt idx="26806">
                  <c:v>26.866</c:v>
                </c:pt>
                <c:pt idx="26807">
                  <c:v>26.866</c:v>
                </c:pt>
                <c:pt idx="26808">
                  <c:v>26.866</c:v>
                </c:pt>
                <c:pt idx="26809">
                  <c:v>26.866</c:v>
                </c:pt>
                <c:pt idx="26810">
                  <c:v>26.866</c:v>
                </c:pt>
                <c:pt idx="26811">
                  <c:v>26.866</c:v>
                </c:pt>
                <c:pt idx="26812">
                  <c:v>26.866</c:v>
                </c:pt>
                <c:pt idx="26813">
                  <c:v>26.866</c:v>
                </c:pt>
                <c:pt idx="26814">
                  <c:v>26.866</c:v>
                </c:pt>
                <c:pt idx="26815">
                  <c:v>26.866</c:v>
                </c:pt>
                <c:pt idx="26816">
                  <c:v>26.866</c:v>
                </c:pt>
                <c:pt idx="26817">
                  <c:v>26.866</c:v>
                </c:pt>
                <c:pt idx="26818">
                  <c:v>26.866</c:v>
                </c:pt>
                <c:pt idx="26819">
                  <c:v>26.866</c:v>
                </c:pt>
                <c:pt idx="26820">
                  <c:v>26.866</c:v>
                </c:pt>
                <c:pt idx="26821">
                  <c:v>26.866</c:v>
                </c:pt>
                <c:pt idx="26822">
                  <c:v>26.866</c:v>
                </c:pt>
                <c:pt idx="26823">
                  <c:v>26.866</c:v>
                </c:pt>
                <c:pt idx="26824">
                  <c:v>26.866</c:v>
                </c:pt>
                <c:pt idx="26825">
                  <c:v>26.866</c:v>
                </c:pt>
                <c:pt idx="26826">
                  <c:v>26.866</c:v>
                </c:pt>
                <c:pt idx="26827">
                  <c:v>26.866</c:v>
                </c:pt>
                <c:pt idx="26828">
                  <c:v>26.893999999999998</c:v>
                </c:pt>
                <c:pt idx="26829">
                  <c:v>26.898</c:v>
                </c:pt>
                <c:pt idx="26830">
                  <c:v>26.898</c:v>
                </c:pt>
                <c:pt idx="26831">
                  <c:v>26.898</c:v>
                </c:pt>
                <c:pt idx="26832">
                  <c:v>26.898</c:v>
                </c:pt>
                <c:pt idx="26833">
                  <c:v>26.898</c:v>
                </c:pt>
                <c:pt idx="26834">
                  <c:v>26.898</c:v>
                </c:pt>
                <c:pt idx="26835">
                  <c:v>26.898</c:v>
                </c:pt>
                <c:pt idx="26836">
                  <c:v>26.898</c:v>
                </c:pt>
                <c:pt idx="26837">
                  <c:v>26.898</c:v>
                </c:pt>
                <c:pt idx="26838">
                  <c:v>26.898</c:v>
                </c:pt>
                <c:pt idx="26839">
                  <c:v>26.898</c:v>
                </c:pt>
                <c:pt idx="26840">
                  <c:v>26.898</c:v>
                </c:pt>
                <c:pt idx="26841">
                  <c:v>26.898</c:v>
                </c:pt>
                <c:pt idx="26842">
                  <c:v>26.898</c:v>
                </c:pt>
                <c:pt idx="26843">
                  <c:v>26.898</c:v>
                </c:pt>
                <c:pt idx="26844">
                  <c:v>26.898</c:v>
                </c:pt>
                <c:pt idx="26845">
                  <c:v>26.898</c:v>
                </c:pt>
                <c:pt idx="26846">
                  <c:v>26.898</c:v>
                </c:pt>
                <c:pt idx="26847">
                  <c:v>26.898</c:v>
                </c:pt>
                <c:pt idx="26848">
                  <c:v>26.898</c:v>
                </c:pt>
                <c:pt idx="26849">
                  <c:v>26.898</c:v>
                </c:pt>
                <c:pt idx="26850">
                  <c:v>26.898</c:v>
                </c:pt>
                <c:pt idx="26851">
                  <c:v>26.898</c:v>
                </c:pt>
                <c:pt idx="26852">
                  <c:v>26.898</c:v>
                </c:pt>
                <c:pt idx="26853">
                  <c:v>26.898</c:v>
                </c:pt>
                <c:pt idx="26854">
                  <c:v>26.898</c:v>
                </c:pt>
                <c:pt idx="26855">
                  <c:v>26.898</c:v>
                </c:pt>
                <c:pt idx="26856">
                  <c:v>26.898</c:v>
                </c:pt>
                <c:pt idx="26857">
                  <c:v>26.898</c:v>
                </c:pt>
                <c:pt idx="26858">
                  <c:v>26.898</c:v>
                </c:pt>
                <c:pt idx="26859">
                  <c:v>26.898</c:v>
                </c:pt>
                <c:pt idx="26860">
                  <c:v>26.898</c:v>
                </c:pt>
                <c:pt idx="26861">
                  <c:v>26.898</c:v>
                </c:pt>
                <c:pt idx="26862">
                  <c:v>26.898</c:v>
                </c:pt>
                <c:pt idx="26863">
                  <c:v>26.898</c:v>
                </c:pt>
                <c:pt idx="26864">
                  <c:v>26.898</c:v>
                </c:pt>
                <c:pt idx="26865">
                  <c:v>26.898</c:v>
                </c:pt>
                <c:pt idx="26866">
                  <c:v>26.898</c:v>
                </c:pt>
                <c:pt idx="26867">
                  <c:v>26.917999999999999</c:v>
                </c:pt>
                <c:pt idx="26868">
                  <c:v>26.92</c:v>
                </c:pt>
                <c:pt idx="26869">
                  <c:v>26.92</c:v>
                </c:pt>
                <c:pt idx="26870">
                  <c:v>26.92</c:v>
                </c:pt>
                <c:pt idx="26871">
                  <c:v>26.92</c:v>
                </c:pt>
                <c:pt idx="26872">
                  <c:v>26.92</c:v>
                </c:pt>
                <c:pt idx="26873">
                  <c:v>26.92</c:v>
                </c:pt>
                <c:pt idx="26874">
                  <c:v>26.92</c:v>
                </c:pt>
                <c:pt idx="26875">
                  <c:v>26.92</c:v>
                </c:pt>
                <c:pt idx="26876">
                  <c:v>26.92</c:v>
                </c:pt>
                <c:pt idx="26877">
                  <c:v>26.92</c:v>
                </c:pt>
                <c:pt idx="26878">
                  <c:v>26.92</c:v>
                </c:pt>
                <c:pt idx="26879">
                  <c:v>26.92</c:v>
                </c:pt>
                <c:pt idx="26880">
                  <c:v>26.92</c:v>
                </c:pt>
                <c:pt idx="26881">
                  <c:v>26.92</c:v>
                </c:pt>
                <c:pt idx="26882">
                  <c:v>26.92</c:v>
                </c:pt>
                <c:pt idx="26883">
                  <c:v>26.92</c:v>
                </c:pt>
                <c:pt idx="26884">
                  <c:v>26.92</c:v>
                </c:pt>
                <c:pt idx="26885">
                  <c:v>26.92</c:v>
                </c:pt>
                <c:pt idx="26886">
                  <c:v>26.92</c:v>
                </c:pt>
                <c:pt idx="26887">
                  <c:v>26.92</c:v>
                </c:pt>
                <c:pt idx="26888">
                  <c:v>26.92</c:v>
                </c:pt>
                <c:pt idx="26889">
                  <c:v>26.92</c:v>
                </c:pt>
                <c:pt idx="26890">
                  <c:v>26.92</c:v>
                </c:pt>
                <c:pt idx="26891">
                  <c:v>26.92</c:v>
                </c:pt>
                <c:pt idx="26892">
                  <c:v>26.92</c:v>
                </c:pt>
                <c:pt idx="26893">
                  <c:v>26.92</c:v>
                </c:pt>
                <c:pt idx="26894">
                  <c:v>26.95</c:v>
                </c:pt>
                <c:pt idx="26895">
                  <c:v>26.954000000000001</c:v>
                </c:pt>
                <c:pt idx="26896">
                  <c:v>26.954000000000001</c:v>
                </c:pt>
                <c:pt idx="26897">
                  <c:v>26.954000000000001</c:v>
                </c:pt>
                <c:pt idx="26898">
                  <c:v>26.954000000000001</c:v>
                </c:pt>
                <c:pt idx="26899">
                  <c:v>26.954000000000001</c:v>
                </c:pt>
                <c:pt idx="26900">
                  <c:v>26.954000000000001</c:v>
                </c:pt>
                <c:pt idx="26901">
                  <c:v>26.954000000000001</c:v>
                </c:pt>
                <c:pt idx="26902">
                  <c:v>26.954000000000001</c:v>
                </c:pt>
                <c:pt idx="26903">
                  <c:v>26.954000000000001</c:v>
                </c:pt>
                <c:pt idx="26904">
                  <c:v>26.954000000000001</c:v>
                </c:pt>
                <c:pt idx="26905">
                  <c:v>26.954000000000001</c:v>
                </c:pt>
                <c:pt idx="26906">
                  <c:v>26.954000000000001</c:v>
                </c:pt>
                <c:pt idx="26907">
                  <c:v>26.954000000000001</c:v>
                </c:pt>
                <c:pt idx="26908">
                  <c:v>26.954000000000001</c:v>
                </c:pt>
                <c:pt idx="26909">
                  <c:v>26.954000000000001</c:v>
                </c:pt>
                <c:pt idx="26910">
                  <c:v>26.954000000000001</c:v>
                </c:pt>
                <c:pt idx="26911">
                  <c:v>26.954000000000001</c:v>
                </c:pt>
                <c:pt idx="26912">
                  <c:v>26.954000000000001</c:v>
                </c:pt>
                <c:pt idx="26913">
                  <c:v>26.954000000000001</c:v>
                </c:pt>
                <c:pt idx="26914">
                  <c:v>26.954000000000001</c:v>
                </c:pt>
                <c:pt idx="26915">
                  <c:v>26.954000000000001</c:v>
                </c:pt>
                <c:pt idx="26916">
                  <c:v>26.954000000000001</c:v>
                </c:pt>
                <c:pt idx="26917">
                  <c:v>26.954000000000001</c:v>
                </c:pt>
                <c:pt idx="26918">
                  <c:v>26.954000000000001</c:v>
                </c:pt>
                <c:pt idx="26919">
                  <c:v>26.954000000000001</c:v>
                </c:pt>
                <c:pt idx="26920">
                  <c:v>26.954000000000001</c:v>
                </c:pt>
                <c:pt idx="26921">
                  <c:v>26.954000000000001</c:v>
                </c:pt>
                <c:pt idx="26922">
                  <c:v>26.954000000000001</c:v>
                </c:pt>
                <c:pt idx="26923">
                  <c:v>26.954000000000001</c:v>
                </c:pt>
                <c:pt idx="26924">
                  <c:v>26.954000000000001</c:v>
                </c:pt>
                <c:pt idx="26925">
                  <c:v>26.954000000000001</c:v>
                </c:pt>
                <c:pt idx="26926">
                  <c:v>26.954000000000001</c:v>
                </c:pt>
                <c:pt idx="26927">
                  <c:v>26.954000000000001</c:v>
                </c:pt>
                <c:pt idx="26928">
                  <c:v>26.954000000000001</c:v>
                </c:pt>
                <c:pt idx="26929">
                  <c:v>26.954000000000001</c:v>
                </c:pt>
                <c:pt idx="26930">
                  <c:v>26.954000000000001</c:v>
                </c:pt>
                <c:pt idx="26931">
                  <c:v>26.954000000000001</c:v>
                </c:pt>
                <c:pt idx="26932">
                  <c:v>26.954000000000001</c:v>
                </c:pt>
                <c:pt idx="26933">
                  <c:v>26.954000000000001</c:v>
                </c:pt>
                <c:pt idx="26934">
                  <c:v>26.954000000000001</c:v>
                </c:pt>
                <c:pt idx="26935">
                  <c:v>26.954000000000001</c:v>
                </c:pt>
                <c:pt idx="26936">
                  <c:v>26.954000000000001</c:v>
                </c:pt>
                <c:pt idx="26937">
                  <c:v>26.954000000000001</c:v>
                </c:pt>
                <c:pt idx="26938">
                  <c:v>26.984000000000002</c:v>
                </c:pt>
                <c:pt idx="26939">
                  <c:v>26.984000000000002</c:v>
                </c:pt>
                <c:pt idx="26940">
                  <c:v>26.984000000000002</c:v>
                </c:pt>
                <c:pt idx="26941">
                  <c:v>26.984000000000002</c:v>
                </c:pt>
                <c:pt idx="26942">
                  <c:v>26.984000000000002</c:v>
                </c:pt>
                <c:pt idx="26943">
                  <c:v>26.984000000000002</c:v>
                </c:pt>
                <c:pt idx="26944">
                  <c:v>26.984000000000002</c:v>
                </c:pt>
                <c:pt idx="26945">
                  <c:v>26.984000000000002</c:v>
                </c:pt>
                <c:pt idx="26946">
                  <c:v>26.984000000000002</c:v>
                </c:pt>
                <c:pt idx="26947">
                  <c:v>26.984000000000002</c:v>
                </c:pt>
                <c:pt idx="26948">
                  <c:v>26.984000000000002</c:v>
                </c:pt>
                <c:pt idx="26949">
                  <c:v>26.984000000000002</c:v>
                </c:pt>
                <c:pt idx="26950">
                  <c:v>26.984000000000002</c:v>
                </c:pt>
                <c:pt idx="26951">
                  <c:v>26.984000000000002</c:v>
                </c:pt>
                <c:pt idx="26952">
                  <c:v>26.984000000000002</c:v>
                </c:pt>
                <c:pt idx="26953">
                  <c:v>26.984000000000002</c:v>
                </c:pt>
                <c:pt idx="26954">
                  <c:v>26.984000000000002</c:v>
                </c:pt>
                <c:pt idx="26955">
                  <c:v>26.984000000000002</c:v>
                </c:pt>
                <c:pt idx="26956">
                  <c:v>26.984000000000002</c:v>
                </c:pt>
                <c:pt idx="26957">
                  <c:v>26.984000000000002</c:v>
                </c:pt>
                <c:pt idx="26958">
                  <c:v>26.984000000000002</c:v>
                </c:pt>
                <c:pt idx="26959">
                  <c:v>26.984000000000002</c:v>
                </c:pt>
                <c:pt idx="26960">
                  <c:v>26.984000000000002</c:v>
                </c:pt>
                <c:pt idx="26961">
                  <c:v>26.984000000000002</c:v>
                </c:pt>
                <c:pt idx="26962">
                  <c:v>26.984000000000002</c:v>
                </c:pt>
                <c:pt idx="26963">
                  <c:v>26.984000000000002</c:v>
                </c:pt>
                <c:pt idx="26964">
                  <c:v>26.984000000000002</c:v>
                </c:pt>
                <c:pt idx="26965">
                  <c:v>26.984000000000002</c:v>
                </c:pt>
                <c:pt idx="26966">
                  <c:v>26.984000000000002</c:v>
                </c:pt>
                <c:pt idx="26967">
                  <c:v>26.984000000000002</c:v>
                </c:pt>
                <c:pt idx="26968">
                  <c:v>26.984000000000002</c:v>
                </c:pt>
                <c:pt idx="26969">
                  <c:v>26.984000000000002</c:v>
                </c:pt>
                <c:pt idx="26970">
                  <c:v>26.984000000000002</c:v>
                </c:pt>
                <c:pt idx="26971">
                  <c:v>26.984000000000002</c:v>
                </c:pt>
                <c:pt idx="26972">
                  <c:v>26.984000000000002</c:v>
                </c:pt>
                <c:pt idx="26973">
                  <c:v>26.984000000000002</c:v>
                </c:pt>
                <c:pt idx="26974">
                  <c:v>26.984000000000002</c:v>
                </c:pt>
                <c:pt idx="26975">
                  <c:v>27.015999999999998</c:v>
                </c:pt>
                <c:pt idx="26976">
                  <c:v>27.024000000000001</c:v>
                </c:pt>
                <c:pt idx="26977">
                  <c:v>27.024000000000001</c:v>
                </c:pt>
                <c:pt idx="26978">
                  <c:v>27.024000000000001</c:v>
                </c:pt>
                <c:pt idx="26979">
                  <c:v>27.024000000000001</c:v>
                </c:pt>
                <c:pt idx="26980">
                  <c:v>27.024000000000001</c:v>
                </c:pt>
                <c:pt idx="26981">
                  <c:v>27.024000000000001</c:v>
                </c:pt>
                <c:pt idx="26982">
                  <c:v>27.024000000000001</c:v>
                </c:pt>
                <c:pt idx="26983">
                  <c:v>27.024000000000001</c:v>
                </c:pt>
                <c:pt idx="26984">
                  <c:v>27.024000000000001</c:v>
                </c:pt>
                <c:pt idx="26985">
                  <c:v>27.024000000000001</c:v>
                </c:pt>
                <c:pt idx="26986">
                  <c:v>27.024000000000001</c:v>
                </c:pt>
                <c:pt idx="26987">
                  <c:v>27.024000000000001</c:v>
                </c:pt>
                <c:pt idx="26988">
                  <c:v>27.024000000000001</c:v>
                </c:pt>
                <c:pt idx="26989">
                  <c:v>27.024000000000001</c:v>
                </c:pt>
                <c:pt idx="26990">
                  <c:v>27.024000000000001</c:v>
                </c:pt>
                <c:pt idx="26991">
                  <c:v>27.024000000000001</c:v>
                </c:pt>
                <c:pt idx="26992">
                  <c:v>27.024000000000001</c:v>
                </c:pt>
                <c:pt idx="26993">
                  <c:v>27.024000000000001</c:v>
                </c:pt>
                <c:pt idx="26994">
                  <c:v>27.024000000000001</c:v>
                </c:pt>
                <c:pt idx="26995">
                  <c:v>27.024000000000001</c:v>
                </c:pt>
                <c:pt idx="26996">
                  <c:v>27.024000000000001</c:v>
                </c:pt>
                <c:pt idx="26997">
                  <c:v>27.024000000000001</c:v>
                </c:pt>
                <c:pt idx="26998">
                  <c:v>27.024000000000001</c:v>
                </c:pt>
                <c:pt idx="26999">
                  <c:v>27.024000000000001</c:v>
                </c:pt>
                <c:pt idx="27000">
                  <c:v>27.024000000000001</c:v>
                </c:pt>
                <c:pt idx="27001">
                  <c:v>27.024000000000001</c:v>
                </c:pt>
                <c:pt idx="27002">
                  <c:v>27.024000000000001</c:v>
                </c:pt>
                <c:pt idx="27003">
                  <c:v>27.024000000000001</c:v>
                </c:pt>
                <c:pt idx="27004">
                  <c:v>27.024000000000001</c:v>
                </c:pt>
                <c:pt idx="27005">
                  <c:v>27.024000000000001</c:v>
                </c:pt>
                <c:pt idx="27006">
                  <c:v>27.024000000000001</c:v>
                </c:pt>
                <c:pt idx="27007">
                  <c:v>27.024000000000001</c:v>
                </c:pt>
                <c:pt idx="27008">
                  <c:v>27.024000000000001</c:v>
                </c:pt>
                <c:pt idx="27009">
                  <c:v>27.024000000000001</c:v>
                </c:pt>
                <c:pt idx="27010">
                  <c:v>27.024000000000001</c:v>
                </c:pt>
                <c:pt idx="27011">
                  <c:v>27.024000000000001</c:v>
                </c:pt>
                <c:pt idx="27012">
                  <c:v>27.024000000000001</c:v>
                </c:pt>
                <c:pt idx="27013">
                  <c:v>27.024000000000001</c:v>
                </c:pt>
                <c:pt idx="27014">
                  <c:v>27.024000000000001</c:v>
                </c:pt>
                <c:pt idx="27015">
                  <c:v>27.024000000000001</c:v>
                </c:pt>
                <c:pt idx="27016">
                  <c:v>27.024000000000001</c:v>
                </c:pt>
                <c:pt idx="27017">
                  <c:v>27.024000000000001</c:v>
                </c:pt>
                <c:pt idx="27018">
                  <c:v>27.024000000000001</c:v>
                </c:pt>
                <c:pt idx="27019">
                  <c:v>27.024000000000001</c:v>
                </c:pt>
                <c:pt idx="27020">
                  <c:v>27.024000000000001</c:v>
                </c:pt>
                <c:pt idx="27021">
                  <c:v>27.024000000000001</c:v>
                </c:pt>
                <c:pt idx="27022">
                  <c:v>27.024000000000001</c:v>
                </c:pt>
                <c:pt idx="27023">
                  <c:v>27.024000000000001</c:v>
                </c:pt>
                <c:pt idx="27024">
                  <c:v>27.052</c:v>
                </c:pt>
                <c:pt idx="27025">
                  <c:v>27.07</c:v>
                </c:pt>
                <c:pt idx="27026">
                  <c:v>27.07</c:v>
                </c:pt>
                <c:pt idx="27027">
                  <c:v>27.07</c:v>
                </c:pt>
                <c:pt idx="27028">
                  <c:v>27.07</c:v>
                </c:pt>
                <c:pt idx="27029">
                  <c:v>27.07</c:v>
                </c:pt>
                <c:pt idx="27030">
                  <c:v>27.07</c:v>
                </c:pt>
                <c:pt idx="27031">
                  <c:v>27.07</c:v>
                </c:pt>
                <c:pt idx="27032">
                  <c:v>27.07</c:v>
                </c:pt>
                <c:pt idx="27033">
                  <c:v>27.07</c:v>
                </c:pt>
                <c:pt idx="27034">
                  <c:v>27.07</c:v>
                </c:pt>
                <c:pt idx="27035">
                  <c:v>27.07</c:v>
                </c:pt>
                <c:pt idx="27036">
                  <c:v>27.07</c:v>
                </c:pt>
                <c:pt idx="27037">
                  <c:v>27.07</c:v>
                </c:pt>
                <c:pt idx="27038">
                  <c:v>27.07</c:v>
                </c:pt>
                <c:pt idx="27039">
                  <c:v>27.07</c:v>
                </c:pt>
                <c:pt idx="27040">
                  <c:v>27.07</c:v>
                </c:pt>
                <c:pt idx="27041">
                  <c:v>27.07</c:v>
                </c:pt>
                <c:pt idx="27042">
                  <c:v>27.07</c:v>
                </c:pt>
                <c:pt idx="27043">
                  <c:v>27.07</c:v>
                </c:pt>
                <c:pt idx="27044">
                  <c:v>27.07</c:v>
                </c:pt>
                <c:pt idx="27045">
                  <c:v>27.07</c:v>
                </c:pt>
                <c:pt idx="27046">
                  <c:v>27.07</c:v>
                </c:pt>
                <c:pt idx="27047">
                  <c:v>27.07</c:v>
                </c:pt>
                <c:pt idx="27048">
                  <c:v>27.07</c:v>
                </c:pt>
                <c:pt idx="27049">
                  <c:v>27.07</c:v>
                </c:pt>
                <c:pt idx="27050">
                  <c:v>27.07</c:v>
                </c:pt>
                <c:pt idx="27051">
                  <c:v>27.07</c:v>
                </c:pt>
                <c:pt idx="27052">
                  <c:v>27.07</c:v>
                </c:pt>
                <c:pt idx="27053">
                  <c:v>27.07</c:v>
                </c:pt>
                <c:pt idx="27054">
                  <c:v>27.07</c:v>
                </c:pt>
                <c:pt idx="27055">
                  <c:v>27.07</c:v>
                </c:pt>
                <c:pt idx="27056">
                  <c:v>27.07</c:v>
                </c:pt>
                <c:pt idx="27057">
                  <c:v>27.07</c:v>
                </c:pt>
                <c:pt idx="27058">
                  <c:v>27.07</c:v>
                </c:pt>
                <c:pt idx="27059">
                  <c:v>27.07</c:v>
                </c:pt>
                <c:pt idx="27060">
                  <c:v>27.07</c:v>
                </c:pt>
                <c:pt idx="27061">
                  <c:v>27.07</c:v>
                </c:pt>
                <c:pt idx="27062">
                  <c:v>27.07</c:v>
                </c:pt>
                <c:pt idx="27063">
                  <c:v>27.07</c:v>
                </c:pt>
                <c:pt idx="27064">
                  <c:v>27.07</c:v>
                </c:pt>
                <c:pt idx="27065">
                  <c:v>27.07</c:v>
                </c:pt>
                <c:pt idx="27066">
                  <c:v>27.07</c:v>
                </c:pt>
                <c:pt idx="27067">
                  <c:v>27.07</c:v>
                </c:pt>
                <c:pt idx="27068">
                  <c:v>27.07</c:v>
                </c:pt>
                <c:pt idx="27069">
                  <c:v>27.07</c:v>
                </c:pt>
                <c:pt idx="27070">
                  <c:v>27.07</c:v>
                </c:pt>
                <c:pt idx="27071">
                  <c:v>27.07</c:v>
                </c:pt>
                <c:pt idx="27072">
                  <c:v>27.07</c:v>
                </c:pt>
                <c:pt idx="27073">
                  <c:v>27.07</c:v>
                </c:pt>
                <c:pt idx="27074">
                  <c:v>27.07</c:v>
                </c:pt>
                <c:pt idx="27075">
                  <c:v>27.07</c:v>
                </c:pt>
                <c:pt idx="27076">
                  <c:v>27.07</c:v>
                </c:pt>
                <c:pt idx="27077">
                  <c:v>27.07</c:v>
                </c:pt>
                <c:pt idx="27078">
                  <c:v>27.07</c:v>
                </c:pt>
                <c:pt idx="27079">
                  <c:v>27.07</c:v>
                </c:pt>
                <c:pt idx="27080">
                  <c:v>27.096</c:v>
                </c:pt>
                <c:pt idx="27081">
                  <c:v>27.111999999999998</c:v>
                </c:pt>
                <c:pt idx="27082">
                  <c:v>27.111999999999998</c:v>
                </c:pt>
                <c:pt idx="27083">
                  <c:v>27.111999999999998</c:v>
                </c:pt>
                <c:pt idx="27084">
                  <c:v>27.111999999999998</c:v>
                </c:pt>
                <c:pt idx="27085">
                  <c:v>27.111999999999998</c:v>
                </c:pt>
                <c:pt idx="27086">
                  <c:v>27.111999999999998</c:v>
                </c:pt>
                <c:pt idx="27087">
                  <c:v>27.111999999999998</c:v>
                </c:pt>
                <c:pt idx="27088">
                  <c:v>27.111999999999998</c:v>
                </c:pt>
                <c:pt idx="27089">
                  <c:v>27.111999999999998</c:v>
                </c:pt>
                <c:pt idx="27090">
                  <c:v>27.111999999999998</c:v>
                </c:pt>
                <c:pt idx="27091">
                  <c:v>27.111999999999998</c:v>
                </c:pt>
                <c:pt idx="27092">
                  <c:v>27.111999999999998</c:v>
                </c:pt>
                <c:pt idx="27093">
                  <c:v>27.111999999999998</c:v>
                </c:pt>
                <c:pt idx="27094">
                  <c:v>27.111999999999998</c:v>
                </c:pt>
                <c:pt idx="27095">
                  <c:v>27.111999999999998</c:v>
                </c:pt>
                <c:pt idx="27096">
                  <c:v>27.111999999999998</c:v>
                </c:pt>
                <c:pt idx="27097">
                  <c:v>27.111999999999998</c:v>
                </c:pt>
                <c:pt idx="27098">
                  <c:v>27.111999999999998</c:v>
                </c:pt>
                <c:pt idx="27099">
                  <c:v>27.111999999999998</c:v>
                </c:pt>
                <c:pt idx="27100">
                  <c:v>27.111999999999998</c:v>
                </c:pt>
                <c:pt idx="27101">
                  <c:v>27.111999999999998</c:v>
                </c:pt>
                <c:pt idx="27102">
                  <c:v>27.111999999999998</c:v>
                </c:pt>
                <c:pt idx="27103">
                  <c:v>27.111999999999998</c:v>
                </c:pt>
                <c:pt idx="27104">
                  <c:v>27.111999999999998</c:v>
                </c:pt>
                <c:pt idx="27105">
                  <c:v>27.111999999999998</c:v>
                </c:pt>
                <c:pt idx="27106">
                  <c:v>27.111999999999998</c:v>
                </c:pt>
                <c:pt idx="27107">
                  <c:v>27.111999999999998</c:v>
                </c:pt>
                <c:pt idx="27108">
                  <c:v>27.111999999999998</c:v>
                </c:pt>
                <c:pt idx="27109">
                  <c:v>27.111999999999998</c:v>
                </c:pt>
                <c:pt idx="27110">
                  <c:v>27.111999999999998</c:v>
                </c:pt>
                <c:pt idx="27111">
                  <c:v>27.111999999999998</c:v>
                </c:pt>
                <c:pt idx="27112">
                  <c:v>27.111999999999998</c:v>
                </c:pt>
                <c:pt idx="27113">
                  <c:v>27.111999999999998</c:v>
                </c:pt>
                <c:pt idx="27114">
                  <c:v>27.111999999999998</c:v>
                </c:pt>
                <c:pt idx="27115">
                  <c:v>27.111999999999998</c:v>
                </c:pt>
                <c:pt idx="27116">
                  <c:v>27.111999999999998</c:v>
                </c:pt>
                <c:pt idx="27117">
                  <c:v>27.111999999999998</c:v>
                </c:pt>
                <c:pt idx="27118">
                  <c:v>27.111999999999998</c:v>
                </c:pt>
                <c:pt idx="27119">
                  <c:v>27.111999999999998</c:v>
                </c:pt>
                <c:pt idx="27120">
                  <c:v>27.111999999999998</c:v>
                </c:pt>
                <c:pt idx="27121">
                  <c:v>27.111999999999998</c:v>
                </c:pt>
                <c:pt idx="27122">
                  <c:v>27.111999999999998</c:v>
                </c:pt>
                <c:pt idx="27123">
                  <c:v>27.111999999999998</c:v>
                </c:pt>
                <c:pt idx="27124">
                  <c:v>27.111999999999998</c:v>
                </c:pt>
                <c:pt idx="27125">
                  <c:v>27.111999999999998</c:v>
                </c:pt>
                <c:pt idx="27126">
                  <c:v>27.111999999999998</c:v>
                </c:pt>
                <c:pt idx="27127">
                  <c:v>27.111999999999998</c:v>
                </c:pt>
                <c:pt idx="27128">
                  <c:v>27.111999999999998</c:v>
                </c:pt>
                <c:pt idx="27129">
                  <c:v>27.134</c:v>
                </c:pt>
                <c:pt idx="27130">
                  <c:v>27.152000000000001</c:v>
                </c:pt>
                <c:pt idx="27131">
                  <c:v>27.152000000000001</c:v>
                </c:pt>
                <c:pt idx="27132">
                  <c:v>27.152000000000001</c:v>
                </c:pt>
                <c:pt idx="27133">
                  <c:v>27.152000000000001</c:v>
                </c:pt>
                <c:pt idx="27134">
                  <c:v>27.152000000000001</c:v>
                </c:pt>
                <c:pt idx="27135">
                  <c:v>27.152000000000001</c:v>
                </c:pt>
                <c:pt idx="27136">
                  <c:v>27.152000000000001</c:v>
                </c:pt>
                <c:pt idx="27137">
                  <c:v>27.152000000000001</c:v>
                </c:pt>
                <c:pt idx="27138">
                  <c:v>27.152000000000001</c:v>
                </c:pt>
                <c:pt idx="27139">
                  <c:v>27.152000000000001</c:v>
                </c:pt>
                <c:pt idx="27140">
                  <c:v>27.152000000000001</c:v>
                </c:pt>
                <c:pt idx="27141">
                  <c:v>27.152000000000001</c:v>
                </c:pt>
                <c:pt idx="27142">
                  <c:v>27.152000000000001</c:v>
                </c:pt>
                <c:pt idx="27143">
                  <c:v>27.152000000000001</c:v>
                </c:pt>
                <c:pt idx="27144">
                  <c:v>27.152000000000001</c:v>
                </c:pt>
                <c:pt idx="27145">
                  <c:v>27.152000000000001</c:v>
                </c:pt>
                <c:pt idx="27146">
                  <c:v>27.152000000000001</c:v>
                </c:pt>
                <c:pt idx="27147">
                  <c:v>27.152000000000001</c:v>
                </c:pt>
                <c:pt idx="27148">
                  <c:v>27.152000000000001</c:v>
                </c:pt>
                <c:pt idx="27149">
                  <c:v>27.152000000000001</c:v>
                </c:pt>
                <c:pt idx="27150">
                  <c:v>27.152000000000001</c:v>
                </c:pt>
                <c:pt idx="27151">
                  <c:v>27.152000000000001</c:v>
                </c:pt>
                <c:pt idx="27152">
                  <c:v>27.152000000000001</c:v>
                </c:pt>
                <c:pt idx="27153">
                  <c:v>27.152000000000001</c:v>
                </c:pt>
                <c:pt idx="27154">
                  <c:v>27.152000000000001</c:v>
                </c:pt>
                <c:pt idx="27155">
                  <c:v>27.152000000000001</c:v>
                </c:pt>
                <c:pt idx="27156">
                  <c:v>27.152000000000001</c:v>
                </c:pt>
                <c:pt idx="27157">
                  <c:v>27.152000000000001</c:v>
                </c:pt>
                <c:pt idx="27158">
                  <c:v>27.152000000000001</c:v>
                </c:pt>
                <c:pt idx="27159">
                  <c:v>27.152000000000001</c:v>
                </c:pt>
                <c:pt idx="27160">
                  <c:v>27.152000000000001</c:v>
                </c:pt>
                <c:pt idx="27161">
                  <c:v>27.152000000000001</c:v>
                </c:pt>
                <c:pt idx="27162">
                  <c:v>27.152000000000001</c:v>
                </c:pt>
                <c:pt idx="27163">
                  <c:v>27.152000000000001</c:v>
                </c:pt>
                <c:pt idx="27164">
                  <c:v>27.152000000000001</c:v>
                </c:pt>
                <c:pt idx="27165">
                  <c:v>27.152000000000001</c:v>
                </c:pt>
                <c:pt idx="27166">
                  <c:v>27.152000000000001</c:v>
                </c:pt>
                <c:pt idx="27167">
                  <c:v>27.152000000000001</c:v>
                </c:pt>
                <c:pt idx="27168">
                  <c:v>27.152000000000001</c:v>
                </c:pt>
                <c:pt idx="27169">
                  <c:v>27.152000000000001</c:v>
                </c:pt>
                <c:pt idx="27170">
                  <c:v>27.152000000000001</c:v>
                </c:pt>
                <c:pt idx="27171">
                  <c:v>27.152000000000001</c:v>
                </c:pt>
                <c:pt idx="27172">
                  <c:v>27.152000000000001</c:v>
                </c:pt>
                <c:pt idx="27173">
                  <c:v>27.152000000000001</c:v>
                </c:pt>
                <c:pt idx="27174">
                  <c:v>27.152000000000001</c:v>
                </c:pt>
                <c:pt idx="27175">
                  <c:v>27.152000000000001</c:v>
                </c:pt>
                <c:pt idx="27176">
                  <c:v>27.152000000000001</c:v>
                </c:pt>
                <c:pt idx="27177">
                  <c:v>27.187999999999999</c:v>
                </c:pt>
                <c:pt idx="27178">
                  <c:v>27.192</c:v>
                </c:pt>
                <c:pt idx="27179">
                  <c:v>27.192</c:v>
                </c:pt>
                <c:pt idx="27180">
                  <c:v>27.192</c:v>
                </c:pt>
                <c:pt idx="27181">
                  <c:v>27.192</c:v>
                </c:pt>
                <c:pt idx="27182">
                  <c:v>27.192</c:v>
                </c:pt>
                <c:pt idx="27183">
                  <c:v>27.192</c:v>
                </c:pt>
                <c:pt idx="27184">
                  <c:v>27.192</c:v>
                </c:pt>
                <c:pt idx="27185">
                  <c:v>27.192</c:v>
                </c:pt>
                <c:pt idx="27186">
                  <c:v>27.192</c:v>
                </c:pt>
                <c:pt idx="27187">
                  <c:v>27.192</c:v>
                </c:pt>
                <c:pt idx="27188">
                  <c:v>27.192</c:v>
                </c:pt>
                <c:pt idx="27189">
                  <c:v>27.192</c:v>
                </c:pt>
                <c:pt idx="27190">
                  <c:v>27.192</c:v>
                </c:pt>
                <c:pt idx="27191">
                  <c:v>27.192</c:v>
                </c:pt>
                <c:pt idx="27192">
                  <c:v>27.192</c:v>
                </c:pt>
                <c:pt idx="27193">
                  <c:v>27.192</c:v>
                </c:pt>
                <c:pt idx="27194">
                  <c:v>27.192</c:v>
                </c:pt>
                <c:pt idx="27195">
                  <c:v>27.192</c:v>
                </c:pt>
                <c:pt idx="27196">
                  <c:v>27.192</c:v>
                </c:pt>
                <c:pt idx="27197">
                  <c:v>27.192</c:v>
                </c:pt>
                <c:pt idx="27198">
                  <c:v>27.192</c:v>
                </c:pt>
                <c:pt idx="27199">
                  <c:v>27.192</c:v>
                </c:pt>
                <c:pt idx="27200">
                  <c:v>27.192</c:v>
                </c:pt>
                <c:pt idx="27201">
                  <c:v>27.192</c:v>
                </c:pt>
                <c:pt idx="27202">
                  <c:v>27.192</c:v>
                </c:pt>
                <c:pt idx="27203">
                  <c:v>27.192</c:v>
                </c:pt>
                <c:pt idx="27204">
                  <c:v>27.192</c:v>
                </c:pt>
                <c:pt idx="27205">
                  <c:v>27.192</c:v>
                </c:pt>
                <c:pt idx="27206">
                  <c:v>27.192</c:v>
                </c:pt>
                <c:pt idx="27207">
                  <c:v>27.192</c:v>
                </c:pt>
                <c:pt idx="27208">
                  <c:v>27.192</c:v>
                </c:pt>
                <c:pt idx="27209">
                  <c:v>27.192</c:v>
                </c:pt>
                <c:pt idx="27210">
                  <c:v>27.192</c:v>
                </c:pt>
                <c:pt idx="27211">
                  <c:v>27.192</c:v>
                </c:pt>
                <c:pt idx="27212">
                  <c:v>27.192</c:v>
                </c:pt>
                <c:pt idx="27213">
                  <c:v>27.192</c:v>
                </c:pt>
                <c:pt idx="27214">
                  <c:v>27.192</c:v>
                </c:pt>
                <c:pt idx="27215">
                  <c:v>27.192</c:v>
                </c:pt>
                <c:pt idx="27216">
                  <c:v>27.192</c:v>
                </c:pt>
                <c:pt idx="27217">
                  <c:v>27.192</c:v>
                </c:pt>
                <c:pt idx="27218">
                  <c:v>27.192</c:v>
                </c:pt>
                <c:pt idx="27219">
                  <c:v>27.192</c:v>
                </c:pt>
                <c:pt idx="27220">
                  <c:v>27.192</c:v>
                </c:pt>
                <c:pt idx="27221">
                  <c:v>27.192</c:v>
                </c:pt>
                <c:pt idx="27222">
                  <c:v>27.192</c:v>
                </c:pt>
                <c:pt idx="27223">
                  <c:v>27.192</c:v>
                </c:pt>
                <c:pt idx="27224">
                  <c:v>27.192</c:v>
                </c:pt>
                <c:pt idx="27225">
                  <c:v>27.216000000000001</c:v>
                </c:pt>
                <c:pt idx="27226">
                  <c:v>27.23</c:v>
                </c:pt>
                <c:pt idx="27227">
                  <c:v>27.23</c:v>
                </c:pt>
                <c:pt idx="27228">
                  <c:v>27.23</c:v>
                </c:pt>
                <c:pt idx="27229">
                  <c:v>27.23</c:v>
                </c:pt>
                <c:pt idx="27230">
                  <c:v>27.23</c:v>
                </c:pt>
                <c:pt idx="27231">
                  <c:v>27.23</c:v>
                </c:pt>
                <c:pt idx="27232">
                  <c:v>27.23</c:v>
                </c:pt>
                <c:pt idx="27233">
                  <c:v>27.23</c:v>
                </c:pt>
                <c:pt idx="27234">
                  <c:v>27.23</c:v>
                </c:pt>
                <c:pt idx="27235">
                  <c:v>27.23</c:v>
                </c:pt>
                <c:pt idx="27236">
                  <c:v>27.23</c:v>
                </c:pt>
                <c:pt idx="27237">
                  <c:v>27.23</c:v>
                </c:pt>
                <c:pt idx="27238">
                  <c:v>27.23</c:v>
                </c:pt>
                <c:pt idx="27239">
                  <c:v>27.23</c:v>
                </c:pt>
                <c:pt idx="27240">
                  <c:v>27.23</c:v>
                </c:pt>
                <c:pt idx="27241">
                  <c:v>27.23</c:v>
                </c:pt>
                <c:pt idx="27242">
                  <c:v>27.23</c:v>
                </c:pt>
                <c:pt idx="27243">
                  <c:v>27.23</c:v>
                </c:pt>
                <c:pt idx="27244">
                  <c:v>27.23</c:v>
                </c:pt>
                <c:pt idx="27245">
                  <c:v>27.23</c:v>
                </c:pt>
                <c:pt idx="27246">
                  <c:v>27.23</c:v>
                </c:pt>
                <c:pt idx="27247">
                  <c:v>27.23</c:v>
                </c:pt>
                <c:pt idx="27248">
                  <c:v>27.23</c:v>
                </c:pt>
                <c:pt idx="27249">
                  <c:v>27.23</c:v>
                </c:pt>
                <c:pt idx="27250">
                  <c:v>27.23</c:v>
                </c:pt>
                <c:pt idx="27251">
                  <c:v>27.23</c:v>
                </c:pt>
                <c:pt idx="27252">
                  <c:v>27.23</c:v>
                </c:pt>
                <c:pt idx="27253">
                  <c:v>27.23</c:v>
                </c:pt>
                <c:pt idx="27254">
                  <c:v>27.23</c:v>
                </c:pt>
                <c:pt idx="27255">
                  <c:v>27.23</c:v>
                </c:pt>
                <c:pt idx="27256">
                  <c:v>27.23</c:v>
                </c:pt>
                <c:pt idx="27257">
                  <c:v>27.23</c:v>
                </c:pt>
                <c:pt idx="27258">
                  <c:v>27.23</c:v>
                </c:pt>
                <c:pt idx="27259">
                  <c:v>27.23</c:v>
                </c:pt>
                <c:pt idx="27260">
                  <c:v>27.23</c:v>
                </c:pt>
                <c:pt idx="27261">
                  <c:v>27.23</c:v>
                </c:pt>
                <c:pt idx="27262">
                  <c:v>27.23</c:v>
                </c:pt>
                <c:pt idx="27263">
                  <c:v>27.23</c:v>
                </c:pt>
                <c:pt idx="27264">
                  <c:v>27.23</c:v>
                </c:pt>
                <c:pt idx="27265">
                  <c:v>27.23</c:v>
                </c:pt>
                <c:pt idx="27266">
                  <c:v>27.23</c:v>
                </c:pt>
                <c:pt idx="27267">
                  <c:v>27.23</c:v>
                </c:pt>
                <c:pt idx="27268">
                  <c:v>27.23</c:v>
                </c:pt>
                <c:pt idx="27269">
                  <c:v>27.23</c:v>
                </c:pt>
                <c:pt idx="27270">
                  <c:v>27.23</c:v>
                </c:pt>
                <c:pt idx="27271">
                  <c:v>27.244</c:v>
                </c:pt>
                <c:pt idx="27272">
                  <c:v>27.27</c:v>
                </c:pt>
                <c:pt idx="27273">
                  <c:v>27.27</c:v>
                </c:pt>
                <c:pt idx="27274">
                  <c:v>27.27</c:v>
                </c:pt>
                <c:pt idx="27275">
                  <c:v>27.27</c:v>
                </c:pt>
                <c:pt idx="27276">
                  <c:v>27.27</c:v>
                </c:pt>
                <c:pt idx="27277">
                  <c:v>27.27</c:v>
                </c:pt>
                <c:pt idx="27278">
                  <c:v>27.27</c:v>
                </c:pt>
                <c:pt idx="27279">
                  <c:v>27.27</c:v>
                </c:pt>
                <c:pt idx="27280">
                  <c:v>27.27</c:v>
                </c:pt>
                <c:pt idx="27281">
                  <c:v>27.27</c:v>
                </c:pt>
                <c:pt idx="27282">
                  <c:v>27.27</c:v>
                </c:pt>
                <c:pt idx="27283">
                  <c:v>27.27</c:v>
                </c:pt>
                <c:pt idx="27284">
                  <c:v>27.27</c:v>
                </c:pt>
                <c:pt idx="27285">
                  <c:v>27.27</c:v>
                </c:pt>
                <c:pt idx="27286">
                  <c:v>27.27</c:v>
                </c:pt>
                <c:pt idx="27287">
                  <c:v>27.27</c:v>
                </c:pt>
                <c:pt idx="27288">
                  <c:v>27.27</c:v>
                </c:pt>
                <c:pt idx="27289">
                  <c:v>27.27</c:v>
                </c:pt>
                <c:pt idx="27290">
                  <c:v>27.27</c:v>
                </c:pt>
                <c:pt idx="27291">
                  <c:v>27.27</c:v>
                </c:pt>
                <c:pt idx="27292">
                  <c:v>27.27</c:v>
                </c:pt>
                <c:pt idx="27293">
                  <c:v>27.27</c:v>
                </c:pt>
                <c:pt idx="27294">
                  <c:v>27.27</c:v>
                </c:pt>
                <c:pt idx="27295">
                  <c:v>27.27</c:v>
                </c:pt>
                <c:pt idx="27296">
                  <c:v>27.27</c:v>
                </c:pt>
                <c:pt idx="27297">
                  <c:v>27.27</c:v>
                </c:pt>
                <c:pt idx="27298">
                  <c:v>27.27</c:v>
                </c:pt>
                <c:pt idx="27299">
                  <c:v>27.27</c:v>
                </c:pt>
                <c:pt idx="27300">
                  <c:v>27.27</c:v>
                </c:pt>
                <c:pt idx="27301">
                  <c:v>27.27</c:v>
                </c:pt>
                <c:pt idx="27302">
                  <c:v>27.27</c:v>
                </c:pt>
                <c:pt idx="27303">
                  <c:v>27.27</c:v>
                </c:pt>
                <c:pt idx="27304">
                  <c:v>27.27</c:v>
                </c:pt>
                <c:pt idx="27305">
                  <c:v>27.27</c:v>
                </c:pt>
                <c:pt idx="27306">
                  <c:v>27.27</c:v>
                </c:pt>
                <c:pt idx="27307">
                  <c:v>27.27</c:v>
                </c:pt>
                <c:pt idx="27308">
                  <c:v>27.27</c:v>
                </c:pt>
                <c:pt idx="27309">
                  <c:v>27.27</c:v>
                </c:pt>
                <c:pt idx="27310">
                  <c:v>27.27</c:v>
                </c:pt>
                <c:pt idx="27311">
                  <c:v>27.27</c:v>
                </c:pt>
                <c:pt idx="27312">
                  <c:v>27.27</c:v>
                </c:pt>
                <c:pt idx="27313">
                  <c:v>27.27</c:v>
                </c:pt>
                <c:pt idx="27314">
                  <c:v>27.27</c:v>
                </c:pt>
                <c:pt idx="27315">
                  <c:v>27.27</c:v>
                </c:pt>
                <c:pt idx="27316">
                  <c:v>27.27</c:v>
                </c:pt>
                <c:pt idx="27317">
                  <c:v>27.27</c:v>
                </c:pt>
                <c:pt idx="27318">
                  <c:v>27.27</c:v>
                </c:pt>
                <c:pt idx="27319">
                  <c:v>27.27</c:v>
                </c:pt>
                <c:pt idx="27320">
                  <c:v>27.27</c:v>
                </c:pt>
                <c:pt idx="27321">
                  <c:v>27.31</c:v>
                </c:pt>
                <c:pt idx="27322">
                  <c:v>27.31</c:v>
                </c:pt>
                <c:pt idx="27323">
                  <c:v>27.31</c:v>
                </c:pt>
                <c:pt idx="27324">
                  <c:v>27.31</c:v>
                </c:pt>
                <c:pt idx="27325">
                  <c:v>27.31</c:v>
                </c:pt>
                <c:pt idx="27326">
                  <c:v>27.31</c:v>
                </c:pt>
                <c:pt idx="27327">
                  <c:v>27.31</c:v>
                </c:pt>
                <c:pt idx="27328">
                  <c:v>27.31</c:v>
                </c:pt>
                <c:pt idx="27329">
                  <c:v>27.31</c:v>
                </c:pt>
                <c:pt idx="27330">
                  <c:v>27.31</c:v>
                </c:pt>
                <c:pt idx="27331">
                  <c:v>27.31</c:v>
                </c:pt>
                <c:pt idx="27332">
                  <c:v>27.31</c:v>
                </c:pt>
                <c:pt idx="27333">
                  <c:v>27.31</c:v>
                </c:pt>
                <c:pt idx="27334">
                  <c:v>27.31</c:v>
                </c:pt>
                <c:pt idx="27335">
                  <c:v>27.31</c:v>
                </c:pt>
                <c:pt idx="27336">
                  <c:v>27.31</c:v>
                </c:pt>
                <c:pt idx="27337">
                  <c:v>27.31</c:v>
                </c:pt>
                <c:pt idx="27338">
                  <c:v>27.31</c:v>
                </c:pt>
                <c:pt idx="27339">
                  <c:v>27.31</c:v>
                </c:pt>
                <c:pt idx="27340">
                  <c:v>27.31</c:v>
                </c:pt>
                <c:pt idx="27341">
                  <c:v>27.31</c:v>
                </c:pt>
                <c:pt idx="27342">
                  <c:v>27.31</c:v>
                </c:pt>
                <c:pt idx="27343">
                  <c:v>27.31</c:v>
                </c:pt>
                <c:pt idx="27344">
                  <c:v>27.31</c:v>
                </c:pt>
                <c:pt idx="27345">
                  <c:v>27.31</c:v>
                </c:pt>
                <c:pt idx="27346">
                  <c:v>27.31</c:v>
                </c:pt>
                <c:pt idx="27347">
                  <c:v>27.31</c:v>
                </c:pt>
                <c:pt idx="27348">
                  <c:v>27.31</c:v>
                </c:pt>
                <c:pt idx="27349">
                  <c:v>27.31</c:v>
                </c:pt>
                <c:pt idx="27350">
                  <c:v>27.31</c:v>
                </c:pt>
                <c:pt idx="27351">
                  <c:v>27.31</c:v>
                </c:pt>
                <c:pt idx="27352">
                  <c:v>27.31</c:v>
                </c:pt>
                <c:pt idx="27353">
                  <c:v>27.31</c:v>
                </c:pt>
                <c:pt idx="27354">
                  <c:v>27.31</c:v>
                </c:pt>
                <c:pt idx="27355">
                  <c:v>27.31</c:v>
                </c:pt>
                <c:pt idx="27356">
                  <c:v>27.31</c:v>
                </c:pt>
                <c:pt idx="27357">
                  <c:v>27.31</c:v>
                </c:pt>
                <c:pt idx="27358">
                  <c:v>27.31</c:v>
                </c:pt>
                <c:pt idx="27359">
                  <c:v>27.31</c:v>
                </c:pt>
                <c:pt idx="27360">
                  <c:v>27.31</c:v>
                </c:pt>
                <c:pt idx="27361">
                  <c:v>27.31</c:v>
                </c:pt>
                <c:pt idx="27362">
                  <c:v>27.31</c:v>
                </c:pt>
                <c:pt idx="27363">
                  <c:v>27.31</c:v>
                </c:pt>
                <c:pt idx="27364">
                  <c:v>27.31</c:v>
                </c:pt>
                <c:pt idx="27365">
                  <c:v>27.31</c:v>
                </c:pt>
                <c:pt idx="27366">
                  <c:v>27.31</c:v>
                </c:pt>
                <c:pt idx="27367">
                  <c:v>27.31</c:v>
                </c:pt>
                <c:pt idx="27368">
                  <c:v>27.31</c:v>
                </c:pt>
                <c:pt idx="27369">
                  <c:v>27.31</c:v>
                </c:pt>
                <c:pt idx="27370">
                  <c:v>27.314</c:v>
                </c:pt>
                <c:pt idx="27371">
                  <c:v>27.341999999999999</c:v>
                </c:pt>
                <c:pt idx="27372">
                  <c:v>27.341999999999999</c:v>
                </c:pt>
                <c:pt idx="27373">
                  <c:v>27.341999999999999</c:v>
                </c:pt>
                <c:pt idx="27374">
                  <c:v>27.341999999999999</c:v>
                </c:pt>
                <c:pt idx="27375">
                  <c:v>27.341999999999999</c:v>
                </c:pt>
                <c:pt idx="27376">
                  <c:v>27.341999999999999</c:v>
                </c:pt>
                <c:pt idx="27377">
                  <c:v>27.341999999999999</c:v>
                </c:pt>
                <c:pt idx="27378">
                  <c:v>27.341999999999999</c:v>
                </c:pt>
                <c:pt idx="27379">
                  <c:v>27.341999999999999</c:v>
                </c:pt>
                <c:pt idx="27380">
                  <c:v>27.341999999999999</c:v>
                </c:pt>
                <c:pt idx="27381">
                  <c:v>27.341999999999999</c:v>
                </c:pt>
                <c:pt idx="27382">
                  <c:v>27.341999999999999</c:v>
                </c:pt>
                <c:pt idx="27383">
                  <c:v>27.341999999999999</c:v>
                </c:pt>
                <c:pt idx="27384">
                  <c:v>27.341999999999999</c:v>
                </c:pt>
                <c:pt idx="27385">
                  <c:v>27.341999999999999</c:v>
                </c:pt>
                <c:pt idx="27386">
                  <c:v>27.341999999999999</c:v>
                </c:pt>
                <c:pt idx="27387">
                  <c:v>27.341999999999999</c:v>
                </c:pt>
                <c:pt idx="27388">
                  <c:v>27.341999999999999</c:v>
                </c:pt>
                <c:pt idx="27389">
                  <c:v>27.341999999999999</c:v>
                </c:pt>
                <c:pt idx="27390">
                  <c:v>27.341999999999999</c:v>
                </c:pt>
                <c:pt idx="27391">
                  <c:v>27.341999999999999</c:v>
                </c:pt>
                <c:pt idx="27392">
                  <c:v>27.341999999999999</c:v>
                </c:pt>
                <c:pt idx="27393">
                  <c:v>27.341999999999999</c:v>
                </c:pt>
                <c:pt idx="27394">
                  <c:v>27.341999999999999</c:v>
                </c:pt>
                <c:pt idx="27395">
                  <c:v>27.341999999999999</c:v>
                </c:pt>
                <c:pt idx="27396">
                  <c:v>27.341999999999999</c:v>
                </c:pt>
                <c:pt idx="27397">
                  <c:v>27.341999999999999</c:v>
                </c:pt>
                <c:pt idx="27398">
                  <c:v>27.341999999999999</c:v>
                </c:pt>
                <c:pt idx="27399">
                  <c:v>27.341999999999999</c:v>
                </c:pt>
                <c:pt idx="27400">
                  <c:v>27.341999999999999</c:v>
                </c:pt>
                <c:pt idx="27401">
                  <c:v>27.341999999999999</c:v>
                </c:pt>
                <c:pt idx="27402">
                  <c:v>27.341999999999999</c:v>
                </c:pt>
                <c:pt idx="27403">
                  <c:v>27.341999999999999</c:v>
                </c:pt>
                <c:pt idx="27404">
                  <c:v>27.341999999999999</c:v>
                </c:pt>
                <c:pt idx="27405">
                  <c:v>27.341999999999999</c:v>
                </c:pt>
                <c:pt idx="27406">
                  <c:v>27.341999999999999</c:v>
                </c:pt>
                <c:pt idx="27407">
                  <c:v>27.341999999999999</c:v>
                </c:pt>
                <c:pt idx="27408">
                  <c:v>27.341999999999999</c:v>
                </c:pt>
                <c:pt idx="27409">
                  <c:v>27.341999999999999</c:v>
                </c:pt>
                <c:pt idx="27410">
                  <c:v>27.341999999999999</c:v>
                </c:pt>
                <c:pt idx="27411">
                  <c:v>27.38</c:v>
                </c:pt>
                <c:pt idx="27412">
                  <c:v>27.38</c:v>
                </c:pt>
                <c:pt idx="27413">
                  <c:v>27.38</c:v>
                </c:pt>
                <c:pt idx="27414">
                  <c:v>27.38</c:v>
                </c:pt>
                <c:pt idx="27415">
                  <c:v>27.38</c:v>
                </c:pt>
                <c:pt idx="27416">
                  <c:v>27.38</c:v>
                </c:pt>
                <c:pt idx="27417">
                  <c:v>27.38</c:v>
                </c:pt>
                <c:pt idx="27418">
                  <c:v>27.38</c:v>
                </c:pt>
                <c:pt idx="27419">
                  <c:v>27.38</c:v>
                </c:pt>
                <c:pt idx="27420">
                  <c:v>27.38</c:v>
                </c:pt>
                <c:pt idx="27421">
                  <c:v>27.38</c:v>
                </c:pt>
                <c:pt idx="27422">
                  <c:v>27.38</c:v>
                </c:pt>
                <c:pt idx="27423">
                  <c:v>27.38</c:v>
                </c:pt>
                <c:pt idx="27424">
                  <c:v>27.38</c:v>
                </c:pt>
                <c:pt idx="27425">
                  <c:v>27.38</c:v>
                </c:pt>
                <c:pt idx="27426">
                  <c:v>27.38</c:v>
                </c:pt>
                <c:pt idx="27427">
                  <c:v>27.38</c:v>
                </c:pt>
                <c:pt idx="27428">
                  <c:v>27.38</c:v>
                </c:pt>
                <c:pt idx="27429">
                  <c:v>27.38</c:v>
                </c:pt>
                <c:pt idx="27430">
                  <c:v>27.38</c:v>
                </c:pt>
                <c:pt idx="27431">
                  <c:v>27.38</c:v>
                </c:pt>
                <c:pt idx="27432">
                  <c:v>27.38</c:v>
                </c:pt>
                <c:pt idx="27433">
                  <c:v>27.38</c:v>
                </c:pt>
                <c:pt idx="27434">
                  <c:v>27.38</c:v>
                </c:pt>
                <c:pt idx="27435">
                  <c:v>27.38</c:v>
                </c:pt>
                <c:pt idx="27436">
                  <c:v>27.38</c:v>
                </c:pt>
                <c:pt idx="27437">
                  <c:v>27.38</c:v>
                </c:pt>
                <c:pt idx="27438">
                  <c:v>27.38</c:v>
                </c:pt>
                <c:pt idx="27439">
                  <c:v>27.38</c:v>
                </c:pt>
                <c:pt idx="27440">
                  <c:v>27.38</c:v>
                </c:pt>
                <c:pt idx="27441">
                  <c:v>27.38</c:v>
                </c:pt>
                <c:pt idx="27442">
                  <c:v>27.38</c:v>
                </c:pt>
                <c:pt idx="27443">
                  <c:v>27.38</c:v>
                </c:pt>
                <c:pt idx="27444">
                  <c:v>27.38</c:v>
                </c:pt>
                <c:pt idx="27445">
                  <c:v>27.38</c:v>
                </c:pt>
                <c:pt idx="27446">
                  <c:v>27.38</c:v>
                </c:pt>
                <c:pt idx="27447">
                  <c:v>27.38</c:v>
                </c:pt>
                <c:pt idx="27448">
                  <c:v>27.38</c:v>
                </c:pt>
                <c:pt idx="27449">
                  <c:v>27.38</c:v>
                </c:pt>
                <c:pt idx="27450">
                  <c:v>27.38</c:v>
                </c:pt>
                <c:pt idx="27451">
                  <c:v>27.38</c:v>
                </c:pt>
                <c:pt idx="27452">
                  <c:v>27.38</c:v>
                </c:pt>
                <c:pt idx="27453">
                  <c:v>27.38</c:v>
                </c:pt>
                <c:pt idx="27454">
                  <c:v>27.38</c:v>
                </c:pt>
                <c:pt idx="27455">
                  <c:v>27.38</c:v>
                </c:pt>
                <c:pt idx="27456">
                  <c:v>27.38</c:v>
                </c:pt>
                <c:pt idx="27457">
                  <c:v>27.38</c:v>
                </c:pt>
                <c:pt idx="27458">
                  <c:v>27.402000000000001</c:v>
                </c:pt>
                <c:pt idx="27459">
                  <c:v>27.42</c:v>
                </c:pt>
                <c:pt idx="27460">
                  <c:v>27.42</c:v>
                </c:pt>
                <c:pt idx="27461">
                  <c:v>27.42</c:v>
                </c:pt>
                <c:pt idx="27462">
                  <c:v>27.42</c:v>
                </c:pt>
                <c:pt idx="27463">
                  <c:v>27.42</c:v>
                </c:pt>
                <c:pt idx="27464">
                  <c:v>27.42</c:v>
                </c:pt>
                <c:pt idx="27465">
                  <c:v>27.42</c:v>
                </c:pt>
                <c:pt idx="27466">
                  <c:v>27.42</c:v>
                </c:pt>
                <c:pt idx="27467">
                  <c:v>27.42</c:v>
                </c:pt>
                <c:pt idx="27468">
                  <c:v>27.42</c:v>
                </c:pt>
                <c:pt idx="27469">
                  <c:v>27.42</c:v>
                </c:pt>
                <c:pt idx="27470">
                  <c:v>27.42</c:v>
                </c:pt>
                <c:pt idx="27471">
                  <c:v>27.42</c:v>
                </c:pt>
                <c:pt idx="27472">
                  <c:v>27.42</c:v>
                </c:pt>
                <c:pt idx="27473">
                  <c:v>27.42</c:v>
                </c:pt>
                <c:pt idx="27474">
                  <c:v>27.42</c:v>
                </c:pt>
                <c:pt idx="27475">
                  <c:v>27.42</c:v>
                </c:pt>
                <c:pt idx="27476">
                  <c:v>27.42</c:v>
                </c:pt>
                <c:pt idx="27477">
                  <c:v>27.42</c:v>
                </c:pt>
                <c:pt idx="27478">
                  <c:v>27.42</c:v>
                </c:pt>
                <c:pt idx="27479">
                  <c:v>27.42</c:v>
                </c:pt>
                <c:pt idx="27480">
                  <c:v>27.42</c:v>
                </c:pt>
                <c:pt idx="27481">
                  <c:v>27.42</c:v>
                </c:pt>
                <c:pt idx="27482">
                  <c:v>27.42</c:v>
                </c:pt>
                <c:pt idx="27483">
                  <c:v>27.42</c:v>
                </c:pt>
                <c:pt idx="27484">
                  <c:v>27.42</c:v>
                </c:pt>
                <c:pt idx="27485">
                  <c:v>27.42</c:v>
                </c:pt>
                <c:pt idx="27486">
                  <c:v>27.42</c:v>
                </c:pt>
                <c:pt idx="27487">
                  <c:v>27.42</c:v>
                </c:pt>
                <c:pt idx="27488">
                  <c:v>27.42</c:v>
                </c:pt>
                <c:pt idx="27489">
                  <c:v>27.42</c:v>
                </c:pt>
                <c:pt idx="27490">
                  <c:v>27.42</c:v>
                </c:pt>
                <c:pt idx="27491">
                  <c:v>27.42</c:v>
                </c:pt>
                <c:pt idx="27492">
                  <c:v>27.42</c:v>
                </c:pt>
                <c:pt idx="27493">
                  <c:v>27.42</c:v>
                </c:pt>
                <c:pt idx="27494">
                  <c:v>27.42</c:v>
                </c:pt>
                <c:pt idx="27495">
                  <c:v>27.42</c:v>
                </c:pt>
                <c:pt idx="27496">
                  <c:v>27.42</c:v>
                </c:pt>
                <c:pt idx="27497">
                  <c:v>27.42</c:v>
                </c:pt>
                <c:pt idx="27498">
                  <c:v>27.42</c:v>
                </c:pt>
                <c:pt idx="27499">
                  <c:v>27.42</c:v>
                </c:pt>
                <c:pt idx="27500">
                  <c:v>27.42</c:v>
                </c:pt>
                <c:pt idx="27501">
                  <c:v>27.42</c:v>
                </c:pt>
                <c:pt idx="27502">
                  <c:v>27.42</c:v>
                </c:pt>
                <c:pt idx="27503">
                  <c:v>27.42</c:v>
                </c:pt>
                <c:pt idx="27504">
                  <c:v>27.42</c:v>
                </c:pt>
                <c:pt idx="27505">
                  <c:v>27.42</c:v>
                </c:pt>
                <c:pt idx="27506">
                  <c:v>27.42</c:v>
                </c:pt>
                <c:pt idx="27507">
                  <c:v>27.42</c:v>
                </c:pt>
                <c:pt idx="27508">
                  <c:v>27.42</c:v>
                </c:pt>
                <c:pt idx="27509">
                  <c:v>27.456</c:v>
                </c:pt>
                <c:pt idx="27510">
                  <c:v>27.46</c:v>
                </c:pt>
                <c:pt idx="27511">
                  <c:v>27.46</c:v>
                </c:pt>
                <c:pt idx="27512">
                  <c:v>27.46</c:v>
                </c:pt>
                <c:pt idx="27513">
                  <c:v>27.46</c:v>
                </c:pt>
                <c:pt idx="27514">
                  <c:v>27.46</c:v>
                </c:pt>
                <c:pt idx="27515">
                  <c:v>27.46</c:v>
                </c:pt>
                <c:pt idx="27516">
                  <c:v>27.46</c:v>
                </c:pt>
                <c:pt idx="27517">
                  <c:v>27.46</c:v>
                </c:pt>
                <c:pt idx="27518">
                  <c:v>27.46</c:v>
                </c:pt>
                <c:pt idx="27519">
                  <c:v>27.46</c:v>
                </c:pt>
                <c:pt idx="27520">
                  <c:v>27.46</c:v>
                </c:pt>
                <c:pt idx="27521">
                  <c:v>27.46</c:v>
                </c:pt>
                <c:pt idx="27522">
                  <c:v>27.46</c:v>
                </c:pt>
                <c:pt idx="27523">
                  <c:v>27.46</c:v>
                </c:pt>
                <c:pt idx="27524">
                  <c:v>27.46</c:v>
                </c:pt>
                <c:pt idx="27525">
                  <c:v>27.46</c:v>
                </c:pt>
                <c:pt idx="27526">
                  <c:v>27.46</c:v>
                </c:pt>
                <c:pt idx="27527">
                  <c:v>27.46</c:v>
                </c:pt>
                <c:pt idx="27528">
                  <c:v>27.46</c:v>
                </c:pt>
                <c:pt idx="27529">
                  <c:v>27.46</c:v>
                </c:pt>
                <c:pt idx="27530">
                  <c:v>27.46</c:v>
                </c:pt>
                <c:pt idx="27531">
                  <c:v>27.46</c:v>
                </c:pt>
                <c:pt idx="27532">
                  <c:v>27.46</c:v>
                </c:pt>
                <c:pt idx="27533">
                  <c:v>27.46</c:v>
                </c:pt>
                <c:pt idx="27534">
                  <c:v>27.46</c:v>
                </c:pt>
                <c:pt idx="27535">
                  <c:v>27.46</c:v>
                </c:pt>
                <c:pt idx="27536">
                  <c:v>27.46</c:v>
                </c:pt>
                <c:pt idx="27537">
                  <c:v>27.46</c:v>
                </c:pt>
                <c:pt idx="27538">
                  <c:v>27.46</c:v>
                </c:pt>
                <c:pt idx="27539">
                  <c:v>27.46</c:v>
                </c:pt>
                <c:pt idx="27540">
                  <c:v>27.46</c:v>
                </c:pt>
                <c:pt idx="27541">
                  <c:v>27.46</c:v>
                </c:pt>
                <c:pt idx="27542">
                  <c:v>27.46</c:v>
                </c:pt>
                <c:pt idx="27543">
                  <c:v>27.46</c:v>
                </c:pt>
                <c:pt idx="27544">
                  <c:v>27.46</c:v>
                </c:pt>
                <c:pt idx="27545">
                  <c:v>27.46</c:v>
                </c:pt>
                <c:pt idx="27546">
                  <c:v>27.46</c:v>
                </c:pt>
                <c:pt idx="27547">
                  <c:v>27.46</c:v>
                </c:pt>
                <c:pt idx="27548">
                  <c:v>27.46</c:v>
                </c:pt>
                <c:pt idx="27549">
                  <c:v>27.46</c:v>
                </c:pt>
                <c:pt idx="27550">
                  <c:v>27.46</c:v>
                </c:pt>
                <c:pt idx="27551">
                  <c:v>27.46</c:v>
                </c:pt>
                <c:pt idx="27552">
                  <c:v>27.46</c:v>
                </c:pt>
                <c:pt idx="27553">
                  <c:v>27.46</c:v>
                </c:pt>
                <c:pt idx="27554">
                  <c:v>27.46</c:v>
                </c:pt>
                <c:pt idx="27555">
                  <c:v>27.46</c:v>
                </c:pt>
                <c:pt idx="27556">
                  <c:v>27.46</c:v>
                </c:pt>
                <c:pt idx="27557">
                  <c:v>27.46</c:v>
                </c:pt>
                <c:pt idx="27558">
                  <c:v>27.46</c:v>
                </c:pt>
                <c:pt idx="27559">
                  <c:v>27.46</c:v>
                </c:pt>
                <c:pt idx="27560">
                  <c:v>27.498000000000001</c:v>
                </c:pt>
                <c:pt idx="27561">
                  <c:v>27.498000000000001</c:v>
                </c:pt>
                <c:pt idx="27562">
                  <c:v>27.498000000000001</c:v>
                </c:pt>
                <c:pt idx="27563">
                  <c:v>27.498000000000001</c:v>
                </c:pt>
                <c:pt idx="27564">
                  <c:v>27.498000000000001</c:v>
                </c:pt>
                <c:pt idx="27565">
                  <c:v>27.498000000000001</c:v>
                </c:pt>
                <c:pt idx="27566">
                  <c:v>27.498000000000001</c:v>
                </c:pt>
                <c:pt idx="27567">
                  <c:v>27.498000000000001</c:v>
                </c:pt>
                <c:pt idx="27568">
                  <c:v>27.498000000000001</c:v>
                </c:pt>
                <c:pt idx="27569">
                  <c:v>27.498000000000001</c:v>
                </c:pt>
                <c:pt idx="27570">
                  <c:v>27.498000000000001</c:v>
                </c:pt>
                <c:pt idx="27571">
                  <c:v>27.498000000000001</c:v>
                </c:pt>
                <c:pt idx="27572">
                  <c:v>27.498000000000001</c:v>
                </c:pt>
                <c:pt idx="27573">
                  <c:v>27.498000000000001</c:v>
                </c:pt>
                <c:pt idx="27574">
                  <c:v>27.498000000000001</c:v>
                </c:pt>
                <c:pt idx="27575">
                  <c:v>27.498000000000001</c:v>
                </c:pt>
                <c:pt idx="27576">
                  <c:v>27.498000000000001</c:v>
                </c:pt>
                <c:pt idx="27577">
                  <c:v>27.498000000000001</c:v>
                </c:pt>
                <c:pt idx="27578">
                  <c:v>27.498000000000001</c:v>
                </c:pt>
                <c:pt idx="27579">
                  <c:v>27.498000000000001</c:v>
                </c:pt>
                <c:pt idx="27580">
                  <c:v>27.498000000000001</c:v>
                </c:pt>
                <c:pt idx="27581">
                  <c:v>27.498000000000001</c:v>
                </c:pt>
                <c:pt idx="27582">
                  <c:v>27.498000000000001</c:v>
                </c:pt>
                <c:pt idx="27583">
                  <c:v>27.498000000000001</c:v>
                </c:pt>
                <c:pt idx="27584">
                  <c:v>27.498000000000001</c:v>
                </c:pt>
                <c:pt idx="27585">
                  <c:v>27.498000000000001</c:v>
                </c:pt>
                <c:pt idx="27586">
                  <c:v>27.498000000000001</c:v>
                </c:pt>
                <c:pt idx="27587">
                  <c:v>27.498000000000001</c:v>
                </c:pt>
                <c:pt idx="27588">
                  <c:v>27.498000000000001</c:v>
                </c:pt>
                <c:pt idx="27589">
                  <c:v>27.498000000000001</c:v>
                </c:pt>
                <c:pt idx="27590">
                  <c:v>27.498000000000001</c:v>
                </c:pt>
                <c:pt idx="27591">
                  <c:v>27.498000000000001</c:v>
                </c:pt>
                <c:pt idx="27592">
                  <c:v>27.498000000000001</c:v>
                </c:pt>
                <c:pt idx="27593">
                  <c:v>27.498000000000001</c:v>
                </c:pt>
                <c:pt idx="27594">
                  <c:v>27.498000000000001</c:v>
                </c:pt>
                <c:pt idx="27595">
                  <c:v>27.498000000000001</c:v>
                </c:pt>
                <c:pt idx="27596">
                  <c:v>27.498000000000001</c:v>
                </c:pt>
                <c:pt idx="27597">
                  <c:v>27.498000000000001</c:v>
                </c:pt>
                <c:pt idx="27598">
                  <c:v>27.498000000000001</c:v>
                </c:pt>
                <c:pt idx="27599">
                  <c:v>27.498000000000001</c:v>
                </c:pt>
                <c:pt idx="27600">
                  <c:v>27.498000000000001</c:v>
                </c:pt>
                <c:pt idx="27601">
                  <c:v>27.498000000000001</c:v>
                </c:pt>
                <c:pt idx="27602">
                  <c:v>27.498000000000001</c:v>
                </c:pt>
                <c:pt idx="27603">
                  <c:v>27.498000000000001</c:v>
                </c:pt>
                <c:pt idx="27604">
                  <c:v>27.498000000000001</c:v>
                </c:pt>
                <c:pt idx="27605">
                  <c:v>27.498000000000001</c:v>
                </c:pt>
                <c:pt idx="27606">
                  <c:v>27.498000000000001</c:v>
                </c:pt>
                <c:pt idx="27607">
                  <c:v>27.498000000000001</c:v>
                </c:pt>
                <c:pt idx="27608">
                  <c:v>27.536000000000001</c:v>
                </c:pt>
                <c:pt idx="27609">
                  <c:v>27.536000000000001</c:v>
                </c:pt>
                <c:pt idx="27610">
                  <c:v>27.536000000000001</c:v>
                </c:pt>
                <c:pt idx="27611">
                  <c:v>27.536000000000001</c:v>
                </c:pt>
                <c:pt idx="27612">
                  <c:v>27.536000000000001</c:v>
                </c:pt>
                <c:pt idx="27613">
                  <c:v>27.536000000000001</c:v>
                </c:pt>
                <c:pt idx="27614">
                  <c:v>27.536000000000001</c:v>
                </c:pt>
                <c:pt idx="27615">
                  <c:v>27.536000000000001</c:v>
                </c:pt>
                <c:pt idx="27616">
                  <c:v>27.536000000000001</c:v>
                </c:pt>
                <c:pt idx="27617">
                  <c:v>27.536000000000001</c:v>
                </c:pt>
                <c:pt idx="27618">
                  <c:v>27.536000000000001</c:v>
                </c:pt>
                <c:pt idx="27619">
                  <c:v>27.536000000000001</c:v>
                </c:pt>
                <c:pt idx="27620">
                  <c:v>27.536000000000001</c:v>
                </c:pt>
                <c:pt idx="27621">
                  <c:v>27.536000000000001</c:v>
                </c:pt>
                <c:pt idx="27622">
                  <c:v>27.536000000000001</c:v>
                </c:pt>
                <c:pt idx="27623">
                  <c:v>27.536000000000001</c:v>
                </c:pt>
                <c:pt idx="27624">
                  <c:v>27.536000000000001</c:v>
                </c:pt>
                <c:pt idx="27625">
                  <c:v>27.536000000000001</c:v>
                </c:pt>
                <c:pt idx="27626">
                  <c:v>27.536000000000001</c:v>
                </c:pt>
                <c:pt idx="27627">
                  <c:v>27.536000000000001</c:v>
                </c:pt>
                <c:pt idx="27628">
                  <c:v>27.536000000000001</c:v>
                </c:pt>
                <c:pt idx="27629">
                  <c:v>27.536000000000001</c:v>
                </c:pt>
                <c:pt idx="27630">
                  <c:v>27.536000000000001</c:v>
                </c:pt>
                <c:pt idx="27631">
                  <c:v>27.536000000000001</c:v>
                </c:pt>
                <c:pt idx="27632">
                  <c:v>27.536000000000001</c:v>
                </c:pt>
                <c:pt idx="27633">
                  <c:v>27.536000000000001</c:v>
                </c:pt>
                <c:pt idx="27634">
                  <c:v>27.536000000000001</c:v>
                </c:pt>
                <c:pt idx="27635">
                  <c:v>27.536000000000001</c:v>
                </c:pt>
                <c:pt idx="27636">
                  <c:v>27.536000000000001</c:v>
                </c:pt>
                <c:pt idx="27637">
                  <c:v>27.536000000000001</c:v>
                </c:pt>
                <c:pt idx="27638">
                  <c:v>27.536000000000001</c:v>
                </c:pt>
                <c:pt idx="27639">
                  <c:v>27.536000000000001</c:v>
                </c:pt>
                <c:pt idx="27640">
                  <c:v>27.536000000000001</c:v>
                </c:pt>
                <c:pt idx="27641">
                  <c:v>27.536000000000001</c:v>
                </c:pt>
                <c:pt idx="27642">
                  <c:v>27.536000000000001</c:v>
                </c:pt>
                <c:pt idx="27643">
                  <c:v>27.536000000000001</c:v>
                </c:pt>
                <c:pt idx="27644">
                  <c:v>27.536000000000001</c:v>
                </c:pt>
                <c:pt idx="27645">
                  <c:v>27.536000000000001</c:v>
                </c:pt>
                <c:pt idx="27646">
                  <c:v>27.536000000000001</c:v>
                </c:pt>
                <c:pt idx="27647">
                  <c:v>27.536000000000001</c:v>
                </c:pt>
                <c:pt idx="27648">
                  <c:v>27.536000000000001</c:v>
                </c:pt>
                <c:pt idx="27649">
                  <c:v>27.536000000000001</c:v>
                </c:pt>
                <c:pt idx="27650">
                  <c:v>27.536000000000001</c:v>
                </c:pt>
                <c:pt idx="27651">
                  <c:v>27.536000000000001</c:v>
                </c:pt>
                <c:pt idx="27652">
                  <c:v>27.536000000000001</c:v>
                </c:pt>
                <c:pt idx="27653">
                  <c:v>27.536000000000001</c:v>
                </c:pt>
                <c:pt idx="27654">
                  <c:v>27.536000000000001</c:v>
                </c:pt>
                <c:pt idx="27655">
                  <c:v>27.558</c:v>
                </c:pt>
                <c:pt idx="27656">
                  <c:v>27.571999999999999</c:v>
                </c:pt>
                <c:pt idx="27657">
                  <c:v>27.571999999999999</c:v>
                </c:pt>
                <c:pt idx="27658">
                  <c:v>27.571999999999999</c:v>
                </c:pt>
                <c:pt idx="27659">
                  <c:v>27.571999999999999</c:v>
                </c:pt>
                <c:pt idx="27660">
                  <c:v>27.571999999999999</c:v>
                </c:pt>
                <c:pt idx="27661">
                  <c:v>27.571999999999999</c:v>
                </c:pt>
                <c:pt idx="27662">
                  <c:v>27.571999999999999</c:v>
                </c:pt>
                <c:pt idx="27663">
                  <c:v>27.571999999999999</c:v>
                </c:pt>
                <c:pt idx="27664">
                  <c:v>27.571999999999999</c:v>
                </c:pt>
                <c:pt idx="27665">
                  <c:v>27.571999999999999</c:v>
                </c:pt>
                <c:pt idx="27666">
                  <c:v>27.571999999999999</c:v>
                </c:pt>
                <c:pt idx="27667">
                  <c:v>27.571999999999999</c:v>
                </c:pt>
                <c:pt idx="27668">
                  <c:v>27.571999999999999</c:v>
                </c:pt>
                <c:pt idx="27669">
                  <c:v>27.571999999999999</c:v>
                </c:pt>
                <c:pt idx="27670">
                  <c:v>27.571999999999999</c:v>
                </c:pt>
                <c:pt idx="27671">
                  <c:v>27.571999999999999</c:v>
                </c:pt>
                <c:pt idx="27672">
                  <c:v>27.571999999999999</c:v>
                </c:pt>
                <c:pt idx="27673">
                  <c:v>27.571999999999999</c:v>
                </c:pt>
                <c:pt idx="27674">
                  <c:v>27.571999999999999</c:v>
                </c:pt>
                <c:pt idx="27675">
                  <c:v>27.571999999999999</c:v>
                </c:pt>
                <c:pt idx="27676">
                  <c:v>27.571999999999999</c:v>
                </c:pt>
                <c:pt idx="27677">
                  <c:v>27.571999999999999</c:v>
                </c:pt>
                <c:pt idx="27678">
                  <c:v>27.571999999999999</c:v>
                </c:pt>
                <c:pt idx="27679">
                  <c:v>27.571999999999999</c:v>
                </c:pt>
                <c:pt idx="27680">
                  <c:v>27.571999999999999</c:v>
                </c:pt>
                <c:pt idx="27681">
                  <c:v>27.571999999999999</c:v>
                </c:pt>
                <c:pt idx="27682">
                  <c:v>27.571999999999999</c:v>
                </c:pt>
                <c:pt idx="27683">
                  <c:v>27.571999999999999</c:v>
                </c:pt>
                <c:pt idx="27684">
                  <c:v>27.571999999999999</c:v>
                </c:pt>
                <c:pt idx="27685">
                  <c:v>27.571999999999999</c:v>
                </c:pt>
                <c:pt idx="27686">
                  <c:v>27.571999999999999</c:v>
                </c:pt>
                <c:pt idx="27687">
                  <c:v>27.571999999999999</c:v>
                </c:pt>
                <c:pt idx="27688">
                  <c:v>27.571999999999999</c:v>
                </c:pt>
                <c:pt idx="27689">
                  <c:v>27.571999999999999</c:v>
                </c:pt>
                <c:pt idx="27690">
                  <c:v>27.571999999999999</c:v>
                </c:pt>
                <c:pt idx="27691">
                  <c:v>27.571999999999999</c:v>
                </c:pt>
                <c:pt idx="27692">
                  <c:v>27.571999999999999</c:v>
                </c:pt>
                <c:pt idx="27693">
                  <c:v>27.571999999999999</c:v>
                </c:pt>
                <c:pt idx="27694">
                  <c:v>27.571999999999999</c:v>
                </c:pt>
                <c:pt idx="27695">
                  <c:v>27.571999999999999</c:v>
                </c:pt>
                <c:pt idx="27696">
                  <c:v>27.571999999999999</c:v>
                </c:pt>
                <c:pt idx="27697">
                  <c:v>27.571999999999999</c:v>
                </c:pt>
                <c:pt idx="27698">
                  <c:v>27.571999999999999</c:v>
                </c:pt>
                <c:pt idx="27699">
                  <c:v>27.571999999999999</c:v>
                </c:pt>
                <c:pt idx="27700">
                  <c:v>27.571999999999999</c:v>
                </c:pt>
                <c:pt idx="27701">
                  <c:v>27.611999999999998</c:v>
                </c:pt>
                <c:pt idx="27702">
                  <c:v>27.611999999999998</c:v>
                </c:pt>
                <c:pt idx="27703">
                  <c:v>27.611999999999998</c:v>
                </c:pt>
                <c:pt idx="27704">
                  <c:v>27.611999999999998</c:v>
                </c:pt>
                <c:pt idx="27705">
                  <c:v>27.611999999999998</c:v>
                </c:pt>
                <c:pt idx="27706">
                  <c:v>27.611999999999998</c:v>
                </c:pt>
                <c:pt idx="27707">
                  <c:v>27.611999999999998</c:v>
                </c:pt>
                <c:pt idx="27708">
                  <c:v>27.611999999999998</c:v>
                </c:pt>
                <c:pt idx="27709">
                  <c:v>27.611999999999998</c:v>
                </c:pt>
                <c:pt idx="27710">
                  <c:v>27.611999999999998</c:v>
                </c:pt>
                <c:pt idx="27711">
                  <c:v>27.611999999999998</c:v>
                </c:pt>
                <c:pt idx="27712">
                  <c:v>27.611999999999998</c:v>
                </c:pt>
                <c:pt idx="27713">
                  <c:v>27.611999999999998</c:v>
                </c:pt>
                <c:pt idx="27714">
                  <c:v>27.611999999999998</c:v>
                </c:pt>
                <c:pt idx="27715">
                  <c:v>27.611999999999998</c:v>
                </c:pt>
                <c:pt idx="27716">
                  <c:v>27.611999999999998</c:v>
                </c:pt>
                <c:pt idx="27717">
                  <c:v>27.611999999999998</c:v>
                </c:pt>
                <c:pt idx="27718">
                  <c:v>27.611999999999998</c:v>
                </c:pt>
                <c:pt idx="27719">
                  <c:v>27.611999999999998</c:v>
                </c:pt>
                <c:pt idx="27720">
                  <c:v>27.611999999999998</c:v>
                </c:pt>
                <c:pt idx="27721">
                  <c:v>27.611999999999998</c:v>
                </c:pt>
                <c:pt idx="27722">
                  <c:v>27.611999999999998</c:v>
                </c:pt>
                <c:pt idx="27723">
                  <c:v>27.611999999999998</c:v>
                </c:pt>
                <c:pt idx="27724">
                  <c:v>27.611999999999998</c:v>
                </c:pt>
                <c:pt idx="27725">
                  <c:v>27.611999999999998</c:v>
                </c:pt>
                <c:pt idx="27726">
                  <c:v>27.611999999999998</c:v>
                </c:pt>
                <c:pt idx="27727">
                  <c:v>27.611999999999998</c:v>
                </c:pt>
                <c:pt idx="27728">
                  <c:v>27.611999999999998</c:v>
                </c:pt>
                <c:pt idx="27729">
                  <c:v>27.611999999999998</c:v>
                </c:pt>
                <c:pt idx="27730">
                  <c:v>27.611999999999998</c:v>
                </c:pt>
                <c:pt idx="27731">
                  <c:v>27.611999999999998</c:v>
                </c:pt>
                <c:pt idx="27732">
                  <c:v>27.611999999999998</c:v>
                </c:pt>
                <c:pt idx="27733">
                  <c:v>27.611999999999998</c:v>
                </c:pt>
                <c:pt idx="27734">
                  <c:v>27.611999999999998</c:v>
                </c:pt>
                <c:pt idx="27735">
                  <c:v>27.611999999999998</c:v>
                </c:pt>
                <c:pt idx="27736">
                  <c:v>27.611999999999998</c:v>
                </c:pt>
                <c:pt idx="27737">
                  <c:v>27.611999999999998</c:v>
                </c:pt>
                <c:pt idx="27738">
                  <c:v>27.611999999999998</c:v>
                </c:pt>
                <c:pt idx="27739">
                  <c:v>27.611999999999998</c:v>
                </c:pt>
                <c:pt idx="27740">
                  <c:v>27.611999999999998</c:v>
                </c:pt>
                <c:pt idx="27741">
                  <c:v>27.611999999999998</c:v>
                </c:pt>
                <c:pt idx="27742">
                  <c:v>27.611999999999998</c:v>
                </c:pt>
                <c:pt idx="27743">
                  <c:v>27.611999999999998</c:v>
                </c:pt>
                <c:pt idx="27744">
                  <c:v>27.611999999999998</c:v>
                </c:pt>
                <c:pt idx="27745">
                  <c:v>27.611999999999998</c:v>
                </c:pt>
                <c:pt idx="27746">
                  <c:v>27.611999999999998</c:v>
                </c:pt>
                <c:pt idx="27747">
                  <c:v>27.611999999999998</c:v>
                </c:pt>
                <c:pt idx="27748">
                  <c:v>27.611999999999998</c:v>
                </c:pt>
                <c:pt idx="27749">
                  <c:v>27.611999999999998</c:v>
                </c:pt>
                <c:pt idx="27750">
                  <c:v>27.611999999999998</c:v>
                </c:pt>
                <c:pt idx="27751">
                  <c:v>27.617999999999999</c:v>
                </c:pt>
                <c:pt idx="27752">
                  <c:v>27.654</c:v>
                </c:pt>
                <c:pt idx="27753">
                  <c:v>27.654</c:v>
                </c:pt>
                <c:pt idx="27754">
                  <c:v>27.654</c:v>
                </c:pt>
                <c:pt idx="27755">
                  <c:v>27.654</c:v>
                </c:pt>
                <c:pt idx="27756">
                  <c:v>27.654</c:v>
                </c:pt>
                <c:pt idx="27757">
                  <c:v>27.654</c:v>
                </c:pt>
                <c:pt idx="27758">
                  <c:v>27.654</c:v>
                </c:pt>
                <c:pt idx="27759">
                  <c:v>27.654</c:v>
                </c:pt>
                <c:pt idx="27760">
                  <c:v>27.654</c:v>
                </c:pt>
                <c:pt idx="27761">
                  <c:v>27.654</c:v>
                </c:pt>
                <c:pt idx="27762">
                  <c:v>27.654</c:v>
                </c:pt>
                <c:pt idx="27763">
                  <c:v>27.654</c:v>
                </c:pt>
                <c:pt idx="27764">
                  <c:v>27.654</c:v>
                </c:pt>
                <c:pt idx="27765">
                  <c:v>27.654</c:v>
                </c:pt>
                <c:pt idx="27766">
                  <c:v>27.654</c:v>
                </c:pt>
                <c:pt idx="27767">
                  <c:v>27.654</c:v>
                </c:pt>
                <c:pt idx="27768">
                  <c:v>27.654</c:v>
                </c:pt>
                <c:pt idx="27769">
                  <c:v>27.654</c:v>
                </c:pt>
                <c:pt idx="27770">
                  <c:v>27.654</c:v>
                </c:pt>
                <c:pt idx="27771">
                  <c:v>27.654</c:v>
                </c:pt>
                <c:pt idx="27772">
                  <c:v>27.654</c:v>
                </c:pt>
                <c:pt idx="27773">
                  <c:v>27.654</c:v>
                </c:pt>
                <c:pt idx="27774">
                  <c:v>27.654</c:v>
                </c:pt>
                <c:pt idx="27775">
                  <c:v>27.654</c:v>
                </c:pt>
                <c:pt idx="27776">
                  <c:v>27.654</c:v>
                </c:pt>
                <c:pt idx="27777">
                  <c:v>27.654</c:v>
                </c:pt>
                <c:pt idx="27778">
                  <c:v>27.654</c:v>
                </c:pt>
                <c:pt idx="27779">
                  <c:v>27.654</c:v>
                </c:pt>
                <c:pt idx="27780">
                  <c:v>27.654</c:v>
                </c:pt>
                <c:pt idx="27781">
                  <c:v>27.654</c:v>
                </c:pt>
                <c:pt idx="27782">
                  <c:v>27.654</c:v>
                </c:pt>
                <c:pt idx="27783">
                  <c:v>27.654</c:v>
                </c:pt>
                <c:pt idx="27784">
                  <c:v>27.654</c:v>
                </c:pt>
                <c:pt idx="27785">
                  <c:v>27.654</c:v>
                </c:pt>
                <c:pt idx="27786">
                  <c:v>27.654</c:v>
                </c:pt>
                <c:pt idx="27787">
                  <c:v>27.654</c:v>
                </c:pt>
                <c:pt idx="27788">
                  <c:v>27.654</c:v>
                </c:pt>
                <c:pt idx="27789">
                  <c:v>27.654</c:v>
                </c:pt>
                <c:pt idx="27790">
                  <c:v>27.654</c:v>
                </c:pt>
                <c:pt idx="27791">
                  <c:v>27.654</c:v>
                </c:pt>
                <c:pt idx="27792">
                  <c:v>27.654</c:v>
                </c:pt>
                <c:pt idx="27793">
                  <c:v>27.654</c:v>
                </c:pt>
                <c:pt idx="27794">
                  <c:v>27.654</c:v>
                </c:pt>
                <c:pt idx="27795">
                  <c:v>27.654</c:v>
                </c:pt>
                <c:pt idx="27796">
                  <c:v>27.654</c:v>
                </c:pt>
                <c:pt idx="27797">
                  <c:v>27.654</c:v>
                </c:pt>
                <c:pt idx="27798">
                  <c:v>27.654</c:v>
                </c:pt>
                <c:pt idx="27799">
                  <c:v>27.654</c:v>
                </c:pt>
                <c:pt idx="27800">
                  <c:v>27.654</c:v>
                </c:pt>
                <c:pt idx="27801">
                  <c:v>27.654</c:v>
                </c:pt>
                <c:pt idx="27802">
                  <c:v>27.654</c:v>
                </c:pt>
                <c:pt idx="27803">
                  <c:v>27.654</c:v>
                </c:pt>
                <c:pt idx="27804">
                  <c:v>27.654</c:v>
                </c:pt>
                <c:pt idx="27805">
                  <c:v>27.686</c:v>
                </c:pt>
                <c:pt idx="27806">
                  <c:v>27.692</c:v>
                </c:pt>
                <c:pt idx="27807">
                  <c:v>27.692</c:v>
                </c:pt>
                <c:pt idx="27808">
                  <c:v>27.692</c:v>
                </c:pt>
                <c:pt idx="27809">
                  <c:v>27.692</c:v>
                </c:pt>
                <c:pt idx="27810">
                  <c:v>27.692</c:v>
                </c:pt>
                <c:pt idx="27811">
                  <c:v>27.692</c:v>
                </c:pt>
                <c:pt idx="27812">
                  <c:v>27.692</c:v>
                </c:pt>
                <c:pt idx="27813">
                  <c:v>27.692</c:v>
                </c:pt>
                <c:pt idx="27814">
                  <c:v>27.692</c:v>
                </c:pt>
                <c:pt idx="27815">
                  <c:v>27.692</c:v>
                </c:pt>
                <c:pt idx="27816">
                  <c:v>27.692</c:v>
                </c:pt>
                <c:pt idx="27817">
                  <c:v>27.692</c:v>
                </c:pt>
                <c:pt idx="27818">
                  <c:v>27.692</c:v>
                </c:pt>
                <c:pt idx="27819">
                  <c:v>27.692</c:v>
                </c:pt>
                <c:pt idx="27820">
                  <c:v>27.692</c:v>
                </c:pt>
                <c:pt idx="27821">
                  <c:v>27.692</c:v>
                </c:pt>
                <c:pt idx="27822">
                  <c:v>27.692</c:v>
                </c:pt>
                <c:pt idx="27823">
                  <c:v>27.692</c:v>
                </c:pt>
                <c:pt idx="27824">
                  <c:v>27.692</c:v>
                </c:pt>
                <c:pt idx="27825">
                  <c:v>27.692</c:v>
                </c:pt>
                <c:pt idx="27826">
                  <c:v>27.692</c:v>
                </c:pt>
                <c:pt idx="27827">
                  <c:v>27.692</c:v>
                </c:pt>
                <c:pt idx="27828">
                  <c:v>27.692</c:v>
                </c:pt>
                <c:pt idx="27829">
                  <c:v>27.692</c:v>
                </c:pt>
                <c:pt idx="27830">
                  <c:v>27.692</c:v>
                </c:pt>
                <c:pt idx="27831">
                  <c:v>27.692</c:v>
                </c:pt>
                <c:pt idx="27832">
                  <c:v>27.692</c:v>
                </c:pt>
                <c:pt idx="27833">
                  <c:v>27.692</c:v>
                </c:pt>
                <c:pt idx="27834">
                  <c:v>27.692</c:v>
                </c:pt>
                <c:pt idx="27835">
                  <c:v>27.692</c:v>
                </c:pt>
                <c:pt idx="27836">
                  <c:v>27.692</c:v>
                </c:pt>
                <c:pt idx="27837">
                  <c:v>27.692</c:v>
                </c:pt>
                <c:pt idx="27838">
                  <c:v>27.692</c:v>
                </c:pt>
                <c:pt idx="27839">
                  <c:v>27.692</c:v>
                </c:pt>
                <c:pt idx="27840">
                  <c:v>27.692</c:v>
                </c:pt>
                <c:pt idx="27841">
                  <c:v>27.692</c:v>
                </c:pt>
                <c:pt idx="27842">
                  <c:v>27.692</c:v>
                </c:pt>
                <c:pt idx="27843">
                  <c:v>27.692</c:v>
                </c:pt>
                <c:pt idx="27844">
                  <c:v>27.692</c:v>
                </c:pt>
                <c:pt idx="27845">
                  <c:v>27.692</c:v>
                </c:pt>
                <c:pt idx="27846">
                  <c:v>27.692</c:v>
                </c:pt>
                <c:pt idx="27847">
                  <c:v>27.692</c:v>
                </c:pt>
                <c:pt idx="27848">
                  <c:v>27.692</c:v>
                </c:pt>
                <c:pt idx="27849">
                  <c:v>27.692</c:v>
                </c:pt>
                <c:pt idx="27850">
                  <c:v>27.692</c:v>
                </c:pt>
                <c:pt idx="27851">
                  <c:v>27.692</c:v>
                </c:pt>
                <c:pt idx="27852">
                  <c:v>27.692</c:v>
                </c:pt>
                <c:pt idx="27853">
                  <c:v>27.692</c:v>
                </c:pt>
                <c:pt idx="27854">
                  <c:v>27.713999999999999</c:v>
                </c:pt>
                <c:pt idx="27855">
                  <c:v>27.734000000000002</c:v>
                </c:pt>
                <c:pt idx="27856">
                  <c:v>27.734000000000002</c:v>
                </c:pt>
                <c:pt idx="27857">
                  <c:v>27.734000000000002</c:v>
                </c:pt>
                <c:pt idx="27858">
                  <c:v>27.734000000000002</c:v>
                </c:pt>
                <c:pt idx="27859">
                  <c:v>27.734000000000002</c:v>
                </c:pt>
                <c:pt idx="27860">
                  <c:v>27.734000000000002</c:v>
                </c:pt>
                <c:pt idx="27861">
                  <c:v>27.734000000000002</c:v>
                </c:pt>
                <c:pt idx="27862">
                  <c:v>27.734000000000002</c:v>
                </c:pt>
                <c:pt idx="27863">
                  <c:v>27.734000000000002</c:v>
                </c:pt>
                <c:pt idx="27864">
                  <c:v>27.734000000000002</c:v>
                </c:pt>
                <c:pt idx="27865">
                  <c:v>27.734000000000002</c:v>
                </c:pt>
                <c:pt idx="27866">
                  <c:v>27.734000000000002</c:v>
                </c:pt>
                <c:pt idx="27867">
                  <c:v>27.734000000000002</c:v>
                </c:pt>
                <c:pt idx="27868">
                  <c:v>27.734000000000002</c:v>
                </c:pt>
                <c:pt idx="27869">
                  <c:v>27.734000000000002</c:v>
                </c:pt>
                <c:pt idx="27870">
                  <c:v>27.734000000000002</c:v>
                </c:pt>
                <c:pt idx="27871">
                  <c:v>27.734000000000002</c:v>
                </c:pt>
                <c:pt idx="27872">
                  <c:v>27.734000000000002</c:v>
                </c:pt>
                <c:pt idx="27873">
                  <c:v>27.734000000000002</c:v>
                </c:pt>
                <c:pt idx="27874">
                  <c:v>27.734000000000002</c:v>
                </c:pt>
                <c:pt idx="27875">
                  <c:v>27.734000000000002</c:v>
                </c:pt>
                <c:pt idx="27876">
                  <c:v>27.734000000000002</c:v>
                </c:pt>
                <c:pt idx="27877">
                  <c:v>27.734000000000002</c:v>
                </c:pt>
                <c:pt idx="27878">
                  <c:v>27.734000000000002</c:v>
                </c:pt>
                <c:pt idx="27879">
                  <c:v>27.734000000000002</c:v>
                </c:pt>
                <c:pt idx="27880">
                  <c:v>27.734000000000002</c:v>
                </c:pt>
                <c:pt idx="27881">
                  <c:v>27.734000000000002</c:v>
                </c:pt>
                <c:pt idx="27882">
                  <c:v>27.734000000000002</c:v>
                </c:pt>
                <c:pt idx="27883">
                  <c:v>27.734000000000002</c:v>
                </c:pt>
                <c:pt idx="27884">
                  <c:v>27.734000000000002</c:v>
                </c:pt>
                <c:pt idx="27885">
                  <c:v>27.734000000000002</c:v>
                </c:pt>
                <c:pt idx="27886">
                  <c:v>27.734000000000002</c:v>
                </c:pt>
                <c:pt idx="27887">
                  <c:v>27.734000000000002</c:v>
                </c:pt>
                <c:pt idx="27888">
                  <c:v>27.734000000000002</c:v>
                </c:pt>
                <c:pt idx="27889">
                  <c:v>27.734000000000002</c:v>
                </c:pt>
                <c:pt idx="27890">
                  <c:v>27.734000000000002</c:v>
                </c:pt>
                <c:pt idx="27891">
                  <c:v>27.734000000000002</c:v>
                </c:pt>
                <c:pt idx="27892">
                  <c:v>27.734000000000002</c:v>
                </c:pt>
                <c:pt idx="27893">
                  <c:v>27.734000000000002</c:v>
                </c:pt>
                <c:pt idx="27894">
                  <c:v>27.734000000000002</c:v>
                </c:pt>
                <c:pt idx="27895">
                  <c:v>27.734000000000002</c:v>
                </c:pt>
                <c:pt idx="27896">
                  <c:v>27.734000000000002</c:v>
                </c:pt>
                <c:pt idx="27897">
                  <c:v>27.734000000000002</c:v>
                </c:pt>
                <c:pt idx="27898">
                  <c:v>27.734000000000002</c:v>
                </c:pt>
                <c:pt idx="27899">
                  <c:v>27.734000000000002</c:v>
                </c:pt>
                <c:pt idx="27900">
                  <c:v>27.734000000000002</c:v>
                </c:pt>
                <c:pt idx="27901">
                  <c:v>27.734000000000002</c:v>
                </c:pt>
                <c:pt idx="27902">
                  <c:v>27.734000000000002</c:v>
                </c:pt>
                <c:pt idx="27903">
                  <c:v>27.734000000000002</c:v>
                </c:pt>
                <c:pt idx="27904">
                  <c:v>27.734000000000002</c:v>
                </c:pt>
                <c:pt idx="27905">
                  <c:v>27.734000000000002</c:v>
                </c:pt>
                <c:pt idx="27906">
                  <c:v>27.734000000000002</c:v>
                </c:pt>
                <c:pt idx="27907">
                  <c:v>27.734000000000002</c:v>
                </c:pt>
                <c:pt idx="27908">
                  <c:v>27.771999999999998</c:v>
                </c:pt>
                <c:pt idx="27909">
                  <c:v>27.771999999999998</c:v>
                </c:pt>
                <c:pt idx="27910">
                  <c:v>27.771999999999998</c:v>
                </c:pt>
                <c:pt idx="27911">
                  <c:v>27.771999999999998</c:v>
                </c:pt>
                <c:pt idx="27912">
                  <c:v>27.771999999999998</c:v>
                </c:pt>
                <c:pt idx="27913">
                  <c:v>27.771999999999998</c:v>
                </c:pt>
                <c:pt idx="27914">
                  <c:v>27.771999999999998</c:v>
                </c:pt>
                <c:pt idx="27915">
                  <c:v>27.771999999999998</c:v>
                </c:pt>
                <c:pt idx="27916">
                  <c:v>27.771999999999998</c:v>
                </c:pt>
                <c:pt idx="27917">
                  <c:v>27.771999999999998</c:v>
                </c:pt>
                <c:pt idx="27918">
                  <c:v>27.771999999999998</c:v>
                </c:pt>
                <c:pt idx="27919">
                  <c:v>27.771999999999998</c:v>
                </c:pt>
                <c:pt idx="27920">
                  <c:v>27.771999999999998</c:v>
                </c:pt>
                <c:pt idx="27921">
                  <c:v>27.771999999999998</c:v>
                </c:pt>
                <c:pt idx="27922">
                  <c:v>27.771999999999998</c:v>
                </c:pt>
                <c:pt idx="27923">
                  <c:v>27.771999999999998</c:v>
                </c:pt>
                <c:pt idx="27924">
                  <c:v>27.771999999999998</c:v>
                </c:pt>
                <c:pt idx="27925">
                  <c:v>27.771999999999998</c:v>
                </c:pt>
                <c:pt idx="27926">
                  <c:v>27.771999999999998</c:v>
                </c:pt>
                <c:pt idx="27927">
                  <c:v>27.771999999999998</c:v>
                </c:pt>
                <c:pt idx="27928">
                  <c:v>27.771999999999998</c:v>
                </c:pt>
                <c:pt idx="27929">
                  <c:v>27.771999999999998</c:v>
                </c:pt>
                <c:pt idx="27930">
                  <c:v>27.771999999999998</c:v>
                </c:pt>
                <c:pt idx="27931">
                  <c:v>27.771999999999998</c:v>
                </c:pt>
                <c:pt idx="27932">
                  <c:v>27.771999999999998</c:v>
                </c:pt>
                <c:pt idx="27933">
                  <c:v>27.771999999999998</c:v>
                </c:pt>
                <c:pt idx="27934">
                  <c:v>27.771999999999998</c:v>
                </c:pt>
                <c:pt idx="27935">
                  <c:v>27.771999999999998</c:v>
                </c:pt>
                <c:pt idx="27936">
                  <c:v>27.771999999999998</c:v>
                </c:pt>
                <c:pt idx="27937">
                  <c:v>27.771999999999998</c:v>
                </c:pt>
                <c:pt idx="27938">
                  <c:v>27.771999999999998</c:v>
                </c:pt>
                <c:pt idx="27939">
                  <c:v>27.771999999999998</c:v>
                </c:pt>
                <c:pt idx="27940">
                  <c:v>27.771999999999998</c:v>
                </c:pt>
                <c:pt idx="27941">
                  <c:v>27.771999999999998</c:v>
                </c:pt>
                <c:pt idx="27942">
                  <c:v>27.771999999999998</c:v>
                </c:pt>
                <c:pt idx="27943">
                  <c:v>27.771999999999998</c:v>
                </c:pt>
                <c:pt idx="27944">
                  <c:v>27.771999999999998</c:v>
                </c:pt>
                <c:pt idx="27945">
                  <c:v>27.771999999999998</c:v>
                </c:pt>
                <c:pt idx="27946">
                  <c:v>27.771999999999998</c:v>
                </c:pt>
                <c:pt idx="27947">
                  <c:v>27.771999999999998</c:v>
                </c:pt>
                <c:pt idx="27948">
                  <c:v>27.771999999999998</c:v>
                </c:pt>
                <c:pt idx="27949">
                  <c:v>27.771999999999998</c:v>
                </c:pt>
                <c:pt idx="27950">
                  <c:v>27.771999999999998</c:v>
                </c:pt>
                <c:pt idx="27951">
                  <c:v>27.771999999999998</c:v>
                </c:pt>
                <c:pt idx="27952">
                  <c:v>27.771999999999998</c:v>
                </c:pt>
                <c:pt idx="27953">
                  <c:v>27.771999999999998</c:v>
                </c:pt>
                <c:pt idx="27954">
                  <c:v>27.771999999999998</c:v>
                </c:pt>
                <c:pt idx="27955">
                  <c:v>27.771999999999998</c:v>
                </c:pt>
                <c:pt idx="27956">
                  <c:v>27.771999999999998</c:v>
                </c:pt>
                <c:pt idx="27957">
                  <c:v>27.802</c:v>
                </c:pt>
                <c:pt idx="27958">
                  <c:v>27.81</c:v>
                </c:pt>
                <c:pt idx="27959">
                  <c:v>27.81</c:v>
                </c:pt>
                <c:pt idx="27960">
                  <c:v>27.81</c:v>
                </c:pt>
                <c:pt idx="27961">
                  <c:v>27.81</c:v>
                </c:pt>
                <c:pt idx="27962">
                  <c:v>27.81</c:v>
                </c:pt>
                <c:pt idx="27963">
                  <c:v>27.81</c:v>
                </c:pt>
                <c:pt idx="27964">
                  <c:v>27.81</c:v>
                </c:pt>
                <c:pt idx="27965">
                  <c:v>27.81</c:v>
                </c:pt>
                <c:pt idx="27966">
                  <c:v>27.81</c:v>
                </c:pt>
                <c:pt idx="27967">
                  <c:v>27.81</c:v>
                </c:pt>
                <c:pt idx="27968">
                  <c:v>27.81</c:v>
                </c:pt>
                <c:pt idx="27969">
                  <c:v>27.81</c:v>
                </c:pt>
                <c:pt idx="27970">
                  <c:v>27.81</c:v>
                </c:pt>
                <c:pt idx="27971">
                  <c:v>27.81</c:v>
                </c:pt>
                <c:pt idx="27972">
                  <c:v>27.81</c:v>
                </c:pt>
                <c:pt idx="27973">
                  <c:v>27.81</c:v>
                </c:pt>
                <c:pt idx="27974">
                  <c:v>27.81</c:v>
                </c:pt>
                <c:pt idx="27975">
                  <c:v>27.81</c:v>
                </c:pt>
                <c:pt idx="27976">
                  <c:v>27.81</c:v>
                </c:pt>
                <c:pt idx="27977">
                  <c:v>27.81</c:v>
                </c:pt>
                <c:pt idx="27978">
                  <c:v>27.81</c:v>
                </c:pt>
                <c:pt idx="27979">
                  <c:v>27.81</c:v>
                </c:pt>
                <c:pt idx="27980">
                  <c:v>27.81</c:v>
                </c:pt>
                <c:pt idx="27981">
                  <c:v>27.81</c:v>
                </c:pt>
                <c:pt idx="27982">
                  <c:v>27.81</c:v>
                </c:pt>
                <c:pt idx="27983">
                  <c:v>27.81</c:v>
                </c:pt>
                <c:pt idx="27984">
                  <c:v>27.81</c:v>
                </c:pt>
                <c:pt idx="27985">
                  <c:v>27.81</c:v>
                </c:pt>
                <c:pt idx="27986">
                  <c:v>27.81</c:v>
                </c:pt>
                <c:pt idx="27987">
                  <c:v>27.81</c:v>
                </c:pt>
                <c:pt idx="27988">
                  <c:v>27.81</c:v>
                </c:pt>
                <c:pt idx="27989">
                  <c:v>27.81</c:v>
                </c:pt>
                <c:pt idx="27990">
                  <c:v>27.81</c:v>
                </c:pt>
                <c:pt idx="27991">
                  <c:v>27.81</c:v>
                </c:pt>
                <c:pt idx="27992">
                  <c:v>27.81</c:v>
                </c:pt>
                <c:pt idx="27993">
                  <c:v>27.81</c:v>
                </c:pt>
                <c:pt idx="27994">
                  <c:v>27.81</c:v>
                </c:pt>
                <c:pt idx="27995">
                  <c:v>27.81</c:v>
                </c:pt>
                <c:pt idx="27996">
                  <c:v>27.81</c:v>
                </c:pt>
                <c:pt idx="27997">
                  <c:v>27.81</c:v>
                </c:pt>
                <c:pt idx="27998">
                  <c:v>27.81</c:v>
                </c:pt>
                <c:pt idx="27999">
                  <c:v>27.81</c:v>
                </c:pt>
                <c:pt idx="28000">
                  <c:v>27.81</c:v>
                </c:pt>
                <c:pt idx="28001">
                  <c:v>27.81</c:v>
                </c:pt>
                <c:pt idx="28002">
                  <c:v>27.81</c:v>
                </c:pt>
                <c:pt idx="28003">
                  <c:v>27.81</c:v>
                </c:pt>
                <c:pt idx="28004">
                  <c:v>27.81</c:v>
                </c:pt>
                <c:pt idx="28005">
                  <c:v>27.81</c:v>
                </c:pt>
                <c:pt idx="28006">
                  <c:v>27.81</c:v>
                </c:pt>
                <c:pt idx="28007">
                  <c:v>27.84</c:v>
                </c:pt>
                <c:pt idx="28008">
                  <c:v>27.84</c:v>
                </c:pt>
                <c:pt idx="28009">
                  <c:v>27.84</c:v>
                </c:pt>
                <c:pt idx="28010">
                  <c:v>27.84</c:v>
                </c:pt>
                <c:pt idx="28011">
                  <c:v>27.84</c:v>
                </c:pt>
                <c:pt idx="28012">
                  <c:v>27.84</c:v>
                </c:pt>
                <c:pt idx="28013">
                  <c:v>27.84</c:v>
                </c:pt>
                <c:pt idx="28014">
                  <c:v>27.84</c:v>
                </c:pt>
                <c:pt idx="28015">
                  <c:v>27.84</c:v>
                </c:pt>
                <c:pt idx="28016">
                  <c:v>27.84</c:v>
                </c:pt>
                <c:pt idx="28017">
                  <c:v>27.84</c:v>
                </c:pt>
                <c:pt idx="28018">
                  <c:v>27.84</c:v>
                </c:pt>
                <c:pt idx="28019">
                  <c:v>27.84</c:v>
                </c:pt>
                <c:pt idx="28020">
                  <c:v>27.84</c:v>
                </c:pt>
                <c:pt idx="28021">
                  <c:v>27.84</c:v>
                </c:pt>
                <c:pt idx="28022">
                  <c:v>27.84</c:v>
                </c:pt>
                <c:pt idx="28023">
                  <c:v>27.84</c:v>
                </c:pt>
                <c:pt idx="28024">
                  <c:v>27.84</c:v>
                </c:pt>
                <c:pt idx="28025">
                  <c:v>27.84</c:v>
                </c:pt>
                <c:pt idx="28026">
                  <c:v>27.84</c:v>
                </c:pt>
                <c:pt idx="28027">
                  <c:v>27.84</c:v>
                </c:pt>
                <c:pt idx="28028">
                  <c:v>27.84</c:v>
                </c:pt>
                <c:pt idx="28029">
                  <c:v>27.84</c:v>
                </c:pt>
                <c:pt idx="28030">
                  <c:v>27.84</c:v>
                </c:pt>
                <c:pt idx="28031">
                  <c:v>27.84</c:v>
                </c:pt>
                <c:pt idx="28032">
                  <c:v>27.84</c:v>
                </c:pt>
                <c:pt idx="28033">
                  <c:v>27.84</c:v>
                </c:pt>
                <c:pt idx="28034">
                  <c:v>27.84</c:v>
                </c:pt>
                <c:pt idx="28035">
                  <c:v>27.84</c:v>
                </c:pt>
                <c:pt idx="28036">
                  <c:v>27.84</c:v>
                </c:pt>
                <c:pt idx="28037">
                  <c:v>27.84</c:v>
                </c:pt>
                <c:pt idx="28038">
                  <c:v>27.84</c:v>
                </c:pt>
                <c:pt idx="28039">
                  <c:v>27.84</c:v>
                </c:pt>
                <c:pt idx="28040">
                  <c:v>27.84</c:v>
                </c:pt>
                <c:pt idx="28041">
                  <c:v>27.84</c:v>
                </c:pt>
                <c:pt idx="28042">
                  <c:v>27.84</c:v>
                </c:pt>
                <c:pt idx="28043">
                  <c:v>27.84</c:v>
                </c:pt>
                <c:pt idx="28044">
                  <c:v>27.84</c:v>
                </c:pt>
                <c:pt idx="28045">
                  <c:v>27.866</c:v>
                </c:pt>
                <c:pt idx="28046">
                  <c:v>27.872</c:v>
                </c:pt>
                <c:pt idx="28047">
                  <c:v>27.872</c:v>
                </c:pt>
                <c:pt idx="28048">
                  <c:v>27.872</c:v>
                </c:pt>
                <c:pt idx="28049">
                  <c:v>27.872</c:v>
                </c:pt>
                <c:pt idx="28050">
                  <c:v>27.872</c:v>
                </c:pt>
                <c:pt idx="28051">
                  <c:v>27.872</c:v>
                </c:pt>
                <c:pt idx="28052">
                  <c:v>27.872</c:v>
                </c:pt>
                <c:pt idx="28053">
                  <c:v>27.872</c:v>
                </c:pt>
                <c:pt idx="28054">
                  <c:v>27.872</c:v>
                </c:pt>
                <c:pt idx="28055">
                  <c:v>27.872</c:v>
                </c:pt>
                <c:pt idx="28056">
                  <c:v>27.872</c:v>
                </c:pt>
                <c:pt idx="28057">
                  <c:v>27.872</c:v>
                </c:pt>
                <c:pt idx="28058">
                  <c:v>27.872</c:v>
                </c:pt>
                <c:pt idx="28059">
                  <c:v>27.872</c:v>
                </c:pt>
                <c:pt idx="28060">
                  <c:v>27.872</c:v>
                </c:pt>
                <c:pt idx="28061">
                  <c:v>27.872</c:v>
                </c:pt>
                <c:pt idx="28062">
                  <c:v>27.872</c:v>
                </c:pt>
                <c:pt idx="28063">
                  <c:v>27.872</c:v>
                </c:pt>
                <c:pt idx="28064">
                  <c:v>27.872</c:v>
                </c:pt>
                <c:pt idx="28065">
                  <c:v>27.872</c:v>
                </c:pt>
                <c:pt idx="28066">
                  <c:v>27.872</c:v>
                </c:pt>
                <c:pt idx="28067">
                  <c:v>27.872</c:v>
                </c:pt>
                <c:pt idx="28068">
                  <c:v>27.872</c:v>
                </c:pt>
                <c:pt idx="28069">
                  <c:v>27.872</c:v>
                </c:pt>
                <c:pt idx="28070">
                  <c:v>27.872</c:v>
                </c:pt>
                <c:pt idx="28071">
                  <c:v>27.872</c:v>
                </c:pt>
                <c:pt idx="28072">
                  <c:v>27.872</c:v>
                </c:pt>
                <c:pt idx="28073">
                  <c:v>27.872</c:v>
                </c:pt>
                <c:pt idx="28074">
                  <c:v>27.872</c:v>
                </c:pt>
                <c:pt idx="28075">
                  <c:v>27.872</c:v>
                </c:pt>
                <c:pt idx="28076">
                  <c:v>27.872</c:v>
                </c:pt>
                <c:pt idx="28077">
                  <c:v>27.872</c:v>
                </c:pt>
                <c:pt idx="28078">
                  <c:v>27.872</c:v>
                </c:pt>
                <c:pt idx="28079">
                  <c:v>27.872</c:v>
                </c:pt>
                <c:pt idx="28080">
                  <c:v>27.872</c:v>
                </c:pt>
                <c:pt idx="28081">
                  <c:v>27.872</c:v>
                </c:pt>
                <c:pt idx="28082">
                  <c:v>27.872</c:v>
                </c:pt>
                <c:pt idx="28083">
                  <c:v>27.872</c:v>
                </c:pt>
                <c:pt idx="28084">
                  <c:v>27.872</c:v>
                </c:pt>
                <c:pt idx="28085">
                  <c:v>27.872</c:v>
                </c:pt>
                <c:pt idx="28086">
                  <c:v>27.876000000000001</c:v>
                </c:pt>
                <c:pt idx="28087">
                  <c:v>27.905999999999999</c:v>
                </c:pt>
                <c:pt idx="28088">
                  <c:v>27.905999999999999</c:v>
                </c:pt>
                <c:pt idx="28089">
                  <c:v>27.905999999999999</c:v>
                </c:pt>
                <c:pt idx="28090">
                  <c:v>27.905999999999999</c:v>
                </c:pt>
                <c:pt idx="28091">
                  <c:v>27.905999999999999</c:v>
                </c:pt>
                <c:pt idx="28092">
                  <c:v>27.905999999999999</c:v>
                </c:pt>
                <c:pt idx="28093">
                  <c:v>27.905999999999999</c:v>
                </c:pt>
                <c:pt idx="28094">
                  <c:v>27.905999999999999</c:v>
                </c:pt>
                <c:pt idx="28095">
                  <c:v>27.905999999999999</c:v>
                </c:pt>
                <c:pt idx="28096">
                  <c:v>27.905999999999999</c:v>
                </c:pt>
                <c:pt idx="28097">
                  <c:v>27.905999999999999</c:v>
                </c:pt>
                <c:pt idx="28098">
                  <c:v>27.905999999999999</c:v>
                </c:pt>
                <c:pt idx="28099">
                  <c:v>27.905999999999999</c:v>
                </c:pt>
                <c:pt idx="28100">
                  <c:v>27.905999999999999</c:v>
                </c:pt>
                <c:pt idx="28101">
                  <c:v>27.905999999999999</c:v>
                </c:pt>
                <c:pt idx="28102">
                  <c:v>27.905999999999999</c:v>
                </c:pt>
                <c:pt idx="28103">
                  <c:v>27.905999999999999</c:v>
                </c:pt>
                <c:pt idx="28104">
                  <c:v>27.905999999999999</c:v>
                </c:pt>
                <c:pt idx="28105">
                  <c:v>27.905999999999999</c:v>
                </c:pt>
                <c:pt idx="28106">
                  <c:v>27.905999999999999</c:v>
                </c:pt>
                <c:pt idx="28107">
                  <c:v>27.905999999999999</c:v>
                </c:pt>
                <c:pt idx="28108">
                  <c:v>27.905999999999999</c:v>
                </c:pt>
                <c:pt idx="28109">
                  <c:v>27.905999999999999</c:v>
                </c:pt>
                <c:pt idx="28110">
                  <c:v>27.905999999999999</c:v>
                </c:pt>
                <c:pt idx="28111">
                  <c:v>27.905999999999999</c:v>
                </c:pt>
                <c:pt idx="28112">
                  <c:v>27.905999999999999</c:v>
                </c:pt>
                <c:pt idx="28113">
                  <c:v>27.905999999999999</c:v>
                </c:pt>
                <c:pt idx="28114">
                  <c:v>27.905999999999999</c:v>
                </c:pt>
                <c:pt idx="28115">
                  <c:v>27.905999999999999</c:v>
                </c:pt>
                <c:pt idx="28116">
                  <c:v>27.905999999999999</c:v>
                </c:pt>
                <c:pt idx="28117">
                  <c:v>27.905999999999999</c:v>
                </c:pt>
                <c:pt idx="28118">
                  <c:v>27.905999999999999</c:v>
                </c:pt>
                <c:pt idx="28119">
                  <c:v>27.905999999999999</c:v>
                </c:pt>
                <c:pt idx="28120">
                  <c:v>27.905999999999999</c:v>
                </c:pt>
                <c:pt idx="28121">
                  <c:v>27.905999999999999</c:v>
                </c:pt>
                <c:pt idx="28122">
                  <c:v>27.905999999999999</c:v>
                </c:pt>
                <c:pt idx="28123">
                  <c:v>27.905999999999999</c:v>
                </c:pt>
                <c:pt idx="28124">
                  <c:v>27.905999999999999</c:v>
                </c:pt>
                <c:pt idx="28125">
                  <c:v>27.905999999999999</c:v>
                </c:pt>
                <c:pt idx="28126">
                  <c:v>27.905999999999999</c:v>
                </c:pt>
                <c:pt idx="28127">
                  <c:v>27.905999999999999</c:v>
                </c:pt>
                <c:pt idx="28128">
                  <c:v>27.905999999999999</c:v>
                </c:pt>
                <c:pt idx="28129">
                  <c:v>27.905999999999999</c:v>
                </c:pt>
                <c:pt idx="28130">
                  <c:v>27.905999999999999</c:v>
                </c:pt>
                <c:pt idx="28131">
                  <c:v>27.905999999999999</c:v>
                </c:pt>
                <c:pt idx="28132">
                  <c:v>27.937999999999999</c:v>
                </c:pt>
                <c:pt idx="28133">
                  <c:v>27.937999999999999</c:v>
                </c:pt>
                <c:pt idx="28134">
                  <c:v>27.937999999999999</c:v>
                </c:pt>
                <c:pt idx="28135">
                  <c:v>27.937999999999999</c:v>
                </c:pt>
                <c:pt idx="28136">
                  <c:v>27.937999999999999</c:v>
                </c:pt>
                <c:pt idx="28137">
                  <c:v>27.937999999999999</c:v>
                </c:pt>
                <c:pt idx="28138">
                  <c:v>27.937999999999999</c:v>
                </c:pt>
                <c:pt idx="28139">
                  <c:v>27.937999999999999</c:v>
                </c:pt>
                <c:pt idx="28140">
                  <c:v>27.937999999999999</c:v>
                </c:pt>
                <c:pt idx="28141">
                  <c:v>27.937999999999999</c:v>
                </c:pt>
                <c:pt idx="28142">
                  <c:v>27.937999999999999</c:v>
                </c:pt>
                <c:pt idx="28143">
                  <c:v>27.937999999999999</c:v>
                </c:pt>
                <c:pt idx="28144">
                  <c:v>27.937999999999999</c:v>
                </c:pt>
                <c:pt idx="28145">
                  <c:v>27.937999999999999</c:v>
                </c:pt>
                <c:pt idx="28146">
                  <c:v>27.937999999999999</c:v>
                </c:pt>
                <c:pt idx="28147">
                  <c:v>27.937999999999999</c:v>
                </c:pt>
                <c:pt idx="28148">
                  <c:v>27.937999999999999</c:v>
                </c:pt>
                <c:pt idx="28149">
                  <c:v>27.937999999999999</c:v>
                </c:pt>
                <c:pt idx="28150">
                  <c:v>27.937999999999999</c:v>
                </c:pt>
                <c:pt idx="28151">
                  <c:v>27.937999999999999</c:v>
                </c:pt>
                <c:pt idx="28152">
                  <c:v>27.937999999999999</c:v>
                </c:pt>
                <c:pt idx="28153">
                  <c:v>27.937999999999999</c:v>
                </c:pt>
                <c:pt idx="28154">
                  <c:v>27.937999999999999</c:v>
                </c:pt>
                <c:pt idx="28155">
                  <c:v>27.937999999999999</c:v>
                </c:pt>
                <c:pt idx="28156">
                  <c:v>27.937999999999999</c:v>
                </c:pt>
                <c:pt idx="28157">
                  <c:v>27.937999999999999</c:v>
                </c:pt>
                <c:pt idx="28158">
                  <c:v>27.937999999999999</c:v>
                </c:pt>
                <c:pt idx="28159">
                  <c:v>27.937999999999999</c:v>
                </c:pt>
                <c:pt idx="28160">
                  <c:v>27.937999999999999</c:v>
                </c:pt>
                <c:pt idx="28161">
                  <c:v>27.937999999999999</c:v>
                </c:pt>
                <c:pt idx="28162">
                  <c:v>27.937999999999999</c:v>
                </c:pt>
                <c:pt idx="28163">
                  <c:v>27.937999999999999</c:v>
                </c:pt>
                <c:pt idx="28164">
                  <c:v>27.937999999999999</c:v>
                </c:pt>
                <c:pt idx="28165">
                  <c:v>27.937999999999999</c:v>
                </c:pt>
                <c:pt idx="28166">
                  <c:v>27.937999999999999</c:v>
                </c:pt>
                <c:pt idx="28167">
                  <c:v>27.937999999999999</c:v>
                </c:pt>
                <c:pt idx="28168">
                  <c:v>27.937999999999999</c:v>
                </c:pt>
                <c:pt idx="28169">
                  <c:v>27.937999999999999</c:v>
                </c:pt>
                <c:pt idx="28170">
                  <c:v>27.937999999999999</c:v>
                </c:pt>
                <c:pt idx="28171">
                  <c:v>27.937999999999999</c:v>
                </c:pt>
                <c:pt idx="28172">
                  <c:v>27.937999999999999</c:v>
                </c:pt>
                <c:pt idx="28173">
                  <c:v>27.963999999999999</c:v>
                </c:pt>
                <c:pt idx="28174">
                  <c:v>27.975999999999999</c:v>
                </c:pt>
                <c:pt idx="28175">
                  <c:v>27.975999999999999</c:v>
                </c:pt>
                <c:pt idx="28176">
                  <c:v>27.975999999999999</c:v>
                </c:pt>
                <c:pt idx="28177">
                  <c:v>27.975999999999999</c:v>
                </c:pt>
                <c:pt idx="28178">
                  <c:v>27.975999999999999</c:v>
                </c:pt>
                <c:pt idx="28179">
                  <c:v>27.975999999999999</c:v>
                </c:pt>
                <c:pt idx="28180">
                  <c:v>27.975999999999999</c:v>
                </c:pt>
                <c:pt idx="28181">
                  <c:v>27.975999999999999</c:v>
                </c:pt>
                <c:pt idx="28182">
                  <c:v>27.975999999999999</c:v>
                </c:pt>
                <c:pt idx="28183">
                  <c:v>27.975999999999999</c:v>
                </c:pt>
                <c:pt idx="28184">
                  <c:v>27.975999999999999</c:v>
                </c:pt>
                <c:pt idx="28185">
                  <c:v>27.975999999999999</c:v>
                </c:pt>
                <c:pt idx="28186">
                  <c:v>27.975999999999999</c:v>
                </c:pt>
                <c:pt idx="28187">
                  <c:v>27.975999999999999</c:v>
                </c:pt>
                <c:pt idx="28188">
                  <c:v>27.975999999999999</c:v>
                </c:pt>
                <c:pt idx="28189">
                  <c:v>27.975999999999999</c:v>
                </c:pt>
                <c:pt idx="28190">
                  <c:v>27.975999999999999</c:v>
                </c:pt>
                <c:pt idx="28191">
                  <c:v>27.975999999999999</c:v>
                </c:pt>
                <c:pt idx="28192">
                  <c:v>27.975999999999999</c:v>
                </c:pt>
                <c:pt idx="28193">
                  <c:v>27.975999999999999</c:v>
                </c:pt>
                <c:pt idx="28194">
                  <c:v>27.975999999999999</c:v>
                </c:pt>
                <c:pt idx="28195">
                  <c:v>27.975999999999999</c:v>
                </c:pt>
                <c:pt idx="28196">
                  <c:v>27.975999999999999</c:v>
                </c:pt>
                <c:pt idx="28197">
                  <c:v>27.975999999999999</c:v>
                </c:pt>
                <c:pt idx="28198">
                  <c:v>27.975999999999999</c:v>
                </c:pt>
                <c:pt idx="28199">
                  <c:v>27.975999999999999</c:v>
                </c:pt>
                <c:pt idx="28200">
                  <c:v>27.975999999999999</c:v>
                </c:pt>
                <c:pt idx="28201">
                  <c:v>27.975999999999999</c:v>
                </c:pt>
                <c:pt idx="28202">
                  <c:v>27.975999999999999</c:v>
                </c:pt>
                <c:pt idx="28203">
                  <c:v>27.975999999999999</c:v>
                </c:pt>
                <c:pt idx="28204">
                  <c:v>27.975999999999999</c:v>
                </c:pt>
                <c:pt idx="28205">
                  <c:v>27.975999999999999</c:v>
                </c:pt>
                <c:pt idx="28206">
                  <c:v>27.975999999999999</c:v>
                </c:pt>
                <c:pt idx="28207">
                  <c:v>27.975999999999999</c:v>
                </c:pt>
                <c:pt idx="28208">
                  <c:v>27.975999999999999</c:v>
                </c:pt>
                <c:pt idx="28209">
                  <c:v>27.975999999999999</c:v>
                </c:pt>
                <c:pt idx="28210">
                  <c:v>27.975999999999999</c:v>
                </c:pt>
                <c:pt idx="28211">
                  <c:v>27.975999999999999</c:v>
                </c:pt>
                <c:pt idx="28212">
                  <c:v>27.975999999999999</c:v>
                </c:pt>
                <c:pt idx="28213">
                  <c:v>27.975999999999999</c:v>
                </c:pt>
                <c:pt idx="28214">
                  <c:v>27.975999999999999</c:v>
                </c:pt>
                <c:pt idx="28215">
                  <c:v>27.975999999999999</c:v>
                </c:pt>
                <c:pt idx="28216">
                  <c:v>27.975999999999999</c:v>
                </c:pt>
                <c:pt idx="28217">
                  <c:v>27.975999999999999</c:v>
                </c:pt>
                <c:pt idx="28218">
                  <c:v>27.975999999999999</c:v>
                </c:pt>
                <c:pt idx="28219">
                  <c:v>27.975999999999999</c:v>
                </c:pt>
                <c:pt idx="28220">
                  <c:v>27.975999999999999</c:v>
                </c:pt>
                <c:pt idx="28221">
                  <c:v>27.975999999999999</c:v>
                </c:pt>
                <c:pt idx="28222">
                  <c:v>27.975999999999999</c:v>
                </c:pt>
                <c:pt idx="28223">
                  <c:v>28.012</c:v>
                </c:pt>
                <c:pt idx="28224">
                  <c:v>28.012</c:v>
                </c:pt>
                <c:pt idx="28225">
                  <c:v>28.012</c:v>
                </c:pt>
                <c:pt idx="28226">
                  <c:v>28.012</c:v>
                </c:pt>
                <c:pt idx="28227">
                  <c:v>28.012</c:v>
                </c:pt>
                <c:pt idx="28228">
                  <c:v>28.012</c:v>
                </c:pt>
                <c:pt idx="28229">
                  <c:v>28.012</c:v>
                </c:pt>
                <c:pt idx="28230">
                  <c:v>28.012</c:v>
                </c:pt>
                <c:pt idx="28231">
                  <c:v>28.012</c:v>
                </c:pt>
                <c:pt idx="28232">
                  <c:v>28.012</c:v>
                </c:pt>
                <c:pt idx="28233">
                  <c:v>28.012</c:v>
                </c:pt>
                <c:pt idx="28234">
                  <c:v>28.012</c:v>
                </c:pt>
                <c:pt idx="28235">
                  <c:v>28.012</c:v>
                </c:pt>
                <c:pt idx="28236">
                  <c:v>28.012</c:v>
                </c:pt>
                <c:pt idx="28237">
                  <c:v>28.012</c:v>
                </c:pt>
                <c:pt idx="28238">
                  <c:v>28.012</c:v>
                </c:pt>
                <c:pt idx="28239">
                  <c:v>28.012</c:v>
                </c:pt>
                <c:pt idx="28240">
                  <c:v>28.012</c:v>
                </c:pt>
                <c:pt idx="28241">
                  <c:v>28.012</c:v>
                </c:pt>
                <c:pt idx="28242">
                  <c:v>28.012</c:v>
                </c:pt>
                <c:pt idx="28243">
                  <c:v>28.012</c:v>
                </c:pt>
                <c:pt idx="28244">
                  <c:v>28.012</c:v>
                </c:pt>
                <c:pt idx="28245">
                  <c:v>28.012</c:v>
                </c:pt>
                <c:pt idx="28246">
                  <c:v>28.012</c:v>
                </c:pt>
                <c:pt idx="28247">
                  <c:v>28.012</c:v>
                </c:pt>
                <c:pt idx="28248">
                  <c:v>28.012</c:v>
                </c:pt>
                <c:pt idx="28249">
                  <c:v>28.012</c:v>
                </c:pt>
                <c:pt idx="28250">
                  <c:v>28.012</c:v>
                </c:pt>
                <c:pt idx="28251">
                  <c:v>28.012</c:v>
                </c:pt>
                <c:pt idx="28252">
                  <c:v>28.012</c:v>
                </c:pt>
                <c:pt idx="28253">
                  <c:v>28.012</c:v>
                </c:pt>
                <c:pt idx="28254">
                  <c:v>28.012</c:v>
                </c:pt>
                <c:pt idx="28255">
                  <c:v>28.012</c:v>
                </c:pt>
                <c:pt idx="28256">
                  <c:v>28.012</c:v>
                </c:pt>
                <c:pt idx="28257">
                  <c:v>28.012</c:v>
                </c:pt>
                <c:pt idx="28258">
                  <c:v>28.012</c:v>
                </c:pt>
                <c:pt idx="28259">
                  <c:v>28.012</c:v>
                </c:pt>
                <c:pt idx="28260">
                  <c:v>28.012</c:v>
                </c:pt>
                <c:pt idx="28261">
                  <c:v>28.012</c:v>
                </c:pt>
                <c:pt idx="28262">
                  <c:v>28.012</c:v>
                </c:pt>
                <c:pt idx="28263">
                  <c:v>28.012</c:v>
                </c:pt>
                <c:pt idx="28264">
                  <c:v>28.012</c:v>
                </c:pt>
                <c:pt idx="28265">
                  <c:v>28.012</c:v>
                </c:pt>
                <c:pt idx="28266">
                  <c:v>28.012</c:v>
                </c:pt>
                <c:pt idx="28267">
                  <c:v>28.012</c:v>
                </c:pt>
                <c:pt idx="28268">
                  <c:v>28.012</c:v>
                </c:pt>
                <c:pt idx="28269">
                  <c:v>28.013999999999999</c:v>
                </c:pt>
                <c:pt idx="28270">
                  <c:v>28.05</c:v>
                </c:pt>
                <c:pt idx="28271">
                  <c:v>28.05</c:v>
                </c:pt>
                <c:pt idx="28272">
                  <c:v>28.05</c:v>
                </c:pt>
                <c:pt idx="28273">
                  <c:v>28.05</c:v>
                </c:pt>
                <c:pt idx="28274">
                  <c:v>28.05</c:v>
                </c:pt>
                <c:pt idx="28275">
                  <c:v>28.05</c:v>
                </c:pt>
                <c:pt idx="28276">
                  <c:v>28.05</c:v>
                </c:pt>
                <c:pt idx="28277">
                  <c:v>28.05</c:v>
                </c:pt>
                <c:pt idx="28278">
                  <c:v>28.05</c:v>
                </c:pt>
                <c:pt idx="28279">
                  <c:v>28.05</c:v>
                </c:pt>
                <c:pt idx="28280">
                  <c:v>28.05</c:v>
                </c:pt>
                <c:pt idx="28281">
                  <c:v>28.05</c:v>
                </c:pt>
                <c:pt idx="28282">
                  <c:v>28.05</c:v>
                </c:pt>
                <c:pt idx="28283">
                  <c:v>28.05</c:v>
                </c:pt>
                <c:pt idx="28284">
                  <c:v>28.05</c:v>
                </c:pt>
                <c:pt idx="28285">
                  <c:v>28.05</c:v>
                </c:pt>
                <c:pt idx="28286">
                  <c:v>28.05</c:v>
                </c:pt>
                <c:pt idx="28287">
                  <c:v>28.05</c:v>
                </c:pt>
                <c:pt idx="28288">
                  <c:v>28.05</c:v>
                </c:pt>
                <c:pt idx="28289">
                  <c:v>28.05</c:v>
                </c:pt>
                <c:pt idx="28290">
                  <c:v>28.05</c:v>
                </c:pt>
                <c:pt idx="28291">
                  <c:v>28.05</c:v>
                </c:pt>
                <c:pt idx="28292">
                  <c:v>28.05</c:v>
                </c:pt>
                <c:pt idx="28293">
                  <c:v>28.05</c:v>
                </c:pt>
                <c:pt idx="28294">
                  <c:v>28.05</c:v>
                </c:pt>
                <c:pt idx="28295">
                  <c:v>28.05</c:v>
                </c:pt>
                <c:pt idx="28296">
                  <c:v>28.05</c:v>
                </c:pt>
                <c:pt idx="28297">
                  <c:v>28.05</c:v>
                </c:pt>
                <c:pt idx="28298">
                  <c:v>28.05</c:v>
                </c:pt>
                <c:pt idx="28299">
                  <c:v>28.05</c:v>
                </c:pt>
                <c:pt idx="28300">
                  <c:v>28.05</c:v>
                </c:pt>
                <c:pt idx="28301">
                  <c:v>28.05</c:v>
                </c:pt>
                <c:pt idx="28302">
                  <c:v>28.05</c:v>
                </c:pt>
                <c:pt idx="28303">
                  <c:v>28.05</c:v>
                </c:pt>
                <c:pt idx="28304">
                  <c:v>28.05</c:v>
                </c:pt>
                <c:pt idx="28305">
                  <c:v>28.05</c:v>
                </c:pt>
                <c:pt idx="28306">
                  <c:v>28.05</c:v>
                </c:pt>
                <c:pt idx="28307">
                  <c:v>28.05</c:v>
                </c:pt>
                <c:pt idx="28308">
                  <c:v>28.05</c:v>
                </c:pt>
                <c:pt idx="28309">
                  <c:v>28.05</c:v>
                </c:pt>
                <c:pt idx="28310">
                  <c:v>28.05</c:v>
                </c:pt>
                <c:pt idx="28311">
                  <c:v>28.05</c:v>
                </c:pt>
                <c:pt idx="28312">
                  <c:v>28.05</c:v>
                </c:pt>
                <c:pt idx="28313">
                  <c:v>28.05</c:v>
                </c:pt>
                <c:pt idx="28314">
                  <c:v>28.05</c:v>
                </c:pt>
                <c:pt idx="28315">
                  <c:v>28.05</c:v>
                </c:pt>
                <c:pt idx="28316">
                  <c:v>28.05</c:v>
                </c:pt>
                <c:pt idx="28317">
                  <c:v>28.05</c:v>
                </c:pt>
                <c:pt idx="28318">
                  <c:v>28.05</c:v>
                </c:pt>
                <c:pt idx="28319">
                  <c:v>28.053999999999998</c:v>
                </c:pt>
                <c:pt idx="28320">
                  <c:v>28.096</c:v>
                </c:pt>
                <c:pt idx="28321">
                  <c:v>28.096</c:v>
                </c:pt>
                <c:pt idx="28322">
                  <c:v>28.096</c:v>
                </c:pt>
                <c:pt idx="28323">
                  <c:v>28.096</c:v>
                </c:pt>
                <c:pt idx="28324">
                  <c:v>28.096</c:v>
                </c:pt>
                <c:pt idx="28325">
                  <c:v>28.096</c:v>
                </c:pt>
                <c:pt idx="28326">
                  <c:v>28.096</c:v>
                </c:pt>
                <c:pt idx="28327">
                  <c:v>28.096</c:v>
                </c:pt>
                <c:pt idx="28328">
                  <c:v>28.096</c:v>
                </c:pt>
                <c:pt idx="28329">
                  <c:v>28.096</c:v>
                </c:pt>
                <c:pt idx="28330">
                  <c:v>28.096</c:v>
                </c:pt>
                <c:pt idx="28331">
                  <c:v>28.096</c:v>
                </c:pt>
                <c:pt idx="28332">
                  <c:v>28.096</c:v>
                </c:pt>
                <c:pt idx="28333">
                  <c:v>28.096</c:v>
                </c:pt>
                <c:pt idx="28334">
                  <c:v>28.096</c:v>
                </c:pt>
                <c:pt idx="28335">
                  <c:v>28.096</c:v>
                </c:pt>
                <c:pt idx="28336">
                  <c:v>28.096</c:v>
                </c:pt>
                <c:pt idx="28337">
                  <c:v>28.096</c:v>
                </c:pt>
                <c:pt idx="28338">
                  <c:v>28.096</c:v>
                </c:pt>
                <c:pt idx="28339">
                  <c:v>28.096</c:v>
                </c:pt>
                <c:pt idx="28340">
                  <c:v>28.096</c:v>
                </c:pt>
                <c:pt idx="28341">
                  <c:v>28.096</c:v>
                </c:pt>
                <c:pt idx="28342">
                  <c:v>28.096</c:v>
                </c:pt>
                <c:pt idx="28343">
                  <c:v>28.096</c:v>
                </c:pt>
                <c:pt idx="28344">
                  <c:v>28.096</c:v>
                </c:pt>
                <c:pt idx="28345">
                  <c:v>28.096</c:v>
                </c:pt>
                <c:pt idx="28346">
                  <c:v>28.096</c:v>
                </c:pt>
                <c:pt idx="28347">
                  <c:v>28.096</c:v>
                </c:pt>
                <c:pt idx="28348">
                  <c:v>28.096</c:v>
                </c:pt>
                <c:pt idx="28349">
                  <c:v>28.096</c:v>
                </c:pt>
                <c:pt idx="28350">
                  <c:v>28.096</c:v>
                </c:pt>
                <c:pt idx="28351">
                  <c:v>28.096</c:v>
                </c:pt>
                <c:pt idx="28352">
                  <c:v>28.096</c:v>
                </c:pt>
                <c:pt idx="28353">
                  <c:v>28.096</c:v>
                </c:pt>
                <c:pt idx="28354">
                  <c:v>28.096</c:v>
                </c:pt>
                <c:pt idx="28355">
                  <c:v>28.096</c:v>
                </c:pt>
                <c:pt idx="28356">
                  <c:v>28.096</c:v>
                </c:pt>
                <c:pt idx="28357">
                  <c:v>28.096</c:v>
                </c:pt>
                <c:pt idx="28358">
                  <c:v>28.096</c:v>
                </c:pt>
                <c:pt idx="28359">
                  <c:v>28.096</c:v>
                </c:pt>
                <c:pt idx="28360">
                  <c:v>28.096</c:v>
                </c:pt>
                <c:pt idx="28361">
                  <c:v>28.096</c:v>
                </c:pt>
                <c:pt idx="28362">
                  <c:v>28.096</c:v>
                </c:pt>
                <c:pt idx="28363">
                  <c:v>28.096</c:v>
                </c:pt>
                <c:pt idx="28364">
                  <c:v>28.096</c:v>
                </c:pt>
                <c:pt idx="28365">
                  <c:v>28.096</c:v>
                </c:pt>
                <c:pt idx="28366">
                  <c:v>28.096</c:v>
                </c:pt>
                <c:pt idx="28367">
                  <c:v>28.096</c:v>
                </c:pt>
                <c:pt idx="28368">
                  <c:v>28.096</c:v>
                </c:pt>
                <c:pt idx="28369">
                  <c:v>28.096</c:v>
                </c:pt>
                <c:pt idx="28370">
                  <c:v>28.096</c:v>
                </c:pt>
                <c:pt idx="28371">
                  <c:v>28.096</c:v>
                </c:pt>
                <c:pt idx="28372">
                  <c:v>28.096</c:v>
                </c:pt>
                <c:pt idx="28373">
                  <c:v>28.096</c:v>
                </c:pt>
                <c:pt idx="28374">
                  <c:v>28.096</c:v>
                </c:pt>
                <c:pt idx="28375">
                  <c:v>28.096</c:v>
                </c:pt>
                <c:pt idx="28376">
                  <c:v>28.096</c:v>
                </c:pt>
                <c:pt idx="28377">
                  <c:v>28.103999999999999</c:v>
                </c:pt>
                <c:pt idx="28378">
                  <c:v>28.134</c:v>
                </c:pt>
                <c:pt idx="28379">
                  <c:v>28.134</c:v>
                </c:pt>
                <c:pt idx="28380">
                  <c:v>28.134</c:v>
                </c:pt>
                <c:pt idx="28381">
                  <c:v>28.134</c:v>
                </c:pt>
                <c:pt idx="28382">
                  <c:v>28.134</c:v>
                </c:pt>
                <c:pt idx="28383">
                  <c:v>28.134</c:v>
                </c:pt>
                <c:pt idx="28384">
                  <c:v>28.134</c:v>
                </c:pt>
                <c:pt idx="28385">
                  <c:v>28.134</c:v>
                </c:pt>
                <c:pt idx="28386">
                  <c:v>28.134</c:v>
                </c:pt>
                <c:pt idx="28387">
                  <c:v>28.134</c:v>
                </c:pt>
                <c:pt idx="28388">
                  <c:v>28.134</c:v>
                </c:pt>
                <c:pt idx="28389">
                  <c:v>28.134</c:v>
                </c:pt>
                <c:pt idx="28390">
                  <c:v>28.134</c:v>
                </c:pt>
                <c:pt idx="28391">
                  <c:v>28.134</c:v>
                </c:pt>
                <c:pt idx="28392">
                  <c:v>28.134</c:v>
                </c:pt>
                <c:pt idx="28393">
                  <c:v>28.134</c:v>
                </c:pt>
                <c:pt idx="28394">
                  <c:v>28.134</c:v>
                </c:pt>
                <c:pt idx="28395">
                  <c:v>28.134</c:v>
                </c:pt>
                <c:pt idx="28396">
                  <c:v>28.134</c:v>
                </c:pt>
                <c:pt idx="28397">
                  <c:v>28.134</c:v>
                </c:pt>
                <c:pt idx="28398">
                  <c:v>28.134</c:v>
                </c:pt>
                <c:pt idx="28399">
                  <c:v>28.134</c:v>
                </c:pt>
                <c:pt idx="28400">
                  <c:v>28.134</c:v>
                </c:pt>
                <c:pt idx="28401">
                  <c:v>28.134</c:v>
                </c:pt>
                <c:pt idx="28402">
                  <c:v>28.134</c:v>
                </c:pt>
                <c:pt idx="28403">
                  <c:v>28.134</c:v>
                </c:pt>
                <c:pt idx="28404">
                  <c:v>28.134</c:v>
                </c:pt>
                <c:pt idx="28405">
                  <c:v>28.134</c:v>
                </c:pt>
                <c:pt idx="28406">
                  <c:v>28.134</c:v>
                </c:pt>
                <c:pt idx="28407">
                  <c:v>28.134</c:v>
                </c:pt>
                <c:pt idx="28408">
                  <c:v>28.134</c:v>
                </c:pt>
                <c:pt idx="28409">
                  <c:v>28.134</c:v>
                </c:pt>
                <c:pt idx="28410">
                  <c:v>28.134</c:v>
                </c:pt>
                <c:pt idx="28411">
                  <c:v>28.134</c:v>
                </c:pt>
                <c:pt idx="28412">
                  <c:v>28.134</c:v>
                </c:pt>
                <c:pt idx="28413">
                  <c:v>28.134</c:v>
                </c:pt>
                <c:pt idx="28414">
                  <c:v>28.134</c:v>
                </c:pt>
                <c:pt idx="28415">
                  <c:v>28.134</c:v>
                </c:pt>
                <c:pt idx="28416">
                  <c:v>28.134</c:v>
                </c:pt>
                <c:pt idx="28417">
                  <c:v>28.134</c:v>
                </c:pt>
                <c:pt idx="28418">
                  <c:v>28.134</c:v>
                </c:pt>
                <c:pt idx="28419">
                  <c:v>28.134</c:v>
                </c:pt>
                <c:pt idx="28420">
                  <c:v>28.134</c:v>
                </c:pt>
                <c:pt idx="28421">
                  <c:v>28.134</c:v>
                </c:pt>
                <c:pt idx="28422">
                  <c:v>28.134</c:v>
                </c:pt>
                <c:pt idx="28423">
                  <c:v>28.134</c:v>
                </c:pt>
                <c:pt idx="28424">
                  <c:v>28.134</c:v>
                </c:pt>
                <c:pt idx="28425">
                  <c:v>28.134</c:v>
                </c:pt>
                <c:pt idx="28426">
                  <c:v>28.14</c:v>
                </c:pt>
                <c:pt idx="28427">
                  <c:v>28.161999999999999</c:v>
                </c:pt>
                <c:pt idx="28428">
                  <c:v>28.161999999999999</c:v>
                </c:pt>
                <c:pt idx="28429">
                  <c:v>28.161999999999999</c:v>
                </c:pt>
                <c:pt idx="28430">
                  <c:v>28.161999999999999</c:v>
                </c:pt>
                <c:pt idx="28431">
                  <c:v>28.161999999999999</c:v>
                </c:pt>
                <c:pt idx="28432">
                  <c:v>28.161999999999999</c:v>
                </c:pt>
                <c:pt idx="28433">
                  <c:v>28.161999999999999</c:v>
                </c:pt>
                <c:pt idx="28434">
                  <c:v>28.161999999999999</c:v>
                </c:pt>
                <c:pt idx="28435">
                  <c:v>28.161999999999999</c:v>
                </c:pt>
                <c:pt idx="28436">
                  <c:v>28.161999999999999</c:v>
                </c:pt>
                <c:pt idx="28437">
                  <c:v>28.161999999999999</c:v>
                </c:pt>
                <c:pt idx="28438">
                  <c:v>28.161999999999999</c:v>
                </c:pt>
                <c:pt idx="28439">
                  <c:v>28.161999999999999</c:v>
                </c:pt>
                <c:pt idx="28440">
                  <c:v>28.161999999999999</c:v>
                </c:pt>
                <c:pt idx="28441">
                  <c:v>28.161999999999999</c:v>
                </c:pt>
                <c:pt idx="28442">
                  <c:v>28.161999999999999</c:v>
                </c:pt>
                <c:pt idx="28443">
                  <c:v>28.161999999999999</c:v>
                </c:pt>
                <c:pt idx="28444">
                  <c:v>28.161999999999999</c:v>
                </c:pt>
                <c:pt idx="28445">
                  <c:v>28.161999999999999</c:v>
                </c:pt>
                <c:pt idx="28446">
                  <c:v>28.161999999999999</c:v>
                </c:pt>
                <c:pt idx="28447">
                  <c:v>28.161999999999999</c:v>
                </c:pt>
                <c:pt idx="28448">
                  <c:v>28.161999999999999</c:v>
                </c:pt>
                <c:pt idx="28449">
                  <c:v>28.161999999999999</c:v>
                </c:pt>
                <c:pt idx="28450">
                  <c:v>28.161999999999999</c:v>
                </c:pt>
                <c:pt idx="28451">
                  <c:v>28.161999999999999</c:v>
                </c:pt>
                <c:pt idx="28452">
                  <c:v>28.161999999999999</c:v>
                </c:pt>
                <c:pt idx="28453">
                  <c:v>28.161999999999999</c:v>
                </c:pt>
                <c:pt idx="28454">
                  <c:v>28.161999999999999</c:v>
                </c:pt>
                <c:pt idx="28455">
                  <c:v>28.161999999999999</c:v>
                </c:pt>
                <c:pt idx="28456">
                  <c:v>28.161999999999999</c:v>
                </c:pt>
                <c:pt idx="28457">
                  <c:v>28.161999999999999</c:v>
                </c:pt>
                <c:pt idx="28458">
                  <c:v>28.161999999999999</c:v>
                </c:pt>
                <c:pt idx="28459">
                  <c:v>28.161999999999999</c:v>
                </c:pt>
                <c:pt idx="28460">
                  <c:v>28.161999999999999</c:v>
                </c:pt>
                <c:pt idx="28461">
                  <c:v>28.161999999999999</c:v>
                </c:pt>
                <c:pt idx="28462">
                  <c:v>28.161999999999999</c:v>
                </c:pt>
                <c:pt idx="28463">
                  <c:v>28.17</c:v>
                </c:pt>
                <c:pt idx="28464">
                  <c:v>28.204000000000001</c:v>
                </c:pt>
                <c:pt idx="28465">
                  <c:v>28.204000000000001</c:v>
                </c:pt>
                <c:pt idx="28466">
                  <c:v>28.204000000000001</c:v>
                </c:pt>
                <c:pt idx="28467">
                  <c:v>28.204000000000001</c:v>
                </c:pt>
                <c:pt idx="28468">
                  <c:v>28.204000000000001</c:v>
                </c:pt>
                <c:pt idx="28469">
                  <c:v>28.204000000000001</c:v>
                </c:pt>
                <c:pt idx="28470">
                  <c:v>28.204000000000001</c:v>
                </c:pt>
                <c:pt idx="28471">
                  <c:v>28.204000000000001</c:v>
                </c:pt>
                <c:pt idx="28472">
                  <c:v>28.204000000000001</c:v>
                </c:pt>
                <c:pt idx="28473">
                  <c:v>28.204000000000001</c:v>
                </c:pt>
                <c:pt idx="28474">
                  <c:v>28.204000000000001</c:v>
                </c:pt>
                <c:pt idx="28475">
                  <c:v>28.204000000000001</c:v>
                </c:pt>
                <c:pt idx="28476">
                  <c:v>28.204000000000001</c:v>
                </c:pt>
                <c:pt idx="28477">
                  <c:v>28.204000000000001</c:v>
                </c:pt>
                <c:pt idx="28478">
                  <c:v>28.204000000000001</c:v>
                </c:pt>
                <c:pt idx="28479">
                  <c:v>28.204000000000001</c:v>
                </c:pt>
                <c:pt idx="28480">
                  <c:v>28.204000000000001</c:v>
                </c:pt>
                <c:pt idx="28481">
                  <c:v>28.204000000000001</c:v>
                </c:pt>
                <c:pt idx="28482">
                  <c:v>28.204000000000001</c:v>
                </c:pt>
                <c:pt idx="28483">
                  <c:v>28.204000000000001</c:v>
                </c:pt>
                <c:pt idx="28484">
                  <c:v>28.204000000000001</c:v>
                </c:pt>
                <c:pt idx="28485">
                  <c:v>28.204000000000001</c:v>
                </c:pt>
                <c:pt idx="28486">
                  <c:v>28.204000000000001</c:v>
                </c:pt>
                <c:pt idx="28487">
                  <c:v>28.204000000000001</c:v>
                </c:pt>
                <c:pt idx="28488">
                  <c:v>28.204000000000001</c:v>
                </c:pt>
                <c:pt idx="28489">
                  <c:v>28.204000000000001</c:v>
                </c:pt>
                <c:pt idx="28490">
                  <c:v>28.204000000000001</c:v>
                </c:pt>
                <c:pt idx="28491">
                  <c:v>28.204000000000001</c:v>
                </c:pt>
                <c:pt idx="28492">
                  <c:v>28.204000000000001</c:v>
                </c:pt>
                <c:pt idx="28493">
                  <c:v>28.204000000000001</c:v>
                </c:pt>
                <c:pt idx="28494">
                  <c:v>28.204000000000001</c:v>
                </c:pt>
                <c:pt idx="28495">
                  <c:v>28.204000000000001</c:v>
                </c:pt>
                <c:pt idx="28496">
                  <c:v>28.204000000000001</c:v>
                </c:pt>
                <c:pt idx="28497">
                  <c:v>28.204000000000001</c:v>
                </c:pt>
                <c:pt idx="28498">
                  <c:v>28.204000000000001</c:v>
                </c:pt>
                <c:pt idx="28499">
                  <c:v>28.204000000000001</c:v>
                </c:pt>
                <c:pt idx="28500">
                  <c:v>28.204000000000001</c:v>
                </c:pt>
                <c:pt idx="28501">
                  <c:v>28.204000000000001</c:v>
                </c:pt>
                <c:pt idx="28502">
                  <c:v>28.204000000000001</c:v>
                </c:pt>
                <c:pt idx="28503">
                  <c:v>28.204000000000001</c:v>
                </c:pt>
                <c:pt idx="28504">
                  <c:v>28.204000000000001</c:v>
                </c:pt>
                <c:pt idx="28505">
                  <c:v>28.204000000000001</c:v>
                </c:pt>
                <c:pt idx="28506">
                  <c:v>28.204000000000001</c:v>
                </c:pt>
                <c:pt idx="28507">
                  <c:v>28.204000000000001</c:v>
                </c:pt>
                <c:pt idx="28508">
                  <c:v>28.204000000000001</c:v>
                </c:pt>
                <c:pt idx="28509">
                  <c:v>28.204000000000001</c:v>
                </c:pt>
                <c:pt idx="28510">
                  <c:v>28.204000000000001</c:v>
                </c:pt>
                <c:pt idx="28511">
                  <c:v>28.204000000000001</c:v>
                </c:pt>
                <c:pt idx="28512">
                  <c:v>28.204000000000001</c:v>
                </c:pt>
                <c:pt idx="28513">
                  <c:v>28.204000000000001</c:v>
                </c:pt>
                <c:pt idx="28514">
                  <c:v>28.204000000000001</c:v>
                </c:pt>
                <c:pt idx="28515">
                  <c:v>28.204000000000001</c:v>
                </c:pt>
                <c:pt idx="28516">
                  <c:v>28.204000000000001</c:v>
                </c:pt>
                <c:pt idx="28517">
                  <c:v>28.204000000000001</c:v>
                </c:pt>
                <c:pt idx="28518">
                  <c:v>28.216000000000001</c:v>
                </c:pt>
                <c:pt idx="28519">
                  <c:v>28.24</c:v>
                </c:pt>
                <c:pt idx="28520">
                  <c:v>28.24</c:v>
                </c:pt>
                <c:pt idx="28521">
                  <c:v>28.24</c:v>
                </c:pt>
                <c:pt idx="28522">
                  <c:v>28.24</c:v>
                </c:pt>
                <c:pt idx="28523">
                  <c:v>28.24</c:v>
                </c:pt>
                <c:pt idx="28524">
                  <c:v>28.24</c:v>
                </c:pt>
                <c:pt idx="28525">
                  <c:v>28.24</c:v>
                </c:pt>
                <c:pt idx="28526">
                  <c:v>28.24</c:v>
                </c:pt>
                <c:pt idx="28527">
                  <c:v>28.24</c:v>
                </c:pt>
                <c:pt idx="28528">
                  <c:v>28.24</c:v>
                </c:pt>
                <c:pt idx="28529">
                  <c:v>28.24</c:v>
                </c:pt>
                <c:pt idx="28530">
                  <c:v>28.24</c:v>
                </c:pt>
                <c:pt idx="28531">
                  <c:v>28.24</c:v>
                </c:pt>
                <c:pt idx="28532">
                  <c:v>28.24</c:v>
                </c:pt>
                <c:pt idx="28533">
                  <c:v>28.24</c:v>
                </c:pt>
                <c:pt idx="28534">
                  <c:v>28.24</c:v>
                </c:pt>
                <c:pt idx="28535">
                  <c:v>28.24</c:v>
                </c:pt>
                <c:pt idx="28536">
                  <c:v>28.24</c:v>
                </c:pt>
                <c:pt idx="28537">
                  <c:v>28.24</c:v>
                </c:pt>
                <c:pt idx="28538">
                  <c:v>28.24</c:v>
                </c:pt>
                <c:pt idx="28539">
                  <c:v>28.24</c:v>
                </c:pt>
                <c:pt idx="28540">
                  <c:v>28.24</c:v>
                </c:pt>
                <c:pt idx="28541">
                  <c:v>28.24</c:v>
                </c:pt>
                <c:pt idx="28542">
                  <c:v>28.24</c:v>
                </c:pt>
                <c:pt idx="28543">
                  <c:v>28.24</c:v>
                </c:pt>
                <c:pt idx="28544">
                  <c:v>28.24</c:v>
                </c:pt>
                <c:pt idx="28545">
                  <c:v>28.24</c:v>
                </c:pt>
                <c:pt idx="28546">
                  <c:v>28.24</c:v>
                </c:pt>
                <c:pt idx="28547">
                  <c:v>28.24</c:v>
                </c:pt>
                <c:pt idx="28548">
                  <c:v>28.24</c:v>
                </c:pt>
                <c:pt idx="28549">
                  <c:v>28.24</c:v>
                </c:pt>
                <c:pt idx="28550">
                  <c:v>28.24</c:v>
                </c:pt>
                <c:pt idx="28551">
                  <c:v>28.24</c:v>
                </c:pt>
                <c:pt idx="28552">
                  <c:v>28.24</c:v>
                </c:pt>
                <c:pt idx="28553">
                  <c:v>28.24</c:v>
                </c:pt>
                <c:pt idx="28554">
                  <c:v>28.24</c:v>
                </c:pt>
                <c:pt idx="28555">
                  <c:v>28.24</c:v>
                </c:pt>
                <c:pt idx="28556">
                  <c:v>28.24</c:v>
                </c:pt>
                <c:pt idx="28557">
                  <c:v>28.24</c:v>
                </c:pt>
                <c:pt idx="28558">
                  <c:v>28.24</c:v>
                </c:pt>
                <c:pt idx="28559">
                  <c:v>28.24</c:v>
                </c:pt>
                <c:pt idx="28560">
                  <c:v>28.24</c:v>
                </c:pt>
                <c:pt idx="28561">
                  <c:v>28.24</c:v>
                </c:pt>
                <c:pt idx="28562">
                  <c:v>28.24</c:v>
                </c:pt>
                <c:pt idx="28563">
                  <c:v>28.24</c:v>
                </c:pt>
                <c:pt idx="28564">
                  <c:v>28.24</c:v>
                </c:pt>
                <c:pt idx="28565">
                  <c:v>28.24</c:v>
                </c:pt>
                <c:pt idx="28566">
                  <c:v>28.24</c:v>
                </c:pt>
                <c:pt idx="28567">
                  <c:v>28.28</c:v>
                </c:pt>
                <c:pt idx="28568">
                  <c:v>28.28</c:v>
                </c:pt>
                <c:pt idx="28569">
                  <c:v>28.28</c:v>
                </c:pt>
                <c:pt idx="28570">
                  <c:v>28.28</c:v>
                </c:pt>
                <c:pt idx="28571">
                  <c:v>28.28</c:v>
                </c:pt>
                <c:pt idx="28572">
                  <c:v>28.28</c:v>
                </c:pt>
                <c:pt idx="28573">
                  <c:v>28.28</c:v>
                </c:pt>
                <c:pt idx="28574">
                  <c:v>28.28</c:v>
                </c:pt>
                <c:pt idx="28575">
                  <c:v>28.28</c:v>
                </c:pt>
                <c:pt idx="28576">
                  <c:v>28.28</c:v>
                </c:pt>
                <c:pt idx="28577">
                  <c:v>28.28</c:v>
                </c:pt>
                <c:pt idx="28578">
                  <c:v>28.28</c:v>
                </c:pt>
                <c:pt idx="28579">
                  <c:v>28.28</c:v>
                </c:pt>
                <c:pt idx="28580">
                  <c:v>28.28</c:v>
                </c:pt>
                <c:pt idx="28581">
                  <c:v>28.28</c:v>
                </c:pt>
                <c:pt idx="28582">
                  <c:v>28.28</c:v>
                </c:pt>
                <c:pt idx="28583">
                  <c:v>28.28</c:v>
                </c:pt>
                <c:pt idx="28584">
                  <c:v>28.28</c:v>
                </c:pt>
                <c:pt idx="28585">
                  <c:v>28.28</c:v>
                </c:pt>
                <c:pt idx="28586">
                  <c:v>28.28</c:v>
                </c:pt>
                <c:pt idx="28587">
                  <c:v>28.28</c:v>
                </c:pt>
                <c:pt idx="28588">
                  <c:v>28.28</c:v>
                </c:pt>
                <c:pt idx="28589">
                  <c:v>28.28</c:v>
                </c:pt>
                <c:pt idx="28590">
                  <c:v>28.28</c:v>
                </c:pt>
                <c:pt idx="28591">
                  <c:v>28.28</c:v>
                </c:pt>
                <c:pt idx="28592">
                  <c:v>28.28</c:v>
                </c:pt>
                <c:pt idx="28593">
                  <c:v>28.28</c:v>
                </c:pt>
                <c:pt idx="28594">
                  <c:v>28.28</c:v>
                </c:pt>
                <c:pt idx="28595">
                  <c:v>28.28</c:v>
                </c:pt>
                <c:pt idx="28596">
                  <c:v>28.28</c:v>
                </c:pt>
                <c:pt idx="28597">
                  <c:v>28.28</c:v>
                </c:pt>
                <c:pt idx="28598">
                  <c:v>28.28</c:v>
                </c:pt>
                <c:pt idx="28599">
                  <c:v>28.28</c:v>
                </c:pt>
                <c:pt idx="28600">
                  <c:v>28.28</c:v>
                </c:pt>
                <c:pt idx="28601">
                  <c:v>28.28</c:v>
                </c:pt>
                <c:pt idx="28602">
                  <c:v>28.28</c:v>
                </c:pt>
                <c:pt idx="28603">
                  <c:v>28.28</c:v>
                </c:pt>
                <c:pt idx="28604">
                  <c:v>28.28</c:v>
                </c:pt>
                <c:pt idx="28605">
                  <c:v>28.28</c:v>
                </c:pt>
                <c:pt idx="28606">
                  <c:v>28.28</c:v>
                </c:pt>
                <c:pt idx="28607">
                  <c:v>28.28</c:v>
                </c:pt>
                <c:pt idx="28608">
                  <c:v>28.28</c:v>
                </c:pt>
                <c:pt idx="28609">
                  <c:v>28.28</c:v>
                </c:pt>
                <c:pt idx="28610">
                  <c:v>28.28</c:v>
                </c:pt>
                <c:pt idx="28611">
                  <c:v>28.28</c:v>
                </c:pt>
                <c:pt idx="28612">
                  <c:v>28.28</c:v>
                </c:pt>
                <c:pt idx="28613">
                  <c:v>28.28</c:v>
                </c:pt>
                <c:pt idx="28614">
                  <c:v>28.28</c:v>
                </c:pt>
                <c:pt idx="28615">
                  <c:v>28.28</c:v>
                </c:pt>
                <c:pt idx="28616">
                  <c:v>28.28</c:v>
                </c:pt>
                <c:pt idx="28617">
                  <c:v>28.28</c:v>
                </c:pt>
                <c:pt idx="28618">
                  <c:v>28.28</c:v>
                </c:pt>
                <c:pt idx="28619">
                  <c:v>28.28</c:v>
                </c:pt>
                <c:pt idx="28620">
                  <c:v>28.32</c:v>
                </c:pt>
                <c:pt idx="28621">
                  <c:v>28.32</c:v>
                </c:pt>
                <c:pt idx="28622">
                  <c:v>28.32</c:v>
                </c:pt>
                <c:pt idx="28623">
                  <c:v>28.32</c:v>
                </c:pt>
                <c:pt idx="28624">
                  <c:v>28.32</c:v>
                </c:pt>
                <c:pt idx="28625">
                  <c:v>28.32</c:v>
                </c:pt>
                <c:pt idx="28626">
                  <c:v>28.32</c:v>
                </c:pt>
                <c:pt idx="28627">
                  <c:v>28.32</c:v>
                </c:pt>
                <c:pt idx="28628">
                  <c:v>28.32</c:v>
                </c:pt>
                <c:pt idx="28629">
                  <c:v>28.32</c:v>
                </c:pt>
                <c:pt idx="28630">
                  <c:v>28.32</c:v>
                </c:pt>
                <c:pt idx="28631">
                  <c:v>28.32</c:v>
                </c:pt>
                <c:pt idx="28632">
                  <c:v>28.32</c:v>
                </c:pt>
                <c:pt idx="28633">
                  <c:v>28.32</c:v>
                </c:pt>
                <c:pt idx="28634">
                  <c:v>28.32</c:v>
                </c:pt>
                <c:pt idx="28635">
                  <c:v>28.32</c:v>
                </c:pt>
                <c:pt idx="28636">
                  <c:v>28.32</c:v>
                </c:pt>
                <c:pt idx="28637">
                  <c:v>28.32</c:v>
                </c:pt>
                <c:pt idx="28638">
                  <c:v>28.32</c:v>
                </c:pt>
                <c:pt idx="28639">
                  <c:v>28.32</c:v>
                </c:pt>
                <c:pt idx="28640">
                  <c:v>28.32</c:v>
                </c:pt>
                <c:pt idx="28641">
                  <c:v>28.32</c:v>
                </c:pt>
                <c:pt idx="28642">
                  <c:v>28.32</c:v>
                </c:pt>
                <c:pt idx="28643">
                  <c:v>28.32</c:v>
                </c:pt>
                <c:pt idx="28644">
                  <c:v>28.32</c:v>
                </c:pt>
                <c:pt idx="28645">
                  <c:v>28.32</c:v>
                </c:pt>
                <c:pt idx="28646">
                  <c:v>28.32</c:v>
                </c:pt>
                <c:pt idx="28647">
                  <c:v>28.32</c:v>
                </c:pt>
                <c:pt idx="28648">
                  <c:v>28.32</c:v>
                </c:pt>
                <c:pt idx="28649">
                  <c:v>28.32</c:v>
                </c:pt>
                <c:pt idx="28650">
                  <c:v>28.32</c:v>
                </c:pt>
                <c:pt idx="28651">
                  <c:v>28.32</c:v>
                </c:pt>
                <c:pt idx="28652">
                  <c:v>28.32</c:v>
                </c:pt>
                <c:pt idx="28653">
                  <c:v>28.32</c:v>
                </c:pt>
                <c:pt idx="28654">
                  <c:v>28.32</c:v>
                </c:pt>
                <c:pt idx="28655">
                  <c:v>28.32</c:v>
                </c:pt>
                <c:pt idx="28656">
                  <c:v>28.32</c:v>
                </c:pt>
                <c:pt idx="28657">
                  <c:v>28.32</c:v>
                </c:pt>
                <c:pt idx="28658">
                  <c:v>28.32</c:v>
                </c:pt>
                <c:pt idx="28659">
                  <c:v>28.32</c:v>
                </c:pt>
                <c:pt idx="28660">
                  <c:v>28.32</c:v>
                </c:pt>
                <c:pt idx="28661">
                  <c:v>28.32</c:v>
                </c:pt>
                <c:pt idx="28662">
                  <c:v>28.32</c:v>
                </c:pt>
                <c:pt idx="28663">
                  <c:v>28.32</c:v>
                </c:pt>
                <c:pt idx="28664">
                  <c:v>28.32</c:v>
                </c:pt>
                <c:pt idx="28665">
                  <c:v>28.32</c:v>
                </c:pt>
                <c:pt idx="28666">
                  <c:v>28.32</c:v>
                </c:pt>
                <c:pt idx="28667">
                  <c:v>28.32</c:v>
                </c:pt>
                <c:pt idx="28668">
                  <c:v>28.32</c:v>
                </c:pt>
                <c:pt idx="28669">
                  <c:v>28.32</c:v>
                </c:pt>
                <c:pt idx="28670">
                  <c:v>28.32</c:v>
                </c:pt>
                <c:pt idx="28671">
                  <c:v>28.32</c:v>
                </c:pt>
                <c:pt idx="28672">
                  <c:v>28.32</c:v>
                </c:pt>
                <c:pt idx="28673">
                  <c:v>28.358000000000001</c:v>
                </c:pt>
                <c:pt idx="28674">
                  <c:v>28.36</c:v>
                </c:pt>
                <c:pt idx="28675">
                  <c:v>28.36</c:v>
                </c:pt>
                <c:pt idx="28676">
                  <c:v>28.36</c:v>
                </c:pt>
                <c:pt idx="28677">
                  <c:v>28.36</c:v>
                </c:pt>
                <c:pt idx="28678">
                  <c:v>28.36</c:v>
                </c:pt>
                <c:pt idx="28679">
                  <c:v>28.36</c:v>
                </c:pt>
                <c:pt idx="28680">
                  <c:v>28.36</c:v>
                </c:pt>
                <c:pt idx="28681">
                  <c:v>28.36</c:v>
                </c:pt>
                <c:pt idx="28682">
                  <c:v>28.36</c:v>
                </c:pt>
                <c:pt idx="28683">
                  <c:v>28.36</c:v>
                </c:pt>
                <c:pt idx="28684">
                  <c:v>28.36</c:v>
                </c:pt>
                <c:pt idx="28685">
                  <c:v>28.36</c:v>
                </c:pt>
                <c:pt idx="28686">
                  <c:v>28.36</c:v>
                </c:pt>
                <c:pt idx="28687">
                  <c:v>28.36</c:v>
                </c:pt>
                <c:pt idx="28688">
                  <c:v>28.36</c:v>
                </c:pt>
                <c:pt idx="28689">
                  <c:v>28.36</c:v>
                </c:pt>
                <c:pt idx="28690">
                  <c:v>28.36</c:v>
                </c:pt>
                <c:pt idx="28691">
                  <c:v>28.36</c:v>
                </c:pt>
                <c:pt idx="28692">
                  <c:v>28.36</c:v>
                </c:pt>
                <c:pt idx="28693">
                  <c:v>28.36</c:v>
                </c:pt>
                <c:pt idx="28694">
                  <c:v>28.36</c:v>
                </c:pt>
                <c:pt idx="28695">
                  <c:v>28.36</c:v>
                </c:pt>
                <c:pt idx="28696">
                  <c:v>28.36</c:v>
                </c:pt>
                <c:pt idx="28697">
                  <c:v>28.36</c:v>
                </c:pt>
                <c:pt idx="28698">
                  <c:v>28.36</c:v>
                </c:pt>
                <c:pt idx="28699">
                  <c:v>28.36</c:v>
                </c:pt>
                <c:pt idx="28700">
                  <c:v>28.36</c:v>
                </c:pt>
                <c:pt idx="28701">
                  <c:v>28.36</c:v>
                </c:pt>
                <c:pt idx="28702">
                  <c:v>28.36</c:v>
                </c:pt>
                <c:pt idx="28703">
                  <c:v>28.36</c:v>
                </c:pt>
                <c:pt idx="28704">
                  <c:v>28.36</c:v>
                </c:pt>
                <c:pt idx="28705">
                  <c:v>28.36</c:v>
                </c:pt>
                <c:pt idx="28706">
                  <c:v>28.36</c:v>
                </c:pt>
                <c:pt idx="28707">
                  <c:v>28.36</c:v>
                </c:pt>
                <c:pt idx="28708">
                  <c:v>28.36</c:v>
                </c:pt>
                <c:pt idx="28709">
                  <c:v>28.36</c:v>
                </c:pt>
                <c:pt idx="28710">
                  <c:v>28.36</c:v>
                </c:pt>
                <c:pt idx="28711">
                  <c:v>28.36</c:v>
                </c:pt>
                <c:pt idx="28712">
                  <c:v>28.36</c:v>
                </c:pt>
                <c:pt idx="28713">
                  <c:v>28.36</c:v>
                </c:pt>
                <c:pt idx="28714">
                  <c:v>28.36</c:v>
                </c:pt>
                <c:pt idx="28715">
                  <c:v>28.36</c:v>
                </c:pt>
                <c:pt idx="28716">
                  <c:v>28.36</c:v>
                </c:pt>
                <c:pt idx="28717">
                  <c:v>28.36</c:v>
                </c:pt>
                <c:pt idx="28718">
                  <c:v>28.36</c:v>
                </c:pt>
                <c:pt idx="28719">
                  <c:v>28.36</c:v>
                </c:pt>
                <c:pt idx="28720">
                  <c:v>28.36</c:v>
                </c:pt>
                <c:pt idx="28721">
                  <c:v>28.36</c:v>
                </c:pt>
                <c:pt idx="28722">
                  <c:v>28.36</c:v>
                </c:pt>
                <c:pt idx="28723">
                  <c:v>28.36</c:v>
                </c:pt>
                <c:pt idx="28724">
                  <c:v>28.36</c:v>
                </c:pt>
                <c:pt idx="28725">
                  <c:v>28.36</c:v>
                </c:pt>
                <c:pt idx="28726">
                  <c:v>28.36</c:v>
                </c:pt>
                <c:pt idx="28727">
                  <c:v>28.393999999999998</c:v>
                </c:pt>
                <c:pt idx="28728">
                  <c:v>28.393999999999998</c:v>
                </c:pt>
                <c:pt idx="28729">
                  <c:v>28.393999999999998</c:v>
                </c:pt>
                <c:pt idx="28730">
                  <c:v>28.393999999999998</c:v>
                </c:pt>
                <c:pt idx="28731">
                  <c:v>28.393999999999998</c:v>
                </c:pt>
                <c:pt idx="28732">
                  <c:v>28.393999999999998</c:v>
                </c:pt>
                <c:pt idx="28733">
                  <c:v>28.393999999999998</c:v>
                </c:pt>
                <c:pt idx="28734">
                  <c:v>28.393999999999998</c:v>
                </c:pt>
                <c:pt idx="28735">
                  <c:v>28.393999999999998</c:v>
                </c:pt>
                <c:pt idx="28736">
                  <c:v>28.393999999999998</c:v>
                </c:pt>
                <c:pt idx="28737">
                  <c:v>28.393999999999998</c:v>
                </c:pt>
                <c:pt idx="28738">
                  <c:v>28.393999999999998</c:v>
                </c:pt>
                <c:pt idx="28739">
                  <c:v>28.393999999999998</c:v>
                </c:pt>
                <c:pt idx="28740">
                  <c:v>28.393999999999998</c:v>
                </c:pt>
                <c:pt idx="28741">
                  <c:v>28.393999999999998</c:v>
                </c:pt>
                <c:pt idx="28742">
                  <c:v>28.393999999999998</c:v>
                </c:pt>
                <c:pt idx="28743">
                  <c:v>28.393999999999998</c:v>
                </c:pt>
                <c:pt idx="28744">
                  <c:v>28.393999999999998</c:v>
                </c:pt>
                <c:pt idx="28745">
                  <c:v>28.393999999999998</c:v>
                </c:pt>
                <c:pt idx="28746">
                  <c:v>28.393999999999998</c:v>
                </c:pt>
                <c:pt idx="28747">
                  <c:v>28.393999999999998</c:v>
                </c:pt>
                <c:pt idx="28748">
                  <c:v>28.393999999999998</c:v>
                </c:pt>
                <c:pt idx="28749">
                  <c:v>28.393999999999998</c:v>
                </c:pt>
                <c:pt idx="28750">
                  <c:v>28.393999999999998</c:v>
                </c:pt>
                <c:pt idx="28751">
                  <c:v>28.393999999999998</c:v>
                </c:pt>
                <c:pt idx="28752">
                  <c:v>28.393999999999998</c:v>
                </c:pt>
                <c:pt idx="28753">
                  <c:v>28.393999999999998</c:v>
                </c:pt>
                <c:pt idx="28754">
                  <c:v>28.393999999999998</c:v>
                </c:pt>
                <c:pt idx="28755">
                  <c:v>28.393999999999998</c:v>
                </c:pt>
                <c:pt idx="28756">
                  <c:v>28.393999999999998</c:v>
                </c:pt>
                <c:pt idx="28757">
                  <c:v>28.393999999999998</c:v>
                </c:pt>
                <c:pt idx="28758">
                  <c:v>28.393999999999998</c:v>
                </c:pt>
                <c:pt idx="28759">
                  <c:v>28.393999999999998</c:v>
                </c:pt>
                <c:pt idx="28760">
                  <c:v>28.393999999999998</c:v>
                </c:pt>
                <c:pt idx="28761">
                  <c:v>28.393999999999998</c:v>
                </c:pt>
                <c:pt idx="28762">
                  <c:v>28.393999999999998</c:v>
                </c:pt>
                <c:pt idx="28763">
                  <c:v>28.393999999999998</c:v>
                </c:pt>
                <c:pt idx="28764">
                  <c:v>28.393999999999998</c:v>
                </c:pt>
                <c:pt idx="28765">
                  <c:v>28.393999999999998</c:v>
                </c:pt>
                <c:pt idx="28766">
                  <c:v>28.393999999999998</c:v>
                </c:pt>
                <c:pt idx="28767">
                  <c:v>28.393999999999998</c:v>
                </c:pt>
                <c:pt idx="28768">
                  <c:v>28.393999999999998</c:v>
                </c:pt>
                <c:pt idx="28769">
                  <c:v>28.393999999999998</c:v>
                </c:pt>
                <c:pt idx="28770">
                  <c:v>28.393999999999998</c:v>
                </c:pt>
                <c:pt idx="28771">
                  <c:v>28.393999999999998</c:v>
                </c:pt>
                <c:pt idx="28772">
                  <c:v>28.393999999999998</c:v>
                </c:pt>
                <c:pt idx="28773">
                  <c:v>28.398</c:v>
                </c:pt>
                <c:pt idx="28774">
                  <c:v>28.423999999999999</c:v>
                </c:pt>
                <c:pt idx="28775">
                  <c:v>28.423999999999999</c:v>
                </c:pt>
                <c:pt idx="28776">
                  <c:v>28.423999999999999</c:v>
                </c:pt>
                <c:pt idx="28777">
                  <c:v>28.423999999999999</c:v>
                </c:pt>
                <c:pt idx="28778">
                  <c:v>28.423999999999999</c:v>
                </c:pt>
                <c:pt idx="28779">
                  <c:v>28.423999999999999</c:v>
                </c:pt>
                <c:pt idx="28780">
                  <c:v>28.423999999999999</c:v>
                </c:pt>
                <c:pt idx="28781">
                  <c:v>28.423999999999999</c:v>
                </c:pt>
                <c:pt idx="28782">
                  <c:v>28.423999999999999</c:v>
                </c:pt>
                <c:pt idx="28783">
                  <c:v>28.423999999999999</c:v>
                </c:pt>
                <c:pt idx="28784">
                  <c:v>28.423999999999999</c:v>
                </c:pt>
                <c:pt idx="28785">
                  <c:v>28.423999999999999</c:v>
                </c:pt>
                <c:pt idx="28786">
                  <c:v>28.423999999999999</c:v>
                </c:pt>
                <c:pt idx="28787">
                  <c:v>28.423999999999999</c:v>
                </c:pt>
                <c:pt idx="28788">
                  <c:v>28.423999999999999</c:v>
                </c:pt>
                <c:pt idx="28789">
                  <c:v>28.423999999999999</c:v>
                </c:pt>
                <c:pt idx="28790">
                  <c:v>28.423999999999999</c:v>
                </c:pt>
                <c:pt idx="28791">
                  <c:v>28.423999999999999</c:v>
                </c:pt>
                <c:pt idx="28792">
                  <c:v>28.423999999999999</c:v>
                </c:pt>
                <c:pt idx="28793">
                  <c:v>28.423999999999999</c:v>
                </c:pt>
                <c:pt idx="28794">
                  <c:v>28.423999999999999</c:v>
                </c:pt>
                <c:pt idx="28795">
                  <c:v>28.423999999999999</c:v>
                </c:pt>
                <c:pt idx="28796">
                  <c:v>28.423999999999999</c:v>
                </c:pt>
                <c:pt idx="28797">
                  <c:v>28.423999999999999</c:v>
                </c:pt>
                <c:pt idx="28798">
                  <c:v>28.423999999999999</c:v>
                </c:pt>
                <c:pt idx="28799">
                  <c:v>28.423999999999999</c:v>
                </c:pt>
                <c:pt idx="28800">
                  <c:v>28.423999999999999</c:v>
                </c:pt>
                <c:pt idx="28801">
                  <c:v>28.423999999999999</c:v>
                </c:pt>
                <c:pt idx="28802">
                  <c:v>28.423999999999999</c:v>
                </c:pt>
                <c:pt idx="28803">
                  <c:v>28.423999999999999</c:v>
                </c:pt>
                <c:pt idx="28804">
                  <c:v>28.423999999999999</c:v>
                </c:pt>
                <c:pt idx="28805">
                  <c:v>28.423999999999999</c:v>
                </c:pt>
                <c:pt idx="28806">
                  <c:v>28.423999999999999</c:v>
                </c:pt>
                <c:pt idx="28807">
                  <c:v>28.423999999999999</c:v>
                </c:pt>
                <c:pt idx="28808">
                  <c:v>28.423999999999999</c:v>
                </c:pt>
                <c:pt idx="28809">
                  <c:v>28.423999999999999</c:v>
                </c:pt>
                <c:pt idx="28810">
                  <c:v>28.423999999999999</c:v>
                </c:pt>
                <c:pt idx="28811">
                  <c:v>28.423999999999999</c:v>
                </c:pt>
                <c:pt idx="28812">
                  <c:v>28.423999999999999</c:v>
                </c:pt>
                <c:pt idx="28813">
                  <c:v>28.423999999999999</c:v>
                </c:pt>
                <c:pt idx="28814">
                  <c:v>28.423999999999999</c:v>
                </c:pt>
                <c:pt idx="28815">
                  <c:v>28.431999999999999</c:v>
                </c:pt>
                <c:pt idx="28816">
                  <c:v>28.462</c:v>
                </c:pt>
                <c:pt idx="28817">
                  <c:v>28.462</c:v>
                </c:pt>
                <c:pt idx="28818">
                  <c:v>28.462</c:v>
                </c:pt>
                <c:pt idx="28819">
                  <c:v>28.462</c:v>
                </c:pt>
                <c:pt idx="28820">
                  <c:v>28.462</c:v>
                </c:pt>
                <c:pt idx="28821">
                  <c:v>28.462</c:v>
                </c:pt>
                <c:pt idx="28822">
                  <c:v>28.462</c:v>
                </c:pt>
                <c:pt idx="28823">
                  <c:v>28.462</c:v>
                </c:pt>
                <c:pt idx="28824">
                  <c:v>28.462</c:v>
                </c:pt>
                <c:pt idx="28825">
                  <c:v>28.462</c:v>
                </c:pt>
                <c:pt idx="28826">
                  <c:v>28.462</c:v>
                </c:pt>
                <c:pt idx="28827">
                  <c:v>28.462</c:v>
                </c:pt>
                <c:pt idx="28828">
                  <c:v>28.462</c:v>
                </c:pt>
                <c:pt idx="28829">
                  <c:v>28.462</c:v>
                </c:pt>
                <c:pt idx="28830">
                  <c:v>28.462</c:v>
                </c:pt>
                <c:pt idx="28831">
                  <c:v>28.462</c:v>
                </c:pt>
                <c:pt idx="28832">
                  <c:v>28.462</c:v>
                </c:pt>
                <c:pt idx="28833">
                  <c:v>28.462</c:v>
                </c:pt>
                <c:pt idx="28834">
                  <c:v>28.462</c:v>
                </c:pt>
                <c:pt idx="28835">
                  <c:v>28.462</c:v>
                </c:pt>
                <c:pt idx="28836">
                  <c:v>28.462</c:v>
                </c:pt>
                <c:pt idx="28837">
                  <c:v>28.462</c:v>
                </c:pt>
                <c:pt idx="28838">
                  <c:v>28.462</c:v>
                </c:pt>
                <c:pt idx="28839">
                  <c:v>28.462</c:v>
                </c:pt>
                <c:pt idx="28840">
                  <c:v>28.462</c:v>
                </c:pt>
                <c:pt idx="28841">
                  <c:v>28.462</c:v>
                </c:pt>
                <c:pt idx="28842">
                  <c:v>28.462</c:v>
                </c:pt>
                <c:pt idx="28843">
                  <c:v>28.462</c:v>
                </c:pt>
                <c:pt idx="28844">
                  <c:v>28.462</c:v>
                </c:pt>
                <c:pt idx="28845">
                  <c:v>28.462</c:v>
                </c:pt>
                <c:pt idx="28846">
                  <c:v>28.462</c:v>
                </c:pt>
                <c:pt idx="28847">
                  <c:v>28.462</c:v>
                </c:pt>
                <c:pt idx="28848">
                  <c:v>28.462</c:v>
                </c:pt>
                <c:pt idx="28849">
                  <c:v>28.462</c:v>
                </c:pt>
                <c:pt idx="28850">
                  <c:v>28.462</c:v>
                </c:pt>
                <c:pt idx="28851">
                  <c:v>28.462</c:v>
                </c:pt>
                <c:pt idx="28852">
                  <c:v>28.462</c:v>
                </c:pt>
                <c:pt idx="28853">
                  <c:v>28.462</c:v>
                </c:pt>
                <c:pt idx="28854">
                  <c:v>28.462</c:v>
                </c:pt>
                <c:pt idx="28855">
                  <c:v>28.462</c:v>
                </c:pt>
                <c:pt idx="28856">
                  <c:v>28.462</c:v>
                </c:pt>
                <c:pt idx="28857">
                  <c:v>28.462</c:v>
                </c:pt>
                <c:pt idx="28858">
                  <c:v>28.462</c:v>
                </c:pt>
                <c:pt idx="28859">
                  <c:v>28.462</c:v>
                </c:pt>
                <c:pt idx="28860">
                  <c:v>28.462</c:v>
                </c:pt>
                <c:pt idx="28861">
                  <c:v>28.462</c:v>
                </c:pt>
                <c:pt idx="28862">
                  <c:v>28.462</c:v>
                </c:pt>
                <c:pt idx="28863">
                  <c:v>28.462</c:v>
                </c:pt>
                <c:pt idx="28864">
                  <c:v>28.462</c:v>
                </c:pt>
                <c:pt idx="28865">
                  <c:v>28.462</c:v>
                </c:pt>
                <c:pt idx="28866">
                  <c:v>28.462</c:v>
                </c:pt>
                <c:pt idx="28867">
                  <c:v>28.462</c:v>
                </c:pt>
                <c:pt idx="28868">
                  <c:v>28.49</c:v>
                </c:pt>
                <c:pt idx="28869">
                  <c:v>28.492000000000001</c:v>
                </c:pt>
                <c:pt idx="28870">
                  <c:v>28.492000000000001</c:v>
                </c:pt>
                <c:pt idx="28871">
                  <c:v>28.492000000000001</c:v>
                </c:pt>
                <c:pt idx="28872">
                  <c:v>28.492000000000001</c:v>
                </c:pt>
                <c:pt idx="28873">
                  <c:v>28.492000000000001</c:v>
                </c:pt>
                <c:pt idx="28874">
                  <c:v>28.492000000000001</c:v>
                </c:pt>
                <c:pt idx="28875">
                  <c:v>28.492000000000001</c:v>
                </c:pt>
                <c:pt idx="28876">
                  <c:v>28.492000000000001</c:v>
                </c:pt>
                <c:pt idx="28877">
                  <c:v>28.492000000000001</c:v>
                </c:pt>
                <c:pt idx="28878">
                  <c:v>28.492000000000001</c:v>
                </c:pt>
                <c:pt idx="28879">
                  <c:v>28.492000000000001</c:v>
                </c:pt>
                <c:pt idx="28880">
                  <c:v>28.492000000000001</c:v>
                </c:pt>
                <c:pt idx="28881">
                  <c:v>28.492000000000001</c:v>
                </c:pt>
                <c:pt idx="28882">
                  <c:v>28.492000000000001</c:v>
                </c:pt>
                <c:pt idx="28883">
                  <c:v>28.492000000000001</c:v>
                </c:pt>
                <c:pt idx="28884">
                  <c:v>28.492000000000001</c:v>
                </c:pt>
                <c:pt idx="28885">
                  <c:v>28.492000000000001</c:v>
                </c:pt>
                <c:pt idx="28886">
                  <c:v>28.492000000000001</c:v>
                </c:pt>
                <c:pt idx="28887">
                  <c:v>28.492000000000001</c:v>
                </c:pt>
                <c:pt idx="28888">
                  <c:v>28.492000000000001</c:v>
                </c:pt>
                <c:pt idx="28889">
                  <c:v>28.492000000000001</c:v>
                </c:pt>
                <c:pt idx="28890">
                  <c:v>28.492000000000001</c:v>
                </c:pt>
                <c:pt idx="28891">
                  <c:v>28.492000000000001</c:v>
                </c:pt>
                <c:pt idx="28892">
                  <c:v>28.492000000000001</c:v>
                </c:pt>
                <c:pt idx="28893">
                  <c:v>28.492000000000001</c:v>
                </c:pt>
                <c:pt idx="28894">
                  <c:v>28.492000000000001</c:v>
                </c:pt>
                <c:pt idx="28895">
                  <c:v>28.492000000000001</c:v>
                </c:pt>
                <c:pt idx="28896">
                  <c:v>28.492000000000001</c:v>
                </c:pt>
                <c:pt idx="28897">
                  <c:v>28.492000000000001</c:v>
                </c:pt>
                <c:pt idx="28898">
                  <c:v>28.492000000000001</c:v>
                </c:pt>
                <c:pt idx="28899">
                  <c:v>28.492000000000001</c:v>
                </c:pt>
                <c:pt idx="28900">
                  <c:v>28.492000000000001</c:v>
                </c:pt>
                <c:pt idx="28901">
                  <c:v>28.492000000000001</c:v>
                </c:pt>
                <c:pt idx="28902">
                  <c:v>28.492000000000001</c:v>
                </c:pt>
                <c:pt idx="28903">
                  <c:v>28.492000000000001</c:v>
                </c:pt>
                <c:pt idx="28904">
                  <c:v>28.492000000000001</c:v>
                </c:pt>
                <c:pt idx="28905">
                  <c:v>28.492000000000001</c:v>
                </c:pt>
                <c:pt idx="28906">
                  <c:v>28.492000000000001</c:v>
                </c:pt>
                <c:pt idx="28907">
                  <c:v>28.492000000000001</c:v>
                </c:pt>
                <c:pt idx="28908">
                  <c:v>28.51</c:v>
                </c:pt>
                <c:pt idx="28909">
                  <c:v>28.524000000000001</c:v>
                </c:pt>
                <c:pt idx="28910">
                  <c:v>28.524000000000001</c:v>
                </c:pt>
                <c:pt idx="28911">
                  <c:v>28.524000000000001</c:v>
                </c:pt>
                <c:pt idx="28912">
                  <c:v>28.524000000000001</c:v>
                </c:pt>
                <c:pt idx="28913">
                  <c:v>28.524000000000001</c:v>
                </c:pt>
                <c:pt idx="28914">
                  <c:v>28.524000000000001</c:v>
                </c:pt>
                <c:pt idx="28915">
                  <c:v>28.524000000000001</c:v>
                </c:pt>
                <c:pt idx="28916">
                  <c:v>28.524000000000001</c:v>
                </c:pt>
                <c:pt idx="28917">
                  <c:v>28.524000000000001</c:v>
                </c:pt>
                <c:pt idx="28918">
                  <c:v>28.524000000000001</c:v>
                </c:pt>
                <c:pt idx="28919">
                  <c:v>28.524000000000001</c:v>
                </c:pt>
                <c:pt idx="28920">
                  <c:v>28.524000000000001</c:v>
                </c:pt>
                <c:pt idx="28921">
                  <c:v>28.524000000000001</c:v>
                </c:pt>
                <c:pt idx="28922">
                  <c:v>28.524000000000001</c:v>
                </c:pt>
                <c:pt idx="28923">
                  <c:v>28.524000000000001</c:v>
                </c:pt>
                <c:pt idx="28924">
                  <c:v>28.524000000000001</c:v>
                </c:pt>
                <c:pt idx="28925">
                  <c:v>28.524000000000001</c:v>
                </c:pt>
                <c:pt idx="28926">
                  <c:v>28.524000000000001</c:v>
                </c:pt>
                <c:pt idx="28927">
                  <c:v>28.524000000000001</c:v>
                </c:pt>
                <c:pt idx="28928">
                  <c:v>28.524000000000001</c:v>
                </c:pt>
                <c:pt idx="28929">
                  <c:v>28.524000000000001</c:v>
                </c:pt>
                <c:pt idx="28930">
                  <c:v>28.524000000000001</c:v>
                </c:pt>
                <c:pt idx="28931">
                  <c:v>28.524000000000001</c:v>
                </c:pt>
                <c:pt idx="28932">
                  <c:v>28.524000000000001</c:v>
                </c:pt>
                <c:pt idx="28933">
                  <c:v>28.524000000000001</c:v>
                </c:pt>
                <c:pt idx="28934">
                  <c:v>28.524000000000001</c:v>
                </c:pt>
                <c:pt idx="28935">
                  <c:v>28.524000000000001</c:v>
                </c:pt>
                <c:pt idx="28936">
                  <c:v>28.524000000000001</c:v>
                </c:pt>
                <c:pt idx="28937">
                  <c:v>28.524000000000001</c:v>
                </c:pt>
                <c:pt idx="28938">
                  <c:v>28.524000000000001</c:v>
                </c:pt>
                <c:pt idx="28939">
                  <c:v>28.524000000000001</c:v>
                </c:pt>
                <c:pt idx="28940">
                  <c:v>28.524000000000001</c:v>
                </c:pt>
                <c:pt idx="28941">
                  <c:v>28.524000000000001</c:v>
                </c:pt>
                <c:pt idx="28942">
                  <c:v>28.524000000000001</c:v>
                </c:pt>
                <c:pt idx="28943">
                  <c:v>28.524000000000001</c:v>
                </c:pt>
                <c:pt idx="28944">
                  <c:v>28.524000000000001</c:v>
                </c:pt>
                <c:pt idx="28945">
                  <c:v>28.524000000000001</c:v>
                </c:pt>
                <c:pt idx="28946">
                  <c:v>28.524000000000001</c:v>
                </c:pt>
                <c:pt idx="28947">
                  <c:v>28.524000000000001</c:v>
                </c:pt>
                <c:pt idx="28948">
                  <c:v>28.524000000000001</c:v>
                </c:pt>
                <c:pt idx="28949">
                  <c:v>28.524000000000001</c:v>
                </c:pt>
                <c:pt idx="28950">
                  <c:v>28.524000000000001</c:v>
                </c:pt>
                <c:pt idx="28951">
                  <c:v>28.524000000000001</c:v>
                </c:pt>
                <c:pt idx="28952">
                  <c:v>28.524000000000001</c:v>
                </c:pt>
                <c:pt idx="28953">
                  <c:v>28.542000000000002</c:v>
                </c:pt>
                <c:pt idx="28954">
                  <c:v>28.553999999999998</c:v>
                </c:pt>
                <c:pt idx="28955">
                  <c:v>28.553999999999998</c:v>
                </c:pt>
                <c:pt idx="28956">
                  <c:v>28.553999999999998</c:v>
                </c:pt>
                <c:pt idx="28957">
                  <c:v>28.553999999999998</c:v>
                </c:pt>
                <c:pt idx="28958">
                  <c:v>28.553999999999998</c:v>
                </c:pt>
                <c:pt idx="28959">
                  <c:v>28.553999999999998</c:v>
                </c:pt>
                <c:pt idx="28960">
                  <c:v>28.553999999999998</c:v>
                </c:pt>
                <c:pt idx="28961">
                  <c:v>28.553999999999998</c:v>
                </c:pt>
                <c:pt idx="28962">
                  <c:v>28.553999999999998</c:v>
                </c:pt>
                <c:pt idx="28963">
                  <c:v>28.553999999999998</c:v>
                </c:pt>
                <c:pt idx="28964">
                  <c:v>28.553999999999998</c:v>
                </c:pt>
                <c:pt idx="28965">
                  <c:v>28.553999999999998</c:v>
                </c:pt>
                <c:pt idx="28966">
                  <c:v>28.553999999999998</c:v>
                </c:pt>
                <c:pt idx="28967">
                  <c:v>28.553999999999998</c:v>
                </c:pt>
                <c:pt idx="28968">
                  <c:v>28.553999999999998</c:v>
                </c:pt>
                <c:pt idx="28969">
                  <c:v>28.553999999999998</c:v>
                </c:pt>
                <c:pt idx="28970">
                  <c:v>28.553999999999998</c:v>
                </c:pt>
                <c:pt idx="28971">
                  <c:v>28.553999999999998</c:v>
                </c:pt>
                <c:pt idx="28972">
                  <c:v>28.553999999999998</c:v>
                </c:pt>
                <c:pt idx="28973">
                  <c:v>28.553999999999998</c:v>
                </c:pt>
                <c:pt idx="28974">
                  <c:v>28.553999999999998</c:v>
                </c:pt>
                <c:pt idx="28975">
                  <c:v>28.553999999999998</c:v>
                </c:pt>
                <c:pt idx="28976">
                  <c:v>28.553999999999998</c:v>
                </c:pt>
                <c:pt idx="28977">
                  <c:v>28.553999999999998</c:v>
                </c:pt>
                <c:pt idx="28978">
                  <c:v>28.553999999999998</c:v>
                </c:pt>
                <c:pt idx="28979">
                  <c:v>28.553999999999998</c:v>
                </c:pt>
                <c:pt idx="28980">
                  <c:v>28.553999999999998</c:v>
                </c:pt>
                <c:pt idx="28981">
                  <c:v>28.553999999999998</c:v>
                </c:pt>
                <c:pt idx="28982">
                  <c:v>28.553999999999998</c:v>
                </c:pt>
                <c:pt idx="28983">
                  <c:v>28.553999999999998</c:v>
                </c:pt>
                <c:pt idx="28984">
                  <c:v>28.553999999999998</c:v>
                </c:pt>
                <c:pt idx="28985">
                  <c:v>28.553999999999998</c:v>
                </c:pt>
                <c:pt idx="28986">
                  <c:v>28.553999999999998</c:v>
                </c:pt>
                <c:pt idx="28987">
                  <c:v>28.553999999999998</c:v>
                </c:pt>
                <c:pt idx="28988">
                  <c:v>28.553999999999998</c:v>
                </c:pt>
                <c:pt idx="28989">
                  <c:v>28.553999999999998</c:v>
                </c:pt>
                <c:pt idx="28990">
                  <c:v>28.553999999999998</c:v>
                </c:pt>
                <c:pt idx="28991">
                  <c:v>28.553999999999998</c:v>
                </c:pt>
                <c:pt idx="28992">
                  <c:v>28.553999999999998</c:v>
                </c:pt>
                <c:pt idx="28993">
                  <c:v>28.553999999999998</c:v>
                </c:pt>
                <c:pt idx="28994">
                  <c:v>28.588000000000001</c:v>
                </c:pt>
                <c:pt idx="28995">
                  <c:v>28.588000000000001</c:v>
                </c:pt>
                <c:pt idx="28996">
                  <c:v>28.588000000000001</c:v>
                </c:pt>
                <c:pt idx="28997">
                  <c:v>28.588000000000001</c:v>
                </c:pt>
                <c:pt idx="28998">
                  <c:v>28.588000000000001</c:v>
                </c:pt>
                <c:pt idx="28999">
                  <c:v>28.588000000000001</c:v>
                </c:pt>
                <c:pt idx="29000">
                  <c:v>28.588000000000001</c:v>
                </c:pt>
                <c:pt idx="29001">
                  <c:v>28.588000000000001</c:v>
                </c:pt>
                <c:pt idx="29002">
                  <c:v>28.588000000000001</c:v>
                </c:pt>
                <c:pt idx="29003">
                  <c:v>28.588000000000001</c:v>
                </c:pt>
                <c:pt idx="29004">
                  <c:v>28.588000000000001</c:v>
                </c:pt>
                <c:pt idx="29005">
                  <c:v>28.588000000000001</c:v>
                </c:pt>
                <c:pt idx="29006">
                  <c:v>28.588000000000001</c:v>
                </c:pt>
                <c:pt idx="29007">
                  <c:v>28.588000000000001</c:v>
                </c:pt>
                <c:pt idx="29008">
                  <c:v>28.588000000000001</c:v>
                </c:pt>
                <c:pt idx="29009">
                  <c:v>28.588000000000001</c:v>
                </c:pt>
                <c:pt idx="29010">
                  <c:v>28.588000000000001</c:v>
                </c:pt>
                <c:pt idx="29011">
                  <c:v>28.588000000000001</c:v>
                </c:pt>
                <c:pt idx="29012">
                  <c:v>28.588000000000001</c:v>
                </c:pt>
                <c:pt idx="29013">
                  <c:v>28.588000000000001</c:v>
                </c:pt>
                <c:pt idx="29014">
                  <c:v>28.588000000000001</c:v>
                </c:pt>
                <c:pt idx="29015">
                  <c:v>28.588000000000001</c:v>
                </c:pt>
                <c:pt idx="29016">
                  <c:v>28.588000000000001</c:v>
                </c:pt>
                <c:pt idx="29017">
                  <c:v>28.588000000000001</c:v>
                </c:pt>
                <c:pt idx="29018">
                  <c:v>28.588000000000001</c:v>
                </c:pt>
                <c:pt idx="29019">
                  <c:v>28.588000000000001</c:v>
                </c:pt>
                <c:pt idx="29020">
                  <c:v>28.588000000000001</c:v>
                </c:pt>
                <c:pt idx="29021">
                  <c:v>28.588000000000001</c:v>
                </c:pt>
                <c:pt idx="29022">
                  <c:v>28.588000000000001</c:v>
                </c:pt>
                <c:pt idx="29023">
                  <c:v>28.588000000000001</c:v>
                </c:pt>
                <c:pt idx="29024">
                  <c:v>28.588000000000001</c:v>
                </c:pt>
                <c:pt idx="29025">
                  <c:v>28.588000000000001</c:v>
                </c:pt>
                <c:pt idx="29026">
                  <c:v>28.588000000000001</c:v>
                </c:pt>
                <c:pt idx="29027">
                  <c:v>28.588000000000001</c:v>
                </c:pt>
                <c:pt idx="29028">
                  <c:v>28.588000000000001</c:v>
                </c:pt>
                <c:pt idx="29029">
                  <c:v>28.588000000000001</c:v>
                </c:pt>
                <c:pt idx="29030">
                  <c:v>28.588000000000001</c:v>
                </c:pt>
                <c:pt idx="29031">
                  <c:v>28.588000000000001</c:v>
                </c:pt>
                <c:pt idx="29032">
                  <c:v>28.588000000000001</c:v>
                </c:pt>
                <c:pt idx="29033">
                  <c:v>28.588000000000001</c:v>
                </c:pt>
                <c:pt idx="29034">
                  <c:v>28.588000000000001</c:v>
                </c:pt>
                <c:pt idx="29035">
                  <c:v>28.588000000000001</c:v>
                </c:pt>
                <c:pt idx="29036">
                  <c:v>28.588000000000001</c:v>
                </c:pt>
                <c:pt idx="29037">
                  <c:v>28.588000000000001</c:v>
                </c:pt>
                <c:pt idx="29038">
                  <c:v>28.588000000000001</c:v>
                </c:pt>
                <c:pt idx="29039">
                  <c:v>28.588000000000001</c:v>
                </c:pt>
                <c:pt idx="29040">
                  <c:v>28.588000000000001</c:v>
                </c:pt>
                <c:pt idx="29041">
                  <c:v>28.626000000000001</c:v>
                </c:pt>
                <c:pt idx="29042">
                  <c:v>28.626000000000001</c:v>
                </c:pt>
                <c:pt idx="29043">
                  <c:v>28.626000000000001</c:v>
                </c:pt>
                <c:pt idx="29044">
                  <c:v>28.626000000000001</c:v>
                </c:pt>
                <c:pt idx="29045">
                  <c:v>28.626000000000001</c:v>
                </c:pt>
                <c:pt idx="29046">
                  <c:v>28.626000000000001</c:v>
                </c:pt>
                <c:pt idx="29047">
                  <c:v>28.626000000000001</c:v>
                </c:pt>
                <c:pt idx="29048">
                  <c:v>28.626000000000001</c:v>
                </c:pt>
                <c:pt idx="29049">
                  <c:v>28.626000000000001</c:v>
                </c:pt>
                <c:pt idx="29050">
                  <c:v>28.626000000000001</c:v>
                </c:pt>
                <c:pt idx="29051">
                  <c:v>28.626000000000001</c:v>
                </c:pt>
                <c:pt idx="29052">
                  <c:v>28.626000000000001</c:v>
                </c:pt>
                <c:pt idx="29053">
                  <c:v>28.626000000000001</c:v>
                </c:pt>
                <c:pt idx="29054">
                  <c:v>28.626000000000001</c:v>
                </c:pt>
                <c:pt idx="29055">
                  <c:v>28.626000000000001</c:v>
                </c:pt>
                <c:pt idx="29056">
                  <c:v>28.626000000000001</c:v>
                </c:pt>
                <c:pt idx="29057">
                  <c:v>28.626000000000001</c:v>
                </c:pt>
                <c:pt idx="29058">
                  <c:v>28.626000000000001</c:v>
                </c:pt>
                <c:pt idx="29059">
                  <c:v>28.626000000000001</c:v>
                </c:pt>
                <c:pt idx="29060">
                  <c:v>28.626000000000001</c:v>
                </c:pt>
                <c:pt idx="29061">
                  <c:v>28.626000000000001</c:v>
                </c:pt>
                <c:pt idx="29062">
                  <c:v>28.626000000000001</c:v>
                </c:pt>
                <c:pt idx="29063">
                  <c:v>28.626000000000001</c:v>
                </c:pt>
                <c:pt idx="29064">
                  <c:v>28.626000000000001</c:v>
                </c:pt>
                <c:pt idx="29065">
                  <c:v>28.626000000000001</c:v>
                </c:pt>
                <c:pt idx="29066">
                  <c:v>28.626000000000001</c:v>
                </c:pt>
                <c:pt idx="29067">
                  <c:v>28.626000000000001</c:v>
                </c:pt>
                <c:pt idx="29068">
                  <c:v>28.626000000000001</c:v>
                </c:pt>
                <c:pt idx="29069">
                  <c:v>28.626000000000001</c:v>
                </c:pt>
                <c:pt idx="29070">
                  <c:v>28.626000000000001</c:v>
                </c:pt>
                <c:pt idx="29071">
                  <c:v>28.626000000000001</c:v>
                </c:pt>
                <c:pt idx="29072">
                  <c:v>28.626000000000001</c:v>
                </c:pt>
                <c:pt idx="29073">
                  <c:v>28.626000000000001</c:v>
                </c:pt>
                <c:pt idx="29074">
                  <c:v>28.626000000000001</c:v>
                </c:pt>
                <c:pt idx="29075">
                  <c:v>28.626000000000001</c:v>
                </c:pt>
                <c:pt idx="29076">
                  <c:v>28.626000000000001</c:v>
                </c:pt>
                <c:pt idx="29077">
                  <c:v>28.626000000000001</c:v>
                </c:pt>
                <c:pt idx="29078">
                  <c:v>28.626000000000001</c:v>
                </c:pt>
                <c:pt idx="29079">
                  <c:v>28.626000000000001</c:v>
                </c:pt>
                <c:pt idx="29080">
                  <c:v>28.626000000000001</c:v>
                </c:pt>
                <c:pt idx="29081">
                  <c:v>28.626000000000001</c:v>
                </c:pt>
                <c:pt idx="29082">
                  <c:v>28.626000000000001</c:v>
                </c:pt>
                <c:pt idx="29083">
                  <c:v>28.626000000000001</c:v>
                </c:pt>
                <c:pt idx="29084">
                  <c:v>28.626000000000001</c:v>
                </c:pt>
                <c:pt idx="29085">
                  <c:v>28.626000000000001</c:v>
                </c:pt>
                <c:pt idx="29086">
                  <c:v>28.626000000000001</c:v>
                </c:pt>
                <c:pt idx="29087">
                  <c:v>28.626000000000001</c:v>
                </c:pt>
                <c:pt idx="29088">
                  <c:v>28.626000000000001</c:v>
                </c:pt>
                <c:pt idx="29089">
                  <c:v>28.626000000000001</c:v>
                </c:pt>
                <c:pt idx="29090">
                  <c:v>28.626000000000001</c:v>
                </c:pt>
                <c:pt idx="29091">
                  <c:v>28.626000000000001</c:v>
                </c:pt>
                <c:pt idx="29092">
                  <c:v>28.626000000000001</c:v>
                </c:pt>
                <c:pt idx="29093">
                  <c:v>28.626000000000001</c:v>
                </c:pt>
                <c:pt idx="29094">
                  <c:v>28.666</c:v>
                </c:pt>
                <c:pt idx="29095">
                  <c:v>28.666</c:v>
                </c:pt>
                <c:pt idx="29096">
                  <c:v>28.666</c:v>
                </c:pt>
                <c:pt idx="29097">
                  <c:v>28.666</c:v>
                </c:pt>
                <c:pt idx="29098">
                  <c:v>28.666</c:v>
                </c:pt>
                <c:pt idx="29099">
                  <c:v>28.666</c:v>
                </c:pt>
                <c:pt idx="29100">
                  <c:v>28.666</c:v>
                </c:pt>
                <c:pt idx="29101">
                  <c:v>28.666</c:v>
                </c:pt>
                <c:pt idx="29102">
                  <c:v>28.666</c:v>
                </c:pt>
                <c:pt idx="29103">
                  <c:v>28.666</c:v>
                </c:pt>
                <c:pt idx="29104">
                  <c:v>28.666</c:v>
                </c:pt>
                <c:pt idx="29105">
                  <c:v>28.666</c:v>
                </c:pt>
                <c:pt idx="29106">
                  <c:v>28.666</c:v>
                </c:pt>
                <c:pt idx="29107">
                  <c:v>28.666</c:v>
                </c:pt>
                <c:pt idx="29108">
                  <c:v>28.666</c:v>
                </c:pt>
                <c:pt idx="29109">
                  <c:v>28.666</c:v>
                </c:pt>
                <c:pt idx="29110">
                  <c:v>28.666</c:v>
                </c:pt>
                <c:pt idx="29111">
                  <c:v>28.666</c:v>
                </c:pt>
                <c:pt idx="29112">
                  <c:v>28.666</c:v>
                </c:pt>
                <c:pt idx="29113">
                  <c:v>28.666</c:v>
                </c:pt>
                <c:pt idx="29114">
                  <c:v>28.666</c:v>
                </c:pt>
                <c:pt idx="29115">
                  <c:v>28.666</c:v>
                </c:pt>
                <c:pt idx="29116">
                  <c:v>28.666</c:v>
                </c:pt>
                <c:pt idx="29117">
                  <c:v>28.666</c:v>
                </c:pt>
                <c:pt idx="29118">
                  <c:v>28.666</c:v>
                </c:pt>
                <c:pt idx="29119">
                  <c:v>28.666</c:v>
                </c:pt>
                <c:pt idx="29120">
                  <c:v>28.666</c:v>
                </c:pt>
                <c:pt idx="29121">
                  <c:v>28.666</c:v>
                </c:pt>
                <c:pt idx="29122">
                  <c:v>28.666</c:v>
                </c:pt>
                <c:pt idx="29123">
                  <c:v>28.666</c:v>
                </c:pt>
                <c:pt idx="29124">
                  <c:v>28.666</c:v>
                </c:pt>
                <c:pt idx="29125">
                  <c:v>28.666</c:v>
                </c:pt>
                <c:pt idx="29126">
                  <c:v>28.666</c:v>
                </c:pt>
                <c:pt idx="29127">
                  <c:v>28.666</c:v>
                </c:pt>
                <c:pt idx="29128">
                  <c:v>28.666</c:v>
                </c:pt>
                <c:pt idx="29129">
                  <c:v>28.666</c:v>
                </c:pt>
                <c:pt idx="29130">
                  <c:v>28.666</c:v>
                </c:pt>
                <c:pt idx="29131">
                  <c:v>28.666</c:v>
                </c:pt>
                <c:pt idx="29132">
                  <c:v>28.666</c:v>
                </c:pt>
                <c:pt idx="29133">
                  <c:v>28.666</c:v>
                </c:pt>
                <c:pt idx="29134">
                  <c:v>28.666</c:v>
                </c:pt>
                <c:pt idx="29135">
                  <c:v>28.666</c:v>
                </c:pt>
                <c:pt idx="29136">
                  <c:v>28.666</c:v>
                </c:pt>
                <c:pt idx="29137">
                  <c:v>28.666</c:v>
                </c:pt>
                <c:pt idx="29138">
                  <c:v>28.666</c:v>
                </c:pt>
                <c:pt idx="29139">
                  <c:v>28.666</c:v>
                </c:pt>
                <c:pt idx="29140">
                  <c:v>28.666</c:v>
                </c:pt>
                <c:pt idx="29141">
                  <c:v>28.666</c:v>
                </c:pt>
                <c:pt idx="29142">
                  <c:v>28.666</c:v>
                </c:pt>
                <c:pt idx="29143">
                  <c:v>28.666</c:v>
                </c:pt>
                <c:pt idx="29144">
                  <c:v>28.666</c:v>
                </c:pt>
                <c:pt idx="29145">
                  <c:v>28.666</c:v>
                </c:pt>
                <c:pt idx="29146">
                  <c:v>28.666</c:v>
                </c:pt>
                <c:pt idx="29147">
                  <c:v>28.666</c:v>
                </c:pt>
                <c:pt idx="29148">
                  <c:v>28.706</c:v>
                </c:pt>
                <c:pt idx="29149">
                  <c:v>28.706</c:v>
                </c:pt>
                <c:pt idx="29150">
                  <c:v>28.706</c:v>
                </c:pt>
                <c:pt idx="29151">
                  <c:v>28.706</c:v>
                </c:pt>
                <c:pt idx="29152">
                  <c:v>28.706</c:v>
                </c:pt>
                <c:pt idx="29153">
                  <c:v>28.706</c:v>
                </c:pt>
                <c:pt idx="29154">
                  <c:v>28.706</c:v>
                </c:pt>
                <c:pt idx="29155">
                  <c:v>28.706</c:v>
                </c:pt>
                <c:pt idx="29156">
                  <c:v>28.706</c:v>
                </c:pt>
                <c:pt idx="29157">
                  <c:v>28.706</c:v>
                </c:pt>
                <c:pt idx="29158">
                  <c:v>28.706</c:v>
                </c:pt>
                <c:pt idx="29159">
                  <c:v>28.706</c:v>
                </c:pt>
                <c:pt idx="29160">
                  <c:v>28.706</c:v>
                </c:pt>
                <c:pt idx="29161">
                  <c:v>28.706</c:v>
                </c:pt>
                <c:pt idx="29162">
                  <c:v>28.706</c:v>
                </c:pt>
                <c:pt idx="29163">
                  <c:v>28.706</c:v>
                </c:pt>
                <c:pt idx="29164">
                  <c:v>28.706</c:v>
                </c:pt>
                <c:pt idx="29165">
                  <c:v>28.706</c:v>
                </c:pt>
                <c:pt idx="29166">
                  <c:v>28.706</c:v>
                </c:pt>
                <c:pt idx="29167">
                  <c:v>28.706</c:v>
                </c:pt>
                <c:pt idx="29168">
                  <c:v>28.706</c:v>
                </c:pt>
                <c:pt idx="29169">
                  <c:v>28.706</c:v>
                </c:pt>
                <c:pt idx="29170">
                  <c:v>28.706</c:v>
                </c:pt>
                <c:pt idx="29171">
                  <c:v>28.706</c:v>
                </c:pt>
                <c:pt idx="29172">
                  <c:v>28.706</c:v>
                </c:pt>
                <c:pt idx="29173">
                  <c:v>28.706</c:v>
                </c:pt>
                <c:pt idx="29174">
                  <c:v>28.706</c:v>
                </c:pt>
                <c:pt idx="29175">
                  <c:v>28.706</c:v>
                </c:pt>
                <c:pt idx="29176">
                  <c:v>28.706</c:v>
                </c:pt>
                <c:pt idx="29177">
                  <c:v>28.706</c:v>
                </c:pt>
                <c:pt idx="29178">
                  <c:v>28.706</c:v>
                </c:pt>
                <c:pt idx="29179">
                  <c:v>28.706</c:v>
                </c:pt>
                <c:pt idx="29180">
                  <c:v>28.706</c:v>
                </c:pt>
                <c:pt idx="29181">
                  <c:v>28.706</c:v>
                </c:pt>
                <c:pt idx="29182">
                  <c:v>28.706</c:v>
                </c:pt>
                <c:pt idx="29183">
                  <c:v>28.706</c:v>
                </c:pt>
                <c:pt idx="29184">
                  <c:v>28.706</c:v>
                </c:pt>
                <c:pt idx="29185">
                  <c:v>28.706</c:v>
                </c:pt>
                <c:pt idx="29186">
                  <c:v>28.706</c:v>
                </c:pt>
                <c:pt idx="29187">
                  <c:v>28.706</c:v>
                </c:pt>
                <c:pt idx="29188">
                  <c:v>28.706</c:v>
                </c:pt>
                <c:pt idx="29189">
                  <c:v>28.706</c:v>
                </c:pt>
                <c:pt idx="29190">
                  <c:v>28.706</c:v>
                </c:pt>
                <c:pt idx="29191">
                  <c:v>28.706</c:v>
                </c:pt>
                <c:pt idx="29192">
                  <c:v>28.706</c:v>
                </c:pt>
                <c:pt idx="29193">
                  <c:v>28.706</c:v>
                </c:pt>
                <c:pt idx="29194">
                  <c:v>28.706</c:v>
                </c:pt>
                <c:pt idx="29195">
                  <c:v>28.706</c:v>
                </c:pt>
                <c:pt idx="29196">
                  <c:v>28.706</c:v>
                </c:pt>
                <c:pt idx="29197">
                  <c:v>28.706</c:v>
                </c:pt>
                <c:pt idx="29198">
                  <c:v>28.706</c:v>
                </c:pt>
                <c:pt idx="29199">
                  <c:v>28.706</c:v>
                </c:pt>
                <c:pt idx="29200">
                  <c:v>28.706</c:v>
                </c:pt>
                <c:pt idx="29201">
                  <c:v>28.706</c:v>
                </c:pt>
                <c:pt idx="29202">
                  <c:v>28.736000000000001</c:v>
                </c:pt>
                <c:pt idx="29203">
                  <c:v>28.74</c:v>
                </c:pt>
                <c:pt idx="29204">
                  <c:v>28.74</c:v>
                </c:pt>
                <c:pt idx="29205">
                  <c:v>28.74</c:v>
                </c:pt>
                <c:pt idx="29206">
                  <c:v>28.74</c:v>
                </c:pt>
                <c:pt idx="29207">
                  <c:v>28.74</c:v>
                </c:pt>
                <c:pt idx="29208">
                  <c:v>28.74</c:v>
                </c:pt>
                <c:pt idx="29209">
                  <c:v>28.74</c:v>
                </c:pt>
                <c:pt idx="29210">
                  <c:v>28.74</c:v>
                </c:pt>
                <c:pt idx="29211">
                  <c:v>28.74</c:v>
                </c:pt>
                <c:pt idx="29212">
                  <c:v>28.74</c:v>
                </c:pt>
                <c:pt idx="29213">
                  <c:v>28.74</c:v>
                </c:pt>
                <c:pt idx="29214">
                  <c:v>28.74</c:v>
                </c:pt>
                <c:pt idx="29215">
                  <c:v>28.74</c:v>
                </c:pt>
                <c:pt idx="29216">
                  <c:v>28.74</c:v>
                </c:pt>
                <c:pt idx="29217">
                  <c:v>28.74</c:v>
                </c:pt>
                <c:pt idx="29218">
                  <c:v>28.74</c:v>
                </c:pt>
                <c:pt idx="29219">
                  <c:v>28.74</c:v>
                </c:pt>
                <c:pt idx="29220">
                  <c:v>28.74</c:v>
                </c:pt>
                <c:pt idx="29221">
                  <c:v>28.74</c:v>
                </c:pt>
                <c:pt idx="29222">
                  <c:v>28.74</c:v>
                </c:pt>
                <c:pt idx="29223">
                  <c:v>28.74</c:v>
                </c:pt>
                <c:pt idx="29224">
                  <c:v>28.74</c:v>
                </c:pt>
                <c:pt idx="29225">
                  <c:v>28.74</c:v>
                </c:pt>
                <c:pt idx="29226">
                  <c:v>28.74</c:v>
                </c:pt>
                <c:pt idx="29227">
                  <c:v>28.74</c:v>
                </c:pt>
                <c:pt idx="29228">
                  <c:v>28.74</c:v>
                </c:pt>
                <c:pt idx="29229">
                  <c:v>28.74</c:v>
                </c:pt>
                <c:pt idx="29230">
                  <c:v>28.74</c:v>
                </c:pt>
                <c:pt idx="29231">
                  <c:v>28.74</c:v>
                </c:pt>
                <c:pt idx="29232">
                  <c:v>28.74</c:v>
                </c:pt>
                <c:pt idx="29233">
                  <c:v>28.74</c:v>
                </c:pt>
                <c:pt idx="29234">
                  <c:v>28.74</c:v>
                </c:pt>
                <c:pt idx="29235">
                  <c:v>28.74</c:v>
                </c:pt>
                <c:pt idx="29236">
                  <c:v>28.74</c:v>
                </c:pt>
                <c:pt idx="29237">
                  <c:v>28.74</c:v>
                </c:pt>
                <c:pt idx="29238">
                  <c:v>28.74</c:v>
                </c:pt>
                <c:pt idx="29239">
                  <c:v>28.74</c:v>
                </c:pt>
                <c:pt idx="29240">
                  <c:v>28.74</c:v>
                </c:pt>
                <c:pt idx="29241">
                  <c:v>28.74</c:v>
                </c:pt>
                <c:pt idx="29242">
                  <c:v>28.74</c:v>
                </c:pt>
                <c:pt idx="29243">
                  <c:v>28.74</c:v>
                </c:pt>
                <c:pt idx="29244">
                  <c:v>28.74</c:v>
                </c:pt>
                <c:pt idx="29245">
                  <c:v>28.74</c:v>
                </c:pt>
                <c:pt idx="29246">
                  <c:v>28.74</c:v>
                </c:pt>
                <c:pt idx="29247">
                  <c:v>28.74</c:v>
                </c:pt>
                <c:pt idx="29248">
                  <c:v>28.74</c:v>
                </c:pt>
                <c:pt idx="29249">
                  <c:v>28.77</c:v>
                </c:pt>
                <c:pt idx="29250">
                  <c:v>28.771999999999998</c:v>
                </c:pt>
                <c:pt idx="29251">
                  <c:v>28.771999999999998</c:v>
                </c:pt>
                <c:pt idx="29252">
                  <c:v>28.771999999999998</c:v>
                </c:pt>
                <c:pt idx="29253">
                  <c:v>28.771999999999998</c:v>
                </c:pt>
                <c:pt idx="29254">
                  <c:v>28.771999999999998</c:v>
                </c:pt>
                <c:pt idx="29255">
                  <c:v>28.771999999999998</c:v>
                </c:pt>
                <c:pt idx="29256">
                  <c:v>28.771999999999998</c:v>
                </c:pt>
                <c:pt idx="29257">
                  <c:v>28.771999999999998</c:v>
                </c:pt>
                <c:pt idx="29258">
                  <c:v>28.771999999999998</c:v>
                </c:pt>
                <c:pt idx="29259">
                  <c:v>28.771999999999998</c:v>
                </c:pt>
                <c:pt idx="29260">
                  <c:v>28.771999999999998</c:v>
                </c:pt>
                <c:pt idx="29261">
                  <c:v>28.771999999999998</c:v>
                </c:pt>
                <c:pt idx="29262">
                  <c:v>28.771999999999998</c:v>
                </c:pt>
                <c:pt idx="29263">
                  <c:v>28.771999999999998</c:v>
                </c:pt>
                <c:pt idx="29264">
                  <c:v>28.771999999999998</c:v>
                </c:pt>
                <c:pt idx="29265">
                  <c:v>28.771999999999998</c:v>
                </c:pt>
                <c:pt idx="29266">
                  <c:v>28.771999999999998</c:v>
                </c:pt>
                <c:pt idx="29267">
                  <c:v>28.771999999999998</c:v>
                </c:pt>
                <c:pt idx="29268">
                  <c:v>28.771999999999998</c:v>
                </c:pt>
                <c:pt idx="29269">
                  <c:v>28.771999999999998</c:v>
                </c:pt>
                <c:pt idx="29270">
                  <c:v>28.771999999999998</c:v>
                </c:pt>
                <c:pt idx="29271">
                  <c:v>28.771999999999998</c:v>
                </c:pt>
                <c:pt idx="29272">
                  <c:v>28.771999999999998</c:v>
                </c:pt>
                <c:pt idx="29273">
                  <c:v>28.771999999999998</c:v>
                </c:pt>
                <c:pt idx="29274">
                  <c:v>28.771999999999998</c:v>
                </c:pt>
                <c:pt idx="29275">
                  <c:v>28.771999999999998</c:v>
                </c:pt>
                <c:pt idx="29276">
                  <c:v>28.771999999999998</c:v>
                </c:pt>
                <c:pt idx="29277">
                  <c:v>28.771999999999998</c:v>
                </c:pt>
                <c:pt idx="29278">
                  <c:v>28.771999999999998</c:v>
                </c:pt>
                <c:pt idx="29279">
                  <c:v>28.771999999999998</c:v>
                </c:pt>
                <c:pt idx="29280">
                  <c:v>28.771999999999998</c:v>
                </c:pt>
                <c:pt idx="29281">
                  <c:v>28.771999999999998</c:v>
                </c:pt>
                <c:pt idx="29282">
                  <c:v>28.771999999999998</c:v>
                </c:pt>
                <c:pt idx="29283">
                  <c:v>28.771999999999998</c:v>
                </c:pt>
                <c:pt idx="29284">
                  <c:v>28.771999999999998</c:v>
                </c:pt>
                <c:pt idx="29285">
                  <c:v>28.771999999999998</c:v>
                </c:pt>
                <c:pt idx="29286">
                  <c:v>28.771999999999998</c:v>
                </c:pt>
                <c:pt idx="29287">
                  <c:v>28.771999999999998</c:v>
                </c:pt>
                <c:pt idx="29288">
                  <c:v>28.771999999999998</c:v>
                </c:pt>
                <c:pt idx="29289">
                  <c:v>28.771999999999998</c:v>
                </c:pt>
                <c:pt idx="29290">
                  <c:v>28.771999999999998</c:v>
                </c:pt>
                <c:pt idx="29291">
                  <c:v>28.771999999999998</c:v>
                </c:pt>
                <c:pt idx="29292">
                  <c:v>28.771999999999998</c:v>
                </c:pt>
                <c:pt idx="29293">
                  <c:v>28.774000000000001</c:v>
                </c:pt>
                <c:pt idx="29294">
                  <c:v>28.797999999999998</c:v>
                </c:pt>
                <c:pt idx="29295">
                  <c:v>28.797999999999998</c:v>
                </c:pt>
                <c:pt idx="29296">
                  <c:v>28.797999999999998</c:v>
                </c:pt>
                <c:pt idx="29297">
                  <c:v>28.797999999999998</c:v>
                </c:pt>
                <c:pt idx="29298">
                  <c:v>28.797999999999998</c:v>
                </c:pt>
                <c:pt idx="29299">
                  <c:v>28.797999999999998</c:v>
                </c:pt>
                <c:pt idx="29300">
                  <c:v>28.797999999999998</c:v>
                </c:pt>
                <c:pt idx="29301">
                  <c:v>28.797999999999998</c:v>
                </c:pt>
                <c:pt idx="29302">
                  <c:v>28.797999999999998</c:v>
                </c:pt>
                <c:pt idx="29303">
                  <c:v>28.797999999999998</c:v>
                </c:pt>
                <c:pt idx="29304">
                  <c:v>28.797999999999998</c:v>
                </c:pt>
                <c:pt idx="29305">
                  <c:v>28.797999999999998</c:v>
                </c:pt>
                <c:pt idx="29306">
                  <c:v>28.797999999999998</c:v>
                </c:pt>
                <c:pt idx="29307">
                  <c:v>28.797999999999998</c:v>
                </c:pt>
                <c:pt idx="29308">
                  <c:v>28.797999999999998</c:v>
                </c:pt>
                <c:pt idx="29309">
                  <c:v>28.797999999999998</c:v>
                </c:pt>
                <c:pt idx="29310">
                  <c:v>28.797999999999998</c:v>
                </c:pt>
                <c:pt idx="29311">
                  <c:v>28.797999999999998</c:v>
                </c:pt>
                <c:pt idx="29312">
                  <c:v>28.797999999999998</c:v>
                </c:pt>
                <c:pt idx="29313">
                  <c:v>28.797999999999998</c:v>
                </c:pt>
                <c:pt idx="29314">
                  <c:v>28.797999999999998</c:v>
                </c:pt>
                <c:pt idx="29315">
                  <c:v>28.797999999999998</c:v>
                </c:pt>
                <c:pt idx="29316">
                  <c:v>28.797999999999998</c:v>
                </c:pt>
                <c:pt idx="29317">
                  <c:v>28.797999999999998</c:v>
                </c:pt>
                <c:pt idx="29318">
                  <c:v>28.797999999999998</c:v>
                </c:pt>
                <c:pt idx="29319">
                  <c:v>28.797999999999998</c:v>
                </c:pt>
                <c:pt idx="29320">
                  <c:v>28.797999999999998</c:v>
                </c:pt>
                <c:pt idx="29321">
                  <c:v>28.797999999999998</c:v>
                </c:pt>
                <c:pt idx="29322">
                  <c:v>28.797999999999998</c:v>
                </c:pt>
                <c:pt idx="29323">
                  <c:v>28.797999999999998</c:v>
                </c:pt>
                <c:pt idx="29324">
                  <c:v>28.797999999999998</c:v>
                </c:pt>
                <c:pt idx="29325">
                  <c:v>28.797999999999998</c:v>
                </c:pt>
                <c:pt idx="29326">
                  <c:v>28.797999999999998</c:v>
                </c:pt>
                <c:pt idx="29327">
                  <c:v>28.797999999999998</c:v>
                </c:pt>
                <c:pt idx="29328">
                  <c:v>28.8</c:v>
                </c:pt>
                <c:pt idx="29329">
                  <c:v>28.824000000000002</c:v>
                </c:pt>
                <c:pt idx="29330">
                  <c:v>28.83</c:v>
                </c:pt>
                <c:pt idx="29331">
                  <c:v>28.83</c:v>
                </c:pt>
                <c:pt idx="29332">
                  <c:v>28.83</c:v>
                </c:pt>
                <c:pt idx="29333">
                  <c:v>28.83</c:v>
                </c:pt>
                <c:pt idx="29334">
                  <c:v>28.83</c:v>
                </c:pt>
                <c:pt idx="29335">
                  <c:v>28.83</c:v>
                </c:pt>
                <c:pt idx="29336">
                  <c:v>28.83</c:v>
                </c:pt>
                <c:pt idx="29337">
                  <c:v>28.83</c:v>
                </c:pt>
                <c:pt idx="29338">
                  <c:v>28.83</c:v>
                </c:pt>
                <c:pt idx="29339">
                  <c:v>28.83</c:v>
                </c:pt>
                <c:pt idx="29340">
                  <c:v>28.83</c:v>
                </c:pt>
                <c:pt idx="29341">
                  <c:v>28.83</c:v>
                </c:pt>
                <c:pt idx="29342">
                  <c:v>28.83</c:v>
                </c:pt>
                <c:pt idx="29343">
                  <c:v>28.83</c:v>
                </c:pt>
                <c:pt idx="29344">
                  <c:v>28.83</c:v>
                </c:pt>
                <c:pt idx="29345">
                  <c:v>28.83</c:v>
                </c:pt>
                <c:pt idx="29346">
                  <c:v>28.83</c:v>
                </c:pt>
                <c:pt idx="29347">
                  <c:v>28.83</c:v>
                </c:pt>
                <c:pt idx="29348">
                  <c:v>28.83</c:v>
                </c:pt>
                <c:pt idx="29349">
                  <c:v>28.83</c:v>
                </c:pt>
                <c:pt idx="29350">
                  <c:v>28.83</c:v>
                </c:pt>
                <c:pt idx="29351">
                  <c:v>28.83</c:v>
                </c:pt>
                <c:pt idx="29352">
                  <c:v>28.83</c:v>
                </c:pt>
                <c:pt idx="29353">
                  <c:v>28.83</c:v>
                </c:pt>
                <c:pt idx="29354">
                  <c:v>28.83</c:v>
                </c:pt>
                <c:pt idx="29355">
                  <c:v>28.83</c:v>
                </c:pt>
                <c:pt idx="29356">
                  <c:v>28.83</c:v>
                </c:pt>
                <c:pt idx="29357">
                  <c:v>28.83</c:v>
                </c:pt>
                <c:pt idx="29358">
                  <c:v>28.83</c:v>
                </c:pt>
                <c:pt idx="29359">
                  <c:v>28.83</c:v>
                </c:pt>
                <c:pt idx="29360">
                  <c:v>28.83</c:v>
                </c:pt>
                <c:pt idx="29361">
                  <c:v>28.83</c:v>
                </c:pt>
                <c:pt idx="29362">
                  <c:v>28.83</c:v>
                </c:pt>
                <c:pt idx="29363">
                  <c:v>28.83</c:v>
                </c:pt>
                <c:pt idx="29364">
                  <c:v>28.83</c:v>
                </c:pt>
                <c:pt idx="29365">
                  <c:v>28.83</c:v>
                </c:pt>
                <c:pt idx="29366">
                  <c:v>28.83</c:v>
                </c:pt>
                <c:pt idx="29367">
                  <c:v>28.83</c:v>
                </c:pt>
                <c:pt idx="29368">
                  <c:v>28.83</c:v>
                </c:pt>
                <c:pt idx="29369">
                  <c:v>28.83</c:v>
                </c:pt>
                <c:pt idx="29370">
                  <c:v>28.83</c:v>
                </c:pt>
                <c:pt idx="29371">
                  <c:v>28.83</c:v>
                </c:pt>
                <c:pt idx="29372">
                  <c:v>28.83</c:v>
                </c:pt>
                <c:pt idx="29373">
                  <c:v>28.847999999999999</c:v>
                </c:pt>
                <c:pt idx="29374">
                  <c:v>28.847999999999999</c:v>
                </c:pt>
                <c:pt idx="29375">
                  <c:v>28.847999999999999</c:v>
                </c:pt>
                <c:pt idx="29376">
                  <c:v>28.847999999999999</c:v>
                </c:pt>
                <c:pt idx="29377">
                  <c:v>28.847999999999999</c:v>
                </c:pt>
                <c:pt idx="29378">
                  <c:v>28.847999999999999</c:v>
                </c:pt>
                <c:pt idx="29379">
                  <c:v>28.847999999999999</c:v>
                </c:pt>
                <c:pt idx="29380">
                  <c:v>28.847999999999999</c:v>
                </c:pt>
                <c:pt idx="29381">
                  <c:v>28.847999999999999</c:v>
                </c:pt>
                <c:pt idx="29382">
                  <c:v>28.847999999999999</c:v>
                </c:pt>
                <c:pt idx="29383">
                  <c:v>28.847999999999999</c:v>
                </c:pt>
                <c:pt idx="29384">
                  <c:v>28.847999999999999</c:v>
                </c:pt>
                <c:pt idx="29385">
                  <c:v>28.847999999999999</c:v>
                </c:pt>
                <c:pt idx="29386">
                  <c:v>28.847999999999999</c:v>
                </c:pt>
                <c:pt idx="29387">
                  <c:v>28.847999999999999</c:v>
                </c:pt>
                <c:pt idx="29388">
                  <c:v>28.847999999999999</c:v>
                </c:pt>
                <c:pt idx="29389">
                  <c:v>28.847999999999999</c:v>
                </c:pt>
                <c:pt idx="29390">
                  <c:v>28.847999999999999</c:v>
                </c:pt>
                <c:pt idx="29391">
                  <c:v>28.847999999999999</c:v>
                </c:pt>
                <c:pt idx="29392">
                  <c:v>28.847999999999999</c:v>
                </c:pt>
                <c:pt idx="29393">
                  <c:v>28.847999999999999</c:v>
                </c:pt>
                <c:pt idx="29394">
                  <c:v>28.847999999999999</c:v>
                </c:pt>
                <c:pt idx="29395">
                  <c:v>28.847999999999999</c:v>
                </c:pt>
                <c:pt idx="29396">
                  <c:v>28.847999999999999</c:v>
                </c:pt>
                <c:pt idx="29397">
                  <c:v>28.878</c:v>
                </c:pt>
                <c:pt idx="29398">
                  <c:v>28.878</c:v>
                </c:pt>
                <c:pt idx="29399">
                  <c:v>28.878</c:v>
                </c:pt>
                <c:pt idx="29400">
                  <c:v>28.878</c:v>
                </c:pt>
                <c:pt idx="29401">
                  <c:v>28.878</c:v>
                </c:pt>
                <c:pt idx="29402">
                  <c:v>28.878</c:v>
                </c:pt>
                <c:pt idx="29403">
                  <c:v>28.878</c:v>
                </c:pt>
                <c:pt idx="29404">
                  <c:v>28.878</c:v>
                </c:pt>
                <c:pt idx="29405">
                  <c:v>28.878</c:v>
                </c:pt>
                <c:pt idx="29406">
                  <c:v>28.878</c:v>
                </c:pt>
                <c:pt idx="29407">
                  <c:v>28.878</c:v>
                </c:pt>
                <c:pt idx="29408">
                  <c:v>28.878</c:v>
                </c:pt>
                <c:pt idx="29409">
                  <c:v>28.878</c:v>
                </c:pt>
                <c:pt idx="29410">
                  <c:v>28.878</c:v>
                </c:pt>
                <c:pt idx="29411">
                  <c:v>28.878</c:v>
                </c:pt>
                <c:pt idx="29412">
                  <c:v>28.878</c:v>
                </c:pt>
                <c:pt idx="29413">
                  <c:v>28.878</c:v>
                </c:pt>
                <c:pt idx="29414">
                  <c:v>28.878</c:v>
                </c:pt>
                <c:pt idx="29415">
                  <c:v>28.878</c:v>
                </c:pt>
                <c:pt idx="29416">
                  <c:v>28.878</c:v>
                </c:pt>
                <c:pt idx="29417">
                  <c:v>28.878</c:v>
                </c:pt>
                <c:pt idx="29418">
                  <c:v>28.878</c:v>
                </c:pt>
                <c:pt idx="29419">
                  <c:v>28.878</c:v>
                </c:pt>
                <c:pt idx="29420">
                  <c:v>28.878</c:v>
                </c:pt>
                <c:pt idx="29421">
                  <c:v>28.878</c:v>
                </c:pt>
                <c:pt idx="29422">
                  <c:v>28.878</c:v>
                </c:pt>
                <c:pt idx="29423">
                  <c:v>28.878</c:v>
                </c:pt>
                <c:pt idx="29424">
                  <c:v>28.878</c:v>
                </c:pt>
                <c:pt idx="29425">
                  <c:v>28.878</c:v>
                </c:pt>
                <c:pt idx="29426">
                  <c:v>28.878</c:v>
                </c:pt>
                <c:pt idx="29427">
                  <c:v>28.878</c:v>
                </c:pt>
                <c:pt idx="29428">
                  <c:v>28.878</c:v>
                </c:pt>
                <c:pt idx="29429">
                  <c:v>28.878</c:v>
                </c:pt>
                <c:pt idx="29430">
                  <c:v>28.878</c:v>
                </c:pt>
                <c:pt idx="29431">
                  <c:v>28.878</c:v>
                </c:pt>
                <c:pt idx="29432">
                  <c:v>28.878</c:v>
                </c:pt>
                <c:pt idx="29433">
                  <c:v>28.878</c:v>
                </c:pt>
                <c:pt idx="29434">
                  <c:v>28.878</c:v>
                </c:pt>
                <c:pt idx="29435">
                  <c:v>28.878</c:v>
                </c:pt>
                <c:pt idx="29436">
                  <c:v>28.878</c:v>
                </c:pt>
                <c:pt idx="29437">
                  <c:v>28.878</c:v>
                </c:pt>
                <c:pt idx="29438">
                  <c:v>28.878</c:v>
                </c:pt>
                <c:pt idx="29439">
                  <c:v>28.878</c:v>
                </c:pt>
                <c:pt idx="29440">
                  <c:v>28.878</c:v>
                </c:pt>
                <c:pt idx="29441">
                  <c:v>28.89</c:v>
                </c:pt>
                <c:pt idx="29442">
                  <c:v>28.916</c:v>
                </c:pt>
                <c:pt idx="29443">
                  <c:v>28.916</c:v>
                </c:pt>
                <c:pt idx="29444">
                  <c:v>28.916</c:v>
                </c:pt>
                <c:pt idx="29445">
                  <c:v>28.916</c:v>
                </c:pt>
                <c:pt idx="29446">
                  <c:v>28.916</c:v>
                </c:pt>
                <c:pt idx="29447">
                  <c:v>28.916</c:v>
                </c:pt>
                <c:pt idx="29448">
                  <c:v>28.916</c:v>
                </c:pt>
                <c:pt idx="29449">
                  <c:v>28.916</c:v>
                </c:pt>
                <c:pt idx="29450">
                  <c:v>28.916</c:v>
                </c:pt>
                <c:pt idx="29451">
                  <c:v>28.916</c:v>
                </c:pt>
                <c:pt idx="29452">
                  <c:v>28.916</c:v>
                </c:pt>
                <c:pt idx="29453">
                  <c:v>28.916</c:v>
                </c:pt>
                <c:pt idx="29454">
                  <c:v>28.916</c:v>
                </c:pt>
                <c:pt idx="29455">
                  <c:v>28.916</c:v>
                </c:pt>
                <c:pt idx="29456">
                  <c:v>28.916</c:v>
                </c:pt>
                <c:pt idx="29457">
                  <c:v>28.916</c:v>
                </c:pt>
                <c:pt idx="29458">
                  <c:v>28.916</c:v>
                </c:pt>
                <c:pt idx="29459">
                  <c:v>28.916</c:v>
                </c:pt>
                <c:pt idx="29460">
                  <c:v>28.916</c:v>
                </c:pt>
                <c:pt idx="29461">
                  <c:v>28.916</c:v>
                </c:pt>
                <c:pt idx="29462">
                  <c:v>28.916</c:v>
                </c:pt>
                <c:pt idx="29463">
                  <c:v>28.916</c:v>
                </c:pt>
                <c:pt idx="29464">
                  <c:v>28.916</c:v>
                </c:pt>
                <c:pt idx="29465">
                  <c:v>28.916</c:v>
                </c:pt>
                <c:pt idx="29466">
                  <c:v>28.916</c:v>
                </c:pt>
                <c:pt idx="29467">
                  <c:v>28.916</c:v>
                </c:pt>
                <c:pt idx="29468">
                  <c:v>28.916</c:v>
                </c:pt>
                <c:pt idx="29469">
                  <c:v>28.916</c:v>
                </c:pt>
                <c:pt idx="29470">
                  <c:v>28.916</c:v>
                </c:pt>
                <c:pt idx="29471">
                  <c:v>28.916</c:v>
                </c:pt>
                <c:pt idx="29472">
                  <c:v>28.916</c:v>
                </c:pt>
                <c:pt idx="29473">
                  <c:v>28.916</c:v>
                </c:pt>
                <c:pt idx="29474">
                  <c:v>28.916</c:v>
                </c:pt>
                <c:pt idx="29475">
                  <c:v>28.916</c:v>
                </c:pt>
                <c:pt idx="29476">
                  <c:v>28.916</c:v>
                </c:pt>
                <c:pt idx="29477">
                  <c:v>28.916</c:v>
                </c:pt>
                <c:pt idx="29478">
                  <c:v>28.916</c:v>
                </c:pt>
                <c:pt idx="29479">
                  <c:v>28.916</c:v>
                </c:pt>
                <c:pt idx="29480">
                  <c:v>28.916</c:v>
                </c:pt>
                <c:pt idx="29481">
                  <c:v>28.916</c:v>
                </c:pt>
                <c:pt idx="29482">
                  <c:v>28.916</c:v>
                </c:pt>
                <c:pt idx="29483">
                  <c:v>28.916</c:v>
                </c:pt>
                <c:pt idx="29484">
                  <c:v>28.916</c:v>
                </c:pt>
                <c:pt idx="29485">
                  <c:v>28.916</c:v>
                </c:pt>
                <c:pt idx="29486">
                  <c:v>28.916</c:v>
                </c:pt>
                <c:pt idx="29487">
                  <c:v>28.916</c:v>
                </c:pt>
                <c:pt idx="29488">
                  <c:v>28.916</c:v>
                </c:pt>
                <c:pt idx="29489">
                  <c:v>28.916</c:v>
                </c:pt>
                <c:pt idx="29490">
                  <c:v>28.916</c:v>
                </c:pt>
                <c:pt idx="29491">
                  <c:v>28.916</c:v>
                </c:pt>
                <c:pt idx="29492">
                  <c:v>28.916</c:v>
                </c:pt>
                <c:pt idx="29493">
                  <c:v>28.916</c:v>
                </c:pt>
                <c:pt idx="29494">
                  <c:v>28.916</c:v>
                </c:pt>
                <c:pt idx="29495">
                  <c:v>28.956</c:v>
                </c:pt>
                <c:pt idx="29496">
                  <c:v>28.963999999999999</c:v>
                </c:pt>
                <c:pt idx="29497">
                  <c:v>28.963999999999999</c:v>
                </c:pt>
                <c:pt idx="29498">
                  <c:v>28.963999999999999</c:v>
                </c:pt>
                <c:pt idx="29499">
                  <c:v>28.963999999999999</c:v>
                </c:pt>
                <c:pt idx="29500">
                  <c:v>28.963999999999999</c:v>
                </c:pt>
                <c:pt idx="29501">
                  <c:v>28.963999999999999</c:v>
                </c:pt>
                <c:pt idx="29502">
                  <c:v>28.963999999999999</c:v>
                </c:pt>
                <c:pt idx="29503">
                  <c:v>28.963999999999999</c:v>
                </c:pt>
                <c:pt idx="29504">
                  <c:v>28.963999999999999</c:v>
                </c:pt>
                <c:pt idx="29505">
                  <c:v>28.963999999999999</c:v>
                </c:pt>
                <c:pt idx="29506">
                  <c:v>28.963999999999999</c:v>
                </c:pt>
                <c:pt idx="29507">
                  <c:v>28.963999999999999</c:v>
                </c:pt>
                <c:pt idx="29508">
                  <c:v>28.963999999999999</c:v>
                </c:pt>
                <c:pt idx="29509">
                  <c:v>28.963999999999999</c:v>
                </c:pt>
                <c:pt idx="29510">
                  <c:v>28.963999999999999</c:v>
                </c:pt>
                <c:pt idx="29511">
                  <c:v>28.963999999999999</c:v>
                </c:pt>
                <c:pt idx="29512">
                  <c:v>28.963999999999999</c:v>
                </c:pt>
                <c:pt idx="29513">
                  <c:v>28.963999999999999</c:v>
                </c:pt>
                <c:pt idx="29514">
                  <c:v>28.963999999999999</c:v>
                </c:pt>
                <c:pt idx="29515">
                  <c:v>28.963999999999999</c:v>
                </c:pt>
                <c:pt idx="29516">
                  <c:v>28.963999999999999</c:v>
                </c:pt>
                <c:pt idx="29517">
                  <c:v>28.963999999999999</c:v>
                </c:pt>
                <c:pt idx="29518">
                  <c:v>28.963999999999999</c:v>
                </c:pt>
                <c:pt idx="29519">
                  <c:v>28.963999999999999</c:v>
                </c:pt>
                <c:pt idx="29520">
                  <c:v>28.963999999999999</c:v>
                </c:pt>
                <c:pt idx="29521">
                  <c:v>28.963999999999999</c:v>
                </c:pt>
                <c:pt idx="29522">
                  <c:v>28.963999999999999</c:v>
                </c:pt>
                <c:pt idx="29523">
                  <c:v>28.963999999999999</c:v>
                </c:pt>
                <c:pt idx="29524">
                  <c:v>28.963999999999999</c:v>
                </c:pt>
                <c:pt idx="29525">
                  <c:v>28.963999999999999</c:v>
                </c:pt>
                <c:pt idx="29526">
                  <c:v>28.963999999999999</c:v>
                </c:pt>
                <c:pt idx="29527">
                  <c:v>28.963999999999999</c:v>
                </c:pt>
                <c:pt idx="29528">
                  <c:v>28.963999999999999</c:v>
                </c:pt>
                <c:pt idx="29529">
                  <c:v>28.963999999999999</c:v>
                </c:pt>
                <c:pt idx="29530">
                  <c:v>28.963999999999999</c:v>
                </c:pt>
                <c:pt idx="29531">
                  <c:v>28.963999999999999</c:v>
                </c:pt>
                <c:pt idx="29532">
                  <c:v>28.963999999999999</c:v>
                </c:pt>
                <c:pt idx="29533">
                  <c:v>28.963999999999999</c:v>
                </c:pt>
                <c:pt idx="29534">
                  <c:v>28.963999999999999</c:v>
                </c:pt>
                <c:pt idx="29535">
                  <c:v>28.963999999999999</c:v>
                </c:pt>
                <c:pt idx="29536">
                  <c:v>28.963999999999999</c:v>
                </c:pt>
                <c:pt idx="29537">
                  <c:v>28.963999999999999</c:v>
                </c:pt>
                <c:pt idx="29538">
                  <c:v>28.963999999999999</c:v>
                </c:pt>
                <c:pt idx="29539">
                  <c:v>28.963999999999999</c:v>
                </c:pt>
                <c:pt idx="29540">
                  <c:v>28.963999999999999</c:v>
                </c:pt>
                <c:pt idx="29541">
                  <c:v>28.963999999999999</c:v>
                </c:pt>
                <c:pt idx="29542">
                  <c:v>28.963999999999999</c:v>
                </c:pt>
                <c:pt idx="29543">
                  <c:v>28.963999999999999</c:v>
                </c:pt>
                <c:pt idx="29544">
                  <c:v>28.963999999999999</c:v>
                </c:pt>
                <c:pt idx="29545">
                  <c:v>28.963999999999999</c:v>
                </c:pt>
                <c:pt idx="29546">
                  <c:v>28.963999999999999</c:v>
                </c:pt>
                <c:pt idx="29547">
                  <c:v>28.963999999999999</c:v>
                </c:pt>
                <c:pt idx="29548">
                  <c:v>28.963999999999999</c:v>
                </c:pt>
                <c:pt idx="29549">
                  <c:v>28.963999999999999</c:v>
                </c:pt>
                <c:pt idx="29550">
                  <c:v>28.963999999999999</c:v>
                </c:pt>
                <c:pt idx="29551">
                  <c:v>28.963999999999999</c:v>
                </c:pt>
                <c:pt idx="29552">
                  <c:v>28.963999999999999</c:v>
                </c:pt>
                <c:pt idx="29553">
                  <c:v>28.963999999999999</c:v>
                </c:pt>
                <c:pt idx="29554">
                  <c:v>28.963999999999999</c:v>
                </c:pt>
                <c:pt idx="29555">
                  <c:v>28.963999999999999</c:v>
                </c:pt>
                <c:pt idx="29556">
                  <c:v>28.963999999999999</c:v>
                </c:pt>
                <c:pt idx="29557">
                  <c:v>28.963999999999999</c:v>
                </c:pt>
                <c:pt idx="29558">
                  <c:v>28.963999999999999</c:v>
                </c:pt>
                <c:pt idx="29559">
                  <c:v>28.963999999999999</c:v>
                </c:pt>
                <c:pt idx="29560">
                  <c:v>28.963999999999999</c:v>
                </c:pt>
                <c:pt idx="29561">
                  <c:v>28.998000000000001</c:v>
                </c:pt>
                <c:pt idx="29562">
                  <c:v>28.998000000000001</c:v>
                </c:pt>
                <c:pt idx="29563">
                  <c:v>28.998000000000001</c:v>
                </c:pt>
                <c:pt idx="29564">
                  <c:v>28.998000000000001</c:v>
                </c:pt>
                <c:pt idx="29565">
                  <c:v>28.998000000000001</c:v>
                </c:pt>
                <c:pt idx="29566">
                  <c:v>28.998000000000001</c:v>
                </c:pt>
                <c:pt idx="29567">
                  <c:v>28.998000000000001</c:v>
                </c:pt>
                <c:pt idx="29568">
                  <c:v>28.998000000000001</c:v>
                </c:pt>
                <c:pt idx="29569">
                  <c:v>28.998000000000001</c:v>
                </c:pt>
                <c:pt idx="29570">
                  <c:v>28.998000000000001</c:v>
                </c:pt>
                <c:pt idx="29571">
                  <c:v>28.998000000000001</c:v>
                </c:pt>
                <c:pt idx="29572">
                  <c:v>28.998000000000001</c:v>
                </c:pt>
                <c:pt idx="29573">
                  <c:v>28.998000000000001</c:v>
                </c:pt>
                <c:pt idx="29574">
                  <c:v>28.998000000000001</c:v>
                </c:pt>
                <c:pt idx="29575">
                  <c:v>28.998000000000001</c:v>
                </c:pt>
                <c:pt idx="29576">
                  <c:v>28.998000000000001</c:v>
                </c:pt>
                <c:pt idx="29577">
                  <c:v>28.998000000000001</c:v>
                </c:pt>
                <c:pt idx="29578">
                  <c:v>28.998000000000001</c:v>
                </c:pt>
                <c:pt idx="29579">
                  <c:v>28.998000000000001</c:v>
                </c:pt>
                <c:pt idx="29580">
                  <c:v>28.998000000000001</c:v>
                </c:pt>
                <c:pt idx="29581">
                  <c:v>28.998000000000001</c:v>
                </c:pt>
                <c:pt idx="29582">
                  <c:v>28.998000000000001</c:v>
                </c:pt>
                <c:pt idx="29583">
                  <c:v>28.998000000000001</c:v>
                </c:pt>
                <c:pt idx="29584">
                  <c:v>28.998000000000001</c:v>
                </c:pt>
                <c:pt idx="29585">
                  <c:v>28.998000000000001</c:v>
                </c:pt>
                <c:pt idx="29586">
                  <c:v>28.998000000000001</c:v>
                </c:pt>
                <c:pt idx="29587">
                  <c:v>28.998000000000001</c:v>
                </c:pt>
                <c:pt idx="29588">
                  <c:v>28.998000000000001</c:v>
                </c:pt>
                <c:pt idx="29589">
                  <c:v>28.998000000000001</c:v>
                </c:pt>
                <c:pt idx="29590">
                  <c:v>28.998000000000001</c:v>
                </c:pt>
                <c:pt idx="29591">
                  <c:v>28.998000000000001</c:v>
                </c:pt>
                <c:pt idx="29592">
                  <c:v>28.998000000000001</c:v>
                </c:pt>
                <c:pt idx="29593">
                  <c:v>28.998000000000001</c:v>
                </c:pt>
                <c:pt idx="29594">
                  <c:v>28.998000000000001</c:v>
                </c:pt>
                <c:pt idx="29595">
                  <c:v>28.998000000000001</c:v>
                </c:pt>
                <c:pt idx="29596">
                  <c:v>28.998000000000001</c:v>
                </c:pt>
                <c:pt idx="29597">
                  <c:v>28.998000000000001</c:v>
                </c:pt>
                <c:pt idx="29598">
                  <c:v>28.998000000000001</c:v>
                </c:pt>
                <c:pt idx="29599">
                  <c:v>28.998000000000001</c:v>
                </c:pt>
                <c:pt idx="29600">
                  <c:v>28.998000000000001</c:v>
                </c:pt>
                <c:pt idx="29601">
                  <c:v>28.998000000000001</c:v>
                </c:pt>
                <c:pt idx="29602">
                  <c:v>28.998000000000001</c:v>
                </c:pt>
                <c:pt idx="29603">
                  <c:v>28.998000000000001</c:v>
                </c:pt>
                <c:pt idx="29604">
                  <c:v>28.998000000000001</c:v>
                </c:pt>
                <c:pt idx="29605">
                  <c:v>28.998000000000001</c:v>
                </c:pt>
                <c:pt idx="29606">
                  <c:v>28.998000000000001</c:v>
                </c:pt>
                <c:pt idx="29607">
                  <c:v>28.998000000000001</c:v>
                </c:pt>
                <c:pt idx="29608">
                  <c:v>29.013999999999999</c:v>
                </c:pt>
                <c:pt idx="29609">
                  <c:v>29.027999999999999</c:v>
                </c:pt>
                <c:pt idx="29610">
                  <c:v>29.027999999999999</c:v>
                </c:pt>
                <c:pt idx="29611">
                  <c:v>29.027999999999999</c:v>
                </c:pt>
                <c:pt idx="29612">
                  <c:v>29.027999999999999</c:v>
                </c:pt>
                <c:pt idx="29613">
                  <c:v>29.027999999999999</c:v>
                </c:pt>
                <c:pt idx="29614">
                  <c:v>29.027999999999999</c:v>
                </c:pt>
                <c:pt idx="29615">
                  <c:v>29.027999999999999</c:v>
                </c:pt>
                <c:pt idx="29616">
                  <c:v>29.027999999999999</c:v>
                </c:pt>
                <c:pt idx="29617">
                  <c:v>29.027999999999999</c:v>
                </c:pt>
                <c:pt idx="29618">
                  <c:v>29.027999999999999</c:v>
                </c:pt>
                <c:pt idx="29619">
                  <c:v>29.027999999999999</c:v>
                </c:pt>
                <c:pt idx="29620">
                  <c:v>29.027999999999999</c:v>
                </c:pt>
                <c:pt idx="29621">
                  <c:v>29.027999999999999</c:v>
                </c:pt>
                <c:pt idx="29622">
                  <c:v>29.027999999999999</c:v>
                </c:pt>
                <c:pt idx="29623">
                  <c:v>29.027999999999999</c:v>
                </c:pt>
                <c:pt idx="29624">
                  <c:v>29.027999999999999</c:v>
                </c:pt>
                <c:pt idx="29625">
                  <c:v>29.027999999999999</c:v>
                </c:pt>
                <c:pt idx="29626">
                  <c:v>29.027999999999999</c:v>
                </c:pt>
                <c:pt idx="29627">
                  <c:v>29.027999999999999</c:v>
                </c:pt>
                <c:pt idx="29628">
                  <c:v>29.027999999999999</c:v>
                </c:pt>
                <c:pt idx="29629">
                  <c:v>29.027999999999999</c:v>
                </c:pt>
                <c:pt idx="29630">
                  <c:v>29.027999999999999</c:v>
                </c:pt>
                <c:pt idx="29631">
                  <c:v>29.027999999999999</c:v>
                </c:pt>
                <c:pt idx="29632">
                  <c:v>29.027999999999999</c:v>
                </c:pt>
                <c:pt idx="29633">
                  <c:v>29.027999999999999</c:v>
                </c:pt>
                <c:pt idx="29634">
                  <c:v>29.027999999999999</c:v>
                </c:pt>
                <c:pt idx="29635">
                  <c:v>29.027999999999999</c:v>
                </c:pt>
                <c:pt idx="29636">
                  <c:v>29.027999999999999</c:v>
                </c:pt>
                <c:pt idx="29637">
                  <c:v>29.027999999999999</c:v>
                </c:pt>
                <c:pt idx="29638">
                  <c:v>29.027999999999999</c:v>
                </c:pt>
                <c:pt idx="29639">
                  <c:v>29.027999999999999</c:v>
                </c:pt>
                <c:pt idx="29640">
                  <c:v>29.027999999999999</c:v>
                </c:pt>
                <c:pt idx="29641">
                  <c:v>29.027999999999999</c:v>
                </c:pt>
                <c:pt idx="29642">
                  <c:v>29.027999999999999</c:v>
                </c:pt>
                <c:pt idx="29643">
                  <c:v>29.027999999999999</c:v>
                </c:pt>
                <c:pt idx="29644">
                  <c:v>29.027999999999999</c:v>
                </c:pt>
                <c:pt idx="29645">
                  <c:v>29.027999999999999</c:v>
                </c:pt>
                <c:pt idx="29646">
                  <c:v>29.027999999999999</c:v>
                </c:pt>
                <c:pt idx="29647">
                  <c:v>29.027999999999999</c:v>
                </c:pt>
                <c:pt idx="29648">
                  <c:v>29.027999999999999</c:v>
                </c:pt>
                <c:pt idx="29649">
                  <c:v>29.053999999999998</c:v>
                </c:pt>
                <c:pt idx="29650">
                  <c:v>29.053999999999998</c:v>
                </c:pt>
                <c:pt idx="29651">
                  <c:v>29.053999999999998</c:v>
                </c:pt>
                <c:pt idx="29652">
                  <c:v>29.053999999999998</c:v>
                </c:pt>
                <c:pt idx="29653">
                  <c:v>29.053999999999998</c:v>
                </c:pt>
                <c:pt idx="29654">
                  <c:v>29.053999999999998</c:v>
                </c:pt>
                <c:pt idx="29655">
                  <c:v>29.053999999999998</c:v>
                </c:pt>
                <c:pt idx="29656">
                  <c:v>29.053999999999998</c:v>
                </c:pt>
                <c:pt idx="29657">
                  <c:v>29.053999999999998</c:v>
                </c:pt>
                <c:pt idx="29658">
                  <c:v>29.053999999999998</c:v>
                </c:pt>
                <c:pt idx="29659">
                  <c:v>29.053999999999998</c:v>
                </c:pt>
                <c:pt idx="29660">
                  <c:v>29.053999999999998</c:v>
                </c:pt>
                <c:pt idx="29661">
                  <c:v>29.053999999999998</c:v>
                </c:pt>
                <c:pt idx="29662">
                  <c:v>29.053999999999998</c:v>
                </c:pt>
                <c:pt idx="29663">
                  <c:v>29.053999999999998</c:v>
                </c:pt>
                <c:pt idx="29664">
                  <c:v>29.053999999999998</c:v>
                </c:pt>
                <c:pt idx="29665">
                  <c:v>29.053999999999998</c:v>
                </c:pt>
                <c:pt idx="29666">
                  <c:v>29.053999999999998</c:v>
                </c:pt>
                <c:pt idx="29667">
                  <c:v>29.053999999999998</c:v>
                </c:pt>
                <c:pt idx="29668">
                  <c:v>29.053999999999998</c:v>
                </c:pt>
                <c:pt idx="29669">
                  <c:v>29.053999999999998</c:v>
                </c:pt>
                <c:pt idx="29670">
                  <c:v>29.053999999999998</c:v>
                </c:pt>
                <c:pt idx="29671">
                  <c:v>29.053999999999998</c:v>
                </c:pt>
                <c:pt idx="29672">
                  <c:v>29.053999999999998</c:v>
                </c:pt>
                <c:pt idx="29673">
                  <c:v>29.053999999999998</c:v>
                </c:pt>
                <c:pt idx="29674">
                  <c:v>29.053999999999998</c:v>
                </c:pt>
                <c:pt idx="29675">
                  <c:v>29.053999999999998</c:v>
                </c:pt>
                <c:pt idx="29676">
                  <c:v>29.053999999999998</c:v>
                </c:pt>
                <c:pt idx="29677">
                  <c:v>29.053999999999998</c:v>
                </c:pt>
                <c:pt idx="29678">
                  <c:v>29.053999999999998</c:v>
                </c:pt>
                <c:pt idx="29679">
                  <c:v>29.053999999999998</c:v>
                </c:pt>
                <c:pt idx="29680">
                  <c:v>29.053999999999998</c:v>
                </c:pt>
                <c:pt idx="29681">
                  <c:v>29.053999999999998</c:v>
                </c:pt>
                <c:pt idx="29682">
                  <c:v>29.053999999999998</c:v>
                </c:pt>
                <c:pt idx="29683">
                  <c:v>29.053999999999998</c:v>
                </c:pt>
                <c:pt idx="29684">
                  <c:v>29.077999999999999</c:v>
                </c:pt>
                <c:pt idx="29685">
                  <c:v>29.091999999999999</c:v>
                </c:pt>
                <c:pt idx="29686">
                  <c:v>29.091999999999999</c:v>
                </c:pt>
                <c:pt idx="29687">
                  <c:v>29.091999999999999</c:v>
                </c:pt>
                <c:pt idx="29688">
                  <c:v>29.091999999999999</c:v>
                </c:pt>
                <c:pt idx="29689">
                  <c:v>29.091999999999999</c:v>
                </c:pt>
                <c:pt idx="29690">
                  <c:v>29.091999999999999</c:v>
                </c:pt>
                <c:pt idx="29691">
                  <c:v>29.091999999999999</c:v>
                </c:pt>
                <c:pt idx="29692">
                  <c:v>29.091999999999999</c:v>
                </c:pt>
                <c:pt idx="29693">
                  <c:v>29.091999999999999</c:v>
                </c:pt>
                <c:pt idx="29694">
                  <c:v>29.091999999999999</c:v>
                </c:pt>
                <c:pt idx="29695">
                  <c:v>29.091999999999999</c:v>
                </c:pt>
                <c:pt idx="29696">
                  <c:v>29.091999999999999</c:v>
                </c:pt>
                <c:pt idx="29697">
                  <c:v>29.091999999999999</c:v>
                </c:pt>
                <c:pt idx="29698">
                  <c:v>29.091999999999999</c:v>
                </c:pt>
                <c:pt idx="29699">
                  <c:v>29.091999999999999</c:v>
                </c:pt>
                <c:pt idx="29700">
                  <c:v>29.091999999999999</c:v>
                </c:pt>
                <c:pt idx="29701">
                  <c:v>29.091999999999999</c:v>
                </c:pt>
                <c:pt idx="29702">
                  <c:v>29.091999999999999</c:v>
                </c:pt>
                <c:pt idx="29703">
                  <c:v>29.091999999999999</c:v>
                </c:pt>
                <c:pt idx="29704">
                  <c:v>29.091999999999999</c:v>
                </c:pt>
                <c:pt idx="29705">
                  <c:v>29.091999999999999</c:v>
                </c:pt>
                <c:pt idx="29706">
                  <c:v>29.091999999999999</c:v>
                </c:pt>
                <c:pt idx="29707">
                  <c:v>29.091999999999999</c:v>
                </c:pt>
                <c:pt idx="29708">
                  <c:v>29.091999999999999</c:v>
                </c:pt>
                <c:pt idx="29709">
                  <c:v>29.091999999999999</c:v>
                </c:pt>
                <c:pt idx="29710">
                  <c:v>29.091999999999999</c:v>
                </c:pt>
                <c:pt idx="29711">
                  <c:v>29.091999999999999</c:v>
                </c:pt>
                <c:pt idx="29712">
                  <c:v>29.091999999999999</c:v>
                </c:pt>
                <c:pt idx="29713">
                  <c:v>29.091999999999999</c:v>
                </c:pt>
                <c:pt idx="29714">
                  <c:v>29.091999999999999</c:v>
                </c:pt>
                <c:pt idx="29715">
                  <c:v>29.091999999999999</c:v>
                </c:pt>
                <c:pt idx="29716">
                  <c:v>29.091999999999999</c:v>
                </c:pt>
                <c:pt idx="29717">
                  <c:v>29.091999999999999</c:v>
                </c:pt>
                <c:pt idx="29718">
                  <c:v>29.091999999999999</c:v>
                </c:pt>
                <c:pt idx="29719">
                  <c:v>29.091999999999999</c:v>
                </c:pt>
                <c:pt idx="29720">
                  <c:v>29.091999999999999</c:v>
                </c:pt>
                <c:pt idx="29721">
                  <c:v>29.091999999999999</c:v>
                </c:pt>
                <c:pt idx="29722">
                  <c:v>29.091999999999999</c:v>
                </c:pt>
                <c:pt idx="29723">
                  <c:v>29.091999999999999</c:v>
                </c:pt>
                <c:pt idx="29724">
                  <c:v>29.091999999999999</c:v>
                </c:pt>
                <c:pt idx="29725">
                  <c:v>29.091999999999999</c:v>
                </c:pt>
                <c:pt idx="29726">
                  <c:v>29.091999999999999</c:v>
                </c:pt>
                <c:pt idx="29727">
                  <c:v>29.091999999999999</c:v>
                </c:pt>
                <c:pt idx="29728">
                  <c:v>29.091999999999999</c:v>
                </c:pt>
                <c:pt idx="29729">
                  <c:v>29.091999999999999</c:v>
                </c:pt>
                <c:pt idx="29730">
                  <c:v>29.091999999999999</c:v>
                </c:pt>
                <c:pt idx="29731">
                  <c:v>29.091999999999999</c:v>
                </c:pt>
                <c:pt idx="29732">
                  <c:v>29.091999999999999</c:v>
                </c:pt>
                <c:pt idx="29733">
                  <c:v>29.091999999999999</c:v>
                </c:pt>
                <c:pt idx="29734">
                  <c:v>29.091999999999999</c:v>
                </c:pt>
                <c:pt idx="29735">
                  <c:v>29.091999999999999</c:v>
                </c:pt>
                <c:pt idx="29736">
                  <c:v>29.091999999999999</c:v>
                </c:pt>
                <c:pt idx="29737">
                  <c:v>29.091999999999999</c:v>
                </c:pt>
                <c:pt idx="29738">
                  <c:v>29.12</c:v>
                </c:pt>
                <c:pt idx="29739">
                  <c:v>29.132000000000001</c:v>
                </c:pt>
                <c:pt idx="29740">
                  <c:v>29.132000000000001</c:v>
                </c:pt>
                <c:pt idx="29741">
                  <c:v>29.132000000000001</c:v>
                </c:pt>
                <c:pt idx="29742">
                  <c:v>29.132000000000001</c:v>
                </c:pt>
                <c:pt idx="29743">
                  <c:v>29.132000000000001</c:v>
                </c:pt>
                <c:pt idx="29744">
                  <c:v>29.132000000000001</c:v>
                </c:pt>
                <c:pt idx="29745">
                  <c:v>29.132000000000001</c:v>
                </c:pt>
                <c:pt idx="29746">
                  <c:v>29.132000000000001</c:v>
                </c:pt>
                <c:pt idx="29747">
                  <c:v>29.132000000000001</c:v>
                </c:pt>
                <c:pt idx="29748">
                  <c:v>29.132000000000001</c:v>
                </c:pt>
                <c:pt idx="29749">
                  <c:v>29.132000000000001</c:v>
                </c:pt>
                <c:pt idx="29750">
                  <c:v>29.132000000000001</c:v>
                </c:pt>
                <c:pt idx="29751">
                  <c:v>29.132000000000001</c:v>
                </c:pt>
                <c:pt idx="29752">
                  <c:v>29.132000000000001</c:v>
                </c:pt>
                <c:pt idx="29753">
                  <c:v>29.132000000000001</c:v>
                </c:pt>
                <c:pt idx="29754">
                  <c:v>29.132000000000001</c:v>
                </c:pt>
                <c:pt idx="29755">
                  <c:v>29.132000000000001</c:v>
                </c:pt>
                <c:pt idx="29756">
                  <c:v>29.132000000000001</c:v>
                </c:pt>
                <c:pt idx="29757">
                  <c:v>29.132000000000001</c:v>
                </c:pt>
                <c:pt idx="29758">
                  <c:v>29.132000000000001</c:v>
                </c:pt>
                <c:pt idx="29759">
                  <c:v>29.132000000000001</c:v>
                </c:pt>
                <c:pt idx="29760">
                  <c:v>29.132000000000001</c:v>
                </c:pt>
                <c:pt idx="29761">
                  <c:v>29.132000000000001</c:v>
                </c:pt>
                <c:pt idx="29762">
                  <c:v>29.132000000000001</c:v>
                </c:pt>
                <c:pt idx="29763">
                  <c:v>29.132000000000001</c:v>
                </c:pt>
                <c:pt idx="29764">
                  <c:v>29.132000000000001</c:v>
                </c:pt>
                <c:pt idx="29765">
                  <c:v>29.132000000000001</c:v>
                </c:pt>
                <c:pt idx="29766">
                  <c:v>29.132000000000001</c:v>
                </c:pt>
                <c:pt idx="29767">
                  <c:v>29.132000000000001</c:v>
                </c:pt>
                <c:pt idx="29768">
                  <c:v>29.132000000000001</c:v>
                </c:pt>
                <c:pt idx="29769">
                  <c:v>29.132000000000001</c:v>
                </c:pt>
                <c:pt idx="29770">
                  <c:v>29.132000000000001</c:v>
                </c:pt>
                <c:pt idx="29771">
                  <c:v>29.132000000000001</c:v>
                </c:pt>
                <c:pt idx="29772">
                  <c:v>29.132000000000001</c:v>
                </c:pt>
                <c:pt idx="29773">
                  <c:v>29.132000000000001</c:v>
                </c:pt>
                <c:pt idx="29774">
                  <c:v>29.132000000000001</c:v>
                </c:pt>
                <c:pt idx="29775">
                  <c:v>29.132000000000001</c:v>
                </c:pt>
                <c:pt idx="29776">
                  <c:v>29.132000000000001</c:v>
                </c:pt>
                <c:pt idx="29777">
                  <c:v>29.132000000000001</c:v>
                </c:pt>
                <c:pt idx="29778">
                  <c:v>29.132000000000001</c:v>
                </c:pt>
                <c:pt idx="29779">
                  <c:v>29.132000000000001</c:v>
                </c:pt>
                <c:pt idx="29780">
                  <c:v>29.132000000000001</c:v>
                </c:pt>
                <c:pt idx="29781">
                  <c:v>29.132000000000001</c:v>
                </c:pt>
                <c:pt idx="29782">
                  <c:v>29.132000000000001</c:v>
                </c:pt>
                <c:pt idx="29783">
                  <c:v>29.132000000000001</c:v>
                </c:pt>
                <c:pt idx="29784">
                  <c:v>29.132000000000001</c:v>
                </c:pt>
                <c:pt idx="29785">
                  <c:v>29.132000000000001</c:v>
                </c:pt>
                <c:pt idx="29786">
                  <c:v>29.132000000000001</c:v>
                </c:pt>
                <c:pt idx="29787">
                  <c:v>29.132000000000001</c:v>
                </c:pt>
                <c:pt idx="29788">
                  <c:v>29.132000000000001</c:v>
                </c:pt>
                <c:pt idx="29789">
                  <c:v>29.132000000000001</c:v>
                </c:pt>
                <c:pt idx="29790">
                  <c:v>29.132000000000001</c:v>
                </c:pt>
                <c:pt idx="29791">
                  <c:v>29.132000000000001</c:v>
                </c:pt>
                <c:pt idx="29792">
                  <c:v>29.155999999999999</c:v>
                </c:pt>
                <c:pt idx="29793">
                  <c:v>29.155999999999999</c:v>
                </c:pt>
                <c:pt idx="29794">
                  <c:v>29.155999999999999</c:v>
                </c:pt>
                <c:pt idx="29795">
                  <c:v>29.155999999999999</c:v>
                </c:pt>
                <c:pt idx="29796">
                  <c:v>29.155999999999999</c:v>
                </c:pt>
                <c:pt idx="29797">
                  <c:v>29.155999999999999</c:v>
                </c:pt>
                <c:pt idx="29798">
                  <c:v>29.155999999999999</c:v>
                </c:pt>
                <c:pt idx="29799">
                  <c:v>29.155999999999999</c:v>
                </c:pt>
                <c:pt idx="29800">
                  <c:v>29.155999999999999</c:v>
                </c:pt>
                <c:pt idx="29801">
                  <c:v>29.155999999999999</c:v>
                </c:pt>
                <c:pt idx="29802">
                  <c:v>29.155999999999999</c:v>
                </c:pt>
                <c:pt idx="29803">
                  <c:v>29.155999999999999</c:v>
                </c:pt>
                <c:pt idx="29804">
                  <c:v>29.155999999999999</c:v>
                </c:pt>
                <c:pt idx="29805">
                  <c:v>29.155999999999999</c:v>
                </c:pt>
                <c:pt idx="29806">
                  <c:v>29.155999999999999</c:v>
                </c:pt>
                <c:pt idx="29807">
                  <c:v>29.155999999999999</c:v>
                </c:pt>
                <c:pt idx="29808">
                  <c:v>29.155999999999999</c:v>
                </c:pt>
                <c:pt idx="29809">
                  <c:v>29.155999999999999</c:v>
                </c:pt>
                <c:pt idx="29810">
                  <c:v>29.155999999999999</c:v>
                </c:pt>
                <c:pt idx="29811">
                  <c:v>29.155999999999999</c:v>
                </c:pt>
                <c:pt idx="29812">
                  <c:v>29.155999999999999</c:v>
                </c:pt>
                <c:pt idx="29813">
                  <c:v>29.155999999999999</c:v>
                </c:pt>
                <c:pt idx="29814">
                  <c:v>29.155999999999999</c:v>
                </c:pt>
                <c:pt idx="29815">
                  <c:v>29.155999999999999</c:v>
                </c:pt>
                <c:pt idx="29816">
                  <c:v>29.155999999999999</c:v>
                </c:pt>
                <c:pt idx="29817">
                  <c:v>29.155999999999999</c:v>
                </c:pt>
                <c:pt idx="29818">
                  <c:v>29.155999999999999</c:v>
                </c:pt>
                <c:pt idx="29819">
                  <c:v>29.155999999999999</c:v>
                </c:pt>
                <c:pt idx="29820">
                  <c:v>29.155999999999999</c:v>
                </c:pt>
                <c:pt idx="29821">
                  <c:v>29.155999999999999</c:v>
                </c:pt>
                <c:pt idx="29822">
                  <c:v>29.155999999999999</c:v>
                </c:pt>
                <c:pt idx="29823">
                  <c:v>29.155999999999999</c:v>
                </c:pt>
                <c:pt idx="29824">
                  <c:v>29.158000000000001</c:v>
                </c:pt>
                <c:pt idx="29825">
                  <c:v>29.178000000000001</c:v>
                </c:pt>
                <c:pt idx="29826">
                  <c:v>29.178000000000001</c:v>
                </c:pt>
                <c:pt idx="29827">
                  <c:v>29.178000000000001</c:v>
                </c:pt>
                <c:pt idx="29828">
                  <c:v>29.178000000000001</c:v>
                </c:pt>
                <c:pt idx="29829">
                  <c:v>29.178000000000001</c:v>
                </c:pt>
                <c:pt idx="29830">
                  <c:v>29.178000000000001</c:v>
                </c:pt>
                <c:pt idx="29831">
                  <c:v>29.178000000000001</c:v>
                </c:pt>
                <c:pt idx="29832">
                  <c:v>29.178000000000001</c:v>
                </c:pt>
                <c:pt idx="29833">
                  <c:v>29.178000000000001</c:v>
                </c:pt>
                <c:pt idx="29834">
                  <c:v>29.178000000000001</c:v>
                </c:pt>
                <c:pt idx="29835">
                  <c:v>29.178000000000001</c:v>
                </c:pt>
                <c:pt idx="29836">
                  <c:v>29.178000000000001</c:v>
                </c:pt>
                <c:pt idx="29837">
                  <c:v>29.178000000000001</c:v>
                </c:pt>
                <c:pt idx="29838">
                  <c:v>29.178000000000001</c:v>
                </c:pt>
                <c:pt idx="29839">
                  <c:v>29.178000000000001</c:v>
                </c:pt>
                <c:pt idx="29840">
                  <c:v>29.178000000000001</c:v>
                </c:pt>
                <c:pt idx="29841">
                  <c:v>29.178000000000001</c:v>
                </c:pt>
                <c:pt idx="29842">
                  <c:v>29.178000000000001</c:v>
                </c:pt>
                <c:pt idx="29843">
                  <c:v>29.178000000000001</c:v>
                </c:pt>
                <c:pt idx="29844">
                  <c:v>29.178000000000001</c:v>
                </c:pt>
                <c:pt idx="29845">
                  <c:v>29.178000000000001</c:v>
                </c:pt>
                <c:pt idx="29846">
                  <c:v>29.178000000000001</c:v>
                </c:pt>
                <c:pt idx="29847">
                  <c:v>29.178000000000001</c:v>
                </c:pt>
                <c:pt idx="29848">
                  <c:v>29.178000000000001</c:v>
                </c:pt>
                <c:pt idx="29849">
                  <c:v>29.178000000000001</c:v>
                </c:pt>
                <c:pt idx="29850">
                  <c:v>29.178000000000001</c:v>
                </c:pt>
                <c:pt idx="29851">
                  <c:v>29.178000000000001</c:v>
                </c:pt>
                <c:pt idx="29852">
                  <c:v>29.178000000000001</c:v>
                </c:pt>
                <c:pt idx="29853">
                  <c:v>29.178000000000001</c:v>
                </c:pt>
                <c:pt idx="29854">
                  <c:v>29.178000000000001</c:v>
                </c:pt>
                <c:pt idx="29855">
                  <c:v>29.178000000000001</c:v>
                </c:pt>
                <c:pt idx="29856">
                  <c:v>29.196000000000002</c:v>
                </c:pt>
                <c:pt idx="29857">
                  <c:v>29.216000000000001</c:v>
                </c:pt>
                <c:pt idx="29858">
                  <c:v>29.216000000000001</c:v>
                </c:pt>
                <c:pt idx="29859">
                  <c:v>29.216000000000001</c:v>
                </c:pt>
                <c:pt idx="29860">
                  <c:v>29.216000000000001</c:v>
                </c:pt>
                <c:pt idx="29861">
                  <c:v>29.216000000000001</c:v>
                </c:pt>
                <c:pt idx="29862">
                  <c:v>29.216000000000001</c:v>
                </c:pt>
                <c:pt idx="29863">
                  <c:v>29.216000000000001</c:v>
                </c:pt>
                <c:pt idx="29864">
                  <c:v>29.216000000000001</c:v>
                </c:pt>
                <c:pt idx="29865">
                  <c:v>29.216000000000001</c:v>
                </c:pt>
                <c:pt idx="29866">
                  <c:v>29.216000000000001</c:v>
                </c:pt>
                <c:pt idx="29867">
                  <c:v>29.216000000000001</c:v>
                </c:pt>
                <c:pt idx="29868">
                  <c:v>29.216000000000001</c:v>
                </c:pt>
                <c:pt idx="29869">
                  <c:v>29.216000000000001</c:v>
                </c:pt>
                <c:pt idx="29870">
                  <c:v>29.216000000000001</c:v>
                </c:pt>
                <c:pt idx="29871">
                  <c:v>29.216000000000001</c:v>
                </c:pt>
                <c:pt idx="29872">
                  <c:v>29.216000000000001</c:v>
                </c:pt>
                <c:pt idx="29873">
                  <c:v>29.216000000000001</c:v>
                </c:pt>
                <c:pt idx="29874">
                  <c:v>29.216000000000001</c:v>
                </c:pt>
                <c:pt idx="29875">
                  <c:v>29.216000000000001</c:v>
                </c:pt>
                <c:pt idx="29876">
                  <c:v>29.216000000000001</c:v>
                </c:pt>
                <c:pt idx="29877">
                  <c:v>29.216000000000001</c:v>
                </c:pt>
                <c:pt idx="29878">
                  <c:v>29.216000000000001</c:v>
                </c:pt>
                <c:pt idx="29879">
                  <c:v>29.216000000000001</c:v>
                </c:pt>
                <c:pt idx="29880">
                  <c:v>29.216000000000001</c:v>
                </c:pt>
                <c:pt idx="29881">
                  <c:v>29.216000000000001</c:v>
                </c:pt>
                <c:pt idx="29882">
                  <c:v>29.216000000000001</c:v>
                </c:pt>
                <c:pt idx="29883">
                  <c:v>29.216000000000001</c:v>
                </c:pt>
                <c:pt idx="29884">
                  <c:v>29.216000000000001</c:v>
                </c:pt>
                <c:pt idx="29885">
                  <c:v>29.216000000000001</c:v>
                </c:pt>
                <c:pt idx="29886">
                  <c:v>29.216000000000001</c:v>
                </c:pt>
                <c:pt idx="29887">
                  <c:v>29.216000000000001</c:v>
                </c:pt>
                <c:pt idx="29888">
                  <c:v>29.216000000000001</c:v>
                </c:pt>
                <c:pt idx="29889">
                  <c:v>29.216000000000001</c:v>
                </c:pt>
                <c:pt idx="29890">
                  <c:v>29.216000000000001</c:v>
                </c:pt>
                <c:pt idx="29891">
                  <c:v>29.216000000000001</c:v>
                </c:pt>
                <c:pt idx="29892">
                  <c:v>29.216000000000001</c:v>
                </c:pt>
                <c:pt idx="29893">
                  <c:v>29.216000000000001</c:v>
                </c:pt>
                <c:pt idx="29894">
                  <c:v>29.216000000000001</c:v>
                </c:pt>
                <c:pt idx="29895">
                  <c:v>29.216000000000001</c:v>
                </c:pt>
                <c:pt idx="29896">
                  <c:v>29.216000000000001</c:v>
                </c:pt>
                <c:pt idx="29897">
                  <c:v>29.216000000000001</c:v>
                </c:pt>
                <c:pt idx="29898">
                  <c:v>29.216000000000001</c:v>
                </c:pt>
                <c:pt idx="29899">
                  <c:v>29.216000000000001</c:v>
                </c:pt>
                <c:pt idx="29900">
                  <c:v>29.216000000000001</c:v>
                </c:pt>
                <c:pt idx="29901">
                  <c:v>29.216000000000001</c:v>
                </c:pt>
                <c:pt idx="29902">
                  <c:v>29.216000000000001</c:v>
                </c:pt>
                <c:pt idx="29903">
                  <c:v>29.216000000000001</c:v>
                </c:pt>
                <c:pt idx="29904">
                  <c:v>29.216000000000001</c:v>
                </c:pt>
                <c:pt idx="29905">
                  <c:v>29.216000000000001</c:v>
                </c:pt>
                <c:pt idx="29906">
                  <c:v>29.216000000000001</c:v>
                </c:pt>
                <c:pt idx="29907">
                  <c:v>29.216000000000001</c:v>
                </c:pt>
                <c:pt idx="29908">
                  <c:v>29.216000000000001</c:v>
                </c:pt>
                <c:pt idx="29909">
                  <c:v>29.216000000000001</c:v>
                </c:pt>
                <c:pt idx="29910">
                  <c:v>29.216000000000001</c:v>
                </c:pt>
                <c:pt idx="29911">
                  <c:v>29.248000000000001</c:v>
                </c:pt>
                <c:pt idx="29912">
                  <c:v>29.257999999999999</c:v>
                </c:pt>
                <c:pt idx="29913">
                  <c:v>29.257999999999999</c:v>
                </c:pt>
                <c:pt idx="29914">
                  <c:v>29.257999999999999</c:v>
                </c:pt>
                <c:pt idx="29915">
                  <c:v>29.257999999999999</c:v>
                </c:pt>
                <c:pt idx="29916">
                  <c:v>29.257999999999999</c:v>
                </c:pt>
                <c:pt idx="29917">
                  <c:v>29.257999999999999</c:v>
                </c:pt>
                <c:pt idx="29918">
                  <c:v>29.257999999999999</c:v>
                </c:pt>
                <c:pt idx="29919">
                  <c:v>29.257999999999999</c:v>
                </c:pt>
                <c:pt idx="29920">
                  <c:v>29.257999999999999</c:v>
                </c:pt>
                <c:pt idx="29921">
                  <c:v>29.257999999999999</c:v>
                </c:pt>
                <c:pt idx="29922">
                  <c:v>29.257999999999999</c:v>
                </c:pt>
                <c:pt idx="29923">
                  <c:v>29.257999999999999</c:v>
                </c:pt>
                <c:pt idx="29924">
                  <c:v>29.257999999999999</c:v>
                </c:pt>
                <c:pt idx="29925">
                  <c:v>29.257999999999999</c:v>
                </c:pt>
                <c:pt idx="29926">
                  <c:v>29.257999999999999</c:v>
                </c:pt>
                <c:pt idx="29927">
                  <c:v>29.257999999999999</c:v>
                </c:pt>
                <c:pt idx="29928">
                  <c:v>29.257999999999999</c:v>
                </c:pt>
                <c:pt idx="29929">
                  <c:v>29.257999999999999</c:v>
                </c:pt>
                <c:pt idx="29930">
                  <c:v>29.257999999999999</c:v>
                </c:pt>
                <c:pt idx="29931">
                  <c:v>29.257999999999999</c:v>
                </c:pt>
                <c:pt idx="29932">
                  <c:v>29.257999999999999</c:v>
                </c:pt>
                <c:pt idx="29933">
                  <c:v>29.257999999999999</c:v>
                </c:pt>
                <c:pt idx="29934">
                  <c:v>29.257999999999999</c:v>
                </c:pt>
                <c:pt idx="29935">
                  <c:v>29.257999999999999</c:v>
                </c:pt>
                <c:pt idx="29936">
                  <c:v>29.257999999999999</c:v>
                </c:pt>
                <c:pt idx="29937">
                  <c:v>29.257999999999999</c:v>
                </c:pt>
                <c:pt idx="29938">
                  <c:v>29.257999999999999</c:v>
                </c:pt>
                <c:pt idx="29939">
                  <c:v>29.257999999999999</c:v>
                </c:pt>
                <c:pt idx="29940">
                  <c:v>29.257999999999999</c:v>
                </c:pt>
                <c:pt idx="29941">
                  <c:v>29.257999999999999</c:v>
                </c:pt>
                <c:pt idx="29942">
                  <c:v>29.257999999999999</c:v>
                </c:pt>
                <c:pt idx="29943">
                  <c:v>29.257999999999999</c:v>
                </c:pt>
                <c:pt idx="29944">
                  <c:v>29.257999999999999</c:v>
                </c:pt>
                <c:pt idx="29945">
                  <c:v>29.257999999999999</c:v>
                </c:pt>
                <c:pt idx="29946">
                  <c:v>29.257999999999999</c:v>
                </c:pt>
                <c:pt idx="29947">
                  <c:v>29.257999999999999</c:v>
                </c:pt>
                <c:pt idx="29948">
                  <c:v>29.257999999999999</c:v>
                </c:pt>
                <c:pt idx="29949">
                  <c:v>29.257999999999999</c:v>
                </c:pt>
                <c:pt idx="29950">
                  <c:v>29.257999999999999</c:v>
                </c:pt>
                <c:pt idx="29951">
                  <c:v>29.257999999999999</c:v>
                </c:pt>
                <c:pt idx="29952">
                  <c:v>29.257999999999999</c:v>
                </c:pt>
                <c:pt idx="29953">
                  <c:v>29.257999999999999</c:v>
                </c:pt>
                <c:pt idx="29954">
                  <c:v>29.257999999999999</c:v>
                </c:pt>
                <c:pt idx="29955">
                  <c:v>29.257999999999999</c:v>
                </c:pt>
                <c:pt idx="29956">
                  <c:v>29.257999999999999</c:v>
                </c:pt>
                <c:pt idx="29957">
                  <c:v>29.257999999999999</c:v>
                </c:pt>
                <c:pt idx="29958">
                  <c:v>29.257999999999999</c:v>
                </c:pt>
                <c:pt idx="29959">
                  <c:v>29.257999999999999</c:v>
                </c:pt>
                <c:pt idx="29960">
                  <c:v>29.257999999999999</c:v>
                </c:pt>
                <c:pt idx="29961">
                  <c:v>29.257999999999999</c:v>
                </c:pt>
                <c:pt idx="29962">
                  <c:v>29.257999999999999</c:v>
                </c:pt>
                <c:pt idx="29963">
                  <c:v>29.257999999999999</c:v>
                </c:pt>
                <c:pt idx="29964">
                  <c:v>29.257999999999999</c:v>
                </c:pt>
                <c:pt idx="29965">
                  <c:v>29.257999999999999</c:v>
                </c:pt>
                <c:pt idx="29966">
                  <c:v>29.257999999999999</c:v>
                </c:pt>
                <c:pt idx="29967">
                  <c:v>29.257999999999999</c:v>
                </c:pt>
                <c:pt idx="29968">
                  <c:v>29.257999999999999</c:v>
                </c:pt>
                <c:pt idx="29969">
                  <c:v>29.257999999999999</c:v>
                </c:pt>
                <c:pt idx="29970">
                  <c:v>29.257999999999999</c:v>
                </c:pt>
                <c:pt idx="29971">
                  <c:v>29.29</c:v>
                </c:pt>
                <c:pt idx="29972">
                  <c:v>29.29</c:v>
                </c:pt>
                <c:pt idx="29973">
                  <c:v>29.29</c:v>
                </c:pt>
                <c:pt idx="29974">
                  <c:v>29.29</c:v>
                </c:pt>
                <c:pt idx="29975">
                  <c:v>29.29</c:v>
                </c:pt>
                <c:pt idx="29976">
                  <c:v>29.29</c:v>
                </c:pt>
                <c:pt idx="29977">
                  <c:v>29.29</c:v>
                </c:pt>
                <c:pt idx="29978">
                  <c:v>29.29</c:v>
                </c:pt>
                <c:pt idx="29979">
                  <c:v>29.29</c:v>
                </c:pt>
                <c:pt idx="29980">
                  <c:v>29.29</c:v>
                </c:pt>
                <c:pt idx="29981">
                  <c:v>29.29</c:v>
                </c:pt>
                <c:pt idx="29982">
                  <c:v>29.29</c:v>
                </c:pt>
                <c:pt idx="29983">
                  <c:v>29.29</c:v>
                </c:pt>
                <c:pt idx="29984">
                  <c:v>29.29</c:v>
                </c:pt>
                <c:pt idx="29985">
                  <c:v>29.29</c:v>
                </c:pt>
                <c:pt idx="29986">
                  <c:v>29.29</c:v>
                </c:pt>
                <c:pt idx="29987">
                  <c:v>29.29</c:v>
                </c:pt>
                <c:pt idx="29988">
                  <c:v>29.29</c:v>
                </c:pt>
                <c:pt idx="29989">
                  <c:v>29.29</c:v>
                </c:pt>
                <c:pt idx="29990">
                  <c:v>29.29</c:v>
                </c:pt>
                <c:pt idx="29991">
                  <c:v>29.29</c:v>
                </c:pt>
                <c:pt idx="29992">
                  <c:v>29.29</c:v>
                </c:pt>
                <c:pt idx="29993">
                  <c:v>29.29</c:v>
                </c:pt>
                <c:pt idx="29994">
                  <c:v>29.29</c:v>
                </c:pt>
                <c:pt idx="29995">
                  <c:v>29.29</c:v>
                </c:pt>
                <c:pt idx="29996">
                  <c:v>29.29</c:v>
                </c:pt>
                <c:pt idx="29997">
                  <c:v>29.29</c:v>
                </c:pt>
                <c:pt idx="29998">
                  <c:v>29.29</c:v>
                </c:pt>
                <c:pt idx="29999">
                  <c:v>29.29</c:v>
                </c:pt>
                <c:pt idx="30000">
                  <c:v>29.29</c:v>
                </c:pt>
                <c:pt idx="30001">
                  <c:v>29.29</c:v>
                </c:pt>
                <c:pt idx="30002">
                  <c:v>29.29</c:v>
                </c:pt>
                <c:pt idx="30003">
                  <c:v>29.29</c:v>
                </c:pt>
                <c:pt idx="30004">
                  <c:v>29.29</c:v>
                </c:pt>
                <c:pt idx="30005">
                  <c:v>29.29</c:v>
                </c:pt>
                <c:pt idx="30006">
                  <c:v>29.29</c:v>
                </c:pt>
                <c:pt idx="30007">
                  <c:v>29.29</c:v>
                </c:pt>
                <c:pt idx="30008">
                  <c:v>29.29</c:v>
                </c:pt>
                <c:pt idx="30009">
                  <c:v>29.29</c:v>
                </c:pt>
                <c:pt idx="30010">
                  <c:v>29.29</c:v>
                </c:pt>
                <c:pt idx="30011">
                  <c:v>29.29</c:v>
                </c:pt>
                <c:pt idx="30012">
                  <c:v>29.29</c:v>
                </c:pt>
                <c:pt idx="30013">
                  <c:v>29.29</c:v>
                </c:pt>
                <c:pt idx="30014">
                  <c:v>29.29</c:v>
                </c:pt>
                <c:pt idx="30015">
                  <c:v>29.29</c:v>
                </c:pt>
                <c:pt idx="30016">
                  <c:v>29.318000000000001</c:v>
                </c:pt>
                <c:pt idx="30017">
                  <c:v>29.327999999999999</c:v>
                </c:pt>
                <c:pt idx="30018">
                  <c:v>29.327999999999999</c:v>
                </c:pt>
                <c:pt idx="30019">
                  <c:v>29.327999999999999</c:v>
                </c:pt>
                <c:pt idx="30020">
                  <c:v>29.327999999999999</c:v>
                </c:pt>
                <c:pt idx="30021">
                  <c:v>29.327999999999999</c:v>
                </c:pt>
                <c:pt idx="30022">
                  <c:v>29.327999999999999</c:v>
                </c:pt>
                <c:pt idx="30023">
                  <c:v>29.327999999999999</c:v>
                </c:pt>
                <c:pt idx="30024">
                  <c:v>29.327999999999999</c:v>
                </c:pt>
                <c:pt idx="30025">
                  <c:v>29.327999999999999</c:v>
                </c:pt>
                <c:pt idx="30026">
                  <c:v>29.327999999999999</c:v>
                </c:pt>
                <c:pt idx="30027">
                  <c:v>29.327999999999999</c:v>
                </c:pt>
                <c:pt idx="30028">
                  <c:v>29.327999999999999</c:v>
                </c:pt>
                <c:pt idx="30029">
                  <c:v>29.327999999999999</c:v>
                </c:pt>
                <c:pt idx="30030">
                  <c:v>29.327999999999999</c:v>
                </c:pt>
                <c:pt idx="30031">
                  <c:v>29.327999999999999</c:v>
                </c:pt>
                <c:pt idx="30032">
                  <c:v>29.327999999999999</c:v>
                </c:pt>
                <c:pt idx="30033">
                  <c:v>29.327999999999999</c:v>
                </c:pt>
                <c:pt idx="30034">
                  <c:v>29.327999999999999</c:v>
                </c:pt>
                <c:pt idx="30035">
                  <c:v>29.327999999999999</c:v>
                </c:pt>
                <c:pt idx="30036">
                  <c:v>29.327999999999999</c:v>
                </c:pt>
                <c:pt idx="30037">
                  <c:v>29.327999999999999</c:v>
                </c:pt>
                <c:pt idx="30038">
                  <c:v>29.327999999999999</c:v>
                </c:pt>
                <c:pt idx="30039">
                  <c:v>29.327999999999999</c:v>
                </c:pt>
                <c:pt idx="30040">
                  <c:v>29.327999999999999</c:v>
                </c:pt>
                <c:pt idx="30041">
                  <c:v>29.327999999999999</c:v>
                </c:pt>
                <c:pt idx="30042">
                  <c:v>29.327999999999999</c:v>
                </c:pt>
                <c:pt idx="30043">
                  <c:v>29.327999999999999</c:v>
                </c:pt>
                <c:pt idx="30044">
                  <c:v>29.327999999999999</c:v>
                </c:pt>
                <c:pt idx="30045">
                  <c:v>29.327999999999999</c:v>
                </c:pt>
                <c:pt idx="30046">
                  <c:v>29.327999999999999</c:v>
                </c:pt>
                <c:pt idx="30047">
                  <c:v>29.327999999999999</c:v>
                </c:pt>
                <c:pt idx="30048">
                  <c:v>29.327999999999999</c:v>
                </c:pt>
                <c:pt idx="30049">
                  <c:v>29.327999999999999</c:v>
                </c:pt>
                <c:pt idx="30050">
                  <c:v>29.327999999999999</c:v>
                </c:pt>
                <c:pt idx="30051">
                  <c:v>29.327999999999999</c:v>
                </c:pt>
                <c:pt idx="30052">
                  <c:v>29.327999999999999</c:v>
                </c:pt>
                <c:pt idx="30053">
                  <c:v>29.327999999999999</c:v>
                </c:pt>
                <c:pt idx="30054">
                  <c:v>29.327999999999999</c:v>
                </c:pt>
                <c:pt idx="30055">
                  <c:v>29.327999999999999</c:v>
                </c:pt>
                <c:pt idx="30056">
                  <c:v>29.327999999999999</c:v>
                </c:pt>
                <c:pt idx="30057">
                  <c:v>29.327999999999999</c:v>
                </c:pt>
                <c:pt idx="30058">
                  <c:v>29.327999999999999</c:v>
                </c:pt>
                <c:pt idx="30059">
                  <c:v>29.327999999999999</c:v>
                </c:pt>
                <c:pt idx="30060">
                  <c:v>29.327999999999999</c:v>
                </c:pt>
                <c:pt idx="30061">
                  <c:v>29.327999999999999</c:v>
                </c:pt>
                <c:pt idx="30062">
                  <c:v>29.327999999999999</c:v>
                </c:pt>
                <c:pt idx="30063">
                  <c:v>29.327999999999999</c:v>
                </c:pt>
                <c:pt idx="30064">
                  <c:v>29.327999999999999</c:v>
                </c:pt>
                <c:pt idx="30065">
                  <c:v>29.327999999999999</c:v>
                </c:pt>
                <c:pt idx="30066">
                  <c:v>29.327999999999999</c:v>
                </c:pt>
                <c:pt idx="30067">
                  <c:v>29.327999999999999</c:v>
                </c:pt>
                <c:pt idx="30068">
                  <c:v>29.327999999999999</c:v>
                </c:pt>
                <c:pt idx="30069">
                  <c:v>29.327999999999999</c:v>
                </c:pt>
                <c:pt idx="30070">
                  <c:v>29.327999999999999</c:v>
                </c:pt>
                <c:pt idx="30071">
                  <c:v>29.344000000000001</c:v>
                </c:pt>
                <c:pt idx="30072">
                  <c:v>29.358000000000001</c:v>
                </c:pt>
                <c:pt idx="30073">
                  <c:v>29.358000000000001</c:v>
                </c:pt>
                <c:pt idx="30074">
                  <c:v>29.358000000000001</c:v>
                </c:pt>
                <c:pt idx="30075">
                  <c:v>29.358000000000001</c:v>
                </c:pt>
                <c:pt idx="30076">
                  <c:v>29.358000000000001</c:v>
                </c:pt>
                <c:pt idx="30077">
                  <c:v>29.358000000000001</c:v>
                </c:pt>
                <c:pt idx="30078">
                  <c:v>29.358000000000001</c:v>
                </c:pt>
                <c:pt idx="30079">
                  <c:v>29.358000000000001</c:v>
                </c:pt>
                <c:pt idx="30080">
                  <c:v>29.358000000000001</c:v>
                </c:pt>
                <c:pt idx="30081">
                  <c:v>29.358000000000001</c:v>
                </c:pt>
                <c:pt idx="30082">
                  <c:v>29.358000000000001</c:v>
                </c:pt>
                <c:pt idx="30083">
                  <c:v>29.358000000000001</c:v>
                </c:pt>
                <c:pt idx="30084">
                  <c:v>29.358000000000001</c:v>
                </c:pt>
                <c:pt idx="30085">
                  <c:v>29.358000000000001</c:v>
                </c:pt>
                <c:pt idx="30086">
                  <c:v>29.358000000000001</c:v>
                </c:pt>
                <c:pt idx="30087">
                  <c:v>29.358000000000001</c:v>
                </c:pt>
                <c:pt idx="30088">
                  <c:v>29.358000000000001</c:v>
                </c:pt>
                <c:pt idx="30089">
                  <c:v>29.358000000000001</c:v>
                </c:pt>
                <c:pt idx="30090">
                  <c:v>29.358000000000001</c:v>
                </c:pt>
                <c:pt idx="30091">
                  <c:v>29.358000000000001</c:v>
                </c:pt>
                <c:pt idx="30092">
                  <c:v>29.358000000000001</c:v>
                </c:pt>
                <c:pt idx="30093">
                  <c:v>29.358000000000001</c:v>
                </c:pt>
                <c:pt idx="30094">
                  <c:v>29.358000000000001</c:v>
                </c:pt>
                <c:pt idx="30095">
                  <c:v>29.358000000000001</c:v>
                </c:pt>
                <c:pt idx="30096">
                  <c:v>29.358000000000001</c:v>
                </c:pt>
                <c:pt idx="30097">
                  <c:v>29.358000000000001</c:v>
                </c:pt>
                <c:pt idx="30098">
                  <c:v>29.358000000000001</c:v>
                </c:pt>
                <c:pt idx="30099">
                  <c:v>29.358000000000001</c:v>
                </c:pt>
                <c:pt idx="30100">
                  <c:v>29.358000000000001</c:v>
                </c:pt>
                <c:pt idx="30101">
                  <c:v>29.358000000000001</c:v>
                </c:pt>
                <c:pt idx="30102">
                  <c:v>29.358000000000001</c:v>
                </c:pt>
                <c:pt idx="30103">
                  <c:v>29.358000000000001</c:v>
                </c:pt>
                <c:pt idx="30104">
                  <c:v>29.358000000000001</c:v>
                </c:pt>
                <c:pt idx="30105">
                  <c:v>29.358000000000001</c:v>
                </c:pt>
                <c:pt idx="30106">
                  <c:v>29.358000000000001</c:v>
                </c:pt>
                <c:pt idx="30107">
                  <c:v>29.358000000000001</c:v>
                </c:pt>
                <c:pt idx="30108">
                  <c:v>29.358000000000001</c:v>
                </c:pt>
                <c:pt idx="30109">
                  <c:v>29.358000000000001</c:v>
                </c:pt>
                <c:pt idx="30110">
                  <c:v>29.358000000000001</c:v>
                </c:pt>
                <c:pt idx="30111">
                  <c:v>29.358000000000001</c:v>
                </c:pt>
                <c:pt idx="30112">
                  <c:v>29.358000000000001</c:v>
                </c:pt>
                <c:pt idx="30113">
                  <c:v>29.358000000000001</c:v>
                </c:pt>
                <c:pt idx="30114">
                  <c:v>29.358000000000001</c:v>
                </c:pt>
                <c:pt idx="30115">
                  <c:v>29.382000000000001</c:v>
                </c:pt>
                <c:pt idx="30116">
                  <c:v>29.393999999999998</c:v>
                </c:pt>
                <c:pt idx="30117">
                  <c:v>29.393999999999998</c:v>
                </c:pt>
                <c:pt idx="30118">
                  <c:v>29.393999999999998</c:v>
                </c:pt>
                <c:pt idx="30119">
                  <c:v>29.393999999999998</c:v>
                </c:pt>
                <c:pt idx="30120">
                  <c:v>29.393999999999998</c:v>
                </c:pt>
                <c:pt idx="30121">
                  <c:v>29.393999999999998</c:v>
                </c:pt>
                <c:pt idx="30122">
                  <c:v>29.393999999999998</c:v>
                </c:pt>
                <c:pt idx="30123">
                  <c:v>29.393999999999998</c:v>
                </c:pt>
                <c:pt idx="30124">
                  <c:v>29.393999999999998</c:v>
                </c:pt>
                <c:pt idx="30125">
                  <c:v>29.393999999999998</c:v>
                </c:pt>
                <c:pt idx="30126">
                  <c:v>29.393999999999998</c:v>
                </c:pt>
                <c:pt idx="30127">
                  <c:v>29.393999999999998</c:v>
                </c:pt>
                <c:pt idx="30128">
                  <c:v>29.393999999999998</c:v>
                </c:pt>
                <c:pt idx="30129">
                  <c:v>29.393999999999998</c:v>
                </c:pt>
                <c:pt idx="30130">
                  <c:v>29.393999999999998</c:v>
                </c:pt>
                <c:pt idx="30131">
                  <c:v>29.393999999999998</c:v>
                </c:pt>
                <c:pt idx="30132">
                  <c:v>29.393999999999998</c:v>
                </c:pt>
                <c:pt idx="30133">
                  <c:v>29.393999999999998</c:v>
                </c:pt>
                <c:pt idx="30134">
                  <c:v>29.393999999999998</c:v>
                </c:pt>
                <c:pt idx="30135">
                  <c:v>29.393999999999998</c:v>
                </c:pt>
                <c:pt idx="30136">
                  <c:v>29.393999999999998</c:v>
                </c:pt>
                <c:pt idx="30137">
                  <c:v>29.393999999999998</c:v>
                </c:pt>
                <c:pt idx="30138">
                  <c:v>29.393999999999998</c:v>
                </c:pt>
                <c:pt idx="30139">
                  <c:v>29.393999999999998</c:v>
                </c:pt>
                <c:pt idx="30140">
                  <c:v>29.393999999999998</c:v>
                </c:pt>
                <c:pt idx="30141">
                  <c:v>29.393999999999998</c:v>
                </c:pt>
                <c:pt idx="30142">
                  <c:v>29.393999999999998</c:v>
                </c:pt>
                <c:pt idx="30143">
                  <c:v>29.393999999999998</c:v>
                </c:pt>
                <c:pt idx="30144">
                  <c:v>29.393999999999998</c:v>
                </c:pt>
                <c:pt idx="30145">
                  <c:v>29.393999999999998</c:v>
                </c:pt>
                <c:pt idx="30146">
                  <c:v>29.393999999999998</c:v>
                </c:pt>
                <c:pt idx="30147">
                  <c:v>29.393999999999998</c:v>
                </c:pt>
                <c:pt idx="30148">
                  <c:v>29.393999999999998</c:v>
                </c:pt>
                <c:pt idx="30149">
                  <c:v>29.393999999999998</c:v>
                </c:pt>
                <c:pt idx="30150">
                  <c:v>29.393999999999998</c:v>
                </c:pt>
                <c:pt idx="30151">
                  <c:v>29.393999999999998</c:v>
                </c:pt>
                <c:pt idx="30152">
                  <c:v>29.393999999999998</c:v>
                </c:pt>
                <c:pt idx="30153">
                  <c:v>29.393999999999998</c:v>
                </c:pt>
                <c:pt idx="30154">
                  <c:v>29.393999999999998</c:v>
                </c:pt>
                <c:pt idx="30155">
                  <c:v>29.393999999999998</c:v>
                </c:pt>
                <c:pt idx="30156">
                  <c:v>29.393999999999998</c:v>
                </c:pt>
                <c:pt idx="30157">
                  <c:v>29.393999999999998</c:v>
                </c:pt>
                <c:pt idx="30158">
                  <c:v>29.393999999999998</c:v>
                </c:pt>
                <c:pt idx="30159">
                  <c:v>29.393999999999998</c:v>
                </c:pt>
                <c:pt idx="30160">
                  <c:v>29.393999999999998</c:v>
                </c:pt>
                <c:pt idx="30161">
                  <c:v>29.393999999999998</c:v>
                </c:pt>
                <c:pt idx="30162">
                  <c:v>29.393999999999998</c:v>
                </c:pt>
                <c:pt idx="30163">
                  <c:v>29.393999999999998</c:v>
                </c:pt>
                <c:pt idx="30164">
                  <c:v>29.393999999999998</c:v>
                </c:pt>
                <c:pt idx="30165">
                  <c:v>29.393999999999998</c:v>
                </c:pt>
                <c:pt idx="30166">
                  <c:v>29.393999999999998</c:v>
                </c:pt>
                <c:pt idx="30167">
                  <c:v>29.393999999999998</c:v>
                </c:pt>
                <c:pt idx="30168">
                  <c:v>29.396000000000001</c:v>
                </c:pt>
                <c:pt idx="30169">
                  <c:v>29.43</c:v>
                </c:pt>
                <c:pt idx="30170">
                  <c:v>29.43</c:v>
                </c:pt>
                <c:pt idx="30171">
                  <c:v>29.43</c:v>
                </c:pt>
                <c:pt idx="30172">
                  <c:v>29.43</c:v>
                </c:pt>
                <c:pt idx="30173">
                  <c:v>29.43</c:v>
                </c:pt>
                <c:pt idx="30174">
                  <c:v>29.43</c:v>
                </c:pt>
                <c:pt idx="30175">
                  <c:v>29.43</c:v>
                </c:pt>
                <c:pt idx="30176">
                  <c:v>29.43</c:v>
                </c:pt>
                <c:pt idx="30177">
                  <c:v>29.43</c:v>
                </c:pt>
                <c:pt idx="30178">
                  <c:v>29.43</c:v>
                </c:pt>
                <c:pt idx="30179">
                  <c:v>29.43</c:v>
                </c:pt>
                <c:pt idx="30180">
                  <c:v>29.43</c:v>
                </c:pt>
                <c:pt idx="30181">
                  <c:v>29.43</c:v>
                </c:pt>
                <c:pt idx="30182">
                  <c:v>29.43</c:v>
                </c:pt>
                <c:pt idx="30183">
                  <c:v>29.43</c:v>
                </c:pt>
                <c:pt idx="30184">
                  <c:v>29.43</c:v>
                </c:pt>
                <c:pt idx="30185">
                  <c:v>29.43</c:v>
                </c:pt>
                <c:pt idx="30186">
                  <c:v>29.43</c:v>
                </c:pt>
                <c:pt idx="30187">
                  <c:v>29.43</c:v>
                </c:pt>
                <c:pt idx="30188">
                  <c:v>29.43</c:v>
                </c:pt>
                <c:pt idx="30189">
                  <c:v>29.43</c:v>
                </c:pt>
                <c:pt idx="30190">
                  <c:v>29.43</c:v>
                </c:pt>
                <c:pt idx="30191">
                  <c:v>29.43</c:v>
                </c:pt>
                <c:pt idx="30192">
                  <c:v>29.43</c:v>
                </c:pt>
                <c:pt idx="30193">
                  <c:v>29.43</c:v>
                </c:pt>
                <c:pt idx="30194">
                  <c:v>29.43</c:v>
                </c:pt>
                <c:pt idx="30195">
                  <c:v>29.43</c:v>
                </c:pt>
                <c:pt idx="30196">
                  <c:v>29.43</c:v>
                </c:pt>
                <c:pt idx="30197">
                  <c:v>29.43</c:v>
                </c:pt>
                <c:pt idx="30198">
                  <c:v>29.43</c:v>
                </c:pt>
                <c:pt idx="30199">
                  <c:v>29.43</c:v>
                </c:pt>
                <c:pt idx="30200">
                  <c:v>29.43</c:v>
                </c:pt>
                <c:pt idx="30201">
                  <c:v>29.43</c:v>
                </c:pt>
                <c:pt idx="30202">
                  <c:v>29.43</c:v>
                </c:pt>
                <c:pt idx="30203">
                  <c:v>29.43</c:v>
                </c:pt>
                <c:pt idx="30204">
                  <c:v>29.43</c:v>
                </c:pt>
                <c:pt idx="30205">
                  <c:v>29.43</c:v>
                </c:pt>
                <c:pt idx="30206">
                  <c:v>29.43</c:v>
                </c:pt>
                <c:pt idx="30207">
                  <c:v>29.43</c:v>
                </c:pt>
                <c:pt idx="30208">
                  <c:v>29.43</c:v>
                </c:pt>
                <c:pt idx="30209">
                  <c:v>29.43</c:v>
                </c:pt>
                <c:pt idx="30210">
                  <c:v>29.43</c:v>
                </c:pt>
                <c:pt idx="30211">
                  <c:v>29.43</c:v>
                </c:pt>
                <c:pt idx="30212">
                  <c:v>29.43</c:v>
                </c:pt>
                <c:pt idx="30213">
                  <c:v>29.43</c:v>
                </c:pt>
                <c:pt idx="30214">
                  <c:v>29.43</c:v>
                </c:pt>
                <c:pt idx="30215">
                  <c:v>29.43</c:v>
                </c:pt>
                <c:pt idx="30216">
                  <c:v>29.43</c:v>
                </c:pt>
                <c:pt idx="30217">
                  <c:v>29.43</c:v>
                </c:pt>
                <c:pt idx="30218">
                  <c:v>29.43</c:v>
                </c:pt>
                <c:pt idx="30219">
                  <c:v>29.43</c:v>
                </c:pt>
                <c:pt idx="30220">
                  <c:v>29.43</c:v>
                </c:pt>
                <c:pt idx="30221">
                  <c:v>29.43</c:v>
                </c:pt>
                <c:pt idx="30222">
                  <c:v>29.44</c:v>
                </c:pt>
                <c:pt idx="30223">
                  <c:v>29.468</c:v>
                </c:pt>
                <c:pt idx="30224">
                  <c:v>29.468</c:v>
                </c:pt>
                <c:pt idx="30225">
                  <c:v>29.468</c:v>
                </c:pt>
                <c:pt idx="30226">
                  <c:v>29.468</c:v>
                </c:pt>
                <c:pt idx="30227">
                  <c:v>29.468</c:v>
                </c:pt>
                <c:pt idx="30228">
                  <c:v>29.468</c:v>
                </c:pt>
                <c:pt idx="30229">
                  <c:v>29.468</c:v>
                </c:pt>
                <c:pt idx="30230">
                  <c:v>29.468</c:v>
                </c:pt>
                <c:pt idx="30231">
                  <c:v>29.468</c:v>
                </c:pt>
                <c:pt idx="30232">
                  <c:v>29.468</c:v>
                </c:pt>
                <c:pt idx="30233">
                  <c:v>29.468</c:v>
                </c:pt>
                <c:pt idx="30234">
                  <c:v>29.468</c:v>
                </c:pt>
                <c:pt idx="30235">
                  <c:v>29.468</c:v>
                </c:pt>
                <c:pt idx="30236">
                  <c:v>29.468</c:v>
                </c:pt>
                <c:pt idx="30237">
                  <c:v>29.468</c:v>
                </c:pt>
                <c:pt idx="30238">
                  <c:v>29.468</c:v>
                </c:pt>
                <c:pt idx="30239">
                  <c:v>29.468</c:v>
                </c:pt>
                <c:pt idx="30240">
                  <c:v>29.468</c:v>
                </c:pt>
                <c:pt idx="30241">
                  <c:v>29.468</c:v>
                </c:pt>
                <c:pt idx="30242">
                  <c:v>29.468</c:v>
                </c:pt>
                <c:pt idx="30243">
                  <c:v>29.468</c:v>
                </c:pt>
                <c:pt idx="30244">
                  <c:v>29.468</c:v>
                </c:pt>
                <c:pt idx="30245">
                  <c:v>29.468</c:v>
                </c:pt>
                <c:pt idx="30246">
                  <c:v>29.468</c:v>
                </c:pt>
                <c:pt idx="30247">
                  <c:v>29.468</c:v>
                </c:pt>
                <c:pt idx="30248">
                  <c:v>29.468</c:v>
                </c:pt>
                <c:pt idx="30249">
                  <c:v>29.468</c:v>
                </c:pt>
                <c:pt idx="30250">
                  <c:v>29.468</c:v>
                </c:pt>
                <c:pt idx="30251">
                  <c:v>29.468</c:v>
                </c:pt>
                <c:pt idx="30252">
                  <c:v>29.468</c:v>
                </c:pt>
                <c:pt idx="30253">
                  <c:v>29.468</c:v>
                </c:pt>
                <c:pt idx="30254">
                  <c:v>29.468</c:v>
                </c:pt>
                <c:pt idx="30255">
                  <c:v>29.468</c:v>
                </c:pt>
                <c:pt idx="30256">
                  <c:v>29.468</c:v>
                </c:pt>
                <c:pt idx="30257">
                  <c:v>29.468</c:v>
                </c:pt>
                <c:pt idx="30258">
                  <c:v>29.468</c:v>
                </c:pt>
                <c:pt idx="30259">
                  <c:v>29.468</c:v>
                </c:pt>
                <c:pt idx="30260">
                  <c:v>29.468</c:v>
                </c:pt>
                <c:pt idx="30261">
                  <c:v>29.468</c:v>
                </c:pt>
                <c:pt idx="30262">
                  <c:v>29.468</c:v>
                </c:pt>
                <c:pt idx="30263">
                  <c:v>29.468</c:v>
                </c:pt>
                <c:pt idx="30264">
                  <c:v>29.468</c:v>
                </c:pt>
                <c:pt idx="30265">
                  <c:v>29.468</c:v>
                </c:pt>
                <c:pt idx="30266">
                  <c:v>29.468</c:v>
                </c:pt>
                <c:pt idx="30267">
                  <c:v>29.468</c:v>
                </c:pt>
                <c:pt idx="30268">
                  <c:v>29.468</c:v>
                </c:pt>
                <c:pt idx="30269">
                  <c:v>29.468</c:v>
                </c:pt>
                <c:pt idx="30270">
                  <c:v>29.468</c:v>
                </c:pt>
                <c:pt idx="30271">
                  <c:v>29.468</c:v>
                </c:pt>
                <c:pt idx="30272">
                  <c:v>29.468</c:v>
                </c:pt>
                <c:pt idx="30273">
                  <c:v>29.468</c:v>
                </c:pt>
                <c:pt idx="30274">
                  <c:v>29.468</c:v>
                </c:pt>
                <c:pt idx="30275">
                  <c:v>29.468</c:v>
                </c:pt>
                <c:pt idx="30276">
                  <c:v>29.468</c:v>
                </c:pt>
                <c:pt idx="30277">
                  <c:v>29.468</c:v>
                </c:pt>
                <c:pt idx="30278">
                  <c:v>29.468</c:v>
                </c:pt>
                <c:pt idx="30279">
                  <c:v>29.506</c:v>
                </c:pt>
                <c:pt idx="30280">
                  <c:v>29.515999999999998</c:v>
                </c:pt>
                <c:pt idx="30281">
                  <c:v>29.515999999999998</c:v>
                </c:pt>
                <c:pt idx="30282">
                  <c:v>29.515999999999998</c:v>
                </c:pt>
                <c:pt idx="30283">
                  <c:v>29.515999999999998</c:v>
                </c:pt>
                <c:pt idx="30284">
                  <c:v>29.515999999999998</c:v>
                </c:pt>
                <c:pt idx="30285">
                  <c:v>29.515999999999998</c:v>
                </c:pt>
                <c:pt idx="30286">
                  <c:v>29.515999999999998</c:v>
                </c:pt>
                <c:pt idx="30287">
                  <c:v>29.515999999999998</c:v>
                </c:pt>
                <c:pt idx="30288">
                  <c:v>29.515999999999998</c:v>
                </c:pt>
                <c:pt idx="30289">
                  <c:v>29.515999999999998</c:v>
                </c:pt>
                <c:pt idx="30290">
                  <c:v>29.515999999999998</c:v>
                </c:pt>
                <c:pt idx="30291">
                  <c:v>29.515999999999998</c:v>
                </c:pt>
                <c:pt idx="30292">
                  <c:v>29.515999999999998</c:v>
                </c:pt>
                <c:pt idx="30293">
                  <c:v>29.515999999999998</c:v>
                </c:pt>
                <c:pt idx="30294">
                  <c:v>29.515999999999998</c:v>
                </c:pt>
                <c:pt idx="30295">
                  <c:v>29.515999999999998</c:v>
                </c:pt>
                <c:pt idx="30296">
                  <c:v>29.515999999999998</c:v>
                </c:pt>
                <c:pt idx="30297">
                  <c:v>29.515999999999998</c:v>
                </c:pt>
                <c:pt idx="30298">
                  <c:v>29.515999999999998</c:v>
                </c:pt>
                <c:pt idx="30299">
                  <c:v>29.515999999999998</c:v>
                </c:pt>
                <c:pt idx="30300">
                  <c:v>29.515999999999998</c:v>
                </c:pt>
                <c:pt idx="30301">
                  <c:v>29.515999999999998</c:v>
                </c:pt>
                <c:pt idx="30302">
                  <c:v>29.515999999999998</c:v>
                </c:pt>
                <c:pt idx="30303">
                  <c:v>29.515999999999998</c:v>
                </c:pt>
                <c:pt idx="30304">
                  <c:v>29.515999999999998</c:v>
                </c:pt>
                <c:pt idx="30305">
                  <c:v>29.515999999999998</c:v>
                </c:pt>
                <c:pt idx="30306">
                  <c:v>29.515999999999998</c:v>
                </c:pt>
                <c:pt idx="30307">
                  <c:v>29.515999999999998</c:v>
                </c:pt>
                <c:pt idx="30308">
                  <c:v>29.515999999999998</c:v>
                </c:pt>
                <c:pt idx="30309">
                  <c:v>29.515999999999998</c:v>
                </c:pt>
                <c:pt idx="30310">
                  <c:v>29.515999999999998</c:v>
                </c:pt>
                <c:pt idx="30311">
                  <c:v>29.515999999999998</c:v>
                </c:pt>
                <c:pt idx="30312">
                  <c:v>29.515999999999998</c:v>
                </c:pt>
                <c:pt idx="30313">
                  <c:v>29.515999999999998</c:v>
                </c:pt>
                <c:pt idx="30314">
                  <c:v>29.515999999999998</c:v>
                </c:pt>
                <c:pt idx="30315">
                  <c:v>29.515999999999998</c:v>
                </c:pt>
                <c:pt idx="30316">
                  <c:v>29.515999999999998</c:v>
                </c:pt>
                <c:pt idx="30317">
                  <c:v>29.515999999999998</c:v>
                </c:pt>
                <c:pt idx="30318">
                  <c:v>29.515999999999998</c:v>
                </c:pt>
                <c:pt idx="30319">
                  <c:v>29.515999999999998</c:v>
                </c:pt>
                <c:pt idx="30320">
                  <c:v>29.515999999999998</c:v>
                </c:pt>
                <c:pt idx="30321">
                  <c:v>29.515999999999998</c:v>
                </c:pt>
                <c:pt idx="30322">
                  <c:v>29.515999999999998</c:v>
                </c:pt>
                <c:pt idx="30323">
                  <c:v>29.515999999999998</c:v>
                </c:pt>
                <c:pt idx="30324">
                  <c:v>29.515999999999998</c:v>
                </c:pt>
                <c:pt idx="30325">
                  <c:v>29.515999999999998</c:v>
                </c:pt>
                <c:pt idx="30326">
                  <c:v>29.515999999999998</c:v>
                </c:pt>
                <c:pt idx="30327">
                  <c:v>29.515999999999998</c:v>
                </c:pt>
                <c:pt idx="30328">
                  <c:v>29.515999999999998</c:v>
                </c:pt>
                <c:pt idx="30329">
                  <c:v>29.515999999999998</c:v>
                </c:pt>
                <c:pt idx="30330">
                  <c:v>29.515999999999998</c:v>
                </c:pt>
                <c:pt idx="30331">
                  <c:v>29.515999999999998</c:v>
                </c:pt>
                <c:pt idx="30332">
                  <c:v>29.515999999999998</c:v>
                </c:pt>
                <c:pt idx="30333">
                  <c:v>29.515999999999998</c:v>
                </c:pt>
                <c:pt idx="30334">
                  <c:v>29.515999999999998</c:v>
                </c:pt>
                <c:pt idx="30335">
                  <c:v>29.515999999999998</c:v>
                </c:pt>
                <c:pt idx="30336">
                  <c:v>29.515999999999998</c:v>
                </c:pt>
                <c:pt idx="30337">
                  <c:v>29.515999999999998</c:v>
                </c:pt>
                <c:pt idx="30338">
                  <c:v>29.515999999999998</c:v>
                </c:pt>
                <c:pt idx="30339">
                  <c:v>29.515999999999998</c:v>
                </c:pt>
                <c:pt idx="30340">
                  <c:v>29.515999999999998</c:v>
                </c:pt>
                <c:pt idx="30341">
                  <c:v>29.515999999999998</c:v>
                </c:pt>
                <c:pt idx="30342">
                  <c:v>29.515999999999998</c:v>
                </c:pt>
                <c:pt idx="30343">
                  <c:v>29.515999999999998</c:v>
                </c:pt>
                <c:pt idx="30344">
                  <c:v>29.515999999999998</c:v>
                </c:pt>
                <c:pt idx="30345">
                  <c:v>29.515999999999998</c:v>
                </c:pt>
                <c:pt idx="30346">
                  <c:v>29.515999999999998</c:v>
                </c:pt>
                <c:pt idx="30347">
                  <c:v>29.515999999999998</c:v>
                </c:pt>
                <c:pt idx="30348">
                  <c:v>29.515999999999998</c:v>
                </c:pt>
                <c:pt idx="30349">
                  <c:v>29.515999999999998</c:v>
                </c:pt>
                <c:pt idx="30350">
                  <c:v>29.515999999999998</c:v>
                </c:pt>
                <c:pt idx="30351">
                  <c:v>29.515999999999998</c:v>
                </c:pt>
                <c:pt idx="30352">
                  <c:v>29.562000000000001</c:v>
                </c:pt>
                <c:pt idx="30353">
                  <c:v>29.562000000000001</c:v>
                </c:pt>
                <c:pt idx="30354">
                  <c:v>29.562000000000001</c:v>
                </c:pt>
                <c:pt idx="30355">
                  <c:v>29.562000000000001</c:v>
                </c:pt>
                <c:pt idx="30356">
                  <c:v>29.562000000000001</c:v>
                </c:pt>
                <c:pt idx="30357">
                  <c:v>29.562000000000001</c:v>
                </c:pt>
                <c:pt idx="30358">
                  <c:v>29.562000000000001</c:v>
                </c:pt>
                <c:pt idx="30359">
                  <c:v>29.562000000000001</c:v>
                </c:pt>
                <c:pt idx="30360">
                  <c:v>29.562000000000001</c:v>
                </c:pt>
                <c:pt idx="30361">
                  <c:v>29.562000000000001</c:v>
                </c:pt>
                <c:pt idx="30362">
                  <c:v>29.562000000000001</c:v>
                </c:pt>
                <c:pt idx="30363">
                  <c:v>29.562000000000001</c:v>
                </c:pt>
                <c:pt idx="30364">
                  <c:v>29.562000000000001</c:v>
                </c:pt>
                <c:pt idx="30365">
                  <c:v>29.562000000000001</c:v>
                </c:pt>
                <c:pt idx="30366">
                  <c:v>29.562000000000001</c:v>
                </c:pt>
                <c:pt idx="30367">
                  <c:v>29.562000000000001</c:v>
                </c:pt>
                <c:pt idx="30368">
                  <c:v>29.562000000000001</c:v>
                </c:pt>
                <c:pt idx="30369">
                  <c:v>29.562000000000001</c:v>
                </c:pt>
                <c:pt idx="30370">
                  <c:v>29.562000000000001</c:v>
                </c:pt>
                <c:pt idx="30371">
                  <c:v>29.562000000000001</c:v>
                </c:pt>
                <c:pt idx="30372">
                  <c:v>29.562000000000001</c:v>
                </c:pt>
                <c:pt idx="30373">
                  <c:v>29.562000000000001</c:v>
                </c:pt>
                <c:pt idx="30374">
                  <c:v>29.562000000000001</c:v>
                </c:pt>
                <c:pt idx="30375">
                  <c:v>29.562000000000001</c:v>
                </c:pt>
                <c:pt idx="30376">
                  <c:v>29.562000000000001</c:v>
                </c:pt>
                <c:pt idx="30377">
                  <c:v>29.562000000000001</c:v>
                </c:pt>
                <c:pt idx="30378">
                  <c:v>29.562000000000001</c:v>
                </c:pt>
                <c:pt idx="30379">
                  <c:v>29.562000000000001</c:v>
                </c:pt>
                <c:pt idx="30380">
                  <c:v>29.562000000000001</c:v>
                </c:pt>
                <c:pt idx="30381">
                  <c:v>29.562000000000001</c:v>
                </c:pt>
                <c:pt idx="30382">
                  <c:v>29.562000000000001</c:v>
                </c:pt>
                <c:pt idx="30383">
                  <c:v>29.562000000000001</c:v>
                </c:pt>
                <c:pt idx="30384">
                  <c:v>29.562000000000001</c:v>
                </c:pt>
                <c:pt idx="30385">
                  <c:v>29.562000000000001</c:v>
                </c:pt>
                <c:pt idx="30386">
                  <c:v>29.562000000000001</c:v>
                </c:pt>
                <c:pt idx="30387">
                  <c:v>29.562000000000001</c:v>
                </c:pt>
                <c:pt idx="30388">
                  <c:v>29.562000000000001</c:v>
                </c:pt>
                <c:pt idx="30389">
                  <c:v>29.562000000000001</c:v>
                </c:pt>
                <c:pt idx="30390">
                  <c:v>29.562000000000001</c:v>
                </c:pt>
                <c:pt idx="30391">
                  <c:v>29.562000000000001</c:v>
                </c:pt>
                <c:pt idx="30392">
                  <c:v>29.562000000000001</c:v>
                </c:pt>
                <c:pt idx="30393">
                  <c:v>29.562000000000001</c:v>
                </c:pt>
                <c:pt idx="30394">
                  <c:v>29.562000000000001</c:v>
                </c:pt>
                <c:pt idx="30395">
                  <c:v>29.562000000000001</c:v>
                </c:pt>
                <c:pt idx="30396">
                  <c:v>29.562000000000001</c:v>
                </c:pt>
                <c:pt idx="30397">
                  <c:v>29.562000000000001</c:v>
                </c:pt>
                <c:pt idx="30398">
                  <c:v>29.562000000000001</c:v>
                </c:pt>
                <c:pt idx="30399">
                  <c:v>29.562000000000001</c:v>
                </c:pt>
                <c:pt idx="30400">
                  <c:v>29.562000000000001</c:v>
                </c:pt>
                <c:pt idx="30401">
                  <c:v>29.562000000000001</c:v>
                </c:pt>
                <c:pt idx="30402">
                  <c:v>29.562000000000001</c:v>
                </c:pt>
                <c:pt idx="30403">
                  <c:v>29.562000000000001</c:v>
                </c:pt>
                <c:pt idx="30404">
                  <c:v>29.562000000000001</c:v>
                </c:pt>
                <c:pt idx="30405">
                  <c:v>29.562000000000001</c:v>
                </c:pt>
                <c:pt idx="30406">
                  <c:v>29.562000000000001</c:v>
                </c:pt>
                <c:pt idx="30407">
                  <c:v>29.562000000000001</c:v>
                </c:pt>
                <c:pt idx="30408">
                  <c:v>29.562000000000001</c:v>
                </c:pt>
                <c:pt idx="30409">
                  <c:v>29.562000000000001</c:v>
                </c:pt>
                <c:pt idx="30410">
                  <c:v>29.562000000000001</c:v>
                </c:pt>
                <c:pt idx="30411">
                  <c:v>29.562000000000001</c:v>
                </c:pt>
                <c:pt idx="30412">
                  <c:v>29.562000000000001</c:v>
                </c:pt>
                <c:pt idx="30413">
                  <c:v>29.562000000000001</c:v>
                </c:pt>
                <c:pt idx="30414">
                  <c:v>29.562000000000001</c:v>
                </c:pt>
                <c:pt idx="30415">
                  <c:v>29.562000000000001</c:v>
                </c:pt>
                <c:pt idx="30416">
                  <c:v>29.562000000000001</c:v>
                </c:pt>
                <c:pt idx="30417">
                  <c:v>29.562000000000001</c:v>
                </c:pt>
                <c:pt idx="30418">
                  <c:v>29.562000000000001</c:v>
                </c:pt>
                <c:pt idx="30419">
                  <c:v>29.562000000000001</c:v>
                </c:pt>
                <c:pt idx="30420">
                  <c:v>29.608000000000001</c:v>
                </c:pt>
                <c:pt idx="30421">
                  <c:v>29.61</c:v>
                </c:pt>
                <c:pt idx="30422">
                  <c:v>29.61</c:v>
                </c:pt>
                <c:pt idx="30423">
                  <c:v>29.61</c:v>
                </c:pt>
                <c:pt idx="30424">
                  <c:v>29.61</c:v>
                </c:pt>
                <c:pt idx="30425">
                  <c:v>29.61</c:v>
                </c:pt>
                <c:pt idx="30426">
                  <c:v>29.61</c:v>
                </c:pt>
                <c:pt idx="30427">
                  <c:v>29.61</c:v>
                </c:pt>
                <c:pt idx="30428">
                  <c:v>29.61</c:v>
                </c:pt>
                <c:pt idx="30429">
                  <c:v>29.61</c:v>
                </c:pt>
                <c:pt idx="30430">
                  <c:v>29.61</c:v>
                </c:pt>
                <c:pt idx="30431">
                  <c:v>29.61</c:v>
                </c:pt>
                <c:pt idx="30432">
                  <c:v>29.61</c:v>
                </c:pt>
                <c:pt idx="30433">
                  <c:v>29.61</c:v>
                </c:pt>
                <c:pt idx="30434">
                  <c:v>29.61</c:v>
                </c:pt>
                <c:pt idx="30435">
                  <c:v>29.61</c:v>
                </c:pt>
                <c:pt idx="30436">
                  <c:v>29.61</c:v>
                </c:pt>
                <c:pt idx="30437">
                  <c:v>29.61</c:v>
                </c:pt>
                <c:pt idx="30438">
                  <c:v>29.61</c:v>
                </c:pt>
                <c:pt idx="30439">
                  <c:v>29.61</c:v>
                </c:pt>
                <c:pt idx="30440">
                  <c:v>29.61</c:v>
                </c:pt>
                <c:pt idx="30441">
                  <c:v>29.61</c:v>
                </c:pt>
                <c:pt idx="30442">
                  <c:v>29.61</c:v>
                </c:pt>
                <c:pt idx="30443">
                  <c:v>29.61</c:v>
                </c:pt>
                <c:pt idx="30444">
                  <c:v>29.61</c:v>
                </c:pt>
                <c:pt idx="30445">
                  <c:v>29.61</c:v>
                </c:pt>
                <c:pt idx="30446">
                  <c:v>29.61</c:v>
                </c:pt>
                <c:pt idx="30447">
                  <c:v>29.61</c:v>
                </c:pt>
                <c:pt idx="30448">
                  <c:v>29.61</c:v>
                </c:pt>
                <c:pt idx="30449">
                  <c:v>29.61</c:v>
                </c:pt>
                <c:pt idx="30450">
                  <c:v>29.61</c:v>
                </c:pt>
                <c:pt idx="30451">
                  <c:v>29.61</c:v>
                </c:pt>
                <c:pt idx="30452">
                  <c:v>29.61</c:v>
                </c:pt>
                <c:pt idx="30453">
                  <c:v>29.61</c:v>
                </c:pt>
                <c:pt idx="30454">
                  <c:v>29.61</c:v>
                </c:pt>
                <c:pt idx="30455">
                  <c:v>29.61</c:v>
                </c:pt>
                <c:pt idx="30456">
                  <c:v>29.61</c:v>
                </c:pt>
                <c:pt idx="30457">
                  <c:v>29.61</c:v>
                </c:pt>
                <c:pt idx="30458">
                  <c:v>29.61</c:v>
                </c:pt>
                <c:pt idx="30459">
                  <c:v>29.61</c:v>
                </c:pt>
                <c:pt idx="30460">
                  <c:v>29.61</c:v>
                </c:pt>
                <c:pt idx="30461">
                  <c:v>29.61</c:v>
                </c:pt>
                <c:pt idx="30462">
                  <c:v>29.61</c:v>
                </c:pt>
                <c:pt idx="30463">
                  <c:v>29.61</c:v>
                </c:pt>
                <c:pt idx="30464">
                  <c:v>29.61</c:v>
                </c:pt>
                <c:pt idx="30465">
                  <c:v>29.61</c:v>
                </c:pt>
                <c:pt idx="30466">
                  <c:v>29.61</c:v>
                </c:pt>
                <c:pt idx="30467">
                  <c:v>29.61</c:v>
                </c:pt>
                <c:pt idx="30468">
                  <c:v>29.61</c:v>
                </c:pt>
                <c:pt idx="30469">
                  <c:v>29.61</c:v>
                </c:pt>
                <c:pt idx="30470">
                  <c:v>29.61</c:v>
                </c:pt>
                <c:pt idx="30471">
                  <c:v>29.61</c:v>
                </c:pt>
                <c:pt idx="30472">
                  <c:v>29.61</c:v>
                </c:pt>
                <c:pt idx="30473">
                  <c:v>29.61</c:v>
                </c:pt>
                <c:pt idx="30474">
                  <c:v>29.61</c:v>
                </c:pt>
                <c:pt idx="30475">
                  <c:v>29.61</c:v>
                </c:pt>
                <c:pt idx="30476">
                  <c:v>29.61</c:v>
                </c:pt>
                <c:pt idx="30477">
                  <c:v>29.61</c:v>
                </c:pt>
                <c:pt idx="30478">
                  <c:v>29.61</c:v>
                </c:pt>
                <c:pt idx="30479">
                  <c:v>29.61</c:v>
                </c:pt>
                <c:pt idx="30480">
                  <c:v>29.61</c:v>
                </c:pt>
                <c:pt idx="30481">
                  <c:v>29.61</c:v>
                </c:pt>
                <c:pt idx="30482">
                  <c:v>29.61</c:v>
                </c:pt>
                <c:pt idx="30483">
                  <c:v>29.61</c:v>
                </c:pt>
                <c:pt idx="30484">
                  <c:v>29.61</c:v>
                </c:pt>
                <c:pt idx="30485">
                  <c:v>29.61</c:v>
                </c:pt>
                <c:pt idx="30486">
                  <c:v>29.61</c:v>
                </c:pt>
                <c:pt idx="30487">
                  <c:v>29.61</c:v>
                </c:pt>
                <c:pt idx="30488">
                  <c:v>29.61</c:v>
                </c:pt>
                <c:pt idx="30489">
                  <c:v>29.61</c:v>
                </c:pt>
                <c:pt idx="30490">
                  <c:v>29.61</c:v>
                </c:pt>
                <c:pt idx="30491">
                  <c:v>29.61</c:v>
                </c:pt>
                <c:pt idx="30492">
                  <c:v>29.63</c:v>
                </c:pt>
                <c:pt idx="30493">
                  <c:v>29.652000000000001</c:v>
                </c:pt>
                <c:pt idx="30494">
                  <c:v>29.652000000000001</c:v>
                </c:pt>
                <c:pt idx="30495">
                  <c:v>29.652000000000001</c:v>
                </c:pt>
                <c:pt idx="30496">
                  <c:v>29.652000000000001</c:v>
                </c:pt>
                <c:pt idx="30497">
                  <c:v>29.652000000000001</c:v>
                </c:pt>
                <c:pt idx="30498">
                  <c:v>29.652000000000001</c:v>
                </c:pt>
                <c:pt idx="30499">
                  <c:v>29.652000000000001</c:v>
                </c:pt>
                <c:pt idx="30500">
                  <c:v>29.652000000000001</c:v>
                </c:pt>
                <c:pt idx="30501">
                  <c:v>29.652000000000001</c:v>
                </c:pt>
                <c:pt idx="30502">
                  <c:v>29.652000000000001</c:v>
                </c:pt>
                <c:pt idx="30503">
                  <c:v>29.652000000000001</c:v>
                </c:pt>
                <c:pt idx="30504">
                  <c:v>29.652000000000001</c:v>
                </c:pt>
                <c:pt idx="30505">
                  <c:v>29.652000000000001</c:v>
                </c:pt>
                <c:pt idx="30506">
                  <c:v>29.652000000000001</c:v>
                </c:pt>
                <c:pt idx="30507">
                  <c:v>29.652000000000001</c:v>
                </c:pt>
                <c:pt idx="30508">
                  <c:v>29.652000000000001</c:v>
                </c:pt>
                <c:pt idx="30509">
                  <c:v>29.652000000000001</c:v>
                </c:pt>
                <c:pt idx="30510">
                  <c:v>29.652000000000001</c:v>
                </c:pt>
                <c:pt idx="30511">
                  <c:v>29.652000000000001</c:v>
                </c:pt>
                <c:pt idx="30512">
                  <c:v>29.652000000000001</c:v>
                </c:pt>
                <c:pt idx="30513">
                  <c:v>29.652000000000001</c:v>
                </c:pt>
                <c:pt idx="30514">
                  <c:v>29.652000000000001</c:v>
                </c:pt>
                <c:pt idx="30515">
                  <c:v>29.652000000000001</c:v>
                </c:pt>
                <c:pt idx="30516">
                  <c:v>29.652000000000001</c:v>
                </c:pt>
                <c:pt idx="30517">
                  <c:v>29.652000000000001</c:v>
                </c:pt>
                <c:pt idx="30518">
                  <c:v>29.652000000000001</c:v>
                </c:pt>
                <c:pt idx="30519">
                  <c:v>29.652000000000001</c:v>
                </c:pt>
                <c:pt idx="30520">
                  <c:v>29.652000000000001</c:v>
                </c:pt>
                <c:pt idx="30521">
                  <c:v>29.652000000000001</c:v>
                </c:pt>
                <c:pt idx="30522">
                  <c:v>29.652000000000001</c:v>
                </c:pt>
                <c:pt idx="30523">
                  <c:v>29.652000000000001</c:v>
                </c:pt>
                <c:pt idx="30524">
                  <c:v>29.652000000000001</c:v>
                </c:pt>
                <c:pt idx="30525">
                  <c:v>29.652000000000001</c:v>
                </c:pt>
                <c:pt idx="30526">
                  <c:v>29.652000000000001</c:v>
                </c:pt>
                <c:pt idx="30527">
                  <c:v>29.652000000000001</c:v>
                </c:pt>
                <c:pt idx="30528">
                  <c:v>29.652000000000001</c:v>
                </c:pt>
                <c:pt idx="30529">
                  <c:v>29.652000000000001</c:v>
                </c:pt>
                <c:pt idx="30530">
                  <c:v>29.652000000000001</c:v>
                </c:pt>
                <c:pt idx="30531">
                  <c:v>29.652000000000001</c:v>
                </c:pt>
                <c:pt idx="30532">
                  <c:v>29.652000000000001</c:v>
                </c:pt>
                <c:pt idx="30533">
                  <c:v>29.652000000000001</c:v>
                </c:pt>
                <c:pt idx="30534">
                  <c:v>29.652000000000001</c:v>
                </c:pt>
                <c:pt idx="30535">
                  <c:v>29.652000000000001</c:v>
                </c:pt>
                <c:pt idx="30536">
                  <c:v>29.652000000000001</c:v>
                </c:pt>
                <c:pt idx="30537">
                  <c:v>29.652000000000001</c:v>
                </c:pt>
                <c:pt idx="30538">
                  <c:v>29.652000000000001</c:v>
                </c:pt>
                <c:pt idx="30539">
                  <c:v>29.652000000000001</c:v>
                </c:pt>
                <c:pt idx="30540">
                  <c:v>29.652000000000001</c:v>
                </c:pt>
                <c:pt idx="30541">
                  <c:v>29.652000000000001</c:v>
                </c:pt>
                <c:pt idx="30542">
                  <c:v>29.652000000000001</c:v>
                </c:pt>
                <c:pt idx="30543">
                  <c:v>29.652000000000001</c:v>
                </c:pt>
                <c:pt idx="30544">
                  <c:v>29.652000000000001</c:v>
                </c:pt>
                <c:pt idx="30545">
                  <c:v>29.652000000000001</c:v>
                </c:pt>
                <c:pt idx="30546">
                  <c:v>29.652000000000001</c:v>
                </c:pt>
                <c:pt idx="30547">
                  <c:v>29.652000000000001</c:v>
                </c:pt>
                <c:pt idx="30548">
                  <c:v>29.652000000000001</c:v>
                </c:pt>
                <c:pt idx="30549">
                  <c:v>29.652000000000001</c:v>
                </c:pt>
                <c:pt idx="30550">
                  <c:v>29.652000000000001</c:v>
                </c:pt>
                <c:pt idx="30551">
                  <c:v>29.652000000000001</c:v>
                </c:pt>
                <c:pt idx="30552">
                  <c:v>29.652000000000001</c:v>
                </c:pt>
                <c:pt idx="30553">
                  <c:v>29.652000000000001</c:v>
                </c:pt>
                <c:pt idx="30554">
                  <c:v>29.654</c:v>
                </c:pt>
                <c:pt idx="30555">
                  <c:v>29.686</c:v>
                </c:pt>
                <c:pt idx="30556">
                  <c:v>29.686</c:v>
                </c:pt>
                <c:pt idx="30557">
                  <c:v>29.686</c:v>
                </c:pt>
                <c:pt idx="30558">
                  <c:v>29.686</c:v>
                </c:pt>
                <c:pt idx="30559">
                  <c:v>29.686</c:v>
                </c:pt>
                <c:pt idx="30560">
                  <c:v>29.686</c:v>
                </c:pt>
                <c:pt idx="30561">
                  <c:v>29.686</c:v>
                </c:pt>
                <c:pt idx="30562">
                  <c:v>29.686</c:v>
                </c:pt>
                <c:pt idx="30563">
                  <c:v>29.686</c:v>
                </c:pt>
                <c:pt idx="30564">
                  <c:v>29.686</c:v>
                </c:pt>
                <c:pt idx="30565">
                  <c:v>29.686</c:v>
                </c:pt>
                <c:pt idx="30566">
                  <c:v>29.686</c:v>
                </c:pt>
                <c:pt idx="30567">
                  <c:v>29.686</c:v>
                </c:pt>
                <c:pt idx="30568">
                  <c:v>29.686</c:v>
                </c:pt>
                <c:pt idx="30569">
                  <c:v>29.686</c:v>
                </c:pt>
                <c:pt idx="30570">
                  <c:v>29.686</c:v>
                </c:pt>
                <c:pt idx="30571">
                  <c:v>29.686</c:v>
                </c:pt>
                <c:pt idx="30572">
                  <c:v>29.686</c:v>
                </c:pt>
                <c:pt idx="30573">
                  <c:v>29.686</c:v>
                </c:pt>
                <c:pt idx="30574">
                  <c:v>29.686</c:v>
                </c:pt>
                <c:pt idx="30575">
                  <c:v>29.686</c:v>
                </c:pt>
                <c:pt idx="30576">
                  <c:v>29.686</c:v>
                </c:pt>
                <c:pt idx="30577">
                  <c:v>29.686</c:v>
                </c:pt>
                <c:pt idx="30578">
                  <c:v>29.686</c:v>
                </c:pt>
                <c:pt idx="30579">
                  <c:v>29.686</c:v>
                </c:pt>
                <c:pt idx="30580">
                  <c:v>29.686</c:v>
                </c:pt>
                <c:pt idx="30581">
                  <c:v>29.686</c:v>
                </c:pt>
                <c:pt idx="30582">
                  <c:v>29.686</c:v>
                </c:pt>
                <c:pt idx="30583">
                  <c:v>29.686</c:v>
                </c:pt>
                <c:pt idx="30584">
                  <c:v>29.686</c:v>
                </c:pt>
                <c:pt idx="30585">
                  <c:v>29.686</c:v>
                </c:pt>
                <c:pt idx="30586">
                  <c:v>29.686</c:v>
                </c:pt>
                <c:pt idx="30587">
                  <c:v>29.686</c:v>
                </c:pt>
                <c:pt idx="30588">
                  <c:v>29.686</c:v>
                </c:pt>
                <c:pt idx="30589">
                  <c:v>29.686</c:v>
                </c:pt>
                <c:pt idx="30590">
                  <c:v>29.686</c:v>
                </c:pt>
                <c:pt idx="30591">
                  <c:v>29.686</c:v>
                </c:pt>
                <c:pt idx="30592">
                  <c:v>29.686</c:v>
                </c:pt>
                <c:pt idx="30593">
                  <c:v>29.686</c:v>
                </c:pt>
                <c:pt idx="30594">
                  <c:v>29.686</c:v>
                </c:pt>
                <c:pt idx="30595">
                  <c:v>29.686</c:v>
                </c:pt>
                <c:pt idx="30596">
                  <c:v>29.686</c:v>
                </c:pt>
                <c:pt idx="30597">
                  <c:v>29.686</c:v>
                </c:pt>
                <c:pt idx="30598">
                  <c:v>29.686</c:v>
                </c:pt>
                <c:pt idx="30599">
                  <c:v>29.686</c:v>
                </c:pt>
                <c:pt idx="30600">
                  <c:v>29.686</c:v>
                </c:pt>
                <c:pt idx="30601">
                  <c:v>29.686</c:v>
                </c:pt>
                <c:pt idx="30602">
                  <c:v>29.686</c:v>
                </c:pt>
                <c:pt idx="30603">
                  <c:v>29.686</c:v>
                </c:pt>
                <c:pt idx="30604">
                  <c:v>29.686</c:v>
                </c:pt>
                <c:pt idx="30605">
                  <c:v>29.686</c:v>
                </c:pt>
                <c:pt idx="30606">
                  <c:v>29.718</c:v>
                </c:pt>
                <c:pt idx="30607">
                  <c:v>29.718</c:v>
                </c:pt>
                <c:pt idx="30608">
                  <c:v>29.718</c:v>
                </c:pt>
                <c:pt idx="30609">
                  <c:v>29.718</c:v>
                </c:pt>
                <c:pt idx="30610">
                  <c:v>29.718</c:v>
                </c:pt>
                <c:pt idx="30611">
                  <c:v>29.718</c:v>
                </c:pt>
                <c:pt idx="30612">
                  <c:v>29.718</c:v>
                </c:pt>
                <c:pt idx="30613">
                  <c:v>29.718</c:v>
                </c:pt>
                <c:pt idx="30614">
                  <c:v>29.718</c:v>
                </c:pt>
                <c:pt idx="30615">
                  <c:v>29.718</c:v>
                </c:pt>
                <c:pt idx="30616">
                  <c:v>29.718</c:v>
                </c:pt>
                <c:pt idx="30617">
                  <c:v>29.718</c:v>
                </c:pt>
                <c:pt idx="30618">
                  <c:v>29.718</c:v>
                </c:pt>
                <c:pt idx="30619">
                  <c:v>29.718</c:v>
                </c:pt>
                <c:pt idx="30620">
                  <c:v>29.718</c:v>
                </c:pt>
                <c:pt idx="30621">
                  <c:v>29.718</c:v>
                </c:pt>
                <c:pt idx="30622">
                  <c:v>29.718</c:v>
                </c:pt>
                <c:pt idx="30623">
                  <c:v>29.718</c:v>
                </c:pt>
                <c:pt idx="30624">
                  <c:v>29.718</c:v>
                </c:pt>
                <c:pt idx="30625">
                  <c:v>29.718</c:v>
                </c:pt>
                <c:pt idx="30626">
                  <c:v>29.718</c:v>
                </c:pt>
                <c:pt idx="30627">
                  <c:v>29.718</c:v>
                </c:pt>
                <c:pt idx="30628">
                  <c:v>29.718</c:v>
                </c:pt>
                <c:pt idx="30629">
                  <c:v>29.718</c:v>
                </c:pt>
                <c:pt idx="30630">
                  <c:v>29.718</c:v>
                </c:pt>
                <c:pt idx="30631">
                  <c:v>29.718</c:v>
                </c:pt>
                <c:pt idx="30632">
                  <c:v>29.718</c:v>
                </c:pt>
                <c:pt idx="30633">
                  <c:v>29.718</c:v>
                </c:pt>
                <c:pt idx="30634">
                  <c:v>29.718</c:v>
                </c:pt>
                <c:pt idx="30635">
                  <c:v>29.718</c:v>
                </c:pt>
                <c:pt idx="30636">
                  <c:v>29.718</c:v>
                </c:pt>
                <c:pt idx="30637">
                  <c:v>29.718</c:v>
                </c:pt>
                <c:pt idx="30638">
                  <c:v>29.718</c:v>
                </c:pt>
                <c:pt idx="30639">
                  <c:v>29.718</c:v>
                </c:pt>
                <c:pt idx="30640">
                  <c:v>29.718</c:v>
                </c:pt>
                <c:pt idx="30641">
                  <c:v>29.718</c:v>
                </c:pt>
                <c:pt idx="30642">
                  <c:v>29.718</c:v>
                </c:pt>
                <c:pt idx="30643">
                  <c:v>29.718</c:v>
                </c:pt>
                <c:pt idx="30644">
                  <c:v>29.718</c:v>
                </c:pt>
                <c:pt idx="30645">
                  <c:v>29.718</c:v>
                </c:pt>
                <c:pt idx="30646">
                  <c:v>29.718</c:v>
                </c:pt>
                <c:pt idx="30647">
                  <c:v>29.718</c:v>
                </c:pt>
                <c:pt idx="30648">
                  <c:v>29.718</c:v>
                </c:pt>
                <c:pt idx="30649">
                  <c:v>29.718</c:v>
                </c:pt>
                <c:pt idx="30650">
                  <c:v>29.718</c:v>
                </c:pt>
                <c:pt idx="30651">
                  <c:v>29.718</c:v>
                </c:pt>
                <c:pt idx="30652">
                  <c:v>29.718</c:v>
                </c:pt>
                <c:pt idx="30653">
                  <c:v>29.718</c:v>
                </c:pt>
                <c:pt idx="30654">
                  <c:v>29.744</c:v>
                </c:pt>
                <c:pt idx="30655">
                  <c:v>29.762</c:v>
                </c:pt>
                <c:pt idx="30656">
                  <c:v>29.762</c:v>
                </c:pt>
                <c:pt idx="30657">
                  <c:v>29.762</c:v>
                </c:pt>
                <c:pt idx="30658">
                  <c:v>29.762</c:v>
                </c:pt>
                <c:pt idx="30659">
                  <c:v>29.762</c:v>
                </c:pt>
                <c:pt idx="30660">
                  <c:v>29.762</c:v>
                </c:pt>
                <c:pt idx="30661">
                  <c:v>29.762</c:v>
                </c:pt>
                <c:pt idx="30662">
                  <c:v>29.762</c:v>
                </c:pt>
                <c:pt idx="30663">
                  <c:v>29.762</c:v>
                </c:pt>
                <c:pt idx="30664">
                  <c:v>29.762</c:v>
                </c:pt>
                <c:pt idx="30665">
                  <c:v>29.762</c:v>
                </c:pt>
                <c:pt idx="30666">
                  <c:v>29.762</c:v>
                </c:pt>
                <c:pt idx="30667">
                  <c:v>29.762</c:v>
                </c:pt>
                <c:pt idx="30668">
                  <c:v>29.762</c:v>
                </c:pt>
                <c:pt idx="30669">
                  <c:v>29.762</c:v>
                </c:pt>
                <c:pt idx="30670">
                  <c:v>29.762</c:v>
                </c:pt>
                <c:pt idx="30671">
                  <c:v>29.762</c:v>
                </c:pt>
                <c:pt idx="30672">
                  <c:v>29.762</c:v>
                </c:pt>
                <c:pt idx="30673">
                  <c:v>29.762</c:v>
                </c:pt>
                <c:pt idx="30674">
                  <c:v>29.762</c:v>
                </c:pt>
                <c:pt idx="30675">
                  <c:v>29.762</c:v>
                </c:pt>
                <c:pt idx="30676">
                  <c:v>29.762</c:v>
                </c:pt>
                <c:pt idx="30677">
                  <c:v>29.762</c:v>
                </c:pt>
                <c:pt idx="30678">
                  <c:v>29.762</c:v>
                </c:pt>
                <c:pt idx="30679">
                  <c:v>29.762</c:v>
                </c:pt>
                <c:pt idx="30680">
                  <c:v>29.762</c:v>
                </c:pt>
                <c:pt idx="30681">
                  <c:v>29.762</c:v>
                </c:pt>
                <c:pt idx="30682">
                  <c:v>29.762</c:v>
                </c:pt>
                <c:pt idx="30683">
                  <c:v>29.762</c:v>
                </c:pt>
                <c:pt idx="30684">
                  <c:v>29.762</c:v>
                </c:pt>
                <c:pt idx="30685">
                  <c:v>29.762</c:v>
                </c:pt>
                <c:pt idx="30686">
                  <c:v>29.762</c:v>
                </c:pt>
                <c:pt idx="30687">
                  <c:v>29.762</c:v>
                </c:pt>
                <c:pt idx="30688">
                  <c:v>29.762</c:v>
                </c:pt>
                <c:pt idx="30689">
                  <c:v>29.762</c:v>
                </c:pt>
                <c:pt idx="30690">
                  <c:v>29.762</c:v>
                </c:pt>
                <c:pt idx="30691">
                  <c:v>29.762</c:v>
                </c:pt>
                <c:pt idx="30692">
                  <c:v>29.762</c:v>
                </c:pt>
                <c:pt idx="30693">
                  <c:v>29.762</c:v>
                </c:pt>
                <c:pt idx="30694">
                  <c:v>29.762</c:v>
                </c:pt>
                <c:pt idx="30695">
                  <c:v>29.762</c:v>
                </c:pt>
                <c:pt idx="30696">
                  <c:v>29.762</c:v>
                </c:pt>
                <c:pt idx="30697">
                  <c:v>29.762</c:v>
                </c:pt>
                <c:pt idx="30698">
                  <c:v>29.762</c:v>
                </c:pt>
                <c:pt idx="30699">
                  <c:v>29.762</c:v>
                </c:pt>
                <c:pt idx="30700">
                  <c:v>29.762</c:v>
                </c:pt>
                <c:pt idx="30701">
                  <c:v>29.762</c:v>
                </c:pt>
                <c:pt idx="30702">
                  <c:v>29.762</c:v>
                </c:pt>
                <c:pt idx="30703">
                  <c:v>29.762</c:v>
                </c:pt>
                <c:pt idx="30704">
                  <c:v>29.762</c:v>
                </c:pt>
                <c:pt idx="30705">
                  <c:v>29.762</c:v>
                </c:pt>
                <c:pt idx="30706">
                  <c:v>29.762</c:v>
                </c:pt>
                <c:pt idx="30707">
                  <c:v>29.762</c:v>
                </c:pt>
                <c:pt idx="30708">
                  <c:v>29.762</c:v>
                </c:pt>
                <c:pt idx="30709">
                  <c:v>29.762</c:v>
                </c:pt>
                <c:pt idx="30710">
                  <c:v>29.762</c:v>
                </c:pt>
                <c:pt idx="30711">
                  <c:v>29.762</c:v>
                </c:pt>
                <c:pt idx="30712">
                  <c:v>29.762</c:v>
                </c:pt>
                <c:pt idx="30713">
                  <c:v>29.762</c:v>
                </c:pt>
                <c:pt idx="30714">
                  <c:v>29.762</c:v>
                </c:pt>
                <c:pt idx="30715">
                  <c:v>29.762</c:v>
                </c:pt>
                <c:pt idx="30716">
                  <c:v>29.762</c:v>
                </c:pt>
                <c:pt idx="30717">
                  <c:v>29.762</c:v>
                </c:pt>
                <c:pt idx="30718">
                  <c:v>29.762</c:v>
                </c:pt>
                <c:pt idx="30719">
                  <c:v>29.762</c:v>
                </c:pt>
                <c:pt idx="30720">
                  <c:v>29.762</c:v>
                </c:pt>
                <c:pt idx="30721">
                  <c:v>29.762</c:v>
                </c:pt>
                <c:pt idx="30722">
                  <c:v>29.8</c:v>
                </c:pt>
                <c:pt idx="30723">
                  <c:v>29.8</c:v>
                </c:pt>
                <c:pt idx="30724">
                  <c:v>29.8</c:v>
                </c:pt>
                <c:pt idx="30725">
                  <c:v>29.8</c:v>
                </c:pt>
                <c:pt idx="30726">
                  <c:v>29.8</c:v>
                </c:pt>
                <c:pt idx="30727">
                  <c:v>29.8</c:v>
                </c:pt>
                <c:pt idx="30728">
                  <c:v>29.8</c:v>
                </c:pt>
                <c:pt idx="30729">
                  <c:v>29.8</c:v>
                </c:pt>
                <c:pt idx="30730">
                  <c:v>29.8</c:v>
                </c:pt>
                <c:pt idx="30731">
                  <c:v>29.8</c:v>
                </c:pt>
                <c:pt idx="30732">
                  <c:v>29.8</c:v>
                </c:pt>
                <c:pt idx="30733">
                  <c:v>29.8</c:v>
                </c:pt>
                <c:pt idx="30734">
                  <c:v>29.8</c:v>
                </c:pt>
                <c:pt idx="30735">
                  <c:v>29.8</c:v>
                </c:pt>
                <c:pt idx="30736">
                  <c:v>29.8</c:v>
                </c:pt>
                <c:pt idx="30737">
                  <c:v>29.8</c:v>
                </c:pt>
                <c:pt idx="30738">
                  <c:v>29.8</c:v>
                </c:pt>
                <c:pt idx="30739">
                  <c:v>29.8</c:v>
                </c:pt>
                <c:pt idx="30740">
                  <c:v>29.8</c:v>
                </c:pt>
                <c:pt idx="30741">
                  <c:v>29.8</c:v>
                </c:pt>
                <c:pt idx="30742">
                  <c:v>29.8</c:v>
                </c:pt>
                <c:pt idx="30743">
                  <c:v>29.8</c:v>
                </c:pt>
                <c:pt idx="30744">
                  <c:v>29.8</c:v>
                </c:pt>
                <c:pt idx="30745">
                  <c:v>29.8</c:v>
                </c:pt>
                <c:pt idx="30746">
                  <c:v>29.8</c:v>
                </c:pt>
                <c:pt idx="30747">
                  <c:v>29.8</c:v>
                </c:pt>
                <c:pt idx="30748">
                  <c:v>29.8</c:v>
                </c:pt>
                <c:pt idx="30749">
                  <c:v>29.8</c:v>
                </c:pt>
                <c:pt idx="30750">
                  <c:v>29.8</c:v>
                </c:pt>
                <c:pt idx="30751">
                  <c:v>29.8</c:v>
                </c:pt>
                <c:pt idx="30752">
                  <c:v>29.8</c:v>
                </c:pt>
                <c:pt idx="30753">
                  <c:v>29.8</c:v>
                </c:pt>
                <c:pt idx="30754">
                  <c:v>29.8</c:v>
                </c:pt>
                <c:pt idx="30755">
                  <c:v>29.8</c:v>
                </c:pt>
                <c:pt idx="30756">
                  <c:v>29.8</c:v>
                </c:pt>
                <c:pt idx="30757">
                  <c:v>29.8</c:v>
                </c:pt>
                <c:pt idx="30758">
                  <c:v>29.8</c:v>
                </c:pt>
                <c:pt idx="30759">
                  <c:v>29.8</c:v>
                </c:pt>
                <c:pt idx="30760">
                  <c:v>29.8</c:v>
                </c:pt>
                <c:pt idx="30761">
                  <c:v>29.8</c:v>
                </c:pt>
                <c:pt idx="30762">
                  <c:v>29.8</c:v>
                </c:pt>
                <c:pt idx="30763">
                  <c:v>29.8</c:v>
                </c:pt>
                <c:pt idx="30764">
                  <c:v>29.8</c:v>
                </c:pt>
                <c:pt idx="30765">
                  <c:v>29.8</c:v>
                </c:pt>
                <c:pt idx="30766">
                  <c:v>29.8</c:v>
                </c:pt>
                <c:pt idx="30767">
                  <c:v>29.8</c:v>
                </c:pt>
                <c:pt idx="30768">
                  <c:v>29.8</c:v>
                </c:pt>
                <c:pt idx="30769">
                  <c:v>29.8</c:v>
                </c:pt>
                <c:pt idx="30770">
                  <c:v>29.8</c:v>
                </c:pt>
                <c:pt idx="30771">
                  <c:v>29.8</c:v>
                </c:pt>
                <c:pt idx="30772">
                  <c:v>29.8</c:v>
                </c:pt>
                <c:pt idx="30773">
                  <c:v>29.8</c:v>
                </c:pt>
                <c:pt idx="30774">
                  <c:v>29.8</c:v>
                </c:pt>
                <c:pt idx="30775">
                  <c:v>29.8</c:v>
                </c:pt>
                <c:pt idx="30776">
                  <c:v>29.8</c:v>
                </c:pt>
                <c:pt idx="30777">
                  <c:v>29.8</c:v>
                </c:pt>
                <c:pt idx="30778">
                  <c:v>29.8</c:v>
                </c:pt>
                <c:pt idx="30779">
                  <c:v>29.8</c:v>
                </c:pt>
                <c:pt idx="30780">
                  <c:v>29.802</c:v>
                </c:pt>
                <c:pt idx="30781">
                  <c:v>29.834</c:v>
                </c:pt>
                <c:pt idx="30782">
                  <c:v>29.834</c:v>
                </c:pt>
                <c:pt idx="30783">
                  <c:v>29.834</c:v>
                </c:pt>
                <c:pt idx="30784">
                  <c:v>29.834</c:v>
                </c:pt>
                <c:pt idx="30785">
                  <c:v>29.834</c:v>
                </c:pt>
                <c:pt idx="30786">
                  <c:v>29.834</c:v>
                </c:pt>
                <c:pt idx="30787">
                  <c:v>29.834</c:v>
                </c:pt>
                <c:pt idx="30788">
                  <c:v>29.834</c:v>
                </c:pt>
                <c:pt idx="30789">
                  <c:v>29.834</c:v>
                </c:pt>
                <c:pt idx="30790">
                  <c:v>29.834</c:v>
                </c:pt>
                <c:pt idx="30791">
                  <c:v>29.834</c:v>
                </c:pt>
                <c:pt idx="30792">
                  <c:v>29.834</c:v>
                </c:pt>
                <c:pt idx="30793">
                  <c:v>29.834</c:v>
                </c:pt>
                <c:pt idx="30794">
                  <c:v>29.834</c:v>
                </c:pt>
                <c:pt idx="30795">
                  <c:v>29.834</c:v>
                </c:pt>
                <c:pt idx="30796">
                  <c:v>29.834</c:v>
                </c:pt>
                <c:pt idx="30797">
                  <c:v>29.834</c:v>
                </c:pt>
                <c:pt idx="30798">
                  <c:v>29.834</c:v>
                </c:pt>
                <c:pt idx="30799">
                  <c:v>29.834</c:v>
                </c:pt>
                <c:pt idx="30800">
                  <c:v>29.834</c:v>
                </c:pt>
                <c:pt idx="30801">
                  <c:v>29.834</c:v>
                </c:pt>
                <c:pt idx="30802">
                  <c:v>29.834</c:v>
                </c:pt>
                <c:pt idx="30803">
                  <c:v>29.834</c:v>
                </c:pt>
                <c:pt idx="30804">
                  <c:v>29.834</c:v>
                </c:pt>
                <c:pt idx="30805">
                  <c:v>29.834</c:v>
                </c:pt>
                <c:pt idx="30806">
                  <c:v>29.834</c:v>
                </c:pt>
                <c:pt idx="30807">
                  <c:v>29.834</c:v>
                </c:pt>
                <c:pt idx="30808">
                  <c:v>29.834</c:v>
                </c:pt>
                <c:pt idx="30809">
                  <c:v>29.834</c:v>
                </c:pt>
                <c:pt idx="30810">
                  <c:v>29.834</c:v>
                </c:pt>
                <c:pt idx="30811">
                  <c:v>29.834</c:v>
                </c:pt>
                <c:pt idx="30812">
                  <c:v>29.834</c:v>
                </c:pt>
                <c:pt idx="30813">
                  <c:v>29.834</c:v>
                </c:pt>
                <c:pt idx="30814">
                  <c:v>29.834</c:v>
                </c:pt>
                <c:pt idx="30815">
                  <c:v>29.834</c:v>
                </c:pt>
                <c:pt idx="30816">
                  <c:v>29.834</c:v>
                </c:pt>
                <c:pt idx="30817">
                  <c:v>29.834</c:v>
                </c:pt>
                <c:pt idx="30818">
                  <c:v>29.834</c:v>
                </c:pt>
                <c:pt idx="30819">
                  <c:v>29.834</c:v>
                </c:pt>
                <c:pt idx="30820">
                  <c:v>29.834</c:v>
                </c:pt>
                <c:pt idx="30821">
                  <c:v>29.834</c:v>
                </c:pt>
                <c:pt idx="30822">
                  <c:v>29.834</c:v>
                </c:pt>
                <c:pt idx="30823">
                  <c:v>29.834</c:v>
                </c:pt>
                <c:pt idx="30824">
                  <c:v>29.834</c:v>
                </c:pt>
                <c:pt idx="30825">
                  <c:v>29.834</c:v>
                </c:pt>
                <c:pt idx="30826">
                  <c:v>29.834</c:v>
                </c:pt>
                <c:pt idx="30827">
                  <c:v>29.834</c:v>
                </c:pt>
                <c:pt idx="30828">
                  <c:v>29.834</c:v>
                </c:pt>
                <c:pt idx="30829">
                  <c:v>29.834</c:v>
                </c:pt>
                <c:pt idx="30830">
                  <c:v>29.834</c:v>
                </c:pt>
                <c:pt idx="30831">
                  <c:v>29.834</c:v>
                </c:pt>
                <c:pt idx="30832">
                  <c:v>29.834</c:v>
                </c:pt>
                <c:pt idx="30833">
                  <c:v>29.834</c:v>
                </c:pt>
                <c:pt idx="30834">
                  <c:v>29.85</c:v>
                </c:pt>
                <c:pt idx="30835">
                  <c:v>29.85</c:v>
                </c:pt>
                <c:pt idx="30836">
                  <c:v>29.85</c:v>
                </c:pt>
                <c:pt idx="30837">
                  <c:v>29.85</c:v>
                </c:pt>
                <c:pt idx="30838">
                  <c:v>29.85</c:v>
                </c:pt>
                <c:pt idx="30839">
                  <c:v>29.85</c:v>
                </c:pt>
                <c:pt idx="30840">
                  <c:v>29.85</c:v>
                </c:pt>
                <c:pt idx="30841">
                  <c:v>29.85</c:v>
                </c:pt>
                <c:pt idx="30842">
                  <c:v>29.85</c:v>
                </c:pt>
                <c:pt idx="30843">
                  <c:v>29.85</c:v>
                </c:pt>
                <c:pt idx="30844">
                  <c:v>29.85</c:v>
                </c:pt>
                <c:pt idx="30845">
                  <c:v>29.85</c:v>
                </c:pt>
                <c:pt idx="30846">
                  <c:v>29.85</c:v>
                </c:pt>
                <c:pt idx="30847">
                  <c:v>29.85</c:v>
                </c:pt>
                <c:pt idx="30848">
                  <c:v>29.85</c:v>
                </c:pt>
                <c:pt idx="30849">
                  <c:v>29.85</c:v>
                </c:pt>
                <c:pt idx="30850">
                  <c:v>29.85</c:v>
                </c:pt>
                <c:pt idx="30851">
                  <c:v>29.85</c:v>
                </c:pt>
                <c:pt idx="30852">
                  <c:v>29.85</c:v>
                </c:pt>
                <c:pt idx="30853">
                  <c:v>29.85</c:v>
                </c:pt>
                <c:pt idx="30854">
                  <c:v>29.85</c:v>
                </c:pt>
                <c:pt idx="30855">
                  <c:v>29.85</c:v>
                </c:pt>
                <c:pt idx="30856">
                  <c:v>29.866</c:v>
                </c:pt>
                <c:pt idx="30857">
                  <c:v>29.872</c:v>
                </c:pt>
                <c:pt idx="30858">
                  <c:v>29.872</c:v>
                </c:pt>
                <c:pt idx="30859">
                  <c:v>29.872</c:v>
                </c:pt>
                <c:pt idx="30860">
                  <c:v>29.872</c:v>
                </c:pt>
                <c:pt idx="30861">
                  <c:v>29.872</c:v>
                </c:pt>
                <c:pt idx="30862">
                  <c:v>29.872</c:v>
                </c:pt>
                <c:pt idx="30863">
                  <c:v>29.872</c:v>
                </c:pt>
                <c:pt idx="30864">
                  <c:v>29.872</c:v>
                </c:pt>
                <c:pt idx="30865">
                  <c:v>29.872</c:v>
                </c:pt>
                <c:pt idx="30866">
                  <c:v>29.872</c:v>
                </c:pt>
                <c:pt idx="30867">
                  <c:v>29.872</c:v>
                </c:pt>
                <c:pt idx="30868">
                  <c:v>29.872</c:v>
                </c:pt>
                <c:pt idx="30869">
                  <c:v>29.872</c:v>
                </c:pt>
                <c:pt idx="30870">
                  <c:v>29.872</c:v>
                </c:pt>
                <c:pt idx="30871">
                  <c:v>29.872</c:v>
                </c:pt>
                <c:pt idx="30872">
                  <c:v>29.872</c:v>
                </c:pt>
                <c:pt idx="30873">
                  <c:v>29.872</c:v>
                </c:pt>
                <c:pt idx="30874">
                  <c:v>29.872</c:v>
                </c:pt>
                <c:pt idx="30875">
                  <c:v>29.872</c:v>
                </c:pt>
                <c:pt idx="30876">
                  <c:v>29.872</c:v>
                </c:pt>
                <c:pt idx="30877">
                  <c:v>29.872</c:v>
                </c:pt>
                <c:pt idx="30878">
                  <c:v>29.872</c:v>
                </c:pt>
                <c:pt idx="30879">
                  <c:v>29.872</c:v>
                </c:pt>
                <c:pt idx="30880">
                  <c:v>29.872</c:v>
                </c:pt>
                <c:pt idx="30881">
                  <c:v>29.872</c:v>
                </c:pt>
                <c:pt idx="30882">
                  <c:v>29.872</c:v>
                </c:pt>
                <c:pt idx="30883">
                  <c:v>29.872</c:v>
                </c:pt>
                <c:pt idx="30884">
                  <c:v>29.872</c:v>
                </c:pt>
                <c:pt idx="30885">
                  <c:v>29.872</c:v>
                </c:pt>
                <c:pt idx="30886">
                  <c:v>29.872</c:v>
                </c:pt>
                <c:pt idx="30887">
                  <c:v>29.872</c:v>
                </c:pt>
                <c:pt idx="30888">
                  <c:v>29.872</c:v>
                </c:pt>
                <c:pt idx="30889">
                  <c:v>29.872</c:v>
                </c:pt>
                <c:pt idx="30890">
                  <c:v>29.872</c:v>
                </c:pt>
                <c:pt idx="30891">
                  <c:v>29.873999999999999</c:v>
                </c:pt>
                <c:pt idx="30892">
                  <c:v>29.893999999999998</c:v>
                </c:pt>
                <c:pt idx="30893">
                  <c:v>29.911999999999999</c:v>
                </c:pt>
                <c:pt idx="30894">
                  <c:v>29.911999999999999</c:v>
                </c:pt>
                <c:pt idx="30895">
                  <c:v>29.911999999999999</c:v>
                </c:pt>
                <c:pt idx="30896">
                  <c:v>29.911999999999999</c:v>
                </c:pt>
                <c:pt idx="30897">
                  <c:v>29.911999999999999</c:v>
                </c:pt>
                <c:pt idx="30898">
                  <c:v>29.911999999999999</c:v>
                </c:pt>
                <c:pt idx="30899">
                  <c:v>29.911999999999999</c:v>
                </c:pt>
                <c:pt idx="30900">
                  <c:v>29.911999999999999</c:v>
                </c:pt>
                <c:pt idx="30901">
                  <c:v>29.911999999999999</c:v>
                </c:pt>
                <c:pt idx="30902">
                  <c:v>29.911999999999999</c:v>
                </c:pt>
                <c:pt idx="30903">
                  <c:v>29.911999999999999</c:v>
                </c:pt>
                <c:pt idx="30904">
                  <c:v>29.911999999999999</c:v>
                </c:pt>
                <c:pt idx="30905">
                  <c:v>29.911999999999999</c:v>
                </c:pt>
                <c:pt idx="30906">
                  <c:v>29.911999999999999</c:v>
                </c:pt>
                <c:pt idx="30907">
                  <c:v>29.911999999999999</c:v>
                </c:pt>
                <c:pt idx="30908">
                  <c:v>29.911999999999999</c:v>
                </c:pt>
                <c:pt idx="30909">
                  <c:v>29.911999999999999</c:v>
                </c:pt>
                <c:pt idx="30910">
                  <c:v>29.911999999999999</c:v>
                </c:pt>
                <c:pt idx="30911">
                  <c:v>29.911999999999999</c:v>
                </c:pt>
                <c:pt idx="30912">
                  <c:v>29.911999999999999</c:v>
                </c:pt>
                <c:pt idx="30913">
                  <c:v>29.911999999999999</c:v>
                </c:pt>
                <c:pt idx="30914">
                  <c:v>29.911999999999999</c:v>
                </c:pt>
                <c:pt idx="30915">
                  <c:v>29.911999999999999</c:v>
                </c:pt>
                <c:pt idx="30916">
                  <c:v>29.911999999999999</c:v>
                </c:pt>
                <c:pt idx="30917">
                  <c:v>29.911999999999999</c:v>
                </c:pt>
                <c:pt idx="30918">
                  <c:v>29.911999999999999</c:v>
                </c:pt>
                <c:pt idx="30919">
                  <c:v>29.911999999999999</c:v>
                </c:pt>
                <c:pt idx="30920">
                  <c:v>29.911999999999999</c:v>
                </c:pt>
                <c:pt idx="30921">
                  <c:v>29.911999999999999</c:v>
                </c:pt>
                <c:pt idx="30922">
                  <c:v>29.911999999999999</c:v>
                </c:pt>
                <c:pt idx="30923">
                  <c:v>29.911999999999999</c:v>
                </c:pt>
                <c:pt idx="30924">
                  <c:v>29.911999999999999</c:v>
                </c:pt>
                <c:pt idx="30925">
                  <c:v>29.911999999999999</c:v>
                </c:pt>
                <c:pt idx="30926">
                  <c:v>29.911999999999999</c:v>
                </c:pt>
                <c:pt idx="30927">
                  <c:v>29.911999999999999</c:v>
                </c:pt>
                <c:pt idx="30928">
                  <c:v>29.911999999999999</c:v>
                </c:pt>
                <c:pt idx="30929">
                  <c:v>29.911999999999999</c:v>
                </c:pt>
                <c:pt idx="30930">
                  <c:v>29.911999999999999</c:v>
                </c:pt>
                <c:pt idx="30931">
                  <c:v>29.911999999999999</c:v>
                </c:pt>
                <c:pt idx="30932">
                  <c:v>29.911999999999999</c:v>
                </c:pt>
                <c:pt idx="30933">
                  <c:v>29.911999999999999</c:v>
                </c:pt>
                <c:pt idx="30934">
                  <c:v>29.911999999999999</c:v>
                </c:pt>
                <c:pt idx="30935">
                  <c:v>29.911999999999999</c:v>
                </c:pt>
                <c:pt idx="30936">
                  <c:v>29.911999999999999</c:v>
                </c:pt>
                <c:pt idx="30937">
                  <c:v>29.911999999999999</c:v>
                </c:pt>
                <c:pt idx="30938">
                  <c:v>29.911999999999999</c:v>
                </c:pt>
                <c:pt idx="30939">
                  <c:v>29.911999999999999</c:v>
                </c:pt>
                <c:pt idx="30940">
                  <c:v>29.911999999999999</c:v>
                </c:pt>
                <c:pt idx="30941">
                  <c:v>29.911999999999999</c:v>
                </c:pt>
                <c:pt idx="30942">
                  <c:v>29.911999999999999</c:v>
                </c:pt>
                <c:pt idx="30943">
                  <c:v>29.911999999999999</c:v>
                </c:pt>
                <c:pt idx="30944">
                  <c:v>29.911999999999999</c:v>
                </c:pt>
                <c:pt idx="30945">
                  <c:v>29.911999999999999</c:v>
                </c:pt>
                <c:pt idx="30946">
                  <c:v>29.911999999999999</c:v>
                </c:pt>
                <c:pt idx="30947">
                  <c:v>29.911999999999999</c:v>
                </c:pt>
                <c:pt idx="30948">
                  <c:v>29.911999999999999</c:v>
                </c:pt>
                <c:pt idx="30949">
                  <c:v>29.911999999999999</c:v>
                </c:pt>
                <c:pt idx="30950">
                  <c:v>29.911999999999999</c:v>
                </c:pt>
                <c:pt idx="30951">
                  <c:v>29.911999999999999</c:v>
                </c:pt>
                <c:pt idx="30952">
                  <c:v>29.911999999999999</c:v>
                </c:pt>
                <c:pt idx="30953">
                  <c:v>29.911999999999999</c:v>
                </c:pt>
                <c:pt idx="30954">
                  <c:v>29.952000000000002</c:v>
                </c:pt>
                <c:pt idx="30955">
                  <c:v>29.952000000000002</c:v>
                </c:pt>
                <c:pt idx="30956">
                  <c:v>29.952000000000002</c:v>
                </c:pt>
                <c:pt idx="30957">
                  <c:v>29.952000000000002</c:v>
                </c:pt>
                <c:pt idx="30958">
                  <c:v>29.952000000000002</c:v>
                </c:pt>
                <c:pt idx="30959">
                  <c:v>29.952000000000002</c:v>
                </c:pt>
                <c:pt idx="30960">
                  <c:v>29.952000000000002</c:v>
                </c:pt>
                <c:pt idx="30961">
                  <c:v>29.952000000000002</c:v>
                </c:pt>
                <c:pt idx="30962">
                  <c:v>29.952000000000002</c:v>
                </c:pt>
                <c:pt idx="30963">
                  <c:v>29.952000000000002</c:v>
                </c:pt>
                <c:pt idx="30964">
                  <c:v>29.952000000000002</c:v>
                </c:pt>
                <c:pt idx="30965">
                  <c:v>29.952000000000002</c:v>
                </c:pt>
                <c:pt idx="30966">
                  <c:v>29.952000000000002</c:v>
                </c:pt>
                <c:pt idx="30967">
                  <c:v>29.952000000000002</c:v>
                </c:pt>
                <c:pt idx="30968">
                  <c:v>29.952000000000002</c:v>
                </c:pt>
                <c:pt idx="30969">
                  <c:v>29.952000000000002</c:v>
                </c:pt>
                <c:pt idx="30970">
                  <c:v>29.952000000000002</c:v>
                </c:pt>
                <c:pt idx="30971">
                  <c:v>29.952000000000002</c:v>
                </c:pt>
                <c:pt idx="30972">
                  <c:v>29.952000000000002</c:v>
                </c:pt>
                <c:pt idx="30973">
                  <c:v>29.952000000000002</c:v>
                </c:pt>
                <c:pt idx="30974">
                  <c:v>29.952000000000002</c:v>
                </c:pt>
                <c:pt idx="30975">
                  <c:v>29.952000000000002</c:v>
                </c:pt>
                <c:pt idx="30976">
                  <c:v>29.952000000000002</c:v>
                </c:pt>
                <c:pt idx="30977">
                  <c:v>29.952000000000002</c:v>
                </c:pt>
                <c:pt idx="30978">
                  <c:v>29.952000000000002</c:v>
                </c:pt>
                <c:pt idx="30979">
                  <c:v>29.952000000000002</c:v>
                </c:pt>
                <c:pt idx="30980">
                  <c:v>29.952000000000002</c:v>
                </c:pt>
                <c:pt idx="30981">
                  <c:v>29.952000000000002</c:v>
                </c:pt>
                <c:pt idx="30982">
                  <c:v>29.952000000000002</c:v>
                </c:pt>
                <c:pt idx="30983">
                  <c:v>29.952000000000002</c:v>
                </c:pt>
                <c:pt idx="30984">
                  <c:v>29.952000000000002</c:v>
                </c:pt>
                <c:pt idx="30985">
                  <c:v>29.952000000000002</c:v>
                </c:pt>
                <c:pt idx="30986">
                  <c:v>29.952000000000002</c:v>
                </c:pt>
                <c:pt idx="30987">
                  <c:v>29.952000000000002</c:v>
                </c:pt>
                <c:pt idx="30988">
                  <c:v>29.952000000000002</c:v>
                </c:pt>
                <c:pt idx="30989">
                  <c:v>29.952000000000002</c:v>
                </c:pt>
                <c:pt idx="30990">
                  <c:v>29.952000000000002</c:v>
                </c:pt>
                <c:pt idx="30991">
                  <c:v>29.952000000000002</c:v>
                </c:pt>
                <c:pt idx="30992">
                  <c:v>29.952000000000002</c:v>
                </c:pt>
                <c:pt idx="30993">
                  <c:v>29.952000000000002</c:v>
                </c:pt>
                <c:pt idx="30994">
                  <c:v>29.952000000000002</c:v>
                </c:pt>
                <c:pt idx="30995">
                  <c:v>29.952000000000002</c:v>
                </c:pt>
                <c:pt idx="30996">
                  <c:v>29.952000000000002</c:v>
                </c:pt>
                <c:pt idx="30997">
                  <c:v>29.952000000000002</c:v>
                </c:pt>
                <c:pt idx="30998">
                  <c:v>29.952000000000002</c:v>
                </c:pt>
                <c:pt idx="30999">
                  <c:v>29.952000000000002</c:v>
                </c:pt>
                <c:pt idx="31000">
                  <c:v>29.952000000000002</c:v>
                </c:pt>
                <c:pt idx="31001">
                  <c:v>29.952000000000002</c:v>
                </c:pt>
                <c:pt idx="31002">
                  <c:v>29.952000000000002</c:v>
                </c:pt>
                <c:pt idx="31003">
                  <c:v>29.952000000000002</c:v>
                </c:pt>
                <c:pt idx="31004">
                  <c:v>29.952000000000002</c:v>
                </c:pt>
                <c:pt idx="31005">
                  <c:v>29.952000000000002</c:v>
                </c:pt>
                <c:pt idx="31006">
                  <c:v>29.952000000000002</c:v>
                </c:pt>
                <c:pt idx="31007">
                  <c:v>29.952000000000002</c:v>
                </c:pt>
                <c:pt idx="31008">
                  <c:v>29.952000000000002</c:v>
                </c:pt>
                <c:pt idx="31009">
                  <c:v>29.952000000000002</c:v>
                </c:pt>
                <c:pt idx="31010">
                  <c:v>29.952000000000002</c:v>
                </c:pt>
                <c:pt idx="31011">
                  <c:v>29.952000000000002</c:v>
                </c:pt>
                <c:pt idx="31012">
                  <c:v>29.952000000000002</c:v>
                </c:pt>
                <c:pt idx="31013">
                  <c:v>29.952000000000002</c:v>
                </c:pt>
                <c:pt idx="31014">
                  <c:v>29.952000000000002</c:v>
                </c:pt>
                <c:pt idx="31015">
                  <c:v>29.994</c:v>
                </c:pt>
                <c:pt idx="31016">
                  <c:v>29.994</c:v>
                </c:pt>
                <c:pt idx="31017">
                  <c:v>29.994</c:v>
                </c:pt>
                <c:pt idx="31018">
                  <c:v>29.994</c:v>
                </c:pt>
                <c:pt idx="31019">
                  <c:v>29.994</c:v>
                </c:pt>
                <c:pt idx="31020">
                  <c:v>29.994</c:v>
                </c:pt>
                <c:pt idx="31021">
                  <c:v>29.994</c:v>
                </c:pt>
                <c:pt idx="31022">
                  <c:v>29.994</c:v>
                </c:pt>
                <c:pt idx="31023">
                  <c:v>29.994</c:v>
                </c:pt>
                <c:pt idx="31024">
                  <c:v>29.994</c:v>
                </c:pt>
                <c:pt idx="31025">
                  <c:v>29.994</c:v>
                </c:pt>
                <c:pt idx="31026">
                  <c:v>29.994</c:v>
                </c:pt>
                <c:pt idx="31027">
                  <c:v>29.994</c:v>
                </c:pt>
                <c:pt idx="31028">
                  <c:v>29.994</c:v>
                </c:pt>
                <c:pt idx="31029">
                  <c:v>29.994</c:v>
                </c:pt>
                <c:pt idx="31030">
                  <c:v>29.994</c:v>
                </c:pt>
                <c:pt idx="31031">
                  <c:v>29.994</c:v>
                </c:pt>
                <c:pt idx="31032">
                  <c:v>29.994</c:v>
                </c:pt>
                <c:pt idx="31033">
                  <c:v>29.994</c:v>
                </c:pt>
                <c:pt idx="31034">
                  <c:v>29.994</c:v>
                </c:pt>
                <c:pt idx="31035">
                  <c:v>29.994</c:v>
                </c:pt>
                <c:pt idx="31036">
                  <c:v>29.994</c:v>
                </c:pt>
                <c:pt idx="31037">
                  <c:v>29.994</c:v>
                </c:pt>
                <c:pt idx="31038">
                  <c:v>29.994</c:v>
                </c:pt>
                <c:pt idx="31039">
                  <c:v>29.994</c:v>
                </c:pt>
                <c:pt idx="31040">
                  <c:v>29.994</c:v>
                </c:pt>
                <c:pt idx="31041">
                  <c:v>29.994</c:v>
                </c:pt>
                <c:pt idx="31042">
                  <c:v>29.994</c:v>
                </c:pt>
                <c:pt idx="31043">
                  <c:v>29.994</c:v>
                </c:pt>
                <c:pt idx="31044">
                  <c:v>29.994</c:v>
                </c:pt>
                <c:pt idx="31045">
                  <c:v>29.994</c:v>
                </c:pt>
                <c:pt idx="31046">
                  <c:v>29.994</c:v>
                </c:pt>
                <c:pt idx="31047">
                  <c:v>29.994</c:v>
                </c:pt>
                <c:pt idx="31048">
                  <c:v>29.994</c:v>
                </c:pt>
                <c:pt idx="31049">
                  <c:v>29.994</c:v>
                </c:pt>
                <c:pt idx="31050">
                  <c:v>29.994</c:v>
                </c:pt>
                <c:pt idx="31051">
                  <c:v>29.994</c:v>
                </c:pt>
                <c:pt idx="31052">
                  <c:v>29.994</c:v>
                </c:pt>
                <c:pt idx="31053">
                  <c:v>29.994</c:v>
                </c:pt>
                <c:pt idx="31054">
                  <c:v>29.994</c:v>
                </c:pt>
                <c:pt idx="31055">
                  <c:v>29.994</c:v>
                </c:pt>
                <c:pt idx="31056">
                  <c:v>29.994</c:v>
                </c:pt>
                <c:pt idx="31057">
                  <c:v>29.994</c:v>
                </c:pt>
                <c:pt idx="31058">
                  <c:v>29.994</c:v>
                </c:pt>
                <c:pt idx="31059">
                  <c:v>29.994</c:v>
                </c:pt>
                <c:pt idx="31060">
                  <c:v>29.994</c:v>
                </c:pt>
                <c:pt idx="31061">
                  <c:v>29.994</c:v>
                </c:pt>
                <c:pt idx="31062">
                  <c:v>29.994</c:v>
                </c:pt>
                <c:pt idx="31063">
                  <c:v>29.994</c:v>
                </c:pt>
                <c:pt idx="31064">
                  <c:v>29.994</c:v>
                </c:pt>
                <c:pt idx="31065">
                  <c:v>29.994</c:v>
                </c:pt>
                <c:pt idx="31066">
                  <c:v>29.994</c:v>
                </c:pt>
                <c:pt idx="31067">
                  <c:v>29.994</c:v>
                </c:pt>
                <c:pt idx="31068">
                  <c:v>29.994</c:v>
                </c:pt>
                <c:pt idx="31069">
                  <c:v>29.994</c:v>
                </c:pt>
                <c:pt idx="31070">
                  <c:v>29.994</c:v>
                </c:pt>
                <c:pt idx="31071">
                  <c:v>29.994</c:v>
                </c:pt>
                <c:pt idx="31072">
                  <c:v>29.994</c:v>
                </c:pt>
                <c:pt idx="31073">
                  <c:v>29.994</c:v>
                </c:pt>
                <c:pt idx="31074">
                  <c:v>29.994</c:v>
                </c:pt>
                <c:pt idx="31075">
                  <c:v>29.994</c:v>
                </c:pt>
                <c:pt idx="31076">
                  <c:v>29.994</c:v>
                </c:pt>
                <c:pt idx="31077">
                  <c:v>30</c:v>
                </c:pt>
                <c:pt idx="31078">
                  <c:v>30.013999999999999</c:v>
                </c:pt>
                <c:pt idx="31079">
                  <c:v>30.013999999999999</c:v>
                </c:pt>
                <c:pt idx="31080">
                  <c:v>30.013999999999999</c:v>
                </c:pt>
                <c:pt idx="31081">
                  <c:v>30.013999999999999</c:v>
                </c:pt>
                <c:pt idx="31082">
                  <c:v>30.013999999999999</c:v>
                </c:pt>
                <c:pt idx="31083">
                  <c:v>30.013999999999999</c:v>
                </c:pt>
                <c:pt idx="31084">
                  <c:v>30.013999999999999</c:v>
                </c:pt>
                <c:pt idx="31085">
                  <c:v>30.013999999999999</c:v>
                </c:pt>
                <c:pt idx="31086">
                  <c:v>30.013999999999999</c:v>
                </c:pt>
                <c:pt idx="31087">
                  <c:v>30.013999999999999</c:v>
                </c:pt>
                <c:pt idx="31088">
                  <c:v>30.013999999999999</c:v>
                </c:pt>
                <c:pt idx="31089">
                  <c:v>30.013999999999999</c:v>
                </c:pt>
                <c:pt idx="31090">
                  <c:v>30.013999999999999</c:v>
                </c:pt>
                <c:pt idx="31091">
                  <c:v>30.013999999999999</c:v>
                </c:pt>
                <c:pt idx="31092">
                  <c:v>30.013999999999999</c:v>
                </c:pt>
                <c:pt idx="31093">
                  <c:v>30.013999999999999</c:v>
                </c:pt>
                <c:pt idx="31094">
                  <c:v>30.013999999999999</c:v>
                </c:pt>
                <c:pt idx="31095">
                  <c:v>30.013999999999999</c:v>
                </c:pt>
                <c:pt idx="31096">
                  <c:v>30.013999999999999</c:v>
                </c:pt>
                <c:pt idx="31097">
                  <c:v>30.013999999999999</c:v>
                </c:pt>
                <c:pt idx="31098">
                  <c:v>30.013999999999999</c:v>
                </c:pt>
                <c:pt idx="31099">
                  <c:v>30.013999999999999</c:v>
                </c:pt>
                <c:pt idx="31100">
                  <c:v>30.013999999999999</c:v>
                </c:pt>
                <c:pt idx="31101">
                  <c:v>30.013999999999999</c:v>
                </c:pt>
                <c:pt idx="31102">
                  <c:v>30.032</c:v>
                </c:pt>
                <c:pt idx="31103">
                  <c:v>30.032</c:v>
                </c:pt>
                <c:pt idx="31104">
                  <c:v>30.032</c:v>
                </c:pt>
                <c:pt idx="31105">
                  <c:v>30.032</c:v>
                </c:pt>
                <c:pt idx="31106">
                  <c:v>30.032</c:v>
                </c:pt>
                <c:pt idx="31107">
                  <c:v>30.032</c:v>
                </c:pt>
                <c:pt idx="31108">
                  <c:v>30.032</c:v>
                </c:pt>
                <c:pt idx="31109">
                  <c:v>30.032</c:v>
                </c:pt>
                <c:pt idx="31110">
                  <c:v>30.032</c:v>
                </c:pt>
                <c:pt idx="31111">
                  <c:v>30.032</c:v>
                </c:pt>
                <c:pt idx="31112">
                  <c:v>30.032</c:v>
                </c:pt>
                <c:pt idx="31113">
                  <c:v>30.032</c:v>
                </c:pt>
                <c:pt idx="31114">
                  <c:v>30.032</c:v>
                </c:pt>
                <c:pt idx="31115">
                  <c:v>30.032</c:v>
                </c:pt>
                <c:pt idx="31116">
                  <c:v>30.032</c:v>
                </c:pt>
                <c:pt idx="31117">
                  <c:v>30.032</c:v>
                </c:pt>
                <c:pt idx="31118">
                  <c:v>30.032</c:v>
                </c:pt>
                <c:pt idx="31119">
                  <c:v>30.032</c:v>
                </c:pt>
                <c:pt idx="31120">
                  <c:v>30.032</c:v>
                </c:pt>
                <c:pt idx="31121">
                  <c:v>30.032</c:v>
                </c:pt>
                <c:pt idx="31122">
                  <c:v>30.032</c:v>
                </c:pt>
                <c:pt idx="31123">
                  <c:v>30.032</c:v>
                </c:pt>
                <c:pt idx="31124">
                  <c:v>30.032</c:v>
                </c:pt>
                <c:pt idx="31125">
                  <c:v>30.032</c:v>
                </c:pt>
                <c:pt idx="31126">
                  <c:v>30.032</c:v>
                </c:pt>
                <c:pt idx="31127">
                  <c:v>30.032</c:v>
                </c:pt>
                <c:pt idx="31128">
                  <c:v>30.032</c:v>
                </c:pt>
                <c:pt idx="31129">
                  <c:v>30.032</c:v>
                </c:pt>
                <c:pt idx="31130">
                  <c:v>30.032</c:v>
                </c:pt>
                <c:pt idx="31131">
                  <c:v>30.032</c:v>
                </c:pt>
                <c:pt idx="31132">
                  <c:v>30.045999999999999</c:v>
                </c:pt>
                <c:pt idx="31133">
                  <c:v>30.06</c:v>
                </c:pt>
                <c:pt idx="31134">
                  <c:v>30.06</c:v>
                </c:pt>
                <c:pt idx="31135">
                  <c:v>30.06</c:v>
                </c:pt>
                <c:pt idx="31136">
                  <c:v>30.06</c:v>
                </c:pt>
                <c:pt idx="31137">
                  <c:v>30.06</c:v>
                </c:pt>
                <c:pt idx="31138">
                  <c:v>30.06</c:v>
                </c:pt>
                <c:pt idx="31139">
                  <c:v>30.06</c:v>
                </c:pt>
                <c:pt idx="31140">
                  <c:v>30.06</c:v>
                </c:pt>
                <c:pt idx="31141">
                  <c:v>30.06</c:v>
                </c:pt>
                <c:pt idx="31142">
                  <c:v>30.06</c:v>
                </c:pt>
                <c:pt idx="31143">
                  <c:v>30.06</c:v>
                </c:pt>
                <c:pt idx="31144">
                  <c:v>30.06</c:v>
                </c:pt>
                <c:pt idx="31145">
                  <c:v>30.06</c:v>
                </c:pt>
                <c:pt idx="31146">
                  <c:v>30.06</c:v>
                </c:pt>
                <c:pt idx="31147">
                  <c:v>30.06</c:v>
                </c:pt>
                <c:pt idx="31148">
                  <c:v>30.06</c:v>
                </c:pt>
                <c:pt idx="31149">
                  <c:v>30.06</c:v>
                </c:pt>
                <c:pt idx="31150">
                  <c:v>30.06</c:v>
                </c:pt>
                <c:pt idx="31151">
                  <c:v>30.06</c:v>
                </c:pt>
                <c:pt idx="31152">
                  <c:v>30.06</c:v>
                </c:pt>
                <c:pt idx="31153">
                  <c:v>30.06</c:v>
                </c:pt>
                <c:pt idx="31154">
                  <c:v>30.06</c:v>
                </c:pt>
                <c:pt idx="31155">
                  <c:v>30.06</c:v>
                </c:pt>
                <c:pt idx="31156">
                  <c:v>30.06</c:v>
                </c:pt>
                <c:pt idx="31157">
                  <c:v>30.06</c:v>
                </c:pt>
                <c:pt idx="31158">
                  <c:v>30.06</c:v>
                </c:pt>
                <c:pt idx="31159">
                  <c:v>30.06</c:v>
                </c:pt>
                <c:pt idx="31160">
                  <c:v>30.06</c:v>
                </c:pt>
                <c:pt idx="31161">
                  <c:v>30.06</c:v>
                </c:pt>
                <c:pt idx="31162">
                  <c:v>30.06</c:v>
                </c:pt>
                <c:pt idx="31163">
                  <c:v>30.06</c:v>
                </c:pt>
                <c:pt idx="31164">
                  <c:v>30.06</c:v>
                </c:pt>
                <c:pt idx="31165">
                  <c:v>30.06</c:v>
                </c:pt>
                <c:pt idx="31166">
                  <c:v>30.06</c:v>
                </c:pt>
                <c:pt idx="31167">
                  <c:v>30.06</c:v>
                </c:pt>
                <c:pt idx="31168">
                  <c:v>30.06</c:v>
                </c:pt>
                <c:pt idx="31169">
                  <c:v>30.06</c:v>
                </c:pt>
                <c:pt idx="31170">
                  <c:v>30.06</c:v>
                </c:pt>
                <c:pt idx="31171">
                  <c:v>30.06</c:v>
                </c:pt>
                <c:pt idx="31172">
                  <c:v>30.06</c:v>
                </c:pt>
                <c:pt idx="31173">
                  <c:v>30.06</c:v>
                </c:pt>
                <c:pt idx="31174">
                  <c:v>30.06</c:v>
                </c:pt>
                <c:pt idx="31175">
                  <c:v>30.06</c:v>
                </c:pt>
                <c:pt idx="31176">
                  <c:v>30.08</c:v>
                </c:pt>
                <c:pt idx="31177">
                  <c:v>30.102</c:v>
                </c:pt>
                <c:pt idx="31178">
                  <c:v>30.102</c:v>
                </c:pt>
                <c:pt idx="31179">
                  <c:v>30.102</c:v>
                </c:pt>
                <c:pt idx="31180">
                  <c:v>30.102</c:v>
                </c:pt>
                <c:pt idx="31181">
                  <c:v>30.102</c:v>
                </c:pt>
                <c:pt idx="31182">
                  <c:v>30.102</c:v>
                </c:pt>
                <c:pt idx="31183">
                  <c:v>30.102</c:v>
                </c:pt>
                <c:pt idx="31184">
                  <c:v>30.102</c:v>
                </c:pt>
                <c:pt idx="31185">
                  <c:v>30.102</c:v>
                </c:pt>
                <c:pt idx="31186">
                  <c:v>30.102</c:v>
                </c:pt>
                <c:pt idx="31187">
                  <c:v>30.102</c:v>
                </c:pt>
                <c:pt idx="31188">
                  <c:v>30.102</c:v>
                </c:pt>
                <c:pt idx="31189">
                  <c:v>30.102</c:v>
                </c:pt>
                <c:pt idx="31190">
                  <c:v>30.102</c:v>
                </c:pt>
                <c:pt idx="31191">
                  <c:v>30.102</c:v>
                </c:pt>
                <c:pt idx="31192">
                  <c:v>30.102</c:v>
                </c:pt>
                <c:pt idx="31193">
                  <c:v>30.102</c:v>
                </c:pt>
                <c:pt idx="31194">
                  <c:v>30.102</c:v>
                </c:pt>
                <c:pt idx="31195">
                  <c:v>30.102</c:v>
                </c:pt>
                <c:pt idx="31196">
                  <c:v>30.102</c:v>
                </c:pt>
                <c:pt idx="31197">
                  <c:v>30.102</c:v>
                </c:pt>
                <c:pt idx="31198">
                  <c:v>30.102</c:v>
                </c:pt>
                <c:pt idx="31199">
                  <c:v>30.102</c:v>
                </c:pt>
                <c:pt idx="31200">
                  <c:v>30.102</c:v>
                </c:pt>
                <c:pt idx="31201">
                  <c:v>30.102</c:v>
                </c:pt>
                <c:pt idx="31202">
                  <c:v>30.102</c:v>
                </c:pt>
                <c:pt idx="31203">
                  <c:v>30.102</c:v>
                </c:pt>
                <c:pt idx="31204">
                  <c:v>30.102</c:v>
                </c:pt>
                <c:pt idx="31205">
                  <c:v>30.102</c:v>
                </c:pt>
                <c:pt idx="31206">
                  <c:v>30.102</c:v>
                </c:pt>
                <c:pt idx="31207">
                  <c:v>30.102</c:v>
                </c:pt>
                <c:pt idx="31208">
                  <c:v>30.102</c:v>
                </c:pt>
                <c:pt idx="31209">
                  <c:v>30.102</c:v>
                </c:pt>
                <c:pt idx="31210">
                  <c:v>30.102</c:v>
                </c:pt>
                <c:pt idx="31211">
                  <c:v>30.102</c:v>
                </c:pt>
                <c:pt idx="31212">
                  <c:v>30.102</c:v>
                </c:pt>
                <c:pt idx="31213">
                  <c:v>30.102</c:v>
                </c:pt>
                <c:pt idx="31214">
                  <c:v>30.102</c:v>
                </c:pt>
                <c:pt idx="31215">
                  <c:v>30.102</c:v>
                </c:pt>
                <c:pt idx="31216">
                  <c:v>30.102</c:v>
                </c:pt>
                <c:pt idx="31217">
                  <c:v>30.102</c:v>
                </c:pt>
                <c:pt idx="31218">
                  <c:v>30.102</c:v>
                </c:pt>
                <c:pt idx="31219">
                  <c:v>30.102</c:v>
                </c:pt>
                <c:pt idx="31220">
                  <c:v>30.102</c:v>
                </c:pt>
                <c:pt idx="31221">
                  <c:v>30.102</c:v>
                </c:pt>
                <c:pt idx="31222">
                  <c:v>30.102</c:v>
                </c:pt>
                <c:pt idx="31223">
                  <c:v>30.102</c:v>
                </c:pt>
                <c:pt idx="31224">
                  <c:v>30.102</c:v>
                </c:pt>
                <c:pt idx="31225">
                  <c:v>30.102</c:v>
                </c:pt>
                <c:pt idx="31226">
                  <c:v>30.102</c:v>
                </c:pt>
                <c:pt idx="31227">
                  <c:v>30.102</c:v>
                </c:pt>
                <c:pt idx="31228">
                  <c:v>30.102</c:v>
                </c:pt>
                <c:pt idx="31229">
                  <c:v>30.102</c:v>
                </c:pt>
                <c:pt idx="31230">
                  <c:v>30.102</c:v>
                </c:pt>
                <c:pt idx="31231">
                  <c:v>30.102</c:v>
                </c:pt>
                <c:pt idx="31232">
                  <c:v>30.102</c:v>
                </c:pt>
                <c:pt idx="31233">
                  <c:v>30.102</c:v>
                </c:pt>
                <c:pt idx="31234">
                  <c:v>30.102</c:v>
                </c:pt>
                <c:pt idx="31235">
                  <c:v>30.102</c:v>
                </c:pt>
                <c:pt idx="31236">
                  <c:v>30.102</c:v>
                </c:pt>
                <c:pt idx="31237">
                  <c:v>30.102</c:v>
                </c:pt>
                <c:pt idx="31238">
                  <c:v>30.102</c:v>
                </c:pt>
                <c:pt idx="31239">
                  <c:v>30.111999999999998</c:v>
                </c:pt>
                <c:pt idx="31240">
                  <c:v>30.132000000000001</c:v>
                </c:pt>
                <c:pt idx="31241">
                  <c:v>30.132000000000001</c:v>
                </c:pt>
                <c:pt idx="31242">
                  <c:v>30.132000000000001</c:v>
                </c:pt>
                <c:pt idx="31243">
                  <c:v>30.132000000000001</c:v>
                </c:pt>
                <c:pt idx="31244">
                  <c:v>30.132000000000001</c:v>
                </c:pt>
                <c:pt idx="31245">
                  <c:v>30.132000000000001</c:v>
                </c:pt>
                <c:pt idx="31246">
                  <c:v>30.132000000000001</c:v>
                </c:pt>
                <c:pt idx="31247">
                  <c:v>30.132000000000001</c:v>
                </c:pt>
                <c:pt idx="31248">
                  <c:v>30.132000000000001</c:v>
                </c:pt>
                <c:pt idx="31249">
                  <c:v>30.132000000000001</c:v>
                </c:pt>
                <c:pt idx="31250">
                  <c:v>30.132000000000001</c:v>
                </c:pt>
                <c:pt idx="31251">
                  <c:v>30.132000000000001</c:v>
                </c:pt>
                <c:pt idx="31252">
                  <c:v>30.132000000000001</c:v>
                </c:pt>
                <c:pt idx="31253">
                  <c:v>30.132000000000001</c:v>
                </c:pt>
                <c:pt idx="31254">
                  <c:v>30.132000000000001</c:v>
                </c:pt>
                <c:pt idx="31255">
                  <c:v>30.132000000000001</c:v>
                </c:pt>
                <c:pt idx="31256">
                  <c:v>30.132000000000001</c:v>
                </c:pt>
                <c:pt idx="31257">
                  <c:v>30.132000000000001</c:v>
                </c:pt>
                <c:pt idx="31258">
                  <c:v>30.132000000000001</c:v>
                </c:pt>
                <c:pt idx="31259">
                  <c:v>30.132000000000001</c:v>
                </c:pt>
                <c:pt idx="31260">
                  <c:v>30.132000000000001</c:v>
                </c:pt>
                <c:pt idx="31261">
                  <c:v>30.132000000000001</c:v>
                </c:pt>
                <c:pt idx="31262">
                  <c:v>30.132000000000001</c:v>
                </c:pt>
                <c:pt idx="31263">
                  <c:v>30.132000000000001</c:v>
                </c:pt>
                <c:pt idx="31264">
                  <c:v>30.132000000000001</c:v>
                </c:pt>
                <c:pt idx="31265">
                  <c:v>30.132000000000001</c:v>
                </c:pt>
                <c:pt idx="31266">
                  <c:v>30.132000000000001</c:v>
                </c:pt>
                <c:pt idx="31267">
                  <c:v>30.132000000000001</c:v>
                </c:pt>
                <c:pt idx="31268">
                  <c:v>30.132000000000001</c:v>
                </c:pt>
                <c:pt idx="31269">
                  <c:v>30.132000000000001</c:v>
                </c:pt>
                <c:pt idx="31270">
                  <c:v>30.132000000000001</c:v>
                </c:pt>
                <c:pt idx="31271">
                  <c:v>30.132000000000001</c:v>
                </c:pt>
                <c:pt idx="31272">
                  <c:v>30.132000000000001</c:v>
                </c:pt>
                <c:pt idx="31273">
                  <c:v>30.132000000000001</c:v>
                </c:pt>
                <c:pt idx="31274">
                  <c:v>30.132000000000001</c:v>
                </c:pt>
                <c:pt idx="31275">
                  <c:v>30.132000000000001</c:v>
                </c:pt>
                <c:pt idx="31276">
                  <c:v>30.132000000000001</c:v>
                </c:pt>
                <c:pt idx="31277">
                  <c:v>30.132000000000001</c:v>
                </c:pt>
                <c:pt idx="31278">
                  <c:v>30.132000000000001</c:v>
                </c:pt>
                <c:pt idx="31279">
                  <c:v>30.132000000000001</c:v>
                </c:pt>
                <c:pt idx="31280">
                  <c:v>30.132000000000001</c:v>
                </c:pt>
                <c:pt idx="31281">
                  <c:v>30.132000000000001</c:v>
                </c:pt>
                <c:pt idx="31282">
                  <c:v>30.132000000000001</c:v>
                </c:pt>
                <c:pt idx="31283">
                  <c:v>30.132000000000001</c:v>
                </c:pt>
                <c:pt idx="31284">
                  <c:v>30.167999999999999</c:v>
                </c:pt>
                <c:pt idx="31285">
                  <c:v>30.167999999999999</c:v>
                </c:pt>
                <c:pt idx="31286">
                  <c:v>30.167999999999999</c:v>
                </c:pt>
                <c:pt idx="31287">
                  <c:v>30.167999999999999</c:v>
                </c:pt>
                <c:pt idx="31288">
                  <c:v>30.167999999999999</c:v>
                </c:pt>
                <c:pt idx="31289">
                  <c:v>30.167999999999999</c:v>
                </c:pt>
                <c:pt idx="31290">
                  <c:v>30.167999999999999</c:v>
                </c:pt>
                <c:pt idx="31291">
                  <c:v>30.167999999999999</c:v>
                </c:pt>
                <c:pt idx="31292">
                  <c:v>30.167999999999999</c:v>
                </c:pt>
                <c:pt idx="31293">
                  <c:v>30.167999999999999</c:v>
                </c:pt>
                <c:pt idx="31294">
                  <c:v>30.167999999999999</c:v>
                </c:pt>
                <c:pt idx="31295">
                  <c:v>30.167999999999999</c:v>
                </c:pt>
                <c:pt idx="31296">
                  <c:v>30.167999999999999</c:v>
                </c:pt>
                <c:pt idx="31297">
                  <c:v>30.167999999999999</c:v>
                </c:pt>
                <c:pt idx="31298">
                  <c:v>30.167999999999999</c:v>
                </c:pt>
                <c:pt idx="31299">
                  <c:v>30.167999999999999</c:v>
                </c:pt>
                <c:pt idx="31300">
                  <c:v>30.167999999999999</c:v>
                </c:pt>
                <c:pt idx="31301">
                  <c:v>30.167999999999999</c:v>
                </c:pt>
                <c:pt idx="31302">
                  <c:v>30.167999999999999</c:v>
                </c:pt>
                <c:pt idx="31303">
                  <c:v>30.167999999999999</c:v>
                </c:pt>
                <c:pt idx="31304">
                  <c:v>30.167999999999999</c:v>
                </c:pt>
                <c:pt idx="31305">
                  <c:v>30.167999999999999</c:v>
                </c:pt>
                <c:pt idx="31306">
                  <c:v>30.167999999999999</c:v>
                </c:pt>
                <c:pt idx="31307">
                  <c:v>30.167999999999999</c:v>
                </c:pt>
                <c:pt idx="31308">
                  <c:v>30.167999999999999</c:v>
                </c:pt>
                <c:pt idx="31309">
                  <c:v>30.167999999999999</c:v>
                </c:pt>
                <c:pt idx="31310">
                  <c:v>30.167999999999999</c:v>
                </c:pt>
                <c:pt idx="31311">
                  <c:v>30.167999999999999</c:v>
                </c:pt>
                <c:pt idx="31312">
                  <c:v>30.167999999999999</c:v>
                </c:pt>
                <c:pt idx="31313">
                  <c:v>30.167999999999999</c:v>
                </c:pt>
                <c:pt idx="31314">
                  <c:v>30.167999999999999</c:v>
                </c:pt>
                <c:pt idx="31315">
                  <c:v>30.167999999999999</c:v>
                </c:pt>
                <c:pt idx="31316">
                  <c:v>30.167999999999999</c:v>
                </c:pt>
                <c:pt idx="31317">
                  <c:v>30.167999999999999</c:v>
                </c:pt>
                <c:pt idx="31318">
                  <c:v>30.167999999999999</c:v>
                </c:pt>
                <c:pt idx="31319">
                  <c:v>30.167999999999999</c:v>
                </c:pt>
                <c:pt idx="31320">
                  <c:v>30.167999999999999</c:v>
                </c:pt>
                <c:pt idx="31321">
                  <c:v>30.167999999999999</c:v>
                </c:pt>
                <c:pt idx="31322">
                  <c:v>30.167999999999999</c:v>
                </c:pt>
                <c:pt idx="31323">
                  <c:v>30.167999999999999</c:v>
                </c:pt>
                <c:pt idx="31324">
                  <c:v>30.167999999999999</c:v>
                </c:pt>
                <c:pt idx="31325">
                  <c:v>30.167999999999999</c:v>
                </c:pt>
                <c:pt idx="31326">
                  <c:v>30.167999999999999</c:v>
                </c:pt>
                <c:pt idx="31327">
                  <c:v>30.167999999999999</c:v>
                </c:pt>
                <c:pt idx="31328">
                  <c:v>30.167999999999999</c:v>
                </c:pt>
                <c:pt idx="31329">
                  <c:v>30.167999999999999</c:v>
                </c:pt>
                <c:pt idx="31330">
                  <c:v>30.167999999999999</c:v>
                </c:pt>
                <c:pt idx="31331">
                  <c:v>30.167999999999999</c:v>
                </c:pt>
                <c:pt idx="31332">
                  <c:v>30.167999999999999</c:v>
                </c:pt>
                <c:pt idx="31333">
                  <c:v>30.167999999999999</c:v>
                </c:pt>
                <c:pt idx="31334">
                  <c:v>30.167999999999999</c:v>
                </c:pt>
                <c:pt idx="31335">
                  <c:v>30.167999999999999</c:v>
                </c:pt>
                <c:pt idx="31336">
                  <c:v>30.167999999999999</c:v>
                </c:pt>
                <c:pt idx="31337">
                  <c:v>30.167999999999999</c:v>
                </c:pt>
                <c:pt idx="31338">
                  <c:v>30.173999999999999</c:v>
                </c:pt>
                <c:pt idx="31339">
                  <c:v>30.196000000000002</c:v>
                </c:pt>
                <c:pt idx="31340">
                  <c:v>30.196000000000002</c:v>
                </c:pt>
                <c:pt idx="31341">
                  <c:v>30.196000000000002</c:v>
                </c:pt>
                <c:pt idx="31342">
                  <c:v>30.196000000000002</c:v>
                </c:pt>
                <c:pt idx="31343">
                  <c:v>30.196000000000002</c:v>
                </c:pt>
                <c:pt idx="31344">
                  <c:v>30.196000000000002</c:v>
                </c:pt>
                <c:pt idx="31345">
                  <c:v>30.196000000000002</c:v>
                </c:pt>
                <c:pt idx="31346">
                  <c:v>30.196000000000002</c:v>
                </c:pt>
                <c:pt idx="31347">
                  <c:v>30.196000000000002</c:v>
                </c:pt>
                <c:pt idx="31348">
                  <c:v>30.196000000000002</c:v>
                </c:pt>
                <c:pt idx="31349">
                  <c:v>30.196000000000002</c:v>
                </c:pt>
                <c:pt idx="31350">
                  <c:v>30.196000000000002</c:v>
                </c:pt>
                <c:pt idx="31351">
                  <c:v>30.196000000000002</c:v>
                </c:pt>
                <c:pt idx="31352">
                  <c:v>30.196000000000002</c:v>
                </c:pt>
                <c:pt idx="31353">
                  <c:v>30.196000000000002</c:v>
                </c:pt>
                <c:pt idx="31354">
                  <c:v>30.196000000000002</c:v>
                </c:pt>
                <c:pt idx="31355">
                  <c:v>30.196000000000002</c:v>
                </c:pt>
                <c:pt idx="31356">
                  <c:v>30.196000000000002</c:v>
                </c:pt>
                <c:pt idx="31357">
                  <c:v>30.196000000000002</c:v>
                </c:pt>
                <c:pt idx="31358">
                  <c:v>30.196000000000002</c:v>
                </c:pt>
                <c:pt idx="31359">
                  <c:v>30.196000000000002</c:v>
                </c:pt>
                <c:pt idx="31360">
                  <c:v>30.196000000000002</c:v>
                </c:pt>
                <c:pt idx="31361">
                  <c:v>30.196000000000002</c:v>
                </c:pt>
                <c:pt idx="31362">
                  <c:v>30.196000000000002</c:v>
                </c:pt>
                <c:pt idx="31363">
                  <c:v>30.196000000000002</c:v>
                </c:pt>
                <c:pt idx="31364">
                  <c:v>30.196000000000002</c:v>
                </c:pt>
                <c:pt idx="31365">
                  <c:v>30.196000000000002</c:v>
                </c:pt>
                <c:pt idx="31366">
                  <c:v>30.196000000000002</c:v>
                </c:pt>
                <c:pt idx="31367">
                  <c:v>30.196000000000002</c:v>
                </c:pt>
                <c:pt idx="31368">
                  <c:v>30.196000000000002</c:v>
                </c:pt>
                <c:pt idx="31369">
                  <c:v>30.196000000000002</c:v>
                </c:pt>
                <c:pt idx="31370">
                  <c:v>30.196000000000002</c:v>
                </c:pt>
                <c:pt idx="31371">
                  <c:v>30.196000000000002</c:v>
                </c:pt>
                <c:pt idx="31372">
                  <c:v>30.196000000000002</c:v>
                </c:pt>
                <c:pt idx="31373">
                  <c:v>30.196000000000002</c:v>
                </c:pt>
                <c:pt idx="31374">
                  <c:v>30.196000000000002</c:v>
                </c:pt>
                <c:pt idx="31375">
                  <c:v>30.196000000000002</c:v>
                </c:pt>
                <c:pt idx="31376">
                  <c:v>30.196000000000002</c:v>
                </c:pt>
                <c:pt idx="31377">
                  <c:v>30.196000000000002</c:v>
                </c:pt>
                <c:pt idx="31378">
                  <c:v>30.196000000000002</c:v>
                </c:pt>
                <c:pt idx="31379">
                  <c:v>30.204000000000001</c:v>
                </c:pt>
                <c:pt idx="31380">
                  <c:v>30.206</c:v>
                </c:pt>
                <c:pt idx="31381">
                  <c:v>30.216000000000001</c:v>
                </c:pt>
                <c:pt idx="31382">
                  <c:v>30.216000000000001</c:v>
                </c:pt>
                <c:pt idx="31383">
                  <c:v>30.216000000000001</c:v>
                </c:pt>
                <c:pt idx="31384">
                  <c:v>30.216000000000001</c:v>
                </c:pt>
                <c:pt idx="31385">
                  <c:v>30.216000000000001</c:v>
                </c:pt>
                <c:pt idx="31386">
                  <c:v>30.216000000000001</c:v>
                </c:pt>
                <c:pt idx="31387">
                  <c:v>30.216000000000001</c:v>
                </c:pt>
                <c:pt idx="31388">
                  <c:v>30.216000000000001</c:v>
                </c:pt>
                <c:pt idx="31389">
                  <c:v>30.216000000000001</c:v>
                </c:pt>
                <c:pt idx="31390">
                  <c:v>30.216000000000001</c:v>
                </c:pt>
                <c:pt idx="31391">
                  <c:v>30.216000000000001</c:v>
                </c:pt>
                <c:pt idx="31392">
                  <c:v>30.216000000000001</c:v>
                </c:pt>
                <c:pt idx="31393">
                  <c:v>30.216000000000001</c:v>
                </c:pt>
                <c:pt idx="31394">
                  <c:v>30.216000000000001</c:v>
                </c:pt>
                <c:pt idx="31395">
                  <c:v>30.216000000000001</c:v>
                </c:pt>
                <c:pt idx="31396">
                  <c:v>30.216000000000001</c:v>
                </c:pt>
                <c:pt idx="31397">
                  <c:v>30.216000000000001</c:v>
                </c:pt>
                <c:pt idx="31398">
                  <c:v>30.216000000000001</c:v>
                </c:pt>
                <c:pt idx="31399">
                  <c:v>30.216000000000001</c:v>
                </c:pt>
                <c:pt idx="31400">
                  <c:v>30.216000000000001</c:v>
                </c:pt>
                <c:pt idx="31401">
                  <c:v>30.216000000000001</c:v>
                </c:pt>
                <c:pt idx="31402">
                  <c:v>30.216000000000001</c:v>
                </c:pt>
                <c:pt idx="31403">
                  <c:v>30.216000000000001</c:v>
                </c:pt>
                <c:pt idx="31404">
                  <c:v>30.216000000000001</c:v>
                </c:pt>
                <c:pt idx="31405">
                  <c:v>30.216000000000001</c:v>
                </c:pt>
                <c:pt idx="31406">
                  <c:v>30.216000000000001</c:v>
                </c:pt>
                <c:pt idx="31407">
                  <c:v>30.216000000000001</c:v>
                </c:pt>
                <c:pt idx="31408">
                  <c:v>30.216000000000001</c:v>
                </c:pt>
                <c:pt idx="31409">
                  <c:v>30.228000000000002</c:v>
                </c:pt>
                <c:pt idx="31410">
                  <c:v>30.242000000000001</c:v>
                </c:pt>
                <c:pt idx="31411">
                  <c:v>30.242000000000001</c:v>
                </c:pt>
                <c:pt idx="31412">
                  <c:v>30.242000000000001</c:v>
                </c:pt>
                <c:pt idx="31413">
                  <c:v>30.242000000000001</c:v>
                </c:pt>
                <c:pt idx="31414">
                  <c:v>30.242000000000001</c:v>
                </c:pt>
                <c:pt idx="31415">
                  <c:v>30.242000000000001</c:v>
                </c:pt>
                <c:pt idx="31416">
                  <c:v>30.242000000000001</c:v>
                </c:pt>
                <c:pt idx="31417">
                  <c:v>30.242000000000001</c:v>
                </c:pt>
                <c:pt idx="31418">
                  <c:v>30.242000000000001</c:v>
                </c:pt>
                <c:pt idx="31419">
                  <c:v>30.242000000000001</c:v>
                </c:pt>
                <c:pt idx="31420">
                  <c:v>30.242000000000001</c:v>
                </c:pt>
                <c:pt idx="31421">
                  <c:v>30.242000000000001</c:v>
                </c:pt>
                <c:pt idx="31422">
                  <c:v>30.242000000000001</c:v>
                </c:pt>
                <c:pt idx="31423">
                  <c:v>30.242000000000001</c:v>
                </c:pt>
                <c:pt idx="31424">
                  <c:v>30.242000000000001</c:v>
                </c:pt>
                <c:pt idx="31425">
                  <c:v>30.242000000000001</c:v>
                </c:pt>
                <c:pt idx="31426">
                  <c:v>30.242000000000001</c:v>
                </c:pt>
                <c:pt idx="31427">
                  <c:v>30.242000000000001</c:v>
                </c:pt>
                <c:pt idx="31428">
                  <c:v>30.242000000000001</c:v>
                </c:pt>
                <c:pt idx="31429">
                  <c:v>30.242000000000001</c:v>
                </c:pt>
                <c:pt idx="31430">
                  <c:v>30.242000000000001</c:v>
                </c:pt>
                <c:pt idx="31431">
                  <c:v>30.242000000000001</c:v>
                </c:pt>
                <c:pt idx="31432">
                  <c:v>30.242000000000001</c:v>
                </c:pt>
                <c:pt idx="31433">
                  <c:v>30.242000000000001</c:v>
                </c:pt>
                <c:pt idx="31434">
                  <c:v>30.242000000000001</c:v>
                </c:pt>
                <c:pt idx="31435">
                  <c:v>30.242000000000001</c:v>
                </c:pt>
                <c:pt idx="31436">
                  <c:v>30.242000000000001</c:v>
                </c:pt>
                <c:pt idx="31437">
                  <c:v>30.242000000000001</c:v>
                </c:pt>
                <c:pt idx="31438">
                  <c:v>30.242000000000001</c:v>
                </c:pt>
                <c:pt idx="31439">
                  <c:v>30.242000000000001</c:v>
                </c:pt>
                <c:pt idx="31440">
                  <c:v>30.242000000000001</c:v>
                </c:pt>
                <c:pt idx="31441">
                  <c:v>30.242000000000001</c:v>
                </c:pt>
                <c:pt idx="31442">
                  <c:v>30.242000000000001</c:v>
                </c:pt>
                <c:pt idx="31443">
                  <c:v>30.242000000000001</c:v>
                </c:pt>
                <c:pt idx="31444">
                  <c:v>30.242000000000001</c:v>
                </c:pt>
                <c:pt idx="31445">
                  <c:v>30.242000000000001</c:v>
                </c:pt>
                <c:pt idx="31446">
                  <c:v>30.242000000000001</c:v>
                </c:pt>
                <c:pt idx="31447">
                  <c:v>30.242000000000001</c:v>
                </c:pt>
                <c:pt idx="31448">
                  <c:v>30.242000000000001</c:v>
                </c:pt>
                <c:pt idx="31449">
                  <c:v>30.263999999999999</c:v>
                </c:pt>
                <c:pt idx="31450">
                  <c:v>30.263999999999999</c:v>
                </c:pt>
                <c:pt idx="31451">
                  <c:v>30.263999999999999</c:v>
                </c:pt>
                <c:pt idx="31452">
                  <c:v>30.263999999999999</c:v>
                </c:pt>
                <c:pt idx="31453">
                  <c:v>30.263999999999999</c:v>
                </c:pt>
                <c:pt idx="31454">
                  <c:v>30.263999999999999</c:v>
                </c:pt>
                <c:pt idx="31455">
                  <c:v>30.263999999999999</c:v>
                </c:pt>
                <c:pt idx="31456">
                  <c:v>30.263999999999999</c:v>
                </c:pt>
                <c:pt idx="31457">
                  <c:v>30.263999999999999</c:v>
                </c:pt>
                <c:pt idx="31458">
                  <c:v>30.263999999999999</c:v>
                </c:pt>
                <c:pt idx="31459">
                  <c:v>30.263999999999999</c:v>
                </c:pt>
                <c:pt idx="31460">
                  <c:v>30.263999999999999</c:v>
                </c:pt>
                <c:pt idx="31461">
                  <c:v>30.263999999999999</c:v>
                </c:pt>
                <c:pt idx="31462">
                  <c:v>30.263999999999999</c:v>
                </c:pt>
                <c:pt idx="31463">
                  <c:v>30.263999999999999</c:v>
                </c:pt>
                <c:pt idx="31464">
                  <c:v>30.263999999999999</c:v>
                </c:pt>
                <c:pt idx="31465">
                  <c:v>30.263999999999999</c:v>
                </c:pt>
                <c:pt idx="31466">
                  <c:v>30.263999999999999</c:v>
                </c:pt>
                <c:pt idx="31467">
                  <c:v>30.263999999999999</c:v>
                </c:pt>
                <c:pt idx="31468">
                  <c:v>30.263999999999999</c:v>
                </c:pt>
                <c:pt idx="31469">
                  <c:v>30.263999999999999</c:v>
                </c:pt>
                <c:pt idx="31470">
                  <c:v>30.263999999999999</c:v>
                </c:pt>
                <c:pt idx="31471">
                  <c:v>30.263999999999999</c:v>
                </c:pt>
                <c:pt idx="31472">
                  <c:v>30.263999999999999</c:v>
                </c:pt>
                <c:pt idx="31473">
                  <c:v>30.263999999999999</c:v>
                </c:pt>
                <c:pt idx="31474">
                  <c:v>30.263999999999999</c:v>
                </c:pt>
                <c:pt idx="31475">
                  <c:v>30.263999999999999</c:v>
                </c:pt>
                <c:pt idx="31476">
                  <c:v>30.263999999999999</c:v>
                </c:pt>
                <c:pt idx="31477">
                  <c:v>30.263999999999999</c:v>
                </c:pt>
                <c:pt idx="31478">
                  <c:v>30.263999999999999</c:v>
                </c:pt>
                <c:pt idx="31479">
                  <c:v>30.263999999999999</c:v>
                </c:pt>
                <c:pt idx="31480">
                  <c:v>30.263999999999999</c:v>
                </c:pt>
                <c:pt idx="31481">
                  <c:v>30.263999999999999</c:v>
                </c:pt>
                <c:pt idx="31482">
                  <c:v>30.283999999999999</c:v>
                </c:pt>
                <c:pt idx="31483">
                  <c:v>30.283999999999999</c:v>
                </c:pt>
                <c:pt idx="31484">
                  <c:v>30.283999999999999</c:v>
                </c:pt>
                <c:pt idx="31485">
                  <c:v>30.283999999999999</c:v>
                </c:pt>
                <c:pt idx="31486">
                  <c:v>30.283999999999999</c:v>
                </c:pt>
                <c:pt idx="31487">
                  <c:v>30.283999999999999</c:v>
                </c:pt>
                <c:pt idx="31488">
                  <c:v>30.283999999999999</c:v>
                </c:pt>
                <c:pt idx="31489">
                  <c:v>30.283999999999999</c:v>
                </c:pt>
                <c:pt idx="31490">
                  <c:v>30.283999999999999</c:v>
                </c:pt>
                <c:pt idx="31491">
                  <c:v>30.283999999999999</c:v>
                </c:pt>
                <c:pt idx="31492">
                  <c:v>30.283999999999999</c:v>
                </c:pt>
                <c:pt idx="31493">
                  <c:v>30.283999999999999</c:v>
                </c:pt>
                <c:pt idx="31494">
                  <c:v>30.283999999999999</c:v>
                </c:pt>
                <c:pt idx="31495">
                  <c:v>30.283999999999999</c:v>
                </c:pt>
                <c:pt idx="31496">
                  <c:v>30.283999999999999</c:v>
                </c:pt>
                <c:pt idx="31497">
                  <c:v>30.283999999999999</c:v>
                </c:pt>
                <c:pt idx="31498">
                  <c:v>30.283999999999999</c:v>
                </c:pt>
                <c:pt idx="31499">
                  <c:v>30.283999999999999</c:v>
                </c:pt>
                <c:pt idx="31500">
                  <c:v>30.283999999999999</c:v>
                </c:pt>
                <c:pt idx="31501">
                  <c:v>30.283999999999999</c:v>
                </c:pt>
                <c:pt idx="31502">
                  <c:v>30.283999999999999</c:v>
                </c:pt>
                <c:pt idx="31503">
                  <c:v>30.283999999999999</c:v>
                </c:pt>
                <c:pt idx="31504">
                  <c:v>30.283999999999999</c:v>
                </c:pt>
                <c:pt idx="31505">
                  <c:v>30.283999999999999</c:v>
                </c:pt>
                <c:pt idx="31506">
                  <c:v>30.283999999999999</c:v>
                </c:pt>
                <c:pt idx="31507">
                  <c:v>30.283999999999999</c:v>
                </c:pt>
                <c:pt idx="31508">
                  <c:v>30.283999999999999</c:v>
                </c:pt>
                <c:pt idx="31509">
                  <c:v>30.283999999999999</c:v>
                </c:pt>
                <c:pt idx="31510">
                  <c:v>30.283999999999999</c:v>
                </c:pt>
                <c:pt idx="31511">
                  <c:v>30.283999999999999</c:v>
                </c:pt>
                <c:pt idx="31512">
                  <c:v>30.283999999999999</c:v>
                </c:pt>
                <c:pt idx="31513">
                  <c:v>30.31</c:v>
                </c:pt>
                <c:pt idx="31514">
                  <c:v>30.31</c:v>
                </c:pt>
                <c:pt idx="31515">
                  <c:v>30.31</c:v>
                </c:pt>
                <c:pt idx="31516">
                  <c:v>30.31</c:v>
                </c:pt>
                <c:pt idx="31517">
                  <c:v>30.31</c:v>
                </c:pt>
                <c:pt idx="31518">
                  <c:v>30.31</c:v>
                </c:pt>
                <c:pt idx="31519">
                  <c:v>30.31</c:v>
                </c:pt>
                <c:pt idx="31520">
                  <c:v>30.31</c:v>
                </c:pt>
                <c:pt idx="31521">
                  <c:v>30.31</c:v>
                </c:pt>
                <c:pt idx="31522">
                  <c:v>30.31</c:v>
                </c:pt>
                <c:pt idx="31523">
                  <c:v>30.31</c:v>
                </c:pt>
                <c:pt idx="31524">
                  <c:v>30.31</c:v>
                </c:pt>
                <c:pt idx="31525">
                  <c:v>30.31</c:v>
                </c:pt>
                <c:pt idx="31526">
                  <c:v>30.31</c:v>
                </c:pt>
                <c:pt idx="31527">
                  <c:v>30.31</c:v>
                </c:pt>
                <c:pt idx="31528">
                  <c:v>30.31</c:v>
                </c:pt>
                <c:pt idx="31529">
                  <c:v>30.31</c:v>
                </c:pt>
                <c:pt idx="31530">
                  <c:v>30.31</c:v>
                </c:pt>
                <c:pt idx="31531">
                  <c:v>30.31</c:v>
                </c:pt>
                <c:pt idx="31532">
                  <c:v>30.31</c:v>
                </c:pt>
                <c:pt idx="31533">
                  <c:v>30.31</c:v>
                </c:pt>
                <c:pt idx="31534">
                  <c:v>30.31</c:v>
                </c:pt>
                <c:pt idx="31535">
                  <c:v>30.31</c:v>
                </c:pt>
                <c:pt idx="31536">
                  <c:v>30.31</c:v>
                </c:pt>
                <c:pt idx="31537">
                  <c:v>30.31</c:v>
                </c:pt>
                <c:pt idx="31538">
                  <c:v>30.31</c:v>
                </c:pt>
                <c:pt idx="31539">
                  <c:v>30.31</c:v>
                </c:pt>
                <c:pt idx="31540">
                  <c:v>30.31</c:v>
                </c:pt>
                <c:pt idx="31541">
                  <c:v>30.31</c:v>
                </c:pt>
                <c:pt idx="31542">
                  <c:v>30.31</c:v>
                </c:pt>
                <c:pt idx="31543">
                  <c:v>30.31</c:v>
                </c:pt>
                <c:pt idx="31544">
                  <c:v>30.31</c:v>
                </c:pt>
                <c:pt idx="31545">
                  <c:v>30.31</c:v>
                </c:pt>
                <c:pt idx="31546">
                  <c:v>30.31</c:v>
                </c:pt>
                <c:pt idx="31547">
                  <c:v>30.31</c:v>
                </c:pt>
                <c:pt idx="31548">
                  <c:v>30.31</c:v>
                </c:pt>
                <c:pt idx="31549">
                  <c:v>30.31</c:v>
                </c:pt>
                <c:pt idx="31550">
                  <c:v>30.31</c:v>
                </c:pt>
                <c:pt idx="31551">
                  <c:v>30.31</c:v>
                </c:pt>
                <c:pt idx="31552">
                  <c:v>30.31</c:v>
                </c:pt>
                <c:pt idx="31553">
                  <c:v>30.31</c:v>
                </c:pt>
                <c:pt idx="31554">
                  <c:v>30.312000000000001</c:v>
                </c:pt>
                <c:pt idx="31555">
                  <c:v>30.341999999999999</c:v>
                </c:pt>
                <c:pt idx="31556">
                  <c:v>30.341999999999999</c:v>
                </c:pt>
                <c:pt idx="31557">
                  <c:v>30.341999999999999</c:v>
                </c:pt>
                <c:pt idx="31558">
                  <c:v>30.341999999999999</c:v>
                </c:pt>
                <c:pt idx="31559">
                  <c:v>30.341999999999999</c:v>
                </c:pt>
                <c:pt idx="31560">
                  <c:v>30.341999999999999</c:v>
                </c:pt>
                <c:pt idx="31561">
                  <c:v>30.341999999999999</c:v>
                </c:pt>
                <c:pt idx="31562">
                  <c:v>30.341999999999999</c:v>
                </c:pt>
                <c:pt idx="31563">
                  <c:v>30.341999999999999</c:v>
                </c:pt>
                <c:pt idx="31564">
                  <c:v>30.341999999999999</c:v>
                </c:pt>
                <c:pt idx="31565">
                  <c:v>30.341999999999999</c:v>
                </c:pt>
                <c:pt idx="31566">
                  <c:v>30.341999999999999</c:v>
                </c:pt>
                <c:pt idx="31567">
                  <c:v>30.341999999999999</c:v>
                </c:pt>
                <c:pt idx="31568">
                  <c:v>30.341999999999999</c:v>
                </c:pt>
                <c:pt idx="31569">
                  <c:v>30.341999999999999</c:v>
                </c:pt>
                <c:pt idx="31570">
                  <c:v>30.341999999999999</c:v>
                </c:pt>
                <c:pt idx="31571">
                  <c:v>30.341999999999999</c:v>
                </c:pt>
                <c:pt idx="31572">
                  <c:v>30.341999999999999</c:v>
                </c:pt>
                <c:pt idx="31573">
                  <c:v>30.341999999999999</c:v>
                </c:pt>
                <c:pt idx="31574">
                  <c:v>30.341999999999999</c:v>
                </c:pt>
                <c:pt idx="31575">
                  <c:v>30.341999999999999</c:v>
                </c:pt>
                <c:pt idx="31576">
                  <c:v>30.341999999999999</c:v>
                </c:pt>
                <c:pt idx="31577">
                  <c:v>30.341999999999999</c:v>
                </c:pt>
                <c:pt idx="31578">
                  <c:v>30.341999999999999</c:v>
                </c:pt>
                <c:pt idx="31579">
                  <c:v>30.341999999999999</c:v>
                </c:pt>
                <c:pt idx="31580">
                  <c:v>30.341999999999999</c:v>
                </c:pt>
                <c:pt idx="31581">
                  <c:v>30.341999999999999</c:v>
                </c:pt>
                <c:pt idx="31582">
                  <c:v>30.341999999999999</c:v>
                </c:pt>
                <c:pt idx="31583">
                  <c:v>30.341999999999999</c:v>
                </c:pt>
                <c:pt idx="31584">
                  <c:v>30.341999999999999</c:v>
                </c:pt>
                <c:pt idx="31585">
                  <c:v>30.341999999999999</c:v>
                </c:pt>
                <c:pt idx="31586">
                  <c:v>30.341999999999999</c:v>
                </c:pt>
                <c:pt idx="31587">
                  <c:v>30.341999999999999</c:v>
                </c:pt>
                <c:pt idx="31588">
                  <c:v>30.341999999999999</c:v>
                </c:pt>
                <c:pt idx="31589">
                  <c:v>30.341999999999999</c:v>
                </c:pt>
                <c:pt idx="31590">
                  <c:v>30.341999999999999</c:v>
                </c:pt>
                <c:pt idx="31591">
                  <c:v>30.341999999999999</c:v>
                </c:pt>
                <c:pt idx="31592">
                  <c:v>30.341999999999999</c:v>
                </c:pt>
                <c:pt idx="31593">
                  <c:v>30.341999999999999</c:v>
                </c:pt>
                <c:pt idx="31594">
                  <c:v>30.341999999999999</c:v>
                </c:pt>
                <c:pt idx="31595">
                  <c:v>30.341999999999999</c:v>
                </c:pt>
                <c:pt idx="31596">
                  <c:v>30.341999999999999</c:v>
                </c:pt>
                <c:pt idx="31597">
                  <c:v>30.341999999999999</c:v>
                </c:pt>
                <c:pt idx="31598">
                  <c:v>30.341999999999999</c:v>
                </c:pt>
                <c:pt idx="31599">
                  <c:v>30.341999999999999</c:v>
                </c:pt>
                <c:pt idx="31600">
                  <c:v>30.341999999999999</c:v>
                </c:pt>
                <c:pt idx="31601">
                  <c:v>30.341999999999999</c:v>
                </c:pt>
                <c:pt idx="31602">
                  <c:v>30.341999999999999</c:v>
                </c:pt>
                <c:pt idx="31603">
                  <c:v>30.341999999999999</c:v>
                </c:pt>
                <c:pt idx="31604">
                  <c:v>30.36</c:v>
                </c:pt>
                <c:pt idx="31605">
                  <c:v>30.384</c:v>
                </c:pt>
                <c:pt idx="31606">
                  <c:v>30.384</c:v>
                </c:pt>
                <c:pt idx="31607">
                  <c:v>30.384</c:v>
                </c:pt>
                <c:pt idx="31608">
                  <c:v>30.384</c:v>
                </c:pt>
                <c:pt idx="31609">
                  <c:v>30.384</c:v>
                </c:pt>
                <c:pt idx="31610">
                  <c:v>30.384</c:v>
                </c:pt>
                <c:pt idx="31611">
                  <c:v>30.384</c:v>
                </c:pt>
                <c:pt idx="31612">
                  <c:v>30.384</c:v>
                </c:pt>
                <c:pt idx="31613">
                  <c:v>30.384</c:v>
                </c:pt>
                <c:pt idx="31614">
                  <c:v>30.384</c:v>
                </c:pt>
                <c:pt idx="31615">
                  <c:v>30.384</c:v>
                </c:pt>
                <c:pt idx="31616">
                  <c:v>30.384</c:v>
                </c:pt>
                <c:pt idx="31617">
                  <c:v>30.384</c:v>
                </c:pt>
                <c:pt idx="31618">
                  <c:v>30.384</c:v>
                </c:pt>
                <c:pt idx="31619">
                  <c:v>30.384</c:v>
                </c:pt>
                <c:pt idx="31620">
                  <c:v>30.384</c:v>
                </c:pt>
                <c:pt idx="31621">
                  <c:v>30.384</c:v>
                </c:pt>
                <c:pt idx="31622">
                  <c:v>30.384</c:v>
                </c:pt>
                <c:pt idx="31623">
                  <c:v>30.384</c:v>
                </c:pt>
                <c:pt idx="31624">
                  <c:v>30.384</c:v>
                </c:pt>
                <c:pt idx="31625">
                  <c:v>30.384</c:v>
                </c:pt>
                <c:pt idx="31626">
                  <c:v>30.384</c:v>
                </c:pt>
                <c:pt idx="31627">
                  <c:v>30.384</c:v>
                </c:pt>
                <c:pt idx="31628">
                  <c:v>30.384</c:v>
                </c:pt>
                <c:pt idx="31629">
                  <c:v>30.384</c:v>
                </c:pt>
                <c:pt idx="31630">
                  <c:v>30.384</c:v>
                </c:pt>
                <c:pt idx="31631">
                  <c:v>30.384</c:v>
                </c:pt>
                <c:pt idx="31632">
                  <c:v>30.384</c:v>
                </c:pt>
                <c:pt idx="31633">
                  <c:v>30.384</c:v>
                </c:pt>
                <c:pt idx="31634">
                  <c:v>30.384</c:v>
                </c:pt>
                <c:pt idx="31635">
                  <c:v>30.384</c:v>
                </c:pt>
                <c:pt idx="31636">
                  <c:v>30.384</c:v>
                </c:pt>
                <c:pt idx="31637">
                  <c:v>30.384</c:v>
                </c:pt>
                <c:pt idx="31638">
                  <c:v>30.384</c:v>
                </c:pt>
                <c:pt idx="31639">
                  <c:v>30.384</c:v>
                </c:pt>
                <c:pt idx="31640">
                  <c:v>30.384</c:v>
                </c:pt>
                <c:pt idx="31641">
                  <c:v>30.384</c:v>
                </c:pt>
                <c:pt idx="31642">
                  <c:v>30.384</c:v>
                </c:pt>
                <c:pt idx="31643">
                  <c:v>30.384</c:v>
                </c:pt>
                <c:pt idx="31644">
                  <c:v>30.384</c:v>
                </c:pt>
                <c:pt idx="31645">
                  <c:v>30.384</c:v>
                </c:pt>
                <c:pt idx="31646">
                  <c:v>30.384</c:v>
                </c:pt>
                <c:pt idx="31647">
                  <c:v>30.384</c:v>
                </c:pt>
                <c:pt idx="31648">
                  <c:v>30.384</c:v>
                </c:pt>
                <c:pt idx="31649">
                  <c:v>30.384</c:v>
                </c:pt>
                <c:pt idx="31650">
                  <c:v>30.384</c:v>
                </c:pt>
                <c:pt idx="31651">
                  <c:v>30.384</c:v>
                </c:pt>
                <c:pt idx="31652">
                  <c:v>30.384</c:v>
                </c:pt>
                <c:pt idx="31653">
                  <c:v>30.384</c:v>
                </c:pt>
                <c:pt idx="31654">
                  <c:v>30.384</c:v>
                </c:pt>
                <c:pt idx="31655">
                  <c:v>30.384</c:v>
                </c:pt>
                <c:pt idx="31656">
                  <c:v>30.384</c:v>
                </c:pt>
                <c:pt idx="31657">
                  <c:v>30.384</c:v>
                </c:pt>
                <c:pt idx="31658">
                  <c:v>30.384</c:v>
                </c:pt>
                <c:pt idx="31659">
                  <c:v>30.384</c:v>
                </c:pt>
                <c:pt idx="31660">
                  <c:v>30.384</c:v>
                </c:pt>
                <c:pt idx="31661">
                  <c:v>30.384</c:v>
                </c:pt>
                <c:pt idx="31662">
                  <c:v>30.384</c:v>
                </c:pt>
                <c:pt idx="31663">
                  <c:v>30.384</c:v>
                </c:pt>
                <c:pt idx="31664">
                  <c:v>30.384</c:v>
                </c:pt>
                <c:pt idx="31665">
                  <c:v>30.384</c:v>
                </c:pt>
                <c:pt idx="31666">
                  <c:v>30.384</c:v>
                </c:pt>
                <c:pt idx="31667">
                  <c:v>30.384</c:v>
                </c:pt>
                <c:pt idx="31668">
                  <c:v>30.384</c:v>
                </c:pt>
                <c:pt idx="31669">
                  <c:v>30.384</c:v>
                </c:pt>
                <c:pt idx="31670">
                  <c:v>30.384</c:v>
                </c:pt>
                <c:pt idx="31671">
                  <c:v>30.416</c:v>
                </c:pt>
                <c:pt idx="31672">
                  <c:v>30.416</c:v>
                </c:pt>
                <c:pt idx="31673">
                  <c:v>30.416</c:v>
                </c:pt>
                <c:pt idx="31674">
                  <c:v>30.416</c:v>
                </c:pt>
                <c:pt idx="31675">
                  <c:v>30.416</c:v>
                </c:pt>
                <c:pt idx="31676">
                  <c:v>30.416</c:v>
                </c:pt>
                <c:pt idx="31677">
                  <c:v>30.416</c:v>
                </c:pt>
                <c:pt idx="31678">
                  <c:v>30.416</c:v>
                </c:pt>
                <c:pt idx="31679">
                  <c:v>30.416</c:v>
                </c:pt>
                <c:pt idx="31680">
                  <c:v>30.416</c:v>
                </c:pt>
                <c:pt idx="31681">
                  <c:v>30.416</c:v>
                </c:pt>
                <c:pt idx="31682">
                  <c:v>30.416</c:v>
                </c:pt>
                <c:pt idx="31683">
                  <c:v>30.416</c:v>
                </c:pt>
                <c:pt idx="31684">
                  <c:v>30.416</c:v>
                </c:pt>
                <c:pt idx="31685">
                  <c:v>30.416</c:v>
                </c:pt>
                <c:pt idx="31686">
                  <c:v>30.416</c:v>
                </c:pt>
                <c:pt idx="31687">
                  <c:v>30.416</c:v>
                </c:pt>
                <c:pt idx="31688">
                  <c:v>30.416</c:v>
                </c:pt>
                <c:pt idx="31689">
                  <c:v>30.416</c:v>
                </c:pt>
                <c:pt idx="31690">
                  <c:v>30.416</c:v>
                </c:pt>
                <c:pt idx="31691">
                  <c:v>30.416</c:v>
                </c:pt>
                <c:pt idx="31692">
                  <c:v>30.416</c:v>
                </c:pt>
                <c:pt idx="31693">
                  <c:v>30.416</c:v>
                </c:pt>
                <c:pt idx="31694">
                  <c:v>30.416</c:v>
                </c:pt>
                <c:pt idx="31695">
                  <c:v>30.416</c:v>
                </c:pt>
                <c:pt idx="31696">
                  <c:v>30.416</c:v>
                </c:pt>
                <c:pt idx="31697">
                  <c:v>30.416</c:v>
                </c:pt>
                <c:pt idx="31698">
                  <c:v>30.416</c:v>
                </c:pt>
                <c:pt idx="31699">
                  <c:v>30.416</c:v>
                </c:pt>
                <c:pt idx="31700">
                  <c:v>30.416</c:v>
                </c:pt>
                <c:pt idx="31701">
                  <c:v>30.416</c:v>
                </c:pt>
                <c:pt idx="31702">
                  <c:v>30.416</c:v>
                </c:pt>
                <c:pt idx="31703">
                  <c:v>30.416</c:v>
                </c:pt>
                <c:pt idx="31704">
                  <c:v>30.416</c:v>
                </c:pt>
                <c:pt idx="31705">
                  <c:v>30.416</c:v>
                </c:pt>
                <c:pt idx="31706">
                  <c:v>30.416</c:v>
                </c:pt>
                <c:pt idx="31707">
                  <c:v>30.416</c:v>
                </c:pt>
                <c:pt idx="31708">
                  <c:v>30.416</c:v>
                </c:pt>
                <c:pt idx="31709">
                  <c:v>30.416</c:v>
                </c:pt>
                <c:pt idx="31710">
                  <c:v>30.416</c:v>
                </c:pt>
                <c:pt idx="31711">
                  <c:v>30.416</c:v>
                </c:pt>
                <c:pt idx="31712">
                  <c:v>30.416</c:v>
                </c:pt>
                <c:pt idx="31713">
                  <c:v>30.416</c:v>
                </c:pt>
                <c:pt idx="31714">
                  <c:v>30.416</c:v>
                </c:pt>
                <c:pt idx="31715">
                  <c:v>30.416</c:v>
                </c:pt>
                <c:pt idx="31716">
                  <c:v>30.416</c:v>
                </c:pt>
                <c:pt idx="31717">
                  <c:v>30.416</c:v>
                </c:pt>
                <c:pt idx="31718">
                  <c:v>30.44</c:v>
                </c:pt>
                <c:pt idx="31719">
                  <c:v>30.457999999999998</c:v>
                </c:pt>
                <c:pt idx="31720">
                  <c:v>30.457999999999998</c:v>
                </c:pt>
                <c:pt idx="31721">
                  <c:v>30.457999999999998</c:v>
                </c:pt>
                <c:pt idx="31722">
                  <c:v>30.457999999999998</c:v>
                </c:pt>
                <c:pt idx="31723">
                  <c:v>30.457999999999998</c:v>
                </c:pt>
                <c:pt idx="31724">
                  <c:v>30.457999999999998</c:v>
                </c:pt>
                <c:pt idx="31725">
                  <c:v>30.457999999999998</c:v>
                </c:pt>
                <c:pt idx="31726">
                  <c:v>30.457999999999998</c:v>
                </c:pt>
                <c:pt idx="31727">
                  <c:v>30.457999999999998</c:v>
                </c:pt>
                <c:pt idx="31728">
                  <c:v>30.457999999999998</c:v>
                </c:pt>
                <c:pt idx="31729">
                  <c:v>30.457999999999998</c:v>
                </c:pt>
                <c:pt idx="31730">
                  <c:v>30.457999999999998</c:v>
                </c:pt>
                <c:pt idx="31731">
                  <c:v>30.457999999999998</c:v>
                </c:pt>
                <c:pt idx="31732">
                  <c:v>30.457999999999998</c:v>
                </c:pt>
                <c:pt idx="31733">
                  <c:v>30.457999999999998</c:v>
                </c:pt>
                <c:pt idx="31734">
                  <c:v>30.457999999999998</c:v>
                </c:pt>
                <c:pt idx="31735">
                  <c:v>30.457999999999998</c:v>
                </c:pt>
                <c:pt idx="31736">
                  <c:v>30.457999999999998</c:v>
                </c:pt>
                <c:pt idx="31737">
                  <c:v>30.457999999999998</c:v>
                </c:pt>
                <c:pt idx="31738">
                  <c:v>30.457999999999998</c:v>
                </c:pt>
                <c:pt idx="31739">
                  <c:v>30.457999999999998</c:v>
                </c:pt>
                <c:pt idx="31740">
                  <c:v>30.457999999999998</c:v>
                </c:pt>
                <c:pt idx="31741">
                  <c:v>30.457999999999998</c:v>
                </c:pt>
                <c:pt idx="31742">
                  <c:v>30.457999999999998</c:v>
                </c:pt>
                <c:pt idx="31743">
                  <c:v>30.457999999999998</c:v>
                </c:pt>
                <c:pt idx="31744">
                  <c:v>30.457999999999998</c:v>
                </c:pt>
                <c:pt idx="31745">
                  <c:v>30.457999999999998</c:v>
                </c:pt>
                <c:pt idx="31746">
                  <c:v>30.457999999999998</c:v>
                </c:pt>
                <c:pt idx="31747">
                  <c:v>30.457999999999998</c:v>
                </c:pt>
                <c:pt idx="31748">
                  <c:v>30.457999999999998</c:v>
                </c:pt>
                <c:pt idx="31749">
                  <c:v>30.457999999999998</c:v>
                </c:pt>
                <c:pt idx="31750">
                  <c:v>30.457999999999998</c:v>
                </c:pt>
                <c:pt idx="31751">
                  <c:v>30.457999999999998</c:v>
                </c:pt>
                <c:pt idx="31752">
                  <c:v>30.457999999999998</c:v>
                </c:pt>
                <c:pt idx="31753">
                  <c:v>30.457999999999998</c:v>
                </c:pt>
                <c:pt idx="31754">
                  <c:v>30.457999999999998</c:v>
                </c:pt>
                <c:pt idx="31755">
                  <c:v>30.457999999999998</c:v>
                </c:pt>
                <c:pt idx="31756">
                  <c:v>30.457999999999998</c:v>
                </c:pt>
                <c:pt idx="31757">
                  <c:v>30.457999999999998</c:v>
                </c:pt>
                <c:pt idx="31758">
                  <c:v>30.457999999999998</c:v>
                </c:pt>
                <c:pt idx="31759">
                  <c:v>30.457999999999998</c:v>
                </c:pt>
                <c:pt idx="31760">
                  <c:v>30.457999999999998</c:v>
                </c:pt>
                <c:pt idx="31761">
                  <c:v>30.457999999999998</c:v>
                </c:pt>
                <c:pt idx="31762">
                  <c:v>30.457999999999998</c:v>
                </c:pt>
                <c:pt idx="31763">
                  <c:v>30.457999999999998</c:v>
                </c:pt>
                <c:pt idx="31764">
                  <c:v>30.457999999999998</c:v>
                </c:pt>
                <c:pt idx="31765">
                  <c:v>30.457999999999998</c:v>
                </c:pt>
                <c:pt idx="31766">
                  <c:v>30.457999999999998</c:v>
                </c:pt>
                <c:pt idx="31767">
                  <c:v>30.457999999999998</c:v>
                </c:pt>
                <c:pt idx="31768">
                  <c:v>30.457999999999998</c:v>
                </c:pt>
                <c:pt idx="31769">
                  <c:v>30.457999999999998</c:v>
                </c:pt>
                <c:pt idx="31770">
                  <c:v>30.457999999999998</c:v>
                </c:pt>
                <c:pt idx="31771">
                  <c:v>30.457999999999998</c:v>
                </c:pt>
                <c:pt idx="31772">
                  <c:v>30.457999999999998</c:v>
                </c:pt>
                <c:pt idx="31773">
                  <c:v>30.457999999999998</c:v>
                </c:pt>
                <c:pt idx="31774">
                  <c:v>30.457999999999998</c:v>
                </c:pt>
                <c:pt idx="31775">
                  <c:v>30.457999999999998</c:v>
                </c:pt>
                <c:pt idx="31776">
                  <c:v>30.457999999999998</c:v>
                </c:pt>
                <c:pt idx="31777">
                  <c:v>30.457999999999998</c:v>
                </c:pt>
                <c:pt idx="31778">
                  <c:v>30.457999999999998</c:v>
                </c:pt>
                <c:pt idx="31779">
                  <c:v>30.457999999999998</c:v>
                </c:pt>
                <c:pt idx="31780">
                  <c:v>30.457999999999998</c:v>
                </c:pt>
                <c:pt idx="31781">
                  <c:v>30.457999999999998</c:v>
                </c:pt>
                <c:pt idx="31782">
                  <c:v>30.457999999999998</c:v>
                </c:pt>
                <c:pt idx="31783">
                  <c:v>30.486000000000001</c:v>
                </c:pt>
                <c:pt idx="31784">
                  <c:v>30.501999999999999</c:v>
                </c:pt>
                <c:pt idx="31785">
                  <c:v>30.501999999999999</c:v>
                </c:pt>
                <c:pt idx="31786">
                  <c:v>30.501999999999999</c:v>
                </c:pt>
                <c:pt idx="31787">
                  <c:v>30.501999999999999</c:v>
                </c:pt>
                <c:pt idx="31788">
                  <c:v>30.501999999999999</c:v>
                </c:pt>
                <c:pt idx="31789">
                  <c:v>30.501999999999999</c:v>
                </c:pt>
                <c:pt idx="31790">
                  <c:v>30.501999999999999</c:v>
                </c:pt>
                <c:pt idx="31791">
                  <c:v>30.501999999999999</c:v>
                </c:pt>
                <c:pt idx="31792">
                  <c:v>30.501999999999999</c:v>
                </c:pt>
                <c:pt idx="31793">
                  <c:v>30.501999999999999</c:v>
                </c:pt>
                <c:pt idx="31794">
                  <c:v>30.501999999999999</c:v>
                </c:pt>
                <c:pt idx="31795">
                  <c:v>30.501999999999999</c:v>
                </c:pt>
                <c:pt idx="31796">
                  <c:v>30.501999999999999</c:v>
                </c:pt>
                <c:pt idx="31797">
                  <c:v>30.501999999999999</c:v>
                </c:pt>
                <c:pt idx="31798">
                  <c:v>30.501999999999999</c:v>
                </c:pt>
                <c:pt idx="31799">
                  <c:v>30.501999999999999</c:v>
                </c:pt>
                <c:pt idx="31800">
                  <c:v>30.501999999999999</c:v>
                </c:pt>
                <c:pt idx="31801">
                  <c:v>30.501999999999999</c:v>
                </c:pt>
                <c:pt idx="31802">
                  <c:v>30.501999999999999</c:v>
                </c:pt>
                <c:pt idx="31803">
                  <c:v>30.501999999999999</c:v>
                </c:pt>
                <c:pt idx="31804">
                  <c:v>30.501999999999999</c:v>
                </c:pt>
                <c:pt idx="31805">
                  <c:v>30.501999999999999</c:v>
                </c:pt>
                <c:pt idx="31806">
                  <c:v>30.501999999999999</c:v>
                </c:pt>
                <c:pt idx="31807">
                  <c:v>30.501999999999999</c:v>
                </c:pt>
                <c:pt idx="31808">
                  <c:v>30.501999999999999</c:v>
                </c:pt>
                <c:pt idx="31809">
                  <c:v>30.501999999999999</c:v>
                </c:pt>
                <c:pt idx="31810">
                  <c:v>30.501999999999999</c:v>
                </c:pt>
                <c:pt idx="31811">
                  <c:v>30.501999999999999</c:v>
                </c:pt>
                <c:pt idx="31812">
                  <c:v>30.501999999999999</c:v>
                </c:pt>
                <c:pt idx="31813">
                  <c:v>30.501999999999999</c:v>
                </c:pt>
                <c:pt idx="31814">
                  <c:v>30.501999999999999</c:v>
                </c:pt>
                <c:pt idx="31815">
                  <c:v>30.501999999999999</c:v>
                </c:pt>
                <c:pt idx="31816">
                  <c:v>30.501999999999999</c:v>
                </c:pt>
                <c:pt idx="31817">
                  <c:v>30.501999999999999</c:v>
                </c:pt>
                <c:pt idx="31818">
                  <c:v>30.501999999999999</c:v>
                </c:pt>
                <c:pt idx="31819">
                  <c:v>30.501999999999999</c:v>
                </c:pt>
                <c:pt idx="31820">
                  <c:v>30.501999999999999</c:v>
                </c:pt>
                <c:pt idx="31821">
                  <c:v>30.501999999999999</c:v>
                </c:pt>
                <c:pt idx="31822">
                  <c:v>30.501999999999999</c:v>
                </c:pt>
                <c:pt idx="31823">
                  <c:v>30.501999999999999</c:v>
                </c:pt>
                <c:pt idx="31824">
                  <c:v>30.501999999999999</c:v>
                </c:pt>
                <c:pt idx="31825">
                  <c:v>30.501999999999999</c:v>
                </c:pt>
                <c:pt idx="31826">
                  <c:v>30.501999999999999</c:v>
                </c:pt>
                <c:pt idx="31827">
                  <c:v>30.501999999999999</c:v>
                </c:pt>
                <c:pt idx="31828">
                  <c:v>30.501999999999999</c:v>
                </c:pt>
                <c:pt idx="31829">
                  <c:v>30.501999999999999</c:v>
                </c:pt>
                <c:pt idx="31830">
                  <c:v>30.501999999999999</c:v>
                </c:pt>
                <c:pt idx="31831">
                  <c:v>30.501999999999999</c:v>
                </c:pt>
                <c:pt idx="31832">
                  <c:v>30.501999999999999</c:v>
                </c:pt>
                <c:pt idx="31833">
                  <c:v>30.501999999999999</c:v>
                </c:pt>
                <c:pt idx="31834">
                  <c:v>30.501999999999999</c:v>
                </c:pt>
                <c:pt idx="31835">
                  <c:v>30.501999999999999</c:v>
                </c:pt>
                <c:pt idx="31836">
                  <c:v>30.501999999999999</c:v>
                </c:pt>
                <c:pt idx="31837">
                  <c:v>30.501999999999999</c:v>
                </c:pt>
                <c:pt idx="31838">
                  <c:v>30.501999999999999</c:v>
                </c:pt>
                <c:pt idx="31839">
                  <c:v>30.501999999999999</c:v>
                </c:pt>
                <c:pt idx="31840">
                  <c:v>30.501999999999999</c:v>
                </c:pt>
                <c:pt idx="31841">
                  <c:v>30.501999999999999</c:v>
                </c:pt>
                <c:pt idx="31842">
                  <c:v>30.501999999999999</c:v>
                </c:pt>
                <c:pt idx="31843">
                  <c:v>30.501999999999999</c:v>
                </c:pt>
                <c:pt idx="31844">
                  <c:v>30.501999999999999</c:v>
                </c:pt>
                <c:pt idx="31845">
                  <c:v>30.501999999999999</c:v>
                </c:pt>
                <c:pt idx="31846">
                  <c:v>30.501999999999999</c:v>
                </c:pt>
                <c:pt idx="31847">
                  <c:v>30.501999999999999</c:v>
                </c:pt>
                <c:pt idx="31848">
                  <c:v>30.501999999999999</c:v>
                </c:pt>
                <c:pt idx="31849">
                  <c:v>30.501999999999999</c:v>
                </c:pt>
                <c:pt idx="31850">
                  <c:v>30.512</c:v>
                </c:pt>
                <c:pt idx="31851">
                  <c:v>30.54</c:v>
                </c:pt>
                <c:pt idx="31852">
                  <c:v>30.54</c:v>
                </c:pt>
                <c:pt idx="31853">
                  <c:v>30.54</c:v>
                </c:pt>
                <c:pt idx="31854">
                  <c:v>30.54</c:v>
                </c:pt>
                <c:pt idx="31855">
                  <c:v>30.54</c:v>
                </c:pt>
                <c:pt idx="31856">
                  <c:v>30.54</c:v>
                </c:pt>
                <c:pt idx="31857">
                  <c:v>30.54</c:v>
                </c:pt>
                <c:pt idx="31858">
                  <c:v>30.54</c:v>
                </c:pt>
                <c:pt idx="31859">
                  <c:v>30.54</c:v>
                </c:pt>
                <c:pt idx="31860">
                  <c:v>30.54</c:v>
                </c:pt>
                <c:pt idx="31861">
                  <c:v>30.54</c:v>
                </c:pt>
                <c:pt idx="31862">
                  <c:v>30.54</c:v>
                </c:pt>
                <c:pt idx="31863">
                  <c:v>30.54</c:v>
                </c:pt>
                <c:pt idx="31864">
                  <c:v>30.54</c:v>
                </c:pt>
                <c:pt idx="31865">
                  <c:v>30.54</c:v>
                </c:pt>
                <c:pt idx="31866">
                  <c:v>30.54</c:v>
                </c:pt>
                <c:pt idx="31867">
                  <c:v>30.54</c:v>
                </c:pt>
                <c:pt idx="31868">
                  <c:v>30.54</c:v>
                </c:pt>
                <c:pt idx="31869">
                  <c:v>30.54</c:v>
                </c:pt>
                <c:pt idx="31870">
                  <c:v>30.54</c:v>
                </c:pt>
                <c:pt idx="31871">
                  <c:v>30.54</c:v>
                </c:pt>
                <c:pt idx="31872">
                  <c:v>30.54</c:v>
                </c:pt>
                <c:pt idx="31873">
                  <c:v>30.54</c:v>
                </c:pt>
                <c:pt idx="31874">
                  <c:v>30.54</c:v>
                </c:pt>
                <c:pt idx="31875">
                  <c:v>30.54</c:v>
                </c:pt>
                <c:pt idx="31876">
                  <c:v>30.54</c:v>
                </c:pt>
                <c:pt idx="31877">
                  <c:v>30.54</c:v>
                </c:pt>
                <c:pt idx="31878">
                  <c:v>30.54</c:v>
                </c:pt>
                <c:pt idx="31879">
                  <c:v>30.54</c:v>
                </c:pt>
                <c:pt idx="31880">
                  <c:v>30.54</c:v>
                </c:pt>
                <c:pt idx="31881">
                  <c:v>30.54</c:v>
                </c:pt>
                <c:pt idx="31882">
                  <c:v>30.54</c:v>
                </c:pt>
                <c:pt idx="31883">
                  <c:v>30.54</c:v>
                </c:pt>
                <c:pt idx="31884">
                  <c:v>30.54</c:v>
                </c:pt>
                <c:pt idx="31885">
                  <c:v>30.54</c:v>
                </c:pt>
                <c:pt idx="31886">
                  <c:v>30.54</c:v>
                </c:pt>
                <c:pt idx="31887">
                  <c:v>30.54</c:v>
                </c:pt>
                <c:pt idx="31888">
                  <c:v>30.54</c:v>
                </c:pt>
                <c:pt idx="31889">
                  <c:v>30.54</c:v>
                </c:pt>
                <c:pt idx="31890">
                  <c:v>30.54</c:v>
                </c:pt>
                <c:pt idx="31891">
                  <c:v>30.54</c:v>
                </c:pt>
                <c:pt idx="31892">
                  <c:v>30.54</c:v>
                </c:pt>
                <c:pt idx="31893">
                  <c:v>30.54</c:v>
                </c:pt>
                <c:pt idx="31894">
                  <c:v>30.54</c:v>
                </c:pt>
                <c:pt idx="31895">
                  <c:v>30.54</c:v>
                </c:pt>
                <c:pt idx="31896">
                  <c:v>30.54</c:v>
                </c:pt>
                <c:pt idx="31897">
                  <c:v>30.54</c:v>
                </c:pt>
                <c:pt idx="31898">
                  <c:v>30.54</c:v>
                </c:pt>
                <c:pt idx="31899">
                  <c:v>30.54</c:v>
                </c:pt>
                <c:pt idx="31900">
                  <c:v>30.54</c:v>
                </c:pt>
                <c:pt idx="31901">
                  <c:v>30.54</c:v>
                </c:pt>
                <c:pt idx="31902">
                  <c:v>30.54</c:v>
                </c:pt>
                <c:pt idx="31903">
                  <c:v>30.54</c:v>
                </c:pt>
                <c:pt idx="31904">
                  <c:v>30.54</c:v>
                </c:pt>
                <c:pt idx="31905">
                  <c:v>30.54</c:v>
                </c:pt>
                <c:pt idx="31906">
                  <c:v>30.54</c:v>
                </c:pt>
                <c:pt idx="31907">
                  <c:v>30.54</c:v>
                </c:pt>
                <c:pt idx="31908">
                  <c:v>30.582000000000001</c:v>
                </c:pt>
                <c:pt idx="31909">
                  <c:v>30.582000000000001</c:v>
                </c:pt>
                <c:pt idx="31910">
                  <c:v>30.582000000000001</c:v>
                </c:pt>
                <c:pt idx="31911">
                  <c:v>30.582000000000001</c:v>
                </c:pt>
                <c:pt idx="31912">
                  <c:v>30.582000000000001</c:v>
                </c:pt>
                <c:pt idx="31913">
                  <c:v>30.582000000000001</c:v>
                </c:pt>
                <c:pt idx="31914">
                  <c:v>30.582000000000001</c:v>
                </c:pt>
                <c:pt idx="31915">
                  <c:v>30.582000000000001</c:v>
                </c:pt>
                <c:pt idx="31916">
                  <c:v>30.582000000000001</c:v>
                </c:pt>
                <c:pt idx="31917">
                  <c:v>30.582000000000001</c:v>
                </c:pt>
                <c:pt idx="31918">
                  <c:v>30.582000000000001</c:v>
                </c:pt>
                <c:pt idx="31919">
                  <c:v>30.582000000000001</c:v>
                </c:pt>
                <c:pt idx="31920">
                  <c:v>30.582000000000001</c:v>
                </c:pt>
                <c:pt idx="31921">
                  <c:v>30.582000000000001</c:v>
                </c:pt>
                <c:pt idx="31922">
                  <c:v>30.582000000000001</c:v>
                </c:pt>
                <c:pt idx="31923">
                  <c:v>30.582000000000001</c:v>
                </c:pt>
                <c:pt idx="31924">
                  <c:v>30.582000000000001</c:v>
                </c:pt>
                <c:pt idx="31925">
                  <c:v>30.582000000000001</c:v>
                </c:pt>
                <c:pt idx="31926">
                  <c:v>30.582000000000001</c:v>
                </c:pt>
                <c:pt idx="31927">
                  <c:v>30.582000000000001</c:v>
                </c:pt>
                <c:pt idx="31928">
                  <c:v>30.582000000000001</c:v>
                </c:pt>
                <c:pt idx="31929">
                  <c:v>30.582000000000001</c:v>
                </c:pt>
                <c:pt idx="31930">
                  <c:v>30.582000000000001</c:v>
                </c:pt>
                <c:pt idx="31931">
                  <c:v>30.582000000000001</c:v>
                </c:pt>
                <c:pt idx="31932">
                  <c:v>30.582000000000001</c:v>
                </c:pt>
                <c:pt idx="31933">
                  <c:v>30.582000000000001</c:v>
                </c:pt>
                <c:pt idx="31934">
                  <c:v>30.582000000000001</c:v>
                </c:pt>
                <c:pt idx="31935">
                  <c:v>30.582000000000001</c:v>
                </c:pt>
                <c:pt idx="31936">
                  <c:v>30.582000000000001</c:v>
                </c:pt>
                <c:pt idx="31937">
                  <c:v>30.582000000000001</c:v>
                </c:pt>
                <c:pt idx="31938">
                  <c:v>30.582000000000001</c:v>
                </c:pt>
                <c:pt idx="31939">
                  <c:v>30.582000000000001</c:v>
                </c:pt>
                <c:pt idx="31940">
                  <c:v>30.582000000000001</c:v>
                </c:pt>
                <c:pt idx="31941">
                  <c:v>30.582000000000001</c:v>
                </c:pt>
                <c:pt idx="31942">
                  <c:v>30.582000000000001</c:v>
                </c:pt>
                <c:pt idx="31943">
                  <c:v>30.582000000000001</c:v>
                </c:pt>
                <c:pt idx="31944">
                  <c:v>30.582000000000001</c:v>
                </c:pt>
                <c:pt idx="31945">
                  <c:v>30.582000000000001</c:v>
                </c:pt>
                <c:pt idx="31946">
                  <c:v>30.582000000000001</c:v>
                </c:pt>
                <c:pt idx="31947">
                  <c:v>30.582000000000001</c:v>
                </c:pt>
                <c:pt idx="31948">
                  <c:v>30.582000000000001</c:v>
                </c:pt>
                <c:pt idx="31949">
                  <c:v>30.582000000000001</c:v>
                </c:pt>
                <c:pt idx="31950">
                  <c:v>30.582000000000001</c:v>
                </c:pt>
                <c:pt idx="31951">
                  <c:v>30.582000000000001</c:v>
                </c:pt>
                <c:pt idx="31952">
                  <c:v>30.582000000000001</c:v>
                </c:pt>
                <c:pt idx="31953">
                  <c:v>30.582000000000001</c:v>
                </c:pt>
                <c:pt idx="31954">
                  <c:v>30.582000000000001</c:v>
                </c:pt>
                <c:pt idx="31955">
                  <c:v>30.582000000000001</c:v>
                </c:pt>
                <c:pt idx="31956">
                  <c:v>30.582000000000001</c:v>
                </c:pt>
                <c:pt idx="31957">
                  <c:v>30.582000000000001</c:v>
                </c:pt>
                <c:pt idx="31958">
                  <c:v>30.582000000000001</c:v>
                </c:pt>
                <c:pt idx="31959">
                  <c:v>30.582000000000001</c:v>
                </c:pt>
                <c:pt idx="31960">
                  <c:v>30.582000000000001</c:v>
                </c:pt>
                <c:pt idx="31961">
                  <c:v>30.582000000000001</c:v>
                </c:pt>
                <c:pt idx="31962">
                  <c:v>30.582000000000001</c:v>
                </c:pt>
                <c:pt idx="31963">
                  <c:v>30.582000000000001</c:v>
                </c:pt>
                <c:pt idx="31964">
                  <c:v>30.582000000000001</c:v>
                </c:pt>
                <c:pt idx="31965">
                  <c:v>30.582000000000001</c:v>
                </c:pt>
                <c:pt idx="31966">
                  <c:v>30.582000000000001</c:v>
                </c:pt>
                <c:pt idx="31967">
                  <c:v>30.582000000000001</c:v>
                </c:pt>
                <c:pt idx="31968">
                  <c:v>30.582000000000001</c:v>
                </c:pt>
                <c:pt idx="31969">
                  <c:v>30.582000000000001</c:v>
                </c:pt>
                <c:pt idx="31970">
                  <c:v>30.582000000000001</c:v>
                </c:pt>
                <c:pt idx="31971">
                  <c:v>30.582000000000001</c:v>
                </c:pt>
                <c:pt idx="31972">
                  <c:v>30.6</c:v>
                </c:pt>
                <c:pt idx="31973">
                  <c:v>30.617999999999999</c:v>
                </c:pt>
                <c:pt idx="31974">
                  <c:v>30.617999999999999</c:v>
                </c:pt>
                <c:pt idx="31975">
                  <c:v>30.617999999999999</c:v>
                </c:pt>
                <c:pt idx="31976">
                  <c:v>30.617999999999999</c:v>
                </c:pt>
                <c:pt idx="31977">
                  <c:v>30.617999999999999</c:v>
                </c:pt>
                <c:pt idx="31978">
                  <c:v>30.617999999999999</c:v>
                </c:pt>
                <c:pt idx="31979">
                  <c:v>30.617999999999999</c:v>
                </c:pt>
                <c:pt idx="31980">
                  <c:v>30.617999999999999</c:v>
                </c:pt>
                <c:pt idx="31981">
                  <c:v>30.617999999999999</c:v>
                </c:pt>
                <c:pt idx="31982">
                  <c:v>30.617999999999999</c:v>
                </c:pt>
                <c:pt idx="31983">
                  <c:v>30.617999999999999</c:v>
                </c:pt>
                <c:pt idx="31984">
                  <c:v>30.617999999999999</c:v>
                </c:pt>
                <c:pt idx="31985">
                  <c:v>30.617999999999999</c:v>
                </c:pt>
                <c:pt idx="31986">
                  <c:v>30.617999999999999</c:v>
                </c:pt>
                <c:pt idx="31987">
                  <c:v>30.617999999999999</c:v>
                </c:pt>
                <c:pt idx="31988">
                  <c:v>30.617999999999999</c:v>
                </c:pt>
                <c:pt idx="31989">
                  <c:v>30.617999999999999</c:v>
                </c:pt>
                <c:pt idx="31990">
                  <c:v>30.617999999999999</c:v>
                </c:pt>
                <c:pt idx="31991">
                  <c:v>30.617999999999999</c:v>
                </c:pt>
                <c:pt idx="31992">
                  <c:v>30.617999999999999</c:v>
                </c:pt>
                <c:pt idx="31993">
                  <c:v>30.617999999999999</c:v>
                </c:pt>
                <c:pt idx="31994">
                  <c:v>30.617999999999999</c:v>
                </c:pt>
                <c:pt idx="31995">
                  <c:v>30.617999999999999</c:v>
                </c:pt>
                <c:pt idx="31996">
                  <c:v>30.617999999999999</c:v>
                </c:pt>
                <c:pt idx="31997">
                  <c:v>30.617999999999999</c:v>
                </c:pt>
                <c:pt idx="31998">
                  <c:v>30.617999999999999</c:v>
                </c:pt>
                <c:pt idx="31999">
                  <c:v>30.617999999999999</c:v>
                </c:pt>
                <c:pt idx="32000">
                  <c:v>30.617999999999999</c:v>
                </c:pt>
                <c:pt idx="32001">
                  <c:v>30.617999999999999</c:v>
                </c:pt>
                <c:pt idx="32002">
                  <c:v>30.617999999999999</c:v>
                </c:pt>
                <c:pt idx="32003">
                  <c:v>30.617999999999999</c:v>
                </c:pt>
                <c:pt idx="32004">
                  <c:v>30.617999999999999</c:v>
                </c:pt>
                <c:pt idx="32005">
                  <c:v>30.617999999999999</c:v>
                </c:pt>
                <c:pt idx="32006">
                  <c:v>30.617999999999999</c:v>
                </c:pt>
                <c:pt idx="32007">
                  <c:v>30.617999999999999</c:v>
                </c:pt>
                <c:pt idx="32008">
                  <c:v>30.617999999999999</c:v>
                </c:pt>
                <c:pt idx="32009">
                  <c:v>30.617999999999999</c:v>
                </c:pt>
                <c:pt idx="32010">
                  <c:v>30.617999999999999</c:v>
                </c:pt>
                <c:pt idx="32011">
                  <c:v>30.617999999999999</c:v>
                </c:pt>
                <c:pt idx="32012">
                  <c:v>30.617999999999999</c:v>
                </c:pt>
                <c:pt idx="32013">
                  <c:v>30.617999999999999</c:v>
                </c:pt>
                <c:pt idx="32014">
                  <c:v>30.617999999999999</c:v>
                </c:pt>
                <c:pt idx="32015">
                  <c:v>30.617999999999999</c:v>
                </c:pt>
                <c:pt idx="32016">
                  <c:v>30.617999999999999</c:v>
                </c:pt>
                <c:pt idx="32017">
                  <c:v>30.617999999999999</c:v>
                </c:pt>
                <c:pt idx="32018">
                  <c:v>30.617999999999999</c:v>
                </c:pt>
                <c:pt idx="32019">
                  <c:v>30.617999999999999</c:v>
                </c:pt>
                <c:pt idx="32020">
                  <c:v>30.617999999999999</c:v>
                </c:pt>
                <c:pt idx="32021">
                  <c:v>30.617999999999999</c:v>
                </c:pt>
                <c:pt idx="32022">
                  <c:v>30.617999999999999</c:v>
                </c:pt>
                <c:pt idx="32023">
                  <c:v>30.617999999999999</c:v>
                </c:pt>
                <c:pt idx="32024">
                  <c:v>30.617999999999999</c:v>
                </c:pt>
                <c:pt idx="32025">
                  <c:v>30.617999999999999</c:v>
                </c:pt>
                <c:pt idx="32026">
                  <c:v>30.617999999999999</c:v>
                </c:pt>
                <c:pt idx="32027">
                  <c:v>30.648</c:v>
                </c:pt>
                <c:pt idx="32028">
                  <c:v>30.652000000000001</c:v>
                </c:pt>
                <c:pt idx="32029">
                  <c:v>30.652000000000001</c:v>
                </c:pt>
                <c:pt idx="32030">
                  <c:v>30.652000000000001</c:v>
                </c:pt>
                <c:pt idx="32031">
                  <c:v>30.652000000000001</c:v>
                </c:pt>
                <c:pt idx="32032">
                  <c:v>30.652000000000001</c:v>
                </c:pt>
                <c:pt idx="32033">
                  <c:v>30.652000000000001</c:v>
                </c:pt>
                <c:pt idx="32034">
                  <c:v>30.652000000000001</c:v>
                </c:pt>
                <c:pt idx="32035">
                  <c:v>30.652000000000001</c:v>
                </c:pt>
                <c:pt idx="32036">
                  <c:v>30.652000000000001</c:v>
                </c:pt>
                <c:pt idx="32037">
                  <c:v>30.652000000000001</c:v>
                </c:pt>
                <c:pt idx="32038">
                  <c:v>30.652000000000001</c:v>
                </c:pt>
                <c:pt idx="32039">
                  <c:v>30.652000000000001</c:v>
                </c:pt>
                <c:pt idx="32040">
                  <c:v>30.652000000000001</c:v>
                </c:pt>
                <c:pt idx="32041">
                  <c:v>30.652000000000001</c:v>
                </c:pt>
                <c:pt idx="32042">
                  <c:v>30.652000000000001</c:v>
                </c:pt>
                <c:pt idx="32043">
                  <c:v>30.652000000000001</c:v>
                </c:pt>
                <c:pt idx="32044">
                  <c:v>30.652000000000001</c:v>
                </c:pt>
                <c:pt idx="32045">
                  <c:v>30.652000000000001</c:v>
                </c:pt>
                <c:pt idx="32046">
                  <c:v>30.652000000000001</c:v>
                </c:pt>
                <c:pt idx="32047">
                  <c:v>30.652000000000001</c:v>
                </c:pt>
                <c:pt idx="32048">
                  <c:v>30.652000000000001</c:v>
                </c:pt>
                <c:pt idx="32049">
                  <c:v>30.652000000000001</c:v>
                </c:pt>
                <c:pt idx="32050">
                  <c:v>30.652000000000001</c:v>
                </c:pt>
                <c:pt idx="32051">
                  <c:v>30.652000000000001</c:v>
                </c:pt>
                <c:pt idx="32052">
                  <c:v>30.652000000000001</c:v>
                </c:pt>
                <c:pt idx="32053">
                  <c:v>30.652000000000001</c:v>
                </c:pt>
                <c:pt idx="32054">
                  <c:v>30.652000000000001</c:v>
                </c:pt>
                <c:pt idx="32055">
                  <c:v>30.652000000000001</c:v>
                </c:pt>
                <c:pt idx="32056">
                  <c:v>30.652000000000001</c:v>
                </c:pt>
                <c:pt idx="32057">
                  <c:v>30.652000000000001</c:v>
                </c:pt>
                <c:pt idx="32058">
                  <c:v>30.652000000000001</c:v>
                </c:pt>
                <c:pt idx="32059">
                  <c:v>30.652000000000001</c:v>
                </c:pt>
                <c:pt idx="32060">
                  <c:v>30.652000000000001</c:v>
                </c:pt>
                <c:pt idx="32061">
                  <c:v>30.652000000000001</c:v>
                </c:pt>
                <c:pt idx="32062">
                  <c:v>30.652000000000001</c:v>
                </c:pt>
                <c:pt idx="32063">
                  <c:v>30.652000000000001</c:v>
                </c:pt>
                <c:pt idx="32064">
                  <c:v>30.652000000000001</c:v>
                </c:pt>
                <c:pt idx="32065">
                  <c:v>30.652000000000001</c:v>
                </c:pt>
                <c:pt idx="32066">
                  <c:v>30.652000000000001</c:v>
                </c:pt>
                <c:pt idx="32067">
                  <c:v>30.652000000000001</c:v>
                </c:pt>
                <c:pt idx="32068">
                  <c:v>30.652000000000001</c:v>
                </c:pt>
                <c:pt idx="32069">
                  <c:v>30.652000000000001</c:v>
                </c:pt>
                <c:pt idx="32070">
                  <c:v>30.652000000000001</c:v>
                </c:pt>
                <c:pt idx="32071">
                  <c:v>30.652000000000001</c:v>
                </c:pt>
                <c:pt idx="32072">
                  <c:v>30.652000000000001</c:v>
                </c:pt>
                <c:pt idx="32073">
                  <c:v>30.652000000000001</c:v>
                </c:pt>
                <c:pt idx="32074">
                  <c:v>30.652000000000001</c:v>
                </c:pt>
                <c:pt idx="32075">
                  <c:v>30.652000000000001</c:v>
                </c:pt>
                <c:pt idx="32076">
                  <c:v>30.652000000000001</c:v>
                </c:pt>
                <c:pt idx="32077">
                  <c:v>30.652000000000001</c:v>
                </c:pt>
                <c:pt idx="32078">
                  <c:v>30.652000000000001</c:v>
                </c:pt>
                <c:pt idx="32079">
                  <c:v>30.652000000000001</c:v>
                </c:pt>
                <c:pt idx="32080">
                  <c:v>30.672000000000001</c:v>
                </c:pt>
                <c:pt idx="32081">
                  <c:v>30.69</c:v>
                </c:pt>
                <c:pt idx="32082">
                  <c:v>30.69</c:v>
                </c:pt>
                <c:pt idx="32083">
                  <c:v>30.69</c:v>
                </c:pt>
                <c:pt idx="32084">
                  <c:v>30.69</c:v>
                </c:pt>
                <c:pt idx="32085">
                  <c:v>30.69</c:v>
                </c:pt>
                <c:pt idx="32086">
                  <c:v>30.69</c:v>
                </c:pt>
                <c:pt idx="32087">
                  <c:v>30.69</c:v>
                </c:pt>
                <c:pt idx="32088">
                  <c:v>30.69</c:v>
                </c:pt>
                <c:pt idx="32089">
                  <c:v>30.69</c:v>
                </c:pt>
                <c:pt idx="32090">
                  <c:v>30.69</c:v>
                </c:pt>
                <c:pt idx="32091">
                  <c:v>30.69</c:v>
                </c:pt>
                <c:pt idx="32092">
                  <c:v>30.69</c:v>
                </c:pt>
                <c:pt idx="32093">
                  <c:v>30.69</c:v>
                </c:pt>
                <c:pt idx="32094">
                  <c:v>30.69</c:v>
                </c:pt>
                <c:pt idx="32095">
                  <c:v>30.69</c:v>
                </c:pt>
                <c:pt idx="32096">
                  <c:v>30.69</c:v>
                </c:pt>
                <c:pt idx="32097">
                  <c:v>30.69</c:v>
                </c:pt>
                <c:pt idx="32098">
                  <c:v>30.69</c:v>
                </c:pt>
                <c:pt idx="32099">
                  <c:v>30.69</c:v>
                </c:pt>
                <c:pt idx="32100">
                  <c:v>30.69</c:v>
                </c:pt>
                <c:pt idx="32101">
                  <c:v>30.69</c:v>
                </c:pt>
                <c:pt idx="32102">
                  <c:v>30.69</c:v>
                </c:pt>
                <c:pt idx="32103">
                  <c:v>30.69</c:v>
                </c:pt>
                <c:pt idx="32104">
                  <c:v>30.69</c:v>
                </c:pt>
                <c:pt idx="32105">
                  <c:v>30.69</c:v>
                </c:pt>
                <c:pt idx="32106">
                  <c:v>30.69</c:v>
                </c:pt>
                <c:pt idx="32107">
                  <c:v>30.69</c:v>
                </c:pt>
                <c:pt idx="32108">
                  <c:v>30.69</c:v>
                </c:pt>
                <c:pt idx="32109">
                  <c:v>30.69</c:v>
                </c:pt>
                <c:pt idx="32110">
                  <c:v>30.69</c:v>
                </c:pt>
                <c:pt idx="32111">
                  <c:v>30.69</c:v>
                </c:pt>
                <c:pt idx="32112">
                  <c:v>30.69</c:v>
                </c:pt>
                <c:pt idx="32113">
                  <c:v>30.69</c:v>
                </c:pt>
                <c:pt idx="32114">
                  <c:v>30.69</c:v>
                </c:pt>
                <c:pt idx="32115">
                  <c:v>30.69</c:v>
                </c:pt>
                <c:pt idx="32116">
                  <c:v>30.69</c:v>
                </c:pt>
                <c:pt idx="32117">
                  <c:v>30.69</c:v>
                </c:pt>
                <c:pt idx="32118">
                  <c:v>30.69</c:v>
                </c:pt>
                <c:pt idx="32119">
                  <c:v>30.69</c:v>
                </c:pt>
                <c:pt idx="32120">
                  <c:v>30.69</c:v>
                </c:pt>
                <c:pt idx="32121">
                  <c:v>30.69</c:v>
                </c:pt>
                <c:pt idx="32122">
                  <c:v>30.69</c:v>
                </c:pt>
                <c:pt idx="32123">
                  <c:v>30.69</c:v>
                </c:pt>
                <c:pt idx="32124">
                  <c:v>30.69</c:v>
                </c:pt>
                <c:pt idx="32125">
                  <c:v>30.69</c:v>
                </c:pt>
                <c:pt idx="32126">
                  <c:v>30.69</c:v>
                </c:pt>
                <c:pt idx="32127">
                  <c:v>30.69</c:v>
                </c:pt>
                <c:pt idx="32128">
                  <c:v>30.69</c:v>
                </c:pt>
                <c:pt idx="32129">
                  <c:v>30.69</c:v>
                </c:pt>
                <c:pt idx="32130">
                  <c:v>30.69</c:v>
                </c:pt>
                <c:pt idx="32131">
                  <c:v>30.69</c:v>
                </c:pt>
                <c:pt idx="32132">
                  <c:v>30.69</c:v>
                </c:pt>
                <c:pt idx="32133">
                  <c:v>30.69</c:v>
                </c:pt>
                <c:pt idx="32134">
                  <c:v>30.69</c:v>
                </c:pt>
                <c:pt idx="32135">
                  <c:v>30.69</c:v>
                </c:pt>
                <c:pt idx="32136">
                  <c:v>30.69</c:v>
                </c:pt>
                <c:pt idx="32137">
                  <c:v>30.69</c:v>
                </c:pt>
                <c:pt idx="32138">
                  <c:v>30.7</c:v>
                </c:pt>
                <c:pt idx="32139">
                  <c:v>30.731999999999999</c:v>
                </c:pt>
                <c:pt idx="32140">
                  <c:v>30.731999999999999</c:v>
                </c:pt>
                <c:pt idx="32141">
                  <c:v>30.731999999999999</c:v>
                </c:pt>
                <c:pt idx="32142">
                  <c:v>30.731999999999999</c:v>
                </c:pt>
                <c:pt idx="32143">
                  <c:v>30.731999999999999</c:v>
                </c:pt>
                <c:pt idx="32144">
                  <c:v>30.731999999999999</c:v>
                </c:pt>
                <c:pt idx="32145">
                  <c:v>30.731999999999999</c:v>
                </c:pt>
                <c:pt idx="32146">
                  <c:v>30.731999999999999</c:v>
                </c:pt>
                <c:pt idx="32147">
                  <c:v>30.731999999999999</c:v>
                </c:pt>
                <c:pt idx="32148">
                  <c:v>30.731999999999999</c:v>
                </c:pt>
                <c:pt idx="32149">
                  <c:v>30.731999999999999</c:v>
                </c:pt>
                <c:pt idx="32150">
                  <c:v>30.731999999999999</c:v>
                </c:pt>
                <c:pt idx="32151">
                  <c:v>30.731999999999999</c:v>
                </c:pt>
                <c:pt idx="32152">
                  <c:v>30.731999999999999</c:v>
                </c:pt>
                <c:pt idx="32153">
                  <c:v>30.731999999999999</c:v>
                </c:pt>
                <c:pt idx="32154">
                  <c:v>30.731999999999999</c:v>
                </c:pt>
                <c:pt idx="32155">
                  <c:v>30.731999999999999</c:v>
                </c:pt>
                <c:pt idx="32156">
                  <c:v>30.731999999999999</c:v>
                </c:pt>
                <c:pt idx="32157">
                  <c:v>30.731999999999999</c:v>
                </c:pt>
                <c:pt idx="32158">
                  <c:v>30.731999999999999</c:v>
                </c:pt>
                <c:pt idx="32159">
                  <c:v>30.731999999999999</c:v>
                </c:pt>
                <c:pt idx="32160">
                  <c:v>30.731999999999999</c:v>
                </c:pt>
                <c:pt idx="32161">
                  <c:v>30.731999999999999</c:v>
                </c:pt>
                <c:pt idx="32162">
                  <c:v>30.731999999999999</c:v>
                </c:pt>
                <c:pt idx="32163">
                  <c:v>30.731999999999999</c:v>
                </c:pt>
                <c:pt idx="32164">
                  <c:v>30.731999999999999</c:v>
                </c:pt>
                <c:pt idx="32165">
                  <c:v>30.731999999999999</c:v>
                </c:pt>
                <c:pt idx="32166">
                  <c:v>30.731999999999999</c:v>
                </c:pt>
                <c:pt idx="32167">
                  <c:v>30.731999999999999</c:v>
                </c:pt>
                <c:pt idx="32168">
                  <c:v>30.731999999999999</c:v>
                </c:pt>
                <c:pt idx="32169">
                  <c:v>30.731999999999999</c:v>
                </c:pt>
                <c:pt idx="32170">
                  <c:v>30.731999999999999</c:v>
                </c:pt>
                <c:pt idx="32171">
                  <c:v>30.731999999999999</c:v>
                </c:pt>
                <c:pt idx="32172">
                  <c:v>30.731999999999999</c:v>
                </c:pt>
                <c:pt idx="32173">
                  <c:v>30.731999999999999</c:v>
                </c:pt>
                <c:pt idx="32174">
                  <c:v>30.731999999999999</c:v>
                </c:pt>
                <c:pt idx="32175">
                  <c:v>30.731999999999999</c:v>
                </c:pt>
                <c:pt idx="32176">
                  <c:v>30.731999999999999</c:v>
                </c:pt>
                <c:pt idx="32177">
                  <c:v>30.731999999999999</c:v>
                </c:pt>
                <c:pt idx="32178">
                  <c:v>30.731999999999999</c:v>
                </c:pt>
                <c:pt idx="32179">
                  <c:v>30.731999999999999</c:v>
                </c:pt>
                <c:pt idx="32180">
                  <c:v>30.731999999999999</c:v>
                </c:pt>
                <c:pt idx="32181">
                  <c:v>30.731999999999999</c:v>
                </c:pt>
                <c:pt idx="32182">
                  <c:v>30.731999999999999</c:v>
                </c:pt>
                <c:pt idx="32183">
                  <c:v>30.731999999999999</c:v>
                </c:pt>
                <c:pt idx="32184">
                  <c:v>30.731999999999999</c:v>
                </c:pt>
                <c:pt idx="32185">
                  <c:v>30.731999999999999</c:v>
                </c:pt>
                <c:pt idx="32186">
                  <c:v>30.731999999999999</c:v>
                </c:pt>
                <c:pt idx="32187">
                  <c:v>30.731999999999999</c:v>
                </c:pt>
                <c:pt idx="32188">
                  <c:v>30.731999999999999</c:v>
                </c:pt>
                <c:pt idx="32189">
                  <c:v>30.731999999999999</c:v>
                </c:pt>
                <c:pt idx="32190">
                  <c:v>30.731999999999999</c:v>
                </c:pt>
                <c:pt idx="32191">
                  <c:v>30.731999999999999</c:v>
                </c:pt>
                <c:pt idx="32192">
                  <c:v>30.731999999999999</c:v>
                </c:pt>
                <c:pt idx="32193">
                  <c:v>30.731999999999999</c:v>
                </c:pt>
                <c:pt idx="32194">
                  <c:v>30.731999999999999</c:v>
                </c:pt>
                <c:pt idx="32195">
                  <c:v>30.731999999999999</c:v>
                </c:pt>
                <c:pt idx="32196">
                  <c:v>30.731999999999999</c:v>
                </c:pt>
                <c:pt idx="32197">
                  <c:v>30.731999999999999</c:v>
                </c:pt>
                <c:pt idx="32198">
                  <c:v>30.731999999999999</c:v>
                </c:pt>
                <c:pt idx="32199">
                  <c:v>30.731999999999999</c:v>
                </c:pt>
                <c:pt idx="32200">
                  <c:v>30.731999999999999</c:v>
                </c:pt>
                <c:pt idx="32201">
                  <c:v>30.731999999999999</c:v>
                </c:pt>
                <c:pt idx="32202">
                  <c:v>30.731999999999999</c:v>
                </c:pt>
                <c:pt idx="32203">
                  <c:v>30.765999999999998</c:v>
                </c:pt>
                <c:pt idx="32204">
                  <c:v>30.768000000000001</c:v>
                </c:pt>
                <c:pt idx="32205">
                  <c:v>30.768000000000001</c:v>
                </c:pt>
                <c:pt idx="32206">
                  <c:v>30.768000000000001</c:v>
                </c:pt>
                <c:pt idx="32207">
                  <c:v>30.768000000000001</c:v>
                </c:pt>
                <c:pt idx="32208">
                  <c:v>30.768000000000001</c:v>
                </c:pt>
                <c:pt idx="32209">
                  <c:v>30.768000000000001</c:v>
                </c:pt>
                <c:pt idx="32210">
                  <c:v>30.768000000000001</c:v>
                </c:pt>
                <c:pt idx="32211">
                  <c:v>30.768000000000001</c:v>
                </c:pt>
                <c:pt idx="32212">
                  <c:v>30.768000000000001</c:v>
                </c:pt>
                <c:pt idx="32213">
                  <c:v>30.768000000000001</c:v>
                </c:pt>
                <c:pt idx="32214">
                  <c:v>30.768000000000001</c:v>
                </c:pt>
                <c:pt idx="32215">
                  <c:v>30.768000000000001</c:v>
                </c:pt>
                <c:pt idx="32216">
                  <c:v>30.768000000000001</c:v>
                </c:pt>
                <c:pt idx="32217">
                  <c:v>30.768000000000001</c:v>
                </c:pt>
                <c:pt idx="32218">
                  <c:v>30.768000000000001</c:v>
                </c:pt>
                <c:pt idx="32219">
                  <c:v>30.768000000000001</c:v>
                </c:pt>
                <c:pt idx="32220">
                  <c:v>30.768000000000001</c:v>
                </c:pt>
                <c:pt idx="32221">
                  <c:v>30.768000000000001</c:v>
                </c:pt>
                <c:pt idx="32222">
                  <c:v>30.768000000000001</c:v>
                </c:pt>
                <c:pt idx="32223">
                  <c:v>30.768000000000001</c:v>
                </c:pt>
                <c:pt idx="32224">
                  <c:v>30.768000000000001</c:v>
                </c:pt>
                <c:pt idx="32225">
                  <c:v>30.768000000000001</c:v>
                </c:pt>
                <c:pt idx="32226">
                  <c:v>30.768000000000001</c:v>
                </c:pt>
                <c:pt idx="32227">
                  <c:v>30.768000000000001</c:v>
                </c:pt>
                <c:pt idx="32228">
                  <c:v>30.768000000000001</c:v>
                </c:pt>
                <c:pt idx="32229">
                  <c:v>30.768000000000001</c:v>
                </c:pt>
                <c:pt idx="32230">
                  <c:v>30.768000000000001</c:v>
                </c:pt>
                <c:pt idx="32231">
                  <c:v>30.768000000000001</c:v>
                </c:pt>
                <c:pt idx="32232">
                  <c:v>30.768000000000001</c:v>
                </c:pt>
                <c:pt idx="32233">
                  <c:v>30.768000000000001</c:v>
                </c:pt>
                <c:pt idx="32234">
                  <c:v>30.768000000000001</c:v>
                </c:pt>
                <c:pt idx="32235">
                  <c:v>30.768000000000001</c:v>
                </c:pt>
                <c:pt idx="32236">
                  <c:v>30.768000000000001</c:v>
                </c:pt>
                <c:pt idx="32237">
                  <c:v>30.768000000000001</c:v>
                </c:pt>
                <c:pt idx="32238">
                  <c:v>30.768000000000001</c:v>
                </c:pt>
                <c:pt idx="32239">
                  <c:v>30.768000000000001</c:v>
                </c:pt>
                <c:pt idx="32240">
                  <c:v>30.768000000000001</c:v>
                </c:pt>
                <c:pt idx="32241">
                  <c:v>30.768000000000001</c:v>
                </c:pt>
                <c:pt idx="32242">
                  <c:v>30.768000000000001</c:v>
                </c:pt>
                <c:pt idx="32243">
                  <c:v>30.768000000000001</c:v>
                </c:pt>
                <c:pt idx="32244">
                  <c:v>30.768000000000001</c:v>
                </c:pt>
                <c:pt idx="32245">
                  <c:v>30.768000000000001</c:v>
                </c:pt>
                <c:pt idx="32246">
                  <c:v>30.768000000000001</c:v>
                </c:pt>
                <c:pt idx="32247">
                  <c:v>30.768000000000001</c:v>
                </c:pt>
                <c:pt idx="32248">
                  <c:v>30.768000000000001</c:v>
                </c:pt>
                <c:pt idx="32249">
                  <c:v>30.768000000000001</c:v>
                </c:pt>
                <c:pt idx="32250">
                  <c:v>30.768000000000001</c:v>
                </c:pt>
                <c:pt idx="32251">
                  <c:v>30.768000000000001</c:v>
                </c:pt>
                <c:pt idx="32252">
                  <c:v>30.768000000000001</c:v>
                </c:pt>
                <c:pt idx="32253">
                  <c:v>30.768000000000001</c:v>
                </c:pt>
                <c:pt idx="32254">
                  <c:v>30.768000000000001</c:v>
                </c:pt>
                <c:pt idx="32255">
                  <c:v>30.768000000000001</c:v>
                </c:pt>
                <c:pt idx="32256">
                  <c:v>30.768000000000001</c:v>
                </c:pt>
                <c:pt idx="32257">
                  <c:v>30.768000000000001</c:v>
                </c:pt>
                <c:pt idx="32258">
                  <c:v>30.78</c:v>
                </c:pt>
                <c:pt idx="32259">
                  <c:v>30.806000000000001</c:v>
                </c:pt>
                <c:pt idx="32260">
                  <c:v>30.806000000000001</c:v>
                </c:pt>
                <c:pt idx="32261">
                  <c:v>30.806000000000001</c:v>
                </c:pt>
                <c:pt idx="32262">
                  <c:v>30.806000000000001</c:v>
                </c:pt>
                <c:pt idx="32263">
                  <c:v>30.806000000000001</c:v>
                </c:pt>
                <c:pt idx="32264">
                  <c:v>30.806000000000001</c:v>
                </c:pt>
                <c:pt idx="32265">
                  <c:v>30.806000000000001</c:v>
                </c:pt>
                <c:pt idx="32266">
                  <c:v>30.806000000000001</c:v>
                </c:pt>
                <c:pt idx="32267">
                  <c:v>30.806000000000001</c:v>
                </c:pt>
                <c:pt idx="32268">
                  <c:v>30.806000000000001</c:v>
                </c:pt>
                <c:pt idx="32269">
                  <c:v>30.806000000000001</c:v>
                </c:pt>
                <c:pt idx="32270">
                  <c:v>30.806000000000001</c:v>
                </c:pt>
                <c:pt idx="32271">
                  <c:v>30.806000000000001</c:v>
                </c:pt>
                <c:pt idx="32272">
                  <c:v>30.806000000000001</c:v>
                </c:pt>
                <c:pt idx="32273">
                  <c:v>30.806000000000001</c:v>
                </c:pt>
                <c:pt idx="32274">
                  <c:v>30.806000000000001</c:v>
                </c:pt>
                <c:pt idx="32275">
                  <c:v>30.806000000000001</c:v>
                </c:pt>
                <c:pt idx="32276">
                  <c:v>30.806000000000001</c:v>
                </c:pt>
                <c:pt idx="32277">
                  <c:v>30.806000000000001</c:v>
                </c:pt>
                <c:pt idx="32278">
                  <c:v>30.806000000000001</c:v>
                </c:pt>
                <c:pt idx="32279">
                  <c:v>30.806000000000001</c:v>
                </c:pt>
                <c:pt idx="32280">
                  <c:v>30.806000000000001</c:v>
                </c:pt>
                <c:pt idx="32281">
                  <c:v>30.806000000000001</c:v>
                </c:pt>
                <c:pt idx="32282">
                  <c:v>30.806000000000001</c:v>
                </c:pt>
                <c:pt idx="32283">
                  <c:v>30.806000000000001</c:v>
                </c:pt>
                <c:pt idx="32284">
                  <c:v>30.806000000000001</c:v>
                </c:pt>
                <c:pt idx="32285">
                  <c:v>30.806000000000001</c:v>
                </c:pt>
                <c:pt idx="32286">
                  <c:v>30.806000000000001</c:v>
                </c:pt>
                <c:pt idx="32287">
                  <c:v>30.806000000000001</c:v>
                </c:pt>
                <c:pt idx="32288">
                  <c:v>30.806000000000001</c:v>
                </c:pt>
                <c:pt idx="32289">
                  <c:v>30.806000000000001</c:v>
                </c:pt>
                <c:pt idx="32290">
                  <c:v>30.806000000000001</c:v>
                </c:pt>
                <c:pt idx="32291">
                  <c:v>30.806000000000001</c:v>
                </c:pt>
                <c:pt idx="32292">
                  <c:v>30.806000000000001</c:v>
                </c:pt>
                <c:pt idx="32293">
                  <c:v>30.806000000000001</c:v>
                </c:pt>
                <c:pt idx="32294">
                  <c:v>30.806000000000001</c:v>
                </c:pt>
                <c:pt idx="32295">
                  <c:v>30.806000000000001</c:v>
                </c:pt>
                <c:pt idx="32296">
                  <c:v>30.806000000000001</c:v>
                </c:pt>
                <c:pt idx="32297">
                  <c:v>30.806000000000001</c:v>
                </c:pt>
                <c:pt idx="32298">
                  <c:v>30.806000000000001</c:v>
                </c:pt>
                <c:pt idx="32299">
                  <c:v>30.806000000000001</c:v>
                </c:pt>
                <c:pt idx="32300">
                  <c:v>30.806000000000001</c:v>
                </c:pt>
                <c:pt idx="32301">
                  <c:v>30.806000000000001</c:v>
                </c:pt>
                <c:pt idx="32302">
                  <c:v>30.806000000000001</c:v>
                </c:pt>
                <c:pt idx="32303">
                  <c:v>30.806000000000001</c:v>
                </c:pt>
                <c:pt idx="32304">
                  <c:v>30.806000000000001</c:v>
                </c:pt>
                <c:pt idx="32305">
                  <c:v>30.806000000000001</c:v>
                </c:pt>
                <c:pt idx="32306">
                  <c:v>30.806000000000001</c:v>
                </c:pt>
                <c:pt idx="32307">
                  <c:v>30.806000000000001</c:v>
                </c:pt>
                <c:pt idx="32308">
                  <c:v>30.806000000000001</c:v>
                </c:pt>
                <c:pt idx="32309">
                  <c:v>30.806000000000001</c:v>
                </c:pt>
                <c:pt idx="32310">
                  <c:v>30.806000000000001</c:v>
                </c:pt>
                <c:pt idx="32311">
                  <c:v>30.806000000000001</c:v>
                </c:pt>
                <c:pt idx="32312">
                  <c:v>30.806000000000001</c:v>
                </c:pt>
                <c:pt idx="32313">
                  <c:v>30.806000000000001</c:v>
                </c:pt>
                <c:pt idx="32314">
                  <c:v>30.806000000000001</c:v>
                </c:pt>
                <c:pt idx="32315">
                  <c:v>30.806000000000001</c:v>
                </c:pt>
                <c:pt idx="32316">
                  <c:v>30.806000000000001</c:v>
                </c:pt>
                <c:pt idx="32317">
                  <c:v>30.806000000000001</c:v>
                </c:pt>
                <c:pt idx="32318">
                  <c:v>30.806000000000001</c:v>
                </c:pt>
                <c:pt idx="32319">
                  <c:v>30.847999999999999</c:v>
                </c:pt>
                <c:pt idx="32320">
                  <c:v>30.847999999999999</c:v>
                </c:pt>
                <c:pt idx="32321">
                  <c:v>30.847999999999999</c:v>
                </c:pt>
                <c:pt idx="32322">
                  <c:v>30.847999999999999</c:v>
                </c:pt>
                <c:pt idx="32323">
                  <c:v>30.847999999999999</c:v>
                </c:pt>
                <c:pt idx="32324">
                  <c:v>30.847999999999999</c:v>
                </c:pt>
                <c:pt idx="32325">
                  <c:v>30.847999999999999</c:v>
                </c:pt>
                <c:pt idx="32326">
                  <c:v>30.847999999999999</c:v>
                </c:pt>
                <c:pt idx="32327">
                  <c:v>30.847999999999999</c:v>
                </c:pt>
                <c:pt idx="32328">
                  <c:v>30.847999999999999</c:v>
                </c:pt>
                <c:pt idx="32329">
                  <c:v>30.847999999999999</c:v>
                </c:pt>
                <c:pt idx="32330">
                  <c:v>30.847999999999999</c:v>
                </c:pt>
                <c:pt idx="32331">
                  <c:v>30.847999999999999</c:v>
                </c:pt>
                <c:pt idx="32332">
                  <c:v>30.847999999999999</c:v>
                </c:pt>
                <c:pt idx="32333">
                  <c:v>30.847999999999999</c:v>
                </c:pt>
                <c:pt idx="32334">
                  <c:v>30.847999999999999</c:v>
                </c:pt>
                <c:pt idx="32335">
                  <c:v>30.847999999999999</c:v>
                </c:pt>
                <c:pt idx="32336">
                  <c:v>30.847999999999999</c:v>
                </c:pt>
                <c:pt idx="32337">
                  <c:v>30.847999999999999</c:v>
                </c:pt>
                <c:pt idx="32338">
                  <c:v>30.847999999999999</c:v>
                </c:pt>
                <c:pt idx="32339">
                  <c:v>30.847999999999999</c:v>
                </c:pt>
                <c:pt idx="32340">
                  <c:v>30.847999999999999</c:v>
                </c:pt>
                <c:pt idx="32341">
                  <c:v>30.847999999999999</c:v>
                </c:pt>
                <c:pt idx="32342">
                  <c:v>30.847999999999999</c:v>
                </c:pt>
                <c:pt idx="32343">
                  <c:v>30.847999999999999</c:v>
                </c:pt>
                <c:pt idx="32344">
                  <c:v>30.847999999999999</c:v>
                </c:pt>
                <c:pt idx="32345">
                  <c:v>30.847999999999999</c:v>
                </c:pt>
                <c:pt idx="32346">
                  <c:v>30.847999999999999</c:v>
                </c:pt>
                <c:pt idx="32347">
                  <c:v>30.847999999999999</c:v>
                </c:pt>
                <c:pt idx="32348">
                  <c:v>30.847999999999999</c:v>
                </c:pt>
                <c:pt idx="32349">
                  <c:v>30.847999999999999</c:v>
                </c:pt>
                <c:pt idx="32350">
                  <c:v>30.847999999999999</c:v>
                </c:pt>
                <c:pt idx="32351">
                  <c:v>30.847999999999999</c:v>
                </c:pt>
                <c:pt idx="32352">
                  <c:v>30.847999999999999</c:v>
                </c:pt>
                <c:pt idx="32353">
                  <c:v>30.847999999999999</c:v>
                </c:pt>
                <c:pt idx="32354">
                  <c:v>30.847999999999999</c:v>
                </c:pt>
                <c:pt idx="32355">
                  <c:v>30.847999999999999</c:v>
                </c:pt>
                <c:pt idx="32356">
                  <c:v>30.847999999999999</c:v>
                </c:pt>
                <c:pt idx="32357">
                  <c:v>30.847999999999999</c:v>
                </c:pt>
                <c:pt idx="32358">
                  <c:v>30.847999999999999</c:v>
                </c:pt>
                <c:pt idx="32359">
                  <c:v>30.847999999999999</c:v>
                </c:pt>
                <c:pt idx="32360">
                  <c:v>30.847999999999999</c:v>
                </c:pt>
                <c:pt idx="32361">
                  <c:v>30.847999999999999</c:v>
                </c:pt>
                <c:pt idx="32362">
                  <c:v>30.847999999999999</c:v>
                </c:pt>
                <c:pt idx="32363">
                  <c:v>30.847999999999999</c:v>
                </c:pt>
                <c:pt idx="32364">
                  <c:v>30.847999999999999</c:v>
                </c:pt>
                <c:pt idx="32365">
                  <c:v>30.847999999999999</c:v>
                </c:pt>
                <c:pt idx="32366">
                  <c:v>30.847999999999999</c:v>
                </c:pt>
                <c:pt idx="32367">
                  <c:v>30.847999999999999</c:v>
                </c:pt>
                <c:pt idx="32368">
                  <c:v>30.847999999999999</c:v>
                </c:pt>
                <c:pt idx="32369">
                  <c:v>30.847999999999999</c:v>
                </c:pt>
                <c:pt idx="32370">
                  <c:v>30.847999999999999</c:v>
                </c:pt>
                <c:pt idx="32371">
                  <c:v>30.847999999999999</c:v>
                </c:pt>
                <c:pt idx="32372">
                  <c:v>30.847999999999999</c:v>
                </c:pt>
                <c:pt idx="32373">
                  <c:v>30.847999999999999</c:v>
                </c:pt>
                <c:pt idx="32374">
                  <c:v>30.847999999999999</c:v>
                </c:pt>
                <c:pt idx="32375">
                  <c:v>30.847999999999999</c:v>
                </c:pt>
                <c:pt idx="32376">
                  <c:v>30.847999999999999</c:v>
                </c:pt>
                <c:pt idx="32377">
                  <c:v>30.847999999999999</c:v>
                </c:pt>
                <c:pt idx="32378">
                  <c:v>30.847999999999999</c:v>
                </c:pt>
                <c:pt idx="32379">
                  <c:v>30.847999999999999</c:v>
                </c:pt>
                <c:pt idx="32380">
                  <c:v>30.847999999999999</c:v>
                </c:pt>
                <c:pt idx="32381">
                  <c:v>30.847999999999999</c:v>
                </c:pt>
                <c:pt idx="32382">
                  <c:v>30.847999999999999</c:v>
                </c:pt>
                <c:pt idx="32383">
                  <c:v>30.847999999999999</c:v>
                </c:pt>
                <c:pt idx="32384">
                  <c:v>30.847999999999999</c:v>
                </c:pt>
                <c:pt idx="32385">
                  <c:v>30.88</c:v>
                </c:pt>
                <c:pt idx="32386">
                  <c:v>30.88</c:v>
                </c:pt>
                <c:pt idx="32387">
                  <c:v>30.88</c:v>
                </c:pt>
                <c:pt idx="32388">
                  <c:v>30.88</c:v>
                </c:pt>
                <c:pt idx="32389">
                  <c:v>30.88</c:v>
                </c:pt>
                <c:pt idx="32390">
                  <c:v>30.88</c:v>
                </c:pt>
                <c:pt idx="32391">
                  <c:v>30.88</c:v>
                </c:pt>
                <c:pt idx="32392">
                  <c:v>30.88</c:v>
                </c:pt>
                <c:pt idx="32393">
                  <c:v>30.88</c:v>
                </c:pt>
                <c:pt idx="32394">
                  <c:v>30.88</c:v>
                </c:pt>
                <c:pt idx="32395">
                  <c:v>30.88</c:v>
                </c:pt>
                <c:pt idx="32396">
                  <c:v>30.88</c:v>
                </c:pt>
                <c:pt idx="32397">
                  <c:v>30.88</c:v>
                </c:pt>
                <c:pt idx="32398">
                  <c:v>30.88</c:v>
                </c:pt>
                <c:pt idx="32399">
                  <c:v>30.88</c:v>
                </c:pt>
                <c:pt idx="32400">
                  <c:v>30.88</c:v>
                </c:pt>
                <c:pt idx="32401">
                  <c:v>30.88</c:v>
                </c:pt>
                <c:pt idx="32402">
                  <c:v>30.88</c:v>
                </c:pt>
                <c:pt idx="32403">
                  <c:v>30.88</c:v>
                </c:pt>
                <c:pt idx="32404">
                  <c:v>30.88</c:v>
                </c:pt>
                <c:pt idx="32405">
                  <c:v>30.88</c:v>
                </c:pt>
                <c:pt idx="32406">
                  <c:v>30.88</c:v>
                </c:pt>
                <c:pt idx="32407">
                  <c:v>30.88</c:v>
                </c:pt>
                <c:pt idx="32408">
                  <c:v>30.88</c:v>
                </c:pt>
                <c:pt idx="32409">
                  <c:v>30.88</c:v>
                </c:pt>
                <c:pt idx="32410">
                  <c:v>30.88</c:v>
                </c:pt>
                <c:pt idx="32411">
                  <c:v>30.88</c:v>
                </c:pt>
                <c:pt idx="32412">
                  <c:v>30.88</c:v>
                </c:pt>
                <c:pt idx="32413">
                  <c:v>30.88</c:v>
                </c:pt>
                <c:pt idx="32414">
                  <c:v>30.88</c:v>
                </c:pt>
                <c:pt idx="32415">
                  <c:v>30.88</c:v>
                </c:pt>
                <c:pt idx="32416">
                  <c:v>30.88</c:v>
                </c:pt>
                <c:pt idx="32417">
                  <c:v>30.88</c:v>
                </c:pt>
                <c:pt idx="32418">
                  <c:v>30.88</c:v>
                </c:pt>
                <c:pt idx="32419">
                  <c:v>30.88</c:v>
                </c:pt>
                <c:pt idx="32420">
                  <c:v>30.88</c:v>
                </c:pt>
                <c:pt idx="32421">
                  <c:v>30.88</c:v>
                </c:pt>
                <c:pt idx="32422">
                  <c:v>30.88</c:v>
                </c:pt>
                <c:pt idx="32423">
                  <c:v>30.88</c:v>
                </c:pt>
                <c:pt idx="32424">
                  <c:v>30.88</c:v>
                </c:pt>
                <c:pt idx="32425">
                  <c:v>30.88</c:v>
                </c:pt>
                <c:pt idx="32426">
                  <c:v>30.88</c:v>
                </c:pt>
                <c:pt idx="32427">
                  <c:v>30.88</c:v>
                </c:pt>
                <c:pt idx="32428">
                  <c:v>30.88</c:v>
                </c:pt>
                <c:pt idx="32429">
                  <c:v>30.88</c:v>
                </c:pt>
                <c:pt idx="32430">
                  <c:v>30.88</c:v>
                </c:pt>
                <c:pt idx="32431">
                  <c:v>30.88</c:v>
                </c:pt>
                <c:pt idx="32432">
                  <c:v>30.88</c:v>
                </c:pt>
                <c:pt idx="32433">
                  <c:v>30.88</c:v>
                </c:pt>
                <c:pt idx="32434">
                  <c:v>30.88</c:v>
                </c:pt>
                <c:pt idx="32435">
                  <c:v>30.88</c:v>
                </c:pt>
                <c:pt idx="32436">
                  <c:v>30.882000000000001</c:v>
                </c:pt>
                <c:pt idx="32437">
                  <c:v>30.922000000000001</c:v>
                </c:pt>
                <c:pt idx="32438">
                  <c:v>30.922000000000001</c:v>
                </c:pt>
                <c:pt idx="32439">
                  <c:v>30.922000000000001</c:v>
                </c:pt>
                <c:pt idx="32440">
                  <c:v>30.922000000000001</c:v>
                </c:pt>
                <c:pt idx="32441">
                  <c:v>30.922000000000001</c:v>
                </c:pt>
                <c:pt idx="32442">
                  <c:v>30.922000000000001</c:v>
                </c:pt>
                <c:pt idx="32443">
                  <c:v>30.922000000000001</c:v>
                </c:pt>
                <c:pt idx="32444">
                  <c:v>30.922000000000001</c:v>
                </c:pt>
                <c:pt idx="32445">
                  <c:v>30.922000000000001</c:v>
                </c:pt>
                <c:pt idx="32446">
                  <c:v>30.922000000000001</c:v>
                </c:pt>
                <c:pt idx="32447">
                  <c:v>30.922000000000001</c:v>
                </c:pt>
                <c:pt idx="32448">
                  <c:v>30.922000000000001</c:v>
                </c:pt>
                <c:pt idx="32449">
                  <c:v>30.922000000000001</c:v>
                </c:pt>
                <c:pt idx="32450">
                  <c:v>30.922000000000001</c:v>
                </c:pt>
                <c:pt idx="32451">
                  <c:v>30.922000000000001</c:v>
                </c:pt>
                <c:pt idx="32452">
                  <c:v>30.922000000000001</c:v>
                </c:pt>
                <c:pt idx="32453">
                  <c:v>30.922000000000001</c:v>
                </c:pt>
                <c:pt idx="32454">
                  <c:v>30.922000000000001</c:v>
                </c:pt>
                <c:pt idx="32455">
                  <c:v>30.922000000000001</c:v>
                </c:pt>
                <c:pt idx="32456">
                  <c:v>30.922000000000001</c:v>
                </c:pt>
                <c:pt idx="32457">
                  <c:v>30.922000000000001</c:v>
                </c:pt>
                <c:pt idx="32458">
                  <c:v>30.922000000000001</c:v>
                </c:pt>
                <c:pt idx="32459">
                  <c:v>30.922000000000001</c:v>
                </c:pt>
                <c:pt idx="32460">
                  <c:v>30.922000000000001</c:v>
                </c:pt>
                <c:pt idx="32461">
                  <c:v>30.922000000000001</c:v>
                </c:pt>
                <c:pt idx="32462">
                  <c:v>30.922000000000001</c:v>
                </c:pt>
                <c:pt idx="32463">
                  <c:v>30.922000000000001</c:v>
                </c:pt>
                <c:pt idx="32464">
                  <c:v>30.922000000000001</c:v>
                </c:pt>
                <c:pt idx="32465">
                  <c:v>30.922000000000001</c:v>
                </c:pt>
                <c:pt idx="32466">
                  <c:v>30.922000000000001</c:v>
                </c:pt>
                <c:pt idx="32467">
                  <c:v>30.922000000000001</c:v>
                </c:pt>
                <c:pt idx="32468">
                  <c:v>30.922000000000001</c:v>
                </c:pt>
                <c:pt idx="32469">
                  <c:v>30.922000000000001</c:v>
                </c:pt>
                <c:pt idx="32470">
                  <c:v>30.922000000000001</c:v>
                </c:pt>
                <c:pt idx="32471">
                  <c:v>30.922000000000001</c:v>
                </c:pt>
                <c:pt idx="32472">
                  <c:v>30.922000000000001</c:v>
                </c:pt>
                <c:pt idx="32473">
                  <c:v>30.922000000000001</c:v>
                </c:pt>
                <c:pt idx="32474">
                  <c:v>30.922000000000001</c:v>
                </c:pt>
                <c:pt idx="32475">
                  <c:v>30.922000000000001</c:v>
                </c:pt>
                <c:pt idx="32476">
                  <c:v>30.922000000000001</c:v>
                </c:pt>
                <c:pt idx="32477">
                  <c:v>30.922000000000001</c:v>
                </c:pt>
                <c:pt idx="32478">
                  <c:v>30.922000000000001</c:v>
                </c:pt>
                <c:pt idx="32479">
                  <c:v>30.922000000000001</c:v>
                </c:pt>
                <c:pt idx="32480">
                  <c:v>30.922000000000001</c:v>
                </c:pt>
                <c:pt idx="32481">
                  <c:v>30.922000000000001</c:v>
                </c:pt>
                <c:pt idx="32482">
                  <c:v>30.922000000000001</c:v>
                </c:pt>
                <c:pt idx="32483">
                  <c:v>30.922000000000001</c:v>
                </c:pt>
                <c:pt idx="32484">
                  <c:v>30.922000000000001</c:v>
                </c:pt>
                <c:pt idx="32485">
                  <c:v>30.922000000000001</c:v>
                </c:pt>
                <c:pt idx="32486">
                  <c:v>30.922000000000001</c:v>
                </c:pt>
                <c:pt idx="32487">
                  <c:v>30.922000000000001</c:v>
                </c:pt>
                <c:pt idx="32488">
                  <c:v>30.922000000000001</c:v>
                </c:pt>
                <c:pt idx="32489">
                  <c:v>30.922000000000001</c:v>
                </c:pt>
                <c:pt idx="32490">
                  <c:v>30.922000000000001</c:v>
                </c:pt>
                <c:pt idx="32491">
                  <c:v>30.922000000000001</c:v>
                </c:pt>
                <c:pt idx="32492">
                  <c:v>30.922000000000001</c:v>
                </c:pt>
                <c:pt idx="32493">
                  <c:v>30.922000000000001</c:v>
                </c:pt>
                <c:pt idx="32494">
                  <c:v>30.922000000000001</c:v>
                </c:pt>
                <c:pt idx="32495">
                  <c:v>30.922000000000001</c:v>
                </c:pt>
                <c:pt idx="32496">
                  <c:v>30.922000000000001</c:v>
                </c:pt>
                <c:pt idx="32497">
                  <c:v>30.922000000000001</c:v>
                </c:pt>
                <c:pt idx="32498">
                  <c:v>30.922000000000001</c:v>
                </c:pt>
                <c:pt idx="32499">
                  <c:v>30.922000000000001</c:v>
                </c:pt>
                <c:pt idx="32500">
                  <c:v>30.922000000000001</c:v>
                </c:pt>
                <c:pt idx="32501">
                  <c:v>30.922000000000001</c:v>
                </c:pt>
                <c:pt idx="32502">
                  <c:v>30.922000000000001</c:v>
                </c:pt>
                <c:pt idx="32503">
                  <c:v>30.922000000000001</c:v>
                </c:pt>
                <c:pt idx="32504">
                  <c:v>30.954000000000001</c:v>
                </c:pt>
                <c:pt idx="32505">
                  <c:v>30.966000000000001</c:v>
                </c:pt>
                <c:pt idx="32506">
                  <c:v>30.966000000000001</c:v>
                </c:pt>
                <c:pt idx="32507">
                  <c:v>30.966000000000001</c:v>
                </c:pt>
                <c:pt idx="32508">
                  <c:v>30.966000000000001</c:v>
                </c:pt>
                <c:pt idx="32509">
                  <c:v>30.966000000000001</c:v>
                </c:pt>
                <c:pt idx="32510">
                  <c:v>30.966000000000001</c:v>
                </c:pt>
                <c:pt idx="32511">
                  <c:v>30.966000000000001</c:v>
                </c:pt>
                <c:pt idx="32512">
                  <c:v>30.966000000000001</c:v>
                </c:pt>
                <c:pt idx="32513">
                  <c:v>30.966000000000001</c:v>
                </c:pt>
                <c:pt idx="32514">
                  <c:v>30.966000000000001</c:v>
                </c:pt>
                <c:pt idx="32515">
                  <c:v>30.966000000000001</c:v>
                </c:pt>
                <c:pt idx="32516">
                  <c:v>30.966000000000001</c:v>
                </c:pt>
                <c:pt idx="32517">
                  <c:v>30.966000000000001</c:v>
                </c:pt>
                <c:pt idx="32518">
                  <c:v>30.966000000000001</c:v>
                </c:pt>
                <c:pt idx="32519">
                  <c:v>30.966000000000001</c:v>
                </c:pt>
                <c:pt idx="32520">
                  <c:v>30.966000000000001</c:v>
                </c:pt>
                <c:pt idx="32521">
                  <c:v>30.966000000000001</c:v>
                </c:pt>
                <c:pt idx="32522">
                  <c:v>30.966000000000001</c:v>
                </c:pt>
                <c:pt idx="32523">
                  <c:v>30.966000000000001</c:v>
                </c:pt>
                <c:pt idx="32524">
                  <c:v>30.966000000000001</c:v>
                </c:pt>
                <c:pt idx="32525">
                  <c:v>30.966000000000001</c:v>
                </c:pt>
                <c:pt idx="32526">
                  <c:v>30.966000000000001</c:v>
                </c:pt>
                <c:pt idx="32527">
                  <c:v>30.966000000000001</c:v>
                </c:pt>
                <c:pt idx="32528">
                  <c:v>30.966000000000001</c:v>
                </c:pt>
                <c:pt idx="32529">
                  <c:v>30.966000000000001</c:v>
                </c:pt>
                <c:pt idx="32530">
                  <c:v>30.966000000000001</c:v>
                </c:pt>
                <c:pt idx="32531">
                  <c:v>30.966000000000001</c:v>
                </c:pt>
                <c:pt idx="32532">
                  <c:v>30.966000000000001</c:v>
                </c:pt>
                <c:pt idx="32533">
                  <c:v>30.966000000000001</c:v>
                </c:pt>
                <c:pt idx="32534">
                  <c:v>30.966000000000001</c:v>
                </c:pt>
                <c:pt idx="32535">
                  <c:v>30.966000000000001</c:v>
                </c:pt>
                <c:pt idx="32536">
                  <c:v>30.966000000000001</c:v>
                </c:pt>
                <c:pt idx="32537">
                  <c:v>30.966000000000001</c:v>
                </c:pt>
                <c:pt idx="32538">
                  <c:v>30.966000000000001</c:v>
                </c:pt>
                <c:pt idx="32539">
                  <c:v>30.966000000000001</c:v>
                </c:pt>
                <c:pt idx="32540">
                  <c:v>30.966000000000001</c:v>
                </c:pt>
                <c:pt idx="32541">
                  <c:v>30.966000000000001</c:v>
                </c:pt>
                <c:pt idx="32542">
                  <c:v>30.966000000000001</c:v>
                </c:pt>
                <c:pt idx="32543">
                  <c:v>30.966000000000001</c:v>
                </c:pt>
                <c:pt idx="32544">
                  <c:v>30.966000000000001</c:v>
                </c:pt>
                <c:pt idx="32545">
                  <c:v>30.966000000000001</c:v>
                </c:pt>
                <c:pt idx="32546">
                  <c:v>30.966000000000001</c:v>
                </c:pt>
                <c:pt idx="32547">
                  <c:v>30.966000000000001</c:v>
                </c:pt>
                <c:pt idx="32548">
                  <c:v>30.966000000000001</c:v>
                </c:pt>
                <c:pt idx="32549">
                  <c:v>30.966000000000001</c:v>
                </c:pt>
                <c:pt idx="32550">
                  <c:v>30.966000000000001</c:v>
                </c:pt>
                <c:pt idx="32551">
                  <c:v>30.966000000000001</c:v>
                </c:pt>
                <c:pt idx="32552">
                  <c:v>30.966000000000001</c:v>
                </c:pt>
                <c:pt idx="32553">
                  <c:v>30.966000000000001</c:v>
                </c:pt>
                <c:pt idx="32554">
                  <c:v>30.966000000000001</c:v>
                </c:pt>
                <c:pt idx="32555">
                  <c:v>30.966000000000001</c:v>
                </c:pt>
                <c:pt idx="32556">
                  <c:v>30.966000000000001</c:v>
                </c:pt>
                <c:pt idx="32557">
                  <c:v>30.966000000000001</c:v>
                </c:pt>
                <c:pt idx="32558">
                  <c:v>30.966000000000001</c:v>
                </c:pt>
                <c:pt idx="32559">
                  <c:v>30.966000000000001</c:v>
                </c:pt>
                <c:pt idx="32560">
                  <c:v>30.966000000000001</c:v>
                </c:pt>
                <c:pt idx="32561">
                  <c:v>30.966000000000001</c:v>
                </c:pt>
                <c:pt idx="32562">
                  <c:v>30.966000000000001</c:v>
                </c:pt>
                <c:pt idx="32563">
                  <c:v>30.966000000000001</c:v>
                </c:pt>
                <c:pt idx="32564">
                  <c:v>30.966000000000001</c:v>
                </c:pt>
                <c:pt idx="32565">
                  <c:v>30.966000000000001</c:v>
                </c:pt>
                <c:pt idx="32566">
                  <c:v>30.966000000000001</c:v>
                </c:pt>
                <c:pt idx="32567">
                  <c:v>30.966000000000001</c:v>
                </c:pt>
                <c:pt idx="32568">
                  <c:v>30.966000000000001</c:v>
                </c:pt>
                <c:pt idx="32569">
                  <c:v>30.966000000000001</c:v>
                </c:pt>
                <c:pt idx="32570">
                  <c:v>30.966000000000001</c:v>
                </c:pt>
                <c:pt idx="32571">
                  <c:v>30.966000000000001</c:v>
                </c:pt>
                <c:pt idx="32572">
                  <c:v>30.966000000000001</c:v>
                </c:pt>
                <c:pt idx="32573">
                  <c:v>30.966000000000001</c:v>
                </c:pt>
                <c:pt idx="32574">
                  <c:v>30.966000000000001</c:v>
                </c:pt>
                <c:pt idx="32575">
                  <c:v>30.974</c:v>
                </c:pt>
                <c:pt idx="32576">
                  <c:v>31.004000000000001</c:v>
                </c:pt>
                <c:pt idx="32577">
                  <c:v>31.004000000000001</c:v>
                </c:pt>
                <c:pt idx="32578">
                  <c:v>31.004000000000001</c:v>
                </c:pt>
                <c:pt idx="32579">
                  <c:v>31.004000000000001</c:v>
                </c:pt>
                <c:pt idx="32580">
                  <c:v>31.004000000000001</c:v>
                </c:pt>
                <c:pt idx="32581">
                  <c:v>31.004000000000001</c:v>
                </c:pt>
                <c:pt idx="32582">
                  <c:v>31.004000000000001</c:v>
                </c:pt>
                <c:pt idx="32583">
                  <c:v>31.004000000000001</c:v>
                </c:pt>
                <c:pt idx="32584">
                  <c:v>31.004000000000001</c:v>
                </c:pt>
                <c:pt idx="32585">
                  <c:v>31.004000000000001</c:v>
                </c:pt>
                <c:pt idx="32586">
                  <c:v>31.004000000000001</c:v>
                </c:pt>
                <c:pt idx="32587">
                  <c:v>31.004000000000001</c:v>
                </c:pt>
                <c:pt idx="32588">
                  <c:v>31.004000000000001</c:v>
                </c:pt>
                <c:pt idx="32589">
                  <c:v>31.004000000000001</c:v>
                </c:pt>
                <c:pt idx="32590">
                  <c:v>31.004000000000001</c:v>
                </c:pt>
                <c:pt idx="32591">
                  <c:v>31.004000000000001</c:v>
                </c:pt>
                <c:pt idx="32592">
                  <c:v>31.004000000000001</c:v>
                </c:pt>
                <c:pt idx="32593">
                  <c:v>31.004000000000001</c:v>
                </c:pt>
                <c:pt idx="32594">
                  <c:v>31.004000000000001</c:v>
                </c:pt>
                <c:pt idx="32595">
                  <c:v>31.004000000000001</c:v>
                </c:pt>
                <c:pt idx="32596">
                  <c:v>31.004000000000001</c:v>
                </c:pt>
                <c:pt idx="32597">
                  <c:v>31.004000000000001</c:v>
                </c:pt>
                <c:pt idx="32598">
                  <c:v>31.004000000000001</c:v>
                </c:pt>
                <c:pt idx="32599">
                  <c:v>31.004000000000001</c:v>
                </c:pt>
                <c:pt idx="32600">
                  <c:v>31.004000000000001</c:v>
                </c:pt>
                <c:pt idx="32601">
                  <c:v>31.004000000000001</c:v>
                </c:pt>
                <c:pt idx="32602">
                  <c:v>31.004000000000001</c:v>
                </c:pt>
                <c:pt idx="32603">
                  <c:v>31.004000000000001</c:v>
                </c:pt>
                <c:pt idx="32604">
                  <c:v>31.004000000000001</c:v>
                </c:pt>
                <c:pt idx="32605">
                  <c:v>31.004000000000001</c:v>
                </c:pt>
                <c:pt idx="32606">
                  <c:v>31.004000000000001</c:v>
                </c:pt>
                <c:pt idx="32607">
                  <c:v>31.004000000000001</c:v>
                </c:pt>
                <c:pt idx="32608">
                  <c:v>31.004000000000001</c:v>
                </c:pt>
                <c:pt idx="32609">
                  <c:v>31.004000000000001</c:v>
                </c:pt>
                <c:pt idx="32610">
                  <c:v>31.004000000000001</c:v>
                </c:pt>
                <c:pt idx="32611">
                  <c:v>31.004000000000001</c:v>
                </c:pt>
                <c:pt idx="32612">
                  <c:v>31.004000000000001</c:v>
                </c:pt>
                <c:pt idx="32613">
                  <c:v>31.004000000000001</c:v>
                </c:pt>
                <c:pt idx="32614">
                  <c:v>31.004000000000001</c:v>
                </c:pt>
                <c:pt idx="32615">
                  <c:v>31.004000000000001</c:v>
                </c:pt>
                <c:pt idx="32616">
                  <c:v>31.004000000000001</c:v>
                </c:pt>
                <c:pt idx="32617">
                  <c:v>31.004000000000001</c:v>
                </c:pt>
                <c:pt idx="32618">
                  <c:v>31.004000000000001</c:v>
                </c:pt>
                <c:pt idx="32619">
                  <c:v>31.004000000000001</c:v>
                </c:pt>
                <c:pt idx="32620">
                  <c:v>31.004000000000001</c:v>
                </c:pt>
                <c:pt idx="32621">
                  <c:v>31.004000000000001</c:v>
                </c:pt>
                <c:pt idx="32622">
                  <c:v>31.004000000000001</c:v>
                </c:pt>
                <c:pt idx="32623">
                  <c:v>31.004000000000001</c:v>
                </c:pt>
                <c:pt idx="32624">
                  <c:v>31.004000000000001</c:v>
                </c:pt>
                <c:pt idx="32625">
                  <c:v>31.004000000000001</c:v>
                </c:pt>
                <c:pt idx="32626">
                  <c:v>31.004000000000001</c:v>
                </c:pt>
                <c:pt idx="32627">
                  <c:v>31.004000000000001</c:v>
                </c:pt>
                <c:pt idx="32628">
                  <c:v>31.004000000000001</c:v>
                </c:pt>
                <c:pt idx="32629">
                  <c:v>31.004000000000001</c:v>
                </c:pt>
                <c:pt idx="32630">
                  <c:v>31.004000000000001</c:v>
                </c:pt>
                <c:pt idx="32631">
                  <c:v>31.004000000000001</c:v>
                </c:pt>
                <c:pt idx="32632">
                  <c:v>31.004000000000001</c:v>
                </c:pt>
                <c:pt idx="32633">
                  <c:v>31.004000000000001</c:v>
                </c:pt>
                <c:pt idx="32634">
                  <c:v>31.004000000000001</c:v>
                </c:pt>
                <c:pt idx="32635">
                  <c:v>31.004000000000001</c:v>
                </c:pt>
                <c:pt idx="32636">
                  <c:v>31.004000000000001</c:v>
                </c:pt>
                <c:pt idx="32637">
                  <c:v>31.042000000000002</c:v>
                </c:pt>
                <c:pt idx="32638">
                  <c:v>31.045999999999999</c:v>
                </c:pt>
                <c:pt idx="32639">
                  <c:v>31.045999999999999</c:v>
                </c:pt>
                <c:pt idx="32640">
                  <c:v>31.045999999999999</c:v>
                </c:pt>
                <c:pt idx="32641">
                  <c:v>31.045999999999999</c:v>
                </c:pt>
                <c:pt idx="32642">
                  <c:v>31.045999999999999</c:v>
                </c:pt>
                <c:pt idx="32643">
                  <c:v>31.045999999999999</c:v>
                </c:pt>
                <c:pt idx="32644">
                  <c:v>31.045999999999999</c:v>
                </c:pt>
                <c:pt idx="32645">
                  <c:v>31.045999999999999</c:v>
                </c:pt>
                <c:pt idx="32646">
                  <c:v>31.045999999999999</c:v>
                </c:pt>
                <c:pt idx="32647">
                  <c:v>31.045999999999999</c:v>
                </c:pt>
                <c:pt idx="32648">
                  <c:v>31.045999999999999</c:v>
                </c:pt>
                <c:pt idx="32649">
                  <c:v>31.045999999999999</c:v>
                </c:pt>
                <c:pt idx="32650">
                  <c:v>31.045999999999999</c:v>
                </c:pt>
                <c:pt idx="32651">
                  <c:v>31.045999999999999</c:v>
                </c:pt>
                <c:pt idx="32652">
                  <c:v>31.045999999999999</c:v>
                </c:pt>
                <c:pt idx="32653">
                  <c:v>31.045999999999999</c:v>
                </c:pt>
                <c:pt idx="32654">
                  <c:v>31.045999999999999</c:v>
                </c:pt>
                <c:pt idx="32655">
                  <c:v>31.045999999999999</c:v>
                </c:pt>
                <c:pt idx="32656">
                  <c:v>31.045999999999999</c:v>
                </c:pt>
                <c:pt idx="32657">
                  <c:v>31.045999999999999</c:v>
                </c:pt>
                <c:pt idx="32658">
                  <c:v>31.045999999999999</c:v>
                </c:pt>
                <c:pt idx="32659">
                  <c:v>31.045999999999999</c:v>
                </c:pt>
                <c:pt idx="32660">
                  <c:v>31.045999999999999</c:v>
                </c:pt>
                <c:pt idx="32661">
                  <c:v>31.045999999999999</c:v>
                </c:pt>
                <c:pt idx="32662">
                  <c:v>31.045999999999999</c:v>
                </c:pt>
                <c:pt idx="32663">
                  <c:v>31.045999999999999</c:v>
                </c:pt>
                <c:pt idx="32664">
                  <c:v>31.045999999999999</c:v>
                </c:pt>
                <c:pt idx="32665">
                  <c:v>31.045999999999999</c:v>
                </c:pt>
                <c:pt idx="32666">
                  <c:v>31.045999999999999</c:v>
                </c:pt>
                <c:pt idx="32667">
                  <c:v>31.045999999999999</c:v>
                </c:pt>
                <c:pt idx="32668">
                  <c:v>31.045999999999999</c:v>
                </c:pt>
                <c:pt idx="32669">
                  <c:v>31.045999999999999</c:v>
                </c:pt>
                <c:pt idx="32670">
                  <c:v>31.045999999999999</c:v>
                </c:pt>
                <c:pt idx="32671">
                  <c:v>31.045999999999999</c:v>
                </c:pt>
                <c:pt idx="32672">
                  <c:v>31.045999999999999</c:v>
                </c:pt>
                <c:pt idx="32673">
                  <c:v>31.045999999999999</c:v>
                </c:pt>
                <c:pt idx="32674">
                  <c:v>31.045999999999999</c:v>
                </c:pt>
                <c:pt idx="32675">
                  <c:v>31.045999999999999</c:v>
                </c:pt>
                <c:pt idx="32676">
                  <c:v>31.045999999999999</c:v>
                </c:pt>
                <c:pt idx="32677">
                  <c:v>31.045999999999999</c:v>
                </c:pt>
                <c:pt idx="32678">
                  <c:v>31.045999999999999</c:v>
                </c:pt>
                <c:pt idx="32679">
                  <c:v>31.045999999999999</c:v>
                </c:pt>
                <c:pt idx="32680">
                  <c:v>31.045999999999999</c:v>
                </c:pt>
                <c:pt idx="32681">
                  <c:v>31.045999999999999</c:v>
                </c:pt>
                <c:pt idx="32682">
                  <c:v>31.045999999999999</c:v>
                </c:pt>
                <c:pt idx="32683">
                  <c:v>31.045999999999999</c:v>
                </c:pt>
                <c:pt idx="32684">
                  <c:v>31.045999999999999</c:v>
                </c:pt>
                <c:pt idx="32685">
                  <c:v>31.045999999999999</c:v>
                </c:pt>
                <c:pt idx="32686">
                  <c:v>31.045999999999999</c:v>
                </c:pt>
                <c:pt idx="32687">
                  <c:v>31.045999999999999</c:v>
                </c:pt>
                <c:pt idx="32688">
                  <c:v>31.045999999999999</c:v>
                </c:pt>
                <c:pt idx="32689">
                  <c:v>31.045999999999999</c:v>
                </c:pt>
                <c:pt idx="32690">
                  <c:v>31.045999999999999</c:v>
                </c:pt>
                <c:pt idx="32691">
                  <c:v>31.045999999999999</c:v>
                </c:pt>
                <c:pt idx="32692">
                  <c:v>31.045999999999999</c:v>
                </c:pt>
                <c:pt idx="32693">
                  <c:v>31.045999999999999</c:v>
                </c:pt>
                <c:pt idx="32694">
                  <c:v>31.045999999999999</c:v>
                </c:pt>
                <c:pt idx="32695">
                  <c:v>31.045999999999999</c:v>
                </c:pt>
                <c:pt idx="32696">
                  <c:v>31.045999999999999</c:v>
                </c:pt>
                <c:pt idx="32697">
                  <c:v>31.045999999999999</c:v>
                </c:pt>
                <c:pt idx="32698">
                  <c:v>31.045999999999999</c:v>
                </c:pt>
                <c:pt idx="32699">
                  <c:v>31.045999999999999</c:v>
                </c:pt>
                <c:pt idx="32700">
                  <c:v>31.045999999999999</c:v>
                </c:pt>
                <c:pt idx="32701">
                  <c:v>31.045999999999999</c:v>
                </c:pt>
                <c:pt idx="32702">
                  <c:v>31.077999999999999</c:v>
                </c:pt>
                <c:pt idx="32703">
                  <c:v>31.077999999999999</c:v>
                </c:pt>
                <c:pt idx="32704">
                  <c:v>31.077999999999999</c:v>
                </c:pt>
                <c:pt idx="32705">
                  <c:v>31.077999999999999</c:v>
                </c:pt>
                <c:pt idx="32706">
                  <c:v>31.077999999999999</c:v>
                </c:pt>
                <c:pt idx="32707">
                  <c:v>31.077999999999999</c:v>
                </c:pt>
                <c:pt idx="32708">
                  <c:v>31.077999999999999</c:v>
                </c:pt>
                <c:pt idx="32709">
                  <c:v>31.077999999999999</c:v>
                </c:pt>
                <c:pt idx="32710">
                  <c:v>31.077999999999999</c:v>
                </c:pt>
                <c:pt idx="32711">
                  <c:v>31.077999999999999</c:v>
                </c:pt>
                <c:pt idx="32712">
                  <c:v>31.077999999999999</c:v>
                </c:pt>
                <c:pt idx="32713">
                  <c:v>31.077999999999999</c:v>
                </c:pt>
                <c:pt idx="32714">
                  <c:v>31.077999999999999</c:v>
                </c:pt>
                <c:pt idx="32715">
                  <c:v>31.077999999999999</c:v>
                </c:pt>
                <c:pt idx="32716">
                  <c:v>31.077999999999999</c:v>
                </c:pt>
                <c:pt idx="32717">
                  <c:v>31.077999999999999</c:v>
                </c:pt>
                <c:pt idx="32718">
                  <c:v>31.077999999999999</c:v>
                </c:pt>
                <c:pt idx="32719">
                  <c:v>31.077999999999999</c:v>
                </c:pt>
                <c:pt idx="32720">
                  <c:v>31.077999999999999</c:v>
                </c:pt>
                <c:pt idx="32721">
                  <c:v>31.077999999999999</c:v>
                </c:pt>
                <c:pt idx="32722">
                  <c:v>31.077999999999999</c:v>
                </c:pt>
                <c:pt idx="32723">
                  <c:v>31.077999999999999</c:v>
                </c:pt>
                <c:pt idx="32724">
                  <c:v>31.077999999999999</c:v>
                </c:pt>
                <c:pt idx="32725">
                  <c:v>31.077999999999999</c:v>
                </c:pt>
                <c:pt idx="32726">
                  <c:v>31.077999999999999</c:v>
                </c:pt>
                <c:pt idx="32727">
                  <c:v>31.077999999999999</c:v>
                </c:pt>
                <c:pt idx="32728">
                  <c:v>31.077999999999999</c:v>
                </c:pt>
                <c:pt idx="32729">
                  <c:v>31.077999999999999</c:v>
                </c:pt>
                <c:pt idx="32730">
                  <c:v>31.077999999999999</c:v>
                </c:pt>
                <c:pt idx="32731">
                  <c:v>31.077999999999999</c:v>
                </c:pt>
                <c:pt idx="32732">
                  <c:v>31.077999999999999</c:v>
                </c:pt>
                <c:pt idx="32733">
                  <c:v>31.077999999999999</c:v>
                </c:pt>
                <c:pt idx="32734">
                  <c:v>31.077999999999999</c:v>
                </c:pt>
                <c:pt idx="32735">
                  <c:v>31.077999999999999</c:v>
                </c:pt>
                <c:pt idx="32736">
                  <c:v>31.077999999999999</c:v>
                </c:pt>
                <c:pt idx="32737">
                  <c:v>31.077999999999999</c:v>
                </c:pt>
                <c:pt idx="32738">
                  <c:v>31.077999999999999</c:v>
                </c:pt>
                <c:pt idx="32739">
                  <c:v>31.077999999999999</c:v>
                </c:pt>
                <c:pt idx="32740">
                  <c:v>31.077999999999999</c:v>
                </c:pt>
                <c:pt idx="32741">
                  <c:v>31.077999999999999</c:v>
                </c:pt>
                <c:pt idx="32742">
                  <c:v>31.077999999999999</c:v>
                </c:pt>
                <c:pt idx="32743">
                  <c:v>31.077999999999999</c:v>
                </c:pt>
                <c:pt idx="32744">
                  <c:v>31.077999999999999</c:v>
                </c:pt>
                <c:pt idx="32745">
                  <c:v>31.077999999999999</c:v>
                </c:pt>
                <c:pt idx="32746">
                  <c:v>31.077999999999999</c:v>
                </c:pt>
                <c:pt idx="32747">
                  <c:v>31.077999999999999</c:v>
                </c:pt>
                <c:pt idx="32748">
                  <c:v>31.077999999999999</c:v>
                </c:pt>
                <c:pt idx="32749">
                  <c:v>31.077999999999999</c:v>
                </c:pt>
                <c:pt idx="32750">
                  <c:v>31.077999999999999</c:v>
                </c:pt>
                <c:pt idx="32751">
                  <c:v>31.077999999999999</c:v>
                </c:pt>
                <c:pt idx="32752">
                  <c:v>31.077999999999999</c:v>
                </c:pt>
                <c:pt idx="32753">
                  <c:v>31.102</c:v>
                </c:pt>
                <c:pt idx="32754">
                  <c:v>31.116</c:v>
                </c:pt>
                <c:pt idx="32755">
                  <c:v>31.116</c:v>
                </c:pt>
                <c:pt idx="32756">
                  <c:v>31.116</c:v>
                </c:pt>
                <c:pt idx="32757">
                  <c:v>31.116</c:v>
                </c:pt>
                <c:pt idx="32758">
                  <c:v>31.116</c:v>
                </c:pt>
                <c:pt idx="32759">
                  <c:v>31.116</c:v>
                </c:pt>
                <c:pt idx="32760">
                  <c:v>31.116</c:v>
                </c:pt>
                <c:pt idx="32761">
                  <c:v>31.116</c:v>
                </c:pt>
                <c:pt idx="32762">
                  <c:v>31.116</c:v>
                </c:pt>
                <c:pt idx="32763">
                  <c:v>31.116</c:v>
                </c:pt>
                <c:pt idx="32764">
                  <c:v>31.116</c:v>
                </c:pt>
                <c:pt idx="32765">
                  <c:v>31.116</c:v>
                </c:pt>
                <c:pt idx="32766">
                  <c:v>31.116</c:v>
                </c:pt>
                <c:pt idx="32767">
                  <c:v>31.116</c:v>
                </c:pt>
                <c:pt idx="32768">
                  <c:v>31.116</c:v>
                </c:pt>
                <c:pt idx="32769">
                  <c:v>31.116</c:v>
                </c:pt>
                <c:pt idx="32770">
                  <c:v>31.116</c:v>
                </c:pt>
                <c:pt idx="32771">
                  <c:v>31.116</c:v>
                </c:pt>
                <c:pt idx="32772">
                  <c:v>31.116</c:v>
                </c:pt>
                <c:pt idx="32773">
                  <c:v>31.116</c:v>
                </c:pt>
                <c:pt idx="32774">
                  <c:v>31.116</c:v>
                </c:pt>
                <c:pt idx="32775">
                  <c:v>31.116</c:v>
                </c:pt>
                <c:pt idx="32776">
                  <c:v>31.116</c:v>
                </c:pt>
                <c:pt idx="32777">
                  <c:v>31.116</c:v>
                </c:pt>
                <c:pt idx="32778">
                  <c:v>31.116</c:v>
                </c:pt>
                <c:pt idx="32779">
                  <c:v>31.116</c:v>
                </c:pt>
                <c:pt idx="32780">
                  <c:v>31.116</c:v>
                </c:pt>
                <c:pt idx="32781">
                  <c:v>31.116</c:v>
                </c:pt>
                <c:pt idx="32782">
                  <c:v>31.116</c:v>
                </c:pt>
                <c:pt idx="32783">
                  <c:v>31.116</c:v>
                </c:pt>
                <c:pt idx="32784">
                  <c:v>31.116</c:v>
                </c:pt>
                <c:pt idx="32785">
                  <c:v>31.116</c:v>
                </c:pt>
                <c:pt idx="32786">
                  <c:v>31.116</c:v>
                </c:pt>
                <c:pt idx="32787">
                  <c:v>31.116</c:v>
                </c:pt>
                <c:pt idx="32788">
                  <c:v>31.116</c:v>
                </c:pt>
                <c:pt idx="32789">
                  <c:v>31.116</c:v>
                </c:pt>
                <c:pt idx="32790">
                  <c:v>31.116</c:v>
                </c:pt>
                <c:pt idx="32791">
                  <c:v>31.116</c:v>
                </c:pt>
                <c:pt idx="32792">
                  <c:v>31.116</c:v>
                </c:pt>
                <c:pt idx="32793">
                  <c:v>31.116</c:v>
                </c:pt>
                <c:pt idx="32794">
                  <c:v>31.116</c:v>
                </c:pt>
                <c:pt idx="32795">
                  <c:v>31.116</c:v>
                </c:pt>
                <c:pt idx="32796">
                  <c:v>31.116</c:v>
                </c:pt>
                <c:pt idx="32797">
                  <c:v>31.116</c:v>
                </c:pt>
                <c:pt idx="32798">
                  <c:v>31.116</c:v>
                </c:pt>
                <c:pt idx="32799">
                  <c:v>31.116</c:v>
                </c:pt>
                <c:pt idx="32800">
                  <c:v>31.116</c:v>
                </c:pt>
                <c:pt idx="32801">
                  <c:v>31.116</c:v>
                </c:pt>
                <c:pt idx="32802">
                  <c:v>31.116</c:v>
                </c:pt>
                <c:pt idx="32803">
                  <c:v>31.116</c:v>
                </c:pt>
                <c:pt idx="32804">
                  <c:v>31.116</c:v>
                </c:pt>
                <c:pt idx="32805">
                  <c:v>31.116</c:v>
                </c:pt>
                <c:pt idx="32806">
                  <c:v>31.116</c:v>
                </c:pt>
                <c:pt idx="32807">
                  <c:v>31.116</c:v>
                </c:pt>
                <c:pt idx="32808">
                  <c:v>31.116</c:v>
                </c:pt>
                <c:pt idx="32809">
                  <c:v>31.116</c:v>
                </c:pt>
                <c:pt idx="32810">
                  <c:v>31.116</c:v>
                </c:pt>
                <c:pt idx="32811">
                  <c:v>31.116</c:v>
                </c:pt>
                <c:pt idx="32812">
                  <c:v>31.116</c:v>
                </c:pt>
                <c:pt idx="32813">
                  <c:v>31.116</c:v>
                </c:pt>
                <c:pt idx="32814">
                  <c:v>31.116</c:v>
                </c:pt>
                <c:pt idx="32815">
                  <c:v>31.116</c:v>
                </c:pt>
                <c:pt idx="32816">
                  <c:v>31.132000000000001</c:v>
                </c:pt>
                <c:pt idx="32817">
                  <c:v>31.132000000000001</c:v>
                </c:pt>
                <c:pt idx="32818">
                  <c:v>31.132000000000001</c:v>
                </c:pt>
                <c:pt idx="32819">
                  <c:v>31.132000000000001</c:v>
                </c:pt>
                <c:pt idx="32820">
                  <c:v>31.132000000000001</c:v>
                </c:pt>
                <c:pt idx="32821">
                  <c:v>31.132000000000001</c:v>
                </c:pt>
                <c:pt idx="32822">
                  <c:v>31.132000000000001</c:v>
                </c:pt>
                <c:pt idx="32823">
                  <c:v>31.132000000000001</c:v>
                </c:pt>
                <c:pt idx="32824">
                  <c:v>31.132000000000001</c:v>
                </c:pt>
                <c:pt idx="32825">
                  <c:v>31.132000000000001</c:v>
                </c:pt>
                <c:pt idx="32826">
                  <c:v>31.132000000000001</c:v>
                </c:pt>
                <c:pt idx="32827">
                  <c:v>31.132000000000001</c:v>
                </c:pt>
                <c:pt idx="32828">
                  <c:v>31.132000000000001</c:v>
                </c:pt>
                <c:pt idx="32829">
                  <c:v>31.132000000000001</c:v>
                </c:pt>
                <c:pt idx="32830">
                  <c:v>31.132000000000001</c:v>
                </c:pt>
                <c:pt idx="32831">
                  <c:v>31.132000000000001</c:v>
                </c:pt>
                <c:pt idx="32832">
                  <c:v>31.132000000000001</c:v>
                </c:pt>
                <c:pt idx="32833">
                  <c:v>31.132000000000001</c:v>
                </c:pt>
                <c:pt idx="32834">
                  <c:v>31.132000000000001</c:v>
                </c:pt>
                <c:pt idx="32835">
                  <c:v>31.132000000000001</c:v>
                </c:pt>
                <c:pt idx="32836">
                  <c:v>31.132000000000001</c:v>
                </c:pt>
                <c:pt idx="32837">
                  <c:v>31.132000000000001</c:v>
                </c:pt>
                <c:pt idx="32838">
                  <c:v>31.132000000000001</c:v>
                </c:pt>
                <c:pt idx="32839">
                  <c:v>31.132000000000001</c:v>
                </c:pt>
                <c:pt idx="32840">
                  <c:v>31.15</c:v>
                </c:pt>
                <c:pt idx="32841">
                  <c:v>31.16</c:v>
                </c:pt>
                <c:pt idx="32842">
                  <c:v>31.16</c:v>
                </c:pt>
                <c:pt idx="32843">
                  <c:v>31.16</c:v>
                </c:pt>
                <c:pt idx="32844">
                  <c:v>31.16</c:v>
                </c:pt>
                <c:pt idx="32845">
                  <c:v>31.16</c:v>
                </c:pt>
                <c:pt idx="32846">
                  <c:v>31.16</c:v>
                </c:pt>
                <c:pt idx="32847">
                  <c:v>31.16</c:v>
                </c:pt>
                <c:pt idx="32848">
                  <c:v>31.16</c:v>
                </c:pt>
                <c:pt idx="32849">
                  <c:v>31.16</c:v>
                </c:pt>
                <c:pt idx="32850">
                  <c:v>31.16</c:v>
                </c:pt>
                <c:pt idx="32851">
                  <c:v>31.16</c:v>
                </c:pt>
                <c:pt idx="32852">
                  <c:v>31.16</c:v>
                </c:pt>
                <c:pt idx="32853">
                  <c:v>31.16</c:v>
                </c:pt>
                <c:pt idx="32854">
                  <c:v>31.16</c:v>
                </c:pt>
                <c:pt idx="32855">
                  <c:v>31.16</c:v>
                </c:pt>
                <c:pt idx="32856">
                  <c:v>31.16</c:v>
                </c:pt>
                <c:pt idx="32857">
                  <c:v>31.16</c:v>
                </c:pt>
                <c:pt idx="32858">
                  <c:v>31.16</c:v>
                </c:pt>
                <c:pt idx="32859">
                  <c:v>31.16</c:v>
                </c:pt>
                <c:pt idx="32860">
                  <c:v>31.16</c:v>
                </c:pt>
                <c:pt idx="32861">
                  <c:v>31.16</c:v>
                </c:pt>
                <c:pt idx="32862">
                  <c:v>31.16</c:v>
                </c:pt>
                <c:pt idx="32863">
                  <c:v>31.16</c:v>
                </c:pt>
                <c:pt idx="32864">
                  <c:v>31.16</c:v>
                </c:pt>
                <c:pt idx="32865">
                  <c:v>31.16</c:v>
                </c:pt>
                <c:pt idx="32866">
                  <c:v>31.16</c:v>
                </c:pt>
                <c:pt idx="32867">
                  <c:v>31.16</c:v>
                </c:pt>
                <c:pt idx="32868">
                  <c:v>31.16</c:v>
                </c:pt>
                <c:pt idx="32869">
                  <c:v>31.16</c:v>
                </c:pt>
                <c:pt idx="32870">
                  <c:v>31.16</c:v>
                </c:pt>
                <c:pt idx="32871">
                  <c:v>31.16</c:v>
                </c:pt>
                <c:pt idx="32872">
                  <c:v>31.16</c:v>
                </c:pt>
                <c:pt idx="32873">
                  <c:v>31.16</c:v>
                </c:pt>
                <c:pt idx="32874">
                  <c:v>31.16</c:v>
                </c:pt>
                <c:pt idx="32875">
                  <c:v>31.16</c:v>
                </c:pt>
                <c:pt idx="32876">
                  <c:v>31.16</c:v>
                </c:pt>
                <c:pt idx="32877">
                  <c:v>31.16</c:v>
                </c:pt>
                <c:pt idx="32878">
                  <c:v>31.16</c:v>
                </c:pt>
                <c:pt idx="32879">
                  <c:v>31.16</c:v>
                </c:pt>
                <c:pt idx="32880">
                  <c:v>31.16</c:v>
                </c:pt>
                <c:pt idx="32881">
                  <c:v>31.16</c:v>
                </c:pt>
                <c:pt idx="32882">
                  <c:v>31.16</c:v>
                </c:pt>
                <c:pt idx="32883">
                  <c:v>31.16</c:v>
                </c:pt>
                <c:pt idx="32884">
                  <c:v>31.16</c:v>
                </c:pt>
                <c:pt idx="32885">
                  <c:v>31.16</c:v>
                </c:pt>
                <c:pt idx="32886">
                  <c:v>31.16</c:v>
                </c:pt>
                <c:pt idx="32887">
                  <c:v>31.16</c:v>
                </c:pt>
                <c:pt idx="32888">
                  <c:v>31.16</c:v>
                </c:pt>
                <c:pt idx="32889">
                  <c:v>31.164000000000001</c:v>
                </c:pt>
                <c:pt idx="32890">
                  <c:v>31.192</c:v>
                </c:pt>
                <c:pt idx="32891">
                  <c:v>31.192</c:v>
                </c:pt>
                <c:pt idx="32892">
                  <c:v>31.192</c:v>
                </c:pt>
                <c:pt idx="32893">
                  <c:v>31.192</c:v>
                </c:pt>
                <c:pt idx="32894">
                  <c:v>31.192</c:v>
                </c:pt>
                <c:pt idx="32895">
                  <c:v>31.192</c:v>
                </c:pt>
                <c:pt idx="32896">
                  <c:v>31.192</c:v>
                </c:pt>
                <c:pt idx="32897">
                  <c:v>31.192</c:v>
                </c:pt>
                <c:pt idx="32898">
                  <c:v>31.192</c:v>
                </c:pt>
                <c:pt idx="32899">
                  <c:v>31.192</c:v>
                </c:pt>
                <c:pt idx="32900">
                  <c:v>31.192</c:v>
                </c:pt>
                <c:pt idx="32901">
                  <c:v>31.192</c:v>
                </c:pt>
                <c:pt idx="32902">
                  <c:v>31.192</c:v>
                </c:pt>
                <c:pt idx="32903">
                  <c:v>31.192</c:v>
                </c:pt>
                <c:pt idx="32904">
                  <c:v>31.192</c:v>
                </c:pt>
                <c:pt idx="32905">
                  <c:v>31.192</c:v>
                </c:pt>
                <c:pt idx="32906">
                  <c:v>31.192</c:v>
                </c:pt>
                <c:pt idx="32907">
                  <c:v>31.192</c:v>
                </c:pt>
                <c:pt idx="32908">
                  <c:v>31.192</c:v>
                </c:pt>
                <c:pt idx="32909">
                  <c:v>31.192</c:v>
                </c:pt>
                <c:pt idx="32910">
                  <c:v>31.192</c:v>
                </c:pt>
                <c:pt idx="32911">
                  <c:v>31.192</c:v>
                </c:pt>
                <c:pt idx="32912">
                  <c:v>31.192</c:v>
                </c:pt>
                <c:pt idx="32913">
                  <c:v>31.192</c:v>
                </c:pt>
                <c:pt idx="32914">
                  <c:v>31.192</c:v>
                </c:pt>
                <c:pt idx="32915">
                  <c:v>31.192</c:v>
                </c:pt>
                <c:pt idx="32916">
                  <c:v>31.192</c:v>
                </c:pt>
                <c:pt idx="32917">
                  <c:v>31.192</c:v>
                </c:pt>
                <c:pt idx="32918">
                  <c:v>31.192</c:v>
                </c:pt>
                <c:pt idx="32919">
                  <c:v>31.192</c:v>
                </c:pt>
                <c:pt idx="32920">
                  <c:v>31.192</c:v>
                </c:pt>
                <c:pt idx="32921">
                  <c:v>31.192</c:v>
                </c:pt>
                <c:pt idx="32922">
                  <c:v>31.192</c:v>
                </c:pt>
                <c:pt idx="32923">
                  <c:v>31.192</c:v>
                </c:pt>
                <c:pt idx="32924">
                  <c:v>31.192</c:v>
                </c:pt>
                <c:pt idx="32925">
                  <c:v>31.192</c:v>
                </c:pt>
                <c:pt idx="32926">
                  <c:v>31.192</c:v>
                </c:pt>
                <c:pt idx="32927">
                  <c:v>31.192</c:v>
                </c:pt>
                <c:pt idx="32928">
                  <c:v>31.192</c:v>
                </c:pt>
                <c:pt idx="32929">
                  <c:v>31.192</c:v>
                </c:pt>
                <c:pt idx="32930">
                  <c:v>31.192</c:v>
                </c:pt>
                <c:pt idx="32931">
                  <c:v>31.192</c:v>
                </c:pt>
                <c:pt idx="32932">
                  <c:v>31.192</c:v>
                </c:pt>
                <c:pt idx="32933">
                  <c:v>31.192</c:v>
                </c:pt>
                <c:pt idx="32934">
                  <c:v>31.192</c:v>
                </c:pt>
                <c:pt idx="32935">
                  <c:v>31.192</c:v>
                </c:pt>
                <c:pt idx="32936">
                  <c:v>31.192</c:v>
                </c:pt>
                <c:pt idx="32937">
                  <c:v>31.192</c:v>
                </c:pt>
                <c:pt idx="32938">
                  <c:v>31.192</c:v>
                </c:pt>
                <c:pt idx="32939">
                  <c:v>31.192</c:v>
                </c:pt>
                <c:pt idx="32940">
                  <c:v>31.192</c:v>
                </c:pt>
                <c:pt idx="32941">
                  <c:v>31.192</c:v>
                </c:pt>
                <c:pt idx="32942">
                  <c:v>31.192</c:v>
                </c:pt>
                <c:pt idx="32943">
                  <c:v>31.192</c:v>
                </c:pt>
                <c:pt idx="32944">
                  <c:v>31.192</c:v>
                </c:pt>
                <c:pt idx="32945">
                  <c:v>31.204000000000001</c:v>
                </c:pt>
                <c:pt idx="32946">
                  <c:v>31.234000000000002</c:v>
                </c:pt>
                <c:pt idx="32947">
                  <c:v>31.234000000000002</c:v>
                </c:pt>
                <c:pt idx="32948">
                  <c:v>31.234000000000002</c:v>
                </c:pt>
                <c:pt idx="32949">
                  <c:v>31.234000000000002</c:v>
                </c:pt>
                <c:pt idx="32950">
                  <c:v>31.234000000000002</c:v>
                </c:pt>
                <c:pt idx="32951">
                  <c:v>31.234000000000002</c:v>
                </c:pt>
                <c:pt idx="32952">
                  <c:v>31.234000000000002</c:v>
                </c:pt>
                <c:pt idx="32953">
                  <c:v>31.234000000000002</c:v>
                </c:pt>
                <c:pt idx="32954">
                  <c:v>31.234000000000002</c:v>
                </c:pt>
                <c:pt idx="32955">
                  <c:v>31.234000000000002</c:v>
                </c:pt>
                <c:pt idx="32956">
                  <c:v>31.234000000000002</c:v>
                </c:pt>
                <c:pt idx="32957">
                  <c:v>31.234000000000002</c:v>
                </c:pt>
                <c:pt idx="32958">
                  <c:v>31.234000000000002</c:v>
                </c:pt>
                <c:pt idx="32959">
                  <c:v>31.234000000000002</c:v>
                </c:pt>
                <c:pt idx="32960">
                  <c:v>31.234000000000002</c:v>
                </c:pt>
                <c:pt idx="32961">
                  <c:v>31.234000000000002</c:v>
                </c:pt>
                <c:pt idx="32962">
                  <c:v>31.234000000000002</c:v>
                </c:pt>
                <c:pt idx="32963">
                  <c:v>31.234000000000002</c:v>
                </c:pt>
                <c:pt idx="32964">
                  <c:v>31.234000000000002</c:v>
                </c:pt>
                <c:pt idx="32965">
                  <c:v>31.234000000000002</c:v>
                </c:pt>
                <c:pt idx="32966">
                  <c:v>31.234000000000002</c:v>
                </c:pt>
                <c:pt idx="32967">
                  <c:v>31.234000000000002</c:v>
                </c:pt>
                <c:pt idx="32968">
                  <c:v>31.234000000000002</c:v>
                </c:pt>
                <c:pt idx="32969">
                  <c:v>31.234000000000002</c:v>
                </c:pt>
                <c:pt idx="32970">
                  <c:v>31.234000000000002</c:v>
                </c:pt>
                <c:pt idx="32971">
                  <c:v>31.234000000000002</c:v>
                </c:pt>
                <c:pt idx="32972">
                  <c:v>31.234000000000002</c:v>
                </c:pt>
                <c:pt idx="32973">
                  <c:v>31.234000000000002</c:v>
                </c:pt>
                <c:pt idx="32974">
                  <c:v>31.234000000000002</c:v>
                </c:pt>
                <c:pt idx="32975">
                  <c:v>31.234000000000002</c:v>
                </c:pt>
                <c:pt idx="32976">
                  <c:v>31.234000000000002</c:v>
                </c:pt>
                <c:pt idx="32977">
                  <c:v>31.234000000000002</c:v>
                </c:pt>
                <c:pt idx="32978">
                  <c:v>31.234000000000002</c:v>
                </c:pt>
                <c:pt idx="32979">
                  <c:v>31.234000000000002</c:v>
                </c:pt>
                <c:pt idx="32980">
                  <c:v>31.234000000000002</c:v>
                </c:pt>
                <c:pt idx="32981">
                  <c:v>31.234000000000002</c:v>
                </c:pt>
                <c:pt idx="32982">
                  <c:v>31.234000000000002</c:v>
                </c:pt>
                <c:pt idx="32983">
                  <c:v>31.234000000000002</c:v>
                </c:pt>
                <c:pt idx="32984">
                  <c:v>31.234000000000002</c:v>
                </c:pt>
                <c:pt idx="32985">
                  <c:v>31.234000000000002</c:v>
                </c:pt>
                <c:pt idx="32986">
                  <c:v>31.234000000000002</c:v>
                </c:pt>
                <c:pt idx="32987">
                  <c:v>31.234000000000002</c:v>
                </c:pt>
                <c:pt idx="32988">
                  <c:v>31.234000000000002</c:v>
                </c:pt>
                <c:pt idx="32989">
                  <c:v>31.234000000000002</c:v>
                </c:pt>
                <c:pt idx="32990">
                  <c:v>31.234000000000002</c:v>
                </c:pt>
                <c:pt idx="32991">
                  <c:v>31.234000000000002</c:v>
                </c:pt>
                <c:pt idx="32992">
                  <c:v>31.234000000000002</c:v>
                </c:pt>
                <c:pt idx="32993">
                  <c:v>31.234000000000002</c:v>
                </c:pt>
                <c:pt idx="32994">
                  <c:v>31.234000000000002</c:v>
                </c:pt>
                <c:pt idx="32995">
                  <c:v>31.234000000000002</c:v>
                </c:pt>
                <c:pt idx="32996">
                  <c:v>31.234000000000002</c:v>
                </c:pt>
                <c:pt idx="32997">
                  <c:v>31.234000000000002</c:v>
                </c:pt>
                <c:pt idx="32998">
                  <c:v>31.234000000000002</c:v>
                </c:pt>
                <c:pt idx="32999">
                  <c:v>31.234000000000002</c:v>
                </c:pt>
                <c:pt idx="33000">
                  <c:v>31.234000000000002</c:v>
                </c:pt>
                <c:pt idx="33001">
                  <c:v>31.234000000000002</c:v>
                </c:pt>
                <c:pt idx="33002">
                  <c:v>31.234000000000002</c:v>
                </c:pt>
                <c:pt idx="33003">
                  <c:v>31.234000000000002</c:v>
                </c:pt>
                <c:pt idx="33004">
                  <c:v>31.234000000000002</c:v>
                </c:pt>
                <c:pt idx="33005">
                  <c:v>31.234000000000002</c:v>
                </c:pt>
                <c:pt idx="33006">
                  <c:v>31.234000000000002</c:v>
                </c:pt>
                <c:pt idx="33007">
                  <c:v>31.234000000000002</c:v>
                </c:pt>
                <c:pt idx="33008">
                  <c:v>31.234000000000002</c:v>
                </c:pt>
                <c:pt idx="33009">
                  <c:v>31.234000000000002</c:v>
                </c:pt>
                <c:pt idx="33010">
                  <c:v>31.234000000000002</c:v>
                </c:pt>
                <c:pt idx="33011">
                  <c:v>31.234000000000002</c:v>
                </c:pt>
                <c:pt idx="33012">
                  <c:v>31.234000000000002</c:v>
                </c:pt>
                <c:pt idx="33013">
                  <c:v>31.234000000000002</c:v>
                </c:pt>
                <c:pt idx="33014">
                  <c:v>31.234000000000002</c:v>
                </c:pt>
                <c:pt idx="33015">
                  <c:v>31.234000000000002</c:v>
                </c:pt>
                <c:pt idx="33016">
                  <c:v>31.234000000000002</c:v>
                </c:pt>
                <c:pt idx="33017">
                  <c:v>31.234000000000002</c:v>
                </c:pt>
                <c:pt idx="33018">
                  <c:v>31.244</c:v>
                </c:pt>
                <c:pt idx="33019">
                  <c:v>31.274000000000001</c:v>
                </c:pt>
                <c:pt idx="33020">
                  <c:v>31.274000000000001</c:v>
                </c:pt>
                <c:pt idx="33021">
                  <c:v>31.274000000000001</c:v>
                </c:pt>
                <c:pt idx="33022">
                  <c:v>31.274000000000001</c:v>
                </c:pt>
                <c:pt idx="33023">
                  <c:v>31.274000000000001</c:v>
                </c:pt>
                <c:pt idx="33024">
                  <c:v>31.274000000000001</c:v>
                </c:pt>
                <c:pt idx="33025">
                  <c:v>31.274000000000001</c:v>
                </c:pt>
                <c:pt idx="33026">
                  <c:v>31.274000000000001</c:v>
                </c:pt>
                <c:pt idx="33027">
                  <c:v>31.274000000000001</c:v>
                </c:pt>
                <c:pt idx="33028">
                  <c:v>31.274000000000001</c:v>
                </c:pt>
                <c:pt idx="33029">
                  <c:v>31.274000000000001</c:v>
                </c:pt>
                <c:pt idx="33030">
                  <c:v>31.274000000000001</c:v>
                </c:pt>
                <c:pt idx="33031">
                  <c:v>31.274000000000001</c:v>
                </c:pt>
                <c:pt idx="33032">
                  <c:v>31.274000000000001</c:v>
                </c:pt>
                <c:pt idx="33033">
                  <c:v>31.274000000000001</c:v>
                </c:pt>
                <c:pt idx="33034">
                  <c:v>31.274000000000001</c:v>
                </c:pt>
                <c:pt idx="33035">
                  <c:v>31.274000000000001</c:v>
                </c:pt>
                <c:pt idx="33036">
                  <c:v>31.274000000000001</c:v>
                </c:pt>
                <c:pt idx="33037">
                  <c:v>31.274000000000001</c:v>
                </c:pt>
                <c:pt idx="33038">
                  <c:v>31.274000000000001</c:v>
                </c:pt>
                <c:pt idx="33039">
                  <c:v>31.274000000000001</c:v>
                </c:pt>
                <c:pt idx="33040">
                  <c:v>31.274000000000001</c:v>
                </c:pt>
                <c:pt idx="33041">
                  <c:v>31.274000000000001</c:v>
                </c:pt>
                <c:pt idx="33042">
                  <c:v>31.274000000000001</c:v>
                </c:pt>
                <c:pt idx="33043">
                  <c:v>31.274000000000001</c:v>
                </c:pt>
                <c:pt idx="33044">
                  <c:v>31.274000000000001</c:v>
                </c:pt>
                <c:pt idx="33045">
                  <c:v>31.274000000000001</c:v>
                </c:pt>
                <c:pt idx="33046">
                  <c:v>31.274000000000001</c:v>
                </c:pt>
                <c:pt idx="33047">
                  <c:v>31.274000000000001</c:v>
                </c:pt>
                <c:pt idx="33048">
                  <c:v>31.274000000000001</c:v>
                </c:pt>
                <c:pt idx="33049">
                  <c:v>31.274000000000001</c:v>
                </c:pt>
                <c:pt idx="33050">
                  <c:v>31.274000000000001</c:v>
                </c:pt>
                <c:pt idx="33051">
                  <c:v>31.274000000000001</c:v>
                </c:pt>
                <c:pt idx="33052">
                  <c:v>31.274000000000001</c:v>
                </c:pt>
                <c:pt idx="33053">
                  <c:v>31.274000000000001</c:v>
                </c:pt>
                <c:pt idx="33054">
                  <c:v>31.274000000000001</c:v>
                </c:pt>
                <c:pt idx="33055">
                  <c:v>31.274000000000001</c:v>
                </c:pt>
                <c:pt idx="33056">
                  <c:v>31.274000000000001</c:v>
                </c:pt>
                <c:pt idx="33057">
                  <c:v>31.274000000000001</c:v>
                </c:pt>
                <c:pt idx="33058">
                  <c:v>31.274000000000001</c:v>
                </c:pt>
                <c:pt idx="33059">
                  <c:v>31.274000000000001</c:v>
                </c:pt>
                <c:pt idx="33060">
                  <c:v>31.274000000000001</c:v>
                </c:pt>
                <c:pt idx="33061">
                  <c:v>31.274000000000001</c:v>
                </c:pt>
                <c:pt idx="33062">
                  <c:v>31.274000000000001</c:v>
                </c:pt>
                <c:pt idx="33063">
                  <c:v>31.274000000000001</c:v>
                </c:pt>
                <c:pt idx="33064">
                  <c:v>31.274000000000001</c:v>
                </c:pt>
                <c:pt idx="33065">
                  <c:v>31.274000000000001</c:v>
                </c:pt>
                <c:pt idx="33066">
                  <c:v>31.274000000000001</c:v>
                </c:pt>
                <c:pt idx="33067">
                  <c:v>31.274000000000001</c:v>
                </c:pt>
                <c:pt idx="33068">
                  <c:v>31.274000000000001</c:v>
                </c:pt>
                <c:pt idx="33069">
                  <c:v>31.274000000000001</c:v>
                </c:pt>
                <c:pt idx="33070">
                  <c:v>31.274000000000001</c:v>
                </c:pt>
                <c:pt idx="33071">
                  <c:v>31.274000000000001</c:v>
                </c:pt>
                <c:pt idx="33072">
                  <c:v>31.274000000000001</c:v>
                </c:pt>
                <c:pt idx="33073">
                  <c:v>31.274000000000001</c:v>
                </c:pt>
                <c:pt idx="33074">
                  <c:v>31.274000000000001</c:v>
                </c:pt>
                <c:pt idx="33075">
                  <c:v>31.274000000000001</c:v>
                </c:pt>
                <c:pt idx="33076">
                  <c:v>31.274000000000001</c:v>
                </c:pt>
                <c:pt idx="33077">
                  <c:v>31.274000000000001</c:v>
                </c:pt>
                <c:pt idx="33078">
                  <c:v>31.274000000000001</c:v>
                </c:pt>
                <c:pt idx="33079">
                  <c:v>31.274000000000001</c:v>
                </c:pt>
                <c:pt idx="33080">
                  <c:v>31.274000000000001</c:v>
                </c:pt>
                <c:pt idx="33081">
                  <c:v>31.274000000000001</c:v>
                </c:pt>
                <c:pt idx="33082">
                  <c:v>31.274000000000001</c:v>
                </c:pt>
                <c:pt idx="33083">
                  <c:v>31.274000000000001</c:v>
                </c:pt>
                <c:pt idx="33084">
                  <c:v>31.274000000000001</c:v>
                </c:pt>
                <c:pt idx="33085">
                  <c:v>31.274000000000001</c:v>
                </c:pt>
                <c:pt idx="33086">
                  <c:v>31.274000000000001</c:v>
                </c:pt>
                <c:pt idx="33087">
                  <c:v>31.274000000000001</c:v>
                </c:pt>
                <c:pt idx="33088">
                  <c:v>31.274000000000001</c:v>
                </c:pt>
                <c:pt idx="33089">
                  <c:v>31.276</c:v>
                </c:pt>
                <c:pt idx="33090">
                  <c:v>31.312000000000001</c:v>
                </c:pt>
                <c:pt idx="33091">
                  <c:v>31.312000000000001</c:v>
                </c:pt>
                <c:pt idx="33092">
                  <c:v>31.312000000000001</c:v>
                </c:pt>
                <c:pt idx="33093">
                  <c:v>31.312000000000001</c:v>
                </c:pt>
                <c:pt idx="33094">
                  <c:v>31.312000000000001</c:v>
                </c:pt>
                <c:pt idx="33095">
                  <c:v>31.312000000000001</c:v>
                </c:pt>
                <c:pt idx="33096">
                  <c:v>31.312000000000001</c:v>
                </c:pt>
                <c:pt idx="33097">
                  <c:v>31.312000000000001</c:v>
                </c:pt>
                <c:pt idx="33098">
                  <c:v>31.312000000000001</c:v>
                </c:pt>
                <c:pt idx="33099">
                  <c:v>31.312000000000001</c:v>
                </c:pt>
                <c:pt idx="33100">
                  <c:v>31.312000000000001</c:v>
                </c:pt>
                <c:pt idx="33101">
                  <c:v>31.312000000000001</c:v>
                </c:pt>
                <c:pt idx="33102">
                  <c:v>31.312000000000001</c:v>
                </c:pt>
                <c:pt idx="33103">
                  <c:v>31.312000000000001</c:v>
                </c:pt>
                <c:pt idx="33104">
                  <c:v>31.312000000000001</c:v>
                </c:pt>
                <c:pt idx="33105">
                  <c:v>31.312000000000001</c:v>
                </c:pt>
                <c:pt idx="33106">
                  <c:v>31.312000000000001</c:v>
                </c:pt>
                <c:pt idx="33107">
                  <c:v>31.312000000000001</c:v>
                </c:pt>
                <c:pt idx="33108">
                  <c:v>31.312000000000001</c:v>
                </c:pt>
                <c:pt idx="33109">
                  <c:v>31.312000000000001</c:v>
                </c:pt>
                <c:pt idx="33110">
                  <c:v>31.312000000000001</c:v>
                </c:pt>
                <c:pt idx="33111">
                  <c:v>31.312000000000001</c:v>
                </c:pt>
                <c:pt idx="33112">
                  <c:v>31.312000000000001</c:v>
                </c:pt>
                <c:pt idx="33113">
                  <c:v>31.312000000000001</c:v>
                </c:pt>
                <c:pt idx="33114">
                  <c:v>31.312000000000001</c:v>
                </c:pt>
                <c:pt idx="33115">
                  <c:v>31.312000000000001</c:v>
                </c:pt>
                <c:pt idx="33116">
                  <c:v>31.312000000000001</c:v>
                </c:pt>
                <c:pt idx="33117">
                  <c:v>31.312000000000001</c:v>
                </c:pt>
                <c:pt idx="33118">
                  <c:v>31.312000000000001</c:v>
                </c:pt>
                <c:pt idx="33119">
                  <c:v>31.312000000000001</c:v>
                </c:pt>
                <c:pt idx="33120">
                  <c:v>31.312000000000001</c:v>
                </c:pt>
                <c:pt idx="33121">
                  <c:v>31.312000000000001</c:v>
                </c:pt>
                <c:pt idx="33122">
                  <c:v>31.312000000000001</c:v>
                </c:pt>
                <c:pt idx="33123">
                  <c:v>31.312000000000001</c:v>
                </c:pt>
                <c:pt idx="33124">
                  <c:v>31.312000000000001</c:v>
                </c:pt>
                <c:pt idx="33125">
                  <c:v>31.312000000000001</c:v>
                </c:pt>
                <c:pt idx="33126">
                  <c:v>31.312000000000001</c:v>
                </c:pt>
                <c:pt idx="33127">
                  <c:v>31.312000000000001</c:v>
                </c:pt>
                <c:pt idx="33128">
                  <c:v>31.312000000000001</c:v>
                </c:pt>
                <c:pt idx="33129">
                  <c:v>31.312000000000001</c:v>
                </c:pt>
                <c:pt idx="33130">
                  <c:v>31.312000000000001</c:v>
                </c:pt>
                <c:pt idx="33131">
                  <c:v>31.312000000000001</c:v>
                </c:pt>
                <c:pt idx="33132">
                  <c:v>31.312000000000001</c:v>
                </c:pt>
                <c:pt idx="33133">
                  <c:v>31.312000000000001</c:v>
                </c:pt>
                <c:pt idx="33134">
                  <c:v>31.312000000000001</c:v>
                </c:pt>
                <c:pt idx="33135">
                  <c:v>31.312000000000001</c:v>
                </c:pt>
                <c:pt idx="33136">
                  <c:v>31.312000000000001</c:v>
                </c:pt>
                <c:pt idx="33137">
                  <c:v>31.312000000000001</c:v>
                </c:pt>
                <c:pt idx="33138">
                  <c:v>31.312000000000001</c:v>
                </c:pt>
                <c:pt idx="33139">
                  <c:v>31.312000000000001</c:v>
                </c:pt>
                <c:pt idx="33140">
                  <c:v>31.312000000000001</c:v>
                </c:pt>
                <c:pt idx="33141">
                  <c:v>31.312000000000001</c:v>
                </c:pt>
                <c:pt idx="33142">
                  <c:v>31.312000000000001</c:v>
                </c:pt>
                <c:pt idx="33143">
                  <c:v>31.312000000000001</c:v>
                </c:pt>
                <c:pt idx="33144">
                  <c:v>31.312000000000001</c:v>
                </c:pt>
                <c:pt idx="33145">
                  <c:v>31.312000000000001</c:v>
                </c:pt>
                <c:pt idx="33146">
                  <c:v>31.312000000000001</c:v>
                </c:pt>
                <c:pt idx="33147">
                  <c:v>31.312000000000001</c:v>
                </c:pt>
                <c:pt idx="33148">
                  <c:v>31.312000000000001</c:v>
                </c:pt>
                <c:pt idx="33149">
                  <c:v>31.312000000000001</c:v>
                </c:pt>
                <c:pt idx="33150">
                  <c:v>31.312000000000001</c:v>
                </c:pt>
                <c:pt idx="33151">
                  <c:v>31.312000000000001</c:v>
                </c:pt>
                <c:pt idx="33152">
                  <c:v>31.312000000000001</c:v>
                </c:pt>
                <c:pt idx="33153">
                  <c:v>31.312000000000001</c:v>
                </c:pt>
                <c:pt idx="33154">
                  <c:v>31.312000000000001</c:v>
                </c:pt>
                <c:pt idx="33155">
                  <c:v>31.324000000000002</c:v>
                </c:pt>
                <c:pt idx="33156">
                  <c:v>31.35</c:v>
                </c:pt>
                <c:pt idx="33157">
                  <c:v>31.35</c:v>
                </c:pt>
                <c:pt idx="33158">
                  <c:v>31.35</c:v>
                </c:pt>
                <c:pt idx="33159">
                  <c:v>31.35</c:v>
                </c:pt>
                <c:pt idx="33160">
                  <c:v>31.35</c:v>
                </c:pt>
                <c:pt idx="33161">
                  <c:v>31.35</c:v>
                </c:pt>
                <c:pt idx="33162">
                  <c:v>31.35</c:v>
                </c:pt>
                <c:pt idx="33163">
                  <c:v>31.35</c:v>
                </c:pt>
                <c:pt idx="33164">
                  <c:v>31.35</c:v>
                </c:pt>
                <c:pt idx="33165">
                  <c:v>31.35</c:v>
                </c:pt>
                <c:pt idx="33166">
                  <c:v>31.35</c:v>
                </c:pt>
                <c:pt idx="33167">
                  <c:v>31.35</c:v>
                </c:pt>
                <c:pt idx="33168">
                  <c:v>31.35</c:v>
                </c:pt>
                <c:pt idx="33169">
                  <c:v>31.35</c:v>
                </c:pt>
                <c:pt idx="33170">
                  <c:v>31.35</c:v>
                </c:pt>
                <c:pt idx="33171">
                  <c:v>31.35</c:v>
                </c:pt>
                <c:pt idx="33172">
                  <c:v>31.35</c:v>
                </c:pt>
                <c:pt idx="33173">
                  <c:v>31.35</c:v>
                </c:pt>
                <c:pt idx="33174">
                  <c:v>31.35</c:v>
                </c:pt>
                <c:pt idx="33175">
                  <c:v>31.35</c:v>
                </c:pt>
                <c:pt idx="33176">
                  <c:v>31.35</c:v>
                </c:pt>
                <c:pt idx="33177">
                  <c:v>31.35</c:v>
                </c:pt>
                <c:pt idx="33178">
                  <c:v>31.35</c:v>
                </c:pt>
                <c:pt idx="33179">
                  <c:v>31.35</c:v>
                </c:pt>
                <c:pt idx="33180">
                  <c:v>31.35</c:v>
                </c:pt>
                <c:pt idx="33181">
                  <c:v>31.35</c:v>
                </c:pt>
                <c:pt idx="33182">
                  <c:v>31.35</c:v>
                </c:pt>
                <c:pt idx="33183">
                  <c:v>31.35</c:v>
                </c:pt>
                <c:pt idx="33184">
                  <c:v>31.35</c:v>
                </c:pt>
                <c:pt idx="33185">
                  <c:v>31.35</c:v>
                </c:pt>
                <c:pt idx="33186">
                  <c:v>31.35</c:v>
                </c:pt>
                <c:pt idx="33187">
                  <c:v>31.35</c:v>
                </c:pt>
                <c:pt idx="33188">
                  <c:v>31.35</c:v>
                </c:pt>
                <c:pt idx="33189">
                  <c:v>31.35</c:v>
                </c:pt>
                <c:pt idx="33190">
                  <c:v>31.35</c:v>
                </c:pt>
                <c:pt idx="33191">
                  <c:v>31.35</c:v>
                </c:pt>
                <c:pt idx="33192">
                  <c:v>31.35</c:v>
                </c:pt>
                <c:pt idx="33193">
                  <c:v>31.35</c:v>
                </c:pt>
                <c:pt idx="33194">
                  <c:v>31.35</c:v>
                </c:pt>
                <c:pt idx="33195">
                  <c:v>31.35</c:v>
                </c:pt>
                <c:pt idx="33196">
                  <c:v>31.35</c:v>
                </c:pt>
                <c:pt idx="33197">
                  <c:v>31.35</c:v>
                </c:pt>
                <c:pt idx="33198">
                  <c:v>31.35</c:v>
                </c:pt>
                <c:pt idx="33199">
                  <c:v>31.35</c:v>
                </c:pt>
                <c:pt idx="33200">
                  <c:v>31.35</c:v>
                </c:pt>
                <c:pt idx="33201">
                  <c:v>31.35</c:v>
                </c:pt>
                <c:pt idx="33202">
                  <c:v>31.35</c:v>
                </c:pt>
                <c:pt idx="33203">
                  <c:v>31.35</c:v>
                </c:pt>
                <c:pt idx="33204">
                  <c:v>31.35</c:v>
                </c:pt>
                <c:pt idx="33205">
                  <c:v>31.35</c:v>
                </c:pt>
                <c:pt idx="33206">
                  <c:v>31.35</c:v>
                </c:pt>
                <c:pt idx="33207">
                  <c:v>31.35</c:v>
                </c:pt>
                <c:pt idx="33208">
                  <c:v>31.35</c:v>
                </c:pt>
                <c:pt idx="33209">
                  <c:v>31.35</c:v>
                </c:pt>
                <c:pt idx="33210">
                  <c:v>31.35</c:v>
                </c:pt>
                <c:pt idx="33211">
                  <c:v>31.35</c:v>
                </c:pt>
                <c:pt idx="33212">
                  <c:v>31.35</c:v>
                </c:pt>
                <c:pt idx="33213">
                  <c:v>31.35</c:v>
                </c:pt>
                <c:pt idx="33214">
                  <c:v>31.35</c:v>
                </c:pt>
                <c:pt idx="33215">
                  <c:v>31.35</c:v>
                </c:pt>
                <c:pt idx="33216">
                  <c:v>31.35</c:v>
                </c:pt>
                <c:pt idx="33217">
                  <c:v>31.35</c:v>
                </c:pt>
                <c:pt idx="33218">
                  <c:v>31.35</c:v>
                </c:pt>
                <c:pt idx="33219">
                  <c:v>31.35</c:v>
                </c:pt>
                <c:pt idx="33220">
                  <c:v>31.35</c:v>
                </c:pt>
                <c:pt idx="33221">
                  <c:v>31.35</c:v>
                </c:pt>
                <c:pt idx="33222">
                  <c:v>31.382000000000001</c:v>
                </c:pt>
                <c:pt idx="33223">
                  <c:v>31.382000000000001</c:v>
                </c:pt>
                <c:pt idx="33224">
                  <c:v>31.382000000000001</c:v>
                </c:pt>
                <c:pt idx="33225">
                  <c:v>31.382000000000001</c:v>
                </c:pt>
                <c:pt idx="33226">
                  <c:v>31.382000000000001</c:v>
                </c:pt>
                <c:pt idx="33227">
                  <c:v>31.382000000000001</c:v>
                </c:pt>
                <c:pt idx="33228">
                  <c:v>31.382000000000001</c:v>
                </c:pt>
                <c:pt idx="33229">
                  <c:v>31.382000000000001</c:v>
                </c:pt>
                <c:pt idx="33230">
                  <c:v>31.382000000000001</c:v>
                </c:pt>
                <c:pt idx="33231">
                  <c:v>31.382000000000001</c:v>
                </c:pt>
                <c:pt idx="33232">
                  <c:v>31.382000000000001</c:v>
                </c:pt>
                <c:pt idx="33233">
                  <c:v>31.382000000000001</c:v>
                </c:pt>
                <c:pt idx="33234">
                  <c:v>31.382000000000001</c:v>
                </c:pt>
                <c:pt idx="33235">
                  <c:v>31.382000000000001</c:v>
                </c:pt>
                <c:pt idx="33236">
                  <c:v>31.382000000000001</c:v>
                </c:pt>
                <c:pt idx="33237">
                  <c:v>31.382000000000001</c:v>
                </c:pt>
                <c:pt idx="33238">
                  <c:v>31.382000000000001</c:v>
                </c:pt>
                <c:pt idx="33239">
                  <c:v>31.382000000000001</c:v>
                </c:pt>
                <c:pt idx="33240">
                  <c:v>31.382000000000001</c:v>
                </c:pt>
                <c:pt idx="33241">
                  <c:v>31.382000000000001</c:v>
                </c:pt>
                <c:pt idx="33242">
                  <c:v>31.382000000000001</c:v>
                </c:pt>
                <c:pt idx="33243">
                  <c:v>31.382000000000001</c:v>
                </c:pt>
                <c:pt idx="33244">
                  <c:v>31.382000000000001</c:v>
                </c:pt>
                <c:pt idx="33245">
                  <c:v>31.382000000000001</c:v>
                </c:pt>
                <c:pt idx="33246">
                  <c:v>31.382000000000001</c:v>
                </c:pt>
                <c:pt idx="33247">
                  <c:v>31.382000000000001</c:v>
                </c:pt>
                <c:pt idx="33248">
                  <c:v>31.382000000000001</c:v>
                </c:pt>
                <c:pt idx="33249">
                  <c:v>31.382000000000001</c:v>
                </c:pt>
                <c:pt idx="33250">
                  <c:v>31.382000000000001</c:v>
                </c:pt>
                <c:pt idx="33251">
                  <c:v>31.382000000000001</c:v>
                </c:pt>
                <c:pt idx="33252">
                  <c:v>31.382000000000001</c:v>
                </c:pt>
                <c:pt idx="33253">
                  <c:v>31.382000000000001</c:v>
                </c:pt>
                <c:pt idx="33254">
                  <c:v>31.382000000000001</c:v>
                </c:pt>
                <c:pt idx="33255">
                  <c:v>31.382000000000001</c:v>
                </c:pt>
                <c:pt idx="33256">
                  <c:v>31.382000000000001</c:v>
                </c:pt>
                <c:pt idx="33257">
                  <c:v>31.382000000000001</c:v>
                </c:pt>
                <c:pt idx="33258">
                  <c:v>31.382000000000001</c:v>
                </c:pt>
                <c:pt idx="33259">
                  <c:v>31.382000000000001</c:v>
                </c:pt>
                <c:pt idx="33260">
                  <c:v>31.382000000000001</c:v>
                </c:pt>
                <c:pt idx="33261">
                  <c:v>31.382000000000001</c:v>
                </c:pt>
                <c:pt idx="33262">
                  <c:v>31.382000000000001</c:v>
                </c:pt>
                <c:pt idx="33263">
                  <c:v>31.382000000000001</c:v>
                </c:pt>
                <c:pt idx="33264">
                  <c:v>31.382000000000001</c:v>
                </c:pt>
                <c:pt idx="33265">
                  <c:v>31.382000000000001</c:v>
                </c:pt>
                <c:pt idx="33266">
                  <c:v>31.382000000000001</c:v>
                </c:pt>
                <c:pt idx="33267">
                  <c:v>31.382000000000001</c:v>
                </c:pt>
                <c:pt idx="33268">
                  <c:v>31.382000000000001</c:v>
                </c:pt>
                <c:pt idx="33269">
                  <c:v>31.382000000000001</c:v>
                </c:pt>
                <c:pt idx="33270">
                  <c:v>31.382000000000001</c:v>
                </c:pt>
                <c:pt idx="33271">
                  <c:v>31.382000000000001</c:v>
                </c:pt>
                <c:pt idx="33272">
                  <c:v>31.382000000000001</c:v>
                </c:pt>
                <c:pt idx="33273">
                  <c:v>31.382000000000001</c:v>
                </c:pt>
                <c:pt idx="33274">
                  <c:v>31.382000000000001</c:v>
                </c:pt>
                <c:pt idx="33275">
                  <c:v>31.382000000000001</c:v>
                </c:pt>
                <c:pt idx="33276">
                  <c:v>31.382000000000001</c:v>
                </c:pt>
                <c:pt idx="33277">
                  <c:v>31.388000000000002</c:v>
                </c:pt>
                <c:pt idx="33278">
                  <c:v>31.43</c:v>
                </c:pt>
                <c:pt idx="33279">
                  <c:v>31.43</c:v>
                </c:pt>
                <c:pt idx="33280">
                  <c:v>31.43</c:v>
                </c:pt>
                <c:pt idx="33281">
                  <c:v>31.43</c:v>
                </c:pt>
                <c:pt idx="33282">
                  <c:v>31.43</c:v>
                </c:pt>
                <c:pt idx="33283">
                  <c:v>31.43</c:v>
                </c:pt>
                <c:pt idx="33284">
                  <c:v>31.43</c:v>
                </c:pt>
                <c:pt idx="33285">
                  <c:v>31.43</c:v>
                </c:pt>
                <c:pt idx="33286">
                  <c:v>31.43</c:v>
                </c:pt>
                <c:pt idx="33287">
                  <c:v>31.43</c:v>
                </c:pt>
                <c:pt idx="33288">
                  <c:v>31.43</c:v>
                </c:pt>
                <c:pt idx="33289">
                  <c:v>31.43</c:v>
                </c:pt>
                <c:pt idx="33290">
                  <c:v>31.43</c:v>
                </c:pt>
                <c:pt idx="33291">
                  <c:v>31.43</c:v>
                </c:pt>
                <c:pt idx="33292">
                  <c:v>31.43</c:v>
                </c:pt>
                <c:pt idx="33293">
                  <c:v>31.43</c:v>
                </c:pt>
                <c:pt idx="33294">
                  <c:v>31.43</c:v>
                </c:pt>
                <c:pt idx="33295">
                  <c:v>31.43</c:v>
                </c:pt>
                <c:pt idx="33296">
                  <c:v>31.43</c:v>
                </c:pt>
                <c:pt idx="33297">
                  <c:v>31.43</c:v>
                </c:pt>
                <c:pt idx="33298">
                  <c:v>31.43</c:v>
                </c:pt>
                <c:pt idx="33299">
                  <c:v>31.43</c:v>
                </c:pt>
                <c:pt idx="33300">
                  <c:v>31.43</c:v>
                </c:pt>
                <c:pt idx="33301">
                  <c:v>31.43</c:v>
                </c:pt>
                <c:pt idx="33302">
                  <c:v>31.43</c:v>
                </c:pt>
                <c:pt idx="33303">
                  <c:v>31.43</c:v>
                </c:pt>
                <c:pt idx="33304">
                  <c:v>31.43</c:v>
                </c:pt>
                <c:pt idx="33305">
                  <c:v>31.43</c:v>
                </c:pt>
                <c:pt idx="33306">
                  <c:v>31.43</c:v>
                </c:pt>
                <c:pt idx="33307">
                  <c:v>31.43</c:v>
                </c:pt>
                <c:pt idx="33308">
                  <c:v>31.43</c:v>
                </c:pt>
                <c:pt idx="33309">
                  <c:v>31.43</c:v>
                </c:pt>
                <c:pt idx="33310">
                  <c:v>31.43</c:v>
                </c:pt>
                <c:pt idx="33311">
                  <c:v>31.43</c:v>
                </c:pt>
                <c:pt idx="33312">
                  <c:v>31.43</c:v>
                </c:pt>
                <c:pt idx="33313">
                  <c:v>31.43</c:v>
                </c:pt>
                <c:pt idx="33314">
                  <c:v>31.43</c:v>
                </c:pt>
                <c:pt idx="33315">
                  <c:v>31.43</c:v>
                </c:pt>
                <c:pt idx="33316">
                  <c:v>31.43</c:v>
                </c:pt>
                <c:pt idx="33317">
                  <c:v>31.43</c:v>
                </c:pt>
                <c:pt idx="33318">
                  <c:v>31.43</c:v>
                </c:pt>
                <c:pt idx="33319">
                  <c:v>31.43</c:v>
                </c:pt>
                <c:pt idx="33320">
                  <c:v>31.43</c:v>
                </c:pt>
                <c:pt idx="33321">
                  <c:v>31.43</c:v>
                </c:pt>
                <c:pt idx="33322">
                  <c:v>31.43</c:v>
                </c:pt>
                <c:pt idx="33323">
                  <c:v>31.43</c:v>
                </c:pt>
                <c:pt idx="33324">
                  <c:v>31.43</c:v>
                </c:pt>
                <c:pt idx="33325">
                  <c:v>31.43</c:v>
                </c:pt>
                <c:pt idx="33326">
                  <c:v>31.43</c:v>
                </c:pt>
                <c:pt idx="33327">
                  <c:v>31.43</c:v>
                </c:pt>
                <c:pt idx="33328">
                  <c:v>31.43</c:v>
                </c:pt>
                <c:pt idx="33329">
                  <c:v>31.43</c:v>
                </c:pt>
                <c:pt idx="33330">
                  <c:v>31.43</c:v>
                </c:pt>
                <c:pt idx="33331">
                  <c:v>31.43</c:v>
                </c:pt>
                <c:pt idx="33332">
                  <c:v>31.43</c:v>
                </c:pt>
                <c:pt idx="33333">
                  <c:v>31.43</c:v>
                </c:pt>
                <c:pt idx="33334">
                  <c:v>31.43</c:v>
                </c:pt>
                <c:pt idx="33335">
                  <c:v>31.43</c:v>
                </c:pt>
                <c:pt idx="33336">
                  <c:v>31.43</c:v>
                </c:pt>
                <c:pt idx="33337">
                  <c:v>31.43</c:v>
                </c:pt>
                <c:pt idx="33338">
                  <c:v>31.43</c:v>
                </c:pt>
                <c:pt idx="33339">
                  <c:v>31.43</c:v>
                </c:pt>
                <c:pt idx="33340">
                  <c:v>31.43</c:v>
                </c:pt>
                <c:pt idx="33341">
                  <c:v>31.43</c:v>
                </c:pt>
                <c:pt idx="33342">
                  <c:v>31.43</c:v>
                </c:pt>
                <c:pt idx="33343">
                  <c:v>31.43</c:v>
                </c:pt>
                <c:pt idx="33344">
                  <c:v>31.43</c:v>
                </c:pt>
                <c:pt idx="33345">
                  <c:v>31.43</c:v>
                </c:pt>
                <c:pt idx="33346">
                  <c:v>31.43</c:v>
                </c:pt>
                <c:pt idx="33347">
                  <c:v>31.43</c:v>
                </c:pt>
                <c:pt idx="33348">
                  <c:v>31.43</c:v>
                </c:pt>
                <c:pt idx="33349">
                  <c:v>31.43</c:v>
                </c:pt>
                <c:pt idx="33350">
                  <c:v>31.43</c:v>
                </c:pt>
                <c:pt idx="33351">
                  <c:v>31.43</c:v>
                </c:pt>
                <c:pt idx="33352">
                  <c:v>31.43</c:v>
                </c:pt>
                <c:pt idx="33353">
                  <c:v>31.43</c:v>
                </c:pt>
                <c:pt idx="33354">
                  <c:v>31.43</c:v>
                </c:pt>
                <c:pt idx="33355">
                  <c:v>31.43</c:v>
                </c:pt>
                <c:pt idx="33356">
                  <c:v>31.43</c:v>
                </c:pt>
                <c:pt idx="33357">
                  <c:v>31.43</c:v>
                </c:pt>
                <c:pt idx="33358">
                  <c:v>31.43</c:v>
                </c:pt>
                <c:pt idx="33359">
                  <c:v>31.43</c:v>
                </c:pt>
                <c:pt idx="33360">
                  <c:v>31.474</c:v>
                </c:pt>
                <c:pt idx="33361">
                  <c:v>31.474</c:v>
                </c:pt>
                <c:pt idx="33362">
                  <c:v>31.474</c:v>
                </c:pt>
                <c:pt idx="33363">
                  <c:v>31.474</c:v>
                </c:pt>
                <c:pt idx="33364">
                  <c:v>31.474</c:v>
                </c:pt>
                <c:pt idx="33365">
                  <c:v>31.474</c:v>
                </c:pt>
                <c:pt idx="33366">
                  <c:v>31.474</c:v>
                </c:pt>
                <c:pt idx="33367">
                  <c:v>31.474</c:v>
                </c:pt>
                <c:pt idx="33368">
                  <c:v>31.474</c:v>
                </c:pt>
                <c:pt idx="33369">
                  <c:v>31.474</c:v>
                </c:pt>
                <c:pt idx="33370">
                  <c:v>31.474</c:v>
                </c:pt>
                <c:pt idx="33371">
                  <c:v>31.474</c:v>
                </c:pt>
                <c:pt idx="33372">
                  <c:v>31.474</c:v>
                </c:pt>
                <c:pt idx="33373">
                  <c:v>31.474</c:v>
                </c:pt>
                <c:pt idx="33374">
                  <c:v>31.474</c:v>
                </c:pt>
                <c:pt idx="33375">
                  <c:v>31.474</c:v>
                </c:pt>
                <c:pt idx="33376">
                  <c:v>31.474</c:v>
                </c:pt>
                <c:pt idx="33377">
                  <c:v>31.474</c:v>
                </c:pt>
                <c:pt idx="33378">
                  <c:v>31.474</c:v>
                </c:pt>
                <c:pt idx="33379">
                  <c:v>31.474</c:v>
                </c:pt>
                <c:pt idx="33380">
                  <c:v>31.474</c:v>
                </c:pt>
                <c:pt idx="33381">
                  <c:v>31.474</c:v>
                </c:pt>
                <c:pt idx="33382">
                  <c:v>31.474</c:v>
                </c:pt>
                <c:pt idx="33383">
                  <c:v>31.474</c:v>
                </c:pt>
                <c:pt idx="33384">
                  <c:v>31.474</c:v>
                </c:pt>
                <c:pt idx="33385">
                  <c:v>31.474</c:v>
                </c:pt>
                <c:pt idx="33386">
                  <c:v>31.474</c:v>
                </c:pt>
                <c:pt idx="33387">
                  <c:v>31.474</c:v>
                </c:pt>
                <c:pt idx="33388">
                  <c:v>31.474</c:v>
                </c:pt>
                <c:pt idx="33389">
                  <c:v>31.474</c:v>
                </c:pt>
                <c:pt idx="33390">
                  <c:v>31.474</c:v>
                </c:pt>
                <c:pt idx="33391">
                  <c:v>31.474</c:v>
                </c:pt>
                <c:pt idx="33392">
                  <c:v>31.474</c:v>
                </c:pt>
                <c:pt idx="33393">
                  <c:v>31.474</c:v>
                </c:pt>
                <c:pt idx="33394">
                  <c:v>31.474</c:v>
                </c:pt>
                <c:pt idx="33395">
                  <c:v>31.474</c:v>
                </c:pt>
                <c:pt idx="33396">
                  <c:v>31.474</c:v>
                </c:pt>
                <c:pt idx="33397">
                  <c:v>31.474</c:v>
                </c:pt>
                <c:pt idx="33398">
                  <c:v>31.474</c:v>
                </c:pt>
                <c:pt idx="33399">
                  <c:v>31.474</c:v>
                </c:pt>
                <c:pt idx="33400">
                  <c:v>31.474</c:v>
                </c:pt>
                <c:pt idx="33401">
                  <c:v>31.474</c:v>
                </c:pt>
                <c:pt idx="33402">
                  <c:v>31.474</c:v>
                </c:pt>
                <c:pt idx="33403">
                  <c:v>31.474</c:v>
                </c:pt>
                <c:pt idx="33404">
                  <c:v>31.474</c:v>
                </c:pt>
                <c:pt idx="33405">
                  <c:v>31.474</c:v>
                </c:pt>
                <c:pt idx="33406">
                  <c:v>31.474</c:v>
                </c:pt>
                <c:pt idx="33407">
                  <c:v>31.474</c:v>
                </c:pt>
                <c:pt idx="33408">
                  <c:v>31.474</c:v>
                </c:pt>
                <c:pt idx="33409">
                  <c:v>31.474</c:v>
                </c:pt>
                <c:pt idx="33410">
                  <c:v>31.474</c:v>
                </c:pt>
                <c:pt idx="33411">
                  <c:v>31.474</c:v>
                </c:pt>
                <c:pt idx="33412">
                  <c:v>31.474</c:v>
                </c:pt>
                <c:pt idx="33413">
                  <c:v>31.474</c:v>
                </c:pt>
                <c:pt idx="33414">
                  <c:v>31.474</c:v>
                </c:pt>
                <c:pt idx="33415">
                  <c:v>31.474</c:v>
                </c:pt>
                <c:pt idx="33416">
                  <c:v>31.474</c:v>
                </c:pt>
                <c:pt idx="33417">
                  <c:v>31.474</c:v>
                </c:pt>
                <c:pt idx="33418">
                  <c:v>31.474</c:v>
                </c:pt>
                <c:pt idx="33419">
                  <c:v>31.474</c:v>
                </c:pt>
                <c:pt idx="33420">
                  <c:v>31.474</c:v>
                </c:pt>
                <c:pt idx="33421">
                  <c:v>31.474</c:v>
                </c:pt>
                <c:pt idx="33422">
                  <c:v>31.474</c:v>
                </c:pt>
                <c:pt idx="33423">
                  <c:v>31.474</c:v>
                </c:pt>
                <c:pt idx="33424">
                  <c:v>31.474</c:v>
                </c:pt>
                <c:pt idx="33425">
                  <c:v>31.474</c:v>
                </c:pt>
                <c:pt idx="33426">
                  <c:v>31.474</c:v>
                </c:pt>
                <c:pt idx="33427">
                  <c:v>31.474</c:v>
                </c:pt>
                <c:pt idx="33428">
                  <c:v>31.474</c:v>
                </c:pt>
                <c:pt idx="33429">
                  <c:v>31.474</c:v>
                </c:pt>
                <c:pt idx="33430">
                  <c:v>31.474</c:v>
                </c:pt>
                <c:pt idx="33431">
                  <c:v>31.474</c:v>
                </c:pt>
                <c:pt idx="33432">
                  <c:v>31.474</c:v>
                </c:pt>
                <c:pt idx="33433">
                  <c:v>31.474</c:v>
                </c:pt>
                <c:pt idx="33434">
                  <c:v>31.474</c:v>
                </c:pt>
                <c:pt idx="33435">
                  <c:v>31.478000000000002</c:v>
                </c:pt>
                <c:pt idx="33436">
                  <c:v>31.512</c:v>
                </c:pt>
                <c:pt idx="33437">
                  <c:v>31.512</c:v>
                </c:pt>
                <c:pt idx="33438">
                  <c:v>31.512</c:v>
                </c:pt>
                <c:pt idx="33439">
                  <c:v>31.512</c:v>
                </c:pt>
                <c:pt idx="33440">
                  <c:v>31.512</c:v>
                </c:pt>
                <c:pt idx="33441">
                  <c:v>31.512</c:v>
                </c:pt>
                <c:pt idx="33442">
                  <c:v>31.512</c:v>
                </c:pt>
                <c:pt idx="33443">
                  <c:v>31.512</c:v>
                </c:pt>
                <c:pt idx="33444">
                  <c:v>31.512</c:v>
                </c:pt>
                <c:pt idx="33445">
                  <c:v>31.512</c:v>
                </c:pt>
                <c:pt idx="33446">
                  <c:v>31.512</c:v>
                </c:pt>
                <c:pt idx="33447">
                  <c:v>31.512</c:v>
                </c:pt>
                <c:pt idx="33448">
                  <c:v>31.512</c:v>
                </c:pt>
                <c:pt idx="33449">
                  <c:v>31.512</c:v>
                </c:pt>
                <c:pt idx="33450">
                  <c:v>31.512</c:v>
                </c:pt>
                <c:pt idx="33451">
                  <c:v>31.512</c:v>
                </c:pt>
                <c:pt idx="33452">
                  <c:v>31.512</c:v>
                </c:pt>
                <c:pt idx="33453">
                  <c:v>31.512</c:v>
                </c:pt>
                <c:pt idx="33454">
                  <c:v>31.512</c:v>
                </c:pt>
                <c:pt idx="33455">
                  <c:v>31.512</c:v>
                </c:pt>
                <c:pt idx="33456">
                  <c:v>31.512</c:v>
                </c:pt>
                <c:pt idx="33457">
                  <c:v>31.512</c:v>
                </c:pt>
                <c:pt idx="33458">
                  <c:v>31.512</c:v>
                </c:pt>
                <c:pt idx="33459">
                  <c:v>31.512</c:v>
                </c:pt>
                <c:pt idx="33460">
                  <c:v>31.512</c:v>
                </c:pt>
                <c:pt idx="33461">
                  <c:v>31.512</c:v>
                </c:pt>
                <c:pt idx="33462">
                  <c:v>31.512</c:v>
                </c:pt>
                <c:pt idx="33463">
                  <c:v>31.512</c:v>
                </c:pt>
                <c:pt idx="33464">
                  <c:v>31.512</c:v>
                </c:pt>
                <c:pt idx="33465">
                  <c:v>31.512</c:v>
                </c:pt>
                <c:pt idx="33466">
                  <c:v>31.512</c:v>
                </c:pt>
                <c:pt idx="33467">
                  <c:v>31.512</c:v>
                </c:pt>
                <c:pt idx="33468">
                  <c:v>31.512</c:v>
                </c:pt>
                <c:pt idx="33469">
                  <c:v>31.512</c:v>
                </c:pt>
                <c:pt idx="33470">
                  <c:v>31.512</c:v>
                </c:pt>
                <c:pt idx="33471">
                  <c:v>31.512</c:v>
                </c:pt>
                <c:pt idx="33472">
                  <c:v>31.512</c:v>
                </c:pt>
                <c:pt idx="33473">
                  <c:v>31.512</c:v>
                </c:pt>
                <c:pt idx="33474">
                  <c:v>31.512</c:v>
                </c:pt>
                <c:pt idx="33475">
                  <c:v>31.512</c:v>
                </c:pt>
                <c:pt idx="33476">
                  <c:v>31.512</c:v>
                </c:pt>
                <c:pt idx="33477">
                  <c:v>31.512</c:v>
                </c:pt>
                <c:pt idx="33478">
                  <c:v>31.512</c:v>
                </c:pt>
                <c:pt idx="33479">
                  <c:v>31.512</c:v>
                </c:pt>
                <c:pt idx="33480">
                  <c:v>31.512</c:v>
                </c:pt>
                <c:pt idx="33481">
                  <c:v>31.512</c:v>
                </c:pt>
                <c:pt idx="33482">
                  <c:v>31.512</c:v>
                </c:pt>
                <c:pt idx="33483">
                  <c:v>31.512</c:v>
                </c:pt>
                <c:pt idx="33484">
                  <c:v>31.512</c:v>
                </c:pt>
                <c:pt idx="33485">
                  <c:v>31.512</c:v>
                </c:pt>
                <c:pt idx="33486">
                  <c:v>31.512</c:v>
                </c:pt>
                <c:pt idx="33487">
                  <c:v>31.512</c:v>
                </c:pt>
                <c:pt idx="33488">
                  <c:v>31.512</c:v>
                </c:pt>
                <c:pt idx="33489">
                  <c:v>31.512</c:v>
                </c:pt>
                <c:pt idx="33490">
                  <c:v>31.512</c:v>
                </c:pt>
                <c:pt idx="33491">
                  <c:v>31.512</c:v>
                </c:pt>
                <c:pt idx="33492">
                  <c:v>31.512</c:v>
                </c:pt>
                <c:pt idx="33493">
                  <c:v>31.512</c:v>
                </c:pt>
                <c:pt idx="33494">
                  <c:v>31.512</c:v>
                </c:pt>
                <c:pt idx="33495">
                  <c:v>31.512</c:v>
                </c:pt>
                <c:pt idx="33496">
                  <c:v>31.512</c:v>
                </c:pt>
                <c:pt idx="33497">
                  <c:v>31.512</c:v>
                </c:pt>
                <c:pt idx="33498">
                  <c:v>31.512</c:v>
                </c:pt>
                <c:pt idx="33499">
                  <c:v>31.512</c:v>
                </c:pt>
                <c:pt idx="33500">
                  <c:v>31.512</c:v>
                </c:pt>
                <c:pt idx="33501">
                  <c:v>31.527999999999999</c:v>
                </c:pt>
                <c:pt idx="33502">
                  <c:v>31.545999999999999</c:v>
                </c:pt>
                <c:pt idx="33503">
                  <c:v>31.545999999999999</c:v>
                </c:pt>
                <c:pt idx="33504">
                  <c:v>31.545999999999999</c:v>
                </c:pt>
                <c:pt idx="33505">
                  <c:v>31.545999999999999</c:v>
                </c:pt>
                <c:pt idx="33506">
                  <c:v>31.545999999999999</c:v>
                </c:pt>
                <c:pt idx="33507">
                  <c:v>31.545999999999999</c:v>
                </c:pt>
                <c:pt idx="33508">
                  <c:v>31.545999999999999</c:v>
                </c:pt>
                <c:pt idx="33509">
                  <c:v>31.545999999999999</c:v>
                </c:pt>
                <c:pt idx="33510">
                  <c:v>31.545999999999999</c:v>
                </c:pt>
                <c:pt idx="33511">
                  <c:v>31.545999999999999</c:v>
                </c:pt>
                <c:pt idx="33512">
                  <c:v>31.545999999999999</c:v>
                </c:pt>
                <c:pt idx="33513">
                  <c:v>31.545999999999999</c:v>
                </c:pt>
                <c:pt idx="33514">
                  <c:v>31.545999999999999</c:v>
                </c:pt>
                <c:pt idx="33515">
                  <c:v>31.545999999999999</c:v>
                </c:pt>
                <c:pt idx="33516">
                  <c:v>31.545999999999999</c:v>
                </c:pt>
                <c:pt idx="33517">
                  <c:v>31.545999999999999</c:v>
                </c:pt>
                <c:pt idx="33518">
                  <c:v>31.545999999999999</c:v>
                </c:pt>
                <c:pt idx="33519">
                  <c:v>31.545999999999999</c:v>
                </c:pt>
                <c:pt idx="33520">
                  <c:v>31.545999999999999</c:v>
                </c:pt>
                <c:pt idx="33521">
                  <c:v>31.545999999999999</c:v>
                </c:pt>
                <c:pt idx="33522">
                  <c:v>31.545999999999999</c:v>
                </c:pt>
                <c:pt idx="33523">
                  <c:v>31.545999999999999</c:v>
                </c:pt>
                <c:pt idx="33524">
                  <c:v>31.545999999999999</c:v>
                </c:pt>
                <c:pt idx="33525">
                  <c:v>31.545999999999999</c:v>
                </c:pt>
                <c:pt idx="33526">
                  <c:v>31.545999999999999</c:v>
                </c:pt>
                <c:pt idx="33527">
                  <c:v>31.545999999999999</c:v>
                </c:pt>
                <c:pt idx="33528">
                  <c:v>31.545999999999999</c:v>
                </c:pt>
                <c:pt idx="33529">
                  <c:v>31.545999999999999</c:v>
                </c:pt>
                <c:pt idx="33530">
                  <c:v>31.545999999999999</c:v>
                </c:pt>
                <c:pt idx="33531">
                  <c:v>31.545999999999999</c:v>
                </c:pt>
                <c:pt idx="33532">
                  <c:v>31.545999999999999</c:v>
                </c:pt>
                <c:pt idx="33533">
                  <c:v>31.545999999999999</c:v>
                </c:pt>
                <c:pt idx="33534">
                  <c:v>31.545999999999999</c:v>
                </c:pt>
                <c:pt idx="33535">
                  <c:v>31.545999999999999</c:v>
                </c:pt>
                <c:pt idx="33536">
                  <c:v>31.545999999999999</c:v>
                </c:pt>
                <c:pt idx="33537">
                  <c:v>31.545999999999999</c:v>
                </c:pt>
                <c:pt idx="33538">
                  <c:v>31.545999999999999</c:v>
                </c:pt>
                <c:pt idx="33539">
                  <c:v>31.545999999999999</c:v>
                </c:pt>
                <c:pt idx="33540">
                  <c:v>31.545999999999999</c:v>
                </c:pt>
                <c:pt idx="33541">
                  <c:v>31.545999999999999</c:v>
                </c:pt>
                <c:pt idx="33542">
                  <c:v>31.545999999999999</c:v>
                </c:pt>
                <c:pt idx="33543">
                  <c:v>31.545999999999999</c:v>
                </c:pt>
                <c:pt idx="33544">
                  <c:v>31.545999999999999</c:v>
                </c:pt>
                <c:pt idx="33545">
                  <c:v>31.545999999999999</c:v>
                </c:pt>
                <c:pt idx="33546">
                  <c:v>31.545999999999999</c:v>
                </c:pt>
                <c:pt idx="33547">
                  <c:v>31.545999999999999</c:v>
                </c:pt>
                <c:pt idx="33548">
                  <c:v>31.545999999999999</c:v>
                </c:pt>
                <c:pt idx="33549">
                  <c:v>31.545999999999999</c:v>
                </c:pt>
                <c:pt idx="33550">
                  <c:v>31.545999999999999</c:v>
                </c:pt>
                <c:pt idx="33551">
                  <c:v>31.545999999999999</c:v>
                </c:pt>
                <c:pt idx="33552">
                  <c:v>31.545999999999999</c:v>
                </c:pt>
                <c:pt idx="33553">
                  <c:v>31.545999999999999</c:v>
                </c:pt>
                <c:pt idx="33554">
                  <c:v>31.545999999999999</c:v>
                </c:pt>
                <c:pt idx="33555">
                  <c:v>31.545999999999999</c:v>
                </c:pt>
                <c:pt idx="33556">
                  <c:v>31.545999999999999</c:v>
                </c:pt>
                <c:pt idx="33557">
                  <c:v>31.545999999999999</c:v>
                </c:pt>
                <c:pt idx="33558">
                  <c:v>31.545999999999999</c:v>
                </c:pt>
                <c:pt idx="33559">
                  <c:v>31.545999999999999</c:v>
                </c:pt>
                <c:pt idx="33560">
                  <c:v>31.584</c:v>
                </c:pt>
                <c:pt idx="33561">
                  <c:v>31.584</c:v>
                </c:pt>
                <c:pt idx="33562">
                  <c:v>31.584</c:v>
                </c:pt>
                <c:pt idx="33563">
                  <c:v>31.584</c:v>
                </c:pt>
                <c:pt idx="33564">
                  <c:v>31.584</c:v>
                </c:pt>
                <c:pt idx="33565">
                  <c:v>31.584</c:v>
                </c:pt>
                <c:pt idx="33566">
                  <c:v>31.584</c:v>
                </c:pt>
                <c:pt idx="33567">
                  <c:v>31.584</c:v>
                </c:pt>
                <c:pt idx="33568">
                  <c:v>31.584</c:v>
                </c:pt>
                <c:pt idx="33569">
                  <c:v>31.584</c:v>
                </c:pt>
                <c:pt idx="33570">
                  <c:v>31.584</c:v>
                </c:pt>
                <c:pt idx="33571">
                  <c:v>31.584</c:v>
                </c:pt>
                <c:pt idx="33572">
                  <c:v>31.584</c:v>
                </c:pt>
                <c:pt idx="33573">
                  <c:v>31.584</c:v>
                </c:pt>
                <c:pt idx="33574">
                  <c:v>31.584</c:v>
                </c:pt>
                <c:pt idx="33575">
                  <c:v>31.584</c:v>
                </c:pt>
                <c:pt idx="33576">
                  <c:v>31.584</c:v>
                </c:pt>
                <c:pt idx="33577">
                  <c:v>31.584</c:v>
                </c:pt>
                <c:pt idx="33578">
                  <c:v>31.584</c:v>
                </c:pt>
                <c:pt idx="33579">
                  <c:v>31.584</c:v>
                </c:pt>
                <c:pt idx="33580">
                  <c:v>31.584</c:v>
                </c:pt>
                <c:pt idx="33581">
                  <c:v>31.584</c:v>
                </c:pt>
                <c:pt idx="33582">
                  <c:v>31.584</c:v>
                </c:pt>
                <c:pt idx="33583">
                  <c:v>31.584</c:v>
                </c:pt>
                <c:pt idx="33584">
                  <c:v>31.584</c:v>
                </c:pt>
                <c:pt idx="33585">
                  <c:v>31.584</c:v>
                </c:pt>
                <c:pt idx="33586">
                  <c:v>31.584</c:v>
                </c:pt>
                <c:pt idx="33587">
                  <c:v>31.584</c:v>
                </c:pt>
                <c:pt idx="33588">
                  <c:v>31.584</c:v>
                </c:pt>
                <c:pt idx="33589">
                  <c:v>31.584</c:v>
                </c:pt>
                <c:pt idx="33590">
                  <c:v>31.584</c:v>
                </c:pt>
                <c:pt idx="33591">
                  <c:v>31.584</c:v>
                </c:pt>
                <c:pt idx="33592">
                  <c:v>31.584</c:v>
                </c:pt>
                <c:pt idx="33593">
                  <c:v>31.584</c:v>
                </c:pt>
                <c:pt idx="33594">
                  <c:v>31.584</c:v>
                </c:pt>
                <c:pt idx="33595">
                  <c:v>31.584</c:v>
                </c:pt>
                <c:pt idx="33596">
                  <c:v>31.584</c:v>
                </c:pt>
                <c:pt idx="33597">
                  <c:v>31.584</c:v>
                </c:pt>
                <c:pt idx="33598">
                  <c:v>31.584</c:v>
                </c:pt>
                <c:pt idx="33599">
                  <c:v>31.584</c:v>
                </c:pt>
                <c:pt idx="33600">
                  <c:v>31.584</c:v>
                </c:pt>
                <c:pt idx="33601">
                  <c:v>31.584</c:v>
                </c:pt>
                <c:pt idx="33602">
                  <c:v>31.584</c:v>
                </c:pt>
                <c:pt idx="33603">
                  <c:v>31.584</c:v>
                </c:pt>
                <c:pt idx="33604">
                  <c:v>31.584</c:v>
                </c:pt>
                <c:pt idx="33605">
                  <c:v>31.584</c:v>
                </c:pt>
                <c:pt idx="33606">
                  <c:v>31.584</c:v>
                </c:pt>
                <c:pt idx="33607">
                  <c:v>31.584</c:v>
                </c:pt>
                <c:pt idx="33608">
                  <c:v>31.584</c:v>
                </c:pt>
                <c:pt idx="33609">
                  <c:v>31.584</c:v>
                </c:pt>
                <c:pt idx="33610">
                  <c:v>31.584</c:v>
                </c:pt>
                <c:pt idx="33611">
                  <c:v>31.584</c:v>
                </c:pt>
                <c:pt idx="33612">
                  <c:v>31.584</c:v>
                </c:pt>
                <c:pt idx="33613">
                  <c:v>31.584</c:v>
                </c:pt>
                <c:pt idx="33614">
                  <c:v>31.584</c:v>
                </c:pt>
                <c:pt idx="33615">
                  <c:v>31.584</c:v>
                </c:pt>
                <c:pt idx="33616">
                  <c:v>31.584</c:v>
                </c:pt>
                <c:pt idx="33617">
                  <c:v>31.584</c:v>
                </c:pt>
                <c:pt idx="33618">
                  <c:v>31.584</c:v>
                </c:pt>
                <c:pt idx="33619">
                  <c:v>31.584</c:v>
                </c:pt>
                <c:pt idx="33620">
                  <c:v>31.584</c:v>
                </c:pt>
                <c:pt idx="33621">
                  <c:v>31.584</c:v>
                </c:pt>
                <c:pt idx="33622">
                  <c:v>31.584</c:v>
                </c:pt>
                <c:pt idx="33623">
                  <c:v>31.584</c:v>
                </c:pt>
                <c:pt idx="33624">
                  <c:v>31.584</c:v>
                </c:pt>
                <c:pt idx="33625">
                  <c:v>31.584</c:v>
                </c:pt>
                <c:pt idx="33626">
                  <c:v>31.584</c:v>
                </c:pt>
                <c:pt idx="33627">
                  <c:v>31.617999999999999</c:v>
                </c:pt>
                <c:pt idx="33628">
                  <c:v>31.617999999999999</c:v>
                </c:pt>
                <c:pt idx="33629">
                  <c:v>31.617999999999999</c:v>
                </c:pt>
                <c:pt idx="33630">
                  <c:v>31.617999999999999</c:v>
                </c:pt>
                <c:pt idx="33631">
                  <c:v>31.617999999999999</c:v>
                </c:pt>
                <c:pt idx="33632">
                  <c:v>31.617999999999999</c:v>
                </c:pt>
                <c:pt idx="33633">
                  <c:v>31.617999999999999</c:v>
                </c:pt>
                <c:pt idx="33634">
                  <c:v>31.617999999999999</c:v>
                </c:pt>
                <c:pt idx="33635">
                  <c:v>31.617999999999999</c:v>
                </c:pt>
                <c:pt idx="33636">
                  <c:v>31.617999999999999</c:v>
                </c:pt>
                <c:pt idx="33637">
                  <c:v>31.617999999999999</c:v>
                </c:pt>
                <c:pt idx="33638">
                  <c:v>31.617999999999999</c:v>
                </c:pt>
                <c:pt idx="33639">
                  <c:v>31.617999999999999</c:v>
                </c:pt>
                <c:pt idx="33640">
                  <c:v>31.617999999999999</c:v>
                </c:pt>
                <c:pt idx="33641">
                  <c:v>31.617999999999999</c:v>
                </c:pt>
                <c:pt idx="33642">
                  <c:v>31.617999999999999</c:v>
                </c:pt>
                <c:pt idx="33643">
                  <c:v>31.617999999999999</c:v>
                </c:pt>
                <c:pt idx="33644">
                  <c:v>31.617999999999999</c:v>
                </c:pt>
                <c:pt idx="33645">
                  <c:v>31.617999999999999</c:v>
                </c:pt>
                <c:pt idx="33646">
                  <c:v>31.617999999999999</c:v>
                </c:pt>
                <c:pt idx="33647">
                  <c:v>31.617999999999999</c:v>
                </c:pt>
                <c:pt idx="33648">
                  <c:v>31.617999999999999</c:v>
                </c:pt>
                <c:pt idx="33649">
                  <c:v>31.617999999999999</c:v>
                </c:pt>
                <c:pt idx="33650">
                  <c:v>31.617999999999999</c:v>
                </c:pt>
                <c:pt idx="33651">
                  <c:v>31.617999999999999</c:v>
                </c:pt>
                <c:pt idx="33652">
                  <c:v>31.617999999999999</c:v>
                </c:pt>
                <c:pt idx="33653">
                  <c:v>31.617999999999999</c:v>
                </c:pt>
                <c:pt idx="33654">
                  <c:v>31.617999999999999</c:v>
                </c:pt>
                <c:pt idx="33655">
                  <c:v>31.617999999999999</c:v>
                </c:pt>
                <c:pt idx="33656">
                  <c:v>31.617999999999999</c:v>
                </c:pt>
                <c:pt idx="33657">
                  <c:v>31.617999999999999</c:v>
                </c:pt>
                <c:pt idx="33658">
                  <c:v>31.617999999999999</c:v>
                </c:pt>
                <c:pt idx="33659">
                  <c:v>31.617999999999999</c:v>
                </c:pt>
                <c:pt idx="33660">
                  <c:v>31.617999999999999</c:v>
                </c:pt>
                <c:pt idx="33661">
                  <c:v>31.617999999999999</c:v>
                </c:pt>
                <c:pt idx="33662">
                  <c:v>31.617999999999999</c:v>
                </c:pt>
                <c:pt idx="33663">
                  <c:v>31.617999999999999</c:v>
                </c:pt>
                <c:pt idx="33664">
                  <c:v>31.617999999999999</c:v>
                </c:pt>
                <c:pt idx="33665">
                  <c:v>31.617999999999999</c:v>
                </c:pt>
                <c:pt idx="33666">
                  <c:v>31.617999999999999</c:v>
                </c:pt>
                <c:pt idx="33667">
                  <c:v>31.617999999999999</c:v>
                </c:pt>
                <c:pt idx="33668">
                  <c:v>31.617999999999999</c:v>
                </c:pt>
                <c:pt idx="33669">
                  <c:v>31.617999999999999</c:v>
                </c:pt>
                <c:pt idx="33670">
                  <c:v>31.617999999999999</c:v>
                </c:pt>
                <c:pt idx="33671">
                  <c:v>31.617999999999999</c:v>
                </c:pt>
                <c:pt idx="33672">
                  <c:v>31.617999999999999</c:v>
                </c:pt>
                <c:pt idx="33673">
                  <c:v>31.617999999999999</c:v>
                </c:pt>
                <c:pt idx="33674">
                  <c:v>31.617999999999999</c:v>
                </c:pt>
                <c:pt idx="33675">
                  <c:v>31.617999999999999</c:v>
                </c:pt>
                <c:pt idx="33676">
                  <c:v>31.617999999999999</c:v>
                </c:pt>
                <c:pt idx="33677">
                  <c:v>31.617999999999999</c:v>
                </c:pt>
                <c:pt idx="33678">
                  <c:v>31.617999999999999</c:v>
                </c:pt>
                <c:pt idx="33679">
                  <c:v>31.617999999999999</c:v>
                </c:pt>
                <c:pt idx="33680">
                  <c:v>31.617999999999999</c:v>
                </c:pt>
                <c:pt idx="33681">
                  <c:v>31.617999999999999</c:v>
                </c:pt>
                <c:pt idx="33682">
                  <c:v>31.617999999999999</c:v>
                </c:pt>
                <c:pt idx="33683">
                  <c:v>31.617999999999999</c:v>
                </c:pt>
                <c:pt idx="33684">
                  <c:v>31.617999999999999</c:v>
                </c:pt>
                <c:pt idx="33685">
                  <c:v>31.64</c:v>
                </c:pt>
                <c:pt idx="33686">
                  <c:v>31.652000000000001</c:v>
                </c:pt>
                <c:pt idx="33687">
                  <c:v>31.652000000000001</c:v>
                </c:pt>
                <c:pt idx="33688">
                  <c:v>31.652000000000001</c:v>
                </c:pt>
                <c:pt idx="33689">
                  <c:v>31.652000000000001</c:v>
                </c:pt>
                <c:pt idx="33690">
                  <c:v>31.652000000000001</c:v>
                </c:pt>
                <c:pt idx="33691">
                  <c:v>31.652000000000001</c:v>
                </c:pt>
                <c:pt idx="33692">
                  <c:v>31.652000000000001</c:v>
                </c:pt>
                <c:pt idx="33693">
                  <c:v>31.652000000000001</c:v>
                </c:pt>
                <c:pt idx="33694">
                  <c:v>31.652000000000001</c:v>
                </c:pt>
                <c:pt idx="33695">
                  <c:v>31.652000000000001</c:v>
                </c:pt>
                <c:pt idx="33696">
                  <c:v>31.652000000000001</c:v>
                </c:pt>
                <c:pt idx="33697">
                  <c:v>31.652000000000001</c:v>
                </c:pt>
                <c:pt idx="33698">
                  <c:v>31.652000000000001</c:v>
                </c:pt>
                <c:pt idx="33699">
                  <c:v>31.652000000000001</c:v>
                </c:pt>
                <c:pt idx="33700">
                  <c:v>31.652000000000001</c:v>
                </c:pt>
                <c:pt idx="33701">
                  <c:v>31.652000000000001</c:v>
                </c:pt>
                <c:pt idx="33702">
                  <c:v>31.652000000000001</c:v>
                </c:pt>
                <c:pt idx="33703">
                  <c:v>31.652000000000001</c:v>
                </c:pt>
                <c:pt idx="33704">
                  <c:v>31.652000000000001</c:v>
                </c:pt>
                <c:pt idx="33705">
                  <c:v>31.652000000000001</c:v>
                </c:pt>
                <c:pt idx="33706">
                  <c:v>31.652000000000001</c:v>
                </c:pt>
                <c:pt idx="33707">
                  <c:v>31.652000000000001</c:v>
                </c:pt>
                <c:pt idx="33708">
                  <c:v>31.652000000000001</c:v>
                </c:pt>
                <c:pt idx="33709">
                  <c:v>31.652000000000001</c:v>
                </c:pt>
                <c:pt idx="33710">
                  <c:v>31.652000000000001</c:v>
                </c:pt>
                <c:pt idx="33711">
                  <c:v>31.652000000000001</c:v>
                </c:pt>
                <c:pt idx="33712">
                  <c:v>31.652000000000001</c:v>
                </c:pt>
                <c:pt idx="33713">
                  <c:v>31.652000000000001</c:v>
                </c:pt>
                <c:pt idx="33714">
                  <c:v>31.652000000000001</c:v>
                </c:pt>
                <c:pt idx="33715">
                  <c:v>31.652000000000001</c:v>
                </c:pt>
                <c:pt idx="33716">
                  <c:v>31.652000000000001</c:v>
                </c:pt>
                <c:pt idx="33717">
                  <c:v>31.652000000000001</c:v>
                </c:pt>
                <c:pt idx="33718">
                  <c:v>31.652000000000001</c:v>
                </c:pt>
                <c:pt idx="33719">
                  <c:v>31.652000000000001</c:v>
                </c:pt>
                <c:pt idx="33720">
                  <c:v>31.652000000000001</c:v>
                </c:pt>
                <c:pt idx="33721">
                  <c:v>31.652000000000001</c:v>
                </c:pt>
                <c:pt idx="33722">
                  <c:v>31.652000000000001</c:v>
                </c:pt>
                <c:pt idx="33723">
                  <c:v>31.652000000000001</c:v>
                </c:pt>
                <c:pt idx="33724">
                  <c:v>31.652000000000001</c:v>
                </c:pt>
                <c:pt idx="33725">
                  <c:v>31.652000000000001</c:v>
                </c:pt>
                <c:pt idx="33726">
                  <c:v>31.652000000000001</c:v>
                </c:pt>
                <c:pt idx="33727">
                  <c:v>31.652000000000001</c:v>
                </c:pt>
                <c:pt idx="33728">
                  <c:v>31.652000000000001</c:v>
                </c:pt>
                <c:pt idx="33729">
                  <c:v>31.652000000000001</c:v>
                </c:pt>
                <c:pt idx="33730">
                  <c:v>31.652000000000001</c:v>
                </c:pt>
                <c:pt idx="33731">
                  <c:v>31.652000000000001</c:v>
                </c:pt>
                <c:pt idx="33732">
                  <c:v>31.652000000000001</c:v>
                </c:pt>
                <c:pt idx="33733">
                  <c:v>31.652000000000001</c:v>
                </c:pt>
                <c:pt idx="33734">
                  <c:v>31.652000000000001</c:v>
                </c:pt>
                <c:pt idx="33735">
                  <c:v>31.652000000000001</c:v>
                </c:pt>
                <c:pt idx="33736">
                  <c:v>31.652000000000001</c:v>
                </c:pt>
                <c:pt idx="33737">
                  <c:v>31.652000000000001</c:v>
                </c:pt>
                <c:pt idx="33738">
                  <c:v>31.652000000000001</c:v>
                </c:pt>
                <c:pt idx="33739">
                  <c:v>31.652000000000001</c:v>
                </c:pt>
                <c:pt idx="33740">
                  <c:v>31.652000000000001</c:v>
                </c:pt>
                <c:pt idx="33741">
                  <c:v>31.652000000000001</c:v>
                </c:pt>
                <c:pt idx="33742">
                  <c:v>31.652000000000001</c:v>
                </c:pt>
                <c:pt idx="33743">
                  <c:v>31.652000000000001</c:v>
                </c:pt>
                <c:pt idx="33744">
                  <c:v>31.652000000000001</c:v>
                </c:pt>
                <c:pt idx="33745">
                  <c:v>31.692</c:v>
                </c:pt>
                <c:pt idx="33746">
                  <c:v>31.692</c:v>
                </c:pt>
                <c:pt idx="33747">
                  <c:v>31.692</c:v>
                </c:pt>
                <c:pt idx="33748">
                  <c:v>31.692</c:v>
                </c:pt>
                <c:pt idx="33749">
                  <c:v>31.692</c:v>
                </c:pt>
                <c:pt idx="33750">
                  <c:v>31.692</c:v>
                </c:pt>
                <c:pt idx="33751">
                  <c:v>31.692</c:v>
                </c:pt>
                <c:pt idx="33752">
                  <c:v>31.692</c:v>
                </c:pt>
                <c:pt idx="33753">
                  <c:v>31.692</c:v>
                </c:pt>
                <c:pt idx="33754">
                  <c:v>31.692</c:v>
                </c:pt>
                <c:pt idx="33755">
                  <c:v>31.692</c:v>
                </c:pt>
                <c:pt idx="33756">
                  <c:v>31.692</c:v>
                </c:pt>
                <c:pt idx="33757">
                  <c:v>31.692</c:v>
                </c:pt>
                <c:pt idx="33758">
                  <c:v>31.692</c:v>
                </c:pt>
                <c:pt idx="33759">
                  <c:v>31.692</c:v>
                </c:pt>
                <c:pt idx="33760">
                  <c:v>31.692</c:v>
                </c:pt>
                <c:pt idx="33761">
                  <c:v>31.692</c:v>
                </c:pt>
                <c:pt idx="33762">
                  <c:v>31.692</c:v>
                </c:pt>
                <c:pt idx="33763">
                  <c:v>31.692</c:v>
                </c:pt>
                <c:pt idx="33764">
                  <c:v>31.692</c:v>
                </c:pt>
                <c:pt idx="33765">
                  <c:v>31.692</c:v>
                </c:pt>
                <c:pt idx="33766">
                  <c:v>31.692</c:v>
                </c:pt>
                <c:pt idx="33767">
                  <c:v>31.692</c:v>
                </c:pt>
                <c:pt idx="33768">
                  <c:v>31.692</c:v>
                </c:pt>
                <c:pt idx="33769">
                  <c:v>31.692</c:v>
                </c:pt>
                <c:pt idx="33770">
                  <c:v>31.692</c:v>
                </c:pt>
                <c:pt idx="33771">
                  <c:v>31.692</c:v>
                </c:pt>
                <c:pt idx="33772">
                  <c:v>31.692</c:v>
                </c:pt>
                <c:pt idx="33773">
                  <c:v>31.692</c:v>
                </c:pt>
                <c:pt idx="33774">
                  <c:v>31.692</c:v>
                </c:pt>
                <c:pt idx="33775">
                  <c:v>31.692</c:v>
                </c:pt>
                <c:pt idx="33776">
                  <c:v>31.692</c:v>
                </c:pt>
                <c:pt idx="33777">
                  <c:v>31.692</c:v>
                </c:pt>
                <c:pt idx="33778">
                  <c:v>31.692</c:v>
                </c:pt>
                <c:pt idx="33779">
                  <c:v>31.692</c:v>
                </c:pt>
                <c:pt idx="33780">
                  <c:v>31.692</c:v>
                </c:pt>
                <c:pt idx="33781">
                  <c:v>31.692</c:v>
                </c:pt>
                <c:pt idx="33782">
                  <c:v>31.692</c:v>
                </c:pt>
                <c:pt idx="33783">
                  <c:v>31.692</c:v>
                </c:pt>
                <c:pt idx="33784">
                  <c:v>31.692</c:v>
                </c:pt>
                <c:pt idx="33785">
                  <c:v>31.692</c:v>
                </c:pt>
                <c:pt idx="33786">
                  <c:v>31.692</c:v>
                </c:pt>
                <c:pt idx="33787">
                  <c:v>31.692</c:v>
                </c:pt>
                <c:pt idx="33788">
                  <c:v>31.692</c:v>
                </c:pt>
                <c:pt idx="33789">
                  <c:v>31.692</c:v>
                </c:pt>
                <c:pt idx="33790">
                  <c:v>31.692</c:v>
                </c:pt>
                <c:pt idx="33791">
                  <c:v>31.692</c:v>
                </c:pt>
                <c:pt idx="33792">
                  <c:v>31.692</c:v>
                </c:pt>
                <c:pt idx="33793">
                  <c:v>31.692</c:v>
                </c:pt>
                <c:pt idx="33794">
                  <c:v>31.692</c:v>
                </c:pt>
                <c:pt idx="33795">
                  <c:v>31.692</c:v>
                </c:pt>
                <c:pt idx="33796">
                  <c:v>31.692</c:v>
                </c:pt>
                <c:pt idx="33797">
                  <c:v>31.692</c:v>
                </c:pt>
                <c:pt idx="33798">
                  <c:v>31.692</c:v>
                </c:pt>
                <c:pt idx="33799">
                  <c:v>31.692</c:v>
                </c:pt>
                <c:pt idx="33800">
                  <c:v>31.692</c:v>
                </c:pt>
                <c:pt idx="33801">
                  <c:v>31.692</c:v>
                </c:pt>
                <c:pt idx="33802">
                  <c:v>31.692</c:v>
                </c:pt>
                <c:pt idx="33803">
                  <c:v>31.692</c:v>
                </c:pt>
                <c:pt idx="33804">
                  <c:v>31.692</c:v>
                </c:pt>
                <c:pt idx="33805">
                  <c:v>31.692</c:v>
                </c:pt>
                <c:pt idx="33806">
                  <c:v>31.692</c:v>
                </c:pt>
                <c:pt idx="33807">
                  <c:v>31.692</c:v>
                </c:pt>
                <c:pt idx="33808">
                  <c:v>31.692</c:v>
                </c:pt>
                <c:pt idx="33809">
                  <c:v>31.692</c:v>
                </c:pt>
                <c:pt idx="33810">
                  <c:v>31.692</c:v>
                </c:pt>
                <c:pt idx="33811">
                  <c:v>31.692</c:v>
                </c:pt>
                <c:pt idx="33812">
                  <c:v>31.692</c:v>
                </c:pt>
                <c:pt idx="33813">
                  <c:v>31.692</c:v>
                </c:pt>
                <c:pt idx="33814">
                  <c:v>31.718</c:v>
                </c:pt>
                <c:pt idx="33815">
                  <c:v>31.724</c:v>
                </c:pt>
                <c:pt idx="33816">
                  <c:v>31.724</c:v>
                </c:pt>
                <c:pt idx="33817">
                  <c:v>31.724</c:v>
                </c:pt>
                <c:pt idx="33818">
                  <c:v>31.724</c:v>
                </c:pt>
                <c:pt idx="33819">
                  <c:v>31.724</c:v>
                </c:pt>
                <c:pt idx="33820">
                  <c:v>31.724</c:v>
                </c:pt>
                <c:pt idx="33821">
                  <c:v>31.724</c:v>
                </c:pt>
                <c:pt idx="33822">
                  <c:v>31.724</c:v>
                </c:pt>
                <c:pt idx="33823">
                  <c:v>31.724</c:v>
                </c:pt>
                <c:pt idx="33824">
                  <c:v>31.724</c:v>
                </c:pt>
                <c:pt idx="33825">
                  <c:v>31.724</c:v>
                </c:pt>
                <c:pt idx="33826">
                  <c:v>31.724</c:v>
                </c:pt>
                <c:pt idx="33827">
                  <c:v>31.724</c:v>
                </c:pt>
                <c:pt idx="33828">
                  <c:v>31.724</c:v>
                </c:pt>
                <c:pt idx="33829">
                  <c:v>31.724</c:v>
                </c:pt>
                <c:pt idx="33830">
                  <c:v>31.724</c:v>
                </c:pt>
                <c:pt idx="33831">
                  <c:v>31.724</c:v>
                </c:pt>
                <c:pt idx="33832">
                  <c:v>31.724</c:v>
                </c:pt>
                <c:pt idx="33833">
                  <c:v>31.724</c:v>
                </c:pt>
                <c:pt idx="33834">
                  <c:v>31.724</c:v>
                </c:pt>
                <c:pt idx="33835">
                  <c:v>31.724</c:v>
                </c:pt>
                <c:pt idx="33836">
                  <c:v>31.724</c:v>
                </c:pt>
                <c:pt idx="33837">
                  <c:v>31.724</c:v>
                </c:pt>
                <c:pt idx="33838">
                  <c:v>31.724</c:v>
                </c:pt>
                <c:pt idx="33839">
                  <c:v>31.724</c:v>
                </c:pt>
                <c:pt idx="33840">
                  <c:v>31.724</c:v>
                </c:pt>
                <c:pt idx="33841">
                  <c:v>31.724</c:v>
                </c:pt>
                <c:pt idx="33842">
                  <c:v>31.724</c:v>
                </c:pt>
                <c:pt idx="33843">
                  <c:v>31.724</c:v>
                </c:pt>
                <c:pt idx="33844">
                  <c:v>31.724</c:v>
                </c:pt>
                <c:pt idx="33845">
                  <c:v>31.724</c:v>
                </c:pt>
                <c:pt idx="33846">
                  <c:v>31.724</c:v>
                </c:pt>
                <c:pt idx="33847">
                  <c:v>31.724</c:v>
                </c:pt>
                <c:pt idx="33848">
                  <c:v>31.724</c:v>
                </c:pt>
                <c:pt idx="33849">
                  <c:v>31.724</c:v>
                </c:pt>
                <c:pt idx="33850">
                  <c:v>31.724</c:v>
                </c:pt>
                <c:pt idx="33851">
                  <c:v>31.724</c:v>
                </c:pt>
                <c:pt idx="33852">
                  <c:v>31.724</c:v>
                </c:pt>
                <c:pt idx="33853">
                  <c:v>31.724</c:v>
                </c:pt>
                <c:pt idx="33854">
                  <c:v>31.724</c:v>
                </c:pt>
                <c:pt idx="33855">
                  <c:v>31.724</c:v>
                </c:pt>
                <c:pt idx="33856">
                  <c:v>31.724</c:v>
                </c:pt>
                <c:pt idx="33857">
                  <c:v>31.724</c:v>
                </c:pt>
                <c:pt idx="33858">
                  <c:v>31.724</c:v>
                </c:pt>
                <c:pt idx="33859">
                  <c:v>31.724</c:v>
                </c:pt>
                <c:pt idx="33860">
                  <c:v>31.724</c:v>
                </c:pt>
                <c:pt idx="33861">
                  <c:v>31.724</c:v>
                </c:pt>
                <c:pt idx="33862">
                  <c:v>31.724</c:v>
                </c:pt>
                <c:pt idx="33863">
                  <c:v>31.724</c:v>
                </c:pt>
                <c:pt idx="33864">
                  <c:v>31.724</c:v>
                </c:pt>
                <c:pt idx="33865">
                  <c:v>31.724</c:v>
                </c:pt>
                <c:pt idx="33866">
                  <c:v>31.724</c:v>
                </c:pt>
                <c:pt idx="33867">
                  <c:v>31.724</c:v>
                </c:pt>
                <c:pt idx="33868">
                  <c:v>31.724</c:v>
                </c:pt>
                <c:pt idx="33869">
                  <c:v>31.724</c:v>
                </c:pt>
                <c:pt idx="33870">
                  <c:v>31.74</c:v>
                </c:pt>
                <c:pt idx="33871">
                  <c:v>31.75</c:v>
                </c:pt>
                <c:pt idx="33872">
                  <c:v>31.75</c:v>
                </c:pt>
                <c:pt idx="33873">
                  <c:v>31.75</c:v>
                </c:pt>
                <c:pt idx="33874">
                  <c:v>31.75</c:v>
                </c:pt>
                <c:pt idx="33875">
                  <c:v>31.75</c:v>
                </c:pt>
                <c:pt idx="33876">
                  <c:v>31.75</c:v>
                </c:pt>
                <c:pt idx="33877">
                  <c:v>31.75</c:v>
                </c:pt>
                <c:pt idx="33878">
                  <c:v>31.75</c:v>
                </c:pt>
                <c:pt idx="33879">
                  <c:v>31.75</c:v>
                </c:pt>
                <c:pt idx="33880">
                  <c:v>31.75</c:v>
                </c:pt>
                <c:pt idx="33881">
                  <c:v>31.75</c:v>
                </c:pt>
                <c:pt idx="33882">
                  <c:v>31.75</c:v>
                </c:pt>
                <c:pt idx="33883">
                  <c:v>31.75</c:v>
                </c:pt>
                <c:pt idx="33884">
                  <c:v>31.75</c:v>
                </c:pt>
                <c:pt idx="33885">
                  <c:v>31.75</c:v>
                </c:pt>
                <c:pt idx="33886">
                  <c:v>31.75</c:v>
                </c:pt>
                <c:pt idx="33887">
                  <c:v>31.75</c:v>
                </c:pt>
                <c:pt idx="33888">
                  <c:v>31.75</c:v>
                </c:pt>
                <c:pt idx="33889">
                  <c:v>31.75</c:v>
                </c:pt>
                <c:pt idx="33890">
                  <c:v>31.75</c:v>
                </c:pt>
                <c:pt idx="33891">
                  <c:v>31.75</c:v>
                </c:pt>
                <c:pt idx="33892">
                  <c:v>31.75</c:v>
                </c:pt>
                <c:pt idx="33893">
                  <c:v>31.75</c:v>
                </c:pt>
                <c:pt idx="33894">
                  <c:v>31.75</c:v>
                </c:pt>
                <c:pt idx="33895">
                  <c:v>31.75</c:v>
                </c:pt>
                <c:pt idx="33896">
                  <c:v>31.75</c:v>
                </c:pt>
                <c:pt idx="33897">
                  <c:v>31.75</c:v>
                </c:pt>
                <c:pt idx="33898">
                  <c:v>31.75</c:v>
                </c:pt>
                <c:pt idx="33899">
                  <c:v>31.75</c:v>
                </c:pt>
                <c:pt idx="33900">
                  <c:v>31.75</c:v>
                </c:pt>
                <c:pt idx="33901">
                  <c:v>31.75</c:v>
                </c:pt>
                <c:pt idx="33902">
                  <c:v>31.75</c:v>
                </c:pt>
                <c:pt idx="33903">
                  <c:v>31.75</c:v>
                </c:pt>
                <c:pt idx="33904">
                  <c:v>31.75</c:v>
                </c:pt>
                <c:pt idx="33905">
                  <c:v>31.75</c:v>
                </c:pt>
                <c:pt idx="33906">
                  <c:v>31.75</c:v>
                </c:pt>
                <c:pt idx="33907">
                  <c:v>31.75</c:v>
                </c:pt>
                <c:pt idx="33908">
                  <c:v>31.75</c:v>
                </c:pt>
                <c:pt idx="33909">
                  <c:v>31.75</c:v>
                </c:pt>
                <c:pt idx="33910">
                  <c:v>31.75</c:v>
                </c:pt>
                <c:pt idx="33911">
                  <c:v>31.75</c:v>
                </c:pt>
                <c:pt idx="33912">
                  <c:v>31.75</c:v>
                </c:pt>
                <c:pt idx="33913">
                  <c:v>31.75</c:v>
                </c:pt>
                <c:pt idx="33914">
                  <c:v>31.75</c:v>
                </c:pt>
                <c:pt idx="33915">
                  <c:v>31.75</c:v>
                </c:pt>
                <c:pt idx="33916">
                  <c:v>31.75</c:v>
                </c:pt>
                <c:pt idx="33917">
                  <c:v>31.782</c:v>
                </c:pt>
                <c:pt idx="33918">
                  <c:v>31.782</c:v>
                </c:pt>
                <c:pt idx="33919">
                  <c:v>31.782</c:v>
                </c:pt>
                <c:pt idx="33920">
                  <c:v>31.782</c:v>
                </c:pt>
                <c:pt idx="33921">
                  <c:v>31.782</c:v>
                </c:pt>
                <c:pt idx="33922">
                  <c:v>31.782</c:v>
                </c:pt>
                <c:pt idx="33923">
                  <c:v>31.782</c:v>
                </c:pt>
                <c:pt idx="33924">
                  <c:v>31.782</c:v>
                </c:pt>
                <c:pt idx="33925">
                  <c:v>31.782</c:v>
                </c:pt>
                <c:pt idx="33926">
                  <c:v>31.782</c:v>
                </c:pt>
                <c:pt idx="33927">
                  <c:v>31.782</c:v>
                </c:pt>
                <c:pt idx="33928">
                  <c:v>31.782</c:v>
                </c:pt>
                <c:pt idx="33929">
                  <c:v>31.782</c:v>
                </c:pt>
                <c:pt idx="33930">
                  <c:v>31.782</c:v>
                </c:pt>
                <c:pt idx="33931">
                  <c:v>31.782</c:v>
                </c:pt>
                <c:pt idx="33932">
                  <c:v>31.782</c:v>
                </c:pt>
                <c:pt idx="33933">
                  <c:v>31.782</c:v>
                </c:pt>
                <c:pt idx="33934">
                  <c:v>31.782</c:v>
                </c:pt>
                <c:pt idx="33935">
                  <c:v>31.782</c:v>
                </c:pt>
                <c:pt idx="33936">
                  <c:v>31.782</c:v>
                </c:pt>
                <c:pt idx="33937">
                  <c:v>31.782</c:v>
                </c:pt>
                <c:pt idx="33938">
                  <c:v>31.782</c:v>
                </c:pt>
                <c:pt idx="33939">
                  <c:v>31.782</c:v>
                </c:pt>
                <c:pt idx="33940">
                  <c:v>31.782</c:v>
                </c:pt>
                <c:pt idx="33941">
                  <c:v>31.782</c:v>
                </c:pt>
                <c:pt idx="33942">
                  <c:v>31.782</c:v>
                </c:pt>
                <c:pt idx="33943">
                  <c:v>31.782</c:v>
                </c:pt>
                <c:pt idx="33944">
                  <c:v>31.782</c:v>
                </c:pt>
                <c:pt idx="33945">
                  <c:v>31.782</c:v>
                </c:pt>
                <c:pt idx="33946">
                  <c:v>31.782</c:v>
                </c:pt>
                <c:pt idx="33947">
                  <c:v>31.782</c:v>
                </c:pt>
                <c:pt idx="33948">
                  <c:v>31.782</c:v>
                </c:pt>
                <c:pt idx="33949">
                  <c:v>31.782</c:v>
                </c:pt>
                <c:pt idx="33950">
                  <c:v>31.782</c:v>
                </c:pt>
                <c:pt idx="33951">
                  <c:v>31.782</c:v>
                </c:pt>
                <c:pt idx="33952">
                  <c:v>31.782</c:v>
                </c:pt>
                <c:pt idx="33953">
                  <c:v>31.782</c:v>
                </c:pt>
                <c:pt idx="33954">
                  <c:v>31.782</c:v>
                </c:pt>
                <c:pt idx="33955">
                  <c:v>31.782</c:v>
                </c:pt>
                <c:pt idx="33956">
                  <c:v>31.782</c:v>
                </c:pt>
                <c:pt idx="33957">
                  <c:v>31.782</c:v>
                </c:pt>
                <c:pt idx="33958">
                  <c:v>31.782</c:v>
                </c:pt>
                <c:pt idx="33959">
                  <c:v>31.782</c:v>
                </c:pt>
                <c:pt idx="33960">
                  <c:v>31.782</c:v>
                </c:pt>
                <c:pt idx="33961">
                  <c:v>31.782</c:v>
                </c:pt>
                <c:pt idx="33962">
                  <c:v>31.782</c:v>
                </c:pt>
                <c:pt idx="33963">
                  <c:v>31.782</c:v>
                </c:pt>
                <c:pt idx="33964">
                  <c:v>31.782</c:v>
                </c:pt>
                <c:pt idx="33965">
                  <c:v>31.782</c:v>
                </c:pt>
                <c:pt idx="33966">
                  <c:v>31.782</c:v>
                </c:pt>
                <c:pt idx="33967">
                  <c:v>31.782</c:v>
                </c:pt>
                <c:pt idx="33968">
                  <c:v>31.782</c:v>
                </c:pt>
                <c:pt idx="33969">
                  <c:v>31.782</c:v>
                </c:pt>
                <c:pt idx="33970">
                  <c:v>31.782</c:v>
                </c:pt>
                <c:pt idx="33971">
                  <c:v>31.782</c:v>
                </c:pt>
                <c:pt idx="33972">
                  <c:v>31.782</c:v>
                </c:pt>
                <c:pt idx="33973">
                  <c:v>31.782</c:v>
                </c:pt>
                <c:pt idx="33974">
                  <c:v>31.82</c:v>
                </c:pt>
                <c:pt idx="33975">
                  <c:v>31.82</c:v>
                </c:pt>
                <c:pt idx="33976">
                  <c:v>31.82</c:v>
                </c:pt>
                <c:pt idx="33977">
                  <c:v>31.82</c:v>
                </c:pt>
                <c:pt idx="33978">
                  <c:v>31.82</c:v>
                </c:pt>
                <c:pt idx="33979">
                  <c:v>31.82</c:v>
                </c:pt>
                <c:pt idx="33980">
                  <c:v>31.82</c:v>
                </c:pt>
                <c:pt idx="33981">
                  <c:v>31.82</c:v>
                </c:pt>
                <c:pt idx="33982">
                  <c:v>31.82</c:v>
                </c:pt>
                <c:pt idx="33983">
                  <c:v>31.82</c:v>
                </c:pt>
                <c:pt idx="33984">
                  <c:v>31.82</c:v>
                </c:pt>
                <c:pt idx="33985">
                  <c:v>31.82</c:v>
                </c:pt>
                <c:pt idx="33986">
                  <c:v>31.82</c:v>
                </c:pt>
                <c:pt idx="33987">
                  <c:v>31.82</c:v>
                </c:pt>
                <c:pt idx="33988">
                  <c:v>31.82</c:v>
                </c:pt>
                <c:pt idx="33989">
                  <c:v>31.82</c:v>
                </c:pt>
                <c:pt idx="33990">
                  <c:v>31.82</c:v>
                </c:pt>
                <c:pt idx="33991">
                  <c:v>31.82</c:v>
                </c:pt>
                <c:pt idx="33992">
                  <c:v>31.82</c:v>
                </c:pt>
                <c:pt idx="33993">
                  <c:v>31.82</c:v>
                </c:pt>
                <c:pt idx="33994">
                  <c:v>31.82</c:v>
                </c:pt>
                <c:pt idx="33995">
                  <c:v>31.82</c:v>
                </c:pt>
                <c:pt idx="33996">
                  <c:v>31.82</c:v>
                </c:pt>
                <c:pt idx="33997">
                  <c:v>31.82</c:v>
                </c:pt>
                <c:pt idx="33998">
                  <c:v>31.82</c:v>
                </c:pt>
                <c:pt idx="33999">
                  <c:v>31.82</c:v>
                </c:pt>
                <c:pt idx="34000">
                  <c:v>31.82</c:v>
                </c:pt>
                <c:pt idx="34001">
                  <c:v>31.82</c:v>
                </c:pt>
                <c:pt idx="34002">
                  <c:v>31.82</c:v>
                </c:pt>
                <c:pt idx="34003">
                  <c:v>31.82</c:v>
                </c:pt>
                <c:pt idx="34004">
                  <c:v>31.82</c:v>
                </c:pt>
                <c:pt idx="34005">
                  <c:v>31.82</c:v>
                </c:pt>
                <c:pt idx="34006">
                  <c:v>31.82</c:v>
                </c:pt>
                <c:pt idx="34007">
                  <c:v>31.82</c:v>
                </c:pt>
                <c:pt idx="34008">
                  <c:v>31.82</c:v>
                </c:pt>
                <c:pt idx="34009">
                  <c:v>31.82</c:v>
                </c:pt>
                <c:pt idx="34010">
                  <c:v>31.82</c:v>
                </c:pt>
                <c:pt idx="34011">
                  <c:v>31.82</c:v>
                </c:pt>
                <c:pt idx="34012">
                  <c:v>31.82</c:v>
                </c:pt>
                <c:pt idx="34013">
                  <c:v>31.82</c:v>
                </c:pt>
                <c:pt idx="34014">
                  <c:v>31.82</c:v>
                </c:pt>
                <c:pt idx="34015">
                  <c:v>31.82</c:v>
                </c:pt>
                <c:pt idx="34016">
                  <c:v>31.82</c:v>
                </c:pt>
                <c:pt idx="34017">
                  <c:v>31.82</c:v>
                </c:pt>
                <c:pt idx="34018">
                  <c:v>31.82</c:v>
                </c:pt>
                <c:pt idx="34019">
                  <c:v>31.82</c:v>
                </c:pt>
                <c:pt idx="34020">
                  <c:v>31.82</c:v>
                </c:pt>
                <c:pt idx="34021">
                  <c:v>31.82</c:v>
                </c:pt>
                <c:pt idx="34022">
                  <c:v>31.82</c:v>
                </c:pt>
                <c:pt idx="34023">
                  <c:v>31.82</c:v>
                </c:pt>
                <c:pt idx="34024">
                  <c:v>31.82</c:v>
                </c:pt>
                <c:pt idx="34025">
                  <c:v>31.82</c:v>
                </c:pt>
                <c:pt idx="34026">
                  <c:v>31.82</c:v>
                </c:pt>
                <c:pt idx="34027">
                  <c:v>31.82</c:v>
                </c:pt>
                <c:pt idx="34028">
                  <c:v>31.82</c:v>
                </c:pt>
                <c:pt idx="34029">
                  <c:v>31.82</c:v>
                </c:pt>
                <c:pt idx="34030">
                  <c:v>31.82</c:v>
                </c:pt>
                <c:pt idx="34031">
                  <c:v>31.82</c:v>
                </c:pt>
                <c:pt idx="34032">
                  <c:v>31.82</c:v>
                </c:pt>
                <c:pt idx="34033">
                  <c:v>31.82</c:v>
                </c:pt>
                <c:pt idx="34034">
                  <c:v>31.82</c:v>
                </c:pt>
                <c:pt idx="34035">
                  <c:v>31.82</c:v>
                </c:pt>
                <c:pt idx="34036">
                  <c:v>31.82</c:v>
                </c:pt>
                <c:pt idx="34037">
                  <c:v>31.82</c:v>
                </c:pt>
                <c:pt idx="34038">
                  <c:v>31.82</c:v>
                </c:pt>
                <c:pt idx="34039">
                  <c:v>31.82</c:v>
                </c:pt>
                <c:pt idx="34040">
                  <c:v>31.844000000000001</c:v>
                </c:pt>
                <c:pt idx="34041">
                  <c:v>31.861999999999998</c:v>
                </c:pt>
                <c:pt idx="34042">
                  <c:v>31.861999999999998</c:v>
                </c:pt>
                <c:pt idx="34043">
                  <c:v>31.861999999999998</c:v>
                </c:pt>
                <c:pt idx="34044">
                  <c:v>31.861999999999998</c:v>
                </c:pt>
                <c:pt idx="34045">
                  <c:v>31.861999999999998</c:v>
                </c:pt>
                <c:pt idx="34046">
                  <c:v>31.861999999999998</c:v>
                </c:pt>
                <c:pt idx="34047">
                  <c:v>31.861999999999998</c:v>
                </c:pt>
                <c:pt idx="34048">
                  <c:v>31.861999999999998</c:v>
                </c:pt>
                <c:pt idx="34049">
                  <c:v>31.861999999999998</c:v>
                </c:pt>
                <c:pt idx="34050">
                  <c:v>31.861999999999998</c:v>
                </c:pt>
                <c:pt idx="34051">
                  <c:v>31.861999999999998</c:v>
                </c:pt>
                <c:pt idx="34052">
                  <c:v>31.861999999999998</c:v>
                </c:pt>
                <c:pt idx="34053">
                  <c:v>31.861999999999998</c:v>
                </c:pt>
                <c:pt idx="34054">
                  <c:v>31.861999999999998</c:v>
                </c:pt>
                <c:pt idx="34055">
                  <c:v>31.861999999999998</c:v>
                </c:pt>
                <c:pt idx="34056">
                  <c:v>31.861999999999998</c:v>
                </c:pt>
                <c:pt idx="34057">
                  <c:v>31.861999999999998</c:v>
                </c:pt>
                <c:pt idx="34058">
                  <c:v>31.861999999999998</c:v>
                </c:pt>
                <c:pt idx="34059">
                  <c:v>31.861999999999998</c:v>
                </c:pt>
                <c:pt idx="34060">
                  <c:v>31.861999999999998</c:v>
                </c:pt>
                <c:pt idx="34061">
                  <c:v>31.861999999999998</c:v>
                </c:pt>
                <c:pt idx="34062">
                  <c:v>31.861999999999998</c:v>
                </c:pt>
                <c:pt idx="34063">
                  <c:v>31.861999999999998</c:v>
                </c:pt>
                <c:pt idx="34064">
                  <c:v>31.861999999999998</c:v>
                </c:pt>
                <c:pt idx="34065">
                  <c:v>31.861999999999998</c:v>
                </c:pt>
                <c:pt idx="34066">
                  <c:v>31.861999999999998</c:v>
                </c:pt>
                <c:pt idx="34067">
                  <c:v>31.861999999999998</c:v>
                </c:pt>
                <c:pt idx="34068">
                  <c:v>31.861999999999998</c:v>
                </c:pt>
                <c:pt idx="34069">
                  <c:v>31.861999999999998</c:v>
                </c:pt>
                <c:pt idx="34070">
                  <c:v>31.861999999999998</c:v>
                </c:pt>
                <c:pt idx="34071">
                  <c:v>31.861999999999998</c:v>
                </c:pt>
                <c:pt idx="34072">
                  <c:v>31.861999999999998</c:v>
                </c:pt>
                <c:pt idx="34073">
                  <c:v>31.861999999999998</c:v>
                </c:pt>
                <c:pt idx="34074">
                  <c:v>31.861999999999998</c:v>
                </c:pt>
                <c:pt idx="34075">
                  <c:v>31.861999999999998</c:v>
                </c:pt>
                <c:pt idx="34076">
                  <c:v>31.861999999999998</c:v>
                </c:pt>
                <c:pt idx="34077">
                  <c:v>31.861999999999998</c:v>
                </c:pt>
                <c:pt idx="34078">
                  <c:v>31.861999999999998</c:v>
                </c:pt>
                <c:pt idx="34079">
                  <c:v>31.861999999999998</c:v>
                </c:pt>
                <c:pt idx="34080">
                  <c:v>31.861999999999998</c:v>
                </c:pt>
                <c:pt idx="34081">
                  <c:v>31.861999999999998</c:v>
                </c:pt>
                <c:pt idx="34082">
                  <c:v>31.861999999999998</c:v>
                </c:pt>
                <c:pt idx="34083">
                  <c:v>31.861999999999998</c:v>
                </c:pt>
                <c:pt idx="34084">
                  <c:v>31.861999999999998</c:v>
                </c:pt>
                <c:pt idx="34085">
                  <c:v>31.861999999999998</c:v>
                </c:pt>
                <c:pt idx="34086">
                  <c:v>31.861999999999998</c:v>
                </c:pt>
                <c:pt idx="34087">
                  <c:v>31.861999999999998</c:v>
                </c:pt>
                <c:pt idx="34088">
                  <c:v>31.861999999999998</c:v>
                </c:pt>
                <c:pt idx="34089">
                  <c:v>31.861999999999998</c:v>
                </c:pt>
                <c:pt idx="34090">
                  <c:v>31.861999999999998</c:v>
                </c:pt>
                <c:pt idx="34091">
                  <c:v>31.861999999999998</c:v>
                </c:pt>
                <c:pt idx="34092">
                  <c:v>31.861999999999998</c:v>
                </c:pt>
                <c:pt idx="34093">
                  <c:v>31.861999999999998</c:v>
                </c:pt>
                <c:pt idx="34094">
                  <c:v>31.861999999999998</c:v>
                </c:pt>
                <c:pt idx="34095">
                  <c:v>31.861999999999998</c:v>
                </c:pt>
                <c:pt idx="34096">
                  <c:v>31.861999999999998</c:v>
                </c:pt>
                <c:pt idx="34097">
                  <c:v>31.861999999999998</c:v>
                </c:pt>
                <c:pt idx="34098">
                  <c:v>31.861999999999998</c:v>
                </c:pt>
                <c:pt idx="34099">
                  <c:v>31.861999999999998</c:v>
                </c:pt>
                <c:pt idx="34100">
                  <c:v>31.861999999999998</c:v>
                </c:pt>
                <c:pt idx="34101">
                  <c:v>31.861999999999998</c:v>
                </c:pt>
                <c:pt idx="34102">
                  <c:v>31.861999999999998</c:v>
                </c:pt>
                <c:pt idx="34103">
                  <c:v>31.861999999999998</c:v>
                </c:pt>
                <c:pt idx="34104">
                  <c:v>31.861999999999998</c:v>
                </c:pt>
                <c:pt idx="34105">
                  <c:v>31.861999999999998</c:v>
                </c:pt>
                <c:pt idx="34106">
                  <c:v>31.861999999999998</c:v>
                </c:pt>
                <c:pt idx="34107">
                  <c:v>31.861999999999998</c:v>
                </c:pt>
                <c:pt idx="34108">
                  <c:v>31.861999999999998</c:v>
                </c:pt>
                <c:pt idx="34109">
                  <c:v>31.861999999999998</c:v>
                </c:pt>
                <c:pt idx="34110">
                  <c:v>31.861999999999998</c:v>
                </c:pt>
                <c:pt idx="34111">
                  <c:v>31.861999999999998</c:v>
                </c:pt>
                <c:pt idx="34112">
                  <c:v>31.861999999999998</c:v>
                </c:pt>
                <c:pt idx="34113">
                  <c:v>31.87</c:v>
                </c:pt>
                <c:pt idx="34114">
                  <c:v>31.898</c:v>
                </c:pt>
                <c:pt idx="34115">
                  <c:v>31.898</c:v>
                </c:pt>
                <c:pt idx="34116">
                  <c:v>31.898</c:v>
                </c:pt>
                <c:pt idx="34117">
                  <c:v>31.898</c:v>
                </c:pt>
                <c:pt idx="34118">
                  <c:v>31.898</c:v>
                </c:pt>
                <c:pt idx="34119">
                  <c:v>31.898</c:v>
                </c:pt>
                <c:pt idx="34120">
                  <c:v>31.898</c:v>
                </c:pt>
                <c:pt idx="34121">
                  <c:v>31.898</c:v>
                </c:pt>
                <c:pt idx="34122">
                  <c:v>31.898</c:v>
                </c:pt>
                <c:pt idx="34123">
                  <c:v>31.898</c:v>
                </c:pt>
                <c:pt idx="34124">
                  <c:v>31.898</c:v>
                </c:pt>
                <c:pt idx="34125">
                  <c:v>31.898</c:v>
                </c:pt>
                <c:pt idx="34126">
                  <c:v>31.898</c:v>
                </c:pt>
                <c:pt idx="34127">
                  <c:v>31.898</c:v>
                </c:pt>
                <c:pt idx="34128">
                  <c:v>31.898</c:v>
                </c:pt>
                <c:pt idx="34129">
                  <c:v>31.898</c:v>
                </c:pt>
                <c:pt idx="34130">
                  <c:v>31.898</c:v>
                </c:pt>
                <c:pt idx="34131">
                  <c:v>31.898</c:v>
                </c:pt>
                <c:pt idx="34132">
                  <c:v>31.898</c:v>
                </c:pt>
                <c:pt idx="34133">
                  <c:v>31.898</c:v>
                </c:pt>
                <c:pt idx="34134">
                  <c:v>31.898</c:v>
                </c:pt>
                <c:pt idx="34135">
                  <c:v>31.898</c:v>
                </c:pt>
                <c:pt idx="34136">
                  <c:v>31.898</c:v>
                </c:pt>
                <c:pt idx="34137">
                  <c:v>31.898</c:v>
                </c:pt>
                <c:pt idx="34138">
                  <c:v>31.898</c:v>
                </c:pt>
                <c:pt idx="34139">
                  <c:v>31.898</c:v>
                </c:pt>
                <c:pt idx="34140">
                  <c:v>31.898</c:v>
                </c:pt>
                <c:pt idx="34141">
                  <c:v>31.898</c:v>
                </c:pt>
                <c:pt idx="34142">
                  <c:v>31.898</c:v>
                </c:pt>
                <c:pt idx="34143">
                  <c:v>31.898</c:v>
                </c:pt>
                <c:pt idx="34144">
                  <c:v>31.898</c:v>
                </c:pt>
                <c:pt idx="34145">
                  <c:v>31.898</c:v>
                </c:pt>
                <c:pt idx="34146">
                  <c:v>31.898</c:v>
                </c:pt>
                <c:pt idx="34147">
                  <c:v>31.898</c:v>
                </c:pt>
                <c:pt idx="34148">
                  <c:v>31.898</c:v>
                </c:pt>
                <c:pt idx="34149">
                  <c:v>31.898</c:v>
                </c:pt>
                <c:pt idx="34150">
                  <c:v>31.898</c:v>
                </c:pt>
                <c:pt idx="34151">
                  <c:v>31.898</c:v>
                </c:pt>
                <c:pt idx="34152">
                  <c:v>31.898</c:v>
                </c:pt>
                <c:pt idx="34153">
                  <c:v>31.898</c:v>
                </c:pt>
                <c:pt idx="34154">
                  <c:v>31.898</c:v>
                </c:pt>
                <c:pt idx="34155">
                  <c:v>31.898</c:v>
                </c:pt>
                <c:pt idx="34156">
                  <c:v>31.898</c:v>
                </c:pt>
                <c:pt idx="34157">
                  <c:v>31.898</c:v>
                </c:pt>
                <c:pt idx="34158">
                  <c:v>31.898</c:v>
                </c:pt>
                <c:pt idx="34159">
                  <c:v>31.898</c:v>
                </c:pt>
                <c:pt idx="34160">
                  <c:v>31.898</c:v>
                </c:pt>
                <c:pt idx="34161">
                  <c:v>31.898</c:v>
                </c:pt>
                <c:pt idx="34162">
                  <c:v>31.898</c:v>
                </c:pt>
                <c:pt idx="34163">
                  <c:v>31.898</c:v>
                </c:pt>
                <c:pt idx="34164">
                  <c:v>31.898</c:v>
                </c:pt>
                <c:pt idx="34165">
                  <c:v>31.898</c:v>
                </c:pt>
                <c:pt idx="34166">
                  <c:v>31.898</c:v>
                </c:pt>
                <c:pt idx="34167">
                  <c:v>31.898</c:v>
                </c:pt>
                <c:pt idx="34168">
                  <c:v>31.898</c:v>
                </c:pt>
                <c:pt idx="34169">
                  <c:v>31.898</c:v>
                </c:pt>
                <c:pt idx="34170">
                  <c:v>31.898</c:v>
                </c:pt>
                <c:pt idx="34171">
                  <c:v>31.898</c:v>
                </c:pt>
                <c:pt idx="34172">
                  <c:v>31.898</c:v>
                </c:pt>
                <c:pt idx="34173">
                  <c:v>31.898</c:v>
                </c:pt>
                <c:pt idx="34174">
                  <c:v>31.898</c:v>
                </c:pt>
                <c:pt idx="34175">
                  <c:v>31.898</c:v>
                </c:pt>
                <c:pt idx="34176">
                  <c:v>31.931999999999999</c:v>
                </c:pt>
                <c:pt idx="34177">
                  <c:v>31.934000000000001</c:v>
                </c:pt>
                <c:pt idx="34178">
                  <c:v>31.934000000000001</c:v>
                </c:pt>
                <c:pt idx="34179">
                  <c:v>31.934000000000001</c:v>
                </c:pt>
                <c:pt idx="34180">
                  <c:v>31.934000000000001</c:v>
                </c:pt>
                <c:pt idx="34181">
                  <c:v>31.934000000000001</c:v>
                </c:pt>
                <c:pt idx="34182">
                  <c:v>31.934000000000001</c:v>
                </c:pt>
                <c:pt idx="34183">
                  <c:v>31.934000000000001</c:v>
                </c:pt>
                <c:pt idx="34184">
                  <c:v>31.934000000000001</c:v>
                </c:pt>
                <c:pt idx="34185">
                  <c:v>31.934000000000001</c:v>
                </c:pt>
                <c:pt idx="34186">
                  <c:v>31.934000000000001</c:v>
                </c:pt>
                <c:pt idx="34187">
                  <c:v>31.934000000000001</c:v>
                </c:pt>
                <c:pt idx="34188">
                  <c:v>31.934000000000001</c:v>
                </c:pt>
                <c:pt idx="34189">
                  <c:v>31.934000000000001</c:v>
                </c:pt>
                <c:pt idx="34190">
                  <c:v>31.934000000000001</c:v>
                </c:pt>
                <c:pt idx="34191">
                  <c:v>31.934000000000001</c:v>
                </c:pt>
                <c:pt idx="34192">
                  <c:v>31.934000000000001</c:v>
                </c:pt>
                <c:pt idx="34193">
                  <c:v>31.934000000000001</c:v>
                </c:pt>
                <c:pt idx="34194">
                  <c:v>31.934000000000001</c:v>
                </c:pt>
                <c:pt idx="34195">
                  <c:v>31.934000000000001</c:v>
                </c:pt>
                <c:pt idx="34196">
                  <c:v>31.934000000000001</c:v>
                </c:pt>
                <c:pt idx="34197">
                  <c:v>31.934000000000001</c:v>
                </c:pt>
                <c:pt idx="34198">
                  <c:v>31.934000000000001</c:v>
                </c:pt>
                <c:pt idx="34199">
                  <c:v>31.934000000000001</c:v>
                </c:pt>
                <c:pt idx="34200">
                  <c:v>31.934000000000001</c:v>
                </c:pt>
                <c:pt idx="34201">
                  <c:v>31.934000000000001</c:v>
                </c:pt>
                <c:pt idx="34202">
                  <c:v>31.934000000000001</c:v>
                </c:pt>
                <c:pt idx="34203">
                  <c:v>31.934000000000001</c:v>
                </c:pt>
                <c:pt idx="34204">
                  <c:v>31.934000000000001</c:v>
                </c:pt>
                <c:pt idx="34205">
                  <c:v>31.934000000000001</c:v>
                </c:pt>
                <c:pt idx="34206">
                  <c:v>31.934000000000001</c:v>
                </c:pt>
                <c:pt idx="34207">
                  <c:v>31.934000000000001</c:v>
                </c:pt>
                <c:pt idx="34208">
                  <c:v>31.934000000000001</c:v>
                </c:pt>
                <c:pt idx="34209">
                  <c:v>31.934000000000001</c:v>
                </c:pt>
                <c:pt idx="34210">
                  <c:v>31.934000000000001</c:v>
                </c:pt>
                <c:pt idx="34211">
                  <c:v>31.934000000000001</c:v>
                </c:pt>
                <c:pt idx="34212">
                  <c:v>31.934000000000001</c:v>
                </c:pt>
                <c:pt idx="34213">
                  <c:v>31.934000000000001</c:v>
                </c:pt>
                <c:pt idx="34214">
                  <c:v>31.934000000000001</c:v>
                </c:pt>
                <c:pt idx="34215">
                  <c:v>31.934000000000001</c:v>
                </c:pt>
                <c:pt idx="34216">
                  <c:v>31.934000000000001</c:v>
                </c:pt>
                <c:pt idx="34217">
                  <c:v>31.934000000000001</c:v>
                </c:pt>
                <c:pt idx="34218">
                  <c:v>31.934000000000001</c:v>
                </c:pt>
                <c:pt idx="34219">
                  <c:v>31.934000000000001</c:v>
                </c:pt>
                <c:pt idx="34220">
                  <c:v>31.934000000000001</c:v>
                </c:pt>
                <c:pt idx="34221">
                  <c:v>31.934000000000001</c:v>
                </c:pt>
                <c:pt idx="34222">
                  <c:v>31.934000000000001</c:v>
                </c:pt>
                <c:pt idx="34223">
                  <c:v>31.934000000000001</c:v>
                </c:pt>
                <c:pt idx="34224">
                  <c:v>31.934000000000001</c:v>
                </c:pt>
                <c:pt idx="34225">
                  <c:v>31.934000000000001</c:v>
                </c:pt>
                <c:pt idx="34226">
                  <c:v>31.934000000000001</c:v>
                </c:pt>
                <c:pt idx="34227">
                  <c:v>31.934000000000001</c:v>
                </c:pt>
                <c:pt idx="34228">
                  <c:v>31.934000000000001</c:v>
                </c:pt>
                <c:pt idx="34229">
                  <c:v>31.934000000000001</c:v>
                </c:pt>
                <c:pt idx="34230">
                  <c:v>31.934000000000001</c:v>
                </c:pt>
                <c:pt idx="34231">
                  <c:v>31.934000000000001</c:v>
                </c:pt>
                <c:pt idx="34232">
                  <c:v>31.934000000000001</c:v>
                </c:pt>
                <c:pt idx="34233">
                  <c:v>31.934000000000001</c:v>
                </c:pt>
                <c:pt idx="34234">
                  <c:v>31.934000000000001</c:v>
                </c:pt>
                <c:pt idx="34235">
                  <c:v>31.934000000000001</c:v>
                </c:pt>
                <c:pt idx="34236">
                  <c:v>31.934000000000001</c:v>
                </c:pt>
                <c:pt idx="34237">
                  <c:v>31.934000000000001</c:v>
                </c:pt>
                <c:pt idx="34238">
                  <c:v>31.942</c:v>
                </c:pt>
                <c:pt idx="34239">
                  <c:v>31.972000000000001</c:v>
                </c:pt>
                <c:pt idx="34240">
                  <c:v>31.972000000000001</c:v>
                </c:pt>
                <c:pt idx="34241">
                  <c:v>31.972000000000001</c:v>
                </c:pt>
                <c:pt idx="34242">
                  <c:v>31.972000000000001</c:v>
                </c:pt>
                <c:pt idx="34243">
                  <c:v>31.972000000000001</c:v>
                </c:pt>
                <c:pt idx="34244">
                  <c:v>31.972000000000001</c:v>
                </c:pt>
                <c:pt idx="34245">
                  <c:v>31.972000000000001</c:v>
                </c:pt>
                <c:pt idx="34246">
                  <c:v>31.972000000000001</c:v>
                </c:pt>
                <c:pt idx="34247">
                  <c:v>31.972000000000001</c:v>
                </c:pt>
                <c:pt idx="34248">
                  <c:v>31.972000000000001</c:v>
                </c:pt>
                <c:pt idx="34249">
                  <c:v>31.972000000000001</c:v>
                </c:pt>
                <c:pt idx="34250">
                  <c:v>31.972000000000001</c:v>
                </c:pt>
                <c:pt idx="34251">
                  <c:v>31.972000000000001</c:v>
                </c:pt>
                <c:pt idx="34252">
                  <c:v>31.972000000000001</c:v>
                </c:pt>
                <c:pt idx="34253">
                  <c:v>31.972000000000001</c:v>
                </c:pt>
                <c:pt idx="34254">
                  <c:v>31.972000000000001</c:v>
                </c:pt>
                <c:pt idx="34255">
                  <c:v>31.972000000000001</c:v>
                </c:pt>
                <c:pt idx="34256">
                  <c:v>31.972000000000001</c:v>
                </c:pt>
                <c:pt idx="34257">
                  <c:v>31.972000000000001</c:v>
                </c:pt>
                <c:pt idx="34258">
                  <c:v>31.972000000000001</c:v>
                </c:pt>
                <c:pt idx="34259">
                  <c:v>31.972000000000001</c:v>
                </c:pt>
                <c:pt idx="34260">
                  <c:v>31.972000000000001</c:v>
                </c:pt>
                <c:pt idx="34261">
                  <c:v>31.972000000000001</c:v>
                </c:pt>
                <c:pt idx="34262">
                  <c:v>31.972000000000001</c:v>
                </c:pt>
                <c:pt idx="34263">
                  <c:v>31.972000000000001</c:v>
                </c:pt>
                <c:pt idx="34264">
                  <c:v>31.972000000000001</c:v>
                </c:pt>
                <c:pt idx="34265">
                  <c:v>31.972000000000001</c:v>
                </c:pt>
                <c:pt idx="34266">
                  <c:v>31.972000000000001</c:v>
                </c:pt>
                <c:pt idx="34267">
                  <c:v>31.972000000000001</c:v>
                </c:pt>
                <c:pt idx="34268">
                  <c:v>31.972000000000001</c:v>
                </c:pt>
                <c:pt idx="34269">
                  <c:v>31.972000000000001</c:v>
                </c:pt>
                <c:pt idx="34270">
                  <c:v>31.972000000000001</c:v>
                </c:pt>
                <c:pt idx="34271">
                  <c:v>31.972000000000001</c:v>
                </c:pt>
                <c:pt idx="34272">
                  <c:v>31.972000000000001</c:v>
                </c:pt>
                <c:pt idx="34273">
                  <c:v>31.972000000000001</c:v>
                </c:pt>
                <c:pt idx="34274">
                  <c:v>31.972000000000001</c:v>
                </c:pt>
                <c:pt idx="34275">
                  <c:v>31.972000000000001</c:v>
                </c:pt>
                <c:pt idx="34276">
                  <c:v>31.972000000000001</c:v>
                </c:pt>
                <c:pt idx="34277">
                  <c:v>31.972000000000001</c:v>
                </c:pt>
                <c:pt idx="34278">
                  <c:v>31.972000000000001</c:v>
                </c:pt>
                <c:pt idx="34279">
                  <c:v>31.972000000000001</c:v>
                </c:pt>
                <c:pt idx="34280">
                  <c:v>31.972000000000001</c:v>
                </c:pt>
                <c:pt idx="34281">
                  <c:v>31.972000000000001</c:v>
                </c:pt>
                <c:pt idx="34282">
                  <c:v>31.972000000000001</c:v>
                </c:pt>
                <c:pt idx="34283">
                  <c:v>31.972000000000001</c:v>
                </c:pt>
                <c:pt idx="34284">
                  <c:v>31.972000000000001</c:v>
                </c:pt>
                <c:pt idx="34285">
                  <c:v>31.972000000000001</c:v>
                </c:pt>
                <c:pt idx="34286">
                  <c:v>31.972000000000001</c:v>
                </c:pt>
                <c:pt idx="34287">
                  <c:v>31.972000000000001</c:v>
                </c:pt>
                <c:pt idx="34288">
                  <c:v>31.972000000000001</c:v>
                </c:pt>
                <c:pt idx="34289">
                  <c:v>31.972000000000001</c:v>
                </c:pt>
                <c:pt idx="34290">
                  <c:v>31.972000000000001</c:v>
                </c:pt>
                <c:pt idx="34291">
                  <c:v>31.972000000000001</c:v>
                </c:pt>
                <c:pt idx="34292">
                  <c:v>31.972000000000001</c:v>
                </c:pt>
                <c:pt idx="34293">
                  <c:v>31.972000000000001</c:v>
                </c:pt>
                <c:pt idx="34294">
                  <c:v>31.972000000000001</c:v>
                </c:pt>
                <c:pt idx="34295">
                  <c:v>31.972000000000001</c:v>
                </c:pt>
                <c:pt idx="34296">
                  <c:v>31.972000000000001</c:v>
                </c:pt>
                <c:pt idx="34297">
                  <c:v>31.972000000000001</c:v>
                </c:pt>
                <c:pt idx="34298">
                  <c:v>31.972000000000001</c:v>
                </c:pt>
                <c:pt idx="34299">
                  <c:v>31.972000000000001</c:v>
                </c:pt>
                <c:pt idx="34300">
                  <c:v>31.972000000000001</c:v>
                </c:pt>
                <c:pt idx="34301">
                  <c:v>31.972000000000001</c:v>
                </c:pt>
                <c:pt idx="34302">
                  <c:v>31.972000000000001</c:v>
                </c:pt>
                <c:pt idx="34303">
                  <c:v>31.972000000000001</c:v>
                </c:pt>
                <c:pt idx="34304">
                  <c:v>31.972000000000001</c:v>
                </c:pt>
                <c:pt idx="34305">
                  <c:v>31.974</c:v>
                </c:pt>
                <c:pt idx="34306">
                  <c:v>32.012</c:v>
                </c:pt>
                <c:pt idx="34307">
                  <c:v>32.012</c:v>
                </c:pt>
                <c:pt idx="34308">
                  <c:v>32.012</c:v>
                </c:pt>
                <c:pt idx="34309">
                  <c:v>32.012</c:v>
                </c:pt>
                <c:pt idx="34310">
                  <c:v>32.012</c:v>
                </c:pt>
                <c:pt idx="34311">
                  <c:v>32.012</c:v>
                </c:pt>
                <c:pt idx="34312">
                  <c:v>32.012</c:v>
                </c:pt>
                <c:pt idx="34313">
                  <c:v>32.012</c:v>
                </c:pt>
                <c:pt idx="34314">
                  <c:v>32.012</c:v>
                </c:pt>
                <c:pt idx="34315">
                  <c:v>32.012</c:v>
                </c:pt>
                <c:pt idx="34316">
                  <c:v>32.012</c:v>
                </c:pt>
                <c:pt idx="34317">
                  <c:v>32.012</c:v>
                </c:pt>
                <c:pt idx="34318">
                  <c:v>32.012</c:v>
                </c:pt>
                <c:pt idx="34319">
                  <c:v>32.012</c:v>
                </c:pt>
                <c:pt idx="34320">
                  <c:v>32.012</c:v>
                </c:pt>
                <c:pt idx="34321">
                  <c:v>32.012</c:v>
                </c:pt>
                <c:pt idx="34322">
                  <c:v>32.012</c:v>
                </c:pt>
                <c:pt idx="34323">
                  <c:v>32.012</c:v>
                </c:pt>
                <c:pt idx="34324">
                  <c:v>32.012</c:v>
                </c:pt>
                <c:pt idx="34325">
                  <c:v>32.012</c:v>
                </c:pt>
                <c:pt idx="34326">
                  <c:v>32.012</c:v>
                </c:pt>
                <c:pt idx="34327">
                  <c:v>32.012</c:v>
                </c:pt>
                <c:pt idx="34328">
                  <c:v>32.012</c:v>
                </c:pt>
                <c:pt idx="34329">
                  <c:v>32.012</c:v>
                </c:pt>
                <c:pt idx="34330">
                  <c:v>32.012</c:v>
                </c:pt>
                <c:pt idx="34331">
                  <c:v>32.012</c:v>
                </c:pt>
                <c:pt idx="34332">
                  <c:v>32.012</c:v>
                </c:pt>
                <c:pt idx="34333">
                  <c:v>32.012</c:v>
                </c:pt>
                <c:pt idx="34334">
                  <c:v>32.012</c:v>
                </c:pt>
                <c:pt idx="34335">
                  <c:v>32.012</c:v>
                </c:pt>
                <c:pt idx="34336">
                  <c:v>32.012</c:v>
                </c:pt>
                <c:pt idx="34337">
                  <c:v>32.012</c:v>
                </c:pt>
                <c:pt idx="34338">
                  <c:v>32.012</c:v>
                </c:pt>
                <c:pt idx="34339">
                  <c:v>32.012</c:v>
                </c:pt>
                <c:pt idx="34340">
                  <c:v>32.012</c:v>
                </c:pt>
                <c:pt idx="34341">
                  <c:v>32.012</c:v>
                </c:pt>
                <c:pt idx="34342">
                  <c:v>32.012</c:v>
                </c:pt>
                <c:pt idx="34343">
                  <c:v>32.012</c:v>
                </c:pt>
                <c:pt idx="34344">
                  <c:v>32.012</c:v>
                </c:pt>
                <c:pt idx="34345">
                  <c:v>32.012</c:v>
                </c:pt>
                <c:pt idx="34346">
                  <c:v>32.012</c:v>
                </c:pt>
                <c:pt idx="34347">
                  <c:v>32.012</c:v>
                </c:pt>
                <c:pt idx="34348">
                  <c:v>32.012</c:v>
                </c:pt>
                <c:pt idx="34349">
                  <c:v>32.012</c:v>
                </c:pt>
                <c:pt idx="34350">
                  <c:v>32.012</c:v>
                </c:pt>
                <c:pt idx="34351">
                  <c:v>32.012</c:v>
                </c:pt>
                <c:pt idx="34352">
                  <c:v>32.012</c:v>
                </c:pt>
                <c:pt idx="34353">
                  <c:v>32.012</c:v>
                </c:pt>
                <c:pt idx="34354">
                  <c:v>32.012</c:v>
                </c:pt>
                <c:pt idx="34355">
                  <c:v>32.012</c:v>
                </c:pt>
                <c:pt idx="34356">
                  <c:v>32.012</c:v>
                </c:pt>
                <c:pt idx="34357">
                  <c:v>32.012</c:v>
                </c:pt>
                <c:pt idx="34358">
                  <c:v>32.012</c:v>
                </c:pt>
                <c:pt idx="34359">
                  <c:v>32.012</c:v>
                </c:pt>
                <c:pt idx="34360">
                  <c:v>32.012</c:v>
                </c:pt>
                <c:pt idx="34361">
                  <c:v>32.012</c:v>
                </c:pt>
                <c:pt idx="34362">
                  <c:v>32.012</c:v>
                </c:pt>
                <c:pt idx="34363">
                  <c:v>32.012</c:v>
                </c:pt>
                <c:pt idx="34364">
                  <c:v>32.012</c:v>
                </c:pt>
                <c:pt idx="34365">
                  <c:v>32.012</c:v>
                </c:pt>
                <c:pt idx="34366">
                  <c:v>32.012</c:v>
                </c:pt>
                <c:pt idx="34367">
                  <c:v>32.012</c:v>
                </c:pt>
                <c:pt idx="34368">
                  <c:v>32.012</c:v>
                </c:pt>
                <c:pt idx="34369">
                  <c:v>32.012</c:v>
                </c:pt>
                <c:pt idx="34370">
                  <c:v>32.012</c:v>
                </c:pt>
                <c:pt idx="34371">
                  <c:v>32.012</c:v>
                </c:pt>
                <c:pt idx="34372">
                  <c:v>32.012</c:v>
                </c:pt>
                <c:pt idx="34373">
                  <c:v>32.020000000000003</c:v>
                </c:pt>
                <c:pt idx="34374">
                  <c:v>32.048000000000002</c:v>
                </c:pt>
                <c:pt idx="34375">
                  <c:v>32.048000000000002</c:v>
                </c:pt>
                <c:pt idx="34376">
                  <c:v>32.048000000000002</c:v>
                </c:pt>
                <c:pt idx="34377">
                  <c:v>32.048000000000002</c:v>
                </c:pt>
                <c:pt idx="34378">
                  <c:v>32.048000000000002</c:v>
                </c:pt>
                <c:pt idx="34379">
                  <c:v>32.048000000000002</c:v>
                </c:pt>
                <c:pt idx="34380">
                  <c:v>32.048000000000002</c:v>
                </c:pt>
                <c:pt idx="34381">
                  <c:v>32.048000000000002</c:v>
                </c:pt>
                <c:pt idx="34382">
                  <c:v>32.048000000000002</c:v>
                </c:pt>
                <c:pt idx="34383">
                  <c:v>32.048000000000002</c:v>
                </c:pt>
                <c:pt idx="34384">
                  <c:v>32.048000000000002</c:v>
                </c:pt>
                <c:pt idx="34385">
                  <c:v>32.048000000000002</c:v>
                </c:pt>
                <c:pt idx="34386">
                  <c:v>32.048000000000002</c:v>
                </c:pt>
                <c:pt idx="34387">
                  <c:v>32.048000000000002</c:v>
                </c:pt>
                <c:pt idx="34388">
                  <c:v>32.048000000000002</c:v>
                </c:pt>
                <c:pt idx="34389">
                  <c:v>32.048000000000002</c:v>
                </c:pt>
                <c:pt idx="34390">
                  <c:v>32.048000000000002</c:v>
                </c:pt>
                <c:pt idx="34391">
                  <c:v>32.048000000000002</c:v>
                </c:pt>
                <c:pt idx="34392">
                  <c:v>32.048000000000002</c:v>
                </c:pt>
                <c:pt idx="34393">
                  <c:v>32.048000000000002</c:v>
                </c:pt>
                <c:pt idx="34394">
                  <c:v>32.048000000000002</c:v>
                </c:pt>
                <c:pt idx="34395">
                  <c:v>32.048000000000002</c:v>
                </c:pt>
                <c:pt idx="34396">
                  <c:v>32.048000000000002</c:v>
                </c:pt>
                <c:pt idx="34397">
                  <c:v>32.048000000000002</c:v>
                </c:pt>
                <c:pt idx="34398">
                  <c:v>32.048000000000002</c:v>
                </c:pt>
                <c:pt idx="34399">
                  <c:v>32.048000000000002</c:v>
                </c:pt>
                <c:pt idx="34400">
                  <c:v>32.048000000000002</c:v>
                </c:pt>
                <c:pt idx="34401">
                  <c:v>32.048000000000002</c:v>
                </c:pt>
                <c:pt idx="34402">
                  <c:v>32.048000000000002</c:v>
                </c:pt>
                <c:pt idx="34403">
                  <c:v>32.048000000000002</c:v>
                </c:pt>
                <c:pt idx="34404">
                  <c:v>32.048000000000002</c:v>
                </c:pt>
                <c:pt idx="34405">
                  <c:v>32.048000000000002</c:v>
                </c:pt>
                <c:pt idx="34406">
                  <c:v>32.048000000000002</c:v>
                </c:pt>
                <c:pt idx="34407">
                  <c:v>32.048000000000002</c:v>
                </c:pt>
                <c:pt idx="34408">
                  <c:v>32.048000000000002</c:v>
                </c:pt>
                <c:pt idx="34409">
                  <c:v>32.048000000000002</c:v>
                </c:pt>
                <c:pt idx="34410">
                  <c:v>32.048000000000002</c:v>
                </c:pt>
                <c:pt idx="34411">
                  <c:v>32.048000000000002</c:v>
                </c:pt>
                <c:pt idx="34412">
                  <c:v>32.048000000000002</c:v>
                </c:pt>
                <c:pt idx="34413">
                  <c:v>32.048000000000002</c:v>
                </c:pt>
                <c:pt idx="34414">
                  <c:v>32.048000000000002</c:v>
                </c:pt>
                <c:pt idx="34415">
                  <c:v>32.048000000000002</c:v>
                </c:pt>
                <c:pt idx="34416">
                  <c:v>32.048000000000002</c:v>
                </c:pt>
                <c:pt idx="34417">
                  <c:v>32.048000000000002</c:v>
                </c:pt>
                <c:pt idx="34418">
                  <c:v>32.048000000000002</c:v>
                </c:pt>
                <c:pt idx="34419">
                  <c:v>32.048000000000002</c:v>
                </c:pt>
                <c:pt idx="34420">
                  <c:v>32.048000000000002</c:v>
                </c:pt>
                <c:pt idx="34421">
                  <c:v>32.048000000000002</c:v>
                </c:pt>
                <c:pt idx="34422">
                  <c:v>32.048000000000002</c:v>
                </c:pt>
                <c:pt idx="34423">
                  <c:v>32.048000000000002</c:v>
                </c:pt>
                <c:pt idx="34424">
                  <c:v>32.048000000000002</c:v>
                </c:pt>
                <c:pt idx="34425">
                  <c:v>32.048000000000002</c:v>
                </c:pt>
                <c:pt idx="34426">
                  <c:v>32.048000000000002</c:v>
                </c:pt>
                <c:pt idx="34427">
                  <c:v>32.048000000000002</c:v>
                </c:pt>
                <c:pt idx="34428">
                  <c:v>32.048000000000002</c:v>
                </c:pt>
                <c:pt idx="34429">
                  <c:v>32.048000000000002</c:v>
                </c:pt>
                <c:pt idx="34430">
                  <c:v>32.048000000000002</c:v>
                </c:pt>
                <c:pt idx="34431">
                  <c:v>32.048000000000002</c:v>
                </c:pt>
                <c:pt idx="34432">
                  <c:v>32.048000000000002</c:v>
                </c:pt>
                <c:pt idx="34433">
                  <c:v>32.048000000000002</c:v>
                </c:pt>
                <c:pt idx="34434">
                  <c:v>32.048000000000002</c:v>
                </c:pt>
                <c:pt idx="34435">
                  <c:v>32.048000000000002</c:v>
                </c:pt>
                <c:pt idx="34436">
                  <c:v>32.08</c:v>
                </c:pt>
                <c:pt idx="34437">
                  <c:v>32.08</c:v>
                </c:pt>
                <c:pt idx="34438">
                  <c:v>32.08</c:v>
                </c:pt>
                <c:pt idx="34439">
                  <c:v>32.08</c:v>
                </c:pt>
                <c:pt idx="34440">
                  <c:v>32.08</c:v>
                </c:pt>
                <c:pt idx="34441">
                  <c:v>32.08</c:v>
                </c:pt>
                <c:pt idx="34442">
                  <c:v>32.08</c:v>
                </c:pt>
                <c:pt idx="34443">
                  <c:v>32.08</c:v>
                </c:pt>
                <c:pt idx="34444">
                  <c:v>32.08</c:v>
                </c:pt>
                <c:pt idx="34445">
                  <c:v>32.08</c:v>
                </c:pt>
                <c:pt idx="34446">
                  <c:v>32.08</c:v>
                </c:pt>
                <c:pt idx="34447">
                  <c:v>32.08</c:v>
                </c:pt>
                <c:pt idx="34448">
                  <c:v>32.08</c:v>
                </c:pt>
                <c:pt idx="34449">
                  <c:v>32.08</c:v>
                </c:pt>
                <c:pt idx="34450">
                  <c:v>32.08</c:v>
                </c:pt>
                <c:pt idx="34451">
                  <c:v>32.08</c:v>
                </c:pt>
                <c:pt idx="34452">
                  <c:v>32.08</c:v>
                </c:pt>
                <c:pt idx="34453">
                  <c:v>32.08</c:v>
                </c:pt>
                <c:pt idx="34454">
                  <c:v>32.08</c:v>
                </c:pt>
                <c:pt idx="34455">
                  <c:v>32.08</c:v>
                </c:pt>
                <c:pt idx="34456">
                  <c:v>32.08</c:v>
                </c:pt>
                <c:pt idx="34457">
                  <c:v>32.08</c:v>
                </c:pt>
                <c:pt idx="34458">
                  <c:v>32.08</c:v>
                </c:pt>
                <c:pt idx="34459">
                  <c:v>32.08</c:v>
                </c:pt>
                <c:pt idx="34460">
                  <c:v>32.08</c:v>
                </c:pt>
                <c:pt idx="34461">
                  <c:v>32.08</c:v>
                </c:pt>
                <c:pt idx="34462">
                  <c:v>32.08</c:v>
                </c:pt>
                <c:pt idx="34463">
                  <c:v>32.08</c:v>
                </c:pt>
                <c:pt idx="34464">
                  <c:v>32.08</c:v>
                </c:pt>
                <c:pt idx="34465">
                  <c:v>32.08</c:v>
                </c:pt>
                <c:pt idx="34466">
                  <c:v>32.08</c:v>
                </c:pt>
                <c:pt idx="34467">
                  <c:v>32.08</c:v>
                </c:pt>
                <c:pt idx="34468">
                  <c:v>32.08</c:v>
                </c:pt>
                <c:pt idx="34469">
                  <c:v>32.08</c:v>
                </c:pt>
                <c:pt idx="34470">
                  <c:v>32.08</c:v>
                </c:pt>
                <c:pt idx="34471">
                  <c:v>32.08</c:v>
                </c:pt>
                <c:pt idx="34472">
                  <c:v>32.08</c:v>
                </c:pt>
                <c:pt idx="34473">
                  <c:v>32.08</c:v>
                </c:pt>
                <c:pt idx="34474">
                  <c:v>32.08</c:v>
                </c:pt>
                <c:pt idx="34475">
                  <c:v>32.08</c:v>
                </c:pt>
                <c:pt idx="34476">
                  <c:v>32.08</c:v>
                </c:pt>
                <c:pt idx="34477">
                  <c:v>32.08</c:v>
                </c:pt>
                <c:pt idx="34478">
                  <c:v>32.08</c:v>
                </c:pt>
                <c:pt idx="34479">
                  <c:v>32.08</c:v>
                </c:pt>
                <c:pt idx="34480">
                  <c:v>32.08</c:v>
                </c:pt>
                <c:pt idx="34481">
                  <c:v>32.08</c:v>
                </c:pt>
                <c:pt idx="34482">
                  <c:v>32.08</c:v>
                </c:pt>
                <c:pt idx="34483">
                  <c:v>32.08</c:v>
                </c:pt>
                <c:pt idx="34484">
                  <c:v>32.08</c:v>
                </c:pt>
                <c:pt idx="34485">
                  <c:v>32.08</c:v>
                </c:pt>
                <c:pt idx="34486">
                  <c:v>32.08</c:v>
                </c:pt>
                <c:pt idx="34487">
                  <c:v>32.08</c:v>
                </c:pt>
                <c:pt idx="34488">
                  <c:v>32.08</c:v>
                </c:pt>
                <c:pt idx="34489">
                  <c:v>32.08</c:v>
                </c:pt>
                <c:pt idx="34490">
                  <c:v>32.08</c:v>
                </c:pt>
                <c:pt idx="34491">
                  <c:v>32.08</c:v>
                </c:pt>
                <c:pt idx="34492">
                  <c:v>32.08</c:v>
                </c:pt>
                <c:pt idx="34493">
                  <c:v>32.107999999999997</c:v>
                </c:pt>
                <c:pt idx="34494">
                  <c:v>32.11</c:v>
                </c:pt>
                <c:pt idx="34495">
                  <c:v>32.11</c:v>
                </c:pt>
                <c:pt idx="34496">
                  <c:v>32.11</c:v>
                </c:pt>
                <c:pt idx="34497">
                  <c:v>32.11</c:v>
                </c:pt>
                <c:pt idx="34498">
                  <c:v>32.11</c:v>
                </c:pt>
                <c:pt idx="34499">
                  <c:v>32.11</c:v>
                </c:pt>
                <c:pt idx="34500">
                  <c:v>32.11</c:v>
                </c:pt>
                <c:pt idx="34501">
                  <c:v>32.11</c:v>
                </c:pt>
                <c:pt idx="34502">
                  <c:v>32.11</c:v>
                </c:pt>
                <c:pt idx="34503">
                  <c:v>32.11</c:v>
                </c:pt>
                <c:pt idx="34504">
                  <c:v>32.11</c:v>
                </c:pt>
                <c:pt idx="34505">
                  <c:v>32.11</c:v>
                </c:pt>
                <c:pt idx="34506">
                  <c:v>32.11</c:v>
                </c:pt>
                <c:pt idx="34507">
                  <c:v>32.11</c:v>
                </c:pt>
                <c:pt idx="34508">
                  <c:v>32.11</c:v>
                </c:pt>
                <c:pt idx="34509">
                  <c:v>32.11</c:v>
                </c:pt>
                <c:pt idx="34510">
                  <c:v>32.11</c:v>
                </c:pt>
                <c:pt idx="34511">
                  <c:v>32.11</c:v>
                </c:pt>
                <c:pt idx="34512">
                  <c:v>32.11</c:v>
                </c:pt>
                <c:pt idx="34513">
                  <c:v>32.11</c:v>
                </c:pt>
                <c:pt idx="34514">
                  <c:v>32.11</c:v>
                </c:pt>
                <c:pt idx="34515">
                  <c:v>32.11</c:v>
                </c:pt>
                <c:pt idx="34516">
                  <c:v>32.11</c:v>
                </c:pt>
                <c:pt idx="34517">
                  <c:v>32.11</c:v>
                </c:pt>
                <c:pt idx="34518">
                  <c:v>32.11</c:v>
                </c:pt>
                <c:pt idx="34519">
                  <c:v>32.11</c:v>
                </c:pt>
                <c:pt idx="34520">
                  <c:v>32.11</c:v>
                </c:pt>
                <c:pt idx="34521">
                  <c:v>32.11</c:v>
                </c:pt>
                <c:pt idx="34522">
                  <c:v>32.11</c:v>
                </c:pt>
                <c:pt idx="34523">
                  <c:v>32.11</c:v>
                </c:pt>
                <c:pt idx="34524">
                  <c:v>32.11</c:v>
                </c:pt>
                <c:pt idx="34525">
                  <c:v>32.11</c:v>
                </c:pt>
                <c:pt idx="34526">
                  <c:v>32.11</c:v>
                </c:pt>
                <c:pt idx="34527">
                  <c:v>32.11</c:v>
                </c:pt>
                <c:pt idx="34528">
                  <c:v>32.11</c:v>
                </c:pt>
                <c:pt idx="34529">
                  <c:v>32.11</c:v>
                </c:pt>
                <c:pt idx="34530">
                  <c:v>32.11</c:v>
                </c:pt>
                <c:pt idx="34531">
                  <c:v>32.11</c:v>
                </c:pt>
                <c:pt idx="34532">
                  <c:v>32.11</c:v>
                </c:pt>
                <c:pt idx="34533">
                  <c:v>32.11</c:v>
                </c:pt>
                <c:pt idx="34534">
                  <c:v>32.11</c:v>
                </c:pt>
                <c:pt idx="34535">
                  <c:v>32.11</c:v>
                </c:pt>
                <c:pt idx="34536">
                  <c:v>32.11</c:v>
                </c:pt>
                <c:pt idx="34537">
                  <c:v>32.11</c:v>
                </c:pt>
                <c:pt idx="34538">
                  <c:v>32.11</c:v>
                </c:pt>
                <c:pt idx="34539">
                  <c:v>32.11</c:v>
                </c:pt>
                <c:pt idx="34540">
                  <c:v>32.11</c:v>
                </c:pt>
                <c:pt idx="34541">
                  <c:v>32.11</c:v>
                </c:pt>
                <c:pt idx="34542">
                  <c:v>32.11</c:v>
                </c:pt>
                <c:pt idx="34543">
                  <c:v>32.11</c:v>
                </c:pt>
                <c:pt idx="34544">
                  <c:v>32.11</c:v>
                </c:pt>
                <c:pt idx="34545">
                  <c:v>32.11</c:v>
                </c:pt>
                <c:pt idx="34546">
                  <c:v>32.118000000000002</c:v>
                </c:pt>
                <c:pt idx="34547">
                  <c:v>32.146000000000001</c:v>
                </c:pt>
                <c:pt idx="34548">
                  <c:v>32.146000000000001</c:v>
                </c:pt>
                <c:pt idx="34549">
                  <c:v>32.146000000000001</c:v>
                </c:pt>
                <c:pt idx="34550">
                  <c:v>32.146000000000001</c:v>
                </c:pt>
                <c:pt idx="34551">
                  <c:v>32.146000000000001</c:v>
                </c:pt>
                <c:pt idx="34552">
                  <c:v>32.146000000000001</c:v>
                </c:pt>
                <c:pt idx="34553">
                  <c:v>32.146000000000001</c:v>
                </c:pt>
                <c:pt idx="34554">
                  <c:v>32.146000000000001</c:v>
                </c:pt>
                <c:pt idx="34555">
                  <c:v>32.146000000000001</c:v>
                </c:pt>
                <c:pt idx="34556">
                  <c:v>32.146000000000001</c:v>
                </c:pt>
                <c:pt idx="34557">
                  <c:v>32.146000000000001</c:v>
                </c:pt>
                <c:pt idx="34558">
                  <c:v>32.146000000000001</c:v>
                </c:pt>
                <c:pt idx="34559">
                  <c:v>32.146000000000001</c:v>
                </c:pt>
                <c:pt idx="34560">
                  <c:v>32.146000000000001</c:v>
                </c:pt>
                <c:pt idx="34561">
                  <c:v>32.146000000000001</c:v>
                </c:pt>
                <c:pt idx="34562">
                  <c:v>32.146000000000001</c:v>
                </c:pt>
                <c:pt idx="34563">
                  <c:v>32.146000000000001</c:v>
                </c:pt>
                <c:pt idx="34564">
                  <c:v>32.146000000000001</c:v>
                </c:pt>
                <c:pt idx="34565">
                  <c:v>32.146000000000001</c:v>
                </c:pt>
                <c:pt idx="34566">
                  <c:v>32.146000000000001</c:v>
                </c:pt>
                <c:pt idx="34567">
                  <c:v>32.146000000000001</c:v>
                </c:pt>
                <c:pt idx="34568">
                  <c:v>32.146000000000001</c:v>
                </c:pt>
                <c:pt idx="34569">
                  <c:v>32.146000000000001</c:v>
                </c:pt>
                <c:pt idx="34570">
                  <c:v>32.146000000000001</c:v>
                </c:pt>
                <c:pt idx="34571">
                  <c:v>32.146000000000001</c:v>
                </c:pt>
                <c:pt idx="34572">
                  <c:v>32.146000000000001</c:v>
                </c:pt>
                <c:pt idx="34573">
                  <c:v>32.146000000000001</c:v>
                </c:pt>
                <c:pt idx="34574">
                  <c:v>32.146000000000001</c:v>
                </c:pt>
                <c:pt idx="34575">
                  <c:v>32.146000000000001</c:v>
                </c:pt>
                <c:pt idx="34576">
                  <c:v>32.146000000000001</c:v>
                </c:pt>
                <c:pt idx="34577">
                  <c:v>32.146000000000001</c:v>
                </c:pt>
                <c:pt idx="34578">
                  <c:v>32.146000000000001</c:v>
                </c:pt>
                <c:pt idx="34579">
                  <c:v>32.146000000000001</c:v>
                </c:pt>
                <c:pt idx="34580">
                  <c:v>32.146000000000001</c:v>
                </c:pt>
                <c:pt idx="34581">
                  <c:v>32.146000000000001</c:v>
                </c:pt>
                <c:pt idx="34582">
                  <c:v>32.146000000000001</c:v>
                </c:pt>
                <c:pt idx="34583">
                  <c:v>32.146000000000001</c:v>
                </c:pt>
                <c:pt idx="34584">
                  <c:v>32.146000000000001</c:v>
                </c:pt>
                <c:pt idx="34585">
                  <c:v>32.146000000000001</c:v>
                </c:pt>
                <c:pt idx="34586">
                  <c:v>32.146000000000001</c:v>
                </c:pt>
                <c:pt idx="34587">
                  <c:v>32.146000000000001</c:v>
                </c:pt>
                <c:pt idx="34588">
                  <c:v>32.146000000000001</c:v>
                </c:pt>
                <c:pt idx="34589">
                  <c:v>32.146000000000001</c:v>
                </c:pt>
                <c:pt idx="34590">
                  <c:v>32.146000000000001</c:v>
                </c:pt>
                <c:pt idx="34591">
                  <c:v>32.146000000000001</c:v>
                </c:pt>
                <c:pt idx="34592">
                  <c:v>32.146000000000001</c:v>
                </c:pt>
                <c:pt idx="34593">
                  <c:v>32.146000000000001</c:v>
                </c:pt>
                <c:pt idx="34594">
                  <c:v>32.146000000000001</c:v>
                </c:pt>
                <c:pt idx="34595">
                  <c:v>32.146000000000001</c:v>
                </c:pt>
                <c:pt idx="34596">
                  <c:v>32.146000000000001</c:v>
                </c:pt>
                <c:pt idx="34597">
                  <c:v>32.146000000000001</c:v>
                </c:pt>
                <c:pt idx="34598">
                  <c:v>32.146000000000001</c:v>
                </c:pt>
                <c:pt idx="34599">
                  <c:v>32.146000000000001</c:v>
                </c:pt>
                <c:pt idx="34600">
                  <c:v>32.146000000000001</c:v>
                </c:pt>
                <c:pt idx="34601">
                  <c:v>32.146000000000001</c:v>
                </c:pt>
                <c:pt idx="34602">
                  <c:v>32.146000000000001</c:v>
                </c:pt>
                <c:pt idx="34603">
                  <c:v>32.146000000000001</c:v>
                </c:pt>
                <c:pt idx="34604">
                  <c:v>32.146000000000001</c:v>
                </c:pt>
                <c:pt idx="34605">
                  <c:v>32.146000000000001</c:v>
                </c:pt>
                <c:pt idx="34606">
                  <c:v>32.146000000000001</c:v>
                </c:pt>
                <c:pt idx="34607">
                  <c:v>32.146000000000001</c:v>
                </c:pt>
                <c:pt idx="34608">
                  <c:v>32.146000000000001</c:v>
                </c:pt>
                <c:pt idx="34609">
                  <c:v>32.146000000000001</c:v>
                </c:pt>
                <c:pt idx="34610">
                  <c:v>32.146000000000001</c:v>
                </c:pt>
                <c:pt idx="34611">
                  <c:v>32.146000000000001</c:v>
                </c:pt>
                <c:pt idx="34612">
                  <c:v>32.186</c:v>
                </c:pt>
                <c:pt idx="34613">
                  <c:v>32.186</c:v>
                </c:pt>
                <c:pt idx="34614">
                  <c:v>32.186</c:v>
                </c:pt>
                <c:pt idx="34615">
                  <c:v>32.186</c:v>
                </c:pt>
                <c:pt idx="34616">
                  <c:v>32.186</c:v>
                </c:pt>
                <c:pt idx="34617">
                  <c:v>32.186</c:v>
                </c:pt>
                <c:pt idx="34618">
                  <c:v>32.186</c:v>
                </c:pt>
                <c:pt idx="34619">
                  <c:v>32.186</c:v>
                </c:pt>
                <c:pt idx="34620">
                  <c:v>32.186</c:v>
                </c:pt>
                <c:pt idx="34621">
                  <c:v>32.186</c:v>
                </c:pt>
                <c:pt idx="34622">
                  <c:v>32.186</c:v>
                </c:pt>
                <c:pt idx="34623">
                  <c:v>32.186</c:v>
                </c:pt>
                <c:pt idx="34624">
                  <c:v>32.186</c:v>
                </c:pt>
                <c:pt idx="34625">
                  <c:v>32.186</c:v>
                </c:pt>
                <c:pt idx="34626">
                  <c:v>32.186</c:v>
                </c:pt>
                <c:pt idx="34627">
                  <c:v>32.186</c:v>
                </c:pt>
                <c:pt idx="34628">
                  <c:v>32.186</c:v>
                </c:pt>
                <c:pt idx="34629">
                  <c:v>32.186</c:v>
                </c:pt>
                <c:pt idx="34630">
                  <c:v>32.186</c:v>
                </c:pt>
                <c:pt idx="34631">
                  <c:v>32.186</c:v>
                </c:pt>
                <c:pt idx="34632">
                  <c:v>32.186</c:v>
                </c:pt>
                <c:pt idx="34633">
                  <c:v>32.186</c:v>
                </c:pt>
                <c:pt idx="34634">
                  <c:v>32.186</c:v>
                </c:pt>
                <c:pt idx="34635">
                  <c:v>32.186</c:v>
                </c:pt>
                <c:pt idx="34636">
                  <c:v>32.186</c:v>
                </c:pt>
                <c:pt idx="34637">
                  <c:v>32.186</c:v>
                </c:pt>
                <c:pt idx="34638">
                  <c:v>32.186</c:v>
                </c:pt>
                <c:pt idx="34639">
                  <c:v>32.186</c:v>
                </c:pt>
                <c:pt idx="34640">
                  <c:v>32.186</c:v>
                </c:pt>
                <c:pt idx="34641">
                  <c:v>32.186</c:v>
                </c:pt>
                <c:pt idx="34642">
                  <c:v>32.186</c:v>
                </c:pt>
                <c:pt idx="34643">
                  <c:v>32.186</c:v>
                </c:pt>
                <c:pt idx="34644">
                  <c:v>32.186</c:v>
                </c:pt>
                <c:pt idx="34645">
                  <c:v>32.186</c:v>
                </c:pt>
                <c:pt idx="34646">
                  <c:v>32.186</c:v>
                </c:pt>
                <c:pt idx="34647">
                  <c:v>32.186</c:v>
                </c:pt>
                <c:pt idx="34648">
                  <c:v>32.186</c:v>
                </c:pt>
                <c:pt idx="34649">
                  <c:v>32.186</c:v>
                </c:pt>
                <c:pt idx="34650">
                  <c:v>32.186</c:v>
                </c:pt>
                <c:pt idx="34651">
                  <c:v>32.186</c:v>
                </c:pt>
                <c:pt idx="34652">
                  <c:v>32.186</c:v>
                </c:pt>
                <c:pt idx="34653">
                  <c:v>32.186</c:v>
                </c:pt>
                <c:pt idx="34654">
                  <c:v>32.186</c:v>
                </c:pt>
                <c:pt idx="34655">
                  <c:v>32.186</c:v>
                </c:pt>
                <c:pt idx="34656">
                  <c:v>32.186</c:v>
                </c:pt>
                <c:pt idx="34657">
                  <c:v>32.186</c:v>
                </c:pt>
                <c:pt idx="34658">
                  <c:v>32.186</c:v>
                </c:pt>
                <c:pt idx="34659">
                  <c:v>32.186</c:v>
                </c:pt>
                <c:pt idx="34660">
                  <c:v>32.186</c:v>
                </c:pt>
                <c:pt idx="34661">
                  <c:v>32.186</c:v>
                </c:pt>
                <c:pt idx="34662">
                  <c:v>32.186</c:v>
                </c:pt>
                <c:pt idx="34663">
                  <c:v>32.186</c:v>
                </c:pt>
                <c:pt idx="34664">
                  <c:v>32.186</c:v>
                </c:pt>
                <c:pt idx="34665">
                  <c:v>32.186</c:v>
                </c:pt>
                <c:pt idx="34666">
                  <c:v>32.186</c:v>
                </c:pt>
                <c:pt idx="34667">
                  <c:v>32.186</c:v>
                </c:pt>
                <c:pt idx="34668">
                  <c:v>32.186</c:v>
                </c:pt>
                <c:pt idx="34669">
                  <c:v>32.186</c:v>
                </c:pt>
                <c:pt idx="34670">
                  <c:v>32.186</c:v>
                </c:pt>
                <c:pt idx="34671">
                  <c:v>32.186</c:v>
                </c:pt>
                <c:pt idx="34672">
                  <c:v>32.186</c:v>
                </c:pt>
                <c:pt idx="34673">
                  <c:v>32.186</c:v>
                </c:pt>
                <c:pt idx="34674">
                  <c:v>32.186</c:v>
                </c:pt>
                <c:pt idx="34675">
                  <c:v>32.186</c:v>
                </c:pt>
                <c:pt idx="34676">
                  <c:v>32.186</c:v>
                </c:pt>
                <c:pt idx="34677">
                  <c:v>32.186</c:v>
                </c:pt>
                <c:pt idx="34678">
                  <c:v>32.186</c:v>
                </c:pt>
                <c:pt idx="34679">
                  <c:v>32.186</c:v>
                </c:pt>
                <c:pt idx="34680">
                  <c:v>32.186</c:v>
                </c:pt>
                <c:pt idx="34681">
                  <c:v>32.186</c:v>
                </c:pt>
                <c:pt idx="34682">
                  <c:v>32.186</c:v>
                </c:pt>
                <c:pt idx="34683">
                  <c:v>32.186</c:v>
                </c:pt>
                <c:pt idx="34684">
                  <c:v>32.186</c:v>
                </c:pt>
                <c:pt idx="34685">
                  <c:v>32.194000000000003</c:v>
                </c:pt>
                <c:pt idx="34686">
                  <c:v>32.223999999999997</c:v>
                </c:pt>
                <c:pt idx="34687">
                  <c:v>32.223999999999997</c:v>
                </c:pt>
                <c:pt idx="34688">
                  <c:v>32.223999999999997</c:v>
                </c:pt>
                <c:pt idx="34689">
                  <c:v>32.223999999999997</c:v>
                </c:pt>
                <c:pt idx="34690">
                  <c:v>32.223999999999997</c:v>
                </c:pt>
                <c:pt idx="34691">
                  <c:v>32.223999999999997</c:v>
                </c:pt>
                <c:pt idx="34692">
                  <c:v>32.223999999999997</c:v>
                </c:pt>
                <c:pt idx="34693">
                  <c:v>32.223999999999997</c:v>
                </c:pt>
                <c:pt idx="34694">
                  <c:v>32.223999999999997</c:v>
                </c:pt>
                <c:pt idx="34695">
                  <c:v>32.223999999999997</c:v>
                </c:pt>
                <c:pt idx="34696">
                  <c:v>32.223999999999997</c:v>
                </c:pt>
                <c:pt idx="34697">
                  <c:v>32.223999999999997</c:v>
                </c:pt>
                <c:pt idx="34698">
                  <c:v>32.223999999999997</c:v>
                </c:pt>
                <c:pt idx="34699">
                  <c:v>32.223999999999997</c:v>
                </c:pt>
                <c:pt idx="34700">
                  <c:v>32.223999999999997</c:v>
                </c:pt>
                <c:pt idx="34701">
                  <c:v>32.223999999999997</c:v>
                </c:pt>
                <c:pt idx="34702">
                  <c:v>32.223999999999997</c:v>
                </c:pt>
                <c:pt idx="34703">
                  <c:v>32.223999999999997</c:v>
                </c:pt>
                <c:pt idx="34704">
                  <c:v>32.223999999999997</c:v>
                </c:pt>
                <c:pt idx="34705">
                  <c:v>32.223999999999997</c:v>
                </c:pt>
                <c:pt idx="34706">
                  <c:v>32.223999999999997</c:v>
                </c:pt>
                <c:pt idx="34707">
                  <c:v>32.223999999999997</c:v>
                </c:pt>
                <c:pt idx="34708">
                  <c:v>32.223999999999997</c:v>
                </c:pt>
                <c:pt idx="34709">
                  <c:v>32.223999999999997</c:v>
                </c:pt>
                <c:pt idx="34710">
                  <c:v>32.223999999999997</c:v>
                </c:pt>
                <c:pt idx="34711">
                  <c:v>32.223999999999997</c:v>
                </c:pt>
                <c:pt idx="34712">
                  <c:v>32.223999999999997</c:v>
                </c:pt>
                <c:pt idx="34713">
                  <c:v>32.223999999999997</c:v>
                </c:pt>
                <c:pt idx="34714">
                  <c:v>32.223999999999997</c:v>
                </c:pt>
                <c:pt idx="34715">
                  <c:v>32.223999999999997</c:v>
                </c:pt>
                <c:pt idx="34716">
                  <c:v>32.223999999999997</c:v>
                </c:pt>
                <c:pt idx="34717">
                  <c:v>32.223999999999997</c:v>
                </c:pt>
                <c:pt idx="34718">
                  <c:v>32.223999999999997</c:v>
                </c:pt>
                <c:pt idx="34719">
                  <c:v>32.223999999999997</c:v>
                </c:pt>
                <c:pt idx="34720">
                  <c:v>32.223999999999997</c:v>
                </c:pt>
                <c:pt idx="34721">
                  <c:v>32.223999999999997</c:v>
                </c:pt>
                <c:pt idx="34722">
                  <c:v>32.223999999999997</c:v>
                </c:pt>
                <c:pt idx="34723">
                  <c:v>32.223999999999997</c:v>
                </c:pt>
                <c:pt idx="34724">
                  <c:v>32.223999999999997</c:v>
                </c:pt>
                <c:pt idx="34725">
                  <c:v>32.223999999999997</c:v>
                </c:pt>
                <c:pt idx="34726">
                  <c:v>32.223999999999997</c:v>
                </c:pt>
                <c:pt idx="34727">
                  <c:v>32.223999999999997</c:v>
                </c:pt>
                <c:pt idx="34728">
                  <c:v>32.223999999999997</c:v>
                </c:pt>
                <c:pt idx="34729">
                  <c:v>32.223999999999997</c:v>
                </c:pt>
                <c:pt idx="34730">
                  <c:v>32.223999999999997</c:v>
                </c:pt>
                <c:pt idx="34731">
                  <c:v>32.223999999999997</c:v>
                </c:pt>
                <c:pt idx="34732">
                  <c:v>32.223999999999997</c:v>
                </c:pt>
                <c:pt idx="34733">
                  <c:v>32.223999999999997</c:v>
                </c:pt>
                <c:pt idx="34734">
                  <c:v>32.223999999999997</c:v>
                </c:pt>
                <c:pt idx="34735">
                  <c:v>32.223999999999997</c:v>
                </c:pt>
                <c:pt idx="34736">
                  <c:v>32.223999999999997</c:v>
                </c:pt>
                <c:pt idx="34737">
                  <c:v>32.223999999999997</c:v>
                </c:pt>
                <c:pt idx="34738">
                  <c:v>32.223999999999997</c:v>
                </c:pt>
                <c:pt idx="34739">
                  <c:v>32.223999999999997</c:v>
                </c:pt>
                <c:pt idx="34740">
                  <c:v>32.223999999999997</c:v>
                </c:pt>
                <c:pt idx="34741">
                  <c:v>32.223999999999997</c:v>
                </c:pt>
                <c:pt idx="34742">
                  <c:v>32.223999999999997</c:v>
                </c:pt>
                <c:pt idx="34743">
                  <c:v>32.223999999999997</c:v>
                </c:pt>
                <c:pt idx="34744">
                  <c:v>32.223999999999997</c:v>
                </c:pt>
                <c:pt idx="34745">
                  <c:v>32.223999999999997</c:v>
                </c:pt>
                <c:pt idx="34746">
                  <c:v>32.223999999999997</c:v>
                </c:pt>
                <c:pt idx="34747">
                  <c:v>32.223999999999997</c:v>
                </c:pt>
                <c:pt idx="34748">
                  <c:v>32.223999999999997</c:v>
                </c:pt>
                <c:pt idx="34749">
                  <c:v>32.223999999999997</c:v>
                </c:pt>
                <c:pt idx="34750">
                  <c:v>32.223999999999997</c:v>
                </c:pt>
                <c:pt idx="34751">
                  <c:v>32.223999999999997</c:v>
                </c:pt>
                <c:pt idx="34752">
                  <c:v>32.223999999999997</c:v>
                </c:pt>
                <c:pt idx="34753">
                  <c:v>32.223999999999997</c:v>
                </c:pt>
                <c:pt idx="34754">
                  <c:v>32.223999999999997</c:v>
                </c:pt>
                <c:pt idx="34755">
                  <c:v>32.223999999999997</c:v>
                </c:pt>
                <c:pt idx="34756">
                  <c:v>32.223999999999997</c:v>
                </c:pt>
                <c:pt idx="34757">
                  <c:v>32.258000000000003</c:v>
                </c:pt>
                <c:pt idx="34758">
                  <c:v>32.258000000000003</c:v>
                </c:pt>
                <c:pt idx="34759">
                  <c:v>32.258000000000003</c:v>
                </c:pt>
                <c:pt idx="34760">
                  <c:v>32.258000000000003</c:v>
                </c:pt>
                <c:pt idx="34761">
                  <c:v>32.258000000000003</c:v>
                </c:pt>
                <c:pt idx="34762">
                  <c:v>32.258000000000003</c:v>
                </c:pt>
                <c:pt idx="34763">
                  <c:v>32.258000000000003</c:v>
                </c:pt>
                <c:pt idx="34764">
                  <c:v>32.258000000000003</c:v>
                </c:pt>
                <c:pt idx="34765">
                  <c:v>32.258000000000003</c:v>
                </c:pt>
                <c:pt idx="34766">
                  <c:v>32.258000000000003</c:v>
                </c:pt>
                <c:pt idx="34767">
                  <c:v>32.258000000000003</c:v>
                </c:pt>
                <c:pt idx="34768">
                  <c:v>32.258000000000003</c:v>
                </c:pt>
                <c:pt idx="34769">
                  <c:v>32.258000000000003</c:v>
                </c:pt>
                <c:pt idx="34770">
                  <c:v>32.258000000000003</c:v>
                </c:pt>
                <c:pt idx="34771">
                  <c:v>32.258000000000003</c:v>
                </c:pt>
                <c:pt idx="34772">
                  <c:v>32.258000000000003</c:v>
                </c:pt>
                <c:pt idx="34773">
                  <c:v>32.258000000000003</c:v>
                </c:pt>
                <c:pt idx="34774">
                  <c:v>32.258000000000003</c:v>
                </c:pt>
                <c:pt idx="34775">
                  <c:v>32.258000000000003</c:v>
                </c:pt>
                <c:pt idx="34776">
                  <c:v>32.258000000000003</c:v>
                </c:pt>
                <c:pt idx="34777">
                  <c:v>32.258000000000003</c:v>
                </c:pt>
                <c:pt idx="34778">
                  <c:v>32.258000000000003</c:v>
                </c:pt>
                <c:pt idx="34779">
                  <c:v>32.258000000000003</c:v>
                </c:pt>
                <c:pt idx="34780">
                  <c:v>32.258000000000003</c:v>
                </c:pt>
                <c:pt idx="34781">
                  <c:v>32.258000000000003</c:v>
                </c:pt>
                <c:pt idx="34782">
                  <c:v>32.258000000000003</c:v>
                </c:pt>
                <c:pt idx="34783">
                  <c:v>32.258000000000003</c:v>
                </c:pt>
                <c:pt idx="34784">
                  <c:v>32.258000000000003</c:v>
                </c:pt>
                <c:pt idx="34785">
                  <c:v>32.258000000000003</c:v>
                </c:pt>
                <c:pt idx="34786">
                  <c:v>32.258000000000003</c:v>
                </c:pt>
                <c:pt idx="34787">
                  <c:v>32.258000000000003</c:v>
                </c:pt>
                <c:pt idx="34788">
                  <c:v>32.258000000000003</c:v>
                </c:pt>
                <c:pt idx="34789">
                  <c:v>32.258000000000003</c:v>
                </c:pt>
                <c:pt idx="34790">
                  <c:v>32.258000000000003</c:v>
                </c:pt>
                <c:pt idx="34791">
                  <c:v>32.258000000000003</c:v>
                </c:pt>
                <c:pt idx="34792">
                  <c:v>32.258000000000003</c:v>
                </c:pt>
                <c:pt idx="34793">
                  <c:v>32.258000000000003</c:v>
                </c:pt>
                <c:pt idx="34794">
                  <c:v>32.258000000000003</c:v>
                </c:pt>
                <c:pt idx="34795">
                  <c:v>32.258000000000003</c:v>
                </c:pt>
                <c:pt idx="34796">
                  <c:v>32.258000000000003</c:v>
                </c:pt>
                <c:pt idx="34797">
                  <c:v>32.258000000000003</c:v>
                </c:pt>
                <c:pt idx="34798">
                  <c:v>32.258000000000003</c:v>
                </c:pt>
                <c:pt idx="34799">
                  <c:v>32.258000000000003</c:v>
                </c:pt>
                <c:pt idx="34800">
                  <c:v>32.258000000000003</c:v>
                </c:pt>
                <c:pt idx="34801">
                  <c:v>32.258000000000003</c:v>
                </c:pt>
                <c:pt idx="34802">
                  <c:v>32.258000000000003</c:v>
                </c:pt>
                <c:pt idx="34803">
                  <c:v>32.258000000000003</c:v>
                </c:pt>
                <c:pt idx="34804">
                  <c:v>32.258000000000003</c:v>
                </c:pt>
                <c:pt idx="34805">
                  <c:v>32.258000000000003</c:v>
                </c:pt>
                <c:pt idx="34806">
                  <c:v>32.258000000000003</c:v>
                </c:pt>
                <c:pt idx="34807">
                  <c:v>32.258000000000003</c:v>
                </c:pt>
                <c:pt idx="34808">
                  <c:v>32.258000000000003</c:v>
                </c:pt>
                <c:pt idx="34809">
                  <c:v>32.258000000000003</c:v>
                </c:pt>
                <c:pt idx="34810">
                  <c:v>32.258000000000003</c:v>
                </c:pt>
                <c:pt idx="34811">
                  <c:v>32.258000000000003</c:v>
                </c:pt>
                <c:pt idx="34812">
                  <c:v>32.258000000000003</c:v>
                </c:pt>
                <c:pt idx="34813">
                  <c:v>32.258000000000003</c:v>
                </c:pt>
                <c:pt idx="34814">
                  <c:v>32.258000000000003</c:v>
                </c:pt>
                <c:pt idx="34815">
                  <c:v>32.258000000000003</c:v>
                </c:pt>
                <c:pt idx="34816">
                  <c:v>32.258000000000003</c:v>
                </c:pt>
                <c:pt idx="34817">
                  <c:v>32.258000000000003</c:v>
                </c:pt>
                <c:pt idx="34818">
                  <c:v>32.258000000000003</c:v>
                </c:pt>
                <c:pt idx="34819">
                  <c:v>32.28</c:v>
                </c:pt>
                <c:pt idx="34820">
                  <c:v>32.287999999999997</c:v>
                </c:pt>
                <c:pt idx="34821">
                  <c:v>32.287999999999997</c:v>
                </c:pt>
                <c:pt idx="34822">
                  <c:v>32.287999999999997</c:v>
                </c:pt>
                <c:pt idx="34823">
                  <c:v>32.287999999999997</c:v>
                </c:pt>
                <c:pt idx="34824">
                  <c:v>32.287999999999997</c:v>
                </c:pt>
                <c:pt idx="34825">
                  <c:v>32.287999999999997</c:v>
                </c:pt>
                <c:pt idx="34826">
                  <c:v>32.287999999999997</c:v>
                </c:pt>
                <c:pt idx="34827">
                  <c:v>32.287999999999997</c:v>
                </c:pt>
                <c:pt idx="34828">
                  <c:v>32.287999999999997</c:v>
                </c:pt>
                <c:pt idx="34829">
                  <c:v>32.287999999999997</c:v>
                </c:pt>
                <c:pt idx="34830">
                  <c:v>32.287999999999997</c:v>
                </c:pt>
                <c:pt idx="34831">
                  <c:v>32.287999999999997</c:v>
                </c:pt>
                <c:pt idx="34832">
                  <c:v>32.287999999999997</c:v>
                </c:pt>
                <c:pt idx="34833">
                  <c:v>32.287999999999997</c:v>
                </c:pt>
                <c:pt idx="34834">
                  <c:v>32.287999999999997</c:v>
                </c:pt>
                <c:pt idx="34835">
                  <c:v>32.287999999999997</c:v>
                </c:pt>
                <c:pt idx="34836">
                  <c:v>32.287999999999997</c:v>
                </c:pt>
                <c:pt idx="34837">
                  <c:v>32.287999999999997</c:v>
                </c:pt>
                <c:pt idx="34838">
                  <c:v>32.287999999999997</c:v>
                </c:pt>
                <c:pt idx="34839">
                  <c:v>32.287999999999997</c:v>
                </c:pt>
                <c:pt idx="34840">
                  <c:v>32.287999999999997</c:v>
                </c:pt>
                <c:pt idx="34841">
                  <c:v>32.287999999999997</c:v>
                </c:pt>
                <c:pt idx="34842">
                  <c:v>32.287999999999997</c:v>
                </c:pt>
                <c:pt idx="34843">
                  <c:v>32.287999999999997</c:v>
                </c:pt>
                <c:pt idx="34844">
                  <c:v>32.287999999999997</c:v>
                </c:pt>
                <c:pt idx="34845">
                  <c:v>32.287999999999997</c:v>
                </c:pt>
                <c:pt idx="34846">
                  <c:v>32.287999999999997</c:v>
                </c:pt>
                <c:pt idx="34847">
                  <c:v>32.287999999999997</c:v>
                </c:pt>
                <c:pt idx="34848">
                  <c:v>32.287999999999997</c:v>
                </c:pt>
                <c:pt idx="34849">
                  <c:v>32.287999999999997</c:v>
                </c:pt>
                <c:pt idx="34850">
                  <c:v>32.287999999999997</c:v>
                </c:pt>
                <c:pt idx="34851">
                  <c:v>32.287999999999997</c:v>
                </c:pt>
                <c:pt idx="34852">
                  <c:v>32.287999999999997</c:v>
                </c:pt>
                <c:pt idx="34853">
                  <c:v>32.287999999999997</c:v>
                </c:pt>
                <c:pt idx="34854">
                  <c:v>32.287999999999997</c:v>
                </c:pt>
                <c:pt idx="34855">
                  <c:v>32.287999999999997</c:v>
                </c:pt>
                <c:pt idx="34856">
                  <c:v>32.287999999999997</c:v>
                </c:pt>
                <c:pt idx="34857">
                  <c:v>32.287999999999997</c:v>
                </c:pt>
                <c:pt idx="34858">
                  <c:v>32.287999999999997</c:v>
                </c:pt>
                <c:pt idx="34859">
                  <c:v>32.287999999999997</c:v>
                </c:pt>
                <c:pt idx="34860">
                  <c:v>32.287999999999997</c:v>
                </c:pt>
                <c:pt idx="34861">
                  <c:v>32.287999999999997</c:v>
                </c:pt>
                <c:pt idx="34862">
                  <c:v>32.287999999999997</c:v>
                </c:pt>
                <c:pt idx="34863">
                  <c:v>32.287999999999997</c:v>
                </c:pt>
                <c:pt idx="34864">
                  <c:v>32.287999999999997</c:v>
                </c:pt>
                <c:pt idx="34865">
                  <c:v>32.287999999999997</c:v>
                </c:pt>
                <c:pt idx="34866">
                  <c:v>32.287999999999997</c:v>
                </c:pt>
                <c:pt idx="34867">
                  <c:v>32.287999999999997</c:v>
                </c:pt>
                <c:pt idx="34868">
                  <c:v>32.287999999999997</c:v>
                </c:pt>
                <c:pt idx="34869">
                  <c:v>32.287999999999997</c:v>
                </c:pt>
                <c:pt idx="34870">
                  <c:v>32.287999999999997</c:v>
                </c:pt>
                <c:pt idx="34871">
                  <c:v>32.287999999999997</c:v>
                </c:pt>
                <c:pt idx="34872">
                  <c:v>32.287999999999997</c:v>
                </c:pt>
                <c:pt idx="34873">
                  <c:v>32.287999999999997</c:v>
                </c:pt>
                <c:pt idx="34874">
                  <c:v>32.287999999999997</c:v>
                </c:pt>
                <c:pt idx="34875">
                  <c:v>32.308</c:v>
                </c:pt>
                <c:pt idx="34876">
                  <c:v>32.316000000000003</c:v>
                </c:pt>
                <c:pt idx="34877">
                  <c:v>32.316000000000003</c:v>
                </c:pt>
                <c:pt idx="34878">
                  <c:v>32.316000000000003</c:v>
                </c:pt>
                <c:pt idx="34879">
                  <c:v>32.316000000000003</c:v>
                </c:pt>
                <c:pt idx="34880">
                  <c:v>32.316000000000003</c:v>
                </c:pt>
                <c:pt idx="34881">
                  <c:v>32.316000000000003</c:v>
                </c:pt>
                <c:pt idx="34882">
                  <c:v>32.316000000000003</c:v>
                </c:pt>
                <c:pt idx="34883">
                  <c:v>32.316000000000003</c:v>
                </c:pt>
                <c:pt idx="34884">
                  <c:v>32.316000000000003</c:v>
                </c:pt>
                <c:pt idx="34885">
                  <c:v>32.316000000000003</c:v>
                </c:pt>
                <c:pt idx="34886">
                  <c:v>32.316000000000003</c:v>
                </c:pt>
                <c:pt idx="34887">
                  <c:v>32.316000000000003</c:v>
                </c:pt>
                <c:pt idx="34888">
                  <c:v>32.316000000000003</c:v>
                </c:pt>
                <c:pt idx="34889">
                  <c:v>32.316000000000003</c:v>
                </c:pt>
                <c:pt idx="34890">
                  <c:v>32.316000000000003</c:v>
                </c:pt>
                <c:pt idx="34891">
                  <c:v>32.316000000000003</c:v>
                </c:pt>
                <c:pt idx="34892">
                  <c:v>32.316000000000003</c:v>
                </c:pt>
                <c:pt idx="34893">
                  <c:v>32.316000000000003</c:v>
                </c:pt>
                <c:pt idx="34894">
                  <c:v>32.316000000000003</c:v>
                </c:pt>
                <c:pt idx="34895">
                  <c:v>32.316000000000003</c:v>
                </c:pt>
                <c:pt idx="34896">
                  <c:v>32.316000000000003</c:v>
                </c:pt>
                <c:pt idx="34897">
                  <c:v>32.316000000000003</c:v>
                </c:pt>
                <c:pt idx="34898">
                  <c:v>32.316000000000003</c:v>
                </c:pt>
                <c:pt idx="34899">
                  <c:v>32.316000000000003</c:v>
                </c:pt>
                <c:pt idx="34900">
                  <c:v>32.316000000000003</c:v>
                </c:pt>
                <c:pt idx="34901">
                  <c:v>32.316000000000003</c:v>
                </c:pt>
                <c:pt idx="34902">
                  <c:v>32.316000000000003</c:v>
                </c:pt>
                <c:pt idx="34903">
                  <c:v>32.316000000000003</c:v>
                </c:pt>
                <c:pt idx="34904">
                  <c:v>32.316000000000003</c:v>
                </c:pt>
                <c:pt idx="34905">
                  <c:v>32.316000000000003</c:v>
                </c:pt>
                <c:pt idx="34906">
                  <c:v>32.316000000000003</c:v>
                </c:pt>
                <c:pt idx="34907">
                  <c:v>32.316000000000003</c:v>
                </c:pt>
                <c:pt idx="34908">
                  <c:v>32.316000000000003</c:v>
                </c:pt>
                <c:pt idx="34909">
                  <c:v>32.316000000000003</c:v>
                </c:pt>
                <c:pt idx="34910">
                  <c:v>32.316000000000003</c:v>
                </c:pt>
                <c:pt idx="34911">
                  <c:v>32.316000000000003</c:v>
                </c:pt>
                <c:pt idx="34912">
                  <c:v>32.316000000000003</c:v>
                </c:pt>
                <c:pt idx="34913">
                  <c:v>32.316000000000003</c:v>
                </c:pt>
                <c:pt idx="34914">
                  <c:v>32.316000000000003</c:v>
                </c:pt>
                <c:pt idx="34915">
                  <c:v>32.316000000000003</c:v>
                </c:pt>
                <c:pt idx="34916">
                  <c:v>32.316000000000003</c:v>
                </c:pt>
                <c:pt idx="34917">
                  <c:v>32.316000000000003</c:v>
                </c:pt>
                <c:pt idx="34918">
                  <c:v>32.316000000000003</c:v>
                </c:pt>
                <c:pt idx="34919">
                  <c:v>32.316000000000003</c:v>
                </c:pt>
                <c:pt idx="34920">
                  <c:v>32.316000000000003</c:v>
                </c:pt>
                <c:pt idx="34921">
                  <c:v>32.316000000000003</c:v>
                </c:pt>
                <c:pt idx="34922">
                  <c:v>32.316000000000003</c:v>
                </c:pt>
                <c:pt idx="34923">
                  <c:v>32.316000000000003</c:v>
                </c:pt>
                <c:pt idx="34924">
                  <c:v>32.316000000000003</c:v>
                </c:pt>
                <c:pt idx="34925">
                  <c:v>32.316000000000003</c:v>
                </c:pt>
                <c:pt idx="34926">
                  <c:v>32.316000000000003</c:v>
                </c:pt>
                <c:pt idx="34927">
                  <c:v>32.344000000000001</c:v>
                </c:pt>
                <c:pt idx="34928">
                  <c:v>32.344000000000001</c:v>
                </c:pt>
                <c:pt idx="34929">
                  <c:v>32.344000000000001</c:v>
                </c:pt>
                <c:pt idx="34930">
                  <c:v>32.344000000000001</c:v>
                </c:pt>
                <c:pt idx="34931">
                  <c:v>32.344000000000001</c:v>
                </c:pt>
                <c:pt idx="34932">
                  <c:v>32.344000000000001</c:v>
                </c:pt>
                <c:pt idx="34933">
                  <c:v>32.344000000000001</c:v>
                </c:pt>
                <c:pt idx="34934">
                  <c:v>32.344000000000001</c:v>
                </c:pt>
                <c:pt idx="34935">
                  <c:v>32.344000000000001</c:v>
                </c:pt>
                <c:pt idx="34936">
                  <c:v>32.344000000000001</c:v>
                </c:pt>
                <c:pt idx="34937">
                  <c:v>32.344000000000001</c:v>
                </c:pt>
                <c:pt idx="34938">
                  <c:v>32.344000000000001</c:v>
                </c:pt>
                <c:pt idx="34939">
                  <c:v>32.344000000000001</c:v>
                </c:pt>
                <c:pt idx="34940">
                  <c:v>32.344000000000001</c:v>
                </c:pt>
                <c:pt idx="34941">
                  <c:v>32.344000000000001</c:v>
                </c:pt>
                <c:pt idx="34942">
                  <c:v>32.344000000000001</c:v>
                </c:pt>
                <c:pt idx="34943">
                  <c:v>32.344000000000001</c:v>
                </c:pt>
                <c:pt idx="34944">
                  <c:v>32.344000000000001</c:v>
                </c:pt>
                <c:pt idx="34945">
                  <c:v>32.344000000000001</c:v>
                </c:pt>
                <c:pt idx="34946">
                  <c:v>32.344000000000001</c:v>
                </c:pt>
                <c:pt idx="34947">
                  <c:v>32.344000000000001</c:v>
                </c:pt>
                <c:pt idx="34948">
                  <c:v>32.344000000000001</c:v>
                </c:pt>
                <c:pt idx="34949">
                  <c:v>32.344000000000001</c:v>
                </c:pt>
                <c:pt idx="34950">
                  <c:v>32.344000000000001</c:v>
                </c:pt>
                <c:pt idx="34951">
                  <c:v>32.344000000000001</c:v>
                </c:pt>
                <c:pt idx="34952">
                  <c:v>32.344000000000001</c:v>
                </c:pt>
                <c:pt idx="34953">
                  <c:v>32.344000000000001</c:v>
                </c:pt>
                <c:pt idx="34954">
                  <c:v>32.344000000000001</c:v>
                </c:pt>
                <c:pt idx="34955">
                  <c:v>32.344000000000001</c:v>
                </c:pt>
                <c:pt idx="34956">
                  <c:v>32.344000000000001</c:v>
                </c:pt>
                <c:pt idx="34957">
                  <c:v>32.344000000000001</c:v>
                </c:pt>
                <c:pt idx="34958">
                  <c:v>32.344000000000001</c:v>
                </c:pt>
                <c:pt idx="34959">
                  <c:v>32.344000000000001</c:v>
                </c:pt>
                <c:pt idx="34960">
                  <c:v>32.344000000000001</c:v>
                </c:pt>
                <c:pt idx="34961">
                  <c:v>32.344000000000001</c:v>
                </c:pt>
                <c:pt idx="34962">
                  <c:v>32.344000000000001</c:v>
                </c:pt>
                <c:pt idx="34963">
                  <c:v>32.344000000000001</c:v>
                </c:pt>
                <c:pt idx="34964">
                  <c:v>32.344000000000001</c:v>
                </c:pt>
                <c:pt idx="34965">
                  <c:v>32.344000000000001</c:v>
                </c:pt>
                <c:pt idx="34966">
                  <c:v>32.344000000000001</c:v>
                </c:pt>
                <c:pt idx="34967">
                  <c:v>32.344000000000001</c:v>
                </c:pt>
                <c:pt idx="34968">
                  <c:v>32.344000000000001</c:v>
                </c:pt>
                <c:pt idx="34969">
                  <c:v>32.344000000000001</c:v>
                </c:pt>
                <c:pt idx="34970">
                  <c:v>32.344000000000001</c:v>
                </c:pt>
                <c:pt idx="34971">
                  <c:v>32.344000000000001</c:v>
                </c:pt>
                <c:pt idx="34972">
                  <c:v>32.344000000000001</c:v>
                </c:pt>
                <c:pt idx="34973">
                  <c:v>32.344000000000001</c:v>
                </c:pt>
                <c:pt idx="34974">
                  <c:v>32.344000000000001</c:v>
                </c:pt>
                <c:pt idx="34975">
                  <c:v>32.344000000000001</c:v>
                </c:pt>
                <c:pt idx="34976">
                  <c:v>32.344000000000001</c:v>
                </c:pt>
                <c:pt idx="34977">
                  <c:v>32.344000000000001</c:v>
                </c:pt>
                <c:pt idx="34978">
                  <c:v>32.36</c:v>
                </c:pt>
                <c:pt idx="34979">
                  <c:v>32.36</c:v>
                </c:pt>
                <c:pt idx="34980">
                  <c:v>32.36</c:v>
                </c:pt>
                <c:pt idx="34981">
                  <c:v>32.36</c:v>
                </c:pt>
                <c:pt idx="34982">
                  <c:v>32.36</c:v>
                </c:pt>
                <c:pt idx="34983">
                  <c:v>32.36</c:v>
                </c:pt>
                <c:pt idx="34984">
                  <c:v>32.36</c:v>
                </c:pt>
                <c:pt idx="34985">
                  <c:v>32.36</c:v>
                </c:pt>
                <c:pt idx="34986">
                  <c:v>32.36</c:v>
                </c:pt>
                <c:pt idx="34987">
                  <c:v>32.36</c:v>
                </c:pt>
                <c:pt idx="34988">
                  <c:v>32.36</c:v>
                </c:pt>
                <c:pt idx="34989">
                  <c:v>32.36</c:v>
                </c:pt>
                <c:pt idx="34990">
                  <c:v>32.36</c:v>
                </c:pt>
                <c:pt idx="34991">
                  <c:v>32.36</c:v>
                </c:pt>
                <c:pt idx="34992">
                  <c:v>32.36</c:v>
                </c:pt>
                <c:pt idx="34993">
                  <c:v>32.36</c:v>
                </c:pt>
                <c:pt idx="34994">
                  <c:v>32.36</c:v>
                </c:pt>
                <c:pt idx="34995">
                  <c:v>32.36</c:v>
                </c:pt>
                <c:pt idx="34996">
                  <c:v>32.36</c:v>
                </c:pt>
                <c:pt idx="34997">
                  <c:v>32.36</c:v>
                </c:pt>
                <c:pt idx="34998">
                  <c:v>32.36</c:v>
                </c:pt>
                <c:pt idx="34999">
                  <c:v>32.36</c:v>
                </c:pt>
                <c:pt idx="35000">
                  <c:v>32.36</c:v>
                </c:pt>
                <c:pt idx="35001">
                  <c:v>32.36</c:v>
                </c:pt>
                <c:pt idx="35002">
                  <c:v>32.36</c:v>
                </c:pt>
                <c:pt idx="35003">
                  <c:v>32.36</c:v>
                </c:pt>
                <c:pt idx="35004">
                  <c:v>32.36</c:v>
                </c:pt>
                <c:pt idx="35005">
                  <c:v>32.36</c:v>
                </c:pt>
                <c:pt idx="35006">
                  <c:v>32.386000000000003</c:v>
                </c:pt>
                <c:pt idx="35007">
                  <c:v>32.39</c:v>
                </c:pt>
                <c:pt idx="35008">
                  <c:v>32.39</c:v>
                </c:pt>
                <c:pt idx="35009">
                  <c:v>32.39</c:v>
                </c:pt>
                <c:pt idx="35010">
                  <c:v>32.39</c:v>
                </c:pt>
                <c:pt idx="35011">
                  <c:v>32.39</c:v>
                </c:pt>
                <c:pt idx="35012">
                  <c:v>32.39</c:v>
                </c:pt>
                <c:pt idx="35013">
                  <c:v>32.39</c:v>
                </c:pt>
                <c:pt idx="35014">
                  <c:v>32.39</c:v>
                </c:pt>
                <c:pt idx="35015">
                  <c:v>32.39</c:v>
                </c:pt>
                <c:pt idx="35016">
                  <c:v>32.39</c:v>
                </c:pt>
                <c:pt idx="35017">
                  <c:v>32.39</c:v>
                </c:pt>
                <c:pt idx="35018">
                  <c:v>32.39</c:v>
                </c:pt>
                <c:pt idx="35019">
                  <c:v>32.39</c:v>
                </c:pt>
                <c:pt idx="35020">
                  <c:v>32.39</c:v>
                </c:pt>
                <c:pt idx="35021">
                  <c:v>32.39</c:v>
                </c:pt>
                <c:pt idx="35022">
                  <c:v>32.39</c:v>
                </c:pt>
                <c:pt idx="35023">
                  <c:v>32.39</c:v>
                </c:pt>
                <c:pt idx="35024">
                  <c:v>32.39</c:v>
                </c:pt>
                <c:pt idx="35025">
                  <c:v>32.39</c:v>
                </c:pt>
                <c:pt idx="35026">
                  <c:v>32.39</c:v>
                </c:pt>
                <c:pt idx="35027">
                  <c:v>32.39</c:v>
                </c:pt>
                <c:pt idx="35028">
                  <c:v>32.39</c:v>
                </c:pt>
                <c:pt idx="35029">
                  <c:v>32.39</c:v>
                </c:pt>
                <c:pt idx="35030">
                  <c:v>32.39</c:v>
                </c:pt>
                <c:pt idx="35031">
                  <c:v>32.39</c:v>
                </c:pt>
                <c:pt idx="35032">
                  <c:v>32.39</c:v>
                </c:pt>
                <c:pt idx="35033">
                  <c:v>32.39</c:v>
                </c:pt>
                <c:pt idx="35034">
                  <c:v>32.39</c:v>
                </c:pt>
                <c:pt idx="35035">
                  <c:v>32.39</c:v>
                </c:pt>
                <c:pt idx="35036">
                  <c:v>32.39</c:v>
                </c:pt>
                <c:pt idx="35037">
                  <c:v>32.39</c:v>
                </c:pt>
                <c:pt idx="35038">
                  <c:v>32.39</c:v>
                </c:pt>
                <c:pt idx="35039">
                  <c:v>32.39</c:v>
                </c:pt>
                <c:pt idx="35040">
                  <c:v>32.39</c:v>
                </c:pt>
                <c:pt idx="35041">
                  <c:v>32.39</c:v>
                </c:pt>
                <c:pt idx="35042">
                  <c:v>32.39</c:v>
                </c:pt>
                <c:pt idx="35043">
                  <c:v>32.39</c:v>
                </c:pt>
                <c:pt idx="35044">
                  <c:v>32.39</c:v>
                </c:pt>
                <c:pt idx="35045">
                  <c:v>32.39</c:v>
                </c:pt>
                <c:pt idx="35046">
                  <c:v>32.39</c:v>
                </c:pt>
                <c:pt idx="35047">
                  <c:v>32.39</c:v>
                </c:pt>
                <c:pt idx="35048">
                  <c:v>32.39</c:v>
                </c:pt>
                <c:pt idx="35049">
                  <c:v>32.39</c:v>
                </c:pt>
                <c:pt idx="35050">
                  <c:v>32.39</c:v>
                </c:pt>
                <c:pt idx="35051">
                  <c:v>32.39</c:v>
                </c:pt>
                <c:pt idx="35052">
                  <c:v>32.39</c:v>
                </c:pt>
                <c:pt idx="35053">
                  <c:v>32.39</c:v>
                </c:pt>
                <c:pt idx="35054">
                  <c:v>32.39</c:v>
                </c:pt>
                <c:pt idx="35055">
                  <c:v>32.39</c:v>
                </c:pt>
                <c:pt idx="35056">
                  <c:v>32.39</c:v>
                </c:pt>
                <c:pt idx="35057">
                  <c:v>32.39</c:v>
                </c:pt>
                <c:pt idx="35058">
                  <c:v>32.39</c:v>
                </c:pt>
                <c:pt idx="35059">
                  <c:v>32.39</c:v>
                </c:pt>
                <c:pt idx="35060">
                  <c:v>32.39</c:v>
                </c:pt>
                <c:pt idx="35061">
                  <c:v>32.39</c:v>
                </c:pt>
                <c:pt idx="35062">
                  <c:v>32.39</c:v>
                </c:pt>
                <c:pt idx="35063">
                  <c:v>32.438000000000002</c:v>
                </c:pt>
                <c:pt idx="35064">
                  <c:v>32.46</c:v>
                </c:pt>
                <c:pt idx="35065">
                  <c:v>32.46</c:v>
                </c:pt>
                <c:pt idx="35066">
                  <c:v>32.46</c:v>
                </c:pt>
                <c:pt idx="35067">
                  <c:v>32.46</c:v>
                </c:pt>
                <c:pt idx="35068">
                  <c:v>32.46</c:v>
                </c:pt>
                <c:pt idx="35069">
                  <c:v>32.46</c:v>
                </c:pt>
                <c:pt idx="35070">
                  <c:v>32.46</c:v>
                </c:pt>
                <c:pt idx="35071">
                  <c:v>32.46</c:v>
                </c:pt>
                <c:pt idx="35072">
                  <c:v>32.46</c:v>
                </c:pt>
                <c:pt idx="35073">
                  <c:v>32.46</c:v>
                </c:pt>
                <c:pt idx="35074">
                  <c:v>32.46</c:v>
                </c:pt>
                <c:pt idx="35075">
                  <c:v>32.46</c:v>
                </c:pt>
                <c:pt idx="35076">
                  <c:v>32.46</c:v>
                </c:pt>
                <c:pt idx="35077">
                  <c:v>32.46</c:v>
                </c:pt>
                <c:pt idx="35078">
                  <c:v>32.46</c:v>
                </c:pt>
                <c:pt idx="35079">
                  <c:v>32.46</c:v>
                </c:pt>
                <c:pt idx="35080">
                  <c:v>32.46</c:v>
                </c:pt>
                <c:pt idx="35081">
                  <c:v>32.46</c:v>
                </c:pt>
                <c:pt idx="35082">
                  <c:v>32.46</c:v>
                </c:pt>
                <c:pt idx="35083">
                  <c:v>32.46</c:v>
                </c:pt>
                <c:pt idx="35084">
                  <c:v>32.46</c:v>
                </c:pt>
                <c:pt idx="35085">
                  <c:v>32.46</c:v>
                </c:pt>
                <c:pt idx="35086">
                  <c:v>32.46</c:v>
                </c:pt>
                <c:pt idx="35087">
                  <c:v>32.46</c:v>
                </c:pt>
                <c:pt idx="35088">
                  <c:v>32.46</c:v>
                </c:pt>
                <c:pt idx="35089">
                  <c:v>32.46</c:v>
                </c:pt>
                <c:pt idx="35090">
                  <c:v>32.46</c:v>
                </c:pt>
                <c:pt idx="35091">
                  <c:v>32.46</c:v>
                </c:pt>
                <c:pt idx="35092">
                  <c:v>32.46</c:v>
                </c:pt>
                <c:pt idx="35093">
                  <c:v>32.46</c:v>
                </c:pt>
                <c:pt idx="35094">
                  <c:v>32.46</c:v>
                </c:pt>
                <c:pt idx="35095">
                  <c:v>32.46</c:v>
                </c:pt>
                <c:pt idx="35096">
                  <c:v>32.46</c:v>
                </c:pt>
                <c:pt idx="35097">
                  <c:v>32.46</c:v>
                </c:pt>
                <c:pt idx="35098">
                  <c:v>32.46</c:v>
                </c:pt>
                <c:pt idx="35099">
                  <c:v>32.46</c:v>
                </c:pt>
                <c:pt idx="35100">
                  <c:v>32.46</c:v>
                </c:pt>
                <c:pt idx="35101">
                  <c:v>32.46</c:v>
                </c:pt>
                <c:pt idx="35102">
                  <c:v>32.46</c:v>
                </c:pt>
                <c:pt idx="35103">
                  <c:v>32.46</c:v>
                </c:pt>
                <c:pt idx="35104">
                  <c:v>32.46</c:v>
                </c:pt>
                <c:pt idx="35105">
                  <c:v>32.46</c:v>
                </c:pt>
                <c:pt idx="35106">
                  <c:v>32.46</c:v>
                </c:pt>
                <c:pt idx="35107">
                  <c:v>32.46</c:v>
                </c:pt>
                <c:pt idx="35108">
                  <c:v>32.46</c:v>
                </c:pt>
                <c:pt idx="35109">
                  <c:v>32.46</c:v>
                </c:pt>
                <c:pt idx="35110">
                  <c:v>32.46</c:v>
                </c:pt>
                <c:pt idx="35111">
                  <c:v>32.46</c:v>
                </c:pt>
                <c:pt idx="35112">
                  <c:v>32.46</c:v>
                </c:pt>
                <c:pt idx="35113">
                  <c:v>32.46</c:v>
                </c:pt>
                <c:pt idx="35114">
                  <c:v>32.46</c:v>
                </c:pt>
                <c:pt idx="35115">
                  <c:v>32.46</c:v>
                </c:pt>
                <c:pt idx="35116">
                  <c:v>32.46</c:v>
                </c:pt>
                <c:pt idx="35117">
                  <c:v>32.46</c:v>
                </c:pt>
                <c:pt idx="35118">
                  <c:v>32.46</c:v>
                </c:pt>
                <c:pt idx="35119">
                  <c:v>32.46</c:v>
                </c:pt>
                <c:pt idx="35120">
                  <c:v>32.46</c:v>
                </c:pt>
                <c:pt idx="35121">
                  <c:v>32.46</c:v>
                </c:pt>
                <c:pt idx="35122">
                  <c:v>32.46</c:v>
                </c:pt>
                <c:pt idx="35123">
                  <c:v>32.46</c:v>
                </c:pt>
                <c:pt idx="35124">
                  <c:v>32.46</c:v>
                </c:pt>
                <c:pt idx="35125">
                  <c:v>32.46</c:v>
                </c:pt>
                <c:pt idx="35126">
                  <c:v>32.46</c:v>
                </c:pt>
                <c:pt idx="35127">
                  <c:v>32.46</c:v>
                </c:pt>
                <c:pt idx="35128">
                  <c:v>32.46</c:v>
                </c:pt>
                <c:pt idx="35129">
                  <c:v>32.46</c:v>
                </c:pt>
                <c:pt idx="35130">
                  <c:v>32.46</c:v>
                </c:pt>
                <c:pt idx="35131">
                  <c:v>32.46</c:v>
                </c:pt>
                <c:pt idx="35132">
                  <c:v>32.46</c:v>
                </c:pt>
                <c:pt idx="35133">
                  <c:v>32.46</c:v>
                </c:pt>
                <c:pt idx="35134">
                  <c:v>32.46</c:v>
                </c:pt>
                <c:pt idx="35135">
                  <c:v>32.46</c:v>
                </c:pt>
                <c:pt idx="35136">
                  <c:v>32.46</c:v>
                </c:pt>
                <c:pt idx="35137">
                  <c:v>32.46</c:v>
                </c:pt>
                <c:pt idx="35138">
                  <c:v>32.46</c:v>
                </c:pt>
                <c:pt idx="35139">
                  <c:v>32.46</c:v>
                </c:pt>
                <c:pt idx="35140">
                  <c:v>32.46</c:v>
                </c:pt>
                <c:pt idx="35141">
                  <c:v>32.46</c:v>
                </c:pt>
                <c:pt idx="35142">
                  <c:v>32.46</c:v>
                </c:pt>
                <c:pt idx="35143">
                  <c:v>32.46</c:v>
                </c:pt>
                <c:pt idx="35144">
                  <c:v>32.46</c:v>
                </c:pt>
                <c:pt idx="35145">
                  <c:v>32.46</c:v>
                </c:pt>
                <c:pt idx="35146">
                  <c:v>32.46</c:v>
                </c:pt>
                <c:pt idx="35147">
                  <c:v>32.46</c:v>
                </c:pt>
                <c:pt idx="35148">
                  <c:v>32.46</c:v>
                </c:pt>
                <c:pt idx="35149">
                  <c:v>32.46</c:v>
                </c:pt>
                <c:pt idx="35150">
                  <c:v>32.46</c:v>
                </c:pt>
                <c:pt idx="35151">
                  <c:v>32.46</c:v>
                </c:pt>
                <c:pt idx="35152">
                  <c:v>32.46</c:v>
                </c:pt>
                <c:pt idx="35153">
                  <c:v>32.46</c:v>
                </c:pt>
                <c:pt idx="35154">
                  <c:v>32.46</c:v>
                </c:pt>
                <c:pt idx="35155">
                  <c:v>32.46</c:v>
                </c:pt>
                <c:pt idx="35156">
                  <c:v>32.46</c:v>
                </c:pt>
                <c:pt idx="35157">
                  <c:v>32.46</c:v>
                </c:pt>
                <c:pt idx="35158">
                  <c:v>32.46</c:v>
                </c:pt>
                <c:pt idx="35159">
                  <c:v>32.46</c:v>
                </c:pt>
                <c:pt idx="35160">
                  <c:v>32.46</c:v>
                </c:pt>
                <c:pt idx="35161">
                  <c:v>32.46</c:v>
                </c:pt>
                <c:pt idx="35162">
                  <c:v>32.46</c:v>
                </c:pt>
                <c:pt idx="35163">
                  <c:v>32.46</c:v>
                </c:pt>
                <c:pt idx="35164">
                  <c:v>32.46</c:v>
                </c:pt>
                <c:pt idx="35165">
                  <c:v>32.46</c:v>
                </c:pt>
                <c:pt idx="35166">
                  <c:v>32.46</c:v>
                </c:pt>
                <c:pt idx="35167">
                  <c:v>32.46</c:v>
                </c:pt>
                <c:pt idx="35168">
                  <c:v>32.46</c:v>
                </c:pt>
                <c:pt idx="35169">
                  <c:v>32.46</c:v>
                </c:pt>
                <c:pt idx="35170">
                  <c:v>32.46</c:v>
                </c:pt>
                <c:pt idx="35171">
                  <c:v>32.46</c:v>
                </c:pt>
                <c:pt idx="35172">
                  <c:v>32.46</c:v>
                </c:pt>
                <c:pt idx="35173">
                  <c:v>32.46</c:v>
                </c:pt>
                <c:pt idx="35174">
                  <c:v>32.46</c:v>
                </c:pt>
                <c:pt idx="35175">
                  <c:v>32.46</c:v>
                </c:pt>
                <c:pt idx="35176">
                  <c:v>32.46</c:v>
                </c:pt>
                <c:pt idx="35177">
                  <c:v>32.46</c:v>
                </c:pt>
                <c:pt idx="35178">
                  <c:v>32.46</c:v>
                </c:pt>
                <c:pt idx="35179">
                  <c:v>32.46</c:v>
                </c:pt>
                <c:pt idx="35180">
                  <c:v>32.46</c:v>
                </c:pt>
                <c:pt idx="35181">
                  <c:v>32.46</c:v>
                </c:pt>
                <c:pt idx="35182">
                  <c:v>32.46</c:v>
                </c:pt>
                <c:pt idx="35183">
                  <c:v>32.46</c:v>
                </c:pt>
                <c:pt idx="35184">
                  <c:v>32.46</c:v>
                </c:pt>
                <c:pt idx="35185">
                  <c:v>32.46</c:v>
                </c:pt>
                <c:pt idx="35186">
                  <c:v>32.46</c:v>
                </c:pt>
                <c:pt idx="35187">
                  <c:v>32.463999999999999</c:v>
                </c:pt>
                <c:pt idx="35188">
                  <c:v>32.5</c:v>
                </c:pt>
                <c:pt idx="35189">
                  <c:v>32.5</c:v>
                </c:pt>
                <c:pt idx="35190">
                  <c:v>32.5</c:v>
                </c:pt>
                <c:pt idx="35191">
                  <c:v>32.5</c:v>
                </c:pt>
                <c:pt idx="35192">
                  <c:v>32.5</c:v>
                </c:pt>
                <c:pt idx="35193">
                  <c:v>32.5</c:v>
                </c:pt>
                <c:pt idx="35194">
                  <c:v>32.5</c:v>
                </c:pt>
                <c:pt idx="35195">
                  <c:v>32.5</c:v>
                </c:pt>
                <c:pt idx="35196">
                  <c:v>32.5</c:v>
                </c:pt>
                <c:pt idx="35197">
                  <c:v>32.5</c:v>
                </c:pt>
                <c:pt idx="35198">
                  <c:v>32.5</c:v>
                </c:pt>
                <c:pt idx="35199">
                  <c:v>32.5</c:v>
                </c:pt>
                <c:pt idx="35200">
                  <c:v>32.5</c:v>
                </c:pt>
                <c:pt idx="35201">
                  <c:v>32.5</c:v>
                </c:pt>
                <c:pt idx="35202">
                  <c:v>32.5</c:v>
                </c:pt>
                <c:pt idx="35203">
                  <c:v>32.5</c:v>
                </c:pt>
                <c:pt idx="35204">
                  <c:v>32.5</c:v>
                </c:pt>
                <c:pt idx="35205">
                  <c:v>32.5</c:v>
                </c:pt>
                <c:pt idx="35206">
                  <c:v>32.5</c:v>
                </c:pt>
                <c:pt idx="35207">
                  <c:v>32.5</c:v>
                </c:pt>
                <c:pt idx="35208">
                  <c:v>32.5</c:v>
                </c:pt>
                <c:pt idx="35209">
                  <c:v>32.5</c:v>
                </c:pt>
                <c:pt idx="35210">
                  <c:v>32.5</c:v>
                </c:pt>
                <c:pt idx="35211">
                  <c:v>32.5</c:v>
                </c:pt>
                <c:pt idx="35212">
                  <c:v>32.5</c:v>
                </c:pt>
                <c:pt idx="35213">
                  <c:v>32.5</c:v>
                </c:pt>
                <c:pt idx="35214">
                  <c:v>32.5</c:v>
                </c:pt>
                <c:pt idx="35215">
                  <c:v>32.5</c:v>
                </c:pt>
                <c:pt idx="35216">
                  <c:v>32.5</c:v>
                </c:pt>
                <c:pt idx="35217">
                  <c:v>32.5</c:v>
                </c:pt>
                <c:pt idx="35218">
                  <c:v>32.5</c:v>
                </c:pt>
                <c:pt idx="35219">
                  <c:v>32.5</c:v>
                </c:pt>
                <c:pt idx="35220">
                  <c:v>32.5</c:v>
                </c:pt>
                <c:pt idx="35221">
                  <c:v>32.5</c:v>
                </c:pt>
                <c:pt idx="35222">
                  <c:v>32.5</c:v>
                </c:pt>
                <c:pt idx="35223">
                  <c:v>32.5</c:v>
                </c:pt>
                <c:pt idx="35224">
                  <c:v>32.5</c:v>
                </c:pt>
                <c:pt idx="35225">
                  <c:v>32.5</c:v>
                </c:pt>
                <c:pt idx="35226">
                  <c:v>32.5</c:v>
                </c:pt>
                <c:pt idx="35227">
                  <c:v>32.5</c:v>
                </c:pt>
                <c:pt idx="35228">
                  <c:v>32.5</c:v>
                </c:pt>
                <c:pt idx="35229">
                  <c:v>32.5</c:v>
                </c:pt>
                <c:pt idx="35230">
                  <c:v>32.5</c:v>
                </c:pt>
                <c:pt idx="35231">
                  <c:v>32.5</c:v>
                </c:pt>
                <c:pt idx="35232">
                  <c:v>32.5</c:v>
                </c:pt>
                <c:pt idx="35233">
                  <c:v>32.5</c:v>
                </c:pt>
                <c:pt idx="35234">
                  <c:v>32.5</c:v>
                </c:pt>
                <c:pt idx="35235">
                  <c:v>32.5</c:v>
                </c:pt>
                <c:pt idx="35236">
                  <c:v>32.5</c:v>
                </c:pt>
                <c:pt idx="35237">
                  <c:v>32.5</c:v>
                </c:pt>
                <c:pt idx="35238">
                  <c:v>32.5</c:v>
                </c:pt>
                <c:pt idx="35239">
                  <c:v>32.5</c:v>
                </c:pt>
                <c:pt idx="35240">
                  <c:v>32.5</c:v>
                </c:pt>
                <c:pt idx="35241">
                  <c:v>32.5</c:v>
                </c:pt>
                <c:pt idx="35242">
                  <c:v>32.5</c:v>
                </c:pt>
                <c:pt idx="35243">
                  <c:v>32.5</c:v>
                </c:pt>
                <c:pt idx="35244">
                  <c:v>32.5</c:v>
                </c:pt>
                <c:pt idx="35245">
                  <c:v>32.5</c:v>
                </c:pt>
                <c:pt idx="35246">
                  <c:v>32.5</c:v>
                </c:pt>
                <c:pt idx="35247">
                  <c:v>32.5</c:v>
                </c:pt>
                <c:pt idx="35248">
                  <c:v>32.5</c:v>
                </c:pt>
                <c:pt idx="35249">
                  <c:v>32.5</c:v>
                </c:pt>
                <c:pt idx="35250">
                  <c:v>32.5</c:v>
                </c:pt>
                <c:pt idx="35251">
                  <c:v>32.5</c:v>
                </c:pt>
                <c:pt idx="35252">
                  <c:v>32.5</c:v>
                </c:pt>
                <c:pt idx="35253">
                  <c:v>32.5</c:v>
                </c:pt>
                <c:pt idx="35254">
                  <c:v>32.5</c:v>
                </c:pt>
                <c:pt idx="35255">
                  <c:v>32.5</c:v>
                </c:pt>
                <c:pt idx="35256">
                  <c:v>32.5</c:v>
                </c:pt>
                <c:pt idx="35257">
                  <c:v>32.5</c:v>
                </c:pt>
                <c:pt idx="35258">
                  <c:v>32.5</c:v>
                </c:pt>
                <c:pt idx="35259">
                  <c:v>32.5</c:v>
                </c:pt>
                <c:pt idx="35260">
                  <c:v>32.514000000000003</c:v>
                </c:pt>
                <c:pt idx="35261">
                  <c:v>32.514000000000003</c:v>
                </c:pt>
                <c:pt idx="35262">
                  <c:v>32.514000000000003</c:v>
                </c:pt>
                <c:pt idx="35263">
                  <c:v>32.514000000000003</c:v>
                </c:pt>
                <c:pt idx="35264">
                  <c:v>32.514000000000003</c:v>
                </c:pt>
                <c:pt idx="35265">
                  <c:v>32.514000000000003</c:v>
                </c:pt>
                <c:pt idx="35266">
                  <c:v>32.514000000000003</c:v>
                </c:pt>
                <c:pt idx="35267">
                  <c:v>32.514000000000003</c:v>
                </c:pt>
                <c:pt idx="35268">
                  <c:v>32.514000000000003</c:v>
                </c:pt>
                <c:pt idx="35269">
                  <c:v>32.514000000000003</c:v>
                </c:pt>
                <c:pt idx="35270">
                  <c:v>32.514000000000003</c:v>
                </c:pt>
                <c:pt idx="35271">
                  <c:v>32.514000000000003</c:v>
                </c:pt>
                <c:pt idx="35272">
                  <c:v>32.514000000000003</c:v>
                </c:pt>
                <c:pt idx="35273">
                  <c:v>32.514000000000003</c:v>
                </c:pt>
                <c:pt idx="35274">
                  <c:v>32.514000000000003</c:v>
                </c:pt>
                <c:pt idx="35275">
                  <c:v>32.514000000000003</c:v>
                </c:pt>
                <c:pt idx="35276">
                  <c:v>32.514000000000003</c:v>
                </c:pt>
                <c:pt idx="35277">
                  <c:v>32.514000000000003</c:v>
                </c:pt>
                <c:pt idx="35278">
                  <c:v>32.514000000000003</c:v>
                </c:pt>
                <c:pt idx="35279">
                  <c:v>32.514000000000003</c:v>
                </c:pt>
                <c:pt idx="35280">
                  <c:v>32.514000000000003</c:v>
                </c:pt>
                <c:pt idx="35281">
                  <c:v>32.514000000000003</c:v>
                </c:pt>
                <c:pt idx="35282">
                  <c:v>32.514000000000003</c:v>
                </c:pt>
                <c:pt idx="35283">
                  <c:v>32.514000000000003</c:v>
                </c:pt>
                <c:pt idx="35284">
                  <c:v>32.514000000000003</c:v>
                </c:pt>
                <c:pt idx="35285">
                  <c:v>32.548000000000002</c:v>
                </c:pt>
                <c:pt idx="35286">
                  <c:v>32.548000000000002</c:v>
                </c:pt>
                <c:pt idx="35287">
                  <c:v>32.548000000000002</c:v>
                </c:pt>
                <c:pt idx="35288">
                  <c:v>32.548000000000002</c:v>
                </c:pt>
                <c:pt idx="35289">
                  <c:v>32.548000000000002</c:v>
                </c:pt>
                <c:pt idx="35290">
                  <c:v>32.548000000000002</c:v>
                </c:pt>
                <c:pt idx="35291">
                  <c:v>32.548000000000002</c:v>
                </c:pt>
                <c:pt idx="35292">
                  <c:v>32.548000000000002</c:v>
                </c:pt>
                <c:pt idx="35293">
                  <c:v>32.548000000000002</c:v>
                </c:pt>
                <c:pt idx="35294">
                  <c:v>32.548000000000002</c:v>
                </c:pt>
                <c:pt idx="35295">
                  <c:v>32.548000000000002</c:v>
                </c:pt>
                <c:pt idx="35296">
                  <c:v>32.548000000000002</c:v>
                </c:pt>
                <c:pt idx="35297">
                  <c:v>32.548000000000002</c:v>
                </c:pt>
                <c:pt idx="35298">
                  <c:v>32.548000000000002</c:v>
                </c:pt>
                <c:pt idx="35299">
                  <c:v>32.548000000000002</c:v>
                </c:pt>
                <c:pt idx="35300">
                  <c:v>32.548000000000002</c:v>
                </c:pt>
                <c:pt idx="35301">
                  <c:v>32.548000000000002</c:v>
                </c:pt>
                <c:pt idx="35302">
                  <c:v>32.548000000000002</c:v>
                </c:pt>
                <c:pt idx="35303">
                  <c:v>32.548000000000002</c:v>
                </c:pt>
                <c:pt idx="35304">
                  <c:v>32.548000000000002</c:v>
                </c:pt>
                <c:pt idx="35305">
                  <c:v>32.548000000000002</c:v>
                </c:pt>
                <c:pt idx="35306">
                  <c:v>32.548000000000002</c:v>
                </c:pt>
                <c:pt idx="35307">
                  <c:v>32.548000000000002</c:v>
                </c:pt>
                <c:pt idx="35308">
                  <c:v>32.548000000000002</c:v>
                </c:pt>
                <c:pt idx="35309">
                  <c:v>32.548000000000002</c:v>
                </c:pt>
                <c:pt idx="35310">
                  <c:v>32.548000000000002</c:v>
                </c:pt>
                <c:pt idx="35311">
                  <c:v>32.548000000000002</c:v>
                </c:pt>
                <c:pt idx="35312">
                  <c:v>32.548000000000002</c:v>
                </c:pt>
                <c:pt idx="35313">
                  <c:v>32.548000000000002</c:v>
                </c:pt>
                <c:pt idx="35314">
                  <c:v>32.548000000000002</c:v>
                </c:pt>
                <c:pt idx="35315">
                  <c:v>32.548000000000002</c:v>
                </c:pt>
                <c:pt idx="35316">
                  <c:v>32.548000000000002</c:v>
                </c:pt>
                <c:pt idx="35317">
                  <c:v>32.548000000000002</c:v>
                </c:pt>
                <c:pt idx="35318">
                  <c:v>32.548000000000002</c:v>
                </c:pt>
                <c:pt idx="35319">
                  <c:v>32.548000000000002</c:v>
                </c:pt>
                <c:pt idx="35320">
                  <c:v>32.548000000000002</c:v>
                </c:pt>
                <c:pt idx="35321">
                  <c:v>32.548000000000002</c:v>
                </c:pt>
                <c:pt idx="35322">
                  <c:v>32.548000000000002</c:v>
                </c:pt>
                <c:pt idx="35323">
                  <c:v>32.548000000000002</c:v>
                </c:pt>
                <c:pt idx="35324">
                  <c:v>32.548000000000002</c:v>
                </c:pt>
                <c:pt idx="35325">
                  <c:v>32.548000000000002</c:v>
                </c:pt>
                <c:pt idx="35326">
                  <c:v>32.548000000000002</c:v>
                </c:pt>
                <c:pt idx="35327">
                  <c:v>32.548000000000002</c:v>
                </c:pt>
                <c:pt idx="35328">
                  <c:v>32.548000000000002</c:v>
                </c:pt>
                <c:pt idx="35329">
                  <c:v>32.548000000000002</c:v>
                </c:pt>
                <c:pt idx="35330">
                  <c:v>32.548000000000002</c:v>
                </c:pt>
                <c:pt idx="35331">
                  <c:v>32.548000000000002</c:v>
                </c:pt>
                <c:pt idx="35332">
                  <c:v>32.548000000000002</c:v>
                </c:pt>
                <c:pt idx="35333">
                  <c:v>32.548000000000002</c:v>
                </c:pt>
                <c:pt idx="35334">
                  <c:v>32.548000000000002</c:v>
                </c:pt>
                <c:pt idx="35335">
                  <c:v>32.548000000000002</c:v>
                </c:pt>
                <c:pt idx="35336">
                  <c:v>32.548000000000002</c:v>
                </c:pt>
                <c:pt idx="35337">
                  <c:v>32.548000000000002</c:v>
                </c:pt>
                <c:pt idx="35338">
                  <c:v>32.548000000000002</c:v>
                </c:pt>
                <c:pt idx="35339">
                  <c:v>32.548000000000002</c:v>
                </c:pt>
                <c:pt idx="35340">
                  <c:v>32.548000000000002</c:v>
                </c:pt>
                <c:pt idx="35341">
                  <c:v>32.548000000000002</c:v>
                </c:pt>
                <c:pt idx="35342">
                  <c:v>32.548000000000002</c:v>
                </c:pt>
                <c:pt idx="35343">
                  <c:v>32.548000000000002</c:v>
                </c:pt>
                <c:pt idx="35344">
                  <c:v>32.548000000000002</c:v>
                </c:pt>
                <c:pt idx="35345">
                  <c:v>32.548000000000002</c:v>
                </c:pt>
                <c:pt idx="35346">
                  <c:v>32.548000000000002</c:v>
                </c:pt>
                <c:pt idx="35347">
                  <c:v>32.548000000000002</c:v>
                </c:pt>
                <c:pt idx="35348">
                  <c:v>32.572000000000003</c:v>
                </c:pt>
                <c:pt idx="35349">
                  <c:v>32.588000000000001</c:v>
                </c:pt>
                <c:pt idx="35350">
                  <c:v>32.588000000000001</c:v>
                </c:pt>
                <c:pt idx="35351">
                  <c:v>32.588000000000001</c:v>
                </c:pt>
                <c:pt idx="35352">
                  <c:v>32.588000000000001</c:v>
                </c:pt>
                <c:pt idx="35353">
                  <c:v>32.588000000000001</c:v>
                </c:pt>
                <c:pt idx="35354">
                  <c:v>32.588000000000001</c:v>
                </c:pt>
                <c:pt idx="35355">
                  <c:v>32.588000000000001</c:v>
                </c:pt>
                <c:pt idx="35356">
                  <c:v>32.588000000000001</c:v>
                </c:pt>
                <c:pt idx="35357">
                  <c:v>32.588000000000001</c:v>
                </c:pt>
                <c:pt idx="35358">
                  <c:v>32.588000000000001</c:v>
                </c:pt>
                <c:pt idx="35359">
                  <c:v>32.588000000000001</c:v>
                </c:pt>
                <c:pt idx="35360">
                  <c:v>32.588000000000001</c:v>
                </c:pt>
                <c:pt idx="35361">
                  <c:v>32.588000000000001</c:v>
                </c:pt>
                <c:pt idx="35362">
                  <c:v>32.588000000000001</c:v>
                </c:pt>
                <c:pt idx="35363">
                  <c:v>32.588000000000001</c:v>
                </c:pt>
                <c:pt idx="35364">
                  <c:v>32.588000000000001</c:v>
                </c:pt>
                <c:pt idx="35365">
                  <c:v>32.588000000000001</c:v>
                </c:pt>
                <c:pt idx="35366">
                  <c:v>32.588000000000001</c:v>
                </c:pt>
                <c:pt idx="35367">
                  <c:v>32.588000000000001</c:v>
                </c:pt>
                <c:pt idx="35368">
                  <c:v>32.588000000000001</c:v>
                </c:pt>
                <c:pt idx="35369">
                  <c:v>32.588000000000001</c:v>
                </c:pt>
                <c:pt idx="35370">
                  <c:v>32.588000000000001</c:v>
                </c:pt>
                <c:pt idx="35371">
                  <c:v>32.588000000000001</c:v>
                </c:pt>
                <c:pt idx="35372">
                  <c:v>32.588000000000001</c:v>
                </c:pt>
                <c:pt idx="35373">
                  <c:v>32.588000000000001</c:v>
                </c:pt>
                <c:pt idx="35374">
                  <c:v>32.588000000000001</c:v>
                </c:pt>
                <c:pt idx="35375">
                  <c:v>32.588000000000001</c:v>
                </c:pt>
                <c:pt idx="35376">
                  <c:v>32.588000000000001</c:v>
                </c:pt>
                <c:pt idx="35377">
                  <c:v>32.588000000000001</c:v>
                </c:pt>
                <c:pt idx="35378">
                  <c:v>32.588000000000001</c:v>
                </c:pt>
                <c:pt idx="35379">
                  <c:v>32.588000000000001</c:v>
                </c:pt>
                <c:pt idx="35380">
                  <c:v>32.588000000000001</c:v>
                </c:pt>
                <c:pt idx="35381">
                  <c:v>32.588000000000001</c:v>
                </c:pt>
                <c:pt idx="35382">
                  <c:v>32.588000000000001</c:v>
                </c:pt>
                <c:pt idx="35383">
                  <c:v>32.588000000000001</c:v>
                </c:pt>
                <c:pt idx="35384">
                  <c:v>32.588000000000001</c:v>
                </c:pt>
                <c:pt idx="35385">
                  <c:v>32.588000000000001</c:v>
                </c:pt>
                <c:pt idx="35386">
                  <c:v>32.588000000000001</c:v>
                </c:pt>
                <c:pt idx="35387">
                  <c:v>32.588000000000001</c:v>
                </c:pt>
                <c:pt idx="35388">
                  <c:v>32.588000000000001</c:v>
                </c:pt>
                <c:pt idx="35389">
                  <c:v>32.588000000000001</c:v>
                </c:pt>
                <c:pt idx="35390">
                  <c:v>32.588000000000001</c:v>
                </c:pt>
                <c:pt idx="35391">
                  <c:v>32.588000000000001</c:v>
                </c:pt>
                <c:pt idx="35392">
                  <c:v>32.588000000000001</c:v>
                </c:pt>
                <c:pt idx="35393">
                  <c:v>32.588000000000001</c:v>
                </c:pt>
                <c:pt idx="35394">
                  <c:v>32.588000000000001</c:v>
                </c:pt>
                <c:pt idx="35395">
                  <c:v>32.588000000000001</c:v>
                </c:pt>
                <c:pt idx="35396">
                  <c:v>32.588000000000001</c:v>
                </c:pt>
                <c:pt idx="35397">
                  <c:v>32.588000000000001</c:v>
                </c:pt>
                <c:pt idx="35398">
                  <c:v>32.588000000000001</c:v>
                </c:pt>
                <c:pt idx="35399">
                  <c:v>32.588000000000001</c:v>
                </c:pt>
                <c:pt idx="35400">
                  <c:v>32.588000000000001</c:v>
                </c:pt>
                <c:pt idx="35401">
                  <c:v>32.588000000000001</c:v>
                </c:pt>
                <c:pt idx="35402">
                  <c:v>32.588000000000001</c:v>
                </c:pt>
                <c:pt idx="35403">
                  <c:v>32.588000000000001</c:v>
                </c:pt>
                <c:pt idx="35404">
                  <c:v>32.588000000000001</c:v>
                </c:pt>
                <c:pt idx="35405">
                  <c:v>32.588000000000001</c:v>
                </c:pt>
                <c:pt idx="35406">
                  <c:v>32.588000000000001</c:v>
                </c:pt>
                <c:pt idx="35407">
                  <c:v>32.588000000000001</c:v>
                </c:pt>
                <c:pt idx="35408">
                  <c:v>32.588000000000001</c:v>
                </c:pt>
                <c:pt idx="35409">
                  <c:v>32.588000000000001</c:v>
                </c:pt>
                <c:pt idx="35410">
                  <c:v>32.588000000000001</c:v>
                </c:pt>
                <c:pt idx="35411">
                  <c:v>32.588000000000001</c:v>
                </c:pt>
                <c:pt idx="35412">
                  <c:v>32.588000000000001</c:v>
                </c:pt>
                <c:pt idx="35413">
                  <c:v>32.588000000000001</c:v>
                </c:pt>
                <c:pt idx="35414">
                  <c:v>32.588000000000001</c:v>
                </c:pt>
                <c:pt idx="35415">
                  <c:v>32.588000000000001</c:v>
                </c:pt>
                <c:pt idx="35416">
                  <c:v>32.588000000000001</c:v>
                </c:pt>
                <c:pt idx="35417">
                  <c:v>32.588000000000001</c:v>
                </c:pt>
                <c:pt idx="35418">
                  <c:v>32.588000000000001</c:v>
                </c:pt>
                <c:pt idx="35419">
                  <c:v>32.588000000000001</c:v>
                </c:pt>
                <c:pt idx="35420">
                  <c:v>32.618000000000002</c:v>
                </c:pt>
                <c:pt idx="35421">
                  <c:v>32.618000000000002</c:v>
                </c:pt>
                <c:pt idx="35422">
                  <c:v>32.618000000000002</c:v>
                </c:pt>
                <c:pt idx="35423">
                  <c:v>32.618000000000002</c:v>
                </c:pt>
                <c:pt idx="35424">
                  <c:v>32.618000000000002</c:v>
                </c:pt>
                <c:pt idx="35425">
                  <c:v>32.618000000000002</c:v>
                </c:pt>
                <c:pt idx="35426">
                  <c:v>32.618000000000002</c:v>
                </c:pt>
                <c:pt idx="35427">
                  <c:v>32.618000000000002</c:v>
                </c:pt>
                <c:pt idx="35428">
                  <c:v>32.618000000000002</c:v>
                </c:pt>
                <c:pt idx="35429">
                  <c:v>32.618000000000002</c:v>
                </c:pt>
                <c:pt idx="35430">
                  <c:v>32.618000000000002</c:v>
                </c:pt>
                <c:pt idx="35431">
                  <c:v>32.618000000000002</c:v>
                </c:pt>
                <c:pt idx="35432">
                  <c:v>32.618000000000002</c:v>
                </c:pt>
                <c:pt idx="35433">
                  <c:v>32.618000000000002</c:v>
                </c:pt>
                <c:pt idx="35434">
                  <c:v>32.618000000000002</c:v>
                </c:pt>
                <c:pt idx="35435">
                  <c:v>32.618000000000002</c:v>
                </c:pt>
                <c:pt idx="35436">
                  <c:v>32.618000000000002</c:v>
                </c:pt>
                <c:pt idx="35437">
                  <c:v>32.618000000000002</c:v>
                </c:pt>
                <c:pt idx="35438">
                  <c:v>32.618000000000002</c:v>
                </c:pt>
                <c:pt idx="35439">
                  <c:v>32.618000000000002</c:v>
                </c:pt>
                <c:pt idx="35440">
                  <c:v>32.618000000000002</c:v>
                </c:pt>
                <c:pt idx="35441">
                  <c:v>32.618000000000002</c:v>
                </c:pt>
                <c:pt idx="35442">
                  <c:v>32.618000000000002</c:v>
                </c:pt>
                <c:pt idx="35443">
                  <c:v>32.618000000000002</c:v>
                </c:pt>
                <c:pt idx="35444">
                  <c:v>32.618000000000002</c:v>
                </c:pt>
                <c:pt idx="35445">
                  <c:v>32.618000000000002</c:v>
                </c:pt>
                <c:pt idx="35446">
                  <c:v>32.618000000000002</c:v>
                </c:pt>
                <c:pt idx="35447">
                  <c:v>32.618000000000002</c:v>
                </c:pt>
                <c:pt idx="35448">
                  <c:v>32.618000000000002</c:v>
                </c:pt>
                <c:pt idx="35449">
                  <c:v>32.618000000000002</c:v>
                </c:pt>
                <c:pt idx="35450">
                  <c:v>32.618000000000002</c:v>
                </c:pt>
                <c:pt idx="35451">
                  <c:v>32.618000000000002</c:v>
                </c:pt>
                <c:pt idx="35452">
                  <c:v>32.618000000000002</c:v>
                </c:pt>
                <c:pt idx="35453">
                  <c:v>32.618000000000002</c:v>
                </c:pt>
                <c:pt idx="35454">
                  <c:v>32.618000000000002</c:v>
                </c:pt>
                <c:pt idx="35455">
                  <c:v>32.618000000000002</c:v>
                </c:pt>
                <c:pt idx="35456">
                  <c:v>32.618000000000002</c:v>
                </c:pt>
                <c:pt idx="35457">
                  <c:v>32.618000000000002</c:v>
                </c:pt>
                <c:pt idx="35458">
                  <c:v>32.618000000000002</c:v>
                </c:pt>
                <c:pt idx="35459">
                  <c:v>32.618000000000002</c:v>
                </c:pt>
                <c:pt idx="35460">
                  <c:v>32.618000000000002</c:v>
                </c:pt>
                <c:pt idx="35461">
                  <c:v>32.618000000000002</c:v>
                </c:pt>
                <c:pt idx="35462">
                  <c:v>32.618000000000002</c:v>
                </c:pt>
                <c:pt idx="35463">
                  <c:v>32.618000000000002</c:v>
                </c:pt>
                <c:pt idx="35464">
                  <c:v>32.618000000000002</c:v>
                </c:pt>
                <c:pt idx="35465">
                  <c:v>32.618000000000002</c:v>
                </c:pt>
                <c:pt idx="35466">
                  <c:v>32.618000000000002</c:v>
                </c:pt>
                <c:pt idx="35467">
                  <c:v>32.618000000000002</c:v>
                </c:pt>
                <c:pt idx="35468">
                  <c:v>32.618000000000002</c:v>
                </c:pt>
                <c:pt idx="35469">
                  <c:v>32.618000000000002</c:v>
                </c:pt>
                <c:pt idx="35470">
                  <c:v>32.618000000000002</c:v>
                </c:pt>
                <c:pt idx="35471">
                  <c:v>32.618000000000002</c:v>
                </c:pt>
                <c:pt idx="35472">
                  <c:v>32.618000000000002</c:v>
                </c:pt>
                <c:pt idx="35473">
                  <c:v>32.636000000000003</c:v>
                </c:pt>
                <c:pt idx="35474">
                  <c:v>32.677999999999997</c:v>
                </c:pt>
                <c:pt idx="35475">
                  <c:v>32.69</c:v>
                </c:pt>
                <c:pt idx="35476">
                  <c:v>32.69</c:v>
                </c:pt>
                <c:pt idx="35477">
                  <c:v>32.69</c:v>
                </c:pt>
                <c:pt idx="35478">
                  <c:v>32.69</c:v>
                </c:pt>
                <c:pt idx="35479">
                  <c:v>32.69</c:v>
                </c:pt>
                <c:pt idx="35480">
                  <c:v>32.69</c:v>
                </c:pt>
                <c:pt idx="35481">
                  <c:v>32.69</c:v>
                </c:pt>
                <c:pt idx="35482">
                  <c:v>32.69</c:v>
                </c:pt>
                <c:pt idx="35483">
                  <c:v>32.69</c:v>
                </c:pt>
                <c:pt idx="35484">
                  <c:v>32.69</c:v>
                </c:pt>
                <c:pt idx="35485">
                  <c:v>32.69</c:v>
                </c:pt>
                <c:pt idx="35486">
                  <c:v>32.69</c:v>
                </c:pt>
                <c:pt idx="35487">
                  <c:v>32.69</c:v>
                </c:pt>
                <c:pt idx="35488">
                  <c:v>32.69</c:v>
                </c:pt>
                <c:pt idx="35489">
                  <c:v>32.69</c:v>
                </c:pt>
                <c:pt idx="35490">
                  <c:v>32.69</c:v>
                </c:pt>
                <c:pt idx="35491">
                  <c:v>32.69</c:v>
                </c:pt>
                <c:pt idx="35492">
                  <c:v>32.69</c:v>
                </c:pt>
                <c:pt idx="35493">
                  <c:v>32.69</c:v>
                </c:pt>
                <c:pt idx="35494">
                  <c:v>32.69</c:v>
                </c:pt>
                <c:pt idx="35495">
                  <c:v>32.69</c:v>
                </c:pt>
                <c:pt idx="35496">
                  <c:v>32.69</c:v>
                </c:pt>
                <c:pt idx="35497">
                  <c:v>32.69</c:v>
                </c:pt>
                <c:pt idx="35498">
                  <c:v>32.69</c:v>
                </c:pt>
                <c:pt idx="35499">
                  <c:v>32.69</c:v>
                </c:pt>
                <c:pt idx="35500">
                  <c:v>32.69</c:v>
                </c:pt>
                <c:pt idx="35501">
                  <c:v>32.69</c:v>
                </c:pt>
                <c:pt idx="35502">
                  <c:v>32.69</c:v>
                </c:pt>
                <c:pt idx="35503">
                  <c:v>32.69</c:v>
                </c:pt>
                <c:pt idx="35504">
                  <c:v>32.69</c:v>
                </c:pt>
                <c:pt idx="35505">
                  <c:v>32.69</c:v>
                </c:pt>
                <c:pt idx="35506">
                  <c:v>32.69</c:v>
                </c:pt>
                <c:pt idx="35507">
                  <c:v>32.69</c:v>
                </c:pt>
                <c:pt idx="35508">
                  <c:v>32.69</c:v>
                </c:pt>
                <c:pt idx="35509">
                  <c:v>32.69</c:v>
                </c:pt>
                <c:pt idx="35510">
                  <c:v>32.69</c:v>
                </c:pt>
                <c:pt idx="35511">
                  <c:v>32.69</c:v>
                </c:pt>
                <c:pt idx="35512">
                  <c:v>32.69</c:v>
                </c:pt>
                <c:pt idx="35513">
                  <c:v>32.69</c:v>
                </c:pt>
                <c:pt idx="35514">
                  <c:v>32.69</c:v>
                </c:pt>
                <c:pt idx="35515">
                  <c:v>32.69</c:v>
                </c:pt>
                <c:pt idx="35516">
                  <c:v>32.69</c:v>
                </c:pt>
                <c:pt idx="35517">
                  <c:v>32.69</c:v>
                </c:pt>
                <c:pt idx="35518">
                  <c:v>32.69</c:v>
                </c:pt>
                <c:pt idx="35519">
                  <c:v>32.69</c:v>
                </c:pt>
                <c:pt idx="35520">
                  <c:v>32.69</c:v>
                </c:pt>
                <c:pt idx="35521">
                  <c:v>32.69</c:v>
                </c:pt>
                <c:pt idx="35522">
                  <c:v>32.69</c:v>
                </c:pt>
                <c:pt idx="35523">
                  <c:v>32.69</c:v>
                </c:pt>
                <c:pt idx="35524">
                  <c:v>32.69</c:v>
                </c:pt>
                <c:pt idx="35525">
                  <c:v>32.69</c:v>
                </c:pt>
                <c:pt idx="35526">
                  <c:v>32.69</c:v>
                </c:pt>
                <c:pt idx="35527">
                  <c:v>32.69</c:v>
                </c:pt>
                <c:pt idx="35528">
                  <c:v>32.69</c:v>
                </c:pt>
                <c:pt idx="35529">
                  <c:v>32.69</c:v>
                </c:pt>
                <c:pt idx="35530">
                  <c:v>32.69</c:v>
                </c:pt>
                <c:pt idx="35531">
                  <c:v>32.69</c:v>
                </c:pt>
                <c:pt idx="35532">
                  <c:v>32.69</c:v>
                </c:pt>
                <c:pt idx="35533">
                  <c:v>32.69</c:v>
                </c:pt>
                <c:pt idx="35534">
                  <c:v>32.69</c:v>
                </c:pt>
                <c:pt idx="35535">
                  <c:v>32.69</c:v>
                </c:pt>
                <c:pt idx="35536">
                  <c:v>32.69</c:v>
                </c:pt>
                <c:pt idx="35537">
                  <c:v>32.69</c:v>
                </c:pt>
                <c:pt idx="35538">
                  <c:v>32.69</c:v>
                </c:pt>
                <c:pt idx="35539">
                  <c:v>32.69</c:v>
                </c:pt>
                <c:pt idx="35540">
                  <c:v>32.69</c:v>
                </c:pt>
                <c:pt idx="35541">
                  <c:v>32.69</c:v>
                </c:pt>
                <c:pt idx="35542">
                  <c:v>32.69</c:v>
                </c:pt>
                <c:pt idx="35543">
                  <c:v>32.69</c:v>
                </c:pt>
                <c:pt idx="35544">
                  <c:v>32.69</c:v>
                </c:pt>
                <c:pt idx="35545">
                  <c:v>32.69</c:v>
                </c:pt>
                <c:pt idx="35546">
                  <c:v>32.69</c:v>
                </c:pt>
                <c:pt idx="35547">
                  <c:v>32.69</c:v>
                </c:pt>
                <c:pt idx="35548">
                  <c:v>32.69</c:v>
                </c:pt>
                <c:pt idx="35549">
                  <c:v>32.69</c:v>
                </c:pt>
                <c:pt idx="35550">
                  <c:v>32.69</c:v>
                </c:pt>
                <c:pt idx="35551">
                  <c:v>32.69</c:v>
                </c:pt>
                <c:pt idx="35552">
                  <c:v>32.69</c:v>
                </c:pt>
                <c:pt idx="35553">
                  <c:v>32.69</c:v>
                </c:pt>
                <c:pt idx="35554">
                  <c:v>32.69</c:v>
                </c:pt>
                <c:pt idx="35555">
                  <c:v>32.69</c:v>
                </c:pt>
                <c:pt idx="35556">
                  <c:v>32.69</c:v>
                </c:pt>
                <c:pt idx="35557">
                  <c:v>32.69</c:v>
                </c:pt>
                <c:pt idx="35558">
                  <c:v>32.69</c:v>
                </c:pt>
                <c:pt idx="35559">
                  <c:v>32.69</c:v>
                </c:pt>
                <c:pt idx="35560">
                  <c:v>32.69</c:v>
                </c:pt>
                <c:pt idx="35561">
                  <c:v>32.69</c:v>
                </c:pt>
                <c:pt idx="35562">
                  <c:v>32.69</c:v>
                </c:pt>
                <c:pt idx="35563">
                  <c:v>32.69</c:v>
                </c:pt>
                <c:pt idx="35564">
                  <c:v>32.69</c:v>
                </c:pt>
                <c:pt idx="35565">
                  <c:v>32.69</c:v>
                </c:pt>
                <c:pt idx="35566">
                  <c:v>32.69</c:v>
                </c:pt>
                <c:pt idx="35567">
                  <c:v>32.69</c:v>
                </c:pt>
                <c:pt idx="35568">
                  <c:v>32.69</c:v>
                </c:pt>
                <c:pt idx="35569">
                  <c:v>32.69</c:v>
                </c:pt>
                <c:pt idx="35570">
                  <c:v>32.69</c:v>
                </c:pt>
                <c:pt idx="35571">
                  <c:v>32.69</c:v>
                </c:pt>
                <c:pt idx="35572">
                  <c:v>32.69</c:v>
                </c:pt>
                <c:pt idx="35573">
                  <c:v>32.69</c:v>
                </c:pt>
                <c:pt idx="35574">
                  <c:v>32.69</c:v>
                </c:pt>
                <c:pt idx="35575">
                  <c:v>32.69</c:v>
                </c:pt>
                <c:pt idx="35576">
                  <c:v>32.69</c:v>
                </c:pt>
                <c:pt idx="35577">
                  <c:v>32.69</c:v>
                </c:pt>
                <c:pt idx="35578">
                  <c:v>32.69</c:v>
                </c:pt>
                <c:pt idx="35579">
                  <c:v>32.69</c:v>
                </c:pt>
                <c:pt idx="35580">
                  <c:v>32.69</c:v>
                </c:pt>
                <c:pt idx="35581">
                  <c:v>32.69</c:v>
                </c:pt>
                <c:pt idx="35582">
                  <c:v>32.69</c:v>
                </c:pt>
                <c:pt idx="35583">
                  <c:v>32.69</c:v>
                </c:pt>
                <c:pt idx="35584">
                  <c:v>32.69</c:v>
                </c:pt>
                <c:pt idx="35585">
                  <c:v>32.69</c:v>
                </c:pt>
                <c:pt idx="35586">
                  <c:v>32.69</c:v>
                </c:pt>
                <c:pt idx="35587">
                  <c:v>32.69</c:v>
                </c:pt>
                <c:pt idx="35588">
                  <c:v>32.69</c:v>
                </c:pt>
                <c:pt idx="35589">
                  <c:v>32.69</c:v>
                </c:pt>
                <c:pt idx="35590">
                  <c:v>32.69</c:v>
                </c:pt>
                <c:pt idx="35591">
                  <c:v>32.69</c:v>
                </c:pt>
                <c:pt idx="35592">
                  <c:v>32.69</c:v>
                </c:pt>
                <c:pt idx="35593">
                  <c:v>32.69</c:v>
                </c:pt>
                <c:pt idx="35594">
                  <c:v>32.69</c:v>
                </c:pt>
                <c:pt idx="35595">
                  <c:v>32.69</c:v>
                </c:pt>
                <c:pt idx="35596">
                  <c:v>32.69</c:v>
                </c:pt>
                <c:pt idx="35597">
                  <c:v>32.69</c:v>
                </c:pt>
                <c:pt idx="35598">
                  <c:v>32.69</c:v>
                </c:pt>
                <c:pt idx="35599">
                  <c:v>32.69</c:v>
                </c:pt>
                <c:pt idx="35600">
                  <c:v>32.69</c:v>
                </c:pt>
                <c:pt idx="35601">
                  <c:v>32.69</c:v>
                </c:pt>
                <c:pt idx="35602">
                  <c:v>32.69</c:v>
                </c:pt>
                <c:pt idx="35603">
                  <c:v>32.69</c:v>
                </c:pt>
                <c:pt idx="35604">
                  <c:v>32.69</c:v>
                </c:pt>
                <c:pt idx="35605">
                  <c:v>32.69</c:v>
                </c:pt>
                <c:pt idx="35606">
                  <c:v>32.69</c:v>
                </c:pt>
                <c:pt idx="35607">
                  <c:v>32.71</c:v>
                </c:pt>
                <c:pt idx="35608">
                  <c:v>32.76</c:v>
                </c:pt>
                <c:pt idx="35609">
                  <c:v>32.76</c:v>
                </c:pt>
                <c:pt idx="35610">
                  <c:v>32.76</c:v>
                </c:pt>
                <c:pt idx="35611">
                  <c:v>32.76</c:v>
                </c:pt>
                <c:pt idx="35612">
                  <c:v>32.76</c:v>
                </c:pt>
                <c:pt idx="35613">
                  <c:v>32.76</c:v>
                </c:pt>
                <c:pt idx="35614">
                  <c:v>32.76</c:v>
                </c:pt>
                <c:pt idx="35615">
                  <c:v>32.76</c:v>
                </c:pt>
                <c:pt idx="35616">
                  <c:v>32.76</c:v>
                </c:pt>
                <c:pt idx="35617">
                  <c:v>32.76</c:v>
                </c:pt>
                <c:pt idx="35618">
                  <c:v>32.76</c:v>
                </c:pt>
                <c:pt idx="35619">
                  <c:v>32.76</c:v>
                </c:pt>
                <c:pt idx="35620">
                  <c:v>32.76</c:v>
                </c:pt>
                <c:pt idx="35621">
                  <c:v>32.76</c:v>
                </c:pt>
                <c:pt idx="35622">
                  <c:v>32.76</c:v>
                </c:pt>
                <c:pt idx="35623">
                  <c:v>32.76</c:v>
                </c:pt>
                <c:pt idx="35624">
                  <c:v>32.76</c:v>
                </c:pt>
                <c:pt idx="35625">
                  <c:v>32.76</c:v>
                </c:pt>
                <c:pt idx="35626">
                  <c:v>32.76</c:v>
                </c:pt>
                <c:pt idx="35627">
                  <c:v>32.76</c:v>
                </c:pt>
                <c:pt idx="35628">
                  <c:v>32.76</c:v>
                </c:pt>
                <c:pt idx="35629">
                  <c:v>32.76</c:v>
                </c:pt>
                <c:pt idx="35630">
                  <c:v>32.76</c:v>
                </c:pt>
                <c:pt idx="35631">
                  <c:v>32.76</c:v>
                </c:pt>
                <c:pt idx="35632">
                  <c:v>32.76</c:v>
                </c:pt>
                <c:pt idx="35633">
                  <c:v>32.76</c:v>
                </c:pt>
                <c:pt idx="35634">
                  <c:v>32.76</c:v>
                </c:pt>
                <c:pt idx="35635">
                  <c:v>32.76</c:v>
                </c:pt>
                <c:pt idx="35636">
                  <c:v>32.76</c:v>
                </c:pt>
                <c:pt idx="35637">
                  <c:v>32.76</c:v>
                </c:pt>
                <c:pt idx="35638">
                  <c:v>32.76</c:v>
                </c:pt>
                <c:pt idx="35639">
                  <c:v>32.76</c:v>
                </c:pt>
                <c:pt idx="35640">
                  <c:v>32.76</c:v>
                </c:pt>
                <c:pt idx="35641">
                  <c:v>32.76</c:v>
                </c:pt>
                <c:pt idx="35642">
                  <c:v>32.76</c:v>
                </c:pt>
                <c:pt idx="35643">
                  <c:v>32.76</c:v>
                </c:pt>
                <c:pt idx="35644">
                  <c:v>32.76</c:v>
                </c:pt>
                <c:pt idx="35645">
                  <c:v>32.76</c:v>
                </c:pt>
                <c:pt idx="35646">
                  <c:v>32.76</c:v>
                </c:pt>
                <c:pt idx="35647">
                  <c:v>32.76</c:v>
                </c:pt>
                <c:pt idx="35648">
                  <c:v>32.76</c:v>
                </c:pt>
                <c:pt idx="35649">
                  <c:v>32.76</c:v>
                </c:pt>
                <c:pt idx="35650">
                  <c:v>32.76</c:v>
                </c:pt>
                <c:pt idx="35651">
                  <c:v>32.76</c:v>
                </c:pt>
                <c:pt idx="35652">
                  <c:v>32.76</c:v>
                </c:pt>
                <c:pt idx="35653">
                  <c:v>32.76</c:v>
                </c:pt>
                <c:pt idx="35654">
                  <c:v>32.76</c:v>
                </c:pt>
                <c:pt idx="35655">
                  <c:v>32.76</c:v>
                </c:pt>
                <c:pt idx="35656">
                  <c:v>32.76</c:v>
                </c:pt>
                <c:pt idx="35657">
                  <c:v>32.76</c:v>
                </c:pt>
                <c:pt idx="35658">
                  <c:v>32.76</c:v>
                </c:pt>
                <c:pt idx="35659">
                  <c:v>32.76</c:v>
                </c:pt>
                <c:pt idx="35660">
                  <c:v>32.76</c:v>
                </c:pt>
                <c:pt idx="35661">
                  <c:v>32.76</c:v>
                </c:pt>
                <c:pt idx="35662">
                  <c:v>32.76</c:v>
                </c:pt>
                <c:pt idx="35663">
                  <c:v>32.76</c:v>
                </c:pt>
                <c:pt idx="35664">
                  <c:v>32.76</c:v>
                </c:pt>
                <c:pt idx="35665">
                  <c:v>32.76</c:v>
                </c:pt>
                <c:pt idx="35666">
                  <c:v>32.76</c:v>
                </c:pt>
                <c:pt idx="35667">
                  <c:v>32.76</c:v>
                </c:pt>
                <c:pt idx="35668">
                  <c:v>32.76</c:v>
                </c:pt>
                <c:pt idx="35669">
                  <c:v>32.76</c:v>
                </c:pt>
                <c:pt idx="35670">
                  <c:v>32.76</c:v>
                </c:pt>
                <c:pt idx="35671">
                  <c:v>32.76</c:v>
                </c:pt>
                <c:pt idx="35672">
                  <c:v>32.76</c:v>
                </c:pt>
                <c:pt idx="35673">
                  <c:v>32.76</c:v>
                </c:pt>
                <c:pt idx="35674">
                  <c:v>32.76</c:v>
                </c:pt>
                <c:pt idx="35675">
                  <c:v>32.76</c:v>
                </c:pt>
                <c:pt idx="35676">
                  <c:v>32.76</c:v>
                </c:pt>
                <c:pt idx="35677">
                  <c:v>32.76</c:v>
                </c:pt>
                <c:pt idx="35678">
                  <c:v>32.76</c:v>
                </c:pt>
                <c:pt idx="35679">
                  <c:v>32.76</c:v>
                </c:pt>
                <c:pt idx="35680">
                  <c:v>32.76</c:v>
                </c:pt>
                <c:pt idx="35681">
                  <c:v>32.76</c:v>
                </c:pt>
                <c:pt idx="35682">
                  <c:v>32.76</c:v>
                </c:pt>
                <c:pt idx="35683">
                  <c:v>32.76</c:v>
                </c:pt>
                <c:pt idx="35684">
                  <c:v>32.76</c:v>
                </c:pt>
                <c:pt idx="35685">
                  <c:v>32.76</c:v>
                </c:pt>
                <c:pt idx="35686">
                  <c:v>32.76</c:v>
                </c:pt>
                <c:pt idx="35687">
                  <c:v>32.76</c:v>
                </c:pt>
                <c:pt idx="35688">
                  <c:v>32.76</c:v>
                </c:pt>
                <c:pt idx="35689">
                  <c:v>32.76</c:v>
                </c:pt>
                <c:pt idx="35690">
                  <c:v>32.76</c:v>
                </c:pt>
                <c:pt idx="35691">
                  <c:v>32.76</c:v>
                </c:pt>
                <c:pt idx="35692">
                  <c:v>32.76</c:v>
                </c:pt>
                <c:pt idx="35693">
                  <c:v>32.76</c:v>
                </c:pt>
                <c:pt idx="35694">
                  <c:v>32.76</c:v>
                </c:pt>
                <c:pt idx="35695">
                  <c:v>32.76</c:v>
                </c:pt>
                <c:pt idx="35696">
                  <c:v>32.76</c:v>
                </c:pt>
                <c:pt idx="35697">
                  <c:v>32.76</c:v>
                </c:pt>
                <c:pt idx="35698">
                  <c:v>32.76</c:v>
                </c:pt>
                <c:pt idx="35699">
                  <c:v>32.76</c:v>
                </c:pt>
                <c:pt idx="35700">
                  <c:v>32.76</c:v>
                </c:pt>
                <c:pt idx="35701">
                  <c:v>32.76</c:v>
                </c:pt>
                <c:pt idx="35702">
                  <c:v>32.76</c:v>
                </c:pt>
                <c:pt idx="35703">
                  <c:v>32.76</c:v>
                </c:pt>
                <c:pt idx="35704">
                  <c:v>32.76</c:v>
                </c:pt>
                <c:pt idx="35705">
                  <c:v>32.76</c:v>
                </c:pt>
                <c:pt idx="35706">
                  <c:v>32.76</c:v>
                </c:pt>
                <c:pt idx="35707">
                  <c:v>32.76</c:v>
                </c:pt>
                <c:pt idx="35708">
                  <c:v>32.76</c:v>
                </c:pt>
                <c:pt idx="35709">
                  <c:v>32.76</c:v>
                </c:pt>
                <c:pt idx="35710">
                  <c:v>32.76</c:v>
                </c:pt>
                <c:pt idx="35711">
                  <c:v>32.76</c:v>
                </c:pt>
                <c:pt idx="35712">
                  <c:v>32.76</c:v>
                </c:pt>
                <c:pt idx="35713">
                  <c:v>32.76</c:v>
                </c:pt>
                <c:pt idx="35714">
                  <c:v>32.76</c:v>
                </c:pt>
                <c:pt idx="35715">
                  <c:v>32.76</c:v>
                </c:pt>
                <c:pt idx="35716">
                  <c:v>32.76</c:v>
                </c:pt>
                <c:pt idx="35717">
                  <c:v>32.76</c:v>
                </c:pt>
                <c:pt idx="35718">
                  <c:v>32.76</c:v>
                </c:pt>
                <c:pt idx="35719">
                  <c:v>32.76</c:v>
                </c:pt>
                <c:pt idx="35720">
                  <c:v>32.76</c:v>
                </c:pt>
                <c:pt idx="35721">
                  <c:v>32.76</c:v>
                </c:pt>
                <c:pt idx="35722">
                  <c:v>32.76</c:v>
                </c:pt>
                <c:pt idx="35723">
                  <c:v>32.76</c:v>
                </c:pt>
                <c:pt idx="35724">
                  <c:v>32.76</c:v>
                </c:pt>
                <c:pt idx="35725">
                  <c:v>32.76</c:v>
                </c:pt>
                <c:pt idx="35726">
                  <c:v>32.76</c:v>
                </c:pt>
                <c:pt idx="35727">
                  <c:v>32.76</c:v>
                </c:pt>
                <c:pt idx="35728">
                  <c:v>32.76</c:v>
                </c:pt>
                <c:pt idx="35729">
                  <c:v>32.76</c:v>
                </c:pt>
                <c:pt idx="35730">
                  <c:v>32.76</c:v>
                </c:pt>
                <c:pt idx="35731">
                  <c:v>32.76</c:v>
                </c:pt>
                <c:pt idx="35732">
                  <c:v>32.76</c:v>
                </c:pt>
                <c:pt idx="35733">
                  <c:v>32.76</c:v>
                </c:pt>
                <c:pt idx="35734">
                  <c:v>32.76</c:v>
                </c:pt>
                <c:pt idx="35735">
                  <c:v>32.76</c:v>
                </c:pt>
                <c:pt idx="35736">
                  <c:v>32.76</c:v>
                </c:pt>
                <c:pt idx="35737">
                  <c:v>32.76</c:v>
                </c:pt>
                <c:pt idx="35738">
                  <c:v>32.76</c:v>
                </c:pt>
                <c:pt idx="35739">
                  <c:v>32.76</c:v>
                </c:pt>
                <c:pt idx="35740">
                  <c:v>32.786000000000001</c:v>
                </c:pt>
                <c:pt idx="35741">
                  <c:v>32.798000000000002</c:v>
                </c:pt>
                <c:pt idx="35742">
                  <c:v>32.798000000000002</c:v>
                </c:pt>
                <c:pt idx="35743">
                  <c:v>32.798000000000002</c:v>
                </c:pt>
                <c:pt idx="35744">
                  <c:v>32.798000000000002</c:v>
                </c:pt>
                <c:pt idx="35745">
                  <c:v>32.798000000000002</c:v>
                </c:pt>
                <c:pt idx="35746">
                  <c:v>32.798000000000002</c:v>
                </c:pt>
                <c:pt idx="35747">
                  <c:v>32.798000000000002</c:v>
                </c:pt>
                <c:pt idx="35748">
                  <c:v>32.798000000000002</c:v>
                </c:pt>
                <c:pt idx="35749">
                  <c:v>32.798000000000002</c:v>
                </c:pt>
                <c:pt idx="35750">
                  <c:v>32.798000000000002</c:v>
                </c:pt>
                <c:pt idx="35751">
                  <c:v>32.798000000000002</c:v>
                </c:pt>
                <c:pt idx="35752">
                  <c:v>32.798000000000002</c:v>
                </c:pt>
                <c:pt idx="35753">
                  <c:v>32.798000000000002</c:v>
                </c:pt>
                <c:pt idx="35754">
                  <c:v>32.798000000000002</c:v>
                </c:pt>
                <c:pt idx="35755">
                  <c:v>32.798000000000002</c:v>
                </c:pt>
                <c:pt idx="35756">
                  <c:v>32.798000000000002</c:v>
                </c:pt>
                <c:pt idx="35757">
                  <c:v>32.798000000000002</c:v>
                </c:pt>
                <c:pt idx="35758">
                  <c:v>32.798000000000002</c:v>
                </c:pt>
                <c:pt idx="35759">
                  <c:v>32.798000000000002</c:v>
                </c:pt>
                <c:pt idx="35760">
                  <c:v>32.798000000000002</c:v>
                </c:pt>
                <c:pt idx="35761">
                  <c:v>32.798000000000002</c:v>
                </c:pt>
                <c:pt idx="35762">
                  <c:v>32.798000000000002</c:v>
                </c:pt>
                <c:pt idx="35763">
                  <c:v>32.798000000000002</c:v>
                </c:pt>
                <c:pt idx="35764">
                  <c:v>32.798000000000002</c:v>
                </c:pt>
                <c:pt idx="35765">
                  <c:v>32.798000000000002</c:v>
                </c:pt>
                <c:pt idx="35766">
                  <c:v>32.798000000000002</c:v>
                </c:pt>
                <c:pt idx="35767">
                  <c:v>32.798000000000002</c:v>
                </c:pt>
                <c:pt idx="35768">
                  <c:v>32.798000000000002</c:v>
                </c:pt>
                <c:pt idx="35769">
                  <c:v>32.798000000000002</c:v>
                </c:pt>
                <c:pt idx="35770">
                  <c:v>32.798000000000002</c:v>
                </c:pt>
                <c:pt idx="35771">
                  <c:v>32.798000000000002</c:v>
                </c:pt>
                <c:pt idx="35772">
                  <c:v>32.798000000000002</c:v>
                </c:pt>
                <c:pt idx="35773">
                  <c:v>32.798000000000002</c:v>
                </c:pt>
                <c:pt idx="35774">
                  <c:v>32.798000000000002</c:v>
                </c:pt>
                <c:pt idx="35775">
                  <c:v>32.798000000000002</c:v>
                </c:pt>
                <c:pt idx="35776">
                  <c:v>32.798000000000002</c:v>
                </c:pt>
                <c:pt idx="35777">
                  <c:v>32.798000000000002</c:v>
                </c:pt>
                <c:pt idx="35778">
                  <c:v>32.798000000000002</c:v>
                </c:pt>
                <c:pt idx="35779">
                  <c:v>32.798000000000002</c:v>
                </c:pt>
                <c:pt idx="35780">
                  <c:v>32.798000000000002</c:v>
                </c:pt>
                <c:pt idx="35781">
                  <c:v>32.798000000000002</c:v>
                </c:pt>
                <c:pt idx="35782">
                  <c:v>32.798000000000002</c:v>
                </c:pt>
                <c:pt idx="35783">
                  <c:v>32.798000000000002</c:v>
                </c:pt>
                <c:pt idx="35784">
                  <c:v>32.798000000000002</c:v>
                </c:pt>
                <c:pt idx="35785">
                  <c:v>32.798000000000002</c:v>
                </c:pt>
                <c:pt idx="35786">
                  <c:v>32.798000000000002</c:v>
                </c:pt>
                <c:pt idx="35787">
                  <c:v>32.798000000000002</c:v>
                </c:pt>
                <c:pt idx="35788">
                  <c:v>32.798000000000002</c:v>
                </c:pt>
                <c:pt idx="35789">
                  <c:v>32.798000000000002</c:v>
                </c:pt>
                <c:pt idx="35790">
                  <c:v>32.798000000000002</c:v>
                </c:pt>
                <c:pt idx="35791">
                  <c:v>32.798000000000002</c:v>
                </c:pt>
                <c:pt idx="35792">
                  <c:v>32.798000000000002</c:v>
                </c:pt>
                <c:pt idx="35793">
                  <c:v>32.798000000000002</c:v>
                </c:pt>
                <c:pt idx="35794">
                  <c:v>32.798000000000002</c:v>
                </c:pt>
                <c:pt idx="35795">
                  <c:v>32.798000000000002</c:v>
                </c:pt>
                <c:pt idx="35796">
                  <c:v>32.798000000000002</c:v>
                </c:pt>
                <c:pt idx="35797">
                  <c:v>32.798000000000002</c:v>
                </c:pt>
                <c:pt idx="35798">
                  <c:v>32.798000000000002</c:v>
                </c:pt>
                <c:pt idx="35799">
                  <c:v>32.798000000000002</c:v>
                </c:pt>
                <c:pt idx="35800">
                  <c:v>32.798000000000002</c:v>
                </c:pt>
                <c:pt idx="35801">
                  <c:v>32.798000000000002</c:v>
                </c:pt>
                <c:pt idx="35802">
                  <c:v>32.798000000000002</c:v>
                </c:pt>
                <c:pt idx="35803">
                  <c:v>32.798000000000002</c:v>
                </c:pt>
                <c:pt idx="35804">
                  <c:v>32.798000000000002</c:v>
                </c:pt>
                <c:pt idx="35805">
                  <c:v>32.798000000000002</c:v>
                </c:pt>
                <c:pt idx="35806">
                  <c:v>32.798000000000002</c:v>
                </c:pt>
                <c:pt idx="35807">
                  <c:v>32.798000000000002</c:v>
                </c:pt>
                <c:pt idx="35808">
                  <c:v>32.798000000000002</c:v>
                </c:pt>
                <c:pt idx="35809">
                  <c:v>32.798000000000002</c:v>
                </c:pt>
                <c:pt idx="35810">
                  <c:v>32.798000000000002</c:v>
                </c:pt>
                <c:pt idx="35811">
                  <c:v>32.798000000000002</c:v>
                </c:pt>
                <c:pt idx="35812">
                  <c:v>32.798000000000002</c:v>
                </c:pt>
                <c:pt idx="35813">
                  <c:v>32.86</c:v>
                </c:pt>
                <c:pt idx="35814">
                  <c:v>32.878</c:v>
                </c:pt>
                <c:pt idx="35815">
                  <c:v>32.878</c:v>
                </c:pt>
                <c:pt idx="35816">
                  <c:v>32.878</c:v>
                </c:pt>
                <c:pt idx="35817">
                  <c:v>32.878</c:v>
                </c:pt>
                <c:pt idx="35818">
                  <c:v>32.878</c:v>
                </c:pt>
                <c:pt idx="35819">
                  <c:v>32.878</c:v>
                </c:pt>
                <c:pt idx="35820">
                  <c:v>32.878</c:v>
                </c:pt>
                <c:pt idx="35821">
                  <c:v>32.878</c:v>
                </c:pt>
                <c:pt idx="35822">
                  <c:v>32.878</c:v>
                </c:pt>
                <c:pt idx="35823">
                  <c:v>32.878</c:v>
                </c:pt>
                <c:pt idx="35824">
                  <c:v>32.878</c:v>
                </c:pt>
                <c:pt idx="35825">
                  <c:v>32.878</c:v>
                </c:pt>
                <c:pt idx="35826">
                  <c:v>32.878</c:v>
                </c:pt>
                <c:pt idx="35827">
                  <c:v>32.878</c:v>
                </c:pt>
                <c:pt idx="35828">
                  <c:v>32.878</c:v>
                </c:pt>
                <c:pt idx="35829">
                  <c:v>32.878</c:v>
                </c:pt>
                <c:pt idx="35830">
                  <c:v>32.878</c:v>
                </c:pt>
                <c:pt idx="35831">
                  <c:v>32.878</c:v>
                </c:pt>
                <c:pt idx="35832">
                  <c:v>32.878</c:v>
                </c:pt>
                <c:pt idx="35833">
                  <c:v>32.878</c:v>
                </c:pt>
                <c:pt idx="35834">
                  <c:v>32.878</c:v>
                </c:pt>
                <c:pt idx="35835">
                  <c:v>32.878</c:v>
                </c:pt>
                <c:pt idx="35836">
                  <c:v>32.878</c:v>
                </c:pt>
                <c:pt idx="35837">
                  <c:v>32.878</c:v>
                </c:pt>
                <c:pt idx="35838">
                  <c:v>32.878</c:v>
                </c:pt>
                <c:pt idx="35839">
                  <c:v>32.878</c:v>
                </c:pt>
                <c:pt idx="35840">
                  <c:v>32.878</c:v>
                </c:pt>
                <c:pt idx="35841">
                  <c:v>32.878</c:v>
                </c:pt>
                <c:pt idx="35842">
                  <c:v>32.878</c:v>
                </c:pt>
                <c:pt idx="35843">
                  <c:v>32.878</c:v>
                </c:pt>
                <c:pt idx="35844">
                  <c:v>32.878</c:v>
                </c:pt>
                <c:pt idx="35845">
                  <c:v>32.878</c:v>
                </c:pt>
                <c:pt idx="35846">
                  <c:v>32.878</c:v>
                </c:pt>
                <c:pt idx="35847">
                  <c:v>32.878</c:v>
                </c:pt>
                <c:pt idx="35848">
                  <c:v>32.878</c:v>
                </c:pt>
                <c:pt idx="35849">
                  <c:v>32.878</c:v>
                </c:pt>
                <c:pt idx="35850">
                  <c:v>32.878</c:v>
                </c:pt>
                <c:pt idx="35851">
                  <c:v>32.878</c:v>
                </c:pt>
                <c:pt idx="35852">
                  <c:v>32.878</c:v>
                </c:pt>
                <c:pt idx="35853">
                  <c:v>32.878</c:v>
                </c:pt>
                <c:pt idx="35854">
                  <c:v>32.878</c:v>
                </c:pt>
                <c:pt idx="35855">
                  <c:v>32.878</c:v>
                </c:pt>
                <c:pt idx="35856">
                  <c:v>32.878</c:v>
                </c:pt>
                <c:pt idx="35857">
                  <c:v>32.878</c:v>
                </c:pt>
                <c:pt idx="35858">
                  <c:v>32.878</c:v>
                </c:pt>
                <c:pt idx="35859">
                  <c:v>32.878</c:v>
                </c:pt>
                <c:pt idx="35860">
                  <c:v>32.878</c:v>
                </c:pt>
                <c:pt idx="35861">
                  <c:v>32.878</c:v>
                </c:pt>
                <c:pt idx="35862">
                  <c:v>32.878</c:v>
                </c:pt>
                <c:pt idx="35863">
                  <c:v>32.878</c:v>
                </c:pt>
                <c:pt idx="35864">
                  <c:v>32.878</c:v>
                </c:pt>
                <c:pt idx="35865">
                  <c:v>32.878</c:v>
                </c:pt>
                <c:pt idx="35866">
                  <c:v>32.878</c:v>
                </c:pt>
                <c:pt idx="35867">
                  <c:v>32.878</c:v>
                </c:pt>
                <c:pt idx="35868">
                  <c:v>32.878</c:v>
                </c:pt>
                <c:pt idx="35869">
                  <c:v>32.878</c:v>
                </c:pt>
                <c:pt idx="35870">
                  <c:v>32.878</c:v>
                </c:pt>
                <c:pt idx="35871">
                  <c:v>32.878</c:v>
                </c:pt>
                <c:pt idx="35872">
                  <c:v>32.878</c:v>
                </c:pt>
                <c:pt idx="35873">
                  <c:v>32.878</c:v>
                </c:pt>
                <c:pt idx="35874">
                  <c:v>32.878</c:v>
                </c:pt>
                <c:pt idx="35875">
                  <c:v>32.878</c:v>
                </c:pt>
                <c:pt idx="35876">
                  <c:v>32.878</c:v>
                </c:pt>
                <c:pt idx="35877">
                  <c:v>32.878</c:v>
                </c:pt>
                <c:pt idx="35878">
                  <c:v>32.878</c:v>
                </c:pt>
                <c:pt idx="35879">
                  <c:v>32.878</c:v>
                </c:pt>
                <c:pt idx="35880">
                  <c:v>32.878</c:v>
                </c:pt>
                <c:pt idx="35881">
                  <c:v>32.878</c:v>
                </c:pt>
                <c:pt idx="35882">
                  <c:v>32.878</c:v>
                </c:pt>
                <c:pt idx="35883">
                  <c:v>32.878</c:v>
                </c:pt>
                <c:pt idx="35884">
                  <c:v>32.878</c:v>
                </c:pt>
                <c:pt idx="35885">
                  <c:v>32.878</c:v>
                </c:pt>
                <c:pt idx="35886">
                  <c:v>32.878</c:v>
                </c:pt>
                <c:pt idx="35887">
                  <c:v>32.878</c:v>
                </c:pt>
                <c:pt idx="35888">
                  <c:v>32.878</c:v>
                </c:pt>
                <c:pt idx="35889">
                  <c:v>32.878</c:v>
                </c:pt>
                <c:pt idx="35890">
                  <c:v>32.878</c:v>
                </c:pt>
                <c:pt idx="35891">
                  <c:v>32.878</c:v>
                </c:pt>
                <c:pt idx="35892">
                  <c:v>32.878</c:v>
                </c:pt>
                <c:pt idx="35893">
                  <c:v>32.878</c:v>
                </c:pt>
                <c:pt idx="35894">
                  <c:v>32.878</c:v>
                </c:pt>
                <c:pt idx="35895">
                  <c:v>32.878</c:v>
                </c:pt>
                <c:pt idx="35896">
                  <c:v>32.878</c:v>
                </c:pt>
                <c:pt idx="35897">
                  <c:v>32.878</c:v>
                </c:pt>
                <c:pt idx="35898">
                  <c:v>32.878</c:v>
                </c:pt>
                <c:pt idx="35899">
                  <c:v>32.878</c:v>
                </c:pt>
                <c:pt idx="35900">
                  <c:v>32.878</c:v>
                </c:pt>
                <c:pt idx="35901">
                  <c:v>32.878</c:v>
                </c:pt>
                <c:pt idx="35902">
                  <c:v>32.878</c:v>
                </c:pt>
                <c:pt idx="35903">
                  <c:v>32.878</c:v>
                </c:pt>
                <c:pt idx="35904">
                  <c:v>32.878</c:v>
                </c:pt>
                <c:pt idx="35905">
                  <c:v>32.878</c:v>
                </c:pt>
                <c:pt idx="35906">
                  <c:v>32.878</c:v>
                </c:pt>
                <c:pt idx="35907">
                  <c:v>32.878</c:v>
                </c:pt>
                <c:pt idx="35908">
                  <c:v>32.878</c:v>
                </c:pt>
                <c:pt idx="35909">
                  <c:v>32.878</c:v>
                </c:pt>
                <c:pt idx="35910">
                  <c:v>32.878</c:v>
                </c:pt>
                <c:pt idx="35911">
                  <c:v>32.878</c:v>
                </c:pt>
                <c:pt idx="35912">
                  <c:v>32.878</c:v>
                </c:pt>
                <c:pt idx="35913">
                  <c:v>32.878</c:v>
                </c:pt>
                <c:pt idx="35914">
                  <c:v>32.878</c:v>
                </c:pt>
                <c:pt idx="35915">
                  <c:v>32.878</c:v>
                </c:pt>
                <c:pt idx="35916">
                  <c:v>32.878</c:v>
                </c:pt>
                <c:pt idx="35917">
                  <c:v>32.878</c:v>
                </c:pt>
                <c:pt idx="35918">
                  <c:v>32.878</c:v>
                </c:pt>
                <c:pt idx="35919">
                  <c:v>32.878</c:v>
                </c:pt>
                <c:pt idx="35920">
                  <c:v>32.878</c:v>
                </c:pt>
                <c:pt idx="35921">
                  <c:v>32.878</c:v>
                </c:pt>
                <c:pt idx="35922">
                  <c:v>32.878</c:v>
                </c:pt>
                <c:pt idx="35923">
                  <c:v>32.878</c:v>
                </c:pt>
                <c:pt idx="35924">
                  <c:v>32.878</c:v>
                </c:pt>
                <c:pt idx="35925">
                  <c:v>32.878</c:v>
                </c:pt>
                <c:pt idx="35926">
                  <c:v>32.878</c:v>
                </c:pt>
                <c:pt idx="35927">
                  <c:v>32.878</c:v>
                </c:pt>
                <c:pt idx="35928">
                  <c:v>32.878</c:v>
                </c:pt>
                <c:pt idx="35929">
                  <c:v>32.878</c:v>
                </c:pt>
                <c:pt idx="35930">
                  <c:v>32.878</c:v>
                </c:pt>
                <c:pt idx="35931">
                  <c:v>32.878</c:v>
                </c:pt>
                <c:pt idx="35932">
                  <c:v>32.878</c:v>
                </c:pt>
                <c:pt idx="35933">
                  <c:v>32.878</c:v>
                </c:pt>
                <c:pt idx="35934">
                  <c:v>32.878</c:v>
                </c:pt>
                <c:pt idx="35935">
                  <c:v>32.878</c:v>
                </c:pt>
                <c:pt idx="35936">
                  <c:v>32.878</c:v>
                </c:pt>
                <c:pt idx="35937">
                  <c:v>32.878</c:v>
                </c:pt>
                <c:pt idx="35938">
                  <c:v>32.878</c:v>
                </c:pt>
                <c:pt idx="35939">
                  <c:v>32.878</c:v>
                </c:pt>
                <c:pt idx="35940">
                  <c:v>32.878</c:v>
                </c:pt>
                <c:pt idx="35941">
                  <c:v>32.878</c:v>
                </c:pt>
                <c:pt idx="35942">
                  <c:v>32.878</c:v>
                </c:pt>
                <c:pt idx="35943">
                  <c:v>32.878</c:v>
                </c:pt>
                <c:pt idx="35944">
                  <c:v>32.878</c:v>
                </c:pt>
                <c:pt idx="35945">
                  <c:v>32.878</c:v>
                </c:pt>
                <c:pt idx="35946">
                  <c:v>32.878</c:v>
                </c:pt>
                <c:pt idx="35947">
                  <c:v>32.878</c:v>
                </c:pt>
                <c:pt idx="35948">
                  <c:v>32.878</c:v>
                </c:pt>
                <c:pt idx="35949">
                  <c:v>32.878</c:v>
                </c:pt>
                <c:pt idx="35950">
                  <c:v>32.878</c:v>
                </c:pt>
                <c:pt idx="35951">
                  <c:v>32.878</c:v>
                </c:pt>
                <c:pt idx="35952">
                  <c:v>32.878</c:v>
                </c:pt>
                <c:pt idx="35953">
                  <c:v>32.878</c:v>
                </c:pt>
                <c:pt idx="35954">
                  <c:v>32.878</c:v>
                </c:pt>
                <c:pt idx="35955">
                  <c:v>32.878</c:v>
                </c:pt>
                <c:pt idx="35956">
                  <c:v>32.878</c:v>
                </c:pt>
                <c:pt idx="35957">
                  <c:v>32.878</c:v>
                </c:pt>
                <c:pt idx="35958">
                  <c:v>32.878</c:v>
                </c:pt>
                <c:pt idx="35959">
                  <c:v>32.878</c:v>
                </c:pt>
                <c:pt idx="35960">
                  <c:v>32.878</c:v>
                </c:pt>
                <c:pt idx="35961">
                  <c:v>32.878</c:v>
                </c:pt>
                <c:pt idx="35962">
                  <c:v>32.878</c:v>
                </c:pt>
                <c:pt idx="35963">
                  <c:v>32.878</c:v>
                </c:pt>
                <c:pt idx="35964">
                  <c:v>32.878</c:v>
                </c:pt>
                <c:pt idx="35965">
                  <c:v>32.878</c:v>
                </c:pt>
                <c:pt idx="35966">
                  <c:v>32.878</c:v>
                </c:pt>
                <c:pt idx="35967">
                  <c:v>32.893999999999998</c:v>
                </c:pt>
                <c:pt idx="35968">
                  <c:v>32.917999999999999</c:v>
                </c:pt>
                <c:pt idx="35969">
                  <c:v>32.917999999999999</c:v>
                </c:pt>
                <c:pt idx="35970">
                  <c:v>32.917999999999999</c:v>
                </c:pt>
                <c:pt idx="35971">
                  <c:v>32.917999999999999</c:v>
                </c:pt>
                <c:pt idx="35972">
                  <c:v>32.917999999999999</c:v>
                </c:pt>
                <c:pt idx="35973">
                  <c:v>32.917999999999999</c:v>
                </c:pt>
                <c:pt idx="35974">
                  <c:v>32.917999999999999</c:v>
                </c:pt>
                <c:pt idx="35975">
                  <c:v>32.917999999999999</c:v>
                </c:pt>
                <c:pt idx="35976">
                  <c:v>32.917999999999999</c:v>
                </c:pt>
                <c:pt idx="35977">
                  <c:v>32.917999999999999</c:v>
                </c:pt>
                <c:pt idx="35978">
                  <c:v>32.917999999999999</c:v>
                </c:pt>
                <c:pt idx="35979">
                  <c:v>32.917999999999999</c:v>
                </c:pt>
                <c:pt idx="35980">
                  <c:v>32.917999999999999</c:v>
                </c:pt>
                <c:pt idx="35981">
                  <c:v>32.917999999999999</c:v>
                </c:pt>
                <c:pt idx="35982">
                  <c:v>32.917999999999999</c:v>
                </c:pt>
                <c:pt idx="35983">
                  <c:v>32.917999999999999</c:v>
                </c:pt>
                <c:pt idx="35984">
                  <c:v>32.917999999999999</c:v>
                </c:pt>
                <c:pt idx="35985">
                  <c:v>32.917999999999999</c:v>
                </c:pt>
                <c:pt idx="35986">
                  <c:v>32.917999999999999</c:v>
                </c:pt>
                <c:pt idx="35987">
                  <c:v>32.917999999999999</c:v>
                </c:pt>
                <c:pt idx="35988">
                  <c:v>32.917999999999999</c:v>
                </c:pt>
                <c:pt idx="35989">
                  <c:v>32.917999999999999</c:v>
                </c:pt>
                <c:pt idx="35990">
                  <c:v>32.917999999999999</c:v>
                </c:pt>
                <c:pt idx="35991">
                  <c:v>32.917999999999999</c:v>
                </c:pt>
                <c:pt idx="35992">
                  <c:v>32.917999999999999</c:v>
                </c:pt>
                <c:pt idx="35993">
                  <c:v>32.917999999999999</c:v>
                </c:pt>
                <c:pt idx="35994">
                  <c:v>32.917999999999999</c:v>
                </c:pt>
                <c:pt idx="35995">
                  <c:v>32.917999999999999</c:v>
                </c:pt>
                <c:pt idx="35996">
                  <c:v>32.917999999999999</c:v>
                </c:pt>
                <c:pt idx="35997">
                  <c:v>32.917999999999999</c:v>
                </c:pt>
                <c:pt idx="35998">
                  <c:v>32.917999999999999</c:v>
                </c:pt>
                <c:pt idx="35999">
                  <c:v>32.917999999999999</c:v>
                </c:pt>
                <c:pt idx="36000">
                  <c:v>32.917999999999999</c:v>
                </c:pt>
                <c:pt idx="36001">
                  <c:v>32.917999999999999</c:v>
                </c:pt>
                <c:pt idx="36002">
                  <c:v>32.917999999999999</c:v>
                </c:pt>
                <c:pt idx="36003">
                  <c:v>32.917999999999999</c:v>
                </c:pt>
                <c:pt idx="36004">
                  <c:v>32.917999999999999</c:v>
                </c:pt>
                <c:pt idx="36005">
                  <c:v>32.917999999999999</c:v>
                </c:pt>
                <c:pt idx="36006">
                  <c:v>32.917999999999999</c:v>
                </c:pt>
                <c:pt idx="36007">
                  <c:v>32.917999999999999</c:v>
                </c:pt>
                <c:pt idx="36008">
                  <c:v>32.917999999999999</c:v>
                </c:pt>
                <c:pt idx="36009">
                  <c:v>32.917999999999999</c:v>
                </c:pt>
                <c:pt idx="36010">
                  <c:v>32.917999999999999</c:v>
                </c:pt>
                <c:pt idx="36011">
                  <c:v>32.917999999999999</c:v>
                </c:pt>
                <c:pt idx="36012">
                  <c:v>32.917999999999999</c:v>
                </c:pt>
                <c:pt idx="36013">
                  <c:v>32.917999999999999</c:v>
                </c:pt>
                <c:pt idx="36014">
                  <c:v>32.917999999999999</c:v>
                </c:pt>
                <c:pt idx="36015">
                  <c:v>32.917999999999999</c:v>
                </c:pt>
                <c:pt idx="36016">
                  <c:v>32.917999999999999</c:v>
                </c:pt>
                <c:pt idx="36017">
                  <c:v>32.917999999999999</c:v>
                </c:pt>
                <c:pt idx="36018">
                  <c:v>32.917999999999999</c:v>
                </c:pt>
                <c:pt idx="36019">
                  <c:v>32.917999999999999</c:v>
                </c:pt>
                <c:pt idx="36020">
                  <c:v>32.917999999999999</c:v>
                </c:pt>
                <c:pt idx="36021">
                  <c:v>32.917999999999999</c:v>
                </c:pt>
                <c:pt idx="36022">
                  <c:v>32.917999999999999</c:v>
                </c:pt>
                <c:pt idx="36023">
                  <c:v>32.917999999999999</c:v>
                </c:pt>
                <c:pt idx="36024">
                  <c:v>32.917999999999999</c:v>
                </c:pt>
                <c:pt idx="36025">
                  <c:v>32.917999999999999</c:v>
                </c:pt>
                <c:pt idx="36026">
                  <c:v>32.917999999999999</c:v>
                </c:pt>
                <c:pt idx="36027">
                  <c:v>32.917999999999999</c:v>
                </c:pt>
                <c:pt idx="36028">
                  <c:v>32.917999999999999</c:v>
                </c:pt>
                <c:pt idx="36029">
                  <c:v>32.94</c:v>
                </c:pt>
                <c:pt idx="36030">
                  <c:v>32.996000000000002</c:v>
                </c:pt>
                <c:pt idx="36031">
                  <c:v>32.996000000000002</c:v>
                </c:pt>
                <c:pt idx="36032">
                  <c:v>32.996000000000002</c:v>
                </c:pt>
                <c:pt idx="36033">
                  <c:v>32.996000000000002</c:v>
                </c:pt>
                <c:pt idx="36034">
                  <c:v>32.996000000000002</c:v>
                </c:pt>
                <c:pt idx="36035">
                  <c:v>32.996000000000002</c:v>
                </c:pt>
                <c:pt idx="36036">
                  <c:v>32.996000000000002</c:v>
                </c:pt>
                <c:pt idx="36037">
                  <c:v>32.996000000000002</c:v>
                </c:pt>
                <c:pt idx="36038">
                  <c:v>32.996000000000002</c:v>
                </c:pt>
                <c:pt idx="36039">
                  <c:v>32.996000000000002</c:v>
                </c:pt>
                <c:pt idx="36040">
                  <c:v>32.996000000000002</c:v>
                </c:pt>
                <c:pt idx="36041">
                  <c:v>32.996000000000002</c:v>
                </c:pt>
                <c:pt idx="36042">
                  <c:v>32.996000000000002</c:v>
                </c:pt>
                <c:pt idx="36043">
                  <c:v>32.996000000000002</c:v>
                </c:pt>
                <c:pt idx="36044">
                  <c:v>32.996000000000002</c:v>
                </c:pt>
                <c:pt idx="36045">
                  <c:v>32.996000000000002</c:v>
                </c:pt>
                <c:pt idx="36046">
                  <c:v>32.996000000000002</c:v>
                </c:pt>
                <c:pt idx="36047">
                  <c:v>32.996000000000002</c:v>
                </c:pt>
                <c:pt idx="36048">
                  <c:v>32.996000000000002</c:v>
                </c:pt>
                <c:pt idx="36049">
                  <c:v>32.996000000000002</c:v>
                </c:pt>
                <c:pt idx="36050">
                  <c:v>32.996000000000002</c:v>
                </c:pt>
                <c:pt idx="36051">
                  <c:v>32.996000000000002</c:v>
                </c:pt>
                <c:pt idx="36052">
                  <c:v>32.996000000000002</c:v>
                </c:pt>
                <c:pt idx="36053">
                  <c:v>32.996000000000002</c:v>
                </c:pt>
                <c:pt idx="36054">
                  <c:v>32.996000000000002</c:v>
                </c:pt>
                <c:pt idx="36055">
                  <c:v>32.996000000000002</c:v>
                </c:pt>
                <c:pt idx="36056">
                  <c:v>32.996000000000002</c:v>
                </c:pt>
                <c:pt idx="36057">
                  <c:v>32.996000000000002</c:v>
                </c:pt>
                <c:pt idx="36058">
                  <c:v>32.996000000000002</c:v>
                </c:pt>
                <c:pt idx="36059">
                  <c:v>32.996000000000002</c:v>
                </c:pt>
                <c:pt idx="36060">
                  <c:v>32.996000000000002</c:v>
                </c:pt>
                <c:pt idx="36061">
                  <c:v>32.996000000000002</c:v>
                </c:pt>
                <c:pt idx="36062">
                  <c:v>32.996000000000002</c:v>
                </c:pt>
                <c:pt idx="36063">
                  <c:v>32.996000000000002</c:v>
                </c:pt>
                <c:pt idx="36064">
                  <c:v>32.996000000000002</c:v>
                </c:pt>
                <c:pt idx="36065">
                  <c:v>32.996000000000002</c:v>
                </c:pt>
                <c:pt idx="36066">
                  <c:v>32.996000000000002</c:v>
                </c:pt>
                <c:pt idx="36067">
                  <c:v>32.996000000000002</c:v>
                </c:pt>
                <c:pt idx="36068">
                  <c:v>32.996000000000002</c:v>
                </c:pt>
                <c:pt idx="36069">
                  <c:v>32.996000000000002</c:v>
                </c:pt>
                <c:pt idx="36070">
                  <c:v>32.996000000000002</c:v>
                </c:pt>
                <c:pt idx="36071">
                  <c:v>32.996000000000002</c:v>
                </c:pt>
                <c:pt idx="36072">
                  <c:v>32.996000000000002</c:v>
                </c:pt>
                <c:pt idx="36073">
                  <c:v>32.996000000000002</c:v>
                </c:pt>
                <c:pt idx="36074">
                  <c:v>32.996000000000002</c:v>
                </c:pt>
                <c:pt idx="36075">
                  <c:v>32.996000000000002</c:v>
                </c:pt>
                <c:pt idx="36076">
                  <c:v>32.996000000000002</c:v>
                </c:pt>
                <c:pt idx="36077">
                  <c:v>32.996000000000002</c:v>
                </c:pt>
                <c:pt idx="36078">
                  <c:v>32.996000000000002</c:v>
                </c:pt>
                <c:pt idx="36079">
                  <c:v>32.996000000000002</c:v>
                </c:pt>
                <c:pt idx="36080">
                  <c:v>32.996000000000002</c:v>
                </c:pt>
                <c:pt idx="36081">
                  <c:v>32.996000000000002</c:v>
                </c:pt>
                <c:pt idx="36082">
                  <c:v>32.996000000000002</c:v>
                </c:pt>
                <c:pt idx="36083">
                  <c:v>32.996000000000002</c:v>
                </c:pt>
                <c:pt idx="36084">
                  <c:v>32.996000000000002</c:v>
                </c:pt>
                <c:pt idx="36085">
                  <c:v>32.996000000000002</c:v>
                </c:pt>
                <c:pt idx="36086">
                  <c:v>32.996000000000002</c:v>
                </c:pt>
                <c:pt idx="36087">
                  <c:v>32.996000000000002</c:v>
                </c:pt>
                <c:pt idx="36088">
                  <c:v>32.996000000000002</c:v>
                </c:pt>
                <c:pt idx="36089">
                  <c:v>32.996000000000002</c:v>
                </c:pt>
                <c:pt idx="36090">
                  <c:v>32.996000000000002</c:v>
                </c:pt>
                <c:pt idx="36091">
                  <c:v>32.996000000000002</c:v>
                </c:pt>
                <c:pt idx="36092">
                  <c:v>32.996000000000002</c:v>
                </c:pt>
                <c:pt idx="36093">
                  <c:v>32.996000000000002</c:v>
                </c:pt>
                <c:pt idx="36094">
                  <c:v>32.996000000000002</c:v>
                </c:pt>
                <c:pt idx="36095">
                  <c:v>32.996000000000002</c:v>
                </c:pt>
                <c:pt idx="36096">
                  <c:v>32.996000000000002</c:v>
                </c:pt>
                <c:pt idx="36097">
                  <c:v>32.996000000000002</c:v>
                </c:pt>
                <c:pt idx="36098">
                  <c:v>32.996000000000002</c:v>
                </c:pt>
                <c:pt idx="36099">
                  <c:v>32.996000000000002</c:v>
                </c:pt>
                <c:pt idx="36100">
                  <c:v>32.996000000000002</c:v>
                </c:pt>
                <c:pt idx="36101">
                  <c:v>32.996000000000002</c:v>
                </c:pt>
                <c:pt idx="36102">
                  <c:v>32.996000000000002</c:v>
                </c:pt>
                <c:pt idx="36103">
                  <c:v>32.996000000000002</c:v>
                </c:pt>
                <c:pt idx="36104">
                  <c:v>32.996000000000002</c:v>
                </c:pt>
                <c:pt idx="36105">
                  <c:v>32.996000000000002</c:v>
                </c:pt>
                <c:pt idx="36106">
                  <c:v>32.996000000000002</c:v>
                </c:pt>
                <c:pt idx="36107">
                  <c:v>32.996000000000002</c:v>
                </c:pt>
                <c:pt idx="36108">
                  <c:v>32.996000000000002</c:v>
                </c:pt>
                <c:pt idx="36109">
                  <c:v>32.996000000000002</c:v>
                </c:pt>
                <c:pt idx="36110">
                  <c:v>32.996000000000002</c:v>
                </c:pt>
                <c:pt idx="36111">
                  <c:v>32.996000000000002</c:v>
                </c:pt>
                <c:pt idx="36112">
                  <c:v>32.996000000000002</c:v>
                </c:pt>
                <c:pt idx="36113">
                  <c:v>32.996000000000002</c:v>
                </c:pt>
                <c:pt idx="36114">
                  <c:v>32.996000000000002</c:v>
                </c:pt>
                <c:pt idx="36115">
                  <c:v>32.996000000000002</c:v>
                </c:pt>
                <c:pt idx="36116">
                  <c:v>32.996000000000002</c:v>
                </c:pt>
                <c:pt idx="36117">
                  <c:v>32.996000000000002</c:v>
                </c:pt>
                <c:pt idx="36118">
                  <c:v>32.996000000000002</c:v>
                </c:pt>
                <c:pt idx="36119">
                  <c:v>32.996000000000002</c:v>
                </c:pt>
                <c:pt idx="36120">
                  <c:v>32.996000000000002</c:v>
                </c:pt>
                <c:pt idx="36121">
                  <c:v>32.996000000000002</c:v>
                </c:pt>
                <c:pt idx="36122">
                  <c:v>32.996000000000002</c:v>
                </c:pt>
                <c:pt idx="36123">
                  <c:v>32.996000000000002</c:v>
                </c:pt>
                <c:pt idx="36124">
                  <c:v>32.996000000000002</c:v>
                </c:pt>
                <c:pt idx="36125">
                  <c:v>32.996000000000002</c:v>
                </c:pt>
                <c:pt idx="36126">
                  <c:v>32.996000000000002</c:v>
                </c:pt>
                <c:pt idx="36127">
                  <c:v>32.996000000000002</c:v>
                </c:pt>
                <c:pt idx="36128">
                  <c:v>32.996000000000002</c:v>
                </c:pt>
                <c:pt idx="36129">
                  <c:v>32.996000000000002</c:v>
                </c:pt>
                <c:pt idx="36130">
                  <c:v>32.996000000000002</c:v>
                </c:pt>
                <c:pt idx="36131">
                  <c:v>32.996000000000002</c:v>
                </c:pt>
                <c:pt idx="36132">
                  <c:v>32.996000000000002</c:v>
                </c:pt>
                <c:pt idx="36133">
                  <c:v>32.996000000000002</c:v>
                </c:pt>
                <c:pt idx="36134">
                  <c:v>32.996000000000002</c:v>
                </c:pt>
                <c:pt idx="36135">
                  <c:v>32.996000000000002</c:v>
                </c:pt>
                <c:pt idx="36136">
                  <c:v>32.996000000000002</c:v>
                </c:pt>
                <c:pt idx="36137">
                  <c:v>32.996000000000002</c:v>
                </c:pt>
                <c:pt idx="36138">
                  <c:v>32.996000000000002</c:v>
                </c:pt>
                <c:pt idx="36139">
                  <c:v>32.996000000000002</c:v>
                </c:pt>
                <c:pt idx="36140">
                  <c:v>32.996000000000002</c:v>
                </c:pt>
                <c:pt idx="36141">
                  <c:v>32.996000000000002</c:v>
                </c:pt>
                <c:pt idx="36142">
                  <c:v>32.996000000000002</c:v>
                </c:pt>
                <c:pt idx="36143">
                  <c:v>32.996000000000002</c:v>
                </c:pt>
                <c:pt idx="36144">
                  <c:v>32.996000000000002</c:v>
                </c:pt>
                <c:pt idx="36145">
                  <c:v>32.996000000000002</c:v>
                </c:pt>
                <c:pt idx="36146">
                  <c:v>32.996000000000002</c:v>
                </c:pt>
                <c:pt idx="36147">
                  <c:v>32.996000000000002</c:v>
                </c:pt>
                <c:pt idx="36148">
                  <c:v>32.996000000000002</c:v>
                </c:pt>
                <c:pt idx="36149">
                  <c:v>32.996000000000002</c:v>
                </c:pt>
                <c:pt idx="36150">
                  <c:v>32.996000000000002</c:v>
                </c:pt>
                <c:pt idx="36151">
                  <c:v>32.996000000000002</c:v>
                </c:pt>
                <c:pt idx="36152">
                  <c:v>32.996000000000002</c:v>
                </c:pt>
                <c:pt idx="36153">
                  <c:v>32.996000000000002</c:v>
                </c:pt>
                <c:pt idx="36154">
                  <c:v>32.996000000000002</c:v>
                </c:pt>
                <c:pt idx="36155">
                  <c:v>32.996000000000002</c:v>
                </c:pt>
                <c:pt idx="36156">
                  <c:v>32.996000000000002</c:v>
                </c:pt>
                <c:pt idx="36157">
                  <c:v>32.996000000000002</c:v>
                </c:pt>
                <c:pt idx="36158">
                  <c:v>32.996000000000002</c:v>
                </c:pt>
                <c:pt idx="36159">
                  <c:v>32.996000000000002</c:v>
                </c:pt>
                <c:pt idx="36160">
                  <c:v>32.996000000000002</c:v>
                </c:pt>
                <c:pt idx="36161">
                  <c:v>32.996000000000002</c:v>
                </c:pt>
                <c:pt idx="36162">
                  <c:v>32.996000000000002</c:v>
                </c:pt>
                <c:pt idx="36163">
                  <c:v>32.996000000000002</c:v>
                </c:pt>
                <c:pt idx="36164">
                  <c:v>32.996000000000002</c:v>
                </c:pt>
                <c:pt idx="36165">
                  <c:v>32.996000000000002</c:v>
                </c:pt>
                <c:pt idx="36166">
                  <c:v>32.996000000000002</c:v>
                </c:pt>
                <c:pt idx="36167">
                  <c:v>32.996000000000002</c:v>
                </c:pt>
                <c:pt idx="36168">
                  <c:v>32.996000000000002</c:v>
                </c:pt>
                <c:pt idx="36169">
                  <c:v>32.996000000000002</c:v>
                </c:pt>
                <c:pt idx="36170">
                  <c:v>32.996000000000002</c:v>
                </c:pt>
                <c:pt idx="36171">
                  <c:v>32.996000000000002</c:v>
                </c:pt>
                <c:pt idx="36172">
                  <c:v>32.996000000000002</c:v>
                </c:pt>
                <c:pt idx="36173">
                  <c:v>32.996000000000002</c:v>
                </c:pt>
                <c:pt idx="36174">
                  <c:v>32.996000000000002</c:v>
                </c:pt>
                <c:pt idx="36175">
                  <c:v>32.996000000000002</c:v>
                </c:pt>
                <c:pt idx="36176">
                  <c:v>32.996000000000002</c:v>
                </c:pt>
                <c:pt idx="36177">
                  <c:v>32.996000000000002</c:v>
                </c:pt>
                <c:pt idx="36178">
                  <c:v>32.996000000000002</c:v>
                </c:pt>
                <c:pt idx="36179">
                  <c:v>32.996000000000002</c:v>
                </c:pt>
                <c:pt idx="36180">
                  <c:v>32.996000000000002</c:v>
                </c:pt>
                <c:pt idx="36181">
                  <c:v>32.996000000000002</c:v>
                </c:pt>
                <c:pt idx="36182">
                  <c:v>32.996000000000002</c:v>
                </c:pt>
                <c:pt idx="36183">
                  <c:v>32.996000000000002</c:v>
                </c:pt>
                <c:pt idx="36184">
                  <c:v>32.996000000000002</c:v>
                </c:pt>
                <c:pt idx="36185">
                  <c:v>32.996000000000002</c:v>
                </c:pt>
                <c:pt idx="36186">
                  <c:v>32.996000000000002</c:v>
                </c:pt>
                <c:pt idx="36187">
                  <c:v>32.996000000000002</c:v>
                </c:pt>
                <c:pt idx="36188">
                  <c:v>32.996000000000002</c:v>
                </c:pt>
                <c:pt idx="36189">
                  <c:v>32.996000000000002</c:v>
                </c:pt>
                <c:pt idx="36190">
                  <c:v>32.996000000000002</c:v>
                </c:pt>
                <c:pt idx="36191">
                  <c:v>32.996000000000002</c:v>
                </c:pt>
                <c:pt idx="36192">
                  <c:v>32.996000000000002</c:v>
                </c:pt>
                <c:pt idx="36193">
                  <c:v>32.996000000000002</c:v>
                </c:pt>
                <c:pt idx="36194">
                  <c:v>32.996000000000002</c:v>
                </c:pt>
                <c:pt idx="36195">
                  <c:v>32.996000000000002</c:v>
                </c:pt>
                <c:pt idx="36196">
                  <c:v>33.052</c:v>
                </c:pt>
                <c:pt idx="36197">
                  <c:v>33.08</c:v>
                </c:pt>
                <c:pt idx="36198">
                  <c:v>33.08</c:v>
                </c:pt>
                <c:pt idx="36199">
                  <c:v>33.08</c:v>
                </c:pt>
                <c:pt idx="36200">
                  <c:v>33.08</c:v>
                </c:pt>
                <c:pt idx="36201">
                  <c:v>33.08</c:v>
                </c:pt>
                <c:pt idx="36202">
                  <c:v>33.08</c:v>
                </c:pt>
                <c:pt idx="36203">
                  <c:v>33.08</c:v>
                </c:pt>
                <c:pt idx="36204">
                  <c:v>33.08</c:v>
                </c:pt>
                <c:pt idx="36205">
                  <c:v>33.08</c:v>
                </c:pt>
                <c:pt idx="36206">
                  <c:v>33.08</c:v>
                </c:pt>
                <c:pt idx="36207">
                  <c:v>33.08</c:v>
                </c:pt>
                <c:pt idx="36208">
                  <c:v>33.08</c:v>
                </c:pt>
                <c:pt idx="36209">
                  <c:v>33.08</c:v>
                </c:pt>
                <c:pt idx="36210">
                  <c:v>33.08</c:v>
                </c:pt>
                <c:pt idx="36211">
                  <c:v>33.08</c:v>
                </c:pt>
                <c:pt idx="36212">
                  <c:v>33.08</c:v>
                </c:pt>
                <c:pt idx="36213">
                  <c:v>33.08</c:v>
                </c:pt>
                <c:pt idx="36214">
                  <c:v>33.08</c:v>
                </c:pt>
                <c:pt idx="36215">
                  <c:v>33.08</c:v>
                </c:pt>
                <c:pt idx="36216">
                  <c:v>33.08</c:v>
                </c:pt>
                <c:pt idx="36217">
                  <c:v>33.08</c:v>
                </c:pt>
                <c:pt idx="36218">
                  <c:v>33.08</c:v>
                </c:pt>
                <c:pt idx="36219">
                  <c:v>33.08</c:v>
                </c:pt>
                <c:pt idx="36220">
                  <c:v>33.08</c:v>
                </c:pt>
                <c:pt idx="36221">
                  <c:v>33.08</c:v>
                </c:pt>
                <c:pt idx="36222">
                  <c:v>33.08</c:v>
                </c:pt>
                <c:pt idx="36223">
                  <c:v>33.08</c:v>
                </c:pt>
                <c:pt idx="36224">
                  <c:v>33.08</c:v>
                </c:pt>
                <c:pt idx="36225">
                  <c:v>33.08</c:v>
                </c:pt>
                <c:pt idx="36226">
                  <c:v>33.08</c:v>
                </c:pt>
                <c:pt idx="36227">
                  <c:v>33.08</c:v>
                </c:pt>
                <c:pt idx="36228">
                  <c:v>33.08</c:v>
                </c:pt>
                <c:pt idx="36229">
                  <c:v>33.08</c:v>
                </c:pt>
                <c:pt idx="36230">
                  <c:v>33.08</c:v>
                </c:pt>
                <c:pt idx="36231">
                  <c:v>33.08</c:v>
                </c:pt>
                <c:pt idx="36232">
                  <c:v>33.08</c:v>
                </c:pt>
                <c:pt idx="36233">
                  <c:v>33.08</c:v>
                </c:pt>
                <c:pt idx="36234">
                  <c:v>33.08</c:v>
                </c:pt>
                <c:pt idx="36235">
                  <c:v>33.08</c:v>
                </c:pt>
                <c:pt idx="36236">
                  <c:v>33.08</c:v>
                </c:pt>
                <c:pt idx="36237">
                  <c:v>33.08</c:v>
                </c:pt>
                <c:pt idx="36238">
                  <c:v>33.08</c:v>
                </c:pt>
                <c:pt idx="36239">
                  <c:v>33.08</c:v>
                </c:pt>
                <c:pt idx="36240">
                  <c:v>33.08</c:v>
                </c:pt>
                <c:pt idx="36241">
                  <c:v>33.08</c:v>
                </c:pt>
                <c:pt idx="36242">
                  <c:v>33.08</c:v>
                </c:pt>
                <c:pt idx="36243">
                  <c:v>33.08</c:v>
                </c:pt>
                <c:pt idx="36244">
                  <c:v>33.08</c:v>
                </c:pt>
                <c:pt idx="36245">
                  <c:v>33.08</c:v>
                </c:pt>
                <c:pt idx="36246">
                  <c:v>33.08</c:v>
                </c:pt>
                <c:pt idx="36247">
                  <c:v>33.08</c:v>
                </c:pt>
                <c:pt idx="36248">
                  <c:v>33.08</c:v>
                </c:pt>
                <c:pt idx="36249">
                  <c:v>33.08</c:v>
                </c:pt>
                <c:pt idx="36250">
                  <c:v>33.08</c:v>
                </c:pt>
                <c:pt idx="36251">
                  <c:v>33.08</c:v>
                </c:pt>
                <c:pt idx="36252">
                  <c:v>33.08</c:v>
                </c:pt>
                <c:pt idx="36253">
                  <c:v>33.08</c:v>
                </c:pt>
                <c:pt idx="36254">
                  <c:v>33.08</c:v>
                </c:pt>
                <c:pt idx="36255">
                  <c:v>33.08</c:v>
                </c:pt>
                <c:pt idx="36256">
                  <c:v>33.08</c:v>
                </c:pt>
                <c:pt idx="36257">
                  <c:v>33.08</c:v>
                </c:pt>
                <c:pt idx="36258">
                  <c:v>33.08</c:v>
                </c:pt>
                <c:pt idx="36259">
                  <c:v>33.08</c:v>
                </c:pt>
                <c:pt idx="36260">
                  <c:v>33.08</c:v>
                </c:pt>
                <c:pt idx="36261">
                  <c:v>33.08</c:v>
                </c:pt>
                <c:pt idx="36262">
                  <c:v>33.08</c:v>
                </c:pt>
                <c:pt idx="36263">
                  <c:v>33.08</c:v>
                </c:pt>
                <c:pt idx="36264">
                  <c:v>33.08</c:v>
                </c:pt>
                <c:pt idx="36265">
                  <c:v>33.08</c:v>
                </c:pt>
                <c:pt idx="36266">
                  <c:v>33.08</c:v>
                </c:pt>
                <c:pt idx="36267">
                  <c:v>33.08</c:v>
                </c:pt>
                <c:pt idx="36268">
                  <c:v>33.08</c:v>
                </c:pt>
                <c:pt idx="36269">
                  <c:v>33.08</c:v>
                </c:pt>
                <c:pt idx="36270">
                  <c:v>33.08</c:v>
                </c:pt>
                <c:pt idx="36271">
                  <c:v>33.08</c:v>
                </c:pt>
                <c:pt idx="36272">
                  <c:v>33.08</c:v>
                </c:pt>
                <c:pt idx="36273">
                  <c:v>33.08</c:v>
                </c:pt>
                <c:pt idx="36274">
                  <c:v>33.08</c:v>
                </c:pt>
                <c:pt idx="36275">
                  <c:v>33.08</c:v>
                </c:pt>
                <c:pt idx="36276">
                  <c:v>33.08</c:v>
                </c:pt>
                <c:pt idx="36277">
                  <c:v>33.08</c:v>
                </c:pt>
                <c:pt idx="36278">
                  <c:v>33.08</c:v>
                </c:pt>
                <c:pt idx="36279">
                  <c:v>33.08</c:v>
                </c:pt>
                <c:pt idx="36280">
                  <c:v>33.08</c:v>
                </c:pt>
                <c:pt idx="36281">
                  <c:v>33.08</c:v>
                </c:pt>
                <c:pt idx="36282">
                  <c:v>33.08</c:v>
                </c:pt>
                <c:pt idx="36283">
                  <c:v>33.08</c:v>
                </c:pt>
                <c:pt idx="36284">
                  <c:v>33.08</c:v>
                </c:pt>
                <c:pt idx="36285">
                  <c:v>33.08</c:v>
                </c:pt>
                <c:pt idx="36286">
                  <c:v>33.08</c:v>
                </c:pt>
                <c:pt idx="36287">
                  <c:v>33.08</c:v>
                </c:pt>
                <c:pt idx="36288">
                  <c:v>33.08</c:v>
                </c:pt>
                <c:pt idx="36289">
                  <c:v>33.08</c:v>
                </c:pt>
                <c:pt idx="36290">
                  <c:v>33.08</c:v>
                </c:pt>
                <c:pt idx="36291">
                  <c:v>33.08</c:v>
                </c:pt>
                <c:pt idx="36292">
                  <c:v>33.08</c:v>
                </c:pt>
                <c:pt idx="36293">
                  <c:v>33.08</c:v>
                </c:pt>
                <c:pt idx="36294">
                  <c:v>33.08</c:v>
                </c:pt>
                <c:pt idx="36295">
                  <c:v>33.08</c:v>
                </c:pt>
                <c:pt idx="36296">
                  <c:v>33.08</c:v>
                </c:pt>
                <c:pt idx="36297">
                  <c:v>33.08</c:v>
                </c:pt>
                <c:pt idx="36298">
                  <c:v>33.08</c:v>
                </c:pt>
                <c:pt idx="36299">
                  <c:v>33.08</c:v>
                </c:pt>
                <c:pt idx="36300">
                  <c:v>33.08</c:v>
                </c:pt>
                <c:pt idx="36301">
                  <c:v>33.08</c:v>
                </c:pt>
                <c:pt idx="36302">
                  <c:v>33.08</c:v>
                </c:pt>
                <c:pt idx="36303">
                  <c:v>33.08</c:v>
                </c:pt>
                <c:pt idx="36304">
                  <c:v>33.08</c:v>
                </c:pt>
                <c:pt idx="36305">
                  <c:v>33.08</c:v>
                </c:pt>
                <c:pt idx="36306">
                  <c:v>33.08</c:v>
                </c:pt>
                <c:pt idx="36307">
                  <c:v>33.08</c:v>
                </c:pt>
                <c:pt idx="36308">
                  <c:v>33.08</c:v>
                </c:pt>
                <c:pt idx="36309">
                  <c:v>33.08</c:v>
                </c:pt>
                <c:pt idx="36310">
                  <c:v>33.08</c:v>
                </c:pt>
                <c:pt idx="36311">
                  <c:v>33.08</c:v>
                </c:pt>
                <c:pt idx="36312">
                  <c:v>33.08</c:v>
                </c:pt>
                <c:pt idx="36313">
                  <c:v>33.08</c:v>
                </c:pt>
                <c:pt idx="36314">
                  <c:v>33.08</c:v>
                </c:pt>
                <c:pt idx="36315">
                  <c:v>33.08</c:v>
                </c:pt>
                <c:pt idx="36316">
                  <c:v>33.08</c:v>
                </c:pt>
                <c:pt idx="36317">
                  <c:v>33.08</c:v>
                </c:pt>
                <c:pt idx="36318">
                  <c:v>33.08</c:v>
                </c:pt>
                <c:pt idx="36319">
                  <c:v>33.08</c:v>
                </c:pt>
                <c:pt idx="36320">
                  <c:v>33.08</c:v>
                </c:pt>
                <c:pt idx="36321">
                  <c:v>33.08</c:v>
                </c:pt>
                <c:pt idx="36322">
                  <c:v>33.08</c:v>
                </c:pt>
                <c:pt idx="36323">
                  <c:v>33.08</c:v>
                </c:pt>
                <c:pt idx="36324">
                  <c:v>33.08</c:v>
                </c:pt>
                <c:pt idx="36325">
                  <c:v>33.08</c:v>
                </c:pt>
                <c:pt idx="36326">
                  <c:v>33.08</c:v>
                </c:pt>
                <c:pt idx="36327">
                  <c:v>33.08</c:v>
                </c:pt>
                <c:pt idx="36328">
                  <c:v>33.08</c:v>
                </c:pt>
                <c:pt idx="36329">
                  <c:v>33.08</c:v>
                </c:pt>
                <c:pt idx="36330">
                  <c:v>33.08</c:v>
                </c:pt>
                <c:pt idx="36331">
                  <c:v>33.08</c:v>
                </c:pt>
                <c:pt idx="36332">
                  <c:v>33.08</c:v>
                </c:pt>
                <c:pt idx="36333">
                  <c:v>33.08</c:v>
                </c:pt>
                <c:pt idx="36334">
                  <c:v>33.08</c:v>
                </c:pt>
                <c:pt idx="36335">
                  <c:v>33.08</c:v>
                </c:pt>
                <c:pt idx="36336">
                  <c:v>33.08</c:v>
                </c:pt>
                <c:pt idx="36337">
                  <c:v>33.08</c:v>
                </c:pt>
                <c:pt idx="36338">
                  <c:v>33.08</c:v>
                </c:pt>
                <c:pt idx="36339">
                  <c:v>33.08</c:v>
                </c:pt>
                <c:pt idx="36340">
                  <c:v>33.08</c:v>
                </c:pt>
                <c:pt idx="36341">
                  <c:v>33.08</c:v>
                </c:pt>
                <c:pt idx="36342">
                  <c:v>33.08</c:v>
                </c:pt>
                <c:pt idx="36343">
                  <c:v>33.08</c:v>
                </c:pt>
                <c:pt idx="36344">
                  <c:v>33.08</c:v>
                </c:pt>
                <c:pt idx="36345">
                  <c:v>33.08</c:v>
                </c:pt>
                <c:pt idx="36346">
                  <c:v>33.08</c:v>
                </c:pt>
                <c:pt idx="36347">
                  <c:v>33.08</c:v>
                </c:pt>
                <c:pt idx="36348">
                  <c:v>33.08</c:v>
                </c:pt>
                <c:pt idx="36349">
                  <c:v>33.08</c:v>
                </c:pt>
                <c:pt idx="36350">
                  <c:v>33.08</c:v>
                </c:pt>
                <c:pt idx="36351">
                  <c:v>33.142000000000003</c:v>
                </c:pt>
                <c:pt idx="36352">
                  <c:v>33.155999999999999</c:v>
                </c:pt>
                <c:pt idx="36353">
                  <c:v>33.155999999999999</c:v>
                </c:pt>
                <c:pt idx="36354">
                  <c:v>33.155999999999999</c:v>
                </c:pt>
                <c:pt idx="36355">
                  <c:v>33.155999999999999</c:v>
                </c:pt>
                <c:pt idx="36356">
                  <c:v>33.155999999999999</c:v>
                </c:pt>
                <c:pt idx="36357">
                  <c:v>33.155999999999999</c:v>
                </c:pt>
                <c:pt idx="36358">
                  <c:v>33.155999999999999</c:v>
                </c:pt>
                <c:pt idx="36359">
                  <c:v>33.155999999999999</c:v>
                </c:pt>
                <c:pt idx="36360">
                  <c:v>33.155999999999999</c:v>
                </c:pt>
                <c:pt idx="36361">
                  <c:v>33.155999999999999</c:v>
                </c:pt>
                <c:pt idx="36362">
                  <c:v>33.155999999999999</c:v>
                </c:pt>
                <c:pt idx="36363">
                  <c:v>33.155999999999999</c:v>
                </c:pt>
                <c:pt idx="36364">
                  <c:v>33.155999999999999</c:v>
                </c:pt>
                <c:pt idx="36365">
                  <c:v>33.155999999999999</c:v>
                </c:pt>
                <c:pt idx="36366">
                  <c:v>33.155999999999999</c:v>
                </c:pt>
                <c:pt idx="36367">
                  <c:v>33.155999999999999</c:v>
                </c:pt>
                <c:pt idx="36368">
                  <c:v>33.155999999999999</c:v>
                </c:pt>
                <c:pt idx="36369">
                  <c:v>33.155999999999999</c:v>
                </c:pt>
                <c:pt idx="36370">
                  <c:v>33.155999999999999</c:v>
                </c:pt>
                <c:pt idx="36371">
                  <c:v>33.155999999999999</c:v>
                </c:pt>
                <c:pt idx="36372">
                  <c:v>33.155999999999999</c:v>
                </c:pt>
                <c:pt idx="36373">
                  <c:v>33.155999999999999</c:v>
                </c:pt>
                <c:pt idx="36374">
                  <c:v>33.155999999999999</c:v>
                </c:pt>
                <c:pt idx="36375">
                  <c:v>33.155999999999999</c:v>
                </c:pt>
                <c:pt idx="36376">
                  <c:v>33.155999999999999</c:v>
                </c:pt>
                <c:pt idx="36377">
                  <c:v>33.155999999999999</c:v>
                </c:pt>
                <c:pt idx="36378">
                  <c:v>33.155999999999999</c:v>
                </c:pt>
                <c:pt idx="36379">
                  <c:v>33.155999999999999</c:v>
                </c:pt>
                <c:pt idx="36380">
                  <c:v>33.155999999999999</c:v>
                </c:pt>
                <c:pt idx="36381">
                  <c:v>33.155999999999999</c:v>
                </c:pt>
                <c:pt idx="36382">
                  <c:v>33.155999999999999</c:v>
                </c:pt>
                <c:pt idx="36383">
                  <c:v>33.155999999999999</c:v>
                </c:pt>
                <c:pt idx="36384">
                  <c:v>33.155999999999999</c:v>
                </c:pt>
                <c:pt idx="36385">
                  <c:v>33.155999999999999</c:v>
                </c:pt>
                <c:pt idx="36386">
                  <c:v>33.155999999999999</c:v>
                </c:pt>
                <c:pt idx="36387">
                  <c:v>33.155999999999999</c:v>
                </c:pt>
                <c:pt idx="36388">
                  <c:v>33.155999999999999</c:v>
                </c:pt>
                <c:pt idx="36389">
                  <c:v>33.155999999999999</c:v>
                </c:pt>
                <c:pt idx="36390">
                  <c:v>33.155999999999999</c:v>
                </c:pt>
                <c:pt idx="36391">
                  <c:v>33.155999999999999</c:v>
                </c:pt>
                <c:pt idx="36392">
                  <c:v>33.155999999999999</c:v>
                </c:pt>
                <c:pt idx="36393">
                  <c:v>33.155999999999999</c:v>
                </c:pt>
                <c:pt idx="36394">
                  <c:v>33.155999999999999</c:v>
                </c:pt>
                <c:pt idx="36395">
                  <c:v>33.155999999999999</c:v>
                </c:pt>
                <c:pt idx="36396">
                  <c:v>33.155999999999999</c:v>
                </c:pt>
                <c:pt idx="36397">
                  <c:v>33.155999999999999</c:v>
                </c:pt>
                <c:pt idx="36398">
                  <c:v>33.155999999999999</c:v>
                </c:pt>
                <c:pt idx="36399">
                  <c:v>33.155999999999999</c:v>
                </c:pt>
                <c:pt idx="36400">
                  <c:v>33.155999999999999</c:v>
                </c:pt>
                <c:pt idx="36401">
                  <c:v>33.155999999999999</c:v>
                </c:pt>
                <c:pt idx="36402">
                  <c:v>33.155999999999999</c:v>
                </c:pt>
                <c:pt idx="36403">
                  <c:v>33.155999999999999</c:v>
                </c:pt>
                <c:pt idx="36404">
                  <c:v>33.155999999999999</c:v>
                </c:pt>
                <c:pt idx="36405">
                  <c:v>33.155999999999999</c:v>
                </c:pt>
                <c:pt idx="36406">
                  <c:v>33.155999999999999</c:v>
                </c:pt>
                <c:pt idx="36407">
                  <c:v>33.155999999999999</c:v>
                </c:pt>
                <c:pt idx="36408">
                  <c:v>33.155999999999999</c:v>
                </c:pt>
                <c:pt idx="36409">
                  <c:v>33.155999999999999</c:v>
                </c:pt>
                <c:pt idx="36410">
                  <c:v>33.155999999999999</c:v>
                </c:pt>
                <c:pt idx="36411">
                  <c:v>33.155999999999999</c:v>
                </c:pt>
                <c:pt idx="36412">
                  <c:v>33.155999999999999</c:v>
                </c:pt>
                <c:pt idx="36413">
                  <c:v>33.155999999999999</c:v>
                </c:pt>
                <c:pt idx="36414">
                  <c:v>33.155999999999999</c:v>
                </c:pt>
                <c:pt idx="36415">
                  <c:v>33.155999999999999</c:v>
                </c:pt>
                <c:pt idx="36416">
                  <c:v>33.155999999999999</c:v>
                </c:pt>
                <c:pt idx="36417">
                  <c:v>33.155999999999999</c:v>
                </c:pt>
                <c:pt idx="36418">
                  <c:v>33.155999999999999</c:v>
                </c:pt>
                <c:pt idx="36419">
                  <c:v>33.155999999999999</c:v>
                </c:pt>
                <c:pt idx="36420">
                  <c:v>33.155999999999999</c:v>
                </c:pt>
                <c:pt idx="36421">
                  <c:v>33.155999999999999</c:v>
                </c:pt>
                <c:pt idx="36422">
                  <c:v>33.155999999999999</c:v>
                </c:pt>
                <c:pt idx="36423">
                  <c:v>33.155999999999999</c:v>
                </c:pt>
                <c:pt idx="36424">
                  <c:v>33.155999999999999</c:v>
                </c:pt>
                <c:pt idx="36425">
                  <c:v>33.155999999999999</c:v>
                </c:pt>
                <c:pt idx="36426">
                  <c:v>33.155999999999999</c:v>
                </c:pt>
                <c:pt idx="36427">
                  <c:v>33.155999999999999</c:v>
                </c:pt>
                <c:pt idx="36428">
                  <c:v>33.155999999999999</c:v>
                </c:pt>
                <c:pt idx="36429">
                  <c:v>33.155999999999999</c:v>
                </c:pt>
                <c:pt idx="36430">
                  <c:v>33.155999999999999</c:v>
                </c:pt>
                <c:pt idx="36431">
                  <c:v>33.155999999999999</c:v>
                </c:pt>
                <c:pt idx="36432">
                  <c:v>33.155999999999999</c:v>
                </c:pt>
                <c:pt idx="36433">
                  <c:v>33.155999999999999</c:v>
                </c:pt>
                <c:pt idx="36434">
                  <c:v>33.155999999999999</c:v>
                </c:pt>
                <c:pt idx="36435">
                  <c:v>33.155999999999999</c:v>
                </c:pt>
                <c:pt idx="36436">
                  <c:v>33.155999999999999</c:v>
                </c:pt>
                <c:pt idx="36437">
                  <c:v>33.155999999999999</c:v>
                </c:pt>
                <c:pt idx="36438">
                  <c:v>33.155999999999999</c:v>
                </c:pt>
                <c:pt idx="36439">
                  <c:v>33.155999999999999</c:v>
                </c:pt>
                <c:pt idx="36440">
                  <c:v>33.155999999999999</c:v>
                </c:pt>
                <c:pt idx="36441">
                  <c:v>33.155999999999999</c:v>
                </c:pt>
                <c:pt idx="36442">
                  <c:v>33.155999999999999</c:v>
                </c:pt>
                <c:pt idx="36443">
                  <c:v>33.155999999999999</c:v>
                </c:pt>
                <c:pt idx="36444">
                  <c:v>33.155999999999999</c:v>
                </c:pt>
                <c:pt idx="36445">
                  <c:v>33.155999999999999</c:v>
                </c:pt>
                <c:pt idx="36446">
                  <c:v>33.155999999999999</c:v>
                </c:pt>
                <c:pt idx="36447">
                  <c:v>33.155999999999999</c:v>
                </c:pt>
                <c:pt idx="36448">
                  <c:v>33.155999999999999</c:v>
                </c:pt>
                <c:pt idx="36449">
                  <c:v>33.155999999999999</c:v>
                </c:pt>
                <c:pt idx="36450">
                  <c:v>33.155999999999999</c:v>
                </c:pt>
                <c:pt idx="36451">
                  <c:v>33.155999999999999</c:v>
                </c:pt>
                <c:pt idx="36452">
                  <c:v>33.155999999999999</c:v>
                </c:pt>
                <c:pt idx="36453">
                  <c:v>33.155999999999999</c:v>
                </c:pt>
                <c:pt idx="36454">
                  <c:v>33.155999999999999</c:v>
                </c:pt>
                <c:pt idx="36455">
                  <c:v>33.155999999999999</c:v>
                </c:pt>
                <c:pt idx="36456">
                  <c:v>33.155999999999999</c:v>
                </c:pt>
                <c:pt idx="36457">
                  <c:v>33.155999999999999</c:v>
                </c:pt>
                <c:pt idx="36458">
                  <c:v>33.155999999999999</c:v>
                </c:pt>
                <c:pt idx="36459">
                  <c:v>33.155999999999999</c:v>
                </c:pt>
                <c:pt idx="36460">
                  <c:v>33.155999999999999</c:v>
                </c:pt>
                <c:pt idx="36461">
                  <c:v>33.155999999999999</c:v>
                </c:pt>
                <c:pt idx="36462">
                  <c:v>33.155999999999999</c:v>
                </c:pt>
                <c:pt idx="36463">
                  <c:v>33.155999999999999</c:v>
                </c:pt>
                <c:pt idx="36464">
                  <c:v>33.155999999999999</c:v>
                </c:pt>
                <c:pt idx="36465">
                  <c:v>33.155999999999999</c:v>
                </c:pt>
                <c:pt idx="36466">
                  <c:v>33.155999999999999</c:v>
                </c:pt>
                <c:pt idx="36467">
                  <c:v>33.155999999999999</c:v>
                </c:pt>
                <c:pt idx="36468">
                  <c:v>33.155999999999999</c:v>
                </c:pt>
                <c:pt idx="36469">
                  <c:v>33.155999999999999</c:v>
                </c:pt>
                <c:pt idx="36470">
                  <c:v>33.155999999999999</c:v>
                </c:pt>
                <c:pt idx="36471">
                  <c:v>33.155999999999999</c:v>
                </c:pt>
                <c:pt idx="36472">
                  <c:v>33.155999999999999</c:v>
                </c:pt>
                <c:pt idx="36473">
                  <c:v>33.155999999999999</c:v>
                </c:pt>
                <c:pt idx="36474">
                  <c:v>33.155999999999999</c:v>
                </c:pt>
                <c:pt idx="36475">
                  <c:v>33.155999999999999</c:v>
                </c:pt>
                <c:pt idx="36476">
                  <c:v>33.155999999999999</c:v>
                </c:pt>
                <c:pt idx="36477">
                  <c:v>33.155999999999999</c:v>
                </c:pt>
                <c:pt idx="36478">
                  <c:v>33.155999999999999</c:v>
                </c:pt>
                <c:pt idx="36479">
                  <c:v>33.155999999999999</c:v>
                </c:pt>
                <c:pt idx="36480">
                  <c:v>33.155999999999999</c:v>
                </c:pt>
                <c:pt idx="36481">
                  <c:v>33.155999999999999</c:v>
                </c:pt>
                <c:pt idx="36482">
                  <c:v>33.155999999999999</c:v>
                </c:pt>
                <c:pt idx="36483">
                  <c:v>33.155999999999999</c:v>
                </c:pt>
                <c:pt idx="36484">
                  <c:v>33.155999999999999</c:v>
                </c:pt>
                <c:pt idx="36485">
                  <c:v>33.155999999999999</c:v>
                </c:pt>
                <c:pt idx="36486">
                  <c:v>33.155999999999999</c:v>
                </c:pt>
                <c:pt idx="36487">
                  <c:v>33.155999999999999</c:v>
                </c:pt>
                <c:pt idx="36488">
                  <c:v>33.155999999999999</c:v>
                </c:pt>
                <c:pt idx="36489">
                  <c:v>33.155999999999999</c:v>
                </c:pt>
                <c:pt idx="36490">
                  <c:v>33.155999999999999</c:v>
                </c:pt>
                <c:pt idx="36491">
                  <c:v>33.155999999999999</c:v>
                </c:pt>
                <c:pt idx="36492">
                  <c:v>33.155999999999999</c:v>
                </c:pt>
                <c:pt idx="36493">
                  <c:v>33.155999999999999</c:v>
                </c:pt>
                <c:pt idx="36494">
                  <c:v>33.155999999999999</c:v>
                </c:pt>
                <c:pt idx="36495">
                  <c:v>33.155999999999999</c:v>
                </c:pt>
                <c:pt idx="36496">
                  <c:v>33.155999999999999</c:v>
                </c:pt>
                <c:pt idx="36497">
                  <c:v>33.155999999999999</c:v>
                </c:pt>
                <c:pt idx="36498">
                  <c:v>33.155999999999999</c:v>
                </c:pt>
                <c:pt idx="36499">
                  <c:v>33.155999999999999</c:v>
                </c:pt>
                <c:pt idx="36500">
                  <c:v>33.155999999999999</c:v>
                </c:pt>
                <c:pt idx="36501">
                  <c:v>33.155999999999999</c:v>
                </c:pt>
                <c:pt idx="36502">
                  <c:v>33.155999999999999</c:v>
                </c:pt>
                <c:pt idx="36503">
                  <c:v>33.155999999999999</c:v>
                </c:pt>
                <c:pt idx="36504">
                  <c:v>33.155999999999999</c:v>
                </c:pt>
                <c:pt idx="36505">
                  <c:v>33.155999999999999</c:v>
                </c:pt>
                <c:pt idx="36506">
                  <c:v>33.155999999999999</c:v>
                </c:pt>
                <c:pt idx="36507">
                  <c:v>33.155999999999999</c:v>
                </c:pt>
                <c:pt idx="36508">
                  <c:v>33.155999999999999</c:v>
                </c:pt>
                <c:pt idx="36509">
                  <c:v>33.155999999999999</c:v>
                </c:pt>
                <c:pt idx="36510">
                  <c:v>33.155999999999999</c:v>
                </c:pt>
                <c:pt idx="36511">
                  <c:v>33.155999999999999</c:v>
                </c:pt>
                <c:pt idx="36512">
                  <c:v>33.167999999999999</c:v>
                </c:pt>
                <c:pt idx="36513">
                  <c:v>33.229999999999997</c:v>
                </c:pt>
                <c:pt idx="36514">
                  <c:v>33.244</c:v>
                </c:pt>
                <c:pt idx="36515">
                  <c:v>33.244</c:v>
                </c:pt>
                <c:pt idx="36516">
                  <c:v>33.244</c:v>
                </c:pt>
                <c:pt idx="36517">
                  <c:v>33.244</c:v>
                </c:pt>
                <c:pt idx="36518">
                  <c:v>33.244</c:v>
                </c:pt>
                <c:pt idx="36519">
                  <c:v>33.244</c:v>
                </c:pt>
                <c:pt idx="36520">
                  <c:v>33.244</c:v>
                </c:pt>
                <c:pt idx="36521">
                  <c:v>33.244</c:v>
                </c:pt>
                <c:pt idx="36522">
                  <c:v>33.244</c:v>
                </c:pt>
                <c:pt idx="36523">
                  <c:v>33.244</c:v>
                </c:pt>
                <c:pt idx="36524">
                  <c:v>33.244</c:v>
                </c:pt>
                <c:pt idx="36525">
                  <c:v>33.244</c:v>
                </c:pt>
                <c:pt idx="36526">
                  <c:v>33.244</c:v>
                </c:pt>
                <c:pt idx="36527">
                  <c:v>33.244</c:v>
                </c:pt>
                <c:pt idx="36528">
                  <c:v>33.244</c:v>
                </c:pt>
                <c:pt idx="36529">
                  <c:v>33.244</c:v>
                </c:pt>
                <c:pt idx="36530">
                  <c:v>33.244</c:v>
                </c:pt>
                <c:pt idx="36531">
                  <c:v>33.244</c:v>
                </c:pt>
                <c:pt idx="36532">
                  <c:v>33.244</c:v>
                </c:pt>
                <c:pt idx="36533">
                  <c:v>33.244</c:v>
                </c:pt>
                <c:pt idx="36534">
                  <c:v>33.244</c:v>
                </c:pt>
                <c:pt idx="36535">
                  <c:v>33.244</c:v>
                </c:pt>
                <c:pt idx="36536">
                  <c:v>33.244</c:v>
                </c:pt>
                <c:pt idx="36537">
                  <c:v>33.244</c:v>
                </c:pt>
                <c:pt idx="36538">
                  <c:v>33.244</c:v>
                </c:pt>
                <c:pt idx="36539">
                  <c:v>33.244</c:v>
                </c:pt>
                <c:pt idx="36540">
                  <c:v>33.244</c:v>
                </c:pt>
                <c:pt idx="36541">
                  <c:v>33.244</c:v>
                </c:pt>
                <c:pt idx="36542">
                  <c:v>33.244</c:v>
                </c:pt>
                <c:pt idx="36543">
                  <c:v>33.244</c:v>
                </c:pt>
                <c:pt idx="36544">
                  <c:v>33.244</c:v>
                </c:pt>
                <c:pt idx="36545">
                  <c:v>33.244</c:v>
                </c:pt>
                <c:pt idx="36546">
                  <c:v>33.244</c:v>
                </c:pt>
                <c:pt idx="36547">
                  <c:v>33.244</c:v>
                </c:pt>
                <c:pt idx="36548">
                  <c:v>33.244</c:v>
                </c:pt>
                <c:pt idx="36549">
                  <c:v>33.244</c:v>
                </c:pt>
                <c:pt idx="36550">
                  <c:v>33.244</c:v>
                </c:pt>
                <c:pt idx="36551">
                  <c:v>33.244</c:v>
                </c:pt>
                <c:pt idx="36552">
                  <c:v>33.244</c:v>
                </c:pt>
                <c:pt idx="36553">
                  <c:v>33.244</c:v>
                </c:pt>
                <c:pt idx="36554">
                  <c:v>33.244</c:v>
                </c:pt>
                <c:pt idx="36555">
                  <c:v>33.244</c:v>
                </c:pt>
                <c:pt idx="36556">
                  <c:v>33.244</c:v>
                </c:pt>
                <c:pt idx="36557">
                  <c:v>33.244</c:v>
                </c:pt>
                <c:pt idx="36558">
                  <c:v>33.244</c:v>
                </c:pt>
                <c:pt idx="36559">
                  <c:v>33.244</c:v>
                </c:pt>
                <c:pt idx="36560">
                  <c:v>33.244</c:v>
                </c:pt>
                <c:pt idx="36561">
                  <c:v>33.244</c:v>
                </c:pt>
                <c:pt idx="36562">
                  <c:v>33.244</c:v>
                </c:pt>
                <c:pt idx="36563">
                  <c:v>33.244</c:v>
                </c:pt>
                <c:pt idx="36564">
                  <c:v>33.244</c:v>
                </c:pt>
                <c:pt idx="36565">
                  <c:v>33.244</c:v>
                </c:pt>
                <c:pt idx="36566">
                  <c:v>33.244</c:v>
                </c:pt>
                <c:pt idx="36567">
                  <c:v>33.244</c:v>
                </c:pt>
                <c:pt idx="36568">
                  <c:v>33.244</c:v>
                </c:pt>
                <c:pt idx="36569">
                  <c:v>33.244</c:v>
                </c:pt>
                <c:pt idx="36570">
                  <c:v>33.244</c:v>
                </c:pt>
                <c:pt idx="36571">
                  <c:v>33.244</c:v>
                </c:pt>
                <c:pt idx="36572">
                  <c:v>33.244</c:v>
                </c:pt>
                <c:pt idx="36573">
                  <c:v>33.244</c:v>
                </c:pt>
                <c:pt idx="36574">
                  <c:v>33.244</c:v>
                </c:pt>
                <c:pt idx="36575">
                  <c:v>33.244</c:v>
                </c:pt>
                <c:pt idx="36576">
                  <c:v>33.244</c:v>
                </c:pt>
                <c:pt idx="36577">
                  <c:v>33.244</c:v>
                </c:pt>
                <c:pt idx="36578">
                  <c:v>33.244</c:v>
                </c:pt>
                <c:pt idx="36579">
                  <c:v>33.244</c:v>
                </c:pt>
                <c:pt idx="36580">
                  <c:v>33.244</c:v>
                </c:pt>
                <c:pt idx="36581">
                  <c:v>33.244</c:v>
                </c:pt>
                <c:pt idx="36582">
                  <c:v>33.244</c:v>
                </c:pt>
                <c:pt idx="36583">
                  <c:v>33.244</c:v>
                </c:pt>
                <c:pt idx="36584">
                  <c:v>33.244</c:v>
                </c:pt>
                <c:pt idx="36585">
                  <c:v>33.244</c:v>
                </c:pt>
                <c:pt idx="36586">
                  <c:v>33.244</c:v>
                </c:pt>
                <c:pt idx="36587">
                  <c:v>33.244</c:v>
                </c:pt>
                <c:pt idx="36588">
                  <c:v>33.244</c:v>
                </c:pt>
                <c:pt idx="36589">
                  <c:v>33.244</c:v>
                </c:pt>
                <c:pt idx="36590">
                  <c:v>33.244</c:v>
                </c:pt>
                <c:pt idx="36591">
                  <c:v>33.244</c:v>
                </c:pt>
                <c:pt idx="36592">
                  <c:v>33.244</c:v>
                </c:pt>
                <c:pt idx="36593">
                  <c:v>33.244</c:v>
                </c:pt>
                <c:pt idx="36594">
                  <c:v>33.244</c:v>
                </c:pt>
                <c:pt idx="36595">
                  <c:v>33.244</c:v>
                </c:pt>
                <c:pt idx="36596">
                  <c:v>33.244</c:v>
                </c:pt>
                <c:pt idx="36597">
                  <c:v>33.244</c:v>
                </c:pt>
                <c:pt idx="36598">
                  <c:v>33.244</c:v>
                </c:pt>
                <c:pt idx="36599">
                  <c:v>33.244</c:v>
                </c:pt>
                <c:pt idx="36600">
                  <c:v>33.244</c:v>
                </c:pt>
                <c:pt idx="36601">
                  <c:v>33.244</c:v>
                </c:pt>
                <c:pt idx="36602">
                  <c:v>33.244</c:v>
                </c:pt>
                <c:pt idx="36603">
                  <c:v>33.244</c:v>
                </c:pt>
                <c:pt idx="36604">
                  <c:v>33.244</c:v>
                </c:pt>
                <c:pt idx="36605">
                  <c:v>33.244</c:v>
                </c:pt>
                <c:pt idx="36606">
                  <c:v>33.244</c:v>
                </c:pt>
                <c:pt idx="36607">
                  <c:v>33.244</c:v>
                </c:pt>
                <c:pt idx="36608">
                  <c:v>33.244</c:v>
                </c:pt>
                <c:pt idx="36609">
                  <c:v>33.244</c:v>
                </c:pt>
                <c:pt idx="36610">
                  <c:v>33.244</c:v>
                </c:pt>
                <c:pt idx="36611">
                  <c:v>33.244</c:v>
                </c:pt>
                <c:pt idx="36612">
                  <c:v>33.244</c:v>
                </c:pt>
                <c:pt idx="36613">
                  <c:v>33.244</c:v>
                </c:pt>
                <c:pt idx="36614">
                  <c:v>33.244</c:v>
                </c:pt>
                <c:pt idx="36615">
                  <c:v>33.244</c:v>
                </c:pt>
                <c:pt idx="36616">
                  <c:v>33.244</c:v>
                </c:pt>
                <c:pt idx="36617">
                  <c:v>33.244</c:v>
                </c:pt>
                <c:pt idx="36618">
                  <c:v>33.244</c:v>
                </c:pt>
                <c:pt idx="36619">
                  <c:v>33.244</c:v>
                </c:pt>
                <c:pt idx="36620">
                  <c:v>33.244</c:v>
                </c:pt>
                <c:pt idx="36621">
                  <c:v>33.244</c:v>
                </c:pt>
                <c:pt idx="36622">
                  <c:v>33.244</c:v>
                </c:pt>
                <c:pt idx="36623">
                  <c:v>33.244</c:v>
                </c:pt>
                <c:pt idx="36624">
                  <c:v>33.244</c:v>
                </c:pt>
                <c:pt idx="36625">
                  <c:v>33.244</c:v>
                </c:pt>
                <c:pt idx="36626">
                  <c:v>33.244</c:v>
                </c:pt>
                <c:pt idx="36627">
                  <c:v>33.244</c:v>
                </c:pt>
                <c:pt idx="36628">
                  <c:v>33.244</c:v>
                </c:pt>
                <c:pt idx="36629">
                  <c:v>33.244</c:v>
                </c:pt>
                <c:pt idx="36630">
                  <c:v>33.244</c:v>
                </c:pt>
                <c:pt idx="36631">
                  <c:v>33.244</c:v>
                </c:pt>
                <c:pt idx="36632">
                  <c:v>33.244</c:v>
                </c:pt>
                <c:pt idx="36633">
                  <c:v>33.244</c:v>
                </c:pt>
                <c:pt idx="36634">
                  <c:v>33.244</c:v>
                </c:pt>
                <c:pt idx="36635">
                  <c:v>33.244</c:v>
                </c:pt>
                <c:pt idx="36636">
                  <c:v>33.244</c:v>
                </c:pt>
                <c:pt idx="36637">
                  <c:v>33.244</c:v>
                </c:pt>
                <c:pt idx="36638">
                  <c:v>33.244</c:v>
                </c:pt>
                <c:pt idx="36639">
                  <c:v>33.244</c:v>
                </c:pt>
                <c:pt idx="36640">
                  <c:v>33.244</c:v>
                </c:pt>
                <c:pt idx="36641">
                  <c:v>33.244</c:v>
                </c:pt>
                <c:pt idx="36642">
                  <c:v>33.244</c:v>
                </c:pt>
                <c:pt idx="36643">
                  <c:v>33.244</c:v>
                </c:pt>
                <c:pt idx="36644">
                  <c:v>33.244</c:v>
                </c:pt>
                <c:pt idx="36645">
                  <c:v>33.244</c:v>
                </c:pt>
                <c:pt idx="36646">
                  <c:v>33.244</c:v>
                </c:pt>
                <c:pt idx="36647">
                  <c:v>33.244</c:v>
                </c:pt>
                <c:pt idx="36648">
                  <c:v>33.244</c:v>
                </c:pt>
                <c:pt idx="36649">
                  <c:v>33.244</c:v>
                </c:pt>
                <c:pt idx="36650">
                  <c:v>33.244</c:v>
                </c:pt>
                <c:pt idx="36651">
                  <c:v>33.244</c:v>
                </c:pt>
                <c:pt idx="36652">
                  <c:v>33.244</c:v>
                </c:pt>
                <c:pt idx="36653">
                  <c:v>33.244</c:v>
                </c:pt>
                <c:pt idx="36654">
                  <c:v>33.244</c:v>
                </c:pt>
                <c:pt idx="36655">
                  <c:v>33.244</c:v>
                </c:pt>
                <c:pt idx="36656">
                  <c:v>33.244</c:v>
                </c:pt>
                <c:pt idx="36657">
                  <c:v>33.244</c:v>
                </c:pt>
                <c:pt idx="36658">
                  <c:v>33.244</c:v>
                </c:pt>
                <c:pt idx="36659">
                  <c:v>33.244</c:v>
                </c:pt>
                <c:pt idx="36660">
                  <c:v>33.244</c:v>
                </c:pt>
                <c:pt idx="36661">
                  <c:v>33.244</c:v>
                </c:pt>
                <c:pt idx="36662">
                  <c:v>33.244</c:v>
                </c:pt>
                <c:pt idx="36663">
                  <c:v>33.244</c:v>
                </c:pt>
                <c:pt idx="36664">
                  <c:v>33.244</c:v>
                </c:pt>
                <c:pt idx="36665">
                  <c:v>33.244</c:v>
                </c:pt>
                <c:pt idx="36666">
                  <c:v>33.244</c:v>
                </c:pt>
                <c:pt idx="36667">
                  <c:v>33.244</c:v>
                </c:pt>
                <c:pt idx="36668">
                  <c:v>33.244</c:v>
                </c:pt>
                <c:pt idx="36669">
                  <c:v>33.244</c:v>
                </c:pt>
                <c:pt idx="36670">
                  <c:v>33.244</c:v>
                </c:pt>
                <c:pt idx="36671">
                  <c:v>33.244</c:v>
                </c:pt>
                <c:pt idx="36672">
                  <c:v>33.244</c:v>
                </c:pt>
                <c:pt idx="36673">
                  <c:v>33.244</c:v>
                </c:pt>
                <c:pt idx="36674">
                  <c:v>33.244</c:v>
                </c:pt>
                <c:pt idx="36675">
                  <c:v>33.244</c:v>
                </c:pt>
                <c:pt idx="36676">
                  <c:v>33.244</c:v>
                </c:pt>
                <c:pt idx="36677">
                  <c:v>33.244</c:v>
                </c:pt>
                <c:pt idx="36678">
                  <c:v>33.244</c:v>
                </c:pt>
                <c:pt idx="36679">
                  <c:v>33.244</c:v>
                </c:pt>
                <c:pt idx="36680">
                  <c:v>33.244</c:v>
                </c:pt>
                <c:pt idx="36681">
                  <c:v>33.244</c:v>
                </c:pt>
                <c:pt idx="36682">
                  <c:v>33.244</c:v>
                </c:pt>
                <c:pt idx="36683">
                  <c:v>33.244</c:v>
                </c:pt>
                <c:pt idx="36684">
                  <c:v>33.244</c:v>
                </c:pt>
                <c:pt idx="36685">
                  <c:v>33.244</c:v>
                </c:pt>
                <c:pt idx="36686">
                  <c:v>33.244</c:v>
                </c:pt>
                <c:pt idx="36687">
                  <c:v>33.244</c:v>
                </c:pt>
                <c:pt idx="36688">
                  <c:v>33.244</c:v>
                </c:pt>
                <c:pt idx="36689">
                  <c:v>33.244</c:v>
                </c:pt>
                <c:pt idx="36690">
                  <c:v>33.244</c:v>
                </c:pt>
                <c:pt idx="36691">
                  <c:v>33.244</c:v>
                </c:pt>
                <c:pt idx="36692">
                  <c:v>33.268000000000001</c:v>
                </c:pt>
                <c:pt idx="36693">
                  <c:v>33.322000000000003</c:v>
                </c:pt>
                <c:pt idx="36694">
                  <c:v>33.33</c:v>
                </c:pt>
                <c:pt idx="36695">
                  <c:v>33.33</c:v>
                </c:pt>
                <c:pt idx="36696">
                  <c:v>33.33</c:v>
                </c:pt>
                <c:pt idx="36697">
                  <c:v>33.33</c:v>
                </c:pt>
                <c:pt idx="36698">
                  <c:v>33.33</c:v>
                </c:pt>
                <c:pt idx="36699">
                  <c:v>33.33</c:v>
                </c:pt>
                <c:pt idx="36700">
                  <c:v>33.33</c:v>
                </c:pt>
                <c:pt idx="36701">
                  <c:v>33.33</c:v>
                </c:pt>
                <c:pt idx="36702">
                  <c:v>33.33</c:v>
                </c:pt>
                <c:pt idx="36703">
                  <c:v>33.33</c:v>
                </c:pt>
                <c:pt idx="36704">
                  <c:v>33.33</c:v>
                </c:pt>
                <c:pt idx="36705">
                  <c:v>33.33</c:v>
                </c:pt>
                <c:pt idx="36706">
                  <c:v>33.33</c:v>
                </c:pt>
                <c:pt idx="36707">
                  <c:v>33.33</c:v>
                </c:pt>
                <c:pt idx="36708">
                  <c:v>33.33</c:v>
                </c:pt>
                <c:pt idx="36709">
                  <c:v>33.33</c:v>
                </c:pt>
                <c:pt idx="36710">
                  <c:v>33.33</c:v>
                </c:pt>
                <c:pt idx="36711">
                  <c:v>33.33</c:v>
                </c:pt>
                <c:pt idx="36712">
                  <c:v>33.33</c:v>
                </c:pt>
                <c:pt idx="36713">
                  <c:v>33.33</c:v>
                </c:pt>
                <c:pt idx="36714">
                  <c:v>33.33</c:v>
                </c:pt>
                <c:pt idx="36715">
                  <c:v>33.33</c:v>
                </c:pt>
                <c:pt idx="36716">
                  <c:v>33.33</c:v>
                </c:pt>
                <c:pt idx="36717">
                  <c:v>33.33</c:v>
                </c:pt>
                <c:pt idx="36718">
                  <c:v>33.33</c:v>
                </c:pt>
                <c:pt idx="36719">
                  <c:v>33.33</c:v>
                </c:pt>
                <c:pt idx="36720">
                  <c:v>33.33</c:v>
                </c:pt>
                <c:pt idx="36721">
                  <c:v>33.33</c:v>
                </c:pt>
                <c:pt idx="36722">
                  <c:v>33.33</c:v>
                </c:pt>
                <c:pt idx="36723">
                  <c:v>33.33</c:v>
                </c:pt>
                <c:pt idx="36724">
                  <c:v>33.33</c:v>
                </c:pt>
                <c:pt idx="36725">
                  <c:v>33.33</c:v>
                </c:pt>
                <c:pt idx="36726">
                  <c:v>33.33</c:v>
                </c:pt>
                <c:pt idx="36727">
                  <c:v>33.33</c:v>
                </c:pt>
                <c:pt idx="36728">
                  <c:v>33.33</c:v>
                </c:pt>
                <c:pt idx="36729">
                  <c:v>33.33</c:v>
                </c:pt>
                <c:pt idx="36730">
                  <c:v>33.33</c:v>
                </c:pt>
                <c:pt idx="36731">
                  <c:v>33.33</c:v>
                </c:pt>
                <c:pt idx="36732">
                  <c:v>33.33</c:v>
                </c:pt>
                <c:pt idx="36733">
                  <c:v>33.33</c:v>
                </c:pt>
                <c:pt idx="36734">
                  <c:v>33.33</c:v>
                </c:pt>
                <c:pt idx="36735">
                  <c:v>33.33</c:v>
                </c:pt>
                <c:pt idx="36736">
                  <c:v>33.33</c:v>
                </c:pt>
                <c:pt idx="36737">
                  <c:v>33.33</c:v>
                </c:pt>
                <c:pt idx="36738">
                  <c:v>33.33</c:v>
                </c:pt>
                <c:pt idx="36739">
                  <c:v>33.33</c:v>
                </c:pt>
                <c:pt idx="36740">
                  <c:v>33.33</c:v>
                </c:pt>
                <c:pt idx="36741">
                  <c:v>33.33</c:v>
                </c:pt>
                <c:pt idx="36742">
                  <c:v>33.33</c:v>
                </c:pt>
                <c:pt idx="36743">
                  <c:v>33.33</c:v>
                </c:pt>
                <c:pt idx="36744">
                  <c:v>33.33</c:v>
                </c:pt>
                <c:pt idx="36745">
                  <c:v>33.33</c:v>
                </c:pt>
                <c:pt idx="36746">
                  <c:v>33.33</c:v>
                </c:pt>
                <c:pt idx="36747">
                  <c:v>33.33</c:v>
                </c:pt>
                <c:pt idx="36748">
                  <c:v>33.33</c:v>
                </c:pt>
                <c:pt idx="36749">
                  <c:v>33.33</c:v>
                </c:pt>
                <c:pt idx="36750">
                  <c:v>33.33</c:v>
                </c:pt>
                <c:pt idx="36751">
                  <c:v>33.33</c:v>
                </c:pt>
                <c:pt idx="36752">
                  <c:v>33.33</c:v>
                </c:pt>
                <c:pt idx="36753">
                  <c:v>33.33</c:v>
                </c:pt>
                <c:pt idx="36754">
                  <c:v>33.33</c:v>
                </c:pt>
                <c:pt idx="36755">
                  <c:v>33.33</c:v>
                </c:pt>
                <c:pt idx="36756">
                  <c:v>33.33</c:v>
                </c:pt>
                <c:pt idx="36757">
                  <c:v>33.33</c:v>
                </c:pt>
                <c:pt idx="36758">
                  <c:v>33.33</c:v>
                </c:pt>
                <c:pt idx="36759">
                  <c:v>33.33</c:v>
                </c:pt>
                <c:pt idx="36760">
                  <c:v>33.33</c:v>
                </c:pt>
                <c:pt idx="36761">
                  <c:v>33.33</c:v>
                </c:pt>
                <c:pt idx="36762">
                  <c:v>33.33</c:v>
                </c:pt>
                <c:pt idx="36763">
                  <c:v>33.33</c:v>
                </c:pt>
                <c:pt idx="36764">
                  <c:v>33.33</c:v>
                </c:pt>
                <c:pt idx="36765">
                  <c:v>33.33</c:v>
                </c:pt>
                <c:pt idx="36766">
                  <c:v>33.33</c:v>
                </c:pt>
                <c:pt idx="36767">
                  <c:v>33.33</c:v>
                </c:pt>
                <c:pt idx="36768">
                  <c:v>33.33</c:v>
                </c:pt>
                <c:pt idx="36769">
                  <c:v>33.33</c:v>
                </c:pt>
                <c:pt idx="36770">
                  <c:v>33.33</c:v>
                </c:pt>
                <c:pt idx="36771">
                  <c:v>33.33</c:v>
                </c:pt>
                <c:pt idx="36772">
                  <c:v>33.33</c:v>
                </c:pt>
                <c:pt idx="36773">
                  <c:v>33.33</c:v>
                </c:pt>
                <c:pt idx="36774">
                  <c:v>33.33</c:v>
                </c:pt>
                <c:pt idx="36775">
                  <c:v>33.33</c:v>
                </c:pt>
                <c:pt idx="36776">
                  <c:v>33.33</c:v>
                </c:pt>
                <c:pt idx="36777">
                  <c:v>33.33</c:v>
                </c:pt>
                <c:pt idx="36778">
                  <c:v>33.33</c:v>
                </c:pt>
                <c:pt idx="36779">
                  <c:v>33.33</c:v>
                </c:pt>
                <c:pt idx="36780">
                  <c:v>33.33</c:v>
                </c:pt>
                <c:pt idx="36781">
                  <c:v>33.33</c:v>
                </c:pt>
                <c:pt idx="36782">
                  <c:v>33.33</c:v>
                </c:pt>
                <c:pt idx="36783">
                  <c:v>33.33</c:v>
                </c:pt>
                <c:pt idx="36784">
                  <c:v>33.33</c:v>
                </c:pt>
                <c:pt idx="36785">
                  <c:v>33.33</c:v>
                </c:pt>
                <c:pt idx="36786">
                  <c:v>33.33</c:v>
                </c:pt>
                <c:pt idx="36787">
                  <c:v>33.33</c:v>
                </c:pt>
                <c:pt idx="36788">
                  <c:v>33.33</c:v>
                </c:pt>
                <c:pt idx="36789">
                  <c:v>33.33</c:v>
                </c:pt>
                <c:pt idx="36790">
                  <c:v>33.33</c:v>
                </c:pt>
                <c:pt idx="36791">
                  <c:v>33.33</c:v>
                </c:pt>
                <c:pt idx="36792">
                  <c:v>33.33</c:v>
                </c:pt>
                <c:pt idx="36793">
                  <c:v>33.33</c:v>
                </c:pt>
                <c:pt idx="36794">
                  <c:v>33.33</c:v>
                </c:pt>
                <c:pt idx="36795">
                  <c:v>33.33</c:v>
                </c:pt>
                <c:pt idx="36796">
                  <c:v>33.33</c:v>
                </c:pt>
                <c:pt idx="36797">
                  <c:v>33.33</c:v>
                </c:pt>
                <c:pt idx="36798">
                  <c:v>33.33</c:v>
                </c:pt>
                <c:pt idx="36799">
                  <c:v>33.33</c:v>
                </c:pt>
                <c:pt idx="36800">
                  <c:v>33.33</c:v>
                </c:pt>
                <c:pt idx="36801">
                  <c:v>33.33</c:v>
                </c:pt>
                <c:pt idx="36802">
                  <c:v>33.33</c:v>
                </c:pt>
                <c:pt idx="36803">
                  <c:v>33.33</c:v>
                </c:pt>
                <c:pt idx="36804">
                  <c:v>33.33</c:v>
                </c:pt>
                <c:pt idx="36805">
                  <c:v>33.33</c:v>
                </c:pt>
                <c:pt idx="36806">
                  <c:v>33.33</c:v>
                </c:pt>
                <c:pt idx="36807">
                  <c:v>33.33</c:v>
                </c:pt>
                <c:pt idx="36808">
                  <c:v>33.33</c:v>
                </c:pt>
                <c:pt idx="36809">
                  <c:v>33.33</c:v>
                </c:pt>
                <c:pt idx="36810">
                  <c:v>33.33</c:v>
                </c:pt>
                <c:pt idx="36811">
                  <c:v>33.33</c:v>
                </c:pt>
                <c:pt idx="36812">
                  <c:v>33.33</c:v>
                </c:pt>
                <c:pt idx="36813">
                  <c:v>33.33</c:v>
                </c:pt>
                <c:pt idx="36814">
                  <c:v>33.33</c:v>
                </c:pt>
                <c:pt idx="36815">
                  <c:v>33.33</c:v>
                </c:pt>
                <c:pt idx="36816">
                  <c:v>33.33</c:v>
                </c:pt>
                <c:pt idx="36817">
                  <c:v>33.33</c:v>
                </c:pt>
                <c:pt idx="36818">
                  <c:v>33.33</c:v>
                </c:pt>
                <c:pt idx="36819">
                  <c:v>33.33</c:v>
                </c:pt>
                <c:pt idx="36820">
                  <c:v>33.33</c:v>
                </c:pt>
                <c:pt idx="36821">
                  <c:v>33.33</c:v>
                </c:pt>
                <c:pt idx="36822">
                  <c:v>33.33</c:v>
                </c:pt>
                <c:pt idx="36823">
                  <c:v>33.33</c:v>
                </c:pt>
                <c:pt idx="36824">
                  <c:v>33.33</c:v>
                </c:pt>
                <c:pt idx="36825">
                  <c:v>33.33</c:v>
                </c:pt>
                <c:pt idx="36826">
                  <c:v>33.33</c:v>
                </c:pt>
                <c:pt idx="36827">
                  <c:v>33.33</c:v>
                </c:pt>
                <c:pt idx="36828">
                  <c:v>33.33</c:v>
                </c:pt>
                <c:pt idx="36829">
                  <c:v>33.33</c:v>
                </c:pt>
                <c:pt idx="36830">
                  <c:v>33.33</c:v>
                </c:pt>
                <c:pt idx="36831">
                  <c:v>33.33</c:v>
                </c:pt>
                <c:pt idx="36832">
                  <c:v>33.33</c:v>
                </c:pt>
                <c:pt idx="36833">
                  <c:v>33.33</c:v>
                </c:pt>
                <c:pt idx="36834">
                  <c:v>33.33</c:v>
                </c:pt>
                <c:pt idx="36835">
                  <c:v>33.33</c:v>
                </c:pt>
                <c:pt idx="36836">
                  <c:v>33.33</c:v>
                </c:pt>
                <c:pt idx="36837">
                  <c:v>33.33</c:v>
                </c:pt>
                <c:pt idx="36838">
                  <c:v>33.33</c:v>
                </c:pt>
                <c:pt idx="36839">
                  <c:v>33.33</c:v>
                </c:pt>
                <c:pt idx="36840">
                  <c:v>33.33</c:v>
                </c:pt>
                <c:pt idx="36841">
                  <c:v>33.33</c:v>
                </c:pt>
                <c:pt idx="36842">
                  <c:v>33.33</c:v>
                </c:pt>
                <c:pt idx="36843">
                  <c:v>33.33</c:v>
                </c:pt>
                <c:pt idx="36844">
                  <c:v>33.33</c:v>
                </c:pt>
                <c:pt idx="36845">
                  <c:v>33.33</c:v>
                </c:pt>
                <c:pt idx="36846">
                  <c:v>33.33</c:v>
                </c:pt>
                <c:pt idx="36847">
                  <c:v>33.33</c:v>
                </c:pt>
                <c:pt idx="36848">
                  <c:v>33.33</c:v>
                </c:pt>
                <c:pt idx="36849">
                  <c:v>33.33</c:v>
                </c:pt>
                <c:pt idx="36850">
                  <c:v>33.33</c:v>
                </c:pt>
                <c:pt idx="36851">
                  <c:v>33.33</c:v>
                </c:pt>
                <c:pt idx="36852">
                  <c:v>33.33</c:v>
                </c:pt>
                <c:pt idx="36853">
                  <c:v>33.33</c:v>
                </c:pt>
                <c:pt idx="36854">
                  <c:v>33.33</c:v>
                </c:pt>
                <c:pt idx="36855">
                  <c:v>33.33</c:v>
                </c:pt>
                <c:pt idx="36856">
                  <c:v>33.33</c:v>
                </c:pt>
                <c:pt idx="36857">
                  <c:v>33.33</c:v>
                </c:pt>
                <c:pt idx="36858">
                  <c:v>33.33</c:v>
                </c:pt>
                <c:pt idx="36859">
                  <c:v>33.33</c:v>
                </c:pt>
                <c:pt idx="36860">
                  <c:v>33.332000000000001</c:v>
                </c:pt>
                <c:pt idx="36861">
                  <c:v>33.393999999999998</c:v>
                </c:pt>
                <c:pt idx="36862">
                  <c:v>33.426000000000002</c:v>
                </c:pt>
                <c:pt idx="36863">
                  <c:v>33.426000000000002</c:v>
                </c:pt>
                <c:pt idx="36864">
                  <c:v>33.426000000000002</c:v>
                </c:pt>
                <c:pt idx="36865">
                  <c:v>33.426000000000002</c:v>
                </c:pt>
                <c:pt idx="36866">
                  <c:v>33.426000000000002</c:v>
                </c:pt>
                <c:pt idx="36867">
                  <c:v>33.426000000000002</c:v>
                </c:pt>
                <c:pt idx="36868">
                  <c:v>33.426000000000002</c:v>
                </c:pt>
                <c:pt idx="36869">
                  <c:v>33.426000000000002</c:v>
                </c:pt>
                <c:pt idx="36870">
                  <c:v>33.426000000000002</c:v>
                </c:pt>
                <c:pt idx="36871">
                  <c:v>33.426000000000002</c:v>
                </c:pt>
                <c:pt idx="36872">
                  <c:v>33.426000000000002</c:v>
                </c:pt>
                <c:pt idx="36873">
                  <c:v>33.426000000000002</c:v>
                </c:pt>
                <c:pt idx="36874">
                  <c:v>33.426000000000002</c:v>
                </c:pt>
                <c:pt idx="36875">
                  <c:v>33.426000000000002</c:v>
                </c:pt>
                <c:pt idx="36876">
                  <c:v>33.426000000000002</c:v>
                </c:pt>
                <c:pt idx="36877">
                  <c:v>33.426000000000002</c:v>
                </c:pt>
                <c:pt idx="36878">
                  <c:v>33.426000000000002</c:v>
                </c:pt>
                <c:pt idx="36879">
                  <c:v>33.426000000000002</c:v>
                </c:pt>
                <c:pt idx="36880">
                  <c:v>33.426000000000002</c:v>
                </c:pt>
                <c:pt idx="36881">
                  <c:v>33.426000000000002</c:v>
                </c:pt>
                <c:pt idx="36882">
                  <c:v>33.426000000000002</c:v>
                </c:pt>
                <c:pt idx="36883">
                  <c:v>33.426000000000002</c:v>
                </c:pt>
                <c:pt idx="36884">
                  <c:v>33.426000000000002</c:v>
                </c:pt>
                <c:pt idx="36885">
                  <c:v>33.426000000000002</c:v>
                </c:pt>
                <c:pt idx="36886">
                  <c:v>33.426000000000002</c:v>
                </c:pt>
                <c:pt idx="36887">
                  <c:v>33.426000000000002</c:v>
                </c:pt>
                <c:pt idx="36888">
                  <c:v>33.426000000000002</c:v>
                </c:pt>
                <c:pt idx="36889">
                  <c:v>33.426000000000002</c:v>
                </c:pt>
                <c:pt idx="36890">
                  <c:v>33.426000000000002</c:v>
                </c:pt>
                <c:pt idx="36891">
                  <c:v>33.426000000000002</c:v>
                </c:pt>
                <c:pt idx="36892">
                  <c:v>33.426000000000002</c:v>
                </c:pt>
                <c:pt idx="36893">
                  <c:v>33.426000000000002</c:v>
                </c:pt>
                <c:pt idx="36894">
                  <c:v>33.426000000000002</c:v>
                </c:pt>
                <c:pt idx="36895">
                  <c:v>33.426000000000002</c:v>
                </c:pt>
                <c:pt idx="36896">
                  <c:v>33.426000000000002</c:v>
                </c:pt>
                <c:pt idx="36897">
                  <c:v>33.426000000000002</c:v>
                </c:pt>
                <c:pt idx="36898">
                  <c:v>33.426000000000002</c:v>
                </c:pt>
                <c:pt idx="36899">
                  <c:v>33.426000000000002</c:v>
                </c:pt>
                <c:pt idx="36900">
                  <c:v>33.426000000000002</c:v>
                </c:pt>
                <c:pt idx="36901">
                  <c:v>33.426000000000002</c:v>
                </c:pt>
                <c:pt idx="36902">
                  <c:v>33.426000000000002</c:v>
                </c:pt>
                <c:pt idx="36903">
                  <c:v>33.426000000000002</c:v>
                </c:pt>
                <c:pt idx="36904">
                  <c:v>33.426000000000002</c:v>
                </c:pt>
                <c:pt idx="36905">
                  <c:v>33.426000000000002</c:v>
                </c:pt>
                <c:pt idx="36906">
                  <c:v>33.426000000000002</c:v>
                </c:pt>
                <c:pt idx="36907">
                  <c:v>33.426000000000002</c:v>
                </c:pt>
                <c:pt idx="36908">
                  <c:v>33.426000000000002</c:v>
                </c:pt>
                <c:pt idx="36909">
                  <c:v>33.426000000000002</c:v>
                </c:pt>
                <c:pt idx="36910">
                  <c:v>33.426000000000002</c:v>
                </c:pt>
                <c:pt idx="36911">
                  <c:v>33.426000000000002</c:v>
                </c:pt>
                <c:pt idx="36912">
                  <c:v>33.426000000000002</c:v>
                </c:pt>
                <c:pt idx="36913">
                  <c:v>33.426000000000002</c:v>
                </c:pt>
                <c:pt idx="36914">
                  <c:v>33.426000000000002</c:v>
                </c:pt>
                <c:pt idx="36915">
                  <c:v>33.426000000000002</c:v>
                </c:pt>
                <c:pt idx="36916">
                  <c:v>33.426000000000002</c:v>
                </c:pt>
                <c:pt idx="36917">
                  <c:v>33.426000000000002</c:v>
                </c:pt>
                <c:pt idx="36918">
                  <c:v>33.426000000000002</c:v>
                </c:pt>
                <c:pt idx="36919">
                  <c:v>33.426000000000002</c:v>
                </c:pt>
                <c:pt idx="36920">
                  <c:v>33.426000000000002</c:v>
                </c:pt>
                <c:pt idx="36921">
                  <c:v>33.426000000000002</c:v>
                </c:pt>
                <c:pt idx="36922">
                  <c:v>33.426000000000002</c:v>
                </c:pt>
                <c:pt idx="36923">
                  <c:v>33.426000000000002</c:v>
                </c:pt>
                <c:pt idx="36924">
                  <c:v>33.426000000000002</c:v>
                </c:pt>
                <c:pt idx="36925">
                  <c:v>33.426000000000002</c:v>
                </c:pt>
                <c:pt idx="36926">
                  <c:v>33.426000000000002</c:v>
                </c:pt>
                <c:pt idx="36927">
                  <c:v>33.426000000000002</c:v>
                </c:pt>
                <c:pt idx="36928">
                  <c:v>33.426000000000002</c:v>
                </c:pt>
                <c:pt idx="36929">
                  <c:v>33.426000000000002</c:v>
                </c:pt>
                <c:pt idx="36930">
                  <c:v>33.426000000000002</c:v>
                </c:pt>
                <c:pt idx="36931">
                  <c:v>33.426000000000002</c:v>
                </c:pt>
                <c:pt idx="36932">
                  <c:v>33.426000000000002</c:v>
                </c:pt>
                <c:pt idx="36933">
                  <c:v>33.426000000000002</c:v>
                </c:pt>
                <c:pt idx="36934">
                  <c:v>33.426000000000002</c:v>
                </c:pt>
                <c:pt idx="36935">
                  <c:v>33.426000000000002</c:v>
                </c:pt>
                <c:pt idx="36936">
                  <c:v>33.426000000000002</c:v>
                </c:pt>
                <c:pt idx="36937">
                  <c:v>33.426000000000002</c:v>
                </c:pt>
                <c:pt idx="36938">
                  <c:v>33.426000000000002</c:v>
                </c:pt>
                <c:pt idx="36939">
                  <c:v>33.426000000000002</c:v>
                </c:pt>
                <c:pt idx="36940">
                  <c:v>33.426000000000002</c:v>
                </c:pt>
                <c:pt idx="36941">
                  <c:v>33.426000000000002</c:v>
                </c:pt>
                <c:pt idx="36942">
                  <c:v>33.426000000000002</c:v>
                </c:pt>
                <c:pt idx="36943">
                  <c:v>33.426000000000002</c:v>
                </c:pt>
                <c:pt idx="36944">
                  <c:v>33.426000000000002</c:v>
                </c:pt>
                <c:pt idx="36945">
                  <c:v>33.426000000000002</c:v>
                </c:pt>
                <c:pt idx="36946">
                  <c:v>33.426000000000002</c:v>
                </c:pt>
                <c:pt idx="36947">
                  <c:v>33.426000000000002</c:v>
                </c:pt>
                <c:pt idx="36948">
                  <c:v>33.426000000000002</c:v>
                </c:pt>
                <c:pt idx="36949">
                  <c:v>33.426000000000002</c:v>
                </c:pt>
                <c:pt idx="36950">
                  <c:v>33.426000000000002</c:v>
                </c:pt>
                <c:pt idx="36951">
                  <c:v>33.426000000000002</c:v>
                </c:pt>
                <c:pt idx="36952">
                  <c:v>33.426000000000002</c:v>
                </c:pt>
                <c:pt idx="36953">
                  <c:v>33.426000000000002</c:v>
                </c:pt>
                <c:pt idx="36954">
                  <c:v>33.426000000000002</c:v>
                </c:pt>
                <c:pt idx="36955">
                  <c:v>33.426000000000002</c:v>
                </c:pt>
                <c:pt idx="36956">
                  <c:v>33.426000000000002</c:v>
                </c:pt>
                <c:pt idx="36957">
                  <c:v>33.426000000000002</c:v>
                </c:pt>
                <c:pt idx="36958">
                  <c:v>33.426000000000002</c:v>
                </c:pt>
                <c:pt idx="36959">
                  <c:v>33.426000000000002</c:v>
                </c:pt>
                <c:pt idx="36960">
                  <c:v>33.426000000000002</c:v>
                </c:pt>
                <c:pt idx="36961">
                  <c:v>33.426000000000002</c:v>
                </c:pt>
                <c:pt idx="36962">
                  <c:v>33.426000000000002</c:v>
                </c:pt>
                <c:pt idx="36963">
                  <c:v>33.426000000000002</c:v>
                </c:pt>
                <c:pt idx="36964">
                  <c:v>33.426000000000002</c:v>
                </c:pt>
                <c:pt idx="36965">
                  <c:v>33.426000000000002</c:v>
                </c:pt>
                <c:pt idx="36966">
                  <c:v>33.426000000000002</c:v>
                </c:pt>
                <c:pt idx="36967">
                  <c:v>33.426000000000002</c:v>
                </c:pt>
                <c:pt idx="36968">
                  <c:v>33.426000000000002</c:v>
                </c:pt>
                <c:pt idx="36969">
                  <c:v>33.426000000000002</c:v>
                </c:pt>
                <c:pt idx="36970">
                  <c:v>33.426000000000002</c:v>
                </c:pt>
                <c:pt idx="36971">
                  <c:v>33.426000000000002</c:v>
                </c:pt>
                <c:pt idx="36972">
                  <c:v>33.426000000000002</c:v>
                </c:pt>
                <c:pt idx="36973">
                  <c:v>33.426000000000002</c:v>
                </c:pt>
                <c:pt idx="36974">
                  <c:v>33.426000000000002</c:v>
                </c:pt>
                <c:pt idx="36975">
                  <c:v>33.426000000000002</c:v>
                </c:pt>
                <c:pt idx="36976">
                  <c:v>33.426000000000002</c:v>
                </c:pt>
                <c:pt idx="36977">
                  <c:v>33.426000000000002</c:v>
                </c:pt>
                <c:pt idx="36978">
                  <c:v>33.426000000000002</c:v>
                </c:pt>
                <c:pt idx="36979">
                  <c:v>33.426000000000002</c:v>
                </c:pt>
                <c:pt idx="36980">
                  <c:v>33.426000000000002</c:v>
                </c:pt>
                <c:pt idx="36981">
                  <c:v>33.426000000000002</c:v>
                </c:pt>
                <c:pt idx="36982">
                  <c:v>33.426000000000002</c:v>
                </c:pt>
                <c:pt idx="36983">
                  <c:v>33.426000000000002</c:v>
                </c:pt>
                <c:pt idx="36984">
                  <c:v>33.426000000000002</c:v>
                </c:pt>
                <c:pt idx="36985">
                  <c:v>33.426000000000002</c:v>
                </c:pt>
                <c:pt idx="36986">
                  <c:v>33.426000000000002</c:v>
                </c:pt>
                <c:pt idx="36987">
                  <c:v>33.426000000000002</c:v>
                </c:pt>
                <c:pt idx="36988">
                  <c:v>33.426000000000002</c:v>
                </c:pt>
                <c:pt idx="36989">
                  <c:v>33.426000000000002</c:v>
                </c:pt>
                <c:pt idx="36990">
                  <c:v>33.426000000000002</c:v>
                </c:pt>
                <c:pt idx="36991">
                  <c:v>33.426000000000002</c:v>
                </c:pt>
                <c:pt idx="36992">
                  <c:v>33.426000000000002</c:v>
                </c:pt>
                <c:pt idx="36993">
                  <c:v>33.426000000000002</c:v>
                </c:pt>
                <c:pt idx="36994">
                  <c:v>33.426000000000002</c:v>
                </c:pt>
                <c:pt idx="36995">
                  <c:v>33.426000000000002</c:v>
                </c:pt>
                <c:pt idx="36996">
                  <c:v>33.426000000000002</c:v>
                </c:pt>
                <c:pt idx="36997">
                  <c:v>33.426000000000002</c:v>
                </c:pt>
                <c:pt idx="36998">
                  <c:v>33.426000000000002</c:v>
                </c:pt>
                <c:pt idx="36999">
                  <c:v>33.426000000000002</c:v>
                </c:pt>
                <c:pt idx="37000">
                  <c:v>33.426000000000002</c:v>
                </c:pt>
                <c:pt idx="37001">
                  <c:v>33.426000000000002</c:v>
                </c:pt>
                <c:pt idx="37002">
                  <c:v>33.426000000000002</c:v>
                </c:pt>
                <c:pt idx="37003">
                  <c:v>33.426000000000002</c:v>
                </c:pt>
                <c:pt idx="37004">
                  <c:v>33.426000000000002</c:v>
                </c:pt>
                <c:pt idx="37005">
                  <c:v>33.426000000000002</c:v>
                </c:pt>
                <c:pt idx="37006">
                  <c:v>33.426000000000002</c:v>
                </c:pt>
                <c:pt idx="37007">
                  <c:v>33.426000000000002</c:v>
                </c:pt>
                <c:pt idx="37008">
                  <c:v>33.426000000000002</c:v>
                </c:pt>
                <c:pt idx="37009">
                  <c:v>33.426000000000002</c:v>
                </c:pt>
                <c:pt idx="37010">
                  <c:v>33.426000000000002</c:v>
                </c:pt>
                <c:pt idx="37011">
                  <c:v>33.426000000000002</c:v>
                </c:pt>
                <c:pt idx="37012">
                  <c:v>33.426000000000002</c:v>
                </c:pt>
                <c:pt idx="37013">
                  <c:v>33.426000000000002</c:v>
                </c:pt>
                <c:pt idx="37014">
                  <c:v>33.426000000000002</c:v>
                </c:pt>
                <c:pt idx="37015">
                  <c:v>33.426000000000002</c:v>
                </c:pt>
                <c:pt idx="37016">
                  <c:v>33.426000000000002</c:v>
                </c:pt>
                <c:pt idx="37017">
                  <c:v>33.426000000000002</c:v>
                </c:pt>
                <c:pt idx="37018">
                  <c:v>33.426000000000002</c:v>
                </c:pt>
                <c:pt idx="37019">
                  <c:v>33.426000000000002</c:v>
                </c:pt>
                <c:pt idx="37020">
                  <c:v>33.426000000000002</c:v>
                </c:pt>
                <c:pt idx="37021">
                  <c:v>33.426000000000002</c:v>
                </c:pt>
                <c:pt idx="37022">
                  <c:v>33.426000000000002</c:v>
                </c:pt>
                <c:pt idx="37023">
                  <c:v>33.426000000000002</c:v>
                </c:pt>
                <c:pt idx="37024">
                  <c:v>33.426000000000002</c:v>
                </c:pt>
                <c:pt idx="37025">
                  <c:v>33.426000000000002</c:v>
                </c:pt>
                <c:pt idx="37026">
                  <c:v>33.426000000000002</c:v>
                </c:pt>
                <c:pt idx="37027">
                  <c:v>33.426000000000002</c:v>
                </c:pt>
                <c:pt idx="37028">
                  <c:v>33.426000000000002</c:v>
                </c:pt>
                <c:pt idx="37029">
                  <c:v>33.426000000000002</c:v>
                </c:pt>
                <c:pt idx="37030">
                  <c:v>33.426000000000002</c:v>
                </c:pt>
                <c:pt idx="37031">
                  <c:v>33.426000000000002</c:v>
                </c:pt>
                <c:pt idx="37032">
                  <c:v>33.426000000000002</c:v>
                </c:pt>
                <c:pt idx="37033">
                  <c:v>33.426000000000002</c:v>
                </c:pt>
                <c:pt idx="37034">
                  <c:v>33.426000000000002</c:v>
                </c:pt>
                <c:pt idx="37035">
                  <c:v>33.426000000000002</c:v>
                </c:pt>
                <c:pt idx="37036">
                  <c:v>33.426000000000002</c:v>
                </c:pt>
                <c:pt idx="37037">
                  <c:v>33.426000000000002</c:v>
                </c:pt>
                <c:pt idx="37038">
                  <c:v>33.426000000000002</c:v>
                </c:pt>
                <c:pt idx="37039">
                  <c:v>33.426000000000002</c:v>
                </c:pt>
                <c:pt idx="37040">
                  <c:v>33.426000000000002</c:v>
                </c:pt>
                <c:pt idx="37041">
                  <c:v>33.426000000000002</c:v>
                </c:pt>
                <c:pt idx="37042">
                  <c:v>33.426000000000002</c:v>
                </c:pt>
                <c:pt idx="37043">
                  <c:v>33.426000000000002</c:v>
                </c:pt>
                <c:pt idx="37044">
                  <c:v>33.426000000000002</c:v>
                </c:pt>
                <c:pt idx="37045">
                  <c:v>33.426000000000002</c:v>
                </c:pt>
                <c:pt idx="37046">
                  <c:v>33.426000000000002</c:v>
                </c:pt>
                <c:pt idx="37047">
                  <c:v>33.426000000000002</c:v>
                </c:pt>
                <c:pt idx="37048">
                  <c:v>33.426000000000002</c:v>
                </c:pt>
                <c:pt idx="37049">
                  <c:v>33.426000000000002</c:v>
                </c:pt>
                <c:pt idx="37050">
                  <c:v>33.426000000000002</c:v>
                </c:pt>
                <c:pt idx="37051">
                  <c:v>33.426000000000002</c:v>
                </c:pt>
                <c:pt idx="37052">
                  <c:v>33.426000000000002</c:v>
                </c:pt>
                <c:pt idx="37053">
                  <c:v>33.426000000000002</c:v>
                </c:pt>
                <c:pt idx="37054">
                  <c:v>33.433999999999997</c:v>
                </c:pt>
                <c:pt idx="37055">
                  <c:v>33.496000000000002</c:v>
                </c:pt>
                <c:pt idx="37056">
                  <c:v>33.527999999999999</c:v>
                </c:pt>
                <c:pt idx="37057">
                  <c:v>33.527999999999999</c:v>
                </c:pt>
                <c:pt idx="37058">
                  <c:v>33.527999999999999</c:v>
                </c:pt>
                <c:pt idx="37059">
                  <c:v>33.527999999999999</c:v>
                </c:pt>
                <c:pt idx="37060">
                  <c:v>33.527999999999999</c:v>
                </c:pt>
                <c:pt idx="37061">
                  <c:v>33.527999999999999</c:v>
                </c:pt>
                <c:pt idx="37062">
                  <c:v>33.527999999999999</c:v>
                </c:pt>
                <c:pt idx="37063">
                  <c:v>33.527999999999999</c:v>
                </c:pt>
                <c:pt idx="37064">
                  <c:v>33.527999999999999</c:v>
                </c:pt>
                <c:pt idx="37065">
                  <c:v>33.527999999999999</c:v>
                </c:pt>
                <c:pt idx="37066">
                  <c:v>33.527999999999999</c:v>
                </c:pt>
                <c:pt idx="37067">
                  <c:v>33.527999999999999</c:v>
                </c:pt>
                <c:pt idx="37068">
                  <c:v>33.527999999999999</c:v>
                </c:pt>
                <c:pt idx="37069">
                  <c:v>33.527999999999999</c:v>
                </c:pt>
                <c:pt idx="37070">
                  <c:v>33.527999999999999</c:v>
                </c:pt>
                <c:pt idx="37071">
                  <c:v>33.527999999999999</c:v>
                </c:pt>
                <c:pt idx="37072">
                  <c:v>33.527999999999999</c:v>
                </c:pt>
                <c:pt idx="37073">
                  <c:v>33.527999999999999</c:v>
                </c:pt>
                <c:pt idx="37074">
                  <c:v>33.527999999999999</c:v>
                </c:pt>
                <c:pt idx="37075">
                  <c:v>33.527999999999999</c:v>
                </c:pt>
                <c:pt idx="37076">
                  <c:v>33.527999999999999</c:v>
                </c:pt>
                <c:pt idx="37077">
                  <c:v>33.527999999999999</c:v>
                </c:pt>
                <c:pt idx="37078">
                  <c:v>33.527999999999999</c:v>
                </c:pt>
                <c:pt idx="37079">
                  <c:v>33.527999999999999</c:v>
                </c:pt>
                <c:pt idx="37080">
                  <c:v>33.527999999999999</c:v>
                </c:pt>
                <c:pt idx="37081">
                  <c:v>33.527999999999999</c:v>
                </c:pt>
                <c:pt idx="37082">
                  <c:v>33.527999999999999</c:v>
                </c:pt>
                <c:pt idx="37083">
                  <c:v>33.527999999999999</c:v>
                </c:pt>
                <c:pt idx="37084">
                  <c:v>33.527999999999999</c:v>
                </c:pt>
                <c:pt idx="37085">
                  <c:v>33.527999999999999</c:v>
                </c:pt>
                <c:pt idx="37086">
                  <c:v>33.527999999999999</c:v>
                </c:pt>
                <c:pt idx="37087">
                  <c:v>33.527999999999999</c:v>
                </c:pt>
                <c:pt idx="37088">
                  <c:v>33.527999999999999</c:v>
                </c:pt>
                <c:pt idx="37089">
                  <c:v>33.527999999999999</c:v>
                </c:pt>
                <c:pt idx="37090">
                  <c:v>33.527999999999999</c:v>
                </c:pt>
                <c:pt idx="37091">
                  <c:v>33.527999999999999</c:v>
                </c:pt>
                <c:pt idx="37092">
                  <c:v>33.527999999999999</c:v>
                </c:pt>
                <c:pt idx="37093">
                  <c:v>33.527999999999999</c:v>
                </c:pt>
                <c:pt idx="37094">
                  <c:v>33.527999999999999</c:v>
                </c:pt>
                <c:pt idx="37095">
                  <c:v>33.527999999999999</c:v>
                </c:pt>
                <c:pt idx="37096">
                  <c:v>33.527999999999999</c:v>
                </c:pt>
                <c:pt idx="37097">
                  <c:v>33.527999999999999</c:v>
                </c:pt>
                <c:pt idx="37098">
                  <c:v>33.527999999999999</c:v>
                </c:pt>
                <c:pt idx="37099">
                  <c:v>33.527999999999999</c:v>
                </c:pt>
                <c:pt idx="37100">
                  <c:v>33.527999999999999</c:v>
                </c:pt>
                <c:pt idx="37101">
                  <c:v>33.527999999999999</c:v>
                </c:pt>
                <c:pt idx="37102">
                  <c:v>33.527999999999999</c:v>
                </c:pt>
                <c:pt idx="37103">
                  <c:v>33.527999999999999</c:v>
                </c:pt>
                <c:pt idx="37104">
                  <c:v>33.527999999999999</c:v>
                </c:pt>
                <c:pt idx="37105">
                  <c:v>33.527999999999999</c:v>
                </c:pt>
                <c:pt idx="37106">
                  <c:v>33.527999999999999</c:v>
                </c:pt>
                <c:pt idx="37107">
                  <c:v>33.527999999999999</c:v>
                </c:pt>
                <c:pt idx="37108">
                  <c:v>33.527999999999999</c:v>
                </c:pt>
                <c:pt idx="37109">
                  <c:v>33.527999999999999</c:v>
                </c:pt>
                <c:pt idx="37110">
                  <c:v>33.527999999999999</c:v>
                </c:pt>
                <c:pt idx="37111">
                  <c:v>33.527999999999999</c:v>
                </c:pt>
                <c:pt idx="37112">
                  <c:v>33.527999999999999</c:v>
                </c:pt>
                <c:pt idx="37113">
                  <c:v>33.527999999999999</c:v>
                </c:pt>
                <c:pt idx="37114">
                  <c:v>33.527999999999999</c:v>
                </c:pt>
                <c:pt idx="37115">
                  <c:v>33.527999999999999</c:v>
                </c:pt>
                <c:pt idx="37116">
                  <c:v>33.527999999999999</c:v>
                </c:pt>
                <c:pt idx="37117">
                  <c:v>33.527999999999999</c:v>
                </c:pt>
                <c:pt idx="37118">
                  <c:v>33.527999999999999</c:v>
                </c:pt>
                <c:pt idx="37119">
                  <c:v>33.527999999999999</c:v>
                </c:pt>
                <c:pt idx="37120">
                  <c:v>33.527999999999999</c:v>
                </c:pt>
                <c:pt idx="37121">
                  <c:v>33.527999999999999</c:v>
                </c:pt>
                <c:pt idx="37122">
                  <c:v>33.527999999999999</c:v>
                </c:pt>
                <c:pt idx="37123">
                  <c:v>33.527999999999999</c:v>
                </c:pt>
                <c:pt idx="37124">
                  <c:v>33.527999999999999</c:v>
                </c:pt>
                <c:pt idx="37125">
                  <c:v>33.527999999999999</c:v>
                </c:pt>
                <c:pt idx="37126">
                  <c:v>33.527999999999999</c:v>
                </c:pt>
                <c:pt idx="37127">
                  <c:v>33.527999999999999</c:v>
                </c:pt>
                <c:pt idx="37128">
                  <c:v>33.527999999999999</c:v>
                </c:pt>
                <c:pt idx="37129">
                  <c:v>33.527999999999999</c:v>
                </c:pt>
                <c:pt idx="37130">
                  <c:v>33.527999999999999</c:v>
                </c:pt>
                <c:pt idx="37131">
                  <c:v>33.527999999999999</c:v>
                </c:pt>
                <c:pt idx="37132">
                  <c:v>33.527999999999999</c:v>
                </c:pt>
                <c:pt idx="37133">
                  <c:v>33.527999999999999</c:v>
                </c:pt>
                <c:pt idx="37134">
                  <c:v>33.527999999999999</c:v>
                </c:pt>
                <c:pt idx="37135">
                  <c:v>33.527999999999999</c:v>
                </c:pt>
                <c:pt idx="37136">
                  <c:v>33.527999999999999</c:v>
                </c:pt>
                <c:pt idx="37137">
                  <c:v>33.527999999999999</c:v>
                </c:pt>
                <c:pt idx="37138">
                  <c:v>33.527999999999999</c:v>
                </c:pt>
                <c:pt idx="37139">
                  <c:v>33.527999999999999</c:v>
                </c:pt>
                <c:pt idx="37140">
                  <c:v>33.527999999999999</c:v>
                </c:pt>
                <c:pt idx="37141">
                  <c:v>33.527999999999999</c:v>
                </c:pt>
                <c:pt idx="37142">
                  <c:v>33.527999999999999</c:v>
                </c:pt>
                <c:pt idx="37143">
                  <c:v>33.527999999999999</c:v>
                </c:pt>
                <c:pt idx="37144">
                  <c:v>33.527999999999999</c:v>
                </c:pt>
                <c:pt idx="37145">
                  <c:v>33.527999999999999</c:v>
                </c:pt>
                <c:pt idx="37146">
                  <c:v>33.527999999999999</c:v>
                </c:pt>
                <c:pt idx="37147">
                  <c:v>33.527999999999999</c:v>
                </c:pt>
                <c:pt idx="37148">
                  <c:v>33.527999999999999</c:v>
                </c:pt>
                <c:pt idx="37149">
                  <c:v>33.527999999999999</c:v>
                </c:pt>
                <c:pt idx="37150">
                  <c:v>33.527999999999999</c:v>
                </c:pt>
                <c:pt idx="37151">
                  <c:v>33.527999999999999</c:v>
                </c:pt>
                <c:pt idx="37152">
                  <c:v>33.527999999999999</c:v>
                </c:pt>
                <c:pt idx="37153">
                  <c:v>33.527999999999999</c:v>
                </c:pt>
                <c:pt idx="37154">
                  <c:v>33.527999999999999</c:v>
                </c:pt>
                <c:pt idx="37155">
                  <c:v>33.527999999999999</c:v>
                </c:pt>
                <c:pt idx="37156">
                  <c:v>33.527999999999999</c:v>
                </c:pt>
                <c:pt idx="37157">
                  <c:v>33.527999999999999</c:v>
                </c:pt>
                <c:pt idx="37158">
                  <c:v>33.527999999999999</c:v>
                </c:pt>
                <c:pt idx="37159">
                  <c:v>33.527999999999999</c:v>
                </c:pt>
                <c:pt idx="37160">
                  <c:v>33.527999999999999</c:v>
                </c:pt>
                <c:pt idx="37161">
                  <c:v>33.527999999999999</c:v>
                </c:pt>
                <c:pt idx="37162">
                  <c:v>33.527999999999999</c:v>
                </c:pt>
                <c:pt idx="37163">
                  <c:v>33.527999999999999</c:v>
                </c:pt>
                <c:pt idx="37164">
                  <c:v>33.527999999999999</c:v>
                </c:pt>
                <c:pt idx="37165">
                  <c:v>33.527999999999999</c:v>
                </c:pt>
                <c:pt idx="37166">
                  <c:v>33.527999999999999</c:v>
                </c:pt>
                <c:pt idx="37167">
                  <c:v>33.527999999999999</c:v>
                </c:pt>
                <c:pt idx="37168">
                  <c:v>33.527999999999999</c:v>
                </c:pt>
                <c:pt idx="37169">
                  <c:v>33.527999999999999</c:v>
                </c:pt>
                <c:pt idx="37170">
                  <c:v>33.527999999999999</c:v>
                </c:pt>
                <c:pt idx="37171">
                  <c:v>33.527999999999999</c:v>
                </c:pt>
                <c:pt idx="37172">
                  <c:v>33.527999999999999</c:v>
                </c:pt>
                <c:pt idx="37173">
                  <c:v>33.527999999999999</c:v>
                </c:pt>
                <c:pt idx="37174">
                  <c:v>33.527999999999999</c:v>
                </c:pt>
                <c:pt idx="37175">
                  <c:v>33.527999999999999</c:v>
                </c:pt>
                <c:pt idx="37176">
                  <c:v>33.527999999999999</c:v>
                </c:pt>
                <c:pt idx="37177">
                  <c:v>33.527999999999999</c:v>
                </c:pt>
                <c:pt idx="37178">
                  <c:v>33.527999999999999</c:v>
                </c:pt>
                <c:pt idx="37179">
                  <c:v>33.527999999999999</c:v>
                </c:pt>
                <c:pt idx="37180">
                  <c:v>33.527999999999999</c:v>
                </c:pt>
                <c:pt idx="37181">
                  <c:v>33.527999999999999</c:v>
                </c:pt>
                <c:pt idx="37182">
                  <c:v>33.527999999999999</c:v>
                </c:pt>
                <c:pt idx="37183">
                  <c:v>33.527999999999999</c:v>
                </c:pt>
                <c:pt idx="37184">
                  <c:v>33.527999999999999</c:v>
                </c:pt>
                <c:pt idx="37185">
                  <c:v>33.527999999999999</c:v>
                </c:pt>
                <c:pt idx="37186">
                  <c:v>33.527999999999999</c:v>
                </c:pt>
                <c:pt idx="37187">
                  <c:v>33.527999999999999</c:v>
                </c:pt>
                <c:pt idx="37188">
                  <c:v>33.527999999999999</c:v>
                </c:pt>
                <c:pt idx="37189">
                  <c:v>33.527999999999999</c:v>
                </c:pt>
                <c:pt idx="37190">
                  <c:v>33.527999999999999</c:v>
                </c:pt>
                <c:pt idx="37191">
                  <c:v>33.527999999999999</c:v>
                </c:pt>
                <c:pt idx="37192">
                  <c:v>33.527999999999999</c:v>
                </c:pt>
                <c:pt idx="37193">
                  <c:v>33.527999999999999</c:v>
                </c:pt>
                <c:pt idx="37194">
                  <c:v>33.527999999999999</c:v>
                </c:pt>
                <c:pt idx="37195">
                  <c:v>33.527999999999999</c:v>
                </c:pt>
                <c:pt idx="37196">
                  <c:v>33.527999999999999</c:v>
                </c:pt>
                <c:pt idx="37197">
                  <c:v>33.527999999999999</c:v>
                </c:pt>
                <c:pt idx="37198">
                  <c:v>33.527999999999999</c:v>
                </c:pt>
                <c:pt idx="37199">
                  <c:v>33.527999999999999</c:v>
                </c:pt>
                <c:pt idx="37200">
                  <c:v>33.527999999999999</c:v>
                </c:pt>
                <c:pt idx="37201">
                  <c:v>33.527999999999999</c:v>
                </c:pt>
                <c:pt idx="37202">
                  <c:v>33.527999999999999</c:v>
                </c:pt>
                <c:pt idx="37203">
                  <c:v>33.527999999999999</c:v>
                </c:pt>
                <c:pt idx="37204">
                  <c:v>33.527999999999999</c:v>
                </c:pt>
                <c:pt idx="37205">
                  <c:v>33.527999999999999</c:v>
                </c:pt>
                <c:pt idx="37206">
                  <c:v>33.527999999999999</c:v>
                </c:pt>
                <c:pt idx="37207">
                  <c:v>33.527999999999999</c:v>
                </c:pt>
                <c:pt idx="37208">
                  <c:v>33.527999999999999</c:v>
                </c:pt>
                <c:pt idx="37209">
                  <c:v>33.527999999999999</c:v>
                </c:pt>
                <c:pt idx="37210">
                  <c:v>33.527999999999999</c:v>
                </c:pt>
                <c:pt idx="37211">
                  <c:v>33.527999999999999</c:v>
                </c:pt>
                <c:pt idx="37212">
                  <c:v>33.527999999999999</c:v>
                </c:pt>
                <c:pt idx="37213">
                  <c:v>33.527999999999999</c:v>
                </c:pt>
                <c:pt idx="37214">
                  <c:v>33.527999999999999</c:v>
                </c:pt>
                <c:pt idx="37215">
                  <c:v>33.527999999999999</c:v>
                </c:pt>
                <c:pt idx="37216">
                  <c:v>33.527999999999999</c:v>
                </c:pt>
                <c:pt idx="37217">
                  <c:v>33.527999999999999</c:v>
                </c:pt>
                <c:pt idx="37218">
                  <c:v>33.527999999999999</c:v>
                </c:pt>
                <c:pt idx="37219">
                  <c:v>33.527999999999999</c:v>
                </c:pt>
                <c:pt idx="37220">
                  <c:v>33.527999999999999</c:v>
                </c:pt>
                <c:pt idx="37221">
                  <c:v>33.527999999999999</c:v>
                </c:pt>
                <c:pt idx="37222">
                  <c:v>33.527999999999999</c:v>
                </c:pt>
                <c:pt idx="37223">
                  <c:v>33.527999999999999</c:v>
                </c:pt>
                <c:pt idx="37224">
                  <c:v>33.527999999999999</c:v>
                </c:pt>
                <c:pt idx="37225">
                  <c:v>33.527999999999999</c:v>
                </c:pt>
                <c:pt idx="37226">
                  <c:v>33.527999999999999</c:v>
                </c:pt>
                <c:pt idx="37227">
                  <c:v>33.527999999999999</c:v>
                </c:pt>
                <c:pt idx="37228">
                  <c:v>33.527999999999999</c:v>
                </c:pt>
                <c:pt idx="37229">
                  <c:v>33.527999999999999</c:v>
                </c:pt>
                <c:pt idx="37230">
                  <c:v>33.527999999999999</c:v>
                </c:pt>
                <c:pt idx="37231">
                  <c:v>33.527999999999999</c:v>
                </c:pt>
                <c:pt idx="37232">
                  <c:v>33.527999999999999</c:v>
                </c:pt>
                <c:pt idx="37233">
                  <c:v>33.527999999999999</c:v>
                </c:pt>
                <c:pt idx="37234">
                  <c:v>33.527999999999999</c:v>
                </c:pt>
                <c:pt idx="37235">
                  <c:v>33.527999999999999</c:v>
                </c:pt>
                <c:pt idx="37236">
                  <c:v>33.527999999999999</c:v>
                </c:pt>
                <c:pt idx="37237">
                  <c:v>33.527999999999999</c:v>
                </c:pt>
                <c:pt idx="37238">
                  <c:v>33.527999999999999</c:v>
                </c:pt>
                <c:pt idx="37239">
                  <c:v>33.527999999999999</c:v>
                </c:pt>
                <c:pt idx="37240">
                  <c:v>33.527999999999999</c:v>
                </c:pt>
                <c:pt idx="37241">
                  <c:v>33.527999999999999</c:v>
                </c:pt>
                <c:pt idx="37242">
                  <c:v>33.527999999999999</c:v>
                </c:pt>
                <c:pt idx="37243">
                  <c:v>33.527999999999999</c:v>
                </c:pt>
                <c:pt idx="37244">
                  <c:v>33.527999999999999</c:v>
                </c:pt>
                <c:pt idx="37245">
                  <c:v>33.527999999999999</c:v>
                </c:pt>
                <c:pt idx="37246">
                  <c:v>33.527999999999999</c:v>
                </c:pt>
                <c:pt idx="37247">
                  <c:v>33.527999999999999</c:v>
                </c:pt>
                <c:pt idx="37248">
                  <c:v>33.527999999999999</c:v>
                </c:pt>
                <c:pt idx="37249">
                  <c:v>33.527999999999999</c:v>
                </c:pt>
                <c:pt idx="37250">
                  <c:v>33.527999999999999</c:v>
                </c:pt>
                <c:pt idx="37251">
                  <c:v>33.527999999999999</c:v>
                </c:pt>
                <c:pt idx="37252">
                  <c:v>33.527999999999999</c:v>
                </c:pt>
                <c:pt idx="37253">
                  <c:v>33.527999999999999</c:v>
                </c:pt>
                <c:pt idx="37254">
                  <c:v>33.527999999999999</c:v>
                </c:pt>
                <c:pt idx="37255">
                  <c:v>33.527999999999999</c:v>
                </c:pt>
                <c:pt idx="37256">
                  <c:v>33.527999999999999</c:v>
                </c:pt>
                <c:pt idx="37257">
                  <c:v>33.527999999999999</c:v>
                </c:pt>
                <c:pt idx="37258">
                  <c:v>33.527999999999999</c:v>
                </c:pt>
                <c:pt idx="37259">
                  <c:v>33.527999999999999</c:v>
                </c:pt>
                <c:pt idx="37260">
                  <c:v>33.537999999999997</c:v>
                </c:pt>
                <c:pt idx="37261">
                  <c:v>33.601999999999997</c:v>
                </c:pt>
                <c:pt idx="37262">
                  <c:v>33.61</c:v>
                </c:pt>
                <c:pt idx="37263">
                  <c:v>33.61</c:v>
                </c:pt>
                <c:pt idx="37264">
                  <c:v>33.61</c:v>
                </c:pt>
                <c:pt idx="37265">
                  <c:v>33.61</c:v>
                </c:pt>
                <c:pt idx="37266">
                  <c:v>33.61</c:v>
                </c:pt>
                <c:pt idx="37267">
                  <c:v>33.61</c:v>
                </c:pt>
                <c:pt idx="37268">
                  <c:v>33.61</c:v>
                </c:pt>
                <c:pt idx="37269">
                  <c:v>33.61</c:v>
                </c:pt>
                <c:pt idx="37270">
                  <c:v>33.61</c:v>
                </c:pt>
                <c:pt idx="37271">
                  <c:v>33.61</c:v>
                </c:pt>
                <c:pt idx="37272">
                  <c:v>33.61</c:v>
                </c:pt>
                <c:pt idx="37273">
                  <c:v>33.61</c:v>
                </c:pt>
                <c:pt idx="37274">
                  <c:v>33.61</c:v>
                </c:pt>
                <c:pt idx="37275">
                  <c:v>33.61</c:v>
                </c:pt>
                <c:pt idx="37276">
                  <c:v>33.61</c:v>
                </c:pt>
                <c:pt idx="37277">
                  <c:v>33.61</c:v>
                </c:pt>
                <c:pt idx="37278">
                  <c:v>33.61</c:v>
                </c:pt>
                <c:pt idx="37279">
                  <c:v>33.61</c:v>
                </c:pt>
                <c:pt idx="37280">
                  <c:v>33.61</c:v>
                </c:pt>
                <c:pt idx="37281">
                  <c:v>33.61</c:v>
                </c:pt>
                <c:pt idx="37282">
                  <c:v>33.61</c:v>
                </c:pt>
                <c:pt idx="37283">
                  <c:v>33.61</c:v>
                </c:pt>
                <c:pt idx="37284">
                  <c:v>33.61</c:v>
                </c:pt>
                <c:pt idx="37285">
                  <c:v>33.61</c:v>
                </c:pt>
                <c:pt idx="37286">
                  <c:v>33.61</c:v>
                </c:pt>
                <c:pt idx="37287">
                  <c:v>33.61</c:v>
                </c:pt>
                <c:pt idx="37288">
                  <c:v>33.61</c:v>
                </c:pt>
                <c:pt idx="37289">
                  <c:v>33.61</c:v>
                </c:pt>
                <c:pt idx="37290">
                  <c:v>33.61</c:v>
                </c:pt>
                <c:pt idx="37291">
                  <c:v>33.61</c:v>
                </c:pt>
                <c:pt idx="37292">
                  <c:v>33.61</c:v>
                </c:pt>
                <c:pt idx="37293">
                  <c:v>33.61</c:v>
                </c:pt>
                <c:pt idx="37294">
                  <c:v>33.61</c:v>
                </c:pt>
                <c:pt idx="37295">
                  <c:v>33.61</c:v>
                </c:pt>
                <c:pt idx="37296">
                  <c:v>33.61</c:v>
                </c:pt>
                <c:pt idx="37297">
                  <c:v>33.61</c:v>
                </c:pt>
                <c:pt idx="37298">
                  <c:v>33.61</c:v>
                </c:pt>
                <c:pt idx="37299">
                  <c:v>33.61</c:v>
                </c:pt>
                <c:pt idx="37300">
                  <c:v>33.61</c:v>
                </c:pt>
                <c:pt idx="37301">
                  <c:v>33.61</c:v>
                </c:pt>
                <c:pt idx="37302">
                  <c:v>33.61</c:v>
                </c:pt>
                <c:pt idx="37303">
                  <c:v>33.61</c:v>
                </c:pt>
                <c:pt idx="37304">
                  <c:v>33.61</c:v>
                </c:pt>
                <c:pt idx="37305">
                  <c:v>33.61</c:v>
                </c:pt>
                <c:pt idx="37306">
                  <c:v>33.61</c:v>
                </c:pt>
                <c:pt idx="37307">
                  <c:v>33.61</c:v>
                </c:pt>
                <c:pt idx="37308">
                  <c:v>33.61</c:v>
                </c:pt>
                <c:pt idx="37309">
                  <c:v>33.61</c:v>
                </c:pt>
                <c:pt idx="37310">
                  <c:v>33.61</c:v>
                </c:pt>
                <c:pt idx="37311">
                  <c:v>33.61</c:v>
                </c:pt>
                <c:pt idx="37312">
                  <c:v>33.61</c:v>
                </c:pt>
                <c:pt idx="37313">
                  <c:v>33.61</c:v>
                </c:pt>
                <c:pt idx="37314">
                  <c:v>33.61</c:v>
                </c:pt>
                <c:pt idx="37315">
                  <c:v>33.61</c:v>
                </c:pt>
                <c:pt idx="37316">
                  <c:v>33.61</c:v>
                </c:pt>
                <c:pt idx="37317">
                  <c:v>33.61</c:v>
                </c:pt>
                <c:pt idx="37318">
                  <c:v>33.61</c:v>
                </c:pt>
                <c:pt idx="37319">
                  <c:v>33.61</c:v>
                </c:pt>
                <c:pt idx="37320">
                  <c:v>33.61</c:v>
                </c:pt>
                <c:pt idx="37321">
                  <c:v>33.61</c:v>
                </c:pt>
                <c:pt idx="37322">
                  <c:v>33.61</c:v>
                </c:pt>
                <c:pt idx="37323">
                  <c:v>33.61</c:v>
                </c:pt>
                <c:pt idx="37324">
                  <c:v>33.61</c:v>
                </c:pt>
                <c:pt idx="37325">
                  <c:v>33.61</c:v>
                </c:pt>
                <c:pt idx="37326">
                  <c:v>33.61</c:v>
                </c:pt>
                <c:pt idx="37327">
                  <c:v>33.61</c:v>
                </c:pt>
                <c:pt idx="37328">
                  <c:v>33.61</c:v>
                </c:pt>
                <c:pt idx="37329">
                  <c:v>33.61</c:v>
                </c:pt>
                <c:pt idx="37330">
                  <c:v>33.61</c:v>
                </c:pt>
                <c:pt idx="37331">
                  <c:v>33.61</c:v>
                </c:pt>
                <c:pt idx="37332">
                  <c:v>33.61</c:v>
                </c:pt>
                <c:pt idx="37333">
                  <c:v>33.61</c:v>
                </c:pt>
                <c:pt idx="37334">
                  <c:v>33.61</c:v>
                </c:pt>
                <c:pt idx="37335">
                  <c:v>33.61</c:v>
                </c:pt>
                <c:pt idx="37336">
                  <c:v>33.61</c:v>
                </c:pt>
                <c:pt idx="37337">
                  <c:v>33.61</c:v>
                </c:pt>
                <c:pt idx="37338">
                  <c:v>33.61</c:v>
                </c:pt>
                <c:pt idx="37339">
                  <c:v>33.61</c:v>
                </c:pt>
                <c:pt idx="37340">
                  <c:v>33.61</c:v>
                </c:pt>
                <c:pt idx="37341">
                  <c:v>33.61</c:v>
                </c:pt>
                <c:pt idx="37342">
                  <c:v>33.61</c:v>
                </c:pt>
                <c:pt idx="37343">
                  <c:v>33.61</c:v>
                </c:pt>
                <c:pt idx="37344">
                  <c:v>33.61</c:v>
                </c:pt>
                <c:pt idx="37345">
                  <c:v>33.61</c:v>
                </c:pt>
                <c:pt idx="37346">
                  <c:v>33.61</c:v>
                </c:pt>
                <c:pt idx="37347">
                  <c:v>33.61</c:v>
                </c:pt>
                <c:pt idx="37348">
                  <c:v>33.61</c:v>
                </c:pt>
                <c:pt idx="37349">
                  <c:v>33.61</c:v>
                </c:pt>
                <c:pt idx="37350">
                  <c:v>33.61</c:v>
                </c:pt>
                <c:pt idx="37351">
                  <c:v>33.61</c:v>
                </c:pt>
                <c:pt idx="37352">
                  <c:v>33.61</c:v>
                </c:pt>
                <c:pt idx="37353">
                  <c:v>33.61</c:v>
                </c:pt>
                <c:pt idx="37354">
                  <c:v>33.61</c:v>
                </c:pt>
                <c:pt idx="37355">
                  <c:v>33.61</c:v>
                </c:pt>
                <c:pt idx="37356">
                  <c:v>33.61</c:v>
                </c:pt>
                <c:pt idx="37357">
                  <c:v>33.61</c:v>
                </c:pt>
                <c:pt idx="37358">
                  <c:v>33.61</c:v>
                </c:pt>
                <c:pt idx="37359">
                  <c:v>33.61</c:v>
                </c:pt>
                <c:pt idx="37360">
                  <c:v>33.61</c:v>
                </c:pt>
                <c:pt idx="37361">
                  <c:v>33.61</c:v>
                </c:pt>
                <c:pt idx="37362">
                  <c:v>33.61</c:v>
                </c:pt>
                <c:pt idx="37363">
                  <c:v>33.61</c:v>
                </c:pt>
                <c:pt idx="37364">
                  <c:v>33.61</c:v>
                </c:pt>
                <c:pt idx="37365">
                  <c:v>33.61</c:v>
                </c:pt>
                <c:pt idx="37366">
                  <c:v>33.61</c:v>
                </c:pt>
                <c:pt idx="37367">
                  <c:v>33.61</c:v>
                </c:pt>
                <c:pt idx="37368">
                  <c:v>33.61</c:v>
                </c:pt>
                <c:pt idx="37369">
                  <c:v>33.61</c:v>
                </c:pt>
                <c:pt idx="37370">
                  <c:v>33.61</c:v>
                </c:pt>
                <c:pt idx="37371">
                  <c:v>33.61</c:v>
                </c:pt>
                <c:pt idx="37372">
                  <c:v>33.61</c:v>
                </c:pt>
                <c:pt idx="37373">
                  <c:v>33.61</c:v>
                </c:pt>
                <c:pt idx="37374">
                  <c:v>33.61</c:v>
                </c:pt>
                <c:pt idx="37375">
                  <c:v>33.61</c:v>
                </c:pt>
                <c:pt idx="37376">
                  <c:v>33.61</c:v>
                </c:pt>
                <c:pt idx="37377">
                  <c:v>33.61</c:v>
                </c:pt>
                <c:pt idx="37378">
                  <c:v>33.61</c:v>
                </c:pt>
                <c:pt idx="37379">
                  <c:v>33.61</c:v>
                </c:pt>
                <c:pt idx="37380">
                  <c:v>33.61</c:v>
                </c:pt>
                <c:pt idx="37381">
                  <c:v>33.61</c:v>
                </c:pt>
                <c:pt idx="37382">
                  <c:v>33.61</c:v>
                </c:pt>
                <c:pt idx="37383">
                  <c:v>33.61</c:v>
                </c:pt>
                <c:pt idx="37384">
                  <c:v>33.61</c:v>
                </c:pt>
                <c:pt idx="37385">
                  <c:v>33.61</c:v>
                </c:pt>
                <c:pt idx="37386">
                  <c:v>33.61</c:v>
                </c:pt>
                <c:pt idx="37387">
                  <c:v>33.61</c:v>
                </c:pt>
                <c:pt idx="37388">
                  <c:v>33.61</c:v>
                </c:pt>
                <c:pt idx="37389">
                  <c:v>33.61</c:v>
                </c:pt>
                <c:pt idx="37390">
                  <c:v>33.61</c:v>
                </c:pt>
                <c:pt idx="37391">
                  <c:v>33.61</c:v>
                </c:pt>
                <c:pt idx="37392">
                  <c:v>33.61</c:v>
                </c:pt>
                <c:pt idx="37393">
                  <c:v>33.61</c:v>
                </c:pt>
                <c:pt idx="37394">
                  <c:v>33.61</c:v>
                </c:pt>
                <c:pt idx="37395">
                  <c:v>33.61</c:v>
                </c:pt>
                <c:pt idx="37396">
                  <c:v>33.61</c:v>
                </c:pt>
                <c:pt idx="37397">
                  <c:v>33.61</c:v>
                </c:pt>
                <c:pt idx="37398">
                  <c:v>33.61</c:v>
                </c:pt>
                <c:pt idx="37399">
                  <c:v>33.61</c:v>
                </c:pt>
                <c:pt idx="37400">
                  <c:v>33.61</c:v>
                </c:pt>
                <c:pt idx="37401">
                  <c:v>33.61</c:v>
                </c:pt>
                <c:pt idx="37402">
                  <c:v>33.61</c:v>
                </c:pt>
                <c:pt idx="37403">
                  <c:v>33.61</c:v>
                </c:pt>
                <c:pt idx="37404">
                  <c:v>33.61</c:v>
                </c:pt>
                <c:pt idx="37405">
                  <c:v>33.61</c:v>
                </c:pt>
                <c:pt idx="37406">
                  <c:v>33.61</c:v>
                </c:pt>
                <c:pt idx="37407">
                  <c:v>33.61</c:v>
                </c:pt>
                <c:pt idx="37408">
                  <c:v>33.61</c:v>
                </c:pt>
                <c:pt idx="37409">
                  <c:v>33.61</c:v>
                </c:pt>
                <c:pt idx="37410">
                  <c:v>33.61</c:v>
                </c:pt>
                <c:pt idx="37411">
                  <c:v>33.61</c:v>
                </c:pt>
                <c:pt idx="37412">
                  <c:v>33.61</c:v>
                </c:pt>
                <c:pt idx="37413">
                  <c:v>33.61</c:v>
                </c:pt>
                <c:pt idx="37414">
                  <c:v>33.61</c:v>
                </c:pt>
                <c:pt idx="37415">
                  <c:v>33.61</c:v>
                </c:pt>
                <c:pt idx="37416">
                  <c:v>33.61</c:v>
                </c:pt>
                <c:pt idx="37417">
                  <c:v>33.61</c:v>
                </c:pt>
                <c:pt idx="37418">
                  <c:v>33.61</c:v>
                </c:pt>
                <c:pt idx="37419">
                  <c:v>33.61</c:v>
                </c:pt>
                <c:pt idx="37420">
                  <c:v>33.61</c:v>
                </c:pt>
                <c:pt idx="37421">
                  <c:v>33.61</c:v>
                </c:pt>
                <c:pt idx="37422">
                  <c:v>33.61</c:v>
                </c:pt>
                <c:pt idx="37423">
                  <c:v>33.61</c:v>
                </c:pt>
                <c:pt idx="37424">
                  <c:v>33.61</c:v>
                </c:pt>
                <c:pt idx="37425">
                  <c:v>33.61</c:v>
                </c:pt>
                <c:pt idx="37426">
                  <c:v>33.61</c:v>
                </c:pt>
                <c:pt idx="37427">
                  <c:v>33.61</c:v>
                </c:pt>
                <c:pt idx="37428">
                  <c:v>33.661999999999999</c:v>
                </c:pt>
                <c:pt idx="37429">
                  <c:v>33.706000000000003</c:v>
                </c:pt>
                <c:pt idx="37430">
                  <c:v>33.706000000000003</c:v>
                </c:pt>
                <c:pt idx="37431">
                  <c:v>33.706000000000003</c:v>
                </c:pt>
                <c:pt idx="37432">
                  <c:v>33.706000000000003</c:v>
                </c:pt>
                <c:pt idx="37433">
                  <c:v>33.706000000000003</c:v>
                </c:pt>
                <c:pt idx="37434">
                  <c:v>33.706000000000003</c:v>
                </c:pt>
                <c:pt idx="37435">
                  <c:v>33.706000000000003</c:v>
                </c:pt>
                <c:pt idx="37436">
                  <c:v>33.706000000000003</c:v>
                </c:pt>
                <c:pt idx="37437">
                  <c:v>33.706000000000003</c:v>
                </c:pt>
                <c:pt idx="37438">
                  <c:v>33.706000000000003</c:v>
                </c:pt>
                <c:pt idx="37439">
                  <c:v>33.706000000000003</c:v>
                </c:pt>
                <c:pt idx="37440">
                  <c:v>33.706000000000003</c:v>
                </c:pt>
                <c:pt idx="37441">
                  <c:v>33.706000000000003</c:v>
                </c:pt>
                <c:pt idx="37442">
                  <c:v>33.706000000000003</c:v>
                </c:pt>
                <c:pt idx="37443">
                  <c:v>33.706000000000003</c:v>
                </c:pt>
                <c:pt idx="37444">
                  <c:v>33.706000000000003</c:v>
                </c:pt>
                <c:pt idx="37445">
                  <c:v>33.706000000000003</c:v>
                </c:pt>
                <c:pt idx="37446">
                  <c:v>33.706000000000003</c:v>
                </c:pt>
                <c:pt idx="37447">
                  <c:v>33.706000000000003</c:v>
                </c:pt>
                <c:pt idx="37448">
                  <c:v>33.706000000000003</c:v>
                </c:pt>
                <c:pt idx="37449">
                  <c:v>33.706000000000003</c:v>
                </c:pt>
                <c:pt idx="37450">
                  <c:v>33.706000000000003</c:v>
                </c:pt>
                <c:pt idx="37451">
                  <c:v>33.706000000000003</c:v>
                </c:pt>
                <c:pt idx="37452">
                  <c:v>33.706000000000003</c:v>
                </c:pt>
                <c:pt idx="37453">
                  <c:v>33.706000000000003</c:v>
                </c:pt>
                <c:pt idx="37454">
                  <c:v>33.706000000000003</c:v>
                </c:pt>
                <c:pt idx="37455">
                  <c:v>33.706000000000003</c:v>
                </c:pt>
                <c:pt idx="37456">
                  <c:v>33.706000000000003</c:v>
                </c:pt>
                <c:pt idx="37457">
                  <c:v>33.706000000000003</c:v>
                </c:pt>
                <c:pt idx="37458">
                  <c:v>33.706000000000003</c:v>
                </c:pt>
                <c:pt idx="37459">
                  <c:v>33.706000000000003</c:v>
                </c:pt>
                <c:pt idx="37460">
                  <c:v>33.706000000000003</c:v>
                </c:pt>
                <c:pt idx="37461">
                  <c:v>33.706000000000003</c:v>
                </c:pt>
                <c:pt idx="37462">
                  <c:v>33.706000000000003</c:v>
                </c:pt>
                <c:pt idx="37463">
                  <c:v>33.706000000000003</c:v>
                </c:pt>
                <c:pt idx="37464">
                  <c:v>33.706000000000003</c:v>
                </c:pt>
                <c:pt idx="37465">
                  <c:v>33.706000000000003</c:v>
                </c:pt>
                <c:pt idx="37466">
                  <c:v>33.706000000000003</c:v>
                </c:pt>
                <c:pt idx="37467">
                  <c:v>33.706000000000003</c:v>
                </c:pt>
                <c:pt idx="37468">
                  <c:v>33.706000000000003</c:v>
                </c:pt>
                <c:pt idx="37469">
                  <c:v>33.706000000000003</c:v>
                </c:pt>
                <c:pt idx="37470">
                  <c:v>33.706000000000003</c:v>
                </c:pt>
                <c:pt idx="37471">
                  <c:v>33.706000000000003</c:v>
                </c:pt>
                <c:pt idx="37472">
                  <c:v>33.706000000000003</c:v>
                </c:pt>
                <c:pt idx="37473">
                  <c:v>33.706000000000003</c:v>
                </c:pt>
                <c:pt idx="37474">
                  <c:v>33.706000000000003</c:v>
                </c:pt>
                <c:pt idx="37475">
                  <c:v>33.706000000000003</c:v>
                </c:pt>
                <c:pt idx="37476">
                  <c:v>33.706000000000003</c:v>
                </c:pt>
                <c:pt idx="37477">
                  <c:v>33.706000000000003</c:v>
                </c:pt>
                <c:pt idx="37478">
                  <c:v>33.706000000000003</c:v>
                </c:pt>
                <c:pt idx="37479">
                  <c:v>33.706000000000003</c:v>
                </c:pt>
                <c:pt idx="37480">
                  <c:v>33.706000000000003</c:v>
                </c:pt>
                <c:pt idx="37481">
                  <c:v>33.706000000000003</c:v>
                </c:pt>
                <c:pt idx="37482">
                  <c:v>33.706000000000003</c:v>
                </c:pt>
                <c:pt idx="37483">
                  <c:v>33.706000000000003</c:v>
                </c:pt>
                <c:pt idx="37484">
                  <c:v>33.706000000000003</c:v>
                </c:pt>
                <c:pt idx="37485">
                  <c:v>33.706000000000003</c:v>
                </c:pt>
                <c:pt idx="37486">
                  <c:v>33.706000000000003</c:v>
                </c:pt>
                <c:pt idx="37487">
                  <c:v>33.706000000000003</c:v>
                </c:pt>
                <c:pt idx="37488">
                  <c:v>33.706000000000003</c:v>
                </c:pt>
                <c:pt idx="37489">
                  <c:v>33.706000000000003</c:v>
                </c:pt>
                <c:pt idx="37490">
                  <c:v>33.706000000000003</c:v>
                </c:pt>
                <c:pt idx="37491">
                  <c:v>33.706000000000003</c:v>
                </c:pt>
                <c:pt idx="37492">
                  <c:v>33.706000000000003</c:v>
                </c:pt>
                <c:pt idx="37493">
                  <c:v>33.706000000000003</c:v>
                </c:pt>
                <c:pt idx="37494">
                  <c:v>33.706000000000003</c:v>
                </c:pt>
                <c:pt idx="37495">
                  <c:v>33.706000000000003</c:v>
                </c:pt>
                <c:pt idx="37496">
                  <c:v>33.706000000000003</c:v>
                </c:pt>
                <c:pt idx="37497">
                  <c:v>33.706000000000003</c:v>
                </c:pt>
                <c:pt idx="37498">
                  <c:v>33.706000000000003</c:v>
                </c:pt>
                <c:pt idx="37499">
                  <c:v>33.706000000000003</c:v>
                </c:pt>
                <c:pt idx="37500">
                  <c:v>33.706000000000003</c:v>
                </c:pt>
                <c:pt idx="37501">
                  <c:v>33.706000000000003</c:v>
                </c:pt>
                <c:pt idx="37502">
                  <c:v>33.706000000000003</c:v>
                </c:pt>
                <c:pt idx="37503">
                  <c:v>33.706000000000003</c:v>
                </c:pt>
                <c:pt idx="37504">
                  <c:v>33.706000000000003</c:v>
                </c:pt>
                <c:pt idx="37505">
                  <c:v>33.706000000000003</c:v>
                </c:pt>
                <c:pt idx="37506">
                  <c:v>33.706000000000003</c:v>
                </c:pt>
                <c:pt idx="37507">
                  <c:v>33.706000000000003</c:v>
                </c:pt>
                <c:pt idx="37508">
                  <c:v>33.706000000000003</c:v>
                </c:pt>
                <c:pt idx="37509">
                  <c:v>33.706000000000003</c:v>
                </c:pt>
                <c:pt idx="37510">
                  <c:v>33.706000000000003</c:v>
                </c:pt>
                <c:pt idx="37511">
                  <c:v>33.706000000000003</c:v>
                </c:pt>
                <c:pt idx="37512">
                  <c:v>33.706000000000003</c:v>
                </c:pt>
                <c:pt idx="37513">
                  <c:v>33.706000000000003</c:v>
                </c:pt>
                <c:pt idx="37514">
                  <c:v>33.706000000000003</c:v>
                </c:pt>
                <c:pt idx="37515">
                  <c:v>33.706000000000003</c:v>
                </c:pt>
                <c:pt idx="37516">
                  <c:v>33.706000000000003</c:v>
                </c:pt>
                <c:pt idx="37517">
                  <c:v>33.706000000000003</c:v>
                </c:pt>
                <c:pt idx="37518">
                  <c:v>33.706000000000003</c:v>
                </c:pt>
                <c:pt idx="37519">
                  <c:v>33.706000000000003</c:v>
                </c:pt>
                <c:pt idx="37520">
                  <c:v>33.706000000000003</c:v>
                </c:pt>
                <c:pt idx="37521">
                  <c:v>33.706000000000003</c:v>
                </c:pt>
                <c:pt idx="37522">
                  <c:v>33.706000000000003</c:v>
                </c:pt>
                <c:pt idx="37523">
                  <c:v>33.706000000000003</c:v>
                </c:pt>
                <c:pt idx="37524">
                  <c:v>33.706000000000003</c:v>
                </c:pt>
                <c:pt idx="37525">
                  <c:v>33.706000000000003</c:v>
                </c:pt>
                <c:pt idx="37526">
                  <c:v>33.706000000000003</c:v>
                </c:pt>
                <c:pt idx="37527">
                  <c:v>33.706000000000003</c:v>
                </c:pt>
                <c:pt idx="37528">
                  <c:v>33.706000000000003</c:v>
                </c:pt>
                <c:pt idx="37529">
                  <c:v>33.706000000000003</c:v>
                </c:pt>
                <c:pt idx="37530">
                  <c:v>33.706000000000003</c:v>
                </c:pt>
                <c:pt idx="37531">
                  <c:v>33.706000000000003</c:v>
                </c:pt>
                <c:pt idx="37532">
                  <c:v>33.706000000000003</c:v>
                </c:pt>
                <c:pt idx="37533">
                  <c:v>33.706000000000003</c:v>
                </c:pt>
                <c:pt idx="37534">
                  <c:v>33.706000000000003</c:v>
                </c:pt>
                <c:pt idx="37535">
                  <c:v>33.706000000000003</c:v>
                </c:pt>
                <c:pt idx="37536">
                  <c:v>33.706000000000003</c:v>
                </c:pt>
                <c:pt idx="37537">
                  <c:v>33.706000000000003</c:v>
                </c:pt>
                <c:pt idx="37538">
                  <c:v>33.706000000000003</c:v>
                </c:pt>
                <c:pt idx="37539">
                  <c:v>33.706000000000003</c:v>
                </c:pt>
                <c:pt idx="37540">
                  <c:v>33.706000000000003</c:v>
                </c:pt>
                <c:pt idx="37541">
                  <c:v>33.706000000000003</c:v>
                </c:pt>
                <c:pt idx="37542">
                  <c:v>33.706000000000003</c:v>
                </c:pt>
                <c:pt idx="37543">
                  <c:v>33.706000000000003</c:v>
                </c:pt>
                <c:pt idx="37544">
                  <c:v>33.706000000000003</c:v>
                </c:pt>
                <c:pt idx="37545">
                  <c:v>33.706000000000003</c:v>
                </c:pt>
                <c:pt idx="37546">
                  <c:v>33.706000000000003</c:v>
                </c:pt>
                <c:pt idx="37547">
                  <c:v>33.706000000000003</c:v>
                </c:pt>
                <c:pt idx="37548">
                  <c:v>33.706000000000003</c:v>
                </c:pt>
                <c:pt idx="37549">
                  <c:v>33.706000000000003</c:v>
                </c:pt>
                <c:pt idx="37550">
                  <c:v>33.706000000000003</c:v>
                </c:pt>
                <c:pt idx="37551">
                  <c:v>33.706000000000003</c:v>
                </c:pt>
                <c:pt idx="37552">
                  <c:v>33.706000000000003</c:v>
                </c:pt>
                <c:pt idx="37553">
                  <c:v>33.706000000000003</c:v>
                </c:pt>
                <c:pt idx="37554">
                  <c:v>33.706000000000003</c:v>
                </c:pt>
                <c:pt idx="37555">
                  <c:v>33.706000000000003</c:v>
                </c:pt>
                <c:pt idx="37556">
                  <c:v>33.706000000000003</c:v>
                </c:pt>
                <c:pt idx="37557">
                  <c:v>33.706000000000003</c:v>
                </c:pt>
                <c:pt idx="37558">
                  <c:v>33.706000000000003</c:v>
                </c:pt>
                <c:pt idx="37559">
                  <c:v>33.706000000000003</c:v>
                </c:pt>
                <c:pt idx="37560">
                  <c:v>33.706000000000003</c:v>
                </c:pt>
                <c:pt idx="37561">
                  <c:v>33.706000000000003</c:v>
                </c:pt>
                <c:pt idx="37562">
                  <c:v>33.706000000000003</c:v>
                </c:pt>
                <c:pt idx="37563">
                  <c:v>33.706000000000003</c:v>
                </c:pt>
                <c:pt idx="37564">
                  <c:v>33.706000000000003</c:v>
                </c:pt>
                <c:pt idx="37565">
                  <c:v>33.706000000000003</c:v>
                </c:pt>
                <c:pt idx="37566">
                  <c:v>33.706000000000003</c:v>
                </c:pt>
                <c:pt idx="37567">
                  <c:v>33.706000000000003</c:v>
                </c:pt>
                <c:pt idx="37568">
                  <c:v>33.706000000000003</c:v>
                </c:pt>
                <c:pt idx="37569">
                  <c:v>33.706000000000003</c:v>
                </c:pt>
                <c:pt idx="37570">
                  <c:v>33.706000000000003</c:v>
                </c:pt>
                <c:pt idx="37571">
                  <c:v>33.706000000000003</c:v>
                </c:pt>
                <c:pt idx="37572">
                  <c:v>33.706000000000003</c:v>
                </c:pt>
                <c:pt idx="37573">
                  <c:v>33.706000000000003</c:v>
                </c:pt>
                <c:pt idx="37574">
                  <c:v>33.706000000000003</c:v>
                </c:pt>
                <c:pt idx="37575">
                  <c:v>33.706000000000003</c:v>
                </c:pt>
                <c:pt idx="37576">
                  <c:v>33.706000000000003</c:v>
                </c:pt>
                <c:pt idx="37577">
                  <c:v>33.706000000000003</c:v>
                </c:pt>
                <c:pt idx="37578">
                  <c:v>33.706000000000003</c:v>
                </c:pt>
                <c:pt idx="37579">
                  <c:v>33.706000000000003</c:v>
                </c:pt>
                <c:pt idx="37580">
                  <c:v>33.706000000000003</c:v>
                </c:pt>
                <c:pt idx="37581">
                  <c:v>33.706000000000003</c:v>
                </c:pt>
                <c:pt idx="37582">
                  <c:v>33.706000000000003</c:v>
                </c:pt>
                <c:pt idx="37583">
                  <c:v>33.706000000000003</c:v>
                </c:pt>
                <c:pt idx="37584">
                  <c:v>33.706000000000003</c:v>
                </c:pt>
                <c:pt idx="37585">
                  <c:v>33.706000000000003</c:v>
                </c:pt>
                <c:pt idx="37586">
                  <c:v>33.706000000000003</c:v>
                </c:pt>
                <c:pt idx="37587">
                  <c:v>33.706000000000003</c:v>
                </c:pt>
                <c:pt idx="37588">
                  <c:v>33.706000000000003</c:v>
                </c:pt>
                <c:pt idx="37589">
                  <c:v>33.706000000000003</c:v>
                </c:pt>
                <c:pt idx="37590">
                  <c:v>33.706000000000003</c:v>
                </c:pt>
                <c:pt idx="37591">
                  <c:v>33.706000000000003</c:v>
                </c:pt>
                <c:pt idx="37592">
                  <c:v>33.706000000000003</c:v>
                </c:pt>
                <c:pt idx="37593">
                  <c:v>33.706000000000003</c:v>
                </c:pt>
                <c:pt idx="37594">
                  <c:v>33.706000000000003</c:v>
                </c:pt>
                <c:pt idx="37595">
                  <c:v>33.706000000000003</c:v>
                </c:pt>
                <c:pt idx="37596">
                  <c:v>33.706000000000003</c:v>
                </c:pt>
                <c:pt idx="37597">
                  <c:v>33.706000000000003</c:v>
                </c:pt>
                <c:pt idx="37598">
                  <c:v>33.706000000000003</c:v>
                </c:pt>
                <c:pt idx="37599">
                  <c:v>33.706000000000003</c:v>
                </c:pt>
                <c:pt idx="37600">
                  <c:v>33.706000000000003</c:v>
                </c:pt>
                <c:pt idx="37601">
                  <c:v>33.706000000000003</c:v>
                </c:pt>
                <c:pt idx="37602">
                  <c:v>33.706000000000003</c:v>
                </c:pt>
                <c:pt idx="37603">
                  <c:v>33.706000000000003</c:v>
                </c:pt>
                <c:pt idx="37604">
                  <c:v>33.706000000000003</c:v>
                </c:pt>
                <c:pt idx="37605">
                  <c:v>33.706000000000003</c:v>
                </c:pt>
                <c:pt idx="37606">
                  <c:v>33.706000000000003</c:v>
                </c:pt>
                <c:pt idx="37607">
                  <c:v>33.706000000000003</c:v>
                </c:pt>
                <c:pt idx="37608">
                  <c:v>33.706000000000003</c:v>
                </c:pt>
                <c:pt idx="37609">
                  <c:v>33.706000000000003</c:v>
                </c:pt>
                <c:pt idx="37610">
                  <c:v>33.706000000000003</c:v>
                </c:pt>
                <c:pt idx="37611">
                  <c:v>33.706000000000003</c:v>
                </c:pt>
                <c:pt idx="37612">
                  <c:v>33.706000000000003</c:v>
                </c:pt>
                <c:pt idx="37613">
                  <c:v>33.706000000000003</c:v>
                </c:pt>
                <c:pt idx="37614">
                  <c:v>33.706000000000003</c:v>
                </c:pt>
                <c:pt idx="37615">
                  <c:v>33.706000000000003</c:v>
                </c:pt>
                <c:pt idx="37616">
                  <c:v>33.706000000000003</c:v>
                </c:pt>
                <c:pt idx="37617">
                  <c:v>33.706000000000003</c:v>
                </c:pt>
                <c:pt idx="37618">
                  <c:v>33.706000000000003</c:v>
                </c:pt>
                <c:pt idx="37619">
                  <c:v>33.706000000000003</c:v>
                </c:pt>
                <c:pt idx="37620">
                  <c:v>33.706000000000003</c:v>
                </c:pt>
                <c:pt idx="37621">
                  <c:v>33.706000000000003</c:v>
                </c:pt>
                <c:pt idx="37622">
                  <c:v>33.706000000000003</c:v>
                </c:pt>
                <c:pt idx="37623">
                  <c:v>33.706000000000003</c:v>
                </c:pt>
                <c:pt idx="37624">
                  <c:v>33.706000000000003</c:v>
                </c:pt>
                <c:pt idx="37625">
                  <c:v>33.706000000000003</c:v>
                </c:pt>
                <c:pt idx="37626">
                  <c:v>33.706000000000003</c:v>
                </c:pt>
                <c:pt idx="37627">
                  <c:v>33.706000000000003</c:v>
                </c:pt>
                <c:pt idx="37628">
                  <c:v>33.706000000000003</c:v>
                </c:pt>
                <c:pt idx="37629">
                  <c:v>33.706000000000003</c:v>
                </c:pt>
                <c:pt idx="37630">
                  <c:v>33.706000000000003</c:v>
                </c:pt>
                <c:pt idx="37631">
                  <c:v>33.738</c:v>
                </c:pt>
                <c:pt idx="37632">
                  <c:v>33.793999999999997</c:v>
                </c:pt>
                <c:pt idx="37633">
                  <c:v>33.793999999999997</c:v>
                </c:pt>
                <c:pt idx="37634">
                  <c:v>33.793999999999997</c:v>
                </c:pt>
                <c:pt idx="37635">
                  <c:v>33.793999999999997</c:v>
                </c:pt>
                <c:pt idx="37636">
                  <c:v>33.793999999999997</c:v>
                </c:pt>
                <c:pt idx="37637">
                  <c:v>33.793999999999997</c:v>
                </c:pt>
                <c:pt idx="37638">
                  <c:v>33.793999999999997</c:v>
                </c:pt>
                <c:pt idx="37639">
                  <c:v>33.793999999999997</c:v>
                </c:pt>
                <c:pt idx="37640">
                  <c:v>33.793999999999997</c:v>
                </c:pt>
                <c:pt idx="37641">
                  <c:v>33.793999999999997</c:v>
                </c:pt>
                <c:pt idx="37642">
                  <c:v>33.793999999999997</c:v>
                </c:pt>
                <c:pt idx="37643">
                  <c:v>33.793999999999997</c:v>
                </c:pt>
                <c:pt idx="37644">
                  <c:v>33.793999999999997</c:v>
                </c:pt>
                <c:pt idx="37645">
                  <c:v>33.793999999999997</c:v>
                </c:pt>
                <c:pt idx="37646">
                  <c:v>33.793999999999997</c:v>
                </c:pt>
                <c:pt idx="37647">
                  <c:v>33.793999999999997</c:v>
                </c:pt>
                <c:pt idx="37648">
                  <c:v>33.793999999999997</c:v>
                </c:pt>
                <c:pt idx="37649">
                  <c:v>33.793999999999997</c:v>
                </c:pt>
                <c:pt idx="37650">
                  <c:v>33.793999999999997</c:v>
                </c:pt>
                <c:pt idx="37651">
                  <c:v>33.793999999999997</c:v>
                </c:pt>
                <c:pt idx="37652">
                  <c:v>33.793999999999997</c:v>
                </c:pt>
                <c:pt idx="37653">
                  <c:v>33.793999999999997</c:v>
                </c:pt>
                <c:pt idx="37654">
                  <c:v>33.793999999999997</c:v>
                </c:pt>
                <c:pt idx="37655">
                  <c:v>33.793999999999997</c:v>
                </c:pt>
                <c:pt idx="37656">
                  <c:v>33.793999999999997</c:v>
                </c:pt>
                <c:pt idx="37657">
                  <c:v>33.793999999999997</c:v>
                </c:pt>
                <c:pt idx="37658">
                  <c:v>33.793999999999997</c:v>
                </c:pt>
                <c:pt idx="37659">
                  <c:v>33.793999999999997</c:v>
                </c:pt>
                <c:pt idx="37660">
                  <c:v>33.793999999999997</c:v>
                </c:pt>
                <c:pt idx="37661">
                  <c:v>33.793999999999997</c:v>
                </c:pt>
                <c:pt idx="37662">
                  <c:v>33.793999999999997</c:v>
                </c:pt>
                <c:pt idx="37663">
                  <c:v>33.793999999999997</c:v>
                </c:pt>
                <c:pt idx="37664">
                  <c:v>33.793999999999997</c:v>
                </c:pt>
                <c:pt idx="37665">
                  <c:v>33.793999999999997</c:v>
                </c:pt>
                <c:pt idx="37666">
                  <c:v>33.793999999999997</c:v>
                </c:pt>
                <c:pt idx="37667">
                  <c:v>33.793999999999997</c:v>
                </c:pt>
                <c:pt idx="37668">
                  <c:v>33.793999999999997</c:v>
                </c:pt>
                <c:pt idx="37669">
                  <c:v>33.793999999999997</c:v>
                </c:pt>
                <c:pt idx="37670">
                  <c:v>33.793999999999997</c:v>
                </c:pt>
                <c:pt idx="37671">
                  <c:v>33.793999999999997</c:v>
                </c:pt>
                <c:pt idx="37672">
                  <c:v>33.793999999999997</c:v>
                </c:pt>
                <c:pt idx="37673">
                  <c:v>33.793999999999997</c:v>
                </c:pt>
                <c:pt idx="37674">
                  <c:v>33.793999999999997</c:v>
                </c:pt>
                <c:pt idx="37675">
                  <c:v>33.793999999999997</c:v>
                </c:pt>
                <c:pt idx="37676">
                  <c:v>33.793999999999997</c:v>
                </c:pt>
                <c:pt idx="37677">
                  <c:v>33.793999999999997</c:v>
                </c:pt>
                <c:pt idx="37678">
                  <c:v>33.793999999999997</c:v>
                </c:pt>
                <c:pt idx="37679">
                  <c:v>33.793999999999997</c:v>
                </c:pt>
                <c:pt idx="37680">
                  <c:v>33.793999999999997</c:v>
                </c:pt>
                <c:pt idx="37681">
                  <c:v>33.793999999999997</c:v>
                </c:pt>
                <c:pt idx="37682">
                  <c:v>33.793999999999997</c:v>
                </c:pt>
                <c:pt idx="37683">
                  <c:v>33.793999999999997</c:v>
                </c:pt>
                <c:pt idx="37684">
                  <c:v>33.793999999999997</c:v>
                </c:pt>
                <c:pt idx="37685">
                  <c:v>33.793999999999997</c:v>
                </c:pt>
                <c:pt idx="37686">
                  <c:v>33.793999999999997</c:v>
                </c:pt>
                <c:pt idx="37687">
                  <c:v>33.793999999999997</c:v>
                </c:pt>
                <c:pt idx="37688">
                  <c:v>33.793999999999997</c:v>
                </c:pt>
                <c:pt idx="37689">
                  <c:v>33.793999999999997</c:v>
                </c:pt>
                <c:pt idx="37690">
                  <c:v>33.793999999999997</c:v>
                </c:pt>
                <c:pt idx="37691">
                  <c:v>33.793999999999997</c:v>
                </c:pt>
                <c:pt idx="37692">
                  <c:v>33.793999999999997</c:v>
                </c:pt>
                <c:pt idx="37693">
                  <c:v>33.793999999999997</c:v>
                </c:pt>
                <c:pt idx="37694">
                  <c:v>33.793999999999997</c:v>
                </c:pt>
                <c:pt idx="37695">
                  <c:v>33.793999999999997</c:v>
                </c:pt>
                <c:pt idx="37696">
                  <c:v>33.793999999999997</c:v>
                </c:pt>
                <c:pt idx="37697">
                  <c:v>33.793999999999997</c:v>
                </c:pt>
                <c:pt idx="37698">
                  <c:v>33.793999999999997</c:v>
                </c:pt>
                <c:pt idx="37699">
                  <c:v>33.793999999999997</c:v>
                </c:pt>
                <c:pt idx="37700">
                  <c:v>33.793999999999997</c:v>
                </c:pt>
                <c:pt idx="37701">
                  <c:v>33.793999999999997</c:v>
                </c:pt>
                <c:pt idx="37702">
                  <c:v>33.793999999999997</c:v>
                </c:pt>
                <c:pt idx="37703">
                  <c:v>33.793999999999997</c:v>
                </c:pt>
                <c:pt idx="37704">
                  <c:v>33.793999999999997</c:v>
                </c:pt>
                <c:pt idx="37705">
                  <c:v>33.793999999999997</c:v>
                </c:pt>
                <c:pt idx="37706">
                  <c:v>33.793999999999997</c:v>
                </c:pt>
                <c:pt idx="37707">
                  <c:v>33.793999999999997</c:v>
                </c:pt>
                <c:pt idx="37708">
                  <c:v>33.793999999999997</c:v>
                </c:pt>
                <c:pt idx="37709">
                  <c:v>33.793999999999997</c:v>
                </c:pt>
                <c:pt idx="37710">
                  <c:v>33.793999999999997</c:v>
                </c:pt>
                <c:pt idx="37711">
                  <c:v>33.793999999999997</c:v>
                </c:pt>
                <c:pt idx="37712">
                  <c:v>33.793999999999997</c:v>
                </c:pt>
                <c:pt idx="37713">
                  <c:v>33.793999999999997</c:v>
                </c:pt>
                <c:pt idx="37714">
                  <c:v>33.793999999999997</c:v>
                </c:pt>
                <c:pt idx="37715">
                  <c:v>33.793999999999997</c:v>
                </c:pt>
                <c:pt idx="37716">
                  <c:v>33.793999999999997</c:v>
                </c:pt>
                <c:pt idx="37717">
                  <c:v>33.793999999999997</c:v>
                </c:pt>
                <c:pt idx="37718">
                  <c:v>33.793999999999997</c:v>
                </c:pt>
                <c:pt idx="37719">
                  <c:v>33.793999999999997</c:v>
                </c:pt>
                <c:pt idx="37720">
                  <c:v>33.793999999999997</c:v>
                </c:pt>
                <c:pt idx="37721">
                  <c:v>33.793999999999997</c:v>
                </c:pt>
                <c:pt idx="37722">
                  <c:v>33.793999999999997</c:v>
                </c:pt>
                <c:pt idx="37723">
                  <c:v>33.793999999999997</c:v>
                </c:pt>
                <c:pt idx="37724">
                  <c:v>33.793999999999997</c:v>
                </c:pt>
                <c:pt idx="37725">
                  <c:v>33.793999999999997</c:v>
                </c:pt>
                <c:pt idx="37726">
                  <c:v>33.793999999999997</c:v>
                </c:pt>
                <c:pt idx="37727">
                  <c:v>33.793999999999997</c:v>
                </c:pt>
                <c:pt idx="37728">
                  <c:v>33.793999999999997</c:v>
                </c:pt>
                <c:pt idx="37729">
                  <c:v>33.793999999999997</c:v>
                </c:pt>
                <c:pt idx="37730">
                  <c:v>33.793999999999997</c:v>
                </c:pt>
                <c:pt idx="37731">
                  <c:v>33.793999999999997</c:v>
                </c:pt>
                <c:pt idx="37732">
                  <c:v>33.793999999999997</c:v>
                </c:pt>
                <c:pt idx="37733">
                  <c:v>33.793999999999997</c:v>
                </c:pt>
                <c:pt idx="37734">
                  <c:v>33.793999999999997</c:v>
                </c:pt>
                <c:pt idx="37735">
                  <c:v>33.793999999999997</c:v>
                </c:pt>
                <c:pt idx="37736">
                  <c:v>33.793999999999997</c:v>
                </c:pt>
                <c:pt idx="37737">
                  <c:v>33.793999999999997</c:v>
                </c:pt>
                <c:pt idx="37738">
                  <c:v>33.793999999999997</c:v>
                </c:pt>
                <c:pt idx="37739">
                  <c:v>33.793999999999997</c:v>
                </c:pt>
                <c:pt idx="37740">
                  <c:v>33.793999999999997</c:v>
                </c:pt>
                <c:pt idx="37741">
                  <c:v>33.793999999999997</c:v>
                </c:pt>
                <c:pt idx="37742">
                  <c:v>33.793999999999997</c:v>
                </c:pt>
                <c:pt idx="37743">
                  <c:v>33.793999999999997</c:v>
                </c:pt>
                <c:pt idx="37744">
                  <c:v>33.793999999999997</c:v>
                </c:pt>
                <c:pt idx="37745">
                  <c:v>33.793999999999997</c:v>
                </c:pt>
                <c:pt idx="37746">
                  <c:v>33.793999999999997</c:v>
                </c:pt>
                <c:pt idx="37747">
                  <c:v>33.793999999999997</c:v>
                </c:pt>
                <c:pt idx="37748">
                  <c:v>33.793999999999997</c:v>
                </c:pt>
                <c:pt idx="37749">
                  <c:v>33.793999999999997</c:v>
                </c:pt>
                <c:pt idx="37750">
                  <c:v>33.793999999999997</c:v>
                </c:pt>
                <c:pt idx="37751">
                  <c:v>33.793999999999997</c:v>
                </c:pt>
                <c:pt idx="37752">
                  <c:v>33.793999999999997</c:v>
                </c:pt>
                <c:pt idx="37753">
                  <c:v>33.793999999999997</c:v>
                </c:pt>
                <c:pt idx="37754">
                  <c:v>33.793999999999997</c:v>
                </c:pt>
                <c:pt idx="37755">
                  <c:v>33.793999999999997</c:v>
                </c:pt>
                <c:pt idx="37756">
                  <c:v>33.793999999999997</c:v>
                </c:pt>
                <c:pt idx="37757">
                  <c:v>33.793999999999997</c:v>
                </c:pt>
                <c:pt idx="37758">
                  <c:v>33.793999999999997</c:v>
                </c:pt>
                <c:pt idx="37759">
                  <c:v>33.793999999999997</c:v>
                </c:pt>
                <c:pt idx="37760">
                  <c:v>33.793999999999997</c:v>
                </c:pt>
                <c:pt idx="37761">
                  <c:v>33.793999999999997</c:v>
                </c:pt>
                <c:pt idx="37762">
                  <c:v>33.793999999999997</c:v>
                </c:pt>
                <c:pt idx="37763">
                  <c:v>33.793999999999997</c:v>
                </c:pt>
                <c:pt idx="37764">
                  <c:v>33.793999999999997</c:v>
                </c:pt>
                <c:pt idx="37765">
                  <c:v>33.793999999999997</c:v>
                </c:pt>
                <c:pt idx="37766">
                  <c:v>33.793999999999997</c:v>
                </c:pt>
                <c:pt idx="37767">
                  <c:v>33.793999999999997</c:v>
                </c:pt>
                <c:pt idx="37768">
                  <c:v>33.793999999999997</c:v>
                </c:pt>
                <c:pt idx="37769">
                  <c:v>33.793999999999997</c:v>
                </c:pt>
                <c:pt idx="37770">
                  <c:v>33.793999999999997</c:v>
                </c:pt>
                <c:pt idx="37771">
                  <c:v>33.793999999999997</c:v>
                </c:pt>
                <c:pt idx="37772">
                  <c:v>33.793999999999997</c:v>
                </c:pt>
                <c:pt idx="37773">
                  <c:v>33.793999999999997</c:v>
                </c:pt>
                <c:pt idx="37774">
                  <c:v>33.793999999999997</c:v>
                </c:pt>
                <c:pt idx="37775">
                  <c:v>33.793999999999997</c:v>
                </c:pt>
                <c:pt idx="37776">
                  <c:v>33.793999999999997</c:v>
                </c:pt>
                <c:pt idx="37777">
                  <c:v>33.793999999999997</c:v>
                </c:pt>
                <c:pt idx="37778">
                  <c:v>33.793999999999997</c:v>
                </c:pt>
                <c:pt idx="37779">
                  <c:v>33.793999999999997</c:v>
                </c:pt>
                <c:pt idx="37780">
                  <c:v>33.793999999999997</c:v>
                </c:pt>
                <c:pt idx="37781">
                  <c:v>33.793999999999997</c:v>
                </c:pt>
                <c:pt idx="37782">
                  <c:v>33.793999999999997</c:v>
                </c:pt>
                <c:pt idx="37783">
                  <c:v>33.793999999999997</c:v>
                </c:pt>
                <c:pt idx="37784">
                  <c:v>33.793999999999997</c:v>
                </c:pt>
                <c:pt idx="37785">
                  <c:v>33.793999999999997</c:v>
                </c:pt>
                <c:pt idx="37786">
                  <c:v>33.793999999999997</c:v>
                </c:pt>
                <c:pt idx="37787">
                  <c:v>33.793999999999997</c:v>
                </c:pt>
                <c:pt idx="37788">
                  <c:v>33.793999999999997</c:v>
                </c:pt>
                <c:pt idx="37789">
                  <c:v>33.793999999999997</c:v>
                </c:pt>
                <c:pt idx="37790">
                  <c:v>33.793999999999997</c:v>
                </c:pt>
                <c:pt idx="37791">
                  <c:v>33.793999999999997</c:v>
                </c:pt>
                <c:pt idx="37792">
                  <c:v>33.793999999999997</c:v>
                </c:pt>
                <c:pt idx="37793">
                  <c:v>33.793999999999997</c:v>
                </c:pt>
                <c:pt idx="37794">
                  <c:v>33.793999999999997</c:v>
                </c:pt>
                <c:pt idx="37795">
                  <c:v>33.793999999999997</c:v>
                </c:pt>
                <c:pt idx="37796">
                  <c:v>33.793999999999997</c:v>
                </c:pt>
                <c:pt idx="37797">
                  <c:v>33.793999999999997</c:v>
                </c:pt>
                <c:pt idx="37798">
                  <c:v>33.793999999999997</c:v>
                </c:pt>
                <c:pt idx="37799">
                  <c:v>33.793999999999997</c:v>
                </c:pt>
                <c:pt idx="37800">
                  <c:v>33.793999999999997</c:v>
                </c:pt>
                <c:pt idx="37801">
                  <c:v>33.793999999999997</c:v>
                </c:pt>
                <c:pt idx="37802">
                  <c:v>33.793999999999997</c:v>
                </c:pt>
                <c:pt idx="37803">
                  <c:v>33.793999999999997</c:v>
                </c:pt>
                <c:pt idx="37804">
                  <c:v>33.793999999999997</c:v>
                </c:pt>
                <c:pt idx="37805">
                  <c:v>33.793999999999997</c:v>
                </c:pt>
                <c:pt idx="37806">
                  <c:v>33.793999999999997</c:v>
                </c:pt>
                <c:pt idx="37807">
                  <c:v>33.793999999999997</c:v>
                </c:pt>
                <c:pt idx="37808">
                  <c:v>33.793999999999997</c:v>
                </c:pt>
                <c:pt idx="37809">
                  <c:v>33.793999999999997</c:v>
                </c:pt>
                <c:pt idx="37810">
                  <c:v>33.793999999999997</c:v>
                </c:pt>
                <c:pt idx="37811">
                  <c:v>33.793999999999997</c:v>
                </c:pt>
                <c:pt idx="37812">
                  <c:v>33.793999999999997</c:v>
                </c:pt>
                <c:pt idx="37813">
                  <c:v>33.793999999999997</c:v>
                </c:pt>
                <c:pt idx="37814">
                  <c:v>33.793999999999997</c:v>
                </c:pt>
                <c:pt idx="37815">
                  <c:v>33.793999999999997</c:v>
                </c:pt>
                <c:pt idx="37816">
                  <c:v>33.793999999999997</c:v>
                </c:pt>
                <c:pt idx="37817">
                  <c:v>33.793999999999997</c:v>
                </c:pt>
                <c:pt idx="37818">
                  <c:v>33.793999999999997</c:v>
                </c:pt>
                <c:pt idx="37819">
                  <c:v>33.793999999999997</c:v>
                </c:pt>
                <c:pt idx="37820">
                  <c:v>33.793999999999997</c:v>
                </c:pt>
                <c:pt idx="37821">
                  <c:v>33.834000000000003</c:v>
                </c:pt>
                <c:pt idx="37822">
                  <c:v>33.872</c:v>
                </c:pt>
                <c:pt idx="37823">
                  <c:v>33.872</c:v>
                </c:pt>
                <c:pt idx="37824">
                  <c:v>33.872</c:v>
                </c:pt>
                <c:pt idx="37825">
                  <c:v>33.872</c:v>
                </c:pt>
                <c:pt idx="37826">
                  <c:v>33.872</c:v>
                </c:pt>
                <c:pt idx="37827">
                  <c:v>33.872</c:v>
                </c:pt>
                <c:pt idx="37828">
                  <c:v>33.872</c:v>
                </c:pt>
                <c:pt idx="37829">
                  <c:v>33.872</c:v>
                </c:pt>
                <c:pt idx="37830">
                  <c:v>33.872</c:v>
                </c:pt>
                <c:pt idx="37831">
                  <c:v>33.872</c:v>
                </c:pt>
                <c:pt idx="37832">
                  <c:v>33.872</c:v>
                </c:pt>
                <c:pt idx="37833">
                  <c:v>33.872</c:v>
                </c:pt>
                <c:pt idx="37834">
                  <c:v>33.872</c:v>
                </c:pt>
                <c:pt idx="37835">
                  <c:v>33.872</c:v>
                </c:pt>
                <c:pt idx="37836">
                  <c:v>33.872</c:v>
                </c:pt>
                <c:pt idx="37837">
                  <c:v>33.872</c:v>
                </c:pt>
                <c:pt idx="37838">
                  <c:v>33.872</c:v>
                </c:pt>
                <c:pt idx="37839">
                  <c:v>33.872</c:v>
                </c:pt>
                <c:pt idx="37840">
                  <c:v>33.872</c:v>
                </c:pt>
                <c:pt idx="37841">
                  <c:v>33.872</c:v>
                </c:pt>
                <c:pt idx="37842">
                  <c:v>33.872</c:v>
                </c:pt>
                <c:pt idx="37843">
                  <c:v>33.872</c:v>
                </c:pt>
                <c:pt idx="37844">
                  <c:v>33.872</c:v>
                </c:pt>
                <c:pt idx="37845">
                  <c:v>33.872</c:v>
                </c:pt>
                <c:pt idx="37846">
                  <c:v>33.872</c:v>
                </c:pt>
                <c:pt idx="37847">
                  <c:v>33.872</c:v>
                </c:pt>
                <c:pt idx="37848">
                  <c:v>33.872</c:v>
                </c:pt>
                <c:pt idx="37849">
                  <c:v>33.872</c:v>
                </c:pt>
                <c:pt idx="37850">
                  <c:v>33.872</c:v>
                </c:pt>
                <c:pt idx="37851">
                  <c:v>33.872</c:v>
                </c:pt>
                <c:pt idx="37852">
                  <c:v>33.872</c:v>
                </c:pt>
                <c:pt idx="37853">
                  <c:v>33.872</c:v>
                </c:pt>
                <c:pt idx="37854">
                  <c:v>33.872</c:v>
                </c:pt>
                <c:pt idx="37855">
                  <c:v>33.872</c:v>
                </c:pt>
                <c:pt idx="37856">
                  <c:v>33.872</c:v>
                </c:pt>
                <c:pt idx="37857">
                  <c:v>33.872</c:v>
                </c:pt>
                <c:pt idx="37858">
                  <c:v>33.872</c:v>
                </c:pt>
                <c:pt idx="37859">
                  <c:v>33.872</c:v>
                </c:pt>
                <c:pt idx="37860">
                  <c:v>33.872</c:v>
                </c:pt>
                <c:pt idx="37861">
                  <c:v>33.872</c:v>
                </c:pt>
                <c:pt idx="37862">
                  <c:v>33.872</c:v>
                </c:pt>
                <c:pt idx="37863">
                  <c:v>33.872</c:v>
                </c:pt>
                <c:pt idx="37864">
                  <c:v>33.872</c:v>
                </c:pt>
                <c:pt idx="37865">
                  <c:v>33.872</c:v>
                </c:pt>
                <c:pt idx="37866">
                  <c:v>33.872</c:v>
                </c:pt>
                <c:pt idx="37867">
                  <c:v>33.872</c:v>
                </c:pt>
                <c:pt idx="37868">
                  <c:v>33.872</c:v>
                </c:pt>
                <c:pt idx="37869">
                  <c:v>33.872</c:v>
                </c:pt>
                <c:pt idx="37870">
                  <c:v>33.872</c:v>
                </c:pt>
                <c:pt idx="37871">
                  <c:v>33.872</c:v>
                </c:pt>
                <c:pt idx="37872">
                  <c:v>33.872</c:v>
                </c:pt>
                <c:pt idx="37873">
                  <c:v>33.872</c:v>
                </c:pt>
                <c:pt idx="37874">
                  <c:v>33.872</c:v>
                </c:pt>
                <c:pt idx="37875">
                  <c:v>33.872</c:v>
                </c:pt>
                <c:pt idx="37876">
                  <c:v>33.872</c:v>
                </c:pt>
                <c:pt idx="37877">
                  <c:v>33.872</c:v>
                </c:pt>
                <c:pt idx="37878">
                  <c:v>33.872</c:v>
                </c:pt>
                <c:pt idx="37879">
                  <c:v>33.872</c:v>
                </c:pt>
                <c:pt idx="37880">
                  <c:v>33.872</c:v>
                </c:pt>
                <c:pt idx="37881">
                  <c:v>33.872</c:v>
                </c:pt>
                <c:pt idx="37882">
                  <c:v>33.872</c:v>
                </c:pt>
                <c:pt idx="37883">
                  <c:v>33.872</c:v>
                </c:pt>
                <c:pt idx="37884">
                  <c:v>33.872</c:v>
                </c:pt>
                <c:pt idx="37885">
                  <c:v>33.872</c:v>
                </c:pt>
                <c:pt idx="37886">
                  <c:v>33.872</c:v>
                </c:pt>
                <c:pt idx="37887">
                  <c:v>33.872</c:v>
                </c:pt>
                <c:pt idx="37888">
                  <c:v>33.872</c:v>
                </c:pt>
                <c:pt idx="37889">
                  <c:v>33.872</c:v>
                </c:pt>
                <c:pt idx="37890">
                  <c:v>33.872</c:v>
                </c:pt>
                <c:pt idx="37891">
                  <c:v>33.872</c:v>
                </c:pt>
                <c:pt idx="37892">
                  <c:v>33.872</c:v>
                </c:pt>
                <c:pt idx="37893">
                  <c:v>33.872</c:v>
                </c:pt>
                <c:pt idx="37894">
                  <c:v>33.872</c:v>
                </c:pt>
                <c:pt idx="37895">
                  <c:v>33.872</c:v>
                </c:pt>
                <c:pt idx="37896">
                  <c:v>33.872</c:v>
                </c:pt>
                <c:pt idx="37897">
                  <c:v>33.872</c:v>
                </c:pt>
                <c:pt idx="37898">
                  <c:v>33.872</c:v>
                </c:pt>
                <c:pt idx="37899">
                  <c:v>33.872</c:v>
                </c:pt>
                <c:pt idx="37900">
                  <c:v>33.872</c:v>
                </c:pt>
                <c:pt idx="37901">
                  <c:v>33.872</c:v>
                </c:pt>
                <c:pt idx="37902">
                  <c:v>33.872</c:v>
                </c:pt>
                <c:pt idx="37903">
                  <c:v>33.872</c:v>
                </c:pt>
                <c:pt idx="37904">
                  <c:v>33.872</c:v>
                </c:pt>
                <c:pt idx="37905">
                  <c:v>33.872</c:v>
                </c:pt>
                <c:pt idx="37906">
                  <c:v>33.872</c:v>
                </c:pt>
                <c:pt idx="37907">
                  <c:v>33.872</c:v>
                </c:pt>
                <c:pt idx="37908">
                  <c:v>33.872</c:v>
                </c:pt>
                <c:pt idx="37909">
                  <c:v>33.872</c:v>
                </c:pt>
                <c:pt idx="37910">
                  <c:v>33.872</c:v>
                </c:pt>
                <c:pt idx="37911">
                  <c:v>33.872</c:v>
                </c:pt>
                <c:pt idx="37912">
                  <c:v>33.872</c:v>
                </c:pt>
                <c:pt idx="37913">
                  <c:v>33.872</c:v>
                </c:pt>
                <c:pt idx="37914">
                  <c:v>33.872</c:v>
                </c:pt>
                <c:pt idx="37915">
                  <c:v>33.872</c:v>
                </c:pt>
                <c:pt idx="37916">
                  <c:v>33.872</c:v>
                </c:pt>
                <c:pt idx="37917">
                  <c:v>33.872</c:v>
                </c:pt>
                <c:pt idx="37918">
                  <c:v>33.872</c:v>
                </c:pt>
                <c:pt idx="37919">
                  <c:v>33.872</c:v>
                </c:pt>
                <c:pt idx="37920">
                  <c:v>33.872</c:v>
                </c:pt>
                <c:pt idx="37921">
                  <c:v>33.872</c:v>
                </c:pt>
                <c:pt idx="37922">
                  <c:v>33.872</c:v>
                </c:pt>
                <c:pt idx="37923">
                  <c:v>33.872</c:v>
                </c:pt>
                <c:pt idx="37924">
                  <c:v>33.872</c:v>
                </c:pt>
                <c:pt idx="37925">
                  <c:v>33.872</c:v>
                </c:pt>
                <c:pt idx="37926">
                  <c:v>33.872</c:v>
                </c:pt>
                <c:pt idx="37927">
                  <c:v>33.872</c:v>
                </c:pt>
                <c:pt idx="37928">
                  <c:v>33.872</c:v>
                </c:pt>
                <c:pt idx="37929">
                  <c:v>33.872</c:v>
                </c:pt>
                <c:pt idx="37930">
                  <c:v>33.872</c:v>
                </c:pt>
                <c:pt idx="37931">
                  <c:v>33.872</c:v>
                </c:pt>
                <c:pt idx="37932">
                  <c:v>33.872</c:v>
                </c:pt>
                <c:pt idx="37933">
                  <c:v>33.872</c:v>
                </c:pt>
                <c:pt idx="37934">
                  <c:v>33.872</c:v>
                </c:pt>
                <c:pt idx="37935">
                  <c:v>33.872</c:v>
                </c:pt>
                <c:pt idx="37936">
                  <c:v>33.872</c:v>
                </c:pt>
                <c:pt idx="37937">
                  <c:v>33.872</c:v>
                </c:pt>
                <c:pt idx="37938">
                  <c:v>33.872</c:v>
                </c:pt>
                <c:pt idx="37939">
                  <c:v>33.872</c:v>
                </c:pt>
                <c:pt idx="37940">
                  <c:v>33.872</c:v>
                </c:pt>
                <c:pt idx="37941">
                  <c:v>33.872</c:v>
                </c:pt>
                <c:pt idx="37942">
                  <c:v>33.872</c:v>
                </c:pt>
                <c:pt idx="37943">
                  <c:v>33.872</c:v>
                </c:pt>
                <c:pt idx="37944">
                  <c:v>33.872</c:v>
                </c:pt>
                <c:pt idx="37945">
                  <c:v>33.872</c:v>
                </c:pt>
                <c:pt idx="37946">
                  <c:v>33.872</c:v>
                </c:pt>
                <c:pt idx="37947">
                  <c:v>33.872</c:v>
                </c:pt>
                <c:pt idx="37948">
                  <c:v>33.872</c:v>
                </c:pt>
                <c:pt idx="37949">
                  <c:v>33.872</c:v>
                </c:pt>
                <c:pt idx="37950">
                  <c:v>33.872</c:v>
                </c:pt>
                <c:pt idx="37951">
                  <c:v>33.872</c:v>
                </c:pt>
                <c:pt idx="37952">
                  <c:v>33.872</c:v>
                </c:pt>
                <c:pt idx="37953">
                  <c:v>33.872</c:v>
                </c:pt>
                <c:pt idx="37954">
                  <c:v>33.872</c:v>
                </c:pt>
                <c:pt idx="37955">
                  <c:v>33.872</c:v>
                </c:pt>
                <c:pt idx="37956">
                  <c:v>33.872</c:v>
                </c:pt>
                <c:pt idx="37957">
                  <c:v>33.872</c:v>
                </c:pt>
                <c:pt idx="37958">
                  <c:v>33.872</c:v>
                </c:pt>
                <c:pt idx="37959">
                  <c:v>33.872</c:v>
                </c:pt>
                <c:pt idx="37960">
                  <c:v>33.872</c:v>
                </c:pt>
                <c:pt idx="37961">
                  <c:v>33.872</c:v>
                </c:pt>
                <c:pt idx="37962">
                  <c:v>33.872</c:v>
                </c:pt>
                <c:pt idx="37963">
                  <c:v>33.872</c:v>
                </c:pt>
                <c:pt idx="37964">
                  <c:v>33.872</c:v>
                </c:pt>
                <c:pt idx="37965">
                  <c:v>33.872</c:v>
                </c:pt>
                <c:pt idx="37966">
                  <c:v>33.872</c:v>
                </c:pt>
                <c:pt idx="37967">
                  <c:v>33.872</c:v>
                </c:pt>
                <c:pt idx="37968">
                  <c:v>33.872</c:v>
                </c:pt>
                <c:pt idx="37969">
                  <c:v>33.872</c:v>
                </c:pt>
                <c:pt idx="37970">
                  <c:v>33.872</c:v>
                </c:pt>
                <c:pt idx="37971">
                  <c:v>33.872</c:v>
                </c:pt>
                <c:pt idx="37972">
                  <c:v>33.872</c:v>
                </c:pt>
                <c:pt idx="37973">
                  <c:v>33.872</c:v>
                </c:pt>
                <c:pt idx="37974">
                  <c:v>33.872</c:v>
                </c:pt>
                <c:pt idx="37975">
                  <c:v>33.872</c:v>
                </c:pt>
                <c:pt idx="37976">
                  <c:v>33.872</c:v>
                </c:pt>
                <c:pt idx="37977">
                  <c:v>33.872</c:v>
                </c:pt>
                <c:pt idx="37978">
                  <c:v>33.872</c:v>
                </c:pt>
                <c:pt idx="37979">
                  <c:v>33.872</c:v>
                </c:pt>
                <c:pt idx="37980">
                  <c:v>33.872</c:v>
                </c:pt>
                <c:pt idx="37981">
                  <c:v>33.872</c:v>
                </c:pt>
                <c:pt idx="37982">
                  <c:v>33.872</c:v>
                </c:pt>
                <c:pt idx="37983">
                  <c:v>33.872</c:v>
                </c:pt>
                <c:pt idx="37984">
                  <c:v>33.872</c:v>
                </c:pt>
                <c:pt idx="37985">
                  <c:v>33.872</c:v>
                </c:pt>
                <c:pt idx="37986">
                  <c:v>33.872</c:v>
                </c:pt>
                <c:pt idx="37987">
                  <c:v>33.887999999999998</c:v>
                </c:pt>
                <c:pt idx="37988">
                  <c:v>33.938000000000002</c:v>
                </c:pt>
                <c:pt idx="37989">
                  <c:v>33.938000000000002</c:v>
                </c:pt>
                <c:pt idx="37990">
                  <c:v>33.938000000000002</c:v>
                </c:pt>
                <c:pt idx="37991">
                  <c:v>33.938000000000002</c:v>
                </c:pt>
                <c:pt idx="37992">
                  <c:v>33.938000000000002</c:v>
                </c:pt>
                <c:pt idx="37993">
                  <c:v>33.938000000000002</c:v>
                </c:pt>
                <c:pt idx="37994">
                  <c:v>33.938000000000002</c:v>
                </c:pt>
                <c:pt idx="37995">
                  <c:v>33.938000000000002</c:v>
                </c:pt>
                <c:pt idx="37996">
                  <c:v>33.938000000000002</c:v>
                </c:pt>
                <c:pt idx="37997">
                  <c:v>33.938000000000002</c:v>
                </c:pt>
                <c:pt idx="37998">
                  <c:v>33.938000000000002</c:v>
                </c:pt>
                <c:pt idx="37999">
                  <c:v>33.938000000000002</c:v>
                </c:pt>
                <c:pt idx="38000">
                  <c:v>33.938000000000002</c:v>
                </c:pt>
                <c:pt idx="38001">
                  <c:v>33.938000000000002</c:v>
                </c:pt>
                <c:pt idx="38002">
                  <c:v>33.938000000000002</c:v>
                </c:pt>
                <c:pt idx="38003">
                  <c:v>33.938000000000002</c:v>
                </c:pt>
                <c:pt idx="38004">
                  <c:v>33.938000000000002</c:v>
                </c:pt>
                <c:pt idx="38005">
                  <c:v>33.938000000000002</c:v>
                </c:pt>
                <c:pt idx="38006">
                  <c:v>33.938000000000002</c:v>
                </c:pt>
                <c:pt idx="38007">
                  <c:v>33.938000000000002</c:v>
                </c:pt>
                <c:pt idx="38008">
                  <c:v>33.938000000000002</c:v>
                </c:pt>
                <c:pt idx="38009">
                  <c:v>33.938000000000002</c:v>
                </c:pt>
                <c:pt idx="38010">
                  <c:v>33.938000000000002</c:v>
                </c:pt>
                <c:pt idx="38011">
                  <c:v>33.938000000000002</c:v>
                </c:pt>
                <c:pt idx="38012">
                  <c:v>33.938000000000002</c:v>
                </c:pt>
                <c:pt idx="38013">
                  <c:v>33.938000000000002</c:v>
                </c:pt>
                <c:pt idx="38014">
                  <c:v>33.938000000000002</c:v>
                </c:pt>
                <c:pt idx="38015">
                  <c:v>33.938000000000002</c:v>
                </c:pt>
                <c:pt idx="38016">
                  <c:v>33.938000000000002</c:v>
                </c:pt>
                <c:pt idx="38017">
                  <c:v>33.938000000000002</c:v>
                </c:pt>
                <c:pt idx="38018">
                  <c:v>33.938000000000002</c:v>
                </c:pt>
                <c:pt idx="38019">
                  <c:v>33.938000000000002</c:v>
                </c:pt>
                <c:pt idx="38020">
                  <c:v>33.938000000000002</c:v>
                </c:pt>
                <c:pt idx="38021">
                  <c:v>33.938000000000002</c:v>
                </c:pt>
                <c:pt idx="38022">
                  <c:v>33.938000000000002</c:v>
                </c:pt>
                <c:pt idx="38023">
                  <c:v>33.938000000000002</c:v>
                </c:pt>
                <c:pt idx="38024">
                  <c:v>33.938000000000002</c:v>
                </c:pt>
                <c:pt idx="38025">
                  <c:v>33.938000000000002</c:v>
                </c:pt>
                <c:pt idx="38026">
                  <c:v>33.938000000000002</c:v>
                </c:pt>
                <c:pt idx="38027">
                  <c:v>33.938000000000002</c:v>
                </c:pt>
                <c:pt idx="38028">
                  <c:v>33.938000000000002</c:v>
                </c:pt>
                <c:pt idx="38029">
                  <c:v>33.938000000000002</c:v>
                </c:pt>
                <c:pt idx="38030">
                  <c:v>33.938000000000002</c:v>
                </c:pt>
                <c:pt idx="38031">
                  <c:v>33.938000000000002</c:v>
                </c:pt>
                <c:pt idx="38032">
                  <c:v>33.938000000000002</c:v>
                </c:pt>
                <c:pt idx="38033">
                  <c:v>33.938000000000002</c:v>
                </c:pt>
                <c:pt idx="38034">
                  <c:v>33.938000000000002</c:v>
                </c:pt>
                <c:pt idx="38035">
                  <c:v>33.938000000000002</c:v>
                </c:pt>
                <c:pt idx="38036">
                  <c:v>33.938000000000002</c:v>
                </c:pt>
                <c:pt idx="38037">
                  <c:v>33.938000000000002</c:v>
                </c:pt>
                <c:pt idx="38038">
                  <c:v>33.938000000000002</c:v>
                </c:pt>
                <c:pt idx="38039">
                  <c:v>33.938000000000002</c:v>
                </c:pt>
                <c:pt idx="38040">
                  <c:v>33.938000000000002</c:v>
                </c:pt>
                <c:pt idx="38041">
                  <c:v>33.938000000000002</c:v>
                </c:pt>
                <c:pt idx="38042">
                  <c:v>33.938000000000002</c:v>
                </c:pt>
                <c:pt idx="38043">
                  <c:v>33.938000000000002</c:v>
                </c:pt>
                <c:pt idx="38044">
                  <c:v>33.938000000000002</c:v>
                </c:pt>
                <c:pt idx="38045">
                  <c:v>33.938000000000002</c:v>
                </c:pt>
                <c:pt idx="38046">
                  <c:v>33.938000000000002</c:v>
                </c:pt>
                <c:pt idx="38047">
                  <c:v>33.938000000000002</c:v>
                </c:pt>
                <c:pt idx="38048">
                  <c:v>33.938000000000002</c:v>
                </c:pt>
                <c:pt idx="38049">
                  <c:v>33.938000000000002</c:v>
                </c:pt>
                <c:pt idx="38050">
                  <c:v>33.938000000000002</c:v>
                </c:pt>
                <c:pt idx="38051">
                  <c:v>33.938000000000002</c:v>
                </c:pt>
                <c:pt idx="38052">
                  <c:v>33.938000000000002</c:v>
                </c:pt>
                <c:pt idx="38053">
                  <c:v>33.938000000000002</c:v>
                </c:pt>
                <c:pt idx="38054">
                  <c:v>33.938000000000002</c:v>
                </c:pt>
                <c:pt idx="38055">
                  <c:v>33.938000000000002</c:v>
                </c:pt>
                <c:pt idx="38056">
                  <c:v>33.938000000000002</c:v>
                </c:pt>
                <c:pt idx="38057">
                  <c:v>33.938000000000002</c:v>
                </c:pt>
                <c:pt idx="38058">
                  <c:v>33.938000000000002</c:v>
                </c:pt>
                <c:pt idx="38059">
                  <c:v>33.938000000000002</c:v>
                </c:pt>
                <c:pt idx="38060">
                  <c:v>33.938000000000002</c:v>
                </c:pt>
                <c:pt idx="38061">
                  <c:v>33.938000000000002</c:v>
                </c:pt>
                <c:pt idx="38062">
                  <c:v>33.938000000000002</c:v>
                </c:pt>
                <c:pt idx="38063">
                  <c:v>33.938000000000002</c:v>
                </c:pt>
                <c:pt idx="38064">
                  <c:v>33.938000000000002</c:v>
                </c:pt>
                <c:pt idx="38065">
                  <c:v>33.938000000000002</c:v>
                </c:pt>
                <c:pt idx="38066">
                  <c:v>33.938000000000002</c:v>
                </c:pt>
                <c:pt idx="38067">
                  <c:v>33.938000000000002</c:v>
                </c:pt>
                <c:pt idx="38068">
                  <c:v>33.938000000000002</c:v>
                </c:pt>
                <c:pt idx="38069">
                  <c:v>33.938000000000002</c:v>
                </c:pt>
                <c:pt idx="38070">
                  <c:v>33.938000000000002</c:v>
                </c:pt>
                <c:pt idx="38071">
                  <c:v>33.938000000000002</c:v>
                </c:pt>
                <c:pt idx="38072">
                  <c:v>33.938000000000002</c:v>
                </c:pt>
                <c:pt idx="38073">
                  <c:v>33.938000000000002</c:v>
                </c:pt>
                <c:pt idx="38074">
                  <c:v>33.938000000000002</c:v>
                </c:pt>
                <c:pt idx="38075">
                  <c:v>33.938000000000002</c:v>
                </c:pt>
                <c:pt idx="38076">
                  <c:v>33.938000000000002</c:v>
                </c:pt>
                <c:pt idx="38077">
                  <c:v>33.938000000000002</c:v>
                </c:pt>
                <c:pt idx="38078">
                  <c:v>33.938000000000002</c:v>
                </c:pt>
                <c:pt idx="38079">
                  <c:v>33.938000000000002</c:v>
                </c:pt>
                <c:pt idx="38080">
                  <c:v>33.938000000000002</c:v>
                </c:pt>
                <c:pt idx="38081">
                  <c:v>33.938000000000002</c:v>
                </c:pt>
                <c:pt idx="38082">
                  <c:v>33.938000000000002</c:v>
                </c:pt>
                <c:pt idx="38083">
                  <c:v>33.938000000000002</c:v>
                </c:pt>
                <c:pt idx="38084">
                  <c:v>33.938000000000002</c:v>
                </c:pt>
                <c:pt idx="38085">
                  <c:v>33.938000000000002</c:v>
                </c:pt>
                <c:pt idx="38086">
                  <c:v>33.938000000000002</c:v>
                </c:pt>
                <c:pt idx="38087">
                  <c:v>33.938000000000002</c:v>
                </c:pt>
                <c:pt idx="38088">
                  <c:v>33.938000000000002</c:v>
                </c:pt>
                <c:pt idx="38089">
                  <c:v>33.938000000000002</c:v>
                </c:pt>
                <c:pt idx="38090">
                  <c:v>33.938000000000002</c:v>
                </c:pt>
                <c:pt idx="38091">
                  <c:v>33.938000000000002</c:v>
                </c:pt>
                <c:pt idx="38092">
                  <c:v>33.938000000000002</c:v>
                </c:pt>
                <c:pt idx="38093">
                  <c:v>33.938000000000002</c:v>
                </c:pt>
                <c:pt idx="38094">
                  <c:v>33.938000000000002</c:v>
                </c:pt>
                <c:pt idx="38095">
                  <c:v>33.938000000000002</c:v>
                </c:pt>
                <c:pt idx="38096">
                  <c:v>33.938000000000002</c:v>
                </c:pt>
                <c:pt idx="38097">
                  <c:v>33.938000000000002</c:v>
                </c:pt>
                <c:pt idx="38098">
                  <c:v>33.938000000000002</c:v>
                </c:pt>
                <c:pt idx="38099">
                  <c:v>33.938000000000002</c:v>
                </c:pt>
                <c:pt idx="38100">
                  <c:v>33.938000000000002</c:v>
                </c:pt>
                <c:pt idx="38101">
                  <c:v>33.938000000000002</c:v>
                </c:pt>
                <c:pt idx="38102">
                  <c:v>33.938000000000002</c:v>
                </c:pt>
                <c:pt idx="38103">
                  <c:v>33.938000000000002</c:v>
                </c:pt>
                <c:pt idx="38104">
                  <c:v>33.938000000000002</c:v>
                </c:pt>
                <c:pt idx="38105">
                  <c:v>33.938000000000002</c:v>
                </c:pt>
                <c:pt idx="38106">
                  <c:v>33.938000000000002</c:v>
                </c:pt>
                <c:pt idx="38107">
                  <c:v>33.938000000000002</c:v>
                </c:pt>
                <c:pt idx="38108">
                  <c:v>33.938000000000002</c:v>
                </c:pt>
                <c:pt idx="38109">
                  <c:v>33.938000000000002</c:v>
                </c:pt>
                <c:pt idx="38110">
                  <c:v>33.938000000000002</c:v>
                </c:pt>
                <c:pt idx="38111">
                  <c:v>33.938000000000002</c:v>
                </c:pt>
                <c:pt idx="38112">
                  <c:v>33.938000000000002</c:v>
                </c:pt>
                <c:pt idx="38113">
                  <c:v>33.938000000000002</c:v>
                </c:pt>
                <c:pt idx="38114">
                  <c:v>33.938000000000002</c:v>
                </c:pt>
                <c:pt idx="38115">
                  <c:v>33.938000000000002</c:v>
                </c:pt>
                <c:pt idx="38116">
                  <c:v>33.938000000000002</c:v>
                </c:pt>
                <c:pt idx="38117">
                  <c:v>33.938000000000002</c:v>
                </c:pt>
                <c:pt idx="38118">
                  <c:v>33.938000000000002</c:v>
                </c:pt>
                <c:pt idx="38119">
                  <c:v>33.938000000000002</c:v>
                </c:pt>
                <c:pt idx="38120">
                  <c:v>33.938000000000002</c:v>
                </c:pt>
                <c:pt idx="38121">
                  <c:v>33.938000000000002</c:v>
                </c:pt>
                <c:pt idx="38122">
                  <c:v>33.938000000000002</c:v>
                </c:pt>
                <c:pt idx="38123">
                  <c:v>33.938000000000002</c:v>
                </c:pt>
                <c:pt idx="38124">
                  <c:v>33.938000000000002</c:v>
                </c:pt>
                <c:pt idx="38125">
                  <c:v>33.938000000000002</c:v>
                </c:pt>
                <c:pt idx="38126">
                  <c:v>33.938000000000002</c:v>
                </c:pt>
                <c:pt idx="38127">
                  <c:v>33.938000000000002</c:v>
                </c:pt>
                <c:pt idx="38128">
                  <c:v>33.938000000000002</c:v>
                </c:pt>
                <c:pt idx="38129">
                  <c:v>33.938000000000002</c:v>
                </c:pt>
                <c:pt idx="38130">
                  <c:v>33.938000000000002</c:v>
                </c:pt>
                <c:pt idx="38131">
                  <c:v>33.938000000000002</c:v>
                </c:pt>
                <c:pt idx="38132">
                  <c:v>33.938000000000002</c:v>
                </c:pt>
                <c:pt idx="38133">
                  <c:v>33.938000000000002</c:v>
                </c:pt>
                <c:pt idx="38134">
                  <c:v>33.938000000000002</c:v>
                </c:pt>
                <c:pt idx="38135">
                  <c:v>33.938000000000002</c:v>
                </c:pt>
                <c:pt idx="38136">
                  <c:v>33.973999999999997</c:v>
                </c:pt>
                <c:pt idx="38137">
                  <c:v>34.027999999999999</c:v>
                </c:pt>
                <c:pt idx="38138">
                  <c:v>34.027999999999999</c:v>
                </c:pt>
                <c:pt idx="38139">
                  <c:v>34.027999999999999</c:v>
                </c:pt>
                <c:pt idx="38140">
                  <c:v>34.027999999999999</c:v>
                </c:pt>
                <c:pt idx="38141">
                  <c:v>34.027999999999999</c:v>
                </c:pt>
                <c:pt idx="38142">
                  <c:v>34.027999999999999</c:v>
                </c:pt>
                <c:pt idx="38143">
                  <c:v>34.027999999999999</c:v>
                </c:pt>
                <c:pt idx="38144">
                  <c:v>34.027999999999999</c:v>
                </c:pt>
                <c:pt idx="38145">
                  <c:v>34.027999999999999</c:v>
                </c:pt>
                <c:pt idx="38146">
                  <c:v>34.027999999999999</c:v>
                </c:pt>
                <c:pt idx="38147">
                  <c:v>34.027999999999999</c:v>
                </c:pt>
                <c:pt idx="38148">
                  <c:v>34.027999999999999</c:v>
                </c:pt>
                <c:pt idx="38149">
                  <c:v>34.027999999999999</c:v>
                </c:pt>
                <c:pt idx="38150">
                  <c:v>34.027999999999999</c:v>
                </c:pt>
                <c:pt idx="38151">
                  <c:v>34.027999999999999</c:v>
                </c:pt>
                <c:pt idx="38152">
                  <c:v>34.027999999999999</c:v>
                </c:pt>
                <c:pt idx="38153">
                  <c:v>34.027999999999999</c:v>
                </c:pt>
                <c:pt idx="38154">
                  <c:v>34.027999999999999</c:v>
                </c:pt>
                <c:pt idx="38155">
                  <c:v>34.027999999999999</c:v>
                </c:pt>
                <c:pt idx="38156">
                  <c:v>34.027999999999999</c:v>
                </c:pt>
                <c:pt idx="38157">
                  <c:v>34.027999999999999</c:v>
                </c:pt>
                <c:pt idx="38158">
                  <c:v>34.027999999999999</c:v>
                </c:pt>
                <c:pt idx="38159">
                  <c:v>34.027999999999999</c:v>
                </c:pt>
                <c:pt idx="38160">
                  <c:v>34.027999999999999</c:v>
                </c:pt>
                <c:pt idx="38161">
                  <c:v>34.027999999999999</c:v>
                </c:pt>
                <c:pt idx="38162">
                  <c:v>34.027999999999999</c:v>
                </c:pt>
                <c:pt idx="38163">
                  <c:v>34.027999999999999</c:v>
                </c:pt>
                <c:pt idx="38164">
                  <c:v>34.027999999999999</c:v>
                </c:pt>
                <c:pt idx="38165">
                  <c:v>34.027999999999999</c:v>
                </c:pt>
                <c:pt idx="38166">
                  <c:v>34.027999999999999</c:v>
                </c:pt>
                <c:pt idx="38167">
                  <c:v>34.027999999999999</c:v>
                </c:pt>
                <c:pt idx="38168">
                  <c:v>34.027999999999999</c:v>
                </c:pt>
                <c:pt idx="38169">
                  <c:v>34.027999999999999</c:v>
                </c:pt>
                <c:pt idx="38170">
                  <c:v>34.027999999999999</c:v>
                </c:pt>
                <c:pt idx="38171">
                  <c:v>34.027999999999999</c:v>
                </c:pt>
                <c:pt idx="38172">
                  <c:v>34.027999999999999</c:v>
                </c:pt>
                <c:pt idx="38173">
                  <c:v>34.027999999999999</c:v>
                </c:pt>
                <c:pt idx="38174">
                  <c:v>34.027999999999999</c:v>
                </c:pt>
                <c:pt idx="38175">
                  <c:v>34.027999999999999</c:v>
                </c:pt>
                <c:pt idx="38176">
                  <c:v>34.027999999999999</c:v>
                </c:pt>
                <c:pt idx="38177">
                  <c:v>34.027999999999999</c:v>
                </c:pt>
                <c:pt idx="38178">
                  <c:v>34.027999999999999</c:v>
                </c:pt>
                <c:pt idx="38179">
                  <c:v>34.027999999999999</c:v>
                </c:pt>
                <c:pt idx="38180">
                  <c:v>34.027999999999999</c:v>
                </c:pt>
                <c:pt idx="38181">
                  <c:v>34.027999999999999</c:v>
                </c:pt>
                <c:pt idx="38182">
                  <c:v>34.027999999999999</c:v>
                </c:pt>
                <c:pt idx="38183">
                  <c:v>34.027999999999999</c:v>
                </c:pt>
                <c:pt idx="38184">
                  <c:v>34.027999999999999</c:v>
                </c:pt>
                <c:pt idx="38185">
                  <c:v>34.027999999999999</c:v>
                </c:pt>
                <c:pt idx="38186">
                  <c:v>34.027999999999999</c:v>
                </c:pt>
                <c:pt idx="38187">
                  <c:v>34.027999999999999</c:v>
                </c:pt>
                <c:pt idx="38188">
                  <c:v>34.027999999999999</c:v>
                </c:pt>
                <c:pt idx="38189">
                  <c:v>34.027999999999999</c:v>
                </c:pt>
                <c:pt idx="38190">
                  <c:v>34.027999999999999</c:v>
                </c:pt>
                <c:pt idx="38191">
                  <c:v>34.027999999999999</c:v>
                </c:pt>
                <c:pt idx="38192">
                  <c:v>34.027999999999999</c:v>
                </c:pt>
                <c:pt idx="38193">
                  <c:v>34.027999999999999</c:v>
                </c:pt>
                <c:pt idx="38194">
                  <c:v>34.027999999999999</c:v>
                </c:pt>
                <c:pt idx="38195">
                  <c:v>34.027999999999999</c:v>
                </c:pt>
                <c:pt idx="38196">
                  <c:v>34.027999999999999</c:v>
                </c:pt>
                <c:pt idx="38197">
                  <c:v>34.027999999999999</c:v>
                </c:pt>
                <c:pt idx="38198">
                  <c:v>34.027999999999999</c:v>
                </c:pt>
                <c:pt idx="38199">
                  <c:v>34.027999999999999</c:v>
                </c:pt>
                <c:pt idx="38200">
                  <c:v>34.027999999999999</c:v>
                </c:pt>
                <c:pt idx="38201">
                  <c:v>34.027999999999999</c:v>
                </c:pt>
                <c:pt idx="38202">
                  <c:v>34.027999999999999</c:v>
                </c:pt>
                <c:pt idx="38203">
                  <c:v>34.027999999999999</c:v>
                </c:pt>
                <c:pt idx="38204">
                  <c:v>34.027999999999999</c:v>
                </c:pt>
                <c:pt idx="38205">
                  <c:v>34.027999999999999</c:v>
                </c:pt>
                <c:pt idx="38206">
                  <c:v>34.027999999999999</c:v>
                </c:pt>
                <c:pt idx="38207">
                  <c:v>34.027999999999999</c:v>
                </c:pt>
                <c:pt idx="38208">
                  <c:v>34.027999999999999</c:v>
                </c:pt>
                <c:pt idx="38209">
                  <c:v>34.027999999999999</c:v>
                </c:pt>
                <c:pt idx="38210">
                  <c:v>34.027999999999999</c:v>
                </c:pt>
                <c:pt idx="38211">
                  <c:v>34.027999999999999</c:v>
                </c:pt>
                <c:pt idx="38212">
                  <c:v>34.027999999999999</c:v>
                </c:pt>
                <c:pt idx="38213">
                  <c:v>34.027999999999999</c:v>
                </c:pt>
                <c:pt idx="38214">
                  <c:v>34.027999999999999</c:v>
                </c:pt>
                <c:pt idx="38215">
                  <c:v>34.027999999999999</c:v>
                </c:pt>
                <c:pt idx="38216">
                  <c:v>34.027999999999999</c:v>
                </c:pt>
                <c:pt idx="38217">
                  <c:v>34.027999999999999</c:v>
                </c:pt>
                <c:pt idx="38218">
                  <c:v>34.027999999999999</c:v>
                </c:pt>
                <c:pt idx="38219">
                  <c:v>34.027999999999999</c:v>
                </c:pt>
                <c:pt idx="38220">
                  <c:v>34.027999999999999</c:v>
                </c:pt>
                <c:pt idx="38221">
                  <c:v>34.027999999999999</c:v>
                </c:pt>
                <c:pt idx="38222">
                  <c:v>34.027999999999999</c:v>
                </c:pt>
                <c:pt idx="38223">
                  <c:v>34.027999999999999</c:v>
                </c:pt>
                <c:pt idx="38224">
                  <c:v>34.027999999999999</c:v>
                </c:pt>
                <c:pt idx="38225">
                  <c:v>34.027999999999999</c:v>
                </c:pt>
                <c:pt idx="38226">
                  <c:v>34.027999999999999</c:v>
                </c:pt>
                <c:pt idx="38227">
                  <c:v>34.027999999999999</c:v>
                </c:pt>
                <c:pt idx="38228">
                  <c:v>34.027999999999999</c:v>
                </c:pt>
                <c:pt idx="38229">
                  <c:v>34.027999999999999</c:v>
                </c:pt>
                <c:pt idx="38230">
                  <c:v>34.027999999999999</c:v>
                </c:pt>
                <c:pt idx="38231">
                  <c:v>34.027999999999999</c:v>
                </c:pt>
                <c:pt idx="38232">
                  <c:v>34.027999999999999</c:v>
                </c:pt>
                <c:pt idx="38233">
                  <c:v>34.027999999999999</c:v>
                </c:pt>
                <c:pt idx="38234">
                  <c:v>34.027999999999999</c:v>
                </c:pt>
                <c:pt idx="38235">
                  <c:v>34.027999999999999</c:v>
                </c:pt>
                <c:pt idx="38236">
                  <c:v>34.027999999999999</c:v>
                </c:pt>
                <c:pt idx="38237">
                  <c:v>34.027999999999999</c:v>
                </c:pt>
                <c:pt idx="38238">
                  <c:v>34.027999999999999</c:v>
                </c:pt>
                <c:pt idx="38239">
                  <c:v>34.027999999999999</c:v>
                </c:pt>
                <c:pt idx="38240">
                  <c:v>34.027999999999999</c:v>
                </c:pt>
                <c:pt idx="38241">
                  <c:v>34.027999999999999</c:v>
                </c:pt>
                <c:pt idx="38242">
                  <c:v>34.027999999999999</c:v>
                </c:pt>
                <c:pt idx="38243">
                  <c:v>34.027999999999999</c:v>
                </c:pt>
                <c:pt idx="38244">
                  <c:v>34.027999999999999</c:v>
                </c:pt>
                <c:pt idx="38245">
                  <c:v>34.027999999999999</c:v>
                </c:pt>
                <c:pt idx="38246">
                  <c:v>34.027999999999999</c:v>
                </c:pt>
                <c:pt idx="38247">
                  <c:v>34.027999999999999</c:v>
                </c:pt>
                <c:pt idx="38248">
                  <c:v>34.027999999999999</c:v>
                </c:pt>
                <c:pt idx="38249">
                  <c:v>34.027999999999999</c:v>
                </c:pt>
                <c:pt idx="38250">
                  <c:v>34.027999999999999</c:v>
                </c:pt>
                <c:pt idx="38251">
                  <c:v>34.027999999999999</c:v>
                </c:pt>
                <c:pt idx="38252">
                  <c:v>34.027999999999999</c:v>
                </c:pt>
                <c:pt idx="38253">
                  <c:v>34.027999999999999</c:v>
                </c:pt>
                <c:pt idx="38254">
                  <c:v>34.027999999999999</c:v>
                </c:pt>
                <c:pt idx="38255">
                  <c:v>34.027999999999999</c:v>
                </c:pt>
                <c:pt idx="38256">
                  <c:v>34.027999999999999</c:v>
                </c:pt>
                <c:pt idx="38257">
                  <c:v>34.027999999999999</c:v>
                </c:pt>
                <c:pt idx="38258">
                  <c:v>34.027999999999999</c:v>
                </c:pt>
                <c:pt idx="38259">
                  <c:v>34.027999999999999</c:v>
                </c:pt>
                <c:pt idx="38260">
                  <c:v>34.027999999999999</c:v>
                </c:pt>
                <c:pt idx="38261">
                  <c:v>34.027999999999999</c:v>
                </c:pt>
                <c:pt idx="38262">
                  <c:v>34.027999999999999</c:v>
                </c:pt>
                <c:pt idx="38263">
                  <c:v>34.027999999999999</c:v>
                </c:pt>
                <c:pt idx="38264">
                  <c:v>34.027999999999999</c:v>
                </c:pt>
                <c:pt idx="38265">
                  <c:v>34.027999999999999</c:v>
                </c:pt>
                <c:pt idx="38266">
                  <c:v>34.027999999999999</c:v>
                </c:pt>
                <c:pt idx="38267">
                  <c:v>34.027999999999999</c:v>
                </c:pt>
                <c:pt idx="38268">
                  <c:v>34.027999999999999</c:v>
                </c:pt>
                <c:pt idx="38269">
                  <c:v>34.027999999999999</c:v>
                </c:pt>
                <c:pt idx="38270">
                  <c:v>34.027999999999999</c:v>
                </c:pt>
                <c:pt idx="38271">
                  <c:v>34.027999999999999</c:v>
                </c:pt>
                <c:pt idx="38272">
                  <c:v>34.027999999999999</c:v>
                </c:pt>
                <c:pt idx="38273">
                  <c:v>34.027999999999999</c:v>
                </c:pt>
                <c:pt idx="38274">
                  <c:v>34.027999999999999</c:v>
                </c:pt>
                <c:pt idx="38275">
                  <c:v>34.027999999999999</c:v>
                </c:pt>
                <c:pt idx="38276">
                  <c:v>34.027999999999999</c:v>
                </c:pt>
                <c:pt idx="38277">
                  <c:v>34.027999999999999</c:v>
                </c:pt>
                <c:pt idx="38278">
                  <c:v>34.027999999999999</c:v>
                </c:pt>
                <c:pt idx="38279">
                  <c:v>34.027999999999999</c:v>
                </c:pt>
                <c:pt idx="38280">
                  <c:v>34.027999999999999</c:v>
                </c:pt>
                <c:pt idx="38281">
                  <c:v>34.027999999999999</c:v>
                </c:pt>
                <c:pt idx="38282">
                  <c:v>34.027999999999999</c:v>
                </c:pt>
                <c:pt idx="38283">
                  <c:v>34.027999999999999</c:v>
                </c:pt>
                <c:pt idx="38284">
                  <c:v>34.027999999999999</c:v>
                </c:pt>
                <c:pt idx="38285">
                  <c:v>34.027999999999999</c:v>
                </c:pt>
                <c:pt idx="38286">
                  <c:v>34.027999999999999</c:v>
                </c:pt>
                <c:pt idx="38287">
                  <c:v>34.027999999999999</c:v>
                </c:pt>
                <c:pt idx="38288">
                  <c:v>34.027999999999999</c:v>
                </c:pt>
                <c:pt idx="38289">
                  <c:v>34.027999999999999</c:v>
                </c:pt>
                <c:pt idx="38290">
                  <c:v>34.027999999999999</c:v>
                </c:pt>
                <c:pt idx="38291">
                  <c:v>34.027999999999999</c:v>
                </c:pt>
                <c:pt idx="38292">
                  <c:v>34.027999999999999</c:v>
                </c:pt>
                <c:pt idx="38293">
                  <c:v>34.027999999999999</c:v>
                </c:pt>
                <c:pt idx="38294">
                  <c:v>34.027999999999999</c:v>
                </c:pt>
                <c:pt idx="38295">
                  <c:v>34.027999999999999</c:v>
                </c:pt>
                <c:pt idx="38296">
                  <c:v>34.027999999999999</c:v>
                </c:pt>
                <c:pt idx="38297">
                  <c:v>34.027999999999999</c:v>
                </c:pt>
                <c:pt idx="38298">
                  <c:v>34.027999999999999</c:v>
                </c:pt>
                <c:pt idx="38299">
                  <c:v>34.027999999999999</c:v>
                </c:pt>
                <c:pt idx="38300">
                  <c:v>34.027999999999999</c:v>
                </c:pt>
                <c:pt idx="38301">
                  <c:v>34.027999999999999</c:v>
                </c:pt>
                <c:pt idx="38302">
                  <c:v>34.027999999999999</c:v>
                </c:pt>
                <c:pt idx="38303">
                  <c:v>34.027999999999999</c:v>
                </c:pt>
                <c:pt idx="38304">
                  <c:v>34.027999999999999</c:v>
                </c:pt>
                <c:pt idx="38305">
                  <c:v>34.027999999999999</c:v>
                </c:pt>
                <c:pt idx="38306">
                  <c:v>34.027999999999999</c:v>
                </c:pt>
                <c:pt idx="38307">
                  <c:v>34.027999999999999</c:v>
                </c:pt>
                <c:pt idx="38308">
                  <c:v>34.027999999999999</c:v>
                </c:pt>
                <c:pt idx="38309">
                  <c:v>34.027999999999999</c:v>
                </c:pt>
                <c:pt idx="38310">
                  <c:v>34.027999999999999</c:v>
                </c:pt>
                <c:pt idx="38311">
                  <c:v>34.027999999999999</c:v>
                </c:pt>
                <c:pt idx="38312">
                  <c:v>34.027999999999999</c:v>
                </c:pt>
                <c:pt idx="38313">
                  <c:v>34.027999999999999</c:v>
                </c:pt>
                <c:pt idx="38314">
                  <c:v>34.07</c:v>
                </c:pt>
                <c:pt idx="38315">
                  <c:v>34.11</c:v>
                </c:pt>
                <c:pt idx="38316">
                  <c:v>34.11</c:v>
                </c:pt>
                <c:pt idx="38317">
                  <c:v>34.11</c:v>
                </c:pt>
                <c:pt idx="38318">
                  <c:v>34.11</c:v>
                </c:pt>
                <c:pt idx="38319">
                  <c:v>34.11</c:v>
                </c:pt>
                <c:pt idx="38320">
                  <c:v>34.11</c:v>
                </c:pt>
                <c:pt idx="38321">
                  <c:v>34.11</c:v>
                </c:pt>
                <c:pt idx="38322">
                  <c:v>34.11</c:v>
                </c:pt>
                <c:pt idx="38323">
                  <c:v>34.11</c:v>
                </c:pt>
                <c:pt idx="38324">
                  <c:v>34.11</c:v>
                </c:pt>
                <c:pt idx="38325">
                  <c:v>34.11</c:v>
                </c:pt>
                <c:pt idx="38326">
                  <c:v>34.11</c:v>
                </c:pt>
                <c:pt idx="38327">
                  <c:v>34.11</c:v>
                </c:pt>
                <c:pt idx="38328">
                  <c:v>34.11</c:v>
                </c:pt>
                <c:pt idx="38329">
                  <c:v>34.11</c:v>
                </c:pt>
                <c:pt idx="38330">
                  <c:v>34.11</c:v>
                </c:pt>
                <c:pt idx="38331">
                  <c:v>34.11</c:v>
                </c:pt>
                <c:pt idx="38332">
                  <c:v>34.11</c:v>
                </c:pt>
                <c:pt idx="38333">
                  <c:v>34.11</c:v>
                </c:pt>
                <c:pt idx="38334">
                  <c:v>34.11</c:v>
                </c:pt>
                <c:pt idx="38335">
                  <c:v>34.11</c:v>
                </c:pt>
                <c:pt idx="38336">
                  <c:v>34.11</c:v>
                </c:pt>
                <c:pt idx="38337">
                  <c:v>34.11</c:v>
                </c:pt>
                <c:pt idx="38338">
                  <c:v>34.11</c:v>
                </c:pt>
                <c:pt idx="38339">
                  <c:v>34.11</c:v>
                </c:pt>
                <c:pt idx="38340">
                  <c:v>34.11</c:v>
                </c:pt>
                <c:pt idx="38341">
                  <c:v>34.11</c:v>
                </c:pt>
                <c:pt idx="38342">
                  <c:v>34.11</c:v>
                </c:pt>
                <c:pt idx="38343">
                  <c:v>34.11</c:v>
                </c:pt>
                <c:pt idx="38344">
                  <c:v>34.11</c:v>
                </c:pt>
                <c:pt idx="38345">
                  <c:v>34.11</c:v>
                </c:pt>
                <c:pt idx="38346">
                  <c:v>34.11</c:v>
                </c:pt>
                <c:pt idx="38347">
                  <c:v>34.11</c:v>
                </c:pt>
                <c:pt idx="38348">
                  <c:v>34.11</c:v>
                </c:pt>
                <c:pt idx="38349">
                  <c:v>34.11</c:v>
                </c:pt>
                <c:pt idx="38350">
                  <c:v>34.11</c:v>
                </c:pt>
                <c:pt idx="38351">
                  <c:v>34.11</c:v>
                </c:pt>
                <c:pt idx="38352">
                  <c:v>34.11</c:v>
                </c:pt>
                <c:pt idx="38353">
                  <c:v>34.11</c:v>
                </c:pt>
                <c:pt idx="38354">
                  <c:v>34.11</c:v>
                </c:pt>
                <c:pt idx="38355">
                  <c:v>34.11</c:v>
                </c:pt>
                <c:pt idx="38356">
                  <c:v>34.11</c:v>
                </c:pt>
                <c:pt idx="38357">
                  <c:v>34.11</c:v>
                </c:pt>
                <c:pt idx="38358">
                  <c:v>34.11</c:v>
                </c:pt>
                <c:pt idx="38359">
                  <c:v>34.11</c:v>
                </c:pt>
                <c:pt idx="38360">
                  <c:v>34.11</c:v>
                </c:pt>
                <c:pt idx="38361">
                  <c:v>34.11</c:v>
                </c:pt>
                <c:pt idx="38362">
                  <c:v>34.11</c:v>
                </c:pt>
                <c:pt idx="38363">
                  <c:v>34.11</c:v>
                </c:pt>
                <c:pt idx="38364">
                  <c:v>34.11</c:v>
                </c:pt>
                <c:pt idx="38365">
                  <c:v>34.11</c:v>
                </c:pt>
                <c:pt idx="38366">
                  <c:v>34.11</c:v>
                </c:pt>
                <c:pt idx="38367">
                  <c:v>34.11</c:v>
                </c:pt>
                <c:pt idx="38368">
                  <c:v>34.11</c:v>
                </c:pt>
                <c:pt idx="38369">
                  <c:v>34.11</c:v>
                </c:pt>
                <c:pt idx="38370">
                  <c:v>34.11</c:v>
                </c:pt>
                <c:pt idx="38371">
                  <c:v>34.11</c:v>
                </c:pt>
                <c:pt idx="38372">
                  <c:v>34.11</c:v>
                </c:pt>
                <c:pt idx="38373">
                  <c:v>34.11</c:v>
                </c:pt>
                <c:pt idx="38374">
                  <c:v>34.11</c:v>
                </c:pt>
                <c:pt idx="38375">
                  <c:v>34.11</c:v>
                </c:pt>
                <c:pt idx="38376">
                  <c:v>34.11</c:v>
                </c:pt>
                <c:pt idx="38377">
                  <c:v>34.11</c:v>
                </c:pt>
                <c:pt idx="38378">
                  <c:v>34.11</c:v>
                </c:pt>
                <c:pt idx="38379">
                  <c:v>34.11</c:v>
                </c:pt>
                <c:pt idx="38380">
                  <c:v>34.11</c:v>
                </c:pt>
                <c:pt idx="38381">
                  <c:v>34.11</c:v>
                </c:pt>
                <c:pt idx="38382">
                  <c:v>34.11</c:v>
                </c:pt>
                <c:pt idx="38383">
                  <c:v>34.11</c:v>
                </c:pt>
                <c:pt idx="38384">
                  <c:v>34.11</c:v>
                </c:pt>
                <c:pt idx="38385">
                  <c:v>34.11</c:v>
                </c:pt>
                <c:pt idx="38386">
                  <c:v>34.11</c:v>
                </c:pt>
                <c:pt idx="38387">
                  <c:v>34.11</c:v>
                </c:pt>
                <c:pt idx="38388">
                  <c:v>34.11</c:v>
                </c:pt>
                <c:pt idx="38389">
                  <c:v>34.11</c:v>
                </c:pt>
                <c:pt idx="38390">
                  <c:v>34.11</c:v>
                </c:pt>
                <c:pt idx="38391">
                  <c:v>34.11</c:v>
                </c:pt>
                <c:pt idx="38392">
                  <c:v>34.11</c:v>
                </c:pt>
                <c:pt idx="38393">
                  <c:v>34.11</c:v>
                </c:pt>
                <c:pt idx="38394">
                  <c:v>34.11</c:v>
                </c:pt>
                <c:pt idx="38395">
                  <c:v>34.11</c:v>
                </c:pt>
                <c:pt idx="38396">
                  <c:v>34.11</c:v>
                </c:pt>
                <c:pt idx="38397">
                  <c:v>34.11</c:v>
                </c:pt>
                <c:pt idx="38398">
                  <c:v>34.11</c:v>
                </c:pt>
                <c:pt idx="38399">
                  <c:v>34.11</c:v>
                </c:pt>
                <c:pt idx="38400">
                  <c:v>34.11</c:v>
                </c:pt>
                <c:pt idx="38401">
                  <c:v>34.11</c:v>
                </c:pt>
                <c:pt idx="38402">
                  <c:v>34.11</c:v>
                </c:pt>
                <c:pt idx="38403">
                  <c:v>34.11</c:v>
                </c:pt>
                <c:pt idx="38404">
                  <c:v>34.11</c:v>
                </c:pt>
                <c:pt idx="38405">
                  <c:v>34.11</c:v>
                </c:pt>
                <c:pt idx="38406">
                  <c:v>34.11</c:v>
                </c:pt>
                <c:pt idx="38407">
                  <c:v>34.11</c:v>
                </c:pt>
                <c:pt idx="38408">
                  <c:v>34.11</c:v>
                </c:pt>
                <c:pt idx="38409">
                  <c:v>34.11</c:v>
                </c:pt>
                <c:pt idx="38410">
                  <c:v>34.11</c:v>
                </c:pt>
                <c:pt idx="38411">
                  <c:v>34.11</c:v>
                </c:pt>
                <c:pt idx="38412">
                  <c:v>34.11</c:v>
                </c:pt>
                <c:pt idx="38413">
                  <c:v>34.11</c:v>
                </c:pt>
                <c:pt idx="38414">
                  <c:v>34.11</c:v>
                </c:pt>
                <c:pt idx="38415">
                  <c:v>34.11</c:v>
                </c:pt>
                <c:pt idx="38416">
                  <c:v>34.11</c:v>
                </c:pt>
                <c:pt idx="38417">
                  <c:v>34.11</c:v>
                </c:pt>
                <c:pt idx="38418">
                  <c:v>34.11</c:v>
                </c:pt>
                <c:pt idx="38419">
                  <c:v>34.11</c:v>
                </c:pt>
                <c:pt idx="38420">
                  <c:v>34.11</c:v>
                </c:pt>
                <c:pt idx="38421">
                  <c:v>34.11</c:v>
                </c:pt>
                <c:pt idx="38422">
                  <c:v>34.11</c:v>
                </c:pt>
                <c:pt idx="38423">
                  <c:v>34.11</c:v>
                </c:pt>
                <c:pt idx="38424">
                  <c:v>34.11</c:v>
                </c:pt>
                <c:pt idx="38425">
                  <c:v>34.11</c:v>
                </c:pt>
                <c:pt idx="38426">
                  <c:v>34.11</c:v>
                </c:pt>
                <c:pt idx="38427">
                  <c:v>34.11</c:v>
                </c:pt>
                <c:pt idx="38428">
                  <c:v>34.11</c:v>
                </c:pt>
                <c:pt idx="38429">
                  <c:v>34.11</c:v>
                </c:pt>
                <c:pt idx="38430">
                  <c:v>34.11</c:v>
                </c:pt>
                <c:pt idx="38431">
                  <c:v>34.11</c:v>
                </c:pt>
                <c:pt idx="38432">
                  <c:v>34.11</c:v>
                </c:pt>
                <c:pt idx="38433">
                  <c:v>34.11</c:v>
                </c:pt>
                <c:pt idx="38434">
                  <c:v>34.11</c:v>
                </c:pt>
                <c:pt idx="38435">
                  <c:v>34.11</c:v>
                </c:pt>
                <c:pt idx="38436">
                  <c:v>34.11</c:v>
                </c:pt>
                <c:pt idx="38437">
                  <c:v>34.11</c:v>
                </c:pt>
                <c:pt idx="38438">
                  <c:v>34.11</c:v>
                </c:pt>
                <c:pt idx="38439">
                  <c:v>34.11</c:v>
                </c:pt>
                <c:pt idx="38440">
                  <c:v>34.11</c:v>
                </c:pt>
                <c:pt idx="38441">
                  <c:v>34.11</c:v>
                </c:pt>
                <c:pt idx="38442">
                  <c:v>34.11</c:v>
                </c:pt>
                <c:pt idx="38443">
                  <c:v>34.11</c:v>
                </c:pt>
                <c:pt idx="38444">
                  <c:v>34.11</c:v>
                </c:pt>
                <c:pt idx="38445">
                  <c:v>34.11</c:v>
                </c:pt>
                <c:pt idx="38446">
                  <c:v>34.11</c:v>
                </c:pt>
                <c:pt idx="38447">
                  <c:v>34.11</c:v>
                </c:pt>
                <c:pt idx="38448">
                  <c:v>34.11</c:v>
                </c:pt>
                <c:pt idx="38449">
                  <c:v>34.11</c:v>
                </c:pt>
                <c:pt idx="38450">
                  <c:v>34.11</c:v>
                </c:pt>
                <c:pt idx="38451">
                  <c:v>34.11</c:v>
                </c:pt>
                <c:pt idx="38452">
                  <c:v>34.11</c:v>
                </c:pt>
                <c:pt idx="38453">
                  <c:v>34.11</c:v>
                </c:pt>
                <c:pt idx="38454">
                  <c:v>34.11</c:v>
                </c:pt>
                <c:pt idx="38455">
                  <c:v>34.11</c:v>
                </c:pt>
                <c:pt idx="38456">
                  <c:v>34.11</c:v>
                </c:pt>
                <c:pt idx="38457">
                  <c:v>34.11</c:v>
                </c:pt>
                <c:pt idx="38458">
                  <c:v>34.11</c:v>
                </c:pt>
                <c:pt idx="38459">
                  <c:v>34.11</c:v>
                </c:pt>
                <c:pt idx="38460">
                  <c:v>34.11</c:v>
                </c:pt>
                <c:pt idx="38461">
                  <c:v>34.11</c:v>
                </c:pt>
                <c:pt idx="38462">
                  <c:v>34.11</c:v>
                </c:pt>
                <c:pt idx="38463">
                  <c:v>34.11</c:v>
                </c:pt>
                <c:pt idx="38464">
                  <c:v>34.11</c:v>
                </c:pt>
                <c:pt idx="38465">
                  <c:v>34.11</c:v>
                </c:pt>
                <c:pt idx="38466">
                  <c:v>34.11</c:v>
                </c:pt>
                <c:pt idx="38467">
                  <c:v>34.11</c:v>
                </c:pt>
                <c:pt idx="38468">
                  <c:v>34.11</c:v>
                </c:pt>
                <c:pt idx="38469">
                  <c:v>34.11</c:v>
                </c:pt>
                <c:pt idx="38470">
                  <c:v>34.11</c:v>
                </c:pt>
                <c:pt idx="38471">
                  <c:v>34.11</c:v>
                </c:pt>
                <c:pt idx="38472">
                  <c:v>34.11</c:v>
                </c:pt>
                <c:pt idx="38473">
                  <c:v>34.11</c:v>
                </c:pt>
                <c:pt idx="38474">
                  <c:v>34.11</c:v>
                </c:pt>
                <c:pt idx="38475">
                  <c:v>34.11</c:v>
                </c:pt>
                <c:pt idx="38476">
                  <c:v>34.11</c:v>
                </c:pt>
                <c:pt idx="38477">
                  <c:v>34.11</c:v>
                </c:pt>
                <c:pt idx="38478">
                  <c:v>34.11</c:v>
                </c:pt>
                <c:pt idx="38479">
                  <c:v>34.11</c:v>
                </c:pt>
                <c:pt idx="38480">
                  <c:v>34.11</c:v>
                </c:pt>
                <c:pt idx="38481">
                  <c:v>34.11</c:v>
                </c:pt>
                <c:pt idx="38482">
                  <c:v>34.11</c:v>
                </c:pt>
                <c:pt idx="38483">
                  <c:v>34.11</c:v>
                </c:pt>
                <c:pt idx="38484">
                  <c:v>34.11</c:v>
                </c:pt>
                <c:pt idx="38485">
                  <c:v>34.11</c:v>
                </c:pt>
                <c:pt idx="38486">
                  <c:v>34.11</c:v>
                </c:pt>
                <c:pt idx="38487">
                  <c:v>34.11</c:v>
                </c:pt>
                <c:pt idx="38488">
                  <c:v>34.11</c:v>
                </c:pt>
                <c:pt idx="38489">
                  <c:v>34.11</c:v>
                </c:pt>
                <c:pt idx="38490">
                  <c:v>34.11</c:v>
                </c:pt>
                <c:pt idx="38491">
                  <c:v>34.11</c:v>
                </c:pt>
                <c:pt idx="38492">
                  <c:v>34.11</c:v>
                </c:pt>
                <c:pt idx="38493">
                  <c:v>34.11</c:v>
                </c:pt>
                <c:pt idx="38494">
                  <c:v>34.11</c:v>
                </c:pt>
                <c:pt idx="38495">
                  <c:v>34.11</c:v>
                </c:pt>
                <c:pt idx="38496">
                  <c:v>34.11</c:v>
                </c:pt>
                <c:pt idx="38497">
                  <c:v>34.11</c:v>
                </c:pt>
                <c:pt idx="38498">
                  <c:v>34.11</c:v>
                </c:pt>
                <c:pt idx="38499">
                  <c:v>34.11</c:v>
                </c:pt>
                <c:pt idx="38500">
                  <c:v>34.11</c:v>
                </c:pt>
                <c:pt idx="38501">
                  <c:v>34.11</c:v>
                </c:pt>
                <c:pt idx="38502">
                  <c:v>34.11</c:v>
                </c:pt>
                <c:pt idx="38503">
                  <c:v>34.11</c:v>
                </c:pt>
                <c:pt idx="38504">
                  <c:v>34.11</c:v>
                </c:pt>
                <c:pt idx="38505">
                  <c:v>34.164000000000001</c:v>
                </c:pt>
                <c:pt idx="38506">
                  <c:v>34.207999999999998</c:v>
                </c:pt>
                <c:pt idx="38507">
                  <c:v>34.207999999999998</c:v>
                </c:pt>
                <c:pt idx="38508">
                  <c:v>34.207999999999998</c:v>
                </c:pt>
                <c:pt idx="38509">
                  <c:v>34.207999999999998</c:v>
                </c:pt>
                <c:pt idx="38510">
                  <c:v>34.207999999999998</c:v>
                </c:pt>
                <c:pt idx="38511">
                  <c:v>34.207999999999998</c:v>
                </c:pt>
                <c:pt idx="38512">
                  <c:v>34.207999999999998</c:v>
                </c:pt>
                <c:pt idx="38513">
                  <c:v>34.207999999999998</c:v>
                </c:pt>
                <c:pt idx="38514">
                  <c:v>34.207999999999998</c:v>
                </c:pt>
                <c:pt idx="38515">
                  <c:v>34.207999999999998</c:v>
                </c:pt>
                <c:pt idx="38516">
                  <c:v>34.207999999999998</c:v>
                </c:pt>
                <c:pt idx="38517">
                  <c:v>34.207999999999998</c:v>
                </c:pt>
                <c:pt idx="38518">
                  <c:v>34.207999999999998</c:v>
                </c:pt>
                <c:pt idx="38519">
                  <c:v>34.207999999999998</c:v>
                </c:pt>
                <c:pt idx="38520">
                  <c:v>34.207999999999998</c:v>
                </c:pt>
                <c:pt idx="38521">
                  <c:v>34.207999999999998</c:v>
                </c:pt>
                <c:pt idx="38522">
                  <c:v>34.207999999999998</c:v>
                </c:pt>
                <c:pt idx="38523">
                  <c:v>34.207999999999998</c:v>
                </c:pt>
                <c:pt idx="38524">
                  <c:v>34.207999999999998</c:v>
                </c:pt>
                <c:pt idx="38525">
                  <c:v>34.207999999999998</c:v>
                </c:pt>
                <c:pt idx="38526">
                  <c:v>34.207999999999998</c:v>
                </c:pt>
                <c:pt idx="38527">
                  <c:v>34.207999999999998</c:v>
                </c:pt>
                <c:pt idx="38528">
                  <c:v>34.207999999999998</c:v>
                </c:pt>
                <c:pt idx="38529">
                  <c:v>34.207999999999998</c:v>
                </c:pt>
                <c:pt idx="38530">
                  <c:v>34.207999999999998</c:v>
                </c:pt>
                <c:pt idx="38531">
                  <c:v>34.207999999999998</c:v>
                </c:pt>
                <c:pt idx="38532">
                  <c:v>34.207999999999998</c:v>
                </c:pt>
                <c:pt idx="38533">
                  <c:v>34.207999999999998</c:v>
                </c:pt>
                <c:pt idx="38534">
                  <c:v>34.207999999999998</c:v>
                </c:pt>
                <c:pt idx="38535">
                  <c:v>34.207999999999998</c:v>
                </c:pt>
                <c:pt idx="38536">
                  <c:v>34.207999999999998</c:v>
                </c:pt>
                <c:pt idx="38537">
                  <c:v>34.207999999999998</c:v>
                </c:pt>
                <c:pt idx="38538">
                  <c:v>34.207999999999998</c:v>
                </c:pt>
                <c:pt idx="38539">
                  <c:v>34.207999999999998</c:v>
                </c:pt>
                <c:pt idx="38540">
                  <c:v>34.207999999999998</c:v>
                </c:pt>
                <c:pt idx="38541">
                  <c:v>34.207999999999998</c:v>
                </c:pt>
                <c:pt idx="38542">
                  <c:v>34.207999999999998</c:v>
                </c:pt>
                <c:pt idx="38543">
                  <c:v>34.207999999999998</c:v>
                </c:pt>
                <c:pt idx="38544">
                  <c:v>34.207999999999998</c:v>
                </c:pt>
                <c:pt idx="38545">
                  <c:v>34.207999999999998</c:v>
                </c:pt>
                <c:pt idx="38546">
                  <c:v>34.207999999999998</c:v>
                </c:pt>
                <c:pt idx="38547">
                  <c:v>34.207999999999998</c:v>
                </c:pt>
                <c:pt idx="38548">
                  <c:v>34.207999999999998</c:v>
                </c:pt>
                <c:pt idx="38549">
                  <c:v>34.207999999999998</c:v>
                </c:pt>
                <c:pt idx="38550">
                  <c:v>34.207999999999998</c:v>
                </c:pt>
                <c:pt idx="38551">
                  <c:v>34.207999999999998</c:v>
                </c:pt>
                <c:pt idx="38552">
                  <c:v>34.207999999999998</c:v>
                </c:pt>
                <c:pt idx="38553">
                  <c:v>34.207999999999998</c:v>
                </c:pt>
                <c:pt idx="38554">
                  <c:v>34.207999999999998</c:v>
                </c:pt>
                <c:pt idx="38555">
                  <c:v>34.207999999999998</c:v>
                </c:pt>
                <c:pt idx="38556">
                  <c:v>34.207999999999998</c:v>
                </c:pt>
                <c:pt idx="38557">
                  <c:v>34.207999999999998</c:v>
                </c:pt>
                <c:pt idx="38558">
                  <c:v>34.207999999999998</c:v>
                </c:pt>
                <c:pt idx="38559">
                  <c:v>34.207999999999998</c:v>
                </c:pt>
                <c:pt idx="38560">
                  <c:v>34.207999999999998</c:v>
                </c:pt>
                <c:pt idx="38561">
                  <c:v>34.207999999999998</c:v>
                </c:pt>
                <c:pt idx="38562">
                  <c:v>34.207999999999998</c:v>
                </c:pt>
                <c:pt idx="38563">
                  <c:v>34.207999999999998</c:v>
                </c:pt>
                <c:pt idx="38564">
                  <c:v>34.207999999999998</c:v>
                </c:pt>
                <c:pt idx="38565">
                  <c:v>34.207999999999998</c:v>
                </c:pt>
                <c:pt idx="38566">
                  <c:v>34.207999999999998</c:v>
                </c:pt>
                <c:pt idx="38567">
                  <c:v>34.207999999999998</c:v>
                </c:pt>
                <c:pt idx="38568">
                  <c:v>34.207999999999998</c:v>
                </c:pt>
                <c:pt idx="38569">
                  <c:v>34.207999999999998</c:v>
                </c:pt>
                <c:pt idx="38570">
                  <c:v>34.207999999999998</c:v>
                </c:pt>
                <c:pt idx="38571">
                  <c:v>34.207999999999998</c:v>
                </c:pt>
                <c:pt idx="38572">
                  <c:v>34.207999999999998</c:v>
                </c:pt>
                <c:pt idx="38573">
                  <c:v>34.207999999999998</c:v>
                </c:pt>
                <c:pt idx="38574">
                  <c:v>34.207999999999998</c:v>
                </c:pt>
                <c:pt idx="38575">
                  <c:v>34.207999999999998</c:v>
                </c:pt>
                <c:pt idx="38576">
                  <c:v>34.207999999999998</c:v>
                </c:pt>
                <c:pt idx="38577">
                  <c:v>34.207999999999998</c:v>
                </c:pt>
                <c:pt idx="38578">
                  <c:v>34.207999999999998</c:v>
                </c:pt>
                <c:pt idx="38579">
                  <c:v>34.207999999999998</c:v>
                </c:pt>
                <c:pt idx="38580">
                  <c:v>34.207999999999998</c:v>
                </c:pt>
                <c:pt idx="38581">
                  <c:v>34.207999999999998</c:v>
                </c:pt>
                <c:pt idx="38582">
                  <c:v>34.207999999999998</c:v>
                </c:pt>
                <c:pt idx="38583">
                  <c:v>34.207999999999998</c:v>
                </c:pt>
                <c:pt idx="38584">
                  <c:v>34.207999999999998</c:v>
                </c:pt>
                <c:pt idx="38585">
                  <c:v>34.207999999999998</c:v>
                </c:pt>
                <c:pt idx="38586">
                  <c:v>34.207999999999998</c:v>
                </c:pt>
                <c:pt idx="38587">
                  <c:v>34.207999999999998</c:v>
                </c:pt>
                <c:pt idx="38588">
                  <c:v>34.207999999999998</c:v>
                </c:pt>
                <c:pt idx="38589">
                  <c:v>34.207999999999998</c:v>
                </c:pt>
                <c:pt idx="38590">
                  <c:v>34.207999999999998</c:v>
                </c:pt>
                <c:pt idx="38591">
                  <c:v>34.207999999999998</c:v>
                </c:pt>
                <c:pt idx="38592">
                  <c:v>34.207999999999998</c:v>
                </c:pt>
                <c:pt idx="38593">
                  <c:v>34.207999999999998</c:v>
                </c:pt>
                <c:pt idx="38594">
                  <c:v>34.207999999999998</c:v>
                </c:pt>
                <c:pt idx="38595">
                  <c:v>34.207999999999998</c:v>
                </c:pt>
                <c:pt idx="38596">
                  <c:v>34.207999999999998</c:v>
                </c:pt>
                <c:pt idx="38597">
                  <c:v>34.207999999999998</c:v>
                </c:pt>
                <c:pt idx="38598">
                  <c:v>34.207999999999998</c:v>
                </c:pt>
                <c:pt idx="38599">
                  <c:v>34.207999999999998</c:v>
                </c:pt>
                <c:pt idx="38600">
                  <c:v>34.207999999999998</c:v>
                </c:pt>
                <c:pt idx="38601">
                  <c:v>34.207999999999998</c:v>
                </c:pt>
                <c:pt idx="38602">
                  <c:v>34.207999999999998</c:v>
                </c:pt>
                <c:pt idx="38603">
                  <c:v>34.207999999999998</c:v>
                </c:pt>
                <c:pt idx="38604">
                  <c:v>34.207999999999998</c:v>
                </c:pt>
                <c:pt idx="38605">
                  <c:v>34.207999999999998</c:v>
                </c:pt>
                <c:pt idx="38606">
                  <c:v>34.207999999999998</c:v>
                </c:pt>
                <c:pt idx="38607">
                  <c:v>34.207999999999998</c:v>
                </c:pt>
                <c:pt idx="38608">
                  <c:v>34.207999999999998</c:v>
                </c:pt>
                <c:pt idx="38609">
                  <c:v>34.207999999999998</c:v>
                </c:pt>
                <c:pt idx="38610">
                  <c:v>34.207999999999998</c:v>
                </c:pt>
                <c:pt idx="38611">
                  <c:v>34.207999999999998</c:v>
                </c:pt>
                <c:pt idx="38612">
                  <c:v>34.207999999999998</c:v>
                </c:pt>
                <c:pt idx="38613">
                  <c:v>34.207999999999998</c:v>
                </c:pt>
                <c:pt idx="38614">
                  <c:v>34.207999999999998</c:v>
                </c:pt>
                <c:pt idx="38615">
                  <c:v>34.207999999999998</c:v>
                </c:pt>
                <c:pt idx="38616">
                  <c:v>34.207999999999998</c:v>
                </c:pt>
                <c:pt idx="38617">
                  <c:v>34.207999999999998</c:v>
                </c:pt>
                <c:pt idx="38618">
                  <c:v>34.207999999999998</c:v>
                </c:pt>
                <c:pt idx="38619">
                  <c:v>34.207999999999998</c:v>
                </c:pt>
                <c:pt idx="38620">
                  <c:v>34.207999999999998</c:v>
                </c:pt>
                <c:pt idx="38621">
                  <c:v>34.207999999999998</c:v>
                </c:pt>
                <c:pt idx="38622">
                  <c:v>34.207999999999998</c:v>
                </c:pt>
                <c:pt idx="38623">
                  <c:v>34.207999999999998</c:v>
                </c:pt>
                <c:pt idx="38624">
                  <c:v>34.207999999999998</c:v>
                </c:pt>
                <c:pt idx="38625">
                  <c:v>34.207999999999998</c:v>
                </c:pt>
                <c:pt idx="38626">
                  <c:v>34.207999999999998</c:v>
                </c:pt>
                <c:pt idx="38627">
                  <c:v>34.207999999999998</c:v>
                </c:pt>
                <c:pt idx="38628">
                  <c:v>34.207999999999998</c:v>
                </c:pt>
                <c:pt idx="38629">
                  <c:v>34.207999999999998</c:v>
                </c:pt>
                <c:pt idx="38630">
                  <c:v>34.207999999999998</c:v>
                </c:pt>
                <c:pt idx="38631">
                  <c:v>34.207999999999998</c:v>
                </c:pt>
                <c:pt idx="38632">
                  <c:v>34.207999999999998</c:v>
                </c:pt>
                <c:pt idx="38633">
                  <c:v>34.207999999999998</c:v>
                </c:pt>
                <c:pt idx="38634">
                  <c:v>34.207999999999998</c:v>
                </c:pt>
                <c:pt idx="38635">
                  <c:v>34.207999999999998</c:v>
                </c:pt>
                <c:pt idx="38636">
                  <c:v>34.207999999999998</c:v>
                </c:pt>
                <c:pt idx="38637">
                  <c:v>34.207999999999998</c:v>
                </c:pt>
                <c:pt idx="38638">
                  <c:v>34.207999999999998</c:v>
                </c:pt>
                <c:pt idx="38639">
                  <c:v>34.207999999999998</c:v>
                </c:pt>
                <c:pt idx="38640">
                  <c:v>34.207999999999998</c:v>
                </c:pt>
                <c:pt idx="38641">
                  <c:v>34.207999999999998</c:v>
                </c:pt>
                <c:pt idx="38642">
                  <c:v>34.207999999999998</c:v>
                </c:pt>
                <c:pt idx="38643">
                  <c:v>34.207999999999998</c:v>
                </c:pt>
                <c:pt idx="38644">
                  <c:v>34.207999999999998</c:v>
                </c:pt>
                <c:pt idx="38645">
                  <c:v>34.207999999999998</c:v>
                </c:pt>
                <c:pt idx="38646">
                  <c:v>34.207999999999998</c:v>
                </c:pt>
                <c:pt idx="38647">
                  <c:v>34.207999999999998</c:v>
                </c:pt>
                <c:pt idx="38648">
                  <c:v>34.207999999999998</c:v>
                </c:pt>
                <c:pt idx="38649">
                  <c:v>34.207999999999998</c:v>
                </c:pt>
                <c:pt idx="38650">
                  <c:v>34.207999999999998</c:v>
                </c:pt>
                <c:pt idx="38651">
                  <c:v>34.207999999999998</c:v>
                </c:pt>
                <c:pt idx="38652">
                  <c:v>34.207999999999998</c:v>
                </c:pt>
                <c:pt idx="38653">
                  <c:v>34.207999999999998</c:v>
                </c:pt>
                <c:pt idx="38654">
                  <c:v>34.207999999999998</c:v>
                </c:pt>
                <c:pt idx="38655">
                  <c:v>34.207999999999998</c:v>
                </c:pt>
                <c:pt idx="38656">
                  <c:v>34.207999999999998</c:v>
                </c:pt>
                <c:pt idx="38657">
                  <c:v>34.207999999999998</c:v>
                </c:pt>
                <c:pt idx="38658">
                  <c:v>34.207999999999998</c:v>
                </c:pt>
                <c:pt idx="38659">
                  <c:v>34.207999999999998</c:v>
                </c:pt>
                <c:pt idx="38660">
                  <c:v>34.207999999999998</c:v>
                </c:pt>
                <c:pt idx="38661">
                  <c:v>34.207999999999998</c:v>
                </c:pt>
                <c:pt idx="38662">
                  <c:v>34.207999999999998</c:v>
                </c:pt>
                <c:pt idx="38663">
                  <c:v>34.207999999999998</c:v>
                </c:pt>
                <c:pt idx="38664">
                  <c:v>34.207999999999998</c:v>
                </c:pt>
                <c:pt idx="38665">
                  <c:v>34.207999999999998</c:v>
                </c:pt>
                <c:pt idx="38666">
                  <c:v>34.207999999999998</c:v>
                </c:pt>
                <c:pt idx="38667">
                  <c:v>34.207999999999998</c:v>
                </c:pt>
                <c:pt idx="38668">
                  <c:v>34.207999999999998</c:v>
                </c:pt>
                <c:pt idx="38669">
                  <c:v>34.207999999999998</c:v>
                </c:pt>
                <c:pt idx="38670">
                  <c:v>34.207999999999998</c:v>
                </c:pt>
                <c:pt idx="38671">
                  <c:v>34.207999999999998</c:v>
                </c:pt>
                <c:pt idx="38672">
                  <c:v>34.207999999999998</c:v>
                </c:pt>
                <c:pt idx="38673">
                  <c:v>34.207999999999998</c:v>
                </c:pt>
                <c:pt idx="38674">
                  <c:v>34.207999999999998</c:v>
                </c:pt>
                <c:pt idx="38675">
                  <c:v>34.207999999999998</c:v>
                </c:pt>
                <c:pt idx="38676">
                  <c:v>34.207999999999998</c:v>
                </c:pt>
                <c:pt idx="38677">
                  <c:v>34.207999999999998</c:v>
                </c:pt>
                <c:pt idx="38678">
                  <c:v>34.207999999999998</c:v>
                </c:pt>
                <c:pt idx="38679">
                  <c:v>34.207999999999998</c:v>
                </c:pt>
                <c:pt idx="38680">
                  <c:v>34.207999999999998</c:v>
                </c:pt>
                <c:pt idx="38681">
                  <c:v>34.207999999999998</c:v>
                </c:pt>
                <c:pt idx="38682">
                  <c:v>34.207999999999998</c:v>
                </c:pt>
                <c:pt idx="38683">
                  <c:v>34.207999999999998</c:v>
                </c:pt>
                <c:pt idx="38684">
                  <c:v>34.207999999999998</c:v>
                </c:pt>
                <c:pt idx="38685">
                  <c:v>34.207999999999998</c:v>
                </c:pt>
                <c:pt idx="38686">
                  <c:v>34.207999999999998</c:v>
                </c:pt>
                <c:pt idx="38687">
                  <c:v>34.207999999999998</c:v>
                </c:pt>
                <c:pt idx="38688">
                  <c:v>34.207999999999998</c:v>
                </c:pt>
                <c:pt idx="38689">
                  <c:v>34.207999999999998</c:v>
                </c:pt>
                <c:pt idx="38690">
                  <c:v>34.207999999999998</c:v>
                </c:pt>
                <c:pt idx="38691">
                  <c:v>34.207999999999998</c:v>
                </c:pt>
                <c:pt idx="38692">
                  <c:v>34.207999999999998</c:v>
                </c:pt>
                <c:pt idx="38693">
                  <c:v>34.207999999999998</c:v>
                </c:pt>
                <c:pt idx="38694">
                  <c:v>34.207999999999998</c:v>
                </c:pt>
                <c:pt idx="38695">
                  <c:v>34.207999999999998</c:v>
                </c:pt>
                <c:pt idx="38696">
                  <c:v>34.207999999999998</c:v>
                </c:pt>
                <c:pt idx="38697">
                  <c:v>34.207999999999998</c:v>
                </c:pt>
                <c:pt idx="38698">
                  <c:v>34.207999999999998</c:v>
                </c:pt>
                <c:pt idx="38699">
                  <c:v>34.207999999999998</c:v>
                </c:pt>
                <c:pt idx="38700">
                  <c:v>34.207999999999998</c:v>
                </c:pt>
                <c:pt idx="38701">
                  <c:v>34.207999999999998</c:v>
                </c:pt>
                <c:pt idx="38702">
                  <c:v>34.207999999999998</c:v>
                </c:pt>
                <c:pt idx="38703">
                  <c:v>34.207999999999998</c:v>
                </c:pt>
                <c:pt idx="38704">
                  <c:v>34.207999999999998</c:v>
                </c:pt>
                <c:pt idx="38705">
                  <c:v>34.207999999999998</c:v>
                </c:pt>
                <c:pt idx="38706">
                  <c:v>34.207999999999998</c:v>
                </c:pt>
                <c:pt idx="38707">
                  <c:v>34.207999999999998</c:v>
                </c:pt>
                <c:pt idx="38708">
                  <c:v>34.207999999999998</c:v>
                </c:pt>
                <c:pt idx="38709">
                  <c:v>34.207999999999998</c:v>
                </c:pt>
                <c:pt idx="38710">
                  <c:v>34.207999999999998</c:v>
                </c:pt>
                <c:pt idx="38711">
                  <c:v>34.207999999999998</c:v>
                </c:pt>
                <c:pt idx="38712">
                  <c:v>34.207999999999998</c:v>
                </c:pt>
                <c:pt idx="38713">
                  <c:v>34.207999999999998</c:v>
                </c:pt>
                <c:pt idx="38714">
                  <c:v>34.207999999999998</c:v>
                </c:pt>
                <c:pt idx="38715">
                  <c:v>34.207999999999998</c:v>
                </c:pt>
                <c:pt idx="38716">
                  <c:v>34.207999999999998</c:v>
                </c:pt>
                <c:pt idx="38717">
                  <c:v>34.207999999999998</c:v>
                </c:pt>
                <c:pt idx="38718">
                  <c:v>34.207999999999998</c:v>
                </c:pt>
                <c:pt idx="38719">
                  <c:v>34.207999999999998</c:v>
                </c:pt>
                <c:pt idx="38720">
                  <c:v>34.207999999999998</c:v>
                </c:pt>
                <c:pt idx="38721">
                  <c:v>34.207999999999998</c:v>
                </c:pt>
                <c:pt idx="38722">
                  <c:v>34.207999999999998</c:v>
                </c:pt>
                <c:pt idx="38723">
                  <c:v>34.207999999999998</c:v>
                </c:pt>
                <c:pt idx="38724">
                  <c:v>34.207999999999998</c:v>
                </c:pt>
                <c:pt idx="38725">
                  <c:v>34.207999999999998</c:v>
                </c:pt>
                <c:pt idx="38726">
                  <c:v>34.207999999999998</c:v>
                </c:pt>
                <c:pt idx="38727">
                  <c:v>34.207999999999998</c:v>
                </c:pt>
                <c:pt idx="38728">
                  <c:v>34.244</c:v>
                </c:pt>
                <c:pt idx="38729">
                  <c:v>34.287999999999997</c:v>
                </c:pt>
                <c:pt idx="38730">
                  <c:v>34.287999999999997</c:v>
                </c:pt>
                <c:pt idx="38731">
                  <c:v>34.287999999999997</c:v>
                </c:pt>
                <c:pt idx="38732">
                  <c:v>34.287999999999997</c:v>
                </c:pt>
                <c:pt idx="38733">
                  <c:v>34.287999999999997</c:v>
                </c:pt>
                <c:pt idx="38734">
                  <c:v>34.287999999999997</c:v>
                </c:pt>
                <c:pt idx="38735">
                  <c:v>34.287999999999997</c:v>
                </c:pt>
                <c:pt idx="38736">
                  <c:v>34.287999999999997</c:v>
                </c:pt>
                <c:pt idx="38737">
                  <c:v>34.287999999999997</c:v>
                </c:pt>
                <c:pt idx="38738">
                  <c:v>34.287999999999997</c:v>
                </c:pt>
                <c:pt idx="38739">
                  <c:v>34.287999999999997</c:v>
                </c:pt>
                <c:pt idx="38740">
                  <c:v>34.287999999999997</c:v>
                </c:pt>
                <c:pt idx="38741">
                  <c:v>34.287999999999997</c:v>
                </c:pt>
                <c:pt idx="38742">
                  <c:v>34.287999999999997</c:v>
                </c:pt>
                <c:pt idx="38743">
                  <c:v>34.287999999999997</c:v>
                </c:pt>
                <c:pt idx="38744">
                  <c:v>34.287999999999997</c:v>
                </c:pt>
                <c:pt idx="38745">
                  <c:v>34.287999999999997</c:v>
                </c:pt>
                <c:pt idx="38746">
                  <c:v>34.287999999999997</c:v>
                </c:pt>
                <c:pt idx="38747">
                  <c:v>34.287999999999997</c:v>
                </c:pt>
                <c:pt idx="38748">
                  <c:v>34.287999999999997</c:v>
                </c:pt>
                <c:pt idx="38749">
                  <c:v>34.287999999999997</c:v>
                </c:pt>
                <c:pt idx="38750">
                  <c:v>34.287999999999997</c:v>
                </c:pt>
                <c:pt idx="38751">
                  <c:v>34.287999999999997</c:v>
                </c:pt>
                <c:pt idx="38752">
                  <c:v>34.287999999999997</c:v>
                </c:pt>
                <c:pt idx="38753">
                  <c:v>34.287999999999997</c:v>
                </c:pt>
                <c:pt idx="38754">
                  <c:v>34.287999999999997</c:v>
                </c:pt>
                <c:pt idx="38755">
                  <c:v>34.287999999999997</c:v>
                </c:pt>
                <c:pt idx="38756">
                  <c:v>34.287999999999997</c:v>
                </c:pt>
                <c:pt idx="38757">
                  <c:v>34.287999999999997</c:v>
                </c:pt>
                <c:pt idx="38758">
                  <c:v>34.287999999999997</c:v>
                </c:pt>
                <c:pt idx="38759">
                  <c:v>34.287999999999997</c:v>
                </c:pt>
                <c:pt idx="38760">
                  <c:v>34.287999999999997</c:v>
                </c:pt>
                <c:pt idx="38761">
                  <c:v>34.287999999999997</c:v>
                </c:pt>
                <c:pt idx="38762">
                  <c:v>34.287999999999997</c:v>
                </c:pt>
                <c:pt idx="38763">
                  <c:v>34.287999999999997</c:v>
                </c:pt>
                <c:pt idx="38764">
                  <c:v>34.287999999999997</c:v>
                </c:pt>
                <c:pt idx="38765">
                  <c:v>34.287999999999997</c:v>
                </c:pt>
                <c:pt idx="38766">
                  <c:v>34.287999999999997</c:v>
                </c:pt>
                <c:pt idx="38767">
                  <c:v>34.287999999999997</c:v>
                </c:pt>
                <c:pt idx="38768">
                  <c:v>34.287999999999997</c:v>
                </c:pt>
                <c:pt idx="38769">
                  <c:v>34.287999999999997</c:v>
                </c:pt>
                <c:pt idx="38770">
                  <c:v>34.287999999999997</c:v>
                </c:pt>
                <c:pt idx="38771">
                  <c:v>34.287999999999997</c:v>
                </c:pt>
                <c:pt idx="38772">
                  <c:v>34.287999999999997</c:v>
                </c:pt>
                <c:pt idx="38773">
                  <c:v>34.287999999999997</c:v>
                </c:pt>
                <c:pt idx="38774">
                  <c:v>34.287999999999997</c:v>
                </c:pt>
                <c:pt idx="38775">
                  <c:v>34.287999999999997</c:v>
                </c:pt>
                <c:pt idx="38776">
                  <c:v>34.287999999999997</c:v>
                </c:pt>
                <c:pt idx="38777">
                  <c:v>34.287999999999997</c:v>
                </c:pt>
                <c:pt idx="38778">
                  <c:v>34.287999999999997</c:v>
                </c:pt>
                <c:pt idx="38779">
                  <c:v>34.287999999999997</c:v>
                </c:pt>
                <c:pt idx="38780">
                  <c:v>34.287999999999997</c:v>
                </c:pt>
                <c:pt idx="38781">
                  <c:v>34.287999999999997</c:v>
                </c:pt>
                <c:pt idx="38782">
                  <c:v>34.287999999999997</c:v>
                </c:pt>
                <c:pt idx="38783">
                  <c:v>34.287999999999997</c:v>
                </c:pt>
                <c:pt idx="38784">
                  <c:v>34.287999999999997</c:v>
                </c:pt>
                <c:pt idx="38785">
                  <c:v>34.287999999999997</c:v>
                </c:pt>
                <c:pt idx="38786">
                  <c:v>34.287999999999997</c:v>
                </c:pt>
                <c:pt idx="38787">
                  <c:v>34.287999999999997</c:v>
                </c:pt>
                <c:pt idx="38788">
                  <c:v>34.287999999999997</c:v>
                </c:pt>
                <c:pt idx="38789">
                  <c:v>34.287999999999997</c:v>
                </c:pt>
                <c:pt idx="38790">
                  <c:v>34.287999999999997</c:v>
                </c:pt>
                <c:pt idx="38791">
                  <c:v>34.287999999999997</c:v>
                </c:pt>
                <c:pt idx="38792">
                  <c:v>34.287999999999997</c:v>
                </c:pt>
                <c:pt idx="38793">
                  <c:v>34.287999999999997</c:v>
                </c:pt>
                <c:pt idx="38794">
                  <c:v>34.287999999999997</c:v>
                </c:pt>
                <c:pt idx="38795">
                  <c:v>34.287999999999997</c:v>
                </c:pt>
                <c:pt idx="38796">
                  <c:v>34.287999999999997</c:v>
                </c:pt>
                <c:pt idx="38797">
                  <c:v>34.287999999999997</c:v>
                </c:pt>
                <c:pt idx="38798">
                  <c:v>34.287999999999997</c:v>
                </c:pt>
                <c:pt idx="38799">
                  <c:v>34.287999999999997</c:v>
                </c:pt>
                <c:pt idx="38800">
                  <c:v>34.287999999999997</c:v>
                </c:pt>
                <c:pt idx="38801">
                  <c:v>34.287999999999997</c:v>
                </c:pt>
                <c:pt idx="38802">
                  <c:v>34.287999999999997</c:v>
                </c:pt>
                <c:pt idx="38803">
                  <c:v>34.287999999999997</c:v>
                </c:pt>
                <c:pt idx="38804">
                  <c:v>34.287999999999997</c:v>
                </c:pt>
                <c:pt idx="38805">
                  <c:v>34.287999999999997</c:v>
                </c:pt>
                <c:pt idx="38806">
                  <c:v>34.287999999999997</c:v>
                </c:pt>
                <c:pt idx="38807">
                  <c:v>34.287999999999997</c:v>
                </c:pt>
                <c:pt idx="38808">
                  <c:v>34.287999999999997</c:v>
                </c:pt>
                <c:pt idx="38809">
                  <c:v>34.287999999999997</c:v>
                </c:pt>
                <c:pt idx="38810">
                  <c:v>34.287999999999997</c:v>
                </c:pt>
                <c:pt idx="38811">
                  <c:v>34.287999999999997</c:v>
                </c:pt>
                <c:pt idx="38812">
                  <c:v>34.287999999999997</c:v>
                </c:pt>
                <c:pt idx="38813">
                  <c:v>34.287999999999997</c:v>
                </c:pt>
                <c:pt idx="38814">
                  <c:v>34.287999999999997</c:v>
                </c:pt>
                <c:pt idx="38815">
                  <c:v>34.287999999999997</c:v>
                </c:pt>
                <c:pt idx="38816">
                  <c:v>34.287999999999997</c:v>
                </c:pt>
                <c:pt idx="38817">
                  <c:v>34.287999999999997</c:v>
                </c:pt>
                <c:pt idx="38818">
                  <c:v>34.287999999999997</c:v>
                </c:pt>
                <c:pt idx="38819">
                  <c:v>34.287999999999997</c:v>
                </c:pt>
                <c:pt idx="38820">
                  <c:v>34.287999999999997</c:v>
                </c:pt>
                <c:pt idx="38821">
                  <c:v>34.287999999999997</c:v>
                </c:pt>
                <c:pt idx="38822">
                  <c:v>34.287999999999997</c:v>
                </c:pt>
                <c:pt idx="38823">
                  <c:v>34.287999999999997</c:v>
                </c:pt>
                <c:pt idx="38824">
                  <c:v>34.287999999999997</c:v>
                </c:pt>
                <c:pt idx="38825">
                  <c:v>34.287999999999997</c:v>
                </c:pt>
                <c:pt idx="38826">
                  <c:v>34.287999999999997</c:v>
                </c:pt>
                <c:pt idx="38827">
                  <c:v>34.287999999999997</c:v>
                </c:pt>
                <c:pt idx="38828">
                  <c:v>34.287999999999997</c:v>
                </c:pt>
                <c:pt idx="38829">
                  <c:v>34.287999999999997</c:v>
                </c:pt>
                <c:pt idx="38830">
                  <c:v>34.287999999999997</c:v>
                </c:pt>
                <c:pt idx="38831">
                  <c:v>34.287999999999997</c:v>
                </c:pt>
                <c:pt idx="38832">
                  <c:v>34.287999999999997</c:v>
                </c:pt>
                <c:pt idx="38833">
                  <c:v>34.287999999999997</c:v>
                </c:pt>
                <c:pt idx="38834">
                  <c:v>34.287999999999997</c:v>
                </c:pt>
                <c:pt idx="38835">
                  <c:v>34.287999999999997</c:v>
                </c:pt>
                <c:pt idx="38836">
                  <c:v>34.287999999999997</c:v>
                </c:pt>
                <c:pt idx="38837">
                  <c:v>34.287999999999997</c:v>
                </c:pt>
                <c:pt idx="38838">
                  <c:v>34.287999999999997</c:v>
                </c:pt>
                <c:pt idx="38839">
                  <c:v>34.287999999999997</c:v>
                </c:pt>
                <c:pt idx="38840">
                  <c:v>34.287999999999997</c:v>
                </c:pt>
                <c:pt idx="38841">
                  <c:v>34.287999999999997</c:v>
                </c:pt>
                <c:pt idx="38842">
                  <c:v>34.287999999999997</c:v>
                </c:pt>
                <c:pt idx="38843">
                  <c:v>34.287999999999997</c:v>
                </c:pt>
                <c:pt idx="38844">
                  <c:v>34.287999999999997</c:v>
                </c:pt>
                <c:pt idx="38845">
                  <c:v>34.287999999999997</c:v>
                </c:pt>
                <c:pt idx="38846">
                  <c:v>34.287999999999997</c:v>
                </c:pt>
                <c:pt idx="38847">
                  <c:v>34.287999999999997</c:v>
                </c:pt>
                <c:pt idx="38848">
                  <c:v>34.287999999999997</c:v>
                </c:pt>
                <c:pt idx="38849">
                  <c:v>34.287999999999997</c:v>
                </c:pt>
                <c:pt idx="38850">
                  <c:v>34.287999999999997</c:v>
                </c:pt>
                <c:pt idx="38851">
                  <c:v>34.287999999999997</c:v>
                </c:pt>
                <c:pt idx="38852">
                  <c:v>34.287999999999997</c:v>
                </c:pt>
                <c:pt idx="38853">
                  <c:v>34.287999999999997</c:v>
                </c:pt>
                <c:pt idx="38854">
                  <c:v>34.287999999999997</c:v>
                </c:pt>
                <c:pt idx="38855">
                  <c:v>34.287999999999997</c:v>
                </c:pt>
                <c:pt idx="38856">
                  <c:v>34.287999999999997</c:v>
                </c:pt>
                <c:pt idx="38857">
                  <c:v>34.287999999999997</c:v>
                </c:pt>
                <c:pt idx="38858">
                  <c:v>34.287999999999997</c:v>
                </c:pt>
                <c:pt idx="38859">
                  <c:v>34.287999999999997</c:v>
                </c:pt>
                <c:pt idx="38860">
                  <c:v>34.287999999999997</c:v>
                </c:pt>
                <c:pt idx="38861">
                  <c:v>34.287999999999997</c:v>
                </c:pt>
                <c:pt idx="38862">
                  <c:v>34.287999999999997</c:v>
                </c:pt>
                <c:pt idx="38863">
                  <c:v>34.287999999999997</c:v>
                </c:pt>
                <c:pt idx="38864">
                  <c:v>34.287999999999997</c:v>
                </c:pt>
                <c:pt idx="38865">
                  <c:v>34.287999999999997</c:v>
                </c:pt>
                <c:pt idx="38866">
                  <c:v>34.287999999999997</c:v>
                </c:pt>
                <c:pt idx="38867">
                  <c:v>34.287999999999997</c:v>
                </c:pt>
                <c:pt idx="38868">
                  <c:v>34.287999999999997</c:v>
                </c:pt>
                <c:pt idx="38869">
                  <c:v>34.287999999999997</c:v>
                </c:pt>
                <c:pt idx="38870">
                  <c:v>34.287999999999997</c:v>
                </c:pt>
                <c:pt idx="38871">
                  <c:v>34.287999999999997</c:v>
                </c:pt>
                <c:pt idx="38872">
                  <c:v>34.287999999999997</c:v>
                </c:pt>
                <c:pt idx="38873">
                  <c:v>34.287999999999997</c:v>
                </c:pt>
                <c:pt idx="38874">
                  <c:v>34.287999999999997</c:v>
                </c:pt>
                <c:pt idx="38875">
                  <c:v>34.287999999999997</c:v>
                </c:pt>
                <c:pt idx="38876">
                  <c:v>34.287999999999997</c:v>
                </c:pt>
                <c:pt idx="38877">
                  <c:v>34.287999999999997</c:v>
                </c:pt>
                <c:pt idx="38878">
                  <c:v>34.287999999999997</c:v>
                </c:pt>
                <c:pt idx="38879">
                  <c:v>34.287999999999997</c:v>
                </c:pt>
                <c:pt idx="38880">
                  <c:v>34.287999999999997</c:v>
                </c:pt>
                <c:pt idx="38881">
                  <c:v>34.287999999999997</c:v>
                </c:pt>
                <c:pt idx="38882">
                  <c:v>34.287999999999997</c:v>
                </c:pt>
                <c:pt idx="38883">
                  <c:v>34.287999999999997</c:v>
                </c:pt>
                <c:pt idx="38884">
                  <c:v>34.287999999999997</c:v>
                </c:pt>
                <c:pt idx="38885">
                  <c:v>34.287999999999997</c:v>
                </c:pt>
                <c:pt idx="38886">
                  <c:v>34.287999999999997</c:v>
                </c:pt>
                <c:pt idx="38887">
                  <c:v>34.287999999999997</c:v>
                </c:pt>
                <c:pt idx="38888">
                  <c:v>34.287999999999997</c:v>
                </c:pt>
                <c:pt idx="38889">
                  <c:v>34.287999999999997</c:v>
                </c:pt>
                <c:pt idx="38890">
                  <c:v>34.287999999999997</c:v>
                </c:pt>
                <c:pt idx="38891">
                  <c:v>34.287999999999997</c:v>
                </c:pt>
                <c:pt idx="38892">
                  <c:v>34.287999999999997</c:v>
                </c:pt>
                <c:pt idx="38893">
                  <c:v>34.287999999999997</c:v>
                </c:pt>
                <c:pt idx="38894">
                  <c:v>34.287999999999997</c:v>
                </c:pt>
                <c:pt idx="38895">
                  <c:v>34.287999999999997</c:v>
                </c:pt>
                <c:pt idx="38896">
                  <c:v>34.287999999999997</c:v>
                </c:pt>
                <c:pt idx="38897">
                  <c:v>34.287999999999997</c:v>
                </c:pt>
                <c:pt idx="38898">
                  <c:v>34.287999999999997</c:v>
                </c:pt>
                <c:pt idx="38899">
                  <c:v>34.287999999999997</c:v>
                </c:pt>
                <c:pt idx="38900">
                  <c:v>34.287999999999997</c:v>
                </c:pt>
                <c:pt idx="38901">
                  <c:v>34.287999999999997</c:v>
                </c:pt>
                <c:pt idx="38902">
                  <c:v>34.287999999999997</c:v>
                </c:pt>
                <c:pt idx="38903">
                  <c:v>34.287999999999997</c:v>
                </c:pt>
                <c:pt idx="38904">
                  <c:v>34.287999999999997</c:v>
                </c:pt>
                <c:pt idx="38905">
                  <c:v>34.287999999999997</c:v>
                </c:pt>
                <c:pt idx="38906">
                  <c:v>34.287999999999997</c:v>
                </c:pt>
                <c:pt idx="38907">
                  <c:v>34.287999999999997</c:v>
                </c:pt>
                <c:pt idx="38908">
                  <c:v>34.287999999999997</c:v>
                </c:pt>
                <c:pt idx="38909">
                  <c:v>34.287999999999997</c:v>
                </c:pt>
                <c:pt idx="38910">
                  <c:v>34.287999999999997</c:v>
                </c:pt>
                <c:pt idx="38911">
                  <c:v>34.287999999999997</c:v>
                </c:pt>
                <c:pt idx="38912">
                  <c:v>34.287999999999997</c:v>
                </c:pt>
                <c:pt idx="38913">
                  <c:v>34.287999999999997</c:v>
                </c:pt>
                <c:pt idx="38914">
                  <c:v>34.287999999999997</c:v>
                </c:pt>
                <c:pt idx="38915">
                  <c:v>34.287999999999997</c:v>
                </c:pt>
                <c:pt idx="38916">
                  <c:v>34.287999999999997</c:v>
                </c:pt>
                <c:pt idx="38917">
                  <c:v>34.287999999999997</c:v>
                </c:pt>
                <c:pt idx="38918">
                  <c:v>34.287999999999997</c:v>
                </c:pt>
                <c:pt idx="38919">
                  <c:v>34.287999999999997</c:v>
                </c:pt>
                <c:pt idx="38920">
                  <c:v>34.287999999999997</c:v>
                </c:pt>
                <c:pt idx="38921">
                  <c:v>34.287999999999997</c:v>
                </c:pt>
                <c:pt idx="38922">
                  <c:v>34.317999999999998</c:v>
                </c:pt>
                <c:pt idx="38923">
                  <c:v>34.357999999999997</c:v>
                </c:pt>
                <c:pt idx="38924">
                  <c:v>34.357999999999997</c:v>
                </c:pt>
                <c:pt idx="38925">
                  <c:v>34.357999999999997</c:v>
                </c:pt>
                <c:pt idx="38926">
                  <c:v>34.357999999999997</c:v>
                </c:pt>
                <c:pt idx="38927">
                  <c:v>34.357999999999997</c:v>
                </c:pt>
                <c:pt idx="38928">
                  <c:v>34.357999999999997</c:v>
                </c:pt>
                <c:pt idx="38929">
                  <c:v>34.357999999999997</c:v>
                </c:pt>
                <c:pt idx="38930">
                  <c:v>34.357999999999997</c:v>
                </c:pt>
                <c:pt idx="38931">
                  <c:v>34.357999999999997</c:v>
                </c:pt>
                <c:pt idx="38932">
                  <c:v>34.357999999999997</c:v>
                </c:pt>
                <c:pt idx="38933">
                  <c:v>34.357999999999997</c:v>
                </c:pt>
                <c:pt idx="38934">
                  <c:v>34.357999999999997</c:v>
                </c:pt>
                <c:pt idx="38935">
                  <c:v>34.357999999999997</c:v>
                </c:pt>
                <c:pt idx="38936">
                  <c:v>34.357999999999997</c:v>
                </c:pt>
                <c:pt idx="38937">
                  <c:v>34.357999999999997</c:v>
                </c:pt>
                <c:pt idx="38938">
                  <c:v>34.357999999999997</c:v>
                </c:pt>
                <c:pt idx="38939">
                  <c:v>34.357999999999997</c:v>
                </c:pt>
                <c:pt idx="38940">
                  <c:v>34.357999999999997</c:v>
                </c:pt>
                <c:pt idx="38941">
                  <c:v>34.357999999999997</c:v>
                </c:pt>
                <c:pt idx="38942">
                  <c:v>34.357999999999997</c:v>
                </c:pt>
                <c:pt idx="38943">
                  <c:v>34.357999999999997</c:v>
                </c:pt>
                <c:pt idx="38944">
                  <c:v>34.357999999999997</c:v>
                </c:pt>
                <c:pt idx="38945">
                  <c:v>34.357999999999997</c:v>
                </c:pt>
                <c:pt idx="38946">
                  <c:v>34.357999999999997</c:v>
                </c:pt>
                <c:pt idx="38947">
                  <c:v>34.357999999999997</c:v>
                </c:pt>
                <c:pt idx="38948">
                  <c:v>34.357999999999997</c:v>
                </c:pt>
                <c:pt idx="38949">
                  <c:v>34.357999999999997</c:v>
                </c:pt>
                <c:pt idx="38950">
                  <c:v>34.357999999999997</c:v>
                </c:pt>
                <c:pt idx="38951">
                  <c:v>34.357999999999997</c:v>
                </c:pt>
                <c:pt idx="38952">
                  <c:v>34.357999999999997</c:v>
                </c:pt>
                <c:pt idx="38953">
                  <c:v>34.357999999999997</c:v>
                </c:pt>
                <c:pt idx="38954">
                  <c:v>34.357999999999997</c:v>
                </c:pt>
                <c:pt idx="38955">
                  <c:v>34.357999999999997</c:v>
                </c:pt>
                <c:pt idx="38956">
                  <c:v>34.357999999999997</c:v>
                </c:pt>
                <c:pt idx="38957">
                  <c:v>34.357999999999997</c:v>
                </c:pt>
                <c:pt idx="38958">
                  <c:v>34.357999999999997</c:v>
                </c:pt>
                <c:pt idx="38959">
                  <c:v>34.357999999999997</c:v>
                </c:pt>
                <c:pt idx="38960">
                  <c:v>34.357999999999997</c:v>
                </c:pt>
                <c:pt idx="38961">
                  <c:v>34.357999999999997</c:v>
                </c:pt>
                <c:pt idx="38962">
                  <c:v>34.357999999999997</c:v>
                </c:pt>
                <c:pt idx="38963">
                  <c:v>34.357999999999997</c:v>
                </c:pt>
                <c:pt idx="38964">
                  <c:v>34.357999999999997</c:v>
                </c:pt>
                <c:pt idx="38965">
                  <c:v>34.357999999999997</c:v>
                </c:pt>
                <c:pt idx="38966">
                  <c:v>34.357999999999997</c:v>
                </c:pt>
                <c:pt idx="38967">
                  <c:v>34.357999999999997</c:v>
                </c:pt>
                <c:pt idx="38968">
                  <c:v>34.357999999999997</c:v>
                </c:pt>
                <c:pt idx="38969">
                  <c:v>34.357999999999997</c:v>
                </c:pt>
                <c:pt idx="38970">
                  <c:v>34.357999999999997</c:v>
                </c:pt>
                <c:pt idx="38971">
                  <c:v>34.357999999999997</c:v>
                </c:pt>
                <c:pt idx="38972">
                  <c:v>34.357999999999997</c:v>
                </c:pt>
                <c:pt idx="38973">
                  <c:v>34.357999999999997</c:v>
                </c:pt>
                <c:pt idx="38974">
                  <c:v>34.357999999999997</c:v>
                </c:pt>
                <c:pt idx="38975">
                  <c:v>34.357999999999997</c:v>
                </c:pt>
                <c:pt idx="38976">
                  <c:v>34.357999999999997</c:v>
                </c:pt>
                <c:pt idx="38977">
                  <c:v>34.357999999999997</c:v>
                </c:pt>
                <c:pt idx="38978">
                  <c:v>34.357999999999997</c:v>
                </c:pt>
                <c:pt idx="38979">
                  <c:v>34.357999999999997</c:v>
                </c:pt>
                <c:pt idx="38980">
                  <c:v>34.357999999999997</c:v>
                </c:pt>
                <c:pt idx="38981">
                  <c:v>34.357999999999997</c:v>
                </c:pt>
                <c:pt idx="38982">
                  <c:v>34.357999999999997</c:v>
                </c:pt>
                <c:pt idx="38983">
                  <c:v>34.357999999999997</c:v>
                </c:pt>
                <c:pt idx="38984">
                  <c:v>34.357999999999997</c:v>
                </c:pt>
                <c:pt idx="38985">
                  <c:v>34.357999999999997</c:v>
                </c:pt>
                <c:pt idx="38986">
                  <c:v>34.357999999999997</c:v>
                </c:pt>
                <c:pt idx="38987">
                  <c:v>34.357999999999997</c:v>
                </c:pt>
                <c:pt idx="38988">
                  <c:v>34.357999999999997</c:v>
                </c:pt>
                <c:pt idx="38989">
                  <c:v>34.357999999999997</c:v>
                </c:pt>
                <c:pt idx="38990">
                  <c:v>34.357999999999997</c:v>
                </c:pt>
                <c:pt idx="38991">
                  <c:v>34.357999999999997</c:v>
                </c:pt>
                <c:pt idx="38992">
                  <c:v>34.357999999999997</c:v>
                </c:pt>
                <c:pt idx="38993">
                  <c:v>34.357999999999997</c:v>
                </c:pt>
                <c:pt idx="38994">
                  <c:v>34.357999999999997</c:v>
                </c:pt>
                <c:pt idx="38995">
                  <c:v>34.357999999999997</c:v>
                </c:pt>
                <c:pt idx="38996">
                  <c:v>34.357999999999997</c:v>
                </c:pt>
                <c:pt idx="38997">
                  <c:v>34.357999999999997</c:v>
                </c:pt>
                <c:pt idx="38998">
                  <c:v>34.357999999999997</c:v>
                </c:pt>
                <c:pt idx="38999">
                  <c:v>34.357999999999997</c:v>
                </c:pt>
                <c:pt idx="39000">
                  <c:v>34.357999999999997</c:v>
                </c:pt>
                <c:pt idx="39001">
                  <c:v>34.357999999999997</c:v>
                </c:pt>
                <c:pt idx="39002">
                  <c:v>34.357999999999997</c:v>
                </c:pt>
                <c:pt idx="39003">
                  <c:v>34.357999999999997</c:v>
                </c:pt>
                <c:pt idx="39004">
                  <c:v>34.357999999999997</c:v>
                </c:pt>
                <c:pt idx="39005">
                  <c:v>34.357999999999997</c:v>
                </c:pt>
                <c:pt idx="39006">
                  <c:v>34.357999999999997</c:v>
                </c:pt>
                <c:pt idx="39007">
                  <c:v>34.357999999999997</c:v>
                </c:pt>
                <c:pt idx="39008">
                  <c:v>34.357999999999997</c:v>
                </c:pt>
                <c:pt idx="39009">
                  <c:v>34.357999999999997</c:v>
                </c:pt>
                <c:pt idx="39010">
                  <c:v>34.357999999999997</c:v>
                </c:pt>
                <c:pt idx="39011">
                  <c:v>34.357999999999997</c:v>
                </c:pt>
                <c:pt idx="39012">
                  <c:v>34.357999999999997</c:v>
                </c:pt>
                <c:pt idx="39013">
                  <c:v>34.357999999999997</c:v>
                </c:pt>
                <c:pt idx="39014">
                  <c:v>34.357999999999997</c:v>
                </c:pt>
                <c:pt idx="39015">
                  <c:v>34.357999999999997</c:v>
                </c:pt>
                <c:pt idx="39016">
                  <c:v>34.357999999999997</c:v>
                </c:pt>
                <c:pt idx="39017">
                  <c:v>34.357999999999997</c:v>
                </c:pt>
                <c:pt idx="39018">
                  <c:v>34.357999999999997</c:v>
                </c:pt>
                <c:pt idx="39019">
                  <c:v>34.357999999999997</c:v>
                </c:pt>
                <c:pt idx="39020">
                  <c:v>34.357999999999997</c:v>
                </c:pt>
                <c:pt idx="39021">
                  <c:v>34.357999999999997</c:v>
                </c:pt>
                <c:pt idx="39022">
                  <c:v>34.357999999999997</c:v>
                </c:pt>
                <c:pt idx="39023">
                  <c:v>34.357999999999997</c:v>
                </c:pt>
                <c:pt idx="39024">
                  <c:v>34.357999999999997</c:v>
                </c:pt>
                <c:pt idx="39025">
                  <c:v>34.357999999999997</c:v>
                </c:pt>
                <c:pt idx="39026">
                  <c:v>34.357999999999997</c:v>
                </c:pt>
                <c:pt idx="39027">
                  <c:v>34.357999999999997</c:v>
                </c:pt>
                <c:pt idx="39028">
                  <c:v>34.357999999999997</c:v>
                </c:pt>
                <c:pt idx="39029">
                  <c:v>34.357999999999997</c:v>
                </c:pt>
                <c:pt idx="39030">
                  <c:v>34.357999999999997</c:v>
                </c:pt>
                <c:pt idx="39031">
                  <c:v>34.357999999999997</c:v>
                </c:pt>
                <c:pt idx="39032">
                  <c:v>34.357999999999997</c:v>
                </c:pt>
                <c:pt idx="39033">
                  <c:v>34.357999999999997</c:v>
                </c:pt>
                <c:pt idx="39034">
                  <c:v>34.357999999999997</c:v>
                </c:pt>
                <c:pt idx="39035">
                  <c:v>34.357999999999997</c:v>
                </c:pt>
                <c:pt idx="39036">
                  <c:v>34.357999999999997</c:v>
                </c:pt>
                <c:pt idx="39037">
                  <c:v>34.357999999999997</c:v>
                </c:pt>
                <c:pt idx="39038">
                  <c:v>34.357999999999997</c:v>
                </c:pt>
                <c:pt idx="39039">
                  <c:v>34.357999999999997</c:v>
                </c:pt>
                <c:pt idx="39040">
                  <c:v>34.357999999999997</c:v>
                </c:pt>
                <c:pt idx="39041">
                  <c:v>34.357999999999997</c:v>
                </c:pt>
                <c:pt idx="39042">
                  <c:v>34.357999999999997</c:v>
                </c:pt>
                <c:pt idx="39043">
                  <c:v>34.357999999999997</c:v>
                </c:pt>
                <c:pt idx="39044">
                  <c:v>34.357999999999997</c:v>
                </c:pt>
                <c:pt idx="39045">
                  <c:v>34.357999999999997</c:v>
                </c:pt>
                <c:pt idx="39046">
                  <c:v>34.357999999999997</c:v>
                </c:pt>
                <c:pt idx="39047">
                  <c:v>34.357999999999997</c:v>
                </c:pt>
                <c:pt idx="39048">
                  <c:v>34.357999999999997</c:v>
                </c:pt>
                <c:pt idx="39049">
                  <c:v>34.357999999999997</c:v>
                </c:pt>
                <c:pt idx="39050">
                  <c:v>34.357999999999997</c:v>
                </c:pt>
                <c:pt idx="39051">
                  <c:v>34.357999999999997</c:v>
                </c:pt>
                <c:pt idx="39052">
                  <c:v>34.357999999999997</c:v>
                </c:pt>
                <c:pt idx="39053">
                  <c:v>34.357999999999997</c:v>
                </c:pt>
                <c:pt idx="39054">
                  <c:v>34.357999999999997</c:v>
                </c:pt>
                <c:pt idx="39055">
                  <c:v>34.357999999999997</c:v>
                </c:pt>
                <c:pt idx="39056">
                  <c:v>34.357999999999997</c:v>
                </c:pt>
                <c:pt idx="39057">
                  <c:v>34.357999999999997</c:v>
                </c:pt>
                <c:pt idx="39058">
                  <c:v>34.357999999999997</c:v>
                </c:pt>
                <c:pt idx="39059">
                  <c:v>34.357999999999997</c:v>
                </c:pt>
                <c:pt idx="39060">
                  <c:v>34.357999999999997</c:v>
                </c:pt>
                <c:pt idx="39061">
                  <c:v>34.357999999999997</c:v>
                </c:pt>
                <c:pt idx="39062">
                  <c:v>34.357999999999997</c:v>
                </c:pt>
                <c:pt idx="39063">
                  <c:v>34.357999999999997</c:v>
                </c:pt>
                <c:pt idx="39064">
                  <c:v>34.357999999999997</c:v>
                </c:pt>
                <c:pt idx="39065">
                  <c:v>34.357999999999997</c:v>
                </c:pt>
                <c:pt idx="39066">
                  <c:v>34.357999999999997</c:v>
                </c:pt>
                <c:pt idx="39067">
                  <c:v>34.357999999999997</c:v>
                </c:pt>
                <c:pt idx="39068">
                  <c:v>34.357999999999997</c:v>
                </c:pt>
                <c:pt idx="39069">
                  <c:v>34.357999999999997</c:v>
                </c:pt>
                <c:pt idx="39070">
                  <c:v>34.357999999999997</c:v>
                </c:pt>
                <c:pt idx="39071">
                  <c:v>34.357999999999997</c:v>
                </c:pt>
                <c:pt idx="39072">
                  <c:v>34.357999999999997</c:v>
                </c:pt>
                <c:pt idx="39073">
                  <c:v>34.357999999999997</c:v>
                </c:pt>
                <c:pt idx="39074">
                  <c:v>34.357999999999997</c:v>
                </c:pt>
                <c:pt idx="39075">
                  <c:v>34.357999999999997</c:v>
                </c:pt>
                <c:pt idx="39076">
                  <c:v>34.357999999999997</c:v>
                </c:pt>
                <c:pt idx="39077">
                  <c:v>34.357999999999997</c:v>
                </c:pt>
                <c:pt idx="39078">
                  <c:v>34.357999999999997</c:v>
                </c:pt>
                <c:pt idx="39079">
                  <c:v>34.357999999999997</c:v>
                </c:pt>
                <c:pt idx="39080">
                  <c:v>34.357999999999997</c:v>
                </c:pt>
                <c:pt idx="39081">
                  <c:v>34.357999999999997</c:v>
                </c:pt>
                <c:pt idx="39082">
                  <c:v>34.357999999999997</c:v>
                </c:pt>
                <c:pt idx="39083">
                  <c:v>34.357999999999997</c:v>
                </c:pt>
                <c:pt idx="39084">
                  <c:v>34.357999999999997</c:v>
                </c:pt>
                <c:pt idx="39085">
                  <c:v>34.357999999999997</c:v>
                </c:pt>
                <c:pt idx="39086">
                  <c:v>34.362000000000002</c:v>
                </c:pt>
                <c:pt idx="39087">
                  <c:v>34.404000000000003</c:v>
                </c:pt>
                <c:pt idx="39088">
                  <c:v>34.454000000000001</c:v>
                </c:pt>
                <c:pt idx="39089">
                  <c:v>34.454000000000001</c:v>
                </c:pt>
                <c:pt idx="39090">
                  <c:v>34.454000000000001</c:v>
                </c:pt>
                <c:pt idx="39091">
                  <c:v>34.454000000000001</c:v>
                </c:pt>
                <c:pt idx="39092">
                  <c:v>34.454000000000001</c:v>
                </c:pt>
                <c:pt idx="39093">
                  <c:v>34.454000000000001</c:v>
                </c:pt>
                <c:pt idx="39094">
                  <c:v>34.454000000000001</c:v>
                </c:pt>
                <c:pt idx="39095">
                  <c:v>34.454000000000001</c:v>
                </c:pt>
                <c:pt idx="39096">
                  <c:v>34.454000000000001</c:v>
                </c:pt>
                <c:pt idx="39097">
                  <c:v>34.454000000000001</c:v>
                </c:pt>
                <c:pt idx="39098">
                  <c:v>34.454000000000001</c:v>
                </c:pt>
                <c:pt idx="39099">
                  <c:v>34.454000000000001</c:v>
                </c:pt>
                <c:pt idx="39100">
                  <c:v>34.454000000000001</c:v>
                </c:pt>
                <c:pt idx="39101">
                  <c:v>34.454000000000001</c:v>
                </c:pt>
                <c:pt idx="39102">
                  <c:v>34.454000000000001</c:v>
                </c:pt>
                <c:pt idx="39103">
                  <c:v>34.454000000000001</c:v>
                </c:pt>
                <c:pt idx="39104">
                  <c:v>34.454000000000001</c:v>
                </c:pt>
                <c:pt idx="39105">
                  <c:v>34.454000000000001</c:v>
                </c:pt>
                <c:pt idx="39106">
                  <c:v>34.454000000000001</c:v>
                </c:pt>
                <c:pt idx="39107">
                  <c:v>34.454000000000001</c:v>
                </c:pt>
                <c:pt idx="39108">
                  <c:v>34.454000000000001</c:v>
                </c:pt>
                <c:pt idx="39109">
                  <c:v>34.454000000000001</c:v>
                </c:pt>
                <c:pt idx="39110">
                  <c:v>34.454000000000001</c:v>
                </c:pt>
                <c:pt idx="39111">
                  <c:v>34.454000000000001</c:v>
                </c:pt>
                <c:pt idx="39112">
                  <c:v>34.454000000000001</c:v>
                </c:pt>
                <c:pt idx="39113">
                  <c:v>34.454000000000001</c:v>
                </c:pt>
                <c:pt idx="39114">
                  <c:v>34.454000000000001</c:v>
                </c:pt>
                <c:pt idx="39115">
                  <c:v>34.454000000000001</c:v>
                </c:pt>
                <c:pt idx="39116">
                  <c:v>34.454000000000001</c:v>
                </c:pt>
                <c:pt idx="39117">
                  <c:v>34.454000000000001</c:v>
                </c:pt>
                <c:pt idx="39118">
                  <c:v>34.454000000000001</c:v>
                </c:pt>
                <c:pt idx="39119">
                  <c:v>34.454000000000001</c:v>
                </c:pt>
                <c:pt idx="39120">
                  <c:v>34.454000000000001</c:v>
                </c:pt>
                <c:pt idx="39121">
                  <c:v>34.454000000000001</c:v>
                </c:pt>
                <c:pt idx="39122">
                  <c:v>34.454000000000001</c:v>
                </c:pt>
                <c:pt idx="39123">
                  <c:v>34.454000000000001</c:v>
                </c:pt>
                <c:pt idx="39124">
                  <c:v>34.454000000000001</c:v>
                </c:pt>
                <c:pt idx="39125">
                  <c:v>34.454000000000001</c:v>
                </c:pt>
                <c:pt idx="39126">
                  <c:v>34.454000000000001</c:v>
                </c:pt>
                <c:pt idx="39127">
                  <c:v>34.454000000000001</c:v>
                </c:pt>
                <c:pt idx="39128">
                  <c:v>34.454000000000001</c:v>
                </c:pt>
                <c:pt idx="39129">
                  <c:v>34.454000000000001</c:v>
                </c:pt>
                <c:pt idx="39130">
                  <c:v>34.454000000000001</c:v>
                </c:pt>
                <c:pt idx="39131">
                  <c:v>34.454000000000001</c:v>
                </c:pt>
                <c:pt idx="39132">
                  <c:v>34.454000000000001</c:v>
                </c:pt>
                <c:pt idx="39133">
                  <c:v>34.454000000000001</c:v>
                </c:pt>
                <c:pt idx="39134">
                  <c:v>34.454000000000001</c:v>
                </c:pt>
                <c:pt idx="39135">
                  <c:v>34.454000000000001</c:v>
                </c:pt>
                <c:pt idx="39136">
                  <c:v>34.454000000000001</c:v>
                </c:pt>
                <c:pt idx="39137">
                  <c:v>34.454000000000001</c:v>
                </c:pt>
                <c:pt idx="39138">
                  <c:v>34.454000000000001</c:v>
                </c:pt>
                <c:pt idx="39139">
                  <c:v>34.454000000000001</c:v>
                </c:pt>
                <c:pt idx="39140">
                  <c:v>34.454000000000001</c:v>
                </c:pt>
                <c:pt idx="39141">
                  <c:v>34.454000000000001</c:v>
                </c:pt>
                <c:pt idx="39142">
                  <c:v>34.454000000000001</c:v>
                </c:pt>
                <c:pt idx="39143">
                  <c:v>34.454000000000001</c:v>
                </c:pt>
                <c:pt idx="39144">
                  <c:v>34.454000000000001</c:v>
                </c:pt>
                <c:pt idx="39145">
                  <c:v>34.454000000000001</c:v>
                </c:pt>
                <c:pt idx="39146">
                  <c:v>34.454000000000001</c:v>
                </c:pt>
                <c:pt idx="39147">
                  <c:v>34.454000000000001</c:v>
                </c:pt>
                <c:pt idx="39148">
                  <c:v>34.454000000000001</c:v>
                </c:pt>
                <c:pt idx="39149">
                  <c:v>34.454000000000001</c:v>
                </c:pt>
                <c:pt idx="39150">
                  <c:v>34.454000000000001</c:v>
                </c:pt>
                <c:pt idx="39151">
                  <c:v>34.454000000000001</c:v>
                </c:pt>
                <c:pt idx="39152">
                  <c:v>34.454000000000001</c:v>
                </c:pt>
                <c:pt idx="39153">
                  <c:v>34.454000000000001</c:v>
                </c:pt>
                <c:pt idx="39154">
                  <c:v>34.454000000000001</c:v>
                </c:pt>
                <c:pt idx="39155">
                  <c:v>34.454000000000001</c:v>
                </c:pt>
                <c:pt idx="39156">
                  <c:v>34.454000000000001</c:v>
                </c:pt>
                <c:pt idx="39157">
                  <c:v>34.454000000000001</c:v>
                </c:pt>
                <c:pt idx="39158">
                  <c:v>34.454000000000001</c:v>
                </c:pt>
                <c:pt idx="39159">
                  <c:v>34.454000000000001</c:v>
                </c:pt>
                <c:pt idx="39160">
                  <c:v>34.454000000000001</c:v>
                </c:pt>
                <c:pt idx="39161">
                  <c:v>34.454000000000001</c:v>
                </c:pt>
                <c:pt idx="39162">
                  <c:v>34.454000000000001</c:v>
                </c:pt>
                <c:pt idx="39163">
                  <c:v>34.454000000000001</c:v>
                </c:pt>
                <c:pt idx="39164">
                  <c:v>34.454000000000001</c:v>
                </c:pt>
                <c:pt idx="39165">
                  <c:v>34.454000000000001</c:v>
                </c:pt>
                <c:pt idx="39166">
                  <c:v>34.454000000000001</c:v>
                </c:pt>
                <c:pt idx="39167">
                  <c:v>34.454000000000001</c:v>
                </c:pt>
                <c:pt idx="39168">
                  <c:v>34.454000000000001</c:v>
                </c:pt>
                <c:pt idx="39169">
                  <c:v>34.454000000000001</c:v>
                </c:pt>
                <c:pt idx="39170">
                  <c:v>34.454000000000001</c:v>
                </c:pt>
                <c:pt idx="39171">
                  <c:v>34.454000000000001</c:v>
                </c:pt>
                <c:pt idx="39172">
                  <c:v>34.454000000000001</c:v>
                </c:pt>
                <c:pt idx="39173">
                  <c:v>34.454000000000001</c:v>
                </c:pt>
                <c:pt idx="39174">
                  <c:v>34.454000000000001</c:v>
                </c:pt>
                <c:pt idx="39175">
                  <c:v>34.454000000000001</c:v>
                </c:pt>
                <c:pt idx="39176">
                  <c:v>34.454000000000001</c:v>
                </c:pt>
                <c:pt idx="39177">
                  <c:v>34.454000000000001</c:v>
                </c:pt>
                <c:pt idx="39178">
                  <c:v>34.454000000000001</c:v>
                </c:pt>
                <c:pt idx="39179">
                  <c:v>34.454000000000001</c:v>
                </c:pt>
                <c:pt idx="39180">
                  <c:v>34.454000000000001</c:v>
                </c:pt>
                <c:pt idx="39181">
                  <c:v>34.454000000000001</c:v>
                </c:pt>
                <c:pt idx="39182">
                  <c:v>34.454000000000001</c:v>
                </c:pt>
                <c:pt idx="39183">
                  <c:v>34.454000000000001</c:v>
                </c:pt>
                <c:pt idx="39184">
                  <c:v>34.454000000000001</c:v>
                </c:pt>
                <c:pt idx="39185">
                  <c:v>34.454000000000001</c:v>
                </c:pt>
                <c:pt idx="39186">
                  <c:v>34.454000000000001</c:v>
                </c:pt>
                <c:pt idx="39187">
                  <c:v>34.454000000000001</c:v>
                </c:pt>
                <c:pt idx="39188">
                  <c:v>34.454000000000001</c:v>
                </c:pt>
                <c:pt idx="39189">
                  <c:v>34.454000000000001</c:v>
                </c:pt>
                <c:pt idx="39190">
                  <c:v>34.454000000000001</c:v>
                </c:pt>
                <c:pt idx="39191">
                  <c:v>34.454000000000001</c:v>
                </c:pt>
                <c:pt idx="39192">
                  <c:v>34.454000000000001</c:v>
                </c:pt>
                <c:pt idx="39193">
                  <c:v>34.454000000000001</c:v>
                </c:pt>
                <c:pt idx="39194">
                  <c:v>34.454000000000001</c:v>
                </c:pt>
                <c:pt idx="39195">
                  <c:v>34.454000000000001</c:v>
                </c:pt>
                <c:pt idx="39196">
                  <c:v>34.454000000000001</c:v>
                </c:pt>
                <c:pt idx="39197">
                  <c:v>34.454000000000001</c:v>
                </c:pt>
                <c:pt idx="39198">
                  <c:v>34.454000000000001</c:v>
                </c:pt>
                <c:pt idx="39199">
                  <c:v>34.454000000000001</c:v>
                </c:pt>
                <c:pt idx="39200">
                  <c:v>34.454000000000001</c:v>
                </c:pt>
                <c:pt idx="39201">
                  <c:v>34.454000000000001</c:v>
                </c:pt>
                <c:pt idx="39202">
                  <c:v>34.454000000000001</c:v>
                </c:pt>
                <c:pt idx="39203">
                  <c:v>34.454000000000001</c:v>
                </c:pt>
                <c:pt idx="39204">
                  <c:v>34.454000000000001</c:v>
                </c:pt>
                <c:pt idx="39205">
                  <c:v>34.454000000000001</c:v>
                </c:pt>
                <c:pt idx="39206">
                  <c:v>34.454000000000001</c:v>
                </c:pt>
                <c:pt idx="39207">
                  <c:v>34.454000000000001</c:v>
                </c:pt>
                <c:pt idx="39208">
                  <c:v>34.454000000000001</c:v>
                </c:pt>
                <c:pt idx="39209">
                  <c:v>34.454000000000001</c:v>
                </c:pt>
                <c:pt idx="39210">
                  <c:v>34.454000000000001</c:v>
                </c:pt>
                <c:pt idx="39211">
                  <c:v>34.454000000000001</c:v>
                </c:pt>
                <c:pt idx="39212">
                  <c:v>34.454000000000001</c:v>
                </c:pt>
                <c:pt idx="39213">
                  <c:v>34.454000000000001</c:v>
                </c:pt>
                <c:pt idx="39214">
                  <c:v>34.454000000000001</c:v>
                </c:pt>
                <c:pt idx="39215">
                  <c:v>34.454000000000001</c:v>
                </c:pt>
                <c:pt idx="39216">
                  <c:v>34.454000000000001</c:v>
                </c:pt>
                <c:pt idx="39217">
                  <c:v>34.454000000000001</c:v>
                </c:pt>
                <c:pt idx="39218">
                  <c:v>34.454000000000001</c:v>
                </c:pt>
                <c:pt idx="39219">
                  <c:v>34.454000000000001</c:v>
                </c:pt>
                <c:pt idx="39220">
                  <c:v>34.454000000000001</c:v>
                </c:pt>
                <c:pt idx="39221">
                  <c:v>34.454000000000001</c:v>
                </c:pt>
                <c:pt idx="39222">
                  <c:v>34.454000000000001</c:v>
                </c:pt>
                <c:pt idx="39223">
                  <c:v>34.454000000000001</c:v>
                </c:pt>
                <c:pt idx="39224">
                  <c:v>34.454000000000001</c:v>
                </c:pt>
                <c:pt idx="39225">
                  <c:v>34.454000000000001</c:v>
                </c:pt>
                <c:pt idx="39226">
                  <c:v>34.454000000000001</c:v>
                </c:pt>
                <c:pt idx="39227">
                  <c:v>34.454000000000001</c:v>
                </c:pt>
                <c:pt idx="39228">
                  <c:v>34.454000000000001</c:v>
                </c:pt>
                <c:pt idx="39229">
                  <c:v>34.454000000000001</c:v>
                </c:pt>
                <c:pt idx="39230">
                  <c:v>34.454000000000001</c:v>
                </c:pt>
                <c:pt idx="39231">
                  <c:v>34.454000000000001</c:v>
                </c:pt>
                <c:pt idx="39232">
                  <c:v>34.454000000000001</c:v>
                </c:pt>
                <c:pt idx="39233">
                  <c:v>34.454000000000001</c:v>
                </c:pt>
                <c:pt idx="39234">
                  <c:v>34.454000000000001</c:v>
                </c:pt>
                <c:pt idx="39235">
                  <c:v>34.454000000000001</c:v>
                </c:pt>
                <c:pt idx="39236">
                  <c:v>34.454000000000001</c:v>
                </c:pt>
                <c:pt idx="39237">
                  <c:v>34.454000000000001</c:v>
                </c:pt>
                <c:pt idx="39238">
                  <c:v>34.454000000000001</c:v>
                </c:pt>
                <c:pt idx="39239">
                  <c:v>34.454000000000001</c:v>
                </c:pt>
                <c:pt idx="39240">
                  <c:v>34.454000000000001</c:v>
                </c:pt>
                <c:pt idx="39241">
                  <c:v>34.454000000000001</c:v>
                </c:pt>
                <c:pt idx="39242">
                  <c:v>34.454000000000001</c:v>
                </c:pt>
                <c:pt idx="39243">
                  <c:v>34.454000000000001</c:v>
                </c:pt>
                <c:pt idx="39244">
                  <c:v>34.454000000000001</c:v>
                </c:pt>
                <c:pt idx="39245">
                  <c:v>34.454000000000001</c:v>
                </c:pt>
                <c:pt idx="39246">
                  <c:v>34.454000000000001</c:v>
                </c:pt>
                <c:pt idx="39247">
                  <c:v>34.454000000000001</c:v>
                </c:pt>
                <c:pt idx="39248">
                  <c:v>34.454000000000001</c:v>
                </c:pt>
                <c:pt idx="39249">
                  <c:v>34.454000000000001</c:v>
                </c:pt>
                <c:pt idx="39250">
                  <c:v>34.454000000000001</c:v>
                </c:pt>
                <c:pt idx="39251">
                  <c:v>34.454000000000001</c:v>
                </c:pt>
                <c:pt idx="39252">
                  <c:v>34.454000000000001</c:v>
                </c:pt>
                <c:pt idx="39253">
                  <c:v>34.454000000000001</c:v>
                </c:pt>
                <c:pt idx="39254">
                  <c:v>34.454000000000001</c:v>
                </c:pt>
                <c:pt idx="39255">
                  <c:v>34.454000000000001</c:v>
                </c:pt>
                <c:pt idx="39256">
                  <c:v>34.454000000000001</c:v>
                </c:pt>
                <c:pt idx="39257">
                  <c:v>34.454000000000001</c:v>
                </c:pt>
                <c:pt idx="39258">
                  <c:v>34.454000000000001</c:v>
                </c:pt>
                <c:pt idx="39259">
                  <c:v>34.454000000000001</c:v>
                </c:pt>
                <c:pt idx="39260">
                  <c:v>34.454000000000001</c:v>
                </c:pt>
                <c:pt idx="39261">
                  <c:v>34.454000000000001</c:v>
                </c:pt>
                <c:pt idx="39262">
                  <c:v>34.454000000000001</c:v>
                </c:pt>
                <c:pt idx="39263">
                  <c:v>34.454000000000001</c:v>
                </c:pt>
                <c:pt idx="39264">
                  <c:v>34.454000000000001</c:v>
                </c:pt>
                <c:pt idx="39265">
                  <c:v>34.454000000000001</c:v>
                </c:pt>
                <c:pt idx="39266">
                  <c:v>34.454000000000001</c:v>
                </c:pt>
                <c:pt idx="39267">
                  <c:v>34.454000000000001</c:v>
                </c:pt>
                <c:pt idx="39268">
                  <c:v>34.454000000000001</c:v>
                </c:pt>
                <c:pt idx="39269">
                  <c:v>34.454000000000001</c:v>
                </c:pt>
                <c:pt idx="39270">
                  <c:v>34.454000000000001</c:v>
                </c:pt>
                <c:pt idx="39271">
                  <c:v>34.454000000000001</c:v>
                </c:pt>
                <c:pt idx="39272">
                  <c:v>34.454000000000001</c:v>
                </c:pt>
                <c:pt idx="39273">
                  <c:v>34.454000000000001</c:v>
                </c:pt>
                <c:pt idx="39274">
                  <c:v>34.454000000000001</c:v>
                </c:pt>
                <c:pt idx="39275">
                  <c:v>34.454000000000001</c:v>
                </c:pt>
                <c:pt idx="39276">
                  <c:v>34.454000000000001</c:v>
                </c:pt>
                <c:pt idx="39277">
                  <c:v>34.454000000000001</c:v>
                </c:pt>
                <c:pt idx="39278">
                  <c:v>34.454000000000001</c:v>
                </c:pt>
                <c:pt idx="39279">
                  <c:v>34.454000000000001</c:v>
                </c:pt>
                <c:pt idx="39280">
                  <c:v>34.454000000000001</c:v>
                </c:pt>
                <c:pt idx="39281">
                  <c:v>34.454000000000001</c:v>
                </c:pt>
                <c:pt idx="39282">
                  <c:v>34.454000000000001</c:v>
                </c:pt>
                <c:pt idx="39283">
                  <c:v>34.454000000000001</c:v>
                </c:pt>
                <c:pt idx="39284">
                  <c:v>34.454000000000001</c:v>
                </c:pt>
                <c:pt idx="39285">
                  <c:v>34.454000000000001</c:v>
                </c:pt>
                <c:pt idx="39286">
                  <c:v>34.454000000000001</c:v>
                </c:pt>
                <c:pt idx="39287">
                  <c:v>34.454000000000001</c:v>
                </c:pt>
                <c:pt idx="39288">
                  <c:v>34.454000000000001</c:v>
                </c:pt>
                <c:pt idx="39289">
                  <c:v>34.454000000000001</c:v>
                </c:pt>
                <c:pt idx="39290">
                  <c:v>34.454000000000001</c:v>
                </c:pt>
                <c:pt idx="39291">
                  <c:v>34.454000000000001</c:v>
                </c:pt>
                <c:pt idx="39292">
                  <c:v>34.454000000000001</c:v>
                </c:pt>
                <c:pt idx="39293">
                  <c:v>34.454000000000001</c:v>
                </c:pt>
                <c:pt idx="39294">
                  <c:v>34.454000000000001</c:v>
                </c:pt>
                <c:pt idx="39295">
                  <c:v>34.454000000000001</c:v>
                </c:pt>
                <c:pt idx="39296">
                  <c:v>34.454000000000001</c:v>
                </c:pt>
                <c:pt idx="39297">
                  <c:v>34.454000000000001</c:v>
                </c:pt>
                <c:pt idx="39298">
                  <c:v>34.454000000000001</c:v>
                </c:pt>
                <c:pt idx="39299">
                  <c:v>34.454000000000001</c:v>
                </c:pt>
                <c:pt idx="39300">
                  <c:v>34.454000000000001</c:v>
                </c:pt>
                <c:pt idx="39301">
                  <c:v>34.454000000000001</c:v>
                </c:pt>
                <c:pt idx="39302">
                  <c:v>34.454000000000001</c:v>
                </c:pt>
                <c:pt idx="39303">
                  <c:v>34.454000000000001</c:v>
                </c:pt>
                <c:pt idx="39304">
                  <c:v>34.454000000000001</c:v>
                </c:pt>
                <c:pt idx="39305">
                  <c:v>34.454000000000001</c:v>
                </c:pt>
                <c:pt idx="39306">
                  <c:v>34.454000000000001</c:v>
                </c:pt>
                <c:pt idx="39307">
                  <c:v>34.454000000000001</c:v>
                </c:pt>
                <c:pt idx="39308">
                  <c:v>34.454000000000001</c:v>
                </c:pt>
                <c:pt idx="39309">
                  <c:v>34.454000000000001</c:v>
                </c:pt>
                <c:pt idx="39310">
                  <c:v>34.454000000000001</c:v>
                </c:pt>
                <c:pt idx="39311">
                  <c:v>34.454000000000001</c:v>
                </c:pt>
                <c:pt idx="39312">
                  <c:v>34.454000000000001</c:v>
                </c:pt>
                <c:pt idx="39313">
                  <c:v>34.454000000000001</c:v>
                </c:pt>
                <c:pt idx="39314">
                  <c:v>34.454000000000001</c:v>
                </c:pt>
                <c:pt idx="39315">
                  <c:v>34.454000000000001</c:v>
                </c:pt>
                <c:pt idx="39316">
                  <c:v>34.454000000000001</c:v>
                </c:pt>
                <c:pt idx="39317">
                  <c:v>34.454000000000001</c:v>
                </c:pt>
                <c:pt idx="39318">
                  <c:v>34.494</c:v>
                </c:pt>
                <c:pt idx="39319">
                  <c:v>34.543999999999997</c:v>
                </c:pt>
                <c:pt idx="39320">
                  <c:v>34.543999999999997</c:v>
                </c:pt>
                <c:pt idx="39321">
                  <c:v>34.543999999999997</c:v>
                </c:pt>
                <c:pt idx="39322">
                  <c:v>34.543999999999997</c:v>
                </c:pt>
                <c:pt idx="39323">
                  <c:v>34.543999999999997</c:v>
                </c:pt>
                <c:pt idx="39324">
                  <c:v>34.543999999999997</c:v>
                </c:pt>
                <c:pt idx="39325">
                  <c:v>34.543999999999997</c:v>
                </c:pt>
                <c:pt idx="39326">
                  <c:v>34.543999999999997</c:v>
                </c:pt>
                <c:pt idx="39327">
                  <c:v>34.543999999999997</c:v>
                </c:pt>
                <c:pt idx="39328">
                  <c:v>34.543999999999997</c:v>
                </c:pt>
                <c:pt idx="39329">
                  <c:v>34.543999999999997</c:v>
                </c:pt>
                <c:pt idx="39330">
                  <c:v>34.543999999999997</c:v>
                </c:pt>
                <c:pt idx="39331">
                  <c:v>34.543999999999997</c:v>
                </c:pt>
                <c:pt idx="39332">
                  <c:v>34.543999999999997</c:v>
                </c:pt>
                <c:pt idx="39333">
                  <c:v>34.543999999999997</c:v>
                </c:pt>
                <c:pt idx="39334">
                  <c:v>34.543999999999997</c:v>
                </c:pt>
                <c:pt idx="39335">
                  <c:v>34.543999999999997</c:v>
                </c:pt>
                <c:pt idx="39336">
                  <c:v>34.543999999999997</c:v>
                </c:pt>
                <c:pt idx="39337">
                  <c:v>34.543999999999997</c:v>
                </c:pt>
                <c:pt idx="39338">
                  <c:v>34.543999999999997</c:v>
                </c:pt>
                <c:pt idx="39339">
                  <c:v>34.543999999999997</c:v>
                </c:pt>
                <c:pt idx="39340">
                  <c:v>34.543999999999997</c:v>
                </c:pt>
                <c:pt idx="39341">
                  <c:v>34.543999999999997</c:v>
                </c:pt>
                <c:pt idx="39342">
                  <c:v>34.543999999999997</c:v>
                </c:pt>
                <c:pt idx="39343">
                  <c:v>34.543999999999997</c:v>
                </c:pt>
                <c:pt idx="39344">
                  <c:v>34.543999999999997</c:v>
                </c:pt>
                <c:pt idx="39345">
                  <c:v>34.543999999999997</c:v>
                </c:pt>
                <c:pt idx="39346">
                  <c:v>34.543999999999997</c:v>
                </c:pt>
                <c:pt idx="39347">
                  <c:v>34.543999999999997</c:v>
                </c:pt>
                <c:pt idx="39348">
                  <c:v>34.543999999999997</c:v>
                </c:pt>
                <c:pt idx="39349">
                  <c:v>34.543999999999997</c:v>
                </c:pt>
                <c:pt idx="39350">
                  <c:v>34.543999999999997</c:v>
                </c:pt>
                <c:pt idx="39351">
                  <c:v>34.543999999999997</c:v>
                </c:pt>
                <c:pt idx="39352">
                  <c:v>34.543999999999997</c:v>
                </c:pt>
                <c:pt idx="39353">
                  <c:v>34.543999999999997</c:v>
                </c:pt>
                <c:pt idx="39354">
                  <c:v>34.543999999999997</c:v>
                </c:pt>
                <c:pt idx="39355">
                  <c:v>34.543999999999997</c:v>
                </c:pt>
                <c:pt idx="39356">
                  <c:v>34.543999999999997</c:v>
                </c:pt>
                <c:pt idx="39357">
                  <c:v>34.543999999999997</c:v>
                </c:pt>
                <c:pt idx="39358">
                  <c:v>34.543999999999997</c:v>
                </c:pt>
                <c:pt idx="39359">
                  <c:v>34.543999999999997</c:v>
                </c:pt>
                <c:pt idx="39360">
                  <c:v>34.543999999999997</c:v>
                </c:pt>
                <c:pt idx="39361">
                  <c:v>34.543999999999997</c:v>
                </c:pt>
                <c:pt idx="39362">
                  <c:v>34.543999999999997</c:v>
                </c:pt>
                <c:pt idx="39363">
                  <c:v>34.543999999999997</c:v>
                </c:pt>
                <c:pt idx="39364">
                  <c:v>34.543999999999997</c:v>
                </c:pt>
                <c:pt idx="39365">
                  <c:v>34.543999999999997</c:v>
                </c:pt>
                <c:pt idx="39366">
                  <c:v>34.543999999999997</c:v>
                </c:pt>
                <c:pt idx="39367">
                  <c:v>34.543999999999997</c:v>
                </c:pt>
                <c:pt idx="39368">
                  <c:v>34.543999999999997</c:v>
                </c:pt>
                <c:pt idx="39369">
                  <c:v>34.543999999999997</c:v>
                </c:pt>
                <c:pt idx="39370">
                  <c:v>34.543999999999997</c:v>
                </c:pt>
                <c:pt idx="39371">
                  <c:v>34.543999999999997</c:v>
                </c:pt>
                <c:pt idx="39372">
                  <c:v>34.543999999999997</c:v>
                </c:pt>
                <c:pt idx="39373">
                  <c:v>34.543999999999997</c:v>
                </c:pt>
                <c:pt idx="39374">
                  <c:v>34.543999999999997</c:v>
                </c:pt>
                <c:pt idx="39375">
                  <c:v>34.543999999999997</c:v>
                </c:pt>
                <c:pt idx="39376">
                  <c:v>34.543999999999997</c:v>
                </c:pt>
                <c:pt idx="39377">
                  <c:v>34.543999999999997</c:v>
                </c:pt>
                <c:pt idx="39378">
                  <c:v>34.543999999999997</c:v>
                </c:pt>
                <c:pt idx="39379">
                  <c:v>34.543999999999997</c:v>
                </c:pt>
                <c:pt idx="39380">
                  <c:v>34.543999999999997</c:v>
                </c:pt>
                <c:pt idx="39381">
                  <c:v>34.543999999999997</c:v>
                </c:pt>
                <c:pt idx="39382">
                  <c:v>34.543999999999997</c:v>
                </c:pt>
                <c:pt idx="39383">
                  <c:v>34.543999999999997</c:v>
                </c:pt>
                <c:pt idx="39384">
                  <c:v>34.543999999999997</c:v>
                </c:pt>
                <c:pt idx="39385">
                  <c:v>34.543999999999997</c:v>
                </c:pt>
                <c:pt idx="39386">
                  <c:v>34.543999999999997</c:v>
                </c:pt>
                <c:pt idx="39387">
                  <c:v>34.543999999999997</c:v>
                </c:pt>
                <c:pt idx="39388">
                  <c:v>34.543999999999997</c:v>
                </c:pt>
                <c:pt idx="39389">
                  <c:v>34.543999999999997</c:v>
                </c:pt>
                <c:pt idx="39390">
                  <c:v>34.543999999999997</c:v>
                </c:pt>
                <c:pt idx="39391">
                  <c:v>34.543999999999997</c:v>
                </c:pt>
                <c:pt idx="39392">
                  <c:v>34.543999999999997</c:v>
                </c:pt>
                <c:pt idx="39393">
                  <c:v>34.543999999999997</c:v>
                </c:pt>
                <c:pt idx="39394">
                  <c:v>34.543999999999997</c:v>
                </c:pt>
                <c:pt idx="39395">
                  <c:v>34.543999999999997</c:v>
                </c:pt>
                <c:pt idx="39396">
                  <c:v>34.543999999999997</c:v>
                </c:pt>
                <c:pt idx="39397">
                  <c:v>34.543999999999997</c:v>
                </c:pt>
                <c:pt idx="39398">
                  <c:v>34.543999999999997</c:v>
                </c:pt>
                <c:pt idx="39399">
                  <c:v>34.543999999999997</c:v>
                </c:pt>
                <c:pt idx="39400">
                  <c:v>34.543999999999997</c:v>
                </c:pt>
                <c:pt idx="39401">
                  <c:v>34.543999999999997</c:v>
                </c:pt>
                <c:pt idx="39402">
                  <c:v>34.543999999999997</c:v>
                </c:pt>
                <c:pt idx="39403">
                  <c:v>34.543999999999997</c:v>
                </c:pt>
                <c:pt idx="39404">
                  <c:v>34.543999999999997</c:v>
                </c:pt>
                <c:pt idx="39405">
                  <c:v>34.543999999999997</c:v>
                </c:pt>
                <c:pt idx="39406">
                  <c:v>34.543999999999997</c:v>
                </c:pt>
                <c:pt idx="39407">
                  <c:v>34.543999999999997</c:v>
                </c:pt>
                <c:pt idx="39408">
                  <c:v>34.543999999999997</c:v>
                </c:pt>
                <c:pt idx="39409">
                  <c:v>34.543999999999997</c:v>
                </c:pt>
                <c:pt idx="39410">
                  <c:v>34.543999999999997</c:v>
                </c:pt>
                <c:pt idx="39411">
                  <c:v>34.543999999999997</c:v>
                </c:pt>
                <c:pt idx="39412">
                  <c:v>34.543999999999997</c:v>
                </c:pt>
                <c:pt idx="39413">
                  <c:v>34.543999999999997</c:v>
                </c:pt>
                <c:pt idx="39414">
                  <c:v>34.543999999999997</c:v>
                </c:pt>
                <c:pt idx="39415">
                  <c:v>34.543999999999997</c:v>
                </c:pt>
                <c:pt idx="39416">
                  <c:v>34.543999999999997</c:v>
                </c:pt>
                <c:pt idx="39417">
                  <c:v>34.543999999999997</c:v>
                </c:pt>
                <c:pt idx="39418">
                  <c:v>34.543999999999997</c:v>
                </c:pt>
                <c:pt idx="39419">
                  <c:v>34.543999999999997</c:v>
                </c:pt>
                <c:pt idx="39420">
                  <c:v>34.543999999999997</c:v>
                </c:pt>
                <c:pt idx="39421">
                  <c:v>34.543999999999997</c:v>
                </c:pt>
                <c:pt idx="39422">
                  <c:v>34.543999999999997</c:v>
                </c:pt>
                <c:pt idx="39423">
                  <c:v>34.543999999999997</c:v>
                </c:pt>
                <c:pt idx="39424">
                  <c:v>34.543999999999997</c:v>
                </c:pt>
                <c:pt idx="39425">
                  <c:v>34.543999999999997</c:v>
                </c:pt>
                <c:pt idx="39426">
                  <c:v>34.543999999999997</c:v>
                </c:pt>
                <c:pt idx="39427">
                  <c:v>34.543999999999997</c:v>
                </c:pt>
                <c:pt idx="39428">
                  <c:v>34.543999999999997</c:v>
                </c:pt>
                <c:pt idx="39429">
                  <c:v>34.543999999999997</c:v>
                </c:pt>
                <c:pt idx="39430">
                  <c:v>34.543999999999997</c:v>
                </c:pt>
                <c:pt idx="39431">
                  <c:v>34.543999999999997</c:v>
                </c:pt>
                <c:pt idx="39432">
                  <c:v>34.543999999999997</c:v>
                </c:pt>
                <c:pt idx="39433">
                  <c:v>34.543999999999997</c:v>
                </c:pt>
                <c:pt idx="39434">
                  <c:v>34.543999999999997</c:v>
                </c:pt>
                <c:pt idx="39435">
                  <c:v>34.543999999999997</c:v>
                </c:pt>
                <c:pt idx="39436">
                  <c:v>34.543999999999997</c:v>
                </c:pt>
                <c:pt idx="39437">
                  <c:v>34.543999999999997</c:v>
                </c:pt>
                <c:pt idx="39438">
                  <c:v>34.543999999999997</c:v>
                </c:pt>
                <c:pt idx="39439">
                  <c:v>34.543999999999997</c:v>
                </c:pt>
                <c:pt idx="39440">
                  <c:v>34.543999999999997</c:v>
                </c:pt>
                <c:pt idx="39441">
                  <c:v>34.543999999999997</c:v>
                </c:pt>
                <c:pt idx="39442">
                  <c:v>34.543999999999997</c:v>
                </c:pt>
                <c:pt idx="39443">
                  <c:v>34.543999999999997</c:v>
                </c:pt>
                <c:pt idx="39444">
                  <c:v>34.543999999999997</c:v>
                </c:pt>
                <c:pt idx="39445">
                  <c:v>34.543999999999997</c:v>
                </c:pt>
                <c:pt idx="39446">
                  <c:v>34.543999999999997</c:v>
                </c:pt>
                <c:pt idx="39447">
                  <c:v>34.543999999999997</c:v>
                </c:pt>
                <c:pt idx="39448">
                  <c:v>34.543999999999997</c:v>
                </c:pt>
                <c:pt idx="39449">
                  <c:v>34.543999999999997</c:v>
                </c:pt>
                <c:pt idx="39450">
                  <c:v>34.543999999999997</c:v>
                </c:pt>
                <c:pt idx="39451">
                  <c:v>34.543999999999997</c:v>
                </c:pt>
                <c:pt idx="39452">
                  <c:v>34.543999999999997</c:v>
                </c:pt>
                <c:pt idx="39453">
                  <c:v>34.543999999999997</c:v>
                </c:pt>
                <c:pt idx="39454">
                  <c:v>34.543999999999997</c:v>
                </c:pt>
                <c:pt idx="39455">
                  <c:v>34.543999999999997</c:v>
                </c:pt>
                <c:pt idx="39456">
                  <c:v>34.543999999999997</c:v>
                </c:pt>
                <c:pt idx="39457">
                  <c:v>34.543999999999997</c:v>
                </c:pt>
                <c:pt idx="39458">
                  <c:v>34.543999999999997</c:v>
                </c:pt>
                <c:pt idx="39459">
                  <c:v>34.543999999999997</c:v>
                </c:pt>
                <c:pt idx="39460">
                  <c:v>34.543999999999997</c:v>
                </c:pt>
                <c:pt idx="39461">
                  <c:v>34.543999999999997</c:v>
                </c:pt>
                <c:pt idx="39462">
                  <c:v>34.543999999999997</c:v>
                </c:pt>
                <c:pt idx="39463">
                  <c:v>34.543999999999997</c:v>
                </c:pt>
                <c:pt idx="39464">
                  <c:v>34.543999999999997</c:v>
                </c:pt>
                <c:pt idx="39465">
                  <c:v>34.543999999999997</c:v>
                </c:pt>
                <c:pt idx="39466">
                  <c:v>34.543999999999997</c:v>
                </c:pt>
                <c:pt idx="39467">
                  <c:v>34.543999999999997</c:v>
                </c:pt>
                <c:pt idx="39468">
                  <c:v>34.543999999999997</c:v>
                </c:pt>
                <c:pt idx="39469">
                  <c:v>34.543999999999997</c:v>
                </c:pt>
                <c:pt idx="39470">
                  <c:v>34.543999999999997</c:v>
                </c:pt>
                <c:pt idx="39471">
                  <c:v>34.543999999999997</c:v>
                </c:pt>
                <c:pt idx="39472">
                  <c:v>34.543999999999997</c:v>
                </c:pt>
                <c:pt idx="39473">
                  <c:v>34.543999999999997</c:v>
                </c:pt>
                <c:pt idx="39474">
                  <c:v>34.543999999999997</c:v>
                </c:pt>
                <c:pt idx="39475">
                  <c:v>34.543999999999997</c:v>
                </c:pt>
                <c:pt idx="39476">
                  <c:v>34.543999999999997</c:v>
                </c:pt>
                <c:pt idx="39477">
                  <c:v>34.543999999999997</c:v>
                </c:pt>
                <c:pt idx="39478">
                  <c:v>34.543999999999997</c:v>
                </c:pt>
                <c:pt idx="39479">
                  <c:v>34.543999999999997</c:v>
                </c:pt>
                <c:pt idx="39480">
                  <c:v>34.543999999999997</c:v>
                </c:pt>
                <c:pt idx="39481">
                  <c:v>34.543999999999997</c:v>
                </c:pt>
                <c:pt idx="39482">
                  <c:v>34.543999999999997</c:v>
                </c:pt>
                <c:pt idx="39483">
                  <c:v>34.543999999999997</c:v>
                </c:pt>
                <c:pt idx="39484">
                  <c:v>34.543999999999997</c:v>
                </c:pt>
                <c:pt idx="39485">
                  <c:v>34.543999999999997</c:v>
                </c:pt>
                <c:pt idx="39486">
                  <c:v>34.543999999999997</c:v>
                </c:pt>
                <c:pt idx="39487">
                  <c:v>34.543999999999997</c:v>
                </c:pt>
                <c:pt idx="39488">
                  <c:v>34.543999999999997</c:v>
                </c:pt>
                <c:pt idx="39489">
                  <c:v>34.543999999999997</c:v>
                </c:pt>
                <c:pt idx="39490">
                  <c:v>34.543999999999997</c:v>
                </c:pt>
                <c:pt idx="39491">
                  <c:v>34.543999999999997</c:v>
                </c:pt>
                <c:pt idx="39492">
                  <c:v>34.543999999999997</c:v>
                </c:pt>
                <c:pt idx="39493">
                  <c:v>34.543999999999997</c:v>
                </c:pt>
                <c:pt idx="39494">
                  <c:v>34.543999999999997</c:v>
                </c:pt>
                <c:pt idx="39495">
                  <c:v>34.543999999999997</c:v>
                </c:pt>
                <c:pt idx="39496">
                  <c:v>34.543999999999997</c:v>
                </c:pt>
                <c:pt idx="39497">
                  <c:v>34.543999999999997</c:v>
                </c:pt>
                <c:pt idx="39498">
                  <c:v>34.543999999999997</c:v>
                </c:pt>
                <c:pt idx="39499">
                  <c:v>34.543999999999997</c:v>
                </c:pt>
                <c:pt idx="39500">
                  <c:v>34.543999999999997</c:v>
                </c:pt>
                <c:pt idx="39501">
                  <c:v>34.543999999999997</c:v>
                </c:pt>
                <c:pt idx="39502">
                  <c:v>34.543999999999997</c:v>
                </c:pt>
                <c:pt idx="39503">
                  <c:v>34.543999999999997</c:v>
                </c:pt>
                <c:pt idx="39504">
                  <c:v>34.543999999999997</c:v>
                </c:pt>
                <c:pt idx="39505">
                  <c:v>34.543999999999997</c:v>
                </c:pt>
                <c:pt idx="39506">
                  <c:v>34.543999999999997</c:v>
                </c:pt>
                <c:pt idx="39507">
                  <c:v>34.543999999999997</c:v>
                </c:pt>
                <c:pt idx="39508">
                  <c:v>34.543999999999997</c:v>
                </c:pt>
                <c:pt idx="39509">
                  <c:v>34.543999999999997</c:v>
                </c:pt>
                <c:pt idx="39510">
                  <c:v>34.543999999999997</c:v>
                </c:pt>
                <c:pt idx="39511">
                  <c:v>34.543999999999997</c:v>
                </c:pt>
                <c:pt idx="39512">
                  <c:v>34.543999999999997</c:v>
                </c:pt>
                <c:pt idx="39513">
                  <c:v>34.543999999999997</c:v>
                </c:pt>
                <c:pt idx="39514">
                  <c:v>34.543999999999997</c:v>
                </c:pt>
                <c:pt idx="39515">
                  <c:v>34.543999999999997</c:v>
                </c:pt>
                <c:pt idx="39516">
                  <c:v>34.543999999999997</c:v>
                </c:pt>
                <c:pt idx="39517">
                  <c:v>34.543999999999997</c:v>
                </c:pt>
                <c:pt idx="39518">
                  <c:v>34.543999999999997</c:v>
                </c:pt>
                <c:pt idx="39519">
                  <c:v>34.543999999999997</c:v>
                </c:pt>
                <c:pt idx="39520">
                  <c:v>34.543999999999997</c:v>
                </c:pt>
                <c:pt idx="39521">
                  <c:v>34.543999999999997</c:v>
                </c:pt>
                <c:pt idx="39522">
                  <c:v>34.543999999999997</c:v>
                </c:pt>
                <c:pt idx="39523">
                  <c:v>34.543999999999997</c:v>
                </c:pt>
                <c:pt idx="39524">
                  <c:v>34.543999999999997</c:v>
                </c:pt>
                <c:pt idx="39525">
                  <c:v>34.543999999999997</c:v>
                </c:pt>
                <c:pt idx="39526">
                  <c:v>34.543999999999997</c:v>
                </c:pt>
                <c:pt idx="39527">
                  <c:v>34.543999999999997</c:v>
                </c:pt>
                <c:pt idx="39528">
                  <c:v>34.543999999999997</c:v>
                </c:pt>
                <c:pt idx="39529">
                  <c:v>34.543999999999997</c:v>
                </c:pt>
                <c:pt idx="39530">
                  <c:v>34.543999999999997</c:v>
                </c:pt>
                <c:pt idx="39531">
                  <c:v>34.543999999999997</c:v>
                </c:pt>
                <c:pt idx="39532">
                  <c:v>34.543999999999997</c:v>
                </c:pt>
                <c:pt idx="39533">
                  <c:v>34.543999999999997</c:v>
                </c:pt>
                <c:pt idx="39534">
                  <c:v>34.543999999999997</c:v>
                </c:pt>
                <c:pt idx="39535">
                  <c:v>34.543999999999997</c:v>
                </c:pt>
                <c:pt idx="39536">
                  <c:v>34.543999999999997</c:v>
                </c:pt>
                <c:pt idx="39537">
                  <c:v>34.543999999999997</c:v>
                </c:pt>
                <c:pt idx="39538">
                  <c:v>34.543999999999997</c:v>
                </c:pt>
                <c:pt idx="39539">
                  <c:v>34.543999999999997</c:v>
                </c:pt>
                <c:pt idx="39540">
                  <c:v>34.561999999999998</c:v>
                </c:pt>
                <c:pt idx="39541">
                  <c:v>34.590000000000003</c:v>
                </c:pt>
                <c:pt idx="39542">
                  <c:v>34.618000000000002</c:v>
                </c:pt>
                <c:pt idx="39543">
                  <c:v>34.618000000000002</c:v>
                </c:pt>
                <c:pt idx="39544">
                  <c:v>34.618000000000002</c:v>
                </c:pt>
                <c:pt idx="39545">
                  <c:v>34.618000000000002</c:v>
                </c:pt>
                <c:pt idx="39546">
                  <c:v>34.618000000000002</c:v>
                </c:pt>
                <c:pt idx="39547">
                  <c:v>34.618000000000002</c:v>
                </c:pt>
                <c:pt idx="39548">
                  <c:v>34.618000000000002</c:v>
                </c:pt>
                <c:pt idx="39549">
                  <c:v>34.618000000000002</c:v>
                </c:pt>
                <c:pt idx="39550">
                  <c:v>34.618000000000002</c:v>
                </c:pt>
                <c:pt idx="39551">
                  <c:v>34.618000000000002</c:v>
                </c:pt>
                <c:pt idx="39552">
                  <c:v>34.618000000000002</c:v>
                </c:pt>
                <c:pt idx="39553">
                  <c:v>34.618000000000002</c:v>
                </c:pt>
                <c:pt idx="39554">
                  <c:v>34.618000000000002</c:v>
                </c:pt>
                <c:pt idx="39555">
                  <c:v>34.618000000000002</c:v>
                </c:pt>
                <c:pt idx="39556">
                  <c:v>34.618000000000002</c:v>
                </c:pt>
                <c:pt idx="39557">
                  <c:v>34.618000000000002</c:v>
                </c:pt>
                <c:pt idx="39558">
                  <c:v>34.618000000000002</c:v>
                </c:pt>
                <c:pt idx="39559">
                  <c:v>34.618000000000002</c:v>
                </c:pt>
                <c:pt idx="39560">
                  <c:v>34.618000000000002</c:v>
                </c:pt>
                <c:pt idx="39561">
                  <c:v>34.618000000000002</c:v>
                </c:pt>
                <c:pt idx="39562">
                  <c:v>34.618000000000002</c:v>
                </c:pt>
                <c:pt idx="39563">
                  <c:v>34.618000000000002</c:v>
                </c:pt>
                <c:pt idx="39564">
                  <c:v>34.618000000000002</c:v>
                </c:pt>
                <c:pt idx="39565">
                  <c:v>34.618000000000002</c:v>
                </c:pt>
                <c:pt idx="39566">
                  <c:v>34.618000000000002</c:v>
                </c:pt>
                <c:pt idx="39567">
                  <c:v>34.618000000000002</c:v>
                </c:pt>
                <c:pt idx="39568">
                  <c:v>34.618000000000002</c:v>
                </c:pt>
                <c:pt idx="39569">
                  <c:v>34.618000000000002</c:v>
                </c:pt>
                <c:pt idx="39570">
                  <c:v>34.618000000000002</c:v>
                </c:pt>
                <c:pt idx="39571">
                  <c:v>34.618000000000002</c:v>
                </c:pt>
                <c:pt idx="39572">
                  <c:v>34.618000000000002</c:v>
                </c:pt>
                <c:pt idx="39573">
                  <c:v>34.618000000000002</c:v>
                </c:pt>
                <c:pt idx="39574">
                  <c:v>34.618000000000002</c:v>
                </c:pt>
                <c:pt idx="39575">
                  <c:v>34.618000000000002</c:v>
                </c:pt>
                <c:pt idx="39576">
                  <c:v>34.618000000000002</c:v>
                </c:pt>
                <c:pt idx="39577">
                  <c:v>34.618000000000002</c:v>
                </c:pt>
                <c:pt idx="39578">
                  <c:v>34.618000000000002</c:v>
                </c:pt>
                <c:pt idx="39579">
                  <c:v>34.618000000000002</c:v>
                </c:pt>
                <c:pt idx="39580">
                  <c:v>34.618000000000002</c:v>
                </c:pt>
                <c:pt idx="39581">
                  <c:v>34.618000000000002</c:v>
                </c:pt>
                <c:pt idx="39582">
                  <c:v>34.618000000000002</c:v>
                </c:pt>
                <c:pt idx="39583">
                  <c:v>34.618000000000002</c:v>
                </c:pt>
                <c:pt idx="39584">
                  <c:v>34.618000000000002</c:v>
                </c:pt>
                <c:pt idx="39585">
                  <c:v>34.618000000000002</c:v>
                </c:pt>
                <c:pt idx="39586">
                  <c:v>34.618000000000002</c:v>
                </c:pt>
                <c:pt idx="39587">
                  <c:v>34.618000000000002</c:v>
                </c:pt>
                <c:pt idx="39588">
                  <c:v>34.618000000000002</c:v>
                </c:pt>
                <c:pt idx="39589">
                  <c:v>34.618000000000002</c:v>
                </c:pt>
                <c:pt idx="39590">
                  <c:v>34.618000000000002</c:v>
                </c:pt>
                <c:pt idx="39591">
                  <c:v>34.618000000000002</c:v>
                </c:pt>
                <c:pt idx="39592">
                  <c:v>34.618000000000002</c:v>
                </c:pt>
                <c:pt idx="39593">
                  <c:v>34.618000000000002</c:v>
                </c:pt>
                <c:pt idx="39594">
                  <c:v>34.618000000000002</c:v>
                </c:pt>
                <c:pt idx="39595">
                  <c:v>34.618000000000002</c:v>
                </c:pt>
                <c:pt idx="39596">
                  <c:v>34.618000000000002</c:v>
                </c:pt>
                <c:pt idx="39597">
                  <c:v>34.618000000000002</c:v>
                </c:pt>
                <c:pt idx="39598">
                  <c:v>34.618000000000002</c:v>
                </c:pt>
                <c:pt idx="39599">
                  <c:v>34.618000000000002</c:v>
                </c:pt>
                <c:pt idx="39600">
                  <c:v>34.618000000000002</c:v>
                </c:pt>
                <c:pt idx="39601">
                  <c:v>34.618000000000002</c:v>
                </c:pt>
                <c:pt idx="39602">
                  <c:v>34.618000000000002</c:v>
                </c:pt>
                <c:pt idx="39603">
                  <c:v>34.618000000000002</c:v>
                </c:pt>
                <c:pt idx="39604">
                  <c:v>34.618000000000002</c:v>
                </c:pt>
                <c:pt idx="39605">
                  <c:v>34.618000000000002</c:v>
                </c:pt>
                <c:pt idx="39606">
                  <c:v>34.618000000000002</c:v>
                </c:pt>
                <c:pt idx="39607">
                  <c:v>34.618000000000002</c:v>
                </c:pt>
                <c:pt idx="39608">
                  <c:v>34.618000000000002</c:v>
                </c:pt>
                <c:pt idx="39609">
                  <c:v>34.618000000000002</c:v>
                </c:pt>
                <c:pt idx="39610">
                  <c:v>34.618000000000002</c:v>
                </c:pt>
                <c:pt idx="39611">
                  <c:v>34.618000000000002</c:v>
                </c:pt>
                <c:pt idx="39612">
                  <c:v>34.618000000000002</c:v>
                </c:pt>
                <c:pt idx="39613">
                  <c:v>34.618000000000002</c:v>
                </c:pt>
                <c:pt idx="39614">
                  <c:v>34.618000000000002</c:v>
                </c:pt>
                <c:pt idx="39615">
                  <c:v>34.618000000000002</c:v>
                </c:pt>
                <c:pt idx="39616">
                  <c:v>34.618000000000002</c:v>
                </c:pt>
                <c:pt idx="39617">
                  <c:v>34.618000000000002</c:v>
                </c:pt>
                <c:pt idx="39618">
                  <c:v>34.618000000000002</c:v>
                </c:pt>
                <c:pt idx="39619">
                  <c:v>34.618000000000002</c:v>
                </c:pt>
                <c:pt idx="39620">
                  <c:v>34.618000000000002</c:v>
                </c:pt>
                <c:pt idx="39621">
                  <c:v>34.618000000000002</c:v>
                </c:pt>
                <c:pt idx="39622">
                  <c:v>34.618000000000002</c:v>
                </c:pt>
                <c:pt idx="39623">
                  <c:v>34.618000000000002</c:v>
                </c:pt>
                <c:pt idx="39624">
                  <c:v>34.618000000000002</c:v>
                </c:pt>
                <c:pt idx="39625">
                  <c:v>34.618000000000002</c:v>
                </c:pt>
                <c:pt idx="39626">
                  <c:v>34.618000000000002</c:v>
                </c:pt>
                <c:pt idx="39627">
                  <c:v>34.618000000000002</c:v>
                </c:pt>
                <c:pt idx="39628">
                  <c:v>34.618000000000002</c:v>
                </c:pt>
                <c:pt idx="39629">
                  <c:v>34.618000000000002</c:v>
                </c:pt>
                <c:pt idx="39630">
                  <c:v>34.618000000000002</c:v>
                </c:pt>
                <c:pt idx="39631">
                  <c:v>34.618000000000002</c:v>
                </c:pt>
                <c:pt idx="39632">
                  <c:v>34.618000000000002</c:v>
                </c:pt>
                <c:pt idx="39633">
                  <c:v>34.618000000000002</c:v>
                </c:pt>
                <c:pt idx="39634">
                  <c:v>34.618000000000002</c:v>
                </c:pt>
                <c:pt idx="39635">
                  <c:v>34.618000000000002</c:v>
                </c:pt>
                <c:pt idx="39636">
                  <c:v>34.618000000000002</c:v>
                </c:pt>
                <c:pt idx="39637">
                  <c:v>34.618000000000002</c:v>
                </c:pt>
                <c:pt idx="39638">
                  <c:v>34.618000000000002</c:v>
                </c:pt>
                <c:pt idx="39639">
                  <c:v>34.618000000000002</c:v>
                </c:pt>
                <c:pt idx="39640">
                  <c:v>34.618000000000002</c:v>
                </c:pt>
                <c:pt idx="39641">
                  <c:v>34.618000000000002</c:v>
                </c:pt>
                <c:pt idx="39642">
                  <c:v>34.618000000000002</c:v>
                </c:pt>
                <c:pt idx="39643">
                  <c:v>34.618000000000002</c:v>
                </c:pt>
                <c:pt idx="39644">
                  <c:v>34.618000000000002</c:v>
                </c:pt>
                <c:pt idx="39645">
                  <c:v>34.618000000000002</c:v>
                </c:pt>
                <c:pt idx="39646">
                  <c:v>34.618000000000002</c:v>
                </c:pt>
                <c:pt idx="39647">
                  <c:v>34.618000000000002</c:v>
                </c:pt>
                <c:pt idx="39648">
                  <c:v>34.618000000000002</c:v>
                </c:pt>
                <c:pt idx="39649">
                  <c:v>34.618000000000002</c:v>
                </c:pt>
                <c:pt idx="39650">
                  <c:v>34.618000000000002</c:v>
                </c:pt>
                <c:pt idx="39651">
                  <c:v>34.618000000000002</c:v>
                </c:pt>
                <c:pt idx="39652">
                  <c:v>34.618000000000002</c:v>
                </c:pt>
                <c:pt idx="39653">
                  <c:v>34.618000000000002</c:v>
                </c:pt>
                <c:pt idx="39654">
                  <c:v>34.618000000000002</c:v>
                </c:pt>
                <c:pt idx="39655">
                  <c:v>34.618000000000002</c:v>
                </c:pt>
                <c:pt idx="39656">
                  <c:v>34.618000000000002</c:v>
                </c:pt>
                <c:pt idx="39657">
                  <c:v>34.618000000000002</c:v>
                </c:pt>
                <c:pt idx="39658">
                  <c:v>34.618000000000002</c:v>
                </c:pt>
                <c:pt idx="39659">
                  <c:v>34.618000000000002</c:v>
                </c:pt>
                <c:pt idx="39660">
                  <c:v>34.618000000000002</c:v>
                </c:pt>
                <c:pt idx="39661">
                  <c:v>34.618000000000002</c:v>
                </c:pt>
                <c:pt idx="39662">
                  <c:v>34.618000000000002</c:v>
                </c:pt>
                <c:pt idx="39663">
                  <c:v>34.618000000000002</c:v>
                </c:pt>
                <c:pt idx="39664">
                  <c:v>34.618000000000002</c:v>
                </c:pt>
                <c:pt idx="39665">
                  <c:v>34.618000000000002</c:v>
                </c:pt>
                <c:pt idx="39666">
                  <c:v>34.618000000000002</c:v>
                </c:pt>
                <c:pt idx="39667">
                  <c:v>34.618000000000002</c:v>
                </c:pt>
                <c:pt idx="39668">
                  <c:v>34.618000000000002</c:v>
                </c:pt>
                <c:pt idx="39669">
                  <c:v>34.618000000000002</c:v>
                </c:pt>
                <c:pt idx="39670">
                  <c:v>34.618000000000002</c:v>
                </c:pt>
                <c:pt idx="39671">
                  <c:v>34.618000000000002</c:v>
                </c:pt>
                <c:pt idx="39672">
                  <c:v>34.618000000000002</c:v>
                </c:pt>
                <c:pt idx="39673">
                  <c:v>34.618000000000002</c:v>
                </c:pt>
                <c:pt idx="39674">
                  <c:v>34.618000000000002</c:v>
                </c:pt>
                <c:pt idx="39675">
                  <c:v>34.618000000000002</c:v>
                </c:pt>
                <c:pt idx="39676">
                  <c:v>34.618000000000002</c:v>
                </c:pt>
                <c:pt idx="39677">
                  <c:v>34.618000000000002</c:v>
                </c:pt>
                <c:pt idx="39678">
                  <c:v>34.618000000000002</c:v>
                </c:pt>
                <c:pt idx="39679">
                  <c:v>34.618000000000002</c:v>
                </c:pt>
                <c:pt idx="39680">
                  <c:v>34.618000000000002</c:v>
                </c:pt>
                <c:pt idx="39681">
                  <c:v>34.618000000000002</c:v>
                </c:pt>
                <c:pt idx="39682">
                  <c:v>34.618000000000002</c:v>
                </c:pt>
                <c:pt idx="39683">
                  <c:v>34.618000000000002</c:v>
                </c:pt>
                <c:pt idx="39684">
                  <c:v>34.618000000000002</c:v>
                </c:pt>
                <c:pt idx="39685">
                  <c:v>34.618000000000002</c:v>
                </c:pt>
                <c:pt idx="39686">
                  <c:v>34.618000000000002</c:v>
                </c:pt>
                <c:pt idx="39687">
                  <c:v>34.618000000000002</c:v>
                </c:pt>
                <c:pt idx="39688">
                  <c:v>34.618000000000002</c:v>
                </c:pt>
                <c:pt idx="39689">
                  <c:v>34.618000000000002</c:v>
                </c:pt>
                <c:pt idx="39690">
                  <c:v>34.618000000000002</c:v>
                </c:pt>
                <c:pt idx="39691">
                  <c:v>34.618000000000002</c:v>
                </c:pt>
                <c:pt idx="39692">
                  <c:v>34.618000000000002</c:v>
                </c:pt>
                <c:pt idx="39693">
                  <c:v>34.618000000000002</c:v>
                </c:pt>
                <c:pt idx="39694">
                  <c:v>34.618000000000002</c:v>
                </c:pt>
                <c:pt idx="39695">
                  <c:v>34.618000000000002</c:v>
                </c:pt>
                <c:pt idx="39696">
                  <c:v>34.618000000000002</c:v>
                </c:pt>
                <c:pt idx="39697">
                  <c:v>34.618000000000002</c:v>
                </c:pt>
                <c:pt idx="39698">
                  <c:v>34.618000000000002</c:v>
                </c:pt>
                <c:pt idx="39699">
                  <c:v>34.618000000000002</c:v>
                </c:pt>
                <c:pt idx="39700">
                  <c:v>34.618000000000002</c:v>
                </c:pt>
                <c:pt idx="39701">
                  <c:v>34.618000000000002</c:v>
                </c:pt>
                <c:pt idx="39702">
                  <c:v>34.618000000000002</c:v>
                </c:pt>
                <c:pt idx="39703">
                  <c:v>34.618000000000002</c:v>
                </c:pt>
                <c:pt idx="39704">
                  <c:v>34.618000000000002</c:v>
                </c:pt>
                <c:pt idx="39705">
                  <c:v>34.618000000000002</c:v>
                </c:pt>
                <c:pt idx="39706">
                  <c:v>34.618000000000002</c:v>
                </c:pt>
                <c:pt idx="39707">
                  <c:v>34.618000000000002</c:v>
                </c:pt>
                <c:pt idx="39708">
                  <c:v>34.618000000000002</c:v>
                </c:pt>
                <c:pt idx="39709">
                  <c:v>34.618000000000002</c:v>
                </c:pt>
                <c:pt idx="39710">
                  <c:v>34.618000000000002</c:v>
                </c:pt>
                <c:pt idx="39711">
                  <c:v>34.618000000000002</c:v>
                </c:pt>
                <c:pt idx="39712">
                  <c:v>34.618000000000002</c:v>
                </c:pt>
                <c:pt idx="39713">
                  <c:v>34.618000000000002</c:v>
                </c:pt>
                <c:pt idx="39714">
                  <c:v>34.618000000000002</c:v>
                </c:pt>
                <c:pt idx="39715">
                  <c:v>34.618000000000002</c:v>
                </c:pt>
                <c:pt idx="39716">
                  <c:v>34.618000000000002</c:v>
                </c:pt>
                <c:pt idx="39717">
                  <c:v>34.618000000000002</c:v>
                </c:pt>
                <c:pt idx="39718">
                  <c:v>34.618000000000002</c:v>
                </c:pt>
                <c:pt idx="39719">
                  <c:v>34.618000000000002</c:v>
                </c:pt>
                <c:pt idx="39720">
                  <c:v>34.618000000000002</c:v>
                </c:pt>
                <c:pt idx="39721">
                  <c:v>34.618000000000002</c:v>
                </c:pt>
                <c:pt idx="39722">
                  <c:v>34.618000000000002</c:v>
                </c:pt>
                <c:pt idx="39723">
                  <c:v>34.618000000000002</c:v>
                </c:pt>
                <c:pt idx="39724">
                  <c:v>34.618000000000002</c:v>
                </c:pt>
                <c:pt idx="39725">
                  <c:v>34.618000000000002</c:v>
                </c:pt>
                <c:pt idx="39726">
                  <c:v>34.618000000000002</c:v>
                </c:pt>
                <c:pt idx="39727">
                  <c:v>34.637999999999998</c:v>
                </c:pt>
                <c:pt idx="39728">
                  <c:v>34.659999999999997</c:v>
                </c:pt>
                <c:pt idx="39729">
                  <c:v>34.722000000000001</c:v>
                </c:pt>
                <c:pt idx="39730">
                  <c:v>34.722000000000001</c:v>
                </c:pt>
                <c:pt idx="39731">
                  <c:v>34.722000000000001</c:v>
                </c:pt>
                <c:pt idx="39732">
                  <c:v>34.722000000000001</c:v>
                </c:pt>
                <c:pt idx="39733">
                  <c:v>34.722000000000001</c:v>
                </c:pt>
                <c:pt idx="39734">
                  <c:v>34.722000000000001</c:v>
                </c:pt>
                <c:pt idx="39735">
                  <c:v>34.722000000000001</c:v>
                </c:pt>
                <c:pt idx="39736">
                  <c:v>34.722000000000001</c:v>
                </c:pt>
                <c:pt idx="39737">
                  <c:v>34.722000000000001</c:v>
                </c:pt>
                <c:pt idx="39738">
                  <c:v>34.722000000000001</c:v>
                </c:pt>
                <c:pt idx="39739">
                  <c:v>34.722000000000001</c:v>
                </c:pt>
                <c:pt idx="39740">
                  <c:v>34.722000000000001</c:v>
                </c:pt>
                <c:pt idx="39741">
                  <c:v>34.722000000000001</c:v>
                </c:pt>
                <c:pt idx="39742">
                  <c:v>34.722000000000001</c:v>
                </c:pt>
                <c:pt idx="39743">
                  <c:v>34.722000000000001</c:v>
                </c:pt>
                <c:pt idx="39744">
                  <c:v>34.722000000000001</c:v>
                </c:pt>
                <c:pt idx="39745">
                  <c:v>34.722000000000001</c:v>
                </c:pt>
                <c:pt idx="39746">
                  <c:v>34.722000000000001</c:v>
                </c:pt>
                <c:pt idx="39747">
                  <c:v>34.722000000000001</c:v>
                </c:pt>
                <c:pt idx="39748">
                  <c:v>34.722000000000001</c:v>
                </c:pt>
                <c:pt idx="39749">
                  <c:v>34.722000000000001</c:v>
                </c:pt>
                <c:pt idx="39750">
                  <c:v>34.722000000000001</c:v>
                </c:pt>
                <c:pt idx="39751">
                  <c:v>34.722000000000001</c:v>
                </c:pt>
                <c:pt idx="39752">
                  <c:v>34.722000000000001</c:v>
                </c:pt>
                <c:pt idx="39753">
                  <c:v>34.722000000000001</c:v>
                </c:pt>
                <c:pt idx="39754">
                  <c:v>34.722000000000001</c:v>
                </c:pt>
                <c:pt idx="39755">
                  <c:v>34.722000000000001</c:v>
                </c:pt>
                <c:pt idx="39756">
                  <c:v>34.722000000000001</c:v>
                </c:pt>
                <c:pt idx="39757">
                  <c:v>34.722000000000001</c:v>
                </c:pt>
                <c:pt idx="39758">
                  <c:v>34.722000000000001</c:v>
                </c:pt>
                <c:pt idx="39759">
                  <c:v>34.722000000000001</c:v>
                </c:pt>
                <c:pt idx="39760">
                  <c:v>34.722000000000001</c:v>
                </c:pt>
                <c:pt idx="39761">
                  <c:v>34.722000000000001</c:v>
                </c:pt>
                <c:pt idx="39762">
                  <c:v>34.722000000000001</c:v>
                </c:pt>
                <c:pt idx="39763">
                  <c:v>34.722000000000001</c:v>
                </c:pt>
                <c:pt idx="39764">
                  <c:v>34.722000000000001</c:v>
                </c:pt>
                <c:pt idx="39765">
                  <c:v>34.722000000000001</c:v>
                </c:pt>
                <c:pt idx="39766">
                  <c:v>34.722000000000001</c:v>
                </c:pt>
                <c:pt idx="39767">
                  <c:v>34.722000000000001</c:v>
                </c:pt>
                <c:pt idx="39768">
                  <c:v>34.722000000000001</c:v>
                </c:pt>
                <c:pt idx="39769">
                  <c:v>34.722000000000001</c:v>
                </c:pt>
                <c:pt idx="39770">
                  <c:v>34.722000000000001</c:v>
                </c:pt>
                <c:pt idx="39771">
                  <c:v>34.722000000000001</c:v>
                </c:pt>
                <c:pt idx="39772">
                  <c:v>34.722000000000001</c:v>
                </c:pt>
                <c:pt idx="39773">
                  <c:v>34.722000000000001</c:v>
                </c:pt>
                <c:pt idx="39774">
                  <c:v>34.722000000000001</c:v>
                </c:pt>
                <c:pt idx="39775">
                  <c:v>34.722000000000001</c:v>
                </c:pt>
                <c:pt idx="39776">
                  <c:v>34.722000000000001</c:v>
                </c:pt>
                <c:pt idx="39777">
                  <c:v>34.722000000000001</c:v>
                </c:pt>
                <c:pt idx="39778">
                  <c:v>34.722000000000001</c:v>
                </c:pt>
                <c:pt idx="39779">
                  <c:v>34.722000000000001</c:v>
                </c:pt>
                <c:pt idx="39780">
                  <c:v>34.722000000000001</c:v>
                </c:pt>
                <c:pt idx="39781">
                  <c:v>34.722000000000001</c:v>
                </c:pt>
                <c:pt idx="39782">
                  <c:v>34.722000000000001</c:v>
                </c:pt>
                <c:pt idx="39783">
                  <c:v>34.722000000000001</c:v>
                </c:pt>
                <c:pt idx="39784">
                  <c:v>34.722000000000001</c:v>
                </c:pt>
                <c:pt idx="39785">
                  <c:v>34.722000000000001</c:v>
                </c:pt>
                <c:pt idx="39786">
                  <c:v>34.722000000000001</c:v>
                </c:pt>
                <c:pt idx="39787">
                  <c:v>34.722000000000001</c:v>
                </c:pt>
                <c:pt idx="39788">
                  <c:v>34.722000000000001</c:v>
                </c:pt>
                <c:pt idx="39789">
                  <c:v>34.722000000000001</c:v>
                </c:pt>
                <c:pt idx="39790">
                  <c:v>34.722000000000001</c:v>
                </c:pt>
                <c:pt idx="39791">
                  <c:v>34.722000000000001</c:v>
                </c:pt>
                <c:pt idx="39792">
                  <c:v>34.722000000000001</c:v>
                </c:pt>
                <c:pt idx="39793">
                  <c:v>34.722000000000001</c:v>
                </c:pt>
                <c:pt idx="39794">
                  <c:v>34.722000000000001</c:v>
                </c:pt>
                <c:pt idx="39795">
                  <c:v>34.722000000000001</c:v>
                </c:pt>
                <c:pt idx="39796">
                  <c:v>34.722000000000001</c:v>
                </c:pt>
                <c:pt idx="39797">
                  <c:v>34.722000000000001</c:v>
                </c:pt>
                <c:pt idx="39798">
                  <c:v>34.722000000000001</c:v>
                </c:pt>
                <c:pt idx="39799">
                  <c:v>34.722000000000001</c:v>
                </c:pt>
                <c:pt idx="39800">
                  <c:v>34.722000000000001</c:v>
                </c:pt>
                <c:pt idx="39801">
                  <c:v>34.722000000000001</c:v>
                </c:pt>
                <c:pt idx="39802">
                  <c:v>34.722000000000001</c:v>
                </c:pt>
                <c:pt idx="39803">
                  <c:v>34.722000000000001</c:v>
                </c:pt>
                <c:pt idx="39804">
                  <c:v>34.722000000000001</c:v>
                </c:pt>
                <c:pt idx="39805">
                  <c:v>34.722000000000001</c:v>
                </c:pt>
                <c:pt idx="39806">
                  <c:v>34.722000000000001</c:v>
                </c:pt>
                <c:pt idx="39807">
                  <c:v>34.722000000000001</c:v>
                </c:pt>
                <c:pt idx="39808">
                  <c:v>34.722000000000001</c:v>
                </c:pt>
                <c:pt idx="39809">
                  <c:v>34.722000000000001</c:v>
                </c:pt>
                <c:pt idx="39810">
                  <c:v>34.722000000000001</c:v>
                </c:pt>
                <c:pt idx="39811">
                  <c:v>34.722000000000001</c:v>
                </c:pt>
                <c:pt idx="39812">
                  <c:v>34.722000000000001</c:v>
                </c:pt>
                <c:pt idx="39813">
                  <c:v>34.722000000000001</c:v>
                </c:pt>
                <c:pt idx="39814">
                  <c:v>34.722000000000001</c:v>
                </c:pt>
                <c:pt idx="39815">
                  <c:v>34.722000000000001</c:v>
                </c:pt>
                <c:pt idx="39816">
                  <c:v>34.722000000000001</c:v>
                </c:pt>
                <c:pt idx="39817">
                  <c:v>34.722000000000001</c:v>
                </c:pt>
                <c:pt idx="39818">
                  <c:v>34.722000000000001</c:v>
                </c:pt>
                <c:pt idx="39819">
                  <c:v>34.722000000000001</c:v>
                </c:pt>
                <c:pt idx="39820">
                  <c:v>34.722000000000001</c:v>
                </c:pt>
                <c:pt idx="39821">
                  <c:v>34.722000000000001</c:v>
                </c:pt>
                <c:pt idx="39822">
                  <c:v>34.722000000000001</c:v>
                </c:pt>
                <c:pt idx="39823">
                  <c:v>34.722000000000001</c:v>
                </c:pt>
                <c:pt idx="39824">
                  <c:v>34.722000000000001</c:v>
                </c:pt>
                <c:pt idx="39825">
                  <c:v>34.722000000000001</c:v>
                </c:pt>
                <c:pt idx="39826">
                  <c:v>34.722000000000001</c:v>
                </c:pt>
                <c:pt idx="39827">
                  <c:v>34.722000000000001</c:v>
                </c:pt>
                <c:pt idx="39828">
                  <c:v>34.722000000000001</c:v>
                </c:pt>
                <c:pt idx="39829">
                  <c:v>34.722000000000001</c:v>
                </c:pt>
                <c:pt idx="39830">
                  <c:v>34.722000000000001</c:v>
                </c:pt>
                <c:pt idx="39831">
                  <c:v>34.722000000000001</c:v>
                </c:pt>
                <c:pt idx="39832">
                  <c:v>34.722000000000001</c:v>
                </c:pt>
                <c:pt idx="39833">
                  <c:v>34.722000000000001</c:v>
                </c:pt>
                <c:pt idx="39834">
                  <c:v>34.722000000000001</c:v>
                </c:pt>
                <c:pt idx="39835">
                  <c:v>34.722000000000001</c:v>
                </c:pt>
                <c:pt idx="39836">
                  <c:v>34.722000000000001</c:v>
                </c:pt>
                <c:pt idx="39837">
                  <c:v>34.722000000000001</c:v>
                </c:pt>
                <c:pt idx="39838">
                  <c:v>34.722000000000001</c:v>
                </c:pt>
                <c:pt idx="39839">
                  <c:v>34.722000000000001</c:v>
                </c:pt>
                <c:pt idx="39840">
                  <c:v>34.722000000000001</c:v>
                </c:pt>
                <c:pt idx="39841">
                  <c:v>34.722000000000001</c:v>
                </c:pt>
                <c:pt idx="39842">
                  <c:v>34.722000000000001</c:v>
                </c:pt>
                <c:pt idx="39843">
                  <c:v>34.722000000000001</c:v>
                </c:pt>
                <c:pt idx="39844">
                  <c:v>34.722000000000001</c:v>
                </c:pt>
                <c:pt idx="39845">
                  <c:v>34.722000000000001</c:v>
                </c:pt>
                <c:pt idx="39846">
                  <c:v>34.722000000000001</c:v>
                </c:pt>
                <c:pt idx="39847">
                  <c:v>34.722000000000001</c:v>
                </c:pt>
                <c:pt idx="39848">
                  <c:v>34.722000000000001</c:v>
                </c:pt>
                <c:pt idx="39849">
                  <c:v>34.722000000000001</c:v>
                </c:pt>
                <c:pt idx="39850">
                  <c:v>34.722000000000001</c:v>
                </c:pt>
                <c:pt idx="39851">
                  <c:v>34.722000000000001</c:v>
                </c:pt>
                <c:pt idx="39852">
                  <c:v>34.722000000000001</c:v>
                </c:pt>
                <c:pt idx="39853">
                  <c:v>34.722000000000001</c:v>
                </c:pt>
                <c:pt idx="39854">
                  <c:v>34.722000000000001</c:v>
                </c:pt>
                <c:pt idx="39855">
                  <c:v>34.722000000000001</c:v>
                </c:pt>
                <c:pt idx="39856">
                  <c:v>34.722000000000001</c:v>
                </c:pt>
                <c:pt idx="39857">
                  <c:v>34.722000000000001</c:v>
                </c:pt>
                <c:pt idx="39858">
                  <c:v>34.722000000000001</c:v>
                </c:pt>
                <c:pt idx="39859">
                  <c:v>34.722000000000001</c:v>
                </c:pt>
                <c:pt idx="39860">
                  <c:v>34.722000000000001</c:v>
                </c:pt>
                <c:pt idx="39861">
                  <c:v>34.722000000000001</c:v>
                </c:pt>
                <c:pt idx="39862">
                  <c:v>34.722000000000001</c:v>
                </c:pt>
                <c:pt idx="39863">
                  <c:v>34.722000000000001</c:v>
                </c:pt>
                <c:pt idx="39864">
                  <c:v>34.722000000000001</c:v>
                </c:pt>
                <c:pt idx="39865">
                  <c:v>34.722000000000001</c:v>
                </c:pt>
                <c:pt idx="39866">
                  <c:v>34.722000000000001</c:v>
                </c:pt>
                <c:pt idx="39867">
                  <c:v>34.722000000000001</c:v>
                </c:pt>
                <c:pt idx="39868">
                  <c:v>34.722000000000001</c:v>
                </c:pt>
                <c:pt idx="39869">
                  <c:v>34.722000000000001</c:v>
                </c:pt>
                <c:pt idx="39870">
                  <c:v>34.722000000000001</c:v>
                </c:pt>
                <c:pt idx="39871">
                  <c:v>34.722000000000001</c:v>
                </c:pt>
                <c:pt idx="39872">
                  <c:v>34.722000000000001</c:v>
                </c:pt>
                <c:pt idx="39873">
                  <c:v>34.722000000000001</c:v>
                </c:pt>
                <c:pt idx="39874">
                  <c:v>34.722000000000001</c:v>
                </c:pt>
                <c:pt idx="39875">
                  <c:v>34.722000000000001</c:v>
                </c:pt>
                <c:pt idx="39876">
                  <c:v>34.722000000000001</c:v>
                </c:pt>
                <c:pt idx="39877">
                  <c:v>34.722000000000001</c:v>
                </c:pt>
                <c:pt idx="39878">
                  <c:v>34.722000000000001</c:v>
                </c:pt>
                <c:pt idx="39879">
                  <c:v>34.722000000000001</c:v>
                </c:pt>
                <c:pt idx="39880">
                  <c:v>34.722000000000001</c:v>
                </c:pt>
                <c:pt idx="39881">
                  <c:v>34.722000000000001</c:v>
                </c:pt>
                <c:pt idx="39882">
                  <c:v>34.722000000000001</c:v>
                </c:pt>
                <c:pt idx="39883">
                  <c:v>34.722000000000001</c:v>
                </c:pt>
                <c:pt idx="39884">
                  <c:v>34.722000000000001</c:v>
                </c:pt>
                <c:pt idx="39885">
                  <c:v>34.722000000000001</c:v>
                </c:pt>
                <c:pt idx="39886">
                  <c:v>34.722000000000001</c:v>
                </c:pt>
                <c:pt idx="39887">
                  <c:v>34.722000000000001</c:v>
                </c:pt>
                <c:pt idx="39888">
                  <c:v>34.722000000000001</c:v>
                </c:pt>
                <c:pt idx="39889">
                  <c:v>34.722000000000001</c:v>
                </c:pt>
                <c:pt idx="39890">
                  <c:v>34.722000000000001</c:v>
                </c:pt>
                <c:pt idx="39891">
                  <c:v>34.722000000000001</c:v>
                </c:pt>
                <c:pt idx="39892">
                  <c:v>34.722000000000001</c:v>
                </c:pt>
                <c:pt idx="39893">
                  <c:v>34.722000000000001</c:v>
                </c:pt>
                <c:pt idx="39894">
                  <c:v>34.722000000000001</c:v>
                </c:pt>
                <c:pt idx="39895">
                  <c:v>34.722000000000001</c:v>
                </c:pt>
                <c:pt idx="39896">
                  <c:v>34.722000000000001</c:v>
                </c:pt>
                <c:pt idx="39897">
                  <c:v>34.722000000000001</c:v>
                </c:pt>
                <c:pt idx="39898">
                  <c:v>34.722000000000001</c:v>
                </c:pt>
                <c:pt idx="39899">
                  <c:v>34.722000000000001</c:v>
                </c:pt>
                <c:pt idx="39900">
                  <c:v>34.722000000000001</c:v>
                </c:pt>
                <c:pt idx="39901">
                  <c:v>34.722000000000001</c:v>
                </c:pt>
                <c:pt idx="39902">
                  <c:v>34.722000000000001</c:v>
                </c:pt>
                <c:pt idx="39903">
                  <c:v>34.722000000000001</c:v>
                </c:pt>
                <c:pt idx="39904">
                  <c:v>34.722000000000001</c:v>
                </c:pt>
                <c:pt idx="39905">
                  <c:v>34.722000000000001</c:v>
                </c:pt>
                <c:pt idx="39906">
                  <c:v>34.722000000000001</c:v>
                </c:pt>
                <c:pt idx="39907">
                  <c:v>34.722000000000001</c:v>
                </c:pt>
                <c:pt idx="39908">
                  <c:v>34.722000000000001</c:v>
                </c:pt>
                <c:pt idx="39909">
                  <c:v>34.722000000000001</c:v>
                </c:pt>
                <c:pt idx="39910">
                  <c:v>34.722000000000001</c:v>
                </c:pt>
                <c:pt idx="39911">
                  <c:v>34.722000000000001</c:v>
                </c:pt>
                <c:pt idx="39912">
                  <c:v>34.722000000000001</c:v>
                </c:pt>
                <c:pt idx="39913">
                  <c:v>34.722000000000001</c:v>
                </c:pt>
                <c:pt idx="39914">
                  <c:v>34.722000000000001</c:v>
                </c:pt>
                <c:pt idx="39915">
                  <c:v>34.722000000000001</c:v>
                </c:pt>
                <c:pt idx="39916">
                  <c:v>34.722000000000001</c:v>
                </c:pt>
                <c:pt idx="39917">
                  <c:v>34.722000000000001</c:v>
                </c:pt>
                <c:pt idx="39918">
                  <c:v>34.722000000000001</c:v>
                </c:pt>
                <c:pt idx="39919">
                  <c:v>34.722000000000001</c:v>
                </c:pt>
                <c:pt idx="39920">
                  <c:v>34.722000000000001</c:v>
                </c:pt>
                <c:pt idx="39921">
                  <c:v>34.722000000000001</c:v>
                </c:pt>
                <c:pt idx="39922">
                  <c:v>34.722000000000001</c:v>
                </c:pt>
                <c:pt idx="39923">
                  <c:v>34.722000000000001</c:v>
                </c:pt>
                <c:pt idx="39924">
                  <c:v>34.722000000000001</c:v>
                </c:pt>
                <c:pt idx="39925">
                  <c:v>34.722000000000001</c:v>
                </c:pt>
                <c:pt idx="39926">
                  <c:v>34.722000000000001</c:v>
                </c:pt>
                <c:pt idx="39927">
                  <c:v>34.722000000000001</c:v>
                </c:pt>
                <c:pt idx="39928">
                  <c:v>34.722000000000001</c:v>
                </c:pt>
                <c:pt idx="39929">
                  <c:v>34.722000000000001</c:v>
                </c:pt>
                <c:pt idx="39930">
                  <c:v>34.722000000000001</c:v>
                </c:pt>
                <c:pt idx="39931">
                  <c:v>34.722000000000001</c:v>
                </c:pt>
                <c:pt idx="39932">
                  <c:v>34.722000000000001</c:v>
                </c:pt>
                <c:pt idx="39933">
                  <c:v>34.722000000000001</c:v>
                </c:pt>
                <c:pt idx="39934">
                  <c:v>34.722000000000001</c:v>
                </c:pt>
                <c:pt idx="39935">
                  <c:v>34.722000000000001</c:v>
                </c:pt>
                <c:pt idx="39936">
                  <c:v>34.722000000000001</c:v>
                </c:pt>
                <c:pt idx="39937">
                  <c:v>34.722000000000001</c:v>
                </c:pt>
                <c:pt idx="39938">
                  <c:v>34.722000000000001</c:v>
                </c:pt>
                <c:pt idx="39939">
                  <c:v>34.722000000000001</c:v>
                </c:pt>
                <c:pt idx="39940">
                  <c:v>34.722000000000001</c:v>
                </c:pt>
                <c:pt idx="39941">
                  <c:v>34.722000000000001</c:v>
                </c:pt>
                <c:pt idx="39942">
                  <c:v>34.722000000000001</c:v>
                </c:pt>
                <c:pt idx="39943">
                  <c:v>34.722000000000001</c:v>
                </c:pt>
                <c:pt idx="39944">
                  <c:v>34.722000000000001</c:v>
                </c:pt>
                <c:pt idx="39945">
                  <c:v>34.722000000000001</c:v>
                </c:pt>
                <c:pt idx="39946">
                  <c:v>34.722000000000001</c:v>
                </c:pt>
                <c:pt idx="39947">
                  <c:v>34.722000000000001</c:v>
                </c:pt>
                <c:pt idx="39948">
                  <c:v>34.722000000000001</c:v>
                </c:pt>
                <c:pt idx="39949">
                  <c:v>34.722000000000001</c:v>
                </c:pt>
                <c:pt idx="39950">
                  <c:v>34.722000000000001</c:v>
                </c:pt>
                <c:pt idx="39951">
                  <c:v>34.722000000000001</c:v>
                </c:pt>
                <c:pt idx="39952">
                  <c:v>34.722000000000001</c:v>
                </c:pt>
                <c:pt idx="39953">
                  <c:v>34.722000000000001</c:v>
                </c:pt>
                <c:pt idx="39954">
                  <c:v>34.722000000000001</c:v>
                </c:pt>
                <c:pt idx="39955">
                  <c:v>34.722000000000001</c:v>
                </c:pt>
                <c:pt idx="39956">
                  <c:v>34.722000000000001</c:v>
                </c:pt>
                <c:pt idx="39957">
                  <c:v>34.722000000000001</c:v>
                </c:pt>
                <c:pt idx="39958">
                  <c:v>34.722000000000001</c:v>
                </c:pt>
                <c:pt idx="39959">
                  <c:v>34.722000000000001</c:v>
                </c:pt>
                <c:pt idx="39960">
                  <c:v>34.722000000000001</c:v>
                </c:pt>
                <c:pt idx="39961">
                  <c:v>34.725999999999999</c:v>
                </c:pt>
                <c:pt idx="39962">
                  <c:v>34.75</c:v>
                </c:pt>
                <c:pt idx="39963">
                  <c:v>34.795999999999999</c:v>
                </c:pt>
                <c:pt idx="39964">
                  <c:v>34.808</c:v>
                </c:pt>
                <c:pt idx="39965">
                  <c:v>34.808</c:v>
                </c:pt>
                <c:pt idx="39966">
                  <c:v>34.808</c:v>
                </c:pt>
                <c:pt idx="39967">
                  <c:v>34.808</c:v>
                </c:pt>
                <c:pt idx="39968">
                  <c:v>34.808</c:v>
                </c:pt>
                <c:pt idx="39969">
                  <c:v>34.808</c:v>
                </c:pt>
                <c:pt idx="39970">
                  <c:v>34.808</c:v>
                </c:pt>
                <c:pt idx="39971">
                  <c:v>34.808</c:v>
                </c:pt>
                <c:pt idx="39972">
                  <c:v>34.808</c:v>
                </c:pt>
                <c:pt idx="39973">
                  <c:v>34.808</c:v>
                </c:pt>
                <c:pt idx="39974">
                  <c:v>34.808</c:v>
                </c:pt>
                <c:pt idx="39975">
                  <c:v>34.808</c:v>
                </c:pt>
                <c:pt idx="39976">
                  <c:v>34.808</c:v>
                </c:pt>
                <c:pt idx="39977">
                  <c:v>34.808</c:v>
                </c:pt>
                <c:pt idx="39978">
                  <c:v>34.808</c:v>
                </c:pt>
                <c:pt idx="39979">
                  <c:v>34.808</c:v>
                </c:pt>
                <c:pt idx="39980">
                  <c:v>34.808</c:v>
                </c:pt>
                <c:pt idx="39981">
                  <c:v>34.808</c:v>
                </c:pt>
                <c:pt idx="39982">
                  <c:v>34.808</c:v>
                </c:pt>
                <c:pt idx="39983">
                  <c:v>34.808</c:v>
                </c:pt>
                <c:pt idx="39984">
                  <c:v>34.808</c:v>
                </c:pt>
                <c:pt idx="39985">
                  <c:v>34.808</c:v>
                </c:pt>
                <c:pt idx="39986">
                  <c:v>34.808</c:v>
                </c:pt>
                <c:pt idx="39987">
                  <c:v>34.808</c:v>
                </c:pt>
                <c:pt idx="39988">
                  <c:v>34.808</c:v>
                </c:pt>
                <c:pt idx="39989">
                  <c:v>34.808</c:v>
                </c:pt>
                <c:pt idx="39990">
                  <c:v>34.808</c:v>
                </c:pt>
                <c:pt idx="39991">
                  <c:v>34.808</c:v>
                </c:pt>
                <c:pt idx="39992">
                  <c:v>34.808</c:v>
                </c:pt>
                <c:pt idx="39993">
                  <c:v>34.808</c:v>
                </c:pt>
                <c:pt idx="39994">
                  <c:v>34.808</c:v>
                </c:pt>
                <c:pt idx="39995">
                  <c:v>34.808</c:v>
                </c:pt>
                <c:pt idx="39996">
                  <c:v>34.808</c:v>
                </c:pt>
                <c:pt idx="39997">
                  <c:v>34.808</c:v>
                </c:pt>
                <c:pt idx="39998">
                  <c:v>34.808</c:v>
                </c:pt>
                <c:pt idx="39999">
                  <c:v>34.808</c:v>
                </c:pt>
                <c:pt idx="40000">
                  <c:v>34.808</c:v>
                </c:pt>
                <c:pt idx="40001">
                  <c:v>34.808</c:v>
                </c:pt>
                <c:pt idx="40002">
                  <c:v>34.808</c:v>
                </c:pt>
                <c:pt idx="40003">
                  <c:v>34.808</c:v>
                </c:pt>
                <c:pt idx="40004">
                  <c:v>34.808</c:v>
                </c:pt>
                <c:pt idx="40005">
                  <c:v>34.808</c:v>
                </c:pt>
                <c:pt idx="40006">
                  <c:v>34.808</c:v>
                </c:pt>
                <c:pt idx="40007">
                  <c:v>34.808</c:v>
                </c:pt>
                <c:pt idx="40008">
                  <c:v>34.808</c:v>
                </c:pt>
                <c:pt idx="40009">
                  <c:v>34.808</c:v>
                </c:pt>
                <c:pt idx="40010">
                  <c:v>34.808</c:v>
                </c:pt>
                <c:pt idx="40011">
                  <c:v>34.808</c:v>
                </c:pt>
                <c:pt idx="40012">
                  <c:v>34.808</c:v>
                </c:pt>
                <c:pt idx="40013">
                  <c:v>34.808</c:v>
                </c:pt>
                <c:pt idx="40014">
                  <c:v>34.808</c:v>
                </c:pt>
                <c:pt idx="40015">
                  <c:v>34.808</c:v>
                </c:pt>
                <c:pt idx="40016">
                  <c:v>34.808</c:v>
                </c:pt>
                <c:pt idx="40017">
                  <c:v>34.808</c:v>
                </c:pt>
                <c:pt idx="40018">
                  <c:v>34.808</c:v>
                </c:pt>
                <c:pt idx="40019">
                  <c:v>34.808</c:v>
                </c:pt>
                <c:pt idx="40020">
                  <c:v>34.808</c:v>
                </c:pt>
                <c:pt idx="40021">
                  <c:v>34.808</c:v>
                </c:pt>
                <c:pt idx="40022">
                  <c:v>34.808</c:v>
                </c:pt>
                <c:pt idx="40023">
                  <c:v>34.808</c:v>
                </c:pt>
                <c:pt idx="40024">
                  <c:v>34.808</c:v>
                </c:pt>
                <c:pt idx="40025">
                  <c:v>34.808</c:v>
                </c:pt>
                <c:pt idx="40026">
                  <c:v>34.808</c:v>
                </c:pt>
                <c:pt idx="40027">
                  <c:v>34.808</c:v>
                </c:pt>
                <c:pt idx="40028">
                  <c:v>34.808</c:v>
                </c:pt>
                <c:pt idx="40029">
                  <c:v>34.808</c:v>
                </c:pt>
                <c:pt idx="40030">
                  <c:v>34.808</c:v>
                </c:pt>
                <c:pt idx="40031">
                  <c:v>34.808</c:v>
                </c:pt>
                <c:pt idx="40032">
                  <c:v>34.808</c:v>
                </c:pt>
                <c:pt idx="40033">
                  <c:v>34.808</c:v>
                </c:pt>
                <c:pt idx="40034">
                  <c:v>34.808</c:v>
                </c:pt>
                <c:pt idx="40035">
                  <c:v>34.808</c:v>
                </c:pt>
                <c:pt idx="40036">
                  <c:v>34.808</c:v>
                </c:pt>
                <c:pt idx="40037">
                  <c:v>34.808</c:v>
                </c:pt>
                <c:pt idx="40038">
                  <c:v>34.808</c:v>
                </c:pt>
                <c:pt idx="40039">
                  <c:v>34.808</c:v>
                </c:pt>
                <c:pt idx="40040">
                  <c:v>34.808</c:v>
                </c:pt>
                <c:pt idx="40041">
                  <c:v>34.808</c:v>
                </c:pt>
                <c:pt idx="40042">
                  <c:v>34.808</c:v>
                </c:pt>
                <c:pt idx="40043">
                  <c:v>34.808</c:v>
                </c:pt>
                <c:pt idx="40044">
                  <c:v>34.808</c:v>
                </c:pt>
                <c:pt idx="40045">
                  <c:v>34.808</c:v>
                </c:pt>
                <c:pt idx="40046">
                  <c:v>34.808</c:v>
                </c:pt>
                <c:pt idx="40047">
                  <c:v>34.808</c:v>
                </c:pt>
                <c:pt idx="40048">
                  <c:v>34.808</c:v>
                </c:pt>
                <c:pt idx="40049">
                  <c:v>34.808</c:v>
                </c:pt>
                <c:pt idx="40050">
                  <c:v>34.808</c:v>
                </c:pt>
                <c:pt idx="40051">
                  <c:v>34.808</c:v>
                </c:pt>
                <c:pt idx="40052">
                  <c:v>34.808</c:v>
                </c:pt>
                <c:pt idx="40053">
                  <c:v>34.808</c:v>
                </c:pt>
                <c:pt idx="40054">
                  <c:v>34.808</c:v>
                </c:pt>
                <c:pt idx="40055">
                  <c:v>34.808</c:v>
                </c:pt>
                <c:pt idx="40056">
                  <c:v>34.808</c:v>
                </c:pt>
                <c:pt idx="40057">
                  <c:v>34.808</c:v>
                </c:pt>
                <c:pt idx="40058">
                  <c:v>34.808</c:v>
                </c:pt>
                <c:pt idx="40059">
                  <c:v>34.808</c:v>
                </c:pt>
                <c:pt idx="40060">
                  <c:v>34.808</c:v>
                </c:pt>
                <c:pt idx="40061">
                  <c:v>34.808</c:v>
                </c:pt>
                <c:pt idx="40062">
                  <c:v>34.808</c:v>
                </c:pt>
                <c:pt idx="40063">
                  <c:v>34.808</c:v>
                </c:pt>
                <c:pt idx="40064">
                  <c:v>34.808</c:v>
                </c:pt>
                <c:pt idx="40065">
                  <c:v>34.808</c:v>
                </c:pt>
                <c:pt idx="40066">
                  <c:v>34.808</c:v>
                </c:pt>
                <c:pt idx="40067">
                  <c:v>34.808</c:v>
                </c:pt>
                <c:pt idx="40068">
                  <c:v>34.808</c:v>
                </c:pt>
                <c:pt idx="40069">
                  <c:v>34.808</c:v>
                </c:pt>
                <c:pt idx="40070">
                  <c:v>34.808</c:v>
                </c:pt>
                <c:pt idx="40071">
                  <c:v>34.808</c:v>
                </c:pt>
                <c:pt idx="40072">
                  <c:v>34.808</c:v>
                </c:pt>
                <c:pt idx="40073">
                  <c:v>34.808</c:v>
                </c:pt>
                <c:pt idx="40074">
                  <c:v>34.808</c:v>
                </c:pt>
                <c:pt idx="40075">
                  <c:v>34.808</c:v>
                </c:pt>
                <c:pt idx="40076">
                  <c:v>34.808</c:v>
                </c:pt>
                <c:pt idx="40077">
                  <c:v>34.808</c:v>
                </c:pt>
                <c:pt idx="40078">
                  <c:v>34.808</c:v>
                </c:pt>
                <c:pt idx="40079">
                  <c:v>34.808</c:v>
                </c:pt>
                <c:pt idx="40080">
                  <c:v>34.808</c:v>
                </c:pt>
                <c:pt idx="40081">
                  <c:v>34.808</c:v>
                </c:pt>
                <c:pt idx="40082">
                  <c:v>34.808</c:v>
                </c:pt>
                <c:pt idx="40083">
                  <c:v>34.808</c:v>
                </c:pt>
                <c:pt idx="40084">
                  <c:v>34.808</c:v>
                </c:pt>
                <c:pt idx="40085">
                  <c:v>34.808</c:v>
                </c:pt>
                <c:pt idx="40086">
                  <c:v>34.808</c:v>
                </c:pt>
                <c:pt idx="40087">
                  <c:v>34.808</c:v>
                </c:pt>
                <c:pt idx="40088">
                  <c:v>34.808</c:v>
                </c:pt>
                <c:pt idx="40089">
                  <c:v>34.808</c:v>
                </c:pt>
                <c:pt idx="40090">
                  <c:v>34.808</c:v>
                </c:pt>
                <c:pt idx="40091">
                  <c:v>34.808</c:v>
                </c:pt>
                <c:pt idx="40092">
                  <c:v>34.808</c:v>
                </c:pt>
                <c:pt idx="40093">
                  <c:v>34.808</c:v>
                </c:pt>
                <c:pt idx="40094">
                  <c:v>34.808</c:v>
                </c:pt>
                <c:pt idx="40095">
                  <c:v>34.808</c:v>
                </c:pt>
                <c:pt idx="40096">
                  <c:v>34.808</c:v>
                </c:pt>
                <c:pt idx="40097">
                  <c:v>34.808</c:v>
                </c:pt>
                <c:pt idx="40098">
                  <c:v>34.808</c:v>
                </c:pt>
                <c:pt idx="40099">
                  <c:v>34.808</c:v>
                </c:pt>
                <c:pt idx="40100">
                  <c:v>34.808</c:v>
                </c:pt>
                <c:pt idx="40101">
                  <c:v>34.808</c:v>
                </c:pt>
                <c:pt idx="40102">
                  <c:v>34.808</c:v>
                </c:pt>
                <c:pt idx="40103">
                  <c:v>34.808</c:v>
                </c:pt>
                <c:pt idx="40104">
                  <c:v>34.808</c:v>
                </c:pt>
                <c:pt idx="40105">
                  <c:v>34.808</c:v>
                </c:pt>
                <c:pt idx="40106">
                  <c:v>34.808</c:v>
                </c:pt>
                <c:pt idx="40107">
                  <c:v>34.808</c:v>
                </c:pt>
                <c:pt idx="40108">
                  <c:v>34.808</c:v>
                </c:pt>
                <c:pt idx="40109">
                  <c:v>34.808</c:v>
                </c:pt>
                <c:pt idx="40110">
                  <c:v>34.808</c:v>
                </c:pt>
                <c:pt idx="40111">
                  <c:v>34.808</c:v>
                </c:pt>
                <c:pt idx="40112">
                  <c:v>34.808</c:v>
                </c:pt>
                <c:pt idx="40113">
                  <c:v>34.808</c:v>
                </c:pt>
                <c:pt idx="40114">
                  <c:v>34.808</c:v>
                </c:pt>
                <c:pt idx="40115">
                  <c:v>34.808</c:v>
                </c:pt>
                <c:pt idx="40116">
                  <c:v>34.808</c:v>
                </c:pt>
                <c:pt idx="40117">
                  <c:v>34.808</c:v>
                </c:pt>
                <c:pt idx="40118">
                  <c:v>34.808</c:v>
                </c:pt>
                <c:pt idx="40119">
                  <c:v>34.808</c:v>
                </c:pt>
                <c:pt idx="40120">
                  <c:v>34.808</c:v>
                </c:pt>
                <c:pt idx="40121">
                  <c:v>34.808</c:v>
                </c:pt>
                <c:pt idx="40122">
                  <c:v>34.808</c:v>
                </c:pt>
                <c:pt idx="40123">
                  <c:v>34.808</c:v>
                </c:pt>
                <c:pt idx="40124">
                  <c:v>34.808</c:v>
                </c:pt>
                <c:pt idx="40125">
                  <c:v>34.808</c:v>
                </c:pt>
                <c:pt idx="40126">
                  <c:v>34.808</c:v>
                </c:pt>
                <c:pt idx="40127">
                  <c:v>34.808</c:v>
                </c:pt>
                <c:pt idx="40128">
                  <c:v>34.808</c:v>
                </c:pt>
                <c:pt idx="40129">
                  <c:v>34.808</c:v>
                </c:pt>
                <c:pt idx="40130">
                  <c:v>34.808</c:v>
                </c:pt>
                <c:pt idx="40131">
                  <c:v>34.808</c:v>
                </c:pt>
                <c:pt idx="40132">
                  <c:v>34.808</c:v>
                </c:pt>
                <c:pt idx="40133">
                  <c:v>34.808</c:v>
                </c:pt>
                <c:pt idx="40134">
                  <c:v>34.808</c:v>
                </c:pt>
                <c:pt idx="40135">
                  <c:v>34.808</c:v>
                </c:pt>
                <c:pt idx="40136">
                  <c:v>34.808</c:v>
                </c:pt>
                <c:pt idx="40137">
                  <c:v>34.808</c:v>
                </c:pt>
                <c:pt idx="40138">
                  <c:v>34.808</c:v>
                </c:pt>
                <c:pt idx="40139">
                  <c:v>34.808</c:v>
                </c:pt>
                <c:pt idx="40140">
                  <c:v>34.808</c:v>
                </c:pt>
                <c:pt idx="40141">
                  <c:v>34.808</c:v>
                </c:pt>
                <c:pt idx="40142">
                  <c:v>34.808</c:v>
                </c:pt>
                <c:pt idx="40143">
                  <c:v>34.808</c:v>
                </c:pt>
                <c:pt idx="40144">
                  <c:v>34.808</c:v>
                </c:pt>
                <c:pt idx="40145">
                  <c:v>34.808</c:v>
                </c:pt>
                <c:pt idx="40146">
                  <c:v>34.808</c:v>
                </c:pt>
                <c:pt idx="40147">
                  <c:v>34.808</c:v>
                </c:pt>
                <c:pt idx="40148">
                  <c:v>34.808</c:v>
                </c:pt>
                <c:pt idx="40149">
                  <c:v>34.808</c:v>
                </c:pt>
                <c:pt idx="40150">
                  <c:v>34.808</c:v>
                </c:pt>
                <c:pt idx="40151">
                  <c:v>34.808</c:v>
                </c:pt>
                <c:pt idx="40152">
                  <c:v>34.808</c:v>
                </c:pt>
                <c:pt idx="40153">
                  <c:v>34.808</c:v>
                </c:pt>
                <c:pt idx="40154">
                  <c:v>34.808</c:v>
                </c:pt>
                <c:pt idx="40155">
                  <c:v>34.808</c:v>
                </c:pt>
                <c:pt idx="40156">
                  <c:v>34.808</c:v>
                </c:pt>
                <c:pt idx="40157">
                  <c:v>34.808</c:v>
                </c:pt>
                <c:pt idx="40158">
                  <c:v>34.808</c:v>
                </c:pt>
                <c:pt idx="40159">
                  <c:v>34.808</c:v>
                </c:pt>
                <c:pt idx="40160">
                  <c:v>34.808</c:v>
                </c:pt>
                <c:pt idx="40161">
                  <c:v>34.808</c:v>
                </c:pt>
                <c:pt idx="40162">
                  <c:v>34.808</c:v>
                </c:pt>
                <c:pt idx="40163">
                  <c:v>34.808</c:v>
                </c:pt>
                <c:pt idx="40164">
                  <c:v>34.808</c:v>
                </c:pt>
                <c:pt idx="40165">
                  <c:v>34.808</c:v>
                </c:pt>
                <c:pt idx="40166">
                  <c:v>34.808</c:v>
                </c:pt>
                <c:pt idx="40167">
                  <c:v>34.808</c:v>
                </c:pt>
                <c:pt idx="40168">
                  <c:v>34.808</c:v>
                </c:pt>
                <c:pt idx="40169">
                  <c:v>34.808</c:v>
                </c:pt>
                <c:pt idx="40170">
                  <c:v>34.808</c:v>
                </c:pt>
                <c:pt idx="40171">
                  <c:v>34.808</c:v>
                </c:pt>
                <c:pt idx="40172">
                  <c:v>34.808</c:v>
                </c:pt>
                <c:pt idx="40173">
                  <c:v>34.808</c:v>
                </c:pt>
                <c:pt idx="40174">
                  <c:v>34.808</c:v>
                </c:pt>
                <c:pt idx="40175">
                  <c:v>34.808</c:v>
                </c:pt>
                <c:pt idx="40176">
                  <c:v>34.808</c:v>
                </c:pt>
                <c:pt idx="40177">
                  <c:v>34.808</c:v>
                </c:pt>
                <c:pt idx="40178">
                  <c:v>34.808</c:v>
                </c:pt>
                <c:pt idx="40179">
                  <c:v>34.808</c:v>
                </c:pt>
                <c:pt idx="40180">
                  <c:v>34.826000000000001</c:v>
                </c:pt>
                <c:pt idx="40181">
                  <c:v>34.887999999999998</c:v>
                </c:pt>
                <c:pt idx="40182">
                  <c:v>34.909999999999997</c:v>
                </c:pt>
                <c:pt idx="40183">
                  <c:v>34.909999999999997</c:v>
                </c:pt>
                <c:pt idx="40184">
                  <c:v>34.909999999999997</c:v>
                </c:pt>
                <c:pt idx="40185">
                  <c:v>34.909999999999997</c:v>
                </c:pt>
                <c:pt idx="40186">
                  <c:v>34.909999999999997</c:v>
                </c:pt>
                <c:pt idx="40187">
                  <c:v>34.909999999999997</c:v>
                </c:pt>
                <c:pt idx="40188">
                  <c:v>34.909999999999997</c:v>
                </c:pt>
                <c:pt idx="40189">
                  <c:v>34.909999999999997</c:v>
                </c:pt>
                <c:pt idx="40190">
                  <c:v>34.909999999999997</c:v>
                </c:pt>
                <c:pt idx="40191">
                  <c:v>34.909999999999997</c:v>
                </c:pt>
                <c:pt idx="40192">
                  <c:v>34.909999999999997</c:v>
                </c:pt>
                <c:pt idx="40193">
                  <c:v>34.909999999999997</c:v>
                </c:pt>
                <c:pt idx="40194">
                  <c:v>34.909999999999997</c:v>
                </c:pt>
                <c:pt idx="40195">
                  <c:v>34.909999999999997</c:v>
                </c:pt>
                <c:pt idx="40196">
                  <c:v>34.909999999999997</c:v>
                </c:pt>
                <c:pt idx="40197">
                  <c:v>34.909999999999997</c:v>
                </c:pt>
                <c:pt idx="40198">
                  <c:v>34.909999999999997</c:v>
                </c:pt>
                <c:pt idx="40199">
                  <c:v>34.909999999999997</c:v>
                </c:pt>
                <c:pt idx="40200">
                  <c:v>34.909999999999997</c:v>
                </c:pt>
                <c:pt idx="40201">
                  <c:v>34.909999999999997</c:v>
                </c:pt>
                <c:pt idx="40202">
                  <c:v>34.909999999999997</c:v>
                </c:pt>
                <c:pt idx="40203">
                  <c:v>34.909999999999997</c:v>
                </c:pt>
                <c:pt idx="40204">
                  <c:v>34.909999999999997</c:v>
                </c:pt>
                <c:pt idx="40205">
                  <c:v>34.909999999999997</c:v>
                </c:pt>
                <c:pt idx="40206">
                  <c:v>34.909999999999997</c:v>
                </c:pt>
                <c:pt idx="40207">
                  <c:v>34.909999999999997</c:v>
                </c:pt>
                <c:pt idx="40208">
                  <c:v>34.909999999999997</c:v>
                </c:pt>
                <c:pt idx="40209">
                  <c:v>34.909999999999997</c:v>
                </c:pt>
                <c:pt idx="40210">
                  <c:v>34.909999999999997</c:v>
                </c:pt>
                <c:pt idx="40211">
                  <c:v>34.909999999999997</c:v>
                </c:pt>
                <c:pt idx="40212">
                  <c:v>34.909999999999997</c:v>
                </c:pt>
                <c:pt idx="40213">
                  <c:v>34.909999999999997</c:v>
                </c:pt>
                <c:pt idx="40214">
                  <c:v>34.909999999999997</c:v>
                </c:pt>
                <c:pt idx="40215">
                  <c:v>34.909999999999997</c:v>
                </c:pt>
                <c:pt idx="40216">
                  <c:v>34.909999999999997</c:v>
                </c:pt>
                <c:pt idx="40217">
                  <c:v>34.909999999999997</c:v>
                </c:pt>
                <c:pt idx="40218">
                  <c:v>34.909999999999997</c:v>
                </c:pt>
                <c:pt idx="40219">
                  <c:v>34.909999999999997</c:v>
                </c:pt>
                <c:pt idx="40220">
                  <c:v>34.909999999999997</c:v>
                </c:pt>
                <c:pt idx="40221">
                  <c:v>34.909999999999997</c:v>
                </c:pt>
                <c:pt idx="40222">
                  <c:v>34.909999999999997</c:v>
                </c:pt>
                <c:pt idx="40223">
                  <c:v>34.909999999999997</c:v>
                </c:pt>
                <c:pt idx="40224">
                  <c:v>34.909999999999997</c:v>
                </c:pt>
                <c:pt idx="40225">
                  <c:v>34.909999999999997</c:v>
                </c:pt>
                <c:pt idx="40226">
                  <c:v>34.909999999999997</c:v>
                </c:pt>
                <c:pt idx="40227">
                  <c:v>34.909999999999997</c:v>
                </c:pt>
                <c:pt idx="40228">
                  <c:v>34.909999999999997</c:v>
                </c:pt>
                <c:pt idx="40229">
                  <c:v>34.909999999999997</c:v>
                </c:pt>
                <c:pt idx="40230">
                  <c:v>34.909999999999997</c:v>
                </c:pt>
                <c:pt idx="40231">
                  <c:v>34.909999999999997</c:v>
                </c:pt>
                <c:pt idx="40232">
                  <c:v>34.909999999999997</c:v>
                </c:pt>
                <c:pt idx="40233">
                  <c:v>34.909999999999997</c:v>
                </c:pt>
                <c:pt idx="40234">
                  <c:v>34.909999999999997</c:v>
                </c:pt>
                <c:pt idx="40235">
                  <c:v>34.909999999999997</c:v>
                </c:pt>
                <c:pt idx="40236">
                  <c:v>34.909999999999997</c:v>
                </c:pt>
                <c:pt idx="40237">
                  <c:v>34.909999999999997</c:v>
                </c:pt>
                <c:pt idx="40238">
                  <c:v>34.909999999999997</c:v>
                </c:pt>
                <c:pt idx="40239">
                  <c:v>34.909999999999997</c:v>
                </c:pt>
                <c:pt idx="40240">
                  <c:v>34.909999999999997</c:v>
                </c:pt>
                <c:pt idx="40241">
                  <c:v>34.909999999999997</c:v>
                </c:pt>
                <c:pt idx="40242">
                  <c:v>34.909999999999997</c:v>
                </c:pt>
                <c:pt idx="40243">
                  <c:v>34.909999999999997</c:v>
                </c:pt>
                <c:pt idx="40244">
                  <c:v>34.909999999999997</c:v>
                </c:pt>
                <c:pt idx="40245">
                  <c:v>34.909999999999997</c:v>
                </c:pt>
                <c:pt idx="40246">
                  <c:v>34.909999999999997</c:v>
                </c:pt>
                <c:pt idx="40247">
                  <c:v>34.909999999999997</c:v>
                </c:pt>
                <c:pt idx="40248">
                  <c:v>34.909999999999997</c:v>
                </c:pt>
                <c:pt idx="40249">
                  <c:v>34.909999999999997</c:v>
                </c:pt>
                <c:pt idx="40250">
                  <c:v>34.909999999999997</c:v>
                </c:pt>
                <c:pt idx="40251">
                  <c:v>34.909999999999997</c:v>
                </c:pt>
                <c:pt idx="40252">
                  <c:v>34.909999999999997</c:v>
                </c:pt>
                <c:pt idx="40253">
                  <c:v>34.909999999999997</c:v>
                </c:pt>
                <c:pt idx="40254">
                  <c:v>34.909999999999997</c:v>
                </c:pt>
                <c:pt idx="40255">
                  <c:v>34.909999999999997</c:v>
                </c:pt>
                <c:pt idx="40256">
                  <c:v>34.909999999999997</c:v>
                </c:pt>
                <c:pt idx="40257">
                  <c:v>34.909999999999997</c:v>
                </c:pt>
                <c:pt idx="40258">
                  <c:v>34.909999999999997</c:v>
                </c:pt>
                <c:pt idx="40259">
                  <c:v>34.909999999999997</c:v>
                </c:pt>
                <c:pt idx="40260">
                  <c:v>34.909999999999997</c:v>
                </c:pt>
                <c:pt idx="40261">
                  <c:v>34.909999999999997</c:v>
                </c:pt>
                <c:pt idx="40262">
                  <c:v>34.909999999999997</c:v>
                </c:pt>
                <c:pt idx="40263">
                  <c:v>34.909999999999997</c:v>
                </c:pt>
                <c:pt idx="40264">
                  <c:v>34.909999999999997</c:v>
                </c:pt>
                <c:pt idx="40265">
                  <c:v>34.909999999999997</c:v>
                </c:pt>
                <c:pt idx="40266">
                  <c:v>34.909999999999997</c:v>
                </c:pt>
                <c:pt idx="40267">
                  <c:v>34.909999999999997</c:v>
                </c:pt>
                <c:pt idx="40268">
                  <c:v>34.909999999999997</c:v>
                </c:pt>
                <c:pt idx="40269">
                  <c:v>34.909999999999997</c:v>
                </c:pt>
                <c:pt idx="40270">
                  <c:v>34.909999999999997</c:v>
                </c:pt>
                <c:pt idx="40271">
                  <c:v>34.909999999999997</c:v>
                </c:pt>
                <c:pt idx="40272">
                  <c:v>34.909999999999997</c:v>
                </c:pt>
                <c:pt idx="40273">
                  <c:v>34.909999999999997</c:v>
                </c:pt>
                <c:pt idx="40274">
                  <c:v>34.909999999999997</c:v>
                </c:pt>
                <c:pt idx="40275">
                  <c:v>34.909999999999997</c:v>
                </c:pt>
                <c:pt idx="40276">
                  <c:v>34.909999999999997</c:v>
                </c:pt>
                <c:pt idx="40277">
                  <c:v>34.909999999999997</c:v>
                </c:pt>
                <c:pt idx="40278">
                  <c:v>34.909999999999997</c:v>
                </c:pt>
                <c:pt idx="40279">
                  <c:v>34.909999999999997</c:v>
                </c:pt>
                <c:pt idx="40280">
                  <c:v>34.909999999999997</c:v>
                </c:pt>
                <c:pt idx="40281">
                  <c:v>34.909999999999997</c:v>
                </c:pt>
                <c:pt idx="40282">
                  <c:v>34.909999999999997</c:v>
                </c:pt>
                <c:pt idx="40283">
                  <c:v>34.909999999999997</c:v>
                </c:pt>
                <c:pt idx="40284">
                  <c:v>34.909999999999997</c:v>
                </c:pt>
                <c:pt idx="40285">
                  <c:v>34.909999999999997</c:v>
                </c:pt>
                <c:pt idx="40286">
                  <c:v>34.909999999999997</c:v>
                </c:pt>
                <c:pt idx="40287">
                  <c:v>34.909999999999997</c:v>
                </c:pt>
                <c:pt idx="40288">
                  <c:v>34.909999999999997</c:v>
                </c:pt>
                <c:pt idx="40289">
                  <c:v>34.909999999999997</c:v>
                </c:pt>
                <c:pt idx="40290">
                  <c:v>34.909999999999997</c:v>
                </c:pt>
                <c:pt idx="40291">
                  <c:v>34.909999999999997</c:v>
                </c:pt>
                <c:pt idx="40292">
                  <c:v>34.909999999999997</c:v>
                </c:pt>
                <c:pt idx="40293">
                  <c:v>34.909999999999997</c:v>
                </c:pt>
                <c:pt idx="40294">
                  <c:v>34.909999999999997</c:v>
                </c:pt>
                <c:pt idx="40295">
                  <c:v>34.909999999999997</c:v>
                </c:pt>
                <c:pt idx="40296">
                  <c:v>34.909999999999997</c:v>
                </c:pt>
                <c:pt idx="40297">
                  <c:v>34.909999999999997</c:v>
                </c:pt>
                <c:pt idx="40298">
                  <c:v>34.909999999999997</c:v>
                </c:pt>
                <c:pt idx="40299">
                  <c:v>34.909999999999997</c:v>
                </c:pt>
                <c:pt idx="40300">
                  <c:v>34.909999999999997</c:v>
                </c:pt>
                <c:pt idx="40301">
                  <c:v>34.909999999999997</c:v>
                </c:pt>
                <c:pt idx="40302">
                  <c:v>34.909999999999997</c:v>
                </c:pt>
                <c:pt idx="40303">
                  <c:v>34.909999999999997</c:v>
                </c:pt>
                <c:pt idx="40304">
                  <c:v>34.909999999999997</c:v>
                </c:pt>
                <c:pt idx="40305">
                  <c:v>34.909999999999997</c:v>
                </c:pt>
                <c:pt idx="40306">
                  <c:v>34.909999999999997</c:v>
                </c:pt>
                <c:pt idx="40307">
                  <c:v>34.909999999999997</c:v>
                </c:pt>
                <c:pt idx="40308">
                  <c:v>34.909999999999997</c:v>
                </c:pt>
                <c:pt idx="40309">
                  <c:v>34.909999999999997</c:v>
                </c:pt>
                <c:pt idx="40310">
                  <c:v>34.909999999999997</c:v>
                </c:pt>
                <c:pt idx="40311">
                  <c:v>34.909999999999997</c:v>
                </c:pt>
                <c:pt idx="40312">
                  <c:v>34.909999999999997</c:v>
                </c:pt>
                <c:pt idx="40313">
                  <c:v>34.909999999999997</c:v>
                </c:pt>
                <c:pt idx="40314">
                  <c:v>34.909999999999997</c:v>
                </c:pt>
                <c:pt idx="40315">
                  <c:v>34.909999999999997</c:v>
                </c:pt>
                <c:pt idx="40316">
                  <c:v>34.909999999999997</c:v>
                </c:pt>
                <c:pt idx="40317">
                  <c:v>34.909999999999997</c:v>
                </c:pt>
                <c:pt idx="40318">
                  <c:v>34.909999999999997</c:v>
                </c:pt>
                <c:pt idx="40319">
                  <c:v>34.909999999999997</c:v>
                </c:pt>
                <c:pt idx="40320">
                  <c:v>34.909999999999997</c:v>
                </c:pt>
                <c:pt idx="40321">
                  <c:v>34.909999999999997</c:v>
                </c:pt>
                <c:pt idx="40322">
                  <c:v>34.909999999999997</c:v>
                </c:pt>
                <c:pt idx="40323">
                  <c:v>34.909999999999997</c:v>
                </c:pt>
                <c:pt idx="40324">
                  <c:v>34.909999999999997</c:v>
                </c:pt>
                <c:pt idx="40325">
                  <c:v>34.909999999999997</c:v>
                </c:pt>
                <c:pt idx="40326">
                  <c:v>34.909999999999997</c:v>
                </c:pt>
                <c:pt idx="40327">
                  <c:v>34.909999999999997</c:v>
                </c:pt>
                <c:pt idx="40328">
                  <c:v>34.909999999999997</c:v>
                </c:pt>
                <c:pt idx="40329">
                  <c:v>34.909999999999997</c:v>
                </c:pt>
                <c:pt idx="40330">
                  <c:v>34.909999999999997</c:v>
                </c:pt>
                <c:pt idx="40331">
                  <c:v>34.909999999999997</c:v>
                </c:pt>
                <c:pt idx="40332">
                  <c:v>34.909999999999997</c:v>
                </c:pt>
                <c:pt idx="40333">
                  <c:v>34.909999999999997</c:v>
                </c:pt>
                <c:pt idx="40334">
                  <c:v>34.909999999999997</c:v>
                </c:pt>
                <c:pt idx="40335">
                  <c:v>34.909999999999997</c:v>
                </c:pt>
                <c:pt idx="40336">
                  <c:v>34.909999999999997</c:v>
                </c:pt>
                <c:pt idx="40337">
                  <c:v>34.909999999999997</c:v>
                </c:pt>
                <c:pt idx="40338">
                  <c:v>34.909999999999997</c:v>
                </c:pt>
                <c:pt idx="40339">
                  <c:v>34.909999999999997</c:v>
                </c:pt>
                <c:pt idx="40340">
                  <c:v>34.909999999999997</c:v>
                </c:pt>
                <c:pt idx="40341">
                  <c:v>34.909999999999997</c:v>
                </c:pt>
                <c:pt idx="40342">
                  <c:v>34.909999999999997</c:v>
                </c:pt>
                <c:pt idx="40343">
                  <c:v>34.909999999999997</c:v>
                </c:pt>
                <c:pt idx="40344">
                  <c:v>34.909999999999997</c:v>
                </c:pt>
                <c:pt idx="40345">
                  <c:v>34.909999999999997</c:v>
                </c:pt>
                <c:pt idx="40346">
                  <c:v>34.909999999999997</c:v>
                </c:pt>
                <c:pt idx="40347">
                  <c:v>34.909999999999997</c:v>
                </c:pt>
                <c:pt idx="40348">
                  <c:v>34.909999999999997</c:v>
                </c:pt>
                <c:pt idx="40349">
                  <c:v>34.909999999999997</c:v>
                </c:pt>
                <c:pt idx="40350">
                  <c:v>34.909999999999997</c:v>
                </c:pt>
                <c:pt idx="40351">
                  <c:v>34.909999999999997</c:v>
                </c:pt>
                <c:pt idx="40352">
                  <c:v>34.909999999999997</c:v>
                </c:pt>
                <c:pt idx="40353">
                  <c:v>34.909999999999997</c:v>
                </c:pt>
                <c:pt idx="40354">
                  <c:v>34.909999999999997</c:v>
                </c:pt>
                <c:pt idx="40355">
                  <c:v>34.909999999999997</c:v>
                </c:pt>
                <c:pt idx="40356">
                  <c:v>34.909999999999997</c:v>
                </c:pt>
                <c:pt idx="40357">
                  <c:v>34.909999999999997</c:v>
                </c:pt>
                <c:pt idx="40358">
                  <c:v>34.909999999999997</c:v>
                </c:pt>
                <c:pt idx="40359">
                  <c:v>34.909999999999997</c:v>
                </c:pt>
                <c:pt idx="40360">
                  <c:v>34.909999999999997</c:v>
                </c:pt>
                <c:pt idx="40361">
                  <c:v>34.909999999999997</c:v>
                </c:pt>
                <c:pt idx="40362">
                  <c:v>34.909999999999997</c:v>
                </c:pt>
                <c:pt idx="40363">
                  <c:v>34.909999999999997</c:v>
                </c:pt>
                <c:pt idx="40364">
                  <c:v>34.909999999999997</c:v>
                </c:pt>
                <c:pt idx="40365">
                  <c:v>34.909999999999997</c:v>
                </c:pt>
                <c:pt idx="40366">
                  <c:v>34.909999999999997</c:v>
                </c:pt>
                <c:pt idx="40367">
                  <c:v>34.909999999999997</c:v>
                </c:pt>
                <c:pt idx="40368">
                  <c:v>34.909999999999997</c:v>
                </c:pt>
                <c:pt idx="40369">
                  <c:v>34.909999999999997</c:v>
                </c:pt>
                <c:pt idx="40370">
                  <c:v>34.909999999999997</c:v>
                </c:pt>
                <c:pt idx="40371">
                  <c:v>34.909999999999997</c:v>
                </c:pt>
                <c:pt idx="40372">
                  <c:v>34.909999999999997</c:v>
                </c:pt>
                <c:pt idx="40373">
                  <c:v>34.909999999999997</c:v>
                </c:pt>
                <c:pt idx="40374">
                  <c:v>34.909999999999997</c:v>
                </c:pt>
                <c:pt idx="40375">
                  <c:v>34.909999999999997</c:v>
                </c:pt>
                <c:pt idx="40376">
                  <c:v>34.909999999999997</c:v>
                </c:pt>
                <c:pt idx="40377">
                  <c:v>34.909999999999997</c:v>
                </c:pt>
                <c:pt idx="40378">
                  <c:v>34.909999999999997</c:v>
                </c:pt>
                <c:pt idx="40379">
                  <c:v>34.909999999999997</c:v>
                </c:pt>
                <c:pt idx="40380">
                  <c:v>34.909999999999997</c:v>
                </c:pt>
                <c:pt idx="40381">
                  <c:v>34.909999999999997</c:v>
                </c:pt>
                <c:pt idx="40382">
                  <c:v>34.909999999999997</c:v>
                </c:pt>
                <c:pt idx="40383">
                  <c:v>34.909999999999997</c:v>
                </c:pt>
                <c:pt idx="40384">
                  <c:v>34.909999999999997</c:v>
                </c:pt>
                <c:pt idx="40385">
                  <c:v>34.909999999999997</c:v>
                </c:pt>
                <c:pt idx="40386">
                  <c:v>34.909999999999997</c:v>
                </c:pt>
                <c:pt idx="40387">
                  <c:v>34.909999999999997</c:v>
                </c:pt>
                <c:pt idx="40388">
                  <c:v>34.909999999999997</c:v>
                </c:pt>
                <c:pt idx="40389">
                  <c:v>34.909999999999997</c:v>
                </c:pt>
                <c:pt idx="40390">
                  <c:v>34.909999999999997</c:v>
                </c:pt>
                <c:pt idx="40391">
                  <c:v>34.909999999999997</c:v>
                </c:pt>
                <c:pt idx="40392">
                  <c:v>34.909999999999997</c:v>
                </c:pt>
                <c:pt idx="40393">
                  <c:v>34.909999999999997</c:v>
                </c:pt>
                <c:pt idx="40394">
                  <c:v>34.909999999999997</c:v>
                </c:pt>
                <c:pt idx="40395">
                  <c:v>34.909999999999997</c:v>
                </c:pt>
                <c:pt idx="40396">
                  <c:v>34.909999999999997</c:v>
                </c:pt>
                <c:pt idx="40397">
                  <c:v>34.909999999999997</c:v>
                </c:pt>
                <c:pt idx="40398">
                  <c:v>34.909999999999997</c:v>
                </c:pt>
                <c:pt idx="40399">
                  <c:v>34.909999999999997</c:v>
                </c:pt>
                <c:pt idx="40400">
                  <c:v>34.909999999999997</c:v>
                </c:pt>
                <c:pt idx="40401">
                  <c:v>34.909999999999997</c:v>
                </c:pt>
                <c:pt idx="40402">
                  <c:v>34.909999999999997</c:v>
                </c:pt>
                <c:pt idx="40403">
                  <c:v>34.909999999999997</c:v>
                </c:pt>
                <c:pt idx="40404">
                  <c:v>34.909999999999997</c:v>
                </c:pt>
                <c:pt idx="40405">
                  <c:v>34.909999999999997</c:v>
                </c:pt>
                <c:pt idx="40406">
                  <c:v>34.909999999999997</c:v>
                </c:pt>
                <c:pt idx="40407">
                  <c:v>34.909999999999997</c:v>
                </c:pt>
                <c:pt idx="40408">
                  <c:v>34.909999999999997</c:v>
                </c:pt>
                <c:pt idx="40409">
                  <c:v>34.909999999999997</c:v>
                </c:pt>
                <c:pt idx="40410">
                  <c:v>34.909999999999997</c:v>
                </c:pt>
                <c:pt idx="40411">
                  <c:v>34.909999999999997</c:v>
                </c:pt>
                <c:pt idx="40412">
                  <c:v>34.909999999999997</c:v>
                </c:pt>
                <c:pt idx="40413">
                  <c:v>34.909999999999997</c:v>
                </c:pt>
                <c:pt idx="40414">
                  <c:v>34.909999999999997</c:v>
                </c:pt>
                <c:pt idx="40415">
                  <c:v>34.909999999999997</c:v>
                </c:pt>
                <c:pt idx="40416">
                  <c:v>34.909999999999997</c:v>
                </c:pt>
                <c:pt idx="40417">
                  <c:v>34.909999999999997</c:v>
                </c:pt>
                <c:pt idx="40418">
                  <c:v>34.909999999999997</c:v>
                </c:pt>
                <c:pt idx="40419">
                  <c:v>34.909999999999997</c:v>
                </c:pt>
                <c:pt idx="40420">
                  <c:v>34.909999999999997</c:v>
                </c:pt>
                <c:pt idx="40421">
                  <c:v>34.909999999999997</c:v>
                </c:pt>
                <c:pt idx="40422">
                  <c:v>34.909999999999997</c:v>
                </c:pt>
                <c:pt idx="40423">
                  <c:v>34.909999999999997</c:v>
                </c:pt>
                <c:pt idx="40424">
                  <c:v>34.909999999999997</c:v>
                </c:pt>
                <c:pt idx="40425">
                  <c:v>34.909999999999997</c:v>
                </c:pt>
                <c:pt idx="40426">
                  <c:v>34.909999999999997</c:v>
                </c:pt>
                <c:pt idx="40427">
                  <c:v>34.909999999999997</c:v>
                </c:pt>
                <c:pt idx="40428">
                  <c:v>34.909999999999997</c:v>
                </c:pt>
                <c:pt idx="40429">
                  <c:v>34.909999999999997</c:v>
                </c:pt>
                <c:pt idx="40430">
                  <c:v>34.909999999999997</c:v>
                </c:pt>
                <c:pt idx="40431">
                  <c:v>34.909999999999997</c:v>
                </c:pt>
                <c:pt idx="40432">
                  <c:v>34.909999999999997</c:v>
                </c:pt>
                <c:pt idx="40433">
                  <c:v>34.909999999999997</c:v>
                </c:pt>
                <c:pt idx="40434">
                  <c:v>34.909999999999997</c:v>
                </c:pt>
                <c:pt idx="40435">
                  <c:v>34.909999999999997</c:v>
                </c:pt>
                <c:pt idx="40436">
                  <c:v>34.909999999999997</c:v>
                </c:pt>
                <c:pt idx="40437">
                  <c:v>34.909999999999997</c:v>
                </c:pt>
                <c:pt idx="40438">
                  <c:v>34.909999999999997</c:v>
                </c:pt>
                <c:pt idx="40439">
                  <c:v>34.909999999999997</c:v>
                </c:pt>
                <c:pt idx="40440">
                  <c:v>34.909999999999997</c:v>
                </c:pt>
                <c:pt idx="40441">
                  <c:v>34.909999999999997</c:v>
                </c:pt>
                <c:pt idx="40442">
                  <c:v>34.909999999999997</c:v>
                </c:pt>
                <c:pt idx="40443">
                  <c:v>34.909999999999997</c:v>
                </c:pt>
                <c:pt idx="40444">
                  <c:v>34.909999999999997</c:v>
                </c:pt>
                <c:pt idx="40445">
                  <c:v>34.921999999999997</c:v>
                </c:pt>
                <c:pt idx="40446">
                  <c:v>34.984000000000002</c:v>
                </c:pt>
                <c:pt idx="40447">
                  <c:v>35</c:v>
                </c:pt>
                <c:pt idx="40448">
                  <c:v>35</c:v>
                </c:pt>
                <c:pt idx="40449">
                  <c:v>35</c:v>
                </c:pt>
                <c:pt idx="40450">
                  <c:v>35</c:v>
                </c:pt>
                <c:pt idx="40451">
                  <c:v>35</c:v>
                </c:pt>
                <c:pt idx="40452">
                  <c:v>35</c:v>
                </c:pt>
                <c:pt idx="40453">
                  <c:v>35</c:v>
                </c:pt>
                <c:pt idx="40454">
                  <c:v>35</c:v>
                </c:pt>
                <c:pt idx="40455">
                  <c:v>35</c:v>
                </c:pt>
                <c:pt idx="40456">
                  <c:v>35</c:v>
                </c:pt>
                <c:pt idx="40457">
                  <c:v>35</c:v>
                </c:pt>
                <c:pt idx="40458">
                  <c:v>35</c:v>
                </c:pt>
                <c:pt idx="40459">
                  <c:v>35</c:v>
                </c:pt>
                <c:pt idx="40460">
                  <c:v>35</c:v>
                </c:pt>
                <c:pt idx="40461">
                  <c:v>35</c:v>
                </c:pt>
                <c:pt idx="40462">
                  <c:v>35</c:v>
                </c:pt>
                <c:pt idx="40463">
                  <c:v>35</c:v>
                </c:pt>
                <c:pt idx="40464">
                  <c:v>35</c:v>
                </c:pt>
                <c:pt idx="40465">
                  <c:v>35</c:v>
                </c:pt>
                <c:pt idx="40466">
                  <c:v>35</c:v>
                </c:pt>
                <c:pt idx="40467">
                  <c:v>35</c:v>
                </c:pt>
                <c:pt idx="40468">
                  <c:v>35</c:v>
                </c:pt>
                <c:pt idx="40469">
                  <c:v>35</c:v>
                </c:pt>
                <c:pt idx="40470">
                  <c:v>35</c:v>
                </c:pt>
                <c:pt idx="40471">
                  <c:v>35</c:v>
                </c:pt>
                <c:pt idx="40472">
                  <c:v>35</c:v>
                </c:pt>
                <c:pt idx="40473">
                  <c:v>35</c:v>
                </c:pt>
                <c:pt idx="40474">
                  <c:v>35</c:v>
                </c:pt>
                <c:pt idx="40475">
                  <c:v>35</c:v>
                </c:pt>
                <c:pt idx="40476">
                  <c:v>35</c:v>
                </c:pt>
                <c:pt idx="40477">
                  <c:v>35</c:v>
                </c:pt>
                <c:pt idx="40478">
                  <c:v>35</c:v>
                </c:pt>
                <c:pt idx="40479">
                  <c:v>35</c:v>
                </c:pt>
                <c:pt idx="40480">
                  <c:v>35</c:v>
                </c:pt>
                <c:pt idx="40481">
                  <c:v>35</c:v>
                </c:pt>
                <c:pt idx="40482">
                  <c:v>35</c:v>
                </c:pt>
                <c:pt idx="40483">
                  <c:v>35</c:v>
                </c:pt>
                <c:pt idx="40484">
                  <c:v>35</c:v>
                </c:pt>
                <c:pt idx="40485">
                  <c:v>35</c:v>
                </c:pt>
                <c:pt idx="40486">
                  <c:v>35</c:v>
                </c:pt>
                <c:pt idx="40487">
                  <c:v>35</c:v>
                </c:pt>
                <c:pt idx="40488">
                  <c:v>35</c:v>
                </c:pt>
                <c:pt idx="40489">
                  <c:v>35</c:v>
                </c:pt>
                <c:pt idx="40490">
                  <c:v>35</c:v>
                </c:pt>
                <c:pt idx="40491">
                  <c:v>35</c:v>
                </c:pt>
                <c:pt idx="40492">
                  <c:v>35</c:v>
                </c:pt>
                <c:pt idx="40493">
                  <c:v>35</c:v>
                </c:pt>
                <c:pt idx="40494">
                  <c:v>35</c:v>
                </c:pt>
                <c:pt idx="40495">
                  <c:v>35</c:v>
                </c:pt>
                <c:pt idx="40496">
                  <c:v>35</c:v>
                </c:pt>
                <c:pt idx="40497">
                  <c:v>35</c:v>
                </c:pt>
                <c:pt idx="40498">
                  <c:v>35</c:v>
                </c:pt>
                <c:pt idx="40499">
                  <c:v>35</c:v>
                </c:pt>
                <c:pt idx="40500">
                  <c:v>35</c:v>
                </c:pt>
                <c:pt idx="40501">
                  <c:v>35</c:v>
                </c:pt>
                <c:pt idx="40502">
                  <c:v>35</c:v>
                </c:pt>
                <c:pt idx="40503">
                  <c:v>35</c:v>
                </c:pt>
                <c:pt idx="40504">
                  <c:v>35</c:v>
                </c:pt>
                <c:pt idx="40505">
                  <c:v>35</c:v>
                </c:pt>
                <c:pt idx="40506">
                  <c:v>35</c:v>
                </c:pt>
                <c:pt idx="40507">
                  <c:v>35</c:v>
                </c:pt>
                <c:pt idx="40508">
                  <c:v>35</c:v>
                </c:pt>
                <c:pt idx="40509">
                  <c:v>35</c:v>
                </c:pt>
                <c:pt idx="40510">
                  <c:v>35</c:v>
                </c:pt>
                <c:pt idx="40511">
                  <c:v>35</c:v>
                </c:pt>
                <c:pt idx="40512">
                  <c:v>35</c:v>
                </c:pt>
                <c:pt idx="40513">
                  <c:v>35</c:v>
                </c:pt>
                <c:pt idx="40514">
                  <c:v>35</c:v>
                </c:pt>
                <c:pt idx="40515">
                  <c:v>35</c:v>
                </c:pt>
                <c:pt idx="40516">
                  <c:v>35</c:v>
                </c:pt>
                <c:pt idx="40517">
                  <c:v>35</c:v>
                </c:pt>
                <c:pt idx="40518">
                  <c:v>35</c:v>
                </c:pt>
                <c:pt idx="40519">
                  <c:v>35</c:v>
                </c:pt>
                <c:pt idx="40520">
                  <c:v>35</c:v>
                </c:pt>
                <c:pt idx="40521">
                  <c:v>35</c:v>
                </c:pt>
                <c:pt idx="40522">
                  <c:v>35</c:v>
                </c:pt>
                <c:pt idx="40523">
                  <c:v>35</c:v>
                </c:pt>
                <c:pt idx="40524">
                  <c:v>35</c:v>
                </c:pt>
                <c:pt idx="40525">
                  <c:v>35</c:v>
                </c:pt>
                <c:pt idx="40526">
                  <c:v>35</c:v>
                </c:pt>
                <c:pt idx="40527">
                  <c:v>35</c:v>
                </c:pt>
                <c:pt idx="40528">
                  <c:v>35</c:v>
                </c:pt>
                <c:pt idx="40529">
                  <c:v>35</c:v>
                </c:pt>
                <c:pt idx="40530">
                  <c:v>35</c:v>
                </c:pt>
                <c:pt idx="40531">
                  <c:v>35</c:v>
                </c:pt>
                <c:pt idx="40532">
                  <c:v>35</c:v>
                </c:pt>
                <c:pt idx="40533">
                  <c:v>35</c:v>
                </c:pt>
                <c:pt idx="40534">
                  <c:v>35</c:v>
                </c:pt>
                <c:pt idx="40535">
                  <c:v>35</c:v>
                </c:pt>
                <c:pt idx="40536">
                  <c:v>35</c:v>
                </c:pt>
                <c:pt idx="40537">
                  <c:v>35</c:v>
                </c:pt>
                <c:pt idx="40538">
                  <c:v>35</c:v>
                </c:pt>
                <c:pt idx="40539">
                  <c:v>35</c:v>
                </c:pt>
                <c:pt idx="40540">
                  <c:v>35</c:v>
                </c:pt>
                <c:pt idx="40541">
                  <c:v>35</c:v>
                </c:pt>
                <c:pt idx="40542">
                  <c:v>35</c:v>
                </c:pt>
                <c:pt idx="40543">
                  <c:v>35</c:v>
                </c:pt>
                <c:pt idx="40544">
                  <c:v>35</c:v>
                </c:pt>
                <c:pt idx="40545">
                  <c:v>35</c:v>
                </c:pt>
                <c:pt idx="40546">
                  <c:v>35</c:v>
                </c:pt>
                <c:pt idx="40547">
                  <c:v>35</c:v>
                </c:pt>
                <c:pt idx="40548">
                  <c:v>35</c:v>
                </c:pt>
                <c:pt idx="40549">
                  <c:v>35</c:v>
                </c:pt>
                <c:pt idx="40550">
                  <c:v>35</c:v>
                </c:pt>
                <c:pt idx="40551">
                  <c:v>35</c:v>
                </c:pt>
                <c:pt idx="40552">
                  <c:v>35</c:v>
                </c:pt>
                <c:pt idx="40553">
                  <c:v>35</c:v>
                </c:pt>
                <c:pt idx="40554">
                  <c:v>35</c:v>
                </c:pt>
                <c:pt idx="40555">
                  <c:v>35</c:v>
                </c:pt>
                <c:pt idx="40556">
                  <c:v>35</c:v>
                </c:pt>
                <c:pt idx="40557">
                  <c:v>35</c:v>
                </c:pt>
                <c:pt idx="40558">
                  <c:v>35</c:v>
                </c:pt>
                <c:pt idx="40559">
                  <c:v>35</c:v>
                </c:pt>
                <c:pt idx="40560">
                  <c:v>35</c:v>
                </c:pt>
                <c:pt idx="40561">
                  <c:v>35</c:v>
                </c:pt>
                <c:pt idx="40562">
                  <c:v>35</c:v>
                </c:pt>
                <c:pt idx="40563">
                  <c:v>35</c:v>
                </c:pt>
                <c:pt idx="40564">
                  <c:v>35</c:v>
                </c:pt>
                <c:pt idx="40565">
                  <c:v>35</c:v>
                </c:pt>
                <c:pt idx="40566">
                  <c:v>35</c:v>
                </c:pt>
                <c:pt idx="40567">
                  <c:v>35</c:v>
                </c:pt>
                <c:pt idx="40568">
                  <c:v>35</c:v>
                </c:pt>
                <c:pt idx="40569">
                  <c:v>35</c:v>
                </c:pt>
                <c:pt idx="40570">
                  <c:v>35</c:v>
                </c:pt>
                <c:pt idx="40571">
                  <c:v>35</c:v>
                </c:pt>
                <c:pt idx="40572">
                  <c:v>35</c:v>
                </c:pt>
                <c:pt idx="40573">
                  <c:v>35</c:v>
                </c:pt>
                <c:pt idx="40574">
                  <c:v>35</c:v>
                </c:pt>
                <c:pt idx="40575">
                  <c:v>35</c:v>
                </c:pt>
                <c:pt idx="40576">
                  <c:v>35</c:v>
                </c:pt>
                <c:pt idx="40577">
                  <c:v>35</c:v>
                </c:pt>
                <c:pt idx="40578">
                  <c:v>35</c:v>
                </c:pt>
                <c:pt idx="40579">
                  <c:v>35</c:v>
                </c:pt>
                <c:pt idx="40580">
                  <c:v>35</c:v>
                </c:pt>
                <c:pt idx="40581">
                  <c:v>35</c:v>
                </c:pt>
                <c:pt idx="40582">
                  <c:v>35</c:v>
                </c:pt>
                <c:pt idx="40583">
                  <c:v>35</c:v>
                </c:pt>
                <c:pt idx="40584">
                  <c:v>35</c:v>
                </c:pt>
                <c:pt idx="40585">
                  <c:v>35</c:v>
                </c:pt>
                <c:pt idx="40586">
                  <c:v>35</c:v>
                </c:pt>
                <c:pt idx="40587">
                  <c:v>35</c:v>
                </c:pt>
                <c:pt idx="40588">
                  <c:v>35</c:v>
                </c:pt>
                <c:pt idx="40589">
                  <c:v>35</c:v>
                </c:pt>
                <c:pt idx="40590">
                  <c:v>35</c:v>
                </c:pt>
                <c:pt idx="40591">
                  <c:v>35</c:v>
                </c:pt>
                <c:pt idx="40592">
                  <c:v>35</c:v>
                </c:pt>
                <c:pt idx="40593">
                  <c:v>35</c:v>
                </c:pt>
                <c:pt idx="40594">
                  <c:v>35</c:v>
                </c:pt>
                <c:pt idx="40595">
                  <c:v>35</c:v>
                </c:pt>
                <c:pt idx="40596">
                  <c:v>35</c:v>
                </c:pt>
                <c:pt idx="40597">
                  <c:v>35</c:v>
                </c:pt>
                <c:pt idx="40598">
                  <c:v>35</c:v>
                </c:pt>
                <c:pt idx="40599">
                  <c:v>35</c:v>
                </c:pt>
                <c:pt idx="40600">
                  <c:v>35</c:v>
                </c:pt>
                <c:pt idx="40601">
                  <c:v>35</c:v>
                </c:pt>
                <c:pt idx="40602">
                  <c:v>35</c:v>
                </c:pt>
                <c:pt idx="40603">
                  <c:v>35</c:v>
                </c:pt>
                <c:pt idx="40604">
                  <c:v>35</c:v>
                </c:pt>
                <c:pt idx="40605">
                  <c:v>35</c:v>
                </c:pt>
                <c:pt idx="40606">
                  <c:v>35</c:v>
                </c:pt>
                <c:pt idx="40607">
                  <c:v>35</c:v>
                </c:pt>
                <c:pt idx="40608">
                  <c:v>35</c:v>
                </c:pt>
                <c:pt idx="40609">
                  <c:v>35</c:v>
                </c:pt>
                <c:pt idx="40610">
                  <c:v>35</c:v>
                </c:pt>
                <c:pt idx="40611">
                  <c:v>35</c:v>
                </c:pt>
                <c:pt idx="40612">
                  <c:v>35</c:v>
                </c:pt>
                <c:pt idx="40613">
                  <c:v>35</c:v>
                </c:pt>
                <c:pt idx="40614">
                  <c:v>35</c:v>
                </c:pt>
                <c:pt idx="40615">
                  <c:v>35</c:v>
                </c:pt>
                <c:pt idx="40616">
                  <c:v>35</c:v>
                </c:pt>
                <c:pt idx="40617">
                  <c:v>35</c:v>
                </c:pt>
                <c:pt idx="40618">
                  <c:v>35</c:v>
                </c:pt>
                <c:pt idx="40619">
                  <c:v>35</c:v>
                </c:pt>
                <c:pt idx="40620">
                  <c:v>35</c:v>
                </c:pt>
                <c:pt idx="40621">
                  <c:v>35</c:v>
                </c:pt>
                <c:pt idx="40622">
                  <c:v>35</c:v>
                </c:pt>
                <c:pt idx="40623">
                  <c:v>35</c:v>
                </c:pt>
                <c:pt idx="40624">
                  <c:v>35</c:v>
                </c:pt>
                <c:pt idx="40625">
                  <c:v>35</c:v>
                </c:pt>
                <c:pt idx="40626">
                  <c:v>35</c:v>
                </c:pt>
                <c:pt idx="40627">
                  <c:v>35</c:v>
                </c:pt>
                <c:pt idx="40628">
                  <c:v>35</c:v>
                </c:pt>
                <c:pt idx="40629">
                  <c:v>35</c:v>
                </c:pt>
                <c:pt idx="40630">
                  <c:v>35</c:v>
                </c:pt>
                <c:pt idx="40631">
                  <c:v>35</c:v>
                </c:pt>
                <c:pt idx="40632">
                  <c:v>35</c:v>
                </c:pt>
                <c:pt idx="40633">
                  <c:v>35</c:v>
                </c:pt>
                <c:pt idx="40634">
                  <c:v>35</c:v>
                </c:pt>
                <c:pt idx="40635">
                  <c:v>35</c:v>
                </c:pt>
                <c:pt idx="40636">
                  <c:v>35</c:v>
                </c:pt>
                <c:pt idx="40637">
                  <c:v>35</c:v>
                </c:pt>
                <c:pt idx="40638">
                  <c:v>35</c:v>
                </c:pt>
                <c:pt idx="40639">
                  <c:v>35</c:v>
                </c:pt>
                <c:pt idx="40640">
                  <c:v>35</c:v>
                </c:pt>
                <c:pt idx="40641">
                  <c:v>35</c:v>
                </c:pt>
                <c:pt idx="40642">
                  <c:v>35</c:v>
                </c:pt>
                <c:pt idx="40643">
                  <c:v>35</c:v>
                </c:pt>
                <c:pt idx="40644">
                  <c:v>35</c:v>
                </c:pt>
                <c:pt idx="40645">
                  <c:v>35</c:v>
                </c:pt>
                <c:pt idx="40646">
                  <c:v>35</c:v>
                </c:pt>
                <c:pt idx="40647">
                  <c:v>35</c:v>
                </c:pt>
                <c:pt idx="40648">
                  <c:v>35</c:v>
                </c:pt>
                <c:pt idx="40649">
                  <c:v>35</c:v>
                </c:pt>
                <c:pt idx="40650">
                  <c:v>35</c:v>
                </c:pt>
                <c:pt idx="40651">
                  <c:v>35</c:v>
                </c:pt>
                <c:pt idx="40652">
                  <c:v>35</c:v>
                </c:pt>
                <c:pt idx="40653">
                  <c:v>35</c:v>
                </c:pt>
                <c:pt idx="40654">
                  <c:v>35</c:v>
                </c:pt>
                <c:pt idx="40655">
                  <c:v>35</c:v>
                </c:pt>
                <c:pt idx="40656">
                  <c:v>35</c:v>
                </c:pt>
                <c:pt idx="40657">
                  <c:v>35</c:v>
                </c:pt>
                <c:pt idx="40658">
                  <c:v>35</c:v>
                </c:pt>
                <c:pt idx="40659">
                  <c:v>35</c:v>
                </c:pt>
                <c:pt idx="40660">
                  <c:v>35</c:v>
                </c:pt>
                <c:pt idx="40661">
                  <c:v>35</c:v>
                </c:pt>
                <c:pt idx="40662">
                  <c:v>35</c:v>
                </c:pt>
                <c:pt idx="40663">
                  <c:v>35</c:v>
                </c:pt>
                <c:pt idx="40664">
                  <c:v>35</c:v>
                </c:pt>
                <c:pt idx="40665">
                  <c:v>35</c:v>
                </c:pt>
                <c:pt idx="40666">
                  <c:v>35</c:v>
                </c:pt>
                <c:pt idx="40667">
                  <c:v>35</c:v>
                </c:pt>
                <c:pt idx="40668">
                  <c:v>35</c:v>
                </c:pt>
                <c:pt idx="40669">
                  <c:v>35</c:v>
                </c:pt>
                <c:pt idx="40670">
                  <c:v>35</c:v>
                </c:pt>
                <c:pt idx="40671">
                  <c:v>35</c:v>
                </c:pt>
                <c:pt idx="40672">
                  <c:v>35</c:v>
                </c:pt>
                <c:pt idx="40673">
                  <c:v>35</c:v>
                </c:pt>
                <c:pt idx="40674">
                  <c:v>35</c:v>
                </c:pt>
                <c:pt idx="40675">
                  <c:v>35</c:v>
                </c:pt>
                <c:pt idx="40676">
                  <c:v>35</c:v>
                </c:pt>
                <c:pt idx="40677">
                  <c:v>35</c:v>
                </c:pt>
                <c:pt idx="40678">
                  <c:v>35</c:v>
                </c:pt>
                <c:pt idx="40679">
                  <c:v>35</c:v>
                </c:pt>
                <c:pt idx="40680">
                  <c:v>35</c:v>
                </c:pt>
                <c:pt idx="40681">
                  <c:v>35</c:v>
                </c:pt>
                <c:pt idx="40682">
                  <c:v>35</c:v>
                </c:pt>
                <c:pt idx="40683">
                  <c:v>35</c:v>
                </c:pt>
                <c:pt idx="40684">
                  <c:v>35</c:v>
                </c:pt>
                <c:pt idx="40685">
                  <c:v>35</c:v>
                </c:pt>
                <c:pt idx="40686">
                  <c:v>35</c:v>
                </c:pt>
                <c:pt idx="40687">
                  <c:v>35</c:v>
                </c:pt>
                <c:pt idx="40688">
                  <c:v>35</c:v>
                </c:pt>
                <c:pt idx="40689">
                  <c:v>35</c:v>
                </c:pt>
                <c:pt idx="40690">
                  <c:v>35</c:v>
                </c:pt>
                <c:pt idx="40691">
                  <c:v>35</c:v>
                </c:pt>
                <c:pt idx="40692">
                  <c:v>35</c:v>
                </c:pt>
                <c:pt idx="40693">
                  <c:v>35</c:v>
                </c:pt>
                <c:pt idx="40694">
                  <c:v>35</c:v>
                </c:pt>
                <c:pt idx="40695">
                  <c:v>35</c:v>
                </c:pt>
                <c:pt idx="40696">
                  <c:v>35</c:v>
                </c:pt>
                <c:pt idx="40697">
                  <c:v>35</c:v>
                </c:pt>
                <c:pt idx="40698">
                  <c:v>35</c:v>
                </c:pt>
                <c:pt idx="40699">
                  <c:v>35</c:v>
                </c:pt>
                <c:pt idx="40700">
                  <c:v>35</c:v>
                </c:pt>
                <c:pt idx="40701">
                  <c:v>35</c:v>
                </c:pt>
                <c:pt idx="40702">
                  <c:v>35</c:v>
                </c:pt>
                <c:pt idx="40703">
                  <c:v>35</c:v>
                </c:pt>
                <c:pt idx="40704">
                  <c:v>35</c:v>
                </c:pt>
                <c:pt idx="40705">
                  <c:v>35</c:v>
                </c:pt>
                <c:pt idx="40706">
                  <c:v>35</c:v>
                </c:pt>
                <c:pt idx="40707">
                  <c:v>35</c:v>
                </c:pt>
                <c:pt idx="40708">
                  <c:v>35</c:v>
                </c:pt>
                <c:pt idx="40709">
                  <c:v>35</c:v>
                </c:pt>
                <c:pt idx="40710">
                  <c:v>35</c:v>
                </c:pt>
                <c:pt idx="40711">
                  <c:v>35</c:v>
                </c:pt>
                <c:pt idx="40712">
                  <c:v>35</c:v>
                </c:pt>
                <c:pt idx="40713">
                  <c:v>35</c:v>
                </c:pt>
                <c:pt idx="40714">
                  <c:v>35</c:v>
                </c:pt>
                <c:pt idx="40715">
                  <c:v>35</c:v>
                </c:pt>
                <c:pt idx="40716">
                  <c:v>35</c:v>
                </c:pt>
                <c:pt idx="40717">
                  <c:v>35</c:v>
                </c:pt>
                <c:pt idx="40718">
                  <c:v>35</c:v>
                </c:pt>
                <c:pt idx="40719">
                  <c:v>35</c:v>
                </c:pt>
                <c:pt idx="40720">
                  <c:v>35</c:v>
                </c:pt>
                <c:pt idx="40721">
                  <c:v>35</c:v>
                </c:pt>
                <c:pt idx="40722">
                  <c:v>35</c:v>
                </c:pt>
                <c:pt idx="40723">
                  <c:v>35</c:v>
                </c:pt>
                <c:pt idx="40724">
                  <c:v>35</c:v>
                </c:pt>
                <c:pt idx="40725">
                  <c:v>35</c:v>
                </c:pt>
                <c:pt idx="40726">
                  <c:v>35</c:v>
                </c:pt>
                <c:pt idx="40727">
                  <c:v>35</c:v>
                </c:pt>
                <c:pt idx="40728">
                  <c:v>35</c:v>
                </c:pt>
                <c:pt idx="40729">
                  <c:v>35</c:v>
                </c:pt>
                <c:pt idx="40730">
                  <c:v>35</c:v>
                </c:pt>
                <c:pt idx="40731">
                  <c:v>35</c:v>
                </c:pt>
                <c:pt idx="40732">
                  <c:v>35</c:v>
                </c:pt>
                <c:pt idx="40733">
                  <c:v>35</c:v>
                </c:pt>
                <c:pt idx="40734">
                  <c:v>35</c:v>
                </c:pt>
                <c:pt idx="40735">
                  <c:v>35</c:v>
                </c:pt>
                <c:pt idx="40736">
                  <c:v>35.037999999999997</c:v>
                </c:pt>
                <c:pt idx="40737">
                  <c:v>35.1</c:v>
                </c:pt>
                <c:pt idx="40738">
                  <c:v>35.101999999999997</c:v>
                </c:pt>
                <c:pt idx="40739">
                  <c:v>35.101999999999997</c:v>
                </c:pt>
                <c:pt idx="40740">
                  <c:v>35.101999999999997</c:v>
                </c:pt>
                <c:pt idx="40741">
                  <c:v>35.101999999999997</c:v>
                </c:pt>
                <c:pt idx="40742">
                  <c:v>35.101999999999997</c:v>
                </c:pt>
                <c:pt idx="40743">
                  <c:v>35.101999999999997</c:v>
                </c:pt>
                <c:pt idx="40744">
                  <c:v>35.101999999999997</c:v>
                </c:pt>
                <c:pt idx="40745">
                  <c:v>35.101999999999997</c:v>
                </c:pt>
                <c:pt idx="40746">
                  <c:v>35.101999999999997</c:v>
                </c:pt>
                <c:pt idx="40747">
                  <c:v>35.101999999999997</c:v>
                </c:pt>
                <c:pt idx="40748">
                  <c:v>35.101999999999997</c:v>
                </c:pt>
                <c:pt idx="40749">
                  <c:v>35.101999999999997</c:v>
                </c:pt>
                <c:pt idx="40750">
                  <c:v>35.101999999999997</c:v>
                </c:pt>
                <c:pt idx="40751">
                  <c:v>35.101999999999997</c:v>
                </c:pt>
                <c:pt idx="40752">
                  <c:v>35.101999999999997</c:v>
                </c:pt>
                <c:pt idx="40753">
                  <c:v>35.101999999999997</c:v>
                </c:pt>
                <c:pt idx="40754">
                  <c:v>35.101999999999997</c:v>
                </c:pt>
                <c:pt idx="40755">
                  <c:v>35.101999999999997</c:v>
                </c:pt>
                <c:pt idx="40756">
                  <c:v>35.101999999999997</c:v>
                </c:pt>
                <c:pt idx="40757">
                  <c:v>35.101999999999997</c:v>
                </c:pt>
                <c:pt idx="40758">
                  <c:v>35.101999999999997</c:v>
                </c:pt>
                <c:pt idx="40759">
                  <c:v>35.101999999999997</c:v>
                </c:pt>
                <c:pt idx="40760">
                  <c:v>35.101999999999997</c:v>
                </c:pt>
                <c:pt idx="40761">
                  <c:v>35.101999999999997</c:v>
                </c:pt>
                <c:pt idx="40762">
                  <c:v>35.101999999999997</c:v>
                </c:pt>
                <c:pt idx="40763">
                  <c:v>35.101999999999997</c:v>
                </c:pt>
                <c:pt idx="40764">
                  <c:v>35.101999999999997</c:v>
                </c:pt>
                <c:pt idx="40765">
                  <c:v>35.101999999999997</c:v>
                </c:pt>
                <c:pt idx="40766">
                  <c:v>35.101999999999997</c:v>
                </c:pt>
                <c:pt idx="40767">
                  <c:v>35.101999999999997</c:v>
                </c:pt>
                <c:pt idx="40768">
                  <c:v>35.101999999999997</c:v>
                </c:pt>
                <c:pt idx="40769">
                  <c:v>35.101999999999997</c:v>
                </c:pt>
                <c:pt idx="40770">
                  <c:v>35.101999999999997</c:v>
                </c:pt>
                <c:pt idx="40771">
                  <c:v>35.101999999999997</c:v>
                </c:pt>
                <c:pt idx="40772">
                  <c:v>35.101999999999997</c:v>
                </c:pt>
                <c:pt idx="40773">
                  <c:v>35.101999999999997</c:v>
                </c:pt>
                <c:pt idx="40774">
                  <c:v>35.101999999999997</c:v>
                </c:pt>
                <c:pt idx="40775">
                  <c:v>35.101999999999997</c:v>
                </c:pt>
                <c:pt idx="40776">
                  <c:v>35.101999999999997</c:v>
                </c:pt>
                <c:pt idx="40777">
                  <c:v>35.101999999999997</c:v>
                </c:pt>
                <c:pt idx="40778">
                  <c:v>35.101999999999997</c:v>
                </c:pt>
                <c:pt idx="40779">
                  <c:v>35.101999999999997</c:v>
                </c:pt>
                <c:pt idx="40780">
                  <c:v>35.101999999999997</c:v>
                </c:pt>
                <c:pt idx="40781">
                  <c:v>35.101999999999997</c:v>
                </c:pt>
                <c:pt idx="40782">
                  <c:v>35.101999999999997</c:v>
                </c:pt>
                <c:pt idx="40783">
                  <c:v>35.101999999999997</c:v>
                </c:pt>
                <c:pt idx="40784">
                  <c:v>35.101999999999997</c:v>
                </c:pt>
                <c:pt idx="40785">
                  <c:v>35.101999999999997</c:v>
                </c:pt>
                <c:pt idx="40786">
                  <c:v>35.101999999999997</c:v>
                </c:pt>
                <c:pt idx="40787">
                  <c:v>35.101999999999997</c:v>
                </c:pt>
                <c:pt idx="40788">
                  <c:v>35.101999999999997</c:v>
                </c:pt>
                <c:pt idx="40789">
                  <c:v>35.101999999999997</c:v>
                </c:pt>
                <c:pt idx="40790">
                  <c:v>35.101999999999997</c:v>
                </c:pt>
                <c:pt idx="40791">
                  <c:v>35.101999999999997</c:v>
                </c:pt>
                <c:pt idx="40792">
                  <c:v>35.101999999999997</c:v>
                </c:pt>
                <c:pt idx="40793">
                  <c:v>35.101999999999997</c:v>
                </c:pt>
                <c:pt idx="40794">
                  <c:v>35.101999999999997</c:v>
                </c:pt>
                <c:pt idx="40795">
                  <c:v>35.101999999999997</c:v>
                </c:pt>
                <c:pt idx="40796">
                  <c:v>35.101999999999997</c:v>
                </c:pt>
                <c:pt idx="40797">
                  <c:v>35.101999999999997</c:v>
                </c:pt>
                <c:pt idx="40798">
                  <c:v>35.101999999999997</c:v>
                </c:pt>
                <c:pt idx="40799">
                  <c:v>35.101999999999997</c:v>
                </c:pt>
                <c:pt idx="40800">
                  <c:v>35.101999999999997</c:v>
                </c:pt>
                <c:pt idx="40801">
                  <c:v>35.101999999999997</c:v>
                </c:pt>
                <c:pt idx="40802">
                  <c:v>35.101999999999997</c:v>
                </c:pt>
                <c:pt idx="40803">
                  <c:v>35.101999999999997</c:v>
                </c:pt>
                <c:pt idx="40804">
                  <c:v>35.101999999999997</c:v>
                </c:pt>
                <c:pt idx="40805">
                  <c:v>35.101999999999997</c:v>
                </c:pt>
                <c:pt idx="40806">
                  <c:v>35.101999999999997</c:v>
                </c:pt>
                <c:pt idx="40807">
                  <c:v>35.101999999999997</c:v>
                </c:pt>
                <c:pt idx="40808">
                  <c:v>35.101999999999997</c:v>
                </c:pt>
                <c:pt idx="40809">
                  <c:v>35.101999999999997</c:v>
                </c:pt>
                <c:pt idx="40810">
                  <c:v>35.101999999999997</c:v>
                </c:pt>
                <c:pt idx="40811">
                  <c:v>35.101999999999997</c:v>
                </c:pt>
                <c:pt idx="40812">
                  <c:v>35.101999999999997</c:v>
                </c:pt>
                <c:pt idx="40813">
                  <c:v>35.101999999999997</c:v>
                </c:pt>
                <c:pt idx="40814">
                  <c:v>35.101999999999997</c:v>
                </c:pt>
                <c:pt idx="40815">
                  <c:v>35.101999999999997</c:v>
                </c:pt>
                <c:pt idx="40816">
                  <c:v>35.101999999999997</c:v>
                </c:pt>
                <c:pt idx="40817">
                  <c:v>35.101999999999997</c:v>
                </c:pt>
                <c:pt idx="40818">
                  <c:v>35.101999999999997</c:v>
                </c:pt>
                <c:pt idx="40819">
                  <c:v>35.101999999999997</c:v>
                </c:pt>
                <c:pt idx="40820">
                  <c:v>35.101999999999997</c:v>
                </c:pt>
                <c:pt idx="40821">
                  <c:v>35.101999999999997</c:v>
                </c:pt>
                <c:pt idx="40822">
                  <c:v>35.101999999999997</c:v>
                </c:pt>
                <c:pt idx="40823">
                  <c:v>35.101999999999997</c:v>
                </c:pt>
                <c:pt idx="40824">
                  <c:v>35.101999999999997</c:v>
                </c:pt>
                <c:pt idx="40825">
                  <c:v>35.101999999999997</c:v>
                </c:pt>
                <c:pt idx="40826">
                  <c:v>35.101999999999997</c:v>
                </c:pt>
                <c:pt idx="40827">
                  <c:v>35.101999999999997</c:v>
                </c:pt>
                <c:pt idx="40828">
                  <c:v>35.101999999999997</c:v>
                </c:pt>
                <c:pt idx="40829">
                  <c:v>35.101999999999997</c:v>
                </c:pt>
                <c:pt idx="40830">
                  <c:v>35.101999999999997</c:v>
                </c:pt>
                <c:pt idx="40831">
                  <c:v>35.101999999999997</c:v>
                </c:pt>
                <c:pt idx="40832">
                  <c:v>35.101999999999997</c:v>
                </c:pt>
                <c:pt idx="40833">
                  <c:v>35.101999999999997</c:v>
                </c:pt>
                <c:pt idx="40834">
                  <c:v>35.101999999999997</c:v>
                </c:pt>
                <c:pt idx="40835">
                  <c:v>35.101999999999997</c:v>
                </c:pt>
                <c:pt idx="40836">
                  <c:v>35.101999999999997</c:v>
                </c:pt>
                <c:pt idx="40837">
                  <c:v>35.101999999999997</c:v>
                </c:pt>
                <c:pt idx="40838">
                  <c:v>35.101999999999997</c:v>
                </c:pt>
                <c:pt idx="40839">
                  <c:v>35.101999999999997</c:v>
                </c:pt>
                <c:pt idx="40840">
                  <c:v>35.101999999999997</c:v>
                </c:pt>
                <c:pt idx="40841">
                  <c:v>35.101999999999997</c:v>
                </c:pt>
                <c:pt idx="40842">
                  <c:v>35.101999999999997</c:v>
                </c:pt>
                <c:pt idx="40843">
                  <c:v>35.101999999999997</c:v>
                </c:pt>
                <c:pt idx="40844">
                  <c:v>35.101999999999997</c:v>
                </c:pt>
                <c:pt idx="40845">
                  <c:v>35.101999999999997</c:v>
                </c:pt>
                <c:pt idx="40846">
                  <c:v>35.101999999999997</c:v>
                </c:pt>
                <c:pt idx="40847">
                  <c:v>35.101999999999997</c:v>
                </c:pt>
                <c:pt idx="40848">
                  <c:v>35.101999999999997</c:v>
                </c:pt>
                <c:pt idx="40849">
                  <c:v>35.101999999999997</c:v>
                </c:pt>
                <c:pt idx="40850">
                  <c:v>35.101999999999997</c:v>
                </c:pt>
                <c:pt idx="40851">
                  <c:v>35.101999999999997</c:v>
                </c:pt>
                <c:pt idx="40852">
                  <c:v>35.101999999999997</c:v>
                </c:pt>
                <c:pt idx="40853">
                  <c:v>35.101999999999997</c:v>
                </c:pt>
                <c:pt idx="40854">
                  <c:v>35.101999999999997</c:v>
                </c:pt>
                <c:pt idx="40855">
                  <c:v>35.101999999999997</c:v>
                </c:pt>
                <c:pt idx="40856">
                  <c:v>35.101999999999997</c:v>
                </c:pt>
                <c:pt idx="40857">
                  <c:v>35.101999999999997</c:v>
                </c:pt>
                <c:pt idx="40858">
                  <c:v>35.101999999999997</c:v>
                </c:pt>
                <c:pt idx="40859">
                  <c:v>35.101999999999997</c:v>
                </c:pt>
                <c:pt idx="40860">
                  <c:v>35.101999999999997</c:v>
                </c:pt>
                <c:pt idx="40861">
                  <c:v>35.101999999999997</c:v>
                </c:pt>
                <c:pt idx="40862">
                  <c:v>35.101999999999997</c:v>
                </c:pt>
                <c:pt idx="40863">
                  <c:v>35.101999999999997</c:v>
                </c:pt>
                <c:pt idx="40864">
                  <c:v>35.101999999999997</c:v>
                </c:pt>
                <c:pt idx="40865">
                  <c:v>35.101999999999997</c:v>
                </c:pt>
                <c:pt idx="40866">
                  <c:v>35.101999999999997</c:v>
                </c:pt>
                <c:pt idx="40867">
                  <c:v>35.101999999999997</c:v>
                </c:pt>
                <c:pt idx="40868">
                  <c:v>35.101999999999997</c:v>
                </c:pt>
                <c:pt idx="40869">
                  <c:v>35.101999999999997</c:v>
                </c:pt>
                <c:pt idx="40870">
                  <c:v>35.101999999999997</c:v>
                </c:pt>
                <c:pt idx="40871">
                  <c:v>35.101999999999997</c:v>
                </c:pt>
                <c:pt idx="40872">
                  <c:v>35.101999999999997</c:v>
                </c:pt>
                <c:pt idx="40873">
                  <c:v>35.101999999999997</c:v>
                </c:pt>
                <c:pt idx="40874">
                  <c:v>35.101999999999997</c:v>
                </c:pt>
                <c:pt idx="40875">
                  <c:v>35.101999999999997</c:v>
                </c:pt>
                <c:pt idx="40876">
                  <c:v>35.101999999999997</c:v>
                </c:pt>
                <c:pt idx="40877">
                  <c:v>35.101999999999997</c:v>
                </c:pt>
                <c:pt idx="40878">
                  <c:v>35.101999999999997</c:v>
                </c:pt>
                <c:pt idx="40879">
                  <c:v>35.101999999999997</c:v>
                </c:pt>
                <c:pt idx="40880">
                  <c:v>35.101999999999997</c:v>
                </c:pt>
                <c:pt idx="40881">
                  <c:v>35.101999999999997</c:v>
                </c:pt>
                <c:pt idx="40882">
                  <c:v>35.101999999999997</c:v>
                </c:pt>
                <c:pt idx="40883">
                  <c:v>35.101999999999997</c:v>
                </c:pt>
                <c:pt idx="40884">
                  <c:v>35.101999999999997</c:v>
                </c:pt>
                <c:pt idx="40885">
                  <c:v>35.101999999999997</c:v>
                </c:pt>
                <c:pt idx="40886">
                  <c:v>35.101999999999997</c:v>
                </c:pt>
                <c:pt idx="40887">
                  <c:v>35.101999999999997</c:v>
                </c:pt>
                <c:pt idx="40888">
                  <c:v>35.101999999999997</c:v>
                </c:pt>
                <c:pt idx="40889">
                  <c:v>35.101999999999997</c:v>
                </c:pt>
                <c:pt idx="40890">
                  <c:v>35.101999999999997</c:v>
                </c:pt>
                <c:pt idx="40891">
                  <c:v>35.101999999999997</c:v>
                </c:pt>
                <c:pt idx="40892">
                  <c:v>35.101999999999997</c:v>
                </c:pt>
                <c:pt idx="40893">
                  <c:v>35.101999999999997</c:v>
                </c:pt>
                <c:pt idx="40894">
                  <c:v>35.101999999999997</c:v>
                </c:pt>
                <c:pt idx="40895">
                  <c:v>35.101999999999997</c:v>
                </c:pt>
                <c:pt idx="40896">
                  <c:v>35.101999999999997</c:v>
                </c:pt>
                <c:pt idx="40897">
                  <c:v>35.101999999999997</c:v>
                </c:pt>
                <c:pt idx="40898">
                  <c:v>35.101999999999997</c:v>
                </c:pt>
                <c:pt idx="40899">
                  <c:v>35.101999999999997</c:v>
                </c:pt>
                <c:pt idx="40900">
                  <c:v>35.101999999999997</c:v>
                </c:pt>
                <c:pt idx="40901">
                  <c:v>35.101999999999997</c:v>
                </c:pt>
                <c:pt idx="40902">
                  <c:v>35.101999999999997</c:v>
                </c:pt>
                <c:pt idx="40903">
                  <c:v>35.101999999999997</c:v>
                </c:pt>
                <c:pt idx="40904">
                  <c:v>35.101999999999997</c:v>
                </c:pt>
                <c:pt idx="40905">
                  <c:v>35.101999999999997</c:v>
                </c:pt>
                <c:pt idx="40906">
                  <c:v>35.101999999999997</c:v>
                </c:pt>
                <c:pt idx="40907">
                  <c:v>35.101999999999997</c:v>
                </c:pt>
                <c:pt idx="40908">
                  <c:v>35.101999999999997</c:v>
                </c:pt>
                <c:pt idx="40909">
                  <c:v>35.101999999999997</c:v>
                </c:pt>
                <c:pt idx="40910">
                  <c:v>35.101999999999997</c:v>
                </c:pt>
                <c:pt idx="40911">
                  <c:v>35.101999999999997</c:v>
                </c:pt>
                <c:pt idx="40912">
                  <c:v>35.101999999999997</c:v>
                </c:pt>
                <c:pt idx="40913">
                  <c:v>35.101999999999997</c:v>
                </c:pt>
                <c:pt idx="40914">
                  <c:v>35.101999999999997</c:v>
                </c:pt>
                <c:pt idx="40915">
                  <c:v>35.101999999999997</c:v>
                </c:pt>
                <c:pt idx="40916">
                  <c:v>35.101999999999997</c:v>
                </c:pt>
                <c:pt idx="40917">
                  <c:v>35.101999999999997</c:v>
                </c:pt>
                <c:pt idx="40918">
                  <c:v>35.101999999999997</c:v>
                </c:pt>
                <c:pt idx="40919">
                  <c:v>35.101999999999997</c:v>
                </c:pt>
                <c:pt idx="40920">
                  <c:v>35.101999999999997</c:v>
                </c:pt>
                <c:pt idx="40921">
                  <c:v>35.101999999999997</c:v>
                </c:pt>
                <c:pt idx="40922">
                  <c:v>35.101999999999997</c:v>
                </c:pt>
                <c:pt idx="40923">
                  <c:v>35.101999999999997</c:v>
                </c:pt>
                <c:pt idx="40924">
                  <c:v>35.101999999999997</c:v>
                </c:pt>
                <c:pt idx="40925">
                  <c:v>35.101999999999997</c:v>
                </c:pt>
                <c:pt idx="40926">
                  <c:v>35.101999999999997</c:v>
                </c:pt>
                <c:pt idx="40927">
                  <c:v>35.101999999999997</c:v>
                </c:pt>
                <c:pt idx="40928">
                  <c:v>35.101999999999997</c:v>
                </c:pt>
                <c:pt idx="40929">
                  <c:v>35.101999999999997</c:v>
                </c:pt>
                <c:pt idx="40930">
                  <c:v>35.101999999999997</c:v>
                </c:pt>
                <c:pt idx="40931">
                  <c:v>35.101999999999997</c:v>
                </c:pt>
                <c:pt idx="40932">
                  <c:v>35.101999999999997</c:v>
                </c:pt>
                <c:pt idx="40933">
                  <c:v>35.101999999999997</c:v>
                </c:pt>
                <c:pt idx="40934">
                  <c:v>35.101999999999997</c:v>
                </c:pt>
                <c:pt idx="40935">
                  <c:v>35.101999999999997</c:v>
                </c:pt>
                <c:pt idx="40936">
                  <c:v>35.101999999999997</c:v>
                </c:pt>
                <c:pt idx="40937">
                  <c:v>35.101999999999997</c:v>
                </c:pt>
                <c:pt idx="40938">
                  <c:v>35.101999999999997</c:v>
                </c:pt>
                <c:pt idx="40939">
                  <c:v>35.101999999999997</c:v>
                </c:pt>
                <c:pt idx="40940">
                  <c:v>35.101999999999997</c:v>
                </c:pt>
                <c:pt idx="40941">
                  <c:v>35.101999999999997</c:v>
                </c:pt>
                <c:pt idx="40942">
                  <c:v>35.101999999999997</c:v>
                </c:pt>
                <c:pt idx="40943">
                  <c:v>35.101999999999997</c:v>
                </c:pt>
                <c:pt idx="40944">
                  <c:v>35.101999999999997</c:v>
                </c:pt>
                <c:pt idx="40945">
                  <c:v>35.101999999999997</c:v>
                </c:pt>
                <c:pt idx="40946">
                  <c:v>35.101999999999997</c:v>
                </c:pt>
                <c:pt idx="40947">
                  <c:v>35.101999999999997</c:v>
                </c:pt>
                <c:pt idx="40948">
                  <c:v>35.101999999999997</c:v>
                </c:pt>
                <c:pt idx="40949">
                  <c:v>35.101999999999997</c:v>
                </c:pt>
                <c:pt idx="40950">
                  <c:v>35.101999999999997</c:v>
                </c:pt>
                <c:pt idx="40951">
                  <c:v>35.101999999999997</c:v>
                </c:pt>
                <c:pt idx="40952">
                  <c:v>35.101999999999997</c:v>
                </c:pt>
                <c:pt idx="40953">
                  <c:v>35.101999999999997</c:v>
                </c:pt>
                <c:pt idx="40954">
                  <c:v>35.101999999999997</c:v>
                </c:pt>
                <c:pt idx="40955">
                  <c:v>35.101999999999997</c:v>
                </c:pt>
                <c:pt idx="40956">
                  <c:v>35.101999999999997</c:v>
                </c:pt>
                <c:pt idx="40957">
                  <c:v>35.101999999999997</c:v>
                </c:pt>
                <c:pt idx="40958">
                  <c:v>35.101999999999997</c:v>
                </c:pt>
                <c:pt idx="40959">
                  <c:v>35.101999999999997</c:v>
                </c:pt>
                <c:pt idx="40960">
                  <c:v>35.101999999999997</c:v>
                </c:pt>
                <c:pt idx="40961">
                  <c:v>35.101999999999997</c:v>
                </c:pt>
                <c:pt idx="40962">
                  <c:v>35.101999999999997</c:v>
                </c:pt>
                <c:pt idx="40963">
                  <c:v>35.101999999999997</c:v>
                </c:pt>
                <c:pt idx="40964">
                  <c:v>35.101999999999997</c:v>
                </c:pt>
                <c:pt idx="40965">
                  <c:v>35.101999999999997</c:v>
                </c:pt>
                <c:pt idx="40966">
                  <c:v>35.101999999999997</c:v>
                </c:pt>
                <c:pt idx="40967">
                  <c:v>35.101999999999997</c:v>
                </c:pt>
                <c:pt idx="40968">
                  <c:v>35.101999999999997</c:v>
                </c:pt>
                <c:pt idx="40969">
                  <c:v>35.101999999999997</c:v>
                </c:pt>
                <c:pt idx="40970">
                  <c:v>35.101999999999997</c:v>
                </c:pt>
                <c:pt idx="40971">
                  <c:v>35.101999999999997</c:v>
                </c:pt>
                <c:pt idx="40972">
                  <c:v>35.101999999999997</c:v>
                </c:pt>
                <c:pt idx="40973">
                  <c:v>35.101999999999997</c:v>
                </c:pt>
                <c:pt idx="40974">
                  <c:v>35.101999999999997</c:v>
                </c:pt>
                <c:pt idx="40975">
                  <c:v>35.101999999999997</c:v>
                </c:pt>
                <c:pt idx="40976">
                  <c:v>35.101999999999997</c:v>
                </c:pt>
                <c:pt idx="40977">
                  <c:v>35.101999999999997</c:v>
                </c:pt>
                <c:pt idx="40978">
                  <c:v>35.101999999999997</c:v>
                </c:pt>
                <c:pt idx="40979">
                  <c:v>35.101999999999997</c:v>
                </c:pt>
                <c:pt idx="40980">
                  <c:v>35.101999999999997</c:v>
                </c:pt>
                <c:pt idx="40981">
                  <c:v>35.101999999999997</c:v>
                </c:pt>
                <c:pt idx="40982">
                  <c:v>35.101999999999997</c:v>
                </c:pt>
                <c:pt idx="40983">
                  <c:v>35.101999999999997</c:v>
                </c:pt>
                <c:pt idx="40984">
                  <c:v>35.101999999999997</c:v>
                </c:pt>
                <c:pt idx="40985">
                  <c:v>35.101999999999997</c:v>
                </c:pt>
                <c:pt idx="40986">
                  <c:v>35.101999999999997</c:v>
                </c:pt>
                <c:pt idx="40987">
                  <c:v>35.101999999999997</c:v>
                </c:pt>
                <c:pt idx="40988">
                  <c:v>35.101999999999997</c:v>
                </c:pt>
                <c:pt idx="40989">
                  <c:v>35.101999999999997</c:v>
                </c:pt>
                <c:pt idx="40990">
                  <c:v>35.101999999999997</c:v>
                </c:pt>
                <c:pt idx="40991">
                  <c:v>35.101999999999997</c:v>
                </c:pt>
                <c:pt idx="40992">
                  <c:v>35.101999999999997</c:v>
                </c:pt>
                <c:pt idx="40993">
                  <c:v>35.101999999999997</c:v>
                </c:pt>
                <c:pt idx="40994">
                  <c:v>35.101999999999997</c:v>
                </c:pt>
                <c:pt idx="40995">
                  <c:v>35.101999999999997</c:v>
                </c:pt>
                <c:pt idx="40996">
                  <c:v>35.101999999999997</c:v>
                </c:pt>
                <c:pt idx="40997">
                  <c:v>35.101999999999997</c:v>
                </c:pt>
                <c:pt idx="40998">
                  <c:v>35.101999999999997</c:v>
                </c:pt>
                <c:pt idx="40999">
                  <c:v>35.101999999999997</c:v>
                </c:pt>
                <c:pt idx="41000">
                  <c:v>35.101999999999997</c:v>
                </c:pt>
                <c:pt idx="41001">
                  <c:v>35.101999999999997</c:v>
                </c:pt>
                <c:pt idx="41002">
                  <c:v>35.101999999999997</c:v>
                </c:pt>
                <c:pt idx="41003">
                  <c:v>35.101999999999997</c:v>
                </c:pt>
                <c:pt idx="41004">
                  <c:v>35.101999999999997</c:v>
                </c:pt>
                <c:pt idx="41005">
                  <c:v>35.101999999999997</c:v>
                </c:pt>
                <c:pt idx="41006">
                  <c:v>35.101999999999997</c:v>
                </c:pt>
                <c:pt idx="41007">
                  <c:v>35.101999999999997</c:v>
                </c:pt>
                <c:pt idx="41008">
                  <c:v>35.101999999999997</c:v>
                </c:pt>
                <c:pt idx="41009">
                  <c:v>35.101999999999997</c:v>
                </c:pt>
                <c:pt idx="41010">
                  <c:v>35.101999999999997</c:v>
                </c:pt>
                <c:pt idx="41011">
                  <c:v>35.101999999999997</c:v>
                </c:pt>
                <c:pt idx="41012">
                  <c:v>35.101999999999997</c:v>
                </c:pt>
                <c:pt idx="41013">
                  <c:v>35.101999999999997</c:v>
                </c:pt>
                <c:pt idx="41014">
                  <c:v>35.101999999999997</c:v>
                </c:pt>
                <c:pt idx="41015">
                  <c:v>35.101999999999997</c:v>
                </c:pt>
                <c:pt idx="41016">
                  <c:v>35.101999999999997</c:v>
                </c:pt>
                <c:pt idx="41017">
                  <c:v>35.101999999999997</c:v>
                </c:pt>
                <c:pt idx="41018">
                  <c:v>35.101999999999997</c:v>
                </c:pt>
                <c:pt idx="41019">
                  <c:v>35.101999999999997</c:v>
                </c:pt>
                <c:pt idx="41020">
                  <c:v>35.101999999999997</c:v>
                </c:pt>
                <c:pt idx="41021">
                  <c:v>35.101999999999997</c:v>
                </c:pt>
                <c:pt idx="41022">
                  <c:v>35.101999999999997</c:v>
                </c:pt>
                <c:pt idx="41023">
                  <c:v>35.101999999999997</c:v>
                </c:pt>
                <c:pt idx="41024">
                  <c:v>35.124000000000002</c:v>
                </c:pt>
                <c:pt idx="41025">
                  <c:v>35.186</c:v>
                </c:pt>
                <c:pt idx="41026">
                  <c:v>35.216000000000001</c:v>
                </c:pt>
                <c:pt idx="41027">
                  <c:v>35.216000000000001</c:v>
                </c:pt>
                <c:pt idx="41028">
                  <c:v>35.216000000000001</c:v>
                </c:pt>
                <c:pt idx="41029">
                  <c:v>35.216000000000001</c:v>
                </c:pt>
                <c:pt idx="41030">
                  <c:v>35.216000000000001</c:v>
                </c:pt>
                <c:pt idx="41031">
                  <c:v>35.216000000000001</c:v>
                </c:pt>
                <c:pt idx="41032">
                  <c:v>35.216000000000001</c:v>
                </c:pt>
                <c:pt idx="41033">
                  <c:v>35.216000000000001</c:v>
                </c:pt>
                <c:pt idx="41034">
                  <c:v>35.216000000000001</c:v>
                </c:pt>
                <c:pt idx="41035">
                  <c:v>35.216000000000001</c:v>
                </c:pt>
                <c:pt idx="41036">
                  <c:v>35.216000000000001</c:v>
                </c:pt>
                <c:pt idx="41037">
                  <c:v>35.216000000000001</c:v>
                </c:pt>
                <c:pt idx="41038">
                  <c:v>35.216000000000001</c:v>
                </c:pt>
                <c:pt idx="41039">
                  <c:v>35.216000000000001</c:v>
                </c:pt>
                <c:pt idx="41040">
                  <c:v>35.216000000000001</c:v>
                </c:pt>
                <c:pt idx="41041">
                  <c:v>35.216000000000001</c:v>
                </c:pt>
                <c:pt idx="41042">
                  <c:v>35.216000000000001</c:v>
                </c:pt>
                <c:pt idx="41043">
                  <c:v>35.216000000000001</c:v>
                </c:pt>
                <c:pt idx="41044">
                  <c:v>35.216000000000001</c:v>
                </c:pt>
                <c:pt idx="41045">
                  <c:v>35.216000000000001</c:v>
                </c:pt>
                <c:pt idx="41046">
                  <c:v>35.216000000000001</c:v>
                </c:pt>
                <c:pt idx="41047">
                  <c:v>35.216000000000001</c:v>
                </c:pt>
                <c:pt idx="41048">
                  <c:v>35.216000000000001</c:v>
                </c:pt>
                <c:pt idx="41049">
                  <c:v>35.216000000000001</c:v>
                </c:pt>
                <c:pt idx="41050">
                  <c:v>35.216000000000001</c:v>
                </c:pt>
                <c:pt idx="41051">
                  <c:v>35.216000000000001</c:v>
                </c:pt>
                <c:pt idx="41052">
                  <c:v>35.216000000000001</c:v>
                </c:pt>
                <c:pt idx="41053">
                  <c:v>35.216000000000001</c:v>
                </c:pt>
                <c:pt idx="41054">
                  <c:v>35.216000000000001</c:v>
                </c:pt>
                <c:pt idx="41055">
                  <c:v>35.216000000000001</c:v>
                </c:pt>
                <c:pt idx="41056">
                  <c:v>35.216000000000001</c:v>
                </c:pt>
                <c:pt idx="41057">
                  <c:v>35.216000000000001</c:v>
                </c:pt>
                <c:pt idx="41058">
                  <c:v>35.216000000000001</c:v>
                </c:pt>
                <c:pt idx="41059">
                  <c:v>35.216000000000001</c:v>
                </c:pt>
                <c:pt idx="41060">
                  <c:v>35.216000000000001</c:v>
                </c:pt>
                <c:pt idx="41061">
                  <c:v>35.216000000000001</c:v>
                </c:pt>
                <c:pt idx="41062">
                  <c:v>35.216000000000001</c:v>
                </c:pt>
                <c:pt idx="41063">
                  <c:v>35.216000000000001</c:v>
                </c:pt>
                <c:pt idx="41064">
                  <c:v>35.216000000000001</c:v>
                </c:pt>
                <c:pt idx="41065">
                  <c:v>35.216000000000001</c:v>
                </c:pt>
                <c:pt idx="41066">
                  <c:v>35.216000000000001</c:v>
                </c:pt>
                <c:pt idx="41067">
                  <c:v>35.216000000000001</c:v>
                </c:pt>
                <c:pt idx="41068">
                  <c:v>35.216000000000001</c:v>
                </c:pt>
                <c:pt idx="41069">
                  <c:v>35.216000000000001</c:v>
                </c:pt>
                <c:pt idx="41070">
                  <c:v>35.216000000000001</c:v>
                </c:pt>
                <c:pt idx="41071">
                  <c:v>35.216000000000001</c:v>
                </c:pt>
                <c:pt idx="41072">
                  <c:v>35.216000000000001</c:v>
                </c:pt>
                <c:pt idx="41073">
                  <c:v>35.216000000000001</c:v>
                </c:pt>
                <c:pt idx="41074">
                  <c:v>35.216000000000001</c:v>
                </c:pt>
                <c:pt idx="41075">
                  <c:v>35.216000000000001</c:v>
                </c:pt>
                <c:pt idx="41076">
                  <c:v>35.216000000000001</c:v>
                </c:pt>
                <c:pt idx="41077">
                  <c:v>35.216000000000001</c:v>
                </c:pt>
                <c:pt idx="41078">
                  <c:v>35.216000000000001</c:v>
                </c:pt>
                <c:pt idx="41079">
                  <c:v>35.216000000000001</c:v>
                </c:pt>
                <c:pt idx="41080">
                  <c:v>35.216000000000001</c:v>
                </c:pt>
                <c:pt idx="41081">
                  <c:v>35.216000000000001</c:v>
                </c:pt>
                <c:pt idx="41082">
                  <c:v>35.216000000000001</c:v>
                </c:pt>
                <c:pt idx="41083">
                  <c:v>35.216000000000001</c:v>
                </c:pt>
                <c:pt idx="41084">
                  <c:v>35.216000000000001</c:v>
                </c:pt>
                <c:pt idx="41085">
                  <c:v>35.216000000000001</c:v>
                </c:pt>
                <c:pt idx="41086">
                  <c:v>35.216000000000001</c:v>
                </c:pt>
                <c:pt idx="41087">
                  <c:v>35.216000000000001</c:v>
                </c:pt>
                <c:pt idx="41088">
                  <c:v>35.216000000000001</c:v>
                </c:pt>
                <c:pt idx="41089">
                  <c:v>35.216000000000001</c:v>
                </c:pt>
                <c:pt idx="41090">
                  <c:v>35.216000000000001</c:v>
                </c:pt>
                <c:pt idx="41091">
                  <c:v>35.216000000000001</c:v>
                </c:pt>
                <c:pt idx="41092">
                  <c:v>35.216000000000001</c:v>
                </c:pt>
                <c:pt idx="41093">
                  <c:v>35.216000000000001</c:v>
                </c:pt>
                <c:pt idx="41094">
                  <c:v>35.216000000000001</c:v>
                </c:pt>
                <c:pt idx="41095">
                  <c:v>35.216000000000001</c:v>
                </c:pt>
                <c:pt idx="41096">
                  <c:v>35.216000000000001</c:v>
                </c:pt>
                <c:pt idx="41097">
                  <c:v>35.216000000000001</c:v>
                </c:pt>
                <c:pt idx="41098">
                  <c:v>35.216000000000001</c:v>
                </c:pt>
                <c:pt idx="41099">
                  <c:v>35.216000000000001</c:v>
                </c:pt>
                <c:pt idx="41100">
                  <c:v>35.216000000000001</c:v>
                </c:pt>
                <c:pt idx="41101">
                  <c:v>35.216000000000001</c:v>
                </c:pt>
                <c:pt idx="41102">
                  <c:v>35.216000000000001</c:v>
                </c:pt>
                <c:pt idx="41103">
                  <c:v>35.216000000000001</c:v>
                </c:pt>
                <c:pt idx="41104">
                  <c:v>35.216000000000001</c:v>
                </c:pt>
                <c:pt idx="41105">
                  <c:v>35.216000000000001</c:v>
                </c:pt>
                <c:pt idx="41106">
                  <c:v>35.216000000000001</c:v>
                </c:pt>
                <c:pt idx="41107">
                  <c:v>35.216000000000001</c:v>
                </c:pt>
                <c:pt idx="41108">
                  <c:v>35.216000000000001</c:v>
                </c:pt>
                <c:pt idx="41109">
                  <c:v>35.216000000000001</c:v>
                </c:pt>
                <c:pt idx="41110">
                  <c:v>35.216000000000001</c:v>
                </c:pt>
                <c:pt idx="41111">
                  <c:v>35.216000000000001</c:v>
                </c:pt>
                <c:pt idx="41112">
                  <c:v>35.216000000000001</c:v>
                </c:pt>
                <c:pt idx="41113">
                  <c:v>35.216000000000001</c:v>
                </c:pt>
                <c:pt idx="41114">
                  <c:v>35.216000000000001</c:v>
                </c:pt>
                <c:pt idx="41115">
                  <c:v>35.216000000000001</c:v>
                </c:pt>
                <c:pt idx="41116">
                  <c:v>35.216000000000001</c:v>
                </c:pt>
                <c:pt idx="41117">
                  <c:v>35.216000000000001</c:v>
                </c:pt>
                <c:pt idx="41118">
                  <c:v>35.216000000000001</c:v>
                </c:pt>
                <c:pt idx="41119">
                  <c:v>35.216000000000001</c:v>
                </c:pt>
                <c:pt idx="41120">
                  <c:v>35.216000000000001</c:v>
                </c:pt>
                <c:pt idx="41121">
                  <c:v>35.216000000000001</c:v>
                </c:pt>
                <c:pt idx="41122">
                  <c:v>35.216000000000001</c:v>
                </c:pt>
                <c:pt idx="41123">
                  <c:v>35.216000000000001</c:v>
                </c:pt>
                <c:pt idx="41124">
                  <c:v>35.216000000000001</c:v>
                </c:pt>
                <c:pt idx="41125">
                  <c:v>35.216000000000001</c:v>
                </c:pt>
                <c:pt idx="41126">
                  <c:v>35.216000000000001</c:v>
                </c:pt>
                <c:pt idx="41127">
                  <c:v>35.216000000000001</c:v>
                </c:pt>
                <c:pt idx="41128">
                  <c:v>35.216000000000001</c:v>
                </c:pt>
                <c:pt idx="41129">
                  <c:v>35.216000000000001</c:v>
                </c:pt>
                <c:pt idx="41130">
                  <c:v>35.216000000000001</c:v>
                </c:pt>
                <c:pt idx="41131">
                  <c:v>35.216000000000001</c:v>
                </c:pt>
                <c:pt idx="41132">
                  <c:v>35.216000000000001</c:v>
                </c:pt>
                <c:pt idx="41133">
                  <c:v>35.216000000000001</c:v>
                </c:pt>
                <c:pt idx="41134">
                  <c:v>35.216000000000001</c:v>
                </c:pt>
                <c:pt idx="41135">
                  <c:v>35.216000000000001</c:v>
                </c:pt>
                <c:pt idx="41136">
                  <c:v>35.216000000000001</c:v>
                </c:pt>
                <c:pt idx="41137">
                  <c:v>35.216000000000001</c:v>
                </c:pt>
                <c:pt idx="41138">
                  <c:v>35.216000000000001</c:v>
                </c:pt>
                <c:pt idx="41139">
                  <c:v>35.216000000000001</c:v>
                </c:pt>
                <c:pt idx="41140">
                  <c:v>35.216000000000001</c:v>
                </c:pt>
                <c:pt idx="41141">
                  <c:v>35.216000000000001</c:v>
                </c:pt>
                <c:pt idx="41142">
                  <c:v>35.216000000000001</c:v>
                </c:pt>
                <c:pt idx="41143">
                  <c:v>35.216000000000001</c:v>
                </c:pt>
                <c:pt idx="41144">
                  <c:v>35.216000000000001</c:v>
                </c:pt>
                <c:pt idx="41145">
                  <c:v>35.216000000000001</c:v>
                </c:pt>
                <c:pt idx="41146">
                  <c:v>35.216000000000001</c:v>
                </c:pt>
                <c:pt idx="41147">
                  <c:v>35.216000000000001</c:v>
                </c:pt>
                <c:pt idx="41148">
                  <c:v>35.216000000000001</c:v>
                </c:pt>
                <c:pt idx="41149">
                  <c:v>35.216000000000001</c:v>
                </c:pt>
                <c:pt idx="41150">
                  <c:v>35.216000000000001</c:v>
                </c:pt>
                <c:pt idx="41151">
                  <c:v>35.216000000000001</c:v>
                </c:pt>
                <c:pt idx="41152">
                  <c:v>35.216000000000001</c:v>
                </c:pt>
                <c:pt idx="41153">
                  <c:v>35.216000000000001</c:v>
                </c:pt>
                <c:pt idx="41154">
                  <c:v>35.216000000000001</c:v>
                </c:pt>
                <c:pt idx="41155">
                  <c:v>35.216000000000001</c:v>
                </c:pt>
                <c:pt idx="41156">
                  <c:v>35.216000000000001</c:v>
                </c:pt>
                <c:pt idx="41157">
                  <c:v>35.216000000000001</c:v>
                </c:pt>
                <c:pt idx="41158">
                  <c:v>35.216000000000001</c:v>
                </c:pt>
                <c:pt idx="41159">
                  <c:v>35.216000000000001</c:v>
                </c:pt>
                <c:pt idx="41160">
                  <c:v>35.216000000000001</c:v>
                </c:pt>
                <c:pt idx="41161">
                  <c:v>35.216000000000001</c:v>
                </c:pt>
                <c:pt idx="41162">
                  <c:v>35.216000000000001</c:v>
                </c:pt>
                <c:pt idx="41163">
                  <c:v>35.216000000000001</c:v>
                </c:pt>
                <c:pt idx="41164">
                  <c:v>35.216000000000001</c:v>
                </c:pt>
                <c:pt idx="41165">
                  <c:v>35.216000000000001</c:v>
                </c:pt>
                <c:pt idx="41166">
                  <c:v>35.216000000000001</c:v>
                </c:pt>
                <c:pt idx="41167">
                  <c:v>35.216000000000001</c:v>
                </c:pt>
                <c:pt idx="41168">
                  <c:v>35.216000000000001</c:v>
                </c:pt>
                <c:pt idx="41169">
                  <c:v>35.216000000000001</c:v>
                </c:pt>
                <c:pt idx="41170">
                  <c:v>35.216000000000001</c:v>
                </c:pt>
                <c:pt idx="41171">
                  <c:v>35.216000000000001</c:v>
                </c:pt>
                <c:pt idx="41172">
                  <c:v>35.216000000000001</c:v>
                </c:pt>
                <c:pt idx="41173">
                  <c:v>35.216000000000001</c:v>
                </c:pt>
                <c:pt idx="41174">
                  <c:v>35.216000000000001</c:v>
                </c:pt>
                <c:pt idx="41175">
                  <c:v>35.216000000000001</c:v>
                </c:pt>
                <c:pt idx="41176">
                  <c:v>35.216000000000001</c:v>
                </c:pt>
                <c:pt idx="41177">
                  <c:v>35.216000000000001</c:v>
                </c:pt>
                <c:pt idx="41178">
                  <c:v>35.216000000000001</c:v>
                </c:pt>
                <c:pt idx="41179">
                  <c:v>35.216000000000001</c:v>
                </c:pt>
                <c:pt idx="41180">
                  <c:v>35.216000000000001</c:v>
                </c:pt>
                <c:pt idx="41181">
                  <c:v>35.216000000000001</c:v>
                </c:pt>
                <c:pt idx="41182">
                  <c:v>35.216000000000001</c:v>
                </c:pt>
                <c:pt idx="41183">
                  <c:v>35.216000000000001</c:v>
                </c:pt>
                <c:pt idx="41184">
                  <c:v>35.216000000000001</c:v>
                </c:pt>
                <c:pt idx="41185">
                  <c:v>35.216000000000001</c:v>
                </c:pt>
                <c:pt idx="41186">
                  <c:v>35.216000000000001</c:v>
                </c:pt>
                <c:pt idx="41187">
                  <c:v>35.216000000000001</c:v>
                </c:pt>
                <c:pt idx="41188">
                  <c:v>35.216000000000001</c:v>
                </c:pt>
                <c:pt idx="41189">
                  <c:v>35.216000000000001</c:v>
                </c:pt>
                <c:pt idx="41190">
                  <c:v>35.216000000000001</c:v>
                </c:pt>
                <c:pt idx="41191">
                  <c:v>35.216000000000001</c:v>
                </c:pt>
                <c:pt idx="41192">
                  <c:v>35.216000000000001</c:v>
                </c:pt>
                <c:pt idx="41193">
                  <c:v>35.216000000000001</c:v>
                </c:pt>
                <c:pt idx="41194">
                  <c:v>35.216000000000001</c:v>
                </c:pt>
                <c:pt idx="41195">
                  <c:v>35.216000000000001</c:v>
                </c:pt>
                <c:pt idx="41196">
                  <c:v>35.216000000000001</c:v>
                </c:pt>
                <c:pt idx="41197">
                  <c:v>35.216000000000001</c:v>
                </c:pt>
                <c:pt idx="41198">
                  <c:v>35.216000000000001</c:v>
                </c:pt>
                <c:pt idx="41199">
                  <c:v>35.216000000000001</c:v>
                </c:pt>
                <c:pt idx="41200">
                  <c:v>35.216000000000001</c:v>
                </c:pt>
                <c:pt idx="41201">
                  <c:v>35.216000000000001</c:v>
                </c:pt>
                <c:pt idx="41202">
                  <c:v>35.216000000000001</c:v>
                </c:pt>
                <c:pt idx="41203">
                  <c:v>35.216000000000001</c:v>
                </c:pt>
                <c:pt idx="41204">
                  <c:v>35.216000000000001</c:v>
                </c:pt>
                <c:pt idx="41205">
                  <c:v>35.216000000000001</c:v>
                </c:pt>
                <c:pt idx="41206">
                  <c:v>35.216000000000001</c:v>
                </c:pt>
                <c:pt idx="41207">
                  <c:v>35.216000000000001</c:v>
                </c:pt>
                <c:pt idx="41208">
                  <c:v>35.216000000000001</c:v>
                </c:pt>
                <c:pt idx="41209">
                  <c:v>35.216000000000001</c:v>
                </c:pt>
                <c:pt idx="41210">
                  <c:v>35.216000000000001</c:v>
                </c:pt>
                <c:pt idx="41211">
                  <c:v>35.216000000000001</c:v>
                </c:pt>
                <c:pt idx="41212">
                  <c:v>35.216000000000001</c:v>
                </c:pt>
                <c:pt idx="41213">
                  <c:v>35.216000000000001</c:v>
                </c:pt>
                <c:pt idx="41214">
                  <c:v>35.216000000000001</c:v>
                </c:pt>
                <c:pt idx="41215">
                  <c:v>35.216000000000001</c:v>
                </c:pt>
                <c:pt idx="41216">
                  <c:v>35.216000000000001</c:v>
                </c:pt>
                <c:pt idx="41217">
                  <c:v>35.216000000000001</c:v>
                </c:pt>
                <c:pt idx="41218">
                  <c:v>35.216000000000001</c:v>
                </c:pt>
                <c:pt idx="41219">
                  <c:v>35.216000000000001</c:v>
                </c:pt>
                <c:pt idx="41220">
                  <c:v>35.216000000000001</c:v>
                </c:pt>
                <c:pt idx="41221">
                  <c:v>35.216000000000001</c:v>
                </c:pt>
                <c:pt idx="41222">
                  <c:v>35.216000000000001</c:v>
                </c:pt>
                <c:pt idx="41223">
                  <c:v>35.216000000000001</c:v>
                </c:pt>
                <c:pt idx="41224">
                  <c:v>35.216000000000001</c:v>
                </c:pt>
                <c:pt idx="41225">
                  <c:v>35.216000000000001</c:v>
                </c:pt>
                <c:pt idx="41226">
                  <c:v>35.216000000000001</c:v>
                </c:pt>
                <c:pt idx="41227">
                  <c:v>35.216000000000001</c:v>
                </c:pt>
                <c:pt idx="41228">
                  <c:v>35.216000000000001</c:v>
                </c:pt>
                <c:pt idx="41229">
                  <c:v>35.216000000000001</c:v>
                </c:pt>
                <c:pt idx="41230">
                  <c:v>35.216000000000001</c:v>
                </c:pt>
                <c:pt idx="41231">
                  <c:v>35.216000000000001</c:v>
                </c:pt>
                <c:pt idx="41232">
                  <c:v>35.216000000000001</c:v>
                </c:pt>
                <c:pt idx="41233">
                  <c:v>35.216000000000001</c:v>
                </c:pt>
                <c:pt idx="41234">
                  <c:v>35.216000000000001</c:v>
                </c:pt>
                <c:pt idx="41235">
                  <c:v>35.216000000000001</c:v>
                </c:pt>
                <c:pt idx="41236">
                  <c:v>35.216000000000001</c:v>
                </c:pt>
                <c:pt idx="41237">
                  <c:v>35.216000000000001</c:v>
                </c:pt>
                <c:pt idx="41238">
                  <c:v>35.216000000000001</c:v>
                </c:pt>
                <c:pt idx="41239">
                  <c:v>35.216000000000001</c:v>
                </c:pt>
                <c:pt idx="41240">
                  <c:v>35.216000000000001</c:v>
                </c:pt>
                <c:pt idx="41241">
                  <c:v>35.216000000000001</c:v>
                </c:pt>
                <c:pt idx="41242">
                  <c:v>35.216000000000001</c:v>
                </c:pt>
                <c:pt idx="41243">
                  <c:v>35.216000000000001</c:v>
                </c:pt>
                <c:pt idx="41244">
                  <c:v>35.216000000000001</c:v>
                </c:pt>
                <c:pt idx="41245">
                  <c:v>35.216000000000001</c:v>
                </c:pt>
                <c:pt idx="41246">
                  <c:v>35.216000000000001</c:v>
                </c:pt>
                <c:pt idx="41247">
                  <c:v>35.216000000000001</c:v>
                </c:pt>
                <c:pt idx="41248">
                  <c:v>35.216000000000001</c:v>
                </c:pt>
                <c:pt idx="41249">
                  <c:v>35.216000000000001</c:v>
                </c:pt>
                <c:pt idx="41250">
                  <c:v>35.216000000000001</c:v>
                </c:pt>
                <c:pt idx="41251">
                  <c:v>35.216000000000001</c:v>
                </c:pt>
                <c:pt idx="41252">
                  <c:v>35.216000000000001</c:v>
                </c:pt>
                <c:pt idx="41253">
                  <c:v>35.216000000000001</c:v>
                </c:pt>
                <c:pt idx="41254">
                  <c:v>35.216000000000001</c:v>
                </c:pt>
                <c:pt idx="41255">
                  <c:v>35.216000000000001</c:v>
                </c:pt>
                <c:pt idx="41256">
                  <c:v>35.216000000000001</c:v>
                </c:pt>
                <c:pt idx="41257">
                  <c:v>35.216000000000001</c:v>
                </c:pt>
                <c:pt idx="41258">
                  <c:v>35.216000000000001</c:v>
                </c:pt>
                <c:pt idx="41259">
                  <c:v>35.216000000000001</c:v>
                </c:pt>
                <c:pt idx="41260">
                  <c:v>35.216000000000001</c:v>
                </c:pt>
                <c:pt idx="41261">
                  <c:v>35.216000000000001</c:v>
                </c:pt>
                <c:pt idx="41262">
                  <c:v>35.216000000000001</c:v>
                </c:pt>
                <c:pt idx="41263">
                  <c:v>35.216000000000001</c:v>
                </c:pt>
                <c:pt idx="41264">
                  <c:v>35.216000000000001</c:v>
                </c:pt>
                <c:pt idx="41265">
                  <c:v>35.216000000000001</c:v>
                </c:pt>
                <c:pt idx="41266">
                  <c:v>35.216000000000001</c:v>
                </c:pt>
                <c:pt idx="41267">
                  <c:v>35.216000000000001</c:v>
                </c:pt>
                <c:pt idx="41268">
                  <c:v>35.216000000000001</c:v>
                </c:pt>
                <c:pt idx="41269">
                  <c:v>35.216000000000001</c:v>
                </c:pt>
                <c:pt idx="41270">
                  <c:v>35.216000000000001</c:v>
                </c:pt>
                <c:pt idx="41271">
                  <c:v>35.216000000000001</c:v>
                </c:pt>
                <c:pt idx="41272">
                  <c:v>35.216000000000001</c:v>
                </c:pt>
                <c:pt idx="41273">
                  <c:v>35.216000000000001</c:v>
                </c:pt>
                <c:pt idx="41274">
                  <c:v>35.216000000000001</c:v>
                </c:pt>
                <c:pt idx="41275">
                  <c:v>35.216000000000001</c:v>
                </c:pt>
                <c:pt idx="41276">
                  <c:v>35.216000000000001</c:v>
                </c:pt>
                <c:pt idx="41277">
                  <c:v>35.216000000000001</c:v>
                </c:pt>
                <c:pt idx="41278">
                  <c:v>35.216000000000001</c:v>
                </c:pt>
                <c:pt idx="41279">
                  <c:v>35.216000000000001</c:v>
                </c:pt>
                <c:pt idx="41280">
                  <c:v>35.216000000000001</c:v>
                </c:pt>
                <c:pt idx="41281">
                  <c:v>35.216000000000001</c:v>
                </c:pt>
                <c:pt idx="41282">
                  <c:v>35.216000000000001</c:v>
                </c:pt>
                <c:pt idx="41283">
                  <c:v>35.216000000000001</c:v>
                </c:pt>
                <c:pt idx="41284">
                  <c:v>35.216000000000001</c:v>
                </c:pt>
                <c:pt idx="41285">
                  <c:v>35.216000000000001</c:v>
                </c:pt>
                <c:pt idx="41286">
                  <c:v>35.216000000000001</c:v>
                </c:pt>
                <c:pt idx="41287">
                  <c:v>35.216000000000001</c:v>
                </c:pt>
                <c:pt idx="41288">
                  <c:v>35.216000000000001</c:v>
                </c:pt>
                <c:pt idx="41289">
                  <c:v>35.216000000000001</c:v>
                </c:pt>
                <c:pt idx="41290">
                  <c:v>35.216000000000001</c:v>
                </c:pt>
                <c:pt idx="41291">
                  <c:v>35.216000000000001</c:v>
                </c:pt>
                <c:pt idx="41292">
                  <c:v>35.216000000000001</c:v>
                </c:pt>
                <c:pt idx="41293">
                  <c:v>35.216000000000001</c:v>
                </c:pt>
                <c:pt idx="41294">
                  <c:v>35.216000000000001</c:v>
                </c:pt>
                <c:pt idx="41295">
                  <c:v>35.216000000000001</c:v>
                </c:pt>
                <c:pt idx="41296">
                  <c:v>35.216000000000001</c:v>
                </c:pt>
                <c:pt idx="41297">
                  <c:v>35.216000000000001</c:v>
                </c:pt>
                <c:pt idx="41298">
                  <c:v>35.216000000000001</c:v>
                </c:pt>
                <c:pt idx="41299">
                  <c:v>35.216000000000001</c:v>
                </c:pt>
                <c:pt idx="41300">
                  <c:v>35.216000000000001</c:v>
                </c:pt>
                <c:pt idx="41301">
                  <c:v>35.216000000000001</c:v>
                </c:pt>
                <c:pt idx="41302">
                  <c:v>35.216000000000001</c:v>
                </c:pt>
                <c:pt idx="41303">
                  <c:v>35.216000000000001</c:v>
                </c:pt>
                <c:pt idx="41304">
                  <c:v>35.216000000000001</c:v>
                </c:pt>
                <c:pt idx="41305">
                  <c:v>35.216000000000001</c:v>
                </c:pt>
                <c:pt idx="41306">
                  <c:v>35.216000000000001</c:v>
                </c:pt>
                <c:pt idx="41307">
                  <c:v>35.216000000000001</c:v>
                </c:pt>
                <c:pt idx="41308">
                  <c:v>35.216000000000001</c:v>
                </c:pt>
                <c:pt idx="41309">
                  <c:v>35.216000000000001</c:v>
                </c:pt>
                <c:pt idx="41310">
                  <c:v>35.216000000000001</c:v>
                </c:pt>
                <c:pt idx="41311">
                  <c:v>35.216000000000001</c:v>
                </c:pt>
                <c:pt idx="41312">
                  <c:v>35.216000000000001</c:v>
                </c:pt>
                <c:pt idx="41313">
                  <c:v>35.216000000000001</c:v>
                </c:pt>
                <c:pt idx="41314">
                  <c:v>35.216000000000001</c:v>
                </c:pt>
                <c:pt idx="41315">
                  <c:v>35.228000000000002</c:v>
                </c:pt>
                <c:pt idx="41316">
                  <c:v>35.29</c:v>
                </c:pt>
                <c:pt idx="41317">
                  <c:v>35.302</c:v>
                </c:pt>
                <c:pt idx="41318">
                  <c:v>35.302</c:v>
                </c:pt>
                <c:pt idx="41319">
                  <c:v>35.302</c:v>
                </c:pt>
                <c:pt idx="41320">
                  <c:v>35.302</c:v>
                </c:pt>
                <c:pt idx="41321">
                  <c:v>35.302</c:v>
                </c:pt>
                <c:pt idx="41322">
                  <c:v>35.302</c:v>
                </c:pt>
                <c:pt idx="41323">
                  <c:v>35.302</c:v>
                </c:pt>
                <c:pt idx="41324">
                  <c:v>35.302</c:v>
                </c:pt>
                <c:pt idx="41325">
                  <c:v>35.302</c:v>
                </c:pt>
                <c:pt idx="41326">
                  <c:v>35.302</c:v>
                </c:pt>
                <c:pt idx="41327">
                  <c:v>35.302</c:v>
                </c:pt>
                <c:pt idx="41328">
                  <c:v>35.302</c:v>
                </c:pt>
                <c:pt idx="41329">
                  <c:v>35.302</c:v>
                </c:pt>
                <c:pt idx="41330">
                  <c:v>35.302</c:v>
                </c:pt>
                <c:pt idx="41331">
                  <c:v>35.302</c:v>
                </c:pt>
                <c:pt idx="41332">
                  <c:v>35.302</c:v>
                </c:pt>
                <c:pt idx="41333">
                  <c:v>35.302</c:v>
                </c:pt>
                <c:pt idx="41334">
                  <c:v>35.302</c:v>
                </c:pt>
                <c:pt idx="41335">
                  <c:v>35.302</c:v>
                </c:pt>
                <c:pt idx="41336">
                  <c:v>35.302</c:v>
                </c:pt>
                <c:pt idx="41337">
                  <c:v>35.302</c:v>
                </c:pt>
                <c:pt idx="41338">
                  <c:v>35.302</c:v>
                </c:pt>
                <c:pt idx="41339">
                  <c:v>35.302</c:v>
                </c:pt>
                <c:pt idx="41340">
                  <c:v>35.302</c:v>
                </c:pt>
                <c:pt idx="41341">
                  <c:v>35.302</c:v>
                </c:pt>
                <c:pt idx="41342">
                  <c:v>35.302</c:v>
                </c:pt>
                <c:pt idx="41343">
                  <c:v>35.302</c:v>
                </c:pt>
                <c:pt idx="41344">
                  <c:v>35.302</c:v>
                </c:pt>
                <c:pt idx="41345">
                  <c:v>35.302</c:v>
                </c:pt>
                <c:pt idx="41346">
                  <c:v>35.302</c:v>
                </c:pt>
                <c:pt idx="41347">
                  <c:v>35.302</c:v>
                </c:pt>
                <c:pt idx="41348">
                  <c:v>35.302</c:v>
                </c:pt>
                <c:pt idx="41349">
                  <c:v>35.302</c:v>
                </c:pt>
                <c:pt idx="41350">
                  <c:v>35.302</c:v>
                </c:pt>
                <c:pt idx="41351">
                  <c:v>35.302</c:v>
                </c:pt>
                <c:pt idx="41352">
                  <c:v>35.302</c:v>
                </c:pt>
                <c:pt idx="41353">
                  <c:v>35.302</c:v>
                </c:pt>
                <c:pt idx="41354">
                  <c:v>35.302</c:v>
                </c:pt>
                <c:pt idx="41355">
                  <c:v>35.302</c:v>
                </c:pt>
                <c:pt idx="41356">
                  <c:v>35.302</c:v>
                </c:pt>
                <c:pt idx="41357">
                  <c:v>35.302</c:v>
                </c:pt>
                <c:pt idx="41358">
                  <c:v>35.302</c:v>
                </c:pt>
                <c:pt idx="41359">
                  <c:v>35.302</c:v>
                </c:pt>
                <c:pt idx="41360">
                  <c:v>35.302</c:v>
                </c:pt>
                <c:pt idx="41361">
                  <c:v>35.302</c:v>
                </c:pt>
                <c:pt idx="41362">
                  <c:v>35.302</c:v>
                </c:pt>
                <c:pt idx="41363">
                  <c:v>35.302</c:v>
                </c:pt>
                <c:pt idx="41364">
                  <c:v>35.302</c:v>
                </c:pt>
                <c:pt idx="41365">
                  <c:v>35.302</c:v>
                </c:pt>
                <c:pt idx="41366">
                  <c:v>35.302</c:v>
                </c:pt>
                <c:pt idx="41367">
                  <c:v>35.302</c:v>
                </c:pt>
                <c:pt idx="41368">
                  <c:v>35.302</c:v>
                </c:pt>
                <c:pt idx="41369">
                  <c:v>35.302</c:v>
                </c:pt>
                <c:pt idx="41370">
                  <c:v>35.302</c:v>
                </c:pt>
                <c:pt idx="41371">
                  <c:v>35.302</c:v>
                </c:pt>
                <c:pt idx="41372">
                  <c:v>35.302</c:v>
                </c:pt>
                <c:pt idx="41373">
                  <c:v>35.302</c:v>
                </c:pt>
                <c:pt idx="41374">
                  <c:v>35.302</c:v>
                </c:pt>
                <c:pt idx="41375">
                  <c:v>35.302</c:v>
                </c:pt>
                <c:pt idx="41376">
                  <c:v>35.302</c:v>
                </c:pt>
                <c:pt idx="41377">
                  <c:v>35.302</c:v>
                </c:pt>
                <c:pt idx="41378">
                  <c:v>35.302</c:v>
                </c:pt>
                <c:pt idx="41379">
                  <c:v>35.302</c:v>
                </c:pt>
                <c:pt idx="41380">
                  <c:v>35.302</c:v>
                </c:pt>
                <c:pt idx="41381">
                  <c:v>35.302</c:v>
                </c:pt>
                <c:pt idx="41382">
                  <c:v>35.302</c:v>
                </c:pt>
                <c:pt idx="41383">
                  <c:v>35.302</c:v>
                </c:pt>
                <c:pt idx="41384">
                  <c:v>35.302</c:v>
                </c:pt>
                <c:pt idx="41385">
                  <c:v>35.302</c:v>
                </c:pt>
                <c:pt idx="41386">
                  <c:v>35.302</c:v>
                </c:pt>
                <c:pt idx="41387">
                  <c:v>35.302</c:v>
                </c:pt>
                <c:pt idx="41388">
                  <c:v>35.302</c:v>
                </c:pt>
                <c:pt idx="41389">
                  <c:v>35.302</c:v>
                </c:pt>
                <c:pt idx="41390">
                  <c:v>35.302</c:v>
                </c:pt>
                <c:pt idx="41391">
                  <c:v>35.302</c:v>
                </c:pt>
                <c:pt idx="41392">
                  <c:v>35.302</c:v>
                </c:pt>
                <c:pt idx="41393">
                  <c:v>35.302</c:v>
                </c:pt>
                <c:pt idx="41394">
                  <c:v>35.302</c:v>
                </c:pt>
                <c:pt idx="41395">
                  <c:v>35.302</c:v>
                </c:pt>
                <c:pt idx="41396">
                  <c:v>35.302</c:v>
                </c:pt>
                <c:pt idx="41397">
                  <c:v>35.302</c:v>
                </c:pt>
                <c:pt idx="41398">
                  <c:v>35.302</c:v>
                </c:pt>
                <c:pt idx="41399">
                  <c:v>35.302</c:v>
                </c:pt>
                <c:pt idx="41400">
                  <c:v>35.302</c:v>
                </c:pt>
                <c:pt idx="41401">
                  <c:v>35.302</c:v>
                </c:pt>
                <c:pt idx="41402">
                  <c:v>35.302</c:v>
                </c:pt>
                <c:pt idx="41403">
                  <c:v>35.302</c:v>
                </c:pt>
                <c:pt idx="41404">
                  <c:v>35.302</c:v>
                </c:pt>
                <c:pt idx="41405">
                  <c:v>35.302</c:v>
                </c:pt>
                <c:pt idx="41406">
                  <c:v>35.302</c:v>
                </c:pt>
                <c:pt idx="41407">
                  <c:v>35.302</c:v>
                </c:pt>
                <c:pt idx="41408">
                  <c:v>35.302</c:v>
                </c:pt>
                <c:pt idx="41409">
                  <c:v>35.302</c:v>
                </c:pt>
                <c:pt idx="41410">
                  <c:v>35.302</c:v>
                </c:pt>
                <c:pt idx="41411">
                  <c:v>35.302</c:v>
                </c:pt>
                <c:pt idx="41412">
                  <c:v>35.302</c:v>
                </c:pt>
                <c:pt idx="41413">
                  <c:v>35.302</c:v>
                </c:pt>
                <c:pt idx="41414">
                  <c:v>35.302</c:v>
                </c:pt>
                <c:pt idx="41415">
                  <c:v>35.302</c:v>
                </c:pt>
                <c:pt idx="41416">
                  <c:v>35.302</c:v>
                </c:pt>
                <c:pt idx="41417">
                  <c:v>35.302</c:v>
                </c:pt>
                <c:pt idx="41418">
                  <c:v>35.302</c:v>
                </c:pt>
                <c:pt idx="41419">
                  <c:v>35.302</c:v>
                </c:pt>
                <c:pt idx="41420">
                  <c:v>35.302</c:v>
                </c:pt>
                <c:pt idx="41421">
                  <c:v>35.302</c:v>
                </c:pt>
                <c:pt idx="41422">
                  <c:v>35.302</c:v>
                </c:pt>
                <c:pt idx="41423">
                  <c:v>35.302</c:v>
                </c:pt>
                <c:pt idx="41424">
                  <c:v>35.302</c:v>
                </c:pt>
                <c:pt idx="41425">
                  <c:v>35.302</c:v>
                </c:pt>
                <c:pt idx="41426">
                  <c:v>35.302</c:v>
                </c:pt>
                <c:pt idx="41427">
                  <c:v>35.302</c:v>
                </c:pt>
                <c:pt idx="41428">
                  <c:v>35.302</c:v>
                </c:pt>
                <c:pt idx="41429">
                  <c:v>35.302</c:v>
                </c:pt>
                <c:pt idx="41430">
                  <c:v>35.302</c:v>
                </c:pt>
                <c:pt idx="41431">
                  <c:v>35.302</c:v>
                </c:pt>
                <c:pt idx="41432">
                  <c:v>35.302</c:v>
                </c:pt>
                <c:pt idx="41433">
                  <c:v>35.302</c:v>
                </c:pt>
                <c:pt idx="41434">
                  <c:v>35.302</c:v>
                </c:pt>
                <c:pt idx="41435">
                  <c:v>35.302</c:v>
                </c:pt>
                <c:pt idx="41436">
                  <c:v>35.302</c:v>
                </c:pt>
                <c:pt idx="41437">
                  <c:v>35.302</c:v>
                </c:pt>
                <c:pt idx="41438">
                  <c:v>35.302</c:v>
                </c:pt>
                <c:pt idx="41439">
                  <c:v>35.302</c:v>
                </c:pt>
                <c:pt idx="41440">
                  <c:v>35.302</c:v>
                </c:pt>
                <c:pt idx="41441">
                  <c:v>35.302</c:v>
                </c:pt>
                <c:pt idx="41442">
                  <c:v>35.302</c:v>
                </c:pt>
                <c:pt idx="41443">
                  <c:v>35.302</c:v>
                </c:pt>
                <c:pt idx="41444">
                  <c:v>35.302</c:v>
                </c:pt>
                <c:pt idx="41445">
                  <c:v>35.302</c:v>
                </c:pt>
                <c:pt idx="41446">
                  <c:v>35.302</c:v>
                </c:pt>
                <c:pt idx="41447">
                  <c:v>35.302</c:v>
                </c:pt>
                <c:pt idx="41448">
                  <c:v>35.302</c:v>
                </c:pt>
                <c:pt idx="41449">
                  <c:v>35.302</c:v>
                </c:pt>
                <c:pt idx="41450">
                  <c:v>35.302</c:v>
                </c:pt>
                <c:pt idx="41451">
                  <c:v>35.302</c:v>
                </c:pt>
                <c:pt idx="41452">
                  <c:v>35.302</c:v>
                </c:pt>
                <c:pt idx="41453">
                  <c:v>35.302</c:v>
                </c:pt>
                <c:pt idx="41454">
                  <c:v>35.302</c:v>
                </c:pt>
                <c:pt idx="41455">
                  <c:v>35.302</c:v>
                </c:pt>
                <c:pt idx="41456">
                  <c:v>35.302</c:v>
                </c:pt>
                <c:pt idx="41457">
                  <c:v>35.302</c:v>
                </c:pt>
                <c:pt idx="41458">
                  <c:v>35.302</c:v>
                </c:pt>
                <c:pt idx="41459">
                  <c:v>35.302</c:v>
                </c:pt>
                <c:pt idx="41460">
                  <c:v>35.302</c:v>
                </c:pt>
                <c:pt idx="41461">
                  <c:v>35.302</c:v>
                </c:pt>
                <c:pt idx="41462">
                  <c:v>35.302</c:v>
                </c:pt>
                <c:pt idx="41463">
                  <c:v>35.302</c:v>
                </c:pt>
                <c:pt idx="41464">
                  <c:v>35.302</c:v>
                </c:pt>
                <c:pt idx="41465">
                  <c:v>35.302</c:v>
                </c:pt>
                <c:pt idx="41466">
                  <c:v>35.302</c:v>
                </c:pt>
                <c:pt idx="41467">
                  <c:v>35.302</c:v>
                </c:pt>
                <c:pt idx="41468">
                  <c:v>35.302</c:v>
                </c:pt>
                <c:pt idx="41469">
                  <c:v>35.302</c:v>
                </c:pt>
                <c:pt idx="41470">
                  <c:v>35.302</c:v>
                </c:pt>
                <c:pt idx="41471">
                  <c:v>35.302</c:v>
                </c:pt>
                <c:pt idx="41472">
                  <c:v>35.302</c:v>
                </c:pt>
                <c:pt idx="41473">
                  <c:v>35.302</c:v>
                </c:pt>
                <c:pt idx="41474">
                  <c:v>35.302</c:v>
                </c:pt>
                <c:pt idx="41475">
                  <c:v>35.302</c:v>
                </c:pt>
                <c:pt idx="41476">
                  <c:v>35.302</c:v>
                </c:pt>
                <c:pt idx="41477">
                  <c:v>35.302</c:v>
                </c:pt>
                <c:pt idx="41478">
                  <c:v>35.302</c:v>
                </c:pt>
                <c:pt idx="41479">
                  <c:v>35.302</c:v>
                </c:pt>
                <c:pt idx="41480">
                  <c:v>35.302</c:v>
                </c:pt>
                <c:pt idx="41481">
                  <c:v>35.302</c:v>
                </c:pt>
                <c:pt idx="41482">
                  <c:v>35.302</c:v>
                </c:pt>
                <c:pt idx="41483">
                  <c:v>35.302</c:v>
                </c:pt>
                <c:pt idx="41484">
                  <c:v>35.302</c:v>
                </c:pt>
                <c:pt idx="41485">
                  <c:v>35.302</c:v>
                </c:pt>
                <c:pt idx="41486">
                  <c:v>35.302</c:v>
                </c:pt>
                <c:pt idx="41487">
                  <c:v>35.302</c:v>
                </c:pt>
                <c:pt idx="41488">
                  <c:v>35.302</c:v>
                </c:pt>
                <c:pt idx="41489">
                  <c:v>35.302</c:v>
                </c:pt>
                <c:pt idx="41490">
                  <c:v>35.302</c:v>
                </c:pt>
                <c:pt idx="41491">
                  <c:v>35.302</c:v>
                </c:pt>
                <c:pt idx="41492">
                  <c:v>35.302</c:v>
                </c:pt>
                <c:pt idx="41493">
                  <c:v>35.302</c:v>
                </c:pt>
                <c:pt idx="41494">
                  <c:v>35.302</c:v>
                </c:pt>
                <c:pt idx="41495">
                  <c:v>35.302</c:v>
                </c:pt>
                <c:pt idx="41496">
                  <c:v>35.302</c:v>
                </c:pt>
                <c:pt idx="41497">
                  <c:v>35.302</c:v>
                </c:pt>
                <c:pt idx="41498">
                  <c:v>35.302</c:v>
                </c:pt>
                <c:pt idx="41499">
                  <c:v>35.302</c:v>
                </c:pt>
                <c:pt idx="41500">
                  <c:v>35.302</c:v>
                </c:pt>
                <c:pt idx="41501">
                  <c:v>35.302</c:v>
                </c:pt>
                <c:pt idx="41502">
                  <c:v>35.302</c:v>
                </c:pt>
                <c:pt idx="41503">
                  <c:v>35.302</c:v>
                </c:pt>
                <c:pt idx="41504">
                  <c:v>35.302</c:v>
                </c:pt>
                <c:pt idx="41505">
                  <c:v>35.302</c:v>
                </c:pt>
                <c:pt idx="41506">
                  <c:v>35.302</c:v>
                </c:pt>
                <c:pt idx="41507">
                  <c:v>35.302</c:v>
                </c:pt>
                <c:pt idx="41508">
                  <c:v>35.302</c:v>
                </c:pt>
                <c:pt idx="41509">
                  <c:v>35.302</c:v>
                </c:pt>
                <c:pt idx="41510">
                  <c:v>35.302</c:v>
                </c:pt>
                <c:pt idx="41511">
                  <c:v>35.302</c:v>
                </c:pt>
                <c:pt idx="41512">
                  <c:v>35.302</c:v>
                </c:pt>
                <c:pt idx="41513">
                  <c:v>35.302</c:v>
                </c:pt>
                <c:pt idx="41514">
                  <c:v>35.302</c:v>
                </c:pt>
                <c:pt idx="41515">
                  <c:v>35.302</c:v>
                </c:pt>
                <c:pt idx="41516">
                  <c:v>35.302</c:v>
                </c:pt>
                <c:pt idx="41517">
                  <c:v>35.302</c:v>
                </c:pt>
                <c:pt idx="41518">
                  <c:v>35.302</c:v>
                </c:pt>
                <c:pt idx="41519">
                  <c:v>35.302</c:v>
                </c:pt>
                <c:pt idx="41520">
                  <c:v>35.302</c:v>
                </c:pt>
                <c:pt idx="41521">
                  <c:v>35.302</c:v>
                </c:pt>
                <c:pt idx="41522">
                  <c:v>35.302</c:v>
                </c:pt>
                <c:pt idx="41523">
                  <c:v>35.302</c:v>
                </c:pt>
                <c:pt idx="41524">
                  <c:v>35.302</c:v>
                </c:pt>
                <c:pt idx="41525">
                  <c:v>35.302</c:v>
                </c:pt>
                <c:pt idx="41526">
                  <c:v>35.302</c:v>
                </c:pt>
                <c:pt idx="41527">
                  <c:v>35.302</c:v>
                </c:pt>
                <c:pt idx="41528">
                  <c:v>35.302</c:v>
                </c:pt>
                <c:pt idx="41529">
                  <c:v>35.302</c:v>
                </c:pt>
                <c:pt idx="41530">
                  <c:v>35.302</c:v>
                </c:pt>
                <c:pt idx="41531">
                  <c:v>35.302</c:v>
                </c:pt>
                <c:pt idx="41532">
                  <c:v>35.302</c:v>
                </c:pt>
                <c:pt idx="41533">
                  <c:v>35.302</c:v>
                </c:pt>
                <c:pt idx="41534">
                  <c:v>35.302</c:v>
                </c:pt>
                <c:pt idx="41535">
                  <c:v>35.302</c:v>
                </c:pt>
                <c:pt idx="41536">
                  <c:v>35.302</c:v>
                </c:pt>
                <c:pt idx="41537">
                  <c:v>35.302</c:v>
                </c:pt>
                <c:pt idx="41538">
                  <c:v>35.302</c:v>
                </c:pt>
                <c:pt idx="41539">
                  <c:v>35.302</c:v>
                </c:pt>
                <c:pt idx="41540">
                  <c:v>35.302</c:v>
                </c:pt>
                <c:pt idx="41541">
                  <c:v>35.302</c:v>
                </c:pt>
                <c:pt idx="41542">
                  <c:v>35.302</c:v>
                </c:pt>
                <c:pt idx="41543">
                  <c:v>35.302</c:v>
                </c:pt>
                <c:pt idx="41544">
                  <c:v>35.302</c:v>
                </c:pt>
                <c:pt idx="41545">
                  <c:v>35.302</c:v>
                </c:pt>
                <c:pt idx="41546">
                  <c:v>35.302</c:v>
                </c:pt>
                <c:pt idx="41547">
                  <c:v>35.302</c:v>
                </c:pt>
                <c:pt idx="41548">
                  <c:v>35.302</c:v>
                </c:pt>
                <c:pt idx="41549">
                  <c:v>35.302</c:v>
                </c:pt>
                <c:pt idx="41550">
                  <c:v>35.302</c:v>
                </c:pt>
                <c:pt idx="41551">
                  <c:v>35.302</c:v>
                </c:pt>
                <c:pt idx="41552">
                  <c:v>35.302</c:v>
                </c:pt>
                <c:pt idx="41553">
                  <c:v>35.302</c:v>
                </c:pt>
                <c:pt idx="41554">
                  <c:v>35.332000000000001</c:v>
                </c:pt>
                <c:pt idx="41555">
                  <c:v>35.393999999999998</c:v>
                </c:pt>
                <c:pt idx="41556">
                  <c:v>35.398000000000003</c:v>
                </c:pt>
                <c:pt idx="41557">
                  <c:v>35.398000000000003</c:v>
                </c:pt>
                <c:pt idx="41558">
                  <c:v>35.398000000000003</c:v>
                </c:pt>
                <c:pt idx="41559">
                  <c:v>35.398000000000003</c:v>
                </c:pt>
                <c:pt idx="41560">
                  <c:v>35.398000000000003</c:v>
                </c:pt>
                <c:pt idx="41561">
                  <c:v>35.398000000000003</c:v>
                </c:pt>
                <c:pt idx="41562">
                  <c:v>35.398000000000003</c:v>
                </c:pt>
                <c:pt idx="41563">
                  <c:v>35.398000000000003</c:v>
                </c:pt>
                <c:pt idx="41564">
                  <c:v>35.398000000000003</c:v>
                </c:pt>
                <c:pt idx="41565">
                  <c:v>35.398000000000003</c:v>
                </c:pt>
                <c:pt idx="41566">
                  <c:v>35.398000000000003</c:v>
                </c:pt>
                <c:pt idx="41567">
                  <c:v>35.398000000000003</c:v>
                </c:pt>
                <c:pt idx="41568">
                  <c:v>35.398000000000003</c:v>
                </c:pt>
                <c:pt idx="41569">
                  <c:v>35.398000000000003</c:v>
                </c:pt>
                <c:pt idx="41570">
                  <c:v>35.398000000000003</c:v>
                </c:pt>
                <c:pt idx="41571">
                  <c:v>35.398000000000003</c:v>
                </c:pt>
                <c:pt idx="41572">
                  <c:v>35.398000000000003</c:v>
                </c:pt>
                <c:pt idx="41573">
                  <c:v>35.398000000000003</c:v>
                </c:pt>
                <c:pt idx="41574">
                  <c:v>35.398000000000003</c:v>
                </c:pt>
                <c:pt idx="41575">
                  <c:v>35.398000000000003</c:v>
                </c:pt>
                <c:pt idx="41576">
                  <c:v>35.398000000000003</c:v>
                </c:pt>
                <c:pt idx="41577">
                  <c:v>35.398000000000003</c:v>
                </c:pt>
                <c:pt idx="41578">
                  <c:v>35.398000000000003</c:v>
                </c:pt>
                <c:pt idx="41579">
                  <c:v>35.398000000000003</c:v>
                </c:pt>
                <c:pt idx="41580">
                  <c:v>35.398000000000003</c:v>
                </c:pt>
                <c:pt idx="41581">
                  <c:v>35.398000000000003</c:v>
                </c:pt>
                <c:pt idx="41582">
                  <c:v>35.398000000000003</c:v>
                </c:pt>
                <c:pt idx="41583">
                  <c:v>35.398000000000003</c:v>
                </c:pt>
                <c:pt idx="41584">
                  <c:v>35.398000000000003</c:v>
                </c:pt>
                <c:pt idx="41585">
                  <c:v>35.398000000000003</c:v>
                </c:pt>
                <c:pt idx="41586">
                  <c:v>35.398000000000003</c:v>
                </c:pt>
                <c:pt idx="41587">
                  <c:v>35.398000000000003</c:v>
                </c:pt>
                <c:pt idx="41588">
                  <c:v>35.398000000000003</c:v>
                </c:pt>
                <c:pt idx="41589">
                  <c:v>35.398000000000003</c:v>
                </c:pt>
                <c:pt idx="41590">
                  <c:v>35.398000000000003</c:v>
                </c:pt>
                <c:pt idx="41591">
                  <c:v>35.398000000000003</c:v>
                </c:pt>
                <c:pt idx="41592">
                  <c:v>35.398000000000003</c:v>
                </c:pt>
                <c:pt idx="41593">
                  <c:v>35.398000000000003</c:v>
                </c:pt>
                <c:pt idx="41594">
                  <c:v>35.398000000000003</c:v>
                </c:pt>
                <c:pt idx="41595">
                  <c:v>35.398000000000003</c:v>
                </c:pt>
                <c:pt idx="41596">
                  <c:v>35.398000000000003</c:v>
                </c:pt>
                <c:pt idx="41597">
                  <c:v>35.398000000000003</c:v>
                </c:pt>
                <c:pt idx="41598">
                  <c:v>35.398000000000003</c:v>
                </c:pt>
                <c:pt idx="41599">
                  <c:v>35.398000000000003</c:v>
                </c:pt>
                <c:pt idx="41600">
                  <c:v>35.398000000000003</c:v>
                </c:pt>
                <c:pt idx="41601">
                  <c:v>35.398000000000003</c:v>
                </c:pt>
                <c:pt idx="41602">
                  <c:v>35.398000000000003</c:v>
                </c:pt>
                <c:pt idx="41603">
                  <c:v>35.398000000000003</c:v>
                </c:pt>
                <c:pt idx="41604">
                  <c:v>35.398000000000003</c:v>
                </c:pt>
                <c:pt idx="41605">
                  <c:v>35.398000000000003</c:v>
                </c:pt>
                <c:pt idx="41606">
                  <c:v>35.398000000000003</c:v>
                </c:pt>
                <c:pt idx="41607">
                  <c:v>35.398000000000003</c:v>
                </c:pt>
                <c:pt idx="41608">
                  <c:v>35.398000000000003</c:v>
                </c:pt>
                <c:pt idx="41609">
                  <c:v>35.398000000000003</c:v>
                </c:pt>
                <c:pt idx="41610">
                  <c:v>35.398000000000003</c:v>
                </c:pt>
                <c:pt idx="41611">
                  <c:v>35.398000000000003</c:v>
                </c:pt>
                <c:pt idx="41612">
                  <c:v>35.398000000000003</c:v>
                </c:pt>
                <c:pt idx="41613">
                  <c:v>35.398000000000003</c:v>
                </c:pt>
                <c:pt idx="41614">
                  <c:v>35.398000000000003</c:v>
                </c:pt>
                <c:pt idx="41615">
                  <c:v>35.398000000000003</c:v>
                </c:pt>
                <c:pt idx="41616">
                  <c:v>35.398000000000003</c:v>
                </c:pt>
                <c:pt idx="41617">
                  <c:v>35.398000000000003</c:v>
                </c:pt>
                <c:pt idx="41618">
                  <c:v>35.398000000000003</c:v>
                </c:pt>
                <c:pt idx="41619">
                  <c:v>35.398000000000003</c:v>
                </c:pt>
                <c:pt idx="41620">
                  <c:v>35.398000000000003</c:v>
                </c:pt>
                <c:pt idx="41621">
                  <c:v>35.398000000000003</c:v>
                </c:pt>
                <c:pt idx="41622">
                  <c:v>35.398000000000003</c:v>
                </c:pt>
                <c:pt idx="41623">
                  <c:v>35.398000000000003</c:v>
                </c:pt>
                <c:pt idx="41624">
                  <c:v>35.398000000000003</c:v>
                </c:pt>
                <c:pt idx="41625">
                  <c:v>35.398000000000003</c:v>
                </c:pt>
                <c:pt idx="41626">
                  <c:v>35.398000000000003</c:v>
                </c:pt>
                <c:pt idx="41627">
                  <c:v>35.398000000000003</c:v>
                </c:pt>
                <c:pt idx="41628">
                  <c:v>35.398000000000003</c:v>
                </c:pt>
                <c:pt idx="41629">
                  <c:v>35.398000000000003</c:v>
                </c:pt>
                <c:pt idx="41630">
                  <c:v>35.398000000000003</c:v>
                </c:pt>
                <c:pt idx="41631">
                  <c:v>35.398000000000003</c:v>
                </c:pt>
                <c:pt idx="41632">
                  <c:v>35.398000000000003</c:v>
                </c:pt>
                <c:pt idx="41633">
                  <c:v>35.398000000000003</c:v>
                </c:pt>
                <c:pt idx="41634">
                  <c:v>35.398000000000003</c:v>
                </c:pt>
                <c:pt idx="41635">
                  <c:v>35.398000000000003</c:v>
                </c:pt>
                <c:pt idx="41636">
                  <c:v>35.398000000000003</c:v>
                </c:pt>
                <c:pt idx="41637">
                  <c:v>35.398000000000003</c:v>
                </c:pt>
                <c:pt idx="41638">
                  <c:v>35.398000000000003</c:v>
                </c:pt>
                <c:pt idx="41639">
                  <c:v>35.398000000000003</c:v>
                </c:pt>
                <c:pt idx="41640">
                  <c:v>35.398000000000003</c:v>
                </c:pt>
                <c:pt idx="41641">
                  <c:v>35.398000000000003</c:v>
                </c:pt>
                <c:pt idx="41642">
                  <c:v>35.398000000000003</c:v>
                </c:pt>
                <c:pt idx="41643">
                  <c:v>35.398000000000003</c:v>
                </c:pt>
                <c:pt idx="41644">
                  <c:v>35.398000000000003</c:v>
                </c:pt>
                <c:pt idx="41645">
                  <c:v>35.398000000000003</c:v>
                </c:pt>
                <c:pt idx="41646">
                  <c:v>35.398000000000003</c:v>
                </c:pt>
                <c:pt idx="41647">
                  <c:v>35.398000000000003</c:v>
                </c:pt>
                <c:pt idx="41648">
                  <c:v>35.398000000000003</c:v>
                </c:pt>
                <c:pt idx="41649">
                  <c:v>35.398000000000003</c:v>
                </c:pt>
                <c:pt idx="41650">
                  <c:v>35.398000000000003</c:v>
                </c:pt>
                <c:pt idx="41651">
                  <c:v>35.398000000000003</c:v>
                </c:pt>
                <c:pt idx="41652">
                  <c:v>35.398000000000003</c:v>
                </c:pt>
                <c:pt idx="41653">
                  <c:v>35.398000000000003</c:v>
                </c:pt>
                <c:pt idx="41654">
                  <c:v>35.398000000000003</c:v>
                </c:pt>
                <c:pt idx="41655">
                  <c:v>35.398000000000003</c:v>
                </c:pt>
                <c:pt idx="41656">
                  <c:v>35.398000000000003</c:v>
                </c:pt>
                <c:pt idx="41657">
                  <c:v>35.398000000000003</c:v>
                </c:pt>
                <c:pt idx="41658">
                  <c:v>35.398000000000003</c:v>
                </c:pt>
                <c:pt idx="41659">
                  <c:v>35.398000000000003</c:v>
                </c:pt>
                <c:pt idx="41660">
                  <c:v>35.398000000000003</c:v>
                </c:pt>
                <c:pt idx="41661">
                  <c:v>35.398000000000003</c:v>
                </c:pt>
                <c:pt idx="41662">
                  <c:v>35.398000000000003</c:v>
                </c:pt>
                <c:pt idx="41663">
                  <c:v>35.398000000000003</c:v>
                </c:pt>
                <c:pt idx="41664">
                  <c:v>35.398000000000003</c:v>
                </c:pt>
                <c:pt idx="41665">
                  <c:v>35.398000000000003</c:v>
                </c:pt>
                <c:pt idx="41666">
                  <c:v>35.398000000000003</c:v>
                </c:pt>
                <c:pt idx="41667">
                  <c:v>35.398000000000003</c:v>
                </c:pt>
                <c:pt idx="41668">
                  <c:v>35.398000000000003</c:v>
                </c:pt>
                <c:pt idx="41669">
                  <c:v>35.398000000000003</c:v>
                </c:pt>
                <c:pt idx="41670">
                  <c:v>35.398000000000003</c:v>
                </c:pt>
                <c:pt idx="41671">
                  <c:v>35.398000000000003</c:v>
                </c:pt>
                <c:pt idx="41672">
                  <c:v>35.398000000000003</c:v>
                </c:pt>
                <c:pt idx="41673">
                  <c:v>35.398000000000003</c:v>
                </c:pt>
                <c:pt idx="41674">
                  <c:v>35.398000000000003</c:v>
                </c:pt>
                <c:pt idx="41675">
                  <c:v>35.398000000000003</c:v>
                </c:pt>
                <c:pt idx="41676">
                  <c:v>35.398000000000003</c:v>
                </c:pt>
                <c:pt idx="41677">
                  <c:v>35.398000000000003</c:v>
                </c:pt>
                <c:pt idx="41678">
                  <c:v>35.398000000000003</c:v>
                </c:pt>
                <c:pt idx="41679">
                  <c:v>35.398000000000003</c:v>
                </c:pt>
                <c:pt idx="41680">
                  <c:v>35.398000000000003</c:v>
                </c:pt>
                <c:pt idx="41681">
                  <c:v>35.398000000000003</c:v>
                </c:pt>
                <c:pt idx="41682">
                  <c:v>35.398000000000003</c:v>
                </c:pt>
                <c:pt idx="41683">
                  <c:v>35.398000000000003</c:v>
                </c:pt>
                <c:pt idx="41684">
                  <c:v>35.398000000000003</c:v>
                </c:pt>
                <c:pt idx="41685">
                  <c:v>35.398000000000003</c:v>
                </c:pt>
                <c:pt idx="41686">
                  <c:v>35.398000000000003</c:v>
                </c:pt>
                <c:pt idx="41687">
                  <c:v>35.398000000000003</c:v>
                </c:pt>
                <c:pt idx="41688">
                  <c:v>35.398000000000003</c:v>
                </c:pt>
                <c:pt idx="41689">
                  <c:v>35.398000000000003</c:v>
                </c:pt>
                <c:pt idx="41690">
                  <c:v>35.398000000000003</c:v>
                </c:pt>
                <c:pt idx="41691">
                  <c:v>35.398000000000003</c:v>
                </c:pt>
                <c:pt idx="41692">
                  <c:v>35.398000000000003</c:v>
                </c:pt>
                <c:pt idx="41693">
                  <c:v>35.398000000000003</c:v>
                </c:pt>
                <c:pt idx="41694">
                  <c:v>35.398000000000003</c:v>
                </c:pt>
                <c:pt idx="41695">
                  <c:v>35.398000000000003</c:v>
                </c:pt>
                <c:pt idx="41696">
                  <c:v>35.398000000000003</c:v>
                </c:pt>
                <c:pt idx="41697">
                  <c:v>35.398000000000003</c:v>
                </c:pt>
                <c:pt idx="41698">
                  <c:v>35.398000000000003</c:v>
                </c:pt>
                <c:pt idx="41699">
                  <c:v>35.398000000000003</c:v>
                </c:pt>
                <c:pt idx="41700">
                  <c:v>35.398000000000003</c:v>
                </c:pt>
                <c:pt idx="41701">
                  <c:v>35.398000000000003</c:v>
                </c:pt>
                <c:pt idx="41702">
                  <c:v>35.398000000000003</c:v>
                </c:pt>
                <c:pt idx="41703">
                  <c:v>35.398000000000003</c:v>
                </c:pt>
                <c:pt idx="41704">
                  <c:v>35.398000000000003</c:v>
                </c:pt>
                <c:pt idx="41705">
                  <c:v>35.398000000000003</c:v>
                </c:pt>
                <c:pt idx="41706">
                  <c:v>35.398000000000003</c:v>
                </c:pt>
                <c:pt idx="41707">
                  <c:v>35.398000000000003</c:v>
                </c:pt>
                <c:pt idx="41708">
                  <c:v>35.398000000000003</c:v>
                </c:pt>
                <c:pt idx="41709">
                  <c:v>35.398000000000003</c:v>
                </c:pt>
                <c:pt idx="41710">
                  <c:v>35.398000000000003</c:v>
                </c:pt>
                <c:pt idx="41711">
                  <c:v>35.398000000000003</c:v>
                </c:pt>
                <c:pt idx="41712">
                  <c:v>35.398000000000003</c:v>
                </c:pt>
                <c:pt idx="41713">
                  <c:v>35.398000000000003</c:v>
                </c:pt>
                <c:pt idx="41714">
                  <c:v>35.398000000000003</c:v>
                </c:pt>
                <c:pt idx="41715">
                  <c:v>35.398000000000003</c:v>
                </c:pt>
                <c:pt idx="41716">
                  <c:v>35.398000000000003</c:v>
                </c:pt>
                <c:pt idx="41717">
                  <c:v>35.398000000000003</c:v>
                </c:pt>
                <c:pt idx="41718">
                  <c:v>35.398000000000003</c:v>
                </c:pt>
                <c:pt idx="41719">
                  <c:v>35.398000000000003</c:v>
                </c:pt>
                <c:pt idx="41720">
                  <c:v>35.398000000000003</c:v>
                </c:pt>
                <c:pt idx="41721">
                  <c:v>35.398000000000003</c:v>
                </c:pt>
                <c:pt idx="41722">
                  <c:v>35.398000000000003</c:v>
                </c:pt>
                <c:pt idx="41723">
                  <c:v>35.398000000000003</c:v>
                </c:pt>
                <c:pt idx="41724">
                  <c:v>35.398000000000003</c:v>
                </c:pt>
                <c:pt idx="41725">
                  <c:v>35.398000000000003</c:v>
                </c:pt>
                <c:pt idx="41726">
                  <c:v>35.398000000000003</c:v>
                </c:pt>
                <c:pt idx="41727">
                  <c:v>35.398000000000003</c:v>
                </c:pt>
                <c:pt idx="41728">
                  <c:v>35.398000000000003</c:v>
                </c:pt>
                <c:pt idx="41729">
                  <c:v>35.398000000000003</c:v>
                </c:pt>
                <c:pt idx="41730">
                  <c:v>35.398000000000003</c:v>
                </c:pt>
                <c:pt idx="41731">
                  <c:v>35.398000000000003</c:v>
                </c:pt>
                <c:pt idx="41732">
                  <c:v>35.398000000000003</c:v>
                </c:pt>
                <c:pt idx="41733">
                  <c:v>35.398000000000003</c:v>
                </c:pt>
                <c:pt idx="41734">
                  <c:v>35.398000000000003</c:v>
                </c:pt>
                <c:pt idx="41735">
                  <c:v>35.398000000000003</c:v>
                </c:pt>
                <c:pt idx="41736">
                  <c:v>35.398000000000003</c:v>
                </c:pt>
                <c:pt idx="41737">
                  <c:v>35.398000000000003</c:v>
                </c:pt>
                <c:pt idx="41738">
                  <c:v>35.398000000000003</c:v>
                </c:pt>
                <c:pt idx="41739">
                  <c:v>35.398000000000003</c:v>
                </c:pt>
                <c:pt idx="41740">
                  <c:v>35.398000000000003</c:v>
                </c:pt>
                <c:pt idx="41741">
                  <c:v>35.398000000000003</c:v>
                </c:pt>
                <c:pt idx="41742">
                  <c:v>35.398000000000003</c:v>
                </c:pt>
                <c:pt idx="41743">
                  <c:v>35.398000000000003</c:v>
                </c:pt>
                <c:pt idx="41744">
                  <c:v>35.398000000000003</c:v>
                </c:pt>
                <c:pt idx="41745">
                  <c:v>35.398000000000003</c:v>
                </c:pt>
                <c:pt idx="41746">
                  <c:v>35.398000000000003</c:v>
                </c:pt>
                <c:pt idx="41747">
                  <c:v>35.398000000000003</c:v>
                </c:pt>
                <c:pt idx="41748">
                  <c:v>35.398000000000003</c:v>
                </c:pt>
                <c:pt idx="41749">
                  <c:v>35.398000000000003</c:v>
                </c:pt>
                <c:pt idx="41750">
                  <c:v>35.398000000000003</c:v>
                </c:pt>
                <c:pt idx="41751">
                  <c:v>35.398000000000003</c:v>
                </c:pt>
                <c:pt idx="41752">
                  <c:v>35.398000000000003</c:v>
                </c:pt>
                <c:pt idx="41753">
                  <c:v>35.398000000000003</c:v>
                </c:pt>
                <c:pt idx="41754">
                  <c:v>35.398000000000003</c:v>
                </c:pt>
                <c:pt idx="41755">
                  <c:v>35.398000000000003</c:v>
                </c:pt>
                <c:pt idx="41756">
                  <c:v>35.398000000000003</c:v>
                </c:pt>
                <c:pt idx="41757">
                  <c:v>35.398000000000003</c:v>
                </c:pt>
                <c:pt idx="41758">
                  <c:v>35.398000000000003</c:v>
                </c:pt>
                <c:pt idx="41759">
                  <c:v>35.398000000000003</c:v>
                </c:pt>
                <c:pt idx="41760">
                  <c:v>35.398000000000003</c:v>
                </c:pt>
                <c:pt idx="41761">
                  <c:v>35.398000000000003</c:v>
                </c:pt>
                <c:pt idx="41762">
                  <c:v>35.398000000000003</c:v>
                </c:pt>
                <c:pt idx="41763">
                  <c:v>35.398000000000003</c:v>
                </c:pt>
                <c:pt idx="41764">
                  <c:v>35.398000000000003</c:v>
                </c:pt>
                <c:pt idx="41765">
                  <c:v>35.398000000000003</c:v>
                </c:pt>
                <c:pt idx="41766">
                  <c:v>35.398000000000003</c:v>
                </c:pt>
                <c:pt idx="41767">
                  <c:v>35.398000000000003</c:v>
                </c:pt>
                <c:pt idx="41768">
                  <c:v>35.398000000000003</c:v>
                </c:pt>
                <c:pt idx="41769">
                  <c:v>35.398000000000003</c:v>
                </c:pt>
                <c:pt idx="41770">
                  <c:v>35.398000000000003</c:v>
                </c:pt>
                <c:pt idx="41771">
                  <c:v>35.398000000000003</c:v>
                </c:pt>
                <c:pt idx="41772">
                  <c:v>35.398000000000003</c:v>
                </c:pt>
                <c:pt idx="41773">
                  <c:v>35.398000000000003</c:v>
                </c:pt>
                <c:pt idx="41774">
                  <c:v>35.398000000000003</c:v>
                </c:pt>
                <c:pt idx="41775">
                  <c:v>35.398000000000003</c:v>
                </c:pt>
                <c:pt idx="41776">
                  <c:v>35.398000000000003</c:v>
                </c:pt>
                <c:pt idx="41777">
                  <c:v>35.398000000000003</c:v>
                </c:pt>
                <c:pt idx="41778">
                  <c:v>35.398000000000003</c:v>
                </c:pt>
                <c:pt idx="41779">
                  <c:v>35.398000000000003</c:v>
                </c:pt>
                <c:pt idx="41780">
                  <c:v>35.398000000000003</c:v>
                </c:pt>
                <c:pt idx="41781">
                  <c:v>35.398000000000003</c:v>
                </c:pt>
                <c:pt idx="41782">
                  <c:v>35.398000000000003</c:v>
                </c:pt>
                <c:pt idx="41783">
                  <c:v>35.398000000000003</c:v>
                </c:pt>
                <c:pt idx="41784">
                  <c:v>35.398000000000003</c:v>
                </c:pt>
                <c:pt idx="41785">
                  <c:v>35.398000000000003</c:v>
                </c:pt>
                <c:pt idx="41786">
                  <c:v>35.398000000000003</c:v>
                </c:pt>
                <c:pt idx="41787">
                  <c:v>35.398000000000003</c:v>
                </c:pt>
                <c:pt idx="41788">
                  <c:v>35.398000000000003</c:v>
                </c:pt>
                <c:pt idx="41789">
                  <c:v>35.398000000000003</c:v>
                </c:pt>
                <c:pt idx="41790">
                  <c:v>35.398000000000003</c:v>
                </c:pt>
                <c:pt idx="41791">
                  <c:v>35.398000000000003</c:v>
                </c:pt>
                <c:pt idx="41792">
                  <c:v>35.398000000000003</c:v>
                </c:pt>
                <c:pt idx="41793">
                  <c:v>35.398000000000003</c:v>
                </c:pt>
                <c:pt idx="41794">
                  <c:v>35.398000000000003</c:v>
                </c:pt>
                <c:pt idx="41795">
                  <c:v>35.398000000000003</c:v>
                </c:pt>
                <c:pt idx="41796">
                  <c:v>35.398000000000003</c:v>
                </c:pt>
                <c:pt idx="41797">
                  <c:v>35.398000000000003</c:v>
                </c:pt>
                <c:pt idx="41798">
                  <c:v>35.398000000000003</c:v>
                </c:pt>
                <c:pt idx="41799">
                  <c:v>35.398000000000003</c:v>
                </c:pt>
                <c:pt idx="41800">
                  <c:v>35.398000000000003</c:v>
                </c:pt>
                <c:pt idx="41801">
                  <c:v>35.398000000000003</c:v>
                </c:pt>
                <c:pt idx="41802">
                  <c:v>35.398000000000003</c:v>
                </c:pt>
                <c:pt idx="41803">
                  <c:v>35.398000000000003</c:v>
                </c:pt>
                <c:pt idx="41804">
                  <c:v>35.398000000000003</c:v>
                </c:pt>
                <c:pt idx="41805">
                  <c:v>35.398000000000003</c:v>
                </c:pt>
                <c:pt idx="41806">
                  <c:v>35.398000000000003</c:v>
                </c:pt>
                <c:pt idx="41807">
                  <c:v>35.398000000000003</c:v>
                </c:pt>
                <c:pt idx="41808">
                  <c:v>35.398000000000003</c:v>
                </c:pt>
                <c:pt idx="41809">
                  <c:v>35.398000000000003</c:v>
                </c:pt>
                <c:pt idx="41810">
                  <c:v>35.398000000000003</c:v>
                </c:pt>
                <c:pt idx="41811">
                  <c:v>35.398000000000003</c:v>
                </c:pt>
                <c:pt idx="41812">
                  <c:v>35.398000000000003</c:v>
                </c:pt>
                <c:pt idx="41813">
                  <c:v>35.398000000000003</c:v>
                </c:pt>
                <c:pt idx="41814">
                  <c:v>35.398000000000003</c:v>
                </c:pt>
                <c:pt idx="41815">
                  <c:v>35.398000000000003</c:v>
                </c:pt>
                <c:pt idx="41816">
                  <c:v>35.398000000000003</c:v>
                </c:pt>
                <c:pt idx="41817">
                  <c:v>35.398000000000003</c:v>
                </c:pt>
                <c:pt idx="41818">
                  <c:v>35.398000000000003</c:v>
                </c:pt>
                <c:pt idx="41819">
                  <c:v>35.398000000000003</c:v>
                </c:pt>
                <c:pt idx="41820">
                  <c:v>35.398000000000003</c:v>
                </c:pt>
                <c:pt idx="41821">
                  <c:v>35.398000000000003</c:v>
                </c:pt>
                <c:pt idx="41822">
                  <c:v>35.398000000000003</c:v>
                </c:pt>
                <c:pt idx="41823">
                  <c:v>35.398000000000003</c:v>
                </c:pt>
                <c:pt idx="41824">
                  <c:v>35.398000000000003</c:v>
                </c:pt>
                <c:pt idx="41825">
                  <c:v>35.421999999999997</c:v>
                </c:pt>
                <c:pt idx="41826">
                  <c:v>35.472000000000001</c:v>
                </c:pt>
                <c:pt idx="41827">
                  <c:v>35.472000000000001</c:v>
                </c:pt>
                <c:pt idx="41828">
                  <c:v>35.472000000000001</c:v>
                </c:pt>
                <c:pt idx="41829">
                  <c:v>35.472000000000001</c:v>
                </c:pt>
                <c:pt idx="41830">
                  <c:v>35.472000000000001</c:v>
                </c:pt>
                <c:pt idx="41831">
                  <c:v>35.472000000000001</c:v>
                </c:pt>
                <c:pt idx="41832">
                  <c:v>35.472000000000001</c:v>
                </c:pt>
                <c:pt idx="41833">
                  <c:v>35.472000000000001</c:v>
                </c:pt>
                <c:pt idx="41834">
                  <c:v>35.472000000000001</c:v>
                </c:pt>
                <c:pt idx="41835">
                  <c:v>35.472000000000001</c:v>
                </c:pt>
                <c:pt idx="41836">
                  <c:v>35.472000000000001</c:v>
                </c:pt>
                <c:pt idx="41837">
                  <c:v>35.472000000000001</c:v>
                </c:pt>
                <c:pt idx="41838">
                  <c:v>35.472000000000001</c:v>
                </c:pt>
                <c:pt idx="41839">
                  <c:v>35.472000000000001</c:v>
                </c:pt>
                <c:pt idx="41840">
                  <c:v>35.472000000000001</c:v>
                </c:pt>
                <c:pt idx="41841">
                  <c:v>35.472000000000001</c:v>
                </c:pt>
                <c:pt idx="41842">
                  <c:v>35.472000000000001</c:v>
                </c:pt>
                <c:pt idx="41843">
                  <c:v>35.472000000000001</c:v>
                </c:pt>
                <c:pt idx="41844">
                  <c:v>35.472000000000001</c:v>
                </c:pt>
                <c:pt idx="41845">
                  <c:v>35.472000000000001</c:v>
                </c:pt>
                <c:pt idx="41846">
                  <c:v>35.472000000000001</c:v>
                </c:pt>
                <c:pt idx="41847">
                  <c:v>35.472000000000001</c:v>
                </c:pt>
                <c:pt idx="41848">
                  <c:v>35.472000000000001</c:v>
                </c:pt>
                <c:pt idx="41849">
                  <c:v>35.472000000000001</c:v>
                </c:pt>
                <c:pt idx="41850">
                  <c:v>35.472000000000001</c:v>
                </c:pt>
                <c:pt idx="41851">
                  <c:v>35.472000000000001</c:v>
                </c:pt>
                <c:pt idx="41852">
                  <c:v>35.472000000000001</c:v>
                </c:pt>
                <c:pt idx="41853">
                  <c:v>35.472000000000001</c:v>
                </c:pt>
                <c:pt idx="41854">
                  <c:v>35.472000000000001</c:v>
                </c:pt>
                <c:pt idx="41855">
                  <c:v>35.472000000000001</c:v>
                </c:pt>
                <c:pt idx="41856">
                  <c:v>35.472000000000001</c:v>
                </c:pt>
                <c:pt idx="41857">
                  <c:v>35.472000000000001</c:v>
                </c:pt>
                <c:pt idx="41858">
                  <c:v>35.472000000000001</c:v>
                </c:pt>
                <c:pt idx="41859">
                  <c:v>35.472000000000001</c:v>
                </c:pt>
                <c:pt idx="41860">
                  <c:v>35.472000000000001</c:v>
                </c:pt>
                <c:pt idx="41861">
                  <c:v>35.472000000000001</c:v>
                </c:pt>
                <c:pt idx="41862">
                  <c:v>35.472000000000001</c:v>
                </c:pt>
                <c:pt idx="41863">
                  <c:v>35.472000000000001</c:v>
                </c:pt>
                <c:pt idx="41864">
                  <c:v>35.472000000000001</c:v>
                </c:pt>
                <c:pt idx="41865">
                  <c:v>35.472000000000001</c:v>
                </c:pt>
                <c:pt idx="41866">
                  <c:v>35.472000000000001</c:v>
                </c:pt>
                <c:pt idx="41867">
                  <c:v>35.472000000000001</c:v>
                </c:pt>
                <c:pt idx="41868">
                  <c:v>35.472000000000001</c:v>
                </c:pt>
                <c:pt idx="41869">
                  <c:v>35.472000000000001</c:v>
                </c:pt>
                <c:pt idx="41870">
                  <c:v>35.472000000000001</c:v>
                </c:pt>
                <c:pt idx="41871">
                  <c:v>35.472000000000001</c:v>
                </c:pt>
                <c:pt idx="41872">
                  <c:v>35.472000000000001</c:v>
                </c:pt>
                <c:pt idx="41873">
                  <c:v>35.472000000000001</c:v>
                </c:pt>
                <c:pt idx="41874">
                  <c:v>35.472000000000001</c:v>
                </c:pt>
                <c:pt idx="41875">
                  <c:v>35.472000000000001</c:v>
                </c:pt>
                <c:pt idx="41876">
                  <c:v>35.472000000000001</c:v>
                </c:pt>
                <c:pt idx="41877">
                  <c:v>35.472000000000001</c:v>
                </c:pt>
                <c:pt idx="41878">
                  <c:v>35.472000000000001</c:v>
                </c:pt>
                <c:pt idx="41879">
                  <c:v>35.472000000000001</c:v>
                </c:pt>
                <c:pt idx="41880">
                  <c:v>35.472000000000001</c:v>
                </c:pt>
                <c:pt idx="41881">
                  <c:v>35.472000000000001</c:v>
                </c:pt>
                <c:pt idx="41882">
                  <c:v>35.472000000000001</c:v>
                </c:pt>
                <c:pt idx="41883">
                  <c:v>35.472000000000001</c:v>
                </c:pt>
                <c:pt idx="41884">
                  <c:v>35.472000000000001</c:v>
                </c:pt>
                <c:pt idx="41885">
                  <c:v>35.472000000000001</c:v>
                </c:pt>
                <c:pt idx="41886">
                  <c:v>35.472000000000001</c:v>
                </c:pt>
                <c:pt idx="41887">
                  <c:v>35.472000000000001</c:v>
                </c:pt>
                <c:pt idx="41888">
                  <c:v>35.472000000000001</c:v>
                </c:pt>
                <c:pt idx="41889">
                  <c:v>35.472000000000001</c:v>
                </c:pt>
                <c:pt idx="41890">
                  <c:v>35.472000000000001</c:v>
                </c:pt>
                <c:pt idx="41891">
                  <c:v>35.472000000000001</c:v>
                </c:pt>
                <c:pt idx="41892">
                  <c:v>35.472000000000001</c:v>
                </c:pt>
                <c:pt idx="41893">
                  <c:v>35.472000000000001</c:v>
                </c:pt>
                <c:pt idx="41894">
                  <c:v>35.472000000000001</c:v>
                </c:pt>
                <c:pt idx="41895">
                  <c:v>35.472000000000001</c:v>
                </c:pt>
                <c:pt idx="41896">
                  <c:v>35.472000000000001</c:v>
                </c:pt>
                <c:pt idx="41897">
                  <c:v>35.472000000000001</c:v>
                </c:pt>
                <c:pt idx="41898">
                  <c:v>35.472000000000001</c:v>
                </c:pt>
                <c:pt idx="41899">
                  <c:v>35.472000000000001</c:v>
                </c:pt>
                <c:pt idx="41900">
                  <c:v>35.472000000000001</c:v>
                </c:pt>
                <c:pt idx="41901">
                  <c:v>35.472000000000001</c:v>
                </c:pt>
                <c:pt idx="41902">
                  <c:v>35.472000000000001</c:v>
                </c:pt>
                <c:pt idx="41903">
                  <c:v>35.472000000000001</c:v>
                </c:pt>
                <c:pt idx="41904">
                  <c:v>35.472000000000001</c:v>
                </c:pt>
                <c:pt idx="41905">
                  <c:v>35.472000000000001</c:v>
                </c:pt>
                <c:pt idx="41906">
                  <c:v>35.472000000000001</c:v>
                </c:pt>
                <c:pt idx="41907">
                  <c:v>35.472000000000001</c:v>
                </c:pt>
                <c:pt idx="41908">
                  <c:v>35.472000000000001</c:v>
                </c:pt>
                <c:pt idx="41909">
                  <c:v>35.472000000000001</c:v>
                </c:pt>
                <c:pt idx="41910">
                  <c:v>35.472000000000001</c:v>
                </c:pt>
                <c:pt idx="41911">
                  <c:v>35.472000000000001</c:v>
                </c:pt>
                <c:pt idx="41912">
                  <c:v>35.472000000000001</c:v>
                </c:pt>
                <c:pt idx="41913">
                  <c:v>35.472000000000001</c:v>
                </c:pt>
                <c:pt idx="41914">
                  <c:v>35.472000000000001</c:v>
                </c:pt>
                <c:pt idx="41915">
                  <c:v>35.472000000000001</c:v>
                </c:pt>
                <c:pt idx="41916">
                  <c:v>35.472000000000001</c:v>
                </c:pt>
                <c:pt idx="41917">
                  <c:v>35.472000000000001</c:v>
                </c:pt>
                <c:pt idx="41918">
                  <c:v>35.472000000000001</c:v>
                </c:pt>
                <c:pt idx="41919">
                  <c:v>35.472000000000001</c:v>
                </c:pt>
                <c:pt idx="41920">
                  <c:v>35.472000000000001</c:v>
                </c:pt>
                <c:pt idx="41921">
                  <c:v>35.472000000000001</c:v>
                </c:pt>
                <c:pt idx="41922">
                  <c:v>35.472000000000001</c:v>
                </c:pt>
                <c:pt idx="41923">
                  <c:v>35.472000000000001</c:v>
                </c:pt>
                <c:pt idx="41924">
                  <c:v>35.472000000000001</c:v>
                </c:pt>
                <c:pt idx="41925">
                  <c:v>35.472000000000001</c:v>
                </c:pt>
                <c:pt idx="41926">
                  <c:v>35.472000000000001</c:v>
                </c:pt>
                <c:pt idx="41927">
                  <c:v>35.472000000000001</c:v>
                </c:pt>
                <c:pt idx="41928">
                  <c:v>35.472000000000001</c:v>
                </c:pt>
                <c:pt idx="41929">
                  <c:v>35.472000000000001</c:v>
                </c:pt>
                <c:pt idx="41930">
                  <c:v>35.472000000000001</c:v>
                </c:pt>
                <c:pt idx="41931">
                  <c:v>35.472000000000001</c:v>
                </c:pt>
                <c:pt idx="41932">
                  <c:v>35.472000000000001</c:v>
                </c:pt>
                <c:pt idx="41933">
                  <c:v>35.472000000000001</c:v>
                </c:pt>
                <c:pt idx="41934">
                  <c:v>35.472000000000001</c:v>
                </c:pt>
                <c:pt idx="41935">
                  <c:v>35.472000000000001</c:v>
                </c:pt>
                <c:pt idx="41936">
                  <c:v>35.472000000000001</c:v>
                </c:pt>
                <c:pt idx="41937">
                  <c:v>35.472000000000001</c:v>
                </c:pt>
                <c:pt idx="41938">
                  <c:v>35.472000000000001</c:v>
                </c:pt>
                <c:pt idx="41939">
                  <c:v>35.472000000000001</c:v>
                </c:pt>
                <c:pt idx="41940">
                  <c:v>35.472000000000001</c:v>
                </c:pt>
                <c:pt idx="41941">
                  <c:v>35.472000000000001</c:v>
                </c:pt>
                <c:pt idx="41942">
                  <c:v>35.472000000000001</c:v>
                </c:pt>
                <c:pt idx="41943">
                  <c:v>35.472000000000001</c:v>
                </c:pt>
                <c:pt idx="41944">
                  <c:v>35.472000000000001</c:v>
                </c:pt>
                <c:pt idx="41945">
                  <c:v>35.472000000000001</c:v>
                </c:pt>
                <c:pt idx="41946">
                  <c:v>35.472000000000001</c:v>
                </c:pt>
                <c:pt idx="41947">
                  <c:v>35.472000000000001</c:v>
                </c:pt>
                <c:pt idx="41948">
                  <c:v>35.472000000000001</c:v>
                </c:pt>
                <c:pt idx="41949">
                  <c:v>35.472000000000001</c:v>
                </c:pt>
                <c:pt idx="41950">
                  <c:v>35.472000000000001</c:v>
                </c:pt>
                <c:pt idx="41951">
                  <c:v>35.472000000000001</c:v>
                </c:pt>
                <c:pt idx="41952">
                  <c:v>35.472000000000001</c:v>
                </c:pt>
                <c:pt idx="41953">
                  <c:v>35.472000000000001</c:v>
                </c:pt>
                <c:pt idx="41954">
                  <c:v>35.472000000000001</c:v>
                </c:pt>
                <c:pt idx="41955">
                  <c:v>35.472000000000001</c:v>
                </c:pt>
                <c:pt idx="41956">
                  <c:v>35.472000000000001</c:v>
                </c:pt>
                <c:pt idx="41957">
                  <c:v>35.472000000000001</c:v>
                </c:pt>
                <c:pt idx="41958">
                  <c:v>35.472000000000001</c:v>
                </c:pt>
                <c:pt idx="41959">
                  <c:v>35.472000000000001</c:v>
                </c:pt>
                <c:pt idx="41960">
                  <c:v>35.472000000000001</c:v>
                </c:pt>
                <c:pt idx="41961">
                  <c:v>35.472000000000001</c:v>
                </c:pt>
                <c:pt idx="41962">
                  <c:v>35.472000000000001</c:v>
                </c:pt>
                <c:pt idx="41963">
                  <c:v>35.472000000000001</c:v>
                </c:pt>
                <c:pt idx="41964">
                  <c:v>35.472000000000001</c:v>
                </c:pt>
                <c:pt idx="41965">
                  <c:v>35.472000000000001</c:v>
                </c:pt>
                <c:pt idx="41966">
                  <c:v>35.472000000000001</c:v>
                </c:pt>
                <c:pt idx="41967">
                  <c:v>35.472000000000001</c:v>
                </c:pt>
                <c:pt idx="41968">
                  <c:v>35.472000000000001</c:v>
                </c:pt>
                <c:pt idx="41969">
                  <c:v>35.472000000000001</c:v>
                </c:pt>
                <c:pt idx="41970">
                  <c:v>35.472000000000001</c:v>
                </c:pt>
                <c:pt idx="41971">
                  <c:v>35.472000000000001</c:v>
                </c:pt>
                <c:pt idx="41972">
                  <c:v>35.472000000000001</c:v>
                </c:pt>
                <c:pt idx="41973">
                  <c:v>35.472000000000001</c:v>
                </c:pt>
                <c:pt idx="41974">
                  <c:v>35.472000000000001</c:v>
                </c:pt>
                <c:pt idx="41975">
                  <c:v>35.472000000000001</c:v>
                </c:pt>
                <c:pt idx="41976">
                  <c:v>35.472000000000001</c:v>
                </c:pt>
                <c:pt idx="41977">
                  <c:v>35.472000000000001</c:v>
                </c:pt>
                <c:pt idx="41978">
                  <c:v>35.472000000000001</c:v>
                </c:pt>
                <c:pt idx="41979">
                  <c:v>35.472000000000001</c:v>
                </c:pt>
                <c:pt idx="41980">
                  <c:v>35.472000000000001</c:v>
                </c:pt>
                <c:pt idx="41981">
                  <c:v>35.472000000000001</c:v>
                </c:pt>
                <c:pt idx="41982">
                  <c:v>35.472000000000001</c:v>
                </c:pt>
                <c:pt idx="41983">
                  <c:v>35.472000000000001</c:v>
                </c:pt>
                <c:pt idx="41984">
                  <c:v>35.472000000000001</c:v>
                </c:pt>
                <c:pt idx="41985">
                  <c:v>35.472000000000001</c:v>
                </c:pt>
                <c:pt idx="41986">
                  <c:v>35.472000000000001</c:v>
                </c:pt>
                <c:pt idx="41987">
                  <c:v>35.472000000000001</c:v>
                </c:pt>
                <c:pt idx="41988">
                  <c:v>35.472000000000001</c:v>
                </c:pt>
                <c:pt idx="41989">
                  <c:v>35.472000000000001</c:v>
                </c:pt>
                <c:pt idx="41990">
                  <c:v>35.472000000000001</c:v>
                </c:pt>
                <c:pt idx="41991">
                  <c:v>35.472000000000001</c:v>
                </c:pt>
                <c:pt idx="41992">
                  <c:v>35.472000000000001</c:v>
                </c:pt>
                <c:pt idx="41993">
                  <c:v>35.472000000000001</c:v>
                </c:pt>
                <c:pt idx="41994">
                  <c:v>35.472000000000001</c:v>
                </c:pt>
                <c:pt idx="41995">
                  <c:v>35.472000000000001</c:v>
                </c:pt>
                <c:pt idx="41996">
                  <c:v>35.472000000000001</c:v>
                </c:pt>
                <c:pt idx="41997">
                  <c:v>35.472000000000001</c:v>
                </c:pt>
                <c:pt idx="41998">
                  <c:v>35.472000000000001</c:v>
                </c:pt>
                <c:pt idx="41999">
                  <c:v>35.472000000000001</c:v>
                </c:pt>
                <c:pt idx="42000">
                  <c:v>35.472000000000001</c:v>
                </c:pt>
                <c:pt idx="42001">
                  <c:v>35.472000000000001</c:v>
                </c:pt>
                <c:pt idx="42002">
                  <c:v>35.473999999999997</c:v>
                </c:pt>
                <c:pt idx="42003">
                  <c:v>35.51</c:v>
                </c:pt>
                <c:pt idx="42004">
                  <c:v>35.549999999999997</c:v>
                </c:pt>
                <c:pt idx="42005">
                  <c:v>35.549999999999997</c:v>
                </c:pt>
                <c:pt idx="42006">
                  <c:v>35.549999999999997</c:v>
                </c:pt>
                <c:pt idx="42007">
                  <c:v>35.549999999999997</c:v>
                </c:pt>
                <c:pt idx="42008">
                  <c:v>35.549999999999997</c:v>
                </c:pt>
                <c:pt idx="42009">
                  <c:v>35.549999999999997</c:v>
                </c:pt>
                <c:pt idx="42010">
                  <c:v>35.549999999999997</c:v>
                </c:pt>
                <c:pt idx="42011">
                  <c:v>35.549999999999997</c:v>
                </c:pt>
                <c:pt idx="42012">
                  <c:v>35.549999999999997</c:v>
                </c:pt>
                <c:pt idx="42013">
                  <c:v>35.549999999999997</c:v>
                </c:pt>
                <c:pt idx="42014">
                  <c:v>35.549999999999997</c:v>
                </c:pt>
                <c:pt idx="42015">
                  <c:v>35.549999999999997</c:v>
                </c:pt>
                <c:pt idx="42016">
                  <c:v>35.549999999999997</c:v>
                </c:pt>
                <c:pt idx="42017">
                  <c:v>35.549999999999997</c:v>
                </c:pt>
                <c:pt idx="42018">
                  <c:v>35.549999999999997</c:v>
                </c:pt>
                <c:pt idx="42019">
                  <c:v>35.549999999999997</c:v>
                </c:pt>
                <c:pt idx="42020">
                  <c:v>35.549999999999997</c:v>
                </c:pt>
                <c:pt idx="42021">
                  <c:v>35.549999999999997</c:v>
                </c:pt>
                <c:pt idx="42022">
                  <c:v>35.549999999999997</c:v>
                </c:pt>
                <c:pt idx="42023">
                  <c:v>35.549999999999997</c:v>
                </c:pt>
                <c:pt idx="42024">
                  <c:v>35.549999999999997</c:v>
                </c:pt>
                <c:pt idx="42025">
                  <c:v>35.549999999999997</c:v>
                </c:pt>
                <c:pt idx="42026">
                  <c:v>35.549999999999997</c:v>
                </c:pt>
                <c:pt idx="42027">
                  <c:v>35.549999999999997</c:v>
                </c:pt>
                <c:pt idx="42028">
                  <c:v>35.549999999999997</c:v>
                </c:pt>
                <c:pt idx="42029">
                  <c:v>35.549999999999997</c:v>
                </c:pt>
                <c:pt idx="42030">
                  <c:v>35.549999999999997</c:v>
                </c:pt>
                <c:pt idx="42031">
                  <c:v>35.549999999999997</c:v>
                </c:pt>
                <c:pt idx="42032">
                  <c:v>35.549999999999997</c:v>
                </c:pt>
                <c:pt idx="42033">
                  <c:v>35.549999999999997</c:v>
                </c:pt>
                <c:pt idx="42034">
                  <c:v>35.549999999999997</c:v>
                </c:pt>
                <c:pt idx="42035">
                  <c:v>35.549999999999997</c:v>
                </c:pt>
                <c:pt idx="42036">
                  <c:v>35.549999999999997</c:v>
                </c:pt>
                <c:pt idx="42037">
                  <c:v>35.549999999999997</c:v>
                </c:pt>
                <c:pt idx="42038">
                  <c:v>35.549999999999997</c:v>
                </c:pt>
                <c:pt idx="42039">
                  <c:v>35.549999999999997</c:v>
                </c:pt>
                <c:pt idx="42040">
                  <c:v>35.549999999999997</c:v>
                </c:pt>
                <c:pt idx="42041">
                  <c:v>35.549999999999997</c:v>
                </c:pt>
                <c:pt idx="42042">
                  <c:v>35.549999999999997</c:v>
                </c:pt>
                <c:pt idx="42043">
                  <c:v>35.549999999999997</c:v>
                </c:pt>
                <c:pt idx="42044">
                  <c:v>35.549999999999997</c:v>
                </c:pt>
                <c:pt idx="42045">
                  <c:v>35.549999999999997</c:v>
                </c:pt>
                <c:pt idx="42046">
                  <c:v>35.549999999999997</c:v>
                </c:pt>
                <c:pt idx="42047">
                  <c:v>35.549999999999997</c:v>
                </c:pt>
                <c:pt idx="42048">
                  <c:v>35.549999999999997</c:v>
                </c:pt>
                <c:pt idx="42049">
                  <c:v>35.549999999999997</c:v>
                </c:pt>
                <c:pt idx="42050">
                  <c:v>35.549999999999997</c:v>
                </c:pt>
                <c:pt idx="42051">
                  <c:v>35.549999999999997</c:v>
                </c:pt>
                <c:pt idx="42052">
                  <c:v>35.549999999999997</c:v>
                </c:pt>
                <c:pt idx="42053">
                  <c:v>35.549999999999997</c:v>
                </c:pt>
                <c:pt idx="42054">
                  <c:v>35.549999999999997</c:v>
                </c:pt>
                <c:pt idx="42055">
                  <c:v>35.549999999999997</c:v>
                </c:pt>
                <c:pt idx="42056">
                  <c:v>35.549999999999997</c:v>
                </c:pt>
                <c:pt idx="42057">
                  <c:v>35.549999999999997</c:v>
                </c:pt>
                <c:pt idx="42058">
                  <c:v>35.549999999999997</c:v>
                </c:pt>
                <c:pt idx="42059">
                  <c:v>35.549999999999997</c:v>
                </c:pt>
                <c:pt idx="42060">
                  <c:v>35.549999999999997</c:v>
                </c:pt>
                <c:pt idx="42061">
                  <c:v>35.549999999999997</c:v>
                </c:pt>
                <c:pt idx="42062">
                  <c:v>35.549999999999997</c:v>
                </c:pt>
                <c:pt idx="42063">
                  <c:v>35.549999999999997</c:v>
                </c:pt>
                <c:pt idx="42064">
                  <c:v>35.549999999999997</c:v>
                </c:pt>
                <c:pt idx="42065">
                  <c:v>35.549999999999997</c:v>
                </c:pt>
                <c:pt idx="42066">
                  <c:v>35.549999999999997</c:v>
                </c:pt>
                <c:pt idx="42067">
                  <c:v>35.549999999999997</c:v>
                </c:pt>
                <c:pt idx="42068">
                  <c:v>35.549999999999997</c:v>
                </c:pt>
                <c:pt idx="42069">
                  <c:v>35.549999999999997</c:v>
                </c:pt>
                <c:pt idx="42070">
                  <c:v>35.549999999999997</c:v>
                </c:pt>
                <c:pt idx="42071">
                  <c:v>35.549999999999997</c:v>
                </c:pt>
                <c:pt idx="42072">
                  <c:v>35.549999999999997</c:v>
                </c:pt>
                <c:pt idx="42073">
                  <c:v>35.549999999999997</c:v>
                </c:pt>
                <c:pt idx="42074">
                  <c:v>35.549999999999997</c:v>
                </c:pt>
                <c:pt idx="42075">
                  <c:v>35.549999999999997</c:v>
                </c:pt>
                <c:pt idx="42076">
                  <c:v>35.549999999999997</c:v>
                </c:pt>
                <c:pt idx="42077">
                  <c:v>35.549999999999997</c:v>
                </c:pt>
                <c:pt idx="42078">
                  <c:v>35.549999999999997</c:v>
                </c:pt>
                <c:pt idx="42079">
                  <c:v>35.549999999999997</c:v>
                </c:pt>
                <c:pt idx="42080">
                  <c:v>35.549999999999997</c:v>
                </c:pt>
                <c:pt idx="42081">
                  <c:v>35.549999999999997</c:v>
                </c:pt>
                <c:pt idx="42082">
                  <c:v>35.549999999999997</c:v>
                </c:pt>
                <c:pt idx="42083">
                  <c:v>35.549999999999997</c:v>
                </c:pt>
                <c:pt idx="42084">
                  <c:v>35.549999999999997</c:v>
                </c:pt>
                <c:pt idx="42085">
                  <c:v>35.549999999999997</c:v>
                </c:pt>
                <c:pt idx="42086">
                  <c:v>35.549999999999997</c:v>
                </c:pt>
                <c:pt idx="42087">
                  <c:v>35.549999999999997</c:v>
                </c:pt>
                <c:pt idx="42088">
                  <c:v>35.549999999999997</c:v>
                </c:pt>
                <c:pt idx="42089">
                  <c:v>35.549999999999997</c:v>
                </c:pt>
                <c:pt idx="42090">
                  <c:v>35.549999999999997</c:v>
                </c:pt>
                <c:pt idx="42091">
                  <c:v>35.549999999999997</c:v>
                </c:pt>
                <c:pt idx="42092">
                  <c:v>35.549999999999997</c:v>
                </c:pt>
                <c:pt idx="42093">
                  <c:v>35.549999999999997</c:v>
                </c:pt>
                <c:pt idx="42094">
                  <c:v>35.549999999999997</c:v>
                </c:pt>
                <c:pt idx="42095">
                  <c:v>35.549999999999997</c:v>
                </c:pt>
                <c:pt idx="42096">
                  <c:v>35.549999999999997</c:v>
                </c:pt>
                <c:pt idx="42097">
                  <c:v>35.549999999999997</c:v>
                </c:pt>
                <c:pt idx="42098">
                  <c:v>35.549999999999997</c:v>
                </c:pt>
                <c:pt idx="42099">
                  <c:v>35.549999999999997</c:v>
                </c:pt>
                <c:pt idx="42100">
                  <c:v>35.549999999999997</c:v>
                </c:pt>
                <c:pt idx="42101">
                  <c:v>35.549999999999997</c:v>
                </c:pt>
                <c:pt idx="42102">
                  <c:v>35.549999999999997</c:v>
                </c:pt>
                <c:pt idx="42103">
                  <c:v>35.549999999999997</c:v>
                </c:pt>
                <c:pt idx="42104">
                  <c:v>35.549999999999997</c:v>
                </c:pt>
                <c:pt idx="42105">
                  <c:v>35.549999999999997</c:v>
                </c:pt>
                <c:pt idx="42106">
                  <c:v>35.549999999999997</c:v>
                </c:pt>
                <c:pt idx="42107">
                  <c:v>35.549999999999997</c:v>
                </c:pt>
                <c:pt idx="42108">
                  <c:v>35.549999999999997</c:v>
                </c:pt>
                <c:pt idx="42109">
                  <c:v>35.549999999999997</c:v>
                </c:pt>
                <c:pt idx="42110">
                  <c:v>35.549999999999997</c:v>
                </c:pt>
                <c:pt idx="42111">
                  <c:v>35.549999999999997</c:v>
                </c:pt>
                <c:pt idx="42112">
                  <c:v>35.549999999999997</c:v>
                </c:pt>
                <c:pt idx="42113">
                  <c:v>35.549999999999997</c:v>
                </c:pt>
                <c:pt idx="42114">
                  <c:v>35.549999999999997</c:v>
                </c:pt>
                <c:pt idx="42115">
                  <c:v>35.549999999999997</c:v>
                </c:pt>
                <c:pt idx="42116">
                  <c:v>35.549999999999997</c:v>
                </c:pt>
                <c:pt idx="42117">
                  <c:v>35.549999999999997</c:v>
                </c:pt>
                <c:pt idx="42118">
                  <c:v>35.549999999999997</c:v>
                </c:pt>
                <c:pt idx="42119">
                  <c:v>35.549999999999997</c:v>
                </c:pt>
                <c:pt idx="42120">
                  <c:v>35.549999999999997</c:v>
                </c:pt>
                <c:pt idx="42121">
                  <c:v>35.549999999999997</c:v>
                </c:pt>
                <c:pt idx="42122">
                  <c:v>35.549999999999997</c:v>
                </c:pt>
                <c:pt idx="42123">
                  <c:v>35.549999999999997</c:v>
                </c:pt>
                <c:pt idx="42124">
                  <c:v>35.549999999999997</c:v>
                </c:pt>
                <c:pt idx="42125">
                  <c:v>35.549999999999997</c:v>
                </c:pt>
                <c:pt idx="42126">
                  <c:v>35.549999999999997</c:v>
                </c:pt>
                <c:pt idx="42127">
                  <c:v>35.549999999999997</c:v>
                </c:pt>
                <c:pt idx="42128">
                  <c:v>35.549999999999997</c:v>
                </c:pt>
                <c:pt idx="42129">
                  <c:v>35.549999999999997</c:v>
                </c:pt>
                <c:pt idx="42130">
                  <c:v>35.549999999999997</c:v>
                </c:pt>
                <c:pt idx="42131">
                  <c:v>35.549999999999997</c:v>
                </c:pt>
                <c:pt idx="42132">
                  <c:v>35.549999999999997</c:v>
                </c:pt>
                <c:pt idx="42133">
                  <c:v>35.549999999999997</c:v>
                </c:pt>
                <c:pt idx="42134">
                  <c:v>35.549999999999997</c:v>
                </c:pt>
                <c:pt idx="42135">
                  <c:v>35.549999999999997</c:v>
                </c:pt>
                <c:pt idx="42136">
                  <c:v>35.549999999999997</c:v>
                </c:pt>
                <c:pt idx="42137">
                  <c:v>35.549999999999997</c:v>
                </c:pt>
                <c:pt idx="42138">
                  <c:v>35.549999999999997</c:v>
                </c:pt>
                <c:pt idx="42139">
                  <c:v>35.549999999999997</c:v>
                </c:pt>
                <c:pt idx="42140">
                  <c:v>35.549999999999997</c:v>
                </c:pt>
                <c:pt idx="42141">
                  <c:v>35.549999999999997</c:v>
                </c:pt>
                <c:pt idx="42142">
                  <c:v>35.549999999999997</c:v>
                </c:pt>
                <c:pt idx="42143">
                  <c:v>35.549999999999997</c:v>
                </c:pt>
                <c:pt idx="42144">
                  <c:v>35.549999999999997</c:v>
                </c:pt>
                <c:pt idx="42145">
                  <c:v>35.549999999999997</c:v>
                </c:pt>
                <c:pt idx="42146">
                  <c:v>35.549999999999997</c:v>
                </c:pt>
                <c:pt idx="42147">
                  <c:v>35.549999999999997</c:v>
                </c:pt>
                <c:pt idx="42148">
                  <c:v>35.549999999999997</c:v>
                </c:pt>
                <c:pt idx="42149">
                  <c:v>35.549999999999997</c:v>
                </c:pt>
                <c:pt idx="42150">
                  <c:v>35.549999999999997</c:v>
                </c:pt>
                <c:pt idx="42151">
                  <c:v>35.549999999999997</c:v>
                </c:pt>
                <c:pt idx="42152">
                  <c:v>35.549999999999997</c:v>
                </c:pt>
                <c:pt idx="42153">
                  <c:v>35.549999999999997</c:v>
                </c:pt>
                <c:pt idx="42154">
                  <c:v>35.549999999999997</c:v>
                </c:pt>
                <c:pt idx="42155">
                  <c:v>35.549999999999997</c:v>
                </c:pt>
                <c:pt idx="42156">
                  <c:v>35.549999999999997</c:v>
                </c:pt>
                <c:pt idx="42157">
                  <c:v>35.549999999999997</c:v>
                </c:pt>
                <c:pt idx="42158">
                  <c:v>35.549999999999997</c:v>
                </c:pt>
                <c:pt idx="42159">
                  <c:v>35.549999999999997</c:v>
                </c:pt>
                <c:pt idx="42160">
                  <c:v>35.549999999999997</c:v>
                </c:pt>
                <c:pt idx="42161">
                  <c:v>35.549999999999997</c:v>
                </c:pt>
                <c:pt idx="42162">
                  <c:v>35.549999999999997</c:v>
                </c:pt>
                <c:pt idx="42163">
                  <c:v>35.549999999999997</c:v>
                </c:pt>
                <c:pt idx="42164">
                  <c:v>35.549999999999997</c:v>
                </c:pt>
                <c:pt idx="42165">
                  <c:v>35.549999999999997</c:v>
                </c:pt>
                <c:pt idx="42166">
                  <c:v>35.549999999999997</c:v>
                </c:pt>
                <c:pt idx="42167">
                  <c:v>35.549999999999997</c:v>
                </c:pt>
                <c:pt idx="42168">
                  <c:v>35.549999999999997</c:v>
                </c:pt>
                <c:pt idx="42169">
                  <c:v>35.549999999999997</c:v>
                </c:pt>
                <c:pt idx="42170">
                  <c:v>35.549999999999997</c:v>
                </c:pt>
                <c:pt idx="42171">
                  <c:v>35.549999999999997</c:v>
                </c:pt>
                <c:pt idx="42172">
                  <c:v>35.549999999999997</c:v>
                </c:pt>
                <c:pt idx="42173">
                  <c:v>35.549999999999997</c:v>
                </c:pt>
                <c:pt idx="42174">
                  <c:v>35.549999999999997</c:v>
                </c:pt>
                <c:pt idx="42175">
                  <c:v>35.549999999999997</c:v>
                </c:pt>
                <c:pt idx="42176">
                  <c:v>35.549999999999997</c:v>
                </c:pt>
                <c:pt idx="42177">
                  <c:v>35.549999999999997</c:v>
                </c:pt>
                <c:pt idx="42178">
                  <c:v>35.549999999999997</c:v>
                </c:pt>
                <c:pt idx="42179">
                  <c:v>35.549999999999997</c:v>
                </c:pt>
                <c:pt idx="42180">
                  <c:v>35.549999999999997</c:v>
                </c:pt>
                <c:pt idx="42181">
                  <c:v>35.549999999999997</c:v>
                </c:pt>
                <c:pt idx="42182">
                  <c:v>35.549999999999997</c:v>
                </c:pt>
                <c:pt idx="42183">
                  <c:v>35.549999999999997</c:v>
                </c:pt>
                <c:pt idx="42184">
                  <c:v>35.549999999999997</c:v>
                </c:pt>
                <c:pt idx="42185">
                  <c:v>35.549999999999997</c:v>
                </c:pt>
                <c:pt idx="42186">
                  <c:v>35.549999999999997</c:v>
                </c:pt>
                <c:pt idx="42187">
                  <c:v>35.549999999999997</c:v>
                </c:pt>
                <c:pt idx="42188">
                  <c:v>35.549999999999997</c:v>
                </c:pt>
                <c:pt idx="42189">
                  <c:v>35.549999999999997</c:v>
                </c:pt>
                <c:pt idx="42190">
                  <c:v>35.549999999999997</c:v>
                </c:pt>
                <c:pt idx="42191">
                  <c:v>35.549999999999997</c:v>
                </c:pt>
                <c:pt idx="42192">
                  <c:v>35.549999999999997</c:v>
                </c:pt>
                <c:pt idx="42193">
                  <c:v>35.549999999999997</c:v>
                </c:pt>
                <c:pt idx="42194">
                  <c:v>35.549999999999997</c:v>
                </c:pt>
                <c:pt idx="42195">
                  <c:v>35.549999999999997</c:v>
                </c:pt>
                <c:pt idx="42196">
                  <c:v>35.549999999999997</c:v>
                </c:pt>
                <c:pt idx="42197">
                  <c:v>35.549999999999997</c:v>
                </c:pt>
                <c:pt idx="42198">
                  <c:v>35.549999999999997</c:v>
                </c:pt>
                <c:pt idx="42199">
                  <c:v>35.549999999999997</c:v>
                </c:pt>
                <c:pt idx="42200">
                  <c:v>35.549999999999997</c:v>
                </c:pt>
                <c:pt idx="42201">
                  <c:v>35.549999999999997</c:v>
                </c:pt>
                <c:pt idx="42202">
                  <c:v>35.549999999999997</c:v>
                </c:pt>
                <c:pt idx="42203">
                  <c:v>35.549999999999997</c:v>
                </c:pt>
                <c:pt idx="42204">
                  <c:v>35.549999999999997</c:v>
                </c:pt>
                <c:pt idx="42205">
                  <c:v>35.549999999999997</c:v>
                </c:pt>
                <c:pt idx="42206">
                  <c:v>35.549999999999997</c:v>
                </c:pt>
                <c:pt idx="42207">
                  <c:v>35.549999999999997</c:v>
                </c:pt>
                <c:pt idx="42208">
                  <c:v>35.549999999999997</c:v>
                </c:pt>
                <c:pt idx="42209">
                  <c:v>35.549999999999997</c:v>
                </c:pt>
                <c:pt idx="42210">
                  <c:v>35.549999999999997</c:v>
                </c:pt>
                <c:pt idx="42211">
                  <c:v>35.549999999999997</c:v>
                </c:pt>
                <c:pt idx="42212">
                  <c:v>35.549999999999997</c:v>
                </c:pt>
                <c:pt idx="42213">
                  <c:v>35.549999999999997</c:v>
                </c:pt>
                <c:pt idx="42214">
                  <c:v>35.549999999999997</c:v>
                </c:pt>
                <c:pt idx="42215">
                  <c:v>35.549999999999997</c:v>
                </c:pt>
                <c:pt idx="42216">
                  <c:v>35.549999999999997</c:v>
                </c:pt>
                <c:pt idx="42217">
                  <c:v>35.549999999999997</c:v>
                </c:pt>
                <c:pt idx="42218">
                  <c:v>35.549999999999997</c:v>
                </c:pt>
                <c:pt idx="42219">
                  <c:v>35.549999999999997</c:v>
                </c:pt>
                <c:pt idx="42220">
                  <c:v>35.549999999999997</c:v>
                </c:pt>
                <c:pt idx="42221">
                  <c:v>35.549999999999997</c:v>
                </c:pt>
                <c:pt idx="42222">
                  <c:v>35.549999999999997</c:v>
                </c:pt>
                <c:pt idx="42223">
                  <c:v>35.549999999999997</c:v>
                </c:pt>
                <c:pt idx="42224">
                  <c:v>35.549999999999997</c:v>
                </c:pt>
                <c:pt idx="42225">
                  <c:v>35.549999999999997</c:v>
                </c:pt>
                <c:pt idx="42226">
                  <c:v>35.549999999999997</c:v>
                </c:pt>
                <c:pt idx="42227">
                  <c:v>35.549999999999997</c:v>
                </c:pt>
                <c:pt idx="42228">
                  <c:v>35.549999999999997</c:v>
                </c:pt>
                <c:pt idx="42229">
                  <c:v>35.549999999999997</c:v>
                </c:pt>
                <c:pt idx="42230">
                  <c:v>35.549999999999997</c:v>
                </c:pt>
                <c:pt idx="42231">
                  <c:v>35.549999999999997</c:v>
                </c:pt>
                <c:pt idx="42232">
                  <c:v>35.549999999999997</c:v>
                </c:pt>
                <c:pt idx="42233">
                  <c:v>35.549999999999997</c:v>
                </c:pt>
                <c:pt idx="42234">
                  <c:v>35.549999999999997</c:v>
                </c:pt>
                <c:pt idx="42235">
                  <c:v>35.549999999999997</c:v>
                </c:pt>
                <c:pt idx="42236">
                  <c:v>35.549999999999997</c:v>
                </c:pt>
                <c:pt idx="42237">
                  <c:v>35.549999999999997</c:v>
                </c:pt>
                <c:pt idx="42238">
                  <c:v>35.549999999999997</c:v>
                </c:pt>
                <c:pt idx="42239">
                  <c:v>35.549999999999997</c:v>
                </c:pt>
                <c:pt idx="42240">
                  <c:v>35.549999999999997</c:v>
                </c:pt>
                <c:pt idx="42241">
                  <c:v>35.549999999999997</c:v>
                </c:pt>
                <c:pt idx="42242">
                  <c:v>35.549999999999997</c:v>
                </c:pt>
                <c:pt idx="42243">
                  <c:v>35.549999999999997</c:v>
                </c:pt>
                <c:pt idx="42244">
                  <c:v>35.549999999999997</c:v>
                </c:pt>
                <c:pt idx="42245">
                  <c:v>35.549999999999997</c:v>
                </c:pt>
                <c:pt idx="42246">
                  <c:v>35.549999999999997</c:v>
                </c:pt>
                <c:pt idx="42247">
                  <c:v>35.549999999999997</c:v>
                </c:pt>
                <c:pt idx="42248">
                  <c:v>35.549999999999997</c:v>
                </c:pt>
                <c:pt idx="42249">
                  <c:v>35.549999999999997</c:v>
                </c:pt>
                <c:pt idx="42250">
                  <c:v>35.549999999999997</c:v>
                </c:pt>
                <c:pt idx="42251">
                  <c:v>35.549999999999997</c:v>
                </c:pt>
                <c:pt idx="42252">
                  <c:v>35.549999999999997</c:v>
                </c:pt>
                <c:pt idx="42253">
                  <c:v>35.549999999999997</c:v>
                </c:pt>
                <c:pt idx="42254">
                  <c:v>35.549999999999997</c:v>
                </c:pt>
                <c:pt idx="42255">
                  <c:v>35.549999999999997</c:v>
                </c:pt>
                <c:pt idx="42256">
                  <c:v>35.549999999999997</c:v>
                </c:pt>
                <c:pt idx="42257">
                  <c:v>35.549999999999997</c:v>
                </c:pt>
                <c:pt idx="42258">
                  <c:v>35.549999999999997</c:v>
                </c:pt>
                <c:pt idx="42259">
                  <c:v>35.549999999999997</c:v>
                </c:pt>
                <c:pt idx="42260">
                  <c:v>35.549999999999997</c:v>
                </c:pt>
                <c:pt idx="42261">
                  <c:v>35.549999999999997</c:v>
                </c:pt>
                <c:pt idx="42262">
                  <c:v>35.549999999999997</c:v>
                </c:pt>
                <c:pt idx="42263">
                  <c:v>35.549999999999997</c:v>
                </c:pt>
                <c:pt idx="42264">
                  <c:v>35.549999999999997</c:v>
                </c:pt>
                <c:pt idx="42265">
                  <c:v>35.549999999999997</c:v>
                </c:pt>
                <c:pt idx="42266">
                  <c:v>35.549999999999997</c:v>
                </c:pt>
                <c:pt idx="42267">
                  <c:v>35.56</c:v>
                </c:pt>
                <c:pt idx="42268">
                  <c:v>35.606000000000002</c:v>
                </c:pt>
                <c:pt idx="42269">
                  <c:v>35.636000000000003</c:v>
                </c:pt>
                <c:pt idx="42270">
                  <c:v>35.636000000000003</c:v>
                </c:pt>
                <c:pt idx="42271">
                  <c:v>35.636000000000003</c:v>
                </c:pt>
                <c:pt idx="42272">
                  <c:v>35.636000000000003</c:v>
                </c:pt>
                <c:pt idx="42273">
                  <c:v>35.636000000000003</c:v>
                </c:pt>
                <c:pt idx="42274">
                  <c:v>35.636000000000003</c:v>
                </c:pt>
                <c:pt idx="42275">
                  <c:v>35.636000000000003</c:v>
                </c:pt>
                <c:pt idx="42276">
                  <c:v>35.636000000000003</c:v>
                </c:pt>
                <c:pt idx="42277">
                  <c:v>35.636000000000003</c:v>
                </c:pt>
                <c:pt idx="42278">
                  <c:v>35.636000000000003</c:v>
                </c:pt>
                <c:pt idx="42279">
                  <c:v>35.636000000000003</c:v>
                </c:pt>
                <c:pt idx="42280">
                  <c:v>35.636000000000003</c:v>
                </c:pt>
                <c:pt idx="42281">
                  <c:v>35.636000000000003</c:v>
                </c:pt>
                <c:pt idx="42282">
                  <c:v>35.636000000000003</c:v>
                </c:pt>
                <c:pt idx="42283">
                  <c:v>35.636000000000003</c:v>
                </c:pt>
                <c:pt idx="42284">
                  <c:v>35.636000000000003</c:v>
                </c:pt>
                <c:pt idx="42285">
                  <c:v>35.636000000000003</c:v>
                </c:pt>
                <c:pt idx="42286">
                  <c:v>35.636000000000003</c:v>
                </c:pt>
                <c:pt idx="42287">
                  <c:v>35.636000000000003</c:v>
                </c:pt>
                <c:pt idx="42288">
                  <c:v>35.636000000000003</c:v>
                </c:pt>
                <c:pt idx="42289">
                  <c:v>35.636000000000003</c:v>
                </c:pt>
                <c:pt idx="42290">
                  <c:v>35.636000000000003</c:v>
                </c:pt>
                <c:pt idx="42291">
                  <c:v>35.636000000000003</c:v>
                </c:pt>
                <c:pt idx="42292">
                  <c:v>35.636000000000003</c:v>
                </c:pt>
                <c:pt idx="42293">
                  <c:v>35.636000000000003</c:v>
                </c:pt>
                <c:pt idx="42294">
                  <c:v>35.636000000000003</c:v>
                </c:pt>
                <c:pt idx="42295">
                  <c:v>35.636000000000003</c:v>
                </c:pt>
                <c:pt idx="42296">
                  <c:v>35.636000000000003</c:v>
                </c:pt>
                <c:pt idx="42297">
                  <c:v>35.636000000000003</c:v>
                </c:pt>
                <c:pt idx="42298">
                  <c:v>35.636000000000003</c:v>
                </c:pt>
                <c:pt idx="42299">
                  <c:v>35.636000000000003</c:v>
                </c:pt>
                <c:pt idx="42300">
                  <c:v>35.636000000000003</c:v>
                </c:pt>
                <c:pt idx="42301">
                  <c:v>35.636000000000003</c:v>
                </c:pt>
                <c:pt idx="42302">
                  <c:v>35.636000000000003</c:v>
                </c:pt>
                <c:pt idx="42303">
                  <c:v>35.636000000000003</c:v>
                </c:pt>
                <c:pt idx="42304">
                  <c:v>35.636000000000003</c:v>
                </c:pt>
                <c:pt idx="42305">
                  <c:v>35.636000000000003</c:v>
                </c:pt>
                <c:pt idx="42306">
                  <c:v>35.636000000000003</c:v>
                </c:pt>
                <c:pt idx="42307">
                  <c:v>35.636000000000003</c:v>
                </c:pt>
                <c:pt idx="42308">
                  <c:v>35.636000000000003</c:v>
                </c:pt>
                <c:pt idx="42309">
                  <c:v>35.636000000000003</c:v>
                </c:pt>
                <c:pt idx="42310">
                  <c:v>35.636000000000003</c:v>
                </c:pt>
                <c:pt idx="42311">
                  <c:v>35.636000000000003</c:v>
                </c:pt>
                <c:pt idx="42312">
                  <c:v>35.636000000000003</c:v>
                </c:pt>
                <c:pt idx="42313">
                  <c:v>35.636000000000003</c:v>
                </c:pt>
                <c:pt idx="42314">
                  <c:v>35.636000000000003</c:v>
                </c:pt>
                <c:pt idx="42315">
                  <c:v>35.636000000000003</c:v>
                </c:pt>
                <c:pt idx="42316">
                  <c:v>35.636000000000003</c:v>
                </c:pt>
                <c:pt idx="42317">
                  <c:v>35.636000000000003</c:v>
                </c:pt>
                <c:pt idx="42318">
                  <c:v>35.636000000000003</c:v>
                </c:pt>
                <c:pt idx="42319">
                  <c:v>35.636000000000003</c:v>
                </c:pt>
                <c:pt idx="42320">
                  <c:v>35.636000000000003</c:v>
                </c:pt>
                <c:pt idx="42321">
                  <c:v>35.636000000000003</c:v>
                </c:pt>
                <c:pt idx="42322">
                  <c:v>35.636000000000003</c:v>
                </c:pt>
                <c:pt idx="42323">
                  <c:v>35.636000000000003</c:v>
                </c:pt>
                <c:pt idx="42324">
                  <c:v>35.636000000000003</c:v>
                </c:pt>
                <c:pt idx="42325">
                  <c:v>35.636000000000003</c:v>
                </c:pt>
                <c:pt idx="42326">
                  <c:v>35.636000000000003</c:v>
                </c:pt>
                <c:pt idx="42327">
                  <c:v>35.636000000000003</c:v>
                </c:pt>
                <c:pt idx="42328">
                  <c:v>35.636000000000003</c:v>
                </c:pt>
                <c:pt idx="42329">
                  <c:v>35.636000000000003</c:v>
                </c:pt>
                <c:pt idx="42330">
                  <c:v>35.636000000000003</c:v>
                </c:pt>
                <c:pt idx="42331">
                  <c:v>35.636000000000003</c:v>
                </c:pt>
                <c:pt idx="42332">
                  <c:v>35.636000000000003</c:v>
                </c:pt>
                <c:pt idx="42333">
                  <c:v>35.636000000000003</c:v>
                </c:pt>
                <c:pt idx="42334">
                  <c:v>35.636000000000003</c:v>
                </c:pt>
                <c:pt idx="42335">
                  <c:v>35.636000000000003</c:v>
                </c:pt>
                <c:pt idx="42336">
                  <c:v>35.636000000000003</c:v>
                </c:pt>
                <c:pt idx="42337">
                  <c:v>35.636000000000003</c:v>
                </c:pt>
                <c:pt idx="42338">
                  <c:v>35.636000000000003</c:v>
                </c:pt>
                <c:pt idx="42339">
                  <c:v>35.636000000000003</c:v>
                </c:pt>
                <c:pt idx="42340">
                  <c:v>35.636000000000003</c:v>
                </c:pt>
                <c:pt idx="42341">
                  <c:v>35.636000000000003</c:v>
                </c:pt>
                <c:pt idx="42342">
                  <c:v>35.636000000000003</c:v>
                </c:pt>
                <c:pt idx="42343">
                  <c:v>35.636000000000003</c:v>
                </c:pt>
                <c:pt idx="42344">
                  <c:v>35.636000000000003</c:v>
                </c:pt>
                <c:pt idx="42345">
                  <c:v>35.636000000000003</c:v>
                </c:pt>
                <c:pt idx="42346">
                  <c:v>35.636000000000003</c:v>
                </c:pt>
                <c:pt idx="42347">
                  <c:v>35.636000000000003</c:v>
                </c:pt>
                <c:pt idx="42348">
                  <c:v>35.636000000000003</c:v>
                </c:pt>
                <c:pt idx="42349">
                  <c:v>35.636000000000003</c:v>
                </c:pt>
                <c:pt idx="42350">
                  <c:v>35.636000000000003</c:v>
                </c:pt>
                <c:pt idx="42351">
                  <c:v>35.636000000000003</c:v>
                </c:pt>
                <c:pt idx="42352">
                  <c:v>35.636000000000003</c:v>
                </c:pt>
                <c:pt idx="42353">
                  <c:v>35.636000000000003</c:v>
                </c:pt>
                <c:pt idx="42354">
                  <c:v>35.636000000000003</c:v>
                </c:pt>
                <c:pt idx="42355">
                  <c:v>35.636000000000003</c:v>
                </c:pt>
                <c:pt idx="42356">
                  <c:v>35.636000000000003</c:v>
                </c:pt>
                <c:pt idx="42357">
                  <c:v>35.636000000000003</c:v>
                </c:pt>
                <c:pt idx="42358">
                  <c:v>35.636000000000003</c:v>
                </c:pt>
                <c:pt idx="42359">
                  <c:v>35.636000000000003</c:v>
                </c:pt>
                <c:pt idx="42360">
                  <c:v>35.636000000000003</c:v>
                </c:pt>
                <c:pt idx="42361">
                  <c:v>35.636000000000003</c:v>
                </c:pt>
                <c:pt idx="42362">
                  <c:v>35.636000000000003</c:v>
                </c:pt>
                <c:pt idx="42363">
                  <c:v>35.636000000000003</c:v>
                </c:pt>
                <c:pt idx="42364">
                  <c:v>35.636000000000003</c:v>
                </c:pt>
                <c:pt idx="42365">
                  <c:v>35.636000000000003</c:v>
                </c:pt>
                <c:pt idx="42366">
                  <c:v>35.636000000000003</c:v>
                </c:pt>
                <c:pt idx="42367">
                  <c:v>35.636000000000003</c:v>
                </c:pt>
                <c:pt idx="42368">
                  <c:v>35.636000000000003</c:v>
                </c:pt>
                <c:pt idx="42369">
                  <c:v>35.636000000000003</c:v>
                </c:pt>
                <c:pt idx="42370">
                  <c:v>35.636000000000003</c:v>
                </c:pt>
                <c:pt idx="42371">
                  <c:v>35.636000000000003</c:v>
                </c:pt>
                <c:pt idx="42372">
                  <c:v>35.636000000000003</c:v>
                </c:pt>
                <c:pt idx="42373">
                  <c:v>35.636000000000003</c:v>
                </c:pt>
                <c:pt idx="42374">
                  <c:v>35.636000000000003</c:v>
                </c:pt>
                <c:pt idx="42375">
                  <c:v>35.636000000000003</c:v>
                </c:pt>
                <c:pt idx="42376">
                  <c:v>35.636000000000003</c:v>
                </c:pt>
                <c:pt idx="42377">
                  <c:v>35.636000000000003</c:v>
                </c:pt>
                <c:pt idx="42378">
                  <c:v>35.636000000000003</c:v>
                </c:pt>
                <c:pt idx="42379">
                  <c:v>35.636000000000003</c:v>
                </c:pt>
                <c:pt idx="42380">
                  <c:v>35.636000000000003</c:v>
                </c:pt>
                <c:pt idx="42381">
                  <c:v>35.636000000000003</c:v>
                </c:pt>
                <c:pt idx="42382">
                  <c:v>35.636000000000003</c:v>
                </c:pt>
                <c:pt idx="42383">
                  <c:v>35.636000000000003</c:v>
                </c:pt>
                <c:pt idx="42384">
                  <c:v>35.636000000000003</c:v>
                </c:pt>
                <c:pt idx="42385">
                  <c:v>35.636000000000003</c:v>
                </c:pt>
                <c:pt idx="42386">
                  <c:v>35.636000000000003</c:v>
                </c:pt>
                <c:pt idx="42387">
                  <c:v>35.636000000000003</c:v>
                </c:pt>
                <c:pt idx="42388">
                  <c:v>35.636000000000003</c:v>
                </c:pt>
                <c:pt idx="42389">
                  <c:v>35.636000000000003</c:v>
                </c:pt>
                <c:pt idx="42390">
                  <c:v>35.636000000000003</c:v>
                </c:pt>
                <c:pt idx="42391">
                  <c:v>35.636000000000003</c:v>
                </c:pt>
                <c:pt idx="42392">
                  <c:v>35.636000000000003</c:v>
                </c:pt>
                <c:pt idx="42393">
                  <c:v>35.636000000000003</c:v>
                </c:pt>
                <c:pt idx="42394">
                  <c:v>35.636000000000003</c:v>
                </c:pt>
                <c:pt idx="42395">
                  <c:v>35.636000000000003</c:v>
                </c:pt>
                <c:pt idx="42396">
                  <c:v>35.636000000000003</c:v>
                </c:pt>
                <c:pt idx="42397">
                  <c:v>35.636000000000003</c:v>
                </c:pt>
                <c:pt idx="42398">
                  <c:v>35.636000000000003</c:v>
                </c:pt>
                <c:pt idx="42399">
                  <c:v>35.636000000000003</c:v>
                </c:pt>
                <c:pt idx="42400">
                  <c:v>35.636000000000003</c:v>
                </c:pt>
                <c:pt idx="42401">
                  <c:v>35.636000000000003</c:v>
                </c:pt>
                <c:pt idx="42402">
                  <c:v>35.636000000000003</c:v>
                </c:pt>
                <c:pt idx="42403">
                  <c:v>35.636000000000003</c:v>
                </c:pt>
                <c:pt idx="42404">
                  <c:v>35.636000000000003</c:v>
                </c:pt>
                <c:pt idx="42405">
                  <c:v>35.636000000000003</c:v>
                </c:pt>
                <c:pt idx="42406">
                  <c:v>35.636000000000003</c:v>
                </c:pt>
                <c:pt idx="42407">
                  <c:v>35.636000000000003</c:v>
                </c:pt>
                <c:pt idx="42408">
                  <c:v>35.636000000000003</c:v>
                </c:pt>
                <c:pt idx="42409">
                  <c:v>35.636000000000003</c:v>
                </c:pt>
                <c:pt idx="42410">
                  <c:v>35.636000000000003</c:v>
                </c:pt>
                <c:pt idx="42411">
                  <c:v>35.636000000000003</c:v>
                </c:pt>
                <c:pt idx="42412">
                  <c:v>35.636000000000003</c:v>
                </c:pt>
                <c:pt idx="42413">
                  <c:v>35.636000000000003</c:v>
                </c:pt>
                <c:pt idx="42414">
                  <c:v>35.636000000000003</c:v>
                </c:pt>
                <c:pt idx="42415">
                  <c:v>35.636000000000003</c:v>
                </c:pt>
                <c:pt idx="42416">
                  <c:v>35.636000000000003</c:v>
                </c:pt>
                <c:pt idx="42417">
                  <c:v>35.636000000000003</c:v>
                </c:pt>
                <c:pt idx="42418">
                  <c:v>35.636000000000003</c:v>
                </c:pt>
                <c:pt idx="42419">
                  <c:v>35.636000000000003</c:v>
                </c:pt>
                <c:pt idx="42420">
                  <c:v>35.636000000000003</c:v>
                </c:pt>
                <c:pt idx="42421">
                  <c:v>35.636000000000003</c:v>
                </c:pt>
                <c:pt idx="42422">
                  <c:v>35.636000000000003</c:v>
                </c:pt>
                <c:pt idx="42423">
                  <c:v>35.636000000000003</c:v>
                </c:pt>
                <c:pt idx="42424">
                  <c:v>35.636000000000003</c:v>
                </c:pt>
                <c:pt idx="42425">
                  <c:v>35.636000000000003</c:v>
                </c:pt>
                <c:pt idx="42426">
                  <c:v>35.636000000000003</c:v>
                </c:pt>
                <c:pt idx="42427">
                  <c:v>35.636000000000003</c:v>
                </c:pt>
                <c:pt idx="42428">
                  <c:v>35.636000000000003</c:v>
                </c:pt>
                <c:pt idx="42429">
                  <c:v>35.636000000000003</c:v>
                </c:pt>
                <c:pt idx="42430">
                  <c:v>35.636000000000003</c:v>
                </c:pt>
                <c:pt idx="42431">
                  <c:v>35.636000000000003</c:v>
                </c:pt>
                <c:pt idx="42432">
                  <c:v>35.636000000000003</c:v>
                </c:pt>
                <c:pt idx="42433">
                  <c:v>35.636000000000003</c:v>
                </c:pt>
                <c:pt idx="42434">
                  <c:v>35.636000000000003</c:v>
                </c:pt>
                <c:pt idx="42435">
                  <c:v>35.636000000000003</c:v>
                </c:pt>
                <c:pt idx="42436">
                  <c:v>35.636000000000003</c:v>
                </c:pt>
                <c:pt idx="42437">
                  <c:v>35.636000000000003</c:v>
                </c:pt>
                <c:pt idx="42438">
                  <c:v>35.636000000000003</c:v>
                </c:pt>
                <c:pt idx="42439">
                  <c:v>35.636000000000003</c:v>
                </c:pt>
                <c:pt idx="42440">
                  <c:v>35.636000000000003</c:v>
                </c:pt>
                <c:pt idx="42441">
                  <c:v>35.636000000000003</c:v>
                </c:pt>
                <c:pt idx="42442">
                  <c:v>35.636000000000003</c:v>
                </c:pt>
                <c:pt idx="42443">
                  <c:v>35.636000000000003</c:v>
                </c:pt>
                <c:pt idx="42444">
                  <c:v>35.636000000000003</c:v>
                </c:pt>
                <c:pt idx="42445">
                  <c:v>35.636000000000003</c:v>
                </c:pt>
                <c:pt idx="42446">
                  <c:v>35.636000000000003</c:v>
                </c:pt>
                <c:pt idx="42447">
                  <c:v>35.636000000000003</c:v>
                </c:pt>
                <c:pt idx="42448">
                  <c:v>35.636000000000003</c:v>
                </c:pt>
                <c:pt idx="42449">
                  <c:v>35.636000000000003</c:v>
                </c:pt>
                <c:pt idx="42450">
                  <c:v>35.636000000000003</c:v>
                </c:pt>
                <c:pt idx="42451">
                  <c:v>35.636000000000003</c:v>
                </c:pt>
                <c:pt idx="42452">
                  <c:v>35.636000000000003</c:v>
                </c:pt>
                <c:pt idx="42453">
                  <c:v>35.636000000000003</c:v>
                </c:pt>
                <c:pt idx="42454">
                  <c:v>35.636000000000003</c:v>
                </c:pt>
                <c:pt idx="42455">
                  <c:v>35.636000000000003</c:v>
                </c:pt>
                <c:pt idx="42456">
                  <c:v>35.636000000000003</c:v>
                </c:pt>
                <c:pt idx="42457">
                  <c:v>35.636000000000003</c:v>
                </c:pt>
                <c:pt idx="42458">
                  <c:v>35.636000000000003</c:v>
                </c:pt>
                <c:pt idx="42459">
                  <c:v>35.636000000000003</c:v>
                </c:pt>
                <c:pt idx="42460">
                  <c:v>35.636000000000003</c:v>
                </c:pt>
                <c:pt idx="42461">
                  <c:v>35.636000000000003</c:v>
                </c:pt>
                <c:pt idx="42462">
                  <c:v>35.636000000000003</c:v>
                </c:pt>
                <c:pt idx="42463">
                  <c:v>35.636000000000003</c:v>
                </c:pt>
                <c:pt idx="42464">
                  <c:v>35.636000000000003</c:v>
                </c:pt>
                <c:pt idx="42465">
                  <c:v>35.636000000000003</c:v>
                </c:pt>
                <c:pt idx="42466">
                  <c:v>35.636000000000003</c:v>
                </c:pt>
                <c:pt idx="42467">
                  <c:v>35.636000000000003</c:v>
                </c:pt>
                <c:pt idx="42468">
                  <c:v>35.636000000000003</c:v>
                </c:pt>
                <c:pt idx="42469">
                  <c:v>35.636000000000003</c:v>
                </c:pt>
                <c:pt idx="42470">
                  <c:v>35.636000000000003</c:v>
                </c:pt>
                <c:pt idx="42471">
                  <c:v>35.636000000000003</c:v>
                </c:pt>
                <c:pt idx="42472">
                  <c:v>35.636000000000003</c:v>
                </c:pt>
                <c:pt idx="42473">
                  <c:v>35.636000000000003</c:v>
                </c:pt>
                <c:pt idx="42474">
                  <c:v>35.636000000000003</c:v>
                </c:pt>
                <c:pt idx="42475">
                  <c:v>35.636000000000003</c:v>
                </c:pt>
                <c:pt idx="42476">
                  <c:v>35.636000000000003</c:v>
                </c:pt>
                <c:pt idx="42477">
                  <c:v>35.636000000000003</c:v>
                </c:pt>
                <c:pt idx="42478">
                  <c:v>35.636000000000003</c:v>
                </c:pt>
                <c:pt idx="42479">
                  <c:v>35.636000000000003</c:v>
                </c:pt>
                <c:pt idx="42480">
                  <c:v>35.636000000000003</c:v>
                </c:pt>
                <c:pt idx="42481">
                  <c:v>35.636000000000003</c:v>
                </c:pt>
                <c:pt idx="42482">
                  <c:v>35.636000000000003</c:v>
                </c:pt>
                <c:pt idx="42483">
                  <c:v>35.636000000000003</c:v>
                </c:pt>
                <c:pt idx="42484">
                  <c:v>35.636000000000003</c:v>
                </c:pt>
                <c:pt idx="42485">
                  <c:v>35.636000000000003</c:v>
                </c:pt>
                <c:pt idx="42486">
                  <c:v>35.636000000000003</c:v>
                </c:pt>
                <c:pt idx="42487">
                  <c:v>35.636000000000003</c:v>
                </c:pt>
                <c:pt idx="42488">
                  <c:v>35.636000000000003</c:v>
                </c:pt>
                <c:pt idx="42489">
                  <c:v>35.636000000000003</c:v>
                </c:pt>
                <c:pt idx="42490">
                  <c:v>35.636000000000003</c:v>
                </c:pt>
                <c:pt idx="42491">
                  <c:v>35.636000000000003</c:v>
                </c:pt>
                <c:pt idx="42492">
                  <c:v>35.636000000000003</c:v>
                </c:pt>
                <c:pt idx="42493">
                  <c:v>35.636000000000003</c:v>
                </c:pt>
                <c:pt idx="42494">
                  <c:v>35.636000000000003</c:v>
                </c:pt>
                <c:pt idx="42495">
                  <c:v>35.636000000000003</c:v>
                </c:pt>
                <c:pt idx="42496">
                  <c:v>35.636000000000003</c:v>
                </c:pt>
                <c:pt idx="42497">
                  <c:v>35.636000000000003</c:v>
                </c:pt>
                <c:pt idx="42498">
                  <c:v>35.636000000000003</c:v>
                </c:pt>
                <c:pt idx="42499">
                  <c:v>35.636000000000003</c:v>
                </c:pt>
                <c:pt idx="42500">
                  <c:v>35.636000000000003</c:v>
                </c:pt>
                <c:pt idx="42501">
                  <c:v>35.636000000000003</c:v>
                </c:pt>
                <c:pt idx="42502">
                  <c:v>35.636000000000003</c:v>
                </c:pt>
                <c:pt idx="42503">
                  <c:v>35.636000000000003</c:v>
                </c:pt>
                <c:pt idx="42504">
                  <c:v>35.636000000000003</c:v>
                </c:pt>
                <c:pt idx="42505">
                  <c:v>35.636000000000003</c:v>
                </c:pt>
                <c:pt idx="42506">
                  <c:v>35.636000000000003</c:v>
                </c:pt>
                <c:pt idx="42507">
                  <c:v>35.636000000000003</c:v>
                </c:pt>
                <c:pt idx="42508">
                  <c:v>35.636000000000003</c:v>
                </c:pt>
                <c:pt idx="42509">
                  <c:v>35.636000000000003</c:v>
                </c:pt>
                <c:pt idx="42510">
                  <c:v>35.636000000000003</c:v>
                </c:pt>
                <c:pt idx="42511">
                  <c:v>35.636000000000003</c:v>
                </c:pt>
                <c:pt idx="42512">
                  <c:v>35.636000000000003</c:v>
                </c:pt>
                <c:pt idx="42513">
                  <c:v>35.636000000000003</c:v>
                </c:pt>
                <c:pt idx="42514">
                  <c:v>35.636000000000003</c:v>
                </c:pt>
                <c:pt idx="42515">
                  <c:v>35.636000000000003</c:v>
                </c:pt>
                <c:pt idx="42516">
                  <c:v>35.636000000000003</c:v>
                </c:pt>
                <c:pt idx="42517">
                  <c:v>35.636000000000003</c:v>
                </c:pt>
                <c:pt idx="42518">
                  <c:v>35.636000000000003</c:v>
                </c:pt>
                <c:pt idx="42519">
                  <c:v>35.636000000000003</c:v>
                </c:pt>
                <c:pt idx="42520">
                  <c:v>35.636000000000003</c:v>
                </c:pt>
                <c:pt idx="42521">
                  <c:v>35.636000000000003</c:v>
                </c:pt>
                <c:pt idx="42522">
                  <c:v>35.636000000000003</c:v>
                </c:pt>
                <c:pt idx="42523">
                  <c:v>35.636000000000003</c:v>
                </c:pt>
                <c:pt idx="42524">
                  <c:v>35.636000000000003</c:v>
                </c:pt>
                <c:pt idx="42525">
                  <c:v>35.636000000000003</c:v>
                </c:pt>
                <c:pt idx="42526">
                  <c:v>35.636000000000003</c:v>
                </c:pt>
                <c:pt idx="42527">
                  <c:v>35.636000000000003</c:v>
                </c:pt>
                <c:pt idx="42528">
                  <c:v>35.636000000000003</c:v>
                </c:pt>
                <c:pt idx="42529">
                  <c:v>35.636000000000003</c:v>
                </c:pt>
                <c:pt idx="42530">
                  <c:v>35.636000000000003</c:v>
                </c:pt>
                <c:pt idx="42531">
                  <c:v>35.636000000000003</c:v>
                </c:pt>
                <c:pt idx="42532">
                  <c:v>35.636000000000003</c:v>
                </c:pt>
                <c:pt idx="42533">
                  <c:v>35.636000000000003</c:v>
                </c:pt>
                <c:pt idx="42534">
                  <c:v>35.636000000000003</c:v>
                </c:pt>
                <c:pt idx="42535">
                  <c:v>35.636000000000003</c:v>
                </c:pt>
                <c:pt idx="42536">
                  <c:v>35.636000000000003</c:v>
                </c:pt>
                <c:pt idx="42537">
                  <c:v>35.636000000000003</c:v>
                </c:pt>
                <c:pt idx="42538">
                  <c:v>35.636000000000003</c:v>
                </c:pt>
                <c:pt idx="42539">
                  <c:v>35.636000000000003</c:v>
                </c:pt>
                <c:pt idx="42540">
                  <c:v>35.636000000000003</c:v>
                </c:pt>
                <c:pt idx="42541">
                  <c:v>35.636000000000003</c:v>
                </c:pt>
                <c:pt idx="42542">
                  <c:v>35.636000000000003</c:v>
                </c:pt>
                <c:pt idx="42543">
                  <c:v>35.636000000000003</c:v>
                </c:pt>
                <c:pt idx="42544">
                  <c:v>35.636000000000003</c:v>
                </c:pt>
                <c:pt idx="42545">
                  <c:v>35.636000000000003</c:v>
                </c:pt>
                <c:pt idx="42546">
                  <c:v>35.636000000000003</c:v>
                </c:pt>
                <c:pt idx="42547">
                  <c:v>35.636000000000003</c:v>
                </c:pt>
                <c:pt idx="42548">
                  <c:v>35.636000000000003</c:v>
                </c:pt>
                <c:pt idx="42549">
                  <c:v>35.636000000000003</c:v>
                </c:pt>
                <c:pt idx="42550">
                  <c:v>35.636000000000003</c:v>
                </c:pt>
                <c:pt idx="42551">
                  <c:v>35.636000000000003</c:v>
                </c:pt>
                <c:pt idx="42552">
                  <c:v>35.636000000000003</c:v>
                </c:pt>
                <c:pt idx="42553">
                  <c:v>35.636000000000003</c:v>
                </c:pt>
                <c:pt idx="42554">
                  <c:v>35.636000000000003</c:v>
                </c:pt>
                <c:pt idx="42555">
                  <c:v>35.636000000000003</c:v>
                </c:pt>
                <c:pt idx="42556">
                  <c:v>35.636000000000003</c:v>
                </c:pt>
                <c:pt idx="42557">
                  <c:v>35.636000000000003</c:v>
                </c:pt>
                <c:pt idx="42558">
                  <c:v>35.636000000000003</c:v>
                </c:pt>
                <c:pt idx="42559">
                  <c:v>35.636000000000003</c:v>
                </c:pt>
                <c:pt idx="42560">
                  <c:v>35.636000000000003</c:v>
                </c:pt>
                <c:pt idx="42561">
                  <c:v>35.636000000000003</c:v>
                </c:pt>
                <c:pt idx="42562">
                  <c:v>35.636000000000003</c:v>
                </c:pt>
                <c:pt idx="42563">
                  <c:v>35.636000000000003</c:v>
                </c:pt>
                <c:pt idx="42564">
                  <c:v>35.636000000000003</c:v>
                </c:pt>
                <c:pt idx="42565">
                  <c:v>35.636000000000003</c:v>
                </c:pt>
                <c:pt idx="42566">
                  <c:v>35.655999999999999</c:v>
                </c:pt>
                <c:pt idx="42567">
                  <c:v>35.712000000000003</c:v>
                </c:pt>
                <c:pt idx="42568">
                  <c:v>35.712000000000003</c:v>
                </c:pt>
                <c:pt idx="42569">
                  <c:v>35.712000000000003</c:v>
                </c:pt>
                <c:pt idx="42570">
                  <c:v>35.712000000000003</c:v>
                </c:pt>
                <c:pt idx="42571">
                  <c:v>35.712000000000003</c:v>
                </c:pt>
                <c:pt idx="42572">
                  <c:v>35.712000000000003</c:v>
                </c:pt>
                <c:pt idx="42573">
                  <c:v>35.712000000000003</c:v>
                </c:pt>
                <c:pt idx="42574">
                  <c:v>35.712000000000003</c:v>
                </c:pt>
                <c:pt idx="42575">
                  <c:v>35.712000000000003</c:v>
                </c:pt>
                <c:pt idx="42576">
                  <c:v>35.712000000000003</c:v>
                </c:pt>
                <c:pt idx="42577">
                  <c:v>35.712000000000003</c:v>
                </c:pt>
                <c:pt idx="42578">
                  <c:v>35.712000000000003</c:v>
                </c:pt>
                <c:pt idx="42579">
                  <c:v>35.712000000000003</c:v>
                </c:pt>
                <c:pt idx="42580">
                  <c:v>35.712000000000003</c:v>
                </c:pt>
                <c:pt idx="42581">
                  <c:v>35.712000000000003</c:v>
                </c:pt>
                <c:pt idx="42582">
                  <c:v>35.712000000000003</c:v>
                </c:pt>
                <c:pt idx="42583">
                  <c:v>35.712000000000003</c:v>
                </c:pt>
                <c:pt idx="42584">
                  <c:v>35.712000000000003</c:v>
                </c:pt>
                <c:pt idx="42585">
                  <c:v>35.712000000000003</c:v>
                </c:pt>
                <c:pt idx="42586">
                  <c:v>35.712000000000003</c:v>
                </c:pt>
                <c:pt idx="42587">
                  <c:v>35.712000000000003</c:v>
                </c:pt>
                <c:pt idx="42588">
                  <c:v>35.712000000000003</c:v>
                </c:pt>
                <c:pt idx="42589">
                  <c:v>35.712000000000003</c:v>
                </c:pt>
                <c:pt idx="42590">
                  <c:v>35.712000000000003</c:v>
                </c:pt>
                <c:pt idx="42591">
                  <c:v>35.712000000000003</c:v>
                </c:pt>
                <c:pt idx="42592">
                  <c:v>35.712000000000003</c:v>
                </c:pt>
                <c:pt idx="42593">
                  <c:v>35.712000000000003</c:v>
                </c:pt>
                <c:pt idx="42594">
                  <c:v>35.712000000000003</c:v>
                </c:pt>
                <c:pt idx="42595">
                  <c:v>35.712000000000003</c:v>
                </c:pt>
                <c:pt idx="42596">
                  <c:v>35.712000000000003</c:v>
                </c:pt>
                <c:pt idx="42597">
                  <c:v>35.712000000000003</c:v>
                </c:pt>
                <c:pt idx="42598">
                  <c:v>35.712000000000003</c:v>
                </c:pt>
                <c:pt idx="42599">
                  <c:v>35.712000000000003</c:v>
                </c:pt>
                <c:pt idx="42600">
                  <c:v>35.712000000000003</c:v>
                </c:pt>
                <c:pt idx="42601">
                  <c:v>35.712000000000003</c:v>
                </c:pt>
                <c:pt idx="42602">
                  <c:v>35.712000000000003</c:v>
                </c:pt>
                <c:pt idx="42603">
                  <c:v>35.712000000000003</c:v>
                </c:pt>
                <c:pt idx="42604">
                  <c:v>35.712000000000003</c:v>
                </c:pt>
                <c:pt idx="42605">
                  <c:v>35.712000000000003</c:v>
                </c:pt>
                <c:pt idx="42606">
                  <c:v>35.712000000000003</c:v>
                </c:pt>
                <c:pt idx="42607">
                  <c:v>35.712000000000003</c:v>
                </c:pt>
                <c:pt idx="42608">
                  <c:v>35.712000000000003</c:v>
                </c:pt>
                <c:pt idx="42609">
                  <c:v>35.712000000000003</c:v>
                </c:pt>
                <c:pt idx="42610">
                  <c:v>35.712000000000003</c:v>
                </c:pt>
                <c:pt idx="42611">
                  <c:v>35.712000000000003</c:v>
                </c:pt>
                <c:pt idx="42612">
                  <c:v>35.712000000000003</c:v>
                </c:pt>
                <c:pt idx="42613">
                  <c:v>35.712000000000003</c:v>
                </c:pt>
                <c:pt idx="42614">
                  <c:v>35.712000000000003</c:v>
                </c:pt>
                <c:pt idx="42615">
                  <c:v>35.712000000000003</c:v>
                </c:pt>
                <c:pt idx="42616">
                  <c:v>35.712000000000003</c:v>
                </c:pt>
                <c:pt idx="42617">
                  <c:v>35.712000000000003</c:v>
                </c:pt>
                <c:pt idx="42618">
                  <c:v>35.712000000000003</c:v>
                </c:pt>
                <c:pt idx="42619">
                  <c:v>35.712000000000003</c:v>
                </c:pt>
                <c:pt idx="42620">
                  <c:v>35.712000000000003</c:v>
                </c:pt>
                <c:pt idx="42621">
                  <c:v>35.712000000000003</c:v>
                </c:pt>
                <c:pt idx="42622">
                  <c:v>35.712000000000003</c:v>
                </c:pt>
                <c:pt idx="42623">
                  <c:v>35.712000000000003</c:v>
                </c:pt>
                <c:pt idx="42624">
                  <c:v>35.712000000000003</c:v>
                </c:pt>
                <c:pt idx="42625">
                  <c:v>35.712000000000003</c:v>
                </c:pt>
                <c:pt idx="42626">
                  <c:v>35.712000000000003</c:v>
                </c:pt>
                <c:pt idx="42627">
                  <c:v>35.712000000000003</c:v>
                </c:pt>
                <c:pt idx="42628">
                  <c:v>35.712000000000003</c:v>
                </c:pt>
                <c:pt idx="42629">
                  <c:v>35.712000000000003</c:v>
                </c:pt>
                <c:pt idx="42630">
                  <c:v>35.712000000000003</c:v>
                </c:pt>
                <c:pt idx="42631">
                  <c:v>35.712000000000003</c:v>
                </c:pt>
                <c:pt idx="42632">
                  <c:v>35.712000000000003</c:v>
                </c:pt>
                <c:pt idx="42633">
                  <c:v>35.712000000000003</c:v>
                </c:pt>
                <c:pt idx="42634">
                  <c:v>35.712000000000003</c:v>
                </c:pt>
                <c:pt idx="42635">
                  <c:v>35.712000000000003</c:v>
                </c:pt>
                <c:pt idx="42636">
                  <c:v>35.712000000000003</c:v>
                </c:pt>
                <c:pt idx="42637">
                  <c:v>35.712000000000003</c:v>
                </c:pt>
                <c:pt idx="42638">
                  <c:v>35.712000000000003</c:v>
                </c:pt>
                <c:pt idx="42639">
                  <c:v>35.712000000000003</c:v>
                </c:pt>
                <c:pt idx="42640">
                  <c:v>35.712000000000003</c:v>
                </c:pt>
                <c:pt idx="42641">
                  <c:v>35.712000000000003</c:v>
                </c:pt>
                <c:pt idx="42642">
                  <c:v>35.712000000000003</c:v>
                </c:pt>
                <c:pt idx="42643">
                  <c:v>35.712000000000003</c:v>
                </c:pt>
                <c:pt idx="42644">
                  <c:v>35.712000000000003</c:v>
                </c:pt>
                <c:pt idx="42645">
                  <c:v>35.712000000000003</c:v>
                </c:pt>
                <c:pt idx="42646">
                  <c:v>35.712000000000003</c:v>
                </c:pt>
                <c:pt idx="42647">
                  <c:v>35.712000000000003</c:v>
                </c:pt>
                <c:pt idx="42648">
                  <c:v>35.712000000000003</c:v>
                </c:pt>
                <c:pt idx="42649">
                  <c:v>35.712000000000003</c:v>
                </c:pt>
                <c:pt idx="42650">
                  <c:v>35.712000000000003</c:v>
                </c:pt>
                <c:pt idx="42651">
                  <c:v>35.712000000000003</c:v>
                </c:pt>
                <c:pt idx="42652">
                  <c:v>35.712000000000003</c:v>
                </c:pt>
                <c:pt idx="42653">
                  <c:v>35.712000000000003</c:v>
                </c:pt>
                <c:pt idx="42654">
                  <c:v>35.712000000000003</c:v>
                </c:pt>
                <c:pt idx="42655">
                  <c:v>35.712000000000003</c:v>
                </c:pt>
                <c:pt idx="42656">
                  <c:v>35.712000000000003</c:v>
                </c:pt>
                <c:pt idx="42657">
                  <c:v>35.712000000000003</c:v>
                </c:pt>
                <c:pt idx="42658">
                  <c:v>35.712000000000003</c:v>
                </c:pt>
                <c:pt idx="42659">
                  <c:v>35.712000000000003</c:v>
                </c:pt>
                <c:pt idx="42660">
                  <c:v>35.712000000000003</c:v>
                </c:pt>
                <c:pt idx="42661">
                  <c:v>35.712000000000003</c:v>
                </c:pt>
                <c:pt idx="42662">
                  <c:v>35.712000000000003</c:v>
                </c:pt>
                <c:pt idx="42663">
                  <c:v>35.712000000000003</c:v>
                </c:pt>
                <c:pt idx="42664">
                  <c:v>35.712000000000003</c:v>
                </c:pt>
                <c:pt idx="42665">
                  <c:v>35.712000000000003</c:v>
                </c:pt>
                <c:pt idx="42666">
                  <c:v>35.712000000000003</c:v>
                </c:pt>
                <c:pt idx="42667">
                  <c:v>35.712000000000003</c:v>
                </c:pt>
                <c:pt idx="42668">
                  <c:v>35.712000000000003</c:v>
                </c:pt>
                <c:pt idx="42669">
                  <c:v>35.712000000000003</c:v>
                </c:pt>
                <c:pt idx="42670">
                  <c:v>35.712000000000003</c:v>
                </c:pt>
                <c:pt idx="42671">
                  <c:v>35.712000000000003</c:v>
                </c:pt>
                <c:pt idx="42672">
                  <c:v>35.712000000000003</c:v>
                </c:pt>
                <c:pt idx="42673">
                  <c:v>35.712000000000003</c:v>
                </c:pt>
                <c:pt idx="42674">
                  <c:v>35.712000000000003</c:v>
                </c:pt>
                <c:pt idx="42675">
                  <c:v>35.712000000000003</c:v>
                </c:pt>
                <c:pt idx="42676">
                  <c:v>35.712000000000003</c:v>
                </c:pt>
                <c:pt idx="42677">
                  <c:v>35.712000000000003</c:v>
                </c:pt>
                <c:pt idx="42678">
                  <c:v>35.712000000000003</c:v>
                </c:pt>
                <c:pt idx="42679">
                  <c:v>35.712000000000003</c:v>
                </c:pt>
                <c:pt idx="42680">
                  <c:v>35.712000000000003</c:v>
                </c:pt>
                <c:pt idx="42681">
                  <c:v>35.712000000000003</c:v>
                </c:pt>
                <c:pt idx="42682">
                  <c:v>35.712000000000003</c:v>
                </c:pt>
                <c:pt idx="42683">
                  <c:v>35.712000000000003</c:v>
                </c:pt>
                <c:pt idx="42684">
                  <c:v>35.712000000000003</c:v>
                </c:pt>
                <c:pt idx="42685">
                  <c:v>35.712000000000003</c:v>
                </c:pt>
                <c:pt idx="42686">
                  <c:v>35.712000000000003</c:v>
                </c:pt>
                <c:pt idx="42687">
                  <c:v>35.712000000000003</c:v>
                </c:pt>
                <c:pt idx="42688">
                  <c:v>35.712000000000003</c:v>
                </c:pt>
                <c:pt idx="42689">
                  <c:v>35.712000000000003</c:v>
                </c:pt>
                <c:pt idx="42690">
                  <c:v>35.712000000000003</c:v>
                </c:pt>
                <c:pt idx="42691">
                  <c:v>35.712000000000003</c:v>
                </c:pt>
                <c:pt idx="42692">
                  <c:v>35.712000000000003</c:v>
                </c:pt>
                <c:pt idx="42693">
                  <c:v>35.712000000000003</c:v>
                </c:pt>
                <c:pt idx="42694">
                  <c:v>35.712000000000003</c:v>
                </c:pt>
                <c:pt idx="42695">
                  <c:v>35.712000000000003</c:v>
                </c:pt>
                <c:pt idx="42696">
                  <c:v>35.712000000000003</c:v>
                </c:pt>
                <c:pt idx="42697">
                  <c:v>35.712000000000003</c:v>
                </c:pt>
                <c:pt idx="42698">
                  <c:v>35.712000000000003</c:v>
                </c:pt>
                <c:pt idx="42699">
                  <c:v>35.712000000000003</c:v>
                </c:pt>
                <c:pt idx="42700">
                  <c:v>35.712000000000003</c:v>
                </c:pt>
                <c:pt idx="42701">
                  <c:v>35.712000000000003</c:v>
                </c:pt>
                <c:pt idx="42702">
                  <c:v>35.712000000000003</c:v>
                </c:pt>
                <c:pt idx="42703">
                  <c:v>35.712000000000003</c:v>
                </c:pt>
                <c:pt idx="42704">
                  <c:v>35.712000000000003</c:v>
                </c:pt>
                <c:pt idx="42705">
                  <c:v>35.712000000000003</c:v>
                </c:pt>
                <c:pt idx="42706">
                  <c:v>35.712000000000003</c:v>
                </c:pt>
                <c:pt idx="42707">
                  <c:v>35.712000000000003</c:v>
                </c:pt>
                <c:pt idx="42708">
                  <c:v>35.712000000000003</c:v>
                </c:pt>
                <c:pt idx="42709">
                  <c:v>35.712000000000003</c:v>
                </c:pt>
                <c:pt idx="42710">
                  <c:v>35.712000000000003</c:v>
                </c:pt>
                <c:pt idx="42711">
                  <c:v>35.712000000000003</c:v>
                </c:pt>
                <c:pt idx="42712">
                  <c:v>35.712000000000003</c:v>
                </c:pt>
                <c:pt idx="42713">
                  <c:v>35.712000000000003</c:v>
                </c:pt>
                <c:pt idx="42714">
                  <c:v>35.712000000000003</c:v>
                </c:pt>
                <c:pt idx="42715">
                  <c:v>35.712000000000003</c:v>
                </c:pt>
                <c:pt idx="42716">
                  <c:v>35.712000000000003</c:v>
                </c:pt>
                <c:pt idx="42717">
                  <c:v>35.712000000000003</c:v>
                </c:pt>
                <c:pt idx="42718">
                  <c:v>35.712000000000003</c:v>
                </c:pt>
                <c:pt idx="42719">
                  <c:v>35.712000000000003</c:v>
                </c:pt>
                <c:pt idx="42720">
                  <c:v>35.712000000000003</c:v>
                </c:pt>
                <c:pt idx="42721">
                  <c:v>35.712000000000003</c:v>
                </c:pt>
                <c:pt idx="42722">
                  <c:v>35.712000000000003</c:v>
                </c:pt>
                <c:pt idx="42723">
                  <c:v>35.712000000000003</c:v>
                </c:pt>
                <c:pt idx="42724">
                  <c:v>35.712000000000003</c:v>
                </c:pt>
                <c:pt idx="42725">
                  <c:v>35.712000000000003</c:v>
                </c:pt>
                <c:pt idx="42726">
                  <c:v>35.712000000000003</c:v>
                </c:pt>
                <c:pt idx="42727">
                  <c:v>35.712000000000003</c:v>
                </c:pt>
                <c:pt idx="42728">
                  <c:v>35.712000000000003</c:v>
                </c:pt>
                <c:pt idx="42729">
                  <c:v>35.712000000000003</c:v>
                </c:pt>
                <c:pt idx="42730">
                  <c:v>35.712000000000003</c:v>
                </c:pt>
                <c:pt idx="42731">
                  <c:v>35.712000000000003</c:v>
                </c:pt>
                <c:pt idx="42732">
                  <c:v>35.712000000000003</c:v>
                </c:pt>
                <c:pt idx="42733">
                  <c:v>35.712000000000003</c:v>
                </c:pt>
                <c:pt idx="42734">
                  <c:v>35.712000000000003</c:v>
                </c:pt>
                <c:pt idx="42735">
                  <c:v>35.712000000000003</c:v>
                </c:pt>
                <c:pt idx="42736">
                  <c:v>35.712000000000003</c:v>
                </c:pt>
                <c:pt idx="42737">
                  <c:v>35.712000000000003</c:v>
                </c:pt>
                <c:pt idx="42738">
                  <c:v>35.712000000000003</c:v>
                </c:pt>
                <c:pt idx="42739">
                  <c:v>35.712000000000003</c:v>
                </c:pt>
                <c:pt idx="42740">
                  <c:v>35.712000000000003</c:v>
                </c:pt>
                <c:pt idx="42741">
                  <c:v>35.712000000000003</c:v>
                </c:pt>
                <c:pt idx="42742">
                  <c:v>35.712000000000003</c:v>
                </c:pt>
                <c:pt idx="42743">
                  <c:v>35.712000000000003</c:v>
                </c:pt>
                <c:pt idx="42744">
                  <c:v>35.712000000000003</c:v>
                </c:pt>
                <c:pt idx="42745">
                  <c:v>35.712000000000003</c:v>
                </c:pt>
                <c:pt idx="42746">
                  <c:v>35.712000000000003</c:v>
                </c:pt>
                <c:pt idx="42747">
                  <c:v>35.712000000000003</c:v>
                </c:pt>
                <c:pt idx="42748">
                  <c:v>35.712000000000003</c:v>
                </c:pt>
                <c:pt idx="42749">
                  <c:v>35.712000000000003</c:v>
                </c:pt>
                <c:pt idx="42750">
                  <c:v>35.712000000000003</c:v>
                </c:pt>
                <c:pt idx="42751">
                  <c:v>35.712000000000003</c:v>
                </c:pt>
                <c:pt idx="42752">
                  <c:v>35.712000000000003</c:v>
                </c:pt>
                <c:pt idx="42753">
                  <c:v>35.712000000000003</c:v>
                </c:pt>
                <c:pt idx="42754">
                  <c:v>35.712000000000003</c:v>
                </c:pt>
                <c:pt idx="42755">
                  <c:v>35.712000000000003</c:v>
                </c:pt>
                <c:pt idx="42756">
                  <c:v>35.712000000000003</c:v>
                </c:pt>
                <c:pt idx="42757">
                  <c:v>35.712000000000003</c:v>
                </c:pt>
                <c:pt idx="42758">
                  <c:v>35.712000000000003</c:v>
                </c:pt>
                <c:pt idx="42759">
                  <c:v>35.712000000000003</c:v>
                </c:pt>
                <c:pt idx="42760">
                  <c:v>35.712000000000003</c:v>
                </c:pt>
                <c:pt idx="42761">
                  <c:v>35.712000000000003</c:v>
                </c:pt>
                <c:pt idx="42762">
                  <c:v>35.712000000000003</c:v>
                </c:pt>
                <c:pt idx="42763">
                  <c:v>35.712000000000003</c:v>
                </c:pt>
                <c:pt idx="42764">
                  <c:v>35.712000000000003</c:v>
                </c:pt>
                <c:pt idx="42765">
                  <c:v>35.712000000000003</c:v>
                </c:pt>
                <c:pt idx="42766">
                  <c:v>35.712000000000003</c:v>
                </c:pt>
                <c:pt idx="42767">
                  <c:v>35.712000000000003</c:v>
                </c:pt>
                <c:pt idx="42768">
                  <c:v>35.712000000000003</c:v>
                </c:pt>
                <c:pt idx="42769">
                  <c:v>35.712000000000003</c:v>
                </c:pt>
                <c:pt idx="42770">
                  <c:v>35.712000000000003</c:v>
                </c:pt>
                <c:pt idx="42771">
                  <c:v>35.712000000000003</c:v>
                </c:pt>
                <c:pt idx="42772">
                  <c:v>35.712000000000003</c:v>
                </c:pt>
                <c:pt idx="42773">
                  <c:v>35.712000000000003</c:v>
                </c:pt>
                <c:pt idx="42774">
                  <c:v>35.712000000000003</c:v>
                </c:pt>
                <c:pt idx="42775">
                  <c:v>35.712000000000003</c:v>
                </c:pt>
                <c:pt idx="42776">
                  <c:v>35.712000000000003</c:v>
                </c:pt>
                <c:pt idx="42777">
                  <c:v>35.712000000000003</c:v>
                </c:pt>
                <c:pt idx="42778">
                  <c:v>35.712000000000003</c:v>
                </c:pt>
                <c:pt idx="42779">
                  <c:v>35.712000000000003</c:v>
                </c:pt>
                <c:pt idx="42780">
                  <c:v>35.712000000000003</c:v>
                </c:pt>
                <c:pt idx="42781">
                  <c:v>35.712000000000003</c:v>
                </c:pt>
                <c:pt idx="42782">
                  <c:v>35.712000000000003</c:v>
                </c:pt>
                <c:pt idx="42783">
                  <c:v>35.712000000000003</c:v>
                </c:pt>
                <c:pt idx="42784">
                  <c:v>35.712000000000003</c:v>
                </c:pt>
                <c:pt idx="42785">
                  <c:v>35.712000000000003</c:v>
                </c:pt>
                <c:pt idx="42786">
                  <c:v>35.712000000000003</c:v>
                </c:pt>
                <c:pt idx="42787">
                  <c:v>35.712000000000003</c:v>
                </c:pt>
                <c:pt idx="42788">
                  <c:v>35.712000000000003</c:v>
                </c:pt>
                <c:pt idx="42789">
                  <c:v>35.712000000000003</c:v>
                </c:pt>
                <c:pt idx="42790">
                  <c:v>35.712000000000003</c:v>
                </c:pt>
                <c:pt idx="42791">
                  <c:v>35.75</c:v>
                </c:pt>
                <c:pt idx="42792">
                  <c:v>35.811999999999998</c:v>
                </c:pt>
                <c:pt idx="42793">
                  <c:v>35.811999999999998</c:v>
                </c:pt>
                <c:pt idx="42794">
                  <c:v>35.811999999999998</c:v>
                </c:pt>
                <c:pt idx="42795">
                  <c:v>35.811999999999998</c:v>
                </c:pt>
                <c:pt idx="42796">
                  <c:v>35.811999999999998</c:v>
                </c:pt>
                <c:pt idx="42797">
                  <c:v>35.811999999999998</c:v>
                </c:pt>
                <c:pt idx="42798">
                  <c:v>35.811999999999998</c:v>
                </c:pt>
                <c:pt idx="42799">
                  <c:v>35.811999999999998</c:v>
                </c:pt>
                <c:pt idx="42800">
                  <c:v>35.811999999999998</c:v>
                </c:pt>
                <c:pt idx="42801">
                  <c:v>35.811999999999998</c:v>
                </c:pt>
                <c:pt idx="42802">
                  <c:v>35.811999999999998</c:v>
                </c:pt>
                <c:pt idx="42803">
                  <c:v>35.811999999999998</c:v>
                </c:pt>
                <c:pt idx="42804">
                  <c:v>35.811999999999998</c:v>
                </c:pt>
                <c:pt idx="42805">
                  <c:v>35.811999999999998</c:v>
                </c:pt>
                <c:pt idx="42806">
                  <c:v>35.811999999999998</c:v>
                </c:pt>
                <c:pt idx="42807">
                  <c:v>35.811999999999998</c:v>
                </c:pt>
                <c:pt idx="42808">
                  <c:v>35.811999999999998</c:v>
                </c:pt>
                <c:pt idx="42809">
                  <c:v>35.811999999999998</c:v>
                </c:pt>
                <c:pt idx="42810">
                  <c:v>35.811999999999998</c:v>
                </c:pt>
                <c:pt idx="42811">
                  <c:v>35.811999999999998</c:v>
                </c:pt>
                <c:pt idx="42812">
                  <c:v>35.811999999999998</c:v>
                </c:pt>
                <c:pt idx="42813">
                  <c:v>35.811999999999998</c:v>
                </c:pt>
                <c:pt idx="42814">
                  <c:v>35.811999999999998</c:v>
                </c:pt>
                <c:pt idx="42815">
                  <c:v>35.811999999999998</c:v>
                </c:pt>
                <c:pt idx="42816">
                  <c:v>35.811999999999998</c:v>
                </c:pt>
                <c:pt idx="42817">
                  <c:v>35.811999999999998</c:v>
                </c:pt>
                <c:pt idx="42818">
                  <c:v>35.811999999999998</c:v>
                </c:pt>
                <c:pt idx="42819">
                  <c:v>35.811999999999998</c:v>
                </c:pt>
                <c:pt idx="42820">
                  <c:v>35.811999999999998</c:v>
                </c:pt>
                <c:pt idx="42821">
                  <c:v>35.811999999999998</c:v>
                </c:pt>
                <c:pt idx="42822">
                  <c:v>35.811999999999998</c:v>
                </c:pt>
                <c:pt idx="42823">
                  <c:v>35.811999999999998</c:v>
                </c:pt>
                <c:pt idx="42824">
                  <c:v>35.811999999999998</c:v>
                </c:pt>
                <c:pt idx="42825">
                  <c:v>35.811999999999998</c:v>
                </c:pt>
                <c:pt idx="42826">
                  <c:v>35.811999999999998</c:v>
                </c:pt>
                <c:pt idx="42827">
                  <c:v>35.811999999999998</c:v>
                </c:pt>
                <c:pt idx="42828">
                  <c:v>35.811999999999998</c:v>
                </c:pt>
                <c:pt idx="42829">
                  <c:v>35.811999999999998</c:v>
                </c:pt>
                <c:pt idx="42830">
                  <c:v>35.811999999999998</c:v>
                </c:pt>
                <c:pt idx="42831">
                  <c:v>35.811999999999998</c:v>
                </c:pt>
                <c:pt idx="42832">
                  <c:v>35.811999999999998</c:v>
                </c:pt>
                <c:pt idx="42833">
                  <c:v>35.811999999999998</c:v>
                </c:pt>
                <c:pt idx="42834">
                  <c:v>35.811999999999998</c:v>
                </c:pt>
                <c:pt idx="42835">
                  <c:v>35.811999999999998</c:v>
                </c:pt>
                <c:pt idx="42836">
                  <c:v>35.811999999999998</c:v>
                </c:pt>
                <c:pt idx="42837">
                  <c:v>35.811999999999998</c:v>
                </c:pt>
                <c:pt idx="42838">
                  <c:v>35.811999999999998</c:v>
                </c:pt>
                <c:pt idx="42839">
                  <c:v>35.811999999999998</c:v>
                </c:pt>
                <c:pt idx="42840">
                  <c:v>35.811999999999998</c:v>
                </c:pt>
                <c:pt idx="42841">
                  <c:v>35.811999999999998</c:v>
                </c:pt>
                <c:pt idx="42842">
                  <c:v>35.811999999999998</c:v>
                </c:pt>
                <c:pt idx="42843">
                  <c:v>35.811999999999998</c:v>
                </c:pt>
                <c:pt idx="42844">
                  <c:v>35.811999999999998</c:v>
                </c:pt>
                <c:pt idx="42845">
                  <c:v>35.811999999999998</c:v>
                </c:pt>
                <c:pt idx="42846">
                  <c:v>35.811999999999998</c:v>
                </c:pt>
                <c:pt idx="42847">
                  <c:v>35.811999999999998</c:v>
                </c:pt>
                <c:pt idx="42848">
                  <c:v>35.811999999999998</c:v>
                </c:pt>
                <c:pt idx="42849">
                  <c:v>35.811999999999998</c:v>
                </c:pt>
                <c:pt idx="42850">
                  <c:v>35.811999999999998</c:v>
                </c:pt>
                <c:pt idx="42851">
                  <c:v>35.811999999999998</c:v>
                </c:pt>
                <c:pt idx="42852">
                  <c:v>35.811999999999998</c:v>
                </c:pt>
                <c:pt idx="42853">
                  <c:v>35.811999999999998</c:v>
                </c:pt>
                <c:pt idx="42854">
                  <c:v>35.811999999999998</c:v>
                </c:pt>
                <c:pt idx="42855">
                  <c:v>35.811999999999998</c:v>
                </c:pt>
                <c:pt idx="42856">
                  <c:v>35.811999999999998</c:v>
                </c:pt>
                <c:pt idx="42857">
                  <c:v>35.811999999999998</c:v>
                </c:pt>
                <c:pt idx="42858">
                  <c:v>35.811999999999998</c:v>
                </c:pt>
                <c:pt idx="42859">
                  <c:v>35.811999999999998</c:v>
                </c:pt>
                <c:pt idx="42860">
                  <c:v>35.811999999999998</c:v>
                </c:pt>
                <c:pt idx="42861">
                  <c:v>35.811999999999998</c:v>
                </c:pt>
                <c:pt idx="42862">
                  <c:v>35.811999999999998</c:v>
                </c:pt>
                <c:pt idx="42863">
                  <c:v>35.811999999999998</c:v>
                </c:pt>
                <c:pt idx="42864">
                  <c:v>35.811999999999998</c:v>
                </c:pt>
                <c:pt idx="42865">
                  <c:v>35.811999999999998</c:v>
                </c:pt>
                <c:pt idx="42866">
                  <c:v>35.811999999999998</c:v>
                </c:pt>
                <c:pt idx="42867">
                  <c:v>35.811999999999998</c:v>
                </c:pt>
                <c:pt idx="42868">
                  <c:v>35.811999999999998</c:v>
                </c:pt>
                <c:pt idx="42869">
                  <c:v>35.811999999999998</c:v>
                </c:pt>
                <c:pt idx="42870">
                  <c:v>35.811999999999998</c:v>
                </c:pt>
                <c:pt idx="42871">
                  <c:v>35.811999999999998</c:v>
                </c:pt>
                <c:pt idx="42872">
                  <c:v>35.811999999999998</c:v>
                </c:pt>
                <c:pt idx="42873">
                  <c:v>35.811999999999998</c:v>
                </c:pt>
                <c:pt idx="42874">
                  <c:v>35.811999999999998</c:v>
                </c:pt>
                <c:pt idx="42875">
                  <c:v>35.811999999999998</c:v>
                </c:pt>
                <c:pt idx="42876">
                  <c:v>35.811999999999998</c:v>
                </c:pt>
                <c:pt idx="42877">
                  <c:v>35.811999999999998</c:v>
                </c:pt>
                <c:pt idx="42878">
                  <c:v>35.811999999999998</c:v>
                </c:pt>
                <c:pt idx="42879">
                  <c:v>35.811999999999998</c:v>
                </c:pt>
                <c:pt idx="42880">
                  <c:v>35.811999999999998</c:v>
                </c:pt>
                <c:pt idx="42881">
                  <c:v>35.811999999999998</c:v>
                </c:pt>
                <c:pt idx="42882">
                  <c:v>35.811999999999998</c:v>
                </c:pt>
                <c:pt idx="42883">
                  <c:v>35.811999999999998</c:v>
                </c:pt>
                <c:pt idx="42884">
                  <c:v>35.811999999999998</c:v>
                </c:pt>
                <c:pt idx="42885">
                  <c:v>35.811999999999998</c:v>
                </c:pt>
                <c:pt idx="42886">
                  <c:v>35.811999999999998</c:v>
                </c:pt>
                <c:pt idx="42887">
                  <c:v>35.811999999999998</c:v>
                </c:pt>
                <c:pt idx="42888">
                  <c:v>35.811999999999998</c:v>
                </c:pt>
                <c:pt idx="42889">
                  <c:v>35.811999999999998</c:v>
                </c:pt>
                <c:pt idx="42890">
                  <c:v>35.811999999999998</c:v>
                </c:pt>
                <c:pt idx="42891">
                  <c:v>35.811999999999998</c:v>
                </c:pt>
                <c:pt idx="42892">
                  <c:v>35.811999999999998</c:v>
                </c:pt>
                <c:pt idx="42893">
                  <c:v>35.811999999999998</c:v>
                </c:pt>
                <c:pt idx="42894">
                  <c:v>35.811999999999998</c:v>
                </c:pt>
                <c:pt idx="42895">
                  <c:v>35.811999999999998</c:v>
                </c:pt>
                <c:pt idx="42896">
                  <c:v>35.811999999999998</c:v>
                </c:pt>
                <c:pt idx="42897">
                  <c:v>35.811999999999998</c:v>
                </c:pt>
                <c:pt idx="42898">
                  <c:v>35.811999999999998</c:v>
                </c:pt>
                <c:pt idx="42899">
                  <c:v>35.811999999999998</c:v>
                </c:pt>
                <c:pt idx="42900">
                  <c:v>35.811999999999998</c:v>
                </c:pt>
                <c:pt idx="42901">
                  <c:v>35.811999999999998</c:v>
                </c:pt>
                <c:pt idx="42902">
                  <c:v>35.811999999999998</c:v>
                </c:pt>
                <c:pt idx="42903">
                  <c:v>35.811999999999998</c:v>
                </c:pt>
                <c:pt idx="42904">
                  <c:v>35.811999999999998</c:v>
                </c:pt>
                <c:pt idx="42905">
                  <c:v>35.811999999999998</c:v>
                </c:pt>
                <c:pt idx="42906">
                  <c:v>35.811999999999998</c:v>
                </c:pt>
                <c:pt idx="42907">
                  <c:v>35.811999999999998</c:v>
                </c:pt>
                <c:pt idx="42908">
                  <c:v>35.811999999999998</c:v>
                </c:pt>
                <c:pt idx="42909">
                  <c:v>35.811999999999998</c:v>
                </c:pt>
                <c:pt idx="42910">
                  <c:v>35.811999999999998</c:v>
                </c:pt>
                <c:pt idx="42911">
                  <c:v>35.811999999999998</c:v>
                </c:pt>
                <c:pt idx="42912">
                  <c:v>35.811999999999998</c:v>
                </c:pt>
                <c:pt idx="42913">
                  <c:v>35.811999999999998</c:v>
                </c:pt>
                <c:pt idx="42914">
                  <c:v>35.811999999999998</c:v>
                </c:pt>
                <c:pt idx="42915">
                  <c:v>35.811999999999998</c:v>
                </c:pt>
                <c:pt idx="42916">
                  <c:v>35.811999999999998</c:v>
                </c:pt>
                <c:pt idx="42917">
                  <c:v>35.811999999999998</c:v>
                </c:pt>
                <c:pt idx="42918">
                  <c:v>35.811999999999998</c:v>
                </c:pt>
                <c:pt idx="42919">
                  <c:v>35.811999999999998</c:v>
                </c:pt>
                <c:pt idx="42920">
                  <c:v>35.811999999999998</c:v>
                </c:pt>
                <c:pt idx="42921">
                  <c:v>35.811999999999998</c:v>
                </c:pt>
                <c:pt idx="42922">
                  <c:v>35.811999999999998</c:v>
                </c:pt>
                <c:pt idx="42923">
                  <c:v>35.811999999999998</c:v>
                </c:pt>
                <c:pt idx="42924">
                  <c:v>35.811999999999998</c:v>
                </c:pt>
                <c:pt idx="42925">
                  <c:v>35.811999999999998</c:v>
                </c:pt>
                <c:pt idx="42926">
                  <c:v>35.811999999999998</c:v>
                </c:pt>
                <c:pt idx="42927">
                  <c:v>35.811999999999998</c:v>
                </c:pt>
                <c:pt idx="42928">
                  <c:v>35.811999999999998</c:v>
                </c:pt>
                <c:pt idx="42929">
                  <c:v>35.811999999999998</c:v>
                </c:pt>
                <c:pt idx="42930">
                  <c:v>35.811999999999998</c:v>
                </c:pt>
                <c:pt idx="42931">
                  <c:v>35.811999999999998</c:v>
                </c:pt>
                <c:pt idx="42932">
                  <c:v>35.811999999999998</c:v>
                </c:pt>
                <c:pt idx="42933">
                  <c:v>35.811999999999998</c:v>
                </c:pt>
                <c:pt idx="42934">
                  <c:v>35.811999999999998</c:v>
                </c:pt>
                <c:pt idx="42935">
                  <c:v>35.811999999999998</c:v>
                </c:pt>
                <c:pt idx="42936">
                  <c:v>35.811999999999998</c:v>
                </c:pt>
                <c:pt idx="42937">
                  <c:v>35.811999999999998</c:v>
                </c:pt>
                <c:pt idx="42938">
                  <c:v>35.811999999999998</c:v>
                </c:pt>
                <c:pt idx="42939">
                  <c:v>35.811999999999998</c:v>
                </c:pt>
                <c:pt idx="42940">
                  <c:v>35.811999999999998</c:v>
                </c:pt>
                <c:pt idx="42941">
                  <c:v>35.811999999999998</c:v>
                </c:pt>
                <c:pt idx="42942">
                  <c:v>35.811999999999998</c:v>
                </c:pt>
                <c:pt idx="42943">
                  <c:v>35.811999999999998</c:v>
                </c:pt>
                <c:pt idx="42944">
                  <c:v>35.811999999999998</c:v>
                </c:pt>
                <c:pt idx="42945">
                  <c:v>35.811999999999998</c:v>
                </c:pt>
                <c:pt idx="42946">
                  <c:v>35.811999999999998</c:v>
                </c:pt>
                <c:pt idx="42947">
                  <c:v>35.811999999999998</c:v>
                </c:pt>
                <c:pt idx="42948">
                  <c:v>35.811999999999998</c:v>
                </c:pt>
                <c:pt idx="42949">
                  <c:v>35.811999999999998</c:v>
                </c:pt>
                <c:pt idx="42950">
                  <c:v>35.811999999999998</c:v>
                </c:pt>
                <c:pt idx="42951">
                  <c:v>35.811999999999998</c:v>
                </c:pt>
                <c:pt idx="42952">
                  <c:v>35.811999999999998</c:v>
                </c:pt>
                <c:pt idx="42953">
                  <c:v>35.811999999999998</c:v>
                </c:pt>
                <c:pt idx="42954">
                  <c:v>35.811999999999998</c:v>
                </c:pt>
                <c:pt idx="42955">
                  <c:v>35.811999999999998</c:v>
                </c:pt>
                <c:pt idx="42956">
                  <c:v>35.811999999999998</c:v>
                </c:pt>
                <c:pt idx="42957">
                  <c:v>35.811999999999998</c:v>
                </c:pt>
                <c:pt idx="42958">
                  <c:v>35.811999999999998</c:v>
                </c:pt>
                <c:pt idx="42959">
                  <c:v>35.811999999999998</c:v>
                </c:pt>
                <c:pt idx="42960">
                  <c:v>35.811999999999998</c:v>
                </c:pt>
                <c:pt idx="42961">
                  <c:v>35.811999999999998</c:v>
                </c:pt>
                <c:pt idx="42962">
                  <c:v>35.811999999999998</c:v>
                </c:pt>
                <c:pt idx="42963">
                  <c:v>35.811999999999998</c:v>
                </c:pt>
                <c:pt idx="42964">
                  <c:v>35.811999999999998</c:v>
                </c:pt>
                <c:pt idx="42965">
                  <c:v>35.811999999999998</c:v>
                </c:pt>
                <c:pt idx="42966">
                  <c:v>35.811999999999998</c:v>
                </c:pt>
                <c:pt idx="42967">
                  <c:v>35.811999999999998</c:v>
                </c:pt>
                <c:pt idx="42968">
                  <c:v>35.811999999999998</c:v>
                </c:pt>
                <c:pt idx="42969">
                  <c:v>35.811999999999998</c:v>
                </c:pt>
                <c:pt idx="42970">
                  <c:v>35.811999999999998</c:v>
                </c:pt>
                <c:pt idx="42971">
                  <c:v>35.811999999999998</c:v>
                </c:pt>
                <c:pt idx="42972">
                  <c:v>35.811999999999998</c:v>
                </c:pt>
                <c:pt idx="42973">
                  <c:v>35.811999999999998</c:v>
                </c:pt>
                <c:pt idx="42974">
                  <c:v>35.811999999999998</c:v>
                </c:pt>
                <c:pt idx="42975">
                  <c:v>35.811999999999998</c:v>
                </c:pt>
                <c:pt idx="42976">
                  <c:v>35.811999999999998</c:v>
                </c:pt>
                <c:pt idx="42977">
                  <c:v>35.811999999999998</c:v>
                </c:pt>
                <c:pt idx="42978">
                  <c:v>35.811999999999998</c:v>
                </c:pt>
                <c:pt idx="42979">
                  <c:v>35.811999999999998</c:v>
                </c:pt>
                <c:pt idx="42980">
                  <c:v>35.811999999999998</c:v>
                </c:pt>
                <c:pt idx="42981">
                  <c:v>35.811999999999998</c:v>
                </c:pt>
                <c:pt idx="42982">
                  <c:v>35.811999999999998</c:v>
                </c:pt>
                <c:pt idx="42983">
                  <c:v>35.811999999999998</c:v>
                </c:pt>
                <c:pt idx="42984">
                  <c:v>35.811999999999998</c:v>
                </c:pt>
                <c:pt idx="42985">
                  <c:v>35.811999999999998</c:v>
                </c:pt>
                <c:pt idx="42986">
                  <c:v>35.811999999999998</c:v>
                </c:pt>
                <c:pt idx="42987">
                  <c:v>35.811999999999998</c:v>
                </c:pt>
                <c:pt idx="42988">
                  <c:v>35.811999999999998</c:v>
                </c:pt>
                <c:pt idx="42989">
                  <c:v>35.811999999999998</c:v>
                </c:pt>
                <c:pt idx="42990">
                  <c:v>35.811999999999998</c:v>
                </c:pt>
                <c:pt idx="42991">
                  <c:v>35.811999999999998</c:v>
                </c:pt>
                <c:pt idx="42992">
                  <c:v>35.811999999999998</c:v>
                </c:pt>
                <c:pt idx="42993">
                  <c:v>35.811999999999998</c:v>
                </c:pt>
                <c:pt idx="42994">
                  <c:v>35.811999999999998</c:v>
                </c:pt>
                <c:pt idx="42995">
                  <c:v>35.811999999999998</c:v>
                </c:pt>
                <c:pt idx="42996">
                  <c:v>35.811999999999998</c:v>
                </c:pt>
                <c:pt idx="42997">
                  <c:v>35.811999999999998</c:v>
                </c:pt>
                <c:pt idx="42998">
                  <c:v>35.811999999999998</c:v>
                </c:pt>
                <c:pt idx="42999">
                  <c:v>35.811999999999998</c:v>
                </c:pt>
                <c:pt idx="43000">
                  <c:v>35.811999999999998</c:v>
                </c:pt>
                <c:pt idx="43001">
                  <c:v>35.811999999999998</c:v>
                </c:pt>
                <c:pt idx="43002">
                  <c:v>35.811999999999998</c:v>
                </c:pt>
                <c:pt idx="43003">
                  <c:v>35.811999999999998</c:v>
                </c:pt>
                <c:pt idx="43004">
                  <c:v>35.811999999999998</c:v>
                </c:pt>
                <c:pt idx="43005">
                  <c:v>35.811999999999998</c:v>
                </c:pt>
                <c:pt idx="43006">
                  <c:v>35.811999999999998</c:v>
                </c:pt>
                <c:pt idx="43007">
                  <c:v>35.811999999999998</c:v>
                </c:pt>
                <c:pt idx="43008">
                  <c:v>35.811999999999998</c:v>
                </c:pt>
                <c:pt idx="43009">
                  <c:v>35.811999999999998</c:v>
                </c:pt>
                <c:pt idx="43010">
                  <c:v>35.811999999999998</c:v>
                </c:pt>
                <c:pt idx="43011">
                  <c:v>35.811999999999998</c:v>
                </c:pt>
                <c:pt idx="43012">
                  <c:v>35.811999999999998</c:v>
                </c:pt>
                <c:pt idx="43013">
                  <c:v>35.811999999999998</c:v>
                </c:pt>
                <c:pt idx="43014">
                  <c:v>35.811999999999998</c:v>
                </c:pt>
                <c:pt idx="43015">
                  <c:v>35.811999999999998</c:v>
                </c:pt>
                <c:pt idx="43016">
                  <c:v>35.811999999999998</c:v>
                </c:pt>
                <c:pt idx="43017">
                  <c:v>35.811999999999998</c:v>
                </c:pt>
                <c:pt idx="43018">
                  <c:v>35.811999999999998</c:v>
                </c:pt>
                <c:pt idx="43019">
                  <c:v>35.811999999999998</c:v>
                </c:pt>
                <c:pt idx="43020">
                  <c:v>35.811999999999998</c:v>
                </c:pt>
                <c:pt idx="43021">
                  <c:v>35.811999999999998</c:v>
                </c:pt>
                <c:pt idx="43022">
                  <c:v>35.811999999999998</c:v>
                </c:pt>
                <c:pt idx="43023">
                  <c:v>35.811999999999998</c:v>
                </c:pt>
                <c:pt idx="43024">
                  <c:v>35.811999999999998</c:v>
                </c:pt>
                <c:pt idx="43025">
                  <c:v>35.811999999999998</c:v>
                </c:pt>
                <c:pt idx="43026">
                  <c:v>35.811999999999998</c:v>
                </c:pt>
                <c:pt idx="43027">
                  <c:v>35.811999999999998</c:v>
                </c:pt>
                <c:pt idx="43028">
                  <c:v>35.811999999999998</c:v>
                </c:pt>
                <c:pt idx="43029">
                  <c:v>35.811999999999998</c:v>
                </c:pt>
                <c:pt idx="43030">
                  <c:v>35.811999999999998</c:v>
                </c:pt>
                <c:pt idx="43031">
                  <c:v>35.811999999999998</c:v>
                </c:pt>
                <c:pt idx="43032">
                  <c:v>35.811999999999998</c:v>
                </c:pt>
                <c:pt idx="43033">
                  <c:v>35.811999999999998</c:v>
                </c:pt>
                <c:pt idx="43034">
                  <c:v>35.811999999999998</c:v>
                </c:pt>
                <c:pt idx="43035">
                  <c:v>35.811999999999998</c:v>
                </c:pt>
                <c:pt idx="43036">
                  <c:v>35.811999999999998</c:v>
                </c:pt>
                <c:pt idx="43037">
                  <c:v>35.811999999999998</c:v>
                </c:pt>
                <c:pt idx="43038">
                  <c:v>35.811999999999998</c:v>
                </c:pt>
                <c:pt idx="43039">
                  <c:v>35.811999999999998</c:v>
                </c:pt>
                <c:pt idx="43040">
                  <c:v>35.811999999999998</c:v>
                </c:pt>
                <c:pt idx="43041">
                  <c:v>35.811999999999998</c:v>
                </c:pt>
                <c:pt idx="43042">
                  <c:v>35.811999999999998</c:v>
                </c:pt>
                <c:pt idx="43043">
                  <c:v>35.811999999999998</c:v>
                </c:pt>
                <c:pt idx="43044">
                  <c:v>35.811999999999998</c:v>
                </c:pt>
                <c:pt idx="43045">
                  <c:v>35.811999999999998</c:v>
                </c:pt>
                <c:pt idx="43046">
                  <c:v>35.811999999999998</c:v>
                </c:pt>
                <c:pt idx="43047">
                  <c:v>35.811999999999998</c:v>
                </c:pt>
                <c:pt idx="43048">
                  <c:v>35.811999999999998</c:v>
                </c:pt>
                <c:pt idx="43049">
                  <c:v>35.811999999999998</c:v>
                </c:pt>
                <c:pt idx="43050">
                  <c:v>35.811999999999998</c:v>
                </c:pt>
                <c:pt idx="43051">
                  <c:v>35.811999999999998</c:v>
                </c:pt>
                <c:pt idx="43052">
                  <c:v>35.811999999999998</c:v>
                </c:pt>
                <c:pt idx="43053">
                  <c:v>35.811999999999998</c:v>
                </c:pt>
                <c:pt idx="43054">
                  <c:v>35.811999999999998</c:v>
                </c:pt>
                <c:pt idx="43055">
                  <c:v>35.811999999999998</c:v>
                </c:pt>
                <c:pt idx="43056">
                  <c:v>35.811999999999998</c:v>
                </c:pt>
                <c:pt idx="43057">
                  <c:v>35.811999999999998</c:v>
                </c:pt>
                <c:pt idx="43058">
                  <c:v>35.811999999999998</c:v>
                </c:pt>
                <c:pt idx="43059">
                  <c:v>35.811999999999998</c:v>
                </c:pt>
                <c:pt idx="43060">
                  <c:v>35.811999999999998</c:v>
                </c:pt>
                <c:pt idx="43061">
                  <c:v>35.811999999999998</c:v>
                </c:pt>
                <c:pt idx="43062">
                  <c:v>35.811999999999998</c:v>
                </c:pt>
                <c:pt idx="43063">
                  <c:v>35.811999999999998</c:v>
                </c:pt>
                <c:pt idx="43064">
                  <c:v>35.811999999999998</c:v>
                </c:pt>
                <c:pt idx="43065">
                  <c:v>35.811999999999998</c:v>
                </c:pt>
                <c:pt idx="43066">
                  <c:v>35.811999999999998</c:v>
                </c:pt>
                <c:pt idx="43067">
                  <c:v>35.811999999999998</c:v>
                </c:pt>
                <c:pt idx="43068">
                  <c:v>35.811999999999998</c:v>
                </c:pt>
                <c:pt idx="43069">
                  <c:v>35.811999999999998</c:v>
                </c:pt>
                <c:pt idx="43070">
                  <c:v>35.811999999999998</c:v>
                </c:pt>
                <c:pt idx="43071">
                  <c:v>35.811999999999998</c:v>
                </c:pt>
                <c:pt idx="43072">
                  <c:v>35.811999999999998</c:v>
                </c:pt>
                <c:pt idx="43073">
                  <c:v>35.811999999999998</c:v>
                </c:pt>
                <c:pt idx="43074">
                  <c:v>35.811999999999998</c:v>
                </c:pt>
                <c:pt idx="43075">
                  <c:v>35.811999999999998</c:v>
                </c:pt>
                <c:pt idx="43076">
                  <c:v>35.811999999999998</c:v>
                </c:pt>
                <c:pt idx="43077">
                  <c:v>35.811999999999998</c:v>
                </c:pt>
                <c:pt idx="43078">
                  <c:v>35.811999999999998</c:v>
                </c:pt>
                <c:pt idx="43079">
                  <c:v>35.811999999999998</c:v>
                </c:pt>
                <c:pt idx="43080">
                  <c:v>35.811999999999998</c:v>
                </c:pt>
                <c:pt idx="43081">
                  <c:v>35.811999999999998</c:v>
                </c:pt>
                <c:pt idx="43082">
                  <c:v>35.811999999999998</c:v>
                </c:pt>
                <c:pt idx="43083">
                  <c:v>35.811999999999998</c:v>
                </c:pt>
                <c:pt idx="43084">
                  <c:v>35.811999999999998</c:v>
                </c:pt>
                <c:pt idx="43085">
                  <c:v>35.811999999999998</c:v>
                </c:pt>
                <c:pt idx="43086">
                  <c:v>35.811999999999998</c:v>
                </c:pt>
                <c:pt idx="43087">
                  <c:v>35.816000000000003</c:v>
                </c:pt>
                <c:pt idx="43088">
                  <c:v>35.86</c:v>
                </c:pt>
                <c:pt idx="43089">
                  <c:v>35.886000000000003</c:v>
                </c:pt>
                <c:pt idx="43090">
                  <c:v>35.886000000000003</c:v>
                </c:pt>
                <c:pt idx="43091">
                  <c:v>35.886000000000003</c:v>
                </c:pt>
                <c:pt idx="43092">
                  <c:v>35.886000000000003</c:v>
                </c:pt>
                <c:pt idx="43093">
                  <c:v>35.886000000000003</c:v>
                </c:pt>
                <c:pt idx="43094">
                  <c:v>35.886000000000003</c:v>
                </c:pt>
                <c:pt idx="43095">
                  <c:v>35.886000000000003</c:v>
                </c:pt>
                <c:pt idx="43096">
                  <c:v>35.886000000000003</c:v>
                </c:pt>
                <c:pt idx="43097">
                  <c:v>35.886000000000003</c:v>
                </c:pt>
                <c:pt idx="43098">
                  <c:v>35.886000000000003</c:v>
                </c:pt>
                <c:pt idx="43099">
                  <c:v>35.886000000000003</c:v>
                </c:pt>
                <c:pt idx="43100">
                  <c:v>35.886000000000003</c:v>
                </c:pt>
                <c:pt idx="43101">
                  <c:v>35.886000000000003</c:v>
                </c:pt>
                <c:pt idx="43102">
                  <c:v>35.886000000000003</c:v>
                </c:pt>
                <c:pt idx="43103">
                  <c:v>35.886000000000003</c:v>
                </c:pt>
                <c:pt idx="43104">
                  <c:v>35.886000000000003</c:v>
                </c:pt>
                <c:pt idx="43105">
                  <c:v>35.886000000000003</c:v>
                </c:pt>
                <c:pt idx="43106">
                  <c:v>35.886000000000003</c:v>
                </c:pt>
                <c:pt idx="43107">
                  <c:v>35.886000000000003</c:v>
                </c:pt>
                <c:pt idx="43108">
                  <c:v>35.886000000000003</c:v>
                </c:pt>
                <c:pt idx="43109">
                  <c:v>35.886000000000003</c:v>
                </c:pt>
                <c:pt idx="43110">
                  <c:v>35.886000000000003</c:v>
                </c:pt>
                <c:pt idx="43111">
                  <c:v>35.886000000000003</c:v>
                </c:pt>
                <c:pt idx="43112">
                  <c:v>35.886000000000003</c:v>
                </c:pt>
                <c:pt idx="43113">
                  <c:v>35.886000000000003</c:v>
                </c:pt>
                <c:pt idx="43114">
                  <c:v>35.886000000000003</c:v>
                </c:pt>
                <c:pt idx="43115">
                  <c:v>35.886000000000003</c:v>
                </c:pt>
                <c:pt idx="43116">
                  <c:v>35.886000000000003</c:v>
                </c:pt>
                <c:pt idx="43117">
                  <c:v>35.886000000000003</c:v>
                </c:pt>
                <c:pt idx="43118">
                  <c:v>35.886000000000003</c:v>
                </c:pt>
                <c:pt idx="43119">
                  <c:v>35.886000000000003</c:v>
                </c:pt>
                <c:pt idx="43120">
                  <c:v>35.886000000000003</c:v>
                </c:pt>
                <c:pt idx="43121">
                  <c:v>35.886000000000003</c:v>
                </c:pt>
                <c:pt idx="43122">
                  <c:v>35.886000000000003</c:v>
                </c:pt>
                <c:pt idx="43123">
                  <c:v>35.886000000000003</c:v>
                </c:pt>
                <c:pt idx="43124">
                  <c:v>35.886000000000003</c:v>
                </c:pt>
                <c:pt idx="43125">
                  <c:v>35.886000000000003</c:v>
                </c:pt>
                <c:pt idx="43126">
                  <c:v>35.886000000000003</c:v>
                </c:pt>
                <c:pt idx="43127">
                  <c:v>35.886000000000003</c:v>
                </c:pt>
                <c:pt idx="43128">
                  <c:v>35.886000000000003</c:v>
                </c:pt>
                <c:pt idx="43129">
                  <c:v>35.886000000000003</c:v>
                </c:pt>
                <c:pt idx="43130">
                  <c:v>35.886000000000003</c:v>
                </c:pt>
                <c:pt idx="43131">
                  <c:v>35.886000000000003</c:v>
                </c:pt>
                <c:pt idx="43132">
                  <c:v>35.886000000000003</c:v>
                </c:pt>
                <c:pt idx="43133">
                  <c:v>35.886000000000003</c:v>
                </c:pt>
                <c:pt idx="43134">
                  <c:v>35.886000000000003</c:v>
                </c:pt>
                <c:pt idx="43135">
                  <c:v>35.886000000000003</c:v>
                </c:pt>
                <c:pt idx="43136">
                  <c:v>35.886000000000003</c:v>
                </c:pt>
                <c:pt idx="43137">
                  <c:v>35.886000000000003</c:v>
                </c:pt>
                <c:pt idx="43138">
                  <c:v>35.886000000000003</c:v>
                </c:pt>
                <c:pt idx="43139">
                  <c:v>35.886000000000003</c:v>
                </c:pt>
                <c:pt idx="43140">
                  <c:v>35.886000000000003</c:v>
                </c:pt>
                <c:pt idx="43141">
                  <c:v>35.886000000000003</c:v>
                </c:pt>
                <c:pt idx="43142">
                  <c:v>35.886000000000003</c:v>
                </c:pt>
                <c:pt idx="43143">
                  <c:v>35.886000000000003</c:v>
                </c:pt>
                <c:pt idx="43144">
                  <c:v>35.886000000000003</c:v>
                </c:pt>
                <c:pt idx="43145">
                  <c:v>35.886000000000003</c:v>
                </c:pt>
                <c:pt idx="43146">
                  <c:v>35.886000000000003</c:v>
                </c:pt>
                <c:pt idx="43147">
                  <c:v>35.886000000000003</c:v>
                </c:pt>
                <c:pt idx="43148">
                  <c:v>35.886000000000003</c:v>
                </c:pt>
                <c:pt idx="43149">
                  <c:v>35.886000000000003</c:v>
                </c:pt>
                <c:pt idx="43150">
                  <c:v>35.886000000000003</c:v>
                </c:pt>
                <c:pt idx="43151">
                  <c:v>35.886000000000003</c:v>
                </c:pt>
                <c:pt idx="43152">
                  <c:v>35.886000000000003</c:v>
                </c:pt>
                <c:pt idx="43153">
                  <c:v>35.886000000000003</c:v>
                </c:pt>
                <c:pt idx="43154">
                  <c:v>35.886000000000003</c:v>
                </c:pt>
                <c:pt idx="43155">
                  <c:v>35.886000000000003</c:v>
                </c:pt>
                <c:pt idx="43156">
                  <c:v>35.886000000000003</c:v>
                </c:pt>
                <c:pt idx="43157">
                  <c:v>35.886000000000003</c:v>
                </c:pt>
                <c:pt idx="43158">
                  <c:v>35.886000000000003</c:v>
                </c:pt>
                <c:pt idx="43159">
                  <c:v>35.886000000000003</c:v>
                </c:pt>
                <c:pt idx="43160">
                  <c:v>35.886000000000003</c:v>
                </c:pt>
                <c:pt idx="43161">
                  <c:v>35.886000000000003</c:v>
                </c:pt>
                <c:pt idx="43162">
                  <c:v>35.886000000000003</c:v>
                </c:pt>
                <c:pt idx="43163">
                  <c:v>35.886000000000003</c:v>
                </c:pt>
                <c:pt idx="43164">
                  <c:v>35.886000000000003</c:v>
                </c:pt>
                <c:pt idx="43165">
                  <c:v>35.886000000000003</c:v>
                </c:pt>
                <c:pt idx="43166">
                  <c:v>35.886000000000003</c:v>
                </c:pt>
                <c:pt idx="43167">
                  <c:v>35.886000000000003</c:v>
                </c:pt>
                <c:pt idx="43168">
                  <c:v>35.886000000000003</c:v>
                </c:pt>
                <c:pt idx="43169">
                  <c:v>35.886000000000003</c:v>
                </c:pt>
                <c:pt idx="43170">
                  <c:v>35.886000000000003</c:v>
                </c:pt>
                <c:pt idx="43171">
                  <c:v>35.886000000000003</c:v>
                </c:pt>
                <c:pt idx="43172">
                  <c:v>35.886000000000003</c:v>
                </c:pt>
                <c:pt idx="43173">
                  <c:v>35.886000000000003</c:v>
                </c:pt>
                <c:pt idx="43174">
                  <c:v>35.886000000000003</c:v>
                </c:pt>
                <c:pt idx="43175">
                  <c:v>35.886000000000003</c:v>
                </c:pt>
                <c:pt idx="43176">
                  <c:v>35.886000000000003</c:v>
                </c:pt>
                <c:pt idx="43177">
                  <c:v>35.886000000000003</c:v>
                </c:pt>
                <c:pt idx="43178">
                  <c:v>35.886000000000003</c:v>
                </c:pt>
                <c:pt idx="43179">
                  <c:v>35.886000000000003</c:v>
                </c:pt>
                <c:pt idx="43180">
                  <c:v>35.886000000000003</c:v>
                </c:pt>
                <c:pt idx="43181">
                  <c:v>35.886000000000003</c:v>
                </c:pt>
                <c:pt idx="43182">
                  <c:v>35.886000000000003</c:v>
                </c:pt>
                <c:pt idx="43183">
                  <c:v>35.886000000000003</c:v>
                </c:pt>
                <c:pt idx="43184">
                  <c:v>35.886000000000003</c:v>
                </c:pt>
                <c:pt idx="43185">
                  <c:v>35.886000000000003</c:v>
                </c:pt>
                <c:pt idx="43186">
                  <c:v>35.886000000000003</c:v>
                </c:pt>
                <c:pt idx="43187">
                  <c:v>35.886000000000003</c:v>
                </c:pt>
                <c:pt idx="43188">
                  <c:v>35.886000000000003</c:v>
                </c:pt>
                <c:pt idx="43189">
                  <c:v>35.886000000000003</c:v>
                </c:pt>
                <c:pt idx="43190">
                  <c:v>35.886000000000003</c:v>
                </c:pt>
                <c:pt idx="43191">
                  <c:v>35.886000000000003</c:v>
                </c:pt>
                <c:pt idx="43192">
                  <c:v>35.886000000000003</c:v>
                </c:pt>
                <c:pt idx="43193">
                  <c:v>35.886000000000003</c:v>
                </c:pt>
                <c:pt idx="43194">
                  <c:v>35.886000000000003</c:v>
                </c:pt>
                <c:pt idx="43195">
                  <c:v>35.886000000000003</c:v>
                </c:pt>
                <c:pt idx="43196">
                  <c:v>35.886000000000003</c:v>
                </c:pt>
                <c:pt idx="43197">
                  <c:v>35.886000000000003</c:v>
                </c:pt>
                <c:pt idx="43198">
                  <c:v>35.886000000000003</c:v>
                </c:pt>
                <c:pt idx="43199">
                  <c:v>35.886000000000003</c:v>
                </c:pt>
                <c:pt idx="43200">
                  <c:v>35.886000000000003</c:v>
                </c:pt>
                <c:pt idx="43201">
                  <c:v>35.886000000000003</c:v>
                </c:pt>
                <c:pt idx="43202">
                  <c:v>35.886000000000003</c:v>
                </c:pt>
                <c:pt idx="43203">
                  <c:v>35.886000000000003</c:v>
                </c:pt>
                <c:pt idx="43204">
                  <c:v>35.886000000000003</c:v>
                </c:pt>
                <c:pt idx="43205">
                  <c:v>35.886000000000003</c:v>
                </c:pt>
                <c:pt idx="43206">
                  <c:v>35.886000000000003</c:v>
                </c:pt>
                <c:pt idx="43207">
                  <c:v>35.886000000000003</c:v>
                </c:pt>
                <c:pt idx="43208">
                  <c:v>35.886000000000003</c:v>
                </c:pt>
                <c:pt idx="43209">
                  <c:v>35.886000000000003</c:v>
                </c:pt>
                <c:pt idx="43210">
                  <c:v>35.886000000000003</c:v>
                </c:pt>
                <c:pt idx="43211">
                  <c:v>35.886000000000003</c:v>
                </c:pt>
                <c:pt idx="43212">
                  <c:v>35.886000000000003</c:v>
                </c:pt>
                <c:pt idx="43213">
                  <c:v>35.886000000000003</c:v>
                </c:pt>
                <c:pt idx="43214">
                  <c:v>35.886000000000003</c:v>
                </c:pt>
                <c:pt idx="43215">
                  <c:v>35.886000000000003</c:v>
                </c:pt>
                <c:pt idx="43216">
                  <c:v>35.886000000000003</c:v>
                </c:pt>
                <c:pt idx="43217">
                  <c:v>35.886000000000003</c:v>
                </c:pt>
                <c:pt idx="43218">
                  <c:v>35.886000000000003</c:v>
                </c:pt>
                <c:pt idx="43219">
                  <c:v>35.886000000000003</c:v>
                </c:pt>
                <c:pt idx="43220">
                  <c:v>35.886000000000003</c:v>
                </c:pt>
                <c:pt idx="43221">
                  <c:v>35.886000000000003</c:v>
                </c:pt>
                <c:pt idx="43222">
                  <c:v>35.886000000000003</c:v>
                </c:pt>
                <c:pt idx="43223">
                  <c:v>35.886000000000003</c:v>
                </c:pt>
                <c:pt idx="43224">
                  <c:v>35.886000000000003</c:v>
                </c:pt>
                <c:pt idx="43225">
                  <c:v>35.886000000000003</c:v>
                </c:pt>
                <c:pt idx="43226">
                  <c:v>35.886000000000003</c:v>
                </c:pt>
                <c:pt idx="43227">
                  <c:v>35.886000000000003</c:v>
                </c:pt>
                <c:pt idx="43228">
                  <c:v>35.886000000000003</c:v>
                </c:pt>
                <c:pt idx="43229">
                  <c:v>35.886000000000003</c:v>
                </c:pt>
                <c:pt idx="43230">
                  <c:v>35.886000000000003</c:v>
                </c:pt>
                <c:pt idx="43231">
                  <c:v>35.886000000000003</c:v>
                </c:pt>
                <c:pt idx="43232">
                  <c:v>35.886000000000003</c:v>
                </c:pt>
                <c:pt idx="43233">
                  <c:v>35.886000000000003</c:v>
                </c:pt>
                <c:pt idx="43234">
                  <c:v>35.886000000000003</c:v>
                </c:pt>
                <c:pt idx="43235">
                  <c:v>35.886000000000003</c:v>
                </c:pt>
                <c:pt idx="43236">
                  <c:v>35.886000000000003</c:v>
                </c:pt>
                <c:pt idx="43237">
                  <c:v>35.886000000000003</c:v>
                </c:pt>
                <c:pt idx="43238">
                  <c:v>35.886000000000003</c:v>
                </c:pt>
                <c:pt idx="43239">
                  <c:v>35.886000000000003</c:v>
                </c:pt>
                <c:pt idx="43240">
                  <c:v>35.886000000000003</c:v>
                </c:pt>
                <c:pt idx="43241">
                  <c:v>35.886000000000003</c:v>
                </c:pt>
                <c:pt idx="43242">
                  <c:v>35.886000000000003</c:v>
                </c:pt>
                <c:pt idx="43243">
                  <c:v>35.886000000000003</c:v>
                </c:pt>
                <c:pt idx="43244">
                  <c:v>35.886000000000003</c:v>
                </c:pt>
                <c:pt idx="43245">
                  <c:v>35.886000000000003</c:v>
                </c:pt>
                <c:pt idx="43246">
                  <c:v>35.886000000000003</c:v>
                </c:pt>
                <c:pt idx="43247">
                  <c:v>35.886000000000003</c:v>
                </c:pt>
                <c:pt idx="43248">
                  <c:v>35.886000000000003</c:v>
                </c:pt>
                <c:pt idx="43249">
                  <c:v>35.886000000000003</c:v>
                </c:pt>
                <c:pt idx="43250">
                  <c:v>35.886000000000003</c:v>
                </c:pt>
                <c:pt idx="43251">
                  <c:v>35.886000000000003</c:v>
                </c:pt>
                <c:pt idx="43252">
                  <c:v>35.886000000000003</c:v>
                </c:pt>
                <c:pt idx="43253">
                  <c:v>35.886000000000003</c:v>
                </c:pt>
                <c:pt idx="43254">
                  <c:v>35.886000000000003</c:v>
                </c:pt>
                <c:pt idx="43255">
                  <c:v>35.886000000000003</c:v>
                </c:pt>
                <c:pt idx="43256">
                  <c:v>35.886000000000003</c:v>
                </c:pt>
                <c:pt idx="43257">
                  <c:v>35.886000000000003</c:v>
                </c:pt>
                <c:pt idx="43258">
                  <c:v>35.886000000000003</c:v>
                </c:pt>
                <c:pt idx="43259">
                  <c:v>35.886000000000003</c:v>
                </c:pt>
                <c:pt idx="43260">
                  <c:v>35.886000000000003</c:v>
                </c:pt>
                <c:pt idx="43261">
                  <c:v>35.886000000000003</c:v>
                </c:pt>
                <c:pt idx="43262">
                  <c:v>35.886000000000003</c:v>
                </c:pt>
                <c:pt idx="43263">
                  <c:v>35.886000000000003</c:v>
                </c:pt>
                <c:pt idx="43264">
                  <c:v>35.886000000000003</c:v>
                </c:pt>
                <c:pt idx="43265">
                  <c:v>35.886000000000003</c:v>
                </c:pt>
                <c:pt idx="43266">
                  <c:v>35.886000000000003</c:v>
                </c:pt>
                <c:pt idx="43267">
                  <c:v>35.886000000000003</c:v>
                </c:pt>
                <c:pt idx="43268">
                  <c:v>35.886000000000003</c:v>
                </c:pt>
                <c:pt idx="43269">
                  <c:v>35.886000000000003</c:v>
                </c:pt>
                <c:pt idx="43270">
                  <c:v>35.886000000000003</c:v>
                </c:pt>
                <c:pt idx="43271">
                  <c:v>35.886000000000003</c:v>
                </c:pt>
                <c:pt idx="43272">
                  <c:v>35.886000000000003</c:v>
                </c:pt>
                <c:pt idx="43273">
                  <c:v>35.886000000000003</c:v>
                </c:pt>
                <c:pt idx="43274">
                  <c:v>35.886000000000003</c:v>
                </c:pt>
                <c:pt idx="43275">
                  <c:v>35.886000000000003</c:v>
                </c:pt>
                <c:pt idx="43276">
                  <c:v>35.886000000000003</c:v>
                </c:pt>
                <c:pt idx="43277">
                  <c:v>35.886000000000003</c:v>
                </c:pt>
                <c:pt idx="43278">
                  <c:v>35.886000000000003</c:v>
                </c:pt>
                <c:pt idx="43279">
                  <c:v>35.886000000000003</c:v>
                </c:pt>
                <c:pt idx="43280">
                  <c:v>35.886000000000003</c:v>
                </c:pt>
                <c:pt idx="43281">
                  <c:v>35.886000000000003</c:v>
                </c:pt>
                <c:pt idx="43282">
                  <c:v>35.886000000000003</c:v>
                </c:pt>
                <c:pt idx="43283">
                  <c:v>35.886000000000003</c:v>
                </c:pt>
                <c:pt idx="43284">
                  <c:v>35.886000000000003</c:v>
                </c:pt>
                <c:pt idx="43285">
                  <c:v>35.886000000000003</c:v>
                </c:pt>
                <c:pt idx="43286">
                  <c:v>35.886000000000003</c:v>
                </c:pt>
                <c:pt idx="43287">
                  <c:v>35.886000000000003</c:v>
                </c:pt>
                <c:pt idx="43288">
                  <c:v>35.886000000000003</c:v>
                </c:pt>
                <c:pt idx="43289">
                  <c:v>35.886000000000003</c:v>
                </c:pt>
                <c:pt idx="43290">
                  <c:v>35.886000000000003</c:v>
                </c:pt>
                <c:pt idx="43291">
                  <c:v>35.886000000000003</c:v>
                </c:pt>
                <c:pt idx="43292">
                  <c:v>35.886000000000003</c:v>
                </c:pt>
                <c:pt idx="43293">
                  <c:v>35.886000000000003</c:v>
                </c:pt>
                <c:pt idx="43294">
                  <c:v>35.886000000000003</c:v>
                </c:pt>
                <c:pt idx="43295">
                  <c:v>35.886000000000003</c:v>
                </c:pt>
                <c:pt idx="43296">
                  <c:v>35.886000000000003</c:v>
                </c:pt>
                <c:pt idx="43297">
                  <c:v>35.886000000000003</c:v>
                </c:pt>
                <c:pt idx="43298">
                  <c:v>35.886000000000003</c:v>
                </c:pt>
                <c:pt idx="43299">
                  <c:v>35.886000000000003</c:v>
                </c:pt>
                <c:pt idx="43300">
                  <c:v>35.886000000000003</c:v>
                </c:pt>
                <c:pt idx="43301">
                  <c:v>35.886000000000003</c:v>
                </c:pt>
                <c:pt idx="43302">
                  <c:v>35.886000000000003</c:v>
                </c:pt>
                <c:pt idx="43303">
                  <c:v>35.886000000000003</c:v>
                </c:pt>
                <c:pt idx="43304">
                  <c:v>35.886000000000003</c:v>
                </c:pt>
                <c:pt idx="43305">
                  <c:v>35.886000000000003</c:v>
                </c:pt>
                <c:pt idx="43306">
                  <c:v>35.886000000000003</c:v>
                </c:pt>
                <c:pt idx="43307">
                  <c:v>35.886000000000003</c:v>
                </c:pt>
                <c:pt idx="43308">
                  <c:v>35.886000000000003</c:v>
                </c:pt>
                <c:pt idx="43309">
                  <c:v>35.886000000000003</c:v>
                </c:pt>
                <c:pt idx="43310">
                  <c:v>35.886000000000003</c:v>
                </c:pt>
                <c:pt idx="43311">
                  <c:v>35.886000000000003</c:v>
                </c:pt>
                <c:pt idx="43312">
                  <c:v>35.886000000000003</c:v>
                </c:pt>
                <c:pt idx="43313">
                  <c:v>35.886000000000003</c:v>
                </c:pt>
                <c:pt idx="43314">
                  <c:v>35.886000000000003</c:v>
                </c:pt>
                <c:pt idx="43315">
                  <c:v>35.886000000000003</c:v>
                </c:pt>
                <c:pt idx="43316">
                  <c:v>35.886000000000003</c:v>
                </c:pt>
                <c:pt idx="43317">
                  <c:v>35.886000000000003</c:v>
                </c:pt>
                <c:pt idx="43318">
                  <c:v>35.886000000000003</c:v>
                </c:pt>
                <c:pt idx="43319">
                  <c:v>35.886000000000003</c:v>
                </c:pt>
                <c:pt idx="43320">
                  <c:v>35.886000000000003</c:v>
                </c:pt>
                <c:pt idx="43321">
                  <c:v>35.886000000000003</c:v>
                </c:pt>
                <c:pt idx="43322">
                  <c:v>35.886000000000003</c:v>
                </c:pt>
                <c:pt idx="43323">
                  <c:v>35.886000000000003</c:v>
                </c:pt>
                <c:pt idx="43324">
                  <c:v>35.886000000000003</c:v>
                </c:pt>
                <c:pt idx="43325">
                  <c:v>35.886000000000003</c:v>
                </c:pt>
                <c:pt idx="43326">
                  <c:v>35.886000000000003</c:v>
                </c:pt>
                <c:pt idx="43327">
                  <c:v>35.886000000000003</c:v>
                </c:pt>
                <c:pt idx="43328">
                  <c:v>35.886000000000003</c:v>
                </c:pt>
                <c:pt idx="43329">
                  <c:v>35.886000000000003</c:v>
                </c:pt>
                <c:pt idx="43330">
                  <c:v>35.886000000000003</c:v>
                </c:pt>
                <c:pt idx="43331">
                  <c:v>35.886000000000003</c:v>
                </c:pt>
                <c:pt idx="43332">
                  <c:v>35.886000000000003</c:v>
                </c:pt>
                <c:pt idx="43333">
                  <c:v>35.886000000000003</c:v>
                </c:pt>
                <c:pt idx="43334">
                  <c:v>35.886000000000003</c:v>
                </c:pt>
                <c:pt idx="43335">
                  <c:v>35.886000000000003</c:v>
                </c:pt>
                <c:pt idx="43336">
                  <c:v>35.886000000000003</c:v>
                </c:pt>
                <c:pt idx="43337">
                  <c:v>35.886000000000003</c:v>
                </c:pt>
                <c:pt idx="43338">
                  <c:v>35.886000000000003</c:v>
                </c:pt>
                <c:pt idx="43339">
                  <c:v>35.886000000000003</c:v>
                </c:pt>
                <c:pt idx="43340">
                  <c:v>35.886000000000003</c:v>
                </c:pt>
                <c:pt idx="43341">
                  <c:v>35.886000000000003</c:v>
                </c:pt>
                <c:pt idx="43342">
                  <c:v>35.886000000000003</c:v>
                </c:pt>
                <c:pt idx="43343">
                  <c:v>35.886000000000003</c:v>
                </c:pt>
                <c:pt idx="43344">
                  <c:v>35.886000000000003</c:v>
                </c:pt>
                <c:pt idx="43345">
                  <c:v>35.886000000000003</c:v>
                </c:pt>
                <c:pt idx="43346">
                  <c:v>35.89</c:v>
                </c:pt>
                <c:pt idx="43347">
                  <c:v>35.948</c:v>
                </c:pt>
                <c:pt idx="43348">
                  <c:v>35.966000000000001</c:v>
                </c:pt>
                <c:pt idx="43349">
                  <c:v>35.966000000000001</c:v>
                </c:pt>
                <c:pt idx="43350">
                  <c:v>35.966000000000001</c:v>
                </c:pt>
                <c:pt idx="43351">
                  <c:v>35.966000000000001</c:v>
                </c:pt>
                <c:pt idx="43352">
                  <c:v>35.966000000000001</c:v>
                </c:pt>
                <c:pt idx="43353">
                  <c:v>35.966000000000001</c:v>
                </c:pt>
                <c:pt idx="43354">
                  <c:v>35.966000000000001</c:v>
                </c:pt>
                <c:pt idx="43355">
                  <c:v>35.966000000000001</c:v>
                </c:pt>
                <c:pt idx="43356">
                  <c:v>35.966000000000001</c:v>
                </c:pt>
                <c:pt idx="43357">
                  <c:v>35.966000000000001</c:v>
                </c:pt>
                <c:pt idx="43358">
                  <c:v>35.966000000000001</c:v>
                </c:pt>
                <c:pt idx="43359">
                  <c:v>35.966000000000001</c:v>
                </c:pt>
                <c:pt idx="43360">
                  <c:v>35.966000000000001</c:v>
                </c:pt>
                <c:pt idx="43361">
                  <c:v>35.966000000000001</c:v>
                </c:pt>
                <c:pt idx="43362">
                  <c:v>35.966000000000001</c:v>
                </c:pt>
                <c:pt idx="43363">
                  <c:v>35.966000000000001</c:v>
                </c:pt>
                <c:pt idx="43364">
                  <c:v>35.966000000000001</c:v>
                </c:pt>
                <c:pt idx="43365">
                  <c:v>35.966000000000001</c:v>
                </c:pt>
                <c:pt idx="43366">
                  <c:v>35.966000000000001</c:v>
                </c:pt>
                <c:pt idx="43367">
                  <c:v>35.966000000000001</c:v>
                </c:pt>
                <c:pt idx="43368">
                  <c:v>35.966000000000001</c:v>
                </c:pt>
                <c:pt idx="43369">
                  <c:v>35.966000000000001</c:v>
                </c:pt>
                <c:pt idx="43370">
                  <c:v>35.966000000000001</c:v>
                </c:pt>
                <c:pt idx="43371">
                  <c:v>35.966000000000001</c:v>
                </c:pt>
                <c:pt idx="43372">
                  <c:v>35.966000000000001</c:v>
                </c:pt>
                <c:pt idx="43373">
                  <c:v>35.966000000000001</c:v>
                </c:pt>
                <c:pt idx="43374">
                  <c:v>35.966000000000001</c:v>
                </c:pt>
                <c:pt idx="43375">
                  <c:v>35.966000000000001</c:v>
                </c:pt>
                <c:pt idx="43376">
                  <c:v>35.966000000000001</c:v>
                </c:pt>
                <c:pt idx="43377">
                  <c:v>35.966000000000001</c:v>
                </c:pt>
                <c:pt idx="43378">
                  <c:v>35.966000000000001</c:v>
                </c:pt>
                <c:pt idx="43379">
                  <c:v>35.966000000000001</c:v>
                </c:pt>
                <c:pt idx="43380">
                  <c:v>35.966000000000001</c:v>
                </c:pt>
                <c:pt idx="43381">
                  <c:v>35.966000000000001</c:v>
                </c:pt>
                <c:pt idx="43382">
                  <c:v>35.966000000000001</c:v>
                </c:pt>
                <c:pt idx="43383">
                  <c:v>35.966000000000001</c:v>
                </c:pt>
                <c:pt idx="43384">
                  <c:v>35.966000000000001</c:v>
                </c:pt>
                <c:pt idx="43385">
                  <c:v>35.966000000000001</c:v>
                </c:pt>
                <c:pt idx="43386">
                  <c:v>35.966000000000001</c:v>
                </c:pt>
                <c:pt idx="43387">
                  <c:v>35.966000000000001</c:v>
                </c:pt>
                <c:pt idx="43388">
                  <c:v>35.966000000000001</c:v>
                </c:pt>
                <c:pt idx="43389">
                  <c:v>35.966000000000001</c:v>
                </c:pt>
                <c:pt idx="43390">
                  <c:v>35.966000000000001</c:v>
                </c:pt>
                <c:pt idx="43391">
                  <c:v>35.966000000000001</c:v>
                </c:pt>
                <c:pt idx="43392">
                  <c:v>35.966000000000001</c:v>
                </c:pt>
                <c:pt idx="43393">
                  <c:v>35.966000000000001</c:v>
                </c:pt>
                <c:pt idx="43394">
                  <c:v>35.966000000000001</c:v>
                </c:pt>
                <c:pt idx="43395">
                  <c:v>35.966000000000001</c:v>
                </c:pt>
                <c:pt idx="43396">
                  <c:v>35.966000000000001</c:v>
                </c:pt>
                <c:pt idx="43397">
                  <c:v>35.966000000000001</c:v>
                </c:pt>
                <c:pt idx="43398">
                  <c:v>35.966000000000001</c:v>
                </c:pt>
                <c:pt idx="43399">
                  <c:v>35.966000000000001</c:v>
                </c:pt>
                <c:pt idx="43400">
                  <c:v>35.966000000000001</c:v>
                </c:pt>
                <c:pt idx="43401">
                  <c:v>35.966000000000001</c:v>
                </c:pt>
                <c:pt idx="43402">
                  <c:v>35.966000000000001</c:v>
                </c:pt>
                <c:pt idx="43403">
                  <c:v>35.966000000000001</c:v>
                </c:pt>
                <c:pt idx="43404">
                  <c:v>35.966000000000001</c:v>
                </c:pt>
                <c:pt idx="43405">
                  <c:v>35.966000000000001</c:v>
                </c:pt>
                <c:pt idx="43406">
                  <c:v>35.966000000000001</c:v>
                </c:pt>
                <c:pt idx="43407">
                  <c:v>35.966000000000001</c:v>
                </c:pt>
                <c:pt idx="43408">
                  <c:v>35.966000000000001</c:v>
                </c:pt>
                <c:pt idx="43409">
                  <c:v>35.966000000000001</c:v>
                </c:pt>
                <c:pt idx="43410">
                  <c:v>35.966000000000001</c:v>
                </c:pt>
                <c:pt idx="43411">
                  <c:v>35.966000000000001</c:v>
                </c:pt>
                <c:pt idx="43412">
                  <c:v>35.966000000000001</c:v>
                </c:pt>
                <c:pt idx="43413">
                  <c:v>35.966000000000001</c:v>
                </c:pt>
                <c:pt idx="43414">
                  <c:v>35.966000000000001</c:v>
                </c:pt>
                <c:pt idx="43415">
                  <c:v>35.966000000000001</c:v>
                </c:pt>
                <c:pt idx="43416">
                  <c:v>35.966000000000001</c:v>
                </c:pt>
                <c:pt idx="43417">
                  <c:v>35.966000000000001</c:v>
                </c:pt>
                <c:pt idx="43418">
                  <c:v>35.966000000000001</c:v>
                </c:pt>
                <c:pt idx="43419">
                  <c:v>35.966000000000001</c:v>
                </c:pt>
                <c:pt idx="43420">
                  <c:v>35.966000000000001</c:v>
                </c:pt>
                <c:pt idx="43421">
                  <c:v>35.966000000000001</c:v>
                </c:pt>
                <c:pt idx="43422">
                  <c:v>35.966000000000001</c:v>
                </c:pt>
                <c:pt idx="43423">
                  <c:v>35.966000000000001</c:v>
                </c:pt>
                <c:pt idx="43424">
                  <c:v>35.966000000000001</c:v>
                </c:pt>
                <c:pt idx="43425">
                  <c:v>35.966000000000001</c:v>
                </c:pt>
                <c:pt idx="43426">
                  <c:v>35.966000000000001</c:v>
                </c:pt>
                <c:pt idx="43427">
                  <c:v>35.966000000000001</c:v>
                </c:pt>
                <c:pt idx="43428">
                  <c:v>35.966000000000001</c:v>
                </c:pt>
                <c:pt idx="43429">
                  <c:v>35.966000000000001</c:v>
                </c:pt>
                <c:pt idx="43430">
                  <c:v>35.966000000000001</c:v>
                </c:pt>
                <c:pt idx="43431">
                  <c:v>35.966000000000001</c:v>
                </c:pt>
                <c:pt idx="43432">
                  <c:v>35.966000000000001</c:v>
                </c:pt>
                <c:pt idx="43433">
                  <c:v>35.966000000000001</c:v>
                </c:pt>
                <c:pt idx="43434">
                  <c:v>35.966000000000001</c:v>
                </c:pt>
                <c:pt idx="43435">
                  <c:v>35.966000000000001</c:v>
                </c:pt>
                <c:pt idx="43436">
                  <c:v>35.966000000000001</c:v>
                </c:pt>
                <c:pt idx="43437">
                  <c:v>35.966000000000001</c:v>
                </c:pt>
                <c:pt idx="43438">
                  <c:v>35.966000000000001</c:v>
                </c:pt>
                <c:pt idx="43439">
                  <c:v>35.966000000000001</c:v>
                </c:pt>
                <c:pt idx="43440">
                  <c:v>35.966000000000001</c:v>
                </c:pt>
                <c:pt idx="43441">
                  <c:v>35.966000000000001</c:v>
                </c:pt>
                <c:pt idx="43442">
                  <c:v>35.966000000000001</c:v>
                </c:pt>
                <c:pt idx="43443">
                  <c:v>35.966000000000001</c:v>
                </c:pt>
                <c:pt idx="43444">
                  <c:v>35.966000000000001</c:v>
                </c:pt>
                <c:pt idx="43445">
                  <c:v>35.966000000000001</c:v>
                </c:pt>
                <c:pt idx="43446">
                  <c:v>35.966000000000001</c:v>
                </c:pt>
                <c:pt idx="43447">
                  <c:v>35.966000000000001</c:v>
                </c:pt>
                <c:pt idx="43448">
                  <c:v>35.966000000000001</c:v>
                </c:pt>
                <c:pt idx="43449">
                  <c:v>35.966000000000001</c:v>
                </c:pt>
                <c:pt idx="43450">
                  <c:v>35.966000000000001</c:v>
                </c:pt>
                <c:pt idx="43451">
                  <c:v>35.966000000000001</c:v>
                </c:pt>
                <c:pt idx="43452">
                  <c:v>35.966000000000001</c:v>
                </c:pt>
                <c:pt idx="43453">
                  <c:v>35.966000000000001</c:v>
                </c:pt>
                <c:pt idx="43454">
                  <c:v>35.966000000000001</c:v>
                </c:pt>
                <c:pt idx="43455">
                  <c:v>35.966000000000001</c:v>
                </c:pt>
                <c:pt idx="43456">
                  <c:v>35.966000000000001</c:v>
                </c:pt>
                <c:pt idx="43457">
                  <c:v>35.966000000000001</c:v>
                </c:pt>
                <c:pt idx="43458">
                  <c:v>35.966000000000001</c:v>
                </c:pt>
                <c:pt idx="43459">
                  <c:v>35.966000000000001</c:v>
                </c:pt>
                <c:pt idx="43460">
                  <c:v>35.966000000000001</c:v>
                </c:pt>
                <c:pt idx="43461">
                  <c:v>35.966000000000001</c:v>
                </c:pt>
                <c:pt idx="43462">
                  <c:v>35.966000000000001</c:v>
                </c:pt>
                <c:pt idx="43463">
                  <c:v>35.966000000000001</c:v>
                </c:pt>
                <c:pt idx="43464">
                  <c:v>35.966000000000001</c:v>
                </c:pt>
                <c:pt idx="43465">
                  <c:v>35.966000000000001</c:v>
                </c:pt>
                <c:pt idx="43466">
                  <c:v>35.966000000000001</c:v>
                </c:pt>
                <c:pt idx="43467">
                  <c:v>35.966000000000001</c:v>
                </c:pt>
                <c:pt idx="43468">
                  <c:v>35.966000000000001</c:v>
                </c:pt>
                <c:pt idx="43469">
                  <c:v>35.966000000000001</c:v>
                </c:pt>
                <c:pt idx="43470">
                  <c:v>35.966000000000001</c:v>
                </c:pt>
                <c:pt idx="43471">
                  <c:v>35.966000000000001</c:v>
                </c:pt>
                <c:pt idx="43472">
                  <c:v>35.966000000000001</c:v>
                </c:pt>
                <c:pt idx="43473">
                  <c:v>35.966000000000001</c:v>
                </c:pt>
                <c:pt idx="43474">
                  <c:v>35.966000000000001</c:v>
                </c:pt>
                <c:pt idx="43475">
                  <c:v>35.966000000000001</c:v>
                </c:pt>
                <c:pt idx="43476">
                  <c:v>35.966000000000001</c:v>
                </c:pt>
                <c:pt idx="43477">
                  <c:v>35.966000000000001</c:v>
                </c:pt>
                <c:pt idx="43478">
                  <c:v>35.966000000000001</c:v>
                </c:pt>
                <c:pt idx="43479">
                  <c:v>35.966000000000001</c:v>
                </c:pt>
                <c:pt idx="43480">
                  <c:v>35.966000000000001</c:v>
                </c:pt>
                <c:pt idx="43481">
                  <c:v>35.966000000000001</c:v>
                </c:pt>
                <c:pt idx="43482">
                  <c:v>35.966000000000001</c:v>
                </c:pt>
                <c:pt idx="43483">
                  <c:v>35.966000000000001</c:v>
                </c:pt>
                <c:pt idx="43484">
                  <c:v>35.966000000000001</c:v>
                </c:pt>
                <c:pt idx="43485">
                  <c:v>35.966000000000001</c:v>
                </c:pt>
                <c:pt idx="43486">
                  <c:v>35.966000000000001</c:v>
                </c:pt>
                <c:pt idx="43487">
                  <c:v>35.966000000000001</c:v>
                </c:pt>
                <c:pt idx="43488">
                  <c:v>35.966000000000001</c:v>
                </c:pt>
                <c:pt idx="43489">
                  <c:v>35.966000000000001</c:v>
                </c:pt>
                <c:pt idx="43490">
                  <c:v>35.966000000000001</c:v>
                </c:pt>
                <c:pt idx="43491">
                  <c:v>35.966000000000001</c:v>
                </c:pt>
                <c:pt idx="43492">
                  <c:v>35.966000000000001</c:v>
                </c:pt>
                <c:pt idx="43493">
                  <c:v>35.966000000000001</c:v>
                </c:pt>
                <c:pt idx="43494">
                  <c:v>35.966000000000001</c:v>
                </c:pt>
                <c:pt idx="43495">
                  <c:v>35.966000000000001</c:v>
                </c:pt>
                <c:pt idx="43496">
                  <c:v>35.966000000000001</c:v>
                </c:pt>
                <c:pt idx="43497">
                  <c:v>35.966000000000001</c:v>
                </c:pt>
                <c:pt idx="43498">
                  <c:v>35.966000000000001</c:v>
                </c:pt>
                <c:pt idx="43499">
                  <c:v>35.966000000000001</c:v>
                </c:pt>
                <c:pt idx="43500">
                  <c:v>35.966000000000001</c:v>
                </c:pt>
                <c:pt idx="43501">
                  <c:v>35.966000000000001</c:v>
                </c:pt>
                <c:pt idx="43502">
                  <c:v>35.966000000000001</c:v>
                </c:pt>
                <c:pt idx="43503">
                  <c:v>35.966000000000001</c:v>
                </c:pt>
                <c:pt idx="43504">
                  <c:v>35.966000000000001</c:v>
                </c:pt>
                <c:pt idx="43505">
                  <c:v>35.966000000000001</c:v>
                </c:pt>
                <c:pt idx="43506">
                  <c:v>35.966000000000001</c:v>
                </c:pt>
                <c:pt idx="43507">
                  <c:v>35.966000000000001</c:v>
                </c:pt>
                <c:pt idx="43508">
                  <c:v>35.966000000000001</c:v>
                </c:pt>
                <c:pt idx="43509">
                  <c:v>35.966000000000001</c:v>
                </c:pt>
                <c:pt idx="43510">
                  <c:v>35.966000000000001</c:v>
                </c:pt>
                <c:pt idx="43511">
                  <c:v>35.966000000000001</c:v>
                </c:pt>
                <c:pt idx="43512">
                  <c:v>35.966000000000001</c:v>
                </c:pt>
                <c:pt idx="43513">
                  <c:v>35.966000000000001</c:v>
                </c:pt>
                <c:pt idx="43514">
                  <c:v>35.966000000000001</c:v>
                </c:pt>
                <c:pt idx="43515">
                  <c:v>35.966000000000001</c:v>
                </c:pt>
                <c:pt idx="43516">
                  <c:v>35.966000000000001</c:v>
                </c:pt>
                <c:pt idx="43517">
                  <c:v>35.966000000000001</c:v>
                </c:pt>
                <c:pt idx="43518">
                  <c:v>35.966000000000001</c:v>
                </c:pt>
                <c:pt idx="43519">
                  <c:v>35.966000000000001</c:v>
                </c:pt>
                <c:pt idx="43520">
                  <c:v>35.966000000000001</c:v>
                </c:pt>
                <c:pt idx="43521">
                  <c:v>35.966000000000001</c:v>
                </c:pt>
                <c:pt idx="43522">
                  <c:v>35.966000000000001</c:v>
                </c:pt>
                <c:pt idx="43523">
                  <c:v>35.966000000000001</c:v>
                </c:pt>
                <c:pt idx="43524">
                  <c:v>35.966000000000001</c:v>
                </c:pt>
                <c:pt idx="43525">
                  <c:v>35.966000000000001</c:v>
                </c:pt>
                <c:pt idx="43526">
                  <c:v>35.966000000000001</c:v>
                </c:pt>
                <c:pt idx="43527">
                  <c:v>35.966000000000001</c:v>
                </c:pt>
                <c:pt idx="43528">
                  <c:v>35.966000000000001</c:v>
                </c:pt>
                <c:pt idx="43529">
                  <c:v>35.966000000000001</c:v>
                </c:pt>
                <c:pt idx="43530">
                  <c:v>35.966000000000001</c:v>
                </c:pt>
                <c:pt idx="43531">
                  <c:v>35.966000000000001</c:v>
                </c:pt>
                <c:pt idx="43532">
                  <c:v>35.966000000000001</c:v>
                </c:pt>
                <c:pt idx="43533">
                  <c:v>35.966000000000001</c:v>
                </c:pt>
                <c:pt idx="43534">
                  <c:v>35.966000000000001</c:v>
                </c:pt>
                <c:pt idx="43535">
                  <c:v>35.966000000000001</c:v>
                </c:pt>
                <c:pt idx="43536">
                  <c:v>35.966000000000001</c:v>
                </c:pt>
                <c:pt idx="43537">
                  <c:v>35.966000000000001</c:v>
                </c:pt>
                <c:pt idx="43538">
                  <c:v>35.966000000000001</c:v>
                </c:pt>
                <c:pt idx="43539">
                  <c:v>35.966000000000001</c:v>
                </c:pt>
                <c:pt idx="43540">
                  <c:v>35.966000000000001</c:v>
                </c:pt>
                <c:pt idx="43541">
                  <c:v>35.966000000000001</c:v>
                </c:pt>
                <c:pt idx="43542">
                  <c:v>35.966000000000001</c:v>
                </c:pt>
                <c:pt idx="43543">
                  <c:v>35.966000000000001</c:v>
                </c:pt>
                <c:pt idx="43544">
                  <c:v>35.966000000000001</c:v>
                </c:pt>
                <c:pt idx="43545">
                  <c:v>35.966000000000001</c:v>
                </c:pt>
                <c:pt idx="43546">
                  <c:v>35.966000000000001</c:v>
                </c:pt>
                <c:pt idx="43547">
                  <c:v>35.966000000000001</c:v>
                </c:pt>
                <c:pt idx="43548">
                  <c:v>35.966000000000001</c:v>
                </c:pt>
                <c:pt idx="43549">
                  <c:v>35.966000000000001</c:v>
                </c:pt>
                <c:pt idx="43550">
                  <c:v>35.966000000000001</c:v>
                </c:pt>
                <c:pt idx="43551">
                  <c:v>35.966000000000001</c:v>
                </c:pt>
                <c:pt idx="43552">
                  <c:v>35.966000000000001</c:v>
                </c:pt>
                <c:pt idx="43553">
                  <c:v>35.966000000000001</c:v>
                </c:pt>
                <c:pt idx="43554">
                  <c:v>35.966000000000001</c:v>
                </c:pt>
                <c:pt idx="43555">
                  <c:v>35.966000000000001</c:v>
                </c:pt>
                <c:pt idx="43556">
                  <c:v>35.966000000000001</c:v>
                </c:pt>
                <c:pt idx="43557">
                  <c:v>35.966000000000001</c:v>
                </c:pt>
                <c:pt idx="43558">
                  <c:v>35.966000000000001</c:v>
                </c:pt>
                <c:pt idx="43559">
                  <c:v>35.966000000000001</c:v>
                </c:pt>
                <c:pt idx="43560">
                  <c:v>35.966000000000001</c:v>
                </c:pt>
                <c:pt idx="43561">
                  <c:v>35.966000000000001</c:v>
                </c:pt>
                <c:pt idx="43562">
                  <c:v>35.966000000000001</c:v>
                </c:pt>
                <c:pt idx="43563">
                  <c:v>35.966000000000001</c:v>
                </c:pt>
                <c:pt idx="43564">
                  <c:v>35.966000000000001</c:v>
                </c:pt>
                <c:pt idx="43565">
                  <c:v>35.966000000000001</c:v>
                </c:pt>
                <c:pt idx="43566">
                  <c:v>35.966000000000001</c:v>
                </c:pt>
                <c:pt idx="43567">
                  <c:v>35.966000000000001</c:v>
                </c:pt>
                <c:pt idx="43568">
                  <c:v>35.966000000000001</c:v>
                </c:pt>
                <c:pt idx="43569">
                  <c:v>35.966000000000001</c:v>
                </c:pt>
                <c:pt idx="43570">
                  <c:v>35.966000000000001</c:v>
                </c:pt>
                <c:pt idx="43571">
                  <c:v>35.966000000000001</c:v>
                </c:pt>
                <c:pt idx="43572">
                  <c:v>35.966000000000001</c:v>
                </c:pt>
                <c:pt idx="43573">
                  <c:v>35.966000000000001</c:v>
                </c:pt>
                <c:pt idx="43574">
                  <c:v>35.966000000000001</c:v>
                </c:pt>
                <c:pt idx="43575">
                  <c:v>35.966000000000001</c:v>
                </c:pt>
                <c:pt idx="43576">
                  <c:v>35.966000000000001</c:v>
                </c:pt>
                <c:pt idx="43577">
                  <c:v>35.966000000000001</c:v>
                </c:pt>
                <c:pt idx="43578">
                  <c:v>35.966000000000001</c:v>
                </c:pt>
                <c:pt idx="43579">
                  <c:v>35.966000000000001</c:v>
                </c:pt>
                <c:pt idx="43580">
                  <c:v>35.966000000000001</c:v>
                </c:pt>
                <c:pt idx="43581">
                  <c:v>35.966000000000001</c:v>
                </c:pt>
                <c:pt idx="43582">
                  <c:v>35.966000000000001</c:v>
                </c:pt>
                <c:pt idx="43583">
                  <c:v>35.966000000000001</c:v>
                </c:pt>
                <c:pt idx="43584">
                  <c:v>35.966000000000001</c:v>
                </c:pt>
                <c:pt idx="43585">
                  <c:v>35.966000000000001</c:v>
                </c:pt>
                <c:pt idx="43586">
                  <c:v>35.966000000000001</c:v>
                </c:pt>
                <c:pt idx="43587">
                  <c:v>35.966000000000001</c:v>
                </c:pt>
                <c:pt idx="43588">
                  <c:v>35.966000000000001</c:v>
                </c:pt>
                <c:pt idx="43589">
                  <c:v>36.012</c:v>
                </c:pt>
                <c:pt idx="43590">
                  <c:v>36.031999999999996</c:v>
                </c:pt>
                <c:pt idx="43591">
                  <c:v>36.031999999999996</c:v>
                </c:pt>
                <c:pt idx="43592">
                  <c:v>36.031999999999996</c:v>
                </c:pt>
                <c:pt idx="43593">
                  <c:v>36.031999999999996</c:v>
                </c:pt>
                <c:pt idx="43594">
                  <c:v>36.031999999999996</c:v>
                </c:pt>
                <c:pt idx="43595">
                  <c:v>36.031999999999996</c:v>
                </c:pt>
                <c:pt idx="43596">
                  <c:v>36.031999999999996</c:v>
                </c:pt>
                <c:pt idx="43597">
                  <c:v>36.031999999999996</c:v>
                </c:pt>
                <c:pt idx="43598">
                  <c:v>36.031999999999996</c:v>
                </c:pt>
                <c:pt idx="43599">
                  <c:v>36.031999999999996</c:v>
                </c:pt>
                <c:pt idx="43600">
                  <c:v>36.031999999999996</c:v>
                </c:pt>
                <c:pt idx="43601">
                  <c:v>36.031999999999996</c:v>
                </c:pt>
                <c:pt idx="43602">
                  <c:v>36.031999999999996</c:v>
                </c:pt>
                <c:pt idx="43603">
                  <c:v>36.031999999999996</c:v>
                </c:pt>
                <c:pt idx="43604">
                  <c:v>36.031999999999996</c:v>
                </c:pt>
                <c:pt idx="43605">
                  <c:v>36.031999999999996</c:v>
                </c:pt>
                <c:pt idx="43606">
                  <c:v>36.031999999999996</c:v>
                </c:pt>
                <c:pt idx="43607">
                  <c:v>36.031999999999996</c:v>
                </c:pt>
                <c:pt idx="43608">
                  <c:v>36.031999999999996</c:v>
                </c:pt>
                <c:pt idx="43609">
                  <c:v>36.031999999999996</c:v>
                </c:pt>
                <c:pt idx="43610">
                  <c:v>36.031999999999996</c:v>
                </c:pt>
                <c:pt idx="43611">
                  <c:v>36.031999999999996</c:v>
                </c:pt>
                <c:pt idx="43612">
                  <c:v>36.031999999999996</c:v>
                </c:pt>
                <c:pt idx="43613">
                  <c:v>36.031999999999996</c:v>
                </c:pt>
                <c:pt idx="43614">
                  <c:v>36.031999999999996</c:v>
                </c:pt>
                <c:pt idx="43615">
                  <c:v>36.031999999999996</c:v>
                </c:pt>
                <c:pt idx="43616">
                  <c:v>36.031999999999996</c:v>
                </c:pt>
                <c:pt idx="43617">
                  <c:v>36.031999999999996</c:v>
                </c:pt>
                <c:pt idx="43618">
                  <c:v>36.031999999999996</c:v>
                </c:pt>
                <c:pt idx="43619">
                  <c:v>36.031999999999996</c:v>
                </c:pt>
                <c:pt idx="43620">
                  <c:v>36.031999999999996</c:v>
                </c:pt>
                <c:pt idx="43621">
                  <c:v>36.031999999999996</c:v>
                </c:pt>
                <c:pt idx="43622">
                  <c:v>36.031999999999996</c:v>
                </c:pt>
                <c:pt idx="43623">
                  <c:v>36.031999999999996</c:v>
                </c:pt>
                <c:pt idx="43624">
                  <c:v>36.031999999999996</c:v>
                </c:pt>
                <c:pt idx="43625">
                  <c:v>36.031999999999996</c:v>
                </c:pt>
                <c:pt idx="43626">
                  <c:v>36.031999999999996</c:v>
                </c:pt>
                <c:pt idx="43627">
                  <c:v>36.031999999999996</c:v>
                </c:pt>
                <c:pt idx="43628">
                  <c:v>36.031999999999996</c:v>
                </c:pt>
                <c:pt idx="43629">
                  <c:v>36.031999999999996</c:v>
                </c:pt>
                <c:pt idx="43630">
                  <c:v>36.031999999999996</c:v>
                </c:pt>
                <c:pt idx="43631">
                  <c:v>36.031999999999996</c:v>
                </c:pt>
                <c:pt idx="43632">
                  <c:v>36.031999999999996</c:v>
                </c:pt>
                <c:pt idx="43633">
                  <c:v>36.031999999999996</c:v>
                </c:pt>
                <c:pt idx="43634">
                  <c:v>36.031999999999996</c:v>
                </c:pt>
                <c:pt idx="43635">
                  <c:v>36.031999999999996</c:v>
                </c:pt>
                <c:pt idx="43636">
                  <c:v>36.031999999999996</c:v>
                </c:pt>
                <c:pt idx="43637">
                  <c:v>36.031999999999996</c:v>
                </c:pt>
                <c:pt idx="43638">
                  <c:v>36.031999999999996</c:v>
                </c:pt>
                <c:pt idx="43639">
                  <c:v>36.031999999999996</c:v>
                </c:pt>
                <c:pt idx="43640">
                  <c:v>36.031999999999996</c:v>
                </c:pt>
                <c:pt idx="43641">
                  <c:v>36.031999999999996</c:v>
                </c:pt>
                <c:pt idx="43642">
                  <c:v>36.031999999999996</c:v>
                </c:pt>
                <c:pt idx="43643">
                  <c:v>36.031999999999996</c:v>
                </c:pt>
                <c:pt idx="43644">
                  <c:v>36.031999999999996</c:v>
                </c:pt>
                <c:pt idx="43645">
                  <c:v>36.031999999999996</c:v>
                </c:pt>
                <c:pt idx="43646">
                  <c:v>36.031999999999996</c:v>
                </c:pt>
                <c:pt idx="43647">
                  <c:v>36.031999999999996</c:v>
                </c:pt>
                <c:pt idx="43648">
                  <c:v>36.031999999999996</c:v>
                </c:pt>
                <c:pt idx="43649">
                  <c:v>36.031999999999996</c:v>
                </c:pt>
                <c:pt idx="43650">
                  <c:v>36.031999999999996</c:v>
                </c:pt>
                <c:pt idx="43651">
                  <c:v>36.031999999999996</c:v>
                </c:pt>
                <c:pt idx="43652">
                  <c:v>36.031999999999996</c:v>
                </c:pt>
                <c:pt idx="43653">
                  <c:v>36.031999999999996</c:v>
                </c:pt>
                <c:pt idx="43654">
                  <c:v>36.031999999999996</c:v>
                </c:pt>
                <c:pt idx="43655">
                  <c:v>36.031999999999996</c:v>
                </c:pt>
                <c:pt idx="43656">
                  <c:v>36.031999999999996</c:v>
                </c:pt>
                <c:pt idx="43657">
                  <c:v>36.031999999999996</c:v>
                </c:pt>
                <c:pt idx="43658">
                  <c:v>36.031999999999996</c:v>
                </c:pt>
                <c:pt idx="43659">
                  <c:v>36.031999999999996</c:v>
                </c:pt>
                <c:pt idx="43660">
                  <c:v>36.031999999999996</c:v>
                </c:pt>
                <c:pt idx="43661">
                  <c:v>36.031999999999996</c:v>
                </c:pt>
                <c:pt idx="43662">
                  <c:v>36.031999999999996</c:v>
                </c:pt>
                <c:pt idx="43663">
                  <c:v>36.031999999999996</c:v>
                </c:pt>
                <c:pt idx="43664">
                  <c:v>36.031999999999996</c:v>
                </c:pt>
                <c:pt idx="43665">
                  <c:v>36.031999999999996</c:v>
                </c:pt>
                <c:pt idx="43666">
                  <c:v>36.031999999999996</c:v>
                </c:pt>
                <c:pt idx="43667">
                  <c:v>36.031999999999996</c:v>
                </c:pt>
                <c:pt idx="43668">
                  <c:v>36.031999999999996</c:v>
                </c:pt>
                <c:pt idx="43669">
                  <c:v>36.031999999999996</c:v>
                </c:pt>
                <c:pt idx="43670">
                  <c:v>36.031999999999996</c:v>
                </c:pt>
                <c:pt idx="43671">
                  <c:v>36.031999999999996</c:v>
                </c:pt>
                <c:pt idx="43672">
                  <c:v>36.031999999999996</c:v>
                </c:pt>
                <c:pt idx="43673">
                  <c:v>36.031999999999996</c:v>
                </c:pt>
                <c:pt idx="43674">
                  <c:v>36.031999999999996</c:v>
                </c:pt>
                <c:pt idx="43675">
                  <c:v>36.031999999999996</c:v>
                </c:pt>
                <c:pt idx="43676">
                  <c:v>36.031999999999996</c:v>
                </c:pt>
                <c:pt idx="43677">
                  <c:v>36.031999999999996</c:v>
                </c:pt>
                <c:pt idx="43678">
                  <c:v>36.031999999999996</c:v>
                </c:pt>
                <c:pt idx="43679">
                  <c:v>36.031999999999996</c:v>
                </c:pt>
                <c:pt idx="43680">
                  <c:v>36.031999999999996</c:v>
                </c:pt>
                <c:pt idx="43681">
                  <c:v>36.031999999999996</c:v>
                </c:pt>
                <c:pt idx="43682">
                  <c:v>36.031999999999996</c:v>
                </c:pt>
                <c:pt idx="43683">
                  <c:v>36.031999999999996</c:v>
                </c:pt>
                <c:pt idx="43684">
                  <c:v>36.031999999999996</c:v>
                </c:pt>
                <c:pt idx="43685">
                  <c:v>36.031999999999996</c:v>
                </c:pt>
                <c:pt idx="43686">
                  <c:v>36.031999999999996</c:v>
                </c:pt>
                <c:pt idx="43687">
                  <c:v>36.031999999999996</c:v>
                </c:pt>
                <c:pt idx="43688">
                  <c:v>36.031999999999996</c:v>
                </c:pt>
                <c:pt idx="43689">
                  <c:v>36.031999999999996</c:v>
                </c:pt>
                <c:pt idx="43690">
                  <c:v>36.031999999999996</c:v>
                </c:pt>
                <c:pt idx="43691">
                  <c:v>36.031999999999996</c:v>
                </c:pt>
                <c:pt idx="43692">
                  <c:v>36.031999999999996</c:v>
                </c:pt>
                <c:pt idx="43693">
                  <c:v>36.031999999999996</c:v>
                </c:pt>
                <c:pt idx="43694">
                  <c:v>36.031999999999996</c:v>
                </c:pt>
                <c:pt idx="43695">
                  <c:v>36.031999999999996</c:v>
                </c:pt>
                <c:pt idx="43696">
                  <c:v>36.031999999999996</c:v>
                </c:pt>
                <c:pt idx="43697">
                  <c:v>36.031999999999996</c:v>
                </c:pt>
                <c:pt idx="43698">
                  <c:v>36.031999999999996</c:v>
                </c:pt>
                <c:pt idx="43699">
                  <c:v>36.031999999999996</c:v>
                </c:pt>
                <c:pt idx="43700">
                  <c:v>36.031999999999996</c:v>
                </c:pt>
                <c:pt idx="43701">
                  <c:v>36.031999999999996</c:v>
                </c:pt>
                <c:pt idx="43702">
                  <c:v>36.031999999999996</c:v>
                </c:pt>
                <c:pt idx="43703">
                  <c:v>36.031999999999996</c:v>
                </c:pt>
                <c:pt idx="43704">
                  <c:v>36.031999999999996</c:v>
                </c:pt>
                <c:pt idx="43705">
                  <c:v>36.031999999999996</c:v>
                </c:pt>
                <c:pt idx="43706">
                  <c:v>36.031999999999996</c:v>
                </c:pt>
                <c:pt idx="43707">
                  <c:v>36.031999999999996</c:v>
                </c:pt>
                <c:pt idx="43708">
                  <c:v>36.031999999999996</c:v>
                </c:pt>
                <c:pt idx="43709">
                  <c:v>36.031999999999996</c:v>
                </c:pt>
                <c:pt idx="43710">
                  <c:v>36.031999999999996</c:v>
                </c:pt>
                <c:pt idx="43711">
                  <c:v>36.031999999999996</c:v>
                </c:pt>
                <c:pt idx="43712">
                  <c:v>36.031999999999996</c:v>
                </c:pt>
                <c:pt idx="43713">
                  <c:v>36.031999999999996</c:v>
                </c:pt>
                <c:pt idx="43714">
                  <c:v>36.031999999999996</c:v>
                </c:pt>
                <c:pt idx="43715">
                  <c:v>36.031999999999996</c:v>
                </c:pt>
                <c:pt idx="43716">
                  <c:v>36.031999999999996</c:v>
                </c:pt>
                <c:pt idx="43717">
                  <c:v>36.031999999999996</c:v>
                </c:pt>
                <c:pt idx="43718">
                  <c:v>36.031999999999996</c:v>
                </c:pt>
                <c:pt idx="43719">
                  <c:v>36.031999999999996</c:v>
                </c:pt>
                <c:pt idx="43720">
                  <c:v>36.031999999999996</c:v>
                </c:pt>
                <c:pt idx="43721">
                  <c:v>36.031999999999996</c:v>
                </c:pt>
                <c:pt idx="43722">
                  <c:v>36.031999999999996</c:v>
                </c:pt>
                <c:pt idx="43723">
                  <c:v>36.031999999999996</c:v>
                </c:pt>
                <c:pt idx="43724">
                  <c:v>36.031999999999996</c:v>
                </c:pt>
                <c:pt idx="43725">
                  <c:v>36.031999999999996</c:v>
                </c:pt>
                <c:pt idx="43726">
                  <c:v>36.031999999999996</c:v>
                </c:pt>
                <c:pt idx="43727">
                  <c:v>36.031999999999996</c:v>
                </c:pt>
                <c:pt idx="43728">
                  <c:v>36.031999999999996</c:v>
                </c:pt>
                <c:pt idx="43729">
                  <c:v>36.031999999999996</c:v>
                </c:pt>
                <c:pt idx="43730">
                  <c:v>36.031999999999996</c:v>
                </c:pt>
                <c:pt idx="43731">
                  <c:v>36.031999999999996</c:v>
                </c:pt>
                <c:pt idx="43732">
                  <c:v>36.031999999999996</c:v>
                </c:pt>
                <c:pt idx="43733">
                  <c:v>36.031999999999996</c:v>
                </c:pt>
                <c:pt idx="43734">
                  <c:v>36.031999999999996</c:v>
                </c:pt>
                <c:pt idx="43735">
                  <c:v>36.031999999999996</c:v>
                </c:pt>
                <c:pt idx="43736">
                  <c:v>36.031999999999996</c:v>
                </c:pt>
                <c:pt idx="43737">
                  <c:v>36.031999999999996</c:v>
                </c:pt>
                <c:pt idx="43738">
                  <c:v>36.031999999999996</c:v>
                </c:pt>
                <c:pt idx="43739">
                  <c:v>36.031999999999996</c:v>
                </c:pt>
                <c:pt idx="43740">
                  <c:v>36.031999999999996</c:v>
                </c:pt>
                <c:pt idx="43741">
                  <c:v>36.031999999999996</c:v>
                </c:pt>
                <c:pt idx="43742">
                  <c:v>36.031999999999996</c:v>
                </c:pt>
                <c:pt idx="43743">
                  <c:v>36.031999999999996</c:v>
                </c:pt>
                <c:pt idx="43744">
                  <c:v>36.031999999999996</c:v>
                </c:pt>
                <c:pt idx="43745">
                  <c:v>36.031999999999996</c:v>
                </c:pt>
                <c:pt idx="43746">
                  <c:v>36.031999999999996</c:v>
                </c:pt>
                <c:pt idx="43747">
                  <c:v>36.031999999999996</c:v>
                </c:pt>
                <c:pt idx="43748">
                  <c:v>36.031999999999996</c:v>
                </c:pt>
                <c:pt idx="43749">
                  <c:v>36.031999999999996</c:v>
                </c:pt>
                <c:pt idx="43750">
                  <c:v>36.031999999999996</c:v>
                </c:pt>
                <c:pt idx="43751">
                  <c:v>36.031999999999996</c:v>
                </c:pt>
                <c:pt idx="43752">
                  <c:v>36.031999999999996</c:v>
                </c:pt>
                <c:pt idx="43753">
                  <c:v>36.031999999999996</c:v>
                </c:pt>
                <c:pt idx="43754">
                  <c:v>36.031999999999996</c:v>
                </c:pt>
                <c:pt idx="43755">
                  <c:v>36.031999999999996</c:v>
                </c:pt>
                <c:pt idx="43756">
                  <c:v>36.031999999999996</c:v>
                </c:pt>
                <c:pt idx="43757">
                  <c:v>36.031999999999996</c:v>
                </c:pt>
                <c:pt idx="43758">
                  <c:v>36.031999999999996</c:v>
                </c:pt>
                <c:pt idx="43759">
                  <c:v>36.031999999999996</c:v>
                </c:pt>
                <c:pt idx="43760">
                  <c:v>36.031999999999996</c:v>
                </c:pt>
                <c:pt idx="43761">
                  <c:v>36.031999999999996</c:v>
                </c:pt>
                <c:pt idx="43762">
                  <c:v>36.031999999999996</c:v>
                </c:pt>
                <c:pt idx="43763">
                  <c:v>36.031999999999996</c:v>
                </c:pt>
                <c:pt idx="43764">
                  <c:v>36.031999999999996</c:v>
                </c:pt>
                <c:pt idx="43765">
                  <c:v>36.031999999999996</c:v>
                </c:pt>
                <c:pt idx="43766">
                  <c:v>36.031999999999996</c:v>
                </c:pt>
                <c:pt idx="43767">
                  <c:v>36.031999999999996</c:v>
                </c:pt>
                <c:pt idx="43768">
                  <c:v>36.031999999999996</c:v>
                </c:pt>
                <c:pt idx="43769">
                  <c:v>36.031999999999996</c:v>
                </c:pt>
                <c:pt idx="43770">
                  <c:v>36.031999999999996</c:v>
                </c:pt>
                <c:pt idx="43771">
                  <c:v>36.031999999999996</c:v>
                </c:pt>
                <c:pt idx="43772">
                  <c:v>36.031999999999996</c:v>
                </c:pt>
                <c:pt idx="43773">
                  <c:v>36.031999999999996</c:v>
                </c:pt>
                <c:pt idx="43774">
                  <c:v>36.031999999999996</c:v>
                </c:pt>
                <c:pt idx="43775">
                  <c:v>36.031999999999996</c:v>
                </c:pt>
                <c:pt idx="43776">
                  <c:v>36.031999999999996</c:v>
                </c:pt>
                <c:pt idx="43777">
                  <c:v>36.031999999999996</c:v>
                </c:pt>
                <c:pt idx="43778">
                  <c:v>36.031999999999996</c:v>
                </c:pt>
                <c:pt idx="43779">
                  <c:v>36.031999999999996</c:v>
                </c:pt>
                <c:pt idx="43780">
                  <c:v>36.031999999999996</c:v>
                </c:pt>
                <c:pt idx="43781">
                  <c:v>36.031999999999996</c:v>
                </c:pt>
                <c:pt idx="43782">
                  <c:v>36.031999999999996</c:v>
                </c:pt>
                <c:pt idx="43783">
                  <c:v>36.031999999999996</c:v>
                </c:pt>
                <c:pt idx="43784">
                  <c:v>36.031999999999996</c:v>
                </c:pt>
                <c:pt idx="43785">
                  <c:v>36.031999999999996</c:v>
                </c:pt>
                <c:pt idx="43786">
                  <c:v>36.031999999999996</c:v>
                </c:pt>
                <c:pt idx="43787">
                  <c:v>36.031999999999996</c:v>
                </c:pt>
                <c:pt idx="43788">
                  <c:v>36.031999999999996</c:v>
                </c:pt>
                <c:pt idx="43789">
                  <c:v>36.031999999999996</c:v>
                </c:pt>
                <c:pt idx="43790">
                  <c:v>36.031999999999996</c:v>
                </c:pt>
                <c:pt idx="43791">
                  <c:v>36.031999999999996</c:v>
                </c:pt>
                <c:pt idx="43792">
                  <c:v>36.031999999999996</c:v>
                </c:pt>
                <c:pt idx="43793">
                  <c:v>36.031999999999996</c:v>
                </c:pt>
                <c:pt idx="43794">
                  <c:v>36.031999999999996</c:v>
                </c:pt>
                <c:pt idx="43795">
                  <c:v>36.031999999999996</c:v>
                </c:pt>
                <c:pt idx="43796">
                  <c:v>36.031999999999996</c:v>
                </c:pt>
                <c:pt idx="43797">
                  <c:v>36.031999999999996</c:v>
                </c:pt>
                <c:pt idx="43798">
                  <c:v>36.031999999999996</c:v>
                </c:pt>
                <c:pt idx="43799">
                  <c:v>36.031999999999996</c:v>
                </c:pt>
                <c:pt idx="43800">
                  <c:v>36.031999999999996</c:v>
                </c:pt>
                <c:pt idx="43801">
                  <c:v>36.031999999999996</c:v>
                </c:pt>
                <c:pt idx="43802">
                  <c:v>36.031999999999996</c:v>
                </c:pt>
                <c:pt idx="43803">
                  <c:v>36.031999999999996</c:v>
                </c:pt>
                <c:pt idx="43804">
                  <c:v>36.031999999999996</c:v>
                </c:pt>
                <c:pt idx="43805">
                  <c:v>36.031999999999996</c:v>
                </c:pt>
                <c:pt idx="43806">
                  <c:v>36.031999999999996</c:v>
                </c:pt>
                <c:pt idx="43807">
                  <c:v>36.031999999999996</c:v>
                </c:pt>
                <c:pt idx="43808">
                  <c:v>36.031999999999996</c:v>
                </c:pt>
                <c:pt idx="43809">
                  <c:v>36.031999999999996</c:v>
                </c:pt>
                <c:pt idx="43810">
                  <c:v>36.031999999999996</c:v>
                </c:pt>
                <c:pt idx="43811">
                  <c:v>36.031999999999996</c:v>
                </c:pt>
                <c:pt idx="43812">
                  <c:v>36.031999999999996</c:v>
                </c:pt>
                <c:pt idx="43813">
                  <c:v>36.031999999999996</c:v>
                </c:pt>
                <c:pt idx="43814">
                  <c:v>36.031999999999996</c:v>
                </c:pt>
                <c:pt idx="43815">
                  <c:v>36.031999999999996</c:v>
                </c:pt>
                <c:pt idx="43816">
                  <c:v>36.031999999999996</c:v>
                </c:pt>
                <c:pt idx="43817">
                  <c:v>36.031999999999996</c:v>
                </c:pt>
                <c:pt idx="43818">
                  <c:v>36.031999999999996</c:v>
                </c:pt>
                <c:pt idx="43819">
                  <c:v>36.031999999999996</c:v>
                </c:pt>
                <c:pt idx="43820">
                  <c:v>36.031999999999996</c:v>
                </c:pt>
                <c:pt idx="43821">
                  <c:v>36.031999999999996</c:v>
                </c:pt>
                <c:pt idx="43822">
                  <c:v>36.031999999999996</c:v>
                </c:pt>
                <c:pt idx="43823">
                  <c:v>36.031999999999996</c:v>
                </c:pt>
                <c:pt idx="43824">
                  <c:v>36.031999999999996</c:v>
                </c:pt>
                <c:pt idx="43825">
                  <c:v>36.031999999999996</c:v>
                </c:pt>
                <c:pt idx="43826">
                  <c:v>36.031999999999996</c:v>
                </c:pt>
                <c:pt idx="43827">
                  <c:v>36.031999999999996</c:v>
                </c:pt>
                <c:pt idx="43828">
                  <c:v>36.031999999999996</c:v>
                </c:pt>
                <c:pt idx="43829">
                  <c:v>36.031999999999996</c:v>
                </c:pt>
                <c:pt idx="43830">
                  <c:v>36.031999999999996</c:v>
                </c:pt>
                <c:pt idx="43831">
                  <c:v>36.031999999999996</c:v>
                </c:pt>
                <c:pt idx="43832">
                  <c:v>36.031999999999996</c:v>
                </c:pt>
                <c:pt idx="43833">
                  <c:v>36.031999999999996</c:v>
                </c:pt>
                <c:pt idx="43834">
                  <c:v>36.082000000000001</c:v>
                </c:pt>
                <c:pt idx="43835">
                  <c:v>36.122</c:v>
                </c:pt>
                <c:pt idx="43836">
                  <c:v>36.122</c:v>
                </c:pt>
                <c:pt idx="43837">
                  <c:v>36.122</c:v>
                </c:pt>
                <c:pt idx="43838">
                  <c:v>36.122</c:v>
                </c:pt>
                <c:pt idx="43839">
                  <c:v>36.122</c:v>
                </c:pt>
                <c:pt idx="43840">
                  <c:v>36.122</c:v>
                </c:pt>
                <c:pt idx="43841">
                  <c:v>36.122</c:v>
                </c:pt>
                <c:pt idx="43842">
                  <c:v>36.122</c:v>
                </c:pt>
                <c:pt idx="43843">
                  <c:v>36.122</c:v>
                </c:pt>
                <c:pt idx="43844">
                  <c:v>36.122</c:v>
                </c:pt>
                <c:pt idx="43845">
                  <c:v>36.122</c:v>
                </c:pt>
                <c:pt idx="43846">
                  <c:v>36.122</c:v>
                </c:pt>
                <c:pt idx="43847">
                  <c:v>36.122</c:v>
                </c:pt>
                <c:pt idx="43848">
                  <c:v>36.122</c:v>
                </c:pt>
                <c:pt idx="43849">
                  <c:v>36.122</c:v>
                </c:pt>
                <c:pt idx="43850">
                  <c:v>36.122</c:v>
                </c:pt>
                <c:pt idx="43851">
                  <c:v>36.122</c:v>
                </c:pt>
                <c:pt idx="43852">
                  <c:v>36.122</c:v>
                </c:pt>
                <c:pt idx="43853">
                  <c:v>36.122</c:v>
                </c:pt>
                <c:pt idx="43854">
                  <c:v>36.122</c:v>
                </c:pt>
                <c:pt idx="43855">
                  <c:v>36.122</c:v>
                </c:pt>
                <c:pt idx="43856">
                  <c:v>36.122</c:v>
                </c:pt>
                <c:pt idx="43857">
                  <c:v>36.122</c:v>
                </c:pt>
                <c:pt idx="43858">
                  <c:v>36.122</c:v>
                </c:pt>
                <c:pt idx="43859">
                  <c:v>36.122</c:v>
                </c:pt>
                <c:pt idx="43860">
                  <c:v>36.122</c:v>
                </c:pt>
                <c:pt idx="43861">
                  <c:v>36.122</c:v>
                </c:pt>
                <c:pt idx="43862">
                  <c:v>36.122</c:v>
                </c:pt>
                <c:pt idx="43863">
                  <c:v>36.122</c:v>
                </c:pt>
                <c:pt idx="43864">
                  <c:v>36.122</c:v>
                </c:pt>
                <c:pt idx="43865">
                  <c:v>36.122</c:v>
                </c:pt>
                <c:pt idx="43866">
                  <c:v>36.122</c:v>
                </c:pt>
                <c:pt idx="43867">
                  <c:v>36.122</c:v>
                </c:pt>
                <c:pt idx="43868">
                  <c:v>36.122</c:v>
                </c:pt>
                <c:pt idx="43869">
                  <c:v>36.122</c:v>
                </c:pt>
                <c:pt idx="43870">
                  <c:v>36.122</c:v>
                </c:pt>
                <c:pt idx="43871">
                  <c:v>36.122</c:v>
                </c:pt>
                <c:pt idx="43872">
                  <c:v>36.122</c:v>
                </c:pt>
                <c:pt idx="43873">
                  <c:v>36.122</c:v>
                </c:pt>
                <c:pt idx="43874">
                  <c:v>36.122</c:v>
                </c:pt>
                <c:pt idx="43875">
                  <c:v>36.122</c:v>
                </c:pt>
                <c:pt idx="43876">
                  <c:v>36.122</c:v>
                </c:pt>
                <c:pt idx="43877">
                  <c:v>36.122</c:v>
                </c:pt>
                <c:pt idx="43878">
                  <c:v>36.122</c:v>
                </c:pt>
                <c:pt idx="43879">
                  <c:v>36.122</c:v>
                </c:pt>
                <c:pt idx="43880">
                  <c:v>36.122</c:v>
                </c:pt>
                <c:pt idx="43881">
                  <c:v>36.122</c:v>
                </c:pt>
                <c:pt idx="43882">
                  <c:v>36.122</c:v>
                </c:pt>
                <c:pt idx="43883">
                  <c:v>36.122</c:v>
                </c:pt>
                <c:pt idx="43884">
                  <c:v>36.122</c:v>
                </c:pt>
                <c:pt idx="43885">
                  <c:v>36.122</c:v>
                </c:pt>
                <c:pt idx="43886">
                  <c:v>36.122</c:v>
                </c:pt>
                <c:pt idx="43887">
                  <c:v>36.122</c:v>
                </c:pt>
                <c:pt idx="43888">
                  <c:v>36.122</c:v>
                </c:pt>
                <c:pt idx="43889">
                  <c:v>36.122</c:v>
                </c:pt>
                <c:pt idx="43890">
                  <c:v>36.122</c:v>
                </c:pt>
                <c:pt idx="43891">
                  <c:v>36.122</c:v>
                </c:pt>
                <c:pt idx="43892">
                  <c:v>36.122</c:v>
                </c:pt>
                <c:pt idx="43893">
                  <c:v>36.122</c:v>
                </c:pt>
                <c:pt idx="43894">
                  <c:v>36.122</c:v>
                </c:pt>
                <c:pt idx="43895">
                  <c:v>36.122</c:v>
                </c:pt>
                <c:pt idx="43896">
                  <c:v>36.122</c:v>
                </c:pt>
                <c:pt idx="43897">
                  <c:v>36.122</c:v>
                </c:pt>
                <c:pt idx="43898">
                  <c:v>36.122</c:v>
                </c:pt>
                <c:pt idx="43899">
                  <c:v>36.122</c:v>
                </c:pt>
                <c:pt idx="43900">
                  <c:v>36.122</c:v>
                </c:pt>
                <c:pt idx="43901">
                  <c:v>36.122</c:v>
                </c:pt>
                <c:pt idx="43902">
                  <c:v>36.122</c:v>
                </c:pt>
                <c:pt idx="43903">
                  <c:v>36.122</c:v>
                </c:pt>
                <c:pt idx="43904">
                  <c:v>36.122</c:v>
                </c:pt>
                <c:pt idx="43905">
                  <c:v>36.122</c:v>
                </c:pt>
                <c:pt idx="43906">
                  <c:v>36.122</c:v>
                </c:pt>
                <c:pt idx="43907">
                  <c:v>36.122</c:v>
                </c:pt>
                <c:pt idx="43908">
                  <c:v>36.122</c:v>
                </c:pt>
                <c:pt idx="43909">
                  <c:v>36.122</c:v>
                </c:pt>
                <c:pt idx="43910">
                  <c:v>36.122</c:v>
                </c:pt>
                <c:pt idx="43911">
                  <c:v>36.122</c:v>
                </c:pt>
                <c:pt idx="43912">
                  <c:v>36.122</c:v>
                </c:pt>
                <c:pt idx="43913">
                  <c:v>36.122</c:v>
                </c:pt>
                <c:pt idx="43914">
                  <c:v>36.122</c:v>
                </c:pt>
                <c:pt idx="43915">
                  <c:v>36.122</c:v>
                </c:pt>
                <c:pt idx="43916">
                  <c:v>36.122</c:v>
                </c:pt>
                <c:pt idx="43917">
                  <c:v>36.122</c:v>
                </c:pt>
                <c:pt idx="43918">
                  <c:v>36.122</c:v>
                </c:pt>
                <c:pt idx="43919">
                  <c:v>36.122</c:v>
                </c:pt>
                <c:pt idx="43920">
                  <c:v>36.122</c:v>
                </c:pt>
                <c:pt idx="43921">
                  <c:v>36.122</c:v>
                </c:pt>
                <c:pt idx="43922">
                  <c:v>36.122</c:v>
                </c:pt>
                <c:pt idx="43923">
                  <c:v>36.122</c:v>
                </c:pt>
                <c:pt idx="43924">
                  <c:v>36.122</c:v>
                </c:pt>
                <c:pt idx="43925">
                  <c:v>36.122</c:v>
                </c:pt>
                <c:pt idx="43926">
                  <c:v>36.122</c:v>
                </c:pt>
                <c:pt idx="43927">
                  <c:v>36.122</c:v>
                </c:pt>
                <c:pt idx="43928">
                  <c:v>36.122</c:v>
                </c:pt>
                <c:pt idx="43929">
                  <c:v>36.122</c:v>
                </c:pt>
                <c:pt idx="43930">
                  <c:v>36.122</c:v>
                </c:pt>
                <c:pt idx="43931">
                  <c:v>36.122</c:v>
                </c:pt>
                <c:pt idx="43932">
                  <c:v>36.122</c:v>
                </c:pt>
                <c:pt idx="43933">
                  <c:v>36.122</c:v>
                </c:pt>
                <c:pt idx="43934">
                  <c:v>36.122</c:v>
                </c:pt>
                <c:pt idx="43935">
                  <c:v>36.122</c:v>
                </c:pt>
                <c:pt idx="43936">
                  <c:v>36.122</c:v>
                </c:pt>
                <c:pt idx="43937">
                  <c:v>36.122</c:v>
                </c:pt>
                <c:pt idx="43938">
                  <c:v>36.122</c:v>
                </c:pt>
                <c:pt idx="43939">
                  <c:v>36.122</c:v>
                </c:pt>
                <c:pt idx="43940">
                  <c:v>36.122</c:v>
                </c:pt>
                <c:pt idx="43941">
                  <c:v>36.122</c:v>
                </c:pt>
                <c:pt idx="43942">
                  <c:v>36.122</c:v>
                </c:pt>
                <c:pt idx="43943">
                  <c:v>36.122</c:v>
                </c:pt>
                <c:pt idx="43944">
                  <c:v>36.122</c:v>
                </c:pt>
                <c:pt idx="43945">
                  <c:v>36.122</c:v>
                </c:pt>
                <c:pt idx="43946">
                  <c:v>36.122</c:v>
                </c:pt>
                <c:pt idx="43947">
                  <c:v>36.122</c:v>
                </c:pt>
                <c:pt idx="43948">
                  <c:v>36.122</c:v>
                </c:pt>
                <c:pt idx="43949">
                  <c:v>36.122</c:v>
                </c:pt>
                <c:pt idx="43950">
                  <c:v>36.122</c:v>
                </c:pt>
                <c:pt idx="43951">
                  <c:v>36.122</c:v>
                </c:pt>
                <c:pt idx="43952">
                  <c:v>36.122</c:v>
                </c:pt>
                <c:pt idx="43953">
                  <c:v>36.122</c:v>
                </c:pt>
                <c:pt idx="43954">
                  <c:v>36.122</c:v>
                </c:pt>
                <c:pt idx="43955">
                  <c:v>36.122</c:v>
                </c:pt>
                <c:pt idx="43956">
                  <c:v>36.122</c:v>
                </c:pt>
                <c:pt idx="43957">
                  <c:v>36.122</c:v>
                </c:pt>
                <c:pt idx="43958">
                  <c:v>36.122</c:v>
                </c:pt>
                <c:pt idx="43959">
                  <c:v>36.122</c:v>
                </c:pt>
                <c:pt idx="43960">
                  <c:v>36.122</c:v>
                </c:pt>
                <c:pt idx="43961">
                  <c:v>36.122</c:v>
                </c:pt>
                <c:pt idx="43962">
                  <c:v>36.122</c:v>
                </c:pt>
                <c:pt idx="43963">
                  <c:v>36.122</c:v>
                </c:pt>
                <c:pt idx="43964">
                  <c:v>36.122</c:v>
                </c:pt>
                <c:pt idx="43965">
                  <c:v>36.122</c:v>
                </c:pt>
                <c:pt idx="43966">
                  <c:v>36.122</c:v>
                </c:pt>
                <c:pt idx="43967">
                  <c:v>36.122</c:v>
                </c:pt>
                <c:pt idx="43968">
                  <c:v>36.122</c:v>
                </c:pt>
                <c:pt idx="43969">
                  <c:v>36.122</c:v>
                </c:pt>
                <c:pt idx="43970">
                  <c:v>36.122</c:v>
                </c:pt>
                <c:pt idx="43971">
                  <c:v>36.122</c:v>
                </c:pt>
                <c:pt idx="43972">
                  <c:v>36.122</c:v>
                </c:pt>
                <c:pt idx="43973">
                  <c:v>36.122</c:v>
                </c:pt>
                <c:pt idx="43974">
                  <c:v>36.122</c:v>
                </c:pt>
                <c:pt idx="43975">
                  <c:v>36.122</c:v>
                </c:pt>
                <c:pt idx="43976">
                  <c:v>36.122</c:v>
                </c:pt>
                <c:pt idx="43977">
                  <c:v>36.122</c:v>
                </c:pt>
                <c:pt idx="43978">
                  <c:v>36.122</c:v>
                </c:pt>
                <c:pt idx="43979">
                  <c:v>36.122</c:v>
                </c:pt>
                <c:pt idx="43980">
                  <c:v>36.122</c:v>
                </c:pt>
                <c:pt idx="43981">
                  <c:v>36.122</c:v>
                </c:pt>
                <c:pt idx="43982">
                  <c:v>36.122</c:v>
                </c:pt>
                <c:pt idx="43983">
                  <c:v>36.122</c:v>
                </c:pt>
                <c:pt idx="43984">
                  <c:v>36.122</c:v>
                </c:pt>
                <c:pt idx="43985">
                  <c:v>36.122</c:v>
                </c:pt>
                <c:pt idx="43986">
                  <c:v>36.122</c:v>
                </c:pt>
                <c:pt idx="43987">
                  <c:v>36.122</c:v>
                </c:pt>
                <c:pt idx="43988">
                  <c:v>36.122</c:v>
                </c:pt>
                <c:pt idx="43989">
                  <c:v>36.122</c:v>
                </c:pt>
                <c:pt idx="43990">
                  <c:v>36.122</c:v>
                </c:pt>
                <c:pt idx="43991">
                  <c:v>36.122</c:v>
                </c:pt>
                <c:pt idx="43992">
                  <c:v>36.122</c:v>
                </c:pt>
                <c:pt idx="43993">
                  <c:v>36.122</c:v>
                </c:pt>
                <c:pt idx="43994">
                  <c:v>36.122</c:v>
                </c:pt>
                <c:pt idx="43995">
                  <c:v>36.122</c:v>
                </c:pt>
                <c:pt idx="43996">
                  <c:v>36.122</c:v>
                </c:pt>
                <c:pt idx="43997">
                  <c:v>36.122</c:v>
                </c:pt>
                <c:pt idx="43998">
                  <c:v>36.122</c:v>
                </c:pt>
                <c:pt idx="43999">
                  <c:v>36.122</c:v>
                </c:pt>
                <c:pt idx="44000">
                  <c:v>36.122</c:v>
                </c:pt>
                <c:pt idx="44001">
                  <c:v>36.122</c:v>
                </c:pt>
                <c:pt idx="44002">
                  <c:v>36.122</c:v>
                </c:pt>
                <c:pt idx="44003">
                  <c:v>36.122</c:v>
                </c:pt>
                <c:pt idx="44004">
                  <c:v>36.122</c:v>
                </c:pt>
                <c:pt idx="44005">
                  <c:v>36.122</c:v>
                </c:pt>
                <c:pt idx="44006">
                  <c:v>36.122</c:v>
                </c:pt>
                <c:pt idx="44007">
                  <c:v>36.122</c:v>
                </c:pt>
                <c:pt idx="44008">
                  <c:v>36.122</c:v>
                </c:pt>
                <c:pt idx="44009">
                  <c:v>36.122</c:v>
                </c:pt>
                <c:pt idx="44010">
                  <c:v>36.122</c:v>
                </c:pt>
                <c:pt idx="44011">
                  <c:v>36.122</c:v>
                </c:pt>
                <c:pt idx="44012">
                  <c:v>36.122</c:v>
                </c:pt>
                <c:pt idx="44013">
                  <c:v>36.122</c:v>
                </c:pt>
                <c:pt idx="44014">
                  <c:v>36.122</c:v>
                </c:pt>
                <c:pt idx="44015">
                  <c:v>36.122</c:v>
                </c:pt>
                <c:pt idx="44016">
                  <c:v>36.122</c:v>
                </c:pt>
                <c:pt idx="44017">
                  <c:v>36.122</c:v>
                </c:pt>
                <c:pt idx="44018">
                  <c:v>36.122</c:v>
                </c:pt>
                <c:pt idx="44019">
                  <c:v>36.122</c:v>
                </c:pt>
                <c:pt idx="44020">
                  <c:v>36.122</c:v>
                </c:pt>
                <c:pt idx="44021">
                  <c:v>36.122</c:v>
                </c:pt>
                <c:pt idx="44022">
                  <c:v>36.122</c:v>
                </c:pt>
                <c:pt idx="44023">
                  <c:v>36.122</c:v>
                </c:pt>
                <c:pt idx="44024">
                  <c:v>36.122</c:v>
                </c:pt>
                <c:pt idx="44025">
                  <c:v>36.122</c:v>
                </c:pt>
                <c:pt idx="44026">
                  <c:v>36.122</c:v>
                </c:pt>
                <c:pt idx="44027">
                  <c:v>36.122</c:v>
                </c:pt>
                <c:pt idx="44028">
                  <c:v>36.122</c:v>
                </c:pt>
                <c:pt idx="44029">
                  <c:v>36.122</c:v>
                </c:pt>
                <c:pt idx="44030">
                  <c:v>36.122</c:v>
                </c:pt>
                <c:pt idx="44031">
                  <c:v>36.122</c:v>
                </c:pt>
                <c:pt idx="44032">
                  <c:v>36.122</c:v>
                </c:pt>
                <c:pt idx="44033">
                  <c:v>36.122</c:v>
                </c:pt>
                <c:pt idx="44034">
                  <c:v>36.122</c:v>
                </c:pt>
                <c:pt idx="44035">
                  <c:v>36.122</c:v>
                </c:pt>
                <c:pt idx="44036">
                  <c:v>36.122</c:v>
                </c:pt>
                <c:pt idx="44037">
                  <c:v>36.122</c:v>
                </c:pt>
                <c:pt idx="44038">
                  <c:v>36.122</c:v>
                </c:pt>
                <c:pt idx="44039">
                  <c:v>36.122</c:v>
                </c:pt>
                <c:pt idx="44040">
                  <c:v>36.122</c:v>
                </c:pt>
                <c:pt idx="44041">
                  <c:v>36.122</c:v>
                </c:pt>
                <c:pt idx="44042">
                  <c:v>36.122</c:v>
                </c:pt>
                <c:pt idx="44043">
                  <c:v>36.122</c:v>
                </c:pt>
                <c:pt idx="44044">
                  <c:v>36.122</c:v>
                </c:pt>
                <c:pt idx="44045">
                  <c:v>36.122</c:v>
                </c:pt>
                <c:pt idx="44046">
                  <c:v>36.122</c:v>
                </c:pt>
                <c:pt idx="44047">
                  <c:v>36.122</c:v>
                </c:pt>
                <c:pt idx="44048">
                  <c:v>36.122</c:v>
                </c:pt>
                <c:pt idx="44049">
                  <c:v>36.122</c:v>
                </c:pt>
                <c:pt idx="44050">
                  <c:v>36.122</c:v>
                </c:pt>
                <c:pt idx="44051">
                  <c:v>36.122</c:v>
                </c:pt>
                <c:pt idx="44052">
                  <c:v>36.122</c:v>
                </c:pt>
                <c:pt idx="44053">
                  <c:v>36.122</c:v>
                </c:pt>
                <c:pt idx="44054">
                  <c:v>36.122</c:v>
                </c:pt>
                <c:pt idx="44055">
                  <c:v>36.122</c:v>
                </c:pt>
                <c:pt idx="44056">
                  <c:v>36.122</c:v>
                </c:pt>
                <c:pt idx="44057">
                  <c:v>36.122</c:v>
                </c:pt>
                <c:pt idx="44058">
                  <c:v>36.122</c:v>
                </c:pt>
                <c:pt idx="44059">
                  <c:v>36.122</c:v>
                </c:pt>
                <c:pt idx="44060">
                  <c:v>36.122</c:v>
                </c:pt>
                <c:pt idx="44061">
                  <c:v>36.122</c:v>
                </c:pt>
                <c:pt idx="44062">
                  <c:v>36.122</c:v>
                </c:pt>
                <c:pt idx="44063">
                  <c:v>36.122</c:v>
                </c:pt>
                <c:pt idx="44064">
                  <c:v>36.122</c:v>
                </c:pt>
                <c:pt idx="44065">
                  <c:v>36.122</c:v>
                </c:pt>
                <c:pt idx="44066">
                  <c:v>36.122</c:v>
                </c:pt>
                <c:pt idx="44067">
                  <c:v>36.122</c:v>
                </c:pt>
                <c:pt idx="44068">
                  <c:v>36.122</c:v>
                </c:pt>
                <c:pt idx="44069">
                  <c:v>36.122</c:v>
                </c:pt>
                <c:pt idx="44070">
                  <c:v>36.122</c:v>
                </c:pt>
                <c:pt idx="44071">
                  <c:v>36.122</c:v>
                </c:pt>
                <c:pt idx="44072">
                  <c:v>36.122</c:v>
                </c:pt>
                <c:pt idx="44073">
                  <c:v>36.122</c:v>
                </c:pt>
                <c:pt idx="44074">
                  <c:v>36.122</c:v>
                </c:pt>
                <c:pt idx="44075">
                  <c:v>36.122</c:v>
                </c:pt>
                <c:pt idx="44076">
                  <c:v>36.122</c:v>
                </c:pt>
                <c:pt idx="44077">
                  <c:v>36.122</c:v>
                </c:pt>
                <c:pt idx="44078">
                  <c:v>36.122</c:v>
                </c:pt>
                <c:pt idx="44079">
                  <c:v>36.122</c:v>
                </c:pt>
                <c:pt idx="44080">
                  <c:v>36.122</c:v>
                </c:pt>
                <c:pt idx="44081">
                  <c:v>36.122</c:v>
                </c:pt>
                <c:pt idx="44082">
                  <c:v>36.122</c:v>
                </c:pt>
                <c:pt idx="44083">
                  <c:v>36.122</c:v>
                </c:pt>
                <c:pt idx="44084">
                  <c:v>36.122</c:v>
                </c:pt>
                <c:pt idx="44085">
                  <c:v>36.122</c:v>
                </c:pt>
                <c:pt idx="44086">
                  <c:v>36.122</c:v>
                </c:pt>
                <c:pt idx="44087">
                  <c:v>36.122</c:v>
                </c:pt>
                <c:pt idx="44088">
                  <c:v>36.122</c:v>
                </c:pt>
                <c:pt idx="44089">
                  <c:v>36.122</c:v>
                </c:pt>
                <c:pt idx="44090">
                  <c:v>36.122</c:v>
                </c:pt>
                <c:pt idx="44091">
                  <c:v>36.122</c:v>
                </c:pt>
                <c:pt idx="44092">
                  <c:v>36.122</c:v>
                </c:pt>
                <c:pt idx="44093">
                  <c:v>36.122</c:v>
                </c:pt>
                <c:pt idx="44094">
                  <c:v>36.122</c:v>
                </c:pt>
                <c:pt idx="44095">
                  <c:v>36.122</c:v>
                </c:pt>
                <c:pt idx="44096">
                  <c:v>36.122</c:v>
                </c:pt>
                <c:pt idx="44097">
                  <c:v>36.122</c:v>
                </c:pt>
                <c:pt idx="44098">
                  <c:v>36.122</c:v>
                </c:pt>
                <c:pt idx="44099">
                  <c:v>36.122</c:v>
                </c:pt>
                <c:pt idx="44100">
                  <c:v>36.122</c:v>
                </c:pt>
                <c:pt idx="44101">
                  <c:v>36.122</c:v>
                </c:pt>
                <c:pt idx="44102">
                  <c:v>36.122</c:v>
                </c:pt>
                <c:pt idx="44103">
                  <c:v>36.122</c:v>
                </c:pt>
                <c:pt idx="44104">
                  <c:v>36.122</c:v>
                </c:pt>
                <c:pt idx="44105">
                  <c:v>36.122</c:v>
                </c:pt>
                <c:pt idx="44106">
                  <c:v>36.122</c:v>
                </c:pt>
                <c:pt idx="44107">
                  <c:v>36.122</c:v>
                </c:pt>
                <c:pt idx="44108">
                  <c:v>36.122</c:v>
                </c:pt>
                <c:pt idx="44109">
                  <c:v>36.122</c:v>
                </c:pt>
                <c:pt idx="44110">
                  <c:v>36.122</c:v>
                </c:pt>
                <c:pt idx="44111">
                  <c:v>36.122</c:v>
                </c:pt>
                <c:pt idx="44112">
                  <c:v>36.122</c:v>
                </c:pt>
                <c:pt idx="44113">
                  <c:v>36.122</c:v>
                </c:pt>
                <c:pt idx="44114">
                  <c:v>36.122</c:v>
                </c:pt>
                <c:pt idx="44115">
                  <c:v>36.122</c:v>
                </c:pt>
                <c:pt idx="44116">
                  <c:v>36.122</c:v>
                </c:pt>
                <c:pt idx="44117">
                  <c:v>36.122</c:v>
                </c:pt>
                <c:pt idx="44118">
                  <c:v>36.122</c:v>
                </c:pt>
                <c:pt idx="44119">
                  <c:v>36.122</c:v>
                </c:pt>
                <c:pt idx="44120">
                  <c:v>36.122</c:v>
                </c:pt>
                <c:pt idx="44121">
                  <c:v>36.122</c:v>
                </c:pt>
                <c:pt idx="44122">
                  <c:v>36.122</c:v>
                </c:pt>
                <c:pt idx="44123">
                  <c:v>36.122</c:v>
                </c:pt>
                <c:pt idx="44124">
                  <c:v>36.122</c:v>
                </c:pt>
                <c:pt idx="44125">
                  <c:v>36.122</c:v>
                </c:pt>
                <c:pt idx="44126">
                  <c:v>36.122</c:v>
                </c:pt>
                <c:pt idx="44127">
                  <c:v>36.122</c:v>
                </c:pt>
                <c:pt idx="44128">
                  <c:v>36.122</c:v>
                </c:pt>
                <c:pt idx="44129">
                  <c:v>36.122</c:v>
                </c:pt>
                <c:pt idx="44130">
                  <c:v>36.122</c:v>
                </c:pt>
                <c:pt idx="44131">
                  <c:v>36.122</c:v>
                </c:pt>
                <c:pt idx="44132">
                  <c:v>36.122</c:v>
                </c:pt>
                <c:pt idx="44133">
                  <c:v>36.122</c:v>
                </c:pt>
                <c:pt idx="44134">
                  <c:v>36.122</c:v>
                </c:pt>
                <c:pt idx="44135">
                  <c:v>36.122</c:v>
                </c:pt>
                <c:pt idx="44136">
                  <c:v>36.122</c:v>
                </c:pt>
                <c:pt idx="44137">
                  <c:v>36.122</c:v>
                </c:pt>
                <c:pt idx="44138">
                  <c:v>36.122</c:v>
                </c:pt>
                <c:pt idx="44139">
                  <c:v>36.122</c:v>
                </c:pt>
                <c:pt idx="44140">
                  <c:v>36.122</c:v>
                </c:pt>
                <c:pt idx="44141">
                  <c:v>36.122</c:v>
                </c:pt>
                <c:pt idx="44142">
                  <c:v>36.122</c:v>
                </c:pt>
                <c:pt idx="44143">
                  <c:v>36.122</c:v>
                </c:pt>
                <c:pt idx="44144">
                  <c:v>36.122</c:v>
                </c:pt>
                <c:pt idx="44145">
                  <c:v>36.122</c:v>
                </c:pt>
                <c:pt idx="44146">
                  <c:v>36.122</c:v>
                </c:pt>
                <c:pt idx="44147">
                  <c:v>36.122</c:v>
                </c:pt>
                <c:pt idx="44148">
                  <c:v>36.122</c:v>
                </c:pt>
                <c:pt idx="44149">
                  <c:v>36.122</c:v>
                </c:pt>
                <c:pt idx="44150">
                  <c:v>36.122</c:v>
                </c:pt>
                <c:pt idx="44151">
                  <c:v>36.122</c:v>
                </c:pt>
                <c:pt idx="44152">
                  <c:v>36.122</c:v>
                </c:pt>
                <c:pt idx="44153">
                  <c:v>36.122</c:v>
                </c:pt>
                <c:pt idx="44154">
                  <c:v>36.122</c:v>
                </c:pt>
                <c:pt idx="44155">
                  <c:v>36.122</c:v>
                </c:pt>
                <c:pt idx="44156">
                  <c:v>36.122</c:v>
                </c:pt>
                <c:pt idx="44157">
                  <c:v>36.122</c:v>
                </c:pt>
                <c:pt idx="44158">
                  <c:v>36.122</c:v>
                </c:pt>
                <c:pt idx="44159">
                  <c:v>36.122</c:v>
                </c:pt>
                <c:pt idx="44160">
                  <c:v>36.122</c:v>
                </c:pt>
                <c:pt idx="44161">
                  <c:v>36.122</c:v>
                </c:pt>
                <c:pt idx="44162">
                  <c:v>36.122</c:v>
                </c:pt>
                <c:pt idx="44163">
                  <c:v>36.122</c:v>
                </c:pt>
                <c:pt idx="44164">
                  <c:v>36.122</c:v>
                </c:pt>
                <c:pt idx="44165">
                  <c:v>36.122</c:v>
                </c:pt>
                <c:pt idx="44166">
                  <c:v>36.122</c:v>
                </c:pt>
                <c:pt idx="44167">
                  <c:v>36.122</c:v>
                </c:pt>
                <c:pt idx="44168">
                  <c:v>36.122</c:v>
                </c:pt>
                <c:pt idx="44169">
                  <c:v>36.122</c:v>
                </c:pt>
                <c:pt idx="44170">
                  <c:v>36.122</c:v>
                </c:pt>
                <c:pt idx="44171">
                  <c:v>36.122</c:v>
                </c:pt>
                <c:pt idx="44172">
                  <c:v>36.122</c:v>
                </c:pt>
                <c:pt idx="44173">
                  <c:v>36.122</c:v>
                </c:pt>
                <c:pt idx="44174">
                  <c:v>36.122</c:v>
                </c:pt>
                <c:pt idx="44175">
                  <c:v>36.122</c:v>
                </c:pt>
                <c:pt idx="44176">
                  <c:v>36.122</c:v>
                </c:pt>
                <c:pt idx="44177">
                  <c:v>36.122</c:v>
                </c:pt>
                <c:pt idx="44178">
                  <c:v>36.122</c:v>
                </c:pt>
                <c:pt idx="44179">
                  <c:v>36.122</c:v>
                </c:pt>
                <c:pt idx="44180">
                  <c:v>36.122</c:v>
                </c:pt>
                <c:pt idx="44181">
                  <c:v>36.122</c:v>
                </c:pt>
                <c:pt idx="44182">
                  <c:v>36.122</c:v>
                </c:pt>
                <c:pt idx="44183">
                  <c:v>36.122</c:v>
                </c:pt>
                <c:pt idx="44184">
                  <c:v>36.122</c:v>
                </c:pt>
                <c:pt idx="44185">
                  <c:v>36.122</c:v>
                </c:pt>
                <c:pt idx="44186">
                  <c:v>36.122</c:v>
                </c:pt>
                <c:pt idx="44187">
                  <c:v>36.154000000000003</c:v>
                </c:pt>
                <c:pt idx="44188">
                  <c:v>36.216000000000001</c:v>
                </c:pt>
                <c:pt idx="44189">
                  <c:v>36.225999999999999</c:v>
                </c:pt>
                <c:pt idx="44190">
                  <c:v>36.225999999999999</c:v>
                </c:pt>
                <c:pt idx="44191">
                  <c:v>36.225999999999999</c:v>
                </c:pt>
                <c:pt idx="44192">
                  <c:v>36.225999999999999</c:v>
                </c:pt>
                <c:pt idx="44193">
                  <c:v>36.225999999999999</c:v>
                </c:pt>
                <c:pt idx="44194">
                  <c:v>36.225999999999999</c:v>
                </c:pt>
                <c:pt idx="44195">
                  <c:v>36.225999999999999</c:v>
                </c:pt>
                <c:pt idx="44196">
                  <c:v>36.225999999999999</c:v>
                </c:pt>
                <c:pt idx="44197">
                  <c:v>36.225999999999999</c:v>
                </c:pt>
                <c:pt idx="44198">
                  <c:v>36.225999999999999</c:v>
                </c:pt>
                <c:pt idx="44199">
                  <c:v>36.225999999999999</c:v>
                </c:pt>
                <c:pt idx="44200">
                  <c:v>36.225999999999999</c:v>
                </c:pt>
                <c:pt idx="44201">
                  <c:v>36.225999999999999</c:v>
                </c:pt>
                <c:pt idx="44202">
                  <c:v>36.225999999999999</c:v>
                </c:pt>
                <c:pt idx="44203">
                  <c:v>36.225999999999999</c:v>
                </c:pt>
                <c:pt idx="44204">
                  <c:v>36.225999999999999</c:v>
                </c:pt>
                <c:pt idx="44205">
                  <c:v>36.225999999999999</c:v>
                </c:pt>
                <c:pt idx="44206">
                  <c:v>36.225999999999999</c:v>
                </c:pt>
                <c:pt idx="44207">
                  <c:v>36.225999999999999</c:v>
                </c:pt>
                <c:pt idx="44208">
                  <c:v>36.225999999999999</c:v>
                </c:pt>
                <c:pt idx="44209">
                  <c:v>36.225999999999999</c:v>
                </c:pt>
                <c:pt idx="44210">
                  <c:v>36.225999999999999</c:v>
                </c:pt>
                <c:pt idx="44211">
                  <c:v>36.225999999999999</c:v>
                </c:pt>
                <c:pt idx="44212">
                  <c:v>36.225999999999999</c:v>
                </c:pt>
                <c:pt idx="44213">
                  <c:v>36.225999999999999</c:v>
                </c:pt>
                <c:pt idx="44214">
                  <c:v>36.225999999999999</c:v>
                </c:pt>
                <c:pt idx="44215">
                  <c:v>36.225999999999999</c:v>
                </c:pt>
                <c:pt idx="44216">
                  <c:v>36.225999999999999</c:v>
                </c:pt>
                <c:pt idx="44217">
                  <c:v>36.225999999999999</c:v>
                </c:pt>
                <c:pt idx="44218">
                  <c:v>36.225999999999999</c:v>
                </c:pt>
                <c:pt idx="44219">
                  <c:v>36.225999999999999</c:v>
                </c:pt>
                <c:pt idx="44220">
                  <c:v>36.225999999999999</c:v>
                </c:pt>
                <c:pt idx="44221">
                  <c:v>36.225999999999999</c:v>
                </c:pt>
                <c:pt idx="44222">
                  <c:v>36.225999999999999</c:v>
                </c:pt>
                <c:pt idx="44223">
                  <c:v>36.225999999999999</c:v>
                </c:pt>
                <c:pt idx="44224">
                  <c:v>36.225999999999999</c:v>
                </c:pt>
                <c:pt idx="44225">
                  <c:v>36.225999999999999</c:v>
                </c:pt>
                <c:pt idx="44226">
                  <c:v>36.225999999999999</c:v>
                </c:pt>
                <c:pt idx="44227">
                  <c:v>36.225999999999999</c:v>
                </c:pt>
                <c:pt idx="44228">
                  <c:v>36.225999999999999</c:v>
                </c:pt>
                <c:pt idx="44229">
                  <c:v>36.225999999999999</c:v>
                </c:pt>
                <c:pt idx="44230">
                  <c:v>36.225999999999999</c:v>
                </c:pt>
                <c:pt idx="44231">
                  <c:v>36.225999999999999</c:v>
                </c:pt>
                <c:pt idx="44232">
                  <c:v>36.225999999999999</c:v>
                </c:pt>
                <c:pt idx="44233">
                  <c:v>36.225999999999999</c:v>
                </c:pt>
                <c:pt idx="44234">
                  <c:v>36.225999999999999</c:v>
                </c:pt>
                <c:pt idx="44235">
                  <c:v>36.225999999999999</c:v>
                </c:pt>
                <c:pt idx="44236">
                  <c:v>36.225999999999999</c:v>
                </c:pt>
                <c:pt idx="44237">
                  <c:v>36.225999999999999</c:v>
                </c:pt>
                <c:pt idx="44238">
                  <c:v>36.225999999999999</c:v>
                </c:pt>
                <c:pt idx="44239">
                  <c:v>36.225999999999999</c:v>
                </c:pt>
                <c:pt idx="44240">
                  <c:v>36.225999999999999</c:v>
                </c:pt>
                <c:pt idx="44241">
                  <c:v>36.225999999999999</c:v>
                </c:pt>
                <c:pt idx="44242">
                  <c:v>36.225999999999999</c:v>
                </c:pt>
                <c:pt idx="44243">
                  <c:v>36.225999999999999</c:v>
                </c:pt>
                <c:pt idx="44244">
                  <c:v>36.225999999999999</c:v>
                </c:pt>
                <c:pt idx="44245">
                  <c:v>36.225999999999999</c:v>
                </c:pt>
                <c:pt idx="44246">
                  <c:v>36.225999999999999</c:v>
                </c:pt>
                <c:pt idx="44247">
                  <c:v>36.225999999999999</c:v>
                </c:pt>
                <c:pt idx="44248">
                  <c:v>36.225999999999999</c:v>
                </c:pt>
                <c:pt idx="44249">
                  <c:v>36.225999999999999</c:v>
                </c:pt>
                <c:pt idx="44250">
                  <c:v>36.225999999999999</c:v>
                </c:pt>
                <c:pt idx="44251">
                  <c:v>36.225999999999999</c:v>
                </c:pt>
                <c:pt idx="44252">
                  <c:v>36.225999999999999</c:v>
                </c:pt>
                <c:pt idx="44253">
                  <c:v>36.225999999999999</c:v>
                </c:pt>
                <c:pt idx="44254">
                  <c:v>36.225999999999999</c:v>
                </c:pt>
                <c:pt idx="44255">
                  <c:v>36.225999999999999</c:v>
                </c:pt>
                <c:pt idx="44256">
                  <c:v>36.225999999999999</c:v>
                </c:pt>
                <c:pt idx="44257">
                  <c:v>36.225999999999999</c:v>
                </c:pt>
                <c:pt idx="44258">
                  <c:v>36.225999999999999</c:v>
                </c:pt>
                <c:pt idx="44259">
                  <c:v>36.225999999999999</c:v>
                </c:pt>
                <c:pt idx="44260">
                  <c:v>36.225999999999999</c:v>
                </c:pt>
                <c:pt idx="44261">
                  <c:v>36.225999999999999</c:v>
                </c:pt>
                <c:pt idx="44262">
                  <c:v>36.225999999999999</c:v>
                </c:pt>
                <c:pt idx="44263">
                  <c:v>36.225999999999999</c:v>
                </c:pt>
                <c:pt idx="44264">
                  <c:v>36.225999999999999</c:v>
                </c:pt>
                <c:pt idx="44265">
                  <c:v>36.225999999999999</c:v>
                </c:pt>
                <c:pt idx="44266">
                  <c:v>36.225999999999999</c:v>
                </c:pt>
                <c:pt idx="44267">
                  <c:v>36.225999999999999</c:v>
                </c:pt>
                <c:pt idx="44268">
                  <c:v>36.225999999999999</c:v>
                </c:pt>
                <c:pt idx="44269">
                  <c:v>36.225999999999999</c:v>
                </c:pt>
                <c:pt idx="44270">
                  <c:v>36.225999999999999</c:v>
                </c:pt>
                <c:pt idx="44271">
                  <c:v>36.225999999999999</c:v>
                </c:pt>
                <c:pt idx="44272">
                  <c:v>36.225999999999999</c:v>
                </c:pt>
                <c:pt idx="44273">
                  <c:v>36.225999999999999</c:v>
                </c:pt>
                <c:pt idx="44274">
                  <c:v>36.225999999999999</c:v>
                </c:pt>
                <c:pt idx="44275">
                  <c:v>36.225999999999999</c:v>
                </c:pt>
                <c:pt idx="44276">
                  <c:v>36.225999999999999</c:v>
                </c:pt>
                <c:pt idx="44277">
                  <c:v>36.225999999999999</c:v>
                </c:pt>
                <c:pt idx="44278">
                  <c:v>36.225999999999999</c:v>
                </c:pt>
                <c:pt idx="44279">
                  <c:v>36.225999999999999</c:v>
                </c:pt>
                <c:pt idx="44280">
                  <c:v>36.225999999999999</c:v>
                </c:pt>
                <c:pt idx="44281">
                  <c:v>36.225999999999999</c:v>
                </c:pt>
                <c:pt idx="44282">
                  <c:v>36.225999999999999</c:v>
                </c:pt>
                <c:pt idx="44283">
                  <c:v>36.225999999999999</c:v>
                </c:pt>
                <c:pt idx="44284">
                  <c:v>36.225999999999999</c:v>
                </c:pt>
                <c:pt idx="44285">
                  <c:v>36.225999999999999</c:v>
                </c:pt>
                <c:pt idx="44286">
                  <c:v>36.225999999999999</c:v>
                </c:pt>
                <c:pt idx="44287">
                  <c:v>36.225999999999999</c:v>
                </c:pt>
                <c:pt idx="44288">
                  <c:v>36.225999999999999</c:v>
                </c:pt>
                <c:pt idx="44289">
                  <c:v>36.225999999999999</c:v>
                </c:pt>
                <c:pt idx="44290">
                  <c:v>36.225999999999999</c:v>
                </c:pt>
                <c:pt idx="44291">
                  <c:v>36.225999999999999</c:v>
                </c:pt>
                <c:pt idx="44292">
                  <c:v>36.225999999999999</c:v>
                </c:pt>
                <c:pt idx="44293">
                  <c:v>36.225999999999999</c:v>
                </c:pt>
                <c:pt idx="44294">
                  <c:v>36.225999999999999</c:v>
                </c:pt>
                <c:pt idx="44295">
                  <c:v>36.225999999999999</c:v>
                </c:pt>
                <c:pt idx="44296">
                  <c:v>36.225999999999999</c:v>
                </c:pt>
                <c:pt idx="44297">
                  <c:v>36.225999999999999</c:v>
                </c:pt>
                <c:pt idx="44298">
                  <c:v>36.225999999999999</c:v>
                </c:pt>
                <c:pt idx="44299">
                  <c:v>36.225999999999999</c:v>
                </c:pt>
                <c:pt idx="44300">
                  <c:v>36.225999999999999</c:v>
                </c:pt>
                <c:pt idx="44301">
                  <c:v>36.225999999999999</c:v>
                </c:pt>
                <c:pt idx="44302">
                  <c:v>36.225999999999999</c:v>
                </c:pt>
                <c:pt idx="44303">
                  <c:v>36.225999999999999</c:v>
                </c:pt>
                <c:pt idx="44304">
                  <c:v>36.225999999999999</c:v>
                </c:pt>
                <c:pt idx="44305">
                  <c:v>36.225999999999999</c:v>
                </c:pt>
                <c:pt idx="44306">
                  <c:v>36.225999999999999</c:v>
                </c:pt>
                <c:pt idx="44307">
                  <c:v>36.225999999999999</c:v>
                </c:pt>
                <c:pt idx="44308">
                  <c:v>36.225999999999999</c:v>
                </c:pt>
                <c:pt idx="44309">
                  <c:v>36.225999999999999</c:v>
                </c:pt>
                <c:pt idx="44310">
                  <c:v>36.225999999999999</c:v>
                </c:pt>
                <c:pt idx="44311">
                  <c:v>36.225999999999999</c:v>
                </c:pt>
                <c:pt idx="44312">
                  <c:v>36.225999999999999</c:v>
                </c:pt>
                <c:pt idx="44313">
                  <c:v>36.225999999999999</c:v>
                </c:pt>
                <c:pt idx="44314">
                  <c:v>36.225999999999999</c:v>
                </c:pt>
                <c:pt idx="44315">
                  <c:v>36.225999999999999</c:v>
                </c:pt>
                <c:pt idx="44316">
                  <c:v>36.225999999999999</c:v>
                </c:pt>
                <c:pt idx="44317">
                  <c:v>36.225999999999999</c:v>
                </c:pt>
                <c:pt idx="44318">
                  <c:v>36.225999999999999</c:v>
                </c:pt>
                <c:pt idx="44319">
                  <c:v>36.225999999999999</c:v>
                </c:pt>
                <c:pt idx="44320">
                  <c:v>36.225999999999999</c:v>
                </c:pt>
                <c:pt idx="44321">
                  <c:v>36.225999999999999</c:v>
                </c:pt>
                <c:pt idx="44322">
                  <c:v>36.225999999999999</c:v>
                </c:pt>
                <c:pt idx="44323">
                  <c:v>36.225999999999999</c:v>
                </c:pt>
                <c:pt idx="44324">
                  <c:v>36.225999999999999</c:v>
                </c:pt>
                <c:pt idx="44325">
                  <c:v>36.225999999999999</c:v>
                </c:pt>
                <c:pt idx="44326">
                  <c:v>36.225999999999999</c:v>
                </c:pt>
                <c:pt idx="44327">
                  <c:v>36.225999999999999</c:v>
                </c:pt>
                <c:pt idx="44328">
                  <c:v>36.225999999999999</c:v>
                </c:pt>
                <c:pt idx="44329">
                  <c:v>36.225999999999999</c:v>
                </c:pt>
                <c:pt idx="44330">
                  <c:v>36.225999999999999</c:v>
                </c:pt>
                <c:pt idx="44331">
                  <c:v>36.225999999999999</c:v>
                </c:pt>
                <c:pt idx="44332">
                  <c:v>36.225999999999999</c:v>
                </c:pt>
                <c:pt idx="44333">
                  <c:v>36.225999999999999</c:v>
                </c:pt>
                <c:pt idx="44334">
                  <c:v>36.225999999999999</c:v>
                </c:pt>
                <c:pt idx="44335">
                  <c:v>36.225999999999999</c:v>
                </c:pt>
                <c:pt idx="44336">
                  <c:v>36.225999999999999</c:v>
                </c:pt>
                <c:pt idx="44337">
                  <c:v>36.225999999999999</c:v>
                </c:pt>
                <c:pt idx="44338">
                  <c:v>36.225999999999999</c:v>
                </c:pt>
                <c:pt idx="44339">
                  <c:v>36.225999999999999</c:v>
                </c:pt>
                <c:pt idx="44340">
                  <c:v>36.225999999999999</c:v>
                </c:pt>
                <c:pt idx="44341">
                  <c:v>36.225999999999999</c:v>
                </c:pt>
                <c:pt idx="44342">
                  <c:v>36.225999999999999</c:v>
                </c:pt>
                <c:pt idx="44343">
                  <c:v>36.225999999999999</c:v>
                </c:pt>
                <c:pt idx="44344">
                  <c:v>36.225999999999999</c:v>
                </c:pt>
                <c:pt idx="44345">
                  <c:v>36.225999999999999</c:v>
                </c:pt>
                <c:pt idx="44346">
                  <c:v>36.225999999999999</c:v>
                </c:pt>
                <c:pt idx="44347">
                  <c:v>36.225999999999999</c:v>
                </c:pt>
                <c:pt idx="44348">
                  <c:v>36.225999999999999</c:v>
                </c:pt>
                <c:pt idx="44349">
                  <c:v>36.225999999999999</c:v>
                </c:pt>
                <c:pt idx="44350">
                  <c:v>36.225999999999999</c:v>
                </c:pt>
                <c:pt idx="44351">
                  <c:v>36.225999999999999</c:v>
                </c:pt>
                <c:pt idx="44352">
                  <c:v>36.225999999999999</c:v>
                </c:pt>
                <c:pt idx="44353">
                  <c:v>36.225999999999999</c:v>
                </c:pt>
                <c:pt idx="44354">
                  <c:v>36.225999999999999</c:v>
                </c:pt>
                <c:pt idx="44355">
                  <c:v>36.225999999999999</c:v>
                </c:pt>
                <c:pt idx="44356">
                  <c:v>36.225999999999999</c:v>
                </c:pt>
                <c:pt idx="44357">
                  <c:v>36.225999999999999</c:v>
                </c:pt>
                <c:pt idx="44358">
                  <c:v>36.225999999999999</c:v>
                </c:pt>
                <c:pt idx="44359">
                  <c:v>36.225999999999999</c:v>
                </c:pt>
                <c:pt idx="44360">
                  <c:v>36.225999999999999</c:v>
                </c:pt>
                <c:pt idx="44361">
                  <c:v>36.225999999999999</c:v>
                </c:pt>
                <c:pt idx="44362">
                  <c:v>36.225999999999999</c:v>
                </c:pt>
                <c:pt idx="44363">
                  <c:v>36.225999999999999</c:v>
                </c:pt>
                <c:pt idx="44364">
                  <c:v>36.225999999999999</c:v>
                </c:pt>
                <c:pt idx="44365">
                  <c:v>36.225999999999999</c:v>
                </c:pt>
                <c:pt idx="44366">
                  <c:v>36.225999999999999</c:v>
                </c:pt>
                <c:pt idx="44367">
                  <c:v>36.225999999999999</c:v>
                </c:pt>
                <c:pt idx="44368">
                  <c:v>36.225999999999999</c:v>
                </c:pt>
                <c:pt idx="44369">
                  <c:v>36.225999999999999</c:v>
                </c:pt>
                <c:pt idx="44370">
                  <c:v>36.225999999999999</c:v>
                </c:pt>
                <c:pt idx="44371">
                  <c:v>36.225999999999999</c:v>
                </c:pt>
                <c:pt idx="44372">
                  <c:v>36.225999999999999</c:v>
                </c:pt>
                <c:pt idx="44373">
                  <c:v>36.225999999999999</c:v>
                </c:pt>
                <c:pt idx="44374">
                  <c:v>36.225999999999999</c:v>
                </c:pt>
                <c:pt idx="44375">
                  <c:v>36.225999999999999</c:v>
                </c:pt>
                <c:pt idx="44376">
                  <c:v>36.225999999999999</c:v>
                </c:pt>
                <c:pt idx="44377">
                  <c:v>36.225999999999999</c:v>
                </c:pt>
                <c:pt idx="44378">
                  <c:v>36.225999999999999</c:v>
                </c:pt>
                <c:pt idx="44379">
                  <c:v>36.225999999999999</c:v>
                </c:pt>
                <c:pt idx="44380">
                  <c:v>36.225999999999999</c:v>
                </c:pt>
                <c:pt idx="44381">
                  <c:v>36.225999999999999</c:v>
                </c:pt>
                <c:pt idx="44382">
                  <c:v>36.225999999999999</c:v>
                </c:pt>
                <c:pt idx="44383">
                  <c:v>36.225999999999999</c:v>
                </c:pt>
                <c:pt idx="44384">
                  <c:v>36.225999999999999</c:v>
                </c:pt>
                <c:pt idx="44385">
                  <c:v>36.225999999999999</c:v>
                </c:pt>
                <c:pt idx="44386">
                  <c:v>36.225999999999999</c:v>
                </c:pt>
                <c:pt idx="44387">
                  <c:v>36.225999999999999</c:v>
                </c:pt>
                <c:pt idx="44388">
                  <c:v>36.225999999999999</c:v>
                </c:pt>
                <c:pt idx="44389">
                  <c:v>36.225999999999999</c:v>
                </c:pt>
                <c:pt idx="44390">
                  <c:v>36.225999999999999</c:v>
                </c:pt>
                <c:pt idx="44391">
                  <c:v>36.225999999999999</c:v>
                </c:pt>
                <c:pt idx="44392">
                  <c:v>36.225999999999999</c:v>
                </c:pt>
                <c:pt idx="44393">
                  <c:v>36.225999999999999</c:v>
                </c:pt>
                <c:pt idx="44394">
                  <c:v>36.225999999999999</c:v>
                </c:pt>
                <c:pt idx="44395">
                  <c:v>36.225999999999999</c:v>
                </c:pt>
                <c:pt idx="44396">
                  <c:v>36.225999999999999</c:v>
                </c:pt>
                <c:pt idx="44397">
                  <c:v>36.225999999999999</c:v>
                </c:pt>
                <c:pt idx="44398">
                  <c:v>36.225999999999999</c:v>
                </c:pt>
                <c:pt idx="44399">
                  <c:v>36.225999999999999</c:v>
                </c:pt>
                <c:pt idx="44400">
                  <c:v>36.225999999999999</c:v>
                </c:pt>
                <c:pt idx="44401">
                  <c:v>36.225999999999999</c:v>
                </c:pt>
                <c:pt idx="44402">
                  <c:v>36.225999999999999</c:v>
                </c:pt>
                <c:pt idx="44403">
                  <c:v>36.225999999999999</c:v>
                </c:pt>
                <c:pt idx="44404">
                  <c:v>36.225999999999999</c:v>
                </c:pt>
                <c:pt idx="44405">
                  <c:v>36.225999999999999</c:v>
                </c:pt>
                <c:pt idx="44406">
                  <c:v>36.225999999999999</c:v>
                </c:pt>
                <c:pt idx="44407">
                  <c:v>36.225999999999999</c:v>
                </c:pt>
                <c:pt idx="44408">
                  <c:v>36.225999999999999</c:v>
                </c:pt>
                <c:pt idx="44409">
                  <c:v>36.225999999999999</c:v>
                </c:pt>
                <c:pt idx="44410">
                  <c:v>36.225999999999999</c:v>
                </c:pt>
                <c:pt idx="44411">
                  <c:v>36.225999999999999</c:v>
                </c:pt>
                <c:pt idx="44412">
                  <c:v>36.225999999999999</c:v>
                </c:pt>
                <c:pt idx="44413">
                  <c:v>36.225999999999999</c:v>
                </c:pt>
                <c:pt idx="44414">
                  <c:v>36.225999999999999</c:v>
                </c:pt>
                <c:pt idx="44415">
                  <c:v>36.225999999999999</c:v>
                </c:pt>
                <c:pt idx="44416">
                  <c:v>36.225999999999999</c:v>
                </c:pt>
                <c:pt idx="44417">
                  <c:v>36.225999999999999</c:v>
                </c:pt>
                <c:pt idx="44418">
                  <c:v>36.225999999999999</c:v>
                </c:pt>
                <c:pt idx="44419">
                  <c:v>36.225999999999999</c:v>
                </c:pt>
                <c:pt idx="44420">
                  <c:v>36.225999999999999</c:v>
                </c:pt>
                <c:pt idx="44421">
                  <c:v>36.225999999999999</c:v>
                </c:pt>
                <c:pt idx="44422">
                  <c:v>36.225999999999999</c:v>
                </c:pt>
                <c:pt idx="44423">
                  <c:v>36.225999999999999</c:v>
                </c:pt>
                <c:pt idx="44424">
                  <c:v>36.225999999999999</c:v>
                </c:pt>
                <c:pt idx="44425">
                  <c:v>36.225999999999999</c:v>
                </c:pt>
                <c:pt idx="44426">
                  <c:v>36.225999999999999</c:v>
                </c:pt>
                <c:pt idx="44427">
                  <c:v>36.225999999999999</c:v>
                </c:pt>
                <c:pt idx="44428">
                  <c:v>36.225999999999999</c:v>
                </c:pt>
                <c:pt idx="44429">
                  <c:v>36.225999999999999</c:v>
                </c:pt>
                <c:pt idx="44430">
                  <c:v>36.225999999999999</c:v>
                </c:pt>
                <c:pt idx="44431">
                  <c:v>36.225999999999999</c:v>
                </c:pt>
                <c:pt idx="44432">
                  <c:v>36.225999999999999</c:v>
                </c:pt>
                <c:pt idx="44433">
                  <c:v>36.225999999999999</c:v>
                </c:pt>
                <c:pt idx="44434">
                  <c:v>36.225999999999999</c:v>
                </c:pt>
                <c:pt idx="44435">
                  <c:v>36.225999999999999</c:v>
                </c:pt>
                <c:pt idx="44436">
                  <c:v>36.225999999999999</c:v>
                </c:pt>
                <c:pt idx="44437">
                  <c:v>36.225999999999999</c:v>
                </c:pt>
                <c:pt idx="44438">
                  <c:v>36.225999999999999</c:v>
                </c:pt>
                <c:pt idx="44439">
                  <c:v>36.225999999999999</c:v>
                </c:pt>
                <c:pt idx="44440">
                  <c:v>36.225999999999999</c:v>
                </c:pt>
                <c:pt idx="44441">
                  <c:v>36.225999999999999</c:v>
                </c:pt>
                <c:pt idx="44442">
                  <c:v>36.225999999999999</c:v>
                </c:pt>
                <c:pt idx="44443">
                  <c:v>36.225999999999999</c:v>
                </c:pt>
                <c:pt idx="44444">
                  <c:v>36.225999999999999</c:v>
                </c:pt>
                <c:pt idx="44445">
                  <c:v>36.225999999999999</c:v>
                </c:pt>
                <c:pt idx="44446">
                  <c:v>36.225999999999999</c:v>
                </c:pt>
                <c:pt idx="44447">
                  <c:v>36.225999999999999</c:v>
                </c:pt>
                <c:pt idx="44448">
                  <c:v>36.225999999999999</c:v>
                </c:pt>
                <c:pt idx="44449">
                  <c:v>36.225999999999999</c:v>
                </c:pt>
                <c:pt idx="44450">
                  <c:v>36.225999999999999</c:v>
                </c:pt>
                <c:pt idx="44451">
                  <c:v>36.225999999999999</c:v>
                </c:pt>
                <c:pt idx="44452">
                  <c:v>36.225999999999999</c:v>
                </c:pt>
                <c:pt idx="44453">
                  <c:v>36.225999999999999</c:v>
                </c:pt>
                <c:pt idx="44454">
                  <c:v>36.225999999999999</c:v>
                </c:pt>
                <c:pt idx="44455">
                  <c:v>36.225999999999999</c:v>
                </c:pt>
                <c:pt idx="44456">
                  <c:v>36.225999999999999</c:v>
                </c:pt>
                <c:pt idx="44457">
                  <c:v>36.225999999999999</c:v>
                </c:pt>
                <c:pt idx="44458">
                  <c:v>36.225999999999999</c:v>
                </c:pt>
                <c:pt idx="44459">
                  <c:v>36.225999999999999</c:v>
                </c:pt>
                <c:pt idx="44460">
                  <c:v>36.225999999999999</c:v>
                </c:pt>
                <c:pt idx="44461">
                  <c:v>36.225999999999999</c:v>
                </c:pt>
                <c:pt idx="44462">
                  <c:v>36.225999999999999</c:v>
                </c:pt>
                <c:pt idx="44463">
                  <c:v>36.225999999999999</c:v>
                </c:pt>
                <c:pt idx="44464">
                  <c:v>36.225999999999999</c:v>
                </c:pt>
                <c:pt idx="44465">
                  <c:v>36.225999999999999</c:v>
                </c:pt>
                <c:pt idx="44466">
                  <c:v>36.225999999999999</c:v>
                </c:pt>
                <c:pt idx="44467">
                  <c:v>36.225999999999999</c:v>
                </c:pt>
                <c:pt idx="44468">
                  <c:v>36.225999999999999</c:v>
                </c:pt>
                <c:pt idx="44469">
                  <c:v>36.225999999999999</c:v>
                </c:pt>
                <c:pt idx="44470">
                  <c:v>36.225999999999999</c:v>
                </c:pt>
                <c:pt idx="44471">
                  <c:v>36.225999999999999</c:v>
                </c:pt>
                <c:pt idx="44472">
                  <c:v>36.225999999999999</c:v>
                </c:pt>
                <c:pt idx="44473">
                  <c:v>36.225999999999999</c:v>
                </c:pt>
                <c:pt idx="44474">
                  <c:v>36.225999999999999</c:v>
                </c:pt>
                <c:pt idx="44475">
                  <c:v>36.225999999999999</c:v>
                </c:pt>
                <c:pt idx="44476">
                  <c:v>36.225999999999999</c:v>
                </c:pt>
                <c:pt idx="44477">
                  <c:v>36.225999999999999</c:v>
                </c:pt>
                <c:pt idx="44478">
                  <c:v>36.225999999999999</c:v>
                </c:pt>
                <c:pt idx="44479">
                  <c:v>36.225999999999999</c:v>
                </c:pt>
                <c:pt idx="44480">
                  <c:v>36.225999999999999</c:v>
                </c:pt>
                <c:pt idx="44481">
                  <c:v>36.225999999999999</c:v>
                </c:pt>
                <c:pt idx="44482">
                  <c:v>36.225999999999999</c:v>
                </c:pt>
                <c:pt idx="44483">
                  <c:v>36.225999999999999</c:v>
                </c:pt>
                <c:pt idx="44484">
                  <c:v>36.225999999999999</c:v>
                </c:pt>
                <c:pt idx="44485">
                  <c:v>36.225999999999999</c:v>
                </c:pt>
                <c:pt idx="44486">
                  <c:v>36.225999999999999</c:v>
                </c:pt>
                <c:pt idx="44487">
                  <c:v>36.225999999999999</c:v>
                </c:pt>
                <c:pt idx="44488">
                  <c:v>36.225999999999999</c:v>
                </c:pt>
                <c:pt idx="44489">
                  <c:v>36.225999999999999</c:v>
                </c:pt>
                <c:pt idx="44490">
                  <c:v>36.225999999999999</c:v>
                </c:pt>
                <c:pt idx="44491">
                  <c:v>36.225999999999999</c:v>
                </c:pt>
                <c:pt idx="44492">
                  <c:v>36.225999999999999</c:v>
                </c:pt>
                <c:pt idx="44493">
                  <c:v>36.225999999999999</c:v>
                </c:pt>
                <c:pt idx="44494">
                  <c:v>36.225999999999999</c:v>
                </c:pt>
                <c:pt idx="44495">
                  <c:v>36.225999999999999</c:v>
                </c:pt>
                <c:pt idx="44496">
                  <c:v>36.225999999999999</c:v>
                </c:pt>
                <c:pt idx="44497">
                  <c:v>36.225999999999999</c:v>
                </c:pt>
                <c:pt idx="44498">
                  <c:v>36.225999999999999</c:v>
                </c:pt>
                <c:pt idx="44499">
                  <c:v>36.225999999999999</c:v>
                </c:pt>
                <c:pt idx="44500">
                  <c:v>36.225999999999999</c:v>
                </c:pt>
                <c:pt idx="44501">
                  <c:v>36.225999999999999</c:v>
                </c:pt>
                <c:pt idx="44502">
                  <c:v>36.225999999999999</c:v>
                </c:pt>
                <c:pt idx="44503">
                  <c:v>36.225999999999999</c:v>
                </c:pt>
                <c:pt idx="44504">
                  <c:v>36.225999999999999</c:v>
                </c:pt>
                <c:pt idx="44505">
                  <c:v>36.225999999999999</c:v>
                </c:pt>
                <c:pt idx="44506">
                  <c:v>36.225999999999999</c:v>
                </c:pt>
                <c:pt idx="44507">
                  <c:v>36.225999999999999</c:v>
                </c:pt>
                <c:pt idx="44508">
                  <c:v>36.225999999999999</c:v>
                </c:pt>
                <c:pt idx="44509">
                  <c:v>36.225999999999999</c:v>
                </c:pt>
                <c:pt idx="44510">
                  <c:v>36.225999999999999</c:v>
                </c:pt>
                <c:pt idx="44511">
                  <c:v>36.225999999999999</c:v>
                </c:pt>
                <c:pt idx="44512">
                  <c:v>36.225999999999999</c:v>
                </c:pt>
                <c:pt idx="44513">
                  <c:v>36.225999999999999</c:v>
                </c:pt>
                <c:pt idx="44514">
                  <c:v>36.225999999999999</c:v>
                </c:pt>
                <c:pt idx="44515">
                  <c:v>36.225999999999999</c:v>
                </c:pt>
                <c:pt idx="44516">
                  <c:v>36.225999999999999</c:v>
                </c:pt>
                <c:pt idx="44517">
                  <c:v>36.225999999999999</c:v>
                </c:pt>
                <c:pt idx="44518">
                  <c:v>36.225999999999999</c:v>
                </c:pt>
                <c:pt idx="44519">
                  <c:v>36.225999999999999</c:v>
                </c:pt>
                <c:pt idx="44520">
                  <c:v>36.225999999999999</c:v>
                </c:pt>
                <c:pt idx="44521">
                  <c:v>36.225999999999999</c:v>
                </c:pt>
                <c:pt idx="44522">
                  <c:v>36.225999999999999</c:v>
                </c:pt>
                <c:pt idx="44523">
                  <c:v>36.225999999999999</c:v>
                </c:pt>
                <c:pt idx="44524">
                  <c:v>36.225999999999999</c:v>
                </c:pt>
                <c:pt idx="44525">
                  <c:v>36.225999999999999</c:v>
                </c:pt>
                <c:pt idx="44526">
                  <c:v>36.225999999999999</c:v>
                </c:pt>
                <c:pt idx="44527">
                  <c:v>36.225999999999999</c:v>
                </c:pt>
                <c:pt idx="44528">
                  <c:v>36.225999999999999</c:v>
                </c:pt>
                <c:pt idx="44529">
                  <c:v>36.225999999999999</c:v>
                </c:pt>
                <c:pt idx="44530">
                  <c:v>36.225999999999999</c:v>
                </c:pt>
                <c:pt idx="44531">
                  <c:v>36.225999999999999</c:v>
                </c:pt>
                <c:pt idx="44532">
                  <c:v>36.225999999999999</c:v>
                </c:pt>
                <c:pt idx="44533">
                  <c:v>36.225999999999999</c:v>
                </c:pt>
                <c:pt idx="44534">
                  <c:v>36.225999999999999</c:v>
                </c:pt>
                <c:pt idx="44535">
                  <c:v>36.225999999999999</c:v>
                </c:pt>
                <c:pt idx="44536">
                  <c:v>36.225999999999999</c:v>
                </c:pt>
                <c:pt idx="44537">
                  <c:v>36.225999999999999</c:v>
                </c:pt>
                <c:pt idx="44538">
                  <c:v>36.225999999999999</c:v>
                </c:pt>
                <c:pt idx="44539">
                  <c:v>36.225999999999999</c:v>
                </c:pt>
                <c:pt idx="44540">
                  <c:v>36.225999999999999</c:v>
                </c:pt>
                <c:pt idx="44541">
                  <c:v>36.225999999999999</c:v>
                </c:pt>
                <c:pt idx="44542">
                  <c:v>36.225999999999999</c:v>
                </c:pt>
                <c:pt idx="44543">
                  <c:v>36.225999999999999</c:v>
                </c:pt>
                <c:pt idx="44544">
                  <c:v>36.225999999999999</c:v>
                </c:pt>
                <c:pt idx="44545">
                  <c:v>36.225999999999999</c:v>
                </c:pt>
                <c:pt idx="44546">
                  <c:v>36.225999999999999</c:v>
                </c:pt>
                <c:pt idx="44547">
                  <c:v>36.225999999999999</c:v>
                </c:pt>
                <c:pt idx="44548">
                  <c:v>36.225999999999999</c:v>
                </c:pt>
                <c:pt idx="44549">
                  <c:v>36.225999999999999</c:v>
                </c:pt>
                <c:pt idx="44550">
                  <c:v>36.225999999999999</c:v>
                </c:pt>
                <c:pt idx="44551">
                  <c:v>36.225999999999999</c:v>
                </c:pt>
                <c:pt idx="44552">
                  <c:v>36.231999999999999</c:v>
                </c:pt>
                <c:pt idx="44553">
                  <c:v>36.292000000000002</c:v>
                </c:pt>
                <c:pt idx="44554">
                  <c:v>36.292000000000002</c:v>
                </c:pt>
                <c:pt idx="44555">
                  <c:v>36.292000000000002</c:v>
                </c:pt>
                <c:pt idx="44556">
                  <c:v>36.292000000000002</c:v>
                </c:pt>
                <c:pt idx="44557">
                  <c:v>36.292000000000002</c:v>
                </c:pt>
                <c:pt idx="44558">
                  <c:v>36.292000000000002</c:v>
                </c:pt>
                <c:pt idx="44559">
                  <c:v>36.292000000000002</c:v>
                </c:pt>
                <c:pt idx="44560">
                  <c:v>36.292000000000002</c:v>
                </c:pt>
                <c:pt idx="44561">
                  <c:v>36.292000000000002</c:v>
                </c:pt>
                <c:pt idx="44562">
                  <c:v>36.292000000000002</c:v>
                </c:pt>
                <c:pt idx="44563">
                  <c:v>36.292000000000002</c:v>
                </c:pt>
                <c:pt idx="44564">
                  <c:v>36.292000000000002</c:v>
                </c:pt>
                <c:pt idx="44565">
                  <c:v>36.292000000000002</c:v>
                </c:pt>
                <c:pt idx="44566">
                  <c:v>36.292000000000002</c:v>
                </c:pt>
                <c:pt idx="44567">
                  <c:v>36.292000000000002</c:v>
                </c:pt>
                <c:pt idx="44568">
                  <c:v>36.292000000000002</c:v>
                </c:pt>
                <c:pt idx="44569">
                  <c:v>36.292000000000002</c:v>
                </c:pt>
                <c:pt idx="44570">
                  <c:v>36.292000000000002</c:v>
                </c:pt>
                <c:pt idx="44571">
                  <c:v>36.292000000000002</c:v>
                </c:pt>
                <c:pt idx="44572">
                  <c:v>36.292000000000002</c:v>
                </c:pt>
                <c:pt idx="44573">
                  <c:v>36.292000000000002</c:v>
                </c:pt>
                <c:pt idx="44574">
                  <c:v>36.292000000000002</c:v>
                </c:pt>
                <c:pt idx="44575">
                  <c:v>36.292000000000002</c:v>
                </c:pt>
                <c:pt idx="44576">
                  <c:v>36.292000000000002</c:v>
                </c:pt>
                <c:pt idx="44577">
                  <c:v>36.292000000000002</c:v>
                </c:pt>
                <c:pt idx="44578">
                  <c:v>36.292000000000002</c:v>
                </c:pt>
                <c:pt idx="44579">
                  <c:v>36.292000000000002</c:v>
                </c:pt>
                <c:pt idx="44580">
                  <c:v>36.292000000000002</c:v>
                </c:pt>
                <c:pt idx="44581">
                  <c:v>36.292000000000002</c:v>
                </c:pt>
                <c:pt idx="44582">
                  <c:v>36.292000000000002</c:v>
                </c:pt>
                <c:pt idx="44583">
                  <c:v>36.292000000000002</c:v>
                </c:pt>
                <c:pt idx="44584">
                  <c:v>36.292000000000002</c:v>
                </c:pt>
                <c:pt idx="44585">
                  <c:v>36.292000000000002</c:v>
                </c:pt>
                <c:pt idx="44586">
                  <c:v>36.292000000000002</c:v>
                </c:pt>
                <c:pt idx="44587">
                  <c:v>36.292000000000002</c:v>
                </c:pt>
                <c:pt idx="44588">
                  <c:v>36.292000000000002</c:v>
                </c:pt>
                <c:pt idx="44589">
                  <c:v>36.292000000000002</c:v>
                </c:pt>
                <c:pt idx="44590">
                  <c:v>36.292000000000002</c:v>
                </c:pt>
                <c:pt idx="44591">
                  <c:v>36.292000000000002</c:v>
                </c:pt>
                <c:pt idx="44592">
                  <c:v>36.292000000000002</c:v>
                </c:pt>
                <c:pt idx="44593">
                  <c:v>36.292000000000002</c:v>
                </c:pt>
                <c:pt idx="44594">
                  <c:v>36.292000000000002</c:v>
                </c:pt>
                <c:pt idx="44595">
                  <c:v>36.292000000000002</c:v>
                </c:pt>
                <c:pt idx="44596">
                  <c:v>36.292000000000002</c:v>
                </c:pt>
                <c:pt idx="44597">
                  <c:v>36.292000000000002</c:v>
                </c:pt>
                <c:pt idx="44598">
                  <c:v>36.292000000000002</c:v>
                </c:pt>
                <c:pt idx="44599">
                  <c:v>36.292000000000002</c:v>
                </c:pt>
                <c:pt idx="44600">
                  <c:v>36.292000000000002</c:v>
                </c:pt>
                <c:pt idx="44601">
                  <c:v>36.292000000000002</c:v>
                </c:pt>
                <c:pt idx="44602">
                  <c:v>36.292000000000002</c:v>
                </c:pt>
                <c:pt idx="44603">
                  <c:v>36.292000000000002</c:v>
                </c:pt>
                <c:pt idx="44604">
                  <c:v>36.292000000000002</c:v>
                </c:pt>
                <c:pt idx="44605">
                  <c:v>36.292000000000002</c:v>
                </c:pt>
                <c:pt idx="44606">
                  <c:v>36.292000000000002</c:v>
                </c:pt>
                <c:pt idx="44607">
                  <c:v>36.292000000000002</c:v>
                </c:pt>
                <c:pt idx="44608">
                  <c:v>36.292000000000002</c:v>
                </c:pt>
                <c:pt idx="44609">
                  <c:v>36.292000000000002</c:v>
                </c:pt>
                <c:pt idx="44610">
                  <c:v>36.292000000000002</c:v>
                </c:pt>
                <c:pt idx="44611">
                  <c:v>36.292000000000002</c:v>
                </c:pt>
                <c:pt idx="44612">
                  <c:v>36.292000000000002</c:v>
                </c:pt>
                <c:pt idx="44613">
                  <c:v>36.292000000000002</c:v>
                </c:pt>
                <c:pt idx="44614">
                  <c:v>36.292000000000002</c:v>
                </c:pt>
                <c:pt idx="44615">
                  <c:v>36.292000000000002</c:v>
                </c:pt>
                <c:pt idx="44616">
                  <c:v>36.292000000000002</c:v>
                </c:pt>
                <c:pt idx="44617">
                  <c:v>36.292000000000002</c:v>
                </c:pt>
                <c:pt idx="44618">
                  <c:v>36.292000000000002</c:v>
                </c:pt>
                <c:pt idx="44619">
                  <c:v>36.292000000000002</c:v>
                </c:pt>
                <c:pt idx="44620">
                  <c:v>36.292000000000002</c:v>
                </c:pt>
                <c:pt idx="44621">
                  <c:v>36.292000000000002</c:v>
                </c:pt>
                <c:pt idx="44622">
                  <c:v>36.292000000000002</c:v>
                </c:pt>
                <c:pt idx="44623">
                  <c:v>36.292000000000002</c:v>
                </c:pt>
                <c:pt idx="44624">
                  <c:v>36.292000000000002</c:v>
                </c:pt>
                <c:pt idx="44625">
                  <c:v>36.292000000000002</c:v>
                </c:pt>
                <c:pt idx="44626">
                  <c:v>36.292000000000002</c:v>
                </c:pt>
                <c:pt idx="44627">
                  <c:v>36.292000000000002</c:v>
                </c:pt>
                <c:pt idx="44628">
                  <c:v>36.292000000000002</c:v>
                </c:pt>
                <c:pt idx="44629">
                  <c:v>36.292000000000002</c:v>
                </c:pt>
                <c:pt idx="44630">
                  <c:v>36.292000000000002</c:v>
                </c:pt>
                <c:pt idx="44631">
                  <c:v>36.292000000000002</c:v>
                </c:pt>
                <c:pt idx="44632">
                  <c:v>36.292000000000002</c:v>
                </c:pt>
                <c:pt idx="44633">
                  <c:v>36.292000000000002</c:v>
                </c:pt>
                <c:pt idx="44634">
                  <c:v>36.292000000000002</c:v>
                </c:pt>
                <c:pt idx="44635">
                  <c:v>36.292000000000002</c:v>
                </c:pt>
                <c:pt idx="44636">
                  <c:v>36.292000000000002</c:v>
                </c:pt>
                <c:pt idx="44637">
                  <c:v>36.292000000000002</c:v>
                </c:pt>
                <c:pt idx="44638">
                  <c:v>36.292000000000002</c:v>
                </c:pt>
                <c:pt idx="44639">
                  <c:v>36.292000000000002</c:v>
                </c:pt>
                <c:pt idx="44640">
                  <c:v>36.292000000000002</c:v>
                </c:pt>
                <c:pt idx="44641">
                  <c:v>36.292000000000002</c:v>
                </c:pt>
                <c:pt idx="44642">
                  <c:v>36.292000000000002</c:v>
                </c:pt>
                <c:pt idx="44643">
                  <c:v>36.292000000000002</c:v>
                </c:pt>
                <c:pt idx="44644">
                  <c:v>36.292000000000002</c:v>
                </c:pt>
                <c:pt idx="44645">
                  <c:v>36.292000000000002</c:v>
                </c:pt>
                <c:pt idx="44646">
                  <c:v>36.292000000000002</c:v>
                </c:pt>
                <c:pt idx="44647">
                  <c:v>36.292000000000002</c:v>
                </c:pt>
                <c:pt idx="44648">
                  <c:v>36.292000000000002</c:v>
                </c:pt>
                <c:pt idx="44649">
                  <c:v>36.292000000000002</c:v>
                </c:pt>
                <c:pt idx="44650">
                  <c:v>36.292000000000002</c:v>
                </c:pt>
                <c:pt idx="44651">
                  <c:v>36.292000000000002</c:v>
                </c:pt>
                <c:pt idx="44652">
                  <c:v>36.292000000000002</c:v>
                </c:pt>
                <c:pt idx="44653">
                  <c:v>36.292000000000002</c:v>
                </c:pt>
                <c:pt idx="44654">
                  <c:v>36.292000000000002</c:v>
                </c:pt>
                <c:pt idx="44655">
                  <c:v>36.292000000000002</c:v>
                </c:pt>
                <c:pt idx="44656">
                  <c:v>36.292000000000002</c:v>
                </c:pt>
                <c:pt idx="44657">
                  <c:v>36.292000000000002</c:v>
                </c:pt>
                <c:pt idx="44658">
                  <c:v>36.292000000000002</c:v>
                </c:pt>
                <c:pt idx="44659">
                  <c:v>36.292000000000002</c:v>
                </c:pt>
                <c:pt idx="44660">
                  <c:v>36.292000000000002</c:v>
                </c:pt>
                <c:pt idx="44661">
                  <c:v>36.292000000000002</c:v>
                </c:pt>
                <c:pt idx="44662">
                  <c:v>36.292000000000002</c:v>
                </c:pt>
                <c:pt idx="44663">
                  <c:v>36.292000000000002</c:v>
                </c:pt>
                <c:pt idx="44664">
                  <c:v>36.292000000000002</c:v>
                </c:pt>
                <c:pt idx="44665">
                  <c:v>36.292000000000002</c:v>
                </c:pt>
                <c:pt idx="44666">
                  <c:v>36.292000000000002</c:v>
                </c:pt>
                <c:pt idx="44667">
                  <c:v>36.292000000000002</c:v>
                </c:pt>
                <c:pt idx="44668">
                  <c:v>36.292000000000002</c:v>
                </c:pt>
                <c:pt idx="44669">
                  <c:v>36.292000000000002</c:v>
                </c:pt>
                <c:pt idx="44670">
                  <c:v>36.292000000000002</c:v>
                </c:pt>
                <c:pt idx="44671">
                  <c:v>36.292000000000002</c:v>
                </c:pt>
                <c:pt idx="44672">
                  <c:v>36.292000000000002</c:v>
                </c:pt>
                <c:pt idx="44673">
                  <c:v>36.292000000000002</c:v>
                </c:pt>
                <c:pt idx="44674">
                  <c:v>36.292000000000002</c:v>
                </c:pt>
                <c:pt idx="44675">
                  <c:v>36.292000000000002</c:v>
                </c:pt>
                <c:pt idx="44676">
                  <c:v>36.292000000000002</c:v>
                </c:pt>
                <c:pt idx="44677">
                  <c:v>36.292000000000002</c:v>
                </c:pt>
                <c:pt idx="44678">
                  <c:v>36.292000000000002</c:v>
                </c:pt>
                <c:pt idx="44679">
                  <c:v>36.292000000000002</c:v>
                </c:pt>
                <c:pt idx="44680">
                  <c:v>36.292000000000002</c:v>
                </c:pt>
                <c:pt idx="44681">
                  <c:v>36.292000000000002</c:v>
                </c:pt>
                <c:pt idx="44682">
                  <c:v>36.292000000000002</c:v>
                </c:pt>
                <c:pt idx="44683">
                  <c:v>36.292000000000002</c:v>
                </c:pt>
                <c:pt idx="44684">
                  <c:v>36.292000000000002</c:v>
                </c:pt>
                <c:pt idx="44685">
                  <c:v>36.292000000000002</c:v>
                </c:pt>
                <c:pt idx="44686">
                  <c:v>36.292000000000002</c:v>
                </c:pt>
                <c:pt idx="44687">
                  <c:v>36.292000000000002</c:v>
                </c:pt>
                <c:pt idx="44688">
                  <c:v>36.292000000000002</c:v>
                </c:pt>
                <c:pt idx="44689">
                  <c:v>36.292000000000002</c:v>
                </c:pt>
                <c:pt idx="44690">
                  <c:v>36.292000000000002</c:v>
                </c:pt>
                <c:pt idx="44691">
                  <c:v>36.292000000000002</c:v>
                </c:pt>
                <c:pt idx="44692">
                  <c:v>36.292000000000002</c:v>
                </c:pt>
                <c:pt idx="44693">
                  <c:v>36.292000000000002</c:v>
                </c:pt>
                <c:pt idx="44694">
                  <c:v>36.292000000000002</c:v>
                </c:pt>
                <c:pt idx="44695">
                  <c:v>36.292000000000002</c:v>
                </c:pt>
                <c:pt idx="44696">
                  <c:v>36.292000000000002</c:v>
                </c:pt>
                <c:pt idx="44697">
                  <c:v>36.292000000000002</c:v>
                </c:pt>
                <c:pt idx="44698">
                  <c:v>36.292000000000002</c:v>
                </c:pt>
                <c:pt idx="44699">
                  <c:v>36.292000000000002</c:v>
                </c:pt>
                <c:pt idx="44700">
                  <c:v>36.292000000000002</c:v>
                </c:pt>
                <c:pt idx="44701">
                  <c:v>36.292000000000002</c:v>
                </c:pt>
                <c:pt idx="44702">
                  <c:v>36.292000000000002</c:v>
                </c:pt>
                <c:pt idx="44703">
                  <c:v>36.292000000000002</c:v>
                </c:pt>
                <c:pt idx="44704">
                  <c:v>36.292000000000002</c:v>
                </c:pt>
                <c:pt idx="44705">
                  <c:v>36.292000000000002</c:v>
                </c:pt>
                <c:pt idx="44706">
                  <c:v>36.292000000000002</c:v>
                </c:pt>
                <c:pt idx="44707">
                  <c:v>36.292000000000002</c:v>
                </c:pt>
                <c:pt idx="44708">
                  <c:v>36.292000000000002</c:v>
                </c:pt>
                <c:pt idx="44709">
                  <c:v>36.292000000000002</c:v>
                </c:pt>
                <c:pt idx="44710">
                  <c:v>36.292000000000002</c:v>
                </c:pt>
                <c:pt idx="44711">
                  <c:v>36.292000000000002</c:v>
                </c:pt>
                <c:pt idx="44712">
                  <c:v>36.292000000000002</c:v>
                </c:pt>
                <c:pt idx="44713">
                  <c:v>36.292000000000002</c:v>
                </c:pt>
                <c:pt idx="44714">
                  <c:v>36.292000000000002</c:v>
                </c:pt>
                <c:pt idx="44715">
                  <c:v>36.292000000000002</c:v>
                </c:pt>
                <c:pt idx="44716">
                  <c:v>36.292000000000002</c:v>
                </c:pt>
                <c:pt idx="44717">
                  <c:v>36.292000000000002</c:v>
                </c:pt>
                <c:pt idx="44718">
                  <c:v>36.292000000000002</c:v>
                </c:pt>
                <c:pt idx="44719">
                  <c:v>36.292000000000002</c:v>
                </c:pt>
                <c:pt idx="44720">
                  <c:v>36.292000000000002</c:v>
                </c:pt>
                <c:pt idx="44721">
                  <c:v>36.292000000000002</c:v>
                </c:pt>
                <c:pt idx="44722">
                  <c:v>36.292000000000002</c:v>
                </c:pt>
                <c:pt idx="44723">
                  <c:v>36.292000000000002</c:v>
                </c:pt>
                <c:pt idx="44724">
                  <c:v>36.292000000000002</c:v>
                </c:pt>
                <c:pt idx="44725">
                  <c:v>36.292000000000002</c:v>
                </c:pt>
                <c:pt idx="44726">
                  <c:v>36.292000000000002</c:v>
                </c:pt>
                <c:pt idx="44727">
                  <c:v>36.292000000000002</c:v>
                </c:pt>
                <c:pt idx="44728">
                  <c:v>36.292000000000002</c:v>
                </c:pt>
                <c:pt idx="44729">
                  <c:v>36.292000000000002</c:v>
                </c:pt>
                <c:pt idx="44730">
                  <c:v>36.292000000000002</c:v>
                </c:pt>
                <c:pt idx="44731">
                  <c:v>36.292000000000002</c:v>
                </c:pt>
                <c:pt idx="44732">
                  <c:v>36.292000000000002</c:v>
                </c:pt>
                <c:pt idx="44733">
                  <c:v>36.292000000000002</c:v>
                </c:pt>
                <c:pt idx="44734">
                  <c:v>36.292000000000002</c:v>
                </c:pt>
                <c:pt idx="44735">
                  <c:v>36.292000000000002</c:v>
                </c:pt>
                <c:pt idx="44736">
                  <c:v>36.292000000000002</c:v>
                </c:pt>
                <c:pt idx="44737">
                  <c:v>36.292000000000002</c:v>
                </c:pt>
                <c:pt idx="44738">
                  <c:v>36.292000000000002</c:v>
                </c:pt>
                <c:pt idx="44739">
                  <c:v>36.292000000000002</c:v>
                </c:pt>
                <c:pt idx="44740">
                  <c:v>36.292000000000002</c:v>
                </c:pt>
                <c:pt idx="44741">
                  <c:v>36.292000000000002</c:v>
                </c:pt>
                <c:pt idx="44742">
                  <c:v>36.292000000000002</c:v>
                </c:pt>
                <c:pt idx="44743">
                  <c:v>36.292000000000002</c:v>
                </c:pt>
                <c:pt idx="44744">
                  <c:v>36.292000000000002</c:v>
                </c:pt>
                <c:pt idx="44745">
                  <c:v>36.292000000000002</c:v>
                </c:pt>
                <c:pt idx="44746">
                  <c:v>36.292000000000002</c:v>
                </c:pt>
                <c:pt idx="44747">
                  <c:v>36.292000000000002</c:v>
                </c:pt>
                <c:pt idx="44748">
                  <c:v>36.292000000000002</c:v>
                </c:pt>
                <c:pt idx="44749">
                  <c:v>36.292000000000002</c:v>
                </c:pt>
                <c:pt idx="44750">
                  <c:v>36.292000000000002</c:v>
                </c:pt>
                <c:pt idx="44751">
                  <c:v>36.292000000000002</c:v>
                </c:pt>
                <c:pt idx="44752">
                  <c:v>36.292000000000002</c:v>
                </c:pt>
                <c:pt idx="44753">
                  <c:v>36.292000000000002</c:v>
                </c:pt>
                <c:pt idx="44754">
                  <c:v>36.292000000000002</c:v>
                </c:pt>
                <c:pt idx="44755">
                  <c:v>36.292000000000002</c:v>
                </c:pt>
                <c:pt idx="44756">
                  <c:v>36.292000000000002</c:v>
                </c:pt>
                <c:pt idx="44757">
                  <c:v>36.292000000000002</c:v>
                </c:pt>
                <c:pt idx="44758">
                  <c:v>36.292000000000002</c:v>
                </c:pt>
                <c:pt idx="44759">
                  <c:v>36.292000000000002</c:v>
                </c:pt>
                <c:pt idx="44760">
                  <c:v>36.292000000000002</c:v>
                </c:pt>
                <c:pt idx="44761">
                  <c:v>36.292000000000002</c:v>
                </c:pt>
                <c:pt idx="44762">
                  <c:v>36.292000000000002</c:v>
                </c:pt>
                <c:pt idx="44763">
                  <c:v>36.292000000000002</c:v>
                </c:pt>
                <c:pt idx="44764">
                  <c:v>36.292000000000002</c:v>
                </c:pt>
                <c:pt idx="44765">
                  <c:v>36.292000000000002</c:v>
                </c:pt>
                <c:pt idx="44766">
                  <c:v>36.292000000000002</c:v>
                </c:pt>
                <c:pt idx="44767">
                  <c:v>36.292000000000002</c:v>
                </c:pt>
                <c:pt idx="44768">
                  <c:v>36.292000000000002</c:v>
                </c:pt>
                <c:pt idx="44769">
                  <c:v>36.292000000000002</c:v>
                </c:pt>
                <c:pt idx="44770">
                  <c:v>36.292000000000002</c:v>
                </c:pt>
                <c:pt idx="44771">
                  <c:v>36.292000000000002</c:v>
                </c:pt>
                <c:pt idx="44772">
                  <c:v>36.292000000000002</c:v>
                </c:pt>
                <c:pt idx="44773">
                  <c:v>36.292000000000002</c:v>
                </c:pt>
                <c:pt idx="44774">
                  <c:v>36.292000000000002</c:v>
                </c:pt>
                <c:pt idx="44775">
                  <c:v>36.292000000000002</c:v>
                </c:pt>
                <c:pt idx="44776">
                  <c:v>36.292000000000002</c:v>
                </c:pt>
                <c:pt idx="44777">
                  <c:v>36.292000000000002</c:v>
                </c:pt>
                <c:pt idx="44778">
                  <c:v>36.292000000000002</c:v>
                </c:pt>
                <c:pt idx="44779">
                  <c:v>36.292000000000002</c:v>
                </c:pt>
                <c:pt idx="44780">
                  <c:v>36.292000000000002</c:v>
                </c:pt>
                <c:pt idx="44781">
                  <c:v>36.292000000000002</c:v>
                </c:pt>
                <c:pt idx="44782">
                  <c:v>36.292000000000002</c:v>
                </c:pt>
                <c:pt idx="44783">
                  <c:v>36.292000000000002</c:v>
                </c:pt>
                <c:pt idx="44784">
                  <c:v>36.292000000000002</c:v>
                </c:pt>
                <c:pt idx="44785">
                  <c:v>36.292000000000002</c:v>
                </c:pt>
                <c:pt idx="44786">
                  <c:v>36.292000000000002</c:v>
                </c:pt>
                <c:pt idx="44787">
                  <c:v>36.292000000000002</c:v>
                </c:pt>
                <c:pt idx="44788">
                  <c:v>36.292000000000002</c:v>
                </c:pt>
                <c:pt idx="44789">
                  <c:v>36.292000000000002</c:v>
                </c:pt>
                <c:pt idx="44790">
                  <c:v>36.292000000000002</c:v>
                </c:pt>
                <c:pt idx="44791">
                  <c:v>36.292000000000002</c:v>
                </c:pt>
                <c:pt idx="44792">
                  <c:v>36.292000000000002</c:v>
                </c:pt>
                <c:pt idx="44793">
                  <c:v>36.292000000000002</c:v>
                </c:pt>
                <c:pt idx="44794">
                  <c:v>36.292000000000002</c:v>
                </c:pt>
                <c:pt idx="44795">
                  <c:v>36.292000000000002</c:v>
                </c:pt>
                <c:pt idx="44796">
                  <c:v>36.292000000000002</c:v>
                </c:pt>
                <c:pt idx="44797">
                  <c:v>36.292000000000002</c:v>
                </c:pt>
                <c:pt idx="44798">
                  <c:v>36.292000000000002</c:v>
                </c:pt>
                <c:pt idx="44799">
                  <c:v>36.292000000000002</c:v>
                </c:pt>
                <c:pt idx="44800">
                  <c:v>36.292000000000002</c:v>
                </c:pt>
                <c:pt idx="44801">
                  <c:v>36.292000000000002</c:v>
                </c:pt>
                <c:pt idx="44802">
                  <c:v>36.292000000000002</c:v>
                </c:pt>
                <c:pt idx="44803">
                  <c:v>36.292000000000002</c:v>
                </c:pt>
                <c:pt idx="44804">
                  <c:v>36.292000000000002</c:v>
                </c:pt>
                <c:pt idx="44805">
                  <c:v>36.292000000000002</c:v>
                </c:pt>
                <c:pt idx="44806">
                  <c:v>36.292000000000002</c:v>
                </c:pt>
                <c:pt idx="44807">
                  <c:v>36.292000000000002</c:v>
                </c:pt>
                <c:pt idx="44808">
                  <c:v>36.292000000000002</c:v>
                </c:pt>
                <c:pt idx="44809">
                  <c:v>36.292000000000002</c:v>
                </c:pt>
                <c:pt idx="44810">
                  <c:v>36.292000000000002</c:v>
                </c:pt>
                <c:pt idx="44811">
                  <c:v>36.292000000000002</c:v>
                </c:pt>
                <c:pt idx="44812">
                  <c:v>36.292000000000002</c:v>
                </c:pt>
                <c:pt idx="44813">
                  <c:v>36.292000000000002</c:v>
                </c:pt>
                <c:pt idx="44814">
                  <c:v>36.292000000000002</c:v>
                </c:pt>
                <c:pt idx="44815">
                  <c:v>36.292000000000002</c:v>
                </c:pt>
                <c:pt idx="44816">
                  <c:v>36.292000000000002</c:v>
                </c:pt>
                <c:pt idx="44817">
                  <c:v>36.292000000000002</c:v>
                </c:pt>
                <c:pt idx="44818">
                  <c:v>36.292000000000002</c:v>
                </c:pt>
                <c:pt idx="44819">
                  <c:v>36.292000000000002</c:v>
                </c:pt>
                <c:pt idx="44820">
                  <c:v>36.292000000000002</c:v>
                </c:pt>
                <c:pt idx="44821">
                  <c:v>36.292000000000002</c:v>
                </c:pt>
                <c:pt idx="44822">
                  <c:v>36.292000000000002</c:v>
                </c:pt>
                <c:pt idx="44823">
                  <c:v>36.292000000000002</c:v>
                </c:pt>
                <c:pt idx="44824">
                  <c:v>36.292000000000002</c:v>
                </c:pt>
                <c:pt idx="44825">
                  <c:v>36.292000000000002</c:v>
                </c:pt>
                <c:pt idx="44826">
                  <c:v>36.292000000000002</c:v>
                </c:pt>
                <c:pt idx="44827">
                  <c:v>36.292000000000002</c:v>
                </c:pt>
                <c:pt idx="44828">
                  <c:v>36.292000000000002</c:v>
                </c:pt>
                <c:pt idx="44829">
                  <c:v>36.292000000000002</c:v>
                </c:pt>
                <c:pt idx="44830">
                  <c:v>36.292000000000002</c:v>
                </c:pt>
                <c:pt idx="44831">
                  <c:v>36.292000000000002</c:v>
                </c:pt>
                <c:pt idx="44832">
                  <c:v>36.292000000000002</c:v>
                </c:pt>
                <c:pt idx="44833">
                  <c:v>36.292000000000002</c:v>
                </c:pt>
                <c:pt idx="44834">
                  <c:v>36.292000000000002</c:v>
                </c:pt>
                <c:pt idx="44835">
                  <c:v>36.292000000000002</c:v>
                </c:pt>
                <c:pt idx="44836">
                  <c:v>36.292000000000002</c:v>
                </c:pt>
                <c:pt idx="44837">
                  <c:v>36.322000000000003</c:v>
                </c:pt>
                <c:pt idx="44838">
                  <c:v>36.369999999999997</c:v>
                </c:pt>
                <c:pt idx="44839">
                  <c:v>36.369999999999997</c:v>
                </c:pt>
                <c:pt idx="44840">
                  <c:v>36.369999999999997</c:v>
                </c:pt>
                <c:pt idx="44841">
                  <c:v>36.369999999999997</c:v>
                </c:pt>
                <c:pt idx="44842">
                  <c:v>36.369999999999997</c:v>
                </c:pt>
                <c:pt idx="44843">
                  <c:v>36.369999999999997</c:v>
                </c:pt>
                <c:pt idx="44844">
                  <c:v>36.369999999999997</c:v>
                </c:pt>
                <c:pt idx="44845">
                  <c:v>36.369999999999997</c:v>
                </c:pt>
                <c:pt idx="44846">
                  <c:v>36.369999999999997</c:v>
                </c:pt>
                <c:pt idx="44847">
                  <c:v>36.369999999999997</c:v>
                </c:pt>
                <c:pt idx="44848">
                  <c:v>36.369999999999997</c:v>
                </c:pt>
                <c:pt idx="44849">
                  <c:v>36.369999999999997</c:v>
                </c:pt>
                <c:pt idx="44850">
                  <c:v>36.369999999999997</c:v>
                </c:pt>
                <c:pt idx="44851">
                  <c:v>36.369999999999997</c:v>
                </c:pt>
                <c:pt idx="44852">
                  <c:v>36.369999999999997</c:v>
                </c:pt>
                <c:pt idx="44853">
                  <c:v>36.369999999999997</c:v>
                </c:pt>
                <c:pt idx="44854">
                  <c:v>36.369999999999997</c:v>
                </c:pt>
                <c:pt idx="44855">
                  <c:v>36.369999999999997</c:v>
                </c:pt>
                <c:pt idx="44856">
                  <c:v>36.369999999999997</c:v>
                </c:pt>
                <c:pt idx="44857">
                  <c:v>36.369999999999997</c:v>
                </c:pt>
                <c:pt idx="44858">
                  <c:v>36.369999999999997</c:v>
                </c:pt>
                <c:pt idx="44859">
                  <c:v>36.369999999999997</c:v>
                </c:pt>
                <c:pt idx="44860">
                  <c:v>36.369999999999997</c:v>
                </c:pt>
                <c:pt idx="44861">
                  <c:v>36.369999999999997</c:v>
                </c:pt>
                <c:pt idx="44862">
                  <c:v>36.369999999999997</c:v>
                </c:pt>
                <c:pt idx="44863">
                  <c:v>36.369999999999997</c:v>
                </c:pt>
                <c:pt idx="44864">
                  <c:v>36.369999999999997</c:v>
                </c:pt>
                <c:pt idx="44865">
                  <c:v>36.369999999999997</c:v>
                </c:pt>
                <c:pt idx="44866">
                  <c:v>36.369999999999997</c:v>
                </c:pt>
                <c:pt idx="44867">
                  <c:v>36.369999999999997</c:v>
                </c:pt>
                <c:pt idx="44868">
                  <c:v>36.369999999999997</c:v>
                </c:pt>
                <c:pt idx="44869">
                  <c:v>36.369999999999997</c:v>
                </c:pt>
                <c:pt idx="44870">
                  <c:v>36.369999999999997</c:v>
                </c:pt>
                <c:pt idx="44871">
                  <c:v>36.369999999999997</c:v>
                </c:pt>
                <c:pt idx="44872">
                  <c:v>36.369999999999997</c:v>
                </c:pt>
                <c:pt idx="44873">
                  <c:v>36.369999999999997</c:v>
                </c:pt>
                <c:pt idx="44874">
                  <c:v>36.369999999999997</c:v>
                </c:pt>
                <c:pt idx="44875">
                  <c:v>36.369999999999997</c:v>
                </c:pt>
                <c:pt idx="44876">
                  <c:v>36.369999999999997</c:v>
                </c:pt>
                <c:pt idx="44877">
                  <c:v>36.369999999999997</c:v>
                </c:pt>
                <c:pt idx="44878">
                  <c:v>36.369999999999997</c:v>
                </c:pt>
                <c:pt idx="44879">
                  <c:v>36.369999999999997</c:v>
                </c:pt>
                <c:pt idx="44880">
                  <c:v>36.369999999999997</c:v>
                </c:pt>
                <c:pt idx="44881">
                  <c:v>36.369999999999997</c:v>
                </c:pt>
                <c:pt idx="44882">
                  <c:v>36.369999999999997</c:v>
                </c:pt>
                <c:pt idx="44883">
                  <c:v>36.369999999999997</c:v>
                </c:pt>
                <c:pt idx="44884">
                  <c:v>36.369999999999997</c:v>
                </c:pt>
                <c:pt idx="44885">
                  <c:v>36.369999999999997</c:v>
                </c:pt>
                <c:pt idx="44886">
                  <c:v>36.369999999999997</c:v>
                </c:pt>
                <c:pt idx="44887">
                  <c:v>36.369999999999997</c:v>
                </c:pt>
                <c:pt idx="44888">
                  <c:v>36.369999999999997</c:v>
                </c:pt>
                <c:pt idx="44889">
                  <c:v>36.369999999999997</c:v>
                </c:pt>
                <c:pt idx="44890">
                  <c:v>36.369999999999997</c:v>
                </c:pt>
                <c:pt idx="44891">
                  <c:v>36.369999999999997</c:v>
                </c:pt>
                <c:pt idx="44892">
                  <c:v>36.369999999999997</c:v>
                </c:pt>
                <c:pt idx="44893">
                  <c:v>36.369999999999997</c:v>
                </c:pt>
                <c:pt idx="44894">
                  <c:v>36.369999999999997</c:v>
                </c:pt>
                <c:pt idx="44895">
                  <c:v>36.369999999999997</c:v>
                </c:pt>
                <c:pt idx="44896">
                  <c:v>36.369999999999997</c:v>
                </c:pt>
                <c:pt idx="44897">
                  <c:v>36.369999999999997</c:v>
                </c:pt>
                <c:pt idx="44898">
                  <c:v>36.369999999999997</c:v>
                </c:pt>
                <c:pt idx="44899">
                  <c:v>36.369999999999997</c:v>
                </c:pt>
                <c:pt idx="44900">
                  <c:v>36.369999999999997</c:v>
                </c:pt>
                <c:pt idx="44901">
                  <c:v>36.369999999999997</c:v>
                </c:pt>
                <c:pt idx="44902">
                  <c:v>36.369999999999997</c:v>
                </c:pt>
                <c:pt idx="44903">
                  <c:v>36.369999999999997</c:v>
                </c:pt>
                <c:pt idx="44904">
                  <c:v>36.369999999999997</c:v>
                </c:pt>
                <c:pt idx="44905">
                  <c:v>36.369999999999997</c:v>
                </c:pt>
                <c:pt idx="44906">
                  <c:v>36.369999999999997</c:v>
                </c:pt>
                <c:pt idx="44907">
                  <c:v>36.369999999999997</c:v>
                </c:pt>
                <c:pt idx="44908">
                  <c:v>36.369999999999997</c:v>
                </c:pt>
                <c:pt idx="44909">
                  <c:v>36.369999999999997</c:v>
                </c:pt>
                <c:pt idx="44910">
                  <c:v>36.369999999999997</c:v>
                </c:pt>
                <c:pt idx="44911">
                  <c:v>36.369999999999997</c:v>
                </c:pt>
                <c:pt idx="44912">
                  <c:v>36.369999999999997</c:v>
                </c:pt>
                <c:pt idx="44913">
                  <c:v>36.369999999999997</c:v>
                </c:pt>
                <c:pt idx="44914">
                  <c:v>36.369999999999997</c:v>
                </c:pt>
                <c:pt idx="44915">
                  <c:v>36.369999999999997</c:v>
                </c:pt>
                <c:pt idx="44916">
                  <c:v>36.369999999999997</c:v>
                </c:pt>
                <c:pt idx="44917">
                  <c:v>36.369999999999997</c:v>
                </c:pt>
                <c:pt idx="44918">
                  <c:v>36.369999999999997</c:v>
                </c:pt>
                <c:pt idx="44919">
                  <c:v>36.369999999999997</c:v>
                </c:pt>
                <c:pt idx="44920">
                  <c:v>36.369999999999997</c:v>
                </c:pt>
                <c:pt idx="44921">
                  <c:v>36.369999999999997</c:v>
                </c:pt>
                <c:pt idx="44922">
                  <c:v>36.369999999999997</c:v>
                </c:pt>
                <c:pt idx="44923">
                  <c:v>36.369999999999997</c:v>
                </c:pt>
                <c:pt idx="44924">
                  <c:v>36.369999999999997</c:v>
                </c:pt>
                <c:pt idx="44925">
                  <c:v>36.369999999999997</c:v>
                </c:pt>
                <c:pt idx="44926">
                  <c:v>36.369999999999997</c:v>
                </c:pt>
                <c:pt idx="44927">
                  <c:v>36.369999999999997</c:v>
                </c:pt>
                <c:pt idx="44928">
                  <c:v>36.369999999999997</c:v>
                </c:pt>
                <c:pt idx="44929">
                  <c:v>36.369999999999997</c:v>
                </c:pt>
                <c:pt idx="44930">
                  <c:v>36.369999999999997</c:v>
                </c:pt>
                <c:pt idx="44931">
                  <c:v>36.369999999999997</c:v>
                </c:pt>
                <c:pt idx="44932">
                  <c:v>36.369999999999997</c:v>
                </c:pt>
                <c:pt idx="44933">
                  <c:v>36.369999999999997</c:v>
                </c:pt>
                <c:pt idx="44934">
                  <c:v>36.369999999999997</c:v>
                </c:pt>
                <c:pt idx="44935">
                  <c:v>36.369999999999997</c:v>
                </c:pt>
                <c:pt idx="44936">
                  <c:v>36.369999999999997</c:v>
                </c:pt>
                <c:pt idx="44937">
                  <c:v>36.369999999999997</c:v>
                </c:pt>
                <c:pt idx="44938">
                  <c:v>36.369999999999997</c:v>
                </c:pt>
                <c:pt idx="44939">
                  <c:v>36.369999999999997</c:v>
                </c:pt>
                <c:pt idx="44940">
                  <c:v>36.369999999999997</c:v>
                </c:pt>
                <c:pt idx="44941">
                  <c:v>36.369999999999997</c:v>
                </c:pt>
                <c:pt idx="44942">
                  <c:v>36.369999999999997</c:v>
                </c:pt>
                <c:pt idx="44943">
                  <c:v>36.369999999999997</c:v>
                </c:pt>
                <c:pt idx="44944">
                  <c:v>36.369999999999997</c:v>
                </c:pt>
                <c:pt idx="44945">
                  <c:v>36.369999999999997</c:v>
                </c:pt>
                <c:pt idx="44946">
                  <c:v>36.369999999999997</c:v>
                </c:pt>
                <c:pt idx="44947">
                  <c:v>36.369999999999997</c:v>
                </c:pt>
                <c:pt idx="44948">
                  <c:v>36.369999999999997</c:v>
                </c:pt>
                <c:pt idx="44949">
                  <c:v>36.369999999999997</c:v>
                </c:pt>
                <c:pt idx="44950">
                  <c:v>36.369999999999997</c:v>
                </c:pt>
                <c:pt idx="44951">
                  <c:v>36.369999999999997</c:v>
                </c:pt>
                <c:pt idx="44952">
                  <c:v>36.369999999999997</c:v>
                </c:pt>
                <c:pt idx="44953">
                  <c:v>36.369999999999997</c:v>
                </c:pt>
                <c:pt idx="44954">
                  <c:v>36.369999999999997</c:v>
                </c:pt>
                <c:pt idx="44955">
                  <c:v>36.369999999999997</c:v>
                </c:pt>
                <c:pt idx="44956">
                  <c:v>36.369999999999997</c:v>
                </c:pt>
                <c:pt idx="44957">
                  <c:v>36.369999999999997</c:v>
                </c:pt>
                <c:pt idx="44958">
                  <c:v>36.369999999999997</c:v>
                </c:pt>
                <c:pt idx="44959">
                  <c:v>36.369999999999997</c:v>
                </c:pt>
                <c:pt idx="44960">
                  <c:v>36.369999999999997</c:v>
                </c:pt>
                <c:pt idx="44961">
                  <c:v>36.369999999999997</c:v>
                </c:pt>
                <c:pt idx="44962">
                  <c:v>36.369999999999997</c:v>
                </c:pt>
                <c:pt idx="44963">
                  <c:v>36.369999999999997</c:v>
                </c:pt>
                <c:pt idx="44964">
                  <c:v>36.369999999999997</c:v>
                </c:pt>
                <c:pt idx="44965">
                  <c:v>36.369999999999997</c:v>
                </c:pt>
                <c:pt idx="44966">
                  <c:v>36.369999999999997</c:v>
                </c:pt>
                <c:pt idx="44967">
                  <c:v>36.369999999999997</c:v>
                </c:pt>
                <c:pt idx="44968">
                  <c:v>36.369999999999997</c:v>
                </c:pt>
                <c:pt idx="44969">
                  <c:v>36.369999999999997</c:v>
                </c:pt>
                <c:pt idx="44970">
                  <c:v>36.369999999999997</c:v>
                </c:pt>
                <c:pt idx="44971">
                  <c:v>36.369999999999997</c:v>
                </c:pt>
                <c:pt idx="44972">
                  <c:v>36.369999999999997</c:v>
                </c:pt>
                <c:pt idx="44973">
                  <c:v>36.369999999999997</c:v>
                </c:pt>
                <c:pt idx="44974">
                  <c:v>36.369999999999997</c:v>
                </c:pt>
                <c:pt idx="44975">
                  <c:v>36.369999999999997</c:v>
                </c:pt>
                <c:pt idx="44976">
                  <c:v>36.369999999999997</c:v>
                </c:pt>
                <c:pt idx="44977">
                  <c:v>36.369999999999997</c:v>
                </c:pt>
                <c:pt idx="44978">
                  <c:v>36.369999999999997</c:v>
                </c:pt>
                <c:pt idx="44979">
                  <c:v>36.369999999999997</c:v>
                </c:pt>
                <c:pt idx="44980">
                  <c:v>36.369999999999997</c:v>
                </c:pt>
                <c:pt idx="44981">
                  <c:v>36.369999999999997</c:v>
                </c:pt>
                <c:pt idx="44982">
                  <c:v>36.369999999999997</c:v>
                </c:pt>
                <c:pt idx="44983">
                  <c:v>36.369999999999997</c:v>
                </c:pt>
                <c:pt idx="44984">
                  <c:v>36.369999999999997</c:v>
                </c:pt>
                <c:pt idx="44985">
                  <c:v>36.369999999999997</c:v>
                </c:pt>
                <c:pt idx="44986">
                  <c:v>36.369999999999997</c:v>
                </c:pt>
                <c:pt idx="44987">
                  <c:v>36.369999999999997</c:v>
                </c:pt>
                <c:pt idx="44988">
                  <c:v>36.369999999999997</c:v>
                </c:pt>
                <c:pt idx="44989">
                  <c:v>36.369999999999997</c:v>
                </c:pt>
                <c:pt idx="44990">
                  <c:v>36.369999999999997</c:v>
                </c:pt>
                <c:pt idx="44991">
                  <c:v>36.369999999999997</c:v>
                </c:pt>
                <c:pt idx="44992">
                  <c:v>36.369999999999997</c:v>
                </c:pt>
                <c:pt idx="44993">
                  <c:v>36.369999999999997</c:v>
                </c:pt>
                <c:pt idx="44994">
                  <c:v>36.369999999999997</c:v>
                </c:pt>
                <c:pt idx="44995">
                  <c:v>36.369999999999997</c:v>
                </c:pt>
                <c:pt idx="44996">
                  <c:v>36.369999999999997</c:v>
                </c:pt>
                <c:pt idx="44997">
                  <c:v>36.369999999999997</c:v>
                </c:pt>
                <c:pt idx="44998">
                  <c:v>36.369999999999997</c:v>
                </c:pt>
                <c:pt idx="44999">
                  <c:v>36.369999999999997</c:v>
                </c:pt>
                <c:pt idx="45000">
                  <c:v>36.369999999999997</c:v>
                </c:pt>
                <c:pt idx="45001">
                  <c:v>36.369999999999997</c:v>
                </c:pt>
                <c:pt idx="45002">
                  <c:v>36.369999999999997</c:v>
                </c:pt>
                <c:pt idx="45003">
                  <c:v>36.369999999999997</c:v>
                </c:pt>
                <c:pt idx="45004">
                  <c:v>36.369999999999997</c:v>
                </c:pt>
                <c:pt idx="45005">
                  <c:v>36.369999999999997</c:v>
                </c:pt>
                <c:pt idx="45006">
                  <c:v>36.369999999999997</c:v>
                </c:pt>
                <c:pt idx="45007">
                  <c:v>36.369999999999997</c:v>
                </c:pt>
                <c:pt idx="45008">
                  <c:v>36.369999999999997</c:v>
                </c:pt>
                <c:pt idx="45009">
                  <c:v>36.369999999999997</c:v>
                </c:pt>
                <c:pt idx="45010">
                  <c:v>36.369999999999997</c:v>
                </c:pt>
                <c:pt idx="45011">
                  <c:v>36.369999999999997</c:v>
                </c:pt>
                <c:pt idx="45012">
                  <c:v>36.369999999999997</c:v>
                </c:pt>
                <c:pt idx="45013">
                  <c:v>36.369999999999997</c:v>
                </c:pt>
                <c:pt idx="45014">
                  <c:v>36.369999999999997</c:v>
                </c:pt>
                <c:pt idx="45015">
                  <c:v>36.369999999999997</c:v>
                </c:pt>
                <c:pt idx="45016">
                  <c:v>36.369999999999997</c:v>
                </c:pt>
                <c:pt idx="45017">
                  <c:v>36.369999999999997</c:v>
                </c:pt>
                <c:pt idx="45018">
                  <c:v>36.369999999999997</c:v>
                </c:pt>
                <c:pt idx="45019">
                  <c:v>36.369999999999997</c:v>
                </c:pt>
                <c:pt idx="45020">
                  <c:v>36.369999999999997</c:v>
                </c:pt>
                <c:pt idx="45021">
                  <c:v>36.369999999999997</c:v>
                </c:pt>
                <c:pt idx="45022">
                  <c:v>36.369999999999997</c:v>
                </c:pt>
                <c:pt idx="45023">
                  <c:v>36.369999999999997</c:v>
                </c:pt>
                <c:pt idx="45024">
                  <c:v>36.369999999999997</c:v>
                </c:pt>
                <c:pt idx="45025">
                  <c:v>36.369999999999997</c:v>
                </c:pt>
                <c:pt idx="45026">
                  <c:v>36.369999999999997</c:v>
                </c:pt>
                <c:pt idx="45027">
                  <c:v>36.369999999999997</c:v>
                </c:pt>
                <c:pt idx="45028">
                  <c:v>36.369999999999997</c:v>
                </c:pt>
                <c:pt idx="45029">
                  <c:v>36.369999999999997</c:v>
                </c:pt>
                <c:pt idx="45030">
                  <c:v>36.369999999999997</c:v>
                </c:pt>
                <c:pt idx="45031">
                  <c:v>36.369999999999997</c:v>
                </c:pt>
                <c:pt idx="45032">
                  <c:v>36.369999999999997</c:v>
                </c:pt>
                <c:pt idx="45033">
                  <c:v>36.369999999999997</c:v>
                </c:pt>
                <c:pt idx="45034">
                  <c:v>36.369999999999997</c:v>
                </c:pt>
                <c:pt idx="45035">
                  <c:v>36.369999999999997</c:v>
                </c:pt>
                <c:pt idx="45036">
                  <c:v>36.369999999999997</c:v>
                </c:pt>
                <c:pt idx="45037">
                  <c:v>36.369999999999997</c:v>
                </c:pt>
                <c:pt idx="45038">
                  <c:v>36.369999999999997</c:v>
                </c:pt>
                <c:pt idx="45039">
                  <c:v>36.369999999999997</c:v>
                </c:pt>
                <c:pt idx="45040">
                  <c:v>36.369999999999997</c:v>
                </c:pt>
                <c:pt idx="45041">
                  <c:v>36.369999999999997</c:v>
                </c:pt>
                <c:pt idx="45042">
                  <c:v>36.369999999999997</c:v>
                </c:pt>
                <c:pt idx="45043">
                  <c:v>36.369999999999997</c:v>
                </c:pt>
                <c:pt idx="45044">
                  <c:v>36.369999999999997</c:v>
                </c:pt>
                <c:pt idx="45045">
                  <c:v>36.369999999999997</c:v>
                </c:pt>
                <c:pt idx="45046">
                  <c:v>36.369999999999997</c:v>
                </c:pt>
                <c:pt idx="45047">
                  <c:v>36.369999999999997</c:v>
                </c:pt>
                <c:pt idx="45048">
                  <c:v>36.369999999999997</c:v>
                </c:pt>
                <c:pt idx="45049">
                  <c:v>36.369999999999997</c:v>
                </c:pt>
                <c:pt idx="45050">
                  <c:v>36.369999999999997</c:v>
                </c:pt>
                <c:pt idx="45051">
                  <c:v>36.369999999999997</c:v>
                </c:pt>
                <c:pt idx="45052">
                  <c:v>36.369999999999997</c:v>
                </c:pt>
                <c:pt idx="45053">
                  <c:v>36.369999999999997</c:v>
                </c:pt>
                <c:pt idx="45054">
                  <c:v>36.369999999999997</c:v>
                </c:pt>
                <c:pt idx="45055">
                  <c:v>36.369999999999997</c:v>
                </c:pt>
                <c:pt idx="45056">
                  <c:v>36.369999999999997</c:v>
                </c:pt>
                <c:pt idx="45057">
                  <c:v>36.369999999999997</c:v>
                </c:pt>
                <c:pt idx="45058">
                  <c:v>36.369999999999997</c:v>
                </c:pt>
                <c:pt idx="45059">
                  <c:v>36.369999999999997</c:v>
                </c:pt>
                <c:pt idx="45060">
                  <c:v>36.369999999999997</c:v>
                </c:pt>
                <c:pt idx="45061">
                  <c:v>36.369999999999997</c:v>
                </c:pt>
                <c:pt idx="45062">
                  <c:v>36.369999999999997</c:v>
                </c:pt>
                <c:pt idx="45063">
                  <c:v>36.369999999999997</c:v>
                </c:pt>
                <c:pt idx="45064">
                  <c:v>36.369999999999997</c:v>
                </c:pt>
                <c:pt idx="45065">
                  <c:v>36.369999999999997</c:v>
                </c:pt>
                <c:pt idx="45066">
                  <c:v>36.369999999999997</c:v>
                </c:pt>
                <c:pt idx="45067">
                  <c:v>36.369999999999997</c:v>
                </c:pt>
                <c:pt idx="45068">
                  <c:v>36.369999999999997</c:v>
                </c:pt>
                <c:pt idx="45069">
                  <c:v>36.369999999999997</c:v>
                </c:pt>
                <c:pt idx="45070">
                  <c:v>36.369999999999997</c:v>
                </c:pt>
                <c:pt idx="45071">
                  <c:v>36.369999999999997</c:v>
                </c:pt>
                <c:pt idx="45072">
                  <c:v>36.369999999999997</c:v>
                </c:pt>
                <c:pt idx="45073">
                  <c:v>36.369999999999997</c:v>
                </c:pt>
                <c:pt idx="45074">
                  <c:v>36.369999999999997</c:v>
                </c:pt>
                <c:pt idx="45075">
                  <c:v>36.369999999999997</c:v>
                </c:pt>
                <c:pt idx="45076">
                  <c:v>36.369999999999997</c:v>
                </c:pt>
                <c:pt idx="45077">
                  <c:v>36.369999999999997</c:v>
                </c:pt>
                <c:pt idx="45078">
                  <c:v>36.369999999999997</c:v>
                </c:pt>
                <c:pt idx="45079">
                  <c:v>36.369999999999997</c:v>
                </c:pt>
                <c:pt idx="45080">
                  <c:v>36.369999999999997</c:v>
                </c:pt>
                <c:pt idx="45081">
                  <c:v>36.369999999999997</c:v>
                </c:pt>
                <c:pt idx="45082">
                  <c:v>36.369999999999997</c:v>
                </c:pt>
                <c:pt idx="45083">
                  <c:v>36.369999999999997</c:v>
                </c:pt>
                <c:pt idx="45084">
                  <c:v>36.369999999999997</c:v>
                </c:pt>
                <c:pt idx="45085">
                  <c:v>36.369999999999997</c:v>
                </c:pt>
                <c:pt idx="45086">
                  <c:v>36.369999999999997</c:v>
                </c:pt>
                <c:pt idx="45087">
                  <c:v>36.369999999999997</c:v>
                </c:pt>
                <c:pt idx="45088">
                  <c:v>36.369999999999997</c:v>
                </c:pt>
                <c:pt idx="45089">
                  <c:v>36.369999999999997</c:v>
                </c:pt>
                <c:pt idx="45090">
                  <c:v>36.369999999999997</c:v>
                </c:pt>
                <c:pt idx="45091">
                  <c:v>36.369999999999997</c:v>
                </c:pt>
                <c:pt idx="45092">
                  <c:v>36.369999999999997</c:v>
                </c:pt>
                <c:pt idx="45093">
                  <c:v>36.369999999999997</c:v>
                </c:pt>
                <c:pt idx="45094">
                  <c:v>36.369999999999997</c:v>
                </c:pt>
                <c:pt idx="45095">
                  <c:v>36.369999999999997</c:v>
                </c:pt>
                <c:pt idx="45096">
                  <c:v>36.369999999999997</c:v>
                </c:pt>
                <c:pt idx="45097">
                  <c:v>36.369999999999997</c:v>
                </c:pt>
                <c:pt idx="45098">
                  <c:v>36.369999999999997</c:v>
                </c:pt>
                <c:pt idx="45099">
                  <c:v>36.369999999999997</c:v>
                </c:pt>
                <c:pt idx="45100">
                  <c:v>36.369999999999997</c:v>
                </c:pt>
                <c:pt idx="45101">
                  <c:v>36.369999999999997</c:v>
                </c:pt>
                <c:pt idx="45102">
                  <c:v>36.369999999999997</c:v>
                </c:pt>
                <c:pt idx="45103">
                  <c:v>36.369999999999997</c:v>
                </c:pt>
                <c:pt idx="45104">
                  <c:v>36.369999999999997</c:v>
                </c:pt>
                <c:pt idx="45105">
                  <c:v>36.369999999999997</c:v>
                </c:pt>
                <c:pt idx="45106">
                  <c:v>36.369999999999997</c:v>
                </c:pt>
                <c:pt idx="45107">
                  <c:v>36.369999999999997</c:v>
                </c:pt>
                <c:pt idx="45108">
                  <c:v>36.369999999999997</c:v>
                </c:pt>
                <c:pt idx="45109">
                  <c:v>36.369999999999997</c:v>
                </c:pt>
                <c:pt idx="45110">
                  <c:v>36.369999999999997</c:v>
                </c:pt>
                <c:pt idx="45111">
                  <c:v>36.369999999999997</c:v>
                </c:pt>
                <c:pt idx="45112">
                  <c:v>36.369999999999997</c:v>
                </c:pt>
                <c:pt idx="45113">
                  <c:v>36.369999999999997</c:v>
                </c:pt>
                <c:pt idx="45114">
                  <c:v>36.369999999999997</c:v>
                </c:pt>
                <c:pt idx="45115">
                  <c:v>36.369999999999997</c:v>
                </c:pt>
                <c:pt idx="45116">
                  <c:v>36.369999999999997</c:v>
                </c:pt>
                <c:pt idx="45117">
                  <c:v>36.369999999999997</c:v>
                </c:pt>
                <c:pt idx="45118">
                  <c:v>36.369999999999997</c:v>
                </c:pt>
                <c:pt idx="45119">
                  <c:v>36.369999999999997</c:v>
                </c:pt>
                <c:pt idx="45120">
                  <c:v>36.369999999999997</c:v>
                </c:pt>
                <c:pt idx="45121">
                  <c:v>36.369999999999997</c:v>
                </c:pt>
                <c:pt idx="45122">
                  <c:v>36.369999999999997</c:v>
                </c:pt>
                <c:pt idx="45123">
                  <c:v>36.369999999999997</c:v>
                </c:pt>
                <c:pt idx="45124">
                  <c:v>36.369999999999997</c:v>
                </c:pt>
                <c:pt idx="45125">
                  <c:v>36.369999999999997</c:v>
                </c:pt>
                <c:pt idx="45126">
                  <c:v>36.369999999999997</c:v>
                </c:pt>
                <c:pt idx="45127">
                  <c:v>36.369999999999997</c:v>
                </c:pt>
                <c:pt idx="45128">
                  <c:v>36.369999999999997</c:v>
                </c:pt>
                <c:pt idx="45129">
                  <c:v>36.369999999999997</c:v>
                </c:pt>
                <c:pt idx="45130">
                  <c:v>36.369999999999997</c:v>
                </c:pt>
                <c:pt idx="45131">
                  <c:v>36.369999999999997</c:v>
                </c:pt>
                <c:pt idx="45132">
                  <c:v>36.369999999999997</c:v>
                </c:pt>
                <c:pt idx="45133">
                  <c:v>36.369999999999997</c:v>
                </c:pt>
                <c:pt idx="45134">
                  <c:v>36.369999999999997</c:v>
                </c:pt>
                <c:pt idx="45135">
                  <c:v>36.369999999999997</c:v>
                </c:pt>
                <c:pt idx="45136">
                  <c:v>36.369999999999997</c:v>
                </c:pt>
                <c:pt idx="45137">
                  <c:v>36.369999999999997</c:v>
                </c:pt>
                <c:pt idx="45138">
                  <c:v>36.369999999999997</c:v>
                </c:pt>
                <c:pt idx="45139">
                  <c:v>36.369999999999997</c:v>
                </c:pt>
                <c:pt idx="45140">
                  <c:v>36.369999999999997</c:v>
                </c:pt>
                <c:pt idx="45141">
                  <c:v>36.369999999999997</c:v>
                </c:pt>
                <c:pt idx="45142">
                  <c:v>36.369999999999997</c:v>
                </c:pt>
                <c:pt idx="45143">
                  <c:v>36.369999999999997</c:v>
                </c:pt>
                <c:pt idx="45144">
                  <c:v>36.369999999999997</c:v>
                </c:pt>
                <c:pt idx="45145">
                  <c:v>36.369999999999997</c:v>
                </c:pt>
                <c:pt idx="45146">
                  <c:v>36.369999999999997</c:v>
                </c:pt>
                <c:pt idx="45147">
                  <c:v>36.369999999999997</c:v>
                </c:pt>
                <c:pt idx="45148">
                  <c:v>36.374000000000002</c:v>
                </c:pt>
                <c:pt idx="45149">
                  <c:v>36.438000000000002</c:v>
                </c:pt>
                <c:pt idx="45150">
                  <c:v>36.468000000000004</c:v>
                </c:pt>
                <c:pt idx="45151">
                  <c:v>36.468000000000004</c:v>
                </c:pt>
                <c:pt idx="45152">
                  <c:v>36.468000000000004</c:v>
                </c:pt>
                <c:pt idx="45153">
                  <c:v>36.468000000000004</c:v>
                </c:pt>
                <c:pt idx="45154">
                  <c:v>36.468000000000004</c:v>
                </c:pt>
                <c:pt idx="45155">
                  <c:v>36.468000000000004</c:v>
                </c:pt>
                <c:pt idx="45156">
                  <c:v>36.468000000000004</c:v>
                </c:pt>
                <c:pt idx="45157">
                  <c:v>36.468000000000004</c:v>
                </c:pt>
                <c:pt idx="45158">
                  <c:v>36.468000000000004</c:v>
                </c:pt>
                <c:pt idx="45159">
                  <c:v>36.468000000000004</c:v>
                </c:pt>
                <c:pt idx="45160">
                  <c:v>36.468000000000004</c:v>
                </c:pt>
                <c:pt idx="45161">
                  <c:v>36.468000000000004</c:v>
                </c:pt>
                <c:pt idx="45162">
                  <c:v>36.468000000000004</c:v>
                </c:pt>
                <c:pt idx="45163">
                  <c:v>36.468000000000004</c:v>
                </c:pt>
                <c:pt idx="45164">
                  <c:v>36.468000000000004</c:v>
                </c:pt>
                <c:pt idx="45165">
                  <c:v>36.468000000000004</c:v>
                </c:pt>
                <c:pt idx="45166">
                  <c:v>36.468000000000004</c:v>
                </c:pt>
                <c:pt idx="45167">
                  <c:v>36.468000000000004</c:v>
                </c:pt>
                <c:pt idx="45168">
                  <c:v>36.468000000000004</c:v>
                </c:pt>
                <c:pt idx="45169">
                  <c:v>36.468000000000004</c:v>
                </c:pt>
                <c:pt idx="45170">
                  <c:v>36.468000000000004</c:v>
                </c:pt>
                <c:pt idx="45171">
                  <c:v>36.468000000000004</c:v>
                </c:pt>
                <c:pt idx="45172">
                  <c:v>36.468000000000004</c:v>
                </c:pt>
                <c:pt idx="45173">
                  <c:v>36.468000000000004</c:v>
                </c:pt>
                <c:pt idx="45174">
                  <c:v>36.468000000000004</c:v>
                </c:pt>
                <c:pt idx="45175">
                  <c:v>36.468000000000004</c:v>
                </c:pt>
                <c:pt idx="45176">
                  <c:v>36.468000000000004</c:v>
                </c:pt>
                <c:pt idx="45177">
                  <c:v>36.468000000000004</c:v>
                </c:pt>
                <c:pt idx="45178">
                  <c:v>36.468000000000004</c:v>
                </c:pt>
                <c:pt idx="45179">
                  <c:v>36.468000000000004</c:v>
                </c:pt>
                <c:pt idx="45180">
                  <c:v>36.468000000000004</c:v>
                </c:pt>
                <c:pt idx="45181">
                  <c:v>36.468000000000004</c:v>
                </c:pt>
                <c:pt idx="45182">
                  <c:v>36.468000000000004</c:v>
                </c:pt>
                <c:pt idx="45183">
                  <c:v>36.468000000000004</c:v>
                </c:pt>
                <c:pt idx="45184">
                  <c:v>36.468000000000004</c:v>
                </c:pt>
                <c:pt idx="45185">
                  <c:v>36.468000000000004</c:v>
                </c:pt>
                <c:pt idx="45186">
                  <c:v>36.468000000000004</c:v>
                </c:pt>
                <c:pt idx="45187">
                  <c:v>36.468000000000004</c:v>
                </c:pt>
                <c:pt idx="45188">
                  <c:v>36.468000000000004</c:v>
                </c:pt>
                <c:pt idx="45189">
                  <c:v>36.468000000000004</c:v>
                </c:pt>
                <c:pt idx="45190">
                  <c:v>36.468000000000004</c:v>
                </c:pt>
                <c:pt idx="45191">
                  <c:v>36.468000000000004</c:v>
                </c:pt>
                <c:pt idx="45192">
                  <c:v>36.468000000000004</c:v>
                </c:pt>
                <c:pt idx="45193">
                  <c:v>36.468000000000004</c:v>
                </c:pt>
                <c:pt idx="45194">
                  <c:v>36.468000000000004</c:v>
                </c:pt>
                <c:pt idx="45195">
                  <c:v>36.468000000000004</c:v>
                </c:pt>
                <c:pt idx="45196">
                  <c:v>36.468000000000004</c:v>
                </c:pt>
                <c:pt idx="45197">
                  <c:v>36.468000000000004</c:v>
                </c:pt>
                <c:pt idx="45198">
                  <c:v>36.468000000000004</c:v>
                </c:pt>
                <c:pt idx="45199">
                  <c:v>36.468000000000004</c:v>
                </c:pt>
                <c:pt idx="45200">
                  <c:v>36.468000000000004</c:v>
                </c:pt>
                <c:pt idx="45201">
                  <c:v>36.468000000000004</c:v>
                </c:pt>
                <c:pt idx="45202">
                  <c:v>36.468000000000004</c:v>
                </c:pt>
                <c:pt idx="45203">
                  <c:v>36.468000000000004</c:v>
                </c:pt>
                <c:pt idx="45204">
                  <c:v>36.468000000000004</c:v>
                </c:pt>
                <c:pt idx="45205">
                  <c:v>36.468000000000004</c:v>
                </c:pt>
                <c:pt idx="45206">
                  <c:v>36.468000000000004</c:v>
                </c:pt>
                <c:pt idx="45207">
                  <c:v>36.468000000000004</c:v>
                </c:pt>
                <c:pt idx="45208">
                  <c:v>36.468000000000004</c:v>
                </c:pt>
                <c:pt idx="45209">
                  <c:v>36.468000000000004</c:v>
                </c:pt>
                <c:pt idx="45210">
                  <c:v>36.468000000000004</c:v>
                </c:pt>
                <c:pt idx="45211">
                  <c:v>36.468000000000004</c:v>
                </c:pt>
                <c:pt idx="45212">
                  <c:v>36.468000000000004</c:v>
                </c:pt>
                <c:pt idx="45213">
                  <c:v>36.468000000000004</c:v>
                </c:pt>
                <c:pt idx="45214">
                  <c:v>36.468000000000004</c:v>
                </c:pt>
                <c:pt idx="45215">
                  <c:v>36.468000000000004</c:v>
                </c:pt>
                <c:pt idx="45216">
                  <c:v>36.468000000000004</c:v>
                </c:pt>
                <c:pt idx="45217">
                  <c:v>36.468000000000004</c:v>
                </c:pt>
                <c:pt idx="45218">
                  <c:v>36.468000000000004</c:v>
                </c:pt>
                <c:pt idx="45219">
                  <c:v>36.468000000000004</c:v>
                </c:pt>
                <c:pt idx="45220">
                  <c:v>36.468000000000004</c:v>
                </c:pt>
                <c:pt idx="45221">
                  <c:v>36.468000000000004</c:v>
                </c:pt>
                <c:pt idx="45222">
                  <c:v>36.468000000000004</c:v>
                </c:pt>
                <c:pt idx="45223">
                  <c:v>36.468000000000004</c:v>
                </c:pt>
                <c:pt idx="45224">
                  <c:v>36.468000000000004</c:v>
                </c:pt>
                <c:pt idx="45225">
                  <c:v>36.468000000000004</c:v>
                </c:pt>
                <c:pt idx="45226">
                  <c:v>36.468000000000004</c:v>
                </c:pt>
                <c:pt idx="45227">
                  <c:v>36.468000000000004</c:v>
                </c:pt>
                <c:pt idx="45228">
                  <c:v>36.468000000000004</c:v>
                </c:pt>
                <c:pt idx="45229">
                  <c:v>36.468000000000004</c:v>
                </c:pt>
                <c:pt idx="45230">
                  <c:v>36.468000000000004</c:v>
                </c:pt>
                <c:pt idx="45231">
                  <c:v>36.468000000000004</c:v>
                </c:pt>
                <c:pt idx="45232">
                  <c:v>36.468000000000004</c:v>
                </c:pt>
                <c:pt idx="45233">
                  <c:v>36.468000000000004</c:v>
                </c:pt>
                <c:pt idx="45234">
                  <c:v>36.468000000000004</c:v>
                </c:pt>
                <c:pt idx="45235">
                  <c:v>36.468000000000004</c:v>
                </c:pt>
                <c:pt idx="45236">
                  <c:v>36.468000000000004</c:v>
                </c:pt>
                <c:pt idx="45237">
                  <c:v>36.468000000000004</c:v>
                </c:pt>
                <c:pt idx="45238">
                  <c:v>36.468000000000004</c:v>
                </c:pt>
                <c:pt idx="45239">
                  <c:v>36.468000000000004</c:v>
                </c:pt>
                <c:pt idx="45240">
                  <c:v>36.468000000000004</c:v>
                </c:pt>
                <c:pt idx="45241">
                  <c:v>36.468000000000004</c:v>
                </c:pt>
                <c:pt idx="45242">
                  <c:v>36.468000000000004</c:v>
                </c:pt>
                <c:pt idx="45243">
                  <c:v>36.468000000000004</c:v>
                </c:pt>
                <c:pt idx="45244">
                  <c:v>36.468000000000004</c:v>
                </c:pt>
                <c:pt idx="45245">
                  <c:v>36.468000000000004</c:v>
                </c:pt>
                <c:pt idx="45246">
                  <c:v>36.468000000000004</c:v>
                </c:pt>
                <c:pt idx="45247">
                  <c:v>36.468000000000004</c:v>
                </c:pt>
                <c:pt idx="45248">
                  <c:v>36.468000000000004</c:v>
                </c:pt>
                <c:pt idx="45249">
                  <c:v>36.468000000000004</c:v>
                </c:pt>
                <c:pt idx="45250">
                  <c:v>36.468000000000004</c:v>
                </c:pt>
                <c:pt idx="45251">
                  <c:v>36.468000000000004</c:v>
                </c:pt>
                <c:pt idx="45252">
                  <c:v>36.468000000000004</c:v>
                </c:pt>
                <c:pt idx="45253">
                  <c:v>36.468000000000004</c:v>
                </c:pt>
                <c:pt idx="45254">
                  <c:v>36.468000000000004</c:v>
                </c:pt>
                <c:pt idx="45255">
                  <c:v>36.468000000000004</c:v>
                </c:pt>
                <c:pt idx="45256">
                  <c:v>36.468000000000004</c:v>
                </c:pt>
                <c:pt idx="45257">
                  <c:v>36.468000000000004</c:v>
                </c:pt>
                <c:pt idx="45258">
                  <c:v>36.468000000000004</c:v>
                </c:pt>
                <c:pt idx="45259">
                  <c:v>36.468000000000004</c:v>
                </c:pt>
                <c:pt idx="45260">
                  <c:v>36.468000000000004</c:v>
                </c:pt>
                <c:pt idx="45261">
                  <c:v>36.468000000000004</c:v>
                </c:pt>
                <c:pt idx="45262">
                  <c:v>36.468000000000004</c:v>
                </c:pt>
                <c:pt idx="45263">
                  <c:v>36.468000000000004</c:v>
                </c:pt>
                <c:pt idx="45264">
                  <c:v>36.468000000000004</c:v>
                </c:pt>
                <c:pt idx="45265">
                  <c:v>36.468000000000004</c:v>
                </c:pt>
                <c:pt idx="45266">
                  <c:v>36.468000000000004</c:v>
                </c:pt>
                <c:pt idx="45267">
                  <c:v>36.468000000000004</c:v>
                </c:pt>
                <c:pt idx="45268">
                  <c:v>36.468000000000004</c:v>
                </c:pt>
                <c:pt idx="45269">
                  <c:v>36.468000000000004</c:v>
                </c:pt>
                <c:pt idx="45270">
                  <c:v>36.468000000000004</c:v>
                </c:pt>
                <c:pt idx="45271">
                  <c:v>36.468000000000004</c:v>
                </c:pt>
                <c:pt idx="45272">
                  <c:v>36.468000000000004</c:v>
                </c:pt>
                <c:pt idx="45273">
                  <c:v>36.468000000000004</c:v>
                </c:pt>
                <c:pt idx="45274">
                  <c:v>36.468000000000004</c:v>
                </c:pt>
                <c:pt idx="45275">
                  <c:v>36.468000000000004</c:v>
                </c:pt>
                <c:pt idx="45276">
                  <c:v>36.468000000000004</c:v>
                </c:pt>
                <c:pt idx="45277">
                  <c:v>36.468000000000004</c:v>
                </c:pt>
                <c:pt idx="45278">
                  <c:v>36.468000000000004</c:v>
                </c:pt>
                <c:pt idx="45279">
                  <c:v>36.468000000000004</c:v>
                </c:pt>
                <c:pt idx="45280">
                  <c:v>36.468000000000004</c:v>
                </c:pt>
                <c:pt idx="45281">
                  <c:v>36.468000000000004</c:v>
                </c:pt>
                <c:pt idx="45282">
                  <c:v>36.468000000000004</c:v>
                </c:pt>
                <c:pt idx="45283">
                  <c:v>36.468000000000004</c:v>
                </c:pt>
                <c:pt idx="45284">
                  <c:v>36.468000000000004</c:v>
                </c:pt>
                <c:pt idx="45285">
                  <c:v>36.468000000000004</c:v>
                </c:pt>
                <c:pt idx="45286">
                  <c:v>36.468000000000004</c:v>
                </c:pt>
                <c:pt idx="45287">
                  <c:v>36.468000000000004</c:v>
                </c:pt>
                <c:pt idx="45288">
                  <c:v>36.468000000000004</c:v>
                </c:pt>
                <c:pt idx="45289">
                  <c:v>36.468000000000004</c:v>
                </c:pt>
                <c:pt idx="45290">
                  <c:v>36.468000000000004</c:v>
                </c:pt>
                <c:pt idx="45291">
                  <c:v>36.468000000000004</c:v>
                </c:pt>
                <c:pt idx="45292">
                  <c:v>36.468000000000004</c:v>
                </c:pt>
                <c:pt idx="45293">
                  <c:v>36.468000000000004</c:v>
                </c:pt>
                <c:pt idx="45294">
                  <c:v>36.468000000000004</c:v>
                </c:pt>
                <c:pt idx="45295">
                  <c:v>36.468000000000004</c:v>
                </c:pt>
                <c:pt idx="45296">
                  <c:v>36.468000000000004</c:v>
                </c:pt>
                <c:pt idx="45297">
                  <c:v>36.468000000000004</c:v>
                </c:pt>
                <c:pt idx="45298">
                  <c:v>36.468000000000004</c:v>
                </c:pt>
                <c:pt idx="45299">
                  <c:v>36.468000000000004</c:v>
                </c:pt>
                <c:pt idx="45300">
                  <c:v>36.468000000000004</c:v>
                </c:pt>
                <c:pt idx="45301">
                  <c:v>36.468000000000004</c:v>
                </c:pt>
                <c:pt idx="45302">
                  <c:v>36.468000000000004</c:v>
                </c:pt>
                <c:pt idx="45303">
                  <c:v>36.468000000000004</c:v>
                </c:pt>
                <c:pt idx="45304">
                  <c:v>36.468000000000004</c:v>
                </c:pt>
                <c:pt idx="45305">
                  <c:v>36.468000000000004</c:v>
                </c:pt>
                <c:pt idx="45306">
                  <c:v>36.468000000000004</c:v>
                </c:pt>
                <c:pt idx="45307">
                  <c:v>36.468000000000004</c:v>
                </c:pt>
                <c:pt idx="45308">
                  <c:v>36.468000000000004</c:v>
                </c:pt>
                <c:pt idx="45309">
                  <c:v>36.468000000000004</c:v>
                </c:pt>
                <c:pt idx="45310">
                  <c:v>36.468000000000004</c:v>
                </c:pt>
                <c:pt idx="45311">
                  <c:v>36.468000000000004</c:v>
                </c:pt>
                <c:pt idx="45312">
                  <c:v>36.468000000000004</c:v>
                </c:pt>
                <c:pt idx="45313">
                  <c:v>36.468000000000004</c:v>
                </c:pt>
                <c:pt idx="45314">
                  <c:v>36.468000000000004</c:v>
                </c:pt>
                <c:pt idx="45315">
                  <c:v>36.468000000000004</c:v>
                </c:pt>
                <c:pt idx="45316">
                  <c:v>36.468000000000004</c:v>
                </c:pt>
                <c:pt idx="45317">
                  <c:v>36.468000000000004</c:v>
                </c:pt>
                <c:pt idx="45318">
                  <c:v>36.468000000000004</c:v>
                </c:pt>
                <c:pt idx="45319">
                  <c:v>36.468000000000004</c:v>
                </c:pt>
                <c:pt idx="45320">
                  <c:v>36.468000000000004</c:v>
                </c:pt>
                <c:pt idx="45321">
                  <c:v>36.468000000000004</c:v>
                </c:pt>
                <c:pt idx="45322">
                  <c:v>36.468000000000004</c:v>
                </c:pt>
                <c:pt idx="45323">
                  <c:v>36.468000000000004</c:v>
                </c:pt>
                <c:pt idx="45324">
                  <c:v>36.468000000000004</c:v>
                </c:pt>
                <c:pt idx="45325">
                  <c:v>36.468000000000004</c:v>
                </c:pt>
                <c:pt idx="45326">
                  <c:v>36.468000000000004</c:v>
                </c:pt>
                <c:pt idx="45327">
                  <c:v>36.468000000000004</c:v>
                </c:pt>
                <c:pt idx="45328">
                  <c:v>36.468000000000004</c:v>
                </c:pt>
                <c:pt idx="45329">
                  <c:v>36.468000000000004</c:v>
                </c:pt>
                <c:pt idx="45330">
                  <c:v>36.468000000000004</c:v>
                </c:pt>
                <c:pt idx="45331">
                  <c:v>36.468000000000004</c:v>
                </c:pt>
                <c:pt idx="45332">
                  <c:v>36.468000000000004</c:v>
                </c:pt>
                <c:pt idx="45333">
                  <c:v>36.468000000000004</c:v>
                </c:pt>
                <c:pt idx="45334">
                  <c:v>36.468000000000004</c:v>
                </c:pt>
                <c:pt idx="45335">
                  <c:v>36.468000000000004</c:v>
                </c:pt>
                <c:pt idx="45336">
                  <c:v>36.468000000000004</c:v>
                </c:pt>
                <c:pt idx="45337">
                  <c:v>36.468000000000004</c:v>
                </c:pt>
                <c:pt idx="45338">
                  <c:v>36.468000000000004</c:v>
                </c:pt>
                <c:pt idx="45339">
                  <c:v>36.468000000000004</c:v>
                </c:pt>
                <c:pt idx="45340">
                  <c:v>36.468000000000004</c:v>
                </c:pt>
                <c:pt idx="45341">
                  <c:v>36.468000000000004</c:v>
                </c:pt>
                <c:pt idx="45342">
                  <c:v>36.468000000000004</c:v>
                </c:pt>
                <c:pt idx="45343">
                  <c:v>36.468000000000004</c:v>
                </c:pt>
                <c:pt idx="45344">
                  <c:v>36.468000000000004</c:v>
                </c:pt>
                <c:pt idx="45345">
                  <c:v>36.468000000000004</c:v>
                </c:pt>
                <c:pt idx="45346">
                  <c:v>36.468000000000004</c:v>
                </c:pt>
                <c:pt idx="45347">
                  <c:v>36.468000000000004</c:v>
                </c:pt>
                <c:pt idx="45348">
                  <c:v>36.468000000000004</c:v>
                </c:pt>
                <c:pt idx="45349">
                  <c:v>36.468000000000004</c:v>
                </c:pt>
                <c:pt idx="45350">
                  <c:v>36.468000000000004</c:v>
                </c:pt>
                <c:pt idx="45351">
                  <c:v>36.468000000000004</c:v>
                </c:pt>
                <c:pt idx="45352">
                  <c:v>36.468000000000004</c:v>
                </c:pt>
                <c:pt idx="45353">
                  <c:v>36.468000000000004</c:v>
                </c:pt>
                <c:pt idx="45354">
                  <c:v>36.468000000000004</c:v>
                </c:pt>
                <c:pt idx="45355">
                  <c:v>36.468000000000004</c:v>
                </c:pt>
                <c:pt idx="45356">
                  <c:v>36.468000000000004</c:v>
                </c:pt>
                <c:pt idx="45357">
                  <c:v>36.468000000000004</c:v>
                </c:pt>
                <c:pt idx="45358">
                  <c:v>36.468000000000004</c:v>
                </c:pt>
                <c:pt idx="45359">
                  <c:v>36.468000000000004</c:v>
                </c:pt>
                <c:pt idx="45360">
                  <c:v>36.468000000000004</c:v>
                </c:pt>
                <c:pt idx="45361">
                  <c:v>36.468000000000004</c:v>
                </c:pt>
                <c:pt idx="45362">
                  <c:v>36.468000000000004</c:v>
                </c:pt>
                <c:pt idx="45363">
                  <c:v>36.468000000000004</c:v>
                </c:pt>
                <c:pt idx="45364">
                  <c:v>36.468000000000004</c:v>
                </c:pt>
                <c:pt idx="45365">
                  <c:v>36.468000000000004</c:v>
                </c:pt>
                <c:pt idx="45366">
                  <c:v>36.468000000000004</c:v>
                </c:pt>
                <c:pt idx="45367">
                  <c:v>36.468000000000004</c:v>
                </c:pt>
                <c:pt idx="45368">
                  <c:v>36.468000000000004</c:v>
                </c:pt>
                <c:pt idx="45369">
                  <c:v>36.468000000000004</c:v>
                </c:pt>
                <c:pt idx="45370">
                  <c:v>36.468000000000004</c:v>
                </c:pt>
                <c:pt idx="45371">
                  <c:v>36.468000000000004</c:v>
                </c:pt>
                <c:pt idx="45372">
                  <c:v>36.468000000000004</c:v>
                </c:pt>
                <c:pt idx="45373">
                  <c:v>36.468000000000004</c:v>
                </c:pt>
                <c:pt idx="45374">
                  <c:v>36.468000000000004</c:v>
                </c:pt>
                <c:pt idx="45375">
                  <c:v>36.468000000000004</c:v>
                </c:pt>
                <c:pt idx="45376">
                  <c:v>36.468000000000004</c:v>
                </c:pt>
                <c:pt idx="45377">
                  <c:v>36.468000000000004</c:v>
                </c:pt>
                <c:pt idx="45378">
                  <c:v>36.468000000000004</c:v>
                </c:pt>
                <c:pt idx="45379">
                  <c:v>36.468000000000004</c:v>
                </c:pt>
                <c:pt idx="45380">
                  <c:v>36.468000000000004</c:v>
                </c:pt>
                <c:pt idx="45381">
                  <c:v>36.468000000000004</c:v>
                </c:pt>
                <c:pt idx="45382">
                  <c:v>36.468000000000004</c:v>
                </c:pt>
                <c:pt idx="45383">
                  <c:v>36.468000000000004</c:v>
                </c:pt>
                <c:pt idx="45384">
                  <c:v>36.468000000000004</c:v>
                </c:pt>
                <c:pt idx="45385">
                  <c:v>36.468000000000004</c:v>
                </c:pt>
                <c:pt idx="45386">
                  <c:v>36.468000000000004</c:v>
                </c:pt>
                <c:pt idx="45387">
                  <c:v>36.468000000000004</c:v>
                </c:pt>
                <c:pt idx="45388">
                  <c:v>36.468000000000004</c:v>
                </c:pt>
                <c:pt idx="45389">
                  <c:v>36.468000000000004</c:v>
                </c:pt>
                <c:pt idx="45390">
                  <c:v>36.468000000000004</c:v>
                </c:pt>
                <c:pt idx="45391">
                  <c:v>36.468000000000004</c:v>
                </c:pt>
                <c:pt idx="45392">
                  <c:v>36.468000000000004</c:v>
                </c:pt>
                <c:pt idx="45393">
                  <c:v>36.468000000000004</c:v>
                </c:pt>
                <c:pt idx="45394">
                  <c:v>36.468000000000004</c:v>
                </c:pt>
                <c:pt idx="45395">
                  <c:v>36.468000000000004</c:v>
                </c:pt>
                <c:pt idx="45396">
                  <c:v>36.468000000000004</c:v>
                </c:pt>
                <c:pt idx="45397">
                  <c:v>36.468000000000004</c:v>
                </c:pt>
                <c:pt idx="45398">
                  <c:v>36.468000000000004</c:v>
                </c:pt>
                <c:pt idx="45399">
                  <c:v>36.468000000000004</c:v>
                </c:pt>
                <c:pt idx="45400">
                  <c:v>36.468000000000004</c:v>
                </c:pt>
                <c:pt idx="45401">
                  <c:v>36.468000000000004</c:v>
                </c:pt>
                <c:pt idx="45402">
                  <c:v>36.468000000000004</c:v>
                </c:pt>
                <c:pt idx="45403">
                  <c:v>36.468000000000004</c:v>
                </c:pt>
                <c:pt idx="45404">
                  <c:v>36.468000000000004</c:v>
                </c:pt>
                <c:pt idx="45405">
                  <c:v>36.468000000000004</c:v>
                </c:pt>
                <c:pt idx="45406">
                  <c:v>36.468000000000004</c:v>
                </c:pt>
                <c:pt idx="45407">
                  <c:v>36.468000000000004</c:v>
                </c:pt>
                <c:pt idx="45408">
                  <c:v>36.468000000000004</c:v>
                </c:pt>
                <c:pt idx="45409">
                  <c:v>36.468000000000004</c:v>
                </c:pt>
                <c:pt idx="45410">
                  <c:v>36.468000000000004</c:v>
                </c:pt>
                <c:pt idx="45411">
                  <c:v>36.468000000000004</c:v>
                </c:pt>
                <c:pt idx="45412">
                  <c:v>36.468000000000004</c:v>
                </c:pt>
                <c:pt idx="45413">
                  <c:v>36.468000000000004</c:v>
                </c:pt>
                <c:pt idx="45414">
                  <c:v>36.468000000000004</c:v>
                </c:pt>
                <c:pt idx="45415">
                  <c:v>36.468000000000004</c:v>
                </c:pt>
                <c:pt idx="45416">
                  <c:v>36.468000000000004</c:v>
                </c:pt>
                <c:pt idx="45417">
                  <c:v>36.468000000000004</c:v>
                </c:pt>
                <c:pt idx="45418">
                  <c:v>36.468000000000004</c:v>
                </c:pt>
                <c:pt idx="45419">
                  <c:v>36.468000000000004</c:v>
                </c:pt>
                <c:pt idx="45420">
                  <c:v>36.468000000000004</c:v>
                </c:pt>
                <c:pt idx="45421">
                  <c:v>36.468000000000004</c:v>
                </c:pt>
                <c:pt idx="45422">
                  <c:v>36.468000000000004</c:v>
                </c:pt>
                <c:pt idx="45423">
                  <c:v>36.468000000000004</c:v>
                </c:pt>
                <c:pt idx="45424">
                  <c:v>36.468000000000004</c:v>
                </c:pt>
                <c:pt idx="45425">
                  <c:v>36.468000000000004</c:v>
                </c:pt>
                <c:pt idx="45426">
                  <c:v>36.468000000000004</c:v>
                </c:pt>
                <c:pt idx="45427">
                  <c:v>36.468000000000004</c:v>
                </c:pt>
                <c:pt idx="45428">
                  <c:v>36.468000000000004</c:v>
                </c:pt>
                <c:pt idx="45429">
                  <c:v>36.468000000000004</c:v>
                </c:pt>
                <c:pt idx="45430">
                  <c:v>36.468000000000004</c:v>
                </c:pt>
                <c:pt idx="45431">
                  <c:v>36.468000000000004</c:v>
                </c:pt>
                <c:pt idx="45432">
                  <c:v>36.468000000000004</c:v>
                </c:pt>
                <c:pt idx="45433">
                  <c:v>36.468000000000004</c:v>
                </c:pt>
                <c:pt idx="45434">
                  <c:v>36.468000000000004</c:v>
                </c:pt>
                <c:pt idx="45435">
                  <c:v>36.468000000000004</c:v>
                </c:pt>
                <c:pt idx="45436">
                  <c:v>36.468000000000004</c:v>
                </c:pt>
                <c:pt idx="45437">
                  <c:v>36.468000000000004</c:v>
                </c:pt>
                <c:pt idx="45438">
                  <c:v>36.468000000000004</c:v>
                </c:pt>
                <c:pt idx="45439">
                  <c:v>36.468000000000004</c:v>
                </c:pt>
                <c:pt idx="45440">
                  <c:v>36.468000000000004</c:v>
                </c:pt>
                <c:pt idx="45441">
                  <c:v>36.468000000000004</c:v>
                </c:pt>
                <c:pt idx="45442">
                  <c:v>36.468000000000004</c:v>
                </c:pt>
                <c:pt idx="45443">
                  <c:v>36.468000000000004</c:v>
                </c:pt>
                <c:pt idx="45444">
                  <c:v>36.468000000000004</c:v>
                </c:pt>
                <c:pt idx="45445">
                  <c:v>36.468000000000004</c:v>
                </c:pt>
                <c:pt idx="45446">
                  <c:v>36.468000000000004</c:v>
                </c:pt>
                <c:pt idx="45447">
                  <c:v>36.468000000000004</c:v>
                </c:pt>
                <c:pt idx="45448">
                  <c:v>36.468000000000004</c:v>
                </c:pt>
                <c:pt idx="45449">
                  <c:v>36.468000000000004</c:v>
                </c:pt>
                <c:pt idx="45450">
                  <c:v>36.468000000000004</c:v>
                </c:pt>
                <c:pt idx="45451">
                  <c:v>36.468000000000004</c:v>
                </c:pt>
                <c:pt idx="45452">
                  <c:v>36.468000000000004</c:v>
                </c:pt>
                <c:pt idx="45453">
                  <c:v>36.468000000000004</c:v>
                </c:pt>
                <c:pt idx="45454">
                  <c:v>36.468000000000004</c:v>
                </c:pt>
                <c:pt idx="45455">
                  <c:v>36.468000000000004</c:v>
                </c:pt>
                <c:pt idx="45456">
                  <c:v>36.468000000000004</c:v>
                </c:pt>
                <c:pt idx="45457">
                  <c:v>36.468000000000004</c:v>
                </c:pt>
                <c:pt idx="45458">
                  <c:v>36.468000000000004</c:v>
                </c:pt>
                <c:pt idx="45459">
                  <c:v>36.468000000000004</c:v>
                </c:pt>
                <c:pt idx="45460">
                  <c:v>36.468000000000004</c:v>
                </c:pt>
                <c:pt idx="45461">
                  <c:v>36.468000000000004</c:v>
                </c:pt>
                <c:pt idx="45462">
                  <c:v>36.468000000000004</c:v>
                </c:pt>
                <c:pt idx="45463">
                  <c:v>36.468000000000004</c:v>
                </c:pt>
                <c:pt idx="45464">
                  <c:v>36.468000000000004</c:v>
                </c:pt>
                <c:pt idx="45465">
                  <c:v>36.468000000000004</c:v>
                </c:pt>
                <c:pt idx="45466">
                  <c:v>36.468000000000004</c:v>
                </c:pt>
                <c:pt idx="45467">
                  <c:v>36.468000000000004</c:v>
                </c:pt>
                <c:pt idx="45468">
                  <c:v>36.468000000000004</c:v>
                </c:pt>
                <c:pt idx="45469">
                  <c:v>36.468000000000004</c:v>
                </c:pt>
                <c:pt idx="45470">
                  <c:v>36.468000000000004</c:v>
                </c:pt>
                <c:pt idx="45471">
                  <c:v>36.468000000000004</c:v>
                </c:pt>
                <c:pt idx="45472">
                  <c:v>36.468000000000004</c:v>
                </c:pt>
                <c:pt idx="45473">
                  <c:v>36.468000000000004</c:v>
                </c:pt>
                <c:pt idx="45474">
                  <c:v>36.468000000000004</c:v>
                </c:pt>
                <c:pt idx="45475">
                  <c:v>36.468000000000004</c:v>
                </c:pt>
                <c:pt idx="45476">
                  <c:v>36.468000000000004</c:v>
                </c:pt>
                <c:pt idx="45477">
                  <c:v>36.468000000000004</c:v>
                </c:pt>
                <c:pt idx="45478">
                  <c:v>36.468000000000004</c:v>
                </c:pt>
                <c:pt idx="45479">
                  <c:v>36.468000000000004</c:v>
                </c:pt>
                <c:pt idx="45480">
                  <c:v>36.468000000000004</c:v>
                </c:pt>
                <c:pt idx="45481">
                  <c:v>36.468000000000004</c:v>
                </c:pt>
                <c:pt idx="45482">
                  <c:v>36.468000000000004</c:v>
                </c:pt>
                <c:pt idx="45483">
                  <c:v>36.468000000000004</c:v>
                </c:pt>
                <c:pt idx="45484">
                  <c:v>36.468000000000004</c:v>
                </c:pt>
                <c:pt idx="45485">
                  <c:v>36.468000000000004</c:v>
                </c:pt>
                <c:pt idx="45486">
                  <c:v>36.468000000000004</c:v>
                </c:pt>
                <c:pt idx="45487">
                  <c:v>36.468000000000004</c:v>
                </c:pt>
                <c:pt idx="45488">
                  <c:v>36.468000000000004</c:v>
                </c:pt>
                <c:pt idx="45489">
                  <c:v>36.468000000000004</c:v>
                </c:pt>
                <c:pt idx="45490">
                  <c:v>36.475999999999999</c:v>
                </c:pt>
                <c:pt idx="45491">
                  <c:v>36.536000000000001</c:v>
                </c:pt>
                <c:pt idx="45492">
                  <c:v>36.548000000000002</c:v>
                </c:pt>
                <c:pt idx="45493">
                  <c:v>36.548000000000002</c:v>
                </c:pt>
                <c:pt idx="45494">
                  <c:v>36.548000000000002</c:v>
                </c:pt>
                <c:pt idx="45495">
                  <c:v>36.548000000000002</c:v>
                </c:pt>
                <c:pt idx="45496">
                  <c:v>36.548000000000002</c:v>
                </c:pt>
                <c:pt idx="45497">
                  <c:v>36.548000000000002</c:v>
                </c:pt>
                <c:pt idx="45498">
                  <c:v>36.548000000000002</c:v>
                </c:pt>
                <c:pt idx="45499">
                  <c:v>36.548000000000002</c:v>
                </c:pt>
                <c:pt idx="45500">
                  <c:v>36.548000000000002</c:v>
                </c:pt>
                <c:pt idx="45501">
                  <c:v>36.548000000000002</c:v>
                </c:pt>
                <c:pt idx="45502">
                  <c:v>36.548000000000002</c:v>
                </c:pt>
                <c:pt idx="45503">
                  <c:v>36.548000000000002</c:v>
                </c:pt>
                <c:pt idx="45504">
                  <c:v>36.548000000000002</c:v>
                </c:pt>
                <c:pt idx="45505">
                  <c:v>36.548000000000002</c:v>
                </c:pt>
                <c:pt idx="45506">
                  <c:v>36.548000000000002</c:v>
                </c:pt>
                <c:pt idx="45507">
                  <c:v>36.548000000000002</c:v>
                </c:pt>
                <c:pt idx="45508">
                  <c:v>36.548000000000002</c:v>
                </c:pt>
                <c:pt idx="45509">
                  <c:v>36.548000000000002</c:v>
                </c:pt>
                <c:pt idx="45510">
                  <c:v>36.548000000000002</c:v>
                </c:pt>
                <c:pt idx="45511">
                  <c:v>36.548000000000002</c:v>
                </c:pt>
                <c:pt idx="45512">
                  <c:v>36.548000000000002</c:v>
                </c:pt>
                <c:pt idx="45513">
                  <c:v>36.548000000000002</c:v>
                </c:pt>
                <c:pt idx="45514">
                  <c:v>36.548000000000002</c:v>
                </c:pt>
                <c:pt idx="45515">
                  <c:v>36.548000000000002</c:v>
                </c:pt>
                <c:pt idx="45516">
                  <c:v>36.548000000000002</c:v>
                </c:pt>
                <c:pt idx="45517">
                  <c:v>36.548000000000002</c:v>
                </c:pt>
                <c:pt idx="45518">
                  <c:v>36.548000000000002</c:v>
                </c:pt>
                <c:pt idx="45519">
                  <c:v>36.548000000000002</c:v>
                </c:pt>
                <c:pt idx="45520">
                  <c:v>36.548000000000002</c:v>
                </c:pt>
                <c:pt idx="45521">
                  <c:v>36.548000000000002</c:v>
                </c:pt>
                <c:pt idx="45522">
                  <c:v>36.548000000000002</c:v>
                </c:pt>
                <c:pt idx="45523">
                  <c:v>36.548000000000002</c:v>
                </c:pt>
                <c:pt idx="45524">
                  <c:v>36.548000000000002</c:v>
                </c:pt>
                <c:pt idx="45525">
                  <c:v>36.548000000000002</c:v>
                </c:pt>
                <c:pt idx="45526">
                  <c:v>36.548000000000002</c:v>
                </c:pt>
                <c:pt idx="45527">
                  <c:v>36.548000000000002</c:v>
                </c:pt>
                <c:pt idx="45528">
                  <c:v>36.548000000000002</c:v>
                </c:pt>
                <c:pt idx="45529">
                  <c:v>36.548000000000002</c:v>
                </c:pt>
                <c:pt idx="45530">
                  <c:v>36.548000000000002</c:v>
                </c:pt>
                <c:pt idx="45531">
                  <c:v>36.548000000000002</c:v>
                </c:pt>
                <c:pt idx="45532">
                  <c:v>36.548000000000002</c:v>
                </c:pt>
                <c:pt idx="45533">
                  <c:v>36.548000000000002</c:v>
                </c:pt>
                <c:pt idx="45534">
                  <c:v>36.548000000000002</c:v>
                </c:pt>
                <c:pt idx="45535">
                  <c:v>36.548000000000002</c:v>
                </c:pt>
                <c:pt idx="45536">
                  <c:v>36.548000000000002</c:v>
                </c:pt>
                <c:pt idx="45537">
                  <c:v>36.548000000000002</c:v>
                </c:pt>
                <c:pt idx="45538">
                  <c:v>36.548000000000002</c:v>
                </c:pt>
                <c:pt idx="45539">
                  <c:v>36.548000000000002</c:v>
                </c:pt>
                <c:pt idx="45540">
                  <c:v>36.548000000000002</c:v>
                </c:pt>
                <c:pt idx="45541">
                  <c:v>36.548000000000002</c:v>
                </c:pt>
                <c:pt idx="45542">
                  <c:v>36.548000000000002</c:v>
                </c:pt>
                <c:pt idx="45543">
                  <c:v>36.548000000000002</c:v>
                </c:pt>
                <c:pt idx="45544">
                  <c:v>36.548000000000002</c:v>
                </c:pt>
                <c:pt idx="45545">
                  <c:v>36.548000000000002</c:v>
                </c:pt>
                <c:pt idx="45546">
                  <c:v>36.548000000000002</c:v>
                </c:pt>
                <c:pt idx="45547">
                  <c:v>36.548000000000002</c:v>
                </c:pt>
                <c:pt idx="45548">
                  <c:v>36.548000000000002</c:v>
                </c:pt>
                <c:pt idx="45549">
                  <c:v>36.548000000000002</c:v>
                </c:pt>
                <c:pt idx="45550">
                  <c:v>36.548000000000002</c:v>
                </c:pt>
                <c:pt idx="45551">
                  <c:v>36.548000000000002</c:v>
                </c:pt>
                <c:pt idx="45552">
                  <c:v>36.548000000000002</c:v>
                </c:pt>
                <c:pt idx="45553">
                  <c:v>36.548000000000002</c:v>
                </c:pt>
                <c:pt idx="45554">
                  <c:v>36.548000000000002</c:v>
                </c:pt>
                <c:pt idx="45555">
                  <c:v>36.548000000000002</c:v>
                </c:pt>
                <c:pt idx="45556">
                  <c:v>36.548000000000002</c:v>
                </c:pt>
                <c:pt idx="45557">
                  <c:v>36.548000000000002</c:v>
                </c:pt>
                <c:pt idx="45558">
                  <c:v>36.548000000000002</c:v>
                </c:pt>
                <c:pt idx="45559">
                  <c:v>36.548000000000002</c:v>
                </c:pt>
                <c:pt idx="45560">
                  <c:v>36.548000000000002</c:v>
                </c:pt>
                <c:pt idx="45561">
                  <c:v>36.548000000000002</c:v>
                </c:pt>
                <c:pt idx="45562">
                  <c:v>36.548000000000002</c:v>
                </c:pt>
                <c:pt idx="45563">
                  <c:v>36.548000000000002</c:v>
                </c:pt>
                <c:pt idx="45564">
                  <c:v>36.548000000000002</c:v>
                </c:pt>
                <c:pt idx="45565">
                  <c:v>36.548000000000002</c:v>
                </c:pt>
                <c:pt idx="45566">
                  <c:v>36.548000000000002</c:v>
                </c:pt>
                <c:pt idx="45567">
                  <c:v>36.548000000000002</c:v>
                </c:pt>
                <c:pt idx="45568">
                  <c:v>36.548000000000002</c:v>
                </c:pt>
                <c:pt idx="45569">
                  <c:v>36.548000000000002</c:v>
                </c:pt>
                <c:pt idx="45570">
                  <c:v>36.548000000000002</c:v>
                </c:pt>
                <c:pt idx="45571">
                  <c:v>36.548000000000002</c:v>
                </c:pt>
                <c:pt idx="45572">
                  <c:v>36.548000000000002</c:v>
                </c:pt>
                <c:pt idx="45573">
                  <c:v>36.548000000000002</c:v>
                </c:pt>
                <c:pt idx="45574">
                  <c:v>36.548000000000002</c:v>
                </c:pt>
                <c:pt idx="45575">
                  <c:v>36.548000000000002</c:v>
                </c:pt>
                <c:pt idx="45576">
                  <c:v>36.548000000000002</c:v>
                </c:pt>
                <c:pt idx="45577">
                  <c:v>36.548000000000002</c:v>
                </c:pt>
                <c:pt idx="45578">
                  <c:v>36.548000000000002</c:v>
                </c:pt>
                <c:pt idx="45579">
                  <c:v>36.548000000000002</c:v>
                </c:pt>
                <c:pt idx="45580">
                  <c:v>36.548000000000002</c:v>
                </c:pt>
                <c:pt idx="45581">
                  <c:v>36.548000000000002</c:v>
                </c:pt>
                <c:pt idx="45582">
                  <c:v>36.548000000000002</c:v>
                </c:pt>
                <c:pt idx="45583">
                  <c:v>36.548000000000002</c:v>
                </c:pt>
                <c:pt idx="45584">
                  <c:v>36.548000000000002</c:v>
                </c:pt>
                <c:pt idx="45585">
                  <c:v>36.548000000000002</c:v>
                </c:pt>
                <c:pt idx="45586">
                  <c:v>36.548000000000002</c:v>
                </c:pt>
                <c:pt idx="45587">
                  <c:v>36.548000000000002</c:v>
                </c:pt>
                <c:pt idx="45588">
                  <c:v>36.548000000000002</c:v>
                </c:pt>
                <c:pt idx="45589">
                  <c:v>36.548000000000002</c:v>
                </c:pt>
                <c:pt idx="45590">
                  <c:v>36.548000000000002</c:v>
                </c:pt>
                <c:pt idx="45591">
                  <c:v>36.548000000000002</c:v>
                </c:pt>
                <c:pt idx="45592">
                  <c:v>36.548000000000002</c:v>
                </c:pt>
                <c:pt idx="45593">
                  <c:v>36.548000000000002</c:v>
                </c:pt>
                <c:pt idx="45594">
                  <c:v>36.548000000000002</c:v>
                </c:pt>
                <c:pt idx="45595">
                  <c:v>36.548000000000002</c:v>
                </c:pt>
                <c:pt idx="45596">
                  <c:v>36.548000000000002</c:v>
                </c:pt>
                <c:pt idx="45597">
                  <c:v>36.548000000000002</c:v>
                </c:pt>
                <c:pt idx="45598">
                  <c:v>36.548000000000002</c:v>
                </c:pt>
                <c:pt idx="45599">
                  <c:v>36.548000000000002</c:v>
                </c:pt>
                <c:pt idx="45600">
                  <c:v>36.548000000000002</c:v>
                </c:pt>
                <c:pt idx="45601">
                  <c:v>36.548000000000002</c:v>
                </c:pt>
                <c:pt idx="45602">
                  <c:v>36.548000000000002</c:v>
                </c:pt>
                <c:pt idx="45603">
                  <c:v>36.548000000000002</c:v>
                </c:pt>
                <c:pt idx="45604">
                  <c:v>36.548000000000002</c:v>
                </c:pt>
                <c:pt idx="45605">
                  <c:v>36.548000000000002</c:v>
                </c:pt>
                <c:pt idx="45606">
                  <c:v>36.548000000000002</c:v>
                </c:pt>
                <c:pt idx="45607">
                  <c:v>36.548000000000002</c:v>
                </c:pt>
                <c:pt idx="45608">
                  <c:v>36.548000000000002</c:v>
                </c:pt>
                <c:pt idx="45609">
                  <c:v>36.548000000000002</c:v>
                </c:pt>
                <c:pt idx="45610">
                  <c:v>36.548000000000002</c:v>
                </c:pt>
                <c:pt idx="45611">
                  <c:v>36.548000000000002</c:v>
                </c:pt>
                <c:pt idx="45612">
                  <c:v>36.548000000000002</c:v>
                </c:pt>
                <c:pt idx="45613">
                  <c:v>36.548000000000002</c:v>
                </c:pt>
                <c:pt idx="45614">
                  <c:v>36.548000000000002</c:v>
                </c:pt>
                <c:pt idx="45615">
                  <c:v>36.548000000000002</c:v>
                </c:pt>
                <c:pt idx="45616">
                  <c:v>36.548000000000002</c:v>
                </c:pt>
                <c:pt idx="45617">
                  <c:v>36.548000000000002</c:v>
                </c:pt>
                <c:pt idx="45618">
                  <c:v>36.548000000000002</c:v>
                </c:pt>
                <c:pt idx="45619">
                  <c:v>36.548000000000002</c:v>
                </c:pt>
                <c:pt idx="45620">
                  <c:v>36.548000000000002</c:v>
                </c:pt>
                <c:pt idx="45621">
                  <c:v>36.548000000000002</c:v>
                </c:pt>
                <c:pt idx="45622">
                  <c:v>36.548000000000002</c:v>
                </c:pt>
                <c:pt idx="45623">
                  <c:v>36.548000000000002</c:v>
                </c:pt>
                <c:pt idx="45624">
                  <c:v>36.548000000000002</c:v>
                </c:pt>
                <c:pt idx="45625">
                  <c:v>36.548000000000002</c:v>
                </c:pt>
                <c:pt idx="45626">
                  <c:v>36.548000000000002</c:v>
                </c:pt>
                <c:pt idx="45627">
                  <c:v>36.548000000000002</c:v>
                </c:pt>
                <c:pt idx="45628">
                  <c:v>36.548000000000002</c:v>
                </c:pt>
                <c:pt idx="45629">
                  <c:v>36.548000000000002</c:v>
                </c:pt>
                <c:pt idx="45630">
                  <c:v>36.548000000000002</c:v>
                </c:pt>
                <c:pt idx="45631">
                  <c:v>36.548000000000002</c:v>
                </c:pt>
                <c:pt idx="45632">
                  <c:v>36.548000000000002</c:v>
                </c:pt>
                <c:pt idx="45633">
                  <c:v>36.548000000000002</c:v>
                </c:pt>
                <c:pt idx="45634">
                  <c:v>36.548000000000002</c:v>
                </c:pt>
                <c:pt idx="45635">
                  <c:v>36.548000000000002</c:v>
                </c:pt>
                <c:pt idx="45636">
                  <c:v>36.548000000000002</c:v>
                </c:pt>
                <c:pt idx="45637">
                  <c:v>36.548000000000002</c:v>
                </c:pt>
                <c:pt idx="45638">
                  <c:v>36.548000000000002</c:v>
                </c:pt>
                <c:pt idx="45639">
                  <c:v>36.548000000000002</c:v>
                </c:pt>
                <c:pt idx="45640">
                  <c:v>36.548000000000002</c:v>
                </c:pt>
                <c:pt idx="45641">
                  <c:v>36.548000000000002</c:v>
                </c:pt>
                <c:pt idx="45642">
                  <c:v>36.548000000000002</c:v>
                </c:pt>
                <c:pt idx="45643">
                  <c:v>36.548000000000002</c:v>
                </c:pt>
                <c:pt idx="45644">
                  <c:v>36.548000000000002</c:v>
                </c:pt>
                <c:pt idx="45645">
                  <c:v>36.548000000000002</c:v>
                </c:pt>
                <c:pt idx="45646">
                  <c:v>36.548000000000002</c:v>
                </c:pt>
                <c:pt idx="45647">
                  <c:v>36.548000000000002</c:v>
                </c:pt>
                <c:pt idx="45648">
                  <c:v>36.548000000000002</c:v>
                </c:pt>
                <c:pt idx="45649">
                  <c:v>36.548000000000002</c:v>
                </c:pt>
                <c:pt idx="45650">
                  <c:v>36.548000000000002</c:v>
                </c:pt>
                <c:pt idx="45651">
                  <c:v>36.548000000000002</c:v>
                </c:pt>
                <c:pt idx="45652">
                  <c:v>36.548000000000002</c:v>
                </c:pt>
                <c:pt idx="45653">
                  <c:v>36.548000000000002</c:v>
                </c:pt>
                <c:pt idx="45654">
                  <c:v>36.548000000000002</c:v>
                </c:pt>
                <c:pt idx="45655">
                  <c:v>36.548000000000002</c:v>
                </c:pt>
                <c:pt idx="45656">
                  <c:v>36.548000000000002</c:v>
                </c:pt>
                <c:pt idx="45657">
                  <c:v>36.548000000000002</c:v>
                </c:pt>
                <c:pt idx="45658">
                  <c:v>36.548000000000002</c:v>
                </c:pt>
                <c:pt idx="45659">
                  <c:v>36.548000000000002</c:v>
                </c:pt>
                <c:pt idx="45660">
                  <c:v>36.548000000000002</c:v>
                </c:pt>
                <c:pt idx="45661">
                  <c:v>36.548000000000002</c:v>
                </c:pt>
                <c:pt idx="45662">
                  <c:v>36.548000000000002</c:v>
                </c:pt>
                <c:pt idx="45663">
                  <c:v>36.548000000000002</c:v>
                </c:pt>
                <c:pt idx="45664">
                  <c:v>36.548000000000002</c:v>
                </c:pt>
                <c:pt idx="45665">
                  <c:v>36.548000000000002</c:v>
                </c:pt>
                <c:pt idx="45666">
                  <c:v>36.548000000000002</c:v>
                </c:pt>
                <c:pt idx="45667">
                  <c:v>36.548000000000002</c:v>
                </c:pt>
                <c:pt idx="45668">
                  <c:v>36.548000000000002</c:v>
                </c:pt>
                <c:pt idx="45669">
                  <c:v>36.548000000000002</c:v>
                </c:pt>
                <c:pt idx="45670">
                  <c:v>36.548000000000002</c:v>
                </c:pt>
                <c:pt idx="45671">
                  <c:v>36.548000000000002</c:v>
                </c:pt>
                <c:pt idx="45672">
                  <c:v>36.548000000000002</c:v>
                </c:pt>
                <c:pt idx="45673">
                  <c:v>36.548000000000002</c:v>
                </c:pt>
                <c:pt idx="45674">
                  <c:v>36.548000000000002</c:v>
                </c:pt>
                <c:pt idx="45675">
                  <c:v>36.548000000000002</c:v>
                </c:pt>
                <c:pt idx="45676">
                  <c:v>36.548000000000002</c:v>
                </c:pt>
                <c:pt idx="45677">
                  <c:v>36.548000000000002</c:v>
                </c:pt>
                <c:pt idx="45678">
                  <c:v>36.548000000000002</c:v>
                </c:pt>
                <c:pt idx="45679">
                  <c:v>36.548000000000002</c:v>
                </c:pt>
                <c:pt idx="45680">
                  <c:v>36.548000000000002</c:v>
                </c:pt>
                <c:pt idx="45681">
                  <c:v>36.548000000000002</c:v>
                </c:pt>
                <c:pt idx="45682">
                  <c:v>36.548000000000002</c:v>
                </c:pt>
                <c:pt idx="45683">
                  <c:v>36.548000000000002</c:v>
                </c:pt>
                <c:pt idx="45684">
                  <c:v>36.548000000000002</c:v>
                </c:pt>
                <c:pt idx="45685">
                  <c:v>36.548000000000002</c:v>
                </c:pt>
                <c:pt idx="45686">
                  <c:v>36.548000000000002</c:v>
                </c:pt>
                <c:pt idx="45687">
                  <c:v>36.548000000000002</c:v>
                </c:pt>
                <c:pt idx="45688">
                  <c:v>36.548000000000002</c:v>
                </c:pt>
                <c:pt idx="45689">
                  <c:v>36.548000000000002</c:v>
                </c:pt>
                <c:pt idx="45690">
                  <c:v>36.548000000000002</c:v>
                </c:pt>
                <c:pt idx="45691">
                  <c:v>36.548000000000002</c:v>
                </c:pt>
                <c:pt idx="45692">
                  <c:v>36.548000000000002</c:v>
                </c:pt>
                <c:pt idx="45693">
                  <c:v>36.548000000000002</c:v>
                </c:pt>
                <c:pt idx="45694">
                  <c:v>36.548000000000002</c:v>
                </c:pt>
                <c:pt idx="45695">
                  <c:v>36.548000000000002</c:v>
                </c:pt>
                <c:pt idx="45696">
                  <c:v>36.548000000000002</c:v>
                </c:pt>
                <c:pt idx="45697">
                  <c:v>36.548000000000002</c:v>
                </c:pt>
                <c:pt idx="45698">
                  <c:v>36.548000000000002</c:v>
                </c:pt>
                <c:pt idx="45699">
                  <c:v>36.548000000000002</c:v>
                </c:pt>
                <c:pt idx="45700">
                  <c:v>36.548000000000002</c:v>
                </c:pt>
                <c:pt idx="45701">
                  <c:v>36.548000000000002</c:v>
                </c:pt>
                <c:pt idx="45702">
                  <c:v>36.548000000000002</c:v>
                </c:pt>
                <c:pt idx="45703">
                  <c:v>36.548000000000002</c:v>
                </c:pt>
                <c:pt idx="45704">
                  <c:v>36.548000000000002</c:v>
                </c:pt>
                <c:pt idx="45705">
                  <c:v>36.548000000000002</c:v>
                </c:pt>
                <c:pt idx="45706">
                  <c:v>36.548000000000002</c:v>
                </c:pt>
                <c:pt idx="45707">
                  <c:v>36.548000000000002</c:v>
                </c:pt>
                <c:pt idx="45708">
                  <c:v>36.548000000000002</c:v>
                </c:pt>
                <c:pt idx="45709">
                  <c:v>36.548000000000002</c:v>
                </c:pt>
                <c:pt idx="45710">
                  <c:v>36.548000000000002</c:v>
                </c:pt>
                <c:pt idx="45711">
                  <c:v>36.548000000000002</c:v>
                </c:pt>
                <c:pt idx="45712">
                  <c:v>36.548000000000002</c:v>
                </c:pt>
                <c:pt idx="45713">
                  <c:v>36.548000000000002</c:v>
                </c:pt>
                <c:pt idx="45714">
                  <c:v>36.548000000000002</c:v>
                </c:pt>
                <c:pt idx="45715">
                  <c:v>36.548000000000002</c:v>
                </c:pt>
                <c:pt idx="45716">
                  <c:v>36.548000000000002</c:v>
                </c:pt>
                <c:pt idx="45717">
                  <c:v>36.548000000000002</c:v>
                </c:pt>
                <c:pt idx="45718">
                  <c:v>36.548000000000002</c:v>
                </c:pt>
                <c:pt idx="45719">
                  <c:v>36.548000000000002</c:v>
                </c:pt>
                <c:pt idx="45720">
                  <c:v>36.548000000000002</c:v>
                </c:pt>
                <c:pt idx="45721">
                  <c:v>36.548000000000002</c:v>
                </c:pt>
                <c:pt idx="45722">
                  <c:v>36.548000000000002</c:v>
                </c:pt>
                <c:pt idx="45723">
                  <c:v>36.548000000000002</c:v>
                </c:pt>
                <c:pt idx="45724">
                  <c:v>36.548000000000002</c:v>
                </c:pt>
                <c:pt idx="45725">
                  <c:v>36.548000000000002</c:v>
                </c:pt>
                <c:pt idx="45726">
                  <c:v>36.548000000000002</c:v>
                </c:pt>
                <c:pt idx="45727">
                  <c:v>36.548000000000002</c:v>
                </c:pt>
                <c:pt idx="45728">
                  <c:v>36.548000000000002</c:v>
                </c:pt>
                <c:pt idx="45729">
                  <c:v>36.548000000000002</c:v>
                </c:pt>
                <c:pt idx="45730">
                  <c:v>36.548000000000002</c:v>
                </c:pt>
                <c:pt idx="45731">
                  <c:v>36.548000000000002</c:v>
                </c:pt>
                <c:pt idx="45732">
                  <c:v>36.548000000000002</c:v>
                </c:pt>
                <c:pt idx="45733">
                  <c:v>36.548000000000002</c:v>
                </c:pt>
                <c:pt idx="45734">
                  <c:v>36.548000000000002</c:v>
                </c:pt>
                <c:pt idx="45735">
                  <c:v>36.548000000000002</c:v>
                </c:pt>
                <c:pt idx="45736">
                  <c:v>36.548000000000002</c:v>
                </c:pt>
                <c:pt idx="45737">
                  <c:v>36.548000000000002</c:v>
                </c:pt>
                <c:pt idx="45738">
                  <c:v>36.548000000000002</c:v>
                </c:pt>
                <c:pt idx="45739">
                  <c:v>36.548000000000002</c:v>
                </c:pt>
                <c:pt idx="45740">
                  <c:v>36.548000000000002</c:v>
                </c:pt>
                <c:pt idx="45741">
                  <c:v>36.548000000000002</c:v>
                </c:pt>
                <c:pt idx="45742">
                  <c:v>36.548000000000002</c:v>
                </c:pt>
                <c:pt idx="45743">
                  <c:v>36.548000000000002</c:v>
                </c:pt>
                <c:pt idx="45744">
                  <c:v>36.548000000000002</c:v>
                </c:pt>
                <c:pt idx="45745">
                  <c:v>36.548000000000002</c:v>
                </c:pt>
                <c:pt idx="45746">
                  <c:v>36.548000000000002</c:v>
                </c:pt>
                <c:pt idx="45747">
                  <c:v>36.548000000000002</c:v>
                </c:pt>
                <c:pt idx="45748">
                  <c:v>36.548000000000002</c:v>
                </c:pt>
                <c:pt idx="45749">
                  <c:v>36.548000000000002</c:v>
                </c:pt>
                <c:pt idx="45750">
                  <c:v>36.548000000000002</c:v>
                </c:pt>
                <c:pt idx="45751">
                  <c:v>36.567999999999998</c:v>
                </c:pt>
                <c:pt idx="45752">
                  <c:v>36.607999999999997</c:v>
                </c:pt>
                <c:pt idx="45753">
                  <c:v>36.607999999999997</c:v>
                </c:pt>
                <c:pt idx="45754">
                  <c:v>36.607999999999997</c:v>
                </c:pt>
                <c:pt idx="45755">
                  <c:v>36.607999999999997</c:v>
                </c:pt>
                <c:pt idx="45756">
                  <c:v>36.607999999999997</c:v>
                </c:pt>
                <c:pt idx="45757">
                  <c:v>36.607999999999997</c:v>
                </c:pt>
                <c:pt idx="45758">
                  <c:v>36.607999999999997</c:v>
                </c:pt>
                <c:pt idx="45759">
                  <c:v>36.607999999999997</c:v>
                </c:pt>
                <c:pt idx="45760">
                  <c:v>36.607999999999997</c:v>
                </c:pt>
                <c:pt idx="45761">
                  <c:v>36.607999999999997</c:v>
                </c:pt>
                <c:pt idx="45762">
                  <c:v>36.607999999999997</c:v>
                </c:pt>
                <c:pt idx="45763">
                  <c:v>36.607999999999997</c:v>
                </c:pt>
                <c:pt idx="45764">
                  <c:v>36.607999999999997</c:v>
                </c:pt>
                <c:pt idx="45765">
                  <c:v>36.607999999999997</c:v>
                </c:pt>
                <c:pt idx="45766">
                  <c:v>36.607999999999997</c:v>
                </c:pt>
                <c:pt idx="45767">
                  <c:v>36.607999999999997</c:v>
                </c:pt>
                <c:pt idx="45768">
                  <c:v>36.607999999999997</c:v>
                </c:pt>
                <c:pt idx="45769">
                  <c:v>36.607999999999997</c:v>
                </c:pt>
                <c:pt idx="45770">
                  <c:v>36.607999999999997</c:v>
                </c:pt>
                <c:pt idx="45771">
                  <c:v>36.607999999999997</c:v>
                </c:pt>
                <c:pt idx="45772">
                  <c:v>36.607999999999997</c:v>
                </c:pt>
                <c:pt idx="45773">
                  <c:v>36.607999999999997</c:v>
                </c:pt>
                <c:pt idx="45774">
                  <c:v>36.607999999999997</c:v>
                </c:pt>
                <c:pt idx="45775">
                  <c:v>36.607999999999997</c:v>
                </c:pt>
                <c:pt idx="45776">
                  <c:v>36.607999999999997</c:v>
                </c:pt>
                <c:pt idx="45777">
                  <c:v>36.607999999999997</c:v>
                </c:pt>
                <c:pt idx="45778">
                  <c:v>36.607999999999997</c:v>
                </c:pt>
                <c:pt idx="45779">
                  <c:v>36.607999999999997</c:v>
                </c:pt>
                <c:pt idx="45780">
                  <c:v>36.607999999999997</c:v>
                </c:pt>
                <c:pt idx="45781">
                  <c:v>36.607999999999997</c:v>
                </c:pt>
                <c:pt idx="45782">
                  <c:v>36.607999999999997</c:v>
                </c:pt>
                <c:pt idx="45783">
                  <c:v>36.607999999999997</c:v>
                </c:pt>
                <c:pt idx="45784">
                  <c:v>36.607999999999997</c:v>
                </c:pt>
                <c:pt idx="45785">
                  <c:v>36.607999999999997</c:v>
                </c:pt>
                <c:pt idx="45786">
                  <c:v>36.607999999999997</c:v>
                </c:pt>
                <c:pt idx="45787">
                  <c:v>36.607999999999997</c:v>
                </c:pt>
                <c:pt idx="45788">
                  <c:v>36.607999999999997</c:v>
                </c:pt>
                <c:pt idx="45789">
                  <c:v>36.607999999999997</c:v>
                </c:pt>
                <c:pt idx="45790">
                  <c:v>36.607999999999997</c:v>
                </c:pt>
                <c:pt idx="45791">
                  <c:v>36.607999999999997</c:v>
                </c:pt>
                <c:pt idx="45792">
                  <c:v>36.607999999999997</c:v>
                </c:pt>
                <c:pt idx="45793">
                  <c:v>36.607999999999997</c:v>
                </c:pt>
                <c:pt idx="45794">
                  <c:v>36.607999999999997</c:v>
                </c:pt>
                <c:pt idx="45795">
                  <c:v>36.607999999999997</c:v>
                </c:pt>
                <c:pt idx="45796">
                  <c:v>36.607999999999997</c:v>
                </c:pt>
                <c:pt idx="45797">
                  <c:v>36.607999999999997</c:v>
                </c:pt>
                <c:pt idx="45798">
                  <c:v>36.607999999999997</c:v>
                </c:pt>
                <c:pt idx="45799">
                  <c:v>36.607999999999997</c:v>
                </c:pt>
                <c:pt idx="45800">
                  <c:v>36.607999999999997</c:v>
                </c:pt>
                <c:pt idx="45801">
                  <c:v>36.607999999999997</c:v>
                </c:pt>
                <c:pt idx="45802">
                  <c:v>36.607999999999997</c:v>
                </c:pt>
                <c:pt idx="45803">
                  <c:v>36.607999999999997</c:v>
                </c:pt>
                <c:pt idx="45804">
                  <c:v>36.607999999999997</c:v>
                </c:pt>
                <c:pt idx="45805">
                  <c:v>36.607999999999997</c:v>
                </c:pt>
                <c:pt idx="45806">
                  <c:v>36.607999999999997</c:v>
                </c:pt>
                <c:pt idx="45807">
                  <c:v>36.607999999999997</c:v>
                </c:pt>
                <c:pt idx="45808">
                  <c:v>36.607999999999997</c:v>
                </c:pt>
                <c:pt idx="45809">
                  <c:v>36.607999999999997</c:v>
                </c:pt>
                <c:pt idx="45810">
                  <c:v>36.607999999999997</c:v>
                </c:pt>
                <c:pt idx="45811">
                  <c:v>36.607999999999997</c:v>
                </c:pt>
                <c:pt idx="45812">
                  <c:v>36.607999999999997</c:v>
                </c:pt>
                <c:pt idx="45813">
                  <c:v>36.607999999999997</c:v>
                </c:pt>
                <c:pt idx="45814">
                  <c:v>36.607999999999997</c:v>
                </c:pt>
                <c:pt idx="45815">
                  <c:v>36.607999999999997</c:v>
                </c:pt>
                <c:pt idx="45816">
                  <c:v>36.607999999999997</c:v>
                </c:pt>
                <c:pt idx="45817">
                  <c:v>36.607999999999997</c:v>
                </c:pt>
                <c:pt idx="45818">
                  <c:v>36.607999999999997</c:v>
                </c:pt>
                <c:pt idx="45819">
                  <c:v>36.607999999999997</c:v>
                </c:pt>
                <c:pt idx="45820">
                  <c:v>36.607999999999997</c:v>
                </c:pt>
                <c:pt idx="45821">
                  <c:v>36.607999999999997</c:v>
                </c:pt>
                <c:pt idx="45822">
                  <c:v>36.607999999999997</c:v>
                </c:pt>
                <c:pt idx="45823">
                  <c:v>36.607999999999997</c:v>
                </c:pt>
                <c:pt idx="45824">
                  <c:v>36.607999999999997</c:v>
                </c:pt>
                <c:pt idx="45825">
                  <c:v>36.607999999999997</c:v>
                </c:pt>
                <c:pt idx="45826">
                  <c:v>36.607999999999997</c:v>
                </c:pt>
                <c:pt idx="45827">
                  <c:v>36.607999999999997</c:v>
                </c:pt>
                <c:pt idx="45828">
                  <c:v>36.607999999999997</c:v>
                </c:pt>
                <c:pt idx="45829">
                  <c:v>36.607999999999997</c:v>
                </c:pt>
                <c:pt idx="45830">
                  <c:v>36.607999999999997</c:v>
                </c:pt>
                <c:pt idx="45831">
                  <c:v>36.607999999999997</c:v>
                </c:pt>
                <c:pt idx="45832">
                  <c:v>36.607999999999997</c:v>
                </c:pt>
                <c:pt idx="45833">
                  <c:v>36.607999999999997</c:v>
                </c:pt>
                <c:pt idx="45834">
                  <c:v>36.607999999999997</c:v>
                </c:pt>
                <c:pt idx="45835">
                  <c:v>36.607999999999997</c:v>
                </c:pt>
                <c:pt idx="45836">
                  <c:v>36.607999999999997</c:v>
                </c:pt>
                <c:pt idx="45837">
                  <c:v>36.607999999999997</c:v>
                </c:pt>
                <c:pt idx="45838">
                  <c:v>36.607999999999997</c:v>
                </c:pt>
                <c:pt idx="45839">
                  <c:v>36.607999999999997</c:v>
                </c:pt>
                <c:pt idx="45840">
                  <c:v>36.607999999999997</c:v>
                </c:pt>
                <c:pt idx="45841">
                  <c:v>36.607999999999997</c:v>
                </c:pt>
                <c:pt idx="45842">
                  <c:v>36.607999999999997</c:v>
                </c:pt>
                <c:pt idx="45843">
                  <c:v>36.607999999999997</c:v>
                </c:pt>
                <c:pt idx="45844">
                  <c:v>36.607999999999997</c:v>
                </c:pt>
                <c:pt idx="45845">
                  <c:v>36.607999999999997</c:v>
                </c:pt>
                <c:pt idx="45846">
                  <c:v>36.607999999999997</c:v>
                </c:pt>
                <c:pt idx="45847">
                  <c:v>36.607999999999997</c:v>
                </c:pt>
                <c:pt idx="45848">
                  <c:v>36.607999999999997</c:v>
                </c:pt>
                <c:pt idx="45849">
                  <c:v>36.607999999999997</c:v>
                </c:pt>
                <c:pt idx="45850">
                  <c:v>36.607999999999997</c:v>
                </c:pt>
                <c:pt idx="45851">
                  <c:v>36.607999999999997</c:v>
                </c:pt>
                <c:pt idx="45852">
                  <c:v>36.607999999999997</c:v>
                </c:pt>
                <c:pt idx="45853">
                  <c:v>36.607999999999997</c:v>
                </c:pt>
                <c:pt idx="45854">
                  <c:v>36.607999999999997</c:v>
                </c:pt>
                <c:pt idx="45855">
                  <c:v>36.607999999999997</c:v>
                </c:pt>
                <c:pt idx="45856">
                  <c:v>36.607999999999997</c:v>
                </c:pt>
                <c:pt idx="45857">
                  <c:v>36.607999999999997</c:v>
                </c:pt>
                <c:pt idx="45858">
                  <c:v>36.607999999999997</c:v>
                </c:pt>
                <c:pt idx="45859">
                  <c:v>36.607999999999997</c:v>
                </c:pt>
                <c:pt idx="45860">
                  <c:v>36.607999999999997</c:v>
                </c:pt>
                <c:pt idx="45861">
                  <c:v>36.607999999999997</c:v>
                </c:pt>
                <c:pt idx="45862">
                  <c:v>36.607999999999997</c:v>
                </c:pt>
                <c:pt idx="45863">
                  <c:v>36.607999999999997</c:v>
                </c:pt>
                <c:pt idx="45864">
                  <c:v>36.607999999999997</c:v>
                </c:pt>
                <c:pt idx="45865">
                  <c:v>36.607999999999997</c:v>
                </c:pt>
                <c:pt idx="45866">
                  <c:v>36.607999999999997</c:v>
                </c:pt>
                <c:pt idx="45867">
                  <c:v>36.607999999999997</c:v>
                </c:pt>
                <c:pt idx="45868">
                  <c:v>36.607999999999997</c:v>
                </c:pt>
                <c:pt idx="45869">
                  <c:v>36.607999999999997</c:v>
                </c:pt>
                <c:pt idx="45870">
                  <c:v>36.607999999999997</c:v>
                </c:pt>
                <c:pt idx="45871">
                  <c:v>36.607999999999997</c:v>
                </c:pt>
                <c:pt idx="45872">
                  <c:v>36.607999999999997</c:v>
                </c:pt>
                <c:pt idx="45873">
                  <c:v>36.607999999999997</c:v>
                </c:pt>
                <c:pt idx="45874">
                  <c:v>36.607999999999997</c:v>
                </c:pt>
                <c:pt idx="45875">
                  <c:v>36.607999999999997</c:v>
                </c:pt>
                <c:pt idx="45876">
                  <c:v>36.607999999999997</c:v>
                </c:pt>
                <c:pt idx="45877">
                  <c:v>36.607999999999997</c:v>
                </c:pt>
                <c:pt idx="45878">
                  <c:v>36.607999999999997</c:v>
                </c:pt>
                <c:pt idx="45879">
                  <c:v>36.607999999999997</c:v>
                </c:pt>
                <c:pt idx="45880">
                  <c:v>36.607999999999997</c:v>
                </c:pt>
                <c:pt idx="45881">
                  <c:v>36.607999999999997</c:v>
                </c:pt>
                <c:pt idx="45882">
                  <c:v>36.607999999999997</c:v>
                </c:pt>
                <c:pt idx="45883">
                  <c:v>36.607999999999997</c:v>
                </c:pt>
                <c:pt idx="45884">
                  <c:v>36.607999999999997</c:v>
                </c:pt>
                <c:pt idx="45885">
                  <c:v>36.607999999999997</c:v>
                </c:pt>
                <c:pt idx="45886">
                  <c:v>36.607999999999997</c:v>
                </c:pt>
                <c:pt idx="45887">
                  <c:v>36.607999999999997</c:v>
                </c:pt>
                <c:pt idx="45888">
                  <c:v>36.607999999999997</c:v>
                </c:pt>
                <c:pt idx="45889">
                  <c:v>36.607999999999997</c:v>
                </c:pt>
                <c:pt idx="45890">
                  <c:v>36.607999999999997</c:v>
                </c:pt>
                <c:pt idx="45891">
                  <c:v>36.607999999999997</c:v>
                </c:pt>
                <c:pt idx="45892">
                  <c:v>36.607999999999997</c:v>
                </c:pt>
                <c:pt idx="45893">
                  <c:v>36.607999999999997</c:v>
                </c:pt>
                <c:pt idx="45894">
                  <c:v>36.607999999999997</c:v>
                </c:pt>
                <c:pt idx="45895">
                  <c:v>36.607999999999997</c:v>
                </c:pt>
                <c:pt idx="45896">
                  <c:v>36.607999999999997</c:v>
                </c:pt>
                <c:pt idx="45897">
                  <c:v>36.607999999999997</c:v>
                </c:pt>
                <c:pt idx="45898">
                  <c:v>36.607999999999997</c:v>
                </c:pt>
                <c:pt idx="45899">
                  <c:v>36.607999999999997</c:v>
                </c:pt>
                <c:pt idx="45900">
                  <c:v>36.607999999999997</c:v>
                </c:pt>
                <c:pt idx="45901">
                  <c:v>36.607999999999997</c:v>
                </c:pt>
                <c:pt idx="45902">
                  <c:v>36.607999999999997</c:v>
                </c:pt>
                <c:pt idx="45903">
                  <c:v>36.607999999999997</c:v>
                </c:pt>
                <c:pt idx="45904">
                  <c:v>36.607999999999997</c:v>
                </c:pt>
                <c:pt idx="45905">
                  <c:v>36.607999999999997</c:v>
                </c:pt>
                <c:pt idx="45906">
                  <c:v>36.607999999999997</c:v>
                </c:pt>
                <c:pt idx="45907">
                  <c:v>36.607999999999997</c:v>
                </c:pt>
                <c:pt idx="45908">
                  <c:v>36.607999999999997</c:v>
                </c:pt>
                <c:pt idx="45909">
                  <c:v>36.607999999999997</c:v>
                </c:pt>
                <c:pt idx="45910">
                  <c:v>36.607999999999997</c:v>
                </c:pt>
                <c:pt idx="45911">
                  <c:v>36.607999999999997</c:v>
                </c:pt>
                <c:pt idx="45912">
                  <c:v>36.607999999999997</c:v>
                </c:pt>
                <c:pt idx="45913">
                  <c:v>36.607999999999997</c:v>
                </c:pt>
                <c:pt idx="45914">
                  <c:v>36.607999999999997</c:v>
                </c:pt>
                <c:pt idx="45915">
                  <c:v>36.607999999999997</c:v>
                </c:pt>
                <c:pt idx="45916">
                  <c:v>36.607999999999997</c:v>
                </c:pt>
                <c:pt idx="45917">
                  <c:v>36.607999999999997</c:v>
                </c:pt>
                <c:pt idx="45918">
                  <c:v>36.607999999999997</c:v>
                </c:pt>
                <c:pt idx="45919">
                  <c:v>36.607999999999997</c:v>
                </c:pt>
                <c:pt idx="45920">
                  <c:v>36.607999999999997</c:v>
                </c:pt>
                <c:pt idx="45921">
                  <c:v>36.607999999999997</c:v>
                </c:pt>
                <c:pt idx="45922">
                  <c:v>36.607999999999997</c:v>
                </c:pt>
                <c:pt idx="45923">
                  <c:v>36.607999999999997</c:v>
                </c:pt>
                <c:pt idx="45924">
                  <c:v>36.607999999999997</c:v>
                </c:pt>
                <c:pt idx="45925">
                  <c:v>36.607999999999997</c:v>
                </c:pt>
                <c:pt idx="45926">
                  <c:v>36.607999999999997</c:v>
                </c:pt>
                <c:pt idx="45927">
                  <c:v>36.607999999999997</c:v>
                </c:pt>
                <c:pt idx="45928">
                  <c:v>36.607999999999997</c:v>
                </c:pt>
                <c:pt idx="45929">
                  <c:v>36.607999999999997</c:v>
                </c:pt>
                <c:pt idx="45930">
                  <c:v>36.607999999999997</c:v>
                </c:pt>
                <c:pt idx="45931">
                  <c:v>36.607999999999997</c:v>
                </c:pt>
                <c:pt idx="45932">
                  <c:v>36.607999999999997</c:v>
                </c:pt>
                <c:pt idx="45933">
                  <c:v>36.607999999999997</c:v>
                </c:pt>
                <c:pt idx="45934">
                  <c:v>36.607999999999997</c:v>
                </c:pt>
                <c:pt idx="45935">
                  <c:v>36.607999999999997</c:v>
                </c:pt>
                <c:pt idx="45936">
                  <c:v>36.607999999999997</c:v>
                </c:pt>
                <c:pt idx="45937">
                  <c:v>36.607999999999997</c:v>
                </c:pt>
                <c:pt idx="45938">
                  <c:v>36.607999999999997</c:v>
                </c:pt>
                <c:pt idx="45939">
                  <c:v>36.607999999999997</c:v>
                </c:pt>
                <c:pt idx="45940">
                  <c:v>36.607999999999997</c:v>
                </c:pt>
                <c:pt idx="45941">
                  <c:v>36.607999999999997</c:v>
                </c:pt>
                <c:pt idx="45942">
                  <c:v>36.607999999999997</c:v>
                </c:pt>
                <c:pt idx="45943">
                  <c:v>36.607999999999997</c:v>
                </c:pt>
                <c:pt idx="45944">
                  <c:v>36.607999999999997</c:v>
                </c:pt>
                <c:pt idx="45945">
                  <c:v>36.607999999999997</c:v>
                </c:pt>
                <c:pt idx="45946">
                  <c:v>36.607999999999997</c:v>
                </c:pt>
                <c:pt idx="45947">
                  <c:v>36.607999999999997</c:v>
                </c:pt>
                <c:pt idx="45948">
                  <c:v>36.607999999999997</c:v>
                </c:pt>
                <c:pt idx="45949">
                  <c:v>36.607999999999997</c:v>
                </c:pt>
                <c:pt idx="45950">
                  <c:v>36.607999999999997</c:v>
                </c:pt>
                <c:pt idx="45951">
                  <c:v>36.607999999999997</c:v>
                </c:pt>
                <c:pt idx="45952">
                  <c:v>36.607999999999997</c:v>
                </c:pt>
                <c:pt idx="45953">
                  <c:v>36.607999999999997</c:v>
                </c:pt>
                <c:pt idx="45954">
                  <c:v>36.607999999999997</c:v>
                </c:pt>
                <c:pt idx="45955">
                  <c:v>36.607999999999997</c:v>
                </c:pt>
                <c:pt idx="45956">
                  <c:v>36.607999999999997</c:v>
                </c:pt>
                <c:pt idx="45957">
                  <c:v>36.607999999999997</c:v>
                </c:pt>
                <c:pt idx="45958">
                  <c:v>36.607999999999997</c:v>
                </c:pt>
                <c:pt idx="45959">
                  <c:v>36.607999999999997</c:v>
                </c:pt>
                <c:pt idx="45960">
                  <c:v>36.607999999999997</c:v>
                </c:pt>
                <c:pt idx="45961">
                  <c:v>36.607999999999997</c:v>
                </c:pt>
                <c:pt idx="45962">
                  <c:v>36.607999999999997</c:v>
                </c:pt>
                <c:pt idx="45963">
                  <c:v>36.607999999999997</c:v>
                </c:pt>
                <c:pt idx="45964">
                  <c:v>36.607999999999997</c:v>
                </c:pt>
                <c:pt idx="45965">
                  <c:v>36.607999999999997</c:v>
                </c:pt>
                <c:pt idx="45966">
                  <c:v>36.607999999999997</c:v>
                </c:pt>
                <c:pt idx="45967">
                  <c:v>36.607999999999997</c:v>
                </c:pt>
                <c:pt idx="45968">
                  <c:v>36.607999999999997</c:v>
                </c:pt>
                <c:pt idx="45969">
                  <c:v>36.607999999999997</c:v>
                </c:pt>
                <c:pt idx="45970">
                  <c:v>36.607999999999997</c:v>
                </c:pt>
                <c:pt idx="45971">
                  <c:v>36.607999999999997</c:v>
                </c:pt>
                <c:pt idx="45972">
                  <c:v>36.607999999999997</c:v>
                </c:pt>
                <c:pt idx="45973">
                  <c:v>36.607999999999997</c:v>
                </c:pt>
                <c:pt idx="45974">
                  <c:v>36.607999999999997</c:v>
                </c:pt>
                <c:pt idx="45975">
                  <c:v>36.607999999999997</c:v>
                </c:pt>
                <c:pt idx="45976">
                  <c:v>36.607999999999997</c:v>
                </c:pt>
                <c:pt idx="45977">
                  <c:v>36.607999999999997</c:v>
                </c:pt>
                <c:pt idx="45978">
                  <c:v>36.607999999999997</c:v>
                </c:pt>
                <c:pt idx="45979">
                  <c:v>36.607999999999997</c:v>
                </c:pt>
                <c:pt idx="45980">
                  <c:v>36.607999999999997</c:v>
                </c:pt>
                <c:pt idx="45981">
                  <c:v>36.607999999999997</c:v>
                </c:pt>
                <c:pt idx="45982">
                  <c:v>36.607999999999997</c:v>
                </c:pt>
                <c:pt idx="45983">
                  <c:v>36.607999999999997</c:v>
                </c:pt>
                <c:pt idx="45984">
                  <c:v>36.607999999999997</c:v>
                </c:pt>
                <c:pt idx="45985">
                  <c:v>36.607999999999997</c:v>
                </c:pt>
                <c:pt idx="45986">
                  <c:v>36.607999999999997</c:v>
                </c:pt>
                <c:pt idx="45987">
                  <c:v>36.607999999999997</c:v>
                </c:pt>
                <c:pt idx="45988">
                  <c:v>36.607999999999997</c:v>
                </c:pt>
                <c:pt idx="45989">
                  <c:v>36.607999999999997</c:v>
                </c:pt>
                <c:pt idx="45990">
                  <c:v>36.607999999999997</c:v>
                </c:pt>
                <c:pt idx="45991">
                  <c:v>36.607999999999997</c:v>
                </c:pt>
                <c:pt idx="45992">
                  <c:v>36.607999999999997</c:v>
                </c:pt>
                <c:pt idx="45993">
                  <c:v>36.607999999999997</c:v>
                </c:pt>
                <c:pt idx="45994">
                  <c:v>36.607999999999997</c:v>
                </c:pt>
                <c:pt idx="45995">
                  <c:v>36.607999999999997</c:v>
                </c:pt>
                <c:pt idx="45996">
                  <c:v>36.607999999999997</c:v>
                </c:pt>
                <c:pt idx="45997">
                  <c:v>36.607999999999997</c:v>
                </c:pt>
                <c:pt idx="45998">
                  <c:v>36.607999999999997</c:v>
                </c:pt>
                <c:pt idx="45999">
                  <c:v>36.607999999999997</c:v>
                </c:pt>
                <c:pt idx="46000">
                  <c:v>36.607999999999997</c:v>
                </c:pt>
                <c:pt idx="46001">
                  <c:v>36.607999999999997</c:v>
                </c:pt>
                <c:pt idx="46002">
                  <c:v>36.607999999999997</c:v>
                </c:pt>
                <c:pt idx="46003">
                  <c:v>36.607999999999997</c:v>
                </c:pt>
                <c:pt idx="46004">
                  <c:v>36.607999999999997</c:v>
                </c:pt>
                <c:pt idx="46005">
                  <c:v>36.607999999999997</c:v>
                </c:pt>
                <c:pt idx="46006">
                  <c:v>36.607999999999997</c:v>
                </c:pt>
                <c:pt idx="46007">
                  <c:v>36.607999999999997</c:v>
                </c:pt>
                <c:pt idx="46008">
                  <c:v>36.607999999999997</c:v>
                </c:pt>
                <c:pt idx="46009">
                  <c:v>36.607999999999997</c:v>
                </c:pt>
                <c:pt idx="46010">
                  <c:v>36.607999999999997</c:v>
                </c:pt>
                <c:pt idx="46011">
                  <c:v>36.607999999999997</c:v>
                </c:pt>
                <c:pt idx="46012">
                  <c:v>36.607999999999997</c:v>
                </c:pt>
                <c:pt idx="46013">
                  <c:v>36.607999999999997</c:v>
                </c:pt>
                <c:pt idx="46014">
                  <c:v>36.607999999999997</c:v>
                </c:pt>
                <c:pt idx="46015">
                  <c:v>36.607999999999997</c:v>
                </c:pt>
                <c:pt idx="46016">
                  <c:v>36.607999999999997</c:v>
                </c:pt>
                <c:pt idx="46017">
                  <c:v>36.607999999999997</c:v>
                </c:pt>
                <c:pt idx="46018">
                  <c:v>36.607999999999997</c:v>
                </c:pt>
                <c:pt idx="46019">
                  <c:v>36.607999999999997</c:v>
                </c:pt>
                <c:pt idx="46020">
                  <c:v>36.607999999999997</c:v>
                </c:pt>
                <c:pt idx="46021">
                  <c:v>36.607999999999997</c:v>
                </c:pt>
                <c:pt idx="46022">
                  <c:v>36.659999999999997</c:v>
                </c:pt>
                <c:pt idx="46023">
                  <c:v>36.676000000000002</c:v>
                </c:pt>
                <c:pt idx="46024">
                  <c:v>36.676000000000002</c:v>
                </c:pt>
                <c:pt idx="46025">
                  <c:v>36.676000000000002</c:v>
                </c:pt>
                <c:pt idx="46026">
                  <c:v>36.676000000000002</c:v>
                </c:pt>
                <c:pt idx="46027">
                  <c:v>36.676000000000002</c:v>
                </c:pt>
                <c:pt idx="46028">
                  <c:v>36.676000000000002</c:v>
                </c:pt>
                <c:pt idx="46029">
                  <c:v>36.676000000000002</c:v>
                </c:pt>
                <c:pt idx="46030">
                  <c:v>36.676000000000002</c:v>
                </c:pt>
                <c:pt idx="46031">
                  <c:v>36.676000000000002</c:v>
                </c:pt>
                <c:pt idx="46032">
                  <c:v>36.676000000000002</c:v>
                </c:pt>
                <c:pt idx="46033">
                  <c:v>36.676000000000002</c:v>
                </c:pt>
                <c:pt idx="46034">
                  <c:v>36.676000000000002</c:v>
                </c:pt>
                <c:pt idx="46035">
                  <c:v>36.676000000000002</c:v>
                </c:pt>
                <c:pt idx="46036">
                  <c:v>36.676000000000002</c:v>
                </c:pt>
                <c:pt idx="46037">
                  <c:v>36.676000000000002</c:v>
                </c:pt>
                <c:pt idx="46038">
                  <c:v>36.676000000000002</c:v>
                </c:pt>
                <c:pt idx="46039">
                  <c:v>36.676000000000002</c:v>
                </c:pt>
                <c:pt idx="46040">
                  <c:v>36.676000000000002</c:v>
                </c:pt>
                <c:pt idx="46041">
                  <c:v>36.676000000000002</c:v>
                </c:pt>
                <c:pt idx="46042">
                  <c:v>36.676000000000002</c:v>
                </c:pt>
                <c:pt idx="46043">
                  <c:v>36.676000000000002</c:v>
                </c:pt>
                <c:pt idx="46044">
                  <c:v>36.676000000000002</c:v>
                </c:pt>
                <c:pt idx="46045">
                  <c:v>36.676000000000002</c:v>
                </c:pt>
                <c:pt idx="46046">
                  <c:v>36.676000000000002</c:v>
                </c:pt>
                <c:pt idx="46047">
                  <c:v>36.676000000000002</c:v>
                </c:pt>
                <c:pt idx="46048">
                  <c:v>36.676000000000002</c:v>
                </c:pt>
                <c:pt idx="46049">
                  <c:v>36.676000000000002</c:v>
                </c:pt>
                <c:pt idx="46050">
                  <c:v>36.676000000000002</c:v>
                </c:pt>
                <c:pt idx="46051">
                  <c:v>36.676000000000002</c:v>
                </c:pt>
                <c:pt idx="46052">
                  <c:v>36.676000000000002</c:v>
                </c:pt>
                <c:pt idx="46053">
                  <c:v>36.676000000000002</c:v>
                </c:pt>
                <c:pt idx="46054">
                  <c:v>36.676000000000002</c:v>
                </c:pt>
                <c:pt idx="46055">
                  <c:v>36.676000000000002</c:v>
                </c:pt>
                <c:pt idx="46056">
                  <c:v>36.676000000000002</c:v>
                </c:pt>
                <c:pt idx="46057">
                  <c:v>36.676000000000002</c:v>
                </c:pt>
                <c:pt idx="46058">
                  <c:v>36.676000000000002</c:v>
                </c:pt>
                <c:pt idx="46059">
                  <c:v>36.676000000000002</c:v>
                </c:pt>
                <c:pt idx="46060">
                  <c:v>36.676000000000002</c:v>
                </c:pt>
                <c:pt idx="46061">
                  <c:v>36.676000000000002</c:v>
                </c:pt>
                <c:pt idx="46062">
                  <c:v>36.676000000000002</c:v>
                </c:pt>
                <c:pt idx="46063">
                  <c:v>36.676000000000002</c:v>
                </c:pt>
                <c:pt idx="46064">
                  <c:v>36.676000000000002</c:v>
                </c:pt>
                <c:pt idx="46065">
                  <c:v>36.676000000000002</c:v>
                </c:pt>
                <c:pt idx="46066">
                  <c:v>36.676000000000002</c:v>
                </c:pt>
                <c:pt idx="46067">
                  <c:v>36.676000000000002</c:v>
                </c:pt>
                <c:pt idx="46068">
                  <c:v>36.676000000000002</c:v>
                </c:pt>
                <c:pt idx="46069">
                  <c:v>36.676000000000002</c:v>
                </c:pt>
                <c:pt idx="46070">
                  <c:v>36.676000000000002</c:v>
                </c:pt>
                <c:pt idx="46071">
                  <c:v>36.676000000000002</c:v>
                </c:pt>
                <c:pt idx="46072">
                  <c:v>36.676000000000002</c:v>
                </c:pt>
                <c:pt idx="46073">
                  <c:v>36.676000000000002</c:v>
                </c:pt>
                <c:pt idx="46074">
                  <c:v>36.676000000000002</c:v>
                </c:pt>
                <c:pt idx="46075">
                  <c:v>36.676000000000002</c:v>
                </c:pt>
                <c:pt idx="46076">
                  <c:v>36.676000000000002</c:v>
                </c:pt>
                <c:pt idx="46077">
                  <c:v>36.676000000000002</c:v>
                </c:pt>
                <c:pt idx="46078">
                  <c:v>36.676000000000002</c:v>
                </c:pt>
                <c:pt idx="46079">
                  <c:v>36.676000000000002</c:v>
                </c:pt>
                <c:pt idx="46080">
                  <c:v>36.676000000000002</c:v>
                </c:pt>
                <c:pt idx="46081">
                  <c:v>36.676000000000002</c:v>
                </c:pt>
                <c:pt idx="46082">
                  <c:v>36.676000000000002</c:v>
                </c:pt>
                <c:pt idx="46083">
                  <c:v>36.676000000000002</c:v>
                </c:pt>
                <c:pt idx="46084">
                  <c:v>36.676000000000002</c:v>
                </c:pt>
                <c:pt idx="46085">
                  <c:v>36.676000000000002</c:v>
                </c:pt>
                <c:pt idx="46086">
                  <c:v>36.676000000000002</c:v>
                </c:pt>
                <c:pt idx="46087">
                  <c:v>36.676000000000002</c:v>
                </c:pt>
                <c:pt idx="46088">
                  <c:v>36.676000000000002</c:v>
                </c:pt>
                <c:pt idx="46089">
                  <c:v>36.676000000000002</c:v>
                </c:pt>
                <c:pt idx="46090">
                  <c:v>36.676000000000002</c:v>
                </c:pt>
                <c:pt idx="46091">
                  <c:v>36.676000000000002</c:v>
                </c:pt>
                <c:pt idx="46092">
                  <c:v>36.676000000000002</c:v>
                </c:pt>
                <c:pt idx="46093">
                  <c:v>36.676000000000002</c:v>
                </c:pt>
                <c:pt idx="46094">
                  <c:v>36.676000000000002</c:v>
                </c:pt>
                <c:pt idx="46095">
                  <c:v>36.676000000000002</c:v>
                </c:pt>
                <c:pt idx="46096">
                  <c:v>36.676000000000002</c:v>
                </c:pt>
                <c:pt idx="46097">
                  <c:v>36.676000000000002</c:v>
                </c:pt>
                <c:pt idx="46098">
                  <c:v>36.676000000000002</c:v>
                </c:pt>
                <c:pt idx="46099">
                  <c:v>36.676000000000002</c:v>
                </c:pt>
                <c:pt idx="46100">
                  <c:v>36.676000000000002</c:v>
                </c:pt>
                <c:pt idx="46101">
                  <c:v>36.676000000000002</c:v>
                </c:pt>
                <c:pt idx="46102">
                  <c:v>36.676000000000002</c:v>
                </c:pt>
                <c:pt idx="46103">
                  <c:v>36.676000000000002</c:v>
                </c:pt>
                <c:pt idx="46104">
                  <c:v>36.676000000000002</c:v>
                </c:pt>
                <c:pt idx="46105">
                  <c:v>36.676000000000002</c:v>
                </c:pt>
                <c:pt idx="46106">
                  <c:v>36.676000000000002</c:v>
                </c:pt>
                <c:pt idx="46107">
                  <c:v>36.676000000000002</c:v>
                </c:pt>
                <c:pt idx="46108">
                  <c:v>36.676000000000002</c:v>
                </c:pt>
                <c:pt idx="46109">
                  <c:v>36.676000000000002</c:v>
                </c:pt>
                <c:pt idx="46110">
                  <c:v>36.676000000000002</c:v>
                </c:pt>
                <c:pt idx="46111">
                  <c:v>36.676000000000002</c:v>
                </c:pt>
                <c:pt idx="46112">
                  <c:v>36.676000000000002</c:v>
                </c:pt>
                <c:pt idx="46113">
                  <c:v>36.676000000000002</c:v>
                </c:pt>
                <c:pt idx="46114">
                  <c:v>36.676000000000002</c:v>
                </c:pt>
                <c:pt idx="46115">
                  <c:v>36.676000000000002</c:v>
                </c:pt>
                <c:pt idx="46116">
                  <c:v>36.676000000000002</c:v>
                </c:pt>
                <c:pt idx="46117">
                  <c:v>36.676000000000002</c:v>
                </c:pt>
                <c:pt idx="46118">
                  <c:v>36.676000000000002</c:v>
                </c:pt>
                <c:pt idx="46119">
                  <c:v>36.676000000000002</c:v>
                </c:pt>
                <c:pt idx="46120">
                  <c:v>36.676000000000002</c:v>
                </c:pt>
                <c:pt idx="46121">
                  <c:v>36.676000000000002</c:v>
                </c:pt>
                <c:pt idx="46122">
                  <c:v>36.676000000000002</c:v>
                </c:pt>
                <c:pt idx="46123">
                  <c:v>36.676000000000002</c:v>
                </c:pt>
                <c:pt idx="46124">
                  <c:v>36.676000000000002</c:v>
                </c:pt>
                <c:pt idx="46125">
                  <c:v>36.676000000000002</c:v>
                </c:pt>
                <c:pt idx="46126">
                  <c:v>36.676000000000002</c:v>
                </c:pt>
                <c:pt idx="46127">
                  <c:v>36.676000000000002</c:v>
                </c:pt>
                <c:pt idx="46128">
                  <c:v>36.676000000000002</c:v>
                </c:pt>
                <c:pt idx="46129">
                  <c:v>36.676000000000002</c:v>
                </c:pt>
                <c:pt idx="46130">
                  <c:v>36.676000000000002</c:v>
                </c:pt>
                <c:pt idx="46131">
                  <c:v>36.676000000000002</c:v>
                </c:pt>
                <c:pt idx="46132">
                  <c:v>36.676000000000002</c:v>
                </c:pt>
                <c:pt idx="46133">
                  <c:v>36.676000000000002</c:v>
                </c:pt>
                <c:pt idx="46134">
                  <c:v>36.676000000000002</c:v>
                </c:pt>
                <c:pt idx="46135">
                  <c:v>36.676000000000002</c:v>
                </c:pt>
                <c:pt idx="46136">
                  <c:v>36.676000000000002</c:v>
                </c:pt>
                <c:pt idx="46137">
                  <c:v>36.676000000000002</c:v>
                </c:pt>
                <c:pt idx="46138">
                  <c:v>36.676000000000002</c:v>
                </c:pt>
                <c:pt idx="46139">
                  <c:v>36.676000000000002</c:v>
                </c:pt>
                <c:pt idx="46140">
                  <c:v>36.676000000000002</c:v>
                </c:pt>
                <c:pt idx="46141">
                  <c:v>36.676000000000002</c:v>
                </c:pt>
                <c:pt idx="46142">
                  <c:v>36.676000000000002</c:v>
                </c:pt>
                <c:pt idx="46143">
                  <c:v>36.676000000000002</c:v>
                </c:pt>
                <c:pt idx="46144">
                  <c:v>36.676000000000002</c:v>
                </c:pt>
                <c:pt idx="46145">
                  <c:v>36.676000000000002</c:v>
                </c:pt>
                <c:pt idx="46146">
                  <c:v>36.676000000000002</c:v>
                </c:pt>
                <c:pt idx="46147">
                  <c:v>36.676000000000002</c:v>
                </c:pt>
                <c:pt idx="46148">
                  <c:v>36.676000000000002</c:v>
                </c:pt>
                <c:pt idx="46149">
                  <c:v>36.676000000000002</c:v>
                </c:pt>
                <c:pt idx="46150">
                  <c:v>36.676000000000002</c:v>
                </c:pt>
                <c:pt idx="46151">
                  <c:v>36.676000000000002</c:v>
                </c:pt>
                <c:pt idx="46152">
                  <c:v>36.676000000000002</c:v>
                </c:pt>
                <c:pt idx="46153">
                  <c:v>36.676000000000002</c:v>
                </c:pt>
                <c:pt idx="46154">
                  <c:v>36.676000000000002</c:v>
                </c:pt>
                <c:pt idx="46155">
                  <c:v>36.676000000000002</c:v>
                </c:pt>
                <c:pt idx="46156">
                  <c:v>36.676000000000002</c:v>
                </c:pt>
                <c:pt idx="46157">
                  <c:v>36.676000000000002</c:v>
                </c:pt>
                <c:pt idx="46158">
                  <c:v>36.676000000000002</c:v>
                </c:pt>
                <c:pt idx="46159">
                  <c:v>36.676000000000002</c:v>
                </c:pt>
                <c:pt idx="46160">
                  <c:v>36.676000000000002</c:v>
                </c:pt>
                <c:pt idx="46161">
                  <c:v>36.676000000000002</c:v>
                </c:pt>
                <c:pt idx="46162">
                  <c:v>36.676000000000002</c:v>
                </c:pt>
                <c:pt idx="46163">
                  <c:v>36.676000000000002</c:v>
                </c:pt>
                <c:pt idx="46164">
                  <c:v>36.676000000000002</c:v>
                </c:pt>
                <c:pt idx="46165">
                  <c:v>36.676000000000002</c:v>
                </c:pt>
                <c:pt idx="46166">
                  <c:v>36.676000000000002</c:v>
                </c:pt>
                <c:pt idx="46167">
                  <c:v>36.676000000000002</c:v>
                </c:pt>
                <c:pt idx="46168">
                  <c:v>36.676000000000002</c:v>
                </c:pt>
                <c:pt idx="46169">
                  <c:v>36.676000000000002</c:v>
                </c:pt>
                <c:pt idx="46170">
                  <c:v>36.676000000000002</c:v>
                </c:pt>
                <c:pt idx="46171">
                  <c:v>36.676000000000002</c:v>
                </c:pt>
                <c:pt idx="46172">
                  <c:v>36.676000000000002</c:v>
                </c:pt>
                <c:pt idx="46173">
                  <c:v>36.676000000000002</c:v>
                </c:pt>
                <c:pt idx="46174">
                  <c:v>36.676000000000002</c:v>
                </c:pt>
                <c:pt idx="46175">
                  <c:v>36.676000000000002</c:v>
                </c:pt>
                <c:pt idx="46176">
                  <c:v>36.676000000000002</c:v>
                </c:pt>
                <c:pt idx="46177">
                  <c:v>36.676000000000002</c:v>
                </c:pt>
                <c:pt idx="46178">
                  <c:v>36.676000000000002</c:v>
                </c:pt>
                <c:pt idx="46179">
                  <c:v>36.676000000000002</c:v>
                </c:pt>
                <c:pt idx="46180">
                  <c:v>36.676000000000002</c:v>
                </c:pt>
                <c:pt idx="46181">
                  <c:v>36.676000000000002</c:v>
                </c:pt>
                <c:pt idx="46182">
                  <c:v>36.676000000000002</c:v>
                </c:pt>
                <c:pt idx="46183">
                  <c:v>36.676000000000002</c:v>
                </c:pt>
                <c:pt idx="46184">
                  <c:v>36.676000000000002</c:v>
                </c:pt>
                <c:pt idx="46185">
                  <c:v>36.676000000000002</c:v>
                </c:pt>
                <c:pt idx="46186">
                  <c:v>36.676000000000002</c:v>
                </c:pt>
                <c:pt idx="46187">
                  <c:v>36.676000000000002</c:v>
                </c:pt>
                <c:pt idx="46188">
                  <c:v>36.676000000000002</c:v>
                </c:pt>
                <c:pt idx="46189">
                  <c:v>36.676000000000002</c:v>
                </c:pt>
                <c:pt idx="46190">
                  <c:v>36.676000000000002</c:v>
                </c:pt>
                <c:pt idx="46191">
                  <c:v>36.676000000000002</c:v>
                </c:pt>
                <c:pt idx="46192">
                  <c:v>36.676000000000002</c:v>
                </c:pt>
                <c:pt idx="46193">
                  <c:v>36.676000000000002</c:v>
                </c:pt>
                <c:pt idx="46194">
                  <c:v>36.676000000000002</c:v>
                </c:pt>
                <c:pt idx="46195">
                  <c:v>36.676000000000002</c:v>
                </c:pt>
                <c:pt idx="46196">
                  <c:v>36.676000000000002</c:v>
                </c:pt>
                <c:pt idx="46197">
                  <c:v>36.676000000000002</c:v>
                </c:pt>
                <c:pt idx="46198">
                  <c:v>36.676000000000002</c:v>
                </c:pt>
                <c:pt idx="46199">
                  <c:v>36.676000000000002</c:v>
                </c:pt>
                <c:pt idx="46200">
                  <c:v>36.676000000000002</c:v>
                </c:pt>
                <c:pt idx="46201">
                  <c:v>36.676000000000002</c:v>
                </c:pt>
                <c:pt idx="46202">
                  <c:v>36.676000000000002</c:v>
                </c:pt>
                <c:pt idx="46203">
                  <c:v>36.676000000000002</c:v>
                </c:pt>
                <c:pt idx="46204">
                  <c:v>36.676000000000002</c:v>
                </c:pt>
                <c:pt idx="46205">
                  <c:v>36.676000000000002</c:v>
                </c:pt>
                <c:pt idx="46206">
                  <c:v>36.676000000000002</c:v>
                </c:pt>
                <c:pt idx="46207">
                  <c:v>36.676000000000002</c:v>
                </c:pt>
                <c:pt idx="46208">
                  <c:v>36.676000000000002</c:v>
                </c:pt>
                <c:pt idx="46209">
                  <c:v>36.676000000000002</c:v>
                </c:pt>
                <c:pt idx="46210">
                  <c:v>36.676000000000002</c:v>
                </c:pt>
                <c:pt idx="46211">
                  <c:v>36.676000000000002</c:v>
                </c:pt>
                <c:pt idx="46212">
                  <c:v>36.676000000000002</c:v>
                </c:pt>
                <c:pt idx="46213">
                  <c:v>36.676000000000002</c:v>
                </c:pt>
                <c:pt idx="46214">
                  <c:v>36.676000000000002</c:v>
                </c:pt>
                <c:pt idx="46215">
                  <c:v>36.676000000000002</c:v>
                </c:pt>
                <c:pt idx="46216">
                  <c:v>36.676000000000002</c:v>
                </c:pt>
                <c:pt idx="46217">
                  <c:v>36.676000000000002</c:v>
                </c:pt>
                <c:pt idx="46218">
                  <c:v>36.676000000000002</c:v>
                </c:pt>
                <c:pt idx="46219">
                  <c:v>36.676000000000002</c:v>
                </c:pt>
                <c:pt idx="46220">
                  <c:v>36.676000000000002</c:v>
                </c:pt>
                <c:pt idx="46221">
                  <c:v>36.676000000000002</c:v>
                </c:pt>
                <c:pt idx="46222">
                  <c:v>36.676000000000002</c:v>
                </c:pt>
                <c:pt idx="46223">
                  <c:v>36.676000000000002</c:v>
                </c:pt>
                <c:pt idx="46224">
                  <c:v>36.676000000000002</c:v>
                </c:pt>
                <c:pt idx="46225">
                  <c:v>36.676000000000002</c:v>
                </c:pt>
                <c:pt idx="46226">
                  <c:v>36.676000000000002</c:v>
                </c:pt>
                <c:pt idx="46227">
                  <c:v>36.676000000000002</c:v>
                </c:pt>
                <c:pt idx="46228">
                  <c:v>36.676000000000002</c:v>
                </c:pt>
                <c:pt idx="46229">
                  <c:v>36.676000000000002</c:v>
                </c:pt>
                <c:pt idx="46230">
                  <c:v>36.676000000000002</c:v>
                </c:pt>
                <c:pt idx="46231">
                  <c:v>36.676000000000002</c:v>
                </c:pt>
                <c:pt idx="46232">
                  <c:v>36.676000000000002</c:v>
                </c:pt>
                <c:pt idx="46233">
                  <c:v>36.676000000000002</c:v>
                </c:pt>
                <c:pt idx="46234">
                  <c:v>36.676000000000002</c:v>
                </c:pt>
                <c:pt idx="46235">
                  <c:v>36.676000000000002</c:v>
                </c:pt>
                <c:pt idx="46236">
                  <c:v>36.676000000000002</c:v>
                </c:pt>
                <c:pt idx="46237">
                  <c:v>36.676000000000002</c:v>
                </c:pt>
                <c:pt idx="46238">
                  <c:v>36.676000000000002</c:v>
                </c:pt>
                <c:pt idx="46239">
                  <c:v>36.676000000000002</c:v>
                </c:pt>
                <c:pt idx="46240">
                  <c:v>36.676000000000002</c:v>
                </c:pt>
                <c:pt idx="46241">
                  <c:v>36.676000000000002</c:v>
                </c:pt>
                <c:pt idx="46242">
                  <c:v>36.676000000000002</c:v>
                </c:pt>
                <c:pt idx="46243">
                  <c:v>36.676000000000002</c:v>
                </c:pt>
                <c:pt idx="46244">
                  <c:v>36.676000000000002</c:v>
                </c:pt>
                <c:pt idx="46245">
                  <c:v>36.676000000000002</c:v>
                </c:pt>
                <c:pt idx="46246">
                  <c:v>36.676000000000002</c:v>
                </c:pt>
                <c:pt idx="46247">
                  <c:v>36.676000000000002</c:v>
                </c:pt>
                <c:pt idx="46248">
                  <c:v>36.676000000000002</c:v>
                </c:pt>
                <c:pt idx="46249">
                  <c:v>36.676000000000002</c:v>
                </c:pt>
                <c:pt idx="46250">
                  <c:v>36.676000000000002</c:v>
                </c:pt>
                <c:pt idx="46251">
                  <c:v>36.676000000000002</c:v>
                </c:pt>
                <c:pt idx="46252">
                  <c:v>36.676000000000002</c:v>
                </c:pt>
                <c:pt idx="46253">
                  <c:v>36.676000000000002</c:v>
                </c:pt>
                <c:pt idx="46254">
                  <c:v>36.676000000000002</c:v>
                </c:pt>
                <c:pt idx="46255">
                  <c:v>36.676000000000002</c:v>
                </c:pt>
                <c:pt idx="46256">
                  <c:v>36.676000000000002</c:v>
                </c:pt>
                <c:pt idx="46257">
                  <c:v>36.676000000000002</c:v>
                </c:pt>
                <c:pt idx="46258">
                  <c:v>36.676000000000002</c:v>
                </c:pt>
                <c:pt idx="46259">
                  <c:v>36.676000000000002</c:v>
                </c:pt>
                <c:pt idx="46260">
                  <c:v>36.676000000000002</c:v>
                </c:pt>
                <c:pt idx="46261">
                  <c:v>36.676000000000002</c:v>
                </c:pt>
                <c:pt idx="46262">
                  <c:v>36.676000000000002</c:v>
                </c:pt>
                <c:pt idx="46263">
                  <c:v>36.676000000000002</c:v>
                </c:pt>
                <c:pt idx="46264">
                  <c:v>36.676000000000002</c:v>
                </c:pt>
                <c:pt idx="46265">
                  <c:v>36.676000000000002</c:v>
                </c:pt>
                <c:pt idx="46266">
                  <c:v>36.676000000000002</c:v>
                </c:pt>
                <c:pt idx="46267">
                  <c:v>36.676000000000002</c:v>
                </c:pt>
                <c:pt idx="46268">
                  <c:v>36.676000000000002</c:v>
                </c:pt>
                <c:pt idx="46269">
                  <c:v>36.676000000000002</c:v>
                </c:pt>
                <c:pt idx="46270">
                  <c:v>36.676000000000002</c:v>
                </c:pt>
                <c:pt idx="46271">
                  <c:v>36.676000000000002</c:v>
                </c:pt>
                <c:pt idx="46272">
                  <c:v>36.676000000000002</c:v>
                </c:pt>
                <c:pt idx="46273">
                  <c:v>36.676000000000002</c:v>
                </c:pt>
                <c:pt idx="46274">
                  <c:v>36.676000000000002</c:v>
                </c:pt>
                <c:pt idx="46275">
                  <c:v>36.676000000000002</c:v>
                </c:pt>
                <c:pt idx="46276">
                  <c:v>36.676000000000002</c:v>
                </c:pt>
                <c:pt idx="46277">
                  <c:v>36.676000000000002</c:v>
                </c:pt>
                <c:pt idx="46278">
                  <c:v>36.676000000000002</c:v>
                </c:pt>
                <c:pt idx="46279">
                  <c:v>36.676000000000002</c:v>
                </c:pt>
                <c:pt idx="46280">
                  <c:v>36.676000000000002</c:v>
                </c:pt>
                <c:pt idx="46281">
                  <c:v>36.676000000000002</c:v>
                </c:pt>
                <c:pt idx="46282">
                  <c:v>36.676000000000002</c:v>
                </c:pt>
                <c:pt idx="46283">
                  <c:v>36.676000000000002</c:v>
                </c:pt>
                <c:pt idx="46284">
                  <c:v>36.676000000000002</c:v>
                </c:pt>
                <c:pt idx="46285">
                  <c:v>36.676000000000002</c:v>
                </c:pt>
                <c:pt idx="46286">
                  <c:v>36.676000000000002</c:v>
                </c:pt>
                <c:pt idx="46287">
                  <c:v>36.676000000000002</c:v>
                </c:pt>
                <c:pt idx="46288">
                  <c:v>36.676000000000002</c:v>
                </c:pt>
                <c:pt idx="46289">
                  <c:v>36.676000000000002</c:v>
                </c:pt>
                <c:pt idx="46290">
                  <c:v>36.676000000000002</c:v>
                </c:pt>
                <c:pt idx="46291">
                  <c:v>36.676000000000002</c:v>
                </c:pt>
                <c:pt idx="46292">
                  <c:v>36.676000000000002</c:v>
                </c:pt>
                <c:pt idx="46293">
                  <c:v>36.676000000000002</c:v>
                </c:pt>
                <c:pt idx="46294">
                  <c:v>36.676000000000002</c:v>
                </c:pt>
                <c:pt idx="46295">
                  <c:v>36.676000000000002</c:v>
                </c:pt>
                <c:pt idx="46296">
                  <c:v>36.676000000000002</c:v>
                </c:pt>
                <c:pt idx="46297">
                  <c:v>36.676000000000002</c:v>
                </c:pt>
                <c:pt idx="46298">
                  <c:v>36.676000000000002</c:v>
                </c:pt>
                <c:pt idx="46299">
                  <c:v>36.676000000000002</c:v>
                </c:pt>
                <c:pt idx="46300">
                  <c:v>36.676000000000002</c:v>
                </c:pt>
                <c:pt idx="46301">
                  <c:v>36.676000000000002</c:v>
                </c:pt>
                <c:pt idx="46302">
                  <c:v>36.676000000000002</c:v>
                </c:pt>
                <c:pt idx="46303">
                  <c:v>36.676000000000002</c:v>
                </c:pt>
                <c:pt idx="46304">
                  <c:v>36.676000000000002</c:v>
                </c:pt>
                <c:pt idx="46305">
                  <c:v>36.676000000000002</c:v>
                </c:pt>
                <c:pt idx="46306">
                  <c:v>36.676000000000002</c:v>
                </c:pt>
                <c:pt idx="46307">
                  <c:v>36.676000000000002</c:v>
                </c:pt>
                <c:pt idx="46308">
                  <c:v>36.676000000000002</c:v>
                </c:pt>
                <c:pt idx="46309">
                  <c:v>36.676000000000002</c:v>
                </c:pt>
                <c:pt idx="46310">
                  <c:v>36.676000000000002</c:v>
                </c:pt>
                <c:pt idx="46311">
                  <c:v>36.676000000000002</c:v>
                </c:pt>
                <c:pt idx="46312">
                  <c:v>36.676000000000002</c:v>
                </c:pt>
                <c:pt idx="46313">
                  <c:v>36.676000000000002</c:v>
                </c:pt>
                <c:pt idx="46314">
                  <c:v>36.676000000000002</c:v>
                </c:pt>
                <c:pt idx="46315">
                  <c:v>36.676000000000002</c:v>
                </c:pt>
                <c:pt idx="46316">
                  <c:v>36.676000000000002</c:v>
                </c:pt>
                <c:pt idx="46317">
                  <c:v>36.676000000000002</c:v>
                </c:pt>
                <c:pt idx="46318">
                  <c:v>36.676000000000002</c:v>
                </c:pt>
                <c:pt idx="46319">
                  <c:v>36.676000000000002</c:v>
                </c:pt>
                <c:pt idx="46320">
                  <c:v>36.676000000000002</c:v>
                </c:pt>
                <c:pt idx="46321">
                  <c:v>36.676000000000002</c:v>
                </c:pt>
                <c:pt idx="46322">
                  <c:v>36.676000000000002</c:v>
                </c:pt>
                <c:pt idx="46323">
                  <c:v>36.676000000000002</c:v>
                </c:pt>
                <c:pt idx="46324">
                  <c:v>36.676000000000002</c:v>
                </c:pt>
                <c:pt idx="46325">
                  <c:v>36.676000000000002</c:v>
                </c:pt>
                <c:pt idx="46326">
                  <c:v>36.676000000000002</c:v>
                </c:pt>
                <c:pt idx="46327">
                  <c:v>36.676000000000002</c:v>
                </c:pt>
                <c:pt idx="46328">
                  <c:v>36.676000000000002</c:v>
                </c:pt>
                <c:pt idx="46329">
                  <c:v>36.676000000000002</c:v>
                </c:pt>
                <c:pt idx="46330">
                  <c:v>36.676000000000002</c:v>
                </c:pt>
                <c:pt idx="46331">
                  <c:v>36.676000000000002</c:v>
                </c:pt>
                <c:pt idx="46332">
                  <c:v>36.676000000000002</c:v>
                </c:pt>
                <c:pt idx="46333">
                  <c:v>36.676000000000002</c:v>
                </c:pt>
                <c:pt idx="46334">
                  <c:v>36.676000000000002</c:v>
                </c:pt>
                <c:pt idx="46335">
                  <c:v>36.676000000000002</c:v>
                </c:pt>
                <c:pt idx="46336">
                  <c:v>36.676000000000002</c:v>
                </c:pt>
                <c:pt idx="46337">
                  <c:v>36.676000000000002</c:v>
                </c:pt>
                <c:pt idx="46338">
                  <c:v>36.676000000000002</c:v>
                </c:pt>
                <c:pt idx="46339">
                  <c:v>36.676000000000002</c:v>
                </c:pt>
                <c:pt idx="46340">
                  <c:v>36.676000000000002</c:v>
                </c:pt>
                <c:pt idx="46341">
                  <c:v>36.676000000000002</c:v>
                </c:pt>
                <c:pt idx="46342">
                  <c:v>36.676000000000002</c:v>
                </c:pt>
                <c:pt idx="46343">
                  <c:v>36.729999999999997</c:v>
                </c:pt>
                <c:pt idx="46344">
                  <c:v>36.752000000000002</c:v>
                </c:pt>
                <c:pt idx="46345">
                  <c:v>36.752000000000002</c:v>
                </c:pt>
                <c:pt idx="46346">
                  <c:v>36.752000000000002</c:v>
                </c:pt>
                <c:pt idx="46347">
                  <c:v>36.752000000000002</c:v>
                </c:pt>
                <c:pt idx="46348">
                  <c:v>36.752000000000002</c:v>
                </c:pt>
                <c:pt idx="46349">
                  <c:v>36.752000000000002</c:v>
                </c:pt>
                <c:pt idx="46350">
                  <c:v>36.752000000000002</c:v>
                </c:pt>
                <c:pt idx="46351">
                  <c:v>36.752000000000002</c:v>
                </c:pt>
                <c:pt idx="46352">
                  <c:v>36.752000000000002</c:v>
                </c:pt>
                <c:pt idx="46353">
                  <c:v>36.752000000000002</c:v>
                </c:pt>
                <c:pt idx="46354">
                  <c:v>36.752000000000002</c:v>
                </c:pt>
                <c:pt idx="46355">
                  <c:v>36.752000000000002</c:v>
                </c:pt>
                <c:pt idx="46356">
                  <c:v>36.752000000000002</c:v>
                </c:pt>
                <c:pt idx="46357">
                  <c:v>36.752000000000002</c:v>
                </c:pt>
                <c:pt idx="46358">
                  <c:v>36.752000000000002</c:v>
                </c:pt>
                <c:pt idx="46359">
                  <c:v>36.752000000000002</c:v>
                </c:pt>
                <c:pt idx="46360">
                  <c:v>36.752000000000002</c:v>
                </c:pt>
                <c:pt idx="46361">
                  <c:v>36.752000000000002</c:v>
                </c:pt>
                <c:pt idx="46362">
                  <c:v>36.752000000000002</c:v>
                </c:pt>
                <c:pt idx="46363">
                  <c:v>36.752000000000002</c:v>
                </c:pt>
                <c:pt idx="46364">
                  <c:v>36.752000000000002</c:v>
                </c:pt>
                <c:pt idx="46365">
                  <c:v>36.752000000000002</c:v>
                </c:pt>
                <c:pt idx="46366">
                  <c:v>36.752000000000002</c:v>
                </c:pt>
                <c:pt idx="46367">
                  <c:v>36.752000000000002</c:v>
                </c:pt>
                <c:pt idx="46368">
                  <c:v>36.752000000000002</c:v>
                </c:pt>
                <c:pt idx="46369">
                  <c:v>36.752000000000002</c:v>
                </c:pt>
                <c:pt idx="46370">
                  <c:v>36.752000000000002</c:v>
                </c:pt>
                <c:pt idx="46371">
                  <c:v>36.752000000000002</c:v>
                </c:pt>
                <c:pt idx="46372">
                  <c:v>36.752000000000002</c:v>
                </c:pt>
                <c:pt idx="46373">
                  <c:v>36.752000000000002</c:v>
                </c:pt>
                <c:pt idx="46374">
                  <c:v>36.752000000000002</c:v>
                </c:pt>
                <c:pt idx="46375">
                  <c:v>36.752000000000002</c:v>
                </c:pt>
                <c:pt idx="46376">
                  <c:v>36.752000000000002</c:v>
                </c:pt>
                <c:pt idx="46377">
                  <c:v>36.752000000000002</c:v>
                </c:pt>
                <c:pt idx="46378">
                  <c:v>36.752000000000002</c:v>
                </c:pt>
                <c:pt idx="46379">
                  <c:v>36.752000000000002</c:v>
                </c:pt>
                <c:pt idx="46380">
                  <c:v>36.752000000000002</c:v>
                </c:pt>
                <c:pt idx="46381">
                  <c:v>36.752000000000002</c:v>
                </c:pt>
                <c:pt idx="46382">
                  <c:v>36.752000000000002</c:v>
                </c:pt>
                <c:pt idx="46383">
                  <c:v>36.752000000000002</c:v>
                </c:pt>
                <c:pt idx="46384">
                  <c:v>36.752000000000002</c:v>
                </c:pt>
                <c:pt idx="46385">
                  <c:v>36.752000000000002</c:v>
                </c:pt>
                <c:pt idx="46386">
                  <c:v>36.752000000000002</c:v>
                </c:pt>
                <c:pt idx="46387">
                  <c:v>36.752000000000002</c:v>
                </c:pt>
                <c:pt idx="46388">
                  <c:v>36.752000000000002</c:v>
                </c:pt>
                <c:pt idx="46389">
                  <c:v>36.752000000000002</c:v>
                </c:pt>
                <c:pt idx="46390">
                  <c:v>36.752000000000002</c:v>
                </c:pt>
                <c:pt idx="46391">
                  <c:v>36.752000000000002</c:v>
                </c:pt>
                <c:pt idx="46392">
                  <c:v>36.752000000000002</c:v>
                </c:pt>
                <c:pt idx="46393">
                  <c:v>36.752000000000002</c:v>
                </c:pt>
                <c:pt idx="46394">
                  <c:v>36.752000000000002</c:v>
                </c:pt>
                <c:pt idx="46395">
                  <c:v>36.752000000000002</c:v>
                </c:pt>
                <c:pt idx="46396">
                  <c:v>36.752000000000002</c:v>
                </c:pt>
                <c:pt idx="46397">
                  <c:v>36.752000000000002</c:v>
                </c:pt>
                <c:pt idx="46398">
                  <c:v>36.752000000000002</c:v>
                </c:pt>
                <c:pt idx="46399">
                  <c:v>36.752000000000002</c:v>
                </c:pt>
                <c:pt idx="46400">
                  <c:v>36.752000000000002</c:v>
                </c:pt>
                <c:pt idx="46401">
                  <c:v>36.752000000000002</c:v>
                </c:pt>
                <c:pt idx="46402">
                  <c:v>36.752000000000002</c:v>
                </c:pt>
                <c:pt idx="46403">
                  <c:v>36.752000000000002</c:v>
                </c:pt>
                <c:pt idx="46404">
                  <c:v>36.752000000000002</c:v>
                </c:pt>
                <c:pt idx="46405">
                  <c:v>36.752000000000002</c:v>
                </c:pt>
                <c:pt idx="46406">
                  <c:v>36.752000000000002</c:v>
                </c:pt>
                <c:pt idx="46407">
                  <c:v>36.752000000000002</c:v>
                </c:pt>
                <c:pt idx="46408">
                  <c:v>36.752000000000002</c:v>
                </c:pt>
                <c:pt idx="46409">
                  <c:v>36.752000000000002</c:v>
                </c:pt>
                <c:pt idx="46410">
                  <c:v>36.752000000000002</c:v>
                </c:pt>
                <c:pt idx="46411">
                  <c:v>36.752000000000002</c:v>
                </c:pt>
                <c:pt idx="46412">
                  <c:v>36.752000000000002</c:v>
                </c:pt>
                <c:pt idx="46413">
                  <c:v>36.752000000000002</c:v>
                </c:pt>
                <c:pt idx="46414">
                  <c:v>36.752000000000002</c:v>
                </c:pt>
                <c:pt idx="46415">
                  <c:v>36.752000000000002</c:v>
                </c:pt>
                <c:pt idx="46416">
                  <c:v>36.752000000000002</c:v>
                </c:pt>
                <c:pt idx="46417">
                  <c:v>36.752000000000002</c:v>
                </c:pt>
                <c:pt idx="46418">
                  <c:v>36.752000000000002</c:v>
                </c:pt>
                <c:pt idx="46419">
                  <c:v>36.752000000000002</c:v>
                </c:pt>
                <c:pt idx="46420">
                  <c:v>36.752000000000002</c:v>
                </c:pt>
                <c:pt idx="46421">
                  <c:v>36.752000000000002</c:v>
                </c:pt>
                <c:pt idx="46422">
                  <c:v>36.752000000000002</c:v>
                </c:pt>
                <c:pt idx="46423">
                  <c:v>36.752000000000002</c:v>
                </c:pt>
                <c:pt idx="46424">
                  <c:v>36.752000000000002</c:v>
                </c:pt>
                <c:pt idx="46425">
                  <c:v>36.752000000000002</c:v>
                </c:pt>
                <c:pt idx="46426">
                  <c:v>36.752000000000002</c:v>
                </c:pt>
                <c:pt idx="46427">
                  <c:v>36.752000000000002</c:v>
                </c:pt>
                <c:pt idx="46428">
                  <c:v>36.752000000000002</c:v>
                </c:pt>
                <c:pt idx="46429">
                  <c:v>36.752000000000002</c:v>
                </c:pt>
                <c:pt idx="46430">
                  <c:v>36.752000000000002</c:v>
                </c:pt>
                <c:pt idx="46431">
                  <c:v>36.752000000000002</c:v>
                </c:pt>
                <c:pt idx="46432">
                  <c:v>36.752000000000002</c:v>
                </c:pt>
                <c:pt idx="46433">
                  <c:v>36.752000000000002</c:v>
                </c:pt>
                <c:pt idx="46434">
                  <c:v>36.752000000000002</c:v>
                </c:pt>
                <c:pt idx="46435">
                  <c:v>36.752000000000002</c:v>
                </c:pt>
                <c:pt idx="46436">
                  <c:v>36.752000000000002</c:v>
                </c:pt>
                <c:pt idx="46437">
                  <c:v>36.752000000000002</c:v>
                </c:pt>
                <c:pt idx="46438">
                  <c:v>36.752000000000002</c:v>
                </c:pt>
                <c:pt idx="46439">
                  <c:v>36.752000000000002</c:v>
                </c:pt>
                <c:pt idx="46440">
                  <c:v>36.752000000000002</c:v>
                </c:pt>
                <c:pt idx="46441">
                  <c:v>36.752000000000002</c:v>
                </c:pt>
                <c:pt idx="46442">
                  <c:v>36.752000000000002</c:v>
                </c:pt>
                <c:pt idx="46443">
                  <c:v>36.752000000000002</c:v>
                </c:pt>
                <c:pt idx="46444">
                  <c:v>36.752000000000002</c:v>
                </c:pt>
                <c:pt idx="46445">
                  <c:v>36.752000000000002</c:v>
                </c:pt>
                <c:pt idx="46446">
                  <c:v>36.752000000000002</c:v>
                </c:pt>
                <c:pt idx="46447">
                  <c:v>36.752000000000002</c:v>
                </c:pt>
                <c:pt idx="46448">
                  <c:v>36.752000000000002</c:v>
                </c:pt>
                <c:pt idx="46449">
                  <c:v>36.752000000000002</c:v>
                </c:pt>
                <c:pt idx="46450">
                  <c:v>36.752000000000002</c:v>
                </c:pt>
                <c:pt idx="46451">
                  <c:v>36.752000000000002</c:v>
                </c:pt>
                <c:pt idx="46452">
                  <c:v>36.752000000000002</c:v>
                </c:pt>
                <c:pt idx="46453">
                  <c:v>36.752000000000002</c:v>
                </c:pt>
                <c:pt idx="46454">
                  <c:v>36.752000000000002</c:v>
                </c:pt>
                <c:pt idx="46455">
                  <c:v>36.752000000000002</c:v>
                </c:pt>
                <c:pt idx="46456">
                  <c:v>36.752000000000002</c:v>
                </c:pt>
                <c:pt idx="46457">
                  <c:v>36.752000000000002</c:v>
                </c:pt>
                <c:pt idx="46458">
                  <c:v>36.752000000000002</c:v>
                </c:pt>
                <c:pt idx="46459">
                  <c:v>36.752000000000002</c:v>
                </c:pt>
                <c:pt idx="46460">
                  <c:v>36.752000000000002</c:v>
                </c:pt>
                <c:pt idx="46461">
                  <c:v>36.752000000000002</c:v>
                </c:pt>
                <c:pt idx="46462">
                  <c:v>36.752000000000002</c:v>
                </c:pt>
                <c:pt idx="46463">
                  <c:v>36.752000000000002</c:v>
                </c:pt>
                <c:pt idx="46464">
                  <c:v>36.752000000000002</c:v>
                </c:pt>
                <c:pt idx="46465">
                  <c:v>36.752000000000002</c:v>
                </c:pt>
                <c:pt idx="46466">
                  <c:v>36.752000000000002</c:v>
                </c:pt>
                <c:pt idx="46467">
                  <c:v>36.752000000000002</c:v>
                </c:pt>
                <c:pt idx="46468">
                  <c:v>36.752000000000002</c:v>
                </c:pt>
                <c:pt idx="46469">
                  <c:v>36.752000000000002</c:v>
                </c:pt>
                <c:pt idx="46470">
                  <c:v>36.752000000000002</c:v>
                </c:pt>
                <c:pt idx="46471">
                  <c:v>36.752000000000002</c:v>
                </c:pt>
                <c:pt idx="46472">
                  <c:v>36.752000000000002</c:v>
                </c:pt>
                <c:pt idx="46473">
                  <c:v>36.752000000000002</c:v>
                </c:pt>
                <c:pt idx="46474">
                  <c:v>36.752000000000002</c:v>
                </c:pt>
                <c:pt idx="46475">
                  <c:v>36.752000000000002</c:v>
                </c:pt>
                <c:pt idx="46476">
                  <c:v>36.752000000000002</c:v>
                </c:pt>
                <c:pt idx="46477">
                  <c:v>36.752000000000002</c:v>
                </c:pt>
                <c:pt idx="46478">
                  <c:v>36.752000000000002</c:v>
                </c:pt>
                <c:pt idx="46479">
                  <c:v>36.752000000000002</c:v>
                </c:pt>
                <c:pt idx="46480">
                  <c:v>36.752000000000002</c:v>
                </c:pt>
                <c:pt idx="46481">
                  <c:v>36.752000000000002</c:v>
                </c:pt>
                <c:pt idx="46482">
                  <c:v>36.752000000000002</c:v>
                </c:pt>
                <c:pt idx="46483">
                  <c:v>36.752000000000002</c:v>
                </c:pt>
                <c:pt idx="46484">
                  <c:v>36.752000000000002</c:v>
                </c:pt>
                <c:pt idx="46485">
                  <c:v>36.752000000000002</c:v>
                </c:pt>
                <c:pt idx="46486">
                  <c:v>36.752000000000002</c:v>
                </c:pt>
                <c:pt idx="46487">
                  <c:v>36.752000000000002</c:v>
                </c:pt>
                <c:pt idx="46488">
                  <c:v>36.752000000000002</c:v>
                </c:pt>
                <c:pt idx="46489">
                  <c:v>36.752000000000002</c:v>
                </c:pt>
                <c:pt idx="46490">
                  <c:v>36.752000000000002</c:v>
                </c:pt>
                <c:pt idx="46491">
                  <c:v>36.752000000000002</c:v>
                </c:pt>
                <c:pt idx="46492">
                  <c:v>36.752000000000002</c:v>
                </c:pt>
                <c:pt idx="46493">
                  <c:v>36.752000000000002</c:v>
                </c:pt>
                <c:pt idx="46494">
                  <c:v>36.752000000000002</c:v>
                </c:pt>
                <c:pt idx="46495">
                  <c:v>36.752000000000002</c:v>
                </c:pt>
                <c:pt idx="46496">
                  <c:v>36.752000000000002</c:v>
                </c:pt>
                <c:pt idx="46497">
                  <c:v>36.752000000000002</c:v>
                </c:pt>
                <c:pt idx="46498">
                  <c:v>36.752000000000002</c:v>
                </c:pt>
                <c:pt idx="46499">
                  <c:v>36.752000000000002</c:v>
                </c:pt>
                <c:pt idx="46500">
                  <c:v>36.752000000000002</c:v>
                </c:pt>
                <c:pt idx="46501">
                  <c:v>36.752000000000002</c:v>
                </c:pt>
                <c:pt idx="46502">
                  <c:v>36.752000000000002</c:v>
                </c:pt>
                <c:pt idx="46503">
                  <c:v>36.752000000000002</c:v>
                </c:pt>
                <c:pt idx="46504">
                  <c:v>36.752000000000002</c:v>
                </c:pt>
                <c:pt idx="46505">
                  <c:v>36.752000000000002</c:v>
                </c:pt>
                <c:pt idx="46506">
                  <c:v>36.752000000000002</c:v>
                </c:pt>
                <c:pt idx="46507">
                  <c:v>36.752000000000002</c:v>
                </c:pt>
                <c:pt idx="46508">
                  <c:v>36.752000000000002</c:v>
                </c:pt>
                <c:pt idx="46509">
                  <c:v>36.752000000000002</c:v>
                </c:pt>
                <c:pt idx="46510">
                  <c:v>36.752000000000002</c:v>
                </c:pt>
                <c:pt idx="46511">
                  <c:v>36.752000000000002</c:v>
                </c:pt>
                <c:pt idx="46512">
                  <c:v>36.752000000000002</c:v>
                </c:pt>
                <c:pt idx="46513">
                  <c:v>36.752000000000002</c:v>
                </c:pt>
                <c:pt idx="46514">
                  <c:v>36.752000000000002</c:v>
                </c:pt>
                <c:pt idx="46515">
                  <c:v>36.752000000000002</c:v>
                </c:pt>
                <c:pt idx="46516">
                  <c:v>36.752000000000002</c:v>
                </c:pt>
                <c:pt idx="46517">
                  <c:v>36.752000000000002</c:v>
                </c:pt>
                <c:pt idx="46518">
                  <c:v>36.752000000000002</c:v>
                </c:pt>
                <c:pt idx="46519">
                  <c:v>36.752000000000002</c:v>
                </c:pt>
                <c:pt idx="46520">
                  <c:v>36.752000000000002</c:v>
                </c:pt>
                <c:pt idx="46521">
                  <c:v>36.752000000000002</c:v>
                </c:pt>
                <c:pt idx="46522">
                  <c:v>36.752000000000002</c:v>
                </c:pt>
                <c:pt idx="46523">
                  <c:v>36.752000000000002</c:v>
                </c:pt>
                <c:pt idx="46524">
                  <c:v>36.752000000000002</c:v>
                </c:pt>
                <c:pt idx="46525">
                  <c:v>36.752000000000002</c:v>
                </c:pt>
                <c:pt idx="46526">
                  <c:v>36.752000000000002</c:v>
                </c:pt>
                <c:pt idx="46527">
                  <c:v>36.752000000000002</c:v>
                </c:pt>
                <c:pt idx="46528">
                  <c:v>36.752000000000002</c:v>
                </c:pt>
                <c:pt idx="46529">
                  <c:v>36.752000000000002</c:v>
                </c:pt>
                <c:pt idx="46530">
                  <c:v>36.752000000000002</c:v>
                </c:pt>
                <c:pt idx="46531">
                  <c:v>36.752000000000002</c:v>
                </c:pt>
                <c:pt idx="46532">
                  <c:v>36.752000000000002</c:v>
                </c:pt>
                <c:pt idx="46533">
                  <c:v>36.752000000000002</c:v>
                </c:pt>
                <c:pt idx="46534">
                  <c:v>36.752000000000002</c:v>
                </c:pt>
                <c:pt idx="46535">
                  <c:v>36.752000000000002</c:v>
                </c:pt>
                <c:pt idx="46536">
                  <c:v>36.752000000000002</c:v>
                </c:pt>
                <c:pt idx="46537">
                  <c:v>36.752000000000002</c:v>
                </c:pt>
                <c:pt idx="46538">
                  <c:v>36.752000000000002</c:v>
                </c:pt>
                <c:pt idx="46539">
                  <c:v>36.752000000000002</c:v>
                </c:pt>
                <c:pt idx="46540">
                  <c:v>36.752000000000002</c:v>
                </c:pt>
                <c:pt idx="46541">
                  <c:v>36.752000000000002</c:v>
                </c:pt>
                <c:pt idx="46542">
                  <c:v>36.752000000000002</c:v>
                </c:pt>
                <c:pt idx="46543">
                  <c:v>36.752000000000002</c:v>
                </c:pt>
                <c:pt idx="46544">
                  <c:v>36.752000000000002</c:v>
                </c:pt>
                <c:pt idx="46545">
                  <c:v>36.752000000000002</c:v>
                </c:pt>
                <c:pt idx="46546">
                  <c:v>36.752000000000002</c:v>
                </c:pt>
                <c:pt idx="46547">
                  <c:v>36.752000000000002</c:v>
                </c:pt>
                <c:pt idx="46548">
                  <c:v>36.752000000000002</c:v>
                </c:pt>
                <c:pt idx="46549">
                  <c:v>36.752000000000002</c:v>
                </c:pt>
                <c:pt idx="46550">
                  <c:v>36.752000000000002</c:v>
                </c:pt>
                <c:pt idx="46551">
                  <c:v>36.752000000000002</c:v>
                </c:pt>
                <c:pt idx="46552">
                  <c:v>36.752000000000002</c:v>
                </c:pt>
                <c:pt idx="46553">
                  <c:v>36.752000000000002</c:v>
                </c:pt>
                <c:pt idx="46554">
                  <c:v>36.752000000000002</c:v>
                </c:pt>
                <c:pt idx="46555">
                  <c:v>36.752000000000002</c:v>
                </c:pt>
                <c:pt idx="46556">
                  <c:v>36.752000000000002</c:v>
                </c:pt>
                <c:pt idx="46557">
                  <c:v>36.752000000000002</c:v>
                </c:pt>
                <c:pt idx="46558">
                  <c:v>36.752000000000002</c:v>
                </c:pt>
                <c:pt idx="46559">
                  <c:v>36.752000000000002</c:v>
                </c:pt>
                <c:pt idx="46560">
                  <c:v>36.752000000000002</c:v>
                </c:pt>
                <c:pt idx="46561">
                  <c:v>36.752000000000002</c:v>
                </c:pt>
                <c:pt idx="46562">
                  <c:v>36.752000000000002</c:v>
                </c:pt>
                <c:pt idx="46563">
                  <c:v>36.752000000000002</c:v>
                </c:pt>
                <c:pt idx="46564">
                  <c:v>36.752000000000002</c:v>
                </c:pt>
                <c:pt idx="46565">
                  <c:v>36.752000000000002</c:v>
                </c:pt>
                <c:pt idx="46566">
                  <c:v>36.752000000000002</c:v>
                </c:pt>
                <c:pt idx="46567">
                  <c:v>36.752000000000002</c:v>
                </c:pt>
                <c:pt idx="46568">
                  <c:v>36.752000000000002</c:v>
                </c:pt>
                <c:pt idx="46569">
                  <c:v>36.752000000000002</c:v>
                </c:pt>
                <c:pt idx="46570">
                  <c:v>36.752000000000002</c:v>
                </c:pt>
                <c:pt idx="46571">
                  <c:v>36.752000000000002</c:v>
                </c:pt>
                <c:pt idx="46572">
                  <c:v>36.752000000000002</c:v>
                </c:pt>
                <c:pt idx="46573">
                  <c:v>36.752000000000002</c:v>
                </c:pt>
                <c:pt idx="46574">
                  <c:v>36.752000000000002</c:v>
                </c:pt>
                <c:pt idx="46575">
                  <c:v>36.752000000000002</c:v>
                </c:pt>
                <c:pt idx="46576">
                  <c:v>36.752000000000002</c:v>
                </c:pt>
                <c:pt idx="46577">
                  <c:v>36.752000000000002</c:v>
                </c:pt>
                <c:pt idx="46578">
                  <c:v>36.752000000000002</c:v>
                </c:pt>
                <c:pt idx="46579">
                  <c:v>36.752000000000002</c:v>
                </c:pt>
                <c:pt idx="46580">
                  <c:v>36.752000000000002</c:v>
                </c:pt>
                <c:pt idx="46581">
                  <c:v>36.752000000000002</c:v>
                </c:pt>
                <c:pt idx="46582">
                  <c:v>36.752000000000002</c:v>
                </c:pt>
                <c:pt idx="46583">
                  <c:v>36.752000000000002</c:v>
                </c:pt>
                <c:pt idx="46584">
                  <c:v>36.752000000000002</c:v>
                </c:pt>
                <c:pt idx="46585">
                  <c:v>36.752000000000002</c:v>
                </c:pt>
                <c:pt idx="46586">
                  <c:v>36.752000000000002</c:v>
                </c:pt>
                <c:pt idx="46587">
                  <c:v>36.752000000000002</c:v>
                </c:pt>
                <c:pt idx="46588">
                  <c:v>36.752000000000002</c:v>
                </c:pt>
                <c:pt idx="46589">
                  <c:v>36.752000000000002</c:v>
                </c:pt>
                <c:pt idx="46590">
                  <c:v>36.752000000000002</c:v>
                </c:pt>
                <c:pt idx="46591">
                  <c:v>36.752000000000002</c:v>
                </c:pt>
                <c:pt idx="46592">
                  <c:v>36.752000000000002</c:v>
                </c:pt>
                <c:pt idx="46593">
                  <c:v>36.752000000000002</c:v>
                </c:pt>
                <c:pt idx="46594">
                  <c:v>36.752000000000002</c:v>
                </c:pt>
                <c:pt idx="46595">
                  <c:v>36.752000000000002</c:v>
                </c:pt>
                <c:pt idx="46596">
                  <c:v>36.752000000000002</c:v>
                </c:pt>
                <c:pt idx="46597">
                  <c:v>36.752000000000002</c:v>
                </c:pt>
                <c:pt idx="46598">
                  <c:v>36.752000000000002</c:v>
                </c:pt>
                <c:pt idx="46599">
                  <c:v>36.752000000000002</c:v>
                </c:pt>
                <c:pt idx="46600">
                  <c:v>36.752000000000002</c:v>
                </c:pt>
                <c:pt idx="46601">
                  <c:v>36.752000000000002</c:v>
                </c:pt>
                <c:pt idx="46602">
                  <c:v>36.752000000000002</c:v>
                </c:pt>
                <c:pt idx="46603">
                  <c:v>36.752000000000002</c:v>
                </c:pt>
                <c:pt idx="46604">
                  <c:v>36.752000000000002</c:v>
                </c:pt>
                <c:pt idx="46605">
                  <c:v>36.752000000000002</c:v>
                </c:pt>
                <c:pt idx="46606">
                  <c:v>36.752000000000002</c:v>
                </c:pt>
                <c:pt idx="46607">
                  <c:v>36.752000000000002</c:v>
                </c:pt>
                <c:pt idx="46608">
                  <c:v>36.752000000000002</c:v>
                </c:pt>
                <c:pt idx="46609">
                  <c:v>36.752000000000002</c:v>
                </c:pt>
                <c:pt idx="46610">
                  <c:v>36.752000000000002</c:v>
                </c:pt>
                <c:pt idx="46611">
                  <c:v>36.752000000000002</c:v>
                </c:pt>
                <c:pt idx="46612">
                  <c:v>36.752000000000002</c:v>
                </c:pt>
                <c:pt idx="46613">
                  <c:v>36.752000000000002</c:v>
                </c:pt>
                <c:pt idx="46614">
                  <c:v>36.752000000000002</c:v>
                </c:pt>
                <c:pt idx="46615">
                  <c:v>36.752000000000002</c:v>
                </c:pt>
                <c:pt idx="46616">
                  <c:v>36.752000000000002</c:v>
                </c:pt>
                <c:pt idx="46617">
                  <c:v>36.752000000000002</c:v>
                </c:pt>
                <c:pt idx="46618">
                  <c:v>36.752000000000002</c:v>
                </c:pt>
                <c:pt idx="46619">
                  <c:v>36.752000000000002</c:v>
                </c:pt>
                <c:pt idx="46620">
                  <c:v>36.752000000000002</c:v>
                </c:pt>
                <c:pt idx="46621">
                  <c:v>36.752000000000002</c:v>
                </c:pt>
                <c:pt idx="46622">
                  <c:v>36.752000000000002</c:v>
                </c:pt>
                <c:pt idx="46623">
                  <c:v>36.752000000000002</c:v>
                </c:pt>
                <c:pt idx="46624">
                  <c:v>36.752000000000002</c:v>
                </c:pt>
                <c:pt idx="46625">
                  <c:v>36.752000000000002</c:v>
                </c:pt>
                <c:pt idx="46626">
                  <c:v>36.752000000000002</c:v>
                </c:pt>
                <c:pt idx="46627">
                  <c:v>36.752000000000002</c:v>
                </c:pt>
                <c:pt idx="46628">
                  <c:v>36.752000000000002</c:v>
                </c:pt>
                <c:pt idx="46629">
                  <c:v>36.752000000000002</c:v>
                </c:pt>
                <c:pt idx="46630">
                  <c:v>36.752000000000002</c:v>
                </c:pt>
                <c:pt idx="46631">
                  <c:v>36.752000000000002</c:v>
                </c:pt>
                <c:pt idx="46632">
                  <c:v>36.752000000000002</c:v>
                </c:pt>
                <c:pt idx="46633">
                  <c:v>36.752000000000002</c:v>
                </c:pt>
                <c:pt idx="46634">
                  <c:v>36.752000000000002</c:v>
                </c:pt>
                <c:pt idx="46635">
                  <c:v>36.752000000000002</c:v>
                </c:pt>
                <c:pt idx="46636">
                  <c:v>36.752000000000002</c:v>
                </c:pt>
                <c:pt idx="46637">
                  <c:v>36.752000000000002</c:v>
                </c:pt>
                <c:pt idx="46638">
                  <c:v>36.752000000000002</c:v>
                </c:pt>
                <c:pt idx="46639">
                  <c:v>36.752000000000002</c:v>
                </c:pt>
                <c:pt idx="46640">
                  <c:v>36.752000000000002</c:v>
                </c:pt>
                <c:pt idx="46641">
                  <c:v>36.752000000000002</c:v>
                </c:pt>
                <c:pt idx="46642">
                  <c:v>36.752000000000002</c:v>
                </c:pt>
                <c:pt idx="46643">
                  <c:v>36.752000000000002</c:v>
                </c:pt>
                <c:pt idx="46644">
                  <c:v>36.752000000000002</c:v>
                </c:pt>
                <c:pt idx="46645">
                  <c:v>36.752000000000002</c:v>
                </c:pt>
                <c:pt idx="46646">
                  <c:v>36.752000000000002</c:v>
                </c:pt>
                <c:pt idx="46647">
                  <c:v>36.752000000000002</c:v>
                </c:pt>
                <c:pt idx="46648">
                  <c:v>36.752000000000002</c:v>
                </c:pt>
                <c:pt idx="46649">
                  <c:v>36.752000000000002</c:v>
                </c:pt>
                <c:pt idx="46650">
                  <c:v>36.786000000000001</c:v>
                </c:pt>
                <c:pt idx="46651">
                  <c:v>36.826000000000001</c:v>
                </c:pt>
                <c:pt idx="46652">
                  <c:v>36.826000000000001</c:v>
                </c:pt>
                <c:pt idx="46653">
                  <c:v>36.826000000000001</c:v>
                </c:pt>
                <c:pt idx="46654">
                  <c:v>36.826000000000001</c:v>
                </c:pt>
                <c:pt idx="46655">
                  <c:v>36.826000000000001</c:v>
                </c:pt>
                <c:pt idx="46656">
                  <c:v>36.826000000000001</c:v>
                </c:pt>
                <c:pt idx="46657">
                  <c:v>36.826000000000001</c:v>
                </c:pt>
                <c:pt idx="46658">
                  <c:v>36.826000000000001</c:v>
                </c:pt>
                <c:pt idx="46659">
                  <c:v>36.826000000000001</c:v>
                </c:pt>
                <c:pt idx="46660">
                  <c:v>36.826000000000001</c:v>
                </c:pt>
                <c:pt idx="46661">
                  <c:v>36.826000000000001</c:v>
                </c:pt>
                <c:pt idx="46662">
                  <c:v>36.826000000000001</c:v>
                </c:pt>
                <c:pt idx="46663">
                  <c:v>36.826000000000001</c:v>
                </c:pt>
                <c:pt idx="46664">
                  <c:v>36.826000000000001</c:v>
                </c:pt>
                <c:pt idx="46665">
                  <c:v>36.826000000000001</c:v>
                </c:pt>
                <c:pt idx="46666">
                  <c:v>36.826000000000001</c:v>
                </c:pt>
                <c:pt idx="46667">
                  <c:v>36.826000000000001</c:v>
                </c:pt>
                <c:pt idx="46668">
                  <c:v>36.826000000000001</c:v>
                </c:pt>
                <c:pt idx="46669">
                  <c:v>36.826000000000001</c:v>
                </c:pt>
                <c:pt idx="46670">
                  <c:v>36.826000000000001</c:v>
                </c:pt>
                <c:pt idx="46671">
                  <c:v>36.826000000000001</c:v>
                </c:pt>
                <c:pt idx="46672">
                  <c:v>36.826000000000001</c:v>
                </c:pt>
                <c:pt idx="46673">
                  <c:v>36.826000000000001</c:v>
                </c:pt>
                <c:pt idx="46674">
                  <c:v>36.826000000000001</c:v>
                </c:pt>
                <c:pt idx="46675">
                  <c:v>36.826000000000001</c:v>
                </c:pt>
                <c:pt idx="46676">
                  <c:v>36.826000000000001</c:v>
                </c:pt>
                <c:pt idx="46677">
                  <c:v>36.826000000000001</c:v>
                </c:pt>
                <c:pt idx="46678">
                  <c:v>36.826000000000001</c:v>
                </c:pt>
                <c:pt idx="46679">
                  <c:v>36.826000000000001</c:v>
                </c:pt>
                <c:pt idx="46680">
                  <c:v>36.826000000000001</c:v>
                </c:pt>
                <c:pt idx="46681">
                  <c:v>36.826000000000001</c:v>
                </c:pt>
                <c:pt idx="46682">
                  <c:v>36.826000000000001</c:v>
                </c:pt>
                <c:pt idx="46683">
                  <c:v>36.826000000000001</c:v>
                </c:pt>
                <c:pt idx="46684">
                  <c:v>36.826000000000001</c:v>
                </c:pt>
                <c:pt idx="46685">
                  <c:v>36.826000000000001</c:v>
                </c:pt>
                <c:pt idx="46686">
                  <c:v>36.826000000000001</c:v>
                </c:pt>
                <c:pt idx="46687">
                  <c:v>36.826000000000001</c:v>
                </c:pt>
                <c:pt idx="46688">
                  <c:v>36.826000000000001</c:v>
                </c:pt>
                <c:pt idx="46689">
                  <c:v>36.826000000000001</c:v>
                </c:pt>
                <c:pt idx="46690">
                  <c:v>36.826000000000001</c:v>
                </c:pt>
                <c:pt idx="46691">
                  <c:v>36.826000000000001</c:v>
                </c:pt>
                <c:pt idx="46692">
                  <c:v>36.826000000000001</c:v>
                </c:pt>
                <c:pt idx="46693">
                  <c:v>36.826000000000001</c:v>
                </c:pt>
                <c:pt idx="46694">
                  <c:v>36.826000000000001</c:v>
                </c:pt>
                <c:pt idx="46695">
                  <c:v>36.826000000000001</c:v>
                </c:pt>
                <c:pt idx="46696">
                  <c:v>36.826000000000001</c:v>
                </c:pt>
                <c:pt idx="46697">
                  <c:v>36.826000000000001</c:v>
                </c:pt>
                <c:pt idx="46698">
                  <c:v>36.826000000000001</c:v>
                </c:pt>
                <c:pt idx="46699">
                  <c:v>36.826000000000001</c:v>
                </c:pt>
                <c:pt idx="46700">
                  <c:v>36.826000000000001</c:v>
                </c:pt>
                <c:pt idx="46701">
                  <c:v>36.826000000000001</c:v>
                </c:pt>
                <c:pt idx="46702">
                  <c:v>36.826000000000001</c:v>
                </c:pt>
                <c:pt idx="46703">
                  <c:v>36.826000000000001</c:v>
                </c:pt>
                <c:pt idx="46704">
                  <c:v>36.826000000000001</c:v>
                </c:pt>
                <c:pt idx="46705">
                  <c:v>36.826000000000001</c:v>
                </c:pt>
                <c:pt idx="46706">
                  <c:v>36.826000000000001</c:v>
                </c:pt>
                <c:pt idx="46707">
                  <c:v>36.826000000000001</c:v>
                </c:pt>
                <c:pt idx="46708">
                  <c:v>36.826000000000001</c:v>
                </c:pt>
                <c:pt idx="46709">
                  <c:v>36.826000000000001</c:v>
                </c:pt>
                <c:pt idx="46710">
                  <c:v>36.826000000000001</c:v>
                </c:pt>
                <c:pt idx="46711">
                  <c:v>36.826000000000001</c:v>
                </c:pt>
                <c:pt idx="46712">
                  <c:v>36.826000000000001</c:v>
                </c:pt>
                <c:pt idx="46713">
                  <c:v>36.826000000000001</c:v>
                </c:pt>
                <c:pt idx="46714">
                  <c:v>36.826000000000001</c:v>
                </c:pt>
                <c:pt idx="46715">
                  <c:v>36.826000000000001</c:v>
                </c:pt>
                <c:pt idx="46716">
                  <c:v>36.826000000000001</c:v>
                </c:pt>
                <c:pt idx="46717">
                  <c:v>36.826000000000001</c:v>
                </c:pt>
                <c:pt idx="46718">
                  <c:v>36.826000000000001</c:v>
                </c:pt>
                <c:pt idx="46719">
                  <c:v>36.826000000000001</c:v>
                </c:pt>
                <c:pt idx="46720">
                  <c:v>36.826000000000001</c:v>
                </c:pt>
                <c:pt idx="46721">
                  <c:v>36.826000000000001</c:v>
                </c:pt>
                <c:pt idx="46722">
                  <c:v>36.826000000000001</c:v>
                </c:pt>
                <c:pt idx="46723">
                  <c:v>36.826000000000001</c:v>
                </c:pt>
                <c:pt idx="46724">
                  <c:v>36.826000000000001</c:v>
                </c:pt>
                <c:pt idx="46725">
                  <c:v>36.826000000000001</c:v>
                </c:pt>
                <c:pt idx="46726">
                  <c:v>36.826000000000001</c:v>
                </c:pt>
                <c:pt idx="46727">
                  <c:v>36.826000000000001</c:v>
                </c:pt>
                <c:pt idx="46728">
                  <c:v>36.826000000000001</c:v>
                </c:pt>
                <c:pt idx="46729">
                  <c:v>36.826000000000001</c:v>
                </c:pt>
                <c:pt idx="46730">
                  <c:v>36.826000000000001</c:v>
                </c:pt>
                <c:pt idx="46731">
                  <c:v>36.826000000000001</c:v>
                </c:pt>
                <c:pt idx="46732">
                  <c:v>36.826000000000001</c:v>
                </c:pt>
                <c:pt idx="46733">
                  <c:v>36.826000000000001</c:v>
                </c:pt>
                <c:pt idx="46734">
                  <c:v>36.826000000000001</c:v>
                </c:pt>
                <c:pt idx="46735">
                  <c:v>36.826000000000001</c:v>
                </c:pt>
                <c:pt idx="46736">
                  <c:v>36.826000000000001</c:v>
                </c:pt>
                <c:pt idx="46737">
                  <c:v>36.826000000000001</c:v>
                </c:pt>
                <c:pt idx="46738">
                  <c:v>36.826000000000001</c:v>
                </c:pt>
                <c:pt idx="46739">
                  <c:v>36.826000000000001</c:v>
                </c:pt>
                <c:pt idx="46740">
                  <c:v>36.826000000000001</c:v>
                </c:pt>
                <c:pt idx="46741">
                  <c:v>36.826000000000001</c:v>
                </c:pt>
                <c:pt idx="46742">
                  <c:v>36.826000000000001</c:v>
                </c:pt>
                <c:pt idx="46743">
                  <c:v>36.826000000000001</c:v>
                </c:pt>
                <c:pt idx="46744">
                  <c:v>36.826000000000001</c:v>
                </c:pt>
                <c:pt idx="46745">
                  <c:v>36.826000000000001</c:v>
                </c:pt>
                <c:pt idx="46746">
                  <c:v>36.826000000000001</c:v>
                </c:pt>
                <c:pt idx="46747">
                  <c:v>36.826000000000001</c:v>
                </c:pt>
                <c:pt idx="46748">
                  <c:v>36.826000000000001</c:v>
                </c:pt>
                <c:pt idx="46749">
                  <c:v>36.826000000000001</c:v>
                </c:pt>
                <c:pt idx="46750">
                  <c:v>36.826000000000001</c:v>
                </c:pt>
                <c:pt idx="46751">
                  <c:v>36.826000000000001</c:v>
                </c:pt>
                <c:pt idx="46752">
                  <c:v>36.826000000000001</c:v>
                </c:pt>
                <c:pt idx="46753">
                  <c:v>36.826000000000001</c:v>
                </c:pt>
                <c:pt idx="46754">
                  <c:v>36.826000000000001</c:v>
                </c:pt>
                <c:pt idx="46755">
                  <c:v>36.826000000000001</c:v>
                </c:pt>
                <c:pt idx="46756">
                  <c:v>36.826000000000001</c:v>
                </c:pt>
                <c:pt idx="46757">
                  <c:v>36.826000000000001</c:v>
                </c:pt>
                <c:pt idx="46758">
                  <c:v>36.826000000000001</c:v>
                </c:pt>
                <c:pt idx="46759">
                  <c:v>36.826000000000001</c:v>
                </c:pt>
                <c:pt idx="46760">
                  <c:v>36.826000000000001</c:v>
                </c:pt>
                <c:pt idx="46761">
                  <c:v>36.826000000000001</c:v>
                </c:pt>
                <c:pt idx="46762">
                  <c:v>36.826000000000001</c:v>
                </c:pt>
                <c:pt idx="46763">
                  <c:v>36.826000000000001</c:v>
                </c:pt>
                <c:pt idx="46764">
                  <c:v>36.826000000000001</c:v>
                </c:pt>
                <c:pt idx="46765">
                  <c:v>36.826000000000001</c:v>
                </c:pt>
                <c:pt idx="46766">
                  <c:v>36.826000000000001</c:v>
                </c:pt>
                <c:pt idx="46767">
                  <c:v>36.826000000000001</c:v>
                </c:pt>
                <c:pt idx="46768">
                  <c:v>36.826000000000001</c:v>
                </c:pt>
                <c:pt idx="46769">
                  <c:v>36.826000000000001</c:v>
                </c:pt>
                <c:pt idx="46770">
                  <c:v>36.826000000000001</c:v>
                </c:pt>
                <c:pt idx="46771">
                  <c:v>36.826000000000001</c:v>
                </c:pt>
                <c:pt idx="46772">
                  <c:v>36.826000000000001</c:v>
                </c:pt>
                <c:pt idx="46773">
                  <c:v>36.826000000000001</c:v>
                </c:pt>
                <c:pt idx="46774">
                  <c:v>36.826000000000001</c:v>
                </c:pt>
                <c:pt idx="46775">
                  <c:v>36.826000000000001</c:v>
                </c:pt>
                <c:pt idx="46776">
                  <c:v>36.826000000000001</c:v>
                </c:pt>
                <c:pt idx="46777">
                  <c:v>36.826000000000001</c:v>
                </c:pt>
                <c:pt idx="46778">
                  <c:v>36.826000000000001</c:v>
                </c:pt>
                <c:pt idx="46779">
                  <c:v>36.826000000000001</c:v>
                </c:pt>
                <c:pt idx="46780">
                  <c:v>36.826000000000001</c:v>
                </c:pt>
                <c:pt idx="46781">
                  <c:v>36.826000000000001</c:v>
                </c:pt>
                <c:pt idx="46782">
                  <c:v>36.826000000000001</c:v>
                </c:pt>
                <c:pt idx="46783">
                  <c:v>36.826000000000001</c:v>
                </c:pt>
                <c:pt idx="46784">
                  <c:v>36.826000000000001</c:v>
                </c:pt>
                <c:pt idx="46785">
                  <c:v>36.826000000000001</c:v>
                </c:pt>
                <c:pt idx="46786">
                  <c:v>36.826000000000001</c:v>
                </c:pt>
                <c:pt idx="46787">
                  <c:v>36.826000000000001</c:v>
                </c:pt>
                <c:pt idx="46788">
                  <c:v>36.826000000000001</c:v>
                </c:pt>
                <c:pt idx="46789">
                  <c:v>36.826000000000001</c:v>
                </c:pt>
                <c:pt idx="46790">
                  <c:v>36.826000000000001</c:v>
                </c:pt>
                <c:pt idx="46791">
                  <c:v>36.826000000000001</c:v>
                </c:pt>
                <c:pt idx="46792">
                  <c:v>36.826000000000001</c:v>
                </c:pt>
                <c:pt idx="46793">
                  <c:v>36.826000000000001</c:v>
                </c:pt>
                <c:pt idx="46794">
                  <c:v>36.826000000000001</c:v>
                </c:pt>
                <c:pt idx="46795">
                  <c:v>36.826000000000001</c:v>
                </c:pt>
                <c:pt idx="46796">
                  <c:v>36.826000000000001</c:v>
                </c:pt>
                <c:pt idx="46797">
                  <c:v>36.826000000000001</c:v>
                </c:pt>
                <c:pt idx="46798">
                  <c:v>36.826000000000001</c:v>
                </c:pt>
                <c:pt idx="46799">
                  <c:v>36.826000000000001</c:v>
                </c:pt>
                <c:pt idx="46800">
                  <c:v>36.826000000000001</c:v>
                </c:pt>
                <c:pt idx="46801">
                  <c:v>36.826000000000001</c:v>
                </c:pt>
                <c:pt idx="46802">
                  <c:v>36.826000000000001</c:v>
                </c:pt>
                <c:pt idx="46803">
                  <c:v>36.826000000000001</c:v>
                </c:pt>
                <c:pt idx="46804">
                  <c:v>36.826000000000001</c:v>
                </c:pt>
                <c:pt idx="46805">
                  <c:v>36.826000000000001</c:v>
                </c:pt>
                <c:pt idx="46806">
                  <c:v>36.826000000000001</c:v>
                </c:pt>
                <c:pt idx="46807">
                  <c:v>36.826000000000001</c:v>
                </c:pt>
                <c:pt idx="46808">
                  <c:v>36.826000000000001</c:v>
                </c:pt>
                <c:pt idx="46809">
                  <c:v>36.826000000000001</c:v>
                </c:pt>
                <c:pt idx="46810">
                  <c:v>36.826000000000001</c:v>
                </c:pt>
                <c:pt idx="46811">
                  <c:v>36.826000000000001</c:v>
                </c:pt>
                <c:pt idx="46812">
                  <c:v>36.826000000000001</c:v>
                </c:pt>
                <c:pt idx="46813">
                  <c:v>36.826000000000001</c:v>
                </c:pt>
                <c:pt idx="46814">
                  <c:v>36.826000000000001</c:v>
                </c:pt>
                <c:pt idx="46815">
                  <c:v>36.826000000000001</c:v>
                </c:pt>
                <c:pt idx="46816">
                  <c:v>36.826000000000001</c:v>
                </c:pt>
                <c:pt idx="46817">
                  <c:v>36.826000000000001</c:v>
                </c:pt>
                <c:pt idx="46818">
                  <c:v>36.826000000000001</c:v>
                </c:pt>
                <c:pt idx="46819">
                  <c:v>36.826000000000001</c:v>
                </c:pt>
                <c:pt idx="46820">
                  <c:v>36.826000000000001</c:v>
                </c:pt>
                <c:pt idx="46821">
                  <c:v>36.826000000000001</c:v>
                </c:pt>
                <c:pt idx="46822">
                  <c:v>36.826000000000001</c:v>
                </c:pt>
                <c:pt idx="46823">
                  <c:v>36.826000000000001</c:v>
                </c:pt>
                <c:pt idx="46824">
                  <c:v>36.826000000000001</c:v>
                </c:pt>
                <c:pt idx="46825">
                  <c:v>36.826000000000001</c:v>
                </c:pt>
                <c:pt idx="46826">
                  <c:v>36.826000000000001</c:v>
                </c:pt>
                <c:pt idx="46827">
                  <c:v>36.826000000000001</c:v>
                </c:pt>
                <c:pt idx="46828">
                  <c:v>36.826000000000001</c:v>
                </c:pt>
                <c:pt idx="46829">
                  <c:v>36.826000000000001</c:v>
                </c:pt>
                <c:pt idx="46830">
                  <c:v>36.826000000000001</c:v>
                </c:pt>
                <c:pt idx="46831">
                  <c:v>36.826000000000001</c:v>
                </c:pt>
                <c:pt idx="46832">
                  <c:v>36.826000000000001</c:v>
                </c:pt>
                <c:pt idx="46833">
                  <c:v>36.826000000000001</c:v>
                </c:pt>
                <c:pt idx="46834">
                  <c:v>36.826000000000001</c:v>
                </c:pt>
                <c:pt idx="46835">
                  <c:v>36.826000000000001</c:v>
                </c:pt>
                <c:pt idx="46836">
                  <c:v>36.826000000000001</c:v>
                </c:pt>
                <c:pt idx="46837">
                  <c:v>36.826000000000001</c:v>
                </c:pt>
                <c:pt idx="46838">
                  <c:v>36.826000000000001</c:v>
                </c:pt>
                <c:pt idx="46839">
                  <c:v>36.826000000000001</c:v>
                </c:pt>
                <c:pt idx="46840">
                  <c:v>36.826000000000001</c:v>
                </c:pt>
                <c:pt idx="46841">
                  <c:v>36.826000000000001</c:v>
                </c:pt>
                <c:pt idx="46842">
                  <c:v>36.826000000000001</c:v>
                </c:pt>
                <c:pt idx="46843">
                  <c:v>36.826000000000001</c:v>
                </c:pt>
                <c:pt idx="46844">
                  <c:v>36.826000000000001</c:v>
                </c:pt>
                <c:pt idx="46845">
                  <c:v>36.826000000000001</c:v>
                </c:pt>
                <c:pt idx="46846">
                  <c:v>36.826000000000001</c:v>
                </c:pt>
                <c:pt idx="46847">
                  <c:v>36.826000000000001</c:v>
                </c:pt>
                <c:pt idx="46848">
                  <c:v>36.826000000000001</c:v>
                </c:pt>
                <c:pt idx="46849">
                  <c:v>36.826000000000001</c:v>
                </c:pt>
                <c:pt idx="46850">
                  <c:v>36.826000000000001</c:v>
                </c:pt>
                <c:pt idx="46851">
                  <c:v>36.826000000000001</c:v>
                </c:pt>
                <c:pt idx="46852">
                  <c:v>36.826000000000001</c:v>
                </c:pt>
                <c:pt idx="46853">
                  <c:v>36.826000000000001</c:v>
                </c:pt>
                <c:pt idx="46854">
                  <c:v>36.826000000000001</c:v>
                </c:pt>
                <c:pt idx="46855">
                  <c:v>36.826000000000001</c:v>
                </c:pt>
                <c:pt idx="46856">
                  <c:v>36.826000000000001</c:v>
                </c:pt>
                <c:pt idx="46857">
                  <c:v>36.826000000000001</c:v>
                </c:pt>
                <c:pt idx="46858">
                  <c:v>36.826000000000001</c:v>
                </c:pt>
                <c:pt idx="46859">
                  <c:v>36.826000000000001</c:v>
                </c:pt>
                <c:pt idx="46860">
                  <c:v>36.826000000000001</c:v>
                </c:pt>
                <c:pt idx="46861">
                  <c:v>36.826000000000001</c:v>
                </c:pt>
                <c:pt idx="46862">
                  <c:v>36.826000000000001</c:v>
                </c:pt>
                <c:pt idx="46863">
                  <c:v>36.826000000000001</c:v>
                </c:pt>
                <c:pt idx="46864">
                  <c:v>36.826000000000001</c:v>
                </c:pt>
                <c:pt idx="46865">
                  <c:v>36.826000000000001</c:v>
                </c:pt>
                <c:pt idx="46866">
                  <c:v>36.826000000000001</c:v>
                </c:pt>
                <c:pt idx="46867">
                  <c:v>36.826000000000001</c:v>
                </c:pt>
                <c:pt idx="46868">
                  <c:v>36.826000000000001</c:v>
                </c:pt>
                <c:pt idx="46869">
                  <c:v>36.826000000000001</c:v>
                </c:pt>
                <c:pt idx="46870">
                  <c:v>36.826000000000001</c:v>
                </c:pt>
                <c:pt idx="46871">
                  <c:v>36.826000000000001</c:v>
                </c:pt>
                <c:pt idx="46872">
                  <c:v>36.826000000000001</c:v>
                </c:pt>
                <c:pt idx="46873">
                  <c:v>36.826000000000001</c:v>
                </c:pt>
                <c:pt idx="46874">
                  <c:v>36.826000000000001</c:v>
                </c:pt>
                <c:pt idx="46875">
                  <c:v>36.826000000000001</c:v>
                </c:pt>
                <c:pt idx="46876">
                  <c:v>36.826000000000001</c:v>
                </c:pt>
                <c:pt idx="46877">
                  <c:v>36.826000000000001</c:v>
                </c:pt>
                <c:pt idx="46878">
                  <c:v>36.826000000000001</c:v>
                </c:pt>
                <c:pt idx="46879">
                  <c:v>36.826000000000001</c:v>
                </c:pt>
                <c:pt idx="46880">
                  <c:v>36.826000000000001</c:v>
                </c:pt>
                <c:pt idx="46881">
                  <c:v>36.826000000000001</c:v>
                </c:pt>
                <c:pt idx="46882">
                  <c:v>36.826000000000001</c:v>
                </c:pt>
                <c:pt idx="46883">
                  <c:v>36.826000000000001</c:v>
                </c:pt>
                <c:pt idx="46884">
                  <c:v>36.826000000000001</c:v>
                </c:pt>
                <c:pt idx="46885">
                  <c:v>36.826000000000001</c:v>
                </c:pt>
                <c:pt idx="46886">
                  <c:v>36.826000000000001</c:v>
                </c:pt>
                <c:pt idx="46887">
                  <c:v>36.826000000000001</c:v>
                </c:pt>
                <c:pt idx="46888">
                  <c:v>36.826000000000001</c:v>
                </c:pt>
                <c:pt idx="46889">
                  <c:v>36.826000000000001</c:v>
                </c:pt>
                <c:pt idx="46890">
                  <c:v>36.826000000000001</c:v>
                </c:pt>
                <c:pt idx="46891">
                  <c:v>36.826000000000001</c:v>
                </c:pt>
                <c:pt idx="46892">
                  <c:v>36.826000000000001</c:v>
                </c:pt>
                <c:pt idx="46893">
                  <c:v>36.826000000000001</c:v>
                </c:pt>
                <c:pt idx="46894">
                  <c:v>36.826000000000001</c:v>
                </c:pt>
                <c:pt idx="46895">
                  <c:v>36.826000000000001</c:v>
                </c:pt>
                <c:pt idx="46896">
                  <c:v>36.826000000000001</c:v>
                </c:pt>
                <c:pt idx="46897">
                  <c:v>36.826000000000001</c:v>
                </c:pt>
                <c:pt idx="46898">
                  <c:v>36.826000000000001</c:v>
                </c:pt>
                <c:pt idx="46899">
                  <c:v>36.826000000000001</c:v>
                </c:pt>
                <c:pt idx="46900">
                  <c:v>36.826000000000001</c:v>
                </c:pt>
                <c:pt idx="46901">
                  <c:v>36.826000000000001</c:v>
                </c:pt>
                <c:pt idx="46902">
                  <c:v>36.826000000000001</c:v>
                </c:pt>
                <c:pt idx="46903">
                  <c:v>36.826000000000001</c:v>
                </c:pt>
                <c:pt idx="46904">
                  <c:v>36.826000000000001</c:v>
                </c:pt>
                <c:pt idx="46905">
                  <c:v>36.826000000000001</c:v>
                </c:pt>
                <c:pt idx="46906">
                  <c:v>36.826000000000001</c:v>
                </c:pt>
                <c:pt idx="46907">
                  <c:v>36.826000000000001</c:v>
                </c:pt>
                <c:pt idx="46908">
                  <c:v>36.826000000000001</c:v>
                </c:pt>
                <c:pt idx="46909">
                  <c:v>36.826000000000001</c:v>
                </c:pt>
                <c:pt idx="46910">
                  <c:v>36.826000000000001</c:v>
                </c:pt>
                <c:pt idx="46911">
                  <c:v>36.826000000000001</c:v>
                </c:pt>
                <c:pt idx="46912">
                  <c:v>36.826000000000001</c:v>
                </c:pt>
                <c:pt idx="46913">
                  <c:v>36.826000000000001</c:v>
                </c:pt>
                <c:pt idx="46914">
                  <c:v>36.826000000000001</c:v>
                </c:pt>
                <c:pt idx="46915">
                  <c:v>36.826000000000001</c:v>
                </c:pt>
                <c:pt idx="46916">
                  <c:v>36.826000000000001</c:v>
                </c:pt>
                <c:pt idx="46917">
                  <c:v>36.826000000000001</c:v>
                </c:pt>
                <c:pt idx="46918">
                  <c:v>36.826000000000001</c:v>
                </c:pt>
                <c:pt idx="46919">
                  <c:v>36.826000000000001</c:v>
                </c:pt>
                <c:pt idx="46920">
                  <c:v>36.826000000000001</c:v>
                </c:pt>
                <c:pt idx="46921">
                  <c:v>36.826000000000001</c:v>
                </c:pt>
                <c:pt idx="46922">
                  <c:v>36.826000000000001</c:v>
                </c:pt>
                <c:pt idx="46923">
                  <c:v>36.826000000000001</c:v>
                </c:pt>
                <c:pt idx="46924">
                  <c:v>36.826000000000001</c:v>
                </c:pt>
                <c:pt idx="46925">
                  <c:v>36.826000000000001</c:v>
                </c:pt>
                <c:pt idx="46926">
                  <c:v>36.826000000000001</c:v>
                </c:pt>
                <c:pt idx="46927">
                  <c:v>36.826000000000001</c:v>
                </c:pt>
                <c:pt idx="46928">
                  <c:v>36.826000000000001</c:v>
                </c:pt>
                <c:pt idx="46929">
                  <c:v>36.826000000000001</c:v>
                </c:pt>
                <c:pt idx="46930">
                  <c:v>36.826000000000001</c:v>
                </c:pt>
                <c:pt idx="46931">
                  <c:v>36.826000000000001</c:v>
                </c:pt>
                <c:pt idx="46932">
                  <c:v>36.826000000000001</c:v>
                </c:pt>
                <c:pt idx="46933">
                  <c:v>36.826000000000001</c:v>
                </c:pt>
                <c:pt idx="46934">
                  <c:v>36.826000000000001</c:v>
                </c:pt>
                <c:pt idx="46935">
                  <c:v>36.826000000000001</c:v>
                </c:pt>
                <c:pt idx="46936">
                  <c:v>36.826000000000001</c:v>
                </c:pt>
                <c:pt idx="46937">
                  <c:v>36.826000000000001</c:v>
                </c:pt>
                <c:pt idx="46938">
                  <c:v>36.826000000000001</c:v>
                </c:pt>
                <c:pt idx="46939">
                  <c:v>36.826000000000001</c:v>
                </c:pt>
                <c:pt idx="46940">
                  <c:v>36.826000000000001</c:v>
                </c:pt>
                <c:pt idx="46941">
                  <c:v>36.826000000000001</c:v>
                </c:pt>
                <c:pt idx="46942">
                  <c:v>36.826000000000001</c:v>
                </c:pt>
                <c:pt idx="46943">
                  <c:v>36.826000000000001</c:v>
                </c:pt>
                <c:pt idx="46944">
                  <c:v>36.826000000000001</c:v>
                </c:pt>
                <c:pt idx="46945">
                  <c:v>36.826000000000001</c:v>
                </c:pt>
                <c:pt idx="46946">
                  <c:v>36.826000000000001</c:v>
                </c:pt>
                <c:pt idx="46947">
                  <c:v>36.826000000000001</c:v>
                </c:pt>
                <c:pt idx="46948">
                  <c:v>36.826000000000001</c:v>
                </c:pt>
                <c:pt idx="46949">
                  <c:v>36.826000000000001</c:v>
                </c:pt>
                <c:pt idx="46950">
                  <c:v>36.826000000000001</c:v>
                </c:pt>
                <c:pt idx="46951">
                  <c:v>36.826000000000001</c:v>
                </c:pt>
                <c:pt idx="46952">
                  <c:v>36.826000000000001</c:v>
                </c:pt>
                <c:pt idx="46953">
                  <c:v>36.826000000000001</c:v>
                </c:pt>
                <c:pt idx="46954">
                  <c:v>36.826000000000001</c:v>
                </c:pt>
                <c:pt idx="46955">
                  <c:v>36.826000000000001</c:v>
                </c:pt>
                <c:pt idx="46956">
                  <c:v>36.826000000000001</c:v>
                </c:pt>
                <c:pt idx="46957">
                  <c:v>36.826000000000001</c:v>
                </c:pt>
                <c:pt idx="46958">
                  <c:v>36.826000000000001</c:v>
                </c:pt>
                <c:pt idx="46959">
                  <c:v>36.826000000000001</c:v>
                </c:pt>
                <c:pt idx="46960">
                  <c:v>36.826000000000001</c:v>
                </c:pt>
                <c:pt idx="46961">
                  <c:v>36.826000000000001</c:v>
                </c:pt>
                <c:pt idx="46962">
                  <c:v>36.826000000000001</c:v>
                </c:pt>
                <c:pt idx="46963">
                  <c:v>36.826000000000001</c:v>
                </c:pt>
                <c:pt idx="46964">
                  <c:v>36.826000000000001</c:v>
                </c:pt>
                <c:pt idx="46965">
                  <c:v>36.826000000000001</c:v>
                </c:pt>
                <c:pt idx="46966">
                  <c:v>36.826000000000001</c:v>
                </c:pt>
                <c:pt idx="46967">
                  <c:v>36.826000000000001</c:v>
                </c:pt>
                <c:pt idx="46968">
                  <c:v>36.826000000000001</c:v>
                </c:pt>
                <c:pt idx="46969">
                  <c:v>36.826000000000001</c:v>
                </c:pt>
                <c:pt idx="46970">
                  <c:v>36.826000000000001</c:v>
                </c:pt>
                <c:pt idx="46971">
                  <c:v>36.826000000000001</c:v>
                </c:pt>
                <c:pt idx="46972">
                  <c:v>36.826000000000001</c:v>
                </c:pt>
                <c:pt idx="46973">
                  <c:v>36.826000000000001</c:v>
                </c:pt>
                <c:pt idx="46974">
                  <c:v>36.826000000000001</c:v>
                </c:pt>
                <c:pt idx="46975">
                  <c:v>36.826000000000001</c:v>
                </c:pt>
                <c:pt idx="46976">
                  <c:v>36.826000000000001</c:v>
                </c:pt>
                <c:pt idx="46977">
                  <c:v>36.826000000000001</c:v>
                </c:pt>
                <c:pt idx="46978">
                  <c:v>36.826000000000001</c:v>
                </c:pt>
                <c:pt idx="46979">
                  <c:v>36.826000000000001</c:v>
                </c:pt>
                <c:pt idx="46980">
                  <c:v>36.826000000000001</c:v>
                </c:pt>
                <c:pt idx="46981">
                  <c:v>36.826000000000001</c:v>
                </c:pt>
                <c:pt idx="46982">
                  <c:v>36.826000000000001</c:v>
                </c:pt>
                <c:pt idx="46983">
                  <c:v>36.826000000000001</c:v>
                </c:pt>
                <c:pt idx="46984">
                  <c:v>36.826000000000001</c:v>
                </c:pt>
                <c:pt idx="46985">
                  <c:v>36.826000000000001</c:v>
                </c:pt>
                <c:pt idx="46986">
                  <c:v>36.826000000000001</c:v>
                </c:pt>
                <c:pt idx="46987">
                  <c:v>36.826000000000001</c:v>
                </c:pt>
                <c:pt idx="46988">
                  <c:v>36.826000000000001</c:v>
                </c:pt>
                <c:pt idx="46989">
                  <c:v>36.826000000000001</c:v>
                </c:pt>
                <c:pt idx="46990">
                  <c:v>36.826000000000001</c:v>
                </c:pt>
                <c:pt idx="46991">
                  <c:v>36.826000000000001</c:v>
                </c:pt>
                <c:pt idx="46992">
                  <c:v>36.826000000000001</c:v>
                </c:pt>
                <c:pt idx="46993">
                  <c:v>36.826000000000001</c:v>
                </c:pt>
                <c:pt idx="46994">
                  <c:v>36.826000000000001</c:v>
                </c:pt>
                <c:pt idx="46995">
                  <c:v>36.826000000000001</c:v>
                </c:pt>
                <c:pt idx="46996">
                  <c:v>36.826000000000001</c:v>
                </c:pt>
                <c:pt idx="46997">
                  <c:v>36.826000000000001</c:v>
                </c:pt>
                <c:pt idx="46998">
                  <c:v>36.826000000000001</c:v>
                </c:pt>
                <c:pt idx="46999">
                  <c:v>36.826000000000001</c:v>
                </c:pt>
                <c:pt idx="47000">
                  <c:v>36.826000000000001</c:v>
                </c:pt>
                <c:pt idx="47001">
                  <c:v>36.826000000000001</c:v>
                </c:pt>
                <c:pt idx="47002">
                  <c:v>36.826000000000001</c:v>
                </c:pt>
                <c:pt idx="47003">
                  <c:v>36.826000000000001</c:v>
                </c:pt>
                <c:pt idx="47004">
                  <c:v>36.826000000000001</c:v>
                </c:pt>
                <c:pt idx="47005">
                  <c:v>36.826000000000001</c:v>
                </c:pt>
                <c:pt idx="47006">
                  <c:v>36.826000000000001</c:v>
                </c:pt>
                <c:pt idx="47007">
                  <c:v>36.826000000000001</c:v>
                </c:pt>
                <c:pt idx="47008">
                  <c:v>36.826000000000001</c:v>
                </c:pt>
                <c:pt idx="47009">
                  <c:v>36.826000000000001</c:v>
                </c:pt>
                <c:pt idx="47010">
                  <c:v>36.826000000000001</c:v>
                </c:pt>
                <c:pt idx="47011">
                  <c:v>36.826000000000001</c:v>
                </c:pt>
                <c:pt idx="47012">
                  <c:v>36.826000000000001</c:v>
                </c:pt>
                <c:pt idx="47013">
                  <c:v>36.826000000000001</c:v>
                </c:pt>
                <c:pt idx="47014">
                  <c:v>36.826000000000001</c:v>
                </c:pt>
                <c:pt idx="47015">
                  <c:v>36.826000000000001</c:v>
                </c:pt>
                <c:pt idx="47016">
                  <c:v>36.826000000000001</c:v>
                </c:pt>
                <c:pt idx="47017">
                  <c:v>36.826000000000001</c:v>
                </c:pt>
                <c:pt idx="47018">
                  <c:v>36.826000000000001</c:v>
                </c:pt>
                <c:pt idx="47019">
                  <c:v>36.826000000000001</c:v>
                </c:pt>
                <c:pt idx="47020">
                  <c:v>36.826000000000001</c:v>
                </c:pt>
                <c:pt idx="47021">
                  <c:v>36.826000000000001</c:v>
                </c:pt>
                <c:pt idx="47022">
                  <c:v>36.826000000000001</c:v>
                </c:pt>
                <c:pt idx="47023">
                  <c:v>36.826000000000001</c:v>
                </c:pt>
                <c:pt idx="47024">
                  <c:v>36.826000000000001</c:v>
                </c:pt>
                <c:pt idx="47025">
                  <c:v>36.826000000000001</c:v>
                </c:pt>
                <c:pt idx="47026">
                  <c:v>36.826000000000001</c:v>
                </c:pt>
                <c:pt idx="47027">
                  <c:v>36.826000000000001</c:v>
                </c:pt>
                <c:pt idx="47028">
                  <c:v>36.826000000000001</c:v>
                </c:pt>
                <c:pt idx="47029">
                  <c:v>36.826000000000001</c:v>
                </c:pt>
                <c:pt idx="47030">
                  <c:v>36.826000000000001</c:v>
                </c:pt>
                <c:pt idx="47031">
                  <c:v>36.826000000000001</c:v>
                </c:pt>
                <c:pt idx="47032">
                  <c:v>36.826000000000001</c:v>
                </c:pt>
                <c:pt idx="47033">
                  <c:v>36.826000000000001</c:v>
                </c:pt>
                <c:pt idx="47034">
                  <c:v>36.826000000000001</c:v>
                </c:pt>
                <c:pt idx="47035">
                  <c:v>36.826000000000001</c:v>
                </c:pt>
                <c:pt idx="47036">
                  <c:v>36.826000000000001</c:v>
                </c:pt>
                <c:pt idx="47037">
                  <c:v>36.826000000000001</c:v>
                </c:pt>
                <c:pt idx="47038">
                  <c:v>36.826000000000001</c:v>
                </c:pt>
                <c:pt idx="47039">
                  <c:v>36.826000000000001</c:v>
                </c:pt>
                <c:pt idx="47040">
                  <c:v>36.826000000000001</c:v>
                </c:pt>
                <c:pt idx="47041">
                  <c:v>36.826000000000001</c:v>
                </c:pt>
                <c:pt idx="47042">
                  <c:v>36.826000000000001</c:v>
                </c:pt>
                <c:pt idx="47043">
                  <c:v>36.826000000000001</c:v>
                </c:pt>
                <c:pt idx="47044">
                  <c:v>36.826000000000001</c:v>
                </c:pt>
                <c:pt idx="47045">
                  <c:v>36.826000000000001</c:v>
                </c:pt>
                <c:pt idx="47046">
                  <c:v>36.826000000000001</c:v>
                </c:pt>
                <c:pt idx="47047">
                  <c:v>36.826000000000001</c:v>
                </c:pt>
                <c:pt idx="47048">
                  <c:v>36.826000000000001</c:v>
                </c:pt>
                <c:pt idx="47049">
                  <c:v>36.826000000000001</c:v>
                </c:pt>
                <c:pt idx="47050">
                  <c:v>36.826000000000001</c:v>
                </c:pt>
                <c:pt idx="47051">
                  <c:v>36.826000000000001</c:v>
                </c:pt>
                <c:pt idx="47052">
                  <c:v>36.826000000000001</c:v>
                </c:pt>
                <c:pt idx="47053">
                  <c:v>36.826000000000001</c:v>
                </c:pt>
                <c:pt idx="47054">
                  <c:v>36.826000000000001</c:v>
                </c:pt>
                <c:pt idx="47055">
                  <c:v>36.826000000000001</c:v>
                </c:pt>
                <c:pt idx="47056">
                  <c:v>36.826000000000001</c:v>
                </c:pt>
                <c:pt idx="47057">
                  <c:v>36.826000000000001</c:v>
                </c:pt>
                <c:pt idx="47058">
                  <c:v>36.826000000000001</c:v>
                </c:pt>
                <c:pt idx="47059">
                  <c:v>36.826000000000001</c:v>
                </c:pt>
                <c:pt idx="47060">
                  <c:v>36.826000000000001</c:v>
                </c:pt>
                <c:pt idx="47061">
                  <c:v>36.826000000000001</c:v>
                </c:pt>
                <c:pt idx="47062">
                  <c:v>36.826000000000001</c:v>
                </c:pt>
                <c:pt idx="47063">
                  <c:v>36.826000000000001</c:v>
                </c:pt>
                <c:pt idx="47064">
                  <c:v>36.826000000000001</c:v>
                </c:pt>
                <c:pt idx="47065">
                  <c:v>36.826000000000001</c:v>
                </c:pt>
                <c:pt idx="47066">
                  <c:v>36.826000000000001</c:v>
                </c:pt>
                <c:pt idx="47067">
                  <c:v>36.826000000000001</c:v>
                </c:pt>
                <c:pt idx="47068">
                  <c:v>36.826000000000001</c:v>
                </c:pt>
                <c:pt idx="47069">
                  <c:v>36.826000000000001</c:v>
                </c:pt>
                <c:pt idx="47070">
                  <c:v>36.826000000000001</c:v>
                </c:pt>
                <c:pt idx="47071">
                  <c:v>36.826000000000001</c:v>
                </c:pt>
                <c:pt idx="47072">
                  <c:v>36.826000000000001</c:v>
                </c:pt>
                <c:pt idx="47073">
                  <c:v>36.826000000000001</c:v>
                </c:pt>
                <c:pt idx="47074">
                  <c:v>36.826000000000001</c:v>
                </c:pt>
                <c:pt idx="47075">
                  <c:v>36.826000000000001</c:v>
                </c:pt>
                <c:pt idx="47076">
                  <c:v>36.826000000000001</c:v>
                </c:pt>
                <c:pt idx="47077">
                  <c:v>36.835999999999999</c:v>
                </c:pt>
                <c:pt idx="47078">
                  <c:v>36.887999999999998</c:v>
                </c:pt>
                <c:pt idx="47079">
                  <c:v>36.887999999999998</c:v>
                </c:pt>
                <c:pt idx="47080">
                  <c:v>36.887999999999998</c:v>
                </c:pt>
                <c:pt idx="47081">
                  <c:v>36.887999999999998</c:v>
                </c:pt>
                <c:pt idx="47082">
                  <c:v>36.887999999999998</c:v>
                </c:pt>
                <c:pt idx="47083">
                  <c:v>36.887999999999998</c:v>
                </c:pt>
                <c:pt idx="47084">
                  <c:v>36.887999999999998</c:v>
                </c:pt>
                <c:pt idx="47085">
                  <c:v>36.887999999999998</c:v>
                </c:pt>
                <c:pt idx="47086">
                  <c:v>36.887999999999998</c:v>
                </c:pt>
                <c:pt idx="47087">
                  <c:v>36.887999999999998</c:v>
                </c:pt>
                <c:pt idx="47088">
                  <c:v>36.887999999999998</c:v>
                </c:pt>
                <c:pt idx="47089">
                  <c:v>36.887999999999998</c:v>
                </c:pt>
                <c:pt idx="47090">
                  <c:v>36.887999999999998</c:v>
                </c:pt>
                <c:pt idx="47091">
                  <c:v>36.887999999999998</c:v>
                </c:pt>
                <c:pt idx="47092">
                  <c:v>36.887999999999998</c:v>
                </c:pt>
                <c:pt idx="47093">
                  <c:v>36.887999999999998</c:v>
                </c:pt>
                <c:pt idx="47094">
                  <c:v>36.887999999999998</c:v>
                </c:pt>
                <c:pt idx="47095">
                  <c:v>36.887999999999998</c:v>
                </c:pt>
                <c:pt idx="47096">
                  <c:v>36.887999999999998</c:v>
                </c:pt>
                <c:pt idx="47097">
                  <c:v>36.887999999999998</c:v>
                </c:pt>
                <c:pt idx="47098">
                  <c:v>36.887999999999998</c:v>
                </c:pt>
                <c:pt idx="47099">
                  <c:v>36.887999999999998</c:v>
                </c:pt>
                <c:pt idx="47100">
                  <c:v>36.887999999999998</c:v>
                </c:pt>
                <c:pt idx="47101">
                  <c:v>36.887999999999998</c:v>
                </c:pt>
                <c:pt idx="47102">
                  <c:v>36.887999999999998</c:v>
                </c:pt>
                <c:pt idx="47103">
                  <c:v>36.887999999999998</c:v>
                </c:pt>
                <c:pt idx="47104">
                  <c:v>36.887999999999998</c:v>
                </c:pt>
                <c:pt idx="47105">
                  <c:v>36.887999999999998</c:v>
                </c:pt>
                <c:pt idx="47106">
                  <c:v>36.887999999999998</c:v>
                </c:pt>
                <c:pt idx="47107">
                  <c:v>36.887999999999998</c:v>
                </c:pt>
                <c:pt idx="47108">
                  <c:v>36.887999999999998</c:v>
                </c:pt>
                <c:pt idx="47109">
                  <c:v>36.887999999999998</c:v>
                </c:pt>
                <c:pt idx="47110">
                  <c:v>36.887999999999998</c:v>
                </c:pt>
                <c:pt idx="47111">
                  <c:v>36.887999999999998</c:v>
                </c:pt>
                <c:pt idx="47112">
                  <c:v>36.887999999999998</c:v>
                </c:pt>
                <c:pt idx="47113">
                  <c:v>36.887999999999998</c:v>
                </c:pt>
                <c:pt idx="47114">
                  <c:v>36.887999999999998</c:v>
                </c:pt>
                <c:pt idx="47115">
                  <c:v>36.887999999999998</c:v>
                </c:pt>
                <c:pt idx="47116">
                  <c:v>36.887999999999998</c:v>
                </c:pt>
                <c:pt idx="47117">
                  <c:v>36.887999999999998</c:v>
                </c:pt>
                <c:pt idx="47118">
                  <c:v>36.887999999999998</c:v>
                </c:pt>
                <c:pt idx="47119">
                  <c:v>36.887999999999998</c:v>
                </c:pt>
                <c:pt idx="47120">
                  <c:v>36.887999999999998</c:v>
                </c:pt>
                <c:pt idx="47121">
                  <c:v>36.887999999999998</c:v>
                </c:pt>
                <c:pt idx="47122">
                  <c:v>36.887999999999998</c:v>
                </c:pt>
                <c:pt idx="47123">
                  <c:v>36.887999999999998</c:v>
                </c:pt>
                <c:pt idx="47124">
                  <c:v>36.887999999999998</c:v>
                </c:pt>
                <c:pt idx="47125">
                  <c:v>36.887999999999998</c:v>
                </c:pt>
                <c:pt idx="47126">
                  <c:v>36.887999999999998</c:v>
                </c:pt>
                <c:pt idx="47127">
                  <c:v>36.887999999999998</c:v>
                </c:pt>
                <c:pt idx="47128">
                  <c:v>36.887999999999998</c:v>
                </c:pt>
                <c:pt idx="47129">
                  <c:v>36.887999999999998</c:v>
                </c:pt>
                <c:pt idx="47130">
                  <c:v>36.887999999999998</c:v>
                </c:pt>
                <c:pt idx="47131">
                  <c:v>36.887999999999998</c:v>
                </c:pt>
                <c:pt idx="47132">
                  <c:v>36.887999999999998</c:v>
                </c:pt>
                <c:pt idx="47133">
                  <c:v>36.887999999999998</c:v>
                </c:pt>
                <c:pt idx="47134">
                  <c:v>36.887999999999998</c:v>
                </c:pt>
                <c:pt idx="47135">
                  <c:v>36.887999999999998</c:v>
                </c:pt>
                <c:pt idx="47136">
                  <c:v>36.887999999999998</c:v>
                </c:pt>
                <c:pt idx="47137">
                  <c:v>36.887999999999998</c:v>
                </c:pt>
                <c:pt idx="47138">
                  <c:v>36.887999999999998</c:v>
                </c:pt>
                <c:pt idx="47139">
                  <c:v>36.887999999999998</c:v>
                </c:pt>
                <c:pt idx="47140">
                  <c:v>36.887999999999998</c:v>
                </c:pt>
                <c:pt idx="47141">
                  <c:v>36.887999999999998</c:v>
                </c:pt>
                <c:pt idx="47142">
                  <c:v>36.887999999999998</c:v>
                </c:pt>
                <c:pt idx="47143">
                  <c:v>36.887999999999998</c:v>
                </c:pt>
                <c:pt idx="47144">
                  <c:v>36.887999999999998</c:v>
                </c:pt>
                <c:pt idx="47145">
                  <c:v>36.887999999999998</c:v>
                </c:pt>
                <c:pt idx="47146">
                  <c:v>36.887999999999998</c:v>
                </c:pt>
                <c:pt idx="47147">
                  <c:v>36.887999999999998</c:v>
                </c:pt>
                <c:pt idx="47148">
                  <c:v>36.887999999999998</c:v>
                </c:pt>
                <c:pt idx="47149">
                  <c:v>36.887999999999998</c:v>
                </c:pt>
                <c:pt idx="47150">
                  <c:v>36.887999999999998</c:v>
                </c:pt>
                <c:pt idx="47151">
                  <c:v>36.887999999999998</c:v>
                </c:pt>
                <c:pt idx="47152">
                  <c:v>36.887999999999998</c:v>
                </c:pt>
                <c:pt idx="47153">
                  <c:v>36.887999999999998</c:v>
                </c:pt>
                <c:pt idx="47154">
                  <c:v>36.887999999999998</c:v>
                </c:pt>
                <c:pt idx="47155">
                  <c:v>36.887999999999998</c:v>
                </c:pt>
                <c:pt idx="47156">
                  <c:v>36.887999999999998</c:v>
                </c:pt>
                <c:pt idx="47157">
                  <c:v>36.887999999999998</c:v>
                </c:pt>
                <c:pt idx="47158">
                  <c:v>36.887999999999998</c:v>
                </c:pt>
                <c:pt idx="47159">
                  <c:v>36.887999999999998</c:v>
                </c:pt>
                <c:pt idx="47160">
                  <c:v>36.887999999999998</c:v>
                </c:pt>
                <c:pt idx="47161">
                  <c:v>36.887999999999998</c:v>
                </c:pt>
                <c:pt idx="47162">
                  <c:v>36.887999999999998</c:v>
                </c:pt>
                <c:pt idx="47163">
                  <c:v>36.887999999999998</c:v>
                </c:pt>
                <c:pt idx="47164">
                  <c:v>36.887999999999998</c:v>
                </c:pt>
                <c:pt idx="47165">
                  <c:v>36.887999999999998</c:v>
                </c:pt>
                <c:pt idx="47166">
                  <c:v>36.887999999999998</c:v>
                </c:pt>
                <c:pt idx="47167">
                  <c:v>36.887999999999998</c:v>
                </c:pt>
                <c:pt idx="47168">
                  <c:v>36.887999999999998</c:v>
                </c:pt>
                <c:pt idx="47169">
                  <c:v>36.887999999999998</c:v>
                </c:pt>
                <c:pt idx="47170">
                  <c:v>36.887999999999998</c:v>
                </c:pt>
                <c:pt idx="47171">
                  <c:v>36.887999999999998</c:v>
                </c:pt>
                <c:pt idx="47172">
                  <c:v>36.887999999999998</c:v>
                </c:pt>
                <c:pt idx="47173">
                  <c:v>36.887999999999998</c:v>
                </c:pt>
                <c:pt idx="47174">
                  <c:v>36.887999999999998</c:v>
                </c:pt>
                <c:pt idx="47175">
                  <c:v>36.887999999999998</c:v>
                </c:pt>
                <c:pt idx="47176">
                  <c:v>36.887999999999998</c:v>
                </c:pt>
                <c:pt idx="47177">
                  <c:v>36.887999999999998</c:v>
                </c:pt>
                <c:pt idx="47178">
                  <c:v>36.887999999999998</c:v>
                </c:pt>
                <c:pt idx="47179">
                  <c:v>36.887999999999998</c:v>
                </c:pt>
                <c:pt idx="47180">
                  <c:v>36.887999999999998</c:v>
                </c:pt>
                <c:pt idx="47181">
                  <c:v>36.887999999999998</c:v>
                </c:pt>
                <c:pt idx="47182">
                  <c:v>36.887999999999998</c:v>
                </c:pt>
                <c:pt idx="47183">
                  <c:v>36.887999999999998</c:v>
                </c:pt>
                <c:pt idx="47184">
                  <c:v>36.887999999999998</c:v>
                </c:pt>
                <c:pt idx="47185">
                  <c:v>36.887999999999998</c:v>
                </c:pt>
                <c:pt idx="47186">
                  <c:v>36.887999999999998</c:v>
                </c:pt>
                <c:pt idx="47187">
                  <c:v>36.887999999999998</c:v>
                </c:pt>
                <c:pt idx="47188">
                  <c:v>36.887999999999998</c:v>
                </c:pt>
                <c:pt idx="47189">
                  <c:v>36.887999999999998</c:v>
                </c:pt>
                <c:pt idx="47190">
                  <c:v>36.887999999999998</c:v>
                </c:pt>
                <c:pt idx="47191">
                  <c:v>36.887999999999998</c:v>
                </c:pt>
                <c:pt idx="47192">
                  <c:v>36.887999999999998</c:v>
                </c:pt>
                <c:pt idx="47193">
                  <c:v>36.887999999999998</c:v>
                </c:pt>
                <c:pt idx="47194">
                  <c:v>36.887999999999998</c:v>
                </c:pt>
                <c:pt idx="47195">
                  <c:v>36.887999999999998</c:v>
                </c:pt>
                <c:pt idx="47196">
                  <c:v>36.887999999999998</c:v>
                </c:pt>
                <c:pt idx="47197">
                  <c:v>36.887999999999998</c:v>
                </c:pt>
                <c:pt idx="47198">
                  <c:v>36.887999999999998</c:v>
                </c:pt>
                <c:pt idx="47199">
                  <c:v>36.887999999999998</c:v>
                </c:pt>
                <c:pt idx="47200">
                  <c:v>36.887999999999998</c:v>
                </c:pt>
                <c:pt idx="47201">
                  <c:v>36.887999999999998</c:v>
                </c:pt>
                <c:pt idx="47202">
                  <c:v>36.887999999999998</c:v>
                </c:pt>
                <c:pt idx="47203">
                  <c:v>36.887999999999998</c:v>
                </c:pt>
                <c:pt idx="47204">
                  <c:v>36.887999999999998</c:v>
                </c:pt>
                <c:pt idx="47205">
                  <c:v>36.887999999999998</c:v>
                </c:pt>
                <c:pt idx="47206">
                  <c:v>36.887999999999998</c:v>
                </c:pt>
                <c:pt idx="47207">
                  <c:v>36.887999999999998</c:v>
                </c:pt>
                <c:pt idx="47208">
                  <c:v>36.887999999999998</c:v>
                </c:pt>
                <c:pt idx="47209">
                  <c:v>36.887999999999998</c:v>
                </c:pt>
                <c:pt idx="47210">
                  <c:v>36.887999999999998</c:v>
                </c:pt>
                <c:pt idx="47211">
                  <c:v>36.887999999999998</c:v>
                </c:pt>
                <c:pt idx="47212">
                  <c:v>36.887999999999998</c:v>
                </c:pt>
                <c:pt idx="47213">
                  <c:v>36.887999999999998</c:v>
                </c:pt>
                <c:pt idx="47214">
                  <c:v>36.887999999999998</c:v>
                </c:pt>
                <c:pt idx="47215">
                  <c:v>36.887999999999998</c:v>
                </c:pt>
                <c:pt idx="47216">
                  <c:v>36.887999999999998</c:v>
                </c:pt>
                <c:pt idx="47217">
                  <c:v>36.887999999999998</c:v>
                </c:pt>
                <c:pt idx="47218">
                  <c:v>36.887999999999998</c:v>
                </c:pt>
                <c:pt idx="47219">
                  <c:v>36.887999999999998</c:v>
                </c:pt>
                <c:pt idx="47220">
                  <c:v>36.887999999999998</c:v>
                </c:pt>
                <c:pt idx="47221">
                  <c:v>36.887999999999998</c:v>
                </c:pt>
                <c:pt idx="47222">
                  <c:v>36.887999999999998</c:v>
                </c:pt>
                <c:pt idx="47223">
                  <c:v>36.887999999999998</c:v>
                </c:pt>
                <c:pt idx="47224">
                  <c:v>36.887999999999998</c:v>
                </c:pt>
                <c:pt idx="47225">
                  <c:v>36.887999999999998</c:v>
                </c:pt>
                <c:pt idx="47226">
                  <c:v>36.887999999999998</c:v>
                </c:pt>
                <c:pt idx="47227">
                  <c:v>36.887999999999998</c:v>
                </c:pt>
                <c:pt idx="47228">
                  <c:v>36.887999999999998</c:v>
                </c:pt>
                <c:pt idx="47229">
                  <c:v>36.887999999999998</c:v>
                </c:pt>
                <c:pt idx="47230">
                  <c:v>36.887999999999998</c:v>
                </c:pt>
                <c:pt idx="47231">
                  <c:v>36.887999999999998</c:v>
                </c:pt>
                <c:pt idx="47232">
                  <c:v>36.887999999999998</c:v>
                </c:pt>
                <c:pt idx="47233">
                  <c:v>36.887999999999998</c:v>
                </c:pt>
                <c:pt idx="47234">
                  <c:v>36.887999999999998</c:v>
                </c:pt>
                <c:pt idx="47235">
                  <c:v>36.887999999999998</c:v>
                </c:pt>
                <c:pt idx="47236">
                  <c:v>36.887999999999998</c:v>
                </c:pt>
                <c:pt idx="47237">
                  <c:v>36.887999999999998</c:v>
                </c:pt>
                <c:pt idx="47238">
                  <c:v>36.887999999999998</c:v>
                </c:pt>
                <c:pt idx="47239">
                  <c:v>36.887999999999998</c:v>
                </c:pt>
                <c:pt idx="47240">
                  <c:v>36.887999999999998</c:v>
                </c:pt>
                <c:pt idx="47241">
                  <c:v>36.887999999999998</c:v>
                </c:pt>
                <c:pt idx="47242">
                  <c:v>36.887999999999998</c:v>
                </c:pt>
                <c:pt idx="47243">
                  <c:v>36.887999999999998</c:v>
                </c:pt>
                <c:pt idx="47244">
                  <c:v>36.887999999999998</c:v>
                </c:pt>
                <c:pt idx="47245">
                  <c:v>36.887999999999998</c:v>
                </c:pt>
                <c:pt idx="47246">
                  <c:v>36.887999999999998</c:v>
                </c:pt>
                <c:pt idx="47247">
                  <c:v>36.887999999999998</c:v>
                </c:pt>
                <c:pt idx="47248">
                  <c:v>36.887999999999998</c:v>
                </c:pt>
                <c:pt idx="47249">
                  <c:v>36.887999999999998</c:v>
                </c:pt>
                <c:pt idx="47250">
                  <c:v>36.887999999999998</c:v>
                </c:pt>
                <c:pt idx="47251">
                  <c:v>36.887999999999998</c:v>
                </c:pt>
                <c:pt idx="47252">
                  <c:v>36.887999999999998</c:v>
                </c:pt>
                <c:pt idx="47253">
                  <c:v>36.887999999999998</c:v>
                </c:pt>
                <c:pt idx="47254">
                  <c:v>36.887999999999998</c:v>
                </c:pt>
                <c:pt idx="47255">
                  <c:v>36.887999999999998</c:v>
                </c:pt>
                <c:pt idx="47256">
                  <c:v>36.887999999999998</c:v>
                </c:pt>
                <c:pt idx="47257">
                  <c:v>36.887999999999998</c:v>
                </c:pt>
                <c:pt idx="47258">
                  <c:v>36.887999999999998</c:v>
                </c:pt>
                <c:pt idx="47259">
                  <c:v>36.887999999999998</c:v>
                </c:pt>
                <c:pt idx="47260">
                  <c:v>36.887999999999998</c:v>
                </c:pt>
                <c:pt idx="47261">
                  <c:v>36.887999999999998</c:v>
                </c:pt>
                <c:pt idx="47262">
                  <c:v>36.887999999999998</c:v>
                </c:pt>
                <c:pt idx="47263">
                  <c:v>36.887999999999998</c:v>
                </c:pt>
                <c:pt idx="47264">
                  <c:v>36.887999999999998</c:v>
                </c:pt>
                <c:pt idx="47265">
                  <c:v>36.887999999999998</c:v>
                </c:pt>
                <c:pt idx="47266">
                  <c:v>36.887999999999998</c:v>
                </c:pt>
                <c:pt idx="47267">
                  <c:v>36.887999999999998</c:v>
                </c:pt>
                <c:pt idx="47268">
                  <c:v>36.887999999999998</c:v>
                </c:pt>
                <c:pt idx="47269">
                  <c:v>36.887999999999998</c:v>
                </c:pt>
                <c:pt idx="47270">
                  <c:v>36.887999999999998</c:v>
                </c:pt>
                <c:pt idx="47271">
                  <c:v>36.887999999999998</c:v>
                </c:pt>
                <c:pt idx="47272">
                  <c:v>36.887999999999998</c:v>
                </c:pt>
                <c:pt idx="47273">
                  <c:v>36.887999999999998</c:v>
                </c:pt>
                <c:pt idx="47274">
                  <c:v>36.887999999999998</c:v>
                </c:pt>
                <c:pt idx="47275">
                  <c:v>36.887999999999998</c:v>
                </c:pt>
                <c:pt idx="47276">
                  <c:v>36.887999999999998</c:v>
                </c:pt>
                <c:pt idx="47277">
                  <c:v>36.887999999999998</c:v>
                </c:pt>
                <c:pt idx="47278">
                  <c:v>36.887999999999998</c:v>
                </c:pt>
                <c:pt idx="47279">
                  <c:v>36.887999999999998</c:v>
                </c:pt>
                <c:pt idx="47280">
                  <c:v>36.887999999999998</c:v>
                </c:pt>
                <c:pt idx="47281">
                  <c:v>36.887999999999998</c:v>
                </c:pt>
                <c:pt idx="47282">
                  <c:v>36.887999999999998</c:v>
                </c:pt>
                <c:pt idx="47283">
                  <c:v>36.887999999999998</c:v>
                </c:pt>
                <c:pt idx="47284">
                  <c:v>36.887999999999998</c:v>
                </c:pt>
                <c:pt idx="47285">
                  <c:v>36.887999999999998</c:v>
                </c:pt>
                <c:pt idx="47286">
                  <c:v>36.887999999999998</c:v>
                </c:pt>
                <c:pt idx="47287">
                  <c:v>36.887999999999998</c:v>
                </c:pt>
                <c:pt idx="47288">
                  <c:v>36.887999999999998</c:v>
                </c:pt>
                <c:pt idx="47289">
                  <c:v>36.887999999999998</c:v>
                </c:pt>
                <c:pt idx="47290">
                  <c:v>36.887999999999998</c:v>
                </c:pt>
                <c:pt idx="47291">
                  <c:v>36.887999999999998</c:v>
                </c:pt>
                <c:pt idx="47292">
                  <c:v>36.887999999999998</c:v>
                </c:pt>
                <c:pt idx="47293">
                  <c:v>36.887999999999998</c:v>
                </c:pt>
                <c:pt idx="47294">
                  <c:v>36.887999999999998</c:v>
                </c:pt>
                <c:pt idx="47295">
                  <c:v>36.887999999999998</c:v>
                </c:pt>
                <c:pt idx="47296">
                  <c:v>36.887999999999998</c:v>
                </c:pt>
                <c:pt idx="47297">
                  <c:v>36.887999999999998</c:v>
                </c:pt>
                <c:pt idx="47298">
                  <c:v>36.887999999999998</c:v>
                </c:pt>
                <c:pt idx="47299">
                  <c:v>36.887999999999998</c:v>
                </c:pt>
                <c:pt idx="47300">
                  <c:v>36.887999999999998</c:v>
                </c:pt>
                <c:pt idx="47301">
                  <c:v>36.887999999999998</c:v>
                </c:pt>
                <c:pt idx="47302">
                  <c:v>36.887999999999998</c:v>
                </c:pt>
                <c:pt idx="47303">
                  <c:v>36.887999999999998</c:v>
                </c:pt>
                <c:pt idx="47304">
                  <c:v>36.887999999999998</c:v>
                </c:pt>
                <c:pt idx="47305">
                  <c:v>36.887999999999998</c:v>
                </c:pt>
                <c:pt idx="47306">
                  <c:v>36.887999999999998</c:v>
                </c:pt>
                <c:pt idx="47307">
                  <c:v>36.887999999999998</c:v>
                </c:pt>
                <c:pt idx="47308">
                  <c:v>36.887999999999998</c:v>
                </c:pt>
                <c:pt idx="47309">
                  <c:v>36.887999999999998</c:v>
                </c:pt>
                <c:pt idx="47310">
                  <c:v>36.887999999999998</c:v>
                </c:pt>
                <c:pt idx="47311">
                  <c:v>36.887999999999998</c:v>
                </c:pt>
                <c:pt idx="47312">
                  <c:v>36.887999999999998</c:v>
                </c:pt>
                <c:pt idx="47313">
                  <c:v>36.887999999999998</c:v>
                </c:pt>
                <c:pt idx="47314">
                  <c:v>36.887999999999998</c:v>
                </c:pt>
                <c:pt idx="47315">
                  <c:v>36.887999999999998</c:v>
                </c:pt>
                <c:pt idx="47316">
                  <c:v>36.887999999999998</c:v>
                </c:pt>
                <c:pt idx="47317">
                  <c:v>36.887999999999998</c:v>
                </c:pt>
                <c:pt idx="47318">
                  <c:v>36.887999999999998</c:v>
                </c:pt>
                <c:pt idx="47319">
                  <c:v>36.887999999999998</c:v>
                </c:pt>
                <c:pt idx="47320">
                  <c:v>36.887999999999998</c:v>
                </c:pt>
                <c:pt idx="47321">
                  <c:v>36.887999999999998</c:v>
                </c:pt>
                <c:pt idx="47322">
                  <c:v>36.887999999999998</c:v>
                </c:pt>
                <c:pt idx="47323">
                  <c:v>36.887999999999998</c:v>
                </c:pt>
                <c:pt idx="47324">
                  <c:v>36.887999999999998</c:v>
                </c:pt>
                <c:pt idx="47325">
                  <c:v>36.887999999999998</c:v>
                </c:pt>
                <c:pt idx="47326">
                  <c:v>36.887999999999998</c:v>
                </c:pt>
                <c:pt idx="47327">
                  <c:v>36.887999999999998</c:v>
                </c:pt>
                <c:pt idx="47328">
                  <c:v>36.887999999999998</c:v>
                </c:pt>
                <c:pt idx="47329">
                  <c:v>36.887999999999998</c:v>
                </c:pt>
                <c:pt idx="47330">
                  <c:v>36.887999999999998</c:v>
                </c:pt>
                <c:pt idx="47331">
                  <c:v>36.887999999999998</c:v>
                </c:pt>
                <c:pt idx="47332">
                  <c:v>36.887999999999998</c:v>
                </c:pt>
                <c:pt idx="47333">
                  <c:v>36.887999999999998</c:v>
                </c:pt>
                <c:pt idx="47334">
                  <c:v>36.887999999999998</c:v>
                </c:pt>
                <c:pt idx="47335">
                  <c:v>36.887999999999998</c:v>
                </c:pt>
                <c:pt idx="47336">
                  <c:v>36.887999999999998</c:v>
                </c:pt>
                <c:pt idx="47337">
                  <c:v>36.887999999999998</c:v>
                </c:pt>
                <c:pt idx="47338">
                  <c:v>36.887999999999998</c:v>
                </c:pt>
                <c:pt idx="47339">
                  <c:v>36.887999999999998</c:v>
                </c:pt>
                <c:pt idx="47340">
                  <c:v>36.887999999999998</c:v>
                </c:pt>
                <c:pt idx="47341">
                  <c:v>36.887999999999998</c:v>
                </c:pt>
                <c:pt idx="47342">
                  <c:v>36.887999999999998</c:v>
                </c:pt>
                <c:pt idx="47343">
                  <c:v>36.887999999999998</c:v>
                </c:pt>
                <c:pt idx="47344">
                  <c:v>36.887999999999998</c:v>
                </c:pt>
                <c:pt idx="47345">
                  <c:v>36.887999999999998</c:v>
                </c:pt>
                <c:pt idx="47346">
                  <c:v>36.887999999999998</c:v>
                </c:pt>
                <c:pt idx="47347">
                  <c:v>36.887999999999998</c:v>
                </c:pt>
                <c:pt idx="47348">
                  <c:v>36.887999999999998</c:v>
                </c:pt>
                <c:pt idx="47349">
                  <c:v>36.887999999999998</c:v>
                </c:pt>
                <c:pt idx="47350">
                  <c:v>36.887999999999998</c:v>
                </c:pt>
                <c:pt idx="47351">
                  <c:v>36.887999999999998</c:v>
                </c:pt>
                <c:pt idx="47352">
                  <c:v>36.887999999999998</c:v>
                </c:pt>
                <c:pt idx="47353">
                  <c:v>36.887999999999998</c:v>
                </c:pt>
                <c:pt idx="47354">
                  <c:v>36.887999999999998</c:v>
                </c:pt>
                <c:pt idx="47355">
                  <c:v>36.887999999999998</c:v>
                </c:pt>
                <c:pt idx="47356">
                  <c:v>36.887999999999998</c:v>
                </c:pt>
                <c:pt idx="47357">
                  <c:v>36.887999999999998</c:v>
                </c:pt>
                <c:pt idx="47358">
                  <c:v>36.887999999999998</c:v>
                </c:pt>
                <c:pt idx="47359">
                  <c:v>36.887999999999998</c:v>
                </c:pt>
                <c:pt idx="47360">
                  <c:v>36.887999999999998</c:v>
                </c:pt>
                <c:pt idx="47361">
                  <c:v>36.887999999999998</c:v>
                </c:pt>
                <c:pt idx="47362">
                  <c:v>36.887999999999998</c:v>
                </c:pt>
                <c:pt idx="47363">
                  <c:v>36.887999999999998</c:v>
                </c:pt>
                <c:pt idx="47364">
                  <c:v>36.887999999999998</c:v>
                </c:pt>
                <c:pt idx="47365">
                  <c:v>36.887999999999998</c:v>
                </c:pt>
                <c:pt idx="47366">
                  <c:v>36.887999999999998</c:v>
                </c:pt>
                <c:pt idx="47367">
                  <c:v>36.887999999999998</c:v>
                </c:pt>
                <c:pt idx="47368">
                  <c:v>36.887999999999998</c:v>
                </c:pt>
                <c:pt idx="47369">
                  <c:v>36.887999999999998</c:v>
                </c:pt>
                <c:pt idx="47370">
                  <c:v>36.89</c:v>
                </c:pt>
                <c:pt idx="47371">
                  <c:v>36.892000000000003</c:v>
                </c:pt>
                <c:pt idx="47372">
                  <c:v>36.902000000000001</c:v>
                </c:pt>
                <c:pt idx="47373">
                  <c:v>36.938000000000002</c:v>
                </c:pt>
                <c:pt idx="47374">
                  <c:v>36.938000000000002</c:v>
                </c:pt>
                <c:pt idx="47375">
                  <c:v>36.938000000000002</c:v>
                </c:pt>
                <c:pt idx="47376">
                  <c:v>36.938000000000002</c:v>
                </c:pt>
                <c:pt idx="47377">
                  <c:v>36.938000000000002</c:v>
                </c:pt>
                <c:pt idx="47378">
                  <c:v>36.938000000000002</c:v>
                </c:pt>
                <c:pt idx="47379">
                  <c:v>36.938000000000002</c:v>
                </c:pt>
                <c:pt idx="47380">
                  <c:v>36.938000000000002</c:v>
                </c:pt>
                <c:pt idx="47381">
                  <c:v>36.938000000000002</c:v>
                </c:pt>
                <c:pt idx="47382">
                  <c:v>36.938000000000002</c:v>
                </c:pt>
                <c:pt idx="47383">
                  <c:v>36.938000000000002</c:v>
                </c:pt>
                <c:pt idx="47384">
                  <c:v>36.938000000000002</c:v>
                </c:pt>
                <c:pt idx="47385">
                  <c:v>36.938000000000002</c:v>
                </c:pt>
                <c:pt idx="47386">
                  <c:v>36.938000000000002</c:v>
                </c:pt>
                <c:pt idx="47387">
                  <c:v>36.938000000000002</c:v>
                </c:pt>
                <c:pt idx="47388">
                  <c:v>36.938000000000002</c:v>
                </c:pt>
                <c:pt idx="47389">
                  <c:v>36.938000000000002</c:v>
                </c:pt>
                <c:pt idx="47390">
                  <c:v>36.938000000000002</c:v>
                </c:pt>
                <c:pt idx="47391">
                  <c:v>36.938000000000002</c:v>
                </c:pt>
                <c:pt idx="47392">
                  <c:v>36.938000000000002</c:v>
                </c:pt>
                <c:pt idx="47393">
                  <c:v>36.938000000000002</c:v>
                </c:pt>
                <c:pt idx="47394">
                  <c:v>36.938000000000002</c:v>
                </c:pt>
                <c:pt idx="47395">
                  <c:v>36.938000000000002</c:v>
                </c:pt>
                <c:pt idx="47396">
                  <c:v>36.938000000000002</c:v>
                </c:pt>
                <c:pt idx="47397">
                  <c:v>36.938000000000002</c:v>
                </c:pt>
                <c:pt idx="47398">
                  <c:v>36.938000000000002</c:v>
                </c:pt>
                <c:pt idx="47399">
                  <c:v>36.938000000000002</c:v>
                </c:pt>
                <c:pt idx="47400">
                  <c:v>36.938000000000002</c:v>
                </c:pt>
                <c:pt idx="47401">
                  <c:v>36.938000000000002</c:v>
                </c:pt>
                <c:pt idx="47402">
                  <c:v>36.938000000000002</c:v>
                </c:pt>
                <c:pt idx="47403">
                  <c:v>36.938000000000002</c:v>
                </c:pt>
                <c:pt idx="47404">
                  <c:v>36.938000000000002</c:v>
                </c:pt>
                <c:pt idx="47405">
                  <c:v>36.938000000000002</c:v>
                </c:pt>
                <c:pt idx="47406">
                  <c:v>36.938000000000002</c:v>
                </c:pt>
                <c:pt idx="47407">
                  <c:v>36.938000000000002</c:v>
                </c:pt>
                <c:pt idx="47408">
                  <c:v>36.938000000000002</c:v>
                </c:pt>
                <c:pt idx="47409">
                  <c:v>36.938000000000002</c:v>
                </c:pt>
                <c:pt idx="47410">
                  <c:v>36.938000000000002</c:v>
                </c:pt>
                <c:pt idx="47411">
                  <c:v>36.938000000000002</c:v>
                </c:pt>
                <c:pt idx="47412">
                  <c:v>36.938000000000002</c:v>
                </c:pt>
                <c:pt idx="47413">
                  <c:v>36.938000000000002</c:v>
                </c:pt>
                <c:pt idx="47414">
                  <c:v>36.938000000000002</c:v>
                </c:pt>
                <c:pt idx="47415">
                  <c:v>36.938000000000002</c:v>
                </c:pt>
                <c:pt idx="47416">
                  <c:v>36.938000000000002</c:v>
                </c:pt>
                <c:pt idx="47417">
                  <c:v>36.938000000000002</c:v>
                </c:pt>
                <c:pt idx="47418">
                  <c:v>36.938000000000002</c:v>
                </c:pt>
                <c:pt idx="47419">
                  <c:v>36.938000000000002</c:v>
                </c:pt>
                <c:pt idx="47420">
                  <c:v>36.938000000000002</c:v>
                </c:pt>
                <c:pt idx="47421">
                  <c:v>36.938000000000002</c:v>
                </c:pt>
                <c:pt idx="47422">
                  <c:v>36.938000000000002</c:v>
                </c:pt>
                <c:pt idx="47423">
                  <c:v>36.938000000000002</c:v>
                </c:pt>
                <c:pt idx="47424">
                  <c:v>36.938000000000002</c:v>
                </c:pt>
                <c:pt idx="47425">
                  <c:v>36.938000000000002</c:v>
                </c:pt>
                <c:pt idx="47426">
                  <c:v>36.938000000000002</c:v>
                </c:pt>
                <c:pt idx="47427">
                  <c:v>36.938000000000002</c:v>
                </c:pt>
                <c:pt idx="47428">
                  <c:v>36.938000000000002</c:v>
                </c:pt>
                <c:pt idx="47429">
                  <c:v>36.938000000000002</c:v>
                </c:pt>
                <c:pt idx="47430">
                  <c:v>36.938000000000002</c:v>
                </c:pt>
                <c:pt idx="47431">
                  <c:v>36.938000000000002</c:v>
                </c:pt>
                <c:pt idx="47432">
                  <c:v>36.938000000000002</c:v>
                </c:pt>
                <c:pt idx="47433">
                  <c:v>36.938000000000002</c:v>
                </c:pt>
                <c:pt idx="47434">
                  <c:v>36.938000000000002</c:v>
                </c:pt>
                <c:pt idx="47435">
                  <c:v>36.938000000000002</c:v>
                </c:pt>
                <c:pt idx="47436">
                  <c:v>36.938000000000002</c:v>
                </c:pt>
                <c:pt idx="47437">
                  <c:v>36.938000000000002</c:v>
                </c:pt>
                <c:pt idx="47438">
                  <c:v>36.938000000000002</c:v>
                </c:pt>
                <c:pt idx="47439">
                  <c:v>36.938000000000002</c:v>
                </c:pt>
                <c:pt idx="47440">
                  <c:v>36.938000000000002</c:v>
                </c:pt>
                <c:pt idx="47441">
                  <c:v>36.938000000000002</c:v>
                </c:pt>
                <c:pt idx="47442">
                  <c:v>36.938000000000002</c:v>
                </c:pt>
                <c:pt idx="47443">
                  <c:v>36.938000000000002</c:v>
                </c:pt>
                <c:pt idx="47444">
                  <c:v>36.938000000000002</c:v>
                </c:pt>
                <c:pt idx="47445">
                  <c:v>36.938000000000002</c:v>
                </c:pt>
                <c:pt idx="47446">
                  <c:v>36.938000000000002</c:v>
                </c:pt>
                <c:pt idx="47447">
                  <c:v>36.938000000000002</c:v>
                </c:pt>
                <c:pt idx="47448">
                  <c:v>36.938000000000002</c:v>
                </c:pt>
                <c:pt idx="47449">
                  <c:v>36.938000000000002</c:v>
                </c:pt>
                <c:pt idx="47450">
                  <c:v>36.938000000000002</c:v>
                </c:pt>
                <c:pt idx="47451">
                  <c:v>36.938000000000002</c:v>
                </c:pt>
                <c:pt idx="47452">
                  <c:v>36.938000000000002</c:v>
                </c:pt>
                <c:pt idx="47453">
                  <c:v>36.938000000000002</c:v>
                </c:pt>
                <c:pt idx="47454">
                  <c:v>36.938000000000002</c:v>
                </c:pt>
                <c:pt idx="47455">
                  <c:v>36.938000000000002</c:v>
                </c:pt>
                <c:pt idx="47456">
                  <c:v>36.938000000000002</c:v>
                </c:pt>
                <c:pt idx="47457">
                  <c:v>36.938000000000002</c:v>
                </c:pt>
                <c:pt idx="47458">
                  <c:v>36.938000000000002</c:v>
                </c:pt>
                <c:pt idx="47459">
                  <c:v>36.938000000000002</c:v>
                </c:pt>
                <c:pt idx="47460">
                  <c:v>36.938000000000002</c:v>
                </c:pt>
                <c:pt idx="47461">
                  <c:v>36.938000000000002</c:v>
                </c:pt>
                <c:pt idx="47462">
                  <c:v>36.938000000000002</c:v>
                </c:pt>
                <c:pt idx="47463">
                  <c:v>36.938000000000002</c:v>
                </c:pt>
                <c:pt idx="47464">
                  <c:v>36.938000000000002</c:v>
                </c:pt>
                <c:pt idx="47465">
                  <c:v>36.938000000000002</c:v>
                </c:pt>
                <c:pt idx="47466">
                  <c:v>36.938000000000002</c:v>
                </c:pt>
                <c:pt idx="47467">
                  <c:v>36.938000000000002</c:v>
                </c:pt>
                <c:pt idx="47468">
                  <c:v>36.938000000000002</c:v>
                </c:pt>
                <c:pt idx="47469">
                  <c:v>36.938000000000002</c:v>
                </c:pt>
                <c:pt idx="47470">
                  <c:v>36.938000000000002</c:v>
                </c:pt>
                <c:pt idx="47471">
                  <c:v>36.938000000000002</c:v>
                </c:pt>
                <c:pt idx="47472">
                  <c:v>36.938000000000002</c:v>
                </c:pt>
                <c:pt idx="47473">
                  <c:v>36.938000000000002</c:v>
                </c:pt>
                <c:pt idx="47474">
                  <c:v>36.938000000000002</c:v>
                </c:pt>
                <c:pt idx="47475">
                  <c:v>36.938000000000002</c:v>
                </c:pt>
                <c:pt idx="47476">
                  <c:v>36.938000000000002</c:v>
                </c:pt>
                <c:pt idx="47477">
                  <c:v>36.938000000000002</c:v>
                </c:pt>
                <c:pt idx="47478">
                  <c:v>36.938000000000002</c:v>
                </c:pt>
                <c:pt idx="47479">
                  <c:v>36.938000000000002</c:v>
                </c:pt>
                <c:pt idx="47480">
                  <c:v>36.938000000000002</c:v>
                </c:pt>
                <c:pt idx="47481">
                  <c:v>36.938000000000002</c:v>
                </c:pt>
                <c:pt idx="47482">
                  <c:v>36.938000000000002</c:v>
                </c:pt>
                <c:pt idx="47483">
                  <c:v>36.938000000000002</c:v>
                </c:pt>
                <c:pt idx="47484">
                  <c:v>36.938000000000002</c:v>
                </c:pt>
                <c:pt idx="47485">
                  <c:v>36.938000000000002</c:v>
                </c:pt>
                <c:pt idx="47486">
                  <c:v>36.938000000000002</c:v>
                </c:pt>
                <c:pt idx="47487">
                  <c:v>36.938000000000002</c:v>
                </c:pt>
                <c:pt idx="47488">
                  <c:v>36.938000000000002</c:v>
                </c:pt>
                <c:pt idx="47489">
                  <c:v>36.938000000000002</c:v>
                </c:pt>
                <c:pt idx="47490">
                  <c:v>36.938000000000002</c:v>
                </c:pt>
                <c:pt idx="47491">
                  <c:v>36.938000000000002</c:v>
                </c:pt>
                <c:pt idx="47492">
                  <c:v>36.938000000000002</c:v>
                </c:pt>
                <c:pt idx="47493">
                  <c:v>36.938000000000002</c:v>
                </c:pt>
                <c:pt idx="47494">
                  <c:v>36.938000000000002</c:v>
                </c:pt>
                <c:pt idx="47495">
                  <c:v>36.938000000000002</c:v>
                </c:pt>
                <c:pt idx="47496">
                  <c:v>36.938000000000002</c:v>
                </c:pt>
                <c:pt idx="47497">
                  <c:v>36.938000000000002</c:v>
                </c:pt>
                <c:pt idx="47498">
                  <c:v>36.938000000000002</c:v>
                </c:pt>
                <c:pt idx="47499">
                  <c:v>36.938000000000002</c:v>
                </c:pt>
                <c:pt idx="47500">
                  <c:v>36.938000000000002</c:v>
                </c:pt>
                <c:pt idx="47501">
                  <c:v>36.938000000000002</c:v>
                </c:pt>
                <c:pt idx="47502">
                  <c:v>36.938000000000002</c:v>
                </c:pt>
                <c:pt idx="47503">
                  <c:v>36.938000000000002</c:v>
                </c:pt>
                <c:pt idx="47504">
                  <c:v>36.938000000000002</c:v>
                </c:pt>
                <c:pt idx="47505">
                  <c:v>36.938000000000002</c:v>
                </c:pt>
                <c:pt idx="47506">
                  <c:v>36.938000000000002</c:v>
                </c:pt>
                <c:pt idx="47507">
                  <c:v>36.938000000000002</c:v>
                </c:pt>
                <c:pt idx="47508">
                  <c:v>36.938000000000002</c:v>
                </c:pt>
                <c:pt idx="47509">
                  <c:v>36.938000000000002</c:v>
                </c:pt>
                <c:pt idx="47510">
                  <c:v>36.938000000000002</c:v>
                </c:pt>
                <c:pt idx="47511">
                  <c:v>36.938000000000002</c:v>
                </c:pt>
                <c:pt idx="47512">
                  <c:v>36.938000000000002</c:v>
                </c:pt>
                <c:pt idx="47513">
                  <c:v>36.938000000000002</c:v>
                </c:pt>
                <c:pt idx="47514">
                  <c:v>36.938000000000002</c:v>
                </c:pt>
                <c:pt idx="47515">
                  <c:v>36.938000000000002</c:v>
                </c:pt>
                <c:pt idx="47516">
                  <c:v>36.938000000000002</c:v>
                </c:pt>
                <c:pt idx="47517">
                  <c:v>36.938000000000002</c:v>
                </c:pt>
                <c:pt idx="47518">
                  <c:v>36.938000000000002</c:v>
                </c:pt>
                <c:pt idx="47519">
                  <c:v>36.938000000000002</c:v>
                </c:pt>
                <c:pt idx="47520">
                  <c:v>36.938000000000002</c:v>
                </c:pt>
                <c:pt idx="47521">
                  <c:v>36.938000000000002</c:v>
                </c:pt>
                <c:pt idx="47522">
                  <c:v>36.938000000000002</c:v>
                </c:pt>
                <c:pt idx="47523">
                  <c:v>36.938000000000002</c:v>
                </c:pt>
                <c:pt idx="47524">
                  <c:v>36.938000000000002</c:v>
                </c:pt>
                <c:pt idx="47525">
                  <c:v>36.938000000000002</c:v>
                </c:pt>
                <c:pt idx="47526">
                  <c:v>36.938000000000002</c:v>
                </c:pt>
                <c:pt idx="47527">
                  <c:v>36.938000000000002</c:v>
                </c:pt>
                <c:pt idx="47528">
                  <c:v>36.938000000000002</c:v>
                </c:pt>
                <c:pt idx="47529">
                  <c:v>36.938000000000002</c:v>
                </c:pt>
                <c:pt idx="47530">
                  <c:v>36.938000000000002</c:v>
                </c:pt>
                <c:pt idx="47531">
                  <c:v>36.938000000000002</c:v>
                </c:pt>
                <c:pt idx="47532">
                  <c:v>36.938000000000002</c:v>
                </c:pt>
                <c:pt idx="47533">
                  <c:v>36.938000000000002</c:v>
                </c:pt>
                <c:pt idx="47534">
                  <c:v>36.938000000000002</c:v>
                </c:pt>
                <c:pt idx="47535">
                  <c:v>36.938000000000002</c:v>
                </c:pt>
                <c:pt idx="47536">
                  <c:v>36.938000000000002</c:v>
                </c:pt>
                <c:pt idx="47537">
                  <c:v>36.938000000000002</c:v>
                </c:pt>
                <c:pt idx="47538">
                  <c:v>36.938000000000002</c:v>
                </c:pt>
                <c:pt idx="47539">
                  <c:v>36.938000000000002</c:v>
                </c:pt>
                <c:pt idx="47540">
                  <c:v>36.938000000000002</c:v>
                </c:pt>
                <c:pt idx="47541">
                  <c:v>36.938000000000002</c:v>
                </c:pt>
                <c:pt idx="47542">
                  <c:v>36.938000000000002</c:v>
                </c:pt>
                <c:pt idx="47543">
                  <c:v>36.938000000000002</c:v>
                </c:pt>
                <c:pt idx="47544">
                  <c:v>36.938000000000002</c:v>
                </c:pt>
                <c:pt idx="47545">
                  <c:v>36.938000000000002</c:v>
                </c:pt>
                <c:pt idx="47546">
                  <c:v>36.938000000000002</c:v>
                </c:pt>
                <c:pt idx="47547">
                  <c:v>36.938000000000002</c:v>
                </c:pt>
                <c:pt idx="47548">
                  <c:v>36.938000000000002</c:v>
                </c:pt>
                <c:pt idx="47549">
                  <c:v>36.938000000000002</c:v>
                </c:pt>
                <c:pt idx="47550">
                  <c:v>36.938000000000002</c:v>
                </c:pt>
                <c:pt idx="47551">
                  <c:v>36.938000000000002</c:v>
                </c:pt>
                <c:pt idx="47552">
                  <c:v>36.938000000000002</c:v>
                </c:pt>
                <c:pt idx="47553">
                  <c:v>36.938000000000002</c:v>
                </c:pt>
                <c:pt idx="47554">
                  <c:v>36.938000000000002</c:v>
                </c:pt>
                <c:pt idx="47555">
                  <c:v>36.938000000000002</c:v>
                </c:pt>
                <c:pt idx="47556">
                  <c:v>36.938000000000002</c:v>
                </c:pt>
                <c:pt idx="47557">
                  <c:v>36.938000000000002</c:v>
                </c:pt>
                <c:pt idx="47558">
                  <c:v>36.938000000000002</c:v>
                </c:pt>
                <c:pt idx="47559">
                  <c:v>36.938000000000002</c:v>
                </c:pt>
                <c:pt idx="47560">
                  <c:v>36.938000000000002</c:v>
                </c:pt>
                <c:pt idx="47561">
                  <c:v>36.938000000000002</c:v>
                </c:pt>
                <c:pt idx="47562">
                  <c:v>36.938000000000002</c:v>
                </c:pt>
                <c:pt idx="47563">
                  <c:v>36.938000000000002</c:v>
                </c:pt>
                <c:pt idx="47564">
                  <c:v>36.938000000000002</c:v>
                </c:pt>
                <c:pt idx="47565">
                  <c:v>36.938000000000002</c:v>
                </c:pt>
                <c:pt idx="47566">
                  <c:v>36.938000000000002</c:v>
                </c:pt>
                <c:pt idx="47567">
                  <c:v>36.938000000000002</c:v>
                </c:pt>
                <c:pt idx="47568">
                  <c:v>36.938000000000002</c:v>
                </c:pt>
                <c:pt idx="47569">
                  <c:v>36.938000000000002</c:v>
                </c:pt>
                <c:pt idx="47570">
                  <c:v>36.938000000000002</c:v>
                </c:pt>
                <c:pt idx="47571">
                  <c:v>36.938000000000002</c:v>
                </c:pt>
                <c:pt idx="47572">
                  <c:v>36.938000000000002</c:v>
                </c:pt>
                <c:pt idx="47573">
                  <c:v>36.938000000000002</c:v>
                </c:pt>
                <c:pt idx="47574">
                  <c:v>36.938000000000002</c:v>
                </c:pt>
                <c:pt idx="47575">
                  <c:v>36.938000000000002</c:v>
                </c:pt>
                <c:pt idx="47576">
                  <c:v>36.938000000000002</c:v>
                </c:pt>
                <c:pt idx="47577">
                  <c:v>36.938000000000002</c:v>
                </c:pt>
                <c:pt idx="47578">
                  <c:v>36.938000000000002</c:v>
                </c:pt>
                <c:pt idx="47579">
                  <c:v>36.938000000000002</c:v>
                </c:pt>
                <c:pt idx="47580">
                  <c:v>36.938000000000002</c:v>
                </c:pt>
                <c:pt idx="47581">
                  <c:v>36.938000000000002</c:v>
                </c:pt>
                <c:pt idx="47582">
                  <c:v>36.938000000000002</c:v>
                </c:pt>
                <c:pt idx="47583">
                  <c:v>36.938000000000002</c:v>
                </c:pt>
                <c:pt idx="47584">
                  <c:v>36.938000000000002</c:v>
                </c:pt>
                <c:pt idx="47585">
                  <c:v>36.938000000000002</c:v>
                </c:pt>
                <c:pt idx="47586">
                  <c:v>36.938000000000002</c:v>
                </c:pt>
                <c:pt idx="47587">
                  <c:v>36.938000000000002</c:v>
                </c:pt>
                <c:pt idx="47588">
                  <c:v>36.938000000000002</c:v>
                </c:pt>
                <c:pt idx="47589">
                  <c:v>36.938000000000002</c:v>
                </c:pt>
                <c:pt idx="47590">
                  <c:v>36.938000000000002</c:v>
                </c:pt>
                <c:pt idx="47591">
                  <c:v>36.938000000000002</c:v>
                </c:pt>
                <c:pt idx="47592">
                  <c:v>36.938000000000002</c:v>
                </c:pt>
                <c:pt idx="47593">
                  <c:v>36.938000000000002</c:v>
                </c:pt>
                <c:pt idx="47594">
                  <c:v>36.938000000000002</c:v>
                </c:pt>
                <c:pt idx="47595">
                  <c:v>36.938000000000002</c:v>
                </c:pt>
                <c:pt idx="47596">
                  <c:v>36.938000000000002</c:v>
                </c:pt>
                <c:pt idx="47597">
                  <c:v>36.938000000000002</c:v>
                </c:pt>
                <c:pt idx="47598">
                  <c:v>36.938000000000002</c:v>
                </c:pt>
                <c:pt idx="47599">
                  <c:v>36.938000000000002</c:v>
                </c:pt>
                <c:pt idx="47600">
                  <c:v>36.938000000000002</c:v>
                </c:pt>
                <c:pt idx="47601">
                  <c:v>36.938000000000002</c:v>
                </c:pt>
                <c:pt idx="47602">
                  <c:v>36.938000000000002</c:v>
                </c:pt>
                <c:pt idx="47603">
                  <c:v>36.938000000000002</c:v>
                </c:pt>
                <c:pt idx="47604">
                  <c:v>36.938000000000002</c:v>
                </c:pt>
                <c:pt idx="47605">
                  <c:v>36.938000000000002</c:v>
                </c:pt>
                <c:pt idx="47606">
                  <c:v>36.938000000000002</c:v>
                </c:pt>
                <c:pt idx="47607">
                  <c:v>36.938000000000002</c:v>
                </c:pt>
                <c:pt idx="47608">
                  <c:v>36.938000000000002</c:v>
                </c:pt>
                <c:pt idx="47609">
                  <c:v>36.938000000000002</c:v>
                </c:pt>
                <c:pt idx="47610">
                  <c:v>36.938000000000002</c:v>
                </c:pt>
                <c:pt idx="47611">
                  <c:v>36.938000000000002</c:v>
                </c:pt>
                <c:pt idx="47612">
                  <c:v>36.938000000000002</c:v>
                </c:pt>
                <c:pt idx="47613">
                  <c:v>36.938000000000002</c:v>
                </c:pt>
                <c:pt idx="47614">
                  <c:v>36.938000000000002</c:v>
                </c:pt>
                <c:pt idx="47615">
                  <c:v>36.938000000000002</c:v>
                </c:pt>
                <c:pt idx="47616">
                  <c:v>36.938000000000002</c:v>
                </c:pt>
                <c:pt idx="47617">
                  <c:v>36.938000000000002</c:v>
                </c:pt>
                <c:pt idx="47618">
                  <c:v>36.938000000000002</c:v>
                </c:pt>
                <c:pt idx="47619">
                  <c:v>36.938000000000002</c:v>
                </c:pt>
                <c:pt idx="47620">
                  <c:v>36.938000000000002</c:v>
                </c:pt>
                <c:pt idx="47621">
                  <c:v>36.938000000000002</c:v>
                </c:pt>
                <c:pt idx="47622">
                  <c:v>36.938000000000002</c:v>
                </c:pt>
                <c:pt idx="47623">
                  <c:v>36.938000000000002</c:v>
                </c:pt>
                <c:pt idx="47624">
                  <c:v>36.938000000000002</c:v>
                </c:pt>
                <c:pt idx="47625">
                  <c:v>36.938000000000002</c:v>
                </c:pt>
                <c:pt idx="47626">
                  <c:v>36.938000000000002</c:v>
                </c:pt>
                <c:pt idx="47627">
                  <c:v>36.938000000000002</c:v>
                </c:pt>
                <c:pt idx="47628">
                  <c:v>36.938000000000002</c:v>
                </c:pt>
                <c:pt idx="47629">
                  <c:v>36.938000000000002</c:v>
                </c:pt>
                <c:pt idx="47630">
                  <c:v>36.938000000000002</c:v>
                </c:pt>
                <c:pt idx="47631">
                  <c:v>36.938000000000002</c:v>
                </c:pt>
                <c:pt idx="47632">
                  <c:v>36.938000000000002</c:v>
                </c:pt>
                <c:pt idx="47633">
                  <c:v>36.938000000000002</c:v>
                </c:pt>
                <c:pt idx="47634">
                  <c:v>36.938000000000002</c:v>
                </c:pt>
                <c:pt idx="47635">
                  <c:v>36.938000000000002</c:v>
                </c:pt>
                <c:pt idx="47636">
                  <c:v>36.938000000000002</c:v>
                </c:pt>
                <c:pt idx="47637">
                  <c:v>36.938000000000002</c:v>
                </c:pt>
                <c:pt idx="47638">
                  <c:v>36.938000000000002</c:v>
                </c:pt>
                <c:pt idx="47639">
                  <c:v>36.938000000000002</c:v>
                </c:pt>
                <c:pt idx="47640">
                  <c:v>36.938000000000002</c:v>
                </c:pt>
                <c:pt idx="47641">
                  <c:v>36.938000000000002</c:v>
                </c:pt>
                <c:pt idx="47642">
                  <c:v>36.938000000000002</c:v>
                </c:pt>
                <c:pt idx="47643">
                  <c:v>36.938000000000002</c:v>
                </c:pt>
                <c:pt idx="47644">
                  <c:v>36.938000000000002</c:v>
                </c:pt>
                <c:pt idx="47645">
                  <c:v>36.938000000000002</c:v>
                </c:pt>
                <c:pt idx="47646">
                  <c:v>36.938000000000002</c:v>
                </c:pt>
                <c:pt idx="47647">
                  <c:v>36.938000000000002</c:v>
                </c:pt>
                <c:pt idx="47648">
                  <c:v>36.938000000000002</c:v>
                </c:pt>
                <c:pt idx="47649">
                  <c:v>36.938000000000002</c:v>
                </c:pt>
                <c:pt idx="47650">
                  <c:v>36.938000000000002</c:v>
                </c:pt>
                <c:pt idx="47651">
                  <c:v>36.938000000000002</c:v>
                </c:pt>
                <c:pt idx="47652">
                  <c:v>36.938000000000002</c:v>
                </c:pt>
                <c:pt idx="47653">
                  <c:v>36.938000000000002</c:v>
                </c:pt>
                <c:pt idx="47654">
                  <c:v>36.938000000000002</c:v>
                </c:pt>
                <c:pt idx="47655">
                  <c:v>36.938000000000002</c:v>
                </c:pt>
                <c:pt idx="47656">
                  <c:v>36.938000000000002</c:v>
                </c:pt>
                <c:pt idx="47657">
                  <c:v>36.938000000000002</c:v>
                </c:pt>
                <c:pt idx="47658">
                  <c:v>36.938000000000002</c:v>
                </c:pt>
                <c:pt idx="47659">
                  <c:v>36.938000000000002</c:v>
                </c:pt>
                <c:pt idx="47660">
                  <c:v>36.938000000000002</c:v>
                </c:pt>
                <c:pt idx="47661">
                  <c:v>36.938000000000002</c:v>
                </c:pt>
                <c:pt idx="47662">
                  <c:v>36.938000000000002</c:v>
                </c:pt>
                <c:pt idx="47663">
                  <c:v>36.938000000000002</c:v>
                </c:pt>
                <c:pt idx="47664">
                  <c:v>36.938000000000002</c:v>
                </c:pt>
                <c:pt idx="47665">
                  <c:v>36.938000000000002</c:v>
                </c:pt>
                <c:pt idx="47666">
                  <c:v>36.938000000000002</c:v>
                </c:pt>
                <c:pt idx="47667">
                  <c:v>36.938000000000002</c:v>
                </c:pt>
                <c:pt idx="47668">
                  <c:v>36.938000000000002</c:v>
                </c:pt>
                <c:pt idx="47669">
                  <c:v>36.938000000000002</c:v>
                </c:pt>
                <c:pt idx="47670">
                  <c:v>36.938000000000002</c:v>
                </c:pt>
                <c:pt idx="47671">
                  <c:v>36.938000000000002</c:v>
                </c:pt>
                <c:pt idx="47672">
                  <c:v>36.938000000000002</c:v>
                </c:pt>
                <c:pt idx="47673">
                  <c:v>36.938000000000002</c:v>
                </c:pt>
                <c:pt idx="47674">
                  <c:v>36.938000000000002</c:v>
                </c:pt>
                <c:pt idx="47675">
                  <c:v>36.938000000000002</c:v>
                </c:pt>
                <c:pt idx="47676">
                  <c:v>36.938000000000002</c:v>
                </c:pt>
                <c:pt idx="47677">
                  <c:v>36.938000000000002</c:v>
                </c:pt>
                <c:pt idx="47678">
                  <c:v>36.944000000000003</c:v>
                </c:pt>
                <c:pt idx="47679">
                  <c:v>36.991999999999997</c:v>
                </c:pt>
                <c:pt idx="47680">
                  <c:v>37.020000000000003</c:v>
                </c:pt>
                <c:pt idx="47681">
                  <c:v>37.020000000000003</c:v>
                </c:pt>
                <c:pt idx="47682">
                  <c:v>37.020000000000003</c:v>
                </c:pt>
                <c:pt idx="47683">
                  <c:v>37.020000000000003</c:v>
                </c:pt>
                <c:pt idx="47684">
                  <c:v>37.020000000000003</c:v>
                </c:pt>
                <c:pt idx="47685">
                  <c:v>37.020000000000003</c:v>
                </c:pt>
                <c:pt idx="47686">
                  <c:v>37.020000000000003</c:v>
                </c:pt>
                <c:pt idx="47687">
                  <c:v>37.020000000000003</c:v>
                </c:pt>
                <c:pt idx="47688">
                  <c:v>37.020000000000003</c:v>
                </c:pt>
                <c:pt idx="47689">
                  <c:v>37.020000000000003</c:v>
                </c:pt>
                <c:pt idx="47690">
                  <c:v>37.020000000000003</c:v>
                </c:pt>
                <c:pt idx="47691">
                  <c:v>37.020000000000003</c:v>
                </c:pt>
                <c:pt idx="47692">
                  <c:v>37.020000000000003</c:v>
                </c:pt>
                <c:pt idx="47693">
                  <c:v>37.020000000000003</c:v>
                </c:pt>
                <c:pt idx="47694">
                  <c:v>37.020000000000003</c:v>
                </c:pt>
                <c:pt idx="47695">
                  <c:v>37.020000000000003</c:v>
                </c:pt>
                <c:pt idx="47696">
                  <c:v>37.020000000000003</c:v>
                </c:pt>
                <c:pt idx="47697">
                  <c:v>37.020000000000003</c:v>
                </c:pt>
                <c:pt idx="47698">
                  <c:v>37.020000000000003</c:v>
                </c:pt>
                <c:pt idx="47699">
                  <c:v>37.020000000000003</c:v>
                </c:pt>
                <c:pt idx="47700">
                  <c:v>37.020000000000003</c:v>
                </c:pt>
                <c:pt idx="47701">
                  <c:v>37.020000000000003</c:v>
                </c:pt>
                <c:pt idx="47702">
                  <c:v>37.020000000000003</c:v>
                </c:pt>
                <c:pt idx="47703">
                  <c:v>37.020000000000003</c:v>
                </c:pt>
                <c:pt idx="47704">
                  <c:v>37.020000000000003</c:v>
                </c:pt>
                <c:pt idx="47705">
                  <c:v>37.020000000000003</c:v>
                </c:pt>
                <c:pt idx="47706">
                  <c:v>37.020000000000003</c:v>
                </c:pt>
                <c:pt idx="47707">
                  <c:v>37.020000000000003</c:v>
                </c:pt>
                <c:pt idx="47708">
                  <c:v>37.020000000000003</c:v>
                </c:pt>
                <c:pt idx="47709">
                  <c:v>37.020000000000003</c:v>
                </c:pt>
                <c:pt idx="47710">
                  <c:v>37.020000000000003</c:v>
                </c:pt>
                <c:pt idx="47711">
                  <c:v>37.020000000000003</c:v>
                </c:pt>
                <c:pt idx="47712">
                  <c:v>37.020000000000003</c:v>
                </c:pt>
                <c:pt idx="47713">
                  <c:v>37.020000000000003</c:v>
                </c:pt>
                <c:pt idx="47714">
                  <c:v>37.020000000000003</c:v>
                </c:pt>
                <c:pt idx="47715">
                  <c:v>37.020000000000003</c:v>
                </c:pt>
                <c:pt idx="47716">
                  <c:v>37.020000000000003</c:v>
                </c:pt>
                <c:pt idx="47717">
                  <c:v>37.020000000000003</c:v>
                </c:pt>
                <c:pt idx="47718">
                  <c:v>37.020000000000003</c:v>
                </c:pt>
                <c:pt idx="47719">
                  <c:v>37.020000000000003</c:v>
                </c:pt>
                <c:pt idx="47720">
                  <c:v>37.020000000000003</c:v>
                </c:pt>
                <c:pt idx="47721">
                  <c:v>37.020000000000003</c:v>
                </c:pt>
                <c:pt idx="47722">
                  <c:v>37.020000000000003</c:v>
                </c:pt>
                <c:pt idx="47723">
                  <c:v>37.020000000000003</c:v>
                </c:pt>
                <c:pt idx="47724">
                  <c:v>37.020000000000003</c:v>
                </c:pt>
                <c:pt idx="47725">
                  <c:v>37.020000000000003</c:v>
                </c:pt>
                <c:pt idx="47726">
                  <c:v>37.020000000000003</c:v>
                </c:pt>
                <c:pt idx="47727">
                  <c:v>37.020000000000003</c:v>
                </c:pt>
                <c:pt idx="47728">
                  <c:v>37.020000000000003</c:v>
                </c:pt>
                <c:pt idx="47729">
                  <c:v>37.020000000000003</c:v>
                </c:pt>
                <c:pt idx="47730">
                  <c:v>37.020000000000003</c:v>
                </c:pt>
                <c:pt idx="47731">
                  <c:v>37.020000000000003</c:v>
                </c:pt>
                <c:pt idx="47732">
                  <c:v>37.020000000000003</c:v>
                </c:pt>
                <c:pt idx="47733">
                  <c:v>37.020000000000003</c:v>
                </c:pt>
                <c:pt idx="47734">
                  <c:v>37.020000000000003</c:v>
                </c:pt>
                <c:pt idx="47735">
                  <c:v>37.020000000000003</c:v>
                </c:pt>
                <c:pt idx="47736">
                  <c:v>37.020000000000003</c:v>
                </c:pt>
                <c:pt idx="47737">
                  <c:v>37.020000000000003</c:v>
                </c:pt>
                <c:pt idx="47738">
                  <c:v>37.020000000000003</c:v>
                </c:pt>
                <c:pt idx="47739">
                  <c:v>37.020000000000003</c:v>
                </c:pt>
                <c:pt idx="47740">
                  <c:v>37.020000000000003</c:v>
                </c:pt>
                <c:pt idx="47741">
                  <c:v>37.020000000000003</c:v>
                </c:pt>
                <c:pt idx="47742">
                  <c:v>37.020000000000003</c:v>
                </c:pt>
                <c:pt idx="47743">
                  <c:v>37.020000000000003</c:v>
                </c:pt>
                <c:pt idx="47744">
                  <c:v>37.020000000000003</c:v>
                </c:pt>
                <c:pt idx="47745">
                  <c:v>37.020000000000003</c:v>
                </c:pt>
                <c:pt idx="47746">
                  <c:v>37.020000000000003</c:v>
                </c:pt>
                <c:pt idx="47747">
                  <c:v>37.020000000000003</c:v>
                </c:pt>
                <c:pt idx="47748">
                  <c:v>37.020000000000003</c:v>
                </c:pt>
                <c:pt idx="47749">
                  <c:v>37.020000000000003</c:v>
                </c:pt>
                <c:pt idx="47750">
                  <c:v>37.020000000000003</c:v>
                </c:pt>
                <c:pt idx="47751">
                  <c:v>37.020000000000003</c:v>
                </c:pt>
                <c:pt idx="47752">
                  <c:v>37.020000000000003</c:v>
                </c:pt>
                <c:pt idx="47753">
                  <c:v>37.020000000000003</c:v>
                </c:pt>
                <c:pt idx="47754">
                  <c:v>37.020000000000003</c:v>
                </c:pt>
                <c:pt idx="47755">
                  <c:v>37.020000000000003</c:v>
                </c:pt>
                <c:pt idx="47756">
                  <c:v>37.020000000000003</c:v>
                </c:pt>
                <c:pt idx="47757">
                  <c:v>37.020000000000003</c:v>
                </c:pt>
                <c:pt idx="47758">
                  <c:v>37.020000000000003</c:v>
                </c:pt>
                <c:pt idx="47759">
                  <c:v>37.020000000000003</c:v>
                </c:pt>
                <c:pt idx="47760">
                  <c:v>37.020000000000003</c:v>
                </c:pt>
                <c:pt idx="47761">
                  <c:v>37.020000000000003</c:v>
                </c:pt>
                <c:pt idx="47762">
                  <c:v>37.020000000000003</c:v>
                </c:pt>
                <c:pt idx="47763">
                  <c:v>37.020000000000003</c:v>
                </c:pt>
                <c:pt idx="47764">
                  <c:v>37.020000000000003</c:v>
                </c:pt>
                <c:pt idx="47765">
                  <c:v>37.020000000000003</c:v>
                </c:pt>
                <c:pt idx="47766">
                  <c:v>37.020000000000003</c:v>
                </c:pt>
                <c:pt idx="47767">
                  <c:v>37.020000000000003</c:v>
                </c:pt>
                <c:pt idx="47768">
                  <c:v>37.020000000000003</c:v>
                </c:pt>
                <c:pt idx="47769">
                  <c:v>37.020000000000003</c:v>
                </c:pt>
                <c:pt idx="47770">
                  <c:v>37.020000000000003</c:v>
                </c:pt>
                <c:pt idx="47771">
                  <c:v>37.020000000000003</c:v>
                </c:pt>
                <c:pt idx="47772">
                  <c:v>37.020000000000003</c:v>
                </c:pt>
                <c:pt idx="47773">
                  <c:v>37.020000000000003</c:v>
                </c:pt>
                <c:pt idx="47774">
                  <c:v>37.020000000000003</c:v>
                </c:pt>
                <c:pt idx="47775">
                  <c:v>37.020000000000003</c:v>
                </c:pt>
                <c:pt idx="47776">
                  <c:v>37.020000000000003</c:v>
                </c:pt>
                <c:pt idx="47777">
                  <c:v>37.020000000000003</c:v>
                </c:pt>
                <c:pt idx="47778">
                  <c:v>37.020000000000003</c:v>
                </c:pt>
                <c:pt idx="47779">
                  <c:v>37.020000000000003</c:v>
                </c:pt>
                <c:pt idx="47780">
                  <c:v>37.020000000000003</c:v>
                </c:pt>
                <c:pt idx="47781">
                  <c:v>37.020000000000003</c:v>
                </c:pt>
                <c:pt idx="47782">
                  <c:v>37.020000000000003</c:v>
                </c:pt>
                <c:pt idx="47783">
                  <c:v>37.020000000000003</c:v>
                </c:pt>
                <c:pt idx="47784">
                  <c:v>37.020000000000003</c:v>
                </c:pt>
                <c:pt idx="47785">
                  <c:v>37.020000000000003</c:v>
                </c:pt>
                <c:pt idx="47786">
                  <c:v>37.020000000000003</c:v>
                </c:pt>
                <c:pt idx="47787">
                  <c:v>37.020000000000003</c:v>
                </c:pt>
                <c:pt idx="47788">
                  <c:v>37.020000000000003</c:v>
                </c:pt>
                <c:pt idx="47789">
                  <c:v>37.020000000000003</c:v>
                </c:pt>
                <c:pt idx="47790">
                  <c:v>37.020000000000003</c:v>
                </c:pt>
                <c:pt idx="47791">
                  <c:v>37.020000000000003</c:v>
                </c:pt>
                <c:pt idx="47792">
                  <c:v>37.020000000000003</c:v>
                </c:pt>
                <c:pt idx="47793">
                  <c:v>37.020000000000003</c:v>
                </c:pt>
                <c:pt idx="47794">
                  <c:v>37.020000000000003</c:v>
                </c:pt>
                <c:pt idx="47795">
                  <c:v>37.020000000000003</c:v>
                </c:pt>
                <c:pt idx="47796">
                  <c:v>37.020000000000003</c:v>
                </c:pt>
                <c:pt idx="47797">
                  <c:v>37.020000000000003</c:v>
                </c:pt>
                <c:pt idx="47798">
                  <c:v>37.020000000000003</c:v>
                </c:pt>
                <c:pt idx="47799">
                  <c:v>37.020000000000003</c:v>
                </c:pt>
                <c:pt idx="47800">
                  <c:v>37.020000000000003</c:v>
                </c:pt>
                <c:pt idx="47801">
                  <c:v>37.020000000000003</c:v>
                </c:pt>
                <c:pt idx="47802">
                  <c:v>37.020000000000003</c:v>
                </c:pt>
                <c:pt idx="47803">
                  <c:v>37.020000000000003</c:v>
                </c:pt>
                <c:pt idx="47804">
                  <c:v>37.020000000000003</c:v>
                </c:pt>
                <c:pt idx="47805">
                  <c:v>37.020000000000003</c:v>
                </c:pt>
                <c:pt idx="47806">
                  <c:v>37.020000000000003</c:v>
                </c:pt>
                <c:pt idx="47807">
                  <c:v>37.020000000000003</c:v>
                </c:pt>
                <c:pt idx="47808">
                  <c:v>37.020000000000003</c:v>
                </c:pt>
                <c:pt idx="47809">
                  <c:v>37.020000000000003</c:v>
                </c:pt>
                <c:pt idx="47810">
                  <c:v>37.020000000000003</c:v>
                </c:pt>
                <c:pt idx="47811">
                  <c:v>37.020000000000003</c:v>
                </c:pt>
                <c:pt idx="47812">
                  <c:v>37.020000000000003</c:v>
                </c:pt>
                <c:pt idx="47813">
                  <c:v>37.020000000000003</c:v>
                </c:pt>
                <c:pt idx="47814">
                  <c:v>37.020000000000003</c:v>
                </c:pt>
                <c:pt idx="47815">
                  <c:v>37.020000000000003</c:v>
                </c:pt>
                <c:pt idx="47816">
                  <c:v>37.020000000000003</c:v>
                </c:pt>
                <c:pt idx="47817">
                  <c:v>37.020000000000003</c:v>
                </c:pt>
                <c:pt idx="47818">
                  <c:v>37.020000000000003</c:v>
                </c:pt>
                <c:pt idx="47819">
                  <c:v>37.020000000000003</c:v>
                </c:pt>
                <c:pt idx="47820">
                  <c:v>37.020000000000003</c:v>
                </c:pt>
                <c:pt idx="47821">
                  <c:v>37.020000000000003</c:v>
                </c:pt>
                <c:pt idx="47822">
                  <c:v>37.020000000000003</c:v>
                </c:pt>
                <c:pt idx="47823">
                  <c:v>37.020000000000003</c:v>
                </c:pt>
                <c:pt idx="47824">
                  <c:v>37.020000000000003</c:v>
                </c:pt>
                <c:pt idx="47825">
                  <c:v>37.020000000000003</c:v>
                </c:pt>
                <c:pt idx="47826">
                  <c:v>37.020000000000003</c:v>
                </c:pt>
                <c:pt idx="47827">
                  <c:v>37.020000000000003</c:v>
                </c:pt>
                <c:pt idx="47828">
                  <c:v>37.020000000000003</c:v>
                </c:pt>
                <c:pt idx="47829">
                  <c:v>37.020000000000003</c:v>
                </c:pt>
                <c:pt idx="47830">
                  <c:v>37.020000000000003</c:v>
                </c:pt>
                <c:pt idx="47831">
                  <c:v>37.020000000000003</c:v>
                </c:pt>
                <c:pt idx="47832">
                  <c:v>37.020000000000003</c:v>
                </c:pt>
                <c:pt idx="47833">
                  <c:v>37.020000000000003</c:v>
                </c:pt>
                <c:pt idx="47834">
                  <c:v>37.020000000000003</c:v>
                </c:pt>
                <c:pt idx="47835">
                  <c:v>37.020000000000003</c:v>
                </c:pt>
                <c:pt idx="47836">
                  <c:v>37.020000000000003</c:v>
                </c:pt>
                <c:pt idx="47837">
                  <c:v>37.020000000000003</c:v>
                </c:pt>
                <c:pt idx="47838">
                  <c:v>37.020000000000003</c:v>
                </c:pt>
                <c:pt idx="47839">
                  <c:v>37.020000000000003</c:v>
                </c:pt>
                <c:pt idx="47840">
                  <c:v>37.020000000000003</c:v>
                </c:pt>
                <c:pt idx="47841">
                  <c:v>37.020000000000003</c:v>
                </c:pt>
                <c:pt idx="47842">
                  <c:v>37.020000000000003</c:v>
                </c:pt>
                <c:pt idx="47843">
                  <c:v>37.020000000000003</c:v>
                </c:pt>
                <c:pt idx="47844">
                  <c:v>37.020000000000003</c:v>
                </c:pt>
                <c:pt idx="47845">
                  <c:v>37.020000000000003</c:v>
                </c:pt>
                <c:pt idx="47846">
                  <c:v>37.020000000000003</c:v>
                </c:pt>
                <c:pt idx="47847">
                  <c:v>37.020000000000003</c:v>
                </c:pt>
                <c:pt idx="47848">
                  <c:v>37.020000000000003</c:v>
                </c:pt>
                <c:pt idx="47849">
                  <c:v>37.020000000000003</c:v>
                </c:pt>
                <c:pt idx="47850">
                  <c:v>37.020000000000003</c:v>
                </c:pt>
                <c:pt idx="47851">
                  <c:v>37.020000000000003</c:v>
                </c:pt>
                <c:pt idx="47852">
                  <c:v>37.020000000000003</c:v>
                </c:pt>
                <c:pt idx="47853">
                  <c:v>37.020000000000003</c:v>
                </c:pt>
                <c:pt idx="47854">
                  <c:v>37.020000000000003</c:v>
                </c:pt>
                <c:pt idx="47855">
                  <c:v>37.020000000000003</c:v>
                </c:pt>
                <c:pt idx="47856">
                  <c:v>37.020000000000003</c:v>
                </c:pt>
                <c:pt idx="47857">
                  <c:v>37.020000000000003</c:v>
                </c:pt>
                <c:pt idx="47858">
                  <c:v>37.020000000000003</c:v>
                </c:pt>
                <c:pt idx="47859">
                  <c:v>37.020000000000003</c:v>
                </c:pt>
                <c:pt idx="47860">
                  <c:v>37.020000000000003</c:v>
                </c:pt>
                <c:pt idx="47861">
                  <c:v>37.020000000000003</c:v>
                </c:pt>
                <c:pt idx="47862">
                  <c:v>37.020000000000003</c:v>
                </c:pt>
                <c:pt idx="47863">
                  <c:v>37.020000000000003</c:v>
                </c:pt>
                <c:pt idx="47864">
                  <c:v>37.020000000000003</c:v>
                </c:pt>
                <c:pt idx="47865">
                  <c:v>37.020000000000003</c:v>
                </c:pt>
                <c:pt idx="47866">
                  <c:v>37.020000000000003</c:v>
                </c:pt>
                <c:pt idx="47867">
                  <c:v>37.020000000000003</c:v>
                </c:pt>
                <c:pt idx="47868">
                  <c:v>37.020000000000003</c:v>
                </c:pt>
                <c:pt idx="47869">
                  <c:v>37.020000000000003</c:v>
                </c:pt>
                <c:pt idx="47870">
                  <c:v>37.020000000000003</c:v>
                </c:pt>
                <c:pt idx="47871">
                  <c:v>37.020000000000003</c:v>
                </c:pt>
                <c:pt idx="47872">
                  <c:v>37.020000000000003</c:v>
                </c:pt>
                <c:pt idx="47873">
                  <c:v>37.020000000000003</c:v>
                </c:pt>
                <c:pt idx="47874">
                  <c:v>37.020000000000003</c:v>
                </c:pt>
                <c:pt idx="47875">
                  <c:v>37.020000000000003</c:v>
                </c:pt>
                <c:pt idx="47876">
                  <c:v>37.020000000000003</c:v>
                </c:pt>
                <c:pt idx="47877">
                  <c:v>37.020000000000003</c:v>
                </c:pt>
                <c:pt idx="47878">
                  <c:v>37.020000000000003</c:v>
                </c:pt>
                <c:pt idx="47879">
                  <c:v>37.020000000000003</c:v>
                </c:pt>
                <c:pt idx="47880">
                  <c:v>37.020000000000003</c:v>
                </c:pt>
                <c:pt idx="47881">
                  <c:v>37.020000000000003</c:v>
                </c:pt>
                <c:pt idx="47882">
                  <c:v>37.020000000000003</c:v>
                </c:pt>
                <c:pt idx="47883">
                  <c:v>37.020000000000003</c:v>
                </c:pt>
                <c:pt idx="47884">
                  <c:v>37.020000000000003</c:v>
                </c:pt>
                <c:pt idx="47885">
                  <c:v>37.020000000000003</c:v>
                </c:pt>
                <c:pt idx="47886">
                  <c:v>37.020000000000003</c:v>
                </c:pt>
                <c:pt idx="47887">
                  <c:v>37.020000000000003</c:v>
                </c:pt>
                <c:pt idx="47888">
                  <c:v>37.020000000000003</c:v>
                </c:pt>
                <c:pt idx="47889">
                  <c:v>37.020000000000003</c:v>
                </c:pt>
                <c:pt idx="47890">
                  <c:v>37.020000000000003</c:v>
                </c:pt>
                <c:pt idx="47891">
                  <c:v>37.020000000000003</c:v>
                </c:pt>
                <c:pt idx="47892">
                  <c:v>37.020000000000003</c:v>
                </c:pt>
                <c:pt idx="47893">
                  <c:v>37.020000000000003</c:v>
                </c:pt>
                <c:pt idx="47894">
                  <c:v>37.020000000000003</c:v>
                </c:pt>
                <c:pt idx="47895">
                  <c:v>37.020000000000003</c:v>
                </c:pt>
                <c:pt idx="47896">
                  <c:v>37.020000000000003</c:v>
                </c:pt>
                <c:pt idx="47897">
                  <c:v>37.020000000000003</c:v>
                </c:pt>
                <c:pt idx="47898">
                  <c:v>37.020000000000003</c:v>
                </c:pt>
                <c:pt idx="47899">
                  <c:v>37.020000000000003</c:v>
                </c:pt>
                <c:pt idx="47900">
                  <c:v>37.020000000000003</c:v>
                </c:pt>
                <c:pt idx="47901">
                  <c:v>37.020000000000003</c:v>
                </c:pt>
                <c:pt idx="47902">
                  <c:v>37.020000000000003</c:v>
                </c:pt>
                <c:pt idx="47903">
                  <c:v>37.020000000000003</c:v>
                </c:pt>
                <c:pt idx="47904">
                  <c:v>37.020000000000003</c:v>
                </c:pt>
                <c:pt idx="47905">
                  <c:v>37.020000000000003</c:v>
                </c:pt>
                <c:pt idx="47906">
                  <c:v>37.020000000000003</c:v>
                </c:pt>
                <c:pt idx="47907">
                  <c:v>37.020000000000003</c:v>
                </c:pt>
                <c:pt idx="47908">
                  <c:v>37.020000000000003</c:v>
                </c:pt>
                <c:pt idx="47909">
                  <c:v>37.020000000000003</c:v>
                </c:pt>
                <c:pt idx="47910">
                  <c:v>37.020000000000003</c:v>
                </c:pt>
                <c:pt idx="47911">
                  <c:v>37.020000000000003</c:v>
                </c:pt>
                <c:pt idx="47912">
                  <c:v>37.020000000000003</c:v>
                </c:pt>
                <c:pt idx="47913">
                  <c:v>37.020000000000003</c:v>
                </c:pt>
                <c:pt idx="47914">
                  <c:v>37.020000000000003</c:v>
                </c:pt>
                <c:pt idx="47915">
                  <c:v>37.020000000000003</c:v>
                </c:pt>
                <c:pt idx="47916">
                  <c:v>37.020000000000003</c:v>
                </c:pt>
                <c:pt idx="47917">
                  <c:v>37.020000000000003</c:v>
                </c:pt>
                <c:pt idx="47918">
                  <c:v>37.020000000000003</c:v>
                </c:pt>
                <c:pt idx="47919">
                  <c:v>37.020000000000003</c:v>
                </c:pt>
                <c:pt idx="47920">
                  <c:v>37.020000000000003</c:v>
                </c:pt>
                <c:pt idx="47921">
                  <c:v>37.020000000000003</c:v>
                </c:pt>
                <c:pt idx="47922">
                  <c:v>37.020000000000003</c:v>
                </c:pt>
                <c:pt idx="47923">
                  <c:v>37.020000000000003</c:v>
                </c:pt>
                <c:pt idx="47924">
                  <c:v>37.020000000000003</c:v>
                </c:pt>
                <c:pt idx="47925">
                  <c:v>37.020000000000003</c:v>
                </c:pt>
                <c:pt idx="47926">
                  <c:v>37.020000000000003</c:v>
                </c:pt>
                <c:pt idx="47927">
                  <c:v>37.020000000000003</c:v>
                </c:pt>
                <c:pt idx="47928">
                  <c:v>37.020000000000003</c:v>
                </c:pt>
                <c:pt idx="47929">
                  <c:v>37.020000000000003</c:v>
                </c:pt>
                <c:pt idx="47930">
                  <c:v>37.020000000000003</c:v>
                </c:pt>
                <c:pt idx="47931">
                  <c:v>37.020000000000003</c:v>
                </c:pt>
                <c:pt idx="47932">
                  <c:v>37.020000000000003</c:v>
                </c:pt>
                <c:pt idx="47933">
                  <c:v>37.020000000000003</c:v>
                </c:pt>
                <c:pt idx="47934">
                  <c:v>37.020000000000003</c:v>
                </c:pt>
                <c:pt idx="47935">
                  <c:v>37.020000000000003</c:v>
                </c:pt>
                <c:pt idx="47936">
                  <c:v>37.020000000000003</c:v>
                </c:pt>
                <c:pt idx="47937">
                  <c:v>37.020000000000003</c:v>
                </c:pt>
                <c:pt idx="47938">
                  <c:v>37.020000000000003</c:v>
                </c:pt>
                <c:pt idx="47939">
                  <c:v>37.020000000000003</c:v>
                </c:pt>
                <c:pt idx="47940">
                  <c:v>37.020000000000003</c:v>
                </c:pt>
                <c:pt idx="47941">
                  <c:v>37.020000000000003</c:v>
                </c:pt>
                <c:pt idx="47942">
                  <c:v>37.020000000000003</c:v>
                </c:pt>
                <c:pt idx="47943">
                  <c:v>37.020000000000003</c:v>
                </c:pt>
                <c:pt idx="47944">
                  <c:v>37.020000000000003</c:v>
                </c:pt>
                <c:pt idx="47945">
                  <c:v>37.020000000000003</c:v>
                </c:pt>
                <c:pt idx="47946">
                  <c:v>37.020000000000003</c:v>
                </c:pt>
                <c:pt idx="47947">
                  <c:v>37.020000000000003</c:v>
                </c:pt>
                <c:pt idx="47948">
                  <c:v>37.020000000000003</c:v>
                </c:pt>
                <c:pt idx="47949">
                  <c:v>37.020000000000003</c:v>
                </c:pt>
                <c:pt idx="47950">
                  <c:v>37.020000000000003</c:v>
                </c:pt>
                <c:pt idx="47951">
                  <c:v>37.020000000000003</c:v>
                </c:pt>
                <c:pt idx="47952">
                  <c:v>37.020000000000003</c:v>
                </c:pt>
                <c:pt idx="47953">
                  <c:v>37.020000000000003</c:v>
                </c:pt>
                <c:pt idx="47954">
                  <c:v>37.020000000000003</c:v>
                </c:pt>
                <c:pt idx="47955">
                  <c:v>37.020000000000003</c:v>
                </c:pt>
                <c:pt idx="47956">
                  <c:v>37.020000000000003</c:v>
                </c:pt>
                <c:pt idx="47957">
                  <c:v>37.020000000000003</c:v>
                </c:pt>
                <c:pt idx="47958">
                  <c:v>37.020000000000003</c:v>
                </c:pt>
                <c:pt idx="47959">
                  <c:v>37.020000000000003</c:v>
                </c:pt>
                <c:pt idx="47960">
                  <c:v>37.020000000000003</c:v>
                </c:pt>
                <c:pt idx="47961">
                  <c:v>37.020000000000003</c:v>
                </c:pt>
                <c:pt idx="47962">
                  <c:v>37.020000000000003</c:v>
                </c:pt>
                <c:pt idx="47963">
                  <c:v>37.020000000000003</c:v>
                </c:pt>
                <c:pt idx="47964">
                  <c:v>37.020000000000003</c:v>
                </c:pt>
                <c:pt idx="47965">
                  <c:v>37.020000000000003</c:v>
                </c:pt>
                <c:pt idx="47966">
                  <c:v>37.020000000000003</c:v>
                </c:pt>
                <c:pt idx="47967">
                  <c:v>37.020000000000003</c:v>
                </c:pt>
                <c:pt idx="47968">
                  <c:v>37.020000000000003</c:v>
                </c:pt>
                <c:pt idx="47969">
                  <c:v>37.020000000000003</c:v>
                </c:pt>
                <c:pt idx="47970">
                  <c:v>37.020000000000003</c:v>
                </c:pt>
                <c:pt idx="47971">
                  <c:v>37.020000000000003</c:v>
                </c:pt>
                <c:pt idx="47972">
                  <c:v>37.020000000000003</c:v>
                </c:pt>
                <c:pt idx="47973">
                  <c:v>37.020000000000003</c:v>
                </c:pt>
                <c:pt idx="47974">
                  <c:v>37.020000000000003</c:v>
                </c:pt>
                <c:pt idx="47975">
                  <c:v>37.020000000000003</c:v>
                </c:pt>
                <c:pt idx="47976">
                  <c:v>37.020000000000003</c:v>
                </c:pt>
                <c:pt idx="47977">
                  <c:v>37.020000000000003</c:v>
                </c:pt>
                <c:pt idx="47978">
                  <c:v>37.020000000000003</c:v>
                </c:pt>
                <c:pt idx="47979">
                  <c:v>37.020000000000003</c:v>
                </c:pt>
                <c:pt idx="47980">
                  <c:v>37.020000000000003</c:v>
                </c:pt>
                <c:pt idx="47981">
                  <c:v>37.020000000000003</c:v>
                </c:pt>
                <c:pt idx="47982">
                  <c:v>37.020000000000003</c:v>
                </c:pt>
                <c:pt idx="47983">
                  <c:v>37.020000000000003</c:v>
                </c:pt>
                <c:pt idx="47984">
                  <c:v>37.020000000000003</c:v>
                </c:pt>
                <c:pt idx="47985">
                  <c:v>37.020000000000003</c:v>
                </c:pt>
                <c:pt idx="47986">
                  <c:v>37.020000000000003</c:v>
                </c:pt>
                <c:pt idx="47987">
                  <c:v>37.020000000000003</c:v>
                </c:pt>
                <c:pt idx="47988">
                  <c:v>37.020000000000003</c:v>
                </c:pt>
                <c:pt idx="47989">
                  <c:v>37.020000000000003</c:v>
                </c:pt>
                <c:pt idx="47990">
                  <c:v>37.020000000000003</c:v>
                </c:pt>
                <c:pt idx="47991">
                  <c:v>37.020000000000003</c:v>
                </c:pt>
                <c:pt idx="47992">
                  <c:v>37.020000000000003</c:v>
                </c:pt>
                <c:pt idx="47993">
                  <c:v>37.020000000000003</c:v>
                </c:pt>
                <c:pt idx="47994">
                  <c:v>37.020000000000003</c:v>
                </c:pt>
                <c:pt idx="47995">
                  <c:v>37.020000000000003</c:v>
                </c:pt>
                <c:pt idx="47996">
                  <c:v>37.020000000000003</c:v>
                </c:pt>
                <c:pt idx="47997">
                  <c:v>37.020000000000003</c:v>
                </c:pt>
                <c:pt idx="47998">
                  <c:v>37.020000000000003</c:v>
                </c:pt>
                <c:pt idx="47999">
                  <c:v>37.020000000000003</c:v>
                </c:pt>
                <c:pt idx="48000">
                  <c:v>37.020000000000003</c:v>
                </c:pt>
                <c:pt idx="48001">
                  <c:v>37.020000000000003</c:v>
                </c:pt>
                <c:pt idx="48002">
                  <c:v>37.020000000000003</c:v>
                </c:pt>
                <c:pt idx="48003">
                  <c:v>37.020000000000003</c:v>
                </c:pt>
                <c:pt idx="48004">
                  <c:v>37.020000000000003</c:v>
                </c:pt>
                <c:pt idx="48005">
                  <c:v>37.020000000000003</c:v>
                </c:pt>
                <c:pt idx="48006">
                  <c:v>37.020000000000003</c:v>
                </c:pt>
                <c:pt idx="48007">
                  <c:v>37.020000000000003</c:v>
                </c:pt>
                <c:pt idx="48008">
                  <c:v>37.020000000000003</c:v>
                </c:pt>
                <c:pt idx="48009">
                  <c:v>37.020000000000003</c:v>
                </c:pt>
                <c:pt idx="48010">
                  <c:v>37.020000000000003</c:v>
                </c:pt>
                <c:pt idx="48011">
                  <c:v>37.020000000000003</c:v>
                </c:pt>
                <c:pt idx="48012">
                  <c:v>37.020000000000003</c:v>
                </c:pt>
                <c:pt idx="48013">
                  <c:v>37.020000000000003</c:v>
                </c:pt>
                <c:pt idx="48014">
                  <c:v>37.020000000000003</c:v>
                </c:pt>
                <c:pt idx="48015">
                  <c:v>37.020000000000003</c:v>
                </c:pt>
                <c:pt idx="48016">
                  <c:v>37.020000000000003</c:v>
                </c:pt>
                <c:pt idx="48017">
                  <c:v>37.020000000000003</c:v>
                </c:pt>
                <c:pt idx="48018">
                  <c:v>37.020000000000003</c:v>
                </c:pt>
                <c:pt idx="48019">
                  <c:v>37.020000000000003</c:v>
                </c:pt>
                <c:pt idx="48020">
                  <c:v>37.020000000000003</c:v>
                </c:pt>
                <c:pt idx="48021">
                  <c:v>37.020000000000003</c:v>
                </c:pt>
                <c:pt idx="48022">
                  <c:v>37.020000000000003</c:v>
                </c:pt>
                <c:pt idx="48023">
                  <c:v>37.020000000000003</c:v>
                </c:pt>
                <c:pt idx="48024">
                  <c:v>37.020000000000003</c:v>
                </c:pt>
                <c:pt idx="48025">
                  <c:v>37.020000000000003</c:v>
                </c:pt>
                <c:pt idx="48026">
                  <c:v>37.020000000000003</c:v>
                </c:pt>
                <c:pt idx="48027">
                  <c:v>37.020000000000003</c:v>
                </c:pt>
                <c:pt idx="48028">
                  <c:v>37.020000000000003</c:v>
                </c:pt>
                <c:pt idx="48029">
                  <c:v>37.020000000000003</c:v>
                </c:pt>
                <c:pt idx="48030">
                  <c:v>37.020000000000003</c:v>
                </c:pt>
                <c:pt idx="48031">
                  <c:v>37.020000000000003</c:v>
                </c:pt>
                <c:pt idx="48032">
                  <c:v>37.020000000000003</c:v>
                </c:pt>
                <c:pt idx="48033">
                  <c:v>37.020000000000003</c:v>
                </c:pt>
                <c:pt idx="48034">
                  <c:v>37.020000000000003</c:v>
                </c:pt>
                <c:pt idx="48035">
                  <c:v>37.020000000000003</c:v>
                </c:pt>
                <c:pt idx="48036">
                  <c:v>37.020000000000003</c:v>
                </c:pt>
                <c:pt idx="48037">
                  <c:v>37.020000000000003</c:v>
                </c:pt>
                <c:pt idx="48038">
                  <c:v>37.020000000000003</c:v>
                </c:pt>
                <c:pt idx="48039">
                  <c:v>37.020000000000003</c:v>
                </c:pt>
                <c:pt idx="48040">
                  <c:v>37.020000000000003</c:v>
                </c:pt>
                <c:pt idx="48041">
                  <c:v>37.020000000000003</c:v>
                </c:pt>
                <c:pt idx="48042">
                  <c:v>37.020000000000003</c:v>
                </c:pt>
                <c:pt idx="48043">
                  <c:v>37.020000000000003</c:v>
                </c:pt>
                <c:pt idx="48044">
                  <c:v>37.020000000000003</c:v>
                </c:pt>
                <c:pt idx="48045">
                  <c:v>37.020000000000003</c:v>
                </c:pt>
                <c:pt idx="48046">
                  <c:v>37.020000000000003</c:v>
                </c:pt>
                <c:pt idx="48047">
                  <c:v>37.020000000000003</c:v>
                </c:pt>
                <c:pt idx="48048">
                  <c:v>37.020000000000003</c:v>
                </c:pt>
                <c:pt idx="48049">
                  <c:v>37.020000000000003</c:v>
                </c:pt>
                <c:pt idx="48050">
                  <c:v>37.020000000000003</c:v>
                </c:pt>
                <c:pt idx="48051">
                  <c:v>37.020000000000003</c:v>
                </c:pt>
                <c:pt idx="48052">
                  <c:v>37.020000000000003</c:v>
                </c:pt>
                <c:pt idx="48053">
                  <c:v>37.020000000000003</c:v>
                </c:pt>
                <c:pt idx="48054">
                  <c:v>37.020000000000003</c:v>
                </c:pt>
                <c:pt idx="48055">
                  <c:v>37.020000000000003</c:v>
                </c:pt>
                <c:pt idx="48056">
                  <c:v>37.020000000000003</c:v>
                </c:pt>
                <c:pt idx="48057">
                  <c:v>37.020000000000003</c:v>
                </c:pt>
                <c:pt idx="48058">
                  <c:v>37.020000000000003</c:v>
                </c:pt>
                <c:pt idx="48059">
                  <c:v>37.020000000000003</c:v>
                </c:pt>
                <c:pt idx="48060">
                  <c:v>37.020000000000003</c:v>
                </c:pt>
                <c:pt idx="48061">
                  <c:v>37.020000000000003</c:v>
                </c:pt>
                <c:pt idx="48062">
                  <c:v>37.020000000000003</c:v>
                </c:pt>
                <c:pt idx="48063">
                  <c:v>37.020000000000003</c:v>
                </c:pt>
                <c:pt idx="48064">
                  <c:v>37.020000000000003</c:v>
                </c:pt>
                <c:pt idx="48065">
                  <c:v>37.020000000000003</c:v>
                </c:pt>
                <c:pt idx="48066">
                  <c:v>37.020000000000003</c:v>
                </c:pt>
                <c:pt idx="48067">
                  <c:v>37.020000000000003</c:v>
                </c:pt>
                <c:pt idx="48068">
                  <c:v>37.020000000000003</c:v>
                </c:pt>
                <c:pt idx="48069">
                  <c:v>37.020000000000003</c:v>
                </c:pt>
                <c:pt idx="48070">
                  <c:v>37.020000000000003</c:v>
                </c:pt>
                <c:pt idx="48071">
                  <c:v>37.020000000000003</c:v>
                </c:pt>
                <c:pt idx="48072">
                  <c:v>37.020000000000003</c:v>
                </c:pt>
                <c:pt idx="48073">
                  <c:v>37.020000000000003</c:v>
                </c:pt>
                <c:pt idx="48074">
                  <c:v>37.020000000000003</c:v>
                </c:pt>
                <c:pt idx="48075">
                  <c:v>37.020000000000003</c:v>
                </c:pt>
                <c:pt idx="48076">
                  <c:v>37.020000000000003</c:v>
                </c:pt>
                <c:pt idx="48077">
                  <c:v>37.020000000000003</c:v>
                </c:pt>
                <c:pt idx="48078">
                  <c:v>37.020000000000003</c:v>
                </c:pt>
                <c:pt idx="48079">
                  <c:v>37.020000000000003</c:v>
                </c:pt>
                <c:pt idx="48080">
                  <c:v>37.020000000000003</c:v>
                </c:pt>
                <c:pt idx="48081">
                  <c:v>37.020000000000003</c:v>
                </c:pt>
                <c:pt idx="48082">
                  <c:v>37.020000000000003</c:v>
                </c:pt>
                <c:pt idx="48083">
                  <c:v>37.020000000000003</c:v>
                </c:pt>
                <c:pt idx="48084">
                  <c:v>37.020000000000003</c:v>
                </c:pt>
                <c:pt idx="48085">
                  <c:v>37.020000000000003</c:v>
                </c:pt>
                <c:pt idx="48086">
                  <c:v>37.020000000000003</c:v>
                </c:pt>
                <c:pt idx="48087">
                  <c:v>37.020000000000003</c:v>
                </c:pt>
                <c:pt idx="48088">
                  <c:v>37.020000000000003</c:v>
                </c:pt>
                <c:pt idx="48089">
                  <c:v>37.020000000000003</c:v>
                </c:pt>
                <c:pt idx="48090">
                  <c:v>37.020000000000003</c:v>
                </c:pt>
                <c:pt idx="48091">
                  <c:v>37.020000000000003</c:v>
                </c:pt>
                <c:pt idx="48092">
                  <c:v>37.020000000000003</c:v>
                </c:pt>
                <c:pt idx="48093">
                  <c:v>37.020000000000003</c:v>
                </c:pt>
                <c:pt idx="48094">
                  <c:v>37.020000000000003</c:v>
                </c:pt>
                <c:pt idx="48095">
                  <c:v>37.020000000000003</c:v>
                </c:pt>
                <c:pt idx="48096">
                  <c:v>37.020000000000003</c:v>
                </c:pt>
                <c:pt idx="48097">
                  <c:v>37.020000000000003</c:v>
                </c:pt>
                <c:pt idx="48098">
                  <c:v>37.020000000000003</c:v>
                </c:pt>
                <c:pt idx="48099">
                  <c:v>37.020000000000003</c:v>
                </c:pt>
                <c:pt idx="48100">
                  <c:v>37.020000000000003</c:v>
                </c:pt>
                <c:pt idx="48101">
                  <c:v>37.020000000000003</c:v>
                </c:pt>
                <c:pt idx="48102">
                  <c:v>37.020000000000003</c:v>
                </c:pt>
                <c:pt idx="48103">
                  <c:v>37.020000000000003</c:v>
                </c:pt>
                <c:pt idx="48104">
                  <c:v>37.020000000000003</c:v>
                </c:pt>
                <c:pt idx="48105">
                  <c:v>37.020000000000003</c:v>
                </c:pt>
                <c:pt idx="48106">
                  <c:v>37.020000000000003</c:v>
                </c:pt>
                <c:pt idx="48107">
                  <c:v>37.020000000000003</c:v>
                </c:pt>
                <c:pt idx="48108">
                  <c:v>37.020000000000003</c:v>
                </c:pt>
                <c:pt idx="48109">
                  <c:v>37.020000000000003</c:v>
                </c:pt>
                <c:pt idx="48110">
                  <c:v>37.020000000000003</c:v>
                </c:pt>
                <c:pt idx="48111">
                  <c:v>37.020000000000003</c:v>
                </c:pt>
                <c:pt idx="48112">
                  <c:v>37.020000000000003</c:v>
                </c:pt>
                <c:pt idx="48113">
                  <c:v>37.020000000000003</c:v>
                </c:pt>
                <c:pt idx="48114">
                  <c:v>37.020000000000003</c:v>
                </c:pt>
                <c:pt idx="48115">
                  <c:v>37.020000000000003</c:v>
                </c:pt>
                <c:pt idx="48116">
                  <c:v>37.020000000000003</c:v>
                </c:pt>
                <c:pt idx="48117">
                  <c:v>37.020000000000003</c:v>
                </c:pt>
                <c:pt idx="48118">
                  <c:v>37.020000000000003</c:v>
                </c:pt>
                <c:pt idx="48119">
                  <c:v>37.020000000000003</c:v>
                </c:pt>
                <c:pt idx="48120">
                  <c:v>37.020000000000003</c:v>
                </c:pt>
                <c:pt idx="48121">
                  <c:v>37.020000000000003</c:v>
                </c:pt>
                <c:pt idx="48122">
                  <c:v>37.020000000000003</c:v>
                </c:pt>
                <c:pt idx="48123">
                  <c:v>37.020000000000003</c:v>
                </c:pt>
                <c:pt idx="48124">
                  <c:v>37.020000000000003</c:v>
                </c:pt>
                <c:pt idx="48125">
                  <c:v>37.020000000000003</c:v>
                </c:pt>
                <c:pt idx="48126">
                  <c:v>37.020000000000003</c:v>
                </c:pt>
                <c:pt idx="48127">
                  <c:v>37.020000000000003</c:v>
                </c:pt>
                <c:pt idx="48128">
                  <c:v>37.020000000000003</c:v>
                </c:pt>
                <c:pt idx="48129">
                  <c:v>37.020000000000003</c:v>
                </c:pt>
                <c:pt idx="48130">
                  <c:v>37.020000000000003</c:v>
                </c:pt>
                <c:pt idx="48131">
                  <c:v>37.020000000000003</c:v>
                </c:pt>
                <c:pt idx="48132">
                  <c:v>37.020000000000003</c:v>
                </c:pt>
                <c:pt idx="48133">
                  <c:v>37.020000000000003</c:v>
                </c:pt>
                <c:pt idx="48134">
                  <c:v>37.020000000000003</c:v>
                </c:pt>
                <c:pt idx="48135">
                  <c:v>37.020000000000003</c:v>
                </c:pt>
                <c:pt idx="48136">
                  <c:v>37.020000000000003</c:v>
                </c:pt>
                <c:pt idx="48137">
                  <c:v>37.020000000000003</c:v>
                </c:pt>
                <c:pt idx="48138">
                  <c:v>37.020000000000003</c:v>
                </c:pt>
                <c:pt idx="48139">
                  <c:v>37.020000000000003</c:v>
                </c:pt>
                <c:pt idx="48140">
                  <c:v>37.020000000000003</c:v>
                </c:pt>
                <c:pt idx="48141">
                  <c:v>37.020000000000003</c:v>
                </c:pt>
                <c:pt idx="48142">
                  <c:v>37.020000000000003</c:v>
                </c:pt>
                <c:pt idx="48143">
                  <c:v>37.020000000000003</c:v>
                </c:pt>
                <c:pt idx="48144">
                  <c:v>37.020000000000003</c:v>
                </c:pt>
                <c:pt idx="48145">
                  <c:v>37.020000000000003</c:v>
                </c:pt>
                <c:pt idx="48146">
                  <c:v>37.020000000000003</c:v>
                </c:pt>
                <c:pt idx="48147">
                  <c:v>37.020000000000003</c:v>
                </c:pt>
                <c:pt idx="48148">
                  <c:v>37.020000000000003</c:v>
                </c:pt>
                <c:pt idx="48149">
                  <c:v>37.020000000000003</c:v>
                </c:pt>
                <c:pt idx="48150">
                  <c:v>37.020000000000003</c:v>
                </c:pt>
                <c:pt idx="48151">
                  <c:v>37.020000000000003</c:v>
                </c:pt>
                <c:pt idx="48152">
                  <c:v>37.020000000000003</c:v>
                </c:pt>
                <c:pt idx="48153">
                  <c:v>37.020000000000003</c:v>
                </c:pt>
                <c:pt idx="48154">
                  <c:v>37.020000000000003</c:v>
                </c:pt>
                <c:pt idx="48155">
                  <c:v>37.020000000000003</c:v>
                </c:pt>
                <c:pt idx="48156">
                  <c:v>37.020000000000003</c:v>
                </c:pt>
                <c:pt idx="48157">
                  <c:v>37.020000000000003</c:v>
                </c:pt>
                <c:pt idx="48158">
                  <c:v>37.020000000000003</c:v>
                </c:pt>
                <c:pt idx="48159">
                  <c:v>37.020000000000003</c:v>
                </c:pt>
                <c:pt idx="48160">
                  <c:v>37.020000000000003</c:v>
                </c:pt>
                <c:pt idx="48161">
                  <c:v>37.020000000000003</c:v>
                </c:pt>
                <c:pt idx="48162">
                  <c:v>37.020000000000003</c:v>
                </c:pt>
                <c:pt idx="48163">
                  <c:v>37.020000000000003</c:v>
                </c:pt>
                <c:pt idx="48164">
                  <c:v>37.020000000000003</c:v>
                </c:pt>
                <c:pt idx="48165">
                  <c:v>37.020000000000003</c:v>
                </c:pt>
                <c:pt idx="48166">
                  <c:v>37.020000000000003</c:v>
                </c:pt>
                <c:pt idx="48167">
                  <c:v>37.03</c:v>
                </c:pt>
                <c:pt idx="48168">
                  <c:v>37.06</c:v>
                </c:pt>
                <c:pt idx="48169">
                  <c:v>37.084000000000003</c:v>
                </c:pt>
                <c:pt idx="48170">
                  <c:v>37.084000000000003</c:v>
                </c:pt>
                <c:pt idx="48171">
                  <c:v>37.084000000000003</c:v>
                </c:pt>
                <c:pt idx="48172">
                  <c:v>37.084000000000003</c:v>
                </c:pt>
                <c:pt idx="48173">
                  <c:v>37.084000000000003</c:v>
                </c:pt>
                <c:pt idx="48174">
                  <c:v>37.084000000000003</c:v>
                </c:pt>
                <c:pt idx="48175">
                  <c:v>37.084000000000003</c:v>
                </c:pt>
                <c:pt idx="48176">
                  <c:v>37.084000000000003</c:v>
                </c:pt>
                <c:pt idx="48177">
                  <c:v>37.084000000000003</c:v>
                </c:pt>
                <c:pt idx="48178">
                  <c:v>37.084000000000003</c:v>
                </c:pt>
                <c:pt idx="48179">
                  <c:v>37.084000000000003</c:v>
                </c:pt>
                <c:pt idx="48180">
                  <c:v>37.084000000000003</c:v>
                </c:pt>
                <c:pt idx="48181">
                  <c:v>37.084000000000003</c:v>
                </c:pt>
                <c:pt idx="48182">
                  <c:v>37.084000000000003</c:v>
                </c:pt>
                <c:pt idx="48183">
                  <c:v>37.084000000000003</c:v>
                </c:pt>
                <c:pt idx="48184">
                  <c:v>37.084000000000003</c:v>
                </c:pt>
                <c:pt idx="48185">
                  <c:v>37.084000000000003</c:v>
                </c:pt>
                <c:pt idx="48186">
                  <c:v>37.084000000000003</c:v>
                </c:pt>
                <c:pt idx="48187">
                  <c:v>37.084000000000003</c:v>
                </c:pt>
                <c:pt idx="48188">
                  <c:v>37.084000000000003</c:v>
                </c:pt>
                <c:pt idx="48189">
                  <c:v>37.084000000000003</c:v>
                </c:pt>
                <c:pt idx="48190">
                  <c:v>37.084000000000003</c:v>
                </c:pt>
                <c:pt idx="48191">
                  <c:v>37.084000000000003</c:v>
                </c:pt>
                <c:pt idx="48192">
                  <c:v>37.084000000000003</c:v>
                </c:pt>
                <c:pt idx="48193">
                  <c:v>37.084000000000003</c:v>
                </c:pt>
                <c:pt idx="48194">
                  <c:v>37.084000000000003</c:v>
                </c:pt>
                <c:pt idx="48195">
                  <c:v>37.084000000000003</c:v>
                </c:pt>
                <c:pt idx="48196">
                  <c:v>37.084000000000003</c:v>
                </c:pt>
                <c:pt idx="48197">
                  <c:v>37.084000000000003</c:v>
                </c:pt>
                <c:pt idx="48198">
                  <c:v>37.084000000000003</c:v>
                </c:pt>
                <c:pt idx="48199">
                  <c:v>37.084000000000003</c:v>
                </c:pt>
                <c:pt idx="48200">
                  <c:v>37.084000000000003</c:v>
                </c:pt>
                <c:pt idx="48201">
                  <c:v>37.084000000000003</c:v>
                </c:pt>
                <c:pt idx="48202">
                  <c:v>37.084000000000003</c:v>
                </c:pt>
                <c:pt idx="48203">
                  <c:v>37.084000000000003</c:v>
                </c:pt>
                <c:pt idx="48204">
                  <c:v>37.084000000000003</c:v>
                </c:pt>
                <c:pt idx="48205">
                  <c:v>37.084000000000003</c:v>
                </c:pt>
                <c:pt idx="48206">
                  <c:v>37.084000000000003</c:v>
                </c:pt>
                <c:pt idx="48207">
                  <c:v>37.084000000000003</c:v>
                </c:pt>
                <c:pt idx="48208">
                  <c:v>37.084000000000003</c:v>
                </c:pt>
                <c:pt idx="48209">
                  <c:v>37.084000000000003</c:v>
                </c:pt>
                <c:pt idx="48210">
                  <c:v>37.084000000000003</c:v>
                </c:pt>
                <c:pt idx="48211">
                  <c:v>37.084000000000003</c:v>
                </c:pt>
                <c:pt idx="48212">
                  <c:v>37.084000000000003</c:v>
                </c:pt>
                <c:pt idx="48213">
                  <c:v>37.084000000000003</c:v>
                </c:pt>
                <c:pt idx="48214">
                  <c:v>37.084000000000003</c:v>
                </c:pt>
                <c:pt idx="48215">
                  <c:v>37.084000000000003</c:v>
                </c:pt>
                <c:pt idx="48216">
                  <c:v>37.084000000000003</c:v>
                </c:pt>
                <c:pt idx="48217">
                  <c:v>37.084000000000003</c:v>
                </c:pt>
                <c:pt idx="48218">
                  <c:v>37.084000000000003</c:v>
                </c:pt>
                <c:pt idx="48219">
                  <c:v>37.084000000000003</c:v>
                </c:pt>
                <c:pt idx="48220">
                  <c:v>37.084000000000003</c:v>
                </c:pt>
                <c:pt idx="48221">
                  <c:v>37.084000000000003</c:v>
                </c:pt>
                <c:pt idx="48222">
                  <c:v>37.084000000000003</c:v>
                </c:pt>
                <c:pt idx="48223">
                  <c:v>37.084000000000003</c:v>
                </c:pt>
                <c:pt idx="48224">
                  <c:v>37.084000000000003</c:v>
                </c:pt>
                <c:pt idx="48225">
                  <c:v>37.084000000000003</c:v>
                </c:pt>
                <c:pt idx="48226">
                  <c:v>37.084000000000003</c:v>
                </c:pt>
                <c:pt idx="48227">
                  <c:v>37.084000000000003</c:v>
                </c:pt>
                <c:pt idx="48228">
                  <c:v>37.084000000000003</c:v>
                </c:pt>
                <c:pt idx="48229">
                  <c:v>37.084000000000003</c:v>
                </c:pt>
                <c:pt idx="48230">
                  <c:v>37.084000000000003</c:v>
                </c:pt>
                <c:pt idx="48231">
                  <c:v>37.084000000000003</c:v>
                </c:pt>
                <c:pt idx="48232">
                  <c:v>37.084000000000003</c:v>
                </c:pt>
                <c:pt idx="48233">
                  <c:v>37.084000000000003</c:v>
                </c:pt>
                <c:pt idx="48234">
                  <c:v>37.084000000000003</c:v>
                </c:pt>
                <c:pt idx="48235">
                  <c:v>37.084000000000003</c:v>
                </c:pt>
                <c:pt idx="48236">
                  <c:v>37.084000000000003</c:v>
                </c:pt>
                <c:pt idx="48237">
                  <c:v>37.084000000000003</c:v>
                </c:pt>
                <c:pt idx="48238">
                  <c:v>37.084000000000003</c:v>
                </c:pt>
                <c:pt idx="48239">
                  <c:v>37.084000000000003</c:v>
                </c:pt>
                <c:pt idx="48240">
                  <c:v>37.084000000000003</c:v>
                </c:pt>
                <c:pt idx="48241">
                  <c:v>37.084000000000003</c:v>
                </c:pt>
                <c:pt idx="48242">
                  <c:v>37.084000000000003</c:v>
                </c:pt>
                <c:pt idx="48243">
                  <c:v>37.084000000000003</c:v>
                </c:pt>
                <c:pt idx="48244">
                  <c:v>37.084000000000003</c:v>
                </c:pt>
                <c:pt idx="48245">
                  <c:v>37.084000000000003</c:v>
                </c:pt>
                <c:pt idx="48246">
                  <c:v>37.084000000000003</c:v>
                </c:pt>
                <c:pt idx="48247">
                  <c:v>37.084000000000003</c:v>
                </c:pt>
                <c:pt idx="48248">
                  <c:v>37.084000000000003</c:v>
                </c:pt>
                <c:pt idx="48249">
                  <c:v>37.084000000000003</c:v>
                </c:pt>
                <c:pt idx="48250">
                  <c:v>37.084000000000003</c:v>
                </c:pt>
                <c:pt idx="48251">
                  <c:v>37.084000000000003</c:v>
                </c:pt>
                <c:pt idx="48252">
                  <c:v>37.084000000000003</c:v>
                </c:pt>
                <c:pt idx="48253">
                  <c:v>37.084000000000003</c:v>
                </c:pt>
                <c:pt idx="48254">
                  <c:v>37.084000000000003</c:v>
                </c:pt>
                <c:pt idx="48255">
                  <c:v>37.084000000000003</c:v>
                </c:pt>
                <c:pt idx="48256">
                  <c:v>37.084000000000003</c:v>
                </c:pt>
                <c:pt idx="48257">
                  <c:v>37.084000000000003</c:v>
                </c:pt>
                <c:pt idx="48258">
                  <c:v>37.084000000000003</c:v>
                </c:pt>
                <c:pt idx="48259">
                  <c:v>37.084000000000003</c:v>
                </c:pt>
                <c:pt idx="48260">
                  <c:v>37.084000000000003</c:v>
                </c:pt>
                <c:pt idx="48261">
                  <c:v>37.084000000000003</c:v>
                </c:pt>
                <c:pt idx="48262">
                  <c:v>37.084000000000003</c:v>
                </c:pt>
                <c:pt idx="48263">
                  <c:v>37.084000000000003</c:v>
                </c:pt>
                <c:pt idx="48264">
                  <c:v>37.084000000000003</c:v>
                </c:pt>
                <c:pt idx="48265">
                  <c:v>37.084000000000003</c:v>
                </c:pt>
                <c:pt idx="48266">
                  <c:v>37.084000000000003</c:v>
                </c:pt>
                <c:pt idx="48267">
                  <c:v>37.084000000000003</c:v>
                </c:pt>
                <c:pt idx="48268">
                  <c:v>37.084000000000003</c:v>
                </c:pt>
                <c:pt idx="48269">
                  <c:v>37.084000000000003</c:v>
                </c:pt>
                <c:pt idx="48270">
                  <c:v>37.084000000000003</c:v>
                </c:pt>
                <c:pt idx="48271">
                  <c:v>37.084000000000003</c:v>
                </c:pt>
                <c:pt idx="48272">
                  <c:v>37.084000000000003</c:v>
                </c:pt>
                <c:pt idx="48273">
                  <c:v>37.084000000000003</c:v>
                </c:pt>
                <c:pt idx="48274">
                  <c:v>37.084000000000003</c:v>
                </c:pt>
                <c:pt idx="48275">
                  <c:v>37.084000000000003</c:v>
                </c:pt>
                <c:pt idx="48276">
                  <c:v>37.084000000000003</c:v>
                </c:pt>
                <c:pt idx="48277">
                  <c:v>37.084000000000003</c:v>
                </c:pt>
                <c:pt idx="48278">
                  <c:v>37.084000000000003</c:v>
                </c:pt>
                <c:pt idx="48279">
                  <c:v>37.084000000000003</c:v>
                </c:pt>
                <c:pt idx="48280">
                  <c:v>37.084000000000003</c:v>
                </c:pt>
                <c:pt idx="48281">
                  <c:v>37.084000000000003</c:v>
                </c:pt>
                <c:pt idx="48282">
                  <c:v>37.084000000000003</c:v>
                </c:pt>
                <c:pt idx="48283">
                  <c:v>37.084000000000003</c:v>
                </c:pt>
                <c:pt idx="48284">
                  <c:v>37.084000000000003</c:v>
                </c:pt>
                <c:pt idx="48285">
                  <c:v>37.084000000000003</c:v>
                </c:pt>
                <c:pt idx="48286">
                  <c:v>37.084000000000003</c:v>
                </c:pt>
                <c:pt idx="48287">
                  <c:v>37.084000000000003</c:v>
                </c:pt>
                <c:pt idx="48288">
                  <c:v>37.084000000000003</c:v>
                </c:pt>
                <c:pt idx="48289">
                  <c:v>37.084000000000003</c:v>
                </c:pt>
                <c:pt idx="48290">
                  <c:v>37.084000000000003</c:v>
                </c:pt>
                <c:pt idx="48291">
                  <c:v>37.084000000000003</c:v>
                </c:pt>
                <c:pt idx="48292">
                  <c:v>37.084000000000003</c:v>
                </c:pt>
                <c:pt idx="48293">
                  <c:v>37.084000000000003</c:v>
                </c:pt>
                <c:pt idx="48294">
                  <c:v>37.084000000000003</c:v>
                </c:pt>
                <c:pt idx="48295">
                  <c:v>37.084000000000003</c:v>
                </c:pt>
                <c:pt idx="48296">
                  <c:v>37.084000000000003</c:v>
                </c:pt>
                <c:pt idx="48297">
                  <c:v>37.084000000000003</c:v>
                </c:pt>
                <c:pt idx="48298">
                  <c:v>37.084000000000003</c:v>
                </c:pt>
                <c:pt idx="48299">
                  <c:v>37.084000000000003</c:v>
                </c:pt>
                <c:pt idx="48300">
                  <c:v>37.084000000000003</c:v>
                </c:pt>
                <c:pt idx="48301">
                  <c:v>37.084000000000003</c:v>
                </c:pt>
                <c:pt idx="48302">
                  <c:v>37.084000000000003</c:v>
                </c:pt>
                <c:pt idx="48303">
                  <c:v>37.084000000000003</c:v>
                </c:pt>
                <c:pt idx="48304">
                  <c:v>37.084000000000003</c:v>
                </c:pt>
                <c:pt idx="48305">
                  <c:v>37.084000000000003</c:v>
                </c:pt>
                <c:pt idx="48306">
                  <c:v>37.084000000000003</c:v>
                </c:pt>
                <c:pt idx="48307">
                  <c:v>37.084000000000003</c:v>
                </c:pt>
                <c:pt idx="48308">
                  <c:v>37.084000000000003</c:v>
                </c:pt>
                <c:pt idx="48309">
                  <c:v>37.084000000000003</c:v>
                </c:pt>
                <c:pt idx="48310">
                  <c:v>37.084000000000003</c:v>
                </c:pt>
                <c:pt idx="48311">
                  <c:v>37.084000000000003</c:v>
                </c:pt>
                <c:pt idx="48312">
                  <c:v>37.084000000000003</c:v>
                </c:pt>
                <c:pt idx="48313">
                  <c:v>37.084000000000003</c:v>
                </c:pt>
                <c:pt idx="48314">
                  <c:v>37.084000000000003</c:v>
                </c:pt>
                <c:pt idx="48315">
                  <c:v>37.084000000000003</c:v>
                </c:pt>
                <c:pt idx="48316">
                  <c:v>37.084000000000003</c:v>
                </c:pt>
                <c:pt idx="48317">
                  <c:v>37.084000000000003</c:v>
                </c:pt>
                <c:pt idx="48318">
                  <c:v>37.084000000000003</c:v>
                </c:pt>
                <c:pt idx="48319">
                  <c:v>37.084000000000003</c:v>
                </c:pt>
                <c:pt idx="48320">
                  <c:v>37.084000000000003</c:v>
                </c:pt>
                <c:pt idx="48321">
                  <c:v>37.084000000000003</c:v>
                </c:pt>
                <c:pt idx="48322">
                  <c:v>37.084000000000003</c:v>
                </c:pt>
                <c:pt idx="48323">
                  <c:v>37.084000000000003</c:v>
                </c:pt>
                <c:pt idx="48324">
                  <c:v>37.084000000000003</c:v>
                </c:pt>
                <c:pt idx="48325">
                  <c:v>37.084000000000003</c:v>
                </c:pt>
                <c:pt idx="48326">
                  <c:v>37.084000000000003</c:v>
                </c:pt>
                <c:pt idx="48327">
                  <c:v>37.084000000000003</c:v>
                </c:pt>
                <c:pt idx="48328">
                  <c:v>37.084000000000003</c:v>
                </c:pt>
                <c:pt idx="48329">
                  <c:v>37.084000000000003</c:v>
                </c:pt>
                <c:pt idx="48330">
                  <c:v>37.084000000000003</c:v>
                </c:pt>
                <c:pt idx="48331">
                  <c:v>37.084000000000003</c:v>
                </c:pt>
                <c:pt idx="48332">
                  <c:v>37.084000000000003</c:v>
                </c:pt>
                <c:pt idx="48333">
                  <c:v>37.084000000000003</c:v>
                </c:pt>
                <c:pt idx="48334">
                  <c:v>37.084000000000003</c:v>
                </c:pt>
                <c:pt idx="48335">
                  <c:v>37.084000000000003</c:v>
                </c:pt>
                <c:pt idx="48336">
                  <c:v>37.084000000000003</c:v>
                </c:pt>
                <c:pt idx="48337">
                  <c:v>37.084000000000003</c:v>
                </c:pt>
                <c:pt idx="48338">
                  <c:v>37.084000000000003</c:v>
                </c:pt>
                <c:pt idx="48339">
                  <c:v>37.084000000000003</c:v>
                </c:pt>
                <c:pt idx="48340">
                  <c:v>37.084000000000003</c:v>
                </c:pt>
                <c:pt idx="48341">
                  <c:v>37.084000000000003</c:v>
                </c:pt>
                <c:pt idx="48342">
                  <c:v>37.084000000000003</c:v>
                </c:pt>
                <c:pt idx="48343">
                  <c:v>37.084000000000003</c:v>
                </c:pt>
                <c:pt idx="48344">
                  <c:v>37.084000000000003</c:v>
                </c:pt>
                <c:pt idx="48345">
                  <c:v>37.084000000000003</c:v>
                </c:pt>
                <c:pt idx="48346">
                  <c:v>37.084000000000003</c:v>
                </c:pt>
                <c:pt idx="48347">
                  <c:v>37.084000000000003</c:v>
                </c:pt>
                <c:pt idx="48348">
                  <c:v>37.084000000000003</c:v>
                </c:pt>
                <c:pt idx="48349">
                  <c:v>37.084000000000003</c:v>
                </c:pt>
                <c:pt idx="48350">
                  <c:v>37.084000000000003</c:v>
                </c:pt>
                <c:pt idx="48351">
                  <c:v>37.084000000000003</c:v>
                </c:pt>
                <c:pt idx="48352">
                  <c:v>37.084000000000003</c:v>
                </c:pt>
                <c:pt idx="48353">
                  <c:v>37.084000000000003</c:v>
                </c:pt>
                <c:pt idx="48354">
                  <c:v>37.084000000000003</c:v>
                </c:pt>
                <c:pt idx="48355">
                  <c:v>37.084000000000003</c:v>
                </c:pt>
                <c:pt idx="48356">
                  <c:v>37.084000000000003</c:v>
                </c:pt>
                <c:pt idx="48357">
                  <c:v>37.084000000000003</c:v>
                </c:pt>
                <c:pt idx="48358">
                  <c:v>37.084000000000003</c:v>
                </c:pt>
                <c:pt idx="48359">
                  <c:v>37.084000000000003</c:v>
                </c:pt>
                <c:pt idx="48360">
                  <c:v>37.084000000000003</c:v>
                </c:pt>
                <c:pt idx="48361">
                  <c:v>37.084000000000003</c:v>
                </c:pt>
                <c:pt idx="48362">
                  <c:v>37.084000000000003</c:v>
                </c:pt>
                <c:pt idx="48363">
                  <c:v>37.084000000000003</c:v>
                </c:pt>
                <c:pt idx="48364">
                  <c:v>37.084000000000003</c:v>
                </c:pt>
                <c:pt idx="48365">
                  <c:v>37.084000000000003</c:v>
                </c:pt>
                <c:pt idx="48366">
                  <c:v>37.084000000000003</c:v>
                </c:pt>
                <c:pt idx="48367">
                  <c:v>37.084000000000003</c:v>
                </c:pt>
                <c:pt idx="48368">
                  <c:v>37.084000000000003</c:v>
                </c:pt>
                <c:pt idx="48369">
                  <c:v>37.084000000000003</c:v>
                </c:pt>
                <c:pt idx="48370">
                  <c:v>37.084000000000003</c:v>
                </c:pt>
                <c:pt idx="48371">
                  <c:v>37.084000000000003</c:v>
                </c:pt>
                <c:pt idx="48372">
                  <c:v>37.084000000000003</c:v>
                </c:pt>
                <c:pt idx="48373">
                  <c:v>37.084000000000003</c:v>
                </c:pt>
                <c:pt idx="48374">
                  <c:v>37.084000000000003</c:v>
                </c:pt>
                <c:pt idx="48375">
                  <c:v>37.084000000000003</c:v>
                </c:pt>
                <c:pt idx="48376">
                  <c:v>37.084000000000003</c:v>
                </c:pt>
                <c:pt idx="48377">
                  <c:v>37.084000000000003</c:v>
                </c:pt>
                <c:pt idx="48378">
                  <c:v>37.084000000000003</c:v>
                </c:pt>
                <c:pt idx="48379">
                  <c:v>37.084000000000003</c:v>
                </c:pt>
                <c:pt idx="48380">
                  <c:v>37.084000000000003</c:v>
                </c:pt>
                <c:pt idx="48381">
                  <c:v>37.084000000000003</c:v>
                </c:pt>
                <c:pt idx="48382">
                  <c:v>37.084000000000003</c:v>
                </c:pt>
                <c:pt idx="48383">
                  <c:v>37.084000000000003</c:v>
                </c:pt>
                <c:pt idx="48384">
                  <c:v>37.084000000000003</c:v>
                </c:pt>
                <c:pt idx="48385">
                  <c:v>37.084000000000003</c:v>
                </c:pt>
                <c:pt idx="48386">
                  <c:v>37.084000000000003</c:v>
                </c:pt>
                <c:pt idx="48387">
                  <c:v>37.084000000000003</c:v>
                </c:pt>
                <c:pt idx="48388">
                  <c:v>37.084000000000003</c:v>
                </c:pt>
                <c:pt idx="48389">
                  <c:v>37.084000000000003</c:v>
                </c:pt>
                <c:pt idx="48390">
                  <c:v>37.084000000000003</c:v>
                </c:pt>
                <c:pt idx="48391">
                  <c:v>37.084000000000003</c:v>
                </c:pt>
                <c:pt idx="48392">
                  <c:v>37.084000000000003</c:v>
                </c:pt>
                <c:pt idx="48393">
                  <c:v>37.084000000000003</c:v>
                </c:pt>
                <c:pt idx="48394">
                  <c:v>37.084000000000003</c:v>
                </c:pt>
                <c:pt idx="48395">
                  <c:v>37.084000000000003</c:v>
                </c:pt>
                <c:pt idx="48396">
                  <c:v>37.084000000000003</c:v>
                </c:pt>
                <c:pt idx="48397">
                  <c:v>37.084000000000003</c:v>
                </c:pt>
                <c:pt idx="48398">
                  <c:v>37.084000000000003</c:v>
                </c:pt>
                <c:pt idx="48399">
                  <c:v>37.084000000000003</c:v>
                </c:pt>
                <c:pt idx="48400">
                  <c:v>37.084000000000003</c:v>
                </c:pt>
                <c:pt idx="48401">
                  <c:v>37.084000000000003</c:v>
                </c:pt>
                <c:pt idx="48402">
                  <c:v>37.084000000000003</c:v>
                </c:pt>
                <c:pt idx="48403">
                  <c:v>37.084000000000003</c:v>
                </c:pt>
                <c:pt idx="48404">
                  <c:v>37.084000000000003</c:v>
                </c:pt>
                <c:pt idx="48405">
                  <c:v>37.084000000000003</c:v>
                </c:pt>
                <c:pt idx="48406">
                  <c:v>37.084000000000003</c:v>
                </c:pt>
                <c:pt idx="48407">
                  <c:v>37.084000000000003</c:v>
                </c:pt>
                <c:pt idx="48408">
                  <c:v>37.084000000000003</c:v>
                </c:pt>
                <c:pt idx="48409">
                  <c:v>37.084000000000003</c:v>
                </c:pt>
                <c:pt idx="48410">
                  <c:v>37.084000000000003</c:v>
                </c:pt>
                <c:pt idx="48411">
                  <c:v>37.084000000000003</c:v>
                </c:pt>
                <c:pt idx="48412">
                  <c:v>37.084000000000003</c:v>
                </c:pt>
                <c:pt idx="48413">
                  <c:v>37.084000000000003</c:v>
                </c:pt>
                <c:pt idx="48414">
                  <c:v>37.084000000000003</c:v>
                </c:pt>
                <c:pt idx="48415">
                  <c:v>37.084000000000003</c:v>
                </c:pt>
                <c:pt idx="48416">
                  <c:v>37.084000000000003</c:v>
                </c:pt>
                <c:pt idx="48417">
                  <c:v>37.084000000000003</c:v>
                </c:pt>
                <c:pt idx="48418">
                  <c:v>37.084000000000003</c:v>
                </c:pt>
                <c:pt idx="48419">
                  <c:v>37.084000000000003</c:v>
                </c:pt>
                <c:pt idx="48420">
                  <c:v>37.084000000000003</c:v>
                </c:pt>
                <c:pt idx="48421">
                  <c:v>37.084000000000003</c:v>
                </c:pt>
                <c:pt idx="48422">
                  <c:v>37.084000000000003</c:v>
                </c:pt>
                <c:pt idx="48423">
                  <c:v>37.084000000000003</c:v>
                </c:pt>
                <c:pt idx="48424">
                  <c:v>37.084000000000003</c:v>
                </c:pt>
                <c:pt idx="48425">
                  <c:v>37.084000000000003</c:v>
                </c:pt>
                <c:pt idx="48426">
                  <c:v>37.084000000000003</c:v>
                </c:pt>
                <c:pt idx="48427">
                  <c:v>37.084000000000003</c:v>
                </c:pt>
                <c:pt idx="48428">
                  <c:v>37.084000000000003</c:v>
                </c:pt>
                <c:pt idx="48429">
                  <c:v>37.084000000000003</c:v>
                </c:pt>
                <c:pt idx="48430">
                  <c:v>37.084000000000003</c:v>
                </c:pt>
                <c:pt idx="48431">
                  <c:v>37.084000000000003</c:v>
                </c:pt>
                <c:pt idx="48432">
                  <c:v>37.084000000000003</c:v>
                </c:pt>
                <c:pt idx="48433">
                  <c:v>37.084000000000003</c:v>
                </c:pt>
                <c:pt idx="48434">
                  <c:v>37.084000000000003</c:v>
                </c:pt>
                <c:pt idx="48435">
                  <c:v>37.084000000000003</c:v>
                </c:pt>
                <c:pt idx="48436">
                  <c:v>37.084000000000003</c:v>
                </c:pt>
                <c:pt idx="48437">
                  <c:v>37.084000000000003</c:v>
                </c:pt>
                <c:pt idx="48438">
                  <c:v>37.084000000000003</c:v>
                </c:pt>
                <c:pt idx="48439">
                  <c:v>37.084000000000003</c:v>
                </c:pt>
                <c:pt idx="48440">
                  <c:v>37.084000000000003</c:v>
                </c:pt>
                <c:pt idx="48441">
                  <c:v>37.084000000000003</c:v>
                </c:pt>
                <c:pt idx="48442">
                  <c:v>37.084000000000003</c:v>
                </c:pt>
                <c:pt idx="48443">
                  <c:v>37.084000000000003</c:v>
                </c:pt>
                <c:pt idx="48444">
                  <c:v>37.084000000000003</c:v>
                </c:pt>
                <c:pt idx="48445">
                  <c:v>37.084000000000003</c:v>
                </c:pt>
                <c:pt idx="48446">
                  <c:v>37.084000000000003</c:v>
                </c:pt>
                <c:pt idx="48447">
                  <c:v>37.084000000000003</c:v>
                </c:pt>
                <c:pt idx="48448">
                  <c:v>37.084000000000003</c:v>
                </c:pt>
                <c:pt idx="48449">
                  <c:v>37.084000000000003</c:v>
                </c:pt>
                <c:pt idx="48450">
                  <c:v>37.084000000000003</c:v>
                </c:pt>
                <c:pt idx="48451">
                  <c:v>37.084000000000003</c:v>
                </c:pt>
                <c:pt idx="48452">
                  <c:v>37.084000000000003</c:v>
                </c:pt>
                <c:pt idx="48453">
                  <c:v>37.084000000000003</c:v>
                </c:pt>
                <c:pt idx="48454">
                  <c:v>37.084000000000003</c:v>
                </c:pt>
                <c:pt idx="48455">
                  <c:v>37.084000000000003</c:v>
                </c:pt>
                <c:pt idx="48456">
                  <c:v>37.084000000000003</c:v>
                </c:pt>
                <c:pt idx="48457">
                  <c:v>37.084000000000003</c:v>
                </c:pt>
                <c:pt idx="48458">
                  <c:v>37.084000000000003</c:v>
                </c:pt>
                <c:pt idx="48459">
                  <c:v>37.084000000000003</c:v>
                </c:pt>
                <c:pt idx="48460">
                  <c:v>37.084000000000003</c:v>
                </c:pt>
                <c:pt idx="48461">
                  <c:v>37.084000000000003</c:v>
                </c:pt>
                <c:pt idx="48462">
                  <c:v>37.084000000000003</c:v>
                </c:pt>
                <c:pt idx="48463">
                  <c:v>37.084000000000003</c:v>
                </c:pt>
                <c:pt idx="48464">
                  <c:v>37.084000000000003</c:v>
                </c:pt>
                <c:pt idx="48465">
                  <c:v>37.084000000000003</c:v>
                </c:pt>
                <c:pt idx="48466">
                  <c:v>37.084000000000003</c:v>
                </c:pt>
                <c:pt idx="48467">
                  <c:v>37.084000000000003</c:v>
                </c:pt>
                <c:pt idx="48468">
                  <c:v>37.084000000000003</c:v>
                </c:pt>
                <c:pt idx="48469">
                  <c:v>37.084000000000003</c:v>
                </c:pt>
                <c:pt idx="48470">
                  <c:v>37.084000000000003</c:v>
                </c:pt>
                <c:pt idx="48471">
                  <c:v>37.084000000000003</c:v>
                </c:pt>
                <c:pt idx="48472">
                  <c:v>37.084000000000003</c:v>
                </c:pt>
                <c:pt idx="48473">
                  <c:v>37.084000000000003</c:v>
                </c:pt>
                <c:pt idx="48474">
                  <c:v>37.084000000000003</c:v>
                </c:pt>
                <c:pt idx="48475">
                  <c:v>37.084000000000003</c:v>
                </c:pt>
                <c:pt idx="48476">
                  <c:v>37.084000000000003</c:v>
                </c:pt>
                <c:pt idx="48477">
                  <c:v>37.084000000000003</c:v>
                </c:pt>
                <c:pt idx="48478">
                  <c:v>37.084000000000003</c:v>
                </c:pt>
                <c:pt idx="48479">
                  <c:v>37.084000000000003</c:v>
                </c:pt>
                <c:pt idx="48480">
                  <c:v>37.084000000000003</c:v>
                </c:pt>
                <c:pt idx="48481">
                  <c:v>37.084000000000003</c:v>
                </c:pt>
                <c:pt idx="48482">
                  <c:v>37.084000000000003</c:v>
                </c:pt>
                <c:pt idx="48483">
                  <c:v>37.084000000000003</c:v>
                </c:pt>
                <c:pt idx="48484">
                  <c:v>37.084000000000003</c:v>
                </c:pt>
                <c:pt idx="48485">
                  <c:v>37.084000000000003</c:v>
                </c:pt>
                <c:pt idx="48486">
                  <c:v>37.084000000000003</c:v>
                </c:pt>
                <c:pt idx="48487">
                  <c:v>37.084000000000003</c:v>
                </c:pt>
                <c:pt idx="48488">
                  <c:v>37.084000000000003</c:v>
                </c:pt>
                <c:pt idx="48489">
                  <c:v>37.084000000000003</c:v>
                </c:pt>
                <c:pt idx="48490">
                  <c:v>37.084000000000003</c:v>
                </c:pt>
                <c:pt idx="48491">
                  <c:v>37.084000000000003</c:v>
                </c:pt>
                <c:pt idx="48492">
                  <c:v>37.084000000000003</c:v>
                </c:pt>
                <c:pt idx="48493">
                  <c:v>37.084000000000003</c:v>
                </c:pt>
                <c:pt idx="48494">
                  <c:v>37.084000000000003</c:v>
                </c:pt>
                <c:pt idx="48495">
                  <c:v>37.084000000000003</c:v>
                </c:pt>
                <c:pt idx="48496">
                  <c:v>37.084000000000003</c:v>
                </c:pt>
                <c:pt idx="48497">
                  <c:v>37.084000000000003</c:v>
                </c:pt>
                <c:pt idx="48498">
                  <c:v>37.084000000000003</c:v>
                </c:pt>
                <c:pt idx="48499">
                  <c:v>37.084000000000003</c:v>
                </c:pt>
                <c:pt idx="48500">
                  <c:v>37.084000000000003</c:v>
                </c:pt>
                <c:pt idx="48501">
                  <c:v>37.084000000000003</c:v>
                </c:pt>
                <c:pt idx="48502">
                  <c:v>37.084000000000003</c:v>
                </c:pt>
                <c:pt idx="48503">
                  <c:v>37.084000000000003</c:v>
                </c:pt>
                <c:pt idx="48504">
                  <c:v>37.084000000000003</c:v>
                </c:pt>
                <c:pt idx="48505">
                  <c:v>37.084000000000003</c:v>
                </c:pt>
                <c:pt idx="48506">
                  <c:v>37.084000000000003</c:v>
                </c:pt>
                <c:pt idx="48507">
                  <c:v>37.084000000000003</c:v>
                </c:pt>
                <c:pt idx="48508">
                  <c:v>37.084000000000003</c:v>
                </c:pt>
                <c:pt idx="48509">
                  <c:v>37.084000000000003</c:v>
                </c:pt>
                <c:pt idx="48510">
                  <c:v>37.084000000000003</c:v>
                </c:pt>
                <c:pt idx="48511">
                  <c:v>37.084000000000003</c:v>
                </c:pt>
                <c:pt idx="48512">
                  <c:v>37.084000000000003</c:v>
                </c:pt>
                <c:pt idx="48513">
                  <c:v>37.084000000000003</c:v>
                </c:pt>
                <c:pt idx="48514">
                  <c:v>37.084000000000003</c:v>
                </c:pt>
                <c:pt idx="48515">
                  <c:v>37.084000000000003</c:v>
                </c:pt>
                <c:pt idx="48516">
                  <c:v>37.084000000000003</c:v>
                </c:pt>
                <c:pt idx="48517">
                  <c:v>37.084000000000003</c:v>
                </c:pt>
                <c:pt idx="48518">
                  <c:v>37.084000000000003</c:v>
                </c:pt>
                <c:pt idx="48519">
                  <c:v>37.084000000000003</c:v>
                </c:pt>
                <c:pt idx="48520">
                  <c:v>37.084000000000003</c:v>
                </c:pt>
                <c:pt idx="48521">
                  <c:v>37.084000000000003</c:v>
                </c:pt>
                <c:pt idx="48522">
                  <c:v>37.084000000000003</c:v>
                </c:pt>
                <c:pt idx="48523">
                  <c:v>37.084000000000003</c:v>
                </c:pt>
                <c:pt idx="48524">
                  <c:v>37.084000000000003</c:v>
                </c:pt>
                <c:pt idx="48525">
                  <c:v>37.084000000000003</c:v>
                </c:pt>
                <c:pt idx="48526">
                  <c:v>37.084000000000003</c:v>
                </c:pt>
                <c:pt idx="48527">
                  <c:v>37.084000000000003</c:v>
                </c:pt>
                <c:pt idx="48528">
                  <c:v>37.084000000000003</c:v>
                </c:pt>
                <c:pt idx="48529">
                  <c:v>37.084000000000003</c:v>
                </c:pt>
                <c:pt idx="48530">
                  <c:v>37.084000000000003</c:v>
                </c:pt>
                <c:pt idx="48531">
                  <c:v>37.084000000000003</c:v>
                </c:pt>
                <c:pt idx="48532">
                  <c:v>37.084000000000003</c:v>
                </c:pt>
                <c:pt idx="48533">
                  <c:v>37.084000000000003</c:v>
                </c:pt>
                <c:pt idx="48534">
                  <c:v>37.084000000000003</c:v>
                </c:pt>
                <c:pt idx="48535">
                  <c:v>37.084000000000003</c:v>
                </c:pt>
                <c:pt idx="48536">
                  <c:v>37.084000000000003</c:v>
                </c:pt>
                <c:pt idx="48537">
                  <c:v>37.088000000000001</c:v>
                </c:pt>
                <c:pt idx="48538">
                  <c:v>37.112000000000002</c:v>
                </c:pt>
                <c:pt idx="48539">
                  <c:v>37.158000000000001</c:v>
                </c:pt>
                <c:pt idx="48540">
                  <c:v>37.158000000000001</c:v>
                </c:pt>
                <c:pt idx="48541">
                  <c:v>37.158000000000001</c:v>
                </c:pt>
                <c:pt idx="48542">
                  <c:v>37.158000000000001</c:v>
                </c:pt>
                <c:pt idx="48543">
                  <c:v>37.158000000000001</c:v>
                </c:pt>
                <c:pt idx="48544">
                  <c:v>37.158000000000001</c:v>
                </c:pt>
                <c:pt idx="48545">
                  <c:v>37.158000000000001</c:v>
                </c:pt>
                <c:pt idx="48546">
                  <c:v>37.158000000000001</c:v>
                </c:pt>
                <c:pt idx="48547">
                  <c:v>37.158000000000001</c:v>
                </c:pt>
                <c:pt idx="48548">
                  <c:v>37.158000000000001</c:v>
                </c:pt>
                <c:pt idx="48549">
                  <c:v>37.158000000000001</c:v>
                </c:pt>
                <c:pt idx="48550">
                  <c:v>37.158000000000001</c:v>
                </c:pt>
                <c:pt idx="48551">
                  <c:v>37.158000000000001</c:v>
                </c:pt>
                <c:pt idx="48552">
                  <c:v>37.158000000000001</c:v>
                </c:pt>
                <c:pt idx="48553">
                  <c:v>37.158000000000001</c:v>
                </c:pt>
                <c:pt idx="48554">
                  <c:v>37.158000000000001</c:v>
                </c:pt>
                <c:pt idx="48555">
                  <c:v>37.158000000000001</c:v>
                </c:pt>
                <c:pt idx="48556">
                  <c:v>37.158000000000001</c:v>
                </c:pt>
                <c:pt idx="48557">
                  <c:v>37.158000000000001</c:v>
                </c:pt>
                <c:pt idx="48558">
                  <c:v>37.158000000000001</c:v>
                </c:pt>
                <c:pt idx="48559">
                  <c:v>37.158000000000001</c:v>
                </c:pt>
                <c:pt idx="48560">
                  <c:v>37.158000000000001</c:v>
                </c:pt>
                <c:pt idx="48561">
                  <c:v>37.158000000000001</c:v>
                </c:pt>
                <c:pt idx="48562">
                  <c:v>37.158000000000001</c:v>
                </c:pt>
                <c:pt idx="48563">
                  <c:v>37.158000000000001</c:v>
                </c:pt>
                <c:pt idx="48564">
                  <c:v>37.158000000000001</c:v>
                </c:pt>
                <c:pt idx="48565">
                  <c:v>37.158000000000001</c:v>
                </c:pt>
                <c:pt idx="48566">
                  <c:v>37.158000000000001</c:v>
                </c:pt>
                <c:pt idx="48567">
                  <c:v>37.158000000000001</c:v>
                </c:pt>
                <c:pt idx="48568">
                  <c:v>37.158000000000001</c:v>
                </c:pt>
                <c:pt idx="48569">
                  <c:v>37.158000000000001</c:v>
                </c:pt>
                <c:pt idx="48570">
                  <c:v>37.158000000000001</c:v>
                </c:pt>
                <c:pt idx="48571">
                  <c:v>37.158000000000001</c:v>
                </c:pt>
                <c:pt idx="48572">
                  <c:v>37.158000000000001</c:v>
                </c:pt>
                <c:pt idx="48573">
                  <c:v>37.158000000000001</c:v>
                </c:pt>
                <c:pt idx="48574">
                  <c:v>37.158000000000001</c:v>
                </c:pt>
                <c:pt idx="48575">
                  <c:v>37.158000000000001</c:v>
                </c:pt>
                <c:pt idx="48576">
                  <c:v>37.158000000000001</c:v>
                </c:pt>
                <c:pt idx="48577">
                  <c:v>37.158000000000001</c:v>
                </c:pt>
                <c:pt idx="48578">
                  <c:v>37.158000000000001</c:v>
                </c:pt>
                <c:pt idx="48579">
                  <c:v>37.158000000000001</c:v>
                </c:pt>
                <c:pt idx="48580">
                  <c:v>37.158000000000001</c:v>
                </c:pt>
                <c:pt idx="48581">
                  <c:v>37.158000000000001</c:v>
                </c:pt>
                <c:pt idx="48582">
                  <c:v>37.158000000000001</c:v>
                </c:pt>
                <c:pt idx="48583">
                  <c:v>37.158000000000001</c:v>
                </c:pt>
                <c:pt idx="48584">
                  <c:v>37.158000000000001</c:v>
                </c:pt>
                <c:pt idx="48585">
                  <c:v>37.158000000000001</c:v>
                </c:pt>
                <c:pt idx="48586">
                  <c:v>37.158000000000001</c:v>
                </c:pt>
                <c:pt idx="48587">
                  <c:v>37.158000000000001</c:v>
                </c:pt>
                <c:pt idx="48588">
                  <c:v>37.158000000000001</c:v>
                </c:pt>
                <c:pt idx="48589">
                  <c:v>37.158000000000001</c:v>
                </c:pt>
                <c:pt idx="48590">
                  <c:v>37.158000000000001</c:v>
                </c:pt>
                <c:pt idx="48591">
                  <c:v>37.158000000000001</c:v>
                </c:pt>
                <c:pt idx="48592">
                  <c:v>37.158000000000001</c:v>
                </c:pt>
                <c:pt idx="48593">
                  <c:v>37.158000000000001</c:v>
                </c:pt>
                <c:pt idx="48594">
                  <c:v>37.158000000000001</c:v>
                </c:pt>
                <c:pt idx="48595">
                  <c:v>37.158000000000001</c:v>
                </c:pt>
                <c:pt idx="48596">
                  <c:v>37.158000000000001</c:v>
                </c:pt>
                <c:pt idx="48597">
                  <c:v>37.158000000000001</c:v>
                </c:pt>
                <c:pt idx="48598">
                  <c:v>37.158000000000001</c:v>
                </c:pt>
                <c:pt idx="48599">
                  <c:v>37.158000000000001</c:v>
                </c:pt>
                <c:pt idx="48600">
                  <c:v>37.158000000000001</c:v>
                </c:pt>
                <c:pt idx="48601">
                  <c:v>37.158000000000001</c:v>
                </c:pt>
                <c:pt idx="48602">
                  <c:v>37.158000000000001</c:v>
                </c:pt>
                <c:pt idx="48603">
                  <c:v>37.158000000000001</c:v>
                </c:pt>
                <c:pt idx="48604">
                  <c:v>37.158000000000001</c:v>
                </c:pt>
                <c:pt idx="48605">
                  <c:v>37.158000000000001</c:v>
                </c:pt>
                <c:pt idx="48606">
                  <c:v>37.158000000000001</c:v>
                </c:pt>
                <c:pt idx="48607">
                  <c:v>37.158000000000001</c:v>
                </c:pt>
                <c:pt idx="48608">
                  <c:v>37.158000000000001</c:v>
                </c:pt>
                <c:pt idx="48609">
                  <c:v>37.158000000000001</c:v>
                </c:pt>
                <c:pt idx="48610">
                  <c:v>37.158000000000001</c:v>
                </c:pt>
                <c:pt idx="48611">
                  <c:v>37.158000000000001</c:v>
                </c:pt>
                <c:pt idx="48612">
                  <c:v>37.158000000000001</c:v>
                </c:pt>
                <c:pt idx="48613">
                  <c:v>37.158000000000001</c:v>
                </c:pt>
                <c:pt idx="48614">
                  <c:v>37.158000000000001</c:v>
                </c:pt>
                <c:pt idx="48615">
                  <c:v>37.158000000000001</c:v>
                </c:pt>
                <c:pt idx="48616">
                  <c:v>37.158000000000001</c:v>
                </c:pt>
                <c:pt idx="48617">
                  <c:v>37.158000000000001</c:v>
                </c:pt>
                <c:pt idx="48618">
                  <c:v>37.158000000000001</c:v>
                </c:pt>
                <c:pt idx="48619">
                  <c:v>37.158000000000001</c:v>
                </c:pt>
                <c:pt idx="48620">
                  <c:v>37.158000000000001</c:v>
                </c:pt>
                <c:pt idx="48621">
                  <c:v>37.158000000000001</c:v>
                </c:pt>
                <c:pt idx="48622">
                  <c:v>37.158000000000001</c:v>
                </c:pt>
                <c:pt idx="48623">
                  <c:v>37.158000000000001</c:v>
                </c:pt>
                <c:pt idx="48624">
                  <c:v>37.158000000000001</c:v>
                </c:pt>
                <c:pt idx="48625">
                  <c:v>37.158000000000001</c:v>
                </c:pt>
                <c:pt idx="48626">
                  <c:v>37.158000000000001</c:v>
                </c:pt>
                <c:pt idx="48627">
                  <c:v>37.158000000000001</c:v>
                </c:pt>
                <c:pt idx="48628">
                  <c:v>37.158000000000001</c:v>
                </c:pt>
                <c:pt idx="48629">
                  <c:v>37.158000000000001</c:v>
                </c:pt>
                <c:pt idx="48630">
                  <c:v>37.158000000000001</c:v>
                </c:pt>
                <c:pt idx="48631">
                  <c:v>37.158000000000001</c:v>
                </c:pt>
                <c:pt idx="48632">
                  <c:v>37.158000000000001</c:v>
                </c:pt>
                <c:pt idx="48633">
                  <c:v>37.158000000000001</c:v>
                </c:pt>
                <c:pt idx="48634">
                  <c:v>37.158000000000001</c:v>
                </c:pt>
                <c:pt idx="48635">
                  <c:v>37.158000000000001</c:v>
                </c:pt>
                <c:pt idx="48636">
                  <c:v>37.158000000000001</c:v>
                </c:pt>
                <c:pt idx="48637">
                  <c:v>37.158000000000001</c:v>
                </c:pt>
                <c:pt idx="48638">
                  <c:v>37.158000000000001</c:v>
                </c:pt>
                <c:pt idx="48639">
                  <c:v>37.158000000000001</c:v>
                </c:pt>
                <c:pt idx="48640">
                  <c:v>37.158000000000001</c:v>
                </c:pt>
                <c:pt idx="48641">
                  <c:v>37.158000000000001</c:v>
                </c:pt>
                <c:pt idx="48642">
                  <c:v>37.158000000000001</c:v>
                </c:pt>
                <c:pt idx="48643">
                  <c:v>37.158000000000001</c:v>
                </c:pt>
                <c:pt idx="48644">
                  <c:v>37.158000000000001</c:v>
                </c:pt>
                <c:pt idx="48645">
                  <c:v>37.158000000000001</c:v>
                </c:pt>
                <c:pt idx="48646">
                  <c:v>37.158000000000001</c:v>
                </c:pt>
                <c:pt idx="48647">
                  <c:v>37.158000000000001</c:v>
                </c:pt>
                <c:pt idx="48648">
                  <c:v>37.158000000000001</c:v>
                </c:pt>
                <c:pt idx="48649">
                  <c:v>37.158000000000001</c:v>
                </c:pt>
                <c:pt idx="48650">
                  <c:v>37.158000000000001</c:v>
                </c:pt>
                <c:pt idx="48651">
                  <c:v>37.158000000000001</c:v>
                </c:pt>
                <c:pt idx="48652">
                  <c:v>37.158000000000001</c:v>
                </c:pt>
                <c:pt idx="48653">
                  <c:v>37.158000000000001</c:v>
                </c:pt>
                <c:pt idx="48654">
                  <c:v>37.158000000000001</c:v>
                </c:pt>
                <c:pt idx="48655">
                  <c:v>37.158000000000001</c:v>
                </c:pt>
                <c:pt idx="48656">
                  <c:v>37.158000000000001</c:v>
                </c:pt>
                <c:pt idx="48657">
                  <c:v>37.158000000000001</c:v>
                </c:pt>
                <c:pt idx="48658">
                  <c:v>37.158000000000001</c:v>
                </c:pt>
                <c:pt idx="48659">
                  <c:v>37.158000000000001</c:v>
                </c:pt>
                <c:pt idx="48660">
                  <c:v>37.158000000000001</c:v>
                </c:pt>
                <c:pt idx="48661">
                  <c:v>37.158000000000001</c:v>
                </c:pt>
                <c:pt idx="48662">
                  <c:v>37.158000000000001</c:v>
                </c:pt>
                <c:pt idx="48663">
                  <c:v>37.158000000000001</c:v>
                </c:pt>
                <c:pt idx="48664">
                  <c:v>37.158000000000001</c:v>
                </c:pt>
                <c:pt idx="48665">
                  <c:v>37.158000000000001</c:v>
                </c:pt>
                <c:pt idx="48666">
                  <c:v>37.158000000000001</c:v>
                </c:pt>
                <c:pt idx="48667">
                  <c:v>37.158000000000001</c:v>
                </c:pt>
                <c:pt idx="48668">
                  <c:v>37.158000000000001</c:v>
                </c:pt>
                <c:pt idx="48669">
                  <c:v>37.158000000000001</c:v>
                </c:pt>
                <c:pt idx="48670">
                  <c:v>37.158000000000001</c:v>
                </c:pt>
                <c:pt idx="48671">
                  <c:v>37.158000000000001</c:v>
                </c:pt>
                <c:pt idx="48672">
                  <c:v>37.158000000000001</c:v>
                </c:pt>
                <c:pt idx="48673">
                  <c:v>37.158000000000001</c:v>
                </c:pt>
                <c:pt idx="48674">
                  <c:v>37.158000000000001</c:v>
                </c:pt>
                <c:pt idx="48675">
                  <c:v>37.158000000000001</c:v>
                </c:pt>
                <c:pt idx="48676">
                  <c:v>37.158000000000001</c:v>
                </c:pt>
                <c:pt idx="48677">
                  <c:v>37.158000000000001</c:v>
                </c:pt>
                <c:pt idx="48678">
                  <c:v>37.158000000000001</c:v>
                </c:pt>
                <c:pt idx="48679">
                  <c:v>37.158000000000001</c:v>
                </c:pt>
                <c:pt idx="48680">
                  <c:v>37.158000000000001</c:v>
                </c:pt>
                <c:pt idx="48681">
                  <c:v>37.158000000000001</c:v>
                </c:pt>
                <c:pt idx="48682">
                  <c:v>37.158000000000001</c:v>
                </c:pt>
                <c:pt idx="48683">
                  <c:v>37.158000000000001</c:v>
                </c:pt>
                <c:pt idx="48684">
                  <c:v>37.158000000000001</c:v>
                </c:pt>
                <c:pt idx="48685">
                  <c:v>37.158000000000001</c:v>
                </c:pt>
                <c:pt idx="48686">
                  <c:v>37.158000000000001</c:v>
                </c:pt>
                <c:pt idx="48687">
                  <c:v>37.158000000000001</c:v>
                </c:pt>
                <c:pt idx="48688">
                  <c:v>37.158000000000001</c:v>
                </c:pt>
                <c:pt idx="48689">
                  <c:v>37.158000000000001</c:v>
                </c:pt>
                <c:pt idx="48690">
                  <c:v>37.158000000000001</c:v>
                </c:pt>
                <c:pt idx="48691">
                  <c:v>37.158000000000001</c:v>
                </c:pt>
                <c:pt idx="48692">
                  <c:v>37.158000000000001</c:v>
                </c:pt>
                <c:pt idx="48693">
                  <c:v>37.158000000000001</c:v>
                </c:pt>
                <c:pt idx="48694">
                  <c:v>37.158000000000001</c:v>
                </c:pt>
                <c:pt idx="48695">
                  <c:v>37.158000000000001</c:v>
                </c:pt>
                <c:pt idx="48696">
                  <c:v>37.158000000000001</c:v>
                </c:pt>
                <c:pt idx="48697">
                  <c:v>37.158000000000001</c:v>
                </c:pt>
                <c:pt idx="48698">
                  <c:v>37.158000000000001</c:v>
                </c:pt>
                <c:pt idx="48699">
                  <c:v>37.158000000000001</c:v>
                </c:pt>
                <c:pt idx="48700">
                  <c:v>37.158000000000001</c:v>
                </c:pt>
                <c:pt idx="48701">
                  <c:v>37.158000000000001</c:v>
                </c:pt>
                <c:pt idx="48702">
                  <c:v>37.158000000000001</c:v>
                </c:pt>
                <c:pt idx="48703">
                  <c:v>37.158000000000001</c:v>
                </c:pt>
                <c:pt idx="48704">
                  <c:v>37.158000000000001</c:v>
                </c:pt>
                <c:pt idx="48705">
                  <c:v>37.158000000000001</c:v>
                </c:pt>
                <c:pt idx="48706">
                  <c:v>37.158000000000001</c:v>
                </c:pt>
                <c:pt idx="48707">
                  <c:v>37.158000000000001</c:v>
                </c:pt>
                <c:pt idx="48708">
                  <c:v>37.158000000000001</c:v>
                </c:pt>
                <c:pt idx="48709">
                  <c:v>37.158000000000001</c:v>
                </c:pt>
                <c:pt idx="48710">
                  <c:v>37.158000000000001</c:v>
                </c:pt>
                <c:pt idx="48711">
                  <c:v>37.158000000000001</c:v>
                </c:pt>
                <c:pt idx="48712">
                  <c:v>37.158000000000001</c:v>
                </c:pt>
                <c:pt idx="48713">
                  <c:v>37.158000000000001</c:v>
                </c:pt>
                <c:pt idx="48714">
                  <c:v>37.158000000000001</c:v>
                </c:pt>
                <c:pt idx="48715">
                  <c:v>37.158000000000001</c:v>
                </c:pt>
                <c:pt idx="48716">
                  <c:v>37.158000000000001</c:v>
                </c:pt>
                <c:pt idx="48717">
                  <c:v>37.158000000000001</c:v>
                </c:pt>
                <c:pt idx="48718">
                  <c:v>37.158000000000001</c:v>
                </c:pt>
                <c:pt idx="48719">
                  <c:v>37.158000000000001</c:v>
                </c:pt>
                <c:pt idx="48720">
                  <c:v>37.158000000000001</c:v>
                </c:pt>
                <c:pt idx="48721">
                  <c:v>37.158000000000001</c:v>
                </c:pt>
                <c:pt idx="48722">
                  <c:v>37.158000000000001</c:v>
                </c:pt>
                <c:pt idx="48723">
                  <c:v>37.158000000000001</c:v>
                </c:pt>
                <c:pt idx="48724">
                  <c:v>37.158000000000001</c:v>
                </c:pt>
                <c:pt idx="48725">
                  <c:v>37.158000000000001</c:v>
                </c:pt>
                <c:pt idx="48726">
                  <c:v>37.158000000000001</c:v>
                </c:pt>
                <c:pt idx="48727">
                  <c:v>37.158000000000001</c:v>
                </c:pt>
                <c:pt idx="48728">
                  <c:v>37.158000000000001</c:v>
                </c:pt>
                <c:pt idx="48729">
                  <c:v>37.158000000000001</c:v>
                </c:pt>
                <c:pt idx="48730">
                  <c:v>37.158000000000001</c:v>
                </c:pt>
                <c:pt idx="48731">
                  <c:v>37.158000000000001</c:v>
                </c:pt>
                <c:pt idx="48732">
                  <c:v>37.158000000000001</c:v>
                </c:pt>
                <c:pt idx="48733">
                  <c:v>37.158000000000001</c:v>
                </c:pt>
                <c:pt idx="48734">
                  <c:v>37.158000000000001</c:v>
                </c:pt>
                <c:pt idx="48735">
                  <c:v>37.158000000000001</c:v>
                </c:pt>
                <c:pt idx="48736">
                  <c:v>37.158000000000001</c:v>
                </c:pt>
                <c:pt idx="48737">
                  <c:v>37.158000000000001</c:v>
                </c:pt>
                <c:pt idx="48738">
                  <c:v>37.158000000000001</c:v>
                </c:pt>
                <c:pt idx="48739">
                  <c:v>37.158000000000001</c:v>
                </c:pt>
                <c:pt idx="48740">
                  <c:v>37.158000000000001</c:v>
                </c:pt>
                <c:pt idx="48741">
                  <c:v>37.158000000000001</c:v>
                </c:pt>
                <c:pt idx="48742">
                  <c:v>37.158000000000001</c:v>
                </c:pt>
                <c:pt idx="48743">
                  <c:v>37.158000000000001</c:v>
                </c:pt>
                <c:pt idx="48744">
                  <c:v>37.158000000000001</c:v>
                </c:pt>
                <c:pt idx="48745">
                  <c:v>37.158000000000001</c:v>
                </c:pt>
                <c:pt idx="48746">
                  <c:v>37.158000000000001</c:v>
                </c:pt>
                <c:pt idx="48747">
                  <c:v>37.158000000000001</c:v>
                </c:pt>
                <c:pt idx="48748">
                  <c:v>37.158000000000001</c:v>
                </c:pt>
                <c:pt idx="48749">
                  <c:v>37.158000000000001</c:v>
                </c:pt>
                <c:pt idx="48750">
                  <c:v>37.158000000000001</c:v>
                </c:pt>
                <c:pt idx="48751">
                  <c:v>37.158000000000001</c:v>
                </c:pt>
                <c:pt idx="48752">
                  <c:v>37.158000000000001</c:v>
                </c:pt>
                <c:pt idx="48753">
                  <c:v>37.158000000000001</c:v>
                </c:pt>
                <c:pt idx="48754">
                  <c:v>37.158000000000001</c:v>
                </c:pt>
                <c:pt idx="48755">
                  <c:v>37.158000000000001</c:v>
                </c:pt>
                <c:pt idx="48756">
                  <c:v>37.158000000000001</c:v>
                </c:pt>
                <c:pt idx="48757">
                  <c:v>37.158000000000001</c:v>
                </c:pt>
                <c:pt idx="48758">
                  <c:v>37.158000000000001</c:v>
                </c:pt>
                <c:pt idx="48759">
                  <c:v>37.158000000000001</c:v>
                </c:pt>
                <c:pt idx="48760">
                  <c:v>37.158000000000001</c:v>
                </c:pt>
                <c:pt idx="48761">
                  <c:v>37.158000000000001</c:v>
                </c:pt>
                <c:pt idx="48762">
                  <c:v>37.158000000000001</c:v>
                </c:pt>
                <c:pt idx="48763">
                  <c:v>37.158000000000001</c:v>
                </c:pt>
                <c:pt idx="48764">
                  <c:v>37.158000000000001</c:v>
                </c:pt>
                <c:pt idx="48765">
                  <c:v>37.158000000000001</c:v>
                </c:pt>
                <c:pt idx="48766">
                  <c:v>37.158000000000001</c:v>
                </c:pt>
                <c:pt idx="48767">
                  <c:v>37.158000000000001</c:v>
                </c:pt>
                <c:pt idx="48768">
                  <c:v>37.158000000000001</c:v>
                </c:pt>
                <c:pt idx="48769">
                  <c:v>37.158000000000001</c:v>
                </c:pt>
                <c:pt idx="48770">
                  <c:v>37.158000000000001</c:v>
                </c:pt>
                <c:pt idx="48771">
                  <c:v>37.158000000000001</c:v>
                </c:pt>
                <c:pt idx="48772">
                  <c:v>37.158000000000001</c:v>
                </c:pt>
                <c:pt idx="48773">
                  <c:v>37.158000000000001</c:v>
                </c:pt>
                <c:pt idx="48774">
                  <c:v>37.158000000000001</c:v>
                </c:pt>
                <c:pt idx="48775">
                  <c:v>37.158000000000001</c:v>
                </c:pt>
                <c:pt idx="48776">
                  <c:v>37.158000000000001</c:v>
                </c:pt>
                <c:pt idx="48777">
                  <c:v>37.158000000000001</c:v>
                </c:pt>
                <c:pt idx="48778">
                  <c:v>37.158000000000001</c:v>
                </c:pt>
                <c:pt idx="48779">
                  <c:v>37.158000000000001</c:v>
                </c:pt>
                <c:pt idx="48780">
                  <c:v>37.158000000000001</c:v>
                </c:pt>
                <c:pt idx="48781">
                  <c:v>37.158000000000001</c:v>
                </c:pt>
                <c:pt idx="48782">
                  <c:v>37.158000000000001</c:v>
                </c:pt>
                <c:pt idx="48783">
                  <c:v>37.158000000000001</c:v>
                </c:pt>
                <c:pt idx="48784">
                  <c:v>37.158000000000001</c:v>
                </c:pt>
                <c:pt idx="48785">
                  <c:v>37.158000000000001</c:v>
                </c:pt>
                <c:pt idx="48786">
                  <c:v>37.158000000000001</c:v>
                </c:pt>
                <c:pt idx="48787">
                  <c:v>37.158000000000001</c:v>
                </c:pt>
                <c:pt idx="48788">
                  <c:v>37.158000000000001</c:v>
                </c:pt>
                <c:pt idx="48789">
                  <c:v>37.158000000000001</c:v>
                </c:pt>
                <c:pt idx="48790">
                  <c:v>37.158000000000001</c:v>
                </c:pt>
                <c:pt idx="48791">
                  <c:v>37.158000000000001</c:v>
                </c:pt>
                <c:pt idx="48792">
                  <c:v>37.158000000000001</c:v>
                </c:pt>
                <c:pt idx="48793">
                  <c:v>37.158000000000001</c:v>
                </c:pt>
                <c:pt idx="48794">
                  <c:v>37.158000000000001</c:v>
                </c:pt>
                <c:pt idx="48795">
                  <c:v>37.158000000000001</c:v>
                </c:pt>
                <c:pt idx="48796">
                  <c:v>37.158000000000001</c:v>
                </c:pt>
                <c:pt idx="48797">
                  <c:v>37.158000000000001</c:v>
                </c:pt>
                <c:pt idx="48798">
                  <c:v>37.158000000000001</c:v>
                </c:pt>
                <c:pt idx="48799">
                  <c:v>37.158000000000001</c:v>
                </c:pt>
                <c:pt idx="48800">
                  <c:v>37.158000000000001</c:v>
                </c:pt>
                <c:pt idx="48801">
                  <c:v>37.158000000000001</c:v>
                </c:pt>
                <c:pt idx="48802">
                  <c:v>37.158000000000001</c:v>
                </c:pt>
                <c:pt idx="48803">
                  <c:v>37.158000000000001</c:v>
                </c:pt>
                <c:pt idx="48804">
                  <c:v>37.158000000000001</c:v>
                </c:pt>
                <c:pt idx="48805">
                  <c:v>37.158000000000001</c:v>
                </c:pt>
                <c:pt idx="48806">
                  <c:v>37.158000000000001</c:v>
                </c:pt>
                <c:pt idx="48807">
                  <c:v>37.158000000000001</c:v>
                </c:pt>
                <c:pt idx="48808">
                  <c:v>37.158000000000001</c:v>
                </c:pt>
                <c:pt idx="48809">
                  <c:v>37.158000000000001</c:v>
                </c:pt>
                <c:pt idx="48810">
                  <c:v>37.158000000000001</c:v>
                </c:pt>
                <c:pt idx="48811">
                  <c:v>37.158000000000001</c:v>
                </c:pt>
                <c:pt idx="48812">
                  <c:v>37.158000000000001</c:v>
                </c:pt>
                <c:pt idx="48813">
                  <c:v>37.158000000000001</c:v>
                </c:pt>
                <c:pt idx="48814">
                  <c:v>37.158000000000001</c:v>
                </c:pt>
                <c:pt idx="48815">
                  <c:v>37.158000000000001</c:v>
                </c:pt>
                <c:pt idx="48816">
                  <c:v>37.158000000000001</c:v>
                </c:pt>
                <c:pt idx="48817">
                  <c:v>37.158000000000001</c:v>
                </c:pt>
                <c:pt idx="48818">
                  <c:v>37.158000000000001</c:v>
                </c:pt>
                <c:pt idx="48819">
                  <c:v>37.158000000000001</c:v>
                </c:pt>
                <c:pt idx="48820">
                  <c:v>37.158000000000001</c:v>
                </c:pt>
                <c:pt idx="48821">
                  <c:v>37.158000000000001</c:v>
                </c:pt>
                <c:pt idx="48822">
                  <c:v>37.158000000000001</c:v>
                </c:pt>
                <c:pt idx="48823">
                  <c:v>37.158000000000001</c:v>
                </c:pt>
                <c:pt idx="48824">
                  <c:v>37.158000000000001</c:v>
                </c:pt>
                <c:pt idx="48825">
                  <c:v>37.158000000000001</c:v>
                </c:pt>
                <c:pt idx="48826">
                  <c:v>37.158000000000001</c:v>
                </c:pt>
                <c:pt idx="48827">
                  <c:v>37.158000000000001</c:v>
                </c:pt>
                <c:pt idx="48828">
                  <c:v>37.158000000000001</c:v>
                </c:pt>
                <c:pt idx="48829">
                  <c:v>37.158000000000001</c:v>
                </c:pt>
                <c:pt idx="48830">
                  <c:v>37.158000000000001</c:v>
                </c:pt>
                <c:pt idx="48831">
                  <c:v>37.158000000000001</c:v>
                </c:pt>
                <c:pt idx="48832">
                  <c:v>37.158000000000001</c:v>
                </c:pt>
                <c:pt idx="48833">
                  <c:v>37.158000000000001</c:v>
                </c:pt>
                <c:pt idx="48834">
                  <c:v>37.158000000000001</c:v>
                </c:pt>
                <c:pt idx="48835">
                  <c:v>37.158000000000001</c:v>
                </c:pt>
                <c:pt idx="48836">
                  <c:v>37.158000000000001</c:v>
                </c:pt>
                <c:pt idx="48837">
                  <c:v>37.158000000000001</c:v>
                </c:pt>
                <c:pt idx="48838">
                  <c:v>37.158000000000001</c:v>
                </c:pt>
                <c:pt idx="48839">
                  <c:v>37.158000000000001</c:v>
                </c:pt>
                <c:pt idx="48840">
                  <c:v>37.158000000000001</c:v>
                </c:pt>
                <c:pt idx="48841">
                  <c:v>37.158000000000001</c:v>
                </c:pt>
                <c:pt idx="48842">
                  <c:v>37.158000000000001</c:v>
                </c:pt>
                <c:pt idx="48843">
                  <c:v>37.158000000000001</c:v>
                </c:pt>
                <c:pt idx="48844">
                  <c:v>37.158000000000001</c:v>
                </c:pt>
                <c:pt idx="48845">
                  <c:v>37.158000000000001</c:v>
                </c:pt>
                <c:pt idx="48846">
                  <c:v>37.158000000000001</c:v>
                </c:pt>
                <c:pt idx="48847">
                  <c:v>37.158000000000001</c:v>
                </c:pt>
                <c:pt idx="48848">
                  <c:v>37.158000000000001</c:v>
                </c:pt>
                <c:pt idx="48849">
                  <c:v>37.158000000000001</c:v>
                </c:pt>
                <c:pt idx="48850">
                  <c:v>37.158000000000001</c:v>
                </c:pt>
                <c:pt idx="48851">
                  <c:v>37.158000000000001</c:v>
                </c:pt>
                <c:pt idx="48852">
                  <c:v>37.158000000000001</c:v>
                </c:pt>
                <c:pt idx="48853">
                  <c:v>37.158000000000001</c:v>
                </c:pt>
                <c:pt idx="48854">
                  <c:v>37.158000000000001</c:v>
                </c:pt>
                <c:pt idx="48855">
                  <c:v>37.158000000000001</c:v>
                </c:pt>
                <c:pt idx="48856">
                  <c:v>37.158000000000001</c:v>
                </c:pt>
                <c:pt idx="48857">
                  <c:v>37.158000000000001</c:v>
                </c:pt>
                <c:pt idx="48858">
                  <c:v>37.158000000000001</c:v>
                </c:pt>
                <c:pt idx="48859">
                  <c:v>37.158000000000001</c:v>
                </c:pt>
                <c:pt idx="48860">
                  <c:v>37.158000000000001</c:v>
                </c:pt>
                <c:pt idx="48861">
                  <c:v>37.158000000000001</c:v>
                </c:pt>
                <c:pt idx="48862">
                  <c:v>37.159999999999997</c:v>
                </c:pt>
                <c:pt idx="48863">
                  <c:v>37.159999999999997</c:v>
                </c:pt>
                <c:pt idx="48864">
                  <c:v>37.159999999999997</c:v>
                </c:pt>
                <c:pt idx="48865">
                  <c:v>37.159999999999997</c:v>
                </c:pt>
                <c:pt idx="48866">
                  <c:v>37.159999999999997</c:v>
                </c:pt>
                <c:pt idx="48867">
                  <c:v>37.159999999999997</c:v>
                </c:pt>
                <c:pt idx="48868">
                  <c:v>37.159999999999997</c:v>
                </c:pt>
                <c:pt idx="48869">
                  <c:v>37.159999999999997</c:v>
                </c:pt>
                <c:pt idx="48870">
                  <c:v>37.159999999999997</c:v>
                </c:pt>
                <c:pt idx="48871">
                  <c:v>37.159999999999997</c:v>
                </c:pt>
                <c:pt idx="48872">
                  <c:v>37.159999999999997</c:v>
                </c:pt>
                <c:pt idx="48873">
                  <c:v>37.159999999999997</c:v>
                </c:pt>
                <c:pt idx="48874">
                  <c:v>37.159999999999997</c:v>
                </c:pt>
                <c:pt idx="48875">
                  <c:v>37.159999999999997</c:v>
                </c:pt>
                <c:pt idx="48876">
                  <c:v>37.159999999999997</c:v>
                </c:pt>
                <c:pt idx="48877">
                  <c:v>37.159999999999997</c:v>
                </c:pt>
                <c:pt idx="48878">
                  <c:v>37.159999999999997</c:v>
                </c:pt>
                <c:pt idx="48879">
                  <c:v>37.159999999999997</c:v>
                </c:pt>
                <c:pt idx="48880">
                  <c:v>37.159999999999997</c:v>
                </c:pt>
                <c:pt idx="48881">
                  <c:v>37.159999999999997</c:v>
                </c:pt>
                <c:pt idx="48882">
                  <c:v>37.159999999999997</c:v>
                </c:pt>
                <c:pt idx="48883">
                  <c:v>37.159999999999997</c:v>
                </c:pt>
                <c:pt idx="48884">
                  <c:v>37.159999999999997</c:v>
                </c:pt>
                <c:pt idx="48885">
                  <c:v>37.159999999999997</c:v>
                </c:pt>
                <c:pt idx="48886">
                  <c:v>37.159999999999997</c:v>
                </c:pt>
                <c:pt idx="48887">
                  <c:v>37.159999999999997</c:v>
                </c:pt>
                <c:pt idx="48888">
                  <c:v>37.159999999999997</c:v>
                </c:pt>
                <c:pt idx="48889">
                  <c:v>37.159999999999997</c:v>
                </c:pt>
                <c:pt idx="48890">
                  <c:v>37.159999999999997</c:v>
                </c:pt>
                <c:pt idx="48891">
                  <c:v>37.159999999999997</c:v>
                </c:pt>
                <c:pt idx="48892">
                  <c:v>37.159999999999997</c:v>
                </c:pt>
                <c:pt idx="48893">
                  <c:v>37.159999999999997</c:v>
                </c:pt>
                <c:pt idx="48894">
                  <c:v>37.159999999999997</c:v>
                </c:pt>
                <c:pt idx="48895">
                  <c:v>37.159999999999997</c:v>
                </c:pt>
                <c:pt idx="48896">
                  <c:v>37.159999999999997</c:v>
                </c:pt>
                <c:pt idx="48897">
                  <c:v>37.159999999999997</c:v>
                </c:pt>
                <c:pt idx="48898">
                  <c:v>37.159999999999997</c:v>
                </c:pt>
                <c:pt idx="48899">
                  <c:v>37.159999999999997</c:v>
                </c:pt>
                <c:pt idx="48900">
                  <c:v>37.159999999999997</c:v>
                </c:pt>
                <c:pt idx="48901">
                  <c:v>37.159999999999997</c:v>
                </c:pt>
                <c:pt idx="48902">
                  <c:v>37.159999999999997</c:v>
                </c:pt>
                <c:pt idx="48903">
                  <c:v>37.159999999999997</c:v>
                </c:pt>
                <c:pt idx="48904">
                  <c:v>37.159999999999997</c:v>
                </c:pt>
                <c:pt idx="48905">
                  <c:v>37.159999999999997</c:v>
                </c:pt>
                <c:pt idx="48906">
                  <c:v>37.159999999999997</c:v>
                </c:pt>
                <c:pt idx="48907">
                  <c:v>37.159999999999997</c:v>
                </c:pt>
                <c:pt idx="48908">
                  <c:v>37.159999999999997</c:v>
                </c:pt>
                <c:pt idx="48909">
                  <c:v>37.159999999999997</c:v>
                </c:pt>
                <c:pt idx="48910">
                  <c:v>37.159999999999997</c:v>
                </c:pt>
                <c:pt idx="48911">
                  <c:v>37.159999999999997</c:v>
                </c:pt>
                <c:pt idx="48912">
                  <c:v>37.159999999999997</c:v>
                </c:pt>
                <c:pt idx="48913">
                  <c:v>37.159999999999997</c:v>
                </c:pt>
                <c:pt idx="48914">
                  <c:v>37.159999999999997</c:v>
                </c:pt>
                <c:pt idx="48915">
                  <c:v>37.159999999999997</c:v>
                </c:pt>
                <c:pt idx="48916">
                  <c:v>37.159999999999997</c:v>
                </c:pt>
                <c:pt idx="48917">
                  <c:v>37.159999999999997</c:v>
                </c:pt>
                <c:pt idx="48918">
                  <c:v>37.159999999999997</c:v>
                </c:pt>
                <c:pt idx="48919">
                  <c:v>37.159999999999997</c:v>
                </c:pt>
                <c:pt idx="48920">
                  <c:v>37.159999999999997</c:v>
                </c:pt>
                <c:pt idx="48921">
                  <c:v>37.159999999999997</c:v>
                </c:pt>
                <c:pt idx="48922">
                  <c:v>37.159999999999997</c:v>
                </c:pt>
                <c:pt idx="48923">
                  <c:v>37.159999999999997</c:v>
                </c:pt>
                <c:pt idx="48924">
                  <c:v>37.159999999999997</c:v>
                </c:pt>
                <c:pt idx="48925">
                  <c:v>37.159999999999997</c:v>
                </c:pt>
                <c:pt idx="48926">
                  <c:v>37.159999999999997</c:v>
                </c:pt>
                <c:pt idx="48927">
                  <c:v>37.159999999999997</c:v>
                </c:pt>
                <c:pt idx="48928">
                  <c:v>37.159999999999997</c:v>
                </c:pt>
                <c:pt idx="48929">
                  <c:v>37.159999999999997</c:v>
                </c:pt>
                <c:pt idx="48930">
                  <c:v>37.159999999999997</c:v>
                </c:pt>
                <c:pt idx="48931">
                  <c:v>37.159999999999997</c:v>
                </c:pt>
                <c:pt idx="48932">
                  <c:v>37.159999999999997</c:v>
                </c:pt>
                <c:pt idx="48933">
                  <c:v>37.159999999999997</c:v>
                </c:pt>
                <c:pt idx="48934">
                  <c:v>37.159999999999997</c:v>
                </c:pt>
                <c:pt idx="48935">
                  <c:v>37.159999999999997</c:v>
                </c:pt>
                <c:pt idx="48936">
                  <c:v>37.159999999999997</c:v>
                </c:pt>
                <c:pt idx="48937">
                  <c:v>37.159999999999997</c:v>
                </c:pt>
                <c:pt idx="48938">
                  <c:v>37.159999999999997</c:v>
                </c:pt>
                <c:pt idx="48939">
                  <c:v>37.159999999999997</c:v>
                </c:pt>
                <c:pt idx="48940">
                  <c:v>37.159999999999997</c:v>
                </c:pt>
                <c:pt idx="48941">
                  <c:v>37.159999999999997</c:v>
                </c:pt>
                <c:pt idx="48942">
                  <c:v>37.159999999999997</c:v>
                </c:pt>
                <c:pt idx="48943">
                  <c:v>37.159999999999997</c:v>
                </c:pt>
                <c:pt idx="48944">
                  <c:v>37.159999999999997</c:v>
                </c:pt>
                <c:pt idx="48945">
                  <c:v>37.159999999999997</c:v>
                </c:pt>
                <c:pt idx="48946">
                  <c:v>37.159999999999997</c:v>
                </c:pt>
                <c:pt idx="48947">
                  <c:v>37.159999999999997</c:v>
                </c:pt>
                <c:pt idx="48948">
                  <c:v>37.159999999999997</c:v>
                </c:pt>
                <c:pt idx="48949">
                  <c:v>37.159999999999997</c:v>
                </c:pt>
                <c:pt idx="48950">
                  <c:v>37.159999999999997</c:v>
                </c:pt>
                <c:pt idx="48951">
                  <c:v>37.159999999999997</c:v>
                </c:pt>
                <c:pt idx="48952">
                  <c:v>37.159999999999997</c:v>
                </c:pt>
                <c:pt idx="48953">
                  <c:v>37.159999999999997</c:v>
                </c:pt>
                <c:pt idx="48954">
                  <c:v>37.159999999999997</c:v>
                </c:pt>
                <c:pt idx="48955">
                  <c:v>37.159999999999997</c:v>
                </c:pt>
                <c:pt idx="48956">
                  <c:v>37.159999999999997</c:v>
                </c:pt>
                <c:pt idx="48957">
                  <c:v>37.159999999999997</c:v>
                </c:pt>
                <c:pt idx="48958">
                  <c:v>37.159999999999997</c:v>
                </c:pt>
                <c:pt idx="48959">
                  <c:v>37.159999999999997</c:v>
                </c:pt>
                <c:pt idx="48960">
                  <c:v>37.159999999999997</c:v>
                </c:pt>
                <c:pt idx="48961">
                  <c:v>37.159999999999997</c:v>
                </c:pt>
                <c:pt idx="48962">
                  <c:v>37.159999999999997</c:v>
                </c:pt>
                <c:pt idx="48963">
                  <c:v>37.159999999999997</c:v>
                </c:pt>
                <c:pt idx="48964">
                  <c:v>37.159999999999997</c:v>
                </c:pt>
                <c:pt idx="48965">
                  <c:v>37.159999999999997</c:v>
                </c:pt>
                <c:pt idx="48966">
                  <c:v>37.159999999999997</c:v>
                </c:pt>
                <c:pt idx="48967">
                  <c:v>37.159999999999997</c:v>
                </c:pt>
                <c:pt idx="48968">
                  <c:v>37.159999999999997</c:v>
                </c:pt>
                <c:pt idx="48969">
                  <c:v>37.159999999999997</c:v>
                </c:pt>
                <c:pt idx="48970">
                  <c:v>37.159999999999997</c:v>
                </c:pt>
                <c:pt idx="48971">
                  <c:v>37.159999999999997</c:v>
                </c:pt>
                <c:pt idx="48972">
                  <c:v>37.159999999999997</c:v>
                </c:pt>
                <c:pt idx="48973">
                  <c:v>37.159999999999997</c:v>
                </c:pt>
                <c:pt idx="48974">
                  <c:v>37.159999999999997</c:v>
                </c:pt>
                <c:pt idx="48975">
                  <c:v>37.159999999999997</c:v>
                </c:pt>
                <c:pt idx="48976">
                  <c:v>37.159999999999997</c:v>
                </c:pt>
                <c:pt idx="48977">
                  <c:v>37.159999999999997</c:v>
                </c:pt>
                <c:pt idx="48978">
                  <c:v>37.159999999999997</c:v>
                </c:pt>
                <c:pt idx="48979">
                  <c:v>37.159999999999997</c:v>
                </c:pt>
                <c:pt idx="48980">
                  <c:v>37.159999999999997</c:v>
                </c:pt>
                <c:pt idx="48981">
                  <c:v>37.159999999999997</c:v>
                </c:pt>
                <c:pt idx="48982">
                  <c:v>37.159999999999997</c:v>
                </c:pt>
                <c:pt idx="48983">
                  <c:v>37.159999999999997</c:v>
                </c:pt>
                <c:pt idx="48984">
                  <c:v>37.159999999999997</c:v>
                </c:pt>
                <c:pt idx="48985">
                  <c:v>37.159999999999997</c:v>
                </c:pt>
                <c:pt idx="48986">
                  <c:v>37.159999999999997</c:v>
                </c:pt>
                <c:pt idx="48987">
                  <c:v>37.159999999999997</c:v>
                </c:pt>
                <c:pt idx="48988">
                  <c:v>37.159999999999997</c:v>
                </c:pt>
                <c:pt idx="48989">
                  <c:v>37.159999999999997</c:v>
                </c:pt>
                <c:pt idx="48990">
                  <c:v>37.159999999999997</c:v>
                </c:pt>
                <c:pt idx="48991">
                  <c:v>37.159999999999997</c:v>
                </c:pt>
                <c:pt idx="48992">
                  <c:v>37.159999999999997</c:v>
                </c:pt>
                <c:pt idx="48993">
                  <c:v>37.159999999999997</c:v>
                </c:pt>
                <c:pt idx="48994">
                  <c:v>37.159999999999997</c:v>
                </c:pt>
                <c:pt idx="48995">
                  <c:v>37.159999999999997</c:v>
                </c:pt>
                <c:pt idx="48996">
                  <c:v>37.159999999999997</c:v>
                </c:pt>
                <c:pt idx="48997">
                  <c:v>37.159999999999997</c:v>
                </c:pt>
                <c:pt idx="48998">
                  <c:v>37.159999999999997</c:v>
                </c:pt>
                <c:pt idx="48999">
                  <c:v>37.159999999999997</c:v>
                </c:pt>
                <c:pt idx="49000">
                  <c:v>37.159999999999997</c:v>
                </c:pt>
                <c:pt idx="49001">
                  <c:v>37.159999999999997</c:v>
                </c:pt>
                <c:pt idx="49002">
                  <c:v>37.159999999999997</c:v>
                </c:pt>
                <c:pt idx="49003">
                  <c:v>37.159999999999997</c:v>
                </c:pt>
                <c:pt idx="49004">
                  <c:v>37.159999999999997</c:v>
                </c:pt>
                <c:pt idx="49005">
                  <c:v>37.159999999999997</c:v>
                </c:pt>
                <c:pt idx="49006">
                  <c:v>37.159999999999997</c:v>
                </c:pt>
                <c:pt idx="49007">
                  <c:v>37.159999999999997</c:v>
                </c:pt>
                <c:pt idx="49008">
                  <c:v>37.159999999999997</c:v>
                </c:pt>
                <c:pt idx="49009">
                  <c:v>37.159999999999997</c:v>
                </c:pt>
                <c:pt idx="49010">
                  <c:v>37.159999999999997</c:v>
                </c:pt>
                <c:pt idx="49011">
                  <c:v>37.159999999999997</c:v>
                </c:pt>
                <c:pt idx="49012">
                  <c:v>37.159999999999997</c:v>
                </c:pt>
                <c:pt idx="49013">
                  <c:v>37.159999999999997</c:v>
                </c:pt>
                <c:pt idx="49014">
                  <c:v>37.159999999999997</c:v>
                </c:pt>
                <c:pt idx="49015">
                  <c:v>37.159999999999997</c:v>
                </c:pt>
                <c:pt idx="49016">
                  <c:v>37.159999999999997</c:v>
                </c:pt>
                <c:pt idx="49017">
                  <c:v>37.159999999999997</c:v>
                </c:pt>
                <c:pt idx="49018">
                  <c:v>37.159999999999997</c:v>
                </c:pt>
                <c:pt idx="49019">
                  <c:v>37.159999999999997</c:v>
                </c:pt>
                <c:pt idx="49020">
                  <c:v>37.159999999999997</c:v>
                </c:pt>
                <c:pt idx="49021">
                  <c:v>37.159999999999997</c:v>
                </c:pt>
                <c:pt idx="49022">
                  <c:v>37.159999999999997</c:v>
                </c:pt>
                <c:pt idx="49023">
                  <c:v>37.159999999999997</c:v>
                </c:pt>
                <c:pt idx="49024">
                  <c:v>37.159999999999997</c:v>
                </c:pt>
                <c:pt idx="49025">
                  <c:v>37.159999999999997</c:v>
                </c:pt>
                <c:pt idx="49026">
                  <c:v>37.159999999999997</c:v>
                </c:pt>
                <c:pt idx="49027">
                  <c:v>37.159999999999997</c:v>
                </c:pt>
                <c:pt idx="49028">
                  <c:v>37.159999999999997</c:v>
                </c:pt>
                <c:pt idx="49029">
                  <c:v>37.159999999999997</c:v>
                </c:pt>
                <c:pt idx="49030">
                  <c:v>37.159999999999997</c:v>
                </c:pt>
                <c:pt idx="49031">
                  <c:v>37.159999999999997</c:v>
                </c:pt>
                <c:pt idx="49032">
                  <c:v>37.159999999999997</c:v>
                </c:pt>
                <c:pt idx="49033">
                  <c:v>37.159999999999997</c:v>
                </c:pt>
                <c:pt idx="49034">
                  <c:v>37.159999999999997</c:v>
                </c:pt>
                <c:pt idx="49035">
                  <c:v>37.159999999999997</c:v>
                </c:pt>
                <c:pt idx="49036">
                  <c:v>37.159999999999997</c:v>
                </c:pt>
                <c:pt idx="49037">
                  <c:v>37.159999999999997</c:v>
                </c:pt>
                <c:pt idx="49038">
                  <c:v>37.159999999999997</c:v>
                </c:pt>
                <c:pt idx="49039">
                  <c:v>37.159999999999997</c:v>
                </c:pt>
                <c:pt idx="49040">
                  <c:v>37.159999999999997</c:v>
                </c:pt>
                <c:pt idx="49041">
                  <c:v>37.159999999999997</c:v>
                </c:pt>
                <c:pt idx="49042">
                  <c:v>37.159999999999997</c:v>
                </c:pt>
                <c:pt idx="49043">
                  <c:v>37.159999999999997</c:v>
                </c:pt>
                <c:pt idx="49044">
                  <c:v>37.159999999999997</c:v>
                </c:pt>
                <c:pt idx="49045">
                  <c:v>37.159999999999997</c:v>
                </c:pt>
                <c:pt idx="49046">
                  <c:v>37.159999999999997</c:v>
                </c:pt>
                <c:pt idx="49047">
                  <c:v>37.159999999999997</c:v>
                </c:pt>
                <c:pt idx="49048">
                  <c:v>37.159999999999997</c:v>
                </c:pt>
                <c:pt idx="49049">
                  <c:v>37.159999999999997</c:v>
                </c:pt>
                <c:pt idx="49050">
                  <c:v>37.159999999999997</c:v>
                </c:pt>
                <c:pt idx="49051">
                  <c:v>37.159999999999997</c:v>
                </c:pt>
                <c:pt idx="49052">
                  <c:v>37.159999999999997</c:v>
                </c:pt>
                <c:pt idx="49053">
                  <c:v>37.159999999999997</c:v>
                </c:pt>
                <c:pt idx="49054">
                  <c:v>37.159999999999997</c:v>
                </c:pt>
                <c:pt idx="49055">
                  <c:v>37.159999999999997</c:v>
                </c:pt>
                <c:pt idx="49056">
                  <c:v>37.159999999999997</c:v>
                </c:pt>
                <c:pt idx="49057">
                  <c:v>37.159999999999997</c:v>
                </c:pt>
                <c:pt idx="49058">
                  <c:v>37.159999999999997</c:v>
                </c:pt>
                <c:pt idx="49059">
                  <c:v>37.159999999999997</c:v>
                </c:pt>
                <c:pt idx="49060">
                  <c:v>37.159999999999997</c:v>
                </c:pt>
                <c:pt idx="49061">
                  <c:v>37.159999999999997</c:v>
                </c:pt>
                <c:pt idx="49062">
                  <c:v>37.159999999999997</c:v>
                </c:pt>
                <c:pt idx="49063">
                  <c:v>37.159999999999997</c:v>
                </c:pt>
                <c:pt idx="49064">
                  <c:v>37.159999999999997</c:v>
                </c:pt>
                <c:pt idx="49065">
                  <c:v>37.159999999999997</c:v>
                </c:pt>
                <c:pt idx="49066">
                  <c:v>37.159999999999997</c:v>
                </c:pt>
                <c:pt idx="49067">
                  <c:v>37.159999999999997</c:v>
                </c:pt>
                <c:pt idx="49068">
                  <c:v>37.159999999999997</c:v>
                </c:pt>
                <c:pt idx="49069">
                  <c:v>37.159999999999997</c:v>
                </c:pt>
                <c:pt idx="49070">
                  <c:v>37.159999999999997</c:v>
                </c:pt>
                <c:pt idx="49071">
                  <c:v>37.159999999999997</c:v>
                </c:pt>
                <c:pt idx="49072">
                  <c:v>37.159999999999997</c:v>
                </c:pt>
                <c:pt idx="49073">
                  <c:v>37.159999999999997</c:v>
                </c:pt>
                <c:pt idx="49074">
                  <c:v>37.159999999999997</c:v>
                </c:pt>
                <c:pt idx="49075">
                  <c:v>37.159999999999997</c:v>
                </c:pt>
                <c:pt idx="49076">
                  <c:v>37.159999999999997</c:v>
                </c:pt>
                <c:pt idx="49077">
                  <c:v>37.159999999999997</c:v>
                </c:pt>
                <c:pt idx="49078">
                  <c:v>37.159999999999997</c:v>
                </c:pt>
                <c:pt idx="49079">
                  <c:v>37.159999999999997</c:v>
                </c:pt>
                <c:pt idx="49080">
                  <c:v>37.159999999999997</c:v>
                </c:pt>
                <c:pt idx="49081">
                  <c:v>37.159999999999997</c:v>
                </c:pt>
                <c:pt idx="49082">
                  <c:v>37.159999999999997</c:v>
                </c:pt>
                <c:pt idx="49083">
                  <c:v>37.159999999999997</c:v>
                </c:pt>
                <c:pt idx="49084">
                  <c:v>37.159999999999997</c:v>
                </c:pt>
                <c:pt idx="49085">
                  <c:v>37.159999999999997</c:v>
                </c:pt>
                <c:pt idx="49086">
                  <c:v>37.159999999999997</c:v>
                </c:pt>
                <c:pt idx="49087">
                  <c:v>37.159999999999997</c:v>
                </c:pt>
                <c:pt idx="49088">
                  <c:v>37.159999999999997</c:v>
                </c:pt>
                <c:pt idx="49089">
                  <c:v>37.159999999999997</c:v>
                </c:pt>
                <c:pt idx="49090">
                  <c:v>37.159999999999997</c:v>
                </c:pt>
                <c:pt idx="49091">
                  <c:v>37.159999999999997</c:v>
                </c:pt>
                <c:pt idx="49092">
                  <c:v>37.159999999999997</c:v>
                </c:pt>
                <c:pt idx="49093">
                  <c:v>37.159999999999997</c:v>
                </c:pt>
                <c:pt idx="49094">
                  <c:v>37.159999999999997</c:v>
                </c:pt>
                <c:pt idx="49095">
                  <c:v>37.159999999999997</c:v>
                </c:pt>
                <c:pt idx="49096">
                  <c:v>37.159999999999997</c:v>
                </c:pt>
                <c:pt idx="49097">
                  <c:v>37.159999999999997</c:v>
                </c:pt>
                <c:pt idx="49098">
                  <c:v>37.159999999999997</c:v>
                </c:pt>
                <c:pt idx="49099">
                  <c:v>37.159999999999997</c:v>
                </c:pt>
                <c:pt idx="49100">
                  <c:v>37.159999999999997</c:v>
                </c:pt>
                <c:pt idx="49101">
                  <c:v>37.159999999999997</c:v>
                </c:pt>
                <c:pt idx="49102">
                  <c:v>37.159999999999997</c:v>
                </c:pt>
                <c:pt idx="49103">
                  <c:v>37.159999999999997</c:v>
                </c:pt>
                <c:pt idx="49104">
                  <c:v>37.159999999999997</c:v>
                </c:pt>
                <c:pt idx="49105">
                  <c:v>37.159999999999997</c:v>
                </c:pt>
                <c:pt idx="49106">
                  <c:v>37.159999999999997</c:v>
                </c:pt>
                <c:pt idx="49107">
                  <c:v>37.159999999999997</c:v>
                </c:pt>
                <c:pt idx="49108">
                  <c:v>37.159999999999997</c:v>
                </c:pt>
                <c:pt idx="49109">
                  <c:v>37.159999999999997</c:v>
                </c:pt>
                <c:pt idx="49110">
                  <c:v>37.159999999999997</c:v>
                </c:pt>
                <c:pt idx="49111">
                  <c:v>37.159999999999997</c:v>
                </c:pt>
                <c:pt idx="49112">
                  <c:v>37.159999999999997</c:v>
                </c:pt>
                <c:pt idx="49113">
                  <c:v>37.159999999999997</c:v>
                </c:pt>
                <c:pt idx="49114">
                  <c:v>37.159999999999997</c:v>
                </c:pt>
                <c:pt idx="49115">
                  <c:v>37.159999999999997</c:v>
                </c:pt>
                <c:pt idx="49116">
                  <c:v>37.159999999999997</c:v>
                </c:pt>
                <c:pt idx="49117">
                  <c:v>37.159999999999997</c:v>
                </c:pt>
                <c:pt idx="49118">
                  <c:v>37.159999999999997</c:v>
                </c:pt>
                <c:pt idx="49119">
                  <c:v>37.159999999999997</c:v>
                </c:pt>
                <c:pt idx="49120">
                  <c:v>37.159999999999997</c:v>
                </c:pt>
                <c:pt idx="49121">
                  <c:v>37.159999999999997</c:v>
                </c:pt>
                <c:pt idx="49122">
                  <c:v>37.159999999999997</c:v>
                </c:pt>
                <c:pt idx="49123">
                  <c:v>37.159999999999997</c:v>
                </c:pt>
                <c:pt idx="49124">
                  <c:v>37.159999999999997</c:v>
                </c:pt>
                <c:pt idx="49125">
                  <c:v>37.159999999999997</c:v>
                </c:pt>
                <c:pt idx="49126">
                  <c:v>37.159999999999997</c:v>
                </c:pt>
                <c:pt idx="49127">
                  <c:v>37.159999999999997</c:v>
                </c:pt>
                <c:pt idx="49128">
                  <c:v>37.159999999999997</c:v>
                </c:pt>
                <c:pt idx="49129">
                  <c:v>37.159999999999997</c:v>
                </c:pt>
                <c:pt idx="49130">
                  <c:v>37.159999999999997</c:v>
                </c:pt>
                <c:pt idx="49131">
                  <c:v>37.159999999999997</c:v>
                </c:pt>
                <c:pt idx="49132">
                  <c:v>37.159999999999997</c:v>
                </c:pt>
                <c:pt idx="49133">
                  <c:v>37.159999999999997</c:v>
                </c:pt>
                <c:pt idx="49134">
                  <c:v>37.159999999999997</c:v>
                </c:pt>
                <c:pt idx="49135">
                  <c:v>37.159999999999997</c:v>
                </c:pt>
                <c:pt idx="49136">
                  <c:v>37.159999999999997</c:v>
                </c:pt>
                <c:pt idx="49137">
                  <c:v>37.159999999999997</c:v>
                </c:pt>
                <c:pt idx="49138">
                  <c:v>37.159999999999997</c:v>
                </c:pt>
                <c:pt idx="49139">
                  <c:v>37.159999999999997</c:v>
                </c:pt>
                <c:pt idx="49140">
                  <c:v>37.159999999999997</c:v>
                </c:pt>
                <c:pt idx="49141">
                  <c:v>37.159999999999997</c:v>
                </c:pt>
                <c:pt idx="49142">
                  <c:v>37.159999999999997</c:v>
                </c:pt>
                <c:pt idx="49143">
                  <c:v>37.159999999999997</c:v>
                </c:pt>
                <c:pt idx="49144">
                  <c:v>37.159999999999997</c:v>
                </c:pt>
                <c:pt idx="49145">
                  <c:v>37.159999999999997</c:v>
                </c:pt>
                <c:pt idx="49146">
                  <c:v>37.159999999999997</c:v>
                </c:pt>
                <c:pt idx="49147">
                  <c:v>37.159999999999997</c:v>
                </c:pt>
                <c:pt idx="49148">
                  <c:v>37.159999999999997</c:v>
                </c:pt>
                <c:pt idx="49149">
                  <c:v>37.159999999999997</c:v>
                </c:pt>
                <c:pt idx="49150">
                  <c:v>37.159999999999997</c:v>
                </c:pt>
                <c:pt idx="49151">
                  <c:v>37.159999999999997</c:v>
                </c:pt>
                <c:pt idx="49152">
                  <c:v>37.159999999999997</c:v>
                </c:pt>
                <c:pt idx="49153">
                  <c:v>37.159999999999997</c:v>
                </c:pt>
                <c:pt idx="49154">
                  <c:v>37.159999999999997</c:v>
                </c:pt>
                <c:pt idx="49155">
                  <c:v>37.159999999999997</c:v>
                </c:pt>
                <c:pt idx="49156">
                  <c:v>37.159999999999997</c:v>
                </c:pt>
                <c:pt idx="49157">
                  <c:v>37.159999999999997</c:v>
                </c:pt>
                <c:pt idx="49158">
                  <c:v>37.159999999999997</c:v>
                </c:pt>
                <c:pt idx="49159">
                  <c:v>37.159999999999997</c:v>
                </c:pt>
                <c:pt idx="49160">
                  <c:v>37.159999999999997</c:v>
                </c:pt>
                <c:pt idx="49161">
                  <c:v>37.159999999999997</c:v>
                </c:pt>
                <c:pt idx="49162">
                  <c:v>37.159999999999997</c:v>
                </c:pt>
                <c:pt idx="49163">
                  <c:v>37.159999999999997</c:v>
                </c:pt>
                <c:pt idx="49164">
                  <c:v>37.159999999999997</c:v>
                </c:pt>
                <c:pt idx="49165">
                  <c:v>37.159999999999997</c:v>
                </c:pt>
                <c:pt idx="49166">
                  <c:v>37.159999999999997</c:v>
                </c:pt>
                <c:pt idx="49167">
                  <c:v>37.159999999999997</c:v>
                </c:pt>
                <c:pt idx="49168">
                  <c:v>37.159999999999997</c:v>
                </c:pt>
                <c:pt idx="49169">
                  <c:v>37.159999999999997</c:v>
                </c:pt>
                <c:pt idx="49170">
                  <c:v>37.159999999999997</c:v>
                </c:pt>
                <c:pt idx="49171">
                  <c:v>37.159999999999997</c:v>
                </c:pt>
                <c:pt idx="49172">
                  <c:v>37.159999999999997</c:v>
                </c:pt>
                <c:pt idx="49173">
                  <c:v>37.159999999999997</c:v>
                </c:pt>
                <c:pt idx="49174">
                  <c:v>37.159999999999997</c:v>
                </c:pt>
                <c:pt idx="49175">
                  <c:v>37.159999999999997</c:v>
                </c:pt>
                <c:pt idx="49176">
                  <c:v>37.159999999999997</c:v>
                </c:pt>
                <c:pt idx="49177">
                  <c:v>37.159999999999997</c:v>
                </c:pt>
                <c:pt idx="49178">
                  <c:v>37.159999999999997</c:v>
                </c:pt>
                <c:pt idx="49179">
                  <c:v>37.159999999999997</c:v>
                </c:pt>
                <c:pt idx="49180">
                  <c:v>37.159999999999997</c:v>
                </c:pt>
                <c:pt idx="49181">
                  <c:v>37.159999999999997</c:v>
                </c:pt>
                <c:pt idx="49182">
                  <c:v>37.159999999999997</c:v>
                </c:pt>
                <c:pt idx="49183">
                  <c:v>37.159999999999997</c:v>
                </c:pt>
                <c:pt idx="49184">
                  <c:v>37.159999999999997</c:v>
                </c:pt>
                <c:pt idx="49185">
                  <c:v>37.159999999999997</c:v>
                </c:pt>
                <c:pt idx="49186">
                  <c:v>37.159999999999997</c:v>
                </c:pt>
                <c:pt idx="49187">
                  <c:v>37.159999999999997</c:v>
                </c:pt>
                <c:pt idx="49188">
                  <c:v>37.159999999999997</c:v>
                </c:pt>
                <c:pt idx="49189">
                  <c:v>37.159999999999997</c:v>
                </c:pt>
                <c:pt idx="49190">
                  <c:v>37.159999999999997</c:v>
                </c:pt>
                <c:pt idx="49191">
                  <c:v>37.159999999999997</c:v>
                </c:pt>
                <c:pt idx="49192">
                  <c:v>37.159999999999997</c:v>
                </c:pt>
                <c:pt idx="49193">
                  <c:v>37.159999999999997</c:v>
                </c:pt>
                <c:pt idx="49194">
                  <c:v>37.159999999999997</c:v>
                </c:pt>
                <c:pt idx="49195">
                  <c:v>37.159999999999997</c:v>
                </c:pt>
                <c:pt idx="49196">
                  <c:v>37.159999999999997</c:v>
                </c:pt>
                <c:pt idx="49197">
                  <c:v>37.159999999999997</c:v>
                </c:pt>
                <c:pt idx="49198">
                  <c:v>37.159999999999997</c:v>
                </c:pt>
                <c:pt idx="49199">
                  <c:v>37.159999999999997</c:v>
                </c:pt>
                <c:pt idx="49200">
                  <c:v>37.159999999999997</c:v>
                </c:pt>
                <c:pt idx="49201">
                  <c:v>37.159999999999997</c:v>
                </c:pt>
                <c:pt idx="49202">
                  <c:v>37.159999999999997</c:v>
                </c:pt>
                <c:pt idx="49203">
                  <c:v>37.159999999999997</c:v>
                </c:pt>
                <c:pt idx="49204">
                  <c:v>37.159999999999997</c:v>
                </c:pt>
                <c:pt idx="49205">
                  <c:v>37.159999999999997</c:v>
                </c:pt>
                <c:pt idx="49206">
                  <c:v>37.159999999999997</c:v>
                </c:pt>
                <c:pt idx="49207">
                  <c:v>37.159999999999997</c:v>
                </c:pt>
                <c:pt idx="49208">
                  <c:v>37.159999999999997</c:v>
                </c:pt>
                <c:pt idx="49209">
                  <c:v>37.159999999999997</c:v>
                </c:pt>
                <c:pt idx="49210">
                  <c:v>37.159999999999997</c:v>
                </c:pt>
                <c:pt idx="49211">
                  <c:v>37.159999999999997</c:v>
                </c:pt>
                <c:pt idx="49212">
                  <c:v>37.159999999999997</c:v>
                </c:pt>
                <c:pt idx="49213">
                  <c:v>37.159999999999997</c:v>
                </c:pt>
                <c:pt idx="49214">
                  <c:v>37.159999999999997</c:v>
                </c:pt>
                <c:pt idx="49215">
                  <c:v>37.159999999999997</c:v>
                </c:pt>
                <c:pt idx="49216">
                  <c:v>37.159999999999997</c:v>
                </c:pt>
                <c:pt idx="49217">
                  <c:v>37.159999999999997</c:v>
                </c:pt>
                <c:pt idx="49218">
                  <c:v>37.159999999999997</c:v>
                </c:pt>
                <c:pt idx="49219">
                  <c:v>37.159999999999997</c:v>
                </c:pt>
                <c:pt idx="49220">
                  <c:v>37.159999999999997</c:v>
                </c:pt>
                <c:pt idx="49221">
                  <c:v>37.159999999999997</c:v>
                </c:pt>
                <c:pt idx="49222">
                  <c:v>37.159999999999997</c:v>
                </c:pt>
                <c:pt idx="49223">
                  <c:v>37.159999999999997</c:v>
                </c:pt>
                <c:pt idx="49224">
                  <c:v>37.159999999999997</c:v>
                </c:pt>
                <c:pt idx="49225">
                  <c:v>37.159999999999997</c:v>
                </c:pt>
                <c:pt idx="49226">
                  <c:v>37.159999999999997</c:v>
                </c:pt>
                <c:pt idx="49227">
                  <c:v>37.159999999999997</c:v>
                </c:pt>
                <c:pt idx="49228">
                  <c:v>37.159999999999997</c:v>
                </c:pt>
                <c:pt idx="49229">
                  <c:v>37.159999999999997</c:v>
                </c:pt>
                <c:pt idx="49230">
                  <c:v>37.159999999999997</c:v>
                </c:pt>
                <c:pt idx="49231">
                  <c:v>37.159999999999997</c:v>
                </c:pt>
                <c:pt idx="49232">
                  <c:v>37.159999999999997</c:v>
                </c:pt>
                <c:pt idx="49233">
                  <c:v>37.159999999999997</c:v>
                </c:pt>
                <c:pt idx="49234">
                  <c:v>37.159999999999997</c:v>
                </c:pt>
                <c:pt idx="49235">
                  <c:v>37.159999999999997</c:v>
                </c:pt>
                <c:pt idx="49236">
                  <c:v>37.159999999999997</c:v>
                </c:pt>
                <c:pt idx="49237">
                  <c:v>37.159999999999997</c:v>
                </c:pt>
                <c:pt idx="49238">
                  <c:v>37.159999999999997</c:v>
                </c:pt>
                <c:pt idx="49239">
                  <c:v>37.159999999999997</c:v>
                </c:pt>
                <c:pt idx="49240">
                  <c:v>37.159999999999997</c:v>
                </c:pt>
                <c:pt idx="49241">
                  <c:v>37.159999999999997</c:v>
                </c:pt>
                <c:pt idx="49242">
                  <c:v>37.159999999999997</c:v>
                </c:pt>
                <c:pt idx="49243">
                  <c:v>37.159999999999997</c:v>
                </c:pt>
                <c:pt idx="49244">
                  <c:v>37.159999999999997</c:v>
                </c:pt>
                <c:pt idx="49245">
                  <c:v>37.159999999999997</c:v>
                </c:pt>
                <c:pt idx="49246">
                  <c:v>37.159999999999997</c:v>
                </c:pt>
                <c:pt idx="49247">
                  <c:v>37.159999999999997</c:v>
                </c:pt>
                <c:pt idx="49248">
                  <c:v>37.159999999999997</c:v>
                </c:pt>
                <c:pt idx="49249">
                  <c:v>37.159999999999997</c:v>
                </c:pt>
                <c:pt idx="49250">
                  <c:v>37.159999999999997</c:v>
                </c:pt>
                <c:pt idx="49251">
                  <c:v>37.159999999999997</c:v>
                </c:pt>
                <c:pt idx="49252">
                  <c:v>37.159999999999997</c:v>
                </c:pt>
                <c:pt idx="49253">
                  <c:v>37.159999999999997</c:v>
                </c:pt>
                <c:pt idx="49254">
                  <c:v>37.159999999999997</c:v>
                </c:pt>
                <c:pt idx="49255">
                  <c:v>37.159999999999997</c:v>
                </c:pt>
                <c:pt idx="49256">
                  <c:v>37.159999999999997</c:v>
                </c:pt>
                <c:pt idx="49257">
                  <c:v>37.159999999999997</c:v>
                </c:pt>
                <c:pt idx="49258">
                  <c:v>37.159999999999997</c:v>
                </c:pt>
                <c:pt idx="49259">
                  <c:v>37.159999999999997</c:v>
                </c:pt>
                <c:pt idx="49260">
                  <c:v>37.159999999999997</c:v>
                </c:pt>
                <c:pt idx="49261">
                  <c:v>37.159999999999997</c:v>
                </c:pt>
                <c:pt idx="49262">
                  <c:v>37.159999999999997</c:v>
                </c:pt>
                <c:pt idx="49263">
                  <c:v>37.159999999999997</c:v>
                </c:pt>
                <c:pt idx="49264">
                  <c:v>37.159999999999997</c:v>
                </c:pt>
                <c:pt idx="49265">
                  <c:v>37.159999999999997</c:v>
                </c:pt>
                <c:pt idx="49266">
                  <c:v>37.159999999999997</c:v>
                </c:pt>
                <c:pt idx="49267">
                  <c:v>37.159999999999997</c:v>
                </c:pt>
                <c:pt idx="49268">
                  <c:v>37.159999999999997</c:v>
                </c:pt>
                <c:pt idx="49269">
                  <c:v>37.159999999999997</c:v>
                </c:pt>
                <c:pt idx="49270">
                  <c:v>37.159999999999997</c:v>
                </c:pt>
                <c:pt idx="49271">
                  <c:v>37.159999999999997</c:v>
                </c:pt>
                <c:pt idx="49272">
                  <c:v>37.159999999999997</c:v>
                </c:pt>
                <c:pt idx="49273">
                  <c:v>37.159999999999997</c:v>
                </c:pt>
                <c:pt idx="49274">
                  <c:v>37.159999999999997</c:v>
                </c:pt>
                <c:pt idx="49275">
                  <c:v>37.159999999999997</c:v>
                </c:pt>
                <c:pt idx="49276">
                  <c:v>37.159999999999997</c:v>
                </c:pt>
                <c:pt idx="49277">
                  <c:v>37.159999999999997</c:v>
                </c:pt>
                <c:pt idx="49278">
                  <c:v>37.159999999999997</c:v>
                </c:pt>
                <c:pt idx="49279">
                  <c:v>37.159999999999997</c:v>
                </c:pt>
                <c:pt idx="49280">
                  <c:v>37.159999999999997</c:v>
                </c:pt>
                <c:pt idx="49281">
                  <c:v>37.159999999999997</c:v>
                </c:pt>
                <c:pt idx="49282">
                  <c:v>37.159999999999997</c:v>
                </c:pt>
                <c:pt idx="49283">
                  <c:v>37.159999999999997</c:v>
                </c:pt>
                <c:pt idx="49284">
                  <c:v>37.159999999999997</c:v>
                </c:pt>
                <c:pt idx="49285">
                  <c:v>37.159999999999997</c:v>
                </c:pt>
                <c:pt idx="49286">
                  <c:v>37.159999999999997</c:v>
                </c:pt>
                <c:pt idx="49287">
                  <c:v>37.159999999999997</c:v>
                </c:pt>
                <c:pt idx="49288">
                  <c:v>37.159999999999997</c:v>
                </c:pt>
                <c:pt idx="49289">
                  <c:v>37.159999999999997</c:v>
                </c:pt>
                <c:pt idx="49290">
                  <c:v>37.159999999999997</c:v>
                </c:pt>
                <c:pt idx="49291">
                  <c:v>37.159999999999997</c:v>
                </c:pt>
                <c:pt idx="49292">
                  <c:v>37.159999999999997</c:v>
                </c:pt>
                <c:pt idx="49293">
                  <c:v>37.159999999999997</c:v>
                </c:pt>
                <c:pt idx="49294">
                  <c:v>37.159999999999997</c:v>
                </c:pt>
                <c:pt idx="49295">
                  <c:v>37.159999999999997</c:v>
                </c:pt>
                <c:pt idx="49296">
                  <c:v>37.159999999999997</c:v>
                </c:pt>
                <c:pt idx="49297">
                  <c:v>37.159999999999997</c:v>
                </c:pt>
                <c:pt idx="49298">
                  <c:v>37.159999999999997</c:v>
                </c:pt>
                <c:pt idx="49299">
                  <c:v>37.159999999999997</c:v>
                </c:pt>
                <c:pt idx="49300">
                  <c:v>37.159999999999997</c:v>
                </c:pt>
                <c:pt idx="49301">
                  <c:v>37.159999999999997</c:v>
                </c:pt>
                <c:pt idx="49302">
                  <c:v>37.159999999999997</c:v>
                </c:pt>
                <c:pt idx="49303">
                  <c:v>37.159999999999997</c:v>
                </c:pt>
                <c:pt idx="49304">
                  <c:v>37.159999999999997</c:v>
                </c:pt>
                <c:pt idx="49305">
                  <c:v>37.159999999999997</c:v>
                </c:pt>
                <c:pt idx="49306">
                  <c:v>37.159999999999997</c:v>
                </c:pt>
                <c:pt idx="49307">
                  <c:v>37.159999999999997</c:v>
                </c:pt>
                <c:pt idx="49308">
                  <c:v>37.159999999999997</c:v>
                </c:pt>
                <c:pt idx="49309">
                  <c:v>37.159999999999997</c:v>
                </c:pt>
                <c:pt idx="49310">
                  <c:v>37.159999999999997</c:v>
                </c:pt>
                <c:pt idx="49311">
                  <c:v>37.159999999999997</c:v>
                </c:pt>
                <c:pt idx="49312">
                  <c:v>37.159999999999997</c:v>
                </c:pt>
                <c:pt idx="49313">
                  <c:v>37.159999999999997</c:v>
                </c:pt>
                <c:pt idx="49314">
                  <c:v>37.159999999999997</c:v>
                </c:pt>
                <c:pt idx="49315">
                  <c:v>37.159999999999997</c:v>
                </c:pt>
                <c:pt idx="49316">
                  <c:v>37.159999999999997</c:v>
                </c:pt>
                <c:pt idx="49317">
                  <c:v>37.159999999999997</c:v>
                </c:pt>
                <c:pt idx="49318">
                  <c:v>37.159999999999997</c:v>
                </c:pt>
                <c:pt idx="49319">
                  <c:v>37.159999999999997</c:v>
                </c:pt>
                <c:pt idx="49320">
                  <c:v>37.159999999999997</c:v>
                </c:pt>
                <c:pt idx="49321">
                  <c:v>37.159999999999997</c:v>
                </c:pt>
                <c:pt idx="49322">
                  <c:v>37.159999999999997</c:v>
                </c:pt>
                <c:pt idx="49323">
                  <c:v>37.159999999999997</c:v>
                </c:pt>
                <c:pt idx="49324">
                  <c:v>37.159999999999997</c:v>
                </c:pt>
                <c:pt idx="49325">
                  <c:v>37.159999999999997</c:v>
                </c:pt>
                <c:pt idx="49326">
                  <c:v>37.159999999999997</c:v>
                </c:pt>
                <c:pt idx="49327">
                  <c:v>37.159999999999997</c:v>
                </c:pt>
                <c:pt idx="49328">
                  <c:v>37.159999999999997</c:v>
                </c:pt>
                <c:pt idx="49329">
                  <c:v>37.159999999999997</c:v>
                </c:pt>
                <c:pt idx="49330">
                  <c:v>37.159999999999997</c:v>
                </c:pt>
                <c:pt idx="49331">
                  <c:v>37.159999999999997</c:v>
                </c:pt>
                <c:pt idx="49332">
                  <c:v>37.159999999999997</c:v>
                </c:pt>
                <c:pt idx="49333">
                  <c:v>37.159999999999997</c:v>
                </c:pt>
                <c:pt idx="49334">
                  <c:v>37.159999999999997</c:v>
                </c:pt>
                <c:pt idx="49335">
                  <c:v>37.159999999999997</c:v>
                </c:pt>
                <c:pt idx="49336">
                  <c:v>37.159999999999997</c:v>
                </c:pt>
                <c:pt idx="49337">
                  <c:v>37.159999999999997</c:v>
                </c:pt>
                <c:pt idx="49338">
                  <c:v>37.159999999999997</c:v>
                </c:pt>
                <c:pt idx="49339">
                  <c:v>37.159999999999997</c:v>
                </c:pt>
                <c:pt idx="49340">
                  <c:v>37.159999999999997</c:v>
                </c:pt>
                <c:pt idx="49341">
                  <c:v>37.159999999999997</c:v>
                </c:pt>
                <c:pt idx="49342">
                  <c:v>37.159999999999997</c:v>
                </c:pt>
                <c:pt idx="49343">
                  <c:v>37.159999999999997</c:v>
                </c:pt>
                <c:pt idx="49344">
                  <c:v>37.159999999999997</c:v>
                </c:pt>
                <c:pt idx="49345">
                  <c:v>37.192</c:v>
                </c:pt>
                <c:pt idx="49346">
                  <c:v>37.192</c:v>
                </c:pt>
                <c:pt idx="49347">
                  <c:v>37.192</c:v>
                </c:pt>
                <c:pt idx="49348">
                  <c:v>37.192</c:v>
                </c:pt>
                <c:pt idx="49349">
                  <c:v>37.192</c:v>
                </c:pt>
                <c:pt idx="49350">
                  <c:v>37.192</c:v>
                </c:pt>
                <c:pt idx="49351">
                  <c:v>37.192</c:v>
                </c:pt>
                <c:pt idx="49352">
                  <c:v>37.192</c:v>
                </c:pt>
                <c:pt idx="49353">
                  <c:v>37.192</c:v>
                </c:pt>
                <c:pt idx="49354">
                  <c:v>37.192</c:v>
                </c:pt>
                <c:pt idx="49355">
                  <c:v>37.192</c:v>
                </c:pt>
                <c:pt idx="49356">
                  <c:v>37.192</c:v>
                </c:pt>
                <c:pt idx="49357">
                  <c:v>37.192</c:v>
                </c:pt>
                <c:pt idx="49358">
                  <c:v>37.192</c:v>
                </c:pt>
                <c:pt idx="49359">
                  <c:v>37.192</c:v>
                </c:pt>
                <c:pt idx="49360">
                  <c:v>37.192</c:v>
                </c:pt>
                <c:pt idx="49361">
                  <c:v>37.192</c:v>
                </c:pt>
                <c:pt idx="49362">
                  <c:v>37.192</c:v>
                </c:pt>
                <c:pt idx="49363">
                  <c:v>37.192</c:v>
                </c:pt>
                <c:pt idx="49364">
                  <c:v>37.192</c:v>
                </c:pt>
                <c:pt idx="49365">
                  <c:v>37.192</c:v>
                </c:pt>
                <c:pt idx="49366">
                  <c:v>37.192</c:v>
                </c:pt>
                <c:pt idx="49367">
                  <c:v>37.192</c:v>
                </c:pt>
                <c:pt idx="49368">
                  <c:v>37.192</c:v>
                </c:pt>
                <c:pt idx="49369">
                  <c:v>37.192</c:v>
                </c:pt>
                <c:pt idx="49370">
                  <c:v>37.192</c:v>
                </c:pt>
                <c:pt idx="49371">
                  <c:v>37.192</c:v>
                </c:pt>
                <c:pt idx="49372">
                  <c:v>37.192</c:v>
                </c:pt>
                <c:pt idx="49373">
                  <c:v>37.192</c:v>
                </c:pt>
                <c:pt idx="49374">
                  <c:v>37.192</c:v>
                </c:pt>
                <c:pt idx="49375">
                  <c:v>37.192</c:v>
                </c:pt>
                <c:pt idx="49376">
                  <c:v>37.192</c:v>
                </c:pt>
                <c:pt idx="49377">
                  <c:v>37.192</c:v>
                </c:pt>
                <c:pt idx="49378">
                  <c:v>37.192</c:v>
                </c:pt>
                <c:pt idx="49379">
                  <c:v>37.192</c:v>
                </c:pt>
                <c:pt idx="49380">
                  <c:v>37.192</c:v>
                </c:pt>
                <c:pt idx="49381">
                  <c:v>37.192</c:v>
                </c:pt>
                <c:pt idx="49382">
                  <c:v>37.192</c:v>
                </c:pt>
                <c:pt idx="49383">
                  <c:v>37.192</c:v>
                </c:pt>
                <c:pt idx="49384">
                  <c:v>37.192</c:v>
                </c:pt>
                <c:pt idx="49385">
                  <c:v>37.192</c:v>
                </c:pt>
                <c:pt idx="49386">
                  <c:v>37.192</c:v>
                </c:pt>
                <c:pt idx="49387">
                  <c:v>37.192</c:v>
                </c:pt>
                <c:pt idx="49388">
                  <c:v>37.192</c:v>
                </c:pt>
                <c:pt idx="49389">
                  <c:v>37.192</c:v>
                </c:pt>
                <c:pt idx="49390">
                  <c:v>37.192</c:v>
                </c:pt>
                <c:pt idx="49391">
                  <c:v>37.192</c:v>
                </c:pt>
                <c:pt idx="49392">
                  <c:v>37.192</c:v>
                </c:pt>
                <c:pt idx="49393">
                  <c:v>37.192</c:v>
                </c:pt>
                <c:pt idx="49394">
                  <c:v>37.192</c:v>
                </c:pt>
                <c:pt idx="49395">
                  <c:v>37.192</c:v>
                </c:pt>
                <c:pt idx="49396">
                  <c:v>37.192</c:v>
                </c:pt>
                <c:pt idx="49397">
                  <c:v>37.192</c:v>
                </c:pt>
                <c:pt idx="49398">
                  <c:v>37.192</c:v>
                </c:pt>
                <c:pt idx="49399">
                  <c:v>37.192</c:v>
                </c:pt>
                <c:pt idx="49400">
                  <c:v>37.192</c:v>
                </c:pt>
                <c:pt idx="49401">
                  <c:v>37.192</c:v>
                </c:pt>
                <c:pt idx="49402">
                  <c:v>37.192</c:v>
                </c:pt>
                <c:pt idx="49403">
                  <c:v>37.192</c:v>
                </c:pt>
                <c:pt idx="49404">
                  <c:v>37.192</c:v>
                </c:pt>
                <c:pt idx="49405">
                  <c:v>37.192</c:v>
                </c:pt>
                <c:pt idx="49406">
                  <c:v>37.192</c:v>
                </c:pt>
                <c:pt idx="49407">
                  <c:v>37.192</c:v>
                </c:pt>
                <c:pt idx="49408">
                  <c:v>37.192</c:v>
                </c:pt>
                <c:pt idx="49409">
                  <c:v>37.192</c:v>
                </c:pt>
                <c:pt idx="49410">
                  <c:v>37.192</c:v>
                </c:pt>
                <c:pt idx="49411">
                  <c:v>37.192</c:v>
                </c:pt>
                <c:pt idx="49412">
                  <c:v>37.192</c:v>
                </c:pt>
                <c:pt idx="49413">
                  <c:v>37.192</c:v>
                </c:pt>
                <c:pt idx="49414">
                  <c:v>37.192</c:v>
                </c:pt>
                <c:pt idx="49415">
                  <c:v>37.192</c:v>
                </c:pt>
                <c:pt idx="49416">
                  <c:v>37.192</c:v>
                </c:pt>
                <c:pt idx="49417">
                  <c:v>37.192</c:v>
                </c:pt>
                <c:pt idx="49418">
                  <c:v>37.192</c:v>
                </c:pt>
                <c:pt idx="49419">
                  <c:v>37.192</c:v>
                </c:pt>
                <c:pt idx="49420">
                  <c:v>37.192</c:v>
                </c:pt>
                <c:pt idx="49421">
                  <c:v>37.192</c:v>
                </c:pt>
                <c:pt idx="49422">
                  <c:v>37.192</c:v>
                </c:pt>
                <c:pt idx="49423">
                  <c:v>37.192</c:v>
                </c:pt>
                <c:pt idx="49424">
                  <c:v>37.192</c:v>
                </c:pt>
                <c:pt idx="49425">
                  <c:v>37.192</c:v>
                </c:pt>
                <c:pt idx="49426">
                  <c:v>37.192</c:v>
                </c:pt>
                <c:pt idx="49427">
                  <c:v>37.192</c:v>
                </c:pt>
                <c:pt idx="49428">
                  <c:v>37.192</c:v>
                </c:pt>
                <c:pt idx="49429">
                  <c:v>37.192</c:v>
                </c:pt>
                <c:pt idx="49430">
                  <c:v>37.192</c:v>
                </c:pt>
                <c:pt idx="49431">
                  <c:v>37.192</c:v>
                </c:pt>
                <c:pt idx="49432">
                  <c:v>37.192</c:v>
                </c:pt>
                <c:pt idx="49433">
                  <c:v>37.192</c:v>
                </c:pt>
                <c:pt idx="49434">
                  <c:v>37.192</c:v>
                </c:pt>
                <c:pt idx="49435">
                  <c:v>37.192</c:v>
                </c:pt>
                <c:pt idx="49436">
                  <c:v>37.192</c:v>
                </c:pt>
                <c:pt idx="49437">
                  <c:v>37.192</c:v>
                </c:pt>
                <c:pt idx="49438">
                  <c:v>37.192</c:v>
                </c:pt>
                <c:pt idx="49439">
                  <c:v>37.192</c:v>
                </c:pt>
                <c:pt idx="49440">
                  <c:v>37.192</c:v>
                </c:pt>
                <c:pt idx="49441">
                  <c:v>37.192</c:v>
                </c:pt>
                <c:pt idx="49442">
                  <c:v>37.192</c:v>
                </c:pt>
                <c:pt idx="49443">
                  <c:v>37.192</c:v>
                </c:pt>
                <c:pt idx="49444">
                  <c:v>37.192</c:v>
                </c:pt>
                <c:pt idx="49445">
                  <c:v>37.192</c:v>
                </c:pt>
                <c:pt idx="49446">
                  <c:v>37.192</c:v>
                </c:pt>
                <c:pt idx="49447">
                  <c:v>37.192</c:v>
                </c:pt>
                <c:pt idx="49448">
                  <c:v>37.192</c:v>
                </c:pt>
                <c:pt idx="49449">
                  <c:v>37.192</c:v>
                </c:pt>
                <c:pt idx="49450">
                  <c:v>37.192</c:v>
                </c:pt>
                <c:pt idx="49451">
                  <c:v>37.192</c:v>
                </c:pt>
                <c:pt idx="49452">
                  <c:v>37.192</c:v>
                </c:pt>
                <c:pt idx="49453">
                  <c:v>37.192</c:v>
                </c:pt>
                <c:pt idx="49454">
                  <c:v>37.192</c:v>
                </c:pt>
                <c:pt idx="49455">
                  <c:v>37.192</c:v>
                </c:pt>
                <c:pt idx="49456">
                  <c:v>37.192</c:v>
                </c:pt>
                <c:pt idx="49457">
                  <c:v>37.192</c:v>
                </c:pt>
                <c:pt idx="49458">
                  <c:v>37.192</c:v>
                </c:pt>
                <c:pt idx="49459">
                  <c:v>37.192</c:v>
                </c:pt>
                <c:pt idx="49460">
                  <c:v>37.192</c:v>
                </c:pt>
                <c:pt idx="49461">
                  <c:v>37.192</c:v>
                </c:pt>
                <c:pt idx="49462">
                  <c:v>37.192</c:v>
                </c:pt>
                <c:pt idx="49463">
                  <c:v>37.192</c:v>
                </c:pt>
                <c:pt idx="49464">
                  <c:v>37.192</c:v>
                </c:pt>
                <c:pt idx="49465">
                  <c:v>37.192</c:v>
                </c:pt>
                <c:pt idx="49466">
                  <c:v>37.192</c:v>
                </c:pt>
                <c:pt idx="49467">
                  <c:v>37.192</c:v>
                </c:pt>
                <c:pt idx="49468">
                  <c:v>37.192</c:v>
                </c:pt>
                <c:pt idx="49469">
                  <c:v>37.192</c:v>
                </c:pt>
                <c:pt idx="49470">
                  <c:v>37.192</c:v>
                </c:pt>
                <c:pt idx="49471">
                  <c:v>37.192</c:v>
                </c:pt>
                <c:pt idx="49472">
                  <c:v>37.192</c:v>
                </c:pt>
                <c:pt idx="49473">
                  <c:v>37.192</c:v>
                </c:pt>
                <c:pt idx="49474">
                  <c:v>37.192</c:v>
                </c:pt>
                <c:pt idx="49475">
                  <c:v>37.192</c:v>
                </c:pt>
                <c:pt idx="49476">
                  <c:v>37.192</c:v>
                </c:pt>
                <c:pt idx="49477">
                  <c:v>37.192</c:v>
                </c:pt>
                <c:pt idx="49478">
                  <c:v>37.192</c:v>
                </c:pt>
                <c:pt idx="49479">
                  <c:v>37.192</c:v>
                </c:pt>
                <c:pt idx="49480">
                  <c:v>37.192</c:v>
                </c:pt>
                <c:pt idx="49481">
                  <c:v>37.192</c:v>
                </c:pt>
                <c:pt idx="49482">
                  <c:v>37.192</c:v>
                </c:pt>
                <c:pt idx="49483">
                  <c:v>37.192</c:v>
                </c:pt>
                <c:pt idx="49484">
                  <c:v>37.192</c:v>
                </c:pt>
                <c:pt idx="49485">
                  <c:v>37.192</c:v>
                </c:pt>
                <c:pt idx="49486">
                  <c:v>37.192</c:v>
                </c:pt>
                <c:pt idx="49487">
                  <c:v>37.192</c:v>
                </c:pt>
                <c:pt idx="49488">
                  <c:v>37.192</c:v>
                </c:pt>
                <c:pt idx="49489">
                  <c:v>37.192</c:v>
                </c:pt>
                <c:pt idx="49490">
                  <c:v>37.192</c:v>
                </c:pt>
                <c:pt idx="49491">
                  <c:v>37.192</c:v>
                </c:pt>
                <c:pt idx="49492">
                  <c:v>37.192</c:v>
                </c:pt>
                <c:pt idx="49493">
                  <c:v>37.192</c:v>
                </c:pt>
                <c:pt idx="49494">
                  <c:v>37.192</c:v>
                </c:pt>
                <c:pt idx="49495">
                  <c:v>37.192</c:v>
                </c:pt>
                <c:pt idx="49496">
                  <c:v>37.192</c:v>
                </c:pt>
                <c:pt idx="49497">
                  <c:v>37.192</c:v>
                </c:pt>
                <c:pt idx="49498">
                  <c:v>37.192</c:v>
                </c:pt>
                <c:pt idx="49499">
                  <c:v>37.192</c:v>
                </c:pt>
                <c:pt idx="49500">
                  <c:v>37.192</c:v>
                </c:pt>
                <c:pt idx="49501">
                  <c:v>37.192</c:v>
                </c:pt>
                <c:pt idx="49502">
                  <c:v>37.192</c:v>
                </c:pt>
                <c:pt idx="49503">
                  <c:v>37.21</c:v>
                </c:pt>
                <c:pt idx="49504">
                  <c:v>37.213999999999999</c:v>
                </c:pt>
                <c:pt idx="49505">
                  <c:v>37.213999999999999</c:v>
                </c:pt>
                <c:pt idx="49506">
                  <c:v>37.213999999999999</c:v>
                </c:pt>
                <c:pt idx="49507">
                  <c:v>37.213999999999999</c:v>
                </c:pt>
                <c:pt idx="49508">
                  <c:v>37.213999999999999</c:v>
                </c:pt>
                <c:pt idx="49509">
                  <c:v>37.213999999999999</c:v>
                </c:pt>
                <c:pt idx="49510">
                  <c:v>37.213999999999999</c:v>
                </c:pt>
                <c:pt idx="49511">
                  <c:v>37.213999999999999</c:v>
                </c:pt>
                <c:pt idx="49512">
                  <c:v>37.213999999999999</c:v>
                </c:pt>
                <c:pt idx="49513">
                  <c:v>37.213999999999999</c:v>
                </c:pt>
                <c:pt idx="49514">
                  <c:v>37.213999999999999</c:v>
                </c:pt>
                <c:pt idx="49515">
                  <c:v>37.213999999999999</c:v>
                </c:pt>
                <c:pt idx="49516">
                  <c:v>37.213999999999999</c:v>
                </c:pt>
                <c:pt idx="49517">
                  <c:v>37.213999999999999</c:v>
                </c:pt>
                <c:pt idx="49518">
                  <c:v>37.213999999999999</c:v>
                </c:pt>
                <c:pt idx="49519">
                  <c:v>37.213999999999999</c:v>
                </c:pt>
                <c:pt idx="49520">
                  <c:v>37.213999999999999</c:v>
                </c:pt>
                <c:pt idx="49521">
                  <c:v>37.213999999999999</c:v>
                </c:pt>
                <c:pt idx="49522">
                  <c:v>37.213999999999999</c:v>
                </c:pt>
                <c:pt idx="49523">
                  <c:v>37.213999999999999</c:v>
                </c:pt>
                <c:pt idx="49524">
                  <c:v>37.213999999999999</c:v>
                </c:pt>
                <c:pt idx="49525">
                  <c:v>37.213999999999999</c:v>
                </c:pt>
                <c:pt idx="49526">
                  <c:v>37.213999999999999</c:v>
                </c:pt>
                <c:pt idx="49527">
                  <c:v>37.213999999999999</c:v>
                </c:pt>
                <c:pt idx="49528">
                  <c:v>37.213999999999999</c:v>
                </c:pt>
                <c:pt idx="49529">
                  <c:v>37.213999999999999</c:v>
                </c:pt>
                <c:pt idx="49530">
                  <c:v>37.213999999999999</c:v>
                </c:pt>
                <c:pt idx="49531">
                  <c:v>37.213999999999999</c:v>
                </c:pt>
                <c:pt idx="49532">
                  <c:v>37.213999999999999</c:v>
                </c:pt>
                <c:pt idx="49533">
                  <c:v>37.213999999999999</c:v>
                </c:pt>
                <c:pt idx="49534">
                  <c:v>37.213999999999999</c:v>
                </c:pt>
                <c:pt idx="49535">
                  <c:v>37.213999999999999</c:v>
                </c:pt>
                <c:pt idx="49536">
                  <c:v>37.213999999999999</c:v>
                </c:pt>
                <c:pt idx="49537">
                  <c:v>37.213999999999999</c:v>
                </c:pt>
                <c:pt idx="49538">
                  <c:v>37.213999999999999</c:v>
                </c:pt>
                <c:pt idx="49539">
                  <c:v>37.213999999999999</c:v>
                </c:pt>
                <c:pt idx="49540">
                  <c:v>37.213999999999999</c:v>
                </c:pt>
                <c:pt idx="49541">
                  <c:v>37.213999999999999</c:v>
                </c:pt>
                <c:pt idx="49542">
                  <c:v>37.213999999999999</c:v>
                </c:pt>
                <c:pt idx="49543">
                  <c:v>37.213999999999999</c:v>
                </c:pt>
                <c:pt idx="49544">
                  <c:v>37.213999999999999</c:v>
                </c:pt>
                <c:pt idx="49545">
                  <c:v>37.213999999999999</c:v>
                </c:pt>
                <c:pt idx="49546">
                  <c:v>37.213999999999999</c:v>
                </c:pt>
                <c:pt idx="49547">
                  <c:v>37.213999999999999</c:v>
                </c:pt>
                <c:pt idx="49548">
                  <c:v>37.213999999999999</c:v>
                </c:pt>
                <c:pt idx="49549">
                  <c:v>37.213999999999999</c:v>
                </c:pt>
                <c:pt idx="49550">
                  <c:v>37.213999999999999</c:v>
                </c:pt>
                <c:pt idx="49551">
                  <c:v>37.213999999999999</c:v>
                </c:pt>
                <c:pt idx="49552">
                  <c:v>37.213999999999999</c:v>
                </c:pt>
                <c:pt idx="49553">
                  <c:v>37.213999999999999</c:v>
                </c:pt>
                <c:pt idx="49554">
                  <c:v>37.213999999999999</c:v>
                </c:pt>
                <c:pt idx="49555">
                  <c:v>37.213999999999999</c:v>
                </c:pt>
                <c:pt idx="49556">
                  <c:v>37.213999999999999</c:v>
                </c:pt>
                <c:pt idx="49557">
                  <c:v>37.213999999999999</c:v>
                </c:pt>
                <c:pt idx="49558">
                  <c:v>37.213999999999999</c:v>
                </c:pt>
                <c:pt idx="49559">
                  <c:v>37.213999999999999</c:v>
                </c:pt>
                <c:pt idx="49560">
                  <c:v>37.213999999999999</c:v>
                </c:pt>
                <c:pt idx="49561">
                  <c:v>37.213999999999999</c:v>
                </c:pt>
                <c:pt idx="49562">
                  <c:v>37.213999999999999</c:v>
                </c:pt>
                <c:pt idx="49563">
                  <c:v>37.213999999999999</c:v>
                </c:pt>
                <c:pt idx="49564">
                  <c:v>37.213999999999999</c:v>
                </c:pt>
                <c:pt idx="49565">
                  <c:v>37.213999999999999</c:v>
                </c:pt>
                <c:pt idx="49566">
                  <c:v>37.213999999999999</c:v>
                </c:pt>
                <c:pt idx="49567">
                  <c:v>37.213999999999999</c:v>
                </c:pt>
                <c:pt idx="49568">
                  <c:v>37.213999999999999</c:v>
                </c:pt>
                <c:pt idx="49569">
                  <c:v>37.213999999999999</c:v>
                </c:pt>
                <c:pt idx="49570">
                  <c:v>37.213999999999999</c:v>
                </c:pt>
                <c:pt idx="49571">
                  <c:v>37.213999999999999</c:v>
                </c:pt>
                <c:pt idx="49572">
                  <c:v>37.213999999999999</c:v>
                </c:pt>
                <c:pt idx="49573">
                  <c:v>37.213999999999999</c:v>
                </c:pt>
                <c:pt idx="49574">
                  <c:v>37.213999999999999</c:v>
                </c:pt>
                <c:pt idx="49575">
                  <c:v>37.213999999999999</c:v>
                </c:pt>
                <c:pt idx="49576">
                  <c:v>37.213999999999999</c:v>
                </c:pt>
                <c:pt idx="49577">
                  <c:v>37.213999999999999</c:v>
                </c:pt>
                <c:pt idx="49578">
                  <c:v>37.213999999999999</c:v>
                </c:pt>
                <c:pt idx="49579">
                  <c:v>37.213999999999999</c:v>
                </c:pt>
                <c:pt idx="49580">
                  <c:v>37.213999999999999</c:v>
                </c:pt>
                <c:pt idx="49581">
                  <c:v>37.213999999999999</c:v>
                </c:pt>
                <c:pt idx="49582">
                  <c:v>37.213999999999999</c:v>
                </c:pt>
                <c:pt idx="49583">
                  <c:v>37.213999999999999</c:v>
                </c:pt>
                <c:pt idx="49584">
                  <c:v>37.213999999999999</c:v>
                </c:pt>
                <c:pt idx="49585">
                  <c:v>37.213999999999999</c:v>
                </c:pt>
                <c:pt idx="49586">
                  <c:v>37.213999999999999</c:v>
                </c:pt>
                <c:pt idx="49587">
                  <c:v>37.213999999999999</c:v>
                </c:pt>
                <c:pt idx="49588">
                  <c:v>37.213999999999999</c:v>
                </c:pt>
                <c:pt idx="49589">
                  <c:v>37.213999999999999</c:v>
                </c:pt>
                <c:pt idx="49590">
                  <c:v>37.213999999999999</c:v>
                </c:pt>
                <c:pt idx="49591">
                  <c:v>37.213999999999999</c:v>
                </c:pt>
                <c:pt idx="49592">
                  <c:v>37.213999999999999</c:v>
                </c:pt>
                <c:pt idx="49593">
                  <c:v>37.213999999999999</c:v>
                </c:pt>
                <c:pt idx="49594">
                  <c:v>37.213999999999999</c:v>
                </c:pt>
                <c:pt idx="49595">
                  <c:v>37.213999999999999</c:v>
                </c:pt>
                <c:pt idx="49596">
                  <c:v>37.213999999999999</c:v>
                </c:pt>
                <c:pt idx="49597">
                  <c:v>37.213999999999999</c:v>
                </c:pt>
                <c:pt idx="49598">
                  <c:v>37.213999999999999</c:v>
                </c:pt>
                <c:pt idx="49599">
                  <c:v>37.213999999999999</c:v>
                </c:pt>
                <c:pt idx="49600">
                  <c:v>37.213999999999999</c:v>
                </c:pt>
                <c:pt idx="49601">
                  <c:v>37.213999999999999</c:v>
                </c:pt>
                <c:pt idx="49602">
                  <c:v>37.213999999999999</c:v>
                </c:pt>
                <c:pt idx="49603">
                  <c:v>37.213999999999999</c:v>
                </c:pt>
                <c:pt idx="49604">
                  <c:v>37.213999999999999</c:v>
                </c:pt>
                <c:pt idx="49605">
                  <c:v>37.213999999999999</c:v>
                </c:pt>
                <c:pt idx="49606">
                  <c:v>37.213999999999999</c:v>
                </c:pt>
                <c:pt idx="49607">
                  <c:v>37.213999999999999</c:v>
                </c:pt>
                <c:pt idx="49608">
                  <c:v>37.213999999999999</c:v>
                </c:pt>
                <c:pt idx="49609">
                  <c:v>37.213999999999999</c:v>
                </c:pt>
                <c:pt idx="49610">
                  <c:v>37.213999999999999</c:v>
                </c:pt>
                <c:pt idx="49611">
                  <c:v>37.213999999999999</c:v>
                </c:pt>
                <c:pt idx="49612">
                  <c:v>37.213999999999999</c:v>
                </c:pt>
                <c:pt idx="49613">
                  <c:v>37.213999999999999</c:v>
                </c:pt>
                <c:pt idx="49614">
                  <c:v>37.213999999999999</c:v>
                </c:pt>
                <c:pt idx="49615">
                  <c:v>37.213999999999999</c:v>
                </c:pt>
                <c:pt idx="49616">
                  <c:v>37.213999999999999</c:v>
                </c:pt>
                <c:pt idx="49617">
                  <c:v>37.213999999999999</c:v>
                </c:pt>
                <c:pt idx="49618">
                  <c:v>37.213999999999999</c:v>
                </c:pt>
                <c:pt idx="49619">
                  <c:v>37.213999999999999</c:v>
                </c:pt>
                <c:pt idx="49620">
                  <c:v>37.213999999999999</c:v>
                </c:pt>
                <c:pt idx="49621">
                  <c:v>37.213999999999999</c:v>
                </c:pt>
                <c:pt idx="49622">
                  <c:v>37.213999999999999</c:v>
                </c:pt>
                <c:pt idx="49623">
                  <c:v>37.213999999999999</c:v>
                </c:pt>
                <c:pt idx="49624">
                  <c:v>37.213999999999999</c:v>
                </c:pt>
                <c:pt idx="49625">
                  <c:v>37.213999999999999</c:v>
                </c:pt>
                <c:pt idx="49626">
                  <c:v>37.213999999999999</c:v>
                </c:pt>
                <c:pt idx="49627">
                  <c:v>37.213999999999999</c:v>
                </c:pt>
                <c:pt idx="49628">
                  <c:v>37.213999999999999</c:v>
                </c:pt>
                <c:pt idx="49629">
                  <c:v>37.213999999999999</c:v>
                </c:pt>
                <c:pt idx="49630">
                  <c:v>37.213999999999999</c:v>
                </c:pt>
                <c:pt idx="49631">
                  <c:v>37.213999999999999</c:v>
                </c:pt>
                <c:pt idx="49632">
                  <c:v>37.213999999999999</c:v>
                </c:pt>
                <c:pt idx="49633">
                  <c:v>37.213999999999999</c:v>
                </c:pt>
                <c:pt idx="49634">
                  <c:v>37.213999999999999</c:v>
                </c:pt>
                <c:pt idx="49635">
                  <c:v>37.213999999999999</c:v>
                </c:pt>
                <c:pt idx="49636">
                  <c:v>37.213999999999999</c:v>
                </c:pt>
                <c:pt idx="49637">
                  <c:v>37.213999999999999</c:v>
                </c:pt>
                <c:pt idx="49638">
                  <c:v>37.213999999999999</c:v>
                </c:pt>
                <c:pt idx="49639">
                  <c:v>37.213999999999999</c:v>
                </c:pt>
                <c:pt idx="49640">
                  <c:v>37.213999999999999</c:v>
                </c:pt>
                <c:pt idx="49641">
                  <c:v>37.213999999999999</c:v>
                </c:pt>
                <c:pt idx="49642">
                  <c:v>37.213999999999999</c:v>
                </c:pt>
                <c:pt idx="49643">
                  <c:v>37.213999999999999</c:v>
                </c:pt>
                <c:pt idx="49644">
                  <c:v>37.213999999999999</c:v>
                </c:pt>
                <c:pt idx="49645">
                  <c:v>37.213999999999999</c:v>
                </c:pt>
                <c:pt idx="49646">
                  <c:v>37.213999999999999</c:v>
                </c:pt>
                <c:pt idx="49647">
                  <c:v>37.213999999999999</c:v>
                </c:pt>
                <c:pt idx="49648">
                  <c:v>37.213999999999999</c:v>
                </c:pt>
                <c:pt idx="49649">
                  <c:v>37.213999999999999</c:v>
                </c:pt>
                <c:pt idx="49650">
                  <c:v>37.213999999999999</c:v>
                </c:pt>
                <c:pt idx="49651">
                  <c:v>37.213999999999999</c:v>
                </c:pt>
                <c:pt idx="49652">
                  <c:v>37.213999999999999</c:v>
                </c:pt>
                <c:pt idx="49653">
                  <c:v>37.213999999999999</c:v>
                </c:pt>
                <c:pt idx="49654">
                  <c:v>37.216000000000001</c:v>
                </c:pt>
                <c:pt idx="49655">
                  <c:v>37.235999999999997</c:v>
                </c:pt>
                <c:pt idx="49656">
                  <c:v>37.235999999999997</c:v>
                </c:pt>
                <c:pt idx="49657">
                  <c:v>37.235999999999997</c:v>
                </c:pt>
                <c:pt idx="49658">
                  <c:v>37.235999999999997</c:v>
                </c:pt>
                <c:pt idx="49659">
                  <c:v>37.235999999999997</c:v>
                </c:pt>
                <c:pt idx="49660">
                  <c:v>37.235999999999997</c:v>
                </c:pt>
                <c:pt idx="49661">
                  <c:v>37.235999999999997</c:v>
                </c:pt>
                <c:pt idx="49662">
                  <c:v>37.235999999999997</c:v>
                </c:pt>
                <c:pt idx="49663">
                  <c:v>37.235999999999997</c:v>
                </c:pt>
                <c:pt idx="49664">
                  <c:v>37.235999999999997</c:v>
                </c:pt>
                <c:pt idx="49665">
                  <c:v>37.235999999999997</c:v>
                </c:pt>
                <c:pt idx="49666">
                  <c:v>37.235999999999997</c:v>
                </c:pt>
                <c:pt idx="49667">
                  <c:v>37.235999999999997</c:v>
                </c:pt>
                <c:pt idx="49668">
                  <c:v>37.235999999999997</c:v>
                </c:pt>
                <c:pt idx="49669">
                  <c:v>37.235999999999997</c:v>
                </c:pt>
                <c:pt idx="49670">
                  <c:v>37.235999999999997</c:v>
                </c:pt>
                <c:pt idx="49671">
                  <c:v>37.235999999999997</c:v>
                </c:pt>
                <c:pt idx="49672">
                  <c:v>37.235999999999997</c:v>
                </c:pt>
                <c:pt idx="49673">
                  <c:v>37.235999999999997</c:v>
                </c:pt>
                <c:pt idx="49674">
                  <c:v>37.235999999999997</c:v>
                </c:pt>
                <c:pt idx="49675">
                  <c:v>37.235999999999997</c:v>
                </c:pt>
                <c:pt idx="49676">
                  <c:v>37.235999999999997</c:v>
                </c:pt>
                <c:pt idx="49677">
                  <c:v>37.235999999999997</c:v>
                </c:pt>
                <c:pt idx="49678">
                  <c:v>37.235999999999997</c:v>
                </c:pt>
                <c:pt idx="49679">
                  <c:v>37.235999999999997</c:v>
                </c:pt>
                <c:pt idx="49680">
                  <c:v>37.235999999999997</c:v>
                </c:pt>
                <c:pt idx="49681">
                  <c:v>37.235999999999997</c:v>
                </c:pt>
                <c:pt idx="49682">
                  <c:v>37.235999999999997</c:v>
                </c:pt>
                <c:pt idx="49683">
                  <c:v>37.235999999999997</c:v>
                </c:pt>
                <c:pt idx="49684">
                  <c:v>37.235999999999997</c:v>
                </c:pt>
                <c:pt idx="49685">
                  <c:v>37.235999999999997</c:v>
                </c:pt>
                <c:pt idx="49686">
                  <c:v>37.235999999999997</c:v>
                </c:pt>
                <c:pt idx="49687">
                  <c:v>37.235999999999997</c:v>
                </c:pt>
                <c:pt idx="49688">
                  <c:v>37.235999999999997</c:v>
                </c:pt>
                <c:pt idx="49689">
                  <c:v>37.235999999999997</c:v>
                </c:pt>
                <c:pt idx="49690">
                  <c:v>37.235999999999997</c:v>
                </c:pt>
                <c:pt idx="49691">
                  <c:v>37.235999999999997</c:v>
                </c:pt>
                <c:pt idx="49692">
                  <c:v>37.235999999999997</c:v>
                </c:pt>
                <c:pt idx="49693">
                  <c:v>37.235999999999997</c:v>
                </c:pt>
                <c:pt idx="49694">
                  <c:v>37.235999999999997</c:v>
                </c:pt>
                <c:pt idx="49695">
                  <c:v>37.235999999999997</c:v>
                </c:pt>
                <c:pt idx="49696">
                  <c:v>37.235999999999997</c:v>
                </c:pt>
                <c:pt idx="49697">
                  <c:v>37.235999999999997</c:v>
                </c:pt>
                <c:pt idx="49698">
                  <c:v>37.235999999999997</c:v>
                </c:pt>
                <c:pt idx="49699">
                  <c:v>37.235999999999997</c:v>
                </c:pt>
                <c:pt idx="49700">
                  <c:v>37.235999999999997</c:v>
                </c:pt>
                <c:pt idx="49701">
                  <c:v>37.235999999999997</c:v>
                </c:pt>
                <c:pt idx="49702">
                  <c:v>37.235999999999997</c:v>
                </c:pt>
                <c:pt idx="49703">
                  <c:v>37.235999999999997</c:v>
                </c:pt>
                <c:pt idx="49704">
                  <c:v>37.235999999999997</c:v>
                </c:pt>
                <c:pt idx="49705">
                  <c:v>37.235999999999997</c:v>
                </c:pt>
                <c:pt idx="49706">
                  <c:v>37.235999999999997</c:v>
                </c:pt>
                <c:pt idx="49707">
                  <c:v>37.235999999999997</c:v>
                </c:pt>
                <c:pt idx="49708">
                  <c:v>37.235999999999997</c:v>
                </c:pt>
                <c:pt idx="49709">
                  <c:v>37.235999999999997</c:v>
                </c:pt>
                <c:pt idx="49710">
                  <c:v>37.235999999999997</c:v>
                </c:pt>
                <c:pt idx="49711">
                  <c:v>37.235999999999997</c:v>
                </c:pt>
                <c:pt idx="49712">
                  <c:v>37.235999999999997</c:v>
                </c:pt>
                <c:pt idx="49713">
                  <c:v>37.235999999999997</c:v>
                </c:pt>
                <c:pt idx="49714">
                  <c:v>37.235999999999997</c:v>
                </c:pt>
                <c:pt idx="49715">
                  <c:v>37.235999999999997</c:v>
                </c:pt>
                <c:pt idx="49716">
                  <c:v>37.235999999999997</c:v>
                </c:pt>
                <c:pt idx="49717">
                  <c:v>37.235999999999997</c:v>
                </c:pt>
                <c:pt idx="49718">
                  <c:v>37.235999999999997</c:v>
                </c:pt>
                <c:pt idx="49719">
                  <c:v>37.235999999999997</c:v>
                </c:pt>
                <c:pt idx="49720">
                  <c:v>37.235999999999997</c:v>
                </c:pt>
                <c:pt idx="49721">
                  <c:v>37.235999999999997</c:v>
                </c:pt>
                <c:pt idx="49722">
                  <c:v>37.235999999999997</c:v>
                </c:pt>
                <c:pt idx="49723">
                  <c:v>37.235999999999997</c:v>
                </c:pt>
                <c:pt idx="49724">
                  <c:v>37.235999999999997</c:v>
                </c:pt>
                <c:pt idx="49725">
                  <c:v>37.235999999999997</c:v>
                </c:pt>
                <c:pt idx="49726">
                  <c:v>37.235999999999997</c:v>
                </c:pt>
                <c:pt idx="49727">
                  <c:v>37.235999999999997</c:v>
                </c:pt>
                <c:pt idx="49728">
                  <c:v>37.235999999999997</c:v>
                </c:pt>
                <c:pt idx="49729">
                  <c:v>37.235999999999997</c:v>
                </c:pt>
                <c:pt idx="49730">
                  <c:v>37.235999999999997</c:v>
                </c:pt>
                <c:pt idx="49731">
                  <c:v>37.235999999999997</c:v>
                </c:pt>
                <c:pt idx="49732">
                  <c:v>37.235999999999997</c:v>
                </c:pt>
                <c:pt idx="49733">
                  <c:v>37.235999999999997</c:v>
                </c:pt>
                <c:pt idx="49734">
                  <c:v>37.235999999999997</c:v>
                </c:pt>
                <c:pt idx="49735">
                  <c:v>37.235999999999997</c:v>
                </c:pt>
                <c:pt idx="49736">
                  <c:v>37.235999999999997</c:v>
                </c:pt>
                <c:pt idx="49737">
                  <c:v>37.235999999999997</c:v>
                </c:pt>
                <c:pt idx="49738">
                  <c:v>37.235999999999997</c:v>
                </c:pt>
                <c:pt idx="49739">
                  <c:v>37.235999999999997</c:v>
                </c:pt>
                <c:pt idx="49740">
                  <c:v>37.235999999999997</c:v>
                </c:pt>
                <c:pt idx="49741">
                  <c:v>37.235999999999997</c:v>
                </c:pt>
                <c:pt idx="49742">
                  <c:v>37.235999999999997</c:v>
                </c:pt>
                <c:pt idx="49743">
                  <c:v>37.235999999999997</c:v>
                </c:pt>
                <c:pt idx="49744">
                  <c:v>37.235999999999997</c:v>
                </c:pt>
                <c:pt idx="49745">
                  <c:v>37.235999999999997</c:v>
                </c:pt>
                <c:pt idx="49746">
                  <c:v>37.235999999999997</c:v>
                </c:pt>
                <c:pt idx="49747">
                  <c:v>37.235999999999997</c:v>
                </c:pt>
                <c:pt idx="49748">
                  <c:v>37.235999999999997</c:v>
                </c:pt>
                <c:pt idx="49749">
                  <c:v>37.235999999999997</c:v>
                </c:pt>
                <c:pt idx="49750">
                  <c:v>37.235999999999997</c:v>
                </c:pt>
                <c:pt idx="49751">
                  <c:v>37.235999999999997</c:v>
                </c:pt>
                <c:pt idx="49752">
                  <c:v>37.235999999999997</c:v>
                </c:pt>
                <c:pt idx="49753">
                  <c:v>37.235999999999997</c:v>
                </c:pt>
                <c:pt idx="49754">
                  <c:v>37.235999999999997</c:v>
                </c:pt>
                <c:pt idx="49755">
                  <c:v>37.235999999999997</c:v>
                </c:pt>
                <c:pt idx="49756">
                  <c:v>37.235999999999997</c:v>
                </c:pt>
                <c:pt idx="49757">
                  <c:v>37.235999999999997</c:v>
                </c:pt>
                <c:pt idx="49758">
                  <c:v>37.235999999999997</c:v>
                </c:pt>
                <c:pt idx="49759">
                  <c:v>37.235999999999997</c:v>
                </c:pt>
                <c:pt idx="49760">
                  <c:v>37.235999999999997</c:v>
                </c:pt>
                <c:pt idx="49761">
                  <c:v>37.235999999999997</c:v>
                </c:pt>
                <c:pt idx="49762">
                  <c:v>37.235999999999997</c:v>
                </c:pt>
                <c:pt idx="49763">
                  <c:v>37.235999999999997</c:v>
                </c:pt>
                <c:pt idx="49764">
                  <c:v>37.235999999999997</c:v>
                </c:pt>
                <c:pt idx="49765">
                  <c:v>37.235999999999997</c:v>
                </c:pt>
                <c:pt idx="49766">
                  <c:v>37.235999999999997</c:v>
                </c:pt>
                <c:pt idx="49767">
                  <c:v>37.235999999999997</c:v>
                </c:pt>
                <c:pt idx="49768">
                  <c:v>37.235999999999997</c:v>
                </c:pt>
                <c:pt idx="49769">
                  <c:v>37.235999999999997</c:v>
                </c:pt>
                <c:pt idx="49770">
                  <c:v>37.235999999999997</c:v>
                </c:pt>
                <c:pt idx="49771">
                  <c:v>37.235999999999997</c:v>
                </c:pt>
                <c:pt idx="49772">
                  <c:v>37.235999999999997</c:v>
                </c:pt>
                <c:pt idx="49773">
                  <c:v>37.235999999999997</c:v>
                </c:pt>
                <c:pt idx="49774">
                  <c:v>37.235999999999997</c:v>
                </c:pt>
                <c:pt idx="49775">
                  <c:v>37.235999999999997</c:v>
                </c:pt>
                <c:pt idx="49776">
                  <c:v>37.235999999999997</c:v>
                </c:pt>
                <c:pt idx="49777">
                  <c:v>37.235999999999997</c:v>
                </c:pt>
                <c:pt idx="49778">
                  <c:v>37.235999999999997</c:v>
                </c:pt>
                <c:pt idx="49779">
                  <c:v>37.235999999999997</c:v>
                </c:pt>
                <c:pt idx="49780">
                  <c:v>37.235999999999997</c:v>
                </c:pt>
                <c:pt idx="49781">
                  <c:v>37.235999999999997</c:v>
                </c:pt>
                <c:pt idx="49782">
                  <c:v>37.235999999999997</c:v>
                </c:pt>
                <c:pt idx="49783">
                  <c:v>37.235999999999997</c:v>
                </c:pt>
                <c:pt idx="49784">
                  <c:v>37.235999999999997</c:v>
                </c:pt>
                <c:pt idx="49785">
                  <c:v>37.235999999999997</c:v>
                </c:pt>
                <c:pt idx="49786">
                  <c:v>37.235999999999997</c:v>
                </c:pt>
                <c:pt idx="49787">
                  <c:v>37.235999999999997</c:v>
                </c:pt>
                <c:pt idx="49788">
                  <c:v>37.235999999999997</c:v>
                </c:pt>
                <c:pt idx="49789">
                  <c:v>37.235999999999997</c:v>
                </c:pt>
                <c:pt idx="49790">
                  <c:v>37.235999999999997</c:v>
                </c:pt>
                <c:pt idx="49791">
                  <c:v>37.235999999999997</c:v>
                </c:pt>
                <c:pt idx="49792">
                  <c:v>37.235999999999997</c:v>
                </c:pt>
                <c:pt idx="49793">
                  <c:v>37.235999999999997</c:v>
                </c:pt>
                <c:pt idx="49794">
                  <c:v>37.235999999999997</c:v>
                </c:pt>
                <c:pt idx="49795">
                  <c:v>37.235999999999997</c:v>
                </c:pt>
                <c:pt idx="49796">
                  <c:v>37.235999999999997</c:v>
                </c:pt>
                <c:pt idx="49797">
                  <c:v>37.235999999999997</c:v>
                </c:pt>
                <c:pt idx="49798">
                  <c:v>37.235999999999997</c:v>
                </c:pt>
                <c:pt idx="49799">
                  <c:v>37.235999999999997</c:v>
                </c:pt>
                <c:pt idx="49800">
                  <c:v>37.235999999999997</c:v>
                </c:pt>
                <c:pt idx="49801">
                  <c:v>37.235999999999997</c:v>
                </c:pt>
                <c:pt idx="49802">
                  <c:v>37.235999999999997</c:v>
                </c:pt>
                <c:pt idx="49803">
                  <c:v>37.235999999999997</c:v>
                </c:pt>
                <c:pt idx="49804">
                  <c:v>37.235999999999997</c:v>
                </c:pt>
                <c:pt idx="49805">
                  <c:v>37.235999999999997</c:v>
                </c:pt>
                <c:pt idx="49806">
                  <c:v>37.235999999999997</c:v>
                </c:pt>
                <c:pt idx="49807">
                  <c:v>37.235999999999997</c:v>
                </c:pt>
                <c:pt idx="49808">
                  <c:v>37.235999999999997</c:v>
                </c:pt>
                <c:pt idx="49809">
                  <c:v>37.235999999999997</c:v>
                </c:pt>
                <c:pt idx="49810">
                  <c:v>37.235999999999997</c:v>
                </c:pt>
                <c:pt idx="49811">
                  <c:v>37.235999999999997</c:v>
                </c:pt>
                <c:pt idx="49812">
                  <c:v>37.235999999999997</c:v>
                </c:pt>
                <c:pt idx="49813">
                  <c:v>37.235999999999997</c:v>
                </c:pt>
                <c:pt idx="49814">
                  <c:v>37.235999999999997</c:v>
                </c:pt>
                <c:pt idx="49815">
                  <c:v>37.235999999999997</c:v>
                </c:pt>
                <c:pt idx="49816">
                  <c:v>37.235999999999997</c:v>
                </c:pt>
                <c:pt idx="49817">
                  <c:v>37.235999999999997</c:v>
                </c:pt>
                <c:pt idx="49818">
                  <c:v>37.235999999999997</c:v>
                </c:pt>
                <c:pt idx="49819">
                  <c:v>37.235999999999997</c:v>
                </c:pt>
                <c:pt idx="49820">
                  <c:v>37.235999999999997</c:v>
                </c:pt>
                <c:pt idx="49821">
                  <c:v>37.235999999999997</c:v>
                </c:pt>
                <c:pt idx="49822">
                  <c:v>37.235999999999997</c:v>
                </c:pt>
                <c:pt idx="49823">
                  <c:v>37.235999999999997</c:v>
                </c:pt>
                <c:pt idx="49824">
                  <c:v>37.235999999999997</c:v>
                </c:pt>
                <c:pt idx="49825">
                  <c:v>37.235999999999997</c:v>
                </c:pt>
                <c:pt idx="49826">
                  <c:v>37.235999999999997</c:v>
                </c:pt>
                <c:pt idx="49827">
                  <c:v>37.235999999999997</c:v>
                </c:pt>
                <c:pt idx="49828">
                  <c:v>37.235999999999997</c:v>
                </c:pt>
                <c:pt idx="49829">
                  <c:v>37.235999999999997</c:v>
                </c:pt>
                <c:pt idx="49830">
                  <c:v>37.235999999999997</c:v>
                </c:pt>
                <c:pt idx="49831">
                  <c:v>37.235999999999997</c:v>
                </c:pt>
                <c:pt idx="49832">
                  <c:v>37.235999999999997</c:v>
                </c:pt>
                <c:pt idx="49833">
                  <c:v>37.235999999999997</c:v>
                </c:pt>
                <c:pt idx="49834">
                  <c:v>37.235999999999997</c:v>
                </c:pt>
                <c:pt idx="49835">
                  <c:v>37.235999999999997</c:v>
                </c:pt>
                <c:pt idx="49836">
                  <c:v>37.235999999999997</c:v>
                </c:pt>
                <c:pt idx="49837">
                  <c:v>37.252000000000002</c:v>
                </c:pt>
                <c:pt idx="49838">
                  <c:v>37.252000000000002</c:v>
                </c:pt>
                <c:pt idx="49839">
                  <c:v>37.252000000000002</c:v>
                </c:pt>
                <c:pt idx="49840">
                  <c:v>37.252000000000002</c:v>
                </c:pt>
                <c:pt idx="49841">
                  <c:v>37.252000000000002</c:v>
                </c:pt>
                <c:pt idx="49842">
                  <c:v>37.252000000000002</c:v>
                </c:pt>
                <c:pt idx="49843">
                  <c:v>37.252000000000002</c:v>
                </c:pt>
                <c:pt idx="49844">
                  <c:v>37.252000000000002</c:v>
                </c:pt>
                <c:pt idx="49845">
                  <c:v>37.252000000000002</c:v>
                </c:pt>
                <c:pt idx="49846">
                  <c:v>37.252000000000002</c:v>
                </c:pt>
                <c:pt idx="49847">
                  <c:v>37.252000000000002</c:v>
                </c:pt>
                <c:pt idx="49848">
                  <c:v>37.252000000000002</c:v>
                </c:pt>
                <c:pt idx="49849">
                  <c:v>37.252000000000002</c:v>
                </c:pt>
                <c:pt idx="49850">
                  <c:v>37.252000000000002</c:v>
                </c:pt>
                <c:pt idx="49851">
                  <c:v>37.252000000000002</c:v>
                </c:pt>
                <c:pt idx="49852">
                  <c:v>37.252000000000002</c:v>
                </c:pt>
                <c:pt idx="49853">
                  <c:v>37.252000000000002</c:v>
                </c:pt>
                <c:pt idx="49854">
                  <c:v>37.252000000000002</c:v>
                </c:pt>
                <c:pt idx="49855">
                  <c:v>37.252000000000002</c:v>
                </c:pt>
                <c:pt idx="49856">
                  <c:v>37.252000000000002</c:v>
                </c:pt>
                <c:pt idx="49857">
                  <c:v>37.252000000000002</c:v>
                </c:pt>
                <c:pt idx="49858">
                  <c:v>37.252000000000002</c:v>
                </c:pt>
                <c:pt idx="49859">
                  <c:v>37.252000000000002</c:v>
                </c:pt>
                <c:pt idx="49860">
                  <c:v>37.252000000000002</c:v>
                </c:pt>
                <c:pt idx="49861">
                  <c:v>37.252000000000002</c:v>
                </c:pt>
                <c:pt idx="49862">
                  <c:v>37.252000000000002</c:v>
                </c:pt>
                <c:pt idx="49863">
                  <c:v>37.252000000000002</c:v>
                </c:pt>
                <c:pt idx="49864">
                  <c:v>37.252000000000002</c:v>
                </c:pt>
                <c:pt idx="49865">
                  <c:v>37.252000000000002</c:v>
                </c:pt>
                <c:pt idx="49866">
                  <c:v>37.252000000000002</c:v>
                </c:pt>
                <c:pt idx="49867">
                  <c:v>37.252000000000002</c:v>
                </c:pt>
                <c:pt idx="49868">
                  <c:v>37.252000000000002</c:v>
                </c:pt>
                <c:pt idx="49869">
                  <c:v>37.252000000000002</c:v>
                </c:pt>
                <c:pt idx="49870">
                  <c:v>37.252000000000002</c:v>
                </c:pt>
                <c:pt idx="49871">
                  <c:v>37.252000000000002</c:v>
                </c:pt>
                <c:pt idx="49872">
                  <c:v>37.252000000000002</c:v>
                </c:pt>
                <c:pt idx="49873">
                  <c:v>37.252000000000002</c:v>
                </c:pt>
                <c:pt idx="49874">
                  <c:v>37.252000000000002</c:v>
                </c:pt>
                <c:pt idx="49875">
                  <c:v>37.252000000000002</c:v>
                </c:pt>
                <c:pt idx="49876">
                  <c:v>37.252000000000002</c:v>
                </c:pt>
                <c:pt idx="49877">
                  <c:v>37.252000000000002</c:v>
                </c:pt>
                <c:pt idx="49878">
                  <c:v>37.252000000000002</c:v>
                </c:pt>
                <c:pt idx="49879">
                  <c:v>37.252000000000002</c:v>
                </c:pt>
                <c:pt idx="49880">
                  <c:v>37.252000000000002</c:v>
                </c:pt>
                <c:pt idx="49881">
                  <c:v>37.252000000000002</c:v>
                </c:pt>
                <c:pt idx="49882">
                  <c:v>37.252000000000002</c:v>
                </c:pt>
                <c:pt idx="49883">
                  <c:v>37.252000000000002</c:v>
                </c:pt>
                <c:pt idx="49884">
                  <c:v>37.252000000000002</c:v>
                </c:pt>
                <c:pt idx="49885">
                  <c:v>37.252000000000002</c:v>
                </c:pt>
                <c:pt idx="49886">
                  <c:v>37.252000000000002</c:v>
                </c:pt>
                <c:pt idx="49887">
                  <c:v>37.252000000000002</c:v>
                </c:pt>
                <c:pt idx="49888">
                  <c:v>37.252000000000002</c:v>
                </c:pt>
                <c:pt idx="49889">
                  <c:v>37.252000000000002</c:v>
                </c:pt>
                <c:pt idx="49890">
                  <c:v>37.252000000000002</c:v>
                </c:pt>
                <c:pt idx="49891">
                  <c:v>37.252000000000002</c:v>
                </c:pt>
                <c:pt idx="49892">
                  <c:v>37.252000000000002</c:v>
                </c:pt>
                <c:pt idx="49893">
                  <c:v>37.252000000000002</c:v>
                </c:pt>
                <c:pt idx="49894">
                  <c:v>37.252000000000002</c:v>
                </c:pt>
                <c:pt idx="49895">
                  <c:v>37.252000000000002</c:v>
                </c:pt>
                <c:pt idx="49896">
                  <c:v>37.252000000000002</c:v>
                </c:pt>
                <c:pt idx="49897">
                  <c:v>37.252000000000002</c:v>
                </c:pt>
                <c:pt idx="49898">
                  <c:v>37.252000000000002</c:v>
                </c:pt>
                <c:pt idx="49899">
                  <c:v>37.252000000000002</c:v>
                </c:pt>
                <c:pt idx="49900">
                  <c:v>37.252000000000002</c:v>
                </c:pt>
                <c:pt idx="49901">
                  <c:v>37.252000000000002</c:v>
                </c:pt>
                <c:pt idx="49902">
                  <c:v>37.252000000000002</c:v>
                </c:pt>
                <c:pt idx="49903">
                  <c:v>37.252000000000002</c:v>
                </c:pt>
                <c:pt idx="49904">
                  <c:v>37.252000000000002</c:v>
                </c:pt>
                <c:pt idx="49905">
                  <c:v>37.252000000000002</c:v>
                </c:pt>
                <c:pt idx="49906">
                  <c:v>37.252000000000002</c:v>
                </c:pt>
                <c:pt idx="49907">
                  <c:v>37.252000000000002</c:v>
                </c:pt>
                <c:pt idx="49908">
                  <c:v>37.252000000000002</c:v>
                </c:pt>
                <c:pt idx="49909">
                  <c:v>37.252000000000002</c:v>
                </c:pt>
                <c:pt idx="49910">
                  <c:v>37.252000000000002</c:v>
                </c:pt>
                <c:pt idx="49911">
                  <c:v>37.252000000000002</c:v>
                </c:pt>
                <c:pt idx="49912">
                  <c:v>37.252000000000002</c:v>
                </c:pt>
                <c:pt idx="49913">
                  <c:v>37.252000000000002</c:v>
                </c:pt>
                <c:pt idx="49914">
                  <c:v>37.252000000000002</c:v>
                </c:pt>
                <c:pt idx="49915">
                  <c:v>37.252000000000002</c:v>
                </c:pt>
                <c:pt idx="49916">
                  <c:v>37.252000000000002</c:v>
                </c:pt>
                <c:pt idx="49917">
                  <c:v>37.252000000000002</c:v>
                </c:pt>
                <c:pt idx="49918">
                  <c:v>37.252000000000002</c:v>
                </c:pt>
                <c:pt idx="49919">
                  <c:v>37.252000000000002</c:v>
                </c:pt>
                <c:pt idx="49920">
                  <c:v>37.252000000000002</c:v>
                </c:pt>
                <c:pt idx="49921">
                  <c:v>37.252000000000002</c:v>
                </c:pt>
                <c:pt idx="49922">
                  <c:v>37.252000000000002</c:v>
                </c:pt>
                <c:pt idx="49923">
                  <c:v>37.252000000000002</c:v>
                </c:pt>
                <c:pt idx="49924">
                  <c:v>37.252000000000002</c:v>
                </c:pt>
                <c:pt idx="49925">
                  <c:v>37.252000000000002</c:v>
                </c:pt>
                <c:pt idx="49926">
                  <c:v>37.252000000000002</c:v>
                </c:pt>
                <c:pt idx="49927">
                  <c:v>37.252000000000002</c:v>
                </c:pt>
                <c:pt idx="49928">
                  <c:v>37.252000000000002</c:v>
                </c:pt>
                <c:pt idx="49929">
                  <c:v>37.252000000000002</c:v>
                </c:pt>
                <c:pt idx="49930">
                  <c:v>37.252000000000002</c:v>
                </c:pt>
                <c:pt idx="49931">
                  <c:v>37.252000000000002</c:v>
                </c:pt>
                <c:pt idx="49932">
                  <c:v>37.252000000000002</c:v>
                </c:pt>
                <c:pt idx="49933">
                  <c:v>37.252000000000002</c:v>
                </c:pt>
                <c:pt idx="49934">
                  <c:v>37.252000000000002</c:v>
                </c:pt>
                <c:pt idx="49935">
                  <c:v>37.252000000000002</c:v>
                </c:pt>
                <c:pt idx="49936">
                  <c:v>37.252000000000002</c:v>
                </c:pt>
                <c:pt idx="49937">
                  <c:v>37.252000000000002</c:v>
                </c:pt>
                <c:pt idx="49938">
                  <c:v>37.252000000000002</c:v>
                </c:pt>
                <c:pt idx="49939">
                  <c:v>37.252000000000002</c:v>
                </c:pt>
                <c:pt idx="49940">
                  <c:v>37.252000000000002</c:v>
                </c:pt>
                <c:pt idx="49941">
                  <c:v>37.252000000000002</c:v>
                </c:pt>
                <c:pt idx="49942">
                  <c:v>37.252000000000002</c:v>
                </c:pt>
                <c:pt idx="49943">
                  <c:v>37.252000000000002</c:v>
                </c:pt>
                <c:pt idx="49944">
                  <c:v>37.252000000000002</c:v>
                </c:pt>
                <c:pt idx="49945">
                  <c:v>37.252000000000002</c:v>
                </c:pt>
                <c:pt idx="49946">
                  <c:v>37.252000000000002</c:v>
                </c:pt>
                <c:pt idx="49947">
                  <c:v>37.252000000000002</c:v>
                </c:pt>
                <c:pt idx="49948">
                  <c:v>37.252000000000002</c:v>
                </c:pt>
                <c:pt idx="49949">
                  <c:v>37.252000000000002</c:v>
                </c:pt>
                <c:pt idx="49950">
                  <c:v>37.252000000000002</c:v>
                </c:pt>
                <c:pt idx="49951">
                  <c:v>37.252000000000002</c:v>
                </c:pt>
                <c:pt idx="49952">
                  <c:v>37.252000000000002</c:v>
                </c:pt>
                <c:pt idx="49953">
                  <c:v>37.252000000000002</c:v>
                </c:pt>
                <c:pt idx="49954">
                  <c:v>37.252000000000002</c:v>
                </c:pt>
                <c:pt idx="49955">
                  <c:v>37.252000000000002</c:v>
                </c:pt>
                <c:pt idx="49956">
                  <c:v>37.252000000000002</c:v>
                </c:pt>
                <c:pt idx="49957">
                  <c:v>37.252000000000002</c:v>
                </c:pt>
                <c:pt idx="49958">
                  <c:v>37.252000000000002</c:v>
                </c:pt>
                <c:pt idx="49959">
                  <c:v>37.252000000000002</c:v>
                </c:pt>
                <c:pt idx="49960">
                  <c:v>37.252000000000002</c:v>
                </c:pt>
                <c:pt idx="49961">
                  <c:v>37.252000000000002</c:v>
                </c:pt>
                <c:pt idx="49962">
                  <c:v>37.252000000000002</c:v>
                </c:pt>
                <c:pt idx="49963">
                  <c:v>37.252000000000002</c:v>
                </c:pt>
                <c:pt idx="49964">
                  <c:v>37.252000000000002</c:v>
                </c:pt>
                <c:pt idx="49965">
                  <c:v>37.252000000000002</c:v>
                </c:pt>
                <c:pt idx="49966">
                  <c:v>37.252000000000002</c:v>
                </c:pt>
                <c:pt idx="49967">
                  <c:v>37.252000000000002</c:v>
                </c:pt>
                <c:pt idx="49968">
                  <c:v>37.252000000000002</c:v>
                </c:pt>
                <c:pt idx="49969">
                  <c:v>37.252000000000002</c:v>
                </c:pt>
                <c:pt idx="49970">
                  <c:v>37.252000000000002</c:v>
                </c:pt>
                <c:pt idx="49971">
                  <c:v>37.252000000000002</c:v>
                </c:pt>
                <c:pt idx="49972">
                  <c:v>37.252000000000002</c:v>
                </c:pt>
                <c:pt idx="49973">
                  <c:v>37.252000000000002</c:v>
                </c:pt>
                <c:pt idx="49974">
                  <c:v>37.252000000000002</c:v>
                </c:pt>
                <c:pt idx="49975">
                  <c:v>37.252000000000002</c:v>
                </c:pt>
                <c:pt idx="49976">
                  <c:v>37.252000000000002</c:v>
                </c:pt>
                <c:pt idx="49977">
                  <c:v>37.252000000000002</c:v>
                </c:pt>
                <c:pt idx="49978">
                  <c:v>37.252000000000002</c:v>
                </c:pt>
                <c:pt idx="49979">
                  <c:v>37.252000000000002</c:v>
                </c:pt>
                <c:pt idx="49980">
                  <c:v>37.252000000000002</c:v>
                </c:pt>
                <c:pt idx="49981">
                  <c:v>37.252000000000002</c:v>
                </c:pt>
                <c:pt idx="49982">
                  <c:v>37.252000000000002</c:v>
                </c:pt>
                <c:pt idx="49983">
                  <c:v>37.252000000000002</c:v>
                </c:pt>
                <c:pt idx="49984">
                  <c:v>37.252000000000002</c:v>
                </c:pt>
                <c:pt idx="49985">
                  <c:v>37.252000000000002</c:v>
                </c:pt>
                <c:pt idx="49986">
                  <c:v>37.252000000000002</c:v>
                </c:pt>
                <c:pt idx="49987">
                  <c:v>37.252000000000002</c:v>
                </c:pt>
                <c:pt idx="49988">
                  <c:v>37.252000000000002</c:v>
                </c:pt>
                <c:pt idx="49989">
                  <c:v>37.252000000000002</c:v>
                </c:pt>
                <c:pt idx="49990">
                  <c:v>37.252000000000002</c:v>
                </c:pt>
                <c:pt idx="49991">
                  <c:v>37.252000000000002</c:v>
                </c:pt>
                <c:pt idx="49992">
                  <c:v>37.252000000000002</c:v>
                </c:pt>
                <c:pt idx="49993">
                  <c:v>37.252000000000002</c:v>
                </c:pt>
                <c:pt idx="49994">
                  <c:v>37.252000000000002</c:v>
                </c:pt>
                <c:pt idx="49995">
                  <c:v>37.252000000000002</c:v>
                </c:pt>
                <c:pt idx="49996">
                  <c:v>37.252000000000002</c:v>
                </c:pt>
                <c:pt idx="49997">
                  <c:v>37.252000000000002</c:v>
                </c:pt>
                <c:pt idx="49998">
                  <c:v>37.252000000000002</c:v>
                </c:pt>
                <c:pt idx="49999">
                  <c:v>37.252000000000002</c:v>
                </c:pt>
                <c:pt idx="50000">
                  <c:v>37.252000000000002</c:v>
                </c:pt>
                <c:pt idx="50001">
                  <c:v>37.252000000000002</c:v>
                </c:pt>
                <c:pt idx="50002">
                  <c:v>37.252000000000002</c:v>
                </c:pt>
                <c:pt idx="50003">
                  <c:v>37.264000000000003</c:v>
                </c:pt>
                <c:pt idx="50004">
                  <c:v>37.265999999999998</c:v>
                </c:pt>
                <c:pt idx="50005">
                  <c:v>37.265999999999998</c:v>
                </c:pt>
                <c:pt idx="50006">
                  <c:v>37.265999999999998</c:v>
                </c:pt>
                <c:pt idx="50007">
                  <c:v>37.265999999999998</c:v>
                </c:pt>
                <c:pt idx="50008">
                  <c:v>37.265999999999998</c:v>
                </c:pt>
                <c:pt idx="50009">
                  <c:v>37.265999999999998</c:v>
                </c:pt>
                <c:pt idx="50010">
                  <c:v>37.265999999999998</c:v>
                </c:pt>
                <c:pt idx="50011">
                  <c:v>37.265999999999998</c:v>
                </c:pt>
                <c:pt idx="50012">
                  <c:v>37.265999999999998</c:v>
                </c:pt>
                <c:pt idx="50013">
                  <c:v>37.265999999999998</c:v>
                </c:pt>
                <c:pt idx="50014">
                  <c:v>37.265999999999998</c:v>
                </c:pt>
                <c:pt idx="50015">
                  <c:v>37.265999999999998</c:v>
                </c:pt>
                <c:pt idx="50016">
                  <c:v>37.265999999999998</c:v>
                </c:pt>
                <c:pt idx="50017">
                  <c:v>37.265999999999998</c:v>
                </c:pt>
                <c:pt idx="50018">
                  <c:v>37.265999999999998</c:v>
                </c:pt>
                <c:pt idx="50019">
                  <c:v>37.265999999999998</c:v>
                </c:pt>
                <c:pt idx="50020">
                  <c:v>37.265999999999998</c:v>
                </c:pt>
                <c:pt idx="50021">
                  <c:v>37.265999999999998</c:v>
                </c:pt>
                <c:pt idx="50022">
                  <c:v>37.265999999999998</c:v>
                </c:pt>
                <c:pt idx="50023">
                  <c:v>37.265999999999998</c:v>
                </c:pt>
                <c:pt idx="50024">
                  <c:v>37.265999999999998</c:v>
                </c:pt>
                <c:pt idx="50025">
                  <c:v>37.265999999999998</c:v>
                </c:pt>
                <c:pt idx="50026">
                  <c:v>37.265999999999998</c:v>
                </c:pt>
                <c:pt idx="50027">
                  <c:v>37.265999999999998</c:v>
                </c:pt>
                <c:pt idx="50028">
                  <c:v>37.265999999999998</c:v>
                </c:pt>
                <c:pt idx="50029">
                  <c:v>37.265999999999998</c:v>
                </c:pt>
                <c:pt idx="50030">
                  <c:v>37.265999999999998</c:v>
                </c:pt>
                <c:pt idx="50031">
                  <c:v>37.265999999999998</c:v>
                </c:pt>
                <c:pt idx="50032">
                  <c:v>37.265999999999998</c:v>
                </c:pt>
                <c:pt idx="50033">
                  <c:v>37.265999999999998</c:v>
                </c:pt>
                <c:pt idx="50034">
                  <c:v>37.265999999999998</c:v>
                </c:pt>
                <c:pt idx="50035">
                  <c:v>37.265999999999998</c:v>
                </c:pt>
                <c:pt idx="50036">
                  <c:v>37.265999999999998</c:v>
                </c:pt>
                <c:pt idx="50037">
                  <c:v>37.265999999999998</c:v>
                </c:pt>
                <c:pt idx="50038">
                  <c:v>37.265999999999998</c:v>
                </c:pt>
                <c:pt idx="50039">
                  <c:v>37.265999999999998</c:v>
                </c:pt>
                <c:pt idx="50040">
                  <c:v>37.265999999999998</c:v>
                </c:pt>
                <c:pt idx="50041">
                  <c:v>37.265999999999998</c:v>
                </c:pt>
                <c:pt idx="50042">
                  <c:v>37.265999999999998</c:v>
                </c:pt>
                <c:pt idx="50043">
                  <c:v>37.265999999999998</c:v>
                </c:pt>
                <c:pt idx="50044">
                  <c:v>37.265999999999998</c:v>
                </c:pt>
                <c:pt idx="50045">
                  <c:v>37.265999999999998</c:v>
                </c:pt>
                <c:pt idx="50046">
                  <c:v>37.265999999999998</c:v>
                </c:pt>
                <c:pt idx="50047">
                  <c:v>37.265999999999998</c:v>
                </c:pt>
                <c:pt idx="50048">
                  <c:v>37.265999999999998</c:v>
                </c:pt>
                <c:pt idx="50049">
                  <c:v>37.265999999999998</c:v>
                </c:pt>
                <c:pt idx="50050">
                  <c:v>37.265999999999998</c:v>
                </c:pt>
                <c:pt idx="50051">
                  <c:v>37.265999999999998</c:v>
                </c:pt>
                <c:pt idx="50052">
                  <c:v>37.265999999999998</c:v>
                </c:pt>
                <c:pt idx="50053">
                  <c:v>37.265999999999998</c:v>
                </c:pt>
                <c:pt idx="50054">
                  <c:v>37.265999999999998</c:v>
                </c:pt>
                <c:pt idx="50055">
                  <c:v>37.265999999999998</c:v>
                </c:pt>
                <c:pt idx="50056">
                  <c:v>37.265999999999998</c:v>
                </c:pt>
                <c:pt idx="50057">
                  <c:v>37.265999999999998</c:v>
                </c:pt>
                <c:pt idx="50058">
                  <c:v>37.265999999999998</c:v>
                </c:pt>
                <c:pt idx="50059">
                  <c:v>37.265999999999998</c:v>
                </c:pt>
                <c:pt idx="50060">
                  <c:v>37.265999999999998</c:v>
                </c:pt>
                <c:pt idx="50061">
                  <c:v>37.265999999999998</c:v>
                </c:pt>
                <c:pt idx="50062">
                  <c:v>37.265999999999998</c:v>
                </c:pt>
                <c:pt idx="50063">
                  <c:v>37.265999999999998</c:v>
                </c:pt>
                <c:pt idx="50064">
                  <c:v>37.265999999999998</c:v>
                </c:pt>
                <c:pt idx="50065">
                  <c:v>37.265999999999998</c:v>
                </c:pt>
                <c:pt idx="50066">
                  <c:v>37.265999999999998</c:v>
                </c:pt>
                <c:pt idx="50067">
                  <c:v>37.265999999999998</c:v>
                </c:pt>
                <c:pt idx="50068">
                  <c:v>37.265999999999998</c:v>
                </c:pt>
                <c:pt idx="50069">
                  <c:v>37.265999999999998</c:v>
                </c:pt>
                <c:pt idx="50070">
                  <c:v>37.265999999999998</c:v>
                </c:pt>
                <c:pt idx="50071">
                  <c:v>37.265999999999998</c:v>
                </c:pt>
                <c:pt idx="50072">
                  <c:v>37.265999999999998</c:v>
                </c:pt>
                <c:pt idx="50073">
                  <c:v>37.265999999999998</c:v>
                </c:pt>
                <c:pt idx="50074">
                  <c:v>37.265999999999998</c:v>
                </c:pt>
                <c:pt idx="50075">
                  <c:v>37.265999999999998</c:v>
                </c:pt>
                <c:pt idx="50076">
                  <c:v>37.265999999999998</c:v>
                </c:pt>
                <c:pt idx="50077">
                  <c:v>37.265999999999998</c:v>
                </c:pt>
                <c:pt idx="50078">
                  <c:v>37.265999999999998</c:v>
                </c:pt>
                <c:pt idx="50079">
                  <c:v>37.265999999999998</c:v>
                </c:pt>
                <c:pt idx="50080">
                  <c:v>37.265999999999998</c:v>
                </c:pt>
                <c:pt idx="50081">
                  <c:v>37.265999999999998</c:v>
                </c:pt>
                <c:pt idx="50082">
                  <c:v>37.265999999999998</c:v>
                </c:pt>
                <c:pt idx="50083">
                  <c:v>37.265999999999998</c:v>
                </c:pt>
                <c:pt idx="50084">
                  <c:v>37.265999999999998</c:v>
                </c:pt>
                <c:pt idx="50085">
                  <c:v>37.265999999999998</c:v>
                </c:pt>
                <c:pt idx="50086">
                  <c:v>37.265999999999998</c:v>
                </c:pt>
                <c:pt idx="50087">
                  <c:v>37.265999999999998</c:v>
                </c:pt>
                <c:pt idx="50088">
                  <c:v>37.265999999999998</c:v>
                </c:pt>
                <c:pt idx="50089">
                  <c:v>37.265999999999998</c:v>
                </c:pt>
                <c:pt idx="50090">
                  <c:v>37.265999999999998</c:v>
                </c:pt>
                <c:pt idx="50091">
                  <c:v>37.265999999999998</c:v>
                </c:pt>
                <c:pt idx="50092">
                  <c:v>37.265999999999998</c:v>
                </c:pt>
                <c:pt idx="50093">
                  <c:v>37.265999999999998</c:v>
                </c:pt>
                <c:pt idx="50094">
                  <c:v>37.265999999999998</c:v>
                </c:pt>
                <c:pt idx="50095">
                  <c:v>37.265999999999998</c:v>
                </c:pt>
                <c:pt idx="50096">
                  <c:v>37.265999999999998</c:v>
                </c:pt>
                <c:pt idx="50097">
                  <c:v>37.265999999999998</c:v>
                </c:pt>
                <c:pt idx="50098">
                  <c:v>37.265999999999998</c:v>
                </c:pt>
                <c:pt idx="50099">
                  <c:v>37.265999999999998</c:v>
                </c:pt>
                <c:pt idx="50100">
                  <c:v>37.265999999999998</c:v>
                </c:pt>
                <c:pt idx="50101">
                  <c:v>37.265999999999998</c:v>
                </c:pt>
                <c:pt idx="50102">
                  <c:v>37.265999999999998</c:v>
                </c:pt>
                <c:pt idx="50103">
                  <c:v>37.265999999999998</c:v>
                </c:pt>
                <c:pt idx="50104">
                  <c:v>37.265999999999998</c:v>
                </c:pt>
                <c:pt idx="50105">
                  <c:v>37.265999999999998</c:v>
                </c:pt>
                <c:pt idx="50106">
                  <c:v>37.265999999999998</c:v>
                </c:pt>
                <c:pt idx="50107">
                  <c:v>37.265999999999998</c:v>
                </c:pt>
                <c:pt idx="50108">
                  <c:v>37.265999999999998</c:v>
                </c:pt>
                <c:pt idx="50109">
                  <c:v>37.265999999999998</c:v>
                </c:pt>
                <c:pt idx="50110">
                  <c:v>37.265999999999998</c:v>
                </c:pt>
                <c:pt idx="50111">
                  <c:v>37.265999999999998</c:v>
                </c:pt>
                <c:pt idx="50112">
                  <c:v>37.265999999999998</c:v>
                </c:pt>
                <c:pt idx="50113">
                  <c:v>37.265999999999998</c:v>
                </c:pt>
                <c:pt idx="50114">
                  <c:v>37.265999999999998</c:v>
                </c:pt>
                <c:pt idx="50115">
                  <c:v>37.265999999999998</c:v>
                </c:pt>
                <c:pt idx="50116">
                  <c:v>37.265999999999998</c:v>
                </c:pt>
                <c:pt idx="50117">
                  <c:v>37.265999999999998</c:v>
                </c:pt>
                <c:pt idx="50118">
                  <c:v>37.265999999999998</c:v>
                </c:pt>
                <c:pt idx="50119">
                  <c:v>37.265999999999998</c:v>
                </c:pt>
                <c:pt idx="50120">
                  <c:v>37.265999999999998</c:v>
                </c:pt>
                <c:pt idx="50121">
                  <c:v>37.265999999999998</c:v>
                </c:pt>
                <c:pt idx="50122">
                  <c:v>37.265999999999998</c:v>
                </c:pt>
                <c:pt idx="50123">
                  <c:v>37.265999999999998</c:v>
                </c:pt>
                <c:pt idx="50124">
                  <c:v>37.265999999999998</c:v>
                </c:pt>
                <c:pt idx="50125">
                  <c:v>37.265999999999998</c:v>
                </c:pt>
                <c:pt idx="50126">
                  <c:v>37.265999999999998</c:v>
                </c:pt>
                <c:pt idx="50127">
                  <c:v>37.265999999999998</c:v>
                </c:pt>
                <c:pt idx="50128">
                  <c:v>37.265999999999998</c:v>
                </c:pt>
                <c:pt idx="50129">
                  <c:v>37.265999999999998</c:v>
                </c:pt>
                <c:pt idx="50130">
                  <c:v>37.265999999999998</c:v>
                </c:pt>
                <c:pt idx="50131">
                  <c:v>37.265999999999998</c:v>
                </c:pt>
                <c:pt idx="50132">
                  <c:v>37.265999999999998</c:v>
                </c:pt>
                <c:pt idx="50133">
                  <c:v>37.265999999999998</c:v>
                </c:pt>
                <c:pt idx="50134">
                  <c:v>37.265999999999998</c:v>
                </c:pt>
                <c:pt idx="50135">
                  <c:v>37.265999999999998</c:v>
                </c:pt>
                <c:pt idx="50136">
                  <c:v>37.265999999999998</c:v>
                </c:pt>
                <c:pt idx="50137">
                  <c:v>37.265999999999998</c:v>
                </c:pt>
                <c:pt idx="50138">
                  <c:v>37.265999999999998</c:v>
                </c:pt>
                <c:pt idx="50139">
                  <c:v>37.265999999999998</c:v>
                </c:pt>
                <c:pt idx="50140">
                  <c:v>37.265999999999998</c:v>
                </c:pt>
                <c:pt idx="50141">
                  <c:v>37.265999999999998</c:v>
                </c:pt>
                <c:pt idx="50142">
                  <c:v>37.265999999999998</c:v>
                </c:pt>
                <c:pt idx="50143">
                  <c:v>37.265999999999998</c:v>
                </c:pt>
                <c:pt idx="50144">
                  <c:v>37.265999999999998</c:v>
                </c:pt>
                <c:pt idx="50145">
                  <c:v>37.265999999999998</c:v>
                </c:pt>
                <c:pt idx="50146">
                  <c:v>37.265999999999998</c:v>
                </c:pt>
                <c:pt idx="50147">
                  <c:v>37.265999999999998</c:v>
                </c:pt>
                <c:pt idx="50148">
                  <c:v>37.265999999999998</c:v>
                </c:pt>
                <c:pt idx="50149">
                  <c:v>37.265999999999998</c:v>
                </c:pt>
                <c:pt idx="50150">
                  <c:v>37.265999999999998</c:v>
                </c:pt>
                <c:pt idx="50151">
                  <c:v>37.265999999999998</c:v>
                </c:pt>
                <c:pt idx="50152">
                  <c:v>37.265999999999998</c:v>
                </c:pt>
                <c:pt idx="50153">
                  <c:v>37.265999999999998</c:v>
                </c:pt>
                <c:pt idx="50154">
                  <c:v>37.265999999999998</c:v>
                </c:pt>
                <c:pt idx="50155">
                  <c:v>37.265999999999998</c:v>
                </c:pt>
                <c:pt idx="50156">
                  <c:v>37.265999999999998</c:v>
                </c:pt>
                <c:pt idx="50157">
                  <c:v>37.265999999999998</c:v>
                </c:pt>
                <c:pt idx="50158">
                  <c:v>37.265999999999998</c:v>
                </c:pt>
                <c:pt idx="50159">
                  <c:v>37.265999999999998</c:v>
                </c:pt>
                <c:pt idx="50160">
                  <c:v>37.265999999999998</c:v>
                </c:pt>
                <c:pt idx="50161">
                  <c:v>37.265999999999998</c:v>
                </c:pt>
                <c:pt idx="50162">
                  <c:v>37.265999999999998</c:v>
                </c:pt>
                <c:pt idx="50163">
                  <c:v>37.265999999999998</c:v>
                </c:pt>
                <c:pt idx="50164">
                  <c:v>37.265999999999998</c:v>
                </c:pt>
                <c:pt idx="50165">
                  <c:v>37.265999999999998</c:v>
                </c:pt>
                <c:pt idx="50166">
                  <c:v>37.265999999999998</c:v>
                </c:pt>
                <c:pt idx="50167">
                  <c:v>37.265999999999998</c:v>
                </c:pt>
                <c:pt idx="50168">
                  <c:v>37.265999999999998</c:v>
                </c:pt>
                <c:pt idx="50169">
                  <c:v>37.265999999999998</c:v>
                </c:pt>
                <c:pt idx="50170">
                  <c:v>37.265999999999998</c:v>
                </c:pt>
                <c:pt idx="50171">
                  <c:v>37.265999999999998</c:v>
                </c:pt>
                <c:pt idx="50172">
                  <c:v>37.265999999999998</c:v>
                </c:pt>
                <c:pt idx="50173">
                  <c:v>37.265999999999998</c:v>
                </c:pt>
                <c:pt idx="50174">
                  <c:v>37.265999999999998</c:v>
                </c:pt>
                <c:pt idx="50175">
                  <c:v>37.265999999999998</c:v>
                </c:pt>
                <c:pt idx="50176">
                  <c:v>37.265999999999998</c:v>
                </c:pt>
                <c:pt idx="50177">
                  <c:v>37.265999999999998</c:v>
                </c:pt>
                <c:pt idx="50178">
                  <c:v>37.265999999999998</c:v>
                </c:pt>
                <c:pt idx="50179">
                  <c:v>37.265999999999998</c:v>
                </c:pt>
                <c:pt idx="50180">
                  <c:v>37.265999999999998</c:v>
                </c:pt>
                <c:pt idx="50181">
                  <c:v>37.271999999999998</c:v>
                </c:pt>
                <c:pt idx="50182">
                  <c:v>37.286000000000001</c:v>
                </c:pt>
                <c:pt idx="50183">
                  <c:v>37.286000000000001</c:v>
                </c:pt>
                <c:pt idx="50184">
                  <c:v>37.286000000000001</c:v>
                </c:pt>
                <c:pt idx="50185">
                  <c:v>37.286000000000001</c:v>
                </c:pt>
                <c:pt idx="50186">
                  <c:v>37.286000000000001</c:v>
                </c:pt>
                <c:pt idx="50187">
                  <c:v>37.286000000000001</c:v>
                </c:pt>
                <c:pt idx="50188">
                  <c:v>37.286000000000001</c:v>
                </c:pt>
                <c:pt idx="50189">
                  <c:v>37.286000000000001</c:v>
                </c:pt>
                <c:pt idx="50190">
                  <c:v>37.286000000000001</c:v>
                </c:pt>
                <c:pt idx="50191">
                  <c:v>37.286000000000001</c:v>
                </c:pt>
                <c:pt idx="50192">
                  <c:v>37.286000000000001</c:v>
                </c:pt>
                <c:pt idx="50193">
                  <c:v>37.286000000000001</c:v>
                </c:pt>
                <c:pt idx="50194">
                  <c:v>37.286000000000001</c:v>
                </c:pt>
                <c:pt idx="50195">
                  <c:v>37.286000000000001</c:v>
                </c:pt>
                <c:pt idx="50196">
                  <c:v>37.286000000000001</c:v>
                </c:pt>
                <c:pt idx="50197">
                  <c:v>37.286000000000001</c:v>
                </c:pt>
                <c:pt idx="50198">
                  <c:v>37.286000000000001</c:v>
                </c:pt>
                <c:pt idx="50199">
                  <c:v>37.286000000000001</c:v>
                </c:pt>
                <c:pt idx="50200">
                  <c:v>37.286000000000001</c:v>
                </c:pt>
                <c:pt idx="50201">
                  <c:v>37.286000000000001</c:v>
                </c:pt>
                <c:pt idx="50202">
                  <c:v>37.286000000000001</c:v>
                </c:pt>
                <c:pt idx="50203">
                  <c:v>37.286000000000001</c:v>
                </c:pt>
                <c:pt idx="50204">
                  <c:v>37.286000000000001</c:v>
                </c:pt>
                <c:pt idx="50205">
                  <c:v>37.286000000000001</c:v>
                </c:pt>
                <c:pt idx="50206">
                  <c:v>37.286000000000001</c:v>
                </c:pt>
                <c:pt idx="50207">
                  <c:v>37.286000000000001</c:v>
                </c:pt>
                <c:pt idx="50208">
                  <c:v>37.286000000000001</c:v>
                </c:pt>
                <c:pt idx="50209">
                  <c:v>37.286000000000001</c:v>
                </c:pt>
                <c:pt idx="50210">
                  <c:v>37.286000000000001</c:v>
                </c:pt>
                <c:pt idx="50211">
                  <c:v>37.286000000000001</c:v>
                </c:pt>
                <c:pt idx="50212">
                  <c:v>37.286000000000001</c:v>
                </c:pt>
                <c:pt idx="50213">
                  <c:v>37.286000000000001</c:v>
                </c:pt>
                <c:pt idx="50214">
                  <c:v>37.286000000000001</c:v>
                </c:pt>
                <c:pt idx="50215">
                  <c:v>37.286000000000001</c:v>
                </c:pt>
                <c:pt idx="50216">
                  <c:v>37.286000000000001</c:v>
                </c:pt>
                <c:pt idx="50217">
                  <c:v>37.286000000000001</c:v>
                </c:pt>
                <c:pt idx="50218">
                  <c:v>37.286000000000001</c:v>
                </c:pt>
                <c:pt idx="50219">
                  <c:v>37.286000000000001</c:v>
                </c:pt>
                <c:pt idx="50220">
                  <c:v>37.286000000000001</c:v>
                </c:pt>
                <c:pt idx="50221">
                  <c:v>37.286000000000001</c:v>
                </c:pt>
                <c:pt idx="50222">
                  <c:v>37.286000000000001</c:v>
                </c:pt>
                <c:pt idx="50223">
                  <c:v>37.286000000000001</c:v>
                </c:pt>
                <c:pt idx="50224">
                  <c:v>37.286000000000001</c:v>
                </c:pt>
                <c:pt idx="50225">
                  <c:v>37.286000000000001</c:v>
                </c:pt>
                <c:pt idx="50226">
                  <c:v>37.286000000000001</c:v>
                </c:pt>
                <c:pt idx="50227">
                  <c:v>37.286000000000001</c:v>
                </c:pt>
                <c:pt idx="50228">
                  <c:v>37.286000000000001</c:v>
                </c:pt>
                <c:pt idx="50229">
                  <c:v>37.286000000000001</c:v>
                </c:pt>
                <c:pt idx="50230">
                  <c:v>37.286000000000001</c:v>
                </c:pt>
                <c:pt idx="50231">
                  <c:v>37.286000000000001</c:v>
                </c:pt>
                <c:pt idx="50232">
                  <c:v>37.286000000000001</c:v>
                </c:pt>
                <c:pt idx="50233">
                  <c:v>37.286000000000001</c:v>
                </c:pt>
                <c:pt idx="50234">
                  <c:v>37.286000000000001</c:v>
                </c:pt>
                <c:pt idx="50235">
                  <c:v>37.286000000000001</c:v>
                </c:pt>
                <c:pt idx="50236">
                  <c:v>37.286000000000001</c:v>
                </c:pt>
                <c:pt idx="50237">
                  <c:v>37.286000000000001</c:v>
                </c:pt>
                <c:pt idx="50238">
                  <c:v>37.286000000000001</c:v>
                </c:pt>
                <c:pt idx="50239">
                  <c:v>37.286000000000001</c:v>
                </c:pt>
                <c:pt idx="50240">
                  <c:v>37.286000000000001</c:v>
                </c:pt>
                <c:pt idx="50241">
                  <c:v>37.286000000000001</c:v>
                </c:pt>
                <c:pt idx="50242">
                  <c:v>37.286000000000001</c:v>
                </c:pt>
                <c:pt idx="50243">
                  <c:v>37.286000000000001</c:v>
                </c:pt>
                <c:pt idx="50244">
                  <c:v>37.286000000000001</c:v>
                </c:pt>
                <c:pt idx="50245">
                  <c:v>37.286000000000001</c:v>
                </c:pt>
                <c:pt idx="50246">
                  <c:v>37.286000000000001</c:v>
                </c:pt>
                <c:pt idx="50247">
                  <c:v>37.286000000000001</c:v>
                </c:pt>
                <c:pt idx="50248">
                  <c:v>37.286000000000001</c:v>
                </c:pt>
                <c:pt idx="50249">
                  <c:v>37.286000000000001</c:v>
                </c:pt>
                <c:pt idx="50250">
                  <c:v>37.286000000000001</c:v>
                </c:pt>
                <c:pt idx="50251">
                  <c:v>37.286000000000001</c:v>
                </c:pt>
                <c:pt idx="50252">
                  <c:v>37.286000000000001</c:v>
                </c:pt>
                <c:pt idx="50253">
                  <c:v>37.286000000000001</c:v>
                </c:pt>
                <c:pt idx="50254">
                  <c:v>37.286000000000001</c:v>
                </c:pt>
                <c:pt idx="50255">
                  <c:v>37.286000000000001</c:v>
                </c:pt>
                <c:pt idx="50256">
                  <c:v>37.286000000000001</c:v>
                </c:pt>
                <c:pt idx="50257">
                  <c:v>37.286000000000001</c:v>
                </c:pt>
                <c:pt idx="50258">
                  <c:v>37.286000000000001</c:v>
                </c:pt>
                <c:pt idx="50259">
                  <c:v>37.286000000000001</c:v>
                </c:pt>
                <c:pt idx="50260">
                  <c:v>37.286000000000001</c:v>
                </c:pt>
                <c:pt idx="50261">
                  <c:v>37.286000000000001</c:v>
                </c:pt>
                <c:pt idx="50262">
                  <c:v>37.286000000000001</c:v>
                </c:pt>
                <c:pt idx="50263">
                  <c:v>37.286000000000001</c:v>
                </c:pt>
                <c:pt idx="50264">
                  <c:v>37.286000000000001</c:v>
                </c:pt>
                <c:pt idx="50265">
                  <c:v>37.286000000000001</c:v>
                </c:pt>
                <c:pt idx="50266">
                  <c:v>37.286000000000001</c:v>
                </c:pt>
                <c:pt idx="50267">
                  <c:v>37.286000000000001</c:v>
                </c:pt>
                <c:pt idx="50268">
                  <c:v>37.286000000000001</c:v>
                </c:pt>
                <c:pt idx="50269">
                  <c:v>37.286000000000001</c:v>
                </c:pt>
                <c:pt idx="50270">
                  <c:v>37.286000000000001</c:v>
                </c:pt>
                <c:pt idx="50271">
                  <c:v>37.286000000000001</c:v>
                </c:pt>
                <c:pt idx="50272">
                  <c:v>37.286000000000001</c:v>
                </c:pt>
                <c:pt idx="50273">
                  <c:v>37.286000000000001</c:v>
                </c:pt>
                <c:pt idx="50274">
                  <c:v>37.286000000000001</c:v>
                </c:pt>
                <c:pt idx="50275">
                  <c:v>37.286000000000001</c:v>
                </c:pt>
                <c:pt idx="50276">
                  <c:v>37.286000000000001</c:v>
                </c:pt>
                <c:pt idx="50277">
                  <c:v>37.286000000000001</c:v>
                </c:pt>
                <c:pt idx="50278">
                  <c:v>37.286000000000001</c:v>
                </c:pt>
                <c:pt idx="50279">
                  <c:v>37.286000000000001</c:v>
                </c:pt>
                <c:pt idx="50280">
                  <c:v>37.286000000000001</c:v>
                </c:pt>
                <c:pt idx="50281">
                  <c:v>37.286000000000001</c:v>
                </c:pt>
                <c:pt idx="50282">
                  <c:v>37.286000000000001</c:v>
                </c:pt>
                <c:pt idx="50283">
                  <c:v>37.286000000000001</c:v>
                </c:pt>
                <c:pt idx="50284">
                  <c:v>37.286000000000001</c:v>
                </c:pt>
                <c:pt idx="50285">
                  <c:v>37.286000000000001</c:v>
                </c:pt>
                <c:pt idx="50286">
                  <c:v>37.286000000000001</c:v>
                </c:pt>
                <c:pt idx="50287">
                  <c:v>37.286000000000001</c:v>
                </c:pt>
                <c:pt idx="50288">
                  <c:v>37.286000000000001</c:v>
                </c:pt>
                <c:pt idx="50289">
                  <c:v>37.286000000000001</c:v>
                </c:pt>
                <c:pt idx="50290">
                  <c:v>37.286000000000001</c:v>
                </c:pt>
                <c:pt idx="50291">
                  <c:v>37.286000000000001</c:v>
                </c:pt>
                <c:pt idx="50292">
                  <c:v>37.286000000000001</c:v>
                </c:pt>
                <c:pt idx="50293">
                  <c:v>37.286000000000001</c:v>
                </c:pt>
                <c:pt idx="50294">
                  <c:v>37.286000000000001</c:v>
                </c:pt>
                <c:pt idx="50295">
                  <c:v>37.286000000000001</c:v>
                </c:pt>
                <c:pt idx="50296">
                  <c:v>37.286000000000001</c:v>
                </c:pt>
                <c:pt idx="50297">
                  <c:v>37.286000000000001</c:v>
                </c:pt>
                <c:pt idx="50298">
                  <c:v>37.286000000000001</c:v>
                </c:pt>
                <c:pt idx="50299">
                  <c:v>37.286000000000001</c:v>
                </c:pt>
                <c:pt idx="50300">
                  <c:v>37.286000000000001</c:v>
                </c:pt>
                <c:pt idx="50301">
                  <c:v>37.286000000000001</c:v>
                </c:pt>
                <c:pt idx="50302">
                  <c:v>37.286000000000001</c:v>
                </c:pt>
                <c:pt idx="50303">
                  <c:v>37.286000000000001</c:v>
                </c:pt>
                <c:pt idx="50304">
                  <c:v>37.286000000000001</c:v>
                </c:pt>
                <c:pt idx="50305">
                  <c:v>37.286000000000001</c:v>
                </c:pt>
                <c:pt idx="50306">
                  <c:v>37.286000000000001</c:v>
                </c:pt>
                <c:pt idx="50307">
                  <c:v>37.286000000000001</c:v>
                </c:pt>
                <c:pt idx="50308">
                  <c:v>37.286000000000001</c:v>
                </c:pt>
                <c:pt idx="50309">
                  <c:v>37.286000000000001</c:v>
                </c:pt>
                <c:pt idx="50310">
                  <c:v>37.286000000000001</c:v>
                </c:pt>
                <c:pt idx="50311">
                  <c:v>37.286000000000001</c:v>
                </c:pt>
                <c:pt idx="50312">
                  <c:v>37.286000000000001</c:v>
                </c:pt>
                <c:pt idx="50313">
                  <c:v>37.286000000000001</c:v>
                </c:pt>
                <c:pt idx="50314">
                  <c:v>37.286000000000001</c:v>
                </c:pt>
                <c:pt idx="50315">
                  <c:v>37.286000000000001</c:v>
                </c:pt>
                <c:pt idx="50316">
                  <c:v>37.286000000000001</c:v>
                </c:pt>
                <c:pt idx="50317">
                  <c:v>37.286000000000001</c:v>
                </c:pt>
                <c:pt idx="50318">
                  <c:v>37.286000000000001</c:v>
                </c:pt>
                <c:pt idx="50319">
                  <c:v>37.286000000000001</c:v>
                </c:pt>
                <c:pt idx="50320">
                  <c:v>37.286000000000001</c:v>
                </c:pt>
                <c:pt idx="50321">
                  <c:v>37.286000000000001</c:v>
                </c:pt>
                <c:pt idx="50322">
                  <c:v>37.286000000000001</c:v>
                </c:pt>
                <c:pt idx="50323">
                  <c:v>37.286000000000001</c:v>
                </c:pt>
                <c:pt idx="50324">
                  <c:v>37.286000000000001</c:v>
                </c:pt>
                <c:pt idx="50325">
                  <c:v>37.286000000000001</c:v>
                </c:pt>
                <c:pt idx="50326">
                  <c:v>37.286000000000001</c:v>
                </c:pt>
                <c:pt idx="50327">
                  <c:v>37.286000000000001</c:v>
                </c:pt>
                <c:pt idx="50328">
                  <c:v>37.286000000000001</c:v>
                </c:pt>
                <c:pt idx="50329">
                  <c:v>37.286000000000001</c:v>
                </c:pt>
                <c:pt idx="50330">
                  <c:v>37.286000000000001</c:v>
                </c:pt>
                <c:pt idx="50331">
                  <c:v>37.286000000000001</c:v>
                </c:pt>
                <c:pt idx="50332">
                  <c:v>37.286000000000001</c:v>
                </c:pt>
                <c:pt idx="50333">
                  <c:v>37.286000000000001</c:v>
                </c:pt>
                <c:pt idx="50334">
                  <c:v>37.286000000000001</c:v>
                </c:pt>
                <c:pt idx="50335">
                  <c:v>37.286000000000001</c:v>
                </c:pt>
                <c:pt idx="50336">
                  <c:v>37.286000000000001</c:v>
                </c:pt>
                <c:pt idx="50337">
                  <c:v>37.286000000000001</c:v>
                </c:pt>
                <c:pt idx="50338">
                  <c:v>37.286000000000001</c:v>
                </c:pt>
                <c:pt idx="50339">
                  <c:v>37.286000000000001</c:v>
                </c:pt>
                <c:pt idx="50340">
                  <c:v>37.286000000000001</c:v>
                </c:pt>
                <c:pt idx="50341">
                  <c:v>37.286000000000001</c:v>
                </c:pt>
                <c:pt idx="50342">
                  <c:v>37.286000000000001</c:v>
                </c:pt>
                <c:pt idx="50343">
                  <c:v>37.286000000000001</c:v>
                </c:pt>
                <c:pt idx="50344">
                  <c:v>37.286000000000001</c:v>
                </c:pt>
                <c:pt idx="50345">
                  <c:v>37.286000000000001</c:v>
                </c:pt>
                <c:pt idx="50346">
                  <c:v>37.286000000000001</c:v>
                </c:pt>
                <c:pt idx="50347">
                  <c:v>37.286000000000001</c:v>
                </c:pt>
                <c:pt idx="50348">
                  <c:v>37.286000000000001</c:v>
                </c:pt>
                <c:pt idx="50349">
                  <c:v>37.286000000000001</c:v>
                </c:pt>
                <c:pt idx="50350">
                  <c:v>37.286000000000001</c:v>
                </c:pt>
                <c:pt idx="50351">
                  <c:v>37.286000000000001</c:v>
                </c:pt>
                <c:pt idx="50352">
                  <c:v>37.286000000000001</c:v>
                </c:pt>
                <c:pt idx="50353">
                  <c:v>37.286000000000001</c:v>
                </c:pt>
                <c:pt idx="50354">
                  <c:v>37.286000000000001</c:v>
                </c:pt>
                <c:pt idx="50355">
                  <c:v>37.286000000000001</c:v>
                </c:pt>
                <c:pt idx="50356">
                  <c:v>37.286000000000001</c:v>
                </c:pt>
                <c:pt idx="50357">
                  <c:v>37.286000000000001</c:v>
                </c:pt>
                <c:pt idx="50358">
                  <c:v>37.286000000000001</c:v>
                </c:pt>
                <c:pt idx="50359">
                  <c:v>37.286000000000001</c:v>
                </c:pt>
                <c:pt idx="50360">
                  <c:v>37.286000000000001</c:v>
                </c:pt>
                <c:pt idx="50361">
                  <c:v>37.286000000000001</c:v>
                </c:pt>
                <c:pt idx="50362">
                  <c:v>37.286000000000001</c:v>
                </c:pt>
                <c:pt idx="50363">
                  <c:v>37.286000000000001</c:v>
                </c:pt>
                <c:pt idx="50364">
                  <c:v>37.286000000000001</c:v>
                </c:pt>
                <c:pt idx="50365">
                  <c:v>37.286000000000001</c:v>
                </c:pt>
                <c:pt idx="50366">
                  <c:v>37.286000000000001</c:v>
                </c:pt>
                <c:pt idx="50367">
                  <c:v>37.286000000000001</c:v>
                </c:pt>
                <c:pt idx="50368">
                  <c:v>37.286000000000001</c:v>
                </c:pt>
                <c:pt idx="50369">
                  <c:v>37.286000000000001</c:v>
                </c:pt>
                <c:pt idx="50370">
                  <c:v>37.286000000000001</c:v>
                </c:pt>
                <c:pt idx="50371">
                  <c:v>37.286000000000001</c:v>
                </c:pt>
                <c:pt idx="50372">
                  <c:v>37.286000000000001</c:v>
                </c:pt>
                <c:pt idx="50373">
                  <c:v>37.286000000000001</c:v>
                </c:pt>
                <c:pt idx="50374">
                  <c:v>37.286000000000001</c:v>
                </c:pt>
                <c:pt idx="50375">
                  <c:v>37.286000000000001</c:v>
                </c:pt>
                <c:pt idx="50376">
                  <c:v>37.286000000000001</c:v>
                </c:pt>
                <c:pt idx="50377">
                  <c:v>37.286000000000001</c:v>
                </c:pt>
                <c:pt idx="50378">
                  <c:v>37.286000000000001</c:v>
                </c:pt>
                <c:pt idx="50379">
                  <c:v>37.286000000000001</c:v>
                </c:pt>
                <c:pt idx="50380">
                  <c:v>37.286000000000001</c:v>
                </c:pt>
                <c:pt idx="50381">
                  <c:v>37.286000000000001</c:v>
                </c:pt>
                <c:pt idx="50382">
                  <c:v>37.286000000000001</c:v>
                </c:pt>
                <c:pt idx="50383">
                  <c:v>37.286000000000001</c:v>
                </c:pt>
                <c:pt idx="50384">
                  <c:v>37.286000000000001</c:v>
                </c:pt>
                <c:pt idx="50385">
                  <c:v>37.286000000000001</c:v>
                </c:pt>
                <c:pt idx="50386">
                  <c:v>37.286000000000001</c:v>
                </c:pt>
                <c:pt idx="50387">
                  <c:v>37.286000000000001</c:v>
                </c:pt>
                <c:pt idx="50388">
                  <c:v>37.286000000000001</c:v>
                </c:pt>
                <c:pt idx="50389">
                  <c:v>37.286000000000001</c:v>
                </c:pt>
                <c:pt idx="50390">
                  <c:v>37.286000000000001</c:v>
                </c:pt>
                <c:pt idx="50391">
                  <c:v>37.286000000000001</c:v>
                </c:pt>
                <c:pt idx="50392">
                  <c:v>37.286000000000001</c:v>
                </c:pt>
                <c:pt idx="50393">
                  <c:v>37.286000000000001</c:v>
                </c:pt>
                <c:pt idx="50394">
                  <c:v>37.286000000000001</c:v>
                </c:pt>
                <c:pt idx="50395">
                  <c:v>37.286000000000001</c:v>
                </c:pt>
                <c:pt idx="50396">
                  <c:v>37.286000000000001</c:v>
                </c:pt>
                <c:pt idx="50397">
                  <c:v>37.286000000000001</c:v>
                </c:pt>
                <c:pt idx="50398">
                  <c:v>37.286000000000001</c:v>
                </c:pt>
                <c:pt idx="50399">
                  <c:v>37.286000000000001</c:v>
                </c:pt>
                <c:pt idx="50400">
                  <c:v>37.286000000000001</c:v>
                </c:pt>
                <c:pt idx="50401">
                  <c:v>37.286000000000001</c:v>
                </c:pt>
                <c:pt idx="50402">
                  <c:v>37.286000000000001</c:v>
                </c:pt>
                <c:pt idx="50403">
                  <c:v>37.286000000000001</c:v>
                </c:pt>
                <c:pt idx="50404">
                  <c:v>37.286000000000001</c:v>
                </c:pt>
                <c:pt idx="50405">
                  <c:v>37.286000000000001</c:v>
                </c:pt>
                <c:pt idx="50406">
                  <c:v>37.286000000000001</c:v>
                </c:pt>
                <c:pt idx="50407">
                  <c:v>37.286000000000001</c:v>
                </c:pt>
                <c:pt idx="50408">
                  <c:v>37.286000000000001</c:v>
                </c:pt>
                <c:pt idx="50409">
                  <c:v>37.286000000000001</c:v>
                </c:pt>
                <c:pt idx="50410">
                  <c:v>37.286000000000001</c:v>
                </c:pt>
                <c:pt idx="50411">
                  <c:v>37.286000000000001</c:v>
                </c:pt>
                <c:pt idx="50412">
                  <c:v>37.286000000000001</c:v>
                </c:pt>
                <c:pt idx="50413">
                  <c:v>37.286000000000001</c:v>
                </c:pt>
                <c:pt idx="50414">
                  <c:v>37.286000000000001</c:v>
                </c:pt>
                <c:pt idx="50415">
                  <c:v>37.286000000000001</c:v>
                </c:pt>
                <c:pt idx="50416">
                  <c:v>37.286000000000001</c:v>
                </c:pt>
                <c:pt idx="50417">
                  <c:v>37.286000000000001</c:v>
                </c:pt>
                <c:pt idx="50418">
                  <c:v>37.286000000000001</c:v>
                </c:pt>
                <c:pt idx="50419">
                  <c:v>37.286000000000001</c:v>
                </c:pt>
                <c:pt idx="50420">
                  <c:v>37.286000000000001</c:v>
                </c:pt>
                <c:pt idx="50421">
                  <c:v>37.286000000000001</c:v>
                </c:pt>
                <c:pt idx="50422">
                  <c:v>37.286000000000001</c:v>
                </c:pt>
                <c:pt idx="50423">
                  <c:v>37.286000000000001</c:v>
                </c:pt>
                <c:pt idx="50424">
                  <c:v>37.286000000000001</c:v>
                </c:pt>
                <c:pt idx="50425">
                  <c:v>37.286000000000001</c:v>
                </c:pt>
                <c:pt idx="50426">
                  <c:v>37.286000000000001</c:v>
                </c:pt>
                <c:pt idx="50427">
                  <c:v>37.286000000000001</c:v>
                </c:pt>
                <c:pt idx="50428">
                  <c:v>37.286000000000001</c:v>
                </c:pt>
                <c:pt idx="50429">
                  <c:v>37.286000000000001</c:v>
                </c:pt>
                <c:pt idx="50430">
                  <c:v>37.286000000000001</c:v>
                </c:pt>
                <c:pt idx="50431">
                  <c:v>37.286000000000001</c:v>
                </c:pt>
                <c:pt idx="50432">
                  <c:v>37.286000000000001</c:v>
                </c:pt>
                <c:pt idx="50433">
                  <c:v>37.286000000000001</c:v>
                </c:pt>
                <c:pt idx="50434">
                  <c:v>37.286000000000001</c:v>
                </c:pt>
                <c:pt idx="50435">
                  <c:v>37.286000000000001</c:v>
                </c:pt>
                <c:pt idx="50436">
                  <c:v>37.286000000000001</c:v>
                </c:pt>
                <c:pt idx="50437">
                  <c:v>37.286000000000001</c:v>
                </c:pt>
                <c:pt idx="50438">
                  <c:v>37.286000000000001</c:v>
                </c:pt>
                <c:pt idx="50439">
                  <c:v>37.286000000000001</c:v>
                </c:pt>
                <c:pt idx="50440">
                  <c:v>37.286000000000001</c:v>
                </c:pt>
                <c:pt idx="50441">
                  <c:v>37.286000000000001</c:v>
                </c:pt>
                <c:pt idx="50442">
                  <c:v>37.286000000000001</c:v>
                </c:pt>
                <c:pt idx="50443">
                  <c:v>37.286000000000001</c:v>
                </c:pt>
                <c:pt idx="50444">
                  <c:v>37.286000000000001</c:v>
                </c:pt>
                <c:pt idx="50445">
                  <c:v>37.286000000000001</c:v>
                </c:pt>
                <c:pt idx="50446">
                  <c:v>37.286000000000001</c:v>
                </c:pt>
                <c:pt idx="50447">
                  <c:v>37.286000000000001</c:v>
                </c:pt>
                <c:pt idx="50448">
                  <c:v>37.286000000000001</c:v>
                </c:pt>
                <c:pt idx="50449">
                  <c:v>37.286000000000001</c:v>
                </c:pt>
                <c:pt idx="50450">
                  <c:v>37.286000000000001</c:v>
                </c:pt>
                <c:pt idx="50451">
                  <c:v>37.286000000000001</c:v>
                </c:pt>
                <c:pt idx="50452">
                  <c:v>37.286000000000001</c:v>
                </c:pt>
                <c:pt idx="50453">
                  <c:v>37.286000000000001</c:v>
                </c:pt>
                <c:pt idx="50454">
                  <c:v>37.286000000000001</c:v>
                </c:pt>
                <c:pt idx="50455">
                  <c:v>37.286000000000001</c:v>
                </c:pt>
                <c:pt idx="50456">
                  <c:v>37.286000000000001</c:v>
                </c:pt>
                <c:pt idx="50457">
                  <c:v>37.286000000000001</c:v>
                </c:pt>
                <c:pt idx="50458">
                  <c:v>37.286000000000001</c:v>
                </c:pt>
                <c:pt idx="50459">
                  <c:v>37.286000000000001</c:v>
                </c:pt>
                <c:pt idx="50460">
                  <c:v>37.286000000000001</c:v>
                </c:pt>
                <c:pt idx="50461">
                  <c:v>37.286000000000001</c:v>
                </c:pt>
                <c:pt idx="50462">
                  <c:v>37.286000000000001</c:v>
                </c:pt>
                <c:pt idx="50463">
                  <c:v>37.286000000000001</c:v>
                </c:pt>
                <c:pt idx="50464">
                  <c:v>37.286000000000001</c:v>
                </c:pt>
                <c:pt idx="50465">
                  <c:v>37.286000000000001</c:v>
                </c:pt>
                <c:pt idx="50466">
                  <c:v>37.286000000000001</c:v>
                </c:pt>
                <c:pt idx="50467">
                  <c:v>37.286000000000001</c:v>
                </c:pt>
                <c:pt idx="50468">
                  <c:v>37.286000000000001</c:v>
                </c:pt>
                <c:pt idx="50469">
                  <c:v>37.286000000000001</c:v>
                </c:pt>
                <c:pt idx="50470">
                  <c:v>37.286000000000001</c:v>
                </c:pt>
                <c:pt idx="50471">
                  <c:v>37.286000000000001</c:v>
                </c:pt>
                <c:pt idx="50472">
                  <c:v>37.286000000000001</c:v>
                </c:pt>
                <c:pt idx="50473">
                  <c:v>37.286000000000001</c:v>
                </c:pt>
                <c:pt idx="50474">
                  <c:v>37.286000000000001</c:v>
                </c:pt>
                <c:pt idx="50475">
                  <c:v>37.286000000000001</c:v>
                </c:pt>
                <c:pt idx="50476">
                  <c:v>37.286000000000001</c:v>
                </c:pt>
                <c:pt idx="50477">
                  <c:v>37.286000000000001</c:v>
                </c:pt>
                <c:pt idx="50478">
                  <c:v>37.286000000000001</c:v>
                </c:pt>
                <c:pt idx="50479">
                  <c:v>37.286000000000001</c:v>
                </c:pt>
                <c:pt idx="50480">
                  <c:v>37.286000000000001</c:v>
                </c:pt>
                <c:pt idx="50481">
                  <c:v>37.286000000000001</c:v>
                </c:pt>
                <c:pt idx="50482">
                  <c:v>37.286000000000001</c:v>
                </c:pt>
                <c:pt idx="50483">
                  <c:v>37.286000000000001</c:v>
                </c:pt>
                <c:pt idx="50484">
                  <c:v>37.286000000000001</c:v>
                </c:pt>
                <c:pt idx="50485">
                  <c:v>37.286000000000001</c:v>
                </c:pt>
                <c:pt idx="50486">
                  <c:v>37.286000000000001</c:v>
                </c:pt>
                <c:pt idx="50487">
                  <c:v>37.292000000000002</c:v>
                </c:pt>
                <c:pt idx="50488">
                  <c:v>37.292000000000002</c:v>
                </c:pt>
                <c:pt idx="50489">
                  <c:v>37.292000000000002</c:v>
                </c:pt>
                <c:pt idx="50490">
                  <c:v>37.292000000000002</c:v>
                </c:pt>
                <c:pt idx="50491">
                  <c:v>37.292000000000002</c:v>
                </c:pt>
                <c:pt idx="50492">
                  <c:v>37.292000000000002</c:v>
                </c:pt>
                <c:pt idx="50493">
                  <c:v>37.292000000000002</c:v>
                </c:pt>
                <c:pt idx="50494">
                  <c:v>37.292000000000002</c:v>
                </c:pt>
                <c:pt idx="50495">
                  <c:v>37.292000000000002</c:v>
                </c:pt>
                <c:pt idx="50496">
                  <c:v>37.292000000000002</c:v>
                </c:pt>
                <c:pt idx="50497">
                  <c:v>37.292000000000002</c:v>
                </c:pt>
                <c:pt idx="50498">
                  <c:v>37.292000000000002</c:v>
                </c:pt>
                <c:pt idx="50499">
                  <c:v>37.292000000000002</c:v>
                </c:pt>
                <c:pt idx="50500">
                  <c:v>37.292000000000002</c:v>
                </c:pt>
                <c:pt idx="50501">
                  <c:v>37.292000000000002</c:v>
                </c:pt>
                <c:pt idx="50502">
                  <c:v>37.292000000000002</c:v>
                </c:pt>
                <c:pt idx="50503">
                  <c:v>37.292000000000002</c:v>
                </c:pt>
                <c:pt idx="50504">
                  <c:v>37.292000000000002</c:v>
                </c:pt>
                <c:pt idx="50505">
                  <c:v>37.292000000000002</c:v>
                </c:pt>
                <c:pt idx="50506">
                  <c:v>37.292000000000002</c:v>
                </c:pt>
                <c:pt idx="50507">
                  <c:v>37.292000000000002</c:v>
                </c:pt>
                <c:pt idx="50508">
                  <c:v>37.292000000000002</c:v>
                </c:pt>
                <c:pt idx="50509">
                  <c:v>37.292000000000002</c:v>
                </c:pt>
                <c:pt idx="50510">
                  <c:v>37.292000000000002</c:v>
                </c:pt>
                <c:pt idx="50511">
                  <c:v>37.292000000000002</c:v>
                </c:pt>
                <c:pt idx="50512">
                  <c:v>37.292000000000002</c:v>
                </c:pt>
                <c:pt idx="50513">
                  <c:v>37.292000000000002</c:v>
                </c:pt>
                <c:pt idx="50514">
                  <c:v>37.292000000000002</c:v>
                </c:pt>
                <c:pt idx="50515">
                  <c:v>37.292000000000002</c:v>
                </c:pt>
                <c:pt idx="50516">
                  <c:v>37.292000000000002</c:v>
                </c:pt>
                <c:pt idx="50517">
                  <c:v>37.292000000000002</c:v>
                </c:pt>
                <c:pt idx="50518">
                  <c:v>37.292000000000002</c:v>
                </c:pt>
                <c:pt idx="50519">
                  <c:v>37.292000000000002</c:v>
                </c:pt>
                <c:pt idx="50520">
                  <c:v>37.292000000000002</c:v>
                </c:pt>
                <c:pt idx="50521">
                  <c:v>37.292000000000002</c:v>
                </c:pt>
                <c:pt idx="50522">
                  <c:v>37.292000000000002</c:v>
                </c:pt>
                <c:pt idx="50523">
                  <c:v>37.292000000000002</c:v>
                </c:pt>
                <c:pt idx="50524">
                  <c:v>37.292000000000002</c:v>
                </c:pt>
                <c:pt idx="50525">
                  <c:v>37.292000000000002</c:v>
                </c:pt>
                <c:pt idx="50526">
                  <c:v>37.292000000000002</c:v>
                </c:pt>
                <c:pt idx="50527">
                  <c:v>37.292000000000002</c:v>
                </c:pt>
                <c:pt idx="50528">
                  <c:v>37.292000000000002</c:v>
                </c:pt>
                <c:pt idx="50529">
                  <c:v>37.292000000000002</c:v>
                </c:pt>
                <c:pt idx="50530">
                  <c:v>37.292000000000002</c:v>
                </c:pt>
                <c:pt idx="50531">
                  <c:v>37.292000000000002</c:v>
                </c:pt>
                <c:pt idx="50532">
                  <c:v>37.292000000000002</c:v>
                </c:pt>
                <c:pt idx="50533">
                  <c:v>37.292000000000002</c:v>
                </c:pt>
                <c:pt idx="50534">
                  <c:v>37.292000000000002</c:v>
                </c:pt>
                <c:pt idx="50535">
                  <c:v>37.292000000000002</c:v>
                </c:pt>
                <c:pt idx="50536">
                  <c:v>37.292000000000002</c:v>
                </c:pt>
                <c:pt idx="50537">
                  <c:v>37.292000000000002</c:v>
                </c:pt>
                <c:pt idx="50538">
                  <c:v>37.292000000000002</c:v>
                </c:pt>
                <c:pt idx="50539">
                  <c:v>37.292000000000002</c:v>
                </c:pt>
                <c:pt idx="50540">
                  <c:v>37.292000000000002</c:v>
                </c:pt>
                <c:pt idx="50541">
                  <c:v>37.292000000000002</c:v>
                </c:pt>
                <c:pt idx="50542">
                  <c:v>37.292000000000002</c:v>
                </c:pt>
                <c:pt idx="50543">
                  <c:v>37.292000000000002</c:v>
                </c:pt>
                <c:pt idx="50544">
                  <c:v>37.292000000000002</c:v>
                </c:pt>
                <c:pt idx="50545">
                  <c:v>37.292000000000002</c:v>
                </c:pt>
                <c:pt idx="50546">
                  <c:v>37.292000000000002</c:v>
                </c:pt>
                <c:pt idx="50547">
                  <c:v>37.292000000000002</c:v>
                </c:pt>
                <c:pt idx="50548">
                  <c:v>37.292000000000002</c:v>
                </c:pt>
                <c:pt idx="50549">
                  <c:v>37.292000000000002</c:v>
                </c:pt>
                <c:pt idx="50550">
                  <c:v>37.292000000000002</c:v>
                </c:pt>
                <c:pt idx="50551">
                  <c:v>37.292000000000002</c:v>
                </c:pt>
                <c:pt idx="50552">
                  <c:v>37.292000000000002</c:v>
                </c:pt>
                <c:pt idx="50553">
                  <c:v>37.292000000000002</c:v>
                </c:pt>
                <c:pt idx="50554">
                  <c:v>37.292000000000002</c:v>
                </c:pt>
                <c:pt idx="50555">
                  <c:v>37.292000000000002</c:v>
                </c:pt>
                <c:pt idx="50556">
                  <c:v>37.292000000000002</c:v>
                </c:pt>
                <c:pt idx="50557">
                  <c:v>37.292000000000002</c:v>
                </c:pt>
                <c:pt idx="50558">
                  <c:v>37.292000000000002</c:v>
                </c:pt>
                <c:pt idx="50559">
                  <c:v>37.292000000000002</c:v>
                </c:pt>
                <c:pt idx="50560">
                  <c:v>37.292000000000002</c:v>
                </c:pt>
                <c:pt idx="50561">
                  <c:v>37.292000000000002</c:v>
                </c:pt>
                <c:pt idx="50562">
                  <c:v>37.292000000000002</c:v>
                </c:pt>
                <c:pt idx="50563">
                  <c:v>37.292000000000002</c:v>
                </c:pt>
                <c:pt idx="50564">
                  <c:v>37.292000000000002</c:v>
                </c:pt>
                <c:pt idx="50565">
                  <c:v>37.292000000000002</c:v>
                </c:pt>
                <c:pt idx="50566">
                  <c:v>37.292000000000002</c:v>
                </c:pt>
                <c:pt idx="50567">
                  <c:v>37.292000000000002</c:v>
                </c:pt>
                <c:pt idx="50568">
                  <c:v>37.292000000000002</c:v>
                </c:pt>
                <c:pt idx="50569">
                  <c:v>37.292000000000002</c:v>
                </c:pt>
                <c:pt idx="50570">
                  <c:v>37.292000000000002</c:v>
                </c:pt>
                <c:pt idx="50571">
                  <c:v>37.292000000000002</c:v>
                </c:pt>
                <c:pt idx="50572">
                  <c:v>37.292000000000002</c:v>
                </c:pt>
                <c:pt idx="50573">
                  <c:v>37.292000000000002</c:v>
                </c:pt>
                <c:pt idx="50574">
                  <c:v>37.292000000000002</c:v>
                </c:pt>
                <c:pt idx="50575">
                  <c:v>37.292000000000002</c:v>
                </c:pt>
                <c:pt idx="50576">
                  <c:v>37.292000000000002</c:v>
                </c:pt>
                <c:pt idx="50577">
                  <c:v>37.292000000000002</c:v>
                </c:pt>
                <c:pt idx="50578">
                  <c:v>37.292000000000002</c:v>
                </c:pt>
                <c:pt idx="50579">
                  <c:v>37.292000000000002</c:v>
                </c:pt>
                <c:pt idx="50580">
                  <c:v>37.292000000000002</c:v>
                </c:pt>
                <c:pt idx="50581">
                  <c:v>37.292000000000002</c:v>
                </c:pt>
                <c:pt idx="50582">
                  <c:v>37.292000000000002</c:v>
                </c:pt>
                <c:pt idx="50583">
                  <c:v>37.292000000000002</c:v>
                </c:pt>
                <c:pt idx="50584">
                  <c:v>37.292000000000002</c:v>
                </c:pt>
                <c:pt idx="50585">
                  <c:v>37.292000000000002</c:v>
                </c:pt>
                <c:pt idx="50586">
                  <c:v>37.292000000000002</c:v>
                </c:pt>
                <c:pt idx="50587">
                  <c:v>37.295999999999999</c:v>
                </c:pt>
                <c:pt idx="50588">
                  <c:v>37.305999999999997</c:v>
                </c:pt>
                <c:pt idx="50589">
                  <c:v>37.305999999999997</c:v>
                </c:pt>
                <c:pt idx="50590">
                  <c:v>37.305999999999997</c:v>
                </c:pt>
                <c:pt idx="50591">
                  <c:v>37.305999999999997</c:v>
                </c:pt>
                <c:pt idx="50592">
                  <c:v>37.305999999999997</c:v>
                </c:pt>
                <c:pt idx="50593">
                  <c:v>37.305999999999997</c:v>
                </c:pt>
                <c:pt idx="50594">
                  <c:v>37.305999999999997</c:v>
                </c:pt>
                <c:pt idx="50595">
                  <c:v>37.305999999999997</c:v>
                </c:pt>
                <c:pt idx="50596">
                  <c:v>37.305999999999997</c:v>
                </c:pt>
                <c:pt idx="50597">
                  <c:v>37.305999999999997</c:v>
                </c:pt>
                <c:pt idx="50598">
                  <c:v>37.305999999999997</c:v>
                </c:pt>
                <c:pt idx="50599">
                  <c:v>37.305999999999997</c:v>
                </c:pt>
                <c:pt idx="50600">
                  <c:v>37.305999999999997</c:v>
                </c:pt>
                <c:pt idx="50601">
                  <c:v>37.305999999999997</c:v>
                </c:pt>
                <c:pt idx="50602">
                  <c:v>37.305999999999997</c:v>
                </c:pt>
                <c:pt idx="50603">
                  <c:v>37.305999999999997</c:v>
                </c:pt>
                <c:pt idx="50604">
                  <c:v>37.305999999999997</c:v>
                </c:pt>
                <c:pt idx="50605">
                  <c:v>37.305999999999997</c:v>
                </c:pt>
                <c:pt idx="50606">
                  <c:v>37.305999999999997</c:v>
                </c:pt>
                <c:pt idx="50607">
                  <c:v>37.305999999999997</c:v>
                </c:pt>
                <c:pt idx="50608">
                  <c:v>37.305999999999997</c:v>
                </c:pt>
                <c:pt idx="50609">
                  <c:v>37.305999999999997</c:v>
                </c:pt>
                <c:pt idx="50610">
                  <c:v>37.305999999999997</c:v>
                </c:pt>
                <c:pt idx="50611">
                  <c:v>37.305999999999997</c:v>
                </c:pt>
                <c:pt idx="50612">
                  <c:v>37.305999999999997</c:v>
                </c:pt>
                <c:pt idx="50613">
                  <c:v>37.305999999999997</c:v>
                </c:pt>
                <c:pt idx="50614">
                  <c:v>37.305999999999997</c:v>
                </c:pt>
                <c:pt idx="50615">
                  <c:v>37.305999999999997</c:v>
                </c:pt>
                <c:pt idx="50616">
                  <c:v>37.305999999999997</c:v>
                </c:pt>
                <c:pt idx="50617">
                  <c:v>37.305999999999997</c:v>
                </c:pt>
                <c:pt idx="50618">
                  <c:v>37.305999999999997</c:v>
                </c:pt>
                <c:pt idx="50619">
                  <c:v>37.305999999999997</c:v>
                </c:pt>
                <c:pt idx="50620">
                  <c:v>37.305999999999997</c:v>
                </c:pt>
                <c:pt idx="50621">
                  <c:v>37.305999999999997</c:v>
                </c:pt>
                <c:pt idx="50622">
                  <c:v>37.305999999999997</c:v>
                </c:pt>
                <c:pt idx="50623">
                  <c:v>37.305999999999997</c:v>
                </c:pt>
                <c:pt idx="50624">
                  <c:v>37.305999999999997</c:v>
                </c:pt>
                <c:pt idx="50625">
                  <c:v>37.305999999999997</c:v>
                </c:pt>
                <c:pt idx="50626">
                  <c:v>37.305999999999997</c:v>
                </c:pt>
                <c:pt idx="50627">
                  <c:v>37.305999999999997</c:v>
                </c:pt>
                <c:pt idx="50628">
                  <c:v>37.305999999999997</c:v>
                </c:pt>
                <c:pt idx="50629">
                  <c:v>37.305999999999997</c:v>
                </c:pt>
                <c:pt idx="50630">
                  <c:v>37.305999999999997</c:v>
                </c:pt>
                <c:pt idx="50631">
                  <c:v>37.305999999999997</c:v>
                </c:pt>
                <c:pt idx="50632">
                  <c:v>37.305999999999997</c:v>
                </c:pt>
                <c:pt idx="50633">
                  <c:v>37.305999999999997</c:v>
                </c:pt>
                <c:pt idx="50634">
                  <c:v>37.305999999999997</c:v>
                </c:pt>
                <c:pt idx="50635">
                  <c:v>37.305999999999997</c:v>
                </c:pt>
                <c:pt idx="50636">
                  <c:v>37.305999999999997</c:v>
                </c:pt>
                <c:pt idx="50637">
                  <c:v>37.305999999999997</c:v>
                </c:pt>
                <c:pt idx="50638">
                  <c:v>37.305999999999997</c:v>
                </c:pt>
                <c:pt idx="50639">
                  <c:v>37.305999999999997</c:v>
                </c:pt>
                <c:pt idx="50640">
                  <c:v>37.305999999999997</c:v>
                </c:pt>
                <c:pt idx="50641">
                  <c:v>37.305999999999997</c:v>
                </c:pt>
                <c:pt idx="50642">
                  <c:v>37.305999999999997</c:v>
                </c:pt>
                <c:pt idx="50643">
                  <c:v>37.305999999999997</c:v>
                </c:pt>
                <c:pt idx="50644">
                  <c:v>37.305999999999997</c:v>
                </c:pt>
                <c:pt idx="50645">
                  <c:v>37.305999999999997</c:v>
                </c:pt>
                <c:pt idx="50646">
                  <c:v>37.305999999999997</c:v>
                </c:pt>
                <c:pt idx="50647">
                  <c:v>37.305999999999997</c:v>
                </c:pt>
                <c:pt idx="50648">
                  <c:v>37.305999999999997</c:v>
                </c:pt>
                <c:pt idx="50649">
                  <c:v>37.305999999999997</c:v>
                </c:pt>
                <c:pt idx="50650">
                  <c:v>37.305999999999997</c:v>
                </c:pt>
                <c:pt idx="50651">
                  <c:v>37.305999999999997</c:v>
                </c:pt>
                <c:pt idx="50652">
                  <c:v>37.305999999999997</c:v>
                </c:pt>
                <c:pt idx="50653">
                  <c:v>37.305999999999997</c:v>
                </c:pt>
                <c:pt idx="50654">
                  <c:v>37.305999999999997</c:v>
                </c:pt>
                <c:pt idx="50655">
                  <c:v>37.305999999999997</c:v>
                </c:pt>
                <c:pt idx="50656">
                  <c:v>37.305999999999997</c:v>
                </c:pt>
                <c:pt idx="50657">
                  <c:v>37.305999999999997</c:v>
                </c:pt>
                <c:pt idx="50658">
                  <c:v>37.305999999999997</c:v>
                </c:pt>
                <c:pt idx="50659">
                  <c:v>37.305999999999997</c:v>
                </c:pt>
                <c:pt idx="50660">
                  <c:v>37.305999999999997</c:v>
                </c:pt>
                <c:pt idx="50661">
                  <c:v>37.305999999999997</c:v>
                </c:pt>
                <c:pt idx="50662">
                  <c:v>37.305999999999997</c:v>
                </c:pt>
                <c:pt idx="50663">
                  <c:v>37.305999999999997</c:v>
                </c:pt>
                <c:pt idx="50664">
                  <c:v>37.305999999999997</c:v>
                </c:pt>
                <c:pt idx="50665">
                  <c:v>37.305999999999997</c:v>
                </c:pt>
                <c:pt idx="50666">
                  <c:v>37.305999999999997</c:v>
                </c:pt>
                <c:pt idx="50667">
                  <c:v>37.305999999999997</c:v>
                </c:pt>
                <c:pt idx="50668">
                  <c:v>37.305999999999997</c:v>
                </c:pt>
                <c:pt idx="50669">
                  <c:v>37.305999999999997</c:v>
                </c:pt>
                <c:pt idx="50670">
                  <c:v>37.305999999999997</c:v>
                </c:pt>
                <c:pt idx="50671">
                  <c:v>37.305999999999997</c:v>
                </c:pt>
                <c:pt idx="50672">
                  <c:v>37.305999999999997</c:v>
                </c:pt>
                <c:pt idx="50673">
                  <c:v>37.305999999999997</c:v>
                </c:pt>
                <c:pt idx="50674">
                  <c:v>37.305999999999997</c:v>
                </c:pt>
                <c:pt idx="50675">
                  <c:v>37.305999999999997</c:v>
                </c:pt>
                <c:pt idx="50676">
                  <c:v>37.305999999999997</c:v>
                </c:pt>
                <c:pt idx="50677">
                  <c:v>37.305999999999997</c:v>
                </c:pt>
                <c:pt idx="50678">
                  <c:v>37.305999999999997</c:v>
                </c:pt>
                <c:pt idx="50679">
                  <c:v>37.305999999999997</c:v>
                </c:pt>
                <c:pt idx="50680">
                  <c:v>37.305999999999997</c:v>
                </c:pt>
                <c:pt idx="50681">
                  <c:v>37.305999999999997</c:v>
                </c:pt>
                <c:pt idx="50682">
                  <c:v>37.305999999999997</c:v>
                </c:pt>
                <c:pt idx="50683">
                  <c:v>37.305999999999997</c:v>
                </c:pt>
                <c:pt idx="50684">
                  <c:v>37.305999999999997</c:v>
                </c:pt>
                <c:pt idx="50685">
                  <c:v>37.305999999999997</c:v>
                </c:pt>
                <c:pt idx="50686">
                  <c:v>37.305999999999997</c:v>
                </c:pt>
                <c:pt idx="50687">
                  <c:v>37.305999999999997</c:v>
                </c:pt>
                <c:pt idx="50688">
                  <c:v>37.305999999999997</c:v>
                </c:pt>
                <c:pt idx="50689">
                  <c:v>37.305999999999997</c:v>
                </c:pt>
                <c:pt idx="50690">
                  <c:v>37.305999999999997</c:v>
                </c:pt>
                <c:pt idx="50691">
                  <c:v>37.305999999999997</c:v>
                </c:pt>
                <c:pt idx="50692">
                  <c:v>37.305999999999997</c:v>
                </c:pt>
                <c:pt idx="50693">
                  <c:v>37.305999999999997</c:v>
                </c:pt>
                <c:pt idx="50694">
                  <c:v>37.305999999999997</c:v>
                </c:pt>
                <c:pt idx="50695">
                  <c:v>37.305999999999997</c:v>
                </c:pt>
                <c:pt idx="50696">
                  <c:v>37.305999999999997</c:v>
                </c:pt>
                <c:pt idx="50697">
                  <c:v>37.305999999999997</c:v>
                </c:pt>
                <c:pt idx="50698">
                  <c:v>37.305999999999997</c:v>
                </c:pt>
                <c:pt idx="50699">
                  <c:v>37.305999999999997</c:v>
                </c:pt>
                <c:pt idx="50700">
                  <c:v>37.305999999999997</c:v>
                </c:pt>
                <c:pt idx="50701">
                  <c:v>37.305999999999997</c:v>
                </c:pt>
                <c:pt idx="50702">
                  <c:v>37.305999999999997</c:v>
                </c:pt>
                <c:pt idx="50703">
                  <c:v>37.305999999999997</c:v>
                </c:pt>
                <c:pt idx="50704">
                  <c:v>37.305999999999997</c:v>
                </c:pt>
                <c:pt idx="50705">
                  <c:v>37.305999999999997</c:v>
                </c:pt>
                <c:pt idx="50706">
                  <c:v>37.305999999999997</c:v>
                </c:pt>
                <c:pt idx="50707">
                  <c:v>37.305999999999997</c:v>
                </c:pt>
                <c:pt idx="50708">
                  <c:v>37.305999999999997</c:v>
                </c:pt>
                <c:pt idx="50709">
                  <c:v>37.305999999999997</c:v>
                </c:pt>
                <c:pt idx="50710">
                  <c:v>37.305999999999997</c:v>
                </c:pt>
                <c:pt idx="50711">
                  <c:v>37.305999999999997</c:v>
                </c:pt>
                <c:pt idx="50712">
                  <c:v>37.305999999999997</c:v>
                </c:pt>
                <c:pt idx="50713">
                  <c:v>37.305999999999997</c:v>
                </c:pt>
                <c:pt idx="50714">
                  <c:v>37.305999999999997</c:v>
                </c:pt>
                <c:pt idx="50715">
                  <c:v>37.305999999999997</c:v>
                </c:pt>
                <c:pt idx="50716">
                  <c:v>37.305999999999997</c:v>
                </c:pt>
                <c:pt idx="50717">
                  <c:v>37.305999999999997</c:v>
                </c:pt>
                <c:pt idx="50718">
                  <c:v>37.305999999999997</c:v>
                </c:pt>
                <c:pt idx="50719">
                  <c:v>37.305999999999997</c:v>
                </c:pt>
                <c:pt idx="50720">
                  <c:v>37.305999999999997</c:v>
                </c:pt>
                <c:pt idx="50721">
                  <c:v>37.305999999999997</c:v>
                </c:pt>
                <c:pt idx="50722">
                  <c:v>37.305999999999997</c:v>
                </c:pt>
                <c:pt idx="50723">
                  <c:v>37.305999999999997</c:v>
                </c:pt>
                <c:pt idx="50724">
                  <c:v>37.305999999999997</c:v>
                </c:pt>
                <c:pt idx="50725">
                  <c:v>37.305999999999997</c:v>
                </c:pt>
                <c:pt idx="50726">
                  <c:v>37.305999999999997</c:v>
                </c:pt>
                <c:pt idx="50727">
                  <c:v>37.305999999999997</c:v>
                </c:pt>
                <c:pt idx="50728">
                  <c:v>37.305999999999997</c:v>
                </c:pt>
                <c:pt idx="50729">
                  <c:v>37.305999999999997</c:v>
                </c:pt>
                <c:pt idx="50730">
                  <c:v>37.305999999999997</c:v>
                </c:pt>
                <c:pt idx="50731">
                  <c:v>37.305999999999997</c:v>
                </c:pt>
                <c:pt idx="50732">
                  <c:v>37.305999999999997</c:v>
                </c:pt>
                <c:pt idx="50733">
                  <c:v>37.305999999999997</c:v>
                </c:pt>
                <c:pt idx="50734">
                  <c:v>37.305999999999997</c:v>
                </c:pt>
                <c:pt idx="50735">
                  <c:v>37.305999999999997</c:v>
                </c:pt>
                <c:pt idx="50736">
                  <c:v>37.305999999999997</c:v>
                </c:pt>
                <c:pt idx="50737">
                  <c:v>37.305999999999997</c:v>
                </c:pt>
                <c:pt idx="50738">
                  <c:v>37.305999999999997</c:v>
                </c:pt>
                <c:pt idx="50739">
                  <c:v>37.305999999999997</c:v>
                </c:pt>
                <c:pt idx="50740">
                  <c:v>37.305999999999997</c:v>
                </c:pt>
                <c:pt idx="50741">
                  <c:v>37.305999999999997</c:v>
                </c:pt>
                <c:pt idx="50742">
                  <c:v>37.305999999999997</c:v>
                </c:pt>
                <c:pt idx="50743">
                  <c:v>37.305999999999997</c:v>
                </c:pt>
                <c:pt idx="50744">
                  <c:v>37.305999999999997</c:v>
                </c:pt>
                <c:pt idx="50745">
                  <c:v>37.305999999999997</c:v>
                </c:pt>
                <c:pt idx="50746">
                  <c:v>37.305999999999997</c:v>
                </c:pt>
                <c:pt idx="50747">
                  <c:v>37.305999999999997</c:v>
                </c:pt>
                <c:pt idx="50748">
                  <c:v>37.305999999999997</c:v>
                </c:pt>
                <c:pt idx="50749">
                  <c:v>37.305999999999997</c:v>
                </c:pt>
                <c:pt idx="50750">
                  <c:v>37.305999999999997</c:v>
                </c:pt>
                <c:pt idx="50751">
                  <c:v>37.305999999999997</c:v>
                </c:pt>
                <c:pt idx="50752">
                  <c:v>37.305999999999997</c:v>
                </c:pt>
                <c:pt idx="50753">
                  <c:v>37.305999999999997</c:v>
                </c:pt>
                <c:pt idx="50754">
                  <c:v>37.305999999999997</c:v>
                </c:pt>
                <c:pt idx="50755">
                  <c:v>37.305999999999997</c:v>
                </c:pt>
                <c:pt idx="50756">
                  <c:v>37.305999999999997</c:v>
                </c:pt>
                <c:pt idx="50757">
                  <c:v>37.305999999999997</c:v>
                </c:pt>
                <c:pt idx="50758">
                  <c:v>37.305999999999997</c:v>
                </c:pt>
                <c:pt idx="50759">
                  <c:v>37.305999999999997</c:v>
                </c:pt>
                <c:pt idx="50760">
                  <c:v>37.305999999999997</c:v>
                </c:pt>
                <c:pt idx="50761">
                  <c:v>37.305999999999997</c:v>
                </c:pt>
                <c:pt idx="50762">
                  <c:v>37.305999999999997</c:v>
                </c:pt>
                <c:pt idx="50763">
                  <c:v>37.305999999999997</c:v>
                </c:pt>
                <c:pt idx="50764">
                  <c:v>37.305999999999997</c:v>
                </c:pt>
                <c:pt idx="50765">
                  <c:v>37.305999999999997</c:v>
                </c:pt>
                <c:pt idx="50766">
                  <c:v>37.305999999999997</c:v>
                </c:pt>
                <c:pt idx="50767">
                  <c:v>37.305999999999997</c:v>
                </c:pt>
                <c:pt idx="50768">
                  <c:v>37.305999999999997</c:v>
                </c:pt>
                <c:pt idx="50769">
                  <c:v>37.305999999999997</c:v>
                </c:pt>
                <c:pt idx="50770">
                  <c:v>37.305999999999997</c:v>
                </c:pt>
                <c:pt idx="50771">
                  <c:v>37.305999999999997</c:v>
                </c:pt>
                <c:pt idx="50772">
                  <c:v>37.305999999999997</c:v>
                </c:pt>
                <c:pt idx="50773">
                  <c:v>37.305999999999997</c:v>
                </c:pt>
                <c:pt idx="50774">
                  <c:v>37.305999999999997</c:v>
                </c:pt>
                <c:pt idx="50775">
                  <c:v>37.305999999999997</c:v>
                </c:pt>
                <c:pt idx="50776">
                  <c:v>37.305999999999997</c:v>
                </c:pt>
                <c:pt idx="50777">
                  <c:v>37.305999999999997</c:v>
                </c:pt>
                <c:pt idx="50778">
                  <c:v>37.305999999999997</c:v>
                </c:pt>
                <c:pt idx="50779">
                  <c:v>37.305999999999997</c:v>
                </c:pt>
                <c:pt idx="50780">
                  <c:v>37.305999999999997</c:v>
                </c:pt>
                <c:pt idx="50781">
                  <c:v>37.305999999999997</c:v>
                </c:pt>
                <c:pt idx="50782">
                  <c:v>37.305999999999997</c:v>
                </c:pt>
                <c:pt idx="50783">
                  <c:v>37.305999999999997</c:v>
                </c:pt>
                <c:pt idx="50784">
                  <c:v>37.305999999999997</c:v>
                </c:pt>
                <c:pt idx="50785">
                  <c:v>37.305999999999997</c:v>
                </c:pt>
                <c:pt idx="50786">
                  <c:v>37.305999999999997</c:v>
                </c:pt>
                <c:pt idx="50787">
                  <c:v>37.305999999999997</c:v>
                </c:pt>
                <c:pt idx="50788">
                  <c:v>37.305999999999997</c:v>
                </c:pt>
                <c:pt idx="50789">
                  <c:v>37.305999999999997</c:v>
                </c:pt>
                <c:pt idx="50790">
                  <c:v>37.305999999999997</c:v>
                </c:pt>
                <c:pt idx="50791">
                  <c:v>37.305999999999997</c:v>
                </c:pt>
                <c:pt idx="50792">
                  <c:v>37.305999999999997</c:v>
                </c:pt>
                <c:pt idx="50793">
                  <c:v>37.305999999999997</c:v>
                </c:pt>
                <c:pt idx="50794">
                  <c:v>37.305999999999997</c:v>
                </c:pt>
                <c:pt idx="50795">
                  <c:v>37.305999999999997</c:v>
                </c:pt>
                <c:pt idx="50796">
                  <c:v>37.305999999999997</c:v>
                </c:pt>
                <c:pt idx="50797">
                  <c:v>37.305999999999997</c:v>
                </c:pt>
                <c:pt idx="50798">
                  <c:v>37.305999999999997</c:v>
                </c:pt>
                <c:pt idx="50799">
                  <c:v>37.305999999999997</c:v>
                </c:pt>
                <c:pt idx="50800">
                  <c:v>37.305999999999997</c:v>
                </c:pt>
                <c:pt idx="50801">
                  <c:v>37.305999999999997</c:v>
                </c:pt>
                <c:pt idx="50802">
                  <c:v>37.305999999999997</c:v>
                </c:pt>
                <c:pt idx="50803">
                  <c:v>37.305999999999997</c:v>
                </c:pt>
                <c:pt idx="50804">
                  <c:v>37.305999999999997</c:v>
                </c:pt>
                <c:pt idx="50805">
                  <c:v>37.305999999999997</c:v>
                </c:pt>
                <c:pt idx="50806">
                  <c:v>37.305999999999997</c:v>
                </c:pt>
                <c:pt idx="50807">
                  <c:v>37.305999999999997</c:v>
                </c:pt>
                <c:pt idx="50808">
                  <c:v>37.305999999999997</c:v>
                </c:pt>
                <c:pt idx="50809">
                  <c:v>37.305999999999997</c:v>
                </c:pt>
                <c:pt idx="50810">
                  <c:v>37.305999999999997</c:v>
                </c:pt>
                <c:pt idx="50811">
                  <c:v>37.305999999999997</c:v>
                </c:pt>
                <c:pt idx="50812">
                  <c:v>37.305999999999997</c:v>
                </c:pt>
                <c:pt idx="50813">
                  <c:v>37.305999999999997</c:v>
                </c:pt>
                <c:pt idx="50814">
                  <c:v>37.305999999999997</c:v>
                </c:pt>
                <c:pt idx="50815">
                  <c:v>37.305999999999997</c:v>
                </c:pt>
                <c:pt idx="50816">
                  <c:v>37.305999999999997</c:v>
                </c:pt>
                <c:pt idx="50817">
                  <c:v>37.305999999999997</c:v>
                </c:pt>
                <c:pt idx="50818">
                  <c:v>37.305999999999997</c:v>
                </c:pt>
                <c:pt idx="50819">
                  <c:v>37.305999999999997</c:v>
                </c:pt>
                <c:pt idx="50820">
                  <c:v>37.305999999999997</c:v>
                </c:pt>
                <c:pt idx="50821">
                  <c:v>37.305999999999997</c:v>
                </c:pt>
                <c:pt idx="50822">
                  <c:v>37.305999999999997</c:v>
                </c:pt>
                <c:pt idx="50823">
                  <c:v>37.305999999999997</c:v>
                </c:pt>
                <c:pt idx="50824">
                  <c:v>37.305999999999997</c:v>
                </c:pt>
                <c:pt idx="50825">
                  <c:v>37.305999999999997</c:v>
                </c:pt>
                <c:pt idx="50826">
                  <c:v>37.305999999999997</c:v>
                </c:pt>
                <c:pt idx="50827">
                  <c:v>37.305999999999997</c:v>
                </c:pt>
                <c:pt idx="50828">
                  <c:v>37.305999999999997</c:v>
                </c:pt>
                <c:pt idx="50829">
                  <c:v>37.305999999999997</c:v>
                </c:pt>
                <c:pt idx="50830">
                  <c:v>37.305999999999997</c:v>
                </c:pt>
                <c:pt idx="50831">
                  <c:v>37.305999999999997</c:v>
                </c:pt>
                <c:pt idx="50832">
                  <c:v>37.305999999999997</c:v>
                </c:pt>
                <c:pt idx="50833">
                  <c:v>37.305999999999997</c:v>
                </c:pt>
                <c:pt idx="50834">
                  <c:v>37.305999999999997</c:v>
                </c:pt>
                <c:pt idx="50835">
                  <c:v>37.305999999999997</c:v>
                </c:pt>
                <c:pt idx="50836">
                  <c:v>37.305999999999997</c:v>
                </c:pt>
                <c:pt idx="50837">
                  <c:v>37.305999999999997</c:v>
                </c:pt>
                <c:pt idx="50838">
                  <c:v>37.305999999999997</c:v>
                </c:pt>
                <c:pt idx="50839">
                  <c:v>37.305999999999997</c:v>
                </c:pt>
                <c:pt idx="50840">
                  <c:v>37.305999999999997</c:v>
                </c:pt>
                <c:pt idx="50841">
                  <c:v>37.305999999999997</c:v>
                </c:pt>
                <c:pt idx="50842">
                  <c:v>37.305999999999997</c:v>
                </c:pt>
                <c:pt idx="50843">
                  <c:v>37.305999999999997</c:v>
                </c:pt>
                <c:pt idx="50844">
                  <c:v>37.305999999999997</c:v>
                </c:pt>
                <c:pt idx="50845">
                  <c:v>37.305999999999997</c:v>
                </c:pt>
                <c:pt idx="50846">
                  <c:v>37.305999999999997</c:v>
                </c:pt>
                <c:pt idx="50847">
                  <c:v>37.305999999999997</c:v>
                </c:pt>
                <c:pt idx="50848">
                  <c:v>37.305999999999997</c:v>
                </c:pt>
                <c:pt idx="50849">
                  <c:v>37.305999999999997</c:v>
                </c:pt>
                <c:pt idx="50850">
                  <c:v>37.305999999999997</c:v>
                </c:pt>
                <c:pt idx="50851">
                  <c:v>37.305999999999997</c:v>
                </c:pt>
                <c:pt idx="50852">
                  <c:v>37.305999999999997</c:v>
                </c:pt>
                <c:pt idx="50853">
                  <c:v>37.305999999999997</c:v>
                </c:pt>
                <c:pt idx="50854">
                  <c:v>37.305999999999997</c:v>
                </c:pt>
                <c:pt idx="50855">
                  <c:v>37.305999999999997</c:v>
                </c:pt>
                <c:pt idx="50856">
                  <c:v>37.305999999999997</c:v>
                </c:pt>
                <c:pt idx="50857">
                  <c:v>37.305999999999997</c:v>
                </c:pt>
                <c:pt idx="50858">
                  <c:v>37.305999999999997</c:v>
                </c:pt>
                <c:pt idx="50859">
                  <c:v>37.305999999999997</c:v>
                </c:pt>
                <c:pt idx="50860">
                  <c:v>37.305999999999997</c:v>
                </c:pt>
                <c:pt idx="50861">
                  <c:v>37.305999999999997</c:v>
                </c:pt>
                <c:pt idx="50862">
                  <c:v>37.305999999999997</c:v>
                </c:pt>
                <c:pt idx="50863">
                  <c:v>37.305999999999997</c:v>
                </c:pt>
                <c:pt idx="50864">
                  <c:v>37.305999999999997</c:v>
                </c:pt>
                <c:pt idx="50865">
                  <c:v>37.308</c:v>
                </c:pt>
                <c:pt idx="50866">
                  <c:v>37.308</c:v>
                </c:pt>
                <c:pt idx="50867">
                  <c:v>37.308</c:v>
                </c:pt>
                <c:pt idx="50868">
                  <c:v>37.308</c:v>
                </c:pt>
                <c:pt idx="50869">
                  <c:v>37.308</c:v>
                </c:pt>
                <c:pt idx="50870">
                  <c:v>37.308</c:v>
                </c:pt>
                <c:pt idx="50871">
                  <c:v>37.308</c:v>
                </c:pt>
                <c:pt idx="50872">
                  <c:v>37.308</c:v>
                </c:pt>
                <c:pt idx="50873">
                  <c:v>37.308</c:v>
                </c:pt>
                <c:pt idx="50874">
                  <c:v>37.308</c:v>
                </c:pt>
                <c:pt idx="50875">
                  <c:v>37.308</c:v>
                </c:pt>
                <c:pt idx="50876">
                  <c:v>37.308</c:v>
                </c:pt>
                <c:pt idx="50877">
                  <c:v>37.308</c:v>
                </c:pt>
                <c:pt idx="50878">
                  <c:v>37.308</c:v>
                </c:pt>
                <c:pt idx="50879">
                  <c:v>37.308</c:v>
                </c:pt>
                <c:pt idx="50880">
                  <c:v>37.308</c:v>
                </c:pt>
                <c:pt idx="50881">
                  <c:v>37.308</c:v>
                </c:pt>
                <c:pt idx="50882">
                  <c:v>37.308</c:v>
                </c:pt>
                <c:pt idx="50883">
                  <c:v>37.308</c:v>
                </c:pt>
                <c:pt idx="50884">
                  <c:v>37.308</c:v>
                </c:pt>
                <c:pt idx="50885">
                  <c:v>37.308</c:v>
                </c:pt>
                <c:pt idx="50886">
                  <c:v>37.308</c:v>
                </c:pt>
                <c:pt idx="50887">
                  <c:v>37.308</c:v>
                </c:pt>
                <c:pt idx="50888">
                  <c:v>37.308</c:v>
                </c:pt>
                <c:pt idx="50889">
                  <c:v>37.308</c:v>
                </c:pt>
                <c:pt idx="50890">
                  <c:v>37.308</c:v>
                </c:pt>
                <c:pt idx="50891">
                  <c:v>37.308</c:v>
                </c:pt>
                <c:pt idx="50892">
                  <c:v>37.308</c:v>
                </c:pt>
                <c:pt idx="50893">
                  <c:v>37.308</c:v>
                </c:pt>
                <c:pt idx="50894">
                  <c:v>37.308</c:v>
                </c:pt>
                <c:pt idx="50895">
                  <c:v>37.308</c:v>
                </c:pt>
                <c:pt idx="50896">
                  <c:v>37.308</c:v>
                </c:pt>
                <c:pt idx="50897">
                  <c:v>37.308</c:v>
                </c:pt>
                <c:pt idx="50898">
                  <c:v>37.308</c:v>
                </c:pt>
                <c:pt idx="50899">
                  <c:v>37.308</c:v>
                </c:pt>
                <c:pt idx="50900">
                  <c:v>37.308</c:v>
                </c:pt>
                <c:pt idx="50901">
                  <c:v>37.308</c:v>
                </c:pt>
                <c:pt idx="50902">
                  <c:v>37.311999999999998</c:v>
                </c:pt>
                <c:pt idx="50903">
                  <c:v>37.311999999999998</c:v>
                </c:pt>
                <c:pt idx="50904">
                  <c:v>37.311999999999998</c:v>
                </c:pt>
                <c:pt idx="50905">
                  <c:v>37.311999999999998</c:v>
                </c:pt>
                <c:pt idx="50906">
                  <c:v>37.311999999999998</c:v>
                </c:pt>
                <c:pt idx="50907">
                  <c:v>37.311999999999998</c:v>
                </c:pt>
                <c:pt idx="50908">
                  <c:v>37.311999999999998</c:v>
                </c:pt>
                <c:pt idx="50909">
                  <c:v>37.311999999999998</c:v>
                </c:pt>
                <c:pt idx="50910">
                  <c:v>37.311999999999998</c:v>
                </c:pt>
                <c:pt idx="50911">
                  <c:v>37.311999999999998</c:v>
                </c:pt>
                <c:pt idx="50912">
                  <c:v>37.311999999999998</c:v>
                </c:pt>
                <c:pt idx="50913">
                  <c:v>37.311999999999998</c:v>
                </c:pt>
                <c:pt idx="50914">
                  <c:v>37.311999999999998</c:v>
                </c:pt>
                <c:pt idx="50915">
                  <c:v>37.311999999999998</c:v>
                </c:pt>
                <c:pt idx="50916">
                  <c:v>37.311999999999998</c:v>
                </c:pt>
                <c:pt idx="50917">
                  <c:v>37.311999999999998</c:v>
                </c:pt>
                <c:pt idx="50918">
                  <c:v>37.311999999999998</c:v>
                </c:pt>
                <c:pt idx="50919">
                  <c:v>37.311999999999998</c:v>
                </c:pt>
                <c:pt idx="50920">
                  <c:v>37.311999999999998</c:v>
                </c:pt>
                <c:pt idx="50921">
                  <c:v>37.311999999999998</c:v>
                </c:pt>
                <c:pt idx="50922">
                  <c:v>37.311999999999998</c:v>
                </c:pt>
                <c:pt idx="50923">
                  <c:v>37.311999999999998</c:v>
                </c:pt>
                <c:pt idx="50924">
                  <c:v>37.311999999999998</c:v>
                </c:pt>
                <c:pt idx="50925">
                  <c:v>37.311999999999998</c:v>
                </c:pt>
                <c:pt idx="50926">
                  <c:v>37.311999999999998</c:v>
                </c:pt>
                <c:pt idx="50927">
                  <c:v>37.311999999999998</c:v>
                </c:pt>
                <c:pt idx="50928">
                  <c:v>37.311999999999998</c:v>
                </c:pt>
                <c:pt idx="50929">
                  <c:v>37.311999999999998</c:v>
                </c:pt>
                <c:pt idx="50930">
                  <c:v>37.311999999999998</c:v>
                </c:pt>
                <c:pt idx="50931">
                  <c:v>37.311999999999998</c:v>
                </c:pt>
                <c:pt idx="50932">
                  <c:v>37.311999999999998</c:v>
                </c:pt>
                <c:pt idx="50933">
                  <c:v>37.311999999999998</c:v>
                </c:pt>
                <c:pt idx="50934">
                  <c:v>37.311999999999998</c:v>
                </c:pt>
                <c:pt idx="50935">
                  <c:v>37.311999999999998</c:v>
                </c:pt>
                <c:pt idx="50936">
                  <c:v>37.311999999999998</c:v>
                </c:pt>
                <c:pt idx="50937">
                  <c:v>37.311999999999998</c:v>
                </c:pt>
                <c:pt idx="50938">
                  <c:v>37.311999999999998</c:v>
                </c:pt>
                <c:pt idx="50939">
                  <c:v>37.311999999999998</c:v>
                </c:pt>
                <c:pt idx="50940">
                  <c:v>37.311999999999998</c:v>
                </c:pt>
                <c:pt idx="50941">
                  <c:v>37.311999999999998</c:v>
                </c:pt>
                <c:pt idx="50942">
                  <c:v>37.311999999999998</c:v>
                </c:pt>
                <c:pt idx="50943">
                  <c:v>37.311999999999998</c:v>
                </c:pt>
                <c:pt idx="50944">
                  <c:v>37.311999999999998</c:v>
                </c:pt>
                <c:pt idx="50945">
                  <c:v>37.311999999999998</c:v>
                </c:pt>
                <c:pt idx="50946">
                  <c:v>37.311999999999998</c:v>
                </c:pt>
                <c:pt idx="50947">
                  <c:v>37.311999999999998</c:v>
                </c:pt>
                <c:pt idx="50948">
                  <c:v>37.311999999999998</c:v>
                </c:pt>
                <c:pt idx="50949">
                  <c:v>37.311999999999998</c:v>
                </c:pt>
                <c:pt idx="50950">
                  <c:v>37.311999999999998</c:v>
                </c:pt>
                <c:pt idx="50951">
                  <c:v>37.311999999999998</c:v>
                </c:pt>
                <c:pt idx="50952">
                  <c:v>37.311999999999998</c:v>
                </c:pt>
                <c:pt idx="50953">
                  <c:v>37.311999999999998</c:v>
                </c:pt>
                <c:pt idx="50954">
                  <c:v>37.311999999999998</c:v>
                </c:pt>
                <c:pt idx="50955">
                  <c:v>37.311999999999998</c:v>
                </c:pt>
                <c:pt idx="50956">
                  <c:v>37.311999999999998</c:v>
                </c:pt>
                <c:pt idx="50957">
                  <c:v>37.311999999999998</c:v>
                </c:pt>
                <c:pt idx="50958">
                  <c:v>37.311999999999998</c:v>
                </c:pt>
                <c:pt idx="50959">
                  <c:v>37.311999999999998</c:v>
                </c:pt>
                <c:pt idx="50960">
                  <c:v>37.311999999999998</c:v>
                </c:pt>
                <c:pt idx="50961">
                  <c:v>37.311999999999998</c:v>
                </c:pt>
                <c:pt idx="50962">
                  <c:v>37.311999999999998</c:v>
                </c:pt>
                <c:pt idx="50963">
                  <c:v>37.311999999999998</c:v>
                </c:pt>
                <c:pt idx="50964">
                  <c:v>37.311999999999998</c:v>
                </c:pt>
                <c:pt idx="50965">
                  <c:v>37.311999999999998</c:v>
                </c:pt>
                <c:pt idx="50966">
                  <c:v>37.311999999999998</c:v>
                </c:pt>
                <c:pt idx="50967">
                  <c:v>37.311999999999998</c:v>
                </c:pt>
                <c:pt idx="50968">
                  <c:v>37.311999999999998</c:v>
                </c:pt>
                <c:pt idx="50969">
                  <c:v>37.311999999999998</c:v>
                </c:pt>
                <c:pt idx="50970">
                  <c:v>37.311999999999998</c:v>
                </c:pt>
                <c:pt idx="50971">
                  <c:v>37.311999999999998</c:v>
                </c:pt>
                <c:pt idx="50972">
                  <c:v>37.311999999999998</c:v>
                </c:pt>
                <c:pt idx="50973">
                  <c:v>37.311999999999998</c:v>
                </c:pt>
                <c:pt idx="50974">
                  <c:v>37.311999999999998</c:v>
                </c:pt>
                <c:pt idx="50975">
                  <c:v>37.311999999999998</c:v>
                </c:pt>
                <c:pt idx="50976">
                  <c:v>37.311999999999998</c:v>
                </c:pt>
                <c:pt idx="50977">
                  <c:v>37.311999999999998</c:v>
                </c:pt>
                <c:pt idx="50978">
                  <c:v>37.311999999999998</c:v>
                </c:pt>
                <c:pt idx="50979">
                  <c:v>37.311999999999998</c:v>
                </c:pt>
                <c:pt idx="50980">
                  <c:v>37.311999999999998</c:v>
                </c:pt>
                <c:pt idx="50981">
                  <c:v>37.311999999999998</c:v>
                </c:pt>
                <c:pt idx="50982">
                  <c:v>37.311999999999998</c:v>
                </c:pt>
                <c:pt idx="50983">
                  <c:v>37.311999999999998</c:v>
                </c:pt>
                <c:pt idx="50984">
                  <c:v>37.311999999999998</c:v>
                </c:pt>
                <c:pt idx="50985">
                  <c:v>37.311999999999998</c:v>
                </c:pt>
                <c:pt idx="50986">
                  <c:v>37.311999999999998</c:v>
                </c:pt>
                <c:pt idx="50987">
                  <c:v>37.311999999999998</c:v>
                </c:pt>
                <c:pt idx="50988">
                  <c:v>37.311999999999998</c:v>
                </c:pt>
                <c:pt idx="50989">
                  <c:v>37.311999999999998</c:v>
                </c:pt>
                <c:pt idx="50990">
                  <c:v>37.311999999999998</c:v>
                </c:pt>
                <c:pt idx="50991">
                  <c:v>37.311999999999998</c:v>
                </c:pt>
                <c:pt idx="50992">
                  <c:v>37.311999999999998</c:v>
                </c:pt>
                <c:pt idx="50993">
                  <c:v>37.311999999999998</c:v>
                </c:pt>
                <c:pt idx="50994">
                  <c:v>37.311999999999998</c:v>
                </c:pt>
                <c:pt idx="50995">
                  <c:v>37.311999999999998</c:v>
                </c:pt>
                <c:pt idx="50996">
                  <c:v>37.311999999999998</c:v>
                </c:pt>
                <c:pt idx="50997">
                  <c:v>37.311999999999998</c:v>
                </c:pt>
                <c:pt idx="50998">
                  <c:v>37.311999999999998</c:v>
                </c:pt>
                <c:pt idx="50999">
                  <c:v>37.311999999999998</c:v>
                </c:pt>
                <c:pt idx="51000">
                  <c:v>37.311999999999998</c:v>
                </c:pt>
                <c:pt idx="51001">
                  <c:v>37.311999999999998</c:v>
                </c:pt>
                <c:pt idx="51002">
                  <c:v>37.311999999999998</c:v>
                </c:pt>
                <c:pt idx="51003">
                  <c:v>37.311999999999998</c:v>
                </c:pt>
                <c:pt idx="51004">
                  <c:v>37.311999999999998</c:v>
                </c:pt>
                <c:pt idx="51005">
                  <c:v>37.311999999999998</c:v>
                </c:pt>
                <c:pt idx="51006">
                  <c:v>37.311999999999998</c:v>
                </c:pt>
                <c:pt idx="51007">
                  <c:v>37.311999999999998</c:v>
                </c:pt>
                <c:pt idx="51008">
                  <c:v>37.314</c:v>
                </c:pt>
                <c:pt idx="51009">
                  <c:v>37.322000000000003</c:v>
                </c:pt>
                <c:pt idx="51010">
                  <c:v>37.322000000000003</c:v>
                </c:pt>
                <c:pt idx="51011">
                  <c:v>37.322000000000003</c:v>
                </c:pt>
                <c:pt idx="51012">
                  <c:v>37.322000000000003</c:v>
                </c:pt>
                <c:pt idx="51013">
                  <c:v>37.322000000000003</c:v>
                </c:pt>
                <c:pt idx="51014">
                  <c:v>37.322000000000003</c:v>
                </c:pt>
                <c:pt idx="51015">
                  <c:v>37.322000000000003</c:v>
                </c:pt>
                <c:pt idx="51016">
                  <c:v>37.322000000000003</c:v>
                </c:pt>
                <c:pt idx="51017">
                  <c:v>37.322000000000003</c:v>
                </c:pt>
                <c:pt idx="51018">
                  <c:v>37.322000000000003</c:v>
                </c:pt>
                <c:pt idx="51019">
                  <c:v>37.322000000000003</c:v>
                </c:pt>
                <c:pt idx="51020">
                  <c:v>37.322000000000003</c:v>
                </c:pt>
                <c:pt idx="51021">
                  <c:v>37.322000000000003</c:v>
                </c:pt>
                <c:pt idx="51022">
                  <c:v>37.322000000000003</c:v>
                </c:pt>
                <c:pt idx="51023">
                  <c:v>37.322000000000003</c:v>
                </c:pt>
                <c:pt idx="51024">
                  <c:v>37.322000000000003</c:v>
                </c:pt>
                <c:pt idx="51025">
                  <c:v>37.322000000000003</c:v>
                </c:pt>
                <c:pt idx="51026">
                  <c:v>37.322000000000003</c:v>
                </c:pt>
                <c:pt idx="51027">
                  <c:v>37.322000000000003</c:v>
                </c:pt>
                <c:pt idx="51028">
                  <c:v>37.322000000000003</c:v>
                </c:pt>
                <c:pt idx="51029">
                  <c:v>37.322000000000003</c:v>
                </c:pt>
                <c:pt idx="51030">
                  <c:v>37.322000000000003</c:v>
                </c:pt>
                <c:pt idx="51031">
                  <c:v>37.322000000000003</c:v>
                </c:pt>
                <c:pt idx="51032">
                  <c:v>37.322000000000003</c:v>
                </c:pt>
                <c:pt idx="51033">
                  <c:v>37.322000000000003</c:v>
                </c:pt>
                <c:pt idx="51034">
                  <c:v>37.322000000000003</c:v>
                </c:pt>
                <c:pt idx="51035">
                  <c:v>37.322000000000003</c:v>
                </c:pt>
                <c:pt idx="51036">
                  <c:v>37.322000000000003</c:v>
                </c:pt>
                <c:pt idx="51037">
                  <c:v>37.322000000000003</c:v>
                </c:pt>
                <c:pt idx="51038">
                  <c:v>37.322000000000003</c:v>
                </c:pt>
                <c:pt idx="51039">
                  <c:v>37.322000000000003</c:v>
                </c:pt>
                <c:pt idx="51040">
                  <c:v>37.322000000000003</c:v>
                </c:pt>
                <c:pt idx="51041">
                  <c:v>37.322000000000003</c:v>
                </c:pt>
                <c:pt idx="51042">
                  <c:v>37.322000000000003</c:v>
                </c:pt>
                <c:pt idx="51043">
                  <c:v>37.322000000000003</c:v>
                </c:pt>
                <c:pt idx="51044">
                  <c:v>37.322000000000003</c:v>
                </c:pt>
                <c:pt idx="51045">
                  <c:v>37.322000000000003</c:v>
                </c:pt>
                <c:pt idx="51046">
                  <c:v>37.322000000000003</c:v>
                </c:pt>
                <c:pt idx="51047">
                  <c:v>37.322000000000003</c:v>
                </c:pt>
                <c:pt idx="51048">
                  <c:v>37.322000000000003</c:v>
                </c:pt>
                <c:pt idx="51049">
                  <c:v>37.322000000000003</c:v>
                </c:pt>
                <c:pt idx="51050">
                  <c:v>37.322000000000003</c:v>
                </c:pt>
                <c:pt idx="51051">
                  <c:v>37.322000000000003</c:v>
                </c:pt>
                <c:pt idx="51052">
                  <c:v>37.322000000000003</c:v>
                </c:pt>
                <c:pt idx="51053">
                  <c:v>37.322000000000003</c:v>
                </c:pt>
                <c:pt idx="51054">
                  <c:v>37.322000000000003</c:v>
                </c:pt>
                <c:pt idx="51055">
                  <c:v>37.322000000000003</c:v>
                </c:pt>
                <c:pt idx="51056">
                  <c:v>37.322000000000003</c:v>
                </c:pt>
                <c:pt idx="51057">
                  <c:v>37.322000000000003</c:v>
                </c:pt>
                <c:pt idx="51058">
                  <c:v>37.322000000000003</c:v>
                </c:pt>
                <c:pt idx="51059">
                  <c:v>37.322000000000003</c:v>
                </c:pt>
                <c:pt idx="51060">
                  <c:v>37.322000000000003</c:v>
                </c:pt>
                <c:pt idx="51061">
                  <c:v>37.322000000000003</c:v>
                </c:pt>
                <c:pt idx="51062">
                  <c:v>37.322000000000003</c:v>
                </c:pt>
                <c:pt idx="51063">
                  <c:v>37.322000000000003</c:v>
                </c:pt>
                <c:pt idx="51064">
                  <c:v>37.322000000000003</c:v>
                </c:pt>
                <c:pt idx="51065">
                  <c:v>37.322000000000003</c:v>
                </c:pt>
                <c:pt idx="51066">
                  <c:v>37.322000000000003</c:v>
                </c:pt>
                <c:pt idx="51067">
                  <c:v>37.322000000000003</c:v>
                </c:pt>
                <c:pt idx="51068">
                  <c:v>37.322000000000003</c:v>
                </c:pt>
                <c:pt idx="51069">
                  <c:v>37.322000000000003</c:v>
                </c:pt>
                <c:pt idx="51070">
                  <c:v>37.322000000000003</c:v>
                </c:pt>
                <c:pt idx="51071">
                  <c:v>37.322000000000003</c:v>
                </c:pt>
                <c:pt idx="51072">
                  <c:v>37.322000000000003</c:v>
                </c:pt>
                <c:pt idx="51073">
                  <c:v>37.322000000000003</c:v>
                </c:pt>
                <c:pt idx="51074">
                  <c:v>37.322000000000003</c:v>
                </c:pt>
                <c:pt idx="51075">
                  <c:v>37.322000000000003</c:v>
                </c:pt>
                <c:pt idx="51076">
                  <c:v>37.322000000000003</c:v>
                </c:pt>
                <c:pt idx="51077">
                  <c:v>37.322000000000003</c:v>
                </c:pt>
                <c:pt idx="51078">
                  <c:v>37.322000000000003</c:v>
                </c:pt>
                <c:pt idx="51079">
                  <c:v>37.322000000000003</c:v>
                </c:pt>
                <c:pt idx="51080">
                  <c:v>37.322000000000003</c:v>
                </c:pt>
                <c:pt idx="51081">
                  <c:v>37.322000000000003</c:v>
                </c:pt>
                <c:pt idx="51082">
                  <c:v>37.322000000000003</c:v>
                </c:pt>
                <c:pt idx="51083">
                  <c:v>37.322000000000003</c:v>
                </c:pt>
                <c:pt idx="51084">
                  <c:v>37.322000000000003</c:v>
                </c:pt>
                <c:pt idx="51085">
                  <c:v>37.322000000000003</c:v>
                </c:pt>
                <c:pt idx="51086">
                  <c:v>37.322000000000003</c:v>
                </c:pt>
                <c:pt idx="51087">
                  <c:v>37.322000000000003</c:v>
                </c:pt>
                <c:pt idx="51088">
                  <c:v>37.322000000000003</c:v>
                </c:pt>
                <c:pt idx="51089">
                  <c:v>37.322000000000003</c:v>
                </c:pt>
                <c:pt idx="51090">
                  <c:v>37.322000000000003</c:v>
                </c:pt>
                <c:pt idx="51091">
                  <c:v>37.322000000000003</c:v>
                </c:pt>
                <c:pt idx="51092">
                  <c:v>37.322000000000003</c:v>
                </c:pt>
                <c:pt idx="51093">
                  <c:v>37.322000000000003</c:v>
                </c:pt>
                <c:pt idx="51094">
                  <c:v>37.322000000000003</c:v>
                </c:pt>
                <c:pt idx="51095">
                  <c:v>37.322000000000003</c:v>
                </c:pt>
                <c:pt idx="51096">
                  <c:v>37.322000000000003</c:v>
                </c:pt>
                <c:pt idx="51097">
                  <c:v>37.322000000000003</c:v>
                </c:pt>
                <c:pt idx="51098">
                  <c:v>37.322000000000003</c:v>
                </c:pt>
                <c:pt idx="51099">
                  <c:v>37.322000000000003</c:v>
                </c:pt>
                <c:pt idx="51100">
                  <c:v>37.322000000000003</c:v>
                </c:pt>
                <c:pt idx="51101">
                  <c:v>37.322000000000003</c:v>
                </c:pt>
                <c:pt idx="51102">
                  <c:v>37.322000000000003</c:v>
                </c:pt>
                <c:pt idx="51103">
                  <c:v>37.322000000000003</c:v>
                </c:pt>
                <c:pt idx="51104">
                  <c:v>37.322000000000003</c:v>
                </c:pt>
                <c:pt idx="51105">
                  <c:v>37.322000000000003</c:v>
                </c:pt>
                <c:pt idx="51106">
                  <c:v>37.322000000000003</c:v>
                </c:pt>
                <c:pt idx="51107">
                  <c:v>37.322000000000003</c:v>
                </c:pt>
                <c:pt idx="51108">
                  <c:v>37.322000000000003</c:v>
                </c:pt>
                <c:pt idx="51109">
                  <c:v>37.322000000000003</c:v>
                </c:pt>
                <c:pt idx="51110">
                  <c:v>37.322000000000003</c:v>
                </c:pt>
                <c:pt idx="51111">
                  <c:v>37.322000000000003</c:v>
                </c:pt>
                <c:pt idx="51112">
                  <c:v>37.322000000000003</c:v>
                </c:pt>
                <c:pt idx="51113">
                  <c:v>37.322000000000003</c:v>
                </c:pt>
                <c:pt idx="51114">
                  <c:v>37.322000000000003</c:v>
                </c:pt>
                <c:pt idx="51115">
                  <c:v>37.322000000000003</c:v>
                </c:pt>
                <c:pt idx="51116">
                  <c:v>37.322000000000003</c:v>
                </c:pt>
                <c:pt idx="51117">
                  <c:v>37.322000000000003</c:v>
                </c:pt>
                <c:pt idx="51118">
                  <c:v>37.322000000000003</c:v>
                </c:pt>
                <c:pt idx="51119">
                  <c:v>37.322000000000003</c:v>
                </c:pt>
                <c:pt idx="51120">
                  <c:v>37.322000000000003</c:v>
                </c:pt>
                <c:pt idx="51121">
                  <c:v>37.322000000000003</c:v>
                </c:pt>
                <c:pt idx="51122">
                  <c:v>37.322000000000003</c:v>
                </c:pt>
                <c:pt idx="51123">
                  <c:v>37.322000000000003</c:v>
                </c:pt>
                <c:pt idx="51124">
                  <c:v>37.322000000000003</c:v>
                </c:pt>
                <c:pt idx="51125">
                  <c:v>37.322000000000003</c:v>
                </c:pt>
                <c:pt idx="51126">
                  <c:v>37.322000000000003</c:v>
                </c:pt>
                <c:pt idx="51127">
                  <c:v>37.322000000000003</c:v>
                </c:pt>
                <c:pt idx="51128">
                  <c:v>37.322000000000003</c:v>
                </c:pt>
                <c:pt idx="51129">
                  <c:v>37.322000000000003</c:v>
                </c:pt>
                <c:pt idx="51130">
                  <c:v>37.322000000000003</c:v>
                </c:pt>
                <c:pt idx="51131">
                  <c:v>37.322000000000003</c:v>
                </c:pt>
                <c:pt idx="51132">
                  <c:v>37.322000000000003</c:v>
                </c:pt>
                <c:pt idx="51133">
                  <c:v>37.322000000000003</c:v>
                </c:pt>
                <c:pt idx="51134">
                  <c:v>37.322000000000003</c:v>
                </c:pt>
                <c:pt idx="51135">
                  <c:v>37.322000000000003</c:v>
                </c:pt>
                <c:pt idx="51136">
                  <c:v>37.322000000000003</c:v>
                </c:pt>
                <c:pt idx="51137">
                  <c:v>37.322000000000003</c:v>
                </c:pt>
                <c:pt idx="51138">
                  <c:v>37.322000000000003</c:v>
                </c:pt>
                <c:pt idx="51139">
                  <c:v>37.322000000000003</c:v>
                </c:pt>
                <c:pt idx="51140">
                  <c:v>37.322000000000003</c:v>
                </c:pt>
                <c:pt idx="51141">
                  <c:v>37.322000000000003</c:v>
                </c:pt>
                <c:pt idx="51142">
                  <c:v>37.322000000000003</c:v>
                </c:pt>
                <c:pt idx="51143">
                  <c:v>37.322000000000003</c:v>
                </c:pt>
                <c:pt idx="51144">
                  <c:v>37.322000000000003</c:v>
                </c:pt>
                <c:pt idx="51145">
                  <c:v>37.322000000000003</c:v>
                </c:pt>
                <c:pt idx="51146">
                  <c:v>37.322000000000003</c:v>
                </c:pt>
                <c:pt idx="51147">
                  <c:v>37.322000000000003</c:v>
                </c:pt>
                <c:pt idx="51148">
                  <c:v>37.322000000000003</c:v>
                </c:pt>
                <c:pt idx="51149">
                  <c:v>37.322000000000003</c:v>
                </c:pt>
                <c:pt idx="51150">
                  <c:v>37.322000000000003</c:v>
                </c:pt>
                <c:pt idx="51151">
                  <c:v>37.322000000000003</c:v>
                </c:pt>
                <c:pt idx="51152">
                  <c:v>37.322000000000003</c:v>
                </c:pt>
                <c:pt idx="51153">
                  <c:v>37.322000000000003</c:v>
                </c:pt>
                <c:pt idx="51154">
                  <c:v>37.322000000000003</c:v>
                </c:pt>
                <c:pt idx="51155">
                  <c:v>37.322000000000003</c:v>
                </c:pt>
                <c:pt idx="51156">
                  <c:v>37.322000000000003</c:v>
                </c:pt>
                <c:pt idx="51157">
                  <c:v>37.322000000000003</c:v>
                </c:pt>
                <c:pt idx="51158">
                  <c:v>37.322000000000003</c:v>
                </c:pt>
                <c:pt idx="51159">
                  <c:v>37.322000000000003</c:v>
                </c:pt>
                <c:pt idx="51160">
                  <c:v>37.322000000000003</c:v>
                </c:pt>
                <c:pt idx="51161">
                  <c:v>37.322000000000003</c:v>
                </c:pt>
                <c:pt idx="51162">
                  <c:v>37.322000000000003</c:v>
                </c:pt>
                <c:pt idx="51163">
                  <c:v>37.322000000000003</c:v>
                </c:pt>
                <c:pt idx="51164">
                  <c:v>37.322000000000003</c:v>
                </c:pt>
                <c:pt idx="51165">
                  <c:v>37.322000000000003</c:v>
                </c:pt>
                <c:pt idx="51166">
                  <c:v>37.322000000000003</c:v>
                </c:pt>
                <c:pt idx="51167">
                  <c:v>37.322000000000003</c:v>
                </c:pt>
                <c:pt idx="51168">
                  <c:v>37.322000000000003</c:v>
                </c:pt>
                <c:pt idx="51169">
                  <c:v>37.322000000000003</c:v>
                </c:pt>
                <c:pt idx="51170">
                  <c:v>37.322000000000003</c:v>
                </c:pt>
                <c:pt idx="51171">
                  <c:v>37.322000000000003</c:v>
                </c:pt>
                <c:pt idx="51172">
                  <c:v>37.322000000000003</c:v>
                </c:pt>
                <c:pt idx="51173">
                  <c:v>37.322000000000003</c:v>
                </c:pt>
                <c:pt idx="51174">
                  <c:v>37.322000000000003</c:v>
                </c:pt>
                <c:pt idx="51175">
                  <c:v>37.322000000000003</c:v>
                </c:pt>
                <c:pt idx="51176">
                  <c:v>37.322000000000003</c:v>
                </c:pt>
                <c:pt idx="51177">
                  <c:v>37.322000000000003</c:v>
                </c:pt>
                <c:pt idx="51178">
                  <c:v>37.322000000000003</c:v>
                </c:pt>
                <c:pt idx="51179">
                  <c:v>37.322000000000003</c:v>
                </c:pt>
                <c:pt idx="51180">
                  <c:v>37.322000000000003</c:v>
                </c:pt>
                <c:pt idx="51181">
                  <c:v>37.322000000000003</c:v>
                </c:pt>
                <c:pt idx="51182">
                  <c:v>37.322000000000003</c:v>
                </c:pt>
                <c:pt idx="51183">
                  <c:v>37.322000000000003</c:v>
                </c:pt>
                <c:pt idx="51184">
                  <c:v>37.322000000000003</c:v>
                </c:pt>
                <c:pt idx="51185">
                  <c:v>37.322000000000003</c:v>
                </c:pt>
                <c:pt idx="51186">
                  <c:v>37.322000000000003</c:v>
                </c:pt>
                <c:pt idx="51187">
                  <c:v>37.322000000000003</c:v>
                </c:pt>
                <c:pt idx="51188">
                  <c:v>37.322000000000003</c:v>
                </c:pt>
                <c:pt idx="51189">
                  <c:v>37.322000000000003</c:v>
                </c:pt>
                <c:pt idx="51190">
                  <c:v>37.322000000000003</c:v>
                </c:pt>
                <c:pt idx="51191">
                  <c:v>37.322000000000003</c:v>
                </c:pt>
                <c:pt idx="51192">
                  <c:v>37.322000000000003</c:v>
                </c:pt>
                <c:pt idx="51193">
                  <c:v>37.322000000000003</c:v>
                </c:pt>
                <c:pt idx="51194">
                  <c:v>37.322000000000003</c:v>
                </c:pt>
                <c:pt idx="51195">
                  <c:v>37.322000000000003</c:v>
                </c:pt>
                <c:pt idx="51196">
                  <c:v>37.322000000000003</c:v>
                </c:pt>
                <c:pt idx="51197">
                  <c:v>37.322000000000003</c:v>
                </c:pt>
                <c:pt idx="51198">
                  <c:v>37.322000000000003</c:v>
                </c:pt>
                <c:pt idx="51199">
                  <c:v>37.322000000000003</c:v>
                </c:pt>
                <c:pt idx="51200">
                  <c:v>37.322000000000003</c:v>
                </c:pt>
                <c:pt idx="51201">
                  <c:v>37.322000000000003</c:v>
                </c:pt>
                <c:pt idx="51202">
                  <c:v>37.322000000000003</c:v>
                </c:pt>
                <c:pt idx="51203">
                  <c:v>37.322000000000003</c:v>
                </c:pt>
                <c:pt idx="51204">
                  <c:v>37.322000000000003</c:v>
                </c:pt>
                <c:pt idx="51205">
                  <c:v>37.322000000000003</c:v>
                </c:pt>
                <c:pt idx="51206">
                  <c:v>37.322000000000003</c:v>
                </c:pt>
                <c:pt idx="51207">
                  <c:v>37.322000000000003</c:v>
                </c:pt>
                <c:pt idx="51208">
                  <c:v>37.322000000000003</c:v>
                </c:pt>
                <c:pt idx="51209">
                  <c:v>37.322000000000003</c:v>
                </c:pt>
                <c:pt idx="51210">
                  <c:v>37.322000000000003</c:v>
                </c:pt>
                <c:pt idx="51211">
                  <c:v>37.322000000000003</c:v>
                </c:pt>
                <c:pt idx="51212">
                  <c:v>37.322000000000003</c:v>
                </c:pt>
                <c:pt idx="51213">
                  <c:v>37.322000000000003</c:v>
                </c:pt>
                <c:pt idx="51214">
                  <c:v>37.322000000000003</c:v>
                </c:pt>
                <c:pt idx="51215">
                  <c:v>37.322000000000003</c:v>
                </c:pt>
                <c:pt idx="51216">
                  <c:v>37.322000000000003</c:v>
                </c:pt>
                <c:pt idx="51217">
                  <c:v>37.322000000000003</c:v>
                </c:pt>
                <c:pt idx="51218">
                  <c:v>37.322000000000003</c:v>
                </c:pt>
                <c:pt idx="51219">
                  <c:v>37.322000000000003</c:v>
                </c:pt>
                <c:pt idx="51220">
                  <c:v>37.322000000000003</c:v>
                </c:pt>
                <c:pt idx="51221">
                  <c:v>37.322000000000003</c:v>
                </c:pt>
                <c:pt idx="51222">
                  <c:v>37.322000000000003</c:v>
                </c:pt>
                <c:pt idx="51223">
                  <c:v>37.322000000000003</c:v>
                </c:pt>
                <c:pt idx="51224">
                  <c:v>37.322000000000003</c:v>
                </c:pt>
                <c:pt idx="51225">
                  <c:v>37.322000000000003</c:v>
                </c:pt>
                <c:pt idx="51226">
                  <c:v>37.322000000000003</c:v>
                </c:pt>
                <c:pt idx="51227">
                  <c:v>37.322000000000003</c:v>
                </c:pt>
                <c:pt idx="51228">
                  <c:v>37.322000000000003</c:v>
                </c:pt>
                <c:pt idx="51229">
                  <c:v>37.322000000000003</c:v>
                </c:pt>
                <c:pt idx="51230">
                  <c:v>37.322000000000003</c:v>
                </c:pt>
                <c:pt idx="51231">
                  <c:v>37.322000000000003</c:v>
                </c:pt>
                <c:pt idx="51232">
                  <c:v>37.322000000000003</c:v>
                </c:pt>
                <c:pt idx="51233">
                  <c:v>37.322000000000003</c:v>
                </c:pt>
                <c:pt idx="51234">
                  <c:v>37.322000000000003</c:v>
                </c:pt>
                <c:pt idx="51235">
                  <c:v>37.322000000000003</c:v>
                </c:pt>
                <c:pt idx="51236">
                  <c:v>37.322000000000003</c:v>
                </c:pt>
                <c:pt idx="51237">
                  <c:v>37.322000000000003</c:v>
                </c:pt>
                <c:pt idx="51238">
                  <c:v>37.322000000000003</c:v>
                </c:pt>
                <c:pt idx="51239">
                  <c:v>37.322000000000003</c:v>
                </c:pt>
                <c:pt idx="51240">
                  <c:v>37.322000000000003</c:v>
                </c:pt>
                <c:pt idx="51241">
                  <c:v>37.322000000000003</c:v>
                </c:pt>
                <c:pt idx="51242">
                  <c:v>37.322000000000003</c:v>
                </c:pt>
                <c:pt idx="51243">
                  <c:v>37.322000000000003</c:v>
                </c:pt>
                <c:pt idx="51244">
                  <c:v>37.322000000000003</c:v>
                </c:pt>
                <c:pt idx="51245">
                  <c:v>37.322000000000003</c:v>
                </c:pt>
                <c:pt idx="51246">
                  <c:v>37.322000000000003</c:v>
                </c:pt>
                <c:pt idx="51247">
                  <c:v>37.322000000000003</c:v>
                </c:pt>
                <c:pt idx="51248">
                  <c:v>37.322000000000003</c:v>
                </c:pt>
                <c:pt idx="51249">
                  <c:v>37.322000000000003</c:v>
                </c:pt>
                <c:pt idx="51250">
                  <c:v>37.322000000000003</c:v>
                </c:pt>
                <c:pt idx="51251">
                  <c:v>37.322000000000003</c:v>
                </c:pt>
                <c:pt idx="51252">
                  <c:v>37.322000000000003</c:v>
                </c:pt>
                <c:pt idx="51253">
                  <c:v>37.322000000000003</c:v>
                </c:pt>
                <c:pt idx="51254">
                  <c:v>37.322000000000003</c:v>
                </c:pt>
                <c:pt idx="51255">
                  <c:v>37.322000000000003</c:v>
                </c:pt>
                <c:pt idx="51256">
                  <c:v>37.322000000000003</c:v>
                </c:pt>
                <c:pt idx="51257">
                  <c:v>37.322000000000003</c:v>
                </c:pt>
                <c:pt idx="51258">
                  <c:v>37.322000000000003</c:v>
                </c:pt>
                <c:pt idx="51259">
                  <c:v>37.322000000000003</c:v>
                </c:pt>
                <c:pt idx="51260">
                  <c:v>37.322000000000003</c:v>
                </c:pt>
                <c:pt idx="51261">
                  <c:v>37.322000000000003</c:v>
                </c:pt>
                <c:pt idx="51262">
                  <c:v>37.322000000000003</c:v>
                </c:pt>
                <c:pt idx="51263">
                  <c:v>37.322000000000003</c:v>
                </c:pt>
                <c:pt idx="51264">
                  <c:v>37.322000000000003</c:v>
                </c:pt>
                <c:pt idx="51265">
                  <c:v>37.322000000000003</c:v>
                </c:pt>
                <c:pt idx="51266">
                  <c:v>37.322000000000003</c:v>
                </c:pt>
                <c:pt idx="51267">
                  <c:v>37.322000000000003</c:v>
                </c:pt>
                <c:pt idx="51268">
                  <c:v>37.322000000000003</c:v>
                </c:pt>
                <c:pt idx="51269">
                  <c:v>37.322000000000003</c:v>
                </c:pt>
                <c:pt idx="51270">
                  <c:v>37.322000000000003</c:v>
                </c:pt>
                <c:pt idx="51271">
                  <c:v>37.322000000000003</c:v>
                </c:pt>
                <c:pt idx="51272">
                  <c:v>37.322000000000003</c:v>
                </c:pt>
                <c:pt idx="51273">
                  <c:v>37.322000000000003</c:v>
                </c:pt>
                <c:pt idx="51274">
                  <c:v>37.322000000000003</c:v>
                </c:pt>
                <c:pt idx="51275">
                  <c:v>37.326000000000001</c:v>
                </c:pt>
                <c:pt idx="51276">
                  <c:v>37.33</c:v>
                </c:pt>
                <c:pt idx="51277">
                  <c:v>37.33</c:v>
                </c:pt>
                <c:pt idx="51278">
                  <c:v>37.33</c:v>
                </c:pt>
                <c:pt idx="51279">
                  <c:v>37.33</c:v>
                </c:pt>
                <c:pt idx="51280">
                  <c:v>37.33</c:v>
                </c:pt>
                <c:pt idx="51281">
                  <c:v>37.33</c:v>
                </c:pt>
                <c:pt idx="51282">
                  <c:v>37.33</c:v>
                </c:pt>
                <c:pt idx="51283">
                  <c:v>37.33</c:v>
                </c:pt>
                <c:pt idx="51284">
                  <c:v>37.33</c:v>
                </c:pt>
                <c:pt idx="51285">
                  <c:v>37.33</c:v>
                </c:pt>
                <c:pt idx="51286">
                  <c:v>37.33</c:v>
                </c:pt>
                <c:pt idx="51287">
                  <c:v>37.33</c:v>
                </c:pt>
                <c:pt idx="51288">
                  <c:v>37.33</c:v>
                </c:pt>
                <c:pt idx="51289">
                  <c:v>37.33</c:v>
                </c:pt>
                <c:pt idx="51290">
                  <c:v>37.33</c:v>
                </c:pt>
                <c:pt idx="51291">
                  <c:v>37.33</c:v>
                </c:pt>
                <c:pt idx="51292">
                  <c:v>37.33</c:v>
                </c:pt>
                <c:pt idx="51293">
                  <c:v>37.33</c:v>
                </c:pt>
                <c:pt idx="51294">
                  <c:v>37.33</c:v>
                </c:pt>
                <c:pt idx="51295">
                  <c:v>37.33</c:v>
                </c:pt>
                <c:pt idx="51296">
                  <c:v>37.33</c:v>
                </c:pt>
                <c:pt idx="51297">
                  <c:v>37.33</c:v>
                </c:pt>
                <c:pt idx="51298">
                  <c:v>37.33</c:v>
                </c:pt>
                <c:pt idx="51299">
                  <c:v>37.33</c:v>
                </c:pt>
                <c:pt idx="51300">
                  <c:v>37.33</c:v>
                </c:pt>
                <c:pt idx="51301">
                  <c:v>37.33</c:v>
                </c:pt>
                <c:pt idx="51302">
                  <c:v>37.33</c:v>
                </c:pt>
                <c:pt idx="51303">
                  <c:v>37.33</c:v>
                </c:pt>
                <c:pt idx="51304">
                  <c:v>37.33</c:v>
                </c:pt>
                <c:pt idx="51305">
                  <c:v>37.33</c:v>
                </c:pt>
                <c:pt idx="51306">
                  <c:v>37.33</c:v>
                </c:pt>
                <c:pt idx="51307">
                  <c:v>37.33</c:v>
                </c:pt>
                <c:pt idx="51308">
                  <c:v>37.33</c:v>
                </c:pt>
                <c:pt idx="51309">
                  <c:v>37.33</c:v>
                </c:pt>
                <c:pt idx="51310">
                  <c:v>37.33</c:v>
                </c:pt>
                <c:pt idx="51311">
                  <c:v>37.33</c:v>
                </c:pt>
                <c:pt idx="51312">
                  <c:v>37.33</c:v>
                </c:pt>
                <c:pt idx="51313">
                  <c:v>37.33</c:v>
                </c:pt>
                <c:pt idx="51314">
                  <c:v>37.33</c:v>
                </c:pt>
                <c:pt idx="51315">
                  <c:v>37.33</c:v>
                </c:pt>
                <c:pt idx="51316">
                  <c:v>37.33</c:v>
                </c:pt>
                <c:pt idx="51317">
                  <c:v>37.33</c:v>
                </c:pt>
                <c:pt idx="51318">
                  <c:v>37.33</c:v>
                </c:pt>
                <c:pt idx="51319">
                  <c:v>37.33</c:v>
                </c:pt>
                <c:pt idx="51320">
                  <c:v>37.33</c:v>
                </c:pt>
                <c:pt idx="51321">
                  <c:v>37.33</c:v>
                </c:pt>
                <c:pt idx="51322">
                  <c:v>37.33</c:v>
                </c:pt>
                <c:pt idx="51323">
                  <c:v>37.33</c:v>
                </c:pt>
                <c:pt idx="51324">
                  <c:v>37.33</c:v>
                </c:pt>
                <c:pt idx="51325">
                  <c:v>37.33</c:v>
                </c:pt>
                <c:pt idx="51326">
                  <c:v>37.33</c:v>
                </c:pt>
                <c:pt idx="51327">
                  <c:v>37.33</c:v>
                </c:pt>
                <c:pt idx="51328">
                  <c:v>37.33</c:v>
                </c:pt>
                <c:pt idx="51329">
                  <c:v>37.33</c:v>
                </c:pt>
                <c:pt idx="51330">
                  <c:v>37.33</c:v>
                </c:pt>
                <c:pt idx="51331">
                  <c:v>37.33</c:v>
                </c:pt>
                <c:pt idx="51332">
                  <c:v>37.33</c:v>
                </c:pt>
                <c:pt idx="51333">
                  <c:v>37.33</c:v>
                </c:pt>
                <c:pt idx="51334">
                  <c:v>37.33</c:v>
                </c:pt>
                <c:pt idx="51335">
                  <c:v>37.33</c:v>
                </c:pt>
                <c:pt idx="51336">
                  <c:v>37.33</c:v>
                </c:pt>
                <c:pt idx="51337">
                  <c:v>37.33</c:v>
                </c:pt>
                <c:pt idx="51338">
                  <c:v>37.33</c:v>
                </c:pt>
                <c:pt idx="51339">
                  <c:v>37.33</c:v>
                </c:pt>
                <c:pt idx="51340">
                  <c:v>37.33</c:v>
                </c:pt>
                <c:pt idx="51341">
                  <c:v>37.33</c:v>
                </c:pt>
                <c:pt idx="51342">
                  <c:v>37.33</c:v>
                </c:pt>
                <c:pt idx="51343">
                  <c:v>37.33</c:v>
                </c:pt>
                <c:pt idx="51344">
                  <c:v>37.33</c:v>
                </c:pt>
                <c:pt idx="51345">
                  <c:v>37.33</c:v>
                </c:pt>
                <c:pt idx="51346">
                  <c:v>37.33</c:v>
                </c:pt>
                <c:pt idx="51347">
                  <c:v>37.33</c:v>
                </c:pt>
                <c:pt idx="51348">
                  <c:v>37.33</c:v>
                </c:pt>
                <c:pt idx="51349">
                  <c:v>37.33</c:v>
                </c:pt>
                <c:pt idx="51350">
                  <c:v>37.33</c:v>
                </c:pt>
                <c:pt idx="51351">
                  <c:v>37.33</c:v>
                </c:pt>
                <c:pt idx="51352">
                  <c:v>37.33</c:v>
                </c:pt>
                <c:pt idx="51353">
                  <c:v>37.33</c:v>
                </c:pt>
                <c:pt idx="51354">
                  <c:v>37.33</c:v>
                </c:pt>
                <c:pt idx="51355">
                  <c:v>37.33</c:v>
                </c:pt>
                <c:pt idx="51356">
                  <c:v>37.33</c:v>
                </c:pt>
                <c:pt idx="51357">
                  <c:v>37.33</c:v>
                </c:pt>
                <c:pt idx="51358">
                  <c:v>37.33</c:v>
                </c:pt>
                <c:pt idx="51359">
                  <c:v>37.33</c:v>
                </c:pt>
                <c:pt idx="51360">
                  <c:v>37.33</c:v>
                </c:pt>
                <c:pt idx="51361">
                  <c:v>37.33</c:v>
                </c:pt>
                <c:pt idx="51362">
                  <c:v>37.33</c:v>
                </c:pt>
                <c:pt idx="51363">
                  <c:v>37.33</c:v>
                </c:pt>
                <c:pt idx="51364">
                  <c:v>37.33</c:v>
                </c:pt>
                <c:pt idx="51365">
                  <c:v>37.33</c:v>
                </c:pt>
                <c:pt idx="51366">
                  <c:v>37.33</c:v>
                </c:pt>
                <c:pt idx="51367">
                  <c:v>37.33</c:v>
                </c:pt>
                <c:pt idx="51368">
                  <c:v>37.33</c:v>
                </c:pt>
                <c:pt idx="51369">
                  <c:v>37.33</c:v>
                </c:pt>
                <c:pt idx="51370">
                  <c:v>37.33</c:v>
                </c:pt>
                <c:pt idx="51371">
                  <c:v>37.33</c:v>
                </c:pt>
                <c:pt idx="51372">
                  <c:v>37.33</c:v>
                </c:pt>
                <c:pt idx="51373">
                  <c:v>37.33</c:v>
                </c:pt>
                <c:pt idx="51374">
                  <c:v>37.33</c:v>
                </c:pt>
                <c:pt idx="51375">
                  <c:v>37.33</c:v>
                </c:pt>
                <c:pt idx="51376">
                  <c:v>37.33</c:v>
                </c:pt>
                <c:pt idx="51377">
                  <c:v>37.33</c:v>
                </c:pt>
                <c:pt idx="51378">
                  <c:v>37.33</c:v>
                </c:pt>
                <c:pt idx="51379">
                  <c:v>37.33</c:v>
                </c:pt>
                <c:pt idx="51380">
                  <c:v>37.33</c:v>
                </c:pt>
                <c:pt idx="51381">
                  <c:v>37.33</c:v>
                </c:pt>
                <c:pt idx="51382">
                  <c:v>37.33</c:v>
                </c:pt>
                <c:pt idx="51383">
                  <c:v>37.33</c:v>
                </c:pt>
                <c:pt idx="51384">
                  <c:v>37.33</c:v>
                </c:pt>
                <c:pt idx="51385">
                  <c:v>37.33</c:v>
                </c:pt>
                <c:pt idx="51386">
                  <c:v>37.33</c:v>
                </c:pt>
                <c:pt idx="51387">
                  <c:v>37.33</c:v>
                </c:pt>
                <c:pt idx="51388">
                  <c:v>37.33</c:v>
                </c:pt>
                <c:pt idx="51389">
                  <c:v>37.33</c:v>
                </c:pt>
                <c:pt idx="51390">
                  <c:v>37.33</c:v>
                </c:pt>
                <c:pt idx="51391">
                  <c:v>37.33</c:v>
                </c:pt>
                <c:pt idx="51392">
                  <c:v>37.33</c:v>
                </c:pt>
                <c:pt idx="51393">
                  <c:v>37.33</c:v>
                </c:pt>
                <c:pt idx="51394">
                  <c:v>37.33</c:v>
                </c:pt>
                <c:pt idx="51395">
                  <c:v>37.33</c:v>
                </c:pt>
                <c:pt idx="51396">
                  <c:v>37.33</c:v>
                </c:pt>
                <c:pt idx="51397">
                  <c:v>37.33</c:v>
                </c:pt>
                <c:pt idx="51398">
                  <c:v>37.33</c:v>
                </c:pt>
                <c:pt idx="51399">
                  <c:v>37.33</c:v>
                </c:pt>
                <c:pt idx="51400">
                  <c:v>37.33</c:v>
                </c:pt>
                <c:pt idx="51401">
                  <c:v>37.33</c:v>
                </c:pt>
                <c:pt idx="51402">
                  <c:v>37.33</c:v>
                </c:pt>
                <c:pt idx="51403">
                  <c:v>37.33</c:v>
                </c:pt>
                <c:pt idx="51404">
                  <c:v>37.33</c:v>
                </c:pt>
                <c:pt idx="51405">
                  <c:v>37.33</c:v>
                </c:pt>
                <c:pt idx="51406">
                  <c:v>37.33</c:v>
                </c:pt>
                <c:pt idx="51407">
                  <c:v>37.33</c:v>
                </c:pt>
                <c:pt idx="51408">
                  <c:v>37.33</c:v>
                </c:pt>
                <c:pt idx="51409">
                  <c:v>37.33</c:v>
                </c:pt>
                <c:pt idx="51410">
                  <c:v>37.33</c:v>
                </c:pt>
                <c:pt idx="51411">
                  <c:v>37.33</c:v>
                </c:pt>
                <c:pt idx="51412">
                  <c:v>37.33</c:v>
                </c:pt>
                <c:pt idx="51413">
                  <c:v>37.33</c:v>
                </c:pt>
                <c:pt idx="51414">
                  <c:v>37.33</c:v>
                </c:pt>
                <c:pt idx="51415">
                  <c:v>37.33</c:v>
                </c:pt>
                <c:pt idx="51416">
                  <c:v>37.33</c:v>
                </c:pt>
                <c:pt idx="51417">
                  <c:v>37.33</c:v>
                </c:pt>
                <c:pt idx="51418">
                  <c:v>37.33</c:v>
                </c:pt>
                <c:pt idx="51419">
                  <c:v>37.33</c:v>
                </c:pt>
                <c:pt idx="51420">
                  <c:v>37.33</c:v>
                </c:pt>
                <c:pt idx="51421">
                  <c:v>37.33</c:v>
                </c:pt>
                <c:pt idx="51422">
                  <c:v>37.33</c:v>
                </c:pt>
                <c:pt idx="51423">
                  <c:v>37.33</c:v>
                </c:pt>
                <c:pt idx="51424">
                  <c:v>37.33</c:v>
                </c:pt>
                <c:pt idx="51425">
                  <c:v>37.33</c:v>
                </c:pt>
                <c:pt idx="51426">
                  <c:v>37.33</c:v>
                </c:pt>
                <c:pt idx="51427">
                  <c:v>37.33</c:v>
                </c:pt>
                <c:pt idx="51428">
                  <c:v>37.33</c:v>
                </c:pt>
                <c:pt idx="51429">
                  <c:v>37.33</c:v>
                </c:pt>
                <c:pt idx="51430">
                  <c:v>37.33</c:v>
                </c:pt>
                <c:pt idx="51431">
                  <c:v>37.33</c:v>
                </c:pt>
                <c:pt idx="51432">
                  <c:v>37.33</c:v>
                </c:pt>
                <c:pt idx="51433">
                  <c:v>37.33</c:v>
                </c:pt>
                <c:pt idx="51434">
                  <c:v>37.33</c:v>
                </c:pt>
                <c:pt idx="51435">
                  <c:v>37.33</c:v>
                </c:pt>
                <c:pt idx="51436">
                  <c:v>37.33</c:v>
                </c:pt>
                <c:pt idx="51437">
                  <c:v>37.33</c:v>
                </c:pt>
                <c:pt idx="51438">
                  <c:v>37.33</c:v>
                </c:pt>
                <c:pt idx="51439">
                  <c:v>37.33</c:v>
                </c:pt>
                <c:pt idx="51440">
                  <c:v>37.33</c:v>
                </c:pt>
                <c:pt idx="51441">
                  <c:v>37.33</c:v>
                </c:pt>
                <c:pt idx="51442">
                  <c:v>37.33</c:v>
                </c:pt>
                <c:pt idx="51443">
                  <c:v>37.33</c:v>
                </c:pt>
                <c:pt idx="51444">
                  <c:v>37.33</c:v>
                </c:pt>
                <c:pt idx="51445">
                  <c:v>37.33</c:v>
                </c:pt>
                <c:pt idx="51446">
                  <c:v>37.33</c:v>
                </c:pt>
                <c:pt idx="51447">
                  <c:v>37.33</c:v>
                </c:pt>
                <c:pt idx="51448">
                  <c:v>37.33</c:v>
                </c:pt>
                <c:pt idx="51449">
                  <c:v>37.33</c:v>
                </c:pt>
                <c:pt idx="51450">
                  <c:v>37.33</c:v>
                </c:pt>
                <c:pt idx="51451">
                  <c:v>37.33</c:v>
                </c:pt>
                <c:pt idx="51452">
                  <c:v>37.33</c:v>
                </c:pt>
                <c:pt idx="51453">
                  <c:v>37.33</c:v>
                </c:pt>
                <c:pt idx="51454">
                  <c:v>37.33</c:v>
                </c:pt>
                <c:pt idx="51455">
                  <c:v>37.33</c:v>
                </c:pt>
                <c:pt idx="51456">
                  <c:v>37.33</c:v>
                </c:pt>
                <c:pt idx="51457">
                  <c:v>37.33</c:v>
                </c:pt>
                <c:pt idx="51458">
                  <c:v>37.33</c:v>
                </c:pt>
                <c:pt idx="51459">
                  <c:v>37.33</c:v>
                </c:pt>
                <c:pt idx="51460">
                  <c:v>37.33</c:v>
                </c:pt>
                <c:pt idx="51461">
                  <c:v>37.33</c:v>
                </c:pt>
                <c:pt idx="51462">
                  <c:v>37.33</c:v>
                </c:pt>
                <c:pt idx="51463">
                  <c:v>37.33</c:v>
                </c:pt>
                <c:pt idx="51464">
                  <c:v>37.33</c:v>
                </c:pt>
                <c:pt idx="51465">
                  <c:v>37.33</c:v>
                </c:pt>
                <c:pt idx="51466">
                  <c:v>37.33</c:v>
                </c:pt>
                <c:pt idx="51467">
                  <c:v>37.33</c:v>
                </c:pt>
                <c:pt idx="51468">
                  <c:v>37.33</c:v>
                </c:pt>
                <c:pt idx="51469">
                  <c:v>37.33</c:v>
                </c:pt>
                <c:pt idx="51470">
                  <c:v>37.33</c:v>
                </c:pt>
                <c:pt idx="51471">
                  <c:v>37.33</c:v>
                </c:pt>
                <c:pt idx="51472">
                  <c:v>37.33</c:v>
                </c:pt>
                <c:pt idx="51473">
                  <c:v>37.33</c:v>
                </c:pt>
                <c:pt idx="51474">
                  <c:v>37.33</c:v>
                </c:pt>
                <c:pt idx="51475">
                  <c:v>37.33</c:v>
                </c:pt>
                <c:pt idx="51476">
                  <c:v>37.33</c:v>
                </c:pt>
                <c:pt idx="51477">
                  <c:v>37.33</c:v>
                </c:pt>
                <c:pt idx="51478">
                  <c:v>37.33</c:v>
                </c:pt>
                <c:pt idx="51479">
                  <c:v>37.33</c:v>
                </c:pt>
                <c:pt idx="51480">
                  <c:v>37.33</c:v>
                </c:pt>
                <c:pt idx="51481">
                  <c:v>37.33</c:v>
                </c:pt>
                <c:pt idx="51482">
                  <c:v>37.33</c:v>
                </c:pt>
                <c:pt idx="51483">
                  <c:v>37.33</c:v>
                </c:pt>
                <c:pt idx="51484">
                  <c:v>37.33</c:v>
                </c:pt>
                <c:pt idx="51485">
                  <c:v>37.33</c:v>
                </c:pt>
                <c:pt idx="51486">
                  <c:v>37.33</c:v>
                </c:pt>
                <c:pt idx="51487">
                  <c:v>37.33</c:v>
                </c:pt>
                <c:pt idx="51488">
                  <c:v>37.33</c:v>
                </c:pt>
                <c:pt idx="51489">
                  <c:v>37.33</c:v>
                </c:pt>
                <c:pt idx="51490">
                  <c:v>37.33</c:v>
                </c:pt>
                <c:pt idx="51491">
                  <c:v>37.33</c:v>
                </c:pt>
                <c:pt idx="51492">
                  <c:v>37.33</c:v>
                </c:pt>
                <c:pt idx="51493">
                  <c:v>37.33</c:v>
                </c:pt>
                <c:pt idx="51494">
                  <c:v>37.33</c:v>
                </c:pt>
                <c:pt idx="51495">
                  <c:v>37.33</c:v>
                </c:pt>
                <c:pt idx="51496">
                  <c:v>37.33</c:v>
                </c:pt>
                <c:pt idx="51497">
                  <c:v>37.33</c:v>
                </c:pt>
                <c:pt idx="51498">
                  <c:v>37.33</c:v>
                </c:pt>
                <c:pt idx="51499">
                  <c:v>37.33</c:v>
                </c:pt>
                <c:pt idx="51500">
                  <c:v>37.33</c:v>
                </c:pt>
                <c:pt idx="51501">
                  <c:v>37.33</c:v>
                </c:pt>
                <c:pt idx="51502">
                  <c:v>37.33</c:v>
                </c:pt>
                <c:pt idx="51503">
                  <c:v>37.33</c:v>
                </c:pt>
                <c:pt idx="51504">
                  <c:v>37.33</c:v>
                </c:pt>
                <c:pt idx="51505">
                  <c:v>37.33</c:v>
                </c:pt>
                <c:pt idx="51506">
                  <c:v>37.33</c:v>
                </c:pt>
                <c:pt idx="51507">
                  <c:v>37.33</c:v>
                </c:pt>
                <c:pt idx="51508">
                  <c:v>37.33</c:v>
                </c:pt>
                <c:pt idx="51509">
                  <c:v>37.33</c:v>
                </c:pt>
                <c:pt idx="51510">
                  <c:v>37.33</c:v>
                </c:pt>
                <c:pt idx="51511">
                  <c:v>37.33</c:v>
                </c:pt>
                <c:pt idx="51512">
                  <c:v>37.33</c:v>
                </c:pt>
                <c:pt idx="51513">
                  <c:v>37.33</c:v>
                </c:pt>
                <c:pt idx="51514">
                  <c:v>37.33</c:v>
                </c:pt>
                <c:pt idx="51515">
                  <c:v>37.33</c:v>
                </c:pt>
                <c:pt idx="51516">
                  <c:v>37.33</c:v>
                </c:pt>
                <c:pt idx="51517">
                  <c:v>37.33</c:v>
                </c:pt>
                <c:pt idx="51518">
                  <c:v>37.33</c:v>
                </c:pt>
                <c:pt idx="51519">
                  <c:v>37.33</c:v>
                </c:pt>
                <c:pt idx="51520">
                  <c:v>37.33</c:v>
                </c:pt>
                <c:pt idx="51521">
                  <c:v>37.33</c:v>
                </c:pt>
                <c:pt idx="51522">
                  <c:v>37.33</c:v>
                </c:pt>
                <c:pt idx="51523">
                  <c:v>37.33</c:v>
                </c:pt>
                <c:pt idx="51524">
                  <c:v>37.33</c:v>
                </c:pt>
                <c:pt idx="51525">
                  <c:v>37.33</c:v>
                </c:pt>
                <c:pt idx="51526">
                  <c:v>37.33</c:v>
                </c:pt>
                <c:pt idx="51527">
                  <c:v>37.33</c:v>
                </c:pt>
                <c:pt idx="51528">
                  <c:v>37.33</c:v>
                </c:pt>
                <c:pt idx="51529">
                  <c:v>37.33</c:v>
                </c:pt>
                <c:pt idx="51530">
                  <c:v>37.33</c:v>
                </c:pt>
                <c:pt idx="51531">
                  <c:v>37.33</c:v>
                </c:pt>
                <c:pt idx="51532">
                  <c:v>37.33</c:v>
                </c:pt>
                <c:pt idx="51533">
                  <c:v>37.33</c:v>
                </c:pt>
                <c:pt idx="51534">
                  <c:v>37.33</c:v>
                </c:pt>
                <c:pt idx="51535">
                  <c:v>37.33</c:v>
                </c:pt>
                <c:pt idx="51536">
                  <c:v>37.33</c:v>
                </c:pt>
                <c:pt idx="51537">
                  <c:v>37.33</c:v>
                </c:pt>
                <c:pt idx="51538">
                  <c:v>37.33</c:v>
                </c:pt>
                <c:pt idx="51539">
                  <c:v>37.33</c:v>
                </c:pt>
                <c:pt idx="51540">
                  <c:v>37.33</c:v>
                </c:pt>
                <c:pt idx="51541">
                  <c:v>37.33</c:v>
                </c:pt>
                <c:pt idx="51542">
                  <c:v>37.33</c:v>
                </c:pt>
                <c:pt idx="51543">
                  <c:v>37.33</c:v>
                </c:pt>
                <c:pt idx="51544">
                  <c:v>37.33</c:v>
                </c:pt>
                <c:pt idx="51545">
                  <c:v>37.33</c:v>
                </c:pt>
                <c:pt idx="51546">
                  <c:v>37.33</c:v>
                </c:pt>
                <c:pt idx="51547">
                  <c:v>37.33</c:v>
                </c:pt>
                <c:pt idx="51548">
                  <c:v>37.33</c:v>
                </c:pt>
                <c:pt idx="51549">
                  <c:v>37.33</c:v>
                </c:pt>
                <c:pt idx="51550">
                  <c:v>37.33</c:v>
                </c:pt>
                <c:pt idx="51551">
                  <c:v>37.33</c:v>
                </c:pt>
                <c:pt idx="51552">
                  <c:v>37.33</c:v>
                </c:pt>
                <c:pt idx="51553">
                  <c:v>37.33</c:v>
                </c:pt>
                <c:pt idx="51554">
                  <c:v>37.33</c:v>
                </c:pt>
                <c:pt idx="51555">
                  <c:v>37.33</c:v>
                </c:pt>
                <c:pt idx="51556">
                  <c:v>37.33</c:v>
                </c:pt>
                <c:pt idx="51557">
                  <c:v>37.33</c:v>
                </c:pt>
                <c:pt idx="51558">
                  <c:v>37.33</c:v>
                </c:pt>
                <c:pt idx="51559">
                  <c:v>37.33</c:v>
                </c:pt>
                <c:pt idx="51560">
                  <c:v>37.33</c:v>
                </c:pt>
                <c:pt idx="51561">
                  <c:v>37.33</c:v>
                </c:pt>
                <c:pt idx="51562">
                  <c:v>37.33</c:v>
                </c:pt>
                <c:pt idx="51563">
                  <c:v>37.33</c:v>
                </c:pt>
                <c:pt idx="51564">
                  <c:v>37.33</c:v>
                </c:pt>
                <c:pt idx="51565">
                  <c:v>37.33</c:v>
                </c:pt>
                <c:pt idx="51566">
                  <c:v>37.33</c:v>
                </c:pt>
                <c:pt idx="51567">
                  <c:v>37.33</c:v>
                </c:pt>
                <c:pt idx="51568">
                  <c:v>37.33</c:v>
                </c:pt>
                <c:pt idx="51569">
                  <c:v>37.33</c:v>
                </c:pt>
                <c:pt idx="51570">
                  <c:v>37.33</c:v>
                </c:pt>
                <c:pt idx="51571">
                  <c:v>37.33</c:v>
                </c:pt>
                <c:pt idx="51572">
                  <c:v>37.33</c:v>
                </c:pt>
                <c:pt idx="51573">
                  <c:v>37.33</c:v>
                </c:pt>
                <c:pt idx="51574">
                  <c:v>37.33</c:v>
                </c:pt>
                <c:pt idx="51575">
                  <c:v>37.335999999999999</c:v>
                </c:pt>
                <c:pt idx="51576">
                  <c:v>37.344000000000001</c:v>
                </c:pt>
                <c:pt idx="51577">
                  <c:v>37.344000000000001</c:v>
                </c:pt>
                <c:pt idx="51578">
                  <c:v>37.344000000000001</c:v>
                </c:pt>
                <c:pt idx="51579">
                  <c:v>37.344000000000001</c:v>
                </c:pt>
                <c:pt idx="51580">
                  <c:v>37.344000000000001</c:v>
                </c:pt>
                <c:pt idx="51581">
                  <c:v>37.344000000000001</c:v>
                </c:pt>
                <c:pt idx="51582">
                  <c:v>37.344000000000001</c:v>
                </c:pt>
                <c:pt idx="51583">
                  <c:v>37.344000000000001</c:v>
                </c:pt>
                <c:pt idx="51584">
                  <c:v>37.344000000000001</c:v>
                </c:pt>
                <c:pt idx="51585">
                  <c:v>37.344000000000001</c:v>
                </c:pt>
                <c:pt idx="51586">
                  <c:v>37.344000000000001</c:v>
                </c:pt>
                <c:pt idx="51587">
                  <c:v>37.344000000000001</c:v>
                </c:pt>
                <c:pt idx="51588">
                  <c:v>37.344000000000001</c:v>
                </c:pt>
                <c:pt idx="51589">
                  <c:v>37.344000000000001</c:v>
                </c:pt>
                <c:pt idx="51590">
                  <c:v>37.344000000000001</c:v>
                </c:pt>
                <c:pt idx="51591">
                  <c:v>37.344000000000001</c:v>
                </c:pt>
                <c:pt idx="51592">
                  <c:v>37.344000000000001</c:v>
                </c:pt>
                <c:pt idx="51593">
                  <c:v>37.344000000000001</c:v>
                </c:pt>
                <c:pt idx="51594">
                  <c:v>37.344000000000001</c:v>
                </c:pt>
                <c:pt idx="51595">
                  <c:v>37.344000000000001</c:v>
                </c:pt>
                <c:pt idx="51596">
                  <c:v>37.344000000000001</c:v>
                </c:pt>
                <c:pt idx="51597">
                  <c:v>37.344000000000001</c:v>
                </c:pt>
                <c:pt idx="51598">
                  <c:v>37.344000000000001</c:v>
                </c:pt>
                <c:pt idx="51599">
                  <c:v>37.344000000000001</c:v>
                </c:pt>
                <c:pt idx="51600">
                  <c:v>37.344000000000001</c:v>
                </c:pt>
                <c:pt idx="51601">
                  <c:v>37.344000000000001</c:v>
                </c:pt>
                <c:pt idx="51602">
                  <c:v>37.344000000000001</c:v>
                </c:pt>
                <c:pt idx="51603">
                  <c:v>37.344000000000001</c:v>
                </c:pt>
                <c:pt idx="51604">
                  <c:v>37.344000000000001</c:v>
                </c:pt>
                <c:pt idx="51605">
                  <c:v>37.344000000000001</c:v>
                </c:pt>
                <c:pt idx="51606">
                  <c:v>37.344000000000001</c:v>
                </c:pt>
                <c:pt idx="51607">
                  <c:v>37.344000000000001</c:v>
                </c:pt>
                <c:pt idx="51608">
                  <c:v>37.344000000000001</c:v>
                </c:pt>
                <c:pt idx="51609">
                  <c:v>37.344000000000001</c:v>
                </c:pt>
                <c:pt idx="51610">
                  <c:v>37.344000000000001</c:v>
                </c:pt>
                <c:pt idx="51611">
                  <c:v>37.344000000000001</c:v>
                </c:pt>
                <c:pt idx="51612">
                  <c:v>37.344000000000001</c:v>
                </c:pt>
                <c:pt idx="51613">
                  <c:v>37.344000000000001</c:v>
                </c:pt>
                <c:pt idx="51614">
                  <c:v>37.344000000000001</c:v>
                </c:pt>
                <c:pt idx="51615">
                  <c:v>37.344000000000001</c:v>
                </c:pt>
                <c:pt idx="51616">
                  <c:v>37.344000000000001</c:v>
                </c:pt>
                <c:pt idx="51617">
                  <c:v>37.344000000000001</c:v>
                </c:pt>
                <c:pt idx="51618">
                  <c:v>37.344000000000001</c:v>
                </c:pt>
                <c:pt idx="51619">
                  <c:v>37.344000000000001</c:v>
                </c:pt>
                <c:pt idx="51620">
                  <c:v>37.344000000000001</c:v>
                </c:pt>
                <c:pt idx="51621">
                  <c:v>37.344000000000001</c:v>
                </c:pt>
                <c:pt idx="51622">
                  <c:v>37.344000000000001</c:v>
                </c:pt>
                <c:pt idx="51623">
                  <c:v>37.344000000000001</c:v>
                </c:pt>
                <c:pt idx="51624">
                  <c:v>37.344000000000001</c:v>
                </c:pt>
                <c:pt idx="51625">
                  <c:v>37.344000000000001</c:v>
                </c:pt>
                <c:pt idx="51626">
                  <c:v>37.344000000000001</c:v>
                </c:pt>
                <c:pt idx="51627">
                  <c:v>37.344000000000001</c:v>
                </c:pt>
                <c:pt idx="51628">
                  <c:v>37.344000000000001</c:v>
                </c:pt>
                <c:pt idx="51629">
                  <c:v>37.344000000000001</c:v>
                </c:pt>
                <c:pt idx="51630">
                  <c:v>37.344000000000001</c:v>
                </c:pt>
                <c:pt idx="51631">
                  <c:v>37.344000000000001</c:v>
                </c:pt>
                <c:pt idx="51632">
                  <c:v>37.344000000000001</c:v>
                </c:pt>
                <c:pt idx="51633">
                  <c:v>37.344000000000001</c:v>
                </c:pt>
                <c:pt idx="51634">
                  <c:v>37.344000000000001</c:v>
                </c:pt>
                <c:pt idx="51635">
                  <c:v>37.344000000000001</c:v>
                </c:pt>
                <c:pt idx="51636">
                  <c:v>37.344000000000001</c:v>
                </c:pt>
                <c:pt idx="51637">
                  <c:v>37.344000000000001</c:v>
                </c:pt>
                <c:pt idx="51638">
                  <c:v>37.344000000000001</c:v>
                </c:pt>
                <c:pt idx="51639">
                  <c:v>37.344000000000001</c:v>
                </c:pt>
                <c:pt idx="51640">
                  <c:v>37.344000000000001</c:v>
                </c:pt>
                <c:pt idx="51641">
                  <c:v>37.344000000000001</c:v>
                </c:pt>
                <c:pt idx="51642">
                  <c:v>37.344000000000001</c:v>
                </c:pt>
                <c:pt idx="51643">
                  <c:v>37.344000000000001</c:v>
                </c:pt>
                <c:pt idx="51644">
                  <c:v>37.344000000000001</c:v>
                </c:pt>
                <c:pt idx="51645">
                  <c:v>37.344000000000001</c:v>
                </c:pt>
                <c:pt idx="51646">
                  <c:v>37.344000000000001</c:v>
                </c:pt>
                <c:pt idx="51647">
                  <c:v>37.344000000000001</c:v>
                </c:pt>
                <c:pt idx="51648">
                  <c:v>37.344000000000001</c:v>
                </c:pt>
                <c:pt idx="51649">
                  <c:v>37.344000000000001</c:v>
                </c:pt>
                <c:pt idx="51650">
                  <c:v>37.344000000000001</c:v>
                </c:pt>
                <c:pt idx="51651">
                  <c:v>37.344000000000001</c:v>
                </c:pt>
                <c:pt idx="51652">
                  <c:v>37.344000000000001</c:v>
                </c:pt>
                <c:pt idx="51653">
                  <c:v>37.344000000000001</c:v>
                </c:pt>
                <c:pt idx="51654">
                  <c:v>37.344000000000001</c:v>
                </c:pt>
                <c:pt idx="51655">
                  <c:v>37.344000000000001</c:v>
                </c:pt>
                <c:pt idx="51656">
                  <c:v>37.344000000000001</c:v>
                </c:pt>
                <c:pt idx="51657">
                  <c:v>37.344000000000001</c:v>
                </c:pt>
                <c:pt idx="51658">
                  <c:v>37.344000000000001</c:v>
                </c:pt>
                <c:pt idx="51659">
                  <c:v>37.344000000000001</c:v>
                </c:pt>
                <c:pt idx="51660">
                  <c:v>37.344000000000001</c:v>
                </c:pt>
                <c:pt idx="51661">
                  <c:v>37.344000000000001</c:v>
                </c:pt>
                <c:pt idx="51662">
                  <c:v>37.344000000000001</c:v>
                </c:pt>
                <c:pt idx="51663">
                  <c:v>37.344000000000001</c:v>
                </c:pt>
                <c:pt idx="51664">
                  <c:v>37.344000000000001</c:v>
                </c:pt>
                <c:pt idx="51665">
                  <c:v>37.344000000000001</c:v>
                </c:pt>
                <c:pt idx="51666">
                  <c:v>37.344000000000001</c:v>
                </c:pt>
                <c:pt idx="51667">
                  <c:v>37.344000000000001</c:v>
                </c:pt>
                <c:pt idx="51668">
                  <c:v>37.344000000000001</c:v>
                </c:pt>
                <c:pt idx="51669">
                  <c:v>37.344000000000001</c:v>
                </c:pt>
                <c:pt idx="51670">
                  <c:v>37.344000000000001</c:v>
                </c:pt>
                <c:pt idx="51671">
                  <c:v>37.344000000000001</c:v>
                </c:pt>
                <c:pt idx="51672">
                  <c:v>37.344000000000001</c:v>
                </c:pt>
                <c:pt idx="51673">
                  <c:v>37.344000000000001</c:v>
                </c:pt>
                <c:pt idx="51674">
                  <c:v>37.344000000000001</c:v>
                </c:pt>
                <c:pt idx="51675">
                  <c:v>37.344000000000001</c:v>
                </c:pt>
                <c:pt idx="51676">
                  <c:v>37.344000000000001</c:v>
                </c:pt>
                <c:pt idx="51677">
                  <c:v>37.344000000000001</c:v>
                </c:pt>
                <c:pt idx="51678">
                  <c:v>37.344000000000001</c:v>
                </c:pt>
                <c:pt idx="51679">
                  <c:v>37.344000000000001</c:v>
                </c:pt>
                <c:pt idx="51680">
                  <c:v>37.344000000000001</c:v>
                </c:pt>
                <c:pt idx="51681">
                  <c:v>37.344000000000001</c:v>
                </c:pt>
                <c:pt idx="51682">
                  <c:v>37.344000000000001</c:v>
                </c:pt>
                <c:pt idx="51683">
                  <c:v>37.344000000000001</c:v>
                </c:pt>
                <c:pt idx="51684">
                  <c:v>37.344000000000001</c:v>
                </c:pt>
                <c:pt idx="51685">
                  <c:v>37.344000000000001</c:v>
                </c:pt>
                <c:pt idx="51686">
                  <c:v>37.344000000000001</c:v>
                </c:pt>
                <c:pt idx="51687">
                  <c:v>37.344000000000001</c:v>
                </c:pt>
                <c:pt idx="51688">
                  <c:v>37.344000000000001</c:v>
                </c:pt>
                <c:pt idx="51689">
                  <c:v>37.344000000000001</c:v>
                </c:pt>
                <c:pt idx="51690">
                  <c:v>37.344000000000001</c:v>
                </c:pt>
                <c:pt idx="51691">
                  <c:v>37.344000000000001</c:v>
                </c:pt>
                <c:pt idx="51692">
                  <c:v>37.344000000000001</c:v>
                </c:pt>
                <c:pt idx="51693">
                  <c:v>37.344000000000001</c:v>
                </c:pt>
                <c:pt idx="51694">
                  <c:v>37.344000000000001</c:v>
                </c:pt>
                <c:pt idx="51695">
                  <c:v>37.344000000000001</c:v>
                </c:pt>
                <c:pt idx="51696">
                  <c:v>37.344000000000001</c:v>
                </c:pt>
                <c:pt idx="51697">
                  <c:v>37.344000000000001</c:v>
                </c:pt>
                <c:pt idx="51698">
                  <c:v>37.344000000000001</c:v>
                </c:pt>
                <c:pt idx="51699">
                  <c:v>37.344000000000001</c:v>
                </c:pt>
                <c:pt idx="51700">
                  <c:v>37.344000000000001</c:v>
                </c:pt>
                <c:pt idx="51701">
                  <c:v>37.344000000000001</c:v>
                </c:pt>
                <c:pt idx="51702">
                  <c:v>37.344000000000001</c:v>
                </c:pt>
                <c:pt idx="51703">
                  <c:v>37.344000000000001</c:v>
                </c:pt>
                <c:pt idx="51704">
                  <c:v>37.344000000000001</c:v>
                </c:pt>
                <c:pt idx="51705">
                  <c:v>37.344000000000001</c:v>
                </c:pt>
                <c:pt idx="51706">
                  <c:v>37.344000000000001</c:v>
                </c:pt>
                <c:pt idx="51707">
                  <c:v>37.344000000000001</c:v>
                </c:pt>
                <c:pt idx="51708">
                  <c:v>37.344000000000001</c:v>
                </c:pt>
                <c:pt idx="51709">
                  <c:v>37.344000000000001</c:v>
                </c:pt>
                <c:pt idx="51710">
                  <c:v>37.344000000000001</c:v>
                </c:pt>
                <c:pt idx="51711">
                  <c:v>37.344000000000001</c:v>
                </c:pt>
                <c:pt idx="51712">
                  <c:v>37.344000000000001</c:v>
                </c:pt>
                <c:pt idx="51713">
                  <c:v>37.344000000000001</c:v>
                </c:pt>
                <c:pt idx="51714">
                  <c:v>37.344000000000001</c:v>
                </c:pt>
                <c:pt idx="51715">
                  <c:v>37.344000000000001</c:v>
                </c:pt>
                <c:pt idx="51716">
                  <c:v>37.344000000000001</c:v>
                </c:pt>
                <c:pt idx="51717">
                  <c:v>37.344000000000001</c:v>
                </c:pt>
                <c:pt idx="51718">
                  <c:v>37.344000000000001</c:v>
                </c:pt>
                <c:pt idx="51719">
                  <c:v>37.344000000000001</c:v>
                </c:pt>
                <c:pt idx="51720">
                  <c:v>37.344000000000001</c:v>
                </c:pt>
                <c:pt idx="51721">
                  <c:v>37.344000000000001</c:v>
                </c:pt>
                <c:pt idx="51722">
                  <c:v>37.344000000000001</c:v>
                </c:pt>
                <c:pt idx="51723">
                  <c:v>37.344000000000001</c:v>
                </c:pt>
                <c:pt idx="51724">
                  <c:v>37.344000000000001</c:v>
                </c:pt>
                <c:pt idx="51725">
                  <c:v>37.344000000000001</c:v>
                </c:pt>
                <c:pt idx="51726">
                  <c:v>37.344000000000001</c:v>
                </c:pt>
                <c:pt idx="51727">
                  <c:v>37.344000000000001</c:v>
                </c:pt>
                <c:pt idx="51728">
                  <c:v>37.344000000000001</c:v>
                </c:pt>
                <c:pt idx="51729">
                  <c:v>37.344000000000001</c:v>
                </c:pt>
                <c:pt idx="51730">
                  <c:v>37.344000000000001</c:v>
                </c:pt>
                <c:pt idx="51731">
                  <c:v>37.344000000000001</c:v>
                </c:pt>
                <c:pt idx="51732">
                  <c:v>37.344000000000001</c:v>
                </c:pt>
                <c:pt idx="51733">
                  <c:v>37.344000000000001</c:v>
                </c:pt>
                <c:pt idx="51734">
                  <c:v>37.344000000000001</c:v>
                </c:pt>
                <c:pt idx="51735">
                  <c:v>37.344000000000001</c:v>
                </c:pt>
                <c:pt idx="51736">
                  <c:v>37.344000000000001</c:v>
                </c:pt>
                <c:pt idx="51737">
                  <c:v>37.344000000000001</c:v>
                </c:pt>
                <c:pt idx="51738">
                  <c:v>37.344000000000001</c:v>
                </c:pt>
                <c:pt idx="51739">
                  <c:v>37.344000000000001</c:v>
                </c:pt>
                <c:pt idx="51740">
                  <c:v>37.344000000000001</c:v>
                </c:pt>
                <c:pt idx="51741">
                  <c:v>37.344000000000001</c:v>
                </c:pt>
                <c:pt idx="51742">
                  <c:v>37.344000000000001</c:v>
                </c:pt>
                <c:pt idx="51743">
                  <c:v>37.344000000000001</c:v>
                </c:pt>
                <c:pt idx="51744">
                  <c:v>37.344000000000001</c:v>
                </c:pt>
                <c:pt idx="51745">
                  <c:v>37.344000000000001</c:v>
                </c:pt>
                <c:pt idx="51746">
                  <c:v>37.344000000000001</c:v>
                </c:pt>
                <c:pt idx="51747">
                  <c:v>37.344000000000001</c:v>
                </c:pt>
                <c:pt idx="51748">
                  <c:v>37.344000000000001</c:v>
                </c:pt>
                <c:pt idx="51749">
                  <c:v>37.344000000000001</c:v>
                </c:pt>
                <c:pt idx="51750">
                  <c:v>37.344000000000001</c:v>
                </c:pt>
                <c:pt idx="51751">
                  <c:v>37.344000000000001</c:v>
                </c:pt>
                <c:pt idx="51752">
                  <c:v>37.344000000000001</c:v>
                </c:pt>
                <c:pt idx="51753">
                  <c:v>37.344000000000001</c:v>
                </c:pt>
                <c:pt idx="51754">
                  <c:v>37.344000000000001</c:v>
                </c:pt>
                <c:pt idx="51755">
                  <c:v>37.344000000000001</c:v>
                </c:pt>
                <c:pt idx="51756">
                  <c:v>37.344000000000001</c:v>
                </c:pt>
                <c:pt idx="51757">
                  <c:v>37.344000000000001</c:v>
                </c:pt>
                <c:pt idx="51758">
                  <c:v>37.344000000000001</c:v>
                </c:pt>
                <c:pt idx="51759">
                  <c:v>37.344000000000001</c:v>
                </c:pt>
                <c:pt idx="51760">
                  <c:v>37.344000000000001</c:v>
                </c:pt>
                <c:pt idx="51761">
                  <c:v>37.344000000000001</c:v>
                </c:pt>
                <c:pt idx="51762">
                  <c:v>37.344000000000001</c:v>
                </c:pt>
                <c:pt idx="51763">
                  <c:v>37.344000000000001</c:v>
                </c:pt>
                <c:pt idx="51764">
                  <c:v>37.344000000000001</c:v>
                </c:pt>
                <c:pt idx="51765">
                  <c:v>37.344000000000001</c:v>
                </c:pt>
                <c:pt idx="51766">
                  <c:v>37.344000000000001</c:v>
                </c:pt>
                <c:pt idx="51767">
                  <c:v>37.344000000000001</c:v>
                </c:pt>
                <c:pt idx="51768">
                  <c:v>37.344000000000001</c:v>
                </c:pt>
                <c:pt idx="51769">
                  <c:v>37.344000000000001</c:v>
                </c:pt>
                <c:pt idx="51770">
                  <c:v>37.344000000000001</c:v>
                </c:pt>
                <c:pt idx="51771">
                  <c:v>37.344000000000001</c:v>
                </c:pt>
                <c:pt idx="51772">
                  <c:v>37.344000000000001</c:v>
                </c:pt>
                <c:pt idx="51773">
                  <c:v>37.344000000000001</c:v>
                </c:pt>
                <c:pt idx="51774">
                  <c:v>37.344000000000001</c:v>
                </c:pt>
                <c:pt idx="51775">
                  <c:v>37.344000000000001</c:v>
                </c:pt>
                <c:pt idx="51776">
                  <c:v>37.344000000000001</c:v>
                </c:pt>
                <c:pt idx="51777">
                  <c:v>37.344000000000001</c:v>
                </c:pt>
                <c:pt idx="51778">
                  <c:v>37.344000000000001</c:v>
                </c:pt>
                <c:pt idx="51779">
                  <c:v>37.344000000000001</c:v>
                </c:pt>
                <c:pt idx="51780">
                  <c:v>37.344000000000001</c:v>
                </c:pt>
                <c:pt idx="51781">
                  <c:v>37.344000000000001</c:v>
                </c:pt>
                <c:pt idx="51782">
                  <c:v>37.344000000000001</c:v>
                </c:pt>
                <c:pt idx="51783">
                  <c:v>37.344000000000001</c:v>
                </c:pt>
                <c:pt idx="51784">
                  <c:v>37.344000000000001</c:v>
                </c:pt>
                <c:pt idx="51785">
                  <c:v>37.344000000000001</c:v>
                </c:pt>
                <c:pt idx="51786">
                  <c:v>37.344000000000001</c:v>
                </c:pt>
                <c:pt idx="51787">
                  <c:v>37.344000000000001</c:v>
                </c:pt>
                <c:pt idx="51788">
                  <c:v>37.344000000000001</c:v>
                </c:pt>
                <c:pt idx="51789">
                  <c:v>37.344000000000001</c:v>
                </c:pt>
                <c:pt idx="51790">
                  <c:v>37.344000000000001</c:v>
                </c:pt>
                <c:pt idx="51791">
                  <c:v>37.344000000000001</c:v>
                </c:pt>
                <c:pt idx="51792">
                  <c:v>37.344000000000001</c:v>
                </c:pt>
                <c:pt idx="51793">
                  <c:v>37.344000000000001</c:v>
                </c:pt>
                <c:pt idx="51794">
                  <c:v>37.344000000000001</c:v>
                </c:pt>
                <c:pt idx="51795">
                  <c:v>37.344000000000001</c:v>
                </c:pt>
                <c:pt idx="51796">
                  <c:v>37.344000000000001</c:v>
                </c:pt>
                <c:pt idx="51797">
                  <c:v>37.344000000000001</c:v>
                </c:pt>
                <c:pt idx="51798">
                  <c:v>37.344000000000001</c:v>
                </c:pt>
                <c:pt idx="51799">
                  <c:v>37.344000000000001</c:v>
                </c:pt>
                <c:pt idx="51800">
                  <c:v>37.344000000000001</c:v>
                </c:pt>
                <c:pt idx="51801">
                  <c:v>37.344000000000001</c:v>
                </c:pt>
                <c:pt idx="51802">
                  <c:v>37.344000000000001</c:v>
                </c:pt>
                <c:pt idx="51803">
                  <c:v>37.344000000000001</c:v>
                </c:pt>
                <c:pt idx="51804">
                  <c:v>37.344000000000001</c:v>
                </c:pt>
                <c:pt idx="51805">
                  <c:v>37.344000000000001</c:v>
                </c:pt>
                <c:pt idx="51806">
                  <c:v>37.344000000000001</c:v>
                </c:pt>
                <c:pt idx="51807">
                  <c:v>37.344000000000001</c:v>
                </c:pt>
                <c:pt idx="51808">
                  <c:v>37.344000000000001</c:v>
                </c:pt>
                <c:pt idx="51809">
                  <c:v>37.344000000000001</c:v>
                </c:pt>
                <c:pt idx="51810">
                  <c:v>37.344000000000001</c:v>
                </c:pt>
                <c:pt idx="51811">
                  <c:v>37.344000000000001</c:v>
                </c:pt>
                <c:pt idx="51812">
                  <c:v>37.344000000000001</c:v>
                </c:pt>
                <c:pt idx="51813">
                  <c:v>37.344000000000001</c:v>
                </c:pt>
                <c:pt idx="51814">
                  <c:v>37.344000000000001</c:v>
                </c:pt>
                <c:pt idx="51815">
                  <c:v>37.344000000000001</c:v>
                </c:pt>
                <c:pt idx="51816">
                  <c:v>37.344000000000001</c:v>
                </c:pt>
                <c:pt idx="51817">
                  <c:v>37.344000000000001</c:v>
                </c:pt>
                <c:pt idx="51818">
                  <c:v>37.344000000000001</c:v>
                </c:pt>
                <c:pt idx="51819">
                  <c:v>37.344000000000001</c:v>
                </c:pt>
                <c:pt idx="51820">
                  <c:v>37.344000000000001</c:v>
                </c:pt>
                <c:pt idx="51821">
                  <c:v>37.344000000000001</c:v>
                </c:pt>
                <c:pt idx="51822">
                  <c:v>37.344000000000001</c:v>
                </c:pt>
                <c:pt idx="51823">
                  <c:v>37.344000000000001</c:v>
                </c:pt>
                <c:pt idx="51824">
                  <c:v>37.344000000000001</c:v>
                </c:pt>
                <c:pt idx="51825">
                  <c:v>37.344000000000001</c:v>
                </c:pt>
                <c:pt idx="51826">
                  <c:v>37.344000000000001</c:v>
                </c:pt>
                <c:pt idx="51827">
                  <c:v>37.344000000000001</c:v>
                </c:pt>
                <c:pt idx="51828">
                  <c:v>37.344000000000001</c:v>
                </c:pt>
                <c:pt idx="51829">
                  <c:v>37.344000000000001</c:v>
                </c:pt>
                <c:pt idx="51830">
                  <c:v>37.344000000000001</c:v>
                </c:pt>
                <c:pt idx="51831">
                  <c:v>37.344000000000001</c:v>
                </c:pt>
                <c:pt idx="51832">
                  <c:v>37.344000000000001</c:v>
                </c:pt>
                <c:pt idx="51833">
                  <c:v>37.344000000000001</c:v>
                </c:pt>
                <c:pt idx="51834">
                  <c:v>37.344000000000001</c:v>
                </c:pt>
                <c:pt idx="51835">
                  <c:v>37.344000000000001</c:v>
                </c:pt>
                <c:pt idx="51836">
                  <c:v>37.344000000000001</c:v>
                </c:pt>
                <c:pt idx="51837">
                  <c:v>37.344000000000001</c:v>
                </c:pt>
                <c:pt idx="51838">
                  <c:v>37.344000000000001</c:v>
                </c:pt>
                <c:pt idx="51839">
                  <c:v>37.344000000000001</c:v>
                </c:pt>
                <c:pt idx="51840">
                  <c:v>37.344000000000001</c:v>
                </c:pt>
                <c:pt idx="51841">
                  <c:v>37.344000000000001</c:v>
                </c:pt>
                <c:pt idx="51842">
                  <c:v>37.344000000000001</c:v>
                </c:pt>
                <c:pt idx="51843">
                  <c:v>37.344000000000001</c:v>
                </c:pt>
                <c:pt idx="51844">
                  <c:v>37.344000000000001</c:v>
                </c:pt>
                <c:pt idx="51845">
                  <c:v>37.344000000000001</c:v>
                </c:pt>
                <c:pt idx="51846">
                  <c:v>37.344000000000001</c:v>
                </c:pt>
                <c:pt idx="51847">
                  <c:v>37.344000000000001</c:v>
                </c:pt>
                <c:pt idx="51848">
                  <c:v>37.344000000000001</c:v>
                </c:pt>
                <c:pt idx="51849">
                  <c:v>37.344000000000001</c:v>
                </c:pt>
                <c:pt idx="51850">
                  <c:v>37.344000000000001</c:v>
                </c:pt>
                <c:pt idx="51851">
                  <c:v>37.344000000000001</c:v>
                </c:pt>
                <c:pt idx="51852">
                  <c:v>37.344000000000001</c:v>
                </c:pt>
                <c:pt idx="51853">
                  <c:v>37.344000000000001</c:v>
                </c:pt>
                <c:pt idx="51854">
                  <c:v>37.344000000000001</c:v>
                </c:pt>
                <c:pt idx="51855">
                  <c:v>37.344000000000001</c:v>
                </c:pt>
                <c:pt idx="51856">
                  <c:v>37.344000000000001</c:v>
                </c:pt>
                <c:pt idx="51857">
                  <c:v>37.344000000000001</c:v>
                </c:pt>
                <c:pt idx="51858">
                  <c:v>37.344000000000001</c:v>
                </c:pt>
                <c:pt idx="51859">
                  <c:v>37.344000000000001</c:v>
                </c:pt>
                <c:pt idx="51860">
                  <c:v>37.344000000000001</c:v>
                </c:pt>
                <c:pt idx="51861">
                  <c:v>37.344000000000001</c:v>
                </c:pt>
                <c:pt idx="51862">
                  <c:v>37.344000000000001</c:v>
                </c:pt>
                <c:pt idx="51863">
                  <c:v>37.344000000000001</c:v>
                </c:pt>
                <c:pt idx="51864">
                  <c:v>37.344000000000001</c:v>
                </c:pt>
                <c:pt idx="51865">
                  <c:v>37.344000000000001</c:v>
                </c:pt>
                <c:pt idx="51866">
                  <c:v>37.344000000000001</c:v>
                </c:pt>
                <c:pt idx="51867">
                  <c:v>37.344000000000001</c:v>
                </c:pt>
                <c:pt idx="51868">
                  <c:v>37.344000000000001</c:v>
                </c:pt>
                <c:pt idx="51869">
                  <c:v>37.344000000000001</c:v>
                </c:pt>
                <c:pt idx="51870">
                  <c:v>37.344000000000001</c:v>
                </c:pt>
                <c:pt idx="51871">
                  <c:v>37.344000000000001</c:v>
                </c:pt>
                <c:pt idx="51872">
                  <c:v>37.344000000000001</c:v>
                </c:pt>
                <c:pt idx="51873">
                  <c:v>37.344000000000001</c:v>
                </c:pt>
                <c:pt idx="51874">
                  <c:v>37.344000000000001</c:v>
                </c:pt>
                <c:pt idx="51875">
                  <c:v>37.344000000000001</c:v>
                </c:pt>
                <c:pt idx="51876">
                  <c:v>37.344000000000001</c:v>
                </c:pt>
                <c:pt idx="51877">
                  <c:v>37.344000000000001</c:v>
                </c:pt>
                <c:pt idx="51878">
                  <c:v>37.344000000000001</c:v>
                </c:pt>
                <c:pt idx="51879">
                  <c:v>37.344000000000001</c:v>
                </c:pt>
                <c:pt idx="51880">
                  <c:v>37.344000000000001</c:v>
                </c:pt>
                <c:pt idx="51881">
                  <c:v>37.344000000000001</c:v>
                </c:pt>
                <c:pt idx="51882">
                  <c:v>37.344000000000001</c:v>
                </c:pt>
                <c:pt idx="51883">
                  <c:v>37.344000000000001</c:v>
                </c:pt>
                <c:pt idx="51884">
                  <c:v>37.344000000000001</c:v>
                </c:pt>
                <c:pt idx="51885">
                  <c:v>37.344000000000001</c:v>
                </c:pt>
                <c:pt idx="51886">
                  <c:v>37.344000000000001</c:v>
                </c:pt>
                <c:pt idx="51887">
                  <c:v>37.344000000000001</c:v>
                </c:pt>
                <c:pt idx="51888">
                  <c:v>37.344000000000001</c:v>
                </c:pt>
                <c:pt idx="51889">
                  <c:v>37.344000000000001</c:v>
                </c:pt>
                <c:pt idx="51890">
                  <c:v>37.344000000000001</c:v>
                </c:pt>
                <c:pt idx="51891">
                  <c:v>37.344000000000001</c:v>
                </c:pt>
                <c:pt idx="51892">
                  <c:v>37.344000000000001</c:v>
                </c:pt>
                <c:pt idx="51893">
                  <c:v>37.344000000000001</c:v>
                </c:pt>
                <c:pt idx="51894">
                  <c:v>37.344000000000001</c:v>
                </c:pt>
                <c:pt idx="51895">
                  <c:v>37.344000000000001</c:v>
                </c:pt>
                <c:pt idx="51896">
                  <c:v>37.344000000000001</c:v>
                </c:pt>
                <c:pt idx="51897">
                  <c:v>37.344000000000001</c:v>
                </c:pt>
                <c:pt idx="51898">
                  <c:v>37.344000000000001</c:v>
                </c:pt>
                <c:pt idx="51899">
                  <c:v>37.344000000000001</c:v>
                </c:pt>
                <c:pt idx="51900">
                  <c:v>37.344000000000001</c:v>
                </c:pt>
                <c:pt idx="51901">
                  <c:v>37.344000000000001</c:v>
                </c:pt>
                <c:pt idx="51902">
                  <c:v>37.344000000000001</c:v>
                </c:pt>
                <c:pt idx="51903">
                  <c:v>37.344000000000001</c:v>
                </c:pt>
                <c:pt idx="51904">
                  <c:v>37.344000000000001</c:v>
                </c:pt>
                <c:pt idx="51905">
                  <c:v>37.344000000000001</c:v>
                </c:pt>
                <c:pt idx="51906">
                  <c:v>37.344000000000001</c:v>
                </c:pt>
                <c:pt idx="51907">
                  <c:v>37.344000000000001</c:v>
                </c:pt>
                <c:pt idx="51908">
                  <c:v>37.344000000000001</c:v>
                </c:pt>
                <c:pt idx="51909">
                  <c:v>37.344000000000001</c:v>
                </c:pt>
                <c:pt idx="51910">
                  <c:v>37.344000000000001</c:v>
                </c:pt>
                <c:pt idx="51911">
                  <c:v>37.344000000000001</c:v>
                </c:pt>
                <c:pt idx="51912">
                  <c:v>37.344000000000001</c:v>
                </c:pt>
                <c:pt idx="51913">
                  <c:v>37.344000000000001</c:v>
                </c:pt>
                <c:pt idx="51914">
                  <c:v>37.344000000000001</c:v>
                </c:pt>
                <c:pt idx="51915">
                  <c:v>37.344000000000001</c:v>
                </c:pt>
                <c:pt idx="51916">
                  <c:v>37.344000000000001</c:v>
                </c:pt>
                <c:pt idx="51917">
                  <c:v>37.344000000000001</c:v>
                </c:pt>
                <c:pt idx="51918">
                  <c:v>37.344000000000001</c:v>
                </c:pt>
                <c:pt idx="51919">
                  <c:v>37.344000000000001</c:v>
                </c:pt>
                <c:pt idx="51920">
                  <c:v>37.344000000000001</c:v>
                </c:pt>
                <c:pt idx="51921">
                  <c:v>37.344000000000001</c:v>
                </c:pt>
                <c:pt idx="51922">
                  <c:v>37.344000000000001</c:v>
                </c:pt>
                <c:pt idx="51923">
                  <c:v>37.344000000000001</c:v>
                </c:pt>
                <c:pt idx="51924">
                  <c:v>37.344000000000001</c:v>
                </c:pt>
                <c:pt idx="51925">
                  <c:v>37.344000000000001</c:v>
                </c:pt>
                <c:pt idx="51926">
                  <c:v>37.344000000000001</c:v>
                </c:pt>
                <c:pt idx="51927">
                  <c:v>37.344000000000001</c:v>
                </c:pt>
                <c:pt idx="51928">
                  <c:v>37.344000000000001</c:v>
                </c:pt>
                <c:pt idx="51929">
                  <c:v>37.344000000000001</c:v>
                </c:pt>
                <c:pt idx="51930">
                  <c:v>37.344000000000001</c:v>
                </c:pt>
                <c:pt idx="51931">
                  <c:v>37.344000000000001</c:v>
                </c:pt>
                <c:pt idx="51932">
                  <c:v>37.344000000000001</c:v>
                </c:pt>
                <c:pt idx="51933">
                  <c:v>37.344000000000001</c:v>
                </c:pt>
                <c:pt idx="51934">
                  <c:v>37.344000000000001</c:v>
                </c:pt>
                <c:pt idx="51935">
                  <c:v>37.344000000000001</c:v>
                </c:pt>
                <c:pt idx="51936">
                  <c:v>37.344000000000001</c:v>
                </c:pt>
                <c:pt idx="51937">
                  <c:v>37.344000000000001</c:v>
                </c:pt>
                <c:pt idx="51938">
                  <c:v>37.344000000000001</c:v>
                </c:pt>
                <c:pt idx="51939">
                  <c:v>37.344000000000001</c:v>
                </c:pt>
                <c:pt idx="51940">
                  <c:v>37.344000000000001</c:v>
                </c:pt>
                <c:pt idx="51941">
                  <c:v>37.344000000000001</c:v>
                </c:pt>
                <c:pt idx="51942">
                  <c:v>37.344000000000001</c:v>
                </c:pt>
                <c:pt idx="51943">
                  <c:v>37.344000000000001</c:v>
                </c:pt>
                <c:pt idx="51944">
                  <c:v>37.344000000000001</c:v>
                </c:pt>
                <c:pt idx="51945">
                  <c:v>37.344000000000001</c:v>
                </c:pt>
                <c:pt idx="51946">
                  <c:v>37.344000000000001</c:v>
                </c:pt>
                <c:pt idx="51947">
                  <c:v>37.344000000000001</c:v>
                </c:pt>
                <c:pt idx="51948">
                  <c:v>37.344000000000001</c:v>
                </c:pt>
                <c:pt idx="51949">
                  <c:v>37.344000000000001</c:v>
                </c:pt>
                <c:pt idx="51950">
                  <c:v>37.344000000000001</c:v>
                </c:pt>
                <c:pt idx="51951">
                  <c:v>37.344000000000001</c:v>
                </c:pt>
                <c:pt idx="51952">
                  <c:v>37.344000000000001</c:v>
                </c:pt>
                <c:pt idx="51953">
                  <c:v>37.344000000000001</c:v>
                </c:pt>
                <c:pt idx="51954">
                  <c:v>37.344000000000001</c:v>
                </c:pt>
                <c:pt idx="51955">
                  <c:v>37.344000000000001</c:v>
                </c:pt>
                <c:pt idx="51956">
                  <c:v>37.344000000000001</c:v>
                </c:pt>
                <c:pt idx="51957">
                  <c:v>37.344000000000001</c:v>
                </c:pt>
                <c:pt idx="51958">
                  <c:v>37.344000000000001</c:v>
                </c:pt>
                <c:pt idx="51959">
                  <c:v>37.344000000000001</c:v>
                </c:pt>
                <c:pt idx="51960">
                  <c:v>37.344000000000001</c:v>
                </c:pt>
                <c:pt idx="51961">
                  <c:v>37.344000000000001</c:v>
                </c:pt>
                <c:pt idx="51962">
                  <c:v>37.344000000000001</c:v>
                </c:pt>
                <c:pt idx="51963">
                  <c:v>37.344000000000001</c:v>
                </c:pt>
                <c:pt idx="51964">
                  <c:v>37.344000000000001</c:v>
                </c:pt>
                <c:pt idx="51965">
                  <c:v>37.344000000000001</c:v>
                </c:pt>
                <c:pt idx="51966">
                  <c:v>37.344000000000001</c:v>
                </c:pt>
                <c:pt idx="51967">
                  <c:v>37.344000000000001</c:v>
                </c:pt>
                <c:pt idx="51968">
                  <c:v>37.344000000000001</c:v>
                </c:pt>
                <c:pt idx="51969">
                  <c:v>37.344000000000001</c:v>
                </c:pt>
                <c:pt idx="51970">
                  <c:v>37.344000000000001</c:v>
                </c:pt>
                <c:pt idx="51971">
                  <c:v>37.344000000000001</c:v>
                </c:pt>
                <c:pt idx="51972">
                  <c:v>37.344000000000001</c:v>
                </c:pt>
                <c:pt idx="51973">
                  <c:v>37.344000000000001</c:v>
                </c:pt>
                <c:pt idx="51974">
                  <c:v>37.344000000000001</c:v>
                </c:pt>
                <c:pt idx="51975">
                  <c:v>37.344000000000001</c:v>
                </c:pt>
                <c:pt idx="51976">
                  <c:v>37.344000000000001</c:v>
                </c:pt>
                <c:pt idx="51977">
                  <c:v>37.344000000000001</c:v>
                </c:pt>
                <c:pt idx="51978">
                  <c:v>37.344000000000001</c:v>
                </c:pt>
                <c:pt idx="51979">
                  <c:v>37.344000000000001</c:v>
                </c:pt>
                <c:pt idx="51980">
                  <c:v>37.344000000000001</c:v>
                </c:pt>
                <c:pt idx="51981">
                  <c:v>37.344000000000001</c:v>
                </c:pt>
                <c:pt idx="51982">
                  <c:v>37.344000000000001</c:v>
                </c:pt>
                <c:pt idx="51983">
                  <c:v>37.344000000000001</c:v>
                </c:pt>
                <c:pt idx="51984">
                  <c:v>37.344000000000001</c:v>
                </c:pt>
                <c:pt idx="51985">
                  <c:v>37.344000000000001</c:v>
                </c:pt>
                <c:pt idx="51986">
                  <c:v>37.344000000000001</c:v>
                </c:pt>
                <c:pt idx="51987">
                  <c:v>37.344000000000001</c:v>
                </c:pt>
                <c:pt idx="51988">
                  <c:v>37.344000000000001</c:v>
                </c:pt>
                <c:pt idx="51989">
                  <c:v>37.344000000000001</c:v>
                </c:pt>
                <c:pt idx="51990">
                  <c:v>37.344000000000001</c:v>
                </c:pt>
                <c:pt idx="51991">
                  <c:v>37.344000000000001</c:v>
                </c:pt>
                <c:pt idx="51992">
                  <c:v>37.344000000000001</c:v>
                </c:pt>
                <c:pt idx="51993">
                  <c:v>37.344000000000001</c:v>
                </c:pt>
                <c:pt idx="51994">
                  <c:v>37.344000000000001</c:v>
                </c:pt>
                <c:pt idx="51995">
                  <c:v>37.344000000000001</c:v>
                </c:pt>
                <c:pt idx="51996">
                  <c:v>37.344000000000001</c:v>
                </c:pt>
                <c:pt idx="51997">
                  <c:v>37.344000000000001</c:v>
                </c:pt>
                <c:pt idx="51998">
                  <c:v>37.344000000000001</c:v>
                </c:pt>
                <c:pt idx="51999">
                  <c:v>37.344000000000001</c:v>
                </c:pt>
                <c:pt idx="52000">
                  <c:v>37.344000000000001</c:v>
                </c:pt>
                <c:pt idx="52001">
                  <c:v>37.344000000000001</c:v>
                </c:pt>
                <c:pt idx="52002">
                  <c:v>37.344000000000001</c:v>
                </c:pt>
                <c:pt idx="52003">
                  <c:v>37.344000000000001</c:v>
                </c:pt>
                <c:pt idx="52004">
                  <c:v>37.344000000000001</c:v>
                </c:pt>
                <c:pt idx="52005">
                  <c:v>37.344000000000001</c:v>
                </c:pt>
                <c:pt idx="52006">
                  <c:v>37.344000000000001</c:v>
                </c:pt>
                <c:pt idx="52007">
                  <c:v>37.344000000000001</c:v>
                </c:pt>
                <c:pt idx="52008">
                  <c:v>37.344000000000001</c:v>
                </c:pt>
                <c:pt idx="52009">
                  <c:v>37.344000000000001</c:v>
                </c:pt>
                <c:pt idx="52010">
                  <c:v>37.344000000000001</c:v>
                </c:pt>
                <c:pt idx="52011">
                  <c:v>37.344000000000001</c:v>
                </c:pt>
                <c:pt idx="52012">
                  <c:v>37.344000000000001</c:v>
                </c:pt>
                <c:pt idx="52013">
                  <c:v>37.344000000000001</c:v>
                </c:pt>
                <c:pt idx="52014">
                  <c:v>37.344000000000001</c:v>
                </c:pt>
                <c:pt idx="52015">
                  <c:v>37.344000000000001</c:v>
                </c:pt>
                <c:pt idx="52016">
                  <c:v>37.344000000000001</c:v>
                </c:pt>
                <c:pt idx="52017">
                  <c:v>37.344000000000001</c:v>
                </c:pt>
                <c:pt idx="52018">
                  <c:v>37.344000000000001</c:v>
                </c:pt>
                <c:pt idx="52019">
                  <c:v>37.344000000000001</c:v>
                </c:pt>
                <c:pt idx="52020">
                  <c:v>37.344000000000001</c:v>
                </c:pt>
                <c:pt idx="52021">
                  <c:v>37.344000000000001</c:v>
                </c:pt>
                <c:pt idx="52022">
                  <c:v>37.344000000000001</c:v>
                </c:pt>
                <c:pt idx="52023">
                  <c:v>37.344000000000001</c:v>
                </c:pt>
                <c:pt idx="52024">
                  <c:v>37.344000000000001</c:v>
                </c:pt>
                <c:pt idx="52025">
                  <c:v>37.344000000000001</c:v>
                </c:pt>
                <c:pt idx="52026">
                  <c:v>37.344000000000001</c:v>
                </c:pt>
                <c:pt idx="52027">
                  <c:v>37.344000000000001</c:v>
                </c:pt>
                <c:pt idx="52028">
                  <c:v>37.344000000000001</c:v>
                </c:pt>
                <c:pt idx="52029">
                  <c:v>37.344000000000001</c:v>
                </c:pt>
                <c:pt idx="52030">
                  <c:v>37.344000000000001</c:v>
                </c:pt>
                <c:pt idx="52031">
                  <c:v>37.344000000000001</c:v>
                </c:pt>
                <c:pt idx="52032">
                  <c:v>37.344000000000001</c:v>
                </c:pt>
                <c:pt idx="52033">
                  <c:v>37.344000000000001</c:v>
                </c:pt>
                <c:pt idx="52034">
                  <c:v>37.344000000000001</c:v>
                </c:pt>
                <c:pt idx="52035">
                  <c:v>37.344000000000001</c:v>
                </c:pt>
                <c:pt idx="52036">
                  <c:v>37.344000000000001</c:v>
                </c:pt>
                <c:pt idx="52037">
                  <c:v>37.344000000000001</c:v>
                </c:pt>
                <c:pt idx="52038">
                  <c:v>37.344000000000001</c:v>
                </c:pt>
                <c:pt idx="52039">
                  <c:v>37.344000000000001</c:v>
                </c:pt>
                <c:pt idx="52040">
                  <c:v>37.344000000000001</c:v>
                </c:pt>
                <c:pt idx="52041">
                  <c:v>37.344000000000001</c:v>
                </c:pt>
                <c:pt idx="52042">
                  <c:v>37.344000000000001</c:v>
                </c:pt>
                <c:pt idx="52043">
                  <c:v>37.344000000000001</c:v>
                </c:pt>
                <c:pt idx="52044">
                  <c:v>37.344000000000001</c:v>
                </c:pt>
                <c:pt idx="52045">
                  <c:v>37.344000000000001</c:v>
                </c:pt>
                <c:pt idx="52046">
                  <c:v>37.344000000000001</c:v>
                </c:pt>
                <c:pt idx="52047">
                  <c:v>37.344000000000001</c:v>
                </c:pt>
                <c:pt idx="52048">
                  <c:v>37.344000000000001</c:v>
                </c:pt>
                <c:pt idx="52049">
                  <c:v>37.344000000000001</c:v>
                </c:pt>
                <c:pt idx="52050">
                  <c:v>37.344000000000001</c:v>
                </c:pt>
                <c:pt idx="52051">
                  <c:v>37.344000000000001</c:v>
                </c:pt>
                <c:pt idx="52052">
                  <c:v>37.344000000000001</c:v>
                </c:pt>
                <c:pt idx="52053">
                  <c:v>37.344000000000001</c:v>
                </c:pt>
                <c:pt idx="52054">
                  <c:v>37.344000000000001</c:v>
                </c:pt>
                <c:pt idx="52055">
                  <c:v>37.344000000000001</c:v>
                </c:pt>
                <c:pt idx="52056">
                  <c:v>37.344000000000001</c:v>
                </c:pt>
                <c:pt idx="52057">
                  <c:v>37.344000000000001</c:v>
                </c:pt>
                <c:pt idx="52058">
                  <c:v>37.344000000000001</c:v>
                </c:pt>
                <c:pt idx="52059">
                  <c:v>37.344000000000001</c:v>
                </c:pt>
                <c:pt idx="52060">
                  <c:v>37.344000000000001</c:v>
                </c:pt>
                <c:pt idx="52061">
                  <c:v>37.344000000000001</c:v>
                </c:pt>
                <c:pt idx="52062">
                  <c:v>37.344000000000001</c:v>
                </c:pt>
                <c:pt idx="52063">
                  <c:v>37.344000000000001</c:v>
                </c:pt>
                <c:pt idx="52064">
                  <c:v>37.344000000000001</c:v>
                </c:pt>
                <c:pt idx="52065">
                  <c:v>37.344000000000001</c:v>
                </c:pt>
                <c:pt idx="52066">
                  <c:v>37.344000000000001</c:v>
                </c:pt>
                <c:pt idx="52067">
                  <c:v>37.344000000000001</c:v>
                </c:pt>
                <c:pt idx="52068">
                  <c:v>37.344000000000001</c:v>
                </c:pt>
                <c:pt idx="52069">
                  <c:v>37.344000000000001</c:v>
                </c:pt>
                <c:pt idx="52070">
                  <c:v>37.344000000000001</c:v>
                </c:pt>
                <c:pt idx="52071">
                  <c:v>37.344000000000001</c:v>
                </c:pt>
                <c:pt idx="52072">
                  <c:v>37.344000000000001</c:v>
                </c:pt>
                <c:pt idx="52073">
                  <c:v>37.344000000000001</c:v>
                </c:pt>
                <c:pt idx="52074">
                  <c:v>37.344000000000001</c:v>
                </c:pt>
                <c:pt idx="52075">
                  <c:v>37.344000000000001</c:v>
                </c:pt>
                <c:pt idx="52076">
                  <c:v>37.344000000000001</c:v>
                </c:pt>
                <c:pt idx="52077">
                  <c:v>37.344000000000001</c:v>
                </c:pt>
                <c:pt idx="52078">
                  <c:v>37.344000000000001</c:v>
                </c:pt>
                <c:pt idx="52079">
                  <c:v>37.344000000000001</c:v>
                </c:pt>
                <c:pt idx="52080">
                  <c:v>37.344000000000001</c:v>
                </c:pt>
                <c:pt idx="52081">
                  <c:v>37.344000000000001</c:v>
                </c:pt>
                <c:pt idx="52082">
                  <c:v>37.344000000000001</c:v>
                </c:pt>
                <c:pt idx="52083">
                  <c:v>37.344000000000001</c:v>
                </c:pt>
                <c:pt idx="52084">
                  <c:v>37.344000000000001</c:v>
                </c:pt>
                <c:pt idx="52085">
                  <c:v>37.344000000000001</c:v>
                </c:pt>
                <c:pt idx="52086">
                  <c:v>37.344000000000001</c:v>
                </c:pt>
                <c:pt idx="52087">
                  <c:v>37.344000000000001</c:v>
                </c:pt>
                <c:pt idx="52088">
                  <c:v>37.344000000000001</c:v>
                </c:pt>
                <c:pt idx="52089">
                  <c:v>37.344000000000001</c:v>
                </c:pt>
                <c:pt idx="52090">
                  <c:v>37.344000000000001</c:v>
                </c:pt>
                <c:pt idx="52091">
                  <c:v>37.344000000000001</c:v>
                </c:pt>
                <c:pt idx="52092">
                  <c:v>37.344000000000001</c:v>
                </c:pt>
                <c:pt idx="52093">
                  <c:v>37.344000000000001</c:v>
                </c:pt>
                <c:pt idx="52094">
                  <c:v>37.344000000000001</c:v>
                </c:pt>
                <c:pt idx="52095">
                  <c:v>37.344000000000001</c:v>
                </c:pt>
                <c:pt idx="52096">
                  <c:v>37.344000000000001</c:v>
                </c:pt>
                <c:pt idx="52097">
                  <c:v>37.344000000000001</c:v>
                </c:pt>
                <c:pt idx="52098">
                  <c:v>37.344000000000001</c:v>
                </c:pt>
                <c:pt idx="52099">
                  <c:v>37.344000000000001</c:v>
                </c:pt>
                <c:pt idx="52100">
                  <c:v>37.344000000000001</c:v>
                </c:pt>
                <c:pt idx="52101">
                  <c:v>37.344000000000001</c:v>
                </c:pt>
                <c:pt idx="52102">
                  <c:v>37.344000000000001</c:v>
                </c:pt>
                <c:pt idx="52103">
                  <c:v>37.344000000000001</c:v>
                </c:pt>
                <c:pt idx="52104">
                  <c:v>37.344000000000001</c:v>
                </c:pt>
                <c:pt idx="52105">
                  <c:v>37.344000000000001</c:v>
                </c:pt>
                <c:pt idx="52106">
                  <c:v>37.344000000000001</c:v>
                </c:pt>
                <c:pt idx="52107">
                  <c:v>37.344000000000001</c:v>
                </c:pt>
                <c:pt idx="52108">
                  <c:v>37.344000000000001</c:v>
                </c:pt>
                <c:pt idx="52109">
                  <c:v>37.344000000000001</c:v>
                </c:pt>
                <c:pt idx="52110">
                  <c:v>37.344000000000001</c:v>
                </c:pt>
                <c:pt idx="52111">
                  <c:v>37.344000000000001</c:v>
                </c:pt>
                <c:pt idx="52112">
                  <c:v>37.344000000000001</c:v>
                </c:pt>
                <c:pt idx="52113">
                  <c:v>37.344000000000001</c:v>
                </c:pt>
                <c:pt idx="52114">
                  <c:v>37.344000000000001</c:v>
                </c:pt>
                <c:pt idx="52115">
                  <c:v>37.344000000000001</c:v>
                </c:pt>
                <c:pt idx="52116">
                  <c:v>37.344000000000001</c:v>
                </c:pt>
                <c:pt idx="52117">
                  <c:v>37.344000000000001</c:v>
                </c:pt>
                <c:pt idx="52118">
                  <c:v>37.344000000000001</c:v>
                </c:pt>
                <c:pt idx="52119">
                  <c:v>37.344000000000001</c:v>
                </c:pt>
                <c:pt idx="52120">
                  <c:v>37.344000000000001</c:v>
                </c:pt>
                <c:pt idx="52121">
                  <c:v>37.344000000000001</c:v>
                </c:pt>
                <c:pt idx="52122">
                  <c:v>37.344000000000001</c:v>
                </c:pt>
                <c:pt idx="52123">
                  <c:v>37.344000000000001</c:v>
                </c:pt>
                <c:pt idx="52124">
                  <c:v>37.344000000000001</c:v>
                </c:pt>
                <c:pt idx="52125">
                  <c:v>37.344000000000001</c:v>
                </c:pt>
                <c:pt idx="52126">
                  <c:v>37.344000000000001</c:v>
                </c:pt>
                <c:pt idx="52127">
                  <c:v>37.344000000000001</c:v>
                </c:pt>
                <c:pt idx="52128">
                  <c:v>37.344000000000001</c:v>
                </c:pt>
                <c:pt idx="52129">
                  <c:v>37.344000000000001</c:v>
                </c:pt>
                <c:pt idx="52130">
                  <c:v>37.344000000000001</c:v>
                </c:pt>
                <c:pt idx="52131">
                  <c:v>37.344000000000001</c:v>
                </c:pt>
                <c:pt idx="52132">
                  <c:v>37.344000000000001</c:v>
                </c:pt>
                <c:pt idx="52133">
                  <c:v>37.344000000000001</c:v>
                </c:pt>
                <c:pt idx="52134">
                  <c:v>37.344000000000001</c:v>
                </c:pt>
                <c:pt idx="52135">
                  <c:v>37.344000000000001</c:v>
                </c:pt>
                <c:pt idx="52136">
                  <c:v>37.344000000000001</c:v>
                </c:pt>
                <c:pt idx="52137">
                  <c:v>37.344000000000001</c:v>
                </c:pt>
                <c:pt idx="52138">
                  <c:v>37.344000000000001</c:v>
                </c:pt>
                <c:pt idx="52139">
                  <c:v>37.344000000000001</c:v>
                </c:pt>
                <c:pt idx="52140">
                  <c:v>37.344000000000001</c:v>
                </c:pt>
                <c:pt idx="52141">
                  <c:v>37.344000000000001</c:v>
                </c:pt>
                <c:pt idx="52142">
                  <c:v>37.344000000000001</c:v>
                </c:pt>
                <c:pt idx="52143">
                  <c:v>37.344000000000001</c:v>
                </c:pt>
                <c:pt idx="52144">
                  <c:v>37.344000000000001</c:v>
                </c:pt>
                <c:pt idx="52145">
                  <c:v>37.344000000000001</c:v>
                </c:pt>
                <c:pt idx="52146">
                  <c:v>37.344000000000001</c:v>
                </c:pt>
                <c:pt idx="52147">
                  <c:v>37.344000000000001</c:v>
                </c:pt>
                <c:pt idx="52148">
                  <c:v>37.344000000000001</c:v>
                </c:pt>
                <c:pt idx="52149">
                  <c:v>37.344000000000001</c:v>
                </c:pt>
                <c:pt idx="52150">
                  <c:v>37.344000000000001</c:v>
                </c:pt>
                <c:pt idx="52151">
                  <c:v>37.344000000000001</c:v>
                </c:pt>
                <c:pt idx="52152">
                  <c:v>37.344000000000001</c:v>
                </c:pt>
                <c:pt idx="52153">
                  <c:v>37.344000000000001</c:v>
                </c:pt>
                <c:pt idx="52154">
                  <c:v>37.344000000000001</c:v>
                </c:pt>
                <c:pt idx="52155">
                  <c:v>37.344000000000001</c:v>
                </c:pt>
                <c:pt idx="52156">
                  <c:v>37.344000000000001</c:v>
                </c:pt>
                <c:pt idx="52157">
                  <c:v>37.344000000000001</c:v>
                </c:pt>
                <c:pt idx="52158">
                  <c:v>37.344000000000001</c:v>
                </c:pt>
                <c:pt idx="52159">
                  <c:v>37.344000000000001</c:v>
                </c:pt>
                <c:pt idx="52160">
                  <c:v>37.344000000000001</c:v>
                </c:pt>
                <c:pt idx="52161">
                  <c:v>37.344000000000001</c:v>
                </c:pt>
                <c:pt idx="52162">
                  <c:v>37.344000000000001</c:v>
                </c:pt>
                <c:pt idx="52163">
                  <c:v>37.344000000000001</c:v>
                </c:pt>
                <c:pt idx="52164">
                  <c:v>37.344000000000001</c:v>
                </c:pt>
                <c:pt idx="52165">
                  <c:v>37.344000000000001</c:v>
                </c:pt>
                <c:pt idx="52166">
                  <c:v>37.344000000000001</c:v>
                </c:pt>
                <c:pt idx="52167">
                  <c:v>37.344000000000001</c:v>
                </c:pt>
                <c:pt idx="52168">
                  <c:v>37.344000000000001</c:v>
                </c:pt>
                <c:pt idx="52169">
                  <c:v>37.344000000000001</c:v>
                </c:pt>
                <c:pt idx="52170">
                  <c:v>37.344000000000001</c:v>
                </c:pt>
                <c:pt idx="52171">
                  <c:v>37.344000000000001</c:v>
                </c:pt>
                <c:pt idx="52172">
                  <c:v>37.344000000000001</c:v>
                </c:pt>
                <c:pt idx="52173">
                  <c:v>37.344000000000001</c:v>
                </c:pt>
                <c:pt idx="52174">
                  <c:v>37.344000000000001</c:v>
                </c:pt>
                <c:pt idx="52175">
                  <c:v>37.344000000000001</c:v>
                </c:pt>
                <c:pt idx="52176">
                  <c:v>37.344000000000001</c:v>
                </c:pt>
                <c:pt idx="52177">
                  <c:v>37.344000000000001</c:v>
                </c:pt>
                <c:pt idx="52178">
                  <c:v>37.344000000000001</c:v>
                </c:pt>
                <c:pt idx="52179">
                  <c:v>37.344000000000001</c:v>
                </c:pt>
                <c:pt idx="52180">
                  <c:v>37.344000000000001</c:v>
                </c:pt>
                <c:pt idx="52181">
                  <c:v>37.344000000000001</c:v>
                </c:pt>
                <c:pt idx="52182">
                  <c:v>37.344000000000001</c:v>
                </c:pt>
                <c:pt idx="52183">
                  <c:v>37.344000000000001</c:v>
                </c:pt>
                <c:pt idx="52184">
                  <c:v>37.344000000000001</c:v>
                </c:pt>
                <c:pt idx="52185">
                  <c:v>37.344000000000001</c:v>
                </c:pt>
                <c:pt idx="52186">
                  <c:v>37.344000000000001</c:v>
                </c:pt>
                <c:pt idx="52187">
                  <c:v>37.344000000000001</c:v>
                </c:pt>
                <c:pt idx="52188">
                  <c:v>37.344000000000001</c:v>
                </c:pt>
                <c:pt idx="52189">
                  <c:v>37.344000000000001</c:v>
                </c:pt>
                <c:pt idx="52190">
                  <c:v>37.344000000000001</c:v>
                </c:pt>
                <c:pt idx="52191">
                  <c:v>37.344000000000001</c:v>
                </c:pt>
                <c:pt idx="52192">
                  <c:v>37.344000000000001</c:v>
                </c:pt>
                <c:pt idx="52193">
                  <c:v>37.344000000000001</c:v>
                </c:pt>
                <c:pt idx="52194">
                  <c:v>37.344000000000001</c:v>
                </c:pt>
                <c:pt idx="52195">
                  <c:v>37.344000000000001</c:v>
                </c:pt>
                <c:pt idx="52196">
                  <c:v>37.344000000000001</c:v>
                </c:pt>
                <c:pt idx="52197">
                  <c:v>37.344000000000001</c:v>
                </c:pt>
                <c:pt idx="52198">
                  <c:v>37.344000000000001</c:v>
                </c:pt>
                <c:pt idx="52199">
                  <c:v>37.344000000000001</c:v>
                </c:pt>
                <c:pt idx="52200">
                  <c:v>37.344000000000001</c:v>
                </c:pt>
                <c:pt idx="52201">
                  <c:v>37.344000000000001</c:v>
                </c:pt>
                <c:pt idx="52202">
                  <c:v>37.344000000000001</c:v>
                </c:pt>
                <c:pt idx="52203">
                  <c:v>37.344000000000001</c:v>
                </c:pt>
                <c:pt idx="52204">
                  <c:v>37.344000000000001</c:v>
                </c:pt>
                <c:pt idx="52205">
                  <c:v>37.344000000000001</c:v>
                </c:pt>
                <c:pt idx="52206">
                  <c:v>37.344000000000001</c:v>
                </c:pt>
                <c:pt idx="52207">
                  <c:v>37.344000000000001</c:v>
                </c:pt>
                <c:pt idx="52208">
                  <c:v>37.344000000000001</c:v>
                </c:pt>
                <c:pt idx="52209">
                  <c:v>37.344000000000001</c:v>
                </c:pt>
                <c:pt idx="52210">
                  <c:v>37.344000000000001</c:v>
                </c:pt>
                <c:pt idx="52211">
                  <c:v>37.344000000000001</c:v>
                </c:pt>
                <c:pt idx="52212">
                  <c:v>37.344000000000001</c:v>
                </c:pt>
                <c:pt idx="52213">
                  <c:v>37.344000000000001</c:v>
                </c:pt>
                <c:pt idx="52214">
                  <c:v>37.344000000000001</c:v>
                </c:pt>
                <c:pt idx="52215">
                  <c:v>37.344000000000001</c:v>
                </c:pt>
                <c:pt idx="52216">
                  <c:v>37.344000000000001</c:v>
                </c:pt>
                <c:pt idx="52217">
                  <c:v>37.344000000000001</c:v>
                </c:pt>
                <c:pt idx="52218">
                  <c:v>37.344000000000001</c:v>
                </c:pt>
                <c:pt idx="52219">
                  <c:v>37.344000000000001</c:v>
                </c:pt>
                <c:pt idx="52220">
                  <c:v>37.344000000000001</c:v>
                </c:pt>
                <c:pt idx="52221">
                  <c:v>37.344000000000001</c:v>
                </c:pt>
                <c:pt idx="52222">
                  <c:v>37.344000000000001</c:v>
                </c:pt>
                <c:pt idx="52223">
                  <c:v>37.344000000000001</c:v>
                </c:pt>
                <c:pt idx="52224">
                  <c:v>37.344000000000001</c:v>
                </c:pt>
                <c:pt idx="52225">
                  <c:v>37.344000000000001</c:v>
                </c:pt>
                <c:pt idx="52226">
                  <c:v>37.344000000000001</c:v>
                </c:pt>
                <c:pt idx="52227">
                  <c:v>37.344000000000001</c:v>
                </c:pt>
                <c:pt idx="52228">
                  <c:v>37.344000000000001</c:v>
                </c:pt>
                <c:pt idx="52229">
                  <c:v>37.344000000000001</c:v>
                </c:pt>
                <c:pt idx="52230">
                  <c:v>37.344000000000001</c:v>
                </c:pt>
                <c:pt idx="52231">
                  <c:v>37.344000000000001</c:v>
                </c:pt>
                <c:pt idx="52232">
                  <c:v>37.344000000000001</c:v>
                </c:pt>
                <c:pt idx="52233">
                  <c:v>37.344000000000001</c:v>
                </c:pt>
                <c:pt idx="52234">
                  <c:v>37.344000000000001</c:v>
                </c:pt>
                <c:pt idx="52235">
                  <c:v>37.344000000000001</c:v>
                </c:pt>
                <c:pt idx="52236">
                  <c:v>37.344000000000001</c:v>
                </c:pt>
                <c:pt idx="52237">
                  <c:v>37.344000000000001</c:v>
                </c:pt>
                <c:pt idx="52238">
                  <c:v>37.344000000000001</c:v>
                </c:pt>
                <c:pt idx="52239">
                  <c:v>37.344000000000001</c:v>
                </c:pt>
                <c:pt idx="52240">
                  <c:v>37.344000000000001</c:v>
                </c:pt>
                <c:pt idx="52241">
                  <c:v>37.344000000000001</c:v>
                </c:pt>
                <c:pt idx="52242">
                  <c:v>37.344000000000001</c:v>
                </c:pt>
                <c:pt idx="52243">
                  <c:v>37.344000000000001</c:v>
                </c:pt>
                <c:pt idx="52244">
                  <c:v>37.344000000000001</c:v>
                </c:pt>
                <c:pt idx="52245">
                  <c:v>37.344000000000001</c:v>
                </c:pt>
                <c:pt idx="52246">
                  <c:v>37.344000000000001</c:v>
                </c:pt>
                <c:pt idx="52247">
                  <c:v>37.344000000000001</c:v>
                </c:pt>
                <c:pt idx="52248">
                  <c:v>37.344000000000001</c:v>
                </c:pt>
                <c:pt idx="52249">
                  <c:v>37.344000000000001</c:v>
                </c:pt>
                <c:pt idx="52250">
                  <c:v>37.344000000000001</c:v>
                </c:pt>
                <c:pt idx="52251">
                  <c:v>37.344000000000001</c:v>
                </c:pt>
                <c:pt idx="52252">
                  <c:v>37.344000000000001</c:v>
                </c:pt>
                <c:pt idx="52253">
                  <c:v>37.344000000000001</c:v>
                </c:pt>
                <c:pt idx="52254">
                  <c:v>37.344000000000001</c:v>
                </c:pt>
                <c:pt idx="52255">
                  <c:v>37.344000000000001</c:v>
                </c:pt>
                <c:pt idx="52256">
                  <c:v>37.344000000000001</c:v>
                </c:pt>
                <c:pt idx="52257">
                  <c:v>37.344000000000001</c:v>
                </c:pt>
                <c:pt idx="52258">
                  <c:v>37.344000000000001</c:v>
                </c:pt>
                <c:pt idx="52259">
                  <c:v>37.344000000000001</c:v>
                </c:pt>
                <c:pt idx="52260">
                  <c:v>37.344000000000001</c:v>
                </c:pt>
                <c:pt idx="52261">
                  <c:v>37.344000000000001</c:v>
                </c:pt>
                <c:pt idx="52262">
                  <c:v>37.344000000000001</c:v>
                </c:pt>
                <c:pt idx="52263">
                  <c:v>37.344000000000001</c:v>
                </c:pt>
                <c:pt idx="52264">
                  <c:v>37.344000000000001</c:v>
                </c:pt>
                <c:pt idx="52265">
                  <c:v>37.344000000000001</c:v>
                </c:pt>
                <c:pt idx="52266">
                  <c:v>37.344000000000001</c:v>
                </c:pt>
                <c:pt idx="52267">
                  <c:v>37.344000000000001</c:v>
                </c:pt>
                <c:pt idx="52268">
                  <c:v>37.344000000000001</c:v>
                </c:pt>
                <c:pt idx="52269">
                  <c:v>37.344000000000001</c:v>
                </c:pt>
                <c:pt idx="52270">
                  <c:v>37.344000000000001</c:v>
                </c:pt>
                <c:pt idx="52271">
                  <c:v>37.344000000000001</c:v>
                </c:pt>
                <c:pt idx="52272">
                  <c:v>37.344000000000001</c:v>
                </c:pt>
                <c:pt idx="52273">
                  <c:v>37.344000000000001</c:v>
                </c:pt>
                <c:pt idx="52274">
                  <c:v>37.344000000000001</c:v>
                </c:pt>
                <c:pt idx="52275">
                  <c:v>37.344000000000001</c:v>
                </c:pt>
                <c:pt idx="52276">
                  <c:v>37.344000000000001</c:v>
                </c:pt>
                <c:pt idx="52277">
                  <c:v>37.344000000000001</c:v>
                </c:pt>
                <c:pt idx="52278">
                  <c:v>37.344000000000001</c:v>
                </c:pt>
                <c:pt idx="52279">
                  <c:v>37.344000000000001</c:v>
                </c:pt>
                <c:pt idx="52280">
                  <c:v>37.344000000000001</c:v>
                </c:pt>
                <c:pt idx="52281">
                  <c:v>37.344000000000001</c:v>
                </c:pt>
                <c:pt idx="52282">
                  <c:v>37.344000000000001</c:v>
                </c:pt>
                <c:pt idx="52283">
                  <c:v>37.344000000000001</c:v>
                </c:pt>
                <c:pt idx="52284">
                  <c:v>37.344000000000001</c:v>
                </c:pt>
                <c:pt idx="52285">
                  <c:v>37.344000000000001</c:v>
                </c:pt>
                <c:pt idx="52286">
                  <c:v>37.344000000000001</c:v>
                </c:pt>
                <c:pt idx="52287">
                  <c:v>37.344000000000001</c:v>
                </c:pt>
                <c:pt idx="52288">
                  <c:v>37.344000000000001</c:v>
                </c:pt>
                <c:pt idx="52289">
                  <c:v>37.344000000000001</c:v>
                </c:pt>
                <c:pt idx="52290">
                  <c:v>37.344000000000001</c:v>
                </c:pt>
                <c:pt idx="52291">
                  <c:v>37.344000000000001</c:v>
                </c:pt>
                <c:pt idx="52292">
                  <c:v>37.344000000000001</c:v>
                </c:pt>
                <c:pt idx="52293">
                  <c:v>37.344000000000001</c:v>
                </c:pt>
                <c:pt idx="52294">
                  <c:v>37.344000000000001</c:v>
                </c:pt>
                <c:pt idx="52295">
                  <c:v>37.344000000000001</c:v>
                </c:pt>
                <c:pt idx="52296">
                  <c:v>37.344000000000001</c:v>
                </c:pt>
                <c:pt idx="52297">
                  <c:v>37.344000000000001</c:v>
                </c:pt>
                <c:pt idx="52298">
                  <c:v>37.344000000000001</c:v>
                </c:pt>
                <c:pt idx="52299">
                  <c:v>37.344000000000001</c:v>
                </c:pt>
                <c:pt idx="52300">
                  <c:v>37.344000000000001</c:v>
                </c:pt>
                <c:pt idx="52301">
                  <c:v>37.344000000000001</c:v>
                </c:pt>
                <c:pt idx="52302">
                  <c:v>37.344000000000001</c:v>
                </c:pt>
                <c:pt idx="52303">
                  <c:v>37.344000000000001</c:v>
                </c:pt>
                <c:pt idx="52304">
                  <c:v>37.344000000000001</c:v>
                </c:pt>
                <c:pt idx="52305">
                  <c:v>37.344000000000001</c:v>
                </c:pt>
                <c:pt idx="52306">
                  <c:v>37.344000000000001</c:v>
                </c:pt>
                <c:pt idx="52307">
                  <c:v>37.344000000000001</c:v>
                </c:pt>
                <c:pt idx="52308">
                  <c:v>37.344000000000001</c:v>
                </c:pt>
                <c:pt idx="52309">
                  <c:v>37.344000000000001</c:v>
                </c:pt>
                <c:pt idx="52310">
                  <c:v>37.344000000000001</c:v>
                </c:pt>
                <c:pt idx="52311">
                  <c:v>37.344000000000001</c:v>
                </c:pt>
                <c:pt idx="52312">
                  <c:v>37.344000000000001</c:v>
                </c:pt>
                <c:pt idx="52313">
                  <c:v>37.344000000000001</c:v>
                </c:pt>
                <c:pt idx="52314">
                  <c:v>37.344000000000001</c:v>
                </c:pt>
                <c:pt idx="52315">
                  <c:v>37.344000000000001</c:v>
                </c:pt>
                <c:pt idx="52316">
                  <c:v>37.344000000000001</c:v>
                </c:pt>
                <c:pt idx="52317">
                  <c:v>37.344000000000001</c:v>
                </c:pt>
                <c:pt idx="52318">
                  <c:v>37.344000000000001</c:v>
                </c:pt>
                <c:pt idx="52319">
                  <c:v>37.344000000000001</c:v>
                </c:pt>
                <c:pt idx="52320">
                  <c:v>37.344000000000001</c:v>
                </c:pt>
                <c:pt idx="52321">
                  <c:v>37.344000000000001</c:v>
                </c:pt>
                <c:pt idx="52322">
                  <c:v>37.344000000000001</c:v>
                </c:pt>
                <c:pt idx="52323">
                  <c:v>37.344000000000001</c:v>
                </c:pt>
                <c:pt idx="52324">
                  <c:v>37.344000000000001</c:v>
                </c:pt>
                <c:pt idx="52325">
                  <c:v>37.344000000000001</c:v>
                </c:pt>
                <c:pt idx="52326">
                  <c:v>37.344000000000001</c:v>
                </c:pt>
                <c:pt idx="52327">
                  <c:v>37.344000000000001</c:v>
                </c:pt>
                <c:pt idx="52328">
                  <c:v>37.344000000000001</c:v>
                </c:pt>
                <c:pt idx="52329">
                  <c:v>37.344000000000001</c:v>
                </c:pt>
                <c:pt idx="52330">
                  <c:v>37.344000000000001</c:v>
                </c:pt>
                <c:pt idx="52331">
                  <c:v>37.344000000000001</c:v>
                </c:pt>
                <c:pt idx="52332">
                  <c:v>37.344000000000001</c:v>
                </c:pt>
                <c:pt idx="52333">
                  <c:v>37.344000000000001</c:v>
                </c:pt>
                <c:pt idx="52334">
                  <c:v>37.344000000000001</c:v>
                </c:pt>
                <c:pt idx="52335">
                  <c:v>37.344000000000001</c:v>
                </c:pt>
                <c:pt idx="52336">
                  <c:v>37.344000000000001</c:v>
                </c:pt>
                <c:pt idx="52337">
                  <c:v>37.344000000000001</c:v>
                </c:pt>
                <c:pt idx="52338">
                  <c:v>37.344000000000001</c:v>
                </c:pt>
                <c:pt idx="52339">
                  <c:v>37.344000000000001</c:v>
                </c:pt>
                <c:pt idx="52340">
                  <c:v>37.344000000000001</c:v>
                </c:pt>
                <c:pt idx="52341">
                  <c:v>37.344000000000001</c:v>
                </c:pt>
                <c:pt idx="52342">
                  <c:v>37.344000000000001</c:v>
                </c:pt>
                <c:pt idx="52343">
                  <c:v>37.344000000000001</c:v>
                </c:pt>
                <c:pt idx="52344">
                  <c:v>37.344000000000001</c:v>
                </c:pt>
                <c:pt idx="52345">
                  <c:v>37.344000000000001</c:v>
                </c:pt>
                <c:pt idx="52346">
                  <c:v>37.344000000000001</c:v>
                </c:pt>
                <c:pt idx="52347">
                  <c:v>37.344000000000001</c:v>
                </c:pt>
                <c:pt idx="52348">
                  <c:v>37.344000000000001</c:v>
                </c:pt>
                <c:pt idx="52349">
                  <c:v>37.344000000000001</c:v>
                </c:pt>
                <c:pt idx="52350">
                  <c:v>37.344000000000001</c:v>
                </c:pt>
                <c:pt idx="52351">
                  <c:v>37.344000000000001</c:v>
                </c:pt>
                <c:pt idx="52352">
                  <c:v>37.344000000000001</c:v>
                </c:pt>
                <c:pt idx="52353">
                  <c:v>37.344000000000001</c:v>
                </c:pt>
                <c:pt idx="52354">
                  <c:v>37.344000000000001</c:v>
                </c:pt>
                <c:pt idx="52355">
                  <c:v>37.344000000000001</c:v>
                </c:pt>
                <c:pt idx="52356">
                  <c:v>37.344000000000001</c:v>
                </c:pt>
                <c:pt idx="52357">
                  <c:v>37.344000000000001</c:v>
                </c:pt>
                <c:pt idx="52358">
                  <c:v>37.344000000000001</c:v>
                </c:pt>
                <c:pt idx="52359">
                  <c:v>37.344000000000001</c:v>
                </c:pt>
                <c:pt idx="52360">
                  <c:v>37.344000000000001</c:v>
                </c:pt>
                <c:pt idx="52361">
                  <c:v>37.344000000000001</c:v>
                </c:pt>
                <c:pt idx="52362">
                  <c:v>37.344000000000001</c:v>
                </c:pt>
                <c:pt idx="52363">
                  <c:v>37.344000000000001</c:v>
                </c:pt>
                <c:pt idx="52364">
                  <c:v>37.344000000000001</c:v>
                </c:pt>
                <c:pt idx="52365">
                  <c:v>37.344000000000001</c:v>
                </c:pt>
                <c:pt idx="52366">
                  <c:v>37.344000000000001</c:v>
                </c:pt>
                <c:pt idx="52367">
                  <c:v>37.344000000000001</c:v>
                </c:pt>
                <c:pt idx="52368">
                  <c:v>37.344000000000001</c:v>
                </c:pt>
                <c:pt idx="52369">
                  <c:v>37.344000000000001</c:v>
                </c:pt>
                <c:pt idx="52370">
                  <c:v>37.344000000000001</c:v>
                </c:pt>
                <c:pt idx="52371">
                  <c:v>37.344000000000001</c:v>
                </c:pt>
                <c:pt idx="52372">
                  <c:v>37.344000000000001</c:v>
                </c:pt>
                <c:pt idx="52373">
                  <c:v>37.344000000000001</c:v>
                </c:pt>
                <c:pt idx="52374">
                  <c:v>37.344000000000001</c:v>
                </c:pt>
                <c:pt idx="52375">
                  <c:v>37.344000000000001</c:v>
                </c:pt>
                <c:pt idx="52376">
                  <c:v>37.344000000000001</c:v>
                </c:pt>
                <c:pt idx="52377">
                  <c:v>37.344000000000001</c:v>
                </c:pt>
                <c:pt idx="52378">
                  <c:v>37.344000000000001</c:v>
                </c:pt>
                <c:pt idx="52379">
                  <c:v>37.344000000000001</c:v>
                </c:pt>
                <c:pt idx="52380">
                  <c:v>37.344000000000001</c:v>
                </c:pt>
                <c:pt idx="52381">
                  <c:v>37.344000000000001</c:v>
                </c:pt>
                <c:pt idx="52382">
                  <c:v>37.344000000000001</c:v>
                </c:pt>
                <c:pt idx="52383">
                  <c:v>37.344000000000001</c:v>
                </c:pt>
                <c:pt idx="52384">
                  <c:v>37.344000000000001</c:v>
                </c:pt>
                <c:pt idx="52385">
                  <c:v>37.344000000000001</c:v>
                </c:pt>
                <c:pt idx="52386">
                  <c:v>37.344000000000001</c:v>
                </c:pt>
                <c:pt idx="52387">
                  <c:v>37.344000000000001</c:v>
                </c:pt>
                <c:pt idx="52388">
                  <c:v>37.344000000000001</c:v>
                </c:pt>
                <c:pt idx="52389">
                  <c:v>37.344000000000001</c:v>
                </c:pt>
                <c:pt idx="52390">
                  <c:v>37.344000000000001</c:v>
                </c:pt>
                <c:pt idx="52391">
                  <c:v>37.344000000000001</c:v>
                </c:pt>
                <c:pt idx="52392">
                  <c:v>37.344000000000001</c:v>
                </c:pt>
                <c:pt idx="52393">
                  <c:v>37.344000000000001</c:v>
                </c:pt>
                <c:pt idx="52394">
                  <c:v>37.344000000000001</c:v>
                </c:pt>
                <c:pt idx="52395">
                  <c:v>37.344000000000001</c:v>
                </c:pt>
                <c:pt idx="52396">
                  <c:v>37.344000000000001</c:v>
                </c:pt>
                <c:pt idx="52397">
                  <c:v>37.344000000000001</c:v>
                </c:pt>
                <c:pt idx="52398">
                  <c:v>37.344000000000001</c:v>
                </c:pt>
                <c:pt idx="52399">
                  <c:v>37.344000000000001</c:v>
                </c:pt>
                <c:pt idx="52400">
                  <c:v>37.344000000000001</c:v>
                </c:pt>
                <c:pt idx="52401">
                  <c:v>37.344000000000001</c:v>
                </c:pt>
                <c:pt idx="52402">
                  <c:v>37.344000000000001</c:v>
                </c:pt>
                <c:pt idx="52403">
                  <c:v>37.344000000000001</c:v>
                </c:pt>
                <c:pt idx="52404">
                  <c:v>37.344000000000001</c:v>
                </c:pt>
                <c:pt idx="52405">
                  <c:v>37.344000000000001</c:v>
                </c:pt>
                <c:pt idx="52406">
                  <c:v>37.344000000000001</c:v>
                </c:pt>
                <c:pt idx="52407">
                  <c:v>37.344000000000001</c:v>
                </c:pt>
                <c:pt idx="52408">
                  <c:v>37.344000000000001</c:v>
                </c:pt>
                <c:pt idx="52409">
                  <c:v>37.344000000000001</c:v>
                </c:pt>
                <c:pt idx="52410">
                  <c:v>37.344000000000001</c:v>
                </c:pt>
                <c:pt idx="52411">
                  <c:v>37.344000000000001</c:v>
                </c:pt>
                <c:pt idx="52412">
                  <c:v>37.344000000000001</c:v>
                </c:pt>
                <c:pt idx="52413">
                  <c:v>37.344000000000001</c:v>
                </c:pt>
                <c:pt idx="52414">
                  <c:v>37.344000000000001</c:v>
                </c:pt>
                <c:pt idx="52415">
                  <c:v>37.344000000000001</c:v>
                </c:pt>
                <c:pt idx="52416">
                  <c:v>37.344000000000001</c:v>
                </c:pt>
                <c:pt idx="52417">
                  <c:v>37.344000000000001</c:v>
                </c:pt>
                <c:pt idx="52418">
                  <c:v>37.344000000000001</c:v>
                </c:pt>
                <c:pt idx="52419">
                  <c:v>37.344000000000001</c:v>
                </c:pt>
                <c:pt idx="52420">
                  <c:v>37.344000000000001</c:v>
                </c:pt>
                <c:pt idx="52421">
                  <c:v>37.344000000000001</c:v>
                </c:pt>
                <c:pt idx="52422">
                  <c:v>37.344000000000001</c:v>
                </c:pt>
                <c:pt idx="52423">
                  <c:v>37.344000000000001</c:v>
                </c:pt>
                <c:pt idx="52424">
                  <c:v>37.344000000000001</c:v>
                </c:pt>
                <c:pt idx="52425">
                  <c:v>37.344000000000001</c:v>
                </c:pt>
                <c:pt idx="52426">
                  <c:v>37.344000000000001</c:v>
                </c:pt>
                <c:pt idx="52427">
                  <c:v>37.344000000000001</c:v>
                </c:pt>
                <c:pt idx="52428">
                  <c:v>37.344000000000001</c:v>
                </c:pt>
                <c:pt idx="52429">
                  <c:v>37.344000000000001</c:v>
                </c:pt>
                <c:pt idx="52430">
                  <c:v>37.344000000000001</c:v>
                </c:pt>
                <c:pt idx="52431">
                  <c:v>37.344000000000001</c:v>
                </c:pt>
                <c:pt idx="52432">
                  <c:v>37.344000000000001</c:v>
                </c:pt>
                <c:pt idx="52433">
                  <c:v>37.344000000000001</c:v>
                </c:pt>
                <c:pt idx="52434">
                  <c:v>37.344000000000001</c:v>
                </c:pt>
                <c:pt idx="52435">
                  <c:v>37.344000000000001</c:v>
                </c:pt>
                <c:pt idx="52436">
                  <c:v>37.344000000000001</c:v>
                </c:pt>
                <c:pt idx="52437">
                  <c:v>37.344000000000001</c:v>
                </c:pt>
                <c:pt idx="52438">
                  <c:v>37.344000000000001</c:v>
                </c:pt>
                <c:pt idx="52439">
                  <c:v>37.344000000000001</c:v>
                </c:pt>
                <c:pt idx="52440">
                  <c:v>37.344000000000001</c:v>
                </c:pt>
                <c:pt idx="52441">
                  <c:v>37.344000000000001</c:v>
                </c:pt>
                <c:pt idx="52442">
                  <c:v>37.344000000000001</c:v>
                </c:pt>
                <c:pt idx="52443">
                  <c:v>37.344000000000001</c:v>
                </c:pt>
                <c:pt idx="52444">
                  <c:v>37.344000000000001</c:v>
                </c:pt>
                <c:pt idx="52445">
                  <c:v>37.344000000000001</c:v>
                </c:pt>
                <c:pt idx="52446">
                  <c:v>37.344000000000001</c:v>
                </c:pt>
                <c:pt idx="52447">
                  <c:v>37.344000000000001</c:v>
                </c:pt>
                <c:pt idx="52448">
                  <c:v>37.344000000000001</c:v>
                </c:pt>
                <c:pt idx="52449">
                  <c:v>37.344000000000001</c:v>
                </c:pt>
                <c:pt idx="52450">
                  <c:v>37.344000000000001</c:v>
                </c:pt>
                <c:pt idx="52451">
                  <c:v>37.344000000000001</c:v>
                </c:pt>
                <c:pt idx="52452">
                  <c:v>37.344000000000001</c:v>
                </c:pt>
                <c:pt idx="52453">
                  <c:v>37.344000000000001</c:v>
                </c:pt>
                <c:pt idx="52454">
                  <c:v>37.344000000000001</c:v>
                </c:pt>
                <c:pt idx="52455">
                  <c:v>37.344000000000001</c:v>
                </c:pt>
                <c:pt idx="52456">
                  <c:v>37.344000000000001</c:v>
                </c:pt>
                <c:pt idx="52457">
                  <c:v>37.344000000000001</c:v>
                </c:pt>
                <c:pt idx="52458">
                  <c:v>37.344000000000001</c:v>
                </c:pt>
                <c:pt idx="52459">
                  <c:v>37.344000000000001</c:v>
                </c:pt>
                <c:pt idx="52460">
                  <c:v>37.344000000000001</c:v>
                </c:pt>
                <c:pt idx="52461">
                  <c:v>37.344000000000001</c:v>
                </c:pt>
                <c:pt idx="52462">
                  <c:v>37.344000000000001</c:v>
                </c:pt>
                <c:pt idx="52463">
                  <c:v>37.344000000000001</c:v>
                </c:pt>
                <c:pt idx="52464">
                  <c:v>37.344000000000001</c:v>
                </c:pt>
                <c:pt idx="52465">
                  <c:v>37.344000000000001</c:v>
                </c:pt>
                <c:pt idx="52466">
                  <c:v>37.344000000000001</c:v>
                </c:pt>
                <c:pt idx="52467">
                  <c:v>37.344000000000001</c:v>
                </c:pt>
                <c:pt idx="52468">
                  <c:v>37.344000000000001</c:v>
                </c:pt>
                <c:pt idx="52469">
                  <c:v>37.344000000000001</c:v>
                </c:pt>
                <c:pt idx="52470">
                  <c:v>37.344000000000001</c:v>
                </c:pt>
                <c:pt idx="52471">
                  <c:v>37.344000000000001</c:v>
                </c:pt>
                <c:pt idx="52472">
                  <c:v>37.344000000000001</c:v>
                </c:pt>
                <c:pt idx="52473">
                  <c:v>37.344000000000001</c:v>
                </c:pt>
                <c:pt idx="52474">
                  <c:v>37.344000000000001</c:v>
                </c:pt>
                <c:pt idx="52475">
                  <c:v>37.344000000000001</c:v>
                </c:pt>
                <c:pt idx="52476">
                  <c:v>37.344000000000001</c:v>
                </c:pt>
                <c:pt idx="52477">
                  <c:v>37.344000000000001</c:v>
                </c:pt>
                <c:pt idx="52478">
                  <c:v>37.344000000000001</c:v>
                </c:pt>
                <c:pt idx="52479">
                  <c:v>37.344000000000001</c:v>
                </c:pt>
                <c:pt idx="52480">
                  <c:v>37.344000000000001</c:v>
                </c:pt>
                <c:pt idx="52481">
                  <c:v>37.344000000000001</c:v>
                </c:pt>
                <c:pt idx="52482">
                  <c:v>37.344000000000001</c:v>
                </c:pt>
                <c:pt idx="52483">
                  <c:v>37.344000000000001</c:v>
                </c:pt>
                <c:pt idx="52484">
                  <c:v>37.344000000000001</c:v>
                </c:pt>
                <c:pt idx="52485">
                  <c:v>37.344000000000001</c:v>
                </c:pt>
                <c:pt idx="52486">
                  <c:v>37.344000000000001</c:v>
                </c:pt>
                <c:pt idx="52487">
                  <c:v>37.344000000000001</c:v>
                </c:pt>
                <c:pt idx="52488">
                  <c:v>37.344000000000001</c:v>
                </c:pt>
                <c:pt idx="52489">
                  <c:v>37.344000000000001</c:v>
                </c:pt>
                <c:pt idx="52490">
                  <c:v>37.344000000000001</c:v>
                </c:pt>
                <c:pt idx="52491">
                  <c:v>37.344000000000001</c:v>
                </c:pt>
                <c:pt idx="52492">
                  <c:v>37.344000000000001</c:v>
                </c:pt>
                <c:pt idx="52493">
                  <c:v>37.344000000000001</c:v>
                </c:pt>
                <c:pt idx="52494">
                  <c:v>37.344000000000001</c:v>
                </c:pt>
                <c:pt idx="52495">
                  <c:v>37.344000000000001</c:v>
                </c:pt>
                <c:pt idx="52496">
                  <c:v>37.344000000000001</c:v>
                </c:pt>
                <c:pt idx="52497">
                  <c:v>37.344000000000001</c:v>
                </c:pt>
                <c:pt idx="52498">
                  <c:v>37.344000000000001</c:v>
                </c:pt>
                <c:pt idx="52499">
                  <c:v>37.344000000000001</c:v>
                </c:pt>
                <c:pt idx="52500">
                  <c:v>37.344000000000001</c:v>
                </c:pt>
                <c:pt idx="52501">
                  <c:v>37.344000000000001</c:v>
                </c:pt>
                <c:pt idx="52502">
                  <c:v>37.344000000000001</c:v>
                </c:pt>
                <c:pt idx="52503">
                  <c:v>37.344000000000001</c:v>
                </c:pt>
                <c:pt idx="52504">
                  <c:v>37.344000000000001</c:v>
                </c:pt>
                <c:pt idx="52505">
                  <c:v>37.344000000000001</c:v>
                </c:pt>
                <c:pt idx="52506">
                  <c:v>37.344000000000001</c:v>
                </c:pt>
                <c:pt idx="52507">
                  <c:v>37.344000000000001</c:v>
                </c:pt>
                <c:pt idx="52508">
                  <c:v>37.344000000000001</c:v>
                </c:pt>
                <c:pt idx="52509">
                  <c:v>37.344000000000001</c:v>
                </c:pt>
                <c:pt idx="52510">
                  <c:v>37.344000000000001</c:v>
                </c:pt>
                <c:pt idx="52511">
                  <c:v>37.344000000000001</c:v>
                </c:pt>
                <c:pt idx="52512">
                  <c:v>37.344000000000001</c:v>
                </c:pt>
                <c:pt idx="52513">
                  <c:v>37.344000000000001</c:v>
                </c:pt>
                <c:pt idx="52514">
                  <c:v>37.344000000000001</c:v>
                </c:pt>
                <c:pt idx="52515">
                  <c:v>37.344000000000001</c:v>
                </c:pt>
                <c:pt idx="52516">
                  <c:v>37.344000000000001</c:v>
                </c:pt>
                <c:pt idx="52517">
                  <c:v>37.344000000000001</c:v>
                </c:pt>
                <c:pt idx="52518">
                  <c:v>37.344000000000001</c:v>
                </c:pt>
                <c:pt idx="52519">
                  <c:v>37.344000000000001</c:v>
                </c:pt>
                <c:pt idx="52520">
                  <c:v>37.344000000000001</c:v>
                </c:pt>
                <c:pt idx="52521">
                  <c:v>37.344000000000001</c:v>
                </c:pt>
                <c:pt idx="52522">
                  <c:v>37.344000000000001</c:v>
                </c:pt>
                <c:pt idx="52523">
                  <c:v>37.344000000000001</c:v>
                </c:pt>
                <c:pt idx="52524">
                  <c:v>37.344000000000001</c:v>
                </c:pt>
                <c:pt idx="52525">
                  <c:v>37.344000000000001</c:v>
                </c:pt>
                <c:pt idx="52526">
                  <c:v>37.344000000000001</c:v>
                </c:pt>
                <c:pt idx="52527">
                  <c:v>37.344000000000001</c:v>
                </c:pt>
                <c:pt idx="52528">
                  <c:v>37.344000000000001</c:v>
                </c:pt>
                <c:pt idx="52529">
                  <c:v>37.344000000000001</c:v>
                </c:pt>
                <c:pt idx="52530">
                  <c:v>37.344000000000001</c:v>
                </c:pt>
                <c:pt idx="52531">
                  <c:v>37.344000000000001</c:v>
                </c:pt>
                <c:pt idx="52532">
                  <c:v>37.344000000000001</c:v>
                </c:pt>
                <c:pt idx="52533">
                  <c:v>37.344000000000001</c:v>
                </c:pt>
                <c:pt idx="52534">
                  <c:v>37.344000000000001</c:v>
                </c:pt>
                <c:pt idx="52535">
                  <c:v>37.344000000000001</c:v>
                </c:pt>
                <c:pt idx="52536">
                  <c:v>37.344000000000001</c:v>
                </c:pt>
                <c:pt idx="52537">
                  <c:v>37.344000000000001</c:v>
                </c:pt>
                <c:pt idx="52538">
                  <c:v>37.344000000000001</c:v>
                </c:pt>
                <c:pt idx="52539">
                  <c:v>37.344000000000001</c:v>
                </c:pt>
                <c:pt idx="52540">
                  <c:v>37.344000000000001</c:v>
                </c:pt>
                <c:pt idx="52541">
                  <c:v>37.344000000000001</c:v>
                </c:pt>
                <c:pt idx="52542">
                  <c:v>37.344000000000001</c:v>
                </c:pt>
                <c:pt idx="52543">
                  <c:v>37.344000000000001</c:v>
                </c:pt>
                <c:pt idx="52544">
                  <c:v>37.344000000000001</c:v>
                </c:pt>
                <c:pt idx="52545">
                  <c:v>37.344000000000001</c:v>
                </c:pt>
                <c:pt idx="52546">
                  <c:v>37.344000000000001</c:v>
                </c:pt>
                <c:pt idx="52547">
                  <c:v>37.344000000000001</c:v>
                </c:pt>
                <c:pt idx="52548">
                  <c:v>37.344000000000001</c:v>
                </c:pt>
                <c:pt idx="52549">
                  <c:v>37.344000000000001</c:v>
                </c:pt>
                <c:pt idx="52550">
                  <c:v>37.344000000000001</c:v>
                </c:pt>
                <c:pt idx="52551">
                  <c:v>37.344000000000001</c:v>
                </c:pt>
                <c:pt idx="52552">
                  <c:v>37.344000000000001</c:v>
                </c:pt>
                <c:pt idx="52553">
                  <c:v>37.344000000000001</c:v>
                </c:pt>
                <c:pt idx="52554">
                  <c:v>37.344000000000001</c:v>
                </c:pt>
                <c:pt idx="52555">
                  <c:v>37.344000000000001</c:v>
                </c:pt>
                <c:pt idx="52556">
                  <c:v>37.344000000000001</c:v>
                </c:pt>
                <c:pt idx="52557">
                  <c:v>37.344000000000001</c:v>
                </c:pt>
                <c:pt idx="52558">
                  <c:v>37.344000000000001</c:v>
                </c:pt>
                <c:pt idx="52559">
                  <c:v>37.344000000000001</c:v>
                </c:pt>
                <c:pt idx="52560">
                  <c:v>37.344000000000001</c:v>
                </c:pt>
                <c:pt idx="52561">
                  <c:v>37.344000000000001</c:v>
                </c:pt>
                <c:pt idx="52562">
                  <c:v>37.344000000000001</c:v>
                </c:pt>
                <c:pt idx="52563">
                  <c:v>37.344000000000001</c:v>
                </c:pt>
                <c:pt idx="52564">
                  <c:v>37.344000000000001</c:v>
                </c:pt>
                <c:pt idx="52565">
                  <c:v>37.344000000000001</c:v>
                </c:pt>
                <c:pt idx="52566">
                  <c:v>37.344000000000001</c:v>
                </c:pt>
                <c:pt idx="52567">
                  <c:v>37.344000000000001</c:v>
                </c:pt>
                <c:pt idx="52568">
                  <c:v>37.344000000000001</c:v>
                </c:pt>
                <c:pt idx="52569">
                  <c:v>37.344000000000001</c:v>
                </c:pt>
                <c:pt idx="52570">
                  <c:v>37.344000000000001</c:v>
                </c:pt>
                <c:pt idx="52571">
                  <c:v>37.344000000000001</c:v>
                </c:pt>
                <c:pt idx="52572">
                  <c:v>37.344000000000001</c:v>
                </c:pt>
                <c:pt idx="52573">
                  <c:v>37.344000000000001</c:v>
                </c:pt>
                <c:pt idx="52574">
                  <c:v>37.344000000000001</c:v>
                </c:pt>
                <c:pt idx="52575">
                  <c:v>37.344000000000001</c:v>
                </c:pt>
                <c:pt idx="52576">
                  <c:v>37.344000000000001</c:v>
                </c:pt>
                <c:pt idx="52577">
                  <c:v>37.344000000000001</c:v>
                </c:pt>
                <c:pt idx="52578">
                  <c:v>37.344000000000001</c:v>
                </c:pt>
                <c:pt idx="52579">
                  <c:v>37.344000000000001</c:v>
                </c:pt>
                <c:pt idx="52580">
                  <c:v>37.344000000000001</c:v>
                </c:pt>
                <c:pt idx="52581">
                  <c:v>37.344000000000001</c:v>
                </c:pt>
                <c:pt idx="52582">
                  <c:v>37.344000000000001</c:v>
                </c:pt>
                <c:pt idx="52583">
                  <c:v>37.344000000000001</c:v>
                </c:pt>
                <c:pt idx="52584">
                  <c:v>37.344000000000001</c:v>
                </c:pt>
                <c:pt idx="52585">
                  <c:v>37.344000000000001</c:v>
                </c:pt>
                <c:pt idx="52586">
                  <c:v>37.344000000000001</c:v>
                </c:pt>
                <c:pt idx="52587">
                  <c:v>37.344000000000001</c:v>
                </c:pt>
                <c:pt idx="52588">
                  <c:v>37.344000000000001</c:v>
                </c:pt>
                <c:pt idx="52589">
                  <c:v>37.344000000000001</c:v>
                </c:pt>
                <c:pt idx="52590">
                  <c:v>37.344000000000001</c:v>
                </c:pt>
                <c:pt idx="52591">
                  <c:v>37.344000000000001</c:v>
                </c:pt>
                <c:pt idx="52592">
                  <c:v>37.344000000000001</c:v>
                </c:pt>
                <c:pt idx="52593">
                  <c:v>37.344000000000001</c:v>
                </c:pt>
                <c:pt idx="52594">
                  <c:v>37.344000000000001</c:v>
                </c:pt>
                <c:pt idx="52595">
                  <c:v>37.344000000000001</c:v>
                </c:pt>
                <c:pt idx="52596">
                  <c:v>37.344000000000001</c:v>
                </c:pt>
                <c:pt idx="52597">
                  <c:v>37.344000000000001</c:v>
                </c:pt>
                <c:pt idx="52598">
                  <c:v>37.344000000000001</c:v>
                </c:pt>
                <c:pt idx="52599">
                  <c:v>37.344000000000001</c:v>
                </c:pt>
                <c:pt idx="52600">
                  <c:v>37.344000000000001</c:v>
                </c:pt>
                <c:pt idx="52601">
                  <c:v>37.344000000000001</c:v>
                </c:pt>
                <c:pt idx="52602">
                  <c:v>37.344000000000001</c:v>
                </c:pt>
                <c:pt idx="52603">
                  <c:v>37.344000000000001</c:v>
                </c:pt>
                <c:pt idx="52604">
                  <c:v>37.344000000000001</c:v>
                </c:pt>
                <c:pt idx="52605">
                  <c:v>37.344000000000001</c:v>
                </c:pt>
                <c:pt idx="52606">
                  <c:v>37.344000000000001</c:v>
                </c:pt>
                <c:pt idx="52607">
                  <c:v>37.344000000000001</c:v>
                </c:pt>
                <c:pt idx="52608">
                  <c:v>37.344000000000001</c:v>
                </c:pt>
                <c:pt idx="52609">
                  <c:v>37.344000000000001</c:v>
                </c:pt>
                <c:pt idx="52610">
                  <c:v>37.344000000000001</c:v>
                </c:pt>
                <c:pt idx="52611">
                  <c:v>37.344000000000001</c:v>
                </c:pt>
                <c:pt idx="52612">
                  <c:v>37.344000000000001</c:v>
                </c:pt>
                <c:pt idx="52613">
                  <c:v>37.344000000000001</c:v>
                </c:pt>
                <c:pt idx="52614">
                  <c:v>37.344000000000001</c:v>
                </c:pt>
                <c:pt idx="52615">
                  <c:v>37.344000000000001</c:v>
                </c:pt>
                <c:pt idx="52616">
                  <c:v>37.344000000000001</c:v>
                </c:pt>
                <c:pt idx="52617">
                  <c:v>37.344000000000001</c:v>
                </c:pt>
                <c:pt idx="52618">
                  <c:v>37.344000000000001</c:v>
                </c:pt>
                <c:pt idx="52619">
                  <c:v>37.344000000000001</c:v>
                </c:pt>
                <c:pt idx="52620">
                  <c:v>37.344000000000001</c:v>
                </c:pt>
                <c:pt idx="52621">
                  <c:v>37.344000000000001</c:v>
                </c:pt>
                <c:pt idx="52622">
                  <c:v>37.344000000000001</c:v>
                </c:pt>
                <c:pt idx="52623">
                  <c:v>37.344000000000001</c:v>
                </c:pt>
                <c:pt idx="52624">
                  <c:v>37.344000000000001</c:v>
                </c:pt>
                <c:pt idx="52625">
                  <c:v>37.344000000000001</c:v>
                </c:pt>
                <c:pt idx="52626">
                  <c:v>37.344000000000001</c:v>
                </c:pt>
                <c:pt idx="52627">
                  <c:v>37.344000000000001</c:v>
                </c:pt>
                <c:pt idx="52628">
                  <c:v>37.344000000000001</c:v>
                </c:pt>
                <c:pt idx="52629">
                  <c:v>37.344000000000001</c:v>
                </c:pt>
                <c:pt idx="52630">
                  <c:v>37.344000000000001</c:v>
                </c:pt>
                <c:pt idx="52631">
                  <c:v>37.344000000000001</c:v>
                </c:pt>
                <c:pt idx="52632">
                  <c:v>37.344000000000001</c:v>
                </c:pt>
                <c:pt idx="52633">
                  <c:v>37.344000000000001</c:v>
                </c:pt>
                <c:pt idx="52634">
                  <c:v>37.344000000000001</c:v>
                </c:pt>
                <c:pt idx="52635">
                  <c:v>37.344000000000001</c:v>
                </c:pt>
                <c:pt idx="52636">
                  <c:v>37.344000000000001</c:v>
                </c:pt>
                <c:pt idx="52637">
                  <c:v>37.344000000000001</c:v>
                </c:pt>
                <c:pt idx="52638">
                  <c:v>37.344000000000001</c:v>
                </c:pt>
                <c:pt idx="52639">
                  <c:v>37.344000000000001</c:v>
                </c:pt>
                <c:pt idx="52640">
                  <c:v>37.344000000000001</c:v>
                </c:pt>
                <c:pt idx="52641">
                  <c:v>37.344000000000001</c:v>
                </c:pt>
                <c:pt idx="52642">
                  <c:v>37.344000000000001</c:v>
                </c:pt>
                <c:pt idx="52643">
                  <c:v>37.344000000000001</c:v>
                </c:pt>
                <c:pt idx="52644">
                  <c:v>37.344000000000001</c:v>
                </c:pt>
                <c:pt idx="52645">
                  <c:v>37.344000000000001</c:v>
                </c:pt>
                <c:pt idx="52646">
                  <c:v>37.344000000000001</c:v>
                </c:pt>
                <c:pt idx="52647">
                  <c:v>37.344000000000001</c:v>
                </c:pt>
                <c:pt idx="52648">
                  <c:v>37.344000000000001</c:v>
                </c:pt>
                <c:pt idx="52649">
                  <c:v>37.344000000000001</c:v>
                </c:pt>
                <c:pt idx="52650">
                  <c:v>37.344000000000001</c:v>
                </c:pt>
                <c:pt idx="52651">
                  <c:v>37.344000000000001</c:v>
                </c:pt>
                <c:pt idx="52652">
                  <c:v>37.344000000000001</c:v>
                </c:pt>
                <c:pt idx="52653">
                  <c:v>37.344000000000001</c:v>
                </c:pt>
                <c:pt idx="52654">
                  <c:v>37.344000000000001</c:v>
                </c:pt>
                <c:pt idx="52655">
                  <c:v>37.344000000000001</c:v>
                </c:pt>
                <c:pt idx="52656">
                  <c:v>37.344000000000001</c:v>
                </c:pt>
                <c:pt idx="52657">
                  <c:v>37.344000000000001</c:v>
                </c:pt>
                <c:pt idx="52658">
                  <c:v>37.344000000000001</c:v>
                </c:pt>
                <c:pt idx="52659">
                  <c:v>37.344000000000001</c:v>
                </c:pt>
                <c:pt idx="52660">
                  <c:v>37.344000000000001</c:v>
                </c:pt>
                <c:pt idx="52661">
                  <c:v>37.344000000000001</c:v>
                </c:pt>
                <c:pt idx="52662">
                  <c:v>37.344000000000001</c:v>
                </c:pt>
                <c:pt idx="52663">
                  <c:v>37.344000000000001</c:v>
                </c:pt>
                <c:pt idx="52664">
                  <c:v>37.344000000000001</c:v>
                </c:pt>
                <c:pt idx="52665">
                  <c:v>37.344000000000001</c:v>
                </c:pt>
                <c:pt idx="52666">
                  <c:v>37.344000000000001</c:v>
                </c:pt>
                <c:pt idx="52667">
                  <c:v>37.344000000000001</c:v>
                </c:pt>
                <c:pt idx="52668">
                  <c:v>37.344000000000001</c:v>
                </c:pt>
                <c:pt idx="52669">
                  <c:v>37.344000000000001</c:v>
                </c:pt>
                <c:pt idx="52670">
                  <c:v>37.344000000000001</c:v>
                </c:pt>
                <c:pt idx="52671">
                  <c:v>37.344000000000001</c:v>
                </c:pt>
                <c:pt idx="52672">
                  <c:v>37.344000000000001</c:v>
                </c:pt>
                <c:pt idx="52673">
                  <c:v>37.344000000000001</c:v>
                </c:pt>
                <c:pt idx="52674">
                  <c:v>37.344000000000001</c:v>
                </c:pt>
                <c:pt idx="52675">
                  <c:v>37.344000000000001</c:v>
                </c:pt>
                <c:pt idx="52676">
                  <c:v>37.344000000000001</c:v>
                </c:pt>
                <c:pt idx="52677">
                  <c:v>37.344000000000001</c:v>
                </c:pt>
                <c:pt idx="52678">
                  <c:v>37.344000000000001</c:v>
                </c:pt>
                <c:pt idx="52679">
                  <c:v>37.344000000000001</c:v>
                </c:pt>
                <c:pt idx="52680">
                  <c:v>37.344000000000001</c:v>
                </c:pt>
                <c:pt idx="52681">
                  <c:v>37.344000000000001</c:v>
                </c:pt>
                <c:pt idx="52682">
                  <c:v>37.344000000000001</c:v>
                </c:pt>
                <c:pt idx="52683">
                  <c:v>37.344000000000001</c:v>
                </c:pt>
                <c:pt idx="52684">
                  <c:v>37.344000000000001</c:v>
                </c:pt>
                <c:pt idx="52685">
                  <c:v>37.344000000000001</c:v>
                </c:pt>
                <c:pt idx="52686">
                  <c:v>37.344000000000001</c:v>
                </c:pt>
                <c:pt idx="52687">
                  <c:v>37.344000000000001</c:v>
                </c:pt>
                <c:pt idx="52688">
                  <c:v>37.344000000000001</c:v>
                </c:pt>
                <c:pt idx="52689">
                  <c:v>37.344000000000001</c:v>
                </c:pt>
                <c:pt idx="52690">
                  <c:v>37.344000000000001</c:v>
                </c:pt>
                <c:pt idx="52691">
                  <c:v>37.344000000000001</c:v>
                </c:pt>
                <c:pt idx="52692">
                  <c:v>37.344000000000001</c:v>
                </c:pt>
                <c:pt idx="52693">
                  <c:v>37.344000000000001</c:v>
                </c:pt>
                <c:pt idx="52694">
                  <c:v>37.344000000000001</c:v>
                </c:pt>
                <c:pt idx="52695">
                  <c:v>37.344000000000001</c:v>
                </c:pt>
                <c:pt idx="52696">
                  <c:v>37.344000000000001</c:v>
                </c:pt>
                <c:pt idx="52697">
                  <c:v>37.344000000000001</c:v>
                </c:pt>
                <c:pt idx="52698">
                  <c:v>37.344000000000001</c:v>
                </c:pt>
                <c:pt idx="52699">
                  <c:v>37.344000000000001</c:v>
                </c:pt>
                <c:pt idx="52700">
                  <c:v>37.344000000000001</c:v>
                </c:pt>
                <c:pt idx="52701">
                  <c:v>37.344000000000001</c:v>
                </c:pt>
                <c:pt idx="52702">
                  <c:v>37.344000000000001</c:v>
                </c:pt>
                <c:pt idx="52703">
                  <c:v>37.344000000000001</c:v>
                </c:pt>
                <c:pt idx="52704">
                  <c:v>37.344000000000001</c:v>
                </c:pt>
                <c:pt idx="52705">
                  <c:v>37.344000000000001</c:v>
                </c:pt>
                <c:pt idx="52706">
                  <c:v>37.344000000000001</c:v>
                </c:pt>
                <c:pt idx="52707">
                  <c:v>37.344000000000001</c:v>
                </c:pt>
                <c:pt idx="52708">
                  <c:v>37.344000000000001</c:v>
                </c:pt>
                <c:pt idx="52709">
                  <c:v>37.344000000000001</c:v>
                </c:pt>
                <c:pt idx="52710">
                  <c:v>37.344000000000001</c:v>
                </c:pt>
                <c:pt idx="52711">
                  <c:v>37.344000000000001</c:v>
                </c:pt>
                <c:pt idx="52712">
                  <c:v>37.344000000000001</c:v>
                </c:pt>
                <c:pt idx="52713">
                  <c:v>37.344000000000001</c:v>
                </c:pt>
                <c:pt idx="52714">
                  <c:v>37.344000000000001</c:v>
                </c:pt>
                <c:pt idx="52715">
                  <c:v>37.344000000000001</c:v>
                </c:pt>
                <c:pt idx="52716">
                  <c:v>37.344000000000001</c:v>
                </c:pt>
                <c:pt idx="52717">
                  <c:v>37.344000000000001</c:v>
                </c:pt>
                <c:pt idx="52718">
                  <c:v>37.344000000000001</c:v>
                </c:pt>
                <c:pt idx="52719">
                  <c:v>37.344000000000001</c:v>
                </c:pt>
                <c:pt idx="52720">
                  <c:v>37.344000000000001</c:v>
                </c:pt>
                <c:pt idx="52721">
                  <c:v>37.344000000000001</c:v>
                </c:pt>
                <c:pt idx="52722">
                  <c:v>37.344000000000001</c:v>
                </c:pt>
                <c:pt idx="52723">
                  <c:v>37.344000000000001</c:v>
                </c:pt>
                <c:pt idx="52724">
                  <c:v>37.344000000000001</c:v>
                </c:pt>
                <c:pt idx="52725">
                  <c:v>37.344000000000001</c:v>
                </c:pt>
                <c:pt idx="52726">
                  <c:v>37.344000000000001</c:v>
                </c:pt>
                <c:pt idx="52727">
                  <c:v>37.344000000000001</c:v>
                </c:pt>
                <c:pt idx="52728">
                  <c:v>37.344000000000001</c:v>
                </c:pt>
                <c:pt idx="52729">
                  <c:v>37.344000000000001</c:v>
                </c:pt>
                <c:pt idx="52730">
                  <c:v>37.344000000000001</c:v>
                </c:pt>
                <c:pt idx="52731">
                  <c:v>37.344000000000001</c:v>
                </c:pt>
                <c:pt idx="52732">
                  <c:v>37.344000000000001</c:v>
                </c:pt>
                <c:pt idx="52733">
                  <c:v>37.344000000000001</c:v>
                </c:pt>
                <c:pt idx="52734">
                  <c:v>37.344000000000001</c:v>
                </c:pt>
                <c:pt idx="52735">
                  <c:v>37.344000000000001</c:v>
                </c:pt>
                <c:pt idx="52736">
                  <c:v>37.344000000000001</c:v>
                </c:pt>
                <c:pt idx="52737">
                  <c:v>37.344000000000001</c:v>
                </c:pt>
                <c:pt idx="52738">
                  <c:v>37.344000000000001</c:v>
                </c:pt>
                <c:pt idx="52739">
                  <c:v>37.344000000000001</c:v>
                </c:pt>
                <c:pt idx="52740">
                  <c:v>37.344000000000001</c:v>
                </c:pt>
                <c:pt idx="52741">
                  <c:v>37.344000000000001</c:v>
                </c:pt>
                <c:pt idx="52742">
                  <c:v>37.344000000000001</c:v>
                </c:pt>
                <c:pt idx="52743">
                  <c:v>37.344000000000001</c:v>
                </c:pt>
                <c:pt idx="52744">
                  <c:v>37.344000000000001</c:v>
                </c:pt>
                <c:pt idx="52745">
                  <c:v>37.344000000000001</c:v>
                </c:pt>
                <c:pt idx="52746">
                  <c:v>37.344000000000001</c:v>
                </c:pt>
                <c:pt idx="52747">
                  <c:v>37.344000000000001</c:v>
                </c:pt>
                <c:pt idx="52748">
                  <c:v>37.344000000000001</c:v>
                </c:pt>
                <c:pt idx="52749">
                  <c:v>37.344000000000001</c:v>
                </c:pt>
                <c:pt idx="52750">
                  <c:v>37.344000000000001</c:v>
                </c:pt>
                <c:pt idx="52751">
                  <c:v>37.344000000000001</c:v>
                </c:pt>
                <c:pt idx="52752">
                  <c:v>37.344000000000001</c:v>
                </c:pt>
                <c:pt idx="52753">
                  <c:v>37.344000000000001</c:v>
                </c:pt>
                <c:pt idx="52754">
                  <c:v>37.344000000000001</c:v>
                </c:pt>
                <c:pt idx="52755">
                  <c:v>37.344000000000001</c:v>
                </c:pt>
                <c:pt idx="52756">
                  <c:v>37.344000000000001</c:v>
                </c:pt>
                <c:pt idx="52757">
                  <c:v>37.344000000000001</c:v>
                </c:pt>
                <c:pt idx="52758">
                  <c:v>37.344000000000001</c:v>
                </c:pt>
                <c:pt idx="52759">
                  <c:v>37.344000000000001</c:v>
                </c:pt>
                <c:pt idx="52760">
                  <c:v>37.344000000000001</c:v>
                </c:pt>
                <c:pt idx="52761">
                  <c:v>37.344000000000001</c:v>
                </c:pt>
                <c:pt idx="52762">
                  <c:v>37.344000000000001</c:v>
                </c:pt>
                <c:pt idx="52763">
                  <c:v>37.344000000000001</c:v>
                </c:pt>
                <c:pt idx="52764">
                  <c:v>37.344000000000001</c:v>
                </c:pt>
                <c:pt idx="52765">
                  <c:v>37.344000000000001</c:v>
                </c:pt>
                <c:pt idx="52766">
                  <c:v>37.344000000000001</c:v>
                </c:pt>
                <c:pt idx="52767">
                  <c:v>37.344000000000001</c:v>
                </c:pt>
                <c:pt idx="52768">
                  <c:v>37.344000000000001</c:v>
                </c:pt>
                <c:pt idx="52769">
                  <c:v>37.344000000000001</c:v>
                </c:pt>
                <c:pt idx="52770">
                  <c:v>37.344000000000001</c:v>
                </c:pt>
                <c:pt idx="52771">
                  <c:v>37.344000000000001</c:v>
                </c:pt>
                <c:pt idx="52772">
                  <c:v>37.344000000000001</c:v>
                </c:pt>
                <c:pt idx="52773">
                  <c:v>37.344000000000001</c:v>
                </c:pt>
                <c:pt idx="52774">
                  <c:v>37.344000000000001</c:v>
                </c:pt>
                <c:pt idx="52775">
                  <c:v>37.344000000000001</c:v>
                </c:pt>
                <c:pt idx="52776">
                  <c:v>37.344000000000001</c:v>
                </c:pt>
                <c:pt idx="52777">
                  <c:v>37.344000000000001</c:v>
                </c:pt>
                <c:pt idx="52778">
                  <c:v>37.344000000000001</c:v>
                </c:pt>
                <c:pt idx="52779">
                  <c:v>37.344000000000001</c:v>
                </c:pt>
                <c:pt idx="52780">
                  <c:v>37.344000000000001</c:v>
                </c:pt>
                <c:pt idx="52781">
                  <c:v>37.344000000000001</c:v>
                </c:pt>
                <c:pt idx="52782">
                  <c:v>37.344000000000001</c:v>
                </c:pt>
                <c:pt idx="52783">
                  <c:v>37.344000000000001</c:v>
                </c:pt>
                <c:pt idx="52784">
                  <c:v>37.344000000000001</c:v>
                </c:pt>
                <c:pt idx="52785">
                  <c:v>37.344000000000001</c:v>
                </c:pt>
                <c:pt idx="52786">
                  <c:v>37.344000000000001</c:v>
                </c:pt>
                <c:pt idx="52787">
                  <c:v>37.344000000000001</c:v>
                </c:pt>
                <c:pt idx="52788">
                  <c:v>37.344000000000001</c:v>
                </c:pt>
                <c:pt idx="52789">
                  <c:v>37.344000000000001</c:v>
                </c:pt>
                <c:pt idx="52790">
                  <c:v>37.344000000000001</c:v>
                </c:pt>
                <c:pt idx="52791">
                  <c:v>37.344000000000001</c:v>
                </c:pt>
                <c:pt idx="52792">
                  <c:v>37.344000000000001</c:v>
                </c:pt>
                <c:pt idx="52793">
                  <c:v>37.344000000000001</c:v>
                </c:pt>
                <c:pt idx="52794">
                  <c:v>37.344000000000001</c:v>
                </c:pt>
                <c:pt idx="52795">
                  <c:v>37.344000000000001</c:v>
                </c:pt>
                <c:pt idx="52796">
                  <c:v>37.344000000000001</c:v>
                </c:pt>
                <c:pt idx="52797">
                  <c:v>37.344000000000001</c:v>
                </c:pt>
                <c:pt idx="52798">
                  <c:v>37.344000000000001</c:v>
                </c:pt>
                <c:pt idx="52799">
                  <c:v>37.344000000000001</c:v>
                </c:pt>
                <c:pt idx="52800">
                  <c:v>37.344000000000001</c:v>
                </c:pt>
                <c:pt idx="52801">
                  <c:v>37.344000000000001</c:v>
                </c:pt>
                <c:pt idx="52802">
                  <c:v>37.344000000000001</c:v>
                </c:pt>
                <c:pt idx="52803">
                  <c:v>37.344000000000001</c:v>
                </c:pt>
                <c:pt idx="52804">
                  <c:v>37.344000000000001</c:v>
                </c:pt>
                <c:pt idx="52805">
                  <c:v>37.344000000000001</c:v>
                </c:pt>
                <c:pt idx="52806">
                  <c:v>37.344000000000001</c:v>
                </c:pt>
                <c:pt idx="52807">
                  <c:v>37.344000000000001</c:v>
                </c:pt>
                <c:pt idx="52808">
                  <c:v>37.344000000000001</c:v>
                </c:pt>
                <c:pt idx="52809">
                  <c:v>37.344000000000001</c:v>
                </c:pt>
                <c:pt idx="52810">
                  <c:v>37.344000000000001</c:v>
                </c:pt>
                <c:pt idx="52811">
                  <c:v>37.344000000000001</c:v>
                </c:pt>
                <c:pt idx="52812">
                  <c:v>37.344000000000001</c:v>
                </c:pt>
                <c:pt idx="52813">
                  <c:v>37.344000000000001</c:v>
                </c:pt>
                <c:pt idx="52814">
                  <c:v>37.344000000000001</c:v>
                </c:pt>
                <c:pt idx="52815">
                  <c:v>37.344000000000001</c:v>
                </c:pt>
                <c:pt idx="52816">
                  <c:v>37.344000000000001</c:v>
                </c:pt>
                <c:pt idx="52817">
                  <c:v>37.344000000000001</c:v>
                </c:pt>
                <c:pt idx="52818">
                  <c:v>37.344000000000001</c:v>
                </c:pt>
                <c:pt idx="52819">
                  <c:v>37.345999999999997</c:v>
                </c:pt>
                <c:pt idx="52820">
                  <c:v>37.347999999999999</c:v>
                </c:pt>
                <c:pt idx="52821">
                  <c:v>37.347999999999999</c:v>
                </c:pt>
                <c:pt idx="52822">
                  <c:v>37.347999999999999</c:v>
                </c:pt>
                <c:pt idx="52823">
                  <c:v>37.347999999999999</c:v>
                </c:pt>
                <c:pt idx="52824">
                  <c:v>37.347999999999999</c:v>
                </c:pt>
                <c:pt idx="52825">
                  <c:v>37.347999999999999</c:v>
                </c:pt>
                <c:pt idx="52826">
                  <c:v>37.347999999999999</c:v>
                </c:pt>
                <c:pt idx="52827">
                  <c:v>37.347999999999999</c:v>
                </c:pt>
                <c:pt idx="52828">
                  <c:v>37.347999999999999</c:v>
                </c:pt>
                <c:pt idx="52829">
                  <c:v>37.347999999999999</c:v>
                </c:pt>
                <c:pt idx="52830">
                  <c:v>37.347999999999999</c:v>
                </c:pt>
                <c:pt idx="52831">
                  <c:v>37.347999999999999</c:v>
                </c:pt>
                <c:pt idx="52832">
                  <c:v>37.347999999999999</c:v>
                </c:pt>
                <c:pt idx="52833">
                  <c:v>37.347999999999999</c:v>
                </c:pt>
                <c:pt idx="52834">
                  <c:v>37.347999999999999</c:v>
                </c:pt>
                <c:pt idx="52835">
                  <c:v>37.347999999999999</c:v>
                </c:pt>
                <c:pt idx="52836">
                  <c:v>37.347999999999999</c:v>
                </c:pt>
                <c:pt idx="52837">
                  <c:v>37.347999999999999</c:v>
                </c:pt>
                <c:pt idx="52838">
                  <c:v>37.347999999999999</c:v>
                </c:pt>
                <c:pt idx="52839">
                  <c:v>37.347999999999999</c:v>
                </c:pt>
                <c:pt idx="52840">
                  <c:v>37.347999999999999</c:v>
                </c:pt>
                <c:pt idx="52841">
                  <c:v>37.347999999999999</c:v>
                </c:pt>
                <c:pt idx="52842">
                  <c:v>37.347999999999999</c:v>
                </c:pt>
                <c:pt idx="52843">
                  <c:v>37.347999999999999</c:v>
                </c:pt>
                <c:pt idx="52844">
                  <c:v>37.347999999999999</c:v>
                </c:pt>
                <c:pt idx="52845">
                  <c:v>37.347999999999999</c:v>
                </c:pt>
                <c:pt idx="52846">
                  <c:v>37.347999999999999</c:v>
                </c:pt>
                <c:pt idx="52847">
                  <c:v>37.347999999999999</c:v>
                </c:pt>
                <c:pt idx="52848">
                  <c:v>37.347999999999999</c:v>
                </c:pt>
                <c:pt idx="52849">
                  <c:v>37.347999999999999</c:v>
                </c:pt>
                <c:pt idx="52850">
                  <c:v>37.347999999999999</c:v>
                </c:pt>
                <c:pt idx="52851">
                  <c:v>37.347999999999999</c:v>
                </c:pt>
                <c:pt idx="52852">
                  <c:v>37.347999999999999</c:v>
                </c:pt>
                <c:pt idx="52853">
                  <c:v>37.347999999999999</c:v>
                </c:pt>
                <c:pt idx="52854">
                  <c:v>37.347999999999999</c:v>
                </c:pt>
                <c:pt idx="52855">
                  <c:v>37.347999999999999</c:v>
                </c:pt>
                <c:pt idx="52856">
                  <c:v>37.347999999999999</c:v>
                </c:pt>
                <c:pt idx="52857">
                  <c:v>37.347999999999999</c:v>
                </c:pt>
                <c:pt idx="52858">
                  <c:v>37.347999999999999</c:v>
                </c:pt>
                <c:pt idx="52859">
                  <c:v>37.347999999999999</c:v>
                </c:pt>
                <c:pt idx="52860">
                  <c:v>37.347999999999999</c:v>
                </c:pt>
                <c:pt idx="52861">
                  <c:v>37.347999999999999</c:v>
                </c:pt>
                <c:pt idx="52862">
                  <c:v>37.347999999999999</c:v>
                </c:pt>
                <c:pt idx="52863">
                  <c:v>37.347999999999999</c:v>
                </c:pt>
                <c:pt idx="52864">
                  <c:v>37.347999999999999</c:v>
                </c:pt>
                <c:pt idx="52865">
                  <c:v>37.347999999999999</c:v>
                </c:pt>
                <c:pt idx="52866">
                  <c:v>37.347999999999999</c:v>
                </c:pt>
                <c:pt idx="52867">
                  <c:v>37.347999999999999</c:v>
                </c:pt>
                <c:pt idx="52868">
                  <c:v>37.347999999999999</c:v>
                </c:pt>
                <c:pt idx="52869">
                  <c:v>37.347999999999999</c:v>
                </c:pt>
                <c:pt idx="52870">
                  <c:v>37.347999999999999</c:v>
                </c:pt>
                <c:pt idx="52871">
                  <c:v>37.347999999999999</c:v>
                </c:pt>
                <c:pt idx="52872">
                  <c:v>37.347999999999999</c:v>
                </c:pt>
                <c:pt idx="52873">
                  <c:v>37.347999999999999</c:v>
                </c:pt>
                <c:pt idx="52874">
                  <c:v>37.347999999999999</c:v>
                </c:pt>
                <c:pt idx="52875">
                  <c:v>37.347999999999999</c:v>
                </c:pt>
                <c:pt idx="52876">
                  <c:v>37.347999999999999</c:v>
                </c:pt>
                <c:pt idx="52877">
                  <c:v>37.347999999999999</c:v>
                </c:pt>
                <c:pt idx="52878">
                  <c:v>37.347999999999999</c:v>
                </c:pt>
                <c:pt idx="52879">
                  <c:v>37.347999999999999</c:v>
                </c:pt>
                <c:pt idx="52880">
                  <c:v>37.347999999999999</c:v>
                </c:pt>
                <c:pt idx="52881">
                  <c:v>37.347999999999999</c:v>
                </c:pt>
                <c:pt idx="52882">
                  <c:v>37.347999999999999</c:v>
                </c:pt>
                <c:pt idx="52883">
                  <c:v>37.347999999999999</c:v>
                </c:pt>
                <c:pt idx="52884">
                  <c:v>37.347999999999999</c:v>
                </c:pt>
                <c:pt idx="52885">
                  <c:v>37.347999999999999</c:v>
                </c:pt>
                <c:pt idx="52886">
                  <c:v>37.347999999999999</c:v>
                </c:pt>
                <c:pt idx="52887">
                  <c:v>37.347999999999999</c:v>
                </c:pt>
                <c:pt idx="52888">
                  <c:v>37.347999999999999</c:v>
                </c:pt>
                <c:pt idx="52889">
                  <c:v>37.347999999999999</c:v>
                </c:pt>
                <c:pt idx="52890">
                  <c:v>37.347999999999999</c:v>
                </c:pt>
                <c:pt idx="52891">
                  <c:v>37.347999999999999</c:v>
                </c:pt>
                <c:pt idx="52892">
                  <c:v>37.347999999999999</c:v>
                </c:pt>
                <c:pt idx="52893">
                  <c:v>37.347999999999999</c:v>
                </c:pt>
                <c:pt idx="52894">
                  <c:v>37.347999999999999</c:v>
                </c:pt>
                <c:pt idx="52895">
                  <c:v>37.347999999999999</c:v>
                </c:pt>
                <c:pt idx="52896">
                  <c:v>37.347999999999999</c:v>
                </c:pt>
                <c:pt idx="52897">
                  <c:v>37.347999999999999</c:v>
                </c:pt>
                <c:pt idx="52898">
                  <c:v>37.347999999999999</c:v>
                </c:pt>
                <c:pt idx="52899">
                  <c:v>37.347999999999999</c:v>
                </c:pt>
                <c:pt idx="52900">
                  <c:v>37.347999999999999</c:v>
                </c:pt>
                <c:pt idx="52901">
                  <c:v>37.347999999999999</c:v>
                </c:pt>
                <c:pt idx="52902">
                  <c:v>37.347999999999999</c:v>
                </c:pt>
                <c:pt idx="52903">
                  <c:v>37.347999999999999</c:v>
                </c:pt>
                <c:pt idx="52904">
                  <c:v>37.347999999999999</c:v>
                </c:pt>
                <c:pt idx="52905">
                  <c:v>37.347999999999999</c:v>
                </c:pt>
                <c:pt idx="52906">
                  <c:v>37.347999999999999</c:v>
                </c:pt>
                <c:pt idx="52907">
                  <c:v>37.347999999999999</c:v>
                </c:pt>
                <c:pt idx="52908">
                  <c:v>37.347999999999999</c:v>
                </c:pt>
                <c:pt idx="52909">
                  <c:v>37.347999999999999</c:v>
                </c:pt>
                <c:pt idx="52910">
                  <c:v>37.347999999999999</c:v>
                </c:pt>
                <c:pt idx="52911">
                  <c:v>37.347999999999999</c:v>
                </c:pt>
                <c:pt idx="52912">
                  <c:v>37.347999999999999</c:v>
                </c:pt>
                <c:pt idx="52913">
                  <c:v>37.347999999999999</c:v>
                </c:pt>
                <c:pt idx="52914">
                  <c:v>37.347999999999999</c:v>
                </c:pt>
                <c:pt idx="52915">
                  <c:v>37.347999999999999</c:v>
                </c:pt>
                <c:pt idx="52916">
                  <c:v>37.347999999999999</c:v>
                </c:pt>
                <c:pt idx="52917">
                  <c:v>37.347999999999999</c:v>
                </c:pt>
                <c:pt idx="52918">
                  <c:v>37.347999999999999</c:v>
                </c:pt>
                <c:pt idx="52919">
                  <c:v>37.347999999999999</c:v>
                </c:pt>
                <c:pt idx="52920">
                  <c:v>37.347999999999999</c:v>
                </c:pt>
                <c:pt idx="52921">
                  <c:v>37.347999999999999</c:v>
                </c:pt>
                <c:pt idx="52922">
                  <c:v>37.347999999999999</c:v>
                </c:pt>
                <c:pt idx="52923">
                  <c:v>37.347999999999999</c:v>
                </c:pt>
                <c:pt idx="52924">
                  <c:v>37.347999999999999</c:v>
                </c:pt>
                <c:pt idx="52925">
                  <c:v>37.347999999999999</c:v>
                </c:pt>
                <c:pt idx="52926">
                  <c:v>37.347999999999999</c:v>
                </c:pt>
                <c:pt idx="52927">
                  <c:v>37.347999999999999</c:v>
                </c:pt>
                <c:pt idx="52928">
                  <c:v>37.347999999999999</c:v>
                </c:pt>
                <c:pt idx="52929">
                  <c:v>37.347999999999999</c:v>
                </c:pt>
                <c:pt idx="52930">
                  <c:v>37.347999999999999</c:v>
                </c:pt>
                <c:pt idx="52931">
                  <c:v>37.347999999999999</c:v>
                </c:pt>
                <c:pt idx="52932">
                  <c:v>37.347999999999999</c:v>
                </c:pt>
                <c:pt idx="52933">
                  <c:v>37.347999999999999</c:v>
                </c:pt>
                <c:pt idx="52934">
                  <c:v>37.347999999999999</c:v>
                </c:pt>
                <c:pt idx="52935">
                  <c:v>37.347999999999999</c:v>
                </c:pt>
                <c:pt idx="52936">
                  <c:v>37.347999999999999</c:v>
                </c:pt>
                <c:pt idx="52937">
                  <c:v>37.347999999999999</c:v>
                </c:pt>
                <c:pt idx="52938">
                  <c:v>37.347999999999999</c:v>
                </c:pt>
                <c:pt idx="52939">
                  <c:v>37.347999999999999</c:v>
                </c:pt>
                <c:pt idx="52940">
                  <c:v>37.347999999999999</c:v>
                </c:pt>
                <c:pt idx="52941">
                  <c:v>37.347999999999999</c:v>
                </c:pt>
                <c:pt idx="52942">
                  <c:v>37.347999999999999</c:v>
                </c:pt>
                <c:pt idx="52943">
                  <c:v>37.347999999999999</c:v>
                </c:pt>
                <c:pt idx="52944">
                  <c:v>37.347999999999999</c:v>
                </c:pt>
                <c:pt idx="52945">
                  <c:v>37.347999999999999</c:v>
                </c:pt>
                <c:pt idx="52946">
                  <c:v>37.347999999999999</c:v>
                </c:pt>
                <c:pt idx="52947">
                  <c:v>37.347999999999999</c:v>
                </c:pt>
                <c:pt idx="52948">
                  <c:v>37.347999999999999</c:v>
                </c:pt>
                <c:pt idx="52949">
                  <c:v>37.347999999999999</c:v>
                </c:pt>
                <c:pt idx="52950">
                  <c:v>37.347999999999999</c:v>
                </c:pt>
                <c:pt idx="52951">
                  <c:v>37.347999999999999</c:v>
                </c:pt>
                <c:pt idx="52952">
                  <c:v>37.347999999999999</c:v>
                </c:pt>
                <c:pt idx="52953">
                  <c:v>37.347999999999999</c:v>
                </c:pt>
                <c:pt idx="52954">
                  <c:v>37.347999999999999</c:v>
                </c:pt>
                <c:pt idx="52955">
                  <c:v>37.347999999999999</c:v>
                </c:pt>
                <c:pt idx="52956">
                  <c:v>37.347999999999999</c:v>
                </c:pt>
                <c:pt idx="52957">
                  <c:v>37.347999999999999</c:v>
                </c:pt>
                <c:pt idx="52958">
                  <c:v>37.347999999999999</c:v>
                </c:pt>
                <c:pt idx="52959">
                  <c:v>37.347999999999999</c:v>
                </c:pt>
                <c:pt idx="52960">
                  <c:v>37.347999999999999</c:v>
                </c:pt>
                <c:pt idx="52961">
                  <c:v>37.347999999999999</c:v>
                </c:pt>
                <c:pt idx="52962">
                  <c:v>37.347999999999999</c:v>
                </c:pt>
                <c:pt idx="52963">
                  <c:v>37.347999999999999</c:v>
                </c:pt>
                <c:pt idx="52964">
                  <c:v>37.347999999999999</c:v>
                </c:pt>
                <c:pt idx="52965">
                  <c:v>37.347999999999999</c:v>
                </c:pt>
                <c:pt idx="52966">
                  <c:v>37.347999999999999</c:v>
                </c:pt>
                <c:pt idx="52967">
                  <c:v>37.347999999999999</c:v>
                </c:pt>
                <c:pt idx="52968">
                  <c:v>37.347999999999999</c:v>
                </c:pt>
                <c:pt idx="52969">
                  <c:v>37.347999999999999</c:v>
                </c:pt>
                <c:pt idx="52970">
                  <c:v>37.347999999999999</c:v>
                </c:pt>
                <c:pt idx="52971">
                  <c:v>37.347999999999999</c:v>
                </c:pt>
                <c:pt idx="52972">
                  <c:v>37.347999999999999</c:v>
                </c:pt>
                <c:pt idx="52973">
                  <c:v>37.347999999999999</c:v>
                </c:pt>
                <c:pt idx="52974">
                  <c:v>37.347999999999999</c:v>
                </c:pt>
                <c:pt idx="52975">
                  <c:v>37.347999999999999</c:v>
                </c:pt>
                <c:pt idx="52976">
                  <c:v>37.347999999999999</c:v>
                </c:pt>
                <c:pt idx="52977">
                  <c:v>37.347999999999999</c:v>
                </c:pt>
                <c:pt idx="52978">
                  <c:v>37.347999999999999</c:v>
                </c:pt>
                <c:pt idx="52979">
                  <c:v>37.347999999999999</c:v>
                </c:pt>
                <c:pt idx="52980">
                  <c:v>37.347999999999999</c:v>
                </c:pt>
                <c:pt idx="52981">
                  <c:v>37.347999999999999</c:v>
                </c:pt>
                <c:pt idx="52982">
                  <c:v>37.347999999999999</c:v>
                </c:pt>
                <c:pt idx="52983">
                  <c:v>37.347999999999999</c:v>
                </c:pt>
                <c:pt idx="52984">
                  <c:v>37.347999999999999</c:v>
                </c:pt>
                <c:pt idx="52985">
                  <c:v>37.347999999999999</c:v>
                </c:pt>
                <c:pt idx="52986">
                  <c:v>37.347999999999999</c:v>
                </c:pt>
                <c:pt idx="52987">
                  <c:v>37.347999999999999</c:v>
                </c:pt>
                <c:pt idx="52988">
                  <c:v>37.347999999999999</c:v>
                </c:pt>
                <c:pt idx="52989">
                  <c:v>37.347999999999999</c:v>
                </c:pt>
                <c:pt idx="52990">
                  <c:v>37.347999999999999</c:v>
                </c:pt>
                <c:pt idx="52991">
                  <c:v>37.347999999999999</c:v>
                </c:pt>
                <c:pt idx="52992">
                  <c:v>37.347999999999999</c:v>
                </c:pt>
                <c:pt idx="52993">
                  <c:v>37.347999999999999</c:v>
                </c:pt>
                <c:pt idx="52994">
                  <c:v>37.347999999999999</c:v>
                </c:pt>
                <c:pt idx="52995">
                  <c:v>37.347999999999999</c:v>
                </c:pt>
                <c:pt idx="52996">
                  <c:v>37.347999999999999</c:v>
                </c:pt>
                <c:pt idx="52997">
                  <c:v>37.347999999999999</c:v>
                </c:pt>
                <c:pt idx="52998">
                  <c:v>37.347999999999999</c:v>
                </c:pt>
                <c:pt idx="52999">
                  <c:v>37.347999999999999</c:v>
                </c:pt>
                <c:pt idx="53000">
                  <c:v>37.347999999999999</c:v>
                </c:pt>
                <c:pt idx="53001">
                  <c:v>37.347999999999999</c:v>
                </c:pt>
                <c:pt idx="53002">
                  <c:v>37.347999999999999</c:v>
                </c:pt>
                <c:pt idx="53003">
                  <c:v>37.347999999999999</c:v>
                </c:pt>
                <c:pt idx="53004">
                  <c:v>37.347999999999999</c:v>
                </c:pt>
                <c:pt idx="53005">
                  <c:v>37.347999999999999</c:v>
                </c:pt>
                <c:pt idx="53006">
                  <c:v>37.347999999999999</c:v>
                </c:pt>
                <c:pt idx="53007">
                  <c:v>37.347999999999999</c:v>
                </c:pt>
                <c:pt idx="53008">
                  <c:v>37.347999999999999</c:v>
                </c:pt>
                <c:pt idx="53009">
                  <c:v>37.347999999999999</c:v>
                </c:pt>
                <c:pt idx="53010">
                  <c:v>37.347999999999999</c:v>
                </c:pt>
                <c:pt idx="53011">
                  <c:v>37.347999999999999</c:v>
                </c:pt>
                <c:pt idx="53012">
                  <c:v>37.347999999999999</c:v>
                </c:pt>
                <c:pt idx="53013">
                  <c:v>37.347999999999999</c:v>
                </c:pt>
                <c:pt idx="53014">
                  <c:v>37.347999999999999</c:v>
                </c:pt>
                <c:pt idx="53015">
                  <c:v>37.347999999999999</c:v>
                </c:pt>
                <c:pt idx="53016">
                  <c:v>37.347999999999999</c:v>
                </c:pt>
                <c:pt idx="53017">
                  <c:v>37.347999999999999</c:v>
                </c:pt>
                <c:pt idx="53018">
                  <c:v>37.347999999999999</c:v>
                </c:pt>
                <c:pt idx="53019">
                  <c:v>37.347999999999999</c:v>
                </c:pt>
                <c:pt idx="53020">
                  <c:v>37.347999999999999</c:v>
                </c:pt>
                <c:pt idx="53021">
                  <c:v>37.347999999999999</c:v>
                </c:pt>
                <c:pt idx="53022">
                  <c:v>37.347999999999999</c:v>
                </c:pt>
                <c:pt idx="53023">
                  <c:v>37.347999999999999</c:v>
                </c:pt>
                <c:pt idx="53024">
                  <c:v>37.347999999999999</c:v>
                </c:pt>
                <c:pt idx="53025">
                  <c:v>37.347999999999999</c:v>
                </c:pt>
                <c:pt idx="53026">
                  <c:v>37.347999999999999</c:v>
                </c:pt>
                <c:pt idx="53027">
                  <c:v>37.347999999999999</c:v>
                </c:pt>
                <c:pt idx="53028">
                  <c:v>37.347999999999999</c:v>
                </c:pt>
                <c:pt idx="53029">
                  <c:v>37.347999999999999</c:v>
                </c:pt>
                <c:pt idx="53030">
                  <c:v>37.347999999999999</c:v>
                </c:pt>
                <c:pt idx="53031">
                  <c:v>37.347999999999999</c:v>
                </c:pt>
                <c:pt idx="53032">
                  <c:v>37.347999999999999</c:v>
                </c:pt>
                <c:pt idx="53033">
                  <c:v>37.347999999999999</c:v>
                </c:pt>
                <c:pt idx="53034">
                  <c:v>37.347999999999999</c:v>
                </c:pt>
                <c:pt idx="53035">
                  <c:v>37.347999999999999</c:v>
                </c:pt>
                <c:pt idx="53036">
                  <c:v>37.347999999999999</c:v>
                </c:pt>
                <c:pt idx="53037">
                  <c:v>37.347999999999999</c:v>
                </c:pt>
                <c:pt idx="53038">
                  <c:v>37.347999999999999</c:v>
                </c:pt>
                <c:pt idx="53039">
                  <c:v>37.347999999999999</c:v>
                </c:pt>
                <c:pt idx="53040">
                  <c:v>37.347999999999999</c:v>
                </c:pt>
                <c:pt idx="53041">
                  <c:v>37.347999999999999</c:v>
                </c:pt>
                <c:pt idx="53042">
                  <c:v>37.347999999999999</c:v>
                </c:pt>
                <c:pt idx="53043">
                  <c:v>37.347999999999999</c:v>
                </c:pt>
                <c:pt idx="53044">
                  <c:v>37.347999999999999</c:v>
                </c:pt>
                <c:pt idx="53045">
                  <c:v>37.347999999999999</c:v>
                </c:pt>
                <c:pt idx="53046">
                  <c:v>37.347999999999999</c:v>
                </c:pt>
                <c:pt idx="53047">
                  <c:v>37.347999999999999</c:v>
                </c:pt>
                <c:pt idx="53048">
                  <c:v>37.347999999999999</c:v>
                </c:pt>
                <c:pt idx="53049">
                  <c:v>37.347999999999999</c:v>
                </c:pt>
                <c:pt idx="53050">
                  <c:v>37.347999999999999</c:v>
                </c:pt>
                <c:pt idx="53051">
                  <c:v>37.347999999999999</c:v>
                </c:pt>
                <c:pt idx="53052">
                  <c:v>37.347999999999999</c:v>
                </c:pt>
                <c:pt idx="53053">
                  <c:v>37.347999999999999</c:v>
                </c:pt>
                <c:pt idx="53054">
                  <c:v>37.347999999999999</c:v>
                </c:pt>
                <c:pt idx="53055">
                  <c:v>37.347999999999999</c:v>
                </c:pt>
                <c:pt idx="53056">
                  <c:v>37.347999999999999</c:v>
                </c:pt>
                <c:pt idx="53057">
                  <c:v>37.347999999999999</c:v>
                </c:pt>
                <c:pt idx="53058">
                  <c:v>37.347999999999999</c:v>
                </c:pt>
                <c:pt idx="53059">
                  <c:v>37.347999999999999</c:v>
                </c:pt>
                <c:pt idx="53060">
                  <c:v>37.347999999999999</c:v>
                </c:pt>
                <c:pt idx="53061">
                  <c:v>37.347999999999999</c:v>
                </c:pt>
                <c:pt idx="53062">
                  <c:v>37.347999999999999</c:v>
                </c:pt>
                <c:pt idx="53063">
                  <c:v>37.347999999999999</c:v>
                </c:pt>
                <c:pt idx="53064">
                  <c:v>37.347999999999999</c:v>
                </c:pt>
                <c:pt idx="53065">
                  <c:v>37.347999999999999</c:v>
                </c:pt>
                <c:pt idx="53066">
                  <c:v>37.347999999999999</c:v>
                </c:pt>
                <c:pt idx="53067">
                  <c:v>37.347999999999999</c:v>
                </c:pt>
                <c:pt idx="53068">
                  <c:v>37.347999999999999</c:v>
                </c:pt>
                <c:pt idx="53069">
                  <c:v>37.347999999999999</c:v>
                </c:pt>
                <c:pt idx="53070">
                  <c:v>37.347999999999999</c:v>
                </c:pt>
                <c:pt idx="53071">
                  <c:v>37.347999999999999</c:v>
                </c:pt>
                <c:pt idx="53072">
                  <c:v>37.347999999999999</c:v>
                </c:pt>
                <c:pt idx="53073">
                  <c:v>37.347999999999999</c:v>
                </c:pt>
                <c:pt idx="53074">
                  <c:v>37.347999999999999</c:v>
                </c:pt>
                <c:pt idx="53075">
                  <c:v>37.347999999999999</c:v>
                </c:pt>
                <c:pt idx="53076">
                  <c:v>37.347999999999999</c:v>
                </c:pt>
                <c:pt idx="53077">
                  <c:v>37.347999999999999</c:v>
                </c:pt>
                <c:pt idx="53078">
                  <c:v>37.347999999999999</c:v>
                </c:pt>
                <c:pt idx="53079">
                  <c:v>37.347999999999999</c:v>
                </c:pt>
                <c:pt idx="53080">
                  <c:v>37.347999999999999</c:v>
                </c:pt>
                <c:pt idx="53081">
                  <c:v>37.347999999999999</c:v>
                </c:pt>
                <c:pt idx="53082">
                  <c:v>37.347999999999999</c:v>
                </c:pt>
                <c:pt idx="53083">
                  <c:v>37.347999999999999</c:v>
                </c:pt>
                <c:pt idx="53084">
                  <c:v>37.347999999999999</c:v>
                </c:pt>
                <c:pt idx="53085">
                  <c:v>37.347999999999999</c:v>
                </c:pt>
                <c:pt idx="53086">
                  <c:v>37.347999999999999</c:v>
                </c:pt>
                <c:pt idx="53087">
                  <c:v>37.347999999999999</c:v>
                </c:pt>
                <c:pt idx="53088">
                  <c:v>37.347999999999999</c:v>
                </c:pt>
                <c:pt idx="53089">
                  <c:v>37.347999999999999</c:v>
                </c:pt>
                <c:pt idx="53090">
                  <c:v>37.347999999999999</c:v>
                </c:pt>
                <c:pt idx="53091">
                  <c:v>37.347999999999999</c:v>
                </c:pt>
                <c:pt idx="53092">
                  <c:v>37.347999999999999</c:v>
                </c:pt>
                <c:pt idx="53093">
                  <c:v>37.35</c:v>
                </c:pt>
                <c:pt idx="53094">
                  <c:v>37.35</c:v>
                </c:pt>
                <c:pt idx="53095">
                  <c:v>37.35</c:v>
                </c:pt>
                <c:pt idx="53096">
                  <c:v>37.35</c:v>
                </c:pt>
                <c:pt idx="53097">
                  <c:v>37.35</c:v>
                </c:pt>
                <c:pt idx="53098">
                  <c:v>37.35</c:v>
                </c:pt>
                <c:pt idx="53099">
                  <c:v>37.35</c:v>
                </c:pt>
                <c:pt idx="53100">
                  <c:v>37.35</c:v>
                </c:pt>
                <c:pt idx="53101">
                  <c:v>37.35</c:v>
                </c:pt>
                <c:pt idx="53102">
                  <c:v>37.35</c:v>
                </c:pt>
                <c:pt idx="53103">
                  <c:v>37.35</c:v>
                </c:pt>
                <c:pt idx="53104">
                  <c:v>37.35</c:v>
                </c:pt>
                <c:pt idx="53105">
                  <c:v>37.35</c:v>
                </c:pt>
                <c:pt idx="53106">
                  <c:v>37.35</c:v>
                </c:pt>
                <c:pt idx="53107">
                  <c:v>37.35</c:v>
                </c:pt>
                <c:pt idx="53108">
                  <c:v>37.35</c:v>
                </c:pt>
                <c:pt idx="53109">
                  <c:v>37.35</c:v>
                </c:pt>
                <c:pt idx="53110">
                  <c:v>37.35</c:v>
                </c:pt>
                <c:pt idx="53111">
                  <c:v>37.35</c:v>
                </c:pt>
                <c:pt idx="53112">
                  <c:v>37.35</c:v>
                </c:pt>
                <c:pt idx="53113">
                  <c:v>37.35</c:v>
                </c:pt>
                <c:pt idx="53114">
                  <c:v>37.35</c:v>
                </c:pt>
                <c:pt idx="53115">
                  <c:v>37.35</c:v>
                </c:pt>
                <c:pt idx="53116">
                  <c:v>37.35</c:v>
                </c:pt>
                <c:pt idx="53117">
                  <c:v>37.35</c:v>
                </c:pt>
                <c:pt idx="53118">
                  <c:v>37.35</c:v>
                </c:pt>
                <c:pt idx="53119">
                  <c:v>37.35</c:v>
                </c:pt>
                <c:pt idx="53120">
                  <c:v>37.35</c:v>
                </c:pt>
                <c:pt idx="53121">
                  <c:v>37.35</c:v>
                </c:pt>
                <c:pt idx="53122">
                  <c:v>37.35</c:v>
                </c:pt>
                <c:pt idx="53123">
                  <c:v>37.35</c:v>
                </c:pt>
                <c:pt idx="53124">
                  <c:v>37.35</c:v>
                </c:pt>
                <c:pt idx="53125">
                  <c:v>37.35</c:v>
                </c:pt>
                <c:pt idx="53126">
                  <c:v>37.35</c:v>
                </c:pt>
                <c:pt idx="53127">
                  <c:v>37.35</c:v>
                </c:pt>
                <c:pt idx="53128">
                  <c:v>37.35</c:v>
                </c:pt>
                <c:pt idx="53129">
                  <c:v>37.35</c:v>
                </c:pt>
                <c:pt idx="53130">
                  <c:v>37.35</c:v>
                </c:pt>
                <c:pt idx="53131">
                  <c:v>37.35</c:v>
                </c:pt>
                <c:pt idx="53132">
                  <c:v>37.35</c:v>
                </c:pt>
                <c:pt idx="53133">
                  <c:v>37.35</c:v>
                </c:pt>
                <c:pt idx="53134">
                  <c:v>37.35</c:v>
                </c:pt>
                <c:pt idx="53135">
                  <c:v>37.35</c:v>
                </c:pt>
                <c:pt idx="53136">
                  <c:v>37.35</c:v>
                </c:pt>
                <c:pt idx="53137">
                  <c:v>37.35</c:v>
                </c:pt>
                <c:pt idx="53138">
                  <c:v>37.35</c:v>
                </c:pt>
                <c:pt idx="53139">
                  <c:v>37.35</c:v>
                </c:pt>
                <c:pt idx="53140">
                  <c:v>37.35</c:v>
                </c:pt>
                <c:pt idx="53141">
                  <c:v>37.35</c:v>
                </c:pt>
                <c:pt idx="53142">
                  <c:v>37.35</c:v>
                </c:pt>
                <c:pt idx="53143">
                  <c:v>37.35</c:v>
                </c:pt>
                <c:pt idx="53144">
                  <c:v>37.35</c:v>
                </c:pt>
                <c:pt idx="53145">
                  <c:v>37.35</c:v>
                </c:pt>
                <c:pt idx="53146">
                  <c:v>37.35</c:v>
                </c:pt>
                <c:pt idx="53147">
                  <c:v>37.35</c:v>
                </c:pt>
                <c:pt idx="53148">
                  <c:v>37.35</c:v>
                </c:pt>
                <c:pt idx="53149">
                  <c:v>37.35</c:v>
                </c:pt>
                <c:pt idx="53150">
                  <c:v>37.35</c:v>
                </c:pt>
                <c:pt idx="53151">
                  <c:v>37.35</c:v>
                </c:pt>
                <c:pt idx="53152">
                  <c:v>37.35</c:v>
                </c:pt>
                <c:pt idx="53153">
                  <c:v>37.35</c:v>
                </c:pt>
                <c:pt idx="53154">
                  <c:v>37.35</c:v>
                </c:pt>
                <c:pt idx="53155">
                  <c:v>37.35</c:v>
                </c:pt>
                <c:pt idx="53156">
                  <c:v>37.35</c:v>
                </c:pt>
                <c:pt idx="53157">
                  <c:v>37.35</c:v>
                </c:pt>
                <c:pt idx="53158">
                  <c:v>37.35</c:v>
                </c:pt>
                <c:pt idx="53159">
                  <c:v>37.35</c:v>
                </c:pt>
                <c:pt idx="53160">
                  <c:v>37.35</c:v>
                </c:pt>
                <c:pt idx="53161">
                  <c:v>37.35</c:v>
                </c:pt>
                <c:pt idx="53162">
                  <c:v>37.35</c:v>
                </c:pt>
                <c:pt idx="53163">
                  <c:v>37.35</c:v>
                </c:pt>
                <c:pt idx="53164">
                  <c:v>37.35</c:v>
                </c:pt>
                <c:pt idx="53165">
                  <c:v>37.35</c:v>
                </c:pt>
                <c:pt idx="53166">
                  <c:v>37.35</c:v>
                </c:pt>
                <c:pt idx="53167">
                  <c:v>37.35</c:v>
                </c:pt>
                <c:pt idx="53168">
                  <c:v>37.35</c:v>
                </c:pt>
                <c:pt idx="53169">
                  <c:v>37.35</c:v>
                </c:pt>
                <c:pt idx="53170">
                  <c:v>37.35</c:v>
                </c:pt>
                <c:pt idx="53171">
                  <c:v>37.35</c:v>
                </c:pt>
                <c:pt idx="53172">
                  <c:v>37.35</c:v>
                </c:pt>
                <c:pt idx="53173">
                  <c:v>37.35</c:v>
                </c:pt>
                <c:pt idx="53174">
                  <c:v>37.35</c:v>
                </c:pt>
                <c:pt idx="53175">
                  <c:v>37.35</c:v>
                </c:pt>
                <c:pt idx="53176">
                  <c:v>37.35</c:v>
                </c:pt>
                <c:pt idx="53177">
                  <c:v>37.35</c:v>
                </c:pt>
                <c:pt idx="53178">
                  <c:v>37.35</c:v>
                </c:pt>
                <c:pt idx="53179">
                  <c:v>37.35</c:v>
                </c:pt>
                <c:pt idx="53180">
                  <c:v>37.35</c:v>
                </c:pt>
                <c:pt idx="53181">
                  <c:v>37.35</c:v>
                </c:pt>
                <c:pt idx="53182">
                  <c:v>37.35</c:v>
                </c:pt>
                <c:pt idx="53183">
                  <c:v>37.35</c:v>
                </c:pt>
                <c:pt idx="53184">
                  <c:v>37.35</c:v>
                </c:pt>
                <c:pt idx="53185">
                  <c:v>37.35</c:v>
                </c:pt>
                <c:pt idx="53186">
                  <c:v>37.35</c:v>
                </c:pt>
                <c:pt idx="53187">
                  <c:v>37.35</c:v>
                </c:pt>
                <c:pt idx="53188">
                  <c:v>37.35</c:v>
                </c:pt>
                <c:pt idx="53189">
                  <c:v>37.35</c:v>
                </c:pt>
                <c:pt idx="53190">
                  <c:v>37.35</c:v>
                </c:pt>
                <c:pt idx="53191">
                  <c:v>37.35</c:v>
                </c:pt>
                <c:pt idx="53192">
                  <c:v>37.35</c:v>
                </c:pt>
                <c:pt idx="53193">
                  <c:v>37.35</c:v>
                </c:pt>
                <c:pt idx="53194">
                  <c:v>37.35</c:v>
                </c:pt>
                <c:pt idx="53195">
                  <c:v>37.35</c:v>
                </c:pt>
                <c:pt idx="53196">
                  <c:v>37.35</c:v>
                </c:pt>
                <c:pt idx="53197">
                  <c:v>37.35</c:v>
                </c:pt>
                <c:pt idx="53198">
                  <c:v>37.35</c:v>
                </c:pt>
                <c:pt idx="53199">
                  <c:v>37.35</c:v>
                </c:pt>
                <c:pt idx="53200">
                  <c:v>37.35</c:v>
                </c:pt>
                <c:pt idx="53201">
                  <c:v>37.35</c:v>
                </c:pt>
                <c:pt idx="53202">
                  <c:v>37.35</c:v>
                </c:pt>
                <c:pt idx="53203">
                  <c:v>37.35</c:v>
                </c:pt>
                <c:pt idx="53204">
                  <c:v>37.35</c:v>
                </c:pt>
                <c:pt idx="53205">
                  <c:v>37.35</c:v>
                </c:pt>
                <c:pt idx="53206">
                  <c:v>37.35</c:v>
                </c:pt>
                <c:pt idx="53207">
                  <c:v>37.35</c:v>
                </c:pt>
                <c:pt idx="53208">
                  <c:v>37.35</c:v>
                </c:pt>
                <c:pt idx="53209">
                  <c:v>37.35</c:v>
                </c:pt>
                <c:pt idx="53210">
                  <c:v>37.35</c:v>
                </c:pt>
                <c:pt idx="53211">
                  <c:v>37.35</c:v>
                </c:pt>
                <c:pt idx="53212">
                  <c:v>37.35</c:v>
                </c:pt>
                <c:pt idx="53213">
                  <c:v>37.35</c:v>
                </c:pt>
                <c:pt idx="53214">
                  <c:v>37.35</c:v>
                </c:pt>
                <c:pt idx="53215">
                  <c:v>37.35</c:v>
                </c:pt>
                <c:pt idx="53216">
                  <c:v>37.35</c:v>
                </c:pt>
                <c:pt idx="53217">
                  <c:v>37.35</c:v>
                </c:pt>
                <c:pt idx="53218">
                  <c:v>37.35</c:v>
                </c:pt>
                <c:pt idx="53219">
                  <c:v>37.35</c:v>
                </c:pt>
                <c:pt idx="53220">
                  <c:v>37.35</c:v>
                </c:pt>
                <c:pt idx="53221">
                  <c:v>37.35</c:v>
                </c:pt>
                <c:pt idx="53222">
                  <c:v>37.35</c:v>
                </c:pt>
                <c:pt idx="53223">
                  <c:v>37.35</c:v>
                </c:pt>
                <c:pt idx="53224">
                  <c:v>37.35</c:v>
                </c:pt>
                <c:pt idx="53225">
                  <c:v>37.35</c:v>
                </c:pt>
                <c:pt idx="53226">
                  <c:v>37.35</c:v>
                </c:pt>
                <c:pt idx="53227">
                  <c:v>37.35</c:v>
                </c:pt>
                <c:pt idx="53228">
                  <c:v>37.35</c:v>
                </c:pt>
                <c:pt idx="53229">
                  <c:v>37.35</c:v>
                </c:pt>
                <c:pt idx="53230">
                  <c:v>37.35</c:v>
                </c:pt>
                <c:pt idx="53231">
                  <c:v>37.35</c:v>
                </c:pt>
                <c:pt idx="53232">
                  <c:v>37.35</c:v>
                </c:pt>
                <c:pt idx="53233">
                  <c:v>37.35</c:v>
                </c:pt>
                <c:pt idx="53234">
                  <c:v>37.35</c:v>
                </c:pt>
                <c:pt idx="53235">
                  <c:v>37.35</c:v>
                </c:pt>
                <c:pt idx="53236">
                  <c:v>37.35</c:v>
                </c:pt>
                <c:pt idx="53237">
                  <c:v>37.35</c:v>
                </c:pt>
                <c:pt idx="53238">
                  <c:v>37.35</c:v>
                </c:pt>
                <c:pt idx="53239">
                  <c:v>37.35</c:v>
                </c:pt>
                <c:pt idx="53240">
                  <c:v>37.35</c:v>
                </c:pt>
                <c:pt idx="53241">
                  <c:v>37.35</c:v>
                </c:pt>
                <c:pt idx="53242">
                  <c:v>37.35</c:v>
                </c:pt>
                <c:pt idx="53243">
                  <c:v>37.35</c:v>
                </c:pt>
                <c:pt idx="53244">
                  <c:v>37.35</c:v>
                </c:pt>
                <c:pt idx="53245">
                  <c:v>37.35</c:v>
                </c:pt>
                <c:pt idx="53246">
                  <c:v>37.35</c:v>
                </c:pt>
                <c:pt idx="53247">
                  <c:v>37.35</c:v>
                </c:pt>
                <c:pt idx="53248">
                  <c:v>37.35</c:v>
                </c:pt>
                <c:pt idx="53249">
                  <c:v>37.35</c:v>
                </c:pt>
                <c:pt idx="53250">
                  <c:v>37.35</c:v>
                </c:pt>
                <c:pt idx="53251">
                  <c:v>37.35</c:v>
                </c:pt>
                <c:pt idx="53252">
                  <c:v>37.35</c:v>
                </c:pt>
                <c:pt idx="53253">
                  <c:v>37.35</c:v>
                </c:pt>
                <c:pt idx="53254">
                  <c:v>37.35</c:v>
                </c:pt>
                <c:pt idx="53255">
                  <c:v>37.35</c:v>
                </c:pt>
                <c:pt idx="53256">
                  <c:v>37.35</c:v>
                </c:pt>
                <c:pt idx="53257">
                  <c:v>37.35</c:v>
                </c:pt>
                <c:pt idx="53258">
                  <c:v>37.35</c:v>
                </c:pt>
                <c:pt idx="53259">
                  <c:v>37.35</c:v>
                </c:pt>
                <c:pt idx="53260">
                  <c:v>37.35</c:v>
                </c:pt>
                <c:pt idx="53261">
                  <c:v>37.35</c:v>
                </c:pt>
                <c:pt idx="53262">
                  <c:v>37.35</c:v>
                </c:pt>
                <c:pt idx="53263">
                  <c:v>37.35</c:v>
                </c:pt>
                <c:pt idx="53264">
                  <c:v>37.35</c:v>
                </c:pt>
                <c:pt idx="53265">
                  <c:v>37.35</c:v>
                </c:pt>
                <c:pt idx="53266">
                  <c:v>37.35</c:v>
                </c:pt>
                <c:pt idx="53267">
                  <c:v>37.35</c:v>
                </c:pt>
                <c:pt idx="53268">
                  <c:v>37.35</c:v>
                </c:pt>
                <c:pt idx="53269">
                  <c:v>37.35</c:v>
                </c:pt>
                <c:pt idx="53270">
                  <c:v>37.35</c:v>
                </c:pt>
                <c:pt idx="53271">
                  <c:v>37.35</c:v>
                </c:pt>
                <c:pt idx="53272">
                  <c:v>37.35</c:v>
                </c:pt>
                <c:pt idx="53273">
                  <c:v>37.35</c:v>
                </c:pt>
                <c:pt idx="53274">
                  <c:v>37.35</c:v>
                </c:pt>
                <c:pt idx="53275">
                  <c:v>37.35</c:v>
                </c:pt>
                <c:pt idx="53276">
                  <c:v>37.35</c:v>
                </c:pt>
                <c:pt idx="53277">
                  <c:v>37.35</c:v>
                </c:pt>
                <c:pt idx="53278">
                  <c:v>37.35</c:v>
                </c:pt>
                <c:pt idx="53279">
                  <c:v>37.35</c:v>
                </c:pt>
                <c:pt idx="53280">
                  <c:v>37.35</c:v>
                </c:pt>
                <c:pt idx="53281">
                  <c:v>37.35</c:v>
                </c:pt>
                <c:pt idx="53282">
                  <c:v>37.35</c:v>
                </c:pt>
                <c:pt idx="53283">
                  <c:v>37.35</c:v>
                </c:pt>
                <c:pt idx="53284">
                  <c:v>37.35</c:v>
                </c:pt>
                <c:pt idx="53285">
                  <c:v>37.35</c:v>
                </c:pt>
                <c:pt idx="53286">
                  <c:v>37.35</c:v>
                </c:pt>
                <c:pt idx="53287">
                  <c:v>37.35</c:v>
                </c:pt>
                <c:pt idx="53288">
                  <c:v>37.35</c:v>
                </c:pt>
                <c:pt idx="53289">
                  <c:v>37.35</c:v>
                </c:pt>
                <c:pt idx="53290">
                  <c:v>37.35</c:v>
                </c:pt>
                <c:pt idx="53291">
                  <c:v>37.35</c:v>
                </c:pt>
                <c:pt idx="53292">
                  <c:v>37.35</c:v>
                </c:pt>
                <c:pt idx="53293">
                  <c:v>37.35</c:v>
                </c:pt>
                <c:pt idx="53294">
                  <c:v>37.35</c:v>
                </c:pt>
                <c:pt idx="53295">
                  <c:v>37.35</c:v>
                </c:pt>
                <c:pt idx="53296">
                  <c:v>37.35</c:v>
                </c:pt>
                <c:pt idx="53297">
                  <c:v>37.35</c:v>
                </c:pt>
                <c:pt idx="53298">
                  <c:v>37.35</c:v>
                </c:pt>
                <c:pt idx="53299">
                  <c:v>37.35</c:v>
                </c:pt>
                <c:pt idx="53300">
                  <c:v>37.35</c:v>
                </c:pt>
                <c:pt idx="53301">
                  <c:v>37.35</c:v>
                </c:pt>
                <c:pt idx="53302">
                  <c:v>37.35</c:v>
                </c:pt>
                <c:pt idx="53303">
                  <c:v>37.35</c:v>
                </c:pt>
                <c:pt idx="53304">
                  <c:v>37.35</c:v>
                </c:pt>
                <c:pt idx="53305">
                  <c:v>37.35</c:v>
                </c:pt>
                <c:pt idx="53306">
                  <c:v>37.35</c:v>
                </c:pt>
                <c:pt idx="53307">
                  <c:v>37.35</c:v>
                </c:pt>
                <c:pt idx="53308">
                  <c:v>37.35</c:v>
                </c:pt>
                <c:pt idx="53309">
                  <c:v>37.35</c:v>
                </c:pt>
                <c:pt idx="53310">
                  <c:v>37.35</c:v>
                </c:pt>
                <c:pt idx="53311">
                  <c:v>37.35</c:v>
                </c:pt>
                <c:pt idx="53312">
                  <c:v>37.35</c:v>
                </c:pt>
                <c:pt idx="53313">
                  <c:v>37.35</c:v>
                </c:pt>
                <c:pt idx="53314">
                  <c:v>37.35</c:v>
                </c:pt>
                <c:pt idx="53315">
                  <c:v>37.35</c:v>
                </c:pt>
                <c:pt idx="53316">
                  <c:v>37.35</c:v>
                </c:pt>
                <c:pt idx="53317">
                  <c:v>37.35</c:v>
                </c:pt>
                <c:pt idx="53318">
                  <c:v>37.35</c:v>
                </c:pt>
                <c:pt idx="53319">
                  <c:v>37.35</c:v>
                </c:pt>
                <c:pt idx="53320">
                  <c:v>37.35</c:v>
                </c:pt>
                <c:pt idx="53321">
                  <c:v>37.35</c:v>
                </c:pt>
                <c:pt idx="53322">
                  <c:v>37.35</c:v>
                </c:pt>
                <c:pt idx="53323">
                  <c:v>37.35</c:v>
                </c:pt>
                <c:pt idx="53324">
                  <c:v>37.35</c:v>
                </c:pt>
                <c:pt idx="53325">
                  <c:v>37.35</c:v>
                </c:pt>
                <c:pt idx="53326">
                  <c:v>37.35</c:v>
                </c:pt>
                <c:pt idx="53327">
                  <c:v>37.35</c:v>
                </c:pt>
                <c:pt idx="53328">
                  <c:v>37.35</c:v>
                </c:pt>
                <c:pt idx="53329">
                  <c:v>37.35</c:v>
                </c:pt>
                <c:pt idx="53330">
                  <c:v>37.35</c:v>
                </c:pt>
                <c:pt idx="53331">
                  <c:v>37.35</c:v>
                </c:pt>
                <c:pt idx="53332">
                  <c:v>37.35</c:v>
                </c:pt>
                <c:pt idx="53333">
                  <c:v>37.35</c:v>
                </c:pt>
                <c:pt idx="53334">
                  <c:v>37.35</c:v>
                </c:pt>
                <c:pt idx="53335">
                  <c:v>37.35</c:v>
                </c:pt>
                <c:pt idx="53336">
                  <c:v>37.35</c:v>
                </c:pt>
                <c:pt idx="53337">
                  <c:v>37.35</c:v>
                </c:pt>
                <c:pt idx="53338">
                  <c:v>37.35</c:v>
                </c:pt>
                <c:pt idx="53339">
                  <c:v>37.35</c:v>
                </c:pt>
                <c:pt idx="53340">
                  <c:v>37.35</c:v>
                </c:pt>
                <c:pt idx="53341">
                  <c:v>37.35</c:v>
                </c:pt>
                <c:pt idx="53342">
                  <c:v>37.35</c:v>
                </c:pt>
                <c:pt idx="53343">
                  <c:v>37.35</c:v>
                </c:pt>
                <c:pt idx="53344">
                  <c:v>37.35</c:v>
                </c:pt>
                <c:pt idx="53345">
                  <c:v>37.35</c:v>
                </c:pt>
                <c:pt idx="53346">
                  <c:v>37.35</c:v>
                </c:pt>
                <c:pt idx="53347">
                  <c:v>37.35</c:v>
                </c:pt>
                <c:pt idx="53348">
                  <c:v>37.35</c:v>
                </c:pt>
                <c:pt idx="53349">
                  <c:v>37.35</c:v>
                </c:pt>
                <c:pt idx="53350">
                  <c:v>37.35</c:v>
                </c:pt>
                <c:pt idx="53351">
                  <c:v>37.35</c:v>
                </c:pt>
                <c:pt idx="53352">
                  <c:v>37.35</c:v>
                </c:pt>
                <c:pt idx="53353">
                  <c:v>37.35</c:v>
                </c:pt>
                <c:pt idx="53354">
                  <c:v>37.35</c:v>
                </c:pt>
                <c:pt idx="53355">
                  <c:v>37.35</c:v>
                </c:pt>
                <c:pt idx="53356">
                  <c:v>37.35</c:v>
                </c:pt>
                <c:pt idx="53357">
                  <c:v>37.35</c:v>
                </c:pt>
                <c:pt idx="53358">
                  <c:v>37.35</c:v>
                </c:pt>
                <c:pt idx="53359">
                  <c:v>37.35</c:v>
                </c:pt>
                <c:pt idx="53360">
                  <c:v>37.35</c:v>
                </c:pt>
                <c:pt idx="53361">
                  <c:v>37.35</c:v>
                </c:pt>
                <c:pt idx="53362">
                  <c:v>37.35</c:v>
                </c:pt>
                <c:pt idx="53363">
                  <c:v>37.35</c:v>
                </c:pt>
                <c:pt idx="53364">
                  <c:v>37.35</c:v>
                </c:pt>
                <c:pt idx="53365">
                  <c:v>37.35</c:v>
                </c:pt>
                <c:pt idx="53366">
                  <c:v>37.35</c:v>
                </c:pt>
                <c:pt idx="53367">
                  <c:v>37.35</c:v>
                </c:pt>
                <c:pt idx="53368">
                  <c:v>37.35</c:v>
                </c:pt>
                <c:pt idx="53369">
                  <c:v>37.35</c:v>
                </c:pt>
                <c:pt idx="53370">
                  <c:v>37.35</c:v>
                </c:pt>
                <c:pt idx="53371">
                  <c:v>37.35</c:v>
                </c:pt>
                <c:pt idx="53372">
                  <c:v>37.35</c:v>
                </c:pt>
                <c:pt idx="53373">
                  <c:v>37.35</c:v>
                </c:pt>
                <c:pt idx="53374">
                  <c:v>37.35</c:v>
                </c:pt>
                <c:pt idx="53375">
                  <c:v>37.35</c:v>
                </c:pt>
                <c:pt idx="53376">
                  <c:v>37.35</c:v>
                </c:pt>
                <c:pt idx="53377">
                  <c:v>37.35</c:v>
                </c:pt>
                <c:pt idx="53378">
                  <c:v>37.35</c:v>
                </c:pt>
                <c:pt idx="53379">
                  <c:v>37.35</c:v>
                </c:pt>
                <c:pt idx="53380">
                  <c:v>37.35</c:v>
                </c:pt>
                <c:pt idx="53381">
                  <c:v>37.35</c:v>
                </c:pt>
                <c:pt idx="53382">
                  <c:v>37.35</c:v>
                </c:pt>
                <c:pt idx="53383">
                  <c:v>37.35</c:v>
                </c:pt>
                <c:pt idx="53384">
                  <c:v>37.35</c:v>
                </c:pt>
                <c:pt idx="53385">
                  <c:v>37.35</c:v>
                </c:pt>
                <c:pt idx="53386">
                  <c:v>37.35</c:v>
                </c:pt>
                <c:pt idx="53387">
                  <c:v>37.35</c:v>
                </c:pt>
                <c:pt idx="53388">
                  <c:v>37.35</c:v>
                </c:pt>
                <c:pt idx="53389">
                  <c:v>37.35</c:v>
                </c:pt>
                <c:pt idx="53390">
                  <c:v>37.35</c:v>
                </c:pt>
                <c:pt idx="53391">
                  <c:v>37.35</c:v>
                </c:pt>
                <c:pt idx="53392">
                  <c:v>37.35</c:v>
                </c:pt>
                <c:pt idx="53393">
                  <c:v>37.35</c:v>
                </c:pt>
                <c:pt idx="53394">
                  <c:v>37.35</c:v>
                </c:pt>
                <c:pt idx="53395">
                  <c:v>37.35</c:v>
                </c:pt>
                <c:pt idx="53396">
                  <c:v>37.35</c:v>
                </c:pt>
                <c:pt idx="53397">
                  <c:v>37.35</c:v>
                </c:pt>
                <c:pt idx="53398">
                  <c:v>37.35</c:v>
                </c:pt>
                <c:pt idx="53399">
                  <c:v>37.35</c:v>
                </c:pt>
                <c:pt idx="53400">
                  <c:v>37.35</c:v>
                </c:pt>
                <c:pt idx="53401">
                  <c:v>37.35</c:v>
                </c:pt>
                <c:pt idx="53402">
                  <c:v>37.35</c:v>
                </c:pt>
                <c:pt idx="53403">
                  <c:v>37.35</c:v>
                </c:pt>
                <c:pt idx="53404">
                  <c:v>37.35</c:v>
                </c:pt>
                <c:pt idx="53405">
                  <c:v>37.35</c:v>
                </c:pt>
                <c:pt idx="53406">
                  <c:v>37.35</c:v>
                </c:pt>
                <c:pt idx="53407">
                  <c:v>37.35</c:v>
                </c:pt>
                <c:pt idx="53408">
                  <c:v>37.35</c:v>
                </c:pt>
                <c:pt idx="53409">
                  <c:v>37.35</c:v>
                </c:pt>
                <c:pt idx="53410">
                  <c:v>37.35</c:v>
                </c:pt>
                <c:pt idx="53411">
                  <c:v>37.35</c:v>
                </c:pt>
                <c:pt idx="53412">
                  <c:v>37.35</c:v>
                </c:pt>
                <c:pt idx="53413">
                  <c:v>37.35</c:v>
                </c:pt>
                <c:pt idx="53414">
                  <c:v>37.35</c:v>
                </c:pt>
                <c:pt idx="53415">
                  <c:v>37.35</c:v>
                </c:pt>
                <c:pt idx="53416">
                  <c:v>37.35</c:v>
                </c:pt>
                <c:pt idx="53417">
                  <c:v>37.35</c:v>
                </c:pt>
                <c:pt idx="53418">
                  <c:v>37.35</c:v>
                </c:pt>
                <c:pt idx="53419">
                  <c:v>37.35</c:v>
                </c:pt>
                <c:pt idx="53420">
                  <c:v>37.35</c:v>
                </c:pt>
                <c:pt idx="53421">
                  <c:v>37.35</c:v>
                </c:pt>
                <c:pt idx="53422">
                  <c:v>37.35</c:v>
                </c:pt>
                <c:pt idx="53423">
                  <c:v>37.35</c:v>
                </c:pt>
                <c:pt idx="53424">
                  <c:v>37.35</c:v>
                </c:pt>
                <c:pt idx="53425">
                  <c:v>37.35</c:v>
                </c:pt>
                <c:pt idx="53426">
                  <c:v>37.35</c:v>
                </c:pt>
                <c:pt idx="53427">
                  <c:v>37.35</c:v>
                </c:pt>
                <c:pt idx="53428">
                  <c:v>37.35</c:v>
                </c:pt>
                <c:pt idx="53429">
                  <c:v>37.35</c:v>
                </c:pt>
                <c:pt idx="53430">
                  <c:v>37.35</c:v>
                </c:pt>
                <c:pt idx="53431">
                  <c:v>37.35</c:v>
                </c:pt>
                <c:pt idx="53432">
                  <c:v>37.35</c:v>
                </c:pt>
                <c:pt idx="53433">
                  <c:v>37.35</c:v>
                </c:pt>
                <c:pt idx="53434">
                  <c:v>37.35</c:v>
                </c:pt>
                <c:pt idx="53435">
                  <c:v>37.35</c:v>
                </c:pt>
                <c:pt idx="53436">
                  <c:v>37.35</c:v>
                </c:pt>
                <c:pt idx="53437">
                  <c:v>37.35</c:v>
                </c:pt>
                <c:pt idx="53438">
                  <c:v>37.35</c:v>
                </c:pt>
                <c:pt idx="53439">
                  <c:v>37.35</c:v>
                </c:pt>
                <c:pt idx="53440">
                  <c:v>37.35</c:v>
                </c:pt>
                <c:pt idx="53441">
                  <c:v>37.35</c:v>
                </c:pt>
                <c:pt idx="53442">
                  <c:v>37.35</c:v>
                </c:pt>
                <c:pt idx="53443">
                  <c:v>37.35</c:v>
                </c:pt>
                <c:pt idx="53444">
                  <c:v>37.35</c:v>
                </c:pt>
                <c:pt idx="53445">
                  <c:v>37.35</c:v>
                </c:pt>
                <c:pt idx="53446">
                  <c:v>37.35</c:v>
                </c:pt>
                <c:pt idx="53447">
                  <c:v>37.35</c:v>
                </c:pt>
                <c:pt idx="53448">
                  <c:v>37.35</c:v>
                </c:pt>
                <c:pt idx="53449">
                  <c:v>37.35</c:v>
                </c:pt>
                <c:pt idx="53450">
                  <c:v>37.35</c:v>
                </c:pt>
                <c:pt idx="53451">
                  <c:v>37.35</c:v>
                </c:pt>
                <c:pt idx="53452">
                  <c:v>37.35</c:v>
                </c:pt>
                <c:pt idx="53453">
                  <c:v>37.35</c:v>
                </c:pt>
                <c:pt idx="53454">
                  <c:v>37.35</c:v>
                </c:pt>
                <c:pt idx="53455">
                  <c:v>37.35</c:v>
                </c:pt>
                <c:pt idx="53456">
                  <c:v>37.35</c:v>
                </c:pt>
                <c:pt idx="53457">
                  <c:v>37.35</c:v>
                </c:pt>
                <c:pt idx="53458">
                  <c:v>37.35</c:v>
                </c:pt>
                <c:pt idx="53459">
                  <c:v>37.35</c:v>
                </c:pt>
                <c:pt idx="53460">
                  <c:v>37.35</c:v>
                </c:pt>
                <c:pt idx="53461">
                  <c:v>37.35</c:v>
                </c:pt>
                <c:pt idx="53462">
                  <c:v>37.35</c:v>
                </c:pt>
                <c:pt idx="53463">
                  <c:v>37.35</c:v>
                </c:pt>
                <c:pt idx="53464">
                  <c:v>37.35</c:v>
                </c:pt>
                <c:pt idx="53465">
                  <c:v>37.35</c:v>
                </c:pt>
                <c:pt idx="53466">
                  <c:v>37.35</c:v>
                </c:pt>
                <c:pt idx="53467">
                  <c:v>37.35</c:v>
                </c:pt>
                <c:pt idx="53468">
                  <c:v>37.35</c:v>
                </c:pt>
                <c:pt idx="53469">
                  <c:v>37.35</c:v>
                </c:pt>
                <c:pt idx="53470">
                  <c:v>37.35</c:v>
                </c:pt>
                <c:pt idx="53471">
                  <c:v>37.35</c:v>
                </c:pt>
                <c:pt idx="53472">
                  <c:v>37.35</c:v>
                </c:pt>
                <c:pt idx="53473">
                  <c:v>37.35</c:v>
                </c:pt>
                <c:pt idx="53474">
                  <c:v>37.35</c:v>
                </c:pt>
                <c:pt idx="53475">
                  <c:v>37.35</c:v>
                </c:pt>
                <c:pt idx="53476">
                  <c:v>37.35</c:v>
                </c:pt>
                <c:pt idx="53477">
                  <c:v>37.35</c:v>
                </c:pt>
                <c:pt idx="53478">
                  <c:v>37.35</c:v>
                </c:pt>
                <c:pt idx="53479">
                  <c:v>37.35</c:v>
                </c:pt>
                <c:pt idx="53480">
                  <c:v>37.35</c:v>
                </c:pt>
                <c:pt idx="53481">
                  <c:v>37.35</c:v>
                </c:pt>
                <c:pt idx="53482">
                  <c:v>37.35</c:v>
                </c:pt>
                <c:pt idx="53483">
                  <c:v>37.35</c:v>
                </c:pt>
                <c:pt idx="53484">
                  <c:v>37.35</c:v>
                </c:pt>
                <c:pt idx="53485">
                  <c:v>37.35</c:v>
                </c:pt>
                <c:pt idx="53486">
                  <c:v>37.35</c:v>
                </c:pt>
                <c:pt idx="53487">
                  <c:v>37.35</c:v>
                </c:pt>
                <c:pt idx="53488">
                  <c:v>37.35</c:v>
                </c:pt>
                <c:pt idx="53489">
                  <c:v>37.35</c:v>
                </c:pt>
                <c:pt idx="53490">
                  <c:v>37.35</c:v>
                </c:pt>
                <c:pt idx="53491">
                  <c:v>37.35</c:v>
                </c:pt>
                <c:pt idx="53492">
                  <c:v>37.35</c:v>
                </c:pt>
                <c:pt idx="53493">
                  <c:v>37.35</c:v>
                </c:pt>
                <c:pt idx="53494">
                  <c:v>37.35</c:v>
                </c:pt>
                <c:pt idx="53495">
                  <c:v>37.35</c:v>
                </c:pt>
                <c:pt idx="53496">
                  <c:v>37.35</c:v>
                </c:pt>
                <c:pt idx="53497">
                  <c:v>37.363999999999997</c:v>
                </c:pt>
                <c:pt idx="53498">
                  <c:v>37.363999999999997</c:v>
                </c:pt>
                <c:pt idx="53499">
                  <c:v>37.363999999999997</c:v>
                </c:pt>
                <c:pt idx="53500">
                  <c:v>37.363999999999997</c:v>
                </c:pt>
                <c:pt idx="53501">
                  <c:v>37.363999999999997</c:v>
                </c:pt>
                <c:pt idx="53502">
                  <c:v>37.363999999999997</c:v>
                </c:pt>
                <c:pt idx="53503">
                  <c:v>37.363999999999997</c:v>
                </c:pt>
                <c:pt idx="53504">
                  <c:v>37.363999999999997</c:v>
                </c:pt>
                <c:pt idx="53505">
                  <c:v>37.363999999999997</c:v>
                </c:pt>
                <c:pt idx="53506">
                  <c:v>37.363999999999997</c:v>
                </c:pt>
                <c:pt idx="53507">
                  <c:v>37.363999999999997</c:v>
                </c:pt>
                <c:pt idx="53508">
                  <c:v>37.363999999999997</c:v>
                </c:pt>
                <c:pt idx="53509">
                  <c:v>37.363999999999997</c:v>
                </c:pt>
                <c:pt idx="53510">
                  <c:v>37.363999999999997</c:v>
                </c:pt>
                <c:pt idx="53511">
                  <c:v>37.363999999999997</c:v>
                </c:pt>
                <c:pt idx="53512">
                  <c:v>37.363999999999997</c:v>
                </c:pt>
                <c:pt idx="53513">
                  <c:v>37.363999999999997</c:v>
                </c:pt>
                <c:pt idx="53514">
                  <c:v>37.363999999999997</c:v>
                </c:pt>
                <c:pt idx="53515">
                  <c:v>37.363999999999997</c:v>
                </c:pt>
                <c:pt idx="53516">
                  <c:v>37.363999999999997</c:v>
                </c:pt>
                <c:pt idx="53517">
                  <c:v>37.363999999999997</c:v>
                </c:pt>
                <c:pt idx="53518">
                  <c:v>37.363999999999997</c:v>
                </c:pt>
                <c:pt idx="53519">
                  <c:v>37.363999999999997</c:v>
                </c:pt>
                <c:pt idx="53520">
                  <c:v>37.363999999999997</c:v>
                </c:pt>
                <c:pt idx="53521">
                  <c:v>37.363999999999997</c:v>
                </c:pt>
                <c:pt idx="53522">
                  <c:v>37.363999999999997</c:v>
                </c:pt>
                <c:pt idx="53523">
                  <c:v>37.363999999999997</c:v>
                </c:pt>
                <c:pt idx="53524">
                  <c:v>37.363999999999997</c:v>
                </c:pt>
                <c:pt idx="53525">
                  <c:v>37.363999999999997</c:v>
                </c:pt>
                <c:pt idx="53526">
                  <c:v>37.363999999999997</c:v>
                </c:pt>
                <c:pt idx="53527">
                  <c:v>37.363999999999997</c:v>
                </c:pt>
                <c:pt idx="53528">
                  <c:v>37.363999999999997</c:v>
                </c:pt>
                <c:pt idx="53529">
                  <c:v>37.363999999999997</c:v>
                </c:pt>
                <c:pt idx="53530">
                  <c:v>37.363999999999997</c:v>
                </c:pt>
                <c:pt idx="53531">
                  <c:v>37.363999999999997</c:v>
                </c:pt>
                <c:pt idx="53532">
                  <c:v>37.363999999999997</c:v>
                </c:pt>
                <c:pt idx="53533">
                  <c:v>37.363999999999997</c:v>
                </c:pt>
                <c:pt idx="53534">
                  <c:v>37.363999999999997</c:v>
                </c:pt>
                <c:pt idx="53535">
                  <c:v>37.363999999999997</c:v>
                </c:pt>
                <c:pt idx="53536">
                  <c:v>37.363999999999997</c:v>
                </c:pt>
                <c:pt idx="53537">
                  <c:v>37.363999999999997</c:v>
                </c:pt>
                <c:pt idx="53538">
                  <c:v>37.363999999999997</c:v>
                </c:pt>
                <c:pt idx="53539">
                  <c:v>37.363999999999997</c:v>
                </c:pt>
                <c:pt idx="53540">
                  <c:v>37.363999999999997</c:v>
                </c:pt>
                <c:pt idx="53541">
                  <c:v>37.363999999999997</c:v>
                </c:pt>
                <c:pt idx="53542">
                  <c:v>37.363999999999997</c:v>
                </c:pt>
                <c:pt idx="53543">
                  <c:v>37.363999999999997</c:v>
                </c:pt>
                <c:pt idx="53544">
                  <c:v>37.363999999999997</c:v>
                </c:pt>
                <c:pt idx="53545">
                  <c:v>37.363999999999997</c:v>
                </c:pt>
                <c:pt idx="53546">
                  <c:v>37.363999999999997</c:v>
                </c:pt>
                <c:pt idx="53547">
                  <c:v>37.363999999999997</c:v>
                </c:pt>
                <c:pt idx="53548">
                  <c:v>37.363999999999997</c:v>
                </c:pt>
                <c:pt idx="53549">
                  <c:v>37.363999999999997</c:v>
                </c:pt>
                <c:pt idx="53550">
                  <c:v>37.363999999999997</c:v>
                </c:pt>
                <c:pt idx="53551">
                  <c:v>37.363999999999997</c:v>
                </c:pt>
                <c:pt idx="53552">
                  <c:v>37.363999999999997</c:v>
                </c:pt>
                <c:pt idx="53553">
                  <c:v>37.363999999999997</c:v>
                </c:pt>
                <c:pt idx="53554">
                  <c:v>37.363999999999997</c:v>
                </c:pt>
                <c:pt idx="53555">
                  <c:v>37.363999999999997</c:v>
                </c:pt>
                <c:pt idx="53556">
                  <c:v>37.363999999999997</c:v>
                </c:pt>
                <c:pt idx="53557">
                  <c:v>37.363999999999997</c:v>
                </c:pt>
                <c:pt idx="53558">
                  <c:v>37.363999999999997</c:v>
                </c:pt>
                <c:pt idx="53559">
                  <c:v>37.363999999999997</c:v>
                </c:pt>
                <c:pt idx="53560">
                  <c:v>37.363999999999997</c:v>
                </c:pt>
                <c:pt idx="53561">
                  <c:v>37.363999999999997</c:v>
                </c:pt>
                <c:pt idx="53562">
                  <c:v>37.363999999999997</c:v>
                </c:pt>
                <c:pt idx="53563">
                  <c:v>37.363999999999997</c:v>
                </c:pt>
                <c:pt idx="53564">
                  <c:v>37.363999999999997</c:v>
                </c:pt>
                <c:pt idx="53565">
                  <c:v>37.363999999999997</c:v>
                </c:pt>
                <c:pt idx="53566">
                  <c:v>37.363999999999997</c:v>
                </c:pt>
                <c:pt idx="53567">
                  <c:v>37.363999999999997</c:v>
                </c:pt>
                <c:pt idx="53568">
                  <c:v>37.363999999999997</c:v>
                </c:pt>
                <c:pt idx="53569">
                  <c:v>37.363999999999997</c:v>
                </c:pt>
                <c:pt idx="53570">
                  <c:v>37.363999999999997</c:v>
                </c:pt>
                <c:pt idx="53571">
                  <c:v>37.363999999999997</c:v>
                </c:pt>
                <c:pt idx="53572">
                  <c:v>37.363999999999997</c:v>
                </c:pt>
                <c:pt idx="53573">
                  <c:v>37.363999999999997</c:v>
                </c:pt>
                <c:pt idx="53574">
                  <c:v>37.363999999999997</c:v>
                </c:pt>
                <c:pt idx="53575">
                  <c:v>37.363999999999997</c:v>
                </c:pt>
                <c:pt idx="53576">
                  <c:v>37.363999999999997</c:v>
                </c:pt>
                <c:pt idx="53577">
                  <c:v>37.363999999999997</c:v>
                </c:pt>
                <c:pt idx="53578">
                  <c:v>37.363999999999997</c:v>
                </c:pt>
                <c:pt idx="53579">
                  <c:v>37.363999999999997</c:v>
                </c:pt>
                <c:pt idx="53580">
                  <c:v>37.363999999999997</c:v>
                </c:pt>
                <c:pt idx="53581">
                  <c:v>37.363999999999997</c:v>
                </c:pt>
                <c:pt idx="53582">
                  <c:v>37.363999999999997</c:v>
                </c:pt>
                <c:pt idx="53583">
                  <c:v>37.363999999999997</c:v>
                </c:pt>
                <c:pt idx="53584">
                  <c:v>37.363999999999997</c:v>
                </c:pt>
                <c:pt idx="53585">
                  <c:v>37.363999999999997</c:v>
                </c:pt>
                <c:pt idx="53586">
                  <c:v>37.363999999999997</c:v>
                </c:pt>
                <c:pt idx="53587">
                  <c:v>37.363999999999997</c:v>
                </c:pt>
                <c:pt idx="53588">
                  <c:v>37.363999999999997</c:v>
                </c:pt>
                <c:pt idx="53589">
                  <c:v>37.363999999999997</c:v>
                </c:pt>
                <c:pt idx="53590">
                  <c:v>37.363999999999997</c:v>
                </c:pt>
                <c:pt idx="53591">
                  <c:v>37.363999999999997</c:v>
                </c:pt>
                <c:pt idx="53592">
                  <c:v>37.363999999999997</c:v>
                </c:pt>
                <c:pt idx="53593">
                  <c:v>37.363999999999997</c:v>
                </c:pt>
                <c:pt idx="53594">
                  <c:v>37.363999999999997</c:v>
                </c:pt>
                <c:pt idx="53595">
                  <c:v>37.363999999999997</c:v>
                </c:pt>
                <c:pt idx="53596">
                  <c:v>37.363999999999997</c:v>
                </c:pt>
                <c:pt idx="53597">
                  <c:v>37.363999999999997</c:v>
                </c:pt>
                <c:pt idx="53598">
                  <c:v>37.363999999999997</c:v>
                </c:pt>
                <c:pt idx="53599">
                  <c:v>37.363999999999997</c:v>
                </c:pt>
                <c:pt idx="53600">
                  <c:v>37.363999999999997</c:v>
                </c:pt>
                <c:pt idx="53601">
                  <c:v>37.363999999999997</c:v>
                </c:pt>
                <c:pt idx="53602">
                  <c:v>37.363999999999997</c:v>
                </c:pt>
                <c:pt idx="53603">
                  <c:v>37.363999999999997</c:v>
                </c:pt>
                <c:pt idx="53604">
                  <c:v>37.363999999999997</c:v>
                </c:pt>
                <c:pt idx="53605">
                  <c:v>37.363999999999997</c:v>
                </c:pt>
                <c:pt idx="53606">
                  <c:v>37.363999999999997</c:v>
                </c:pt>
                <c:pt idx="53607">
                  <c:v>37.363999999999997</c:v>
                </c:pt>
                <c:pt idx="53608">
                  <c:v>37.363999999999997</c:v>
                </c:pt>
                <c:pt idx="53609">
                  <c:v>37.363999999999997</c:v>
                </c:pt>
                <c:pt idx="53610">
                  <c:v>37.363999999999997</c:v>
                </c:pt>
                <c:pt idx="53611">
                  <c:v>37.363999999999997</c:v>
                </c:pt>
                <c:pt idx="53612">
                  <c:v>37.363999999999997</c:v>
                </c:pt>
                <c:pt idx="53613">
                  <c:v>37.363999999999997</c:v>
                </c:pt>
                <c:pt idx="53614">
                  <c:v>37.363999999999997</c:v>
                </c:pt>
                <c:pt idx="53615">
                  <c:v>37.363999999999997</c:v>
                </c:pt>
                <c:pt idx="53616">
                  <c:v>37.363999999999997</c:v>
                </c:pt>
                <c:pt idx="53617">
                  <c:v>37.363999999999997</c:v>
                </c:pt>
                <c:pt idx="53618">
                  <c:v>37.363999999999997</c:v>
                </c:pt>
                <c:pt idx="53619">
                  <c:v>37.363999999999997</c:v>
                </c:pt>
                <c:pt idx="53620">
                  <c:v>37.363999999999997</c:v>
                </c:pt>
                <c:pt idx="53621">
                  <c:v>37.363999999999997</c:v>
                </c:pt>
                <c:pt idx="53622">
                  <c:v>37.363999999999997</c:v>
                </c:pt>
                <c:pt idx="53623">
                  <c:v>37.363999999999997</c:v>
                </c:pt>
                <c:pt idx="53624">
                  <c:v>37.363999999999997</c:v>
                </c:pt>
                <c:pt idx="53625">
                  <c:v>37.363999999999997</c:v>
                </c:pt>
                <c:pt idx="53626">
                  <c:v>37.363999999999997</c:v>
                </c:pt>
                <c:pt idx="53627">
                  <c:v>37.363999999999997</c:v>
                </c:pt>
                <c:pt idx="53628">
                  <c:v>37.363999999999997</c:v>
                </c:pt>
                <c:pt idx="53629">
                  <c:v>37.363999999999997</c:v>
                </c:pt>
                <c:pt idx="53630">
                  <c:v>37.363999999999997</c:v>
                </c:pt>
                <c:pt idx="53631">
                  <c:v>37.363999999999997</c:v>
                </c:pt>
                <c:pt idx="53632">
                  <c:v>37.363999999999997</c:v>
                </c:pt>
                <c:pt idx="53633">
                  <c:v>37.363999999999997</c:v>
                </c:pt>
                <c:pt idx="53634">
                  <c:v>37.363999999999997</c:v>
                </c:pt>
                <c:pt idx="53635">
                  <c:v>37.363999999999997</c:v>
                </c:pt>
                <c:pt idx="53636">
                  <c:v>37.363999999999997</c:v>
                </c:pt>
                <c:pt idx="53637">
                  <c:v>37.363999999999997</c:v>
                </c:pt>
                <c:pt idx="53638">
                  <c:v>37.363999999999997</c:v>
                </c:pt>
                <c:pt idx="53639">
                  <c:v>37.363999999999997</c:v>
                </c:pt>
                <c:pt idx="53640">
                  <c:v>37.363999999999997</c:v>
                </c:pt>
                <c:pt idx="53641">
                  <c:v>37.363999999999997</c:v>
                </c:pt>
                <c:pt idx="53642">
                  <c:v>37.363999999999997</c:v>
                </c:pt>
                <c:pt idx="53643">
                  <c:v>37.363999999999997</c:v>
                </c:pt>
                <c:pt idx="53644">
                  <c:v>37.363999999999997</c:v>
                </c:pt>
                <c:pt idx="53645">
                  <c:v>37.363999999999997</c:v>
                </c:pt>
                <c:pt idx="53646">
                  <c:v>37.363999999999997</c:v>
                </c:pt>
                <c:pt idx="53647">
                  <c:v>37.363999999999997</c:v>
                </c:pt>
                <c:pt idx="53648">
                  <c:v>37.363999999999997</c:v>
                </c:pt>
                <c:pt idx="53649">
                  <c:v>37.363999999999997</c:v>
                </c:pt>
                <c:pt idx="53650">
                  <c:v>37.363999999999997</c:v>
                </c:pt>
                <c:pt idx="53651">
                  <c:v>37.363999999999997</c:v>
                </c:pt>
                <c:pt idx="53652">
                  <c:v>37.363999999999997</c:v>
                </c:pt>
                <c:pt idx="53653">
                  <c:v>37.363999999999997</c:v>
                </c:pt>
                <c:pt idx="53654">
                  <c:v>37.363999999999997</c:v>
                </c:pt>
                <c:pt idx="53655">
                  <c:v>37.363999999999997</c:v>
                </c:pt>
                <c:pt idx="53656">
                  <c:v>37.363999999999997</c:v>
                </c:pt>
                <c:pt idx="53657">
                  <c:v>37.363999999999997</c:v>
                </c:pt>
                <c:pt idx="53658">
                  <c:v>37.363999999999997</c:v>
                </c:pt>
                <c:pt idx="53659">
                  <c:v>37.363999999999997</c:v>
                </c:pt>
                <c:pt idx="53660">
                  <c:v>37.363999999999997</c:v>
                </c:pt>
                <c:pt idx="53661">
                  <c:v>37.363999999999997</c:v>
                </c:pt>
                <c:pt idx="53662">
                  <c:v>37.363999999999997</c:v>
                </c:pt>
                <c:pt idx="53663">
                  <c:v>37.363999999999997</c:v>
                </c:pt>
                <c:pt idx="53664">
                  <c:v>37.363999999999997</c:v>
                </c:pt>
                <c:pt idx="53665">
                  <c:v>37.363999999999997</c:v>
                </c:pt>
                <c:pt idx="53666">
                  <c:v>37.363999999999997</c:v>
                </c:pt>
                <c:pt idx="53667">
                  <c:v>37.363999999999997</c:v>
                </c:pt>
                <c:pt idx="53668">
                  <c:v>37.363999999999997</c:v>
                </c:pt>
                <c:pt idx="53669">
                  <c:v>37.363999999999997</c:v>
                </c:pt>
                <c:pt idx="53670">
                  <c:v>37.363999999999997</c:v>
                </c:pt>
                <c:pt idx="53671">
                  <c:v>37.363999999999997</c:v>
                </c:pt>
                <c:pt idx="53672">
                  <c:v>37.363999999999997</c:v>
                </c:pt>
                <c:pt idx="53673">
                  <c:v>37.363999999999997</c:v>
                </c:pt>
                <c:pt idx="53674">
                  <c:v>37.363999999999997</c:v>
                </c:pt>
                <c:pt idx="53675">
                  <c:v>37.363999999999997</c:v>
                </c:pt>
                <c:pt idx="53676">
                  <c:v>37.363999999999997</c:v>
                </c:pt>
                <c:pt idx="53677">
                  <c:v>37.363999999999997</c:v>
                </c:pt>
                <c:pt idx="53678">
                  <c:v>37.363999999999997</c:v>
                </c:pt>
                <c:pt idx="53679">
                  <c:v>37.363999999999997</c:v>
                </c:pt>
                <c:pt idx="53680">
                  <c:v>37.363999999999997</c:v>
                </c:pt>
                <c:pt idx="53681">
                  <c:v>37.363999999999997</c:v>
                </c:pt>
                <c:pt idx="53682">
                  <c:v>37.363999999999997</c:v>
                </c:pt>
                <c:pt idx="53683">
                  <c:v>37.363999999999997</c:v>
                </c:pt>
                <c:pt idx="53684">
                  <c:v>37.363999999999997</c:v>
                </c:pt>
                <c:pt idx="53685">
                  <c:v>37.363999999999997</c:v>
                </c:pt>
                <c:pt idx="53686">
                  <c:v>37.363999999999997</c:v>
                </c:pt>
                <c:pt idx="53687">
                  <c:v>37.363999999999997</c:v>
                </c:pt>
                <c:pt idx="53688">
                  <c:v>37.363999999999997</c:v>
                </c:pt>
                <c:pt idx="53689">
                  <c:v>37.363999999999997</c:v>
                </c:pt>
                <c:pt idx="53690">
                  <c:v>37.363999999999997</c:v>
                </c:pt>
                <c:pt idx="53691">
                  <c:v>37.363999999999997</c:v>
                </c:pt>
                <c:pt idx="53692">
                  <c:v>37.363999999999997</c:v>
                </c:pt>
                <c:pt idx="53693">
                  <c:v>37.363999999999997</c:v>
                </c:pt>
                <c:pt idx="53694">
                  <c:v>37.363999999999997</c:v>
                </c:pt>
                <c:pt idx="53695">
                  <c:v>37.363999999999997</c:v>
                </c:pt>
                <c:pt idx="53696">
                  <c:v>37.363999999999997</c:v>
                </c:pt>
                <c:pt idx="53697">
                  <c:v>37.363999999999997</c:v>
                </c:pt>
                <c:pt idx="53698">
                  <c:v>37.363999999999997</c:v>
                </c:pt>
                <c:pt idx="53699">
                  <c:v>37.363999999999997</c:v>
                </c:pt>
                <c:pt idx="53700">
                  <c:v>37.363999999999997</c:v>
                </c:pt>
                <c:pt idx="53701">
                  <c:v>37.363999999999997</c:v>
                </c:pt>
                <c:pt idx="53702">
                  <c:v>37.363999999999997</c:v>
                </c:pt>
                <c:pt idx="53703">
                  <c:v>37.363999999999997</c:v>
                </c:pt>
                <c:pt idx="53704">
                  <c:v>37.363999999999997</c:v>
                </c:pt>
                <c:pt idx="53705">
                  <c:v>37.363999999999997</c:v>
                </c:pt>
                <c:pt idx="53706">
                  <c:v>37.363999999999997</c:v>
                </c:pt>
                <c:pt idx="53707">
                  <c:v>37.363999999999997</c:v>
                </c:pt>
                <c:pt idx="53708">
                  <c:v>37.363999999999997</c:v>
                </c:pt>
                <c:pt idx="53709">
                  <c:v>37.363999999999997</c:v>
                </c:pt>
                <c:pt idx="53710">
                  <c:v>37.363999999999997</c:v>
                </c:pt>
                <c:pt idx="53711">
                  <c:v>37.363999999999997</c:v>
                </c:pt>
                <c:pt idx="53712">
                  <c:v>37.363999999999997</c:v>
                </c:pt>
                <c:pt idx="53713">
                  <c:v>37.363999999999997</c:v>
                </c:pt>
                <c:pt idx="53714">
                  <c:v>37.363999999999997</c:v>
                </c:pt>
                <c:pt idx="53715">
                  <c:v>37.363999999999997</c:v>
                </c:pt>
                <c:pt idx="53716">
                  <c:v>37.363999999999997</c:v>
                </c:pt>
                <c:pt idx="53717">
                  <c:v>37.363999999999997</c:v>
                </c:pt>
                <c:pt idx="53718">
                  <c:v>37.363999999999997</c:v>
                </c:pt>
                <c:pt idx="53719">
                  <c:v>37.363999999999997</c:v>
                </c:pt>
                <c:pt idx="53720">
                  <c:v>37.363999999999997</c:v>
                </c:pt>
                <c:pt idx="53721">
                  <c:v>37.363999999999997</c:v>
                </c:pt>
                <c:pt idx="53722">
                  <c:v>37.363999999999997</c:v>
                </c:pt>
                <c:pt idx="53723">
                  <c:v>37.363999999999997</c:v>
                </c:pt>
                <c:pt idx="53724">
                  <c:v>37.363999999999997</c:v>
                </c:pt>
                <c:pt idx="53725">
                  <c:v>37.363999999999997</c:v>
                </c:pt>
                <c:pt idx="53726">
                  <c:v>37.363999999999997</c:v>
                </c:pt>
                <c:pt idx="53727">
                  <c:v>37.363999999999997</c:v>
                </c:pt>
                <c:pt idx="53728">
                  <c:v>37.363999999999997</c:v>
                </c:pt>
                <c:pt idx="53729">
                  <c:v>37.363999999999997</c:v>
                </c:pt>
                <c:pt idx="53730">
                  <c:v>37.363999999999997</c:v>
                </c:pt>
                <c:pt idx="53731">
                  <c:v>37.363999999999997</c:v>
                </c:pt>
                <c:pt idx="53732">
                  <c:v>37.363999999999997</c:v>
                </c:pt>
                <c:pt idx="53733">
                  <c:v>37.363999999999997</c:v>
                </c:pt>
                <c:pt idx="53734">
                  <c:v>37.363999999999997</c:v>
                </c:pt>
                <c:pt idx="53735">
                  <c:v>37.363999999999997</c:v>
                </c:pt>
                <c:pt idx="53736">
                  <c:v>37.363999999999997</c:v>
                </c:pt>
                <c:pt idx="53737">
                  <c:v>37.363999999999997</c:v>
                </c:pt>
                <c:pt idx="53738">
                  <c:v>37.363999999999997</c:v>
                </c:pt>
                <c:pt idx="53739">
                  <c:v>37.363999999999997</c:v>
                </c:pt>
                <c:pt idx="53740">
                  <c:v>37.363999999999997</c:v>
                </c:pt>
                <c:pt idx="53741">
                  <c:v>37.363999999999997</c:v>
                </c:pt>
                <c:pt idx="53742">
                  <c:v>37.363999999999997</c:v>
                </c:pt>
                <c:pt idx="53743">
                  <c:v>37.363999999999997</c:v>
                </c:pt>
                <c:pt idx="53744">
                  <c:v>37.363999999999997</c:v>
                </c:pt>
                <c:pt idx="53745">
                  <c:v>37.363999999999997</c:v>
                </c:pt>
                <c:pt idx="53746">
                  <c:v>37.363999999999997</c:v>
                </c:pt>
                <c:pt idx="53747">
                  <c:v>37.363999999999997</c:v>
                </c:pt>
                <c:pt idx="53748">
                  <c:v>37.363999999999997</c:v>
                </c:pt>
                <c:pt idx="53749">
                  <c:v>37.363999999999997</c:v>
                </c:pt>
                <c:pt idx="53750">
                  <c:v>37.363999999999997</c:v>
                </c:pt>
                <c:pt idx="53751">
                  <c:v>37.363999999999997</c:v>
                </c:pt>
                <c:pt idx="53752">
                  <c:v>37.363999999999997</c:v>
                </c:pt>
                <c:pt idx="53753">
                  <c:v>37.363999999999997</c:v>
                </c:pt>
                <c:pt idx="53754">
                  <c:v>37.363999999999997</c:v>
                </c:pt>
                <c:pt idx="53755">
                  <c:v>37.363999999999997</c:v>
                </c:pt>
                <c:pt idx="53756">
                  <c:v>37.363999999999997</c:v>
                </c:pt>
                <c:pt idx="53757">
                  <c:v>37.363999999999997</c:v>
                </c:pt>
                <c:pt idx="53758">
                  <c:v>37.363999999999997</c:v>
                </c:pt>
                <c:pt idx="53759">
                  <c:v>37.363999999999997</c:v>
                </c:pt>
                <c:pt idx="53760">
                  <c:v>37.363999999999997</c:v>
                </c:pt>
                <c:pt idx="53761">
                  <c:v>37.363999999999997</c:v>
                </c:pt>
                <c:pt idx="53762">
                  <c:v>37.363999999999997</c:v>
                </c:pt>
                <c:pt idx="53763">
                  <c:v>37.363999999999997</c:v>
                </c:pt>
                <c:pt idx="53764">
                  <c:v>37.363999999999997</c:v>
                </c:pt>
                <c:pt idx="53765">
                  <c:v>37.363999999999997</c:v>
                </c:pt>
                <c:pt idx="53766">
                  <c:v>37.363999999999997</c:v>
                </c:pt>
                <c:pt idx="53767">
                  <c:v>37.363999999999997</c:v>
                </c:pt>
                <c:pt idx="53768">
                  <c:v>37.363999999999997</c:v>
                </c:pt>
                <c:pt idx="53769">
                  <c:v>37.363999999999997</c:v>
                </c:pt>
                <c:pt idx="53770">
                  <c:v>37.363999999999997</c:v>
                </c:pt>
                <c:pt idx="53771">
                  <c:v>37.363999999999997</c:v>
                </c:pt>
                <c:pt idx="53772">
                  <c:v>37.363999999999997</c:v>
                </c:pt>
                <c:pt idx="53773">
                  <c:v>37.363999999999997</c:v>
                </c:pt>
                <c:pt idx="53774">
                  <c:v>37.363999999999997</c:v>
                </c:pt>
                <c:pt idx="53775">
                  <c:v>37.363999999999997</c:v>
                </c:pt>
                <c:pt idx="53776">
                  <c:v>37.363999999999997</c:v>
                </c:pt>
                <c:pt idx="53777">
                  <c:v>37.363999999999997</c:v>
                </c:pt>
                <c:pt idx="53778">
                  <c:v>37.363999999999997</c:v>
                </c:pt>
                <c:pt idx="53779">
                  <c:v>37.363999999999997</c:v>
                </c:pt>
                <c:pt idx="53780">
                  <c:v>37.363999999999997</c:v>
                </c:pt>
                <c:pt idx="53781">
                  <c:v>37.363999999999997</c:v>
                </c:pt>
                <c:pt idx="53782">
                  <c:v>37.363999999999997</c:v>
                </c:pt>
                <c:pt idx="53783">
                  <c:v>37.363999999999997</c:v>
                </c:pt>
                <c:pt idx="53784">
                  <c:v>37.363999999999997</c:v>
                </c:pt>
                <c:pt idx="53785">
                  <c:v>37.363999999999997</c:v>
                </c:pt>
                <c:pt idx="53786">
                  <c:v>37.363999999999997</c:v>
                </c:pt>
                <c:pt idx="53787">
                  <c:v>37.363999999999997</c:v>
                </c:pt>
                <c:pt idx="53788">
                  <c:v>37.363999999999997</c:v>
                </c:pt>
                <c:pt idx="53789">
                  <c:v>37.363999999999997</c:v>
                </c:pt>
                <c:pt idx="53790">
                  <c:v>37.363999999999997</c:v>
                </c:pt>
                <c:pt idx="53791">
                  <c:v>37.363999999999997</c:v>
                </c:pt>
                <c:pt idx="53792">
                  <c:v>37.363999999999997</c:v>
                </c:pt>
                <c:pt idx="53793">
                  <c:v>37.363999999999997</c:v>
                </c:pt>
                <c:pt idx="53794">
                  <c:v>37.363999999999997</c:v>
                </c:pt>
                <c:pt idx="53795">
                  <c:v>37.363999999999997</c:v>
                </c:pt>
                <c:pt idx="53796">
                  <c:v>37.363999999999997</c:v>
                </c:pt>
                <c:pt idx="53797">
                  <c:v>37.363999999999997</c:v>
                </c:pt>
                <c:pt idx="53798">
                  <c:v>37.363999999999997</c:v>
                </c:pt>
                <c:pt idx="53799">
                  <c:v>37.363999999999997</c:v>
                </c:pt>
                <c:pt idx="53800">
                  <c:v>37.363999999999997</c:v>
                </c:pt>
                <c:pt idx="53801">
                  <c:v>37.363999999999997</c:v>
                </c:pt>
                <c:pt idx="53802">
                  <c:v>37.363999999999997</c:v>
                </c:pt>
                <c:pt idx="53803">
                  <c:v>37.363999999999997</c:v>
                </c:pt>
                <c:pt idx="53804">
                  <c:v>37.363999999999997</c:v>
                </c:pt>
                <c:pt idx="53805">
                  <c:v>37.363999999999997</c:v>
                </c:pt>
                <c:pt idx="53806">
                  <c:v>37.363999999999997</c:v>
                </c:pt>
                <c:pt idx="53807">
                  <c:v>37.363999999999997</c:v>
                </c:pt>
                <c:pt idx="53808">
                  <c:v>37.363999999999997</c:v>
                </c:pt>
                <c:pt idx="53809">
                  <c:v>37.363999999999997</c:v>
                </c:pt>
                <c:pt idx="53810">
                  <c:v>37.363999999999997</c:v>
                </c:pt>
                <c:pt idx="53811">
                  <c:v>37.363999999999997</c:v>
                </c:pt>
                <c:pt idx="53812">
                  <c:v>37.363999999999997</c:v>
                </c:pt>
                <c:pt idx="53813">
                  <c:v>37.363999999999997</c:v>
                </c:pt>
                <c:pt idx="53814">
                  <c:v>37.363999999999997</c:v>
                </c:pt>
                <c:pt idx="53815">
                  <c:v>37.363999999999997</c:v>
                </c:pt>
                <c:pt idx="53816">
                  <c:v>37.363999999999997</c:v>
                </c:pt>
                <c:pt idx="53817">
                  <c:v>37.363999999999997</c:v>
                </c:pt>
                <c:pt idx="53818">
                  <c:v>37.363999999999997</c:v>
                </c:pt>
                <c:pt idx="53819">
                  <c:v>37.363999999999997</c:v>
                </c:pt>
                <c:pt idx="53820">
                  <c:v>37.363999999999997</c:v>
                </c:pt>
                <c:pt idx="53821">
                  <c:v>37.363999999999997</c:v>
                </c:pt>
                <c:pt idx="53822">
                  <c:v>37.363999999999997</c:v>
                </c:pt>
                <c:pt idx="53823">
                  <c:v>37.396000000000001</c:v>
                </c:pt>
                <c:pt idx="53824">
                  <c:v>37.396000000000001</c:v>
                </c:pt>
                <c:pt idx="53825">
                  <c:v>37.396000000000001</c:v>
                </c:pt>
                <c:pt idx="53826">
                  <c:v>37.396000000000001</c:v>
                </c:pt>
                <c:pt idx="53827">
                  <c:v>37.396000000000001</c:v>
                </c:pt>
                <c:pt idx="53828">
                  <c:v>37.396000000000001</c:v>
                </c:pt>
                <c:pt idx="53829">
                  <c:v>37.396000000000001</c:v>
                </c:pt>
                <c:pt idx="53830">
                  <c:v>37.396000000000001</c:v>
                </c:pt>
                <c:pt idx="53831">
                  <c:v>37.396000000000001</c:v>
                </c:pt>
                <c:pt idx="53832">
                  <c:v>37.396000000000001</c:v>
                </c:pt>
                <c:pt idx="53833">
                  <c:v>37.396000000000001</c:v>
                </c:pt>
                <c:pt idx="53834">
                  <c:v>37.396000000000001</c:v>
                </c:pt>
                <c:pt idx="53835">
                  <c:v>37.396000000000001</c:v>
                </c:pt>
                <c:pt idx="53836">
                  <c:v>37.396000000000001</c:v>
                </c:pt>
                <c:pt idx="53837">
                  <c:v>37.396000000000001</c:v>
                </c:pt>
                <c:pt idx="53838">
                  <c:v>37.396000000000001</c:v>
                </c:pt>
                <c:pt idx="53839">
                  <c:v>37.396000000000001</c:v>
                </c:pt>
                <c:pt idx="53840">
                  <c:v>37.396000000000001</c:v>
                </c:pt>
                <c:pt idx="53841">
                  <c:v>37.396000000000001</c:v>
                </c:pt>
                <c:pt idx="53842">
                  <c:v>37.396000000000001</c:v>
                </c:pt>
                <c:pt idx="53843">
                  <c:v>37.396000000000001</c:v>
                </c:pt>
                <c:pt idx="53844">
                  <c:v>37.396000000000001</c:v>
                </c:pt>
                <c:pt idx="53845">
                  <c:v>37.396000000000001</c:v>
                </c:pt>
                <c:pt idx="53846">
                  <c:v>37.396000000000001</c:v>
                </c:pt>
                <c:pt idx="53847">
                  <c:v>37.396000000000001</c:v>
                </c:pt>
                <c:pt idx="53848">
                  <c:v>37.396000000000001</c:v>
                </c:pt>
                <c:pt idx="53849">
                  <c:v>37.396000000000001</c:v>
                </c:pt>
                <c:pt idx="53850">
                  <c:v>37.396000000000001</c:v>
                </c:pt>
                <c:pt idx="53851">
                  <c:v>37.396000000000001</c:v>
                </c:pt>
                <c:pt idx="53852">
                  <c:v>37.396000000000001</c:v>
                </c:pt>
                <c:pt idx="53853">
                  <c:v>37.396000000000001</c:v>
                </c:pt>
                <c:pt idx="53854">
                  <c:v>37.396000000000001</c:v>
                </c:pt>
                <c:pt idx="53855">
                  <c:v>37.396000000000001</c:v>
                </c:pt>
                <c:pt idx="53856">
                  <c:v>37.396000000000001</c:v>
                </c:pt>
                <c:pt idx="53857">
                  <c:v>37.396000000000001</c:v>
                </c:pt>
                <c:pt idx="53858">
                  <c:v>37.396000000000001</c:v>
                </c:pt>
                <c:pt idx="53859">
                  <c:v>37.396000000000001</c:v>
                </c:pt>
                <c:pt idx="53860">
                  <c:v>37.396000000000001</c:v>
                </c:pt>
                <c:pt idx="53861">
                  <c:v>37.396000000000001</c:v>
                </c:pt>
                <c:pt idx="53862">
                  <c:v>37.396000000000001</c:v>
                </c:pt>
                <c:pt idx="53863">
                  <c:v>37.396000000000001</c:v>
                </c:pt>
                <c:pt idx="53864">
                  <c:v>37.396000000000001</c:v>
                </c:pt>
                <c:pt idx="53865">
                  <c:v>37.396000000000001</c:v>
                </c:pt>
                <c:pt idx="53866">
                  <c:v>37.396000000000001</c:v>
                </c:pt>
                <c:pt idx="53867">
                  <c:v>37.396000000000001</c:v>
                </c:pt>
                <c:pt idx="53868">
                  <c:v>37.396000000000001</c:v>
                </c:pt>
                <c:pt idx="53869">
                  <c:v>37.396000000000001</c:v>
                </c:pt>
                <c:pt idx="53870">
                  <c:v>37.396000000000001</c:v>
                </c:pt>
                <c:pt idx="53871">
                  <c:v>37.396000000000001</c:v>
                </c:pt>
                <c:pt idx="53872">
                  <c:v>37.396000000000001</c:v>
                </c:pt>
                <c:pt idx="53873">
                  <c:v>37.396000000000001</c:v>
                </c:pt>
                <c:pt idx="53874">
                  <c:v>37.396000000000001</c:v>
                </c:pt>
                <c:pt idx="53875">
                  <c:v>37.396000000000001</c:v>
                </c:pt>
                <c:pt idx="53876">
                  <c:v>37.396000000000001</c:v>
                </c:pt>
                <c:pt idx="53877">
                  <c:v>37.396000000000001</c:v>
                </c:pt>
                <c:pt idx="53878">
                  <c:v>37.396000000000001</c:v>
                </c:pt>
                <c:pt idx="53879">
                  <c:v>37.396000000000001</c:v>
                </c:pt>
                <c:pt idx="53880">
                  <c:v>37.396000000000001</c:v>
                </c:pt>
                <c:pt idx="53881">
                  <c:v>37.396000000000001</c:v>
                </c:pt>
                <c:pt idx="53882">
                  <c:v>37.396000000000001</c:v>
                </c:pt>
                <c:pt idx="53883">
                  <c:v>37.396000000000001</c:v>
                </c:pt>
                <c:pt idx="53884">
                  <c:v>37.396000000000001</c:v>
                </c:pt>
                <c:pt idx="53885">
                  <c:v>37.396000000000001</c:v>
                </c:pt>
                <c:pt idx="53886">
                  <c:v>37.396000000000001</c:v>
                </c:pt>
                <c:pt idx="53887">
                  <c:v>37.396000000000001</c:v>
                </c:pt>
                <c:pt idx="53888">
                  <c:v>37.396000000000001</c:v>
                </c:pt>
                <c:pt idx="53889">
                  <c:v>37.396000000000001</c:v>
                </c:pt>
                <c:pt idx="53890">
                  <c:v>37.396000000000001</c:v>
                </c:pt>
                <c:pt idx="53891">
                  <c:v>37.396000000000001</c:v>
                </c:pt>
                <c:pt idx="53892">
                  <c:v>37.396000000000001</c:v>
                </c:pt>
                <c:pt idx="53893">
                  <c:v>37.396000000000001</c:v>
                </c:pt>
                <c:pt idx="53894">
                  <c:v>37.396000000000001</c:v>
                </c:pt>
                <c:pt idx="53895">
                  <c:v>37.396000000000001</c:v>
                </c:pt>
                <c:pt idx="53896">
                  <c:v>37.396000000000001</c:v>
                </c:pt>
                <c:pt idx="53897">
                  <c:v>37.396000000000001</c:v>
                </c:pt>
                <c:pt idx="53898">
                  <c:v>37.396000000000001</c:v>
                </c:pt>
                <c:pt idx="53899">
                  <c:v>37.396000000000001</c:v>
                </c:pt>
                <c:pt idx="53900">
                  <c:v>37.396000000000001</c:v>
                </c:pt>
                <c:pt idx="53901">
                  <c:v>37.396000000000001</c:v>
                </c:pt>
                <c:pt idx="53902">
                  <c:v>37.396000000000001</c:v>
                </c:pt>
                <c:pt idx="53903">
                  <c:v>37.396000000000001</c:v>
                </c:pt>
                <c:pt idx="53904">
                  <c:v>37.396000000000001</c:v>
                </c:pt>
                <c:pt idx="53905">
                  <c:v>37.396000000000001</c:v>
                </c:pt>
                <c:pt idx="53906">
                  <c:v>37.396000000000001</c:v>
                </c:pt>
                <c:pt idx="53907">
                  <c:v>37.396000000000001</c:v>
                </c:pt>
                <c:pt idx="53908">
                  <c:v>37.396000000000001</c:v>
                </c:pt>
                <c:pt idx="53909">
                  <c:v>37.396000000000001</c:v>
                </c:pt>
                <c:pt idx="53910">
                  <c:v>37.396000000000001</c:v>
                </c:pt>
                <c:pt idx="53911">
                  <c:v>37.396000000000001</c:v>
                </c:pt>
                <c:pt idx="53912">
                  <c:v>37.396000000000001</c:v>
                </c:pt>
                <c:pt idx="53913">
                  <c:v>37.396000000000001</c:v>
                </c:pt>
                <c:pt idx="53914">
                  <c:v>37.396000000000001</c:v>
                </c:pt>
                <c:pt idx="53915">
                  <c:v>37.396000000000001</c:v>
                </c:pt>
                <c:pt idx="53916">
                  <c:v>37.396000000000001</c:v>
                </c:pt>
                <c:pt idx="53917">
                  <c:v>37.396000000000001</c:v>
                </c:pt>
                <c:pt idx="53918">
                  <c:v>37.396000000000001</c:v>
                </c:pt>
                <c:pt idx="53919">
                  <c:v>37.396000000000001</c:v>
                </c:pt>
                <c:pt idx="53920">
                  <c:v>37.396000000000001</c:v>
                </c:pt>
                <c:pt idx="53921">
                  <c:v>37.396000000000001</c:v>
                </c:pt>
                <c:pt idx="53922">
                  <c:v>37.396000000000001</c:v>
                </c:pt>
                <c:pt idx="53923">
                  <c:v>37.396000000000001</c:v>
                </c:pt>
                <c:pt idx="53924">
                  <c:v>37.396000000000001</c:v>
                </c:pt>
                <c:pt idx="53925">
                  <c:v>37.396000000000001</c:v>
                </c:pt>
                <c:pt idx="53926">
                  <c:v>37.396000000000001</c:v>
                </c:pt>
                <c:pt idx="53927">
                  <c:v>37.396000000000001</c:v>
                </c:pt>
                <c:pt idx="53928">
                  <c:v>37.396000000000001</c:v>
                </c:pt>
                <c:pt idx="53929">
                  <c:v>37.396000000000001</c:v>
                </c:pt>
                <c:pt idx="53930">
                  <c:v>37.396000000000001</c:v>
                </c:pt>
                <c:pt idx="53931">
                  <c:v>37.396000000000001</c:v>
                </c:pt>
                <c:pt idx="53932">
                  <c:v>37.396000000000001</c:v>
                </c:pt>
                <c:pt idx="53933">
                  <c:v>37.396000000000001</c:v>
                </c:pt>
                <c:pt idx="53934">
                  <c:v>37.396000000000001</c:v>
                </c:pt>
                <c:pt idx="53935">
                  <c:v>37.396000000000001</c:v>
                </c:pt>
                <c:pt idx="53936">
                  <c:v>37.396000000000001</c:v>
                </c:pt>
                <c:pt idx="53937">
                  <c:v>37.396000000000001</c:v>
                </c:pt>
                <c:pt idx="53938">
                  <c:v>37.396000000000001</c:v>
                </c:pt>
                <c:pt idx="53939">
                  <c:v>37.396000000000001</c:v>
                </c:pt>
                <c:pt idx="53940">
                  <c:v>37.396000000000001</c:v>
                </c:pt>
                <c:pt idx="53941">
                  <c:v>37.396000000000001</c:v>
                </c:pt>
                <c:pt idx="53942">
                  <c:v>37.396000000000001</c:v>
                </c:pt>
                <c:pt idx="53943">
                  <c:v>37.396000000000001</c:v>
                </c:pt>
                <c:pt idx="53944">
                  <c:v>37.396000000000001</c:v>
                </c:pt>
                <c:pt idx="53945">
                  <c:v>37.396000000000001</c:v>
                </c:pt>
                <c:pt idx="53946">
                  <c:v>37.396000000000001</c:v>
                </c:pt>
                <c:pt idx="53947">
                  <c:v>37.396000000000001</c:v>
                </c:pt>
                <c:pt idx="53948">
                  <c:v>37.396000000000001</c:v>
                </c:pt>
                <c:pt idx="53949">
                  <c:v>37.396000000000001</c:v>
                </c:pt>
                <c:pt idx="53950">
                  <c:v>37.396000000000001</c:v>
                </c:pt>
                <c:pt idx="53951">
                  <c:v>37.396000000000001</c:v>
                </c:pt>
                <c:pt idx="53952">
                  <c:v>37.396000000000001</c:v>
                </c:pt>
                <c:pt idx="53953">
                  <c:v>37.396000000000001</c:v>
                </c:pt>
                <c:pt idx="53954">
                  <c:v>37.396000000000001</c:v>
                </c:pt>
                <c:pt idx="53955">
                  <c:v>37.396000000000001</c:v>
                </c:pt>
                <c:pt idx="53956">
                  <c:v>37.396000000000001</c:v>
                </c:pt>
                <c:pt idx="53957">
                  <c:v>37.396000000000001</c:v>
                </c:pt>
                <c:pt idx="53958">
                  <c:v>37.396000000000001</c:v>
                </c:pt>
                <c:pt idx="53959">
                  <c:v>37.396000000000001</c:v>
                </c:pt>
                <c:pt idx="53960">
                  <c:v>37.396000000000001</c:v>
                </c:pt>
                <c:pt idx="53961">
                  <c:v>37.396000000000001</c:v>
                </c:pt>
                <c:pt idx="53962">
                  <c:v>37.396000000000001</c:v>
                </c:pt>
                <c:pt idx="53963">
                  <c:v>37.396000000000001</c:v>
                </c:pt>
                <c:pt idx="53964">
                  <c:v>37.396000000000001</c:v>
                </c:pt>
                <c:pt idx="53965">
                  <c:v>37.396000000000001</c:v>
                </c:pt>
                <c:pt idx="53966">
                  <c:v>37.396000000000001</c:v>
                </c:pt>
                <c:pt idx="53967">
                  <c:v>37.396000000000001</c:v>
                </c:pt>
                <c:pt idx="53968">
                  <c:v>37.396000000000001</c:v>
                </c:pt>
                <c:pt idx="53969">
                  <c:v>37.396000000000001</c:v>
                </c:pt>
                <c:pt idx="53970">
                  <c:v>37.396000000000001</c:v>
                </c:pt>
                <c:pt idx="53971">
                  <c:v>37.396000000000001</c:v>
                </c:pt>
                <c:pt idx="53972">
                  <c:v>37.396000000000001</c:v>
                </c:pt>
                <c:pt idx="53973">
                  <c:v>37.396000000000001</c:v>
                </c:pt>
                <c:pt idx="53974">
                  <c:v>37.396000000000001</c:v>
                </c:pt>
                <c:pt idx="53975">
                  <c:v>37.396000000000001</c:v>
                </c:pt>
                <c:pt idx="53976">
                  <c:v>37.396000000000001</c:v>
                </c:pt>
                <c:pt idx="53977">
                  <c:v>37.396000000000001</c:v>
                </c:pt>
                <c:pt idx="53978">
                  <c:v>37.396000000000001</c:v>
                </c:pt>
                <c:pt idx="53979">
                  <c:v>37.396000000000001</c:v>
                </c:pt>
                <c:pt idx="53980">
                  <c:v>37.396000000000001</c:v>
                </c:pt>
                <c:pt idx="53981">
                  <c:v>37.396000000000001</c:v>
                </c:pt>
                <c:pt idx="53982">
                  <c:v>37.396000000000001</c:v>
                </c:pt>
                <c:pt idx="53983">
                  <c:v>37.396000000000001</c:v>
                </c:pt>
                <c:pt idx="53984">
                  <c:v>37.396000000000001</c:v>
                </c:pt>
                <c:pt idx="53985">
                  <c:v>37.396000000000001</c:v>
                </c:pt>
                <c:pt idx="53986">
                  <c:v>37.396000000000001</c:v>
                </c:pt>
                <c:pt idx="53987">
                  <c:v>37.396000000000001</c:v>
                </c:pt>
                <c:pt idx="53988">
                  <c:v>37.396000000000001</c:v>
                </c:pt>
                <c:pt idx="53989">
                  <c:v>37.396000000000001</c:v>
                </c:pt>
                <c:pt idx="53990">
                  <c:v>37.396000000000001</c:v>
                </c:pt>
                <c:pt idx="53991">
                  <c:v>37.396000000000001</c:v>
                </c:pt>
                <c:pt idx="53992">
                  <c:v>37.396000000000001</c:v>
                </c:pt>
                <c:pt idx="53993">
                  <c:v>37.396000000000001</c:v>
                </c:pt>
                <c:pt idx="53994">
                  <c:v>37.396000000000001</c:v>
                </c:pt>
                <c:pt idx="53995">
                  <c:v>37.396000000000001</c:v>
                </c:pt>
                <c:pt idx="53996">
                  <c:v>37.396000000000001</c:v>
                </c:pt>
                <c:pt idx="53997">
                  <c:v>37.396000000000001</c:v>
                </c:pt>
                <c:pt idx="53998">
                  <c:v>37.396000000000001</c:v>
                </c:pt>
                <c:pt idx="53999">
                  <c:v>37.396000000000001</c:v>
                </c:pt>
                <c:pt idx="54000">
                  <c:v>37.396000000000001</c:v>
                </c:pt>
                <c:pt idx="54001">
                  <c:v>37.396000000000001</c:v>
                </c:pt>
                <c:pt idx="54002">
                  <c:v>37.396000000000001</c:v>
                </c:pt>
                <c:pt idx="54003">
                  <c:v>37.396000000000001</c:v>
                </c:pt>
                <c:pt idx="54004">
                  <c:v>37.396000000000001</c:v>
                </c:pt>
                <c:pt idx="54005">
                  <c:v>37.396000000000001</c:v>
                </c:pt>
                <c:pt idx="54006">
                  <c:v>37.396000000000001</c:v>
                </c:pt>
                <c:pt idx="54007">
                  <c:v>37.396000000000001</c:v>
                </c:pt>
                <c:pt idx="54008">
                  <c:v>37.396000000000001</c:v>
                </c:pt>
                <c:pt idx="54009">
                  <c:v>37.396000000000001</c:v>
                </c:pt>
                <c:pt idx="54010">
                  <c:v>37.396000000000001</c:v>
                </c:pt>
                <c:pt idx="54011">
                  <c:v>37.396000000000001</c:v>
                </c:pt>
                <c:pt idx="54012">
                  <c:v>37.396000000000001</c:v>
                </c:pt>
                <c:pt idx="54013">
                  <c:v>37.396000000000001</c:v>
                </c:pt>
                <c:pt idx="54014">
                  <c:v>37.396000000000001</c:v>
                </c:pt>
                <c:pt idx="54015">
                  <c:v>37.396000000000001</c:v>
                </c:pt>
                <c:pt idx="54016">
                  <c:v>37.396000000000001</c:v>
                </c:pt>
                <c:pt idx="54017">
                  <c:v>37.396000000000001</c:v>
                </c:pt>
                <c:pt idx="54018">
                  <c:v>37.396000000000001</c:v>
                </c:pt>
                <c:pt idx="54019">
                  <c:v>37.396000000000001</c:v>
                </c:pt>
                <c:pt idx="54020">
                  <c:v>37.396000000000001</c:v>
                </c:pt>
                <c:pt idx="54021">
                  <c:v>37.396000000000001</c:v>
                </c:pt>
                <c:pt idx="54022">
                  <c:v>37.396000000000001</c:v>
                </c:pt>
                <c:pt idx="54023">
                  <c:v>37.396000000000001</c:v>
                </c:pt>
                <c:pt idx="54024">
                  <c:v>37.396000000000001</c:v>
                </c:pt>
                <c:pt idx="54025">
                  <c:v>37.396000000000001</c:v>
                </c:pt>
                <c:pt idx="54026">
                  <c:v>37.396000000000001</c:v>
                </c:pt>
                <c:pt idx="54027">
                  <c:v>37.396000000000001</c:v>
                </c:pt>
                <c:pt idx="54028">
                  <c:v>37.396000000000001</c:v>
                </c:pt>
                <c:pt idx="54029">
                  <c:v>37.396000000000001</c:v>
                </c:pt>
                <c:pt idx="54030">
                  <c:v>37.396000000000001</c:v>
                </c:pt>
                <c:pt idx="54031">
                  <c:v>37.396000000000001</c:v>
                </c:pt>
                <c:pt idx="54032">
                  <c:v>37.396000000000001</c:v>
                </c:pt>
                <c:pt idx="54033">
                  <c:v>37.396000000000001</c:v>
                </c:pt>
                <c:pt idx="54034">
                  <c:v>37.396000000000001</c:v>
                </c:pt>
                <c:pt idx="54035">
                  <c:v>37.396000000000001</c:v>
                </c:pt>
                <c:pt idx="54036">
                  <c:v>37.396000000000001</c:v>
                </c:pt>
                <c:pt idx="54037">
                  <c:v>37.396000000000001</c:v>
                </c:pt>
                <c:pt idx="54038">
                  <c:v>37.396000000000001</c:v>
                </c:pt>
                <c:pt idx="54039">
                  <c:v>37.396000000000001</c:v>
                </c:pt>
                <c:pt idx="54040">
                  <c:v>37.396000000000001</c:v>
                </c:pt>
                <c:pt idx="54041">
                  <c:v>37.396000000000001</c:v>
                </c:pt>
                <c:pt idx="54042">
                  <c:v>37.396000000000001</c:v>
                </c:pt>
                <c:pt idx="54043">
                  <c:v>37.396000000000001</c:v>
                </c:pt>
                <c:pt idx="54044">
                  <c:v>37.396000000000001</c:v>
                </c:pt>
                <c:pt idx="54045">
                  <c:v>37.396000000000001</c:v>
                </c:pt>
                <c:pt idx="54046">
                  <c:v>37.396000000000001</c:v>
                </c:pt>
                <c:pt idx="54047">
                  <c:v>37.396000000000001</c:v>
                </c:pt>
                <c:pt idx="54048">
                  <c:v>37.396000000000001</c:v>
                </c:pt>
                <c:pt idx="54049">
                  <c:v>37.396000000000001</c:v>
                </c:pt>
                <c:pt idx="54050">
                  <c:v>37.396000000000001</c:v>
                </c:pt>
                <c:pt idx="54051">
                  <c:v>37.396000000000001</c:v>
                </c:pt>
                <c:pt idx="54052">
                  <c:v>37.396000000000001</c:v>
                </c:pt>
                <c:pt idx="54053">
                  <c:v>37.396000000000001</c:v>
                </c:pt>
                <c:pt idx="54054">
                  <c:v>37.396000000000001</c:v>
                </c:pt>
                <c:pt idx="54055">
                  <c:v>37.396000000000001</c:v>
                </c:pt>
                <c:pt idx="54056">
                  <c:v>37.396000000000001</c:v>
                </c:pt>
                <c:pt idx="54057">
                  <c:v>37.396000000000001</c:v>
                </c:pt>
                <c:pt idx="54058">
                  <c:v>37.396000000000001</c:v>
                </c:pt>
                <c:pt idx="54059">
                  <c:v>37.396000000000001</c:v>
                </c:pt>
                <c:pt idx="54060">
                  <c:v>37.396000000000001</c:v>
                </c:pt>
                <c:pt idx="54061">
                  <c:v>37.396000000000001</c:v>
                </c:pt>
                <c:pt idx="54062">
                  <c:v>37.396000000000001</c:v>
                </c:pt>
                <c:pt idx="54063">
                  <c:v>37.396000000000001</c:v>
                </c:pt>
                <c:pt idx="54064">
                  <c:v>37.396000000000001</c:v>
                </c:pt>
                <c:pt idx="54065">
                  <c:v>37.396000000000001</c:v>
                </c:pt>
                <c:pt idx="54066">
                  <c:v>37.396000000000001</c:v>
                </c:pt>
                <c:pt idx="54067">
                  <c:v>37.396000000000001</c:v>
                </c:pt>
                <c:pt idx="54068">
                  <c:v>37.396000000000001</c:v>
                </c:pt>
                <c:pt idx="54069">
                  <c:v>37.396000000000001</c:v>
                </c:pt>
                <c:pt idx="54070">
                  <c:v>37.396000000000001</c:v>
                </c:pt>
                <c:pt idx="54071">
                  <c:v>37.396000000000001</c:v>
                </c:pt>
                <c:pt idx="54072">
                  <c:v>37.396000000000001</c:v>
                </c:pt>
                <c:pt idx="54073">
                  <c:v>37.396000000000001</c:v>
                </c:pt>
                <c:pt idx="54074">
                  <c:v>37.396000000000001</c:v>
                </c:pt>
                <c:pt idx="54075">
                  <c:v>37.396000000000001</c:v>
                </c:pt>
                <c:pt idx="54076">
                  <c:v>37.396000000000001</c:v>
                </c:pt>
                <c:pt idx="54077">
                  <c:v>37.396000000000001</c:v>
                </c:pt>
                <c:pt idx="54078">
                  <c:v>37.396000000000001</c:v>
                </c:pt>
                <c:pt idx="54079">
                  <c:v>37.396000000000001</c:v>
                </c:pt>
                <c:pt idx="54080">
                  <c:v>37.396000000000001</c:v>
                </c:pt>
                <c:pt idx="54081">
                  <c:v>37.396000000000001</c:v>
                </c:pt>
                <c:pt idx="54082">
                  <c:v>37.396000000000001</c:v>
                </c:pt>
                <c:pt idx="54083">
                  <c:v>37.396000000000001</c:v>
                </c:pt>
                <c:pt idx="54084">
                  <c:v>37.396000000000001</c:v>
                </c:pt>
                <c:pt idx="54085">
                  <c:v>37.396000000000001</c:v>
                </c:pt>
                <c:pt idx="54086">
                  <c:v>37.396000000000001</c:v>
                </c:pt>
                <c:pt idx="54087">
                  <c:v>37.396000000000001</c:v>
                </c:pt>
                <c:pt idx="54088">
                  <c:v>37.396000000000001</c:v>
                </c:pt>
                <c:pt idx="54089">
                  <c:v>37.396000000000001</c:v>
                </c:pt>
                <c:pt idx="54090">
                  <c:v>37.396000000000001</c:v>
                </c:pt>
                <c:pt idx="54091">
                  <c:v>37.396000000000001</c:v>
                </c:pt>
                <c:pt idx="54092">
                  <c:v>37.396000000000001</c:v>
                </c:pt>
                <c:pt idx="54093">
                  <c:v>37.396000000000001</c:v>
                </c:pt>
                <c:pt idx="54094">
                  <c:v>37.396000000000001</c:v>
                </c:pt>
                <c:pt idx="54095">
                  <c:v>37.396000000000001</c:v>
                </c:pt>
                <c:pt idx="54096">
                  <c:v>37.396000000000001</c:v>
                </c:pt>
                <c:pt idx="54097">
                  <c:v>37.396000000000001</c:v>
                </c:pt>
                <c:pt idx="54098">
                  <c:v>37.396000000000001</c:v>
                </c:pt>
                <c:pt idx="54099">
                  <c:v>37.396000000000001</c:v>
                </c:pt>
                <c:pt idx="54100">
                  <c:v>37.396000000000001</c:v>
                </c:pt>
                <c:pt idx="54101">
                  <c:v>37.396000000000001</c:v>
                </c:pt>
                <c:pt idx="54102">
                  <c:v>37.396000000000001</c:v>
                </c:pt>
                <c:pt idx="54103">
                  <c:v>37.396000000000001</c:v>
                </c:pt>
                <c:pt idx="54104">
                  <c:v>37.396000000000001</c:v>
                </c:pt>
                <c:pt idx="54105">
                  <c:v>37.396000000000001</c:v>
                </c:pt>
                <c:pt idx="54106">
                  <c:v>37.396000000000001</c:v>
                </c:pt>
                <c:pt idx="54107">
                  <c:v>37.396000000000001</c:v>
                </c:pt>
                <c:pt idx="54108">
                  <c:v>37.396000000000001</c:v>
                </c:pt>
                <c:pt idx="54109">
                  <c:v>37.396000000000001</c:v>
                </c:pt>
                <c:pt idx="54110">
                  <c:v>37.396000000000001</c:v>
                </c:pt>
                <c:pt idx="54111">
                  <c:v>37.396000000000001</c:v>
                </c:pt>
                <c:pt idx="54112">
                  <c:v>37.396000000000001</c:v>
                </c:pt>
                <c:pt idx="54113">
                  <c:v>37.396000000000001</c:v>
                </c:pt>
                <c:pt idx="54114">
                  <c:v>37.396000000000001</c:v>
                </c:pt>
                <c:pt idx="54115">
                  <c:v>37.396000000000001</c:v>
                </c:pt>
                <c:pt idx="54116">
                  <c:v>37.396000000000001</c:v>
                </c:pt>
                <c:pt idx="54117">
                  <c:v>37.396000000000001</c:v>
                </c:pt>
                <c:pt idx="54118">
                  <c:v>37.396000000000001</c:v>
                </c:pt>
                <c:pt idx="54119">
                  <c:v>37.396000000000001</c:v>
                </c:pt>
                <c:pt idx="54120">
                  <c:v>37.396000000000001</c:v>
                </c:pt>
                <c:pt idx="54121">
                  <c:v>37.396000000000001</c:v>
                </c:pt>
                <c:pt idx="54122">
                  <c:v>37.396000000000001</c:v>
                </c:pt>
                <c:pt idx="54123">
                  <c:v>37.396000000000001</c:v>
                </c:pt>
                <c:pt idx="54124">
                  <c:v>37.396000000000001</c:v>
                </c:pt>
                <c:pt idx="54125">
                  <c:v>37.396000000000001</c:v>
                </c:pt>
                <c:pt idx="54126">
                  <c:v>37.396000000000001</c:v>
                </c:pt>
                <c:pt idx="54127">
                  <c:v>37.396000000000001</c:v>
                </c:pt>
                <c:pt idx="54128">
                  <c:v>37.396000000000001</c:v>
                </c:pt>
                <c:pt idx="54129">
                  <c:v>37.396000000000001</c:v>
                </c:pt>
                <c:pt idx="54130">
                  <c:v>37.396000000000001</c:v>
                </c:pt>
                <c:pt idx="54131">
                  <c:v>37.396000000000001</c:v>
                </c:pt>
                <c:pt idx="54132">
                  <c:v>37.396000000000001</c:v>
                </c:pt>
                <c:pt idx="54133">
                  <c:v>37.396000000000001</c:v>
                </c:pt>
                <c:pt idx="54134">
                  <c:v>37.396000000000001</c:v>
                </c:pt>
                <c:pt idx="54135">
                  <c:v>37.396000000000001</c:v>
                </c:pt>
                <c:pt idx="54136">
                  <c:v>37.396000000000001</c:v>
                </c:pt>
                <c:pt idx="54137">
                  <c:v>37.396000000000001</c:v>
                </c:pt>
                <c:pt idx="54138">
                  <c:v>37.396000000000001</c:v>
                </c:pt>
                <c:pt idx="54139">
                  <c:v>37.396000000000001</c:v>
                </c:pt>
                <c:pt idx="54140">
                  <c:v>37.396000000000001</c:v>
                </c:pt>
                <c:pt idx="54141">
                  <c:v>37.396000000000001</c:v>
                </c:pt>
                <c:pt idx="54142">
                  <c:v>37.396000000000001</c:v>
                </c:pt>
                <c:pt idx="54143">
                  <c:v>37.396000000000001</c:v>
                </c:pt>
                <c:pt idx="54144">
                  <c:v>37.396000000000001</c:v>
                </c:pt>
                <c:pt idx="54145">
                  <c:v>37.396000000000001</c:v>
                </c:pt>
                <c:pt idx="54146">
                  <c:v>37.396000000000001</c:v>
                </c:pt>
                <c:pt idx="54147">
                  <c:v>37.396000000000001</c:v>
                </c:pt>
                <c:pt idx="54148">
                  <c:v>37.396000000000001</c:v>
                </c:pt>
                <c:pt idx="54149">
                  <c:v>37.396000000000001</c:v>
                </c:pt>
                <c:pt idx="54150">
                  <c:v>37.396000000000001</c:v>
                </c:pt>
                <c:pt idx="54151">
                  <c:v>37.396000000000001</c:v>
                </c:pt>
                <c:pt idx="54152">
                  <c:v>37.396000000000001</c:v>
                </c:pt>
                <c:pt idx="54153">
                  <c:v>37.396000000000001</c:v>
                </c:pt>
                <c:pt idx="54154">
                  <c:v>37.396000000000001</c:v>
                </c:pt>
                <c:pt idx="54155">
                  <c:v>37.396000000000001</c:v>
                </c:pt>
                <c:pt idx="54156">
                  <c:v>37.396000000000001</c:v>
                </c:pt>
                <c:pt idx="54157">
                  <c:v>37.396000000000001</c:v>
                </c:pt>
                <c:pt idx="54158">
                  <c:v>37.396000000000001</c:v>
                </c:pt>
                <c:pt idx="54159">
                  <c:v>37.396000000000001</c:v>
                </c:pt>
                <c:pt idx="54160">
                  <c:v>37.396000000000001</c:v>
                </c:pt>
                <c:pt idx="54161">
                  <c:v>37.396000000000001</c:v>
                </c:pt>
                <c:pt idx="54162">
                  <c:v>37.396000000000001</c:v>
                </c:pt>
                <c:pt idx="54163">
                  <c:v>37.396000000000001</c:v>
                </c:pt>
                <c:pt idx="54164">
                  <c:v>37.396000000000001</c:v>
                </c:pt>
                <c:pt idx="54165">
                  <c:v>37.396000000000001</c:v>
                </c:pt>
                <c:pt idx="54166">
                  <c:v>37.396000000000001</c:v>
                </c:pt>
                <c:pt idx="54167">
                  <c:v>37.396000000000001</c:v>
                </c:pt>
                <c:pt idx="54168">
                  <c:v>37.396000000000001</c:v>
                </c:pt>
                <c:pt idx="54169">
                  <c:v>37.396000000000001</c:v>
                </c:pt>
                <c:pt idx="54170">
                  <c:v>37.396000000000001</c:v>
                </c:pt>
                <c:pt idx="54171">
                  <c:v>37.396000000000001</c:v>
                </c:pt>
                <c:pt idx="54172">
                  <c:v>37.396000000000001</c:v>
                </c:pt>
                <c:pt idx="54173">
                  <c:v>37.396000000000001</c:v>
                </c:pt>
                <c:pt idx="54174">
                  <c:v>37.396000000000001</c:v>
                </c:pt>
                <c:pt idx="54175">
                  <c:v>37.396000000000001</c:v>
                </c:pt>
                <c:pt idx="54176">
                  <c:v>37.396000000000001</c:v>
                </c:pt>
                <c:pt idx="54177">
                  <c:v>37.396000000000001</c:v>
                </c:pt>
                <c:pt idx="54178">
                  <c:v>37.396000000000001</c:v>
                </c:pt>
                <c:pt idx="54179">
                  <c:v>37.396000000000001</c:v>
                </c:pt>
                <c:pt idx="54180">
                  <c:v>37.396000000000001</c:v>
                </c:pt>
                <c:pt idx="54181">
                  <c:v>37.396000000000001</c:v>
                </c:pt>
                <c:pt idx="54182">
                  <c:v>37.396000000000001</c:v>
                </c:pt>
                <c:pt idx="54183">
                  <c:v>37.396000000000001</c:v>
                </c:pt>
                <c:pt idx="54184">
                  <c:v>37.396000000000001</c:v>
                </c:pt>
                <c:pt idx="54185">
                  <c:v>37.396000000000001</c:v>
                </c:pt>
                <c:pt idx="54186">
                  <c:v>37.396000000000001</c:v>
                </c:pt>
                <c:pt idx="54187">
                  <c:v>37.396000000000001</c:v>
                </c:pt>
                <c:pt idx="54188">
                  <c:v>37.396000000000001</c:v>
                </c:pt>
                <c:pt idx="54189">
                  <c:v>37.396000000000001</c:v>
                </c:pt>
                <c:pt idx="54190">
                  <c:v>37.396000000000001</c:v>
                </c:pt>
                <c:pt idx="54191">
                  <c:v>37.396000000000001</c:v>
                </c:pt>
                <c:pt idx="54192">
                  <c:v>37.396000000000001</c:v>
                </c:pt>
                <c:pt idx="54193">
                  <c:v>37.396000000000001</c:v>
                </c:pt>
                <c:pt idx="54194">
                  <c:v>37.396000000000001</c:v>
                </c:pt>
                <c:pt idx="54195">
                  <c:v>37.396000000000001</c:v>
                </c:pt>
                <c:pt idx="54196">
                  <c:v>37.396000000000001</c:v>
                </c:pt>
                <c:pt idx="54197">
                  <c:v>37.396000000000001</c:v>
                </c:pt>
                <c:pt idx="54198">
                  <c:v>37.396000000000001</c:v>
                </c:pt>
                <c:pt idx="54199">
                  <c:v>37.396000000000001</c:v>
                </c:pt>
                <c:pt idx="54200">
                  <c:v>37.396000000000001</c:v>
                </c:pt>
                <c:pt idx="54201">
                  <c:v>37.396000000000001</c:v>
                </c:pt>
                <c:pt idx="54202">
                  <c:v>37.396000000000001</c:v>
                </c:pt>
                <c:pt idx="54203">
                  <c:v>37.396000000000001</c:v>
                </c:pt>
                <c:pt idx="54204">
                  <c:v>37.396000000000001</c:v>
                </c:pt>
                <c:pt idx="54205">
                  <c:v>37.396000000000001</c:v>
                </c:pt>
                <c:pt idx="54206">
                  <c:v>37.396000000000001</c:v>
                </c:pt>
                <c:pt idx="54207">
                  <c:v>37.396000000000001</c:v>
                </c:pt>
                <c:pt idx="54208">
                  <c:v>37.396000000000001</c:v>
                </c:pt>
                <c:pt idx="54209">
                  <c:v>37.396000000000001</c:v>
                </c:pt>
                <c:pt idx="54210">
                  <c:v>37.396000000000001</c:v>
                </c:pt>
                <c:pt idx="54211">
                  <c:v>37.396000000000001</c:v>
                </c:pt>
                <c:pt idx="54212">
                  <c:v>37.396000000000001</c:v>
                </c:pt>
                <c:pt idx="54213">
                  <c:v>37.396000000000001</c:v>
                </c:pt>
                <c:pt idx="54214">
                  <c:v>37.396000000000001</c:v>
                </c:pt>
                <c:pt idx="54215">
                  <c:v>37.396000000000001</c:v>
                </c:pt>
                <c:pt idx="54216">
                  <c:v>37.396000000000001</c:v>
                </c:pt>
                <c:pt idx="54217">
                  <c:v>37.396000000000001</c:v>
                </c:pt>
                <c:pt idx="54218">
                  <c:v>37.396000000000001</c:v>
                </c:pt>
                <c:pt idx="54219">
                  <c:v>37.396000000000001</c:v>
                </c:pt>
                <c:pt idx="54220">
                  <c:v>37.396000000000001</c:v>
                </c:pt>
                <c:pt idx="54221">
                  <c:v>37.396000000000001</c:v>
                </c:pt>
                <c:pt idx="54222">
                  <c:v>37.396000000000001</c:v>
                </c:pt>
                <c:pt idx="54223">
                  <c:v>37.396000000000001</c:v>
                </c:pt>
                <c:pt idx="54224">
                  <c:v>37.396000000000001</c:v>
                </c:pt>
                <c:pt idx="54225">
                  <c:v>37.396000000000001</c:v>
                </c:pt>
                <c:pt idx="54226">
                  <c:v>37.396000000000001</c:v>
                </c:pt>
                <c:pt idx="54227">
                  <c:v>37.396000000000001</c:v>
                </c:pt>
                <c:pt idx="54228">
                  <c:v>37.396000000000001</c:v>
                </c:pt>
                <c:pt idx="54229">
                  <c:v>37.396000000000001</c:v>
                </c:pt>
                <c:pt idx="54230">
                  <c:v>37.396000000000001</c:v>
                </c:pt>
                <c:pt idx="54231">
                  <c:v>37.396000000000001</c:v>
                </c:pt>
                <c:pt idx="54232">
                  <c:v>37.396000000000001</c:v>
                </c:pt>
                <c:pt idx="54233">
                  <c:v>37.396000000000001</c:v>
                </c:pt>
                <c:pt idx="54234">
                  <c:v>37.396000000000001</c:v>
                </c:pt>
                <c:pt idx="54235">
                  <c:v>37.396000000000001</c:v>
                </c:pt>
                <c:pt idx="54236">
                  <c:v>37.396000000000001</c:v>
                </c:pt>
                <c:pt idx="54237">
                  <c:v>37.396000000000001</c:v>
                </c:pt>
                <c:pt idx="54238">
                  <c:v>37.396000000000001</c:v>
                </c:pt>
                <c:pt idx="54239">
                  <c:v>37.396000000000001</c:v>
                </c:pt>
                <c:pt idx="54240">
                  <c:v>37.396000000000001</c:v>
                </c:pt>
                <c:pt idx="54241">
                  <c:v>37.396000000000001</c:v>
                </c:pt>
                <c:pt idx="54242">
                  <c:v>37.396000000000001</c:v>
                </c:pt>
                <c:pt idx="54243">
                  <c:v>37.396000000000001</c:v>
                </c:pt>
                <c:pt idx="54244">
                  <c:v>37.396000000000001</c:v>
                </c:pt>
                <c:pt idx="54245">
                  <c:v>37.396000000000001</c:v>
                </c:pt>
                <c:pt idx="54246">
                  <c:v>37.396000000000001</c:v>
                </c:pt>
                <c:pt idx="54247">
                  <c:v>37.396000000000001</c:v>
                </c:pt>
                <c:pt idx="54248">
                  <c:v>37.396000000000001</c:v>
                </c:pt>
                <c:pt idx="54249">
                  <c:v>37.396000000000001</c:v>
                </c:pt>
                <c:pt idx="54250">
                  <c:v>37.396000000000001</c:v>
                </c:pt>
                <c:pt idx="54251">
                  <c:v>37.396000000000001</c:v>
                </c:pt>
                <c:pt idx="54252">
                  <c:v>37.396000000000001</c:v>
                </c:pt>
                <c:pt idx="54253">
                  <c:v>37.396000000000001</c:v>
                </c:pt>
                <c:pt idx="54254">
                  <c:v>37.396000000000001</c:v>
                </c:pt>
                <c:pt idx="54255">
                  <c:v>37.396000000000001</c:v>
                </c:pt>
                <c:pt idx="54256">
                  <c:v>37.396000000000001</c:v>
                </c:pt>
                <c:pt idx="54257">
                  <c:v>37.396000000000001</c:v>
                </c:pt>
                <c:pt idx="54258">
                  <c:v>37.396000000000001</c:v>
                </c:pt>
                <c:pt idx="54259">
                  <c:v>37.396000000000001</c:v>
                </c:pt>
                <c:pt idx="54260">
                  <c:v>37.396000000000001</c:v>
                </c:pt>
                <c:pt idx="54261">
                  <c:v>37.396000000000001</c:v>
                </c:pt>
                <c:pt idx="54262">
                  <c:v>37.396000000000001</c:v>
                </c:pt>
                <c:pt idx="54263">
                  <c:v>37.396000000000001</c:v>
                </c:pt>
                <c:pt idx="54264">
                  <c:v>37.396000000000001</c:v>
                </c:pt>
                <c:pt idx="54265">
                  <c:v>37.396000000000001</c:v>
                </c:pt>
                <c:pt idx="54266">
                  <c:v>37.396000000000001</c:v>
                </c:pt>
                <c:pt idx="54267">
                  <c:v>37.396000000000001</c:v>
                </c:pt>
                <c:pt idx="54268">
                  <c:v>37.396000000000001</c:v>
                </c:pt>
                <c:pt idx="54269">
                  <c:v>37.396000000000001</c:v>
                </c:pt>
                <c:pt idx="54270">
                  <c:v>37.396000000000001</c:v>
                </c:pt>
                <c:pt idx="54271">
                  <c:v>37.396000000000001</c:v>
                </c:pt>
                <c:pt idx="54272">
                  <c:v>37.396000000000001</c:v>
                </c:pt>
                <c:pt idx="54273">
                  <c:v>37.396000000000001</c:v>
                </c:pt>
                <c:pt idx="54274">
                  <c:v>37.396000000000001</c:v>
                </c:pt>
                <c:pt idx="54275">
                  <c:v>37.396000000000001</c:v>
                </c:pt>
                <c:pt idx="54276">
                  <c:v>37.396000000000001</c:v>
                </c:pt>
                <c:pt idx="54277">
                  <c:v>37.396000000000001</c:v>
                </c:pt>
                <c:pt idx="54278">
                  <c:v>37.396000000000001</c:v>
                </c:pt>
                <c:pt idx="54279">
                  <c:v>37.396000000000001</c:v>
                </c:pt>
                <c:pt idx="54280">
                  <c:v>37.396000000000001</c:v>
                </c:pt>
                <c:pt idx="54281">
                  <c:v>37.396000000000001</c:v>
                </c:pt>
                <c:pt idx="54282">
                  <c:v>37.396000000000001</c:v>
                </c:pt>
                <c:pt idx="54283">
                  <c:v>37.396000000000001</c:v>
                </c:pt>
                <c:pt idx="54284">
                  <c:v>37.396000000000001</c:v>
                </c:pt>
                <c:pt idx="54285">
                  <c:v>37.396000000000001</c:v>
                </c:pt>
                <c:pt idx="54286">
                  <c:v>37.396000000000001</c:v>
                </c:pt>
                <c:pt idx="54287">
                  <c:v>37.396000000000001</c:v>
                </c:pt>
                <c:pt idx="54288">
                  <c:v>37.396000000000001</c:v>
                </c:pt>
                <c:pt idx="54289">
                  <c:v>37.396000000000001</c:v>
                </c:pt>
                <c:pt idx="54290">
                  <c:v>37.396000000000001</c:v>
                </c:pt>
                <c:pt idx="54291">
                  <c:v>37.396000000000001</c:v>
                </c:pt>
                <c:pt idx="54292">
                  <c:v>37.396000000000001</c:v>
                </c:pt>
                <c:pt idx="54293">
                  <c:v>37.396000000000001</c:v>
                </c:pt>
                <c:pt idx="54294">
                  <c:v>37.396000000000001</c:v>
                </c:pt>
                <c:pt idx="54295">
                  <c:v>37.396000000000001</c:v>
                </c:pt>
                <c:pt idx="54296">
                  <c:v>37.396000000000001</c:v>
                </c:pt>
                <c:pt idx="54297">
                  <c:v>37.396000000000001</c:v>
                </c:pt>
                <c:pt idx="54298">
                  <c:v>37.396000000000001</c:v>
                </c:pt>
                <c:pt idx="54299">
                  <c:v>37.396000000000001</c:v>
                </c:pt>
                <c:pt idx="54300">
                  <c:v>37.396000000000001</c:v>
                </c:pt>
                <c:pt idx="54301">
                  <c:v>37.396000000000001</c:v>
                </c:pt>
                <c:pt idx="54302">
                  <c:v>37.396000000000001</c:v>
                </c:pt>
                <c:pt idx="54303">
                  <c:v>37.396000000000001</c:v>
                </c:pt>
                <c:pt idx="54304">
                  <c:v>37.396000000000001</c:v>
                </c:pt>
                <c:pt idx="54305">
                  <c:v>37.396000000000001</c:v>
                </c:pt>
                <c:pt idx="54306">
                  <c:v>37.396000000000001</c:v>
                </c:pt>
                <c:pt idx="54307">
                  <c:v>37.396000000000001</c:v>
                </c:pt>
                <c:pt idx="54308">
                  <c:v>37.396000000000001</c:v>
                </c:pt>
                <c:pt idx="54309">
                  <c:v>37.396000000000001</c:v>
                </c:pt>
                <c:pt idx="54310">
                  <c:v>37.396000000000001</c:v>
                </c:pt>
                <c:pt idx="54311">
                  <c:v>37.396000000000001</c:v>
                </c:pt>
                <c:pt idx="54312">
                  <c:v>37.396000000000001</c:v>
                </c:pt>
                <c:pt idx="54313">
                  <c:v>37.396000000000001</c:v>
                </c:pt>
                <c:pt idx="54314">
                  <c:v>37.396000000000001</c:v>
                </c:pt>
                <c:pt idx="54315">
                  <c:v>37.396000000000001</c:v>
                </c:pt>
                <c:pt idx="54316">
                  <c:v>37.396000000000001</c:v>
                </c:pt>
                <c:pt idx="54317">
                  <c:v>37.396000000000001</c:v>
                </c:pt>
                <c:pt idx="54318">
                  <c:v>37.396000000000001</c:v>
                </c:pt>
                <c:pt idx="54319">
                  <c:v>37.396000000000001</c:v>
                </c:pt>
                <c:pt idx="54320">
                  <c:v>37.396000000000001</c:v>
                </c:pt>
                <c:pt idx="54321">
                  <c:v>37.396000000000001</c:v>
                </c:pt>
                <c:pt idx="54322">
                  <c:v>37.396000000000001</c:v>
                </c:pt>
                <c:pt idx="54323">
                  <c:v>37.396000000000001</c:v>
                </c:pt>
                <c:pt idx="54324">
                  <c:v>37.396000000000001</c:v>
                </c:pt>
                <c:pt idx="54325">
                  <c:v>37.396000000000001</c:v>
                </c:pt>
                <c:pt idx="54326">
                  <c:v>37.396000000000001</c:v>
                </c:pt>
                <c:pt idx="54327">
                  <c:v>37.396000000000001</c:v>
                </c:pt>
                <c:pt idx="54328">
                  <c:v>37.396000000000001</c:v>
                </c:pt>
                <c:pt idx="54329">
                  <c:v>37.396000000000001</c:v>
                </c:pt>
                <c:pt idx="54330">
                  <c:v>37.396000000000001</c:v>
                </c:pt>
                <c:pt idx="54331">
                  <c:v>37.396000000000001</c:v>
                </c:pt>
                <c:pt idx="54332">
                  <c:v>37.396000000000001</c:v>
                </c:pt>
                <c:pt idx="54333">
                  <c:v>37.396000000000001</c:v>
                </c:pt>
                <c:pt idx="54334">
                  <c:v>37.396000000000001</c:v>
                </c:pt>
                <c:pt idx="54335">
                  <c:v>37.396000000000001</c:v>
                </c:pt>
                <c:pt idx="54336">
                  <c:v>37.396000000000001</c:v>
                </c:pt>
                <c:pt idx="54337">
                  <c:v>37.396000000000001</c:v>
                </c:pt>
                <c:pt idx="54338">
                  <c:v>37.396000000000001</c:v>
                </c:pt>
                <c:pt idx="54339">
                  <c:v>37.396000000000001</c:v>
                </c:pt>
                <c:pt idx="54340">
                  <c:v>37.396000000000001</c:v>
                </c:pt>
                <c:pt idx="54341">
                  <c:v>37.396000000000001</c:v>
                </c:pt>
                <c:pt idx="54342">
                  <c:v>37.396000000000001</c:v>
                </c:pt>
                <c:pt idx="54343">
                  <c:v>37.396000000000001</c:v>
                </c:pt>
                <c:pt idx="54344">
                  <c:v>37.396000000000001</c:v>
                </c:pt>
                <c:pt idx="54345">
                  <c:v>37.396000000000001</c:v>
                </c:pt>
                <c:pt idx="54346">
                  <c:v>37.396000000000001</c:v>
                </c:pt>
                <c:pt idx="54347">
                  <c:v>37.396000000000001</c:v>
                </c:pt>
                <c:pt idx="54348">
                  <c:v>37.396000000000001</c:v>
                </c:pt>
                <c:pt idx="54349">
                  <c:v>37.396000000000001</c:v>
                </c:pt>
                <c:pt idx="54350">
                  <c:v>37.396000000000001</c:v>
                </c:pt>
                <c:pt idx="54351">
                  <c:v>37.396000000000001</c:v>
                </c:pt>
                <c:pt idx="54352">
                  <c:v>37.396000000000001</c:v>
                </c:pt>
                <c:pt idx="54353">
                  <c:v>37.396000000000001</c:v>
                </c:pt>
                <c:pt idx="54354">
                  <c:v>37.396000000000001</c:v>
                </c:pt>
                <c:pt idx="54355">
                  <c:v>37.396000000000001</c:v>
                </c:pt>
                <c:pt idx="54356">
                  <c:v>37.396000000000001</c:v>
                </c:pt>
                <c:pt idx="54357">
                  <c:v>37.396000000000001</c:v>
                </c:pt>
                <c:pt idx="54358">
                  <c:v>37.396000000000001</c:v>
                </c:pt>
                <c:pt idx="54359">
                  <c:v>37.396000000000001</c:v>
                </c:pt>
                <c:pt idx="54360">
                  <c:v>37.396000000000001</c:v>
                </c:pt>
                <c:pt idx="54361">
                  <c:v>37.396000000000001</c:v>
                </c:pt>
                <c:pt idx="54362">
                  <c:v>37.396000000000001</c:v>
                </c:pt>
                <c:pt idx="54363">
                  <c:v>37.396000000000001</c:v>
                </c:pt>
                <c:pt idx="54364">
                  <c:v>37.396000000000001</c:v>
                </c:pt>
                <c:pt idx="54365">
                  <c:v>37.396000000000001</c:v>
                </c:pt>
                <c:pt idx="54366">
                  <c:v>37.396000000000001</c:v>
                </c:pt>
                <c:pt idx="54367">
                  <c:v>37.396000000000001</c:v>
                </c:pt>
                <c:pt idx="54368">
                  <c:v>37.396000000000001</c:v>
                </c:pt>
                <c:pt idx="54369">
                  <c:v>37.396000000000001</c:v>
                </c:pt>
                <c:pt idx="54370">
                  <c:v>37.396000000000001</c:v>
                </c:pt>
                <c:pt idx="54371">
                  <c:v>37.396000000000001</c:v>
                </c:pt>
                <c:pt idx="54372">
                  <c:v>37.396000000000001</c:v>
                </c:pt>
                <c:pt idx="54373">
                  <c:v>37.396000000000001</c:v>
                </c:pt>
                <c:pt idx="54374">
                  <c:v>37.396000000000001</c:v>
                </c:pt>
                <c:pt idx="54375">
                  <c:v>37.396000000000001</c:v>
                </c:pt>
                <c:pt idx="54376">
                  <c:v>37.396000000000001</c:v>
                </c:pt>
                <c:pt idx="54377">
                  <c:v>37.396000000000001</c:v>
                </c:pt>
                <c:pt idx="54378">
                  <c:v>37.396000000000001</c:v>
                </c:pt>
                <c:pt idx="54379">
                  <c:v>37.396000000000001</c:v>
                </c:pt>
                <c:pt idx="54380">
                  <c:v>37.396000000000001</c:v>
                </c:pt>
                <c:pt idx="54381">
                  <c:v>37.396000000000001</c:v>
                </c:pt>
                <c:pt idx="54382">
                  <c:v>37.396000000000001</c:v>
                </c:pt>
                <c:pt idx="54383">
                  <c:v>37.396000000000001</c:v>
                </c:pt>
                <c:pt idx="54384">
                  <c:v>37.396000000000001</c:v>
                </c:pt>
                <c:pt idx="54385">
                  <c:v>37.396000000000001</c:v>
                </c:pt>
                <c:pt idx="54386">
                  <c:v>37.396000000000001</c:v>
                </c:pt>
                <c:pt idx="54387">
                  <c:v>37.396000000000001</c:v>
                </c:pt>
                <c:pt idx="54388">
                  <c:v>37.396000000000001</c:v>
                </c:pt>
                <c:pt idx="54389">
                  <c:v>37.396000000000001</c:v>
                </c:pt>
                <c:pt idx="54390">
                  <c:v>37.396000000000001</c:v>
                </c:pt>
                <c:pt idx="54391">
                  <c:v>37.396000000000001</c:v>
                </c:pt>
                <c:pt idx="54392">
                  <c:v>37.396000000000001</c:v>
                </c:pt>
                <c:pt idx="54393">
                  <c:v>37.396000000000001</c:v>
                </c:pt>
                <c:pt idx="54394">
                  <c:v>37.396000000000001</c:v>
                </c:pt>
                <c:pt idx="54395">
                  <c:v>37.396000000000001</c:v>
                </c:pt>
                <c:pt idx="54396">
                  <c:v>37.396000000000001</c:v>
                </c:pt>
                <c:pt idx="54397">
                  <c:v>37.396000000000001</c:v>
                </c:pt>
                <c:pt idx="54398">
                  <c:v>37.396000000000001</c:v>
                </c:pt>
                <c:pt idx="54399">
                  <c:v>37.396000000000001</c:v>
                </c:pt>
                <c:pt idx="54400">
                  <c:v>37.396000000000001</c:v>
                </c:pt>
                <c:pt idx="54401">
                  <c:v>37.396000000000001</c:v>
                </c:pt>
                <c:pt idx="54402">
                  <c:v>37.396000000000001</c:v>
                </c:pt>
                <c:pt idx="54403">
                  <c:v>37.396000000000001</c:v>
                </c:pt>
                <c:pt idx="54404">
                  <c:v>37.396000000000001</c:v>
                </c:pt>
                <c:pt idx="54405">
                  <c:v>37.396000000000001</c:v>
                </c:pt>
                <c:pt idx="54406">
                  <c:v>37.396000000000001</c:v>
                </c:pt>
                <c:pt idx="54407">
                  <c:v>37.396000000000001</c:v>
                </c:pt>
                <c:pt idx="54408">
                  <c:v>37.396000000000001</c:v>
                </c:pt>
                <c:pt idx="54409">
                  <c:v>37.396000000000001</c:v>
                </c:pt>
                <c:pt idx="54410">
                  <c:v>37.396000000000001</c:v>
                </c:pt>
                <c:pt idx="54411">
                  <c:v>37.396000000000001</c:v>
                </c:pt>
                <c:pt idx="54412">
                  <c:v>37.396000000000001</c:v>
                </c:pt>
                <c:pt idx="54413">
                  <c:v>37.396000000000001</c:v>
                </c:pt>
                <c:pt idx="54414">
                  <c:v>37.396000000000001</c:v>
                </c:pt>
                <c:pt idx="54415">
                  <c:v>37.396000000000001</c:v>
                </c:pt>
                <c:pt idx="54416">
                  <c:v>37.396000000000001</c:v>
                </c:pt>
                <c:pt idx="54417">
                  <c:v>37.396000000000001</c:v>
                </c:pt>
                <c:pt idx="54418">
                  <c:v>37.396000000000001</c:v>
                </c:pt>
                <c:pt idx="54419">
                  <c:v>37.396000000000001</c:v>
                </c:pt>
                <c:pt idx="54420">
                  <c:v>37.396000000000001</c:v>
                </c:pt>
                <c:pt idx="54421">
                  <c:v>37.396000000000001</c:v>
                </c:pt>
                <c:pt idx="54422">
                  <c:v>37.396000000000001</c:v>
                </c:pt>
                <c:pt idx="54423">
                  <c:v>37.396000000000001</c:v>
                </c:pt>
                <c:pt idx="54424">
                  <c:v>37.396000000000001</c:v>
                </c:pt>
                <c:pt idx="54425">
                  <c:v>37.396000000000001</c:v>
                </c:pt>
                <c:pt idx="54426">
                  <c:v>37.396000000000001</c:v>
                </c:pt>
                <c:pt idx="54427">
                  <c:v>37.396000000000001</c:v>
                </c:pt>
                <c:pt idx="54428">
                  <c:v>37.396000000000001</c:v>
                </c:pt>
                <c:pt idx="54429">
                  <c:v>37.396000000000001</c:v>
                </c:pt>
                <c:pt idx="54430">
                  <c:v>37.396000000000001</c:v>
                </c:pt>
                <c:pt idx="54431">
                  <c:v>37.396000000000001</c:v>
                </c:pt>
                <c:pt idx="54432">
                  <c:v>37.396000000000001</c:v>
                </c:pt>
                <c:pt idx="54433">
                  <c:v>37.396000000000001</c:v>
                </c:pt>
                <c:pt idx="54434">
                  <c:v>37.396000000000001</c:v>
                </c:pt>
                <c:pt idx="54435">
                  <c:v>37.396000000000001</c:v>
                </c:pt>
                <c:pt idx="54436">
                  <c:v>37.396000000000001</c:v>
                </c:pt>
                <c:pt idx="54437">
                  <c:v>37.396000000000001</c:v>
                </c:pt>
                <c:pt idx="54438">
                  <c:v>37.396000000000001</c:v>
                </c:pt>
                <c:pt idx="54439">
                  <c:v>37.396000000000001</c:v>
                </c:pt>
                <c:pt idx="54440">
                  <c:v>37.396000000000001</c:v>
                </c:pt>
                <c:pt idx="54441">
                  <c:v>37.396000000000001</c:v>
                </c:pt>
                <c:pt idx="54442">
                  <c:v>37.396000000000001</c:v>
                </c:pt>
                <c:pt idx="54443">
                  <c:v>37.396000000000001</c:v>
                </c:pt>
                <c:pt idx="54444">
                  <c:v>37.396000000000001</c:v>
                </c:pt>
                <c:pt idx="54445">
                  <c:v>37.396000000000001</c:v>
                </c:pt>
                <c:pt idx="54446">
                  <c:v>37.396000000000001</c:v>
                </c:pt>
                <c:pt idx="54447">
                  <c:v>37.396000000000001</c:v>
                </c:pt>
                <c:pt idx="54448">
                  <c:v>37.396000000000001</c:v>
                </c:pt>
                <c:pt idx="54449">
                  <c:v>37.396000000000001</c:v>
                </c:pt>
                <c:pt idx="54450">
                  <c:v>37.396000000000001</c:v>
                </c:pt>
                <c:pt idx="54451">
                  <c:v>37.396000000000001</c:v>
                </c:pt>
                <c:pt idx="54452">
                  <c:v>37.396000000000001</c:v>
                </c:pt>
                <c:pt idx="54453">
                  <c:v>37.396000000000001</c:v>
                </c:pt>
                <c:pt idx="54454">
                  <c:v>37.396000000000001</c:v>
                </c:pt>
                <c:pt idx="54455">
                  <c:v>37.396000000000001</c:v>
                </c:pt>
                <c:pt idx="54456">
                  <c:v>37.396000000000001</c:v>
                </c:pt>
                <c:pt idx="54457">
                  <c:v>37.396000000000001</c:v>
                </c:pt>
                <c:pt idx="54458">
                  <c:v>37.396000000000001</c:v>
                </c:pt>
                <c:pt idx="54459">
                  <c:v>37.396000000000001</c:v>
                </c:pt>
                <c:pt idx="54460">
                  <c:v>37.396000000000001</c:v>
                </c:pt>
                <c:pt idx="54461">
                  <c:v>37.396000000000001</c:v>
                </c:pt>
                <c:pt idx="54462">
                  <c:v>37.396000000000001</c:v>
                </c:pt>
                <c:pt idx="54463">
                  <c:v>37.396000000000001</c:v>
                </c:pt>
                <c:pt idx="54464">
                  <c:v>37.396000000000001</c:v>
                </c:pt>
                <c:pt idx="54465">
                  <c:v>37.396000000000001</c:v>
                </c:pt>
                <c:pt idx="54466">
                  <c:v>37.396000000000001</c:v>
                </c:pt>
                <c:pt idx="54467">
                  <c:v>37.396000000000001</c:v>
                </c:pt>
                <c:pt idx="54468">
                  <c:v>37.396000000000001</c:v>
                </c:pt>
                <c:pt idx="54469">
                  <c:v>37.396000000000001</c:v>
                </c:pt>
                <c:pt idx="54470">
                  <c:v>37.396000000000001</c:v>
                </c:pt>
                <c:pt idx="54471">
                  <c:v>37.396000000000001</c:v>
                </c:pt>
                <c:pt idx="54472">
                  <c:v>37.396000000000001</c:v>
                </c:pt>
                <c:pt idx="54473">
                  <c:v>37.396000000000001</c:v>
                </c:pt>
                <c:pt idx="54474">
                  <c:v>37.396000000000001</c:v>
                </c:pt>
                <c:pt idx="54475">
                  <c:v>37.396000000000001</c:v>
                </c:pt>
                <c:pt idx="54476">
                  <c:v>37.396000000000001</c:v>
                </c:pt>
                <c:pt idx="54477">
                  <c:v>37.396000000000001</c:v>
                </c:pt>
                <c:pt idx="54478">
                  <c:v>37.396000000000001</c:v>
                </c:pt>
                <c:pt idx="54479">
                  <c:v>37.396000000000001</c:v>
                </c:pt>
                <c:pt idx="54480">
                  <c:v>37.396000000000001</c:v>
                </c:pt>
                <c:pt idx="54481">
                  <c:v>37.396000000000001</c:v>
                </c:pt>
                <c:pt idx="54482">
                  <c:v>37.396000000000001</c:v>
                </c:pt>
                <c:pt idx="54483">
                  <c:v>37.396000000000001</c:v>
                </c:pt>
                <c:pt idx="54484">
                  <c:v>37.396000000000001</c:v>
                </c:pt>
                <c:pt idx="54485">
                  <c:v>37.396000000000001</c:v>
                </c:pt>
                <c:pt idx="54486">
                  <c:v>37.396000000000001</c:v>
                </c:pt>
                <c:pt idx="54487">
                  <c:v>37.396000000000001</c:v>
                </c:pt>
                <c:pt idx="54488">
                  <c:v>37.396000000000001</c:v>
                </c:pt>
                <c:pt idx="54489">
                  <c:v>37.396000000000001</c:v>
                </c:pt>
                <c:pt idx="54490">
                  <c:v>37.396000000000001</c:v>
                </c:pt>
                <c:pt idx="54491">
                  <c:v>37.396000000000001</c:v>
                </c:pt>
                <c:pt idx="54492">
                  <c:v>37.396000000000001</c:v>
                </c:pt>
                <c:pt idx="54493">
                  <c:v>37.396000000000001</c:v>
                </c:pt>
                <c:pt idx="54494">
                  <c:v>37.396000000000001</c:v>
                </c:pt>
                <c:pt idx="54495">
                  <c:v>37.396000000000001</c:v>
                </c:pt>
                <c:pt idx="54496">
                  <c:v>37.396000000000001</c:v>
                </c:pt>
                <c:pt idx="54497">
                  <c:v>37.396000000000001</c:v>
                </c:pt>
                <c:pt idx="54498">
                  <c:v>37.396000000000001</c:v>
                </c:pt>
                <c:pt idx="54499">
                  <c:v>37.396000000000001</c:v>
                </c:pt>
                <c:pt idx="54500">
                  <c:v>37.396000000000001</c:v>
                </c:pt>
                <c:pt idx="54501">
                  <c:v>37.396000000000001</c:v>
                </c:pt>
                <c:pt idx="54502">
                  <c:v>37.396000000000001</c:v>
                </c:pt>
                <c:pt idx="54503">
                  <c:v>37.396000000000001</c:v>
                </c:pt>
                <c:pt idx="54504">
                  <c:v>37.396000000000001</c:v>
                </c:pt>
                <c:pt idx="54505">
                  <c:v>37.396000000000001</c:v>
                </c:pt>
                <c:pt idx="54506">
                  <c:v>37.396000000000001</c:v>
                </c:pt>
                <c:pt idx="54507">
                  <c:v>37.396000000000001</c:v>
                </c:pt>
                <c:pt idx="54508">
                  <c:v>37.396000000000001</c:v>
                </c:pt>
                <c:pt idx="54509">
                  <c:v>37.396000000000001</c:v>
                </c:pt>
                <c:pt idx="54510">
                  <c:v>37.396000000000001</c:v>
                </c:pt>
                <c:pt idx="54511">
                  <c:v>37.396000000000001</c:v>
                </c:pt>
                <c:pt idx="54512">
                  <c:v>37.396000000000001</c:v>
                </c:pt>
                <c:pt idx="54513">
                  <c:v>37.396000000000001</c:v>
                </c:pt>
                <c:pt idx="54514">
                  <c:v>37.396000000000001</c:v>
                </c:pt>
                <c:pt idx="54515">
                  <c:v>37.396000000000001</c:v>
                </c:pt>
                <c:pt idx="54516">
                  <c:v>37.396000000000001</c:v>
                </c:pt>
                <c:pt idx="54517">
                  <c:v>37.396000000000001</c:v>
                </c:pt>
                <c:pt idx="54518">
                  <c:v>37.396000000000001</c:v>
                </c:pt>
                <c:pt idx="54519">
                  <c:v>37.396000000000001</c:v>
                </c:pt>
                <c:pt idx="54520">
                  <c:v>37.396000000000001</c:v>
                </c:pt>
                <c:pt idx="54521">
                  <c:v>37.396000000000001</c:v>
                </c:pt>
                <c:pt idx="54522">
                  <c:v>37.396000000000001</c:v>
                </c:pt>
                <c:pt idx="54523">
                  <c:v>37.396000000000001</c:v>
                </c:pt>
                <c:pt idx="54524">
                  <c:v>37.396000000000001</c:v>
                </c:pt>
                <c:pt idx="54525">
                  <c:v>37.396000000000001</c:v>
                </c:pt>
                <c:pt idx="54526">
                  <c:v>37.396000000000001</c:v>
                </c:pt>
                <c:pt idx="54527">
                  <c:v>37.396000000000001</c:v>
                </c:pt>
                <c:pt idx="54528">
                  <c:v>37.396000000000001</c:v>
                </c:pt>
                <c:pt idx="54529">
                  <c:v>37.396000000000001</c:v>
                </c:pt>
                <c:pt idx="54530">
                  <c:v>37.396000000000001</c:v>
                </c:pt>
                <c:pt idx="54531">
                  <c:v>37.396000000000001</c:v>
                </c:pt>
                <c:pt idx="54532">
                  <c:v>37.396000000000001</c:v>
                </c:pt>
                <c:pt idx="54533">
                  <c:v>37.396000000000001</c:v>
                </c:pt>
                <c:pt idx="54534">
                  <c:v>37.396000000000001</c:v>
                </c:pt>
                <c:pt idx="54535">
                  <c:v>37.396000000000001</c:v>
                </c:pt>
                <c:pt idx="54536">
                  <c:v>37.396000000000001</c:v>
                </c:pt>
                <c:pt idx="54537">
                  <c:v>37.396000000000001</c:v>
                </c:pt>
                <c:pt idx="54538">
                  <c:v>37.396000000000001</c:v>
                </c:pt>
                <c:pt idx="54539">
                  <c:v>37.396000000000001</c:v>
                </c:pt>
                <c:pt idx="54540">
                  <c:v>37.396000000000001</c:v>
                </c:pt>
                <c:pt idx="54541">
                  <c:v>37.396000000000001</c:v>
                </c:pt>
                <c:pt idx="54542">
                  <c:v>37.396000000000001</c:v>
                </c:pt>
                <c:pt idx="54543">
                  <c:v>37.396000000000001</c:v>
                </c:pt>
                <c:pt idx="54544">
                  <c:v>37.396000000000001</c:v>
                </c:pt>
                <c:pt idx="54545">
                  <c:v>37.396000000000001</c:v>
                </c:pt>
                <c:pt idx="54546">
                  <c:v>37.396000000000001</c:v>
                </c:pt>
                <c:pt idx="54547">
                  <c:v>37.396000000000001</c:v>
                </c:pt>
                <c:pt idx="54548">
                  <c:v>37.396000000000001</c:v>
                </c:pt>
                <c:pt idx="54549">
                  <c:v>37.396000000000001</c:v>
                </c:pt>
                <c:pt idx="54550">
                  <c:v>37.396000000000001</c:v>
                </c:pt>
                <c:pt idx="54551">
                  <c:v>37.396000000000001</c:v>
                </c:pt>
                <c:pt idx="54552">
                  <c:v>37.396000000000001</c:v>
                </c:pt>
                <c:pt idx="54553">
                  <c:v>37.396000000000001</c:v>
                </c:pt>
                <c:pt idx="54554">
                  <c:v>37.396000000000001</c:v>
                </c:pt>
                <c:pt idx="54555">
                  <c:v>37.396000000000001</c:v>
                </c:pt>
                <c:pt idx="54556">
                  <c:v>37.396000000000001</c:v>
                </c:pt>
                <c:pt idx="54557">
                  <c:v>37.396000000000001</c:v>
                </c:pt>
                <c:pt idx="54558">
                  <c:v>37.396000000000001</c:v>
                </c:pt>
                <c:pt idx="54559">
                  <c:v>37.396000000000001</c:v>
                </c:pt>
                <c:pt idx="54560">
                  <c:v>37.396000000000001</c:v>
                </c:pt>
                <c:pt idx="54561">
                  <c:v>37.396000000000001</c:v>
                </c:pt>
                <c:pt idx="54562">
                  <c:v>37.396000000000001</c:v>
                </c:pt>
                <c:pt idx="54563">
                  <c:v>37.396000000000001</c:v>
                </c:pt>
                <c:pt idx="54564">
                  <c:v>37.396000000000001</c:v>
                </c:pt>
                <c:pt idx="54565">
                  <c:v>37.396000000000001</c:v>
                </c:pt>
                <c:pt idx="54566">
                  <c:v>37.396000000000001</c:v>
                </c:pt>
                <c:pt idx="54567">
                  <c:v>37.396000000000001</c:v>
                </c:pt>
                <c:pt idx="54568">
                  <c:v>37.396000000000001</c:v>
                </c:pt>
                <c:pt idx="54569">
                  <c:v>37.396000000000001</c:v>
                </c:pt>
                <c:pt idx="54570">
                  <c:v>37.396000000000001</c:v>
                </c:pt>
                <c:pt idx="54571">
                  <c:v>37.396000000000001</c:v>
                </c:pt>
                <c:pt idx="54572">
                  <c:v>37.396000000000001</c:v>
                </c:pt>
                <c:pt idx="54573">
                  <c:v>37.396000000000001</c:v>
                </c:pt>
                <c:pt idx="54574">
                  <c:v>37.396000000000001</c:v>
                </c:pt>
                <c:pt idx="54575">
                  <c:v>37.396000000000001</c:v>
                </c:pt>
                <c:pt idx="54576">
                  <c:v>37.396000000000001</c:v>
                </c:pt>
                <c:pt idx="54577">
                  <c:v>37.396000000000001</c:v>
                </c:pt>
                <c:pt idx="54578">
                  <c:v>37.396000000000001</c:v>
                </c:pt>
                <c:pt idx="54579">
                  <c:v>37.396000000000001</c:v>
                </c:pt>
                <c:pt idx="54580">
                  <c:v>37.396000000000001</c:v>
                </c:pt>
                <c:pt idx="54581">
                  <c:v>37.396000000000001</c:v>
                </c:pt>
                <c:pt idx="54582">
                  <c:v>37.396000000000001</c:v>
                </c:pt>
                <c:pt idx="54583">
                  <c:v>37.396000000000001</c:v>
                </c:pt>
                <c:pt idx="54584">
                  <c:v>37.396000000000001</c:v>
                </c:pt>
                <c:pt idx="54585">
                  <c:v>37.396000000000001</c:v>
                </c:pt>
                <c:pt idx="54586">
                  <c:v>37.396000000000001</c:v>
                </c:pt>
                <c:pt idx="54587">
                  <c:v>37.396000000000001</c:v>
                </c:pt>
                <c:pt idx="54588">
                  <c:v>37.396000000000001</c:v>
                </c:pt>
                <c:pt idx="54589">
                  <c:v>37.396000000000001</c:v>
                </c:pt>
                <c:pt idx="54590">
                  <c:v>37.396000000000001</c:v>
                </c:pt>
                <c:pt idx="54591">
                  <c:v>37.396000000000001</c:v>
                </c:pt>
                <c:pt idx="54592">
                  <c:v>37.396000000000001</c:v>
                </c:pt>
                <c:pt idx="54593">
                  <c:v>37.396000000000001</c:v>
                </c:pt>
                <c:pt idx="54594">
                  <c:v>37.396000000000001</c:v>
                </c:pt>
                <c:pt idx="54595">
                  <c:v>37.396000000000001</c:v>
                </c:pt>
                <c:pt idx="54596">
                  <c:v>37.396000000000001</c:v>
                </c:pt>
                <c:pt idx="54597">
                  <c:v>37.396000000000001</c:v>
                </c:pt>
                <c:pt idx="54598">
                  <c:v>37.396000000000001</c:v>
                </c:pt>
                <c:pt idx="54599">
                  <c:v>37.396000000000001</c:v>
                </c:pt>
                <c:pt idx="54600">
                  <c:v>37.396000000000001</c:v>
                </c:pt>
                <c:pt idx="54601">
                  <c:v>37.396000000000001</c:v>
                </c:pt>
                <c:pt idx="54602">
                  <c:v>37.396000000000001</c:v>
                </c:pt>
                <c:pt idx="54603">
                  <c:v>37.396000000000001</c:v>
                </c:pt>
                <c:pt idx="54604">
                  <c:v>37.396000000000001</c:v>
                </c:pt>
                <c:pt idx="54605">
                  <c:v>37.396000000000001</c:v>
                </c:pt>
                <c:pt idx="54606">
                  <c:v>37.396000000000001</c:v>
                </c:pt>
                <c:pt idx="54607">
                  <c:v>37.396000000000001</c:v>
                </c:pt>
                <c:pt idx="54608">
                  <c:v>37.396000000000001</c:v>
                </c:pt>
                <c:pt idx="54609">
                  <c:v>37.396000000000001</c:v>
                </c:pt>
                <c:pt idx="54610">
                  <c:v>37.396000000000001</c:v>
                </c:pt>
                <c:pt idx="54611">
                  <c:v>37.396000000000001</c:v>
                </c:pt>
                <c:pt idx="54612">
                  <c:v>37.396000000000001</c:v>
                </c:pt>
                <c:pt idx="54613">
                  <c:v>37.396000000000001</c:v>
                </c:pt>
                <c:pt idx="54614">
                  <c:v>37.396000000000001</c:v>
                </c:pt>
                <c:pt idx="54615">
                  <c:v>37.396000000000001</c:v>
                </c:pt>
                <c:pt idx="54616">
                  <c:v>37.396000000000001</c:v>
                </c:pt>
                <c:pt idx="54617">
                  <c:v>37.396000000000001</c:v>
                </c:pt>
                <c:pt idx="54618">
                  <c:v>37.396000000000001</c:v>
                </c:pt>
                <c:pt idx="54619">
                  <c:v>37.396000000000001</c:v>
                </c:pt>
                <c:pt idx="54620">
                  <c:v>37.396000000000001</c:v>
                </c:pt>
                <c:pt idx="54621">
                  <c:v>37.396000000000001</c:v>
                </c:pt>
                <c:pt idx="54622">
                  <c:v>37.396000000000001</c:v>
                </c:pt>
                <c:pt idx="54623">
                  <c:v>37.396000000000001</c:v>
                </c:pt>
                <c:pt idx="54624">
                  <c:v>37.396000000000001</c:v>
                </c:pt>
                <c:pt idx="54625">
                  <c:v>37.396000000000001</c:v>
                </c:pt>
                <c:pt idx="54626">
                  <c:v>37.396000000000001</c:v>
                </c:pt>
                <c:pt idx="54627">
                  <c:v>37.396000000000001</c:v>
                </c:pt>
                <c:pt idx="54628">
                  <c:v>37.396000000000001</c:v>
                </c:pt>
                <c:pt idx="54629">
                  <c:v>37.396000000000001</c:v>
                </c:pt>
                <c:pt idx="54630">
                  <c:v>37.396000000000001</c:v>
                </c:pt>
                <c:pt idx="54631">
                  <c:v>37.396000000000001</c:v>
                </c:pt>
                <c:pt idx="54632">
                  <c:v>37.396000000000001</c:v>
                </c:pt>
                <c:pt idx="54633">
                  <c:v>37.396000000000001</c:v>
                </c:pt>
                <c:pt idx="54634">
                  <c:v>37.396000000000001</c:v>
                </c:pt>
                <c:pt idx="54635">
                  <c:v>37.396000000000001</c:v>
                </c:pt>
                <c:pt idx="54636">
                  <c:v>37.396000000000001</c:v>
                </c:pt>
                <c:pt idx="54637">
                  <c:v>37.396000000000001</c:v>
                </c:pt>
                <c:pt idx="54638">
                  <c:v>37.396000000000001</c:v>
                </c:pt>
                <c:pt idx="54639">
                  <c:v>37.396000000000001</c:v>
                </c:pt>
                <c:pt idx="54640">
                  <c:v>37.396000000000001</c:v>
                </c:pt>
                <c:pt idx="54641">
                  <c:v>37.396000000000001</c:v>
                </c:pt>
                <c:pt idx="54642">
                  <c:v>37.396000000000001</c:v>
                </c:pt>
                <c:pt idx="54643">
                  <c:v>37.396000000000001</c:v>
                </c:pt>
                <c:pt idx="54644">
                  <c:v>37.396000000000001</c:v>
                </c:pt>
                <c:pt idx="54645">
                  <c:v>37.396000000000001</c:v>
                </c:pt>
                <c:pt idx="54646">
                  <c:v>37.396000000000001</c:v>
                </c:pt>
                <c:pt idx="54647">
                  <c:v>37.396000000000001</c:v>
                </c:pt>
                <c:pt idx="54648">
                  <c:v>37.396000000000001</c:v>
                </c:pt>
                <c:pt idx="54649">
                  <c:v>37.396000000000001</c:v>
                </c:pt>
                <c:pt idx="54650">
                  <c:v>37.396000000000001</c:v>
                </c:pt>
                <c:pt idx="54651">
                  <c:v>37.396000000000001</c:v>
                </c:pt>
                <c:pt idx="54652">
                  <c:v>37.396000000000001</c:v>
                </c:pt>
                <c:pt idx="54653">
                  <c:v>37.396000000000001</c:v>
                </c:pt>
                <c:pt idx="54654">
                  <c:v>37.396000000000001</c:v>
                </c:pt>
                <c:pt idx="54655">
                  <c:v>37.396000000000001</c:v>
                </c:pt>
                <c:pt idx="54656">
                  <c:v>37.396000000000001</c:v>
                </c:pt>
                <c:pt idx="54657">
                  <c:v>37.396000000000001</c:v>
                </c:pt>
                <c:pt idx="54658">
                  <c:v>37.396000000000001</c:v>
                </c:pt>
                <c:pt idx="54659">
                  <c:v>37.396000000000001</c:v>
                </c:pt>
                <c:pt idx="54660">
                  <c:v>37.396000000000001</c:v>
                </c:pt>
                <c:pt idx="54661">
                  <c:v>37.396000000000001</c:v>
                </c:pt>
                <c:pt idx="54662">
                  <c:v>37.396000000000001</c:v>
                </c:pt>
                <c:pt idx="54663">
                  <c:v>37.396000000000001</c:v>
                </c:pt>
                <c:pt idx="54664">
                  <c:v>37.396000000000001</c:v>
                </c:pt>
                <c:pt idx="54665">
                  <c:v>37.396000000000001</c:v>
                </c:pt>
                <c:pt idx="54666">
                  <c:v>37.396000000000001</c:v>
                </c:pt>
                <c:pt idx="54667">
                  <c:v>37.396000000000001</c:v>
                </c:pt>
                <c:pt idx="54668">
                  <c:v>37.396000000000001</c:v>
                </c:pt>
                <c:pt idx="54669">
                  <c:v>37.396000000000001</c:v>
                </c:pt>
                <c:pt idx="54670">
                  <c:v>37.396000000000001</c:v>
                </c:pt>
                <c:pt idx="54671">
                  <c:v>37.396000000000001</c:v>
                </c:pt>
                <c:pt idx="54672">
                  <c:v>37.396000000000001</c:v>
                </c:pt>
                <c:pt idx="54673">
                  <c:v>37.396000000000001</c:v>
                </c:pt>
                <c:pt idx="54674">
                  <c:v>37.396000000000001</c:v>
                </c:pt>
                <c:pt idx="54675">
                  <c:v>37.396000000000001</c:v>
                </c:pt>
                <c:pt idx="54676">
                  <c:v>37.396000000000001</c:v>
                </c:pt>
                <c:pt idx="54677">
                  <c:v>37.396000000000001</c:v>
                </c:pt>
                <c:pt idx="54678">
                  <c:v>37.396000000000001</c:v>
                </c:pt>
                <c:pt idx="54679">
                  <c:v>37.396000000000001</c:v>
                </c:pt>
                <c:pt idx="54680">
                  <c:v>37.396000000000001</c:v>
                </c:pt>
                <c:pt idx="54681">
                  <c:v>37.396000000000001</c:v>
                </c:pt>
                <c:pt idx="54682">
                  <c:v>37.396000000000001</c:v>
                </c:pt>
                <c:pt idx="54683">
                  <c:v>37.396000000000001</c:v>
                </c:pt>
                <c:pt idx="54684">
                  <c:v>37.396000000000001</c:v>
                </c:pt>
                <c:pt idx="54685">
                  <c:v>37.396000000000001</c:v>
                </c:pt>
                <c:pt idx="54686">
                  <c:v>37.396000000000001</c:v>
                </c:pt>
                <c:pt idx="54687">
                  <c:v>37.396000000000001</c:v>
                </c:pt>
                <c:pt idx="54688">
                  <c:v>37.396000000000001</c:v>
                </c:pt>
                <c:pt idx="54689">
                  <c:v>37.396000000000001</c:v>
                </c:pt>
                <c:pt idx="54690">
                  <c:v>37.396000000000001</c:v>
                </c:pt>
                <c:pt idx="54691">
                  <c:v>37.396000000000001</c:v>
                </c:pt>
                <c:pt idx="54692">
                  <c:v>37.396000000000001</c:v>
                </c:pt>
                <c:pt idx="54693">
                  <c:v>37.396000000000001</c:v>
                </c:pt>
                <c:pt idx="54694">
                  <c:v>37.396000000000001</c:v>
                </c:pt>
                <c:pt idx="54695">
                  <c:v>37.396000000000001</c:v>
                </c:pt>
                <c:pt idx="54696">
                  <c:v>37.396000000000001</c:v>
                </c:pt>
                <c:pt idx="54697">
                  <c:v>37.396000000000001</c:v>
                </c:pt>
                <c:pt idx="54698">
                  <c:v>37.396000000000001</c:v>
                </c:pt>
                <c:pt idx="54699">
                  <c:v>37.396000000000001</c:v>
                </c:pt>
                <c:pt idx="54700">
                  <c:v>37.396000000000001</c:v>
                </c:pt>
                <c:pt idx="54701">
                  <c:v>37.396000000000001</c:v>
                </c:pt>
                <c:pt idx="54702">
                  <c:v>37.414000000000001</c:v>
                </c:pt>
                <c:pt idx="54703">
                  <c:v>37.414000000000001</c:v>
                </c:pt>
                <c:pt idx="54704">
                  <c:v>37.414000000000001</c:v>
                </c:pt>
                <c:pt idx="54705">
                  <c:v>37.414000000000001</c:v>
                </c:pt>
                <c:pt idx="54706">
                  <c:v>37.414000000000001</c:v>
                </c:pt>
                <c:pt idx="54707">
                  <c:v>37.414000000000001</c:v>
                </c:pt>
                <c:pt idx="54708">
                  <c:v>37.414000000000001</c:v>
                </c:pt>
                <c:pt idx="54709">
                  <c:v>37.414000000000001</c:v>
                </c:pt>
                <c:pt idx="54710">
                  <c:v>37.414000000000001</c:v>
                </c:pt>
                <c:pt idx="54711">
                  <c:v>37.414000000000001</c:v>
                </c:pt>
                <c:pt idx="54712">
                  <c:v>37.414000000000001</c:v>
                </c:pt>
                <c:pt idx="54713">
                  <c:v>37.414000000000001</c:v>
                </c:pt>
                <c:pt idx="54714">
                  <c:v>37.414000000000001</c:v>
                </c:pt>
                <c:pt idx="54715">
                  <c:v>37.414000000000001</c:v>
                </c:pt>
                <c:pt idx="54716">
                  <c:v>37.414000000000001</c:v>
                </c:pt>
                <c:pt idx="54717">
                  <c:v>37.414000000000001</c:v>
                </c:pt>
                <c:pt idx="54718">
                  <c:v>37.414000000000001</c:v>
                </c:pt>
                <c:pt idx="54719">
                  <c:v>37.414000000000001</c:v>
                </c:pt>
                <c:pt idx="54720">
                  <c:v>37.414000000000001</c:v>
                </c:pt>
                <c:pt idx="54721">
                  <c:v>37.414000000000001</c:v>
                </c:pt>
                <c:pt idx="54722">
                  <c:v>37.414000000000001</c:v>
                </c:pt>
                <c:pt idx="54723">
                  <c:v>37.414000000000001</c:v>
                </c:pt>
                <c:pt idx="54724">
                  <c:v>37.414000000000001</c:v>
                </c:pt>
                <c:pt idx="54725">
                  <c:v>37.414000000000001</c:v>
                </c:pt>
                <c:pt idx="54726">
                  <c:v>37.414000000000001</c:v>
                </c:pt>
                <c:pt idx="54727">
                  <c:v>37.414000000000001</c:v>
                </c:pt>
                <c:pt idx="54728">
                  <c:v>37.414000000000001</c:v>
                </c:pt>
                <c:pt idx="54729">
                  <c:v>37.414000000000001</c:v>
                </c:pt>
                <c:pt idx="54730">
                  <c:v>37.414000000000001</c:v>
                </c:pt>
                <c:pt idx="54731">
                  <c:v>37.414000000000001</c:v>
                </c:pt>
                <c:pt idx="54732">
                  <c:v>37.414000000000001</c:v>
                </c:pt>
                <c:pt idx="54733">
                  <c:v>37.414000000000001</c:v>
                </c:pt>
                <c:pt idx="54734">
                  <c:v>37.414000000000001</c:v>
                </c:pt>
                <c:pt idx="54735">
                  <c:v>37.414000000000001</c:v>
                </c:pt>
                <c:pt idx="54736">
                  <c:v>37.414000000000001</c:v>
                </c:pt>
                <c:pt idx="54737">
                  <c:v>37.414000000000001</c:v>
                </c:pt>
                <c:pt idx="54738">
                  <c:v>37.414000000000001</c:v>
                </c:pt>
                <c:pt idx="54739">
                  <c:v>37.414000000000001</c:v>
                </c:pt>
                <c:pt idx="54740">
                  <c:v>37.414000000000001</c:v>
                </c:pt>
                <c:pt idx="54741">
                  <c:v>37.414000000000001</c:v>
                </c:pt>
                <c:pt idx="54742">
                  <c:v>37.414000000000001</c:v>
                </c:pt>
                <c:pt idx="54743">
                  <c:v>37.414000000000001</c:v>
                </c:pt>
                <c:pt idx="54744">
                  <c:v>37.414000000000001</c:v>
                </c:pt>
                <c:pt idx="54745">
                  <c:v>37.414000000000001</c:v>
                </c:pt>
                <c:pt idx="54746">
                  <c:v>37.414000000000001</c:v>
                </c:pt>
                <c:pt idx="54747">
                  <c:v>37.414000000000001</c:v>
                </c:pt>
                <c:pt idx="54748">
                  <c:v>37.414000000000001</c:v>
                </c:pt>
                <c:pt idx="54749">
                  <c:v>37.414000000000001</c:v>
                </c:pt>
                <c:pt idx="54750">
                  <c:v>37.414000000000001</c:v>
                </c:pt>
                <c:pt idx="54751">
                  <c:v>37.414000000000001</c:v>
                </c:pt>
                <c:pt idx="54752">
                  <c:v>37.414000000000001</c:v>
                </c:pt>
                <c:pt idx="54753">
                  <c:v>37.414000000000001</c:v>
                </c:pt>
                <c:pt idx="54754">
                  <c:v>37.414000000000001</c:v>
                </c:pt>
                <c:pt idx="54755">
                  <c:v>37.414000000000001</c:v>
                </c:pt>
                <c:pt idx="54756">
                  <c:v>37.414000000000001</c:v>
                </c:pt>
                <c:pt idx="54757">
                  <c:v>37.414000000000001</c:v>
                </c:pt>
                <c:pt idx="54758">
                  <c:v>37.414000000000001</c:v>
                </c:pt>
                <c:pt idx="54759">
                  <c:v>37.414000000000001</c:v>
                </c:pt>
                <c:pt idx="54760">
                  <c:v>37.414000000000001</c:v>
                </c:pt>
                <c:pt idx="54761">
                  <c:v>37.414000000000001</c:v>
                </c:pt>
                <c:pt idx="54762">
                  <c:v>37.414000000000001</c:v>
                </c:pt>
                <c:pt idx="54763">
                  <c:v>37.414000000000001</c:v>
                </c:pt>
                <c:pt idx="54764">
                  <c:v>37.414000000000001</c:v>
                </c:pt>
                <c:pt idx="54765">
                  <c:v>37.414000000000001</c:v>
                </c:pt>
                <c:pt idx="54766">
                  <c:v>37.414000000000001</c:v>
                </c:pt>
                <c:pt idx="54767">
                  <c:v>37.414000000000001</c:v>
                </c:pt>
                <c:pt idx="54768">
                  <c:v>37.414000000000001</c:v>
                </c:pt>
                <c:pt idx="54769">
                  <c:v>37.414000000000001</c:v>
                </c:pt>
                <c:pt idx="54770">
                  <c:v>37.414000000000001</c:v>
                </c:pt>
                <c:pt idx="54771">
                  <c:v>37.414000000000001</c:v>
                </c:pt>
                <c:pt idx="54772">
                  <c:v>37.414000000000001</c:v>
                </c:pt>
                <c:pt idx="54773">
                  <c:v>37.414000000000001</c:v>
                </c:pt>
                <c:pt idx="54774">
                  <c:v>37.414000000000001</c:v>
                </c:pt>
                <c:pt idx="54775">
                  <c:v>37.414000000000001</c:v>
                </c:pt>
                <c:pt idx="54776">
                  <c:v>37.414000000000001</c:v>
                </c:pt>
                <c:pt idx="54777">
                  <c:v>37.414000000000001</c:v>
                </c:pt>
                <c:pt idx="54778">
                  <c:v>37.414000000000001</c:v>
                </c:pt>
                <c:pt idx="54779">
                  <c:v>37.414000000000001</c:v>
                </c:pt>
                <c:pt idx="54780">
                  <c:v>37.414000000000001</c:v>
                </c:pt>
                <c:pt idx="54781">
                  <c:v>37.414000000000001</c:v>
                </c:pt>
                <c:pt idx="54782">
                  <c:v>37.414000000000001</c:v>
                </c:pt>
                <c:pt idx="54783">
                  <c:v>37.414000000000001</c:v>
                </c:pt>
                <c:pt idx="54784">
                  <c:v>37.414000000000001</c:v>
                </c:pt>
                <c:pt idx="54785">
                  <c:v>37.414000000000001</c:v>
                </c:pt>
                <c:pt idx="54786">
                  <c:v>37.414000000000001</c:v>
                </c:pt>
                <c:pt idx="54787">
                  <c:v>37.414000000000001</c:v>
                </c:pt>
                <c:pt idx="54788">
                  <c:v>37.414000000000001</c:v>
                </c:pt>
                <c:pt idx="54789">
                  <c:v>37.414000000000001</c:v>
                </c:pt>
                <c:pt idx="54790">
                  <c:v>37.414000000000001</c:v>
                </c:pt>
                <c:pt idx="54791">
                  <c:v>37.414000000000001</c:v>
                </c:pt>
                <c:pt idx="54792">
                  <c:v>37.414000000000001</c:v>
                </c:pt>
                <c:pt idx="54793">
                  <c:v>37.414000000000001</c:v>
                </c:pt>
                <c:pt idx="54794">
                  <c:v>37.414000000000001</c:v>
                </c:pt>
                <c:pt idx="54795">
                  <c:v>37.414000000000001</c:v>
                </c:pt>
                <c:pt idx="54796">
                  <c:v>37.414000000000001</c:v>
                </c:pt>
                <c:pt idx="54797">
                  <c:v>37.414000000000001</c:v>
                </c:pt>
                <c:pt idx="54798">
                  <c:v>37.414000000000001</c:v>
                </c:pt>
                <c:pt idx="54799">
                  <c:v>37.414000000000001</c:v>
                </c:pt>
                <c:pt idx="54800">
                  <c:v>37.414000000000001</c:v>
                </c:pt>
                <c:pt idx="54801">
                  <c:v>37.414000000000001</c:v>
                </c:pt>
                <c:pt idx="54802">
                  <c:v>37.414000000000001</c:v>
                </c:pt>
                <c:pt idx="54803">
                  <c:v>37.414000000000001</c:v>
                </c:pt>
                <c:pt idx="54804">
                  <c:v>37.414000000000001</c:v>
                </c:pt>
                <c:pt idx="54805">
                  <c:v>37.414000000000001</c:v>
                </c:pt>
                <c:pt idx="54806">
                  <c:v>37.414000000000001</c:v>
                </c:pt>
                <c:pt idx="54807">
                  <c:v>37.414000000000001</c:v>
                </c:pt>
                <c:pt idx="54808">
                  <c:v>37.414000000000001</c:v>
                </c:pt>
                <c:pt idx="54809">
                  <c:v>37.414000000000001</c:v>
                </c:pt>
                <c:pt idx="54810">
                  <c:v>37.414000000000001</c:v>
                </c:pt>
                <c:pt idx="54811">
                  <c:v>37.414000000000001</c:v>
                </c:pt>
                <c:pt idx="54812">
                  <c:v>37.414000000000001</c:v>
                </c:pt>
                <c:pt idx="54813">
                  <c:v>37.414000000000001</c:v>
                </c:pt>
                <c:pt idx="54814">
                  <c:v>37.414000000000001</c:v>
                </c:pt>
                <c:pt idx="54815">
                  <c:v>37.414000000000001</c:v>
                </c:pt>
                <c:pt idx="54816">
                  <c:v>37.414000000000001</c:v>
                </c:pt>
                <c:pt idx="54817">
                  <c:v>37.414000000000001</c:v>
                </c:pt>
                <c:pt idx="54818">
                  <c:v>37.414000000000001</c:v>
                </c:pt>
                <c:pt idx="54819">
                  <c:v>37.414000000000001</c:v>
                </c:pt>
                <c:pt idx="54820">
                  <c:v>37.414000000000001</c:v>
                </c:pt>
                <c:pt idx="54821">
                  <c:v>37.414000000000001</c:v>
                </c:pt>
                <c:pt idx="54822">
                  <c:v>37.414000000000001</c:v>
                </c:pt>
                <c:pt idx="54823">
                  <c:v>37.414000000000001</c:v>
                </c:pt>
                <c:pt idx="54824">
                  <c:v>37.414000000000001</c:v>
                </c:pt>
                <c:pt idx="54825">
                  <c:v>37.414000000000001</c:v>
                </c:pt>
                <c:pt idx="54826">
                  <c:v>37.414000000000001</c:v>
                </c:pt>
                <c:pt idx="54827">
                  <c:v>37.414000000000001</c:v>
                </c:pt>
                <c:pt idx="54828">
                  <c:v>37.414000000000001</c:v>
                </c:pt>
                <c:pt idx="54829">
                  <c:v>37.414000000000001</c:v>
                </c:pt>
                <c:pt idx="54830">
                  <c:v>37.414000000000001</c:v>
                </c:pt>
                <c:pt idx="54831">
                  <c:v>37.414000000000001</c:v>
                </c:pt>
                <c:pt idx="54832">
                  <c:v>37.414000000000001</c:v>
                </c:pt>
                <c:pt idx="54833">
                  <c:v>37.414000000000001</c:v>
                </c:pt>
                <c:pt idx="54834">
                  <c:v>37.414000000000001</c:v>
                </c:pt>
                <c:pt idx="54835">
                  <c:v>37.414000000000001</c:v>
                </c:pt>
                <c:pt idx="54836">
                  <c:v>37.414000000000001</c:v>
                </c:pt>
                <c:pt idx="54837">
                  <c:v>37.414000000000001</c:v>
                </c:pt>
                <c:pt idx="54838">
                  <c:v>37.414000000000001</c:v>
                </c:pt>
                <c:pt idx="54839">
                  <c:v>37.414000000000001</c:v>
                </c:pt>
                <c:pt idx="54840">
                  <c:v>37.414000000000001</c:v>
                </c:pt>
                <c:pt idx="54841">
                  <c:v>37.414000000000001</c:v>
                </c:pt>
                <c:pt idx="54842">
                  <c:v>37.414000000000001</c:v>
                </c:pt>
                <c:pt idx="54843">
                  <c:v>37.414000000000001</c:v>
                </c:pt>
                <c:pt idx="54844">
                  <c:v>37.414000000000001</c:v>
                </c:pt>
                <c:pt idx="54845">
                  <c:v>37.414000000000001</c:v>
                </c:pt>
                <c:pt idx="54846">
                  <c:v>37.414000000000001</c:v>
                </c:pt>
                <c:pt idx="54847">
                  <c:v>37.414000000000001</c:v>
                </c:pt>
                <c:pt idx="54848">
                  <c:v>37.414000000000001</c:v>
                </c:pt>
                <c:pt idx="54849">
                  <c:v>37.414000000000001</c:v>
                </c:pt>
                <c:pt idx="54850">
                  <c:v>37.414000000000001</c:v>
                </c:pt>
                <c:pt idx="54851">
                  <c:v>37.414000000000001</c:v>
                </c:pt>
                <c:pt idx="54852">
                  <c:v>37.414000000000001</c:v>
                </c:pt>
                <c:pt idx="54853">
                  <c:v>37.414000000000001</c:v>
                </c:pt>
                <c:pt idx="54854">
                  <c:v>37.414000000000001</c:v>
                </c:pt>
                <c:pt idx="54855">
                  <c:v>37.414000000000001</c:v>
                </c:pt>
                <c:pt idx="54856">
                  <c:v>37.414000000000001</c:v>
                </c:pt>
                <c:pt idx="54857">
                  <c:v>37.414000000000001</c:v>
                </c:pt>
                <c:pt idx="54858">
                  <c:v>37.414000000000001</c:v>
                </c:pt>
                <c:pt idx="54859">
                  <c:v>37.414000000000001</c:v>
                </c:pt>
                <c:pt idx="54860">
                  <c:v>37.414000000000001</c:v>
                </c:pt>
                <c:pt idx="54861">
                  <c:v>37.414000000000001</c:v>
                </c:pt>
                <c:pt idx="54862">
                  <c:v>37.414000000000001</c:v>
                </c:pt>
                <c:pt idx="54863">
                  <c:v>37.414000000000001</c:v>
                </c:pt>
                <c:pt idx="54864">
                  <c:v>37.414000000000001</c:v>
                </c:pt>
                <c:pt idx="54865">
                  <c:v>37.414000000000001</c:v>
                </c:pt>
                <c:pt idx="54866">
                  <c:v>37.414000000000001</c:v>
                </c:pt>
                <c:pt idx="54867">
                  <c:v>37.414000000000001</c:v>
                </c:pt>
                <c:pt idx="54868">
                  <c:v>37.414000000000001</c:v>
                </c:pt>
                <c:pt idx="54869">
                  <c:v>37.414000000000001</c:v>
                </c:pt>
                <c:pt idx="54870">
                  <c:v>37.414000000000001</c:v>
                </c:pt>
                <c:pt idx="54871">
                  <c:v>37.414000000000001</c:v>
                </c:pt>
                <c:pt idx="54872">
                  <c:v>37.414000000000001</c:v>
                </c:pt>
                <c:pt idx="54873">
                  <c:v>37.414000000000001</c:v>
                </c:pt>
                <c:pt idx="54874">
                  <c:v>37.414000000000001</c:v>
                </c:pt>
                <c:pt idx="54875">
                  <c:v>37.414000000000001</c:v>
                </c:pt>
                <c:pt idx="54876">
                  <c:v>37.414000000000001</c:v>
                </c:pt>
                <c:pt idx="54877">
                  <c:v>37.414000000000001</c:v>
                </c:pt>
                <c:pt idx="54878">
                  <c:v>37.414000000000001</c:v>
                </c:pt>
                <c:pt idx="54879">
                  <c:v>37.414000000000001</c:v>
                </c:pt>
                <c:pt idx="54880">
                  <c:v>37.414000000000001</c:v>
                </c:pt>
                <c:pt idx="54881">
                  <c:v>37.414000000000001</c:v>
                </c:pt>
                <c:pt idx="54882">
                  <c:v>37.414000000000001</c:v>
                </c:pt>
                <c:pt idx="54883">
                  <c:v>37.414000000000001</c:v>
                </c:pt>
                <c:pt idx="54884">
                  <c:v>37.414000000000001</c:v>
                </c:pt>
                <c:pt idx="54885">
                  <c:v>37.414000000000001</c:v>
                </c:pt>
                <c:pt idx="54886">
                  <c:v>37.414000000000001</c:v>
                </c:pt>
                <c:pt idx="54887">
                  <c:v>37.414000000000001</c:v>
                </c:pt>
                <c:pt idx="54888">
                  <c:v>37.414000000000001</c:v>
                </c:pt>
                <c:pt idx="54889">
                  <c:v>37.414000000000001</c:v>
                </c:pt>
                <c:pt idx="54890">
                  <c:v>37.414000000000001</c:v>
                </c:pt>
                <c:pt idx="54891">
                  <c:v>37.414000000000001</c:v>
                </c:pt>
                <c:pt idx="54892">
                  <c:v>37.414000000000001</c:v>
                </c:pt>
                <c:pt idx="54893">
                  <c:v>37.414000000000001</c:v>
                </c:pt>
                <c:pt idx="54894">
                  <c:v>37.414000000000001</c:v>
                </c:pt>
                <c:pt idx="54895">
                  <c:v>37.414000000000001</c:v>
                </c:pt>
                <c:pt idx="54896">
                  <c:v>37.414000000000001</c:v>
                </c:pt>
                <c:pt idx="54897">
                  <c:v>37.414000000000001</c:v>
                </c:pt>
                <c:pt idx="54898">
                  <c:v>37.414000000000001</c:v>
                </c:pt>
                <c:pt idx="54899">
                  <c:v>37.414000000000001</c:v>
                </c:pt>
                <c:pt idx="54900">
                  <c:v>37.414000000000001</c:v>
                </c:pt>
                <c:pt idx="54901">
                  <c:v>37.414000000000001</c:v>
                </c:pt>
                <c:pt idx="54902">
                  <c:v>37.414000000000001</c:v>
                </c:pt>
                <c:pt idx="54903">
                  <c:v>37.414000000000001</c:v>
                </c:pt>
                <c:pt idx="54904">
                  <c:v>37.414000000000001</c:v>
                </c:pt>
                <c:pt idx="54905">
                  <c:v>37.414000000000001</c:v>
                </c:pt>
                <c:pt idx="54906">
                  <c:v>37.414000000000001</c:v>
                </c:pt>
                <c:pt idx="54907">
                  <c:v>37.414000000000001</c:v>
                </c:pt>
                <c:pt idx="54908">
                  <c:v>37.414000000000001</c:v>
                </c:pt>
                <c:pt idx="54909">
                  <c:v>37.414000000000001</c:v>
                </c:pt>
                <c:pt idx="54910">
                  <c:v>37.414000000000001</c:v>
                </c:pt>
                <c:pt idx="54911">
                  <c:v>37.414000000000001</c:v>
                </c:pt>
                <c:pt idx="54912">
                  <c:v>37.414000000000001</c:v>
                </c:pt>
                <c:pt idx="54913">
                  <c:v>37.414000000000001</c:v>
                </c:pt>
                <c:pt idx="54914">
                  <c:v>37.414000000000001</c:v>
                </c:pt>
                <c:pt idx="54915">
                  <c:v>37.414000000000001</c:v>
                </c:pt>
                <c:pt idx="54916">
                  <c:v>37.414000000000001</c:v>
                </c:pt>
                <c:pt idx="54917">
                  <c:v>37.414000000000001</c:v>
                </c:pt>
                <c:pt idx="54918">
                  <c:v>37.414000000000001</c:v>
                </c:pt>
                <c:pt idx="54919">
                  <c:v>37.414000000000001</c:v>
                </c:pt>
                <c:pt idx="54920">
                  <c:v>37.414000000000001</c:v>
                </c:pt>
                <c:pt idx="54921">
                  <c:v>37.414000000000001</c:v>
                </c:pt>
                <c:pt idx="54922">
                  <c:v>37.414000000000001</c:v>
                </c:pt>
                <c:pt idx="54923">
                  <c:v>37.414000000000001</c:v>
                </c:pt>
                <c:pt idx="54924">
                  <c:v>37.414000000000001</c:v>
                </c:pt>
                <c:pt idx="54925">
                  <c:v>37.414000000000001</c:v>
                </c:pt>
                <c:pt idx="54926">
                  <c:v>37.414000000000001</c:v>
                </c:pt>
                <c:pt idx="54927">
                  <c:v>37.414000000000001</c:v>
                </c:pt>
                <c:pt idx="54928">
                  <c:v>37.414000000000001</c:v>
                </c:pt>
                <c:pt idx="54929">
                  <c:v>37.414000000000001</c:v>
                </c:pt>
                <c:pt idx="54930">
                  <c:v>37.414000000000001</c:v>
                </c:pt>
                <c:pt idx="54931">
                  <c:v>37.414000000000001</c:v>
                </c:pt>
                <c:pt idx="54932">
                  <c:v>37.414000000000001</c:v>
                </c:pt>
                <c:pt idx="54933">
                  <c:v>37.414000000000001</c:v>
                </c:pt>
                <c:pt idx="54934">
                  <c:v>37.414000000000001</c:v>
                </c:pt>
                <c:pt idx="54935">
                  <c:v>37.414000000000001</c:v>
                </c:pt>
                <c:pt idx="54936">
                  <c:v>37.414000000000001</c:v>
                </c:pt>
                <c:pt idx="54937">
                  <c:v>37.414000000000001</c:v>
                </c:pt>
                <c:pt idx="54938">
                  <c:v>37.414000000000001</c:v>
                </c:pt>
                <c:pt idx="54939">
                  <c:v>37.414000000000001</c:v>
                </c:pt>
                <c:pt idx="54940">
                  <c:v>37.414000000000001</c:v>
                </c:pt>
                <c:pt idx="54941">
                  <c:v>37.414000000000001</c:v>
                </c:pt>
                <c:pt idx="54942">
                  <c:v>37.414000000000001</c:v>
                </c:pt>
                <c:pt idx="54943">
                  <c:v>37.414000000000001</c:v>
                </c:pt>
                <c:pt idx="54944">
                  <c:v>37.414000000000001</c:v>
                </c:pt>
                <c:pt idx="54945">
                  <c:v>37.414000000000001</c:v>
                </c:pt>
                <c:pt idx="54946">
                  <c:v>37.414000000000001</c:v>
                </c:pt>
                <c:pt idx="54947">
                  <c:v>37.414000000000001</c:v>
                </c:pt>
                <c:pt idx="54948">
                  <c:v>37.414000000000001</c:v>
                </c:pt>
                <c:pt idx="54949">
                  <c:v>37.414000000000001</c:v>
                </c:pt>
                <c:pt idx="54950">
                  <c:v>37.414000000000001</c:v>
                </c:pt>
                <c:pt idx="54951">
                  <c:v>37.414000000000001</c:v>
                </c:pt>
                <c:pt idx="54952">
                  <c:v>37.414000000000001</c:v>
                </c:pt>
                <c:pt idx="54953">
                  <c:v>37.414000000000001</c:v>
                </c:pt>
                <c:pt idx="54954">
                  <c:v>37.414000000000001</c:v>
                </c:pt>
                <c:pt idx="54955">
                  <c:v>37.414000000000001</c:v>
                </c:pt>
                <c:pt idx="54956">
                  <c:v>37.414000000000001</c:v>
                </c:pt>
                <c:pt idx="54957">
                  <c:v>37.414000000000001</c:v>
                </c:pt>
                <c:pt idx="54958">
                  <c:v>37.414000000000001</c:v>
                </c:pt>
                <c:pt idx="54959">
                  <c:v>37.414000000000001</c:v>
                </c:pt>
                <c:pt idx="54960">
                  <c:v>37.414000000000001</c:v>
                </c:pt>
                <c:pt idx="54961">
                  <c:v>37.414000000000001</c:v>
                </c:pt>
                <c:pt idx="54962">
                  <c:v>37.414000000000001</c:v>
                </c:pt>
                <c:pt idx="54963">
                  <c:v>37.414000000000001</c:v>
                </c:pt>
                <c:pt idx="54964">
                  <c:v>37.414000000000001</c:v>
                </c:pt>
                <c:pt idx="54965">
                  <c:v>37.414000000000001</c:v>
                </c:pt>
                <c:pt idx="54966">
                  <c:v>37.414000000000001</c:v>
                </c:pt>
                <c:pt idx="54967">
                  <c:v>37.414000000000001</c:v>
                </c:pt>
                <c:pt idx="54968">
                  <c:v>37.414000000000001</c:v>
                </c:pt>
                <c:pt idx="54969">
                  <c:v>37.414000000000001</c:v>
                </c:pt>
                <c:pt idx="54970">
                  <c:v>37.414000000000001</c:v>
                </c:pt>
                <c:pt idx="54971">
                  <c:v>37.414000000000001</c:v>
                </c:pt>
                <c:pt idx="54972">
                  <c:v>37.414000000000001</c:v>
                </c:pt>
                <c:pt idx="54973">
                  <c:v>37.414000000000001</c:v>
                </c:pt>
                <c:pt idx="54974">
                  <c:v>37.414000000000001</c:v>
                </c:pt>
                <c:pt idx="54975">
                  <c:v>37.414000000000001</c:v>
                </c:pt>
                <c:pt idx="54976">
                  <c:v>37.414000000000001</c:v>
                </c:pt>
                <c:pt idx="54977">
                  <c:v>37.414000000000001</c:v>
                </c:pt>
                <c:pt idx="54978">
                  <c:v>37.414000000000001</c:v>
                </c:pt>
                <c:pt idx="54979">
                  <c:v>37.414000000000001</c:v>
                </c:pt>
                <c:pt idx="54980">
                  <c:v>37.414000000000001</c:v>
                </c:pt>
                <c:pt idx="54981">
                  <c:v>37.414000000000001</c:v>
                </c:pt>
                <c:pt idx="54982">
                  <c:v>37.414000000000001</c:v>
                </c:pt>
                <c:pt idx="54983">
                  <c:v>37.414000000000001</c:v>
                </c:pt>
                <c:pt idx="54984">
                  <c:v>37.414000000000001</c:v>
                </c:pt>
                <c:pt idx="54985">
                  <c:v>37.414000000000001</c:v>
                </c:pt>
                <c:pt idx="54986">
                  <c:v>37.414000000000001</c:v>
                </c:pt>
                <c:pt idx="54987">
                  <c:v>37.414000000000001</c:v>
                </c:pt>
                <c:pt idx="54988">
                  <c:v>37.414000000000001</c:v>
                </c:pt>
                <c:pt idx="54989">
                  <c:v>37.414000000000001</c:v>
                </c:pt>
                <c:pt idx="54990">
                  <c:v>37.414000000000001</c:v>
                </c:pt>
                <c:pt idx="54991">
                  <c:v>37.414000000000001</c:v>
                </c:pt>
                <c:pt idx="54992">
                  <c:v>37.414000000000001</c:v>
                </c:pt>
                <c:pt idx="54993">
                  <c:v>37.414000000000001</c:v>
                </c:pt>
                <c:pt idx="54994">
                  <c:v>37.414000000000001</c:v>
                </c:pt>
                <c:pt idx="54995">
                  <c:v>37.414000000000001</c:v>
                </c:pt>
                <c:pt idx="54996">
                  <c:v>37.414000000000001</c:v>
                </c:pt>
                <c:pt idx="54997">
                  <c:v>37.414000000000001</c:v>
                </c:pt>
                <c:pt idx="54998">
                  <c:v>37.414000000000001</c:v>
                </c:pt>
                <c:pt idx="54999">
                  <c:v>37.414000000000001</c:v>
                </c:pt>
                <c:pt idx="55000">
                  <c:v>37.414000000000001</c:v>
                </c:pt>
                <c:pt idx="55001">
                  <c:v>37.414000000000001</c:v>
                </c:pt>
                <c:pt idx="55002">
                  <c:v>37.414000000000001</c:v>
                </c:pt>
                <c:pt idx="55003">
                  <c:v>37.414000000000001</c:v>
                </c:pt>
                <c:pt idx="55004">
                  <c:v>37.414000000000001</c:v>
                </c:pt>
                <c:pt idx="55005">
                  <c:v>37.414000000000001</c:v>
                </c:pt>
                <c:pt idx="55006">
                  <c:v>37.414000000000001</c:v>
                </c:pt>
                <c:pt idx="55007">
                  <c:v>37.414000000000001</c:v>
                </c:pt>
                <c:pt idx="55008">
                  <c:v>37.414000000000001</c:v>
                </c:pt>
                <c:pt idx="55009">
                  <c:v>37.414000000000001</c:v>
                </c:pt>
                <c:pt idx="55010">
                  <c:v>37.414000000000001</c:v>
                </c:pt>
                <c:pt idx="55011">
                  <c:v>37.414000000000001</c:v>
                </c:pt>
                <c:pt idx="55012">
                  <c:v>37.414000000000001</c:v>
                </c:pt>
                <c:pt idx="55013">
                  <c:v>37.414000000000001</c:v>
                </c:pt>
                <c:pt idx="55014">
                  <c:v>37.414000000000001</c:v>
                </c:pt>
                <c:pt idx="55015">
                  <c:v>37.414000000000001</c:v>
                </c:pt>
                <c:pt idx="55016">
                  <c:v>37.414000000000001</c:v>
                </c:pt>
                <c:pt idx="55017">
                  <c:v>37.414000000000001</c:v>
                </c:pt>
                <c:pt idx="55018">
                  <c:v>37.414000000000001</c:v>
                </c:pt>
                <c:pt idx="55019">
                  <c:v>37.414000000000001</c:v>
                </c:pt>
                <c:pt idx="55020">
                  <c:v>37.414000000000001</c:v>
                </c:pt>
                <c:pt idx="55021">
                  <c:v>37.414000000000001</c:v>
                </c:pt>
                <c:pt idx="55022">
                  <c:v>37.414000000000001</c:v>
                </c:pt>
                <c:pt idx="55023">
                  <c:v>37.414000000000001</c:v>
                </c:pt>
                <c:pt idx="55024">
                  <c:v>37.414000000000001</c:v>
                </c:pt>
                <c:pt idx="55025">
                  <c:v>37.414000000000001</c:v>
                </c:pt>
                <c:pt idx="55026">
                  <c:v>37.414000000000001</c:v>
                </c:pt>
                <c:pt idx="55027">
                  <c:v>37.414000000000001</c:v>
                </c:pt>
                <c:pt idx="55028">
                  <c:v>37.414000000000001</c:v>
                </c:pt>
                <c:pt idx="55029">
                  <c:v>37.414000000000001</c:v>
                </c:pt>
                <c:pt idx="55030">
                  <c:v>37.414000000000001</c:v>
                </c:pt>
                <c:pt idx="55031">
                  <c:v>37.414000000000001</c:v>
                </c:pt>
                <c:pt idx="55032">
                  <c:v>37.414000000000001</c:v>
                </c:pt>
                <c:pt idx="55033">
                  <c:v>37.414000000000001</c:v>
                </c:pt>
                <c:pt idx="55034">
                  <c:v>37.414000000000001</c:v>
                </c:pt>
                <c:pt idx="55035">
                  <c:v>37.414000000000001</c:v>
                </c:pt>
                <c:pt idx="55036">
                  <c:v>37.414000000000001</c:v>
                </c:pt>
                <c:pt idx="55037">
                  <c:v>37.414000000000001</c:v>
                </c:pt>
                <c:pt idx="55038">
                  <c:v>37.414000000000001</c:v>
                </c:pt>
                <c:pt idx="55039">
                  <c:v>37.414000000000001</c:v>
                </c:pt>
                <c:pt idx="55040">
                  <c:v>37.414000000000001</c:v>
                </c:pt>
                <c:pt idx="55041">
                  <c:v>37.414000000000001</c:v>
                </c:pt>
                <c:pt idx="55042">
                  <c:v>37.414000000000001</c:v>
                </c:pt>
                <c:pt idx="55043">
                  <c:v>37.414000000000001</c:v>
                </c:pt>
                <c:pt idx="55044">
                  <c:v>37.414000000000001</c:v>
                </c:pt>
                <c:pt idx="55045">
                  <c:v>37.414000000000001</c:v>
                </c:pt>
                <c:pt idx="55046">
                  <c:v>37.414000000000001</c:v>
                </c:pt>
                <c:pt idx="55047">
                  <c:v>37.414000000000001</c:v>
                </c:pt>
                <c:pt idx="55048">
                  <c:v>37.414000000000001</c:v>
                </c:pt>
                <c:pt idx="55049">
                  <c:v>37.414000000000001</c:v>
                </c:pt>
                <c:pt idx="55050">
                  <c:v>37.414000000000001</c:v>
                </c:pt>
                <c:pt idx="55051">
                  <c:v>37.414000000000001</c:v>
                </c:pt>
                <c:pt idx="55052">
                  <c:v>37.414000000000001</c:v>
                </c:pt>
                <c:pt idx="55053">
                  <c:v>37.414000000000001</c:v>
                </c:pt>
                <c:pt idx="55054">
                  <c:v>37.414000000000001</c:v>
                </c:pt>
                <c:pt idx="55055">
                  <c:v>37.414000000000001</c:v>
                </c:pt>
                <c:pt idx="55056">
                  <c:v>37.414000000000001</c:v>
                </c:pt>
                <c:pt idx="55057">
                  <c:v>37.414000000000001</c:v>
                </c:pt>
                <c:pt idx="55058">
                  <c:v>37.414000000000001</c:v>
                </c:pt>
                <c:pt idx="55059">
                  <c:v>37.414000000000001</c:v>
                </c:pt>
                <c:pt idx="55060">
                  <c:v>37.414000000000001</c:v>
                </c:pt>
                <c:pt idx="55061">
                  <c:v>37.414000000000001</c:v>
                </c:pt>
                <c:pt idx="55062">
                  <c:v>37.414000000000001</c:v>
                </c:pt>
                <c:pt idx="55063">
                  <c:v>37.414000000000001</c:v>
                </c:pt>
                <c:pt idx="55064">
                  <c:v>37.414000000000001</c:v>
                </c:pt>
                <c:pt idx="55065">
                  <c:v>37.414000000000001</c:v>
                </c:pt>
                <c:pt idx="55066">
                  <c:v>37.414000000000001</c:v>
                </c:pt>
                <c:pt idx="55067">
                  <c:v>37.414000000000001</c:v>
                </c:pt>
                <c:pt idx="55068">
                  <c:v>37.414000000000001</c:v>
                </c:pt>
                <c:pt idx="55069">
                  <c:v>37.414000000000001</c:v>
                </c:pt>
                <c:pt idx="55070">
                  <c:v>37.414000000000001</c:v>
                </c:pt>
                <c:pt idx="55071">
                  <c:v>37.414000000000001</c:v>
                </c:pt>
                <c:pt idx="55072">
                  <c:v>37.414000000000001</c:v>
                </c:pt>
                <c:pt idx="55073">
                  <c:v>37.414000000000001</c:v>
                </c:pt>
                <c:pt idx="55074">
                  <c:v>37.414000000000001</c:v>
                </c:pt>
                <c:pt idx="55075">
                  <c:v>37.414000000000001</c:v>
                </c:pt>
                <c:pt idx="55076">
                  <c:v>37.414000000000001</c:v>
                </c:pt>
                <c:pt idx="55077">
                  <c:v>37.414000000000001</c:v>
                </c:pt>
                <c:pt idx="55078">
                  <c:v>37.414000000000001</c:v>
                </c:pt>
                <c:pt idx="55079">
                  <c:v>37.414000000000001</c:v>
                </c:pt>
                <c:pt idx="55080">
                  <c:v>37.414000000000001</c:v>
                </c:pt>
                <c:pt idx="55081">
                  <c:v>37.414000000000001</c:v>
                </c:pt>
                <c:pt idx="55082">
                  <c:v>37.414000000000001</c:v>
                </c:pt>
                <c:pt idx="55083">
                  <c:v>37.414000000000001</c:v>
                </c:pt>
                <c:pt idx="55084">
                  <c:v>37.414000000000001</c:v>
                </c:pt>
                <c:pt idx="55085">
                  <c:v>37.414000000000001</c:v>
                </c:pt>
                <c:pt idx="55086">
                  <c:v>37.414000000000001</c:v>
                </c:pt>
                <c:pt idx="55087">
                  <c:v>37.414000000000001</c:v>
                </c:pt>
                <c:pt idx="55088">
                  <c:v>37.414000000000001</c:v>
                </c:pt>
                <c:pt idx="55089">
                  <c:v>37.414000000000001</c:v>
                </c:pt>
                <c:pt idx="55090">
                  <c:v>37.414000000000001</c:v>
                </c:pt>
                <c:pt idx="55091">
                  <c:v>37.414000000000001</c:v>
                </c:pt>
                <c:pt idx="55092">
                  <c:v>37.414000000000001</c:v>
                </c:pt>
                <c:pt idx="55093">
                  <c:v>37.414000000000001</c:v>
                </c:pt>
                <c:pt idx="55094">
                  <c:v>37.414000000000001</c:v>
                </c:pt>
                <c:pt idx="55095">
                  <c:v>37.414000000000001</c:v>
                </c:pt>
                <c:pt idx="55096">
                  <c:v>37.414000000000001</c:v>
                </c:pt>
                <c:pt idx="55097">
                  <c:v>37.414000000000001</c:v>
                </c:pt>
                <c:pt idx="55098">
                  <c:v>37.414000000000001</c:v>
                </c:pt>
                <c:pt idx="55099">
                  <c:v>37.414000000000001</c:v>
                </c:pt>
                <c:pt idx="55100">
                  <c:v>37.414000000000001</c:v>
                </c:pt>
                <c:pt idx="55101">
                  <c:v>37.414000000000001</c:v>
                </c:pt>
                <c:pt idx="55102">
                  <c:v>37.414000000000001</c:v>
                </c:pt>
                <c:pt idx="55103">
                  <c:v>37.414000000000001</c:v>
                </c:pt>
                <c:pt idx="55104">
                  <c:v>37.414000000000001</c:v>
                </c:pt>
                <c:pt idx="55105">
                  <c:v>37.414000000000001</c:v>
                </c:pt>
                <c:pt idx="55106">
                  <c:v>37.414000000000001</c:v>
                </c:pt>
                <c:pt idx="55107">
                  <c:v>37.414000000000001</c:v>
                </c:pt>
                <c:pt idx="55108">
                  <c:v>37.414000000000001</c:v>
                </c:pt>
                <c:pt idx="55109">
                  <c:v>37.414000000000001</c:v>
                </c:pt>
                <c:pt idx="55110">
                  <c:v>37.414000000000001</c:v>
                </c:pt>
                <c:pt idx="55111">
                  <c:v>37.414000000000001</c:v>
                </c:pt>
                <c:pt idx="55112">
                  <c:v>37.414000000000001</c:v>
                </c:pt>
                <c:pt idx="55113">
                  <c:v>37.414000000000001</c:v>
                </c:pt>
                <c:pt idx="55114">
                  <c:v>37.414000000000001</c:v>
                </c:pt>
                <c:pt idx="55115">
                  <c:v>37.414000000000001</c:v>
                </c:pt>
                <c:pt idx="55116">
                  <c:v>37.414000000000001</c:v>
                </c:pt>
                <c:pt idx="55117">
                  <c:v>37.414000000000001</c:v>
                </c:pt>
                <c:pt idx="55118">
                  <c:v>37.414000000000001</c:v>
                </c:pt>
                <c:pt idx="55119">
                  <c:v>37.414000000000001</c:v>
                </c:pt>
                <c:pt idx="55120">
                  <c:v>37.414000000000001</c:v>
                </c:pt>
                <c:pt idx="55121">
                  <c:v>37.414000000000001</c:v>
                </c:pt>
                <c:pt idx="55122">
                  <c:v>37.414000000000001</c:v>
                </c:pt>
                <c:pt idx="55123">
                  <c:v>37.414000000000001</c:v>
                </c:pt>
                <c:pt idx="55124">
                  <c:v>37.414000000000001</c:v>
                </c:pt>
                <c:pt idx="55125">
                  <c:v>37.414000000000001</c:v>
                </c:pt>
                <c:pt idx="55126">
                  <c:v>37.414000000000001</c:v>
                </c:pt>
                <c:pt idx="55127">
                  <c:v>37.414000000000001</c:v>
                </c:pt>
                <c:pt idx="55128">
                  <c:v>37.414000000000001</c:v>
                </c:pt>
                <c:pt idx="55129">
                  <c:v>37.414000000000001</c:v>
                </c:pt>
                <c:pt idx="55130">
                  <c:v>37.414000000000001</c:v>
                </c:pt>
                <c:pt idx="55131">
                  <c:v>37.414000000000001</c:v>
                </c:pt>
                <c:pt idx="55132">
                  <c:v>37.414000000000001</c:v>
                </c:pt>
                <c:pt idx="55133">
                  <c:v>37.414000000000001</c:v>
                </c:pt>
                <c:pt idx="55134">
                  <c:v>37.414000000000001</c:v>
                </c:pt>
                <c:pt idx="55135">
                  <c:v>37.414000000000001</c:v>
                </c:pt>
                <c:pt idx="55136">
                  <c:v>37.414000000000001</c:v>
                </c:pt>
                <c:pt idx="55137">
                  <c:v>37.414000000000001</c:v>
                </c:pt>
                <c:pt idx="55138">
                  <c:v>37.414000000000001</c:v>
                </c:pt>
                <c:pt idx="55139">
                  <c:v>37.414000000000001</c:v>
                </c:pt>
                <c:pt idx="55140">
                  <c:v>37.414000000000001</c:v>
                </c:pt>
                <c:pt idx="55141">
                  <c:v>37.414000000000001</c:v>
                </c:pt>
                <c:pt idx="55142">
                  <c:v>37.414000000000001</c:v>
                </c:pt>
                <c:pt idx="55143">
                  <c:v>37.414000000000001</c:v>
                </c:pt>
                <c:pt idx="55144">
                  <c:v>37.414000000000001</c:v>
                </c:pt>
                <c:pt idx="55145">
                  <c:v>37.414000000000001</c:v>
                </c:pt>
                <c:pt idx="55146">
                  <c:v>37.414000000000001</c:v>
                </c:pt>
                <c:pt idx="55147">
                  <c:v>37.414000000000001</c:v>
                </c:pt>
                <c:pt idx="55148">
                  <c:v>37.414000000000001</c:v>
                </c:pt>
                <c:pt idx="55149">
                  <c:v>37.414000000000001</c:v>
                </c:pt>
                <c:pt idx="55150">
                  <c:v>37.414000000000001</c:v>
                </c:pt>
                <c:pt idx="55151">
                  <c:v>37.414000000000001</c:v>
                </c:pt>
                <c:pt idx="55152">
                  <c:v>37.414000000000001</c:v>
                </c:pt>
                <c:pt idx="55153">
                  <c:v>37.414000000000001</c:v>
                </c:pt>
                <c:pt idx="55154">
                  <c:v>37.414000000000001</c:v>
                </c:pt>
                <c:pt idx="55155">
                  <c:v>37.414000000000001</c:v>
                </c:pt>
                <c:pt idx="55156">
                  <c:v>37.414000000000001</c:v>
                </c:pt>
                <c:pt idx="55157">
                  <c:v>37.414000000000001</c:v>
                </c:pt>
                <c:pt idx="55158">
                  <c:v>37.414000000000001</c:v>
                </c:pt>
                <c:pt idx="55159">
                  <c:v>37.414000000000001</c:v>
                </c:pt>
                <c:pt idx="55160">
                  <c:v>37.414000000000001</c:v>
                </c:pt>
                <c:pt idx="55161">
                  <c:v>37.414000000000001</c:v>
                </c:pt>
                <c:pt idx="55162">
                  <c:v>37.414000000000001</c:v>
                </c:pt>
                <c:pt idx="55163">
                  <c:v>37.414000000000001</c:v>
                </c:pt>
                <c:pt idx="55164">
                  <c:v>37.414000000000001</c:v>
                </c:pt>
                <c:pt idx="55165">
                  <c:v>37.414000000000001</c:v>
                </c:pt>
                <c:pt idx="55166">
                  <c:v>37.414000000000001</c:v>
                </c:pt>
                <c:pt idx="55167">
                  <c:v>37.414000000000001</c:v>
                </c:pt>
                <c:pt idx="55168">
                  <c:v>37.414000000000001</c:v>
                </c:pt>
                <c:pt idx="55169">
                  <c:v>37.414000000000001</c:v>
                </c:pt>
                <c:pt idx="55170">
                  <c:v>37.414000000000001</c:v>
                </c:pt>
                <c:pt idx="55171">
                  <c:v>37.414000000000001</c:v>
                </c:pt>
                <c:pt idx="55172">
                  <c:v>37.414000000000001</c:v>
                </c:pt>
                <c:pt idx="55173">
                  <c:v>37.414000000000001</c:v>
                </c:pt>
                <c:pt idx="55174">
                  <c:v>37.414000000000001</c:v>
                </c:pt>
                <c:pt idx="55175">
                  <c:v>37.414000000000001</c:v>
                </c:pt>
                <c:pt idx="55176">
                  <c:v>37.414000000000001</c:v>
                </c:pt>
                <c:pt idx="55177">
                  <c:v>37.414000000000001</c:v>
                </c:pt>
                <c:pt idx="55178">
                  <c:v>37.414000000000001</c:v>
                </c:pt>
                <c:pt idx="55179">
                  <c:v>37.414000000000001</c:v>
                </c:pt>
                <c:pt idx="55180">
                  <c:v>37.414000000000001</c:v>
                </c:pt>
                <c:pt idx="55181">
                  <c:v>37.414000000000001</c:v>
                </c:pt>
                <c:pt idx="55182">
                  <c:v>37.414000000000001</c:v>
                </c:pt>
                <c:pt idx="55183">
                  <c:v>37.414000000000001</c:v>
                </c:pt>
                <c:pt idx="55184">
                  <c:v>37.414000000000001</c:v>
                </c:pt>
                <c:pt idx="55185">
                  <c:v>37.414000000000001</c:v>
                </c:pt>
                <c:pt idx="55186">
                  <c:v>37.414000000000001</c:v>
                </c:pt>
                <c:pt idx="55187">
                  <c:v>37.414000000000001</c:v>
                </c:pt>
                <c:pt idx="55188">
                  <c:v>37.414000000000001</c:v>
                </c:pt>
                <c:pt idx="55189">
                  <c:v>37.414000000000001</c:v>
                </c:pt>
                <c:pt idx="55190">
                  <c:v>37.414000000000001</c:v>
                </c:pt>
                <c:pt idx="55191">
                  <c:v>37.414000000000001</c:v>
                </c:pt>
                <c:pt idx="55192">
                  <c:v>37.414000000000001</c:v>
                </c:pt>
                <c:pt idx="55193">
                  <c:v>37.414000000000001</c:v>
                </c:pt>
                <c:pt idx="55194">
                  <c:v>37.414000000000001</c:v>
                </c:pt>
                <c:pt idx="55195">
                  <c:v>37.414000000000001</c:v>
                </c:pt>
                <c:pt idx="55196">
                  <c:v>37.414000000000001</c:v>
                </c:pt>
                <c:pt idx="55197">
                  <c:v>37.414000000000001</c:v>
                </c:pt>
                <c:pt idx="55198">
                  <c:v>37.414000000000001</c:v>
                </c:pt>
                <c:pt idx="55199">
                  <c:v>37.414000000000001</c:v>
                </c:pt>
                <c:pt idx="55200">
                  <c:v>37.414000000000001</c:v>
                </c:pt>
                <c:pt idx="55201">
                  <c:v>37.414000000000001</c:v>
                </c:pt>
                <c:pt idx="55202">
                  <c:v>37.414000000000001</c:v>
                </c:pt>
                <c:pt idx="55203">
                  <c:v>37.414000000000001</c:v>
                </c:pt>
                <c:pt idx="55204">
                  <c:v>37.414000000000001</c:v>
                </c:pt>
                <c:pt idx="55205">
                  <c:v>37.414000000000001</c:v>
                </c:pt>
                <c:pt idx="55206">
                  <c:v>37.414000000000001</c:v>
                </c:pt>
                <c:pt idx="55207">
                  <c:v>37.414000000000001</c:v>
                </c:pt>
                <c:pt idx="55208">
                  <c:v>37.414000000000001</c:v>
                </c:pt>
                <c:pt idx="55209">
                  <c:v>37.414000000000001</c:v>
                </c:pt>
                <c:pt idx="55210">
                  <c:v>37.414000000000001</c:v>
                </c:pt>
                <c:pt idx="55211">
                  <c:v>37.414000000000001</c:v>
                </c:pt>
                <c:pt idx="55212">
                  <c:v>37.414000000000001</c:v>
                </c:pt>
                <c:pt idx="55213">
                  <c:v>37.414000000000001</c:v>
                </c:pt>
                <c:pt idx="55214">
                  <c:v>37.414000000000001</c:v>
                </c:pt>
                <c:pt idx="55215">
                  <c:v>37.414000000000001</c:v>
                </c:pt>
                <c:pt idx="55216">
                  <c:v>37.414000000000001</c:v>
                </c:pt>
                <c:pt idx="55217">
                  <c:v>37.414000000000001</c:v>
                </c:pt>
                <c:pt idx="55218">
                  <c:v>37.414000000000001</c:v>
                </c:pt>
                <c:pt idx="55219">
                  <c:v>37.414000000000001</c:v>
                </c:pt>
                <c:pt idx="55220">
                  <c:v>37.414000000000001</c:v>
                </c:pt>
                <c:pt idx="55221">
                  <c:v>37.414000000000001</c:v>
                </c:pt>
                <c:pt idx="55222">
                  <c:v>37.414000000000001</c:v>
                </c:pt>
                <c:pt idx="55223">
                  <c:v>37.414000000000001</c:v>
                </c:pt>
                <c:pt idx="55224">
                  <c:v>37.414000000000001</c:v>
                </c:pt>
                <c:pt idx="55225">
                  <c:v>37.414000000000001</c:v>
                </c:pt>
                <c:pt idx="55226">
                  <c:v>37.414000000000001</c:v>
                </c:pt>
                <c:pt idx="55227">
                  <c:v>37.414000000000001</c:v>
                </c:pt>
                <c:pt idx="55228">
                  <c:v>37.414000000000001</c:v>
                </c:pt>
                <c:pt idx="55229">
                  <c:v>37.414000000000001</c:v>
                </c:pt>
                <c:pt idx="55230">
                  <c:v>37.414000000000001</c:v>
                </c:pt>
                <c:pt idx="55231">
                  <c:v>37.414000000000001</c:v>
                </c:pt>
                <c:pt idx="55232">
                  <c:v>37.414000000000001</c:v>
                </c:pt>
                <c:pt idx="55233">
                  <c:v>37.414000000000001</c:v>
                </c:pt>
                <c:pt idx="55234">
                  <c:v>37.414000000000001</c:v>
                </c:pt>
                <c:pt idx="55235">
                  <c:v>37.414000000000001</c:v>
                </c:pt>
                <c:pt idx="55236">
                  <c:v>37.414000000000001</c:v>
                </c:pt>
                <c:pt idx="55237">
                  <c:v>37.414000000000001</c:v>
                </c:pt>
                <c:pt idx="55238">
                  <c:v>37.414000000000001</c:v>
                </c:pt>
                <c:pt idx="55239">
                  <c:v>37.414000000000001</c:v>
                </c:pt>
                <c:pt idx="55240">
                  <c:v>37.414000000000001</c:v>
                </c:pt>
                <c:pt idx="55241">
                  <c:v>37.414000000000001</c:v>
                </c:pt>
                <c:pt idx="55242">
                  <c:v>37.414000000000001</c:v>
                </c:pt>
                <c:pt idx="55243">
                  <c:v>37.414000000000001</c:v>
                </c:pt>
                <c:pt idx="55244">
                  <c:v>37.414000000000001</c:v>
                </c:pt>
                <c:pt idx="55245">
                  <c:v>37.414000000000001</c:v>
                </c:pt>
                <c:pt idx="55246">
                  <c:v>37.414000000000001</c:v>
                </c:pt>
                <c:pt idx="55247">
                  <c:v>37.414000000000001</c:v>
                </c:pt>
                <c:pt idx="55248">
                  <c:v>37.414000000000001</c:v>
                </c:pt>
                <c:pt idx="55249">
                  <c:v>37.414000000000001</c:v>
                </c:pt>
                <c:pt idx="55250">
                  <c:v>37.414000000000001</c:v>
                </c:pt>
                <c:pt idx="55251">
                  <c:v>37.414000000000001</c:v>
                </c:pt>
                <c:pt idx="55252">
                  <c:v>37.414000000000001</c:v>
                </c:pt>
                <c:pt idx="55253">
                  <c:v>37.414000000000001</c:v>
                </c:pt>
                <c:pt idx="55254">
                  <c:v>37.414000000000001</c:v>
                </c:pt>
                <c:pt idx="55255">
                  <c:v>37.414000000000001</c:v>
                </c:pt>
                <c:pt idx="55256">
                  <c:v>37.414000000000001</c:v>
                </c:pt>
                <c:pt idx="55257">
                  <c:v>37.414000000000001</c:v>
                </c:pt>
                <c:pt idx="55258">
                  <c:v>37.414000000000001</c:v>
                </c:pt>
                <c:pt idx="55259">
                  <c:v>37.414000000000001</c:v>
                </c:pt>
                <c:pt idx="55260">
                  <c:v>37.414000000000001</c:v>
                </c:pt>
                <c:pt idx="55261">
                  <c:v>37.414000000000001</c:v>
                </c:pt>
                <c:pt idx="55262">
                  <c:v>37.414000000000001</c:v>
                </c:pt>
                <c:pt idx="55263">
                  <c:v>37.414000000000001</c:v>
                </c:pt>
                <c:pt idx="55264">
                  <c:v>37.414000000000001</c:v>
                </c:pt>
                <c:pt idx="55265">
                  <c:v>37.414000000000001</c:v>
                </c:pt>
                <c:pt idx="55266">
                  <c:v>37.414000000000001</c:v>
                </c:pt>
                <c:pt idx="55267">
                  <c:v>37.414000000000001</c:v>
                </c:pt>
                <c:pt idx="55268">
                  <c:v>37.414000000000001</c:v>
                </c:pt>
                <c:pt idx="55269">
                  <c:v>37.414000000000001</c:v>
                </c:pt>
                <c:pt idx="55270">
                  <c:v>37.414000000000001</c:v>
                </c:pt>
                <c:pt idx="55271">
                  <c:v>37.414000000000001</c:v>
                </c:pt>
                <c:pt idx="55272">
                  <c:v>37.414000000000001</c:v>
                </c:pt>
                <c:pt idx="55273">
                  <c:v>37.414000000000001</c:v>
                </c:pt>
                <c:pt idx="55274">
                  <c:v>37.414000000000001</c:v>
                </c:pt>
                <c:pt idx="55275">
                  <c:v>37.414000000000001</c:v>
                </c:pt>
                <c:pt idx="55276">
                  <c:v>37.414000000000001</c:v>
                </c:pt>
                <c:pt idx="55277">
                  <c:v>37.414000000000001</c:v>
                </c:pt>
                <c:pt idx="55278">
                  <c:v>37.414000000000001</c:v>
                </c:pt>
                <c:pt idx="55279">
                  <c:v>37.414000000000001</c:v>
                </c:pt>
                <c:pt idx="55280">
                  <c:v>37.414000000000001</c:v>
                </c:pt>
                <c:pt idx="55281">
                  <c:v>37.414000000000001</c:v>
                </c:pt>
                <c:pt idx="55282">
                  <c:v>37.414000000000001</c:v>
                </c:pt>
                <c:pt idx="55283">
                  <c:v>37.414000000000001</c:v>
                </c:pt>
                <c:pt idx="55284">
                  <c:v>37.414000000000001</c:v>
                </c:pt>
                <c:pt idx="55285">
                  <c:v>37.414000000000001</c:v>
                </c:pt>
                <c:pt idx="55286">
                  <c:v>37.414000000000001</c:v>
                </c:pt>
                <c:pt idx="55287">
                  <c:v>37.414000000000001</c:v>
                </c:pt>
                <c:pt idx="55288">
                  <c:v>37.414000000000001</c:v>
                </c:pt>
                <c:pt idx="55289">
                  <c:v>37.414000000000001</c:v>
                </c:pt>
                <c:pt idx="55290">
                  <c:v>37.414000000000001</c:v>
                </c:pt>
                <c:pt idx="55291">
                  <c:v>37.414000000000001</c:v>
                </c:pt>
                <c:pt idx="55292">
                  <c:v>37.414000000000001</c:v>
                </c:pt>
                <c:pt idx="55293">
                  <c:v>37.414000000000001</c:v>
                </c:pt>
                <c:pt idx="55294">
                  <c:v>37.414000000000001</c:v>
                </c:pt>
                <c:pt idx="55295">
                  <c:v>37.414000000000001</c:v>
                </c:pt>
                <c:pt idx="55296">
                  <c:v>37.414000000000001</c:v>
                </c:pt>
                <c:pt idx="55297">
                  <c:v>37.414000000000001</c:v>
                </c:pt>
                <c:pt idx="55298">
                  <c:v>37.414000000000001</c:v>
                </c:pt>
                <c:pt idx="55299">
                  <c:v>37.414000000000001</c:v>
                </c:pt>
                <c:pt idx="55300">
                  <c:v>37.414000000000001</c:v>
                </c:pt>
                <c:pt idx="55301">
                  <c:v>37.414000000000001</c:v>
                </c:pt>
                <c:pt idx="55302">
                  <c:v>37.414000000000001</c:v>
                </c:pt>
                <c:pt idx="55303">
                  <c:v>37.414000000000001</c:v>
                </c:pt>
                <c:pt idx="55304">
                  <c:v>37.414000000000001</c:v>
                </c:pt>
                <c:pt idx="55305">
                  <c:v>37.414000000000001</c:v>
                </c:pt>
                <c:pt idx="55306">
                  <c:v>37.414000000000001</c:v>
                </c:pt>
                <c:pt idx="55307">
                  <c:v>37.414000000000001</c:v>
                </c:pt>
                <c:pt idx="55308">
                  <c:v>37.414000000000001</c:v>
                </c:pt>
                <c:pt idx="55309">
                  <c:v>37.414000000000001</c:v>
                </c:pt>
                <c:pt idx="55310">
                  <c:v>37.414000000000001</c:v>
                </c:pt>
                <c:pt idx="55311">
                  <c:v>37.414000000000001</c:v>
                </c:pt>
                <c:pt idx="55312">
                  <c:v>37.414000000000001</c:v>
                </c:pt>
                <c:pt idx="55313">
                  <c:v>37.414000000000001</c:v>
                </c:pt>
                <c:pt idx="55314">
                  <c:v>37.414000000000001</c:v>
                </c:pt>
                <c:pt idx="55315">
                  <c:v>37.414000000000001</c:v>
                </c:pt>
                <c:pt idx="55316">
                  <c:v>37.414000000000001</c:v>
                </c:pt>
                <c:pt idx="55317">
                  <c:v>37.414000000000001</c:v>
                </c:pt>
                <c:pt idx="55318">
                  <c:v>37.414000000000001</c:v>
                </c:pt>
                <c:pt idx="55319">
                  <c:v>37.414000000000001</c:v>
                </c:pt>
                <c:pt idx="55320">
                  <c:v>37.414000000000001</c:v>
                </c:pt>
                <c:pt idx="55321">
                  <c:v>37.414000000000001</c:v>
                </c:pt>
                <c:pt idx="55322">
                  <c:v>37.414000000000001</c:v>
                </c:pt>
                <c:pt idx="55323">
                  <c:v>37.414000000000001</c:v>
                </c:pt>
                <c:pt idx="55324">
                  <c:v>37.414000000000001</c:v>
                </c:pt>
                <c:pt idx="55325">
                  <c:v>37.414000000000001</c:v>
                </c:pt>
                <c:pt idx="55326">
                  <c:v>37.414000000000001</c:v>
                </c:pt>
                <c:pt idx="55327">
                  <c:v>37.414000000000001</c:v>
                </c:pt>
                <c:pt idx="55328">
                  <c:v>37.414000000000001</c:v>
                </c:pt>
                <c:pt idx="55329">
                  <c:v>37.414000000000001</c:v>
                </c:pt>
                <c:pt idx="55330">
                  <c:v>37.414000000000001</c:v>
                </c:pt>
                <c:pt idx="55331">
                  <c:v>37.414000000000001</c:v>
                </c:pt>
                <c:pt idx="55332">
                  <c:v>37.414000000000001</c:v>
                </c:pt>
                <c:pt idx="55333">
                  <c:v>37.414000000000001</c:v>
                </c:pt>
                <c:pt idx="55334">
                  <c:v>37.414000000000001</c:v>
                </c:pt>
                <c:pt idx="55335">
                  <c:v>37.414000000000001</c:v>
                </c:pt>
                <c:pt idx="55336">
                  <c:v>37.414000000000001</c:v>
                </c:pt>
                <c:pt idx="55337">
                  <c:v>37.414000000000001</c:v>
                </c:pt>
                <c:pt idx="55338">
                  <c:v>37.414000000000001</c:v>
                </c:pt>
                <c:pt idx="55339">
                  <c:v>37.414000000000001</c:v>
                </c:pt>
                <c:pt idx="55340">
                  <c:v>37.414000000000001</c:v>
                </c:pt>
                <c:pt idx="55341">
                  <c:v>37.414000000000001</c:v>
                </c:pt>
                <c:pt idx="55342">
                  <c:v>37.414000000000001</c:v>
                </c:pt>
                <c:pt idx="55343">
                  <c:v>37.414000000000001</c:v>
                </c:pt>
                <c:pt idx="55344">
                  <c:v>37.414000000000001</c:v>
                </c:pt>
                <c:pt idx="55345">
                  <c:v>37.414000000000001</c:v>
                </c:pt>
                <c:pt idx="55346">
                  <c:v>37.414000000000001</c:v>
                </c:pt>
                <c:pt idx="55347">
                  <c:v>37.414000000000001</c:v>
                </c:pt>
                <c:pt idx="55348">
                  <c:v>37.414000000000001</c:v>
                </c:pt>
                <c:pt idx="55349">
                  <c:v>37.414000000000001</c:v>
                </c:pt>
                <c:pt idx="55350">
                  <c:v>37.414000000000001</c:v>
                </c:pt>
                <c:pt idx="55351">
                  <c:v>37.414000000000001</c:v>
                </c:pt>
                <c:pt idx="55352">
                  <c:v>37.414000000000001</c:v>
                </c:pt>
                <c:pt idx="55353">
                  <c:v>37.414000000000001</c:v>
                </c:pt>
                <c:pt idx="55354">
                  <c:v>37.414000000000001</c:v>
                </c:pt>
                <c:pt idx="55355">
                  <c:v>37.414000000000001</c:v>
                </c:pt>
                <c:pt idx="55356">
                  <c:v>37.414000000000001</c:v>
                </c:pt>
                <c:pt idx="55357">
                  <c:v>37.414000000000001</c:v>
                </c:pt>
                <c:pt idx="55358">
                  <c:v>37.414000000000001</c:v>
                </c:pt>
                <c:pt idx="55359">
                  <c:v>37.414000000000001</c:v>
                </c:pt>
                <c:pt idx="55360">
                  <c:v>37.414000000000001</c:v>
                </c:pt>
                <c:pt idx="55361">
                  <c:v>37.414000000000001</c:v>
                </c:pt>
                <c:pt idx="55362">
                  <c:v>37.414000000000001</c:v>
                </c:pt>
                <c:pt idx="55363">
                  <c:v>37.414000000000001</c:v>
                </c:pt>
                <c:pt idx="55364">
                  <c:v>37.414000000000001</c:v>
                </c:pt>
                <c:pt idx="55365">
                  <c:v>37.414000000000001</c:v>
                </c:pt>
                <c:pt idx="55366">
                  <c:v>37.414000000000001</c:v>
                </c:pt>
                <c:pt idx="55367">
                  <c:v>37.414000000000001</c:v>
                </c:pt>
                <c:pt idx="55368">
                  <c:v>37.414000000000001</c:v>
                </c:pt>
                <c:pt idx="55369">
                  <c:v>37.414000000000001</c:v>
                </c:pt>
                <c:pt idx="55370">
                  <c:v>37.414000000000001</c:v>
                </c:pt>
                <c:pt idx="55371">
                  <c:v>37.414000000000001</c:v>
                </c:pt>
                <c:pt idx="55372">
                  <c:v>37.414000000000001</c:v>
                </c:pt>
                <c:pt idx="55373">
                  <c:v>37.414000000000001</c:v>
                </c:pt>
                <c:pt idx="55374">
                  <c:v>37.414000000000001</c:v>
                </c:pt>
                <c:pt idx="55375">
                  <c:v>37.414000000000001</c:v>
                </c:pt>
                <c:pt idx="55376">
                  <c:v>37.414000000000001</c:v>
                </c:pt>
                <c:pt idx="55377">
                  <c:v>37.414000000000001</c:v>
                </c:pt>
                <c:pt idx="55378">
                  <c:v>37.414000000000001</c:v>
                </c:pt>
                <c:pt idx="55379">
                  <c:v>37.414000000000001</c:v>
                </c:pt>
                <c:pt idx="55380">
                  <c:v>37.414000000000001</c:v>
                </c:pt>
                <c:pt idx="55381">
                  <c:v>37.414000000000001</c:v>
                </c:pt>
                <c:pt idx="55382">
                  <c:v>37.414000000000001</c:v>
                </c:pt>
                <c:pt idx="55383">
                  <c:v>37.414000000000001</c:v>
                </c:pt>
                <c:pt idx="55384">
                  <c:v>37.414000000000001</c:v>
                </c:pt>
                <c:pt idx="55385">
                  <c:v>37.414000000000001</c:v>
                </c:pt>
                <c:pt idx="55386">
                  <c:v>37.414000000000001</c:v>
                </c:pt>
                <c:pt idx="55387">
                  <c:v>37.414000000000001</c:v>
                </c:pt>
                <c:pt idx="55388">
                  <c:v>37.414000000000001</c:v>
                </c:pt>
                <c:pt idx="55389">
                  <c:v>37.414000000000001</c:v>
                </c:pt>
                <c:pt idx="55390">
                  <c:v>37.414000000000001</c:v>
                </c:pt>
                <c:pt idx="55391">
                  <c:v>37.414000000000001</c:v>
                </c:pt>
                <c:pt idx="55392">
                  <c:v>37.42</c:v>
                </c:pt>
                <c:pt idx="55393">
                  <c:v>37.42</c:v>
                </c:pt>
                <c:pt idx="55394">
                  <c:v>37.42</c:v>
                </c:pt>
                <c:pt idx="55395">
                  <c:v>37.42</c:v>
                </c:pt>
                <c:pt idx="55396">
                  <c:v>37.42</c:v>
                </c:pt>
                <c:pt idx="55397">
                  <c:v>37.42</c:v>
                </c:pt>
                <c:pt idx="55398">
                  <c:v>37.42</c:v>
                </c:pt>
                <c:pt idx="55399">
                  <c:v>37.42</c:v>
                </c:pt>
                <c:pt idx="55400">
                  <c:v>37.42</c:v>
                </c:pt>
                <c:pt idx="55401">
                  <c:v>37.42</c:v>
                </c:pt>
                <c:pt idx="55402">
                  <c:v>37.42</c:v>
                </c:pt>
                <c:pt idx="55403">
                  <c:v>37.42</c:v>
                </c:pt>
                <c:pt idx="55404">
                  <c:v>37.42</c:v>
                </c:pt>
                <c:pt idx="55405">
                  <c:v>37.42</c:v>
                </c:pt>
                <c:pt idx="55406">
                  <c:v>37.42</c:v>
                </c:pt>
                <c:pt idx="55407">
                  <c:v>37.42</c:v>
                </c:pt>
                <c:pt idx="55408">
                  <c:v>37.42</c:v>
                </c:pt>
                <c:pt idx="55409">
                  <c:v>37.42</c:v>
                </c:pt>
                <c:pt idx="55410">
                  <c:v>37.42</c:v>
                </c:pt>
                <c:pt idx="55411">
                  <c:v>37.42</c:v>
                </c:pt>
                <c:pt idx="55412">
                  <c:v>37.42</c:v>
                </c:pt>
                <c:pt idx="55413">
                  <c:v>37.42</c:v>
                </c:pt>
                <c:pt idx="55414">
                  <c:v>37.42</c:v>
                </c:pt>
                <c:pt idx="55415">
                  <c:v>37.42</c:v>
                </c:pt>
                <c:pt idx="55416">
                  <c:v>37.42</c:v>
                </c:pt>
                <c:pt idx="55417">
                  <c:v>37.42</c:v>
                </c:pt>
                <c:pt idx="55418">
                  <c:v>37.42</c:v>
                </c:pt>
                <c:pt idx="55419">
                  <c:v>37.42</c:v>
                </c:pt>
                <c:pt idx="55420">
                  <c:v>37.42</c:v>
                </c:pt>
                <c:pt idx="55421">
                  <c:v>37.42</c:v>
                </c:pt>
                <c:pt idx="55422">
                  <c:v>37.42</c:v>
                </c:pt>
                <c:pt idx="55423">
                  <c:v>37.42</c:v>
                </c:pt>
                <c:pt idx="55424">
                  <c:v>37.42</c:v>
                </c:pt>
                <c:pt idx="55425">
                  <c:v>37.42</c:v>
                </c:pt>
                <c:pt idx="55426">
                  <c:v>37.42</c:v>
                </c:pt>
                <c:pt idx="55427">
                  <c:v>37.42</c:v>
                </c:pt>
                <c:pt idx="55428">
                  <c:v>37.42</c:v>
                </c:pt>
                <c:pt idx="55429">
                  <c:v>37.42</c:v>
                </c:pt>
                <c:pt idx="55430">
                  <c:v>37.42</c:v>
                </c:pt>
                <c:pt idx="55431">
                  <c:v>37.42</c:v>
                </c:pt>
                <c:pt idx="55432">
                  <c:v>37.42</c:v>
                </c:pt>
                <c:pt idx="55433">
                  <c:v>37.42</c:v>
                </c:pt>
                <c:pt idx="55434">
                  <c:v>37.42</c:v>
                </c:pt>
                <c:pt idx="55435">
                  <c:v>37.42</c:v>
                </c:pt>
                <c:pt idx="55436">
                  <c:v>37.42</c:v>
                </c:pt>
                <c:pt idx="55437">
                  <c:v>37.42</c:v>
                </c:pt>
                <c:pt idx="55438">
                  <c:v>37.42</c:v>
                </c:pt>
                <c:pt idx="55439">
                  <c:v>37.42</c:v>
                </c:pt>
                <c:pt idx="55440">
                  <c:v>37.42</c:v>
                </c:pt>
                <c:pt idx="55441">
                  <c:v>37.42</c:v>
                </c:pt>
                <c:pt idx="55442">
                  <c:v>37.42</c:v>
                </c:pt>
                <c:pt idx="55443">
                  <c:v>37.42</c:v>
                </c:pt>
                <c:pt idx="55444">
                  <c:v>37.42</c:v>
                </c:pt>
                <c:pt idx="55445">
                  <c:v>37.42</c:v>
                </c:pt>
                <c:pt idx="55446">
                  <c:v>37.42</c:v>
                </c:pt>
                <c:pt idx="55447">
                  <c:v>37.42</c:v>
                </c:pt>
                <c:pt idx="55448">
                  <c:v>37.42</c:v>
                </c:pt>
                <c:pt idx="55449">
                  <c:v>37.42</c:v>
                </c:pt>
                <c:pt idx="55450">
                  <c:v>37.42</c:v>
                </c:pt>
                <c:pt idx="55451">
                  <c:v>37.42</c:v>
                </c:pt>
                <c:pt idx="55452">
                  <c:v>37.42</c:v>
                </c:pt>
                <c:pt idx="55453">
                  <c:v>37.42</c:v>
                </c:pt>
                <c:pt idx="55454">
                  <c:v>37.42</c:v>
                </c:pt>
                <c:pt idx="55455">
                  <c:v>37.42</c:v>
                </c:pt>
                <c:pt idx="55456">
                  <c:v>37.42</c:v>
                </c:pt>
                <c:pt idx="55457">
                  <c:v>37.42</c:v>
                </c:pt>
                <c:pt idx="55458">
                  <c:v>37.42</c:v>
                </c:pt>
                <c:pt idx="55459">
                  <c:v>37.42</c:v>
                </c:pt>
                <c:pt idx="55460">
                  <c:v>37.42</c:v>
                </c:pt>
                <c:pt idx="55461">
                  <c:v>37.42</c:v>
                </c:pt>
                <c:pt idx="55462">
                  <c:v>37.42</c:v>
                </c:pt>
                <c:pt idx="55463">
                  <c:v>37.42</c:v>
                </c:pt>
                <c:pt idx="55464">
                  <c:v>37.42</c:v>
                </c:pt>
                <c:pt idx="55465">
                  <c:v>37.42</c:v>
                </c:pt>
                <c:pt idx="55466">
                  <c:v>37.42</c:v>
                </c:pt>
                <c:pt idx="55467">
                  <c:v>37.42</c:v>
                </c:pt>
                <c:pt idx="55468">
                  <c:v>37.42</c:v>
                </c:pt>
                <c:pt idx="55469">
                  <c:v>37.42</c:v>
                </c:pt>
                <c:pt idx="55470">
                  <c:v>37.42</c:v>
                </c:pt>
                <c:pt idx="55471">
                  <c:v>37.42</c:v>
                </c:pt>
                <c:pt idx="55472">
                  <c:v>37.42</c:v>
                </c:pt>
                <c:pt idx="55473">
                  <c:v>37.42</c:v>
                </c:pt>
                <c:pt idx="55474">
                  <c:v>37.42</c:v>
                </c:pt>
                <c:pt idx="55475">
                  <c:v>37.42</c:v>
                </c:pt>
                <c:pt idx="55476">
                  <c:v>37.42</c:v>
                </c:pt>
                <c:pt idx="55477">
                  <c:v>37.42</c:v>
                </c:pt>
                <c:pt idx="55478">
                  <c:v>37.42</c:v>
                </c:pt>
                <c:pt idx="55479">
                  <c:v>37.42</c:v>
                </c:pt>
                <c:pt idx="55480">
                  <c:v>37.42</c:v>
                </c:pt>
                <c:pt idx="55481">
                  <c:v>37.42</c:v>
                </c:pt>
                <c:pt idx="55482">
                  <c:v>37.42</c:v>
                </c:pt>
                <c:pt idx="55483">
                  <c:v>37.42</c:v>
                </c:pt>
                <c:pt idx="55484">
                  <c:v>37.42</c:v>
                </c:pt>
                <c:pt idx="55485">
                  <c:v>37.42</c:v>
                </c:pt>
                <c:pt idx="55486">
                  <c:v>37.42</c:v>
                </c:pt>
                <c:pt idx="55487">
                  <c:v>37.42</c:v>
                </c:pt>
                <c:pt idx="55488">
                  <c:v>37.42</c:v>
                </c:pt>
                <c:pt idx="55489">
                  <c:v>37.42</c:v>
                </c:pt>
                <c:pt idx="55490">
                  <c:v>37.42</c:v>
                </c:pt>
                <c:pt idx="55491">
                  <c:v>37.42</c:v>
                </c:pt>
                <c:pt idx="55492">
                  <c:v>37.42</c:v>
                </c:pt>
                <c:pt idx="55493">
                  <c:v>37.42</c:v>
                </c:pt>
                <c:pt idx="55494">
                  <c:v>37.42</c:v>
                </c:pt>
                <c:pt idx="55495">
                  <c:v>37.42</c:v>
                </c:pt>
                <c:pt idx="55496">
                  <c:v>37.42</c:v>
                </c:pt>
                <c:pt idx="55497">
                  <c:v>37.42</c:v>
                </c:pt>
                <c:pt idx="55498">
                  <c:v>37.42</c:v>
                </c:pt>
                <c:pt idx="55499">
                  <c:v>37.42</c:v>
                </c:pt>
                <c:pt idx="55500">
                  <c:v>37.42</c:v>
                </c:pt>
                <c:pt idx="55501">
                  <c:v>37.42</c:v>
                </c:pt>
                <c:pt idx="55502">
                  <c:v>37.42</c:v>
                </c:pt>
                <c:pt idx="55503">
                  <c:v>37.42</c:v>
                </c:pt>
                <c:pt idx="55504">
                  <c:v>37.42</c:v>
                </c:pt>
                <c:pt idx="55505">
                  <c:v>37.42</c:v>
                </c:pt>
                <c:pt idx="55506">
                  <c:v>37.42</c:v>
                </c:pt>
                <c:pt idx="55507">
                  <c:v>37.42</c:v>
                </c:pt>
                <c:pt idx="55508">
                  <c:v>37.42</c:v>
                </c:pt>
                <c:pt idx="55509">
                  <c:v>37.42</c:v>
                </c:pt>
                <c:pt idx="55510">
                  <c:v>37.42</c:v>
                </c:pt>
                <c:pt idx="55511">
                  <c:v>37.42</c:v>
                </c:pt>
                <c:pt idx="55512">
                  <c:v>37.42</c:v>
                </c:pt>
                <c:pt idx="55513">
                  <c:v>37.42</c:v>
                </c:pt>
                <c:pt idx="55514">
                  <c:v>37.42</c:v>
                </c:pt>
                <c:pt idx="55515">
                  <c:v>37.42</c:v>
                </c:pt>
                <c:pt idx="55516">
                  <c:v>37.42</c:v>
                </c:pt>
                <c:pt idx="55517">
                  <c:v>37.42</c:v>
                </c:pt>
                <c:pt idx="55518">
                  <c:v>37.42</c:v>
                </c:pt>
                <c:pt idx="55519">
                  <c:v>37.42</c:v>
                </c:pt>
                <c:pt idx="55520">
                  <c:v>37.42</c:v>
                </c:pt>
                <c:pt idx="55521">
                  <c:v>37.42</c:v>
                </c:pt>
                <c:pt idx="55522">
                  <c:v>37.42</c:v>
                </c:pt>
                <c:pt idx="55523">
                  <c:v>37.42</c:v>
                </c:pt>
                <c:pt idx="55524">
                  <c:v>37.42</c:v>
                </c:pt>
                <c:pt idx="55525">
                  <c:v>37.42</c:v>
                </c:pt>
                <c:pt idx="55526">
                  <c:v>37.42</c:v>
                </c:pt>
                <c:pt idx="55527">
                  <c:v>37.42</c:v>
                </c:pt>
                <c:pt idx="55528">
                  <c:v>37.42</c:v>
                </c:pt>
                <c:pt idx="55529">
                  <c:v>37.42</c:v>
                </c:pt>
                <c:pt idx="55530">
                  <c:v>37.42</c:v>
                </c:pt>
                <c:pt idx="55531">
                  <c:v>37.42</c:v>
                </c:pt>
                <c:pt idx="55532">
                  <c:v>37.42</c:v>
                </c:pt>
                <c:pt idx="55533">
                  <c:v>37.42</c:v>
                </c:pt>
                <c:pt idx="55534">
                  <c:v>37.42</c:v>
                </c:pt>
                <c:pt idx="55535">
                  <c:v>37.42</c:v>
                </c:pt>
                <c:pt idx="55536">
                  <c:v>37.42</c:v>
                </c:pt>
                <c:pt idx="55537">
                  <c:v>37.42</c:v>
                </c:pt>
                <c:pt idx="55538">
                  <c:v>37.42</c:v>
                </c:pt>
                <c:pt idx="55539">
                  <c:v>37.42</c:v>
                </c:pt>
                <c:pt idx="55540">
                  <c:v>37.42</c:v>
                </c:pt>
                <c:pt idx="55541">
                  <c:v>37.42</c:v>
                </c:pt>
                <c:pt idx="55542">
                  <c:v>37.42</c:v>
                </c:pt>
                <c:pt idx="55543">
                  <c:v>37.42</c:v>
                </c:pt>
                <c:pt idx="55544">
                  <c:v>37.42</c:v>
                </c:pt>
                <c:pt idx="55545">
                  <c:v>37.42</c:v>
                </c:pt>
                <c:pt idx="55546">
                  <c:v>37.42</c:v>
                </c:pt>
                <c:pt idx="55547">
                  <c:v>37.42</c:v>
                </c:pt>
                <c:pt idx="55548">
                  <c:v>37.42</c:v>
                </c:pt>
                <c:pt idx="55549">
                  <c:v>37.42</c:v>
                </c:pt>
                <c:pt idx="55550">
                  <c:v>37.42</c:v>
                </c:pt>
                <c:pt idx="55551">
                  <c:v>37.42</c:v>
                </c:pt>
                <c:pt idx="55552">
                  <c:v>37.42</c:v>
                </c:pt>
                <c:pt idx="55553">
                  <c:v>37.42</c:v>
                </c:pt>
                <c:pt idx="55554">
                  <c:v>37.42</c:v>
                </c:pt>
                <c:pt idx="55555">
                  <c:v>37.42</c:v>
                </c:pt>
                <c:pt idx="55556">
                  <c:v>37.42</c:v>
                </c:pt>
                <c:pt idx="55557">
                  <c:v>37.42</c:v>
                </c:pt>
                <c:pt idx="55558">
                  <c:v>37.42</c:v>
                </c:pt>
                <c:pt idx="55559">
                  <c:v>37.42</c:v>
                </c:pt>
                <c:pt idx="55560">
                  <c:v>37.42</c:v>
                </c:pt>
                <c:pt idx="55561">
                  <c:v>37.42</c:v>
                </c:pt>
                <c:pt idx="55562">
                  <c:v>37.42</c:v>
                </c:pt>
                <c:pt idx="55563">
                  <c:v>37.42</c:v>
                </c:pt>
                <c:pt idx="55564">
                  <c:v>37.42</c:v>
                </c:pt>
                <c:pt idx="55565">
                  <c:v>37.42</c:v>
                </c:pt>
                <c:pt idx="55566">
                  <c:v>37.42</c:v>
                </c:pt>
                <c:pt idx="55567">
                  <c:v>37.42</c:v>
                </c:pt>
                <c:pt idx="55568">
                  <c:v>37.42</c:v>
                </c:pt>
                <c:pt idx="55569">
                  <c:v>37.42</c:v>
                </c:pt>
                <c:pt idx="55570">
                  <c:v>37.42</c:v>
                </c:pt>
                <c:pt idx="55571">
                  <c:v>37.42</c:v>
                </c:pt>
                <c:pt idx="55572">
                  <c:v>37.42</c:v>
                </c:pt>
                <c:pt idx="55573">
                  <c:v>37.42</c:v>
                </c:pt>
                <c:pt idx="55574">
                  <c:v>37.42</c:v>
                </c:pt>
                <c:pt idx="55575">
                  <c:v>37.42</c:v>
                </c:pt>
                <c:pt idx="55576">
                  <c:v>37.42</c:v>
                </c:pt>
                <c:pt idx="55577">
                  <c:v>37.42</c:v>
                </c:pt>
                <c:pt idx="55578">
                  <c:v>37.42</c:v>
                </c:pt>
                <c:pt idx="55579">
                  <c:v>37.42</c:v>
                </c:pt>
                <c:pt idx="55580">
                  <c:v>37.42</c:v>
                </c:pt>
                <c:pt idx="55581">
                  <c:v>37.42</c:v>
                </c:pt>
                <c:pt idx="55582">
                  <c:v>37.42</c:v>
                </c:pt>
                <c:pt idx="55583">
                  <c:v>37.42</c:v>
                </c:pt>
                <c:pt idx="55584">
                  <c:v>37.42</c:v>
                </c:pt>
                <c:pt idx="55585">
                  <c:v>37.42</c:v>
                </c:pt>
                <c:pt idx="55586">
                  <c:v>37.42</c:v>
                </c:pt>
                <c:pt idx="55587">
                  <c:v>37.42</c:v>
                </c:pt>
                <c:pt idx="55588">
                  <c:v>37.42</c:v>
                </c:pt>
                <c:pt idx="55589">
                  <c:v>37.42</c:v>
                </c:pt>
                <c:pt idx="55590">
                  <c:v>37.42</c:v>
                </c:pt>
                <c:pt idx="55591">
                  <c:v>37.42</c:v>
                </c:pt>
                <c:pt idx="55592">
                  <c:v>37.42</c:v>
                </c:pt>
                <c:pt idx="55593">
                  <c:v>37.42</c:v>
                </c:pt>
                <c:pt idx="55594">
                  <c:v>37.42</c:v>
                </c:pt>
                <c:pt idx="55595">
                  <c:v>37.42</c:v>
                </c:pt>
                <c:pt idx="55596">
                  <c:v>37.42</c:v>
                </c:pt>
                <c:pt idx="55597">
                  <c:v>37.42</c:v>
                </c:pt>
                <c:pt idx="55598">
                  <c:v>37.42</c:v>
                </c:pt>
                <c:pt idx="55599">
                  <c:v>37.42</c:v>
                </c:pt>
                <c:pt idx="55600">
                  <c:v>37.42</c:v>
                </c:pt>
                <c:pt idx="55601">
                  <c:v>37.42</c:v>
                </c:pt>
                <c:pt idx="55602">
                  <c:v>37.42</c:v>
                </c:pt>
                <c:pt idx="55603">
                  <c:v>37.42</c:v>
                </c:pt>
                <c:pt idx="55604">
                  <c:v>37.42</c:v>
                </c:pt>
                <c:pt idx="55605">
                  <c:v>37.42</c:v>
                </c:pt>
                <c:pt idx="55606">
                  <c:v>37.42</c:v>
                </c:pt>
                <c:pt idx="55607">
                  <c:v>37.42</c:v>
                </c:pt>
                <c:pt idx="55608">
                  <c:v>37.42</c:v>
                </c:pt>
                <c:pt idx="55609">
                  <c:v>37.42</c:v>
                </c:pt>
                <c:pt idx="55610">
                  <c:v>37.42</c:v>
                </c:pt>
                <c:pt idx="55611">
                  <c:v>37.42</c:v>
                </c:pt>
                <c:pt idx="55612">
                  <c:v>37.42</c:v>
                </c:pt>
                <c:pt idx="55613">
                  <c:v>37.42</c:v>
                </c:pt>
                <c:pt idx="55614">
                  <c:v>37.42</c:v>
                </c:pt>
                <c:pt idx="55615">
                  <c:v>37.42</c:v>
                </c:pt>
                <c:pt idx="55616">
                  <c:v>37.42</c:v>
                </c:pt>
                <c:pt idx="55617">
                  <c:v>37.42</c:v>
                </c:pt>
                <c:pt idx="55618">
                  <c:v>37.42</c:v>
                </c:pt>
                <c:pt idx="55619">
                  <c:v>37.42</c:v>
                </c:pt>
                <c:pt idx="55620">
                  <c:v>37.42</c:v>
                </c:pt>
                <c:pt idx="55621">
                  <c:v>37.42</c:v>
                </c:pt>
                <c:pt idx="55622">
                  <c:v>37.42</c:v>
                </c:pt>
                <c:pt idx="55623">
                  <c:v>37.42</c:v>
                </c:pt>
                <c:pt idx="55624">
                  <c:v>37.42</c:v>
                </c:pt>
                <c:pt idx="55625">
                  <c:v>37.42</c:v>
                </c:pt>
                <c:pt idx="55626">
                  <c:v>37.42</c:v>
                </c:pt>
                <c:pt idx="55627">
                  <c:v>37.42</c:v>
                </c:pt>
                <c:pt idx="55628">
                  <c:v>37.42</c:v>
                </c:pt>
                <c:pt idx="55629">
                  <c:v>37.42</c:v>
                </c:pt>
                <c:pt idx="55630">
                  <c:v>37.42</c:v>
                </c:pt>
                <c:pt idx="55631">
                  <c:v>37.42</c:v>
                </c:pt>
                <c:pt idx="55632">
                  <c:v>37.42</c:v>
                </c:pt>
                <c:pt idx="55633">
                  <c:v>37.42</c:v>
                </c:pt>
                <c:pt idx="55634">
                  <c:v>37.42</c:v>
                </c:pt>
                <c:pt idx="55635">
                  <c:v>37.42</c:v>
                </c:pt>
                <c:pt idx="55636">
                  <c:v>37.42</c:v>
                </c:pt>
                <c:pt idx="55637">
                  <c:v>37.42</c:v>
                </c:pt>
                <c:pt idx="55638">
                  <c:v>37.42</c:v>
                </c:pt>
                <c:pt idx="55639">
                  <c:v>37.42</c:v>
                </c:pt>
                <c:pt idx="55640">
                  <c:v>37.42</c:v>
                </c:pt>
                <c:pt idx="55641">
                  <c:v>37.42</c:v>
                </c:pt>
                <c:pt idx="55642">
                  <c:v>37.42</c:v>
                </c:pt>
                <c:pt idx="55643">
                  <c:v>37.42</c:v>
                </c:pt>
                <c:pt idx="55644">
                  <c:v>37.42</c:v>
                </c:pt>
                <c:pt idx="55645">
                  <c:v>37.42</c:v>
                </c:pt>
                <c:pt idx="55646">
                  <c:v>37.42</c:v>
                </c:pt>
                <c:pt idx="55647">
                  <c:v>37.42</c:v>
                </c:pt>
                <c:pt idx="55648">
                  <c:v>37.42</c:v>
                </c:pt>
                <c:pt idx="55649">
                  <c:v>37.42</c:v>
                </c:pt>
                <c:pt idx="55650">
                  <c:v>37.42</c:v>
                </c:pt>
                <c:pt idx="55651">
                  <c:v>37.42</c:v>
                </c:pt>
                <c:pt idx="55652">
                  <c:v>37.42</c:v>
                </c:pt>
                <c:pt idx="55653">
                  <c:v>37.42</c:v>
                </c:pt>
                <c:pt idx="55654">
                  <c:v>37.42</c:v>
                </c:pt>
                <c:pt idx="55655">
                  <c:v>37.42</c:v>
                </c:pt>
                <c:pt idx="55656">
                  <c:v>37.42</c:v>
                </c:pt>
                <c:pt idx="55657">
                  <c:v>37.42</c:v>
                </c:pt>
                <c:pt idx="55658">
                  <c:v>37.42</c:v>
                </c:pt>
                <c:pt idx="55659">
                  <c:v>37.42</c:v>
                </c:pt>
                <c:pt idx="55660">
                  <c:v>37.42</c:v>
                </c:pt>
                <c:pt idx="55661">
                  <c:v>37.42</c:v>
                </c:pt>
                <c:pt idx="55662">
                  <c:v>37.42</c:v>
                </c:pt>
                <c:pt idx="55663">
                  <c:v>37.42</c:v>
                </c:pt>
                <c:pt idx="55664">
                  <c:v>37.42</c:v>
                </c:pt>
                <c:pt idx="55665">
                  <c:v>37.42</c:v>
                </c:pt>
                <c:pt idx="55666">
                  <c:v>37.42</c:v>
                </c:pt>
                <c:pt idx="55667">
                  <c:v>37.42</c:v>
                </c:pt>
                <c:pt idx="55668">
                  <c:v>37.42</c:v>
                </c:pt>
                <c:pt idx="55669">
                  <c:v>37.42</c:v>
                </c:pt>
                <c:pt idx="55670">
                  <c:v>37.42</c:v>
                </c:pt>
                <c:pt idx="55671">
                  <c:v>37.42</c:v>
                </c:pt>
                <c:pt idx="55672">
                  <c:v>37.42</c:v>
                </c:pt>
                <c:pt idx="55673">
                  <c:v>37.42</c:v>
                </c:pt>
                <c:pt idx="55674">
                  <c:v>37.42</c:v>
                </c:pt>
                <c:pt idx="55675">
                  <c:v>37.42</c:v>
                </c:pt>
                <c:pt idx="55676">
                  <c:v>37.42</c:v>
                </c:pt>
                <c:pt idx="55677">
                  <c:v>37.42</c:v>
                </c:pt>
                <c:pt idx="55678">
                  <c:v>37.42</c:v>
                </c:pt>
                <c:pt idx="55679">
                  <c:v>37.42</c:v>
                </c:pt>
                <c:pt idx="55680">
                  <c:v>37.42</c:v>
                </c:pt>
                <c:pt idx="55681">
                  <c:v>37.42</c:v>
                </c:pt>
                <c:pt idx="55682">
                  <c:v>37.42</c:v>
                </c:pt>
                <c:pt idx="55683">
                  <c:v>37.42</c:v>
                </c:pt>
                <c:pt idx="55684">
                  <c:v>37.42</c:v>
                </c:pt>
                <c:pt idx="55685">
                  <c:v>37.42</c:v>
                </c:pt>
                <c:pt idx="55686">
                  <c:v>37.42</c:v>
                </c:pt>
                <c:pt idx="55687">
                  <c:v>37.42</c:v>
                </c:pt>
                <c:pt idx="55688">
                  <c:v>37.42</c:v>
                </c:pt>
                <c:pt idx="55689">
                  <c:v>37.42</c:v>
                </c:pt>
                <c:pt idx="55690">
                  <c:v>37.42</c:v>
                </c:pt>
                <c:pt idx="55691">
                  <c:v>37.42</c:v>
                </c:pt>
                <c:pt idx="55692">
                  <c:v>37.42</c:v>
                </c:pt>
                <c:pt idx="55693">
                  <c:v>37.42</c:v>
                </c:pt>
                <c:pt idx="55694">
                  <c:v>37.42</c:v>
                </c:pt>
                <c:pt idx="55695">
                  <c:v>37.42</c:v>
                </c:pt>
                <c:pt idx="55696">
                  <c:v>37.42</c:v>
                </c:pt>
                <c:pt idx="55697">
                  <c:v>37.42</c:v>
                </c:pt>
                <c:pt idx="55698">
                  <c:v>37.42</c:v>
                </c:pt>
                <c:pt idx="55699">
                  <c:v>37.42</c:v>
                </c:pt>
                <c:pt idx="55700">
                  <c:v>37.42</c:v>
                </c:pt>
                <c:pt idx="55701">
                  <c:v>37.42</c:v>
                </c:pt>
                <c:pt idx="55702">
                  <c:v>37.42</c:v>
                </c:pt>
                <c:pt idx="55703">
                  <c:v>37.42</c:v>
                </c:pt>
                <c:pt idx="55704">
                  <c:v>37.42</c:v>
                </c:pt>
                <c:pt idx="55705">
                  <c:v>37.42</c:v>
                </c:pt>
                <c:pt idx="55706">
                  <c:v>37.42</c:v>
                </c:pt>
                <c:pt idx="55707">
                  <c:v>37.42</c:v>
                </c:pt>
                <c:pt idx="55708">
                  <c:v>37.42</c:v>
                </c:pt>
                <c:pt idx="55709">
                  <c:v>37.42</c:v>
                </c:pt>
                <c:pt idx="55710">
                  <c:v>37.42</c:v>
                </c:pt>
                <c:pt idx="55711">
                  <c:v>37.42</c:v>
                </c:pt>
                <c:pt idx="55712">
                  <c:v>37.42</c:v>
                </c:pt>
                <c:pt idx="55713">
                  <c:v>37.42</c:v>
                </c:pt>
                <c:pt idx="55714">
                  <c:v>37.42</c:v>
                </c:pt>
                <c:pt idx="55715">
                  <c:v>37.42</c:v>
                </c:pt>
                <c:pt idx="55716">
                  <c:v>37.42</c:v>
                </c:pt>
                <c:pt idx="55717">
                  <c:v>37.42</c:v>
                </c:pt>
                <c:pt idx="55718">
                  <c:v>37.42</c:v>
                </c:pt>
                <c:pt idx="55719">
                  <c:v>37.42</c:v>
                </c:pt>
                <c:pt idx="55720">
                  <c:v>37.42</c:v>
                </c:pt>
                <c:pt idx="55721">
                  <c:v>37.42</c:v>
                </c:pt>
                <c:pt idx="55722">
                  <c:v>37.42</c:v>
                </c:pt>
                <c:pt idx="55723">
                  <c:v>37.42</c:v>
                </c:pt>
                <c:pt idx="55724">
                  <c:v>37.42</c:v>
                </c:pt>
                <c:pt idx="55725">
                  <c:v>37.42</c:v>
                </c:pt>
                <c:pt idx="55726">
                  <c:v>37.42</c:v>
                </c:pt>
                <c:pt idx="55727">
                  <c:v>37.42</c:v>
                </c:pt>
                <c:pt idx="55728">
                  <c:v>37.42</c:v>
                </c:pt>
                <c:pt idx="55729">
                  <c:v>37.42</c:v>
                </c:pt>
                <c:pt idx="55730">
                  <c:v>37.42</c:v>
                </c:pt>
                <c:pt idx="55731">
                  <c:v>37.42</c:v>
                </c:pt>
                <c:pt idx="55732">
                  <c:v>37.42</c:v>
                </c:pt>
                <c:pt idx="55733">
                  <c:v>37.42</c:v>
                </c:pt>
                <c:pt idx="55734">
                  <c:v>37.42</c:v>
                </c:pt>
                <c:pt idx="55735">
                  <c:v>37.42</c:v>
                </c:pt>
                <c:pt idx="55736">
                  <c:v>37.42</c:v>
                </c:pt>
                <c:pt idx="55737">
                  <c:v>37.42</c:v>
                </c:pt>
                <c:pt idx="55738">
                  <c:v>37.42</c:v>
                </c:pt>
                <c:pt idx="55739">
                  <c:v>37.42</c:v>
                </c:pt>
                <c:pt idx="55740">
                  <c:v>37.42</c:v>
                </c:pt>
                <c:pt idx="55741">
                  <c:v>37.42</c:v>
                </c:pt>
                <c:pt idx="55742">
                  <c:v>37.42</c:v>
                </c:pt>
                <c:pt idx="55743">
                  <c:v>37.42</c:v>
                </c:pt>
                <c:pt idx="55744">
                  <c:v>37.42</c:v>
                </c:pt>
                <c:pt idx="55745">
                  <c:v>37.42</c:v>
                </c:pt>
                <c:pt idx="55746">
                  <c:v>37.42</c:v>
                </c:pt>
                <c:pt idx="55747">
                  <c:v>37.42</c:v>
                </c:pt>
                <c:pt idx="55748">
                  <c:v>37.42</c:v>
                </c:pt>
                <c:pt idx="55749">
                  <c:v>37.42</c:v>
                </c:pt>
                <c:pt idx="55750">
                  <c:v>37.42</c:v>
                </c:pt>
                <c:pt idx="55751">
                  <c:v>37.42</c:v>
                </c:pt>
                <c:pt idx="55752">
                  <c:v>37.42</c:v>
                </c:pt>
                <c:pt idx="55753">
                  <c:v>37.42</c:v>
                </c:pt>
                <c:pt idx="55754">
                  <c:v>37.42</c:v>
                </c:pt>
                <c:pt idx="55755">
                  <c:v>37.42</c:v>
                </c:pt>
                <c:pt idx="55756">
                  <c:v>37.42</c:v>
                </c:pt>
                <c:pt idx="55757">
                  <c:v>37.42</c:v>
                </c:pt>
                <c:pt idx="55758">
                  <c:v>37.42</c:v>
                </c:pt>
                <c:pt idx="55759">
                  <c:v>37.42</c:v>
                </c:pt>
                <c:pt idx="55760">
                  <c:v>37.42</c:v>
                </c:pt>
                <c:pt idx="55761">
                  <c:v>37.42</c:v>
                </c:pt>
                <c:pt idx="55762">
                  <c:v>37.42</c:v>
                </c:pt>
                <c:pt idx="55763">
                  <c:v>37.42</c:v>
                </c:pt>
                <c:pt idx="55764">
                  <c:v>37.42</c:v>
                </c:pt>
                <c:pt idx="55765">
                  <c:v>37.42</c:v>
                </c:pt>
                <c:pt idx="55766">
                  <c:v>37.42</c:v>
                </c:pt>
                <c:pt idx="55767">
                  <c:v>37.42</c:v>
                </c:pt>
                <c:pt idx="55768">
                  <c:v>37.42</c:v>
                </c:pt>
                <c:pt idx="55769">
                  <c:v>37.42</c:v>
                </c:pt>
                <c:pt idx="55770">
                  <c:v>37.42</c:v>
                </c:pt>
                <c:pt idx="55771">
                  <c:v>37.42</c:v>
                </c:pt>
                <c:pt idx="55772">
                  <c:v>37.42</c:v>
                </c:pt>
                <c:pt idx="55773">
                  <c:v>37.42</c:v>
                </c:pt>
                <c:pt idx="55774">
                  <c:v>37.42</c:v>
                </c:pt>
                <c:pt idx="55775">
                  <c:v>37.42</c:v>
                </c:pt>
                <c:pt idx="55776">
                  <c:v>37.42</c:v>
                </c:pt>
                <c:pt idx="55777">
                  <c:v>37.42</c:v>
                </c:pt>
                <c:pt idx="55778">
                  <c:v>37.42</c:v>
                </c:pt>
                <c:pt idx="55779">
                  <c:v>37.42</c:v>
                </c:pt>
                <c:pt idx="55780">
                  <c:v>37.42</c:v>
                </c:pt>
                <c:pt idx="55781">
                  <c:v>37.42</c:v>
                </c:pt>
                <c:pt idx="55782">
                  <c:v>37.42</c:v>
                </c:pt>
                <c:pt idx="55783">
                  <c:v>37.42</c:v>
                </c:pt>
                <c:pt idx="55784">
                  <c:v>37.42</c:v>
                </c:pt>
                <c:pt idx="55785">
                  <c:v>37.42</c:v>
                </c:pt>
                <c:pt idx="55786">
                  <c:v>37.42</c:v>
                </c:pt>
                <c:pt idx="55787">
                  <c:v>37.42</c:v>
                </c:pt>
                <c:pt idx="55788">
                  <c:v>37.42</c:v>
                </c:pt>
                <c:pt idx="55789">
                  <c:v>37.42</c:v>
                </c:pt>
                <c:pt idx="55790">
                  <c:v>37.42</c:v>
                </c:pt>
                <c:pt idx="55791">
                  <c:v>37.42</c:v>
                </c:pt>
                <c:pt idx="55792">
                  <c:v>37.42</c:v>
                </c:pt>
                <c:pt idx="55793">
                  <c:v>37.42</c:v>
                </c:pt>
                <c:pt idx="55794">
                  <c:v>37.42</c:v>
                </c:pt>
                <c:pt idx="55795">
                  <c:v>37.42</c:v>
                </c:pt>
                <c:pt idx="55796">
                  <c:v>37.42</c:v>
                </c:pt>
                <c:pt idx="55797">
                  <c:v>37.42</c:v>
                </c:pt>
                <c:pt idx="55798">
                  <c:v>37.42</c:v>
                </c:pt>
                <c:pt idx="55799">
                  <c:v>37.42</c:v>
                </c:pt>
                <c:pt idx="55800">
                  <c:v>37.42</c:v>
                </c:pt>
                <c:pt idx="55801">
                  <c:v>37.42</c:v>
                </c:pt>
                <c:pt idx="55802">
                  <c:v>37.42</c:v>
                </c:pt>
                <c:pt idx="55803">
                  <c:v>37.42</c:v>
                </c:pt>
                <c:pt idx="55804">
                  <c:v>37.42</c:v>
                </c:pt>
                <c:pt idx="55805">
                  <c:v>37.42</c:v>
                </c:pt>
                <c:pt idx="55806">
                  <c:v>37.42</c:v>
                </c:pt>
                <c:pt idx="55807">
                  <c:v>37.42</c:v>
                </c:pt>
                <c:pt idx="55808">
                  <c:v>37.42</c:v>
                </c:pt>
                <c:pt idx="55809">
                  <c:v>37.42</c:v>
                </c:pt>
                <c:pt idx="55810">
                  <c:v>37.42</c:v>
                </c:pt>
                <c:pt idx="55811">
                  <c:v>37.42</c:v>
                </c:pt>
                <c:pt idx="55812">
                  <c:v>37.42</c:v>
                </c:pt>
                <c:pt idx="55813">
                  <c:v>37.42</c:v>
                </c:pt>
                <c:pt idx="55814">
                  <c:v>37.42</c:v>
                </c:pt>
                <c:pt idx="55815">
                  <c:v>37.42</c:v>
                </c:pt>
                <c:pt idx="55816">
                  <c:v>37.42</c:v>
                </c:pt>
                <c:pt idx="55817">
                  <c:v>37.42</c:v>
                </c:pt>
                <c:pt idx="55818">
                  <c:v>37.42</c:v>
                </c:pt>
                <c:pt idx="55819">
                  <c:v>37.42</c:v>
                </c:pt>
                <c:pt idx="55820">
                  <c:v>37.42</c:v>
                </c:pt>
                <c:pt idx="55821">
                  <c:v>37.42</c:v>
                </c:pt>
                <c:pt idx="55822">
                  <c:v>37.42</c:v>
                </c:pt>
                <c:pt idx="55823">
                  <c:v>37.42</c:v>
                </c:pt>
                <c:pt idx="55824">
                  <c:v>37.42</c:v>
                </c:pt>
                <c:pt idx="55825">
                  <c:v>37.42</c:v>
                </c:pt>
                <c:pt idx="55826">
                  <c:v>37.42</c:v>
                </c:pt>
                <c:pt idx="55827">
                  <c:v>37.42</c:v>
                </c:pt>
                <c:pt idx="55828">
                  <c:v>37.42</c:v>
                </c:pt>
                <c:pt idx="55829">
                  <c:v>37.42</c:v>
                </c:pt>
                <c:pt idx="55830">
                  <c:v>37.42</c:v>
                </c:pt>
                <c:pt idx="55831">
                  <c:v>37.42</c:v>
                </c:pt>
                <c:pt idx="55832">
                  <c:v>37.42</c:v>
                </c:pt>
                <c:pt idx="55833">
                  <c:v>37.42</c:v>
                </c:pt>
                <c:pt idx="55834">
                  <c:v>37.42</c:v>
                </c:pt>
                <c:pt idx="55835">
                  <c:v>37.42</c:v>
                </c:pt>
                <c:pt idx="55836">
                  <c:v>37.42</c:v>
                </c:pt>
                <c:pt idx="55837">
                  <c:v>37.42</c:v>
                </c:pt>
                <c:pt idx="55838">
                  <c:v>37.42</c:v>
                </c:pt>
                <c:pt idx="55839">
                  <c:v>37.42</c:v>
                </c:pt>
                <c:pt idx="55840">
                  <c:v>37.42</c:v>
                </c:pt>
                <c:pt idx="55841">
                  <c:v>37.42</c:v>
                </c:pt>
                <c:pt idx="55842">
                  <c:v>37.42</c:v>
                </c:pt>
                <c:pt idx="55843">
                  <c:v>37.42</c:v>
                </c:pt>
                <c:pt idx="55844">
                  <c:v>37.42</c:v>
                </c:pt>
                <c:pt idx="55845">
                  <c:v>37.42</c:v>
                </c:pt>
                <c:pt idx="55846">
                  <c:v>37.42</c:v>
                </c:pt>
                <c:pt idx="55847">
                  <c:v>37.42</c:v>
                </c:pt>
                <c:pt idx="55848">
                  <c:v>37.42</c:v>
                </c:pt>
                <c:pt idx="55849">
                  <c:v>37.42</c:v>
                </c:pt>
                <c:pt idx="55850">
                  <c:v>37.42</c:v>
                </c:pt>
                <c:pt idx="55851">
                  <c:v>37.42</c:v>
                </c:pt>
                <c:pt idx="55852">
                  <c:v>37.42</c:v>
                </c:pt>
                <c:pt idx="55853">
                  <c:v>37.42</c:v>
                </c:pt>
                <c:pt idx="55854">
                  <c:v>37.42</c:v>
                </c:pt>
                <c:pt idx="55855">
                  <c:v>37.42</c:v>
                </c:pt>
                <c:pt idx="55856">
                  <c:v>37.42</c:v>
                </c:pt>
                <c:pt idx="55857">
                  <c:v>37.42</c:v>
                </c:pt>
                <c:pt idx="55858">
                  <c:v>37.42</c:v>
                </c:pt>
                <c:pt idx="55859">
                  <c:v>37.42</c:v>
                </c:pt>
                <c:pt idx="55860">
                  <c:v>37.42</c:v>
                </c:pt>
                <c:pt idx="55861">
                  <c:v>37.42</c:v>
                </c:pt>
                <c:pt idx="55862">
                  <c:v>37.43</c:v>
                </c:pt>
                <c:pt idx="55863">
                  <c:v>37.43</c:v>
                </c:pt>
                <c:pt idx="55864">
                  <c:v>37.43</c:v>
                </c:pt>
                <c:pt idx="55865">
                  <c:v>37.43</c:v>
                </c:pt>
                <c:pt idx="55866">
                  <c:v>37.43</c:v>
                </c:pt>
                <c:pt idx="55867">
                  <c:v>37.43</c:v>
                </c:pt>
                <c:pt idx="55868">
                  <c:v>37.43</c:v>
                </c:pt>
                <c:pt idx="55869">
                  <c:v>37.43</c:v>
                </c:pt>
                <c:pt idx="55870">
                  <c:v>37.43</c:v>
                </c:pt>
                <c:pt idx="55871">
                  <c:v>37.43</c:v>
                </c:pt>
                <c:pt idx="55872">
                  <c:v>37.43</c:v>
                </c:pt>
                <c:pt idx="55873">
                  <c:v>37.43</c:v>
                </c:pt>
                <c:pt idx="55874">
                  <c:v>37.43</c:v>
                </c:pt>
                <c:pt idx="55875">
                  <c:v>37.43</c:v>
                </c:pt>
                <c:pt idx="55876">
                  <c:v>37.43</c:v>
                </c:pt>
                <c:pt idx="55877">
                  <c:v>37.43</c:v>
                </c:pt>
                <c:pt idx="55878">
                  <c:v>37.43</c:v>
                </c:pt>
                <c:pt idx="55879">
                  <c:v>37.43</c:v>
                </c:pt>
                <c:pt idx="55880">
                  <c:v>37.43</c:v>
                </c:pt>
                <c:pt idx="55881">
                  <c:v>37.43</c:v>
                </c:pt>
                <c:pt idx="55882">
                  <c:v>37.43</c:v>
                </c:pt>
                <c:pt idx="55883">
                  <c:v>37.43</c:v>
                </c:pt>
                <c:pt idx="55884">
                  <c:v>37.43</c:v>
                </c:pt>
                <c:pt idx="55885">
                  <c:v>37.43</c:v>
                </c:pt>
                <c:pt idx="55886">
                  <c:v>37.43</c:v>
                </c:pt>
                <c:pt idx="55887">
                  <c:v>37.43</c:v>
                </c:pt>
                <c:pt idx="55888">
                  <c:v>37.43</c:v>
                </c:pt>
                <c:pt idx="55889">
                  <c:v>37.43</c:v>
                </c:pt>
                <c:pt idx="55890">
                  <c:v>37.43</c:v>
                </c:pt>
                <c:pt idx="55891">
                  <c:v>37.43</c:v>
                </c:pt>
                <c:pt idx="55892">
                  <c:v>37.43</c:v>
                </c:pt>
                <c:pt idx="55893">
                  <c:v>37.43</c:v>
                </c:pt>
                <c:pt idx="55894">
                  <c:v>37.43</c:v>
                </c:pt>
                <c:pt idx="55895">
                  <c:v>37.43</c:v>
                </c:pt>
                <c:pt idx="55896">
                  <c:v>37.43</c:v>
                </c:pt>
                <c:pt idx="55897">
                  <c:v>37.43</c:v>
                </c:pt>
                <c:pt idx="55898">
                  <c:v>37.43</c:v>
                </c:pt>
                <c:pt idx="55899">
                  <c:v>37.43</c:v>
                </c:pt>
                <c:pt idx="55900">
                  <c:v>37.43</c:v>
                </c:pt>
                <c:pt idx="55901">
                  <c:v>37.43</c:v>
                </c:pt>
                <c:pt idx="55902">
                  <c:v>37.43</c:v>
                </c:pt>
                <c:pt idx="55903">
                  <c:v>37.43</c:v>
                </c:pt>
                <c:pt idx="55904">
                  <c:v>37.43</c:v>
                </c:pt>
                <c:pt idx="55905">
                  <c:v>37.43</c:v>
                </c:pt>
                <c:pt idx="55906">
                  <c:v>37.43</c:v>
                </c:pt>
                <c:pt idx="55907">
                  <c:v>37.43</c:v>
                </c:pt>
                <c:pt idx="55908">
                  <c:v>37.43</c:v>
                </c:pt>
                <c:pt idx="55909">
                  <c:v>37.43</c:v>
                </c:pt>
                <c:pt idx="55910">
                  <c:v>37.43</c:v>
                </c:pt>
                <c:pt idx="55911">
                  <c:v>37.43</c:v>
                </c:pt>
                <c:pt idx="55912">
                  <c:v>37.43</c:v>
                </c:pt>
                <c:pt idx="55913">
                  <c:v>37.43</c:v>
                </c:pt>
                <c:pt idx="55914">
                  <c:v>37.43</c:v>
                </c:pt>
                <c:pt idx="55915">
                  <c:v>37.43</c:v>
                </c:pt>
                <c:pt idx="55916">
                  <c:v>37.43</c:v>
                </c:pt>
                <c:pt idx="55917">
                  <c:v>37.43</c:v>
                </c:pt>
                <c:pt idx="55918">
                  <c:v>37.43</c:v>
                </c:pt>
                <c:pt idx="55919">
                  <c:v>37.43</c:v>
                </c:pt>
                <c:pt idx="55920">
                  <c:v>37.43</c:v>
                </c:pt>
                <c:pt idx="55921">
                  <c:v>37.43</c:v>
                </c:pt>
                <c:pt idx="55922">
                  <c:v>37.43</c:v>
                </c:pt>
                <c:pt idx="55923">
                  <c:v>37.43</c:v>
                </c:pt>
                <c:pt idx="55924">
                  <c:v>37.43</c:v>
                </c:pt>
                <c:pt idx="55925">
                  <c:v>37.43</c:v>
                </c:pt>
                <c:pt idx="55926">
                  <c:v>37.43</c:v>
                </c:pt>
                <c:pt idx="55927">
                  <c:v>37.43</c:v>
                </c:pt>
                <c:pt idx="55928">
                  <c:v>37.43</c:v>
                </c:pt>
                <c:pt idx="55929">
                  <c:v>37.43</c:v>
                </c:pt>
                <c:pt idx="55930">
                  <c:v>37.43</c:v>
                </c:pt>
                <c:pt idx="55931">
                  <c:v>37.43</c:v>
                </c:pt>
                <c:pt idx="55932">
                  <c:v>37.43</c:v>
                </c:pt>
                <c:pt idx="55933">
                  <c:v>37.43</c:v>
                </c:pt>
                <c:pt idx="55934">
                  <c:v>37.43</c:v>
                </c:pt>
                <c:pt idx="55935">
                  <c:v>37.43</c:v>
                </c:pt>
                <c:pt idx="55936">
                  <c:v>37.43</c:v>
                </c:pt>
                <c:pt idx="55937">
                  <c:v>37.43</c:v>
                </c:pt>
                <c:pt idx="55938">
                  <c:v>37.43</c:v>
                </c:pt>
                <c:pt idx="55939">
                  <c:v>37.43</c:v>
                </c:pt>
                <c:pt idx="55940">
                  <c:v>37.43</c:v>
                </c:pt>
                <c:pt idx="55941">
                  <c:v>37.43</c:v>
                </c:pt>
                <c:pt idx="55942">
                  <c:v>37.43</c:v>
                </c:pt>
                <c:pt idx="55943">
                  <c:v>37.43</c:v>
                </c:pt>
                <c:pt idx="55944">
                  <c:v>37.43</c:v>
                </c:pt>
                <c:pt idx="55945">
                  <c:v>37.43</c:v>
                </c:pt>
                <c:pt idx="55946">
                  <c:v>37.43</c:v>
                </c:pt>
                <c:pt idx="55947">
                  <c:v>37.43</c:v>
                </c:pt>
                <c:pt idx="55948">
                  <c:v>37.43</c:v>
                </c:pt>
                <c:pt idx="55949">
                  <c:v>37.43</c:v>
                </c:pt>
                <c:pt idx="55950">
                  <c:v>37.43</c:v>
                </c:pt>
                <c:pt idx="55951">
                  <c:v>37.43</c:v>
                </c:pt>
                <c:pt idx="55952">
                  <c:v>37.43</c:v>
                </c:pt>
                <c:pt idx="55953">
                  <c:v>37.43</c:v>
                </c:pt>
                <c:pt idx="55954">
                  <c:v>37.43</c:v>
                </c:pt>
                <c:pt idx="55955">
                  <c:v>37.43</c:v>
                </c:pt>
                <c:pt idx="55956">
                  <c:v>37.43</c:v>
                </c:pt>
                <c:pt idx="55957">
                  <c:v>37.43</c:v>
                </c:pt>
                <c:pt idx="55958">
                  <c:v>37.43</c:v>
                </c:pt>
                <c:pt idx="55959">
                  <c:v>37.43</c:v>
                </c:pt>
                <c:pt idx="55960">
                  <c:v>37.43</c:v>
                </c:pt>
                <c:pt idx="55961">
                  <c:v>37.43</c:v>
                </c:pt>
                <c:pt idx="55962">
                  <c:v>37.43</c:v>
                </c:pt>
                <c:pt idx="55963">
                  <c:v>37.43</c:v>
                </c:pt>
                <c:pt idx="55964">
                  <c:v>37.43</c:v>
                </c:pt>
                <c:pt idx="55965">
                  <c:v>37.43</c:v>
                </c:pt>
                <c:pt idx="55966">
                  <c:v>37.43</c:v>
                </c:pt>
                <c:pt idx="55967">
                  <c:v>37.43</c:v>
                </c:pt>
                <c:pt idx="55968">
                  <c:v>37.43</c:v>
                </c:pt>
                <c:pt idx="55969">
                  <c:v>37.43</c:v>
                </c:pt>
                <c:pt idx="55970">
                  <c:v>37.43</c:v>
                </c:pt>
                <c:pt idx="55971">
                  <c:v>37.43</c:v>
                </c:pt>
                <c:pt idx="55972">
                  <c:v>37.43</c:v>
                </c:pt>
                <c:pt idx="55973">
                  <c:v>37.43</c:v>
                </c:pt>
                <c:pt idx="55974">
                  <c:v>37.43</c:v>
                </c:pt>
                <c:pt idx="55975">
                  <c:v>37.43</c:v>
                </c:pt>
                <c:pt idx="55976">
                  <c:v>37.43</c:v>
                </c:pt>
                <c:pt idx="55977">
                  <c:v>37.43</c:v>
                </c:pt>
                <c:pt idx="55978">
                  <c:v>37.43</c:v>
                </c:pt>
                <c:pt idx="55979">
                  <c:v>37.43</c:v>
                </c:pt>
                <c:pt idx="55980">
                  <c:v>37.43</c:v>
                </c:pt>
                <c:pt idx="55981">
                  <c:v>37.43</c:v>
                </c:pt>
                <c:pt idx="55982">
                  <c:v>37.43</c:v>
                </c:pt>
                <c:pt idx="55983">
                  <c:v>37.43</c:v>
                </c:pt>
                <c:pt idx="55984">
                  <c:v>37.43</c:v>
                </c:pt>
                <c:pt idx="55985">
                  <c:v>37.43</c:v>
                </c:pt>
                <c:pt idx="55986">
                  <c:v>37.43</c:v>
                </c:pt>
                <c:pt idx="55987">
                  <c:v>37.43</c:v>
                </c:pt>
                <c:pt idx="55988">
                  <c:v>37.43</c:v>
                </c:pt>
                <c:pt idx="55989">
                  <c:v>37.43</c:v>
                </c:pt>
                <c:pt idx="55990">
                  <c:v>37.43</c:v>
                </c:pt>
                <c:pt idx="55991">
                  <c:v>37.43</c:v>
                </c:pt>
                <c:pt idx="55992">
                  <c:v>37.43</c:v>
                </c:pt>
                <c:pt idx="55993">
                  <c:v>37.43</c:v>
                </c:pt>
                <c:pt idx="55994">
                  <c:v>37.43</c:v>
                </c:pt>
                <c:pt idx="55995">
                  <c:v>37.43</c:v>
                </c:pt>
                <c:pt idx="55996">
                  <c:v>37.43</c:v>
                </c:pt>
                <c:pt idx="55997">
                  <c:v>37.43</c:v>
                </c:pt>
                <c:pt idx="55998">
                  <c:v>37.43</c:v>
                </c:pt>
                <c:pt idx="55999">
                  <c:v>37.43</c:v>
                </c:pt>
                <c:pt idx="56000">
                  <c:v>37.43</c:v>
                </c:pt>
                <c:pt idx="56001">
                  <c:v>37.43</c:v>
                </c:pt>
                <c:pt idx="56002">
                  <c:v>37.43</c:v>
                </c:pt>
                <c:pt idx="56003">
                  <c:v>37.43</c:v>
                </c:pt>
                <c:pt idx="56004">
                  <c:v>37.43</c:v>
                </c:pt>
                <c:pt idx="56005">
                  <c:v>37.43</c:v>
                </c:pt>
                <c:pt idx="56006">
                  <c:v>37.43</c:v>
                </c:pt>
                <c:pt idx="56007">
                  <c:v>37.43</c:v>
                </c:pt>
                <c:pt idx="56008">
                  <c:v>37.43</c:v>
                </c:pt>
                <c:pt idx="56009">
                  <c:v>37.43</c:v>
                </c:pt>
                <c:pt idx="56010">
                  <c:v>37.43</c:v>
                </c:pt>
                <c:pt idx="56011">
                  <c:v>37.43</c:v>
                </c:pt>
                <c:pt idx="56012">
                  <c:v>37.43</c:v>
                </c:pt>
                <c:pt idx="56013">
                  <c:v>37.43</c:v>
                </c:pt>
                <c:pt idx="56014">
                  <c:v>37.43</c:v>
                </c:pt>
                <c:pt idx="56015">
                  <c:v>37.43</c:v>
                </c:pt>
                <c:pt idx="56016">
                  <c:v>37.43</c:v>
                </c:pt>
                <c:pt idx="56017">
                  <c:v>37.43</c:v>
                </c:pt>
                <c:pt idx="56018">
                  <c:v>37.43</c:v>
                </c:pt>
                <c:pt idx="56019">
                  <c:v>37.43</c:v>
                </c:pt>
                <c:pt idx="56020">
                  <c:v>37.43</c:v>
                </c:pt>
                <c:pt idx="56021">
                  <c:v>37.43</c:v>
                </c:pt>
                <c:pt idx="56022">
                  <c:v>37.43</c:v>
                </c:pt>
                <c:pt idx="56023">
                  <c:v>37.43</c:v>
                </c:pt>
                <c:pt idx="56024">
                  <c:v>37.43</c:v>
                </c:pt>
                <c:pt idx="56025">
                  <c:v>37.43</c:v>
                </c:pt>
                <c:pt idx="56026">
                  <c:v>37.43</c:v>
                </c:pt>
                <c:pt idx="56027">
                  <c:v>37.43</c:v>
                </c:pt>
                <c:pt idx="56028">
                  <c:v>37.43</c:v>
                </c:pt>
                <c:pt idx="56029">
                  <c:v>37.43</c:v>
                </c:pt>
                <c:pt idx="56030">
                  <c:v>37.43</c:v>
                </c:pt>
                <c:pt idx="56031">
                  <c:v>37.43</c:v>
                </c:pt>
                <c:pt idx="56032">
                  <c:v>37.43</c:v>
                </c:pt>
                <c:pt idx="56033">
                  <c:v>37.43</c:v>
                </c:pt>
                <c:pt idx="56034">
                  <c:v>37.43</c:v>
                </c:pt>
                <c:pt idx="56035">
                  <c:v>37.43</c:v>
                </c:pt>
                <c:pt idx="56036">
                  <c:v>37.43</c:v>
                </c:pt>
                <c:pt idx="56037">
                  <c:v>37.43</c:v>
                </c:pt>
                <c:pt idx="56038">
                  <c:v>37.43</c:v>
                </c:pt>
                <c:pt idx="56039">
                  <c:v>37.43</c:v>
                </c:pt>
                <c:pt idx="56040">
                  <c:v>37.43</c:v>
                </c:pt>
                <c:pt idx="56041">
                  <c:v>37.43</c:v>
                </c:pt>
                <c:pt idx="56042">
                  <c:v>37.43</c:v>
                </c:pt>
                <c:pt idx="56043">
                  <c:v>37.43</c:v>
                </c:pt>
                <c:pt idx="56044">
                  <c:v>37.43</c:v>
                </c:pt>
                <c:pt idx="56045">
                  <c:v>37.43</c:v>
                </c:pt>
                <c:pt idx="56046">
                  <c:v>37.43</c:v>
                </c:pt>
                <c:pt idx="56047">
                  <c:v>37.43</c:v>
                </c:pt>
                <c:pt idx="56048">
                  <c:v>37.43</c:v>
                </c:pt>
                <c:pt idx="56049">
                  <c:v>37.43</c:v>
                </c:pt>
                <c:pt idx="56050">
                  <c:v>37.43</c:v>
                </c:pt>
                <c:pt idx="56051">
                  <c:v>37.43</c:v>
                </c:pt>
                <c:pt idx="56052">
                  <c:v>37.43</c:v>
                </c:pt>
                <c:pt idx="56053">
                  <c:v>37.43</c:v>
                </c:pt>
                <c:pt idx="56054">
                  <c:v>37.43</c:v>
                </c:pt>
                <c:pt idx="56055">
                  <c:v>37.43</c:v>
                </c:pt>
                <c:pt idx="56056">
                  <c:v>37.43</c:v>
                </c:pt>
                <c:pt idx="56057">
                  <c:v>37.43</c:v>
                </c:pt>
                <c:pt idx="56058">
                  <c:v>37.43</c:v>
                </c:pt>
                <c:pt idx="56059">
                  <c:v>37.43</c:v>
                </c:pt>
                <c:pt idx="56060">
                  <c:v>37.43</c:v>
                </c:pt>
                <c:pt idx="56061">
                  <c:v>37.43</c:v>
                </c:pt>
                <c:pt idx="56062">
                  <c:v>37.43</c:v>
                </c:pt>
                <c:pt idx="56063">
                  <c:v>37.43</c:v>
                </c:pt>
                <c:pt idx="56064">
                  <c:v>37.43</c:v>
                </c:pt>
                <c:pt idx="56065">
                  <c:v>37.43</c:v>
                </c:pt>
                <c:pt idx="56066">
                  <c:v>37.43</c:v>
                </c:pt>
                <c:pt idx="56067">
                  <c:v>37.43</c:v>
                </c:pt>
                <c:pt idx="56068">
                  <c:v>37.43</c:v>
                </c:pt>
                <c:pt idx="56069">
                  <c:v>37.43</c:v>
                </c:pt>
                <c:pt idx="56070">
                  <c:v>37.43</c:v>
                </c:pt>
                <c:pt idx="56071">
                  <c:v>37.43</c:v>
                </c:pt>
                <c:pt idx="56072">
                  <c:v>37.43</c:v>
                </c:pt>
                <c:pt idx="56073">
                  <c:v>37.43</c:v>
                </c:pt>
                <c:pt idx="56074">
                  <c:v>37.43</c:v>
                </c:pt>
                <c:pt idx="56075">
                  <c:v>37.43</c:v>
                </c:pt>
                <c:pt idx="56076">
                  <c:v>37.43</c:v>
                </c:pt>
                <c:pt idx="56077">
                  <c:v>37.43</c:v>
                </c:pt>
                <c:pt idx="56078">
                  <c:v>37.43</c:v>
                </c:pt>
                <c:pt idx="56079">
                  <c:v>37.43</c:v>
                </c:pt>
                <c:pt idx="56080">
                  <c:v>37.43</c:v>
                </c:pt>
                <c:pt idx="56081">
                  <c:v>37.43</c:v>
                </c:pt>
                <c:pt idx="56082">
                  <c:v>37.43</c:v>
                </c:pt>
                <c:pt idx="56083">
                  <c:v>37.43</c:v>
                </c:pt>
                <c:pt idx="56084">
                  <c:v>37.43</c:v>
                </c:pt>
                <c:pt idx="56085">
                  <c:v>37.43</c:v>
                </c:pt>
                <c:pt idx="56086">
                  <c:v>37.43</c:v>
                </c:pt>
                <c:pt idx="56087">
                  <c:v>37.43</c:v>
                </c:pt>
                <c:pt idx="56088">
                  <c:v>37.43</c:v>
                </c:pt>
                <c:pt idx="56089">
                  <c:v>37.43</c:v>
                </c:pt>
                <c:pt idx="56090">
                  <c:v>37.43</c:v>
                </c:pt>
                <c:pt idx="56091">
                  <c:v>37.43</c:v>
                </c:pt>
                <c:pt idx="56092">
                  <c:v>37.43</c:v>
                </c:pt>
                <c:pt idx="56093">
                  <c:v>37.43</c:v>
                </c:pt>
                <c:pt idx="56094">
                  <c:v>37.43</c:v>
                </c:pt>
                <c:pt idx="56095">
                  <c:v>37.43</c:v>
                </c:pt>
                <c:pt idx="56096">
                  <c:v>37.43</c:v>
                </c:pt>
                <c:pt idx="56097">
                  <c:v>37.43</c:v>
                </c:pt>
                <c:pt idx="56098">
                  <c:v>37.43</c:v>
                </c:pt>
                <c:pt idx="56099">
                  <c:v>37.43</c:v>
                </c:pt>
                <c:pt idx="56100">
                  <c:v>37.43</c:v>
                </c:pt>
                <c:pt idx="56101">
                  <c:v>37.43</c:v>
                </c:pt>
                <c:pt idx="56102">
                  <c:v>37.43</c:v>
                </c:pt>
                <c:pt idx="56103">
                  <c:v>37.43</c:v>
                </c:pt>
                <c:pt idx="56104">
                  <c:v>37.43</c:v>
                </c:pt>
                <c:pt idx="56105">
                  <c:v>37.43</c:v>
                </c:pt>
                <c:pt idx="56106">
                  <c:v>37.43</c:v>
                </c:pt>
                <c:pt idx="56107">
                  <c:v>37.43</c:v>
                </c:pt>
                <c:pt idx="56108">
                  <c:v>37.43</c:v>
                </c:pt>
                <c:pt idx="56109">
                  <c:v>37.43</c:v>
                </c:pt>
                <c:pt idx="56110">
                  <c:v>37.43</c:v>
                </c:pt>
                <c:pt idx="56111">
                  <c:v>37.43</c:v>
                </c:pt>
                <c:pt idx="56112">
                  <c:v>37.43</c:v>
                </c:pt>
                <c:pt idx="56113">
                  <c:v>37.43</c:v>
                </c:pt>
                <c:pt idx="56114">
                  <c:v>37.43</c:v>
                </c:pt>
                <c:pt idx="56115">
                  <c:v>37.43</c:v>
                </c:pt>
                <c:pt idx="56116">
                  <c:v>37.43</c:v>
                </c:pt>
                <c:pt idx="56117">
                  <c:v>37.43</c:v>
                </c:pt>
                <c:pt idx="56118">
                  <c:v>37.43</c:v>
                </c:pt>
                <c:pt idx="56119">
                  <c:v>37.43</c:v>
                </c:pt>
                <c:pt idx="56120">
                  <c:v>37.43</c:v>
                </c:pt>
                <c:pt idx="56121">
                  <c:v>37.43</c:v>
                </c:pt>
                <c:pt idx="56122">
                  <c:v>37.43</c:v>
                </c:pt>
                <c:pt idx="56123">
                  <c:v>37.43</c:v>
                </c:pt>
                <c:pt idx="56124">
                  <c:v>37.43</c:v>
                </c:pt>
                <c:pt idx="56125">
                  <c:v>37.43</c:v>
                </c:pt>
                <c:pt idx="56126">
                  <c:v>37.43</c:v>
                </c:pt>
                <c:pt idx="56127">
                  <c:v>37.43</c:v>
                </c:pt>
                <c:pt idx="56128">
                  <c:v>37.43</c:v>
                </c:pt>
                <c:pt idx="56129">
                  <c:v>37.43</c:v>
                </c:pt>
                <c:pt idx="56130">
                  <c:v>37.43</c:v>
                </c:pt>
                <c:pt idx="56131">
                  <c:v>37.43</c:v>
                </c:pt>
                <c:pt idx="56132">
                  <c:v>37.43</c:v>
                </c:pt>
                <c:pt idx="56133">
                  <c:v>37.43</c:v>
                </c:pt>
                <c:pt idx="56134">
                  <c:v>37.43</c:v>
                </c:pt>
                <c:pt idx="56135">
                  <c:v>37.43</c:v>
                </c:pt>
                <c:pt idx="56136">
                  <c:v>37.43</c:v>
                </c:pt>
                <c:pt idx="56137">
                  <c:v>37.43</c:v>
                </c:pt>
                <c:pt idx="56138">
                  <c:v>37.43</c:v>
                </c:pt>
                <c:pt idx="56139">
                  <c:v>37.43</c:v>
                </c:pt>
                <c:pt idx="56140">
                  <c:v>37.43</c:v>
                </c:pt>
                <c:pt idx="56141">
                  <c:v>37.43</c:v>
                </c:pt>
                <c:pt idx="56142">
                  <c:v>37.43</c:v>
                </c:pt>
                <c:pt idx="56143">
                  <c:v>37.43</c:v>
                </c:pt>
                <c:pt idx="56144">
                  <c:v>37.43</c:v>
                </c:pt>
                <c:pt idx="56145">
                  <c:v>37.43</c:v>
                </c:pt>
                <c:pt idx="56146">
                  <c:v>37.43</c:v>
                </c:pt>
                <c:pt idx="56147">
                  <c:v>37.43</c:v>
                </c:pt>
                <c:pt idx="56148">
                  <c:v>37.43</c:v>
                </c:pt>
                <c:pt idx="56149">
                  <c:v>37.43</c:v>
                </c:pt>
                <c:pt idx="56150">
                  <c:v>37.43</c:v>
                </c:pt>
                <c:pt idx="56151">
                  <c:v>37.43</c:v>
                </c:pt>
                <c:pt idx="56152">
                  <c:v>37.43</c:v>
                </c:pt>
                <c:pt idx="56153">
                  <c:v>37.43</c:v>
                </c:pt>
                <c:pt idx="56154">
                  <c:v>37.43</c:v>
                </c:pt>
                <c:pt idx="56155">
                  <c:v>37.43</c:v>
                </c:pt>
                <c:pt idx="56156">
                  <c:v>37.43</c:v>
                </c:pt>
                <c:pt idx="56157">
                  <c:v>37.43</c:v>
                </c:pt>
                <c:pt idx="56158">
                  <c:v>37.43</c:v>
                </c:pt>
                <c:pt idx="56159">
                  <c:v>37.43</c:v>
                </c:pt>
                <c:pt idx="56160">
                  <c:v>37.43</c:v>
                </c:pt>
                <c:pt idx="56161">
                  <c:v>37.43</c:v>
                </c:pt>
                <c:pt idx="56162">
                  <c:v>37.43</c:v>
                </c:pt>
                <c:pt idx="56163">
                  <c:v>37.43</c:v>
                </c:pt>
                <c:pt idx="56164">
                  <c:v>37.43</c:v>
                </c:pt>
                <c:pt idx="56165">
                  <c:v>37.43</c:v>
                </c:pt>
                <c:pt idx="56166">
                  <c:v>37.43</c:v>
                </c:pt>
                <c:pt idx="56167">
                  <c:v>37.43</c:v>
                </c:pt>
                <c:pt idx="56168">
                  <c:v>37.43</c:v>
                </c:pt>
                <c:pt idx="56169">
                  <c:v>37.43</c:v>
                </c:pt>
                <c:pt idx="56170">
                  <c:v>37.43</c:v>
                </c:pt>
                <c:pt idx="56171">
                  <c:v>37.43</c:v>
                </c:pt>
                <c:pt idx="56172">
                  <c:v>37.43</c:v>
                </c:pt>
                <c:pt idx="56173">
                  <c:v>37.43</c:v>
                </c:pt>
                <c:pt idx="56174">
                  <c:v>37.43</c:v>
                </c:pt>
                <c:pt idx="56175">
                  <c:v>37.43</c:v>
                </c:pt>
                <c:pt idx="56176">
                  <c:v>37.43</c:v>
                </c:pt>
                <c:pt idx="56177">
                  <c:v>37.43</c:v>
                </c:pt>
                <c:pt idx="56178">
                  <c:v>37.43</c:v>
                </c:pt>
                <c:pt idx="56179">
                  <c:v>37.43</c:v>
                </c:pt>
                <c:pt idx="56180">
                  <c:v>37.43</c:v>
                </c:pt>
                <c:pt idx="56181">
                  <c:v>37.43</c:v>
                </c:pt>
                <c:pt idx="56182">
                  <c:v>37.43</c:v>
                </c:pt>
                <c:pt idx="56183">
                  <c:v>37.43</c:v>
                </c:pt>
                <c:pt idx="56184">
                  <c:v>37.43</c:v>
                </c:pt>
                <c:pt idx="56185">
                  <c:v>37.43</c:v>
                </c:pt>
                <c:pt idx="56186">
                  <c:v>37.43</c:v>
                </c:pt>
                <c:pt idx="56187">
                  <c:v>37.43</c:v>
                </c:pt>
                <c:pt idx="56188">
                  <c:v>37.43</c:v>
                </c:pt>
                <c:pt idx="56189">
                  <c:v>37.43</c:v>
                </c:pt>
                <c:pt idx="56190">
                  <c:v>37.43</c:v>
                </c:pt>
                <c:pt idx="56191">
                  <c:v>37.43</c:v>
                </c:pt>
                <c:pt idx="56192">
                  <c:v>37.43</c:v>
                </c:pt>
                <c:pt idx="56193">
                  <c:v>37.43</c:v>
                </c:pt>
                <c:pt idx="56194">
                  <c:v>37.43</c:v>
                </c:pt>
                <c:pt idx="56195">
                  <c:v>37.43</c:v>
                </c:pt>
                <c:pt idx="56196">
                  <c:v>37.43</c:v>
                </c:pt>
                <c:pt idx="56197">
                  <c:v>37.43</c:v>
                </c:pt>
                <c:pt idx="56198">
                  <c:v>37.43</c:v>
                </c:pt>
                <c:pt idx="56199">
                  <c:v>37.43</c:v>
                </c:pt>
                <c:pt idx="56200">
                  <c:v>37.43</c:v>
                </c:pt>
                <c:pt idx="56201">
                  <c:v>37.43</c:v>
                </c:pt>
                <c:pt idx="56202">
                  <c:v>37.43</c:v>
                </c:pt>
                <c:pt idx="56203">
                  <c:v>37.43</c:v>
                </c:pt>
                <c:pt idx="56204">
                  <c:v>37.43</c:v>
                </c:pt>
                <c:pt idx="56205">
                  <c:v>37.43</c:v>
                </c:pt>
                <c:pt idx="56206">
                  <c:v>37.43</c:v>
                </c:pt>
                <c:pt idx="56207">
                  <c:v>37.43</c:v>
                </c:pt>
                <c:pt idx="56208">
                  <c:v>37.43</c:v>
                </c:pt>
                <c:pt idx="56209">
                  <c:v>37.43</c:v>
                </c:pt>
                <c:pt idx="56210">
                  <c:v>37.43</c:v>
                </c:pt>
                <c:pt idx="56211">
                  <c:v>37.43</c:v>
                </c:pt>
                <c:pt idx="56212">
                  <c:v>37.43</c:v>
                </c:pt>
                <c:pt idx="56213">
                  <c:v>37.43</c:v>
                </c:pt>
                <c:pt idx="56214">
                  <c:v>37.43</c:v>
                </c:pt>
                <c:pt idx="56215">
                  <c:v>37.43</c:v>
                </c:pt>
                <c:pt idx="56216">
                  <c:v>37.43</c:v>
                </c:pt>
                <c:pt idx="56217">
                  <c:v>37.43</c:v>
                </c:pt>
                <c:pt idx="56218">
                  <c:v>37.43</c:v>
                </c:pt>
                <c:pt idx="56219">
                  <c:v>37.43</c:v>
                </c:pt>
                <c:pt idx="56220">
                  <c:v>37.43</c:v>
                </c:pt>
                <c:pt idx="56221">
                  <c:v>37.43</c:v>
                </c:pt>
                <c:pt idx="56222">
                  <c:v>37.43</c:v>
                </c:pt>
                <c:pt idx="56223">
                  <c:v>37.43</c:v>
                </c:pt>
                <c:pt idx="56224">
                  <c:v>37.43</c:v>
                </c:pt>
                <c:pt idx="56225">
                  <c:v>37.43</c:v>
                </c:pt>
                <c:pt idx="56226">
                  <c:v>37.43</c:v>
                </c:pt>
                <c:pt idx="56227">
                  <c:v>37.43</c:v>
                </c:pt>
                <c:pt idx="56228">
                  <c:v>37.43</c:v>
                </c:pt>
                <c:pt idx="56229">
                  <c:v>37.43</c:v>
                </c:pt>
                <c:pt idx="56230">
                  <c:v>37.43</c:v>
                </c:pt>
                <c:pt idx="56231">
                  <c:v>37.43</c:v>
                </c:pt>
                <c:pt idx="56232">
                  <c:v>37.43</c:v>
                </c:pt>
                <c:pt idx="56233">
                  <c:v>37.43</c:v>
                </c:pt>
                <c:pt idx="56234">
                  <c:v>37.43</c:v>
                </c:pt>
                <c:pt idx="56235">
                  <c:v>37.43</c:v>
                </c:pt>
                <c:pt idx="56236">
                  <c:v>37.43</c:v>
                </c:pt>
                <c:pt idx="56237">
                  <c:v>37.43</c:v>
                </c:pt>
                <c:pt idx="56238">
                  <c:v>37.43</c:v>
                </c:pt>
                <c:pt idx="56239">
                  <c:v>37.43</c:v>
                </c:pt>
                <c:pt idx="56240">
                  <c:v>37.43</c:v>
                </c:pt>
                <c:pt idx="56241">
                  <c:v>37.43</c:v>
                </c:pt>
                <c:pt idx="56242">
                  <c:v>37.43</c:v>
                </c:pt>
                <c:pt idx="56243">
                  <c:v>37.43</c:v>
                </c:pt>
                <c:pt idx="56244">
                  <c:v>37.43</c:v>
                </c:pt>
                <c:pt idx="56245">
                  <c:v>37.43</c:v>
                </c:pt>
                <c:pt idx="56246">
                  <c:v>37.43</c:v>
                </c:pt>
                <c:pt idx="56247">
                  <c:v>37.43</c:v>
                </c:pt>
                <c:pt idx="56248">
                  <c:v>37.43</c:v>
                </c:pt>
                <c:pt idx="56249">
                  <c:v>37.43</c:v>
                </c:pt>
                <c:pt idx="56250">
                  <c:v>37.43</c:v>
                </c:pt>
                <c:pt idx="56251">
                  <c:v>37.43</c:v>
                </c:pt>
                <c:pt idx="56252">
                  <c:v>37.43</c:v>
                </c:pt>
                <c:pt idx="56253">
                  <c:v>37.43</c:v>
                </c:pt>
                <c:pt idx="56254">
                  <c:v>37.43</c:v>
                </c:pt>
                <c:pt idx="56255">
                  <c:v>37.43</c:v>
                </c:pt>
                <c:pt idx="56256">
                  <c:v>37.43</c:v>
                </c:pt>
                <c:pt idx="56257">
                  <c:v>37.43</c:v>
                </c:pt>
                <c:pt idx="56258">
                  <c:v>37.43</c:v>
                </c:pt>
                <c:pt idx="56259">
                  <c:v>37.43</c:v>
                </c:pt>
                <c:pt idx="56260">
                  <c:v>37.43</c:v>
                </c:pt>
                <c:pt idx="56261">
                  <c:v>37.43</c:v>
                </c:pt>
                <c:pt idx="56262">
                  <c:v>37.43</c:v>
                </c:pt>
                <c:pt idx="56263">
                  <c:v>37.43</c:v>
                </c:pt>
                <c:pt idx="56264">
                  <c:v>37.43</c:v>
                </c:pt>
                <c:pt idx="56265">
                  <c:v>37.43</c:v>
                </c:pt>
                <c:pt idx="56266">
                  <c:v>37.43</c:v>
                </c:pt>
                <c:pt idx="56267">
                  <c:v>37.43</c:v>
                </c:pt>
                <c:pt idx="56268">
                  <c:v>37.43</c:v>
                </c:pt>
                <c:pt idx="56269">
                  <c:v>37.43</c:v>
                </c:pt>
                <c:pt idx="56270">
                  <c:v>37.43</c:v>
                </c:pt>
                <c:pt idx="56271">
                  <c:v>37.43</c:v>
                </c:pt>
                <c:pt idx="56272">
                  <c:v>37.43</c:v>
                </c:pt>
                <c:pt idx="56273">
                  <c:v>37.43</c:v>
                </c:pt>
                <c:pt idx="56274">
                  <c:v>37.43</c:v>
                </c:pt>
                <c:pt idx="56275">
                  <c:v>37.43</c:v>
                </c:pt>
                <c:pt idx="56276">
                  <c:v>37.43</c:v>
                </c:pt>
                <c:pt idx="56277">
                  <c:v>37.43</c:v>
                </c:pt>
                <c:pt idx="56278">
                  <c:v>37.43</c:v>
                </c:pt>
                <c:pt idx="56279">
                  <c:v>37.43</c:v>
                </c:pt>
                <c:pt idx="56280">
                  <c:v>37.43</c:v>
                </c:pt>
                <c:pt idx="56281">
                  <c:v>37.43</c:v>
                </c:pt>
                <c:pt idx="56282">
                  <c:v>37.43</c:v>
                </c:pt>
                <c:pt idx="56283">
                  <c:v>37.43</c:v>
                </c:pt>
                <c:pt idx="56284">
                  <c:v>37.43</c:v>
                </c:pt>
                <c:pt idx="56285">
                  <c:v>37.43</c:v>
                </c:pt>
                <c:pt idx="56286">
                  <c:v>37.43</c:v>
                </c:pt>
                <c:pt idx="56287">
                  <c:v>37.43</c:v>
                </c:pt>
                <c:pt idx="56288">
                  <c:v>37.43</c:v>
                </c:pt>
                <c:pt idx="56289">
                  <c:v>37.43</c:v>
                </c:pt>
                <c:pt idx="56290">
                  <c:v>37.43</c:v>
                </c:pt>
                <c:pt idx="56291">
                  <c:v>37.43</c:v>
                </c:pt>
                <c:pt idx="56292">
                  <c:v>37.43</c:v>
                </c:pt>
                <c:pt idx="56293">
                  <c:v>37.43</c:v>
                </c:pt>
                <c:pt idx="56294">
                  <c:v>37.43</c:v>
                </c:pt>
                <c:pt idx="56295">
                  <c:v>37.43</c:v>
                </c:pt>
                <c:pt idx="56296">
                  <c:v>37.43</c:v>
                </c:pt>
                <c:pt idx="56297">
                  <c:v>37.43</c:v>
                </c:pt>
                <c:pt idx="56298">
                  <c:v>37.43</c:v>
                </c:pt>
                <c:pt idx="56299">
                  <c:v>37.43</c:v>
                </c:pt>
                <c:pt idx="56300">
                  <c:v>37.43</c:v>
                </c:pt>
                <c:pt idx="56301">
                  <c:v>37.43</c:v>
                </c:pt>
                <c:pt idx="56302">
                  <c:v>37.43</c:v>
                </c:pt>
                <c:pt idx="56303">
                  <c:v>37.43</c:v>
                </c:pt>
                <c:pt idx="56304">
                  <c:v>37.43</c:v>
                </c:pt>
                <c:pt idx="56305">
                  <c:v>37.43</c:v>
                </c:pt>
                <c:pt idx="56306">
                  <c:v>37.43</c:v>
                </c:pt>
                <c:pt idx="56307">
                  <c:v>37.43</c:v>
                </c:pt>
                <c:pt idx="56308">
                  <c:v>37.43</c:v>
                </c:pt>
                <c:pt idx="56309">
                  <c:v>37.43</c:v>
                </c:pt>
                <c:pt idx="56310">
                  <c:v>37.43</c:v>
                </c:pt>
                <c:pt idx="56311">
                  <c:v>37.43</c:v>
                </c:pt>
                <c:pt idx="56312">
                  <c:v>37.43</c:v>
                </c:pt>
                <c:pt idx="56313">
                  <c:v>37.43</c:v>
                </c:pt>
                <c:pt idx="56314">
                  <c:v>37.43</c:v>
                </c:pt>
                <c:pt idx="56315">
                  <c:v>37.43</c:v>
                </c:pt>
                <c:pt idx="56316">
                  <c:v>37.43</c:v>
                </c:pt>
                <c:pt idx="56317">
                  <c:v>37.43</c:v>
                </c:pt>
                <c:pt idx="56318">
                  <c:v>37.43</c:v>
                </c:pt>
                <c:pt idx="56319">
                  <c:v>37.43</c:v>
                </c:pt>
                <c:pt idx="56320">
                  <c:v>37.43</c:v>
                </c:pt>
                <c:pt idx="56321">
                  <c:v>37.43</c:v>
                </c:pt>
                <c:pt idx="56322">
                  <c:v>37.43</c:v>
                </c:pt>
                <c:pt idx="56323">
                  <c:v>37.43</c:v>
                </c:pt>
                <c:pt idx="56324">
                  <c:v>37.43</c:v>
                </c:pt>
                <c:pt idx="56325">
                  <c:v>37.43</c:v>
                </c:pt>
                <c:pt idx="56326">
                  <c:v>37.43</c:v>
                </c:pt>
                <c:pt idx="56327">
                  <c:v>37.43</c:v>
                </c:pt>
                <c:pt idx="56328">
                  <c:v>37.43</c:v>
                </c:pt>
                <c:pt idx="56329">
                  <c:v>37.43</c:v>
                </c:pt>
                <c:pt idx="56330">
                  <c:v>37.43</c:v>
                </c:pt>
                <c:pt idx="56331">
                  <c:v>37.43</c:v>
                </c:pt>
                <c:pt idx="56332">
                  <c:v>37.43</c:v>
                </c:pt>
                <c:pt idx="56333">
                  <c:v>37.43</c:v>
                </c:pt>
                <c:pt idx="56334">
                  <c:v>37.43</c:v>
                </c:pt>
                <c:pt idx="56335">
                  <c:v>37.43</c:v>
                </c:pt>
                <c:pt idx="56336">
                  <c:v>37.43</c:v>
                </c:pt>
                <c:pt idx="56337">
                  <c:v>37.43</c:v>
                </c:pt>
                <c:pt idx="56338">
                  <c:v>37.43</c:v>
                </c:pt>
                <c:pt idx="56339">
                  <c:v>37.43</c:v>
                </c:pt>
                <c:pt idx="56340">
                  <c:v>37.43</c:v>
                </c:pt>
                <c:pt idx="56341">
                  <c:v>37.43</c:v>
                </c:pt>
                <c:pt idx="56342">
                  <c:v>37.43</c:v>
                </c:pt>
                <c:pt idx="56343">
                  <c:v>37.43</c:v>
                </c:pt>
                <c:pt idx="56344">
                  <c:v>37.43</c:v>
                </c:pt>
                <c:pt idx="56345">
                  <c:v>37.43</c:v>
                </c:pt>
                <c:pt idx="56346">
                  <c:v>37.43</c:v>
                </c:pt>
                <c:pt idx="56347">
                  <c:v>37.43</c:v>
                </c:pt>
                <c:pt idx="56348">
                  <c:v>37.43</c:v>
                </c:pt>
                <c:pt idx="56349">
                  <c:v>37.43</c:v>
                </c:pt>
                <c:pt idx="56350">
                  <c:v>37.43</c:v>
                </c:pt>
                <c:pt idx="56351">
                  <c:v>37.43</c:v>
                </c:pt>
                <c:pt idx="56352">
                  <c:v>37.43</c:v>
                </c:pt>
                <c:pt idx="56353">
                  <c:v>37.43</c:v>
                </c:pt>
                <c:pt idx="56354">
                  <c:v>37.43</c:v>
                </c:pt>
                <c:pt idx="56355">
                  <c:v>37.43</c:v>
                </c:pt>
                <c:pt idx="56356">
                  <c:v>37.43</c:v>
                </c:pt>
                <c:pt idx="56357">
                  <c:v>37.43</c:v>
                </c:pt>
                <c:pt idx="56358">
                  <c:v>37.43</c:v>
                </c:pt>
                <c:pt idx="56359">
                  <c:v>37.43</c:v>
                </c:pt>
                <c:pt idx="56360">
                  <c:v>37.43</c:v>
                </c:pt>
                <c:pt idx="56361">
                  <c:v>37.43</c:v>
                </c:pt>
                <c:pt idx="56362">
                  <c:v>37.43</c:v>
                </c:pt>
                <c:pt idx="56363">
                  <c:v>37.43</c:v>
                </c:pt>
                <c:pt idx="56364">
                  <c:v>37.43</c:v>
                </c:pt>
                <c:pt idx="56365">
                  <c:v>37.43</c:v>
                </c:pt>
                <c:pt idx="56366">
                  <c:v>37.43</c:v>
                </c:pt>
                <c:pt idx="56367">
                  <c:v>37.43</c:v>
                </c:pt>
                <c:pt idx="56368">
                  <c:v>37.43</c:v>
                </c:pt>
                <c:pt idx="56369">
                  <c:v>37.43</c:v>
                </c:pt>
                <c:pt idx="56370">
                  <c:v>37.43</c:v>
                </c:pt>
                <c:pt idx="56371">
                  <c:v>37.43</c:v>
                </c:pt>
                <c:pt idx="56372">
                  <c:v>37.43</c:v>
                </c:pt>
                <c:pt idx="56373">
                  <c:v>37.43</c:v>
                </c:pt>
                <c:pt idx="56374">
                  <c:v>37.43</c:v>
                </c:pt>
                <c:pt idx="56375">
                  <c:v>37.43</c:v>
                </c:pt>
                <c:pt idx="56376">
                  <c:v>37.43</c:v>
                </c:pt>
                <c:pt idx="56377">
                  <c:v>37.43</c:v>
                </c:pt>
                <c:pt idx="56378">
                  <c:v>37.43</c:v>
                </c:pt>
                <c:pt idx="56379">
                  <c:v>37.43</c:v>
                </c:pt>
                <c:pt idx="56380">
                  <c:v>37.43</c:v>
                </c:pt>
                <c:pt idx="56381">
                  <c:v>37.43</c:v>
                </c:pt>
                <c:pt idx="56382">
                  <c:v>37.43</c:v>
                </c:pt>
                <c:pt idx="56383">
                  <c:v>37.43</c:v>
                </c:pt>
                <c:pt idx="56384">
                  <c:v>37.43</c:v>
                </c:pt>
                <c:pt idx="56385">
                  <c:v>37.43</c:v>
                </c:pt>
                <c:pt idx="56386">
                  <c:v>37.43</c:v>
                </c:pt>
                <c:pt idx="56387">
                  <c:v>37.43</c:v>
                </c:pt>
                <c:pt idx="56388">
                  <c:v>37.43</c:v>
                </c:pt>
                <c:pt idx="56389">
                  <c:v>37.43</c:v>
                </c:pt>
                <c:pt idx="56390">
                  <c:v>37.43</c:v>
                </c:pt>
                <c:pt idx="56391">
                  <c:v>37.43</c:v>
                </c:pt>
                <c:pt idx="56392">
                  <c:v>37.43</c:v>
                </c:pt>
                <c:pt idx="56393">
                  <c:v>37.43</c:v>
                </c:pt>
                <c:pt idx="56394">
                  <c:v>37.43</c:v>
                </c:pt>
                <c:pt idx="56395">
                  <c:v>37.43</c:v>
                </c:pt>
                <c:pt idx="56396">
                  <c:v>37.43</c:v>
                </c:pt>
                <c:pt idx="56397">
                  <c:v>37.43</c:v>
                </c:pt>
                <c:pt idx="56398">
                  <c:v>37.43</c:v>
                </c:pt>
                <c:pt idx="56399">
                  <c:v>37.43</c:v>
                </c:pt>
                <c:pt idx="56400">
                  <c:v>37.43</c:v>
                </c:pt>
                <c:pt idx="56401">
                  <c:v>37.43</c:v>
                </c:pt>
                <c:pt idx="56402">
                  <c:v>37.43</c:v>
                </c:pt>
                <c:pt idx="56403">
                  <c:v>37.43</c:v>
                </c:pt>
                <c:pt idx="56404">
                  <c:v>37.43</c:v>
                </c:pt>
                <c:pt idx="56405">
                  <c:v>37.43</c:v>
                </c:pt>
                <c:pt idx="56406">
                  <c:v>37.43</c:v>
                </c:pt>
                <c:pt idx="56407">
                  <c:v>37.43</c:v>
                </c:pt>
                <c:pt idx="56408">
                  <c:v>37.43</c:v>
                </c:pt>
                <c:pt idx="56409">
                  <c:v>37.43</c:v>
                </c:pt>
                <c:pt idx="56410">
                  <c:v>37.43</c:v>
                </c:pt>
                <c:pt idx="56411">
                  <c:v>37.43</c:v>
                </c:pt>
                <c:pt idx="56412">
                  <c:v>37.43</c:v>
                </c:pt>
                <c:pt idx="56413">
                  <c:v>37.43</c:v>
                </c:pt>
                <c:pt idx="56414">
                  <c:v>37.43</c:v>
                </c:pt>
                <c:pt idx="56415">
                  <c:v>37.43</c:v>
                </c:pt>
                <c:pt idx="56416">
                  <c:v>37.43</c:v>
                </c:pt>
                <c:pt idx="56417">
                  <c:v>37.43</c:v>
                </c:pt>
                <c:pt idx="56418">
                  <c:v>37.43</c:v>
                </c:pt>
                <c:pt idx="56419">
                  <c:v>37.43</c:v>
                </c:pt>
                <c:pt idx="56420">
                  <c:v>37.43</c:v>
                </c:pt>
                <c:pt idx="56421">
                  <c:v>37.43</c:v>
                </c:pt>
                <c:pt idx="56422">
                  <c:v>37.43</c:v>
                </c:pt>
                <c:pt idx="56423">
                  <c:v>37.43</c:v>
                </c:pt>
                <c:pt idx="56424">
                  <c:v>37.43</c:v>
                </c:pt>
                <c:pt idx="56425">
                  <c:v>37.43</c:v>
                </c:pt>
                <c:pt idx="56426">
                  <c:v>37.43</c:v>
                </c:pt>
                <c:pt idx="56427">
                  <c:v>37.43</c:v>
                </c:pt>
                <c:pt idx="56428">
                  <c:v>37.43</c:v>
                </c:pt>
                <c:pt idx="56429">
                  <c:v>37.43</c:v>
                </c:pt>
                <c:pt idx="56430">
                  <c:v>37.43</c:v>
                </c:pt>
                <c:pt idx="56431">
                  <c:v>37.43</c:v>
                </c:pt>
                <c:pt idx="56432">
                  <c:v>37.43</c:v>
                </c:pt>
                <c:pt idx="56433">
                  <c:v>37.43</c:v>
                </c:pt>
                <c:pt idx="56434">
                  <c:v>37.43</c:v>
                </c:pt>
                <c:pt idx="56435">
                  <c:v>37.43</c:v>
                </c:pt>
                <c:pt idx="56436">
                  <c:v>37.43</c:v>
                </c:pt>
                <c:pt idx="56437">
                  <c:v>37.43</c:v>
                </c:pt>
                <c:pt idx="56438">
                  <c:v>37.43</c:v>
                </c:pt>
                <c:pt idx="56439">
                  <c:v>37.43</c:v>
                </c:pt>
                <c:pt idx="56440">
                  <c:v>37.43</c:v>
                </c:pt>
                <c:pt idx="56441">
                  <c:v>37.43</c:v>
                </c:pt>
                <c:pt idx="56442">
                  <c:v>37.43</c:v>
                </c:pt>
                <c:pt idx="56443">
                  <c:v>37.43</c:v>
                </c:pt>
                <c:pt idx="56444">
                  <c:v>37.43</c:v>
                </c:pt>
                <c:pt idx="56445">
                  <c:v>37.43</c:v>
                </c:pt>
                <c:pt idx="56446">
                  <c:v>37.43</c:v>
                </c:pt>
                <c:pt idx="56447">
                  <c:v>37.43</c:v>
                </c:pt>
                <c:pt idx="56448">
                  <c:v>37.43</c:v>
                </c:pt>
                <c:pt idx="56449">
                  <c:v>37.43</c:v>
                </c:pt>
                <c:pt idx="56450">
                  <c:v>37.43</c:v>
                </c:pt>
                <c:pt idx="56451">
                  <c:v>37.43</c:v>
                </c:pt>
                <c:pt idx="56452">
                  <c:v>37.43</c:v>
                </c:pt>
                <c:pt idx="56453">
                  <c:v>37.43</c:v>
                </c:pt>
                <c:pt idx="56454">
                  <c:v>37.43</c:v>
                </c:pt>
                <c:pt idx="56455">
                  <c:v>37.43</c:v>
                </c:pt>
                <c:pt idx="56456">
                  <c:v>37.43</c:v>
                </c:pt>
                <c:pt idx="56457">
                  <c:v>37.43</c:v>
                </c:pt>
                <c:pt idx="56458">
                  <c:v>37.43</c:v>
                </c:pt>
                <c:pt idx="56459">
                  <c:v>37.43</c:v>
                </c:pt>
                <c:pt idx="56460">
                  <c:v>37.43</c:v>
                </c:pt>
                <c:pt idx="56461">
                  <c:v>37.43</c:v>
                </c:pt>
                <c:pt idx="56462">
                  <c:v>37.43</c:v>
                </c:pt>
                <c:pt idx="56463">
                  <c:v>37.43</c:v>
                </c:pt>
                <c:pt idx="56464">
                  <c:v>37.43</c:v>
                </c:pt>
                <c:pt idx="56465">
                  <c:v>37.43</c:v>
                </c:pt>
                <c:pt idx="56466">
                  <c:v>37.43</c:v>
                </c:pt>
                <c:pt idx="56467">
                  <c:v>37.43</c:v>
                </c:pt>
                <c:pt idx="56468">
                  <c:v>37.43</c:v>
                </c:pt>
                <c:pt idx="56469">
                  <c:v>37.43</c:v>
                </c:pt>
                <c:pt idx="56470">
                  <c:v>37.43</c:v>
                </c:pt>
                <c:pt idx="56471">
                  <c:v>37.43</c:v>
                </c:pt>
                <c:pt idx="56472">
                  <c:v>37.43</c:v>
                </c:pt>
                <c:pt idx="56473">
                  <c:v>37.43</c:v>
                </c:pt>
                <c:pt idx="56474">
                  <c:v>37.43</c:v>
                </c:pt>
                <c:pt idx="56475">
                  <c:v>37.43</c:v>
                </c:pt>
                <c:pt idx="56476">
                  <c:v>37.43</c:v>
                </c:pt>
                <c:pt idx="56477">
                  <c:v>37.43</c:v>
                </c:pt>
                <c:pt idx="56478">
                  <c:v>37.43</c:v>
                </c:pt>
                <c:pt idx="56479">
                  <c:v>37.43</c:v>
                </c:pt>
                <c:pt idx="56480">
                  <c:v>37.43</c:v>
                </c:pt>
                <c:pt idx="56481">
                  <c:v>37.43</c:v>
                </c:pt>
                <c:pt idx="56482">
                  <c:v>37.43</c:v>
                </c:pt>
                <c:pt idx="56483">
                  <c:v>37.43</c:v>
                </c:pt>
                <c:pt idx="56484">
                  <c:v>37.43</c:v>
                </c:pt>
                <c:pt idx="56485">
                  <c:v>37.43</c:v>
                </c:pt>
                <c:pt idx="56486">
                  <c:v>37.43</c:v>
                </c:pt>
                <c:pt idx="56487">
                  <c:v>37.43</c:v>
                </c:pt>
                <c:pt idx="56488">
                  <c:v>37.43</c:v>
                </c:pt>
                <c:pt idx="56489">
                  <c:v>37.43</c:v>
                </c:pt>
                <c:pt idx="56490">
                  <c:v>37.43</c:v>
                </c:pt>
                <c:pt idx="56491">
                  <c:v>37.43</c:v>
                </c:pt>
                <c:pt idx="56492">
                  <c:v>37.43</c:v>
                </c:pt>
                <c:pt idx="56493">
                  <c:v>37.43</c:v>
                </c:pt>
                <c:pt idx="56494">
                  <c:v>37.43</c:v>
                </c:pt>
                <c:pt idx="56495">
                  <c:v>37.43</c:v>
                </c:pt>
                <c:pt idx="56496">
                  <c:v>37.43</c:v>
                </c:pt>
                <c:pt idx="56497">
                  <c:v>37.43</c:v>
                </c:pt>
                <c:pt idx="56498">
                  <c:v>37.43</c:v>
                </c:pt>
                <c:pt idx="56499">
                  <c:v>37.43</c:v>
                </c:pt>
                <c:pt idx="56500">
                  <c:v>37.43</c:v>
                </c:pt>
                <c:pt idx="56501">
                  <c:v>37.43</c:v>
                </c:pt>
                <c:pt idx="56502">
                  <c:v>37.43</c:v>
                </c:pt>
                <c:pt idx="56503">
                  <c:v>37.43</c:v>
                </c:pt>
                <c:pt idx="56504">
                  <c:v>37.43</c:v>
                </c:pt>
                <c:pt idx="56505">
                  <c:v>37.43</c:v>
                </c:pt>
                <c:pt idx="56506">
                  <c:v>37.43</c:v>
                </c:pt>
                <c:pt idx="56507">
                  <c:v>37.43</c:v>
                </c:pt>
                <c:pt idx="56508">
                  <c:v>37.43</c:v>
                </c:pt>
                <c:pt idx="56509">
                  <c:v>37.43</c:v>
                </c:pt>
                <c:pt idx="56510">
                  <c:v>37.43</c:v>
                </c:pt>
                <c:pt idx="56511">
                  <c:v>37.43</c:v>
                </c:pt>
                <c:pt idx="56512">
                  <c:v>37.43</c:v>
                </c:pt>
                <c:pt idx="56513">
                  <c:v>37.43</c:v>
                </c:pt>
                <c:pt idx="56514">
                  <c:v>37.43</c:v>
                </c:pt>
                <c:pt idx="56515">
                  <c:v>37.43</c:v>
                </c:pt>
                <c:pt idx="56516">
                  <c:v>37.43</c:v>
                </c:pt>
                <c:pt idx="56517">
                  <c:v>37.43</c:v>
                </c:pt>
                <c:pt idx="56518">
                  <c:v>37.43</c:v>
                </c:pt>
                <c:pt idx="56519">
                  <c:v>37.43</c:v>
                </c:pt>
                <c:pt idx="56520">
                  <c:v>37.43</c:v>
                </c:pt>
                <c:pt idx="56521">
                  <c:v>37.43</c:v>
                </c:pt>
                <c:pt idx="56522">
                  <c:v>37.43</c:v>
                </c:pt>
                <c:pt idx="56523">
                  <c:v>37.43</c:v>
                </c:pt>
                <c:pt idx="56524">
                  <c:v>37.43</c:v>
                </c:pt>
                <c:pt idx="56525">
                  <c:v>37.43</c:v>
                </c:pt>
                <c:pt idx="56526">
                  <c:v>37.43</c:v>
                </c:pt>
                <c:pt idx="56527">
                  <c:v>37.43</c:v>
                </c:pt>
                <c:pt idx="56528">
                  <c:v>37.43</c:v>
                </c:pt>
                <c:pt idx="56529">
                  <c:v>37.43</c:v>
                </c:pt>
                <c:pt idx="56530">
                  <c:v>37.43</c:v>
                </c:pt>
                <c:pt idx="56531">
                  <c:v>37.43</c:v>
                </c:pt>
                <c:pt idx="56532">
                  <c:v>37.43</c:v>
                </c:pt>
                <c:pt idx="56533">
                  <c:v>37.43</c:v>
                </c:pt>
                <c:pt idx="56534">
                  <c:v>37.43</c:v>
                </c:pt>
                <c:pt idx="56535">
                  <c:v>37.43</c:v>
                </c:pt>
                <c:pt idx="56536">
                  <c:v>37.43</c:v>
                </c:pt>
                <c:pt idx="56537">
                  <c:v>37.43</c:v>
                </c:pt>
                <c:pt idx="56538">
                  <c:v>37.43</c:v>
                </c:pt>
                <c:pt idx="56539">
                  <c:v>37.43</c:v>
                </c:pt>
                <c:pt idx="56540">
                  <c:v>37.43</c:v>
                </c:pt>
                <c:pt idx="56541">
                  <c:v>37.43</c:v>
                </c:pt>
                <c:pt idx="56542">
                  <c:v>37.43</c:v>
                </c:pt>
                <c:pt idx="56543">
                  <c:v>37.43</c:v>
                </c:pt>
                <c:pt idx="56544">
                  <c:v>37.43</c:v>
                </c:pt>
                <c:pt idx="56545">
                  <c:v>37.43</c:v>
                </c:pt>
                <c:pt idx="56546">
                  <c:v>37.43</c:v>
                </c:pt>
                <c:pt idx="56547">
                  <c:v>37.43</c:v>
                </c:pt>
                <c:pt idx="56548">
                  <c:v>37.43</c:v>
                </c:pt>
                <c:pt idx="56549">
                  <c:v>37.43</c:v>
                </c:pt>
                <c:pt idx="56550">
                  <c:v>37.43</c:v>
                </c:pt>
                <c:pt idx="56551">
                  <c:v>37.43</c:v>
                </c:pt>
                <c:pt idx="56552">
                  <c:v>37.43</c:v>
                </c:pt>
                <c:pt idx="56553">
                  <c:v>37.43</c:v>
                </c:pt>
                <c:pt idx="56554">
                  <c:v>37.43</c:v>
                </c:pt>
                <c:pt idx="56555">
                  <c:v>37.43</c:v>
                </c:pt>
                <c:pt idx="56556">
                  <c:v>37.43</c:v>
                </c:pt>
                <c:pt idx="56557">
                  <c:v>37.43</c:v>
                </c:pt>
                <c:pt idx="56558">
                  <c:v>37.43</c:v>
                </c:pt>
                <c:pt idx="56559">
                  <c:v>37.43</c:v>
                </c:pt>
                <c:pt idx="56560">
                  <c:v>37.43</c:v>
                </c:pt>
                <c:pt idx="56561">
                  <c:v>37.43</c:v>
                </c:pt>
                <c:pt idx="56562">
                  <c:v>37.43</c:v>
                </c:pt>
                <c:pt idx="56563">
                  <c:v>37.43</c:v>
                </c:pt>
                <c:pt idx="56564">
                  <c:v>37.43</c:v>
                </c:pt>
                <c:pt idx="56565">
                  <c:v>37.43</c:v>
                </c:pt>
                <c:pt idx="56566">
                  <c:v>37.43</c:v>
                </c:pt>
                <c:pt idx="56567">
                  <c:v>37.43</c:v>
                </c:pt>
                <c:pt idx="56568">
                  <c:v>37.43</c:v>
                </c:pt>
                <c:pt idx="56569">
                  <c:v>37.43</c:v>
                </c:pt>
                <c:pt idx="56570">
                  <c:v>37.43</c:v>
                </c:pt>
                <c:pt idx="56571">
                  <c:v>37.43</c:v>
                </c:pt>
                <c:pt idx="56572">
                  <c:v>37.43</c:v>
                </c:pt>
                <c:pt idx="56573">
                  <c:v>37.43</c:v>
                </c:pt>
                <c:pt idx="56574">
                  <c:v>37.43</c:v>
                </c:pt>
                <c:pt idx="56575">
                  <c:v>37.43</c:v>
                </c:pt>
                <c:pt idx="56576">
                  <c:v>37.43</c:v>
                </c:pt>
                <c:pt idx="56577">
                  <c:v>37.43</c:v>
                </c:pt>
                <c:pt idx="56578">
                  <c:v>37.43</c:v>
                </c:pt>
                <c:pt idx="56579">
                  <c:v>37.43</c:v>
                </c:pt>
                <c:pt idx="56580">
                  <c:v>37.43</c:v>
                </c:pt>
                <c:pt idx="56581">
                  <c:v>37.43</c:v>
                </c:pt>
                <c:pt idx="56582">
                  <c:v>37.43</c:v>
                </c:pt>
                <c:pt idx="56583">
                  <c:v>37.43</c:v>
                </c:pt>
                <c:pt idx="56584">
                  <c:v>37.43</c:v>
                </c:pt>
                <c:pt idx="56585">
                  <c:v>37.43</c:v>
                </c:pt>
                <c:pt idx="56586">
                  <c:v>37.43</c:v>
                </c:pt>
                <c:pt idx="56587">
                  <c:v>37.43</c:v>
                </c:pt>
                <c:pt idx="56588">
                  <c:v>37.43</c:v>
                </c:pt>
                <c:pt idx="56589">
                  <c:v>37.43</c:v>
                </c:pt>
                <c:pt idx="56590">
                  <c:v>37.43</c:v>
                </c:pt>
                <c:pt idx="56591">
                  <c:v>37.43</c:v>
                </c:pt>
                <c:pt idx="56592">
                  <c:v>37.43</c:v>
                </c:pt>
                <c:pt idx="56593">
                  <c:v>37.43</c:v>
                </c:pt>
                <c:pt idx="56594">
                  <c:v>37.43</c:v>
                </c:pt>
                <c:pt idx="56595">
                  <c:v>37.43</c:v>
                </c:pt>
                <c:pt idx="56596">
                  <c:v>37.43</c:v>
                </c:pt>
                <c:pt idx="56597">
                  <c:v>37.43</c:v>
                </c:pt>
                <c:pt idx="56598">
                  <c:v>37.43</c:v>
                </c:pt>
                <c:pt idx="56599">
                  <c:v>37.43</c:v>
                </c:pt>
                <c:pt idx="56600">
                  <c:v>37.43</c:v>
                </c:pt>
                <c:pt idx="56601">
                  <c:v>37.43</c:v>
                </c:pt>
                <c:pt idx="56602">
                  <c:v>37.43</c:v>
                </c:pt>
                <c:pt idx="56603">
                  <c:v>37.43</c:v>
                </c:pt>
                <c:pt idx="56604">
                  <c:v>37.43</c:v>
                </c:pt>
                <c:pt idx="56605">
                  <c:v>37.43</c:v>
                </c:pt>
                <c:pt idx="56606">
                  <c:v>37.43</c:v>
                </c:pt>
                <c:pt idx="56607">
                  <c:v>37.43</c:v>
                </c:pt>
                <c:pt idx="56608">
                  <c:v>37.43</c:v>
                </c:pt>
                <c:pt idx="56609">
                  <c:v>37.43</c:v>
                </c:pt>
                <c:pt idx="56610">
                  <c:v>37.43</c:v>
                </c:pt>
                <c:pt idx="56611">
                  <c:v>37.43</c:v>
                </c:pt>
                <c:pt idx="56612">
                  <c:v>37.43</c:v>
                </c:pt>
                <c:pt idx="56613">
                  <c:v>37.43</c:v>
                </c:pt>
                <c:pt idx="56614">
                  <c:v>37.43</c:v>
                </c:pt>
                <c:pt idx="56615">
                  <c:v>37.43</c:v>
                </c:pt>
                <c:pt idx="56616">
                  <c:v>37.43</c:v>
                </c:pt>
                <c:pt idx="56617">
                  <c:v>37.43</c:v>
                </c:pt>
                <c:pt idx="56618">
                  <c:v>37.43</c:v>
                </c:pt>
                <c:pt idx="56619">
                  <c:v>37.43</c:v>
                </c:pt>
                <c:pt idx="56620">
                  <c:v>37.43</c:v>
                </c:pt>
                <c:pt idx="56621">
                  <c:v>37.43</c:v>
                </c:pt>
                <c:pt idx="56622">
                  <c:v>37.43</c:v>
                </c:pt>
                <c:pt idx="56623">
                  <c:v>37.43</c:v>
                </c:pt>
                <c:pt idx="56624">
                  <c:v>37.43</c:v>
                </c:pt>
                <c:pt idx="56625">
                  <c:v>37.43</c:v>
                </c:pt>
                <c:pt idx="56626">
                  <c:v>37.43</c:v>
                </c:pt>
                <c:pt idx="56627">
                  <c:v>37.43</c:v>
                </c:pt>
                <c:pt idx="56628">
                  <c:v>37.43</c:v>
                </c:pt>
                <c:pt idx="56629">
                  <c:v>37.43</c:v>
                </c:pt>
                <c:pt idx="56630">
                  <c:v>37.43</c:v>
                </c:pt>
                <c:pt idx="56631">
                  <c:v>37.43</c:v>
                </c:pt>
                <c:pt idx="56632">
                  <c:v>37.43</c:v>
                </c:pt>
                <c:pt idx="56633">
                  <c:v>37.43</c:v>
                </c:pt>
                <c:pt idx="56634">
                  <c:v>37.43</c:v>
                </c:pt>
                <c:pt idx="56635">
                  <c:v>37.43</c:v>
                </c:pt>
                <c:pt idx="56636">
                  <c:v>37.43</c:v>
                </c:pt>
                <c:pt idx="56637">
                  <c:v>37.43</c:v>
                </c:pt>
                <c:pt idx="56638">
                  <c:v>37.43</c:v>
                </c:pt>
                <c:pt idx="56639">
                  <c:v>37.43</c:v>
                </c:pt>
                <c:pt idx="56640">
                  <c:v>37.43</c:v>
                </c:pt>
                <c:pt idx="56641">
                  <c:v>37.43</c:v>
                </c:pt>
                <c:pt idx="56642">
                  <c:v>37.43</c:v>
                </c:pt>
                <c:pt idx="56643">
                  <c:v>37.43</c:v>
                </c:pt>
                <c:pt idx="56644">
                  <c:v>37.43</c:v>
                </c:pt>
                <c:pt idx="56645">
                  <c:v>37.43</c:v>
                </c:pt>
                <c:pt idx="56646">
                  <c:v>37.43</c:v>
                </c:pt>
                <c:pt idx="56647">
                  <c:v>37.43</c:v>
                </c:pt>
                <c:pt idx="56648">
                  <c:v>37.43</c:v>
                </c:pt>
                <c:pt idx="56649">
                  <c:v>37.43</c:v>
                </c:pt>
                <c:pt idx="56650">
                  <c:v>37.43</c:v>
                </c:pt>
                <c:pt idx="56651">
                  <c:v>37.43</c:v>
                </c:pt>
                <c:pt idx="56652">
                  <c:v>37.43</c:v>
                </c:pt>
                <c:pt idx="56653">
                  <c:v>37.43</c:v>
                </c:pt>
                <c:pt idx="56654">
                  <c:v>37.43</c:v>
                </c:pt>
                <c:pt idx="56655">
                  <c:v>37.43</c:v>
                </c:pt>
                <c:pt idx="56656">
                  <c:v>37.43</c:v>
                </c:pt>
                <c:pt idx="56657">
                  <c:v>37.43</c:v>
                </c:pt>
                <c:pt idx="56658">
                  <c:v>37.43</c:v>
                </c:pt>
                <c:pt idx="56659">
                  <c:v>37.43</c:v>
                </c:pt>
                <c:pt idx="56660">
                  <c:v>37.43</c:v>
                </c:pt>
                <c:pt idx="56661">
                  <c:v>37.43</c:v>
                </c:pt>
                <c:pt idx="56662">
                  <c:v>37.43</c:v>
                </c:pt>
                <c:pt idx="56663">
                  <c:v>37.43</c:v>
                </c:pt>
                <c:pt idx="56664">
                  <c:v>37.43</c:v>
                </c:pt>
                <c:pt idx="56665">
                  <c:v>37.43</c:v>
                </c:pt>
                <c:pt idx="56666">
                  <c:v>37.43</c:v>
                </c:pt>
                <c:pt idx="56667">
                  <c:v>37.43</c:v>
                </c:pt>
                <c:pt idx="56668">
                  <c:v>37.43</c:v>
                </c:pt>
                <c:pt idx="56669">
                  <c:v>37.43</c:v>
                </c:pt>
                <c:pt idx="56670">
                  <c:v>37.43</c:v>
                </c:pt>
                <c:pt idx="56671">
                  <c:v>37.43</c:v>
                </c:pt>
                <c:pt idx="56672">
                  <c:v>37.43</c:v>
                </c:pt>
                <c:pt idx="56673">
                  <c:v>37.43</c:v>
                </c:pt>
                <c:pt idx="56674">
                  <c:v>37.43</c:v>
                </c:pt>
                <c:pt idx="56675">
                  <c:v>37.43</c:v>
                </c:pt>
                <c:pt idx="56676">
                  <c:v>37.43</c:v>
                </c:pt>
                <c:pt idx="56677">
                  <c:v>37.43</c:v>
                </c:pt>
                <c:pt idx="56678">
                  <c:v>37.43</c:v>
                </c:pt>
                <c:pt idx="56679">
                  <c:v>37.43</c:v>
                </c:pt>
                <c:pt idx="56680">
                  <c:v>37.43</c:v>
                </c:pt>
                <c:pt idx="56681">
                  <c:v>37.43</c:v>
                </c:pt>
                <c:pt idx="56682">
                  <c:v>37.43</c:v>
                </c:pt>
                <c:pt idx="56683">
                  <c:v>37.43</c:v>
                </c:pt>
                <c:pt idx="56684">
                  <c:v>37.43</c:v>
                </c:pt>
                <c:pt idx="56685">
                  <c:v>37.43</c:v>
                </c:pt>
                <c:pt idx="56686">
                  <c:v>37.43</c:v>
                </c:pt>
                <c:pt idx="56687">
                  <c:v>37.43</c:v>
                </c:pt>
                <c:pt idx="56688">
                  <c:v>37.43</c:v>
                </c:pt>
                <c:pt idx="56689">
                  <c:v>37.43</c:v>
                </c:pt>
                <c:pt idx="56690">
                  <c:v>37.43</c:v>
                </c:pt>
                <c:pt idx="56691">
                  <c:v>37.43</c:v>
                </c:pt>
                <c:pt idx="56692">
                  <c:v>37.43</c:v>
                </c:pt>
                <c:pt idx="56693">
                  <c:v>37.43</c:v>
                </c:pt>
                <c:pt idx="56694">
                  <c:v>37.43</c:v>
                </c:pt>
                <c:pt idx="56695">
                  <c:v>37.43</c:v>
                </c:pt>
                <c:pt idx="56696">
                  <c:v>37.43</c:v>
                </c:pt>
                <c:pt idx="56697">
                  <c:v>37.43</c:v>
                </c:pt>
                <c:pt idx="56698">
                  <c:v>37.43</c:v>
                </c:pt>
                <c:pt idx="56699">
                  <c:v>37.43</c:v>
                </c:pt>
                <c:pt idx="56700">
                  <c:v>37.43</c:v>
                </c:pt>
                <c:pt idx="56701">
                  <c:v>37.43</c:v>
                </c:pt>
                <c:pt idx="56702">
                  <c:v>37.43</c:v>
                </c:pt>
                <c:pt idx="56703">
                  <c:v>37.43</c:v>
                </c:pt>
                <c:pt idx="56704">
                  <c:v>37.43</c:v>
                </c:pt>
                <c:pt idx="56705">
                  <c:v>37.43</c:v>
                </c:pt>
                <c:pt idx="56706">
                  <c:v>37.43</c:v>
                </c:pt>
                <c:pt idx="56707">
                  <c:v>37.43</c:v>
                </c:pt>
                <c:pt idx="56708">
                  <c:v>37.43</c:v>
                </c:pt>
                <c:pt idx="56709">
                  <c:v>37.43</c:v>
                </c:pt>
                <c:pt idx="56710">
                  <c:v>37.43</c:v>
                </c:pt>
                <c:pt idx="56711">
                  <c:v>37.43</c:v>
                </c:pt>
                <c:pt idx="56712">
                  <c:v>37.43</c:v>
                </c:pt>
                <c:pt idx="56713">
                  <c:v>37.43</c:v>
                </c:pt>
                <c:pt idx="56714">
                  <c:v>37.43</c:v>
                </c:pt>
                <c:pt idx="56715">
                  <c:v>37.43</c:v>
                </c:pt>
                <c:pt idx="56716">
                  <c:v>37.43</c:v>
                </c:pt>
                <c:pt idx="56717">
                  <c:v>37.43</c:v>
                </c:pt>
                <c:pt idx="56718">
                  <c:v>37.43</c:v>
                </c:pt>
                <c:pt idx="56719">
                  <c:v>37.43</c:v>
                </c:pt>
                <c:pt idx="56720">
                  <c:v>37.43</c:v>
                </c:pt>
                <c:pt idx="56721">
                  <c:v>37.43</c:v>
                </c:pt>
                <c:pt idx="56722">
                  <c:v>37.43</c:v>
                </c:pt>
                <c:pt idx="56723">
                  <c:v>37.43</c:v>
                </c:pt>
                <c:pt idx="56724">
                  <c:v>37.43</c:v>
                </c:pt>
                <c:pt idx="56725">
                  <c:v>37.43</c:v>
                </c:pt>
                <c:pt idx="56726">
                  <c:v>37.43</c:v>
                </c:pt>
                <c:pt idx="56727">
                  <c:v>37.43</c:v>
                </c:pt>
                <c:pt idx="56728">
                  <c:v>37.43</c:v>
                </c:pt>
                <c:pt idx="56729">
                  <c:v>37.43</c:v>
                </c:pt>
                <c:pt idx="56730">
                  <c:v>37.43</c:v>
                </c:pt>
                <c:pt idx="56731">
                  <c:v>37.43</c:v>
                </c:pt>
                <c:pt idx="56732">
                  <c:v>37.43</c:v>
                </c:pt>
                <c:pt idx="56733">
                  <c:v>37.43</c:v>
                </c:pt>
                <c:pt idx="56734">
                  <c:v>37.43</c:v>
                </c:pt>
                <c:pt idx="56735">
                  <c:v>37.43</c:v>
                </c:pt>
                <c:pt idx="56736">
                  <c:v>37.43</c:v>
                </c:pt>
                <c:pt idx="56737">
                  <c:v>37.43</c:v>
                </c:pt>
                <c:pt idx="56738">
                  <c:v>37.43</c:v>
                </c:pt>
                <c:pt idx="56739">
                  <c:v>37.43</c:v>
                </c:pt>
                <c:pt idx="56740">
                  <c:v>37.43</c:v>
                </c:pt>
                <c:pt idx="56741">
                  <c:v>37.43</c:v>
                </c:pt>
                <c:pt idx="56742">
                  <c:v>37.43</c:v>
                </c:pt>
                <c:pt idx="56743">
                  <c:v>37.43</c:v>
                </c:pt>
                <c:pt idx="56744">
                  <c:v>37.43</c:v>
                </c:pt>
                <c:pt idx="56745">
                  <c:v>37.43</c:v>
                </c:pt>
                <c:pt idx="56746">
                  <c:v>37.43</c:v>
                </c:pt>
                <c:pt idx="56747">
                  <c:v>37.43</c:v>
                </c:pt>
                <c:pt idx="56748">
                  <c:v>37.43</c:v>
                </c:pt>
                <c:pt idx="56749">
                  <c:v>37.43</c:v>
                </c:pt>
                <c:pt idx="56750">
                  <c:v>37.43</c:v>
                </c:pt>
                <c:pt idx="56751">
                  <c:v>37.43</c:v>
                </c:pt>
                <c:pt idx="56752">
                  <c:v>37.43</c:v>
                </c:pt>
                <c:pt idx="56753">
                  <c:v>37.43</c:v>
                </c:pt>
                <c:pt idx="56754">
                  <c:v>37.43</c:v>
                </c:pt>
                <c:pt idx="56755">
                  <c:v>37.43</c:v>
                </c:pt>
                <c:pt idx="56756">
                  <c:v>37.43</c:v>
                </c:pt>
                <c:pt idx="56757">
                  <c:v>37.43</c:v>
                </c:pt>
                <c:pt idx="56758">
                  <c:v>37.43</c:v>
                </c:pt>
                <c:pt idx="56759">
                  <c:v>37.43</c:v>
                </c:pt>
                <c:pt idx="56760">
                  <c:v>37.43</c:v>
                </c:pt>
                <c:pt idx="56761">
                  <c:v>37.43</c:v>
                </c:pt>
                <c:pt idx="56762">
                  <c:v>37.43</c:v>
                </c:pt>
                <c:pt idx="56763">
                  <c:v>37.43</c:v>
                </c:pt>
                <c:pt idx="56764">
                  <c:v>37.43</c:v>
                </c:pt>
                <c:pt idx="56765">
                  <c:v>37.43</c:v>
                </c:pt>
                <c:pt idx="56766">
                  <c:v>37.43</c:v>
                </c:pt>
                <c:pt idx="56767">
                  <c:v>37.43</c:v>
                </c:pt>
                <c:pt idx="56768">
                  <c:v>37.43</c:v>
                </c:pt>
                <c:pt idx="56769">
                  <c:v>37.43</c:v>
                </c:pt>
                <c:pt idx="56770">
                  <c:v>37.43</c:v>
                </c:pt>
                <c:pt idx="56771">
                  <c:v>37.43</c:v>
                </c:pt>
                <c:pt idx="56772">
                  <c:v>37.43</c:v>
                </c:pt>
                <c:pt idx="56773">
                  <c:v>37.43</c:v>
                </c:pt>
                <c:pt idx="56774">
                  <c:v>37.43</c:v>
                </c:pt>
                <c:pt idx="56775">
                  <c:v>37.43</c:v>
                </c:pt>
                <c:pt idx="56776">
                  <c:v>37.43</c:v>
                </c:pt>
                <c:pt idx="56777">
                  <c:v>37.43</c:v>
                </c:pt>
                <c:pt idx="56778">
                  <c:v>37.43</c:v>
                </c:pt>
                <c:pt idx="56779">
                  <c:v>37.43</c:v>
                </c:pt>
                <c:pt idx="56780">
                  <c:v>37.43</c:v>
                </c:pt>
                <c:pt idx="56781">
                  <c:v>37.43</c:v>
                </c:pt>
                <c:pt idx="56782">
                  <c:v>37.43</c:v>
                </c:pt>
                <c:pt idx="56783">
                  <c:v>37.43</c:v>
                </c:pt>
                <c:pt idx="56784">
                  <c:v>37.43</c:v>
                </c:pt>
                <c:pt idx="56785">
                  <c:v>37.43</c:v>
                </c:pt>
                <c:pt idx="56786">
                  <c:v>37.43</c:v>
                </c:pt>
                <c:pt idx="56787">
                  <c:v>37.43</c:v>
                </c:pt>
                <c:pt idx="56788">
                  <c:v>37.43</c:v>
                </c:pt>
                <c:pt idx="56789">
                  <c:v>37.43</c:v>
                </c:pt>
                <c:pt idx="56790">
                  <c:v>37.43</c:v>
                </c:pt>
                <c:pt idx="56791">
                  <c:v>37.43</c:v>
                </c:pt>
                <c:pt idx="56792">
                  <c:v>37.43</c:v>
                </c:pt>
                <c:pt idx="56793">
                  <c:v>37.43</c:v>
                </c:pt>
                <c:pt idx="56794">
                  <c:v>37.43</c:v>
                </c:pt>
                <c:pt idx="56795">
                  <c:v>37.43</c:v>
                </c:pt>
                <c:pt idx="56796">
                  <c:v>37.43</c:v>
                </c:pt>
                <c:pt idx="56797">
                  <c:v>37.43</c:v>
                </c:pt>
                <c:pt idx="56798">
                  <c:v>37.43</c:v>
                </c:pt>
                <c:pt idx="56799">
                  <c:v>37.43</c:v>
                </c:pt>
                <c:pt idx="56800">
                  <c:v>37.43</c:v>
                </c:pt>
                <c:pt idx="56801">
                  <c:v>37.43</c:v>
                </c:pt>
                <c:pt idx="56802">
                  <c:v>37.43</c:v>
                </c:pt>
                <c:pt idx="56803">
                  <c:v>37.43</c:v>
                </c:pt>
                <c:pt idx="56804">
                  <c:v>37.43</c:v>
                </c:pt>
                <c:pt idx="56805">
                  <c:v>37.43</c:v>
                </c:pt>
                <c:pt idx="56806">
                  <c:v>37.43</c:v>
                </c:pt>
                <c:pt idx="56807">
                  <c:v>37.43</c:v>
                </c:pt>
                <c:pt idx="56808">
                  <c:v>37.43</c:v>
                </c:pt>
                <c:pt idx="56809">
                  <c:v>37.43</c:v>
                </c:pt>
                <c:pt idx="56810">
                  <c:v>37.43</c:v>
                </c:pt>
                <c:pt idx="56811">
                  <c:v>37.43</c:v>
                </c:pt>
                <c:pt idx="56812">
                  <c:v>37.43</c:v>
                </c:pt>
                <c:pt idx="56813">
                  <c:v>37.43</c:v>
                </c:pt>
                <c:pt idx="56814">
                  <c:v>37.43</c:v>
                </c:pt>
                <c:pt idx="56815">
                  <c:v>37.43</c:v>
                </c:pt>
                <c:pt idx="56816">
                  <c:v>37.43</c:v>
                </c:pt>
                <c:pt idx="56817">
                  <c:v>37.43</c:v>
                </c:pt>
                <c:pt idx="56818">
                  <c:v>37.43</c:v>
                </c:pt>
                <c:pt idx="56819">
                  <c:v>37.43</c:v>
                </c:pt>
                <c:pt idx="56820">
                  <c:v>37.43</c:v>
                </c:pt>
                <c:pt idx="56821">
                  <c:v>37.43</c:v>
                </c:pt>
                <c:pt idx="56822">
                  <c:v>37.43</c:v>
                </c:pt>
                <c:pt idx="56823">
                  <c:v>37.43</c:v>
                </c:pt>
                <c:pt idx="56824">
                  <c:v>37.43</c:v>
                </c:pt>
                <c:pt idx="56825">
                  <c:v>37.43</c:v>
                </c:pt>
                <c:pt idx="56826">
                  <c:v>37.43</c:v>
                </c:pt>
                <c:pt idx="56827">
                  <c:v>37.43</c:v>
                </c:pt>
                <c:pt idx="56828">
                  <c:v>37.43</c:v>
                </c:pt>
                <c:pt idx="56829">
                  <c:v>37.43</c:v>
                </c:pt>
                <c:pt idx="56830">
                  <c:v>37.43</c:v>
                </c:pt>
                <c:pt idx="56831">
                  <c:v>37.43</c:v>
                </c:pt>
                <c:pt idx="56832">
                  <c:v>37.43</c:v>
                </c:pt>
                <c:pt idx="56833">
                  <c:v>37.43</c:v>
                </c:pt>
                <c:pt idx="56834">
                  <c:v>37.43</c:v>
                </c:pt>
                <c:pt idx="56835">
                  <c:v>37.43</c:v>
                </c:pt>
                <c:pt idx="56836">
                  <c:v>37.43</c:v>
                </c:pt>
                <c:pt idx="56837">
                  <c:v>37.43</c:v>
                </c:pt>
                <c:pt idx="56838">
                  <c:v>37.43</c:v>
                </c:pt>
                <c:pt idx="56839">
                  <c:v>37.43</c:v>
                </c:pt>
                <c:pt idx="56840">
                  <c:v>37.43</c:v>
                </c:pt>
                <c:pt idx="56841">
                  <c:v>37.43</c:v>
                </c:pt>
                <c:pt idx="56842">
                  <c:v>37.43</c:v>
                </c:pt>
                <c:pt idx="56843">
                  <c:v>37.43</c:v>
                </c:pt>
                <c:pt idx="56844">
                  <c:v>37.43</c:v>
                </c:pt>
                <c:pt idx="56845">
                  <c:v>37.43</c:v>
                </c:pt>
                <c:pt idx="56846">
                  <c:v>37.43</c:v>
                </c:pt>
                <c:pt idx="56847">
                  <c:v>37.43</c:v>
                </c:pt>
                <c:pt idx="56848">
                  <c:v>37.43</c:v>
                </c:pt>
                <c:pt idx="56849">
                  <c:v>37.43</c:v>
                </c:pt>
                <c:pt idx="56850">
                  <c:v>37.43</c:v>
                </c:pt>
                <c:pt idx="56851">
                  <c:v>37.43</c:v>
                </c:pt>
                <c:pt idx="56852">
                  <c:v>37.43</c:v>
                </c:pt>
                <c:pt idx="56853">
                  <c:v>37.43</c:v>
                </c:pt>
                <c:pt idx="56854">
                  <c:v>37.43</c:v>
                </c:pt>
                <c:pt idx="56855">
                  <c:v>37.43</c:v>
                </c:pt>
                <c:pt idx="56856">
                  <c:v>37.43</c:v>
                </c:pt>
                <c:pt idx="56857">
                  <c:v>37.43</c:v>
                </c:pt>
                <c:pt idx="56858">
                  <c:v>37.43</c:v>
                </c:pt>
                <c:pt idx="56859">
                  <c:v>37.43</c:v>
                </c:pt>
                <c:pt idx="56860">
                  <c:v>37.43</c:v>
                </c:pt>
                <c:pt idx="56861">
                  <c:v>37.43</c:v>
                </c:pt>
                <c:pt idx="56862">
                  <c:v>37.43</c:v>
                </c:pt>
                <c:pt idx="56863">
                  <c:v>37.43</c:v>
                </c:pt>
                <c:pt idx="56864">
                  <c:v>37.43</c:v>
                </c:pt>
                <c:pt idx="56865">
                  <c:v>37.43</c:v>
                </c:pt>
                <c:pt idx="56866">
                  <c:v>37.43</c:v>
                </c:pt>
                <c:pt idx="56867">
                  <c:v>37.43</c:v>
                </c:pt>
                <c:pt idx="56868">
                  <c:v>37.43</c:v>
                </c:pt>
                <c:pt idx="56869">
                  <c:v>37.43</c:v>
                </c:pt>
                <c:pt idx="56870">
                  <c:v>37.43</c:v>
                </c:pt>
                <c:pt idx="56871">
                  <c:v>37.43</c:v>
                </c:pt>
                <c:pt idx="56872">
                  <c:v>37.43</c:v>
                </c:pt>
                <c:pt idx="56873">
                  <c:v>37.43</c:v>
                </c:pt>
                <c:pt idx="56874">
                  <c:v>37.43</c:v>
                </c:pt>
                <c:pt idx="56875">
                  <c:v>37.43</c:v>
                </c:pt>
                <c:pt idx="56876">
                  <c:v>37.43</c:v>
                </c:pt>
                <c:pt idx="56877">
                  <c:v>37.43</c:v>
                </c:pt>
                <c:pt idx="56878">
                  <c:v>37.43</c:v>
                </c:pt>
                <c:pt idx="56879">
                  <c:v>37.43</c:v>
                </c:pt>
                <c:pt idx="56880">
                  <c:v>37.43</c:v>
                </c:pt>
                <c:pt idx="56881">
                  <c:v>37.43</c:v>
                </c:pt>
                <c:pt idx="56882">
                  <c:v>37.43</c:v>
                </c:pt>
                <c:pt idx="56883">
                  <c:v>37.43</c:v>
                </c:pt>
                <c:pt idx="56884">
                  <c:v>37.43</c:v>
                </c:pt>
                <c:pt idx="56885">
                  <c:v>37.43</c:v>
                </c:pt>
                <c:pt idx="56886">
                  <c:v>37.43</c:v>
                </c:pt>
                <c:pt idx="56887">
                  <c:v>37.43</c:v>
                </c:pt>
                <c:pt idx="56888">
                  <c:v>37.43</c:v>
                </c:pt>
                <c:pt idx="56889">
                  <c:v>37.43</c:v>
                </c:pt>
                <c:pt idx="56890">
                  <c:v>37.43</c:v>
                </c:pt>
                <c:pt idx="56891">
                  <c:v>37.43</c:v>
                </c:pt>
                <c:pt idx="56892">
                  <c:v>37.43</c:v>
                </c:pt>
                <c:pt idx="56893">
                  <c:v>37.43</c:v>
                </c:pt>
                <c:pt idx="56894">
                  <c:v>37.43</c:v>
                </c:pt>
                <c:pt idx="56895">
                  <c:v>37.43</c:v>
                </c:pt>
                <c:pt idx="56896">
                  <c:v>37.43</c:v>
                </c:pt>
                <c:pt idx="56897">
                  <c:v>37.43</c:v>
                </c:pt>
                <c:pt idx="56898">
                  <c:v>37.43</c:v>
                </c:pt>
                <c:pt idx="56899">
                  <c:v>37.43</c:v>
                </c:pt>
                <c:pt idx="56900">
                  <c:v>37.43</c:v>
                </c:pt>
                <c:pt idx="56901">
                  <c:v>37.43</c:v>
                </c:pt>
                <c:pt idx="56902">
                  <c:v>37.43</c:v>
                </c:pt>
                <c:pt idx="56903">
                  <c:v>37.43</c:v>
                </c:pt>
                <c:pt idx="56904">
                  <c:v>37.43</c:v>
                </c:pt>
                <c:pt idx="56905">
                  <c:v>37.43</c:v>
                </c:pt>
                <c:pt idx="56906">
                  <c:v>37.43</c:v>
                </c:pt>
                <c:pt idx="56907">
                  <c:v>37.43</c:v>
                </c:pt>
                <c:pt idx="56908">
                  <c:v>37.43</c:v>
                </c:pt>
                <c:pt idx="56909">
                  <c:v>37.43</c:v>
                </c:pt>
                <c:pt idx="56910">
                  <c:v>37.43</c:v>
                </c:pt>
                <c:pt idx="56911">
                  <c:v>37.43</c:v>
                </c:pt>
                <c:pt idx="56912">
                  <c:v>37.43</c:v>
                </c:pt>
                <c:pt idx="56913">
                  <c:v>37.43</c:v>
                </c:pt>
                <c:pt idx="56914">
                  <c:v>37.43</c:v>
                </c:pt>
                <c:pt idx="56915">
                  <c:v>37.43</c:v>
                </c:pt>
                <c:pt idx="56916">
                  <c:v>37.43</c:v>
                </c:pt>
                <c:pt idx="56917">
                  <c:v>37.43</c:v>
                </c:pt>
                <c:pt idx="56918">
                  <c:v>37.43</c:v>
                </c:pt>
                <c:pt idx="56919">
                  <c:v>37.43</c:v>
                </c:pt>
                <c:pt idx="56920">
                  <c:v>37.43</c:v>
                </c:pt>
                <c:pt idx="56921">
                  <c:v>37.43</c:v>
                </c:pt>
                <c:pt idx="56922">
                  <c:v>37.43</c:v>
                </c:pt>
                <c:pt idx="56923">
                  <c:v>37.43</c:v>
                </c:pt>
                <c:pt idx="56924">
                  <c:v>37.43</c:v>
                </c:pt>
                <c:pt idx="56925">
                  <c:v>37.43</c:v>
                </c:pt>
                <c:pt idx="56926">
                  <c:v>37.43</c:v>
                </c:pt>
                <c:pt idx="56927">
                  <c:v>37.43</c:v>
                </c:pt>
                <c:pt idx="56928">
                  <c:v>37.43</c:v>
                </c:pt>
                <c:pt idx="56929">
                  <c:v>37.43</c:v>
                </c:pt>
                <c:pt idx="56930">
                  <c:v>37.43</c:v>
                </c:pt>
                <c:pt idx="56931">
                  <c:v>37.43</c:v>
                </c:pt>
                <c:pt idx="56932">
                  <c:v>37.43</c:v>
                </c:pt>
                <c:pt idx="56933">
                  <c:v>37.43</c:v>
                </c:pt>
                <c:pt idx="56934">
                  <c:v>37.43</c:v>
                </c:pt>
                <c:pt idx="56935">
                  <c:v>37.43</c:v>
                </c:pt>
                <c:pt idx="56936">
                  <c:v>37.43</c:v>
                </c:pt>
                <c:pt idx="56937">
                  <c:v>37.43</c:v>
                </c:pt>
                <c:pt idx="56938">
                  <c:v>37.43</c:v>
                </c:pt>
                <c:pt idx="56939">
                  <c:v>37.43</c:v>
                </c:pt>
                <c:pt idx="56940">
                  <c:v>37.43</c:v>
                </c:pt>
                <c:pt idx="56941">
                  <c:v>37.43</c:v>
                </c:pt>
                <c:pt idx="56942">
                  <c:v>37.43</c:v>
                </c:pt>
                <c:pt idx="56943">
                  <c:v>37.43</c:v>
                </c:pt>
                <c:pt idx="56944">
                  <c:v>37.43</c:v>
                </c:pt>
                <c:pt idx="56945">
                  <c:v>37.43</c:v>
                </c:pt>
                <c:pt idx="56946">
                  <c:v>37.43</c:v>
                </c:pt>
                <c:pt idx="56947">
                  <c:v>37.43</c:v>
                </c:pt>
                <c:pt idx="56948">
                  <c:v>37.43</c:v>
                </c:pt>
                <c:pt idx="56949">
                  <c:v>37.43</c:v>
                </c:pt>
                <c:pt idx="56950">
                  <c:v>37.43</c:v>
                </c:pt>
                <c:pt idx="56951">
                  <c:v>37.43</c:v>
                </c:pt>
                <c:pt idx="56952">
                  <c:v>37.43</c:v>
                </c:pt>
                <c:pt idx="56953">
                  <c:v>37.43</c:v>
                </c:pt>
                <c:pt idx="56954">
                  <c:v>37.43</c:v>
                </c:pt>
                <c:pt idx="56955">
                  <c:v>37.43</c:v>
                </c:pt>
                <c:pt idx="56956">
                  <c:v>37.43</c:v>
                </c:pt>
                <c:pt idx="56957">
                  <c:v>37.43</c:v>
                </c:pt>
                <c:pt idx="56958">
                  <c:v>37.43</c:v>
                </c:pt>
                <c:pt idx="56959">
                  <c:v>37.43</c:v>
                </c:pt>
                <c:pt idx="56960">
                  <c:v>37.43</c:v>
                </c:pt>
                <c:pt idx="56961">
                  <c:v>37.43</c:v>
                </c:pt>
                <c:pt idx="56962">
                  <c:v>37.43</c:v>
                </c:pt>
                <c:pt idx="56963">
                  <c:v>37.43</c:v>
                </c:pt>
                <c:pt idx="56964">
                  <c:v>37.43</c:v>
                </c:pt>
                <c:pt idx="56965">
                  <c:v>37.43</c:v>
                </c:pt>
                <c:pt idx="56966">
                  <c:v>37.43</c:v>
                </c:pt>
                <c:pt idx="56967">
                  <c:v>37.43</c:v>
                </c:pt>
                <c:pt idx="56968">
                  <c:v>37.43</c:v>
                </c:pt>
                <c:pt idx="56969">
                  <c:v>37.43</c:v>
                </c:pt>
                <c:pt idx="56970">
                  <c:v>37.43</c:v>
                </c:pt>
                <c:pt idx="56971">
                  <c:v>37.43</c:v>
                </c:pt>
                <c:pt idx="56972">
                  <c:v>37.43</c:v>
                </c:pt>
                <c:pt idx="56973">
                  <c:v>37.43</c:v>
                </c:pt>
                <c:pt idx="56974">
                  <c:v>37.43</c:v>
                </c:pt>
                <c:pt idx="56975">
                  <c:v>37.43</c:v>
                </c:pt>
                <c:pt idx="56976">
                  <c:v>37.43</c:v>
                </c:pt>
                <c:pt idx="56977">
                  <c:v>37.43</c:v>
                </c:pt>
                <c:pt idx="56978">
                  <c:v>37.43</c:v>
                </c:pt>
                <c:pt idx="56979">
                  <c:v>37.43</c:v>
                </c:pt>
                <c:pt idx="56980">
                  <c:v>37.43</c:v>
                </c:pt>
                <c:pt idx="56981">
                  <c:v>37.43</c:v>
                </c:pt>
                <c:pt idx="56982">
                  <c:v>37.43</c:v>
                </c:pt>
                <c:pt idx="56983">
                  <c:v>37.43</c:v>
                </c:pt>
                <c:pt idx="56984">
                  <c:v>37.43</c:v>
                </c:pt>
                <c:pt idx="56985">
                  <c:v>37.43</c:v>
                </c:pt>
                <c:pt idx="56986">
                  <c:v>37.43</c:v>
                </c:pt>
                <c:pt idx="56987">
                  <c:v>37.43</c:v>
                </c:pt>
                <c:pt idx="56988">
                  <c:v>37.43</c:v>
                </c:pt>
                <c:pt idx="56989">
                  <c:v>37.43</c:v>
                </c:pt>
                <c:pt idx="56990">
                  <c:v>37.43</c:v>
                </c:pt>
                <c:pt idx="56991">
                  <c:v>37.43</c:v>
                </c:pt>
                <c:pt idx="56992">
                  <c:v>37.43</c:v>
                </c:pt>
                <c:pt idx="56993">
                  <c:v>37.43</c:v>
                </c:pt>
                <c:pt idx="56994">
                  <c:v>37.43</c:v>
                </c:pt>
                <c:pt idx="56995">
                  <c:v>37.43</c:v>
                </c:pt>
                <c:pt idx="56996">
                  <c:v>37.43</c:v>
                </c:pt>
                <c:pt idx="56997">
                  <c:v>37.43</c:v>
                </c:pt>
                <c:pt idx="56998">
                  <c:v>37.43</c:v>
                </c:pt>
                <c:pt idx="56999">
                  <c:v>37.43</c:v>
                </c:pt>
                <c:pt idx="57000">
                  <c:v>37.43</c:v>
                </c:pt>
                <c:pt idx="57001">
                  <c:v>37.43</c:v>
                </c:pt>
                <c:pt idx="57002">
                  <c:v>37.43</c:v>
                </c:pt>
                <c:pt idx="57003">
                  <c:v>37.43</c:v>
                </c:pt>
                <c:pt idx="57004">
                  <c:v>37.43</c:v>
                </c:pt>
                <c:pt idx="57005">
                  <c:v>37.43</c:v>
                </c:pt>
                <c:pt idx="57006">
                  <c:v>37.43</c:v>
                </c:pt>
                <c:pt idx="57007">
                  <c:v>37.43</c:v>
                </c:pt>
                <c:pt idx="57008">
                  <c:v>37.43</c:v>
                </c:pt>
                <c:pt idx="57009">
                  <c:v>37.43</c:v>
                </c:pt>
                <c:pt idx="57010">
                  <c:v>37.43</c:v>
                </c:pt>
                <c:pt idx="57011">
                  <c:v>37.43</c:v>
                </c:pt>
                <c:pt idx="57012">
                  <c:v>37.43</c:v>
                </c:pt>
                <c:pt idx="57013">
                  <c:v>37.43</c:v>
                </c:pt>
                <c:pt idx="57014">
                  <c:v>37.43</c:v>
                </c:pt>
                <c:pt idx="57015">
                  <c:v>37.43</c:v>
                </c:pt>
                <c:pt idx="57016">
                  <c:v>37.43</c:v>
                </c:pt>
                <c:pt idx="57017">
                  <c:v>37.43</c:v>
                </c:pt>
                <c:pt idx="57018">
                  <c:v>37.43</c:v>
                </c:pt>
                <c:pt idx="57019">
                  <c:v>37.43</c:v>
                </c:pt>
                <c:pt idx="57020">
                  <c:v>37.43</c:v>
                </c:pt>
                <c:pt idx="57021">
                  <c:v>37.43</c:v>
                </c:pt>
                <c:pt idx="57022">
                  <c:v>37.43</c:v>
                </c:pt>
                <c:pt idx="57023">
                  <c:v>37.43</c:v>
                </c:pt>
                <c:pt idx="57024">
                  <c:v>37.43</c:v>
                </c:pt>
                <c:pt idx="57025">
                  <c:v>37.43</c:v>
                </c:pt>
                <c:pt idx="57026">
                  <c:v>37.43</c:v>
                </c:pt>
                <c:pt idx="57027">
                  <c:v>37.43</c:v>
                </c:pt>
                <c:pt idx="57028">
                  <c:v>37.43</c:v>
                </c:pt>
                <c:pt idx="57029">
                  <c:v>37.43</c:v>
                </c:pt>
                <c:pt idx="57030">
                  <c:v>37.43</c:v>
                </c:pt>
                <c:pt idx="57031">
                  <c:v>37.43</c:v>
                </c:pt>
                <c:pt idx="57032">
                  <c:v>37.43</c:v>
                </c:pt>
                <c:pt idx="57033">
                  <c:v>37.43</c:v>
                </c:pt>
                <c:pt idx="57034">
                  <c:v>37.43</c:v>
                </c:pt>
                <c:pt idx="57035">
                  <c:v>37.43</c:v>
                </c:pt>
                <c:pt idx="57036">
                  <c:v>37.43</c:v>
                </c:pt>
                <c:pt idx="57037">
                  <c:v>37.43</c:v>
                </c:pt>
                <c:pt idx="57038">
                  <c:v>37.43</c:v>
                </c:pt>
                <c:pt idx="57039">
                  <c:v>37.43</c:v>
                </c:pt>
                <c:pt idx="57040">
                  <c:v>37.43</c:v>
                </c:pt>
                <c:pt idx="57041">
                  <c:v>37.43</c:v>
                </c:pt>
                <c:pt idx="57042">
                  <c:v>37.43</c:v>
                </c:pt>
                <c:pt idx="57043">
                  <c:v>37.43</c:v>
                </c:pt>
                <c:pt idx="57044">
                  <c:v>37.43</c:v>
                </c:pt>
                <c:pt idx="57045">
                  <c:v>37.43</c:v>
                </c:pt>
                <c:pt idx="57046">
                  <c:v>37.43</c:v>
                </c:pt>
                <c:pt idx="57047">
                  <c:v>37.43</c:v>
                </c:pt>
                <c:pt idx="57048">
                  <c:v>37.43</c:v>
                </c:pt>
                <c:pt idx="57049">
                  <c:v>37.43</c:v>
                </c:pt>
                <c:pt idx="57050">
                  <c:v>37.43</c:v>
                </c:pt>
                <c:pt idx="57051">
                  <c:v>37.43</c:v>
                </c:pt>
                <c:pt idx="57052">
                  <c:v>37.43</c:v>
                </c:pt>
                <c:pt idx="57053">
                  <c:v>37.43</c:v>
                </c:pt>
                <c:pt idx="57054">
                  <c:v>37.43</c:v>
                </c:pt>
                <c:pt idx="57055">
                  <c:v>37.43</c:v>
                </c:pt>
                <c:pt idx="57056">
                  <c:v>37.43</c:v>
                </c:pt>
                <c:pt idx="57057">
                  <c:v>37.43</c:v>
                </c:pt>
                <c:pt idx="57058">
                  <c:v>37.43</c:v>
                </c:pt>
                <c:pt idx="57059">
                  <c:v>37.43</c:v>
                </c:pt>
                <c:pt idx="57060">
                  <c:v>37.43</c:v>
                </c:pt>
                <c:pt idx="57061">
                  <c:v>37.43</c:v>
                </c:pt>
                <c:pt idx="57062">
                  <c:v>37.43</c:v>
                </c:pt>
                <c:pt idx="57063">
                  <c:v>37.43</c:v>
                </c:pt>
                <c:pt idx="57064">
                  <c:v>37.43</c:v>
                </c:pt>
                <c:pt idx="57065">
                  <c:v>37.43</c:v>
                </c:pt>
                <c:pt idx="57066">
                  <c:v>37.43</c:v>
                </c:pt>
                <c:pt idx="57067">
                  <c:v>37.43</c:v>
                </c:pt>
                <c:pt idx="57068">
                  <c:v>37.43</c:v>
                </c:pt>
                <c:pt idx="57069">
                  <c:v>37.43</c:v>
                </c:pt>
                <c:pt idx="57070">
                  <c:v>37.43</c:v>
                </c:pt>
                <c:pt idx="57071">
                  <c:v>37.43</c:v>
                </c:pt>
                <c:pt idx="57072">
                  <c:v>37.43</c:v>
                </c:pt>
                <c:pt idx="57073">
                  <c:v>37.43</c:v>
                </c:pt>
                <c:pt idx="57074">
                  <c:v>37.43</c:v>
                </c:pt>
                <c:pt idx="57075">
                  <c:v>37.43</c:v>
                </c:pt>
                <c:pt idx="57076">
                  <c:v>37.43</c:v>
                </c:pt>
                <c:pt idx="57077">
                  <c:v>37.43</c:v>
                </c:pt>
                <c:pt idx="57078">
                  <c:v>37.43</c:v>
                </c:pt>
                <c:pt idx="57079">
                  <c:v>37.43</c:v>
                </c:pt>
                <c:pt idx="57080">
                  <c:v>37.43</c:v>
                </c:pt>
                <c:pt idx="57081">
                  <c:v>37.43</c:v>
                </c:pt>
                <c:pt idx="57082">
                  <c:v>37.43</c:v>
                </c:pt>
                <c:pt idx="57083">
                  <c:v>37.43</c:v>
                </c:pt>
                <c:pt idx="57084">
                  <c:v>37.43</c:v>
                </c:pt>
                <c:pt idx="57085">
                  <c:v>37.43</c:v>
                </c:pt>
                <c:pt idx="57086">
                  <c:v>37.43</c:v>
                </c:pt>
                <c:pt idx="57087">
                  <c:v>37.43</c:v>
                </c:pt>
                <c:pt idx="57088">
                  <c:v>37.43</c:v>
                </c:pt>
                <c:pt idx="57089">
                  <c:v>37.43</c:v>
                </c:pt>
                <c:pt idx="57090">
                  <c:v>37.43</c:v>
                </c:pt>
                <c:pt idx="57091">
                  <c:v>37.43</c:v>
                </c:pt>
                <c:pt idx="57092">
                  <c:v>37.43</c:v>
                </c:pt>
                <c:pt idx="57093">
                  <c:v>37.43</c:v>
                </c:pt>
                <c:pt idx="57094">
                  <c:v>37.43</c:v>
                </c:pt>
                <c:pt idx="57095">
                  <c:v>37.43</c:v>
                </c:pt>
                <c:pt idx="57096">
                  <c:v>37.43</c:v>
                </c:pt>
                <c:pt idx="57097">
                  <c:v>37.43</c:v>
                </c:pt>
                <c:pt idx="57098">
                  <c:v>37.43</c:v>
                </c:pt>
                <c:pt idx="57099">
                  <c:v>37.43</c:v>
                </c:pt>
                <c:pt idx="57100">
                  <c:v>37.43</c:v>
                </c:pt>
                <c:pt idx="57101">
                  <c:v>37.43</c:v>
                </c:pt>
                <c:pt idx="57102">
                  <c:v>37.43</c:v>
                </c:pt>
                <c:pt idx="57103">
                  <c:v>37.43</c:v>
                </c:pt>
                <c:pt idx="57104">
                  <c:v>37.43</c:v>
                </c:pt>
                <c:pt idx="57105">
                  <c:v>37.43</c:v>
                </c:pt>
                <c:pt idx="57106">
                  <c:v>37.43</c:v>
                </c:pt>
                <c:pt idx="57107">
                  <c:v>37.43</c:v>
                </c:pt>
                <c:pt idx="57108">
                  <c:v>37.43</c:v>
                </c:pt>
                <c:pt idx="57109">
                  <c:v>37.43</c:v>
                </c:pt>
                <c:pt idx="57110">
                  <c:v>37.43</c:v>
                </c:pt>
                <c:pt idx="57111">
                  <c:v>37.43</c:v>
                </c:pt>
                <c:pt idx="57112">
                  <c:v>37.43</c:v>
                </c:pt>
                <c:pt idx="57113">
                  <c:v>37.43</c:v>
                </c:pt>
                <c:pt idx="57114">
                  <c:v>37.43</c:v>
                </c:pt>
                <c:pt idx="57115">
                  <c:v>37.43</c:v>
                </c:pt>
                <c:pt idx="57116">
                  <c:v>37.43</c:v>
                </c:pt>
                <c:pt idx="57117">
                  <c:v>37.43</c:v>
                </c:pt>
                <c:pt idx="57118">
                  <c:v>37.43</c:v>
                </c:pt>
                <c:pt idx="57119">
                  <c:v>37.43</c:v>
                </c:pt>
                <c:pt idx="57120">
                  <c:v>37.43</c:v>
                </c:pt>
                <c:pt idx="57121">
                  <c:v>37.43</c:v>
                </c:pt>
                <c:pt idx="57122">
                  <c:v>37.43</c:v>
                </c:pt>
                <c:pt idx="57123">
                  <c:v>37.43</c:v>
                </c:pt>
                <c:pt idx="57124">
                  <c:v>37.43</c:v>
                </c:pt>
                <c:pt idx="57125">
                  <c:v>37.43</c:v>
                </c:pt>
                <c:pt idx="57126">
                  <c:v>37.43</c:v>
                </c:pt>
                <c:pt idx="57127">
                  <c:v>37.43</c:v>
                </c:pt>
                <c:pt idx="57128">
                  <c:v>37.43</c:v>
                </c:pt>
                <c:pt idx="57129">
                  <c:v>37.43</c:v>
                </c:pt>
                <c:pt idx="57130">
                  <c:v>37.43</c:v>
                </c:pt>
                <c:pt idx="57131">
                  <c:v>37.43</c:v>
                </c:pt>
                <c:pt idx="57132">
                  <c:v>37.43</c:v>
                </c:pt>
                <c:pt idx="57133">
                  <c:v>37.43</c:v>
                </c:pt>
                <c:pt idx="57134">
                  <c:v>37.43</c:v>
                </c:pt>
                <c:pt idx="57135">
                  <c:v>37.43</c:v>
                </c:pt>
                <c:pt idx="57136">
                  <c:v>37.43</c:v>
                </c:pt>
                <c:pt idx="57137">
                  <c:v>37.43</c:v>
                </c:pt>
                <c:pt idx="57138">
                  <c:v>37.43</c:v>
                </c:pt>
                <c:pt idx="57139">
                  <c:v>37.43</c:v>
                </c:pt>
                <c:pt idx="57140">
                  <c:v>37.43</c:v>
                </c:pt>
                <c:pt idx="57141">
                  <c:v>37.43</c:v>
                </c:pt>
                <c:pt idx="57142">
                  <c:v>37.43</c:v>
                </c:pt>
                <c:pt idx="57143">
                  <c:v>37.43</c:v>
                </c:pt>
                <c:pt idx="57144">
                  <c:v>37.43</c:v>
                </c:pt>
                <c:pt idx="57145">
                  <c:v>37.43</c:v>
                </c:pt>
                <c:pt idx="57146">
                  <c:v>37.43</c:v>
                </c:pt>
                <c:pt idx="57147">
                  <c:v>37.43</c:v>
                </c:pt>
                <c:pt idx="57148">
                  <c:v>37.43</c:v>
                </c:pt>
                <c:pt idx="57149">
                  <c:v>37.43</c:v>
                </c:pt>
                <c:pt idx="57150">
                  <c:v>37.43</c:v>
                </c:pt>
                <c:pt idx="57151">
                  <c:v>37.43</c:v>
                </c:pt>
                <c:pt idx="57152">
                  <c:v>37.43</c:v>
                </c:pt>
                <c:pt idx="57153">
                  <c:v>37.43</c:v>
                </c:pt>
                <c:pt idx="57154">
                  <c:v>37.43</c:v>
                </c:pt>
                <c:pt idx="57155">
                  <c:v>37.43</c:v>
                </c:pt>
                <c:pt idx="57156">
                  <c:v>37.43</c:v>
                </c:pt>
                <c:pt idx="57157">
                  <c:v>37.43</c:v>
                </c:pt>
                <c:pt idx="57158">
                  <c:v>37.43</c:v>
                </c:pt>
                <c:pt idx="57159">
                  <c:v>37.43</c:v>
                </c:pt>
                <c:pt idx="57160">
                  <c:v>37.43</c:v>
                </c:pt>
                <c:pt idx="57161">
                  <c:v>37.43</c:v>
                </c:pt>
                <c:pt idx="57162">
                  <c:v>37.43</c:v>
                </c:pt>
                <c:pt idx="57163">
                  <c:v>37.43</c:v>
                </c:pt>
                <c:pt idx="57164">
                  <c:v>37.43</c:v>
                </c:pt>
                <c:pt idx="57165">
                  <c:v>37.43</c:v>
                </c:pt>
                <c:pt idx="57166">
                  <c:v>37.43</c:v>
                </c:pt>
                <c:pt idx="57167">
                  <c:v>37.43</c:v>
                </c:pt>
                <c:pt idx="57168">
                  <c:v>37.43</c:v>
                </c:pt>
                <c:pt idx="57169">
                  <c:v>37.43</c:v>
                </c:pt>
                <c:pt idx="57170">
                  <c:v>37.43</c:v>
                </c:pt>
                <c:pt idx="57171">
                  <c:v>37.43</c:v>
                </c:pt>
                <c:pt idx="57172">
                  <c:v>37.43</c:v>
                </c:pt>
                <c:pt idx="57173">
                  <c:v>37.43</c:v>
                </c:pt>
                <c:pt idx="57174">
                  <c:v>37.43</c:v>
                </c:pt>
                <c:pt idx="57175">
                  <c:v>37.43</c:v>
                </c:pt>
                <c:pt idx="57176">
                  <c:v>37.43</c:v>
                </c:pt>
                <c:pt idx="57177">
                  <c:v>37.43</c:v>
                </c:pt>
                <c:pt idx="57178">
                  <c:v>37.43</c:v>
                </c:pt>
                <c:pt idx="57179">
                  <c:v>37.43</c:v>
                </c:pt>
                <c:pt idx="57180">
                  <c:v>37.43</c:v>
                </c:pt>
                <c:pt idx="57181">
                  <c:v>37.43</c:v>
                </c:pt>
                <c:pt idx="57182">
                  <c:v>37.43</c:v>
                </c:pt>
                <c:pt idx="57183">
                  <c:v>37.43</c:v>
                </c:pt>
                <c:pt idx="57184">
                  <c:v>37.43</c:v>
                </c:pt>
                <c:pt idx="57185">
                  <c:v>37.43</c:v>
                </c:pt>
                <c:pt idx="57186">
                  <c:v>37.43</c:v>
                </c:pt>
                <c:pt idx="57187">
                  <c:v>37.43</c:v>
                </c:pt>
                <c:pt idx="57188">
                  <c:v>37.43</c:v>
                </c:pt>
                <c:pt idx="57189">
                  <c:v>37.43</c:v>
                </c:pt>
                <c:pt idx="57190">
                  <c:v>37.43</c:v>
                </c:pt>
                <c:pt idx="57191">
                  <c:v>37.43</c:v>
                </c:pt>
                <c:pt idx="57192">
                  <c:v>37.43</c:v>
                </c:pt>
                <c:pt idx="57193">
                  <c:v>37.43</c:v>
                </c:pt>
                <c:pt idx="57194">
                  <c:v>37.43</c:v>
                </c:pt>
                <c:pt idx="57195">
                  <c:v>37.43</c:v>
                </c:pt>
                <c:pt idx="57196">
                  <c:v>37.43</c:v>
                </c:pt>
                <c:pt idx="57197">
                  <c:v>37.43</c:v>
                </c:pt>
                <c:pt idx="57198">
                  <c:v>37.43</c:v>
                </c:pt>
                <c:pt idx="57199">
                  <c:v>37.43</c:v>
                </c:pt>
                <c:pt idx="57200">
                  <c:v>37.43</c:v>
                </c:pt>
                <c:pt idx="57201">
                  <c:v>37.43</c:v>
                </c:pt>
                <c:pt idx="57202">
                  <c:v>37.43</c:v>
                </c:pt>
                <c:pt idx="57203">
                  <c:v>37.43</c:v>
                </c:pt>
                <c:pt idx="57204">
                  <c:v>37.43</c:v>
                </c:pt>
                <c:pt idx="57205">
                  <c:v>37.43</c:v>
                </c:pt>
                <c:pt idx="57206">
                  <c:v>37.43</c:v>
                </c:pt>
                <c:pt idx="57207">
                  <c:v>37.43</c:v>
                </c:pt>
                <c:pt idx="57208">
                  <c:v>37.43</c:v>
                </c:pt>
                <c:pt idx="57209">
                  <c:v>37.43</c:v>
                </c:pt>
                <c:pt idx="57210">
                  <c:v>37.43</c:v>
                </c:pt>
                <c:pt idx="57211">
                  <c:v>37.43</c:v>
                </c:pt>
                <c:pt idx="57212">
                  <c:v>37.43</c:v>
                </c:pt>
                <c:pt idx="57213">
                  <c:v>37.43</c:v>
                </c:pt>
                <c:pt idx="57214">
                  <c:v>37.43</c:v>
                </c:pt>
                <c:pt idx="57215">
                  <c:v>37.43</c:v>
                </c:pt>
                <c:pt idx="57216">
                  <c:v>37.43</c:v>
                </c:pt>
                <c:pt idx="57217">
                  <c:v>37.43</c:v>
                </c:pt>
                <c:pt idx="57218">
                  <c:v>37.43</c:v>
                </c:pt>
                <c:pt idx="57219">
                  <c:v>37.43</c:v>
                </c:pt>
                <c:pt idx="57220">
                  <c:v>37.43</c:v>
                </c:pt>
                <c:pt idx="57221">
                  <c:v>37.43</c:v>
                </c:pt>
                <c:pt idx="57222">
                  <c:v>37.43</c:v>
                </c:pt>
                <c:pt idx="57223">
                  <c:v>37.43</c:v>
                </c:pt>
                <c:pt idx="57224">
                  <c:v>37.43</c:v>
                </c:pt>
                <c:pt idx="57225">
                  <c:v>37.43</c:v>
                </c:pt>
                <c:pt idx="57226">
                  <c:v>37.43</c:v>
                </c:pt>
                <c:pt idx="57227">
                  <c:v>37.43</c:v>
                </c:pt>
                <c:pt idx="57228">
                  <c:v>37.43</c:v>
                </c:pt>
                <c:pt idx="57229">
                  <c:v>37.43</c:v>
                </c:pt>
                <c:pt idx="57230">
                  <c:v>37.43</c:v>
                </c:pt>
                <c:pt idx="57231">
                  <c:v>37.43</c:v>
                </c:pt>
                <c:pt idx="57232">
                  <c:v>37.43</c:v>
                </c:pt>
                <c:pt idx="57233">
                  <c:v>37.43</c:v>
                </c:pt>
                <c:pt idx="57234">
                  <c:v>37.43</c:v>
                </c:pt>
                <c:pt idx="57235">
                  <c:v>37.43</c:v>
                </c:pt>
                <c:pt idx="57236">
                  <c:v>37.43</c:v>
                </c:pt>
                <c:pt idx="57237">
                  <c:v>37.43</c:v>
                </c:pt>
                <c:pt idx="57238">
                  <c:v>37.43</c:v>
                </c:pt>
                <c:pt idx="57239">
                  <c:v>37.43</c:v>
                </c:pt>
                <c:pt idx="57240">
                  <c:v>37.43</c:v>
                </c:pt>
                <c:pt idx="57241">
                  <c:v>37.43</c:v>
                </c:pt>
                <c:pt idx="57242">
                  <c:v>37.43</c:v>
                </c:pt>
                <c:pt idx="57243">
                  <c:v>37.43</c:v>
                </c:pt>
                <c:pt idx="57244">
                  <c:v>37.43</c:v>
                </c:pt>
                <c:pt idx="57245">
                  <c:v>37.43</c:v>
                </c:pt>
                <c:pt idx="57246">
                  <c:v>37.43</c:v>
                </c:pt>
                <c:pt idx="57247">
                  <c:v>37.43</c:v>
                </c:pt>
                <c:pt idx="57248">
                  <c:v>37.43</c:v>
                </c:pt>
                <c:pt idx="57249">
                  <c:v>37.43</c:v>
                </c:pt>
                <c:pt idx="57250">
                  <c:v>37.43</c:v>
                </c:pt>
                <c:pt idx="57251">
                  <c:v>37.43</c:v>
                </c:pt>
                <c:pt idx="57252">
                  <c:v>37.43</c:v>
                </c:pt>
                <c:pt idx="57253">
                  <c:v>37.43</c:v>
                </c:pt>
                <c:pt idx="57254">
                  <c:v>37.43</c:v>
                </c:pt>
                <c:pt idx="57255">
                  <c:v>37.43</c:v>
                </c:pt>
                <c:pt idx="57256">
                  <c:v>37.43</c:v>
                </c:pt>
                <c:pt idx="57257">
                  <c:v>37.43</c:v>
                </c:pt>
                <c:pt idx="57258">
                  <c:v>37.43</c:v>
                </c:pt>
                <c:pt idx="57259">
                  <c:v>37.43</c:v>
                </c:pt>
                <c:pt idx="57260">
                  <c:v>37.43</c:v>
                </c:pt>
                <c:pt idx="57261">
                  <c:v>37.43</c:v>
                </c:pt>
                <c:pt idx="57262">
                  <c:v>37.43</c:v>
                </c:pt>
                <c:pt idx="57263">
                  <c:v>37.43</c:v>
                </c:pt>
                <c:pt idx="57264">
                  <c:v>37.43</c:v>
                </c:pt>
                <c:pt idx="57265">
                  <c:v>37.43</c:v>
                </c:pt>
                <c:pt idx="57266">
                  <c:v>37.43</c:v>
                </c:pt>
                <c:pt idx="57267">
                  <c:v>37.43</c:v>
                </c:pt>
                <c:pt idx="57268">
                  <c:v>37.43</c:v>
                </c:pt>
                <c:pt idx="57269">
                  <c:v>37.43</c:v>
                </c:pt>
                <c:pt idx="57270">
                  <c:v>37.43</c:v>
                </c:pt>
                <c:pt idx="57271">
                  <c:v>37.43</c:v>
                </c:pt>
                <c:pt idx="57272">
                  <c:v>37.43</c:v>
                </c:pt>
                <c:pt idx="57273">
                  <c:v>37.43</c:v>
                </c:pt>
                <c:pt idx="57274">
                  <c:v>37.43</c:v>
                </c:pt>
                <c:pt idx="57275">
                  <c:v>37.43</c:v>
                </c:pt>
                <c:pt idx="57276">
                  <c:v>37.43</c:v>
                </c:pt>
                <c:pt idx="57277">
                  <c:v>37.43</c:v>
                </c:pt>
                <c:pt idx="57278">
                  <c:v>37.43</c:v>
                </c:pt>
                <c:pt idx="57279">
                  <c:v>37.43</c:v>
                </c:pt>
                <c:pt idx="57280">
                  <c:v>37.43</c:v>
                </c:pt>
                <c:pt idx="57281">
                  <c:v>37.43</c:v>
                </c:pt>
                <c:pt idx="57282">
                  <c:v>37.43</c:v>
                </c:pt>
                <c:pt idx="57283">
                  <c:v>37.43</c:v>
                </c:pt>
                <c:pt idx="57284">
                  <c:v>37.43</c:v>
                </c:pt>
                <c:pt idx="57285">
                  <c:v>37.43</c:v>
                </c:pt>
                <c:pt idx="57286">
                  <c:v>37.43</c:v>
                </c:pt>
                <c:pt idx="57287">
                  <c:v>37.43</c:v>
                </c:pt>
                <c:pt idx="57288">
                  <c:v>37.43</c:v>
                </c:pt>
                <c:pt idx="57289">
                  <c:v>37.43</c:v>
                </c:pt>
                <c:pt idx="57290">
                  <c:v>37.43</c:v>
                </c:pt>
                <c:pt idx="57291">
                  <c:v>37.43</c:v>
                </c:pt>
                <c:pt idx="57292">
                  <c:v>37.43</c:v>
                </c:pt>
                <c:pt idx="57293">
                  <c:v>37.43</c:v>
                </c:pt>
                <c:pt idx="57294">
                  <c:v>37.43</c:v>
                </c:pt>
                <c:pt idx="57295">
                  <c:v>37.43</c:v>
                </c:pt>
                <c:pt idx="57296">
                  <c:v>37.43</c:v>
                </c:pt>
                <c:pt idx="57297">
                  <c:v>37.43</c:v>
                </c:pt>
                <c:pt idx="57298">
                  <c:v>37.43</c:v>
                </c:pt>
                <c:pt idx="57299">
                  <c:v>37.43</c:v>
                </c:pt>
                <c:pt idx="57300">
                  <c:v>37.43</c:v>
                </c:pt>
                <c:pt idx="57301">
                  <c:v>37.43</c:v>
                </c:pt>
                <c:pt idx="57302">
                  <c:v>37.43</c:v>
                </c:pt>
                <c:pt idx="57303">
                  <c:v>37.43</c:v>
                </c:pt>
                <c:pt idx="57304">
                  <c:v>37.43</c:v>
                </c:pt>
                <c:pt idx="57305">
                  <c:v>37.43</c:v>
                </c:pt>
                <c:pt idx="57306">
                  <c:v>37.43</c:v>
                </c:pt>
                <c:pt idx="57307">
                  <c:v>37.43</c:v>
                </c:pt>
                <c:pt idx="57308">
                  <c:v>37.43</c:v>
                </c:pt>
                <c:pt idx="57309">
                  <c:v>37.43</c:v>
                </c:pt>
                <c:pt idx="57310">
                  <c:v>37.43</c:v>
                </c:pt>
                <c:pt idx="57311">
                  <c:v>37.43</c:v>
                </c:pt>
                <c:pt idx="57312">
                  <c:v>37.43</c:v>
                </c:pt>
                <c:pt idx="57313">
                  <c:v>37.43</c:v>
                </c:pt>
                <c:pt idx="57314">
                  <c:v>37.43</c:v>
                </c:pt>
                <c:pt idx="57315">
                  <c:v>37.43</c:v>
                </c:pt>
                <c:pt idx="57316">
                  <c:v>37.43</c:v>
                </c:pt>
                <c:pt idx="57317">
                  <c:v>37.43</c:v>
                </c:pt>
                <c:pt idx="57318">
                  <c:v>37.43</c:v>
                </c:pt>
                <c:pt idx="57319">
                  <c:v>37.43</c:v>
                </c:pt>
                <c:pt idx="57320">
                  <c:v>37.43</c:v>
                </c:pt>
                <c:pt idx="57321">
                  <c:v>37.43</c:v>
                </c:pt>
                <c:pt idx="57322">
                  <c:v>37.43</c:v>
                </c:pt>
                <c:pt idx="57323">
                  <c:v>37.43</c:v>
                </c:pt>
                <c:pt idx="57324">
                  <c:v>37.43</c:v>
                </c:pt>
                <c:pt idx="57325">
                  <c:v>37.43</c:v>
                </c:pt>
                <c:pt idx="57326">
                  <c:v>37.43</c:v>
                </c:pt>
                <c:pt idx="57327">
                  <c:v>37.43</c:v>
                </c:pt>
                <c:pt idx="57328">
                  <c:v>37.43</c:v>
                </c:pt>
                <c:pt idx="57329">
                  <c:v>37.43</c:v>
                </c:pt>
                <c:pt idx="57330">
                  <c:v>37.43</c:v>
                </c:pt>
                <c:pt idx="57331">
                  <c:v>37.43</c:v>
                </c:pt>
                <c:pt idx="57332">
                  <c:v>37.43</c:v>
                </c:pt>
                <c:pt idx="57333">
                  <c:v>37.43</c:v>
                </c:pt>
                <c:pt idx="57334">
                  <c:v>37.43</c:v>
                </c:pt>
                <c:pt idx="57335">
                  <c:v>37.43</c:v>
                </c:pt>
                <c:pt idx="57336">
                  <c:v>37.43</c:v>
                </c:pt>
                <c:pt idx="57337">
                  <c:v>37.43</c:v>
                </c:pt>
                <c:pt idx="57338">
                  <c:v>37.43</c:v>
                </c:pt>
                <c:pt idx="57339">
                  <c:v>37.43</c:v>
                </c:pt>
                <c:pt idx="57340">
                  <c:v>37.43</c:v>
                </c:pt>
                <c:pt idx="57341">
                  <c:v>37.43</c:v>
                </c:pt>
                <c:pt idx="57342">
                  <c:v>37.43</c:v>
                </c:pt>
                <c:pt idx="57343">
                  <c:v>37.43</c:v>
                </c:pt>
                <c:pt idx="57344">
                  <c:v>37.43</c:v>
                </c:pt>
                <c:pt idx="57345">
                  <c:v>37.43</c:v>
                </c:pt>
                <c:pt idx="57346">
                  <c:v>37.43</c:v>
                </c:pt>
                <c:pt idx="57347">
                  <c:v>37.43</c:v>
                </c:pt>
                <c:pt idx="57348">
                  <c:v>37.43</c:v>
                </c:pt>
                <c:pt idx="57349">
                  <c:v>37.43</c:v>
                </c:pt>
                <c:pt idx="57350">
                  <c:v>37.43</c:v>
                </c:pt>
                <c:pt idx="57351">
                  <c:v>37.43</c:v>
                </c:pt>
                <c:pt idx="57352">
                  <c:v>37.43</c:v>
                </c:pt>
                <c:pt idx="57353">
                  <c:v>37.43</c:v>
                </c:pt>
                <c:pt idx="57354">
                  <c:v>37.43</c:v>
                </c:pt>
                <c:pt idx="57355">
                  <c:v>37.43</c:v>
                </c:pt>
                <c:pt idx="57356">
                  <c:v>37.43</c:v>
                </c:pt>
                <c:pt idx="57357">
                  <c:v>37.43</c:v>
                </c:pt>
                <c:pt idx="57358">
                  <c:v>37.43</c:v>
                </c:pt>
                <c:pt idx="57359">
                  <c:v>37.43</c:v>
                </c:pt>
                <c:pt idx="57360">
                  <c:v>37.43</c:v>
                </c:pt>
                <c:pt idx="57361">
                  <c:v>37.43</c:v>
                </c:pt>
                <c:pt idx="57362">
                  <c:v>37.43</c:v>
                </c:pt>
                <c:pt idx="57363">
                  <c:v>37.43</c:v>
                </c:pt>
                <c:pt idx="57364">
                  <c:v>37.43</c:v>
                </c:pt>
                <c:pt idx="57365">
                  <c:v>37.43</c:v>
                </c:pt>
                <c:pt idx="57366">
                  <c:v>37.43</c:v>
                </c:pt>
                <c:pt idx="57367">
                  <c:v>37.43</c:v>
                </c:pt>
                <c:pt idx="57368">
                  <c:v>37.43</c:v>
                </c:pt>
                <c:pt idx="57369">
                  <c:v>37.43</c:v>
                </c:pt>
                <c:pt idx="57370">
                  <c:v>37.43</c:v>
                </c:pt>
                <c:pt idx="57371">
                  <c:v>37.43</c:v>
                </c:pt>
                <c:pt idx="57372">
                  <c:v>37.43</c:v>
                </c:pt>
                <c:pt idx="57373">
                  <c:v>37.43</c:v>
                </c:pt>
                <c:pt idx="57374">
                  <c:v>37.43</c:v>
                </c:pt>
                <c:pt idx="57375">
                  <c:v>37.43</c:v>
                </c:pt>
                <c:pt idx="57376">
                  <c:v>37.43</c:v>
                </c:pt>
                <c:pt idx="57377">
                  <c:v>37.43</c:v>
                </c:pt>
                <c:pt idx="57378">
                  <c:v>37.43</c:v>
                </c:pt>
                <c:pt idx="57379">
                  <c:v>37.43</c:v>
                </c:pt>
                <c:pt idx="57380">
                  <c:v>37.43</c:v>
                </c:pt>
                <c:pt idx="57381">
                  <c:v>37.43</c:v>
                </c:pt>
                <c:pt idx="57382">
                  <c:v>37.43</c:v>
                </c:pt>
                <c:pt idx="57383">
                  <c:v>37.43</c:v>
                </c:pt>
                <c:pt idx="57384">
                  <c:v>37.43</c:v>
                </c:pt>
                <c:pt idx="57385">
                  <c:v>37.43</c:v>
                </c:pt>
                <c:pt idx="57386">
                  <c:v>37.43</c:v>
                </c:pt>
                <c:pt idx="57387">
                  <c:v>37.43</c:v>
                </c:pt>
                <c:pt idx="57388">
                  <c:v>37.43</c:v>
                </c:pt>
                <c:pt idx="57389">
                  <c:v>37.43</c:v>
                </c:pt>
                <c:pt idx="57390">
                  <c:v>37.43</c:v>
                </c:pt>
                <c:pt idx="57391">
                  <c:v>37.43</c:v>
                </c:pt>
                <c:pt idx="57392">
                  <c:v>37.43</c:v>
                </c:pt>
                <c:pt idx="57393">
                  <c:v>37.43</c:v>
                </c:pt>
                <c:pt idx="57394">
                  <c:v>37.43</c:v>
                </c:pt>
                <c:pt idx="57395">
                  <c:v>37.43</c:v>
                </c:pt>
                <c:pt idx="57396">
                  <c:v>37.43</c:v>
                </c:pt>
                <c:pt idx="57397">
                  <c:v>37.43</c:v>
                </c:pt>
                <c:pt idx="57398">
                  <c:v>37.43</c:v>
                </c:pt>
                <c:pt idx="57399">
                  <c:v>37.43</c:v>
                </c:pt>
                <c:pt idx="57400">
                  <c:v>37.43</c:v>
                </c:pt>
                <c:pt idx="57401">
                  <c:v>37.43</c:v>
                </c:pt>
                <c:pt idx="57402">
                  <c:v>37.43</c:v>
                </c:pt>
                <c:pt idx="57403">
                  <c:v>37.43</c:v>
                </c:pt>
                <c:pt idx="57404">
                  <c:v>37.43</c:v>
                </c:pt>
                <c:pt idx="57405">
                  <c:v>37.43</c:v>
                </c:pt>
                <c:pt idx="57406">
                  <c:v>37.43</c:v>
                </c:pt>
                <c:pt idx="57407">
                  <c:v>37.43</c:v>
                </c:pt>
                <c:pt idx="57408">
                  <c:v>37.43</c:v>
                </c:pt>
                <c:pt idx="57409">
                  <c:v>37.43</c:v>
                </c:pt>
                <c:pt idx="57410">
                  <c:v>37.43</c:v>
                </c:pt>
                <c:pt idx="57411">
                  <c:v>37.43</c:v>
                </c:pt>
                <c:pt idx="57412">
                  <c:v>37.43</c:v>
                </c:pt>
                <c:pt idx="57413">
                  <c:v>37.43</c:v>
                </c:pt>
                <c:pt idx="57414">
                  <c:v>37.43</c:v>
                </c:pt>
                <c:pt idx="57415">
                  <c:v>37.43</c:v>
                </c:pt>
                <c:pt idx="57416">
                  <c:v>37.43</c:v>
                </c:pt>
                <c:pt idx="57417">
                  <c:v>37.43</c:v>
                </c:pt>
                <c:pt idx="57418">
                  <c:v>37.43</c:v>
                </c:pt>
                <c:pt idx="57419">
                  <c:v>37.43</c:v>
                </c:pt>
                <c:pt idx="57420">
                  <c:v>37.43</c:v>
                </c:pt>
                <c:pt idx="57421">
                  <c:v>37.43</c:v>
                </c:pt>
                <c:pt idx="57422">
                  <c:v>37.43</c:v>
                </c:pt>
                <c:pt idx="57423">
                  <c:v>37.43</c:v>
                </c:pt>
                <c:pt idx="57424">
                  <c:v>37.43</c:v>
                </c:pt>
                <c:pt idx="57425">
                  <c:v>37.43</c:v>
                </c:pt>
                <c:pt idx="57426">
                  <c:v>37.43</c:v>
                </c:pt>
                <c:pt idx="57427">
                  <c:v>37.43</c:v>
                </c:pt>
                <c:pt idx="57428">
                  <c:v>37.43</c:v>
                </c:pt>
                <c:pt idx="57429">
                  <c:v>37.43</c:v>
                </c:pt>
                <c:pt idx="57430">
                  <c:v>37.43</c:v>
                </c:pt>
                <c:pt idx="57431">
                  <c:v>37.43</c:v>
                </c:pt>
                <c:pt idx="57432">
                  <c:v>37.43</c:v>
                </c:pt>
                <c:pt idx="57433">
                  <c:v>37.43</c:v>
                </c:pt>
                <c:pt idx="57434">
                  <c:v>37.43</c:v>
                </c:pt>
                <c:pt idx="57435">
                  <c:v>37.43</c:v>
                </c:pt>
                <c:pt idx="57436">
                  <c:v>37.43</c:v>
                </c:pt>
                <c:pt idx="57437">
                  <c:v>37.43</c:v>
                </c:pt>
                <c:pt idx="57438">
                  <c:v>37.43</c:v>
                </c:pt>
                <c:pt idx="57439">
                  <c:v>37.43</c:v>
                </c:pt>
                <c:pt idx="57440">
                  <c:v>37.43</c:v>
                </c:pt>
                <c:pt idx="57441">
                  <c:v>37.43</c:v>
                </c:pt>
                <c:pt idx="57442">
                  <c:v>37.43</c:v>
                </c:pt>
                <c:pt idx="57443">
                  <c:v>37.43</c:v>
                </c:pt>
                <c:pt idx="57444">
                  <c:v>37.43</c:v>
                </c:pt>
                <c:pt idx="57445">
                  <c:v>37.43</c:v>
                </c:pt>
                <c:pt idx="57446">
                  <c:v>37.43</c:v>
                </c:pt>
                <c:pt idx="57447">
                  <c:v>37.43</c:v>
                </c:pt>
                <c:pt idx="57448">
                  <c:v>37.43</c:v>
                </c:pt>
                <c:pt idx="57449">
                  <c:v>37.43</c:v>
                </c:pt>
                <c:pt idx="57450">
                  <c:v>37.43</c:v>
                </c:pt>
                <c:pt idx="57451">
                  <c:v>37.43</c:v>
                </c:pt>
                <c:pt idx="57452">
                  <c:v>37.43</c:v>
                </c:pt>
                <c:pt idx="57453">
                  <c:v>37.43</c:v>
                </c:pt>
                <c:pt idx="57454">
                  <c:v>37.43</c:v>
                </c:pt>
                <c:pt idx="57455">
                  <c:v>37.43</c:v>
                </c:pt>
                <c:pt idx="57456">
                  <c:v>37.43</c:v>
                </c:pt>
                <c:pt idx="57457">
                  <c:v>37.43</c:v>
                </c:pt>
                <c:pt idx="57458">
                  <c:v>37.43</c:v>
                </c:pt>
                <c:pt idx="57459">
                  <c:v>37.43</c:v>
                </c:pt>
                <c:pt idx="57460">
                  <c:v>37.43</c:v>
                </c:pt>
                <c:pt idx="57461">
                  <c:v>37.43</c:v>
                </c:pt>
                <c:pt idx="57462">
                  <c:v>37.43</c:v>
                </c:pt>
                <c:pt idx="57463">
                  <c:v>37.43</c:v>
                </c:pt>
                <c:pt idx="57464">
                  <c:v>37.43</c:v>
                </c:pt>
                <c:pt idx="57465">
                  <c:v>37.43</c:v>
                </c:pt>
                <c:pt idx="57466">
                  <c:v>37.43</c:v>
                </c:pt>
                <c:pt idx="57467">
                  <c:v>37.43</c:v>
                </c:pt>
                <c:pt idx="57468">
                  <c:v>37.43</c:v>
                </c:pt>
                <c:pt idx="57469">
                  <c:v>37.43</c:v>
                </c:pt>
                <c:pt idx="57470">
                  <c:v>37.43</c:v>
                </c:pt>
                <c:pt idx="57471">
                  <c:v>37.43</c:v>
                </c:pt>
                <c:pt idx="57472">
                  <c:v>37.43</c:v>
                </c:pt>
                <c:pt idx="57473">
                  <c:v>37.43</c:v>
                </c:pt>
                <c:pt idx="57474">
                  <c:v>37.43</c:v>
                </c:pt>
                <c:pt idx="57475">
                  <c:v>37.43</c:v>
                </c:pt>
                <c:pt idx="57476">
                  <c:v>37.43</c:v>
                </c:pt>
                <c:pt idx="57477">
                  <c:v>37.43</c:v>
                </c:pt>
                <c:pt idx="57478">
                  <c:v>37.43</c:v>
                </c:pt>
                <c:pt idx="57479">
                  <c:v>37.43</c:v>
                </c:pt>
                <c:pt idx="57480">
                  <c:v>37.43</c:v>
                </c:pt>
                <c:pt idx="57481">
                  <c:v>37.43</c:v>
                </c:pt>
                <c:pt idx="57482">
                  <c:v>37.43</c:v>
                </c:pt>
                <c:pt idx="57483">
                  <c:v>37.43</c:v>
                </c:pt>
                <c:pt idx="57484">
                  <c:v>37.43</c:v>
                </c:pt>
                <c:pt idx="57485">
                  <c:v>37.43</c:v>
                </c:pt>
                <c:pt idx="57486">
                  <c:v>37.43</c:v>
                </c:pt>
                <c:pt idx="57487">
                  <c:v>37.43</c:v>
                </c:pt>
                <c:pt idx="57488">
                  <c:v>37.43</c:v>
                </c:pt>
                <c:pt idx="57489">
                  <c:v>37.43</c:v>
                </c:pt>
                <c:pt idx="57490">
                  <c:v>37.43</c:v>
                </c:pt>
                <c:pt idx="57491">
                  <c:v>37.43</c:v>
                </c:pt>
                <c:pt idx="57492">
                  <c:v>37.43</c:v>
                </c:pt>
                <c:pt idx="57493">
                  <c:v>37.43</c:v>
                </c:pt>
                <c:pt idx="57494">
                  <c:v>37.43</c:v>
                </c:pt>
                <c:pt idx="57495">
                  <c:v>37.43</c:v>
                </c:pt>
                <c:pt idx="57496">
                  <c:v>37.43</c:v>
                </c:pt>
                <c:pt idx="57497">
                  <c:v>37.43</c:v>
                </c:pt>
                <c:pt idx="57498">
                  <c:v>37.43</c:v>
                </c:pt>
                <c:pt idx="57499">
                  <c:v>37.43</c:v>
                </c:pt>
                <c:pt idx="57500">
                  <c:v>37.43</c:v>
                </c:pt>
                <c:pt idx="57501">
                  <c:v>37.43</c:v>
                </c:pt>
                <c:pt idx="57502">
                  <c:v>37.43</c:v>
                </c:pt>
                <c:pt idx="57503">
                  <c:v>37.43</c:v>
                </c:pt>
                <c:pt idx="57504">
                  <c:v>37.43</c:v>
                </c:pt>
                <c:pt idx="57505">
                  <c:v>37.43</c:v>
                </c:pt>
                <c:pt idx="57506">
                  <c:v>37.43</c:v>
                </c:pt>
                <c:pt idx="57507">
                  <c:v>37.43</c:v>
                </c:pt>
                <c:pt idx="57508">
                  <c:v>37.43</c:v>
                </c:pt>
                <c:pt idx="57509">
                  <c:v>37.43</c:v>
                </c:pt>
                <c:pt idx="57510">
                  <c:v>37.43</c:v>
                </c:pt>
                <c:pt idx="57511">
                  <c:v>37.43</c:v>
                </c:pt>
                <c:pt idx="57512">
                  <c:v>37.43</c:v>
                </c:pt>
                <c:pt idx="57513">
                  <c:v>37.43</c:v>
                </c:pt>
                <c:pt idx="57514">
                  <c:v>37.43</c:v>
                </c:pt>
                <c:pt idx="57515">
                  <c:v>37.43</c:v>
                </c:pt>
                <c:pt idx="57516">
                  <c:v>37.43</c:v>
                </c:pt>
                <c:pt idx="57517">
                  <c:v>37.43</c:v>
                </c:pt>
                <c:pt idx="57518">
                  <c:v>37.43</c:v>
                </c:pt>
                <c:pt idx="57519">
                  <c:v>37.43</c:v>
                </c:pt>
                <c:pt idx="57520">
                  <c:v>37.43</c:v>
                </c:pt>
                <c:pt idx="57521">
                  <c:v>37.43</c:v>
                </c:pt>
                <c:pt idx="57522">
                  <c:v>37.43</c:v>
                </c:pt>
                <c:pt idx="57523">
                  <c:v>37.43</c:v>
                </c:pt>
                <c:pt idx="57524">
                  <c:v>37.43</c:v>
                </c:pt>
                <c:pt idx="57525">
                  <c:v>37.43</c:v>
                </c:pt>
                <c:pt idx="57526">
                  <c:v>37.43</c:v>
                </c:pt>
                <c:pt idx="57527">
                  <c:v>37.43</c:v>
                </c:pt>
                <c:pt idx="57528">
                  <c:v>37.43</c:v>
                </c:pt>
                <c:pt idx="57529">
                  <c:v>37.43</c:v>
                </c:pt>
                <c:pt idx="57530">
                  <c:v>37.43</c:v>
                </c:pt>
                <c:pt idx="57531">
                  <c:v>37.43</c:v>
                </c:pt>
                <c:pt idx="57532">
                  <c:v>37.43</c:v>
                </c:pt>
                <c:pt idx="57533">
                  <c:v>37.43</c:v>
                </c:pt>
                <c:pt idx="57534">
                  <c:v>37.43</c:v>
                </c:pt>
                <c:pt idx="57535">
                  <c:v>37.43</c:v>
                </c:pt>
                <c:pt idx="57536">
                  <c:v>37.43</c:v>
                </c:pt>
                <c:pt idx="57537">
                  <c:v>37.43</c:v>
                </c:pt>
                <c:pt idx="57538">
                  <c:v>37.43</c:v>
                </c:pt>
                <c:pt idx="57539">
                  <c:v>37.43</c:v>
                </c:pt>
                <c:pt idx="57540">
                  <c:v>37.43</c:v>
                </c:pt>
                <c:pt idx="57541">
                  <c:v>37.43</c:v>
                </c:pt>
                <c:pt idx="57542">
                  <c:v>37.43</c:v>
                </c:pt>
                <c:pt idx="57543">
                  <c:v>37.43</c:v>
                </c:pt>
                <c:pt idx="57544">
                  <c:v>37.43</c:v>
                </c:pt>
                <c:pt idx="57545">
                  <c:v>37.43</c:v>
                </c:pt>
                <c:pt idx="57546">
                  <c:v>37.43</c:v>
                </c:pt>
                <c:pt idx="57547">
                  <c:v>37.43</c:v>
                </c:pt>
                <c:pt idx="57548">
                  <c:v>37.43</c:v>
                </c:pt>
                <c:pt idx="57549">
                  <c:v>37.43</c:v>
                </c:pt>
                <c:pt idx="57550">
                  <c:v>37.43</c:v>
                </c:pt>
                <c:pt idx="57551">
                  <c:v>37.43</c:v>
                </c:pt>
                <c:pt idx="57552">
                  <c:v>37.43</c:v>
                </c:pt>
                <c:pt idx="57553">
                  <c:v>37.43</c:v>
                </c:pt>
                <c:pt idx="57554">
                  <c:v>37.43</c:v>
                </c:pt>
                <c:pt idx="57555">
                  <c:v>37.43</c:v>
                </c:pt>
                <c:pt idx="57556">
                  <c:v>37.43</c:v>
                </c:pt>
                <c:pt idx="57557">
                  <c:v>37.43</c:v>
                </c:pt>
                <c:pt idx="57558">
                  <c:v>37.43</c:v>
                </c:pt>
                <c:pt idx="57559">
                  <c:v>37.43</c:v>
                </c:pt>
                <c:pt idx="57560">
                  <c:v>37.43</c:v>
                </c:pt>
                <c:pt idx="57561">
                  <c:v>37.43</c:v>
                </c:pt>
                <c:pt idx="57562">
                  <c:v>37.43</c:v>
                </c:pt>
                <c:pt idx="57563">
                  <c:v>37.43</c:v>
                </c:pt>
                <c:pt idx="57564">
                  <c:v>37.43</c:v>
                </c:pt>
                <c:pt idx="57565">
                  <c:v>37.43</c:v>
                </c:pt>
                <c:pt idx="57566">
                  <c:v>37.43</c:v>
                </c:pt>
                <c:pt idx="57567">
                  <c:v>37.43</c:v>
                </c:pt>
                <c:pt idx="57568">
                  <c:v>37.43</c:v>
                </c:pt>
                <c:pt idx="57569">
                  <c:v>37.43</c:v>
                </c:pt>
                <c:pt idx="57570">
                  <c:v>37.43</c:v>
                </c:pt>
                <c:pt idx="57571">
                  <c:v>37.43</c:v>
                </c:pt>
                <c:pt idx="57572">
                  <c:v>37.43</c:v>
                </c:pt>
                <c:pt idx="57573">
                  <c:v>37.43</c:v>
                </c:pt>
                <c:pt idx="57574">
                  <c:v>37.43</c:v>
                </c:pt>
                <c:pt idx="57575">
                  <c:v>37.43</c:v>
                </c:pt>
                <c:pt idx="57576">
                  <c:v>37.43</c:v>
                </c:pt>
                <c:pt idx="57577">
                  <c:v>37.43</c:v>
                </c:pt>
                <c:pt idx="57578">
                  <c:v>37.43</c:v>
                </c:pt>
                <c:pt idx="57579">
                  <c:v>37.43</c:v>
                </c:pt>
                <c:pt idx="57580">
                  <c:v>37.43</c:v>
                </c:pt>
                <c:pt idx="57581">
                  <c:v>37.43</c:v>
                </c:pt>
                <c:pt idx="57582">
                  <c:v>37.43</c:v>
                </c:pt>
                <c:pt idx="57583">
                  <c:v>37.43</c:v>
                </c:pt>
                <c:pt idx="57584">
                  <c:v>37.43</c:v>
                </c:pt>
                <c:pt idx="57585">
                  <c:v>37.43</c:v>
                </c:pt>
                <c:pt idx="57586">
                  <c:v>37.43</c:v>
                </c:pt>
                <c:pt idx="57587">
                  <c:v>37.43</c:v>
                </c:pt>
                <c:pt idx="57588">
                  <c:v>37.43</c:v>
                </c:pt>
                <c:pt idx="57589">
                  <c:v>37.43</c:v>
                </c:pt>
                <c:pt idx="57590">
                  <c:v>37.43</c:v>
                </c:pt>
                <c:pt idx="57591">
                  <c:v>37.43</c:v>
                </c:pt>
                <c:pt idx="57592">
                  <c:v>37.43</c:v>
                </c:pt>
                <c:pt idx="57593">
                  <c:v>37.43</c:v>
                </c:pt>
                <c:pt idx="57594">
                  <c:v>37.43</c:v>
                </c:pt>
                <c:pt idx="57595">
                  <c:v>37.43</c:v>
                </c:pt>
                <c:pt idx="57596">
                  <c:v>37.43</c:v>
                </c:pt>
                <c:pt idx="57597">
                  <c:v>37.43</c:v>
                </c:pt>
                <c:pt idx="57598">
                  <c:v>37.43</c:v>
                </c:pt>
                <c:pt idx="57599">
                  <c:v>37.43</c:v>
                </c:pt>
                <c:pt idx="57600">
                  <c:v>37.43</c:v>
                </c:pt>
                <c:pt idx="57601">
                  <c:v>37.43</c:v>
                </c:pt>
                <c:pt idx="57602">
                  <c:v>37.43</c:v>
                </c:pt>
                <c:pt idx="57603">
                  <c:v>37.43</c:v>
                </c:pt>
                <c:pt idx="57604">
                  <c:v>37.43</c:v>
                </c:pt>
                <c:pt idx="57605">
                  <c:v>37.43</c:v>
                </c:pt>
                <c:pt idx="57606">
                  <c:v>37.43</c:v>
                </c:pt>
                <c:pt idx="57607">
                  <c:v>37.43</c:v>
                </c:pt>
                <c:pt idx="57608">
                  <c:v>37.43</c:v>
                </c:pt>
                <c:pt idx="57609">
                  <c:v>37.43</c:v>
                </c:pt>
                <c:pt idx="57610">
                  <c:v>37.43</c:v>
                </c:pt>
                <c:pt idx="57611">
                  <c:v>37.43</c:v>
                </c:pt>
                <c:pt idx="57612">
                  <c:v>37.43</c:v>
                </c:pt>
                <c:pt idx="57613">
                  <c:v>37.43</c:v>
                </c:pt>
                <c:pt idx="57614">
                  <c:v>37.43</c:v>
                </c:pt>
                <c:pt idx="57615">
                  <c:v>37.43</c:v>
                </c:pt>
                <c:pt idx="57616">
                  <c:v>37.43</c:v>
                </c:pt>
                <c:pt idx="57617">
                  <c:v>37.43</c:v>
                </c:pt>
                <c:pt idx="57618">
                  <c:v>37.43</c:v>
                </c:pt>
                <c:pt idx="57619">
                  <c:v>37.43</c:v>
                </c:pt>
                <c:pt idx="57620">
                  <c:v>37.43</c:v>
                </c:pt>
                <c:pt idx="57621">
                  <c:v>37.43</c:v>
                </c:pt>
                <c:pt idx="57622">
                  <c:v>37.43</c:v>
                </c:pt>
                <c:pt idx="57623">
                  <c:v>37.43</c:v>
                </c:pt>
                <c:pt idx="57624">
                  <c:v>37.43</c:v>
                </c:pt>
                <c:pt idx="57625">
                  <c:v>37.43</c:v>
                </c:pt>
                <c:pt idx="57626">
                  <c:v>37.43</c:v>
                </c:pt>
                <c:pt idx="57627">
                  <c:v>37.43</c:v>
                </c:pt>
                <c:pt idx="57628">
                  <c:v>37.43</c:v>
                </c:pt>
                <c:pt idx="57629">
                  <c:v>37.43</c:v>
                </c:pt>
                <c:pt idx="57630">
                  <c:v>37.43</c:v>
                </c:pt>
                <c:pt idx="57631">
                  <c:v>37.43</c:v>
                </c:pt>
                <c:pt idx="57632">
                  <c:v>37.43</c:v>
                </c:pt>
                <c:pt idx="57633">
                  <c:v>37.43</c:v>
                </c:pt>
                <c:pt idx="57634">
                  <c:v>37.43</c:v>
                </c:pt>
                <c:pt idx="57635">
                  <c:v>37.43</c:v>
                </c:pt>
                <c:pt idx="57636">
                  <c:v>37.43</c:v>
                </c:pt>
                <c:pt idx="57637">
                  <c:v>37.43</c:v>
                </c:pt>
                <c:pt idx="57638">
                  <c:v>37.43</c:v>
                </c:pt>
                <c:pt idx="57639">
                  <c:v>37.43</c:v>
                </c:pt>
                <c:pt idx="57640">
                  <c:v>37.43</c:v>
                </c:pt>
                <c:pt idx="57641">
                  <c:v>37.43</c:v>
                </c:pt>
                <c:pt idx="57642">
                  <c:v>37.43</c:v>
                </c:pt>
                <c:pt idx="57643">
                  <c:v>37.43</c:v>
                </c:pt>
                <c:pt idx="57644">
                  <c:v>37.43</c:v>
                </c:pt>
                <c:pt idx="57645">
                  <c:v>37.43</c:v>
                </c:pt>
                <c:pt idx="57646">
                  <c:v>37.43</c:v>
                </c:pt>
                <c:pt idx="57647">
                  <c:v>37.43</c:v>
                </c:pt>
                <c:pt idx="57648">
                  <c:v>37.43</c:v>
                </c:pt>
                <c:pt idx="57649">
                  <c:v>37.43</c:v>
                </c:pt>
                <c:pt idx="57650">
                  <c:v>37.43</c:v>
                </c:pt>
                <c:pt idx="57651">
                  <c:v>37.43</c:v>
                </c:pt>
                <c:pt idx="57652">
                  <c:v>37.43</c:v>
                </c:pt>
                <c:pt idx="57653">
                  <c:v>37.43</c:v>
                </c:pt>
                <c:pt idx="57654">
                  <c:v>37.43</c:v>
                </c:pt>
                <c:pt idx="57655">
                  <c:v>37.43</c:v>
                </c:pt>
                <c:pt idx="57656">
                  <c:v>37.43</c:v>
                </c:pt>
                <c:pt idx="57657">
                  <c:v>37.43</c:v>
                </c:pt>
                <c:pt idx="57658">
                  <c:v>37.43</c:v>
                </c:pt>
                <c:pt idx="57659">
                  <c:v>37.43</c:v>
                </c:pt>
                <c:pt idx="57660">
                  <c:v>37.43</c:v>
                </c:pt>
                <c:pt idx="57661">
                  <c:v>37.43</c:v>
                </c:pt>
                <c:pt idx="57662">
                  <c:v>37.43</c:v>
                </c:pt>
                <c:pt idx="57663">
                  <c:v>37.43</c:v>
                </c:pt>
                <c:pt idx="57664">
                  <c:v>37.43</c:v>
                </c:pt>
                <c:pt idx="57665">
                  <c:v>37.43</c:v>
                </c:pt>
                <c:pt idx="57666">
                  <c:v>37.43</c:v>
                </c:pt>
                <c:pt idx="57667">
                  <c:v>37.43</c:v>
                </c:pt>
                <c:pt idx="57668">
                  <c:v>37.43</c:v>
                </c:pt>
                <c:pt idx="57669">
                  <c:v>37.43</c:v>
                </c:pt>
                <c:pt idx="57670">
                  <c:v>37.43</c:v>
                </c:pt>
                <c:pt idx="57671">
                  <c:v>37.43</c:v>
                </c:pt>
                <c:pt idx="57672">
                  <c:v>37.43</c:v>
                </c:pt>
                <c:pt idx="57673">
                  <c:v>37.43</c:v>
                </c:pt>
                <c:pt idx="57674">
                  <c:v>37.43</c:v>
                </c:pt>
                <c:pt idx="57675">
                  <c:v>37.43</c:v>
                </c:pt>
                <c:pt idx="57676">
                  <c:v>37.43</c:v>
                </c:pt>
                <c:pt idx="57677">
                  <c:v>37.43</c:v>
                </c:pt>
                <c:pt idx="57678">
                  <c:v>37.43</c:v>
                </c:pt>
                <c:pt idx="57679">
                  <c:v>37.43</c:v>
                </c:pt>
                <c:pt idx="57680">
                  <c:v>37.43</c:v>
                </c:pt>
                <c:pt idx="57681">
                  <c:v>37.43</c:v>
                </c:pt>
                <c:pt idx="57682">
                  <c:v>37.43</c:v>
                </c:pt>
                <c:pt idx="57683">
                  <c:v>37.43</c:v>
                </c:pt>
                <c:pt idx="57684">
                  <c:v>37.43</c:v>
                </c:pt>
                <c:pt idx="57685">
                  <c:v>37.43</c:v>
                </c:pt>
                <c:pt idx="57686">
                  <c:v>37.43</c:v>
                </c:pt>
                <c:pt idx="57687">
                  <c:v>37.43</c:v>
                </c:pt>
                <c:pt idx="57688">
                  <c:v>37.43</c:v>
                </c:pt>
                <c:pt idx="57689">
                  <c:v>37.43</c:v>
                </c:pt>
                <c:pt idx="57690">
                  <c:v>37.43</c:v>
                </c:pt>
                <c:pt idx="57691">
                  <c:v>37.43</c:v>
                </c:pt>
                <c:pt idx="57692">
                  <c:v>37.43</c:v>
                </c:pt>
                <c:pt idx="57693">
                  <c:v>37.43</c:v>
                </c:pt>
                <c:pt idx="57694">
                  <c:v>37.43</c:v>
                </c:pt>
                <c:pt idx="57695">
                  <c:v>37.43</c:v>
                </c:pt>
                <c:pt idx="57696">
                  <c:v>37.43</c:v>
                </c:pt>
                <c:pt idx="57697">
                  <c:v>37.43</c:v>
                </c:pt>
                <c:pt idx="57698">
                  <c:v>37.43</c:v>
                </c:pt>
                <c:pt idx="57699">
                  <c:v>37.43</c:v>
                </c:pt>
                <c:pt idx="57700">
                  <c:v>37.43</c:v>
                </c:pt>
                <c:pt idx="57701">
                  <c:v>37.43</c:v>
                </c:pt>
                <c:pt idx="57702">
                  <c:v>37.43</c:v>
                </c:pt>
                <c:pt idx="57703">
                  <c:v>37.43</c:v>
                </c:pt>
                <c:pt idx="57704">
                  <c:v>37.43</c:v>
                </c:pt>
                <c:pt idx="57705">
                  <c:v>37.43</c:v>
                </c:pt>
                <c:pt idx="57706">
                  <c:v>37.475999999999999</c:v>
                </c:pt>
                <c:pt idx="57707">
                  <c:v>37.475999999999999</c:v>
                </c:pt>
                <c:pt idx="57708">
                  <c:v>37.475999999999999</c:v>
                </c:pt>
                <c:pt idx="57709">
                  <c:v>37.475999999999999</c:v>
                </c:pt>
                <c:pt idx="57710">
                  <c:v>37.475999999999999</c:v>
                </c:pt>
                <c:pt idx="57711">
                  <c:v>37.475999999999999</c:v>
                </c:pt>
                <c:pt idx="57712">
                  <c:v>37.475999999999999</c:v>
                </c:pt>
                <c:pt idx="57713">
                  <c:v>37.475999999999999</c:v>
                </c:pt>
                <c:pt idx="57714">
                  <c:v>37.475999999999999</c:v>
                </c:pt>
                <c:pt idx="57715">
                  <c:v>37.475999999999999</c:v>
                </c:pt>
                <c:pt idx="57716">
                  <c:v>37.475999999999999</c:v>
                </c:pt>
                <c:pt idx="57717">
                  <c:v>37.475999999999999</c:v>
                </c:pt>
                <c:pt idx="57718">
                  <c:v>37.475999999999999</c:v>
                </c:pt>
                <c:pt idx="57719">
                  <c:v>37.475999999999999</c:v>
                </c:pt>
                <c:pt idx="57720">
                  <c:v>37.475999999999999</c:v>
                </c:pt>
                <c:pt idx="57721">
                  <c:v>37.475999999999999</c:v>
                </c:pt>
                <c:pt idx="57722">
                  <c:v>37.475999999999999</c:v>
                </c:pt>
                <c:pt idx="57723">
                  <c:v>37.475999999999999</c:v>
                </c:pt>
                <c:pt idx="57724">
                  <c:v>37.475999999999999</c:v>
                </c:pt>
                <c:pt idx="57725">
                  <c:v>37.475999999999999</c:v>
                </c:pt>
                <c:pt idx="57726">
                  <c:v>37.475999999999999</c:v>
                </c:pt>
                <c:pt idx="57727">
                  <c:v>37.475999999999999</c:v>
                </c:pt>
                <c:pt idx="57728">
                  <c:v>37.475999999999999</c:v>
                </c:pt>
                <c:pt idx="57729">
                  <c:v>37.475999999999999</c:v>
                </c:pt>
                <c:pt idx="57730">
                  <c:v>37.475999999999999</c:v>
                </c:pt>
                <c:pt idx="57731">
                  <c:v>37.475999999999999</c:v>
                </c:pt>
                <c:pt idx="57732">
                  <c:v>37.475999999999999</c:v>
                </c:pt>
                <c:pt idx="57733">
                  <c:v>37.475999999999999</c:v>
                </c:pt>
                <c:pt idx="57734">
                  <c:v>37.475999999999999</c:v>
                </c:pt>
                <c:pt idx="57735">
                  <c:v>37.475999999999999</c:v>
                </c:pt>
                <c:pt idx="57736">
                  <c:v>37.475999999999999</c:v>
                </c:pt>
                <c:pt idx="57737">
                  <c:v>37.475999999999999</c:v>
                </c:pt>
                <c:pt idx="57738">
                  <c:v>37.475999999999999</c:v>
                </c:pt>
                <c:pt idx="57739">
                  <c:v>37.475999999999999</c:v>
                </c:pt>
                <c:pt idx="57740">
                  <c:v>37.475999999999999</c:v>
                </c:pt>
                <c:pt idx="57741">
                  <c:v>37.475999999999999</c:v>
                </c:pt>
                <c:pt idx="57742">
                  <c:v>37.475999999999999</c:v>
                </c:pt>
                <c:pt idx="57743">
                  <c:v>37.475999999999999</c:v>
                </c:pt>
                <c:pt idx="57744">
                  <c:v>37.475999999999999</c:v>
                </c:pt>
                <c:pt idx="57745">
                  <c:v>37.475999999999999</c:v>
                </c:pt>
                <c:pt idx="57746">
                  <c:v>37.475999999999999</c:v>
                </c:pt>
                <c:pt idx="57747">
                  <c:v>37.475999999999999</c:v>
                </c:pt>
                <c:pt idx="57748">
                  <c:v>37.475999999999999</c:v>
                </c:pt>
                <c:pt idx="57749">
                  <c:v>37.475999999999999</c:v>
                </c:pt>
                <c:pt idx="57750">
                  <c:v>37.475999999999999</c:v>
                </c:pt>
                <c:pt idx="57751">
                  <c:v>37.475999999999999</c:v>
                </c:pt>
                <c:pt idx="57752">
                  <c:v>37.475999999999999</c:v>
                </c:pt>
                <c:pt idx="57753">
                  <c:v>37.475999999999999</c:v>
                </c:pt>
                <c:pt idx="57754">
                  <c:v>37.475999999999999</c:v>
                </c:pt>
                <c:pt idx="57755">
                  <c:v>37.475999999999999</c:v>
                </c:pt>
                <c:pt idx="57756">
                  <c:v>37.475999999999999</c:v>
                </c:pt>
                <c:pt idx="57757">
                  <c:v>37.475999999999999</c:v>
                </c:pt>
                <c:pt idx="57758">
                  <c:v>37.475999999999999</c:v>
                </c:pt>
                <c:pt idx="57759">
                  <c:v>37.475999999999999</c:v>
                </c:pt>
                <c:pt idx="57760">
                  <c:v>37.475999999999999</c:v>
                </c:pt>
                <c:pt idx="57761">
                  <c:v>37.475999999999999</c:v>
                </c:pt>
                <c:pt idx="57762">
                  <c:v>37.475999999999999</c:v>
                </c:pt>
                <c:pt idx="57763">
                  <c:v>37.475999999999999</c:v>
                </c:pt>
                <c:pt idx="57764">
                  <c:v>37.475999999999999</c:v>
                </c:pt>
                <c:pt idx="57765">
                  <c:v>37.475999999999999</c:v>
                </c:pt>
                <c:pt idx="57766">
                  <c:v>37.475999999999999</c:v>
                </c:pt>
                <c:pt idx="57767">
                  <c:v>37.475999999999999</c:v>
                </c:pt>
                <c:pt idx="57768">
                  <c:v>37.475999999999999</c:v>
                </c:pt>
                <c:pt idx="57769">
                  <c:v>37.475999999999999</c:v>
                </c:pt>
                <c:pt idx="57770">
                  <c:v>37.475999999999999</c:v>
                </c:pt>
                <c:pt idx="57771">
                  <c:v>37.475999999999999</c:v>
                </c:pt>
                <c:pt idx="57772">
                  <c:v>37.475999999999999</c:v>
                </c:pt>
                <c:pt idx="57773">
                  <c:v>37.475999999999999</c:v>
                </c:pt>
                <c:pt idx="57774">
                  <c:v>37.475999999999999</c:v>
                </c:pt>
                <c:pt idx="57775">
                  <c:v>37.475999999999999</c:v>
                </c:pt>
                <c:pt idx="57776">
                  <c:v>37.475999999999999</c:v>
                </c:pt>
                <c:pt idx="57777">
                  <c:v>37.475999999999999</c:v>
                </c:pt>
                <c:pt idx="57778">
                  <c:v>37.475999999999999</c:v>
                </c:pt>
                <c:pt idx="57779">
                  <c:v>37.475999999999999</c:v>
                </c:pt>
                <c:pt idx="57780">
                  <c:v>37.475999999999999</c:v>
                </c:pt>
                <c:pt idx="57781">
                  <c:v>37.475999999999999</c:v>
                </c:pt>
                <c:pt idx="57782">
                  <c:v>37.475999999999999</c:v>
                </c:pt>
                <c:pt idx="57783">
                  <c:v>37.475999999999999</c:v>
                </c:pt>
                <c:pt idx="57784">
                  <c:v>37.475999999999999</c:v>
                </c:pt>
                <c:pt idx="57785">
                  <c:v>37.475999999999999</c:v>
                </c:pt>
                <c:pt idx="57786">
                  <c:v>37.475999999999999</c:v>
                </c:pt>
                <c:pt idx="57787">
                  <c:v>37.475999999999999</c:v>
                </c:pt>
                <c:pt idx="57788">
                  <c:v>37.475999999999999</c:v>
                </c:pt>
                <c:pt idx="57789">
                  <c:v>37.475999999999999</c:v>
                </c:pt>
                <c:pt idx="57790">
                  <c:v>37.475999999999999</c:v>
                </c:pt>
                <c:pt idx="57791">
                  <c:v>37.475999999999999</c:v>
                </c:pt>
                <c:pt idx="57792">
                  <c:v>37.475999999999999</c:v>
                </c:pt>
                <c:pt idx="57793">
                  <c:v>37.475999999999999</c:v>
                </c:pt>
                <c:pt idx="57794">
                  <c:v>37.475999999999999</c:v>
                </c:pt>
                <c:pt idx="57795">
                  <c:v>37.475999999999999</c:v>
                </c:pt>
                <c:pt idx="57796">
                  <c:v>37.475999999999999</c:v>
                </c:pt>
                <c:pt idx="57797">
                  <c:v>37.475999999999999</c:v>
                </c:pt>
                <c:pt idx="57798">
                  <c:v>37.475999999999999</c:v>
                </c:pt>
                <c:pt idx="57799">
                  <c:v>37.475999999999999</c:v>
                </c:pt>
                <c:pt idx="57800">
                  <c:v>37.475999999999999</c:v>
                </c:pt>
                <c:pt idx="57801">
                  <c:v>37.475999999999999</c:v>
                </c:pt>
                <c:pt idx="57802">
                  <c:v>37.475999999999999</c:v>
                </c:pt>
                <c:pt idx="57803">
                  <c:v>37.475999999999999</c:v>
                </c:pt>
                <c:pt idx="57804">
                  <c:v>37.475999999999999</c:v>
                </c:pt>
                <c:pt idx="57805">
                  <c:v>37.475999999999999</c:v>
                </c:pt>
                <c:pt idx="57806">
                  <c:v>37.475999999999999</c:v>
                </c:pt>
                <c:pt idx="57807">
                  <c:v>37.475999999999999</c:v>
                </c:pt>
                <c:pt idx="57808">
                  <c:v>37.475999999999999</c:v>
                </c:pt>
                <c:pt idx="57809">
                  <c:v>37.475999999999999</c:v>
                </c:pt>
                <c:pt idx="57810">
                  <c:v>37.475999999999999</c:v>
                </c:pt>
                <c:pt idx="57811">
                  <c:v>37.475999999999999</c:v>
                </c:pt>
                <c:pt idx="57812">
                  <c:v>37.475999999999999</c:v>
                </c:pt>
                <c:pt idx="57813">
                  <c:v>37.475999999999999</c:v>
                </c:pt>
                <c:pt idx="57814">
                  <c:v>37.475999999999999</c:v>
                </c:pt>
                <c:pt idx="57815">
                  <c:v>37.475999999999999</c:v>
                </c:pt>
                <c:pt idx="57816">
                  <c:v>37.475999999999999</c:v>
                </c:pt>
                <c:pt idx="57817">
                  <c:v>37.475999999999999</c:v>
                </c:pt>
                <c:pt idx="57818">
                  <c:v>37.475999999999999</c:v>
                </c:pt>
                <c:pt idx="57819">
                  <c:v>37.475999999999999</c:v>
                </c:pt>
                <c:pt idx="57820">
                  <c:v>37.475999999999999</c:v>
                </c:pt>
                <c:pt idx="57821">
                  <c:v>37.475999999999999</c:v>
                </c:pt>
                <c:pt idx="57822">
                  <c:v>37.475999999999999</c:v>
                </c:pt>
                <c:pt idx="57823">
                  <c:v>37.475999999999999</c:v>
                </c:pt>
                <c:pt idx="57824">
                  <c:v>37.475999999999999</c:v>
                </c:pt>
                <c:pt idx="57825">
                  <c:v>37.475999999999999</c:v>
                </c:pt>
                <c:pt idx="57826">
                  <c:v>37.475999999999999</c:v>
                </c:pt>
                <c:pt idx="57827">
                  <c:v>37.475999999999999</c:v>
                </c:pt>
                <c:pt idx="57828">
                  <c:v>37.475999999999999</c:v>
                </c:pt>
                <c:pt idx="57829">
                  <c:v>37.475999999999999</c:v>
                </c:pt>
                <c:pt idx="57830">
                  <c:v>37.475999999999999</c:v>
                </c:pt>
                <c:pt idx="57831">
                  <c:v>37.475999999999999</c:v>
                </c:pt>
                <c:pt idx="57832">
                  <c:v>37.475999999999999</c:v>
                </c:pt>
                <c:pt idx="57833">
                  <c:v>37.475999999999999</c:v>
                </c:pt>
                <c:pt idx="57834">
                  <c:v>37.475999999999999</c:v>
                </c:pt>
                <c:pt idx="57835">
                  <c:v>37.475999999999999</c:v>
                </c:pt>
                <c:pt idx="57836">
                  <c:v>37.475999999999999</c:v>
                </c:pt>
                <c:pt idx="57837">
                  <c:v>37.475999999999999</c:v>
                </c:pt>
                <c:pt idx="57838">
                  <c:v>37.475999999999999</c:v>
                </c:pt>
                <c:pt idx="57839">
                  <c:v>37.475999999999999</c:v>
                </c:pt>
                <c:pt idx="57840">
                  <c:v>37.475999999999999</c:v>
                </c:pt>
                <c:pt idx="57841">
                  <c:v>37.475999999999999</c:v>
                </c:pt>
                <c:pt idx="57842">
                  <c:v>37.475999999999999</c:v>
                </c:pt>
                <c:pt idx="57843">
                  <c:v>37.475999999999999</c:v>
                </c:pt>
                <c:pt idx="57844">
                  <c:v>37.475999999999999</c:v>
                </c:pt>
                <c:pt idx="57845">
                  <c:v>37.475999999999999</c:v>
                </c:pt>
                <c:pt idx="57846">
                  <c:v>37.475999999999999</c:v>
                </c:pt>
                <c:pt idx="57847">
                  <c:v>37.475999999999999</c:v>
                </c:pt>
                <c:pt idx="57848">
                  <c:v>37.475999999999999</c:v>
                </c:pt>
                <c:pt idx="57849">
                  <c:v>37.475999999999999</c:v>
                </c:pt>
                <c:pt idx="57850">
                  <c:v>37.475999999999999</c:v>
                </c:pt>
                <c:pt idx="57851">
                  <c:v>37.475999999999999</c:v>
                </c:pt>
                <c:pt idx="57852">
                  <c:v>37.475999999999999</c:v>
                </c:pt>
                <c:pt idx="57853">
                  <c:v>37.475999999999999</c:v>
                </c:pt>
                <c:pt idx="57854">
                  <c:v>37.475999999999999</c:v>
                </c:pt>
                <c:pt idx="57855">
                  <c:v>37.475999999999999</c:v>
                </c:pt>
                <c:pt idx="57856">
                  <c:v>37.475999999999999</c:v>
                </c:pt>
                <c:pt idx="57857">
                  <c:v>37.475999999999999</c:v>
                </c:pt>
                <c:pt idx="57858">
                  <c:v>37.475999999999999</c:v>
                </c:pt>
                <c:pt idx="57859">
                  <c:v>37.475999999999999</c:v>
                </c:pt>
                <c:pt idx="57860">
                  <c:v>37.475999999999999</c:v>
                </c:pt>
                <c:pt idx="57861">
                  <c:v>37.475999999999999</c:v>
                </c:pt>
                <c:pt idx="57862">
                  <c:v>37.475999999999999</c:v>
                </c:pt>
                <c:pt idx="57863">
                  <c:v>37.475999999999999</c:v>
                </c:pt>
                <c:pt idx="57864">
                  <c:v>37.475999999999999</c:v>
                </c:pt>
                <c:pt idx="57865">
                  <c:v>37.475999999999999</c:v>
                </c:pt>
                <c:pt idx="57866">
                  <c:v>37.475999999999999</c:v>
                </c:pt>
                <c:pt idx="57867">
                  <c:v>37.475999999999999</c:v>
                </c:pt>
                <c:pt idx="57868">
                  <c:v>37.475999999999999</c:v>
                </c:pt>
                <c:pt idx="57869">
                  <c:v>37.475999999999999</c:v>
                </c:pt>
                <c:pt idx="57870">
                  <c:v>37.475999999999999</c:v>
                </c:pt>
                <c:pt idx="57871">
                  <c:v>37.475999999999999</c:v>
                </c:pt>
                <c:pt idx="57872">
                  <c:v>37.475999999999999</c:v>
                </c:pt>
                <c:pt idx="57873">
                  <c:v>37.475999999999999</c:v>
                </c:pt>
                <c:pt idx="57874">
                  <c:v>37.475999999999999</c:v>
                </c:pt>
                <c:pt idx="57875">
                  <c:v>37.475999999999999</c:v>
                </c:pt>
                <c:pt idx="57876">
                  <c:v>37.475999999999999</c:v>
                </c:pt>
                <c:pt idx="57877">
                  <c:v>37.475999999999999</c:v>
                </c:pt>
                <c:pt idx="57878">
                  <c:v>37.481999999999999</c:v>
                </c:pt>
                <c:pt idx="57879">
                  <c:v>37.520000000000003</c:v>
                </c:pt>
                <c:pt idx="57880">
                  <c:v>37.520000000000003</c:v>
                </c:pt>
                <c:pt idx="57881">
                  <c:v>37.520000000000003</c:v>
                </c:pt>
                <c:pt idx="57882">
                  <c:v>37.520000000000003</c:v>
                </c:pt>
                <c:pt idx="57883">
                  <c:v>37.520000000000003</c:v>
                </c:pt>
                <c:pt idx="57884">
                  <c:v>37.520000000000003</c:v>
                </c:pt>
                <c:pt idx="57885">
                  <c:v>37.520000000000003</c:v>
                </c:pt>
                <c:pt idx="57886">
                  <c:v>37.520000000000003</c:v>
                </c:pt>
                <c:pt idx="57887">
                  <c:v>37.520000000000003</c:v>
                </c:pt>
                <c:pt idx="57888">
                  <c:v>37.520000000000003</c:v>
                </c:pt>
                <c:pt idx="57889">
                  <c:v>37.520000000000003</c:v>
                </c:pt>
                <c:pt idx="57890">
                  <c:v>37.520000000000003</c:v>
                </c:pt>
                <c:pt idx="57891">
                  <c:v>37.520000000000003</c:v>
                </c:pt>
                <c:pt idx="57892">
                  <c:v>37.520000000000003</c:v>
                </c:pt>
                <c:pt idx="57893">
                  <c:v>37.520000000000003</c:v>
                </c:pt>
                <c:pt idx="57894">
                  <c:v>37.520000000000003</c:v>
                </c:pt>
                <c:pt idx="57895">
                  <c:v>37.520000000000003</c:v>
                </c:pt>
                <c:pt idx="57896">
                  <c:v>37.520000000000003</c:v>
                </c:pt>
                <c:pt idx="57897">
                  <c:v>37.520000000000003</c:v>
                </c:pt>
                <c:pt idx="57898">
                  <c:v>37.520000000000003</c:v>
                </c:pt>
                <c:pt idx="57899">
                  <c:v>37.520000000000003</c:v>
                </c:pt>
                <c:pt idx="57900">
                  <c:v>37.520000000000003</c:v>
                </c:pt>
                <c:pt idx="57901">
                  <c:v>37.520000000000003</c:v>
                </c:pt>
                <c:pt idx="57902">
                  <c:v>37.520000000000003</c:v>
                </c:pt>
                <c:pt idx="57903">
                  <c:v>37.520000000000003</c:v>
                </c:pt>
                <c:pt idx="57904">
                  <c:v>37.520000000000003</c:v>
                </c:pt>
                <c:pt idx="57905">
                  <c:v>37.520000000000003</c:v>
                </c:pt>
                <c:pt idx="57906">
                  <c:v>37.520000000000003</c:v>
                </c:pt>
                <c:pt idx="57907">
                  <c:v>37.520000000000003</c:v>
                </c:pt>
                <c:pt idx="57908">
                  <c:v>37.520000000000003</c:v>
                </c:pt>
                <c:pt idx="57909">
                  <c:v>37.520000000000003</c:v>
                </c:pt>
                <c:pt idx="57910">
                  <c:v>37.520000000000003</c:v>
                </c:pt>
                <c:pt idx="57911">
                  <c:v>37.520000000000003</c:v>
                </c:pt>
                <c:pt idx="57912">
                  <c:v>37.520000000000003</c:v>
                </c:pt>
                <c:pt idx="57913">
                  <c:v>37.520000000000003</c:v>
                </c:pt>
                <c:pt idx="57914">
                  <c:v>37.520000000000003</c:v>
                </c:pt>
                <c:pt idx="57915">
                  <c:v>37.520000000000003</c:v>
                </c:pt>
                <c:pt idx="57916">
                  <c:v>37.520000000000003</c:v>
                </c:pt>
                <c:pt idx="57917">
                  <c:v>37.520000000000003</c:v>
                </c:pt>
                <c:pt idx="57918">
                  <c:v>37.520000000000003</c:v>
                </c:pt>
                <c:pt idx="57919">
                  <c:v>37.520000000000003</c:v>
                </c:pt>
                <c:pt idx="57920">
                  <c:v>37.520000000000003</c:v>
                </c:pt>
                <c:pt idx="57921">
                  <c:v>37.520000000000003</c:v>
                </c:pt>
                <c:pt idx="57922">
                  <c:v>37.520000000000003</c:v>
                </c:pt>
                <c:pt idx="57923">
                  <c:v>37.520000000000003</c:v>
                </c:pt>
                <c:pt idx="57924">
                  <c:v>37.520000000000003</c:v>
                </c:pt>
                <c:pt idx="57925">
                  <c:v>37.520000000000003</c:v>
                </c:pt>
                <c:pt idx="57926">
                  <c:v>37.520000000000003</c:v>
                </c:pt>
                <c:pt idx="57927">
                  <c:v>37.520000000000003</c:v>
                </c:pt>
                <c:pt idx="57928">
                  <c:v>37.520000000000003</c:v>
                </c:pt>
                <c:pt idx="57929">
                  <c:v>37.520000000000003</c:v>
                </c:pt>
                <c:pt idx="57930">
                  <c:v>37.520000000000003</c:v>
                </c:pt>
                <c:pt idx="57931">
                  <c:v>37.520000000000003</c:v>
                </c:pt>
                <c:pt idx="57932">
                  <c:v>37.520000000000003</c:v>
                </c:pt>
                <c:pt idx="57933">
                  <c:v>37.520000000000003</c:v>
                </c:pt>
                <c:pt idx="57934">
                  <c:v>37.520000000000003</c:v>
                </c:pt>
                <c:pt idx="57935">
                  <c:v>37.520000000000003</c:v>
                </c:pt>
                <c:pt idx="57936">
                  <c:v>37.520000000000003</c:v>
                </c:pt>
                <c:pt idx="57937">
                  <c:v>37.520000000000003</c:v>
                </c:pt>
                <c:pt idx="57938">
                  <c:v>37.520000000000003</c:v>
                </c:pt>
                <c:pt idx="57939">
                  <c:v>37.520000000000003</c:v>
                </c:pt>
                <c:pt idx="57940">
                  <c:v>37.520000000000003</c:v>
                </c:pt>
                <c:pt idx="57941">
                  <c:v>37.520000000000003</c:v>
                </c:pt>
                <c:pt idx="57942">
                  <c:v>37.520000000000003</c:v>
                </c:pt>
                <c:pt idx="57943">
                  <c:v>37.520000000000003</c:v>
                </c:pt>
                <c:pt idx="57944">
                  <c:v>37.520000000000003</c:v>
                </c:pt>
                <c:pt idx="57945">
                  <c:v>37.520000000000003</c:v>
                </c:pt>
                <c:pt idx="57946">
                  <c:v>37.520000000000003</c:v>
                </c:pt>
                <c:pt idx="57947">
                  <c:v>37.520000000000003</c:v>
                </c:pt>
                <c:pt idx="57948">
                  <c:v>37.520000000000003</c:v>
                </c:pt>
                <c:pt idx="57949">
                  <c:v>37.520000000000003</c:v>
                </c:pt>
                <c:pt idx="57950">
                  <c:v>37.520000000000003</c:v>
                </c:pt>
                <c:pt idx="57951">
                  <c:v>37.520000000000003</c:v>
                </c:pt>
                <c:pt idx="57952">
                  <c:v>37.520000000000003</c:v>
                </c:pt>
                <c:pt idx="57953">
                  <c:v>37.520000000000003</c:v>
                </c:pt>
                <c:pt idx="57954">
                  <c:v>37.520000000000003</c:v>
                </c:pt>
                <c:pt idx="57955">
                  <c:v>37.520000000000003</c:v>
                </c:pt>
                <c:pt idx="57956">
                  <c:v>37.520000000000003</c:v>
                </c:pt>
                <c:pt idx="57957">
                  <c:v>37.520000000000003</c:v>
                </c:pt>
                <c:pt idx="57958">
                  <c:v>37.520000000000003</c:v>
                </c:pt>
                <c:pt idx="57959">
                  <c:v>37.520000000000003</c:v>
                </c:pt>
                <c:pt idx="57960">
                  <c:v>37.520000000000003</c:v>
                </c:pt>
                <c:pt idx="57961">
                  <c:v>37.520000000000003</c:v>
                </c:pt>
                <c:pt idx="57962">
                  <c:v>37.520000000000003</c:v>
                </c:pt>
                <c:pt idx="57963">
                  <c:v>37.520000000000003</c:v>
                </c:pt>
                <c:pt idx="57964">
                  <c:v>37.520000000000003</c:v>
                </c:pt>
                <c:pt idx="57965">
                  <c:v>37.520000000000003</c:v>
                </c:pt>
                <c:pt idx="57966">
                  <c:v>37.520000000000003</c:v>
                </c:pt>
                <c:pt idx="57967">
                  <c:v>37.520000000000003</c:v>
                </c:pt>
                <c:pt idx="57968">
                  <c:v>37.520000000000003</c:v>
                </c:pt>
                <c:pt idx="57969">
                  <c:v>37.520000000000003</c:v>
                </c:pt>
                <c:pt idx="57970">
                  <c:v>37.520000000000003</c:v>
                </c:pt>
                <c:pt idx="57971">
                  <c:v>37.520000000000003</c:v>
                </c:pt>
                <c:pt idx="57972">
                  <c:v>37.520000000000003</c:v>
                </c:pt>
                <c:pt idx="57973">
                  <c:v>37.520000000000003</c:v>
                </c:pt>
                <c:pt idx="57974">
                  <c:v>37.520000000000003</c:v>
                </c:pt>
                <c:pt idx="57975">
                  <c:v>37.520000000000003</c:v>
                </c:pt>
                <c:pt idx="57976">
                  <c:v>37.520000000000003</c:v>
                </c:pt>
                <c:pt idx="57977">
                  <c:v>37.520000000000003</c:v>
                </c:pt>
                <c:pt idx="57978">
                  <c:v>37.520000000000003</c:v>
                </c:pt>
                <c:pt idx="57979">
                  <c:v>37.520000000000003</c:v>
                </c:pt>
                <c:pt idx="57980">
                  <c:v>37.520000000000003</c:v>
                </c:pt>
                <c:pt idx="57981">
                  <c:v>37.520000000000003</c:v>
                </c:pt>
                <c:pt idx="57982">
                  <c:v>37.520000000000003</c:v>
                </c:pt>
                <c:pt idx="57983">
                  <c:v>37.520000000000003</c:v>
                </c:pt>
                <c:pt idx="57984">
                  <c:v>37.520000000000003</c:v>
                </c:pt>
                <c:pt idx="57985">
                  <c:v>37.520000000000003</c:v>
                </c:pt>
                <c:pt idx="57986">
                  <c:v>37.520000000000003</c:v>
                </c:pt>
                <c:pt idx="57987">
                  <c:v>37.520000000000003</c:v>
                </c:pt>
                <c:pt idx="57988">
                  <c:v>37.520000000000003</c:v>
                </c:pt>
                <c:pt idx="57989">
                  <c:v>37.520000000000003</c:v>
                </c:pt>
                <c:pt idx="57990">
                  <c:v>37.520000000000003</c:v>
                </c:pt>
                <c:pt idx="57991">
                  <c:v>37.520000000000003</c:v>
                </c:pt>
                <c:pt idx="57992">
                  <c:v>37.520000000000003</c:v>
                </c:pt>
                <c:pt idx="57993">
                  <c:v>37.520000000000003</c:v>
                </c:pt>
                <c:pt idx="57994">
                  <c:v>37.520000000000003</c:v>
                </c:pt>
                <c:pt idx="57995">
                  <c:v>37.520000000000003</c:v>
                </c:pt>
                <c:pt idx="57996">
                  <c:v>37.520000000000003</c:v>
                </c:pt>
                <c:pt idx="57997">
                  <c:v>37.520000000000003</c:v>
                </c:pt>
                <c:pt idx="57998">
                  <c:v>37.520000000000003</c:v>
                </c:pt>
                <c:pt idx="57999">
                  <c:v>37.520000000000003</c:v>
                </c:pt>
                <c:pt idx="58000">
                  <c:v>37.520000000000003</c:v>
                </c:pt>
                <c:pt idx="58001">
                  <c:v>37.520000000000003</c:v>
                </c:pt>
                <c:pt idx="58002">
                  <c:v>37.520000000000003</c:v>
                </c:pt>
                <c:pt idx="58003">
                  <c:v>37.520000000000003</c:v>
                </c:pt>
                <c:pt idx="58004">
                  <c:v>37.520000000000003</c:v>
                </c:pt>
                <c:pt idx="58005">
                  <c:v>37.520000000000003</c:v>
                </c:pt>
                <c:pt idx="58006">
                  <c:v>37.520000000000003</c:v>
                </c:pt>
                <c:pt idx="58007">
                  <c:v>37.520000000000003</c:v>
                </c:pt>
                <c:pt idx="58008">
                  <c:v>37.520000000000003</c:v>
                </c:pt>
                <c:pt idx="58009">
                  <c:v>37.520000000000003</c:v>
                </c:pt>
                <c:pt idx="58010">
                  <c:v>37.520000000000003</c:v>
                </c:pt>
                <c:pt idx="58011">
                  <c:v>37.520000000000003</c:v>
                </c:pt>
                <c:pt idx="58012">
                  <c:v>37.520000000000003</c:v>
                </c:pt>
                <c:pt idx="58013">
                  <c:v>37.520000000000003</c:v>
                </c:pt>
                <c:pt idx="58014">
                  <c:v>37.520000000000003</c:v>
                </c:pt>
                <c:pt idx="58015">
                  <c:v>37.520000000000003</c:v>
                </c:pt>
                <c:pt idx="58016">
                  <c:v>37.520000000000003</c:v>
                </c:pt>
                <c:pt idx="58017">
                  <c:v>37.520000000000003</c:v>
                </c:pt>
                <c:pt idx="58018">
                  <c:v>37.520000000000003</c:v>
                </c:pt>
                <c:pt idx="58019">
                  <c:v>37.520000000000003</c:v>
                </c:pt>
                <c:pt idx="58020">
                  <c:v>37.520000000000003</c:v>
                </c:pt>
                <c:pt idx="58021">
                  <c:v>37.520000000000003</c:v>
                </c:pt>
                <c:pt idx="58022">
                  <c:v>37.520000000000003</c:v>
                </c:pt>
                <c:pt idx="58023">
                  <c:v>37.520000000000003</c:v>
                </c:pt>
                <c:pt idx="58024">
                  <c:v>37.520000000000003</c:v>
                </c:pt>
                <c:pt idx="58025">
                  <c:v>37.520000000000003</c:v>
                </c:pt>
                <c:pt idx="58026">
                  <c:v>37.520000000000003</c:v>
                </c:pt>
                <c:pt idx="58027">
                  <c:v>37.520000000000003</c:v>
                </c:pt>
                <c:pt idx="58028">
                  <c:v>37.520000000000003</c:v>
                </c:pt>
                <c:pt idx="58029">
                  <c:v>37.520000000000003</c:v>
                </c:pt>
                <c:pt idx="58030">
                  <c:v>37.520000000000003</c:v>
                </c:pt>
                <c:pt idx="58031">
                  <c:v>37.520000000000003</c:v>
                </c:pt>
                <c:pt idx="58032">
                  <c:v>37.520000000000003</c:v>
                </c:pt>
                <c:pt idx="58033">
                  <c:v>37.520000000000003</c:v>
                </c:pt>
                <c:pt idx="58034">
                  <c:v>37.520000000000003</c:v>
                </c:pt>
                <c:pt idx="58035">
                  <c:v>37.520000000000003</c:v>
                </c:pt>
                <c:pt idx="58036">
                  <c:v>37.520000000000003</c:v>
                </c:pt>
                <c:pt idx="58037">
                  <c:v>37.520000000000003</c:v>
                </c:pt>
                <c:pt idx="58038">
                  <c:v>37.520000000000003</c:v>
                </c:pt>
                <c:pt idx="58039">
                  <c:v>37.520000000000003</c:v>
                </c:pt>
                <c:pt idx="58040">
                  <c:v>37.520000000000003</c:v>
                </c:pt>
                <c:pt idx="58041">
                  <c:v>37.520000000000003</c:v>
                </c:pt>
                <c:pt idx="58042">
                  <c:v>37.520000000000003</c:v>
                </c:pt>
                <c:pt idx="58043">
                  <c:v>37.520000000000003</c:v>
                </c:pt>
                <c:pt idx="58044">
                  <c:v>37.520000000000003</c:v>
                </c:pt>
                <c:pt idx="58045">
                  <c:v>37.520000000000003</c:v>
                </c:pt>
                <c:pt idx="58046">
                  <c:v>37.520000000000003</c:v>
                </c:pt>
                <c:pt idx="58047">
                  <c:v>37.520000000000003</c:v>
                </c:pt>
                <c:pt idx="58048">
                  <c:v>37.520000000000003</c:v>
                </c:pt>
                <c:pt idx="58049">
                  <c:v>37.520000000000003</c:v>
                </c:pt>
                <c:pt idx="58050">
                  <c:v>37.520000000000003</c:v>
                </c:pt>
                <c:pt idx="58051">
                  <c:v>37.520000000000003</c:v>
                </c:pt>
                <c:pt idx="58052">
                  <c:v>37.520000000000003</c:v>
                </c:pt>
                <c:pt idx="58053">
                  <c:v>37.520000000000003</c:v>
                </c:pt>
                <c:pt idx="58054">
                  <c:v>37.520000000000003</c:v>
                </c:pt>
                <c:pt idx="58055">
                  <c:v>37.520000000000003</c:v>
                </c:pt>
                <c:pt idx="58056">
                  <c:v>37.520000000000003</c:v>
                </c:pt>
                <c:pt idx="58057">
                  <c:v>37.520000000000003</c:v>
                </c:pt>
                <c:pt idx="58058">
                  <c:v>37.520000000000003</c:v>
                </c:pt>
                <c:pt idx="58059">
                  <c:v>37.520000000000003</c:v>
                </c:pt>
                <c:pt idx="58060">
                  <c:v>37.520000000000003</c:v>
                </c:pt>
                <c:pt idx="58061">
                  <c:v>37.520000000000003</c:v>
                </c:pt>
                <c:pt idx="58062">
                  <c:v>37.520000000000003</c:v>
                </c:pt>
                <c:pt idx="58063">
                  <c:v>37.520000000000003</c:v>
                </c:pt>
                <c:pt idx="58064">
                  <c:v>37.520000000000003</c:v>
                </c:pt>
                <c:pt idx="58065">
                  <c:v>37.520000000000003</c:v>
                </c:pt>
                <c:pt idx="58066">
                  <c:v>37.520000000000003</c:v>
                </c:pt>
                <c:pt idx="58067">
                  <c:v>37.520000000000003</c:v>
                </c:pt>
                <c:pt idx="58068">
                  <c:v>37.520000000000003</c:v>
                </c:pt>
                <c:pt idx="58069">
                  <c:v>37.520000000000003</c:v>
                </c:pt>
                <c:pt idx="58070">
                  <c:v>37.520000000000003</c:v>
                </c:pt>
                <c:pt idx="58071">
                  <c:v>37.520000000000003</c:v>
                </c:pt>
                <c:pt idx="58072">
                  <c:v>37.520000000000003</c:v>
                </c:pt>
                <c:pt idx="58073">
                  <c:v>37.520000000000003</c:v>
                </c:pt>
                <c:pt idx="58074">
                  <c:v>37.520000000000003</c:v>
                </c:pt>
                <c:pt idx="58075">
                  <c:v>37.520000000000003</c:v>
                </c:pt>
                <c:pt idx="58076">
                  <c:v>37.520000000000003</c:v>
                </c:pt>
                <c:pt idx="58077">
                  <c:v>37.520000000000003</c:v>
                </c:pt>
                <c:pt idx="58078">
                  <c:v>37.520000000000003</c:v>
                </c:pt>
                <c:pt idx="58079">
                  <c:v>37.520000000000003</c:v>
                </c:pt>
                <c:pt idx="58080">
                  <c:v>37.520000000000003</c:v>
                </c:pt>
                <c:pt idx="58081">
                  <c:v>37.520000000000003</c:v>
                </c:pt>
                <c:pt idx="58082">
                  <c:v>37.520000000000003</c:v>
                </c:pt>
                <c:pt idx="58083">
                  <c:v>37.520000000000003</c:v>
                </c:pt>
                <c:pt idx="58084">
                  <c:v>37.520000000000003</c:v>
                </c:pt>
                <c:pt idx="58085">
                  <c:v>37.520000000000003</c:v>
                </c:pt>
                <c:pt idx="58086">
                  <c:v>37.520000000000003</c:v>
                </c:pt>
                <c:pt idx="58087">
                  <c:v>37.520000000000003</c:v>
                </c:pt>
                <c:pt idx="58088">
                  <c:v>37.520000000000003</c:v>
                </c:pt>
                <c:pt idx="58089">
                  <c:v>37.520000000000003</c:v>
                </c:pt>
                <c:pt idx="58090">
                  <c:v>37.520000000000003</c:v>
                </c:pt>
                <c:pt idx="58091">
                  <c:v>37.520000000000003</c:v>
                </c:pt>
                <c:pt idx="58092">
                  <c:v>37.520000000000003</c:v>
                </c:pt>
                <c:pt idx="58093">
                  <c:v>37.520000000000003</c:v>
                </c:pt>
                <c:pt idx="58094">
                  <c:v>37.520000000000003</c:v>
                </c:pt>
                <c:pt idx="58095">
                  <c:v>37.520000000000003</c:v>
                </c:pt>
                <c:pt idx="58096">
                  <c:v>37.520000000000003</c:v>
                </c:pt>
                <c:pt idx="58097">
                  <c:v>37.520000000000003</c:v>
                </c:pt>
                <c:pt idx="58098">
                  <c:v>37.520000000000003</c:v>
                </c:pt>
                <c:pt idx="58099">
                  <c:v>37.520000000000003</c:v>
                </c:pt>
                <c:pt idx="58100">
                  <c:v>37.520000000000003</c:v>
                </c:pt>
                <c:pt idx="58101">
                  <c:v>37.520000000000003</c:v>
                </c:pt>
                <c:pt idx="58102">
                  <c:v>37.520000000000003</c:v>
                </c:pt>
                <c:pt idx="58103">
                  <c:v>37.520000000000003</c:v>
                </c:pt>
                <c:pt idx="58104">
                  <c:v>37.520000000000003</c:v>
                </c:pt>
                <c:pt idx="58105">
                  <c:v>37.520000000000003</c:v>
                </c:pt>
                <c:pt idx="58106">
                  <c:v>37.520000000000003</c:v>
                </c:pt>
                <c:pt idx="58107">
                  <c:v>37.520000000000003</c:v>
                </c:pt>
                <c:pt idx="58108">
                  <c:v>37.520000000000003</c:v>
                </c:pt>
                <c:pt idx="58109">
                  <c:v>37.520000000000003</c:v>
                </c:pt>
                <c:pt idx="58110">
                  <c:v>37.520000000000003</c:v>
                </c:pt>
                <c:pt idx="58111">
                  <c:v>37.520000000000003</c:v>
                </c:pt>
                <c:pt idx="58112">
                  <c:v>37.520000000000003</c:v>
                </c:pt>
                <c:pt idx="58113">
                  <c:v>37.520000000000003</c:v>
                </c:pt>
                <c:pt idx="58114">
                  <c:v>37.520000000000003</c:v>
                </c:pt>
                <c:pt idx="58115">
                  <c:v>37.520000000000003</c:v>
                </c:pt>
                <c:pt idx="58116">
                  <c:v>37.520000000000003</c:v>
                </c:pt>
                <c:pt idx="58117">
                  <c:v>37.520000000000003</c:v>
                </c:pt>
                <c:pt idx="58118">
                  <c:v>37.520000000000003</c:v>
                </c:pt>
                <c:pt idx="58119">
                  <c:v>37.520000000000003</c:v>
                </c:pt>
                <c:pt idx="58120">
                  <c:v>37.520000000000003</c:v>
                </c:pt>
                <c:pt idx="58121">
                  <c:v>37.520000000000003</c:v>
                </c:pt>
                <c:pt idx="58122">
                  <c:v>37.520000000000003</c:v>
                </c:pt>
                <c:pt idx="58123">
                  <c:v>37.520000000000003</c:v>
                </c:pt>
                <c:pt idx="58124">
                  <c:v>37.520000000000003</c:v>
                </c:pt>
                <c:pt idx="58125">
                  <c:v>37.520000000000003</c:v>
                </c:pt>
                <c:pt idx="58126">
                  <c:v>37.520000000000003</c:v>
                </c:pt>
                <c:pt idx="58127">
                  <c:v>37.520000000000003</c:v>
                </c:pt>
                <c:pt idx="58128">
                  <c:v>37.520000000000003</c:v>
                </c:pt>
                <c:pt idx="58129">
                  <c:v>37.520000000000003</c:v>
                </c:pt>
                <c:pt idx="58130">
                  <c:v>37.520000000000003</c:v>
                </c:pt>
                <c:pt idx="58131">
                  <c:v>37.520000000000003</c:v>
                </c:pt>
                <c:pt idx="58132">
                  <c:v>37.520000000000003</c:v>
                </c:pt>
                <c:pt idx="58133">
                  <c:v>37.520000000000003</c:v>
                </c:pt>
                <c:pt idx="58134">
                  <c:v>37.520000000000003</c:v>
                </c:pt>
                <c:pt idx="58135">
                  <c:v>37.520000000000003</c:v>
                </c:pt>
                <c:pt idx="58136">
                  <c:v>37.520000000000003</c:v>
                </c:pt>
                <c:pt idx="58137">
                  <c:v>37.520000000000003</c:v>
                </c:pt>
                <c:pt idx="58138">
                  <c:v>37.520000000000003</c:v>
                </c:pt>
                <c:pt idx="58139">
                  <c:v>37.520000000000003</c:v>
                </c:pt>
                <c:pt idx="58140">
                  <c:v>37.520000000000003</c:v>
                </c:pt>
                <c:pt idx="58141">
                  <c:v>37.520000000000003</c:v>
                </c:pt>
                <c:pt idx="58142">
                  <c:v>37.520000000000003</c:v>
                </c:pt>
                <c:pt idx="58143">
                  <c:v>37.520000000000003</c:v>
                </c:pt>
                <c:pt idx="58144">
                  <c:v>37.520000000000003</c:v>
                </c:pt>
                <c:pt idx="58145">
                  <c:v>37.520000000000003</c:v>
                </c:pt>
                <c:pt idx="58146">
                  <c:v>37.520000000000003</c:v>
                </c:pt>
                <c:pt idx="58147">
                  <c:v>37.520000000000003</c:v>
                </c:pt>
                <c:pt idx="58148">
                  <c:v>37.520000000000003</c:v>
                </c:pt>
                <c:pt idx="58149">
                  <c:v>37.520000000000003</c:v>
                </c:pt>
                <c:pt idx="58150">
                  <c:v>37.520000000000003</c:v>
                </c:pt>
                <c:pt idx="58151">
                  <c:v>37.520000000000003</c:v>
                </c:pt>
                <c:pt idx="58152">
                  <c:v>37.520000000000003</c:v>
                </c:pt>
                <c:pt idx="58153">
                  <c:v>37.520000000000003</c:v>
                </c:pt>
                <c:pt idx="58154">
                  <c:v>37.520000000000003</c:v>
                </c:pt>
                <c:pt idx="58155">
                  <c:v>37.520000000000003</c:v>
                </c:pt>
                <c:pt idx="58156">
                  <c:v>37.520000000000003</c:v>
                </c:pt>
                <c:pt idx="58157">
                  <c:v>37.520000000000003</c:v>
                </c:pt>
                <c:pt idx="58158">
                  <c:v>37.520000000000003</c:v>
                </c:pt>
                <c:pt idx="58159">
                  <c:v>37.520000000000003</c:v>
                </c:pt>
                <c:pt idx="58160">
                  <c:v>37.520000000000003</c:v>
                </c:pt>
                <c:pt idx="58161">
                  <c:v>37.520000000000003</c:v>
                </c:pt>
                <c:pt idx="58162">
                  <c:v>37.520000000000003</c:v>
                </c:pt>
                <c:pt idx="58163">
                  <c:v>37.520000000000003</c:v>
                </c:pt>
                <c:pt idx="58164">
                  <c:v>37.520000000000003</c:v>
                </c:pt>
                <c:pt idx="58165">
                  <c:v>37.520000000000003</c:v>
                </c:pt>
                <c:pt idx="58166">
                  <c:v>37.520000000000003</c:v>
                </c:pt>
                <c:pt idx="58167">
                  <c:v>37.520000000000003</c:v>
                </c:pt>
                <c:pt idx="58168">
                  <c:v>37.520000000000003</c:v>
                </c:pt>
                <c:pt idx="58169">
                  <c:v>37.520000000000003</c:v>
                </c:pt>
                <c:pt idx="58170">
                  <c:v>37.520000000000003</c:v>
                </c:pt>
                <c:pt idx="58171">
                  <c:v>37.520000000000003</c:v>
                </c:pt>
                <c:pt idx="58172">
                  <c:v>37.520000000000003</c:v>
                </c:pt>
                <c:pt idx="58173">
                  <c:v>37.520000000000003</c:v>
                </c:pt>
                <c:pt idx="58174">
                  <c:v>37.520000000000003</c:v>
                </c:pt>
                <c:pt idx="58175">
                  <c:v>37.520000000000003</c:v>
                </c:pt>
                <c:pt idx="58176">
                  <c:v>37.520000000000003</c:v>
                </c:pt>
                <c:pt idx="58177">
                  <c:v>37.520000000000003</c:v>
                </c:pt>
                <c:pt idx="58178">
                  <c:v>37.520000000000003</c:v>
                </c:pt>
                <c:pt idx="58179">
                  <c:v>37.520000000000003</c:v>
                </c:pt>
                <c:pt idx="58180">
                  <c:v>37.520000000000003</c:v>
                </c:pt>
                <c:pt idx="58181">
                  <c:v>37.520000000000003</c:v>
                </c:pt>
                <c:pt idx="58182">
                  <c:v>37.520000000000003</c:v>
                </c:pt>
                <c:pt idx="58183">
                  <c:v>37.520000000000003</c:v>
                </c:pt>
                <c:pt idx="58184">
                  <c:v>37.520000000000003</c:v>
                </c:pt>
                <c:pt idx="58185">
                  <c:v>37.520000000000003</c:v>
                </c:pt>
                <c:pt idx="58186">
                  <c:v>37.520000000000003</c:v>
                </c:pt>
                <c:pt idx="58187">
                  <c:v>37.520000000000003</c:v>
                </c:pt>
                <c:pt idx="58188">
                  <c:v>37.520000000000003</c:v>
                </c:pt>
                <c:pt idx="58189">
                  <c:v>37.520000000000003</c:v>
                </c:pt>
                <c:pt idx="58190">
                  <c:v>37.520000000000003</c:v>
                </c:pt>
                <c:pt idx="58191">
                  <c:v>37.520000000000003</c:v>
                </c:pt>
                <c:pt idx="58192">
                  <c:v>37.520000000000003</c:v>
                </c:pt>
                <c:pt idx="58193">
                  <c:v>37.520000000000003</c:v>
                </c:pt>
                <c:pt idx="58194">
                  <c:v>37.520000000000003</c:v>
                </c:pt>
                <c:pt idx="58195">
                  <c:v>37.520000000000003</c:v>
                </c:pt>
                <c:pt idx="58196">
                  <c:v>37.520000000000003</c:v>
                </c:pt>
                <c:pt idx="58197">
                  <c:v>37.520000000000003</c:v>
                </c:pt>
                <c:pt idx="58198">
                  <c:v>37.520000000000003</c:v>
                </c:pt>
                <c:pt idx="58199">
                  <c:v>37.520000000000003</c:v>
                </c:pt>
                <c:pt idx="58200">
                  <c:v>37.520000000000003</c:v>
                </c:pt>
                <c:pt idx="58201">
                  <c:v>37.520000000000003</c:v>
                </c:pt>
                <c:pt idx="58202">
                  <c:v>37.520000000000003</c:v>
                </c:pt>
                <c:pt idx="58203">
                  <c:v>37.520000000000003</c:v>
                </c:pt>
                <c:pt idx="58204">
                  <c:v>37.520000000000003</c:v>
                </c:pt>
                <c:pt idx="58205">
                  <c:v>37.520000000000003</c:v>
                </c:pt>
                <c:pt idx="58206">
                  <c:v>37.520000000000003</c:v>
                </c:pt>
                <c:pt idx="58207">
                  <c:v>37.520000000000003</c:v>
                </c:pt>
                <c:pt idx="58208">
                  <c:v>37.520000000000003</c:v>
                </c:pt>
                <c:pt idx="58209">
                  <c:v>37.520000000000003</c:v>
                </c:pt>
                <c:pt idx="58210">
                  <c:v>37.520000000000003</c:v>
                </c:pt>
                <c:pt idx="58211">
                  <c:v>37.520000000000003</c:v>
                </c:pt>
                <c:pt idx="58212">
                  <c:v>37.520000000000003</c:v>
                </c:pt>
                <c:pt idx="58213">
                  <c:v>37.520000000000003</c:v>
                </c:pt>
                <c:pt idx="58214">
                  <c:v>37.520000000000003</c:v>
                </c:pt>
                <c:pt idx="58215">
                  <c:v>37.520000000000003</c:v>
                </c:pt>
                <c:pt idx="58216">
                  <c:v>37.520000000000003</c:v>
                </c:pt>
                <c:pt idx="58217">
                  <c:v>37.520000000000003</c:v>
                </c:pt>
                <c:pt idx="58218">
                  <c:v>37.520000000000003</c:v>
                </c:pt>
                <c:pt idx="58219">
                  <c:v>37.520000000000003</c:v>
                </c:pt>
                <c:pt idx="58220">
                  <c:v>37.520000000000003</c:v>
                </c:pt>
                <c:pt idx="58221">
                  <c:v>37.520000000000003</c:v>
                </c:pt>
                <c:pt idx="58222">
                  <c:v>37.520000000000003</c:v>
                </c:pt>
                <c:pt idx="58223">
                  <c:v>37.520000000000003</c:v>
                </c:pt>
                <c:pt idx="58224">
                  <c:v>37.520000000000003</c:v>
                </c:pt>
                <c:pt idx="58225">
                  <c:v>37.520000000000003</c:v>
                </c:pt>
                <c:pt idx="58226">
                  <c:v>37.520000000000003</c:v>
                </c:pt>
                <c:pt idx="58227">
                  <c:v>37.520000000000003</c:v>
                </c:pt>
                <c:pt idx="58228">
                  <c:v>37.520000000000003</c:v>
                </c:pt>
                <c:pt idx="58229">
                  <c:v>37.520000000000003</c:v>
                </c:pt>
                <c:pt idx="58230">
                  <c:v>37.520000000000003</c:v>
                </c:pt>
                <c:pt idx="58231">
                  <c:v>37.520000000000003</c:v>
                </c:pt>
                <c:pt idx="58232">
                  <c:v>37.520000000000003</c:v>
                </c:pt>
                <c:pt idx="58233">
                  <c:v>37.520000000000003</c:v>
                </c:pt>
                <c:pt idx="58234">
                  <c:v>37.520000000000003</c:v>
                </c:pt>
                <c:pt idx="58235">
                  <c:v>37.520000000000003</c:v>
                </c:pt>
                <c:pt idx="58236">
                  <c:v>37.520000000000003</c:v>
                </c:pt>
                <c:pt idx="58237">
                  <c:v>37.520000000000003</c:v>
                </c:pt>
                <c:pt idx="58238">
                  <c:v>37.520000000000003</c:v>
                </c:pt>
                <c:pt idx="58239">
                  <c:v>37.520000000000003</c:v>
                </c:pt>
                <c:pt idx="58240">
                  <c:v>37.520000000000003</c:v>
                </c:pt>
                <c:pt idx="58241">
                  <c:v>37.520000000000003</c:v>
                </c:pt>
                <c:pt idx="58242">
                  <c:v>37.520000000000003</c:v>
                </c:pt>
                <c:pt idx="58243">
                  <c:v>37.520000000000003</c:v>
                </c:pt>
                <c:pt idx="58244">
                  <c:v>37.520000000000003</c:v>
                </c:pt>
                <c:pt idx="58245">
                  <c:v>37.520000000000003</c:v>
                </c:pt>
                <c:pt idx="58246">
                  <c:v>37.520000000000003</c:v>
                </c:pt>
                <c:pt idx="58247">
                  <c:v>37.520000000000003</c:v>
                </c:pt>
                <c:pt idx="58248">
                  <c:v>37.520000000000003</c:v>
                </c:pt>
                <c:pt idx="58249">
                  <c:v>37.520000000000003</c:v>
                </c:pt>
                <c:pt idx="58250">
                  <c:v>37.520000000000003</c:v>
                </c:pt>
                <c:pt idx="58251">
                  <c:v>37.520000000000003</c:v>
                </c:pt>
                <c:pt idx="58252">
                  <c:v>37.520000000000003</c:v>
                </c:pt>
                <c:pt idx="58253">
                  <c:v>37.520000000000003</c:v>
                </c:pt>
                <c:pt idx="58254">
                  <c:v>37.520000000000003</c:v>
                </c:pt>
                <c:pt idx="58255">
                  <c:v>37.520000000000003</c:v>
                </c:pt>
                <c:pt idx="58256">
                  <c:v>37.520000000000003</c:v>
                </c:pt>
                <c:pt idx="58257">
                  <c:v>37.520000000000003</c:v>
                </c:pt>
                <c:pt idx="58258">
                  <c:v>37.520000000000003</c:v>
                </c:pt>
                <c:pt idx="58259">
                  <c:v>37.520000000000003</c:v>
                </c:pt>
                <c:pt idx="58260">
                  <c:v>37.520000000000003</c:v>
                </c:pt>
                <c:pt idx="58261">
                  <c:v>37.520000000000003</c:v>
                </c:pt>
                <c:pt idx="58262">
                  <c:v>37.520000000000003</c:v>
                </c:pt>
                <c:pt idx="58263">
                  <c:v>37.520000000000003</c:v>
                </c:pt>
                <c:pt idx="58264">
                  <c:v>37.520000000000003</c:v>
                </c:pt>
                <c:pt idx="58265">
                  <c:v>37.520000000000003</c:v>
                </c:pt>
                <c:pt idx="58266">
                  <c:v>37.520000000000003</c:v>
                </c:pt>
                <c:pt idx="58267">
                  <c:v>37.520000000000003</c:v>
                </c:pt>
                <c:pt idx="58268">
                  <c:v>37.520000000000003</c:v>
                </c:pt>
                <c:pt idx="58269">
                  <c:v>37.520000000000003</c:v>
                </c:pt>
                <c:pt idx="58270">
                  <c:v>37.520000000000003</c:v>
                </c:pt>
                <c:pt idx="58271">
                  <c:v>37.520000000000003</c:v>
                </c:pt>
                <c:pt idx="58272">
                  <c:v>37.520000000000003</c:v>
                </c:pt>
                <c:pt idx="58273">
                  <c:v>37.520000000000003</c:v>
                </c:pt>
                <c:pt idx="58274">
                  <c:v>37.520000000000003</c:v>
                </c:pt>
                <c:pt idx="58275">
                  <c:v>37.520000000000003</c:v>
                </c:pt>
                <c:pt idx="58276">
                  <c:v>37.520000000000003</c:v>
                </c:pt>
                <c:pt idx="58277">
                  <c:v>37.520000000000003</c:v>
                </c:pt>
                <c:pt idx="58278">
                  <c:v>37.520000000000003</c:v>
                </c:pt>
                <c:pt idx="58279">
                  <c:v>37.520000000000003</c:v>
                </c:pt>
                <c:pt idx="58280">
                  <c:v>37.520000000000003</c:v>
                </c:pt>
                <c:pt idx="58281">
                  <c:v>37.520000000000003</c:v>
                </c:pt>
                <c:pt idx="58282">
                  <c:v>37.520000000000003</c:v>
                </c:pt>
                <c:pt idx="58283">
                  <c:v>37.520000000000003</c:v>
                </c:pt>
                <c:pt idx="58284">
                  <c:v>37.520000000000003</c:v>
                </c:pt>
                <c:pt idx="58285">
                  <c:v>37.520000000000003</c:v>
                </c:pt>
                <c:pt idx="58286">
                  <c:v>37.520000000000003</c:v>
                </c:pt>
                <c:pt idx="58287">
                  <c:v>37.520000000000003</c:v>
                </c:pt>
                <c:pt idx="58288">
                  <c:v>37.520000000000003</c:v>
                </c:pt>
                <c:pt idx="58289">
                  <c:v>37.520000000000003</c:v>
                </c:pt>
                <c:pt idx="58290">
                  <c:v>37.520000000000003</c:v>
                </c:pt>
                <c:pt idx="58291">
                  <c:v>37.520000000000003</c:v>
                </c:pt>
                <c:pt idx="58292">
                  <c:v>37.520000000000003</c:v>
                </c:pt>
                <c:pt idx="58293">
                  <c:v>37.520000000000003</c:v>
                </c:pt>
                <c:pt idx="58294">
                  <c:v>37.520000000000003</c:v>
                </c:pt>
                <c:pt idx="58295">
                  <c:v>37.520000000000003</c:v>
                </c:pt>
                <c:pt idx="58296">
                  <c:v>37.520000000000003</c:v>
                </c:pt>
                <c:pt idx="58297">
                  <c:v>37.520000000000003</c:v>
                </c:pt>
                <c:pt idx="58298">
                  <c:v>37.520000000000003</c:v>
                </c:pt>
                <c:pt idx="58299">
                  <c:v>37.520000000000003</c:v>
                </c:pt>
                <c:pt idx="58300">
                  <c:v>37.520000000000003</c:v>
                </c:pt>
                <c:pt idx="58301">
                  <c:v>37.520000000000003</c:v>
                </c:pt>
                <c:pt idx="58302">
                  <c:v>37.520000000000003</c:v>
                </c:pt>
                <c:pt idx="58303">
                  <c:v>37.520000000000003</c:v>
                </c:pt>
                <c:pt idx="58304">
                  <c:v>37.520000000000003</c:v>
                </c:pt>
                <c:pt idx="58305">
                  <c:v>37.520000000000003</c:v>
                </c:pt>
                <c:pt idx="58306">
                  <c:v>37.520000000000003</c:v>
                </c:pt>
                <c:pt idx="58307">
                  <c:v>37.520000000000003</c:v>
                </c:pt>
                <c:pt idx="58308">
                  <c:v>37.520000000000003</c:v>
                </c:pt>
                <c:pt idx="58309">
                  <c:v>37.520000000000003</c:v>
                </c:pt>
                <c:pt idx="58310">
                  <c:v>37.520000000000003</c:v>
                </c:pt>
                <c:pt idx="58311">
                  <c:v>37.520000000000003</c:v>
                </c:pt>
                <c:pt idx="58312">
                  <c:v>37.520000000000003</c:v>
                </c:pt>
                <c:pt idx="58313">
                  <c:v>37.520000000000003</c:v>
                </c:pt>
                <c:pt idx="58314">
                  <c:v>37.520000000000003</c:v>
                </c:pt>
                <c:pt idx="58315">
                  <c:v>37.520000000000003</c:v>
                </c:pt>
                <c:pt idx="58316">
                  <c:v>37.520000000000003</c:v>
                </c:pt>
                <c:pt idx="58317">
                  <c:v>37.520000000000003</c:v>
                </c:pt>
                <c:pt idx="58318">
                  <c:v>37.520000000000003</c:v>
                </c:pt>
                <c:pt idx="58319">
                  <c:v>37.520000000000003</c:v>
                </c:pt>
                <c:pt idx="58320">
                  <c:v>37.520000000000003</c:v>
                </c:pt>
                <c:pt idx="58321">
                  <c:v>37.520000000000003</c:v>
                </c:pt>
                <c:pt idx="58322">
                  <c:v>37.520000000000003</c:v>
                </c:pt>
                <c:pt idx="58323">
                  <c:v>37.520000000000003</c:v>
                </c:pt>
                <c:pt idx="58324">
                  <c:v>37.520000000000003</c:v>
                </c:pt>
                <c:pt idx="58325">
                  <c:v>37.520000000000003</c:v>
                </c:pt>
                <c:pt idx="58326">
                  <c:v>37.520000000000003</c:v>
                </c:pt>
                <c:pt idx="58327">
                  <c:v>37.520000000000003</c:v>
                </c:pt>
                <c:pt idx="58328">
                  <c:v>37.520000000000003</c:v>
                </c:pt>
                <c:pt idx="58329">
                  <c:v>37.520000000000003</c:v>
                </c:pt>
                <c:pt idx="58330">
                  <c:v>37.520000000000003</c:v>
                </c:pt>
                <c:pt idx="58331">
                  <c:v>37.520000000000003</c:v>
                </c:pt>
                <c:pt idx="58332">
                  <c:v>37.520000000000003</c:v>
                </c:pt>
                <c:pt idx="58333">
                  <c:v>37.520000000000003</c:v>
                </c:pt>
                <c:pt idx="58334">
                  <c:v>37.520000000000003</c:v>
                </c:pt>
                <c:pt idx="58335">
                  <c:v>37.520000000000003</c:v>
                </c:pt>
                <c:pt idx="58336">
                  <c:v>37.520000000000003</c:v>
                </c:pt>
                <c:pt idx="58337">
                  <c:v>37.520000000000003</c:v>
                </c:pt>
                <c:pt idx="58338">
                  <c:v>37.520000000000003</c:v>
                </c:pt>
                <c:pt idx="58339">
                  <c:v>37.520000000000003</c:v>
                </c:pt>
                <c:pt idx="58340">
                  <c:v>37.520000000000003</c:v>
                </c:pt>
                <c:pt idx="58341">
                  <c:v>37.520000000000003</c:v>
                </c:pt>
                <c:pt idx="58342">
                  <c:v>37.520000000000003</c:v>
                </c:pt>
                <c:pt idx="58343">
                  <c:v>37.520000000000003</c:v>
                </c:pt>
                <c:pt idx="58344">
                  <c:v>37.520000000000003</c:v>
                </c:pt>
                <c:pt idx="58345">
                  <c:v>37.520000000000003</c:v>
                </c:pt>
                <c:pt idx="58346">
                  <c:v>37.520000000000003</c:v>
                </c:pt>
                <c:pt idx="58347">
                  <c:v>37.520000000000003</c:v>
                </c:pt>
                <c:pt idx="58348">
                  <c:v>37.520000000000003</c:v>
                </c:pt>
                <c:pt idx="58349">
                  <c:v>37.520000000000003</c:v>
                </c:pt>
                <c:pt idx="58350">
                  <c:v>37.520000000000003</c:v>
                </c:pt>
                <c:pt idx="58351">
                  <c:v>37.520000000000003</c:v>
                </c:pt>
                <c:pt idx="58352">
                  <c:v>37.520000000000003</c:v>
                </c:pt>
                <c:pt idx="58353">
                  <c:v>37.520000000000003</c:v>
                </c:pt>
                <c:pt idx="58354">
                  <c:v>37.520000000000003</c:v>
                </c:pt>
                <c:pt idx="58355">
                  <c:v>37.520000000000003</c:v>
                </c:pt>
                <c:pt idx="58356">
                  <c:v>37.520000000000003</c:v>
                </c:pt>
                <c:pt idx="58357">
                  <c:v>37.520000000000003</c:v>
                </c:pt>
                <c:pt idx="58358">
                  <c:v>37.520000000000003</c:v>
                </c:pt>
                <c:pt idx="58359">
                  <c:v>37.520000000000003</c:v>
                </c:pt>
                <c:pt idx="58360">
                  <c:v>37.520000000000003</c:v>
                </c:pt>
                <c:pt idx="58361">
                  <c:v>37.520000000000003</c:v>
                </c:pt>
                <c:pt idx="58362">
                  <c:v>37.520000000000003</c:v>
                </c:pt>
                <c:pt idx="58363">
                  <c:v>37.520000000000003</c:v>
                </c:pt>
                <c:pt idx="58364">
                  <c:v>37.520000000000003</c:v>
                </c:pt>
                <c:pt idx="58365">
                  <c:v>37.520000000000003</c:v>
                </c:pt>
                <c:pt idx="58366">
                  <c:v>37.520000000000003</c:v>
                </c:pt>
                <c:pt idx="58367">
                  <c:v>37.520000000000003</c:v>
                </c:pt>
                <c:pt idx="58368">
                  <c:v>37.520000000000003</c:v>
                </c:pt>
                <c:pt idx="58369">
                  <c:v>37.520000000000003</c:v>
                </c:pt>
                <c:pt idx="58370">
                  <c:v>37.520000000000003</c:v>
                </c:pt>
                <c:pt idx="58371">
                  <c:v>37.520000000000003</c:v>
                </c:pt>
                <c:pt idx="58372">
                  <c:v>37.520000000000003</c:v>
                </c:pt>
                <c:pt idx="58373">
                  <c:v>37.520000000000003</c:v>
                </c:pt>
                <c:pt idx="58374">
                  <c:v>37.520000000000003</c:v>
                </c:pt>
                <c:pt idx="58375">
                  <c:v>37.520000000000003</c:v>
                </c:pt>
                <c:pt idx="58376">
                  <c:v>37.520000000000003</c:v>
                </c:pt>
                <c:pt idx="58377">
                  <c:v>37.520000000000003</c:v>
                </c:pt>
                <c:pt idx="58378">
                  <c:v>37.520000000000003</c:v>
                </c:pt>
                <c:pt idx="58379">
                  <c:v>37.520000000000003</c:v>
                </c:pt>
                <c:pt idx="58380">
                  <c:v>37.520000000000003</c:v>
                </c:pt>
                <c:pt idx="58381">
                  <c:v>37.520000000000003</c:v>
                </c:pt>
                <c:pt idx="58382">
                  <c:v>37.520000000000003</c:v>
                </c:pt>
                <c:pt idx="58383">
                  <c:v>37.520000000000003</c:v>
                </c:pt>
                <c:pt idx="58384">
                  <c:v>37.520000000000003</c:v>
                </c:pt>
                <c:pt idx="58385">
                  <c:v>37.520000000000003</c:v>
                </c:pt>
                <c:pt idx="58386">
                  <c:v>37.520000000000003</c:v>
                </c:pt>
                <c:pt idx="58387">
                  <c:v>37.520000000000003</c:v>
                </c:pt>
                <c:pt idx="58388">
                  <c:v>37.520000000000003</c:v>
                </c:pt>
                <c:pt idx="58389">
                  <c:v>37.520000000000003</c:v>
                </c:pt>
                <c:pt idx="58390">
                  <c:v>37.520000000000003</c:v>
                </c:pt>
                <c:pt idx="58391">
                  <c:v>37.520000000000003</c:v>
                </c:pt>
                <c:pt idx="58392">
                  <c:v>37.520000000000003</c:v>
                </c:pt>
                <c:pt idx="58393">
                  <c:v>37.520000000000003</c:v>
                </c:pt>
                <c:pt idx="58394">
                  <c:v>37.520000000000003</c:v>
                </c:pt>
                <c:pt idx="58395">
                  <c:v>37.520000000000003</c:v>
                </c:pt>
                <c:pt idx="58396">
                  <c:v>37.520000000000003</c:v>
                </c:pt>
                <c:pt idx="58397">
                  <c:v>37.520000000000003</c:v>
                </c:pt>
                <c:pt idx="58398">
                  <c:v>37.520000000000003</c:v>
                </c:pt>
                <c:pt idx="58399">
                  <c:v>37.520000000000003</c:v>
                </c:pt>
                <c:pt idx="58400">
                  <c:v>37.520000000000003</c:v>
                </c:pt>
                <c:pt idx="58401">
                  <c:v>37.520000000000003</c:v>
                </c:pt>
                <c:pt idx="58402">
                  <c:v>37.520000000000003</c:v>
                </c:pt>
                <c:pt idx="58403">
                  <c:v>37.520000000000003</c:v>
                </c:pt>
                <c:pt idx="58404">
                  <c:v>37.520000000000003</c:v>
                </c:pt>
                <c:pt idx="58405">
                  <c:v>37.520000000000003</c:v>
                </c:pt>
                <c:pt idx="58406">
                  <c:v>37.520000000000003</c:v>
                </c:pt>
                <c:pt idx="58407">
                  <c:v>37.520000000000003</c:v>
                </c:pt>
                <c:pt idx="58408">
                  <c:v>37.520000000000003</c:v>
                </c:pt>
                <c:pt idx="58409">
                  <c:v>37.520000000000003</c:v>
                </c:pt>
                <c:pt idx="58410">
                  <c:v>37.520000000000003</c:v>
                </c:pt>
                <c:pt idx="58411">
                  <c:v>37.520000000000003</c:v>
                </c:pt>
                <c:pt idx="58412">
                  <c:v>37.520000000000003</c:v>
                </c:pt>
                <c:pt idx="58413">
                  <c:v>37.520000000000003</c:v>
                </c:pt>
                <c:pt idx="58414">
                  <c:v>37.520000000000003</c:v>
                </c:pt>
                <c:pt idx="58415">
                  <c:v>37.520000000000003</c:v>
                </c:pt>
                <c:pt idx="58416">
                  <c:v>37.520000000000003</c:v>
                </c:pt>
                <c:pt idx="58417">
                  <c:v>37.520000000000003</c:v>
                </c:pt>
                <c:pt idx="58418">
                  <c:v>37.520000000000003</c:v>
                </c:pt>
                <c:pt idx="58419">
                  <c:v>37.520000000000003</c:v>
                </c:pt>
                <c:pt idx="58420">
                  <c:v>37.520000000000003</c:v>
                </c:pt>
                <c:pt idx="58421">
                  <c:v>37.520000000000003</c:v>
                </c:pt>
                <c:pt idx="58422">
                  <c:v>37.520000000000003</c:v>
                </c:pt>
                <c:pt idx="58423">
                  <c:v>37.520000000000003</c:v>
                </c:pt>
                <c:pt idx="58424">
                  <c:v>37.520000000000003</c:v>
                </c:pt>
                <c:pt idx="58425">
                  <c:v>37.520000000000003</c:v>
                </c:pt>
                <c:pt idx="58426">
                  <c:v>37.520000000000003</c:v>
                </c:pt>
                <c:pt idx="58427">
                  <c:v>37.520000000000003</c:v>
                </c:pt>
                <c:pt idx="58428">
                  <c:v>37.520000000000003</c:v>
                </c:pt>
                <c:pt idx="58429">
                  <c:v>37.520000000000003</c:v>
                </c:pt>
                <c:pt idx="58430">
                  <c:v>37.520000000000003</c:v>
                </c:pt>
                <c:pt idx="58431">
                  <c:v>37.520000000000003</c:v>
                </c:pt>
                <c:pt idx="58432">
                  <c:v>37.520000000000003</c:v>
                </c:pt>
                <c:pt idx="58433">
                  <c:v>37.520000000000003</c:v>
                </c:pt>
                <c:pt idx="58434">
                  <c:v>37.520000000000003</c:v>
                </c:pt>
                <c:pt idx="58435">
                  <c:v>37.520000000000003</c:v>
                </c:pt>
                <c:pt idx="58436">
                  <c:v>37.520000000000003</c:v>
                </c:pt>
                <c:pt idx="58437">
                  <c:v>37.520000000000003</c:v>
                </c:pt>
                <c:pt idx="58438">
                  <c:v>37.520000000000003</c:v>
                </c:pt>
                <c:pt idx="58439">
                  <c:v>37.520000000000003</c:v>
                </c:pt>
                <c:pt idx="58440">
                  <c:v>37.520000000000003</c:v>
                </c:pt>
                <c:pt idx="58441">
                  <c:v>37.520000000000003</c:v>
                </c:pt>
                <c:pt idx="58442">
                  <c:v>37.520000000000003</c:v>
                </c:pt>
                <c:pt idx="58443">
                  <c:v>37.520000000000003</c:v>
                </c:pt>
                <c:pt idx="58444">
                  <c:v>37.520000000000003</c:v>
                </c:pt>
                <c:pt idx="58445">
                  <c:v>37.520000000000003</c:v>
                </c:pt>
                <c:pt idx="58446">
                  <c:v>37.520000000000003</c:v>
                </c:pt>
                <c:pt idx="58447">
                  <c:v>37.520000000000003</c:v>
                </c:pt>
                <c:pt idx="58448">
                  <c:v>37.520000000000003</c:v>
                </c:pt>
                <c:pt idx="58449">
                  <c:v>37.520000000000003</c:v>
                </c:pt>
                <c:pt idx="58450">
                  <c:v>37.520000000000003</c:v>
                </c:pt>
                <c:pt idx="58451">
                  <c:v>37.520000000000003</c:v>
                </c:pt>
                <c:pt idx="58452">
                  <c:v>37.520000000000003</c:v>
                </c:pt>
                <c:pt idx="58453">
                  <c:v>37.520000000000003</c:v>
                </c:pt>
                <c:pt idx="58454">
                  <c:v>37.520000000000003</c:v>
                </c:pt>
                <c:pt idx="58455">
                  <c:v>37.520000000000003</c:v>
                </c:pt>
                <c:pt idx="58456">
                  <c:v>37.520000000000003</c:v>
                </c:pt>
                <c:pt idx="58457">
                  <c:v>37.520000000000003</c:v>
                </c:pt>
                <c:pt idx="58458">
                  <c:v>37.520000000000003</c:v>
                </c:pt>
                <c:pt idx="58459">
                  <c:v>37.520000000000003</c:v>
                </c:pt>
                <c:pt idx="58460">
                  <c:v>37.520000000000003</c:v>
                </c:pt>
                <c:pt idx="58461">
                  <c:v>37.520000000000003</c:v>
                </c:pt>
                <c:pt idx="58462">
                  <c:v>37.520000000000003</c:v>
                </c:pt>
                <c:pt idx="58463">
                  <c:v>37.520000000000003</c:v>
                </c:pt>
                <c:pt idx="58464">
                  <c:v>37.520000000000003</c:v>
                </c:pt>
                <c:pt idx="58465">
                  <c:v>37.520000000000003</c:v>
                </c:pt>
                <c:pt idx="58466">
                  <c:v>37.520000000000003</c:v>
                </c:pt>
                <c:pt idx="58467">
                  <c:v>37.520000000000003</c:v>
                </c:pt>
                <c:pt idx="58468">
                  <c:v>37.520000000000003</c:v>
                </c:pt>
                <c:pt idx="58469">
                  <c:v>37.520000000000003</c:v>
                </c:pt>
                <c:pt idx="58470">
                  <c:v>37.520000000000003</c:v>
                </c:pt>
                <c:pt idx="58471">
                  <c:v>37.520000000000003</c:v>
                </c:pt>
                <c:pt idx="58472">
                  <c:v>37.520000000000003</c:v>
                </c:pt>
                <c:pt idx="58473">
                  <c:v>37.520000000000003</c:v>
                </c:pt>
                <c:pt idx="58474">
                  <c:v>37.520000000000003</c:v>
                </c:pt>
                <c:pt idx="58475">
                  <c:v>37.520000000000003</c:v>
                </c:pt>
                <c:pt idx="58476">
                  <c:v>37.520000000000003</c:v>
                </c:pt>
                <c:pt idx="58477">
                  <c:v>37.520000000000003</c:v>
                </c:pt>
                <c:pt idx="58478">
                  <c:v>37.520000000000003</c:v>
                </c:pt>
                <c:pt idx="58479">
                  <c:v>37.520000000000003</c:v>
                </c:pt>
                <c:pt idx="58480">
                  <c:v>37.520000000000003</c:v>
                </c:pt>
                <c:pt idx="58481">
                  <c:v>37.520000000000003</c:v>
                </c:pt>
                <c:pt idx="58482">
                  <c:v>37.520000000000003</c:v>
                </c:pt>
                <c:pt idx="58483">
                  <c:v>37.520000000000003</c:v>
                </c:pt>
                <c:pt idx="58484">
                  <c:v>37.520000000000003</c:v>
                </c:pt>
                <c:pt idx="58485">
                  <c:v>37.520000000000003</c:v>
                </c:pt>
                <c:pt idx="58486">
                  <c:v>37.520000000000003</c:v>
                </c:pt>
                <c:pt idx="58487">
                  <c:v>37.520000000000003</c:v>
                </c:pt>
                <c:pt idx="58488">
                  <c:v>37.520000000000003</c:v>
                </c:pt>
                <c:pt idx="58489">
                  <c:v>37.520000000000003</c:v>
                </c:pt>
                <c:pt idx="58490">
                  <c:v>37.520000000000003</c:v>
                </c:pt>
                <c:pt idx="58491">
                  <c:v>37.520000000000003</c:v>
                </c:pt>
                <c:pt idx="58492">
                  <c:v>37.520000000000003</c:v>
                </c:pt>
                <c:pt idx="58493">
                  <c:v>37.520000000000003</c:v>
                </c:pt>
                <c:pt idx="58494">
                  <c:v>37.520000000000003</c:v>
                </c:pt>
                <c:pt idx="58495">
                  <c:v>37.520000000000003</c:v>
                </c:pt>
                <c:pt idx="58496">
                  <c:v>37.520000000000003</c:v>
                </c:pt>
                <c:pt idx="58497">
                  <c:v>37.520000000000003</c:v>
                </c:pt>
                <c:pt idx="58498">
                  <c:v>37.520000000000003</c:v>
                </c:pt>
                <c:pt idx="58499">
                  <c:v>37.520000000000003</c:v>
                </c:pt>
                <c:pt idx="58500">
                  <c:v>37.520000000000003</c:v>
                </c:pt>
                <c:pt idx="58501">
                  <c:v>37.520000000000003</c:v>
                </c:pt>
                <c:pt idx="58502">
                  <c:v>37.520000000000003</c:v>
                </c:pt>
                <c:pt idx="58503">
                  <c:v>37.520000000000003</c:v>
                </c:pt>
                <c:pt idx="58504">
                  <c:v>37.520000000000003</c:v>
                </c:pt>
                <c:pt idx="58505">
                  <c:v>37.520000000000003</c:v>
                </c:pt>
                <c:pt idx="58506">
                  <c:v>37.520000000000003</c:v>
                </c:pt>
                <c:pt idx="58507">
                  <c:v>37.520000000000003</c:v>
                </c:pt>
                <c:pt idx="58508">
                  <c:v>37.520000000000003</c:v>
                </c:pt>
                <c:pt idx="58509">
                  <c:v>37.520000000000003</c:v>
                </c:pt>
                <c:pt idx="58510">
                  <c:v>37.520000000000003</c:v>
                </c:pt>
                <c:pt idx="58511">
                  <c:v>37.520000000000003</c:v>
                </c:pt>
                <c:pt idx="58512">
                  <c:v>37.520000000000003</c:v>
                </c:pt>
                <c:pt idx="58513">
                  <c:v>37.520000000000003</c:v>
                </c:pt>
                <c:pt idx="58514">
                  <c:v>37.520000000000003</c:v>
                </c:pt>
                <c:pt idx="58515">
                  <c:v>37.520000000000003</c:v>
                </c:pt>
                <c:pt idx="58516">
                  <c:v>37.520000000000003</c:v>
                </c:pt>
                <c:pt idx="58517">
                  <c:v>37.520000000000003</c:v>
                </c:pt>
                <c:pt idx="58518">
                  <c:v>37.520000000000003</c:v>
                </c:pt>
                <c:pt idx="58519">
                  <c:v>37.520000000000003</c:v>
                </c:pt>
                <c:pt idx="58520">
                  <c:v>37.520000000000003</c:v>
                </c:pt>
                <c:pt idx="58521">
                  <c:v>37.520000000000003</c:v>
                </c:pt>
                <c:pt idx="58522">
                  <c:v>37.520000000000003</c:v>
                </c:pt>
                <c:pt idx="58523">
                  <c:v>37.520000000000003</c:v>
                </c:pt>
                <c:pt idx="58524">
                  <c:v>37.520000000000003</c:v>
                </c:pt>
                <c:pt idx="58525">
                  <c:v>37.520000000000003</c:v>
                </c:pt>
                <c:pt idx="58526">
                  <c:v>37.520000000000003</c:v>
                </c:pt>
                <c:pt idx="58527">
                  <c:v>37.520000000000003</c:v>
                </c:pt>
                <c:pt idx="58528">
                  <c:v>37.520000000000003</c:v>
                </c:pt>
                <c:pt idx="58529">
                  <c:v>37.520000000000003</c:v>
                </c:pt>
                <c:pt idx="58530">
                  <c:v>37.520000000000003</c:v>
                </c:pt>
                <c:pt idx="58531">
                  <c:v>37.520000000000003</c:v>
                </c:pt>
                <c:pt idx="58532">
                  <c:v>37.520000000000003</c:v>
                </c:pt>
                <c:pt idx="58533">
                  <c:v>37.520000000000003</c:v>
                </c:pt>
                <c:pt idx="58534">
                  <c:v>37.520000000000003</c:v>
                </c:pt>
                <c:pt idx="58535">
                  <c:v>37.520000000000003</c:v>
                </c:pt>
                <c:pt idx="58536">
                  <c:v>37.520000000000003</c:v>
                </c:pt>
                <c:pt idx="58537">
                  <c:v>37.520000000000003</c:v>
                </c:pt>
                <c:pt idx="58538">
                  <c:v>37.520000000000003</c:v>
                </c:pt>
                <c:pt idx="58539">
                  <c:v>37.520000000000003</c:v>
                </c:pt>
                <c:pt idx="58540">
                  <c:v>37.520000000000003</c:v>
                </c:pt>
                <c:pt idx="58541">
                  <c:v>37.520000000000003</c:v>
                </c:pt>
                <c:pt idx="58542">
                  <c:v>37.520000000000003</c:v>
                </c:pt>
                <c:pt idx="58543">
                  <c:v>37.520000000000003</c:v>
                </c:pt>
                <c:pt idx="58544">
                  <c:v>37.520000000000003</c:v>
                </c:pt>
                <c:pt idx="58545">
                  <c:v>37.520000000000003</c:v>
                </c:pt>
                <c:pt idx="58546">
                  <c:v>37.520000000000003</c:v>
                </c:pt>
                <c:pt idx="58547">
                  <c:v>37.520000000000003</c:v>
                </c:pt>
                <c:pt idx="58548">
                  <c:v>37.520000000000003</c:v>
                </c:pt>
                <c:pt idx="58549">
                  <c:v>37.520000000000003</c:v>
                </c:pt>
                <c:pt idx="58550">
                  <c:v>37.520000000000003</c:v>
                </c:pt>
                <c:pt idx="58551">
                  <c:v>37.520000000000003</c:v>
                </c:pt>
                <c:pt idx="58552">
                  <c:v>37.520000000000003</c:v>
                </c:pt>
                <c:pt idx="58553">
                  <c:v>37.520000000000003</c:v>
                </c:pt>
                <c:pt idx="58554">
                  <c:v>37.520000000000003</c:v>
                </c:pt>
                <c:pt idx="58555">
                  <c:v>37.520000000000003</c:v>
                </c:pt>
                <c:pt idx="58556">
                  <c:v>37.520000000000003</c:v>
                </c:pt>
                <c:pt idx="58557">
                  <c:v>37.520000000000003</c:v>
                </c:pt>
                <c:pt idx="58558">
                  <c:v>37.520000000000003</c:v>
                </c:pt>
                <c:pt idx="58559">
                  <c:v>37.520000000000003</c:v>
                </c:pt>
                <c:pt idx="58560">
                  <c:v>37.520000000000003</c:v>
                </c:pt>
                <c:pt idx="58561">
                  <c:v>37.520000000000003</c:v>
                </c:pt>
                <c:pt idx="58562">
                  <c:v>37.520000000000003</c:v>
                </c:pt>
                <c:pt idx="58563">
                  <c:v>37.520000000000003</c:v>
                </c:pt>
                <c:pt idx="58564">
                  <c:v>37.520000000000003</c:v>
                </c:pt>
                <c:pt idx="58565">
                  <c:v>37.520000000000003</c:v>
                </c:pt>
                <c:pt idx="58566">
                  <c:v>37.520000000000003</c:v>
                </c:pt>
                <c:pt idx="58567">
                  <c:v>37.520000000000003</c:v>
                </c:pt>
                <c:pt idx="58568">
                  <c:v>37.520000000000003</c:v>
                </c:pt>
                <c:pt idx="58569">
                  <c:v>37.520000000000003</c:v>
                </c:pt>
                <c:pt idx="58570">
                  <c:v>37.520000000000003</c:v>
                </c:pt>
                <c:pt idx="58571">
                  <c:v>37.520000000000003</c:v>
                </c:pt>
                <c:pt idx="58572">
                  <c:v>37.520000000000003</c:v>
                </c:pt>
                <c:pt idx="58573">
                  <c:v>37.520000000000003</c:v>
                </c:pt>
                <c:pt idx="58574">
                  <c:v>37.520000000000003</c:v>
                </c:pt>
                <c:pt idx="58575">
                  <c:v>37.520000000000003</c:v>
                </c:pt>
                <c:pt idx="58576">
                  <c:v>37.520000000000003</c:v>
                </c:pt>
                <c:pt idx="58577">
                  <c:v>37.520000000000003</c:v>
                </c:pt>
                <c:pt idx="58578">
                  <c:v>37.520000000000003</c:v>
                </c:pt>
                <c:pt idx="58579">
                  <c:v>37.520000000000003</c:v>
                </c:pt>
                <c:pt idx="58580">
                  <c:v>37.520000000000003</c:v>
                </c:pt>
                <c:pt idx="58581">
                  <c:v>37.520000000000003</c:v>
                </c:pt>
                <c:pt idx="58582">
                  <c:v>37.520000000000003</c:v>
                </c:pt>
                <c:pt idx="58583">
                  <c:v>37.520000000000003</c:v>
                </c:pt>
                <c:pt idx="58584">
                  <c:v>37.520000000000003</c:v>
                </c:pt>
                <c:pt idx="58585">
                  <c:v>37.520000000000003</c:v>
                </c:pt>
                <c:pt idx="58586">
                  <c:v>37.520000000000003</c:v>
                </c:pt>
                <c:pt idx="58587">
                  <c:v>37.520000000000003</c:v>
                </c:pt>
                <c:pt idx="58588">
                  <c:v>37.520000000000003</c:v>
                </c:pt>
                <c:pt idx="58589">
                  <c:v>37.520000000000003</c:v>
                </c:pt>
                <c:pt idx="58590">
                  <c:v>37.520000000000003</c:v>
                </c:pt>
                <c:pt idx="58591">
                  <c:v>37.520000000000003</c:v>
                </c:pt>
                <c:pt idx="58592">
                  <c:v>37.520000000000003</c:v>
                </c:pt>
                <c:pt idx="58593">
                  <c:v>37.520000000000003</c:v>
                </c:pt>
                <c:pt idx="58594">
                  <c:v>37.520000000000003</c:v>
                </c:pt>
                <c:pt idx="58595">
                  <c:v>37.520000000000003</c:v>
                </c:pt>
                <c:pt idx="58596">
                  <c:v>37.520000000000003</c:v>
                </c:pt>
                <c:pt idx="58597">
                  <c:v>37.520000000000003</c:v>
                </c:pt>
                <c:pt idx="58598">
                  <c:v>37.520000000000003</c:v>
                </c:pt>
                <c:pt idx="58599">
                  <c:v>37.520000000000003</c:v>
                </c:pt>
                <c:pt idx="58600">
                  <c:v>37.520000000000003</c:v>
                </c:pt>
                <c:pt idx="58601">
                  <c:v>37.520000000000003</c:v>
                </c:pt>
                <c:pt idx="58602">
                  <c:v>37.520000000000003</c:v>
                </c:pt>
                <c:pt idx="58603">
                  <c:v>37.520000000000003</c:v>
                </c:pt>
                <c:pt idx="58604">
                  <c:v>37.520000000000003</c:v>
                </c:pt>
                <c:pt idx="58605">
                  <c:v>37.520000000000003</c:v>
                </c:pt>
                <c:pt idx="58606">
                  <c:v>37.520000000000003</c:v>
                </c:pt>
                <c:pt idx="58607">
                  <c:v>37.520000000000003</c:v>
                </c:pt>
                <c:pt idx="58608">
                  <c:v>37.520000000000003</c:v>
                </c:pt>
                <c:pt idx="58609">
                  <c:v>37.520000000000003</c:v>
                </c:pt>
                <c:pt idx="58610">
                  <c:v>37.520000000000003</c:v>
                </c:pt>
                <c:pt idx="58611">
                  <c:v>37.520000000000003</c:v>
                </c:pt>
                <c:pt idx="58612">
                  <c:v>37.520000000000003</c:v>
                </c:pt>
                <c:pt idx="58613">
                  <c:v>37.520000000000003</c:v>
                </c:pt>
                <c:pt idx="58614">
                  <c:v>37.520000000000003</c:v>
                </c:pt>
                <c:pt idx="58615">
                  <c:v>37.520000000000003</c:v>
                </c:pt>
                <c:pt idx="58616">
                  <c:v>37.520000000000003</c:v>
                </c:pt>
                <c:pt idx="58617">
                  <c:v>37.520000000000003</c:v>
                </c:pt>
                <c:pt idx="58618">
                  <c:v>37.520000000000003</c:v>
                </c:pt>
                <c:pt idx="58619">
                  <c:v>37.520000000000003</c:v>
                </c:pt>
                <c:pt idx="58620">
                  <c:v>37.520000000000003</c:v>
                </c:pt>
                <c:pt idx="58621">
                  <c:v>37.520000000000003</c:v>
                </c:pt>
                <c:pt idx="58622">
                  <c:v>37.520000000000003</c:v>
                </c:pt>
                <c:pt idx="58623">
                  <c:v>37.520000000000003</c:v>
                </c:pt>
                <c:pt idx="58624">
                  <c:v>37.520000000000003</c:v>
                </c:pt>
                <c:pt idx="58625">
                  <c:v>37.520000000000003</c:v>
                </c:pt>
                <c:pt idx="58626">
                  <c:v>37.520000000000003</c:v>
                </c:pt>
                <c:pt idx="58627">
                  <c:v>37.520000000000003</c:v>
                </c:pt>
                <c:pt idx="58628">
                  <c:v>37.520000000000003</c:v>
                </c:pt>
                <c:pt idx="58629">
                  <c:v>37.520000000000003</c:v>
                </c:pt>
                <c:pt idx="58630">
                  <c:v>37.520000000000003</c:v>
                </c:pt>
                <c:pt idx="58631">
                  <c:v>37.520000000000003</c:v>
                </c:pt>
                <c:pt idx="58632">
                  <c:v>37.520000000000003</c:v>
                </c:pt>
                <c:pt idx="58633">
                  <c:v>37.520000000000003</c:v>
                </c:pt>
                <c:pt idx="58634">
                  <c:v>37.520000000000003</c:v>
                </c:pt>
                <c:pt idx="58635">
                  <c:v>37.520000000000003</c:v>
                </c:pt>
                <c:pt idx="58636">
                  <c:v>37.520000000000003</c:v>
                </c:pt>
                <c:pt idx="58637">
                  <c:v>37.520000000000003</c:v>
                </c:pt>
                <c:pt idx="58638">
                  <c:v>37.520000000000003</c:v>
                </c:pt>
                <c:pt idx="58639">
                  <c:v>37.520000000000003</c:v>
                </c:pt>
                <c:pt idx="58640">
                  <c:v>37.520000000000003</c:v>
                </c:pt>
                <c:pt idx="58641">
                  <c:v>37.520000000000003</c:v>
                </c:pt>
                <c:pt idx="58642">
                  <c:v>37.520000000000003</c:v>
                </c:pt>
                <c:pt idx="58643">
                  <c:v>37.520000000000003</c:v>
                </c:pt>
                <c:pt idx="58644">
                  <c:v>37.520000000000003</c:v>
                </c:pt>
                <c:pt idx="58645">
                  <c:v>37.520000000000003</c:v>
                </c:pt>
                <c:pt idx="58646">
                  <c:v>37.520000000000003</c:v>
                </c:pt>
                <c:pt idx="58647">
                  <c:v>37.520000000000003</c:v>
                </c:pt>
                <c:pt idx="58648">
                  <c:v>37.520000000000003</c:v>
                </c:pt>
                <c:pt idx="58649">
                  <c:v>37.520000000000003</c:v>
                </c:pt>
                <c:pt idx="58650">
                  <c:v>37.520000000000003</c:v>
                </c:pt>
                <c:pt idx="58651">
                  <c:v>37.520000000000003</c:v>
                </c:pt>
                <c:pt idx="58652">
                  <c:v>37.520000000000003</c:v>
                </c:pt>
                <c:pt idx="58653">
                  <c:v>37.520000000000003</c:v>
                </c:pt>
                <c:pt idx="58654">
                  <c:v>37.520000000000003</c:v>
                </c:pt>
                <c:pt idx="58655">
                  <c:v>37.520000000000003</c:v>
                </c:pt>
                <c:pt idx="58656">
                  <c:v>37.520000000000003</c:v>
                </c:pt>
                <c:pt idx="58657">
                  <c:v>37.520000000000003</c:v>
                </c:pt>
                <c:pt idx="58658">
                  <c:v>37.520000000000003</c:v>
                </c:pt>
                <c:pt idx="58659">
                  <c:v>37.520000000000003</c:v>
                </c:pt>
                <c:pt idx="58660">
                  <c:v>37.520000000000003</c:v>
                </c:pt>
                <c:pt idx="58661">
                  <c:v>37.520000000000003</c:v>
                </c:pt>
                <c:pt idx="58662">
                  <c:v>37.520000000000003</c:v>
                </c:pt>
                <c:pt idx="58663">
                  <c:v>37.520000000000003</c:v>
                </c:pt>
                <c:pt idx="58664">
                  <c:v>37.520000000000003</c:v>
                </c:pt>
                <c:pt idx="58665">
                  <c:v>37.520000000000003</c:v>
                </c:pt>
                <c:pt idx="58666">
                  <c:v>37.520000000000003</c:v>
                </c:pt>
                <c:pt idx="58667">
                  <c:v>37.520000000000003</c:v>
                </c:pt>
                <c:pt idx="58668">
                  <c:v>37.520000000000003</c:v>
                </c:pt>
                <c:pt idx="58669">
                  <c:v>37.520000000000003</c:v>
                </c:pt>
                <c:pt idx="58670">
                  <c:v>37.520000000000003</c:v>
                </c:pt>
                <c:pt idx="58671">
                  <c:v>37.520000000000003</c:v>
                </c:pt>
                <c:pt idx="58672">
                  <c:v>37.520000000000003</c:v>
                </c:pt>
                <c:pt idx="58673">
                  <c:v>37.520000000000003</c:v>
                </c:pt>
                <c:pt idx="58674">
                  <c:v>37.520000000000003</c:v>
                </c:pt>
                <c:pt idx="58675">
                  <c:v>37.520000000000003</c:v>
                </c:pt>
                <c:pt idx="58676">
                  <c:v>37.520000000000003</c:v>
                </c:pt>
                <c:pt idx="58677">
                  <c:v>37.520000000000003</c:v>
                </c:pt>
                <c:pt idx="58678">
                  <c:v>37.520000000000003</c:v>
                </c:pt>
                <c:pt idx="58679">
                  <c:v>37.520000000000003</c:v>
                </c:pt>
                <c:pt idx="58680">
                  <c:v>37.520000000000003</c:v>
                </c:pt>
                <c:pt idx="58681">
                  <c:v>37.520000000000003</c:v>
                </c:pt>
                <c:pt idx="58682">
                  <c:v>37.520000000000003</c:v>
                </c:pt>
                <c:pt idx="58683">
                  <c:v>37.520000000000003</c:v>
                </c:pt>
                <c:pt idx="58684">
                  <c:v>37.520000000000003</c:v>
                </c:pt>
                <c:pt idx="58685">
                  <c:v>37.520000000000003</c:v>
                </c:pt>
                <c:pt idx="58686">
                  <c:v>37.520000000000003</c:v>
                </c:pt>
                <c:pt idx="58687">
                  <c:v>37.520000000000003</c:v>
                </c:pt>
                <c:pt idx="58688">
                  <c:v>37.520000000000003</c:v>
                </c:pt>
                <c:pt idx="58689">
                  <c:v>37.520000000000003</c:v>
                </c:pt>
                <c:pt idx="58690">
                  <c:v>37.520000000000003</c:v>
                </c:pt>
                <c:pt idx="58691">
                  <c:v>37.520000000000003</c:v>
                </c:pt>
                <c:pt idx="58692">
                  <c:v>37.520000000000003</c:v>
                </c:pt>
                <c:pt idx="58693">
                  <c:v>37.520000000000003</c:v>
                </c:pt>
                <c:pt idx="58694">
                  <c:v>37.520000000000003</c:v>
                </c:pt>
                <c:pt idx="58695">
                  <c:v>37.520000000000003</c:v>
                </c:pt>
                <c:pt idx="58696">
                  <c:v>37.520000000000003</c:v>
                </c:pt>
                <c:pt idx="58697">
                  <c:v>37.520000000000003</c:v>
                </c:pt>
                <c:pt idx="58698">
                  <c:v>37.520000000000003</c:v>
                </c:pt>
                <c:pt idx="58699">
                  <c:v>37.520000000000003</c:v>
                </c:pt>
                <c:pt idx="58700">
                  <c:v>37.520000000000003</c:v>
                </c:pt>
                <c:pt idx="58701">
                  <c:v>37.520000000000003</c:v>
                </c:pt>
                <c:pt idx="58702">
                  <c:v>37.520000000000003</c:v>
                </c:pt>
                <c:pt idx="58703">
                  <c:v>37.520000000000003</c:v>
                </c:pt>
                <c:pt idx="58704">
                  <c:v>37.520000000000003</c:v>
                </c:pt>
                <c:pt idx="58705">
                  <c:v>37.520000000000003</c:v>
                </c:pt>
                <c:pt idx="58706">
                  <c:v>37.520000000000003</c:v>
                </c:pt>
                <c:pt idx="58707">
                  <c:v>37.520000000000003</c:v>
                </c:pt>
                <c:pt idx="58708">
                  <c:v>37.520000000000003</c:v>
                </c:pt>
                <c:pt idx="58709">
                  <c:v>37.520000000000003</c:v>
                </c:pt>
                <c:pt idx="58710">
                  <c:v>37.520000000000003</c:v>
                </c:pt>
                <c:pt idx="58711">
                  <c:v>37.520000000000003</c:v>
                </c:pt>
                <c:pt idx="58712">
                  <c:v>37.520000000000003</c:v>
                </c:pt>
                <c:pt idx="58713">
                  <c:v>37.520000000000003</c:v>
                </c:pt>
                <c:pt idx="58714">
                  <c:v>37.520000000000003</c:v>
                </c:pt>
                <c:pt idx="58715">
                  <c:v>37.520000000000003</c:v>
                </c:pt>
                <c:pt idx="58716">
                  <c:v>37.520000000000003</c:v>
                </c:pt>
                <c:pt idx="58717">
                  <c:v>37.520000000000003</c:v>
                </c:pt>
                <c:pt idx="58718">
                  <c:v>37.520000000000003</c:v>
                </c:pt>
                <c:pt idx="58719">
                  <c:v>37.520000000000003</c:v>
                </c:pt>
                <c:pt idx="58720">
                  <c:v>37.520000000000003</c:v>
                </c:pt>
                <c:pt idx="58721">
                  <c:v>37.520000000000003</c:v>
                </c:pt>
                <c:pt idx="58722">
                  <c:v>37.520000000000003</c:v>
                </c:pt>
                <c:pt idx="58723">
                  <c:v>37.520000000000003</c:v>
                </c:pt>
                <c:pt idx="58724">
                  <c:v>37.520000000000003</c:v>
                </c:pt>
                <c:pt idx="58725">
                  <c:v>37.520000000000003</c:v>
                </c:pt>
                <c:pt idx="58726">
                  <c:v>37.520000000000003</c:v>
                </c:pt>
                <c:pt idx="58727">
                  <c:v>37.520000000000003</c:v>
                </c:pt>
                <c:pt idx="58728">
                  <c:v>37.520000000000003</c:v>
                </c:pt>
                <c:pt idx="58729">
                  <c:v>37.520000000000003</c:v>
                </c:pt>
                <c:pt idx="58730">
                  <c:v>37.520000000000003</c:v>
                </c:pt>
                <c:pt idx="58731">
                  <c:v>37.520000000000003</c:v>
                </c:pt>
                <c:pt idx="58732">
                  <c:v>37.520000000000003</c:v>
                </c:pt>
                <c:pt idx="58733">
                  <c:v>37.520000000000003</c:v>
                </c:pt>
                <c:pt idx="58734">
                  <c:v>37.520000000000003</c:v>
                </c:pt>
                <c:pt idx="58735">
                  <c:v>37.520000000000003</c:v>
                </c:pt>
                <c:pt idx="58736">
                  <c:v>37.520000000000003</c:v>
                </c:pt>
                <c:pt idx="58737">
                  <c:v>37.520000000000003</c:v>
                </c:pt>
                <c:pt idx="58738">
                  <c:v>37.520000000000003</c:v>
                </c:pt>
                <c:pt idx="58739">
                  <c:v>37.520000000000003</c:v>
                </c:pt>
                <c:pt idx="58740">
                  <c:v>37.520000000000003</c:v>
                </c:pt>
                <c:pt idx="58741">
                  <c:v>37.520000000000003</c:v>
                </c:pt>
                <c:pt idx="58742">
                  <c:v>37.520000000000003</c:v>
                </c:pt>
                <c:pt idx="58743">
                  <c:v>37.520000000000003</c:v>
                </c:pt>
                <c:pt idx="58744">
                  <c:v>37.520000000000003</c:v>
                </c:pt>
                <c:pt idx="58745">
                  <c:v>37.520000000000003</c:v>
                </c:pt>
                <c:pt idx="58746">
                  <c:v>37.520000000000003</c:v>
                </c:pt>
                <c:pt idx="58747">
                  <c:v>37.520000000000003</c:v>
                </c:pt>
                <c:pt idx="58748">
                  <c:v>37.520000000000003</c:v>
                </c:pt>
                <c:pt idx="58749">
                  <c:v>37.520000000000003</c:v>
                </c:pt>
                <c:pt idx="58750">
                  <c:v>37.520000000000003</c:v>
                </c:pt>
                <c:pt idx="58751">
                  <c:v>37.520000000000003</c:v>
                </c:pt>
                <c:pt idx="58752">
                  <c:v>37.520000000000003</c:v>
                </c:pt>
                <c:pt idx="58753">
                  <c:v>37.520000000000003</c:v>
                </c:pt>
                <c:pt idx="58754">
                  <c:v>37.520000000000003</c:v>
                </c:pt>
                <c:pt idx="58755">
                  <c:v>37.520000000000003</c:v>
                </c:pt>
                <c:pt idx="58756">
                  <c:v>37.520000000000003</c:v>
                </c:pt>
                <c:pt idx="58757">
                  <c:v>37.520000000000003</c:v>
                </c:pt>
                <c:pt idx="58758">
                  <c:v>37.520000000000003</c:v>
                </c:pt>
                <c:pt idx="58759">
                  <c:v>37.520000000000003</c:v>
                </c:pt>
                <c:pt idx="58760">
                  <c:v>37.520000000000003</c:v>
                </c:pt>
                <c:pt idx="58761">
                  <c:v>37.520000000000003</c:v>
                </c:pt>
                <c:pt idx="58762">
                  <c:v>37.520000000000003</c:v>
                </c:pt>
                <c:pt idx="58763">
                  <c:v>37.520000000000003</c:v>
                </c:pt>
                <c:pt idx="58764">
                  <c:v>37.520000000000003</c:v>
                </c:pt>
                <c:pt idx="58765">
                  <c:v>37.520000000000003</c:v>
                </c:pt>
                <c:pt idx="58766">
                  <c:v>37.520000000000003</c:v>
                </c:pt>
                <c:pt idx="58767">
                  <c:v>37.520000000000003</c:v>
                </c:pt>
                <c:pt idx="58768">
                  <c:v>37.520000000000003</c:v>
                </c:pt>
                <c:pt idx="58769">
                  <c:v>37.520000000000003</c:v>
                </c:pt>
                <c:pt idx="58770">
                  <c:v>37.520000000000003</c:v>
                </c:pt>
                <c:pt idx="58771">
                  <c:v>37.520000000000003</c:v>
                </c:pt>
                <c:pt idx="58772">
                  <c:v>37.520000000000003</c:v>
                </c:pt>
                <c:pt idx="58773">
                  <c:v>37.520000000000003</c:v>
                </c:pt>
                <c:pt idx="58774">
                  <c:v>37.520000000000003</c:v>
                </c:pt>
                <c:pt idx="58775">
                  <c:v>37.520000000000003</c:v>
                </c:pt>
                <c:pt idx="58776">
                  <c:v>37.520000000000003</c:v>
                </c:pt>
                <c:pt idx="58777">
                  <c:v>37.520000000000003</c:v>
                </c:pt>
                <c:pt idx="58778">
                  <c:v>37.520000000000003</c:v>
                </c:pt>
                <c:pt idx="58779">
                  <c:v>37.520000000000003</c:v>
                </c:pt>
                <c:pt idx="58780">
                  <c:v>37.520000000000003</c:v>
                </c:pt>
                <c:pt idx="58781">
                  <c:v>37.520000000000003</c:v>
                </c:pt>
                <c:pt idx="58782">
                  <c:v>37.520000000000003</c:v>
                </c:pt>
                <c:pt idx="58783">
                  <c:v>37.520000000000003</c:v>
                </c:pt>
                <c:pt idx="58784">
                  <c:v>37.520000000000003</c:v>
                </c:pt>
                <c:pt idx="58785">
                  <c:v>37.520000000000003</c:v>
                </c:pt>
                <c:pt idx="58786">
                  <c:v>37.520000000000003</c:v>
                </c:pt>
                <c:pt idx="58787">
                  <c:v>37.520000000000003</c:v>
                </c:pt>
                <c:pt idx="58788">
                  <c:v>37.520000000000003</c:v>
                </c:pt>
                <c:pt idx="58789">
                  <c:v>37.520000000000003</c:v>
                </c:pt>
                <c:pt idx="58790">
                  <c:v>37.520000000000003</c:v>
                </c:pt>
                <c:pt idx="58791">
                  <c:v>37.520000000000003</c:v>
                </c:pt>
                <c:pt idx="58792">
                  <c:v>37.520000000000003</c:v>
                </c:pt>
                <c:pt idx="58793">
                  <c:v>37.520000000000003</c:v>
                </c:pt>
                <c:pt idx="58794">
                  <c:v>37.520000000000003</c:v>
                </c:pt>
                <c:pt idx="58795">
                  <c:v>37.520000000000003</c:v>
                </c:pt>
                <c:pt idx="58796">
                  <c:v>37.520000000000003</c:v>
                </c:pt>
                <c:pt idx="58797">
                  <c:v>37.520000000000003</c:v>
                </c:pt>
                <c:pt idx="58798">
                  <c:v>37.520000000000003</c:v>
                </c:pt>
                <c:pt idx="58799">
                  <c:v>37.520000000000003</c:v>
                </c:pt>
                <c:pt idx="58800">
                  <c:v>37.520000000000003</c:v>
                </c:pt>
                <c:pt idx="58801">
                  <c:v>37.520000000000003</c:v>
                </c:pt>
                <c:pt idx="58802">
                  <c:v>37.520000000000003</c:v>
                </c:pt>
                <c:pt idx="58803">
                  <c:v>37.520000000000003</c:v>
                </c:pt>
                <c:pt idx="58804">
                  <c:v>37.520000000000003</c:v>
                </c:pt>
                <c:pt idx="58805">
                  <c:v>37.520000000000003</c:v>
                </c:pt>
                <c:pt idx="58806">
                  <c:v>37.520000000000003</c:v>
                </c:pt>
                <c:pt idx="58807">
                  <c:v>37.520000000000003</c:v>
                </c:pt>
                <c:pt idx="58808">
                  <c:v>37.520000000000003</c:v>
                </c:pt>
                <c:pt idx="58809">
                  <c:v>37.520000000000003</c:v>
                </c:pt>
                <c:pt idx="58810">
                  <c:v>37.520000000000003</c:v>
                </c:pt>
                <c:pt idx="58811">
                  <c:v>37.520000000000003</c:v>
                </c:pt>
                <c:pt idx="58812">
                  <c:v>37.520000000000003</c:v>
                </c:pt>
                <c:pt idx="58813">
                  <c:v>37.520000000000003</c:v>
                </c:pt>
                <c:pt idx="58814">
                  <c:v>37.520000000000003</c:v>
                </c:pt>
                <c:pt idx="58815">
                  <c:v>37.520000000000003</c:v>
                </c:pt>
                <c:pt idx="58816">
                  <c:v>37.520000000000003</c:v>
                </c:pt>
                <c:pt idx="58817">
                  <c:v>37.520000000000003</c:v>
                </c:pt>
                <c:pt idx="58818">
                  <c:v>37.520000000000003</c:v>
                </c:pt>
                <c:pt idx="58819">
                  <c:v>37.520000000000003</c:v>
                </c:pt>
                <c:pt idx="58820">
                  <c:v>37.520000000000003</c:v>
                </c:pt>
                <c:pt idx="58821">
                  <c:v>37.520000000000003</c:v>
                </c:pt>
                <c:pt idx="58822">
                  <c:v>37.520000000000003</c:v>
                </c:pt>
                <c:pt idx="58823">
                  <c:v>37.520000000000003</c:v>
                </c:pt>
                <c:pt idx="58824">
                  <c:v>37.520000000000003</c:v>
                </c:pt>
                <c:pt idx="58825">
                  <c:v>37.520000000000003</c:v>
                </c:pt>
                <c:pt idx="58826">
                  <c:v>37.520000000000003</c:v>
                </c:pt>
                <c:pt idx="58827">
                  <c:v>37.520000000000003</c:v>
                </c:pt>
                <c:pt idx="58828">
                  <c:v>37.520000000000003</c:v>
                </c:pt>
                <c:pt idx="58829">
                  <c:v>37.520000000000003</c:v>
                </c:pt>
                <c:pt idx="58830">
                  <c:v>37.520000000000003</c:v>
                </c:pt>
                <c:pt idx="58831">
                  <c:v>37.520000000000003</c:v>
                </c:pt>
                <c:pt idx="58832">
                  <c:v>37.520000000000003</c:v>
                </c:pt>
                <c:pt idx="58833">
                  <c:v>37.520000000000003</c:v>
                </c:pt>
                <c:pt idx="58834">
                  <c:v>37.520000000000003</c:v>
                </c:pt>
                <c:pt idx="58835">
                  <c:v>37.520000000000003</c:v>
                </c:pt>
                <c:pt idx="58836">
                  <c:v>37.520000000000003</c:v>
                </c:pt>
                <c:pt idx="58837">
                  <c:v>37.520000000000003</c:v>
                </c:pt>
                <c:pt idx="58838">
                  <c:v>37.520000000000003</c:v>
                </c:pt>
                <c:pt idx="58839">
                  <c:v>37.520000000000003</c:v>
                </c:pt>
                <c:pt idx="58840">
                  <c:v>37.520000000000003</c:v>
                </c:pt>
                <c:pt idx="58841">
                  <c:v>37.520000000000003</c:v>
                </c:pt>
                <c:pt idx="58842">
                  <c:v>37.520000000000003</c:v>
                </c:pt>
                <c:pt idx="58843">
                  <c:v>37.520000000000003</c:v>
                </c:pt>
                <c:pt idx="58844">
                  <c:v>37.520000000000003</c:v>
                </c:pt>
                <c:pt idx="58845">
                  <c:v>37.520000000000003</c:v>
                </c:pt>
                <c:pt idx="58846">
                  <c:v>37.520000000000003</c:v>
                </c:pt>
                <c:pt idx="58847">
                  <c:v>37.520000000000003</c:v>
                </c:pt>
                <c:pt idx="58848">
                  <c:v>37.520000000000003</c:v>
                </c:pt>
                <c:pt idx="58849">
                  <c:v>37.520000000000003</c:v>
                </c:pt>
                <c:pt idx="58850">
                  <c:v>37.520000000000003</c:v>
                </c:pt>
                <c:pt idx="58851">
                  <c:v>37.520000000000003</c:v>
                </c:pt>
                <c:pt idx="58852">
                  <c:v>37.520000000000003</c:v>
                </c:pt>
                <c:pt idx="58853">
                  <c:v>37.520000000000003</c:v>
                </c:pt>
                <c:pt idx="58854">
                  <c:v>37.520000000000003</c:v>
                </c:pt>
                <c:pt idx="58855">
                  <c:v>37.520000000000003</c:v>
                </c:pt>
                <c:pt idx="58856">
                  <c:v>37.520000000000003</c:v>
                </c:pt>
                <c:pt idx="58857">
                  <c:v>37.520000000000003</c:v>
                </c:pt>
                <c:pt idx="58858">
                  <c:v>37.520000000000003</c:v>
                </c:pt>
                <c:pt idx="58859">
                  <c:v>37.520000000000003</c:v>
                </c:pt>
                <c:pt idx="58860">
                  <c:v>37.520000000000003</c:v>
                </c:pt>
                <c:pt idx="58861">
                  <c:v>37.520000000000003</c:v>
                </c:pt>
                <c:pt idx="58862">
                  <c:v>37.520000000000003</c:v>
                </c:pt>
                <c:pt idx="58863">
                  <c:v>37.520000000000003</c:v>
                </c:pt>
                <c:pt idx="58864">
                  <c:v>37.520000000000003</c:v>
                </c:pt>
                <c:pt idx="58865">
                  <c:v>37.520000000000003</c:v>
                </c:pt>
                <c:pt idx="58866">
                  <c:v>37.520000000000003</c:v>
                </c:pt>
                <c:pt idx="58867">
                  <c:v>37.520000000000003</c:v>
                </c:pt>
                <c:pt idx="58868">
                  <c:v>37.520000000000003</c:v>
                </c:pt>
                <c:pt idx="58869">
                  <c:v>37.520000000000003</c:v>
                </c:pt>
                <c:pt idx="58870">
                  <c:v>37.520000000000003</c:v>
                </c:pt>
                <c:pt idx="58871">
                  <c:v>37.520000000000003</c:v>
                </c:pt>
                <c:pt idx="58872">
                  <c:v>37.520000000000003</c:v>
                </c:pt>
                <c:pt idx="58873">
                  <c:v>37.520000000000003</c:v>
                </c:pt>
                <c:pt idx="58874">
                  <c:v>37.520000000000003</c:v>
                </c:pt>
                <c:pt idx="58875">
                  <c:v>37.520000000000003</c:v>
                </c:pt>
                <c:pt idx="58876">
                  <c:v>37.520000000000003</c:v>
                </c:pt>
                <c:pt idx="58877">
                  <c:v>37.520000000000003</c:v>
                </c:pt>
                <c:pt idx="58878">
                  <c:v>37.520000000000003</c:v>
                </c:pt>
                <c:pt idx="58879">
                  <c:v>37.520000000000003</c:v>
                </c:pt>
                <c:pt idx="58880">
                  <c:v>37.520000000000003</c:v>
                </c:pt>
                <c:pt idx="58881">
                  <c:v>37.520000000000003</c:v>
                </c:pt>
                <c:pt idx="58882">
                  <c:v>37.520000000000003</c:v>
                </c:pt>
                <c:pt idx="58883">
                  <c:v>37.520000000000003</c:v>
                </c:pt>
                <c:pt idx="58884">
                  <c:v>37.520000000000003</c:v>
                </c:pt>
                <c:pt idx="58885">
                  <c:v>37.520000000000003</c:v>
                </c:pt>
                <c:pt idx="58886">
                  <c:v>37.520000000000003</c:v>
                </c:pt>
                <c:pt idx="58887">
                  <c:v>37.520000000000003</c:v>
                </c:pt>
                <c:pt idx="58888">
                  <c:v>37.520000000000003</c:v>
                </c:pt>
                <c:pt idx="58889">
                  <c:v>37.520000000000003</c:v>
                </c:pt>
                <c:pt idx="58890">
                  <c:v>37.520000000000003</c:v>
                </c:pt>
                <c:pt idx="58891">
                  <c:v>37.520000000000003</c:v>
                </c:pt>
                <c:pt idx="58892">
                  <c:v>37.520000000000003</c:v>
                </c:pt>
                <c:pt idx="58893">
                  <c:v>37.520000000000003</c:v>
                </c:pt>
                <c:pt idx="58894">
                  <c:v>37.520000000000003</c:v>
                </c:pt>
                <c:pt idx="58895">
                  <c:v>37.520000000000003</c:v>
                </c:pt>
                <c:pt idx="58896">
                  <c:v>37.520000000000003</c:v>
                </c:pt>
                <c:pt idx="58897">
                  <c:v>37.520000000000003</c:v>
                </c:pt>
                <c:pt idx="58898">
                  <c:v>37.520000000000003</c:v>
                </c:pt>
                <c:pt idx="58899">
                  <c:v>37.520000000000003</c:v>
                </c:pt>
                <c:pt idx="58900">
                  <c:v>37.520000000000003</c:v>
                </c:pt>
                <c:pt idx="58901">
                  <c:v>37.520000000000003</c:v>
                </c:pt>
                <c:pt idx="58902">
                  <c:v>37.520000000000003</c:v>
                </c:pt>
                <c:pt idx="58903">
                  <c:v>37.520000000000003</c:v>
                </c:pt>
                <c:pt idx="58904">
                  <c:v>37.520000000000003</c:v>
                </c:pt>
                <c:pt idx="58905">
                  <c:v>37.520000000000003</c:v>
                </c:pt>
                <c:pt idx="58906">
                  <c:v>37.520000000000003</c:v>
                </c:pt>
                <c:pt idx="58907">
                  <c:v>37.520000000000003</c:v>
                </c:pt>
                <c:pt idx="58908">
                  <c:v>37.520000000000003</c:v>
                </c:pt>
                <c:pt idx="58909">
                  <c:v>37.520000000000003</c:v>
                </c:pt>
                <c:pt idx="58910">
                  <c:v>37.520000000000003</c:v>
                </c:pt>
                <c:pt idx="58911">
                  <c:v>37.520000000000003</c:v>
                </c:pt>
                <c:pt idx="58912">
                  <c:v>37.520000000000003</c:v>
                </c:pt>
                <c:pt idx="58913">
                  <c:v>37.520000000000003</c:v>
                </c:pt>
                <c:pt idx="58914">
                  <c:v>37.520000000000003</c:v>
                </c:pt>
                <c:pt idx="58915">
                  <c:v>37.520000000000003</c:v>
                </c:pt>
                <c:pt idx="58916">
                  <c:v>37.520000000000003</c:v>
                </c:pt>
                <c:pt idx="58917">
                  <c:v>37.520000000000003</c:v>
                </c:pt>
                <c:pt idx="58918">
                  <c:v>37.520000000000003</c:v>
                </c:pt>
                <c:pt idx="58919">
                  <c:v>37.520000000000003</c:v>
                </c:pt>
                <c:pt idx="58920">
                  <c:v>37.520000000000003</c:v>
                </c:pt>
                <c:pt idx="58921">
                  <c:v>37.520000000000003</c:v>
                </c:pt>
                <c:pt idx="58922">
                  <c:v>37.520000000000003</c:v>
                </c:pt>
                <c:pt idx="58923">
                  <c:v>37.520000000000003</c:v>
                </c:pt>
                <c:pt idx="58924">
                  <c:v>37.520000000000003</c:v>
                </c:pt>
                <c:pt idx="58925">
                  <c:v>37.520000000000003</c:v>
                </c:pt>
                <c:pt idx="58926">
                  <c:v>37.520000000000003</c:v>
                </c:pt>
                <c:pt idx="58927">
                  <c:v>37.520000000000003</c:v>
                </c:pt>
                <c:pt idx="58928">
                  <c:v>37.520000000000003</c:v>
                </c:pt>
                <c:pt idx="58929">
                  <c:v>37.520000000000003</c:v>
                </c:pt>
                <c:pt idx="58930">
                  <c:v>37.520000000000003</c:v>
                </c:pt>
                <c:pt idx="58931">
                  <c:v>37.520000000000003</c:v>
                </c:pt>
                <c:pt idx="58932">
                  <c:v>37.520000000000003</c:v>
                </c:pt>
                <c:pt idx="58933">
                  <c:v>37.520000000000003</c:v>
                </c:pt>
                <c:pt idx="58934">
                  <c:v>37.520000000000003</c:v>
                </c:pt>
                <c:pt idx="58935">
                  <c:v>37.520000000000003</c:v>
                </c:pt>
                <c:pt idx="58936">
                  <c:v>37.520000000000003</c:v>
                </c:pt>
                <c:pt idx="58937">
                  <c:v>37.520000000000003</c:v>
                </c:pt>
                <c:pt idx="58938">
                  <c:v>37.520000000000003</c:v>
                </c:pt>
                <c:pt idx="58939">
                  <c:v>37.520000000000003</c:v>
                </c:pt>
                <c:pt idx="58940">
                  <c:v>37.520000000000003</c:v>
                </c:pt>
                <c:pt idx="58941">
                  <c:v>37.520000000000003</c:v>
                </c:pt>
                <c:pt idx="58942">
                  <c:v>37.520000000000003</c:v>
                </c:pt>
                <c:pt idx="58943">
                  <c:v>37.520000000000003</c:v>
                </c:pt>
                <c:pt idx="58944">
                  <c:v>37.520000000000003</c:v>
                </c:pt>
                <c:pt idx="58945">
                  <c:v>37.520000000000003</c:v>
                </c:pt>
                <c:pt idx="58946">
                  <c:v>37.520000000000003</c:v>
                </c:pt>
                <c:pt idx="58947">
                  <c:v>37.520000000000003</c:v>
                </c:pt>
                <c:pt idx="58948">
                  <c:v>37.520000000000003</c:v>
                </c:pt>
                <c:pt idx="58949">
                  <c:v>37.520000000000003</c:v>
                </c:pt>
                <c:pt idx="58950">
                  <c:v>37.520000000000003</c:v>
                </c:pt>
                <c:pt idx="58951">
                  <c:v>37.520000000000003</c:v>
                </c:pt>
                <c:pt idx="58952">
                  <c:v>37.520000000000003</c:v>
                </c:pt>
                <c:pt idx="58953">
                  <c:v>37.520000000000003</c:v>
                </c:pt>
                <c:pt idx="58954">
                  <c:v>37.520000000000003</c:v>
                </c:pt>
                <c:pt idx="58955">
                  <c:v>37.520000000000003</c:v>
                </c:pt>
                <c:pt idx="58956">
                  <c:v>37.520000000000003</c:v>
                </c:pt>
                <c:pt idx="58957">
                  <c:v>37.520000000000003</c:v>
                </c:pt>
                <c:pt idx="58958">
                  <c:v>37.520000000000003</c:v>
                </c:pt>
                <c:pt idx="58959">
                  <c:v>37.520000000000003</c:v>
                </c:pt>
                <c:pt idx="58960">
                  <c:v>37.520000000000003</c:v>
                </c:pt>
                <c:pt idx="58961">
                  <c:v>37.520000000000003</c:v>
                </c:pt>
                <c:pt idx="58962">
                  <c:v>37.520000000000003</c:v>
                </c:pt>
                <c:pt idx="58963">
                  <c:v>37.520000000000003</c:v>
                </c:pt>
                <c:pt idx="58964">
                  <c:v>37.520000000000003</c:v>
                </c:pt>
                <c:pt idx="58965">
                  <c:v>37.520000000000003</c:v>
                </c:pt>
                <c:pt idx="58966">
                  <c:v>37.520000000000003</c:v>
                </c:pt>
                <c:pt idx="58967">
                  <c:v>37.520000000000003</c:v>
                </c:pt>
                <c:pt idx="58968">
                  <c:v>37.520000000000003</c:v>
                </c:pt>
                <c:pt idx="58969">
                  <c:v>37.520000000000003</c:v>
                </c:pt>
                <c:pt idx="58970">
                  <c:v>37.520000000000003</c:v>
                </c:pt>
                <c:pt idx="58971">
                  <c:v>37.520000000000003</c:v>
                </c:pt>
                <c:pt idx="58972">
                  <c:v>37.520000000000003</c:v>
                </c:pt>
                <c:pt idx="58973">
                  <c:v>37.520000000000003</c:v>
                </c:pt>
                <c:pt idx="58974">
                  <c:v>37.520000000000003</c:v>
                </c:pt>
                <c:pt idx="58975">
                  <c:v>37.520000000000003</c:v>
                </c:pt>
                <c:pt idx="58976">
                  <c:v>37.520000000000003</c:v>
                </c:pt>
                <c:pt idx="58977">
                  <c:v>37.520000000000003</c:v>
                </c:pt>
                <c:pt idx="58978">
                  <c:v>37.520000000000003</c:v>
                </c:pt>
                <c:pt idx="58979">
                  <c:v>37.520000000000003</c:v>
                </c:pt>
                <c:pt idx="58980">
                  <c:v>37.520000000000003</c:v>
                </c:pt>
                <c:pt idx="58981">
                  <c:v>37.520000000000003</c:v>
                </c:pt>
                <c:pt idx="58982">
                  <c:v>37.520000000000003</c:v>
                </c:pt>
                <c:pt idx="58983">
                  <c:v>37.520000000000003</c:v>
                </c:pt>
                <c:pt idx="58984">
                  <c:v>37.520000000000003</c:v>
                </c:pt>
                <c:pt idx="58985">
                  <c:v>37.520000000000003</c:v>
                </c:pt>
                <c:pt idx="58986">
                  <c:v>37.520000000000003</c:v>
                </c:pt>
                <c:pt idx="58987">
                  <c:v>37.520000000000003</c:v>
                </c:pt>
                <c:pt idx="58988">
                  <c:v>37.520000000000003</c:v>
                </c:pt>
                <c:pt idx="58989">
                  <c:v>37.520000000000003</c:v>
                </c:pt>
                <c:pt idx="58990">
                  <c:v>37.520000000000003</c:v>
                </c:pt>
                <c:pt idx="58991">
                  <c:v>37.520000000000003</c:v>
                </c:pt>
                <c:pt idx="58992">
                  <c:v>37.520000000000003</c:v>
                </c:pt>
                <c:pt idx="58993">
                  <c:v>37.520000000000003</c:v>
                </c:pt>
                <c:pt idx="58994">
                  <c:v>37.520000000000003</c:v>
                </c:pt>
                <c:pt idx="58995">
                  <c:v>37.520000000000003</c:v>
                </c:pt>
                <c:pt idx="58996">
                  <c:v>37.520000000000003</c:v>
                </c:pt>
                <c:pt idx="58997">
                  <c:v>37.520000000000003</c:v>
                </c:pt>
                <c:pt idx="58998">
                  <c:v>37.520000000000003</c:v>
                </c:pt>
                <c:pt idx="58999">
                  <c:v>37.520000000000003</c:v>
                </c:pt>
                <c:pt idx="59000">
                  <c:v>37.520000000000003</c:v>
                </c:pt>
                <c:pt idx="59001">
                  <c:v>37.520000000000003</c:v>
                </c:pt>
                <c:pt idx="59002">
                  <c:v>37.520000000000003</c:v>
                </c:pt>
                <c:pt idx="59003">
                  <c:v>37.520000000000003</c:v>
                </c:pt>
                <c:pt idx="59004">
                  <c:v>37.520000000000003</c:v>
                </c:pt>
                <c:pt idx="59005">
                  <c:v>37.520000000000003</c:v>
                </c:pt>
                <c:pt idx="59006">
                  <c:v>37.520000000000003</c:v>
                </c:pt>
                <c:pt idx="59007">
                  <c:v>37.520000000000003</c:v>
                </c:pt>
                <c:pt idx="59008">
                  <c:v>37.520000000000003</c:v>
                </c:pt>
                <c:pt idx="59009">
                  <c:v>37.520000000000003</c:v>
                </c:pt>
                <c:pt idx="59010">
                  <c:v>37.520000000000003</c:v>
                </c:pt>
                <c:pt idx="59011">
                  <c:v>37.520000000000003</c:v>
                </c:pt>
                <c:pt idx="59012">
                  <c:v>37.520000000000003</c:v>
                </c:pt>
                <c:pt idx="59013">
                  <c:v>37.520000000000003</c:v>
                </c:pt>
                <c:pt idx="59014">
                  <c:v>37.520000000000003</c:v>
                </c:pt>
                <c:pt idx="59015">
                  <c:v>37.520000000000003</c:v>
                </c:pt>
                <c:pt idx="59016">
                  <c:v>37.520000000000003</c:v>
                </c:pt>
                <c:pt idx="59017">
                  <c:v>37.520000000000003</c:v>
                </c:pt>
                <c:pt idx="59018">
                  <c:v>37.520000000000003</c:v>
                </c:pt>
                <c:pt idx="59019">
                  <c:v>37.520000000000003</c:v>
                </c:pt>
                <c:pt idx="59020">
                  <c:v>37.520000000000003</c:v>
                </c:pt>
                <c:pt idx="59021">
                  <c:v>37.520000000000003</c:v>
                </c:pt>
                <c:pt idx="59022">
                  <c:v>37.520000000000003</c:v>
                </c:pt>
                <c:pt idx="59023">
                  <c:v>37.520000000000003</c:v>
                </c:pt>
                <c:pt idx="59024">
                  <c:v>37.520000000000003</c:v>
                </c:pt>
                <c:pt idx="59025">
                  <c:v>37.520000000000003</c:v>
                </c:pt>
                <c:pt idx="59026">
                  <c:v>37.520000000000003</c:v>
                </c:pt>
                <c:pt idx="59027">
                  <c:v>37.520000000000003</c:v>
                </c:pt>
                <c:pt idx="59028">
                  <c:v>37.520000000000003</c:v>
                </c:pt>
                <c:pt idx="59029">
                  <c:v>37.520000000000003</c:v>
                </c:pt>
                <c:pt idx="59030">
                  <c:v>37.520000000000003</c:v>
                </c:pt>
                <c:pt idx="59031">
                  <c:v>37.520000000000003</c:v>
                </c:pt>
                <c:pt idx="59032">
                  <c:v>37.520000000000003</c:v>
                </c:pt>
                <c:pt idx="59033">
                  <c:v>37.520000000000003</c:v>
                </c:pt>
                <c:pt idx="59034">
                  <c:v>37.520000000000003</c:v>
                </c:pt>
                <c:pt idx="59035">
                  <c:v>37.520000000000003</c:v>
                </c:pt>
                <c:pt idx="59036">
                  <c:v>37.520000000000003</c:v>
                </c:pt>
                <c:pt idx="59037">
                  <c:v>37.520000000000003</c:v>
                </c:pt>
                <c:pt idx="59038">
                  <c:v>37.520000000000003</c:v>
                </c:pt>
                <c:pt idx="59039">
                  <c:v>37.520000000000003</c:v>
                </c:pt>
                <c:pt idx="59040">
                  <c:v>37.520000000000003</c:v>
                </c:pt>
                <c:pt idx="59041">
                  <c:v>37.520000000000003</c:v>
                </c:pt>
                <c:pt idx="59042">
                  <c:v>37.520000000000003</c:v>
                </c:pt>
                <c:pt idx="59043">
                  <c:v>37.520000000000003</c:v>
                </c:pt>
                <c:pt idx="59044">
                  <c:v>37.520000000000003</c:v>
                </c:pt>
                <c:pt idx="59045">
                  <c:v>37.520000000000003</c:v>
                </c:pt>
                <c:pt idx="59046">
                  <c:v>37.520000000000003</c:v>
                </c:pt>
                <c:pt idx="59047">
                  <c:v>37.520000000000003</c:v>
                </c:pt>
                <c:pt idx="59048">
                  <c:v>37.520000000000003</c:v>
                </c:pt>
                <c:pt idx="59049">
                  <c:v>37.520000000000003</c:v>
                </c:pt>
                <c:pt idx="59050">
                  <c:v>37.520000000000003</c:v>
                </c:pt>
                <c:pt idx="59051">
                  <c:v>37.520000000000003</c:v>
                </c:pt>
                <c:pt idx="59052">
                  <c:v>37.520000000000003</c:v>
                </c:pt>
                <c:pt idx="59053">
                  <c:v>37.520000000000003</c:v>
                </c:pt>
                <c:pt idx="59054">
                  <c:v>37.520000000000003</c:v>
                </c:pt>
                <c:pt idx="59055">
                  <c:v>37.520000000000003</c:v>
                </c:pt>
                <c:pt idx="59056">
                  <c:v>37.520000000000003</c:v>
                </c:pt>
                <c:pt idx="59057">
                  <c:v>37.520000000000003</c:v>
                </c:pt>
                <c:pt idx="59058">
                  <c:v>37.520000000000003</c:v>
                </c:pt>
                <c:pt idx="59059">
                  <c:v>37.520000000000003</c:v>
                </c:pt>
                <c:pt idx="59060">
                  <c:v>37.520000000000003</c:v>
                </c:pt>
                <c:pt idx="59061">
                  <c:v>37.520000000000003</c:v>
                </c:pt>
                <c:pt idx="59062">
                  <c:v>37.520000000000003</c:v>
                </c:pt>
                <c:pt idx="59063">
                  <c:v>37.520000000000003</c:v>
                </c:pt>
                <c:pt idx="59064">
                  <c:v>37.520000000000003</c:v>
                </c:pt>
                <c:pt idx="59065">
                  <c:v>37.520000000000003</c:v>
                </c:pt>
                <c:pt idx="59066">
                  <c:v>37.520000000000003</c:v>
                </c:pt>
                <c:pt idx="59067">
                  <c:v>37.520000000000003</c:v>
                </c:pt>
                <c:pt idx="59068">
                  <c:v>37.520000000000003</c:v>
                </c:pt>
                <c:pt idx="59069">
                  <c:v>37.520000000000003</c:v>
                </c:pt>
                <c:pt idx="59070">
                  <c:v>37.520000000000003</c:v>
                </c:pt>
                <c:pt idx="59071">
                  <c:v>37.520000000000003</c:v>
                </c:pt>
                <c:pt idx="59072">
                  <c:v>37.520000000000003</c:v>
                </c:pt>
                <c:pt idx="59073">
                  <c:v>37.520000000000003</c:v>
                </c:pt>
                <c:pt idx="59074">
                  <c:v>37.520000000000003</c:v>
                </c:pt>
                <c:pt idx="59075">
                  <c:v>37.520000000000003</c:v>
                </c:pt>
                <c:pt idx="59076">
                  <c:v>37.520000000000003</c:v>
                </c:pt>
                <c:pt idx="59077">
                  <c:v>37.520000000000003</c:v>
                </c:pt>
                <c:pt idx="59078">
                  <c:v>37.520000000000003</c:v>
                </c:pt>
                <c:pt idx="59079">
                  <c:v>37.520000000000003</c:v>
                </c:pt>
                <c:pt idx="59080">
                  <c:v>37.520000000000003</c:v>
                </c:pt>
                <c:pt idx="59081">
                  <c:v>37.520000000000003</c:v>
                </c:pt>
                <c:pt idx="59082">
                  <c:v>37.520000000000003</c:v>
                </c:pt>
                <c:pt idx="59083">
                  <c:v>37.520000000000003</c:v>
                </c:pt>
                <c:pt idx="59084">
                  <c:v>37.520000000000003</c:v>
                </c:pt>
                <c:pt idx="59085">
                  <c:v>37.520000000000003</c:v>
                </c:pt>
                <c:pt idx="59086">
                  <c:v>37.520000000000003</c:v>
                </c:pt>
                <c:pt idx="59087">
                  <c:v>37.520000000000003</c:v>
                </c:pt>
                <c:pt idx="59088">
                  <c:v>37.520000000000003</c:v>
                </c:pt>
                <c:pt idx="59089">
                  <c:v>37.520000000000003</c:v>
                </c:pt>
                <c:pt idx="59090">
                  <c:v>37.520000000000003</c:v>
                </c:pt>
                <c:pt idx="59091">
                  <c:v>37.520000000000003</c:v>
                </c:pt>
                <c:pt idx="59092">
                  <c:v>37.520000000000003</c:v>
                </c:pt>
                <c:pt idx="59093">
                  <c:v>37.520000000000003</c:v>
                </c:pt>
                <c:pt idx="59094">
                  <c:v>37.520000000000003</c:v>
                </c:pt>
                <c:pt idx="59095">
                  <c:v>37.520000000000003</c:v>
                </c:pt>
                <c:pt idx="59096">
                  <c:v>37.520000000000003</c:v>
                </c:pt>
                <c:pt idx="59097">
                  <c:v>37.520000000000003</c:v>
                </c:pt>
                <c:pt idx="59098">
                  <c:v>37.520000000000003</c:v>
                </c:pt>
                <c:pt idx="59099">
                  <c:v>37.520000000000003</c:v>
                </c:pt>
                <c:pt idx="59100">
                  <c:v>37.520000000000003</c:v>
                </c:pt>
                <c:pt idx="59101">
                  <c:v>37.520000000000003</c:v>
                </c:pt>
                <c:pt idx="59102">
                  <c:v>37.520000000000003</c:v>
                </c:pt>
                <c:pt idx="59103">
                  <c:v>37.520000000000003</c:v>
                </c:pt>
                <c:pt idx="59104">
                  <c:v>37.520000000000003</c:v>
                </c:pt>
                <c:pt idx="59105">
                  <c:v>37.520000000000003</c:v>
                </c:pt>
                <c:pt idx="59106">
                  <c:v>37.520000000000003</c:v>
                </c:pt>
                <c:pt idx="59107">
                  <c:v>37.520000000000003</c:v>
                </c:pt>
                <c:pt idx="59108">
                  <c:v>37.520000000000003</c:v>
                </c:pt>
                <c:pt idx="59109">
                  <c:v>37.520000000000003</c:v>
                </c:pt>
                <c:pt idx="59110">
                  <c:v>37.520000000000003</c:v>
                </c:pt>
                <c:pt idx="59111">
                  <c:v>37.520000000000003</c:v>
                </c:pt>
                <c:pt idx="59112">
                  <c:v>37.520000000000003</c:v>
                </c:pt>
                <c:pt idx="59113">
                  <c:v>37.520000000000003</c:v>
                </c:pt>
                <c:pt idx="59114">
                  <c:v>37.520000000000003</c:v>
                </c:pt>
                <c:pt idx="59115">
                  <c:v>37.520000000000003</c:v>
                </c:pt>
                <c:pt idx="59116">
                  <c:v>37.520000000000003</c:v>
                </c:pt>
                <c:pt idx="59117">
                  <c:v>37.520000000000003</c:v>
                </c:pt>
                <c:pt idx="59118">
                  <c:v>37.520000000000003</c:v>
                </c:pt>
                <c:pt idx="59119">
                  <c:v>37.520000000000003</c:v>
                </c:pt>
                <c:pt idx="59120">
                  <c:v>37.520000000000003</c:v>
                </c:pt>
                <c:pt idx="59121">
                  <c:v>37.520000000000003</c:v>
                </c:pt>
                <c:pt idx="59122">
                  <c:v>37.520000000000003</c:v>
                </c:pt>
                <c:pt idx="59123">
                  <c:v>37.520000000000003</c:v>
                </c:pt>
                <c:pt idx="59124">
                  <c:v>37.520000000000003</c:v>
                </c:pt>
                <c:pt idx="59125">
                  <c:v>37.520000000000003</c:v>
                </c:pt>
                <c:pt idx="59126">
                  <c:v>37.520000000000003</c:v>
                </c:pt>
                <c:pt idx="59127">
                  <c:v>37.520000000000003</c:v>
                </c:pt>
                <c:pt idx="59128">
                  <c:v>37.520000000000003</c:v>
                </c:pt>
                <c:pt idx="59129">
                  <c:v>37.520000000000003</c:v>
                </c:pt>
                <c:pt idx="59130">
                  <c:v>37.520000000000003</c:v>
                </c:pt>
                <c:pt idx="59131">
                  <c:v>37.520000000000003</c:v>
                </c:pt>
                <c:pt idx="59132">
                  <c:v>37.520000000000003</c:v>
                </c:pt>
                <c:pt idx="59133">
                  <c:v>37.520000000000003</c:v>
                </c:pt>
                <c:pt idx="59134">
                  <c:v>37.520000000000003</c:v>
                </c:pt>
                <c:pt idx="59135">
                  <c:v>37.520000000000003</c:v>
                </c:pt>
                <c:pt idx="59136">
                  <c:v>37.520000000000003</c:v>
                </c:pt>
                <c:pt idx="59137">
                  <c:v>37.520000000000003</c:v>
                </c:pt>
                <c:pt idx="59138">
                  <c:v>37.520000000000003</c:v>
                </c:pt>
                <c:pt idx="59139">
                  <c:v>37.520000000000003</c:v>
                </c:pt>
                <c:pt idx="59140">
                  <c:v>37.520000000000003</c:v>
                </c:pt>
                <c:pt idx="59141">
                  <c:v>37.520000000000003</c:v>
                </c:pt>
                <c:pt idx="59142">
                  <c:v>37.520000000000003</c:v>
                </c:pt>
                <c:pt idx="59143">
                  <c:v>37.520000000000003</c:v>
                </c:pt>
                <c:pt idx="59144">
                  <c:v>37.520000000000003</c:v>
                </c:pt>
                <c:pt idx="59145">
                  <c:v>37.520000000000003</c:v>
                </c:pt>
                <c:pt idx="59146">
                  <c:v>37.520000000000003</c:v>
                </c:pt>
                <c:pt idx="59147">
                  <c:v>37.520000000000003</c:v>
                </c:pt>
                <c:pt idx="59148">
                  <c:v>37.520000000000003</c:v>
                </c:pt>
                <c:pt idx="59149">
                  <c:v>37.520000000000003</c:v>
                </c:pt>
                <c:pt idx="59150">
                  <c:v>37.520000000000003</c:v>
                </c:pt>
                <c:pt idx="59151">
                  <c:v>37.520000000000003</c:v>
                </c:pt>
                <c:pt idx="59152">
                  <c:v>37.520000000000003</c:v>
                </c:pt>
                <c:pt idx="59153">
                  <c:v>37.520000000000003</c:v>
                </c:pt>
                <c:pt idx="59154">
                  <c:v>37.520000000000003</c:v>
                </c:pt>
                <c:pt idx="59155">
                  <c:v>37.520000000000003</c:v>
                </c:pt>
                <c:pt idx="59156">
                  <c:v>37.520000000000003</c:v>
                </c:pt>
                <c:pt idx="59157">
                  <c:v>37.520000000000003</c:v>
                </c:pt>
                <c:pt idx="59158">
                  <c:v>37.520000000000003</c:v>
                </c:pt>
                <c:pt idx="59159">
                  <c:v>37.520000000000003</c:v>
                </c:pt>
                <c:pt idx="59160">
                  <c:v>37.520000000000003</c:v>
                </c:pt>
                <c:pt idx="59161">
                  <c:v>37.520000000000003</c:v>
                </c:pt>
                <c:pt idx="59162">
                  <c:v>37.520000000000003</c:v>
                </c:pt>
                <c:pt idx="59163">
                  <c:v>37.520000000000003</c:v>
                </c:pt>
                <c:pt idx="59164">
                  <c:v>37.520000000000003</c:v>
                </c:pt>
                <c:pt idx="59165">
                  <c:v>37.520000000000003</c:v>
                </c:pt>
                <c:pt idx="59166">
                  <c:v>37.520000000000003</c:v>
                </c:pt>
                <c:pt idx="59167">
                  <c:v>37.520000000000003</c:v>
                </c:pt>
                <c:pt idx="59168">
                  <c:v>37.520000000000003</c:v>
                </c:pt>
                <c:pt idx="59169">
                  <c:v>37.520000000000003</c:v>
                </c:pt>
                <c:pt idx="59170">
                  <c:v>37.520000000000003</c:v>
                </c:pt>
                <c:pt idx="59171">
                  <c:v>37.520000000000003</c:v>
                </c:pt>
                <c:pt idx="59172">
                  <c:v>37.520000000000003</c:v>
                </c:pt>
                <c:pt idx="59173">
                  <c:v>37.520000000000003</c:v>
                </c:pt>
                <c:pt idx="59174">
                  <c:v>37.520000000000003</c:v>
                </c:pt>
                <c:pt idx="59175">
                  <c:v>37.520000000000003</c:v>
                </c:pt>
                <c:pt idx="59176">
                  <c:v>37.520000000000003</c:v>
                </c:pt>
                <c:pt idx="59177">
                  <c:v>37.520000000000003</c:v>
                </c:pt>
                <c:pt idx="59178">
                  <c:v>37.520000000000003</c:v>
                </c:pt>
                <c:pt idx="59179">
                  <c:v>37.520000000000003</c:v>
                </c:pt>
                <c:pt idx="59180">
                  <c:v>37.520000000000003</c:v>
                </c:pt>
                <c:pt idx="59181">
                  <c:v>37.520000000000003</c:v>
                </c:pt>
                <c:pt idx="59182">
                  <c:v>37.520000000000003</c:v>
                </c:pt>
                <c:pt idx="59183">
                  <c:v>37.520000000000003</c:v>
                </c:pt>
                <c:pt idx="59184">
                  <c:v>37.520000000000003</c:v>
                </c:pt>
                <c:pt idx="59185">
                  <c:v>37.520000000000003</c:v>
                </c:pt>
                <c:pt idx="59186">
                  <c:v>37.520000000000003</c:v>
                </c:pt>
                <c:pt idx="59187">
                  <c:v>37.520000000000003</c:v>
                </c:pt>
                <c:pt idx="59188">
                  <c:v>37.520000000000003</c:v>
                </c:pt>
                <c:pt idx="59189">
                  <c:v>37.520000000000003</c:v>
                </c:pt>
                <c:pt idx="59190">
                  <c:v>37.520000000000003</c:v>
                </c:pt>
                <c:pt idx="59191">
                  <c:v>37.520000000000003</c:v>
                </c:pt>
                <c:pt idx="59192">
                  <c:v>37.520000000000003</c:v>
                </c:pt>
                <c:pt idx="59193">
                  <c:v>37.520000000000003</c:v>
                </c:pt>
                <c:pt idx="59194">
                  <c:v>37.520000000000003</c:v>
                </c:pt>
                <c:pt idx="59195">
                  <c:v>37.520000000000003</c:v>
                </c:pt>
                <c:pt idx="59196">
                  <c:v>37.520000000000003</c:v>
                </c:pt>
                <c:pt idx="59197">
                  <c:v>37.520000000000003</c:v>
                </c:pt>
                <c:pt idx="59198">
                  <c:v>37.520000000000003</c:v>
                </c:pt>
                <c:pt idx="59199">
                  <c:v>37.520000000000003</c:v>
                </c:pt>
                <c:pt idx="59200">
                  <c:v>37.520000000000003</c:v>
                </c:pt>
                <c:pt idx="59201">
                  <c:v>37.520000000000003</c:v>
                </c:pt>
                <c:pt idx="59202">
                  <c:v>37.520000000000003</c:v>
                </c:pt>
                <c:pt idx="59203">
                  <c:v>37.520000000000003</c:v>
                </c:pt>
                <c:pt idx="59204">
                  <c:v>37.520000000000003</c:v>
                </c:pt>
                <c:pt idx="59205">
                  <c:v>37.520000000000003</c:v>
                </c:pt>
                <c:pt idx="59206">
                  <c:v>37.520000000000003</c:v>
                </c:pt>
                <c:pt idx="59207">
                  <c:v>37.520000000000003</c:v>
                </c:pt>
                <c:pt idx="59208">
                  <c:v>37.520000000000003</c:v>
                </c:pt>
                <c:pt idx="59209">
                  <c:v>37.520000000000003</c:v>
                </c:pt>
                <c:pt idx="59210">
                  <c:v>37.520000000000003</c:v>
                </c:pt>
                <c:pt idx="59211">
                  <c:v>37.520000000000003</c:v>
                </c:pt>
                <c:pt idx="59212">
                  <c:v>37.520000000000003</c:v>
                </c:pt>
                <c:pt idx="59213">
                  <c:v>37.520000000000003</c:v>
                </c:pt>
                <c:pt idx="59214">
                  <c:v>37.520000000000003</c:v>
                </c:pt>
                <c:pt idx="59215">
                  <c:v>37.520000000000003</c:v>
                </c:pt>
                <c:pt idx="59216">
                  <c:v>37.520000000000003</c:v>
                </c:pt>
                <c:pt idx="59217">
                  <c:v>37.520000000000003</c:v>
                </c:pt>
                <c:pt idx="59218">
                  <c:v>37.520000000000003</c:v>
                </c:pt>
                <c:pt idx="59219">
                  <c:v>37.520000000000003</c:v>
                </c:pt>
                <c:pt idx="59220">
                  <c:v>37.520000000000003</c:v>
                </c:pt>
                <c:pt idx="59221">
                  <c:v>37.520000000000003</c:v>
                </c:pt>
                <c:pt idx="59222">
                  <c:v>37.520000000000003</c:v>
                </c:pt>
                <c:pt idx="59223">
                  <c:v>37.520000000000003</c:v>
                </c:pt>
                <c:pt idx="59224">
                  <c:v>37.520000000000003</c:v>
                </c:pt>
                <c:pt idx="59225">
                  <c:v>37.520000000000003</c:v>
                </c:pt>
                <c:pt idx="59226">
                  <c:v>37.520000000000003</c:v>
                </c:pt>
                <c:pt idx="59227">
                  <c:v>37.520000000000003</c:v>
                </c:pt>
                <c:pt idx="59228">
                  <c:v>37.520000000000003</c:v>
                </c:pt>
                <c:pt idx="59229">
                  <c:v>37.520000000000003</c:v>
                </c:pt>
                <c:pt idx="59230">
                  <c:v>37.520000000000003</c:v>
                </c:pt>
                <c:pt idx="59231">
                  <c:v>37.520000000000003</c:v>
                </c:pt>
                <c:pt idx="59232">
                  <c:v>37.520000000000003</c:v>
                </c:pt>
                <c:pt idx="59233">
                  <c:v>37.520000000000003</c:v>
                </c:pt>
                <c:pt idx="59234">
                  <c:v>37.520000000000003</c:v>
                </c:pt>
                <c:pt idx="59235">
                  <c:v>37.520000000000003</c:v>
                </c:pt>
                <c:pt idx="59236">
                  <c:v>37.520000000000003</c:v>
                </c:pt>
                <c:pt idx="59237">
                  <c:v>37.520000000000003</c:v>
                </c:pt>
                <c:pt idx="59238">
                  <c:v>37.520000000000003</c:v>
                </c:pt>
                <c:pt idx="59239">
                  <c:v>37.520000000000003</c:v>
                </c:pt>
                <c:pt idx="59240">
                  <c:v>37.520000000000003</c:v>
                </c:pt>
                <c:pt idx="59241">
                  <c:v>37.520000000000003</c:v>
                </c:pt>
                <c:pt idx="59242">
                  <c:v>37.520000000000003</c:v>
                </c:pt>
                <c:pt idx="59243">
                  <c:v>37.520000000000003</c:v>
                </c:pt>
                <c:pt idx="59244">
                  <c:v>37.520000000000003</c:v>
                </c:pt>
                <c:pt idx="59245">
                  <c:v>37.520000000000003</c:v>
                </c:pt>
                <c:pt idx="59246">
                  <c:v>37.520000000000003</c:v>
                </c:pt>
                <c:pt idx="59247">
                  <c:v>37.520000000000003</c:v>
                </c:pt>
                <c:pt idx="59248">
                  <c:v>37.520000000000003</c:v>
                </c:pt>
                <c:pt idx="59249">
                  <c:v>37.520000000000003</c:v>
                </c:pt>
                <c:pt idx="59250">
                  <c:v>37.520000000000003</c:v>
                </c:pt>
                <c:pt idx="59251">
                  <c:v>37.520000000000003</c:v>
                </c:pt>
                <c:pt idx="59252">
                  <c:v>37.520000000000003</c:v>
                </c:pt>
                <c:pt idx="59253">
                  <c:v>37.520000000000003</c:v>
                </c:pt>
                <c:pt idx="59254">
                  <c:v>37.520000000000003</c:v>
                </c:pt>
                <c:pt idx="59255">
                  <c:v>37.520000000000003</c:v>
                </c:pt>
                <c:pt idx="59256">
                  <c:v>37.520000000000003</c:v>
                </c:pt>
                <c:pt idx="59257">
                  <c:v>37.520000000000003</c:v>
                </c:pt>
                <c:pt idx="59258">
                  <c:v>37.520000000000003</c:v>
                </c:pt>
                <c:pt idx="59259">
                  <c:v>37.520000000000003</c:v>
                </c:pt>
                <c:pt idx="59260">
                  <c:v>37.520000000000003</c:v>
                </c:pt>
                <c:pt idx="59261">
                  <c:v>37.520000000000003</c:v>
                </c:pt>
                <c:pt idx="59262">
                  <c:v>37.520000000000003</c:v>
                </c:pt>
                <c:pt idx="59263">
                  <c:v>37.520000000000003</c:v>
                </c:pt>
                <c:pt idx="59264">
                  <c:v>37.520000000000003</c:v>
                </c:pt>
                <c:pt idx="59265">
                  <c:v>37.520000000000003</c:v>
                </c:pt>
                <c:pt idx="59266">
                  <c:v>37.520000000000003</c:v>
                </c:pt>
                <c:pt idx="59267">
                  <c:v>37.520000000000003</c:v>
                </c:pt>
                <c:pt idx="59268">
                  <c:v>37.520000000000003</c:v>
                </c:pt>
                <c:pt idx="59269">
                  <c:v>37.520000000000003</c:v>
                </c:pt>
                <c:pt idx="59270">
                  <c:v>37.520000000000003</c:v>
                </c:pt>
                <c:pt idx="59271">
                  <c:v>37.520000000000003</c:v>
                </c:pt>
              </c:numCache>
            </c:numRef>
          </c:yVal>
          <c:smooth val="0"/>
          <c:extLst>
            <c:ext xmlns:c16="http://schemas.microsoft.com/office/drawing/2014/chart" uri="{C3380CC4-5D6E-409C-BE32-E72D297353CC}">
              <c16:uniqueId val="{00000001-23D8-4C4D-BFAC-318FAB056A24}"/>
            </c:ext>
          </c:extLst>
        </c:ser>
        <c:dLbls>
          <c:showLegendKey val="0"/>
          <c:showVal val="0"/>
          <c:showCatName val="0"/>
          <c:showSerName val="0"/>
          <c:showPercent val="0"/>
          <c:showBubbleSize val="0"/>
        </c:dLbls>
        <c:axId val="-577553600"/>
        <c:axId val="-577458432"/>
      </c:scatterChart>
      <c:valAx>
        <c:axId val="-577553600"/>
        <c:scaling>
          <c:orientation val="minMax"/>
        </c:scaling>
        <c:delete val="0"/>
        <c:axPos val="b"/>
        <c:majorGridlines/>
        <c:title>
          <c:tx>
            <c:rich>
              <a:bodyPr/>
              <a:lstStyle/>
              <a:p>
                <a:pPr>
                  <a:defRPr/>
                </a:pPr>
                <a:r>
                  <a:rPr lang="en-US" dirty="0"/>
                  <a:t>Time</a:t>
                </a:r>
                <a:r>
                  <a:rPr lang="en-US" baseline="0" dirty="0"/>
                  <a:t> (seconds)</a:t>
                </a:r>
                <a:endParaRPr lang="en-US" dirty="0"/>
              </a:p>
            </c:rich>
          </c:tx>
          <c:overlay val="0"/>
        </c:title>
        <c:numFmt formatCode="General" sourceLinked="1"/>
        <c:majorTickMark val="none"/>
        <c:minorTickMark val="none"/>
        <c:tickLblPos val="nextTo"/>
        <c:crossAx val="-577458432"/>
        <c:crosses val="autoZero"/>
        <c:crossBetween val="midCat"/>
      </c:valAx>
      <c:valAx>
        <c:axId val="-577458432"/>
        <c:scaling>
          <c:orientation val="minMax"/>
        </c:scaling>
        <c:delete val="0"/>
        <c:axPos val="l"/>
        <c:majorGridlines/>
        <c:title>
          <c:tx>
            <c:rich>
              <a:bodyPr/>
              <a:lstStyle/>
              <a:p>
                <a:pPr>
                  <a:defRPr/>
                </a:pPr>
                <a:r>
                  <a:rPr lang="en-US" dirty="0"/>
                  <a:t>Volume</a:t>
                </a:r>
                <a:r>
                  <a:rPr lang="en-US" baseline="0" dirty="0"/>
                  <a:t> (0.1 M HCl) added to maintain pH</a:t>
                </a:r>
                <a:endParaRPr lang="en-US" dirty="0"/>
              </a:p>
            </c:rich>
          </c:tx>
          <c:layout>
            <c:manualLayout>
              <c:xMode val="edge"/>
              <c:yMode val="edge"/>
              <c:x val="5.6320819740248072E-2"/>
              <c:y val="0.190699578894374"/>
            </c:manualLayout>
          </c:layout>
          <c:overlay val="0"/>
        </c:title>
        <c:numFmt formatCode="General" sourceLinked="1"/>
        <c:majorTickMark val="none"/>
        <c:minorTickMark val="none"/>
        <c:tickLblPos val="nextTo"/>
        <c:crossAx val="-577553600"/>
        <c:crosses val="autoZero"/>
        <c:crossBetween val="midCat"/>
      </c:valAx>
    </c:plotArea>
    <c:legend>
      <c:legendPos val="b"/>
      <c:layout>
        <c:manualLayout>
          <c:xMode val="edge"/>
          <c:yMode val="edge"/>
          <c:x val="0.39057146808606502"/>
          <c:y val="0.928269286951656"/>
          <c:w val="0.26982461675432901"/>
          <c:h val="7.1730701841717898E-2"/>
        </c:manualLayout>
      </c:layout>
      <c:overlay val="0"/>
    </c:legend>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D</a:t>
            </a:r>
            <a:r>
              <a:rPr lang="en-US" baseline="0" dirty="0"/>
              <a:t>-LDH/FDH Stability Over 3 Cycles</a:t>
            </a:r>
            <a:endParaRPr lang="en-US" dirty="0"/>
          </a:p>
        </c:rich>
      </c:tx>
      <c:overlay val="0"/>
    </c:title>
    <c:autoTitleDeleted val="0"/>
    <c:plotArea>
      <c:layout/>
      <c:scatterChart>
        <c:scatterStyle val="lineMarker"/>
        <c:varyColors val="0"/>
        <c:ser>
          <c:idx val="0"/>
          <c:order val="0"/>
          <c:tx>
            <c:strRef>
              <c:f>'CYCLE comparison'!$B$1</c:f>
              <c:strCache>
                <c:ptCount val="1"/>
                <c:pt idx="0">
                  <c:v>1st cycle</c:v>
                </c:pt>
              </c:strCache>
            </c:strRef>
          </c:tx>
          <c:spPr>
            <a:ln w="31750">
              <a:noFill/>
            </a:ln>
          </c:spPr>
          <c:marker>
            <c:symbol val="diamond"/>
            <c:size val="2"/>
          </c:marker>
          <c:xVal>
            <c:numRef>
              <c:f>'CYCLE comparison'!$A$2:$A$51428</c:f>
              <c:numCache>
                <c:formatCode>General</c:formatCode>
                <c:ptCount val="51427"/>
                <c:pt idx="0">
                  <c:v>0</c:v>
                </c:pt>
                <c:pt idx="1">
                  <c:v>10</c:v>
                </c:pt>
                <c:pt idx="2">
                  <c:v>20</c:v>
                </c:pt>
                <c:pt idx="3">
                  <c:v>29.99</c:v>
                </c:pt>
                <c:pt idx="4">
                  <c:v>39.99</c:v>
                </c:pt>
                <c:pt idx="5">
                  <c:v>49.99</c:v>
                </c:pt>
                <c:pt idx="6">
                  <c:v>59.99</c:v>
                </c:pt>
                <c:pt idx="7">
                  <c:v>69.989999999999995</c:v>
                </c:pt>
                <c:pt idx="8">
                  <c:v>79.989999999999995</c:v>
                </c:pt>
                <c:pt idx="9">
                  <c:v>89.99</c:v>
                </c:pt>
                <c:pt idx="10">
                  <c:v>99.99</c:v>
                </c:pt>
                <c:pt idx="11">
                  <c:v>109.98</c:v>
                </c:pt>
                <c:pt idx="12">
                  <c:v>119.98</c:v>
                </c:pt>
                <c:pt idx="13">
                  <c:v>129.97</c:v>
                </c:pt>
                <c:pt idx="14">
                  <c:v>139.97</c:v>
                </c:pt>
                <c:pt idx="15">
                  <c:v>149.97</c:v>
                </c:pt>
                <c:pt idx="16">
                  <c:v>159.97</c:v>
                </c:pt>
                <c:pt idx="17">
                  <c:v>169.97</c:v>
                </c:pt>
                <c:pt idx="18">
                  <c:v>179.96</c:v>
                </c:pt>
                <c:pt idx="19">
                  <c:v>189.96</c:v>
                </c:pt>
                <c:pt idx="20">
                  <c:v>199.96</c:v>
                </c:pt>
                <c:pt idx="21">
                  <c:v>209.96</c:v>
                </c:pt>
                <c:pt idx="22">
                  <c:v>219.96</c:v>
                </c:pt>
                <c:pt idx="23">
                  <c:v>229.96</c:v>
                </c:pt>
                <c:pt idx="24">
                  <c:v>239.95</c:v>
                </c:pt>
                <c:pt idx="25">
                  <c:v>249.95</c:v>
                </c:pt>
                <c:pt idx="26">
                  <c:v>259.95</c:v>
                </c:pt>
                <c:pt idx="27">
                  <c:v>269.95</c:v>
                </c:pt>
                <c:pt idx="28">
                  <c:v>279.94</c:v>
                </c:pt>
                <c:pt idx="29">
                  <c:v>289.94</c:v>
                </c:pt>
                <c:pt idx="30">
                  <c:v>299.94</c:v>
                </c:pt>
                <c:pt idx="31">
                  <c:v>309.94</c:v>
                </c:pt>
                <c:pt idx="32">
                  <c:v>319.94</c:v>
                </c:pt>
                <c:pt idx="33">
                  <c:v>329.94</c:v>
                </c:pt>
                <c:pt idx="34">
                  <c:v>339.92999999999961</c:v>
                </c:pt>
                <c:pt idx="35">
                  <c:v>349.92999999999961</c:v>
                </c:pt>
                <c:pt idx="36">
                  <c:v>359.92999999999961</c:v>
                </c:pt>
                <c:pt idx="37">
                  <c:v>369.92999999999961</c:v>
                </c:pt>
                <c:pt idx="38">
                  <c:v>379.92999999999961</c:v>
                </c:pt>
                <c:pt idx="39">
                  <c:v>389.92</c:v>
                </c:pt>
                <c:pt idx="40">
                  <c:v>399.92</c:v>
                </c:pt>
                <c:pt idx="41">
                  <c:v>409.92</c:v>
                </c:pt>
                <c:pt idx="42">
                  <c:v>419.92</c:v>
                </c:pt>
                <c:pt idx="43">
                  <c:v>429.92</c:v>
                </c:pt>
                <c:pt idx="44">
                  <c:v>439.91</c:v>
                </c:pt>
                <c:pt idx="45">
                  <c:v>449.91</c:v>
                </c:pt>
                <c:pt idx="46">
                  <c:v>459.91</c:v>
                </c:pt>
                <c:pt idx="47">
                  <c:v>469.91</c:v>
                </c:pt>
                <c:pt idx="48">
                  <c:v>479.91</c:v>
                </c:pt>
                <c:pt idx="49">
                  <c:v>489.91</c:v>
                </c:pt>
                <c:pt idx="50">
                  <c:v>499.91</c:v>
                </c:pt>
                <c:pt idx="51">
                  <c:v>509.9</c:v>
                </c:pt>
                <c:pt idx="52">
                  <c:v>519.9</c:v>
                </c:pt>
                <c:pt idx="53">
                  <c:v>529.9</c:v>
                </c:pt>
                <c:pt idx="54">
                  <c:v>539.89</c:v>
                </c:pt>
                <c:pt idx="55">
                  <c:v>549.89</c:v>
                </c:pt>
                <c:pt idx="56">
                  <c:v>559.89</c:v>
                </c:pt>
                <c:pt idx="57">
                  <c:v>569.89</c:v>
                </c:pt>
                <c:pt idx="58">
                  <c:v>579.89</c:v>
                </c:pt>
                <c:pt idx="59">
                  <c:v>589.88</c:v>
                </c:pt>
                <c:pt idx="60">
                  <c:v>599.88</c:v>
                </c:pt>
                <c:pt idx="61">
                  <c:v>609.88</c:v>
                </c:pt>
                <c:pt idx="62">
                  <c:v>619.88</c:v>
                </c:pt>
                <c:pt idx="63">
                  <c:v>629.88</c:v>
                </c:pt>
                <c:pt idx="64">
                  <c:v>639.87</c:v>
                </c:pt>
                <c:pt idx="65">
                  <c:v>649.87</c:v>
                </c:pt>
                <c:pt idx="66">
                  <c:v>659.87</c:v>
                </c:pt>
                <c:pt idx="67">
                  <c:v>669.87</c:v>
                </c:pt>
                <c:pt idx="68">
                  <c:v>679.87</c:v>
                </c:pt>
                <c:pt idx="69">
                  <c:v>689.85999999999865</c:v>
                </c:pt>
                <c:pt idx="70">
                  <c:v>699.85999999999865</c:v>
                </c:pt>
                <c:pt idx="71">
                  <c:v>709.85999999999865</c:v>
                </c:pt>
                <c:pt idx="72">
                  <c:v>719.85999999999865</c:v>
                </c:pt>
                <c:pt idx="73">
                  <c:v>729.85999999999865</c:v>
                </c:pt>
                <c:pt idx="74">
                  <c:v>739.84999999999866</c:v>
                </c:pt>
                <c:pt idx="75">
                  <c:v>749.84999999999866</c:v>
                </c:pt>
                <c:pt idx="76">
                  <c:v>759.84999999999866</c:v>
                </c:pt>
                <c:pt idx="77">
                  <c:v>769.84999999999866</c:v>
                </c:pt>
                <c:pt idx="78">
                  <c:v>779.84999999999866</c:v>
                </c:pt>
                <c:pt idx="79">
                  <c:v>789.83999999999867</c:v>
                </c:pt>
                <c:pt idx="80">
                  <c:v>799.83999999999867</c:v>
                </c:pt>
                <c:pt idx="81">
                  <c:v>809.83999999999867</c:v>
                </c:pt>
                <c:pt idx="82">
                  <c:v>819.83999999999867</c:v>
                </c:pt>
                <c:pt idx="83">
                  <c:v>829.83999999999867</c:v>
                </c:pt>
                <c:pt idx="84">
                  <c:v>839.82999999999936</c:v>
                </c:pt>
                <c:pt idx="85">
                  <c:v>849.82999999999936</c:v>
                </c:pt>
                <c:pt idx="86">
                  <c:v>859.82999999999936</c:v>
                </c:pt>
                <c:pt idx="87">
                  <c:v>869.82999999999936</c:v>
                </c:pt>
                <c:pt idx="88">
                  <c:v>879.82999999999936</c:v>
                </c:pt>
                <c:pt idx="89">
                  <c:v>889.81999999999937</c:v>
                </c:pt>
                <c:pt idx="90">
                  <c:v>899.81999999999937</c:v>
                </c:pt>
                <c:pt idx="91">
                  <c:v>909.81999999999937</c:v>
                </c:pt>
                <c:pt idx="92">
                  <c:v>919.81999999999937</c:v>
                </c:pt>
                <c:pt idx="93">
                  <c:v>929.81999999999937</c:v>
                </c:pt>
                <c:pt idx="94">
                  <c:v>939.81999999999937</c:v>
                </c:pt>
                <c:pt idx="95">
                  <c:v>949.81999999999937</c:v>
                </c:pt>
                <c:pt idx="96">
                  <c:v>959.81999999999937</c:v>
                </c:pt>
                <c:pt idx="97">
                  <c:v>969.80999999999938</c:v>
                </c:pt>
                <c:pt idx="98">
                  <c:v>979.80999999999938</c:v>
                </c:pt>
                <c:pt idx="99">
                  <c:v>989.8</c:v>
                </c:pt>
                <c:pt idx="100">
                  <c:v>999.8</c:v>
                </c:pt>
                <c:pt idx="101">
                  <c:v>1009.8</c:v>
                </c:pt>
                <c:pt idx="102">
                  <c:v>1019.8</c:v>
                </c:pt>
                <c:pt idx="103">
                  <c:v>1029.8</c:v>
                </c:pt>
                <c:pt idx="104">
                  <c:v>1039.79</c:v>
                </c:pt>
                <c:pt idx="105">
                  <c:v>1049.79</c:v>
                </c:pt>
                <c:pt idx="106">
                  <c:v>1059.79</c:v>
                </c:pt>
                <c:pt idx="107">
                  <c:v>1069.79</c:v>
                </c:pt>
                <c:pt idx="108">
                  <c:v>1079.79</c:v>
                </c:pt>
                <c:pt idx="109">
                  <c:v>1089.78</c:v>
                </c:pt>
                <c:pt idx="110">
                  <c:v>1099.78</c:v>
                </c:pt>
                <c:pt idx="111">
                  <c:v>1109.78</c:v>
                </c:pt>
                <c:pt idx="112">
                  <c:v>1119.78</c:v>
                </c:pt>
                <c:pt idx="113">
                  <c:v>1129.78</c:v>
                </c:pt>
                <c:pt idx="114">
                  <c:v>1139.77</c:v>
                </c:pt>
                <c:pt idx="115">
                  <c:v>1149.77</c:v>
                </c:pt>
                <c:pt idx="116">
                  <c:v>1159.77</c:v>
                </c:pt>
                <c:pt idx="117">
                  <c:v>1169.77</c:v>
                </c:pt>
                <c:pt idx="118">
                  <c:v>1179.77</c:v>
                </c:pt>
                <c:pt idx="119">
                  <c:v>1189.76</c:v>
                </c:pt>
                <c:pt idx="120">
                  <c:v>1199.76</c:v>
                </c:pt>
                <c:pt idx="121">
                  <c:v>1209.76</c:v>
                </c:pt>
                <c:pt idx="122">
                  <c:v>1219.76</c:v>
                </c:pt>
                <c:pt idx="123">
                  <c:v>1229.76</c:v>
                </c:pt>
                <c:pt idx="124">
                  <c:v>1239.75</c:v>
                </c:pt>
                <c:pt idx="125">
                  <c:v>1249.75</c:v>
                </c:pt>
                <c:pt idx="126">
                  <c:v>1259.75</c:v>
                </c:pt>
                <c:pt idx="127">
                  <c:v>1269.75</c:v>
                </c:pt>
                <c:pt idx="128">
                  <c:v>1279.75</c:v>
                </c:pt>
                <c:pt idx="129">
                  <c:v>1289.74</c:v>
                </c:pt>
                <c:pt idx="130">
                  <c:v>1299.74</c:v>
                </c:pt>
                <c:pt idx="131">
                  <c:v>1309.74</c:v>
                </c:pt>
                <c:pt idx="132">
                  <c:v>1319.74</c:v>
                </c:pt>
                <c:pt idx="133">
                  <c:v>1329.74</c:v>
                </c:pt>
                <c:pt idx="134">
                  <c:v>1339.73</c:v>
                </c:pt>
                <c:pt idx="135">
                  <c:v>1349.73</c:v>
                </c:pt>
                <c:pt idx="136">
                  <c:v>1359.73</c:v>
                </c:pt>
                <c:pt idx="137">
                  <c:v>1369.73</c:v>
                </c:pt>
                <c:pt idx="138">
                  <c:v>1379.73</c:v>
                </c:pt>
                <c:pt idx="139">
                  <c:v>1389.73</c:v>
                </c:pt>
                <c:pt idx="140">
                  <c:v>1399.73</c:v>
                </c:pt>
                <c:pt idx="141">
                  <c:v>1409.73</c:v>
                </c:pt>
                <c:pt idx="142">
                  <c:v>1419.72</c:v>
                </c:pt>
                <c:pt idx="143">
                  <c:v>1429.72</c:v>
                </c:pt>
                <c:pt idx="144">
                  <c:v>1439.72</c:v>
                </c:pt>
                <c:pt idx="145">
                  <c:v>1449.71</c:v>
                </c:pt>
                <c:pt idx="146">
                  <c:v>1459.71</c:v>
                </c:pt>
                <c:pt idx="147">
                  <c:v>1469.71</c:v>
                </c:pt>
                <c:pt idx="148">
                  <c:v>1479.71</c:v>
                </c:pt>
                <c:pt idx="149">
                  <c:v>1489.71</c:v>
                </c:pt>
                <c:pt idx="150">
                  <c:v>1499.7</c:v>
                </c:pt>
                <c:pt idx="151">
                  <c:v>1509.7</c:v>
                </c:pt>
                <c:pt idx="152">
                  <c:v>1519.7</c:v>
                </c:pt>
                <c:pt idx="153">
                  <c:v>1529.7</c:v>
                </c:pt>
                <c:pt idx="154">
                  <c:v>1539.7</c:v>
                </c:pt>
                <c:pt idx="155">
                  <c:v>1549.69</c:v>
                </c:pt>
                <c:pt idx="156">
                  <c:v>1559.69</c:v>
                </c:pt>
                <c:pt idx="157">
                  <c:v>1569.69</c:v>
                </c:pt>
                <c:pt idx="158">
                  <c:v>1579.69</c:v>
                </c:pt>
                <c:pt idx="159">
                  <c:v>1589.69</c:v>
                </c:pt>
                <c:pt idx="160">
                  <c:v>1599.68</c:v>
                </c:pt>
                <c:pt idx="161">
                  <c:v>1609.68</c:v>
                </c:pt>
                <c:pt idx="162">
                  <c:v>1619.68</c:v>
                </c:pt>
                <c:pt idx="163">
                  <c:v>1629.68</c:v>
                </c:pt>
                <c:pt idx="164">
                  <c:v>1639.68</c:v>
                </c:pt>
                <c:pt idx="165">
                  <c:v>1649.67</c:v>
                </c:pt>
                <c:pt idx="166">
                  <c:v>1659.67</c:v>
                </c:pt>
                <c:pt idx="167">
                  <c:v>1669.67</c:v>
                </c:pt>
                <c:pt idx="168">
                  <c:v>1679.67</c:v>
                </c:pt>
                <c:pt idx="169">
                  <c:v>1689.67</c:v>
                </c:pt>
                <c:pt idx="170">
                  <c:v>1699.66</c:v>
                </c:pt>
                <c:pt idx="171">
                  <c:v>1709.66</c:v>
                </c:pt>
                <c:pt idx="172">
                  <c:v>1719.66</c:v>
                </c:pt>
                <c:pt idx="173">
                  <c:v>1729.66</c:v>
                </c:pt>
                <c:pt idx="174">
                  <c:v>1739.66</c:v>
                </c:pt>
                <c:pt idx="175">
                  <c:v>1749.65</c:v>
                </c:pt>
                <c:pt idx="176">
                  <c:v>1759.65</c:v>
                </c:pt>
                <c:pt idx="177">
                  <c:v>1769.65</c:v>
                </c:pt>
                <c:pt idx="178">
                  <c:v>1779.65</c:v>
                </c:pt>
                <c:pt idx="179">
                  <c:v>1789.65</c:v>
                </c:pt>
                <c:pt idx="180">
                  <c:v>1799.65</c:v>
                </c:pt>
                <c:pt idx="181">
                  <c:v>1809.65</c:v>
                </c:pt>
                <c:pt idx="182">
                  <c:v>1819.64</c:v>
                </c:pt>
                <c:pt idx="183">
                  <c:v>1829.64</c:v>
                </c:pt>
                <c:pt idx="184">
                  <c:v>1839.64</c:v>
                </c:pt>
                <c:pt idx="185">
                  <c:v>1849.63</c:v>
                </c:pt>
                <c:pt idx="186">
                  <c:v>1859.63</c:v>
                </c:pt>
                <c:pt idx="187">
                  <c:v>1869.63</c:v>
                </c:pt>
                <c:pt idx="188">
                  <c:v>1879.63</c:v>
                </c:pt>
                <c:pt idx="189">
                  <c:v>1889.63</c:v>
                </c:pt>
                <c:pt idx="190">
                  <c:v>1899.62</c:v>
                </c:pt>
                <c:pt idx="191">
                  <c:v>1909.62</c:v>
                </c:pt>
                <c:pt idx="192">
                  <c:v>1919.62</c:v>
                </c:pt>
                <c:pt idx="193">
                  <c:v>1929.62</c:v>
                </c:pt>
                <c:pt idx="194">
                  <c:v>1939.61</c:v>
                </c:pt>
                <c:pt idx="195">
                  <c:v>1949.61</c:v>
                </c:pt>
                <c:pt idx="196">
                  <c:v>1959.61</c:v>
                </c:pt>
                <c:pt idx="197">
                  <c:v>1969.61</c:v>
                </c:pt>
                <c:pt idx="198">
                  <c:v>1979.61</c:v>
                </c:pt>
                <c:pt idx="199">
                  <c:v>1989.6</c:v>
                </c:pt>
                <c:pt idx="200">
                  <c:v>1999.6</c:v>
                </c:pt>
                <c:pt idx="201">
                  <c:v>2009.6</c:v>
                </c:pt>
                <c:pt idx="202">
                  <c:v>2019.6</c:v>
                </c:pt>
                <c:pt idx="203">
                  <c:v>2029.6</c:v>
                </c:pt>
                <c:pt idx="204">
                  <c:v>2039.59</c:v>
                </c:pt>
                <c:pt idx="205">
                  <c:v>2049.59</c:v>
                </c:pt>
                <c:pt idx="206">
                  <c:v>2059.59</c:v>
                </c:pt>
                <c:pt idx="207">
                  <c:v>2069.59</c:v>
                </c:pt>
                <c:pt idx="208">
                  <c:v>2079.59</c:v>
                </c:pt>
                <c:pt idx="209">
                  <c:v>2089.59</c:v>
                </c:pt>
                <c:pt idx="210">
                  <c:v>2099.58</c:v>
                </c:pt>
                <c:pt idx="211">
                  <c:v>2109.58</c:v>
                </c:pt>
                <c:pt idx="212">
                  <c:v>2119.58</c:v>
                </c:pt>
                <c:pt idx="213">
                  <c:v>2129.58</c:v>
                </c:pt>
                <c:pt idx="214">
                  <c:v>2139.5700000000002</c:v>
                </c:pt>
                <c:pt idx="215">
                  <c:v>2149.5700000000002</c:v>
                </c:pt>
                <c:pt idx="216">
                  <c:v>2159.5700000000002</c:v>
                </c:pt>
                <c:pt idx="217">
                  <c:v>2169.5700000000002</c:v>
                </c:pt>
                <c:pt idx="218">
                  <c:v>2179.5700000000002</c:v>
                </c:pt>
                <c:pt idx="219">
                  <c:v>2189.5700000000002</c:v>
                </c:pt>
                <c:pt idx="220">
                  <c:v>2199.5700000000002</c:v>
                </c:pt>
                <c:pt idx="221">
                  <c:v>2209.5700000000002</c:v>
                </c:pt>
                <c:pt idx="222">
                  <c:v>2219.56</c:v>
                </c:pt>
                <c:pt idx="223">
                  <c:v>2229.56</c:v>
                </c:pt>
                <c:pt idx="224">
                  <c:v>2239.5500000000002</c:v>
                </c:pt>
                <c:pt idx="225">
                  <c:v>2249.5500000000002</c:v>
                </c:pt>
                <c:pt idx="226">
                  <c:v>2259.5500000000002</c:v>
                </c:pt>
                <c:pt idx="227">
                  <c:v>2269.5500000000002</c:v>
                </c:pt>
                <c:pt idx="228">
                  <c:v>2279.5500000000002</c:v>
                </c:pt>
                <c:pt idx="229">
                  <c:v>2289.5500000000002</c:v>
                </c:pt>
                <c:pt idx="230">
                  <c:v>2299.54</c:v>
                </c:pt>
                <c:pt idx="231">
                  <c:v>2309.54</c:v>
                </c:pt>
                <c:pt idx="232">
                  <c:v>2319.54</c:v>
                </c:pt>
                <c:pt idx="233">
                  <c:v>2329.54</c:v>
                </c:pt>
                <c:pt idx="234">
                  <c:v>2339.5300000000002</c:v>
                </c:pt>
                <c:pt idx="235">
                  <c:v>2349.5300000000002</c:v>
                </c:pt>
                <c:pt idx="236">
                  <c:v>2359.5300000000002</c:v>
                </c:pt>
                <c:pt idx="237">
                  <c:v>2369.5300000000002</c:v>
                </c:pt>
                <c:pt idx="238">
                  <c:v>2379.5300000000002</c:v>
                </c:pt>
                <c:pt idx="239">
                  <c:v>2389.52</c:v>
                </c:pt>
                <c:pt idx="240">
                  <c:v>2399.52</c:v>
                </c:pt>
                <c:pt idx="241">
                  <c:v>2409.52</c:v>
                </c:pt>
                <c:pt idx="242">
                  <c:v>2419.52</c:v>
                </c:pt>
                <c:pt idx="243">
                  <c:v>2429.52</c:v>
                </c:pt>
                <c:pt idx="244">
                  <c:v>2439.5100000000002</c:v>
                </c:pt>
                <c:pt idx="245">
                  <c:v>2449.5100000000002</c:v>
                </c:pt>
                <c:pt idx="246">
                  <c:v>2459.5100000000002</c:v>
                </c:pt>
                <c:pt idx="247">
                  <c:v>2469.5100000000002</c:v>
                </c:pt>
                <c:pt idx="248">
                  <c:v>2479.5100000000002</c:v>
                </c:pt>
                <c:pt idx="249">
                  <c:v>2489.5</c:v>
                </c:pt>
                <c:pt idx="250">
                  <c:v>2499.5</c:v>
                </c:pt>
                <c:pt idx="251">
                  <c:v>2509.5</c:v>
                </c:pt>
                <c:pt idx="252">
                  <c:v>2519.5</c:v>
                </c:pt>
                <c:pt idx="253">
                  <c:v>2529.5</c:v>
                </c:pt>
                <c:pt idx="254">
                  <c:v>2539.4899999999998</c:v>
                </c:pt>
                <c:pt idx="255">
                  <c:v>2549.4899999999998</c:v>
                </c:pt>
                <c:pt idx="256">
                  <c:v>2559.4899999999998</c:v>
                </c:pt>
                <c:pt idx="257">
                  <c:v>2569.4899999999998</c:v>
                </c:pt>
                <c:pt idx="258">
                  <c:v>2579.4899999999998</c:v>
                </c:pt>
                <c:pt idx="259">
                  <c:v>2589.4899999999998</c:v>
                </c:pt>
                <c:pt idx="260">
                  <c:v>2599.4899999999998</c:v>
                </c:pt>
                <c:pt idx="261">
                  <c:v>2609.4899999999998</c:v>
                </c:pt>
                <c:pt idx="262">
                  <c:v>2619.48</c:v>
                </c:pt>
                <c:pt idx="263">
                  <c:v>2629.48</c:v>
                </c:pt>
                <c:pt idx="264">
                  <c:v>2639.47</c:v>
                </c:pt>
                <c:pt idx="265">
                  <c:v>2649.47</c:v>
                </c:pt>
                <c:pt idx="266">
                  <c:v>2659.47</c:v>
                </c:pt>
                <c:pt idx="267">
                  <c:v>2669.47</c:v>
                </c:pt>
                <c:pt idx="268">
                  <c:v>2679.47</c:v>
                </c:pt>
                <c:pt idx="269">
                  <c:v>2689.46</c:v>
                </c:pt>
                <c:pt idx="270">
                  <c:v>2699.46</c:v>
                </c:pt>
                <c:pt idx="271">
                  <c:v>2709.46</c:v>
                </c:pt>
                <c:pt idx="272">
                  <c:v>2719.46</c:v>
                </c:pt>
                <c:pt idx="273">
                  <c:v>2729.46</c:v>
                </c:pt>
                <c:pt idx="274">
                  <c:v>2739.45</c:v>
                </c:pt>
                <c:pt idx="275">
                  <c:v>2749.45</c:v>
                </c:pt>
                <c:pt idx="276">
                  <c:v>2759.45</c:v>
                </c:pt>
                <c:pt idx="277">
                  <c:v>2769.45</c:v>
                </c:pt>
                <c:pt idx="278">
                  <c:v>2779.45</c:v>
                </c:pt>
                <c:pt idx="279">
                  <c:v>2789.44</c:v>
                </c:pt>
                <c:pt idx="280">
                  <c:v>2799.44</c:v>
                </c:pt>
                <c:pt idx="281">
                  <c:v>2809.44</c:v>
                </c:pt>
                <c:pt idx="282">
                  <c:v>2819.44</c:v>
                </c:pt>
                <c:pt idx="283">
                  <c:v>2829.44</c:v>
                </c:pt>
                <c:pt idx="284">
                  <c:v>2839.43</c:v>
                </c:pt>
                <c:pt idx="285">
                  <c:v>2849.43</c:v>
                </c:pt>
                <c:pt idx="286">
                  <c:v>2859.43</c:v>
                </c:pt>
                <c:pt idx="287">
                  <c:v>2869.43</c:v>
                </c:pt>
                <c:pt idx="288">
                  <c:v>2879.43</c:v>
                </c:pt>
                <c:pt idx="289">
                  <c:v>2889.42</c:v>
                </c:pt>
                <c:pt idx="290">
                  <c:v>2899.42</c:v>
                </c:pt>
                <c:pt idx="291">
                  <c:v>2909.42</c:v>
                </c:pt>
                <c:pt idx="292">
                  <c:v>2919.42</c:v>
                </c:pt>
                <c:pt idx="293">
                  <c:v>2929.42</c:v>
                </c:pt>
                <c:pt idx="294">
                  <c:v>2939.41</c:v>
                </c:pt>
                <c:pt idx="295">
                  <c:v>2949.41</c:v>
                </c:pt>
                <c:pt idx="296">
                  <c:v>2959.41</c:v>
                </c:pt>
                <c:pt idx="297">
                  <c:v>2969.41</c:v>
                </c:pt>
                <c:pt idx="298">
                  <c:v>2979.41</c:v>
                </c:pt>
                <c:pt idx="299">
                  <c:v>2989.4</c:v>
                </c:pt>
                <c:pt idx="300">
                  <c:v>2999.4</c:v>
                </c:pt>
                <c:pt idx="301">
                  <c:v>3009.4</c:v>
                </c:pt>
                <c:pt idx="302">
                  <c:v>3019.4</c:v>
                </c:pt>
                <c:pt idx="303">
                  <c:v>3029.4</c:v>
                </c:pt>
                <c:pt idx="304">
                  <c:v>3039.4</c:v>
                </c:pt>
                <c:pt idx="305">
                  <c:v>3049.4</c:v>
                </c:pt>
                <c:pt idx="306">
                  <c:v>3059.39</c:v>
                </c:pt>
                <c:pt idx="307">
                  <c:v>3069.39</c:v>
                </c:pt>
                <c:pt idx="308">
                  <c:v>3079.39</c:v>
                </c:pt>
                <c:pt idx="309">
                  <c:v>3089.38</c:v>
                </c:pt>
                <c:pt idx="310">
                  <c:v>3099.38</c:v>
                </c:pt>
                <c:pt idx="311">
                  <c:v>3109.38</c:v>
                </c:pt>
                <c:pt idx="312">
                  <c:v>3119.38</c:v>
                </c:pt>
                <c:pt idx="313">
                  <c:v>3129.38</c:v>
                </c:pt>
                <c:pt idx="314">
                  <c:v>3139.37</c:v>
                </c:pt>
                <c:pt idx="315">
                  <c:v>3149.37</c:v>
                </c:pt>
                <c:pt idx="316">
                  <c:v>3159.37</c:v>
                </c:pt>
                <c:pt idx="317">
                  <c:v>3169.37</c:v>
                </c:pt>
                <c:pt idx="318">
                  <c:v>3179.37</c:v>
                </c:pt>
                <c:pt idx="319">
                  <c:v>3189.36</c:v>
                </c:pt>
                <c:pt idx="320">
                  <c:v>3199.36</c:v>
                </c:pt>
                <c:pt idx="321">
                  <c:v>3209.36</c:v>
                </c:pt>
                <c:pt idx="322">
                  <c:v>3219.36</c:v>
                </c:pt>
                <c:pt idx="323">
                  <c:v>3229.36</c:v>
                </c:pt>
                <c:pt idx="324">
                  <c:v>3239.35</c:v>
                </c:pt>
                <c:pt idx="325">
                  <c:v>3249.35</c:v>
                </c:pt>
                <c:pt idx="326">
                  <c:v>3259.35</c:v>
                </c:pt>
                <c:pt idx="327">
                  <c:v>3269.35</c:v>
                </c:pt>
                <c:pt idx="328">
                  <c:v>3279.35</c:v>
                </c:pt>
                <c:pt idx="329">
                  <c:v>3289.34</c:v>
                </c:pt>
                <c:pt idx="330">
                  <c:v>3299.34</c:v>
                </c:pt>
                <c:pt idx="331">
                  <c:v>3309.34</c:v>
                </c:pt>
                <c:pt idx="332">
                  <c:v>3319.34</c:v>
                </c:pt>
                <c:pt idx="333">
                  <c:v>3329.34</c:v>
                </c:pt>
                <c:pt idx="334">
                  <c:v>3339.33</c:v>
                </c:pt>
                <c:pt idx="335">
                  <c:v>3349.33</c:v>
                </c:pt>
                <c:pt idx="336">
                  <c:v>3359.33</c:v>
                </c:pt>
                <c:pt idx="337">
                  <c:v>3369.33</c:v>
                </c:pt>
                <c:pt idx="338">
                  <c:v>3379.33</c:v>
                </c:pt>
                <c:pt idx="339">
                  <c:v>3389.32</c:v>
                </c:pt>
                <c:pt idx="340">
                  <c:v>3399.32</c:v>
                </c:pt>
                <c:pt idx="341">
                  <c:v>3409.32</c:v>
                </c:pt>
                <c:pt idx="342">
                  <c:v>3419.32</c:v>
                </c:pt>
                <c:pt idx="343">
                  <c:v>3429.32</c:v>
                </c:pt>
                <c:pt idx="344">
                  <c:v>3439.31</c:v>
                </c:pt>
                <c:pt idx="345">
                  <c:v>3449.31</c:v>
                </c:pt>
                <c:pt idx="346">
                  <c:v>3459.31</c:v>
                </c:pt>
                <c:pt idx="347">
                  <c:v>3469.31</c:v>
                </c:pt>
                <c:pt idx="348">
                  <c:v>3479.31</c:v>
                </c:pt>
                <c:pt idx="349">
                  <c:v>3489.31</c:v>
                </c:pt>
                <c:pt idx="350">
                  <c:v>3499.31</c:v>
                </c:pt>
                <c:pt idx="351">
                  <c:v>3509.3</c:v>
                </c:pt>
                <c:pt idx="352">
                  <c:v>3519.3</c:v>
                </c:pt>
                <c:pt idx="353">
                  <c:v>3529.3</c:v>
                </c:pt>
                <c:pt idx="354">
                  <c:v>3539.29</c:v>
                </c:pt>
                <c:pt idx="355">
                  <c:v>3549.29</c:v>
                </c:pt>
                <c:pt idx="356">
                  <c:v>3559.29</c:v>
                </c:pt>
                <c:pt idx="357">
                  <c:v>3569.29</c:v>
                </c:pt>
                <c:pt idx="358">
                  <c:v>3579.28</c:v>
                </c:pt>
                <c:pt idx="359">
                  <c:v>3589.28</c:v>
                </c:pt>
                <c:pt idx="360">
                  <c:v>3599.28</c:v>
                </c:pt>
                <c:pt idx="361">
                  <c:v>3609.28</c:v>
                </c:pt>
                <c:pt idx="362">
                  <c:v>3619.28</c:v>
                </c:pt>
                <c:pt idx="363">
                  <c:v>3629.27</c:v>
                </c:pt>
                <c:pt idx="364">
                  <c:v>3639.27</c:v>
                </c:pt>
                <c:pt idx="365">
                  <c:v>3649.27</c:v>
                </c:pt>
                <c:pt idx="366">
                  <c:v>3659.27</c:v>
                </c:pt>
                <c:pt idx="367">
                  <c:v>3669.27</c:v>
                </c:pt>
                <c:pt idx="368">
                  <c:v>3679.26</c:v>
                </c:pt>
                <c:pt idx="369">
                  <c:v>3689.26</c:v>
                </c:pt>
                <c:pt idx="370">
                  <c:v>3699.26</c:v>
                </c:pt>
                <c:pt idx="371">
                  <c:v>3709.26</c:v>
                </c:pt>
                <c:pt idx="372">
                  <c:v>3719.26</c:v>
                </c:pt>
                <c:pt idx="373">
                  <c:v>3729.25</c:v>
                </c:pt>
                <c:pt idx="374">
                  <c:v>3739.25</c:v>
                </c:pt>
                <c:pt idx="375">
                  <c:v>3749.25</c:v>
                </c:pt>
                <c:pt idx="376">
                  <c:v>3759.25</c:v>
                </c:pt>
                <c:pt idx="377">
                  <c:v>3769.25</c:v>
                </c:pt>
                <c:pt idx="378">
                  <c:v>3779.24</c:v>
                </c:pt>
                <c:pt idx="379">
                  <c:v>3789.24</c:v>
                </c:pt>
                <c:pt idx="380">
                  <c:v>3799.24</c:v>
                </c:pt>
                <c:pt idx="381">
                  <c:v>3809.24</c:v>
                </c:pt>
                <c:pt idx="382">
                  <c:v>3819.24</c:v>
                </c:pt>
                <c:pt idx="383">
                  <c:v>3829.23</c:v>
                </c:pt>
                <c:pt idx="384">
                  <c:v>3839.23</c:v>
                </c:pt>
                <c:pt idx="385">
                  <c:v>3849.23</c:v>
                </c:pt>
                <c:pt idx="386">
                  <c:v>3859.23</c:v>
                </c:pt>
                <c:pt idx="387">
                  <c:v>3869.23</c:v>
                </c:pt>
                <c:pt idx="388">
                  <c:v>3879.22</c:v>
                </c:pt>
                <c:pt idx="389">
                  <c:v>3889.22</c:v>
                </c:pt>
                <c:pt idx="390">
                  <c:v>3899.22</c:v>
                </c:pt>
                <c:pt idx="391">
                  <c:v>3909.22</c:v>
                </c:pt>
                <c:pt idx="392">
                  <c:v>3919.22</c:v>
                </c:pt>
                <c:pt idx="393">
                  <c:v>3929.22</c:v>
                </c:pt>
                <c:pt idx="394">
                  <c:v>3939.22</c:v>
                </c:pt>
                <c:pt idx="395">
                  <c:v>3949.21</c:v>
                </c:pt>
                <c:pt idx="396">
                  <c:v>3959.21</c:v>
                </c:pt>
                <c:pt idx="397">
                  <c:v>3969.21</c:v>
                </c:pt>
                <c:pt idx="398">
                  <c:v>3979.2</c:v>
                </c:pt>
                <c:pt idx="399">
                  <c:v>3989.2</c:v>
                </c:pt>
                <c:pt idx="400">
                  <c:v>3999.2</c:v>
                </c:pt>
                <c:pt idx="401">
                  <c:v>4009.2</c:v>
                </c:pt>
                <c:pt idx="402">
                  <c:v>4019.2</c:v>
                </c:pt>
                <c:pt idx="403">
                  <c:v>4029.19</c:v>
                </c:pt>
                <c:pt idx="404">
                  <c:v>4039.19</c:v>
                </c:pt>
                <c:pt idx="405">
                  <c:v>4049.19</c:v>
                </c:pt>
                <c:pt idx="406">
                  <c:v>4059.19</c:v>
                </c:pt>
                <c:pt idx="407">
                  <c:v>4069.19</c:v>
                </c:pt>
                <c:pt idx="408">
                  <c:v>4079.18</c:v>
                </c:pt>
                <c:pt idx="409">
                  <c:v>4089.18</c:v>
                </c:pt>
                <c:pt idx="410">
                  <c:v>4099.18</c:v>
                </c:pt>
                <c:pt idx="411">
                  <c:v>4109.18</c:v>
                </c:pt>
                <c:pt idx="412">
                  <c:v>4119.18</c:v>
                </c:pt>
                <c:pt idx="413">
                  <c:v>4129.17</c:v>
                </c:pt>
                <c:pt idx="414">
                  <c:v>4139.17</c:v>
                </c:pt>
                <c:pt idx="415">
                  <c:v>4149.17</c:v>
                </c:pt>
                <c:pt idx="416">
                  <c:v>4159.17</c:v>
                </c:pt>
                <c:pt idx="417">
                  <c:v>4169.17</c:v>
                </c:pt>
                <c:pt idx="418">
                  <c:v>4179.16</c:v>
                </c:pt>
                <c:pt idx="419">
                  <c:v>4189.16</c:v>
                </c:pt>
                <c:pt idx="420">
                  <c:v>4199.16</c:v>
                </c:pt>
                <c:pt idx="421">
                  <c:v>4209.16</c:v>
                </c:pt>
                <c:pt idx="422">
                  <c:v>4219.16</c:v>
                </c:pt>
                <c:pt idx="423">
                  <c:v>4229.1499999999996</c:v>
                </c:pt>
                <c:pt idx="424">
                  <c:v>4239.1499999999996</c:v>
                </c:pt>
                <c:pt idx="425">
                  <c:v>4249.1499999999996</c:v>
                </c:pt>
                <c:pt idx="426">
                  <c:v>4259.1499999999996</c:v>
                </c:pt>
                <c:pt idx="427">
                  <c:v>4269.1499999999996</c:v>
                </c:pt>
                <c:pt idx="428">
                  <c:v>4279.1400000000003</c:v>
                </c:pt>
                <c:pt idx="429">
                  <c:v>4289.1400000000003</c:v>
                </c:pt>
                <c:pt idx="430">
                  <c:v>4299.1400000000003</c:v>
                </c:pt>
                <c:pt idx="431">
                  <c:v>4309.1400000000003</c:v>
                </c:pt>
                <c:pt idx="432">
                  <c:v>4319.13</c:v>
                </c:pt>
                <c:pt idx="433">
                  <c:v>4329.13</c:v>
                </c:pt>
                <c:pt idx="434">
                  <c:v>4339.13</c:v>
                </c:pt>
                <c:pt idx="435">
                  <c:v>4349.13</c:v>
                </c:pt>
                <c:pt idx="436">
                  <c:v>4359.13</c:v>
                </c:pt>
                <c:pt idx="437">
                  <c:v>4369.13</c:v>
                </c:pt>
                <c:pt idx="438">
                  <c:v>4379.13</c:v>
                </c:pt>
                <c:pt idx="439">
                  <c:v>4389.13</c:v>
                </c:pt>
                <c:pt idx="440">
                  <c:v>4399.12</c:v>
                </c:pt>
                <c:pt idx="441">
                  <c:v>4409.12</c:v>
                </c:pt>
                <c:pt idx="442">
                  <c:v>4419.1099999999997</c:v>
                </c:pt>
                <c:pt idx="443">
                  <c:v>4429.1099999999997</c:v>
                </c:pt>
                <c:pt idx="444">
                  <c:v>4439.1099999999997</c:v>
                </c:pt>
                <c:pt idx="445">
                  <c:v>4449.1099999999997</c:v>
                </c:pt>
                <c:pt idx="446">
                  <c:v>4459.1099999999997</c:v>
                </c:pt>
                <c:pt idx="447">
                  <c:v>4469.1000000000004</c:v>
                </c:pt>
                <c:pt idx="448">
                  <c:v>4479.1000000000004</c:v>
                </c:pt>
                <c:pt idx="449">
                  <c:v>4489.1000000000004</c:v>
                </c:pt>
                <c:pt idx="450">
                  <c:v>4499.1000000000004</c:v>
                </c:pt>
                <c:pt idx="451">
                  <c:v>4509.1000000000004</c:v>
                </c:pt>
                <c:pt idx="452">
                  <c:v>4519.09</c:v>
                </c:pt>
                <c:pt idx="453">
                  <c:v>4529.09</c:v>
                </c:pt>
                <c:pt idx="454">
                  <c:v>4539.09</c:v>
                </c:pt>
                <c:pt idx="455">
                  <c:v>4549.09</c:v>
                </c:pt>
                <c:pt idx="456">
                  <c:v>4559.09</c:v>
                </c:pt>
                <c:pt idx="457">
                  <c:v>4569.08</c:v>
                </c:pt>
                <c:pt idx="458">
                  <c:v>4579.08</c:v>
                </c:pt>
                <c:pt idx="459">
                  <c:v>4589.08</c:v>
                </c:pt>
                <c:pt idx="460">
                  <c:v>4599.08</c:v>
                </c:pt>
                <c:pt idx="461">
                  <c:v>4609.08</c:v>
                </c:pt>
                <c:pt idx="462">
                  <c:v>4619.07</c:v>
                </c:pt>
                <c:pt idx="463">
                  <c:v>4629.07</c:v>
                </c:pt>
                <c:pt idx="464">
                  <c:v>4639.07</c:v>
                </c:pt>
                <c:pt idx="465">
                  <c:v>4649.07</c:v>
                </c:pt>
                <c:pt idx="466">
                  <c:v>4659.07</c:v>
                </c:pt>
                <c:pt idx="467">
                  <c:v>4669.0600000000004</c:v>
                </c:pt>
                <c:pt idx="468">
                  <c:v>4679.0600000000004</c:v>
                </c:pt>
                <c:pt idx="469">
                  <c:v>4689.0600000000004</c:v>
                </c:pt>
                <c:pt idx="470">
                  <c:v>4699.0600000000004</c:v>
                </c:pt>
                <c:pt idx="471">
                  <c:v>4709.0600000000004</c:v>
                </c:pt>
                <c:pt idx="472">
                  <c:v>4719.0600000000004</c:v>
                </c:pt>
                <c:pt idx="473">
                  <c:v>4729.05</c:v>
                </c:pt>
                <c:pt idx="474">
                  <c:v>4739.05</c:v>
                </c:pt>
                <c:pt idx="475">
                  <c:v>4749.05</c:v>
                </c:pt>
                <c:pt idx="476">
                  <c:v>4759.05</c:v>
                </c:pt>
                <c:pt idx="477">
                  <c:v>4769.04</c:v>
                </c:pt>
                <c:pt idx="478">
                  <c:v>4779.04</c:v>
                </c:pt>
                <c:pt idx="479">
                  <c:v>4789.04</c:v>
                </c:pt>
                <c:pt idx="480">
                  <c:v>4799.04</c:v>
                </c:pt>
                <c:pt idx="481">
                  <c:v>4809.04</c:v>
                </c:pt>
                <c:pt idx="482">
                  <c:v>4819.04</c:v>
                </c:pt>
                <c:pt idx="483">
                  <c:v>4829.04</c:v>
                </c:pt>
                <c:pt idx="484">
                  <c:v>4839.04</c:v>
                </c:pt>
                <c:pt idx="485">
                  <c:v>4849.03</c:v>
                </c:pt>
                <c:pt idx="486">
                  <c:v>4859.03</c:v>
                </c:pt>
                <c:pt idx="487">
                  <c:v>4869.0200000000004</c:v>
                </c:pt>
                <c:pt idx="488">
                  <c:v>4879.0200000000004</c:v>
                </c:pt>
                <c:pt idx="489">
                  <c:v>4889.0200000000004</c:v>
                </c:pt>
                <c:pt idx="490">
                  <c:v>4899.0200000000004</c:v>
                </c:pt>
                <c:pt idx="491">
                  <c:v>4909.0200000000004</c:v>
                </c:pt>
                <c:pt idx="492">
                  <c:v>4919.01</c:v>
                </c:pt>
                <c:pt idx="493">
                  <c:v>4929.01</c:v>
                </c:pt>
                <c:pt idx="494">
                  <c:v>4939.01</c:v>
                </c:pt>
                <c:pt idx="495">
                  <c:v>4949.01</c:v>
                </c:pt>
                <c:pt idx="496">
                  <c:v>4959.01</c:v>
                </c:pt>
                <c:pt idx="497">
                  <c:v>4969</c:v>
                </c:pt>
                <c:pt idx="498">
                  <c:v>4979</c:v>
                </c:pt>
                <c:pt idx="499">
                  <c:v>4989</c:v>
                </c:pt>
                <c:pt idx="500">
                  <c:v>4999</c:v>
                </c:pt>
                <c:pt idx="501">
                  <c:v>5009</c:v>
                </c:pt>
                <c:pt idx="502">
                  <c:v>5018.99</c:v>
                </c:pt>
                <c:pt idx="503">
                  <c:v>5028.99</c:v>
                </c:pt>
                <c:pt idx="504">
                  <c:v>5038.99</c:v>
                </c:pt>
                <c:pt idx="505">
                  <c:v>5048.99</c:v>
                </c:pt>
                <c:pt idx="506">
                  <c:v>5058.99</c:v>
                </c:pt>
                <c:pt idx="507">
                  <c:v>5068.9799999999996</c:v>
                </c:pt>
                <c:pt idx="508">
                  <c:v>5078.9799999999996</c:v>
                </c:pt>
                <c:pt idx="509">
                  <c:v>5088.9799999999996</c:v>
                </c:pt>
                <c:pt idx="510">
                  <c:v>5098.9799999999996</c:v>
                </c:pt>
                <c:pt idx="511">
                  <c:v>5108.9799999999996</c:v>
                </c:pt>
                <c:pt idx="512">
                  <c:v>5118.97</c:v>
                </c:pt>
                <c:pt idx="513">
                  <c:v>5128.97</c:v>
                </c:pt>
                <c:pt idx="514">
                  <c:v>5138.97</c:v>
                </c:pt>
                <c:pt idx="515">
                  <c:v>5148.97</c:v>
                </c:pt>
                <c:pt idx="516">
                  <c:v>5158.97</c:v>
                </c:pt>
                <c:pt idx="517">
                  <c:v>5168.96</c:v>
                </c:pt>
                <c:pt idx="518">
                  <c:v>5178.96</c:v>
                </c:pt>
                <c:pt idx="519">
                  <c:v>5188.96</c:v>
                </c:pt>
                <c:pt idx="520">
                  <c:v>5198.96</c:v>
                </c:pt>
                <c:pt idx="521">
                  <c:v>5208.96</c:v>
                </c:pt>
                <c:pt idx="522">
                  <c:v>5218.96</c:v>
                </c:pt>
                <c:pt idx="523">
                  <c:v>5228.96</c:v>
                </c:pt>
                <c:pt idx="524">
                  <c:v>5238.95</c:v>
                </c:pt>
                <c:pt idx="525">
                  <c:v>5248.95</c:v>
                </c:pt>
                <c:pt idx="526">
                  <c:v>5258.94</c:v>
                </c:pt>
                <c:pt idx="527">
                  <c:v>5268.94</c:v>
                </c:pt>
                <c:pt idx="528">
                  <c:v>5278.94</c:v>
                </c:pt>
                <c:pt idx="529">
                  <c:v>5288.94</c:v>
                </c:pt>
                <c:pt idx="530">
                  <c:v>5298.94</c:v>
                </c:pt>
                <c:pt idx="531">
                  <c:v>5308.93</c:v>
                </c:pt>
                <c:pt idx="532">
                  <c:v>5318.93</c:v>
                </c:pt>
                <c:pt idx="533">
                  <c:v>5328.93</c:v>
                </c:pt>
                <c:pt idx="534">
                  <c:v>5338.93</c:v>
                </c:pt>
                <c:pt idx="535">
                  <c:v>5348.93</c:v>
                </c:pt>
                <c:pt idx="536">
                  <c:v>5358.92</c:v>
                </c:pt>
                <c:pt idx="537">
                  <c:v>5368.92</c:v>
                </c:pt>
                <c:pt idx="538">
                  <c:v>5378.92</c:v>
                </c:pt>
                <c:pt idx="539">
                  <c:v>5388.92</c:v>
                </c:pt>
                <c:pt idx="540">
                  <c:v>5398.92</c:v>
                </c:pt>
                <c:pt idx="541">
                  <c:v>5408.91</c:v>
                </c:pt>
                <c:pt idx="542">
                  <c:v>5418.91</c:v>
                </c:pt>
                <c:pt idx="543">
                  <c:v>5428.91</c:v>
                </c:pt>
                <c:pt idx="544">
                  <c:v>5438.91</c:v>
                </c:pt>
                <c:pt idx="545">
                  <c:v>5448.91</c:v>
                </c:pt>
                <c:pt idx="546">
                  <c:v>5458.9</c:v>
                </c:pt>
                <c:pt idx="547">
                  <c:v>5468.9</c:v>
                </c:pt>
                <c:pt idx="548">
                  <c:v>5478.9</c:v>
                </c:pt>
                <c:pt idx="549">
                  <c:v>5488.9</c:v>
                </c:pt>
                <c:pt idx="550">
                  <c:v>5498.9</c:v>
                </c:pt>
                <c:pt idx="551">
                  <c:v>5508.89</c:v>
                </c:pt>
                <c:pt idx="552">
                  <c:v>5518.89</c:v>
                </c:pt>
                <c:pt idx="553">
                  <c:v>5528.89</c:v>
                </c:pt>
                <c:pt idx="554">
                  <c:v>5538.89</c:v>
                </c:pt>
                <c:pt idx="555">
                  <c:v>5548.89</c:v>
                </c:pt>
                <c:pt idx="556">
                  <c:v>5558.88</c:v>
                </c:pt>
                <c:pt idx="557">
                  <c:v>5568.88</c:v>
                </c:pt>
                <c:pt idx="558">
                  <c:v>5578.88</c:v>
                </c:pt>
                <c:pt idx="559">
                  <c:v>5588.88</c:v>
                </c:pt>
                <c:pt idx="560">
                  <c:v>5598.88</c:v>
                </c:pt>
                <c:pt idx="561">
                  <c:v>5608.88</c:v>
                </c:pt>
                <c:pt idx="562">
                  <c:v>5618.88</c:v>
                </c:pt>
                <c:pt idx="563">
                  <c:v>5628.87</c:v>
                </c:pt>
                <c:pt idx="564">
                  <c:v>5638.87</c:v>
                </c:pt>
                <c:pt idx="565">
                  <c:v>5648.87</c:v>
                </c:pt>
                <c:pt idx="566">
                  <c:v>5658.86</c:v>
                </c:pt>
                <c:pt idx="567">
                  <c:v>5668.86</c:v>
                </c:pt>
                <c:pt idx="568">
                  <c:v>5678.86</c:v>
                </c:pt>
                <c:pt idx="569">
                  <c:v>5688.86</c:v>
                </c:pt>
                <c:pt idx="570">
                  <c:v>5698.86</c:v>
                </c:pt>
                <c:pt idx="571">
                  <c:v>5708.85</c:v>
                </c:pt>
                <c:pt idx="572">
                  <c:v>5718.85</c:v>
                </c:pt>
                <c:pt idx="573">
                  <c:v>5728.85</c:v>
                </c:pt>
                <c:pt idx="574">
                  <c:v>5738.85</c:v>
                </c:pt>
                <c:pt idx="575">
                  <c:v>5748.85</c:v>
                </c:pt>
                <c:pt idx="576">
                  <c:v>5758.84</c:v>
                </c:pt>
                <c:pt idx="577">
                  <c:v>5768.84</c:v>
                </c:pt>
                <c:pt idx="578">
                  <c:v>5778.84</c:v>
                </c:pt>
                <c:pt idx="579">
                  <c:v>5788.84</c:v>
                </c:pt>
                <c:pt idx="580">
                  <c:v>5798.84</c:v>
                </c:pt>
                <c:pt idx="581">
                  <c:v>5808.83</c:v>
                </c:pt>
                <c:pt idx="582">
                  <c:v>5818.83</c:v>
                </c:pt>
                <c:pt idx="583">
                  <c:v>5828.83</c:v>
                </c:pt>
                <c:pt idx="584">
                  <c:v>5838.83</c:v>
                </c:pt>
                <c:pt idx="585">
                  <c:v>5848.82</c:v>
                </c:pt>
                <c:pt idx="586">
                  <c:v>5858.82</c:v>
                </c:pt>
                <c:pt idx="587">
                  <c:v>5868.82</c:v>
                </c:pt>
                <c:pt idx="588">
                  <c:v>5878.82</c:v>
                </c:pt>
                <c:pt idx="589">
                  <c:v>5888.82</c:v>
                </c:pt>
                <c:pt idx="590">
                  <c:v>5898.81</c:v>
                </c:pt>
                <c:pt idx="591">
                  <c:v>5908.81</c:v>
                </c:pt>
                <c:pt idx="592">
                  <c:v>5918.81</c:v>
                </c:pt>
                <c:pt idx="593">
                  <c:v>5928.81</c:v>
                </c:pt>
                <c:pt idx="594">
                  <c:v>5938.81</c:v>
                </c:pt>
                <c:pt idx="595">
                  <c:v>5948.8</c:v>
                </c:pt>
                <c:pt idx="596">
                  <c:v>5958.8</c:v>
                </c:pt>
                <c:pt idx="597">
                  <c:v>5968.8</c:v>
                </c:pt>
                <c:pt idx="598">
                  <c:v>5978.8</c:v>
                </c:pt>
                <c:pt idx="599">
                  <c:v>5988.8</c:v>
                </c:pt>
                <c:pt idx="600">
                  <c:v>5998.8</c:v>
                </c:pt>
                <c:pt idx="601">
                  <c:v>6008.8</c:v>
                </c:pt>
                <c:pt idx="602">
                  <c:v>6018.79</c:v>
                </c:pt>
                <c:pt idx="603">
                  <c:v>6028.79</c:v>
                </c:pt>
                <c:pt idx="604">
                  <c:v>6038.79</c:v>
                </c:pt>
                <c:pt idx="605">
                  <c:v>6048.78</c:v>
                </c:pt>
                <c:pt idx="606">
                  <c:v>6058.78</c:v>
                </c:pt>
                <c:pt idx="607">
                  <c:v>6068.78</c:v>
                </c:pt>
                <c:pt idx="608">
                  <c:v>6078.78</c:v>
                </c:pt>
                <c:pt idx="609">
                  <c:v>6088.78</c:v>
                </c:pt>
                <c:pt idx="610">
                  <c:v>6098.77</c:v>
                </c:pt>
                <c:pt idx="611">
                  <c:v>6108.77</c:v>
                </c:pt>
                <c:pt idx="612">
                  <c:v>6118.77</c:v>
                </c:pt>
                <c:pt idx="613">
                  <c:v>6128.77</c:v>
                </c:pt>
                <c:pt idx="614">
                  <c:v>6138.77</c:v>
                </c:pt>
                <c:pt idx="615">
                  <c:v>6148.76</c:v>
                </c:pt>
                <c:pt idx="616">
                  <c:v>6158.76</c:v>
                </c:pt>
                <c:pt idx="617">
                  <c:v>6168.76</c:v>
                </c:pt>
                <c:pt idx="618">
                  <c:v>6178.76</c:v>
                </c:pt>
                <c:pt idx="619">
                  <c:v>6188.76</c:v>
                </c:pt>
                <c:pt idx="620">
                  <c:v>6198.75</c:v>
                </c:pt>
                <c:pt idx="621">
                  <c:v>6208.75</c:v>
                </c:pt>
                <c:pt idx="622">
                  <c:v>6218.75</c:v>
                </c:pt>
                <c:pt idx="623">
                  <c:v>6228.75</c:v>
                </c:pt>
                <c:pt idx="624">
                  <c:v>6238.75</c:v>
                </c:pt>
                <c:pt idx="625">
                  <c:v>6248.74</c:v>
                </c:pt>
                <c:pt idx="626">
                  <c:v>6258.74</c:v>
                </c:pt>
                <c:pt idx="627">
                  <c:v>6268.74</c:v>
                </c:pt>
                <c:pt idx="628">
                  <c:v>6278.74</c:v>
                </c:pt>
                <c:pt idx="629">
                  <c:v>6288.74</c:v>
                </c:pt>
                <c:pt idx="630">
                  <c:v>6298.73</c:v>
                </c:pt>
                <c:pt idx="631">
                  <c:v>6308.73</c:v>
                </c:pt>
                <c:pt idx="632">
                  <c:v>6318.73</c:v>
                </c:pt>
                <c:pt idx="633">
                  <c:v>6328.73</c:v>
                </c:pt>
                <c:pt idx="634">
                  <c:v>6338.73</c:v>
                </c:pt>
                <c:pt idx="635">
                  <c:v>6348.72</c:v>
                </c:pt>
                <c:pt idx="636">
                  <c:v>6358.72</c:v>
                </c:pt>
                <c:pt idx="637">
                  <c:v>6368.72</c:v>
                </c:pt>
                <c:pt idx="638">
                  <c:v>6378.72</c:v>
                </c:pt>
                <c:pt idx="639">
                  <c:v>6388.71</c:v>
                </c:pt>
                <c:pt idx="640">
                  <c:v>6398.71</c:v>
                </c:pt>
                <c:pt idx="641">
                  <c:v>6408.71</c:v>
                </c:pt>
                <c:pt idx="642">
                  <c:v>6418.71</c:v>
                </c:pt>
                <c:pt idx="643">
                  <c:v>6428.71</c:v>
                </c:pt>
                <c:pt idx="644">
                  <c:v>6438.71</c:v>
                </c:pt>
                <c:pt idx="645">
                  <c:v>6448.71</c:v>
                </c:pt>
                <c:pt idx="646">
                  <c:v>6458.71</c:v>
                </c:pt>
                <c:pt idx="647">
                  <c:v>6468.7</c:v>
                </c:pt>
                <c:pt idx="648">
                  <c:v>6478.7</c:v>
                </c:pt>
                <c:pt idx="649">
                  <c:v>6488.69</c:v>
                </c:pt>
                <c:pt idx="650">
                  <c:v>6498.69</c:v>
                </c:pt>
                <c:pt idx="651">
                  <c:v>6508.69</c:v>
                </c:pt>
                <c:pt idx="652">
                  <c:v>6518.69</c:v>
                </c:pt>
                <c:pt idx="653">
                  <c:v>6528.69</c:v>
                </c:pt>
                <c:pt idx="654">
                  <c:v>6538.68</c:v>
                </c:pt>
                <c:pt idx="655">
                  <c:v>6548.68</c:v>
                </c:pt>
                <c:pt idx="656">
                  <c:v>6558.68</c:v>
                </c:pt>
                <c:pt idx="657">
                  <c:v>6568.68</c:v>
                </c:pt>
                <c:pt idx="658">
                  <c:v>6578.68</c:v>
                </c:pt>
                <c:pt idx="659">
                  <c:v>6588.67</c:v>
                </c:pt>
                <c:pt idx="660">
                  <c:v>6598.67</c:v>
                </c:pt>
                <c:pt idx="661">
                  <c:v>6608.67</c:v>
                </c:pt>
                <c:pt idx="662">
                  <c:v>6618.67</c:v>
                </c:pt>
                <c:pt idx="663">
                  <c:v>6628.67</c:v>
                </c:pt>
                <c:pt idx="664">
                  <c:v>6638.66</c:v>
                </c:pt>
                <c:pt idx="665">
                  <c:v>6648.66</c:v>
                </c:pt>
                <c:pt idx="666">
                  <c:v>6658.66</c:v>
                </c:pt>
                <c:pt idx="667">
                  <c:v>6668.66</c:v>
                </c:pt>
                <c:pt idx="668">
                  <c:v>6678.66</c:v>
                </c:pt>
                <c:pt idx="669">
                  <c:v>6688.65</c:v>
                </c:pt>
                <c:pt idx="670">
                  <c:v>6698.65</c:v>
                </c:pt>
                <c:pt idx="671">
                  <c:v>6708.65</c:v>
                </c:pt>
                <c:pt idx="672">
                  <c:v>6718.65</c:v>
                </c:pt>
                <c:pt idx="673">
                  <c:v>6728.65</c:v>
                </c:pt>
                <c:pt idx="674">
                  <c:v>6738.64</c:v>
                </c:pt>
                <c:pt idx="675">
                  <c:v>6748.64</c:v>
                </c:pt>
                <c:pt idx="676">
                  <c:v>6758.64</c:v>
                </c:pt>
                <c:pt idx="677">
                  <c:v>6768.64</c:v>
                </c:pt>
                <c:pt idx="678">
                  <c:v>6778.64</c:v>
                </c:pt>
                <c:pt idx="679">
                  <c:v>6788.63</c:v>
                </c:pt>
                <c:pt idx="680">
                  <c:v>6798.63</c:v>
                </c:pt>
                <c:pt idx="681">
                  <c:v>6808.63</c:v>
                </c:pt>
                <c:pt idx="682">
                  <c:v>6818.63</c:v>
                </c:pt>
                <c:pt idx="683">
                  <c:v>6828.63</c:v>
                </c:pt>
                <c:pt idx="684">
                  <c:v>6838.62</c:v>
                </c:pt>
                <c:pt idx="685">
                  <c:v>6848.62</c:v>
                </c:pt>
                <c:pt idx="686">
                  <c:v>6858.62</c:v>
                </c:pt>
                <c:pt idx="687">
                  <c:v>6868.62</c:v>
                </c:pt>
                <c:pt idx="688">
                  <c:v>6878.62</c:v>
                </c:pt>
                <c:pt idx="689">
                  <c:v>6888.62</c:v>
                </c:pt>
                <c:pt idx="690">
                  <c:v>6898.62</c:v>
                </c:pt>
                <c:pt idx="691">
                  <c:v>6908.61</c:v>
                </c:pt>
                <c:pt idx="692">
                  <c:v>6918.61</c:v>
                </c:pt>
                <c:pt idx="693">
                  <c:v>6928.6</c:v>
                </c:pt>
                <c:pt idx="694">
                  <c:v>6938.6</c:v>
                </c:pt>
                <c:pt idx="695">
                  <c:v>6948.6</c:v>
                </c:pt>
                <c:pt idx="696">
                  <c:v>6958.6</c:v>
                </c:pt>
                <c:pt idx="697">
                  <c:v>6968.6</c:v>
                </c:pt>
                <c:pt idx="698">
                  <c:v>6978.59</c:v>
                </c:pt>
                <c:pt idx="699">
                  <c:v>6988.59</c:v>
                </c:pt>
                <c:pt idx="700">
                  <c:v>6998.59</c:v>
                </c:pt>
                <c:pt idx="701">
                  <c:v>7008.59</c:v>
                </c:pt>
                <c:pt idx="702">
                  <c:v>7018.59</c:v>
                </c:pt>
                <c:pt idx="703">
                  <c:v>7028.58</c:v>
                </c:pt>
                <c:pt idx="704">
                  <c:v>7038.58</c:v>
                </c:pt>
                <c:pt idx="705">
                  <c:v>7048.58</c:v>
                </c:pt>
                <c:pt idx="706">
                  <c:v>7058.58</c:v>
                </c:pt>
                <c:pt idx="707">
                  <c:v>7068.58</c:v>
                </c:pt>
                <c:pt idx="708">
                  <c:v>7078.57</c:v>
                </c:pt>
                <c:pt idx="709">
                  <c:v>7088.57</c:v>
                </c:pt>
                <c:pt idx="710">
                  <c:v>7098.57</c:v>
                </c:pt>
                <c:pt idx="711">
                  <c:v>7108.57</c:v>
                </c:pt>
                <c:pt idx="712">
                  <c:v>7118.57</c:v>
                </c:pt>
                <c:pt idx="713">
                  <c:v>7128.56</c:v>
                </c:pt>
                <c:pt idx="714">
                  <c:v>7138.56</c:v>
                </c:pt>
                <c:pt idx="715">
                  <c:v>7148.56</c:v>
                </c:pt>
                <c:pt idx="716">
                  <c:v>7158.56</c:v>
                </c:pt>
                <c:pt idx="717">
                  <c:v>7168.56</c:v>
                </c:pt>
                <c:pt idx="718">
                  <c:v>7178.55</c:v>
                </c:pt>
                <c:pt idx="719">
                  <c:v>7188.55</c:v>
                </c:pt>
                <c:pt idx="720">
                  <c:v>7198.55</c:v>
                </c:pt>
                <c:pt idx="721">
                  <c:v>7208.55</c:v>
                </c:pt>
                <c:pt idx="722">
                  <c:v>7218.55</c:v>
                </c:pt>
                <c:pt idx="723">
                  <c:v>7228.54</c:v>
                </c:pt>
                <c:pt idx="724">
                  <c:v>7238.54</c:v>
                </c:pt>
                <c:pt idx="725">
                  <c:v>7248.54</c:v>
                </c:pt>
                <c:pt idx="726">
                  <c:v>7258.54</c:v>
                </c:pt>
                <c:pt idx="727">
                  <c:v>7268.54</c:v>
                </c:pt>
                <c:pt idx="728">
                  <c:v>7278.54</c:v>
                </c:pt>
                <c:pt idx="729">
                  <c:v>7288.54</c:v>
                </c:pt>
                <c:pt idx="730">
                  <c:v>7298.53</c:v>
                </c:pt>
                <c:pt idx="731">
                  <c:v>7308.53</c:v>
                </c:pt>
                <c:pt idx="732">
                  <c:v>7318.53</c:v>
                </c:pt>
                <c:pt idx="733">
                  <c:v>7328.52</c:v>
                </c:pt>
                <c:pt idx="734">
                  <c:v>7338.52</c:v>
                </c:pt>
                <c:pt idx="735">
                  <c:v>7348.52</c:v>
                </c:pt>
                <c:pt idx="736">
                  <c:v>7358.52</c:v>
                </c:pt>
                <c:pt idx="737">
                  <c:v>7368.52</c:v>
                </c:pt>
                <c:pt idx="738">
                  <c:v>7378.51</c:v>
                </c:pt>
                <c:pt idx="739">
                  <c:v>7388.51</c:v>
                </c:pt>
                <c:pt idx="740">
                  <c:v>7398.51</c:v>
                </c:pt>
                <c:pt idx="741">
                  <c:v>7408.51</c:v>
                </c:pt>
                <c:pt idx="742">
                  <c:v>7418.51</c:v>
                </c:pt>
                <c:pt idx="743">
                  <c:v>7428.5</c:v>
                </c:pt>
                <c:pt idx="744">
                  <c:v>7438.5</c:v>
                </c:pt>
                <c:pt idx="745">
                  <c:v>7448.5</c:v>
                </c:pt>
                <c:pt idx="746">
                  <c:v>7458.5</c:v>
                </c:pt>
                <c:pt idx="747">
                  <c:v>7468.5</c:v>
                </c:pt>
                <c:pt idx="748">
                  <c:v>7478.49</c:v>
                </c:pt>
                <c:pt idx="749">
                  <c:v>7488.49</c:v>
                </c:pt>
                <c:pt idx="750">
                  <c:v>7498.49</c:v>
                </c:pt>
                <c:pt idx="751">
                  <c:v>7508.49</c:v>
                </c:pt>
                <c:pt idx="752">
                  <c:v>7518.48</c:v>
                </c:pt>
                <c:pt idx="753">
                  <c:v>7528.48</c:v>
                </c:pt>
                <c:pt idx="754">
                  <c:v>7538.48</c:v>
                </c:pt>
                <c:pt idx="755">
                  <c:v>7548.48</c:v>
                </c:pt>
                <c:pt idx="756">
                  <c:v>7558.48</c:v>
                </c:pt>
                <c:pt idx="757">
                  <c:v>7568.47</c:v>
                </c:pt>
                <c:pt idx="758">
                  <c:v>7578.47</c:v>
                </c:pt>
                <c:pt idx="759">
                  <c:v>7588.47</c:v>
                </c:pt>
                <c:pt idx="760">
                  <c:v>7598.47</c:v>
                </c:pt>
                <c:pt idx="761">
                  <c:v>7608.47</c:v>
                </c:pt>
                <c:pt idx="762">
                  <c:v>7618.46</c:v>
                </c:pt>
                <c:pt idx="763">
                  <c:v>7628.46</c:v>
                </c:pt>
                <c:pt idx="764">
                  <c:v>7638.46</c:v>
                </c:pt>
                <c:pt idx="765">
                  <c:v>7648.46</c:v>
                </c:pt>
                <c:pt idx="766">
                  <c:v>7658.46</c:v>
                </c:pt>
                <c:pt idx="767">
                  <c:v>7668.45</c:v>
                </c:pt>
                <c:pt idx="768">
                  <c:v>7678.45</c:v>
                </c:pt>
                <c:pt idx="769">
                  <c:v>7688.45</c:v>
                </c:pt>
                <c:pt idx="770">
                  <c:v>7698.45</c:v>
                </c:pt>
                <c:pt idx="771">
                  <c:v>7708.45</c:v>
                </c:pt>
                <c:pt idx="772">
                  <c:v>7718.45</c:v>
                </c:pt>
                <c:pt idx="773">
                  <c:v>7728.45</c:v>
                </c:pt>
                <c:pt idx="774">
                  <c:v>7738.44</c:v>
                </c:pt>
                <c:pt idx="775">
                  <c:v>7748.44</c:v>
                </c:pt>
                <c:pt idx="776">
                  <c:v>7758.44</c:v>
                </c:pt>
                <c:pt idx="777">
                  <c:v>7768.43</c:v>
                </c:pt>
                <c:pt idx="778">
                  <c:v>7778.43</c:v>
                </c:pt>
                <c:pt idx="779">
                  <c:v>7788.43</c:v>
                </c:pt>
                <c:pt idx="780">
                  <c:v>7798.43</c:v>
                </c:pt>
                <c:pt idx="781">
                  <c:v>7808.43</c:v>
                </c:pt>
                <c:pt idx="782">
                  <c:v>7818.42</c:v>
                </c:pt>
                <c:pt idx="783">
                  <c:v>7828.42</c:v>
                </c:pt>
                <c:pt idx="784">
                  <c:v>7838.42</c:v>
                </c:pt>
                <c:pt idx="785">
                  <c:v>7848.42</c:v>
                </c:pt>
                <c:pt idx="786">
                  <c:v>7858.42</c:v>
                </c:pt>
                <c:pt idx="787">
                  <c:v>7868.41</c:v>
                </c:pt>
                <c:pt idx="788">
                  <c:v>7878.41</c:v>
                </c:pt>
                <c:pt idx="789">
                  <c:v>7888.41</c:v>
                </c:pt>
                <c:pt idx="790">
                  <c:v>7898.41</c:v>
                </c:pt>
                <c:pt idx="791">
                  <c:v>7908.41</c:v>
                </c:pt>
                <c:pt idx="792">
                  <c:v>7918.4</c:v>
                </c:pt>
                <c:pt idx="793">
                  <c:v>7928.4</c:v>
                </c:pt>
                <c:pt idx="794">
                  <c:v>7938.4</c:v>
                </c:pt>
                <c:pt idx="795">
                  <c:v>7948.4</c:v>
                </c:pt>
                <c:pt idx="796">
                  <c:v>7958.4</c:v>
                </c:pt>
                <c:pt idx="797">
                  <c:v>7968.39</c:v>
                </c:pt>
                <c:pt idx="798">
                  <c:v>7978.39</c:v>
                </c:pt>
                <c:pt idx="799">
                  <c:v>7988.39</c:v>
                </c:pt>
                <c:pt idx="800">
                  <c:v>7998.39</c:v>
                </c:pt>
                <c:pt idx="801">
                  <c:v>8008.39</c:v>
                </c:pt>
                <c:pt idx="802">
                  <c:v>8018.38</c:v>
                </c:pt>
                <c:pt idx="803">
                  <c:v>8028.38</c:v>
                </c:pt>
                <c:pt idx="804">
                  <c:v>8038.38</c:v>
                </c:pt>
                <c:pt idx="805">
                  <c:v>8048.38</c:v>
                </c:pt>
                <c:pt idx="806">
                  <c:v>8058.38</c:v>
                </c:pt>
                <c:pt idx="807">
                  <c:v>8068.37</c:v>
                </c:pt>
                <c:pt idx="808">
                  <c:v>8078.37</c:v>
                </c:pt>
                <c:pt idx="809">
                  <c:v>8088.37</c:v>
                </c:pt>
                <c:pt idx="810">
                  <c:v>8098.37</c:v>
                </c:pt>
                <c:pt idx="811">
                  <c:v>8108.36</c:v>
                </c:pt>
                <c:pt idx="812">
                  <c:v>8118.36</c:v>
                </c:pt>
                <c:pt idx="813">
                  <c:v>8128.36</c:v>
                </c:pt>
                <c:pt idx="814">
                  <c:v>8138.36</c:v>
                </c:pt>
                <c:pt idx="815">
                  <c:v>8148.36</c:v>
                </c:pt>
                <c:pt idx="816">
                  <c:v>8158.36</c:v>
                </c:pt>
                <c:pt idx="817">
                  <c:v>8168.36</c:v>
                </c:pt>
                <c:pt idx="818">
                  <c:v>8178.36</c:v>
                </c:pt>
                <c:pt idx="819">
                  <c:v>8188.35</c:v>
                </c:pt>
                <c:pt idx="820">
                  <c:v>8198.3499999999785</c:v>
                </c:pt>
                <c:pt idx="821">
                  <c:v>8208.34</c:v>
                </c:pt>
                <c:pt idx="822">
                  <c:v>8218.34</c:v>
                </c:pt>
                <c:pt idx="823">
                  <c:v>8228.34</c:v>
                </c:pt>
                <c:pt idx="824">
                  <c:v>8238.34</c:v>
                </c:pt>
                <c:pt idx="825">
                  <c:v>8248.34</c:v>
                </c:pt>
                <c:pt idx="826">
                  <c:v>8258.33</c:v>
                </c:pt>
                <c:pt idx="827">
                  <c:v>8268.33</c:v>
                </c:pt>
                <c:pt idx="828">
                  <c:v>8278.33</c:v>
                </c:pt>
                <c:pt idx="829">
                  <c:v>8288.33</c:v>
                </c:pt>
                <c:pt idx="830">
                  <c:v>8298.33</c:v>
                </c:pt>
                <c:pt idx="831">
                  <c:v>8308.32</c:v>
                </c:pt>
                <c:pt idx="832">
                  <c:v>8318.32</c:v>
                </c:pt>
                <c:pt idx="833">
                  <c:v>8328.32</c:v>
                </c:pt>
                <c:pt idx="834">
                  <c:v>8338.32</c:v>
                </c:pt>
                <c:pt idx="835">
                  <c:v>8348.32</c:v>
                </c:pt>
                <c:pt idx="836">
                  <c:v>8358.3099999999667</c:v>
                </c:pt>
                <c:pt idx="837">
                  <c:v>8368.3099999999667</c:v>
                </c:pt>
                <c:pt idx="838">
                  <c:v>8378.3099999999667</c:v>
                </c:pt>
                <c:pt idx="839">
                  <c:v>8388.3099999999667</c:v>
                </c:pt>
                <c:pt idx="840">
                  <c:v>8398.3099999999667</c:v>
                </c:pt>
                <c:pt idx="841">
                  <c:v>8408.2999999999865</c:v>
                </c:pt>
                <c:pt idx="842">
                  <c:v>8418.2999999999865</c:v>
                </c:pt>
                <c:pt idx="843">
                  <c:v>8428.2999999999865</c:v>
                </c:pt>
                <c:pt idx="844">
                  <c:v>8438.2999999999865</c:v>
                </c:pt>
                <c:pt idx="845">
                  <c:v>8448.2900000000009</c:v>
                </c:pt>
                <c:pt idx="846">
                  <c:v>8458.2900000000009</c:v>
                </c:pt>
                <c:pt idx="847">
                  <c:v>8468.2900000000009</c:v>
                </c:pt>
                <c:pt idx="848">
                  <c:v>8478.2900000000009</c:v>
                </c:pt>
                <c:pt idx="849">
                  <c:v>8488.2900000000009</c:v>
                </c:pt>
                <c:pt idx="850">
                  <c:v>8498.2900000000009</c:v>
                </c:pt>
                <c:pt idx="851">
                  <c:v>8508.2800000000007</c:v>
                </c:pt>
                <c:pt idx="852">
                  <c:v>8518.2800000000007</c:v>
                </c:pt>
                <c:pt idx="853">
                  <c:v>8528.2800000000007</c:v>
                </c:pt>
                <c:pt idx="854">
                  <c:v>8538.2800000000007</c:v>
                </c:pt>
                <c:pt idx="855">
                  <c:v>8548.2800000000007</c:v>
                </c:pt>
                <c:pt idx="856">
                  <c:v>8558.27</c:v>
                </c:pt>
                <c:pt idx="857">
                  <c:v>8568.27</c:v>
                </c:pt>
                <c:pt idx="858">
                  <c:v>8578.27</c:v>
                </c:pt>
                <c:pt idx="859">
                  <c:v>8588.27</c:v>
                </c:pt>
                <c:pt idx="860">
                  <c:v>8598.27</c:v>
                </c:pt>
                <c:pt idx="861">
                  <c:v>8608.27</c:v>
                </c:pt>
                <c:pt idx="862">
                  <c:v>8618.27</c:v>
                </c:pt>
                <c:pt idx="863">
                  <c:v>8628.26</c:v>
                </c:pt>
                <c:pt idx="864">
                  <c:v>8638.26</c:v>
                </c:pt>
                <c:pt idx="865">
                  <c:v>8648.25</c:v>
                </c:pt>
                <c:pt idx="866">
                  <c:v>8658.25</c:v>
                </c:pt>
                <c:pt idx="867">
                  <c:v>8668.25</c:v>
                </c:pt>
                <c:pt idx="868">
                  <c:v>8678.25</c:v>
                </c:pt>
                <c:pt idx="869">
                  <c:v>8688.25</c:v>
                </c:pt>
                <c:pt idx="870">
                  <c:v>8698.25</c:v>
                </c:pt>
                <c:pt idx="871">
                  <c:v>8708.24</c:v>
                </c:pt>
                <c:pt idx="872">
                  <c:v>8718.24</c:v>
                </c:pt>
                <c:pt idx="873">
                  <c:v>8728.24</c:v>
                </c:pt>
                <c:pt idx="874">
                  <c:v>8738.24</c:v>
                </c:pt>
                <c:pt idx="875">
                  <c:v>8748.23</c:v>
                </c:pt>
                <c:pt idx="876">
                  <c:v>8758.23</c:v>
                </c:pt>
                <c:pt idx="877">
                  <c:v>8768.23</c:v>
                </c:pt>
                <c:pt idx="878">
                  <c:v>8778.23</c:v>
                </c:pt>
                <c:pt idx="879">
                  <c:v>8788.23</c:v>
                </c:pt>
                <c:pt idx="880">
                  <c:v>8798.2199999999866</c:v>
                </c:pt>
                <c:pt idx="881">
                  <c:v>8808.2199999999866</c:v>
                </c:pt>
                <c:pt idx="882">
                  <c:v>8818.2199999999866</c:v>
                </c:pt>
                <c:pt idx="883">
                  <c:v>8828.2199999999866</c:v>
                </c:pt>
                <c:pt idx="884">
                  <c:v>8838.2199999999866</c:v>
                </c:pt>
                <c:pt idx="885">
                  <c:v>8848.2099999999846</c:v>
                </c:pt>
                <c:pt idx="886">
                  <c:v>8858.2099999999846</c:v>
                </c:pt>
                <c:pt idx="887">
                  <c:v>8868.2099999999846</c:v>
                </c:pt>
                <c:pt idx="888">
                  <c:v>8878.2099999999846</c:v>
                </c:pt>
                <c:pt idx="889">
                  <c:v>8888.2099999999846</c:v>
                </c:pt>
                <c:pt idx="890">
                  <c:v>8898.2000000000007</c:v>
                </c:pt>
                <c:pt idx="891">
                  <c:v>8908.2000000000007</c:v>
                </c:pt>
                <c:pt idx="892">
                  <c:v>8918.2000000000007</c:v>
                </c:pt>
                <c:pt idx="893">
                  <c:v>8928.2000000000007</c:v>
                </c:pt>
                <c:pt idx="894">
                  <c:v>8938.2000000000007</c:v>
                </c:pt>
                <c:pt idx="895">
                  <c:v>8948.19</c:v>
                </c:pt>
                <c:pt idx="896">
                  <c:v>8958.19</c:v>
                </c:pt>
                <c:pt idx="897">
                  <c:v>8968.19</c:v>
                </c:pt>
                <c:pt idx="898">
                  <c:v>8978.19</c:v>
                </c:pt>
                <c:pt idx="899">
                  <c:v>8988.19</c:v>
                </c:pt>
                <c:pt idx="900">
                  <c:v>8998.18</c:v>
                </c:pt>
                <c:pt idx="901">
                  <c:v>9008.18</c:v>
                </c:pt>
                <c:pt idx="902">
                  <c:v>9018.18</c:v>
                </c:pt>
                <c:pt idx="903">
                  <c:v>9028.18</c:v>
                </c:pt>
                <c:pt idx="904">
                  <c:v>9038.18</c:v>
                </c:pt>
                <c:pt idx="905">
                  <c:v>9048.18</c:v>
                </c:pt>
                <c:pt idx="906">
                  <c:v>9058.18</c:v>
                </c:pt>
                <c:pt idx="907">
                  <c:v>9068.17</c:v>
                </c:pt>
                <c:pt idx="908">
                  <c:v>9078.17</c:v>
                </c:pt>
                <c:pt idx="909">
                  <c:v>9088.17</c:v>
                </c:pt>
                <c:pt idx="910">
                  <c:v>9098.16</c:v>
                </c:pt>
                <c:pt idx="911">
                  <c:v>9108.16</c:v>
                </c:pt>
                <c:pt idx="912">
                  <c:v>9118.16</c:v>
                </c:pt>
                <c:pt idx="913">
                  <c:v>9128.16</c:v>
                </c:pt>
                <c:pt idx="914">
                  <c:v>9138.16</c:v>
                </c:pt>
                <c:pt idx="915">
                  <c:v>9148.15</c:v>
                </c:pt>
                <c:pt idx="916">
                  <c:v>9158.15</c:v>
                </c:pt>
                <c:pt idx="917">
                  <c:v>9168.15</c:v>
                </c:pt>
                <c:pt idx="918">
                  <c:v>9178.15</c:v>
                </c:pt>
                <c:pt idx="919">
                  <c:v>9188.1399999999885</c:v>
                </c:pt>
                <c:pt idx="920">
                  <c:v>9198.1399999999885</c:v>
                </c:pt>
                <c:pt idx="921">
                  <c:v>9208.1399999999885</c:v>
                </c:pt>
                <c:pt idx="922">
                  <c:v>9218.1399999999885</c:v>
                </c:pt>
                <c:pt idx="923">
                  <c:v>9228.1399999999885</c:v>
                </c:pt>
                <c:pt idx="924">
                  <c:v>9238.1299999999846</c:v>
                </c:pt>
                <c:pt idx="925">
                  <c:v>9248.1299999999846</c:v>
                </c:pt>
                <c:pt idx="926">
                  <c:v>9258.1299999999846</c:v>
                </c:pt>
                <c:pt idx="927">
                  <c:v>9268.1299999999846</c:v>
                </c:pt>
                <c:pt idx="928">
                  <c:v>9278.1299999999846</c:v>
                </c:pt>
                <c:pt idx="929">
                  <c:v>9288.1299999999846</c:v>
                </c:pt>
                <c:pt idx="930">
                  <c:v>9298.1200000000008</c:v>
                </c:pt>
                <c:pt idx="931">
                  <c:v>9308.1200000000008</c:v>
                </c:pt>
                <c:pt idx="932">
                  <c:v>9318.1200000000008</c:v>
                </c:pt>
                <c:pt idx="933">
                  <c:v>9328.1200000000008</c:v>
                </c:pt>
                <c:pt idx="934">
                  <c:v>9338.11</c:v>
                </c:pt>
                <c:pt idx="935">
                  <c:v>9348.11</c:v>
                </c:pt>
                <c:pt idx="936">
                  <c:v>9358.11</c:v>
                </c:pt>
                <c:pt idx="937">
                  <c:v>9368.11</c:v>
                </c:pt>
                <c:pt idx="938">
                  <c:v>9378.11</c:v>
                </c:pt>
                <c:pt idx="939">
                  <c:v>9388.1</c:v>
                </c:pt>
                <c:pt idx="940">
                  <c:v>9398.1</c:v>
                </c:pt>
                <c:pt idx="941">
                  <c:v>9408.1</c:v>
                </c:pt>
                <c:pt idx="942">
                  <c:v>9418.1</c:v>
                </c:pt>
                <c:pt idx="943">
                  <c:v>9428.1</c:v>
                </c:pt>
                <c:pt idx="944">
                  <c:v>9438.1</c:v>
                </c:pt>
                <c:pt idx="945">
                  <c:v>9448.1</c:v>
                </c:pt>
                <c:pt idx="946">
                  <c:v>9458.09</c:v>
                </c:pt>
                <c:pt idx="947">
                  <c:v>9468.09</c:v>
                </c:pt>
                <c:pt idx="948">
                  <c:v>9478.09</c:v>
                </c:pt>
                <c:pt idx="949">
                  <c:v>9488.08</c:v>
                </c:pt>
                <c:pt idx="950">
                  <c:v>9498.08</c:v>
                </c:pt>
                <c:pt idx="951">
                  <c:v>9508.08</c:v>
                </c:pt>
                <c:pt idx="952">
                  <c:v>9518.08</c:v>
                </c:pt>
                <c:pt idx="953">
                  <c:v>9528.08</c:v>
                </c:pt>
                <c:pt idx="954">
                  <c:v>9538.07</c:v>
                </c:pt>
                <c:pt idx="955">
                  <c:v>9548.07</c:v>
                </c:pt>
                <c:pt idx="956">
                  <c:v>9558.07</c:v>
                </c:pt>
                <c:pt idx="957">
                  <c:v>9568.07</c:v>
                </c:pt>
                <c:pt idx="958">
                  <c:v>9578.07</c:v>
                </c:pt>
                <c:pt idx="959">
                  <c:v>9588.0599999999667</c:v>
                </c:pt>
                <c:pt idx="960">
                  <c:v>9598.0599999999667</c:v>
                </c:pt>
                <c:pt idx="961">
                  <c:v>9608.0599999999667</c:v>
                </c:pt>
                <c:pt idx="962">
                  <c:v>9618.0599999999667</c:v>
                </c:pt>
                <c:pt idx="963">
                  <c:v>9628.0599999999667</c:v>
                </c:pt>
                <c:pt idx="964">
                  <c:v>9638.0499999999865</c:v>
                </c:pt>
                <c:pt idx="965">
                  <c:v>9648.0499999999865</c:v>
                </c:pt>
                <c:pt idx="966">
                  <c:v>9658.0499999999865</c:v>
                </c:pt>
                <c:pt idx="967">
                  <c:v>9668.0499999999865</c:v>
                </c:pt>
                <c:pt idx="968">
                  <c:v>9678.0400000000009</c:v>
                </c:pt>
                <c:pt idx="969">
                  <c:v>9688.0400000000009</c:v>
                </c:pt>
                <c:pt idx="970">
                  <c:v>9698.0400000000009</c:v>
                </c:pt>
                <c:pt idx="971">
                  <c:v>9708.0400000000009</c:v>
                </c:pt>
                <c:pt idx="972">
                  <c:v>9718.0400000000009</c:v>
                </c:pt>
                <c:pt idx="973">
                  <c:v>9728.0400000000009</c:v>
                </c:pt>
                <c:pt idx="974">
                  <c:v>9738.0300000000007</c:v>
                </c:pt>
                <c:pt idx="975">
                  <c:v>9748.0300000000007</c:v>
                </c:pt>
                <c:pt idx="976">
                  <c:v>9758.0300000000007</c:v>
                </c:pt>
                <c:pt idx="977">
                  <c:v>9768.0300000000007</c:v>
                </c:pt>
                <c:pt idx="978">
                  <c:v>9778.02</c:v>
                </c:pt>
                <c:pt idx="979">
                  <c:v>9788.02</c:v>
                </c:pt>
                <c:pt idx="980">
                  <c:v>9798.02</c:v>
                </c:pt>
                <c:pt idx="981">
                  <c:v>9808.02</c:v>
                </c:pt>
                <c:pt idx="982">
                  <c:v>9818.02</c:v>
                </c:pt>
                <c:pt idx="983">
                  <c:v>9828.01</c:v>
                </c:pt>
                <c:pt idx="984">
                  <c:v>9838.01</c:v>
                </c:pt>
                <c:pt idx="985">
                  <c:v>9848.01</c:v>
                </c:pt>
                <c:pt idx="986">
                  <c:v>9858.01</c:v>
                </c:pt>
                <c:pt idx="987">
                  <c:v>9868.01</c:v>
                </c:pt>
                <c:pt idx="988">
                  <c:v>9878.01</c:v>
                </c:pt>
                <c:pt idx="989">
                  <c:v>9888.01</c:v>
                </c:pt>
                <c:pt idx="990">
                  <c:v>9898</c:v>
                </c:pt>
                <c:pt idx="991">
                  <c:v>9908</c:v>
                </c:pt>
                <c:pt idx="992">
                  <c:v>9918</c:v>
                </c:pt>
                <c:pt idx="993">
                  <c:v>9927.99</c:v>
                </c:pt>
                <c:pt idx="994">
                  <c:v>9937.99</c:v>
                </c:pt>
                <c:pt idx="995">
                  <c:v>9947.99</c:v>
                </c:pt>
                <c:pt idx="996">
                  <c:v>9957.99</c:v>
                </c:pt>
                <c:pt idx="997">
                  <c:v>9967.99</c:v>
                </c:pt>
                <c:pt idx="998">
                  <c:v>9977.98</c:v>
                </c:pt>
                <c:pt idx="999">
                  <c:v>9987.98</c:v>
                </c:pt>
                <c:pt idx="1000">
                  <c:v>9997.98</c:v>
                </c:pt>
                <c:pt idx="1001">
                  <c:v>10007.98</c:v>
                </c:pt>
                <c:pt idx="1002">
                  <c:v>10017.98</c:v>
                </c:pt>
                <c:pt idx="1003">
                  <c:v>10027.969999999999</c:v>
                </c:pt>
                <c:pt idx="1004">
                  <c:v>10037.969999999999</c:v>
                </c:pt>
                <c:pt idx="1005">
                  <c:v>10047.969999999999</c:v>
                </c:pt>
                <c:pt idx="1006">
                  <c:v>10057.969999999999</c:v>
                </c:pt>
                <c:pt idx="1007">
                  <c:v>10067.969999999999</c:v>
                </c:pt>
                <c:pt idx="1008">
                  <c:v>10077.959999999999</c:v>
                </c:pt>
                <c:pt idx="1009">
                  <c:v>10087.959999999999</c:v>
                </c:pt>
                <c:pt idx="1010">
                  <c:v>10097.959999999999</c:v>
                </c:pt>
                <c:pt idx="1011">
                  <c:v>10107.959999999999</c:v>
                </c:pt>
                <c:pt idx="1012">
                  <c:v>10117.959999999999</c:v>
                </c:pt>
                <c:pt idx="1013">
                  <c:v>10127.950000000001</c:v>
                </c:pt>
                <c:pt idx="1014">
                  <c:v>10137.950000000001</c:v>
                </c:pt>
                <c:pt idx="1015">
                  <c:v>10147.950000000001</c:v>
                </c:pt>
                <c:pt idx="1016">
                  <c:v>10157.950000000001</c:v>
                </c:pt>
                <c:pt idx="1017">
                  <c:v>10167.950000000001</c:v>
                </c:pt>
                <c:pt idx="1018">
                  <c:v>10177.94</c:v>
                </c:pt>
                <c:pt idx="1019">
                  <c:v>10187.94</c:v>
                </c:pt>
                <c:pt idx="1020">
                  <c:v>10197.94</c:v>
                </c:pt>
                <c:pt idx="1021">
                  <c:v>10207.94</c:v>
                </c:pt>
                <c:pt idx="1022">
                  <c:v>10217.94</c:v>
                </c:pt>
                <c:pt idx="1023">
                  <c:v>10227.93</c:v>
                </c:pt>
                <c:pt idx="1024">
                  <c:v>10237.93</c:v>
                </c:pt>
                <c:pt idx="1025">
                  <c:v>10247.93</c:v>
                </c:pt>
                <c:pt idx="1026">
                  <c:v>10257.93</c:v>
                </c:pt>
                <c:pt idx="1027">
                  <c:v>10267.92</c:v>
                </c:pt>
                <c:pt idx="1028">
                  <c:v>10277.92</c:v>
                </c:pt>
                <c:pt idx="1029">
                  <c:v>10287.92</c:v>
                </c:pt>
                <c:pt idx="1030">
                  <c:v>10297.92</c:v>
                </c:pt>
                <c:pt idx="1031">
                  <c:v>10307.92</c:v>
                </c:pt>
                <c:pt idx="1032">
                  <c:v>10317.92</c:v>
                </c:pt>
                <c:pt idx="1033">
                  <c:v>10327.92</c:v>
                </c:pt>
                <c:pt idx="1034">
                  <c:v>10337.92</c:v>
                </c:pt>
                <c:pt idx="1035">
                  <c:v>10347.91</c:v>
                </c:pt>
                <c:pt idx="1036">
                  <c:v>10357.91</c:v>
                </c:pt>
                <c:pt idx="1037">
                  <c:v>10367.91</c:v>
                </c:pt>
                <c:pt idx="1038">
                  <c:v>10377.9</c:v>
                </c:pt>
                <c:pt idx="1039">
                  <c:v>10387.9</c:v>
                </c:pt>
                <c:pt idx="1040">
                  <c:v>10397.9</c:v>
                </c:pt>
                <c:pt idx="1041">
                  <c:v>10407.9</c:v>
                </c:pt>
                <c:pt idx="1042">
                  <c:v>10417.89</c:v>
                </c:pt>
                <c:pt idx="1043">
                  <c:v>10427.89</c:v>
                </c:pt>
                <c:pt idx="1044">
                  <c:v>10437.89</c:v>
                </c:pt>
                <c:pt idx="1045">
                  <c:v>10447.89</c:v>
                </c:pt>
                <c:pt idx="1046">
                  <c:v>10457.89</c:v>
                </c:pt>
                <c:pt idx="1047">
                  <c:v>10467.879999999999</c:v>
                </c:pt>
                <c:pt idx="1048">
                  <c:v>10477.879999999999</c:v>
                </c:pt>
                <c:pt idx="1049">
                  <c:v>10487.88</c:v>
                </c:pt>
                <c:pt idx="1050">
                  <c:v>10497.88</c:v>
                </c:pt>
                <c:pt idx="1051">
                  <c:v>10507.88</c:v>
                </c:pt>
                <c:pt idx="1052">
                  <c:v>10517.87</c:v>
                </c:pt>
                <c:pt idx="1053">
                  <c:v>10527.87</c:v>
                </c:pt>
                <c:pt idx="1054">
                  <c:v>10537.87</c:v>
                </c:pt>
                <c:pt idx="1055">
                  <c:v>10547.87</c:v>
                </c:pt>
                <c:pt idx="1056">
                  <c:v>10557.87</c:v>
                </c:pt>
                <c:pt idx="1057">
                  <c:v>10567.86</c:v>
                </c:pt>
                <c:pt idx="1058">
                  <c:v>10577.86</c:v>
                </c:pt>
                <c:pt idx="1059">
                  <c:v>10587.86</c:v>
                </c:pt>
                <c:pt idx="1060">
                  <c:v>10597.86</c:v>
                </c:pt>
                <c:pt idx="1061">
                  <c:v>10607.86</c:v>
                </c:pt>
                <c:pt idx="1062">
                  <c:v>10617.85</c:v>
                </c:pt>
                <c:pt idx="1063">
                  <c:v>10627.85</c:v>
                </c:pt>
                <c:pt idx="1064">
                  <c:v>10637.85</c:v>
                </c:pt>
                <c:pt idx="1065">
                  <c:v>10647.85</c:v>
                </c:pt>
                <c:pt idx="1066">
                  <c:v>10657.85</c:v>
                </c:pt>
                <c:pt idx="1067">
                  <c:v>10667.84</c:v>
                </c:pt>
                <c:pt idx="1068">
                  <c:v>10677.84</c:v>
                </c:pt>
                <c:pt idx="1069">
                  <c:v>10687.84</c:v>
                </c:pt>
                <c:pt idx="1070">
                  <c:v>10697.84</c:v>
                </c:pt>
                <c:pt idx="1071">
                  <c:v>10707.84</c:v>
                </c:pt>
                <c:pt idx="1072">
                  <c:v>10717.84</c:v>
                </c:pt>
                <c:pt idx="1073">
                  <c:v>10727.84</c:v>
                </c:pt>
                <c:pt idx="1074">
                  <c:v>10737.83</c:v>
                </c:pt>
                <c:pt idx="1075">
                  <c:v>10747.83</c:v>
                </c:pt>
                <c:pt idx="1076">
                  <c:v>10757.83</c:v>
                </c:pt>
                <c:pt idx="1077">
                  <c:v>10767.82</c:v>
                </c:pt>
                <c:pt idx="1078">
                  <c:v>10777.82</c:v>
                </c:pt>
                <c:pt idx="1079">
                  <c:v>10787.82</c:v>
                </c:pt>
                <c:pt idx="1080">
                  <c:v>10797.82</c:v>
                </c:pt>
                <c:pt idx="1081">
                  <c:v>10807.82</c:v>
                </c:pt>
                <c:pt idx="1082">
                  <c:v>10817.81</c:v>
                </c:pt>
                <c:pt idx="1083">
                  <c:v>10827.81</c:v>
                </c:pt>
                <c:pt idx="1084">
                  <c:v>10837.81</c:v>
                </c:pt>
                <c:pt idx="1085">
                  <c:v>10847.81</c:v>
                </c:pt>
                <c:pt idx="1086">
                  <c:v>10857.8</c:v>
                </c:pt>
                <c:pt idx="1087">
                  <c:v>10867.8</c:v>
                </c:pt>
                <c:pt idx="1088">
                  <c:v>10877.8</c:v>
                </c:pt>
                <c:pt idx="1089">
                  <c:v>10887.8</c:v>
                </c:pt>
                <c:pt idx="1090">
                  <c:v>10897.8</c:v>
                </c:pt>
                <c:pt idx="1091">
                  <c:v>10907.79</c:v>
                </c:pt>
                <c:pt idx="1092">
                  <c:v>10917.79</c:v>
                </c:pt>
                <c:pt idx="1093">
                  <c:v>10927.79</c:v>
                </c:pt>
                <c:pt idx="1094">
                  <c:v>10937.79</c:v>
                </c:pt>
                <c:pt idx="1095">
                  <c:v>10947.79</c:v>
                </c:pt>
                <c:pt idx="1096">
                  <c:v>10957.78</c:v>
                </c:pt>
                <c:pt idx="1097">
                  <c:v>10967.78</c:v>
                </c:pt>
                <c:pt idx="1098">
                  <c:v>10977.78</c:v>
                </c:pt>
                <c:pt idx="1099">
                  <c:v>10987.78</c:v>
                </c:pt>
                <c:pt idx="1100">
                  <c:v>10997.78</c:v>
                </c:pt>
                <c:pt idx="1101">
                  <c:v>11007.77</c:v>
                </c:pt>
                <c:pt idx="1102">
                  <c:v>11017.77</c:v>
                </c:pt>
                <c:pt idx="1103">
                  <c:v>11027.77</c:v>
                </c:pt>
                <c:pt idx="1104">
                  <c:v>11037.77</c:v>
                </c:pt>
                <c:pt idx="1105">
                  <c:v>11047.77</c:v>
                </c:pt>
                <c:pt idx="1106">
                  <c:v>11057.76</c:v>
                </c:pt>
                <c:pt idx="1107">
                  <c:v>11067.76</c:v>
                </c:pt>
                <c:pt idx="1108">
                  <c:v>11077.76</c:v>
                </c:pt>
                <c:pt idx="1109">
                  <c:v>11087.76</c:v>
                </c:pt>
                <c:pt idx="1110">
                  <c:v>11097.76</c:v>
                </c:pt>
                <c:pt idx="1111">
                  <c:v>11107.75</c:v>
                </c:pt>
                <c:pt idx="1112">
                  <c:v>11117.75</c:v>
                </c:pt>
                <c:pt idx="1113">
                  <c:v>11127.75</c:v>
                </c:pt>
                <c:pt idx="1114">
                  <c:v>11137.75</c:v>
                </c:pt>
                <c:pt idx="1115">
                  <c:v>11147.75</c:v>
                </c:pt>
                <c:pt idx="1116">
                  <c:v>11157.75</c:v>
                </c:pt>
                <c:pt idx="1117">
                  <c:v>11167.75</c:v>
                </c:pt>
                <c:pt idx="1118">
                  <c:v>11177.74</c:v>
                </c:pt>
                <c:pt idx="1119">
                  <c:v>11187.74</c:v>
                </c:pt>
                <c:pt idx="1120">
                  <c:v>11197.74</c:v>
                </c:pt>
                <c:pt idx="1121">
                  <c:v>11207.73</c:v>
                </c:pt>
                <c:pt idx="1122">
                  <c:v>11217.73</c:v>
                </c:pt>
                <c:pt idx="1123">
                  <c:v>11227.73</c:v>
                </c:pt>
                <c:pt idx="1124">
                  <c:v>11237.73</c:v>
                </c:pt>
                <c:pt idx="1125">
                  <c:v>11247.73</c:v>
                </c:pt>
                <c:pt idx="1126">
                  <c:v>11257.72</c:v>
                </c:pt>
                <c:pt idx="1127">
                  <c:v>11267.72</c:v>
                </c:pt>
                <c:pt idx="1128">
                  <c:v>11277.72</c:v>
                </c:pt>
                <c:pt idx="1129">
                  <c:v>11287.72</c:v>
                </c:pt>
                <c:pt idx="1130">
                  <c:v>11297.72</c:v>
                </c:pt>
                <c:pt idx="1131">
                  <c:v>11307.71</c:v>
                </c:pt>
                <c:pt idx="1132">
                  <c:v>11317.71</c:v>
                </c:pt>
                <c:pt idx="1133">
                  <c:v>11327.71</c:v>
                </c:pt>
                <c:pt idx="1134">
                  <c:v>11337.71</c:v>
                </c:pt>
                <c:pt idx="1135">
                  <c:v>11347.71</c:v>
                </c:pt>
                <c:pt idx="1136">
                  <c:v>11357.7</c:v>
                </c:pt>
                <c:pt idx="1137">
                  <c:v>11367.7</c:v>
                </c:pt>
                <c:pt idx="1138">
                  <c:v>11377.7</c:v>
                </c:pt>
                <c:pt idx="1139">
                  <c:v>11387.7</c:v>
                </c:pt>
                <c:pt idx="1140">
                  <c:v>11397.69</c:v>
                </c:pt>
                <c:pt idx="1141">
                  <c:v>11407.69</c:v>
                </c:pt>
                <c:pt idx="1142">
                  <c:v>11417.69</c:v>
                </c:pt>
                <c:pt idx="1143">
                  <c:v>11427.69</c:v>
                </c:pt>
                <c:pt idx="1144">
                  <c:v>11437.69</c:v>
                </c:pt>
                <c:pt idx="1145">
                  <c:v>11447.68</c:v>
                </c:pt>
                <c:pt idx="1146">
                  <c:v>11457.68</c:v>
                </c:pt>
                <c:pt idx="1147">
                  <c:v>11467.68</c:v>
                </c:pt>
                <c:pt idx="1148">
                  <c:v>11477.68</c:v>
                </c:pt>
                <c:pt idx="1149">
                  <c:v>11487.68</c:v>
                </c:pt>
                <c:pt idx="1150">
                  <c:v>11497.67</c:v>
                </c:pt>
                <c:pt idx="1151">
                  <c:v>11507.67</c:v>
                </c:pt>
                <c:pt idx="1152">
                  <c:v>11517.67</c:v>
                </c:pt>
                <c:pt idx="1153">
                  <c:v>11527.67</c:v>
                </c:pt>
                <c:pt idx="1154">
                  <c:v>11537.67</c:v>
                </c:pt>
                <c:pt idx="1155">
                  <c:v>11547.67</c:v>
                </c:pt>
                <c:pt idx="1156">
                  <c:v>11557.67</c:v>
                </c:pt>
                <c:pt idx="1157">
                  <c:v>11567.66</c:v>
                </c:pt>
                <c:pt idx="1158">
                  <c:v>11577.66</c:v>
                </c:pt>
                <c:pt idx="1159">
                  <c:v>11587.66</c:v>
                </c:pt>
                <c:pt idx="1160">
                  <c:v>11597.65</c:v>
                </c:pt>
                <c:pt idx="1161">
                  <c:v>11607.65</c:v>
                </c:pt>
                <c:pt idx="1162">
                  <c:v>11617.65</c:v>
                </c:pt>
                <c:pt idx="1163">
                  <c:v>11627.65</c:v>
                </c:pt>
                <c:pt idx="1164">
                  <c:v>11637.65</c:v>
                </c:pt>
                <c:pt idx="1165">
                  <c:v>11647.64</c:v>
                </c:pt>
                <c:pt idx="1166">
                  <c:v>11657.64</c:v>
                </c:pt>
                <c:pt idx="1167">
                  <c:v>11667.64</c:v>
                </c:pt>
                <c:pt idx="1168">
                  <c:v>11677.64</c:v>
                </c:pt>
                <c:pt idx="1169">
                  <c:v>11687.64</c:v>
                </c:pt>
                <c:pt idx="1170">
                  <c:v>11697.63</c:v>
                </c:pt>
                <c:pt idx="1171">
                  <c:v>11707.63</c:v>
                </c:pt>
                <c:pt idx="1172">
                  <c:v>11717.63</c:v>
                </c:pt>
                <c:pt idx="1173">
                  <c:v>11727.63</c:v>
                </c:pt>
                <c:pt idx="1174">
                  <c:v>11737.63</c:v>
                </c:pt>
                <c:pt idx="1175">
                  <c:v>11747.62</c:v>
                </c:pt>
                <c:pt idx="1176">
                  <c:v>11757.62</c:v>
                </c:pt>
                <c:pt idx="1177">
                  <c:v>11767.62</c:v>
                </c:pt>
                <c:pt idx="1178">
                  <c:v>11777.62</c:v>
                </c:pt>
                <c:pt idx="1179">
                  <c:v>11787.62</c:v>
                </c:pt>
                <c:pt idx="1180">
                  <c:v>11797.61</c:v>
                </c:pt>
                <c:pt idx="1181">
                  <c:v>11807.61</c:v>
                </c:pt>
                <c:pt idx="1182">
                  <c:v>11817.61</c:v>
                </c:pt>
                <c:pt idx="1183">
                  <c:v>11827.61</c:v>
                </c:pt>
                <c:pt idx="1184">
                  <c:v>11837.6</c:v>
                </c:pt>
                <c:pt idx="1185">
                  <c:v>11847.6</c:v>
                </c:pt>
                <c:pt idx="1186">
                  <c:v>11857.6</c:v>
                </c:pt>
                <c:pt idx="1187">
                  <c:v>11867.6</c:v>
                </c:pt>
                <c:pt idx="1188">
                  <c:v>11877.6</c:v>
                </c:pt>
                <c:pt idx="1189">
                  <c:v>11887.59</c:v>
                </c:pt>
                <c:pt idx="1190">
                  <c:v>11897.59</c:v>
                </c:pt>
                <c:pt idx="1191">
                  <c:v>11907.59</c:v>
                </c:pt>
                <c:pt idx="1192">
                  <c:v>11917.59</c:v>
                </c:pt>
                <c:pt idx="1193">
                  <c:v>11927.59</c:v>
                </c:pt>
                <c:pt idx="1194">
                  <c:v>11937.58</c:v>
                </c:pt>
                <c:pt idx="1195">
                  <c:v>11947.58</c:v>
                </c:pt>
                <c:pt idx="1196">
                  <c:v>11957.58</c:v>
                </c:pt>
                <c:pt idx="1197">
                  <c:v>11967.58</c:v>
                </c:pt>
                <c:pt idx="1198">
                  <c:v>11977.58</c:v>
                </c:pt>
                <c:pt idx="1199">
                  <c:v>11987.58</c:v>
                </c:pt>
                <c:pt idx="1200">
                  <c:v>11997.58</c:v>
                </c:pt>
                <c:pt idx="1201">
                  <c:v>12007.57</c:v>
                </c:pt>
                <c:pt idx="1202">
                  <c:v>12017.57</c:v>
                </c:pt>
                <c:pt idx="1203">
                  <c:v>12027.57</c:v>
                </c:pt>
                <c:pt idx="1204">
                  <c:v>12037.56</c:v>
                </c:pt>
                <c:pt idx="1205">
                  <c:v>12047.56</c:v>
                </c:pt>
                <c:pt idx="1206">
                  <c:v>12057.56</c:v>
                </c:pt>
                <c:pt idx="1207">
                  <c:v>12067.56</c:v>
                </c:pt>
                <c:pt idx="1208">
                  <c:v>12077.56</c:v>
                </c:pt>
                <c:pt idx="1209">
                  <c:v>12087.55</c:v>
                </c:pt>
                <c:pt idx="1210">
                  <c:v>12097.55</c:v>
                </c:pt>
                <c:pt idx="1211">
                  <c:v>12107.55</c:v>
                </c:pt>
                <c:pt idx="1212">
                  <c:v>12117.55</c:v>
                </c:pt>
                <c:pt idx="1213">
                  <c:v>12127.55</c:v>
                </c:pt>
                <c:pt idx="1214">
                  <c:v>12137.54</c:v>
                </c:pt>
                <c:pt idx="1215">
                  <c:v>12147.54</c:v>
                </c:pt>
                <c:pt idx="1216">
                  <c:v>12157.54</c:v>
                </c:pt>
                <c:pt idx="1217">
                  <c:v>12167.54</c:v>
                </c:pt>
                <c:pt idx="1218">
                  <c:v>12177.54</c:v>
                </c:pt>
                <c:pt idx="1219">
                  <c:v>12187.53</c:v>
                </c:pt>
                <c:pt idx="1220">
                  <c:v>12197.53</c:v>
                </c:pt>
                <c:pt idx="1221">
                  <c:v>12207.53</c:v>
                </c:pt>
                <c:pt idx="1222">
                  <c:v>12217.53</c:v>
                </c:pt>
                <c:pt idx="1223">
                  <c:v>12227.53</c:v>
                </c:pt>
                <c:pt idx="1224">
                  <c:v>12237.52</c:v>
                </c:pt>
                <c:pt idx="1225">
                  <c:v>12247.52</c:v>
                </c:pt>
                <c:pt idx="1226">
                  <c:v>12257.52</c:v>
                </c:pt>
                <c:pt idx="1227">
                  <c:v>12267.52</c:v>
                </c:pt>
                <c:pt idx="1228">
                  <c:v>12277.51</c:v>
                </c:pt>
                <c:pt idx="1229">
                  <c:v>12287.51</c:v>
                </c:pt>
                <c:pt idx="1230">
                  <c:v>12297.51</c:v>
                </c:pt>
                <c:pt idx="1231">
                  <c:v>12307.51</c:v>
                </c:pt>
                <c:pt idx="1232">
                  <c:v>12317.51</c:v>
                </c:pt>
                <c:pt idx="1233">
                  <c:v>12327.5</c:v>
                </c:pt>
                <c:pt idx="1234">
                  <c:v>12337.5</c:v>
                </c:pt>
                <c:pt idx="1235">
                  <c:v>12347.5</c:v>
                </c:pt>
                <c:pt idx="1236">
                  <c:v>12357.5</c:v>
                </c:pt>
                <c:pt idx="1237">
                  <c:v>12367.5</c:v>
                </c:pt>
                <c:pt idx="1238">
                  <c:v>12377.5</c:v>
                </c:pt>
                <c:pt idx="1239">
                  <c:v>12387.5</c:v>
                </c:pt>
                <c:pt idx="1240">
                  <c:v>12397.5</c:v>
                </c:pt>
                <c:pt idx="1241">
                  <c:v>12407.49</c:v>
                </c:pt>
                <c:pt idx="1242">
                  <c:v>12417.49</c:v>
                </c:pt>
                <c:pt idx="1243">
                  <c:v>12427.49</c:v>
                </c:pt>
                <c:pt idx="1244">
                  <c:v>12437.48</c:v>
                </c:pt>
                <c:pt idx="1245">
                  <c:v>12447.48</c:v>
                </c:pt>
                <c:pt idx="1246">
                  <c:v>12457.48</c:v>
                </c:pt>
                <c:pt idx="1247">
                  <c:v>12467.48</c:v>
                </c:pt>
                <c:pt idx="1248">
                  <c:v>12477.47</c:v>
                </c:pt>
                <c:pt idx="1249">
                  <c:v>12487.47</c:v>
                </c:pt>
                <c:pt idx="1250">
                  <c:v>12497.47</c:v>
                </c:pt>
                <c:pt idx="1251">
                  <c:v>12507.47</c:v>
                </c:pt>
                <c:pt idx="1252">
                  <c:v>12517.47</c:v>
                </c:pt>
                <c:pt idx="1253">
                  <c:v>12527.46</c:v>
                </c:pt>
                <c:pt idx="1254">
                  <c:v>12537.46</c:v>
                </c:pt>
                <c:pt idx="1255">
                  <c:v>12547.46</c:v>
                </c:pt>
                <c:pt idx="1256">
                  <c:v>12557.46</c:v>
                </c:pt>
                <c:pt idx="1257">
                  <c:v>12567.46</c:v>
                </c:pt>
                <c:pt idx="1258">
                  <c:v>12577.45</c:v>
                </c:pt>
                <c:pt idx="1259">
                  <c:v>12587.45</c:v>
                </c:pt>
                <c:pt idx="1260">
                  <c:v>12597.45</c:v>
                </c:pt>
                <c:pt idx="1261">
                  <c:v>12607.45</c:v>
                </c:pt>
                <c:pt idx="1262">
                  <c:v>12617.45</c:v>
                </c:pt>
                <c:pt idx="1263">
                  <c:v>12627.44</c:v>
                </c:pt>
                <c:pt idx="1264">
                  <c:v>12637.44</c:v>
                </c:pt>
                <c:pt idx="1265">
                  <c:v>12647.44</c:v>
                </c:pt>
                <c:pt idx="1266">
                  <c:v>12657.44</c:v>
                </c:pt>
                <c:pt idx="1267">
                  <c:v>12667.44</c:v>
                </c:pt>
                <c:pt idx="1268">
                  <c:v>12677.43</c:v>
                </c:pt>
                <c:pt idx="1269">
                  <c:v>12687.43</c:v>
                </c:pt>
                <c:pt idx="1270">
                  <c:v>12697.43</c:v>
                </c:pt>
                <c:pt idx="1271">
                  <c:v>12707.43</c:v>
                </c:pt>
                <c:pt idx="1272">
                  <c:v>12717.43</c:v>
                </c:pt>
                <c:pt idx="1273">
                  <c:v>12727.42</c:v>
                </c:pt>
                <c:pt idx="1274">
                  <c:v>12737.42</c:v>
                </c:pt>
                <c:pt idx="1275">
                  <c:v>12747.42</c:v>
                </c:pt>
                <c:pt idx="1276">
                  <c:v>12757.42</c:v>
                </c:pt>
                <c:pt idx="1277">
                  <c:v>12767.42</c:v>
                </c:pt>
                <c:pt idx="1278">
                  <c:v>12777.41</c:v>
                </c:pt>
                <c:pt idx="1279">
                  <c:v>12787.41</c:v>
                </c:pt>
                <c:pt idx="1280">
                  <c:v>12797.41</c:v>
                </c:pt>
                <c:pt idx="1281">
                  <c:v>12807.41</c:v>
                </c:pt>
                <c:pt idx="1282">
                  <c:v>12817.41</c:v>
                </c:pt>
                <c:pt idx="1283">
                  <c:v>12827.41</c:v>
                </c:pt>
                <c:pt idx="1284">
                  <c:v>12837.41</c:v>
                </c:pt>
                <c:pt idx="1285">
                  <c:v>12847.4</c:v>
                </c:pt>
                <c:pt idx="1286">
                  <c:v>12857.4</c:v>
                </c:pt>
                <c:pt idx="1287">
                  <c:v>12867.39</c:v>
                </c:pt>
                <c:pt idx="1288">
                  <c:v>12877.39</c:v>
                </c:pt>
                <c:pt idx="1289">
                  <c:v>12887.39</c:v>
                </c:pt>
                <c:pt idx="1290">
                  <c:v>12897.39</c:v>
                </c:pt>
                <c:pt idx="1291">
                  <c:v>12907.39</c:v>
                </c:pt>
                <c:pt idx="1292">
                  <c:v>12917.38</c:v>
                </c:pt>
                <c:pt idx="1293">
                  <c:v>12927.38</c:v>
                </c:pt>
                <c:pt idx="1294">
                  <c:v>12937.38</c:v>
                </c:pt>
                <c:pt idx="1295">
                  <c:v>12947.38</c:v>
                </c:pt>
                <c:pt idx="1296">
                  <c:v>12957.38</c:v>
                </c:pt>
                <c:pt idx="1297">
                  <c:v>12967.37</c:v>
                </c:pt>
                <c:pt idx="1298">
                  <c:v>12977.37</c:v>
                </c:pt>
                <c:pt idx="1299">
                  <c:v>12987.37</c:v>
                </c:pt>
                <c:pt idx="1300">
                  <c:v>12997.37</c:v>
                </c:pt>
                <c:pt idx="1301">
                  <c:v>13007.37</c:v>
                </c:pt>
                <c:pt idx="1302">
                  <c:v>13017.36</c:v>
                </c:pt>
                <c:pt idx="1303">
                  <c:v>13027.36</c:v>
                </c:pt>
                <c:pt idx="1304">
                  <c:v>13037.36</c:v>
                </c:pt>
                <c:pt idx="1305">
                  <c:v>13047.36</c:v>
                </c:pt>
                <c:pt idx="1306">
                  <c:v>13057.36</c:v>
                </c:pt>
                <c:pt idx="1307">
                  <c:v>13067.35</c:v>
                </c:pt>
                <c:pt idx="1308">
                  <c:v>13077.35</c:v>
                </c:pt>
                <c:pt idx="1309">
                  <c:v>13087.35</c:v>
                </c:pt>
                <c:pt idx="1310">
                  <c:v>13097.35</c:v>
                </c:pt>
                <c:pt idx="1311">
                  <c:v>13107.35</c:v>
                </c:pt>
                <c:pt idx="1312">
                  <c:v>13117.34</c:v>
                </c:pt>
                <c:pt idx="1313">
                  <c:v>13127.34</c:v>
                </c:pt>
                <c:pt idx="1314">
                  <c:v>13137.34</c:v>
                </c:pt>
                <c:pt idx="1315">
                  <c:v>13147.34</c:v>
                </c:pt>
                <c:pt idx="1316">
                  <c:v>13157.33</c:v>
                </c:pt>
                <c:pt idx="1317">
                  <c:v>13167.33</c:v>
                </c:pt>
                <c:pt idx="1318">
                  <c:v>13177.33</c:v>
                </c:pt>
                <c:pt idx="1319">
                  <c:v>13187.33</c:v>
                </c:pt>
                <c:pt idx="1320">
                  <c:v>13197.33</c:v>
                </c:pt>
                <c:pt idx="1321">
                  <c:v>13207.33</c:v>
                </c:pt>
                <c:pt idx="1322">
                  <c:v>13217.32</c:v>
                </c:pt>
                <c:pt idx="1323">
                  <c:v>13227.32</c:v>
                </c:pt>
                <c:pt idx="1324">
                  <c:v>13237.32</c:v>
                </c:pt>
                <c:pt idx="1325">
                  <c:v>13247.32</c:v>
                </c:pt>
                <c:pt idx="1326">
                  <c:v>13257.32</c:v>
                </c:pt>
                <c:pt idx="1327">
                  <c:v>13267.32</c:v>
                </c:pt>
                <c:pt idx="1328">
                  <c:v>13277.32</c:v>
                </c:pt>
                <c:pt idx="1329">
                  <c:v>13287.31</c:v>
                </c:pt>
                <c:pt idx="1330">
                  <c:v>13297.31</c:v>
                </c:pt>
                <c:pt idx="1331">
                  <c:v>13307.3</c:v>
                </c:pt>
                <c:pt idx="1332">
                  <c:v>13317.3</c:v>
                </c:pt>
                <c:pt idx="1333">
                  <c:v>13327.3</c:v>
                </c:pt>
                <c:pt idx="1334">
                  <c:v>13337.3</c:v>
                </c:pt>
                <c:pt idx="1335">
                  <c:v>13347.3</c:v>
                </c:pt>
                <c:pt idx="1336">
                  <c:v>13357.29</c:v>
                </c:pt>
                <c:pt idx="1337">
                  <c:v>13367.29</c:v>
                </c:pt>
                <c:pt idx="1338">
                  <c:v>13377.29</c:v>
                </c:pt>
                <c:pt idx="1339">
                  <c:v>13387.29</c:v>
                </c:pt>
                <c:pt idx="1340">
                  <c:v>13397.29</c:v>
                </c:pt>
                <c:pt idx="1341">
                  <c:v>13407.28</c:v>
                </c:pt>
                <c:pt idx="1342">
                  <c:v>13417.28</c:v>
                </c:pt>
                <c:pt idx="1343">
                  <c:v>13427.28</c:v>
                </c:pt>
                <c:pt idx="1344">
                  <c:v>13437.28</c:v>
                </c:pt>
                <c:pt idx="1345">
                  <c:v>13447.28</c:v>
                </c:pt>
                <c:pt idx="1346">
                  <c:v>13457.27</c:v>
                </c:pt>
                <c:pt idx="1347">
                  <c:v>13467.27</c:v>
                </c:pt>
                <c:pt idx="1348">
                  <c:v>13477.27</c:v>
                </c:pt>
                <c:pt idx="1349">
                  <c:v>13487.27</c:v>
                </c:pt>
                <c:pt idx="1350">
                  <c:v>13497.27</c:v>
                </c:pt>
                <c:pt idx="1351">
                  <c:v>13507.26</c:v>
                </c:pt>
                <c:pt idx="1352">
                  <c:v>13517.26</c:v>
                </c:pt>
                <c:pt idx="1353">
                  <c:v>13527.26</c:v>
                </c:pt>
                <c:pt idx="1354">
                  <c:v>13537.26</c:v>
                </c:pt>
                <c:pt idx="1355">
                  <c:v>13547.26</c:v>
                </c:pt>
                <c:pt idx="1356">
                  <c:v>13557.25</c:v>
                </c:pt>
                <c:pt idx="1357">
                  <c:v>13567.25</c:v>
                </c:pt>
                <c:pt idx="1358">
                  <c:v>13577.25</c:v>
                </c:pt>
                <c:pt idx="1359">
                  <c:v>13587.25</c:v>
                </c:pt>
                <c:pt idx="1360">
                  <c:v>13597.25</c:v>
                </c:pt>
                <c:pt idx="1361">
                  <c:v>13607.24</c:v>
                </c:pt>
                <c:pt idx="1362">
                  <c:v>13617.24</c:v>
                </c:pt>
                <c:pt idx="1363">
                  <c:v>13627.24</c:v>
                </c:pt>
                <c:pt idx="1364">
                  <c:v>13637.24</c:v>
                </c:pt>
                <c:pt idx="1365">
                  <c:v>13647.24</c:v>
                </c:pt>
                <c:pt idx="1366">
                  <c:v>13657.24</c:v>
                </c:pt>
                <c:pt idx="1367">
                  <c:v>13667.24</c:v>
                </c:pt>
                <c:pt idx="1368">
                  <c:v>13677.23</c:v>
                </c:pt>
                <c:pt idx="1369">
                  <c:v>13687.23</c:v>
                </c:pt>
                <c:pt idx="1370">
                  <c:v>13697.23</c:v>
                </c:pt>
                <c:pt idx="1371">
                  <c:v>13707.22</c:v>
                </c:pt>
                <c:pt idx="1372">
                  <c:v>13717.22</c:v>
                </c:pt>
                <c:pt idx="1373">
                  <c:v>13727.22</c:v>
                </c:pt>
                <c:pt idx="1374">
                  <c:v>13737.22</c:v>
                </c:pt>
                <c:pt idx="1375">
                  <c:v>13747.21</c:v>
                </c:pt>
                <c:pt idx="1376">
                  <c:v>13757.21</c:v>
                </c:pt>
                <c:pt idx="1377">
                  <c:v>13767.21</c:v>
                </c:pt>
                <c:pt idx="1378">
                  <c:v>13777.21</c:v>
                </c:pt>
                <c:pt idx="1379">
                  <c:v>13787.21</c:v>
                </c:pt>
                <c:pt idx="1380">
                  <c:v>13797.2</c:v>
                </c:pt>
                <c:pt idx="1381">
                  <c:v>13807.2</c:v>
                </c:pt>
                <c:pt idx="1382">
                  <c:v>13817.2</c:v>
                </c:pt>
                <c:pt idx="1383">
                  <c:v>13827.2</c:v>
                </c:pt>
                <c:pt idx="1384">
                  <c:v>13837.2</c:v>
                </c:pt>
                <c:pt idx="1385">
                  <c:v>13847.19</c:v>
                </c:pt>
                <c:pt idx="1386">
                  <c:v>13857.19</c:v>
                </c:pt>
                <c:pt idx="1387">
                  <c:v>13867.19</c:v>
                </c:pt>
                <c:pt idx="1388">
                  <c:v>13877.19</c:v>
                </c:pt>
                <c:pt idx="1389">
                  <c:v>13887.19</c:v>
                </c:pt>
                <c:pt idx="1390">
                  <c:v>13897.18</c:v>
                </c:pt>
                <c:pt idx="1391">
                  <c:v>13907.18</c:v>
                </c:pt>
                <c:pt idx="1392">
                  <c:v>13917.18</c:v>
                </c:pt>
                <c:pt idx="1393">
                  <c:v>13927.18</c:v>
                </c:pt>
                <c:pt idx="1394">
                  <c:v>13937.18</c:v>
                </c:pt>
                <c:pt idx="1395">
                  <c:v>13947.17</c:v>
                </c:pt>
                <c:pt idx="1396">
                  <c:v>13957.17</c:v>
                </c:pt>
                <c:pt idx="1397">
                  <c:v>13967.17</c:v>
                </c:pt>
                <c:pt idx="1398">
                  <c:v>13977.17</c:v>
                </c:pt>
                <c:pt idx="1399">
                  <c:v>13987.17</c:v>
                </c:pt>
                <c:pt idx="1400">
                  <c:v>13997.16</c:v>
                </c:pt>
                <c:pt idx="1401">
                  <c:v>14007.16</c:v>
                </c:pt>
                <c:pt idx="1402">
                  <c:v>14017.16</c:v>
                </c:pt>
                <c:pt idx="1403">
                  <c:v>14027.16</c:v>
                </c:pt>
                <c:pt idx="1404">
                  <c:v>14037.16</c:v>
                </c:pt>
                <c:pt idx="1405">
                  <c:v>14047.16</c:v>
                </c:pt>
                <c:pt idx="1406">
                  <c:v>14057.16</c:v>
                </c:pt>
                <c:pt idx="1407">
                  <c:v>14067.15</c:v>
                </c:pt>
                <c:pt idx="1408">
                  <c:v>14077.15</c:v>
                </c:pt>
                <c:pt idx="1409">
                  <c:v>14087.15</c:v>
                </c:pt>
                <c:pt idx="1410">
                  <c:v>14097.14</c:v>
                </c:pt>
                <c:pt idx="1411">
                  <c:v>14107.14</c:v>
                </c:pt>
                <c:pt idx="1412">
                  <c:v>14117.14</c:v>
                </c:pt>
                <c:pt idx="1413">
                  <c:v>14127.14</c:v>
                </c:pt>
                <c:pt idx="1414">
                  <c:v>14137.13</c:v>
                </c:pt>
                <c:pt idx="1415">
                  <c:v>14147.13</c:v>
                </c:pt>
                <c:pt idx="1416">
                  <c:v>14157.13</c:v>
                </c:pt>
                <c:pt idx="1417">
                  <c:v>14167.13</c:v>
                </c:pt>
                <c:pt idx="1418">
                  <c:v>14177.13</c:v>
                </c:pt>
                <c:pt idx="1419">
                  <c:v>14187.12</c:v>
                </c:pt>
                <c:pt idx="1420">
                  <c:v>14197.12</c:v>
                </c:pt>
                <c:pt idx="1421">
                  <c:v>14207.12</c:v>
                </c:pt>
                <c:pt idx="1422">
                  <c:v>14217.12</c:v>
                </c:pt>
                <c:pt idx="1423">
                  <c:v>14227.12</c:v>
                </c:pt>
                <c:pt idx="1424">
                  <c:v>14237.11</c:v>
                </c:pt>
                <c:pt idx="1425">
                  <c:v>14247.11</c:v>
                </c:pt>
                <c:pt idx="1426">
                  <c:v>14257.11</c:v>
                </c:pt>
                <c:pt idx="1427">
                  <c:v>14267.11</c:v>
                </c:pt>
                <c:pt idx="1428">
                  <c:v>14277.11</c:v>
                </c:pt>
                <c:pt idx="1429">
                  <c:v>14287.1</c:v>
                </c:pt>
                <c:pt idx="1430">
                  <c:v>14297.1</c:v>
                </c:pt>
                <c:pt idx="1431">
                  <c:v>14307.1</c:v>
                </c:pt>
                <c:pt idx="1432">
                  <c:v>14317.1</c:v>
                </c:pt>
                <c:pt idx="1433">
                  <c:v>14327.1</c:v>
                </c:pt>
                <c:pt idx="1434">
                  <c:v>14337.09</c:v>
                </c:pt>
                <c:pt idx="1435">
                  <c:v>14347.09</c:v>
                </c:pt>
                <c:pt idx="1436">
                  <c:v>14357.09</c:v>
                </c:pt>
                <c:pt idx="1437">
                  <c:v>14367.09</c:v>
                </c:pt>
                <c:pt idx="1438">
                  <c:v>14377.09</c:v>
                </c:pt>
                <c:pt idx="1439">
                  <c:v>14387.08</c:v>
                </c:pt>
                <c:pt idx="1440">
                  <c:v>14397.08</c:v>
                </c:pt>
                <c:pt idx="1441">
                  <c:v>14407.08</c:v>
                </c:pt>
                <c:pt idx="1442">
                  <c:v>14417.08</c:v>
                </c:pt>
                <c:pt idx="1443">
                  <c:v>14427.08</c:v>
                </c:pt>
                <c:pt idx="1444">
                  <c:v>14437.07</c:v>
                </c:pt>
                <c:pt idx="1445">
                  <c:v>14447.07</c:v>
                </c:pt>
                <c:pt idx="1446">
                  <c:v>14457.07</c:v>
                </c:pt>
                <c:pt idx="1447">
                  <c:v>14467.07</c:v>
                </c:pt>
                <c:pt idx="1448">
                  <c:v>14477.07</c:v>
                </c:pt>
                <c:pt idx="1449">
                  <c:v>14487.07</c:v>
                </c:pt>
                <c:pt idx="1450">
                  <c:v>14497.07</c:v>
                </c:pt>
                <c:pt idx="1451">
                  <c:v>14507.06</c:v>
                </c:pt>
                <c:pt idx="1452">
                  <c:v>14517.06</c:v>
                </c:pt>
                <c:pt idx="1453">
                  <c:v>14527.05</c:v>
                </c:pt>
                <c:pt idx="1454">
                  <c:v>14537.05</c:v>
                </c:pt>
                <c:pt idx="1455">
                  <c:v>14547.05</c:v>
                </c:pt>
                <c:pt idx="1456">
                  <c:v>14557.05</c:v>
                </c:pt>
                <c:pt idx="1457">
                  <c:v>14567.05</c:v>
                </c:pt>
                <c:pt idx="1458">
                  <c:v>14577.04</c:v>
                </c:pt>
                <c:pt idx="1459">
                  <c:v>14587.04</c:v>
                </c:pt>
                <c:pt idx="1460">
                  <c:v>14597.04</c:v>
                </c:pt>
                <c:pt idx="1461">
                  <c:v>14607.04</c:v>
                </c:pt>
                <c:pt idx="1462">
                  <c:v>14617.04</c:v>
                </c:pt>
                <c:pt idx="1463">
                  <c:v>14627.03</c:v>
                </c:pt>
                <c:pt idx="1464">
                  <c:v>14637.03</c:v>
                </c:pt>
                <c:pt idx="1465">
                  <c:v>14647.03</c:v>
                </c:pt>
                <c:pt idx="1466">
                  <c:v>14657.03</c:v>
                </c:pt>
                <c:pt idx="1467">
                  <c:v>14667.03</c:v>
                </c:pt>
                <c:pt idx="1468">
                  <c:v>14677.02</c:v>
                </c:pt>
                <c:pt idx="1469">
                  <c:v>14687.02</c:v>
                </c:pt>
                <c:pt idx="1470">
                  <c:v>14697.02</c:v>
                </c:pt>
                <c:pt idx="1471">
                  <c:v>14707.02</c:v>
                </c:pt>
                <c:pt idx="1472">
                  <c:v>14717.02</c:v>
                </c:pt>
                <c:pt idx="1473">
                  <c:v>14727.01</c:v>
                </c:pt>
                <c:pt idx="1474">
                  <c:v>14737.01</c:v>
                </c:pt>
                <c:pt idx="1475">
                  <c:v>14747.01</c:v>
                </c:pt>
                <c:pt idx="1476">
                  <c:v>14757.01</c:v>
                </c:pt>
                <c:pt idx="1477">
                  <c:v>14767.01</c:v>
                </c:pt>
                <c:pt idx="1478">
                  <c:v>14777</c:v>
                </c:pt>
                <c:pt idx="1479">
                  <c:v>14787</c:v>
                </c:pt>
                <c:pt idx="1480">
                  <c:v>14797</c:v>
                </c:pt>
                <c:pt idx="1481">
                  <c:v>14807</c:v>
                </c:pt>
                <c:pt idx="1482">
                  <c:v>14817</c:v>
                </c:pt>
                <c:pt idx="1483">
                  <c:v>14826.99</c:v>
                </c:pt>
                <c:pt idx="1484">
                  <c:v>14836.99</c:v>
                </c:pt>
                <c:pt idx="1485">
                  <c:v>14846.99</c:v>
                </c:pt>
                <c:pt idx="1486">
                  <c:v>14856.99</c:v>
                </c:pt>
                <c:pt idx="1487">
                  <c:v>14866.99</c:v>
                </c:pt>
                <c:pt idx="1488">
                  <c:v>14876.99</c:v>
                </c:pt>
                <c:pt idx="1489">
                  <c:v>14886.99</c:v>
                </c:pt>
                <c:pt idx="1490">
                  <c:v>14896.98</c:v>
                </c:pt>
                <c:pt idx="1491">
                  <c:v>14906.98</c:v>
                </c:pt>
                <c:pt idx="1492">
                  <c:v>14916.97</c:v>
                </c:pt>
                <c:pt idx="1493">
                  <c:v>14926.97</c:v>
                </c:pt>
                <c:pt idx="1494">
                  <c:v>14936.97</c:v>
                </c:pt>
                <c:pt idx="1495">
                  <c:v>14946.97</c:v>
                </c:pt>
                <c:pt idx="1496">
                  <c:v>14956.97</c:v>
                </c:pt>
                <c:pt idx="1497">
                  <c:v>14966.96</c:v>
                </c:pt>
                <c:pt idx="1498">
                  <c:v>14976.96</c:v>
                </c:pt>
                <c:pt idx="1499">
                  <c:v>14986.96</c:v>
                </c:pt>
                <c:pt idx="1500">
                  <c:v>14996.96</c:v>
                </c:pt>
                <c:pt idx="1501">
                  <c:v>15006.96</c:v>
                </c:pt>
                <c:pt idx="1502">
                  <c:v>15016.96</c:v>
                </c:pt>
                <c:pt idx="1503">
                  <c:v>15026.95</c:v>
                </c:pt>
                <c:pt idx="1504">
                  <c:v>15036.95</c:v>
                </c:pt>
                <c:pt idx="1505">
                  <c:v>15046.95</c:v>
                </c:pt>
                <c:pt idx="1506">
                  <c:v>15056.95</c:v>
                </c:pt>
                <c:pt idx="1507">
                  <c:v>15066.94</c:v>
                </c:pt>
                <c:pt idx="1508">
                  <c:v>15076.94</c:v>
                </c:pt>
                <c:pt idx="1509">
                  <c:v>15086.94</c:v>
                </c:pt>
                <c:pt idx="1510">
                  <c:v>15096.94</c:v>
                </c:pt>
                <c:pt idx="1511">
                  <c:v>15106.94</c:v>
                </c:pt>
                <c:pt idx="1512">
                  <c:v>15116.93</c:v>
                </c:pt>
                <c:pt idx="1513">
                  <c:v>15126.93</c:v>
                </c:pt>
                <c:pt idx="1514">
                  <c:v>15136.93</c:v>
                </c:pt>
                <c:pt idx="1515">
                  <c:v>15146.93</c:v>
                </c:pt>
                <c:pt idx="1516">
                  <c:v>15156.93</c:v>
                </c:pt>
                <c:pt idx="1517">
                  <c:v>15166.92</c:v>
                </c:pt>
                <c:pt idx="1518">
                  <c:v>15176.92</c:v>
                </c:pt>
                <c:pt idx="1519">
                  <c:v>15186.92</c:v>
                </c:pt>
                <c:pt idx="1520">
                  <c:v>15196.92</c:v>
                </c:pt>
                <c:pt idx="1521">
                  <c:v>15206.92</c:v>
                </c:pt>
                <c:pt idx="1522">
                  <c:v>15216.91</c:v>
                </c:pt>
                <c:pt idx="1523">
                  <c:v>15226.91</c:v>
                </c:pt>
                <c:pt idx="1524">
                  <c:v>15236.91</c:v>
                </c:pt>
                <c:pt idx="1525">
                  <c:v>15246.91</c:v>
                </c:pt>
                <c:pt idx="1526">
                  <c:v>15256.91</c:v>
                </c:pt>
                <c:pt idx="1527">
                  <c:v>15266.9</c:v>
                </c:pt>
                <c:pt idx="1528">
                  <c:v>15276.9</c:v>
                </c:pt>
                <c:pt idx="1529">
                  <c:v>15286.9</c:v>
                </c:pt>
                <c:pt idx="1530">
                  <c:v>15296.9</c:v>
                </c:pt>
                <c:pt idx="1531">
                  <c:v>15306.9</c:v>
                </c:pt>
                <c:pt idx="1532">
                  <c:v>15316.9</c:v>
                </c:pt>
                <c:pt idx="1533">
                  <c:v>15326.9</c:v>
                </c:pt>
                <c:pt idx="1534">
                  <c:v>15336.89</c:v>
                </c:pt>
                <c:pt idx="1535">
                  <c:v>15346.89</c:v>
                </c:pt>
                <c:pt idx="1536">
                  <c:v>15356.88</c:v>
                </c:pt>
                <c:pt idx="1537">
                  <c:v>15366.88</c:v>
                </c:pt>
                <c:pt idx="1538">
                  <c:v>15376.88</c:v>
                </c:pt>
                <c:pt idx="1539">
                  <c:v>15386.88</c:v>
                </c:pt>
                <c:pt idx="1540">
                  <c:v>15396.88</c:v>
                </c:pt>
                <c:pt idx="1541">
                  <c:v>15406.88</c:v>
                </c:pt>
                <c:pt idx="1542">
                  <c:v>15416.87</c:v>
                </c:pt>
                <c:pt idx="1543">
                  <c:v>15426.87</c:v>
                </c:pt>
                <c:pt idx="1544">
                  <c:v>15436.87</c:v>
                </c:pt>
                <c:pt idx="1545">
                  <c:v>15446.87</c:v>
                </c:pt>
                <c:pt idx="1546">
                  <c:v>15456.86</c:v>
                </c:pt>
                <c:pt idx="1547">
                  <c:v>15466.86</c:v>
                </c:pt>
                <c:pt idx="1548">
                  <c:v>15476.86</c:v>
                </c:pt>
                <c:pt idx="1549">
                  <c:v>15486.86</c:v>
                </c:pt>
                <c:pt idx="1550">
                  <c:v>15496.86</c:v>
                </c:pt>
                <c:pt idx="1551">
                  <c:v>15506.85</c:v>
                </c:pt>
                <c:pt idx="1552">
                  <c:v>15516.85</c:v>
                </c:pt>
                <c:pt idx="1553">
                  <c:v>15526.85</c:v>
                </c:pt>
                <c:pt idx="1554">
                  <c:v>15536.85</c:v>
                </c:pt>
                <c:pt idx="1555">
                  <c:v>15546.85</c:v>
                </c:pt>
                <c:pt idx="1556">
                  <c:v>15556.84</c:v>
                </c:pt>
                <c:pt idx="1557">
                  <c:v>15566.84</c:v>
                </c:pt>
                <c:pt idx="1558">
                  <c:v>15576.84</c:v>
                </c:pt>
                <c:pt idx="1559">
                  <c:v>15586.84</c:v>
                </c:pt>
                <c:pt idx="1560">
                  <c:v>15596.83</c:v>
                </c:pt>
                <c:pt idx="1561">
                  <c:v>15606.83</c:v>
                </c:pt>
                <c:pt idx="1562">
                  <c:v>15616.83</c:v>
                </c:pt>
                <c:pt idx="1563">
                  <c:v>15626.83</c:v>
                </c:pt>
                <c:pt idx="1564">
                  <c:v>15636.83</c:v>
                </c:pt>
                <c:pt idx="1565">
                  <c:v>15646.83</c:v>
                </c:pt>
                <c:pt idx="1566">
                  <c:v>15656.82</c:v>
                </c:pt>
                <c:pt idx="1567">
                  <c:v>15666.82</c:v>
                </c:pt>
                <c:pt idx="1568">
                  <c:v>15676.82</c:v>
                </c:pt>
                <c:pt idx="1569">
                  <c:v>15686.82</c:v>
                </c:pt>
                <c:pt idx="1570">
                  <c:v>15696.82</c:v>
                </c:pt>
                <c:pt idx="1571">
                  <c:v>15706.82</c:v>
                </c:pt>
                <c:pt idx="1572">
                  <c:v>15716.82</c:v>
                </c:pt>
                <c:pt idx="1573">
                  <c:v>15726.81</c:v>
                </c:pt>
                <c:pt idx="1574">
                  <c:v>15736.81</c:v>
                </c:pt>
                <c:pt idx="1575">
                  <c:v>15746.8</c:v>
                </c:pt>
                <c:pt idx="1576">
                  <c:v>15756.8</c:v>
                </c:pt>
                <c:pt idx="1577">
                  <c:v>15766.8</c:v>
                </c:pt>
                <c:pt idx="1578">
                  <c:v>15776.8</c:v>
                </c:pt>
                <c:pt idx="1579">
                  <c:v>15786.8</c:v>
                </c:pt>
                <c:pt idx="1580">
                  <c:v>15796.79</c:v>
                </c:pt>
                <c:pt idx="1581">
                  <c:v>15806.79</c:v>
                </c:pt>
                <c:pt idx="1582">
                  <c:v>15816.79</c:v>
                </c:pt>
                <c:pt idx="1583">
                  <c:v>15826.79</c:v>
                </c:pt>
                <c:pt idx="1584">
                  <c:v>15836.79</c:v>
                </c:pt>
                <c:pt idx="1585">
                  <c:v>15846.78</c:v>
                </c:pt>
                <c:pt idx="1586">
                  <c:v>15856.78</c:v>
                </c:pt>
                <c:pt idx="1587">
                  <c:v>15866.78</c:v>
                </c:pt>
                <c:pt idx="1588">
                  <c:v>15876.78</c:v>
                </c:pt>
                <c:pt idx="1589">
                  <c:v>15886.78</c:v>
                </c:pt>
                <c:pt idx="1590">
                  <c:v>15896.77</c:v>
                </c:pt>
                <c:pt idx="1591">
                  <c:v>15906.77</c:v>
                </c:pt>
                <c:pt idx="1592">
                  <c:v>15916.77</c:v>
                </c:pt>
                <c:pt idx="1593">
                  <c:v>15926.77</c:v>
                </c:pt>
                <c:pt idx="1594">
                  <c:v>15936.77</c:v>
                </c:pt>
                <c:pt idx="1595">
                  <c:v>15946.76</c:v>
                </c:pt>
                <c:pt idx="1596">
                  <c:v>15956.76</c:v>
                </c:pt>
                <c:pt idx="1597">
                  <c:v>15966.76</c:v>
                </c:pt>
                <c:pt idx="1598">
                  <c:v>15976.76</c:v>
                </c:pt>
                <c:pt idx="1599">
                  <c:v>15986.76</c:v>
                </c:pt>
                <c:pt idx="1600">
                  <c:v>15996.75</c:v>
                </c:pt>
                <c:pt idx="1601">
                  <c:v>16006.75</c:v>
                </c:pt>
                <c:pt idx="1602">
                  <c:v>16016.75</c:v>
                </c:pt>
                <c:pt idx="1603">
                  <c:v>16026.75</c:v>
                </c:pt>
                <c:pt idx="1604">
                  <c:v>16036.75</c:v>
                </c:pt>
                <c:pt idx="1605">
                  <c:v>16046.74</c:v>
                </c:pt>
                <c:pt idx="1606">
                  <c:v>16056.74</c:v>
                </c:pt>
                <c:pt idx="1607">
                  <c:v>16066.74</c:v>
                </c:pt>
                <c:pt idx="1608">
                  <c:v>16076.74</c:v>
                </c:pt>
                <c:pt idx="1609">
                  <c:v>16086.74</c:v>
                </c:pt>
                <c:pt idx="1610">
                  <c:v>16096.73</c:v>
                </c:pt>
                <c:pt idx="1611">
                  <c:v>16106.73</c:v>
                </c:pt>
                <c:pt idx="1612">
                  <c:v>16116.73</c:v>
                </c:pt>
                <c:pt idx="1613">
                  <c:v>16126.73</c:v>
                </c:pt>
                <c:pt idx="1614">
                  <c:v>16136.73</c:v>
                </c:pt>
                <c:pt idx="1615">
                  <c:v>16146.73</c:v>
                </c:pt>
                <c:pt idx="1616">
                  <c:v>16156.73</c:v>
                </c:pt>
                <c:pt idx="1617">
                  <c:v>16166.72</c:v>
                </c:pt>
                <c:pt idx="1618">
                  <c:v>16176.72</c:v>
                </c:pt>
                <c:pt idx="1619">
                  <c:v>16186.72</c:v>
                </c:pt>
                <c:pt idx="1620">
                  <c:v>16196.71</c:v>
                </c:pt>
                <c:pt idx="1621">
                  <c:v>16206.71</c:v>
                </c:pt>
                <c:pt idx="1622">
                  <c:v>16216.71</c:v>
                </c:pt>
                <c:pt idx="1623">
                  <c:v>16226.71</c:v>
                </c:pt>
                <c:pt idx="1624">
                  <c:v>16236.7</c:v>
                </c:pt>
                <c:pt idx="1625">
                  <c:v>16246.7</c:v>
                </c:pt>
                <c:pt idx="1626">
                  <c:v>16256.7</c:v>
                </c:pt>
                <c:pt idx="1627">
                  <c:v>16266.7</c:v>
                </c:pt>
                <c:pt idx="1628">
                  <c:v>16276.7</c:v>
                </c:pt>
                <c:pt idx="1629">
                  <c:v>16286.69</c:v>
                </c:pt>
                <c:pt idx="1630">
                  <c:v>16296.69</c:v>
                </c:pt>
                <c:pt idx="1631">
                  <c:v>16306.69</c:v>
                </c:pt>
                <c:pt idx="1632">
                  <c:v>16316.69</c:v>
                </c:pt>
                <c:pt idx="1633">
                  <c:v>16326.69</c:v>
                </c:pt>
                <c:pt idx="1634">
                  <c:v>16336.68</c:v>
                </c:pt>
                <c:pt idx="1635">
                  <c:v>16346.68</c:v>
                </c:pt>
                <c:pt idx="1636">
                  <c:v>16356.68</c:v>
                </c:pt>
                <c:pt idx="1637">
                  <c:v>16366.68</c:v>
                </c:pt>
                <c:pt idx="1638">
                  <c:v>16376.68</c:v>
                </c:pt>
                <c:pt idx="1639">
                  <c:v>16386.669999999998</c:v>
                </c:pt>
                <c:pt idx="1640">
                  <c:v>16396.669999999998</c:v>
                </c:pt>
                <c:pt idx="1641">
                  <c:v>16406.669999999998</c:v>
                </c:pt>
                <c:pt idx="1642">
                  <c:v>16416.669999999998</c:v>
                </c:pt>
                <c:pt idx="1643">
                  <c:v>16426.66</c:v>
                </c:pt>
                <c:pt idx="1644">
                  <c:v>16436.66</c:v>
                </c:pt>
                <c:pt idx="1645">
                  <c:v>16446.66</c:v>
                </c:pt>
                <c:pt idx="1646">
                  <c:v>16456.66</c:v>
                </c:pt>
                <c:pt idx="1647">
                  <c:v>16466.66</c:v>
                </c:pt>
                <c:pt idx="1648">
                  <c:v>16476.650000000001</c:v>
                </c:pt>
                <c:pt idx="1649">
                  <c:v>16486.650000000001</c:v>
                </c:pt>
                <c:pt idx="1650">
                  <c:v>16496.650000000001</c:v>
                </c:pt>
                <c:pt idx="1651">
                  <c:v>16506.650000000001</c:v>
                </c:pt>
                <c:pt idx="1652">
                  <c:v>16516.650000000001</c:v>
                </c:pt>
                <c:pt idx="1653">
                  <c:v>16526.650000000001</c:v>
                </c:pt>
                <c:pt idx="1654">
                  <c:v>16536.650000000001</c:v>
                </c:pt>
                <c:pt idx="1655">
                  <c:v>16546.650000000001</c:v>
                </c:pt>
                <c:pt idx="1656">
                  <c:v>16556.64</c:v>
                </c:pt>
                <c:pt idx="1657">
                  <c:v>16566.63</c:v>
                </c:pt>
                <c:pt idx="1658">
                  <c:v>16576.63</c:v>
                </c:pt>
                <c:pt idx="1659">
                  <c:v>16586.63</c:v>
                </c:pt>
                <c:pt idx="1660">
                  <c:v>16596.63</c:v>
                </c:pt>
                <c:pt idx="1661">
                  <c:v>16606.63</c:v>
                </c:pt>
                <c:pt idx="1662">
                  <c:v>16616.63</c:v>
                </c:pt>
                <c:pt idx="1663">
                  <c:v>16626.63</c:v>
                </c:pt>
                <c:pt idx="1664">
                  <c:v>16636.62</c:v>
                </c:pt>
                <c:pt idx="1665">
                  <c:v>16646.62</c:v>
                </c:pt>
                <c:pt idx="1666">
                  <c:v>16656.62</c:v>
                </c:pt>
                <c:pt idx="1667">
                  <c:v>16666.62</c:v>
                </c:pt>
                <c:pt idx="1668">
                  <c:v>16676.61</c:v>
                </c:pt>
                <c:pt idx="1669">
                  <c:v>16686.61</c:v>
                </c:pt>
                <c:pt idx="1670">
                  <c:v>16696.61</c:v>
                </c:pt>
                <c:pt idx="1671">
                  <c:v>16706.61</c:v>
                </c:pt>
                <c:pt idx="1672">
                  <c:v>16716.61</c:v>
                </c:pt>
                <c:pt idx="1673">
                  <c:v>16726.599999999999</c:v>
                </c:pt>
                <c:pt idx="1674">
                  <c:v>16736.599999999999</c:v>
                </c:pt>
                <c:pt idx="1675">
                  <c:v>16746.599999999999</c:v>
                </c:pt>
                <c:pt idx="1676">
                  <c:v>16756.599999999999</c:v>
                </c:pt>
                <c:pt idx="1677">
                  <c:v>16766.599999999999</c:v>
                </c:pt>
                <c:pt idx="1678">
                  <c:v>16776.59</c:v>
                </c:pt>
                <c:pt idx="1679">
                  <c:v>16786.59</c:v>
                </c:pt>
                <c:pt idx="1680">
                  <c:v>16796.59</c:v>
                </c:pt>
                <c:pt idx="1681">
                  <c:v>16806.59</c:v>
                </c:pt>
                <c:pt idx="1682">
                  <c:v>16816.580000000002</c:v>
                </c:pt>
                <c:pt idx="1683">
                  <c:v>16826.580000000002</c:v>
                </c:pt>
                <c:pt idx="1684">
                  <c:v>16836.580000000002</c:v>
                </c:pt>
                <c:pt idx="1685">
                  <c:v>16846.580000000002</c:v>
                </c:pt>
                <c:pt idx="1686">
                  <c:v>16856.580000000002</c:v>
                </c:pt>
                <c:pt idx="1687">
                  <c:v>16866.57</c:v>
                </c:pt>
                <c:pt idx="1688">
                  <c:v>16876.57</c:v>
                </c:pt>
                <c:pt idx="1689">
                  <c:v>16886.57</c:v>
                </c:pt>
                <c:pt idx="1690">
                  <c:v>16896.57</c:v>
                </c:pt>
                <c:pt idx="1691">
                  <c:v>16906.57</c:v>
                </c:pt>
                <c:pt idx="1692">
                  <c:v>16916.560000000001</c:v>
                </c:pt>
                <c:pt idx="1693">
                  <c:v>16926.560000000001</c:v>
                </c:pt>
                <c:pt idx="1694">
                  <c:v>16936.560000000001</c:v>
                </c:pt>
                <c:pt idx="1695">
                  <c:v>16946.560000000001</c:v>
                </c:pt>
                <c:pt idx="1696">
                  <c:v>16956.560000000001</c:v>
                </c:pt>
                <c:pt idx="1697">
                  <c:v>16966.560000000001</c:v>
                </c:pt>
                <c:pt idx="1698">
                  <c:v>16976.560000000001</c:v>
                </c:pt>
                <c:pt idx="1699">
                  <c:v>16986.560000000001</c:v>
                </c:pt>
                <c:pt idx="1700">
                  <c:v>16996.55</c:v>
                </c:pt>
                <c:pt idx="1701">
                  <c:v>17006.54</c:v>
                </c:pt>
                <c:pt idx="1702">
                  <c:v>17016.54</c:v>
                </c:pt>
                <c:pt idx="1703">
                  <c:v>17026.54</c:v>
                </c:pt>
                <c:pt idx="1704">
                  <c:v>17036.54</c:v>
                </c:pt>
                <c:pt idx="1705">
                  <c:v>17046.54</c:v>
                </c:pt>
                <c:pt idx="1706">
                  <c:v>17056.54</c:v>
                </c:pt>
                <c:pt idx="1707">
                  <c:v>17066.53</c:v>
                </c:pt>
                <c:pt idx="1708">
                  <c:v>17076.53</c:v>
                </c:pt>
                <c:pt idx="1709">
                  <c:v>17086.53</c:v>
                </c:pt>
                <c:pt idx="1710">
                  <c:v>17096.53</c:v>
                </c:pt>
                <c:pt idx="1711">
                  <c:v>17106.53</c:v>
                </c:pt>
                <c:pt idx="1712">
                  <c:v>17116.52</c:v>
                </c:pt>
                <c:pt idx="1713">
                  <c:v>17126.52</c:v>
                </c:pt>
                <c:pt idx="1714">
                  <c:v>17136.52</c:v>
                </c:pt>
                <c:pt idx="1715">
                  <c:v>17146.52</c:v>
                </c:pt>
                <c:pt idx="1716">
                  <c:v>17156.52</c:v>
                </c:pt>
                <c:pt idx="1717">
                  <c:v>17166.509999999998</c:v>
                </c:pt>
                <c:pt idx="1718">
                  <c:v>17176.509999999998</c:v>
                </c:pt>
                <c:pt idx="1719">
                  <c:v>17186.509999999998</c:v>
                </c:pt>
                <c:pt idx="1720">
                  <c:v>17196.509999999998</c:v>
                </c:pt>
                <c:pt idx="1721">
                  <c:v>17206.5</c:v>
                </c:pt>
                <c:pt idx="1722">
                  <c:v>17216.5</c:v>
                </c:pt>
                <c:pt idx="1723">
                  <c:v>17226.5</c:v>
                </c:pt>
                <c:pt idx="1724">
                  <c:v>17236.5</c:v>
                </c:pt>
                <c:pt idx="1725">
                  <c:v>17246.5</c:v>
                </c:pt>
                <c:pt idx="1726">
                  <c:v>17256.490000000002</c:v>
                </c:pt>
                <c:pt idx="1727">
                  <c:v>17266.490000000002</c:v>
                </c:pt>
                <c:pt idx="1728">
                  <c:v>17276.490000000002</c:v>
                </c:pt>
                <c:pt idx="1729">
                  <c:v>17286.490000000002</c:v>
                </c:pt>
                <c:pt idx="1730">
                  <c:v>17296.490000000002</c:v>
                </c:pt>
                <c:pt idx="1731">
                  <c:v>17306.490000000002</c:v>
                </c:pt>
                <c:pt idx="1732">
                  <c:v>17316.48</c:v>
                </c:pt>
                <c:pt idx="1733">
                  <c:v>17326.48</c:v>
                </c:pt>
                <c:pt idx="1734">
                  <c:v>17336.48</c:v>
                </c:pt>
                <c:pt idx="1735">
                  <c:v>17346.47</c:v>
                </c:pt>
                <c:pt idx="1736">
                  <c:v>17356.48</c:v>
                </c:pt>
                <c:pt idx="1737">
                  <c:v>17366.48</c:v>
                </c:pt>
                <c:pt idx="1738">
                  <c:v>17376.48</c:v>
                </c:pt>
                <c:pt idx="1739">
                  <c:v>17386.47</c:v>
                </c:pt>
                <c:pt idx="1740">
                  <c:v>17396.47</c:v>
                </c:pt>
                <c:pt idx="1741">
                  <c:v>17406.46</c:v>
                </c:pt>
                <c:pt idx="1742">
                  <c:v>17416.46</c:v>
                </c:pt>
                <c:pt idx="1743">
                  <c:v>17426.46</c:v>
                </c:pt>
                <c:pt idx="1744">
                  <c:v>17436.46</c:v>
                </c:pt>
                <c:pt idx="1745">
                  <c:v>17446.46</c:v>
                </c:pt>
                <c:pt idx="1746">
                  <c:v>17456.45</c:v>
                </c:pt>
                <c:pt idx="1747">
                  <c:v>17466.45</c:v>
                </c:pt>
                <c:pt idx="1748">
                  <c:v>17476.45</c:v>
                </c:pt>
                <c:pt idx="1749">
                  <c:v>17486.45</c:v>
                </c:pt>
                <c:pt idx="1750">
                  <c:v>17496.45</c:v>
                </c:pt>
                <c:pt idx="1751">
                  <c:v>17506.439999999999</c:v>
                </c:pt>
                <c:pt idx="1752">
                  <c:v>17516.439999999999</c:v>
                </c:pt>
                <c:pt idx="1753">
                  <c:v>17526.439999999999</c:v>
                </c:pt>
                <c:pt idx="1754">
                  <c:v>17536.439999999999</c:v>
                </c:pt>
                <c:pt idx="1755">
                  <c:v>17546.439999999999</c:v>
                </c:pt>
                <c:pt idx="1756">
                  <c:v>17556.43</c:v>
                </c:pt>
                <c:pt idx="1757">
                  <c:v>17566.43</c:v>
                </c:pt>
                <c:pt idx="1758">
                  <c:v>17576.43</c:v>
                </c:pt>
                <c:pt idx="1759">
                  <c:v>17586.43</c:v>
                </c:pt>
                <c:pt idx="1760">
                  <c:v>17596.419999999998</c:v>
                </c:pt>
                <c:pt idx="1761">
                  <c:v>17606.419999999998</c:v>
                </c:pt>
                <c:pt idx="1762">
                  <c:v>17616.419999999998</c:v>
                </c:pt>
                <c:pt idx="1763">
                  <c:v>17626.419999999998</c:v>
                </c:pt>
                <c:pt idx="1764">
                  <c:v>17636.419999999998</c:v>
                </c:pt>
                <c:pt idx="1765">
                  <c:v>17646.419999999998</c:v>
                </c:pt>
                <c:pt idx="1766">
                  <c:v>17656.41</c:v>
                </c:pt>
                <c:pt idx="1767">
                  <c:v>17666.41</c:v>
                </c:pt>
                <c:pt idx="1768">
                  <c:v>17676.41</c:v>
                </c:pt>
                <c:pt idx="1769">
                  <c:v>17686.41</c:v>
                </c:pt>
                <c:pt idx="1770">
                  <c:v>17696.400000000001</c:v>
                </c:pt>
                <c:pt idx="1771">
                  <c:v>17706.400000000001</c:v>
                </c:pt>
                <c:pt idx="1772">
                  <c:v>17716.400000000001</c:v>
                </c:pt>
                <c:pt idx="1773">
                  <c:v>17726.400000000001</c:v>
                </c:pt>
                <c:pt idx="1774">
                  <c:v>17736.400000000001</c:v>
                </c:pt>
                <c:pt idx="1775">
                  <c:v>17746.400000000001</c:v>
                </c:pt>
                <c:pt idx="1776">
                  <c:v>17756.400000000001</c:v>
                </c:pt>
                <c:pt idx="1777">
                  <c:v>17766.400000000001</c:v>
                </c:pt>
                <c:pt idx="1778">
                  <c:v>17776.39</c:v>
                </c:pt>
                <c:pt idx="1779">
                  <c:v>17786.39</c:v>
                </c:pt>
                <c:pt idx="1780">
                  <c:v>17796.38</c:v>
                </c:pt>
                <c:pt idx="1781">
                  <c:v>17806.38</c:v>
                </c:pt>
                <c:pt idx="1782">
                  <c:v>17816.38</c:v>
                </c:pt>
                <c:pt idx="1783">
                  <c:v>17826.38</c:v>
                </c:pt>
                <c:pt idx="1784">
                  <c:v>17836.38</c:v>
                </c:pt>
                <c:pt idx="1785">
                  <c:v>17846.37</c:v>
                </c:pt>
                <c:pt idx="1786">
                  <c:v>17856.37</c:v>
                </c:pt>
                <c:pt idx="1787">
                  <c:v>17866.37</c:v>
                </c:pt>
                <c:pt idx="1788">
                  <c:v>17876.37</c:v>
                </c:pt>
                <c:pt idx="1789">
                  <c:v>17886.37</c:v>
                </c:pt>
                <c:pt idx="1790">
                  <c:v>17896.36</c:v>
                </c:pt>
                <c:pt idx="1791">
                  <c:v>17906.36</c:v>
                </c:pt>
                <c:pt idx="1792">
                  <c:v>17916.36</c:v>
                </c:pt>
                <c:pt idx="1793">
                  <c:v>17926.36</c:v>
                </c:pt>
                <c:pt idx="1794">
                  <c:v>17936.36</c:v>
                </c:pt>
                <c:pt idx="1795">
                  <c:v>17946.349999999999</c:v>
                </c:pt>
                <c:pt idx="1796">
                  <c:v>17956.349999999999</c:v>
                </c:pt>
                <c:pt idx="1797">
                  <c:v>17966.349999999999</c:v>
                </c:pt>
                <c:pt idx="1798">
                  <c:v>17976.349999999999</c:v>
                </c:pt>
                <c:pt idx="1799">
                  <c:v>17986.349999999999</c:v>
                </c:pt>
                <c:pt idx="1800">
                  <c:v>17996.34</c:v>
                </c:pt>
                <c:pt idx="1801">
                  <c:v>18006.34</c:v>
                </c:pt>
                <c:pt idx="1802">
                  <c:v>18016.34</c:v>
                </c:pt>
                <c:pt idx="1803">
                  <c:v>18026.34</c:v>
                </c:pt>
                <c:pt idx="1804">
                  <c:v>18036.330000000002</c:v>
                </c:pt>
                <c:pt idx="1805">
                  <c:v>18046.330000000002</c:v>
                </c:pt>
                <c:pt idx="1806">
                  <c:v>18056.330000000002</c:v>
                </c:pt>
                <c:pt idx="1807">
                  <c:v>18066.330000000002</c:v>
                </c:pt>
                <c:pt idx="1808">
                  <c:v>18076.330000000002</c:v>
                </c:pt>
                <c:pt idx="1809">
                  <c:v>18086.330000000002</c:v>
                </c:pt>
                <c:pt idx="1810">
                  <c:v>18096.32</c:v>
                </c:pt>
                <c:pt idx="1811">
                  <c:v>18106.32</c:v>
                </c:pt>
                <c:pt idx="1812">
                  <c:v>18116.32</c:v>
                </c:pt>
                <c:pt idx="1813">
                  <c:v>18126.32</c:v>
                </c:pt>
                <c:pt idx="1814">
                  <c:v>18136.32</c:v>
                </c:pt>
                <c:pt idx="1815">
                  <c:v>18146.32</c:v>
                </c:pt>
                <c:pt idx="1816">
                  <c:v>18156.32</c:v>
                </c:pt>
                <c:pt idx="1817">
                  <c:v>18166.310000000001</c:v>
                </c:pt>
                <c:pt idx="1818">
                  <c:v>18176.310000000001</c:v>
                </c:pt>
                <c:pt idx="1819">
                  <c:v>18186.3</c:v>
                </c:pt>
                <c:pt idx="1820">
                  <c:v>18196.3</c:v>
                </c:pt>
                <c:pt idx="1821">
                  <c:v>18206.3</c:v>
                </c:pt>
                <c:pt idx="1822">
                  <c:v>18216.3</c:v>
                </c:pt>
                <c:pt idx="1823">
                  <c:v>18226.3</c:v>
                </c:pt>
                <c:pt idx="1824">
                  <c:v>18236.29</c:v>
                </c:pt>
                <c:pt idx="1825">
                  <c:v>18246.29</c:v>
                </c:pt>
                <c:pt idx="1826">
                  <c:v>18256.29</c:v>
                </c:pt>
                <c:pt idx="1827">
                  <c:v>18266.29</c:v>
                </c:pt>
                <c:pt idx="1828">
                  <c:v>18276.29</c:v>
                </c:pt>
                <c:pt idx="1829">
                  <c:v>18286.28</c:v>
                </c:pt>
                <c:pt idx="1830">
                  <c:v>18296.28</c:v>
                </c:pt>
                <c:pt idx="1831">
                  <c:v>18306.28</c:v>
                </c:pt>
                <c:pt idx="1832">
                  <c:v>18316.28</c:v>
                </c:pt>
                <c:pt idx="1833">
                  <c:v>18326.28</c:v>
                </c:pt>
                <c:pt idx="1834">
                  <c:v>18336.27</c:v>
                </c:pt>
                <c:pt idx="1835">
                  <c:v>18346.27</c:v>
                </c:pt>
                <c:pt idx="1836">
                  <c:v>18356.27</c:v>
                </c:pt>
                <c:pt idx="1837">
                  <c:v>18366.27</c:v>
                </c:pt>
                <c:pt idx="1838">
                  <c:v>18376.259999999998</c:v>
                </c:pt>
                <c:pt idx="1839">
                  <c:v>18386.259999999998</c:v>
                </c:pt>
                <c:pt idx="1840">
                  <c:v>18396.259999999998</c:v>
                </c:pt>
                <c:pt idx="1841">
                  <c:v>18406.259999999998</c:v>
                </c:pt>
                <c:pt idx="1842">
                  <c:v>18416.259999999998</c:v>
                </c:pt>
                <c:pt idx="1843">
                  <c:v>18426.259999999998</c:v>
                </c:pt>
                <c:pt idx="1844">
                  <c:v>18436.25</c:v>
                </c:pt>
                <c:pt idx="1845">
                  <c:v>18446.25</c:v>
                </c:pt>
                <c:pt idx="1846">
                  <c:v>18456.25</c:v>
                </c:pt>
                <c:pt idx="1847">
                  <c:v>18466.25</c:v>
                </c:pt>
                <c:pt idx="1848">
                  <c:v>18476.240000000002</c:v>
                </c:pt>
                <c:pt idx="1849">
                  <c:v>18486.240000000002</c:v>
                </c:pt>
                <c:pt idx="1850">
                  <c:v>18496.240000000002</c:v>
                </c:pt>
                <c:pt idx="1851">
                  <c:v>18506.240000000002</c:v>
                </c:pt>
                <c:pt idx="1852">
                  <c:v>18516.240000000002</c:v>
                </c:pt>
                <c:pt idx="1853">
                  <c:v>18526.23</c:v>
                </c:pt>
                <c:pt idx="1854">
                  <c:v>18536.23</c:v>
                </c:pt>
                <c:pt idx="1855">
                  <c:v>18546.23</c:v>
                </c:pt>
                <c:pt idx="1856">
                  <c:v>18556.23</c:v>
                </c:pt>
                <c:pt idx="1857">
                  <c:v>18566.23</c:v>
                </c:pt>
                <c:pt idx="1858">
                  <c:v>18576.23</c:v>
                </c:pt>
                <c:pt idx="1859">
                  <c:v>18586.23</c:v>
                </c:pt>
                <c:pt idx="1860">
                  <c:v>18596.23</c:v>
                </c:pt>
                <c:pt idx="1861">
                  <c:v>18606.22</c:v>
                </c:pt>
                <c:pt idx="1862">
                  <c:v>18616.22</c:v>
                </c:pt>
                <c:pt idx="1863">
                  <c:v>18626.21</c:v>
                </c:pt>
                <c:pt idx="1864">
                  <c:v>18636.21</c:v>
                </c:pt>
                <c:pt idx="1865">
                  <c:v>18646.21</c:v>
                </c:pt>
                <c:pt idx="1866">
                  <c:v>18656.21</c:v>
                </c:pt>
                <c:pt idx="1867">
                  <c:v>18666.21</c:v>
                </c:pt>
                <c:pt idx="1868">
                  <c:v>18676.2</c:v>
                </c:pt>
                <c:pt idx="1869">
                  <c:v>18686.2</c:v>
                </c:pt>
                <c:pt idx="1870">
                  <c:v>18696.2</c:v>
                </c:pt>
                <c:pt idx="1871">
                  <c:v>18706.2</c:v>
                </c:pt>
                <c:pt idx="1872">
                  <c:v>18716.2</c:v>
                </c:pt>
                <c:pt idx="1873">
                  <c:v>18726.189999999999</c:v>
                </c:pt>
                <c:pt idx="1874">
                  <c:v>18736.189999999999</c:v>
                </c:pt>
                <c:pt idx="1875">
                  <c:v>18746.189999999999</c:v>
                </c:pt>
                <c:pt idx="1876">
                  <c:v>18756.189999999999</c:v>
                </c:pt>
                <c:pt idx="1877">
                  <c:v>18766.189999999999</c:v>
                </c:pt>
                <c:pt idx="1878">
                  <c:v>18776.18</c:v>
                </c:pt>
                <c:pt idx="1879">
                  <c:v>18786.18</c:v>
                </c:pt>
                <c:pt idx="1880">
                  <c:v>18796.18</c:v>
                </c:pt>
                <c:pt idx="1881">
                  <c:v>18806.18</c:v>
                </c:pt>
                <c:pt idx="1882">
                  <c:v>18816.169999999998</c:v>
                </c:pt>
                <c:pt idx="1883">
                  <c:v>18826.169999999998</c:v>
                </c:pt>
                <c:pt idx="1884">
                  <c:v>18836.169999999998</c:v>
                </c:pt>
                <c:pt idx="1885">
                  <c:v>18846.169999999998</c:v>
                </c:pt>
                <c:pt idx="1886">
                  <c:v>18856.169999999998</c:v>
                </c:pt>
                <c:pt idx="1887">
                  <c:v>18866.169999999998</c:v>
                </c:pt>
                <c:pt idx="1888">
                  <c:v>18876.16</c:v>
                </c:pt>
                <c:pt idx="1889">
                  <c:v>18886.16</c:v>
                </c:pt>
                <c:pt idx="1890">
                  <c:v>18896.16</c:v>
                </c:pt>
                <c:pt idx="1891">
                  <c:v>18906.16</c:v>
                </c:pt>
                <c:pt idx="1892">
                  <c:v>18916.150000000001</c:v>
                </c:pt>
                <c:pt idx="1893">
                  <c:v>18926.150000000001</c:v>
                </c:pt>
                <c:pt idx="1894">
                  <c:v>18936.150000000001</c:v>
                </c:pt>
                <c:pt idx="1895">
                  <c:v>18946.150000000001</c:v>
                </c:pt>
                <c:pt idx="1896">
                  <c:v>18956.150000000001</c:v>
                </c:pt>
                <c:pt idx="1897">
                  <c:v>18966.150000000001</c:v>
                </c:pt>
                <c:pt idx="1898">
                  <c:v>18976.150000000001</c:v>
                </c:pt>
                <c:pt idx="1899">
                  <c:v>18986.150000000001</c:v>
                </c:pt>
                <c:pt idx="1900">
                  <c:v>18996.14</c:v>
                </c:pt>
                <c:pt idx="1901">
                  <c:v>19006.14</c:v>
                </c:pt>
                <c:pt idx="1902">
                  <c:v>19016.13</c:v>
                </c:pt>
                <c:pt idx="1903">
                  <c:v>19026.13</c:v>
                </c:pt>
                <c:pt idx="1904">
                  <c:v>19036.13</c:v>
                </c:pt>
                <c:pt idx="1905">
                  <c:v>19046.13</c:v>
                </c:pt>
                <c:pt idx="1906">
                  <c:v>19056.13</c:v>
                </c:pt>
                <c:pt idx="1907">
                  <c:v>19066.12</c:v>
                </c:pt>
                <c:pt idx="1908">
                  <c:v>19076.12</c:v>
                </c:pt>
                <c:pt idx="1909">
                  <c:v>19086.12</c:v>
                </c:pt>
                <c:pt idx="1910">
                  <c:v>19096.12</c:v>
                </c:pt>
                <c:pt idx="1911">
                  <c:v>19106.12</c:v>
                </c:pt>
                <c:pt idx="1912">
                  <c:v>19116.11</c:v>
                </c:pt>
                <c:pt idx="1913">
                  <c:v>19126.11</c:v>
                </c:pt>
                <c:pt idx="1914">
                  <c:v>19136.11</c:v>
                </c:pt>
                <c:pt idx="1915">
                  <c:v>19146.11</c:v>
                </c:pt>
                <c:pt idx="1916">
                  <c:v>19156.099999999999</c:v>
                </c:pt>
                <c:pt idx="1917">
                  <c:v>19166.099999999999</c:v>
                </c:pt>
                <c:pt idx="1918">
                  <c:v>19176.099999999999</c:v>
                </c:pt>
                <c:pt idx="1919">
                  <c:v>19186.099999999999</c:v>
                </c:pt>
                <c:pt idx="1920">
                  <c:v>19196.099999999999</c:v>
                </c:pt>
                <c:pt idx="1921">
                  <c:v>19206.099999999999</c:v>
                </c:pt>
                <c:pt idx="1922">
                  <c:v>19216.09</c:v>
                </c:pt>
                <c:pt idx="1923">
                  <c:v>19226.09</c:v>
                </c:pt>
                <c:pt idx="1924">
                  <c:v>19236.09</c:v>
                </c:pt>
                <c:pt idx="1925">
                  <c:v>19246.09</c:v>
                </c:pt>
                <c:pt idx="1926">
                  <c:v>19256.09</c:v>
                </c:pt>
                <c:pt idx="1927">
                  <c:v>19266.080000000002</c:v>
                </c:pt>
                <c:pt idx="1928">
                  <c:v>19276.080000000002</c:v>
                </c:pt>
                <c:pt idx="1929">
                  <c:v>19286.080000000002</c:v>
                </c:pt>
                <c:pt idx="1930">
                  <c:v>19296.080000000002</c:v>
                </c:pt>
                <c:pt idx="1931">
                  <c:v>19306.07</c:v>
                </c:pt>
                <c:pt idx="1932">
                  <c:v>19316.07</c:v>
                </c:pt>
                <c:pt idx="1933">
                  <c:v>19326.07</c:v>
                </c:pt>
                <c:pt idx="1934">
                  <c:v>19336.07</c:v>
                </c:pt>
                <c:pt idx="1935">
                  <c:v>19346.07</c:v>
                </c:pt>
                <c:pt idx="1936">
                  <c:v>19356.07</c:v>
                </c:pt>
                <c:pt idx="1937">
                  <c:v>19366.07</c:v>
                </c:pt>
                <c:pt idx="1938">
                  <c:v>19376.07</c:v>
                </c:pt>
                <c:pt idx="1939">
                  <c:v>19386.060000000001</c:v>
                </c:pt>
                <c:pt idx="1940">
                  <c:v>19396.060000000001</c:v>
                </c:pt>
                <c:pt idx="1941">
                  <c:v>19406.05</c:v>
                </c:pt>
                <c:pt idx="1942">
                  <c:v>19416.05</c:v>
                </c:pt>
                <c:pt idx="1943">
                  <c:v>19426.05</c:v>
                </c:pt>
                <c:pt idx="1944">
                  <c:v>19436.05</c:v>
                </c:pt>
                <c:pt idx="1945">
                  <c:v>19446.04</c:v>
                </c:pt>
                <c:pt idx="1946">
                  <c:v>19456.04</c:v>
                </c:pt>
                <c:pt idx="1947">
                  <c:v>19466.04</c:v>
                </c:pt>
                <c:pt idx="1948">
                  <c:v>19476.04</c:v>
                </c:pt>
                <c:pt idx="1949">
                  <c:v>19486.04</c:v>
                </c:pt>
                <c:pt idx="1950">
                  <c:v>19496.04</c:v>
                </c:pt>
                <c:pt idx="1951">
                  <c:v>19506.03</c:v>
                </c:pt>
                <c:pt idx="1952">
                  <c:v>19516.03</c:v>
                </c:pt>
                <c:pt idx="1953">
                  <c:v>19526.03</c:v>
                </c:pt>
                <c:pt idx="1954">
                  <c:v>19536.03</c:v>
                </c:pt>
                <c:pt idx="1955">
                  <c:v>19546.03</c:v>
                </c:pt>
                <c:pt idx="1956">
                  <c:v>19556.02</c:v>
                </c:pt>
                <c:pt idx="1957">
                  <c:v>19566.02</c:v>
                </c:pt>
                <c:pt idx="1958">
                  <c:v>19576.02</c:v>
                </c:pt>
                <c:pt idx="1959">
                  <c:v>19586.02</c:v>
                </c:pt>
                <c:pt idx="1960">
                  <c:v>19596.02</c:v>
                </c:pt>
                <c:pt idx="1961">
                  <c:v>19606.009999999998</c:v>
                </c:pt>
                <c:pt idx="1962">
                  <c:v>19616.009999999998</c:v>
                </c:pt>
                <c:pt idx="1963">
                  <c:v>19626.009999999998</c:v>
                </c:pt>
                <c:pt idx="1964">
                  <c:v>19636.009999999998</c:v>
                </c:pt>
                <c:pt idx="1965">
                  <c:v>19646.009999999998</c:v>
                </c:pt>
                <c:pt idx="1966">
                  <c:v>19656</c:v>
                </c:pt>
                <c:pt idx="1967">
                  <c:v>19666</c:v>
                </c:pt>
                <c:pt idx="1968">
                  <c:v>19676</c:v>
                </c:pt>
                <c:pt idx="1969">
                  <c:v>19686</c:v>
                </c:pt>
                <c:pt idx="1970">
                  <c:v>19695.990000000002</c:v>
                </c:pt>
                <c:pt idx="1971">
                  <c:v>19705.990000000002</c:v>
                </c:pt>
                <c:pt idx="1972">
                  <c:v>19715.990000000002</c:v>
                </c:pt>
                <c:pt idx="1973">
                  <c:v>19725.990000000002</c:v>
                </c:pt>
                <c:pt idx="1974">
                  <c:v>19735.990000000002</c:v>
                </c:pt>
                <c:pt idx="1975">
                  <c:v>19745.990000000002</c:v>
                </c:pt>
                <c:pt idx="1976">
                  <c:v>19755.990000000002</c:v>
                </c:pt>
                <c:pt idx="1977">
                  <c:v>19765.990000000002</c:v>
                </c:pt>
                <c:pt idx="1978">
                  <c:v>19775.98</c:v>
                </c:pt>
                <c:pt idx="1979">
                  <c:v>19785.98</c:v>
                </c:pt>
                <c:pt idx="1980">
                  <c:v>19795.97</c:v>
                </c:pt>
                <c:pt idx="1981">
                  <c:v>19805.97</c:v>
                </c:pt>
                <c:pt idx="1982">
                  <c:v>19815.97</c:v>
                </c:pt>
                <c:pt idx="1983">
                  <c:v>19825.97</c:v>
                </c:pt>
                <c:pt idx="1984">
                  <c:v>19835.96</c:v>
                </c:pt>
                <c:pt idx="1985">
                  <c:v>19845.96</c:v>
                </c:pt>
                <c:pt idx="1986">
                  <c:v>19855.96</c:v>
                </c:pt>
                <c:pt idx="1987">
                  <c:v>19865.96</c:v>
                </c:pt>
                <c:pt idx="1988">
                  <c:v>19875.96</c:v>
                </c:pt>
                <c:pt idx="1989">
                  <c:v>19885.96</c:v>
                </c:pt>
                <c:pt idx="1990">
                  <c:v>19895.96</c:v>
                </c:pt>
                <c:pt idx="1991">
                  <c:v>19905.95</c:v>
                </c:pt>
                <c:pt idx="1992">
                  <c:v>19915.95</c:v>
                </c:pt>
                <c:pt idx="1993">
                  <c:v>19925.95</c:v>
                </c:pt>
                <c:pt idx="1994">
                  <c:v>19935.95</c:v>
                </c:pt>
                <c:pt idx="1995">
                  <c:v>19945.939999999999</c:v>
                </c:pt>
                <c:pt idx="1996">
                  <c:v>19955.939999999999</c:v>
                </c:pt>
                <c:pt idx="1997">
                  <c:v>19965.939999999999</c:v>
                </c:pt>
                <c:pt idx="1998">
                  <c:v>19975.939999999999</c:v>
                </c:pt>
                <c:pt idx="1999">
                  <c:v>19985.939999999999</c:v>
                </c:pt>
                <c:pt idx="2000">
                  <c:v>19995.93</c:v>
                </c:pt>
                <c:pt idx="2001">
                  <c:v>20005.93</c:v>
                </c:pt>
                <c:pt idx="2002">
                  <c:v>20015.93</c:v>
                </c:pt>
                <c:pt idx="2003">
                  <c:v>20025.93</c:v>
                </c:pt>
                <c:pt idx="2004">
                  <c:v>20035.93</c:v>
                </c:pt>
                <c:pt idx="2005">
                  <c:v>20045.919999999998</c:v>
                </c:pt>
                <c:pt idx="2006">
                  <c:v>20055.919999999998</c:v>
                </c:pt>
                <c:pt idx="2007">
                  <c:v>20065.919999999998</c:v>
                </c:pt>
                <c:pt idx="2008">
                  <c:v>20075.919999999998</c:v>
                </c:pt>
                <c:pt idx="2009">
                  <c:v>20085.919999999998</c:v>
                </c:pt>
                <c:pt idx="2010">
                  <c:v>20095.91</c:v>
                </c:pt>
                <c:pt idx="2011">
                  <c:v>20105.91</c:v>
                </c:pt>
                <c:pt idx="2012">
                  <c:v>20115.91</c:v>
                </c:pt>
                <c:pt idx="2013">
                  <c:v>20125.91</c:v>
                </c:pt>
                <c:pt idx="2014">
                  <c:v>20135.900000000001</c:v>
                </c:pt>
                <c:pt idx="2015">
                  <c:v>20145.900000000001</c:v>
                </c:pt>
                <c:pt idx="2016">
                  <c:v>20155.900000000001</c:v>
                </c:pt>
                <c:pt idx="2017">
                  <c:v>20165.900000000001</c:v>
                </c:pt>
                <c:pt idx="2018">
                  <c:v>20175.900000000001</c:v>
                </c:pt>
                <c:pt idx="2019">
                  <c:v>20185.900000000001</c:v>
                </c:pt>
                <c:pt idx="2020">
                  <c:v>20195.900000000001</c:v>
                </c:pt>
                <c:pt idx="2021">
                  <c:v>20205.900000000001</c:v>
                </c:pt>
                <c:pt idx="2022">
                  <c:v>20215.89</c:v>
                </c:pt>
                <c:pt idx="2023">
                  <c:v>20225.89</c:v>
                </c:pt>
                <c:pt idx="2024">
                  <c:v>20235.88</c:v>
                </c:pt>
                <c:pt idx="2025">
                  <c:v>20245.88</c:v>
                </c:pt>
                <c:pt idx="2026">
                  <c:v>20255.88</c:v>
                </c:pt>
                <c:pt idx="2027">
                  <c:v>20265.88</c:v>
                </c:pt>
                <c:pt idx="2028">
                  <c:v>20275.88</c:v>
                </c:pt>
                <c:pt idx="2029">
                  <c:v>20285.87</c:v>
                </c:pt>
                <c:pt idx="2030">
                  <c:v>20295.87</c:v>
                </c:pt>
                <c:pt idx="2031">
                  <c:v>20305.87</c:v>
                </c:pt>
                <c:pt idx="2032">
                  <c:v>20315.87</c:v>
                </c:pt>
                <c:pt idx="2033">
                  <c:v>20325.87</c:v>
                </c:pt>
                <c:pt idx="2034">
                  <c:v>20335.87</c:v>
                </c:pt>
                <c:pt idx="2035">
                  <c:v>20345.86</c:v>
                </c:pt>
                <c:pt idx="2036">
                  <c:v>20355.86</c:v>
                </c:pt>
                <c:pt idx="2037">
                  <c:v>20365.86</c:v>
                </c:pt>
                <c:pt idx="2038">
                  <c:v>20375.86</c:v>
                </c:pt>
                <c:pt idx="2039">
                  <c:v>20385.849999999999</c:v>
                </c:pt>
                <c:pt idx="2040">
                  <c:v>20395.849999999999</c:v>
                </c:pt>
                <c:pt idx="2041">
                  <c:v>20405.849999999999</c:v>
                </c:pt>
                <c:pt idx="2042">
                  <c:v>20415.849999999999</c:v>
                </c:pt>
                <c:pt idx="2043">
                  <c:v>20425.849999999999</c:v>
                </c:pt>
                <c:pt idx="2044">
                  <c:v>20435.84</c:v>
                </c:pt>
                <c:pt idx="2045">
                  <c:v>20445.84</c:v>
                </c:pt>
                <c:pt idx="2046">
                  <c:v>20455.84</c:v>
                </c:pt>
                <c:pt idx="2047">
                  <c:v>20465.84</c:v>
                </c:pt>
                <c:pt idx="2048">
                  <c:v>20475.84</c:v>
                </c:pt>
                <c:pt idx="2049">
                  <c:v>20485.830000000002</c:v>
                </c:pt>
                <c:pt idx="2050">
                  <c:v>20495.830000000002</c:v>
                </c:pt>
                <c:pt idx="2051">
                  <c:v>20505.830000000002</c:v>
                </c:pt>
                <c:pt idx="2052">
                  <c:v>20515.830000000002</c:v>
                </c:pt>
                <c:pt idx="2053">
                  <c:v>20525.830000000002</c:v>
                </c:pt>
                <c:pt idx="2054">
                  <c:v>20535.82</c:v>
                </c:pt>
                <c:pt idx="2055">
                  <c:v>20545.82</c:v>
                </c:pt>
                <c:pt idx="2056">
                  <c:v>20555.82</c:v>
                </c:pt>
                <c:pt idx="2057">
                  <c:v>20565.82</c:v>
                </c:pt>
                <c:pt idx="2058">
                  <c:v>20575.82</c:v>
                </c:pt>
                <c:pt idx="2059">
                  <c:v>20585.82</c:v>
                </c:pt>
                <c:pt idx="2060">
                  <c:v>20595.82</c:v>
                </c:pt>
                <c:pt idx="2061">
                  <c:v>20605.82</c:v>
                </c:pt>
                <c:pt idx="2062">
                  <c:v>20615.810000000001</c:v>
                </c:pt>
                <c:pt idx="2063">
                  <c:v>20625.8</c:v>
                </c:pt>
                <c:pt idx="2064">
                  <c:v>20635.8</c:v>
                </c:pt>
                <c:pt idx="2065">
                  <c:v>20645.8</c:v>
                </c:pt>
                <c:pt idx="2066">
                  <c:v>20655.8</c:v>
                </c:pt>
                <c:pt idx="2067">
                  <c:v>20665.8</c:v>
                </c:pt>
                <c:pt idx="2068">
                  <c:v>20675.79</c:v>
                </c:pt>
                <c:pt idx="2069">
                  <c:v>20685.79</c:v>
                </c:pt>
                <c:pt idx="2070">
                  <c:v>20695.79</c:v>
                </c:pt>
                <c:pt idx="2071">
                  <c:v>20705.79</c:v>
                </c:pt>
                <c:pt idx="2072">
                  <c:v>20715.79</c:v>
                </c:pt>
                <c:pt idx="2073">
                  <c:v>20725.79</c:v>
                </c:pt>
                <c:pt idx="2074">
                  <c:v>20735.78</c:v>
                </c:pt>
                <c:pt idx="2075">
                  <c:v>20745.78</c:v>
                </c:pt>
                <c:pt idx="2076">
                  <c:v>20755.78</c:v>
                </c:pt>
                <c:pt idx="2077">
                  <c:v>20765.78</c:v>
                </c:pt>
                <c:pt idx="2078">
                  <c:v>20775.78</c:v>
                </c:pt>
                <c:pt idx="2079">
                  <c:v>20785.77</c:v>
                </c:pt>
                <c:pt idx="2080">
                  <c:v>20795.77</c:v>
                </c:pt>
                <c:pt idx="2081">
                  <c:v>20805.77</c:v>
                </c:pt>
                <c:pt idx="2082">
                  <c:v>20815.77</c:v>
                </c:pt>
                <c:pt idx="2083">
                  <c:v>20825.77</c:v>
                </c:pt>
                <c:pt idx="2084">
                  <c:v>20835.759999999998</c:v>
                </c:pt>
                <c:pt idx="2085">
                  <c:v>20845.759999999998</c:v>
                </c:pt>
                <c:pt idx="2086">
                  <c:v>20855.759999999998</c:v>
                </c:pt>
                <c:pt idx="2087">
                  <c:v>20865.759999999998</c:v>
                </c:pt>
                <c:pt idx="2088">
                  <c:v>20875.75</c:v>
                </c:pt>
                <c:pt idx="2089">
                  <c:v>20885.75</c:v>
                </c:pt>
                <c:pt idx="2090">
                  <c:v>20895.75</c:v>
                </c:pt>
                <c:pt idx="2091">
                  <c:v>20905.75</c:v>
                </c:pt>
                <c:pt idx="2092">
                  <c:v>20915.75</c:v>
                </c:pt>
                <c:pt idx="2093">
                  <c:v>20925.740000000002</c:v>
                </c:pt>
                <c:pt idx="2094">
                  <c:v>20935.740000000002</c:v>
                </c:pt>
                <c:pt idx="2095">
                  <c:v>20945.740000000002</c:v>
                </c:pt>
                <c:pt idx="2096">
                  <c:v>20955.740000000002</c:v>
                </c:pt>
                <c:pt idx="2097">
                  <c:v>20965.740000000002</c:v>
                </c:pt>
                <c:pt idx="2098">
                  <c:v>20975.73</c:v>
                </c:pt>
                <c:pt idx="2099">
                  <c:v>20985.73</c:v>
                </c:pt>
                <c:pt idx="2100">
                  <c:v>20995.73</c:v>
                </c:pt>
                <c:pt idx="2101">
                  <c:v>21005.73</c:v>
                </c:pt>
                <c:pt idx="2102">
                  <c:v>21015.73</c:v>
                </c:pt>
                <c:pt idx="2103">
                  <c:v>21025.73</c:v>
                </c:pt>
                <c:pt idx="2104">
                  <c:v>21035.73</c:v>
                </c:pt>
                <c:pt idx="2105">
                  <c:v>21045.73</c:v>
                </c:pt>
                <c:pt idx="2106">
                  <c:v>21055.72</c:v>
                </c:pt>
                <c:pt idx="2107">
                  <c:v>21065.72</c:v>
                </c:pt>
                <c:pt idx="2108">
                  <c:v>21075.71</c:v>
                </c:pt>
                <c:pt idx="2109">
                  <c:v>21085.71</c:v>
                </c:pt>
                <c:pt idx="2110">
                  <c:v>21095.71</c:v>
                </c:pt>
                <c:pt idx="2111">
                  <c:v>21105.71</c:v>
                </c:pt>
                <c:pt idx="2112">
                  <c:v>21115.71</c:v>
                </c:pt>
                <c:pt idx="2113">
                  <c:v>21125.71</c:v>
                </c:pt>
                <c:pt idx="2114">
                  <c:v>21135.7</c:v>
                </c:pt>
                <c:pt idx="2115">
                  <c:v>21145.7</c:v>
                </c:pt>
                <c:pt idx="2116">
                  <c:v>21155.7</c:v>
                </c:pt>
                <c:pt idx="2117">
                  <c:v>21165.7</c:v>
                </c:pt>
                <c:pt idx="2118">
                  <c:v>21175.69</c:v>
                </c:pt>
                <c:pt idx="2119">
                  <c:v>21185.69</c:v>
                </c:pt>
                <c:pt idx="2120">
                  <c:v>21195.69</c:v>
                </c:pt>
                <c:pt idx="2121">
                  <c:v>21205.69</c:v>
                </c:pt>
                <c:pt idx="2122">
                  <c:v>21215.69</c:v>
                </c:pt>
                <c:pt idx="2123">
                  <c:v>21225.68</c:v>
                </c:pt>
                <c:pt idx="2124">
                  <c:v>21235.68</c:v>
                </c:pt>
                <c:pt idx="2125">
                  <c:v>21245.68</c:v>
                </c:pt>
                <c:pt idx="2126">
                  <c:v>21255.68</c:v>
                </c:pt>
                <c:pt idx="2127">
                  <c:v>21265.68</c:v>
                </c:pt>
                <c:pt idx="2128">
                  <c:v>21275.67</c:v>
                </c:pt>
                <c:pt idx="2129">
                  <c:v>21285.67</c:v>
                </c:pt>
                <c:pt idx="2130">
                  <c:v>21295.67</c:v>
                </c:pt>
                <c:pt idx="2131">
                  <c:v>21305.67</c:v>
                </c:pt>
                <c:pt idx="2132">
                  <c:v>21315.67</c:v>
                </c:pt>
                <c:pt idx="2133">
                  <c:v>21325.66</c:v>
                </c:pt>
                <c:pt idx="2134">
                  <c:v>21335.66</c:v>
                </c:pt>
                <c:pt idx="2135">
                  <c:v>21345.66</c:v>
                </c:pt>
                <c:pt idx="2136">
                  <c:v>21355.66</c:v>
                </c:pt>
                <c:pt idx="2137">
                  <c:v>21365.65</c:v>
                </c:pt>
                <c:pt idx="2138">
                  <c:v>21375.65</c:v>
                </c:pt>
                <c:pt idx="2139">
                  <c:v>21385.65</c:v>
                </c:pt>
                <c:pt idx="2140">
                  <c:v>21395.65</c:v>
                </c:pt>
                <c:pt idx="2141">
                  <c:v>21405.65</c:v>
                </c:pt>
                <c:pt idx="2142">
                  <c:v>21415.65</c:v>
                </c:pt>
                <c:pt idx="2143">
                  <c:v>21425.64</c:v>
                </c:pt>
                <c:pt idx="2144">
                  <c:v>21435.64</c:v>
                </c:pt>
                <c:pt idx="2145">
                  <c:v>21445.64</c:v>
                </c:pt>
                <c:pt idx="2146">
                  <c:v>21455.64</c:v>
                </c:pt>
                <c:pt idx="2147">
                  <c:v>21465.63</c:v>
                </c:pt>
                <c:pt idx="2148">
                  <c:v>21475.64</c:v>
                </c:pt>
                <c:pt idx="2149">
                  <c:v>21485.64</c:v>
                </c:pt>
                <c:pt idx="2150">
                  <c:v>21495.63</c:v>
                </c:pt>
                <c:pt idx="2151">
                  <c:v>21505.63</c:v>
                </c:pt>
                <c:pt idx="2152">
                  <c:v>21515.63</c:v>
                </c:pt>
                <c:pt idx="2153">
                  <c:v>21525.62</c:v>
                </c:pt>
                <c:pt idx="2154">
                  <c:v>21535.62</c:v>
                </c:pt>
                <c:pt idx="2155">
                  <c:v>21545.62</c:v>
                </c:pt>
                <c:pt idx="2156">
                  <c:v>21555.62</c:v>
                </c:pt>
                <c:pt idx="2157">
                  <c:v>21565.62</c:v>
                </c:pt>
                <c:pt idx="2158">
                  <c:v>21575.61</c:v>
                </c:pt>
                <c:pt idx="2159">
                  <c:v>21585.61</c:v>
                </c:pt>
                <c:pt idx="2160">
                  <c:v>21595.61</c:v>
                </c:pt>
                <c:pt idx="2161">
                  <c:v>21605.61</c:v>
                </c:pt>
                <c:pt idx="2162">
                  <c:v>21615.61</c:v>
                </c:pt>
                <c:pt idx="2163">
                  <c:v>21625.599999999999</c:v>
                </c:pt>
                <c:pt idx="2164">
                  <c:v>21635.599999999999</c:v>
                </c:pt>
                <c:pt idx="2165">
                  <c:v>21645.599999999999</c:v>
                </c:pt>
                <c:pt idx="2166">
                  <c:v>21655.599999999999</c:v>
                </c:pt>
                <c:pt idx="2167">
                  <c:v>21665.59</c:v>
                </c:pt>
                <c:pt idx="2168">
                  <c:v>21675.59</c:v>
                </c:pt>
                <c:pt idx="2169">
                  <c:v>21685.59</c:v>
                </c:pt>
                <c:pt idx="2170">
                  <c:v>21695.59</c:v>
                </c:pt>
                <c:pt idx="2171">
                  <c:v>21705.59</c:v>
                </c:pt>
                <c:pt idx="2172">
                  <c:v>21715.58</c:v>
                </c:pt>
                <c:pt idx="2173">
                  <c:v>21725.58</c:v>
                </c:pt>
                <c:pt idx="2174">
                  <c:v>21735.58</c:v>
                </c:pt>
                <c:pt idx="2175">
                  <c:v>21745.58</c:v>
                </c:pt>
                <c:pt idx="2176">
                  <c:v>21755.58</c:v>
                </c:pt>
                <c:pt idx="2177">
                  <c:v>21765.57</c:v>
                </c:pt>
                <c:pt idx="2178">
                  <c:v>21775.57</c:v>
                </c:pt>
                <c:pt idx="2179">
                  <c:v>21785.57</c:v>
                </c:pt>
                <c:pt idx="2180">
                  <c:v>21795.57</c:v>
                </c:pt>
                <c:pt idx="2181">
                  <c:v>21805.57</c:v>
                </c:pt>
                <c:pt idx="2182">
                  <c:v>21815.56</c:v>
                </c:pt>
                <c:pt idx="2183">
                  <c:v>21825.56</c:v>
                </c:pt>
                <c:pt idx="2184">
                  <c:v>21835.56</c:v>
                </c:pt>
                <c:pt idx="2185">
                  <c:v>21845.56</c:v>
                </c:pt>
                <c:pt idx="2186">
                  <c:v>21855.56</c:v>
                </c:pt>
                <c:pt idx="2187">
                  <c:v>21865.55</c:v>
                </c:pt>
                <c:pt idx="2188">
                  <c:v>21875.55</c:v>
                </c:pt>
                <c:pt idx="2189">
                  <c:v>21885.55</c:v>
                </c:pt>
                <c:pt idx="2190">
                  <c:v>21895.55</c:v>
                </c:pt>
                <c:pt idx="2191">
                  <c:v>21905.55</c:v>
                </c:pt>
                <c:pt idx="2192">
                  <c:v>21915.55</c:v>
                </c:pt>
                <c:pt idx="2193">
                  <c:v>21925.55</c:v>
                </c:pt>
                <c:pt idx="2194">
                  <c:v>21935.55</c:v>
                </c:pt>
                <c:pt idx="2195">
                  <c:v>21945.54</c:v>
                </c:pt>
                <c:pt idx="2196">
                  <c:v>21955.54</c:v>
                </c:pt>
                <c:pt idx="2197">
                  <c:v>21965.54</c:v>
                </c:pt>
                <c:pt idx="2198">
                  <c:v>21975.53</c:v>
                </c:pt>
                <c:pt idx="2199">
                  <c:v>21985.53</c:v>
                </c:pt>
                <c:pt idx="2200">
                  <c:v>21995.53</c:v>
                </c:pt>
                <c:pt idx="2201">
                  <c:v>22005.53</c:v>
                </c:pt>
                <c:pt idx="2202">
                  <c:v>22015.52</c:v>
                </c:pt>
                <c:pt idx="2203">
                  <c:v>22025.52</c:v>
                </c:pt>
                <c:pt idx="2204">
                  <c:v>22035.52</c:v>
                </c:pt>
                <c:pt idx="2205">
                  <c:v>22045.52</c:v>
                </c:pt>
                <c:pt idx="2206">
                  <c:v>22055.52</c:v>
                </c:pt>
                <c:pt idx="2207">
                  <c:v>22065.51</c:v>
                </c:pt>
                <c:pt idx="2208">
                  <c:v>22075.51</c:v>
                </c:pt>
                <c:pt idx="2209">
                  <c:v>22085.51</c:v>
                </c:pt>
                <c:pt idx="2210">
                  <c:v>22095.51</c:v>
                </c:pt>
                <c:pt idx="2211">
                  <c:v>22105.51</c:v>
                </c:pt>
                <c:pt idx="2212">
                  <c:v>22115.5</c:v>
                </c:pt>
                <c:pt idx="2213">
                  <c:v>22125.5</c:v>
                </c:pt>
                <c:pt idx="2214">
                  <c:v>22135.5</c:v>
                </c:pt>
                <c:pt idx="2215">
                  <c:v>22145.5</c:v>
                </c:pt>
                <c:pt idx="2216">
                  <c:v>22155.5</c:v>
                </c:pt>
                <c:pt idx="2217">
                  <c:v>22165.49</c:v>
                </c:pt>
                <c:pt idx="2218">
                  <c:v>22175.49</c:v>
                </c:pt>
                <c:pt idx="2219">
                  <c:v>22185.49</c:v>
                </c:pt>
                <c:pt idx="2220">
                  <c:v>22195.49</c:v>
                </c:pt>
                <c:pt idx="2221">
                  <c:v>22205.49</c:v>
                </c:pt>
                <c:pt idx="2222">
                  <c:v>22215.48</c:v>
                </c:pt>
                <c:pt idx="2223">
                  <c:v>22225.48</c:v>
                </c:pt>
                <c:pt idx="2224">
                  <c:v>22235.48</c:v>
                </c:pt>
                <c:pt idx="2225">
                  <c:v>22245.48</c:v>
                </c:pt>
                <c:pt idx="2226">
                  <c:v>22255.47</c:v>
                </c:pt>
                <c:pt idx="2227">
                  <c:v>22265.47</c:v>
                </c:pt>
                <c:pt idx="2228">
                  <c:v>22275.47</c:v>
                </c:pt>
                <c:pt idx="2229">
                  <c:v>22285.47</c:v>
                </c:pt>
                <c:pt idx="2230">
                  <c:v>22295.47</c:v>
                </c:pt>
                <c:pt idx="2231">
                  <c:v>22305.47</c:v>
                </c:pt>
                <c:pt idx="2232">
                  <c:v>22315.47</c:v>
                </c:pt>
                <c:pt idx="2233">
                  <c:v>22325.47</c:v>
                </c:pt>
                <c:pt idx="2234">
                  <c:v>22335.47</c:v>
                </c:pt>
                <c:pt idx="2235">
                  <c:v>22345.46</c:v>
                </c:pt>
                <c:pt idx="2236">
                  <c:v>22355.46</c:v>
                </c:pt>
                <c:pt idx="2237">
                  <c:v>22365.46</c:v>
                </c:pt>
                <c:pt idx="2238">
                  <c:v>22375.45</c:v>
                </c:pt>
                <c:pt idx="2239">
                  <c:v>22385.45</c:v>
                </c:pt>
                <c:pt idx="2240">
                  <c:v>22395.45</c:v>
                </c:pt>
                <c:pt idx="2241">
                  <c:v>22405.45</c:v>
                </c:pt>
                <c:pt idx="2242">
                  <c:v>22415.439999999999</c:v>
                </c:pt>
                <c:pt idx="2243">
                  <c:v>22425.439999999999</c:v>
                </c:pt>
                <c:pt idx="2244">
                  <c:v>22435.439999999999</c:v>
                </c:pt>
                <c:pt idx="2245">
                  <c:v>22445.439999999999</c:v>
                </c:pt>
                <c:pt idx="2246">
                  <c:v>22455.439999999999</c:v>
                </c:pt>
                <c:pt idx="2247">
                  <c:v>22465.43</c:v>
                </c:pt>
                <c:pt idx="2248">
                  <c:v>22475.43</c:v>
                </c:pt>
                <c:pt idx="2249">
                  <c:v>22485.43</c:v>
                </c:pt>
                <c:pt idx="2250">
                  <c:v>22495.43</c:v>
                </c:pt>
                <c:pt idx="2251">
                  <c:v>22505.43</c:v>
                </c:pt>
                <c:pt idx="2252">
                  <c:v>22515.42</c:v>
                </c:pt>
                <c:pt idx="2253">
                  <c:v>22525.42</c:v>
                </c:pt>
                <c:pt idx="2254">
                  <c:v>22535.42</c:v>
                </c:pt>
                <c:pt idx="2255">
                  <c:v>22545.42</c:v>
                </c:pt>
                <c:pt idx="2256">
                  <c:v>22555.42</c:v>
                </c:pt>
                <c:pt idx="2257">
                  <c:v>22565.41</c:v>
                </c:pt>
                <c:pt idx="2258">
                  <c:v>22575.41</c:v>
                </c:pt>
                <c:pt idx="2259">
                  <c:v>22585.41</c:v>
                </c:pt>
                <c:pt idx="2260">
                  <c:v>22595.41</c:v>
                </c:pt>
                <c:pt idx="2261">
                  <c:v>22605.4</c:v>
                </c:pt>
                <c:pt idx="2262">
                  <c:v>22615.4</c:v>
                </c:pt>
                <c:pt idx="2263">
                  <c:v>22625.4</c:v>
                </c:pt>
                <c:pt idx="2264">
                  <c:v>22635.4</c:v>
                </c:pt>
                <c:pt idx="2265">
                  <c:v>22645.4</c:v>
                </c:pt>
                <c:pt idx="2266">
                  <c:v>22655.4</c:v>
                </c:pt>
                <c:pt idx="2267">
                  <c:v>22665.39</c:v>
                </c:pt>
                <c:pt idx="2268">
                  <c:v>22675.39</c:v>
                </c:pt>
                <c:pt idx="2269">
                  <c:v>22685.39</c:v>
                </c:pt>
                <c:pt idx="2270">
                  <c:v>22695.39</c:v>
                </c:pt>
                <c:pt idx="2271">
                  <c:v>22705.39</c:v>
                </c:pt>
                <c:pt idx="2272">
                  <c:v>22715.38</c:v>
                </c:pt>
                <c:pt idx="2273">
                  <c:v>22725.38</c:v>
                </c:pt>
                <c:pt idx="2274">
                  <c:v>22735.38</c:v>
                </c:pt>
                <c:pt idx="2275">
                  <c:v>22745.38</c:v>
                </c:pt>
                <c:pt idx="2276">
                  <c:v>22755.38</c:v>
                </c:pt>
                <c:pt idx="2277">
                  <c:v>22765.38</c:v>
                </c:pt>
                <c:pt idx="2278">
                  <c:v>22775.38</c:v>
                </c:pt>
                <c:pt idx="2279">
                  <c:v>22785.38</c:v>
                </c:pt>
                <c:pt idx="2280">
                  <c:v>22795.37</c:v>
                </c:pt>
                <c:pt idx="2281">
                  <c:v>22805.37</c:v>
                </c:pt>
                <c:pt idx="2282">
                  <c:v>22815.360000000001</c:v>
                </c:pt>
                <c:pt idx="2283">
                  <c:v>22825.360000000001</c:v>
                </c:pt>
                <c:pt idx="2284">
                  <c:v>22835.360000000001</c:v>
                </c:pt>
                <c:pt idx="2285">
                  <c:v>22845.360000000001</c:v>
                </c:pt>
                <c:pt idx="2286">
                  <c:v>22855.360000000001</c:v>
                </c:pt>
                <c:pt idx="2287">
                  <c:v>22865.35</c:v>
                </c:pt>
                <c:pt idx="2288">
                  <c:v>22875.35</c:v>
                </c:pt>
                <c:pt idx="2289">
                  <c:v>22885.35</c:v>
                </c:pt>
                <c:pt idx="2290">
                  <c:v>22895.35</c:v>
                </c:pt>
                <c:pt idx="2291">
                  <c:v>22905.35</c:v>
                </c:pt>
                <c:pt idx="2292">
                  <c:v>22915.35</c:v>
                </c:pt>
                <c:pt idx="2293">
                  <c:v>22925.34</c:v>
                </c:pt>
                <c:pt idx="2294">
                  <c:v>22935.34</c:v>
                </c:pt>
                <c:pt idx="2295">
                  <c:v>22945.34</c:v>
                </c:pt>
                <c:pt idx="2296">
                  <c:v>22955.34</c:v>
                </c:pt>
                <c:pt idx="2297">
                  <c:v>22965.33</c:v>
                </c:pt>
                <c:pt idx="2298">
                  <c:v>22975.33</c:v>
                </c:pt>
                <c:pt idx="2299">
                  <c:v>22985.33</c:v>
                </c:pt>
                <c:pt idx="2300">
                  <c:v>22995.33</c:v>
                </c:pt>
                <c:pt idx="2301">
                  <c:v>23005.33</c:v>
                </c:pt>
                <c:pt idx="2302">
                  <c:v>23015.32</c:v>
                </c:pt>
                <c:pt idx="2303">
                  <c:v>23025.32</c:v>
                </c:pt>
                <c:pt idx="2304">
                  <c:v>23035.32</c:v>
                </c:pt>
                <c:pt idx="2305">
                  <c:v>23045.32</c:v>
                </c:pt>
                <c:pt idx="2306">
                  <c:v>23055.32</c:v>
                </c:pt>
                <c:pt idx="2307">
                  <c:v>23065.31</c:v>
                </c:pt>
                <c:pt idx="2308">
                  <c:v>23075.31</c:v>
                </c:pt>
                <c:pt idx="2309">
                  <c:v>23085.31</c:v>
                </c:pt>
                <c:pt idx="2310">
                  <c:v>23095.31</c:v>
                </c:pt>
                <c:pt idx="2311">
                  <c:v>23105.31</c:v>
                </c:pt>
                <c:pt idx="2312">
                  <c:v>23115.3</c:v>
                </c:pt>
                <c:pt idx="2313">
                  <c:v>23125.3</c:v>
                </c:pt>
                <c:pt idx="2314">
                  <c:v>23135.3</c:v>
                </c:pt>
                <c:pt idx="2315">
                  <c:v>23145.3</c:v>
                </c:pt>
                <c:pt idx="2316">
                  <c:v>23155.3</c:v>
                </c:pt>
                <c:pt idx="2317">
                  <c:v>23165.3</c:v>
                </c:pt>
                <c:pt idx="2318">
                  <c:v>23175.3</c:v>
                </c:pt>
                <c:pt idx="2319">
                  <c:v>23185.29</c:v>
                </c:pt>
                <c:pt idx="2320">
                  <c:v>23195.29</c:v>
                </c:pt>
                <c:pt idx="2321">
                  <c:v>23205.29</c:v>
                </c:pt>
                <c:pt idx="2322">
                  <c:v>23215.279999999999</c:v>
                </c:pt>
                <c:pt idx="2323">
                  <c:v>23225.279999999999</c:v>
                </c:pt>
                <c:pt idx="2324">
                  <c:v>23235.279999999999</c:v>
                </c:pt>
                <c:pt idx="2325">
                  <c:v>23245.279999999999</c:v>
                </c:pt>
                <c:pt idx="2326">
                  <c:v>23255.279999999999</c:v>
                </c:pt>
                <c:pt idx="2327">
                  <c:v>23265.27</c:v>
                </c:pt>
                <c:pt idx="2328">
                  <c:v>23275.27</c:v>
                </c:pt>
                <c:pt idx="2329">
                  <c:v>23285.27</c:v>
                </c:pt>
                <c:pt idx="2330">
                  <c:v>23295.27</c:v>
                </c:pt>
                <c:pt idx="2331">
                  <c:v>23305.27</c:v>
                </c:pt>
                <c:pt idx="2332">
                  <c:v>23315.26</c:v>
                </c:pt>
                <c:pt idx="2333">
                  <c:v>23325.26</c:v>
                </c:pt>
                <c:pt idx="2334">
                  <c:v>23335.26</c:v>
                </c:pt>
                <c:pt idx="2335">
                  <c:v>23345.26</c:v>
                </c:pt>
                <c:pt idx="2336">
                  <c:v>23355.26</c:v>
                </c:pt>
                <c:pt idx="2337">
                  <c:v>23365.25</c:v>
                </c:pt>
                <c:pt idx="2338">
                  <c:v>23375.25</c:v>
                </c:pt>
                <c:pt idx="2339">
                  <c:v>23385.25</c:v>
                </c:pt>
                <c:pt idx="2340">
                  <c:v>23395.25</c:v>
                </c:pt>
                <c:pt idx="2341">
                  <c:v>23405.24</c:v>
                </c:pt>
                <c:pt idx="2342">
                  <c:v>23415.24</c:v>
                </c:pt>
                <c:pt idx="2343">
                  <c:v>23425.24</c:v>
                </c:pt>
                <c:pt idx="2344">
                  <c:v>23435.24</c:v>
                </c:pt>
                <c:pt idx="2345">
                  <c:v>23445.24</c:v>
                </c:pt>
                <c:pt idx="2346">
                  <c:v>23455.24</c:v>
                </c:pt>
                <c:pt idx="2347">
                  <c:v>23465.23</c:v>
                </c:pt>
                <c:pt idx="2348">
                  <c:v>23475.23</c:v>
                </c:pt>
                <c:pt idx="2349">
                  <c:v>23485.23</c:v>
                </c:pt>
                <c:pt idx="2350">
                  <c:v>23495.23</c:v>
                </c:pt>
                <c:pt idx="2351">
                  <c:v>23505.23</c:v>
                </c:pt>
                <c:pt idx="2352">
                  <c:v>23515.22</c:v>
                </c:pt>
                <c:pt idx="2353">
                  <c:v>23525.22</c:v>
                </c:pt>
                <c:pt idx="2354">
                  <c:v>23535.22</c:v>
                </c:pt>
                <c:pt idx="2355">
                  <c:v>23545.22</c:v>
                </c:pt>
                <c:pt idx="2356">
                  <c:v>23555.22</c:v>
                </c:pt>
                <c:pt idx="2357">
                  <c:v>23565.21</c:v>
                </c:pt>
                <c:pt idx="2358">
                  <c:v>23575.21</c:v>
                </c:pt>
                <c:pt idx="2359">
                  <c:v>23585.21</c:v>
                </c:pt>
                <c:pt idx="2360">
                  <c:v>23595.21</c:v>
                </c:pt>
                <c:pt idx="2361">
                  <c:v>23605.21</c:v>
                </c:pt>
                <c:pt idx="2362">
                  <c:v>23615.21</c:v>
                </c:pt>
                <c:pt idx="2363">
                  <c:v>23625.21</c:v>
                </c:pt>
                <c:pt idx="2364">
                  <c:v>23635.21</c:v>
                </c:pt>
                <c:pt idx="2365">
                  <c:v>23645.200000000001</c:v>
                </c:pt>
                <c:pt idx="2366">
                  <c:v>23655.200000000001</c:v>
                </c:pt>
                <c:pt idx="2367">
                  <c:v>23665.19</c:v>
                </c:pt>
                <c:pt idx="2368">
                  <c:v>23675.19</c:v>
                </c:pt>
                <c:pt idx="2369">
                  <c:v>23685.19</c:v>
                </c:pt>
                <c:pt idx="2370">
                  <c:v>23695.19</c:v>
                </c:pt>
                <c:pt idx="2371">
                  <c:v>23705.19</c:v>
                </c:pt>
                <c:pt idx="2372">
                  <c:v>23715.19</c:v>
                </c:pt>
                <c:pt idx="2373">
                  <c:v>23725.18</c:v>
                </c:pt>
                <c:pt idx="2374">
                  <c:v>23735.18</c:v>
                </c:pt>
                <c:pt idx="2375">
                  <c:v>23745.18</c:v>
                </c:pt>
                <c:pt idx="2376">
                  <c:v>23755.18</c:v>
                </c:pt>
                <c:pt idx="2377">
                  <c:v>23765.17</c:v>
                </c:pt>
                <c:pt idx="2378">
                  <c:v>23775.17</c:v>
                </c:pt>
                <c:pt idx="2379">
                  <c:v>23785.17</c:v>
                </c:pt>
                <c:pt idx="2380">
                  <c:v>23795.17</c:v>
                </c:pt>
                <c:pt idx="2381">
                  <c:v>23805.17</c:v>
                </c:pt>
                <c:pt idx="2382">
                  <c:v>23815.16</c:v>
                </c:pt>
                <c:pt idx="2383">
                  <c:v>23825.16</c:v>
                </c:pt>
                <c:pt idx="2384">
                  <c:v>23835.16</c:v>
                </c:pt>
                <c:pt idx="2385">
                  <c:v>23845.16</c:v>
                </c:pt>
                <c:pt idx="2386">
                  <c:v>23855.16</c:v>
                </c:pt>
                <c:pt idx="2387">
                  <c:v>23865.15</c:v>
                </c:pt>
                <c:pt idx="2388">
                  <c:v>23875.15</c:v>
                </c:pt>
                <c:pt idx="2389">
                  <c:v>23885.15</c:v>
                </c:pt>
                <c:pt idx="2390">
                  <c:v>23895.15</c:v>
                </c:pt>
                <c:pt idx="2391">
                  <c:v>23905.15</c:v>
                </c:pt>
                <c:pt idx="2392">
                  <c:v>23915.14</c:v>
                </c:pt>
                <c:pt idx="2393">
                  <c:v>23925.14</c:v>
                </c:pt>
                <c:pt idx="2394">
                  <c:v>23935.14</c:v>
                </c:pt>
                <c:pt idx="2395">
                  <c:v>23945.14</c:v>
                </c:pt>
                <c:pt idx="2396">
                  <c:v>23955.14</c:v>
                </c:pt>
                <c:pt idx="2397">
                  <c:v>23965.13</c:v>
                </c:pt>
                <c:pt idx="2398">
                  <c:v>23975.13</c:v>
                </c:pt>
                <c:pt idx="2399">
                  <c:v>23985.13</c:v>
                </c:pt>
                <c:pt idx="2400">
                  <c:v>23995.13</c:v>
                </c:pt>
                <c:pt idx="2401">
                  <c:v>24005.13</c:v>
                </c:pt>
                <c:pt idx="2402">
                  <c:v>24015.13</c:v>
                </c:pt>
                <c:pt idx="2403">
                  <c:v>24025.13</c:v>
                </c:pt>
                <c:pt idx="2404">
                  <c:v>24035.13</c:v>
                </c:pt>
                <c:pt idx="2405">
                  <c:v>24045.119999999999</c:v>
                </c:pt>
                <c:pt idx="2406">
                  <c:v>24055.119999999999</c:v>
                </c:pt>
                <c:pt idx="2407">
                  <c:v>24065.119999999999</c:v>
                </c:pt>
                <c:pt idx="2408">
                  <c:v>24075.11</c:v>
                </c:pt>
                <c:pt idx="2409">
                  <c:v>24085.11</c:v>
                </c:pt>
                <c:pt idx="2410">
                  <c:v>24095.11</c:v>
                </c:pt>
                <c:pt idx="2411">
                  <c:v>24105.11</c:v>
                </c:pt>
                <c:pt idx="2412">
                  <c:v>24115.1</c:v>
                </c:pt>
                <c:pt idx="2413">
                  <c:v>24125.1</c:v>
                </c:pt>
                <c:pt idx="2414">
                  <c:v>24135.1</c:v>
                </c:pt>
                <c:pt idx="2415">
                  <c:v>24145.1</c:v>
                </c:pt>
                <c:pt idx="2416">
                  <c:v>24155.1</c:v>
                </c:pt>
                <c:pt idx="2417">
                  <c:v>24165.1</c:v>
                </c:pt>
                <c:pt idx="2418">
                  <c:v>24175.09</c:v>
                </c:pt>
                <c:pt idx="2419">
                  <c:v>24185.09</c:v>
                </c:pt>
                <c:pt idx="2420">
                  <c:v>24195.09</c:v>
                </c:pt>
                <c:pt idx="2421">
                  <c:v>24205.09</c:v>
                </c:pt>
                <c:pt idx="2422">
                  <c:v>24215.09</c:v>
                </c:pt>
                <c:pt idx="2423">
                  <c:v>24225.08</c:v>
                </c:pt>
                <c:pt idx="2424">
                  <c:v>24235.08</c:v>
                </c:pt>
                <c:pt idx="2425">
                  <c:v>24245.08</c:v>
                </c:pt>
                <c:pt idx="2426">
                  <c:v>24255.08</c:v>
                </c:pt>
                <c:pt idx="2427">
                  <c:v>24265.07</c:v>
                </c:pt>
                <c:pt idx="2428">
                  <c:v>24275.07</c:v>
                </c:pt>
                <c:pt idx="2429">
                  <c:v>24285.07</c:v>
                </c:pt>
                <c:pt idx="2430">
                  <c:v>24295.07</c:v>
                </c:pt>
                <c:pt idx="2431">
                  <c:v>24305.07</c:v>
                </c:pt>
                <c:pt idx="2432">
                  <c:v>24315.06</c:v>
                </c:pt>
                <c:pt idx="2433">
                  <c:v>24325.06</c:v>
                </c:pt>
                <c:pt idx="2434">
                  <c:v>24335.06</c:v>
                </c:pt>
                <c:pt idx="2435">
                  <c:v>24345.06</c:v>
                </c:pt>
                <c:pt idx="2436">
                  <c:v>24355.06</c:v>
                </c:pt>
                <c:pt idx="2437">
                  <c:v>24365.05</c:v>
                </c:pt>
                <c:pt idx="2438">
                  <c:v>24375.05</c:v>
                </c:pt>
                <c:pt idx="2439">
                  <c:v>24385.05</c:v>
                </c:pt>
                <c:pt idx="2440">
                  <c:v>24395.05</c:v>
                </c:pt>
                <c:pt idx="2441">
                  <c:v>24405.05</c:v>
                </c:pt>
                <c:pt idx="2442">
                  <c:v>24415.05</c:v>
                </c:pt>
                <c:pt idx="2443">
                  <c:v>24425.05</c:v>
                </c:pt>
                <c:pt idx="2444">
                  <c:v>24435.05</c:v>
                </c:pt>
                <c:pt idx="2445">
                  <c:v>24445.040000000001</c:v>
                </c:pt>
                <c:pt idx="2446">
                  <c:v>24455.040000000001</c:v>
                </c:pt>
                <c:pt idx="2447">
                  <c:v>24465.040000000001</c:v>
                </c:pt>
                <c:pt idx="2448">
                  <c:v>24475.03</c:v>
                </c:pt>
                <c:pt idx="2449">
                  <c:v>24485.03</c:v>
                </c:pt>
                <c:pt idx="2450">
                  <c:v>24495.03</c:v>
                </c:pt>
                <c:pt idx="2451">
                  <c:v>24505.03</c:v>
                </c:pt>
                <c:pt idx="2452">
                  <c:v>24515.03</c:v>
                </c:pt>
                <c:pt idx="2453">
                  <c:v>24525.02</c:v>
                </c:pt>
                <c:pt idx="2454">
                  <c:v>24535.02</c:v>
                </c:pt>
                <c:pt idx="2455">
                  <c:v>24545.02</c:v>
                </c:pt>
                <c:pt idx="2456">
                  <c:v>24555.02</c:v>
                </c:pt>
                <c:pt idx="2457">
                  <c:v>24565.02</c:v>
                </c:pt>
                <c:pt idx="2458">
                  <c:v>24575.01</c:v>
                </c:pt>
                <c:pt idx="2459">
                  <c:v>24585.01</c:v>
                </c:pt>
                <c:pt idx="2460">
                  <c:v>24595.01</c:v>
                </c:pt>
                <c:pt idx="2461">
                  <c:v>24605.01</c:v>
                </c:pt>
                <c:pt idx="2462">
                  <c:v>24615.01</c:v>
                </c:pt>
                <c:pt idx="2463">
                  <c:v>24625</c:v>
                </c:pt>
                <c:pt idx="2464">
                  <c:v>24635</c:v>
                </c:pt>
                <c:pt idx="2465">
                  <c:v>24645</c:v>
                </c:pt>
                <c:pt idx="2466">
                  <c:v>24655</c:v>
                </c:pt>
                <c:pt idx="2467">
                  <c:v>24665</c:v>
                </c:pt>
                <c:pt idx="2468">
                  <c:v>24674.99</c:v>
                </c:pt>
                <c:pt idx="2469">
                  <c:v>24684.99</c:v>
                </c:pt>
                <c:pt idx="2470">
                  <c:v>24694.99</c:v>
                </c:pt>
                <c:pt idx="2471">
                  <c:v>24704.99</c:v>
                </c:pt>
                <c:pt idx="2472">
                  <c:v>24714.99</c:v>
                </c:pt>
                <c:pt idx="2473">
                  <c:v>24724.98</c:v>
                </c:pt>
                <c:pt idx="2474">
                  <c:v>24734.98</c:v>
                </c:pt>
                <c:pt idx="2475">
                  <c:v>24744.98</c:v>
                </c:pt>
                <c:pt idx="2476">
                  <c:v>24754.98</c:v>
                </c:pt>
                <c:pt idx="2477">
                  <c:v>24764.98</c:v>
                </c:pt>
                <c:pt idx="2478">
                  <c:v>24774.97</c:v>
                </c:pt>
                <c:pt idx="2479">
                  <c:v>24784.97</c:v>
                </c:pt>
                <c:pt idx="2480">
                  <c:v>24794.97</c:v>
                </c:pt>
                <c:pt idx="2481">
                  <c:v>24804.97</c:v>
                </c:pt>
                <c:pt idx="2482">
                  <c:v>24814.959999999999</c:v>
                </c:pt>
                <c:pt idx="2483">
                  <c:v>24824.97</c:v>
                </c:pt>
                <c:pt idx="2484">
                  <c:v>24834.97</c:v>
                </c:pt>
                <c:pt idx="2485">
                  <c:v>24844.959999999999</c:v>
                </c:pt>
                <c:pt idx="2486">
                  <c:v>24854.959999999999</c:v>
                </c:pt>
                <c:pt idx="2487">
                  <c:v>24864.959999999999</c:v>
                </c:pt>
                <c:pt idx="2488">
                  <c:v>24874.959999999999</c:v>
                </c:pt>
                <c:pt idx="2489">
                  <c:v>24884.95</c:v>
                </c:pt>
                <c:pt idx="2490">
                  <c:v>24894.95</c:v>
                </c:pt>
                <c:pt idx="2491">
                  <c:v>24904.95</c:v>
                </c:pt>
                <c:pt idx="2492">
                  <c:v>24914.95</c:v>
                </c:pt>
                <c:pt idx="2493">
                  <c:v>24924.94</c:v>
                </c:pt>
                <c:pt idx="2494">
                  <c:v>24934.94</c:v>
                </c:pt>
                <c:pt idx="2495">
                  <c:v>24944.94</c:v>
                </c:pt>
                <c:pt idx="2496">
                  <c:v>24954.94</c:v>
                </c:pt>
                <c:pt idx="2497">
                  <c:v>24964.94</c:v>
                </c:pt>
                <c:pt idx="2498">
                  <c:v>24974.94</c:v>
                </c:pt>
                <c:pt idx="2499">
                  <c:v>24984.93</c:v>
                </c:pt>
                <c:pt idx="2500">
                  <c:v>24994.93</c:v>
                </c:pt>
                <c:pt idx="2501">
                  <c:v>25004.93</c:v>
                </c:pt>
                <c:pt idx="2502">
                  <c:v>25014.93</c:v>
                </c:pt>
                <c:pt idx="2503">
                  <c:v>25024.92</c:v>
                </c:pt>
                <c:pt idx="2504">
                  <c:v>25034.92</c:v>
                </c:pt>
                <c:pt idx="2505">
                  <c:v>25044.92</c:v>
                </c:pt>
                <c:pt idx="2506">
                  <c:v>25054.92</c:v>
                </c:pt>
                <c:pt idx="2507">
                  <c:v>25064.92</c:v>
                </c:pt>
                <c:pt idx="2508">
                  <c:v>25074.91</c:v>
                </c:pt>
                <c:pt idx="2509">
                  <c:v>25084.91</c:v>
                </c:pt>
                <c:pt idx="2510">
                  <c:v>25094.91</c:v>
                </c:pt>
                <c:pt idx="2511">
                  <c:v>25104.91</c:v>
                </c:pt>
                <c:pt idx="2512">
                  <c:v>25114.91</c:v>
                </c:pt>
                <c:pt idx="2513">
                  <c:v>25124.9</c:v>
                </c:pt>
                <c:pt idx="2514">
                  <c:v>25134.9</c:v>
                </c:pt>
                <c:pt idx="2515">
                  <c:v>25144.9</c:v>
                </c:pt>
                <c:pt idx="2516">
                  <c:v>25154.9</c:v>
                </c:pt>
                <c:pt idx="2517">
                  <c:v>25164.9</c:v>
                </c:pt>
                <c:pt idx="2518">
                  <c:v>25174.89</c:v>
                </c:pt>
                <c:pt idx="2519">
                  <c:v>25184.89</c:v>
                </c:pt>
                <c:pt idx="2520">
                  <c:v>25194.89</c:v>
                </c:pt>
                <c:pt idx="2521">
                  <c:v>25204.89</c:v>
                </c:pt>
                <c:pt idx="2522">
                  <c:v>25214.89</c:v>
                </c:pt>
                <c:pt idx="2523">
                  <c:v>25224.89</c:v>
                </c:pt>
                <c:pt idx="2524">
                  <c:v>25234.89</c:v>
                </c:pt>
                <c:pt idx="2525">
                  <c:v>25244.89</c:v>
                </c:pt>
                <c:pt idx="2526">
                  <c:v>25254.880000000001</c:v>
                </c:pt>
                <c:pt idx="2527">
                  <c:v>25264.880000000001</c:v>
                </c:pt>
                <c:pt idx="2528">
                  <c:v>25274.880000000001</c:v>
                </c:pt>
                <c:pt idx="2529">
                  <c:v>25284.87</c:v>
                </c:pt>
                <c:pt idx="2530">
                  <c:v>25294.87</c:v>
                </c:pt>
                <c:pt idx="2531">
                  <c:v>25304.87</c:v>
                </c:pt>
                <c:pt idx="2532">
                  <c:v>25314.87</c:v>
                </c:pt>
                <c:pt idx="2533">
                  <c:v>25324.87</c:v>
                </c:pt>
                <c:pt idx="2534">
                  <c:v>25334.86</c:v>
                </c:pt>
                <c:pt idx="2535">
                  <c:v>25344.86</c:v>
                </c:pt>
                <c:pt idx="2536">
                  <c:v>25354.86</c:v>
                </c:pt>
                <c:pt idx="2537">
                  <c:v>25364.86</c:v>
                </c:pt>
                <c:pt idx="2538">
                  <c:v>25374.86</c:v>
                </c:pt>
                <c:pt idx="2539">
                  <c:v>25384.85</c:v>
                </c:pt>
                <c:pt idx="2540">
                  <c:v>25394.85</c:v>
                </c:pt>
                <c:pt idx="2541">
                  <c:v>25404.85</c:v>
                </c:pt>
                <c:pt idx="2542">
                  <c:v>25414.85</c:v>
                </c:pt>
                <c:pt idx="2543">
                  <c:v>25424.85</c:v>
                </c:pt>
                <c:pt idx="2544">
                  <c:v>25434.84</c:v>
                </c:pt>
                <c:pt idx="2545">
                  <c:v>25444.84</c:v>
                </c:pt>
                <c:pt idx="2546">
                  <c:v>25454.84</c:v>
                </c:pt>
                <c:pt idx="2547">
                  <c:v>25464.84</c:v>
                </c:pt>
                <c:pt idx="2548">
                  <c:v>25474.84</c:v>
                </c:pt>
                <c:pt idx="2549">
                  <c:v>25484.83</c:v>
                </c:pt>
                <c:pt idx="2550">
                  <c:v>25494.83</c:v>
                </c:pt>
                <c:pt idx="2551">
                  <c:v>25504.83</c:v>
                </c:pt>
                <c:pt idx="2552">
                  <c:v>25514.83</c:v>
                </c:pt>
                <c:pt idx="2553">
                  <c:v>25524.83</c:v>
                </c:pt>
                <c:pt idx="2554">
                  <c:v>25534.82</c:v>
                </c:pt>
                <c:pt idx="2555">
                  <c:v>25544.82</c:v>
                </c:pt>
                <c:pt idx="2556">
                  <c:v>25554.82</c:v>
                </c:pt>
                <c:pt idx="2557">
                  <c:v>25564.82</c:v>
                </c:pt>
                <c:pt idx="2558">
                  <c:v>25574.82</c:v>
                </c:pt>
                <c:pt idx="2559">
                  <c:v>25584.81</c:v>
                </c:pt>
                <c:pt idx="2560">
                  <c:v>25594.81</c:v>
                </c:pt>
                <c:pt idx="2561">
                  <c:v>25604.81</c:v>
                </c:pt>
                <c:pt idx="2562">
                  <c:v>25614.81</c:v>
                </c:pt>
                <c:pt idx="2563">
                  <c:v>25624.799999999999</c:v>
                </c:pt>
                <c:pt idx="2564">
                  <c:v>25634.81</c:v>
                </c:pt>
                <c:pt idx="2565">
                  <c:v>25644.81</c:v>
                </c:pt>
                <c:pt idx="2566">
                  <c:v>25654.81</c:v>
                </c:pt>
                <c:pt idx="2567">
                  <c:v>25664.799999999999</c:v>
                </c:pt>
                <c:pt idx="2568">
                  <c:v>25674.79</c:v>
                </c:pt>
                <c:pt idx="2569">
                  <c:v>25684.79</c:v>
                </c:pt>
                <c:pt idx="2570">
                  <c:v>25694.79</c:v>
                </c:pt>
                <c:pt idx="2571">
                  <c:v>25704.79</c:v>
                </c:pt>
                <c:pt idx="2572">
                  <c:v>25714.79</c:v>
                </c:pt>
                <c:pt idx="2573">
                  <c:v>25724.79</c:v>
                </c:pt>
                <c:pt idx="2574">
                  <c:v>25734.79</c:v>
                </c:pt>
                <c:pt idx="2575">
                  <c:v>25744.78</c:v>
                </c:pt>
                <c:pt idx="2576">
                  <c:v>25754.78</c:v>
                </c:pt>
                <c:pt idx="2577">
                  <c:v>25764.78</c:v>
                </c:pt>
                <c:pt idx="2578">
                  <c:v>25774.78</c:v>
                </c:pt>
                <c:pt idx="2579">
                  <c:v>25784.78</c:v>
                </c:pt>
                <c:pt idx="2580">
                  <c:v>25794.77</c:v>
                </c:pt>
                <c:pt idx="2581">
                  <c:v>25804.77</c:v>
                </c:pt>
                <c:pt idx="2582">
                  <c:v>25814.77</c:v>
                </c:pt>
                <c:pt idx="2583">
                  <c:v>25824.77</c:v>
                </c:pt>
                <c:pt idx="2584">
                  <c:v>25834.76</c:v>
                </c:pt>
                <c:pt idx="2585">
                  <c:v>25844.76</c:v>
                </c:pt>
                <c:pt idx="2586">
                  <c:v>25854.76</c:v>
                </c:pt>
                <c:pt idx="2587">
                  <c:v>25864.76</c:v>
                </c:pt>
                <c:pt idx="2588">
                  <c:v>25874.76</c:v>
                </c:pt>
                <c:pt idx="2589">
                  <c:v>25884.75</c:v>
                </c:pt>
                <c:pt idx="2590">
                  <c:v>25894.75</c:v>
                </c:pt>
                <c:pt idx="2591">
                  <c:v>25904.75</c:v>
                </c:pt>
                <c:pt idx="2592">
                  <c:v>25914.75</c:v>
                </c:pt>
                <c:pt idx="2593">
                  <c:v>25924.75</c:v>
                </c:pt>
                <c:pt idx="2594">
                  <c:v>25934.74</c:v>
                </c:pt>
                <c:pt idx="2595">
                  <c:v>25944.74</c:v>
                </c:pt>
                <c:pt idx="2596">
                  <c:v>25954.74</c:v>
                </c:pt>
                <c:pt idx="2597">
                  <c:v>25964.74</c:v>
                </c:pt>
                <c:pt idx="2598">
                  <c:v>25974.74</c:v>
                </c:pt>
                <c:pt idx="2599">
                  <c:v>25984.73</c:v>
                </c:pt>
                <c:pt idx="2600">
                  <c:v>25994.73</c:v>
                </c:pt>
                <c:pt idx="2601">
                  <c:v>26004.73</c:v>
                </c:pt>
                <c:pt idx="2602">
                  <c:v>26014.73</c:v>
                </c:pt>
                <c:pt idx="2603">
                  <c:v>26024.73</c:v>
                </c:pt>
                <c:pt idx="2604">
                  <c:v>26034.720000000001</c:v>
                </c:pt>
                <c:pt idx="2605">
                  <c:v>26044.720000000001</c:v>
                </c:pt>
                <c:pt idx="2606">
                  <c:v>26054.720000000001</c:v>
                </c:pt>
                <c:pt idx="2607">
                  <c:v>26064.720000000001</c:v>
                </c:pt>
                <c:pt idx="2608">
                  <c:v>26074.720000000001</c:v>
                </c:pt>
                <c:pt idx="2609">
                  <c:v>26084.720000000001</c:v>
                </c:pt>
                <c:pt idx="2610">
                  <c:v>26094.720000000001</c:v>
                </c:pt>
                <c:pt idx="2611">
                  <c:v>26104.720000000001</c:v>
                </c:pt>
                <c:pt idx="2612">
                  <c:v>26114.720000000001</c:v>
                </c:pt>
                <c:pt idx="2613">
                  <c:v>26124.71</c:v>
                </c:pt>
                <c:pt idx="2614">
                  <c:v>26134.71</c:v>
                </c:pt>
                <c:pt idx="2615">
                  <c:v>26144.7</c:v>
                </c:pt>
                <c:pt idx="2616">
                  <c:v>26154.7</c:v>
                </c:pt>
                <c:pt idx="2617">
                  <c:v>26164.7</c:v>
                </c:pt>
                <c:pt idx="2618">
                  <c:v>26174.7</c:v>
                </c:pt>
                <c:pt idx="2619">
                  <c:v>26184.7</c:v>
                </c:pt>
                <c:pt idx="2620">
                  <c:v>26194.69</c:v>
                </c:pt>
                <c:pt idx="2621">
                  <c:v>26204.69</c:v>
                </c:pt>
                <c:pt idx="2622">
                  <c:v>26214.69</c:v>
                </c:pt>
                <c:pt idx="2623">
                  <c:v>26224.69</c:v>
                </c:pt>
                <c:pt idx="2624">
                  <c:v>26234.69</c:v>
                </c:pt>
                <c:pt idx="2625">
                  <c:v>26244.68</c:v>
                </c:pt>
                <c:pt idx="2626">
                  <c:v>26254.68</c:v>
                </c:pt>
                <c:pt idx="2627">
                  <c:v>26264.68</c:v>
                </c:pt>
                <c:pt idx="2628">
                  <c:v>26274.68</c:v>
                </c:pt>
                <c:pt idx="2629">
                  <c:v>26284.68</c:v>
                </c:pt>
                <c:pt idx="2630">
                  <c:v>26294.67</c:v>
                </c:pt>
                <c:pt idx="2631">
                  <c:v>26304.67</c:v>
                </c:pt>
                <c:pt idx="2632">
                  <c:v>26314.67</c:v>
                </c:pt>
                <c:pt idx="2633">
                  <c:v>26324.67</c:v>
                </c:pt>
                <c:pt idx="2634">
                  <c:v>26334.67</c:v>
                </c:pt>
                <c:pt idx="2635">
                  <c:v>26344.66</c:v>
                </c:pt>
                <c:pt idx="2636">
                  <c:v>26354.66</c:v>
                </c:pt>
                <c:pt idx="2637">
                  <c:v>26364.66</c:v>
                </c:pt>
                <c:pt idx="2638">
                  <c:v>26374.66</c:v>
                </c:pt>
                <c:pt idx="2639">
                  <c:v>26384.66</c:v>
                </c:pt>
                <c:pt idx="2640">
                  <c:v>26394.65</c:v>
                </c:pt>
                <c:pt idx="2641">
                  <c:v>26404.65</c:v>
                </c:pt>
                <c:pt idx="2642">
                  <c:v>26414.65</c:v>
                </c:pt>
                <c:pt idx="2643">
                  <c:v>26424.65</c:v>
                </c:pt>
                <c:pt idx="2644">
                  <c:v>26434.65</c:v>
                </c:pt>
                <c:pt idx="2645">
                  <c:v>26444.65</c:v>
                </c:pt>
                <c:pt idx="2646">
                  <c:v>26454.639999999999</c:v>
                </c:pt>
                <c:pt idx="2647">
                  <c:v>26464.639999999999</c:v>
                </c:pt>
                <c:pt idx="2648">
                  <c:v>26474.639999999999</c:v>
                </c:pt>
                <c:pt idx="2649">
                  <c:v>26484.639999999999</c:v>
                </c:pt>
                <c:pt idx="2650">
                  <c:v>26494.639999999999</c:v>
                </c:pt>
                <c:pt idx="2651">
                  <c:v>26504.639999999999</c:v>
                </c:pt>
                <c:pt idx="2652">
                  <c:v>26514.63</c:v>
                </c:pt>
                <c:pt idx="2653">
                  <c:v>26524.63</c:v>
                </c:pt>
                <c:pt idx="2654">
                  <c:v>26534.63</c:v>
                </c:pt>
                <c:pt idx="2655">
                  <c:v>26544.63</c:v>
                </c:pt>
                <c:pt idx="2656">
                  <c:v>26554.62</c:v>
                </c:pt>
                <c:pt idx="2657">
                  <c:v>26564.62</c:v>
                </c:pt>
                <c:pt idx="2658">
                  <c:v>26574.62</c:v>
                </c:pt>
                <c:pt idx="2659">
                  <c:v>26584.62</c:v>
                </c:pt>
                <c:pt idx="2660">
                  <c:v>26594.62</c:v>
                </c:pt>
                <c:pt idx="2661">
                  <c:v>26604.61</c:v>
                </c:pt>
                <c:pt idx="2662">
                  <c:v>26614.61</c:v>
                </c:pt>
                <c:pt idx="2663">
                  <c:v>26624.61</c:v>
                </c:pt>
                <c:pt idx="2664">
                  <c:v>26634.61</c:v>
                </c:pt>
                <c:pt idx="2665">
                  <c:v>26644.61</c:v>
                </c:pt>
                <c:pt idx="2666">
                  <c:v>26654.6</c:v>
                </c:pt>
                <c:pt idx="2667">
                  <c:v>26664.6</c:v>
                </c:pt>
                <c:pt idx="2668">
                  <c:v>26674.6</c:v>
                </c:pt>
                <c:pt idx="2669">
                  <c:v>26684.6</c:v>
                </c:pt>
                <c:pt idx="2670">
                  <c:v>26694.6</c:v>
                </c:pt>
                <c:pt idx="2671">
                  <c:v>26704.59</c:v>
                </c:pt>
                <c:pt idx="2672">
                  <c:v>26714.59</c:v>
                </c:pt>
                <c:pt idx="2673">
                  <c:v>26724.59</c:v>
                </c:pt>
                <c:pt idx="2674">
                  <c:v>26734.59</c:v>
                </c:pt>
                <c:pt idx="2675">
                  <c:v>26744.59</c:v>
                </c:pt>
                <c:pt idx="2676">
                  <c:v>26754.58</c:v>
                </c:pt>
                <c:pt idx="2677">
                  <c:v>26764.58</c:v>
                </c:pt>
                <c:pt idx="2678">
                  <c:v>26774.58</c:v>
                </c:pt>
                <c:pt idx="2679">
                  <c:v>26784.58</c:v>
                </c:pt>
                <c:pt idx="2680">
                  <c:v>26794.58</c:v>
                </c:pt>
                <c:pt idx="2681">
                  <c:v>26804.57</c:v>
                </c:pt>
                <c:pt idx="2682">
                  <c:v>26814.57</c:v>
                </c:pt>
                <c:pt idx="2683">
                  <c:v>26824.57</c:v>
                </c:pt>
                <c:pt idx="2684">
                  <c:v>26834.57</c:v>
                </c:pt>
                <c:pt idx="2685">
                  <c:v>26844.560000000001</c:v>
                </c:pt>
                <c:pt idx="2686">
                  <c:v>26854.560000000001</c:v>
                </c:pt>
                <c:pt idx="2687">
                  <c:v>26864.560000000001</c:v>
                </c:pt>
                <c:pt idx="2688">
                  <c:v>26874.560000000001</c:v>
                </c:pt>
                <c:pt idx="2689">
                  <c:v>26884.560000000001</c:v>
                </c:pt>
                <c:pt idx="2690">
                  <c:v>26894.560000000001</c:v>
                </c:pt>
                <c:pt idx="2691">
                  <c:v>26904.560000000001</c:v>
                </c:pt>
                <c:pt idx="2692">
                  <c:v>26914.55</c:v>
                </c:pt>
                <c:pt idx="2693">
                  <c:v>26924.55</c:v>
                </c:pt>
                <c:pt idx="2694">
                  <c:v>26934.55</c:v>
                </c:pt>
                <c:pt idx="2695">
                  <c:v>26944.55</c:v>
                </c:pt>
                <c:pt idx="2696">
                  <c:v>26954.55</c:v>
                </c:pt>
                <c:pt idx="2697">
                  <c:v>26964.55</c:v>
                </c:pt>
                <c:pt idx="2698">
                  <c:v>26974.55</c:v>
                </c:pt>
                <c:pt idx="2699">
                  <c:v>26984.54</c:v>
                </c:pt>
                <c:pt idx="2700">
                  <c:v>26994.54</c:v>
                </c:pt>
                <c:pt idx="2701">
                  <c:v>27004.53</c:v>
                </c:pt>
                <c:pt idx="2702">
                  <c:v>27014.53</c:v>
                </c:pt>
                <c:pt idx="2703">
                  <c:v>27024.53</c:v>
                </c:pt>
                <c:pt idx="2704">
                  <c:v>27034.53</c:v>
                </c:pt>
                <c:pt idx="2705">
                  <c:v>27044.53</c:v>
                </c:pt>
                <c:pt idx="2706">
                  <c:v>27054.52</c:v>
                </c:pt>
                <c:pt idx="2707">
                  <c:v>27064.52</c:v>
                </c:pt>
                <c:pt idx="2708">
                  <c:v>27074.52</c:v>
                </c:pt>
                <c:pt idx="2709">
                  <c:v>27084.52</c:v>
                </c:pt>
                <c:pt idx="2710">
                  <c:v>27094.52</c:v>
                </c:pt>
                <c:pt idx="2711">
                  <c:v>27104.51</c:v>
                </c:pt>
                <c:pt idx="2712">
                  <c:v>27114.51</c:v>
                </c:pt>
                <c:pt idx="2713">
                  <c:v>27124.51</c:v>
                </c:pt>
                <c:pt idx="2714">
                  <c:v>27134.51</c:v>
                </c:pt>
                <c:pt idx="2715">
                  <c:v>27144.51</c:v>
                </c:pt>
                <c:pt idx="2716">
                  <c:v>27154.5</c:v>
                </c:pt>
                <c:pt idx="2717">
                  <c:v>27164.5</c:v>
                </c:pt>
                <c:pt idx="2718">
                  <c:v>27174.5</c:v>
                </c:pt>
                <c:pt idx="2719">
                  <c:v>27184.5</c:v>
                </c:pt>
                <c:pt idx="2720">
                  <c:v>27194.5</c:v>
                </c:pt>
                <c:pt idx="2721">
                  <c:v>27204.49</c:v>
                </c:pt>
                <c:pt idx="2722">
                  <c:v>27214.49</c:v>
                </c:pt>
                <c:pt idx="2723">
                  <c:v>27224.49</c:v>
                </c:pt>
                <c:pt idx="2724">
                  <c:v>27234.49</c:v>
                </c:pt>
                <c:pt idx="2725">
                  <c:v>27244.49</c:v>
                </c:pt>
                <c:pt idx="2726">
                  <c:v>27254.49</c:v>
                </c:pt>
                <c:pt idx="2727">
                  <c:v>27264.49</c:v>
                </c:pt>
                <c:pt idx="2728">
                  <c:v>27274.48</c:v>
                </c:pt>
                <c:pt idx="2729">
                  <c:v>27284.48</c:v>
                </c:pt>
                <c:pt idx="2730">
                  <c:v>27294.48</c:v>
                </c:pt>
                <c:pt idx="2731">
                  <c:v>27304.47</c:v>
                </c:pt>
                <c:pt idx="2732">
                  <c:v>27314.47</c:v>
                </c:pt>
                <c:pt idx="2733">
                  <c:v>27324.47</c:v>
                </c:pt>
                <c:pt idx="2734">
                  <c:v>27334.47</c:v>
                </c:pt>
                <c:pt idx="2735">
                  <c:v>27344.47</c:v>
                </c:pt>
                <c:pt idx="2736">
                  <c:v>27354.47</c:v>
                </c:pt>
                <c:pt idx="2737">
                  <c:v>27364.46</c:v>
                </c:pt>
                <c:pt idx="2738">
                  <c:v>27374.46</c:v>
                </c:pt>
                <c:pt idx="2739">
                  <c:v>27384.46</c:v>
                </c:pt>
                <c:pt idx="2740">
                  <c:v>27394.46</c:v>
                </c:pt>
                <c:pt idx="2741">
                  <c:v>27404.46</c:v>
                </c:pt>
                <c:pt idx="2742">
                  <c:v>27414.46</c:v>
                </c:pt>
                <c:pt idx="2743">
                  <c:v>27424.46</c:v>
                </c:pt>
                <c:pt idx="2744">
                  <c:v>27434.46</c:v>
                </c:pt>
                <c:pt idx="2745">
                  <c:v>27444.45</c:v>
                </c:pt>
                <c:pt idx="2746">
                  <c:v>27454.45</c:v>
                </c:pt>
                <c:pt idx="2747">
                  <c:v>27464.44</c:v>
                </c:pt>
                <c:pt idx="2748">
                  <c:v>27474.44</c:v>
                </c:pt>
                <c:pt idx="2749">
                  <c:v>27484.44</c:v>
                </c:pt>
                <c:pt idx="2750">
                  <c:v>27494.44</c:v>
                </c:pt>
                <c:pt idx="2751">
                  <c:v>27504.44</c:v>
                </c:pt>
                <c:pt idx="2752">
                  <c:v>27514.43</c:v>
                </c:pt>
                <c:pt idx="2753">
                  <c:v>27524.43</c:v>
                </c:pt>
                <c:pt idx="2754">
                  <c:v>27534.43</c:v>
                </c:pt>
                <c:pt idx="2755">
                  <c:v>27544.43</c:v>
                </c:pt>
                <c:pt idx="2756">
                  <c:v>27554.43</c:v>
                </c:pt>
                <c:pt idx="2757">
                  <c:v>27564.42</c:v>
                </c:pt>
                <c:pt idx="2758">
                  <c:v>27574.42</c:v>
                </c:pt>
                <c:pt idx="2759">
                  <c:v>27584.42</c:v>
                </c:pt>
                <c:pt idx="2760">
                  <c:v>27594.42</c:v>
                </c:pt>
                <c:pt idx="2761">
                  <c:v>27604.42</c:v>
                </c:pt>
                <c:pt idx="2762">
                  <c:v>27614.42</c:v>
                </c:pt>
                <c:pt idx="2763">
                  <c:v>27624.42</c:v>
                </c:pt>
                <c:pt idx="2764">
                  <c:v>27634.41</c:v>
                </c:pt>
                <c:pt idx="2765">
                  <c:v>27644.41</c:v>
                </c:pt>
                <c:pt idx="2766">
                  <c:v>27654.41</c:v>
                </c:pt>
                <c:pt idx="2767">
                  <c:v>27664.400000000001</c:v>
                </c:pt>
                <c:pt idx="2768">
                  <c:v>27674.400000000001</c:v>
                </c:pt>
                <c:pt idx="2769">
                  <c:v>27684.400000000001</c:v>
                </c:pt>
                <c:pt idx="2770">
                  <c:v>27694.400000000001</c:v>
                </c:pt>
                <c:pt idx="2771">
                  <c:v>27704.400000000001</c:v>
                </c:pt>
                <c:pt idx="2772">
                  <c:v>27714.400000000001</c:v>
                </c:pt>
                <c:pt idx="2773">
                  <c:v>27724.39</c:v>
                </c:pt>
                <c:pt idx="2774">
                  <c:v>27734.39</c:v>
                </c:pt>
                <c:pt idx="2775">
                  <c:v>27744.39</c:v>
                </c:pt>
                <c:pt idx="2776">
                  <c:v>27754.39</c:v>
                </c:pt>
                <c:pt idx="2777">
                  <c:v>27764.38</c:v>
                </c:pt>
                <c:pt idx="2778">
                  <c:v>27774.38</c:v>
                </c:pt>
                <c:pt idx="2779">
                  <c:v>27784.38</c:v>
                </c:pt>
                <c:pt idx="2780">
                  <c:v>27794.38</c:v>
                </c:pt>
                <c:pt idx="2781">
                  <c:v>27804.38</c:v>
                </c:pt>
                <c:pt idx="2782">
                  <c:v>27814.38</c:v>
                </c:pt>
                <c:pt idx="2783">
                  <c:v>27824.37</c:v>
                </c:pt>
                <c:pt idx="2784">
                  <c:v>27834.37</c:v>
                </c:pt>
                <c:pt idx="2785">
                  <c:v>27844.37</c:v>
                </c:pt>
                <c:pt idx="2786">
                  <c:v>27854.37</c:v>
                </c:pt>
                <c:pt idx="2787">
                  <c:v>27864.37</c:v>
                </c:pt>
                <c:pt idx="2788">
                  <c:v>27874.37</c:v>
                </c:pt>
                <c:pt idx="2789">
                  <c:v>27884.37</c:v>
                </c:pt>
                <c:pt idx="2790">
                  <c:v>27894.37</c:v>
                </c:pt>
                <c:pt idx="2791">
                  <c:v>27904.36</c:v>
                </c:pt>
                <c:pt idx="2792">
                  <c:v>27914.36</c:v>
                </c:pt>
                <c:pt idx="2793">
                  <c:v>27924.35</c:v>
                </c:pt>
                <c:pt idx="2794">
                  <c:v>27934.35</c:v>
                </c:pt>
                <c:pt idx="2795">
                  <c:v>27944.35</c:v>
                </c:pt>
                <c:pt idx="2796">
                  <c:v>27954.35</c:v>
                </c:pt>
                <c:pt idx="2797">
                  <c:v>27964.35</c:v>
                </c:pt>
                <c:pt idx="2798">
                  <c:v>27974.35</c:v>
                </c:pt>
                <c:pt idx="2799">
                  <c:v>27984.35</c:v>
                </c:pt>
                <c:pt idx="2800">
                  <c:v>27994.34</c:v>
                </c:pt>
                <c:pt idx="2801">
                  <c:v>28004.34</c:v>
                </c:pt>
                <c:pt idx="2802">
                  <c:v>28014.34</c:v>
                </c:pt>
                <c:pt idx="2803">
                  <c:v>28024.33</c:v>
                </c:pt>
                <c:pt idx="2804">
                  <c:v>28034.33</c:v>
                </c:pt>
                <c:pt idx="2805">
                  <c:v>28044.33</c:v>
                </c:pt>
                <c:pt idx="2806">
                  <c:v>28054.33</c:v>
                </c:pt>
                <c:pt idx="2807">
                  <c:v>28064.33</c:v>
                </c:pt>
                <c:pt idx="2808">
                  <c:v>28074.33</c:v>
                </c:pt>
                <c:pt idx="2809">
                  <c:v>28084.32</c:v>
                </c:pt>
                <c:pt idx="2810">
                  <c:v>28094.32</c:v>
                </c:pt>
                <c:pt idx="2811">
                  <c:v>28104.32</c:v>
                </c:pt>
                <c:pt idx="2812">
                  <c:v>28114.32</c:v>
                </c:pt>
                <c:pt idx="2813">
                  <c:v>28124.31</c:v>
                </c:pt>
                <c:pt idx="2814">
                  <c:v>28134.31</c:v>
                </c:pt>
                <c:pt idx="2815">
                  <c:v>28144.31</c:v>
                </c:pt>
                <c:pt idx="2816">
                  <c:v>28154.31</c:v>
                </c:pt>
                <c:pt idx="2817">
                  <c:v>28164.31</c:v>
                </c:pt>
                <c:pt idx="2818">
                  <c:v>28174.31</c:v>
                </c:pt>
                <c:pt idx="2819">
                  <c:v>28184.3</c:v>
                </c:pt>
                <c:pt idx="2820">
                  <c:v>28194.3</c:v>
                </c:pt>
                <c:pt idx="2821">
                  <c:v>28204.3</c:v>
                </c:pt>
                <c:pt idx="2822">
                  <c:v>28214.3</c:v>
                </c:pt>
                <c:pt idx="2823">
                  <c:v>28224.29</c:v>
                </c:pt>
                <c:pt idx="2824">
                  <c:v>28234.29</c:v>
                </c:pt>
                <c:pt idx="2825">
                  <c:v>28244.29</c:v>
                </c:pt>
                <c:pt idx="2826">
                  <c:v>28254.29</c:v>
                </c:pt>
                <c:pt idx="2827">
                  <c:v>28264.29</c:v>
                </c:pt>
                <c:pt idx="2828">
                  <c:v>28274.29</c:v>
                </c:pt>
                <c:pt idx="2829">
                  <c:v>28284.28</c:v>
                </c:pt>
                <c:pt idx="2830">
                  <c:v>28294.28</c:v>
                </c:pt>
                <c:pt idx="2831">
                  <c:v>28304.28</c:v>
                </c:pt>
                <c:pt idx="2832">
                  <c:v>28314.28</c:v>
                </c:pt>
                <c:pt idx="2833">
                  <c:v>28324.28</c:v>
                </c:pt>
                <c:pt idx="2834">
                  <c:v>28334.28</c:v>
                </c:pt>
                <c:pt idx="2835">
                  <c:v>28344.28</c:v>
                </c:pt>
                <c:pt idx="2836">
                  <c:v>28354.28</c:v>
                </c:pt>
                <c:pt idx="2837">
                  <c:v>28364.27</c:v>
                </c:pt>
                <c:pt idx="2838">
                  <c:v>28374.27</c:v>
                </c:pt>
                <c:pt idx="2839">
                  <c:v>28384.26</c:v>
                </c:pt>
                <c:pt idx="2840">
                  <c:v>28394.26</c:v>
                </c:pt>
                <c:pt idx="2841">
                  <c:v>28404.26</c:v>
                </c:pt>
                <c:pt idx="2842">
                  <c:v>28414.26</c:v>
                </c:pt>
                <c:pt idx="2843">
                  <c:v>28424.26</c:v>
                </c:pt>
                <c:pt idx="2844">
                  <c:v>28434.26</c:v>
                </c:pt>
                <c:pt idx="2845">
                  <c:v>28444.26</c:v>
                </c:pt>
                <c:pt idx="2846">
                  <c:v>28454.25</c:v>
                </c:pt>
                <c:pt idx="2847">
                  <c:v>28464.25</c:v>
                </c:pt>
                <c:pt idx="2848">
                  <c:v>28474.25</c:v>
                </c:pt>
                <c:pt idx="2849">
                  <c:v>28484.240000000002</c:v>
                </c:pt>
                <c:pt idx="2850">
                  <c:v>28494.240000000002</c:v>
                </c:pt>
                <c:pt idx="2851">
                  <c:v>28504.240000000002</c:v>
                </c:pt>
                <c:pt idx="2852">
                  <c:v>28514.240000000002</c:v>
                </c:pt>
                <c:pt idx="2853">
                  <c:v>28524.240000000002</c:v>
                </c:pt>
                <c:pt idx="2854">
                  <c:v>28534.240000000002</c:v>
                </c:pt>
                <c:pt idx="2855">
                  <c:v>28544.23</c:v>
                </c:pt>
                <c:pt idx="2856">
                  <c:v>28554.23</c:v>
                </c:pt>
                <c:pt idx="2857">
                  <c:v>28564.23</c:v>
                </c:pt>
                <c:pt idx="2858">
                  <c:v>28574.23</c:v>
                </c:pt>
                <c:pt idx="2859">
                  <c:v>28584.22</c:v>
                </c:pt>
                <c:pt idx="2860">
                  <c:v>28594.22</c:v>
                </c:pt>
                <c:pt idx="2861">
                  <c:v>28604.22</c:v>
                </c:pt>
                <c:pt idx="2862">
                  <c:v>28614.22</c:v>
                </c:pt>
                <c:pt idx="2863">
                  <c:v>28624.22</c:v>
                </c:pt>
                <c:pt idx="2864">
                  <c:v>28634.22</c:v>
                </c:pt>
                <c:pt idx="2865">
                  <c:v>28644.21</c:v>
                </c:pt>
                <c:pt idx="2866">
                  <c:v>28654.21</c:v>
                </c:pt>
                <c:pt idx="2867">
                  <c:v>28664.21</c:v>
                </c:pt>
                <c:pt idx="2868">
                  <c:v>28674.21</c:v>
                </c:pt>
                <c:pt idx="2869">
                  <c:v>28684.21</c:v>
                </c:pt>
                <c:pt idx="2870">
                  <c:v>28694.2</c:v>
                </c:pt>
                <c:pt idx="2871">
                  <c:v>28704.2</c:v>
                </c:pt>
                <c:pt idx="2872">
                  <c:v>28714.2</c:v>
                </c:pt>
                <c:pt idx="2873">
                  <c:v>28724.2</c:v>
                </c:pt>
                <c:pt idx="2874">
                  <c:v>28734.2</c:v>
                </c:pt>
                <c:pt idx="2875">
                  <c:v>28744.19</c:v>
                </c:pt>
                <c:pt idx="2876">
                  <c:v>28754.19</c:v>
                </c:pt>
                <c:pt idx="2877">
                  <c:v>28764.19</c:v>
                </c:pt>
                <c:pt idx="2878">
                  <c:v>28774.19</c:v>
                </c:pt>
                <c:pt idx="2879">
                  <c:v>28784.19</c:v>
                </c:pt>
                <c:pt idx="2880">
                  <c:v>28794.19</c:v>
                </c:pt>
                <c:pt idx="2881">
                  <c:v>28804.19</c:v>
                </c:pt>
                <c:pt idx="2882">
                  <c:v>28814.19</c:v>
                </c:pt>
                <c:pt idx="2883">
                  <c:v>28824.19</c:v>
                </c:pt>
                <c:pt idx="2884">
                  <c:v>28834.18</c:v>
                </c:pt>
                <c:pt idx="2885">
                  <c:v>28844.17</c:v>
                </c:pt>
                <c:pt idx="2886">
                  <c:v>28854.17</c:v>
                </c:pt>
                <c:pt idx="2887">
                  <c:v>28864.17</c:v>
                </c:pt>
                <c:pt idx="2888">
                  <c:v>28874.17</c:v>
                </c:pt>
                <c:pt idx="2889">
                  <c:v>28884.17</c:v>
                </c:pt>
                <c:pt idx="2890">
                  <c:v>28894.17</c:v>
                </c:pt>
                <c:pt idx="2891">
                  <c:v>28904.17</c:v>
                </c:pt>
                <c:pt idx="2892">
                  <c:v>28914.16</c:v>
                </c:pt>
                <c:pt idx="2893">
                  <c:v>28924.16</c:v>
                </c:pt>
                <c:pt idx="2894">
                  <c:v>28934.16</c:v>
                </c:pt>
                <c:pt idx="2895">
                  <c:v>28944.15</c:v>
                </c:pt>
                <c:pt idx="2896">
                  <c:v>28954.15</c:v>
                </c:pt>
                <c:pt idx="2897">
                  <c:v>28964.15</c:v>
                </c:pt>
                <c:pt idx="2898">
                  <c:v>28974.15</c:v>
                </c:pt>
                <c:pt idx="2899">
                  <c:v>28984.15</c:v>
                </c:pt>
                <c:pt idx="2900">
                  <c:v>28994.15</c:v>
                </c:pt>
                <c:pt idx="2901">
                  <c:v>29004.14</c:v>
                </c:pt>
                <c:pt idx="2902">
                  <c:v>29014.14</c:v>
                </c:pt>
                <c:pt idx="2903">
                  <c:v>29024.14</c:v>
                </c:pt>
                <c:pt idx="2904">
                  <c:v>29034.14</c:v>
                </c:pt>
                <c:pt idx="2905">
                  <c:v>29044.14</c:v>
                </c:pt>
                <c:pt idx="2906">
                  <c:v>29054.13</c:v>
                </c:pt>
                <c:pt idx="2907">
                  <c:v>29064.13</c:v>
                </c:pt>
                <c:pt idx="2908">
                  <c:v>29074.13</c:v>
                </c:pt>
                <c:pt idx="2909">
                  <c:v>29084.13</c:v>
                </c:pt>
                <c:pt idx="2910">
                  <c:v>29094.13</c:v>
                </c:pt>
                <c:pt idx="2911">
                  <c:v>29104.12</c:v>
                </c:pt>
                <c:pt idx="2912">
                  <c:v>29114.12</c:v>
                </c:pt>
                <c:pt idx="2913">
                  <c:v>29124.12</c:v>
                </c:pt>
                <c:pt idx="2914">
                  <c:v>29134.12</c:v>
                </c:pt>
                <c:pt idx="2915">
                  <c:v>29144.12</c:v>
                </c:pt>
                <c:pt idx="2916">
                  <c:v>29154.12</c:v>
                </c:pt>
                <c:pt idx="2917">
                  <c:v>29164.12</c:v>
                </c:pt>
                <c:pt idx="2918">
                  <c:v>29174.11</c:v>
                </c:pt>
                <c:pt idx="2919">
                  <c:v>29184.11</c:v>
                </c:pt>
                <c:pt idx="2920">
                  <c:v>29194.11</c:v>
                </c:pt>
                <c:pt idx="2921">
                  <c:v>29204.1</c:v>
                </c:pt>
                <c:pt idx="2922">
                  <c:v>29214.11</c:v>
                </c:pt>
                <c:pt idx="2923">
                  <c:v>29224.11</c:v>
                </c:pt>
                <c:pt idx="2924">
                  <c:v>29234.11</c:v>
                </c:pt>
                <c:pt idx="2925">
                  <c:v>29244.1</c:v>
                </c:pt>
                <c:pt idx="2926">
                  <c:v>29254.1</c:v>
                </c:pt>
                <c:pt idx="2927">
                  <c:v>29264.1</c:v>
                </c:pt>
                <c:pt idx="2928">
                  <c:v>29274.09</c:v>
                </c:pt>
                <c:pt idx="2929">
                  <c:v>29284.09</c:v>
                </c:pt>
                <c:pt idx="2930">
                  <c:v>29294.09</c:v>
                </c:pt>
                <c:pt idx="2931">
                  <c:v>29304.080000000002</c:v>
                </c:pt>
                <c:pt idx="2932">
                  <c:v>29314.080000000002</c:v>
                </c:pt>
                <c:pt idx="2933">
                  <c:v>29324.080000000002</c:v>
                </c:pt>
                <c:pt idx="2934">
                  <c:v>29334.080000000002</c:v>
                </c:pt>
                <c:pt idx="2935">
                  <c:v>29344.080000000002</c:v>
                </c:pt>
                <c:pt idx="2936">
                  <c:v>29354.080000000002</c:v>
                </c:pt>
                <c:pt idx="2937">
                  <c:v>29364.080000000002</c:v>
                </c:pt>
                <c:pt idx="2938">
                  <c:v>29374.07</c:v>
                </c:pt>
                <c:pt idx="2939">
                  <c:v>29384.07</c:v>
                </c:pt>
                <c:pt idx="2940">
                  <c:v>29394.07</c:v>
                </c:pt>
                <c:pt idx="2941">
                  <c:v>29404.06</c:v>
                </c:pt>
                <c:pt idx="2942">
                  <c:v>29414.06</c:v>
                </c:pt>
                <c:pt idx="2943">
                  <c:v>29424.06</c:v>
                </c:pt>
                <c:pt idx="2944">
                  <c:v>29434.06</c:v>
                </c:pt>
                <c:pt idx="2945">
                  <c:v>29444.06</c:v>
                </c:pt>
                <c:pt idx="2946">
                  <c:v>29454.06</c:v>
                </c:pt>
                <c:pt idx="2947">
                  <c:v>29464.06</c:v>
                </c:pt>
                <c:pt idx="2948">
                  <c:v>29474.05</c:v>
                </c:pt>
                <c:pt idx="2949">
                  <c:v>29484.05</c:v>
                </c:pt>
                <c:pt idx="2950">
                  <c:v>29494.05</c:v>
                </c:pt>
                <c:pt idx="2951">
                  <c:v>29504.05</c:v>
                </c:pt>
                <c:pt idx="2952">
                  <c:v>29514.04</c:v>
                </c:pt>
                <c:pt idx="2953">
                  <c:v>29524.04</c:v>
                </c:pt>
                <c:pt idx="2954">
                  <c:v>29534.04</c:v>
                </c:pt>
                <c:pt idx="2955">
                  <c:v>29544.04</c:v>
                </c:pt>
                <c:pt idx="2956">
                  <c:v>29554.04</c:v>
                </c:pt>
                <c:pt idx="2957">
                  <c:v>29564.03</c:v>
                </c:pt>
                <c:pt idx="2958">
                  <c:v>29574.03</c:v>
                </c:pt>
                <c:pt idx="2959">
                  <c:v>29584.03</c:v>
                </c:pt>
                <c:pt idx="2960">
                  <c:v>29594.03</c:v>
                </c:pt>
                <c:pt idx="2961">
                  <c:v>29604.03</c:v>
                </c:pt>
                <c:pt idx="2962">
                  <c:v>29614.03</c:v>
                </c:pt>
                <c:pt idx="2963">
                  <c:v>29624.03</c:v>
                </c:pt>
                <c:pt idx="2964">
                  <c:v>29634.02</c:v>
                </c:pt>
                <c:pt idx="2965">
                  <c:v>29644.02</c:v>
                </c:pt>
                <c:pt idx="2966">
                  <c:v>29654.02</c:v>
                </c:pt>
                <c:pt idx="2967">
                  <c:v>29664.02</c:v>
                </c:pt>
                <c:pt idx="2968">
                  <c:v>29674.02</c:v>
                </c:pt>
                <c:pt idx="2969">
                  <c:v>29684.02</c:v>
                </c:pt>
                <c:pt idx="2970">
                  <c:v>29694.02</c:v>
                </c:pt>
                <c:pt idx="2971">
                  <c:v>29704.01</c:v>
                </c:pt>
                <c:pt idx="2972">
                  <c:v>29714.01</c:v>
                </c:pt>
                <c:pt idx="2973">
                  <c:v>29724.01</c:v>
                </c:pt>
                <c:pt idx="2974">
                  <c:v>29734</c:v>
                </c:pt>
                <c:pt idx="2975">
                  <c:v>29744</c:v>
                </c:pt>
                <c:pt idx="2976">
                  <c:v>29754</c:v>
                </c:pt>
                <c:pt idx="2977">
                  <c:v>29763.99</c:v>
                </c:pt>
                <c:pt idx="2978">
                  <c:v>29773.99</c:v>
                </c:pt>
                <c:pt idx="2979">
                  <c:v>29783.99</c:v>
                </c:pt>
                <c:pt idx="2980">
                  <c:v>29793.99</c:v>
                </c:pt>
                <c:pt idx="2981">
                  <c:v>29803.99</c:v>
                </c:pt>
                <c:pt idx="2982">
                  <c:v>29813.99</c:v>
                </c:pt>
                <c:pt idx="2983">
                  <c:v>29823.99</c:v>
                </c:pt>
                <c:pt idx="2984">
                  <c:v>29833.98</c:v>
                </c:pt>
                <c:pt idx="2985">
                  <c:v>29843.98</c:v>
                </c:pt>
                <c:pt idx="2986">
                  <c:v>29853.98</c:v>
                </c:pt>
                <c:pt idx="2987">
                  <c:v>29863.98</c:v>
                </c:pt>
                <c:pt idx="2988">
                  <c:v>29873.98</c:v>
                </c:pt>
                <c:pt idx="2989">
                  <c:v>29883.97</c:v>
                </c:pt>
                <c:pt idx="2990">
                  <c:v>29893.97</c:v>
                </c:pt>
                <c:pt idx="2991">
                  <c:v>29903.97</c:v>
                </c:pt>
                <c:pt idx="2992">
                  <c:v>29913.97</c:v>
                </c:pt>
                <c:pt idx="2993">
                  <c:v>29923.97</c:v>
                </c:pt>
                <c:pt idx="2994">
                  <c:v>29933.96</c:v>
                </c:pt>
                <c:pt idx="2995">
                  <c:v>29943.96</c:v>
                </c:pt>
                <c:pt idx="2996">
                  <c:v>29953.96</c:v>
                </c:pt>
                <c:pt idx="2997">
                  <c:v>29963.96</c:v>
                </c:pt>
                <c:pt idx="2998">
                  <c:v>29973.96</c:v>
                </c:pt>
                <c:pt idx="2999">
                  <c:v>29983.96</c:v>
                </c:pt>
                <c:pt idx="3000">
                  <c:v>29993.95</c:v>
                </c:pt>
                <c:pt idx="3001">
                  <c:v>30003.95</c:v>
                </c:pt>
                <c:pt idx="3002">
                  <c:v>30013.95</c:v>
                </c:pt>
                <c:pt idx="3003">
                  <c:v>30023.94</c:v>
                </c:pt>
                <c:pt idx="3004">
                  <c:v>30033.94</c:v>
                </c:pt>
                <c:pt idx="3005">
                  <c:v>30043.94</c:v>
                </c:pt>
                <c:pt idx="3006">
                  <c:v>30053.94</c:v>
                </c:pt>
                <c:pt idx="3007">
                  <c:v>30063.94</c:v>
                </c:pt>
                <c:pt idx="3008">
                  <c:v>30073.94</c:v>
                </c:pt>
                <c:pt idx="3009">
                  <c:v>30083.94</c:v>
                </c:pt>
                <c:pt idx="3010">
                  <c:v>30093.93</c:v>
                </c:pt>
                <c:pt idx="3011">
                  <c:v>30103.93</c:v>
                </c:pt>
                <c:pt idx="3012">
                  <c:v>30113.93</c:v>
                </c:pt>
                <c:pt idx="3013">
                  <c:v>30123.919999999998</c:v>
                </c:pt>
                <c:pt idx="3014">
                  <c:v>30133.93</c:v>
                </c:pt>
                <c:pt idx="3015">
                  <c:v>30143.93</c:v>
                </c:pt>
                <c:pt idx="3016">
                  <c:v>30153.919999999998</c:v>
                </c:pt>
                <c:pt idx="3017">
                  <c:v>30163.919999999998</c:v>
                </c:pt>
                <c:pt idx="3018">
                  <c:v>30173.919999999998</c:v>
                </c:pt>
                <c:pt idx="3019">
                  <c:v>30183.919999999998</c:v>
                </c:pt>
                <c:pt idx="3020">
                  <c:v>30193.91</c:v>
                </c:pt>
                <c:pt idx="3021">
                  <c:v>30203.91</c:v>
                </c:pt>
                <c:pt idx="3022">
                  <c:v>30213.91</c:v>
                </c:pt>
                <c:pt idx="3023">
                  <c:v>30223.91</c:v>
                </c:pt>
                <c:pt idx="3024">
                  <c:v>30233.91</c:v>
                </c:pt>
                <c:pt idx="3025">
                  <c:v>30243.9</c:v>
                </c:pt>
                <c:pt idx="3026">
                  <c:v>30253.9</c:v>
                </c:pt>
                <c:pt idx="3027">
                  <c:v>30263.9</c:v>
                </c:pt>
                <c:pt idx="3028">
                  <c:v>30273.9</c:v>
                </c:pt>
                <c:pt idx="3029">
                  <c:v>30283.9</c:v>
                </c:pt>
                <c:pt idx="3030">
                  <c:v>30293.89</c:v>
                </c:pt>
                <c:pt idx="3031">
                  <c:v>30303.89</c:v>
                </c:pt>
                <c:pt idx="3032">
                  <c:v>30313.89</c:v>
                </c:pt>
                <c:pt idx="3033">
                  <c:v>30323.89</c:v>
                </c:pt>
                <c:pt idx="3034">
                  <c:v>30333.89</c:v>
                </c:pt>
                <c:pt idx="3035">
                  <c:v>30343.88</c:v>
                </c:pt>
                <c:pt idx="3036">
                  <c:v>30353.88</c:v>
                </c:pt>
                <c:pt idx="3037">
                  <c:v>30363.88</c:v>
                </c:pt>
                <c:pt idx="3038">
                  <c:v>30373.88</c:v>
                </c:pt>
                <c:pt idx="3039">
                  <c:v>30383.88</c:v>
                </c:pt>
                <c:pt idx="3040">
                  <c:v>30393.87</c:v>
                </c:pt>
                <c:pt idx="3041">
                  <c:v>30403.87</c:v>
                </c:pt>
                <c:pt idx="3042">
                  <c:v>30413.87</c:v>
                </c:pt>
                <c:pt idx="3043">
                  <c:v>30423.87</c:v>
                </c:pt>
                <c:pt idx="3044">
                  <c:v>30433.87</c:v>
                </c:pt>
                <c:pt idx="3045">
                  <c:v>30443.87</c:v>
                </c:pt>
                <c:pt idx="3046">
                  <c:v>30453.86</c:v>
                </c:pt>
                <c:pt idx="3047">
                  <c:v>30463.86</c:v>
                </c:pt>
                <c:pt idx="3048">
                  <c:v>30473.86</c:v>
                </c:pt>
                <c:pt idx="3049">
                  <c:v>30483.86</c:v>
                </c:pt>
                <c:pt idx="3050">
                  <c:v>30493.85</c:v>
                </c:pt>
                <c:pt idx="3051">
                  <c:v>30503.85</c:v>
                </c:pt>
                <c:pt idx="3052">
                  <c:v>30513.85</c:v>
                </c:pt>
                <c:pt idx="3053">
                  <c:v>30523.85</c:v>
                </c:pt>
                <c:pt idx="3054">
                  <c:v>30533.85</c:v>
                </c:pt>
                <c:pt idx="3055">
                  <c:v>30543.85</c:v>
                </c:pt>
                <c:pt idx="3056">
                  <c:v>30553.85</c:v>
                </c:pt>
                <c:pt idx="3057">
                  <c:v>30563.85</c:v>
                </c:pt>
                <c:pt idx="3058">
                  <c:v>30573.85</c:v>
                </c:pt>
                <c:pt idx="3059">
                  <c:v>30583.84</c:v>
                </c:pt>
                <c:pt idx="3060">
                  <c:v>30593.84</c:v>
                </c:pt>
                <c:pt idx="3061">
                  <c:v>30603.83</c:v>
                </c:pt>
                <c:pt idx="3062">
                  <c:v>30613.83</c:v>
                </c:pt>
                <c:pt idx="3063">
                  <c:v>30623.83</c:v>
                </c:pt>
                <c:pt idx="3064">
                  <c:v>30633.83</c:v>
                </c:pt>
                <c:pt idx="3065">
                  <c:v>30643.83</c:v>
                </c:pt>
                <c:pt idx="3066">
                  <c:v>30653.82</c:v>
                </c:pt>
                <c:pt idx="3067">
                  <c:v>30663.82</c:v>
                </c:pt>
                <c:pt idx="3068">
                  <c:v>30673.82</c:v>
                </c:pt>
                <c:pt idx="3069">
                  <c:v>30683.82</c:v>
                </c:pt>
                <c:pt idx="3070">
                  <c:v>30693.82</c:v>
                </c:pt>
                <c:pt idx="3071">
                  <c:v>30703.81</c:v>
                </c:pt>
                <c:pt idx="3072">
                  <c:v>30713.81</c:v>
                </c:pt>
                <c:pt idx="3073">
                  <c:v>30723.81</c:v>
                </c:pt>
                <c:pt idx="3074">
                  <c:v>30733.81</c:v>
                </c:pt>
                <c:pt idx="3075">
                  <c:v>30743.81</c:v>
                </c:pt>
                <c:pt idx="3076">
                  <c:v>30753.8</c:v>
                </c:pt>
                <c:pt idx="3077">
                  <c:v>30763.8</c:v>
                </c:pt>
                <c:pt idx="3078">
                  <c:v>30773.8</c:v>
                </c:pt>
                <c:pt idx="3079">
                  <c:v>30783.8</c:v>
                </c:pt>
                <c:pt idx="3080">
                  <c:v>30793.8</c:v>
                </c:pt>
                <c:pt idx="3081">
                  <c:v>30803.79</c:v>
                </c:pt>
                <c:pt idx="3082">
                  <c:v>30813.79</c:v>
                </c:pt>
                <c:pt idx="3083">
                  <c:v>30823.79</c:v>
                </c:pt>
                <c:pt idx="3084">
                  <c:v>30833.79</c:v>
                </c:pt>
                <c:pt idx="3085">
                  <c:v>30843.79</c:v>
                </c:pt>
                <c:pt idx="3086">
                  <c:v>30853.78</c:v>
                </c:pt>
                <c:pt idx="3087">
                  <c:v>30863.78</c:v>
                </c:pt>
                <c:pt idx="3088">
                  <c:v>30873.78</c:v>
                </c:pt>
                <c:pt idx="3089">
                  <c:v>30883.78</c:v>
                </c:pt>
                <c:pt idx="3090">
                  <c:v>30893.78</c:v>
                </c:pt>
                <c:pt idx="3091">
                  <c:v>30903.78</c:v>
                </c:pt>
                <c:pt idx="3092">
                  <c:v>30913.78</c:v>
                </c:pt>
                <c:pt idx="3093">
                  <c:v>30923.77</c:v>
                </c:pt>
                <c:pt idx="3094">
                  <c:v>30933.77</c:v>
                </c:pt>
                <c:pt idx="3095">
                  <c:v>30943.77</c:v>
                </c:pt>
                <c:pt idx="3096">
                  <c:v>30953.759999999998</c:v>
                </c:pt>
                <c:pt idx="3097">
                  <c:v>30963.77</c:v>
                </c:pt>
                <c:pt idx="3098">
                  <c:v>30973.77</c:v>
                </c:pt>
                <c:pt idx="3099">
                  <c:v>30983.759999999998</c:v>
                </c:pt>
                <c:pt idx="3100">
                  <c:v>30993.759999999998</c:v>
                </c:pt>
                <c:pt idx="3101">
                  <c:v>31003.759999999998</c:v>
                </c:pt>
                <c:pt idx="3102">
                  <c:v>31013.759999999998</c:v>
                </c:pt>
                <c:pt idx="3103">
                  <c:v>31023.75</c:v>
                </c:pt>
                <c:pt idx="3104">
                  <c:v>31033.75</c:v>
                </c:pt>
                <c:pt idx="3105">
                  <c:v>31043.75</c:v>
                </c:pt>
                <c:pt idx="3106">
                  <c:v>31053.75</c:v>
                </c:pt>
                <c:pt idx="3107">
                  <c:v>31063.75</c:v>
                </c:pt>
                <c:pt idx="3108">
                  <c:v>31073.74</c:v>
                </c:pt>
                <c:pt idx="3109">
                  <c:v>31083.74</c:v>
                </c:pt>
                <c:pt idx="3110">
                  <c:v>31093.74</c:v>
                </c:pt>
                <c:pt idx="3111">
                  <c:v>31103.74</c:v>
                </c:pt>
                <c:pt idx="3112">
                  <c:v>31113.74</c:v>
                </c:pt>
                <c:pt idx="3113">
                  <c:v>31123.73</c:v>
                </c:pt>
                <c:pt idx="3114">
                  <c:v>31133.73</c:v>
                </c:pt>
                <c:pt idx="3115">
                  <c:v>31143.73</c:v>
                </c:pt>
                <c:pt idx="3116">
                  <c:v>31153.73</c:v>
                </c:pt>
                <c:pt idx="3117">
                  <c:v>31163.72</c:v>
                </c:pt>
                <c:pt idx="3118">
                  <c:v>31173.72</c:v>
                </c:pt>
                <c:pt idx="3119">
                  <c:v>31183.72</c:v>
                </c:pt>
                <c:pt idx="3120">
                  <c:v>31193.72</c:v>
                </c:pt>
                <c:pt idx="3121">
                  <c:v>31203.72</c:v>
                </c:pt>
                <c:pt idx="3122">
                  <c:v>31213.71</c:v>
                </c:pt>
                <c:pt idx="3123">
                  <c:v>31223.71</c:v>
                </c:pt>
                <c:pt idx="3124">
                  <c:v>31233.71</c:v>
                </c:pt>
                <c:pt idx="3125">
                  <c:v>31243.71</c:v>
                </c:pt>
                <c:pt idx="3126">
                  <c:v>31253.71</c:v>
                </c:pt>
                <c:pt idx="3127">
                  <c:v>31263.71</c:v>
                </c:pt>
                <c:pt idx="3128">
                  <c:v>31273.71</c:v>
                </c:pt>
                <c:pt idx="3129">
                  <c:v>31283.7</c:v>
                </c:pt>
                <c:pt idx="3130">
                  <c:v>31293.7</c:v>
                </c:pt>
                <c:pt idx="3131">
                  <c:v>31303.7</c:v>
                </c:pt>
                <c:pt idx="3132">
                  <c:v>31313.69</c:v>
                </c:pt>
                <c:pt idx="3133">
                  <c:v>31323.69</c:v>
                </c:pt>
                <c:pt idx="3134">
                  <c:v>31333.69</c:v>
                </c:pt>
                <c:pt idx="3135">
                  <c:v>31343.69</c:v>
                </c:pt>
                <c:pt idx="3136">
                  <c:v>31353.69</c:v>
                </c:pt>
                <c:pt idx="3137">
                  <c:v>31363.69</c:v>
                </c:pt>
                <c:pt idx="3138">
                  <c:v>31373.69</c:v>
                </c:pt>
                <c:pt idx="3139">
                  <c:v>31383.69</c:v>
                </c:pt>
                <c:pt idx="3140">
                  <c:v>31393.69</c:v>
                </c:pt>
                <c:pt idx="3141">
                  <c:v>31403.68</c:v>
                </c:pt>
                <c:pt idx="3142">
                  <c:v>31413.68</c:v>
                </c:pt>
                <c:pt idx="3143">
                  <c:v>31423.68</c:v>
                </c:pt>
                <c:pt idx="3144">
                  <c:v>31433.67</c:v>
                </c:pt>
                <c:pt idx="3145">
                  <c:v>31443.67</c:v>
                </c:pt>
                <c:pt idx="3146">
                  <c:v>31453.67</c:v>
                </c:pt>
                <c:pt idx="3147">
                  <c:v>31463.67</c:v>
                </c:pt>
                <c:pt idx="3148">
                  <c:v>31473.67</c:v>
                </c:pt>
                <c:pt idx="3149">
                  <c:v>31483.66</c:v>
                </c:pt>
                <c:pt idx="3150">
                  <c:v>31493.66</c:v>
                </c:pt>
                <c:pt idx="3151">
                  <c:v>31503.66</c:v>
                </c:pt>
                <c:pt idx="3152">
                  <c:v>31513.66</c:v>
                </c:pt>
                <c:pt idx="3153">
                  <c:v>31523.66</c:v>
                </c:pt>
                <c:pt idx="3154">
                  <c:v>31533.65</c:v>
                </c:pt>
                <c:pt idx="3155">
                  <c:v>31543.65</c:v>
                </c:pt>
                <c:pt idx="3156">
                  <c:v>31553.65</c:v>
                </c:pt>
                <c:pt idx="3157">
                  <c:v>31563.65</c:v>
                </c:pt>
                <c:pt idx="3158">
                  <c:v>31573.65</c:v>
                </c:pt>
                <c:pt idx="3159">
                  <c:v>31583.64</c:v>
                </c:pt>
                <c:pt idx="3160">
                  <c:v>31593.64</c:v>
                </c:pt>
                <c:pt idx="3161">
                  <c:v>31603.64</c:v>
                </c:pt>
                <c:pt idx="3162">
                  <c:v>31613.64</c:v>
                </c:pt>
                <c:pt idx="3163">
                  <c:v>31623.64</c:v>
                </c:pt>
                <c:pt idx="3164">
                  <c:v>31633.63</c:v>
                </c:pt>
                <c:pt idx="3165">
                  <c:v>31643.63</c:v>
                </c:pt>
                <c:pt idx="3166">
                  <c:v>31653.63</c:v>
                </c:pt>
                <c:pt idx="3167">
                  <c:v>31663.63</c:v>
                </c:pt>
                <c:pt idx="3168">
                  <c:v>31673.63</c:v>
                </c:pt>
                <c:pt idx="3169">
                  <c:v>31683.62</c:v>
                </c:pt>
                <c:pt idx="3170">
                  <c:v>31693.62</c:v>
                </c:pt>
                <c:pt idx="3171">
                  <c:v>31703.62</c:v>
                </c:pt>
                <c:pt idx="3172">
                  <c:v>31713.62</c:v>
                </c:pt>
                <c:pt idx="3173">
                  <c:v>31723.62</c:v>
                </c:pt>
                <c:pt idx="3174">
                  <c:v>31733.62</c:v>
                </c:pt>
                <c:pt idx="3175">
                  <c:v>31743.61</c:v>
                </c:pt>
                <c:pt idx="3176">
                  <c:v>31753.61</c:v>
                </c:pt>
                <c:pt idx="3177">
                  <c:v>31763.61</c:v>
                </c:pt>
                <c:pt idx="3178">
                  <c:v>31773.61</c:v>
                </c:pt>
                <c:pt idx="3179">
                  <c:v>31783.61</c:v>
                </c:pt>
                <c:pt idx="3180">
                  <c:v>31793.61</c:v>
                </c:pt>
                <c:pt idx="3181">
                  <c:v>31803.61</c:v>
                </c:pt>
                <c:pt idx="3182">
                  <c:v>31813.61</c:v>
                </c:pt>
                <c:pt idx="3183">
                  <c:v>31823.599999999999</c:v>
                </c:pt>
                <c:pt idx="3184">
                  <c:v>31833.599999999999</c:v>
                </c:pt>
                <c:pt idx="3185">
                  <c:v>31843.59</c:v>
                </c:pt>
                <c:pt idx="3186">
                  <c:v>31853.59</c:v>
                </c:pt>
                <c:pt idx="3187">
                  <c:v>31863.59</c:v>
                </c:pt>
                <c:pt idx="3188">
                  <c:v>31873.59</c:v>
                </c:pt>
                <c:pt idx="3189">
                  <c:v>31883.59</c:v>
                </c:pt>
                <c:pt idx="3190">
                  <c:v>31893.58</c:v>
                </c:pt>
                <c:pt idx="3191">
                  <c:v>31903.58</c:v>
                </c:pt>
                <c:pt idx="3192">
                  <c:v>31913.58</c:v>
                </c:pt>
                <c:pt idx="3193">
                  <c:v>31923.58</c:v>
                </c:pt>
                <c:pt idx="3194">
                  <c:v>31933.58</c:v>
                </c:pt>
                <c:pt idx="3195">
                  <c:v>31943.57</c:v>
                </c:pt>
                <c:pt idx="3196">
                  <c:v>31953.57</c:v>
                </c:pt>
                <c:pt idx="3197">
                  <c:v>31963.57</c:v>
                </c:pt>
                <c:pt idx="3198">
                  <c:v>31973.57</c:v>
                </c:pt>
                <c:pt idx="3199">
                  <c:v>31983.57</c:v>
                </c:pt>
                <c:pt idx="3200">
                  <c:v>31993.56</c:v>
                </c:pt>
                <c:pt idx="3201">
                  <c:v>32003.56</c:v>
                </c:pt>
                <c:pt idx="3202">
                  <c:v>32013.56</c:v>
                </c:pt>
                <c:pt idx="3203">
                  <c:v>32023.56</c:v>
                </c:pt>
                <c:pt idx="3204">
                  <c:v>32033.56</c:v>
                </c:pt>
                <c:pt idx="3205">
                  <c:v>32043.55</c:v>
                </c:pt>
                <c:pt idx="3206">
                  <c:v>32053.55</c:v>
                </c:pt>
                <c:pt idx="3207">
                  <c:v>32063.55</c:v>
                </c:pt>
                <c:pt idx="3208">
                  <c:v>32073.55</c:v>
                </c:pt>
                <c:pt idx="3209">
                  <c:v>32083.55</c:v>
                </c:pt>
                <c:pt idx="3210">
                  <c:v>32093.54</c:v>
                </c:pt>
                <c:pt idx="3211">
                  <c:v>32103.54</c:v>
                </c:pt>
                <c:pt idx="3212">
                  <c:v>32113.54</c:v>
                </c:pt>
                <c:pt idx="3213">
                  <c:v>32123.54</c:v>
                </c:pt>
                <c:pt idx="3214">
                  <c:v>32133.54</c:v>
                </c:pt>
                <c:pt idx="3215">
                  <c:v>32143.54</c:v>
                </c:pt>
                <c:pt idx="3216">
                  <c:v>32153.54</c:v>
                </c:pt>
                <c:pt idx="3217">
                  <c:v>32163.53</c:v>
                </c:pt>
                <c:pt idx="3218">
                  <c:v>32173.53</c:v>
                </c:pt>
                <c:pt idx="3219">
                  <c:v>32183.53</c:v>
                </c:pt>
                <c:pt idx="3220">
                  <c:v>32193.53</c:v>
                </c:pt>
                <c:pt idx="3221">
                  <c:v>32203.53</c:v>
                </c:pt>
                <c:pt idx="3222">
                  <c:v>32213.52</c:v>
                </c:pt>
                <c:pt idx="3223">
                  <c:v>32223.52</c:v>
                </c:pt>
                <c:pt idx="3224">
                  <c:v>32233.52</c:v>
                </c:pt>
                <c:pt idx="3225">
                  <c:v>32243.52</c:v>
                </c:pt>
                <c:pt idx="3226">
                  <c:v>32253.52</c:v>
                </c:pt>
                <c:pt idx="3227">
                  <c:v>32263.52</c:v>
                </c:pt>
                <c:pt idx="3228">
                  <c:v>32273.52</c:v>
                </c:pt>
                <c:pt idx="3229">
                  <c:v>32283.51</c:v>
                </c:pt>
                <c:pt idx="3230">
                  <c:v>32293.51</c:v>
                </c:pt>
                <c:pt idx="3231">
                  <c:v>32303.51</c:v>
                </c:pt>
                <c:pt idx="3232">
                  <c:v>32313.5</c:v>
                </c:pt>
                <c:pt idx="3233">
                  <c:v>32323.5</c:v>
                </c:pt>
                <c:pt idx="3234">
                  <c:v>32333.5</c:v>
                </c:pt>
                <c:pt idx="3235">
                  <c:v>32343.5</c:v>
                </c:pt>
                <c:pt idx="3236">
                  <c:v>32353.5</c:v>
                </c:pt>
                <c:pt idx="3237">
                  <c:v>32363.49</c:v>
                </c:pt>
                <c:pt idx="3238">
                  <c:v>32373.49</c:v>
                </c:pt>
                <c:pt idx="3239">
                  <c:v>32383.49</c:v>
                </c:pt>
                <c:pt idx="3240">
                  <c:v>32393.49</c:v>
                </c:pt>
                <c:pt idx="3241">
                  <c:v>32403.49</c:v>
                </c:pt>
                <c:pt idx="3242">
                  <c:v>32413.48</c:v>
                </c:pt>
                <c:pt idx="3243">
                  <c:v>32423.48</c:v>
                </c:pt>
                <c:pt idx="3244">
                  <c:v>32433.48</c:v>
                </c:pt>
                <c:pt idx="3245">
                  <c:v>32443.48</c:v>
                </c:pt>
                <c:pt idx="3246">
                  <c:v>32453.48</c:v>
                </c:pt>
                <c:pt idx="3247">
                  <c:v>32463.47</c:v>
                </c:pt>
                <c:pt idx="3248">
                  <c:v>32473.47</c:v>
                </c:pt>
                <c:pt idx="3249">
                  <c:v>32483.47</c:v>
                </c:pt>
                <c:pt idx="3250">
                  <c:v>32493.47</c:v>
                </c:pt>
                <c:pt idx="3251">
                  <c:v>32503.47</c:v>
                </c:pt>
                <c:pt idx="3252">
                  <c:v>32513.46</c:v>
                </c:pt>
                <c:pt idx="3253">
                  <c:v>32523.46</c:v>
                </c:pt>
                <c:pt idx="3254">
                  <c:v>32533.46</c:v>
                </c:pt>
                <c:pt idx="3255">
                  <c:v>32543.46</c:v>
                </c:pt>
                <c:pt idx="3256">
                  <c:v>32553.46</c:v>
                </c:pt>
                <c:pt idx="3257">
                  <c:v>32563.46</c:v>
                </c:pt>
                <c:pt idx="3258">
                  <c:v>32573.45</c:v>
                </c:pt>
                <c:pt idx="3259">
                  <c:v>32583.45</c:v>
                </c:pt>
                <c:pt idx="3260">
                  <c:v>32593.45</c:v>
                </c:pt>
                <c:pt idx="3261">
                  <c:v>32603.45</c:v>
                </c:pt>
                <c:pt idx="3262">
                  <c:v>32613.45</c:v>
                </c:pt>
                <c:pt idx="3263">
                  <c:v>32623.439999999999</c:v>
                </c:pt>
                <c:pt idx="3264">
                  <c:v>32633.439999999999</c:v>
                </c:pt>
                <c:pt idx="3265">
                  <c:v>32643.439999999999</c:v>
                </c:pt>
                <c:pt idx="3266">
                  <c:v>32653.439999999999</c:v>
                </c:pt>
                <c:pt idx="3267">
                  <c:v>32663.439999999999</c:v>
                </c:pt>
                <c:pt idx="3268">
                  <c:v>32673.43</c:v>
                </c:pt>
                <c:pt idx="3269">
                  <c:v>32683.43</c:v>
                </c:pt>
                <c:pt idx="3270">
                  <c:v>32693.43</c:v>
                </c:pt>
                <c:pt idx="3271">
                  <c:v>32703.43</c:v>
                </c:pt>
                <c:pt idx="3272">
                  <c:v>32713.43</c:v>
                </c:pt>
                <c:pt idx="3273">
                  <c:v>32723.43</c:v>
                </c:pt>
                <c:pt idx="3274">
                  <c:v>32733.43</c:v>
                </c:pt>
                <c:pt idx="3275">
                  <c:v>32743.43</c:v>
                </c:pt>
                <c:pt idx="3276">
                  <c:v>32753.42</c:v>
                </c:pt>
                <c:pt idx="3277">
                  <c:v>32763.42</c:v>
                </c:pt>
                <c:pt idx="3278">
                  <c:v>32773.410000000003</c:v>
                </c:pt>
                <c:pt idx="3279">
                  <c:v>32783.410000000003</c:v>
                </c:pt>
                <c:pt idx="3280">
                  <c:v>32793.410000000003</c:v>
                </c:pt>
                <c:pt idx="3281">
                  <c:v>32803.410000000003</c:v>
                </c:pt>
                <c:pt idx="3282">
                  <c:v>32813.410000000003</c:v>
                </c:pt>
                <c:pt idx="3283">
                  <c:v>32823.410000000003</c:v>
                </c:pt>
                <c:pt idx="3284">
                  <c:v>32833.410000000003</c:v>
                </c:pt>
                <c:pt idx="3285">
                  <c:v>32843.4</c:v>
                </c:pt>
                <c:pt idx="3286">
                  <c:v>32853.4</c:v>
                </c:pt>
                <c:pt idx="3287">
                  <c:v>32863.4</c:v>
                </c:pt>
                <c:pt idx="3288">
                  <c:v>32873.39</c:v>
                </c:pt>
                <c:pt idx="3289">
                  <c:v>32883.39</c:v>
                </c:pt>
                <c:pt idx="3290">
                  <c:v>32893.39</c:v>
                </c:pt>
                <c:pt idx="3291">
                  <c:v>32903.39</c:v>
                </c:pt>
                <c:pt idx="3292">
                  <c:v>32913.39</c:v>
                </c:pt>
                <c:pt idx="3293">
                  <c:v>32923.39</c:v>
                </c:pt>
                <c:pt idx="3294">
                  <c:v>32933.39</c:v>
                </c:pt>
                <c:pt idx="3295">
                  <c:v>32943.379999999997</c:v>
                </c:pt>
                <c:pt idx="3296">
                  <c:v>32953.379999999997</c:v>
                </c:pt>
                <c:pt idx="3297">
                  <c:v>32963.379999999997</c:v>
                </c:pt>
                <c:pt idx="3298">
                  <c:v>32973.379999999997</c:v>
                </c:pt>
                <c:pt idx="3299">
                  <c:v>32983.379999999997</c:v>
                </c:pt>
                <c:pt idx="3300">
                  <c:v>32993.379999999997</c:v>
                </c:pt>
                <c:pt idx="3301">
                  <c:v>33003.379999999997</c:v>
                </c:pt>
                <c:pt idx="3302">
                  <c:v>33013.370000000003</c:v>
                </c:pt>
                <c:pt idx="3303">
                  <c:v>33023.370000000003</c:v>
                </c:pt>
                <c:pt idx="3304">
                  <c:v>33033.370000000003</c:v>
                </c:pt>
                <c:pt idx="3305">
                  <c:v>33043.360000000001</c:v>
                </c:pt>
                <c:pt idx="3306">
                  <c:v>33053.360000000001</c:v>
                </c:pt>
                <c:pt idx="3307">
                  <c:v>33063.360000000001</c:v>
                </c:pt>
                <c:pt idx="3308">
                  <c:v>33073.360000000001</c:v>
                </c:pt>
                <c:pt idx="3309">
                  <c:v>33083.360000000001</c:v>
                </c:pt>
                <c:pt idx="3310">
                  <c:v>33093.360000000001</c:v>
                </c:pt>
                <c:pt idx="3311">
                  <c:v>33103.360000000001</c:v>
                </c:pt>
                <c:pt idx="3312">
                  <c:v>33113.35</c:v>
                </c:pt>
                <c:pt idx="3313">
                  <c:v>33123.35</c:v>
                </c:pt>
                <c:pt idx="3314">
                  <c:v>33133.35</c:v>
                </c:pt>
                <c:pt idx="3315">
                  <c:v>33143.339999999997</c:v>
                </c:pt>
                <c:pt idx="3316">
                  <c:v>33153.339999999997</c:v>
                </c:pt>
                <c:pt idx="3317">
                  <c:v>33163.339999999997</c:v>
                </c:pt>
                <c:pt idx="3318">
                  <c:v>33173.339999999997</c:v>
                </c:pt>
                <c:pt idx="3319">
                  <c:v>33183.339999999997</c:v>
                </c:pt>
                <c:pt idx="3320">
                  <c:v>33193.339999999997</c:v>
                </c:pt>
                <c:pt idx="3321">
                  <c:v>33203.339999999997</c:v>
                </c:pt>
                <c:pt idx="3322">
                  <c:v>33213.339999999997</c:v>
                </c:pt>
                <c:pt idx="3323">
                  <c:v>33223.33</c:v>
                </c:pt>
                <c:pt idx="3324">
                  <c:v>33233.33</c:v>
                </c:pt>
                <c:pt idx="3325">
                  <c:v>33243.32</c:v>
                </c:pt>
                <c:pt idx="3326">
                  <c:v>33253.32</c:v>
                </c:pt>
                <c:pt idx="3327">
                  <c:v>33263.32</c:v>
                </c:pt>
                <c:pt idx="3328">
                  <c:v>33273.32</c:v>
                </c:pt>
                <c:pt idx="3329">
                  <c:v>33283.32</c:v>
                </c:pt>
                <c:pt idx="3330">
                  <c:v>33293.32</c:v>
                </c:pt>
                <c:pt idx="3331">
                  <c:v>33303.31</c:v>
                </c:pt>
                <c:pt idx="3332">
                  <c:v>33313.31</c:v>
                </c:pt>
                <c:pt idx="3333">
                  <c:v>33323.31</c:v>
                </c:pt>
                <c:pt idx="3334">
                  <c:v>33333.31</c:v>
                </c:pt>
                <c:pt idx="3335">
                  <c:v>33343.300000000003</c:v>
                </c:pt>
                <c:pt idx="3336">
                  <c:v>33353.300000000003</c:v>
                </c:pt>
                <c:pt idx="3337">
                  <c:v>33363.300000000003</c:v>
                </c:pt>
                <c:pt idx="3338">
                  <c:v>33373.300000000003</c:v>
                </c:pt>
                <c:pt idx="3339">
                  <c:v>33383.300000000003</c:v>
                </c:pt>
                <c:pt idx="3340">
                  <c:v>33393.300000000003</c:v>
                </c:pt>
                <c:pt idx="3341">
                  <c:v>33403.29</c:v>
                </c:pt>
                <c:pt idx="3342">
                  <c:v>33413.29</c:v>
                </c:pt>
                <c:pt idx="3343">
                  <c:v>33423.29</c:v>
                </c:pt>
                <c:pt idx="3344">
                  <c:v>33433.29</c:v>
                </c:pt>
                <c:pt idx="3345">
                  <c:v>33443.29</c:v>
                </c:pt>
                <c:pt idx="3346">
                  <c:v>33453.29</c:v>
                </c:pt>
                <c:pt idx="3347">
                  <c:v>33463.29</c:v>
                </c:pt>
                <c:pt idx="3348">
                  <c:v>33473.279999999999</c:v>
                </c:pt>
                <c:pt idx="3349">
                  <c:v>33483.279999999999</c:v>
                </c:pt>
                <c:pt idx="3350">
                  <c:v>33493.279999999999</c:v>
                </c:pt>
                <c:pt idx="3351">
                  <c:v>33503.269999999997</c:v>
                </c:pt>
                <c:pt idx="3352">
                  <c:v>33513.269999999997</c:v>
                </c:pt>
                <c:pt idx="3353">
                  <c:v>33523.269999999997</c:v>
                </c:pt>
                <c:pt idx="3354">
                  <c:v>33533.269999999997</c:v>
                </c:pt>
                <c:pt idx="3355">
                  <c:v>33543.269999999997</c:v>
                </c:pt>
                <c:pt idx="3356">
                  <c:v>33553.269999999997</c:v>
                </c:pt>
                <c:pt idx="3357">
                  <c:v>33563.269999999997</c:v>
                </c:pt>
                <c:pt idx="3358">
                  <c:v>33573.26</c:v>
                </c:pt>
                <c:pt idx="3359">
                  <c:v>33583.26</c:v>
                </c:pt>
                <c:pt idx="3360">
                  <c:v>33593.26</c:v>
                </c:pt>
                <c:pt idx="3361">
                  <c:v>33603.25</c:v>
                </c:pt>
                <c:pt idx="3362">
                  <c:v>33613.25</c:v>
                </c:pt>
                <c:pt idx="3363">
                  <c:v>33623.25</c:v>
                </c:pt>
                <c:pt idx="3364">
                  <c:v>33633.25</c:v>
                </c:pt>
                <c:pt idx="3365">
                  <c:v>33643.25</c:v>
                </c:pt>
                <c:pt idx="3366">
                  <c:v>33653.25</c:v>
                </c:pt>
                <c:pt idx="3367">
                  <c:v>33663.25</c:v>
                </c:pt>
                <c:pt idx="3368">
                  <c:v>33673.25</c:v>
                </c:pt>
                <c:pt idx="3369">
                  <c:v>33683.25</c:v>
                </c:pt>
                <c:pt idx="3370">
                  <c:v>33693.24</c:v>
                </c:pt>
                <c:pt idx="3371">
                  <c:v>33703.230000000003</c:v>
                </c:pt>
                <c:pt idx="3372">
                  <c:v>33713.230000000003</c:v>
                </c:pt>
                <c:pt idx="3373">
                  <c:v>33723.230000000003</c:v>
                </c:pt>
                <c:pt idx="3374">
                  <c:v>33733.230000000003</c:v>
                </c:pt>
                <c:pt idx="3375">
                  <c:v>33743.230000000003</c:v>
                </c:pt>
                <c:pt idx="3376">
                  <c:v>33753.230000000003</c:v>
                </c:pt>
                <c:pt idx="3377">
                  <c:v>33763.230000000003</c:v>
                </c:pt>
                <c:pt idx="3378">
                  <c:v>33773.22</c:v>
                </c:pt>
                <c:pt idx="3379">
                  <c:v>33783.22</c:v>
                </c:pt>
                <c:pt idx="3380">
                  <c:v>33793.22</c:v>
                </c:pt>
                <c:pt idx="3381">
                  <c:v>33803.22</c:v>
                </c:pt>
                <c:pt idx="3382">
                  <c:v>33813.22</c:v>
                </c:pt>
                <c:pt idx="3383">
                  <c:v>33823.21</c:v>
                </c:pt>
                <c:pt idx="3384">
                  <c:v>33833.21</c:v>
                </c:pt>
                <c:pt idx="3385">
                  <c:v>33843.21</c:v>
                </c:pt>
                <c:pt idx="3386">
                  <c:v>33853.21</c:v>
                </c:pt>
                <c:pt idx="3387">
                  <c:v>33863.21</c:v>
                </c:pt>
                <c:pt idx="3388">
                  <c:v>33873.199999999997</c:v>
                </c:pt>
                <c:pt idx="3389">
                  <c:v>33883.199999999997</c:v>
                </c:pt>
                <c:pt idx="3390">
                  <c:v>33893.199999999997</c:v>
                </c:pt>
                <c:pt idx="3391">
                  <c:v>33903.199999999997</c:v>
                </c:pt>
                <c:pt idx="3392">
                  <c:v>33913.199999999997</c:v>
                </c:pt>
                <c:pt idx="3393">
                  <c:v>33923.199999999997</c:v>
                </c:pt>
                <c:pt idx="3394">
                  <c:v>33933.199999999997</c:v>
                </c:pt>
                <c:pt idx="3395">
                  <c:v>33943.19</c:v>
                </c:pt>
                <c:pt idx="3396">
                  <c:v>33953.19</c:v>
                </c:pt>
                <c:pt idx="3397">
                  <c:v>33963.19</c:v>
                </c:pt>
                <c:pt idx="3398">
                  <c:v>33973.18</c:v>
                </c:pt>
                <c:pt idx="3399">
                  <c:v>33983.18</c:v>
                </c:pt>
                <c:pt idx="3400">
                  <c:v>33993.18</c:v>
                </c:pt>
                <c:pt idx="3401">
                  <c:v>34003.18</c:v>
                </c:pt>
                <c:pt idx="3402">
                  <c:v>34013.18</c:v>
                </c:pt>
                <c:pt idx="3403">
                  <c:v>34023.18</c:v>
                </c:pt>
                <c:pt idx="3404">
                  <c:v>34033.18</c:v>
                </c:pt>
                <c:pt idx="3405">
                  <c:v>34043.17</c:v>
                </c:pt>
                <c:pt idx="3406">
                  <c:v>34053.17</c:v>
                </c:pt>
                <c:pt idx="3407">
                  <c:v>34063.17</c:v>
                </c:pt>
                <c:pt idx="3408">
                  <c:v>34073.160000000003</c:v>
                </c:pt>
                <c:pt idx="3409">
                  <c:v>34083.160000000003</c:v>
                </c:pt>
                <c:pt idx="3410">
                  <c:v>34093.160000000003</c:v>
                </c:pt>
                <c:pt idx="3411">
                  <c:v>34103.160000000003</c:v>
                </c:pt>
                <c:pt idx="3412">
                  <c:v>34113.160000000003</c:v>
                </c:pt>
                <c:pt idx="3413">
                  <c:v>34123.160000000003</c:v>
                </c:pt>
                <c:pt idx="3414">
                  <c:v>34133.160000000003</c:v>
                </c:pt>
                <c:pt idx="3415">
                  <c:v>34143.160000000003</c:v>
                </c:pt>
                <c:pt idx="3416">
                  <c:v>34153.160000000003</c:v>
                </c:pt>
                <c:pt idx="3417">
                  <c:v>34163.15</c:v>
                </c:pt>
                <c:pt idx="3418">
                  <c:v>34173.15</c:v>
                </c:pt>
                <c:pt idx="3419">
                  <c:v>34183.15</c:v>
                </c:pt>
                <c:pt idx="3420">
                  <c:v>34193.14</c:v>
                </c:pt>
                <c:pt idx="3421">
                  <c:v>34203.14</c:v>
                </c:pt>
                <c:pt idx="3422">
                  <c:v>34213.14</c:v>
                </c:pt>
                <c:pt idx="3423">
                  <c:v>34223.14</c:v>
                </c:pt>
                <c:pt idx="3424">
                  <c:v>34233.14</c:v>
                </c:pt>
                <c:pt idx="3425">
                  <c:v>34243.129999999997</c:v>
                </c:pt>
                <c:pt idx="3426">
                  <c:v>34253.129999999997</c:v>
                </c:pt>
                <c:pt idx="3427">
                  <c:v>34263.129999999997</c:v>
                </c:pt>
                <c:pt idx="3428">
                  <c:v>34273.129999999997</c:v>
                </c:pt>
                <c:pt idx="3429">
                  <c:v>34283.129999999997</c:v>
                </c:pt>
                <c:pt idx="3430">
                  <c:v>34293.129999999997</c:v>
                </c:pt>
                <c:pt idx="3431">
                  <c:v>34303.120000000003</c:v>
                </c:pt>
                <c:pt idx="3432">
                  <c:v>34313.120000000003</c:v>
                </c:pt>
                <c:pt idx="3433">
                  <c:v>34323.120000000003</c:v>
                </c:pt>
                <c:pt idx="3434">
                  <c:v>34333.120000000003</c:v>
                </c:pt>
                <c:pt idx="3435">
                  <c:v>34343.11</c:v>
                </c:pt>
                <c:pt idx="3436">
                  <c:v>34353.11</c:v>
                </c:pt>
                <c:pt idx="3437">
                  <c:v>34363.11</c:v>
                </c:pt>
                <c:pt idx="3438">
                  <c:v>34373.11</c:v>
                </c:pt>
                <c:pt idx="3439">
                  <c:v>34383.11</c:v>
                </c:pt>
                <c:pt idx="3440">
                  <c:v>34393.11</c:v>
                </c:pt>
                <c:pt idx="3441">
                  <c:v>34403.1</c:v>
                </c:pt>
                <c:pt idx="3442">
                  <c:v>34413.1</c:v>
                </c:pt>
                <c:pt idx="3443">
                  <c:v>34423.1</c:v>
                </c:pt>
                <c:pt idx="3444">
                  <c:v>34433.1</c:v>
                </c:pt>
                <c:pt idx="3445">
                  <c:v>34443.089999999997</c:v>
                </c:pt>
                <c:pt idx="3446">
                  <c:v>34453.089999999997</c:v>
                </c:pt>
                <c:pt idx="3447">
                  <c:v>34463.089999999997</c:v>
                </c:pt>
                <c:pt idx="3448">
                  <c:v>34473.089999999997</c:v>
                </c:pt>
                <c:pt idx="3449">
                  <c:v>34483.089999999997</c:v>
                </c:pt>
                <c:pt idx="3450">
                  <c:v>34493.089999999997</c:v>
                </c:pt>
                <c:pt idx="3451">
                  <c:v>34503.08</c:v>
                </c:pt>
                <c:pt idx="3452">
                  <c:v>34513.08</c:v>
                </c:pt>
                <c:pt idx="3453">
                  <c:v>34523.08</c:v>
                </c:pt>
                <c:pt idx="3454">
                  <c:v>34533.08</c:v>
                </c:pt>
                <c:pt idx="3455">
                  <c:v>34543.08</c:v>
                </c:pt>
                <c:pt idx="3456">
                  <c:v>34553.07</c:v>
                </c:pt>
                <c:pt idx="3457">
                  <c:v>34563.07</c:v>
                </c:pt>
                <c:pt idx="3458">
                  <c:v>34573.07</c:v>
                </c:pt>
                <c:pt idx="3459">
                  <c:v>34583.07</c:v>
                </c:pt>
                <c:pt idx="3460">
                  <c:v>34593.07</c:v>
                </c:pt>
                <c:pt idx="3461">
                  <c:v>34603.07</c:v>
                </c:pt>
                <c:pt idx="3462">
                  <c:v>34613.07</c:v>
                </c:pt>
                <c:pt idx="3463">
                  <c:v>34623.06</c:v>
                </c:pt>
                <c:pt idx="3464">
                  <c:v>34633.06</c:v>
                </c:pt>
                <c:pt idx="3465">
                  <c:v>34643.050000000003</c:v>
                </c:pt>
                <c:pt idx="3466">
                  <c:v>34653.050000000003</c:v>
                </c:pt>
                <c:pt idx="3467">
                  <c:v>34663.050000000003</c:v>
                </c:pt>
                <c:pt idx="3468">
                  <c:v>34673.050000000003</c:v>
                </c:pt>
                <c:pt idx="3469">
                  <c:v>34683.050000000003</c:v>
                </c:pt>
                <c:pt idx="3470">
                  <c:v>34693.050000000003</c:v>
                </c:pt>
                <c:pt idx="3471">
                  <c:v>34703.040000000001</c:v>
                </c:pt>
                <c:pt idx="3472">
                  <c:v>34713.040000000001</c:v>
                </c:pt>
                <c:pt idx="3473">
                  <c:v>34723.040000000001</c:v>
                </c:pt>
                <c:pt idx="3474">
                  <c:v>34733.040000000001</c:v>
                </c:pt>
                <c:pt idx="3475">
                  <c:v>34743.040000000001</c:v>
                </c:pt>
                <c:pt idx="3476">
                  <c:v>34753.040000000001</c:v>
                </c:pt>
                <c:pt idx="3477">
                  <c:v>34763.040000000001</c:v>
                </c:pt>
                <c:pt idx="3478">
                  <c:v>34773.03</c:v>
                </c:pt>
                <c:pt idx="3479">
                  <c:v>34783.03</c:v>
                </c:pt>
                <c:pt idx="3480">
                  <c:v>34793.03</c:v>
                </c:pt>
                <c:pt idx="3481">
                  <c:v>34803.019999999997</c:v>
                </c:pt>
                <c:pt idx="3482">
                  <c:v>34813.019999999997</c:v>
                </c:pt>
                <c:pt idx="3483">
                  <c:v>34823.019999999997</c:v>
                </c:pt>
                <c:pt idx="3484">
                  <c:v>34833.019999999997</c:v>
                </c:pt>
                <c:pt idx="3485">
                  <c:v>34843.019999999997</c:v>
                </c:pt>
                <c:pt idx="3486">
                  <c:v>34853.019999999997</c:v>
                </c:pt>
                <c:pt idx="3487">
                  <c:v>34863.019999999997</c:v>
                </c:pt>
                <c:pt idx="3488">
                  <c:v>34873.01</c:v>
                </c:pt>
                <c:pt idx="3489">
                  <c:v>34883.01</c:v>
                </c:pt>
                <c:pt idx="3490">
                  <c:v>34893.01</c:v>
                </c:pt>
                <c:pt idx="3491">
                  <c:v>34903.01</c:v>
                </c:pt>
                <c:pt idx="3492">
                  <c:v>34913.01</c:v>
                </c:pt>
                <c:pt idx="3493">
                  <c:v>34923</c:v>
                </c:pt>
                <c:pt idx="3494">
                  <c:v>34933</c:v>
                </c:pt>
                <c:pt idx="3495">
                  <c:v>34943</c:v>
                </c:pt>
                <c:pt idx="3496">
                  <c:v>34953</c:v>
                </c:pt>
                <c:pt idx="3497">
                  <c:v>34963</c:v>
                </c:pt>
                <c:pt idx="3498">
                  <c:v>34972.99</c:v>
                </c:pt>
                <c:pt idx="3499">
                  <c:v>34982.99</c:v>
                </c:pt>
                <c:pt idx="3500">
                  <c:v>34992.99</c:v>
                </c:pt>
                <c:pt idx="3501">
                  <c:v>35002.99</c:v>
                </c:pt>
                <c:pt idx="3502">
                  <c:v>35012.99</c:v>
                </c:pt>
                <c:pt idx="3503">
                  <c:v>35022.99</c:v>
                </c:pt>
                <c:pt idx="3504">
                  <c:v>35032.99</c:v>
                </c:pt>
                <c:pt idx="3505">
                  <c:v>35042.980000000003</c:v>
                </c:pt>
                <c:pt idx="3506">
                  <c:v>35052.980000000003</c:v>
                </c:pt>
                <c:pt idx="3507">
                  <c:v>35062.980000000003</c:v>
                </c:pt>
                <c:pt idx="3508">
                  <c:v>35072.97</c:v>
                </c:pt>
                <c:pt idx="3509">
                  <c:v>35082.97</c:v>
                </c:pt>
                <c:pt idx="3510">
                  <c:v>35092.97</c:v>
                </c:pt>
                <c:pt idx="3511">
                  <c:v>35102.97</c:v>
                </c:pt>
                <c:pt idx="3512">
                  <c:v>35112.97</c:v>
                </c:pt>
                <c:pt idx="3513">
                  <c:v>35122.959999999999</c:v>
                </c:pt>
                <c:pt idx="3514">
                  <c:v>35132.959999999999</c:v>
                </c:pt>
                <c:pt idx="3515">
                  <c:v>35142.959999999999</c:v>
                </c:pt>
                <c:pt idx="3516">
                  <c:v>35152.959999999999</c:v>
                </c:pt>
                <c:pt idx="3517">
                  <c:v>35162.959999999999</c:v>
                </c:pt>
                <c:pt idx="3518">
                  <c:v>35172.949999999997</c:v>
                </c:pt>
                <c:pt idx="3519">
                  <c:v>35182.949999999997</c:v>
                </c:pt>
                <c:pt idx="3520">
                  <c:v>35192.949999999997</c:v>
                </c:pt>
                <c:pt idx="3521">
                  <c:v>35202.949999999997</c:v>
                </c:pt>
                <c:pt idx="3522">
                  <c:v>35212.949999999997</c:v>
                </c:pt>
                <c:pt idx="3523">
                  <c:v>35222.949999999997</c:v>
                </c:pt>
                <c:pt idx="3524">
                  <c:v>35232.949999999997</c:v>
                </c:pt>
                <c:pt idx="3525">
                  <c:v>35242.94</c:v>
                </c:pt>
                <c:pt idx="3526">
                  <c:v>35252.94</c:v>
                </c:pt>
                <c:pt idx="3527">
                  <c:v>35262.94</c:v>
                </c:pt>
                <c:pt idx="3528">
                  <c:v>35272.93</c:v>
                </c:pt>
                <c:pt idx="3529">
                  <c:v>35282.93</c:v>
                </c:pt>
                <c:pt idx="3530">
                  <c:v>35292.93</c:v>
                </c:pt>
                <c:pt idx="3531">
                  <c:v>35302.93</c:v>
                </c:pt>
                <c:pt idx="3532">
                  <c:v>35312.93</c:v>
                </c:pt>
                <c:pt idx="3533">
                  <c:v>35322.93</c:v>
                </c:pt>
                <c:pt idx="3534">
                  <c:v>35332.93</c:v>
                </c:pt>
                <c:pt idx="3535">
                  <c:v>35342.92</c:v>
                </c:pt>
                <c:pt idx="3536">
                  <c:v>35352.92</c:v>
                </c:pt>
                <c:pt idx="3537">
                  <c:v>35362.92</c:v>
                </c:pt>
                <c:pt idx="3538">
                  <c:v>35372.910000000003</c:v>
                </c:pt>
                <c:pt idx="3539">
                  <c:v>35382.910000000003</c:v>
                </c:pt>
                <c:pt idx="3540">
                  <c:v>35392.910000000003</c:v>
                </c:pt>
                <c:pt idx="3541">
                  <c:v>35402.910000000003</c:v>
                </c:pt>
                <c:pt idx="3542">
                  <c:v>35412.910000000003</c:v>
                </c:pt>
                <c:pt idx="3543">
                  <c:v>35422.910000000003</c:v>
                </c:pt>
                <c:pt idx="3544">
                  <c:v>35432.910000000003</c:v>
                </c:pt>
                <c:pt idx="3545">
                  <c:v>35442.9</c:v>
                </c:pt>
                <c:pt idx="3546">
                  <c:v>35452.9</c:v>
                </c:pt>
                <c:pt idx="3547">
                  <c:v>35462.9</c:v>
                </c:pt>
                <c:pt idx="3548">
                  <c:v>35472.9</c:v>
                </c:pt>
                <c:pt idx="3549">
                  <c:v>35482.9</c:v>
                </c:pt>
                <c:pt idx="3550">
                  <c:v>35492.9</c:v>
                </c:pt>
                <c:pt idx="3551">
                  <c:v>35502.9</c:v>
                </c:pt>
                <c:pt idx="3552">
                  <c:v>35512.89</c:v>
                </c:pt>
                <c:pt idx="3553">
                  <c:v>35522.89</c:v>
                </c:pt>
                <c:pt idx="3554">
                  <c:v>35532.89</c:v>
                </c:pt>
                <c:pt idx="3555">
                  <c:v>35542.879999999997</c:v>
                </c:pt>
                <c:pt idx="3556">
                  <c:v>35552.879999999997</c:v>
                </c:pt>
                <c:pt idx="3557">
                  <c:v>35562.879999999997</c:v>
                </c:pt>
                <c:pt idx="3558">
                  <c:v>35572.879999999997</c:v>
                </c:pt>
                <c:pt idx="3559">
                  <c:v>35582.879999999997</c:v>
                </c:pt>
                <c:pt idx="3560">
                  <c:v>35592.879999999997</c:v>
                </c:pt>
                <c:pt idx="3561">
                  <c:v>35602.879999999997</c:v>
                </c:pt>
                <c:pt idx="3562">
                  <c:v>35612.870000000003</c:v>
                </c:pt>
                <c:pt idx="3563">
                  <c:v>35622.870000000003</c:v>
                </c:pt>
                <c:pt idx="3564">
                  <c:v>35632.870000000003</c:v>
                </c:pt>
                <c:pt idx="3565">
                  <c:v>35642.86</c:v>
                </c:pt>
                <c:pt idx="3566">
                  <c:v>35652.86</c:v>
                </c:pt>
                <c:pt idx="3567">
                  <c:v>35662.86</c:v>
                </c:pt>
                <c:pt idx="3568">
                  <c:v>35672.86</c:v>
                </c:pt>
                <c:pt idx="3569">
                  <c:v>35682.86</c:v>
                </c:pt>
                <c:pt idx="3570">
                  <c:v>35692.86</c:v>
                </c:pt>
                <c:pt idx="3571">
                  <c:v>35702.86</c:v>
                </c:pt>
                <c:pt idx="3572">
                  <c:v>35712.85</c:v>
                </c:pt>
                <c:pt idx="3573">
                  <c:v>35722.85</c:v>
                </c:pt>
                <c:pt idx="3574">
                  <c:v>35732.85</c:v>
                </c:pt>
                <c:pt idx="3575">
                  <c:v>35742.839999999997</c:v>
                </c:pt>
                <c:pt idx="3576">
                  <c:v>35752.839999999997</c:v>
                </c:pt>
                <c:pt idx="3577">
                  <c:v>35762.839999999997</c:v>
                </c:pt>
                <c:pt idx="3578">
                  <c:v>35772.839999999997</c:v>
                </c:pt>
                <c:pt idx="3579">
                  <c:v>35782.839999999997</c:v>
                </c:pt>
                <c:pt idx="3580">
                  <c:v>35792.839999999997</c:v>
                </c:pt>
                <c:pt idx="3581">
                  <c:v>35802.839999999997</c:v>
                </c:pt>
                <c:pt idx="3582">
                  <c:v>35812.83</c:v>
                </c:pt>
                <c:pt idx="3583">
                  <c:v>35822.83</c:v>
                </c:pt>
                <c:pt idx="3584">
                  <c:v>35832.83</c:v>
                </c:pt>
                <c:pt idx="3585">
                  <c:v>35842.83</c:v>
                </c:pt>
                <c:pt idx="3586">
                  <c:v>35852.83</c:v>
                </c:pt>
                <c:pt idx="3587">
                  <c:v>35862.82</c:v>
                </c:pt>
                <c:pt idx="3588">
                  <c:v>35872.82</c:v>
                </c:pt>
                <c:pt idx="3589">
                  <c:v>35882.82</c:v>
                </c:pt>
                <c:pt idx="3590">
                  <c:v>35892.82</c:v>
                </c:pt>
                <c:pt idx="3591">
                  <c:v>35902.82</c:v>
                </c:pt>
                <c:pt idx="3592">
                  <c:v>35912.81</c:v>
                </c:pt>
                <c:pt idx="3593">
                  <c:v>35922.81</c:v>
                </c:pt>
                <c:pt idx="3594">
                  <c:v>35932.81</c:v>
                </c:pt>
                <c:pt idx="3595">
                  <c:v>35942.81</c:v>
                </c:pt>
                <c:pt idx="3596">
                  <c:v>35952.81</c:v>
                </c:pt>
                <c:pt idx="3597">
                  <c:v>35962.81</c:v>
                </c:pt>
                <c:pt idx="3598">
                  <c:v>35972.800000000003</c:v>
                </c:pt>
                <c:pt idx="3599">
                  <c:v>35982.800000000003</c:v>
                </c:pt>
                <c:pt idx="3600">
                  <c:v>35992.800000000003</c:v>
                </c:pt>
                <c:pt idx="3601">
                  <c:v>36002.800000000003</c:v>
                </c:pt>
                <c:pt idx="3602">
                  <c:v>36012.79</c:v>
                </c:pt>
                <c:pt idx="3603">
                  <c:v>36022.79</c:v>
                </c:pt>
                <c:pt idx="3604">
                  <c:v>36032.79</c:v>
                </c:pt>
                <c:pt idx="3605">
                  <c:v>36042.79</c:v>
                </c:pt>
                <c:pt idx="3606">
                  <c:v>36052.79</c:v>
                </c:pt>
                <c:pt idx="3607">
                  <c:v>36062.79</c:v>
                </c:pt>
                <c:pt idx="3608">
                  <c:v>36072.79</c:v>
                </c:pt>
                <c:pt idx="3609">
                  <c:v>36082.78</c:v>
                </c:pt>
                <c:pt idx="3610">
                  <c:v>36092.78</c:v>
                </c:pt>
                <c:pt idx="3611">
                  <c:v>36102.78</c:v>
                </c:pt>
                <c:pt idx="3612">
                  <c:v>36112.769999999997</c:v>
                </c:pt>
                <c:pt idx="3613">
                  <c:v>36122.769999999997</c:v>
                </c:pt>
                <c:pt idx="3614">
                  <c:v>36132.769999999997</c:v>
                </c:pt>
                <c:pt idx="3615">
                  <c:v>36142.769999999997</c:v>
                </c:pt>
                <c:pt idx="3616">
                  <c:v>36152.769999999997</c:v>
                </c:pt>
                <c:pt idx="3617">
                  <c:v>36162.769999999997</c:v>
                </c:pt>
                <c:pt idx="3618">
                  <c:v>36172.769999999997</c:v>
                </c:pt>
                <c:pt idx="3619">
                  <c:v>36182.76</c:v>
                </c:pt>
                <c:pt idx="3620">
                  <c:v>36192.76</c:v>
                </c:pt>
                <c:pt idx="3621">
                  <c:v>36202.76</c:v>
                </c:pt>
                <c:pt idx="3622">
                  <c:v>36212.76</c:v>
                </c:pt>
                <c:pt idx="3623">
                  <c:v>36222.76</c:v>
                </c:pt>
                <c:pt idx="3624">
                  <c:v>36232.75</c:v>
                </c:pt>
                <c:pt idx="3625">
                  <c:v>36242.75</c:v>
                </c:pt>
                <c:pt idx="3626">
                  <c:v>36252.75</c:v>
                </c:pt>
                <c:pt idx="3627">
                  <c:v>36262.75</c:v>
                </c:pt>
                <c:pt idx="3628">
                  <c:v>36272.75</c:v>
                </c:pt>
                <c:pt idx="3629">
                  <c:v>36282.74</c:v>
                </c:pt>
                <c:pt idx="3630">
                  <c:v>36292.74</c:v>
                </c:pt>
                <c:pt idx="3631">
                  <c:v>36302.74</c:v>
                </c:pt>
                <c:pt idx="3632">
                  <c:v>36312.730000000003</c:v>
                </c:pt>
                <c:pt idx="3633">
                  <c:v>36322.730000000003</c:v>
                </c:pt>
                <c:pt idx="3634">
                  <c:v>36332.730000000003</c:v>
                </c:pt>
                <c:pt idx="3635">
                  <c:v>36342.730000000003</c:v>
                </c:pt>
                <c:pt idx="3636">
                  <c:v>36352.730000000003</c:v>
                </c:pt>
                <c:pt idx="3637">
                  <c:v>36362.730000000003</c:v>
                </c:pt>
                <c:pt idx="3638">
                  <c:v>36372.730000000003</c:v>
                </c:pt>
                <c:pt idx="3639">
                  <c:v>36382.730000000003</c:v>
                </c:pt>
                <c:pt idx="3640">
                  <c:v>36392.730000000003</c:v>
                </c:pt>
                <c:pt idx="3641">
                  <c:v>36402.720000000001</c:v>
                </c:pt>
                <c:pt idx="3642">
                  <c:v>36412.720000000001</c:v>
                </c:pt>
                <c:pt idx="3643">
                  <c:v>36422.720000000001</c:v>
                </c:pt>
                <c:pt idx="3644">
                  <c:v>36432.71</c:v>
                </c:pt>
                <c:pt idx="3645">
                  <c:v>36442.71</c:v>
                </c:pt>
                <c:pt idx="3646">
                  <c:v>36452.71</c:v>
                </c:pt>
                <c:pt idx="3647">
                  <c:v>36462.71</c:v>
                </c:pt>
                <c:pt idx="3648">
                  <c:v>36472.71</c:v>
                </c:pt>
                <c:pt idx="3649">
                  <c:v>36482.699999999997</c:v>
                </c:pt>
                <c:pt idx="3650">
                  <c:v>36492.699999999997</c:v>
                </c:pt>
                <c:pt idx="3651">
                  <c:v>36502.699999999997</c:v>
                </c:pt>
                <c:pt idx="3652">
                  <c:v>36512.699999999997</c:v>
                </c:pt>
                <c:pt idx="3653">
                  <c:v>36522.699999999997</c:v>
                </c:pt>
                <c:pt idx="3654">
                  <c:v>36532.699999999997</c:v>
                </c:pt>
                <c:pt idx="3655">
                  <c:v>36542.69</c:v>
                </c:pt>
                <c:pt idx="3656">
                  <c:v>36552.69</c:v>
                </c:pt>
                <c:pt idx="3657">
                  <c:v>36562.69</c:v>
                </c:pt>
                <c:pt idx="3658">
                  <c:v>36572.69</c:v>
                </c:pt>
                <c:pt idx="3659">
                  <c:v>36582.69</c:v>
                </c:pt>
                <c:pt idx="3660">
                  <c:v>36592.68</c:v>
                </c:pt>
                <c:pt idx="3661">
                  <c:v>36602.68</c:v>
                </c:pt>
                <c:pt idx="3662">
                  <c:v>36612.68</c:v>
                </c:pt>
                <c:pt idx="3663">
                  <c:v>36622.68</c:v>
                </c:pt>
                <c:pt idx="3664">
                  <c:v>36632.68</c:v>
                </c:pt>
                <c:pt idx="3665">
                  <c:v>36642.67</c:v>
                </c:pt>
                <c:pt idx="3666">
                  <c:v>36652.67</c:v>
                </c:pt>
                <c:pt idx="3667">
                  <c:v>36662.67</c:v>
                </c:pt>
                <c:pt idx="3668">
                  <c:v>36672.67</c:v>
                </c:pt>
                <c:pt idx="3669">
                  <c:v>36682.660000000003</c:v>
                </c:pt>
                <c:pt idx="3670">
                  <c:v>36692.660000000003</c:v>
                </c:pt>
                <c:pt idx="3671">
                  <c:v>36702.660000000003</c:v>
                </c:pt>
                <c:pt idx="3672">
                  <c:v>36712.660000000003</c:v>
                </c:pt>
                <c:pt idx="3673">
                  <c:v>36722.660000000003</c:v>
                </c:pt>
                <c:pt idx="3674">
                  <c:v>36732.660000000003</c:v>
                </c:pt>
                <c:pt idx="3675">
                  <c:v>36742.660000000003</c:v>
                </c:pt>
                <c:pt idx="3676">
                  <c:v>36752.65</c:v>
                </c:pt>
                <c:pt idx="3677">
                  <c:v>36762.65</c:v>
                </c:pt>
                <c:pt idx="3678">
                  <c:v>36772.65</c:v>
                </c:pt>
                <c:pt idx="3679">
                  <c:v>36782.65</c:v>
                </c:pt>
                <c:pt idx="3680">
                  <c:v>36792.65</c:v>
                </c:pt>
                <c:pt idx="3681">
                  <c:v>36802.639999999999</c:v>
                </c:pt>
                <c:pt idx="3682">
                  <c:v>36812.639999999999</c:v>
                </c:pt>
                <c:pt idx="3683">
                  <c:v>36822.639999999999</c:v>
                </c:pt>
                <c:pt idx="3684">
                  <c:v>36832.639999999999</c:v>
                </c:pt>
                <c:pt idx="3685">
                  <c:v>36842.639999999999</c:v>
                </c:pt>
                <c:pt idx="3686">
                  <c:v>36852.639999999999</c:v>
                </c:pt>
                <c:pt idx="3687">
                  <c:v>36862.639999999999</c:v>
                </c:pt>
                <c:pt idx="3688">
                  <c:v>36872.629999999997</c:v>
                </c:pt>
                <c:pt idx="3689">
                  <c:v>36882.629999999997</c:v>
                </c:pt>
                <c:pt idx="3690">
                  <c:v>36892.629999999997</c:v>
                </c:pt>
                <c:pt idx="3691">
                  <c:v>36902.629999999997</c:v>
                </c:pt>
                <c:pt idx="3692">
                  <c:v>36912.620000000003</c:v>
                </c:pt>
                <c:pt idx="3693">
                  <c:v>36922.620000000003</c:v>
                </c:pt>
                <c:pt idx="3694">
                  <c:v>36932.620000000003</c:v>
                </c:pt>
                <c:pt idx="3695">
                  <c:v>36942.620000000003</c:v>
                </c:pt>
                <c:pt idx="3696">
                  <c:v>36952.620000000003</c:v>
                </c:pt>
                <c:pt idx="3697">
                  <c:v>36962.61</c:v>
                </c:pt>
                <c:pt idx="3698">
                  <c:v>36972.61</c:v>
                </c:pt>
                <c:pt idx="3699">
                  <c:v>36982.61</c:v>
                </c:pt>
                <c:pt idx="3700">
                  <c:v>36992.61</c:v>
                </c:pt>
                <c:pt idx="3701">
                  <c:v>37002.61</c:v>
                </c:pt>
                <c:pt idx="3702">
                  <c:v>37012.6</c:v>
                </c:pt>
                <c:pt idx="3703">
                  <c:v>37022.6</c:v>
                </c:pt>
                <c:pt idx="3704">
                  <c:v>37032.6</c:v>
                </c:pt>
                <c:pt idx="3705">
                  <c:v>37042.6</c:v>
                </c:pt>
                <c:pt idx="3706">
                  <c:v>37052.589999999997</c:v>
                </c:pt>
                <c:pt idx="3707">
                  <c:v>37062.589999999997</c:v>
                </c:pt>
                <c:pt idx="3708">
                  <c:v>37072.589999999997</c:v>
                </c:pt>
                <c:pt idx="3709">
                  <c:v>37082.589999999997</c:v>
                </c:pt>
                <c:pt idx="3710">
                  <c:v>37092.589999999997</c:v>
                </c:pt>
                <c:pt idx="3711">
                  <c:v>37102.589999999997</c:v>
                </c:pt>
                <c:pt idx="3712">
                  <c:v>37112.58</c:v>
                </c:pt>
                <c:pt idx="3713">
                  <c:v>37122.58</c:v>
                </c:pt>
                <c:pt idx="3714">
                  <c:v>37132.58</c:v>
                </c:pt>
                <c:pt idx="3715">
                  <c:v>37142.58</c:v>
                </c:pt>
                <c:pt idx="3716">
                  <c:v>37152.58</c:v>
                </c:pt>
                <c:pt idx="3717">
                  <c:v>37162.58</c:v>
                </c:pt>
                <c:pt idx="3718">
                  <c:v>37172.57</c:v>
                </c:pt>
                <c:pt idx="3719">
                  <c:v>37182.57</c:v>
                </c:pt>
                <c:pt idx="3720">
                  <c:v>37192.57</c:v>
                </c:pt>
                <c:pt idx="3721">
                  <c:v>37202.57</c:v>
                </c:pt>
                <c:pt idx="3722">
                  <c:v>37212.559999999998</c:v>
                </c:pt>
                <c:pt idx="3723">
                  <c:v>37222.559999999998</c:v>
                </c:pt>
                <c:pt idx="3724">
                  <c:v>37232.559999999998</c:v>
                </c:pt>
                <c:pt idx="3725">
                  <c:v>37242.559999999998</c:v>
                </c:pt>
                <c:pt idx="3726">
                  <c:v>37252.559999999998</c:v>
                </c:pt>
                <c:pt idx="3727">
                  <c:v>37262.559999999998</c:v>
                </c:pt>
                <c:pt idx="3728">
                  <c:v>37272.559999999998</c:v>
                </c:pt>
                <c:pt idx="3729">
                  <c:v>37282.559999999998</c:v>
                </c:pt>
                <c:pt idx="3730">
                  <c:v>37292.550000000003</c:v>
                </c:pt>
                <c:pt idx="3731">
                  <c:v>37302.550000000003</c:v>
                </c:pt>
                <c:pt idx="3732">
                  <c:v>37312.550000000003</c:v>
                </c:pt>
                <c:pt idx="3733">
                  <c:v>37322.550000000003</c:v>
                </c:pt>
                <c:pt idx="3734">
                  <c:v>37332.54</c:v>
                </c:pt>
                <c:pt idx="3735">
                  <c:v>37342.54</c:v>
                </c:pt>
                <c:pt idx="3736">
                  <c:v>37352.54</c:v>
                </c:pt>
                <c:pt idx="3737">
                  <c:v>37362.54</c:v>
                </c:pt>
                <c:pt idx="3738">
                  <c:v>37372.54</c:v>
                </c:pt>
                <c:pt idx="3739">
                  <c:v>37382.53</c:v>
                </c:pt>
                <c:pt idx="3740">
                  <c:v>37392.53</c:v>
                </c:pt>
                <c:pt idx="3741">
                  <c:v>37402.53</c:v>
                </c:pt>
                <c:pt idx="3742">
                  <c:v>37412.53</c:v>
                </c:pt>
                <c:pt idx="3743">
                  <c:v>37422.519999999997</c:v>
                </c:pt>
                <c:pt idx="3744">
                  <c:v>37432.519999999997</c:v>
                </c:pt>
                <c:pt idx="3745">
                  <c:v>37442.519999999997</c:v>
                </c:pt>
                <c:pt idx="3746">
                  <c:v>37452.519999999997</c:v>
                </c:pt>
                <c:pt idx="3747">
                  <c:v>37462.519999999997</c:v>
                </c:pt>
                <c:pt idx="3748">
                  <c:v>37472.519999999997</c:v>
                </c:pt>
                <c:pt idx="3749">
                  <c:v>37482.51</c:v>
                </c:pt>
                <c:pt idx="3750">
                  <c:v>37492.51</c:v>
                </c:pt>
                <c:pt idx="3751">
                  <c:v>37502.51</c:v>
                </c:pt>
                <c:pt idx="3752">
                  <c:v>37512.51</c:v>
                </c:pt>
                <c:pt idx="3753">
                  <c:v>37522.51</c:v>
                </c:pt>
                <c:pt idx="3754">
                  <c:v>37532.5</c:v>
                </c:pt>
                <c:pt idx="3755">
                  <c:v>37542.5</c:v>
                </c:pt>
                <c:pt idx="3756">
                  <c:v>37552.5</c:v>
                </c:pt>
                <c:pt idx="3757">
                  <c:v>37562.5</c:v>
                </c:pt>
                <c:pt idx="3758">
                  <c:v>37572.5</c:v>
                </c:pt>
                <c:pt idx="3759">
                  <c:v>37582.49</c:v>
                </c:pt>
                <c:pt idx="3760">
                  <c:v>37592.49</c:v>
                </c:pt>
                <c:pt idx="3761">
                  <c:v>37602.49</c:v>
                </c:pt>
                <c:pt idx="3762">
                  <c:v>37612.49</c:v>
                </c:pt>
                <c:pt idx="3763">
                  <c:v>37622.49</c:v>
                </c:pt>
                <c:pt idx="3764">
                  <c:v>37632.480000000003</c:v>
                </c:pt>
                <c:pt idx="3765">
                  <c:v>37642.480000000003</c:v>
                </c:pt>
                <c:pt idx="3766">
                  <c:v>37652.480000000003</c:v>
                </c:pt>
                <c:pt idx="3767">
                  <c:v>37662.480000000003</c:v>
                </c:pt>
                <c:pt idx="3768">
                  <c:v>37672.480000000003</c:v>
                </c:pt>
                <c:pt idx="3769">
                  <c:v>37682.480000000003</c:v>
                </c:pt>
                <c:pt idx="3770">
                  <c:v>37692.480000000003</c:v>
                </c:pt>
                <c:pt idx="3771">
                  <c:v>37702.47</c:v>
                </c:pt>
                <c:pt idx="3772">
                  <c:v>37712.47</c:v>
                </c:pt>
                <c:pt idx="3773">
                  <c:v>37722.47</c:v>
                </c:pt>
                <c:pt idx="3774">
                  <c:v>37732.480000000003</c:v>
                </c:pt>
                <c:pt idx="3775">
                  <c:v>37742.47</c:v>
                </c:pt>
                <c:pt idx="3776">
                  <c:v>37752.47</c:v>
                </c:pt>
                <c:pt idx="3777">
                  <c:v>37762.46</c:v>
                </c:pt>
                <c:pt idx="3778">
                  <c:v>37772.46</c:v>
                </c:pt>
                <c:pt idx="3779">
                  <c:v>37782.46</c:v>
                </c:pt>
                <c:pt idx="3780">
                  <c:v>37792.449999999997</c:v>
                </c:pt>
                <c:pt idx="3781">
                  <c:v>37802.449999999997</c:v>
                </c:pt>
                <c:pt idx="3782">
                  <c:v>37812.449999999997</c:v>
                </c:pt>
                <c:pt idx="3783">
                  <c:v>37822.449999999997</c:v>
                </c:pt>
                <c:pt idx="3784">
                  <c:v>37832.449999999997</c:v>
                </c:pt>
                <c:pt idx="3785">
                  <c:v>37842.449999999997</c:v>
                </c:pt>
                <c:pt idx="3786">
                  <c:v>37852.44</c:v>
                </c:pt>
                <c:pt idx="3787">
                  <c:v>37862.44</c:v>
                </c:pt>
                <c:pt idx="3788">
                  <c:v>37872.44</c:v>
                </c:pt>
                <c:pt idx="3789">
                  <c:v>37882.44</c:v>
                </c:pt>
                <c:pt idx="3790">
                  <c:v>37892.44</c:v>
                </c:pt>
                <c:pt idx="3791">
                  <c:v>37902.43</c:v>
                </c:pt>
                <c:pt idx="3792">
                  <c:v>37912.43</c:v>
                </c:pt>
                <c:pt idx="3793">
                  <c:v>37922.43</c:v>
                </c:pt>
                <c:pt idx="3794">
                  <c:v>37932.43</c:v>
                </c:pt>
                <c:pt idx="3795">
                  <c:v>37942.43</c:v>
                </c:pt>
                <c:pt idx="3796">
                  <c:v>37952.42</c:v>
                </c:pt>
                <c:pt idx="3797">
                  <c:v>37962.42</c:v>
                </c:pt>
                <c:pt idx="3798">
                  <c:v>37972.42</c:v>
                </c:pt>
                <c:pt idx="3799">
                  <c:v>37982.42</c:v>
                </c:pt>
                <c:pt idx="3800">
                  <c:v>37992.42</c:v>
                </c:pt>
                <c:pt idx="3801">
                  <c:v>38002.410000000003</c:v>
                </c:pt>
                <c:pt idx="3802">
                  <c:v>38012.410000000003</c:v>
                </c:pt>
                <c:pt idx="3803">
                  <c:v>38022.410000000003</c:v>
                </c:pt>
                <c:pt idx="3804">
                  <c:v>38032.410000000003</c:v>
                </c:pt>
                <c:pt idx="3805">
                  <c:v>38042.410000000003</c:v>
                </c:pt>
                <c:pt idx="3806">
                  <c:v>38052.410000000003</c:v>
                </c:pt>
                <c:pt idx="3807">
                  <c:v>38062.410000000003</c:v>
                </c:pt>
                <c:pt idx="3808">
                  <c:v>38072.400000000001</c:v>
                </c:pt>
                <c:pt idx="3809">
                  <c:v>38082.400000000001</c:v>
                </c:pt>
                <c:pt idx="3810">
                  <c:v>38092.400000000001</c:v>
                </c:pt>
                <c:pt idx="3811">
                  <c:v>38102.400000000001</c:v>
                </c:pt>
                <c:pt idx="3812">
                  <c:v>38112.39</c:v>
                </c:pt>
                <c:pt idx="3813">
                  <c:v>38122.39</c:v>
                </c:pt>
                <c:pt idx="3814">
                  <c:v>38132.39</c:v>
                </c:pt>
                <c:pt idx="3815">
                  <c:v>38142.39</c:v>
                </c:pt>
                <c:pt idx="3816">
                  <c:v>38152.39</c:v>
                </c:pt>
                <c:pt idx="3817">
                  <c:v>38162.39</c:v>
                </c:pt>
                <c:pt idx="3818">
                  <c:v>38172.39</c:v>
                </c:pt>
                <c:pt idx="3819">
                  <c:v>38182.379999999997</c:v>
                </c:pt>
                <c:pt idx="3820">
                  <c:v>38192.379999999997</c:v>
                </c:pt>
                <c:pt idx="3821">
                  <c:v>38202.379999999997</c:v>
                </c:pt>
                <c:pt idx="3822">
                  <c:v>38212.379999999997</c:v>
                </c:pt>
                <c:pt idx="3823">
                  <c:v>38222.370000000003</c:v>
                </c:pt>
                <c:pt idx="3824">
                  <c:v>38232.370000000003</c:v>
                </c:pt>
                <c:pt idx="3825">
                  <c:v>38242.370000000003</c:v>
                </c:pt>
                <c:pt idx="3826">
                  <c:v>38252.370000000003</c:v>
                </c:pt>
                <c:pt idx="3827">
                  <c:v>38262.370000000003</c:v>
                </c:pt>
                <c:pt idx="3828">
                  <c:v>38272.36</c:v>
                </c:pt>
                <c:pt idx="3829">
                  <c:v>38282.36</c:v>
                </c:pt>
                <c:pt idx="3830">
                  <c:v>38292.36</c:v>
                </c:pt>
                <c:pt idx="3831">
                  <c:v>38302.36</c:v>
                </c:pt>
                <c:pt idx="3832">
                  <c:v>38312.36</c:v>
                </c:pt>
                <c:pt idx="3833">
                  <c:v>38322.35</c:v>
                </c:pt>
                <c:pt idx="3834">
                  <c:v>38332.35</c:v>
                </c:pt>
                <c:pt idx="3835">
                  <c:v>38342.35</c:v>
                </c:pt>
                <c:pt idx="3836">
                  <c:v>38352.35</c:v>
                </c:pt>
                <c:pt idx="3837">
                  <c:v>38362.35</c:v>
                </c:pt>
                <c:pt idx="3838">
                  <c:v>38372.339999999997</c:v>
                </c:pt>
                <c:pt idx="3839">
                  <c:v>38382.339999999997</c:v>
                </c:pt>
                <c:pt idx="3840">
                  <c:v>38392.339999999997</c:v>
                </c:pt>
                <c:pt idx="3841">
                  <c:v>38402.339999999997</c:v>
                </c:pt>
                <c:pt idx="3842">
                  <c:v>38412.339999999997</c:v>
                </c:pt>
                <c:pt idx="3843">
                  <c:v>38422.33</c:v>
                </c:pt>
                <c:pt idx="3844">
                  <c:v>38432.33</c:v>
                </c:pt>
                <c:pt idx="3845">
                  <c:v>38442.33</c:v>
                </c:pt>
                <c:pt idx="3846">
                  <c:v>38452.33</c:v>
                </c:pt>
                <c:pt idx="3847">
                  <c:v>38462.33</c:v>
                </c:pt>
                <c:pt idx="3848">
                  <c:v>38472.32</c:v>
                </c:pt>
                <c:pt idx="3849">
                  <c:v>38482.32</c:v>
                </c:pt>
                <c:pt idx="3850">
                  <c:v>38492.32</c:v>
                </c:pt>
                <c:pt idx="3851">
                  <c:v>38502.32</c:v>
                </c:pt>
                <c:pt idx="3852">
                  <c:v>38512.32</c:v>
                </c:pt>
                <c:pt idx="3853">
                  <c:v>38522.31</c:v>
                </c:pt>
                <c:pt idx="3854">
                  <c:v>38532.31</c:v>
                </c:pt>
                <c:pt idx="3855">
                  <c:v>38542.31</c:v>
                </c:pt>
                <c:pt idx="3856">
                  <c:v>38552.31</c:v>
                </c:pt>
                <c:pt idx="3857">
                  <c:v>38562.31</c:v>
                </c:pt>
                <c:pt idx="3858">
                  <c:v>38572.300000000003</c:v>
                </c:pt>
                <c:pt idx="3859">
                  <c:v>38582.300000000003</c:v>
                </c:pt>
                <c:pt idx="3860">
                  <c:v>38592.300000000003</c:v>
                </c:pt>
                <c:pt idx="3861">
                  <c:v>38602.300000000003</c:v>
                </c:pt>
                <c:pt idx="3862">
                  <c:v>38612.300000000003</c:v>
                </c:pt>
                <c:pt idx="3863">
                  <c:v>38622.300000000003</c:v>
                </c:pt>
                <c:pt idx="3864">
                  <c:v>38632.300000000003</c:v>
                </c:pt>
                <c:pt idx="3865">
                  <c:v>38642.300000000003</c:v>
                </c:pt>
                <c:pt idx="3866">
                  <c:v>38652.300000000003</c:v>
                </c:pt>
                <c:pt idx="3867">
                  <c:v>38662.29</c:v>
                </c:pt>
                <c:pt idx="3868">
                  <c:v>38672.29</c:v>
                </c:pt>
                <c:pt idx="3869">
                  <c:v>38682.29</c:v>
                </c:pt>
                <c:pt idx="3870">
                  <c:v>38692.28</c:v>
                </c:pt>
                <c:pt idx="3871">
                  <c:v>38702.28</c:v>
                </c:pt>
                <c:pt idx="3872">
                  <c:v>38712.28</c:v>
                </c:pt>
                <c:pt idx="3873">
                  <c:v>38722.28</c:v>
                </c:pt>
                <c:pt idx="3874">
                  <c:v>38732.269999999997</c:v>
                </c:pt>
                <c:pt idx="3875">
                  <c:v>38742.269999999997</c:v>
                </c:pt>
                <c:pt idx="3876">
                  <c:v>38752.269999999997</c:v>
                </c:pt>
                <c:pt idx="3877">
                  <c:v>38762.269999999997</c:v>
                </c:pt>
                <c:pt idx="3878">
                  <c:v>38772.269999999997</c:v>
                </c:pt>
                <c:pt idx="3879">
                  <c:v>38782.269999999997</c:v>
                </c:pt>
                <c:pt idx="3880">
                  <c:v>38792.269999999997</c:v>
                </c:pt>
                <c:pt idx="3881">
                  <c:v>38802.26</c:v>
                </c:pt>
                <c:pt idx="3882">
                  <c:v>38812.26</c:v>
                </c:pt>
                <c:pt idx="3883">
                  <c:v>38822.26</c:v>
                </c:pt>
                <c:pt idx="3884">
                  <c:v>38832.26</c:v>
                </c:pt>
                <c:pt idx="3885">
                  <c:v>38842.25</c:v>
                </c:pt>
                <c:pt idx="3886">
                  <c:v>38852.25</c:v>
                </c:pt>
                <c:pt idx="3887">
                  <c:v>38862.25</c:v>
                </c:pt>
                <c:pt idx="3888">
                  <c:v>38872.25</c:v>
                </c:pt>
                <c:pt idx="3889">
                  <c:v>38882.25</c:v>
                </c:pt>
                <c:pt idx="3890">
                  <c:v>38892.25</c:v>
                </c:pt>
                <c:pt idx="3891">
                  <c:v>38902.239999999998</c:v>
                </c:pt>
                <c:pt idx="3892">
                  <c:v>38912.239999999998</c:v>
                </c:pt>
                <c:pt idx="3893">
                  <c:v>38922.239999999998</c:v>
                </c:pt>
                <c:pt idx="3894">
                  <c:v>38932.239999999998</c:v>
                </c:pt>
                <c:pt idx="3895">
                  <c:v>38942.239999999998</c:v>
                </c:pt>
                <c:pt idx="3896">
                  <c:v>38952.230000000003</c:v>
                </c:pt>
                <c:pt idx="3897">
                  <c:v>38962.230000000003</c:v>
                </c:pt>
                <c:pt idx="3898">
                  <c:v>38972.230000000003</c:v>
                </c:pt>
                <c:pt idx="3899">
                  <c:v>38982.230000000003</c:v>
                </c:pt>
                <c:pt idx="3900">
                  <c:v>38992.230000000003</c:v>
                </c:pt>
                <c:pt idx="3901">
                  <c:v>39002.230000000003</c:v>
                </c:pt>
                <c:pt idx="3902">
                  <c:v>39012.22</c:v>
                </c:pt>
                <c:pt idx="3903">
                  <c:v>39022.22</c:v>
                </c:pt>
                <c:pt idx="3904">
                  <c:v>39032.22</c:v>
                </c:pt>
                <c:pt idx="3905">
                  <c:v>39042.22</c:v>
                </c:pt>
                <c:pt idx="3906">
                  <c:v>39052.21</c:v>
                </c:pt>
                <c:pt idx="3907">
                  <c:v>39062.21</c:v>
                </c:pt>
                <c:pt idx="3908">
                  <c:v>39072.21</c:v>
                </c:pt>
                <c:pt idx="3909">
                  <c:v>39082.21</c:v>
                </c:pt>
                <c:pt idx="3910">
                  <c:v>39092.21</c:v>
                </c:pt>
                <c:pt idx="3911">
                  <c:v>39102.21</c:v>
                </c:pt>
                <c:pt idx="3912">
                  <c:v>39112.21</c:v>
                </c:pt>
                <c:pt idx="3913">
                  <c:v>39122.21</c:v>
                </c:pt>
                <c:pt idx="3914">
                  <c:v>39132.199999999997</c:v>
                </c:pt>
                <c:pt idx="3915">
                  <c:v>39142.199999999997</c:v>
                </c:pt>
                <c:pt idx="3916">
                  <c:v>39152.199999999997</c:v>
                </c:pt>
                <c:pt idx="3917">
                  <c:v>39162.19</c:v>
                </c:pt>
                <c:pt idx="3918">
                  <c:v>39172.19</c:v>
                </c:pt>
                <c:pt idx="3919">
                  <c:v>39182.19</c:v>
                </c:pt>
                <c:pt idx="3920">
                  <c:v>39192.19</c:v>
                </c:pt>
                <c:pt idx="3921">
                  <c:v>39202.19</c:v>
                </c:pt>
                <c:pt idx="3922">
                  <c:v>39212.18</c:v>
                </c:pt>
                <c:pt idx="3923">
                  <c:v>39222.18</c:v>
                </c:pt>
                <c:pt idx="3924">
                  <c:v>39232.18</c:v>
                </c:pt>
                <c:pt idx="3925">
                  <c:v>39242.18</c:v>
                </c:pt>
                <c:pt idx="3926">
                  <c:v>39252.18</c:v>
                </c:pt>
                <c:pt idx="3927">
                  <c:v>39262.18</c:v>
                </c:pt>
                <c:pt idx="3928">
                  <c:v>39272.17</c:v>
                </c:pt>
                <c:pt idx="3929">
                  <c:v>39282.17</c:v>
                </c:pt>
                <c:pt idx="3930">
                  <c:v>39292.17</c:v>
                </c:pt>
                <c:pt idx="3931">
                  <c:v>39302.17</c:v>
                </c:pt>
                <c:pt idx="3932">
                  <c:v>39312.17</c:v>
                </c:pt>
                <c:pt idx="3933">
                  <c:v>39322.160000000003</c:v>
                </c:pt>
                <c:pt idx="3934">
                  <c:v>39332.160000000003</c:v>
                </c:pt>
                <c:pt idx="3935">
                  <c:v>39342.160000000003</c:v>
                </c:pt>
                <c:pt idx="3936">
                  <c:v>39352.160000000003</c:v>
                </c:pt>
                <c:pt idx="3937">
                  <c:v>39362.160000000003</c:v>
                </c:pt>
                <c:pt idx="3938">
                  <c:v>39372.160000000003</c:v>
                </c:pt>
                <c:pt idx="3939">
                  <c:v>39382.15</c:v>
                </c:pt>
                <c:pt idx="3940">
                  <c:v>39392.15</c:v>
                </c:pt>
                <c:pt idx="3941">
                  <c:v>39402.15</c:v>
                </c:pt>
                <c:pt idx="3942">
                  <c:v>39412.15</c:v>
                </c:pt>
                <c:pt idx="3943">
                  <c:v>39422.14</c:v>
                </c:pt>
                <c:pt idx="3944">
                  <c:v>39432.14</c:v>
                </c:pt>
                <c:pt idx="3945">
                  <c:v>39442.14</c:v>
                </c:pt>
                <c:pt idx="3946">
                  <c:v>39452.14</c:v>
                </c:pt>
                <c:pt idx="3947">
                  <c:v>39462.14</c:v>
                </c:pt>
                <c:pt idx="3948">
                  <c:v>39472.129999999997</c:v>
                </c:pt>
                <c:pt idx="3949">
                  <c:v>39482.129999999997</c:v>
                </c:pt>
                <c:pt idx="3950">
                  <c:v>39492.129999999997</c:v>
                </c:pt>
                <c:pt idx="3951">
                  <c:v>39502.129999999997</c:v>
                </c:pt>
                <c:pt idx="3952">
                  <c:v>39512.129999999997</c:v>
                </c:pt>
                <c:pt idx="3953">
                  <c:v>39522.129999999997</c:v>
                </c:pt>
                <c:pt idx="3954">
                  <c:v>39532.129999999997</c:v>
                </c:pt>
                <c:pt idx="3955">
                  <c:v>39542.129999999997</c:v>
                </c:pt>
                <c:pt idx="3956">
                  <c:v>39552.120000000003</c:v>
                </c:pt>
                <c:pt idx="3957">
                  <c:v>39562.120000000003</c:v>
                </c:pt>
                <c:pt idx="3958">
                  <c:v>39572.120000000003</c:v>
                </c:pt>
                <c:pt idx="3959">
                  <c:v>39582.120000000003</c:v>
                </c:pt>
                <c:pt idx="3960">
                  <c:v>39592.11</c:v>
                </c:pt>
                <c:pt idx="3961">
                  <c:v>39602.11</c:v>
                </c:pt>
                <c:pt idx="3962">
                  <c:v>39612.11</c:v>
                </c:pt>
                <c:pt idx="3963">
                  <c:v>39622.11</c:v>
                </c:pt>
                <c:pt idx="3964">
                  <c:v>39632.11</c:v>
                </c:pt>
                <c:pt idx="3965">
                  <c:v>39642.1</c:v>
                </c:pt>
                <c:pt idx="3966">
                  <c:v>39652.1</c:v>
                </c:pt>
                <c:pt idx="3967">
                  <c:v>39662.1</c:v>
                </c:pt>
                <c:pt idx="3968">
                  <c:v>39672.1</c:v>
                </c:pt>
                <c:pt idx="3969">
                  <c:v>39682.1</c:v>
                </c:pt>
                <c:pt idx="3970">
                  <c:v>39692.089999999997</c:v>
                </c:pt>
                <c:pt idx="3971">
                  <c:v>39702.089999999997</c:v>
                </c:pt>
                <c:pt idx="3972">
                  <c:v>39712.089999999997</c:v>
                </c:pt>
                <c:pt idx="3973">
                  <c:v>39722.089999999997</c:v>
                </c:pt>
                <c:pt idx="3974">
                  <c:v>39732.089999999997</c:v>
                </c:pt>
                <c:pt idx="3975">
                  <c:v>39742.089999999997</c:v>
                </c:pt>
                <c:pt idx="3976">
                  <c:v>39752.080000000002</c:v>
                </c:pt>
                <c:pt idx="3977">
                  <c:v>39762.080000000002</c:v>
                </c:pt>
                <c:pt idx="3978">
                  <c:v>39772.080000000002</c:v>
                </c:pt>
                <c:pt idx="3979">
                  <c:v>39782.080000000002</c:v>
                </c:pt>
                <c:pt idx="3980">
                  <c:v>39792.07</c:v>
                </c:pt>
                <c:pt idx="3981">
                  <c:v>39802.07</c:v>
                </c:pt>
                <c:pt idx="3982">
                  <c:v>39812.07</c:v>
                </c:pt>
                <c:pt idx="3983">
                  <c:v>39822.07</c:v>
                </c:pt>
                <c:pt idx="3984">
                  <c:v>39832.07</c:v>
                </c:pt>
                <c:pt idx="3985">
                  <c:v>39842.06</c:v>
                </c:pt>
                <c:pt idx="3986">
                  <c:v>39852.06</c:v>
                </c:pt>
                <c:pt idx="3987">
                  <c:v>39862.06</c:v>
                </c:pt>
                <c:pt idx="3988">
                  <c:v>39872.06</c:v>
                </c:pt>
                <c:pt idx="3989">
                  <c:v>39882.06</c:v>
                </c:pt>
                <c:pt idx="3990">
                  <c:v>39892.050000000003</c:v>
                </c:pt>
                <c:pt idx="3991">
                  <c:v>39902.050000000003</c:v>
                </c:pt>
                <c:pt idx="3992">
                  <c:v>39912.050000000003</c:v>
                </c:pt>
                <c:pt idx="3993">
                  <c:v>39922.050000000003</c:v>
                </c:pt>
                <c:pt idx="3994">
                  <c:v>39932.050000000003</c:v>
                </c:pt>
                <c:pt idx="3995">
                  <c:v>39942.050000000003</c:v>
                </c:pt>
                <c:pt idx="3996">
                  <c:v>39952.050000000003</c:v>
                </c:pt>
                <c:pt idx="3997">
                  <c:v>39962.050000000003</c:v>
                </c:pt>
                <c:pt idx="3998">
                  <c:v>39972.04</c:v>
                </c:pt>
                <c:pt idx="3999">
                  <c:v>39982.04</c:v>
                </c:pt>
                <c:pt idx="4000">
                  <c:v>39992.04</c:v>
                </c:pt>
                <c:pt idx="4001">
                  <c:v>40002.04</c:v>
                </c:pt>
                <c:pt idx="4002">
                  <c:v>40012.03</c:v>
                </c:pt>
                <c:pt idx="4003">
                  <c:v>40022.03</c:v>
                </c:pt>
                <c:pt idx="4004">
                  <c:v>40032.03</c:v>
                </c:pt>
                <c:pt idx="4005">
                  <c:v>40042.03</c:v>
                </c:pt>
                <c:pt idx="4006">
                  <c:v>40052.03</c:v>
                </c:pt>
                <c:pt idx="4007">
                  <c:v>40062.019999999997</c:v>
                </c:pt>
                <c:pt idx="4008">
                  <c:v>40072.019999999997</c:v>
                </c:pt>
                <c:pt idx="4009">
                  <c:v>40082.019999999997</c:v>
                </c:pt>
                <c:pt idx="4010">
                  <c:v>40092.019999999997</c:v>
                </c:pt>
                <c:pt idx="4011">
                  <c:v>40102.019999999997</c:v>
                </c:pt>
                <c:pt idx="4012">
                  <c:v>40112.019999999997</c:v>
                </c:pt>
                <c:pt idx="4013">
                  <c:v>40122.01</c:v>
                </c:pt>
                <c:pt idx="4014">
                  <c:v>40132.01</c:v>
                </c:pt>
                <c:pt idx="4015">
                  <c:v>40142.01</c:v>
                </c:pt>
                <c:pt idx="4016">
                  <c:v>40152.01</c:v>
                </c:pt>
                <c:pt idx="4017">
                  <c:v>40162</c:v>
                </c:pt>
                <c:pt idx="4018">
                  <c:v>40172</c:v>
                </c:pt>
                <c:pt idx="4019">
                  <c:v>40182</c:v>
                </c:pt>
                <c:pt idx="4020">
                  <c:v>40192</c:v>
                </c:pt>
                <c:pt idx="4021">
                  <c:v>40202</c:v>
                </c:pt>
                <c:pt idx="4022">
                  <c:v>40211.99</c:v>
                </c:pt>
                <c:pt idx="4023">
                  <c:v>40221.99</c:v>
                </c:pt>
                <c:pt idx="4024">
                  <c:v>40231.99</c:v>
                </c:pt>
                <c:pt idx="4025">
                  <c:v>40241.99</c:v>
                </c:pt>
                <c:pt idx="4026">
                  <c:v>40251.99</c:v>
                </c:pt>
                <c:pt idx="4027">
                  <c:v>40261.980000000003</c:v>
                </c:pt>
                <c:pt idx="4028">
                  <c:v>40271.980000000003</c:v>
                </c:pt>
                <c:pt idx="4029">
                  <c:v>40281.980000000003</c:v>
                </c:pt>
                <c:pt idx="4030">
                  <c:v>40291.980000000003</c:v>
                </c:pt>
                <c:pt idx="4031">
                  <c:v>40301.980000000003</c:v>
                </c:pt>
                <c:pt idx="4032">
                  <c:v>40311.980000000003</c:v>
                </c:pt>
                <c:pt idx="4033">
                  <c:v>40321.980000000003</c:v>
                </c:pt>
                <c:pt idx="4034">
                  <c:v>40331.97</c:v>
                </c:pt>
                <c:pt idx="4035">
                  <c:v>40341.97</c:v>
                </c:pt>
                <c:pt idx="4036">
                  <c:v>40351.97</c:v>
                </c:pt>
                <c:pt idx="4037">
                  <c:v>40361.96</c:v>
                </c:pt>
                <c:pt idx="4038">
                  <c:v>40371.96</c:v>
                </c:pt>
                <c:pt idx="4039">
                  <c:v>40381.96</c:v>
                </c:pt>
                <c:pt idx="4040">
                  <c:v>40391.96</c:v>
                </c:pt>
                <c:pt idx="4041">
                  <c:v>40401.96</c:v>
                </c:pt>
                <c:pt idx="4042">
                  <c:v>40411.96</c:v>
                </c:pt>
                <c:pt idx="4043">
                  <c:v>40421.96</c:v>
                </c:pt>
                <c:pt idx="4044">
                  <c:v>40431.96</c:v>
                </c:pt>
                <c:pt idx="4045">
                  <c:v>40441.949999999997</c:v>
                </c:pt>
                <c:pt idx="4046">
                  <c:v>40451.949999999997</c:v>
                </c:pt>
                <c:pt idx="4047">
                  <c:v>40461.949999999997</c:v>
                </c:pt>
                <c:pt idx="4048">
                  <c:v>40471.949999999997</c:v>
                </c:pt>
                <c:pt idx="4049">
                  <c:v>40481.949999999997</c:v>
                </c:pt>
                <c:pt idx="4050">
                  <c:v>40491.94</c:v>
                </c:pt>
                <c:pt idx="4051">
                  <c:v>40501.94</c:v>
                </c:pt>
                <c:pt idx="4052">
                  <c:v>40511.94</c:v>
                </c:pt>
                <c:pt idx="4053">
                  <c:v>40521.94</c:v>
                </c:pt>
                <c:pt idx="4054">
                  <c:v>40531.93</c:v>
                </c:pt>
                <c:pt idx="4055">
                  <c:v>40541.93</c:v>
                </c:pt>
                <c:pt idx="4056">
                  <c:v>40551.93</c:v>
                </c:pt>
                <c:pt idx="4057">
                  <c:v>40561.93</c:v>
                </c:pt>
                <c:pt idx="4058">
                  <c:v>40571.93</c:v>
                </c:pt>
                <c:pt idx="4059">
                  <c:v>40581.919999999998</c:v>
                </c:pt>
                <c:pt idx="4060">
                  <c:v>40591.919999999998</c:v>
                </c:pt>
                <c:pt idx="4061">
                  <c:v>40601.919999999998</c:v>
                </c:pt>
                <c:pt idx="4062">
                  <c:v>40611.919999999998</c:v>
                </c:pt>
                <c:pt idx="4063">
                  <c:v>40621.919999999998</c:v>
                </c:pt>
                <c:pt idx="4064">
                  <c:v>40631.910000000003</c:v>
                </c:pt>
                <c:pt idx="4065">
                  <c:v>40641.910000000003</c:v>
                </c:pt>
                <c:pt idx="4066">
                  <c:v>40651.910000000003</c:v>
                </c:pt>
                <c:pt idx="4067">
                  <c:v>40661.910000000003</c:v>
                </c:pt>
                <c:pt idx="4068">
                  <c:v>40671.910000000003</c:v>
                </c:pt>
                <c:pt idx="4069">
                  <c:v>40681.910000000003</c:v>
                </c:pt>
                <c:pt idx="4070">
                  <c:v>40691.910000000003</c:v>
                </c:pt>
                <c:pt idx="4071">
                  <c:v>40701.9</c:v>
                </c:pt>
                <c:pt idx="4072">
                  <c:v>40711.9</c:v>
                </c:pt>
                <c:pt idx="4073">
                  <c:v>40721.9</c:v>
                </c:pt>
                <c:pt idx="4074">
                  <c:v>40731.89</c:v>
                </c:pt>
                <c:pt idx="4075">
                  <c:v>40741.89</c:v>
                </c:pt>
                <c:pt idx="4076">
                  <c:v>40751.89</c:v>
                </c:pt>
                <c:pt idx="4077">
                  <c:v>40761.89</c:v>
                </c:pt>
                <c:pt idx="4078">
                  <c:v>40771.89</c:v>
                </c:pt>
                <c:pt idx="4079">
                  <c:v>40781.89</c:v>
                </c:pt>
                <c:pt idx="4080">
                  <c:v>40791.89</c:v>
                </c:pt>
                <c:pt idx="4081">
                  <c:v>40801.879999999997</c:v>
                </c:pt>
                <c:pt idx="4082">
                  <c:v>40811.879999999997</c:v>
                </c:pt>
                <c:pt idx="4083">
                  <c:v>40821.879999999997</c:v>
                </c:pt>
                <c:pt idx="4084">
                  <c:v>40831.879999999997</c:v>
                </c:pt>
                <c:pt idx="4085">
                  <c:v>40841.879999999997</c:v>
                </c:pt>
                <c:pt idx="4086">
                  <c:v>40851.879999999997</c:v>
                </c:pt>
                <c:pt idx="4087">
                  <c:v>40861.879999999997</c:v>
                </c:pt>
                <c:pt idx="4088">
                  <c:v>40871.870000000003</c:v>
                </c:pt>
                <c:pt idx="4089">
                  <c:v>40881.870000000003</c:v>
                </c:pt>
                <c:pt idx="4090">
                  <c:v>40891.870000000003</c:v>
                </c:pt>
                <c:pt idx="4091">
                  <c:v>40901.86</c:v>
                </c:pt>
                <c:pt idx="4092">
                  <c:v>40911.86</c:v>
                </c:pt>
                <c:pt idx="4093">
                  <c:v>40921.86</c:v>
                </c:pt>
                <c:pt idx="4094">
                  <c:v>40931.86</c:v>
                </c:pt>
                <c:pt idx="4095">
                  <c:v>40941.86</c:v>
                </c:pt>
                <c:pt idx="4096">
                  <c:v>40951.85</c:v>
                </c:pt>
                <c:pt idx="4097">
                  <c:v>40961.85</c:v>
                </c:pt>
                <c:pt idx="4098">
                  <c:v>40971.85</c:v>
                </c:pt>
                <c:pt idx="4099">
                  <c:v>40981.85</c:v>
                </c:pt>
                <c:pt idx="4100">
                  <c:v>40991.85</c:v>
                </c:pt>
                <c:pt idx="4101">
                  <c:v>41001.839999999997</c:v>
                </c:pt>
                <c:pt idx="4102">
                  <c:v>41011.839999999997</c:v>
                </c:pt>
                <c:pt idx="4103">
                  <c:v>41021.839999999997</c:v>
                </c:pt>
                <c:pt idx="4104">
                  <c:v>41031.839999999997</c:v>
                </c:pt>
                <c:pt idx="4105">
                  <c:v>41041.839999999997</c:v>
                </c:pt>
                <c:pt idx="4106">
                  <c:v>41051.839999999997</c:v>
                </c:pt>
                <c:pt idx="4107">
                  <c:v>41061.839999999997</c:v>
                </c:pt>
                <c:pt idx="4108">
                  <c:v>41071.83</c:v>
                </c:pt>
                <c:pt idx="4109">
                  <c:v>41081.83</c:v>
                </c:pt>
                <c:pt idx="4110">
                  <c:v>41091.83</c:v>
                </c:pt>
                <c:pt idx="4111">
                  <c:v>41101.82</c:v>
                </c:pt>
                <c:pt idx="4112">
                  <c:v>41111.82</c:v>
                </c:pt>
                <c:pt idx="4113">
                  <c:v>41121.82</c:v>
                </c:pt>
                <c:pt idx="4114">
                  <c:v>41131.82</c:v>
                </c:pt>
                <c:pt idx="4115">
                  <c:v>41141.82</c:v>
                </c:pt>
                <c:pt idx="4116">
                  <c:v>41151.82</c:v>
                </c:pt>
                <c:pt idx="4117">
                  <c:v>41161.82</c:v>
                </c:pt>
                <c:pt idx="4118">
                  <c:v>41171.81</c:v>
                </c:pt>
                <c:pt idx="4119">
                  <c:v>41181.81</c:v>
                </c:pt>
                <c:pt idx="4120">
                  <c:v>41191.81</c:v>
                </c:pt>
                <c:pt idx="4121">
                  <c:v>41201.800000000003</c:v>
                </c:pt>
                <c:pt idx="4122">
                  <c:v>41211.800000000003</c:v>
                </c:pt>
                <c:pt idx="4123">
                  <c:v>41221.800000000003</c:v>
                </c:pt>
                <c:pt idx="4124">
                  <c:v>41231.800000000003</c:v>
                </c:pt>
                <c:pt idx="4125">
                  <c:v>41241.800000000003</c:v>
                </c:pt>
                <c:pt idx="4126">
                  <c:v>41251.800000000003</c:v>
                </c:pt>
                <c:pt idx="4127">
                  <c:v>41261.800000000003</c:v>
                </c:pt>
                <c:pt idx="4128">
                  <c:v>41271.79</c:v>
                </c:pt>
                <c:pt idx="4129">
                  <c:v>41281.79</c:v>
                </c:pt>
                <c:pt idx="4130">
                  <c:v>41291.79</c:v>
                </c:pt>
                <c:pt idx="4131">
                  <c:v>41301.79</c:v>
                </c:pt>
                <c:pt idx="4132">
                  <c:v>41311.79</c:v>
                </c:pt>
                <c:pt idx="4133">
                  <c:v>41321.79</c:v>
                </c:pt>
                <c:pt idx="4134">
                  <c:v>41331.79</c:v>
                </c:pt>
                <c:pt idx="4135">
                  <c:v>41341.78</c:v>
                </c:pt>
                <c:pt idx="4136">
                  <c:v>41351.78</c:v>
                </c:pt>
                <c:pt idx="4137">
                  <c:v>41361.78</c:v>
                </c:pt>
                <c:pt idx="4138">
                  <c:v>41371.769999999997</c:v>
                </c:pt>
                <c:pt idx="4139">
                  <c:v>41381.769999999997</c:v>
                </c:pt>
                <c:pt idx="4140">
                  <c:v>41391.769999999997</c:v>
                </c:pt>
                <c:pt idx="4141">
                  <c:v>41401.769999999997</c:v>
                </c:pt>
                <c:pt idx="4142">
                  <c:v>41411.769999999997</c:v>
                </c:pt>
                <c:pt idx="4143">
                  <c:v>41421.769999999997</c:v>
                </c:pt>
                <c:pt idx="4144">
                  <c:v>41431.769999999997</c:v>
                </c:pt>
                <c:pt idx="4145">
                  <c:v>41441.760000000002</c:v>
                </c:pt>
                <c:pt idx="4146">
                  <c:v>41451.760000000002</c:v>
                </c:pt>
                <c:pt idx="4147">
                  <c:v>41461.760000000002</c:v>
                </c:pt>
                <c:pt idx="4148">
                  <c:v>41471.75</c:v>
                </c:pt>
                <c:pt idx="4149">
                  <c:v>41481.75</c:v>
                </c:pt>
                <c:pt idx="4150">
                  <c:v>41491.75</c:v>
                </c:pt>
                <c:pt idx="4151">
                  <c:v>41501.75</c:v>
                </c:pt>
                <c:pt idx="4152">
                  <c:v>41511.75</c:v>
                </c:pt>
                <c:pt idx="4153">
                  <c:v>41521.74</c:v>
                </c:pt>
                <c:pt idx="4154">
                  <c:v>41531.74</c:v>
                </c:pt>
                <c:pt idx="4155">
                  <c:v>41541.74</c:v>
                </c:pt>
                <c:pt idx="4156">
                  <c:v>41551.74</c:v>
                </c:pt>
                <c:pt idx="4157">
                  <c:v>41561.74</c:v>
                </c:pt>
                <c:pt idx="4158">
                  <c:v>41571.730000000003</c:v>
                </c:pt>
                <c:pt idx="4159">
                  <c:v>41581.730000000003</c:v>
                </c:pt>
                <c:pt idx="4160">
                  <c:v>41591.730000000003</c:v>
                </c:pt>
                <c:pt idx="4161">
                  <c:v>41601.730000000003</c:v>
                </c:pt>
                <c:pt idx="4162">
                  <c:v>41611.730000000003</c:v>
                </c:pt>
                <c:pt idx="4163">
                  <c:v>41621.730000000003</c:v>
                </c:pt>
                <c:pt idx="4164">
                  <c:v>41631.730000000003</c:v>
                </c:pt>
                <c:pt idx="4165">
                  <c:v>41641.72</c:v>
                </c:pt>
                <c:pt idx="4166">
                  <c:v>41651.72</c:v>
                </c:pt>
                <c:pt idx="4167">
                  <c:v>41661.72</c:v>
                </c:pt>
                <c:pt idx="4168">
                  <c:v>41671.72</c:v>
                </c:pt>
                <c:pt idx="4169">
                  <c:v>41681.71</c:v>
                </c:pt>
                <c:pt idx="4170">
                  <c:v>41691.71</c:v>
                </c:pt>
                <c:pt idx="4171">
                  <c:v>41701.71</c:v>
                </c:pt>
                <c:pt idx="4172">
                  <c:v>41711.71</c:v>
                </c:pt>
                <c:pt idx="4173">
                  <c:v>41721.71</c:v>
                </c:pt>
                <c:pt idx="4174">
                  <c:v>41731.71</c:v>
                </c:pt>
                <c:pt idx="4175">
                  <c:v>41741.699999999997</c:v>
                </c:pt>
                <c:pt idx="4176">
                  <c:v>41751.699999999997</c:v>
                </c:pt>
                <c:pt idx="4177">
                  <c:v>41761.699999999997</c:v>
                </c:pt>
                <c:pt idx="4178">
                  <c:v>41771.699999999997</c:v>
                </c:pt>
                <c:pt idx="4179">
                  <c:v>41781.699999999997</c:v>
                </c:pt>
                <c:pt idx="4180">
                  <c:v>41791.699999999997</c:v>
                </c:pt>
                <c:pt idx="4181">
                  <c:v>41801.699999999997</c:v>
                </c:pt>
                <c:pt idx="4182">
                  <c:v>41811.699999999997</c:v>
                </c:pt>
                <c:pt idx="4183">
                  <c:v>41821.69</c:v>
                </c:pt>
                <c:pt idx="4184">
                  <c:v>41831.69</c:v>
                </c:pt>
                <c:pt idx="4185">
                  <c:v>41841.68</c:v>
                </c:pt>
                <c:pt idx="4186">
                  <c:v>41851.68</c:v>
                </c:pt>
                <c:pt idx="4187">
                  <c:v>41861.68</c:v>
                </c:pt>
                <c:pt idx="4188">
                  <c:v>41871.68</c:v>
                </c:pt>
                <c:pt idx="4189">
                  <c:v>41881.68</c:v>
                </c:pt>
                <c:pt idx="4190">
                  <c:v>41891.68</c:v>
                </c:pt>
                <c:pt idx="4191">
                  <c:v>41901.67</c:v>
                </c:pt>
                <c:pt idx="4192">
                  <c:v>41911.67</c:v>
                </c:pt>
                <c:pt idx="4193">
                  <c:v>41921.67</c:v>
                </c:pt>
                <c:pt idx="4194">
                  <c:v>41931.67</c:v>
                </c:pt>
                <c:pt idx="4195">
                  <c:v>41941.67</c:v>
                </c:pt>
                <c:pt idx="4196">
                  <c:v>41951.66</c:v>
                </c:pt>
                <c:pt idx="4197">
                  <c:v>41961.66</c:v>
                </c:pt>
                <c:pt idx="4198">
                  <c:v>41971.66</c:v>
                </c:pt>
                <c:pt idx="4199">
                  <c:v>41981.66</c:v>
                </c:pt>
                <c:pt idx="4200">
                  <c:v>41991.66</c:v>
                </c:pt>
                <c:pt idx="4201">
                  <c:v>42001.66</c:v>
                </c:pt>
                <c:pt idx="4202">
                  <c:v>42011.65</c:v>
                </c:pt>
                <c:pt idx="4203">
                  <c:v>42021.65</c:v>
                </c:pt>
                <c:pt idx="4204">
                  <c:v>42031.65</c:v>
                </c:pt>
                <c:pt idx="4205">
                  <c:v>42041.65</c:v>
                </c:pt>
                <c:pt idx="4206">
                  <c:v>42051.64</c:v>
                </c:pt>
                <c:pt idx="4207">
                  <c:v>42061.64</c:v>
                </c:pt>
                <c:pt idx="4208">
                  <c:v>42071.64</c:v>
                </c:pt>
                <c:pt idx="4209">
                  <c:v>42081.64</c:v>
                </c:pt>
                <c:pt idx="4210">
                  <c:v>42091.64</c:v>
                </c:pt>
                <c:pt idx="4211">
                  <c:v>42101.64</c:v>
                </c:pt>
                <c:pt idx="4212">
                  <c:v>42111.63</c:v>
                </c:pt>
                <c:pt idx="4213">
                  <c:v>42121.63</c:v>
                </c:pt>
                <c:pt idx="4214">
                  <c:v>42131.63</c:v>
                </c:pt>
                <c:pt idx="4215">
                  <c:v>42141.63</c:v>
                </c:pt>
                <c:pt idx="4216">
                  <c:v>42151.63</c:v>
                </c:pt>
                <c:pt idx="4217">
                  <c:v>42161.63</c:v>
                </c:pt>
                <c:pt idx="4218">
                  <c:v>42171.63</c:v>
                </c:pt>
                <c:pt idx="4219">
                  <c:v>42181.62</c:v>
                </c:pt>
                <c:pt idx="4220">
                  <c:v>42191.62</c:v>
                </c:pt>
                <c:pt idx="4221">
                  <c:v>42201.62</c:v>
                </c:pt>
                <c:pt idx="4222">
                  <c:v>42211.62</c:v>
                </c:pt>
                <c:pt idx="4223">
                  <c:v>42221.61</c:v>
                </c:pt>
                <c:pt idx="4224">
                  <c:v>42231.61</c:v>
                </c:pt>
                <c:pt idx="4225">
                  <c:v>42241.61</c:v>
                </c:pt>
                <c:pt idx="4226">
                  <c:v>42251.61</c:v>
                </c:pt>
                <c:pt idx="4227">
                  <c:v>42261.61</c:v>
                </c:pt>
                <c:pt idx="4228">
                  <c:v>42271.61</c:v>
                </c:pt>
                <c:pt idx="4229">
                  <c:v>42281.61</c:v>
                </c:pt>
                <c:pt idx="4230">
                  <c:v>42291.6</c:v>
                </c:pt>
                <c:pt idx="4231">
                  <c:v>42301.599999999999</c:v>
                </c:pt>
                <c:pt idx="4232">
                  <c:v>42311.6</c:v>
                </c:pt>
                <c:pt idx="4233">
                  <c:v>42321.59</c:v>
                </c:pt>
                <c:pt idx="4234">
                  <c:v>42331.59</c:v>
                </c:pt>
                <c:pt idx="4235">
                  <c:v>42341.59</c:v>
                </c:pt>
                <c:pt idx="4236">
                  <c:v>42351.59</c:v>
                </c:pt>
                <c:pt idx="4237">
                  <c:v>42361.59</c:v>
                </c:pt>
                <c:pt idx="4238">
                  <c:v>42371.59</c:v>
                </c:pt>
                <c:pt idx="4239">
                  <c:v>42381.59</c:v>
                </c:pt>
                <c:pt idx="4240">
                  <c:v>42391.58</c:v>
                </c:pt>
                <c:pt idx="4241">
                  <c:v>42401.58</c:v>
                </c:pt>
                <c:pt idx="4242">
                  <c:v>42411.58</c:v>
                </c:pt>
                <c:pt idx="4243">
                  <c:v>42421.57</c:v>
                </c:pt>
                <c:pt idx="4244">
                  <c:v>42431.57</c:v>
                </c:pt>
                <c:pt idx="4245">
                  <c:v>42441.57</c:v>
                </c:pt>
                <c:pt idx="4246">
                  <c:v>42451.57</c:v>
                </c:pt>
                <c:pt idx="4247">
                  <c:v>42461.57</c:v>
                </c:pt>
                <c:pt idx="4248">
                  <c:v>42471.57</c:v>
                </c:pt>
                <c:pt idx="4249">
                  <c:v>42481.57</c:v>
                </c:pt>
                <c:pt idx="4250">
                  <c:v>42491.56</c:v>
                </c:pt>
                <c:pt idx="4251">
                  <c:v>42501.56</c:v>
                </c:pt>
                <c:pt idx="4252">
                  <c:v>42511.56</c:v>
                </c:pt>
                <c:pt idx="4253">
                  <c:v>42521.55</c:v>
                </c:pt>
                <c:pt idx="4254">
                  <c:v>42531.55</c:v>
                </c:pt>
                <c:pt idx="4255">
                  <c:v>42541.55</c:v>
                </c:pt>
                <c:pt idx="4256">
                  <c:v>42551.55</c:v>
                </c:pt>
                <c:pt idx="4257">
                  <c:v>42561.55</c:v>
                </c:pt>
                <c:pt idx="4258">
                  <c:v>42571.55</c:v>
                </c:pt>
                <c:pt idx="4259">
                  <c:v>42581.55</c:v>
                </c:pt>
                <c:pt idx="4260">
                  <c:v>42591.54</c:v>
                </c:pt>
                <c:pt idx="4261">
                  <c:v>42601.54</c:v>
                </c:pt>
                <c:pt idx="4262">
                  <c:v>42611.54</c:v>
                </c:pt>
                <c:pt idx="4263">
                  <c:v>42621.54</c:v>
                </c:pt>
                <c:pt idx="4264">
                  <c:v>42631.54</c:v>
                </c:pt>
                <c:pt idx="4265">
                  <c:v>42641.53</c:v>
                </c:pt>
                <c:pt idx="4266">
                  <c:v>42651.53</c:v>
                </c:pt>
                <c:pt idx="4267">
                  <c:v>42661.53</c:v>
                </c:pt>
                <c:pt idx="4268">
                  <c:v>42671.53</c:v>
                </c:pt>
                <c:pt idx="4269">
                  <c:v>42681.53</c:v>
                </c:pt>
                <c:pt idx="4270">
                  <c:v>42691.519999999997</c:v>
                </c:pt>
                <c:pt idx="4271">
                  <c:v>42701.52</c:v>
                </c:pt>
                <c:pt idx="4272">
                  <c:v>42711.519999999997</c:v>
                </c:pt>
                <c:pt idx="4273">
                  <c:v>42721.52</c:v>
                </c:pt>
                <c:pt idx="4274">
                  <c:v>42731.519999999997</c:v>
                </c:pt>
                <c:pt idx="4275">
                  <c:v>42741.52</c:v>
                </c:pt>
                <c:pt idx="4276">
                  <c:v>42751.519999999997</c:v>
                </c:pt>
                <c:pt idx="4277">
                  <c:v>42761.52</c:v>
                </c:pt>
                <c:pt idx="4278">
                  <c:v>42771.51</c:v>
                </c:pt>
                <c:pt idx="4279">
                  <c:v>42781.51</c:v>
                </c:pt>
                <c:pt idx="4280">
                  <c:v>42791.5</c:v>
                </c:pt>
                <c:pt idx="4281">
                  <c:v>42801.5</c:v>
                </c:pt>
                <c:pt idx="4282">
                  <c:v>42811.5</c:v>
                </c:pt>
                <c:pt idx="4283">
                  <c:v>42821.5</c:v>
                </c:pt>
                <c:pt idx="4284">
                  <c:v>42831.5</c:v>
                </c:pt>
                <c:pt idx="4285">
                  <c:v>42841.5</c:v>
                </c:pt>
                <c:pt idx="4286">
                  <c:v>42851.5</c:v>
                </c:pt>
                <c:pt idx="4287">
                  <c:v>42861.49</c:v>
                </c:pt>
                <c:pt idx="4288">
                  <c:v>42871.49</c:v>
                </c:pt>
                <c:pt idx="4289">
                  <c:v>42881.49</c:v>
                </c:pt>
                <c:pt idx="4290">
                  <c:v>42891.48</c:v>
                </c:pt>
                <c:pt idx="4291">
                  <c:v>42901.48</c:v>
                </c:pt>
                <c:pt idx="4292">
                  <c:v>42911.48</c:v>
                </c:pt>
                <c:pt idx="4293">
                  <c:v>42921.48</c:v>
                </c:pt>
                <c:pt idx="4294">
                  <c:v>42931.48</c:v>
                </c:pt>
                <c:pt idx="4295">
                  <c:v>42941.48</c:v>
                </c:pt>
                <c:pt idx="4296">
                  <c:v>42951.48</c:v>
                </c:pt>
                <c:pt idx="4297">
                  <c:v>42961.47</c:v>
                </c:pt>
                <c:pt idx="4298">
                  <c:v>42971.47</c:v>
                </c:pt>
                <c:pt idx="4299">
                  <c:v>42981.47</c:v>
                </c:pt>
                <c:pt idx="4300">
                  <c:v>42991.46</c:v>
                </c:pt>
                <c:pt idx="4301">
                  <c:v>43001.46</c:v>
                </c:pt>
                <c:pt idx="4302">
                  <c:v>43011.46</c:v>
                </c:pt>
                <c:pt idx="4303">
                  <c:v>43021.46</c:v>
                </c:pt>
                <c:pt idx="4304">
                  <c:v>43031.46</c:v>
                </c:pt>
                <c:pt idx="4305">
                  <c:v>43041.46</c:v>
                </c:pt>
                <c:pt idx="4306">
                  <c:v>43051.46</c:v>
                </c:pt>
                <c:pt idx="4307">
                  <c:v>43061.45</c:v>
                </c:pt>
                <c:pt idx="4308">
                  <c:v>43071.45</c:v>
                </c:pt>
                <c:pt idx="4309">
                  <c:v>43081.45</c:v>
                </c:pt>
                <c:pt idx="4310">
                  <c:v>43091.45</c:v>
                </c:pt>
                <c:pt idx="4311">
                  <c:v>43101.45</c:v>
                </c:pt>
                <c:pt idx="4312">
                  <c:v>43111.45</c:v>
                </c:pt>
                <c:pt idx="4313">
                  <c:v>43121.45</c:v>
                </c:pt>
                <c:pt idx="4314">
                  <c:v>43131.44</c:v>
                </c:pt>
                <c:pt idx="4315">
                  <c:v>43141.440000000002</c:v>
                </c:pt>
                <c:pt idx="4316">
                  <c:v>43151.44</c:v>
                </c:pt>
                <c:pt idx="4317">
                  <c:v>43161.43</c:v>
                </c:pt>
                <c:pt idx="4318">
                  <c:v>43171.43</c:v>
                </c:pt>
                <c:pt idx="4319">
                  <c:v>43181.43</c:v>
                </c:pt>
                <c:pt idx="4320">
                  <c:v>43191.43</c:v>
                </c:pt>
                <c:pt idx="4321">
                  <c:v>43201.43</c:v>
                </c:pt>
                <c:pt idx="4322">
                  <c:v>43211.43</c:v>
                </c:pt>
                <c:pt idx="4323">
                  <c:v>43221.43</c:v>
                </c:pt>
                <c:pt idx="4324">
                  <c:v>43231.43</c:v>
                </c:pt>
                <c:pt idx="4325">
                  <c:v>43241.42</c:v>
                </c:pt>
                <c:pt idx="4326">
                  <c:v>43251.42</c:v>
                </c:pt>
                <c:pt idx="4327">
                  <c:v>43261.42</c:v>
                </c:pt>
                <c:pt idx="4328">
                  <c:v>43271.41</c:v>
                </c:pt>
                <c:pt idx="4329">
                  <c:v>43281.41</c:v>
                </c:pt>
                <c:pt idx="4330">
                  <c:v>43291.41</c:v>
                </c:pt>
                <c:pt idx="4331">
                  <c:v>43301.41</c:v>
                </c:pt>
                <c:pt idx="4332">
                  <c:v>43311.41</c:v>
                </c:pt>
                <c:pt idx="4333">
                  <c:v>43321.41</c:v>
                </c:pt>
                <c:pt idx="4334">
                  <c:v>43331.4</c:v>
                </c:pt>
                <c:pt idx="4335">
                  <c:v>43341.4</c:v>
                </c:pt>
                <c:pt idx="4336">
                  <c:v>43351.4</c:v>
                </c:pt>
                <c:pt idx="4337">
                  <c:v>43361.4</c:v>
                </c:pt>
                <c:pt idx="4338">
                  <c:v>43371.39</c:v>
                </c:pt>
                <c:pt idx="4339">
                  <c:v>43381.39</c:v>
                </c:pt>
                <c:pt idx="4340">
                  <c:v>43391.39</c:v>
                </c:pt>
                <c:pt idx="4341">
                  <c:v>43401.39</c:v>
                </c:pt>
                <c:pt idx="4342">
                  <c:v>43411.39</c:v>
                </c:pt>
                <c:pt idx="4343">
                  <c:v>43421.39</c:v>
                </c:pt>
                <c:pt idx="4344">
                  <c:v>43431.38</c:v>
                </c:pt>
                <c:pt idx="4345">
                  <c:v>43441.38</c:v>
                </c:pt>
                <c:pt idx="4346">
                  <c:v>43451.38</c:v>
                </c:pt>
                <c:pt idx="4347">
                  <c:v>43461.38</c:v>
                </c:pt>
                <c:pt idx="4348">
                  <c:v>43471.38</c:v>
                </c:pt>
                <c:pt idx="4349">
                  <c:v>43481.38</c:v>
                </c:pt>
                <c:pt idx="4350">
                  <c:v>43491.38</c:v>
                </c:pt>
                <c:pt idx="4351">
                  <c:v>43501.37</c:v>
                </c:pt>
                <c:pt idx="4352">
                  <c:v>43511.37</c:v>
                </c:pt>
                <c:pt idx="4353">
                  <c:v>43521.37</c:v>
                </c:pt>
                <c:pt idx="4354">
                  <c:v>43531.360000000001</c:v>
                </c:pt>
                <c:pt idx="4355">
                  <c:v>43541.36</c:v>
                </c:pt>
                <c:pt idx="4356">
                  <c:v>43551.360000000001</c:v>
                </c:pt>
                <c:pt idx="4357">
                  <c:v>43561.36</c:v>
                </c:pt>
                <c:pt idx="4358">
                  <c:v>43571.360000000001</c:v>
                </c:pt>
                <c:pt idx="4359">
                  <c:v>43581.36</c:v>
                </c:pt>
                <c:pt idx="4360">
                  <c:v>43591.360000000001</c:v>
                </c:pt>
                <c:pt idx="4361">
                  <c:v>43601.35</c:v>
                </c:pt>
                <c:pt idx="4362">
                  <c:v>43611.35</c:v>
                </c:pt>
                <c:pt idx="4363">
                  <c:v>43621.35</c:v>
                </c:pt>
                <c:pt idx="4364">
                  <c:v>43631.35</c:v>
                </c:pt>
                <c:pt idx="4365">
                  <c:v>43641.34</c:v>
                </c:pt>
                <c:pt idx="4366">
                  <c:v>43651.34</c:v>
                </c:pt>
                <c:pt idx="4367">
                  <c:v>43661.34</c:v>
                </c:pt>
                <c:pt idx="4368">
                  <c:v>43671.34</c:v>
                </c:pt>
                <c:pt idx="4369">
                  <c:v>43681.34</c:v>
                </c:pt>
                <c:pt idx="4370">
                  <c:v>43691.34</c:v>
                </c:pt>
                <c:pt idx="4371">
                  <c:v>43701.34</c:v>
                </c:pt>
                <c:pt idx="4372">
                  <c:v>43711.34</c:v>
                </c:pt>
                <c:pt idx="4373">
                  <c:v>43721.33</c:v>
                </c:pt>
                <c:pt idx="4374">
                  <c:v>43731.33</c:v>
                </c:pt>
                <c:pt idx="4375">
                  <c:v>43741.32</c:v>
                </c:pt>
                <c:pt idx="4376">
                  <c:v>43751.32</c:v>
                </c:pt>
                <c:pt idx="4377">
                  <c:v>43761.32</c:v>
                </c:pt>
                <c:pt idx="4378">
                  <c:v>43771.32</c:v>
                </c:pt>
                <c:pt idx="4379">
                  <c:v>43781.32</c:v>
                </c:pt>
                <c:pt idx="4380">
                  <c:v>43791.32</c:v>
                </c:pt>
                <c:pt idx="4381">
                  <c:v>43801.32</c:v>
                </c:pt>
                <c:pt idx="4382">
                  <c:v>43811.31</c:v>
                </c:pt>
                <c:pt idx="4383">
                  <c:v>43821.31</c:v>
                </c:pt>
                <c:pt idx="4384">
                  <c:v>43831.31</c:v>
                </c:pt>
                <c:pt idx="4385">
                  <c:v>43841.3</c:v>
                </c:pt>
                <c:pt idx="4386">
                  <c:v>43851.3</c:v>
                </c:pt>
                <c:pt idx="4387">
                  <c:v>43861.3</c:v>
                </c:pt>
                <c:pt idx="4388">
                  <c:v>43871.3</c:v>
                </c:pt>
                <c:pt idx="4389">
                  <c:v>43881.3</c:v>
                </c:pt>
                <c:pt idx="4390">
                  <c:v>43891.3</c:v>
                </c:pt>
                <c:pt idx="4391">
                  <c:v>43901.3</c:v>
                </c:pt>
                <c:pt idx="4392">
                  <c:v>43911.29</c:v>
                </c:pt>
                <c:pt idx="4393">
                  <c:v>43921.29</c:v>
                </c:pt>
                <c:pt idx="4394">
                  <c:v>43931.29</c:v>
                </c:pt>
                <c:pt idx="4395">
                  <c:v>43941.29</c:v>
                </c:pt>
                <c:pt idx="4396">
                  <c:v>43951.29</c:v>
                </c:pt>
                <c:pt idx="4397">
                  <c:v>43961.29</c:v>
                </c:pt>
                <c:pt idx="4398">
                  <c:v>43971.29</c:v>
                </c:pt>
                <c:pt idx="4399">
                  <c:v>43981.279999999999</c:v>
                </c:pt>
                <c:pt idx="4400">
                  <c:v>43991.28</c:v>
                </c:pt>
                <c:pt idx="4401">
                  <c:v>44001.279999999999</c:v>
                </c:pt>
                <c:pt idx="4402">
                  <c:v>44011.27</c:v>
                </c:pt>
                <c:pt idx="4403">
                  <c:v>44021.27</c:v>
                </c:pt>
                <c:pt idx="4404">
                  <c:v>44031.27</c:v>
                </c:pt>
                <c:pt idx="4405">
                  <c:v>44041.27</c:v>
                </c:pt>
                <c:pt idx="4406">
                  <c:v>44051.27</c:v>
                </c:pt>
                <c:pt idx="4407">
                  <c:v>44061.27</c:v>
                </c:pt>
                <c:pt idx="4408">
                  <c:v>44071.27</c:v>
                </c:pt>
                <c:pt idx="4409">
                  <c:v>44081.26</c:v>
                </c:pt>
                <c:pt idx="4410">
                  <c:v>44091.26</c:v>
                </c:pt>
                <c:pt idx="4411">
                  <c:v>44101.26</c:v>
                </c:pt>
                <c:pt idx="4412">
                  <c:v>44111.27</c:v>
                </c:pt>
                <c:pt idx="4413">
                  <c:v>44121.26</c:v>
                </c:pt>
                <c:pt idx="4414">
                  <c:v>44131.26</c:v>
                </c:pt>
                <c:pt idx="4415">
                  <c:v>44141.25</c:v>
                </c:pt>
                <c:pt idx="4416">
                  <c:v>44151.25</c:v>
                </c:pt>
                <c:pt idx="4417">
                  <c:v>44161.25</c:v>
                </c:pt>
                <c:pt idx="4418">
                  <c:v>44171.25</c:v>
                </c:pt>
                <c:pt idx="4419">
                  <c:v>44181.24</c:v>
                </c:pt>
                <c:pt idx="4420">
                  <c:v>44191.24</c:v>
                </c:pt>
                <c:pt idx="4421">
                  <c:v>44201.24</c:v>
                </c:pt>
                <c:pt idx="4422">
                  <c:v>44211.23</c:v>
                </c:pt>
                <c:pt idx="4423">
                  <c:v>44221.23</c:v>
                </c:pt>
                <c:pt idx="4424">
                  <c:v>44231.23</c:v>
                </c:pt>
                <c:pt idx="4425">
                  <c:v>44241.23</c:v>
                </c:pt>
                <c:pt idx="4426">
                  <c:v>44251.23</c:v>
                </c:pt>
                <c:pt idx="4427">
                  <c:v>44261.23</c:v>
                </c:pt>
                <c:pt idx="4428">
                  <c:v>44271.23</c:v>
                </c:pt>
                <c:pt idx="4429">
                  <c:v>44281.22</c:v>
                </c:pt>
                <c:pt idx="4430">
                  <c:v>44291.22</c:v>
                </c:pt>
                <c:pt idx="4431">
                  <c:v>44301.22</c:v>
                </c:pt>
                <c:pt idx="4432">
                  <c:v>44311.22</c:v>
                </c:pt>
                <c:pt idx="4433">
                  <c:v>44321.22</c:v>
                </c:pt>
                <c:pt idx="4434">
                  <c:v>44331.21</c:v>
                </c:pt>
                <c:pt idx="4435">
                  <c:v>44341.21</c:v>
                </c:pt>
                <c:pt idx="4436">
                  <c:v>44351.21</c:v>
                </c:pt>
                <c:pt idx="4437">
                  <c:v>44361.21</c:v>
                </c:pt>
                <c:pt idx="4438">
                  <c:v>44371.21</c:v>
                </c:pt>
                <c:pt idx="4439">
                  <c:v>44381.2</c:v>
                </c:pt>
                <c:pt idx="4440">
                  <c:v>44391.199999999997</c:v>
                </c:pt>
                <c:pt idx="4441">
                  <c:v>44401.2</c:v>
                </c:pt>
                <c:pt idx="4442">
                  <c:v>44411.199999999997</c:v>
                </c:pt>
                <c:pt idx="4443">
                  <c:v>44421.2</c:v>
                </c:pt>
                <c:pt idx="4444">
                  <c:v>44431.199999999997</c:v>
                </c:pt>
                <c:pt idx="4445">
                  <c:v>44441.2</c:v>
                </c:pt>
                <c:pt idx="4446">
                  <c:v>44451.19</c:v>
                </c:pt>
                <c:pt idx="4447">
                  <c:v>44461.19</c:v>
                </c:pt>
                <c:pt idx="4448">
                  <c:v>44471.19</c:v>
                </c:pt>
                <c:pt idx="4449">
                  <c:v>44481.18</c:v>
                </c:pt>
                <c:pt idx="4450">
                  <c:v>44491.18</c:v>
                </c:pt>
                <c:pt idx="4451">
                  <c:v>44501.18</c:v>
                </c:pt>
                <c:pt idx="4452">
                  <c:v>44511.18</c:v>
                </c:pt>
                <c:pt idx="4453">
                  <c:v>44521.18</c:v>
                </c:pt>
                <c:pt idx="4454">
                  <c:v>44531.18</c:v>
                </c:pt>
                <c:pt idx="4455">
                  <c:v>44541.18</c:v>
                </c:pt>
                <c:pt idx="4456">
                  <c:v>44551.17</c:v>
                </c:pt>
                <c:pt idx="4457">
                  <c:v>44561.17</c:v>
                </c:pt>
                <c:pt idx="4458">
                  <c:v>44571.17</c:v>
                </c:pt>
                <c:pt idx="4459">
                  <c:v>44581.17</c:v>
                </c:pt>
                <c:pt idx="4460">
                  <c:v>44591.17</c:v>
                </c:pt>
                <c:pt idx="4461">
                  <c:v>44601.17</c:v>
                </c:pt>
                <c:pt idx="4462">
                  <c:v>44611.16</c:v>
                </c:pt>
                <c:pt idx="4463">
                  <c:v>44621.16</c:v>
                </c:pt>
                <c:pt idx="4464">
                  <c:v>44631.16</c:v>
                </c:pt>
                <c:pt idx="4465">
                  <c:v>44641.16</c:v>
                </c:pt>
                <c:pt idx="4466">
                  <c:v>44651.15</c:v>
                </c:pt>
                <c:pt idx="4467">
                  <c:v>44661.15</c:v>
                </c:pt>
                <c:pt idx="4468">
                  <c:v>44671.15</c:v>
                </c:pt>
                <c:pt idx="4469">
                  <c:v>44681.15</c:v>
                </c:pt>
                <c:pt idx="4470">
                  <c:v>44691.15</c:v>
                </c:pt>
                <c:pt idx="4471">
                  <c:v>44701.14</c:v>
                </c:pt>
                <c:pt idx="4472">
                  <c:v>44711.14</c:v>
                </c:pt>
                <c:pt idx="4473">
                  <c:v>44721.14</c:v>
                </c:pt>
                <c:pt idx="4474">
                  <c:v>44731.14</c:v>
                </c:pt>
                <c:pt idx="4475">
                  <c:v>44741.14</c:v>
                </c:pt>
                <c:pt idx="4476">
                  <c:v>44751.14</c:v>
                </c:pt>
                <c:pt idx="4477">
                  <c:v>44761.13</c:v>
                </c:pt>
                <c:pt idx="4478">
                  <c:v>44771.13</c:v>
                </c:pt>
                <c:pt idx="4479">
                  <c:v>44781.13</c:v>
                </c:pt>
                <c:pt idx="4480">
                  <c:v>44791.13</c:v>
                </c:pt>
                <c:pt idx="4481">
                  <c:v>44801.13</c:v>
                </c:pt>
                <c:pt idx="4482">
                  <c:v>44811.13</c:v>
                </c:pt>
                <c:pt idx="4483">
                  <c:v>44821.120000000003</c:v>
                </c:pt>
                <c:pt idx="4484">
                  <c:v>44831.12</c:v>
                </c:pt>
                <c:pt idx="4485">
                  <c:v>44841.120000000003</c:v>
                </c:pt>
                <c:pt idx="4486">
                  <c:v>44851.12</c:v>
                </c:pt>
                <c:pt idx="4487">
                  <c:v>44861.11</c:v>
                </c:pt>
                <c:pt idx="4488">
                  <c:v>44871.11</c:v>
                </c:pt>
                <c:pt idx="4489">
                  <c:v>44881.11</c:v>
                </c:pt>
                <c:pt idx="4490">
                  <c:v>44891.11</c:v>
                </c:pt>
                <c:pt idx="4491">
                  <c:v>44901.11</c:v>
                </c:pt>
                <c:pt idx="4492">
                  <c:v>44911.11</c:v>
                </c:pt>
                <c:pt idx="4493">
                  <c:v>44921.11</c:v>
                </c:pt>
                <c:pt idx="4494">
                  <c:v>44931.1</c:v>
                </c:pt>
                <c:pt idx="4495">
                  <c:v>44941.1</c:v>
                </c:pt>
                <c:pt idx="4496">
                  <c:v>44951.1</c:v>
                </c:pt>
                <c:pt idx="4497">
                  <c:v>44961.09</c:v>
                </c:pt>
                <c:pt idx="4498">
                  <c:v>44971.09</c:v>
                </c:pt>
                <c:pt idx="4499">
                  <c:v>44981.09</c:v>
                </c:pt>
                <c:pt idx="4500">
                  <c:v>44991.09</c:v>
                </c:pt>
                <c:pt idx="4501">
                  <c:v>45001.09</c:v>
                </c:pt>
                <c:pt idx="4502">
                  <c:v>45011.09</c:v>
                </c:pt>
                <c:pt idx="4503">
                  <c:v>45021.09</c:v>
                </c:pt>
                <c:pt idx="4504">
                  <c:v>45031.09</c:v>
                </c:pt>
                <c:pt idx="4505">
                  <c:v>45041.08</c:v>
                </c:pt>
                <c:pt idx="4506">
                  <c:v>45051.08</c:v>
                </c:pt>
                <c:pt idx="4507">
                  <c:v>45061.08</c:v>
                </c:pt>
                <c:pt idx="4508">
                  <c:v>45071.08</c:v>
                </c:pt>
                <c:pt idx="4509">
                  <c:v>45081.07</c:v>
                </c:pt>
                <c:pt idx="4510">
                  <c:v>45091.07</c:v>
                </c:pt>
                <c:pt idx="4511">
                  <c:v>45101.07</c:v>
                </c:pt>
                <c:pt idx="4512">
                  <c:v>45111.07</c:v>
                </c:pt>
                <c:pt idx="4513">
                  <c:v>45121.07</c:v>
                </c:pt>
                <c:pt idx="4514">
                  <c:v>45131.06</c:v>
                </c:pt>
                <c:pt idx="4515">
                  <c:v>45141.06</c:v>
                </c:pt>
                <c:pt idx="4516">
                  <c:v>45151.06</c:v>
                </c:pt>
                <c:pt idx="4517">
                  <c:v>45161.05</c:v>
                </c:pt>
                <c:pt idx="4518">
                  <c:v>45171.05</c:v>
                </c:pt>
                <c:pt idx="4519">
                  <c:v>45181.05</c:v>
                </c:pt>
                <c:pt idx="4520">
                  <c:v>45191.05</c:v>
                </c:pt>
                <c:pt idx="4521">
                  <c:v>45201.05</c:v>
                </c:pt>
                <c:pt idx="4522">
                  <c:v>45211.05</c:v>
                </c:pt>
                <c:pt idx="4523">
                  <c:v>45221.05</c:v>
                </c:pt>
                <c:pt idx="4524">
                  <c:v>45231.040000000001</c:v>
                </c:pt>
                <c:pt idx="4525">
                  <c:v>45241.04</c:v>
                </c:pt>
                <c:pt idx="4526">
                  <c:v>45251.040000000001</c:v>
                </c:pt>
                <c:pt idx="4527">
                  <c:v>45261.04</c:v>
                </c:pt>
                <c:pt idx="4528">
                  <c:v>45271.040000000001</c:v>
                </c:pt>
                <c:pt idx="4529">
                  <c:v>45281.04</c:v>
                </c:pt>
                <c:pt idx="4530">
                  <c:v>45291.040000000001</c:v>
                </c:pt>
                <c:pt idx="4531">
                  <c:v>45301.03</c:v>
                </c:pt>
                <c:pt idx="4532">
                  <c:v>45311.03</c:v>
                </c:pt>
                <c:pt idx="4533">
                  <c:v>45321.03</c:v>
                </c:pt>
                <c:pt idx="4534">
                  <c:v>45331.02</c:v>
                </c:pt>
                <c:pt idx="4535">
                  <c:v>45341.02</c:v>
                </c:pt>
                <c:pt idx="4536">
                  <c:v>45351.02</c:v>
                </c:pt>
                <c:pt idx="4537">
                  <c:v>45361.02</c:v>
                </c:pt>
                <c:pt idx="4538">
                  <c:v>45371.02</c:v>
                </c:pt>
                <c:pt idx="4539">
                  <c:v>45381.02</c:v>
                </c:pt>
                <c:pt idx="4540">
                  <c:v>45391.02</c:v>
                </c:pt>
                <c:pt idx="4541">
                  <c:v>45401.01</c:v>
                </c:pt>
                <c:pt idx="4542">
                  <c:v>45411.01</c:v>
                </c:pt>
                <c:pt idx="4543">
                  <c:v>45421.01</c:v>
                </c:pt>
                <c:pt idx="4544">
                  <c:v>45431.01</c:v>
                </c:pt>
                <c:pt idx="4545">
                  <c:v>45441.01</c:v>
                </c:pt>
                <c:pt idx="4546">
                  <c:v>45451</c:v>
                </c:pt>
                <c:pt idx="4547">
                  <c:v>45461</c:v>
                </c:pt>
                <c:pt idx="4548">
                  <c:v>45471</c:v>
                </c:pt>
                <c:pt idx="4549">
                  <c:v>45481</c:v>
                </c:pt>
                <c:pt idx="4550">
                  <c:v>45491</c:v>
                </c:pt>
                <c:pt idx="4551">
                  <c:v>45501</c:v>
                </c:pt>
                <c:pt idx="4552">
                  <c:v>45511</c:v>
                </c:pt>
                <c:pt idx="4553">
                  <c:v>45520.99</c:v>
                </c:pt>
                <c:pt idx="4554">
                  <c:v>45530.99</c:v>
                </c:pt>
                <c:pt idx="4555">
                  <c:v>45540.98</c:v>
                </c:pt>
                <c:pt idx="4556">
                  <c:v>45550.98</c:v>
                </c:pt>
                <c:pt idx="4557">
                  <c:v>45560.98</c:v>
                </c:pt>
                <c:pt idx="4558">
                  <c:v>45570.98</c:v>
                </c:pt>
                <c:pt idx="4559">
                  <c:v>45580.98</c:v>
                </c:pt>
                <c:pt idx="4560">
                  <c:v>45590.98</c:v>
                </c:pt>
                <c:pt idx="4561">
                  <c:v>45600.97</c:v>
                </c:pt>
                <c:pt idx="4562">
                  <c:v>45610.97</c:v>
                </c:pt>
                <c:pt idx="4563">
                  <c:v>45620.97</c:v>
                </c:pt>
                <c:pt idx="4564">
                  <c:v>45630.97</c:v>
                </c:pt>
                <c:pt idx="4565">
                  <c:v>45640.97</c:v>
                </c:pt>
                <c:pt idx="4566">
                  <c:v>45650.97</c:v>
                </c:pt>
                <c:pt idx="4567">
                  <c:v>45660.959999999999</c:v>
                </c:pt>
                <c:pt idx="4568">
                  <c:v>45670.96</c:v>
                </c:pt>
                <c:pt idx="4569">
                  <c:v>45680.959999999999</c:v>
                </c:pt>
                <c:pt idx="4570">
                  <c:v>45690.96</c:v>
                </c:pt>
                <c:pt idx="4571">
                  <c:v>45700.959999999999</c:v>
                </c:pt>
                <c:pt idx="4572">
                  <c:v>45710.95</c:v>
                </c:pt>
                <c:pt idx="4573">
                  <c:v>45720.95</c:v>
                </c:pt>
                <c:pt idx="4574">
                  <c:v>45730.95</c:v>
                </c:pt>
                <c:pt idx="4575">
                  <c:v>45740.95</c:v>
                </c:pt>
                <c:pt idx="4576">
                  <c:v>45750.95</c:v>
                </c:pt>
                <c:pt idx="4577">
                  <c:v>45760.95</c:v>
                </c:pt>
                <c:pt idx="4578">
                  <c:v>45770.94</c:v>
                </c:pt>
                <c:pt idx="4579">
                  <c:v>45780.94</c:v>
                </c:pt>
                <c:pt idx="4580">
                  <c:v>45790.94</c:v>
                </c:pt>
                <c:pt idx="4581">
                  <c:v>45800.94</c:v>
                </c:pt>
                <c:pt idx="4582">
                  <c:v>45810.93</c:v>
                </c:pt>
                <c:pt idx="4583">
                  <c:v>45820.93</c:v>
                </c:pt>
                <c:pt idx="4584">
                  <c:v>45830.93</c:v>
                </c:pt>
                <c:pt idx="4585">
                  <c:v>45840.93</c:v>
                </c:pt>
                <c:pt idx="4586">
                  <c:v>45850.93</c:v>
                </c:pt>
                <c:pt idx="4587">
                  <c:v>45860.93</c:v>
                </c:pt>
                <c:pt idx="4588">
                  <c:v>45870.93</c:v>
                </c:pt>
                <c:pt idx="4589">
                  <c:v>45880.92</c:v>
                </c:pt>
                <c:pt idx="4590">
                  <c:v>45890.92</c:v>
                </c:pt>
                <c:pt idx="4591">
                  <c:v>45900.92</c:v>
                </c:pt>
                <c:pt idx="4592">
                  <c:v>45910.91</c:v>
                </c:pt>
                <c:pt idx="4593">
                  <c:v>45920.91</c:v>
                </c:pt>
                <c:pt idx="4594">
                  <c:v>45930.91</c:v>
                </c:pt>
                <c:pt idx="4595">
                  <c:v>45940.91</c:v>
                </c:pt>
                <c:pt idx="4596">
                  <c:v>45950.91</c:v>
                </c:pt>
                <c:pt idx="4597">
                  <c:v>45960.91</c:v>
                </c:pt>
                <c:pt idx="4598">
                  <c:v>45970.91</c:v>
                </c:pt>
                <c:pt idx="4599">
                  <c:v>45980.91</c:v>
                </c:pt>
                <c:pt idx="4600">
                  <c:v>45990.91</c:v>
                </c:pt>
                <c:pt idx="4601">
                  <c:v>46000.9</c:v>
                </c:pt>
                <c:pt idx="4602">
                  <c:v>46010.9</c:v>
                </c:pt>
                <c:pt idx="4603">
                  <c:v>46020.9</c:v>
                </c:pt>
                <c:pt idx="4604">
                  <c:v>46030.89</c:v>
                </c:pt>
                <c:pt idx="4605">
                  <c:v>46040.89</c:v>
                </c:pt>
                <c:pt idx="4606">
                  <c:v>46050.89</c:v>
                </c:pt>
                <c:pt idx="4607">
                  <c:v>46060.89</c:v>
                </c:pt>
                <c:pt idx="4608">
                  <c:v>46070.89</c:v>
                </c:pt>
                <c:pt idx="4609">
                  <c:v>46080.88</c:v>
                </c:pt>
                <c:pt idx="4610">
                  <c:v>46090.879999999997</c:v>
                </c:pt>
                <c:pt idx="4611">
                  <c:v>46100.88</c:v>
                </c:pt>
                <c:pt idx="4612">
                  <c:v>46110.879999999997</c:v>
                </c:pt>
                <c:pt idx="4613">
                  <c:v>46120.88</c:v>
                </c:pt>
                <c:pt idx="4614">
                  <c:v>46130.879999999997</c:v>
                </c:pt>
                <c:pt idx="4615">
                  <c:v>46140.88</c:v>
                </c:pt>
                <c:pt idx="4616">
                  <c:v>46150.87</c:v>
                </c:pt>
                <c:pt idx="4617">
                  <c:v>46160.87</c:v>
                </c:pt>
                <c:pt idx="4618">
                  <c:v>46170.87</c:v>
                </c:pt>
                <c:pt idx="4619">
                  <c:v>46180.86</c:v>
                </c:pt>
                <c:pt idx="4620">
                  <c:v>46190.86</c:v>
                </c:pt>
                <c:pt idx="4621">
                  <c:v>46200.86</c:v>
                </c:pt>
                <c:pt idx="4622">
                  <c:v>46210.86</c:v>
                </c:pt>
                <c:pt idx="4623">
                  <c:v>46220.86</c:v>
                </c:pt>
                <c:pt idx="4624">
                  <c:v>46230.86</c:v>
                </c:pt>
                <c:pt idx="4625">
                  <c:v>46240.86</c:v>
                </c:pt>
                <c:pt idx="4626">
                  <c:v>46250.85</c:v>
                </c:pt>
                <c:pt idx="4627">
                  <c:v>46260.85</c:v>
                </c:pt>
                <c:pt idx="4628">
                  <c:v>46270.85</c:v>
                </c:pt>
                <c:pt idx="4629">
                  <c:v>46280.84</c:v>
                </c:pt>
                <c:pt idx="4630">
                  <c:v>46290.84</c:v>
                </c:pt>
                <c:pt idx="4631">
                  <c:v>46300.84</c:v>
                </c:pt>
                <c:pt idx="4632">
                  <c:v>46310.84</c:v>
                </c:pt>
                <c:pt idx="4633">
                  <c:v>46320.84</c:v>
                </c:pt>
                <c:pt idx="4634">
                  <c:v>46330.84</c:v>
                </c:pt>
                <c:pt idx="4635">
                  <c:v>46340.84</c:v>
                </c:pt>
                <c:pt idx="4636">
                  <c:v>46350.83</c:v>
                </c:pt>
                <c:pt idx="4637">
                  <c:v>46360.83</c:v>
                </c:pt>
                <c:pt idx="4638">
                  <c:v>46370.83</c:v>
                </c:pt>
                <c:pt idx="4639">
                  <c:v>46380.83</c:v>
                </c:pt>
                <c:pt idx="4640">
                  <c:v>46390.83</c:v>
                </c:pt>
                <c:pt idx="4641">
                  <c:v>46400.82</c:v>
                </c:pt>
                <c:pt idx="4642">
                  <c:v>46410.82</c:v>
                </c:pt>
                <c:pt idx="4643">
                  <c:v>46420.82</c:v>
                </c:pt>
                <c:pt idx="4644">
                  <c:v>46430.82</c:v>
                </c:pt>
                <c:pt idx="4645">
                  <c:v>46440.82</c:v>
                </c:pt>
                <c:pt idx="4646">
                  <c:v>46450.82</c:v>
                </c:pt>
                <c:pt idx="4647">
                  <c:v>46460.82</c:v>
                </c:pt>
                <c:pt idx="4648">
                  <c:v>46470.82</c:v>
                </c:pt>
                <c:pt idx="4649">
                  <c:v>46480.81</c:v>
                </c:pt>
                <c:pt idx="4650">
                  <c:v>46490.8</c:v>
                </c:pt>
                <c:pt idx="4651">
                  <c:v>46500.800000000003</c:v>
                </c:pt>
                <c:pt idx="4652">
                  <c:v>46510.8</c:v>
                </c:pt>
                <c:pt idx="4653">
                  <c:v>46520.800000000003</c:v>
                </c:pt>
                <c:pt idx="4654">
                  <c:v>46530.8</c:v>
                </c:pt>
                <c:pt idx="4655">
                  <c:v>46540.800000000003</c:v>
                </c:pt>
                <c:pt idx="4656">
                  <c:v>46550.79</c:v>
                </c:pt>
                <c:pt idx="4657">
                  <c:v>46560.79</c:v>
                </c:pt>
                <c:pt idx="4658">
                  <c:v>46570.79</c:v>
                </c:pt>
                <c:pt idx="4659">
                  <c:v>46580.79</c:v>
                </c:pt>
                <c:pt idx="4660">
                  <c:v>46590.79</c:v>
                </c:pt>
                <c:pt idx="4661">
                  <c:v>46600.79</c:v>
                </c:pt>
                <c:pt idx="4662">
                  <c:v>46610.79</c:v>
                </c:pt>
                <c:pt idx="4663">
                  <c:v>46620.78</c:v>
                </c:pt>
                <c:pt idx="4664">
                  <c:v>46630.78</c:v>
                </c:pt>
                <c:pt idx="4665">
                  <c:v>46640.78</c:v>
                </c:pt>
                <c:pt idx="4666">
                  <c:v>46650.78</c:v>
                </c:pt>
                <c:pt idx="4667">
                  <c:v>46660.77</c:v>
                </c:pt>
                <c:pt idx="4668">
                  <c:v>46670.77</c:v>
                </c:pt>
                <c:pt idx="4669">
                  <c:v>46680.77</c:v>
                </c:pt>
                <c:pt idx="4670">
                  <c:v>46690.77</c:v>
                </c:pt>
                <c:pt idx="4671">
                  <c:v>46700.77</c:v>
                </c:pt>
                <c:pt idx="4672">
                  <c:v>46710.77</c:v>
                </c:pt>
                <c:pt idx="4673">
                  <c:v>46720.77</c:v>
                </c:pt>
                <c:pt idx="4674">
                  <c:v>46730.76</c:v>
                </c:pt>
                <c:pt idx="4675">
                  <c:v>46740.76</c:v>
                </c:pt>
                <c:pt idx="4676">
                  <c:v>46750.76</c:v>
                </c:pt>
                <c:pt idx="4677">
                  <c:v>46760.76</c:v>
                </c:pt>
                <c:pt idx="4678">
                  <c:v>46770.76</c:v>
                </c:pt>
                <c:pt idx="4679">
                  <c:v>46780.75</c:v>
                </c:pt>
                <c:pt idx="4680">
                  <c:v>46790.75</c:v>
                </c:pt>
                <c:pt idx="4681">
                  <c:v>46800.75</c:v>
                </c:pt>
                <c:pt idx="4682">
                  <c:v>46810.75</c:v>
                </c:pt>
                <c:pt idx="4683">
                  <c:v>46820.75</c:v>
                </c:pt>
                <c:pt idx="4684">
                  <c:v>46830.74</c:v>
                </c:pt>
                <c:pt idx="4685">
                  <c:v>46840.74</c:v>
                </c:pt>
                <c:pt idx="4686">
                  <c:v>46850.74</c:v>
                </c:pt>
                <c:pt idx="4687">
                  <c:v>46860.74</c:v>
                </c:pt>
                <c:pt idx="4688">
                  <c:v>46870.74</c:v>
                </c:pt>
                <c:pt idx="4689">
                  <c:v>46880.74</c:v>
                </c:pt>
                <c:pt idx="4690">
                  <c:v>46890.74</c:v>
                </c:pt>
                <c:pt idx="4691">
                  <c:v>46900.73</c:v>
                </c:pt>
                <c:pt idx="4692">
                  <c:v>46910.73</c:v>
                </c:pt>
                <c:pt idx="4693">
                  <c:v>46920.73</c:v>
                </c:pt>
                <c:pt idx="4694">
                  <c:v>46930.720000000001</c:v>
                </c:pt>
                <c:pt idx="4695">
                  <c:v>46940.72</c:v>
                </c:pt>
                <c:pt idx="4696">
                  <c:v>46950.720000000001</c:v>
                </c:pt>
                <c:pt idx="4697">
                  <c:v>46960.72</c:v>
                </c:pt>
                <c:pt idx="4698">
                  <c:v>46970.720000000001</c:v>
                </c:pt>
                <c:pt idx="4699">
                  <c:v>46980.71</c:v>
                </c:pt>
                <c:pt idx="4700">
                  <c:v>46990.71</c:v>
                </c:pt>
                <c:pt idx="4701">
                  <c:v>47000.71</c:v>
                </c:pt>
                <c:pt idx="4702">
                  <c:v>47010.71</c:v>
                </c:pt>
                <c:pt idx="4703">
                  <c:v>47020.71</c:v>
                </c:pt>
                <c:pt idx="4704">
                  <c:v>47030.7</c:v>
                </c:pt>
                <c:pt idx="4705">
                  <c:v>47040.7</c:v>
                </c:pt>
                <c:pt idx="4706">
                  <c:v>47050.7</c:v>
                </c:pt>
                <c:pt idx="4707">
                  <c:v>47060.7</c:v>
                </c:pt>
                <c:pt idx="4708">
                  <c:v>47070.7</c:v>
                </c:pt>
                <c:pt idx="4709">
                  <c:v>47080.7</c:v>
                </c:pt>
                <c:pt idx="4710">
                  <c:v>47090.7</c:v>
                </c:pt>
                <c:pt idx="4711">
                  <c:v>47100.69</c:v>
                </c:pt>
                <c:pt idx="4712">
                  <c:v>47110.69</c:v>
                </c:pt>
                <c:pt idx="4713">
                  <c:v>47120.69</c:v>
                </c:pt>
                <c:pt idx="4714">
                  <c:v>47130.69</c:v>
                </c:pt>
                <c:pt idx="4715">
                  <c:v>47140.69</c:v>
                </c:pt>
                <c:pt idx="4716">
                  <c:v>47150.68</c:v>
                </c:pt>
                <c:pt idx="4717">
                  <c:v>47160.68</c:v>
                </c:pt>
                <c:pt idx="4718">
                  <c:v>47170.68</c:v>
                </c:pt>
                <c:pt idx="4719">
                  <c:v>47180.68</c:v>
                </c:pt>
                <c:pt idx="4720">
                  <c:v>47190.68</c:v>
                </c:pt>
                <c:pt idx="4721">
                  <c:v>47200.67</c:v>
                </c:pt>
                <c:pt idx="4722">
                  <c:v>47210.67</c:v>
                </c:pt>
                <c:pt idx="4723">
                  <c:v>47220.67</c:v>
                </c:pt>
                <c:pt idx="4724">
                  <c:v>47230.67</c:v>
                </c:pt>
                <c:pt idx="4725">
                  <c:v>47240.66</c:v>
                </c:pt>
                <c:pt idx="4726">
                  <c:v>47250.66</c:v>
                </c:pt>
                <c:pt idx="4727">
                  <c:v>47260.66</c:v>
                </c:pt>
                <c:pt idx="4728">
                  <c:v>47270.66</c:v>
                </c:pt>
                <c:pt idx="4729">
                  <c:v>47280.66</c:v>
                </c:pt>
                <c:pt idx="4730">
                  <c:v>47290.66</c:v>
                </c:pt>
                <c:pt idx="4731">
                  <c:v>47300.65</c:v>
                </c:pt>
                <c:pt idx="4732">
                  <c:v>47310.65</c:v>
                </c:pt>
                <c:pt idx="4733">
                  <c:v>47320.65</c:v>
                </c:pt>
                <c:pt idx="4734">
                  <c:v>47330.65</c:v>
                </c:pt>
                <c:pt idx="4735">
                  <c:v>47340.65</c:v>
                </c:pt>
                <c:pt idx="4736">
                  <c:v>47350.65</c:v>
                </c:pt>
                <c:pt idx="4737">
                  <c:v>47360.65</c:v>
                </c:pt>
                <c:pt idx="4738">
                  <c:v>47370.65</c:v>
                </c:pt>
                <c:pt idx="4739">
                  <c:v>47380.639999999999</c:v>
                </c:pt>
                <c:pt idx="4740">
                  <c:v>47390.64</c:v>
                </c:pt>
                <c:pt idx="4741">
                  <c:v>47400.639999999999</c:v>
                </c:pt>
                <c:pt idx="4742">
                  <c:v>47410.63</c:v>
                </c:pt>
                <c:pt idx="4743">
                  <c:v>47420.63</c:v>
                </c:pt>
                <c:pt idx="4744">
                  <c:v>47430.63</c:v>
                </c:pt>
                <c:pt idx="4745">
                  <c:v>47440.63</c:v>
                </c:pt>
                <c:pt idx="4746">
                  <c:v>47450.63</c:v>
                </c:pt>
                <c:pt idx="4747">
                  <c:v>47460.63</c:v>
                </c:pt>
                <c:pt idx="4748">
                  <c:v>47470.62</c:v>
                </c:pt>
                <c:pt idx="4749">
                  <c:v>47480.62</c:v>
                </c:pt>
                <c:pt idx="4750">
                  <c:v>47490.62</c:v>
                </c:pt>
                <c:pt idx="4751">
                  <c:v>47500.62</c:v>
                </c:pt>
                <c:pt idx="4752">
                  <c:v>47510.62</c:v>
                </c:pt>
                <c:pt idx="4753">
                  <c:v>47520.61</c:v>
                </c:pt>
                <c:pt idx="4754">
                  <c:v>47530.61</c:v>
                </c:pt>
                <c:pt idx="4755">
                  <c:v>47540.61</c:v>
                </c:pt>
                <c:pt idx="4756">
                  <c:v>47550.61</c:v>
                </c:pt>
                <c:pt idx="4757">
                  <c:v>47560.61</c:v>
                </c:pt>
                <c:pt idx="4758">
                  <c:v>47570.61</c:v>
                </c:pt>
                <c:pt idx="4759">
                  <c:v>47580.6</c:v>
                </c:pt>
                <c:pt idx="4760">
                  <c:v>47590.6</c:v>
                </c:pt>
                <c:pt idx="4761">
                  <c:v>47600.6</c:v>
                </c:pt>
                <c:pt idx="4762">
                  <c:v>47610.59</c:v>
                </c:pt>
                <c:pt idx="4763">
                  <c:v>47620.59</c:v>
                </c:pt>
                <c:pt idx="4764">
                  <c:v>47630.59</c:v>
                </c:pt>
                <c:pt idx="4765">
                  <c:v>47640.59</c:v>
                </c:pt>
                <c:pt idx="4766">
                  <c:v>47650.59</c:v>
                </c:pt>
                <c:pt idx="4767">
                  <c:v>47660.59</c:v>
                </c:pt>
                <c:pt idx="4768">
                  <c:v>47670.59</c:v>
                </c:pt>
                <c:pt idx="4769">
                  <c:v>47680.58</c:v>
                </c:pt>
                <c:pt idx="4770">
                  <c:v>47690.58</c:v>
                </c:pt>
                <c:pt idx="4771">
                  <c:v>47700.58</c:v>
                </c:pt>
                <c:pt idx="4772">
                  <c:v>47710.58</c:v>
                </c:pt>
                <c:pt idx="4773">
                  <c:v>47720.58</c:v>
                </c:pt>
                <c:pt idx="4774">
                  <c:v>47730.57</c:v>
                </c:pt>
                <c:pt idx="4775">
                  <c:v>47740.57</c:v>
                </c:pt>
                <c:pt idx="4776">
                  <c:v>47750.57</c:v>
                </c:pt>
                <c:pt idx="4777">
                  <c:v>47760.57</c:v>
                </c:pt>
                <c:pt idx="4778">
                  <c:v>47770.57</c:v>
                </c:pt>
                <c:pt idx="4779">
                  <c:v>47780.57</c:v>
                </c:pt>
                <c:pt idx="4780">
                  <c:v>47790.57</c:v>
                </c:pt>
                <c:pt idx="4781">
                  <c:v>47800.56</c:v>
                </c:pt>
                <c:pt idx="4782">
                  <c:v>47810.559999999998</c:v>
                </c:pt>
                <c:pt idx="4783">
                  <c:v>47820.56</c:v>
                </c:pt>
                <c:pt idx="4784">
                  <c:v>47830.55</c:v>
                </c:pt>
                <c:pt idx="4785">
                  <c:v>47840.55</c:v>
                </c:pt>
                <c:pt idx="4786">
                  <c:v>47850.55</c:v>
                </c:pt>
                <c:pt idx="4787">
                  <c:v>47860.55</c:v>
                </c:pt>
                <c:pt idx="4788">
                  <c:v>47870.55</c:v>
                </c:pt>
                <c:pt idx="4789">
                  <c:v>47880.55</c:v>
                </c:pt>
                <c:pt idx="4790">
                  <c:v>47890.55</c:v>
                </c:pt>
                <c:pt idx="4791">
                  <c:v>47900.54</c:v>
                </c:pt>
                <c:pt idx="4792">
                  <c:v>47910.54</c:v>
                </c:pt>
                <c:pt idx="4793">
                  <c:v>47920.54</c:v>
                </c:pt>
                <c:pt idx="4794">
                  <c:v>47930.54</c:v>
                </c:pt>
                <c:pt idx="4795">
                  <c:v>47940.54</c:v>
                </c:pt>
                <c:pt idx="4796">
                  <c:v>47950.53</c:v>
                </c:pt>
                <c:pt idx="4797">
                  <c:v>47960.53</c:v>
                </c:pt>
                <c:pt idx="4798">
                  <c:v>47970.53</c:v>
                </c:pt>
                <c:pt idx="4799">
                  <c:v>47980.52</c:v>
                </c:pt>
                <c:pt idx="4800">
                  <c:v>47990.52</c:v>
                </c:pt>
                <c:pt idx="4801">
                  <c:v>48000.52</c:v>
                </c:pt>
                <c:pt idx="4802">
                  <c:v>48010.52</c:v>
                </c:pt>
                <c:pt idx="4803">
                  <c:v>48020.52</c:v>
                </c:pt>
                <c:pt idx="4804">
                  <c:v>48030.52</c:v>
                </c:pt>
                <c:pt idx="4805">
                  <c:v>48040.52</c:v>
                </c:pt>
                <c:pt idx="4806">
                  <c:v>48050.51</c:v>
                </c:pt>
                <c:pt idx="4807">
                  <c:v>48060.51</c:v>
                </c:pt>
                <c:pt idx="4808">
                  <c:v>48070.51</c:v>
                </c:pt>
                <c:pt idx="4809">
                  <c:v>48080.51</c:v>
                </c:pt>
                <c:pt idx="4810">
                  <c:v>48090.51</c:v>
                </c:pt>
                <c:pt idx="4811">
                  <c:v>48100.5</c:v>
                </c:pt>
                <c:pt idx="4812">
                  <c:v>48110.5</c:v>
                </c:pt>
                <c:pt idx="4813">
                  <c:v>48120.5</c:v>
                </c:pt>
                <c:pt idx="4814">
                  <c:v>48130.5</c:v>
                </c:pt>
                <c:pt idx="4815">
                  <c:v>48140.5</c:v>
                </c:pt>
                <c:pt idx="4816">
                  <c:v>48150.49</c:v>
                </c:pt>
                <c:pt idx="4817">
                  <c:v>48160.49</c:v>
                </c:pt>
                <c:pt idx="4818">
                  <c:v>48170.49</c:v>
                </c:pt>
                <c:pt idx="4819">
                  <c:v>48180.49</c:v>
                </c:pt>
                <c:pt idx="4820">
                  <c:v>48190.49</c:v>
                </c:pt>
                <c:pt idx="4821">
                  <c:v>48200.49</c:v>
                </c:pt>
                <c:pt idx="4822">
                  <c:v>48210.48</c:v>
                </c:pt>
                <c:pt idx="4823">
                  <c:v>48220.480000000003</c:v>
                </c:pt>
                <c:pt idx="4824">
                  <c:v>48230.48</c:v>
                </c:pt>
                <c:pt idx="4825">
                  <c:v>48240.480000000003</c:v>
                </c:pt>
                <c:pt idx="4826">
                  <c:v>48250.48</c:v>
                </c:pt>
                <c:pt idx="4827">
                  <c:v>48260.480000000003</c:v>
                </c:pt>
                <c:pt idx="4828">
                  <c:v>48270.48</c:v>
                </c:pt>
                <c:pt idx="4829">
                  <c:v>48280.47</c:v>
                </c:pt>
                <c:pt idx="4830">
                  <c:v>48290.47</c:v>
                </c:pt>
                <c:pt idx="4831">
                  <c:v>48300.47</c:v>
                </c:pt>
                <c:pt idx="4832">
                  <c:v>48310.46</c:v>
                </c:pt>
                <c:pt idx="4833">
                  <c:v>48320.46</c:v>
                </c:pt>
                <c:pt idx="4834">
                  <c:v>48330.46</c:v>
                </c:pt>
                <c:pt idx="4835">
                  <c:v>48340.46</c:v>
                </c:pt>
                <c:pt idx="4836">
                  <c:v>48350.46</c:v>
                </c:pt>
                <c:pt idx="4837">
                  <c:v>48360.45</c:v>
                </c:pt>
                <c:pt idx="4838">
                  <c:v>48370.45</c:v>
                </c:pt>
                <c:pt idx="4839">
                  <c:v>48380.45</c:v>
                </c:pt>
                <c:pt idx="4840">
                  <c:v>48390.45</c:v>
                </c:pt>
                <c:pt idx="4841">
                  <c:v>48400.45</c:v>
                </c:pt>
                <c:pt idx="4842">
                  <c:v>48410.45</c:v>
                </c:pt>
                <c:pt idx="4843">
                  <c:v>48420.45</c:v>
                </c:pt>
                <c:pt idx="4844">
                  <c:v>48430.44</c:v>
                </c:pt>
                <c:pt idx="4845">
                  <c:v>48440.44</c:v>
                </c:pt>
                <c:pt idx="4846">
                  <c:v>48450.44</c:v>
                </c:pt>
                <c:pt idx="4847">
                  <c:v>48460.44</c:v>
                </c:pt>
                <c:pt idx="4848">
                  <c:v>48470.44</c:v>
                </c:pt>
                <c:pt idx="4849">
                  <c:v>48480.43</c:v>
                </c:pt>
                <c:pt idx="4850">
                  <c:v>48490.43</c:v>
                </c:pt>
                <c:pt idx="4851">
                  <c:v>48500.43</c:v>
                </c:pt>
                <c:pt idx="4852">
                  <c:v>48510.43</c:v>
                </c:pt>
                <c:pt idx="4853">
                  <c:v>48520.43</c:v>
                </c:pt>
                <c:pt idx="4854">
                  <c:v>48530.42</c:v>
                </c:pt>
                <c:pt idx="4855">
                  <c:v>48540.42</c:v>
                </c:pt>
                <c:pt idx="4856">
                  <c:v>48550.42</c:v>
                </c:pt>
                <c:pt idx="4857">
                  <c:v>48560.42</c:v>
                </c:pt>
                <c:pt idx="4858">
                  <c:v>48570.42</c:v>
                </c:pt>
                <c:pt idx="4859">
                  <c:v>48580.41</c:v>
                </c:pt>
                <c:pt idx="4860">
                  <c:v>48590.41</c:v>
                </c:pt>
                <c:pt idx="4861">
                  <c:v>48600.41</c:v>
                </c:pt>
                <c:pt idx="4862">
                  <c:v>48610.41</c:v>
                </c:pt>
                <c:pt idx="4863">
                  <c:v>48620.41</c:v>
                </c:pt>
                <c:pt idx="4864">
                  <c:v>48630.41</c:v>
                </c:pt>
                <c:pt idx="4865">
                  <c:v>48640.41</c:v>
                </c:pt>
                <c:pt idx="4866">
                  <c:v>48650.400000000001</c:v>
                </c:pt>
                <c:pt idx="4867">
                  <c:v>48660.4</c:v>
                </c:pt>
                <c:pt idx="4868">
                  <c:v>48670.400000000001</c:v>
                </c:pt>
                <c:pt idx="4869">
                  <c:v>48680.39</c:v>
                </c:pt>
                <c:pt idx="4870">
                  <c:v>48690.39</c:v>
                </c:pt>
                <c:pt idx="4871">
                  <c:v>48700.39</c:v>
                </c:pt>
                <c:pt idx="4872">
                  <c:v>48710.39</c:v>
                </c:pt>
                <c:pt idx="4873">
                  <c:v>48720.39</c:v>
                </c:pt>
                <c:pt idx="4874">
                  <c:v>48730.39</c:v>
                </c:pt>
                <c:pt idx="4875">
                  <c:v>48740.39</c:v>
                </c:pt>
                <c:pt idx="4876">
                  <c:v>48750.39</c:v>
                </c:pt>
                <c:pt idx="4877">
                  <c:v>48760.38</c:v>
                </c:pt>
                <c:pt idx="4878">
                  <c:v>48770.38</c:v>
                </c:pt>
                <c:pt idx="4879">
                  <c:v>48780.38</c:v>
                </c:pt>
                <c:pt idx="4880">
                  <c:v>48790.38</c:v>
                </c:pt>
                <c:pt idx="4881">
                  <c:v>48800.37</c:v>
                </c:pt>
                <c:pt idx="4882">
                  <c:v>48810.37</c:v>
                </c:pt>
                <c:pt idx="4883">
                  <c:v>48820.37</c:v>
                </c:pt>
                <c:pt idx="4884">
                  <c:v>48830.37</c:v>
                </c:pt>
                <c:pt idx="4885">
                  <c:v>48840.37</c:v>
                </c:pt>
                <c:pt idx="4886">
                  <c:v>48850.36</c:v>
                </c:pt>
                <c:pt idx="4887">
                  <c:v>48860.36</c:v>
                </c:pt>
                <c:pt idx="4888">
                  <c:v>48870.36</c:v>
                </c:pt>
                <c:pt idx="4889">
                  <c:v>48880.36</c:v>
                </c:pt>
                <c:pt idx="4890">
                  <c:v>48890.36</c:v>
                </c:pt>
                <c:pt idx="4891">
                  <c:v>48900.35</c:v>
                </c:pt>
                <c:pt idx="4892">
                  <c:v>48910.35</c:v>
                </c:pt>
                <c:pt idx="4893">
                  <c:v>48920.35</c:v>
                </c:pt>
                <c:pt idx="4894">
                  <c:v>48930.35</c:v>
                </c:pt>
                <c:pt idx="4895">
                  <c:v>48940.35</c:v>
                </c:pt>
                <c:pt idx="4896">
                  <c:v>48950.35</c:v>
                </c:pt>
                <c:pt idx="4897">
                  <c:v>48960.34</c:v>
                </c:pt>
                <c:pt idx="4898">
                  <c:v>48970.34</c:v>
                </c:pt>
                <c:pt idx="4899">
                  <c:v>48980.34</c:v>
                </c:pt>
                <c:pt idx="4900">
                  <c:v>48990.34</c:v>
                </c:pt>
                <c:pt idx="4901">
                  <c:v>49000.34</c:v>
                </c:pt>
                <c:pt idx="4902">
                  <c:v>49010.33</c:v>
                </c:pt>
                <c:pt idx="4903">
                  <c:v>49020.33</c:v>
                </c:pt>
                <c:pt idx="4904">
                  <c:v>49030.33</c:v>
                </c:pt>
                <c:pt idx="4905">
                  <c:v>49040.33</c:v>
                </c:pt>
                <c:pt idx="4906">
                  <c:v>49050.33</c:v>
                </c:pt>
                <c:pt idx="4907">
                  <c:v>49060.32</c:v>
                </c:pt>
                <c:pt idx="4908">
                  <c:v>49070.32</c:v>
                </c:pt>
                <c:pt idx="4909">
                  <c:v>49080.32</c:v>
                </c:pt>
                <c:pt idx="4910">
                  <c:v>49090.32</c:v>
                </c:pt>
                <c:pt idx="4911">
                  <c:v>49100.32</c:v>
                </c:pt>
                <c:pt idx="4912">
                  <c:v>49110.31</c:v>
                </c:pt>
                <c:pt idx="4913">
                  <c:v>49120.31</c:v>
                </c:pt>
                <c:pt idx="4914">
                  <c:v>49130.31</c:v>
                </c:pt>
                <c:pt idx="4915">
                  <c:v>49140.31</c:v>
                </c:pt>
                <c:pt idx="4916">
                  <c:v>49150.31</c:v>
                </c:pt>
                <c:pt idx="4917">
                  <c:v>49160.31</c:v>
                </c:pt>
                <c:pt idx="4918">
                  <c:v>49170.31</c:v>
                </c:pt>
                <c:pt idx="4919">
                  <c:v>49180.31</c:v>
                </c:pt>
                <c:pt idx="4920">
                  <c:v>49190.3</c:v>
                </c:pt>
                <c:pt idx="4921">
                  <c:v>49200.3</c:v>
                </c:pt>
                <c:pt idx="4922">
                  <c:v>49210.3</c:v>
                </c:pt>
                <c:pt idx="4923">
                  <c:v>49220.3</c:v>
                </c:pt>
                <c:pt idx="4924">
                  <c:v>49230.29</c:v>
                </c:pt>
                <c:pt idx="4925">
                  <c:v>49240.29</c:v>
                </c:pt>
                <c:pt idx="4926">
                  <c:v>49250.29</c:v>
                </c:pt>
                <c:pt idx="4927">
                  <c:v>49260.29</c:v>
                </c:pt>
                <c:pt idx="4928">
                  <c:v>49270.29</c:v>
                </c:pt>
                <c:pt idx="4929">
                  <c:v>49280.28</c:v>
                </c:pt>
                <c:pt idx="4930">
                  <c:v>49290.28</c:v>
                </c:pt>
                <c:pt idx="4931">
                  <c:v>49300.28</c:v>
                </c:pt>
                <c:pt idx="4932">
                  <c:v>49310.27</c:v>
                </c:pt>
                <c:pt idx="4933">
                  <c:v>49320.27</c:v>
                </c:pt>
                <c:pt idx="4934">
                  <c:v>49330.27</c:v>
                </c:pt>
                <c:pt idx="4935">
                  <c:v>49340.27</c:v>
                </c:pt>
                <c:pt idx="4936">
                  <c:v>49350.27</c:v>
                </c:pt>
                <c:pt idx="4937">
                  <c:v>49360.27</c:v>
                </c:pt>
                <c:pt idx="4938">
                  <c:v>49370.27</c:v>
                </c:pt>
                <c:pt idx="4939">
                  <c:v>49380.26</c:v>
                </c:pt>
                <c:pt idx="4940">
                  <c:v>49390.26</c:v>
                </c:pt>
                <c:pt idx="4941">
                  <c:v>49400.26</c:v>
                </c:pt>
                <c:pt idx="4942">
                  <c:v>49410.26</c:v>
                </c:pt>
                <c:pt idx="4943">
                  <c:v>49420.26</c:v>
                </c:pt>
                <c:pt idx="4944">
                  <c:v>49430.25</c:v>
                </c:pt>
                <c:pt idx="4945">
                  <c:v>49440.25</c:v>
                </c:pt>
                <c:pt idx="4946">
                  <c:v>49450.25</c:v>
                </c:pt>
                <c:pt idx="4947">
                  <c:v>49460.25</c:v>
                </c:pt>
                <c:pt idx="4948">
                  <c:v>49470.25</c:v>
                </c:pt>
                <c:pt idx="4949">
                  <c:v>49480.25</c:v>
                </c:pt>
                <c:pt idx="4950">
                  <c:v>49490.239999999998</c:v>
                </c:pt>
                <c:pt idx="4951">
                  <c:v>49500.24</c:v>
                </c:pt>
                <c:pt idx="4952">
                  <c:v>49510.239999999998</c:v>
                </c:pt>
                <c:pt idx="4953">
                  <c:v>49520.24</c:v>
                </c:pt>
                <c:pt idx="4954">
                  <c:v>49530.239999999998</c:v>
                </c:pt>
                <c:pt idx="4955">
                  <c:v>49540.23</c:v>
                </c:pt>
                <c:pt idx="4956">
                  <c:v>49550.23</c:v>
                </c:pt>
                <c:pt idx="4957">
                  <c:v>49560.23</c:v>
                </c:pt>
                <c:pt idx="4958">
                  <c:v>49570.23</c:v>
                </c:pt>
                <c:pt idx="4959">
                  <c:v>49580.23</c:v>
                </c:pt>
                <c:pt idx="4960">
                  <c:v>49590.23</c:v>
                </c:pt>
                <c:pt idx="4961">
                  <c:v>49600.22</c:v>
                </c:pt>
                <c:pt idx="4962">
                  <c:v>49610.22</c:v>
                </c:pt>
                <c:pt idx="4963">
                  <c:v>49620.22</c:v>
                </c:pt>
                <c:pt idx="4964">
                  <c:v>49630.22</c:v>
                </c:pt>
                <c:pt idx="4965">
                  <c:v>49640.22</c:v>
                </c:pt>
                <c:pt idx="4966">
                  <c:v>49650.22</c:v>
                </c:pt>
                <c:pt idx="4967">
                  <c:v>49660.22</c:v>
                </c:pt>
                <c:pt idx="4968">
                  <c:v>49670.21</c:v>
                </c:pt>
                <c:pt idx="4969">
                  <c:v>49680.21</c:v>
                </c:pt>
                <c:pt idx="4970">
                  <c:v>49690.2</c:v>
                </c:pt>
                <c:pt idx="4971">
                  <c:v>49700.2</c:v>
                </c:pt>
                <c:pt idx="4972">
                  <c:v>49710.2</c:v>
                </c:pt>
                <c:pt idx="4973">
                  <c:v>49720.2</c:v>
                </c:pt>
                <c:pt idx="4974">
                  <c:v>49730.2</c:v>
                </c:pt>
                <c:pt idx="4975">
                  <c:v>49740.2</c:v>
                </c:pt>
                <c:pt idx="4976">
                  <c:v>49750.2</c:v>
                </c:pt>
                <c:pt idx="4977">
                  <c:v>49760.19</c:v>
                </c:pt>
                <c:pt idx="4978">
                  <c:v>49770.19</c:v>
                </c:pt>
                <c:pt idx="4979">
                  <c:v>49780.19</c:v>
                </c:pt>
                <c:pt idx="4980">
                  <c:v>49790.19</c:v>
                </c:pt>
                <c:pt idx="4981">
                  <c:v>49800.19</c:v>
                </c:pt>
                <c:pt idx="4982">
                  <c:v>49810.18</c:v>
                </c:pt>
                <c:pt idx="4983">
                  <c:v>49820.18</c:v>
                </c:pt>
                <c:pt idx="4984">
                  <c:v>49830.18</c:v>
                </c:pt>
                <c:pt idx="4985">
                  <c:v>49840.18</c:v>
                </c:pt>
                <c:pt idx="4986">
                  <c:v>49850.18</c:v>
                </c:pt>
                <c:pt idx="4987">
                  <c:v>49860.17</c:v>
                </c:pt>
                <c:pt idx="4988">
                  <c:v>49870.17</c:v>
                </c:pt>
                <c:pt idx="4989">
                  <c:v>49880.17</c:v>
                </c:pt>
                <c:pt idx="4990">
                  <c:v>49890.17</c:v>
                </c:pt>
                <c:pt idx="4991">
                  <c:v>49900.17</c:v>
                </c:pt>
                <c:pt idx="4992">
                  <c:v>49910.16</c:v>
                </c:pt>
                <c:pt idx="4993">
                  <c:v>49920.160000000003</c:v>
                </c:pt>
                <c:pt idx="4994">
                  <c:v>49930.16</c:v>
                </c:pt>
                <c:pt idx="4995">
                  <c:v>49940.160000000003</c:v>
                </c:pt>
                <c:pt idx="4996">
                  <c:v>49950.16</c:v>
                </c:pt>
                <c:pt idx="4997">
                  <c:v>49960.160000000003</c:v>
                </c:pt>
                <c:pt idx="4998">
                  <c:v>49970.16</c:v>
                </c:pt>
                <c:pt idx="4999">
                  <c:v>49980.15</c:v>
                </c:pt>
                <c:pt idx="5000">
                  <c:v>49990.15</c:v>
                </c:pt>
                <c:pt idx="5001">
                  <c:v>50000.15</c:v>
                </c:pt>
                <c:pt idx="5002">
                  <c:v>50010.14</c:v>
                </c:pt>
                <c:pt idx="5003">
                  <c:v>50020.14</c:v>
                </c:pt>
                <c:pt idx="5004">
                  <c:v>50030.14</c:v>
                </c:pt>
                <c:pt idx="5005">
                  <c:v>50040.14</c:v>
                </c:pt>
                <c:pt idx="5006">
                  <c:v>50050.14</c:v>
                </c:pt>
                <c:pt idx="5007">
                  <c:v>50060.13</c:v>
                </c:pt>
                <c:pt idx="5008">
                  <c:v>50070.13</c:v>
                </c:pt>
                <c:pt idx="5009">
                  <c:v>50080.13</c:v>
                </c:pt>
                <c:pt idx="5010">
                  <c:v>50090.13</c:v>
                </c:pt>
                <c:pt idx="5011">
                  <c:v>50100.13</c:v>
                </c:pt>
                <c:pt idx="5012">
                  <c:v>50110.13</c:v>
                </c:pt>
                <c:pt idx="5013">
                  <c:v>50120.13</c:v>
                </c:pt>
                <c:pt idx="5014">
                  <c:v>50130.13</c:v>
                </c:pt>
                <c:pt idx="5015">
                  <c:v>50140.13</c:v>
                </c:pt>
                <c:pt idx="5016">
                  <c:v>50150.12</c:v>
                </c:pt>
                <c:pt idx="5017">
                  <c:v>50160.12</c:v>
                </c:pt>
                <c:pt idx="5018">
                  <c:v>50170.12</c:v>
                </c:pt>
                <c:pt idx="5019">
                  <c:v>50180.11</c:v>
                </c:pt>
                <c:pt idx="5020">
                  <c:v>50190.11</c:v>
                </c:pt>
                <c:pt idx="5021">
                  <c:v>50200.11</c:v>
                </c:pt>
                <c:pt idx="5022">
                  <c:v>50210.11</c:v>
                </c:pt>
                <c:pt idx="5023">
                  <c:v>50220.11</c:v>
                </c:pt>
                <c:pt idx="5024">
                  <c:v>50230.1</c:v>
                </c:pt>
                <c:pt idx="5025">
                  <c:v>50240.1</c:v>
                </c:pt>
                <c:pt idx="5026">
                  <c:v>50250.1</c:v>
                </c:pt>
                <c:pt idx="5027">
                  <c:v>50260.1</c:v>
                </c:pt>
                <c:pt idx="5028">
                  <c:v>50270.1</c:v>
                </c:pt>
                <c:pt idx="5029">
                  <c:v>50280.1</c:v>
                </c:pt>
                <c:pt idx="5030">
                  <c:v>50290.09</c:v>
                </c:pt>
                <c:pt idx="5031">
                  <c:v>50300.09</c:v>
                </c:pt>
                <c:pt idx="5032">
                  <c:v>50310.09</c:v>
                </c:pt>
                <c:pt idx="5033">
                  <c:v>50320.09</c:v>
                </c:pt>
                <c:pt idx="5034">
                  <c:v>50330.09</c:v>
                </c:pt>
                <c:pt idx="5035">
                  <c:v>50340.09</c:v>
                </c:pt>
                <c:pt idx="5036">
                  <c:v>50350.080000000002</c:v>
                </c:pt>
                <c:pt idx="5037">
                  <c:v>50360.08</c:v>
                </c:pt>
                <c:pt idx="5038">
                  <c:v>50370.080000000002</c:v>
                </c:pt>
                <c:pt idx="5039">
                  <c:v>50380.08</c:v>
                </c:pt>
                <c:pt idx="5040">
                  <c:v>50390.07</c:v>
                </c:pt>
                <c:pt idx="5041">
                  <c:v>50400.07</c:v>
                </c:pt>
                <c:pt idx="5042">
                  <c:v>50410.07</c:v>
                </c:pt>
                <c:pt idx="5043">
                  <c:v>50420.07</c:v>
                </c:pt>
                <c:pt idx="5044">
                  <c:v>50430.07</c:v>
                </c:pt>
                <c:pt idx="5045">
                  <c:v>50440.06</c:v>
                </c:pt>
                <c:pt idx="5046">
                  <c:v>50450.06</c:v>
                </c:pt>
                <c:pt idx="5047">
                  <c:v>50460.06</c:v>
                </c:pt>
                <c:pt idx="5048">
                  <c:v>50470.06</c:v>
                </c:pt>
                <c:pt idx="5049">
                  <c:v>50480.06</c:v>
                </c:pt>
                <c:pt idx="5050">
                  <c:v>50490.05</c:v>
                </c:pt>
                <c:pt idx="5051">
                  <c:v>50500.05</c:v>
                </c:pt>
                <c:pt idx="5052">
                  <c:v>50510.05</c:v>
                </c:pt>
                <c:pt idx="5053">
                  <c:v>50520.05</c:v>
                </c:pt>
                <c:pt idx="5054">
                  <c:v>50530.05</c:v>
                </c:pt>
                <c:pt idx="5055">
                  <c:v>50540.05</c:v>
                </c:pt>
                <c:pt idx="5056">
                  <c:v>50550.05</c:v>
                </c:pt>
                <c:pt idx="5057">
                  <c:v>50560.04</c:v>
                </c:pt>
                <c:pt idx="5058">
                  <c:v>50570.04</c:v>
                </c:pt>
                <c:pt idx="5059">
                  <c:v>50580.04</c:v>
                </c:pt>
                <c:pt idx="5060">
                  <c:v>50590.04</c:v>
                </c:pt>
                <c:pt idx="5061">
                  <c:v>50600.04</c:v>
                </c:pt>
                <c:pt idx="5062">
                  <c:v>50610.04</c:v>
                </c:pt>
                <c:pt idx="5063">
                  <c:v>50620.04</c:v>
                </c:pt>
                <c:pt idx="5064">
                  <c:v>50630.03</c:v>
                </c:pt>
                <c:pt idx="5065">
                  <c:v>50640.03</c:v>
                </c:pt>
                <c:pt idx="5066">
                  <c:v>50650.03</c:v>
                </c:pt>
                <c:pt idx="5067">
                  <c:v>50660.02</c:v>
                </c:pt>
                <c:pt idx="5068">
                  <c:v>50670.02</c:v>
                </c:pt>
                <c:pt idx="5069">
                  <c:v>50680.02</c:v>
                </c:pt>
                <c:pt idx="5070">
                  <c:v>50690.02</c:v>
                </c:pt>
                <c:pt idx="5071">
                  <c:v>50700.02</c:v>
                </c:pt>
                <c:pt idx="5072">
                  <c:v>50710.02</c:v>
                </c:pt>
                <c:pt idx="5073">
                  <c:v>50720.02</c:v>
                </c:pt>
                <c:pt idx="5074">
                  <c:v>50730.01</c:v>
                </c:pt>
                <c:pt idx="5075">
                  <c:v>50740.01</c:v>
                </c:pt>
                <c:pt idx="5076">
                  <c:v>50750.01</c:v>
                </c:pt>
                <c:pt idx="5077">
                  <c:v>50760</c:v>
                </c:pt>
                <c:pt idx="5078">
                  <c:v>50770</c:v>
                </c:pt>
                <c:pt idx="5079">
                  <c:v>50780</c:v>
                </c:pt>
                <c:pt idx="5080">
                  <c:v>50790</c:v>
                </c:pt>
                <c:pt idx="5081">
                  <c:v>50800</c:v>
                </c:pt>
                <c:pt idx="5082">
                  <c:v>50810</c:v>
                </c:pt>
                <c:pt idx="5083">
                  <c:v>50819.99</c:v>
                </c:pt>
                <c:pt idx="5084">
                  <c:v>50829.99</c:v>
                </c:pt>
                <c:pt idx="5085">
                  <c:v>50839.99</c:v>
                </c:pt>
                <c:pt idx="5086">
                  <c:v>50849.99</c:v>
                </c:pt>
                <c:pt idx="5087">
                  <c:v>50859.99</c:v>
                </c:pt>
                <c:pt idx="5088">
                  <c:v>50869.98</c:v>
                </c:pt>
                <c:pt idx="5089">
                  <c:v>50879.98</c:v>
                </c:pt>
                <c:pt idx="5090">
                  <c:v>50889.98</c:v>
                </c:pt>
                <c:pt idx="5091">
                  <c:v>50899.98</c:v>
                </c:pt>
                <c:pt idx="5092">
                  <c:v>50909.98</c:v>
                </c:pt>
                <c:pt idx="5093">
                  <c:v>50919.98</c:v>
                </c:pt>
                <c:pt idx="5094">
                  <c:v>50929.97</c:v>
                </c:pt>
                <c:pt idx="5095">
                  <c:v>50939.97</c:v>
                </c:pt>
                <c:pt idx="5096">
                  <c:v>50949.97</c:v>
                </c:pt>
                <c:pt idx="5097">
                  <c:v>50959.97</c:v>
                </c:pt>
                <c:pt idx="5098">
                  <c:v>50969.96</c:v>
                </c:pt>
                <c:pt idx="5099">
                  <c:v>50979.96</c:v>
                </c:pt>
                <c:pt idx="5100">
                  <c:v>50989.96</c:v>
                </c:pt>
                <c:pt idx="5101">
                  <c:v>50999.96</c:v>
                </c:pt>
                <c:pt idx="5102">
                  <c:v>51009.96</c:v>
                </c:pt>
                <c:pt idx="5103">
                  <c:v>51019.96</c:v>
                </c:pt>
                <c:pt idx="5104">
                  <c:v>51029.96</c:v>
                </c:pt>
                <c:pt idx="5105">
                  <c:v>51039.95</c:v>
                </c:pt>
                <c:pt idx="5106">
                  <c:v>51049.95</c:v>
                </c:pt>
                <c:pt idx="5107">
                  <c:v>51059.95</c:v>
                </c:pt>
                <c:pt idx="5108">
                  <c:v>51069.95</c:v>
                </c:pt>
                <c:pt idx="5109">
                  <c:v>51079.95</c:v>
                </c:pt>
                <c:pt idx="5110">
                  <c:v>51089.95</c:v>
                </c:pt>
                <c:pt idx="5111">
                  <c:v>51099.95</c:v>
                </c:pt>
                <c:pt idx="5112">
                  <c:v>51109.94</c:v>
                </c:pt>
                <c:pt idx="5113">
                  <c:v>51119.94</c:v>
                </c:pt>
                <c:pt idx="5114">
                  <c:v>51129.94</c:v>
                </c:pt>
                <c:pt idx="5115">
                  <c:v>51139.93</c:v>
                </c:pt>
                <c:pt idx="5116">
                  <c:v>51149.93</c:v>
                </c:pt>
                <c:pt idx="5117">
                  <c:v>51159.93</c:v>
                </c:pt>
                <c:pt idx="5118">
                  <c:v>51169.93</c:v>
                </c:pt>
                <c:pt idx="5119">
                  <c:v>51179.93</c:v>
                </c:pt>
                <c:pt idx="5120">
                  <c:v>51189.919999999998</c:v>
                </c:pt>
                <c:pt idx="5121">
                  <c:v>51199.92</c:v>
                </c:pt>
                <c:pt idx="5122">
                  <c:v>51209.919999999998</c:v>
                </c:pt>
                <c:pt idx="5123">
                  <c:v>51219.92</c:v>
                </c:pt>
                <c:pt idx="5124">
                  <c:v>51229.919999999998</c:v>
                </c:pt>
                <c:pt idx="5125">
                  <c:v>51239.91</c:v>
                </c:pt>
                <c:pt idx="5126">
                  <c:v>51249.91</c:v>
                </c:pt>
                <c:pt idx="5127">
                  <c:v>51259.91</c:v>
                </c:pt>
                <c:pt idx="5128">
                  <c:v>51269.91</c:v>
                </c:pt>
                <c:pt idx="5129">
                  <c:v>51279.91</c:v>
                </c:pt>
                <c:pt idx="5130">
                  <c:v>51289.91</c:v>
                </c:pt>
                <c:pt idx="5131">
                  <c:v>51299.91</c:v>
                </c:pt>
                <c:pt idx="5132">
                  <c:v>51309.9</c:v>
                </c:pt>
                <c:pt idx="5133">
                  <c:v>51319.9</c:v>
                </c:pt>
                <c:pt idx="5134">
                  <c:v>51329.9</c:v>
                </c:pt>
                <c:pt idx="5135">
                  <c:v>51339.9</c:v>
                </c:pt>
                <c:pt idx="5136">
                  <c:v>51349.89</c:v>
                </c:pt>
                <c:pt idx="5137">
                  <c:v>51359.89</c:v>
                </c:pt>
                <c:pt idx="5138">
                  <c:v>51369.89</c:v>
                </c:pt>
                <c:pt idx="5139">
                  <c:v>51379.89</c:v>
                </c:pt>
                <c:pt idx="5140">
                  <c:v>51389.89</c:v>
                </c:pt>
                <c:pt idx="5141">
                  <c:v>51399.89</c:v>
                </c:pt>
                <c:pt idx="5142">
                  <c:v>51409.88</c:v>
                </c:pt>
                <c:pt idx="5143">
                  <c:v>51419.88</c:v>
                </c:pt>
                <c:pt idx="5144">
                  <c:v>51429.88</c:v>
                </c:pt>
                <c:pt idx="5145">
                  <c:v>51439.88</c:v>
                </c:pt>
                <c:pt idx="5146">
                  <c:v>51449.88</c:v>
                </c:pt>
                <c:pt idx="5147">
                  <c:v>51459.88</c:v>
                </c:pt>
                <c:pt idx="5148">
                  <c:v>51469.88</c:v>
                </c:pt>
                <c:pt idx="5149">
                  <c:v>51479.87</c:v>
                </c:pt>
                <c:pt idx="5150">
                  <c:v>51489.87</c:v>
                </c:pt>
                <c:pt idx="5151">
                  <c:v>51499.88</c:v>
                </c:pt>
                <c:pt idx="5152">
                  <c:v>51509.88</c:v>
                </c:pt>
                <c:pt idx="5153">
                  <c:v>51519.87</c:v>
                </c:pt>
                <c:pt idx="5154">
                  <c:v>51529.87</c:v>
                </c:pt>
                <c:pt idx="5155">
                  <c:v>51539.86</c:v>
                </c:pt>
                <c:pt idx="5156">
                  <c:v>51549.86</c:v>
                </c:pt>
                <c:pt idx="5157">
                  <c:v>51559.86</c:v>
                </c:pt>
                <c:pt idx="5158">
                  <c:v>51569.85</c:v>
                </c:pt>
                <c:pt idx="5159">
                  <c:v>51579.85</c:v>
                </c:pt>
                <c:pt idx="5160">
                  <c:v>51589.85</c:v>
                </c:pt>
                <c:pt idx="5161">
                  <c:v>51599.85</c:v>
                </c:pt>
                <c:pt idx="5162">
                  <c:v>51609.85</c:v>
                </c:pt>
                <c:pt idx="5163">
                  <c:v>51619.839999999997</c:v>
                </c:pt>
                <c:pt idx="5164">
                  <c:v>51629.84</c:v>
                </c:pt>
                <c:pt idx="5165">
                  <c:v>51639.839999999997</c:v>
                </c:pt>
                <c:pt idx="5166">
                  <c:v>51649.84</c:v>
                </c:pt>
                <c:pt idx="5167">
                  <c:v>51659.839999999997</c:v>
                </c:pt>
                <c:pt idx="5168">
                  <c:v>51669.84</c:v>
                </c:pt>
                <c:pt idx="5169">
                  <c:v>51679.839999999997</c:v>
                </c:pt>
                <c:pt idx="5170">
                  <c:v>51689.83</c:v>
                </c:pt>
                <c:pt idx="5171">
                  <c:v>51699.83</c:v>
                </c:pt>
                <c:pt idx="5172">
                  <c:v>51709.83</c:v>
                </c:pt>
                <c:pt idx="5173">
                  <c:v>51719.82</c:v>
                </c:pt>
                <c:pt idx="5174">
                  <c:v>51729.82</c:v>
                </c:pt>
                <c:pt idx="5175">
                  <c:v>51739.82</c:v>
                </c:pt>
                <c:pt idx="5176">
                  <c:v>51749.82</c:v>
                </c:pt>
                <c:pt idx="5177">
                  <c:v>51759.82</c:v>
                </c:pt>
                <c:pt idx="5178">
                  <c:v>51769.82</c:v>
                </c:pt>
                <c:pt idx="5179">
                  <c:v>51779.82</c:v>
                </c:pt>
                <c:pt idx="5180">
                  <c:v>51789.81</c:v>
                </c:pt>
                <c:pt idx="5181">
                  <c:v>51799.81</c:v>
                </c:pt>
                <c:pt idx="5182">
                  <c:v>51809.81</c:v>
                </c:pt>
                <c:pt idx="5183">
                  <c:v>51819.8</c:v>
                </c:pt>
                <c:pt idx="5184">
                  <c:v>51829.8</c:v>
                </c:pt>
                <c:pt idx="5185">
                  <c:v>51839.8</c:v>
                </c:pt>
                <c:pt idx="5186">
                  <c:v>51849.8</c:v>
                </c:pt>
                <c:pt idx="5187">
                  <c:v>51859.8</c:v>
                </c:pt>
                <c:pt idx="5188">
                  <c:v>51869.8</c:v>
                </c:pt>
                <c:pt idx="5189">
                  <c:v>51879.8</c:v>
                </c:pt>
                <c:pt idx="5190">
                  <c:v>51889.79</c:v>
                </c:pt>
                <c:pt idx="5191">
                  <c:v>51899.79</c:v>
                </c:pt>
                <c:pt idx="5192">
                  <c:v>51909.79</c:v>
                </c:pt>
                <c:pt idx="5193">
                  <c:v>51919.79</c:v>
                </c:pt>
                <c:pt idx="5194">
                  <c:v>51929.79</c:v>
                </c:pt>
                <c:pt idx="5195">
                  <c:v>51939.78</c:v>
                </c:pt>
                <c:pt idx="5196">
                  <c:v>51949.78</c:v>
                </c:pt>
                <c:pt idx="5197">
                  <c:v>51959.78</c:v>
                </c:pt>
                <c:pt idx="5198">
                  <c:v>51969.78</c:v>
                </c:pt>
                <c:pt idx="5199">
                  <c:v>51979.78</c:v>
                </c:pt>
                <c:pt idx="5200">
                  <c:v>51989.78</c:v>
                </c:pt>
                <c:pt idx="5201">
                  <c:v>51999.78</c:v>
                </c:pt>
                <c:pt idx="5202">
                  <c:v>52009.78</c:v>
                </c:pt>
                <c:pt idx="5203">
                  <c:v>52019.77</c:v>
                </c:pt>
                <c:pt idx="5204">
                  <c:v>52029.77</c:v>
                </c:pt>
                <c:pt idx="5205">
                  <c:v>52039.77</c:v>
                </c:pt>
                <c:pt idx="5206">
                  <c:v>52049.77</c:v>
                </c:pt>
                <c:pt idx="5207">
                  <c:v>52059.76</c:v>
                </c:pt>
                <c:pt idx="5208">
                  <c:v>52069.760000000002</c:v>
                </c:pt>
                <c:pt idx="5209">
                  <c:v>52079.76</c:v>
                </c:pt>
                <c:pt idx="5210">
                  <c:v>52089.760000000002</c:v>
                </c:pt>
                <c:pt idx="5211">
                  <c:v>52099.75</c:v>
                </c:pt>
                <c:pt idx="5212">
                  <c:v>52109.75</c:v>
                </c:pt>
                <c:pt idx="5213">
                  <c:v>52119.75</c:v>
                </c:pt>
                <c:pt idx="5214">
                  <c:v>52129.75</c:v>
                </c:pt>
                <c:pt idx="5215">
                  <c:v>52139.75</c:v>
                </c:pt>
                <c:pt idx="5216">
                  <c:v>52149.74</c:v>
                </c:pt>
                <c:pt idx="5217">
                  <c:v>52159.74</c:v>
                </c:pt>
                <c:pt idx="5218">
                  <c:v>52169.74</c:v>
                </c:pt>
                <c:pt idx="5219">
                  <c:v>52179.74</c:v>
                </c:pt>
                <c:pt idx="5220">
                  <c:v>52189.74</c:v>
                </c:pt>
                <c:pt idx="5221">
                  <c:v>52199.73</c:v>
                </c:pt>
                <c:pt idx="5222">
                  <c:v>52209.73</c:v>
                </c:pt>
                <c:pt idx="5223">
                  <c:v>52219.73</c:v>
                </c:pt>
                <c:pt idx="5224">
                  <c:v>52229.73</c:v>
                </c:pt>
                <c:pt idx="5225">
                  <c:v>52239.73</c:v>
                </c:pt>
                <c:pt idx="5226">
                  <c:v>52249.73</c:v>
                </c:pt>
                <c:pt idx="5227">
                  <c:v>52259.73</c:v>
                </c:pt>
                <c:pt idx="5228">
                  <c:v>52269.72</c:v>
                </c:pt>
                <c:pt idx="5229">
                  <c:v>52279.72</c:v>
                </c:pt>
                <c:pt idx="5230">
                  <c:v>52289.72</c:v>
                </c:pt>
                <c:pt idx="5231">
                  <c:v>52299.71</c:v>
                </c:pt>
                <c:pt idx="5232">
                  <c:v>52309.71</c:v>
                </c:pt>
                <c:pt idx="5233">
                  <c:v>52319.71</c:v>
                </c:pt>
                <c:pt idx="5234">
                  <c:v>52329.71</c:v>
                </c:pt>
                <c:pt idx="5235">
                  <c:v>52339.71</c:v>
                </c:pt>
                <c:pt idx="5236">
                  <c:v>52349.71</c:v>
                </c:pt>
                <c:pt idx="5237">
                  <c:v>52359.71</c:v>
                </c:pt>
                <c:pt idx="5238">
                  <c:v>52369.7</c:v>
                </c:pt>
                <c:pt idx="5239">
                  <c:v>52379.7</c:v>
                </c:pt>
                <c:pt idx="5240">
                  <c:v>52389.7</c:v>
                </c:pt>
                <c:pt idx="5241">
                  <c:v>52399.7</c:v>
                </c:pt>
                <c:pt idx="5242">
                  <c:v>52409.7</c:v>
                </c:pt>
                <c:pt idx="5243">
                  <c:v>52419.7</c:v>
                </c:pt>
                <c:pt idx="5244">
                  <c:v>52429.7</c:v>
                </c:pt>
                <c:pt idx="5245">
                  <c:v>52439.69</c:v>
                </c:pt>
                <c:pt idx="5246">
                  <c:v>52449.69</c:v>
                </c:pt>
                <c:pt idx="5247">
                  <c:v>52459.69</c:v>
                </c:pt>
                <c:pt idx="5248">
                  <c:v>52469.68</c:v>
                </c:pt>
                <c:pt idx="5249">
                  <c:v>52479.68</c:v>
                </c:pt>
                <c:pt idx="5250">
                  <c:v>52489.68</c:v>
                </c:pt>
                <c:pt idx="5251">
                  <c:v>52499.68</c:v>
                </c:pt>
                <c:pt idx="5252">
                  <c:v>52509.68</c:v>
                </c:pt>
                <c:pt idx="5253">
                  <c:v>52519.67</c:v>
                </c:pt>
                <c:pt idx="5254">
                  <c:v>52529.67</c:v>
                </c:pt>
                <c:pt idx="5255">
                  <c:v>52539.67</c:v>
                </c:pt>
                <c:pt idx="5256">
                  <c:v>52549.67</c:v>
                </c:pt>
                <c:pt idx="5257">
                  <c:v>52559.67</c:v>
                </c:pt>
                <c:pt idx="5258">
                  <c:v>52569.67</c:v>
                </c:pt>
                <c:pt idx="5259">
                  <c:v>52579.66</c:v>
                </c:pt>
                <c:pt idx="5260">
                  <c:v>52589.66</c:v>
                </c:pt>
                <c:pt idx="5261">
                  <c:v>52599.66</c:v>
                </c:pt>
                <c:pt idx="5262">
                  <c:v>52609.66</c:v>
                </c:pt>
                <c:pt idx="5263">
                  <c:v>52619.66</c:v>
                </c:pt>
                <c:pt idx="5264">
                  <c:v>52629.66</c:v>
                </c:pt>
                <c:pt idx="5265">
                  <c:v>52639.65</c:v>
                </c:pt>
                <c:pt idx="5266">
                  <c:v>52649.65</c:v>
                </c:pt>
                <c:pt idx="5267">
                  <c:v>52659.65</c:v>
                </c:pt>
                <c:pt idx="5268">
                  <c:v>52669.65</c:v>
                </c:pt>
                <c:pt idx="5269">
                  <c:v>52679.64</c:v>
                </c:pt>
                <c:pt idx="5270">
                  <c:v>52689.64</c:v>
                </c:pt>
                <c:pt idx="5271">
                  <c:v>52699.64</c:v>
                </c:pt>
                <c:pt idx="5272">
                  <c:v>52709.64</c:v>
                </c:pt>
                <c:pt idx="5273">
                  <c:v>52719.64</c:v>
                </c:pt>
                <c:pt idx="5274">
                  <c:v>52729.64</c:v>
                </c:pt>
                <c:pt idx="5275">
                  <c:v>52739.64</c:v>
                </c:pt>
                <c:pt idx="5276">
                  <c:v>52749.63</c:v>
                </c:pt>
                <c:pt idx="5277">
                  <c:v>52759.63</c:v>
                </c:pt>
                <c:pt idx="5278">
                  <c:v>52769.63</c:v>
                </c:pt>
                <c:pt idx="5279">
                  <c:v>52779.63</c:v>
                </c:pt>
                <c:pt idx="5280">
                  <c:v>52789.63</c:v>
                </c:pt>
                <c:pt idx="5281">
                  <c:v>52799.63</c:v>
                </c:pt>
                <c:pt idx="5282">
                  <c:v>52809.63</c:v>
                </c:pt>
                <c:pt idx="5283">
                  <c:v>52819.62</c:v>
                </c:pt>
                <c:pt idx="5284">
                  <c:v>52829.62</c:v>
                </c:pt>
                <c:pt idx="5285">
                  <c:v>52839.62</c:v>
                </c:pt>
                <c:pt idx="5286">
                  <c:v>52849.61</c:v>
                </c:pt>
                <c:pt idx="5287">
                  <c:v>52859.61</c:v>
                </c:pt>
                <c:pt idx="5288">
                  <c:v>52869.61</c:v>
                </c:pt>
                <c:pt idx="5289">
                  <c:v>52879.61</c:v>
                </c:pt>
                <c:pt idx="5290">
                  <c:v>52889.61</c:v>
                </c:pt>
                <c:pt idx="5291">
                  <c:v>52899.61</c:v>
                </c:pt>
                <c:pt idx="5292">
                  <c:v>52909.61</c:v>
                </c:pt>
                <c:pt idx="5293">
                  <c:v>52919.61</c:v>
                </c:pt>
                <c:pt idx="5294">
                  <c:v>52929.599999999999</c:v>
                </c:pt>
                <c:pt idx="5295">
                  <c:v>52939.6</c:v>
                </c:pt>
                <c:pt idx="5296">
                  <c:v>52949.59</c:v>
                </c:pt>
                <c:pt idx="5297">
                  <c:v>52959.59</c:v>
                </c:pt>
                <c:pt idx="5298">
                  <c:v>52969.59</c:v>
                </c:pt>
                <c:pt idx="5299">
                  <c:v>52979.59</c:v>
                </c:pt>
                <c:pt idx="5300">
                  <c:v>52989.59</c:v>
                </c:pt>
                <c:pt idx="5301">
                  <c:v>52999.59</c:v>
                </c:pt>
                <c:pt idx="5302">
                  <c:v>53009.59</c:v>
                </c:pt>
                <c:pt idx="5303">
                  <c:v>53019.58</c:v>
                </c:pt>
                <c:pt idx="5304">
                  <c:v>53029.58</c:v>
                </c:pt>
                <c:pt idx="5305">
                  <c:v>53039.58</c:v>
                </c:pt>
                <c:pt idx="5306">
                  <c:v>53049.58</c:v>
                </c:pt>
                <c:pt idx="5307">
                  <c:v>53059.57</c:v>
                </c:pt>
                <c:pt idx="5308">
                  <c:v>53069.57</c:v>
                </c:pt>
                <c:pt idx="5309">
                  <c:v>53079.57</c:v>
                </c:pt>
                <c:pt idx="5310">
                  <c:v>53089.57</c:v>
                </c:pt>
                <c:pt idx="5311">
                  <c:v>53099.57</c:v>
                </c:pt>
                <c:pt idx="5312">
                  <c:v>53109.57</c:v>
                </c:pt>
                <c:pt idx="5313">
                  <c:v>53119.56</c:v>
                </c:pt>
                <c:pt idx="5314">
                  <c:v>53129.56</c:v>
                </c:pt>
                <c:pt idx="5315">
                  <c:v>53139.56</c:v>
                </c:pt>
                <c:pt idx="5316">
                  <c:v>53149.56</c:v>
                </c:pt>
                <c:pt idx="5317">
                  <c:v>53159.55</c:v>
                </c:pt>
                <c:pt idx="5318">
                  <c:v>53169.55</c:v>
                </c:pt>
                <c:pt idx="5319">
                  <c:v>53179.55</c:v>
                </c:pt>
                <c:pt idx="5320">
                  <c:v>53189.55</c:v>
                </c:pt>
                <c:pt idx="5321">
                  <c:v>53199.55</c:v>
                </c:pt>
                <c:pt idx="5322">
                  <c:v>53209.55</c:v>
                </c:pt>
                <c:pt idx="5323">
                  <c:v>53219.55</c:v>
                </c:pt>
                <c:pt idx="5324">
                  <c:v>53229.54</c:v>
                </c:pt>
                <c:pt idx="5325">
                  <c:v>53239.54</c:v>
                </c:pt>
                <c:pt idx="5326">
                  <c:v>53249.54</c:v>
                </c:pt>
                <c:pt idx="5327">
                  <c:v>53259.54</c:v>
                </c:pt>
                <c:pt idx="5328">
                  <c:v>53269.54</c:v>
                </c:pt>
                <c:pt idx="5329">
                  <c:v>53279.53</c:v>
                </c:pt>
                <c:pt idx="5330">
                  <c:v>53289.53</c:v>
                </c:pt>
                <c:pt idx="5331">
                  <c:v>53299.53</c:v>
                </c:pt>
                <c:pt idx="5332">
                  <c:v>53309.53</c:v>
                </c:pt>
                <c:pt idx="5333">
                  <c:v>53319.53</c:v>
                </c:pt>
                <c:pt idx="5334">
                  <c:v>53329.53</c:v>
                </c:pt>
                <c:pt idx="5335">
                  <c:v>53339.53</c:v>
                </c:pt>
                <c:pt idx="5336">
                  <c:v>53349.52</c:v>
                </c:pt>
                <c:pt idx="5337">
                  <c:v>53359.519999999997</c:v>
                </c:pt>
                <c:pt idx="5338">
                  <c:v>53369.52</c:v>
                </c:pt>
                <c:pt idx="5339">
                  <c:v>53379.519999999997</c:v>
                </c:pt>
                <c:pt idx="5340">
                  <c:v>53389.52</c:v>
                </c:pt>
                <c:pt idx="5341">
                  <c:v>53399.51</c:v>
                </c:pt>
                <c:pt idx="5342">
                  <c:v>53409.51</c:v>
                </c:pt>
                <c:pt idx="5343">
                  <c:v>53419.51</c:v>
                </c:pt>
                <c:pt idx="5344">
                  <c:v>53429.5</c:v>
                </c:pt>
                <c:pt idx="5345">
                  <c:v>53439.5</c:v>
                </c:pt>
                <c:pt idx="5346">
                  <c:v>53449.5</c:v>
                </c:pt>
                <c:pt idx="5347">
                  <c:v>53459.5</c:v>
                </c:pt>
                <c:pt idx="5348">
                  <c:v>53469.5</c:v>
                </c:pt>
                <c:pt idx="5349">
                  <c:v>53479.5</c:v>
                </c:pt>
                <c:pt idx="5350">
                  <c:v>53489.5</c:v>
                </c:pt>
                <c:pt idx="5351">
                  <c:v>53499.49</c:v>
                </c:pt>
                <c:pt idx="5352">
                  <c:v>53509.49</c:v>
                </c:pt>
                <c:pt idx="5353">
                  <c:v>53519.49</c:v>
                </c:pt>
                <c:pt idx="5354">
                  <c:v>53529.48</c:v>
                </c:pt>
                <c:pt idx="5355">
                  <c:v>53539.48</c:v>
                </c:pt>
                <c:pt idx="5356">
                  <c:v>53549.48</c:v>
                </c:pt>
                <c:pt idx="5357">
                  <c:v>53559.48</c:v>
                </c:pt>
                <c:pt idx="5358">
                  <c:v>53569.48</c:v>
                </c:pt>
                <c:pt idx="5359">
                  <c:v>53579.48</c:v>
                </c:pt>
                <c:pt idx="5360">
                  <c:v>53589.48</c:v>
                </c:pt>
                <c:pt idx="5361">
                  <c:v>53599.47</c:v>
                </c:pt>
                <c:pt idx="5362">
                  <c:v>53609.47</c:v>
                </c:pt>
                <c:pt idx="5363">
                  <c:v>53619.47</c:v>
                </c:pt>
                <c:pt idx="5364">
                  <c:v>53629.47</c:v>
                </c:pt>
                <c:pt idx="5365">
                  <c:v>53639.46</c:v>
                </c:pt>
                <c:pt idx="5366">
                  <c:v>53649.46</c:v>
                </c:pt>
                <c:pt idx="5367">
                  <c:v>53659.46</c:v>
                </c:pt>
                <c:pt idx="5368">
                  <c:v>53669.46</c:v>
                </c:pt>
                <c:pt idx="5369">
                  <c:v>53679.46</c:v>
                </c:pt>
                <c:pt idx="5370">
                  <c:v>53689.46</c:v>
                </c:pt>
                <c:pt idx="5371">
                  <c:v>53699.45</c:v>
                </c:pt>
                <c:pt idx="5372">
                  <c:v>53709.45</c:v>
                </c:pt>
                <c:pt idx="5373">
                  <c:v>53719.45</c:v>
                </c:pt>
                <c:pt idx="5374">
                  <c:v>53729.45</c:v>
                </c:pt>
                <c:pt idx="5375">
                  <c:v>53739.45</c:v>
                </c:pt>
                <c:pt idx="5376">
                  <c:v>53749.45</c:v>
                </c:pt>
                <c:pt idx="5377">
                  <c:v>53759.45</c:v>
                </c:pt>
                <c:pt idx="5378">
                  <c:v>53769.45</c:v>
                </c:pt>
                <c:pt idx="5379">
                  <c:v>53779.44</c:v>
                </c:pt>
                <c:pt idx="5380">
                  <c:v>53789.440000000002</c:v>
                </c:pt>
                <c:pt idx="5381">
                  <c:v>53799.44</c:v>
                </c:pt>
                <c:pt idx="5382">
                  <c:v>53809.440000000002</c:v>
                </c:pt>
                <c:pt idx="5383">
                  <c:v>53819.44</c:v>
                </c:pt>
                <c:pt idx="5384">
                  <c:v>53829.43</c:v>
                </c:pt>
                <c:pt idx="5385">
                  <c:v>53839.43</c:v>
                </c:pt>
                <c:pt idx="5386">
                  <c:v>53849.42</c:v>
                </c:pt>
                <c:pt idx="5387">
                  <c:v>53859.43</c:v>
                </c:pt>
                <c:pt idx="5388">
                  <c:v>53869.42</c:v>
                </c:pt>
                <c:pt idx="5389">
                  <c:v>53879.42</c:v>
                </c:pt>
                <c:pt idx="5390">
                  <c:v>53889.42</c:v>
                </c:pt>
                <c:pt idx="5391">
                  <c:v>53899.41</c:v>
                </c:pt>
                <c:pt idx="5392">
                  <c:v>53909.42</c:v>
                </c:pt>
                <c:pt idx="5393">
                  <c:v>53919.41</c:v>
                </c:pt>
                <c:pt idx="5394">
                  <c:v>53929.41</c:v>
                </c:pt>
                <c:pt idx="5395">
                  <c:v>53939.41</c:v>
                </c:pt>
                <c:pt idx="5396">
                  <c:v>53949.41</c:v>
                </c:pt>
                <c:pt idx="5397">
                  <c:v>53959.41</c:v>
                </c:pt>
                <c:pt idx="5398">
                  <c:v>53969.41</c:v>
                </c:pt>
                <c:pt idx="5399">
                  <c:v>53979.4</c:v>
                </c:pt>
                <c:pt idx="5400">
                  <c:v>53989.4</c:v>
                </c:pt>
                <c:pt idx="5401">
                  <c:v>53999.39</c:v>
                </c:pt>
                <c:pt idx="5402">
                  <c:v>54009.4</c:v>
                </c:pt>
                <c:pt idx="5403">
                  <c:v>54019.39</c:v>
                </c:pt>
                <c:pt idx="5404">
                  <c:v>54029.39</c:v>
                </c:pt>
                <c:pt idx="5405">
                  <c:v>54039.39</c:v>
                </c:pt>
                <c:pt idx="5406">
                  <c:v>54049.39</c:v>
                </c:pt>
                <c:pt idx="5407">
                  <c:v>54059.39</c:v>
                </c:pt>
                <c:pt idx="5408">
                  <c:v>54069.38</c:v>
                </c:pt>
                <c:pt idx="5409">
                  <c:v>54079.38</c:v>
                </c:pt>
                <c:pt idx="5410">
                  <c:v>54089.38</c:v>
                </c:pt>
                <c:pt idx="5411">
                  <c:v>54099.38</c:v>
                </c:pt>
                <c:pt idx="5412">
                  <c:v>54109.38</c:v>
                </c:pt>
                <c:pt idx="5413">
                  <c:v>54119.38</c:v>
                </c:pt>
                <c:pt idx="5414">
                  <c:v>54129.38</c:v>
                </c:pt>
                <c:pt idx="5415">
                  <c:v>54139.37</c:v>
                </c:pt>
                <c:pt idx="5416">
                  <c:v>54149.38</c:v>
                </c:pt>
                <c:pt idx="5417">
                  <c:v>54159.37</c:v>
                </c:pt>
                <c:pt idx="5418">
                  <c:v>54169.37</c:v>
                </c:pt>
                <c:pt idx="5419">
                  <c:v>54179.360000000001</c:v>
                </c:pt>
                <c:pt idx="5420">
                  <c:v>54189.36</c:v>
                </c:pt>
                <c:pt idx="5421">
                  <c:v>54199.360000000001</c:v>
                </c:pt>
                <c:pt idx="5422">
                  <c:v>54209.36</c:v>
                </c:pt>
                <c:pt idx="5423">
                  <c:v>54219.360000000001</c:v>
                </c:pt>
                <c:pt idx="5424">
                  <c:v>54229.37</c:v>
                </c:pt>
                <c:pt idx="5425">
                  <c:v>54239.360000000001</c:v>
                </c:pt>
                <c:pt idx="5426">
                  <c:v>54249.36</c:v>
                </c:pt>
                <c:pt idx="5427">
                  <c:v>54259.35</c:v>
                </c:pt>
                <c:pt idx="5428">
                  <c:v>54269.35</c:v>
                </c:pt>
                <c:pt idx="5429">
                  <c:v>54279.34</c:v>
                </c:pt>
                <c:pt idx="5430">
                  <c:v>54289.35</c:v>
                </c:pt>
                <c:pt idx="5431">
                  <c:v>54299.34</c:v>
                </c:pt>
                <c:pt idx="5432">
                  <c:v>54309.34</c:v>
                </c:pt>
                <c:pt idx="5433">
                  <c:v>54319.34</c:v>
                </c:pt>
                <c:pt idx="5434">
                  <c:v>54329.34</c:v>
                </c:pt>
                <c:pt idx="5435">
                  <c:v>54339.34</c:v>
                </c:pt>
                <c:pt idx="5436">
                  <c:v>54349.34</c:v>
                </c:pt>
                <c:pt idx="5437">
                  <c:v>54359.33</c:v>
                </c:pt>
                <c:pt idx="5438">
                  <c:v>54369.33</c:v>
                </c:pt>
                <c:pt idx="5439">
                  <c:v>54379.32</c:v>
                </c:pt>
                <c:pt idx="5440">
                  <c:v>54389.33</c:v>
                </c:pt>
                <c:pt idx="5441">
                  <c:v>54399.32</c:v>
                </c:pt>
                <c:pt idx="5442">
                  <c:v>54409.32</c:v>
                </c:pt>
                <c:pt idx="5443">
                  <c:v>54419.32</c:v>
                </c:pt>
                <c:pt idx="5444">
                  <c:v>54429.31</c:v>
                </c:pt>
                <c:pt idx="5445">
                  <c:v>54439.32</c:v>
                </c:pt>
                <c:pt idx="5446">
                  <c:v>54449.31</c:v>
                </c:pt>
                <c:pt idx="5447">
                  <c:v>54459.31</c:v>
                </c:pt>
                <c:pt idx="5448">
                  <c:v>54469.31</c:v>
                </c:pt>
                <c:pt idx="5449">
                  <c:v>54479.3</c:v>
                </c:pt>
                <c:pt idx="5450">
                  <c:v>54489.31</c:v>
                </c:pt>
                <c:pt idx="5451">
                  <c:v>54499.3</c:v>
                </c:pt>
                <c:pt idx="5452">
                  <c:v>54509.3</c:v>
                </c:pt>
                <c:pt idx="5453">
                  <c:v>54519.3</c:v>
                </c:pt>
                <c:pt idx="5454">
                  <c:v>54529.3</c:v>
                </c:pt>
                <c:pt idx="5455">
                  <c:v>54539.3</c:v>
                </c:pt>
                <c:pt idx="5456">
                  <c:v>54549.3</c:v>
                </c:pt>
                <c:pt idx="5457">
                  <c:v>54559.29</c:v>
                </c:pt>
                <c:pt idx="5458">
                  <c:v>54569.29</c:v>
                </c:pt>
                <c:pt idx="5459">
                  <c:v>54579.29</c:v>
                </c:pt>
                <c:pt idx="5460">
                  <c:v>54589.29</c:v>
                </c:pt>
                <c:pt idx="5461">
                  <c:v>54599.29</c:v>
                </c:pt>
                <c:pt idx="5462">
                  <c:v>54609.279999999999</c:v>
                </c:pt>
                <c:pt idx="5463">
                  <c:v>54619.28</c:v>
                </c:pt>
                <c:pt idx="5464">
                  <c:v>54629.279999999999</c:v>
                </c:pt>
                <c:pt idx="5465">
                  <c:v>54639.28</c:v>
                </c:pt>
                <c:pt idx="5466">
                  <c:v>54649.279999999999</c:v>
                </c:pt>
                <c:pt idx="5467">
                  <c:v>54659.28</c:v>
                </c:pt>
                <c:pt idx="5468">
                  <c:v>54669.279999999999</c:v>
                </c:pt>
                <c:pt idx="5469">
                  <c:v>54679.28</c:v>
                </c:pt>
                <c:pt idx="5470">
                  <c:v>54689.27</c:v>
                </c:pt>
                <c:pt idx="5471">
                  <c:v>54699.27</c:v>
                </c:pt>
                <c:pt idx="5472">
                  <c:v>54709.27</c:v>
                </c:pt>
                <c:pt idx="5473">
                  <c:v>54719.27</c:v>
                </c:pt>
                <c:pt idx="5474">
                  <c:v>54729.27</c:v>
                </c:pt>
                <c:pt idx="5475">
                  <c:v>54739.26</c:v>
                </c:pt>
                <c:pt idx="5476">
                  <c:v>54749.26</c:v>
                </c:pt>
                <c:pt idx="5477">
                  <c:v>54759.25</c:v>
                </c:pt>
                <c:pt idx="5478">
                  <c:v>54769.26</c:v>
                </c:pt>
                <c:pt idx="5479">
                  <c:v>54779.25</c:v>
                </c:pt>
                <c:pt idx="5480">
                  <c:v>54789.25</c:v>
                </c:pt>
                <c:pt idx="5481">
                  <c:v>54799.25</c:v>
                </c:pt>
                <c:pt idx="5482">
                  <c:v>54809.24</c:v>
                </c:pt>
                <c:pt idx="5483">
                  <c:v>54819.25</c:v>
                </c:pt>
                <c:pt idx="5484">
                  <c:v>54829.24</c:v>
                </c:pt>
                <c:pt idx="5485">
                  <c:v>54839.24</c:v>
                </c:pt>
                <c:pt idx="5486">
                  <c:v>54849.24</c:v>
                </c:pt>
                <c:pt idx="5487">
                  <c:v>54859.23</c:v>
                </c:pt>
                <c:pt idx="5488">
                  <c:v>54869.24</c:v>
                </c:pt>
                <c:pt idx="5489">
                  <c:v>54879.23</c:v>
                </c:pt>
                <c:pt idx="5490">
                  <c:v>54889.23</c:v>
                </c:pt>
                <c:pt idx="5491">
                  <c:v>54899.23</c:v>
                </c:pt>
                <c:pt idx="5492">
                  <c:v>54909.23</c:v>
                </c:pt>
                <c:pt idx="5493">
                  <c:v>54919.23</c:v>
                </c:pt>
                <c:pt idx="5494">
                  <c:v>54929.23</c:v>
                </c:pt>
                <c:pt idx="5495">
                  <c:v>54939.22</c:v>
                </c:pt>
                <c:pt idx="5496">
                  <c:v>54949.22</c:v>
                </c:pt>
                <c:pt idx="5497">
                  <c:v>54959.22</c:v>
                </c:pt>
                <c:pt idx="5498">
                  <c:v>54969.22</c:v>
                </c:pt>
                <c:pt idx="5499">
                  <c:v>54979.22</c:v>
                </c:pt>
                <c:pt idx="5500">
                  <c:v>54989.21</c:v>
                </c:pt>
                <c:pt idx="5501">
                  <c:v>54999.21</c:v>
                </c:pt>
                <c:pt idx="5502">
                  <c:v>55009.21</c:v>
                </c:pt>
                <c:pt idx="5503">
                  <c:v>55019.21</c:v>
                </c:pt>
                <c:pt idx="5504">
                  <c:v>55029.21</c:v>
                </c:pt>
                <c:pt idx="5505">
                  <c:v>55039.199999999997</c:v>
                </c:pt>
                <c:pt idx="5506">
                  <c:v>55049.2</c:v>
                </c:pt>
                <c:pt idx="5507">
                  <c:v>55059.199999999997</c:v>
                </c:pt>
                <c:pt idx="5508">
                  <c:v>55069.2</c:v>
                </c:pt>
                <c:pt idx="5509">
                  <c:v>55079.199999999997</c:v>
                </c:pt>
                <c:pt idx="5510">
                  <c:v>55089.2</c:v>
                </c:pt>
                <c:pt idx="5511">
                  <c:v>55099.19</c:v>
                </c:pt>
                <c:pt idx="5512">
                  <c:v>55109.2</c:v>
                </c:pt>
                <c:pt idx="5513">
                  <c:v>55119.19</c:v>
                </c:pt>
                <c:pt idx="5514">
                  <c:v>55129.19</c:v>
                </c:pt>
                <c:pt idx="5515">
                  <c:v>55139.19</c:v>
                </c:pt>
                <c:pt idx="5516">
                  <c:v>55149.2</c:v>
                </c:pt>
                <c:pt idx="5517">
                  <c:v>55159.19</c:v>
                </c:pt>
                <c:pt idx="5518">
                  <c:v>55169.18</c:v>
                </c:pt>
                <c:pt idx="5519">
                  <c:v>55179.18</c:v>
                </c:pt>
                <c:pt idx="5520">
                  <c:v>55189.17</c:v>
                </c:pt>
                <c:pt idx="5521">
                  <c:v>55199.17</c:v>
                </c:pt>
                <c:pt idx="5522">
                  <c:v>55209.17</c:v>
                </c:pt>
                <c:pt idx="5523">
                  <c:v>55219.17</c:v>
                </c:pt>
                <c:pt idx="5524">
                  <c:v>55229.17</c:v>
                </c:pt>
                <c:pt idx="5525">
                  <c:v>55239.16</c:v>
                </c:pt>
                <c:pt idx="5526">
                  <c:v>55249.17</c:v>
                </c:pt>
                <c:pt idx="5527">
                  <c:v>55259.16</c:v>
                </c:pt>
                <c:pt idx="5528">
                  <c:v>55269.16</c:v>
                </c:pt>
                <c:pt idx="5529">
                  <c:v>55279.16</c:v>
                </c:pt>
                <c:pt idx="5530">
                  <c:v>55289.16</c:v>
                </c:pt>
                <c:pt idx="5531">
                  <c:v>55299.16</c:v>
                </c:pt>
                <c:pt idx="5532">
                  <c:v>55309.16</c:v>
                </c:pt>
                <c:pt idx="5533">
                  <c:v>55319.15</c:v>
                </c:pt>
                <c:pt idx="5534">
                  <c:v>55329.15</c:v>
                </c:pt>
                <c:pt idx="5535">
                  <c:v>55339.15</c:v>
                </c:pt>
                <c:pt idx="5536">
                  <c:v>55349.15</c:v>
                </c:pt>
                <c:pt idx="5537">
                  <c:v>55359.15</c:v>
                </c:pt>
                <c:pt idx="5538">
                  <c:v>55369.14</c:v>
                </c:pt>
                <c:pt idx="5539">
                  <c:v>55379.14</c:v>
                </c:pt>
                <c:pt idx="5540">
                  <c:v>55389.14</c:v>
                </c:pt>
                <c:pt idx="5541">
                  <c:v>55399.14</c:v>
                </c:pt>
                <c:pt idx="5542">
                  <c:v>55409.14</c:v>
                </c:pt>
                <c:pt idx="5543">
                  <c:v>55419.13</c:v>
                </c:pt>
                <c:pt idx="5544">
                  <c:v>55429.13</c:v>
                </c:pt>
                <c:pt idx="5545">
                  <c:v>55439.13</c:v>
                </c:pt>
                <c:pt idx="5546">
                  <c:v>55449.13</c:v>
                </c:pt>
                <c:pt idx="5547">
                  <c:v>55459.13</c:v>
                </c:pt>
                <c:pt idx="5548">
                  <c:v>55469.13</c:v>
                </c:pt>
                <c:pt idx="5549">
                  <c:v>55479.12</c:v>
                </c:pt>
                <c:pt idx="5550">
                  <c:v>55489.13</c:v>
                </c:pt>
                <c:pt idx="5551">
                  <c:v>55499.12</c:v>
                </c:pt>
                <c:pt idx="5552">
                  <c:v>55509.120000000003</c:v>
                </c:pt>
                <c:pt idx="5553">
                  <c:v>55519.11</c:v>
                </c:pt>
                <c:pt idx="5554">
                  <c:v>55529.11</c:v>
                </c:pt>
                <c:pt idx="5555">
                  <c:v>55539.11</c:v>
                </c:pt>
                <c:pt idx="5556">
                  <c:v>55549.11</c:v>
                </c:pt>
                <c:pt idx="5557">
                  <c:v>55559.11</c:v>
                </c:pt>
                <c:pt idx="5558">
                  <c:v>55569.11</c:v>
                </c:pt>
                <c:pt idx="5559">
                  <c:v>55579.11</c:v>
                </c:pt>
                <c:pt idx="5560">
                  <c:v>55589.1</c:v>
                </c:pt>
                <c:pt idx="5561">
                  <c:v>55599.1</c:v>
                </c:pt>
                <c:pt idx="5562">
                  <c:v>55609.1</c:v>
                </c:pt>
                <c:pt idx="5563">
                  <c:v>55619.09</c:v>
                </c:pt>
                <c:pt idx="5564">
                  <c:v>55629.09</c:v>
                </c:pt>
                <c:pt idx="5565">
                  <c:v>55639.09</c:v>
                </c:pt>
                <c:pt idx="5566">
                  <c:v>55649.09</c:v>
                </c:pt>
                <c:pt idx="5567">
                  <c:v>55659.09</c:v>
                </c:pt>
                <c:pt idx="5568">
                  <c:v>55669.09</c:v>
                </c:pt>
                <c:pt idx="5569">
                  <c:v>55679.09</c:v>
                </c:pt>
                <c:pt idx="5570">
                  <c:v>55689.09</c:v>
                </c:pt>
                <c:pt idx="5571">
                  <c:v>55699.08</c:v>
                </c:pt>
                <c:pt idx="5572">
                  <c:v>55709.08</c:v>
                </c:pt>
                <c:pt idx="5573">
                  <c:v>55719.08</c:v>
                </c:pt>
                <c:pt idx="5574">
                  <c:v>55729.08</c:v>
                </c:pt>
                <c:pt idx="5575">
                  <c:v>55739.08</c:v>
                </c:pt>
                <c:pt idx="5576">
                  <c:v>55749.07</c:v>
                </c:pt>
                <c:pt idx="5577">
                  <c:v>55759.07</c:v>
                </c:pt>
                <c:pt idx="5578">
                  <c:v>55769.07</c:v>
                </c:pt>
                <c:pt idx="5579">
                  <c:v>55779.07</c:v>
                </c:pt>
                <c:pt idx="5580">
                  <c:v>55789.07</c:v>
                </c:pt>
                <c:pt idx="5581">
                  <c:v>55799.06</c:v>
                </c:pt>
                <c:pt idx="5582">
                  <c:v>55809.06</c:v>
                </c:pt>
                <c:pt idx="5583">
                  <c:v>55819.05</c:v>
                </c:pt>
                <c:pt idx="5584">
                  <c:v>55829.06</c:v>
                </c:pt>
                <c:pt idx="5585">
                  <c:v>55839.05</c:v>
                </c:pt>
                <c:pt idx="5586">
                  <c:v>55849.05</c:v>
                </c:pt>
                <c:pt idx="5587">
                  <c:v>55859.05</c:v>
                </c:pt>
                <c:pt idx="5588">
                  <c:v>55869.05</c:v>
                </c:pt>
                <c:pt idx="5589">
                  <c:v>55879.05</c:v>
                </c:pt>
                <c:pt idx="5590">
                  <c:v>55889.05</c:v>
                </c:pt>
                <c:pt idx="5591">
                  <c:v>55899.040000000001</c:v>
                </c:pt>
                <c:pt idx="5592">
                  <c:v>55909.04</c:v>
                </c:pt>
                <c:pt idx="5593">
                  <c:v>55919.040000000001</c:v>
                </c:pt>
                <c:pt idx="5594">
                  <c:v>55929.04</c:v>
                </c:pt>
                <c:pt idx="5595">
                  <c:v>55939.040000000001</c:v>
                </c:pt>
                <c:pt idx="5596">
                  <c:v>55949.03</c:v>
                </c:pt>
                <c:pt idx="5597">
                  <c:v>55959.03</c:v>
                </c:pt>
                <c:pt idx="5598">
                  <c:v>55969.03</c:v>
                </c:pt>
                <c:pt idx="5599">
                  <c:v>55979.03</c:v>
                </c:pt>
                <c:pt idx="5600">
                  <c:v>55989.03</c:v>
                </c:pt>
                <c:pt idx="5601">
                  <c:v>55999.02</c:v>
                </c:pt>
                <c:pt idx="5602">
                  <c:v>56009.02</c:v>
                </c:pt>
                <c:pt idx="5603">
                  <c:v>56019.02</c:v>
                </c:pt>
                <c:pt idx="5604">
                  <c:v>56029.02</c:v>
                </c:pt>
                <c:pt idx="5605">
                  <c:v>56039.02</c:v>
                </c:pt>
                <c:pt idx="5606">
                  <c:v>56049.02</c:v>
                </c:pt>
                <c:pt idx="5607">
                  <c:v>56059.02</c:v>
                </c:pt>
                <c:pt idx="5608">
                  <c:v>56069.02</c:v>
                </c:pt>
                <c:pt idx="5609">
                  <c:v>56079.01</c:v>
                </c:pt>
                <c:pt idx="5610">
                  <c:v>56089.01</c:v>
                </c:pt>
                <c:pt idx="5611">
                  <c:v>56099.01</c:v>
                </c:pt>
                <c:pt idx="5612">
                  <c:v>56109</c:v>
                </c:pt>
                <c:pt idx="5613">
                  <c:v>56119.01</c:v>
                </c:pt>
                <c:pt idx="5614">
                  <c:v>56129</c:v>
                </c:pt>
                <c:pt idx="5615">
                  <c:v>56139</c:v>
                </c:pt>
                <c:pt idx="5616">
                  <c:v>56149</c:v>
                </c:pt>
                <c:pt idx="5617">
                  <c:v>56159</c:v>
                </c:pt>
                <c:pt idx="5618">
                  <c:v>56169</c:v>
                </c:pt>
                <c:pt idx="5619">
                  <c:v>56178.99</c:v>
                </c:pt>
                <c:pt idx="5620">
                  <c:v>56188.99</c:v>
                </c:pt>
                <c:pt idx="5621">
                  <c:v>56198.98</c:v>
                </c:pt>
                <c:pt idx="5622">
                  <c:v>56208.99</c:v>
                </c:pt>
                <c:pt idx="5623">
                  <c:v>56218.98</c:v>
                </c:pt>
                <c:pt idx="5624">
                  <c:v>56228.98</c:v>
                </c:pt>
                <c:pt idx="5625">
                  <c:v>56238.98</c:v>
                </c:pt>
                <c:pt idx="5626">
                  <c:v>56248.98</c:v>
                </c:pt>
                <c:pt idx="5627">
                  <c:v>56258.98</c:v>
                </c:pt>
                <c:pt idx="5628">
                  <c:v>56268.98</c:v>
                </c:pt>
                <c:pt idx="5629">
                  <c:v>56278.97</c:v>
                </c:pt>
                <c:pt idx="5630">
                  <c:v>56288.97</c:v>
                </c:pt>
                <c:pt idx="5631">
                  <c:v>56298.97</c:v>
                </c:pt>
                <c:pt idx="5632">
                  <c:v>56308.97</c:v>
                </c:pt>
                <c:pt idx="5633">
                  <c:v>56318.97</c:v>
                </c:pt>
                <c:pt idx="5634">
                  <c:v>56328.959999999999</c:v>
                </c:pt>
                <c:pt idx="5635">
                  <c:v>56338.96</c:v>
                </c:pt>
                <c:pt idx="5636">
                  <c:v>56348.959999999999</c:v>
                </c:pt>
                <c:pt idx="5637">
                  <c:v>56358.96</c:v>
                </c:pt>
                <c:pt idx="5638">
                  <c:v>56368.959999999999</c:v>
                </c:pt>
                <c:pt idx="5639">
                  <c:v>56378.95</c:v>
                </c:pt>
                <c:pt idx="5640">
                  <c:v>56388.95</c:v>
                </c:pt>
                <c:pt idx="5641">
                  <c:v>56398.95</c:v>
                </c:pt>
                <c:pt idx="5642">
                  <c:v>56408.95</c:v>
                </c:pt>
                <c:pt idx="5643">
                  <c:v>56418.95</c:v>
                </c:pt>
                <c:pt idx="5644">
                  <c:v>56428.95</c:v>
                </c:pt>
                <c:pt idx="5645">
                  <c:v>56438.94</c:v>
                </c:pt>
                <c:pt idx="5646">
                  <c:v>56448.95</c:v>
                </c:pt>
                <c:pt idx="5647">
                  <c:v>56458.94</c:v>
                </c:pt>
                <c:pt idx="5648">
                  <c:v>56468.94</c:v>
                </c:pt>
                <c:pt idx="5649">
                  <c:v>56478.94</c:v>
                </c:pt>
                <c:pt idx="5650">
                  <c:v>56488.94</c:v>
                </c:pt>
                <c:pt idx="5651">
                  <c:v>56498.94</c:v>
                </c:pt>
                <c:pt idx="5652">
                  <c:v>56508.93</c:v>
                </c:pt>
                <c:pt idx="5653">
                  <c:v>56518.93</c:v>
                </c:pt>
                <c:pt idx="5654">
                  <c:v>56528.93</c:v>
                </c:pt>
                <c:pt idx="5655">
                  <c:v>56538.92</c:v>
                </c:pt>
                <c:pt idx="5656">
                  <c:v>56548.93</c:v>
                </c:pt>
                <c:pt idx="5657">
                  <c:v>56558.92</c:v>
                </c:pt>
                <c:pt idx="5658">
                  <c:v>56568.92</c:v>
                </c:pt>
                <c:pt idx="5659">
                  <c:v>56578.91</c:v>
                </c:pt>
                <c:pt idx="5660">
                  <c:v>56588.91</c:v>
                </c:pt>
                <c:pt idx="5661">
                  <c:v>56598.91</c:v>
                </c:pt>
                <c:pt idx="5662">
                  <c:v>56608.91</c:v>
                </c:pt>
                <c:pt idx="5663">
                  <c:v>56618.91</c:v>
                </c:pt>
                <c:pt idx="5664">
                  <c:v>56628.91</c:v>
                </c:pt>
                <c:pt idx="5665">
                  <c:v>56638.91</c:v>
                </c:pt>
                <c:pt idx="5666">
                  <c:v>56648.91</c:v>
                </c:pt>
                <c:pt idx="5667">
                  <c:v>56658.9</c:v>
                </c:pt>
                <c:pt idx="5668">
                  <c:v>56668.9</c:v>
                </c:pt>
                <c:pt idx="5669">
                  <c:v>56678.9</c:v>
                </c:pt>
                <c:pt idx="5670">
                  <c:v>56688.9</c:v>
                </c:pt>
                <c:pt idx="5671">
                  <c:v>56698.9</c:v>
                </c:pt>
                <c:pt idx="5672">
                  <c:v>56708.89</c:v>
                </c:pt>
                <c:pt idx="5673">
                  <c:v>56718.89</c:v>
                </c:pt>
                <c:pt idx="5674">
                  <c:v>56728.89</c:v>
                </c:pt>
                <c:pt idx="5675">
                  <c:v>56738.89</c:v>
                </c:pt>
                <c:pt idx="5676">
                  <c:v>56748.89</c:v>
                </c:pt>
                <c:pt idx="5677">
                  <c:v>56758.879999999997</c:v>
                </c:pt>
                <c:pt idx="5678">
                  <c:v>56768.88</c:v>
                </c:pt>
                <c:pt idx="5679">
                  <c:v>56778.879999999997</c:v>
                </c:pt>
                <c:pt idx="5680">
                  <c:v>56788.88</c:v>
                </c:pt>
                <c:pt idx="5681">
                  <c:v>56798.879999999997</c:v>
                </c:pt>
                <c:pt idx="5682">
                  <c:v>56808.88</c:v>
                </c:pt>
                <c:pt idx="5683">
                  <c:v>56818.87</c:v>
                </c:pt>
                <c:pt idx="5684">
                  <c:v>56828.87</c:v>
                </c:pt>
                <c:pt idx="5685">
                  <c:v>56838.87</c:v>
                </c:pt>
                <c:pt idx="5686">
                  <c:v>56848.87</c:v>
                </c:pt>
                <c:pt idx="5687">
                  <c:v>56858.86</c:v>
                </c:pt>
                <c:pt idx="5688">
                  <c:v>56868.86</c:v>
                </c:pt>
                <c:pt idx="5689">
                  <c:v>56878.86</c:v>
                </c:pt>
                <c:pt idx="5690">
                  <c:v>56888.86</c:v>
                </c:pt>
                <c:pt idx="5691">
                  <c:v>56898.86</c:v>
                </c:pt>
                <c:pt idx="5692">
                  <c:v>56908.86</c:v>
                </c:pt>
                <c:pt idx="5693">
                  <c:v>56918.86</c:v>
                </c:pt>
                <c:pt idx="5694">
                  <c:v>56928.86</c:v>
                </c:pt>
                <c:pt idx="5695">
                  <c:v>56938.85</c:v>
                </c:pt>
                <c:pt idx="5696">
                  <c:v>56948.85</c:v>
                </c:pt>
                <c:pt idx="5697">
                  <c:v>56958.84</c:v>
                </c:pt>
                <c:pt idx="5698">
                  <c:v>56968.84</c:v>
                </c:pt>
                <c:pt idx="5699">
                  <c:v>56978.84</c:v>
                </c:pt>
                <c:pt idx="5700">
                  <c:v>56988.84</c:v>
                </c:pt>
                <c:pt idx="5701">
                  <c:v>56998.84</c:v>
                </c:pt>
                <c:pt idx="5702">
                  <c:v>57008.84</c:v>
                </c:pt>
                <c:pt idx="5703">
                  <c:v>57018.83</c:v>
                </c:pt>
                <c:pt idx="5704">
                  <c:v>57028.84</c:v>
                </c:pt>
                <c:pt idx="5705">
                  <c:v>57038.83</c:v>
                </c:pt>
                <c:pt idx="5706">
                  <c:v>57048.83</c:v>
                </c:pt>
                <c:pt idx="5707">
                  <c:v>57058.83</c:v>
                </c:pt>
                <c:pt idx="5708">
                  <c:v>57068.82</c:v>
                </c:pt>
                <c:pt idx="5709">
                  <c:v>57078.83</c:v>
                </c:pt>
                <c:pt idx="5710">
                  <c:v>57088.82</c:v>
                </c:pt>
                <c:pt idx="5711">
                  <c:v>57098.82</c:v>
                </c:pt>
                <c:pt idx="5712">
                  <c:v>57108.82</c:v>
                </c:pt>
                <c:pt idx="5713">
                  <c:v>57118.82</c:v>
                </c:pt>
                <c:pt idx="5714">
                  <c:v>57128.82</c:v>
                </c:pt>
                <c:pt idx="5715">
                  <c:v>57138.81</c:v>
                </c:pt>
                <c:pt idx="5716">
                  <c:v>57148.81</c:v>
                </c:pt>
                <c:pt idx="5717">
                  <c:v>57158.8</c:v>
                </c:pt>
                <c:pt idx="5718">
                  <c:v>57168.81</c:v>
                </c:pt>
                <c:pt idx="5719">
                  <c:v>57178.8</c:v>
                </c:pt>
                <c:pt idx="5720">
                  <c:v>57188.800000000003</c:v>
                </c:pt>
                <c:pt idx="5721">
                  <c:v>57198.8</c:v>
                </c:pt>
                <c:pt idx="5722">
                  <c:v>57208.800000000003</c:v>
                </c:pt>
                <c:pt idx="5723">
                  <c:v>57218.8</c:v>
                </c:pt>
                <c:pt idx="5724">
                  <c:v>57228.800000000003</c:v>
                </c:pt>
                <c:pt idx="5725">
                  <c:v>57238.79</c:v>
                </c:pt>
                <c:pt idx="5726">
                  <c:v>57248.79</c:v>
                </c:pt>
                <c:pt idx="5727">
                  <c:v>57258.79</c:v>
                </c:pt>
                <c:pt idx="5728">
                  <c:v>57268.79</c:v>
                </c:pt>
                <c:pt idx="5729">
                  <c:v>57278.79</c:v>
                </c:pt>
                <c:pt idx="5730">
                  <c:v>57288.78</c:v>
                </c:pt>
                <c:pt idx="5731">
                  <c:v>57298.78</c:v>
                </c:pt>
                <c:pt idx="5732">
                  <c:v>57308.78</c:v>
                </c:pt>
                <c:pt idx="5733">
                  <c:v>57318.78</c:v>
                </c:pt>
                <c:pt idx="5734">
                  <c:v>57328.78</c:v>
                </c:pt>
                <c:pt idx="5735">
                  <c:v>57338.77</c:v>
                </c:pt>
                <c:pt idx="5736">
                  <c:v>57348.77</c:v>
                </c:pt>
                <c:pt idx="5737">
                  <c:v>57358.77</c:v>
                </c:pt>
                <c:pt idx="5738">
                  <c:v>57368.77</c:v>
                </c:pt>
                <c:pt idx="5739">
                  <c:v>57378.77</c:v>
                </c:pt>
                <c:pt idx="5740">
                  <c:v>57388.77</c:v>
                </c:pt>
                <c:pt idx="5741">
                  <c:v>57398.77</c:v>
                </c:pt>
                <c:pt idx="5742">
                  <c:v>57408.77</c:v>
                </c:pt>
                <c:pt idx="5743">
                  <c:v>57418.76</c:v>
                </c:pt>
                <c:pt idx="5744">
                  <c:v>57428.76</c:v>
                </c:pt>
                <c:pt idx="5745">
                  <c:v>57438.76</c:v>
                </c:pt>
                <c:pt idx="5746">
                  <c:v>57448.75</c:v>
                </c:pt>
                <c:pt idx="5747">
                  <c:v>57458.76</c:v>
                </c:pt>
                <c:pt idx="5748">
                  <c:v>57468.75</c:v>
                </c:pt>
                <c:pt idx="5749">
                  <c:v>57478.75</c:v>
                </c:pt>
                <c:pt idx="5750">
                  <c:v>57488.75</c:v>
                </c:pt>
                <c:pt idx="5751">
                  <c:v>57498.74</c:v>
                </c:pt>
                <c:pt idx="5752">
                  <c:v>57508.75</c:v>
                </c:pt>
                <c:pt idx="5753">
                  <c:v>57518.74</c:v>
                </c:pt>
                <c:pt idx="5754">
                  <c:v>57528.74</c:v>
                </c:pt>
                <c:pt idx="5755">
                  <c:v>57538.73</c:v>
                </c:pt>
                <c:pt idx="5756">
                  <c:v>57548.74</c:v>
                </c:pt>
                <c:pt idx="5757">
                  <c:v>57558.73</c:v>
                </c:pt>
                <c:pt idx="5758">
                  <c:v>57568.73</c:v>
                </c:pt>
                <c:pt idx="5759">
                  <c:v>57578.73</c:v>
                </c:pt>
                <c:pt idx="5760">
                  <c:v>57588.73</c:v>
                </c:pt>
                <c:pt idx="5761">
                  <c:v>57598.73</c:v>
                </c:pt>
                <c:pt idx="5762">
                  <c:v>57608.73</c:v>
                </c:pt>
                <c:pt idx="5763">
                  <c:v>57618.720000000001</c:v>
                </c:pt>
                <c:pt idx="5764">
                  <c:v>57628.72</c:v>
                </c:pt>
                <c:pt idx="5765">
                  <c:v>57638.720000000001</c:v>
                </c:pt>
                <c:pt idx="5766">
                  <c:v>57648.72</c:v>
                </c:pt>
                <c:pt idx="5767">
                  <c:v>57658.720000000001</c:v>
                </c:pt>
                <c:pt idx="5768">
                  <c:v>57668.71</c:v>
                </c:pt>
                <c:pt idx="5769">
                  <c:v>57678.71</c:v>
                </c:pt>
                <c:pt idx="5770">
                  <c:v>57688.71</c:v>
                </c:pt>
                <c:pt idx="5771">
                  <c:v>57698.71</c:v>
                </c:pt>
                <c:pt idx="5772">
                  <c:v>57708.71</c:v>
                </c:pt>
                <c:pt idx="5773">
                  <c:v>57718.7</c:v>
                </c:pt>
                <c:pt idx="5774">
                  <c:v>57728.7</c:v>
                </c:pt>
                <c:pt idx="5775">
                  <c:v>57738.7</c:v>
                </c:pt>
                <c:pt idx="5776">
                  <c:v>57748.7</c:v>
                </c:pt>
                <c:pt idx="5777">
                  <c:v>57758.7</c:v>
                </c:pt>
                <c:pt idx="5778">
                  <c:v>57768.7</c:v>
                </c:pt>
                <c:pt idx="5779">
                  <c:v>57778.69</c:v>
                </c:pt>
                <c:pt idx="5780">
                  <c:v>57788.7</c:v>
                </c:pt>
                <c:pt idx="5781">
                  <c:v>57798.69</c:v>
                </c:pt>
                <c:pt idx="5782">
                  <c:v>57808.69</c:v>
                </c:pt>
                <c:pt idx="5783">
                  <c:v>57818.69</c:v>
                </c:pt>
                <c:pt idx="5784">
                  <c:v>57828.7</c:v>
                </c:pt>
                <c:pt idx="5785">
                  <c:v>57838.69</c:v>
                </c:pt>
                <c:pt idx="5786">
                  <c:v>57848.68</c:v>
                </c:pt>
                <c:pt idx="5787">
                  <c:v>57858.68</c:v>
                </c:pt>
                <c:pt idx="5788">
                  <c:v>57868.68</c:v>
                </c:pt>
                <c:pt idx="5789">
                  <c:v>57878.67</c:v>
                </c:pt>
                <c:pt idx="5790">
                  <c:v>57888.68</c:v>
                </c:pt>
                <c:pt idx="5791">
                  <c:v>57898.67</c:v>
                </c:pt>
                <c:pt idx="5792">
                  <c:v>57908.67</c:v>
                </c:pt>
                <c:pt idx="5793">
                  <c:v>57918.66</c:v>
                </c:pt>
                <c:pt idx="5794">
                  <c:v>57928.66</c:v>
                </c:pt>
                <c:pt idx="5795">
                  <c:v>57938.66</c:v>
                </c:pt>
                <c:pt idx="5796">
                  <c:v>57948.66</c:v>
                </c:pt>
                <c:pt idx="5797">
                  <c:v>57958.66</c:v>
                </c:pt>
                <c:pt idx="5798">
                  <c:v>57968.66</c:v>
                </c:pt>
                <c:pt idx="5799">
                  <c:v>57978.66</c:v>
                </c:pt>
                <c:pt idx="5800">
                  <c:v>57988.66</c:v>
                </c:pt>
                <c:pt idx="5801">
                  <c:v>57998.65</c:v>
                </c:pt>
                <c:pt idx="5802">
                  <c:v>58008.65</c:v>
                </c:pt>
                <c:pt idx="5803">
                  <c:v>58018.65</c:v>
                </c:pt>
                <c:pt idx="5804">
                  <c:v>58028.65</c:v>
                </c:pt>
                <c:pt idx="5805">
                  <c:v>58038.65</c:v>
                </c:pt>
                <c:pt idx="5806">
                  <c:v>58048.639999999999</c:v>
                </c:pt>
                <c:pt idx="5807">
                  <c:v>58058.64</c:v>
                </c:pt>
                <c:pt idx="5808">
                  <c:v>58068.639999999999</c:v>
                </c:pt>
                <c:pt idx="5809">
                  <c:v>58078.64</c:v>
                </c:pt>
                <c:pt idx="5810">
                  <c:v>58088.639999999999</c:v>
                </c:pt>
                <c:pt idx="5811">
                  <c:v>58098.63</c:v>
                </c:pt>
                <c:pt idx="5812">
                  <c:v>58108.63</c:v>
                </c:pt>
                <c:pt idx="5813">
                  <c:v>58118.63</c:v>
                </c:pt>
                <c:pt idx="5814">
                  <c:v>58128.63</c:v>
                </c:pt>
                <c:pt idx="5815">
                  <c:v>58138.63</c:v>
                </c:pt>
                <c:pt idx="5816">
                  <c:v>58148.63</c:v>
                </c:pt>
                <c:pt idx="5817">
                  <c:v>58158.62</c:v>
                </c:pt>
                <c:pt idx="5818">
                  <c:v>58168.62</c:v>
                </c:pt>
                <c:pt idx="5819">
                  <c:v>58178.62</c:v>
                </c:pt>
                <c:pt idx="5820">
                  <c:v>58188.62</c:v>
                </c:pt>
                <c:pt idx="5821">
                  <c:v>58198.62</c:v>
                </c:pt>
                <c:pt idx="5822">
                  <c:v>58208.61</c:v>
                </c:pt>
                <c:pt idx="5823">
                  <c:v>58218.61</c:v>
                </c:pt>
                <c:pt idx="5824">
                  <c:v>58228.61</c:v>
                </c:pt>
                <c:pt idx="5825">
                  <c:v>58238.61</c:v>
                </c:pt>
                <c:pt idx="5826">
                  <c:v>58248.61</c:v>
                </c:pt>
                <c:pt idx="5827">
                  <c:v>58258.6</c:v>
                </c:pt>
                <c:pt idx="5828">
                  <c:v>58268.61</c:v>
                </c:pt>
                <c:pt idx="5829">
                  <c:v>58278.6</c:v>
                </c:pt>
                <c:pt idx="5830">
                  <c:v>58288.6</c:v>
                </c:pt>
                <c:pt idx="5831">
                  <c:v>58298.59</c:v>
                </c:pt>
                <c:pt idx="5832">
                  <c:v>58308.6</c:v>
                </c:pt>
                <c:pt idx="5833">
                  <c:v>58318.6</c:v>
                </c:pt>
                <c:pt idx="5834">
                  <c:v>58328.6</c:v>
                </c:pt>
                <c:pt idx="5835">
                  <c:v>58338.59</c:v>
                </c:pt>
                <c:pt idx="5836">
                  <c:v>58348.59</c:v>
                </c:pt>
                <c:pt idx="5837">
                  <c:v>58358.58</c:v>
                </c:pt>
                <c:pt idx="5838">
                  <c:v>58368.59</c:v>
                </c:pt>
                <c:pt idx="5839">
                  <c:v>58378.58</c:v>
                </c:pt>
                <c:pt idx="5840">
                  <c:v>58388.58</c:v>
                </c:pt>
                <c:pt idx="5841">
                  <c:v>58398.58</c:v>
                </c:pt>
                <c:pt idx="5842">
                  <c:v>58408.57</c:v>
                </c:pt>
                <c:pt idx="5843">
                  <c:v>58418.58</c:v>
                </c:pt>
                <c:pt idx="5844">
                  <c:v>58428.57</c:v>
                </c:pt>
                <c:pt idx="5845">
                  <c:v>58438.57</c:v>
                </c:pt>
                <c:pt idx="5846">
                  <c:v>58448.57</c:v>
                </c:pt>
                <c:pt idx="5847">
                  <c:v>58458.57</c:v>
                </c:pt>
                <c:pt idx="5848">
                  <c:v>58468.57</c:v>
                </c:pt>
                <c:pt idx="5849">
                  <c:v>58478.559999999998</c:v>
                </c:pt>
                <c:pt idx="5850">
                  <c:v>58488.56</c:v>
                </c:pt>
                <c:pt idx="5851">
                  <c:v>58498.55</c:v>
                </c:pt>
                <c:pt idx="5852">
                  <c:v>58508.56</c:v>
                </c:pt>
                <c:pt idx="5853">
                  <c:v>58518.55</c:v>
                </c:pt>
                <c:pt idx="5854">
                  <c:v>58528.55</c:v>
                </c:pt>
                <c:pt idx="5855">
                  <c:v>58538.55</c:v>
                </c:pt>
                <c:pt idx="5856">
                  <c:v>58548.55</c:v>
                </c:pt>
                <c:pt idx="5857">
                  <c:v>58558.55</c:v>
                </c:pt>
                <c:pt idx="5858">
                  <c:v>58568.55</c:v>
                </c:pt>
                <c:pt idx="5859">
                  <c:v>58578.55</c:v>
                </c:pt>
                <c:pt idx="5860">
                  <c:v>58588.54</c:v>
                </c:pt>
                <c:pt idx="5861">
                  <c:v>58598.54</c:v>
                </c:pt>
                <c:pt idx="5862">
                  <c:v>58608.54</c:v>
                </c:pt>
                <c:pt idx="5863">
                  <c:v>58618.54</c:v>
                </c:pt>
                <c:pt idx="5864">
                  <c:v>58628.54</c:v>
                </c:pt>
                <c:pt idx="5865">
                  <c:v>58638.53</c:v>
                </c:pt>
                <c:pt idx="5866">
                  <c:v>58648.53</c:v>
                </c:pt>
                <c:pt idx="5867">
                  <c:v>58658.53</c:v>
                </c:pt>
                <c:pt idx="5868">
                  <c:v>58668.53</c:v>
                </c:pt>
                <c:pt idx="5869">
                  <c:v>58678.52</c:v>
                </c:pt>
                <c:pt idx="5870">
                  <c:v>58688.52</c:v>
                </c:pt>
                <c:pt idx="5871">
                  <c:v>58698.52</c:v>
                </c:pt>
                <c:pt idx="5872">
                  <c:v>58708.52</c:v>
                </c:pt>
                <c:pt idx="5873">
                  <c:v>58718.52</c:v>
                </c:pt>
                <c:pt idx="5874">
                  <c:v>58728.52</c:v>
                </c:pt>
                <c:pt idx="5875">
                  <c:v>58738.51</c:v>
                </c:pt>
                <c:pt idx="5876">
                  <c:v>58748.52</c:v>
                </c:pt>
                <c:pt idx="5877">
                  <c:v>58758.51</c:v>
                </c:pt>
                <c:pt idx="5878">
                  <c:v>58768.51</c:v>
                </c:pt>
                <c:pt idx="5879">
                  <c:v>58778.51</c:v>
                </c:pt>
                <c:pt idx="5880">
                  <c:v>58788.52</c:v>
                </c:pt>
                <c:pt idx="5881">
                  <c:v>58798.51</c:v>
                </c:pt>
                <c:pt idx="5882">
                  <c:v>58808.51</c:v>
                </c:pt>
                <c:pt idx="5883">
                  <c:v>58818.5</c:v>
                </c:pt>
                <c:pt idx="5884">
                  <c:v>58828.5</c:v>
                </c:pt>
                <c:pt idx="5885">
                  <c:v>58838.49</c:v>
                </c:pt>
                <c:pt idx="5886">
                  <c:v>58848.5</c:v>
                </c:pt>
                <c:pt idx="5887">
                  <c:v>58858.49</c:v>
                </c:pt>
                <c:pt idx="5888">
                  <c:v>58868.49</c:v>
                </c:pt>
                <c:pt idx="5889">
                  <c:v>58878.48</c:v>
                </c:pt>
                <c:pt idx="5890">
                  <c:v>58888.480000000003</c:v>
                </c:pt>
                <c:pt idx="5891">
                  <c:v>58898.48</c:v>
                </c:pt>
                <c:pt idx="5892">
                  <c:v>58908.480000000003</c:v>
                </c:pt>
                <c:pt idx="5893">
                  <c:v>58918.48</c:v>
                </c:pt>
                <c:pt idx="5894">
                  <c:v>58928.480000000003</c:v>
                </c:pt>
                <c:pt idx="5895">
                  <c:v>58938.48</c:v>
                </c:pt>
                <c:pt idx="5896">
                  <c:v>58948.480000000003</c:v>
                </c:pt>
                <c:pt idx="5897">
                  <c:v>58958.48</c:v>
                </c:pt>
                <c:pt idx="5898">
                  <c:v>58968.47</c:v>
                </c:pt>
                <c:pt idx="5899">
                  <c:v>58978.47</c:v>
                </c:pt>
                <c:pt idx="5900">
                  <c:v>58988.47</c:v>
                </c:pt>
                <c:pt idx="5901">
                  <c:v>58998.47</c:v>
                </c:pt>
                <c:pt idx="5902">
                  <c:v>59008.46</c:v>
                </c:pt>
                <c:pt idx="5903">
                  <c:v>59018.46</c:v>
                </c:pt>
                <c:pt idx="5904">
                  <c:v>59028.46</c:v>
                </c:pt>
                <c:pt idx="5905">
                  <c:v>59038.46</c:v>
                </c:pt>
                <c:pt idx="5906">
                  <c:v>59048.46</c:v>
                </c:pt>
                <c:pt idx="5907">
                  <c:v>59058.45</c:v>
                </c:pt>
                <c:pt idx="5908">
                  <c:v>59068.45</c:v>
                </c:pt>
                <c:pt idx="5909">
                  <c:v>59078.45</c:v>
                </c:pt>
                <c:pt idx="5910">
                  <c:v>59088.45</c:v>
                </c:pt>
                <c:pt idx="5911">
                  <c:v>59098.45</c:v>
                </c:pt>
                <c:pt idx="5912">
                  <c:v>59108.45</c:v>
                </c:pt>
                <c:pt idx="5913">
                  <c:v>59118.44</c:v>
                </c:pt>
                <c:pt idx="5914">
                  <c:v>59128.45</c:v>
                </c:pt>
                <c:pt idx="5915">
                  <c:v>59138.44</c:v>
                </c:pt>
                <c:pt idx="5916">
                  <c:v>59148.44</c:v>
                </c:pt>
                <c:pt idx="5917">
                  <c:v>59158.44</c:v>
                </c:pt>
                <c:pt idx="5918">
                  <c:v>59168.43</c:v>
                </c:pt>
                <c:pt idx="5919">
                  <c:v>59178.44</c:v>
                </c:pt>
                <c:pt idx="5920">
                  <c:v>59188.43</c:v>
                </c:pt>
                <c:pt idx="5921">
                  <c:v>59198.43</c:v>
                </c:pt>
                <c:pt idx="5922">
                  <c:v>59208.43</c:v>
                </c:pt>
                <c:pt idx="5923">
                  <c:v>59218.43</c:v>
                </c:pt>
                <c:pt idx="5924">
                  <c:v>59228.43</c:v>
                </c:pt>
                <c:pt idx="5925">
                  <c:v>59238.43</c:v>
                </c:pt>
                <c:pt idx="5926">
                  <c:v>59248.42</c:v>
                </c:pt>
                <c:pt idx="5927">
                  <c:v>59258.41</c:v>
                </c:pt>
                <c:pt idx="5928">
                  <c:v>59268.41</c:v>
                </c:pt>
                <c:pt idx="5929">
                  <c:v>59278.41</c:v>
                </c:pt>
                <c:pt idx="5930">
                  <c:v>59288.41</c:v>
                </c:pt>
                <c:pt idx="5931">
                  <c:v>59298.41</c:v>
                </c:pt>
                <c:pt idx="5932">
                  <c:v>59308.41</c:v>
                </c:pt>
                <c:pt idx="5933">
                  <c:v>59318.41</c:v>
                </c:pt>
                <c:pt idx="5934">
                  <c:v>59328.41</c:v>
                </c:pt>
                <c:pt idx="5935">
                  <c:v>59338.41</c:v>
                </c:pt>
                <c:pt idx="5936">
                  <c:v>59348.4</c:v>
                </c:pt>
                <c:pt idx="5937">
                  <c:v>59358.400000000001</c:v>
                </c:pt>
                <c:pt idx="5938">
                  <c:v>59368.4</c:v>
                </c:pt>
                <c:pt idx="5939">
                  <c:v>59378.400000000001</c:v>
                </c:pt>
                <c:pt idx="5940">
                  <c:v>59388.39</c:v>
                </c:pt>
                <c:pt idx="5941">
                  <c:v>59398.39</c:v>
                </c:pt>
                <c:pt idx="5942">
                  <c:v>59408.39</c:v>
                </c:pt>
                <c:pt idx="5943">
                  <c:v>59418.39</c:v>
                </c:pt>
                <c:pt idx="5944">
                  <c:v>59428.39</c:v>
                </c:pt>
                <c:pt idx="5945">
                  <c:v>59438.38</c:v>
                </c:pt>
                <c:pt idx="5946">
                  <c:v>59448.38</c:v>
                </c:pt>
                <c:pt idx="5947">
                  <c:v>59458.38</c:v>
                </c:pt>
                <c:pt idx="5948">
                  <c:v>59468.38</c:v>
                </c:pt>
                <c:pt idx="5949">
                  <c:v>59478.38</c:v>
                </c:pt>
                <c:pt idx="5950">
                  <c:v>59488.38</c:v>
                </c:pt>
                <c:pt idx="5951">
                  <c:v>59498.37</c:v>
                </c:pt>
                <c:pt idx="5952">
                  <c:v>59508.37</c:v>
                </c:pt>
                <c:pt idx="5953">
                  <c:v>59518.37</c:v>
                </c:pt>
                <c:pt idx="5954">
                  <c:v>59528.37</c:v>
                </c:pt>
                <c:pt idx="5955">
                  <c:v>59538.37</c:v>
                </c:pt>
                <c:pt idx="5956">
                  <c:v>59548.36</c:v>
                </c:pt>
                <c:pt idx="5957">
                  <c:v>59558.37</c:v>
                </c:pt>
                <c:pt idx="5958">
                  <c:v>59568.36</c:v>
                </c:pt>
                <c:pt idx="5959">
                  <c:v>59578.36</c:v>
                </c:pt>
                <c:pt idx="5960">
                  <c:v>59588.36</c:v>
                </c:pt>
                <c:pt idx="5961">
                  <c:v>59598.35</c:v>
                </c:pt>
                <c:pt idx="5962">
                  <c:v>59608.36</c:v>
                </c:pt>
                <c:pt idx="5963">
                  <c:v>59618.35</c:v>
                </c:pt>
                <c:pt idx="5964">
                  <c:v>59628.35</c:v>
                </c:pt>
                <c:pt idx="5965">
                  <c:v>59638.34</c:v>
                </c:pt>
                <c:pt idx="5966">
                  <c:v>59648.34</c:v>
                </c:pt>
                <c:pt idx="5967">
                  <c:v>59658.34</c:v>
                </c:pt>
                <c:pt idx="5968">
                  <c:v>59668.34</c:v>
                </c:pt>
                <c:pt idx="5969">
                  <c:v>59678.34</c:v>
                </c:pt>
                <c:pt idx="5970">
                  <c:v>59688.34</c:v>
                </c:pt>
                <c:pt idx="5971">
                  <c:v>59698.34</c:v>
                </c:pt>
                <c:pt idx="5972">
                  <c:v>59708.34</c:v>
                </c:pt>
                <c:pt idx="5973">
                  <c:v>59718.34</c:v>
                </c:pt>
                <c:pt idx="5974">
                  <c:v>59728.33</c:v>
                </c:pt>
                <c:pt idx="5975">
                  <c:v>59738.33</c:v>
                </c:pt>
                <c:pt idx="5976">
                  <c:v>59748.32</c:v>
                </c:pt>
                <c:pt idx="5977">
                  <c:v>59758.33</c:v>
                </c:pt>
                <c:pt idx="5978">
                  <c:v>59768.32</c:v>
                </c:pt>
                <c:pt idx="5979">
                  <c:v>59778.32</c:v>
                </c:pt>
                <c:pt idx="5980">
                  <c:v>59788.32</c:v>
                </c:pt>
                <c:pt idx="5981">
                  <c:v>59798.32</c:v>
                </c:pt>
                <c:pt idx="5982">
                  <c:v>59808.32</c:v>
                </c:pt>
                <c:pt idx="5983">
                  <c:v>59818.31</c:v>
                </c:pt>
                <c:pt idx="5984">
                  <c:v>59828.31</c:v>
                </c:pt>
                <c:pt idx="5985">
                  <c:v>59838.3</c:v>
                </c:pt>
                <c:pt idx="5986">
                  <c:v>59848.31</c:v>
                </c:pt>
                <c:pt idx="5987">
                  <c:v>59858.3</c:v>
                </c:pt>
                <c:pt idx="5988">
                  <c:v>59868.3</c:v>
                </c:pt>
                <c:pt idx="5989">
                  <c:v>59878.3</c:v>
                </c:pt>
                <c:pt idx="5990">
                  <c:v>59888.3</c:v>
                </c:pt>
                <c:pt idx="5991">
                  <c:v>59898.3</c:v>
                </c:pt>
                <c:pt idx="5992">
                  <c:v>59908.3</c:v>
                </c:pt>
                <c:pt idx="5993">
                  <c:v>59918.3</c:v>
                </c:pt>
                <c:pt idx="5994">
                  <c:v>59928.29</c:v>
                </c:pt>
                <c:pt idx="5995">
                  <c:v>59938.29</c:v>
                </c:pt>
                <c:pt idx="5996">
                  <c:v>59948.29</c:v>
                </c:pt>
                <c:pt idx="5997">
                  <c:v>59958.29</c:v>
                </c:pt>
                <c:pt idx="5998">
                  <c:v>59968.29</c:v>
                </c:pt>
                <c:pt idx="5999">
                  <c:v>59978.28</c:v>
                </c:pt>
                <c:pt idx="6000">
                  <c:v>59988.29</c:v>
                </c:pt>
                <c:pt idx="6001">
                  <c:v>59998.28</c:v>
                </c:pt>
                <c:pt idx="6002">
                  <c:v>60008.28</c:v>
                </c:pt>
                <c:pt idx="6003">
                  <c:v>60018.27</c:v>
                </c:pt>
                <c:pt idx="6004">
                  <c:v>60028.27</c:v>
                </c:pt>
                <c:pt idx="6005">
                  <c:v>60038.27</c:v>
                </c:pt>
                <c:pt idx="6006">
                  <c:v>60048.27</c:v>
                </c:pt>
                <c:pt idx="6007">
                  <c:v>60058.27</c:v>
                </c:pt>
                <c:pt idx="6008">
                  <c:v>60068.27</c:v>
                </c:pt>
                <c:pt idx="6009">
                  <c:v>60078.26</c:v>
                </c:pt>
                <c:pt idx="6010">
                  <c:v>60088.27</c:v>
                </c:pt>
                <c:pt idx="6011">
                  <c:v>60098.26</c:v>
                </c:pt>
                <c:pt idx="6012">
                  <c:v>60108.26</c:v>
                </c:pt>
                <c:pt idx="6013">
                  <c:v>60118.26</c:v>
                </c:pt>
                <c:pt idx="6014">
                  <c:v>60128.26</c:v>
                </c:pt>
                <c:pt idx="6015">
                  <c:v>60138.26</c:v>
                </c:pt>
                <c:pt idx="6016">
                  <c:v>60148.26</c:v>
                </c:pt>
                <c:pt idx="6017">
                  <c:v>60158.25</c:v>
                </c:pt>
                <c:pt idx="6018">
                  <c:v>60168.25</c:v>
                </c:pt>
                <c:pt idx="6019">
                  <c:v>60178.239999999998</c:v>
                </c:pt>
                <c:pt idx="6020">
                  <c:v>60188.25</c:v>
                </c:pt>
                <c:pt idx="6021">
                  <c:v>60198.239999999998</c:v>
                </c:pt>
                <c:pt idx="6022">
                  <c:v>60208.24</c:v>
                </c:pt>
                <c:pt idx="6023">
                  <c:v>60218.23</c:v>
                </c:pt>
                <c:pt idx="6024">
                  <c:v>60228.24</c:v>
                </c:pt>
                <c:pt idx="6025">
                  <c:v>60238.23</c:v>
                </c:pt>
                <c:pt idx="6026">
                  <c:v>60248.23</c:v>
                </c:pt>
                <c:pt idx="6027">
                  <c:v>60258.23</c:v>
                </c:pt>
                <c:pt idx="6028">
                  <c:v>60268.23</c:v>
                </c:pt>
                <c:pt idx="6029">
                  <c:v>60278.23</c:v>
                </c:pt>
                <c:pt idx="6030">
                  <c:v>60288.23</c:v>
                </c:pt>
                <c:pt idx="6031">
                  <c:v>60298.23</c:v>
                </c:pt>
                <c:pt idx="6032">
                  <c:v>60308.22</c:v>
                </c:pt>
                <c:pt idx="6033">
                  <c:v>60318.22</c:v>
                </c:pt>
                <c:pt idx="6034">
                  <c:v>60328.22</c:v>
                </c:pt>
                <c:pt idx="6035">
                  <c:v>60338.22</c:v>
                </c:pt>
                <c:pt idx="6036">
                  <c:v>60348.21</c:v>
                </c:pt>
                <c:pt idx="6037">
                  <c:v>60358.21</c:v>
                </c:pt>
                <c:pt idx="6038">
                  <c:v>60368.21</c:v>
                </c:pt>
                <c:pt idx="6039">
                  <c:v>60378.21</c:v>
                </c:pt>
                <c:pt idx="6040">
                  <c:v>60388.21</c:v>
                </c:pt>
                <c:pt idx="6041">
                  <c:v>60398.2</c:v>
                </c:pt>
                <c:pt idx="6042">
                  <c:v>60408.2</c:v>
                </c:pt>
                <c:pt idx="6043">
                  <c:v>60418.2</c:v>
                </c:pt>
                <c:pt idx="6044">
                  <c:v>60428.2</c:v>
                </c:pt>
                <c:pt idx="6045">
                  <c:v>60438.2</c:v>
                </c:pt>
                <c:pt idx="6046">
                  <c:v>60448.2</c:v>
                </c:pt>
                <c:pt idx="6047">
                  <c:v>60458.19</c:v>
                </c:pt>
                <c:pt idx="6048">
                  <c:v>60468.2</c:v>
                </c:pt>
                <c:pt idx="6049">
                  <c:v>60478.19</c:v>
                </c:pt>
                <c:pt idx="6050">
                  <c:v>60488.19</c:v>
                </c:pt>
                <c:pt idx="6051">
                  <c:v>60498.19</c:v>
                </c:pt>
                <c:pt idx="6052">
                  <c:v>60508.18</c:v>
                </c:pt>
                <c:pt idx="6053">
                  <c:v>60518.19</c:v>
                </c:pt>
                <c:pt idx="6054">
                  <c:v>60528.18</c:v>
                </c:pt>
                <c:pt idx="6055">
                  <c:v>60538.18</c:v>
                </c:pt>
                <c:pt idx="6056">
                  <c:v>60548.18</c:v>
                </c:pt>
                <c:pt idx="6057">
                  <c:v>60558.18</c:v>
                </c:pt>
                <c:pt idx="6058">
                  <c:v>60568.18</c:v>
                </c:pt>
                <c:pt idx="6059">
                  <c:v>60578.17</c:v>
                </c:pt>
                <c:pt idx="6060">
                  <c:v>60588.17</c:v>
                </c:pt>
                <c:pt idx="6061">
                  <c:v>60598.16</c:v>
                </c:pt>
                <c:pt idx="6062">
                  <c:v>60608.17</c:v>
                </c:pt>
                <c:pt idx="6063">
                  <c:v>60618.17</c:v>
                </c:pt>
                <c:pt idx="6064">
                  <c:v>60628.17</c:v>
                </c:pt>
                <c:pt idx="6065">
                  <c:v>60638.16</c:v>
                </c:pt>
                <c:pt idx="6066">
                  <c:v>60648.160000000003</c:v>
                </c:pt>
                <c:pt idx="6067">
                  <c:v>60658.16</c:v>
                </c:pt>
                <c:pt idx="6068">
                  <c:v>60668.160000000003</c:v>
                </c:pt>
                <c:pt idx="6069">
                  <c:v>60678.16</c:v>
                </c:pt>
                <c:pt idx="6070">
                  <c:v>60688.15</c:v>
                </c:pt>
                <c:pt idx="6071">
                  <c:v>60698.15</c:v>
                </c:pt>
                <c:pt idx="6072">
                  <c:v>60708.15</c:v>
                </c:pt>
                <c:pt idx="6073">
                  <c:v>60718.15</c:v>
                </c:pt>
                <c:pt idx="6074">
                  <c:v>60728.14</c:v>
                </c:pt>
                <c:pt idx="6075">
                  <c:v>60738.14</c:v>
                </c:pt>
                <c:pt idx="6076">
                  <c:v>60748.14</c:v>
                </c:pt>
                <c:pt idx="6077">
                  <c:v>60758.14</c:v>
                </c:pt>
                <c:pt idx="6078">
                  <c:v>60768.14</c:v>
                </c:pt>
                <c:pt idx="6079">
                  <c:v>60778.13</c:v>
                </c:pt>
                <c:pt idx="6080">
                  <c:v>60788.13</c:v>
                </c:pt>
                <c:pt idx="6081">
                  <c:v>60798.13</c:v>
                </c:pt>
                <c:pt idx="6082">
                  <c:v>60808.13</c:v>
                </c:pt>
                <c:pt idx="6083">
                  <c:v>60818.13</c:v>
                </c:pt>
                <c:pt idx="6084">
                  <c:v>60828.13</c:v>
                </c:pt>
                <c:pt idx="6085">
                  <c:v>60838.12</c:v>
                </c:pt>
                <c:pt idx="6086">
                  <c:v>60848.13</c:v>
                </c:pt>
                <c:pt idx="6087">
                  <c:v>60858.12</c:v>
                </c:pt>
                <c:pt idx="6088">
                  <c:v>60868.12</c:v>
                </c:pt>
                <c:pt idx="6089">
                  <c:v>60878.12</c:v>
                </c:pt>
                <c:pt idx="6090">
                  <c:v>60888.11</c:v>
                </c:pt>
                <c:pt idx="6091">
                  <c:v>60898.12</c:v>
                </c:pt>
                <c:pt idx="6092">
                  <c:v>60908.11</c:v>
                </c:pt>
                <c:pt idx="6093">
                  <c:v>60918.11</c:v>
                </c:pt>
                <c:pt idx="6094">
                  <c:v>60928.11</c:v>
                </c:pt>
                <c:pt idx="6095">
                  <c:v>60938.1</c:v>
                </c:pt>
                <c:pt idx="6096">
                  <c:v>60948.11</c:v>
                </c:pt>
                <c:pt idx="6097">
                  <c:v>60958.1</c:v>
                </c:pt>
                <c:pt idx="6098">
                  <c:v>60968.1</c:v>
                </c:pt>
                <c:pt idx="6099">
                  <c:v>60978.09</c:v>
                </c:pt>
                <c:pt idx="6100">
                  <c:v>60988.09</c:v>
                </c:pt>
                <c:pt idx="6101">
                  <c:v>60998.09</c:v>
                </c:pt>
                <c:pt idx="6102">
                  <c:v>61008.09</c:v>
                </c:pt>
                <c:pt idx="6103">
                  <c:v>61018.09</c:v>
                </c:pt>
                <c:pt idx="6104">
                  <c:v>61028.09</c:v>
                </c:pt>
                <c:pt idx="6105">
                  <c:v>61038.09</c:v>
                </c:pt>
                <c:pt idx="6106">
                  <c:v>61048.09</c:v>
                </c:pt>
                <c:pt idx="6107">
                  <c:v>61058.09</c:v>
                </c:pt>
                <c:pt idx="6108">
                  <c:v>61068.08</c:v>
                </c:pt>
                <c:pt idx="6109">
                  <c:v>61078.080000000002</c:v>
                </c:pt>
                <c:pt idx="6110">
                  <c:v>61088.08</c:v>
                </c:pt>
                <c:pt idx="6111">
                  <c:v>61098.09</c:v>
                </c:pt>
                <c:pt idx="6112">
                  <c:v>61108.08</c:v>
                </c:pt>
                <c:pt idx="6113">
                  <c:v>61118.080000000002</c:v>
                </c:pt>
                <c:pt idx="6114">
                  <c:v>61128.07</c:v>
                </c:pt>
                <c:pt idx="6115">
                  <c:v>61138.07</c:v>
                </c:pt>
                <c:pt idx="6116">
                  <c:v>61148.07</c:v>
                </c:pt>
                <c:pt idx="6117">
                  <c:v>61158.06</c:v>
                </c:pt>
                <c:pt idx="6118">
                  <c:v>61168.06</c:v>
                </c:pt>
                <c:pt idx="6119">
                  <c:v>61178.06</c:v>
                </c:pt>
                <c:pt idx="6120">
                  <c:v>61188.06</c:v>
                </c:pt>
                <c:pt idx="6121">
                  <c:v>61198.06</c:v>
                </c:pt>
                <c:pt idx="6122">
                  <c:v>61208.05</c:v>
                </c:pt>
                <c:pt idx="6123">
                  <c:v>61218.05</c:v>
                </c:pt>
                <c:pt idx="6124">
                  <c:v>61228.05</c:v>
                </c:pt>
                <c:pt idx="6125">
                  <c:v>61238.05</c:v>
                </c:pt>
                <c:pt idx="6126">
                  <c:v>61248.05</c:v>
                </c:pt>
                <c:pt idx="6127">
                  <c:v>61258.05</c:v>
                </c:pt>
                <c:pt idx="6128">
                  <c:v>61268.04</c:v>
                </c:pt>
                <c:pt idx="6129">
                  <c:v>61278.04</c:v>
                </c:pt>
                <c:pt idx="6130">
                  <c:v>61288.04</c:v>
                </c:pt>
                <c:pt idx="6131">
                  <c:v>61298.04</c:v>
                </c:pt>
                <c:pt idx="6132">
                  <c:v>61308.04</c:v>
                </c:pt>
                <c:pt idx="6133">
                  <c:v>61318.03</c:v>
                </c:pt>
                <c:pt idx="6134">
                  <c:v>61328.04</c:v>
                </c:pt>
                <c:pt idx="6135">
                  <c:v>61338.03</c:v>
                </c:pt>
                <c:pt idx="6136">
                  <c:v>61348.03</c:v>
                </c:pt>
                <c:pt idx="6137">
                  <c:v>61358.02</c:v>
                </c:pt>
                <c:pt idx="6138">
                  <c:v>61368.02</c:v>
                </c:pt>
                <c:pt idx="6139">
                  <c:v>61378.02</c:v>
                </c:pt>
                <c:pt idx="6140">
                  <c:v>61388.02</c:v>
                </c:pt>
                <c:pt idx="6141">
                  <c:v>61398.02</c:v>
                </c:pt>
                <c:pt idx="6142">
                  <c:v>61408.02</c:v>
                </c:pt>
                <c:pt idx="6143">
                  <c:v>61418.02</c:v>
                </c:pt>
                <c:pt idx="6144">
                  <c:v>61428.02</c:v>
                </c:pt>
                <c:pt idx="6145">
                  <c:v>61438.02</c:v>
                </c:pt>
                <c:pt idx="6146">
                  <c:v>61448.01</c:v>
                </c:pt>
                <c:pt idx="6147">
                  <c:v>61458.01</c:v>
                </c:pt>
                <c:pt idx="6148">
                  <c:v>61468</c:v>
                </c:pt>
                <c:pt idx="6149">
                  <c:v>61478.01</c:v>
                </c:pt>
                <c:pt idx="6150">
                  <c:v>61488</c:v>
                </c:pt>
                <c:pt idx="6151">
                  <c:v>61498</c:v>
                </c:pt>
                <c:pt idx="6152">
                  <c:v>61508</c:v>
                </c:pt>
                <c:pt idx="6153">
                  <c:v>61518</c:v>
                </c:pt>
                <c:pt idx="6154">
                  <c:v>61528</c:v>
                </c:pt>
                <c:pt idx="6155">
                  <c:v>61538</c:v>
                </c:pt>
                <c:pt idx="6156">
                  <c:v>61548</c:v>
                </c:pt>
                <c:pt idx="6157">
                  <c:v>61557.99</c:v>
                </c:pt>
                <c:pt idx="6158">
                  <c:v>61567.99</c:v>
                </c:pt>
                <c:pt idx="6159">
                  <c:v>61577.99</c:v>
                </c:pt>
                <c:pt idx="6160">
                  <c:v>61587.98</c:v>
                </c:pt>
                <c:pt idx="6161">
                  <c:v>61597.98</c:v>
                </c:pt>
                <c:pt idx="6162">
                  <c:v>61607.98</c:v>
                </c:pt>
                <c:pt idx="6163">
                  <c:v>61617.98</c:v>
                </c:pt>
                <c:pt idx="6164">
                  <c:v>61627.98</c:v>
                </c:pt>
                <c:pt idx="6165">
                  <c:v>61637.98</c:v>
                </c:pt>
                <c:pt idx="6166">
                  <c:v>61647.97</c:v>
                </c:pt>
                <c:pt idx="6167">
                  <c:v>61657.97</c:v>
                </c:pt>
                <c:pt idx="6168">
                  <c:v>61667.97</c:v>
                </c:pt>
                <c:pt idx="6169">
                  <c:v>61677.97</c:v>
                </c:pt>
                <c:pt idx="6170">
                  <c:v>61687.96</c:v>
                </c:pt>
                <c:pt idx="6171">
                  <c:v>61697.96</c:v>
                </c:pt>
                <c:pt idx="6172">
                  <c:v>61707.96</c:v>
                </c:pt>
                <c:pt idx="6173">
                  <c:v>61717.96</c:v>
                </c:pt>
                <c:pt idx="6174">
                  <c:v>61727.96</c:v>
                </c:pt>
                <c:pt idx="6175">
                  <c:v>61737.95</c:v>
                </c:pt>
                <c:pt idx="6176">
                  <c:v>61747.95</c:v>
                </c:pt>
                <c:pt idx="6177">
                  <c:v>61757.95</c:v>
                </c:pt>
                <c:pt idx="6178">
                  <c:v>61767.95</c:v>
                </c:pt>
                <c:pt idx="6179">
                  <c:v>61777.95</c:v>
                </c:pt>
                <c:pt idx="6180">
                  <c:v>61787.95</c:v>
                </c:pt>
                <c:pt idx="6181">
                  <c:v>61797.95</c:v>
                </c:pt>
                <c:pt idx="6182">
                  <c:v>61807.95</c:v>
                </c:pt>
                <c:pt idx="6183">
                  <c:v>61817.95</c:v>
                </c:pt>
                <c:pt idx="6184">
                  <c:v>61827.94</c:v>
                </c:pt>
                <c:pt idx="6185">
                  <c:v>61837.94</c:v>
                </c:pt>
                <c:pt idx="6186">
                  <c:v>61847.93</c:v>
                </c:pt>
                <c:pt idx="6187">
                  <c:v>61857.94</c:v>
                </c:pt>
                <c:pt idx="6188">
                  <c:v>61867.93</c:v>
                </c:pt>
                <c:pt idx="6189">
                  <c:v>61877.93</c:v>
                </c:pt>
                <c:pt idx="6190">
                  <c:v>61887.93</c:v>
                </c:pt>
                <c:pt idx="6191">
                  <c:v>61897.919999999998</c:v>
                </c:pt>
                <c:pt idx="6192">
                  <c:v>61907.93</c:v>
                </c:pt>
                <c:pt idx="6193">
                  <c:v>61917.919999999998</c:v>
                </c:pt>
                <c:pt idx="6194">
                  <c:v>61927.92</c:v>
                </c:pt>
                <c:pt idx="6195">
                  <c:v>61937.91</c:v>
                </c:pt>
                <c:pt idx="6196">
                  <c:v>61947.92</c:v>
                </c:pt>
                <c:pt idx="6197">
                  <c:v>61957.919999999998</c:v>
                </c:pt>
                <c:pt idx="6198">
                  <c:v>61967.92</c:v>
                </c:pt>
                <c:pt idx="6199">
                  <c:v>61977.91</c:v>
                </c:pt>
                <c:pt idx="6200">
                  <c:v>61987.91</c:v>
                </c:pt>
                <c:pt idx="6201">
                  <c:v>61997.91</c:v>
                </c:pt>
                <c:pt idx="6202">
                  <c:v>62007.91</c:v>
                </c:pt>
                <c:pt idx="6203">
                  <c:v>62017.91</c:v>
                </c:pt>
                <c:pt idx="6204">
                  <c:v>62027.9</c:v>
                </c:pt>
                <c:pt idx="6205">
                  <c:v>62037.9</c:v>
                </c:pt>
                <c:pt idx="6206">
                  <c:v>62047.9</c:v>
                </c:pt>
                <c:pt idx="6207">
                  <c:v>62057.9</c:v>
                </c:pt>
                <c:pt idx="6208">
                  <c:v>62067.89</c:v>
                </c:pt>
                <c:pt idx="6209">
                  <c:v>62077.89</c:v>
                </c:pt>
                <c:pt idx="6210">
                  <c:v>62087.89</c:v>
                </c:pt>
                <c:pt idx="6211">
                  <c:v>62097.89</c:v>
                </c:pt>
                <c:pt idx="6212">
                  <c:v>62107.89</c:v>
                </c:pt>
                <c:pt idx="6213">
                  <c:v>62117.88</c:v>
                </c:pt>
                <c:pt idx="6214">
                  <c:v>62127.88</c:v>
                </c:pt>
                <c:pt idx="6215">
                  <c:v>62137.88</c:v>
                </c:pt>
                <c:pt idx="6216">
                  <c:v>62147.88</c:v>
                </c:pt>
                <c:pt idx="6217">
                  <c:v>62157.88</c:v>
                </c:pt>
                <c:pt idx="6218">
                  <c:v>62167.88</c:v>
                </c:pt>
                <c:pt idx="6219">
                  <c:v>62177.88</c:v>
                </c:pt>
                <c:pt idx="6220">
                  <c:v>62187.88</c:v>
                </c:pt>
                <c:pt idx="6221">
                  <c:v>62197.88</c:v>
                </c:pt>
                <c:pt idx="6222">
                  <c:v>62207.87</c:v>
                </c:pt>
                <c:pt idx="6223">
                  <c:v>62217.87</c:v>
                </c:pt>
                <c:pt idx="6224">
                  <c:v>62227.86</c:v>
                </c:pt>
                <c:pt idx="6225">
                  <c:v>62237.87</c:v>
                </c:pt>
                <c:pt idx="6226">
                  <c:v>62247.86</c:v>
                </c:pt>
                <c:pt idx="6227">
                  <c:v>62257.86</c:v>
                </c:pt>
                <c:pt idx="6228">
                  <c:v>62267.86</c:v>
                </c:pt>
                <c:pt idx="6229">
                  <c:v>62277.85</c:v>
                </c:pt>
                <c:pt idx="6230">
                  <c:v>62287.86</c:v>
                </c:pt>
                <c:pt idx="6231">
                  <c:v>62297.85</c:v>
                </c:pt>
                <c:pt idx="6232">
                  <c:v>62307.85</c:v>
                </c:pt>
                <c:pt idx="6233">
                  <c:v>62317.84</c:v>
                </c:pt>
                <c:pt idx="6234">
                  <c:v>62327.839999999997</c:v>
                </c:pt>
                <c:pt idx="6235">
                  <c:v>62337.84</c:v>
                </c:pt>
                <c:pt idx="6236">
                  <c:v>62347.839999999997</c:v>
                </c:pt>
                <c:pt idx="6237">
                  <c:v>62357.84</c:v>
                </c:pt>
                <c:pt idx="6238">
                  <c:v>62367.839999999997</c:v>
                </c:pt>
                <c:pt idx="6239">
                  <c:v>62377.84</c:v>
                </c:pt>
                <c:pt idx="6240">
                  <c:v>62387.839999999997</c:v>
                </c:pt>
                <c:pt idx="6241">
                  <c:v>62397.84</c:v>
                </c:pt>
                <c:pt idx="6242">
                  <c:v>62407.83</c:v>
                </c:pt>
                <c:pt idx="6243">
                  <c:v>62417.83</c:v>
                </c:pt>
                <c:pt idx="6244">
                  <c:v>62427.83</c:v>
                </c:pt>
                <c:pt idx="6245">
                  <c:v>62437.84</c:v>
                </c:pt>
                <c:pt idx="6246">
                  <c:v>62447.83</c:v>
                </c:pt>
                <c:pt idx="6247">
                  <c:v>62457.83</c:v>
                </c:pt>
                <c:pt idx="6248">
                  <c:v>62467.82</c:v>
                </c:pt>
                <c:pt idx="6249">
                  <c:v>62477.82</c:v>
                </c:pt>
                <c:pt idx="6250">
                  <c:v>62487.82</c:v>
                </c:pt>
                <c:pt idx="6251">
                  <c:v>62497.81</c:v>
                </c:pt>
                <c:pt idx="6252">
                  <c:v>62507.81</c:v>
                </c:pt>
                <c:pt idx="6253">
                  <c:v>62517.81</c:v>
                </c:pt>
                <c:pt idx="6254">
                  <c:v>62527.81</c:v>
                </c:pt>
                <c:pt idx="6255">
                  <c:v>62537.81</c:v>
                </c:pt>
                <c:pt idx="6256">
                  <c:v>62547.8</c:v>
                </c:pt>
                <c:pt idx="6257">
                  <c:v>62557.8</c:v>
                </c:pt>
                <c:pt idx="6258">
                  <c:v>62567.8</c:v>
                </c:pt>
                <c:pt idx="6259">
                  <c:v>62577.8</c:v>
                </c:pt>
                <c:pt idx="6260">
                  <c:v>62587.8</c:v>
                </c:pt>
                <c:pt idx="6261">
                  <c:v>62597.8</c:v>
                </c:pt>
                <c:pt idx="6262">
                  <c:v>62607.79</c:v>
                </c:pt>
                <c:pt idx="6263">
                  <c:v>62617.8</c:v>
                </c:pt>
                <c:pt idx="6264">
                  <c:v>62627.79</c:v>
                </c:pt>
                <c:pt idx="6265">
                  <c:v>62637.79</c:v>
                </c:pt>
                <c:pt idx="6266">
                  <c:v>62647.79</c:v>
                </c:pt>
                <c:pt idx="6267">
                  <c:v>62657.78</c:v>
                </c:pt>
                <c:pt idx="6268">
                  <c:v>62667.79</c:v>
                </c:pt>
                <c:pt idx="6269">
                  <c:v>62677.78</c:v>
                </c:pt>
                <c:pt idx="6270">
                  <c:v>62687.78</c:v>
                </c:pt>
                <c:pt idx="6271">
                  <c:v>62697.77</c:v>
                </c:pt>
                <c:pt idx="6272">
                  <c:v>62707.77</c:v>
                </c:pt>
                <c:pt idx="6273">
                  <c:v>62717.77</c:v>
                </c:pt>
                <c:pt idx="6274">
                  <c:v>62727.77</c:v>
                </c:pt>
                <c:pt idx="6275">
                  <c:v>62737.77</c:v>
                </c:pt>
                <c:pt idx="6276">
                  <c:v>62747.77</c:v>
                </c:pt>
                <c:pt idx="6277">
                  <c:v>62757.77</c:v>
                </c:pt>
                <c:pt idx="6278">
                  <c:v>62767.77</c:v>
                </c:pt>
                <c:pt idx="6279">
                  <c:v>62777.77</c:v>
                </c:pt>
                <c:pt idx="6280">
                  <c:v>62787.76</c:v>
                </c:pt>
                <c:pt idx="6281">
                  <c:v>62797.760000000002</c:v>
                </c:pt>
                <c:pt idx="6282">
                  <c:v>62807.76</c:v>
                </c:pt>
                <c:pt idx="6283">
                  <c:v>62817.760000000002</c:v>
                </c:pt>
                <c:pt idx="6284">
                  <c:v>62827.75</c:v>
                </c:pt>
                <c:pt idx="6285">
                  <c:v>62837.75</c:v>
                </c:pt>
                <c:pt idx="6286">
                  <c:v>62847.75</c:v>
                </c:pt>
                <c:pt idx="6287">
                  <c:v>62857.75</c:v>
                </c:pt>
                <c:pt idx="6288">
                  <c:v>62867.75</c:v>
                </c:pt>
                <c:pt idx="6289">
                  <c:v>62877.74</c:v>
                </c:pt>
                <c:pt idx="6290">
                  <c:v>62887.74</c:v>
                </c:pt>
                <c:pt idx="6291">
                  <c:v>62897.74</c:v>
                </c:pt>
                <c:pt idx="6292">
                  <c:v>62907.74</c:v>
                </c:pt>
                <c:pt idx="6293">
                  <c:v>62917.74</c:v>
                </c:pt>
                <c:pt idx="6294">
                  <c:v>62927.74</c:v>
                </c:pt>
                <c:pt idx="6295">
                  <c:v>62937.74</c:v>
                </c:pt>
                <c:pt idx="6296">
                  <c:v>62947.73</c:v>
                </c:pt>
                <c:pt idx="6297">
                  <c:v>62957.73</c:v>
                </c:pt>
                <c:pt idx="6298">
                  <c:v>62967.73</c:v>
                </c:pt>
                <c:pt idx="6299">
                  <c:v>62977.73</c:v>
                </c:pt>
                <c:pt idx="6300">
                  <c:v>62987.72</c:v>
                </c:pt>
                <c:pt idx="6301">
                  <c:v>62997.73</c:v>
                </c:pt>
                <c:pt idx="6302">
                  <c:v>63007.72</c:v>
                </c:pt>
                <c:pt idx="6303">
                  <c:v>63017.72</c:v>
                </c:pt>
                <c:pt idx="6304">
                  <c:v>63027.71</c:v>
                </c:pt>
                <c:pt idx="6305">
                  <c:v>63037.71</c:v>
                </c:pt>
                <c:pt idx="6306">
                  <c:v>63047.71</c:v>
                </c:pt>
                <c:pt idx="6307">
                  <c:v>63057.71</c:v>
                </c:pt>
                <c:pt idx="6308">
                  <c:v>63067.71</c:v>
                </c:pt>
                <c:pt idx="6309">
                  <c:v>63077.7</c:v>
                </c:pt>
                <c:pt idx="6310">
                  <c:v>63087.7</c:v>
                </c:pt>
                <c:pt idx="6311">
                  <c:v>63097.7</c:v>
                </c:pt>
                <c:pt idx="6312">
                  <c:v>63107.7</c:v>
                </c:pt>
                <c:pt idx="6313">
                  <c:v>63117.7</c:v>
                </c:pt>
                <c:pt idx="6314">
                  <c:v>63127.7</c:v>
                </c:pt>
                <c:pt idx="6315">
                  <c:v>63137.7</c:v>
                </c:pt>
                <c:pt idx="6316">
                  <c:v>63147.7</c:v>
                </c:pt>
                <c:pt idx="6317">
                  <c:v>63157.7</c:v>
                </c:pt>
                <c:pt idx="6318">
                  <c:v>63167.69</c:v>
                </c:pt>
                <c:pt idx="6319">
                  <c:v>63177.69</c:v>
                </c:pt>
                <c:pt idx="6320">
                  <c:v>63187.69</c:v>
                </c:pt>
                <c:pt idx="6321">
                  <c:v>63197.69</c:v>
                </c:pt>
                <c:pt idx="6322">
                  <c:v>63207.68</c:v>
                </c:pt>
                <c:pt idx="6323">
                  <c:v>63217.68</c:v>
                </c:pt>
                <c:pt idx="6324">
                  <c:v>63227.68</c:v>
                </c:pt>
                <c:pt idx="6325">
                  <c:v>63237.68</c:v>
                </c:pt>
                <c:pt idx="6326">
                  <c:v>63247.68</c:v>
                </c:pt>
                <c:pt idx="6327">
                  <c:v>63257.67</c:v>
                </c:pt>
                <c:pt idx="6328">
                  <c:v>63267.67</c:v>
                </c:pt>
                <c:pt idx="6329">
                  <c:v>63277.67</c:v>
                </c:pt>
                <c:pt idx="6330">
                  <c:v>63287.67</c:v>
                </c:pt>
                <c:pt idx="6331">
                  <c:v>63297.67</c:v>
                </c:pt>
                <c:pt idx="6332">
                  <c:v>63307.66</c:v>
                </c:pt>
                <c:pt idx="6333">
                  <c:v>63317.66</c:v>
                </c:pt>
                <c:pt idx="6334">
                  <c:v>63327.66</c:v>
                </c:pt>
                <c:pt idx="6335">
                  <c:v>63337.66</c:v>
                </c:pt>
                <c:pt idx="6336">
                  <c:v>63347.66</c:v>
                </c:pt>
                <c:pt idx="6337">
                  <c:v>63357.66</c:v>
                </c:pt>
                <c:pt idx="6338">
                  <c:v>63367.65</c:v>
                </c:pt>
                <c:pt idx="6339">
                  <c:v>63377.66</c:v>
                </c:pt>
                <c:pt idx="6340">
                  <c:v>63387.65</c:v>
                </c:pt>
                <c:pt idx="6341">
                  <c:v>63397.65</c:v>
                </c:pt>
                <c:pt idx="6342">
                  <c:v>63407.65</c:v>
                </c:pt>
                <c:pt idx="6343">
                  <c:v>63417.66</c:v>
                </c:pt>
                <c:pt idx="6344">
                  <c:v>63427.65</c:v>
                </c:pt>
                <c:pt idx="6345">
                  <c:v>63437.64</c:v>
                </c:pt>
                <c:pt idx="6346">
                  <c:v>63447.64</c:v>
                </c:pt>
                <c:pt idx="6347">
                  <c:v>63457.63</c:v>
                </c:pt>
                <c:pt idx="6348">
                  <c:v>63467.63</c:v>
                </c:pt>
                <c:pt idx="6349">
                  <c:v>63477.63</c:v>
                </c:pt>
                <c:pt idx="6350">
                  <c:v>63487.63</c:v>
                </c:pt>
                <c:pt idx="6351">
                  <c:v>63497.63</c:v>
                </c:pt>
                <c:pt idx="6352">
                  <c:v>63507.63</c:v>
                </c:pt>
                <c:pt idx="6353">
                  <c:v>63517.63</c:v>
                </c:pt>
                <c:pt idx="6354">
                  <c:v>63527.63</c:v>
                </c:pt>
                <c:pt idx="6355">
                  <c:v>63537.63</c:v>
                </c:pt>
                <c:pt idx="6356">
                  <c:v>63547.62</c:v>
                </c:pt>
                <c:pt idx="6357">
                  <c:v>63557.62</c:v>
                </c:pt>
                <c:pt idx="6358">
                  <c:v>63567.62</c:v>
                </c:pt>
                <c:pt idx="6359">
                  <c:v>63577.62</c:v>
                </c:pt>
                <c:pt idx="6360">
                  <c:v>63587.61</c:v>
                </c:pt>
                <c:pt idx="6361">
                  <c:v>63597.61</c:v>
                </c:pt>
                <c:pt idx="6362">
                  <c:v>63607.61</c:v>
                </c:pt>
                <c:pt idx="6363">
                  <c:v>63617.61</c:v>
                </c:pt>
                <c:pt idx="6364">
                  <c:v>63627.61</c:v>
                </c:pt>
                <c:pt idx="6365">
                  <c:v>63637.599999999999</c:v>
                </c:pt>
                <c:pt idx="6366">
                  <c:v>63647.6</c:v>
                </c:pt>
                <c:pt idx="6367">
                  <c:v>63657.599999999999</c:v>
                </c:pt>
                <c:pt idx="6368">
                  <c:v>63667.6</c:v>
                </c:pt>
                <c:pt idx="6369">
                  <c:v>63677.599999999999</c:v>
                </c:pt>
                <c:pt idx="6370">
                  <c:v>63687.59</c:v>
                </c:pt>
                <c:pt idx="6371">
                  <c:v>63697.59</c:v>
                </c:pt>
                <c:pt idx="6372">
                  <c:v>63707.59</c:v>
                </c:pt>
                <c:pt idx="6373">
                  <c:v>63717.59</c:v>
                </c:pt>
                <c:pt idx="6374">
                  <c:v>63727.59</c:v>
                </c:pt>
                <c:pt idx="6375">
                  <c:v>63737.59</c:v>
                </c:pt>
                <c:pt idx="6376">
                  <c:v>63747.58</c:v>
                </c:pt>
                <c:pt idx="6377">
                  <c:v>63757.59</c:v>
                </c:pt>
                <c:pt idx="6378">
                  <c:v>63767.58</c:v>
                </c:pt>
                <c:pt idx="6379">
                  <c:v>63777.58</c:v>
                </c:pt>
                <c:pt idx="6380">
                  <c:v>63787.57</c:v>
                </c:pt>
                <c:pt idx="6381">
                  <c:v>63797.57</c:v>
                </c:pt>
                <c:pt idx="6382">
                  <c:v>63807.57</c:v>
                </c:pt>
                <c:pt idx="6383">
                  <c:v>63817.57</c:v>
                </c:pt>
                <c:pt idx="6384">
                  <c:v>63827.57</c:v>
                </c:pt>
                <c:pt idx="6385">
                  <c:v>63837.57</c:v>
                </c:pt>
                <c:pt idx="6386">
                  <c:v>63847.57</c:v>
                </c:pt>
                <c:pt idx="6387">
                  <c:v>63857.57</c:v>
                </c:pt>
                <c:pt idx="6388">
                  <c:v>63867.57</c:v>
                </c:pt>
                <c:pt idx="6389">
                  <c:v>63877.56</c:v>
                </c:pt>
                <c:pt idx="6390">
                  <c:v>63887.55</c:v>
                </c:pt>
                <c:pt idx="6391">
                  <c:v>63897.55</c:v>
                </c:pt>
                <c:pt idx="6392">
                  <c:v>63907.55</c:v>
                </c:pt>
                <c:pt idx="6393">
                  <c:v>63917.55</c:v>
                </c:pt>
                <c:pt idx="6394">
                  <c:v>63927.55</c:v>
                </c:pt>
                <c:pt idx="6395">
                  <c:v>63937.55</c:v>
                </c:pt>
                <c:pt idx="6396">
                  <c:v>63947.55</c:v>
                </c:pt>
                <c:pt idx="6397">
                  <c:v>63957.55</c:v>
                </c:pt>
                <c:pt idx="6398">
                  <c:v>63967.54</c:v>
                </c:pt>
                <c:pt idx="6399">
                  <c:v>63977.54</c:v>
                </c:pt>
                <c:pt idx="6400">
                  <c:v>63987.54</c:v>
                </c:pt>
                <c:pt idx="6401">
                  <c:v>63997.54</c:v>
                </c:pt>
                <c:pt idx="6402">
                  <c:v>64007.54</c:v>
                </c:pt>
                <c:pt idx="6403">
                  <c:v>64017.53</c:v>
                </c:pt>
                <c:pt idx="6404">
                  <c:v>64027.53</c:v>
                </c:pt>
                <c:pt idx="6405">
                  <c:v>64037.53</c:v>
                </c:pt>
                <c:pt idx="6406">
                  <c:v>64047.53</c:v>
                </c:pt>
                <c:pt idx="6407">
                  <c:v>64057.53</c:v>
                </c:pt>
                <c:pt idx="6408">
                  <c:v>64067.519999999997</c:v>
                </c:pt>
                <c:pt idx="6409">
                  <c:v>64077.52</c:v>
                </c:pt>
                <c:pt idx="6410">
                  <c:v>64087.519999999997</c:v>
                </c:pt>
                <c:pt idx="6411">
                  <c:v>64097.52</c:v>
                </c:pt>
                <c:pt idx="6412">
                  <c:v>64107.519999999997</c:v>
                </c:pt>
                <c:pt idx="6413">
                  <c:v>64117.52</c:v>
                </c:pt>
                <c:pt idx="6414">
                  <c:v>64127.51</c:v>
                </c:pt>
                <c:pt idx="6415">
                  <c:v>64137.52</c:v>
                </c:pt>
                <c:pt idx="6416">
                  <c:v>64147.51</c:v>
                </c:pt>
                <c:pt idx="6417">
                  <c:v>64157.51</c:v>
                </c:pt>
                <c:pt idx="6418">
                  <c:v>64167.5</c:v>
                </c:pt>
                <c:pt idx="6419">
                  <c:v>64177.5</c:v>
                </c:pt>
                <c:pt idx="6420">
                  <c:v>64187.5</c:v>
                </c:pt>
                <c:pt idx="6421">
                  <c:v>64197.5</c:v>
                </c:pt>
                <c:pt idx="6422">
                  <c:v>64207.5</c:v>
                </c:pt>
                <c:pt idx="6423">
                  <c:v>64217.49</c:v>
                </c:pt>
                <c:pt idx="6424">
                  <c:v>64227.49</c:v>
                </c:pt>
                <c:pt idx="6425">
                  <c:v>64237.49</c:v>
                </c:pt>
                <c:pt idx="6426">
                  <c:v>64247.49</c:v>
                </c:pt>
                <c:pt idx="6427">
                  <c:v>64257.49</c:v>
                </c:pt>
                <c:pt idx="6428">
                  <c:v>64267.49</c:v>
                </c:pt>
                <c:pt idx="6429">
                  <c:v>64277.49</c:v>
                </c:pt>
                <c:pt idx="6430">
                  <c:v>64287.49</c:v>
                </c:pt>
                <c:pt idx="6431">
                  <c:v>64297.49</c:v>
                </c:pt>
                <c:pt idx="6432">
                  <c:v>64307.48</c:v>
                </c:pt>
                <c:pt idx="6433">
                  <c:v>64317.48</c:v>
                </c:pt>
                <c:pt idx="6434">
                  <c:v>64327.47</c:v>
                </c:pt>
                <c:pt idx="6435">
                  <c:v>64337.48</c:v>
                </c:pt>
                <c:pt idx="6436">
                  <c:v>64347.47</c:v>
                </c:pt>
                <c:pt idx="6437">
                  <c:v>64357.47</c:v>
                </c:pt>
                <c:pt idx="6438">
                  <c:v>64367.46</c:v>
                </c:pt>
                <c:pt idx="6439">
                  <c:v>64377.47</c:v>
                </c:pt>
                <c:pt idx="6440">
                  <c:v>64387.46</c:v>
                </c:pt>
                <c:pt idx="6441">
                  <c:v>64397.46</c:v>
                </c:pt>
                <c:pt idx="6442">
                  <c:v>64407.46</c:v>
                </c:pt>
                <c:pt idx="6443">
                  <c:v>64417.46</c:v>
                </c:pt>
                <c:pt idx="6444">
                  <c:v>64427.46</c:v>
                </c:pt>
                <c:pt idx="6445">
                  <c:v>64437.46</c:v>
                </c:pt>
                <c:pt idx="6446">
                  <c:v>64447.45</c:v>
                </c:pt>
                <c:pt idx="6447">
                  <c:v>64457.45</c:v>
                </c:pt>
                <c:pt idx="6448">
                  <c:v>64467.45</c:v>
                </c:pt>
                <c:pt idx="6449">
                  <c:v>64477.45</c:v>
                </c:pt>
                <c:pt idx="6450">
                  <c:v>64487.45</c:v>
                </c:pt>
                <c:pt idx="6451">
                  <c:v>64497.45</c:v>
                </c:pt>
                <c:pt idx="6452">
                  <c:v>64507.44</c:v>
                </c:pt>
                <c:pt idx="6453">
                  <c:v>64517.440000000002</c:v>
                </c:pt>
                <c:pt idx="6454">
                  <c:v>64527.44</c:v>
                </c:pt>
                <c:pt idx="6455">
                  <c:v>64537.440000000002</c:v>
                </c:pt>
                <c:pt idx="6456">
                  <c:v>64547.43</c:v>
                </c:pt>
                <c:pt idx="6457">
                  <c:v>64557.43</c:v>
                </c:pt>
                <c:pt idx="6458">
                  <c:v>64567.43</c:v>
                </c:pt>
                <c:pt idx="6459">
                  <c:v>64577.43</c:v>
                </c:pt>
                <c:pt idx="6460">
                  <c:v>64587.43</c:v>
                </c:pt>
                <c:pt idx="6461">
                  <c:v>64597.42</c:v>
                </c:pt>
                <c:pt idx="6462">
                  <c:v>64607.42</c:v>
                </c:pt>
                <c:pt idx="6463">
                  <c:v>64617.42</c:v>
                </c:pt>
                <c:pt idx="6464">
                  <c:v>64627.42</c:v>
                </c:pt>
                <c:pt idx="6465">
                  <c:v>64637.42</c:v>
                </c:pt>
                <c:pt idx="6466">
                  <c:v>64647.41</c:v>
                </c:pt>
                <c:pt idx="6467">
                  <c:v>64657.41</c:v>
                </c:pt>
                <c:pt idx="6468">
                  <c:v>64667.41</c:v>
                </c:pt>
                <c:pt idx="6469">
                  <c:v>64677.41</c:v>
                </c:pt>
                <c:pt idx="6470">
                  <c:v>64687.41</c:v>
                </c:pt>
                <c:pt idx="6471">
                  <c:v>64697.41</c:v>
                </c:pt>
                <c:pt idx="6472">
                  <c:v>64707.4</c:v>
                </c:pt>
                <c:pt idx="6473">
                  <c:v>64717.41</c:v>
                </c:pt>
                <c:pt idx="6474">
                  <c:v>64727.4</c:v>
                </c:pt>
                <c:pt idx="6475">
                  <c:v>64737.4</c:v>
                </c:pt>
                <c:pt idx="6476">
                  <c:v>64747.39</c:v>
                </c:pt>
                <c:pt idx="6477">
                  <c:v>64757.4</c:v>
                </c:pt>
                <c:pt idx="6478">
                  <c:v>64767.4</c:v>
                </c:pt>
                <c:pt idx="6479">
                  <c:v>64777.4</c:v>
                </c:pt>
                <c:pt idx="6480">
                  <c:v>64787.39</c:v>
                </c:pt>
                <c:pt idx="6481">
                  <c:v>64797.38</c:v>
                </c:pt>
                <c:pt idx="6482">
                  <c:v>64807.39</c:v>
                </c:pt>
                <c:pt idx="6483">
                  <c:v>64817.38</c:v>
                </c:pt>
                <c:pt idx="6484">
                  <c:v>64827.38</c:v>
                </c:pt>
                <c:pt idx="6485">
                  <c:v>64837.38</c:v>
                </c:pt>
                <c:pt idx="6486">
                  <c:v>64847.38</c:v>
                </c:pt>
                <c:pt idx="6487">
                  <c:v>64857.38</c:v>
                </c:pt>
                <c:pt idx="6488">
                  <c:v>64867.38</c:v>
                </c:pt>
                <c:pt idx="6489">
                  <c:v>64877.38</c:v>
                </c:pt>
                <c:pt idx="6490">
                  <c:v>64887.37</c:v>
                </c:pt>
                <c:pt idx="6491">
                  <c:v>64897.37</c:v>
                </c:pt>
                <c:pt idx="6492">
                  <c:v>64907.37</c:v>
                </c:pt>
                <c:pt idx="6493">
                  <c:v>64917.37</c:v>
                </c:pt>
                <c:pt idx="6494">
                  <c:v>64927.360000000001</c:v>
                </c:pt>
                <c:pt idx="6495">
                  <c:v>64937.36</c:v>
                </c:pt>
                <c:pt idx="6496">
                  <c:v>64947.360000000001</c:v>
                </c:pt>
                <c:pt idx="6497">
                  <c:v>64957.36</c:v>
                </c:pt>
                <c:pt idx="6498">
                  <c:v>64967.360000000001</c:v>
                </c:pt>
                <c:pt idx="6499">
                  <c:v>64977.35</c:v>
                </c:pt>
                <c:pt idx="6500">
                  <c:v>64987.35</c:v>
                </c:pt>
                <c:pt idx="6501">
                  <c:v>64997.35</c:v>
                </c:pt>
                <c:pt idx="6502">
                  <c:v>65007.35</c:v>
                </c:pt>
                <c:pt idx="6503">
                  <c:v>65017.35</c:v>
                </c:pt>
                <c:pt idx="6504">
                  <c:v>65027.34</c:v>
                </c:pt>
                <c:pt idx="6505">
                  <c:v>65037.34</c:v>
                </c:pt>
                <c:pt idx="6506">
                  <c:v>65047.34</c:v>
                </c:pt>
                <c:pt idx="6507">
                  <c:v>65057.34</c:v>
                </c:pt>
                <c:pt idx="6508">
                  <c:v>65067.34</c:v>
                </c:pt>
                <c:pt idx="6509">
                  <c:v>65077.34</c:v>
                </c:pt>
                <c:pt idx="6510">
                  <c:v>65087.33</c:v>
                </c:pt>
                <c:pt idx="6511">
                  <c:v>65097.34</c:v>
                </c:pt>
                <c:pt idx="6512">
                  <c:v>65107.33</c:v>
                </c:pt>
                <c:pt idx="6513">
                  <c:v>65117.33</c:v>
                </c:pt>
                <c:pt idx="6514">
                  <c:v>65127.32</c:v>
                </c:pt>
                <c:pt idx="6515">
                  <c:v>65137.33</c:v>
                </c:pt>
                <c:pt idx="6516">
                  <c:v>65147.32</c:v>
                </c:pt>
                <c:pt idx="6517">
                  <c:v>65157.32</c:v>
                </c:pt>
                <c:pt idx="6518">
                  <c:v>65167.32</c:v>
                </c:pt>
                <c:pt idx="6519">
                  <c:v>65177.31</c:v>
                </c:pt>
                <c:pt idx="6520">
                  <c:v>65187.32</c:v>
                </c:pt>
                <c:pt idx="6521">
                  <c:v>65197.31</c:v>
                </c:pt>
                <c:pt idx="6522">
                  <c:v>65207.31</c:v>
                </c:pt>
                <c:pt idx="6523">
                  <c:v>65217.31</c:v>
                </c:pt>
                <c:pt idx="6524">
                  <c:v>65227.31</c:v>
                </c:pt>
                <c:pt idx="6525">
                  <c:v>65237.31</c:v>
                </c:pt>
                <c:pt idx="6526">
                  <c:v>65247.31</c:v>
                </c:pt>
                <c:pt idx="6527">
                  <c:v>65257.31</c:v>
                </c:pt>
                <c:pt idx="6528">
                  <c:v>65267.3</c:v>
                </c:pt>
                <c:pt idx="6529">
                  <c:v>65277.3</c:v>
                </c:pt>
                <c:pt idx="6530">
                  <c:v>65287.3</c:v>
                </c:pt>
                <c:pt idx="6531">
                  <c:v>65297.3</c:v>
                </c:pt>
                <c:pt idx="6532">
                  <c:v>65307.29</c:v>
                </c:pt>
                <c:pt idx="6533">
                  <c:v>65317.29</c:v>
                </c:pt>
                <c:pt idx="6534">
                  <c:v>65327.29</c:v>
                </c:pt>
                <c:pt idx="6535">
                  <c:v>65337.29</c:v>
                </c:pt>
                <c:pt idx="6536">
                  <c:v>65347.29</c:v>
                </c:pt>
                <c:pt idx="6537">
                  <c:v>65357.279999999999</c:v>
                </c:pt>
                <c:pt idx="6538">
                  <c:v>65367.28</c:v>
                </c:pt>
                <c:pt idx="6539">
                  <c:v>65377.279999999999</c:v>
                </c:pt>
                <c:pt idx="6540">
                  <c:v>65387.28</c:v>
                </c:pt>
                <c:pt idx="6541">
                  <c:v>65397.279999999999</c:v>
                </c:pt>
                <c:pt idx="6542">
                  <c:v>65407.27</c:v>
                </c:pt>
                <c:pt idx="6543">
                  <c:v>65417.27</c:v>
                </c:pt>
                <c:pt idx="6544">
                  <c:v>65427.27</c:v>
                </c:pt>
                <c:pt idx="6545">
                  <c:v>65437.27</c:v>
                </c:pt>
                <c:pt idx="6546">
                  <c:v>65447.27</c:v>
                </c:pt>
                <c:pt idx="6547">
                  <c:v>65457.27</c:v>
                </c:pt>
                <c:pt idx="6548">
                  <c:v>65467.26</c:v>
                </c:pt>
                <c:pt idx="6549">
                  <c:v>65477.27</c:v>
                </c:pt>
                <c:pt idx="6550">
                  <c:v>65487.26</c:v>
                </c:pt>
                <c:pt idx="6551">
                  <c:v>65497.26</c:v>
                </c:pt>
                <c:pt idx="6552">
                  <c:v>65507.25</c:v>
                </c:pt>
                <c:pt idx="6553">
                  <c:v>65517.26</c:v>
                </c:pt>
                <c:pt idx="6554">
                  <c:v>65527.25</c:v>
                </c:pt>
                <c:pt idx="6555">
                  <c:v>65537.25</c:v>
                </c:pt>
                <c:pt idx="6556">
                  <c:v>65547.25</c:v>
                </c:pt>
                <c:pt idx="6557">
                  <c:v>65557.240000000005</c:v>
                </c:pt>
                <c:pt idx="6558">
                  <c:v>65567.25</c:v>
                </c:pt>
                <c:pt idx="6559">
                  <c:v>65577.240000000005</c:v>
                </c:pt>
                <c:pt idx="6560">
                  <c:v>65587.240000000005</c:v>
                </c:pt>
                <c:pt idx="6561">
                  <c:v>65597.240000000005</c:v>
                </c:pt>
                <c:pt idx="6562">
                  <c:v>65607.23</c:v>
                </c:pt>
                <c:pt idx="6563">
                  <c:v>65617.240000000005</c:v>
                </c:pt>
                <c:pt idx="6564">
                  <c:v>65627.23</c:v>
                </c:pt>
                <c:pt idx="6565">
                  <c:v>65637.23</c:v>
                </c:pt>
                <c:pt idx="6566">
                  <c:v>65647.23</c:v>
                </c:pt>
                <c:pt idx="6567">
                  <c:v>65657.23</c:v>
                </c:pt>
                <c:pt idx="6568">
                  <c:v>65667.23</c:v>
                </c:pt>
                <c:pt idx="6569">
                  <c:v>65677.23</c:v>
                </c:pt>
                <c:pt idx="6570">
                  <c:v>65687.23</c:v>
                </c:pt>
                <c:pt idx="6571">
                  <c:v>65697.23</c:v>
                </c:pt>
                <c:pt idx="6572">
                  <c:v>65707.23</c:v>
                </c:pt>
                <c:pt idx="6573">
                  <c:v>65717.22</c:v>
                </c:pt>
                <c:pt idx="6574">
                  <c:v>65727.22</c:v>
                </c:pt>
                <c:pt idx="6575">
                  <c:v>65737.210000000006</c:v>
                </c:pt>
                <c:pt idx="6576">
                  <c:v>65747.210000000006</c:v>
                </c:pt>
                <c:pt idx="6577">
                  <c:v>65757.210000000006</c:v>
                </c:pt>
                <c:pt idx="6578">
                  <c:v>65767.210000000006</c:v>
                </c:pt>
                <c:pt idx="6579">
                  <c:v>65777.210000000006</c:v>
                </c:pt>
                <c:pt idx="6580">
                  <c:v>65787.199999999997</c:v>
                </c:pt>
                <c:pt idx="6581">
                  <c:v>65797.2</c:v>
                </c:pt>
                <c:pt idx="6582">
                  <c:v>65807.199999999997</c:v>
                </c:pt>
                <c:pt idx="6583">
                  <c:v>65817.2</c:v>
                </c:pt>
                <c:pt idx="6584">
                  <c:v>65827.199999999997</c:v>
                </c:pt>
                <c:pt idx="6585">
                  <c:v>65837.2</c:v>
                </c:pt>
                <c:pt idx="6586">
                  <c:v>65847.199999999997</c:v>
                </c:pt>
                <c:pt idx="6587">
                  <c:v>65857.2</c:v>
                </c:pt>
                <c:pt idx="6588">
                  <c:v>65867.199999999997</c:v>
                </c:pt>
                <c:pt idx="6589">
                  <c:v>65877.19</c:v>
                </c:pt>
                <c:pt idx="6590">
                  <c:v>65887.179999999993</c:v>
                </c:pt>
                <c:pt idx="6591">
                  <c:v>65897.19</c:v>
                </c:pt>
                <c:pt idx="6592">
                  <c:v>65907.179999999993</c:v>
                </c:pt>
                <c:pt idx="6593">
                  <c:v>65917.179999999993</c:v>
                </c:pt>
                <c:pt idx="6594">
                  <c:v>65927.179999999993</c:v>
                </c:pt>
                <c:pt idx="6595">
                  <c:v>65937.17</c:v>
                </c:pt>
                <c:pt idx="6596">
                  <c:v>65947.179999999993</c:v>
                </c:pt>
                <c:pt idx="6597">
                  <c:v>65957.17</c:v>
                </c:pt>
                <c:pt idx="6598">
                  <c:v>65967.17</c:v>
                </c:pt>
                <c:pt idx="6599">
                  <c:v>65977.16</c:v>
                </c:pt>
                <c:pt idx="6600">
                  <c:v>65987.16</c:v>
                </c:pt>
                <c:pt idx="6601">
                  <c:v>65997.16</c:v>
                </c:pt>
                <c:pt idx="6602">
                  <c:v>66007.16</c:v>
                </c:pt>
                <c:pt idx="6603">
                  <c:v>66017.16</c:v>
                </c:pt>
                <c:pt idx="6604">
                  <c:v>66027.16</c:v>
                </c:pt>
                <c:pt idx="6605">
                  <c:v>66037.16</c:v>
                </c:pt>
                <c:pt idx="6606">
                  <c:v>66047.16</c:v>
                </c:pt>
                <c:pt idx="6607">
                  <c:v>66057.16</c:v>
                </c:pt>
                <c:pt idx="6608">
                  <c:v>66067.149999999994</c:v>
                </c:pt>
                <c:pt idx="6609">
                  <c:v>66077.149999999994</c:v>
                </c:pt>
                <c:pt idx="6610">
                  <c:v>66087.149999999994</c:v>
                </c:pt>
                <c:pt idx="6611">
                  <c:v>66097.149999999994</c:v>
                </c:pt>
                <c:pt idx="6612">
                  <c:v>66107.149999999994</c:v>
                </c:pt>
                <c:pt idx="6613">
                  <c:v>66117.149999999994</c:v>
                </c:pt>
                <c:pt idx="6614">
                  <c:v>66127.149999999994</c:v>
                </c:pt>
                <c:pt idx="6615">
                  <c:v>66137.14</c:v>
                </c:pt>
                <c:pt idx="6616">
                  <c:v>66147.14</c:v>
                </c:pt>
                <c:pt idx="6617">
                  <c:v>66157.13</c:v>
                </c:pt>
                <c:pt idx="6618">
                  <c:v>66167.13</c:v>
                </c:pt>
                <c:pt idx="6619">
                  <c:v>66177.13</c:v>
                </c:pt>
                <c:pt idx="6620">
                  <c:v>66187.13</c:v>
                </c:pt>
                <c:pt idx="6621">
                  <c:v>66197.13</c:v>
                </c:pt>
                <c:pt idx="6622">
                  <c:v>66207.13</c:v>
                </c:pt>
                <c:pt idx="6623">
                  <c:v>66217.13</c:v>
                </c:pt>
                <c:pt idx="6624">
                  <c:v>66227.12</c:v>
                </c:pt>
                <c:pt idx="6625">
                  <c:v>66237.13</c:v>
                </c:pt>
                <c:pt idx="6626">
                  <c:v>66247.12</c:v>
                </c:pt>
                <c:pt idx="6627">
                  <c:v>66257.119999999995</c:v>
                </c:pt>
                <c:pt idx="6628">
                  <c:v>66267.12</c:v>
                </c:pt>
                <c:pt idx="6629">
                  <c:v>66277.119999999995</c:v>
                </c:pt>
                <c:pt idx="6630">
                  <c:v>66287.12</c:v>
                </c:pt>
                <c:pt idx="6631">
                  <c:v>66297.11</c:v>
                </c:pt>
                <c:pt idx="6632">
                  <c:v>66307.11</c:v>
                </c:pt>
                <c:pt idx="6633">
                  <c:v>66317.100000000006</c:v>
                </c:pt>
                <c:pt idx="6634">
                  <c:v>66327.11</c:v>
                </c:pt>
                <c:pt idx="6635">
                  <c:v>66337.100000000006</c:v>
                </c:pt>
                <c:pt idx="6636">
                  <c:v>66347.100000000006</c:v>
                </c:pt>
                <c:pt idx="6637">
                  <c:v>66357.100000000006</c:v>
                </c:pt>
                <c:pt idx="6638">
                  <c:v>66367.09</c:v>
                </c:pt>
                <c:pt idx="6639">
                  <c:v>66377.100000000006</c:v>
                </c:pt>
                <c:pt idx="6640">
                  <c:v>66387.09</c:v>
                </c:pt>
                <c:pt idx="6641">
                  <c:v>66397.09</c:v>
                </c:pt>
                <c:pt idx="6642">
                  <c:v>66407.09</c:v>
                </c:pt>
                <c:pt idx="6643">
                  <c:v>66417.09</c:v>
                </c:pt>
                <c:pt idx="6644">
                  <c:v>66427.09</c:v>
                </c:pt>
                <c:pt idx="6645">
                  <c:v>66437.09</c:v>
                </c:pt>
                <c:pt idx="6646">
                  <c:v>66447.09</c:v>
                </c:pt>
                <c:pt idx="6647">
                  <c:v>66457.08</c:v>
                </c:pt>
                <c:pt idx="6648">
                  <c:v>66467.09</c:v>
                </c:pt>
                <c:pt idx="6649">
                  <c:v>66477.08</c:v>
                </c:pt>
                <c:pt idx="6650">
                  <c:v>66487.08</c:v>
                </c:pt>
                <c:pt idx="6651">
                  <c:v>66497.070000000007</c:v>
                </c:pt>
                <c:pt idx="6652">
                  <c:v>66507.070000000007</c:v>
                </c:pt>
                <c:pt idx="6653">
                  <c:v>66517.070000000007</c:v>
                </c:pt>
                <c:pt idx="6654">
                  <c:v>66527.070000000007</c:v>
                </c:pt>
                <c:pt idx="6655">
                  <c:v>66537.070000000007</c:v>
                </c:pt>
                <c:pt idx="6656">
                  <c:v>66547.070000000007</c:v>
                </c:pt>
                <c:pt idx="6657">
                  <c:v>66557.070000000007</c:v>
                </c:pt>
                <c:pt idx="6658">
                  <c:v>66567.06</c:v>
                </c:pt>
                <c:pt idx="6659">
                  <c:v>66577.05</c:v>
                </c:pt>
                <c:pt idx="6660">
                  <c:v>66587.05</c:v>
                </c:pt>
                <c:pt idx="6661">
                  <c:v>66597.05</c:v>
                </c:pt>
                <c:pt idx="6662">
                  <c:v>66607.05</c:v>
                </c:pt>
                <c:pt idx="6663">
                  <c:v>66617.05</c:v>
                </c:pt>
                <c:pt idx="6664">
                  <c:v>66627.05</c:v>
                </c:pt>
                <c:pt idx="6665">
                  <c:v>66637.05</c:v>
                </c:pt>
                <c:pt idx="6666">
                  <c:v>66647.039999999994</c:v>
                </c:pt>
                <c:pt idx="6667">
                  <c:v>66657.05</c:v>
                </c:pt>
                <c:pt idx="6668">
                  <c:v>66667.039999999994</c:v>
                </c:pt>
                <c:pt idx="6669">
                  <c:v>66677.039999999994</c:v>
                </c:pt>
                <c:pt idx="6670">
                  <c:v>66687.039999999994</c:v>
                </c:pt>
                <c:pt idx="6671">
                  <c:v>66697.03</c:v>
                </c:pt>
                <c:pt idx="6672">
                  <c:v>66707.039999999994</c:v>
                </c:pt>
                <c:pt idx="6673">
                  <c:v>66717.03</c:v>
                </c:pt>
                <c:pt idx="6674">
                  <c:v>66727.03</c:v>
                </c:pt>
                <c:pt idx="6675">
                  <c:v>66737.02</c:v>
                </c:pt>
                <c:pt idx="6676">
                  <c:v>66747.02</c:v>
                </c:pt>
                <c:pt idx="6677">
                  <c:v>66757.02</c:v>
                </c:pt>
                <c:pt idx="6678">
                  <c:v>66767.02</c:v>
                </c:pt>
                <c:pt idx="6679">
                  <c:v>66777.02</c:v>
                </c:pt>
                <c:pt idx="6680">
                  <c:v>66787.02</c:v>
                </c:pt>
                <c:pt idx="6681">
                  <c:v>66797.02</c:v>
                </c:pt>
                <c:pt idx="6682">
                  <c:v>66807.02</c:v>
                </c:pt>
                <c:pt idx="6683">
                  <c:v>66817.02</c:v>
                </c:pt>
                <c:pt idx="6684">
                  <c:v>66827.009999999995</c:v>
                </c:pt>
                <c:pt idx="6685">
                  <c:v>66837.009999999995</c:v>
                </c:pt>
                <c:pt idx="6686">
                  <c:v>66847.009999999995</c:v>
                </c:pt>
                <c:pt idx="6687">
                  <c:v>66857.009999999995</c:v>
                </c:pt>
                <c:pt idx="6688">
                  <c:v>66867.009999999995</c:v>
                </c:pt>
                <c:pt idx="6689">
                  <c:v>66877</c:v>
                </c:pt>
                <c:pt idx="6690">
                  <c:v>66887</c:v>
                </c:pt>
                <c:pt idx="6691">
                  <c:v>66897</c:v>
                </c:pt>
                <c:pt idx="6692">
                  <c:v>66907</c:v>
                </c:pt>
                <c:pt idx="6693">
                  <c:v>66916.990000000005</c:v>
                </c:pt>
                <c:pt idx="6694">
                  <c:v>66926.990000000005</c:v>
                </c:pt>
                <c:pt idx="6695">
                  <c:v>66936.990000000005</c:v>
                </c:pt>
                <c:pt idx="6696">
                  <c:v>66946.990000000005</c:v>
                </c:pt>
                <c:pt idx="6697">
                  <c:v>66956.990000000005</c:v>
                </c:pt>
                <c:pt idx="6698">
                  <c:v>66966.990000000005</c:v>
                </c:pt>
                <c:pt idx="6699">
                  <c:v>66976.990000000005</c:v>
                </c:pt>
                <c:pt idx="6700">
                  <c:v>66986.990000000005</c:v>
                </c:pt>
                <c:pt idx="6701">
                  <c:v>66996.990000000005</c:v>
                </c:pt>
                <c:pt idx="6702">
                  <c:v>67006.98</c:v>
                </c:pt>
                <c:pt idx="6703">
                  <c:v>67016.98</c:v>
                </c:pt>
                <c:pt idx="6704">
                  <c:v>67026.98</c:v>
                </c:pt>
                <c:pt idx="6705">
                  <c:v>67036.98</c:v>
                </c:pt>
                <c:pt idx="6706">
                  <c:v>67046.98</c:v>
                </c:pt>
                <c:pt idx="6707">
                  <c:v>67056.97</c:v>
                </c:pt>
                <c:pt idx="6708">
                  <c:v>67066.97</c:v>
                </c:pt>
                <c:pt idx="6709">
                  <c:v>67076.960000000006</c:v>
                </c:pt>
                <c:pt idx="6710">
                  <c:v>67086.97</c:v>
                </c:pt>
                <c:pt idx="6711">
                  <c:v>67096.960000000006</c:v>
                </c:pt>
                <c:pt idx="6712">
                  <c:v>67106.960000000006</c:v>
                </c:pt>
                <c:pt idx="6713">
                  <c:v>67116.960000000006</c:v>
                </c:pt>
                <c:pt idx="6714">
                  <c:v>67126.95</c:v>
                </c:pt>
                <c:pt idx="6715">
                  <c:v>67136.960000000006</c:v>
                </c:pt>
                <c:pt idx="6716">
                  <c:v>67146.95</c:v>
                </c:pt>
                <c:pt idx="6717">
                  <c:v>67156.95</c:v>
                </c:pt>
                <c:pt idx="6718">
                  <c:v>67166.95</c:v>
                </c:pt>
                <c:pt idx="6719">
                  <c:v>67176.95</c:v>
                </c:pt>
                <c:pt idx="6720">
                  <c:v>67186.95</c:v>
                </c:pt>
                <c:pt idx="6721">
                  <c:v>67196.95</c:v>
                </c:pt>
                <c:pt idx="6722">
                  <c:v>67206.95</c:v>
                </c:pt>
                <c:pt idx="6723">
                  <c:v>67216.939999999988</c:v>
                </c:pt>
                <c:pt idx="6724">
                  <c:v>67226.95</c:v>
                </c:pt>
                <c:pt idx="6725">
                  <c:v>67236.939999999988</c:v>
                </c:pt>
                <c:pt idx="6726">
                  <c:v>67246.929999999993</c:v>
                </c:pt>
                <c:pt idx="6727">
                  <c:v>67256.929999999993</c:v>
                </c:pt>
                <c:pt idx="6728">
                  <c:v>67266.929999999993</c:v>
                </c:pt>
                <c:pt idx="6729">
                  <c:v>67276.929999999993</c:v>
                </c:pt>
                <c:pt idx="6730">
                  <c:v>67286.929999999993</c:v>
                </c:pt>
                <c:pt idx="6731">
                  <c:v>67296.929999999993</c:v>
                </c:pt>
                <c:pt idx="6732">
                  <c:v>67306.92</c:v>
                </c:pt>
                <c:pt idx="6733">
                  <c:v>67316.909999999989</c:v>
                </c:pt>
                <c:pt idx="6734">
                  <c:v>67326.92</c:v>
                </c:pt>
                <c:pt idx="6735">
                  <c:v>67336.909999999989</c:v>
                </c:pt>
                <c:pt idx="6736">
                  <c:v>67346.909999999989</c:v>
                </c:pt>
                <c:pt idx="6737">
                  <c:v>67356.909999999989</c:v>
                </c:pt>
                <c:pt idx="6738">
                  <c:v>67366.909999999989</c:v>
                </c:pt>
                <c:pt idx="6739">
                  <c:v>67376.909999999989</c:v>
                </c:pt>
                <c:pt idx="6740">
                  <c:v>67386.909999999989</c:v>
                </c:pt>
                <c:pt idx="6741">
                  <c:v>67396.909999999989</c:v>
                </c:pt>
                <c:pt idx="6742">
                  <c:v>67406.899999999994</c:v>
                </c:pt>
                <c:pt idx="6743">
                  <c:v>67416.909999999989</c:v>
                </c:pt>
                <c:pt idx="6744">
                  <c:v>67426.899999999994</c:v>
                </c:pt>
                <c:pt idx="6745">
                  <c:v>67436.899999999994</c:v>
                </c:pt>
                <c:pt idx="6746">
                  <c:v>67446.899999999994</c:v>
                </c:pt>
                <c:pt idx="6747">
                  <c:v>67456.899999999994</c:v>
                </c:pt>
                <c:pt idx="6748">
                  <c:v>67466.899999999994</c:v>
                </c:pt>
                <c:pt idx="6749">
                  <c:v>67476.899999999994</c:v>
                </c:pt>
                <c:pt idx="6750">
                  <c:v>67486.89</c:v>
                </c:pt>
                <c:pt idx="6751">
                  <c:v>67496.88</c:v>
                </c:pt>
                <c:pt idx="6752">
                  <c:v>67506.880000000005</c:v>
                </c:pt>
                <c:pt idx="6753">
                  <c:v>67516.88</c:v>
                </c:pt>
                <c:pt idx="6754">
                  <c:v>67526.880000000005</c:v>
                </c:pt>
                <c:pt idx="6755">
                  <c:v>67536.88</c:v>
                </c:pt>
                <c:pt idx="6756">
                  <c:v>67546.880000000005</c:v>
                </c:pt>
                <c:pt idx="6757">
                  <c:v>67556.88</c:v>
                </c:pt>
                <c:pt idx="6758">
                  <c:v>67566.880000000005</c:v>
                </c:pt>
                <c:pt idx="6759">
                  <c:v>67576.88</c:v>
                </c:pt>
                <c:pt idx="6760">
                  <c:v>67586.87</c:v>
                </c:pt>
                <c:pt idx="6761">
                  <c:v>67596.87</c:v>
                </c:pt>
                <c:pt idx="6762">
                  <c:v>67606.87</c:v>
                </c:pt>
                <c:pt idx="6763">
                  <c:v>67616.87</c:v>
                </c:pt>
                <c:pt idx="6764">
                  <c:v>67626.87</c:v>
                </c:pt>
                <c:pt idx="6765">
                  <c:v>67636.86</c:v>
                </c:pt>
                <c:pt idx="6766">
                  <c:v>67646.86</c:v>
                </c:pt>
                <c:pt idx="6767">
                  <c:v>67656.86</c:v>
                </c:pt>
                <c:pt idx="6768">
                  <c:v>67666.86</c:v>
                </c:pt>
                <c:pt idx="6769">
                  <c:v>67676.850000000006</c:v>
                </c:pt>
                <c:pt idx="6770">
                  <c:v>67686.850000000006</c:v>
                </c:pt>
                <c:pt idx="6771">
                  <c:v>67696.850000000006</c:v>
                </c:pt>
                <c:pt idx="6772">
                  <c:v>67706.850000000006</c:v>
                </c:pt>
                <c:pt idx="6773">
                  <c:v>67716.850000000006</c:v>
                </c:pt>
                <c:pt idx="6774">
                  <c:v>67726.84</c:v>
                </c:pt>
                <c:pt idx="6775">
                  <c:v>67736.84</c:v>
                </c:pt>
                <c:pt idx="6776">
                  <c:v>67746.84</c:v>
                </c:pt>
                <c:pt idx="6777">
                  <c:v>67756.84</c:v>
                </c:pt>
                <c:pt idx="6778">
                  <c:v>67766.84</c:v>
                </c:pt>
                <c:pt idx="6779">
                  <c:v>67776.84</c:v>
                </c:pt>
                <c:pt idx="6780">
                  <c:v>67786.84</c:v>
                </c:pt>
                <c:pt idx="6781">
                  <c:v>67796.84</c:v>
                </c:pt>
                <c:pt idx="6782">
                  <c:v>67806.84</c:v>
                </c:pt>
                <c:pt idx="6783">
                  <c:v>67816.83</c:v>
                </c:pt>
                <c:pt idx="6784">
                  <c:v>67826.83</c:v>
                </c:pt>
                <c:pt idx="6785">
                  <c:v>67836.820000000007</c:v>
                </c:pt>
                <c:pt idx="6786">
                  <c:v>67846.83</c:v>
                </c:pt>
                <c:pt idx="6787">
                  <c:v>67856.820000000007</c:v>
                </c:pt>
                <c:pt idx="6788">
                  <c:v>67866.820000000007</c:v>
                </c:pt>
                <c:pt idx="6789">
                  <c:v>67876.820000000007</c:v>
                </c:pt>
                <c:pt idx="6790">
                  <c:v>67886.81</c:v>
                </c:pt>
                <c:pt idx="6791">
                  <c:v>67896.820000000007</c:v>
                </c:pt>
                <c:pt idx="6792">
                  <c:v>67906.81</c:v>
                </c:pt>
                <c:pt idx="6793">
                  <c:v>67916.81</c:v>
                </c:pt>
                <c:pt idx="6794">
                  <c:v>67926.8</c:v>
                </c:pt>
                <c:pt idx="6795">
                  <c:v>67936.81</c:v>
                </c:pt>
                <c:pt idx="6796">
                  <c:v>67946.81</c:v>
                </c:pt>
                <c:pt idx="6797">
                  <c:v>67956.81</c:v>
                </c:pt>
                <c:pt idx="6798">
                  <c:v>67966.8</c:v>
                </c:pt>
                <c:pt idx="6799">
                  <c:v>67976.800000000003</c:v>
                </c:pt>
                <c:pt idx="6800">
                  <c:v>67986.8</c:v>
                </c:pt>
                <c:pt idx="6801">
                  <c:v>67996.800000000003</c:v>
                </c:pt>
                <c:pt idx="6802">
                  <c:v>68006.789999999994</c:v>
                </c:pt>
                <c:pt idx="6803">
                  <c:v>68016.789999999994</c:v>
                </c:pt>
                <c:pt idx="6804">
                  <c:v>68026.789999999994</c:v>
                </c:pt>
                <c:pt idx="6805">
                  <c:v>68036.789999999994</c:v>
                </c:pt>
                <c:pt idx="6806">
                  <c:v>68046.789999999994</c:v>
                </c:pt>
                <c:pt idx="6807">
                  <c:v>68056.78</c:v>
                </c:pt>
                <c:pt idx="6808">
                  <c:v>68066.78</c:v>
                </c:pt>
                <c:pt idx="6809">
                  <c:v>68076.77</c:v>
                </c:pt>
                <c:pt idx="6810">
                  <c:v>68086.78</c:v>
                </c:pt>
                <c:pt idx="6811">
                  <c:v>68096.77</c:v>
                </c:pt>
                <c:pt idx="6812">
                  <c:v>68106.77</c:v>
                </c:pt>
                <c:pt idx="6813">
                  <c:v>68116.77</c:v>
                </c:pt>
                <c:pt idx="6814">
                  <c:v>68126.77</c:v>
                </c:pt>
                <c:pt idx="6815">
                  <c:v>68136.77</c:v>
                </c:pt>
                <c:pt idx="6816">
                  <c:v>68146.77</c:v>
                </c:pt>
                <c:pt idx="6817">
                  <c:v>68156.77</c:v>
                </c:pt>
                <c:pt idx="6818">
                  <c:v>68166.759999999995</c:v>
                </c:pt>
                <c:pt idx="6819">
                  <c:v>68176.77</c:v>
                </c:pt>
                <c:pt idx="6820">
                  <c:v>68186.759999999995</c:v>
                </c:pt>
                <c:pt idx="6821">
                  <c:v>68196.759999999995</c:v>
                </c:pt>
                <c:pt idx="6822">
                  <c:v>68206.759999999995</c:v>
                </c:pt>
                <c:pt idx="6823">
                  <c:v>68216.75</c:v>
                </c:pt>
                <c:pt idx="6824">
                  <c:v>68226.759999999995</c:v>
                </c:pt>
                <c:pt idx="6825">
                  <c:v>68236.75</c:v>
                </c:pt>
                <c:pt idx="6826">
                  <c:v>68246.75</c:v>
                </c:pt>
                <c:pt idx="6827">
                  <c:v>68256.740000000005</c:v>
                </c:pt>
                <c:pt idx="6828">
                  <c:v>68266.75</c:v>
                </c:pt>
                <c:pt idx="6829">
                  <c:v>68276.740000000005</c:v>
                </c:pt>
                <c:pt idx="6830">
                  <c:v>68286.740000000005</c:v>
                </c:pt>
                <c:pt idx="6831">
                  <c:v>68296.740000000005</c:v>
                </c:pt>
                <c:pt idx="6832">
                  <c:v>68306.73</c:v>
                </c:pt>
                <c:pt idx="6833">
                  <c:v>68316.740000000005</c:v>
                </c:pt>
                <c:pt idx="6834">
                  <c:v>68326.73</c:v>
                </c:pt>
                <c:pt idx="6835">
                  <c:v>68336.73</c:v>
                </c:pt>
                <c:pt idx="6836">
                  <c:v>68346.73</c:v>
                </c:pt>
                <c:pt idx="6837">
                  <c:v>68356.73</c:v>
                </c:pt>
                <c:pt idx="6838">
                  <c:v>68366.73</c:v>
                </c:pt>
                <c:pt idx="6839">
                  <c:v>68376.73</c:v>
                </c:pt>
                <c:pt idx="6840">
                  <c:v>68386.73</c:v>
                </c:pt>
                <c:pt idx="6841">
                  <c:v>68396.72</c:v>
                </c:pt>
                <c:pt idx="6842">
                  <c:v>68406.720000000001</c:v>
                </c:pt>
                <c:pt idx="6843">
                  <c:v>68416.72</c:v>
                </c:pt>
                <c:pt idx="6844">
                  <c:v>68426.73</c:v>
                </c:pt>
                <c:pt idx="6845">
                  <c:v>68436.72</c:v>
                </c:pt>
                <c:pt idx="6846">
                  <c:v>68446.720000000001</c:v>
                </c:pt>
                <c:pt idx="6847">
                  <c:v>68456.710000000006</c:v>
                </c:pt>
                <c:pt idx="6848">
                  <c:v>68466.710000000006</c:v>
                </c:pt>
                <c:pt idx="6849">
                  <c:v>68476.710000000006</c:v>
                </c:pt>
                <c:pt idx="6850">
                  <c:v>68486.7</c:v>
                </c:pt>
                <c:pt idx="6851">
                  <c:v>68496.7</c:v>
                </c:pt>
                <c:pt idx="6852">
                  <c:v>68506.7</c:v>
                </c:pt>
                <c:pt idx="6853">
                  <c:v>68516.7</c:v>
                </c:pt>
                <c:pt idx="6854">
                  <c:v>68526.7</c:v>
                </c:pt>
                <c:pt idx="6855">
                  <c:v>68536.7</c:v>
                </c:pt>
                <c:pt idx="6856">
                  <c:v>68546.7</c:v>
                </c:pt>
                <c:pt idx="6857">
                  <c:v>68556.7</c:v>
                </c:pt>
                <c:pt idx="6858">
                  <c:v>68566.7</c:v>
                </c:pt>
                <c:pt idx="6859">
                  <c:v>68576.69</c:v>
                </c:pt>
                <c:pt idx="6860">
                  <c:v>68586.69</c:v>
                </c:pt>
                <c:pt idx="6861">
                  <c:v>68596.679999999993</c:v>
                </c:pt>
                <c:pt idx="6862">
                  <c:v>68606.69</c:v>
                </c:pt>
                <c:pt idx="6863">
                  <c:v>68616.679999999993</c:v>
                </c:pt>
                <c:pt idx="6864">
                  <c:v>68626.679999999993</c:v>
                </c:pt>
                <c:pt idx="6865">
                  <c:v>68636.679999999993</c:v>
                </c:pt>
                <c:pt idx="6866">
                  <c:v>68646.679999999993</c:v>
                </c:pt>
                <c:pt idx="6867">
                  <c:v>68656.679999999993</c:v>
                </c:pt>
                <c:pt idx="6868">
                  <c:v>68666.67</c:v>
                </c:pt>
                <c:pt idx="6869">
                  <c:v>68676.66</c:v>
                </c:pt>
                <c:pt idx="6870">
                  <c:v>68686.66</c:v>
                </c:pt>
                <c:pt idx="6871">
                  <c:v>68696.66</c:v>
                </c:pt>
                <c:pt idx="6872">
                  <c:v>68706.66</c:v>
                </c:pt>
                <c:pt idx="6873">
                  <c:v>68716.66</c:v>
                </c:pt>
                <c:pt idx="6874">
                  <c:v>68726.66</c:v>
                </c:pt>
                <c:pt idx="6875">
                  <c:v>68736.66</c:v>
                </c:pt>
                <c:pt idx="6876">
                  <c:v>68746.66</c:v>
                </c:pt>
                <c:pt idx="6877">
                  <c:v>68756.66</c:v>
                </c:pt>
                <c:pt idx="6878">
                  <c:v>68766.649999999994</c:v>
                </c:pt>
                <c:pt idx="6879">
                  <c:v>68776.649999999994</c:v>
                </c:pt>
                <c:pt idx="6880">
                  <c:v>68786.649999999994</c:v>
                </c:pt>
                <c:pt idx="6881">
                  <c:v>68796.649999999994</c:v>
                </c:pt>
                <c:pt idx="6882">
                  <c:v>68806.649999999994</c:v>
                </c:pt>
                <c:pt idx="6883">
                  <c:v>68816.639999999999</c:v>
                </c:pt>
                <c:pt idx="6884">
                  <c:v>68826.64</c:v>
                </c:pt>
                <c:pt idx="6885">
                  <c:v>68836.639999999999</c:v>
                </c:pt>
                <c:pt idx="6886">
                  <c:v>68846.64</c:v>
                </c:pt>
                <c:pt idx="6887">
                  <c:v>68856.63</c:v>
                </c:pt>
                <c:pt idx="6888">
                  <c:v>68866.64</c:v>
                </c:pt>
                <c:pt idx="6889">
                  <c:v>68876.639999999999</c:v>
                </c:pt>
                <c:pt idx="6890">
                  <c:v>68886.64</c:v>
                </c:pt>
                <c:pt idx="6891">
                  <c:v>68896.63</c:v>
                </c:pt>
                <c:pt idx="6892">
                  <c:v>68906.63</c:v>
                </c:pt>
                <c:pt idx="6893">
                  <c:v>68916.63</c:v>
                </c:pt>
                <c:pt idx="6894">
                  <c:v>68926.62</c:v>
                </c:pt>
                <c:pt idx="6895">
                  <c:v>68936.63</c:v>
                </c:pt>
                <c:pt idx="6896">
                  <c:v>68946.62</c:v>
                </c:pt>
                <c:pt idx="6897">
                  <c:v>68956.62</c:v>
                </c:pt>
                <c:pt idx="6898">
                  <c:v>68966.62</c:v>
                </c:pt>
                <c:pt idx="6899">
                  <c:v>68976.61</c:v>
                </c:pt>
                <c:pt idx="6900">
                  <c:v>68986.62</c:v>
                </c:pt>
                <c:pt idx="6901">
                  <c:v>68996.61</c:v>
                </c:pt>
                <c:pt idx="6902">
                  <c:v>69006.61</c:v>
                </c:pt>
                <c:pt idx="6903">
                  <c:v>69016.600000000006</c:v>
                </c:pt>
                <c:pt idx="6904">
                  <c:v>69026.61</c:v>
                </c:pt>
                <c:pt idx="6905">
                  <c:v>69036.600000000006</c:v>
                </c:pt>
                <c:pt idx="6906">
                  <c:v>69046.600000000006</c:v>
                </c:pt>
                <c:pt idx="6907">
                  <c:v>69056.600000000006</c:v>
                </c:pt>
                <c:pt idx="6908">
                  <c:v>69066.59</c:v>
                </c:pt>
                <c:pt idx="6909">
                  <c:v>69076.600000000006</c:v>
                </c:pt>
                <c:pt idx="6910">
                  <c:v>69086.59</c:v>
                </c:pt>
                <c:pt idx="6911">
                  <c:v>69096.59</c:v>
                </c:pt>
                <c:pt idx="6912">
                  <c:v>69106.59</c:v>
                </c:pt>
                <c:pt idx="6913">
                  <c:v>69116.59</c:v>
                </c:pt>
                <c:pt idx="6914">
                  <c:v>69126.59</c:v>
                </c:pt>
                <c:pt idx="6915">
                  <c:v>69136.59</c:v>
                </c:pt>
                <c:pt idx="6916">
                  <c:v>69146.59</c:v>
                </c:pt>
                <c:pt idx="6917">
                  <c:v>69156.58</c:v>
                </c:pt>
                <c:pt idx="6918">
                  <c:v>69166.58</c:v>
                </c:pt>
                <c:pt idx="6919">
                  <c:v>69176.58</c:v>
                </c:pt>
                <c:pt idx="6920">
                  <c:v>69186.58</c:v>
                </c:pt>
                <c:pt idx="6921">
                  <c:v>69196.570000000007</c:v>
                </c:pt>
                <c:pt idx="6922">
                  <c:v>69206.570000000007</c:v>
                </c:pt>
                <c:pt idx="6923">
                  <c:v>69216.570000000007</c:v>
                </c:pt>
                <c:pt idx="6924">
                  <c:v>69226.570000000007</c:v>
                </c:pt>
                <c:pt idx="6925">
                  <c:v>69236.570000000007</c:v>
                </c:pt>
                <c:pt idx="6926">
                  <c:v>69246.559999999998</c:v>
                </c:pt>
                <c:pt idx="6927">
                  <c:v>69256.56</c:v>
                </c:pt>
                <c:pt idx="6928">
                  <c:v>69266.559999999998</c:v>
                </c:pt>
                <c:pt idx="6929">
                  <c:v>69276.56</c:v>
                </c:pt>
                <c:pt idx="6930">
                  <c:v>69286.55</c:v>
                </c:pt>
                <c:pt idx="6931">
                  <c:v>69296.56</c:v>
                </c:pt>
                <c:pt idx="6932">
                  <c:v>69306.55</c:v>
                </c:pt>
                <c:pt idx="6933">
                  <c:v>69316.56</c:v>
                </c:pt>
                <c:pt idx="6934">
                  <c:v>69326.55</c:v>
                </c:pt>
                <c:pt idx="6935">
                  <c:v>69336.55</c:v>
                </c:pt>
                <c:pt idx="6936">
                  <c:v>69346.55</c:v>
                </c:pt>
                <c:pt idx="6937">
                  <c:v>69356.55</c:v>
                </c:pt>
                <c:pt idx="6938">
                  <c:v>69366.55</c:v>
                </c:pt>
                <c:pt idx="6939">
                  <c:v>69376.539999999994</c:v>
                </c:pt>
                <c:pt idx="6940">
                  <c:v>69386.539999999994</c:v>
                </c:pt>
                <c:pt idx="6941">
                  <c:v>69396.539999999994</c:v>
                </c:pt>
                <c:pt idx="6942">
                  <c:v>69406.539999999994</c:v>
                </c:pt>
                <c:pt idx="6943">
                  <c:v>69416.539999999994</c:v>
                </c:pt>
                <c:pt idx="6944">
                  <c:v>69426.53</c:v>
                </c:pt>
                <c:pt idx="6945">
                  <c:v>69436.52</c:v>
                </c:pt>
                <c:pt idx="6946">
                  <c:v>69446.52</c:v>
                </c:pt>
                <c:pt idx="6947">
                  <c:v>69456.52</c:v>
                </c:pt>
                <c:pt idx="6948">
                  <c:v>69466.52</c:v>
                </c:pt>
                <c:pt idx="6949">
                  <c:v>69476.52</c:v>
                </c:pt>
                <c:pt idx="6950">
                  <c:v>69486.52</c:v>
                </c:pt>
                <c:pt idx="6951">
                  <c:v>69496.52</c:v>
                </c:pt>
                <c:pt idx="6952">
                  <c:v>69506.52</c:v>
                </c:pt>
                <c:pt idx="6953">
                  <c:v>69516.52</c:v>
                </c:pt>
                <c:pt idx="6954">
                  <c:v>69526.509999999995</c:v>
                </c:pt>
                <c:pt idx="6955">
                  <c:v>69536.509999999995</c:v>
                </c:pt>
                <c:pt idx="6956">
                  <c:v>69546.509999999995</c:v>
                </c:pt>
                <c:pt idx="6957">
                  <c:v>69556.509999999995</c:v>
                </c:pt>
                <c:pt idx="6958">
                  <c:v>69566.509999999995</c:v>
                </c:pt>
                <c:pt idx="6959">
                  <c:v>69576.5</c:v>
                </c:pt>
                <c:pt idx="6960">
                  <c:v>69586.5</c:v>
                </c:pt>
                <c:pt idx="6961">
                  <c:v>69596.5</c:v>
                </c:pt>
                <c:pt idx="6962">
                  <c:v>69606.5</c:v>
                </c:pt>
                <c:pt idx="6963">
                  <c:v>69616.490000000005</c:v>
                </c:pt>
                <c:pt idx="6964">
                  <c:v>69626.490000000005</c:v>
                </c:pt>
                <c:pt idx="6965">
                  <c:v>69636.490000000005</c:v>
                </c:pt>
                <c:pt idx="6966">
                  <c:v>69646.490000000005</c:v>
                </c:pt>
                <c:pt idx="6967">
                  <c:v>69656.490000000005</c:v>
                </c:pt>
                <c:pt idx="6968">
                  <c:v>69666.48</c:v>
                </c:pt>
                <c:pt idx="6969">
                  <c:v>69676.479999999996</c:v>
                </c:pt>
                <c:pt idx="6970">
                  <c:v>69686.48</c:v>
                </c:pt>
                <c:pt idx="6971">
                  <c:v>69696.479999999996</c:v>
                </c:pt>
                <c:pt idx="6972">
                  <c:v>69706.48</c:v>
                </c:pt>
                <c:pt idx="6973">
                  <c:v>69716.479999999996</c:v>
                </c:pt>
                <c:pt idx="6974">
                  <c:v>69726.48</c:v>
                </c:pt>
                <c:pt idx="6975">
                  <c:v>69736.479999999996</c:v>
                </c:pt>
                <c:pt idx="6976">
                  <c:v>69746.48</c:v>
                </c:pt>
                <c:pt idx="6977">
                  <c:v>69756.47</c:v>
                </c:pt>
                <c:pt idx="6978">
                  <c:v>69766.47</c:v>
                </c:pt>
                <c:pt idx="6979">
                  <c:v>69776.460000000006</c:v>
                </c:pt>
                <c:pt idx="6980">
                  <c:v>69786.47</c:v>
                </c:pt>
                <c:pt idx="6981">
                  <c:v>69796.460000000006</c:v>
                </c:pt>
                <c:pt idx="6982">
                  <c:v>69806.460000000006</c:v>
                </c:pt>
                <c:pt idx="6983">
                  <c:v>69816.460000000006</c:v>
                </c:pt>
                <c:pt idx="6984">
                  <c:v>69826.45</c:v>
                </c:pt>
                <c:pt idx="6985">
                  <c:v>69836.460000000006</c:v>
                </c:pt>
                <c:pt idx="6986">
                  <c:v>69846.45</c:v>
                </c:pt>
                <c:pt idx="6987">
                  <c:v>69856.45</c:v>
                </c:pt>
                <c:pt idx="6988">
                  <c:v>69866.45</c:v>
                </c:pt>
                <c:pt idx="6989">
                  <c:v>69876.45</c:v>
                </c:pt>
                <c:pt idx="6990">
                  <c:v>69886.45</c:v>
                </c:pt>
                <c:pt idx="6991">
                  <c:v>69896.45</c:v>
                </c:pt>
                <c:pt idx="6992">
                  <c:v>69906.45</c:v>
                </c:pt>
                <c:pt idx="6993">
                  <c:v>69916.439999999988</c:v>
                </c:pt>
                <c:pt idx="6994">
                  <c:v>69926.439999999988</c:v>
                </c:pt>
                <c:pt idx="6995">
                  <c:v>69936.439999999988</c:v>
                </c:pt>
                <c:pt idx="6996">
                  <c:v>69946.439999999988</c:v>
                </c:pt>
                <c:pt idx="6997">
                  <c:v>69956.429999999993</c:v>
                </c:pt>
                <c:pt idx="6998">
                  <c:v>69966.429999999993</c:v>
                </c:pt>
                <c:pt idx="6999">
                  <c:v>69976.429999999993</c:v>
                </c:pt>
                <c:pt idx="7000">
                  <c:v>69986.429999999993</c:v>
                </c:pt>
                <c:pt idx="7001">
                  <c:v>69996.429999999993</c:v>
                </c:pt>
                <c:pt idx="7002">
                  <c:v>70006.42</c:v>
                </c:pt>
                <c:pt idx="7003">
                  <c:v>70016.42</c:v>
                </c:pt>
                <c:pt idx="7004">
                  <c:v>70026.42</c:v>
                </c:pt>
                <c:pt idx="7005">
                  <c:v>70036.42</c:v>
                </c:pt>
                <c:pt idx="7006">
                  <c:v>70046.409999999989</c:v>
                </c:pt>
                <c:pt idx="7007">
                  <c:v>70056.409999999989</c:v>
                </c:pt>
                <c:pt idx="7008">
                  <c:v>70066.409999999989</c:v>
                </c:pt>
                <c:pt idx="7009">
                  <c:v>70076.409999999989</c:v>
                </c:pt>
                <c:pt idx="7010">
                  <c:v>70086.409999999989</c:v>
                </c:pt>
                <c:pt idx="7011">
                  <c:v>70096.409999999989</c:v>
                </c:pt>
                <c:pt idx="7012">
                  <c:v>70106.409999999989</c:v>
                </c:pt>
                <c:pt idx="7013">
                  <c:v>70116.399999999994</c:v>
                </c:pt>
                <c:pt idx="7014">
                  <c:v>70126.409999999989</c:v>
                </c:pt>
                <c:pt idx="7015">
                  <c:v>70136.399999999994</c:v>
                </c:pt>
                <c:pt idx="7016">
                  <c:v>70146.399999999994</c:v>
                </c:pt>
                <c:pt idx="7017">
                  <c:v>70156.399999999994</c:v>
                </c:pt>
                <c:pt idx="7018">
                  <c:v>70166.399999999994</c:v>
                </c:pt>
                <c:pt idx="7019">
                  <c:v>70176.399999999994</c:v>
                </c:pt>
                <c:pt idx="7020">
                  <c:v>70186.39</c:v>
                </c:pt>
                <c:pt idx="7021">
                  <c:v>70196.38</c:v>
                </c:pt>
                <c:pt idx="7022">
                  <c:v>70206.38</c:v>
                </c:pt>
                <c:pt idx="7023">
                  <c:v>70216.38</c:v>
                </c:pt>
                <c:pt idx="7024">
                  <c:v>70226.39</c:v>
                </c:pt>
                <c:pt idx="7025">
                  <c:v>70236.38</c:v>
                </c:pt>
                <c:pt idx="7026">
                  <c:v>70246.38</c:v>
                </c:pt>
                <c:pt idx="7027">
                  <c:v>70256.38</c:v>
                </c:pt>
                <c:pt idx="7028">
                  <c:v>70266.38</c:v>
                </c:pt>
                <c:pt idx="7029">
                  <c:v>70276.38</c:v>
                </c:pt>
                <c:pt idx="7030">
                  <c:v>70286.37</c:v>
                </c:pt>
                <c:pt idx="7031">
                  <c:v>70296.37</c:v>
                </c:pt>
                <c:pt idx="7032">
                  <c:v>70306.37</c:v>
                </c:pt>
                <c:pt idx="7033">
                  <c:v>70316.37</c:v>
                </c:pt>
                <c:pt idx="7034">
                  <c:v>70326.37</c:v>
                </c:pt>
                <c:pt idx="7035">
                  <c:v>70336.36</c:v>
                </c:pt>
                <c:pt idx="7036">
                  <c:v>70346.36</c:v>
                </c:pt>
                <c:pt idx="7037">
                  <c:v>70356.36</c:v>
                </c:pt>
                <c:pt idx="7038">
                  <c:v>70366.36</c:v>
                </c:pt>
                <c:pt idx="7039">
                  <c:v>70376.350000000006</c:v>
                </c:pt>
                <c:pt idx="7040">
                  <c:v>70386.350000000006</c:v>
                </c:pt>
                <c:pt idx="7041">
                  <c:v>70396.350000000006</c:v>
                </c:pt>
                <c:pt idx="7042">
                  <c:v>70406.350000000006</c:v>
                </c:pt>
                <c:pt idx="7043">
                  <c:v>70416.350000000006</c:v>
                </c:pt>
                <c:pt idx="7044">
                  <c:v>70426.34</c:v>
                </c:pt>
                <c:pt idx="7045">
                  <c:v>70436.34</c:v>
                </c:pt>
                <c:pt idx="7046">
                  <c:v>70446.34</c:v>
                </c:pt>
                <c:pt idx="7047">
                  <c:v>70456.34</c:v>
                </c:pt>
                <c:pt idx="7048">
                  <c:v>70466.34</c:v>
                </c:pt>
                <c:pt idx="7049">
                  <c:v>70476.34</c:v>
                </c:pt>
                <c:pt idx="7050">
                  <c:v>70486.34</c:v>
                </c:pt>
                <c:pt idx="7051">
                  <c:v>70496.33</c:v>
                </c:pt>
                <c:pt idx="7052">
                  <c:v>70506.34</c:v>
                </c:pt>
                <c:pt idx="7053">
                  <c:v>70516.33</c:v>
                </c:pt>
                <c:pt idx="7054">
                  <c:v>70526.33</c:v>
                </c:pt>
                <c:pt idx="7055">
                  <c:v>70536.320000000007</c:v>
                </c:pt>
                <c:pt idx="7056">
                  <c:v>70546.33</c:v>
                </c:pt>
                <c:pt idx="7057">
                  <c:v>70556.320000000007</c:v>
                </c:pt>
                <c:pt idx="7058">
                  <c:v>70566.320000000007</c:v>
                </c:pt>
                <c:pt idx="7059">
                  <c:v>70576.320000000007</c:v>
                </c:pt>
                <c:pt idx="7060">
                  <c:v>70586.31</c:v>
                </c:pt>
                <c:pt idx="7061">
                  <c:v>70596.320000000007</c:v>
                </c:pt>
                <c:pt idx="7062">
                  <c:v>70606.31</c:v>
                </c:pt>
                <c:pt idx="7063">
                  <c:v>70616.31</c:v>
                </c:pt>
                <c:pt idx="7064">
                  <c:v>70626.3</c:v>
                </c:pt>
                <c:pt idx="7065">
                  <c:v>70636.3</c:v>
                </c:pt>
                <c:pt idx="7066">
                  <c:v>70646.3</c:v>
                </c:pt>
                <c:pt idx="7067">
                  <c:v>70656.3</c:v>
                </c:pt>
                <c:pt idx="7068">
                  <c:v>70666.3</c:v>
                </c:pt>
                <c:pt idx="7069">
                  <c:v>70676.3</c:v>
                </c:pt>
                <c:pt idx="7070">
                  <c:v>70686.3</c:v>
                </c:pt>
                <c:pt idx="7071">
                  <c:v>70696.3</c:v>
                </c:pt>
                <c:pt idx="7072">
                  <c:v>70706.3</c:v>
                </c:pt>
                <c:pt idx="7073">
                  <c:v>70716.3</c:v>
                </c:pt>
                <c:pt idx="7074">
                  <c:v>70726.289999999994</c:v>
                </c:pt>
                <c:pt idx="7075">
                  <c:v>70736.289999999994</c:v>
                </c:pt>
                <c:pt idx="7076">
                  <c:v>70746.289999999994</c:v>
                </c:pt>
                <c:pt idx="7077">
                  <c:v>70756.289999999994</c:v>
                </c:pt>
                <c:pt idx="7078">
                  <c:v>70766.28</c:v>
                </c:pt>
                <c:pt idx="7079">
                  <c:v>70776.28</c:v>
                </c:pt>
                <c:pt idx="7080">
                  <c:v>70786.28</c:v>
                </c:pt>
                <c:pt idx="7081">
                  <c:v>70796.28</c:v>
                </c:pt>
                <c:pt idx="7082">
                  <c:v>70806.27</c:v>
                </c:pt>
                <c:pt idx="7083">
                  <c:v>70816.27</c:v>
                </c:pt>
                <c:pt idx="7084">
                  <c:v>70826.27</c:v>
                </c:pt>
                <c:pt idx="7085">
                  <c:v>70836.27</c:v>
                </c:pt>
                <c:pt idx="7086">
                  <c:v>70846.27</c:v>
                </c:pt>
                <c:pt idx="7087">
                  <c:v>70856.27</c:v>
                </c:pt>
                <c:pt idx="7088">
                  <c:v>70866.259999999995</c:v>
                </c:pt>
                <c:pt idx="7089">
                  <c:v>70876.259999999995</c:v>
                </c:pt>
                <c:pt idx="7090">
                  <c:v>70886.259999999995</c:v>
                </c:pt>
                <c:pt idx="7091">
                  <c:v>70896.259999999995</c:v>
                </c:pt>
                <c:pt idx="7092">
                  <c:v>70906.259999999995</c:v>
                </c:pt>
                <c:pt idx="7093">
                  <c:v>70916.259999999995</c:v>
                </c:pt>
                <c:pt idx="7094">
                  <c:v>70926.259999999995</c:v>
                </c:pt>
                <c:pt idx="7095">
                  <c:v>70936.259999999995</c:v>
                </c:pt>
                <c:pt idx="7096">
                  <c:v>70946.25</c:v>
                </c:pt>
                <c:pt idx="7097">
                  <c:v>70956.240000000005</c:v>
                </c:pt>
                <c:pt idx="7098">
                  <c:v>70966.240000000005</c:v>
                </c:pt>
                <c:pt idx="7099">
                  <c:v>70976.240000000005</c:v>
                </c:pt>
                <c:pt idx="7100">
                  <c:v>70986.240000000005</c:v>
                </c:pt>
                <c:pt idx="7101">
                  <c:v>70996.240000000005</c:v>
                </c:pt>
                <c:pt idx="7102">
                  <c:v>71006.23</c:v>
                </c:pt>
                <c:pt idx="7103">
                  <c:v>71016.23</c:v>
                </c:pt>
                <c:pt idx="7104">
                  <c:v>71026.23</c:v>
                </c:pt>
                <c:pt idx="7105">
                  <c:v>71036.23</c:v>
                </c:pt>
                <c:pt idx="7106">
                  <c:v>71046.23</c:v>
                </c:pt>
                <c:pt idx="7107">
                  <c:v>71056.23</c:v>
                </c:pt>
                <c:pt idx="7108">
                  <c:v>71066.23</c:v>
                </c:pt>
                <c:pt idx="7109">
                  <c:v>71076.23</c:v>
                </c:pt>
                <c:pt idx="7110">
                  <c:v>71086.23</c:v>
                </c:pt>
                <c:pt idx="7111">
                  <c:v>71096.22</c:v>
                </c:pt>
                <c:pt idx="7112">
                  <c:v>71106.22</c:v>
                </c:pt>
                <c:pt idx="7113">
                  <c:v>71116.22</c:v>
                </c:pt>
                <c:pt idx="7114">
                  <c:v>71126.22</c:v>
                </c:pt>
                <c:pt idx="7115">
                  <c:v>71136.22</c:v>
                </c:pt>
                <c:pt idx="7116">
                  <c:v>71146.22</c:v>
                </c:pt>
                <c:pt idx="7117">
                  <c:v>71156.210000000006</c:v>
                </c:pt>
                <c:pt idx="7118">
                  <c:v>71166.210000000006</c:v>
                </c:pt>
                <c:pt idx="7119">
                  <c:v>71176.210000000006</c:v>
                </c:pt>
                <c:pt idx="7120">
                  <c:v>71186.2</c:v>
                </c:pt>
                <c:pt idx="7121">
                  <c:v>71196.2</c:v>
                </c:pt>
                <c:pt idx="7122">
                  <c:v>71206.2</c:v>
                </c:pt>
                <c:pt idx="7123">
                  <c:v>71216.2</c:v>
                </c:pt>
                <c:pt idx="7124">
                  <c:v>71226.2</c:v>
                </c:pt>
                <c:pt idx="7125">
                  <c:v>71236.2</c:v>
                </c:pt>
                <c:pt idx="7126">
                  <c:v>71246.2</c:v>
                </c:pt>
                <c:pt idx="7127">
                  <c:v>71256.19</c:v>
                </c:pt>
                <c:pt idx="7128">
                  <c:v>71266.2</c:v>
                </c:pt>
                <c:pt idx="7129">
                  <c:v>71276.19</c:v>
                </c:pt>
                <c:pt idx="7130">
                  <c:v>71286.19</c:v>
                </c:pt>
                <c:pt idx="7131">
                  <c:v>71296.179999999993</c:v>
                </c:pt>
                <c:pt idx="7132">
                  <c:v>71306.19</c:v>
                </c:pt>
                <c:pt idx="7133">
                  <c:v>71316.179999999993</c:v>
                </c:pt>
                <c:pt idx="7134">
                  <c:v>71326.179999999993</c:v>
                </c:pt>
                <c:pt idx="7135">
                  <c:v>71336.179999999993</c:v>
                </c:pt>
                <c:pt idx="7136">
                  <c:v>71346.17</c:v>
                </c:pt>
                <c:pt idx="7137">
                  <c:v>71356.179999999993</c:v>
                </c:pt>
                <c:pt idx="7138">
                  <c:v>71366.17</c:v>
                </c:pt>
                <c:pt idx="7139">
                  <c:v>71376.17</c:v>
                </c:pt>
                <c:pt idx="7140">
                  <c:v>71386.16</c:v>
                </c:pt>
                <c:pt idx="7141">
                  <c:v>71396.160000000003</c:v>
                </c:pt>
                <c:pt idx="7142">
                  <c:v>71406.16</c:v>
                </c:pt>
                <c:pt idx="7143">
                  <c:v>71416.160000000003</c:v>
                </c:pt>
                <c:pt idx="7144">
                  <c:v>71426.16</c:v>
                </c:pt>
                <c:pt idx="7145">
                  <c:v>71436.160000000003</c:v>
                </c:pt>
                <c:pt idx="7146">
                  <c:v>71446.16</c:v>
                </c:pt>
                <c:pt idx="7147">
                  <c:v>71456.160000000003</c:v>
                </c:pt>
                <c:pt idx="7148">
                  <c:v>71466.16</c:v>
                </c:pt>
                <c:pt idx="7149">
                  <c:v>71476.149999999994</c:v>
                </c:pt>
                <c:pt idx="7150">
                  <c:v>71486.149999999994</c:v>
                </c:pt>
                <c:pt idx="7151">
                  <c:v>71496.149999999994</c:v>
                </c:pt>
                <c:pt idx="7152">
                  <c:v>71506.149999999994</c:v>
                </c:pt>
                <c:pt idx="7153">
                  <c:v>71516.149999999994</c:v>
                </c:pt>
                <c:pt idx="7154">
                  <c:v>71526.14</c:v>
                </c:pt>
                <c:pt idx="7155">
                  <c:v>71536.14</c:v>
                </c:pt>
                <c:pt idx="7156">
                  <c:v>71546.14</c:v>
                </c:pt>
                <c:pt idx="7157">
                  <c:v>71556.14</c:v>
                </c:pt>
                <c:pt idx="7158">
                  <c:v>71566.13</c:v>
                </c:pt>
                <c:pt idx="7159">
                  <c:v>71576.13</c:v>
                </c:pt>
                <c:pt idx="7160">
                  <c:v>71586.13</c:v>
                </c:pt>
                <c:pt idx="7161">
                  <c:v>71596.13</c:v>
                </c:pt>
                <c:pt idx="7162">
                  <c:v>71606.13</c:v>
                </c:pt>
                <c:pt idx="7163">
                  <c:v>71616.13</c:v>
                </c:pt>
                <c:pt idx="7164">
                  <c:v>71626.13</c:v>
                </c:pt>
                <c:pt idx="7165">
                  <c:v>71636.13</c:v>
                </c:pt>
                <c:pt idx="7166">
                  <c:v>71646.12</c:v>
                </c:pt>
                <c:pt idx="7167">
                  <c:v>71656.12</c:v>
                </c:pt>
                <c:pt idx="7168">
                  <c:v>71666.12</c:v>
                </c:pt>
                <c:pt idx="7169">
                  <c:v>71676.11</c:v>
                </c:pt>
                <c:pt idx="7170">
                  <c:v>71686.12</c:v>
                </c:pt>
                <c:pt idx="7171">
                  <c:v>71696.11</c:v>
                </c:pt>
                <c:pt idx="7172">
                  <c:v>71706.11</c:v>
                </c:pt>
                <c:pt idx="7173">
                  <c:v>71716.100000000006</c:v>
                </c:pt>
                <c:pt idx="7174">
                  <c:v>71726.100000000006</c:v>
                </c:pt>
                <c:pt idx="7175">
                  <c:v>71736.100000000006</c:v>
                </c:pt>
                <c:pt idx="7176">
                  <c:v>71746.100000000006</c:v>
                </c:pt>
                <c:pt idx="7177">
                  <c:v>71756.100000000006</c:v>
                </c:pt>
                <c:pt idx="7178">
                  <c:v>71766.09</c:v>
                </c:pt>
                <c:pt idx="7179">
                  <c:v>71776.09</c:v>
                </c:pt>
                <c:pt idx="7180">
                  <c:v>71786.09</c:v>
                </c:pt>
                <c:pt idx="7181">
                  <c:v>71796.09</c:v>
                </c:pt>
                <c:pt idx="7182">
                  <c:v>71806.09</c:v>
                </c:pt>
                <c:pt idx="7183">
                  <c:v>71816.09</c:v>
                </c:pt>
                <c:pt idx="7184">
                  <c:v>71826.09</c:v>
                </c:pt>
                <c:pt idx="7185">
                  <c:v>71836.09</c:v>
                </c:pt>
                <c:pt idx="7186">
                  <c:v>71846.09</c:v>
                </c:pt>
                <c:pt idx="7187">
                  <c:v>71856.08</c:v>
                </c:pt>
                <c:pt idx="7188">
                  <c:v>71866.080000000002</c:v>
                </c:pt>
                <c:pt idx="7189">
                  <c:v>71876.08</c:v>
                </c:pt>
                <c:pt idx="7190">
                  <c:v>71886.080000000002</c:v>
                </c:pt>
                <c:pt idx="7191">
                  <c:v>71896.070000000007</c:v>
                </c:pt>
                <c:pt idx="7192">
                  <c:v>71906.070000000007</c:v>
                </c:pt>
                <c:pt idx="7193">
                  <c:v>71916.070000000007</c:v>
                </c:pt>
                <c:pt idx="7194">
                  <c:v>71926.070000000007</c:v>
                </c:pt>
                <c:pt idx="7195">
                  <c:v>71936.070000000007</c:v>
                </c:pt>
                <c:pt idx="7196">
                  <c:v>71946.06</c:v>
                </c:pt>
                <c:pt idx="7197">
                  <c:v>71956.06</c:v>
                </c:pt>
                <c:pt idx="7198">
                  <c:v>71966.05</c:v>
                </c:pt>
                <c:pt idx="7199">
                  <c:v>71976.06</c:v>
                </c:pt>
                <c:pt idx="7200">
                  <c:v>71986.05</c:v>
                </c:pt>
                <c:pt idx="7201">
                  <c:v>71996.05</c:v>
                </c:pt>
                <c:pt idx="7202">
                  <c:v>72006.05</c:v>
                </c:pt>
                <c:pt idx="7203">
                  <c:v>72016.05</c:v>
                </c:pt>
                <c:pt idx="7204">
                  <c:v>72026.05</c:v>
                </c:pt>
                <c:pt idx="7205">
                  <c:v>72036.05</c:v>
                </c:pt>
                <c:pt idx="7206">
                  <c:v>72046.05</c:v>
                </c:pt>
                <c:pt idx="7207">
                  <c:v>72056.05</c:v>
                </c:pt>
                <c:pt idx="7208">
                  <c:v>72066.05</c:v>
                </c:pt>
                <c:pt idx="7209">
                  <c:v>72076.039999999994</c:v>
                </c:pt>
                <c:pt idx="7210">
                  <c:v>72086.039999999994</c:v>
                </c:pt>
                <c:pt idx="7211">
                  <c:v>72096.039999999994</c:v>
                </c:pt>
                <c:pt idx="7212">
                  <c:v>72106.03</c:v>
                </c:pt>
                <c:pt idx="7213">
                  <c:v>72116.039999999994</c:v>
                </c:pt>
                <c:pt idx="7214">
                  <c:v>72126.03</c:v>
                </c:pt>
                <c:pt idx="7215">
                  <c:v>72136.03</c:v>
                </c:pt>
                <c:pt idx="7216">
                  <c:v>72146.02</c:v>
                </c:pt>
                <c:pt idx="7217">
                  <c:v>72156.02</c:v>
                </c:pt>
                <c:pt idx="7218">
                  <c:v>72166.02</c:v>
                </c:pt>
                <c:pt idx="7219">
                  <c:v>72176.02</c:v>
                </c:pt>
                <c:pt idx="7220">
                  <c:v>72186.02</c:v>
                </c:pt>
                <c:pt idx="7221">
                  <c:v>72196.02</c:v>
                </c:pt>
                <c:pt idx="7222">
                  <c:v>72206.02</c:v>
                </c:pt>
                <c:pt idx="7223">
                  <c:v>72216.02</c:v>
                </c:pt>
                <c:pt idx="7224">
                  <c:v>72226.02</c:v>
                </c:pt>
                <c:pt idx="7225">
                  <c:v>72236.009999999995</c:v>
                </c:pt>
                <c:pt idx="7226">
                  <c:v>72246.009999999995</c:v>
                </c:pt>
                <c:pt idx="7227">
                  <c:v>72256.009999999995</c:v>
                </c:pt>
                <c:pt idx="7228">
                  <c:v>72266.009999999995</c:v>
                </c:pt>
                <c:pt idx="7229">
                  <c:v>72276.009999999995</c:v>
                </c:pt>
                <c:pt idx="7230">
                  <c:v>72286</c:v>
                </c:pt>
                <c:pt idx="7231">
                  <c:v>72295.990000000005</c:v>
                </c:pt>
                <c:pt idx="7232">
                  <c:v>72306</c:v>
                </c:pt>
                <c:pt idx="7233">
                  <c:v>72315.990000000005</c:v>
                </c:pt>
                <c:pt idx="7234">
                  <c:v>72325.990000000005</c:v>
                </c:pt>
                <c:pt idx="7235">
                  <c:v>72335.990000000005</c:v>
                </c:pt>
                <c:pt idx="7236">
                  <c:v>72345.990000000005</c:v>
                </c:pt>
                <c:pt idx="7237">
                  <c:v>72355.990000000005</c:v>
                </c:pt>
                <c:pt idx="7238">
                  <c:v>72365.990000000005</c:v>
                </c:pt>
                <c:pt idx="7239">
                  <c:v>72375.98</c:v>
                </c:pt>
                <c:pt idx="7240">
                  <c:v>72385.98</c:v>
                </c:pt>
                <c:pt idx="7241">
                  <c:v>72395.98</c:v>
                </c:pt>
                <c:pt idx="7242">
                  <c:v>72405.98</c:v>
                </c:pt>
                <c:pt idx="7243">
                  <c:v>72415.98</c:v>
                </c:pt>
                <c:pt idx="7244">
                  <c:v>72425.98</c:v>
                </c:pt>
                <c:pt idx="7245">
                  <c:v>72435.97</c:v>
                </c:pt>
                <c:pt idx="7246">
                  <c:v>72445.98</c:v>
                </c:pt>
                <c:pt idx="7247">
                  <c:v>72455.97</c:v>
                </c:pt>
                <c:pt idx="7248">
                  <c:v>72465.97</c:v>
                </c:pt>
                <c:pt idx="7249">
                  <c:v>72475.97</c:v>
                </c:pt>
                <c:pt idx="7250">
                  <c:v>72485.98</c:v>
                </c:pt>
                <c:pt idx="7251">
                  <c:v>72495.97</c:v>
                </c:pt>
                <c:pt idx="7252">
                  <c:v>72505.960000000006</c:v>
                </c:pt>
                <c:pt idx="7253">
                  <c:v>72515.960000000006</c:v>
                </c:pt>
                <c:pt idx="7254">
                  <c:v>72525.95</c:v>
                </c:pt>
                <c:pt idx="7255">
                  <c:v>72535.95</c:v>
                </c:pt>
                <c:pt idx="7256">
                  <c:v>72545.95</c:v>
                </c:pt>
                <c:pt idx="7257">
                  <c:v>72555.95</c:v>
                </c:pt>
                <c:pt idx="7258">
                  <c:v>72565.95</c:v>
                </c:pt>
                <c:pt idx="7259">
                  <c:v>72575.95</c:v>
                </c:pt>
                <c:pt idx="7260">
                  <c:v>72585.95</c:v>
                </c:pt>
                <c:pt idx="7261">
                  <c:v>72595.95</c:v>
                </c:pt>
                <c:pt idx="7262">
                  <c:v>72605.95</c:v>
                </c:pt>
                <c:pt idx="7263">
                  <c:v>72615.939999999988</c:v>
                </c:pt>
                <c:pt idx="7264">
                  <c:v>72625.939999999988</c:v>
                </c:pt>
                <c:pt idx="7265">
                  <c:v>72635.939999999988</c:v>
                </c:pt>
                <c:pt idx="7266">
                  <c:v>72645.939999999988</c:v>
                </c:pt>
                <c:pt idx="7267">
                  <c:v>72655.929999999993</c:v>
                </c:pt>
                <c:pt idx="7268">
                  <c:v>72665.929999999993</c:v>
                </c:pt>
                <c:pt idx="7269">
                  <c:v>72675.929999999993</c:v>
                </c:pt>
                <c:pt idx="7270">
                  <c:v>72685.929999999993</c:v>
                </c:pt>
                <c:pt idx="7271">
                  <c:v>72695.929999999993</c:v>
                </c:pt>
                <c:pt idx="7272">
                  <c:v>72705.919999999998</c:v>
                </c:pt>
                <c:pt idx="7273">
                  <c:v>72715.92</c:v>
                </c:pt>
                <c:pt idx="7274">
                  <c:v>72725.909999999989</c:v>
                </c:pt>
                <c:pt idx="7275">
                  <c:v>72735.92</c:v>
                </c:pt>
                <c:pt idx="7276">
                  <c:v>72745.909999999989</c:v>
                </c:pt>
                <c:pt idx="7277">
                  <c:v>72755.909999999989</c:v>
                </c:pt>
                <c:pt idx="7278">
                  <c:v>72765.909999999989</c:v>
                </c:pt>
                <c:pt idx="7279">
                  <c:v>72775.909999999989</c:v>
                </c:pt>
                <c:pt idx="7280">
                  <c:v>72785.909999999989</c:v>
                </c:pt>
                <c:pt idx="7281">
                  <c:v>72795.909999999989</c:v>
                </c:pt>
                <c:pt idx="7282">
                  <c:v>72805.909999999989</c:v>
                </c:pt>
                <c:pt idx="7283">
                  <c:v>72815.899999999994</c:v>
                </c:pt>
                <c:pt idx="7284">
                  <c:v>72825.909999999989</c:v>
                </c:pt>
                <c:pt idx="7285">
                  <c:v>72835.899999999994</c:v>
                </c:pt>
                <c:pt idx="7286">
                  <c:v>72845.899999999994</c:v>
                </c:pt>
                <c:pt idx="7287">
                  <c:v>72855.899999999994</c:v>
                </c:pt>
                <c:pt idx="7288">
                  <c:v>72865.89</c:v>
                </c:pt>
                <c:pt idx="7289">
                  <c:v>72875.899999999994</c:v>
                </c:pt>
                <c:pt idx="7290">
                  <c:v>72885.89</c:v>
                </c:pt>
                <c:pt idx="7291">
                  <c:v>72895.89</c:v>
                </c:pt>
                <c:pt idx="7292">
                  <c:v>72905.89</c:v>
                </c:pt>
                <c:pt idx="7293">
                  <c:v>72915.89</c:v>
                </c:pt>
                <c:pt idx="7294">
                  <c:v>72925.89</c:v>
                </c:pt>
                <c:pt idx="7295">
                  <c:v>72935.89</c:v>
                </c:pt>
                <c:pt idx="7296">
                  <c:v>72945.88</c:v>
                </c:pt>
                <c:pt idx="7297">
                  <c:v>72955.88</c:v>
                </c:pt>
                <c:pt idx="7298">
                  <c:v>72965.88</c:v>
                </c:pt>
                <c:pt idx="7299">
                  <c:v>72975.88</c:v>
                </c:pt>
                <c:pt idx="7300">
                  <c:v>72985.88</c:v>
                </c:pt>
                <c:pt idx="7301">
                  <c:v>72995.87</c:v>
                </c:pt>
                <c:pt idx="7302">
                  <c:v>73005.87</c:v>
                </c:pt>
                <c:pt idx="7303">
                  <c:v>73015.87</c:v>
                </c:pt>
                <c:pt idx="7304">
                  <c:v>73025.87</c:v>
                </c:pt>
                <c:pt idx="7305">
                  <c:v>73035.87</c:v>
                </c:pt>
                <c:pt idx="7306">
                  <c:v>73045.86</c:v>
                </c:pt>
                <c:pt idx="7307">
                  <c:v>73055.850000000006</c:v>
                </c:pt>
                <c:pt idx="7308">
                  <c:v>73065.86</c:v>
                </c:pt>
                <c:pt idx="7309">
                  <c:v>73075.850000000006</c:v>
                </c:pt>
                <c:pt idx="7310">
                  <c:v>73085.850000000006</c:v>
                </c:pt>
                <c:pt idx="7311">
                  <c:v>73095.850000000006</c:v>
                </c:pt>
                <c:pt idx="7312">
                  <c:v>73105.84</c:v>
                </c:pt>
                <c:pt idx="7313">
                  <c:v>73115.850000000006</c:v>
                </c:pt>
                <c:pt idx="7314">
                  <c:v>73125.84</c:v>
                </c:pt>
                <c:pt idx="7315">
                  <c:v>73135.839999999997</c:v>
                </c:pt>
                <c:pt idx="7316">
                  <c:v>73145.84</c:v>
                </c:pt>
                <c:pt idx="7317">
                  <c:v>73155.839999999997</c:v>
                </c:pt>
                <c:pt idx="7318">
                  <c:v>73165.84</c:v>
                </c:pt>
                <c:pt idx="7319">
                  <c:v>73175.839999999997</c:v>
                </c:pt>
                <c:pt idx="7320">
                  <c:v>73185.84</c:v>
                </c:pt>
                <c:pt idx="7321">
                  <c:v>73195.83</c:v>
                </c:pt>
                <c:pt idx="7322">
                  <c:v>73205.84</c:v>
                </c:pt>
                <c:pt idx="7323">
                  <c:v>73215.83</c:v>
                </c:pt>
                <c:pt idx="7324">
                  <c:v>73225.83</c:v>
                </c:pt>
                <c:pt idx="7325">
                  <c:v>73235.820000000007</c:v>
                </c:pt>
                <c:pt idx="7326">
                  <c:v>73245.820000000007</c:v>
                </c:pt>
                <c:pt idx="7327">
                  <c:v>73255.820000000007</c:v>
                </c:pt>
                <c:pt idx="7328">
                  <c:v>73265.820000000007</c:v>
                </c:pt>
                <c:pt idx="7329">
                  <c:v>73275.820000000007</c:v>
                </c:pt>
                <c:pt idx="7330">
                  <c:v>73285.81</c:v>
                </c:pt>
                <c:pt idx="7331">
                  <c:v>73295.81</c:v>
                </c:pt>
                <c:pt idx="7332">
                  <c:v>73305.81</c:v>
                </c:pt>
                <c:pt idx="7333">
                  <c:v>73315.81</c:v>
                </c:pt>
                <c:pt idx="7334">
                  <c:v>73325.8</c:v>
                </c:pt>
                <c:pt idx="7335">
                  <c:v>73335.8</c:v>
                </c:pt>
                <c:pt idx="7336">
                  <c:v>73345.8</c:v>
                </c:pt>
                <c:pt idx="7337">
                  <c:v>73355.8</c:v>
                </c:pt>
                <c:pt idx="7338">
                  <c:v>73365.8</c:v>
                </c:pt>
                <c:pt idx="7339">
                  <c:v>73375.8</c:v>
                </c:pt>
                <c:pt idx="7340">
                  <c:v>73385.8</c:v>
                </c:pt>
                <c:pt idx="7341">
                  <c:v>73395.8</c:v>
                </c:pt>
                <c:pt idx="7342">
                  <c:v>73405.8</c:v>
                </c:pt>
                <c:pt idx="7343">
                  <c:v>73415.8</c:v>
                </c:pt>
                <c:pt idx="7344">
                  <c:v>73425.789999999994</c:v>
                </c:pt>
                <c:pt idx="7345">
                  <c:v>73435.789999999994</c:v>
                </c:pt>
                <c:pt idx="7346">
                  <c:v>73445.789999999994</c:v>
                </c:pt>
                <c:pt idx="7347">
                  <c:v>73455.789999999994</c:v>
                </c:pt>
                <c:pt idx="7348">
                  <c:v>73465.78</c:v>
                </c:pt>
                <c:pt idx="7349">
                  <c:v>73475.78</c:v>
                </c:pt>
                <c:pt idx="7350">
                  <c:v>73485.77</c:v>
                </c:pt>
                <c:pt idx="7351">
                  <c:v>73495.78</c:v>
                </c:pt>
                <c:pt idx="7352">
                  <c:v>73505.77</c:v>
                </c:pt>
                <c:pt idx="7353">
                  <c:v>73515.77</c:v>
                </c:pt>
                <c:pt idx="7354">
                  <c:v>73525.77</c:v>
                </c:pt>
                <c:pt idx="7355">
                  <c:v>73535.77</c:v>
                </c:pt>
                <c:pt idx="7356">
                  <c:v>73545.77</c:v>
                </c:pt>
                <c:pt idx="7357">
                  <c:v>73555.77</c:v>
                </c:pt>
                <c:pt idx="7358">
                  <c:v>73565.77</c:v>
                </c:pt>
                <c:pt idx="7359">
                  <c:v>73575.759999999995</c:v>
                </c:pt>
                <c:pt idx="7360">
                  <c:v>73585.77</c:v>
                </c:pt>
                <c:pt idx="7361">
                  <c:v>73595.759999999995</c:v>
                </c:pt>
                <c:pt idx="7362">
                  <c:v>73605.759999999995</c:v>
                </c:pt>
                <c:pt idx="7363">
                  <c:v>73615.759999999995</c:v>
                </c:pt>
                <c:pt idx="7364">
                  <c:v>73625.75</c:v>
                </c:pt>
                <c:pt idx="7365">
                  <c:v>73635.759999999995</c:v>
                </c:pt>
                <c:pt idx="7366">
                  <c:v>73645.75</c:v>
                </c:pt>
                <c:pt idx="7367">
                  <c:v>73655.75</c:v>
                </c:pt>
                <c:pt idx="7368">
                  <c:v>73665.740000000005</c:v>
                </c:pt>
                <c:pt idx="7369">
                  <c:v>73675.740000000005</c:v>
                </c:pt>
                <c:pt idx="7370">
                  <c:v>73685.740000000005</c:v>
                </c:pt>
                <c:pt idx="7371">
                  <c:v>73695.740000000005</c:v>
                </c:pt>
                <c:pt idx="7372">
                  <c:v>73705.740000000005</c:v>
                </c:pt>
                <c:pt idx="7373">
                  <c:v>73715.73</c:v>
                </c:pt>
                <c:pt idx="7374">
                  <c:v>73725.73</c:v>
                </c:pt>
                <c:pt idx="7375">
                  <c:v>73735.73</c:v>
                </c:pt>
                <c:pt idx="7376">
                  <c:v>73745.73</c:v>
                </c:pt>
                <c:pt idx="7377">
                  <c:v>73755.73</c:v>
                </c:pt>
                <c:pt idx="7378">
                  <c:v>73765.73</c:v>
                </c:pt>
                <c:pt idx="7379">
                  <c:v>73775.73</c:v>
                </c:pt>
                <c:pt idx="7380">
                  <c:v>73785.73</c:v>
                </c:pt>
                <c:pt idx="7381">
                  <c:v>73795.73</c:v>
                </c:pt>
                <c:pt idx="7382">
                  <c:v>73805.72</c:v>
                </c:pt>
                <c:pt idx="7383">
                  <c:v>73815.710000000006</c:v>
                </c:pt>
                <c:pt idx="7384">
                  <c:v>73825.72</c:v>
                </c:pt>
                <c:pt idx="7385">
                  <c:v>73835.710000000006</c:v>
                </c:pt>
                <c:pt idx="7386">
                  <c:v>73845.710000000006</c:v>
                </c:pt>
                <c:pt idx="7387">
                  <c:v>73855.710000000006</c:v>
                </c:pt>
                <c:pt idx="7388">
                  <c:v>73865.7</c:v>
                </c:pt>
                <c:pt idx="7389">
                  <c:v>73875.710000000006</c:v>
                </c:pt>
                <c:pt idx="7390">
                  <c:v>73885.710000000006</c:v>
                </c:pt>
                <c:pt idx="7391">
                  <c:v>73895.710000000006</c:v>
                </c:pt>
                <c:pt idx="7392">
                  <c:v>73905.7</c:v>
                </c:pt>
                <c:pt idx="7393">
                  <c:v>73915.7</c:v>
                </c:pt>
                <c:pt idx="7394">
                  <c:v>73925.7</c:v>
                </c:pt>
                <c:pt idx="7395">
                  <c:v>73935.7</c:v>
                </c:pt>
                <c:pt idx="7396">
                  <c:v>73945.7</c:v>
                </c:pt>
                <c:pt idx="7397">
                  <c:v>73955.69</c:v>
                </c:pt>
                <c:pt idx="7398">
                  <c:v>73965.69</c:v>
                </c:pt>
                <c:pt idx="7399">
                  <c:v>73975.69</c:v>
                </c:pt>
                <c:pt idx="7400">
                  <c:v>73985.69</c:v>
                </c:pt>
                <c:pt idx="7401">
                  <c:v>73995.679999999993</c:v>
                </c:pt>
                <c:pt idx="7402">
                  <c:v>74005.679999999993</c:v>
                </c:pt>
                <c:pt idx="7403">
                  <c:v>74015.679999999993</c:v>
                </c:pt>
                <c:pt idx="7404">
                  <c:v>74025.679999999993</c:v>
                </c:pt>
                <c:pt idx="7405">
                  <c:v>74035.679999999993</c:v>
                </c:pt>
                <c:pt idx="7406">
                  <c:v>74045.67</c:v>
                </c:pt>
                <c:pt idx="7407">
                  <c:v>74055.67</c:v>
                </c:pt>
                <c:pt idx="7408">
                  <c:v>74065.67</c:v>
                </c:pt>
                <c:pt idx="7409">
                  <c:v>74075.67</c:v>
                </c:pt>
                <c:pt idx="7410">
                  <c:v>74085.66</c:v>
                </c:pt>
                <c:pt idx="7411">
                  <c:v>74095.66</c:v>
                </c:pt>
                <c:pt idx="7412">
                  <c:v>74105.66</c:v>
                </c:pt>
                <c:pt idx="7413">
                  <c:v>74115.66</c:v>
                </c:pt>
                <c:pt idx="7414">
                  <c:v>74125.66</c:v>
                </c:pt>
                <c:pt idx="7415">
                  <c:v>74135.66</c:v>
                </c:pt>
                <c:pt idx="7416">
                  <c:v>74145.66</c:v>
                </c:pt>
                <c:pt idx="7417">
                  <c:v>74155.649999999994</c:v>
                </c:pt>
                <c:pt idx="7418">
                  <c:v>74165.66</c:v>
                </c:pt>
                <c:pt idx="7419">
                  <c:v>74175.649999999994</c:v>
                </c:pt>
                <c:pt idx="7420">
                  <c:v>74185.649999999994</c:v>
                </c:pt>
                <c:pt idx="7421">
                  <c:v>74195.649999999994</c:v>
                </c:pt>
                <c:pt idx="7422">
                  <c:v>74205.649999999994</c:v>
                </c:pt>
                <c:pt idx="7423">
                  <c:v>74215.649999999994</c:v>
                </c:pt>
                <c:pt idx="7424">
                  <c:v>74225.64</c:v>
                </c:pt>
                <c:pt idx="7425">
                  <c:v>74235.64</c:v>
                </c:pt>
                <c:pt idx="7426">
                  <c:v>74245.63</c:v>
                </c:pt>
                <c:pt idx="7427">
                  <c:v>74255.64</c:v>
                </c:pt>
                <c:pt idx="7428">
                  <c:v>74265.63</c:v>
                </c:pt>
                <c:pt idx="7429">
                  <c:v>74275.63</c:v>
                </c:pt>
                <c:pt idx="7430">
                  <c:v>74285.63</c:v>
                </c:pt>
                <c:pt idx="7431">
                  <c:v>74295.63</c:v>
                </c:pt>
                <c:pt idx="7432">
                  <c:v>74305.63</c:v>
                </c:pt>
                <c:pt idx="7433">
                  <c:v>74315.63</c:v>
                </c:pt>
                <c:pt idx="7434">
                  <c:v>74325.63</c:v>
                </c:pt>
                <c:pt idx="7435">
                  <c:v>74335.62</c:v>
                </c:pt>
                <c:pt idx="7436">
                  <c:v>74345.63</c:v>
                </c:pt>
                <c:pt idx="7437">
                  <c:v>74355.62</c:v>
                </c:pt>
                <c:pt idx="7438">
                  <c:v>74365.63</c:v>
                </c:pt>
                <c:pt idx="7439">
                  <c:v>74375.62</c:v>
                </c:pt>
                <c:pt idx="7440">
                  <c:v>74385.63</c:v>
                </c:pt>
                <c:pt idx="7441">
                  <c:v>74395.62</c:v>
                </c:pt>
                <c:pt idx="7442">
                  <c:v>74405.61</c:v>
                </c:pt>
                <c:pt idx="7443">
                  <c:v>74415.61</c:v>
                </c:pt>
                <c:pt idx="7444">
                  <c:v>74425.600000000006</c:v>
                </c:pt>
                <c:pt idx="7445">
                  <c:v>74435.600000000006</c:v>
                </c:pt>
                <c:pt idx="7446">
                  <c:v>74445.600000000006</c:v>
                </c:pt>
                <c:pt idx="7447">
                  <c:v>74455.600000000006</c:v>
                </c:pt>
                <c:pt idx="7448">
                  <c:v>74465.600000000006</c:v>
                </c:pt>
                <c:pt idx="7449">
                  <c:v>74475.59</c:v>
                </c:pt>
                <c:pt idx="7450">
                  <c:v>74485.59</c:v>
                </c:pt>
                <c:pt idx="7451">
                  <c:v>74495.59</c:v>
                </c:pt>
                <c:pt idx="7452">
                  <c:v>74505.59</c:v>
                </c:pt>
                <c:pt idx="7453">
                  <c:v>74515.59</c:v>
                </c:pt>
                <c:pt idx="7454">
                  <c:v>74525.59</c:v>
                </c:pt>
                <c:pt idx="7455">
                  <c:v>74535.59</c:v>
                </c:pt>
                <c:pt idx="7456">
                  <c:v>74545.59</c:v>
                </c:pt>
                <c:pt idx="7457">
                  <c:v>74555.58</c:v>
                </c:pt>
                <c:pt idx="7458">
                  <c:v>74565.58</c:v>
                </c:pt>
                <c:pt idx="7459">
                  <c:v>74575.570000000007</c:v>
                </c:pt>
                <c:pt idx="7460">
                  <c:v>74585.58</c:v>
                </c:pt>
                <c:pt idx="7461">
                  <c:v>74595.570000000007</c:v>
                </c:pt>
                <c:pt idx="7462">
                  <c:v>74605.570000000007</c:v>
                </c:pt>
                <c:pt idx="7463">
                  <c:v>74615.570000000007</c:v>
                </c:pt>
                <c:pt idx="7464">
                  <c:v>74625.56</c:v>
                </c:pt>
                <c:pt idx="7465">
                  <c:v>74635.570000000007</c:v>
                </c:pt>
                <c:pt idx="7466">
                  <c:v>74645.56</c:v>
                </c:pt>
                <c:pt idx="7467">
                  <c:v>74655.56</c:v>
                </c:pt>
                <c:pt idx="7468">
                  <c:v>74665.55</c:v>
                </c:pt>
                <c:pt idx="7469">
                  <c:v>74675.55</c:v>
                </c:pt>
                <c:pt idx="7470">
                  <c:v>74685.55</c:v>
                </c:pt>
                <c:pt idx="7471">
                  <c:v>74695.55</c:v>
                </c:pt>
                <c:pt idx="7472">
                  <c:v>74705.55</c:v>
                </c:pt>
                <c:pt idx="7473">
                  <c:v>74715.55</c:v>
                </c:pt>
                <c:pt idx="7474">
                  <c:v>74725.55</c:v>
                </c:pt>
                <c:pt idx="7475">
                  <c:v>74735.55</c:v>
                </c:pt>
                <c:pt idx="7476">
                  <c:v>74745.55</c:v>
                </c:pt>
                <c:pt idx="7477">
                  <c:v>74755.539999999994</c:v>
                </c:pt>
                <c:pt idx="7478">
                  <c:v>74765.539999999994</c:v>
                </c:pt>
                <c:pt idx="7479">
                  <c:v>74775.539999999994</c:v>
                </c:pt>
                <c:pt idx="7480">
                  <c:v>74785.539999999994</c:v>
                </c:pt>
                <c:pt idx="7481">
                  <c:v>74795.539999999994</c:v>
                </c:pt>
                <c:pt idx="7482">
                  <c:v>74805.539999999994</c:v>
                </c:pt>
                <c:pt idx="7483">
                  <c:v>74815.539999999994</c:v>
                </c:pt>
                <c:pt idx="7484">
                  <c:v>74825.53</c:v>
                </c:pt>
                <c:pt idx="7485">
                  <c:v>74835.53</c:v>
                </c:pt>
                <c:pt idx="7486">
                  <c:v>74845.52</c:v>
                </c:pt>
                <c:pt idx="7487">
                  <c:v>74855.520000000004</c:v>
                </c:pt>
                <c:pt idx="7488">
                  <c:v>74865.52</c:v>
                </c:pt>
                <c:pt idx="7489">
                  <c:v>74875.520000000004</c:v>
                </c:pt>
                <c:pt idx="7490">
                  <c:v>74885.52</c:v>
                </c:pt>
                <c:pt idx="7491">
                  <c:v>74895.520000000004</c:v>
                </c:pt>
                <c:pt idx="7492">
                  <c:v>74905.52</c:v>
                </c:pt>
                <c:pt idx="7493">
                  <c:v>74915.520000000004</c:v>
                </c:pt>
                <c:pt idx="7494">
                  <c:v>74925.52</c:v>
                </c:pt>
                <c:pt idx="7495">
                  <c:v>74935.509999999995</c:v>
                </c:pt>
                <c:pt idx="7496">
                  <c:v>74945.509999999995</c:v>
                </c:pt>
                <c:pt idx="7497">
                  <c:v>74955.509999999995</c:v>
                </c:pt>
                <c:pt idx="7498">
                  <c:v>74965.509999999995</c:v>
                </c:pt>
                <c:pt idx="7499">
                  <c:v>74975.509999999995</c:v>
                </c:pt>
                <c:pt idx="7500">
                  <c:v>74985.5</c:v>
                </c:pt>
                <c:pt idx="7501">
                  <c:v>74995.5</c:v>
                </c:pt>
                <c:pt idx="7502">
                  <c:v>75005.490000000005</c:v>
                </c:pt>
                <c:pt idx="7503">
                  <c:v>75015.5</c:v>
                </c:pt>
                <c:pt idx="7504">
                  <c:v>75025.490000000005</c:v>
                </c:pt>
                <c:pt idx="7505">
                  <c:v>75035.490000000005</c:v>
                </c:pt>
                <c:pt idx="7506">
                  <c:v>75045.490000000005</c:v>
                </c:pt>
                <c:pt idx="7507">
                  <c:v>75055.48</c:v>
                </c:pt>
                <c:pt idx="7508">
                  <c:v>75065.490000000005</c:v>
                </c:pt>
                <c:pt idx="7509">
                  <c:v>75075.48</c:v>
                </c:pt>
                <c:pt idx="7510">
                  <c:v>75085.48</c:v>
                </c:pt>
                <c:pt idx="7511">
                  <c:v>75095.48</c:v>
                </c:pt>
                <c:pt idx="7512">
                  <c:v>75105.48</c:v>
                </c:pt>
                <c:pt idx="7513">
                  <c:v>75115.48</c:v>
                </c:pt>
                <c:pt idx="7514">
                  <c:v>75125.48</c:v>
                </c:pt>
                <c:pt idx="7515">
                  <c:v>75135.48</c:v>
                </c:pt>
                <c:pt idx="7516">
                  <c:v>75145.47</c:v>
                </c:pt>
                <c:pt idx="7517">
                  <c:v>75155.460000000006</c:v>
                </c:pt>
                <c:pt idx="7518">
                  <c:v>75165.47</c:v>
                </c:pt>
                <c:pt idx="7519">
                  <c:v>75175.460000000006</c:v>
                </c:pt>
                <c:pt idx="7520">
                  <c:v>75185.460000000006</c:v>
                </c:pt>
                <c:pt idx="7521">
                  <c:v>75195.460000000006</c:v>
                </c:pt>
                <c:pt idx="7522">
                  <c:v>75205.460000000006</c:v>
                </c:pt>
                <c:pt idx="7523">
                  <c:v>75215.460000000006</c:v>
                </c:pt>
                <c:pt idx="7524">
                  <c:v>75225.460000000006</c:v>
                </c:pt>
                <c:pt idx="7525">
                  <c:v>75235.460000000006</c:v>
                </c:pt>
                <c:pt idx="7526">
                  <c:v>75245.460000000006</c:v>
                </c:pt>
                <c:pt idx="7527">
                  <c:v>75255.45</c:v>
                </c:pt>
                <c:pt idx="7528">
                  <c:v>75265.45</c:v>
                </c:pt>
                <c:pt idx="7529">
                  <c:v>75275.45</c:v>
                </c:pt>
                <c:pt idx="7530">
                  <c:v>75285.45</c:v>
                </c:pt>
                <c:pt idx="7531">
                  <c:v>75295.439999999988</c:v>
                </c:pt>
                <c:pt idx="7532">
                  <c:v>75305.45</c:v>
                </c:pt>
                <c:pt idx="7533">
                  <c:v>75315.439999999988</c:v>
                </c:pt>
                <c:pt idx="7534">
                  <c:v>75325.439999999988</c:v>
                </c:pt>
                <c:pt idx="7535">
                  <c:v>75335.429999999993</c:v>
                </c:pt>
                <c:pt idx="7536">
                  <c:v>75345.439999999988</c:v>
                </c:pt>
                <c:pt idx="7537">
                  <c:v>75355.429999999993</c:v>
                </c:pt>
                <c:pt idx="7538">
                  <c:v>75365.429999999993</c:v>
                </c:pt>
                <c:pt idx="7539">
                  <c:v>75375.429999999993</c:v>
                </c:pt>
                <c:pt idx="7540">
                  <c:v>75385.42</c:v>
                </c:pt>
                <c:pt idx="7541">
                  <c:v>75395.429999999993</c:v>
                </c:pt>
                <c:pt idx="7542">
                  <c:v>75405.42</c:v>
                </c:pt>
                <c:pt idx="7543">
                  <c:v>75415.42</c:v>
                </c:pt>
                <c:pt idx="7544">
                  <c:v>75425.409999999989</c:v>
                </c:pt>
                <c:pt idx="7545">
                  <c:v>75435.409999999989</c:v>
                </c:pt>
                <c:pt idx="7546">
                  <c:v>75445.409999999989</c:v>
                </c:pt>
                <c:pt idx="7547">
                  <c:v>75455.409999999989</c:v>
                </c:pt>
                <c:pt idx="7548">
                  <c:v>75465.409999999989</c:v>
                </c:pt>
                <c:pt idx="7549">
                  <c:v>75475.409999999989</c:v>
                </c:pt>
                <c:pt idx="7550">
                  <c:v>75485.409999999989</c:v>
                </c:pt>
                <c:pt idx="7551">
                  <c:v>75495.409999999989</c:v>
                </c:pt>
                <c:pt idx="7552">
                  <c:v>75505.409999999989</c:v>
                </c:pt>
                <c:pt idx="7553">
                  <c:v>75515.399999999994</c:v>
                </c:pt>
                <c:pt idx="7554">
                  <c:v>75525.399999999994</c:v>
                </c:pt>
                <c:pt idx="7555">
                  <c:v>75535.399999999994</c:v>
                </c:pt>
                <c:pt idx="7556">
                  <c:v>75545.399999999994</c:v>
                </c:pt>
                <c:pt idx="7557">
                  <c:v>75555.399999999994</c:v>
                </c:pt>
                <c:pt idx="7558">
                  <c:v>75565.39</c:v>
                </c:pt>
                <c:pt idx="7559">
                  <c:v>75575.39</c:v>
                </c:pt>
                <c:pt idx="7560">
                  <c:v>75585.39</c:v>
                </c:pt>
                <c:pt idx="7561">
                  <c:v>75595.39</c:v>
                </c:pt>
                <c:pt idx="7562">
                  <c:v>75605.38</c:v>
                </c:pt>
                <c:pt idx="7563">
                  <c:v>75615.38</c:v>
                </c:pt>
                <c:pt idx="7564">
                  <c:v>75625.38</c:v>
                </c:pt>
                <c:pt idx="7565">
                  <c:v>75635.38</c:v>
                </c:pt>
                <c:pt idx="7566">
                  <c:v>75645.38</c:v>
                </c:pt>
                <c:pt idx="7567">
                  <c:v>75655.38</c:v>
                </c:pt>
                <c:pt idx="7568">
                  <c:v>75665.38</c:v>
                </c:pt>
                <c:pt idx="7569">
                  <c:v>75675.37</c:v>
                </c:pt>
                <c:pt idx="7570">
                  <c:v>75685.38</c:v>
                </c:pt>
                <c:pt idx="7571">
                  <c:v>75695.37</c:v>
                </c:pt>
                <c:pt idx="7572">
                  <c:v>75705.37</c:v>
                </c:pt>
                <c:pt idx="7573">
                  <c:v>75715.37</c:v>
                </c:pt>
                <c:pt idx="7574">
                  <c:v>75725.37</c:v>
                </c:pt>
                <c:pt idx="7575">
                  <c:v>75735.37</c:v>
                </c:pt>
                <c:pt idx="7576">
                  <c:v>75745.36</c:v>
                </c:pt>
                <c:pt idx="7577">
                  <c:v>75755.360000000001</c:v>
                </c:pt>
                <c:pt idx="7578">
                  <c:v>75765.350000000006</c:v>
                </c:pt>
                <c:pt idx="7579">
                  <c:v>75775.360000000001</c:v>
                </c:pt>
                <c:pt idx="7580">
                  <c:v>75785.350000000006</c:v>
                </c:pt>
                <c:pt idx="7581">
                  <c:v>75795.350000000006</c:v>
                </c:pt>
                <c:pt idx="7582">
                  <c:v>75805.350000000006</c:v>
                </c:pt>
                <c:pt idx="7583">
                  <c:v>75815.34</c:v>
                </c:pt>
                <c:pt idx="7584">
                  <c:v>75825.350000000006</c:v>
                </c:pt>
                <c:pt idx="7585">
                  <c:v>75835.34</c:v>
                </c:pt>
                <c:pt idx="7586">
                  <c:v>75845.34</c:v>
                </c:pt>
                <c:pt idx="7587">
                  <c:v>75855.34</c:v>
                </c:pt>
                <c:pt idx="7588">
                  <c:v>75865.34</c:v>
                </c:pt>
                <c:pt idx="7589">
                  <c:v>75875.34</c:v>
                </c:pt>
                <c:pt idx="7590">
                  <c:v>75885.34</c:v>
                </c:pt>
                <c:pt idx="7591">
                  <c:v>75895.34</c:v>
                </c:pt>
                <c:pt idx="7592">
                  <c:v>75905.33</c:v>
                </c:pt>
                <c:pt idx="7593">
                  <c:v>75915.320000000007</c:v>
                </c:pt>
                <c:pt idx="7594">
                  <c:v>75925.33</c:v>
                </c:pt>
                <c:pt idx="7595">
                  <c:v>75935.320000000007</c:v>
                </c:pt>
                <c:pt idx="7596">
                  <c:v>75945.320000000007</c:v>
                </c:pt>
                <c:pt idx="7597">
                  <c:v>75955.320000000007</c:v>
                </c:pt>
                <c:pt idx="7598">
                  <c:v>75965.320000000007</c:v>
                </c:pt>
                <c:pt idx="7599">
                  <c:v>75975.320000000007</c:v>
                </c:pt>
                <c:pt idx="7600">
                  <c:v>75985.31</c:v>
                </c:pt>
                <c:pt idx="7601">
                  <c:v>75995.31</c:v>
                </c:pt>
                <c:pt idx="7602">
                  <c:v>76005.3</c:v>
                </c:pt>
                <c:pt idx="7603">
                  <c:v>76015.31</c:v>
                </c:pt>
                <c:pt idx="7604">
                  <c:v>76025.3</c:v>
                </c:pt>
                <c:pt idx="7605">
                  <c:v>76035.3</c:v>
                </c:pt>
                <c:pt idx="7606">
                  <c:v>76045.3</c:v>
                </c:pt>
                <c:pt idx="7607">
                  <c:v>76055.3</c:v>
                </c:pt>
                <c:pt idx="7608">
                  <c:v>76065.3</c:v>
                </c:pt>
                <c:pt idx="7609">
                  <c:v>76075.3</c:v>
                </c:pt>
                <c:pt idx="7610">
                  <c:v>76085.3</c:v>
                </c:pt>
                <c:pt idx="7611">
                  <c:v>76095.289999999994</c:v>
                </c:pt>
                <c:pt idx="7612">
                  <c:v>76105.289999999994</c:v>
                </c:pt>
                <c:pt idx="7613">
                  <c:v>76115.289999999994</c:v>
                </c:pt>
                <c:pt idx="7614">
                  <c:v>76125.289999999994</c:v>
                </c:pt>
                <c:pt idx="7615">
                  <c:v>76135.289999999994</c:v>
                </c:pt>
                <c:pt idx="7616">
                  <c:v>76145.279999999999</c:v>
                </c:pt>
                <c:pt idx="7617">
                  <c:v>76155.28</c:v>
                </c:pt>
                <c:pt idx="7618">
                  <c:v>76165.279999999999</c:v>
                </c:pt>
                <c:pt idx="7619">
                  <c:v>76175.28</c:v>
                </c:pt>
                <c:pt idx="7620">
                  <c:v>76185.27</c:v>
                </c:pt>
                <c:pt idx="7621">
                  <c:v>76195.289999999994</c:v>
                </c:pt>
                <c:pt idx="7622">
                  <c:v>76205.279999999999</c:v>
                </c:pt>
                <c:pt idx="7623">
                  <c:v>76215.28</c:v>
                </c:pt>
                <c:pt idx="7624">
                  <c:v>76225.27</c:v>
                </c:pt>
                <c:pt idx="7625">
                  <c:v>76235.27</c:v>
                </c:pt>
                <c:pt idx="7626">
                  <c:v>76245.27</c:v>
                </c:pt>
                <c:pt idx="7627">
                  <c:v>76255.27</c:v>
                </c:pt>
                <c:pt idx="7628">
                  <c:v>76265.27</c:v>
                </c:pt>
                <c:pt idx="7629">
                  <c:v>76275.259999999995</c:v>
                </c:pt>
                <c:pt idx="7630">
                  <c:v>76285.259999999995</c:v>
                </c:pt>
                <c:pt idx="7631">
                  <c:v>76295.259999999995</c:v>
                </c:pt>
                <c:pt idx="7632">
                  <c:v>76305.259999999995</c:v>
                </c:pt>
                <c:pt idx="7633">
                  <c:v>76315.259999999995</c:v>
                </c:pt>
                <c:pt idx="7634">
                  <c:v>76325.25</c:v>
                </c:pt>
                <c:pt idx="7635">
                  <c:v>76335.25</c:v>
                </c:pt>
                <c:pt idx="7636">
                  <c:v>76345.240000000005</c:v>
                </c:pt>
                <c:pt idx="7637">
                  <c:v>76355.25</c:v>
                </c:pt>
                <c:pt idx="7638">
                  <c:v>76365.240000000005</c:v>
                </c:pt>
                <c:pt idx="7639">
                  <c:v>76375.240000000005</c:v>
                </c:pt>
                <c:pt idx="7640">
                  <c:v>76385.240000000005</c:v>
                </c:pt>
                <c:pt idx="7641">
                  <c:v>76395.23</c:v>
                </c:pt>
                <c:pt idx="7642">
                  <c:v>76405.240000000005</c:v>
                </c:pt>
                <c:pt idx="7643">
                  <c:v>76415.23</c:v>
                </c:pt>
                <c:pt idx="7644">
                  <c:v>76425.23</c:v>
                </c:pt>
                <c:pt idx="7645">
                  <c:v>76435.23</c:v>
                </c:pt>
                <c:pt idx="7646">
                  <c:v>76445.23</c:v>
                </c:pt>
                <c:pt idx="7647">
                  <c:v>76455.23</c:v>
                </c:pt>
                <c:pt idx="7648">
                  <c:v>76465.23</c:v>
                </c:pt>
                <c:pt idx="7649">
                  <c:v>76475.23</c:v>
                </c:pt>
                <c:pt idx="7650">
                  <c:v>76485.22</c:v>
                </c:pt>
                <c:pt idx="7651">
                  <c:v>76495.23</c:v>
                </c:pt>
                <c:pt idx="7652">
                  <c:v>76505.22</c:v>
                </c:pt>
                <c:pt idx="7653">
                  <c:v>76515.22</c:v>
                </c:pt>
                <c:pt idx="7654">
                  <c:v>76525.210000000006</c:v>
                </c:pt>
                <c:pt idx="7655">
                  <c:v>76535.210000000006</c:v>
                </c:pt>
                <c:pt idx="7656">
                  <c:v>76545.210000000006</c:v>
                </c:pt>
                <c:pt idx="7657">
                  <c:v>76555.210000000006</c:v>
                </c:pt>
                <c:pt idx="7658">
                  <c:v>76565.210000000006</c:v>
                </c:pt>
                <c:pt idx="7659">
                  <c:v>76575.199999999997</c:v>
                </c:pt>
                <c:pt idx="7660">
                  <c:v>76585.2</c:v>
                </c:pt>
                <c:pt idx="7661">
                  <c:v>76595.199999999997</c:v>
                </c:pt>
                <c:pt idx="7662">
                  <c:v>76605.2</c:v>
                </c:pt>
                <c:pt idx="7663">
                  <c:v>76615.199999999997</c:v>
                </c:pt>
                <c:pt idx="7664">
                  <c:v>76625.2</c:v>
                </c:pt>
                <c:pt idx="7665">
                  <c:v>76635.199999999997</c:v>
                </c:pt>
                <c:pt idx="7666">
                  <c:v>76645.2</c:v>
                </c:pt>
                <c:pt idx="7667">
                  <c:v>76655.199999999997</c:v>
                </c:pt>
                <c:pt idx="7668">
                  <c:v>76665.19</c:v>
                </c:pt>
                <c:pt idx="7669">
                  <c:v>76675.179999999993</c:v>
                </c:pt>
                <c:pt idx="7670">
                  <c:v>76685.19</c:v>
                </c:pt>
                <c:pt idx="7671">
                  <c:v>76695.179999999993</c:v>
                </c:pt>
                <c:pt idx="7672">
                  <c:v>76705.179999999993</c:v>
                </c:pt>
                <c:pt idx="7673">
                  <c:v>76715.179999999993</c:v>
                </c:pt>
                <c:pt idx="7674">
                  <c:v>76725.17</c:v>
                </c:pt>
                <c:pt idx="7675">
                  <c:v>76735.179999999993</c:v>
                </c:pt>
                <c:pt idx="7676">
                  <c:v>76745.17</c:v>
                </c:pt>
                <c:pt idx="7677">
                  <c:v>76755.17</c:v>
                </c:pt>
                <c:pt idx="7678">
                  <c:v>76765.16</c:v>
                </c:pt>
                <c:pt idx="7679">
                  <c:v>76775.16</c:v>
                </c:pt>
                <c:pt idx="7680">
                  <c:v>76785.16</c:v>
                </c:pt>
                <c:pt idx="7681">
                  <c:v>76795.16</c:v>
                </c:pt>
                <c:pt idx="7682">
                  <c:v>76805.16</c:v>
                </c:pt>
                <c:pt idx="7683">
                  <c:v>76815.16</c:v>
                </c:pt>
                <c:pt idx="7684">
                  <c:v>76825.16</c:v>
                </c:pt>
                <c:pt idx="7685">
                  <c:v>76835.16</c:v>
                </c:pt>
                <c:pt idx="7686">
                  <c:v>76845.16</c:v>
                </c:pt>
                <c:pt idx="7687">
                  <c:v>76855.149999999994</c:v>
                </c:pt>
                <c:pt idx="7688">
                  <c:v>76865.149999999994</c:v>
                </c:pt>
                <c:pt idx="7689">
                  <c:v>76875.149999999994</c:v>
                </c:pt>
                <c:pt idx="7690">
                  <c:v>76885.149999999994</c:v>
                </c:pt>
                <c:pt idx="7691">
                  <c:v>76895.149999999994</c:v>
                </c:pt>
                <c:pt idx="7692">
                  <c:v>76905.14</c:v>
                </c:pt>
                <c:pt idx="7693">
                  <c:v>76915.14</c:v>
                </c:pt>
                <c:pt idx="7694">
                  <c:v>76925.14</c:v>
                </c:pt>
                <c:pt idx="7695">
                  <c:v>76935.14</c:v>
                </c:pt>
                <c:pt idx="7696">
                  <c:v>76945.13</c:v>
                </c:pt>
                <c:pt idx="7697">
                  <c:v>76955.13</c:v>
                </c:pt>
                <c:pt idx="7698">
                  <c:v>76965.13</c:v>
                </c:pt>
                <c:pt idx="7699">
                  <c:v>76975.13</c:v>
                </c:pt>
                <c:pt idx="7700">
                  <c:v>76985.13</c:v>
                </c:pt>
                <c:pt idx="7701">
                  <c:v>76995.13</c:v>
                </c:pt>
                <c:pt idx="7702">
                  <c:v>77005.13</c:v>
                </c:pt>
                <c:pt idx="7703">
                  <c:v>77015.12</c:v>
                </c:pt>
                <c:pt idx="7704">
                  <c:v>77025.13</c:v>
                </c:pt>
                <c:pt idx="7705">
                  <c:v>77035.12</c:v>
                </c:pt>
                <c:pt idx="7706">
                  <c:v>77045.119999999995</c:v>
                </c:pt>
                <c:pt idx="7707">
                  <c:v>77055.12</c:v>
                </c:pt>
                <c:pt idx="7708">
                  <c:v>77065.11</c:v>
                </c:pt>
                <c:pt idx="7709">
                  <c:v>77075.12</c:v>
                </c:pt>
                <c:pt idx="7710">
                  <c:v>77085.11</c:v>
                </c:pt>
                <c:pt idx="7711">
                  <c:v>77095.11</c:v>
                </c:pt>
                <c:pt idx="7712">
                  <c:v>77105.11</c:v>
                </c:pt>
                <c:pt idx="7713">
                  <c:v>77115.12</c:v>
                </c:pt>
                <c:pt idx="7714">
                  <c:v>77125.11</c:v>
                </c:pt>
                <c:pt idx="7715">
                  <c:v>77135.11</c:v>
                </c:pt>
                <c:pt idx="7716">
                  <c:v>77145.100000000006</c:v>
                </c:pt>
                <c:pt idx="7717">
                  <c:v>77155.09</c:v>
                </c:pt>
                <c:pt idx="7718">
                  <c:v>77165.100000000006</c:v>
                </c:pt>
                <c:pt idx="7719">
                  <c:v>77175.09</c:v>
                </c:pt>
                <c:pt idx="7720">
                  <c:v>77185.09</c:v>
                </c:pt>
                <c:pt idx="7721">
                  <c:v>77195.09</c:v>
                </c:pt>
                <c:pt idx="7722">
                  <c:v>77205.09</c:v>
                </c:pt>
                <c:pt idx="7723">
                  <c:v>77215.09</c:v>
                </c:pt>
                <c:pt idx="7724">
                  <c:v>77225.09</c:v>
                </c:pt>
                <c:pt idx="7725">
                  <c:v>77235.09</c:v>
                </c:pt>
                <c:pt idx="7726">
                  <c:v>77245.08</c:v>
                </c:pt>
                <c:pt idx="7727">
                  <c:v>77255.08</c:v>
                </c:pt>
                <c:pt idx="7728">
                  <c:v>77265.08</c:v>
                </c:pt>
                <c:pt idx="7729">
                  <c:v>77275.08</c:v>
                </c:pt>
                <c:pt idx="7730">
                  <c:v>77285.070000000007</c:v>
                </c:pt>
                <c:pt idx="7731">
                  <c:v>77295.070000000007</c:v>
                </c:pt>
                <c:pt idx="7732">
                  <c:v>77305.070000000007</c:v>
                </c:pt>
                <c:pt idx="7733">
                  <c:v>77315.070000000007</c:v>
                </c:pt>
                <c:pt idx="7734">
                  <c:v>77325.070000000007</c:v>
                </c:pt>
                <c:pt idx="7735">
                  <c:v>77335.06</c:v>
                </c:pt>
                <c:pt idx="7736">
                  <c:v>77345.05</c:v>
                </c:pt>
                <c:pt idx="7737">
                  <c:v>77355.06</c:v>
                </c:pt>
                <c:pt idx="7738">
                  <c:v>77365.05</c:v>
                </c:pt>
                <c:pt idx="7739">
                  <c:v>77375.05</c:v>
                </c:pt>
                <c:pt idx="7740">
                  <c:v>77385.05</c:v>
                </c:pt>
                <c:pt idx="7741">
                  <c:v>77395.05</c:v>
                </c:pt>
                <c:pt idx="7742">
                  <c:v>77405.05</c:v>
                </c:pt>
                <c:pt idx="7743">
                  <c:v>77415.05</c:v>
                </c:pt>
                <c:pt idx="7744">
                  <c:v>77425.05</c:v>
                </c:pt>
                <c:pt idx="7745">
                  <c:v>77435.039999999994</c:v>
                </c:pt>
                <c:pt idx="7746">
                  <c:v>77445.039999999994</c:v>
                </c:pt>
                <c:pt idx="7747">
                  <c:v>77455.039999999994</c:v>
                </c:pt>
                <c:pt idx="7748">
                  <c:v>77465.039999999994</c:v>
                </c:pt>
                <c:pt idx="7749">
                  <c:v>77475.039999999994</c:v>
                </c:pt>
                <c:pt idx="7750">
                  <c:v>77485.03</c:v>
                </c:pt>
                <c:pt idx="7751">
                  <c:v>77495.03</c:v>
                </c:pt>
                <c:pt idx="7752">
                  <c:v>77505.03</c:v>
                </c:pt>
                <c:pt idx="7753">
                  <c:v>77515.03</c:v>
                </c:pt>
                <c:pt idx="7754">
                  <c:v>77525.02</c:v>
                </c:pt>
                <c:pt idx="7755">
                  <c:v>77535.03</c:v>
                </c:pt>
                <c:pt idx="7756">
                  <c:v>77545.02</c:v>
                </c:pt>
                <c:pt idx="7757">
                  <c:v>77555.03</c:v>
                </c:pt>
                <c:pt idx="7758">
                  <c:v>77565.02</c:v>
                </c:pt>
                <c:pt idx="7759">
                  <c:v>77575.02</c:v>
                </c:pt>
                <c:pt idx="7760">
                  <c:v>77585.02</c:v>
                </c:pt>
                <c:pt idx="7761">
                  <c:v>77595.02</c:v>
                </c:pt>
                <c:pt idx="7762">
                  <c:v>77605.02</c:v>
                </c:pt>
                <c:pt idx="7763">
                  <c:v>77615.009999999995</c:v>
                </c:pt>
                <c:pt idx="7764">
                  <c:v>77625.009999999995</c:v>
                </c:pt>
                <c:pt idx="7765">
                  <c:v>77635.009999999995</c:v>
                </c:pt>
                <c:pt idx="7766">
                  <c:v>77645.009999999995</c:v>
                </c:pt>
                <c:pt idx="7767">
                  <c:v>77655.009999999995</c:v>
                </c:pt>
                <c:pt idx="7768">
                  <c:v>77665</c:v>
                </c:pt>
                <c:pt idx="7769">
                  <c:v>77675</c:v>
                </c:pt>
                <c:pt idx="7770">
                  <c:v>77684.990000000005</c:v>
                </c:pt>
                <c:pt idx="7771">
                  <c:v>77695</c:v>
                </c:pt>
                <c:pt idx="7772">
                  <c:v>77704.990000000005</c:v>
                </c:pt>
                <c:pt idx="7773">
                  <c:v>77714.990000000005</c:v>
                </c:pt>
                <c:pt idx="7774">
                  <c:v>77724.990000000005</c:v>
                </c:pt>
                <c:pt idx="7775">
                  <c:v>77734.98</c:v>
                </c:pt>
                <c:pt idx="7776">
                  <c:v>77744.990000000005</c:v>
                </c:pt>
                <c:pt idx="7777">
                  <c:v>77754.98</c:v>
                </c:pt>
                <c:pt idx="7778">
                  <c:v>77764.98</c:v>
                </c:pt>
                <c:pt idx="7779">
                  <c:v>77774.98</c:v>
                </c:pt>
                <c:pt idx="7780">
                  <c:v>77784.98</c:v>
                </c:pt>
                <c:pt idx="7781">
                  <c:v>77794.98</c:v>
                </c:pt>
                <c:pt idx="7782">
                  <c:v>77804.98</c:v>
                </c:pt>
                <c:pt idx="7783">
                  <c:v>77814.98</c:v>
                </c:pt>
                <c:pt idx="7784">
                  <c:v>77824.97</c:v>
                </c:pt>
                <c:pt idx="7785">
                  <c:v>77834.97</c:v>
                </c:pt>
                <c:pt idx="7786">
                  <c:v>77844.97</c:v>
                </c:pt>
                <c:pt idx="7787">
                  <c:v>77854.97</c:v>
                </c:pt>
                <c:pt idx="7788">
                  <c:v>77864.960000000006</c:v>
                </c:pt>
                <c:pt idx="7789">
                  <c:v>77874.960000000006</c:v>
                </c:pt>
                <c:pt idx="7790">
                  <c:v>77884.960000000006</c:v>
                </c:pt>
                <c:pt idx="7791">
                  <c:v>77894.960000000006</c:v>
                </c:pt>
                <c:pt idx="7792">
                  <c:v>77904.960000000006</c:v>
                </c:pt>
                <c:pt idx="7793">
                  <c:v>77914.95</c:v>
                </c:pt>
                <c:pt idx="7794">
                  <c:v>77924.95</c:v>
                </c:pt>
                <c:pt idx="7795">
                  <c:v>77934.95</c:v>
                </c:pt>
                <c:pt idx="7796">
                  <c:v>77944.95</c:v>
                </c:pt>
                <c:pt idx="7797">
                  <c:v>77954.95</c:v>
                </c:pt>
                <c:pt idx="7798">
                  <c:v>77964.95</c:v>
                </c:pt>
                <c:pt idx="7799">
                  <c:v>77974.95</c:v>
                </c:pt>
                <c:pt idx="7800">
                  <c:v>77984.95</c:v>
                </c:pt>
                <c:pt idx="7801">
                  <c:v>77994.95</c:v>
                </c:pt>
                <c:pt idx="7802">
                  <c:v>78004.939999999988</c:v>
                </c:pt>
                <c:pt idx="7803">
                  <c:v>78014.929999999993</c:v>
                </c:pt>
                <c:pt idx="7804">
                  <c:v>78024.929999999993</c:v>
                </c:pt>
                <c:pt idx="7805">
                  <c:v>78034.929999999993</c:v>
                </c:pt>
                <c:pt idx="7806">
                  <c:v>78044.929999999993</c:v>
                </c:pt>
                <c:pt idx="7807">
                  <c:v>78054.929999999993</c:v>
                </c:pt>
                <c:pt idx="7808">
                  <c:v>78064.929999999993</c:v>
                </c:pt>
                <c:pt idx="7809">
                  <c:v>78074.92</c:v>
                </c:pt>
                <c:pt idx="7810">
                  <c:v>78084.929999999993</c:v>
                </c:pt>
                <c:pt idx="7811">
                  <c:v>78094.92</c:v>
                </c:pt>
                <c:pt idx="7812">
                  <c:v>78104.909999999989</c:v>
                </c:pt>
                <c:pt idx="7813">
                  <c:v>78114.909999999989</c:v>
                </c:pt>
                <c:pt idx="7814">
                  <c:v>78124.909999999989</c:v>
                </c:pt>
                <c:pt idx="7815">
                  <c:v>78134.909999999989</c:v>
                </c:pt>
                <c:pt idx="7816">
                  <c:v>78144.909999999989</c:v>
                </c:pt>
                <c:pt idx="7817">
                  <c:v>78154.909999999989</c:v>
                </c:pt>
                <c:pt idx="7818">
                  <c:v>78164.909999999989</c:v>
                </c:pt>
                <c:pt idx="7819">
                  <c:v>78174.909999999989</c:v>
                </c:pt>
                <c:pt idx="7820">
                  <c:v>78184.909999999989</c:v>
                </c:pt>
                <c:pt idx="7821">
                  <c:v>78194.899999999994</c:v>
                </c:pt>
                <c:pt idx="7822">
                  <c:v>78204.899999999994</c:v>
                </c:pt>
                <c:pt idx="7823">
                  <c:v>78214.899999999994</c:v>
                </c:pt>
                <c:pt idx="7824">
                  <c:v>78224.899999999994</c:v>
                </c:pt>
                <c:pt idx="7825">
                  <c:v>78234.899999999994</c:v>
                </c:pt>
                <c:pt idx="7826">
                  <c:v>78244.89</c:v>
                </c:pt>
                <c:pt idx="7827">
                  <c:v>78254.89</c:v>
                </c:pt>
                <c:pt idx="7828">
                  <c:v>78264.88</c:v>
                </c:pt>
                <c:pt idx="7829">
                  <c:v>78274.89</c:v>
                </c:pt>
                <c:pt idx="7830">
                  <c:v>78284.88</c:v>
                </c:pt>
                <c:pt idx="7831">
                  <c:v>78294.880000000005</c:v>
                </c:pt>
                <c:pt idx="7832">
                  <c:v>78304.88</c:v>
                </c:pt>
                <c:pt idx="7833">
                  <c:v>78314.880000000005</c:v>
                </c:pt>
                <c:pt idx="7834">
                  <c:v>78324.88</c:v>
                </c:pt>
                <c:pt idx="7835">
                  <c:v>78334.880000000005</c:v>
                </c:pt>
                <c:pt idx="7836">
                  <c:v>78344.88</c:v>
                </c:pt>
                <c:pt idx="7837">
                  <c:v>78354.87</c:v>
                </c:pt>
                <c:pt idx="7838">
                  <c:v>78364.87</c:v>
                </c:pt>
                <c:pt idx="7839">
                  <c:v>78374.87</c:v>
                </c:pt>
                <c:pt idx="7840">
                  <c:v>78384.87</c:v>
                </c:pt>
                <c:pt idx="7841">
                  <c:v>78394.87</c:v>
                </c:pt>
                <c:pt idx="7842">
                  <c:v>78404.86</c:v>
                </c:pt>
                <c:pt idx="7843">
                  <c:v>78414.87</c:v>
                </c:pt>
                <c:pt idx="7844">
                  <c:v>78424.86</c:v>
                </c:pt>
                <c:pt idx="7845">
                  <c:v>78434.86</c:v>
                </c:pt>
                <c:pt idx="7846">
                  <c:v>78444.86</c:v>
                </c:pt>
                <c:pt idx="7847">
                  <c:v>78454.86</c:v>
                </c:pt>
                <c:pt idx="7848">
                  <c:v>78464.86</c:v>
                </c:pt>
                <c:pt idx="7849">
                  <c:v>78474.850000000006</c:v>
                </c:pt>
                <c:pt idx="7850">
                  <c:v>78484.850000000006</c:v>
                </c:pt>
                <c:pt idx="7851">
                  <c:v>78494.84</c:v>
                </c:pt>
                <c:pt idx="7852">
                  <c:v>78504.84</c:v>
                </c:pt>
                <c:pt idx="7853">
                  <c:v>78514.84</c:v>
                </c:pt>
                <c:pt idx="7854">
                  <c:v>78524.84</c:v>
                </c:pt>
                <c:pt idx="7855">
                  <c:v>78534.84</c:v>
                </c:pt>
                <c:pt idx="7856">
                  <c:v>78544.84</c:v>
                </c:pt>
                <c:pt idx="7857">
                  <c:v>78554.84</c:v>
                </c:pt>
                <c:pt idx="7858">
                  <c:v>78564.84</c:v>
                </c:pt>
                <c:pt idx="7859">
                  <c:v>78574.84</c:v>
                </c:pt>
                <c:pt idx="7860">
                  <c:v>78584.83</c:v>
                </c:pt>
                <c:pt idx="7861">
                  <c:v>78594.83</c:v>
                </c:pt>
                <c:pt idx="7862">
                  <c:v>78604.820000000007</c:v>
                </c:pt>
                <c:pt idx="7863">
                  <c:v>78614.83</c:v>
                </c:pt>
                <c:pt idx="7864">
                  <c:v>78624.820000000007</c:v>
                </c:pt>
                <c:pt idx="7865">
                  <c:v>78634.820000000007</c:v>
                </c:pt>
                <c:pt idx="7866">
                  <c:v>78644.820000000007</c:v>
                </c:pt>
                <c:pt idx="7867">
                  <c:v>78654.81</c:v>
                </c:pt>
                <c:pt idx="7868">
                  <c:v>78664.820000000007</c:v>
                </c:pt>
                <c:pt idx="7869">
                  <c:v>78674.81</c:v>
                </c:pt>
                <c:pt idx="7870">
                  <c:v>78684.81</c:v>
                </c:pt>
                <c:pt idx="7871">
                  <c:v>78694.8</c:v>
                </c:pt>
                <c:pt idx="7872">
                  <c:v>78704.800000000003</c:v>
                </c:pt>
                <c:pt idx="7873">
                  <c:v>78714.8</c:v>
                </c:pt>
                <c:pt idx="7874">
                  <c:v>78724.800000000003</c:v>
                </c:pt>
                <c:pt idx="7875">
                  <c:v>78734.8</c:v>
                </c:pt>
                <c:pt idx="7876">
                  <c:v>78744.800000000003</c:v>
                </c:pt>
                <c:pt idx="7877">
                  <c:v>78754.8</c:v>
                </c:pt>
                <c:pt idx="7878">
                  <c:v>78764.800000000003</c:v>
                </c:pt>
                <c:pt idx="7879">
                  <c:v>78774.789999999994</c:v>
                </c:pt>
                <c:pt idx="7880">
                  <c:v>78784.789999999994</c:v>
                </c:pt>
                <c:pt idx="7881">
                  <c:v>78794.789999999994</c:v>
                </c:pt>
                <c:pt idx="7882">
                  <c:v>78804.789999999994</c:v>
                </c:pt>
                <c:pt idx="7883">
                  <c:v>78814.789999999994</c:v>
                </c:pt>
                <c:pt idx="7884">
                  <c:v>78824.78</c:v>
                </c:pt>
                <c:pt idx="7885">
                  <c:v>78834.78</c:v>
                </c:pt>
                <c:pt idx="7886">
                  <c:v>78844.77</c:v>
                </c:pt>
                <c:pt idx="7887">
                  <c:v>78854.78</c:v>
                </c:pt>
                <c:pt idx="7888">
                  <c:v>78864.77</c:v>
                </c:pt>
                <c:pt idx="7889">
                  <c:v>78874.78</c:v>
                </c:pt>
                <c:pt idx="7890">
                  <c:v>78884.77</c:v>
                </c:pt>
                <c:pt idx="7891">
                  <c:v>78894.77</c:v>
                </c:pt>
                <c:pt idx="7892">
                  <c:v>78904.77</c:v>
                </c:pt>
                <c:pt idx="7893">
                  <c:v>78914.77</c:v>
                </c:pt>
                <c:pt idx="7894">
                  <c:v>78924.77</c:v>
                </c:pt>
                <c:pt idx="7895">
                  <c:v>78934.759999999995</c:v>
                </c:pt>
                <c:pt idx="7896">
                  <c:v>78944.759999999995</c:v>
                </c:pt>
                <c:pt idx="7897">
                  <c:v>78954.759999999995</c:v>
                </c:pt>
                <c:pt idx="7898">
                  <c:v>78964.759999999995</c:v>
                </c:pt>
                <c:pt idx="7899">
                  <c:v>78974.759999999995</c:v>
                </c:pt>
                <c:pt idx="7900">
                  <c:v>78984.75</c:v>
                </c:pt>
                <c:pt idx="7901">
                  <c:v>78994.75</c:v>
                </c:pt>
                <c:pt idx="7902">
                  <c:v>79004.75</c:v>
                </c:pt>
                <c:pt idx="7903">
                  <c:v>79014.75</c:v>
                </c:pt>
                <c:pt idx="7904">
                  <c:v>79024.740000000005</c:v>
                </c:pt>
                <c:pt idx="7905">
                  <c:v>79034.740000000005</c:v>
                </c:pt>
                <c:pt idx="7906">
                  <c:v>79044.740000000005</c:v>
                </c:pt>
                <c:pt idx="7907">
                  <c:v>79054.740000000005</c:v>
                </c:pt>
                <c:pt idx="7908">
                  <c:v>79064.740000000005</c:v>
                </c:pt>
                <c:pt idx="7909">
                  <c:v>79074.73</c:v>
                </c:pt>
                <c:pt idx="7910">
                  <c:v>79084.73</c:v>
                </c:pt>
                <c:pt idx="7911">
                  <c:v>79094.73</c:v>
                </c:pt>
                <c:pt idx="7912">
                  <c:v>79104.73</c:v>
                </c:pt>
                <c:pt idx="7913">
                  <c:v>79114.73</c:v>
                </c:pt>
                <c:pt idx="7914">
                  <c:v>79124.73</c:v>
                </c:pt>
                <c:pt idx="7915">
                  <c:v>79134.73</c:v>
                </c:pt>
                <c:pt idx="7916">
                  <c:v>79144.73</c:v>
                </c:pt>
                <c:pt idx="7917">
                  <c:v>79154.73</c:v>
                </c:pt>
                <c:pt idx="7918">
                  <c:v>79164.72</c:v>
                </c:pt>
                <c:pt idx="7919">
                  <c:v>79174.720000000001</c:v>
                </c:pt>
                <c:pt idx="7920">
                  <c:v>79184.710000000006</c:v>
                </c:pt>
                <c:pt idx="7921">
                  <c:v>79194.720000000001</c:v>
                </c:pt>
                <c:pt idx="7922">
                  <c:v>79204.710000000006</c:v>
                </c:pt>
                <c:pt idx="7923">
                  <c:v>79214.710000000006</c:v>
                </c:pt>
                <c:pt idx="7924">
                  <c:v>79224.710000000006</c:v>
                </c:pt>
                <c:pt idx="7925">
                  <c:v>79234.7</c:v>
                </c:pt>
                <c:pt idx="7926">
                  <c:v>79244.710000000006</c:v>
                </c:pt>
                <c:pt idx="7927">
                  <c:v>79254.7</c:v>
                </c:pt>
                <c:pt idx="7928">
                  <c:v>79264.7</c:v>
                </c:pt>
                <c:pt idx="7929">
                  <c:v>79274.7</c:v>
                </c:pt>
                <c:pt idx="7930">
                  <c:v>79284.7</c:v>
                </c:pt>
                <c:pt idx="7931">
                  <c:v>79294.7</c:v>
                </c:pt>
                <c:pt idx="7932">
                  <c:v>79304.7</c:v>
                </c:pt>
                <c:pt idx="7933">
                  <c:v>79314.7</c:v>
                </c:pt>
                <c:pt idx="7934">
                  <c:v>79324.69</c:v>
                </c:pt>
                <c:pt idx="7935">
                  <c:v>79334.7</c:v>
                </c:pt>
                <c:pt idx="7936">
                  <c:v>79344.7</c:v>
                </c:pt>
                <c:pt idx="7937">
                  <c:v>79354.7</c:v>
                </c:pt>
                <c:pt idx="7938">
                  <c:v>79364.69</c:v>
                </c:pt>
                <c:pt idx="7939">
                  <c:v>79374.679999999993</c:v>
                </c:pt>
                <c:pt idx="7940">
                  <c:v>79384.679999999993</c:v>
                </c:pt>
                <c:pt idx="7941">
                  <c:v>79394.679999999993</c:v>
                </c:pt>
                <c:pt idx="7942">
                  <c:v>79404.679999999993</c:v>
                </c:pt>
                <c:pt idx="7943">
                  <c:v>79414.67</c:v>
                </c:pt>
                <c:pt idx="7944">
                  <c:v>79424.66</c:v>
                </c:pt>
                <c:pt idx="7945">
                  <c:v>79434.67</c:v>
                </c:pt>
                <c:pt idx="7946">
                  <c:v>79444.66</c:v>
                </c:pt>
                <c:pt idx="7947">
                  <c:v>79454.66</c:v>
                </c:pt>
                <c:pt idx="7948">
                  <c:v>79464.66</c:v>
                </c:pt>
                <c:pt idx="7949">
                  <c:v>79474.66</c:v>
                </c:pt>
                <c:pt idx="7950">
                  <c:v>79484.66</c:v>
                </c:pt>
                <c:pt idx="7951">
                  <c:v>79494.66</c:v>
                </c:pt>
                <c:pt idx="7952">
                  <c:v>79504.66</c:v>
                </c:pt>
                <c:pt idx="7953">
                  <c:v>79514.649999999994</c:v>
                </c:pt>
                <c:pt idx="7954">
                  <c:v>79524.649999999994</c:v>
                </c:pt>
                <c:pt idx="7955">
                  <c:v>79534.649999999994</c:v>
                </c:pt>
                <c:pt idx="7956">
                  <c:v>79544.649999999994</c:v>
                </c:pt>
                <c:pt idx="7957">
                  <c:v>79554.649999999994</c:v>
                </c:pt>
                <c:pt idx="7958">
                  <c:v>79564.639999999999</c:v>
                </c:pt>
                <c:pt idx="7959">
                  <c:v>79574.64</c:v>
                </c:pt>
                <c:pt idx="7960">
                  <c:v>79584.639999999999</c:v>
                </c:pt>
                <c:pt idx="7961">
                  <c:v>79594.64</c:v>
                </c:pt>
                <c:pt idx="7962">
                  <c:v>79604.63</c:v>
                </c:pt>
                <c:pt idx="7963">
                  <c:v>79614.63</c:v>
                </c:pt>
                <c:pt idx="7964">
                  <c:v>79624.63</c:v>
                </c:pt>
                <c:pt idx="7965">
                  <c:v>79634.63</c:v>
                </c:pt>
                <c:pt idx="7966">
                  <c:v>79644.63</c:v>
                </c:pt>
                <c:pt idx="7967">
                  <c:v>79654.63</c:v>
                </c:pt>
                <c:pt idx="7968">
                  <c:v>79664.63</c:v>
                </c:pt>
                <c:pt idx="7969">
                  <c:v>79674.62</c:v>
                </c:pt>
                <c:pt idx="7970">
                  <c:v>79684.63</c:v>
                </c:pt>
                <c:pt idx="7971">
                  <c:v>79694.62</c:v>
                </c:pt>
                <c:pt idx="7972">
                  <c:v>79704.62</c:v>
                </c:pt>
                <c:pt idx="7973">
                  <c:v>79714.62</c:v>
                </c:pt>
                <c:pt idx="7974">
                  <c:v>79724.62</c:v>
                </c:pt>
                <c:pt idx="7975">
                  <c:v>79734.62</c:v>
                </c:pt>
                <c:pt idx="7976">
                  <c:v>79744.61</c:v>
                </c:pt>
                <c:pt idx="7977">
                  <c:v>79754.61</c:v>
                </c:pt>
                <c:pt idx="7978">
                  <c:v>79764.600000000006</c:v>
                </c:pt>
                <c:pt idx="7979">
                  <c:v>79774.600000000006</c:v>
                </c:pt>
                <c:pt idx="7980">
                  <c:v>79784.600000000006</c:v>
                </c:pt>
                <c:pt idx="7981">
                  <c:v>79794.600000000006</c:v>
                </c:pt>
                <c:pt idx="7982">
                  <c:v>79804.600000000006</c:v>
                </c:pt>
                <c:pt idx="7983">
                  <c:v>79814.600000000006</c:v>
                </c:pt>
                <c:pt idx="7984">
                  <c:v>79824.600000000006</c:v>
                </c:pt>
                <c:pt idx="7985">
                  <c:v>79834.600000000006</c:v>
                </c:pt>
                <c:pt idx="7986">
                  <c:v>79844.600000000006</c:v>
                </c:pt>
                <c:pt idx="7987">
                  <c:v>79854.59</c:v>
                </c:pt>
                <c:pt idx="7988">
                  <c:v>79864.59</c:v>
                </c:pt>
                <c:pt idx="7989">
                  <c:v>79874.59</c:v>
                </c:pt>
                <c:pt idx="7990">
                  <c:v>79884.59</c:v>
                </c:pt>
                <c:pt idx="7991">
                  <c:v>79894.59</c:v>
                </c:pt>
                <c:pt idx="7992">
                  <c:v>79904.58</c:v>
                </c:pt>
                <c:pt idx="7993">
                  <c:v>79914.58</c:v>
                </c:pt>
                <c:pt idx="7994">
                  <c:v>79924.58</c:v>
                </c:pt>
                <c:pt idx="7995">
                  <c:v>79934.58</c:v>
                </c:pt>
                <c:pt idx="7996">
                  <c:v>79944.570000000007</c:v>
                </c:pt>
                <c:pt idx="7997">
                  <c:v>79954.570000000007</c:v>
                </c:pt>
                <c:pt idx="7998">
                  <c:v>79964.570000000007</c:v>
                </c:pt>
                <c:pt idx="7999">
                  <c:v>79974.570000000007</c:v>
                </c:pt>
                <c:pt idx="8000">
                  <c:v>79984.570000000007</c:v>
                </c:pt>
                <c:pt idx="8001">
                  <c:v>79994.559999999998</c:v>
                </c:pt>
                <c:pt idx="8002">
                  <c:v>80004.56</c:v>
                </c:pt>
                <c:pt idx="8003">
                  <c:v>80014.55</c:v>
                </c:pt>
                <c:pt idx="8004">
                  <c:v>80024.56</c:v>
                </c:pt>
                <c:pt idx="8005">
                  <c:v>80034.55</c:v>
                </c:pt>
                <c:pt idx="8006">
                  <c:v>80044.55</c:v>
                </c:pt>
                <c:pt idx="8007">
                  <c:v>80054.55</c:v>
                </c:pt>
                <c:pt idx="8008">
                  <c:v>80064.55</c:v>
                </c:pt>
                <c:pt idx="8009">
                  <c:v>80074.55</c:v>
                </c:pt>
                <c:pt idx="8010">
                  <c:v>80084.55</c:v>
                </c:pt>
                <c:pt idx="8011">
                  <c:v>80094.55</c:v>
                </c:pt>
                <c:pt idx="8012">
                  <c:v>80104.539999999994</c:v>
                </c:pt>
                <c:pt idx="8013">
                  <c:v>80114.539999999994</c:v>
                </c:pt>
                <c:pt idx="8014">
                  <c:v>80124.539999999994</c:v>
                </c:pt>
                <c:pt idx="8015">
                  <c:v>80134.539999999994</c:v>
                </c:pt>
                <c:pt idx="8016">
                  <c:v>80144.539999999994</c:v>
                </c:pt>
                <c:pt idx="8017">
                  <c:v>80154.53</c:v>
                </c:pt>
                <c:pt idx="8018">
                  <c:v>80164.52</c:v>
                </c:pt>
                <c:pt idx="8019">
                  <c:v>80174.53</c:v>
                </c:pt>
                <c:pt idx="8020">
                  <c:v>80184.52</c:v>
                </c:pt>
                <c:pt idx="8021">
                  <c:v>80194.52</c:v>
                </c:pt>
                <c:pt idx="8022">
                  <c:v>80204.52</c:v>
                </c:pt>
                <c:pt idx="8023">
                  <c:v>80214.52</c:v>
                </c:pt>
                <c:pt idx="8024">
                  <c:v>80224.52</c:v>
                </c:pt>
                <c:pt idx="8025">
                  <c:v>80234.52</c:v>
                </c:pt>
                <c:pt idx="8026">
                  <c:v>80244.52</c:v>
                </c:pt>
                <c:pt idx="8027">
                  <c:v>80254.509999999995</c:v>
                </c:pt>
                <c:pt idx="8028">
                  <c:v>80264.52</c:v>
                </c:pt>
                <c:pt idx="8029">
                  <c:v>80274.509999999995</c:v>
                </c:pt>
                <c:pt idx="8030">
                  <c:v>80284.509999999995</c:v>
                </c:pt>
                <c:pt idx="8031">
                  <c:v>80294.509999999995</c:v>
                </c:pt>
                <c:pt idx="8032">
                  <c:v>80304.509999999995</c:v>
                </c:pt>
                <c:pt idx="8033">
                  <c:v>80314.509999999995</c:v>
                </c:pt>
                <c:pt idx="8034">
                  <c:v>80324.509999999995</c:v>
                </c:pt>
                <c:pt idx="8035">
                  <c:v>80334.5</c:v>
                </c:pt>
                <c:pt idx="8036">
                  <c:v>80344.490000000005</c:v>
                </c:pt>
                <c:pt idx="8037">
                  <c:v>80354.490000000005</c:v>
                </c:pt>
                <c:pt idx="8038">
                  <c:v>80364.490000000005</c:v>
                </c:pt>
                <c:pt idx="8039">
                  <c:v>80374.490000000005</c:v>
                </c:pt>
                <c:pt idx="8040">
                  <c:v>80384.490000000005</c:v>
                </c:pt>
                <c:pt idx="8041">
                  <c:v>80394.48</c:v>
                </c:pt>
                <c:pt idx="8042">
                  <c:v>80404.479999999996</c:v>
                </c:pt>
                <c:pt idx="8043">
                  <c:v>80414.48</c:v>
                </c:pt>
                <c:pt idx="8044">
                  <c:v>80424.479999999996</c:v>
                </c:pt>
                <c:pt idx="8045">
                  <c:v>80434.48</c:v>
                </c:pt>
                <c:pt idx="8046">
                  <c:v>80444.479999999996</c:v>
                </c:pt>
                <c:pt idx="8047">
                  <c:v>80454.48</c:v>
                </c:pt>
                <c:pt idx="8048">
                  <c:v>80464.479999999996</c:v>
                </c:pt>
                <c:pt idx="8049">
                  <c:v>80474.48</c:v>
                </c:pt>
                <c:pt idx="8050">
                  <c:v>80484.47</c:v>
                </c:pt>
                <c:pt idx="8051">
                  <c:v>80494.47</c:v>
                </c:pt>
                <c:pt idx="8052">
                  <c:v>80504.460000000006</c:v>
                </c:pt>
                <c:pt idx="8053">
                  <c:v>80514.47</c:v>
                </c:pt>
                <c:pt idx="8054">
                  <c:v>80524.460000000006</c:v>
                </c:pt>
                <c:pt idx="8055">
                  <c:v>80534.460000000006</c:v>
                </c:pt>
                <c:pt idx="8056">
                  <c:v>80544.460000000006</c:v>
                </c:pt>
                <c:pt idx="8057">
                  <c:v>80554.45</c:v>
                </c:pt>
                <c:pt idx="8058">
                  <c:v>80564.460000000006</c:v>
                </c:pt>
                <c:pt idx="8059">
                  <c:v>80574.45</c:v>
                </c:pt>
                <c:pt idx="8060">
                  <c:v>80584.45</c:v>
                </c:pt>
                <c:pt idx="8061">
                  <c:v>80594.45</c:v>
                </c:pt>
                <c:pt idx="8062">
                  <c:v>80604.45</c:v>
                </c:pt>
                <c:pt idx="8063">
                  <c:v>80614.45</c:v>
                </c:pt>
                <c:pt idx="8064">
                  <c:v>80624.45</c:v>
                </c:pt>
                <c:pt idx="8065">
                  <c:v>80634.45</c:v>
                </c:pt>
                <c:pt idx="8066">
                  <c:v>80644.439999999988</c:v>
                </c:pt>
                <c:pt idx="8067">
                  <c:v>80654.439999999988</c:v>
                </c:pt>
                <c:pt idx="8068">
                  <c:v>80664.439999999988</c:v>
                </c:pt>
                <c:pt idx="8069">
                  <c:v>80674.439999999988</c:v>
                </c:pt>
                <c:pt idx="8070">
                  <c:v>80684.429999999993</c:v>
                </c:pt>
                <c:pt idx="8071">
                  <c:v>80694.429999999993</c:v>
                </c:pt>
                <c:pt idx="8072">
                  <c:v>80704.429999999993</c:v>
                </c:pt>
                <c:pt idx="8073">
                  <c:v>80714.429999999993</c:v>
                </c:pt>
                <c:pt idx="8074">
                  <c:v>80724.429999999993</c:v>
                </c:pt>
                <c:pt idx="8075">
                  <c:v>80734.42</c:v>
                </c:pt>
                <c:pt idx="8076">
                  <c:v>80744.42</c:v>
                </c:pt>
                <c:pt idx="8077">
                  <c:v>80754.42</c:v>
                </c:pt>
                <c:pt idx="8078">
                  <c:v>80764.42</c:v>
                </c:pt>
                <c:pt idx="8079">
                  <c:v>80774.42</c:v>
                </c:pt>
                <c:pt idx="8080">
                  <c:v>80784.42</c:v>
                </c:pt>
                <c:pt idx="8081">
                  <c:v>80794.409999999989</c:v>
                </c:pt>
                <c:pt idx="8082">
                  <c:v>80804.409999999989</c:v>
                </c:pt>
                <c:pt idx="8083">
                  <c:v>80814.409999999989</c:v>
                </c:pt>
                <c:pt idx="8084">
                  <c:v>80824.409999999989</c:v>
                </c:pt>
                <c:pt idx="8085">
                  <c:v>80834.409999999989</c:v>
                </c:pt>
                <c:pt idx="8086">
                  <c:v>80844.399999999994</c:v>
                </c:pt>
                <c:pt idx="8087">
                  <c:v>80854.409999999989</c:v>
                </c:pt>
                <c:pt idx="8088">
                  <c:v>80864.399999999994</c:v>
                </c:pt>
                <c:pt idx="8089">
                  <c:v>80874.399999999994</c:v>
                </c:pt>
                <c:pt idx="8090">
                  <c:v>80884.399999999994</c:v>
                </c:pt>
                <c:pt idx="8091">
                  <c:v>80894.39</c:v>
                </c:pt>
                <c:pt idx="8092">
                  <c:v>80904.399999999994</c:v>
                </c:pt>
                <c:pt idx="8093">
                  <c:v>80914.39</c:v>
                </c:pt>
                <c:pt idx="8094">
                  <c:v>80924.38</c:v>
                </c:pt>
                <c:pt idx="8095">
                  <c:v>80934.38</c:v>
                </c:pt>
                <c:pt idx="8096">
                  <c:v>80944.38</c:v>
                </c:pt>
                <c:pt idx="8097">
                  <c:v>80954.38</c:v>
                </c:pt>
                <c:pt idx="8098">
                  <c:v>80964.38</c:v>
                </c:pt>
                <c:pt idx="8099">
                  <c:v>80974.38</c:v>
                </c:pt>
                <c:pt idx="8100">
                  <c:v>80984.38</c:v>
                </c:pt>
                <c:pt idx="8101">
                  <c:v>80994.37</c:v>
                </c:pt>
                <c:pt idx="8102">
                  <c:v>81004.38</c:v>
                </c:pt>
                <c:pt idx="8103">
                  <c:v>81014.37</c:v>
                </c:pt>
                <c:pt idx="8104">
                  <c:v>81024.37</c:v>
                </c:pt>
                <c:pt idx="8105">
                  <c:v>81034.37</c:v>
                </c:pt>
                <c:pt idx="8106">
                  <c:v>81044.36</c:v>
                </c:pt>
                <c:pt idx="8107">
                  <c:v>81054.37</c:v>
                </c:pt>
                <c:pt idx="8108">
                  <c:v>81064.36</c:v>
                </c:pt>
                <c:pt idx="8109">
                  <c:v>81074.36</c:v>
                </c:pt>
                <c:pt idx="8110">
                  <c:v>81084.350000000006</c:v>
                </c:pt>
                <c:pt idx="8111">
                  <c:v>81094.350000000006</c:v>
                </c:pt>
                <c:pt idx="8112">
                  <c:v>81104.350000000006</c:v>
                </c:pt>
                <c:pt idx="8113">
                  <c:v>81114.350000000006</c:v>
                </c:pt>
                <c:pt idx="8114">
                  <c:v>81124.350000000006</c:v>
                </c:pt>
                <c:pt idx="8115">
                  <c:v>81134.34</c:v>
                </c:pt>
                <c:pt idx="8116">
                  <c:v>81144.350000000006</c:v>
                </c:pt>
                <c:pt idx="8117">
                  <c:v>81154.34</c:v>
                </c:pt>
                <c:pt idx="8118">
                  <c:v>81164.34</c:v>
                </c:pt>
                <c:pt idx="8119">
                  <c:v>81174.34</c:v>
                </c:pt>
                <c:pt idx="8120">
                  <c:v>81184.34</c:v>
                </c:pt>
                <c:pt idx="8121">
                  <c:v>81194.34</c:v>
                </c:pt>
                <c:pt idx="8122">
                  <c:v>81204.34</c:v>
                </c:pt>
                <c:pt idx="8123">
                  <c:v>81214.34</c:v>
                </c:pt>
                <c:pt idx="8124">
                  <c:v>81224.33</c:v>
                </c:pt>
                <c:pt idx="8125">
                  <c:v>81234.33</c:v>
                </c:pt>
                <c:pt idx="8126">
                  <c:v>81244.320000000007</c:v>
                </c:pt>
                <c:pt idx="8127">
                  <c:v>81254.34</c:v>
                </c:pt>
                <c:pt idx="8128">
                  <c:v>81264.33</c:v>
                </c:pt>
                <c:pt idx="8129">
                  <c:v>81274.33</c:v>
                </c:pt>
                <c:pt idx="8130">
                  <c:v>81284.320000000007</c:v>
                </c:pt>
                <c:pt idx="8131">
                  <c:v>81294.320000000007</c:v>
                </c:pt>
                <c:pt idx="8132">
                  <c:v>81304.320000000007</c:v>
                </c:pt>
                <c:pt idx="8133">
                  <c:v>81314.31</c:v>
                </c:pt>
                <c:pt idx="8134">
                  <c:v>81324.31</c:v>
                </c:pt>
                <c:pt idx="8135">
                  <c:v>81334.3</c:v>
                </c:pt>
                <c:pt idx="8136">
                  <c:v>81344.31</c:v>
                </c:pt>
                <c:pt idx="8137">
                  <c:v>81354.3</c:v>
                </c:pt>
                <c:pt idx="8138">
                  <c:v>81364.3</c:v>
                </c:pt>
                <c:pt idx="8139">
                  <c:v>81374.3</c:v>
                </c:pt>
                <c:pt idx="8140">
                  <c:v>81384.3</c:v>
                </c:pt>
                <c:pt idx="8141">
                  <c:v>81394.3</c:v>
                </c:pt>
                <c:pt idx="8142">
                  <c:v>81404.3</c:v>
                </c:pt>
                <c:pt idx="8143">
                  <c:v>81414.3</c:v>
                </c:pt>
                <c:pt idx="8144">
                  <c:v>81424.289999999994</c:v>
                </c:pt>
                <c:pt idx="8145">
                  <c:v>81434.289999999994</c:v>
                </c:pt>
                <c:pt idx="8146">
                  <c:v>81444.289999999994</c:v>
                </c:pt>
                <c:pt idx="8147">
                  <c:v>81454.289999999994</c:v>
                </c:pt>
                <c:pt idx="8148">
                  <c:v>81464.289999999994</c:v>
                </c:pt>
                <c:pt idx="8149">
                  <c:v>81474.28</c:v>
                </c:pt>
                <c:pt idx="8150">
                  <c:v>81484.28</c:v>
                </c:pt>
                <c:pt idx="8151">
                  <c:v>81494.28</c:v>
                </c:pt>
                <c:pt idx="8152">
                  <c:v>81504.28</c:v>
                </c:pt>
                <c:pt idx="8153">
                  <c:v>81514.27</c:v>
                </c:pt>
                <c:pt idx="8154">
                  <c:v>81524.27</c:v>
                </c:pt>
                <c:pt idx="8155">
                  <c:v>81534.27</c:v>
                </c:pt>
                <c:pt idx="8156">
                  <c:v>81544.27</c:v>
                </c:pt>
                <c:pt idx="8157">
                  <c:v>81554.27</c:v>
                </c:pt>
                <c:pt idx="8158">
                  <c:v>81564.27</c:v>
                </c:pt>
                <c:pt idx="8159">
                  <c:v>81574.259999999995</c:v>
                </c:pt>
                <c:pt idx="8160">
                  <c:v>81584.259999999995</c:v>
                </c:pt>
                <c:pt idx="8161">
                  <c:v>81594.259999999995</c:v>
                </c:pt>
                <c:pt idx="8162">
                  <c:v>81604.259999999995</c:v>
                </c:pt>
                <c:pt idx="8163">
                  <c:v>81614.259999999995</c:v>
                </c:pt>
                <c:pt idx="8164">
                  <c:v>81624.259999999995</c:v>
                </c:pt>
                <c:pt idx="8165">
                  <c:v>81634.25</c:v>
                </c:pt>
                <c:pt idx="8166">
                  <c:v>81644.259999999995</c:v>
                </c:pt>
                <c:pt idx="8167">
                  <c:v>81654.25</c:v>
                </c:pt>
                <c:pt idx="8168">
                  <c:v>81664.240000000005</c:v>
                </c:pt>
                <c:pt idx="8169">
                  <c:v>81674.240000000005</c:v>
                </c:pt>
                <c:pt idx="8170">
                  <c:v>81684.240000000005</c:v>
                </c:pt>
                <c:pt idx="8171">
                  <c:v>81694.240000000005</c:v>
                </c:pt>
                <c:pt idx="8172">
                  <c:v>81704.240000000005</c:v>
                </c:pt>
                <c:pt idx="8173">
                  <c:v>81714.23</c:v>
                </c:pt>
                <c:pt idx="8174">
                  <c:v>81724.240000000005</c:v>
                </c:pt>
                <c:pt idx="8175">
                  <c:v>81734.240000000005</c:v>
                </c:pt>
                <c:pt idx="8176">
                  <c:v>81744.240000000005</c:v>
                </c:pt>
                <c:pt idx="8177">
                  <c:v>81754.23</c:v>
                </c:pt>
                <c:pt idx="8178">
                  <c:v>81764.23</c:v>
                </c:pt>
                <c:pt idx="8179">
                  <c:v>81774.23</c:v>
                </c:pt>
                <c:pt idx="8180">
                  <c:v>81784.22</c:v>
                </c:pt>
                <c:pt idx="8181">
                  <c:v>81794.23</c:v>
                </c:pt>
                <c:pt idx="8182">
                  <c:v>81804.22</c:v>
                </c:pt>
                <c:pt idx="8183">
                  <c:v>81814.22</c:v>
                </c:pt>
                <c:pt idx="8184">
                  <c:v>81824.210000000006</c:v>
                </c:pt>
                <c:pt idx="8185">
                  <c:v>81834.210000000006</c:v>
                </c:pt>
                <c:pt idx="8186">
                  <c:v>81844.210000000006</c:v>
                </c:pt>
                <c:pt idx="8187">
                  <c:v>81854.210000000006</c:v>
                </c:pt>
                <c:pt idx="8188">
                  <c:v>81864.210000000006</c:v>
                </c:pt>
                <c:pt idx="8189">
                  <c:v>81874.2</c:v>
                </c:pt>
                <c:pt idx="8190">
                  <c:v>81884.2</c:v>
                </c:pt>
                <c:pt idx="8191">
                  <c:v>81894.2</c:v>
                </c:pt>
                <c:pt idx="8192">
                  <c:v>81904.2</c:v>
                </c:pt>
                <c:pt idx="8193">
                  <c:v>81914.2</c:v>
                </c:pt>
                <c:pt idx="8194">
                  <c:v>81924.2</c:v>
                </c:pt>
                <c:pt idx="8195">
                  <c:v>81934.2</c:v>
                </c:pt>
                <c:pt idx="8196">
                  <c:v>81944.2</c:v>
                </c:pt>
                <c:pt idx="8197">
                  <c:v>81954.2</c:v>
                </c:pt>
                <c:pt idx="8198">
                  <c:v>81964.19</c:v>
                </c:pt>
                <c:pt idx="8199">
                  <c:v>81974.19</c:v>
                </c:pt>
                <c:pt idx="8200">
                  <c:v>81984.19</c:v>
                </c:pt>
                <c:pt idx="8201">
                  <c:v>81994.19</c:v>
                </c:pt>
                <c:pt idx="8202">
                  <c:v>82004.179999999993</c:v>
                </c:pt>
                <c:pt idx="8203">
                  <c:v>82014.179999999993</c:v>
                </c:pt>
                <c:pt idx="8204">
                  <c:v>82024.179999999993</c:v>
                </c:pt>
                <c:pt idx="8205">
                  <c:v>82034.17</c:v>
                </c:pt>
                <c:pt idx="8206">
                  <c:v>82044.179999999993</c:v>
                </c:pt>
                <c:pt idx="8207">
                  <c:v>82054.17</c:v>
                </c:pt>
                <c:pt idx="8208">
                  <c:v>82064.17</c:v>
                </c:pt>
                <c:pt idx="8209">
                  <c:v>82074.16</c:v>
                </c:pt>
                <c:pt idx="8210">
                  <c:v>82084.160000000003</c:v>
                </c:pt>
                <c:pt idx="8211">
                  <c:v>82094.16</c:v>
                </c:pt>
                <c:pt idx="8212">
                  <c:v>82104.160000000003</c:v>
                </c:pt>
                <c:pt idx="8213">
                  <c:v>82114.16</c:v>
                </c:pt>
                <c:pt idx="8214">
                  <c:v>82124.160000000003</c:v>
                </c:pt>
                <c:pt idx="8215">
                  <c:v>82134.16</c:v>
                </c:pt>
                <c:pt idx="8216">
                  <c:v>82144.160000000003</c:v>
                </c:pt>
                <c:pt idx="8217">
                  <c:v>82154.16</c:v>
                </c:pt>
                <c:pt idx="8218">
                  <c:v>82164.149999999994</c:v>
                </c:pt>
                <c:pt idx="8219">
                  <c:v>82174.149999999994</c:v>
                </c:pt>
                <c:pt idx="8220">
                  <c:v>82184.149999999994</c:v>
                </c:pt>
                <c:pt idx="8221">
                  <c:v>82194.16</c:v>
                </c:pt>
                <c:pt idx="8222">
                  <c:v>82204.149999999994</c:v>
                </c:pt>
                <c:pt idx="8223">
                  <c:v>82214.149999999994</c:v>
                </c:pt>
                <c:pt idx="8224">
                  <c:v>82224.14</c:v>
                </c:pt>
                <c:pt idx="8225">
                  <c:v>82234.14</c:v>
                </c:pt>
                <c:pt idx="8226">
                  <c:v>82244.14</c:v>
                </c:pt>
                <c:pt idx="8227">
                  <c:v>82254.13</c:v>
                </c:pt>
                <c:pt idx="8228">
                  <c:v>82264.13</c:v>
                </c:pt>
                <c:pt idx="8229">
                  <c:v>82274.13</c:v>
                </c:pt>
                <c:pt idx="8230">
                  <c:v>82284.13</c:v>
                </c:pt>
                <c:pt idx="8231">
                  <c:v>82294.13</c:v>
                </c:pt>
                <c:pt idx="8232">
                  <c:v>82304.13</c:v>
                </c:pt>
                <c:pt idx="8233">
                  <c:v>82314.12</c:v>
                </c:pt>
                <c:pt idx="8234">
                  <c:v>82324.12</c:v>
                </c:pt>
                <c:pt idx="8235">
                  <c:v>82334.12</c:v>
                </c:pt>
                <c:pt idx="8236">
                  <c:v>82344.12</c:v>
                </c:pt>
                <c:pt idx="8237">
                  <c:v>82354.12</c:v>
                </c:pt>
                <c:pt idx="8238">
                  <c:v>82364.11</c:v>
                </c:pt>
                <c:pt idx="8239">
                  <c:v>82374.11</c:v>
                </c:pt>
                <c:pt idx="8240">
                  <c:v>82384.11</c:v>
                </c:pt>
                <c:pt idx="8241">
                  <c:v>82394.11</c:v>
                </c:pt>
                <c:pt idx="8242">
                  <c:v>82404.100000000006</c:v>
                </c:pt>
                <c:pt idx="8243">
                  <c:v>82414.100000000006</c:v>
                </c:pt>
                <c:pt idx="8244">
                  <c:v>82424.100000000006</c:v>
                </c:pt>
                <c:pt idx="8245">
                  <c:v>82434.100000000006</c:v>
                </c:pt>
                <c:pt idx="8246">
                  <c:v>82444.100000000006</c:v>
                </c:pt>
                <c:pt idx="8247">
                  <c:v>82454.09</c:v>
                </c:pt>
                <c:pt idx="8248">
                  <c:v>82464.09</c:v>
                </c:pt>
                <c:pt idx="8249">
                  <c:v>82474.09</c:v>
                </c:pt>
                <c:pt idx="8250">
                  <c:v>82484.09</c:v>
                </c:pt>
                <c:pt idx="8251">
                  <c:v>82494.09</c:v>
                </c:pt>
                <c:pt idx="8252">
                  <c:v>82504.09</c:v>
                </c:pt>
                <c:pt idx="8253">
                  <c:v>82514.09</c:v>
                </c:pt>
                <c:pt idx="8254">
                  <c:v>82524.08</c:v>
                </c:pt>
                <c:pt idx="8255">
                  <c:v>82534.09</c:v>
                </c:pt>
                <c:pt idx="8256">
                  <c:v>82544.08</c:v>
                </c:pt>
                <c:pt idx="8257">
                  <c:v>82554.080000000002</c:v>
                </c:pt>
                <c:pt idx="8258">
                  <c:v>82564.070000000007</c:v>
                </c:pt>
                <c:pt idx="8259">
                  <c:v>82574.070000000007</c:v>
                </c:pt>
                <c:pt idx="8260">
                  <c:v>82584.070000000007</c:v>
                </c:pt>
                <c:pt idx="8261">
                  <c:v>82594.070000000007</c:v>
                </c:pt>
                <c:pt idx="8262">
                  <c:v>82604.070000000007</c:v>
                </c:pt>
                <c:pt idx="8263">
                  <c:v>82614.070000000007</c:v>
                </c:pt>
                <c:pt idx="8264">
                  <c:v>82624.070000000007</c:v>
                </c:pt>
                <c:pt idx="8265">
                  <c:v>82634.070000000007</c:v>
                </c:pt>
                <c:pt idx="8266">
                  <c:v>82644.06</c:v>
                </c:pt>
                <c:pt idx="8267">
                  <c:v>82654.05</c:v>
                </c:pt>
                <c:pt idx="8268">
                  <c:v>82664.05</c:v>
                </c:pt>
                <c:pt idx="8269">
                  <c:v>82674.05</c:v>
                </c:pt>
                <c:pt idx="8270">
                  <c:v>82684.05</c:v>
                </c:pt>
                <c:pt idx="8271">
                  <c:v>82694.05</c:v>
                </c:pt>
                <c:pt idx="8272">
                  <c:v>82704.05</c:v>
                </c:pt>
                <c:pt idx="8273">
                  <c:v>82714.05</c:v>
                </c:pt>
                <c:pt idx="8274">
                  <c:v>82724.039999999994</c:v>
                </c:pt>
                <c:pt idx="8275">
                  <c:v>82734.05</c:v>
                </c:pt>
                <c:pt idx="8276">
                  <c:v>82744.039999999994</c:v>
                </c:pt>
                <c:pt idx="8277">
                  <c:v>82754.039999999994</c:v>
                </c:pt>
                <c:pt idx="8278">
                  <c:v>82764.039999999994</c:v>
                </c:pt>
                <c:pt idx="8279">
                  <c:v>82774.03</c:v>
                </c:pt>
                <c:pt idx="8280">
                  <c:v>82784.039999999994</c:v>
                </c:pt>
                <c:pt idx="8281">
                  <c:v>82794.03</c:v>
                </c:pt>
                <c:pt idx="8282">
                  <c:v>82804.03</c:v>
                </c:pt>
                <c:pt idx="8283">
                  <c:v>82814.02</c:v>
                </c:pt>
                <c:pt idx="8284">
                  <c:v>82824.02</c:v>
                </c:pt>
                <c:pt idx="8285">
                  <c:v>82834.02</c:v>
                </c:pt>
                <c:pt idx="8286">
                  <c:v>82844.02</c:v>
                </c:pt>
                <c:pt idx="8287">
                  <c:v>82854.02</c:v>
                </c:pt>
                <c:pt idx="8288">
                  <c:v>82864.02</c:v>
                </c:pt>
                <c:pt idx="8289">
                  <c:v>82874.02</c:v>
                </c:pt>
                <c:pt idx="8290">
                  <c:v>82884.02</c:v>
                </c:pt>
                <c:pt idx="8291">
                  <c:v>82894.02</c:v>
                </c:pt>
                <c:pt idx="8292">
                  <c:v>82904.009999999995</c:v>
                </c:pt>
                <c:pt idx="8293">
                  <c:v>82914.009999999995</c:v>
                </c:pt>
                <c:pt idx="8294">
                  <c:v>82924.009999999995</c:v>
                </c:pt>
                <c:pt idx="8295">
                  <c:v>82934.009999999995</c:v>
                </c:pt>
                <c:pt idx="8296">
                  <c:v>82944.009999999995</c:v>
                </c:pt>
                <c:pt idx="8297">
                  <c:v>82954</c:v>
                </c:pt>
                <c:pt idx="8298">
                  <c:v>82963.990000000005</c:v>
                </c:pt>
                <c:pt idx="8299">
                  <c:v>82973.990000000005</c:v>
                </c:pt>
                <c:pt idx="8300">
                  <c:v>82983.990000000005</c:v>
                </c:pt>
                <c:pt idx="8301">
                  <c:v>82993.990000000005</c:v>
                </c:pt>
                <c:pt idx="8302">
                  <c:v>83003.990000000005</c:v>
                </c:pt>
                <c:pt idx="8303">
                  <c:v>83013.990000000005</c:v>
                </c:pt>
                <c:pt idx="8304">
                  <c:v>83023.98</c:v>
                </c:pt>
                <c:pt idx="8305">
                  <c:v>83033.990000000005</c:v>
                </c:pt>
                <c:pt idx="8306">
                  <c:v>83043.98</c:v>
                </c:pt>
                <c:pt idx="8307">
                  <c:v>83053.98</c:v>
                </c:pt>
                <c:pt idx="8308">
                  <c:v>83063.98</c:v>
                </c:pt>
                <c:pt idx="8309">
                  <c:v>83073.98</c:v>
                </c:pt>
                <c:pt idx="8310">
                  <c:v>83083.98</c:v>
                </c:pt>
                <c:pt idx="8311">
                  <c:v>83093.98</c:v>
                </c:pt>
                <c:pt idx="8312">
                  <c:v>83103.98</c:v>
                </c:pt>
                <c:pt idx="8313">
                  <c:v>83113.97</c:v>
                </c:pt>
                <c:pt idx="8314">
                  <c:v>83123.960000000006</c:v>
                </c:pt>
                <c:pt idx="8315">
                  <c:v>83133.97</c:v>
                </c:pt>
                <c:pt idx="8316">
                  <c:v>83143.960000000006</c:v>
                </c:pt>
                <c:pt idx="8317">
                  <c:v>83153.960000000006</c:v>
                </c:pt>
                <c:pt idx="8318">
                  <c:v>83163.960000000006</c:v>
                </c:pt>
                <c:pt idx="8319">
                  <c:v>83173.95</c:v>
                </c:pt>
                <c:pt idx="8320">
                  <c:v>83183.960000000006</c:v>
                </c:pt>
                <c:pt idx="8321">
                  <c:v>83193.95</c:v>
                </c:pt>
                <c:pt idx="8322">
                  <c:v>83203.95</c:v>
                </c:pt>
                <c:pt idx="8323">
                  <c:v>83213.95</c:v>
                </c:pt>
                <c:pt idx="8324">
                  <c:v>83223.95</c:v>
                </c:pt>
                <c:pt idx="8325">
                  <c:v>83233.95</c:v>
                </c:pt>
                <c:pt idx="8326">
                  <c:v>83243.95</c:v>
                </c:pt>
                <c:pt idx="8327">
                  <c:v>83253.95</c:v>
                </c:pt>
                <c:pt idx="8328">
                  <c:v>83263.939999999988</c:v>
                </c:pt>
                <c:pt idx="8329">
                  <c:v>83273.939999999988</c:v>
                </c:pt>
                <c:pt idx="8330">
                  <c:v>83283.939999999988</c:v>
                </c:pt>
                <c:pt idx="8331">
                  <c:v>83293.939999999988</c:v>
                </c:pt>
                <c:pt idx="8332">
                  <c:v>83303.929999999993</c:v>
                </c:pt>
                <c:pt idx="8333">
                  <c:v>83313.929999999993</c:v>
                </c:pt>
                <c:pt idx="8334">
                  <c:v>83323.929999999993</c:v>
                </c:pt>
                <c:pt idx="8335">
                  <c:v>83333.929999999993</c:v>
                </c:pt>
                <c:pt idx="8336">
                  <c:v>83343.929999999993</c:v>
                </c:pt>
                <c:pt idx="8337">
                  <c:v>83353.919999999998</c:v>
                </c:pt>
                <c:pt idx="8338">
                  <c:v>83363.92</c:v>
                </c:pt>
                <c:pt idx="8339">
                  <c:v>83373.909999999989</c:v>
                </c:pt>
                <c:pt idx="8340">
                  <c:v>83383.92</c:v>
                </c:pt>
                <c:pt idx="8341">
                  <c:v>83393.909999999989</c:v>
                </c:pt>
                <c:pt idx="8342">
                  <c:v>83403.909999999989</c:v>
                </c:pt>
                <c:pt idx="8343">
                  <c:v>83413.909999999989</c:v>
                </c:pt>
                <c:pt idx="8344">
                  <c:v>83423.909999999989</c:v>
                </c:pt>
                <c:pt idx="8345">
                  <c:v>83433.909999999989</c:v>
                </c:pt>
                <c:pt idx="8346">
                  <c:v>83443.909999999989</c:v>
                </c:pt>
                <c:pt idx="8347">
                  <c:v>83453.909999999989</c:v>
                </c:pt>
                <c:pt idx="8348">
                  <c:v>83463.899999999994</c:v>
                </c:pt>
                <c:pt idx="8349">
                  <c:v>83473.899999999994</c:v>
                </c:pt>
                <c:pt idx="8350">
                  <c:v>83483.899999999994</c:v>
                </c:pt>
                <c:pt idx="8351">
                  <c:v>83493.899999999994</c:v>
                </c:pt>
                <c:pt idx="8352">
                  <c:v>83503.899999999994</c:v>
                </c:pt>
                <c:pt idx="8353">
                  <c:v>83513.89</c:v>
                </c:pt>
                <c:pt idx="8354">
                  <c:v>83523.89</c:v>
                </c:pt>
                <c:pt idx="8355">
                  <c:v>83533.89</c:v>
                </c:pt>
                <c:pt idx="8356">
                  <c:v>83543.89</c:v>
                </c:pt>
                <c:pt idx="8357">
                  <c:v>83553.89</c:v>
                </c:pt>
                <c:pt idx="8358">
                  <c:v>83563.89</c:v>
                </c:pt>
                <c:pt idx="8359">
                  <c:v>83573.88</c:v>
                </c:pt>
                <c:pt idx="8360">
                  <c:v>83583.88</c:v>
                </c:pt>
                <c:pt idx="8361">
                  <c:v>83593.88</c:v>
                </c:pt>
                <c:pt idx="8362">
                  <c:v>83603.88</c:v>
                </c:pt>
                <c:pt idx="8363">
                  <c:v>83613.88</c:v>
                </c:pt>
                <c:pt idx="8364">
                  <c:v>83623.87</c:v>
                </c:pt>
                <c:pt idx="8365">
                  <c:v>83633.88</c:v>
                </c:pt>
                <c:pt idx="8366">
                  <c:v>83643.87</c:v>
                </c:pt>
                <c:pt idx="8367">
                  <c:v>83653.87</c:v>
                </c:pt>
                <c:pt idx="8368">
                  <c:v>83663.87</c:v>
                </c:pt>
                <c:pt idx="8369">
                  <c:v>83673.86</c:v>
                </c:pt>
                <c:pt idx="8370">
                  <c:v>83683.87</c:v>
                </c:pt>
                <c:pt idx="8371">
                  <c:v>83693.86</c:v>
                </c:pt>
                <c:pt idx="8372">
                  <c:v>83703.850000000006</c:v>
                </c:pt>
                <c:pt idx="8373">
                  <c:v>83713.850000000006</c:v>
                </c:pt>
                <c:pt idx="8374">
                  <c:v>83723.850000000006</c:v>
                </c:pt>
                <c:pt idx="8375">
                  <c:v>83733.850000000006</c:v>
                </c:pt>
                <c:pt idx="8376">
                  <c:v>83743.850000000006</c:v>
                </c:pt>
                <c:pt idx="8377">
                  <c:v>83753.84</c:v>
                </c:pt>
                <c:pt idx="8378">
                  <c:v>83763.839999999997</c:v>
                </c:pt>
                <c:pt idx="8379">
                  <c:v>83773.84</c:v>
                </c:pt>
                <c:pt idx="8380">
                  <c:v>83783.839999999997</c:v>
                </c:pt>
                <c:pt idx="8381">
                  <c:v>83793.84</c:v>
                </c:pt>
                <c:pt idx="8382">
                  <c:v>83803.839999999997</c:v>
                </c:pt>
                <c:pt idx="8383">
                  <c:v>83813.84</c:v>
                </c:pt>
                <c:pt idx="8384">
                  <c:v>83823.83</c:v>
                </c:pt>
                <c:pt idx="8385">
                  <c:v>83833.84</c:v>
                </c:pt>
                <c:pt idx="8386">
                  <c:v>83843.83</c:v>
                </c:pt>
                <c:pt idx="8387">
                  <c:v>83853.83</c:v>
                </c:pt>
                <c:pt idx="8388">
                  <c:v>83863.820000000007</c:v>
                </c:pt>
                <c:pt idx="8389">
                  <c:v>83873.820000000007</c:v>
                </c:pt>
                <c:pt idx="8390">
                  <c:v>83883.820000000007</c:v>
                </c:pt>
                <c:pt idx="8391">
                  <c:v>83893.82</c:v>
                </c:pt>
                <c:pt idx="8392">
                  <c:v>83903.82</c:v>
                </c:pt>
                <c:pt idx="8393">
                  <c:v>83913.81</c:v>
                </c:pt>
                <c:pt idx="8394">
                  <c:v>83923.81</c:v>
                </c:pt>
                <c:pt idx="8395">
                  <c:v>83933.81</c:v>
                </c:pt>
                <c:pt idx="8396">
                  <c:v>83943.81</c:v>
                </c:pt>
                <c:pt idx="8397">
                  <c:v>83953.8</c:v>
                </c:pt>
                <c:pt idx="8398">
                  <c:v>83963.8</c:v>
                </c:pt>
                <c:pt idx="8399">
                  <c:v>83973.8</c:v>
                </c:pt>
                <c:pt idx="8400">
                  <c:v>83983.81</c:v>
                </c:pt>
                <c:pt idx="8401">
                  <c:v>83993.8</c:v>
                </c:pt>
                <c:pt idx="8402">
                  <c:v>84003.8</c:v>
                </c:pt>
                <c:pt idx="8403">
                  <c:v>84013.8</c:v>
                </c:pt>
                <c:pt idx="8404">
                  <c:v>84023.79</c:v>
                </c:pt>
                <c:pt idx="8405">
                  <c:v>84033.8</c:v>
                </c:pt>
                <c:pt idx="8406">
                  <c:v>84043.79</c:v>
                </c:pt>
                <c:pt idx="8407">
                  <c:v>84053.79</c:v>
                </c:pt>
                <c:pt idx="8408">
                  <c:v>84063.79</c:v>
                </c:pt>
                <c:pt idx="8409">
                  <c:v>84073.78</c:v>
                </c:pt>
                <c:pt idx="8410">
                  <c:v>84083.79</c:v>
                </c:pt>
                <c:pt idx="8411">
                  <c:v>84093.78</c:v>
                </c:pt>
                <c:pt idx="8412">
                  <c:v>84103.78</c:v>
                </c:pt>
                <c:pt idx="8413">
                  <c:v>84113.77</c:v>
                </c:pt>
                <c:pt idx="8414">
                  <c:v>84123.77</c:v>
                </c:pt>
                <c:pt idx="8415">
                  <c:v>84133.77</c:v>
                </c:pt>
                <c:pt idx="8416">
                  <c:v>84143.77</c:v>
                </c:pt>
                <c:pt idx="8417">
                  <c:v>84153.77</c:v>
                </c:pt>
                <c:pt idx="8418">
                  <c:v>84163.77</c:v>
                </c:pt>
                <c:pt idx="8419">
                  <c:v>84173.77</c:v>
                </c:pt>
                <c:pt idx="8420">
                  <c:v>84183.77</c:v>
                </c:pt>
                <c:pt idx="8421">
                  <c:v>84193.77</c:v>
                </c:pt>
                <c:pt idx="8422">
                  <c:v>84203.76</c:v>
                </c:pt>
                <c:pt idx="8423">
                  <c:v>84213.759999999995</c:v>
                </c:pt>
                <c:pt idx="8424">
                  <c:v>84223.76</c:v>
                </c:pt>
                <c:pt idx="8425">
                  <c:v>84233.76</c:v>
                </c:pt>
                <c:pt idx="8426">
                  <c:v>84243.76</c:v>
                </c:pt>
                <c:pt idx="8427">
                  <c:v>84253.75</c:v>
                </c:pt>
                <c:pt idx="8428">
                  <c:v>84263.75</c:v>
                </c:pt>
                <c:pt idx="8429">
                  <c:v>84273.74</c:v>
                </c:pt>
                <c:pt idx="8430">
                  <c:v>84283.75</c:v>
                </c:pt>
                <c:pt idx="8431">
                  <c:v>84293.74</c:v>
                </c:pt>
                <c:pt idx="8432">
                  <c:v>84303.74</c:v>
                </c:pt>
                <c:pt idx="8433">
                  <c:v>84313.74</c:v>
                </c:pt>
                <c:pt idx="8434">
                  <c:v>84323.73</c:v>
                </c:pt>
                <c:pt idx="8435">
                  <c:v>84333.74</c:v>
                </c:pt>
                <c:pt idx="8436">
                  <c:v>84343.73</c:v>
                </c:pt>
                <c:pt idx="8437">
                  <c:v>84353.73</c:v>
                </c:pt>
                <c:pt idx="8438">
                  <c:v>84363.73</c:v>
                </c:pt>
                <c:pt idx="8439">
                  <c:v>84373.73</c:v>
                </c:pt>
                <c:pt idx="8440">
                  <c:v>84383.73</c:v>
                </c:pt>
                <c:pt idx="8441">
                  <c:v>84393.73</c:v>
                </c:pt>
                <c:pt idx="8442">
                  <c:v>84403.73</c:v>
                </c:pt>
                <c:pt idx="8443">
                  <c:v>84413.72</c:v>
                </c:pt>
                <c:pt idx="8444">
                  <c:v>84423.71</c:v>
                </c:pt>
                <c:pt idx="8445">
                  <c:v>84433.73</c:v>
                </c:pt>
                <c:pt idx="8446">
                  <c:v>84443.73</c:v>
                </c:pt>
                <c:pt idx="8447">
                  <c:v>84453.72</c:v>
                </c:pt>
                <c:pt idx="8448">
                  <c:v>84463.71</c:v>
                </c:pt>
                <c:pt idx="8449">
                  <c:v>84473.7</c:v>
                </c:pt>
                <c:pt idx="8450">
                  <c:v>84483.71</c:v>
                </c:pt>
                <c:pt idx="8451">
                  <c:v>84493.7</c:v>
                </c:pt>
                <c:pt idx="8452">
                  <c:v>84503.7</c:v>
                </c:pt>
                <c:pt idx="8453">
                  <c:v>84513.7</c:v>
                </c:pt>
                <c:pt idx="8454">
                  <c:v>84523.7</c:v>
                </c:pt>
                <c:pt idx="8455">
                  <c:v>84533.7</c:v>
                </c:pt>
                <c:pt idx="8456">
                  <c:v>84543.7</c:v>
                </c:pt>
                <c:pt idx="8457">
                  <c:v>84553.7</c:v>
                </c:pt>
                <c:pt idx="8458">
                  <c:v>84563.69</c:v>
                </c:pt>
                <c:pt idx="8459">
                  <c:v>84573.69</c:v>
                </c:pt>
                <c:pt idx="8460">
                  <c:v>84583.69</c:v>
                </c:pt>
                <c:pt idx="8461">
                  <c:v>84593.69</c:v>
                </c:pt>
                <c:pt idx="8462">
                  <c:v>84603.68</c:v>
                </c:pt>
                <c:pt idx="8463">
                  <c:v>84613.68</c:v>
                </c:pt>
                <c:pt idx="8464">
                  <c:v>84623.679999999993</c:v>
                </c:pt>
                <c:pt idx="8465">
                  <c:v>84633.68</c:v>
                </c:pt>
                <c:pt idx="8466">
                  <c:v>84643.68</c:v>
                </c:pt>
                <c:pt idx="8467">
                  <c:v>84653.67</c:v>
                </c:pt>
                <c:pt idx="8468">
                  <c:v>84663.67</c:v>
                </c:pt>
                <c:pt idx="8469">
                  <c:v>84673.66</c:v>
                </c:pt>
                <c:pt idx="8470">
                  <c:v>84683.67</c:v>
                </c:pt>
                <c:pt idx="8471">
                  <c:v>84693.66</c:v>
                </c:pt>
                <c:pt idx="8472">
                  <c:v>84703.66</c:v>
                </c:pt>
                <c:pt idx="8473">
                  <c:v>84713.66</c:v>
                </c:pt>
                <c:pt idx="8474">
                  <c:v>84723.66</c:v>
                </c:pt>
                <c:pt idx="8475">
                  <c:v>84733.66</c:v>
                </c:pt>
                <c:pt idx="8476">
                  <c:v>84743.66</c:v>
                </c:pt>
                <c:pt idx="8477">
                  <c:v>84753.66</c:v>
                </c:pt>
                <c:pt idx="8478">
                  <c:v>84763.65</c:v>
                </c:pt>
                <c:pt idx="8479">
                  <c:v>84773.65</c:v>
                </c:pt>
                <c:pt idx="8480">
                  <c:v>84783.65</c:v>
                </c:pt>
                <c:pt idx="8481">
                  <c:v>84793.65</c:v>
                </c:pt>
                <c:pt idx="8482">
                  <c:v>84803.65</c:v>
                </c:pt>
                <c:pt idx="8483">
                  <c:v>84813.64</c:v>
                </c:pt>
                <c:pt idx="8484">
                  <c:v>84823.64</c:v>
                </c:pt>
                <c:pt idx="8485">
                  <c:v>84833.63</c:v>
                </c:pt>
                <c:pt idx="8486">
                  <c:v>84843.64</c:v>
                </c:pt>
                <c:pt idx="8487">
                  <c:v>84853.64</c:v>
                </c:pt>
                <c:pt idx="8488">
                  <c:v>84863.64</c:v>
                </c:pt>
                <c:pt idx="8489">
                  <c:v>84873.63</c:v>
                </c:pt>
                <c:pt idx="8490">
                  <c:v>84883.63</c:v>
                </c:pt>
                <c:pt idx="8491">
                  <c:v>84893.63</c:v>
                </c:pt>
                <c:pt idx="8492">
                  <c:v>84903.63</c:v>
                </c:pt>
                <c:pt idx="8493">
                  <c:v>84913.63</c:v>
                </c:pt>
                <c:pt idx="8494">
                  <c:v>84923.62</c:v>
                </c:pt>
                <c:pt idx="8495">
                  <c:v>84933.63</c:v>
                </c:pt>
                <c:pt idx="8496">
                  <c:v>84943.62</c:v>
                </c:pt>
                <c:pt idx="8497">
                  <c:v>84953.62</c:v>
                </c:pt>
                <c:pt idx="8498">
                  <c:v>84963.62</c:v>
                </c:pt>
                <c:pt idx="8499">
                  <c:v>84973.61</c:v>
                </c:pt>
                <c:pt idx="8500">
                  <c:v>84983.61</c:v>
                </c:pt>
                <c:pt idx="8501">
                  <c:v>84993.61</c:v>
                </c:pt>
                <c:pt idx="8502">
                  <c:v>85003.61</c:v>
                </c:pt>
                <c:pt idx="8503">
                  <c:v>85013.6</c:v>
                </c:pt>
                <c:pt idx="8504">
                  <c:v>85023.6</c:v>
                </c:pt>
                <c:pt idx="8505">
                  <c:v>85033.600000000006</c:v>
                </c:pt>
                <c:pt idx="8506">
                  <c:v>85043.6</c:v>
                </c:pt>
                <c:pt idx="8507">
                  <c:v>85053.6</c:v>
                </c:pt>
                <c:pt idx="8508">
                  <c:v>85063.59</c:v>
                </c:pt>
                <c:pt idx="8509">
                  <c:v>85073.59</c:v>
                </c:pt>
                <c:pt idx="8510">
                  <c:v>85083.59</c:v>
                </c:pt>
                <c:pt idx="8511">
                  <c:v>85093.59</c:v>
                </c:pt>
                <c:pt idx="8512">
                  <c:v>85103.59</c:v>
                </c:pt>
                <c:pt idx="8513">
                  <c:v>85113.59</c:v>
                </c:pt>
                <c:pt idx="8514">
                  <c:v>85123.58</c:v>
                </c:pt>
                <c:pt idx="8515">
                  <c:v>85133.58</c:v>
                </c:pt>
                <c:pt idx="8516">
                  <c:v>85143.58</c:v>
                </c:pt>
                <c:pt idx="8517">
                  <c:v>85153.58</c:v>
                </c:pt>
                <c:pt idx="8518">
                  <c:v>85163.57</c:v>
                </c:pt>
                <c:pt idx="8519">
                  <c:v>85173.57</c:v>
                </c:pt>
                <c:pt idx="8520">
                  <c:v>85183.57</c:v>
                </c:pt>
                <c:pt idx="8521">
                  <c:v>85193.57</c:v>
                </c:pt>
                <c:pt idx="8522">
                  <c:v>85203.57</c:v>
                </c:pt>
                <c:pt idx="8523">
                  <c:v>85213.56</c:v>
                </c:pt>
                <c:pt idx="8524">
                  <c:v>85223.56</c:v>
                </c:pt>
                <c:pt idx="8525">
                  <c:v>85233.55</c:v>
                </c:pt>
                <c:pt idx="8526">
                  <c:v>85243.56</c:v>
                </c:pt>
                <c:pt idx="8527">
                  <c:v>85253.55</c:v>
                </c:pt>
                <c:pt idx="8528">
                  <c:v>85263.56</c:v>
                </c:pt>
                <c:pt idx="8529">
                  <c:v>85273.55</c:v>
                </c:pt>
                <c:pt idx="8530">
                  <c:v>85283.55</c:v>
                </c:pt>
                <c:pt idx="8531">
                  <c:v>85293.55</c:v>
                </c:pt>
                <c:pt idx="8532">
                  <c:v>85303.55</c:v>
                </c:pt>
                <c:pt idx="8533">
                  <c:v>85313.55</c:v>
                </c:pt>
                <c:pt idx="8534">
                  <c:v>85323.54</c:v>
                </c:pt>
                <c:pt idx="8535">
                  <c:v>85333.54</c:v>
                </c:pt>
                <c:pt idx="8536">
                  <c:v>85343.54</c:v>
                </c:pt>
                <c:pt idx="8537">
                  <c:v>85353.54</c:v>
                </c:pt>
                <c:pt idx="8538">
                  <c:v>85363.54</c:v>
                </c:pt>
                <c:pt idx="8539">
                  <c:v>85373.53</c:v>
                </c:pt>
                <c:pt idx="8540">
                  <c:v>85383.53</c:v>
                </c:pt>
                <c:pt idx="8541">
                  <c:v>85393.53</c:v>
                </c:pt>
                <c:pt idx="8542">
                  <c:v>85403.53</c:v>
                </c:pt>
                <c:pt idx="8543">
                  <c:v>85413.52</c:v>
                </c:pt>
                <c:pt idx="8544">
                  <c:v>85423.52</c:v>
                </c:pt>
                <c:pt idx="8545">
                  <c:v>85433.52</c:v>
                </c:pt>
                <c:pt idx="8546">
                  <c:v>85443.520000000004</c:v>
                </c:pt>
                <c:pt idx="8547">
                  <c:v>85453.52</c:v>
                </c:pt>
                <c:pt idx="8548">
                  <c:v>85463.52</c:v>
                </c:pt>
                <c:pt idx="8549">
                  <c:v>85473.52</c:v>
                </c:pt>
                <c:pt idx="8550">
                  <c:v>85483.51</c:v>
                </c:pt>
                <c:pt idx="8551">
                  <c:v>85493.52</c:v>
                </c:pt>
                <c:pt idx="8552">
                  <c:v>85503.51</c:v>
                </c:pt>
                <c:pt idx="8553">
                  <c:v>85513.51</c:v>
                </c:pt>
                <c:pt idx="8554">
                  <c:v>85523.51</c:v>
                </c:pt>
                <c:pt idx="8555">
                  <c:v>85533.5</c:v>
                </c:pt>
                <c:pt idx="8556">
                  <c:v>85543.51</c:v>
                </c:pt>
                <c:pt idx="8557">
                  <c:v>85553.5</c:v>
                </c:pt>
                <c:pt idx="8558">
                  <c:v>85563.5</c:v>
                </c:pt>
                <c:pt idx="8559">
                  <c:v>85573.49</c:v>
                </c:pt>
                <c:pt idx="8560">
                  <c:v>85583.49</c:v>
                </c:pt>
                <c:pt idx="8561">
                  <c:v>85593.49</c:v>
                </c:pt>
                <c:pt idx="8562">
                  <c:v>85603.49</c:v>
                </c:pt>
                <c:pt idx="8563">
                  <c:v>85613.49</c:v>
                </c:pt>
                <c:pt idx="8564">
                  <c:v>85623.48</c:v>
                </c:pt>
                <c:pt idx="8565">
                  <c:v>85633.48</c:v>
                </c:pt>
                <c:pt idx="8566">
                  <c:v>85643.48</c:v>
                </c:pt>
                <c:pt idx="8567">
                  <c:v>85653.48</c:v>
                </c:pt>
                <c:pt idx="8568">
                  <c:v>85663.48</c:v>
                </c:pt>
                <c:pt idx="8569">
                  <c:v>85673.48</c:v>
                </c:pt>
                <c:pt idx="8570">
                  <c:v>85683.48</c:v>
                </c:pt>
                <c:pt idx="8571">
                  <c:v>85693.48</c:v>
                </c:pt>
                <c:pt idx="8572">
                  <c:v>85703.48</c:v>
                </c:pt>
                <c:pt idx="8573">
                  <c:v>85713.47</c:v>
                </c:pt>
                <c:pt idx="8574">
                  <c:v>85723.46</c:v>
                </c:pt>
                <c:pt idx="8575">
                  <c:v>85733.47</c:v>
                </c:pt>
                <c:pt idx="8576">
                  <c:v>85743.48</c:v>
                </c:pt>
                <c:pt idx="8577">
                  <c:v>85753.47</c:v>
                </c:pt>
                <c:pt idx="8578">
                  <c:v>85763.46</c:v>
                </c:pt>
                <c:pt idx="8579">
                  <c:v>85773.46</c:v>
                </c:pt>
                <c:pt idx="8580">
                  <c:v>85783.45</c:v>
                </c:pt>
                <c:pt idx="8581">
                  <c:v>85793.45</c:v>
                </c:pt>
                <c:pt idx="8582">
                  <c:v>85803.45</c:v>
                </c:pt>
                <c:pt idx="8583">
                  <c:v>85813.45</c:v>
                </c:pt>
                <c:pt idx="8584">
                  <c:v>85823.45</c:v>
                </c:pt>
                <c:pt idx="8585">
                  <c:v>85833.45</c:v>
                </c:pt>
                <c:pt idx="8586">
                  <c:v>85843.439999999988</c:v>
                </c:pt>
                <c:pt idx="8587">
                  <c:v>85853.45</c:v>
                </c:pt>
                <c:pt idx="8588">
                  <c:v>85863.439999999988</c:v>
                </c:pt>
                <c:pt idx="8589">
                  <c:v>85873.439999999988</c:v>
                </c:pt>
                <c:pt idx="8590">
                  <c:v>85883.43</c:v>
                </c:pt>
                <c:pt idx="8591">
                  <c:v>85893.43</c:v>
                </c:pt>
                <c:pt idx="8592">
                  <c:v>85903.43</c:v>
                </c:pt>
                <c:pt idx="8593">
                  <c:v>85913.43</c:v>
                </c:pt>
                <c:pt idx="8594">
                  <c:v>85923.43</c:v>
                </c:pt>
                <c:pt idx="8595">
                  <c:v>85933.42</c:v>
                </c:pt>
                <c:pt idx="8596">
                  <c:v>85943.42</c:v>
                </c:pt>
                <c:pt idx="8597">
                  <c:v>85953.42</c:v>
                </c:pt>
                <c:pt idx="8598">
                  <c:v>85963.42</c:v>
                </c:pt>
                <c:pt idx="8599">
                  <c:v>85973.409999999989</c:v>
                </c:pt>
                <c:pt idx="8600">
                  <c:v>85983.409999999989</c:v>
                </c:pt>
                <c:pt idx="8601">
                  <c:v>85993.409999999989</c:v>
                </c:pt>
                <c:pt idx="8602">
                  <c:v>86003.409999999989</c:v>
                </c:pt>
                <c:pt idx="8603">
                  <c:v>86013.409999999989</c:v>
                </c:pt>
                <c:pt idx="8604">
                  <c:v>86023.409999999989</c:v>
                </c:pt>
                <c:pt idx="8605">
                  <c:v>86033.409999999989</c:v>
                </c:pt>
                <c:pt idx="8606">
                  <c:v>86043.4</c:v>
                </c:pt>
                <c:pt idx="8607">
                  <c:v>86053.409999999989</c:v>
                </c:pt>
                <c:pt idx="8608">
                  <c:v>86063.4</c:v>
                </c:pt>
                <c:pt idx="8609">
                  <c:v>86073.4</c:v>
                </c:pt>
                <c:pt idx="8610">
                  <c:v>86083.4</c:v>
                </c:pt>
                <c:pt idx="8611">
                  <c:v>86093.39</c:v>
                </c:pt>
                <c:pt idx="8612">
                  <c:v>86103.4</c:v>
                </c:pt>
                <c:pt idx="8613">
                  <c:v>86113.39</c:v>
                </c:pt>
                <c:pt idx="8614">
                  <c:v>86123.39</c:v>
                </c:pt>
                <c:pt idx="8615">
                  <c:v>86133.38</c:v>
                </c:pt>
                <c:pt idx="8616">
                  <c:v>86143.4</c:v>
                </c:pt>
                <c:pt idx="8617">
                  <c:v>86153.39</c:v>
                </c:pt>
                <c:pt idx="8618">
                  <c:v>86163.39</c:v>
                </c:pt>
                <c:pt idx="8619">
                  <c:v>86173.38</c:v>
                </c:pt>
                <c:pt idx="8620">
                  <c:v>86183.38</c:v>
                </c:pt>
                <c:pt idx="8621">
                  <c:v>86193.38</c:v>
                </c:pt>
                <c:pt idx="8622">
                  <c:v>86203.38</c:v>
                </c:pt>
                <c:pt idx="8623">
                  <c:v>86213.38</c:v>
                </c:pt>
                <c:pt idx="8624">
                  <c:v>86223.37</c:v>
                </c:pt>
                <c:pt idx="8625">
                  <c:v>86233.37</c:v>
                </c:pt>
                <c:pt idx="8626">
                  <c:v>86243.37</c:v>
                </c:pt>
                <c:pt idx="8627">
                  <c:v>86253.37</c:v>
                </c:pt>
                <c:pt idx="8628">
                  <c:v>86263.37</c:v>
                </c:pt>
                <c:pt idx="8629">
                  <c:v>86273.36</c:v>
                </c:pt>
                <c:pt idx="8630">
                  <c:v>86283.36</c:v>
                </c:pt>
                <c:pt idx="8631">
                  <c:v>86293.35</c:v>
                </c:pt>
                <c:pt idx="8632">
                  <c:v>86303.360000000001</c:v>
                </c:pt>
                <c:pt idx="8633">
                  <c:v>86313.35</c:v>
                </c:pt>
                <c:pt idx="8634">
                  <c:v>86323.35</c:v>
                </c:pt>
                <c:pt idx="8635">
                  <c:v>86333.35</c:v>
                </c:pt>
                <c:pt idx="8636">
                  <c:v>86343.34</c:v>
                </c:pt>
                <c:pt idx="8637">
                  <c:v>86353.34</c:v>
                </c:pt>
                <c:pt idx="8638">
                  <c:v>86363.34</c:v>
                </c:pt>
                <c:pt idx="8639">
                  <c:v>86373.34</c:v>
                </c:pt>
                <c:pt idx="8640">
                  <c:v>86383.34</c:v>
                </c:pt>
                <c:pt idx="8641">
                  <c:v>86393.34</c:v>
                </c:pt>
                <c:pt idx="8642">
                  <c:v>86403.34</c:v>
                </c:pt>
                <c:pt idx="8643">
                  <c:v>86413.34</c:v>
                </c:pt>
                <c:pt idx="8644">
                  <c:v>86423.34</c:v>
                </c:pt>
                <c:pt idx="8645">
                  <c:v>86433.33</c:v>
                </c:pt>
                <c:pt idx="8646">
                  <c:v>86443.32</c:v>
                </c:pt>
                <c:pt idx="8647">
                  <c:v>86453.32</c:v>
                </c:pt>
                <c:pt idx="8648">
                  <c:v>86463.32</c:v>
                </c:pt>
                <c:pt idx="8649">
                  <c:v>86473.32</c:v>
                </c:pt>
                <c:pt idx="8650">
                  <c:v>86483.32</c:v>
                </c:pt>
                <c:pt idx="8651">
                  <c:v>86493.31</c:v>
                </c:pt>
                <c:pt idx="8652">
                  <c:v>86503.31</c:v>
                </c:pt>
                <c:pt idx="8653">
                  <c:v>86513.31</c:v>
                </c:pt>
                <c:pt idx="8654">
                  <c:v>86523.31</c:v>
                </c:pt>
                <c:pt idx="8655">
                  <c:v>86533.3</c:v>
                </c:pt>
                <c:pt idx="8656">
                  <c:v>86543.3</c:v>
                </c:pt>
                <c:pt idx="8657">
                  <c:v>86553.3</c:v>
                </c:pt>
                <c:pt idx="8658">
                  <c:v>86563.3</c:v>
                </c:pt>
                <c:pt idx="8659">
                  <c:v>86573.3</c:v>
                </c:pt>
                <c:pt idx="8660">
                  <c:v>86583.3</c:v>
                </c:pt>
                <c:pt idx="8661">
                  <c:v>86593.3</c:v>
                </c:pt>
                <c:pt idx="8662">
                  <c:v>86603.3</c:v>
                </c:pt>
                <c:pt idx="8663">
                  <c:v>86613.3</c:v>
                </c:pt>
                <c:pt idx="8664">
                  <c:v>86623.3</c:v>
                </c:pt>
                <c:pt idx="8665">
                  <c:v>86633.29</c:v>
                </c:pt>
                <c:pt idx="8666">
                  <c:v>86643.29</c:v>
                </c:pt>
                <c:pt idx="8667">
                  <c:v>86653.28</c:v>
                </c:pt>
                <c:pt idx="8668">
                  <c:v>86663.29</c:v>
                </c:pt>
                <c:pt idx="8669">
                  <c:v>86673.279999999999</c:v>
                </c:pt>
                <c:pt idx="8670">
                  <c:v>86683.28</c:v>
                </c:pt>
                <c:pt idx="8671">
                  <c:v>86693.27</c:v>
                </c:pt>
                <c:pt idx="8672">
                  <c:v>86703.27</c:v>
                </c:pt>
                <c:pt idx="8673">
                  <c:v>86713.27</c:v>
                </c:pt>
                <c:pt idx="8674">
                  <c:v>86723.27</c:v>
                </c:pt>
                <c:pt idx="8675">
                  <c:v>86733.27</c:v>
                </c:pt>
                <c:pt idx="8676">
                  <c:v>86743.27</c:v>
                </c:pt>
                <c:pt idx="8677">
                  <c:v>86753.27</c:v>
                </c:pt>
                <c:pt idx="8678">
                  <c:v>86763.27</c:v>
                </c:pt>
                <c:pt idx="8679">
                  <c:v>86773.27</c:v>
                </c:pt>
                <c:pt idx="8680">
                  <c:v>86783.26</c:v>
                </c:pt>
                <c:pt idx="8681">
                  <c:v>86793.26</c:v>
                </c:pt>
                <c:pt idx="8682">
                  <c:v>86803.26</c:v>
                </c:pt>
                <c:pt idx="8683">
                  <c:v>86813.26</c:v>
                </c:pt>
                <c:pt idx="8684">
                  <c:v>86823.26</c:v>
                </c:pt>
                <c:pt idx="8685">
                  <c:v>86833.25</c:v>
                </c:pt>
                <c:pt idx="8686">
                  <c:v>86843.25</c:v>
                </c:pt>
                <c:pt idx="8687">
                  <c:v>86853.24</c:v>
                </c:pt>
                <c:pt idx="8688">
                  <c:v>86863.24</c:v>
                </c:pt>
                <c:pt idx="8689">
                  <c:v>86873.24</c:v>
                </c:pt>
                <c:pt idx="8690">
                  <c:v>86883.24</c:v>
                </c:pt>
                <c:pt idx="8691">
                  <c:v>86893.24</c:v>
                </c:pt>
                <c:pt idx="8692">
                  <c:v>86903.23</c:v>
                </c:pt>
                <c:pt idx="8693">
                  <c:v>86913.23</c:v>
                </c:pt>
                <c:pt idx="8694">
                  <c:v>86923.23</c:v>
                </c:pt>
                <c:pt idx="8695">
                  <c:v>86933.23</c:v>
                </c:pt>
                <c:pt idx="8696">
                  <c:v>86943.23</c:v>
                </c:pt>
                <c:pt idx="8697">
                  <c:v>86953.23</c:v>
                </c:pt>
                <c:pt idx="8698">
                  <c:v>86963.23</c:v>
                </c:pt>
                <c:pt idx="8699">
                  <c:v>86973.23</c:v>
                </c:pt>
                <c:pt idx="8700">
                  <c:v>86983.23</c:v>
                </c:pt>
                <c:pt idx="8701">
                  <c:v>86993.22</c:v>
                </c:pt>
                <c:pt idx="8702">
                  <c:v>87003.22</c:v>
                </c:pt>
                <c:pt idx="8703">
                  <c:v>87013.21</c:v>
                </c:pt>
                <c:pt idx="8704">
                  <c:v>87023.22</c:v>
                </c:pt>
                <c:pt idx="8705">
                  <c:v>87033.21</c:v>
                </c:pt>
                <c:pt idx="8706">
                  <c:v>87043.21</c:v>
                </c:pt>
                <c:pt idx="8707">
                  <c:v>87053.21</c:v>
                </c:pt>
                <c:pt idx="8708">
                  <c:v>87063.22</c:v>
                </c:pt>
                <c:pt idx="8709">
                  <c:v>87073.21</c:v>
                </c:pt>
                <c:pt idx="8710">
                  <c:v>87083.21</c:v>
                </c:pt>
                <c:pt idx="8711">
                  <c:v>87093.2</c:v>
                </c:pt>
                <c:pt idx="8712">
                  <c:v>87103.2</c:v>
                </c:pt>
                <c:pt idx="8713">
                  <c:v>87113.2</c:v>
                </c:pt>
                <c:pt idx="8714">
                  <c:v>87123.199999999997</c:v>
                </c:pt>
                <c:pt idx="8715">
                  <c:v>87133.2</c:v>
                </c:pt>
                <c:pt idx="8716">
                  <c:v>87143.2</c:v>
                </c:pt>
                <c:pt idx="8717">
                  <c:v>87153.19</c:v>
                </c:pt>
                <c:pt idx="8718">
                  <c:v>87163.18</c:v>
                </c:pt>
                <c:pt idx="8719">
                  <c:v>87173.19</c:v>
                </c:pt>
                <c:pt idx="8720">
                  <c:v>87183.18</c:v>
                </c:pt>
                <c:pt idx="8721">
                  <c:v>87193.18</c:v>
                </c:pt>
                <c:pt idx="8722">
                  <c:v>87203.18</c:v>
                </c:pt>
                <c:pt idx="8723">
                  <c:v>87213.17</c:v>
                </c:pt>
                <c:pt idx="8724">
                  <c:v>87223.18</c:v>
                </c:pt>
                <c:pt idx="8725">
                  <c:v>87233.17</c:v>
                </c:pt>
                <c:pt idx="8726">
                  <c:v>87243.17</c:v>
                </c:pt>
                <c:pt idx="8727">
                  <c:v>87253.16</c:v>
                </c:pt>
                <c:pt idx="8728">
                  <c:v>87263.16</c:v>
                </c:pt>
                <c:pt idx="8729">
                  <c:v>87273.16</c:v>
                </c:pt>
                <c:pt idx="8730">
                  <c:v>87283.16</c:v>
                </c:pt>
                <c:pt idx="8731">
                  <c:v>87293.16</c:v>
                </c:pt>
                <c:pt idx="8732">
                  <c:v>87303.16</c:v>
                </c:pt>
                <c:pt idx="8733">
                  <c:v>87313.16</c:v>
                </c:pt>
                <c:pt idx="8734">
                  <c:v>87323.15</c:v>
                </c:pt>
                <c:pt idx="8735">
                  <c:v>87333.16</c:v>
                </c:pt>
                <c:pt idx="8736">
                  <c:v>87343.15</c:v>
                </c:pt>
                <c:pt idx="8737">
                  <c:v>87353.15</c:v>
                </c:pt>
                <c:pt idx="8738">
                  <c:v>87363.15</c:v>
                </c:pt>
                <c:pt idx="8739">
                  <c:v>87373.14</c:v>
                </c:pt>
                <c:pt idx="8740">
                  <c:v>87383.15</c:v>
                </c:pt>
                <c:pt idx="8741">
                  <c:v>87393.14</c:v>
                </c:pt>
                <c:pt idx="8742">
                  <c:v>87403.14</c:v>
                </c:pt>
                <c:pt idx="8743">
                  <c:v>87413.13</c:v>
                </c:pt>
                <c:pt idx="8744">
                  <c:v>87423.13</c:v>
                </c:pt>
                <c:pt idx="8745">
                  <c:v>87433.13</c:v>
                </c:pt>
                <c:pt idx="8746">
                  <c:v>87443.13</c:v>
                </c:pt>
                <c:pt idx="8747">
                  <c:v>87453.13</c:v>
                </c:pt>
                <c:pt idx="8748">
                  <c:v>87463.13</c:v>
                </c:pt>
                <c:pt idx="8749">
                  <c:v>87473.13</c:v>
                </c:pt>
                <c:pt idx="8750">
                  <c:v>87483.13</c:v>
                </c:pt>
                <c:pt idx="8751">
                  <c:v>87493.13</c:v>
                </c:pt>
                <c:pt idx="8752">
                  <c:v>87503.12</c:v>
                </c:pt>
                <c:pt idx="8753">
                  <c:v>87513.12</c:v>
                </c:pt>
                <c:pt idx="8754">
                  <c:v>87523.12</c:v>
                </c:pt>
                <c:pt idx="8755">
                  <c:v>87533.119999999995</c:v>
                </c:pt>
                <c:pt idx="8756">
                  <c:v>87543.12</c:v>
                </c:pt>
                <c:pt idx="8757">
                  <c:v>87553.11</c:v>
                </c:pt>
                <c:pt idx="8758">
                  <c:v>87563.11</c:v>
                </c:pt>
                <c:pt idx="8759">
                  <c:v>87573.1</c:v>
                </c:pt>
                <c:pt idx="8760">
                  <c:v>87583.11</c:v>
                </c:pt>
                <c:pt idx="8761">
                  <c:v>87593.1</c:v>
                </c:pt>
                <c:pt idx="8762">
                  <c:v>87603.1</c:v>
                </c:pt>
                <c:pt idx="8763">
                  <c:v>87613.1</c:v>
                </c:pt>
                <c:pt idx="8764">
                  <c:v>87623.09</c:v>
                </c:pt>
                <c:pt idx="8765">
                  <c:v>87633.1</c:v>
                </c:pt>
                <c:pt idx="8766">
                  <c:v>87643.09</c:v>
                </c:pt>
                <c:pt idx="8767">
                  <c:v>87653.09</c:v>
                </c:pt>
                <c:pt idx="8768">
                  <c:v>87663.09</c:v>
                </c:pt>
                <c:pt idx="8769">
                  <c:v>87673.09</c:v>
                </c:pt>
                <c:pt idx="8770">
                  <c:v>87683.09</c:v>
                </c:pt>
                <c:pt idx="8771">
                  <c:v>87693.09</c:v>
                </c:pt>
                <c:pt idx="8772">
                  <c:v>87703.09</c:v>
                </c:pt>
                <c:pt idx="8773">
                  <c:v>87713.08</c:v>
                </c:pt>
                <c:pt idx="8774">
                  <c:v>87723.08</c:v>
                </c:pt>
                <c:pt idx="8775">
                  <c:v>87733.07</c:v>
                </c:pt>
                <c:pt idx="8776">
                  <c:v>87743.08</c:v>
                </c:pt>
                <c:pt idx="8777">
                  <c:v>87753.07</c:v>
                </c:pt>
                <c:pt idx="8778">
                  <c:v>87763.07</c:v>
                </c:pt>
                <c:pt idx="8779">
                  <c:v>87773.07</c:v>
                </c:pt>
                <c:pt idx="8780">
                  <c:v>87783.06</c:v>
                </c:pt>
                <c:pt idx="8781">
                  <c:v>87793.07</c:v>
                </c:pt>
                <c:pt idx="8782">
                  <c:v>87803.06</c:v>
                </c:pt>
                <c:pt idx="8783">
                  <c:v>87813.05</c:v>
                </c:pt>
                <c:pt idx="8784">
                  <c:v>87823.05</c:v>
                </c:pt>
                <c:pt idx="8785">
                  <c:v>87833.05</c:v>
                </c:pt>
                <c:pt idx="8786">
                  <c:v>87843.05</c:v>
                </c:pt>
                <c:pt idx="8787">
                  <c:v>87853.05</c:v>
                </c:pt>
                <c:pt idx="8788">
                  <c:v>87863.05</c:v>
                </c:pt>
                <c:pt idx="8789">
                  <c:v>87873.05</c:v>
                </c:pt>
                <c:pt idx="8790">
                  <c:v>87883.04</c:v>
                </c:pt>
                <c:pt idx="8791">
                  <c:v>87893.05</c:v>
                </c:pt>
                <c:pt idx="8792">
                  <c:v>87903.039999999994</c:v>
                </c:pt>
                <c:pt idx="8793">
                  <c:v>87913.04</c:v>
                </c:pt>
                <c:pt idx="8794">
                  <c:v>87923.04</c:v>
                </c:pt>
                <c:pt idx="8795">
                  <c:v>87933.05</c:v>
                </c:pt>
                <c:pt idx="8796">
                  <c:v>87943.039999999994</c:v>
                </c:pt>
                <c:pt idx="8797">
                  <c:v>87953.04</c:v>
                </c:pt>
                <c:pt idx="8798">
                  <c:v>87963.03</c:v>
                </c:pt>
                <c:pt idx="8799">
                  <c:v>87973.02</c:v>
                </c:pt>
                <c:pt idx="8800">
                  <c:v>87983.02</c:v>
                </c:pt>
                <c:pt idx="8801">
                  <c:v>87993.02</c:v>
                </c:pt>
                <c:pt idx="8802">
                  <c:v>88003.02</c:v>
                </c:pt>
                <c:pt idx="8803">
                  <c:v>88013.02</c:v>
                </c:pt>
                <c:pt idx="8804">
                  <c:v>88023.02</c:v>
                </c:pt>
                <c:pt idx="8805">
                  <c:v>88033.02</c:v>
                </c:pt>
                <c:pt idx="8806">
                  <c:v>88043.02</c:v>
                </c:pt>
                <c:pt idx="8807">
                  <c:v>88053.02</c:v>
                </c:pt>
                <c:pt idx="8808">
                  <c:v>88063.01</c:v>
                </c:pt>
                <c:pt idx="8809">
                  <c:v>88073.01</c:v>
                </c:pt>
                <c:pt idx="8810">
                  <c:v>88083.01</c:v>
                </c:pt>
                <c:pt idx="8811">
                  <c:v>88093</c:v>
                </c:pt>
                <c:pt idx="8812">
                  <c:v>88103.01</c:v>
                </c:pt>
                <c:pt idx="8813">
                  <c:v>88113</c:v>
                </c:pt>
                <c:pt idx="8814">
                  <c:v>88123</c:v>
                </c:pt>
                <c:pt idx="8815">
                  <c:v>88132.99</c:v>
                </c:pt>
                <c:pt idx="8816">
                  <c:v>88142.99</c:v>
                </c:pt>
                <c:pt idx="8817">
                  <c:v>88152.99</c:v>
                </c:pt>
                <c:pt idx="8818">
                  <c:v>88162.99</c:v>
                </c:pt>
                <c:pt idx="8819">
                  <c:v>88172.99</c:v>
                </c:pt>
                <c:pt idx="8820">
                  <c:v>88182.98</c:v>
                </c:pt>
                <c:pt idx="8821">
                  <c:v>88192.98</c:v>
                </c:pt>
                <c:pt idx="8822">
                  <c:v>88202.98</c:v>
                </c:pt>
                <c:pt idx="8823">
                  <c:v>88212.98</c:v>
                </c:pt>
                <c:pt idx="8824">
                  <c:v>88222.98</c:v>
                </c:pt>
                <c:pt idx="8825">
                  <c:v>88232.98</c:v>
                </c:pt>
                <c:pt idx="8826">
                  <c:v>88242.98</c:v>
                </c:pt>
                <c:pt idx="8827">
                  <c:v>88252.98</c:v>
                </c:pt>
                <c:pt idx="8828">
                  <c:v>88262.98</c:v>
                </c:pt>
                <c:pt idx="8829">
                  <c:v>88272.97</c:v>
                </c:pt>
                <c:pt idx="8830">
                  <c:v>88282.97</c:v>
                </c:pt>
                <c:pt idx="8831">
                  <c:v>88292.96</c:v>
                </c:pt>
                <c:pt idx="8832">
                  <c:v>88302.97</c:v>
                </c:pt>
                <c:pt idx="8833">
                  <c:v>88312.960000000006</c:v>
                </c:pt>
                <c:pt idx="8834">
                  <c:v>88322.96</c:v>
                </c:pt>
                <c:pt idx="8835">
                  <c:v>88332.96</c:v>
                </c:pt>
                <c:pt idx="8836">
                  <c:v>88342.95</c:v>
                </c:pt>
                <c:pt idx="8837">
                  <c:v>88352.960000000006</c:v>
                </c:pt>
                <c:pt idx="8838">
                  <c:v>88362.95</c:v>
                </c:pt>
                <c:pt idx="8839">
                  <c:v>88372.95</c:v>
                </c:pt>
                <c:pt idx="8840">
                  <c:v>88382.95</c:v>
                </c:pt>
                <c:pt idx="8841">
                  <c:v>88392.95</c:v>
                </c:pt>
                <c:pt idx="8842">
                  <c:v>88402.95</c:v>
                </c:pt>
                <c:pt idx="8843">
                  <c:v>88412.95</c:v>
                </c:pt>
                <c:pt idx="8844">
                  <c:v>88422.95</c:v>
                </c:pt>
                <c:pt idx="8845">
                  <c:v>88432.939999999988</c:v>
                </c:pt>
                <c:pt idx="8846">
                  <c:v>88442.93</c:v>
                </c:pt>
                <c:pt idx="8847">
                  <c:v>88452.939999999988</c:v>
                </c:pt>
                <c:pt idx="8848">
                  <c:v>88462.93</c:v>
                </c:pt>
                <c:pt idx="8849">
                  <c:v>88472.93</c:v>
                </c:pt>
                <c:pt idx="8850">
                  <c:v>88482.93</c:v>
                </c:pt>
                <c:pt idx="8851">
                  <c:v>88492.93</c:v>
                </c:pt>
                <c:pt idx="8852">
                  <c:v>88502.92</c:v>
                </c:pt>
                <c:pt idx="8853">
                  <c:v>88512.93</c:v>
                </c:pt>
                <c:pt idx="8854">
                  <c:v>88522.92</c:v>
                </c:pt>
                <c:pt idx="8855">
                  <c:v>88532.909999999989</c:v>
                </c:pt>
                <c:pt idx="8856">
                  <c:v>88542.909999999989</c:v>
                </c:pt>
                <c:pt idx="8857">
                  <c:v>88552.909999999989</c:v>
                </c:pt>
                <c:pt idx="8858">
                  <c:v>88562.909999999989</c:v>
                </c:pt>
                <c:pt idx="8859">
                  <c:v>88572.909999999989</c:v>
                </c:pt>
                <c:pt idx="8860">
                  <c:v>88582.909999999989</c:v>
                </c:pt>
                <c:pt idx="8861">
                  <c:v>88592.909999999989</c:v>
                </c:pt>
                <c:pt idx="8862">
                  <c:v>88602.9</c:v>
                </c:pt>
                <c:pt idx="8863">
                  <c:v>88612.909999999989</c:v>
                </c:pt>
                <c:pt idx="8864">
                  <c:v>88622.9</c:v>
                </c:pt>
                <c:pt idx="8865">
                  <c:v>88632.9</c:v>
                </c:pt>
                <c:pt idx="8866">
                  <c:v>88642.9</c:v>
                </c:pt>
                <c:pt idx="8867">
                  <c:v>88652.89</c:v>
                </c:pt>
                <c:pt idx="8868">
                  <c:v>88662.9</c:v>
                </c:pt>
                <c:pt idx="8869">
                  <c:v>88672.89</c:v>
                </c:pt>
                <c:pt idx="8870">
                  <c:v>88682.89</c:v>
                </c:pt>
                <c:pt idx="8871">
                  <c:v>88692.88</c:v>
                </c:pt>
                <c:pt idx="8872">
                  <c:v>88702.88</c:v>
                </c:pt>
                <c:pt idx="8873">
                  <c:v>88712.88</c:v>
                </c:pt>
                <c:pt idx="8874">
                  <c:v>88722.880000000005</c:v>
                </c:pt>
                <c:pt idx="8875">
                  <c:v>88732.88</c:v>
                </c:pt>
                <c:pt idx="8876">
                  <c:v>88742.88</c:v>
                </c:pt>
                <c:pt idx="8877">
                  <c:v>88752.88</c:v>
                </c:pt>
                <c:pt idx="8878">
                  <c:v>88762.880000000005</c:v>
                </c:pt>
                <c:pt idx="8879">
                  <c:v>88772.88</c:v>
                </c:pt>
                <c:pt idx="8880">
                  <c:v>88782.87</c:v>
                </c:pt>
                <c:pt idx="8881">
                  <c:v>88792.87</c:v>
                </c:pt>
                <c:pt idx="8882">
                  <c:v>88802.87</c:v>
                </c:pt>
                <c:pt idx="8883">
                  <c:v>88812.86</c:v>
                </c:pt>
                <c:pt idx="8884">
                  <c:v>88822.87</c:v>
                </c:pt>
                <c:pt idx="8885">
                  <c:v>88832.86</c:v>
                </c:pt>
                <c:pt idx="8886">
                  <c:v>88842.86</c:v>
                </c:pt>
                <c:pt idx="8887">
                  <c:v>88852.86</c:v>
                </c:pt>
                <c:pt idx="8888">
                  <c:v>88862.87</c:v>
                </c:pt>
                <c:pt idx="8889">
                  <c:v>88872.86</c:v>
                </c:pt>
                <c:pt idx="8890">
                  <c:v>88882.85</c:v>
                </c:pt>
                <c:pt idx="8891">
                  <c:v>88892.85</c:v>
                </c:pt>
                <c:pt idx="8892">
                  <c:v>88902.84</c:v>
                </c:pt>
                <c:pt idx="8893">
                  <c:v>88912.84</c:v>
                </c:pt>
                <c:pt idx="8894">
                  <c:v>88922.84</c:v>
                </c:pt>
                <c:pt idx="8895">
                  <c:v>88932.84</c:v>
                </c:pt>
                <c:pt idx="8896">
                  <c:v>88942.84</c:v>
                </c:pt>
                <c:pt idx="8897">
                  <c:v>88952.84</c:v>
                </c:pt>
                <c:pt idx="8898">
                  <c:v>88962.84</c:v>
                </c:pt>
                <c:pt idx="8899">
                  <c:v>88972.84</c:v>
                </c:pt>
                <c:pt idx="8900">
                  <c:v>88982.84</c:v>
                </c:pt>
                <c:pt idx="8901">
                  <c:v>88992.83</c:v>
                </c:pt>
                <c:pt idx="8902">
                  <c:v>89002.83</c:v>
                </c:pt>
                <c:pt idx="8903">
                  <c:v>89012.82</c:v>
                </c:pt>
                <c:pt idx="8904">
                  <c:v>89022.83</c:v>
                </c:pt>
                <c:pt idx="8905">
                  <c:v>89032.82</c:v>
                </c:pt>
                <c:pt idx="8906">
                  <c:v>89042.82</c:v>
                </c:pt>
                <c:pt idx="8907">
                  <c:v>89052.82</c:v>
                </c:pt>
                <c:pt idx="8908">
                  <c:v>89062.81</c:v>
                </c:pt>
                <c:pt idx="8909">
                  <c:v>89072.82</c:v>
                </c:pt>
                <c:pt idx="8910">
                  <c:v>89082.81</c:v>
                </c:pt>
                <c:pt idx="8911">
                  <c:v>89092.81</c:v>
                </c:pt>
                <c:pt idx="8912">
                  <c:v>89102.8</c:v>
                </c:pt>
                <c:pt idx="8913">
                  <c:v>89112.8</c:v>
                </c:pt>
                <c:pt idx="8914">
                  <c:v>89122.8</c:v>
                </c:pt>
                <c:pt idx="8915">
                  <c:v>89132.800000000003</c:v>
                </c:pt>
                <c:pt idx="8916">
                  <c:v>89142.8</c:v>
                </c:pt>
                <c:pt idx="8917">
                  <c:v>89152.8</c:v>
                </c:pt>
                <c:pt idx="8918">
                  <c:v>89162.79</c:v>
                </c:pt>
                <c:pt idx="8919">
                  <c:v>89172.79</c:v>
                </c:pt>
                <c:pt idx="8920">
                  <c:v>89182.79</c:v>
                </c:pt>
                <c:pt idx="8921">
                  <c:v>89192.79</c:v>
                </c:pt>
                <c:pt idx="8922">
                  <c:v>89202.79</c:v>
                </c:pt>
                <c:pt idx="8923">
                  <c:v>89212.78</c:v>
                </c:pt>
                <c:pt idx="8924">
                  <c:v>89222.78</c:v>
                </c:pt>
                <c:pt idx="8925">
                  <c:v>89232.78</c:v>
                </c:pt>
                <c:pt idx="8926">
                  <c:v>89242.78</c:v>
                </c:pt>
                <c:pt idx="8927">
                  <c:v>89252.77</c:v>
                </c:pt>
                <c:pt idx="8928">
                  <c:v>89262.78</c:v>
                </c:pt>
                <c:pt idx="8929">
                  <c:v>89272.77</c:v>
                </c:pt>
                <c:pt idx="8930">
                  <c:v>89282.78</c:v>
                </c:pt>
                <c:pt idx="8931">
                  <c:v>89292.77</c:v>
                </c:pt>
                <c:pt idx="8932">
                  <c:v>89302.77</c:v>
                </c:pt>
                <c:pt idx="8933">
                  <c:v>89312.77</c:v>
                </c:pt>
                <c:pt idx="8934">
                  <c:v>89322.76</c:v>
                </c:pt>
                <c:pt idx="8935">
                  <c:v>89332.77</c:v>
                </c:pt>
                <c:pt idx="8936">
                  <c:v>89342.76</c:v>
                </c:pt>
                <c:pt idx="8937">
                  <c:v>89352.76</c:v>
                </c:pt>
                <c:pt idx="8938">
                  <c:v>89362.76</c:v>
                </c:pt>
                <c:pt idx="8939">
                  <c:v>89372.75</c:v>
                </c:pt>
                <c:pt idx="8940">
                  <c:v>89382.76</c:v>
                </c:pt>
                <c:pt idx="8941">
                  <c:v>89392.75</c:v>
                </c:pt>
                <c:pt idx="8942">
                  <c:v>89402.75</c:v>
                </c:pt>
                <c:pt idx="8943">
                  <c:v>89412.74</c:v>
                </c:pt>
                <c:pt idx="8944">
                  <c:v>89422.74</c:v>
                </c:pt>
                <c:pt idx="8945">
                  <c:v>89432.74</c:v>
                </c:pt>
                <c:pt idx="8946">
                  <c:v>89442.74</c:v>
                </c:pt>
                <c:pt idx="8947">
                  <c:v>89452.74</c:v>
                </c:pt>
                <c:pt idx="8948">
                  <c:v>89462.73</c:v>
                </c:pt>
                <c:pt idx="8949">
                  <c:v>89472.73</c:v>
                </c:pt>
                <c:pt idx="8950">
                  <c:v>89482.73</c:v>
                </c:pt>
                <c:pt idx="8951">
                  <c:v>89492.73</c:v>
                </c:pt>
                <c:pt idx="8952">
                  <c:v>89502.73</c:v>
                </c:pt>
                <c:pt idx="8953">
                  <c:v>89512.73</c:v>
                </c:pt>
                <c:pt idx="8954">
                  <c:v>89522.73</c:v>
                </c:pt>
                <c:pt idx="8955">
                  <c:v>89532.72</c:v>
                </c:pt>
                <c:pt idx="8956">
                  <c:v>89542.73</c:v>
                </c:pt>
                <c:pt idx="8957">
                  <c:v>89552.72</c:v>
                </c:pt>
                <c:pt idx="8958">
                  <c:v>89562.72</c:v>
                </c:pt>
                <c:pt idx="8959">
                  <c:v>89572.71</c:v>
                </c:pt>
                <c:pt idx="8960">
                  <c:v>89582.71</c:v>
                </c:pt>
                <c:pt idx="8961">
                  <c:v>89592.71</c:v>
                </c:pt>
                <c:pt idx="8962">
                  <c:v>89602.71</c:v>
                </c:pt>
                <c:pt idx="8963">
                  <c:v>89612.71</c:v>
                </c:pt>
                <c:pt idx="8964">
                  <c:v>89622.7</c:v>
                </c:pt>
                <c:pt idx="8965">
                  <c:v>89632.7</c:v>
                </c:pt>
                <c:pt idx="8966">
                  <c:v>89642.7</c:v>
                </c:pt>
                <c:pt idx="8967">
                  <c:v>89652.7</c:v>
                </c:pt>
                <c:pt idx="8968">
                  <c:v>89662.7</c:v>
                </c:pt>
                <c:pt idx="8969">
                  <c:v>89672.7</c:v>
                </c:pt>
                <c:pt idx="8970">
                  <c:v>89682.7</c:v>
                </c:pt>
                <c:pt idx="8971">
                  <c:v>89692.69</c:v>
                </c:pt>
                <c:pt idx="8972">
                  <c:v>89702.7</c:v>
                </c:pt>
                <c:pt idx="8973">
                  <c:v>89712.69</c:v>
                </c:pt>
                <c:pt idx="8974">
                  <c:v>89722.7</c:v>
                </c:pt>
                <c:pt idx="8975">
                  <c:v>89732.69</c:v>
                </c:pt>
                <c:pt idx="8976">
                  <c:v>89742.7</c:v>
                </c:pt>
                <c:pt idx="8977">
                  <c:v>89752.68</c:v>
                </c:pt>
                <c:pt idx="8978">
                  <c:v>89762.68</c:v>
                </c:pt>
                <c:pt idx="8979">
                  <c:v>89772.68</c:v>
                </c:pt>
                <c:pt idx="8980">
                  <c:v>89782.67</c:v>
                </c:pt>
                <c:pt idx="8981">
                  <c:v>89792.66</c:v>
                </c:pt>
                <c:pt idx="8982">
                  <c:v>89802.67</c:v>
                </c:pt>
                <c:pt idx="8983">
                  <c:v>89812.66</c:v>
                </c:pt>
                <c:pt idx="8984">
                  <c:v>89822.66</c:v>
                </c:pt>
                <c:pt idx="8985">
                  <c:v>89832.66</c:v>
                </c:pt>
                <c:pt idx="8986">
                  <c:v>89842.66</c:v>
                </c:pt>
                <c:pt idx="8987">
                  <c:v>89852.66</c:v>
                </c:pt>
                <c:pt idx="8988">
                  <c:v>89862.66</c:v>
                </c:pt>
                <c:pt idx="8989">
                  <c:v>89872.66</c:v>
                </c:pt>
                <c:pt idx="8990">
                  <c:v>89882.65</c:v>
                </c:pt>
                <c:pt idx="8991">
                  <c:v>89892.65</c:v>
                </c:pt>
                <c:pt idx="8992">
                  <c:v>89902.65</c:v>
                </c:pt>
                <c:pt idx="8993">
                  <c:v>89912.65</c:v>
                </c:pt>
                <c:pt idx="8994">
                  <c:v>89922.65</c:v>
                </c:pt>
                <c:pt idx="8995">
                  <c:v>89932.64</c:v>
                </c:pt>
                <c:pt idx="8996">
                  <c:v>89942.64</c:v>
                </c:pt>
                <c:pt idx="8997">
                  <c:v>89952.63</c:v>
                </c:pt>
                <c:pt idx="8998">
                  <c:v>89962.64</c:v>
                </c:pt>
                <c:pt idx="8999">
                  <c:v>89972.63</c:v>
                </c:pt>
                <c:pt idx="9000">
                  <c:v>89982.63</c:v>
                </c:pt>
                <c:pt idx="9001">
                  <c:v>89992.63</c:v>
                </c:pt>
                <c:pt idx="9002">
                  <c:v>90002.63</c:v>
                </c:pt>
                <c:pt idx="9003">
                  <c:v>90012.63</c:v>
                </c:pt>
                <c:pt idx="9004">
                  <c:v>90022.63</c:v>
                </c:pt>
                <c:pt idx="9005">
                  <c:v>90032.63</c:v>
                </c:pt>
                <c:pt idx="9006">
                  <c:v>90042.62</c:v>
                </c:pt>
                <c:pt idx="9007">
                  <c:v>90052.62</c:v>
                </c:pt>
                <c:pt idx="9008">
                  <c:v>90062.62</c:v>
                </c:pt>
                <c:pt idx="9009">
                  <c:v>90072.62</c:v>
                </c:pt>
                <c:pt idx="9010">
                  <c:v>90082.62</c:v>
                </c:pt>
                <c:pt idx="9011">
                  <c:v>90092.61</c:v>
                </c:pt>
                <c:pt idx="9012">
                  <c:v>90102.61</c:v>
                </c:pt>
                <c:pt idx="9013">
                  <c:v>90112.61</c:v>
                </c:pt>
                <c:pt idx="9014">
                  <c:v>90122.61</c:v>
                </c:pt>
                <c:pt idx="9015">
                  <c:v>90132.6</c:v>
                </c:pt>
                <c:pt idx="9016">
                  <c:v>90142.6</c:v>
                </c:pt>
                <c:pt idx="9017">
                  <c:v>90152.6</c:v>
                </c:pt>
                <c:pt idx="9018">
                  <c:v>90162.6</c:v>
                </c:pt>
                <c:pt idx="9019">
                  <c:v>90172.6</c:v>
                </c:pt>
                <c:pt idx="9020">
                  <c:v>90182.6</c:v>
                </c:pt>
                <c:pt idx="9021">
                  <c:v>90192.6</c:v>
                </c:pt>
                <c:pt idx="9022">
                  <c:v>90202.59</c:v>
                </c:pt>
                <c:pt idx="9023">
                  <c:v>90212.59</c:v>
                </c:pt>
                <c:pt idx="9024">
                  <c:v>90222.59</c:v>
                </c:pt>
                <c:pt idx="9025">
                  <c:v>90232.59</c:v>
                </c:pt>
                <c:pt idx="9026">
                  <c:v>90242.59</c:v>
                </c:pt>
                <c:pt idx="9027">
                  <c:v>90252.58</c:v>
                </c:pt>
                <c:pt idx="9028">
                  <c:v>90262.58</c:v>
                </c:pt>
                <c:pt idx="9029">
                  <c:v>90272.58</c:v>
                </c:pt>
                <c:pt idx="9030">
                  <c:v>90282.58</c:v>
                </c:pt>
                <c:pt idx="9031">
                  <c:v>90292.57</c:v>
                </c:pt>
                <c:pt idx="9032">
                  <c:v>90302.57</c:v>
                </c:pt>
                <c:pt idx="9033">
                  <c:v>90312.57</c:v>
                </c:pt>
                <c:pt idx="9034">
                  <c:v>90322.57</c:v>
                </c:pt>
                <c:pt idx="9035">
                  <c:v>90332.57</c:v>
                </c:pt>
                <c:pt idx="9036">
                  <c:v>90342.56</c:v>
                </c:pt>
                <c:pt idx="9037">
                  <c:v>90352.56</c:v>
                </c:pt>
                <c:pt idx="9038">
                  <c:v>90362.55</c:v>
                </c:pt>
                <c:pt idx="9039">
                  <c:v>90372.56</c:v>
                </c:pt>
                <c:pt idx="9040">
                  <c:v>90382.55</c:v>
                </c:pt>
                <c:pt idx="9041">
                  <c:v>90392.55</c:v>
                </c:pt>
                <c:pt idx="9042">
                  <c:v>90402.55</c:v>
                </c:pt>
                <c:pt idx="9043">
                  <c:v>90412.55</c:v>
                </c:pt>
                <c:pt idx="9044">
                  <c:v>90422.55</c:v>
                </c:pt>
                <c:pt idx="9045">
                  <c:v>90432.55</c:v>
                </c:pt>
                <c:pt idx="9046">
                  <c:v>90442.55</c:v>
                </c:pt>
                <c:pt idx="9047">
                  <c:v>90452.54</c:v>
                </c:pt>
                <c:pt idx="9048">
                  <c:v>90462.54</c:v>
                </c:pt>
                <c:pt idx="9049">
                  <c:v>90472.54</c:v>
                </c:pt>
                <c:pt idx="9050">
                  <c:v>90482.54</c:v>
                </c:pt>
                <c:pt idx="9051">
                  <c:v>90492.54</c:v>
                </c:pt>
                <c:pt idx="9052">
                  <c:v>90502.53</c:v>
                </c:pt>
                <c:pt idx="9053">
                  <c:v>90512.52</c:v>
                </c:pt>
                <c:pt idx="9054">
                  <c:v>90522.52</c:v>
                </c:pt>
                <c:pt idx="9055">
                  <c:v>90532.52</c:v>
                </c:pt>
                <c:pt idx="9056">
                  <c:v>90542.52</c:v>
                </c:pt>
                <c:pt idx="9057">
                  <c:v>90552.52</c:v>
                </c:pt>
                <c:pt idx="9058">
                  <c:v>90562.52</c:v>
                </c:pt>
                <c:pt idx="9059">
                  <c:v>90572.52</c:v>
                </c:pt>
                <c:pt idx="9060">
                  <c:v>90582.52</c:v>
                </c:pt>
                <c:pt idx="9061">
                  <c:v>90592.52</c:v>
                </c:pt>
                <c:pt idx="9062">
                  <c:v>90602.51</c:v>
                </c:pt>
                <c:pt idx="9063">
                  <c:v>90612.51</c:v>
                </c:pt>
                <c:pt idx="9064">
                  <c:v>90622.51</c:v>
                </c:pt>
                <c:pt idx="9065">
                  <c:v>90632.51</c:v>
                </c:pt>
                <c:pt idx="9066">
                  <c:v>90642.51</c:v>
                </c:pt>
                <c:pt idx="9067">
                  <c:v>90652.51</c:v>
                </c:pt>
                <c:pt idx="9068">
                  <c:v>90662.5</c:v>
                </c:pt>
                <c:pt idx="9069">
                  <c:v>90672.49</c:v>
                </c:pt>
                <c:pt idx="9070">
                  <c:v>90682.5</c:v>
                </c:pt>
                <c:pt idx="9071">
                  <c:v>90692.49</c:v>
                </c:pt>
                <c:pt idx="9072">
                  <c:v>90702.49</c:v>
                </c:pt>
                <c:pt idx="9073">
                  <c:v>90712.49</c:v>
                </c:pt>
                <c:pt idx="9074">
                  <c:v>90722.48</c:v>
                </c:pt>
                <c:pt idx="9075">
                  <c:v>90732.49</c:v>
                </c:pt>
                <c:pt idx="9076">
                  <c:v>90742.48</c:v>
                </c:pt>
                <c:pt idx="9077">
                  <c:v>90752.48</c:v>
                </c:pt>
                <c:pt idx="9078">
                  <c:v>90762.48</c:v>
                </c:pt>
                <c:pt idx="9079">
                  <c:v>90772.479999999996</c:v>
                </c:pt>
                <c:pt idx="9080">
                  <c:v>90782.48</c:v>
                </c:pt>
                <c:pt idx="9081">
                  <c:v>90792.48</c:v>
                </c:pt>
                <c:pt idx="9082">
                  <c:v>90802.48</c:v>
                </c:pt>
                <c:pt idx="9083">
                  <c:v>90812.47</c:v>
                </c:pt>
                <c:pt idx="9084">
                  <c:v>90822.47</c:v>
                </c:pt>
                <c:pt idx="9085">
                  <c:v>90832.46</c:v>
                </c:pt>
                <c:pt idx="9086">
                  <c:v>90842.47</c:v>
                </c:pt>
                <c:pt idx="9087">
                  <c:v>90852.46</c:v>
                </c:pt>
                <c:pt idx="9088">
                  <c:v>90862.46</c:v>
                </c:pt>
                <c:pt idx="9089">
                  <c:v>90872.46</c:v>
                </c:pt>
                <c:pt idx="9090">
                  <c:v>90882.45</c:v>
                </c:pt>
                <c:pt idx="9091">
                  <c:v>90892.46</c:v>
                </c:pt>
                <c:pt idx="9092">
                  <c:v>90902.45</c:v>
                </c:pt>
                <c:pt idx="9093">
                  <c:v>90912.45</c:v>
                </c:pt>
                <c:pt idx="9094">
                  <c:v>90922.45</c:v>
                </c:pt>
                <c:pt idx="9095">
                  <c:v>90932.45</c:v>
                </c:pt>
                <c:pt idx="9096">
                  <c:v>90942.45</c:v>
                </c:pt>
                <c:pt idx="9097">
                  <c:v>90952.45</c:v>
                </c:pt>
                <c:pt idx="9098">
                  <c:v>90962.45</c:v>
                </c:pt>
                <c:pt idx="9099">
                  <c:v>90972.439999999988</c:v>
                </c:pt>
                <c:pt idx="9100">
                  <c:v>90982.439999999988</c:v>
                </c:pt>
                <c:pt idx="9101">
                  <c:v>90992.43</c:v>
                </c:pt>
                <c:pt idx="9102">
                  <c:v>91002.439999999988</c:v>
                </c:pt>
                <c:pt idx="9103">
                  <c:v>91012.43</c:v>
                </c:pt>
                <c:pt idx="9104">
                  <c:v>91022.43</c:v>
                </c:pt>
                <c:pt idx="9105">
                  <c:v>91032.43</c:v>
                </c:pt>
                <c:pt idx="9106">
                  <c:v>91042.43</c:v>
                </c:pt>
                <c:pt idx="9107">
                  <c:v>91052.43</c:v>
                </c:pt>
                <c:pt idx="9108">
                  <c:v>91062.43</c:v>
                </c:pt>
                <c:pt idx="9109">
                  <c:v>91072.42</c:v>
                </c:pt>
                <c:pt idx="9110">
                  <c:v>91082.409999999989</c:v>
                </c:pt>
                <c:pt idx="9111">
                  <c:v>91092.409999999989</c:v>
                </c:pt>
                <c:pt idx="9112">
                  <c:v>91102.409999999989</c:v>
                </c:pt>
                <c:pt idx="9113">
                  <c:v>91112.409999999989</c:v>
                </c:pt>
                <c:pt idx="9114">
                  <c:v>91122.409999999989</c:v>
                </c:pt>
                <c:pt idx="9115">
                  <c:v>91132.409999999989</c:v>
                </c:pt>
                <c:pt idx="9116">
                  <c:v>91142.409999999989</c:v>
                </c:pt>
                <c:pt idx="9117">
                  <c:v>91152.409999999989</c:v>
                </c:pt>
                <c:pt idx="9118">
                  <c:v>91162.409999999989</c:v>
                </c:pt>
                <c:pt idx="9119">
                  <c:v>91172.4</c:v>
                </c:pt>
                <c:pt idx="9120">
                  <c:v>91182.399999999994</c:v>
                </c:pt>
                <c:pt idx="9121">
                  <c:v>91192.4</c:v>
                </c:pt>
                <c:pt idx="9122">
                  <c:v>91202.4</c:v>
                </c:pt>
                <c:pt idx="9123">
                  <c:v>91212.4</c:v>
                </c:pt>
                <c:pt idx="9124">
                  <c:v>91222.39</c:v>
                </c:pt>
                <c:pt idx="9125">
                  <c:v>91232.38</c:v>
                </c:pt>
                <c:pt idx="9126">
                  <c:v>91242.38</c:v>
                </c:pt>
                <c:pt idx="9127">
                  <c:v>91252.38</c:v>
                </c:pt>
                <c:pt idx="9128">
                  <c:v>91262.38</c:v>
                </c:pt>
                <c:pt idx="9129">
                  <c:v>91272.38</c:v>
                </c:pt>
                <c:pt idx="9130">
                  <c:v>91282.38</c:v>
                </c:pt>
                <c:pt idx="9131">
                  <c:v>91292.38</c:v>
                </c:pt>
                <c:pt idx="9132">
                  <c:v>91302.37</c:v>
                </c:pt>
                <c:pt idx="9133">
                  <c:v>91312.38</c:v>
                </c:pt>
                <c:pt idx="9134">
                  <c:v>91322.37</c:v>
                </c:pt>
                <c:pt idx="9135">
                  <c:v>91332.37</c:v>
                </c:pt>
                <c:pt idx="9136">
                  <c:v>91342.37</c:v>
                </c:pt>
                <c:pt idx="9137">
                  <c:v>91352.36</c:v>
                </c:pt>
                <c:pt idx="9138">
                  <c:v>91362.37</c:v>
                </c:pt>
                <c:pt idx="9139">
                  <c:v>91372.36</c:v>
                </c:pt>
                <c:pt idx="9140">
                  <c:v>91382.36</c:v>
                </c:pt>
                <c:pt idx="9141">
                  <c:v>91392.35</c:v>
                </c:pt>
                <c:pt idx="9142">
                  <c:v>91402.35</c:v>
                </c:pt>
                <c:pt idx="9143">
                  <c:v>91412.35</c:v>
                </c:pt>
                <c:pt idx="9144">
                  <c:v>91422.35</c:v>
                </c:pt>
                <c:pt idx="9145">
                  <c:v>91432.35</c:v>
                </c:pt>
                <c:pt idx="9146">
                  <c:v>91442.34</c:v>
                </c:pt>
                <c:pt idx="9147">
                  <c:v>91452.34</c:v>
                </c:pt>
                <c:pt idx="9148">
                  <c:v>91462.34</c:v>
                </c:pt>
                <c:pt idx="9149">
                  <c:v>91472.34</c:v>
                </c:pt>
                <c:pt idx="9150">
                  <c:v>91482.34</c:v>
                </c:pt>
                <c:pt idx="9151">
                  <c:v>91492.34</c:v>
                </c:pt>
                <c:pt idx="9152">
                  <c:v>91502.34</c:v>
                </c:pt>
                <c:pt idx="9153">
                  <c:v>91512.34</c:v>
                </c:pt>
                <c:pt idx="9154">
                  <c:v>91522.34</c:v>
                </c:pt>
                <c:pt idx="9155">
                  <c:v>91532.33</c:v>
                </c:pt>
                <c:pt idx="9156">
                  <c:v>91542.33</c:v>
                </c:pt>
                <c:pt idx="9157">
                  <c:v>91552.320000000007</c:v>
                </c:pt>
                <c:pt idx="9158">
                  <c:v>91562.32</c:v>
                </c:pt>
                <c:pt idx="9159">
                  <c:v>91572.32</c:v>
                </c:pt>
                <c:pt idx="9160">
                  <c:v>91582.32</c:v>
                </c:pt>
                <c:pt idx="9161">
                  <c:v>91592.320000000007</c:v>
                </c:pt>
                <c:pt idx="9162">
                  <c:v>91602.31</c:v>
                </c:pt>
                <c:pt idx="9163">
                  <c:v>91612.31</c:v>
                </c:pt>
                <c:pt idx="9164">
                  <c:v>91622.31</c:v>
                </c:pt>
                <c:pt idx="9165">
                  <c:v>91632.31</c:v>
                </c:pt>
                <c:pt idx="9166">
                  <c:v>91642.3</c:v>
                </c:pt>
                <c:pt idx="9167">
                  <c:v>91652.3</c:v>
                </c:pt>
                <c:pt idx="9168">
                  <c:v>91662.3</c:v>
                </c:pt>
                <c:pt idx="9169">
                  <c:v>91672.3</c:v>
                </c:pt>
                <c:pt idx="9170">
                  <c:v>91682.3</c:v>
                </c:pt>
                <c:pt idx="9171">
                  <c:v>91692.3</c:v>
                </c:pt>
                <c:pt idx="9172">
                  <c:v>91702.3</c:v>
                </c:pt>
                <c:pt idx="9173">
                  <c:v>91712.29</c:v>
                </c:pt>
                <c:pt idx="9174">
                  <c:v>91722.29</c:v>
                </c:pt>
                <c:pt idx="9175">
                  <c:v>91732.29</c:v>
                </c:pt>
                <c:pt idx="9176">
                  <c:v>91742.29</c:v>
                </c:pt>
                <c:pt idx="9177">
                  <c:v>91752.29</c:v>
                </c:pt>
                <c:pt idx="9178">
                  <c:v>91762.28</c:v>
                </c:pt>
                <c:pt idx="9179">
                  <c:v>91772.28</c:v>
                </c:pt>
                <c:pt idx="9180">
                  <c:v>91782.28</c:v>
                </c:pt>
                <c:pt idx="9181">
                  <c:v>91792.28</c:v>
                </c:pt>
                <c:pt idx="9182">
                  <c:v>91802.27</c:v>
                </c:pt>
                <c:pt idx="9183">
                  <c:v>91812.27</c:v>
                </c:pt>
                <c:pt idx="9184">
                  <c:v>91822.27</c:v>
                </c:pt>
                <c:pt idx="9185">
                  <c:v>91832.27</c:v>
                </c:pt>
                <c:pt idx="9186">
                  <c:v>91842.27</c:v>
                </c:pt>
                <c:pt idx="9187">
                  <c:v>91852.27</c:v>
                </c:pt>
                <c:pt idx="9188">
                  <c:v>91862.26</c:v>
                </c:pt>
                <c:pt idx="9189">
                  <c:v>91872.26</c:v>
                </c:pt>
                <c:pt idx="9190">
                  <c:v>91882.26</c:v>
                </c:pt>
                <c:pt idx="9191">
                  <c:v>91892.26</c:v>
                </c:pt>
                <c:pt idx="9192">
                  <c:v>91902.26</c:v>
                </c:pt>
                <c:pt idx="9193">
                  <c:v>91912.26</c:v>
                </c:pt>
                <c:pt idx="9194">
                  <c:v>91922.26</c:v>
                </c:pt>
                <c:pt idx="9195">
                  <c:v>91932.24</c:v>
                </c:pt>
                <c:pt idx="9196">
                  <c:v>91942.25</c:v>
                </c:pt>
                <c:pt idx="9197">
                  <c:v>91952.24</c:v>
                </c:pt>
                <c:pt idx="9198">
                  <c:v>91962.240000000005</c:v>
                </c:pt>
                <c:pt idx="9199">
                  <c:v>91972.24</c:v>
                </c:pt>
                <c:pt idx="9200">
                  <c:v>91982.23</c:v>
                </c:pt>
                <c:pt idx="9201">
                  <c:v>91992.24</c:v>
                </c:pt>
                <c:pt idx="9202">
                  <c:v>92002.23</c:v>
                </c:pt>
                <c:pt idx="9203">
                  <c:v>92012.23</c:v>
                </c:pt>
                <c:pt idx="9204">
                  <c:v>92022.23</c:v>
                </c:pt>
                <c:pt idx="9205">
                  <c:v>92032.23</c:v>
                </c:pt>
                <c:pt idx="9206">
                  <c:v>92042.23</c:v>
                </c:pt>
                <c:pt idx="9207">
                  <c:v>92052.23</c:v>
                </c:pt>
                <c:pt idx="9208">
                  <c:v>92062.23</c:v>
                </c:pt>
                <c:pt idx="9209">
                  <c:v>92072.22</c:v>
                </c:pt>
                <c:pt idx="9210">
                  <c:v>92082.22</c:v>
                </c:pt>
                <c:pt idx="9211">
                  <c:v>92092.22</c:v>
                </c:pt>
                <c:pt idx="9212">
                  <c:v>92102.22</c:v>
                </c:pt>
                <c:pt idx="9213">
                  <c:v>92112.21</c:v>
                </c:pt>
                <c:pt idx="9214">
                  <c:v>92122.21</c:v>
                </c:pt>
                <c:pt idx="9215">
                  <c:v>92132.21</c:v>
                </c:pt>
                <c:pt idx="9216">
                  <c:v>92142.2</c:v>
                </c:pt>
                <c:pt idx="9217">
                  <c:v>92152.21</c:v>
                </c:pt>
                <c:pt idx="9218">
                  <c:v>92162.2</c:v>
                </c:pt>
                <c:pt idx="9219">
                  <c:v>92172.2</c:v>
                </c:pt>
                <c:pt idx="9220">
                  <c:v>92182.2</c:v>
                </c:pt>
                <c:pt idx="9221">
                  <c:v>92192.2</c:v>
                </c:pt>
                <c:pt idx="9222">
                  <c:v>92202.2</c:v>
                </c:pt>
                <c:pt idx="9223">
                  <c:v>92212.2</c:v>
                </c:pt>
                <c:pt idx="9224">
                  <c:v>92222.2</c:v>
                </c:pt>
                <c:pt idx="9225">
                  <c:v>92232.19</c:v>
                </c:pt>
                <c:pt idx="9226">
                  <c:v>92242.19</c:v>
                </c:pt>
                <c:pt idx="9227">
                  <c:v>92252.19</c:v>
                </c:pt>
                <c:pt idx="9228">
                  <c:v>92262.19</c:v>
                </c:pt>
                <c:pt idx="9229">
                  <c:v>92272.18</c:v>
                </c:pt>
                <c:pt idx="9230">
                  <c:v>92282.18</c:v>
                </c:pt>
                <c:pt idx="9231">
                  <c:v>92292.18</c:v>
                </c:pt>
                <c:pt idx="9232">
                  <c:v>92302.18</c:v>
                </c:pt>
                <c:pt idx="9233">
                  <c:v>92312.18</c:v>
                </c:pt>
                <c:pt idx="9234">
                  <c:v>92322.17</c:v>
                </c:pt>
                <c:pt idx="9235">
                  <c:v>92332.17</c:v>
                </c:pt>
                <c:pt idx="9236">
                  <c:v>92342.16</c:v>
                </c:pt>
                <c:pt idx="9237">
                  <c:v>92352.17</c:v>
                </c:pt>
                <c:pt idx="9238">
                  <c:v>92362.17</c:v>
                </c:pt>
                <c:pt idx="9239">
                  <c:v>92372.17</c:v>
                </c:pt>
                <c:pt idx="9240">
                  <c:v>92382.16</c:v>
                </c:pt>
                <c:pt idx="9241">
                  <c:v>92392.16</c:v>
                </c:pt>
                <c:pt idx="9242">
                  <c:v>92402.16</c:v>
                </c:pt>
                <c:pt idx="9243">
                  <c:v>92412.160000000003</c:v>
                </c:pt>
                <c:pt idx="9244">
                  <c:v>92422.16</c:v>
                </c:pt>
                <c:pt idx="9245">
                  <c:v>92432.15</c:v>
                </c:pt>
                <c:pt idx="9246">
                  <c:v>92442.15</c:v>
                </c:pt>
                <c:pt idx="9247">
                  <c:v>92452.15</c:v>
                </c:pt>
                <c:pt idx="9248">
                  <c:v>92462.15</c:v>
                </c:pt>
                <c:pt idx="9249">
                  <c:v>92472.15</c:v>
                </c:pt>
                <c:pt idx="9250">
                  <c:v>92482.14</c:v>
                </c:pt>
                <c:pt idx="9251">
                  <c:v>92492.14</c:v>
                </c:pt>
                <c:pt idx="9252">
                  <c:v>92502.13</c:v>
                </c:pt>
                <c:pt idx="9253">
                  <c:v>92512.14</c:v>
                </c:pt>
                <c:pt idx="9254">
                  <c:v>92522.13</c:v>
                </c:pt>
                <c:pt idx="9255">
                  <c:v>92532.13</c:v>
                </c:pt>
                <c:pt idx="9256">
                  <c:v>92542.13</c:v>
                </c:pt>
                <c:pt idx="9257">
                  <c:v>92552.13</c:v>
                </c:pt>
                <c:pt idx="9258">
                  <c:v>92562.13</c:v>
                </c:pt>
                <c:pt idx="9259">
                  <c:v>92572.13</c:v>
                </c:pt>
                <c:pt idx="9260">
                  <c:v>92582.12</c:v>
                </c:pt>
                <c:pt idx="9261">
                  <c:v>92592.12</c:v>
                </c:pt>
                <c:pt idx="9262">
                  <c:v>92602.12</c:v>
                </c:pt>
                <c:pt idx="9263">
                  <c:v>92612.11</c:v>
                </c:pt>
                <c:pt idx="9264">
                  <c:v>92622.12</c:v>
                </c:pt>
                <c:pt idx="9265">
                  <c:v>92632.11</c:v>
                </c:pt>
                <c:pt idx="9266">
                  <c:v>92642.11</c:v>
                </c:pt>
                <c:pt idx="9267">
                  <c:v>92652.1</c:v>
                </c:pt>
                <c:pt idx="9268">
                  <c:v>92662.1</c:v>
                </c:pt>
                <c:pt idx="9269">
                  <c:v>92672.1</c:v>
                </c:pt>
                <c:pt idx="9270">
                  <c:v>92682.1</c:v>
                </c:pt>
                <c:pt idx="9271">
                  <c:v>92692.1</c:v>
                </c:pt>
                <c:pt idx="9272">
                  <c:v>92702.09</c:v>
                </c:pt>
                <c:pt idx="9273">
                  <c:v>92712.1</c:v>
                </c:pt>
                <c:pt idx="9274">
                  <c:v>92722.1</c:v>
                </c:pt>
                <c:pt idx="9275">
                  <c:v>92732.1</c:v>
                </c:pt>
                <c:pt idx="9276">
                  <c:v>92742.09</c:v>
                </c:pt>
                <c:pt idx="9277">
                  <c:v>92752.09</c:v>
                </c:pt>
                <c:pt idx="9278">
                  <c:v>92762.09</c:v>
                </c:pt>
                <c:pt idx="9279">
                  <c:v>92772.09</c:v>
                </c:pt>
                <c:pt idx="9280">
                  <c:v>92782.09</c:v>
                </c:pt>
                <c:pt idx="9281">
                  <c:v>92792.08</c:v>
                </c:pt>
                <c:pt idx="9282">
                  <c:v>92802.08</c:v>
                </c:pt>
                <c:pt idx="9283">
                  <c:v>92812.07</c:v>
                </c:pt>
                <c:pt idx="9284">
                  <c:v>92822.07</c:v>
                </c:pt>
                <c:pt idx="9285">
                  <c:v>92832.07</c:v>
                </c:pt>
                <c:pt idx="9286">
                  <c:v>92842.07</c:v>
                </c:pt>
                <c:pt idx="9287">
                  <c:v>92852.07</c:v>
                </c:pt>
                <c:pt idx="9288">
                  <c:v>92862.06</c:v>
                </c:pt>
                <c:pt idx="9289">
                  <c:v>92872.06</c:v>
                </c:pt>
                <c:pt idx="9290">
                  <c:v>92882.06</c:v>
                </c:pt>
                <c:pt idx="9291">
                  <c:v>92892.06</c:v>
                </c:pt>
                <c:pt idx="9292">
                  <c:v>92902.05</c:v>
                </c:pt>
                <c:pt idx="9293">
                  <c:v>92912.05</c:v>
                </c:pt>
                <c:pt idx="9294">
                  <c:v>92922.05</c:v>
                </c:pt>
                <c:pt idx="9295">
                  <c:v>92932.05</c:v>
                </c:pt>
                <c:pt idx="9296">
                  <c:v>92942.05</c:v>
                </c:pt>
                <c:pt idx="9297">
                  <c:v>92952.05</c:v>
                </c:pt>
                <c:pt idx="9298">
                  <c:v>92962.05</c:v>
                </c:pt>
                <c:pt idx="9299">
                  <c:v>92972.04</c:v>
                </c:pt>
                <c:pt idx="9300">
                  <c:v>92982.05</c:v>
                </c:pt>
                <c:pt idx="9301">
                  <c:v>92992.04</c:v>
                </c:pt>
                <c:pt idx="9302">
                  <c:v>93002.04</c:v>
                </c:pt>
                <c:pt idx="9303">
                  <c:v>93012.04</c:v>
                </c:pt>
                <c:pt idx="9304">
                  <c:v>93022.03</c:v>
                </c:pt>
                <c:pt idx="9305">
                  <c:v>93032.03</c:v>
                </c:pt>
                <c:pt idx="9306">
                  <c:v>93042.03</c:v>
                </c:pt>
                <c:pt idx="9307">
                  <c:v>93052.03</c:v>
                </c:pt>
                <c:pt idx="9308">
                  <c:v>93062.02</c:v>
                </c:pt>
                <c:pt idx="9309">
                  <c:v>93072.02</c:v>
                </c:pt>
                <c:pt idx="9310">
                  <c:v>93082.02</c:v>
                </c:pt>
                <c:pt idx="9311">
                  <c:v>93092.02</c:v>
                </c:pt>
                <c:pt idx="9312">
                  <c:v>93102.02</c:v>
                </c:pt>
                <c:pt idx="9313">
                  <c:v>93112.02</c:v>
                </c:pt>
                <c:pt idx="9314">
                  <c:v>93122.02</c:v>
                </c:pt>
                <c:pt idx="9315">
                  <c:v>93132.01</c:v>
                </c:pt>
                <c:pt idx="9316">
                  <c:v>93142.02</c:v>
                </c:pt>
                <c:pt idx="9317">
                  <c:v>93152.01</c:v>
                </c:pt>
                <c:pt idx="9318">
                  <c:v>93162.01</c:v>
                </c:pt>
                <c:pt idx="9319">
                  <c:v>93172.01</c:v>
                </c:pt>
                <c:pt idx="9320">
                  <c:v>93182.02</c:v>
                </c:pt>
                <c:pt idx="9321">
                  <c:v>93192.01</c:v>
                </c:pt>
                <c:pt idx="9322">
                  <c:v>93202</c:v>
                </c:pt>
                <c:pt idx="9323">
                  <c:v>93211.99</c:v>
                </c:pt>
                <c:pt idx="9324">
                  <c:v>93221.99</c:v>
                </c:pt>
                <c:pt idx="9325">
                  <c:v>93231.99</c:v>
                </c:pt>
                <c:pt idx="9326">
                  <c:v>93241.99</c:v>
                </c:pt>
                <c:pt idx="9327">
                  <c:v>93251.99</c:v>
                </c:pt>
                <c:pt idx="9328">
                  <c:v>93261.99</c:v>
                </c:pt>
                <c:pt idx="9329">
                  <c:v>93271.98</c:v>
                </c:pt>
                <c:pt idx="9330">
                  <c:v>93281.98</c:v>
                </c:pt>
                <c:pt idx="9331">
                  <c:v>93291.98</c:v>
                </c:pt>
                <c:pt idx="9332">
                  <c:v>93301.98</c:v>
                </c:pt>
                <c:pt idx="9333">
                  <c:v>93311.98</c:v>
                </c:pt>
                <c:pt idx="9334">
                  <c:v>93321.98</c:v>
                </c:pt>
                <c:pt idx="9335">
                  <c:v>93331.97</c:v>
                </c:pt>
                <c:pt idx="9336">
                  <c:v>93341.97</c:v>
                </c:pt>
                <c:pt idx="9337">
                  <c:v>93351.97</c:v>
                </c:pt>
                <c:pt idx="9338">
                  <c:v>93361.97</c:v>
                </c:pt>
                <c:pt idx="9339">
                  <c:v>93371.96</c:v>
                </c:pt>
                <c:pt idx="9340">
                  <c:v>93381.96</c:v>
                </c:pt>
                <c:pt idx="9341">
                  <c:v>93391.96</c:v>
                </c:pt>
                <c:pt idx="9342">
                  <c:v>93401.96</c:v>
                </c:pt>
                <c:pt idx="9343">
                  <c:v>93411.96</c:v>
                </c:pt>
                <c:pt idx="9344">
                  <c:v>93421.95</c:v>
                </c:pt>
                <c:pt idx="9345">
                  <c:v>93431.95</c:v>
                </c:pt>
                <c:pt idx="9346">
                  <c:v>93441.95</c:v>
                </c:pt>
                <c:pt idx="9347">
                  <c:v>93451.95</c:v>
                </c:pt>
                <c:pt idx="9348">
                  <c:v>93461.95</c:v>
                </c:pt>
                <c:pt idx="9349">
                  <c:v>93471.95</c:v>
                </c:pt>
                <c:pt idx="9350">
                  <c:v>93481.95</c:v>
                </c:pt>
                <c:pt idx="9351">
                  <c:v>93491.939999999988</c:v>
                </c:pt>
                <c:pt idx="9352">
                  <c:v>93501.939999999988</c:v>
                </c:pt>
                <c:pt idx="9353">
                  <c:v>93511.939999999988</c:v>
                </c:pt>
                <c:pt idx="9354">
                  <c:v>93521.939999999988</c:v>
                </c:pt>
                <c:pt idx="9355">
                  <c:v>93531.93</c:v>
                </c:pt>
                <c:pt idx="9356">
                  <c:v>93541.93</c:v>
                </c:pt>
                <c:pt idx="9357">
                  <c:v>93551.93</c:v>
                </c:pt>
                <c:pt idx="9358">
                  <c:v>93561.93</c:v>
                </c:pt>
                <c:pt idx="9359">
                  <c:v>93571.93</c:v>
                </c:pt>
                <c:pt idx="9360">
                  <c:v>93581.92</c:v>
                </c:pt>
                <c:pt idx="9361">
                  <c:v>93591.92</c:v>
                </c:pt>
                <c:pt idx="9362">
                  <c:v>93601.909999999989</c:v>
                </c:pt>
                <c:pt idx="9363">
                  <c:v>93611.92</c:v>
                </c:pt>
                <c:pt idx="9364">
                  <c:v>93621.92</c:v>
                </c:pt>
                <c:pt idx="9365">
                  <c:v>93631.92</c:v>
                </c:pt>
                <c:pt idx="9366">
                  <c:v>93641.909999999989</c:v>
                </c:pt>
                <c:pt idx="9367">
                  <c:v>93651.909999999989</c:v>
                </c:pt>
                <c:pt idx="9368">
                  <c:v>93661.909999999989</c:v>
                </c:pt>
                <c:pt idx="9369">
                  <c:v>93671.909999999989</c:v>
                </c:pt>
                <c:pt idx="9370">
                  <c:v>93681.909999999989</c:v>
                </c:pt>
                <c:pt idx="9371">
                  <c:v>93691.9</c:v>
                </c:pt>
                <c:pt idx="9372">
                  <c:v>93701.9</c:v>
                </c:pt>
                <c:pt idx="9373">
                  <c:v>93711.9</c:v>
                </c:pt>
                <c:pt idx="9374">
                  <c:v>93721.9</c:v>
                </c:pt>
                <c:pt idx="9375">
                  <c:v>93731.9</c:v>
                </c:pt>
                <c:pt idx="9376">
                  <c:v>93741.89</c:v>
                </c:pt>
                <c:pt idx="9377">
                  <c:v>93751.89</c:v>
                </c:pt>
                <c:pt idx="9378">
                  <c:v>93761.88</c:v>
                </c:pt>
                <c:pt idx="9379">
                  <c:v>93771.89</c:v>
                </c:pt>
                <c:pt idx="9380">
                  <c:v>93781.88</c:v>
                </c:pt>
                <c:pt idx="9381">
                  <c:v>93791.88</c:v>
                </c:pt>
                <c:pt idx="9382">
                  <c:v>93801.88</c:v>
                </c:pt>
                <c:pt idx="9383">
                  <c:v>93811.88</c:v>
                </c:pt>
                <c:pt idx="9384">
                  <c:v>93821.88</c:v>
                </c:pt>
                <c:pt idx="9385">
                  <c:v>93831.88</c:v>
                </c:pt>
                <c:pt idx="9386">
                  <c:v>93841.88</c:v>
                </c:pt>
                <c:pt idx="9387">
                  <c:v>93851.87</c:v>
                </c:pt>
                <c:pt idx="9388">
                  <c:v>93861.87</c:v>
                </c:pt>
                <c:pt idx="9389">
                  <c:v>93871.87</c:v>
                </c:pt>
                <c:pt idx="9390">
                  <c:v>93881.87</c:v>
                </c:pt>
                <c:pt idx="9391">
                  <c:v>93891.87</c:v>
                </c:pt>
                <c:pt idx="9392">
                  <c:v>93901.86</c:v>
                </c:pt>
                <c:pt idx="9393">
                  <c:v>93911.85</c:v>
                </c:pt>
                <c:pt idx="9394">
                  <c:v>93921.85</c:v>
                </c:pt>
                <c:pt idx="9395">
                  <c:v>93931.85</c:v>
                </c:pt>
                <c:pt idx="9396">
                  <c:v>93941.85</c:v>
                </c:pt>
                <c:pt idx="9397">
                  <c:v>93951.85</c:v>
                </c:pt>
                <c:pt idx="9398">
                  <c:v>93961.84</c:v>
                </c:pt>
                <c:pt idx="9399">
                  <c:v>93971.839999999997</c:v>
                </c:pt>
                <c:pt idx="9400">
                  <c:v>93981.84</c:v>
                </c:pt>
                <c:pt idx="9401">
                  <c:v>93991.84</c:v>
                </c:pt>
                <c:pt idx="9402">
                  <c:v>94001.84</c:v>
                </c:pt>
                <c:pt idx="9403">
                  <c:v>94011.839999999997</c:v>
                </c:pt>
                <c:pt idx="9404">
                  <c:v>94021.84</c:v>
                </c:pt>
                <c:pt idx="9405">
                  <c:v>94031.84</c:v>
                </c:pt>
                <c:pt idx="9406">
                  <c:v>94041.84</c:v>
                </c:pt>
                <c:pt idx="9407">
                  <c:v>94051.83</c:v>
                </c:pt>
                <c:pt idx="9408">
                  <c:v>94061.83</c:v>
                </c:pt>
                <c:pt idx="9409">
                  <c:v>94071.84</c:v>
                </c:pt>
                <c:pt idx="9410">
                  <c:v>94081.84</c:v>
                </c:pt>
                <c:pt idx="9411">
                  <c:v>94091.83</c:v>
                </c:pt>
                <c:pt idx="9412">
                  <c:v>94101.82</c:v>
                </c:pt>
                <c:pt idx="9413">
                  <c:v>94111.82</c:v>
                </c:pt>
                <c:pt idx="9414">
                  <c:v>94121.81</c:v>
                </c:pt>
                <c:pt idx="9415">
                  <c:v>94131.81</c:v>
                </c:pt>
                <c:pt idx="9416">
                  <c:v>94141.81</c:v>
                </c:pt>
                <c:pt idx="9417">
                  <c:v>94151.81</c:v>
                </c:pt>
                <c:pt idx="9418">
                  <c:v>94161.8</c:v>
                </c:pt>
                <c:pt idx="9419">
                  <c:v>94171.8</c:v>
                </c:pt>
                <c:pt idx="9420">
                  <c:v>94181.8</c:v>
                </c:pt>
                <c:pt idx="9421">
                  <c:v>94191.8</c:v>
                </c:pt>
                <c:pt idx="9422">
                  <c:v>94201.8</c:v>
                </c:pt>
                <c:pt idx="9423">
                  <c:v>94211.8</c:v>
                </c:pt>
                <c:pt idx="9424">
                  <c:v>94221.8</c:v>
                </c:pt>
                <c:pt idx="9425">
                  <c:v>94231.79</c:v>
                </c:pt>
                <c:pt idx="9426">
                  <c:v>94241.8</c:v>
                </c:pt>
                <c:pt idx="9427">
                  <c:v>94251.79</c:v>
                </c:pt>
                <c:pt idx="9428">
                  <c:v>94261.79</c:v>
                </c:pt>
                <c:pt idx="9429">
                  <c:v>94271.79</c:v>
                </c:pt>
                <c:pt idx="9430">
                  <c:v>94281.78</c:v>
                </c:pt>
                <c:pt idx="9431">
                  <c:v>94291.78</c:v>
                </c:pt>
                <c:pt idx="9432">
                  <c:v>94301.78</c:v>
                </c:pt>
                <c:pt idx="9433">
                  <c:v>94311.78</c:v>
                </c:pt>
                <c:pt idx="9434">
                  <c:v>94321.77</c:v>
                </c:pt>
                <c:pt idx="9435">
                  <c:v>94331.77</c:v>
                </c:pt>
                <c:pt idx="9436">
                  <c:v>94341.77</c:v>
                </c:pt>
                <c:pt idx="9437">
                  <c:v>94351.77</c:v>
                </c:pt>
                <c:pt idx="9438">
                  <c:v>94361.77</c:v>
                </c:pt>
                <c:pt idx="9439">
                  <c:v>94371.77</c:v>
                </c:pt>
                <c:pt idx="9440">
                  <c:v>94381.77</c:v>
                </c:pt>
                <c:pt idx="9441">
                  <c:v>94391.76</c:v>
                </c:pt>
                <c:pt idx="9442">
                  <c:v>94401.77</c:v>
                </c:pt>
                <c:pt idx="9443">
                  <c:v>94411.76</c:v>
                </c:pt>
                <c:pt idx="9444">
                  <c:v>94421.759999999995</c:v>
                </c:pt>
                <c:pt idx="9445">
                  <c:v>94431.76</c:v>
                </c:pt>
                <c:pt idx="9446">
                  <c:v>94441.75</c:v>
                </c:pt>
                <c:pt idx="9447">
                  <c:v>94451.76</c:v>
                </c:pt>
                <c:pt idx="9448">
                  <c:v>94461.75</c:v>
                </c:pt>
                <c:pt idx="9449">
                  <c:v>94471.75</c:v>
                </c:pt>
                <c:pt idx="9450">
                  <c:v>94481.75</c:v>
                </c:pt>
                <c:pt idx="9451">
                  <c:v>94491.75</c:v>
                </c:pt>
                <c:pt idx="9452">
                  <c:v>94501.74</c:v>
                </c:pt>
                <c:pt idx="9453">
                  <c:v>94511.74</c:v>
                </c:pt>
                <c:pt idx="9454">
                  <c:v>94521.74</c:v>
                </c:pt>
                <c:pt idx="9455">
                  <c:v>94531.73</c:v>
                </c:pt>
                <c:pt idx="9456">
                  <c:v>94541.73</c:v>
                </c:pt>
                <c:pt idx="9457">
                  <c:v>94551.73</c:v>
                </c:pt>
                <c:pt idx="9458">
                  <c:v>94561.73</c:v>
                </c:pt>
                <c:pt idx="9459">
                  <c:v>94571.73</c:v>
                </c:pt>
                <c:pt idx="9460">
                  <c:v>94581.73</c:v>
                </c:pt>
                <c:pt idx="9461">
                  <c:v>94591.73</c:v>
                </c:pt>
                <c:pt idx="9462">
                  <c:v>94601.72</c:v>
                </c:pt>
                <c:pt idx="9463">
                  <c:v>94611.73</c:v>
                </c:pt>
                <c:pt idx="9464">
                  <c:v>94621.72</c:v>
                </c:pt>
                <c:pt idx="9465">
                  <c:v>94631.71</c:v>
                </c:pt>
                <c:pt idx="9466">
                  <c:v>94641.71</c:v>
                </c:pt>
                <c:pt idx="9467">
                  <c:v>94651.71</c:v>
                </c:pt>
                <c:pt idx="9468">
                  <c:v>94661.7</c:v>
                </c:pt>
                <c:pt idx="9469">
                  <c:v>94671.71</c:v>
                </c:pt>
                <c:pt idx="9470">
                  <c:v>94681.7</c:v>
                </c:pt>
                <c:pt idx="9471">
                  <c:v>94691.7</c:v>
                </c:pt>
                <c:pt idx="9472">
                  <c:v>94701.7</c:v>
                </c:pt>
                <c:pt idx="9473">
                  <c:v>94711.7</c:v>
                </c:pt>
                <c:pt idx="9474">
                  <c:v>94721.7</c:v>
                </c:pt>
                <c:pt idx="9475">
                  <c:v>94731.7</c:v>
                </c:pt>
                <c:pt idx="9476">
                  <c:v>94741.7</c:v>
                </c:pt>
                <c:pt idx="9477">
                  <c:v>94751.69</c:v>
                </c:pt>
                <c:pt idx="9478">
                  <c:v>94761.69</c:v>
                </c:pt>
                <c:pt idx="9479">
                  <c:v>94771.69</c:v>
                </c:pt>
                <c:pt idx="9480">
                  <c:v>94781.69</c:v>
                </c:pt>
                <c:pt idx="9481">
                  <c:v>94791.679999999993</c:v>
                </c:pt>
                <c:pt idx="9482">
                  <c:v>94801.68</c:v>
                </c:pt>
                <c:pt idx="9483">
                  <c:v>94811.68</c:v>
                </c:pt>
                <c:pt idx="9484">
                  <c:v>94821.68</c:v>
                </c:pt>
                <c:pt idx="9485">
                  <c:v>94831.679999999993</c:v>
                </c:pt>
                <c:pt idx="9486">
                  <c:v>94841.67</c:v>
                </c:pt>
                <c:pt idx="9487">
                  <c:v>94851.67</c:v>
                </c:pt>
                <c:pt idx="9488">
                  <c:v>94861.66</c:v>
                </c:pt>
                <c:pt idx="9489">
                  <c:v>94871.66</c:v>
                </c:pt>
                <c:pt idx="9490">
                  <c:v>94881.66</c:v>
                </c:pt>
                <c:pt idx="9491">
                  <c:v>94891.66</c:v>
                </c:pt>
                <c:pt idx="9492">
                  <c:v>94901.66</c:v>
                </c:pt>
                <c:pt idx="9493">
                  <c:v>94911.66</c:v>
                </c:pt>
                <c:pt idx="9494">
                  <c:v>94921.66</c:v>
                </c:pt>
                <c:pt idx="9495">
                  <c:v>94931.66</c:v>
                </c:pt>
                <c:pt idx="9496">
                  <c:v>94941.66</c:v>
                </c:pt>
                <c:pt idx="9497">
                  <c:v>94951.66</c:v>
                </c:pt>
                <c:pt idx="9498">
                  <c:v>94961.65</c:v>
                </c:pt>
                <c:pt idx="9499">
                  <c:v>94971.65</c:v>
                </c:pt>
                <c:pt idx="9500">
                  <c:v>94981.65</c:v>
                </c:pt>
                <c:pt idx="9501">
                  <c:v>94991.65</c:v>
                </c:pt>
                <c:pt idx="9502">
                  <c:v>95001.64</c:v>
                </c:pt>
                <c:pt idx="9503">
                  <c:v>95011.64</c:v>
                </c:pt>
                <c:pt idx="9504">
                  <c:v>95021.63</c:v>
                </c:pt>
                <c:pt idx="9505">
                  <c:v>95031.63</c:v>
                </c:pt>
                <c:pt idx="9506">
                  <c:v>95041.63</c:v>
                </c:pt>
                <c:pt idx="9507">
                  <c:v>95051.63</c:v>
                </c:pt>
                <c:pt idx="9508">
                  <c:v>95061.63</c:v>
                </c:pt>
                <c:pt idx="9509">
                  <c:v>95071.63</c:v>
                </c:pt>
                <c:pt idx="9510">
                  <c:v>95081.63</c:v>
                </c:pt>
                <c:pt idx="9511">
                  <c:v>95091.63</c:v>
                </c:pt>
                <c:pt idx="9512">
                  <c:v>95101.63</c:v>
                </c:pt>
                <c:pt idx="9513">
                  <c:v>95111.62</c:v>
                </c:pt>
                <c:pt idx="9514">
                  <c:v>95121.62</c:v>
                </c:pt>
                <c:pt idx="9515">
                  <c:v>95131.62</c:v>
                </c:pt>
                <c:pt idx="9516">
                  <c:v>95141.62</c:v>
                </c:pt>
                <c:pt idx="9517">
                  <c:v>95151.62</c:v>
                </c:pt>
                <c:pt idx="9518">
                  <c:v>95161.61</c:v>
                </c:pt>
                <c:pt idx="9519">
                  <c:v>95171.61</c:v>
                </c:pt>
                <c:pt idx="9520">
                  <c:v>95181.6</c:v>
                </c:pt>
                <c:pt idx="9521">
                  <c:v>95191.6</c:v>
                </c:pt>
                <c:pt idx="9522">
                  <c:v>95201.600000000006</c:v>
                </c:pt>
                <c:pt idx="9523">
                  <c:v>95211.6</c:v>
                </c:pt>
                <c:pt idx="9524">
                  <c:v>95221.6</c:v>
                </c:pt>
                <c:pt idx="9525">
                  <c:v>95231.59</c:v>
                </c:pt>
                <c:pt idx="9526">
                  <c:v>95241.59</c:v>
                </c:pt>
                <c:pt idx="9527">
                  <c:v>95251.59</c:v>
                </c:pt>
                <c:pt idx="9528">
                  <c:v>95261.59</c:v>
                </c:pt>
                <c:pt idx="9529">
                  <c:v>95271.59</c:v>
                </c:pt>
                <c:pt idx="9530">
                  <c:v>95281.59</c:v>
                </c:pt>
                <c:pt idx="9531">
                  <c:v>95291.58</c:v>
                </c:pt>
                <c:pt idx="9532">
                  <c:v>95301.59</c:v>
                </c:pt>
                <c:pt idx="9533">
                  <c:v>95311.58</c:v>
                </c:pt>
                <c:pt idx="9534">
                  <c:v>95321.58</c:v>
                </c:pt>
                <c:pt idx="9535">
                  <c:v>95331.58</c:v>
                </c:pt>
                <c:pt idx="9536">
                  <c:v>95341.58</c:v>
                </c:pt>
                <c:pt idx="9537">
                  <c:v>95351.57</c:v>
                </c:pt>
                <c:pt idx="9538">
                  <c:v>95361.57</c:v>
                </c:pt>
                <c:pt idx="9539">
                  <c:v>95371.57</c:v>
                </c:pt>
                <c:pt idx="9540">
                  <c:v>95381.56</c:v>
                </c:pt>
                <c:pt idx="9541">
                  <c:v>95391.56</c:v>
                </c:pt>
                <c:pt idx="9542">
                  <c:v>95401.55</c:v>
                </c:pt>
                <c:pt idx="9543">
                  <c:v>95411.56</c:v>
                </c:pt>
                <c:pt idx="9544">
                  <c:v>95421.55</c:v>
                </c:pt>
                <c:pt idx="9545">
                  <c:v>95431.55</c:v>
                </c:pt>
                <c:pt idx="9546">
                  <c:v>95441.55</c:v>
                </c:pt>
                <c:pt idx="9547">
                  <c:v>95451.55</c:v>
                </c:pt>
                <c:pt idx="9548">
                  <c:v>95461.55</c:v>
                </c:pt>
                <c:pt idx="9549">
                  <c:v>95471.55</c:v>
                </c:pt>
                <c:pt idx="9550">
                  <c:v>95481.55</c:v>
                </c:pt>
                <c:pt idx="9551">
                  <c:v>95491.54</c:v>
                </c:pt>
                <c:pt idx="9552">
                  <c:v>95501.54</c:v>
                </c:pt>
                <c:pt idx="9553">
                  <c:v>95511.54</c:v>
                </c:pt>
                <c:pt idx="9554">
                  <c:v>95521.54</c:v>
                </c:pt>
                <c:pt idx="9555">
                  <c:v>95531.54</c:v>
                </c:pt>
                <c:pt idx="9556">
                  <c:v>95541.53</c:v>
                </c:pt>
                <c:pt idx="9557">
                  <c:v>95551.53</c:v>
                </c:pt>
                <c:pt idx="9558">
                  <c:v>95561.52</c:v>
                </c:pt>
                <c:pt idx="9559">
                  <c:v>95571.53</c:v>
                </c:pt>
                <c:pt idx="9560">
                  <c:v>95581.52</c:v>
                </c:pt>
                <c:pt idx="9561">
                  <c:v>95591.52</c:v>
                </c:pt>
                <c:pt idx="9562">
                  <c:v>95601.52</c:v>
                </c:pt>
                <c:pt idx="9563">
                  <c:v>95611.520000000004</c:v>
                </c:pt>
                <c:pt idx="9564">
                  <c:v>95621.52</c:v>
                </c:pt>
                <c:pt idx="9565">
                  <c:v>95631.52</c:v>
                </c:pt>
                <c:pt idx="9566">
                  <c:v>95641.52</c:v>
                </c:pt>
                <c:pt idx="9567">
                  <c:v>95651.51</c:v>
                </c:pt>
                <c:pt idx="9568">
                  <c:v>95661.51</c:v>
                </c:pt>
                <c:pt idx="9569">
                  <c:v>95671.51</c:v>
                </c:pt>
                <c:pt idx="9570">
                  <c:v>95681.51</c:v>
                </c:pt>
                <c:pt idx="9571">
                  <c:v>95691.51</c:v>
                </c:pt>
                <c:pt idx="9572">
                  <c:v>95701.5</c:v>
                </c:pt>
                <c:pt idx="9573">
                  <c:v>95711.5</c:v>
                </c:pt>
                <c:pt idx="9574">
                  <c:v>95721.49</c:v>
                </c:pt>
                <c:pt idx="9575">
                  <c:v>95731.5</c:v>
                </c:pt>
                <c:pt idx="9576">
                  <c:v>95741.49</c:v>
                </c:pt>
                <c:pt idx="9577">
                  <c:v>95751.49</c:v>
                </c:pt>
                <c:pt idx="9578">
                  <c:v>95761.49</c:v>
                </c:pt>
                <c:pt idx="9579">
                  <c:v>95771.49</c:v>
                </c:pt>
                <c:pt idx="9580">
                  <c:v>95781.49</c:v>
                </c:pt>
                <c:pt idx="9581">
                  <c:v>95791.49</c:v>
                </c:pt>
                <c:pt idx="9582">
                  <c:v>95801.49</c:v>
                </c:pt>
                <c:pt idx="9583">
                  <c:v>95811.48</c:v>
                </c:pt>
                <c:pt idx="9584">
                  <c:v>95821.48</c:v>
                </c:pt>
                <c:pt idx="9585">
                  <c:v>95831.48</c:v>
                </c:pt>
                <c:pt idx="9586">
                  <c:v>95841.48</c:v>
                </c:pt>
                <c:pt idx="9587">
                  <c:v>95851.48</c:v>
                </c:pt>
                <c:pt idx="9588">
                  <c:v>95861.47</c:v>
                </c:pt>
                <c:pt idx="9589">
                  <c:v>95871.46</c:v>
                </c:pt>
                <c:pt idx="9590">
                  <c:v>95881.47</c:v>
                </c:pt>
                <c:pt idx="9591">
                  <c:v>95891.46</c:v>
                </c:pt>
                <c:pt idx="9592">
                  <c:v>95901.46</c:v>
                </c:pt>
                <c:pt idx="9593">
                  <c:v>95911.46</c:v>
                </c:pt>
                <c:pt idx="9594">
                  <c:v>95921.46</c:v>
                </c:pt>
                <c:pt idx="9595">
                  <c:v>95931.45</c:v>
                </c:pt>
                <c:pt idx="9596">
                  <c:v>95941.46</c:v>
                </c:pt>
                <c:pt idx="9597">
                  <c:v>95951.45</c:v>
                </c:pt>
                <c:pt idx="9598">
                  <c:v>95961.45</c:v>
                </c:pt>
                <c:pt idx="9599">
                  <c:v>95971.45</c:v>
                </c:pt>
                <c:pt idx="9600">
                  <c:v>95981.45</c:v>
                </c:pt>
                <c:pt idx="9601">
                  <c:v>95991.45</c:v>
                </c:pt>
                <c:pt idx="9602">
                  <c:v>96001.45</c:v>
                </c:pt>
                <c:pt idx="9603">
                  <c:v>96011.439999999988</c:v>
                </c:pt>
                <c:pt idx="9604">
                  <c:v>96021.439999999988</c:v>
                </c:pt>
                <c:pt idx="9605">
                  <c:v>96031.43</c:v>
                </c:pt>
                <c:pt idx="9606">
                  <c:v>96041.43</c:v>
                </c:pt>
                <c:pt idx="9607">
                  <c:v>96051.43</c:v>
                </c:pt>
                <c:pt idx="9608">
                  <c:v>96061.43</c:v>
                </c:pt>
                <c:pt idx="9609">
                  <c:v>96071.43</c:v>
                </c:pt>
                <c:pt idx="9610">
                  <c:v>96081.42</c:v>
                </c:pt>
                <c:pt idx="9611">
                  <c:v>96091.42</c:v>
                </c:pt>
                <c:pt idx="9612">
                  <c:v>96101.42</c:v>
                </c:pt>
                <c:pt idx="9613">
                  <c:v>96111.42</c:v>
                </c:pt>
                <c:pt idx="9614">
                  <c:v>96121.409999999989</c:v>
                </c:pt>
                <c:pt idx="9615">
                  <c:v>96131.409999999989</c:v>
                </c:pt>
                <c:pt idx="9616">
                  <c:v>96141.409999999989</c:v>
                </c:pt>
                <c:pt idx="9617">
                  <c:v>96151.409999999989</c:v>
                </c:pt>
                <c:pt idx="9618">
                  <c:v>96161.409999999989</c:v>
                </c:pt>
                <c:pt idx="9619">
                  <c:v>96171.409999999989</c:v>
                </c:pt>
                <c:pt idx="9620">
                  <c:v>96181.409999999989</c:v>
                </c:pt>
                <c:pt idx="9621">
                  <c:v>96191.409999999989</c:v>
                </c:pt>
                <c:pt idx="9622">
                  <c:v>96201.409999999989</c:v>
                </c:pt>
                <c:pt idx="9623">
                  <c:v>96211.4</c:v>
                </c:pt>
                <c:pt idx="9624">
                  <c:v>96221.4</c:v>
                </c:pt>
                <c:pt idx="9625">
                  <c:v>96231.4</c:v>
                </c:pt>
                <c:pt idx="9626">
                  <c:v>96241.39</c:v>
                </c:pt>
                <c:pt idx="9627">
                  <c:v>96251.39</c:v>
                </c:pt>
                <c:pt idx="9628">
                  <c:v>96261.39</c:v>
                </c:pt>
                <c:pt idx="9629">
                  <c:v>96271.39</c:v>
                </c:pt>
                <c:pt idx="9630">
                  <c:v>96281.38</c:v>
                </c:pt>
                <c:pt idx="9631">
                  <c:v>96291.38</c:v>
                </c:pt>
                <c:pt idx="9632">
                  <c:v>96301.38</c:v>
                </c:pt>
                <c:pt idx="9633">
                  <c:v>96311.38</c:v>
                </c:pt>
                <c:pt idx="9634">
                  <c:v>96321.38</c:v>
                </c:pt>
                <c:pt idx="9635">
                  <c:v>96331.38</c:v>
                </c:pt>
                <c:pt idx="9636">
                  <c:v>96341.38</c:v>
                </c:pt>
                <c:pt idx="9637">
                  <c:v>96351.37</c:v>
                </c:pt>
                <c:pt idx="9638">
                  <c:v>96361.38</c:v>
                </c:pt>
                <c:pt idx="9639">
                  <c:v>96371.37</c:v>
                </c:pt>
                <c:pt idx="9640">
                  <c:v>96381.37</c:v>
                </c:pt>
                <c:pt idx="9641">
                  <c:v>96391.37</c:v>
                </c:pt>
                <c:pt idx="9642">
                  <c:v>96401.36</c:v>
                </c:pt>
                <c:pt idx="9643">
                  <c:v>96411.36</c:v>
                </c:pt>
                <c:pt idx="9644">
                  <c:v>96421.36</c:v>
                </c:pt>
                <c:pt idx="9645">
                  <c:v>96431.360000000001</c:v>
                </c:pt>
                <c:pt idx="9646">
                  <c:v>96441.35</c:v>
                </c:pt>
                <c:pt idx="9647">
                  <c:v>96451.35</c:v>
                </c:pt>
                <c:pt idx="9648">
                  <c:v>96461.35</c:v>
                </c:pt>
                <c:pt idx="9649">
                  <c:v>96471.35</c:v>
                </c:pt>
                <c:pt idx="9650">
                  <c:v>96481.35</c:v>
                </c:pt>
                <c:pt idx="9651">
                  <c:v>96491.34</c:v>
                </c:pt>
                <c:pt idx="9652">
                  <c:v>96501.34</c:v>
                </c:pt>
                <c:pt idx="9653">
                  <c:v>96511.34</c:v>
                </c:pt>
                <c:pt idx="9654">
                  <c:v>96521.34</c:v>
                </c:pt>
                <c:pt idx="9655">
                  <c:v>96531.34</c:v>
                </c:pt>
                <c:pt idx="9656">
                  <c:v>96541.34</c:v>
                </c:pt>
                <c:pt idx="9657">
                  <c:v>96551.34</c:v>
                </c:pt>
                <c:pt idx="9658">
                  <c:v>96561.33</c:v>
                </c:pt>
                <c:pt idx="9659">
                  <c:v>96571.32</c:v>
                </c:pt>
                <c:pt idx="9660">
                  <c:v>96581.33</c:v>
                </c:pt>
                <c:pt idx="9661">
                  <c:v>96591.32</c:v>
                </c:pt>
                <c:pt idx="9662">
                  <c:v>96601.32</c:v>
                </c:pt>
                <c:pt idx="9663">
                  <c:v>96611.32</c:v>
                </c:pt>
                <c:pt idx="9664">
                  <c:v>96621.32</c:v>
                </c:pt>
                <c:pt idx="9665">
                  <c:v>96631.32</c:v>
                </c:pt>
                <c:pt idx="9666">
                  <c:v>96641.32</c:v>
                </c:pt>
                <c:pt idx="9667">
                  <c:v>96651.32</c:v>
                </c:pt>
                <c:pt idx="9668">
                  <c:v>96661.3</c:v>
                </c:pt>
                <c:pt idx="9669">
                  <c:v>96671.3</c:v>
                </c:pt>
                <c:pt idx="9670">
                  <c:v>96681.3</c:v>
                </c:pt>
                <c:pt idx="9671">
                  <c:v>96691.3</c:v>
                </c:pt>
                <c:pt idx="9672">
                  <c:v>96701.3</c:v>
                </c:pt>
                <c:pt idx="9673">
                  <c:v>96711.3</c:v>
                </c:pt>
                <c:pt idx="9674">
                  <c:v>96721.3</c:v>
                </c:pt>
                <c:pt idx="9675">
                  <c:v>96731.29</c:v>
                </c:pt>
                <c:pt idx="9676">
                  <c:v>96741.3</c:v>
                </c:pt>
                <c:pt idx="9677">
                  <c:v>96751.29</c:v>
                </c:pt>
                <c:pt idx="9678">
                  <c:v>96761.29</c:v>
                </c:pt>
                <c:pt idx="9679">
                  <c:v>96771.29</c:v>
                </c:pt>
                <c:pt idx="9680">
                  <c:v>96781.28</c:v>
                </c:pt>
                <c:pt idx="9681">
                  <c:v>96791.29</c:v>
                </c:pt>
                <c:pt idx="9682">
                  <c:v>96801.279999999999</c:v>
                </c:pt>
                <c:pt idx="9683">
                  <c:v>96811.28</c:v>
                </c:pt>
                <c:pt idx="9684">
                  <c:v>96821.27</c:v>
                </c:pt>
                <c:pt idx="9685">
                  <c:v>96831.27</c:v>
                </c:pt>
                <c:pt idx="9686">
                  <c:v>96841.27</c:v>
                </c:pt>
                <c:pt idx="9687">
                  <c:v>96851.27</c:v>
                </c:pt>
                <c:pt idx="9688">
                  <c:v>96861.27</c:v>
                </c:pt>
                <c:pt idx="9689">
                  <c:v>96871.27</c:v>
                </c:pt>
                <c:pt idx="9690">
                  <c:v>96881.27</c:v>
                </c:pt>
                <c:pt idx="9691">
                  <c:v>96891.26</c:v>
                </c:pt>
                <c:pt idx="9692">
                  <c:v>96901.27</c:v>
                </c:pt>
                <c:pt idx="9693">
                  <c:v>96911.26</c:v>
                </c:pt>
                <c:pt idx="9694">
                  <c:v>96921.26</c:v>
                </c:pt>
                <c:pt idx="9695">
                  <c:v>96931.26</c:v>
                </c:pt>
                <c:pt idx="9696">
                  <c:v>96941.25</c:v>
                </c:pt>
                <c:pt idx="9697">
                  <c:v>96951.26</c:v>
                </c:pt>
                <c:pt idx="9698">
                  <c:v>96961.25</c:v>
                </c:pt>
                <c:pt idx="9699">
                  <c:v>96971.25</c:v>
                </c:pt>
                <c:pt idx="9700">
                  <c:v>96981.24</c:v>
                </c:pt>
                <c:pt idx="9701">
                  <c:v>96991.24</c:v>
                </c:pt>
                <c:pt idx="9702">
                  <c:v>97001.24</c:v>
                </c:pt>
                <c:pt idx="9703">
                  <c:v>97011.24</c:v>
                </c:pt>
                <c:pt idx="9704">
                  <c:v>97021.24</c:v>
                </c:pt>
                <c:pt idx="9705">
                  <c:v>97031.23</c:v>
                </c:pt>
                <c:pt idx="9706">
                  <c:v>97041.23</c:v>
                </c:pt>
                <c:pt idx="9707">
                  <c:v>97051.23</c:v>
                </c:pt>
                <c:pt idx="9708">
                  <c:v>97061.23</c:v>
                </c:pt>
                <c:pt idx="9709">
                  <c:v>97071.23</c:v>
                </c:pt>
                <c:pt idx="9710">
                  <c:v>97081.23</c:v>
                </c:pt>
                <c:pt idx="9711">
                  <c:v>97091.23</c:v>
                </c:pt>
                <c:pt idx="9712">
                  <c:v>97101.23</c:v>
                </c:pt>
                <c:pt idx="9713">
                  <c:v>97111.23</c:v>
                </c:pt>
                <c:pt idx="9714">
                  <c:v>97121.22</c:v>
                </c:pt>
                <c:pt idx="9715">
                  <c:v>97131.22</c:v>
                </c:pt>
                <c:pt idx="9716">
                  <c:v>97141.21</c:v>
                </c:pt>
                <c:pt idx="9717">
                  <c:v>97151.21</c:v>
                </c:pt>
                <c:pt idx="9718">
                  <c:v>97161.21</c:v>
                </c:pt>
                <c:pt idx="9719">
                  <c:v>97171.21</c:v>
                </c:pt>
                <c:pt idx="9720">
                  <c:v>97181.21</c:v>
                </c:pt>
                <c:pt idx="9721">
                  <c:v>97191.2</c:v>
                </c:pt>
                <c:pt idx="9722">
                  <c:v>97201.2</c:v>
                </c:pt>
                <c:pt idx="9723">
                  <c:v>97211.199999999997</c:v>
                </c:pt>
                <c:pt idx="9724">
                  <c:v>97221.2</c:v>
                </c:pt>
                <c:pt idx="9725">
                  <c:v>97231.2</c:v>
                </c:pt>
                <c:pt idx="9726">
                  <c:v>97241.2</c:v>
                </c:pt>
                <c:pt idx="9727">
                  <c:v>97251.199999999997</c:v>
                </c:pt>
                <c:pt idx="9728">
                  <c:v>97261.19</c:v>
                </c:pt>
                <c:pt idx="9729">
                  <c:v>97271.2</c:v>
                </c:pt>
                <c:pt idx="9730">
                  <c:v>97281.19</c:v>
                </c:pt>
                <c:pt idx="9731">
                  <c:v>97291.18</c:v>
                </c:pt>
                <c:pt idx="9732">
                  <c:v>97301.18</c:v>
                </c:pt>
                <c:pt idx="9733">
                  <c:v>97311.18</c:v>
                </c:pt>
                <c:pt idx="9734">
                  <c:v>97321.18</c:v>
                </c:pt>
                <c:pt idx="9735">
                  <c:v>97331.18</c:v>
                </c:pt>
                <c:pt idx="9736">
                  <c:v>97341.17</c:v>
                </c:pt>
                <c:pt idx="9737">
                  <c:v>97351.17</c:v>
                </c:pt>
                <c:pt idx="9738">
                  <c:v>97361.16</c:v>
                </c:pt>
                <c:pt idx="9739">
                  <c:v>97371.16</c:v>
                </c:pt>
                <c:pt idx="9740">
                  <c:v>97381.16</c:v>
                </c:pt>
                <c:pt idx="9741">
                  <c:v>97391.16</c:v>
                </c:pt>
                <c:pt idx="9742">
                  <c:v>97401.16</c:v>
                </c:pt>
                <c:pt idx="9743">
                  <c:v>97411.16</c:v>
                </c:pt>
                <c:pt idx="9744">
                  <c:v>97421.16</c:v>
                </c:pt>
                <c:pt idx="9745">
                  <c:v>97431.16</c:v>
                </c:pt>
                <c:pt idx="9746">
                  <c:v>97441.16</c:v>
                </c:pt>
                <c:pt idx="9747">
                  <c:v>97451.15</c:v>
                </c:pt>
                <c:pt idx="9748">
                  <c:v>97461.15</c:v>
                </c:pt>
                <c:pt idx="9749">
                  <c:v>97471.15</c:v>
                </c:pt>
                <c:pt idx="9750">
                  <c:v>97481.16</c:v>
                </c:pt>
                <c:pt idx="9751">
                  <c:v>97491.15</c:v>
                </c:pt>
                <c:pt idx="9752">
                  <c:v>97501.15</c:v>
                </c:pt>
                <c:pt idx="9753">
                  <c:v>97511.14</c:v>
                </c:pt>
                <c:pt idx="9754">
                  <c:v>97521.13</c:v>
                </c:pt>
                <c:pt idx="9755">
                  <c:v>97531.13</c:v>
                </c:pt>
                <c:pt idx="9756">
                  <c:v>97541.13</c:v>
                </c:pt>
                <c:pt idx="9757">
                  <c:v>97551.13</c:v>
                </c:pt>
                <c:pt idx="9758">
                  <c:v>97561.13</c:v>
                </c:pt>
                <c:pt idx="9759">
                  <c:v>97571.13</c:v>
                </c:pt>
                <c:pt idx="9760">
                  <c:v>97581.13</c:v>
                </c:pt>
                <c:pt idx="9761">
                  <c:v>97591.13</c:v>
                </c:pt>
                <c:pt idx="9762">
                  <c:v>97601.13</c:v>
                </c:pt>
                <c:pt idx="9763">
                  <c:v>97611.12</c:v>
                </c:pt>
                <c:pt idx="9764">
                  <c:v>97621.119999999995</c:v>
                </c:pt>
                <c:pt idx="9765">
                  <c:v>97631.12</c:v>
                </c:pt>
                <c:pt idx="9766">
                  <c:v>97641.12</c:v>
                </c:pt>
                <c:pt idx="9767">
                  <c:v>97651.12</c:v>
                </c:pt>
                <c:pt idx="9768">
                  <c:v>97661.11</c:v>
                </c:pt>
                <c:pt idx="9769">
                  <c:v>97671.11</c:v>
                </c:pt>
                <c:pt idx="9770">
                  <c:v>97681.1</c:v>
                </c:pt>
                <c:pt idx="9771">
                  <c:v>97691.11</c:v>
                </c:pt>
                <c:pt idx="9772">
                  <c:v>97701.1</c:v>
                </c:pt>
                <c:pt idx="9773">
                  <c:v>97711.1</c:v>
                </c:pt>
                <c:pt idx="9774">
                  <c:v>97721.1</c:v>
                </c:pt>
                <c:pt idx="9775">
                  <c:v>97731.09</c:v>
                </c:pt>
                <c:pt idx="9776">
                  <c:v>97741.09</c:v>
                </c:pt>
                <c:pt idx="9777">
                  <c:v>97751.09</c:v>
                </c:pt>
                <c:pt idx="9778">
                  <c:v>97761.09</c:v>
                </c:pt>
                <c:pt idx="9779">
                  <c:v>97771.09</c:v>
                </c:pt>
                <c:pt idx="9780">
                  <c:v>97781.09</c:v>
                </c:pt>
                <c:pt idx="9781">
                  <c:v>97791.09</c:v>
                </c:pt>
                <c:pt idx="9782">
                  <c:v>97801.09</c:v>
                </c:pt>
                <c:pt idx="9783">
                  <c:v>97811.09</c:v>
                </c:pt>
                <c:pt idx="9784">
                  <c:v>97821.08</c:v>
                </c:pt>
                <c:pt idx="9785">
                  <c:v>97831.08</c:v>
                </c:pt>
                <c:pt idx="9786">
                  <c:v>97841.07</c:v>
                </c:pt>
                <c:pt idx="9787">
                  <c:v>97851.07</c:v>
                </c:pt>
                <c:pt idx="9788">
                  <c:v>97861.07</c:v>
                </c:pt>
                <c:pt idx="9789">
                  <c:v>97871.07</c:v>
                </c:pt>
                <c:pt idx="9790">
                  <c:v>97881.07</c:v>
                </c:pt>
                <c:pt idx="9791">
                  <c:v>97891.07</c:v>
                </c:pt>
                <c:pt idx="9792">
                  <c:v>97901.07</c:v>
                </c:pt>
                <c:pt idx="9793">
                  <c:v>97911.06</c:v>
                </c:pt>
                <c:pt idx="9794">
                  <c:v>97921.05</c:v>
                </c:pt>
                <c:pt idx="9795">
                  <c:v>97931.05</c:v>
                </c:pt>
                <c:pt idx="9796">
                  <c:v>97941.05</c:v>
                </c:pt>
                <c:pt idx="9797">
                  <c:v>97951.05</c:v>
                </c:pt>
                <c:pt idx="9798">
                  <c:v>97961.05</c:v>
                </c:pt>
                <c:pt idx="9799">
                  <c:v>97971.05</c:v>
                </c:pt>
                <c:pt idx="9800">
                  <c:v>97981.05</c:v>
                </c:pt>
                <c:pt idx="9801">
                  <c:v>97991.039999999994</c:v>
                </c:pt>
                <c:pt idx="9802">
                  <c:v>98001.04</c:v>
                </c:pt>
                <c:pt idx="9803">
                  <c:v>98011.04</c:v>
                </c:pt>
                <c:pt idx="9804">
                  <c:v>98021.04</c:v>
                </c:pt>
                <c:pt idx="9805">
                  <c:v>98031.039999999994</c:v>
                </c:pt>
                <c:pt idx="9806">
                  <c:v>98041.03</c:v>
                </c:pt>
                <c:pt idx="9807">
                  <c:v>98051.03</c:v>
                </c:pt>
                <c:pt idx="9808">
                  <c:v>98061.02</c:v>
                </c:pt>
                <c:pt idx="9809">
                  <c:v>98071.03</c:v>
                </c:pt>
                <c:pt idx="9810">
                  <c:v>98081.02</c:v>
                </c:pt>
                <c:pt idx="9811">
                  <c:v>98091.02</c:v>
                </c:pt>
                <c:pt idx="9812">
                  <c:v>98101.02</c:v>
                </c:pt>
                <c:pt idx="9813">
                  <c:v>98111.02</c:v>
                </c:pt>
                <c:pt idx="9814">
                  <c:v>98121.02</c:v>
                </c:pt>
                <c:pt idx="9815">
                  <c:v>98131.02</c:v>
                </c:pt>
                <c:pt idx="9816">
                  <c:v>98141.02</c:v>
                </c:pt>
                <c:pt idx="9817">
                  <c:v>98151.01</c:v>
                </c:pt>
                <c:pt idx="9818">
                  <c:v>98161.01</c:v>
                </c:pt>
                <c:pt idx="9819">
                  <c:v>98171.01</c:v>
                </c:pt>
                <c:pt idx="9820">
                  <c:v>98181.01</c:v>
                </c:pt>
                <c:pt idx="9821">
                  <c:v>98191.01</c:v>
                </c:pt>
                <c:pt idx="9822">
                  <c:v>98201</c:v>
                </c:pt>
                <c:pt idx="9823">
                  <c:v>98211</c:v>
                </c:pt>
                <c:pt idx="9824">
                  <c:v>98220.99</c:v>
                </c:pt>
                <c:pt idx="9825">
                  <c:v>98231</c:v>
                </c:pt>
                <c:pt idx="9826">
                  <c:v>98240.99</c:v>
                </c:pt>
                <c:pt idx="9827">
                  <c:v>98250.99</c:v>
                </c:pt>
                <c:pt idx="9828">
                  <c:v>98260.99</c:v>
                </c:pt>
                <c:pt idx="9829">
                  <c:v>98270.98</c:v>
                </c:pt>
                <c:pt idx="9830">
                  <c:v>98280.99</c:v>
                </c:pt>
                <c:pt idx="9831">
                  <c:v>98290.98</c:v>
                </c:pt>
                <c:pt idx="9832">
                  <c:v>98300.98</c:v>
                </c:pt>
                <c:pt idx="9833">
                  <c:v>98310.98</c:v>
                </c:pt>
                <c:pt idx="9834">
                  <c:v>98320.98</c:v>
                </c:pt>
                <c:pt idx="9835">
                  <c:v>98330.98</c:v>
                </c:pt>
                <c:pt idx="9836">
                  <c:v>98340.98</c:v>
                </c:pt>
                <c:pt idx="9837">
                  <c:v>98350.98</c:v>
                </c:pt>
                <c:pt idx="9838">
                  <c:v>98360.97</c:v>
                </c:pt>
                <c:pt idx="9839">
                  <c:v>98370.97</c:v>
                </c:pt>
                <c:pt idx="9840">
                  <c:v>98380.96</c:v>
                </c:pt>
                <c:pt idx="9841">
                  <c:v>98390.97</c:v>
                </c:pt>
                <c:pt idx="9842">
                  <c:v>98400.960000000006</c:v>
                </c:pt>
                <c:pt idx="9843">
                  <c:v>98410.96</c:v>
                </c:pt>
                <c:pt idx="9844">
                  <c:v>98420.96</c:v>
                </c:pt>
                <c:pt idx="9845">
                  <c:v>98430.95</c:v>
                </c:pt>
                <c:pt idx="9846">
                  <c:v>98440.960000000006</c:v>
                </c:pt>
                <c:pt idx="9847">
                  <c:v>98450.95</c:v>
                </c:pt>
                <c:pt idx="9848">
                  <c:v>98460.95</c:v>
                </c:pt>
                <c:pt idx="9849">
                  <c:v>98470.95</c:v>
                </c:pt>
                <c:pt idx="9850">
                  <c:v>98480.95</c:v>
                </c:pt>
                <c:pt idx="9851">
                  <c:v>98490.95</c:v>
                </c:pt>
                <c:pt idx="9852">
                  <c:v>98500.95</c:v>
                </c:pt>
                <c:pt idx="9853">
                  <c:v>98510.95</c:v>
                </c:pt>
                <c:pt idx="9854">
                  <c:v>98520.939999999988</c:v>
                </c:pt>
                <c:pt idx="9855">
                  <c:v>98530.93</c:v>
                </c:pt>
                <c:pt idx="9856">
                  <c:v>98540.93</c:v>
                </c:pt>
                <c:pt idx="9857">
                  <c:v>98550.93</c:v>
                </c:pt>
                <c:pt idx="9858">
                  <c:v>98560.93</c:v>
                </c:pt>
                <c:pt idx="9859">
                  <c:v>98570.93</c:v>
                </c:pt>
                <c:pt idx="9860">
                  <c:v>98580.93</c:v>
                </c:pt>
                <c:pt idx="9861">
                  <c:v>98590.92</c:v>
                </c:pt>
                <c:pt idx="9862">
                  <c:v>98600.93</c:v>
                </c:pt>
                <c:pt idx="9863">
                  <c:v>98610.92</c:v>
                </c:pt>
                <c:pt idx="9864">
                  <c:v>98620.909999999989</c:v>
                </c:pt>
                <c:pt idx="9865">
                  <c:v>98630.909999999989</c:v>
                </c:pt>
                <c:pt idx="9866">
                  <c:v>98640.909999999989</c:v>
                </c:pt>
                <c:pt idx="9867">
                  <c:v>98650.909999999989</c:v>
                </c:pt>
                <c:pt idx="9868">
                  <c:v>98660.909999999989</c:v>
                </c:pt>
                <c:pt idx="9869">
                  <c:v>98670.909999999989</c:v>
                </c:pt>
                <c:pt idx="9870">
                  <c:v>98680.909999999989</c:v>
                </c:pt>
                <c:pt idx="9871">
                  <c:v>98690.9</c:v>
                </c:pt>
                <c:pt idx="9872">
                  <c:v>98700.9</c:v>
                </c:pt>
                <c:pt idx="9873">
                  <c:v>98710.9</c:v>
                </c:pt>
                <c:pt idx="9874">
                  <c:v>98720.9</c:v>
                </c:pt>
                <c:pt idx="9875">
                  <c:v>98730.9</c:v>
                </c:pt>
                <c:pt idx="9876">
                  <c:v>98740.89</c:v>
                </c:pt>
                <c:pt idx="9877">
                  <c:v>98750.89</c:v>
                </c:pt>
                <c:pt idx="9878">
                  <c:v>98760.89</c:v>
                </c:pt>
                <c:pt idx="9879">
                  <c:v>98770.89</c:v>
                </c:pt>
                <c:pt idx="9880">
                  <c:v>98780.89</c:v>
                </c:pt>
                <c:pt idx="9881">
                  <c:v>98790.89</c:v>
                </c:pt>
                <c:pt idx="9882">
                  <c:v>98800.88</c:v>
                </c:pt>
                <c:pt idx="9883">
                  <c:v>98810.880000000005</c:v>
                </c:pt>
                <c:pt idx="9884">
                  <c:v>98820.88</c:v>
                </c:pt>
                <c:pt idx="9885">
                  <c:v>98830.88</c:v>
                </c:pt>
                <c:pt idx="9886">
                  <c:v>98840.88</c:v>
                </c:pt>
                <c:pt idx="9887">
                  <c:v>98850.87</c:v>
                </c:pt>
                <c:pt idx="9888">
                  <c:v>98860.87</c:v>
                </c:pt>
                <c:pt idx="9889">
                  <c:v>98870.87</c:v>
                </c:pt>
                <c:pt idx="9890">
                  <c:v>98880.87</c:v>
                </c:pt>
                <c:pt idx="9891">
                  <c:v>98890.87</c:v>
                </c:pt>
                <c:pt idx="9892">
                  <c:v>98900.86</c:v>
                </c:pt>
                <c:pt idx="9893">
                  <c:v>98910.86</c:v>
                </c:pt>
                <c:pt idx="9894">
                  <c:v>98920.86</c:v>
                </c:pt>
                <c:pt idx="9895">
                  <c:v>98930.86</c:v>
                </c:pt>
                <c:pt idx="9896">
                  <c:v>98940.85</c:v>
                </c:pt>
                <c:pt idx="9897">
                  <c:v>98950.85</c:v>
                </c:pt>
                <c:pt idx="9898">
                  <c:v>98960.85</c:v>
                </c:pt>
                <c:pt idx="9899">
                  <c:v>98970.84</c:v>
                </c:pt>
                <c:pt idx="9900">
                  <c:v>98980.85</c:v>
                </c:pt>
                <c:pt idx="9901">
                  <c:v>98990.84</c:v>
                </c:pt>
                <c:pt idx="9902">
                  <c:v>99000.84</c:v>
                </c:pt>
                <c:pt idx="9903">
                  <c:v>99010.84</c:v>
                </c:pt>
                <c:pt idx="9904">
                  <c:v>99020.84</c:v>
                </c:pt>
                <c:pt idx="9905">
                  <c:v>99030.84</c:v>
                </c:pt>
                <c:pt idx="9906">
                  <c:v>99040.84</c:v>
                </c:pt>
                <c:pt idx="9907">
                  <c:v>99050.84</c:v>
                </c:pt>
                <c:pt idx="9908">
                  <c:v>99060.83</c:v>
                </c:pt>
                <c:pt idx="9909">
                  <c:v>99070.83</c:v>
                </c:pt>
                <c:pt idx="9910">
                  <c:v>99080.83</c:v>
                </c:pt>
                <c:pt idx="9911">
                  <c:v>99090.83</c:v>
                </c:pt>
                <c:pt idx="9912">
                  <c:v>99100.82</c:v>
                </c:pt>
                <c:pt idx="9913">
                  <c:v>99110.82</c:v>
                </c:pt>
                <c:pt idx="9914">
                  <c:v>99120.82</c:v>
                </c:pt>
                <c:pt idx="9915">
                  <c:v>99130.81</c:v>
                </c:pt>
                <c:pt idx="9916">
                  <c:v>99140.82</c:v>
                </c:pt>
                <c:pt idx="9917">
                  <c:v>99150.81</c:v>
                </c:pt>
                <c:pt idx="9918">
                  <c:v>99160.81</c:v>
                </c:pt>
                <c:pt idx="9919">
                  <c:v>99170.8</c:v>
                </c:pt>
                <c:pt idx="9920">
                  <c:v>99180.800000000003</c:v>
                </c:pt>
                <c:pt idx="9921">
                  <c:v>99190.8</c:v>
                </c:pt>
                <c:pt idx="9922">
                  <c:v>99200.8</c:v>
                </c:pt>
                <c:pt idx="9923">
                  <c:v>99210.8</c:v>
                </c:pt>
                <c:pt idx="9924">
                  <c:v>99220.800000000003</c:v>
                </c:pt>
                <c:pt idx="9925">
                  <c:v>99230.8</c:v>
                </c:pt>
                <c:pt idx="9926">
                  <c:v>99240.8</c:v>
                </c:pt>
                <c:pt idx="9927">
                  <c:v>99250.8</c:v>
                </c:pt>
                <c:pt idx="9928">
                  <c:v>99260.79</c:v>
                </c:pt>
                <c:pt idx="9929">
                  <c:v>99270.79</c:v>
                </c:pt>
                <c:pt idx="9930">
                  <c:v>99280.78</c:v>
                </c:pt>
                <c:pt idx="9931">
                  <c:v>99290.78</c:v>
                </c:pt>
                <c:pt idx="9932">
                  <c:v>99300.78</c:v>
                </c:pt>
                <c:pt idx="9933">
                  <c:v>99310.78</c:v>
                </c:pt>
                <c:pt idx="9934">
                  <c:v>99320.77</c:v>
                </c:pt>
                <c:pt idx="9935">
                  <c:v>99330.77</c:v>
                </c:pt>
                <c:pt idx="9936">
                  <c:v>99340.77</c:v>
                </c:pt>
                <c:pt idx="9937">
                  <c:v>99350.77</c:v>
                </c:pt>
                <c:pt idx="9938">
                  <c:v>99360.77</c:v>
                </c:pt>
                <c:pt idx="9939">
                  <c:v>99370.77</c:v>
                </c:pt>
                <c:pt idx="9940">
                  <c:v>99380.77</c:v>
                </c:pt>
                <c:pt idx="9941">
                  <c:v>99390.76</c:v>
                </c:pt>
                <c:pt idx="9942">
                  <c:v>99400.77</c:v>
                </c:pt>
                <c:pt idx="9943">
                  <c:v>99410.76</c:v>
                </c:pt>
                <c:pt idx="9944">
                  <c:v>99420.76</c:v>
                </c:pt>
                <c:pt idx="9945">
                  <c:v>99430.76</c:v>
                </c:pt>
                <c:pt idx="9946">
                  <c:v>99440.75</c:v>
                </c:pt>
                <c:pt idx="9947">
                  <c:v>99450.75</c:v>
                </c:pt>
                <c:pt idx="9948">
                  <c:v>99460.75</c:v>
                </c:pt>
                <c:pt idx="9949">
                  <c:v>99470.75</c:v>
                </c:pt>
                <c:pt idx="9950">
                  <c:v>99480.74</c:v>
                </c:pt>
                <c:pt idx="9951">
                  <c:v>99490.74</c:v>
                </c:pt>
                <c:pt idx="9952">
                  <c:v>99500.74</c:v>
                </c:pt>
                <c:pt idx="9953">
                  <c:v>99510.74</c:v>
                </c:pt>
                <c:pt idx="9954">
                  <c:v>99520.74</c:v>
                </c:pt>
                <c:pt idx="9955">
                  <c:v>99530.73</c:v>
                </c:pt>
                <c:pt idx="9956">
                  <c:v>99540.73</c:v>
                </c:pt>
                <c:pt idx="9957">
                  <c:v>99550.73</c:v>
                </c:pt>
                <c:pt idx="9958">
                  <c:v>99560.73</c:v>
                </c:pt>
                <c:pt idx="9959">
                  <c:v>99570.73</c:v>
                </c:pt>
                <c:pt idx="9960">
                  <c:v>99580.73</c:v>
                </c:pt>
                <c:pt idx="9961">
                  <c:v>99590.73</c:v>
                </c:pt>
                <c:pt idx="9962">
                  <c:v>99600.72</c:v>
                </c:pt>
                <c:pt idx="9963">
                  <c:v>99610.72</c:v>
                </c:pt>
                <c:pt idx="9964">
                  <c:v>99620.72</c:v>
                </c:pt>
                <c:pt idx="9965">
                  <c:v>99630.73</c:v>
                </c:pt>
                <c:pt idx="9966">
                  <c:v>99640.72</c:v>
                </c:pt>
                <c:pt idx="9967">
                  <c:v>99650.72</c:v>
                </c:pt>
                <c:pt idx="9968">
                  <c:v>99660.71</c:v>
                </c:pt>
                <c:pt idx="9969">
                  <c:v>99670.71</c:v>
                </c:pt>
                <c:pt idx="9970">
                  <c:v>99680.71</c:v>
                </c:pt>
                <c:pt idx="9971">
                  <c:v>99690.7</c:v>
                </c:pt>
                <c:pt idx="9972">
                  <c:v>99700.7</c:v>
                </c:pt>
                <c:pt idx="9973">
                  <c:v>99710.7</c:v>
                </c:pt>
                <c:pt idx="9974">
                  <c:v>99720.7</c:v>
                </c:pt>
                <c:pt idx="9975">
                  <c:v>99730.7</c:v>
                </c:pt>
                <c:pt idx="9976">
                  <c:v>99740.7</c:v>
                </c:pt>
                <c:pt idx="9977">
                  <c:v>99750.7</c:v>
                </c:pt>
                <c:pt idx="9978">
                  <c:v>99760.69</c:v>
                </c:pt>
                <c:pt idx="9979">
                  <c:v>99770.69</c:v>
                </c:pt>
                <c:pt idx="9980">
                  <c:v>99780.69</c:v>
                </c:pt>
                <c:pt idx="9981">
                  <c:v>99790.69</c:v>
                </c:pt>
                <c:pt idx="9982">
                  <c:v>99800.68</c:v>
                </c:pt>
                <c:pt idx="9983">
                  <c:v>99810.68</c:v>
                </c:pt>
                <c:pt idx="9984">
                  <c:v>99820.68</c:v>
                </c:pt>
                <c:pt idx="9985">
                  <c:v>99830.68</c:v>
                </c:pt>
                <c:pt idx="9986">
                  <c:v>99840.68</c:v>
                </c:pt>
                <c:pt idx="9987">
                  <c:v>99850.67</c:v>
                </c:pt>
                <c:pt idx="9988">
                  <c:v>99860.66</c:v>
                </c:pt>
                <c:pt idx="9989">
                  <c:v>99870.66</c:v>
                </c:pt>
                <c:pt idx="9990">
                  <c:v>99880.66</c:v>
                </c:pt>
                <c:pt idx="9991">
                  <c:v>99890.66</c:v>
                </c:pt>
                <c:pt idx="9992">
                  <c:v>99900.66</c:v>
                </c:pt>
                <c:pt idx="9993">
                  <c:v>99910.66</c:v>
                </c:pt>
                <c:pt idx="9994">
                  <c:v>99920.66</c:v>
                </c:pt>
                <c:pt idx="9995">
                  <c:v>99930.65</c:v>
                </c:pt>
                <c:pt idx="9996">
                  <c:v>99940.66</c:v>
                </c:pt>
                <c:pt idx="9997">
                  <c:v>99950.65</c:v>
                </c:pt>
                <c:pt idx="9998">
                  <c:v>99960.65</c:v>
                </c:pt>
                <c:pt idx="9999">
                  <c:v>99970.65</c:v>
                </c:pt>
                <c:pt idx="10000">
                  <c:v>99980.64</c:v>
                </c:pt>
                <c:pt idx="10001">
                  <c:v>99990.65</c:v>
                </c:pt>
                <c:pt idx="10002">
                  <c:v>100000.64</c:v>
                </c:pt>
                <c:pt idx="10003">
                  <c:v>100010.64</c:v>
                </c:pt>
                <c:pt idx="10004">
                  <c:v>100020.63</c:v>
                </c:pt>
                <c:pt idx="10005">
                  <c:v>100030.63</c:v>
                </c:pt>
                <c:pt idx="10006">
                  <c:v>100040.63</c:v>
                </c:pt>
                <c:pt idx="10007">
                  <c:v>100050.63</c:v>
                </c:pt>
                <c:pt idx="10008">
                  <c:v>100060.63</c:v>
                </c:pt>
                <c:pt idx="10009">
                  <c:v>100070.63</c:v>
                </c:pt>
                <c:pt idx="10010">
                  <c:v>100080.63</c:v>
                </c:pt>
                <c:pt idx="10011">
                  <c:v>100090.63</c:v>
                </c:pt>
                <c:pt idx="10012">
                  <c:v>100100.63</c:v>
                </c:pt>
                <c:pt idx="10013">
                  <c:v>100110.62</c:v>
                </c:pt>
                <c:pt idx="10014">
                  <c:v>100120.62</c:v>
                </c:pt>
                <c:pt idx="10015">
                  <c:v>100130.62</c:v>
                </c:pt>
                <c:pt idx="10016">
                  <c:v>100140.61</c:v>
                </c:pt>
                <c:pt idx="10017">
                  <c:v>100150.62</c:v>
                </c:pt>
                <c:pt idx="10018">
                  <c:v>100160.61</c:v>
                </c:pt>
                <c:pt idx="10019">
                  <c:v>100170.61</c:v>
                </c:pt>
                <c:pt idx="10020">
                  <c:v>100180.6</c:v>
                </c:pt>
                <c:pt idx="10021">
                  <c:v>100190.6</c:v>
                </c:pt>
                <c:pt idx="10022">
                  <c:v>100200.6</c:v>
                </c:pt>
                <c:pt idx="10023">
                  <c:v>100210.6</c:v>
                </c:pt>
                <c:pt idx="10024">
                  <c:v>100220.6</c:v>
                </c:pt>
                <c:pt idx="10025">
                  <c:v>100230.59</c:v>
                </c:pt>
                <c:pt idx="10026">
                  <c:v>100240.59</c:v>
                </c:pt>
                <c:pt idx="10027">
                  <c:v>100250.59</c:v>
                </c:pt>
                <c:pt idx="10028">
                  <c:v>100260.59</c:v>
                </c:pt>
                <c:pt idx="10029">
                  <c:v>100270.59</c:v>
                </c:pt>
                <c:pt idx="10030">
                  <c:v>100280.59</c:v>
                </c:pt>
                <c:pt idx="10031">
                  <c:v>100290.59</c:v>
                </c:pt>
                <c:pt idx="10032">
                  <c:v>100300.58</c:v>
                </c:pt>
                <c:pt idx="10033">
                  <c:v>100310.59</c:v>
                </c:pt>
                <c:pt idx="10034">
                  <c:v>100320.58</c:v>
                </c:pt>
                <c:pt idx="10035">
                  <c:v>100330.58</c:v>
                </c:pt>
                <c:pt idx="10036">
                  <c:v>100340.57</c:v>
                </c:pt>
                <c:pt idx="10037">
                  <c:v>100350.57</c:v>
                </c:pt>
                <c:pt idx="10038">
                  <c:v>100360.57</c:v>
                </c:pt>
                <c:pt idx="10039">
                  <c:v>100370.57</c:v>
                </c:pt>
                <c:pt idx="10040">
                  <c:v>100380.57</c:v>
                </c:pt>
                <c:pt idx="10041">
                  <c:v>100390.56</c:v>
                </c:pt>
                <c:pt idx="10042">
                  <c:v>100400.56</c:v>
                </c:pt>
                <c:pt idx="10043">
                  <c:v>100410.55</c:v>
                </c:pt>
                <c:pt idx="10044">
                  <c:v>100420.56</c:v>
                </c:pt>
                <c:pt idx="10045">
                  <c:v>100430.55</c:v>
                </c:pt>
                <c:pt idx="10046">
                  <c:v>100440.55</c:v>
                </c:pt>
                <c:pt idx="10047">
                  <c:v>100450.55</c:v>
                </c:pt>
                <c:pt idx="10048">
                  <c:v>100460.55</c:v>
                </c:pt>
                <c:pt idx="10049">
                  <c:v>100470.55</c:v>
                </c:pt>
                <c:pt idx="10050">
                  <c:v>100480.55</c:v>
                </c:pt>
                <c:pt idx="10051">
                  <c:v>100490.55</c:v>
                </c:pt>
                <c:pt idx="10052">
                  <c:v>100500.54</c:v>
                </c:pt>
                <c:pt idx="10053">
                  <c:v>100510.54</c:v>
                </c:pt>
                <c:pt idx="10054">
                  <c:v>100520.54</c:v>
                </c:pt>
                <c:pt idx="10055">
                  <c:v>100530.54</c:v>
                </c:pt>
                <c:pt idx="10056">
                  <c:v>100540.54</c:v>
                </c:pt>
                <c:pt idx="10057">
                  <c:v>100550.54</c:v>
                </c:pt>
                <c:pt idx="10058">
                  <c:v>100560.52</c:v>
                </c:pt>
                <c:pt idx="10059">
                  <c:v>100570.52</c:v>
                </c:pt>
                <c:pt idx="10060">
                  <c:v>100580.52</c:v>
                </c:pt>
                <c:pt idx="10061">
                  <c:v>100590.52</c:v>
                </c:pt>
                <c:pt idx="10062">
                  <c:v>100600.52</c:v>
                </c:pt>
                <c:pt idx="10063">
                  <c:v>100610.52</c:v>
                </c:pt>
                <c:pt idx="10064">
                  <c:v>100620.52</c:v>
                </c:pt>
                <c:pt idx="10065">
                  <c:v>100630.51</c:v>
                </c:pt>
                <c:pt idx="10066">
                  <c:v>100640.52</c:v>
                </c:pt>
                <c:pt idx="10067">
                  <c:v>100650.51</c:v>
                </c:pt>
                <c:pt idx="10068">
                  <c:v>100660.51</c:v>
                </c:pt>
                <c:pt idx="10069">
                  <c:v>100670.51</c:v>
                </c:pt>
                <c:pt idx="10070">
                  <c:v>100680.5</c:v>
                </c:pt>
                <c:pt idx="10071">
                  <c:v>100690.51</c:v>
                </c:pt>
                <c:pt idx="10072">
                  <c:v>100700.5</c:v>
                </c:pt>
                <c:pt idx="10073">
                  <c:v>100710.5</c:v>
                </c:pt>
                <c:pt idx="10074">
                  <c:v>100720.49</c:v>
                </c:pt>
                <c:pt idx="10075">
                  <c:v>100730.49</c:v>
                </c:pt>
                <c:pt idx="10076">
                  <c:v>100740.49</c:v>
                </c:pt>
                <c:pt idx="10077">
                  <c:v>100750.49</c:v>
                </c:pt>
                <c:pt idx="10078">
                  <c:v>100760.49</c:v>
                </c:pt>
                <c:pt idx="10079">
                  <c:v>100770.48</c:v>
                </c:pt>
                <c:pt idx="10080">
                  <c:v>100780.48</c:v>
                </c:pt>
                <c:pt idx="10081">
                  <c:v>100790.48</c:v>
                </c:pt>
                <c:pt idx="10082">
                  <c:v>100800.48</c:v>
                </c:pt>
                <c:pt idx="10083">
                  <c:v>100810.48</c:v>
                </c:pt>
                <c:pt idx="10084">
                  <c:v>100820.48</c:v>
                </c:pt>
                <c:pt idx="10085">
                  <c:v>100830.48</c:v>
                </c:pt>
                <c:pt idx="10086">
                  <c:v>100840.47</c:v>
                </c:pt>
                <c:pt idx="10087">
                  <c:v>100850.48</c:v>
                </c:pt>
                <c:pt idx="10088">
                  <c:v>100860.47</c:v>
                </c:pt>
                <c:pt idx="10089">
                  <c:v>100870.47</c:v>
                </c:pt>
                <c:pt idx="10090">
                  <c:v>100880.46</c:v>
                </c:pt>
                <c:pt idx="10091">
                  <c:v>100890.46</c:v>
                </c:pt>
                <c:pt idx="10092">
                  <c:v>100900.46</c:v>
                </c:pt>
                <c:pt idx="10093">
                  <c:v>100910.46</c:v>
                </c:pt>
                <c:pt idx="10094">
                  <c:v>100920.46</c:v>
                </c:pt>
                <c:pt idx="10095">
                  <c:v>100930.45</c:v>
                </c:pt>
                <c:pt idx="10096">
                  <c:v>100940.45</c:v>
                </c:pt>
                <c:pt idx="10097">
                  <c:v>100950.45</c:v>
                </c:pt>
                <c:pt idx="10098">
                  <c:v>100960.45</c:v>
                </c:pt>
                <c:pt idx="10099">
                  <c:v>100970.45</c:v>
                </c:pt>
                <c:pt idx="10100">
                  <c:v>100980.45</c:v>
                </c:pt>
                <c:pt idx="10101">
                  <c:v>100990.45</c:v>
                </c:pt>
                <c:pt idx="10102">
                  <c:v>101000.45</c:v>
                </c:pt>
                <c:pt idx="10103">
                  <c:v>101010.45</c:v>
                </c:pt>
                <c:pt idx="10104">
                  <c:v>101020.44</c:v>
                </c:pt>
                <c:pt idx="10105">
                  <c:v>101030.44</c:v>
                </c:pt>
                <c:pt idx="10106">
                  <c:v>101040.43</c:v>
                </c:pt>
                <c:pt idx="10107">
                  <c:v>101050.43</c:v>
                </c:pt>
                <c:pt idx="10108">
                  <c:v>101060.43</c:v>
                </c:pt>
                <c:pt idx="10109">
                  <c:v>101070.43</c:v>
                </c:pt>
                <c:pt idx="10110">
                  <c:v>101080.43</c:v>
                </c:pt>
                <c:pt idx="10111">
                  <c:v>101090.42</c:v>
                </c:pt>
                <c:pt idx="10112">
                  <c:v>101100.42</c:v>
                </c:pt>
                <c:pt idx="10113">
                  <c:v>101110.41</c:v>
                </c:pt>
                <c:pt idx="10114">
                  <c:v>101120.42</c:v>
                </c:pt>
                <c:pt idx="10115">
                  <c:v>101130.41</c:v>
                </c:pt>
                <c:pt idx="10116">
                  <c:v>101140.41</c:v>
                </c:pt>
                <c:pt idx="10117">
                  <c:v>101150.41</c:v>
                </c:pt>
                <c:pt idx="10118">
                  <c:v>101160.41</c:v>
                </c:pt>
                <c:pt idx="10119">
                  <c:v>101170.41</c:v>
                </c:pt>
                <c:pt idx="10120">
                  <c:v>101180.41</c:v>
                </c:pt>
                <c:pt idx="10121">
                  <c:v>101190.41</c:v>
                </c:pt>
                <c:pt idx="10122">
                  <c:v>101200.4</c:v>
                </c:pt>
                <c:pt idx="10123">
                  <c:v>101210.4</c:v>
                </c:pt>
                <c:pt idx="10124">
                  <c:v>101220.4</c:v>
                </c:pt>
                <c:pt idx="10125">
                  <c:v>101230.39999999999</c:v>
                </c:pt>
                <c:pt idx="10126">
                  <c:v>101240.4</c:v>
                </c:pt>
                <c:pt idx="10127">
                  <c:v>101250.39</c:v>
                </c:pt>
                <c:pt idx="10128">
                  <c:v>101260.38</c:v>
                </c:pt>
                <c:pt idx="10129">
                  <c:v>101270.38</c:v>
                </c:pt>
                <c:pt idx="10130">
                  <c:v>101280.38</c:v>
                </c:pt>
                <c:pt idx="10131">
                  <c:v>101290.38</c:v>
                </c:pt>
                <c:pt idx="10132">
                  <c:v>101300.38</c:v>
                </c:pt>
                <c:pt idx="10133">
                  <c:v>101310.38</c:v>
                </c:pt>
                <c:pt idx="10134">
                  <c:v>101320.38</c:v>
                </c:pt>
                <c:pt idx="10135">
                  <c:v>101330.38</c:v>
                </c:pt>
                <c:pt idx="10136">
                  <c:v>101340.38</c:v>
                </c:pt>
                <c:pt idx="10137">
                  <c:v>101350.37</c:v>
                </c:pt>
                <c:pt idx="10138">
                  <c:v>101360.37</c:v>
                </c:pt>
                <c:pt idx="10139">
                  <c:v>101370.37</c:v>
                </c:pt>
                <c:pt idx="10140">
                  <c:v>101380.37</c:v>
                </c:pt>
                <c:pt idx="10141">
                  <c:v>101390.37</c:v>
                </c:pt>
                <c:pt idx="10142">
                  <c:v>101400.37</c:v>
                </c:pt>
                <c:pt idx="10143">
                  <c:v>101410.36</c:v>
                </c:pt>
                <c:pt idx="10144">
                  <c:v>101420.35</c:v>
                </c:pt>
                <c:pt idx="10145">
                  <c:v>101430.35</c:v>
                </c:pt>
                <c:pt idx="10146">
                  <c:v>101440.35</c:v>
                </c:pt>
                <c:pt idx="10147">
                  <c:v>101450.35</c:v>
                </c:pt>
                <c:pt idx="10148">
                  <c:v>101460.35</c:v>
                </c:pt>
                <c:pt idx="10149">
                  <c:v>101470.34</c:v>
                </c:pt>
                <c:pt idx="10150">
                  <c:v>101480.34</c:v>
                </c:pt>
                <c:pt idx="10151">
                  <c:v>101490.34</c:v>
                </c:pt>
                <c:pt idx="10152">
                  <c:v>101500.34</c:v>
                </c:pt>
                <c:pt idx="10153">
                  <c:v>101510.34</c:v>
                </c:pt>
                <c:pt idx="10154">
                  <c:v>101520.34</c:v>
                </c:pt>
                <c:pt idx="10155">
                  <c:v>101530.34</c:v>
                </c:pt>
                <c:pt idx="10156">
                  <c:v>101540.33</c:v>
                </c:pt>
                <c:pt idx="10157">
                  <c:v>101550.34</c:v>
                </c:pt>
                <c:pt idx="10158">
                  <c:v>101560.33</c:v>
                </c:pt>
                <c:pt idx="10159">
                  <c:v>101570.33</c:v>
                </c:pt>
                <c:pt idx="10160">
                  <c:v>101580.32</c:v>
                </c:pt>
                <c:pt idx="10161">
                  <c:v>101590.32</c:v>
                </c:pt>
                <c:pt idx="10162">
                  <c:v>101600.32000000001</c:v>
                </c:pt>
                <c:pt idx="10163">
                  <c:v>101610.32</c:v>
                </c:pt>
                <c:pt idx="10164">
                  <c:v>101620.32</c:v>
                </c:pt>
                <c:pt idx="10165">
                  <c:v>101630.31</c:v>
                </c:pt>
                <c:pt idx="10166">
                  <c:v>101640.31</c:v>
                </c:pt>
                <c:pt idx="10167">
                  <c:v>101650.31</c:v>
                </c:pt>
                <c:pt idx="10168">
                  <c:v>101660.31</c:v>
                </c:pt>
                <c:pt idx="10169">
                  <c:v>101670.3</c:v>
                </c:pt>
                <c:pt idx="10170">
                  <c:v>101680.3</c:v>
                </c:pt>
                <c:pt idx="10171">
                  <c:v>101690.3</c:v>
                </c:pt>
                <c:pt idx="10172">
                  <c:v>101700.3</c:v>
                </c:pt>
                <c:pt idx="10173">
                  <c:v>101710.3</c:v>
                </c:pt>
                <c:pt idx="10174">
                  <c:v>101720.3</c:v>
                </c:pt>
                <c:pt idx="10175">
                  <c:v>101730.3</c:v>
                </c:pt>
                <c:pt idx="10176">
                  <c:v>101740.29</c:v>
                </c:pt>
                <c:pt idx="10177">
                  <c:v>101750.29</c:v>
                </c:pt>
                <c:pt idx="10178">
                  <c:v>101760.29</c:v>
                </c:pt>
                <c:pt idx="10179">
                  <c:v>101770.29</c:v>
                </c:pt>
                <c:pt idx="10180">
                  <c:v>101780.29</c:v>
                </c:pt>
                <c:pt idx="10181">
                  <c:v>101790.29</c:v>
                </c:pt>
                <c:pt idx="10182">
                  <c:v>101800.28</c:v>
                </c:pt>
                <c:pt idx="10183">
                  <c:v>101810.28</c:v>
                </c:pt>
                <c:pt idx="10184">
                  <c:v>101820.28</c:v>
                </c:pt>
                <c:pt idx="10185">
                  <c:v>101830.27</c:v>
                </c:pt>
                <c:pt idx="10186">
                  <c:v>101840.27</c:v>
                </c:pt>
                <c:pt idx="10187">
                  <c:v>101850.27</c:v>
                </c:pt>
                <c:pt idx="10188">
                  <c:v>101860.27</c:v>
                </c:pt>
                <c:pt idx="10189">
                  <c:v>101870.27</c:v>
                </c:pt>
                <c:pt idx="10190">
                  <c:v>101880.27</c:v>
                </c:pt>
                <c:pt idx="10191">
                  <c:v>101890.26</c:v>
                </c:pt>
                <c:pt idx="10192">
                  <c:v>101900.26</c:v>
                </c:pt>
                <c:pt idx="10193">
                  <c:v>101910.26</c:v>
                </c:pt>
                <c:pt idx="10194">
                  <c:v>101920.26</c:v>
                </c:pt>
                <c:pt idx="10195">
                  <c:v>101930.26</c:v>
                </c:pt>
                <c:pt idx="10196">
                  <c:v>101940.26</c:v>
                </c:pt>
                <c:pt idx="10197">
                  <c:v>101950.25</c:v>
                </c:pt>
                <c:pt idx="10198">
                  <c:v>101960.24</c:v>
                </c:pt>
                <c:pt idx="10199">
                  <c:v>101970.24000000001</c:v>
                </c:pt>
                <c:pt idx="10200">
                  <c:v>101980.24</c:v>
                </c:pt>
                <c:pt idx="10201">
                  <c:v>101990.24</c:v>
                </c:pt>
                <c:pt idx="10202">
                  <c:v>102000.24</c:v>
                </c:pt>
                <c:pt idx="10203">
                  <c:v>102010.23</c:v>
                </c:pt>
                <c:pt idx="10204">
                  <c:v>102020.23</c:v>
                </c:pt>
                <c:pt idx="10205">
                  <c:v>102030.23</c:v>
                </c:pt>
                <c:pt idx="10206">
                  <c:v>102040.23</c:v>
                </c:pt>
                <c:pt idx="10207">
                  <c:v>102050.23</c:v>
                </c:pt>
                <c:pt idx="10208">
                  <c:v>102060.23</c:v>
                </c:pt>
                <c:pt idx="10209">
                  <c:v>102070.23</c:v>
                </c:pt>
                <c:pt idx="10210">
                  <c:v>102080.23</c:v>
                </c:pt>
                <c:pt idx="10211">
                  <c:v>102090.23</c:v>
                </c:pt>
                <c:pt idx="10212">
                  <c:v>102100.22</c:v>
                </c:pt>
                <c:pt idx="10213">
                  <c:v>102110.22</c:v>
                </c:pt>
                <c:pt idx="10214">
                  <c:v>102120.21</c:v>
                </c:pt>
                <c:pt idx="10215">
                  <c:v>102130.21</c:v>
                </c:pt>
                <c:pt idx="10216">
                  <c:v>102140.21</c:v>
                </c:pt>
                <c:pt idx="10217">
                  <c:v>102150.21</c:v>
                </c:pt>
                <c:pt idx="10218">
                  <c:v>102160.21</c:v>
                </c:pt>
                <c:pt idx="10219">
                  <c:v>102170.2</c:v>
                </c:pt>
                <c:pt idx="10220">
                  <c:v>102180.2</c:v>
                </c:pt>
                <c:pt idx="10221">
                  <c:v>102190.2</c:v>
                </c:pt>
                <c:pt idx="10222">
                  <c:v>102200.2</c:v>
                </c:pt>
                <c:pt idx="10223">
                  <c:v>102210.2</c:v>
                </c:pt>
                <c:pt idx="10224">
                  <c:v>102220.2</c:v>
                </c:pt>
                <c:pt idx="10225">
                  <c:v>102230.2</c:v>
                </c:pt>
                <c:pt idx="10226">
                  <c:v>102240.2</c:v>
                </c:pt>
                <c:pt idx="10227">
                  <c:v>102250.2</c:v>
                </c:pt>
                <c:pt idx="10228">
                  <c:v>102260.19</c:v>
                </c:pt>
                <c:pt idx="10229">
                  <c:v>102270.19</c:v>
                </c:pt>
                <c:pt idx="10230">
                  <c:v>102280.18</c:v>
                </c:pt>
                <c:pt idx="10231">
                  <c:v>102290.18</c:v>
                </c:pt>
                <c:pt idx="10232">
                  <c:v>102300.18</c:v>
                </c:pt>
                <c:pt idx="10233">
                  <c:v>102310.18</c:v>
                </c:pt>
                <c:pt idx="10234">
                  <c:v>102320.18</c:v>
                </c:pt>
                <c:pt idx="10235">
                  <c:v>102330.17</c:v>
                </c:pt>
                <c:pt idx="10236">
                  <c:v>102340.17</c:v>
                </c:pt>
                <c:pt idx="10237">
                  <c:v>102350.17</c:v>
                </c:pt>
                <c:pt idx="10238">
                  <c:v>102360.17</c:v>
                </c:pt>
                <c:pt idx="10239">
                  <c:v>102370.16</c:v>
                </c:pt>
                <c:pt idx="10240">
                  <c:v>102380.16</c:v>
                </c:pt>
                <c:pt idx="10241">
                  <c:v>102390.16</c:v>
                </c:pt>
                <c:pt idx="10242">
                  <c:v>102400.16</c:v>
                </c:pt>
                <c:pt idx="10243">
                  <c:v>102410.16</c:v>
                </c:pt>
                <c:pt idx="10244">
                  <c:v>102420.16</c:v>
                </c:pt>
                <c:pt idx="10245">
                  <c:v>102430.16</c:v>
                </c:pt>
                <c:pt idx="10246">
                  <c:v>102440.15</c:v>
                </c:pt>
                <c:pt idx="10247">
                  <c:v>102450.15</c:v>
                </c:pt>
                <c:pt idx="10248">
                  <c:v>102460.15</c:v>
                </c:pt>
                <c:pt idx="10249">
                  <c:v>102470.15</c:v>
                </c:pt>
                <c:pt idx="10250">
                  <c:v>102480.15</c:v>
                </c:pt>
                <c:pt idx="10251">
                  <c:v>102490.14</c:v>
                </c:pt>
                <c:pt idx="10252">
                  <c:v>102500.14</c:v>
                </c:pt>
                <c:pt idx="10253">
                  <c:v>102510.14</c:v>
                </c:pt>
                <c:pt idx="10254">
                  <c:v>102520.14</c:v>
                </c:pt>
                <c:pt idx="10255">
                  <c:v>102530.13</c:v>
                </c:pt>
                <c:pt idx="10256">
                  <c:v>102540.13</c:v>
                </c:pt>
                <c:pt idx="10257">
                  <c:v>102550.13</c:v>
                </c:pt>
                <c:pt idx="10258">
                  <c:v>102560.13</c:v>
                </c:pt>
                <c:pt idx="10259">
                  <c:v>102570.13</c:v>
                </c:pt>
                <c:pt idx="10260">
                  <c:v>102580.13</c:v>
                </c:pt>
                <c:pt idx="10261">
                  <c:v>102590.12</c:v>
                </c:pt>
                <c:pt idx="10262">
                  <c:v>102600.12</c:v>
                </c:pt>
                <c:pt idx="10263">
                  <c:v>102610.12</c:v>
                </c:pt>
                <c:pt idx="10264">
                  <c:v>102620.12</c:v>
                </c:pt>
                <c:pt idx="10265">
                  <c:v>102630.12</c:v>
                </c:pt>
                <c:pt idx="10266">
                  <c:v>102640.11</c:v>
                </c:pt>
                <c:pt idx="10267">
                  <c:v>102650.11</c:v>
                </c:pt>
                <c:pt idx="10268">
                  <c:v>102660.11</c:v>
                </c:pt>
                <c:pt idx="10269">
                  <c:v>102670.12</c:v>
                </c:pt>
                <c:pt idx="10270">
                  <c:v>102680.11</c:v>
                </c:pt>
                <c:pt idx="10271">
                  <c:v>102690.11</c:v>
                </c:pt>
                <c:pt idx="10272">
                  <c:v>102700.1</c:v>
                </c:pt>
                <c:pt idx="10273">
                  <c:v>102710.09</c:v>
                </c:pt>
                <c:pt idx="10274">
                  <c:v>102720.09</c:v>
                </c:pt>
                <c:pt idx="10275">
                  <c:v>102730.09</c:v>
                </c:pt>
                <c:pt idx="10276">
                  <c:v>102740.09</c:v>
                </c:pt>
                <c:pt idx="10277">
                  <c:v>102750.09</c:v>
                </c:pt>
                <c:pt idx="10278">
                  <c:v>102760.09</c:v>
                </c:pt>
                <c:pt idx="10279">
                  <c:v>102770.09</c:v>
                </c:pt>
                <c:pt idx="10280">
                  <c:v>102780.09</c:v>
                </c:pt>
                <c:pt idx="10281">
                  <c:v>102790.09</c:v>
                </c:pt>
                <c:pt idx="10282">
                  <c:v>102800.08</c:v>
                </c:pt>
                <c:pt idx="10283">
                  <c:v>102810.08</c:v>
                </c:pt>
                <c:pt idx="10284">
                  <c:v>102820.07</c:v>
                </c:pt>
                <c:pt idx="10285">
                  <c:v>102830.08</c:v>
                </c:pt>
                <c:pt idx="10286">
                  <c:v>102840.07</c:v>
                </c:pt>
                <c:pt idx="10287">
                  <c:v>102850.07</c:v>
                </c:pt>
                <c:pt idx="10288">
                  <c:v>102860.07</c:v>
                </c:pt>
                <c:pt idx="10289">
                  <c:v>102870.06</c:v>
                </c:pt>
                <c:pt idx="10290">
                  <c:v>102880.06</c:v>
                </c:pt>
                <c:pt idx="10291">
                  <c:v>102890.06</c:v>
                </c:pt>
                <c:pt idx="10292">
                  <c:v>102900.06</c:v>
                </c:pt>
                <c:pt idx="10293">
                  <c:v>102910.05</c:v>
                </c:pt>
                <c:pt idx="10294">
                  <c:v>102920.05</c:v>
                </c:pt>
                <c:pt idx="10295">
                  <c:v>102930.05</c:v>
                </c:pt>
                <c:pt idx="10296">
                  <c:v>102940.05</c:v>
                </c:pt>
                <c:pt idx="10297">
                  <c:v>102950.05</c:v>
                </c:pt>
                <c:pt idx="10298">
                  <c:v>102960.05</c:v>
                </c:pt>
                <c:pt idx="10299">
                  <c:v>102970.05</c:v>
                </c:pt>
                <c:pt idx="10300">
                  <c:v>102980.04</c:v>
                </c:pt>
                <c:pt idx="10301">
                  <c:v>102990.05</c:v>
                </c:pt>
                <c:pt idx="10302">
                  <c:v>103000.04</c:v>
                </c:pt>
                <c:pt idx="10303">
                  <c:v>103010.04</c:v>
                </c:pt>
                <c:pt idx="10304">
                  <c:v>103020.04</c:v>
                </c:pt>
                <c:pt idx="10305">
                  <c:v>103030.03</c:v>
                </c:pt>
                <c:pt idx="10306">
                  <c:v>103040.03</c:v>
                </c:pt>
                <c:pt idx="10307">
                  <c:v>103050.03</c:v>
                </c:pt>
                <c:pt idx="10308">
                  <c:v>103060.03</c:v>
                </c:pt>
                <c:pt idx="10309">
                  <c:v>103070.03</c:v>
                </c:pt>
                <c:pt idx="10310">
                  <c:v>103080.03</c:v>
                </c:pt>
                <c:pt idx="10311">
                  <c:v>103090.02</c:v>
                </c:pt>
                <c:pt idx="10312">
                  <c:v>103100.02</c:v>
                </c:pt>
                <c:pt idx="10313">
                  <c:v>103110.02</c:v>
                </c:pt>
                <c:pt idx="10314">
                  <c:v>103120.02</c:v>
                </c:pt>
                <c:pt idx="10315">
                  <c:v>103130.02</c:v>
                </c:pt>
                <c:pt idx="10316">
                  <c:v>103140.01</c:v>
                </c:pt>
                <c:pt idx="10317">
                  <c:v>103150.02</c:v>
                </c:pt>
                <c:pt idx="10318">
                  <c:v>103160.01</c:v>
                </c:pt>
                <c:pt idx="10319">
                  <c:v>103170.01</c:v>
                </c:pt>
                <c:pt idx="10320">
                  <c:v>103180.01</c:v>
                </c:pt>
                <c:pt idx="10321">
                  <c:v>103190</c:v>
                </c:pt>
                <c:pt idx="10322">
                  <c:v>103199.99</c:v>
                </c:pt>
                <c:pt idx="10323">
                  <c:v>103210</c:v>
                </c:pt>
                <c:pt idx="10324">
                  <c:v>103219.99</c:v>
                </c:pt>
                <c:pt idx="10325">
                  <c:v>103229.99</c:v>
                </c:pt>
                <c:pt idx="10326">
                  <c:v>103239.99</c:v>
                </c:pt>
                <c:pt idx="10327">
                  <c:v>103249.99</c:v>
                </c:pt>
                <c:pt idx="10328">
                  <c:v>103259.99</c:v>
                </c:pt>
                <c:pt idx="10329">
                  <c:v>103269.99</c:v>
                </c:pt>
                <c:pt idx="10330">
                  <c:v>103279.98</c:v>
                </c:pt>
                <c:pt idx="10331">
                  <c:v>103289.98</c:v>
                </c:pt>
                <c:pt idx="10332">
                  <c:v>103299.98</c:v>
                </c:pt>
                <c:pt idx="10333">
                  <c:v>103309.98</c:v>
                </c:pt>
                <c:pt idx="10334">
                  <c:v>103319.98</c:v>
                </c:pt>
                <c:pt idx="10335">
                  <c:v>103329.98</c:v>
                </c:pt>
                <c:pt idx="10336">
                  <c:v>103339.97</c:v>
                </c:pt>
                <c:pt idx="10337">
                  <c:v>103349.97</c:v>
                </c:pt>
                <c:pt idx="10338">
                  <c:v>103359.96</c:v>
                </c:pt>
                <c:pt idx="10339">
                  <c:v>103369.97</c:v>
                </c:pt>
                <c:pt idx="10340">
                  <c:v>103379.96</c:v>
                </c:pt>
                <c:pt idx="10341">
                  <c:v>103389.96</c:v>
                </c:pt>
                <c:pt idx="10342">
                  <c:v>103399.96</c:v>
                </c:pt>
                <c:pt idx="10343">
                  <c:v>103409.95</c:v>
                </c:pt>
                <c:pt idx="10344">
                  <c:v>103419.96</c:v>
                </c:pt>
                <c:pt idx="10345">
                  <c:v>103429.95</c:v>
                </c:pt>
                <c:pt idx="10346">
                  <c:v>103439.95</c:v>
                </c:pt>
                <c:pt idx="10347">
                  <c:v>103449.95</c:v>
                </c:pt>
                <c:pt idx="10348">
                  <c:v>103459.95</c:v>
                </c:pt>
                <c:pt idx="10349">
                  <c:v>103469.95</c:v>
                </c:pt>
                <c:pt idx="10350">
                  <c:v>103479.95</c:v>
                </c:pt>
                <c:pt idx="10351">
                  <c:v>103489.95</c:v>
                </c:pt>
                <c:pt idx="10352">
                  <c:v>103499.94</c:v>
                </c:pt>
                <c:pt idx="10353">
                  <c:v>103509.94</c:v>
                </c:pt>
                <c:pt idx="10354">
                  <c:v>103519.95</c:v>
                </c:pt>
                <c:pt idx="10355">
                  <c:v>103529.95</c:v>
                </c:pt>
                <c:pt idx="10356">
                  <c:v>103539.94</c:v>
                </c:pt>
                <c:pt idx="10357">
                  <c:v>103549.93</c:v>
                </c:pt>
                <c:pt idx="10358">
                  <c:v>103559.93</c:v>
                </c:pt>
                <c:pt idx="10359">
                  <c:v>103569.92</c:v>
                </c:pt>
                <c:pt idx="10360">
                  <c:v>103579.93</c:v>
                </c:pt>
                <c:pt idx="10361">
                  <c:v>103589.92</c:v>
                </c:pt>
                <c:pt idx="10362">
                  <c:v>103599.92</c:v>
                </c:pt>
                <c:pt idx="10363">
                  <c:v>103609.91</c:v>
                </c:pt>
                <c:pt idx="10364">
                  <c:v>103619.91</c:v>
                </c:pt>
                <c:pt idx="10365">
                  <c:v>103629.91</c:v>
                </c:pt>
                <c:pt idx="10366">
                  <c:v>103639.91</c:v>
                </c:pt>
                <c:pt idx="10367">
                  <c:v>103649.91</c:v>
                </c:pt>
                <c:pt idx="10368">
                  <c:v>103659.91</c:v>
                </c:pt>
                <c:pt idx="10369">
                  <c:v>103669.91</c:v>
                </c:pt>
                <c:pt idx="10370">
                  <c:v>103679.9</c:v>
                </c:pt>
                <c:pt idx="10371">
                  <c:v>103689.91</c:v>
                </c:pt>
                <c:pt idx="10372">
                  <c:v>103699.9</c:v>
                </c:pt>
                <c:pt idx="10373">
                  <c:v>103709.9</c:v>
                </c:pt>
                <c:pt idx="10374">
                  <c:v>103719.9</c:v>
                </c:pt>
                <c:pt idx="10375">
                  <c:v>103729.89</c:v>
                </c:pt>
                <c:pt idx="10376">
                  <c:v>103739.89</c:v>
                </c:pt>
                <c:pt idx="10377">
                  <c:v>103749.89</c:v>
                </c:pt>
                <c:pt idx="10378">
                  <c:v>103759.89</c:v>
                </c:pt>
                <c:pt idx="10379">
                  <c:v>103769.88</c:v>
                </c:pt>
                <c:pt idx="10380">
                  <c:v>103779.88</c:v>
                </c:pt>
                <c:pt idx="10381">
                  <c:v>103789.88</c:v>
                </c:pt>
                <c:pt idx="10382">
                  <c:v>103799.88</c:v>
                </c:pt>
                <c:pt idx="10383">
                  <c:v>103809.88</c:v>
                </c:pt>
                <c:pt idx="10384">
                  <c:v>103819.88</c:v>
                </c:pt>
                <c:pt idx="10385">
                  <c:v>103829.88</c:v>
                </c:pt>
                <c:pt idx="10386">
                  <c:v>103839.87</c:v>
                </c:pt>
                <c:pt idx="10387">
                  <c:v>103849.88</c:v>
                </c:pt>
                <c:pt idx="10388">
                  <c:v>103859.87</c:v>
                </c:pt>
                <c:pt idx="10389">
                  <c:v>103869.87</c:v>
                </c:pt>
                <c:pt idx="10390">
                  <c:v>103879.87</c:v>
                </c:pt>
                <c:pt idx="10391">
                  <c:v>103889.86</c:v>
                </c:pt>
                <c:pt idx="10392">
                  <c:v>103899.87</c:v>
                </c:pt>
                <c:pt idx="10393">
                  <c:v>103909.86</c:v>
                </c:pt>
                <c:pt idx="10394">
                  <c:v>103919.87</c:v>
                </c:pt>
                <c:pt idx="10395">
                  <c:v>103929.86</c:v>
                </c:pt>
                <c:pt idx="10396">
                  <c:v>103939.85</c:v>
                </c:pt>
                <c:pt idx="10397">
                  <c:v>103949.84</c:v>
                </c:pt>
                <c:pt idx="10398">
                  <c:v>103959.85</c:v>
                </c:pt>
                <c:pt idx="10399">
                  <c:v>103969.84</c:v>
                </c:pt>
                <c:pt idx="10400">
                  <c:v>103979.84</c:v>
                </c:pt>
                <c:pt idx="10401">
                  <c:v>103989.84</c:v>
                </c:pt>
                <c:pt idx="10402">
                  <c:v>103999.84</c:v>
                </c:pt>
                <c:pt idx="10403">
                  <c:v>104009.84</c:v>
                </c:pt>
                <c:pt idx="10404">
                  <c:v>104019.84</c:v>
                </c:pt>
                <c:pt idx="10405">
                  <c:v>104029.84</c:v>
                </c:pt>
                <c:pt idx="10406">
                  <c:v>104039.83</c:v>
                </c:pt>
                <c:pt idx="10407">
                  <c:v>104049.83</c:v>
                </c:pt>
                <c:pt idx="10408">
                  <c:v>104059.82</c:v>
                </c:pt>
                <c:pt idx="10409">
                  <c:v>104069.83</c:v>
                </c:pt>
                <c:pt idx="10410">
                  <c:v>104079.82</c:v>
                </c:pt>
                <c:pt idx="10411">
                  <c:v>104089.82</c:v>
                </c:pt>
                <c:pt idx="10412">
                  <c:v>104099.82</c:v>
                </c:pt>
                <c:pt idx="10413">
                  <c:v>104109.81</c:v>
                </c:pt>
                <c:pt idx="10414">
                  <c:v>104119.82</c:v>
                </c:pt>
                <c:pt idx="10415">
                  <c:v>104129.81</c:v>
                </c:pt>
                <c:pt idx="10416">
                  <c:v>104139.81</c:v>
                </c:pt>
                <c:pt idx="10417">
                  <c:v>104149.8</c:v>
                </c:pt>
                <c:pt idx="10418">
                  <c:v>104159.8</c:v>
                </c:pt>
                <c:pt idx="10419">
                  <c:v>104169.8</c:v>
                </c:pt>
                <c:pt idx="10420">
                  <c:v>104179.8</c:v>
                </c:pt>
                <c:pt idx="10421">
                  <c:v>104189.8</c:v>
                </c:pt>
                <c:pt idx="10422">
                  <c:v>104199.8</c:v>
                </c:pt>
                <c:pt idx="10423">
                  <c:v>104209.8</c:v>
                </c:pt>
                <c:pt idx="10424">
                  <c:v>104219.79</c:v>
                </c:pt>
                <c:pt idx="10425">
                  <c:v>104229.8</c:v>
                </c:pt>
                <c:pt idx="10426">
                  <c:v>104239.79</c:v>
                </c:pt>
                <c:pt idx="10427">
                  <c:v>104249.79</c:v>
                </c:pt>
                <c:pt idx="10428">
                  <c:v>104259.79</c:v>
                </c:pt>
                <c:pt idx="10429">
                  <c:v>104269.78</c:v>
                </c:pt>
                <c:pt idx="10430">
                  <c:v>104279.79</c:v>
                </c:pt>
                <c:pt idx="10431">
                  <c:v>104289.78</c:v>
                </c:pt>
                <c:pt idx="10432">
                  <c:v>104299.78</c:v>
                </c:pt>
                <c:pt idx="10433">
                  <c:v>104309.78</c:v>
                </c:pt>
                <c:pt idx="10434">
                  <c:v>104319.79</c:v>
                </c:pt>
                <c:pt idx="10435">
                  <c:v>104329.78</c:v>
                </c:pt>
                <c:pt idx="10436">
                  <c:v>104339.78</c:v>
                </c:pt>
                <c:pt idx="10437">
                  <c:v>104349.77</c:v>
                </c:pt>
                <c:pt idx="10438">
                  <c:v>104359.77</c:v>
                </c:pt>
                <c:pt idx="10439">
                  <c:v>104369.77</c:v>
                </c:pt>
                <c:pt idx="10440">
                  <c:v>104379.76</c:v>
                </c:pt>
                <c:pt idx="10441">
                  <c:v>104389.77</c:v>
                </c:pt>
                <c:pt idx="10442">
                  <c:v>104399.76</c:v>
                </c:pt>
                <c:pt idx="10443">
                  <c:v>104409.76</c:v>
                </c:pt>
                <c:pt idx="10444">
                  <c:v>104419.76</c:v>
                </c:pt>
                <c:pt idx="10445">
                  <c:v>104429.75</c:v>
                </c:pt>
                <c:pt idx="10446">
                  <c:v>104439.76</c:v>
                </c:pt>
                <c:pt idx="10447">
                  <c:v>104449.75</c:v>
                </c:pt>
                <c:pt idx="10448">
                  <c:v>104459.75</c:v>
                </c:pt>
                <c:pt idx="10449">
                  <c:v>104469.74</c:v>
                </c:pt>
                <c:pt idx="10450">
                  <c:v>104479.74</c:v>
                </c:pt>
                <c:pt idx="10451">
                  <c:v>104489.74</c:v>
                </c:pt>
                <c:pt idx="10452">
                  <c:v>104499.74</c:v>
                </c:pt>
                <c:pt idx="10453">
                  <c:v>104509.74</c:v>
                </c:pt>
                <c:pt idx="10454">
                  <c:v>104519.73</c:v>
                </c:pt>
                <c:pt idx="10455">
                  <c:v>104529.73</c:v>
                </c:pt>
                <c:pt idx="10456">
                  <c:v>104539.73</c:v>
                </c:pt>
                <c:pt idx="10457">
                  <c:v>104549.73</c:v>
                </c:pt>
                <c:pt idx="10458">
                  <c:v>104559.73</c:v>
                </c:pt>
                <c:pt idx="10459">
                  <c:v>104569.73</c:v>
                </c:pt>
                <c:pt idx="10460">
                  <c:v>104579.73</c:v>
                </c:pt>
                <c:pt idx="10461">
                  <c:v>104589.72</c:v>
                </c:pt>
                <c:pt idx="10462">
                  <c:v>104599.73</c:v>
                </c:pt>
                <c:pt idx="10463">
                  <c:v>104609.72</c:v>
                </c:pt>
                <c:pt idx="10464">
                  <c:v>104619.71</c:v>
                </c:pt>
                <c:pt idx="10465">
                  <c:v>104629.71</c:v>
                </c:pt>
                <c:pt idx="10466">
                  <c:v>104639.71</c:v>
                </c:pt>
                <c:pt idx="10467">
                  <c:v>104649.7</c:v>
                </c:pt>
                <c:pt idx="10468">
                  <c:v>104659.71</c:v>
                </c:pt>
                <c:pt idx="10469">
                  <c:v>104669.7</c:v>
                </c:pt>
                <c:pt idx="10470">
                  <c:v>104679.7</c:v>
                </c:pt>
                <c:pt idx="10471">
                  <c:v>104689.7</c:v>
                </c:pt>
                <c:pt idx="10472">
                  <c:v>104699.7</c:v>
                </c:pt>
                <c:pt idx="10473">
                  <c:v>104709.7</c:v>
                </c:pt>
                <c:pt idx="10474">
                  <c:v>104719.7</c:v>
                </c:pt>
                <c:pt idx="10475">
                  <c:v>104729.7</c:v>
                </c:pt>
                <c:pt idx="10476">
                  <c:v>104739.69</c:v>
                </c:pt>
                <c:pt idx="10477">
                  <c:v>104749.69</c:v>
                </c:pt>
                <c:pt idx="10478">
                  <c:v>104759.69</c:v>
                </c:pt>
                <c:pt idx="10479">
                  <c:v>104769.7</c:v>
                </c:pt>
                <c:pt idx="10480">
                  <c:v>104779.69</c:v>
                </c:pt>
                <c:pt idx="10481">
                  <c:v>104789.69</c:v>
                </c:pt>
                <c:pt idx="10482">
                  <c:v>104799.67999999999</c:v>
                </c:pt>
                <c:pt idx="10483">
                  <c:v>104809.67</c:v>
                </c:pt>
                <c:pt idx="10484">
                  <c:v>104819.68</c:v>
                </c:pt>
                <c:pt idx="10485">
                  <c:v>104829.67</c:v>
                </c:pt>
                <c:pt idx="10486">
                  <c:v>104839.67</c:v>
                </c:pt>
                <c:pt idx="10487">
                  <c:v>104849.66</c:v>
                </c:pt>
                <c:pt idx="10488">
                  <c:v>104859.66</c:v>
                </c:pt>
                <c:pt idx="10489">
                  <c:v>104869.66</c:v>
                </c:pt>
                <c:pt idx="10490">
                  <c:v>104879.66</c:v>
                </c:pt>
                <c:pt idx="10491">
                  <c:v>104889.66</c:v>
                </c:pt>
                <c:pt idx="10492">
                  <c:v>104899.66</c:v>
                </c:pt>
                <c:pt idx="10493">
                  <c:v>104909.66</c:v>
                </c:pt>
                <c:pt idx="10494">
                  <c:v>104919.65</c:v>
                </c:pt>
                <c:pt idx="10495">
                  <c:v>104929.66</c:v>
                </c:pt>
                <c:pt idx="10496">
                  <c:v>104939.65</c:v>
                </c:pt>
                <c:pt idx="10497">
                  <c:v>104949.65</c:v>
                </c:pt>
                <c:pt idx="10498">
                  <c:v>104959.65</c:v>
                </c:pt>
                <c:pt idx="10499">
                  <c:v>104969.64</c:v>
                </c:pt>
                <c:pt idx="10500">
                  <c:v>104979.65</c:v>
                </c:pt>
                <c:pt idx="10501">
                  <c:v>104989.64</c:v>
                </c:pt>
                <c:pt idx="10502">
                  <c:v>104999.64</c:v>
                </c:pt>
                <c:pt idx="10503">
                  <c:v>105009.63</c:v>
                </c:pt>
                <c:pt idx="10504">
                  <c:v>105019.63</c:v>
                </c:pt>
                <c:pt idx="10505">
                  <c:v>105029.63</c:v>
                </c:pt>
                <c:pt idx="10506">
                  <c:v>105039.63</c:v>
                </c:pt>
                <c:pt idx="10507">
                  <c:v>105049.63</c:v>
                </c:pt>
                <c:pt idx="10508">
                  <c:v>105059.63</c:v>
                </c:pt>
                <c:pt idx="10509">
                  <c:v>105069.63</c:v>
                </c:pt>
                <c:pt idx="10510">
                  <c:v>105079.62</c:v>
                </c:pt>
                <c:pt idx="10511">
                  <c:v>105089.63</c:v>
                </c:pt>
                <c:pt idx="10512">
                  <c:v>105099.62</c:v>
                </c:pt>
                <c:pt idx="10513">
                  <c:v>105109.62</c:v>
                </c:pt>
                <c:pt idx="10514">
                  <c:v>105119.62</c:v>
                </c:pt>
                <c:pt idx="10515">
                  <c:v>105129.61</c:v>
                </c:pt>
                <c:pt idx="10516">
                  <c:v>105139.62</c:v>
                </c:pt>
                <c:pt idx="10517">
                  <c:v>105149.61</c:v>
                </c:pt>
                <c:pt idx="10518">
                  <c:v>105159.61</c:v>
                </c:pt>
                <c:pt idx="10519">
                  <c:v>105169.60000000001</c:v>
                </c:pt>
                <c:pt idx="10520">
                  <c:v>105179.6</c:v>
                </c:pt>
                <c:pt idx="10521">
                  <c:v>105189.6</c:v>
                </c:pt>
                <c:pt idx="10522">
                  <c:v>105199.6</c:v>
                </c:pt>
                <c:pt idx="10523">
                  <c:v>105209.60000000001</c:v>
                </c:pt>
                <c:pt idx="10524">
                  <c:v>105219.6</c:v>
                </c:pt>
                <c:pt idx="10525">
                  <c:v>105229.6</c:v>
                </c:pt>
                <c:pt idx="10526">
                  <c:v>105239.59</c:v>
                </c:pt>
                <c:pt idx="10527">
                  <c:v>105249.59</c:v>
                </c:pt>
                <c:pt idx="10528">
                  <c:v>105259.59</c:v>
                </c:pt>
                <c:pt idx="10529">
                  <c:v>105269.59</c:v>
                </c:pt>
                <c:pt idx="10530">
                  <c:v>105279.58</c:v>
                </c:pt>
                <c:pt idx="10531">
                  <c:v>105289.58</c:v>
                </c:pt>
                <c:pt idx="10532">
                  <c:v>105299.58</c:v>
                </c:pt>
                <c:pt idx="10533">
                  <c:v>105309.58</c:v>
                </c:pt>
                <c:pt idx="10534">
                  <c:v>105319.57</c:v>
                </c:pt>
                <c:pt idx="10535">
                  <c:v>105329.57</c:v>
                </c:pt>
                <c:pt idx="10536">
                  <c:v>105339.57</c:v>
                </c:pt>
                <c:pt idx="10537">
                  <c:v>105349.56</c:v>
                </c:pt>
                <c:pt idx="10538">
                  <c:v>105359.57</c:v>
                </c:pt>
                <c:pt idx="10539">
                  <c:v>105369.56</c:v>
                </c:pt>
                <c:pt idx="10540">
                  <c:v>105379.56</c:v>
                </c:pt>
                <c:pt idx="10541">
                  <c:v>105389.55</c:v>
                </c:pt>
                <c:pt idx="10542">
                  <c:v>105399.55</c:v>
                </c:pt>
                <c:pt idx="10543">
                  <c:v>105409.55</c:v>
                </c:pt>
                <c:pt idx="10544">
                  <c:v>105419.55</c:v>
                </c:pt>
                <c:pt idx="10545">
                  <c:v>105429.55</c:v>
                </c:pt>
                <c:pt idx="10546">
                  <c:v>105439.55</c:v>
                </c:pt>
                <c:pt idx="10547">
                  <c:v>105449.55</c:v>
                </c:pt>
                <c:pt idx="10548">
                  <c:v>105459.55</c:v>
                </c:pt>
                <c:pt idx="10549">
                  <c:v>105469.55</c:v>
                </c:pt>
                <c:pt idx="10550">
                  <c:v>105479.54</c:v>
                </c:pt>
                <c:pt idx="10551">
                  <c:v>105489.54</c:v>
                </c:pt>
                <c:pt idx="10552">
                  <c:v>105499.54</c:v>
                </c:pt>
                <c:pt idx="10553">
                  <c:v>105509.53</c:v>
                </c:pt>
                <c:pt idx="10554">
                  <c:v>105519.54</c:v>
                </c:pt>
                <c:pt idx="10555">
                  <c:v>105529.53</c:v>
                </c:pt>
                <c:pt idx="10556">
                  <c:v>105539.53</c:v>
                </c:pt>
                <c:pt idx="10557">
                  <c:v>105549.52</c:v>
                </c:pt>
                <c:pt idx="10558">
                  <c:v>105559.52</c:v>
                </c:pt>
                <c:pt idx="10559">
                  <c:v>105569.52</c:v>
                </c:pt>
                <c:pt idx="10560">
                  <c:v>105579.52</c:v>
                </c:pt>
                <c:pt idx="10561">
                  <c:v>105589.52</c:v>
                </c:pt>
                <c:pt idx="10562">
                  <c:v>105599.52</c:v>
                </c:pt>
                <c:pt idx="10563">
                  <c:v>105609.52</c:v>
                </c:pt>
                <c:pt idx="10564">
                  <c:v>105619.52</c:v>
                </c:pt>
                <c:pt idx="10565">
                  <c:v>105629.52</c:v>
                </c:pt>
                <c:pt idx="10566">
                  <c:v>105639.51</c:v>
                </c:pt>
                <c:pt idx="10567">
                  <c:v>105649.51</c:v>
                </c:pt>
                <c:pt idx="10568">
                  <c:v>105659.51</c:v>
                </c:pt>
                <c:pt idx="10569">
                  <c:v>105669.5</c:v>
                </c:pt>
                <c:pt idx="10570">
                  <c:v>105679.51</c:v>
                </c:pt>
                <c:pt idx="10571">
                  <c:v>105689.5</c:v>
                </c:pt>
                <c:pt idx="10572">
                  <c:v>105699.5</c:v>
                </c:pt>
                <c:pt idx="10573">
                  <c:v>105709.49</c:v>
                </c:pt>
                <c:pt idx="10574">
                  <c:v>105719.49</c:v>
                </c:pt>
                <c:pt idx="10575">
                  <c:v>105729.49</c:v>
                </c:pt>
                <c:pt idx="10576">
                  <c:v>105739.49</c:v>
                </c:pt>
                <c:pt idx="10577">
                  <c:v>105749.49</c:v>
                </c:pt>
                <c:pt idx="10578">
                  <c:v>105759.48</c:v>
                </c:pt>
                <c:pt idx="10579">
                  <c:v>105769.48</c:v>
                </c:pt>
                <c:pt idx="10580">
                  <c:v>105779.48</c:v>
                </c:pt>
                <c:pt idx="10581">
                  <c:v>105789.48</c:v>
                </c:pt>
                <c:pt idx="10582">
                  <c:v>105799.48</c:v>
                </c:pt>
                <c:pt idx="10583">
                  <c:v>105809.48</c:v>
                </c:pt>
                <c:pt idx="10584">
                  <c:v>105819.48</c:v>
                </c:pt>
                <c:pt idx="10585">
                  <c:v>105829.47</c:v>
                </c:pt>
                <c:pt idx="10586">
                  <c:v>105839.48</c:v>
                </c:pt>
                <c:pt idx="10587">
                  <c:v>105849.47</c:v>
                </c:pt>
                <c:pt idx="10588">
                  <c:v>105859.46</c:v>
                </c:pt>
                <c:pt idx="10589">
                  <c:v>105869.46</c:v>
                </c:pt>
                <c:pt idx="10590">
                  <c:v>105879.46</c:v>
                </c:pt>
                <c:pt idx="10591">
                  <c:v>105889.46</c:v>
                </c:pt>
                <c:pt idx="10592">
                  <c:v>105899.46</c:v>
                </c:pt>
                <c:pt idx="10593">
                  <c:v>105909.46</c:v>
                </c:pt>
                <c:pt idx="10594">
                  <c:v>105919.45</c:v>
                </c:pt>
                <c:pt idx="10595">
                  <c:v>105929.45</c:v>
                </c:pt>
                <c:pt idx="10596">
                  <c:v>105939.45</c:v>
                </c:pt>
                <c:pt idx="10597">
                  <c:v>105949.45</c:v>
                </c:pt>
                <c:pt idx="10598">
                  <c:v>105959.45</c:v>
                </c:pt>
                <c:pt idx="10599">
                  <c:v>105969.45</c:v>
                </c:pt>
                <c:pt idx="10600">
                  <c:v>105979.44</c:v>
                </c:pt>
                <c:pt idx="10601">
                  <c:v>105989.44</c:v>
                </c:pt>
                <c:pt idx="10602">
                  <c:v>105999.44</c:v>
                </c:pt>
                <c:pt idx="10603">
                  <c:v>106009.44</c:v>
                </c:pt>
                <c:pt idx="10604">
                  <c:v>106019.43</c:v>
                </c:pt>
                <c:pt idx="10605">
                  <c:v>106029.43</c:v>
                </c:pt>
                <c:pt idx="10606">
                  <c:v>106039.43</c:v>
                </c:pt>
                <c:pt idx="10607">
                  <c:v>106049.43</c:v>
                </c:pt>
                <c:pt idx="10608">
                  <c:v>106059.43</c:v>
                </c:pt>
                <c:pt idx="10609">
                  <c:v>106069.43</c:v>
                </c:pt>
                <c:pt idx="10610">
                  <c:v>106079.43</c:v>
                </c:pt>
                <c:pt idx="10611">
                  <c:v>106089.41</c:v>
                </c:pt>
                <c:pt idx="10612">
                  <c:v>106099.41</c:v>
                </c:pt>
                <c:pt idx="10613">
                  <c:v>106109.41</c:v>
                </c:pt>
                <c:pt idx="10614">
                  <c:v>106119.41</c:v>
                </c:pt>
                <c:pt idx="10615">
                  <c:v>106129.41</c:v>
                </c:pt>
                <c:pt idx="10616">
                  <c:v>106139.41</c:v>
                </c:pt>
                <c:pt idx="10617">
                  <c:v>106149.41</c:v>
                </c:pt>
                <c:pt idx="10618">
                  <c:v>106159.41</c:v>
                </c:pt>
                <c:pt idx="10619">
                  <c:v>106169.41</c:v>
                </c:pt>
                <c:pt idx="10620">
                  <c:v>106179.4</c:v>
                </c:pt>
                <c:pt idx="10621">
                  <c:v>106189.4</c:v>
                </c:pt>
                <c:pt idx="10622">
                  <c:v>106199.4</c:v>
                </c:pt>
                <c:pt idx="10623">
                  <c:v>106209.39</c:v>
                </c:pt>
                <c:pt idx="10624">
                  <c:v>106219.4</c:v>
                </c:pt>
                <c:pt idx="10625">
                  <c:v>106229.39</c:v>
                </c:pt>
                <c:pt idx="10626">
                  <c:v>106239.39</c:v>
                </c:pt>
                <c:pt idx="10627">
                  <c:v>106249.38</c:v>
                </c:pt>
                <c:pt idx="10628">
                  <c:v>106259.38</c:v>
                </c:pt>
                <c:pt idx="10629">
                  <c:v>106269.38</c:v>
                </c:pt>
                <c:pt idx="10630">
                  <c:v>106279.38</c:v>
                </c:pt>
                <c:pt idx="10631">
                  <c:v>106289.38</c:v>
                </c:pt>
                <c:pt idx="10632">
                  <c:v>106299.38</c:v>
                </c:pt>
                <c:pt idx="10633">
                  <c:v>106309.38</c:v>
                </c:pt>
                <c:pt idx="10634">
                  <c:v>106319.37</c:v>
                </c:pt>
                <c:pt idx="10635">
                  <c:v>106329.38</c:v>
                </c:pt>
                <c:pt idx="10636">
                  <c:v>106339.37</c:v>
                </c:pt>
                <c:pt idx="10637">
                  <c:v>106349.37</c:v>
                </c:pt>
                <c:pt idx="10638">
                  <c:v>106359.37</c:v>
                </c:pt>
                <c:pt idx="10639">
                  <c:v>106369.36</c:v>
                </c:pt>
                <c:pt idx="10640">
                  <c:v>106379.37</c:v>
                </c:pt>
                <c:pt idx="10641">
                  <c:v>106389.36</c:v>
                </c:pt>
                <c:pt idx="10642">
                  <c:v>106399.36</c:v>
                </c:pt>
                <c:pt idx="10643">
                  <c:v>106409.35</c:v>
                </c:pt>
                <c:pt idx="10644">
                  <c:v>106419.35</c:v>
                </c:pt>
                <c:pt idx="10645">
                  <c:v>106429.35</c:v>
                </c:pt>
                <c:pt idx="10646">
                  <c:v>106439.35</c:v>
                </c:pt>
                <c:pt idx="10647">
                  <c:v>106449.35</c:v>
                </c:pt>
                <c:pt idx="10648">
                  <c:v>106459.34</c:v>
                </c:pt>
                <c:pt idx="10649">
                  <c:v>106469.34</c:v>
                </c:pt>
                <c:pt idx="10650">
                  <c:v>106479.34</c:v>
                </c:pt>
                <c:pt idx="10651">
                  <c:v>106489.34</c:v>
                </c:pt>
                <c:pt idx="10652">
                  <c:v>106499.34</c:v>
                </c:pt>
                <c:pt idx="10653">
                  <c:v>106509.34</c:v>
                </c:pt>
                <c:pt idx="10654">
                  <c:v>106519.34</c:v>
                </c:pt>
                <c:pt idx="10655">
                  <c:v>106529.33</c:v>
                </c:pt>
                <c:pt idx="10656">
                  <c:v>106539.34</c:v>
                </c:pt>
                <c:pt idx="10657">
                  <c:v>106549.33</c:v>
                </c:pt>
                <c:pt idx="10658">
                  <c:v>106559.32</c:v>
                </c:pt>
                <c:pt idx="10659">
                  <c:v>106569.32</c:v>
                </c:pt>
                <c:pt idx="10660">
                  <c:v>106579.32</c:v>
                </c:pt>
                <c:pt idx="10661">
                  <c:v>106589.32</c:v>
                </c:pt>
                <c:pt idx="10662">
                  <c:v>106599.32</c:v>
                </c:pt>
                <c:pt idx="10663">
                  <c:v>106609.31</c:v>
                </c:pt>
                <c:pt idx="10664">
                  <c:v>106619.31</c:v>
                </c:pt>
                <c:pt idx="10665">
                  <c:v>106629.3</c:v>
                </c:pt>
                <c:pt idx="10666">
                  <c:v>106639.3</c:v>
                </c:pt>
                <c:pt idx="10667">
                  <c:v>106649.3</c:v>
                </c:pt>
                <c:pt idx="10668">
                  <c:v>106659.3</c:v>
                </c:pt>
                <c:pt idx="10669">
                  <c:v>106669.3</c:v>
                </c:pt>
                <c:pt idx="10670">
                  <c:v>106679.3</c:v>
                </c:pt>
                <c:pt idx="10671">
                  <c:v>106689.3</c:v>
                </c:pt>
                <c:pt idx="10672">
                  <c:v>106699.3</c:v>
                </c:pt>
                <c:pt idx="10673">
                  <c:v>106709.3</c:v>
                </c:pt>
                <c:pt idx="10674">
                  <c:v>106719.29</c:v>
                </c:pt>
                <c:pt idx="10675">
                  <c:v>106729.29</c:v>
                </c:pt>
                <c:pt idx="10676">
                  <c:v>106739.29</c:v>
                </c:pt>
                <c:pt idx="10677">
                  <c:v>106749.28</c:v>
                </c:pt>
                <c:pt idx="10678">
                  <c:v>106759.29</c:v>
                </c:pt>
                <c:pt idx="10679">
                  <c:v>106769.28</c:v>
                </c:pt>
                <c:pt idx="10680">
                  <c:v>106779.28</c:v>
                </c:pt>
                <c:pt idx="10681">
                  <c:v>106789.27</c:v>
                </c:pt>
                <c:pt idx="10682">
                  <c:v>106799.27</c:v>
                </c:pt>
                <c:pt idx="10683">
                  <c:v>106809.27</c:v>
                </c:pt>
                <c:pt idx="10684">
                  <c:v>106819.27</c:v>
                </c:pt>
                <c:pt idx="10685">
                  <c:v>106829.27</c:v>
                </c:pt>
                <c:pt idx="10686">
                  <c:v>106839.27</c:v>
                </c:pt>
                <c:pt idx="10687">
                  <c:v>106849.27</c:v>
                </c:pt>
                <c:pt idx="10688">
                  <c:v>106859.27</c:v>
                </c:pt>
                <c:pt idx="10689">
                  <c:v>106869.27</c:v>
                </c:pt>
                <c:pt idx="10690">
                  <c:v>106879.26</c:v>
                </c:pt>
                <c:pt idx="10691">
                  <c:v>106889.26</c:v>
                </c:pt>
                <c:pt idx="10692">
                  <c:v>106899.26</c:v>
                </c:pt>
                <c:pt idx="10693">
                  <c:v>106909.27</c:v>
                </c:pt>
                <c:pt idx="10694">
                  <c:v>106919.26</c:v>
                </c:pt>
                <c:pt idx="10695">
                  <c:v>106929.25</c:v>
                </c:pt>
                <c:pt idx="10696">
                  <c:v>106939.25</c:v>
                </c:pt>
                <c:pt idx="10697">
                  <c:v>106949.24</c:v>
                </c:pt>
                <c:pt idx="10698">
                  <c:v>106959.24</c:v>
                </c:pt>
                <c:pt idx="10699">
                  <c:v>106969.24</c:v>
                </c:pt>
                <c:pt idx="10700">
                  <c:v>106979.24</c:v>
                </c:pt>
                <c:pt idx="10701">
                  <c:v>106989.24</c:v>
                </c:pt>
                <c:pt idx="10702">
                  <c:v>106999.23</c:v>
                </c:pt>
                <c:pt idx="10703">
                  <c:v>107009.23</c:v>
                </c:pt>
                <c:pt idx="10704">
                  <c:v>107019.23</c:v>
                </c:pt>
                <c:pt idx="10705">
                  <c:v>107029.23</c:v>
                </c:pt>
                <c:pt idx="10706">
                  <c:v>107039.23</c:v>
                </c:pt>
                <c:pt idx="10707">
                  <c:v>107049.23</c:v>
                </c:pt>
                <c:pt idx="10708">
                  <c:v>107059.23</c:v>
                </c:pt>
                <c:pt idx="10709">
                  <c:v>107069.22</c:v>
                </c:pt>
                <c:pt idx="10710">
                  <c:v>107079.23</c:v>
                </c:pt>
                <c:pt idx="10711">
                  <c:v>107089.22</c:v>
                </c:pt>
                <c:pt idx="10712">
                  <c:v>107099.22</c:v>
                </c:pt>
                <c:pt idx="10713">
                  <c:v>107109.21</c:v>
                </c:pt>
                <c:pt idx="10714">
                  <c:v>107119.21</c:v>
                </c:pt>
                <c:pt idx="10715">
                  <c:v>107129.21</c:v>
                </c:pt>
                <c:pt idx="10716">
                  <c:v>107139.21</c:v>
                </c:pt>
                <c:pt idx="10717">
                  <c:v>107149.21</c:v>
                </c:pt>
                <c:pt idx="10718">
                  <c:v>107159.2</c:v>
                </c:pt>
                <c:pt idx="10719">
                  <c:v>107169.2</c:v>
                </c:pt>
                <c:pt idx="10720">
                  <c:v>107179.2</c:v>
                </c:pt>
                <c:pt idx="10721">
                  <c:v>107189.2</c:v>
                </c:pt>
                <c:pt idx="10722">
                  <c:v>107199.2</c:v>
                </c:pt>
                <c:pt idx="10723">
                  <c:v>107209.2</c:v>
                </c:pt>
                <c:pt idx="10724">
                  <c:v>107219.2</c:v>
                </c:pt>
                <c:pt idx="10725">
                  <c:v>107229.19</c:v>
                </c:pt>
                <c:pt idx="10726">
                  <c:v>107239.2</c:v>
                </c:pt>
                <c:pt idx="10727">
                  <c:v>107249.19</c:v>
                </c:pt>
                <c:pt idx="10728">
                  <c:v>107259.18</c:v>
                </c:pt>
                <c:pt idx="10729">
                  <c:v>107269.18</c:v>
                </c:pt>
                <c:pt idx="10730">
                  <c:v>107279.18</c:v>
                </c:pt>
                <c:pt idx="10731">
                  <c:v>107289.17</c:v>
                </c:pt>
                <c:pt idx="10732">
                  <c:v>107299.18</c:v>
                </c:pt>
                <c:pt idx="10733">
                  <c:v>107309.17</c:v>
                </c:pt>
                <c:pt idx="10734">
                  <c:v>107319.17</c:v>
                </c:pt>
                <c:pt idx="10735">
                  <c:v>107329.16</c:v>
                </c:pt>
                <c:pt idx="10736">
                  <c:v>107339.16</c:v>
                </c:pt>
                <c:pt idx="10737">
                  <c:v>107349.16</c:v>
                </c:pt>
                <c:pt idx="10738">
                  <c:v>107359.17</c:v>
                </c:pt>
                <c:pt idx="10739">
                  <c:v>107369.16</c:v>
                </c:pt>
                <c:pt idx="10740">
                  <c:v>107379.16</c:v>
                </c:pt>
                <c:pt idx="10741">
                  <c:v>107389.16</c:v>
                </c:pt>
                <c:pt idx="10742">
                  <c:v>107399.15</c:v>
                </c:pt>
                <c:pt idx="10743">
                  <c:v>107409.15</c:v>
                </c:pt>
                <c:pt idx="10744">
                  <c:v>107419.15</c:v>
                </c:pt>
                <c:pt idx="10745">
                  <c:v>107429.16</c:v>
                </c:pt>
                <c:pt idx="10746">
                  <c:v>107439.15</c:v>
                </c:pt>
                <c:pt idx="10747">
                  <c:v>107449.15</c:v>
                </c:pt>
                <c:pt idx="10748">
                  <c:v>107459.15</c:v>
                </c:pt>
                <c:pt idx="10749">
                  <c:v>107469.14</c:v>
                </c:pt>
                <c:pt idx="10750">
                  <c:v>107479.13</c:v>
                </c:pt>
                <c:pt idx="10751">
                  <c:v>107489.13</c:v>
                </c:pt>
                <c:pt idx="10752">
                  <c:v>107499.13</c:v>
                </c:pt>
                <c:pt idx="10753">
                  <c:v>107509.13</c:v>
                </c:pt>
                <c:pt idx="10754">
                  <c:v>107519.13</c:v>
                </c:pt>
                <c:pt idx="10755">
                  <c:v>107529.12</c:v>
                </c:pt>
                <c:pt idx="10756">
                  <c:v>107539.13</c:v>
                </c:pt>
                <c:pt idx="10757">
                  <c:v>107549.13</c:v>
                </c:pt>
                <c:pt idx="10758">
                  <c:v>107559.13</c:v>
                </c:pt>
                <c:pt idx="10759">
                  <c:v>107569.12</c:v>
                </c:pt>
                <c:pt idx="10760">
                  <c:v>107579.12</c:v>
                </c:pt>
                <c:pt idx="10761">
                  <c:v>107589.12</c:v>
                </c:pt>
                <c:pt idx="10762">
                  <c:v>107599.12</c:v>
                </c:pt>
                <c:pt idx="10763">
                  <c:v>107609.11</c:v>
                </c:pt>
                <c:pt idx="10764">
                  <c:v>107619.1</c:v>
                </c:pt>
                <c:pt idx="10765">
                  <c:v>107629.1</c:v>
                </c:pt>
                <c:pt idx="10766">
                  <c:v>107639.1</c:v>
                </c:pt>
                <c:pt idx="10767">
                  <c:v>107649.11</c:v>
                </c:pt>
                <c:pt idx="10768">
                  <c:v>107659.1</c:v>
                </c:pt>
                <c:pt idx="10769">
                  <c:v>107669.1</c:v>
                </c:pt>
                <c:pt idx="10770">
                  <c:v>107679.1</c:v>
                </c:pt>
                <c:pt idx="10771">
                  <c:v>107689.1</c:v>
                </c:pt>
                <c:pt idx="10772">
                  <c:v>107699.09</c:v>
                </c:pt>
                <c:pt idx="10773">
                  <c:v>107709.09</c:v>
                </c:pt>
                <c:pt idx="10774">
                  <c:v>107719.09</c:v>
                </c:pt>
                <c:pt idx="10775">
                  <c:v>107729.09</c:v>
                </c:pt>
                <c:pt idx="10776">
                  <c:v>107739.09</c:v>
                </c:pt>
                <c:pt idx="10777">
                  <c:v>107749.09</c:v>
                </c:pt>
                <c:pt idx="10778">
                  <c:v>107759.09</c:v>
                </c:pt>
                <c:pt idx="10779">
                  <c:v>107769.09</c:v>
                </c:pt>
                <c:pt idx="10780">
                  <c:v>107779.09</c:v>
                </c:pt>
                <c:pt idx="10781">
                  <c:v>107789.08</c:v>
                </c:pt>
                <c:pt idx="10782">
                  <c:v>107799.07</c:v>
                </c:pt>
                <c:pt idx="10783">
                  <c:v>107809.07</c:v>
                </c:pt>
                <c:pt idx="10784">
                  <c:v>107819.07</c:v>
                </c:pt>
                <c:pt idx="10785">
                  <c:v>107829.07</c:v>
                </c:pt>
                <c:pt idx="10786">
                  <c:v>107839.06</c:v>
                </c:pt>
                <c:pt idx="10787">
                  <c:v>107849.05</c:v>
                </c:pt>
                <c:pt idx="10788">
                  <c:v>107859.07</c:v>
                </c:pt>
                <c:pt idx="10789">
                  <c:v>107869.07</c:v>
                </c:pt>
                <c:pt idx="10790">
                  <c:v>107879.06</c:v>
                </c:pt>
                <c:pt idx="10791">
                  <c:v>107889.05</c:v>
                </c:pt>
                <c:pt idx="10792">
                  <c:v>107899.05</c:v>
                </c:pt>
                <c:pt idx="10793">
                  <c:v>107909.05</c:v>
                </c:pt>
                <c:pt idx="10794">
                  <c:v>107919.05</c:v>
                </c:pt>
                <c:pt idx="10795">
                  <c:v>107929.05</c:v>
                </c:pt>
                <c:pt idx="10796">
                  <c:v>107939.04</c:v>
                </c:pt>
                <c:pt idx="10797">
                  <c:v>107949.04</c:v>
                </c:pt>
                <c:pt idx="10798">
                  <c:v>107959.03999999999</c:v>
                </c:pt>
                <c:pt idx="10799">
                  <c:v>107969.05</c:v>
                </c:pt>
                <c:pt idx="10800">
                  <c:v>107979.04</c:v>
                </c:pt>
                <c:pt idx="10801">
                  <c:v>107989.04</c:v>
                </c:pt>
                <c:pt idx="10802">
                  <c:v>107999.03999999999</c:v>
                </c:pt>
                <c:pt idx="10803">
                  <c:v>108009.03</c:v>
                </c:pt>
                <c:pt idx="10804">
                  <c:v>108019.03</c:v>
                </c:pt>
                <c:pt idx="10805">
                  <c:v>108029.02</c:v>
                </c:pt>
                <c:pt idx="10806">
                  <c:v>108039.02</c:v>
                </c:pt>
                <c:pt idx="10807">
                  <c:v>108049.02</c:v>
                </c:pt>
                <c:pt idx="10808">
                  <c:v>108059.02</c:v>
                </c:pt>
                <c:pt idx="10809">
                  <c:v>108069.02</c:v>
                </c:pt>
                <c:pt idx="10810">
                  <c:v>108079.02</c:v>
                </c:pt>
                <c:pt idx="10811">
                  <c:v>108089.02</c:v>
                </c:pt>
                <c:pt idx="10812">
                  <c:v>108099.02</c:v>
                </c:pt>
                <c:pt idx="10813">
                  <c:v>108109.01</c:v>
                </c:pt>
                <c:pt idx="10814">
                  <c:v>108119.01</c:v>
                </c:pt>
                <c:pt idx="10815">
                  <c:v>108129.01</c:v>
                </c:pt>
                <c:pt idx="10816">
                  <c:v>108139.01</c:v>
                </c:pt>
                <c:pt idx="10817">
                  <c:v>108149.01</c:v>
                </c:pt>
                <c:pt idx="10818">
                  <c:v>108159.01</c:v>
                </c:pt>
                <c:pt idx="10819">
                  <c:v>108169.01</c:v>
                </c:pt>
                <c:pt idx="10820">
                  <c:v>108179.01</c:v>
                </c:pt>
                <c:pt idx="10821">
                  <c:v>108189</c:v>
                </c:pt>
                <c:pt idx="10822">
                  <c:v>108198.99</c:v>
                </c:pt>
                <c:pt idx="10823">
                  <c:v>108208.99</c:v>
                </c:pt>
                <c:pt idx="10824">
                  <c:v>108218.99</c:v>
                </c:pt>
                <c:pt idx="10825">
                  <c:v>108228.99</c:v>
                </c:pt>
                <c:pt idx="10826">
                  <c:v>108238.98</c:v>
                </c:pt>
                <c:pt idx="10827">
                  <c:v>108248.98</c:v>
                </c:pt>
                <c:pt idx="10828">
                  <c:v>108258.98</c:v>
                </c:pt>
                <c:pt idx="10829">
                  <c:v>108268.98</c:v>
                </c:pt>
                <c:pt idx="10830">
                  <c:v>108278.98</c:v>
                </c:pt>
                <c:pt idx="10831">
                  <c:v>108288.98</c:v>
                </c:pt>
                <c:pt idx="10832">
                  <c:v>108298.98</c:v>
                </c:pt>
                <c:pt idx="10833">
                  <c:v>108308.98</c:v>
                </c:pt>
                <c:pt idx="10834">
                  <c:v>108318.98</c:v>
                </c:pt>
                <c:pt idx="10835">
                  <c:v>108328.97</c:v>
                </c:pt>
                <c:pt idx="10836">
                  <c:v>108338.96</c:v>
                </c:pt>
                <c:pt idx="10837">
                  <c:v>108348.96</c:v>
                </c:pt>
                <c:pt idx="10838">
                  <c:v>108358.96</c:v>
                </c:pt>
                <c:pt idx="10839">
                  <c:v>108368.96000000001</c:v>
                </c:pt>
                <c:pt idx="10840">
                  <c:v>108378.95</c:v>
                </c:pt>
                <c:pt idx="10841">
                  <c:v>108388.95</c:v>
                </c:pt>
                <c:pt idx="10842">
                  <c:v>108398.96</c:v>
                </c:pt>
                <c:pt idx="10843">
                  <c:v>108408.96000000001</c:v>
                </c:pt>
                <c:pt idx="10844">
                  <c:v>108418.95</c:v>
                </c:pt>
                <c:pt idx="10845">
                  <c:v>108428.95</c:v>
                </c:pt>
                <c:pt idx="10846">
                  <c:v>108438.95</c:v>
                </c:pt>
                <c:pt idx="10847">
                  <c:v>108448.95</c:v>
                </c:pt>
                <c:pt idx="10848">
                  <c:v>108458.95</c:v>
                </c:pt>
                <c:pt idx="10849">
                  <c:v>108468.94</c:v>
                </c:pt>
                <c:pt idx="10850">
                  <c:v>108478.93</c:v>
                </c:pt>
                <c:pt idx="10851">
                  <c:v>108488.93</c:v>
                </c:pt>
                <c:pt idx="10852">
                  <c:v>108498.95</c:v>
                </c:pt>
                <c:pt idx="10853">
                  <c:v>108508.94</c:v>
                </c:pt>
                <c:pt idx="10854">
                  <c:v>108518.93</c:v>
                </c:pt>
                <c:pt idx="10855">
                  <c:v>108528.93</c:v>
                </c:pt>
                <c:pt idx="10856">
                  <c:v>108538.93</c:v>
                </c:pt>
                <c:pt idx="10857">
                  <c:v>108548.93</c:v>
                </c:pt>
                <c:pt idx="10858">
                  <c:v>108558.92</c:v>
                </c:pt>
                <c:pt idx="10859">
                  <c:v>108568.91</c:v>
                </c:pt>
                <c:pt idx="10860">
                  <c:v>108578.91</c:v>
                </c:pt>
                <c:pt idx="10861">
                  <c:v>108588.93</c:v>
                </c:pt>
                <c:pt idx="10862">
                  <c:v>108598.92</c:v>
                </c:pt>
                <c:pt idx="10863">
                  <c:v>108608.91</c:v>
                </c:pt>
                <c:pt idx="10864">
                  <c:v>108618.91</c:v>
                </c:pt>
                <c:pt idx="10865">
                  <c:v>108628.91</c:v>
                </c:pt>
                <c:pt idx="10866">
                  <c:v>108638.91</c:v>
                </c:pt>
                <c:pt idx="10867">
                  <c:v>108648.91</c:v>
                </c:pt>
                <c:pt idx="10868">
                  <c:v>108658.9</c:v>
                </c:pt>
                <c:pt idx="10869">
                  <c:v>108668.9</c:v>
                </c:pt>
                <c:pt idx="10870">
                  <c:v>108678.9</c:v>
                </c:pt>
                <c:pt idx="10871">
                  <c:v>108688.89</c:v>
                </c:pt>
                <c:pt idx="10872">
                  <c:v>108698.89</c:v>
                </c:pt>
                <c:pt idx="10873">
                  <c:v>108708.88</c:v>
                </c:pt>
                <c:pt idx="10874">
                  <c:v>108718.9</c:v>
                </c:pt>
                <c:pt idx="10875">
                  <c:v>108728.89</c:v>
                </c:pt>
                <c:pt idx="10876">
                  <c:v>108738.89</c:v>
                </c:pt>
                <c:pt idx="10877">
                  <c:v>108748.88</c:v>
                </c:pt>
                <c:pt idx="10878">
                  <c:v>108758.88</c:v>
                </c:pt>
                <c:pt idx="10879">
                  <c:v>108768.88</c:v>
                </c:pt>
                <c:pt idx="10880">
                  <c:v>108778.88</c:v>
                </c:pt>
                <c:pt idx="10881">
                  <c:v>108788.87</c:v>
                </c:pt>
                <c:pt idx="10882">
                  <c:v>108798.87</c:v>
                </c:pt>
                <c:pt idx="10883">
                  <c:v>108808.87</c:v>
                </c:pt>
                <c:pt idx="10884">
                  <c:v>108818.88</c:v>
                </c:pt>
                <c:pt idx="10885">
                  <c:v>108828.87</c:v>
                </c:pt>
                <c:pt idx="10886">
                  <c:v>108838.87</c:v>
                </c:pt>
                <c:pt idx="10887">
                  <c:v>108848.87</c:v>
                </c:pt>
                <c:pt idx="10888">
                  <c:v>108858.87</c:v>
                </c:pt>
                <c:pt idx="10889">
                  <c:v>108868.86</c:v>
                </c:pt>
                <c:pt idx="10890">
                  <c:v>108878.85</c:v>
                </c:pt>
                <c:pt idx="10891">
                  <c:v>108888.85</c:v>
                </c:pt>
                <c:pt idx="10892">
                  <c:v>108898.85</c:v>
                </c:pt>
                <c:pt idx="10893">
                  <c:v>108908.85</c:v>
                </c:pt>
                <c:pt idx="10894">
                  <c:v>108918.84</c:v>
                </c:pt>
                <c:pt idx="10895">
                  <c:v>108928.85</c:v>
                </c:pt>
                <c:pt idx="10896">
                  <c:v>108938.85</c:v>
                </c:pt>
                <c:pt idx="10897">
                  <c:v>108948.85</c:v>
                </c:pt>
                <c:pt idx="10898">
                  <c:v>108958.84</c:v>
                </c:pt>
                <c:pt idx="10899">
                  <c:v>108968.84</c:v>
                </c:pt>
                <c:pt idx="10900">
                  <c:v>108978.84</c:v>
                </c:pt>
                <c:pt idx="10901">
                  <c:v>108988.84</c:v>
                </c:pt>
                <c:pt idx="10902">
                  <c:v>108998.84</c:v>
                </c:pt>
                <c:pt idx="10903">
                  <c:v>109008.83</c:v>
                </c:pt>
                <c:pt idx="10904">
                  <c:v>109018.82</c:v>
                </c:pt>
                <c:pt idx="10905">
                  <c:v>109028.82</c:v>
                </c:pt>
                <c:pt idx="10906">
                  <c:v>109038.84</c:v>
                </c:pt>
                <c:pt idx="10907">
                  <c:v>109048.83</c:v>
                </c:pt>
                <c:pt idx="10908">
                  <c:v>109058.82</c:v>
                </c:pt>
                <c:pt idx="10909">
                  <c:v>109068.82</c:v>
                </c:pt>
                <c:pt idx="10910">
                  <c:v>109078.82</c:v>
                </c:pt>
                <c:pt idx="10911">
                  <c:v>109088.82</c:v>
                </c:pt>
                <c:pt idx="10912">
                  <c:v>109098.81</c:v>
                </c:pt>
                <c:pt idx="10913">
                  <c:v>109108.8</c:v>
                </c:pt>
                <c:pt idx="10914">
                  <c:v>109118.8</c:v>
                </c:pt>
                <c:pt idx="10915">
                  <c:v>109128.8</c:v>
                </c:pt>
                <c:pt idx="10916">
                  <c:v>109138.8</c:v>
                </c:pt>
                <c:pt idx="10917">
                  <c:v>109148.8</c:v>
                </c:pt>
                <c:pt idx="10918">
                  <c:v>109158.8</c:v>
                </c:pt>
                <c:pt idx="10919">
                  <c:v>109168.8</c:v>
                </c:pt>
                <c:pt idx="10920">
                  <c:v>109178.8</c:v>
                </c:pt>
                <c:pt idx="10921">
                  <c:v>109188.8</c:v>
                </c:pt>
                <c:pt idx="10922">
                  <c:v>109198.79</c:v>
                </c:pt>
                <c:pt idx="10923">
                  <c:v>109208.79</c:v>
                </c:pt>
                <c:pt idx="10924">
                  <c:v>109218.79</c:v>
                </c:pt>
                <c:pt idx="10925">
                  <c:v>109228.78</c:v>
                </c:pt>
                <c:pt idx="10926">
                  <c:v>109238.78</c:v>
                </c:pt>
                <c:pt idx="10927">
                  <c:v>109248.79</c:v>
                </c:pt>
                <c:pt idx="10928">
                  <c:v>109258.79</c:v>
                </c:pt>
                <c:pt idx="10929">
                  <c:v>109268.78</c:v>
                </c:pt>
                <c:pt idx="10930">
                  <c:v>109278.78</c:v>
                </c:pt>
                <c:pt idx="10931">
                  <c:v>109288.77</c:v>
                </c:pt>
                <c:pt idx="10932">
                  <c:v>109298.77</c:v>
                </c:pt>
                <c:pt idx="10933">
                  <c:v>109308.77</c:v>
                </c:pt>
                <c:pt idx="10934">
                  <c:v>109318.77</c:v>
                </c:pt>
                <c:pt idx="10935">
                  <c:v>109328.77</c:v>
                </c:pt>
                <c:pt idx="10936">
                  <c:v>109338.76</c:v>
                </c:pt>
                <c:pt idx="10937">
                  <c:v>109348.76</c:v>
                </c:pt>
                <c:pt idx="10938">
                  <c:v>109358.77</c:v>
                </c:pt>
                <c:pt idx="10939">
                  <c:v>109368.77</c:v>
                </c:pt>
                <c:pt idx="10940">
                  <c:v>109378.76</c:v>
                </c:pt>
                <c:pt idx="10941">
                  <c:v>109388.76</c:v>
                </c:pt>
                <c:pt idx="10942">
                  <c:v>109398.76</c:v>
                </c:pt>
                <c:pt idx="10943">
                  <c:v>109408.75</c:v>
                </c:pt>
                <c:pt idx="10944">
                  <c:v>109418.74</c:v>
                </c:pt>
                <c:pt idx="10945">
                  <c:v>109428.74</c:v>
                </c:pt>
                <c:pt idx="10946">
                  <c:v>109438.74</c:v>
                </c:pt>
                <c:pt idx="10947">
                  <c:v>109448.74</c:v>
                </c:pt>
                <c:pt idx="10948">
                  <c:v>109458.73</c:v>
                </c:pt>
                <c:pt idx="10949">
                  <c:v>109468.74</c:v>
                </c:pt>
                <c:pt idx="10950">
                  <c:v>109478.74</c:v>
                </c:pt>
                <c:pt idx="10951">
                  <c:v>109488.74</c:v>
                </c:pt>
                <c:pt idx="10952">
                  <c:v>109498.73</c:v>
                </c:pt>
                <c:pt idx="10953">
                  <c:v>109508.74</c:v>
                </c:pt>
                <c:pt idx="10954">
                  <c:v>109518.73</c:v>
                </c:pt>
                <c:pt idx="10955">
                  <c:v>109528.73</c:v>
                </c:pt>
                <c:pt idx="10956">
                  <c:v>109538.73</c:v>
                </c:pt>
                <c:pt idx="10957">
                  <c:v>109548.72</c:v>
                </c:pt>
                <c:pt idx="10958">
                  <c:v>109558.71</c:v>
                </c:pt>
                <c:pt idx="10959">
                  <c:v>109568.73</c:v>
                </c:pt>
                <c:pt idx="10960">
                  <c:v>109578.73</c:v>
                </c:pt>
                <c:pt idx="10961">
                  <c:v>109588.72</c:v>
                </c:pt>
                <c:pt idx="10962">
                  <c:v>109598.71</c:v>
                </c:pt>
                <c:pt idx="10963">
                  <c:v>109608.71</c:v>
                </c:pt>
                <c:pt idx="10964">
                  <c:v>109618.71</c:v>
                </c:pt>
                <c:pt idx="10965">
                  <c:v>109628.71</c:v>
                </c:pt>
                <c:pt idx="10966">
                  <c:v>109638.7</c:v>
                </c:pt>
                <c:pt idx="10967">
                  <c:v>109648.7</c:v>
                </c:pt>
                <c:pt idx="10968">
                  <c:v>109658.7</c:v>
                </c:pt>
                <c:pt idx="10969">
                  <c:v>109668.7</c:v>
                </c:pt>
                <c:pt idx="10970">
                  <c:v>109678.7</c:v>
                </c:pt>
                <c:pt idx="10971">
                  <c:v>109688.7</c:v>
                </c:pt>
                <c:pt idx="10972">
                  <c:v>109698.7</c:v>
                </c:pt>
                <c:pt idx="10973">
                  <c:v>109708.7</c:v>
                </c:pt>
                <c:pt idx="10974">
                  <c:v>109718.7</c:v>
                </c:pt>
                <c:pt idx="10975">
                  <c:v>109728.69</c:v>
                </c:pt>
                <c:pt idx="10976">
                  <c:v>109738.68</c:v>
                </c:pt>
                <c:pt idx="10977">
                  <c:v>109748.68</c:v>
                </c:pt>
                <c:pt idx="10978">
                  <c:v>109758.68</c:v>
                </c:pt>
                <c:pt idx="10979">
                  <c:v>109768.68</c:v>
                </c:pt>
                <c:pt idx="10980">
                  <c:v>109778.67</c:v>
                </c:pt>
                <c:pt idx="10981">
                  <c:v>109788.68</c:v>
                </c:pt>
                <c:pt idx="10982">
                  <c:v>109798.68</c:v>
                </c:pt>
                <c:pt idx="10983">
                  <c:v>109808.68</c:v>
                </c:pt>
                <c:pt idx="10984">
                  <c:v>109818.67</c:v>
                </c:pt>
                <c:pt idx="10985">
                  <c:v>109828.66</c:v>
                </c:pt>
                <c:pt idx="10986">
                  <c:v>109838.66</c:v>
                </c:pt>
                <c:pt idx="10987">
                  <c:v>109848.66</c:v>
                </c:pt>
                <c:pt idx="10988">
                  <c:v>109858.66</c:v>
                </c:pt>
                <c:pt idx="10989">
                  <c:v>109868.66</c:v>
                </c:pt>
                <c:pt idx="10990">
                  <c:v>109878.65</c:v>
                </c:pt>
                <c:pt idx="10991">
                  <c:v>109888.66</c:v>
                </c:pt>
                <c:pt idx="10992">
                  <c:v>109898.66</c:v>
                </c:pt>
                <c:pt idx="10993">
                  <c:v>109908.66</c:v>
                </c:pt>
                <c:pt idx="10994">
                  <c:v>109918.65</c:v>
                </c:pt>
                <c:pt idx="10995">
                  <c:v>109928.65</c:v>
                </c:pt>
                <c:pt idx="10996">
                  <c:v>109938.65</c:v>
                </c:pt>
                <c:pt idx="10997">
                  <c:v>109948.64</c:v>
                </c:pt>
                <c:pt idx="10998">
                  <c:v>109958.64</c:v>
                </c:pt>
                <c:pt idx="10999">
                  <c:v>109968.63</c:v>
                </c:pt>
                <c:pt idx="11000">
                  <c:v>109978.63</c:v>
                </c:pt>
                <c:pt idx="11001">
                  <c:v>109988.63</c:v>
                </c:pt>
                <c:pt idx="11002">
                  <c:v>109998.64</c:v>
                </c:pt>
                <c:pt idx="11003">
                  <c:v>110008.63</c:v>
                </c:pt>
                <c:pt idx="11004">
                  <c:v>110018.63</c:v>
                </c:pt>
                <c:pt idx="11005">
                  <c:v>110028.63</c:v>
                </c:pt>
                <c:pt idx="11006">
                  <c:v>110038.63</c:v>
                </c:pt>
                <c:pt idx="11007">
                  <c:v>110048.63</c:v>
                </c:pt>
                <c:pt idx="11008">
                  <c:v>110058.62</c:v>
                </c:pt>
                <c:pt idx="11009">
                  <c:v>110068.62</c:v>
                </c:pt>
                <c:pt idx="11010">
                  <c:v>110078.62</c:v>
                </c:pt>
                <c:pt idx="11011">
                  <c:v>110088.61</c:v>
                </c:pt>
                <c:pt idx="11012">
                  <c:v>110098.6</c:v>
                </c:pt>
                <c:pt idx="11013">
                  <c:v>110108.62</c:v>
                </c:pt>
                <c:pt idx="11014">
                  <c:v>110118.62</c:v>
                </c:pt>
                <c:pt idx="11015">
                  <c:v>110128.61</c:v>
                </c:pt>
                <c:pt idx="11016">
                  <c:v>110138.6</c:v>
                </c:pt>
                <c:pt idx="11017">
                  <c:v>110148.6</c:v>
                </c:pt>
                <c:pt idx="11018">
                  <c:v>110158.6</c:v>
                </c:pt>
                <c:pt idx="11019">
                  <c:v>110168.6</c:v>
                </c:pt>
                <c:pt idx="11020">
                  <c:v>110178.59</c:v>
                </c:pt>
                <c:pt idx="11021">
                  <c:v>110188.59</c:v>
                </c:pt>
                <c:pt idx="11022">
                  <c:v>110198.59</c:v>
                </c:pt>
                <c:pt idx="11023">
                  <c:v>110208.6</c:v>
                </c:pt>
                <c:pt idx="11024">
                  <c:v>110218.59</c:v>
                </c:pt>
                <c:pt idx="11025">
                  <c:v>110228.59</c:v>
                </c:pt>
                <c:pt idx="11026">
                  <c:v>110238.59</c:v>
                </c:pt>
                <c:pt idx="11027">
                  <c:v>110248.59</c:v>
                </c:pt>
                <c:pt idx="11028">
                  <c:v>110258.59</c:v>
                </c:pt>
                <c:pt idx="11029">
                  <c:v>110268.58</c:v>
                </c:pt>
                <c:pt idx="11030">
                  <c:v>110278.57</c:v>
                </c:pt>
                <c:pt idx="11031">
                  <c:v>110288.57</c:v>
                </c:pt>
                <c:pt idx="11032">
                  <c:v>110298.59</c:v>
                </c:pt>
                <c:pt idx="11033">
                  <c:v>110308.58</c:v>
                </c:pt>
                <c:pt idx="11034">
                  <c:v>110318.57</c:v>
                </c:pt>
                <c:pt idx="11035">
                  <c:v>110328.57</c:v>
                </c:pt>
                <c:pt idx="11036">
                  <c:v>110338.57</c:v>
                </c:pt>
                <c:pt idx="11037">
                  <c:v>110348.57</c:v>
                </c:pt>
                <c:pt idx="11038">
                  <c:v>110358.56</c:v>
                </c:pt>
                <c:pt idx="11039">
                  <c:v>110368.55</c:v>
                </c:pt>
                <c:pt idx="11040">
                  <c:v>110378.55</c:v>
                </c:pt>
                <c:pt idx="11041">
                  <c:v>110388.55</c:v>
                </c:pt>
                <c:pt idx="11042">
                  <c:v>110398.55</c:v>
                </c:pt>
                <c:pt idx="11043">
                  <c:v>110408.55</c:v>
                </c:pt>
                <c:pt idx="11044">
                  <c:v>110418.55</c:v>
                </c:pt>
                <c:pt idx="11045">
                  <c:v>110428.55</c:v>
                </c:pt>
                <c:pt idx="11046">
                  <c:v>110438.55</c:v>
                </c:pt>
                <c:pt idx="11047">
                  <c:v>110448.55</c:v>
                </c:pt>
                <c:pt idx="11048">
                  <c:v>110458.54</c:v>
                </c:pt>
                <c:pt idx="11049">
                  <c:v>110468.54</c:v>
                </c:pt>
                <c:pt idx="11050">
                  <c:v>110478.54</c:v>
                </c:pt>
                <c:pt idx="11051">
                  <c:v>110488.54</c:v>
                </c:pt>
                <c:pt idx="11052">
                  <c:v>110498.53</c:v>
                </c:pt>
                <c:pt idx="11053">
                  <c:v>110508.52</c:v>
                </c:pt>
                <c:pt idx="11054">
                  <c:v>110518.52</c:v>
                </c:pt>
                <c:pt idx="11055">
                  <c:v>110528.54</c:v>
                </c:pt>
                <c:pt idx="11056">
                  <c:v>110538.53</c:v>
                </c:pt>
                <c:pt idx="11057">
                  <c:v>110548.52</c:v>
                </c:pt>
                <c:pt idx="11058">
                  <c:v>110558.52</c:v>
                </c:pt>
                <c:pt idx="11059">
                  <c:v>110568.52</c:v>
                </c:pt>
                <c:pt idx="11060">
                  <c:v>110578.52</c:v>
                </c:pt>
                <c:pt idx="11061">
                  <c:v>110588.52</c:v>
                </c:pt>
                <c:pt idx="11062">
                  <c:v>110598.51</c:v>
                </c:pt>
                <c:pt idx="11063">
                  <c:v>110608.51</c:v>
                </c:pt>
                <c:pt idx="11064">
                  <c:v>110618.51</c:v>
                </c:pt>
                <c:pt idx="11065">
                  <c:v>110628.5</c:v>
                </c:pt>
                <c:pt idx="11066">
                  <c:v>110638.51</c:v>
                </c:pt>
                <c:pt idx="11067">
                  <c:v>110648.51</c:v>
                </c:pt>
                <c:pt idx="11068">
                  <c:v>110658.51</c:v>
                </c:pt>
                <c:pt idx="11069">
                  <c:v>110668.5</c:v>
                </c:pt>
                <c:pt idx="11070">
                  <c:v>110678.5</c:v>
                </c:pt>
                <c:pt idx="11071">
                  <c:v>110688.49</c:v>
                </c:pt>
                <c:pt idx="11072">
                  <c:v>110698.51</c:v>
                </c:pt>
                <c:pt idx="11073">
                  <c:v>110708.5</c:v>
                </c:pt>
                <c:pt idx="11074">
                  <c:v>110718.5</c:v>
                </c:pt>
                <c:pt idx="11075">
                  <c:v>110728.48</c:v>
                </c:pt>
                <c:pt idx="11076">
                  <c:v>110738.49</c:v>
                </c:pt>
                <c:pt idx="11077">
                  <c:v>110748.49</c:v>
                </c:pt>
                <c:pt idx="11078">
                  <c:v>110758.48</c:v>
                </c:pt>
                <c:pt idx="11079">
                  <c:v>110768.48</c:v>
                </c:pt>
                <c:pt idx="11080">
                  <c:v>110778.48</c:v>
                </c:pt>
                <c:pt idx="11081">
                  <c:v>110788.48</c:v>
                </c:pt>
                <c:pt idx="11082">
                  <c:v>110798.48</c:v>
                </c:pt>
                <c:pt idx="11083">
                  <c:v>110808.47</c:v>
                </c:pt>
                <c:pt idx="11084">
                  <c:v>110818.46</c:v>
                </c:pt>
                <c:pt idx="11085">
                  <c:v>110828.46</c:v>
                </c:pt>
                <c:pt idx="11086">
                  <c:v>110838.46</c:v>
                </c:pt>
                <c:pt idx="11087">
                  <c:v>110848.47</c:v>
                </c:pt>
                <c:pt idx="11088">
                  <c:v>110858.46</c:v>
                </c:pt>
                <c:pt idx="11089">
                  <c:v>110868.46</c:v>
                </c:pt>
                <c:pt idx="11090">
                  <c:v>110878.46</c:v>
                </c:pt>
                <c:pt idx="11091">
                  <c:v>110888.46</c:v>
                </c:pt>
                <c:pt idx="11092">
                  <c:v>110898.45</c:v>
                </c:pt>
                <c:pt idx="11093">
                  <c:v>110908.45</c:v>
                </c:pt>
                <c:pt idx="11094">
                  <c:v>110918.45</c:v>
                </c:pt>
                <c:pt idx="11095">
                  <c:v>110928.45</c:v>
                </c:pt>
                <c:pt idx="11096">
                  <c:v>110938.45</c:v>
                </c:pt>
                <c:pt idx="11097">
                  <c:v>110948.45</c:v>
                </c:pt>
                <c:pt idx="11098">
                  <c:v>110958.45</c:v>
                </c:pt>
                <c:pt idx="11099">
                  <c:v>110968.45</c:v>
                </c:pt>
                <c:pt idx="11100">
                  <c:v>110978.45</c:v>
                </c:pt>
                <c:pt idx="11101">
                  <c:v>110988.44</c:v>
                </c:pt>
                <c:pt idx="11102">
                  <c:v>110998.43</c:v>
                </c:pt>
                <c:pt idx="11103">
                  <c:v>111008.43</c:v>
                </c:pt>
                <c:pt idx="11104">
                  <c:v>111018.43</c:v>
                </c:pt>
                <c:pt idx="11105">
                  <c:v>111028.43</c:v>
                </c:pt>
                <c:pt idx="11106">
                  <c:v>111038.42</c:v>
                </c:pt>
                <c:pt idx="11107">
                  <c:v>111048.41</c:v>
                </c:pt>
                <c:pt idx="11108">
                  <c:v>111058.43</c:v>
                </c:pt>
                <c:pt idx="11109">
                  <c:v>111068.43</c:v>
                </c:pt>
                <c:pt idx="11110">
                  <c:v>111078.42</c:v>
                </c:pt>
                <c:pt idx="11111">
                  <c:v>111088.41</c:v>
                </c:pt>
                <c:pt idx="11112">
                  <c:v>111098.41</c:v>
                </c:pt>
                <c:pt idx="11113">
                  <c:v>111108.41</c:v>
                </c:pt>
                <c:pt idx="11114">
                  <c:v>111118.41</c:v>
                </c:pt>
                <c:pt idx="11115">
                  <c:v>111128.41</c:v>
                </c:pt>
                <c:pt idx="11116">
                  <c:v>111138.4</c:v>
                </c:pt>
                <c:pt idx="11117">
                  <c:v>111148.41</c:v>
                </c:pt>
                <c:pt idx="11118">
                  <c:v>111158.41</c:v>
                </c:pt>
                <c:pt idx="11119">
                  <c:v>111168.41</c:v>
                </c:pt>
                <c:pt idx="11120">
                  <c:v>111178.4</c:v>
                </c:pt>
                <c:pt idx="11121">
                  <c:v>111188.4</c:v>
                </c:pt>
                <c:pt idx="11122">
                  <c:v>111198.39999999999</c:v>
                </c:pt>
                <c:pt idx="11123">
                  <c:v>111208.4</c:v>
                </c:pt>
                <c:pt idx="11124">
                  <c:v>111218.39</c:v>
                </c:pt>
                <c:pt idx="11125">
                  <c:v>111228.38</c:v>
                </c:pt>
                <c:pt idx="11126">
                  <c:v>111238.38</c:v>
                </c:pt>
                <c:pt idx="11127">
                  <c:v>111248.38</c:v>
                </c:pt>
                <c:pt idx="11128">
                  <c:v>111258.38</c:v>
                </c:pt>
                <c:pt idx="11129">
                  <c:v>111268.38</c:v>
                </c:pt>
                <c:pt idx="11130">
                  <c:v>111278.38</c:v>
                </c:pt>
                <c:pt idx="11131">
                  <c:v>111288.38</c:v>
                </c:pt>
                <c:pt idx="11132">
                  <c:v>111298.38</c:v>
                </c:pt>
                <c:pt idx="11133">
                  <c:v>111308.38</c:v>
                </c:pt>
                <c:pt idx="11134">
                  <c:v>111318.37</c:v>
                </c:pt>
                <c:pt idx="11135">
                  <c:v>111328.37</c:v>
                </c:pt>
                <c:pt idx="11136">
                  <c:v>111338.37</c:v>
                </c:pt>
                <c:pt idx="11137">
                  <c:v>111348.36</c:v>
                </c:pt>
                <c:pt idx="11138">
                  <c:v>111358.36</c:v>
                </c:pt>
                <c:pt idx="11139">
                  <c:v>111368.35</c:v>
                </c:pt>
                <c:pt idx="11140">
                  <c:v>111378.37</c:v>
                </c:pt>
                <c:pt idx="11141">
                  <c:v>111388.36</c:v>
                </c:pt>
                <c:pt idx="11142">
                  <c:v>111398.36</c:v>
                </c:pt>
                <c:pt idx="11143">
                  <c:v>111408.35</c:v>
                </c:pt>
                <c:pt idx="11144">
                  <c:v>111418.35</c:v>
                </c:pt>
                <c:pt idx="11145">
                  <c:v>111428.35</c:v>
                </c:pt>
                <c:pt idx="11146">
                  <c:v>111438.34</c:v>
                </c:pt>
                <c:pt idx="11147">
                  <c:v>111448.34</c:v>
                </c:pt>
                <c:pt idx="11148">
                  <c:v>111458.34</c:v>
                </c:pt>
                <c:pt idx="11149">
                  <c:v>111468.34</c:v>
                </c:pt>
                <c:pt idx="11150">
                  <c:v>111478.34</c:v>
                </c:pt>
                <c:pt idx="11151">
                  <c:v>111488.34</c:v>
                </c:pt>
                <c:pt idx="11152">
                  <c:v>111498.34</c:v>
                </c:pt>
                <c:pt idx="11153">
                  <c:v>111508.34</c:v>
                </c:pt>
                <c:pt idx="11154">
                  <c:v>111518.34</c:v>
                </c:pt>
                <c:pt idx="11155">
                  <c:v>111528.33</c:v>
                </c:pt>
                <c:pt idx="11156">
                  <c:v>111538.32</c:v>
                </c:pt>
                <c:pt idx="11157">
                  <c:v>111548.34</c:v>
                </c:pt>
                <c:pt idx="11158">
                  <c:v>111558.34</c:v>
                </c:pt>
                <c:pt idx="11159">
                  <c:v>111568.33</c:v>
                </c:pt>
                <c:pt idx="11160">
                  <c:v>111578.31</c:v>
                </c:pt>
                <c:pt idx="11161">
                  <c:v>111588.32</c:v>
                </c:pt>
                <c:pt idx="11162">
                  <c:v>111598.32</c:v>
                </c:pt>
                <c:pt idx="11163">
                  <c:v>111608.32000000001</c:v>
                </c:pt>
                <c:pt idx="11164">
                  <c:v>111618.31</c:v>
                </c:pt>
                <c:pt idx="11165">
                  <c:v>111628.3</c:v>
                </c:pt>
                <c:pt idx="11166">
                  <c:v>111638.3</c:v>
                </c:pt>
                <c:pt idx="11167">
                  <c:v>111648.3</c:v>
                </c:pt>
                <c:pt idx="11168">
                  <c:v>111658.3</c:v>
                </c:pt>
                <c:pt idx="11169">
                  <c:v>111668.3</c:v>
                </c:pt>
                <c:pt idx="11170">
                  <c:v>111678.29</c:v>
                </c:pt>
                <c:pt idx="11171">
                  <c:v>111688.3</c:v>
                </c:pt>
                <c:pt idx="11172">
                  <c:v>111698.3</c:v>
                </c:pt>
                <c:pt idx="11173">
                  <c:v>111708.3</c:v>
                </c:pt>
                <c:pt idx="11174">
                  <c:v>111718.29</c:v>
                </c:pt>
                <c:pt idx="11175">
                  <c:v>111728.29</c:v>
                </c:pt>
                <c:pt idx="11176">
                  <c:v>111738.29</c:v>
                </c:pt>
                <c:pt idx="11177">
                  <c:v>111748.29</c:v>
                </c:pt>
                <c:pt idx="11178">
                  <c:v>111758.28</c:v>
                </c:pt>
                <c:pt idx="11179">
                  <c:v>111768.27</c:v>
                </c:pt>
                <c:pt idx="11180">
                  <c:v>111778.27</c:v>
                </c:pt>
                <c:pt idx="11181">
                  <c:v>111788.27</c:v>
                </c:pt>
                <c:pt idx="11182">
                  <c:v>111798.28</c:v>
                </c:pt>
                <c:pt idx="11183">
                  <c:v>111808.27</c:v>
                </c:pt>
                <c:pt idx="11184">
                  <c:v>111818.27</c:v>
                </c:pt>
                <c:pt idx="11185">
                  <c:v>111828.27</c:v>
                </c:pt>
                <c:pt idx="11186">
                  <c:v>111838.27</c:v>
                </c:pt>
                <c:pt idx="11187">
                  <c:v>111848.27</c:v>
                </c:pt>
                <c:pt idx="11188">
                  <c:v>111858.26</c:v>
                </c:pt>
                <c:pt idx="11189">
                  <c:v>111868.26</c:v>
                </c:pt>
                <c:pt idx="11190">
                  <c:v>111878.26</c:v>
                </c:pt>
                <c:pt idx="11191">
                  <c:v>111888.26</c:v>
                </c:pt>
                <c:pt idx="11192">
                  <c:v>111898.26</c:v>
                </c:pt>
                <c:pt idx="11193">
                  <c:v>111908.26</c:v>
                </c:pt>
                <c:pt idx="11194">
                  <c:v>111918.26</c:v>
                </c:pt>
                <c:pt idx="11195">
                  <c:v>111928.26</c:v>
                </c:pt>
                <c:pt idx="11196">
                  <c:v>111938.25</c:v>
                </c:pt>
                <c:pt idx="11197">
                  <c:v>111948.24</c:v>
                </c:pt>
                <c:pt idx="11198">
                  <c:v>111958.26</c:v>
                </c:pt>
                <c:pt idx="11199">
                  <c:v>111968.26</c:v>
                </c:pt>
                <c:pt idx="11200">
                  <c:v>111978.25</c:v>
                </c:pt>
                <c:pt idx="11201">
                  <c:v>111988.23</c:v>
                </c:pt>
                <c:pt idx="11202">
                  <c:v>111998.23</c:v>
                </c:pt>
                <c:pt idx="11203">
                  <c:v>112008.24</c:v>
                </c:pt>
                <c:pt idx="11204">
                  <c:v>112018.23</c:v>
                </c:pt>
                <c:pt idx="11205">
                  <c:v>112028.23</c:v>
                </c:pt>
                <c:pt idx="11206">
                  <c:v>112038.23</c:v>
                </c:pt>
                <c:pt idx="11207">
                  <c:v>112048.23</c:v>
                </c:pt>
                <c:pt idx="11208">
                  <c:v>112058.23</c:v>
                </c:pt>
                <c:pt idx="11209">
                  <c:v>112068.22</c:v>
                </c:pt>
                <c:pt idx="11210">
                  <c:v>112078.21</c:v>
                </c:pt>
                <c:pt idx="11211">
                  <c:v>112088.21</c:v>
                </c:pt>
                <c:pt idx="11212">
                  <c:v>112098.21</c:v>
                </c:pt>
                <c:pt idx="11213">
                  <c:v>112108.22</c:v>
                </c:pt>
                <c:pt idx="11214">
                  <c:v>112118.21</c:v>
                </c:pt>
                <c:pt idx="11215">
                  <c:v>112128.21</c:v>
                </c:pt>
                <c:pt idx="11216">
                  <c:v>112138.21</c:v>
                </c:pt>
                <c:pt idx="11217">
                  <c:v>112148.21</c:v>
                </c:pt>
                <c:pt idx="11218">
                  <c:v>112158.2</c:v>
                </c:pt>
                <c:pt idx="11219">
                  <c:v>112168.2</c:v>
                </c:pt>
                <c:pt idx="11220">
                  <c:v>112178.2</c:v>
                </c:pt>
                <c:pt idx="11221">
                  <c:v>112188.2</c:v>
                </c:pt>
                <c:pt idx="11222">
                  <c:v>112198.2</c:v>
                </c:pt>
                <c:pt idx="11223">
                  <c:v>112208.19</c:v>
                </c:pt>
                <c:pt idx="11224">
                  <c:v>112218.2</c:v>
                </c:pt>
                <c:pt idx="11225">
                  <c:v>112228.2</c:v>
                </c:pt>
                <c:pt idx="11226">
                  <c:v>112238.2</c:v>
                </c:pt>
                <c:pt idx="11227">
                  <c:v>112248.19</c:v>
                </c:pt>
                <c:pt idx="11228">
                  <c:v>112258.18</c:v>
                </c:pt>
                <c:pt idx="11229">
                  <c:v>112268.18</c:v>
                </c:pt>
                <c:pt idx="11230">
                  <c:v>112278.18</c:v>
                </c:pt>
                <c:pt idx="11231">
                  <c:v>112288.18</c:v>
                </c:pt>
                <c:pt idx="11232">
                  <c:v>112298.17</c:v>
                </c:pt>
                <c:pt idx="11233">
                  <c:v>112308.16</c:v>
                </c:pt>
                <c:pt idx="11234">
                  <c:v>112318.18</c:v>
                </c:pt>
                <c:pt idx="11235">
                  <c:v>112328.18</c:v>
                </c:pt>
                <c:pt idx="11236">
                  <c:v>112338.17</c:v>
                </c:pt>
                <c:pt idx="11237">
                  <c:v>112348.16</c:v>
                </c:pt>
                <c:pt idx="11238">
                  <c:v>112358.16</c:v>
                </c:pt>
                <c:pt idx="11239">
                  <c:v>112368.16</c:v>
                </c:pt>
                <c:pt idx="11240">
                  <c:v>112378.16</c:v>
                </c:pt>
                <c:pt idx="11241">
                  <c:v>112388.16</c:v>
                </c:pt>
                <c:pt idx="11242">
                  <c:v>112398.15</c:v>
                </c:pt>
                <c:pt idx="11243">
                  <c:v>112408.16</c:v>
                </c:pt>
                <c:pt idx="11244">
                  <c:v>112418.16</c:v>
                </c:pt>
                <c:pt idx="11245">
                  <c:v>112428.16</c:v>
                </c:pt>
                <c:pt idx="11246">
                  <c:v>112438.15</c:v>
                </c:pt>
                <c:pt idx="11247">
                  <c:v>112448.15</c:v>
                </c:pt>
                <c:pt idx="11248">
                  <c:v>112458.15</c:v>
                </c:pt>
                <c:pt idx="11249">
                  <c:v>112468.15</c:v>
                </c:pt>
                <c:pt idx="11250">
                  <c:v>112478.14</c:v>
                </c:pt>
                <c:pt idx="11251">
                  <c:v>112488.13</c:v>
                </c:pt>
                <c:pt idx="11252">
                  <c:v>112498.13</c:v>
                </c:pt>
                <c:pt idx="11253">
                  <c:v>112508.13</c:v>
                </c:pt>
                <c:pt idx="11254">
                  <c:v>112518.13</c:v>
                </c:pt>
                <c:pt idx="11255">
                  <c:v>112528.13</c:v>
                </c:pt>
                <c:pt idx="11256">
                  <c:v>112538.13</c:v>
                </c:pt>
                <c:pt idx="11257">
                  <c:v>112548.13</c:v>
                </c:pt>
                <c:pt idx="11258">
                  <c:v>112558.13</c:v>
                </c:pt>
                <c:pt idx="11259">
                  <c:v>112568.13</c:v>
                </c:pt>
                <c:pt idx="11260">
                  <c:v>112578.12</c:v>
                </c:pt>
                <c:pt idx="11261">
                  <c:v>112588.12</c:v>
                </c:pt>
                <c:pt idx="11262">
                  <c:v>112598.12</c:v>
                </c:pt>
                <c:pt idx="11263">
                  <c:v>112608.11</c:v>
                </c:pt>
                <c:pt idx="11264">
                  <c:v>112618.11</c:v>
                </c:pt>
                <c:pt idx="11265">
                  <c:v>112628.1</c:v>
                </c:pt>
                <c:pt idx="11266">
                  <c:v>112638.12</c:v>
                </c:pt>
                <c:pt idx="11267">
                  <c:v>112648.11</c:v>
                </c:pt>
                <c:pt idx="11268">
                  <c:v>112658.11</c:v>
                </c:pt>
                <c:pt idx="11269">
                  <c:v>112668.1</c:v>
                </c:pt>
                <c:pt idx="11270">
                  <c:v>112678.1</c:v>
                </c:pt>
                <c:pt idx="11271">
                  <c:v>112688.1</c:v>
                </c:pt>
                <c:pt idx="11272">
                  <c:v>112698.09</c:v>
                </c:pt>
                <c:pt idx="11273">
                  <c:v>112708.09</c:v>
                </c:pt>
                <c:pt idx="11274">
                  <c:v>112718.09</c:v>
                </c:pt>
                <c:pt idx="11275">
                  <c:v>112728.09</c:v>
                </c:pt>
                <c:pt idx="11276">
                  <c:v>112738.09</c:v>
                </c:pt>
                <c:pt idx="11277">
                  <c:v>112748.09</c:v>
                </c:pt>
                <c:pt idx="11278">
                  <c:v>112758.09</c:v>
                </c:pt>
                <c:pt idx="11279">
                  <c:v>112768.09</c:v>
                </c:pt>
                <c:pt idx="11280">
                  <c:v>112778.09</c:v>
                </c:pt>
                <c:pt idx="11281">
                  <c:v>112788.08</c:v>
                </c:pt>
                <c:pt idx="11282">
                  <c:v>112798.07</c:v>
                </c:pt>
                <c:pt idx="11283">
                  <c:v>112808.07</c:v>
                </c:pt>
                <c:pt idx="11284">
                  <c:v>112818.07</c:v>
                </c:pt>
                <c:pt idx="11285">
                  <c:v>112828.07</c:v>
                </c:pt>
                <c:pt idx="11286">
                  <c:v>112838.06</c:v>
                </c:pt>
                <c:pt idx="11287">
                  <c:v>112848.07</c:v>
                </c:pt>
                <c:pt idx="11288">
                  <c:v>112858.07</c:v>
                </c:pt>
                <c:pt idx="11289">
                  <c:v>112868.07</c:v>
                </c:pt>
                <c:pt idx="11290">
                  <c:v>112878.06</c:v>
                </c:pt>
                <c:pt idx="11291">
                  <c:v>112888.05</c:v>
                </c:pt>
                <c:pt idx="11292">
                  <c:v>112898.05</c:v>
                </c:pt>
                <c:pt idx="11293">
                  <c:v>112908.05</c:v>
                </c:pt>
                <c:pt idx="11294">
                  <c:v>112918.05</c:v>
                </c:pt>
                <c:pt idx="11295">
                  <c:v>112928.05</c:v>
                </c:pt>
                <c:pt idx="11296">
                  <c:v>112938.04</c:v>
                </c:pt>
                <c:pt idx="11297">
                  <c:v>112948.05</c:v>
                </c:pt>
                <c:pt idx="11298">
                  <c:v>112958.05</c:v>
                </c:pt>
                <c:pt idx="11299">
                  <c:v>112968.05</c:v>
                </c:pt>
                <c:pt idx="11300">
                  <c:v>112978.04</c:v>
                </c:pt>
                <c:pt idx="11301">
                  <c:v>112988.04</c:v>
                </c:pt>
                <c:pt idx="11302">
                  <c:v>112998.04</c:v>
                </c:pt>
                <c:pt idx="11303">
                  <c:v>113008.04</c:v>
                </c:pt>
                <c:pt idx="11304">
                  <c:v>113018.03</c:v>
                </c:pt>
                <c:pt idx="11305">
                  <c:v>113028.02</c:v>
                </c:pt>
                <c:pt idx="11306">
                  <c:v>113038.02</c:v>
                </c:pt>
                <c:pt idx="11307">
                  <c:v>113048.04</c:v>
                </c:pt>
                <c:pt idx="11308">
                  <c:v>113058.03</c:v>
                </c:pt>
                <c:pt idx="11309">
                  <c:v>113068.02</c:v>
                </c:pt>
                <c:pt idx="11310">
                  <c:v>113078.02</c:v>
                </c:pt>
                <c:pt idx="11311">
                  <c:v>113088.02</c:v>
                </c:pt>
                <c:pt idx="11312">
                  <c:v>113098.02</c:v>
                </c:pt>
                <c:pt idx="11313">
                  <c:v>113108.02</c:v>
                </c:pt>
                <c:pt idx="11314">
                  <c:v>113118.01</c:v>
                </c:pt>
                <c:pt idx="11315">
                  <c:v>113128.01</c:v>
                </c:pt>
                <c:pt idx="11316">
                  <c:v>113138.01</c:v>
                </c:pt>
                <c:pt idx="11317">
                  <c:v>113148.01</c:v>
                </c:pt>
                <c:pt idx="11318">
                  <c:v>113158.01</c:v>
                </c:pt>
                <c:pt idx="11319">
                  <c:v>113168.01</c:v>
                </c:pt>
                <c:pt idx="11320">
                  <c:v>113178.01</c:v>
                </c:pt>
                <c:pt idx="11321">
                  <c:v>113188.01</c:v>
                </c:pt>
                <c:pt idx="11322">
                  <c:v>113198</c:v>
                </c:pt>
                <c:pt idx="11323">
                  <c:v>113207.99</c:v>
                </c:pt>
                <c:pt idx="11324">
                  <c:v>113217.99</c:v>
                </c:pt>
                <c:pt idx="11325">
                  <c:v>113227.99</c:v>
                </c:pt>
                <c:pt idx="11326">
                  <c:v>113237.99</c:v>
                </c:pt>
                <c:pt idx="11327">
                  <c:v>113247.98</c:v>
                </c:pt>
                <c:pt idx="11328">
                  <c:v>113257.99</c:v>
                </c:pt>
                <c:pt idx="11329">
                  <c:v>113267.99</c:v>
                </c:pt>
                <c:pt idx="11330">
                  <c:v>113277.99</c:v>
                </c:pt>
                <c:pt idx="11331">
                  <c:v>113287.98</c:v>
                </c:pt>
                <c:pt idx="11332">
                  <c:v>113297.98</c:v>
                </c:pt>
                <c:pt idx="11333">
                  <c:v>113307.98</c:v>
                </c:pt>
                <c:pt idx="11334">
                  <c:v>113317.99</c:v>
                </c:pt>
                <c:pt idx="11335">
                  <c:v>113327.98</c:v>
                </c:pt>
                <c:pt idx="11336">
                  <c:v>113337.98</c:v>
                </c:pt>
                <c:pt idx="11337">
                  <c:v>113347.96</c:v>
                </c:pt>
                <c:pt idx="11338">
                  <c:v>113357.96</c:v>
                </c:pt>
                <c:pt idx="11339">
                  <c:v>113367.97</c:v>
                </c:pt>
                <c:pt idx="11340">
                  <c:v>113377.97</c:v>
                </c:pt>
                <c:pt idx="11341">
                  <c:v>113387.96</c:v>
                </c:pt>
                <c:pt idx="11342">
                  <c:v>113397.96</c:v>
                </c:pt>
                <c:pt idx="11343">
                  <c:v>113407.96</c:v>
                </c:pt>
                <c:pt idx="11344">
                  <c:v>113417.95</c:v>
                </c:pt>
                <c:pt idx="11345">
                  <c:v>113427.95</c:v>
                </c:pt>
                <c:pt idx="11346">
                  <c:v>113437.95</c:v>
                </c:pt>
                <c:pt idx="11347">
                  <c:v>113447.95</c:v>
                </c:pt>
                <c:pt idx="11348">
                  <c:v>113457.95</c:v>
                </c:pt>
                <c:pt idx="11349">
                  <c:v>113467.95</c:v>
                </c:pt>
                <c:pt idx="11350">
                  <c:v>113477.95</c:v>
                </c:pt>
                <c:pt idx="11351">
                  <c:v>113487.95</c:v>
                </c:pt>
                <c:pt idx="11352">
                  <c:v>113497.95</c:v>
                </c:pt>
                <c:pt idx="11353">
                  <c:v>113507.94</c:v>
                </c:pt>
                <c:pt idx="11354">
                  <c:v>113517.93</c:v>
                </c:pt>
                <c:pt idx="11355">
                  <c:v>113527.93</c:v>
                </c:pt>
                <c:pt idx="11356">
                  <c:v>113537.93</c:v>
                </c:pt>
                <c:pt idx="11357">
                  <c:v>113547.93</c:v>
                </c:pt>
                <c:pt idx="11358">
                  <c:v>113557.92</c:v>
                </c:pt>
                <c:pt idx="11359">
                  <c:v>113567.91</c:v>
                </c:pt>
                <c:pt idx="11360">
                  <c:v>113577.93</c:v>
                </c:pt>
                <c:pt idx="11361">
                  <c:v>113587.93</c:v>
                </c:pt>
                <c:pt idx="11362">
                  <c:v>113597.92</c:v>
                </c:pt>
                <c:pt idx="11363">
                  <c:v>113607.91</c:v>
                </c:pt>
                <c:pt idx="11364">
                  <c:v>113617.91</c:v>
                </c:pt>
                <c:pt idx="11365">
                  <c:v>113627.91</c:v>
                </c:pt>
                <c:pt idx="11366">
                  <c:v>113637.91</c:v>
                </c:pt>
                <c:pt idx="11367">
                  <c:v>113647.91</c:v>
                </c:pt>
                <c:pt idx="11368">
                  <c:v>113657.9</c:v>
                </c:pt>
                <c:pt idx="11369">
                  <c:v>113667.9</c:v>
                </c:pt>
                <c:pt idx="11370">
                  <c:v>113677.91</c:v>
                </c:pt>
                <c:pt idx="11371">
                  <c:v>113687.91</c:v>
                </c:pt>
                <c:pt idx="11372">
                  <c:v>113697.9</c:v>
                </c:pt>
                <c:pt idx="11373">
                  <c:v>113707.9</c:v>
                </c:pt>
                <c:pt idx="11374">
                  <c:v>113717.9</c:v>
                </c:pt>
                <c:pt idx="11375">
                  <c:v>113727.9</c:v>
                </c:pt>
                <c:pt idx="11376">
                  <c:v>113737.89</c:v>
                </c:pt>
                <c:pt idx="11377">
                  <c:v>113747.88</c:v>
                </c:pt>
                <c:pt idx="11378">
                  <c:v>113757.88</c:v>
                </c:pt>
                <c:pt idx="11379">
                  <c:v>113767.9</c:v>
                </c:pt>
                <c:pt idx="11380">
                  <c:v>113777.89</c:v>
                </c:pt>
                <c:pt idx="11381">
                  <c:v>113787.88</c:v>
                </c:pt>
                <c:pt idx="11382">
                  <c:v>113797.88</c:v>
                </c:pt>
                <c:pt idx="11383">
                  <c:v>113807.88</c:v>
                </c:pt>
                <c:pt idx="11384">
                  <c:v>113817.88</c:v>
                </c:pt>
                <c:pt idx="11385">
                  <c:v>113827.88</c:v>
                </c:pt>
                <c:pt idx="11386">
                  <c:v>113837.87</c:v>
                </c:pt>
                <c:pt idx="11387">
                  <c:v>113847.87</c:v>
                </c:pt>
                <c:pt idx="11388">
                  <c:v>113857.87</c:v>
                </c:pt>
                <c:pt idx="11389">
                  <c:v>113867.87</c:v>
                </c:pt>
                <c:pt idx="11390">
                  <c:v>113877.86</c:v>
                </c:pt>
                <c:pt idx="11391">
                  <c:v>113887.87</c:v>
                </c:pt>
                <c:pt idx="11392">
                  <c:v>113897.87</c:v>
                </c:pt>
                <c:pt idx="11393">
                  <c:v>113907.87</c:v>
                </c:pt>
                <c:pt idx="11394">
                  <c:v>113917.86</c:v>
                </c:pt>
                <c:pt idx="11395">
                  <c:v>113927.85</c:v>
                </c:pt>
                <c:pt idx="11396">
                  <c:v>113937.85</c:v>
                </c:pt>
                <c:pt idx="11397">
                  <c:v>113947.85</c:v>
                </c:pt>
                <c:pt idx="11398">
                  <c:v>113957.84</c:v>
                </c:pt>
                <c:pt idx="11399">
                  <c:v>113967.84</c:v>
                </c:pt>
                <c:pt idx="11400">
                  <c:v>113977.84</c:v>
                </c:pt>
                <c:pt idx="11401">
                  <c:v>113987.85</c:v>
                </c:pt>
                <c:pt idx="11402">
                  <c:v>113997.84</c:v>
                </c:pt>
                <c:pt idx="11403">
                  <c:v>114007.84</c:v>
                </c:pt>
                <c:pt idx="11404">
                  <c:v>114017.84</c:v>
                </c:pt>
                <c:pt idx="11405">
                  <c:v>114027.84</c:v>
                </c:pt>
                <c:pt idx="11406">
                  <c:v>114037.84</c:v>
                </c:pt>
                <c:pt idx="11407">
                  <c:v>114047.83</c:v>
                </c:pt>
                <c:pt idx="11408">
                  <c:v>114057.83</c:v>
                </c:pt>
                <c:pt idx="11409">
                  <c:v>114067.82</c:v>
                </c:pt>
                <c:pt idx="11410">
                  <c:v>114077.82</c:v>
                </c:pt>
                <c:pt idx="11411">
                  <c:v>114087.83</c:v>
                </c:pt>
                <c:pt idx="11412">
                  <c:v>114097.83</c:v>
                </c:pt>
                <c:pt idx="11413">
                  <c:v>114107.82</c:v>
                </c:pt>
                <c:pt idx="11414">
                  <c:v>114117.82</c:v>
                </c:pt>
                <c:pt idx="11415">
                  <c:v>114127.82</c:v>
                </c:pt>
                <c:pt idx="11416">
                  <c:v>114137.81</c:v>
                </c:pt>
                <c:pt idx="11417">
                  <c:v>114147.8</c:v>
                </c:pt>
                <c:pt idx="11418">
                  <c:v>114157.8</c:v>
                </c:pt>
                <c:pt idx="11419">
                  <c:v>114167.8</c:v>
                </c:pt>
                <c:pt idx="11420">
                  <c:v>114177.8</c:v>
                </c:pt>
                <c:pt idx="11421">
                  <c:v>114187.8</c:v>
                </c:pt>
                <c:pt idx="11422">
                  <c:v>114197.8</c:v>
                </c:pt>
                <c:pt idx="11423">
                  <c:v>114207.8</c:v>
                </c:pt>
                <c:pt idx="11424">
                  <c:v>114217.8</c:v>
                </c:pt>
                <c:pt idx="11425">
                  <c:v>114227.8</c:v>
                </c:pt>
                <c:pt idx="11426">
                  <c:v>114237.79</c:v>
                </c:pt>
                <c:pt idx="11427">
                  <c:v>114247.79</c:v>
                </c:pt>
                <c:pt idx="11428">
                  <c:v>114257.79</c:v>
                </c:pt>
                <c:pt idx="11429">
                  <c:v>114267.79</c:v>
                </c:pt>
                <c:pt idx="11430">
                  <c:v>114277.78</c:v>
                </c:pt>
                <c:pt idx="11431">
                  <c:v>114287.77</c:v>
                </c:pt>
                <c:pt idx="11432">
                  <c:v>114297.79</c:v>
                </c:pt>
                <c:pt idx="11433">
                  <c:v>114307.79</c:v>
                </c:pt>
                <c:pt idx="11434">
                  <c:v>114317.78</c:v>
                </c:pt>
                <c:pt idx="11435">
                  <c:v>114327.77</c:v>
                </c:pt>
                <c:pt idx="11436">
                  <c:v>114337.77</c:v>
                </c:pt>
                <c:pt idx="11437">
                  <c:v>114347.77</c:v>
                </c:pt>
                <c:pt idx="11438">
                  <c:v>114357.77</c:v>
                </c:pt>
                <c:pt idx="11439">
                  <c:v>114367.77</c:v>
                </c:pt>
                <c:pt idx="11440">
                  <c:v>114377.76</c:v>
                </c:pt>
                <c:pt idx="11441">
                  <c:v>114387.76</c:v>
                </c:pt>
                <c:pt idx="11442">
                  <c:v>114397.75999999999</c:v>
                </c:pt>
                <c:pt idx="11443">
                  <c:v>114407.77</c:v>
                </c:pt>
                <c:pt idx="11444">
                  <c:v>114417.76</c:v>
                </c:pt>
                <c:pt idx="11445">
                  <c:v>114427.76</c:v>
                </c:pt>
                <c:pt idx="11446">
                  <c:v>114437.75999999999</c:v>
                </c:pt>
                <c:pt idx="11447">
                  <c:v>114447.76</c:v>
                </c:pt>
                <c:pt idx="11448">
                  <c:v>114457.75</c:v>
                </c:pt>
                <c:pt idx="11449">
                  <c:v>114467.74</c:v>
                </c:pt>
                <c:pt idx="11450">
                  <c:v>114477.74</c:v>
                </c:pt>
                <c:pt idx="11451">
                  <c:v>114487.74</c:v>
                </c:pt>
                <c:pt idx="11452">
                  <c:v>114497.74</c:v>
                </c:pt>
                <c:pt idx="11453">
                  <c:v>114507.74</c:v>
                </c:pt>
                <c:pt idx="11454">
                  <c:v>114517.74</c:v>
                </c:pt>
                <c:pt idx="11455">
                  <c:v>114527.74</c:v>
                </c:pt>
                <c:pt idx="11456">
                  <c:v>114537.74</c:v>
                </c:pt>
                <c:pt idx="11457">
                  <c:v>114547.73</c:v>
                </c:pt>
                <c:pt idx="11458">
                  <c:v>114557.73</c:v>
                </c:pt>
                <c:pt idx="11459">
                  <c:v>114567.73</c:v>
                </c:pt>
                <c:pt idx="11460">
                  <c:v>114577.73</c:v>
                </c:pt>
                <c:pt idx="11461">
                  <c:v>114587.73</c:v>
                </c:pt>
                <c:pt idx="11462">
                  <c:v>114597.72</c:v>
                </c:pt>
                <c:pt idx="11463">
                  <c:v>114607.73</c:v>
                </c:pt>
                <c:pt idx="11464">
                  <c:v>114617.73</c:v>
                </c:pt>
                <c:pt idx="11465">
                  <c:v>114627.73</c:v>
                </c:pt>
                <c:pt idx="11466">
                  <c:v>114637.72</c:v>
                </c:pt>
                <c:pt idx="11467">
                  <c:v>114647.73</c:v>
                </c:pt>
                <c:pt idx="11468">
                  <c:v>114657.73</c:v>
                </c:pt>
                <c:pt idx="11469">
                  <c:v>114667.71</c:v>
                </c:pt>
                <c:pt idx="11470">
                  <c:v>114677.7</c:v>
                </c:pt>
                <c:pt idx="11471">
                  <c:v>114687.7</c:v>
                </c:pt>
                <c:pt idx="11472">
                  <c:v>114697.7</c:v>
                </c:pt>
                <c:pt idx="11473">
                  <c:v>114707.7</c:v>
                </c:pt>
                <c:pt idx="11474">
                  <c:v>114717.7</c:v>
                </c:pt>
                <c:pt idx="11475">
                  <c:v>114727.7</c:v>
                </c:pt>
                <c:pt idx="11476">
                  <c:v>114737.7</c:v>
                </c:pt>
                <c:pt idx="11477">
                  <c:v>114747.7</c:v>
                </c:pt>
                <c:pt idx="11478">
                  <c:v>114757.7</c:v>
                </c:pt>
                <c:pt idx="11479">
                  <c:v>114767.69</c:v>
                </c:pt>
                <c:pt idx="11480">
                  <c:v>114777.69</c:v>
                </c:pt>
                <c:pt idx="11481">
                  <c:v>114787.68</c:v>
                </c:pt>
                <c:pt idx="11482">
                  <c:v>114797.68</c:v>
                </c:pt>
                <c:pt idx="11483">
                  <c:v>114807.67999999999</c:v>
                </c:pt>
                <c:pt idx="11484">
                  <c:v>114817.69</c:v>
                </c:pt>
                <c:pt idx="11485">
                  <c:v>114827.68</c:v>
                </c:pt>
                <c:pt idx="11486">
                  <c:v>114837.68</c:v>
                </c:pt>
                <c:pt idx="11487">
                  <c:v>114847.67999999999</c:v>
                </c:pt>
                <c:pt idx="11488">
                  <c:v>114857.67</c:v>
                </c:pt>
                <c:pt idx="11489">
                  <c:v>114867.66</c:v>
                </c:pt>
                <c:pt idx="11490">
                  <c:v>114877.66</c:v>
                </c:pt>
                <c:pt idx="11491">
                  <c:v>114887.66</c:v>
                </c:pt>
                <c:pt idx="11492">
                  <c:v>114897.66</c:v>
                </c:pt>
                <c:pt idx="11493">
                  <c:v>114907.66</c:v>
                </c:pt>
                <c:pt idx="11494">
                  <c:v>114917.66</c:v>
                </c:pt>
                <c:pt idx="11495">
                  <c:v>114927.66</c:v>
                </c:pt>
                <c:pt idx="11496">
                  <c:v>114937.66</c:v>
                </c:pt>
                <c:pt idx="11497">
                  <c:v>114947.66</c:v>
                </c:pt>
                <c:pt idx="11498">
                  <c:v>114957.65</c:v>
                </c:pt>
                <c:pt idx="11499">
                  <c:v>114967.65</c:v>
                </c:pt>
                <c:pt idx="11500">
                  <c:v>114977.65</c:v>
                </c:pt>
                <c:pt idx="11501">
                  <c:v>114987.65</c:v>
                </c:pt>
                <c:pt idx="11502">
                  <c:v>114997.64</c:v>
                </c:pt>
                <c:pt idx="11503">
                  <c:v>115007.63</c:v>
                </c:pt>
                <c:pt idx="11504">
                  <c:v>115017.63</c:v>
                </c:pt>
                <c:pt idx="11505">
                  <c:v>115027.65</c:v>
                </c:pt>
                <c:pt idx="11506">
                  <c:v>115037.64</c:v>
                </c:pt>
                <c:pt idx="11507">
                  <c:v>115047.63</c:v>
                </c:pt>
                <c:pt idx="11508">
                  <c:v>115057.63</c:v>
                </c:pt>
                <c:pt idx="11509">
                  <c:v>115067.63</c:v>
                </c:pt>
                <c:pt idx="11510">
                  <c:v>115077.63</c:v>
                </c:pt>
                <c:pt idx="11511">
                  <c:v>115087.63</c:v>
                </c:pt>
                <c:pt idx="11512">
                  <c:v>115097.63</c:v>
                </c:pt>
                <c:pt idx="11513">
                  <c:v>115107.63</c:v>
                </c:pt>
                <c:pt idx="11514">
                  <c:v>115117.63</c:v>
                </c:pt>
                <c:pt idx="11515">
                  <c:v>115127.63</c:v>
                </c:pt>
                <c:pt idx="11516">
                  <c:v>115137.62</c:v>
                </c:pt>
                <c:pt idx="11517">
                  <c:v>115147.62</c:v>
                </c:pt>
                <c:pt idx="11518">
                  <c:v>115157.62</c:v>
                </c:pt>
                <c:pt idx="11519">
                  <c:v>115167.62</c:v>
                </c:pt>
                <c:pt idx="11520">
                  <c:v>115177.61</c:v>
                </c:pt>
                <c:pt idx="11521">
                  <c:v>115187.6</c:v>
                </c:pt>
                <c:pt idx="11522">
                  <c:v>115197.6</c:v>
                </c:pt>
                <c:pt idx="11523">
                  <c:v>115207.6</c:v>
                </c:pt>
                <c:pt idx="11524">
                  <c:v>115217.60000000001</c:v>
                </c:pt>
                <c:pt idx="11525">
                  <c:v>115227.6</c:v>
                </c:pt>
                <c:pt idx="11526">
                  <c:v>115237.6</c:v>
                </c:pt>
                <c:pt idx="11527">
                  <c:v>115247.6</c:v>
                </c:pt>
                <c:pt idx="11528">
                  <c:v>115257.60000000001</c:v>
                </c:pt>
                <c:pt idx="11529">
                  <c:v>115267.59</c:v>
                </c:pt>
                <c:pt idx="11530">
                  <c:v>115277.59</c:v>
                </c:pt>
                <c:pt idx="11531">
                  <c:v>115287.59</c:v>
                </c:pt>
                <c:pt idx="11532">
                  <c:v>115297.59</c:v>
                </c:pt>
                <c:pt idx="11533">
                  <c:v>115307.58</c:v>
                </c:pt>
                <c:pt idx="11534">
                  <c:v>115317.58</c:v>
                </c:pt>
                <c:pt idx="11535">
                  <c:v>115327.59</c:v>
                </c:pt>
                <c:pt idx="11536">
                  <c:v>115337.59</c:v>
                </c:pt>
                <c:pt idx="11537">
                  <c:v>115347.58</c:v>
                </c:pt>
                <c:pt idx="11538">
                  <c:v>115357.58</c:v>
                </c:pt>
                <c:pt idx="11539">
                  <c:v>115367.57</c:v>
                </c:pt>
                <c:pt idx="11540">
                  <c:v>115377.57</c:v>
                </c:pt>
                <c:pt idx="11541">
                  <c:v>115387.57</c:v>
                </c:pt>
                <c:pt idx="11542">
                  <c:v>115397.56</c:v>
                </c:pt>
                <c:pt idx="11543">
                  <c:v>115407.56</c:v>
                </c:pt>
                <c:pt idx="11544">
                  <c:v>115417.55</c:v>
                </c:pt>
                <c:pt idx="11545">
                  <c:v>115427.55</c:v>
                </c:pt>
                <c:pt idx="11546">
                  <c:v>115437.56</c:v>
                </c:pt>
                <c:pt idx="11547">
                  <c:v>115447.56</c:v>
                </c:pt>
                <c:pt idx="11548">
                  <c:v>115457.55</c:v>
                </c:pt>
                <c:pt idx="11549">
                  <c:v>115467.55</c:v>
                </c:pt>
                <c:pt idx="11550">
                  <c:v>115477.55</c:v>
                </c:pt>
                <c:pt idx="11551">
                  <c:v>115487.55</c:v>
                </c:pt>
                <c:pt idx="11552">
                  <c:v>115497.54</c:v>
                </c:pt>
                <c:pt idx="11553">
                  <c:v>115507.54</c:v>
                </c:pt>
                <c:pt idx="11554">
                  <c:v>115517.54</c:v>
                </c:pt>
                <c:pt idx="11555">
                  <c:v>115527.54</c:v>
                </c:pt>
                <c:pt idx="11556">
                  <c:v>115537.54</c:v>
                </c:pt>
                <c:pt idx="11557">
                  <c:v>115547.54</c:v>
                </c:pt>
                <c:pt idx="11558">
                  <c:v>115557.54</c:v>
                </c:pt>
                <c:pt idx="11559">
                  <c:v>115567.54</c:v>
                </c:pt>
                <c:pt idx="11560">
                  <c:v>115577.53</c:v>
                </c:pt>
                <c:pt idx="11561">
                  <c:v>115587.52</c:v>
                </c:pt>
                <c:pt idx="11562">
                  <c:v>115597.52</c:v>
                </c:pt>
                <c:pt idx="11563">
                  <c:v>115607.52</c:v>
                </c:pt>
                <c:pt idx="11564">
                  <c:v>115617.52</c:v>
                </c:pt>
                <c:pt idx="11565">
                  <c:v>115627.52</c:v>
                </c:pt>
                <c:pt idx="11566">
                  <c:v>115637.52</c:v>
                </c:pt>
                <c:pt idx="11567">
                  <c:v>115647.52</c:v>
                </c:pt>
                <c:pt idx="11568">
                  <c:v>115657.52</c:v>
                </c:pt>
                <c:pt idx="11569">
                  <c:v>115667.52</c:v>
                </c:pt>
                <c:pt idx="11570">
                  <c:v>115677.51</c:v>
                </c:pt>
                <c:pt idx="11571">
                  <c:v>115687.51</c:v>
                </c:pt>
                <c:pt idx="11572">
                  <c:v>115697.51</c:v>
                </c:pt>
                <c:pt idx="11573">
                  <c:v>115707.51</c:v>
                </c:pt>
                <c:pt idx="11574">
                  <c:v>115717.5</c:v>
                </c:pt>
                <c:pt idx="11575">
                  <c:v>115727.49</c:v>
                </c:pt>
                <c:pt idx="11576">
                  <c:v>115737.49</c:v>
                </c:pt>
                <c:pt idx="11577">
                  <c:v>115747.51</c:v>
                </c:pt>
                <c:pt idx="11578">
                  <c:v>115757.5</c:v>
                </c:pt>
                <c:pt idx="11579">
                  <c:v>115767.49</c:v>
                </c:pt>
                <c:pt idx="11580">
                  <c:v>115777.49</c:v>
                </c:pt>
                <c:pt idx="11581">
                  <c:v>115787.49</c:v>
                </c:pt>
                <c:pt idx="11582">
                  <c:v>115797.49</c:v>
                </c:pt>
                <c:pt idx="11583">
                  <c:v>115807.48</c:v>
                </c:pt>
                <c:pt idx="11584">
                  <c:v>115817.48</c:v>
                </c:pt>
                <c:pt idx="11585">
                  <c:v>115827.48</c:v>
                </c:pt>
                <c:pt idx="11586">
                  <c:v>115837.48</c:v>
                </c:pt>
                <c:pt idx="11587">
                  <c:v>115847.48</c:v>
                </c:pt>
                <c:pt idx="11588">
                  <c:v>115857.48</c:v>
                </c:pt>
                <c:pt idx="11589">
                  <c:v>115867.48</c:v>
                </c:pt>
                <c:pt idx="11590">
                  <c:v>115877.48</c:v>
                </c:pt>
                <c:pt idx="11591">
                  <c:v>115887.48</c:v>
                </c:pt>
                <c:pt idx="11592">
                  <c:v>115897.47</c:v>
                </c:pt>
                <c:pt idx="11593">
                  <c:v>115907.46</c:v>
                </c:pt>
                <c:pt idx="11594">
                  <c:v>115917.46</c:v>
                </c:pt>
                <c:pt idx="11595">
                  <c:v>115927.46</c:v>
                </c:pt>
                <c:pt idx="11596">
                  <c:v>115937.46</c:v>
                </c:pt>
                <c:pt idx="11597">
                  <c:v>115947.46</c:v>
                </c:pt>
                <c:pt idx="11598">
                  <c:v>115957.46</c:v>
                </c:pt>
                <c:pt idx="11599">
                  <c:v>115967.46</c:v>
                </c:pt>
                <c:pt idx="11600">
                  <c:v>115977.46</c:v>
                </c:pt>
                <c:pt idx="11601">
                  <c:v>115987.45</c:v>
                </c:pt>
                <c:pt idx="11602">
                  <c:v>115997.45</c:v>
                </c:pt>
                <c:pt idx="11603">
                  <c:v>116007.45</c:v>
                </c:pt>
                <c:pt idx="11604">
                  <c:v>116017.46</c:v>
                </c:pt>
                <c:pt idx="11605">
                  <c:v>116027.45</c:v>
                </c:pt>
                <c:pt idx="11606">
                  <c:v>116037.45</c:v>
                </c:pt>
                <c:pt idx="11607">
                  <c:v>116047.43</c:v>
                </c:pt>
                <c:pt idx="11608">
                  <c:v>116057.45</c:v>
                </c:pt>
                <c:pt idx="11609">
                  <c:v>116067.44</c:v>
                </c:pt>
                <c:pt idx="11610">
                  <c:v>116077.44</c:v>
                </c:pt>
                <c:pt idx="11611">
                  <c:v>116087.43</c:v>
                </c:pt>
                <c:pt idx="11612">
                  <c:v>116097.43</c:v>
                </c:pt>
                <c:pt idx="11613">
                  <c:v>116107.43</c:v>
                </c:pt>
                <c:pt idx="11614">
                  <c:v>116117.42</c:v>
                </c:pt>
                <c:pt idx="11615">
                  <c:v>116127.42</c:v>
                </c:pt>
                <c:pt idx="11616">
                  <c:v>116137.41</c:v>
                </c:pt>
                <c:pt idx="11617">
                  <c:v>116147.41</c:v>
                </c:pt>
                <c:pt idx="11618">
                  <c:v>116157.42</c:v>
                </c:pt>
                <c:pt idx="11619">
                  <c:v>116167.42</c:v>
                </c:pt>
                <c:pt idx="11620">
                  <c:v>116177.41</c:v>
                </c:pt>
                <c:pt idx="11621">
                  <c:v>116187.41</c:v>
                </c:pt>
                <c:pt idx="11622">
                  <c:v>116197.41</c:v>
                </c:pt>
                <c:pt idx="11623">
                  <c:v>116207.41</c:v>
                </c:pt>
                <c:pt idx="11624">
                  <c:v>116217.4</c:v>
                </c:pt>
                <c:pt idx="11625">
                  <c:v>116227.4</c:v>
                </c:pt>
                <c:pt idx="11626">
                  <c:v>116237.4</c:v>
                </c:pt>
                <c:pt idx="11627">
                  <c:v>116247.4</c:v>
                </c:pt>
                <c:pt idx="11628">
                  <c:v>116257.4</c:v>
                </c:pt>
                <c:pt idx="11629">
                  <c:v>116267.4</c:v>
                </c:pt>
                <c:pt idx="11630">
                  <c:v>116277.4</c:v>
                </c:pt>
                <c:pt idx="11631">
                  <c:v>116287.4</c:v>
                </c:pt>
                <c:pt idx="11632">
                  <c:v>116297.39</c:v>
                </c:pt>
                <c:pt idx="11633">
                  <c:v>116307.38</c:v>
                </c:pt>
                <c:pt idx="11634">
                  <c:v>116317.38</c:v>
                </c:pt>
                <c:pt idx="11635">
                  <c:v>116327.38</c:v>
                </c:pt>
                <c:pt idx="11636">
                  <c:v>116337.38</c:v>
                </c:pt>
                <c:pt idx="11637">
                  <c:v>116347.38</c:v>
                </c:pt>
                <c:pt idx="11638">
                  <c:v>116357.38</c:v>
                </c:pt>
                <c:pt idx="11639">
                  <c:v>116367.38</c:v>
                </c:pt>
                <c:pt idx="11640">
                  <c:v>116377.38</c:v>
                </c:pt>
                <c:pt idx="11641">
                  <c:v>116387.38</c:v>
                </c:pt>
                <c:pt idx="11642">
                  <c:v>116397.37</c:v>
                </c:pt>
                <c:pt idx="11643">
                  <c:v>116407.37</c:v>
                </c:pt>
                <c:pt idx="11644">
                  <c:v>116417.37</c:v>
                </c:pt>
                <c:pt idx="11645">
                  <c:v>116427.37</c:v>
                </c:pt>
                <c:pt idx="11646">
                  <c:v>116437.36</c:v>
                </c:pt>
                <c:pt idx="11647">
                  <c:v>116447.35</c:v>
                </c:pt>
                <c:pt idx="11648">
                  <c:v>116457.35</c:v>
                </c:pt>
                <c:pt idx="11649">
                  <c:v>116467.37</c:v>
                </c:pt>
                <c:pt idx="11650">
                  <c:v>116477.36</c:v>
                </c:pt>
                <c:pt idx="11651">
                  <c:v>116487.35</c:v>
                </c:pt>
                <c:pt idx="11652">
                  <c:v>116497.35</c:v>
                </c:pt>
                <c:pt idx="11653">
                  <c:v>116507.35</c:v>
                </c:pt>
                <c:pt idx="11654">
                  <c:v>116517.35</c:v>
                </c:pt>
                <c:pt idx="11655">
                  <c:v>116527.34</c:v>
                </c:pt>
                <c:pt idx="11656">
                  <c:v>116537.34</c:v>
                </c:pt>
                <c:pt idx="11657">
                  <c:v>116547.34</c:v>
                </c:pt>
                <c:pt idx="11658">
                  <c:v>116557.34</c:v>
                </c:pt>
                <c:pt idx="11659">
                  <c:v>116567.34</c:v>
                </c:pt>
                <c:pt idx="11660">
                  <c:v>116577.34</c:v>
                </c:pt>
                <c:pt idx="11661">
                  <c:v>116587.34</c:v>
                </c:pt>
                <c:pt idx="11662">
                  <c:v>116597.34</c:v>
                </c:pt>
                <c:pt idx="11663">
                  <c:v>116607.34</c:v>
                </c:pt>
                <c:pt idx="11664">
                  <c:v>116617.33</c:v>
                </c:pt>
                <c:pt idx="11665">
                  <c:v>116627.32</c:v>
                </c:pt>
                <c:pt idx="11666">
                  <c:v>116637.32</c:v>
                </c:pt>
                <c:pt idx="11667">
                  <c:v>116647.32</c:v>
                </c:pt>
                <c:pt idx="11668">
                  <c:v>116657.31</c:v>
                </c:pt>
                <c:pt idx="11669">
                  <c:v>116667.32</c:v>
                </c:pt>
                <c:pt idx="11670">
                  <c:v>116677.32</c:v>
                </c:pt>
                <c:pt idx="11671">
                  <c:v>116687.32</c:v>
                </c:pt>
                <c:pt idx="11672">
                  <c:v>116697.31</c:v>
                </c:pt>
                <c:pt idx="11673">
                  <c:v>116707.31</c:v>
                </c:pt>
                <c:pt idx="11674">
                  <c:v>116717.3</c:v>
                </c:pt>
                <c:pt idx="11675">
                  <c:v>116727.3</c:v>
                </c:pt>
                <c:pt idx="11676">
                  <c:v>116737.3</c:v>
                </c:pt>
                <c:pt idx="11677">
                  <c:v>116747.3</c:v>
                </c:pt>
                <c:pt idx="11678">
                  <c:v>116757.3</c:v>
                </c:pt>
                <c:pt idx="11679">
                  <c:v>116767.3</c:v>
                </c:pt>
                <c:pt idx="11680">
                  <c:v>116777.3</c:v>
                </c:pt>
                <c:pt idx="11681">
                  <c:v>116787.3</c:v>
                </c:pt>
                <c:pt idx="11682">
                  <c:v>116797.3</c:v>
                </c:pt>
                <c:pt idx="11683">
                  <c:v>116807.29</c:v>
                </c:pt>
                <c:pt idx="11684">
                  <c:v>116817.29</c:v>
                </c:pt>
                <c:pt idx="11685">
                  <c:v>116827.29</c:v>
                </c:pt>
                <c:pt idx="11686">
                  <c:v>116837.28</c:v>
                </c:pt>
                <c:pt idx="11687">
                  <c:v>116847.27</c:v>
                </c:pt>
                <c:pt idx="11688">
                  <c:v>116857.27</c:v>
                </c:pt>
                <c:pt idx="11689">
                  <c:v>116867.27</c:v>
                </c:pt>
                <c:pt idx="11690">
                  <c:v>116877.28</c:v>
                </c:pt>
                <c:pt idx="11691">
                  <c:v>116887.27</c:v>
                </c:pt>
                <c:pt idx="11692">
                  <c:v>116897.27</c:v>
                </c:pt>
                <c:pt idx="11693">
                  <c:v>116907.27</c:v>
                </c:pt>
                <c:pt idx="11694">
                  <c:v>116917.27</c:v>
                </c:pt>
                <c:pt idx="11695">
                  <c:v>116927.27</c:v>
                </c:pt>
                <c:pt idx="11696">
                  <c:v>116937.26</c:v>
                </c:pt>
                <c:pt idx="11697">
                  <c:v>116947.27</c:v>
                </c:pt>
                <c:pt idx="11698">
                  <c:v>116957.27</c:v>
                </c:pt>
                <c:pt idx="11699">
                  <c:v>116967.27</c:v>
                </c:pt>
                <c:pt idx="11700">
                  <c:v>116977.26</c:v>
                </c:pt>
                <c:pt idx="11701">
                  <c:v>116987.26</c:v>
                </c:pt>
                <c:pt idx="11702">
                  <c:v>116997.26</c:v>
                </c:pt>
                <c:pt idx="11703">
                  <c:v>117007.26</c:v>
                </c:pt>
                <c:pt idx="11704">
                  <c:v>117017.25</c:v>
                </c:pt>
                <c:pt idx="11705">
                  <c:v>117027.24</c:v>
                </c:pt>
                <c:pt idx="11706">
                  <c:v>117037.24</c:v>
                </c:pt>
                <c:pt idx="11707">
                  <c:v>117047.24</c:v>
                </c:pt>
                <c:pt idx="11708">
                  <c:v>117057.24</c:v>
                </c:pt>
                <c:pt idx="11709">
                  <c:v>117067.23</c:v>
                </c:pt>
                <c:pt idx="11710">
                  <c:v>117077.24</c:v>
                </c:pt>
                <c:pt idx="11711">
                  <c:v>117087.24</c:v>
                </c:pt>
                <c:pt idx="11712">
                  <c:v>117097.24</c:v>
                </c:pt>
                <c:pt idx="11713">
                  <c:v>117107.23</c:v>
                </c:pt>
                <c:pt idx="11714">
                  <c:v>117117.23</c:v>
                </c:pt>
                <c:pt idx="11715">
                  <c:v>117127.23</c:v>
                </c:pt>
                <c:pt idx="11716">
                  <c:v>117137.23</c:v>
                </c:pt>
                <c:pt idx="11717">
                  <c:v>117147.23</c:v>
                </c:pt>
                <c:pt idx="11718">
                  <c:v>117157.22</c:v>
                </c:pt>
                <c:pt idx="11719">
                  <c:v>117167.21</c:v>
                </c:pt>
                <c:pt idx="11720">
                  <c:v>117177.23</c:v>
                </c:pt>
                <c:pt idx="11721">
                  <c:v>117187.23</c:v>
                </c:pt>
                <c:pt idx="11722">
                  <c:v>117197.22</c:v>
                </c:pt>
                <c:pt idx="11723">
                  <c:v>117207.21</c:v>
                </c:pt>
                <c:pt idx="11724">
                  <c:v>117217.21</c:v>
                </c:pt>
                <c:pt idx="11725">
                  <c:v>117227.21</c:v>
                </c:pt>
                <c:pt idx="11726">
                  <c:v>117237.21</c:v>
                </c:pt>
                <c:pt idx="11727">
                  <c:v>117247.2</c:v>
                </c:pt>
                <c:pt idx="11728">
                  <c:v>117257.2</c:v>
                </c:pt>
                <c:pt idx="11729">
                  <c:v>117267.2</c:v>
                </c:pt>
                <c:pt idx="11730">
                  <c:v>117277.21</c:v>
                </c:pt>
                <c:pt idx="11731">
                  <c:v>117287.2</c:v>
                </c:pt>
                <c:pt idx="11732">
                  <c:v>117297.2</c:v>
                </c:pt>
                <c:pt idx="11733">
                  <c:v>117307.2</c:v>
                </c:pt>
                <c:pt idx="11734">
                  <c:v>117317.2</c:v>
                </c:pt>
                <c:pt idx="11735">
                  <c:v>117327.2</c:v>
                </c:pt>
                <c:pt idx="11736">
                  <c:v>117337.19</c:v>
                </c:pt>
                <c:pt idx="11737">
                  <c:v>117347.18</c:v>
                </c:pt>
                <c:pt idx="11738">
                  <c:v>117357.18</c:v>
                </c:pt>
                <c:pt idx="11739">
                  <c:v>117367.18</c:v>
                </c:pt>
                <c:pt idx="11740">
                  <c:v>117377.17</c:v>
                </c:pt>
                <c:pt idx="11741">
                  <c:v>117387.18</c:v>
                </c:pt>
                <c:pt idx="11742">
                  <c:v>117397.18</c:v>
                </c:pt>
                <c:pt idx="11743">
                  <c:v>117407.18</c:v>
                </c:pt>
                <c:pt idx="11744">
                  <c:v>117417.17</c:v>
                </c:pt>
                <c:pt idx="11745">
                  <c:v>117427.17</c:v>
                </c:pt>
                <c:pt idx="11746">
                  <c:v>117437.16</c:v>
                </c:pt>
                <c:pt idx="11747">
                  <c:v>117447.16</c:v>
                </c:pt>
                <c:pt idx="11748">
                  <c:v>117457.16</c:v>
                </c:pt>
                <c:pt idx="11749">
                  <c:v>117467.16</c:v>
                </c:pt>
                <c:pt idx="11750">
                  <c:v>117477.16</c:v>
                </c:pt>
                <c:pt idx="11751">
                  <c:v>117487.16</c:v>
                </c:pt>
                <c:pt idx="11752">
                  <c:v>117497.16</c:v>
                </c:pt>
                <c:pt idx="11753">
                  <c:v>117507.16</c:v>
                </c:pt>
                <c:pt idx="11754">
                  <c:v>117517.16</c:v>
                </c:pt>
                <c:pt idx="11755">
                  <c:v>117527.15</c:v>
                </c:pt>
                <c:pt idx="11756">
                  <c:v>117537.15</c:v>
                </c:pt>
                <c:pt idx="11757">
                  <c:v>117547.15</c:v>
                </c:pt>
                <c:pt idx="11758">
                  <c:v>117557.14</c:v>
                </c:pt>
                <c:pt idx="11759">
                  <c:v>117567.13</c:v>
                </c:pt>
                <c:pt idx="11760">
                  <c:v>117577.13</c:v>
                </c:pt>
                <c:pt idx="11761">
                  <c:v>117587.15</c:v>
                </c:pt>
                <c:pt idx="11762">
                  <c:v>117597.14</c:v>
                </c:pt>
                <c:pt idx="11763">
                  <c:v>117607.13</c:v>
                </c:pt>
                <c:pt idx="11764">
                  <c:v>117617.13</c:v>
                </c:pt>
                <c:pt idx="11765">
                  <c:v>117627.13</c:v>
                </c:pt>
                <c:pt idx="11766">
                  <c:v>117637.13</c:v>
                </c:pt>
                <c:pt idx="11767">
                  <c:v>117647.13</c:v>
                </c:pt>
                <c:pt idx="11768">
                  <c:v>117657.12</c:v>
                </c:pt>
                <c:pt idx="11769">
                  <c:v>117667.12</c:v>
                </c:pt>
                <c:pt idx="11770">
                  <c:v>117677.12</c:v>
                </c:pt>
                <c:pt idx="11771">
                  <c:v>117687.13</c:v>
                </c:pt>
                <c:pt idx="11772">
                  <c:v>117697.12</c:v>
                </c:pt>
                <c:pt idx="11773">
                  <c:v>117707.12</c:v>
                </c:pt>
                <c:pt idx="11774">
                  <c:v>117717.12</c:v>
                </c:pt>
                <c:pt idx="11775">
                  <c:v>117727.12</c:v>
                </c:pt>
                <c:pt idx="11776">
                  <c:v>117737.11</c:v>
                </c:pt>
                <c:pt idx="11777">
                  <c:v>117747.1</c:v>
                </c:pt>
                <c:pt idx="11778">
                  <c:v>117757.1</c:v>
                </c:pt>
                <c:pt idx="11779">
                  <c:v>117767.1</c:v>
                </c:pt>
                <c:pt idx="11780">
                  <c:v>117777.1</c:v>
                </c:pt>
                <c:pt idx="11781">
                  <c:v>117787.1</c:v>
                </c:pt>
                <c:pt idx="11782">
                  <c:v>117797.1</c:v>
                </c:pt>
                <c:pt idx="11783">
                  <c:v>117807.1</c:v>
                </c:pt>
                <c:pt idx="11784">
                  <c:v>117817.1</c:v>
                </c:pt>
                <c:pt idx="11785">
                  <c:v>117827.09</c:v>
                </c:pt>
                <c:pt idx="11786">
                  <c:v>117837.09</c:v>
                </c:pt>
                <c:pt idx="11787">
                  <c:v>117847.09</c:v>
                </c:pt>
                <c:pt idx="11788">
                  <c:v>117857.09</c:v>
                </c:pt>
                <c:pt idx="11789">
                  <c:v>117867.09</c:v>
                </c:pt>
                <c:pt idx="11790">
                  <c:v>117877.09</c:v>
                </c:pt>
                <c:pt idx="11791">
                  <c:v>117887.09</c:v>
                </c:pt>
                <c:pt idx="11792">
                  <c:v>117897.09</c:v>
                </c:pt>
                <c:pt idx="11793">
                  <c:v>117907.09</c:v>
                </c:pt>
                <c:pt idx="11794">
                  <c:v>117917.08</c:v>
                </c:pt>
                <c:pt idx="11795">
                  <c:v>117927.07</c:v>
                </c:pt>
                <c:pt idx="11796">
                  <c:v>117937.07</c:v>
                </c:pt>
                <c:pt idx="11797">
                  <c:v>117947.07</c:v>
                </c:pt>
                <c:pt idx="11798">
                  <c:v>117957.07</c:v>
                </c:pt>
                <c:pt idx="11799">
                  <c:v>117967.06</c:v>
                </c:pt>
                <c:pt idx="11800">
                  <c:v>117977.05</c:v>
                </c:pt>
                <c:pt idx="11801">
                  <c:v>117987.05</c:v>
                </c:pt>
                <c:pt idx="11802">
                  <c:v>117997.07</c:v>
                </c:pt>
                <c:pt idx="11803">
                  <c:v>118007.06</c:v>
                </c:pt>
                <c:pt idx="11804">
                  <c:v>118017.05</c:v>
                </c:pt>
                <c:pt idx="11805">
                  <c:v>118027.05</c:v>
                </c:pt>
                <c:pt idx="11806">
                  <c:v>118037.05</c:v>
                </c:pt>
                <c:pt idx="11807">
                  <c:v>118047.05</c:v>
                </c:pt>
                <c:pt idx="11808">
                  <c:v>118057.05</c:v>
                </c:pt>
                <c:pt idx="11809">
                  <c:v>118067.04</c:v>
                </c:pt>
                <c:pt idx="11810">
                  <c:v>118077.04</c:v>
                </c:pt>
                <c:pt idx="11811">
                  <c:v>118087.03999999999</c:v>
                </c:pt>
                <c:pt idx="11812">
                  <c:v>118097.05</c:v>
                </c:pt>
                <c:pt idx="11813">
                  <c:v>118107.04</c:v>
                </c:pt>
                <c:pt idx="11814">
                  <c:v>118117.04</c:v>
                </c:pt>
                <c:pt idx="11815">
                  <c:v>118127.03999999999</c:v>
                </c:pt>
                <c:pt idx="11816">
                  <c:v>118137.03</c:v>
                </c:pt>
                <c:pt idx="11817">
                  <c:v>118147.03</c:v>
                </c:pt>
                <c:pt idx="11818">
                  <c:v>118157.02</c:v>
                </c:pt>
                <c:pt idx="11819">
                  <c:v>118167.02</c:v>
                </c:pt>
                <c:pt idx="11820">
                  <c:v>118177.02</c:v>
                </c:pt>
                <c:pt idx="11821">
                  <c:v>118187.02</c:v>
                </c:pt>
                <c:pt idx="11822">
                  <c:v>118197.02</c:v>
                </c:pt>
                <c:pt idx="11823">
                  <c:v>118207.02</c:v>
                </c:pt>
                <c:pt idx="11824">
                  <c:v>118217.02</c:v>
                </c:pt>
                <c:pt idx="11825">
                  <c:v>118227.02</c:v>
                </c:pt>
                <c:pt idx="11826">
                  <c:v>118237.01</c:v>
                </c:pt>
                <c:pt idx="11827">
                  <c:v>118247.01</c:v>
                </c:pt>
                <c:pt idx="11828">
                  <c:v>118257.01</c:v>
                </c:pt>
                <c:pt idx="11829">
                  <c:v>118267.01</c:v>
                </c:pt>
                <c:pt idx="11830">
                  <c:v>118277.01</c:v>
                </c:pt>
                <c:pt idx="11831">
                  <c:v>118287.01</c:v>
                </c:pt>
                <c:pt idx="11832">
                  <c:v>118297.01</c:v>
                </c:pt>
                <c:pt idx="11833">
                  <c:v>118307.01</c:v>
                </c:pt>
                <c:pt idx="11834">
                  <c:v>118317</c:v>
                </c:pt>
                <c:pt idx="11835">
                  <c:v>118326.99</c:v>
                </c:pt>
                <c:pt idx="11836">
                  <c:v>118336.99</c:v>
                </c:pt>
                <c:pt idx="11837">
                  <c:v>118346.99</c:v>
                </c:pt>
                <c:pt idx="11838">
                  <c:v>118356.99</c:v>
                </c:pt>
                <c:pt idx="11839">
                  <c:v>118366.98</c:v>
                </c:pt>
                <c:pt idx="11840">
                  <c:v>118376.98</c:v>
                </c:pt>
                <c:pt idx="11841">
                  <c:v>118386.98</c:v>
                </c:pt>
                <c:pt idx="11842">
                  <c:v>118396.98</c:v>
                </c:pt>
                <c:pt idx="11843">
                  <c:v>118406.98</c:v>
                </c:pt>
                <c:pt idx="11844">
                  <c:v>118416.98</c:v>
                </c:pt>
                <c:pt idx="11845">
                  <c:v>118426.98</c:v>
                </c:pt>
                <c:pt idx="11846">
                  <c:v>118436.98</c:v>
                </c:pt>
                <c:pt idx="11847">
                  <c:v>118446.98</c:v>
                </c:pt>
                <c:pt idx="11848">
                  <c:v>118456.97</c:v>
                </c:pt>
                <c:pt idx="11849">
                  <c:v>118466.96</c:v>
                </c:pt>
                <c:pt idx="11850">
                  <c:v>118476.96</c:v>
                </c:pt>
                <c:pt idx="11851">
                  <c:v>118486.96</c:v>
                </c:pt>
                <c:pt idx="11852">
                  <c:v>118496.96000000001</c:v>
                </c:pt>
                <c:pt idx="11853">
                  <c:v>118506.96</c:v>
                </c:pt>
                <c:pt idx="11854">
                  <c:v>118516.96</c:v>
                </c:pt>
                <c:pt idx="11855">
                  <c:v>118526.96</c:v>
                </c:pt>
                <c:pt idx="11856">
                  <c:v>118536.96000000001</c:v>
                </c:pt>
                <c:pt idx="11857">
                  <c:v>118546.95</c:v>
                </c:pt>
                <c:pt idx="11858">
                  <c:v>118556.95</c:v>
                </c:pt>
                <c:pt idx="11859">
                  <c:v>118566.95</c:v>
                </c:pt>
                <c:pt idx="11860">
                  <c:v>118576.95</c:v>
                </c:pt>
                <c:pt idx="11861">
                  <c:v>118586.95</c:v>
                </c:pt>
                <c:pt idx="11862">
                  <c:v>118596.94</c:v>
                </c:pt>
                <c:pt idx="11863">
                  <c:v>118606.95</c:v>
                </c:pt>
                <c:pt idx="11864">
                  <c:v>118616.95</c:v>
                </c:pt>
                <c:pt idx="11865">
                  <c:v>118626.95</c:v>
                </c:pt>
                <c:pt idx="11866">
                  <c:v>118636.94</c:v>
                </c:pt>
                <c:pt idx="11867">
                  <c:v>118646.93</c:v>
                </c:pt>
                <c:pt idx="11868">
                  <c:v>118656.93</c:v>
                </c:pt>
                <c:pt idx="11869">
                  <c:v>118666.93</c:v>
                </c:pt>
                <c:pt idx="11870">
                  <c:v>118676.93</c:v>
                </c:pt>
                <c:pt idx="11871">
                  <c:v>118686.92</c:v>
                </c:pt>
                <c:pt idx="11872">
                  <c:v>118696.93</c:v>
                </c:pt>
                <c:pt idx="11873">
                  <c:v>118706.93</c:v>
                </c:pt>
                <c:pt idx="11874">
                  <c:v>118716.93</c:v>
                </c:pt>
                <c:pt idx="11875">
                  <c:v>118726.92</c:v>
                </c:pt>
                <c:pt idx="11876">
                  <c:v>118736.91</c:v>
                </c:pt>
                <c:pt idx="11877">
                  <c:v>118746.91</c:v>
                </c:pt>
                <c:pt idx="11878">
                  <c:v>118756.91</c:v>
                </c:pt>
                <c:pt idx="11879">
                  <c:v>118766.91</c:v>
                </c:pt>
                <c:pt idx="11880">
                  <c:v>118776.91</c:v>
                </c:pt>
                <c:pt idx="11881">
                  <c:v>118786.9</c:v>
                </c:pt>
                <c:pt idx="11882">
                  <c:v>118796.9</c:v>
                </c:pt>
                <c:pt idx="11883">
                  <c:v>118806.91</c:v>
                </c:pt>
                <c:pt idx="11884">
                  <c:v>118816.91</c:v>
                </c:pt>
                <c:pt idx="11885">
                  <c:v>118826.9</c:v>
                </c:pt>
                <c:pt idx="11886">
                  <c:v>118836.9</c:v>
                </c:pt>
                <c:pt idx="11887">
                  <c:v>118846.9</c:v>
                </c:pt>
                <c:pt idx="11888">
                  <c:v>118856.89</c:v>
                </c:pt>
                <c:pt idx="11889">
                  <c:v>118866.89</c:v>
                </c:pt>
                <c:pt idx="11890">
                  <c:v>118876.88</c:v>
                </c:pt>
                <c:pt idx="11891">
                  <c:v>118886.88</c:v>
                </c:pt>
                <c:pt idx="11892">
                  <c:v>118896.88</c:v>
                </c:pt>
                <c:pt idx="11893">
                  <c:v>118906.89</c:v>
                </c:pt>
                <c:pt idx="11894">
                  <c:v>118916.88</c:v>
                </c:pt>
                <c:pt idx="11895">
                  <c:v>118926.88</c:v>
                </c:pt>
                <c:pt idx="11896">
                  <c:v>118936.88</c:v>
                </c:pt>
                <c:pt idx="11897">
                  <c:v>118946.88</c:v>
                </c:pt>
                <c:pt idx="11898">
                  <c:v>118956.87</c:v>
                </c:pt>
                <c:pt idx="11899">
                  <c:v>118966.87</c:v>
                </c:pt>
                <c:pt idx="11900">
                  <c:v>118976.87</c:v>
                </c:pt>
                <c:pt idx="11901">
                  <c:v>118986.87</c:v>
                </c:pt>
                <c:pt idx="11902">
                  <c:v>118996.86</c:v>
                </c:pt>
                <c:pt idx="11903">
                  <c:v>119006.87</c:v>
                </c:pt>
                <c:pt idx="11904">
                  <c:v>119016.87</c:v>
                </c:pt>
                <c:pt idx="11905">
                  <c:v>119026.87</c:v>
                </c:pt>
                <c:pt idx="11906">
                  <c:v>119036.86</c:v>
                </c:pt>
                <c:pt idx="11907">
                  <c:v>119046.85</c:v>
                </c:pt>
                <c:pt idx="11908">
                  <c:v>119056.85</c:v>
                </c:pt>
                <c:pt idx="11909">
                  <c:v>119066.85</c:v>
                </c:pt>
                <c:pt idx="11910">
                  <c:v>119076.85</c:v>
                </c:pt>
                <c:pt idx="11911">
                  <c:v>119086.84</c:v>
                </c:pt>
                <c:pt idx="11912">
                  <c:v>119096.84</c:v>
                </c:pt>
                <c:pt idx="11913">
                  <c:v>119106.84</c:v>
                </c:pt>
                <c:pt idx="11914">
                  <c:v>119116.85</c:v>
                </c:pt>
                <c:pt idx="11915">
                  <c:v>119126.84</c:v>
                </c:pt>
                <c:pt idx="11916">
                  <c:v>119136.84</c:v>
                </c:pt>
                <c:pt idx="11917">
                  <c:v>119146.84</c:v>
                </c:pt>
                <c:pt idx="11918">
                  <c:v>119156.85</c:v>
                </c:pt>
                <c:pt idx="11919">
                  <c:v>119166.84</c:v>
                </c:pt>
                <c:pt idx="11920">
                  <c:v>119176.84</c:v>
                </c:pt>
                <c:pt idx="11921">
                  <c:v>119186.82</c:v>
                </c:pt>
                <c:pt idx="11922">
                  <c:v>119196.82</c:v>
                </c:pt>
                <c:pt idx="11923">
                  <c:v>119206.82</c:v>
                </c:pt>
                <c:pt idx="11924">
                  <c:v>119216.83</c:v>
                </c:pt>
                <c:pt idx="11925">
                  <c:v>119226.82</c:v>
                </c:pt>
                <c:pt idx="11926">
                  <c:v>119236.82</c:v>
                </c:pt>
                <c:pt idx="11927">
                  <c:v>119246.82</c:v>
                </c:pt>
                <c:pt idx="11928">
                  <c:v>119256.82</c:v>
                </c:pt>
                <c:pt idx="11929">
                  <c:v>119266.81</c:v>
                </c:pt>
                <c:pt idx="11930">
                  <c:v>119276.8</c:v>
                </c:pt>
                <c:pt idx="11931">
                  <c:v>119286.8</c:v>
                </c:pt>
                <c:pt idx="11932">
                  <c:v>119296.8</c:v>
                </c:pt>
                <c:pt idx="11933">
                  <c:v>119306.8</c:v>
                </c:pt>
                <c:pt idx="11934">
                  <c:v>119316.8</c:v>
                </c:pt>
                <c:pt idx="11935">
                  <c:v>119326.8</c:v>
                </c:pt>
                <c:pt idx="11936">
                  <c:v>119336.8</c:v>
                </c:pt>
                <c:pt idx="11937">
                  <c:v>119346.8</c:v>
                </c:pt>
                <c:pt idx="11938">
                  <c:v>119356.8</c:v>
                </c:pt>
                <c:pt idx="11939">
                  <c:v>119366.79</c:v>
                </c:pt>
                <c:pt idx="11940">
                  <c:v>119376.79</c:v>
                </c:pt>
                <c:pt idx="11941">
                  <c:v>119386.79</c:v>
                </c:pt>
                <c:pt idx="11942">
                  <c:v>119396.78</c:v>
                </c:pt>
                <c:pt idx="11943">
                  <c:v>119406.78</c:v>
                </c:pt>
                <c:pt idx="11944">
                  <c:v>119416.79</c:v>
                </c:pt>
                <c:pt idx="11945">
                  <c:v>119426.79</c:v>
                </c:pt>
                <c:pt idx="11946">
                  <c:v>119436.78</c:v>
                </c:pt>
                <c:pt idx="11947">
                  <c:v>119446.78</c:v>
                </c:pt>
                <c:pt idx="11948">
                  <c:v>119456.77</c:v>
                </c:pt>
                <c:pt idx="11949">
                  <c:v>119466.77</c:v>
                </c:pt>
                <c:pt idx="11950">
                  <c:v>119476.77</c:v>
                </c:pt>
                <c:pt idx="11951">
                  <c:v>119486.77</c:v>
                </c:pt>
                <c:pt idx="11952">
                  <c:v>119496.77</c:v>
                </c:pt>
                <c:pt idx="11953">
                  <c:v>119506.76</c:v>
                </c:pt>
                <c:pt idx="11954">
                  <c:v>119516.77</c:v>
                </c:pt>
                <c:pt idx="11955">
                  <c:v>119526.77</c:v>
                </c:pt>
                <c:pt idx="11956">
                  <c:v>119536.77</c:v>
                </c:pt>
                <c:pt idx="11957">
                  <c:v>119546.76</c:v>
                </c:pt>
                <c:pt idx="11958">
                  <c:v>119556.76</c:v>
                </c:pt>
                <c:pt idx="11959">
                  <c:v>119566.76</c:v>
                </c:pt>
                <c:pt idx="11960">
                  <c:v>119576.75</c:v>
                </c:pt>
                <c:pt idx="11961">
                  <c:v>119586.74</c:v>
                </c:pt>
                <c:pt idx="11962">
                  <c:v>119596.74</c:v>
                </c:pt>
                <c:pt idx="11963">
                  <c:v>119606.74</c:v>
                </c:pt>
                <c:pt idx="11964">
                  <c:v>119616.75</c:v>
                </c:pt>
                <c:pt idx="11965">
                  <c:v>119626.74</c:v>
                </c:pt>
                <c:pt idx="11966">
                  <c:v>119636.74</c:v>
                </c:pt>
                <c:pt idx="11967">
                  <c:v>119646.74</c:v>
                </c:pt>
                <c:pt idx="11968">
                  <c:v>119656.74</c:v>
                </c:pt>
                <c:pt idx="11969">
                  <c:v>119666.73</c:v>
                </c:pt>
                <c:pt idx="11970">
                  <c:v>119676.73</c:v>
                </c:pt>
                <c:pt idx="11971">
                  <c:v>119686.73</c:v>
                </c:pt>
                <c:pt idx="11972">
                  <c:v>119696.73</c:v>
                </c:pt>
                <c:pt idx="11973">
                  <c:v>119706.73</c:v>
                </c:pt>
                <c:pt idx="11974">
                  <c:v>119716.73</c:v>
                </c:pt>
                <c:pt idx="11975">
                  <c:v>119726.73</c:v>
                </c:pt>
                <c:pt idx="11976">
                  <c:v>119736.73</c:v>
                </c:pt>
                <c:pt idx="11977">
                  <c:v>119746.73</c:v>
                </c:pt>
                <c:pt idx="11978">
                  <c:v>119756.72</c:v>
                </c:pt>
                <c:pt idx="11979">
                  <c:v>119766.71</c:v>
                </c:pt>
                <c:pt idx="11980">
                  <c:v>119776.71</c:v>
                </c:pt>
                <c:pt idx="11981">
                  <c:v>119786.71</c:v>
                </c:pt>
                <c:pt idx="11982">
                  <c:v>119796.71</c:v>
                </c:pt>
                <c:pt idx="11983">
                  <c:v>119806.7</c:v>
                </c:pt>
                <c:pt idx="11984">
                  <c:v>119816.7</c:v>
                </c:pt>
                <c:pt idx="11985">
                  <c:v>119826.71</c:v>
                </c:pt>
                <c:pt idx="11986">
                  <c:v>119836.71</c:v>
                </c:pt>
                <c:pt idx="11987">
                  <c:v>119846.7</c:v>
                </c:pt>
                <c:pt idx="11988">
                  <c:v>119856.7</c:v>
                </c:pt>
                <c:pt idx="11989">
                  <c:v>119866.7</c:v>
                </c:pt>
                <c:pt idx="11990">
                  <c:v>119876.7</c:v>
                </c:pt>
                <c:pt idx="11991">
                  <c:v>119886.7</c:v>
                </c:pt>
                <c:pt idx="11992">
                  <c:v>119896.69</c:v>
                </c:pt>
                <c:pt idx="11993">
                  <c:v>119906.68</c:v>
                </c:pt>
                <c:pt idx="11994">
                  <c:v>119916.68</c:v>
                </c:pt>
                <c:pt idx="11995">
                  <c:v>119926.7</c:v>
                </c:pt>
                <c:pt idx="11996">
                  <c:v>119936.69</c:v>
                </c:pt>
                <c:pt idx="11997">
                  <c:v>119946.68</c:v>
                </c:pt>
                <c:pt idx="11998">
                  <c:v>119956.68</c:v>
                </c:pt>
                <c:pt idx="11999">
                  <c:v>119966.68</c:v>
                </c:pt>
                <c:pt idx="12000">
                  <c:v>119976.68</c:v>
                </c:pt>
                <c:pt idx="12001">
                  <c:v>119986.67</c:v>
                </c:pt>
                <c:pt idx="12002">
                  <c:v>119996.66</c:v>
                </c:pt>
                <c:pt idx="12003">
                  <c:v>120006.66</c:v>
                </c:pt>
                <c:pt idx="12004">
                  <c:v>120016.66</c:v>
                </c:pt>
                <c:pt idx="12005">
                  <c:v>120026.67</c:v>
                </c:pt>
                <c:pt idx="12006">
                  <c:v>120036.66</c:v>
                </c:pt>
                <c:pt idx="12007">
                  <c:v>120046.66</c:v>
                </c:pt>
                <c:pt idx="12008">
                  <c:v>120056.66</c:v>
                </c:pt>
                <c:pt idx="12009">
                  <c:v>120066.66</c:v>
                </c:pt>
                <c:pt idx="12010">
                  <c:v>120076.66</c:v>
                </c:pt>
                <c:pt idx="12011">
                  <c:v>120086.66</c:v>
                </c:pt>
                <c:pt idx="12012">
                  <c:v>120096.66</c:v>
                </c:pt>
                <c:pt idx="12013">
                  <c:v>120106.66</c:v>
                </c:pt>
                <c:pt idx="12014">
                  <c:v>120116.64</c:v>
                </c:pt>
                <c:pt idx="12015">
                  <c:v>120126.65</c:v>
                </c:pt>
                <c:pt idx="12016">
                  <c:v>120136.65</c:v>
                </c:pt>
                <c:pt idx="12017">
                  <c:v>120146.65</c:v>
                </c:pt>
                <c:pt idx="12018">
                  <c:v>120156.64</c:v>
                </c:pt>
                <c:pt idx="12019">
                  <c:v>120166.64</c:v>
                </c:pt>
                <c:pt idx="12020">
                  <c:v>120176.63</c:v>
                </c:pt>
                <c:pt idx="12021">
                  <c:v>120186.63</c:v>
                </c:pt>
                <c:pt idx="12022">
                  <c:v>120196.63</c:v>
                </c:pt>
                <c:pt idx="12023">
                  <c:v>120206.63</c:v>
                </c:pt>
                <c:pt idx="12024">
                  <c:v>120216.63</c:v>
                </c:pt>
                <c:pt idx="12025">
                  <c:v>120226.63</c:v>
                </c:pt>
                <c:pt idx="12026">
                  <c:v>120236.63</c:v>
                </c:pt>
                <c:pt idx="12027">
                  <c:v>120246.63</c:v>
                </c:pt>
                <c:pt idx="12028">
                  <c:v>120256.63</c:v>
                </c:pt>
                <c:pt idx="12029">
                  <c:v>120266.62</c:v>
                </c:pt>
                <c:pt idx="12030">
                  <c:v>120276.62</c:v>
                </c:pt>
                <c:pt idx="12031">
                  <c:v>120286.62</c:v>
                </c:pt>
                <c:pt idx="12032">
                  <c:v>120296.61</c:v>
                </c:pt>
                <c:pt idx="12033">
                  <c:v>120306.6</c:v>
                </c:pt>
                <c:pt idx="12034">
                  <c:v>120316.6</c:v>
                </c:pt>
                <c:pt idx="12035">
                  <c:v>120326.62</c:v>
                </c:pt>
                <c:pt idx="12036">
                  <c:v>120336.61</c:v>
                </c:pt>
                <c:pt idx="12037">
                  <c:v>120346.6</c:v>
                </c:pt>
                <c:pt idx="12038">
                  <c:v>120356.6</c:v>
                </c:pt>
                <c:pt idx="12039">
                  <c:v>120366.6</c:v>
                </c:pt>
                <c:pt idx="12040">
                  <c:v>120376.6</c:v>
                </c:pt>
                <c:pt idx="12041">
                  <c:v>120386.59</c:v>
                </c:pt>
                <c:pt idx="12042">
                  <c:v>120396.59</c:v>
                </c:pt>
                <c:pt idx="12043">
                  <c:v>120406.59</c:v>
                </c:pt>
                <c:pt idx="12044">
                  <c:v>120416.59</c:v>
                </c:pt>
                <c:pt idx="12045">
                  <c:v>120426.59</c:v>
                </c:pt>
                <c:pt idx="12046">
                  <c:v>120436.59</c:v>
                </c:pt>
                <c:pt idx="12047">
                  <c:v>120446.59</c:v>
                </c:pt>
                <c:pt idx="12048">
                  <c:v>120456.59</c:v>
                </c:pt>
                <c:pt idx="12049">
                  <c:v>120466.59</c:v>
                </c:pt>
                <c:pt idx="12050">
                  <c:v>120476.58</c:v>
                </c:pt>
                <c:pt idx="12051">
                  <c:v>120486.57</c:v>
                </c:pt>
                <c:pt idx="12052">
                  <c:v>120496.59</c:v>
                </c:pt>
                <c:pt idx="12053">
                  <c:v>120506.59</c:v>
                </c:pt>
                <c:pt idx="12054">
                  <c:v>120516.58</c:v>
                </c:pt>
                <c:pt idx="12055">
                  <c:v>120526.57</c:v>
                </c:pt>
                <c:pt idx="12056">
                  <c:v>120536.57</c:v>
                </c:pt>
                <c:pt idx="12057">
                  <c:v>120546.57</c:v>
                </c:pt>
                <c:pt idx="12058">
                  <c:v>120556.57</c:v>
                </c:pt>
                <c:pt idx="12059">
                  <c:v>120566.56</c:v>
                </c:pt>
                <c:pt idx="12060">
                  <c:v>120576.55</c:v>
                </c:pt>
                <c:pt idx="12061">
                  <c:v>120586.55</c:v>
                </c:pt>
                <c:pt idx="12062">
                  <c:v>120596.55</c:v>
                </c:pt>
                <c:pt idx="12063">
                  <c:v>120606.55</c:v>
                </c:pt>
                <c:pt idx="12064">
                  <c:v>120616.55</c:v>
                </c:pt>
                <c:pt idx="12065">
                  <c:v>120626.55</c:v>
                </c:pt>
                <c:pt idx="12066">
                  <c:v>120636.55</c:v>
                </c:pt>
                <c:pt idx="12067">
                  <c:v>120646.55</c:v>
                </c:pt>
                <c:pt idx="12068">
                  <c:v>120656.55</c:v>
                </c:pt>
                <c:pt idx="12069">
                  <c:v>120666.54</c:v>
                </c:pt>
                <c:pt idx="12070">
                  <c:v>120676.54</c:v>
                </c:pt>
                <c:pt idx="12071">
                  <c:v>120686.54</c:v>
                </c:pt>
                <c:pt idx="12072">
                  <c:v>120696.54</c:v>
                </c:pt>
                <c:pt idx="12073">
                  <c:v>120706.53</c:v>
                </c:pt>
                <c:pt idx="12074">
                  <c:v>120716.52</c:v>
                </c:pt>
                <c:pt idx="12075">
                  <c:v>120726.54</c:v>
                </c:pt>
                <c:pt idx="12076">
                  <c:v>120736.54</c:v>
                </c:pt>
                <c:pt idx="12077">
                  <c:v>120746.53</c:v>
                </c:pt>
                <c:pt idx="12078">
                  <c:v>120756.52</c:v>
                </c:pt>
                <c:pt idx="12079">
                  <c:v>120766.52</c:v>
                </c:pt>
                <c:pt idx="12080">
                  <c:v>120776.52</c:v>
                </c:pt>
                <c:pt idx="12081">
                  <c:v>120786.52</c:v>
                </c:pt>
                <c:pt idx="12082">
                  <c:v>120796.52</c:v>
                </c:pt>
                <c:pt idx="12083">
                  <c:v>120806.51</c:v>
                </c:pt>
                <c:pt idx="12084">
                  <c:v>120816.51</c:v>
                </c:pt>
                <c:pt idx="12085">
                  <c:v>120826.51</c:v>
                </c:pt>
                <c:pt idx="12086">
                  <c:v>120836.52</c:v>
                </c:pt>
                <c:pt idx="12087">
                  <c:v>120846.51</c:v>
                </c:pt>
                <c:pt idx="12088">
                  <c:v>120856.51</c:v>
                </c:pt>
                <c:pt idx="12089">
                  <c:v>120866.51</c:v>
                </c:pt>
                <c:pt idx="12090">
                  <c:v>120876.5</c:v>
                </c:pt>
                <c:pt idx="12091">
                  <c:v>120886.5</c:v>
                </c:pt>
                <c:pt idx="12092">
                  <c:v>120896.49</c:v>
                </c:pt>
                <c:pt idx="12093">
                  <c:v>120906.49</c:v>
                </c:pt>
                <c:pt idx="12094">
                  <c:v>120916.49</c:v>
                </c:pt>
                <c:pt idx="12095">
                  <c:v>120926.48</c:v>
                </c:pt>
                <c:pt idx="12096">
                  <c:v>120936.49</c:v>
                </c:pt>
                <c:pt idx="12097">
                  <c:v>120946.49</c:v>
                </c:pt>
                <c:pt idx="12098">
                  <c:v>120956.49</c:v>
                </c:pt>
                <c:pt idx="12099">
                  <c:v>120966.48</c:v>
                </c:pt>
                <c:pt idx="12100">
                  <c:v>120976.49</c:v>
                </c:pt>
                <c:pt idx="12101">
                  <c:v>120986.49</c:v>
                </c:pt>
                <c:pt idx="12102">
                  <c:v>120996.48</c:v>
                </c:pt>
                <c:pt idx="12103">
                  <c:v>121006.48</c:v>
                </c:pt>
                <c:pt idx="12104">
                  <c:v>121016.47</c:v>
                </c:pt>
                <c:pt idx="12105">
                  <c:v>121026.46</c:v>
                </c:pt>
                <c:pt idx="12106">
                  <c:v>121036.48</c:v>
                </c:pt>
                <c:pt idx="12107">
                  <c:v>121046.48</c:v>
                </c:pt>
                <c:pt idx="12108">
                  <c:v>121056.47</c:v>
                </c:pt>
                <c:pt idx="12109">
                  <c:v>121066.46</c:v>
                </c:pt>
                <c:pt idx="12110">
                  <c:v>121076.46</c:v>
                </c:pt>
                <c:pt idx="12111">
                  <c:v>121086.46</c:v>
                </c:pt>
                <c:pt idx="12112">
                  <c:v>121096.46</c:v>
                </c:pt>
                <c:pt idx="12113">
                  <c:v>121106.45</c:v>
                </c:pt>
                <c:pt idx="12114">
                  <c:v>121116.45</c:v>
                </c:pt>
                <c:pt idx="12115">
                  <c:v>121126.45</c:v>
                </c:pt>
                <c:pt idx="12116">
                  <c:v>121136.46</c:v>
                </c:pt>
                <c:pt idx="12117">
                  <c:v>121146.45</c:v>
                </c:pt>
                <c:pt idx="12118">
                  <c:v>121156.45</c:v>
                </c:pt>
                <c:pt idx="12119">
                  <c:v>121166.45</c:v>
                </c:pt>
                <c:pt idx="12120">
                  <c:v>121176.45</c:v>
                </c:pt>
                <c:pt idx="12121">
                  <c:v>121186.45</c:v>
                </c:pt>
                <c:pt idx="12122">
                  <c:v>121196.44</c:v>
                </c:pt>
                <c:pt idx="12123">
                  <c:v>121206.43</c:v>
                </c:pt>
                <c:pt idx="12124">
                  <c:v>121216.43</c:v>
                </c:pt>
                <c:pt idx="12125">
                  <c:v>121226.43</c:v>
                </c:pt>
                <c:pt idx="12126">
                  <c:v>121236.44</c:v>
                </c:pt>
                <c:pt idx="12127">
                  <c:v>121246.43</c:v>
                </c:pt>
                <c:pt idx="12128">
                  <c:v>121256.43</c:v>
                </c:pt>
                <c:pt idx="12129">
                  <c:v>121266.43</c:v>
                </c:pt>
                <c:pt idx="12130">
                  <c:v>121276.43</c:v>
                </c:pt>
                <c:pt idx="12131">
                  <c:v>121286.42</c:v>
                </c:pt>
                <c:pt idx="12132">
                  <c:v>121296.41</c:v>
                </c:pt>
                <c:pt idx="12133">
                  <c:v>121306.41</c:v>
                </c:pt>
                <c:pt idx="12134">
                  <c:v>121316.41</c:v>
                </c:pt>
                <c:pt idx="12135">
                  <c:v>121326.41</c:v>
                </c:pt>
                <c:pt idx="12136">
                  <c:v>121336.41</c:v>
                </c:pt>
                <c:pt idx="12137">
                  <c:v>121346.41</c:v>
                </c:pt>
                <c:pt idx="12138">
                  <c:v>121356.41</c:v>
                </c:pt>
                <c:pt idx="12139">
                  <c:v>121366.41</c:v>
                </c:pt>
                <c:pt idx="12140">
                  <c:v>121376.41</c:v>
                </c:pt>
                <c:pt idx="12141">
                  <c:v>121386.4</c:v>
                </c:pt>
                <c:pt idx="12142">
                  <c:v>121396.4</c:v>
                </c:pt>
                <c:pt idx="12143">
                  <c:v>121406.39999999999</c:v>
                </c:pt>
                <c:pt idx="12144">
                  <c:v>121416.4</c:v>
                </c:pt>
                <c:pt idx="12145">
                  <c:v>121426.4</c:v>
                </c:pt>
                <c:pt idx="12146">
                  <c:v>121436.4</c:v>
                </c:pt>
                <c:pt idx="12147">
                  <c:v>121446.39999999999</c:v>
                </c:pt>
                <c:pt idx="12148">
                  <c:v>121456.4</c:v>
                </c:pt>
                <c:pt idx="12149">
                  <c:v>121466.39</c:v>
                </c:pt>
                <c:pt idx="12150">
                  <c:v>121476.38</c:v>
                </c:pt>
                <c:pt idx="12151">
                  <c:v>121486.38</c:v>
                </c:pt>
                <c:pt idx="12152">
                  <c:v>121496.38</c:v>
                </c:pt>
                <c:pt idx="12153">
                  <c:v>121506.38</c:v>
                </c:pt>
                <c:pt idx="12154">
                  <c:v>121516.38</c:v>
                </c:pt>
                <c:pt idx="12155">
                  <c:v>121526.37</c:v>
                </c:pt>
                <c:pt idx="12156">
                  <c:v>121536.38</c:v>
                </c:pt>
                <c:pt idx="12157">
                  <c:v>121546.38</c:v>
                </c:pt>
                <c:pt idx="12158">
                  <c:v>121556.38</c:v>
                </c:pt>
                <c:pt idx="12159">
                  <c:v>121566.37</c:v>
                </c:pt>
                <c:pt idx="12160">
                  <c:v>121576.37</c:v>
                </c:pt>
                <c:pt idx="12161">
                  <c:v>121586.37</c:v>
                </c:pt>
                <c:pt idx="12162">
                  <c:v>121596.36</c:v>
                </c:pt>
                <c:pt idx="12163">
                  <c:v>121606.36</c:v>
                </c:pt>
                <c:pt idx="12164">
                  <c:v>121616.35</c:v>
                </c:pt>
                <c:pt idx="12165">
                  <c:v>121626.35</c:v>
                </c:pt>
                <c:pt idx="12166">
                  <c:v>121636.36</c:v>
                </c:pt>
                <c:pt idx="12167">
                  <c:v>121646.36</c:v>
                </c:pt>
                <c:pt idx="12168">
                  <c:v>121656.35</c:v>
                </c:pt>
                <c:pt idx="12169">
                  <c:v>121666.35</c:v>
                </c:pt>
                <c:pt idx="12170">
                  <c:v>121676.35</c:v>
                </c:pt>
                <c:pt idx="12171">
                  <c:v>121686.34</c:v>
                </c:pt>
                <c:pt idx="12172">
                  <c:v>121696.34</c:v>
                </c:pt>
                <c:pt idx="12173">
                  <c:v>121706.34</c:v>
                </c:pt>
                <c:pt idx="12174">
                  <c:v>121716.34</c:v>
                </c:pt>
                <c:pt idx="12175">
                  <c:v>121726.34</c:v>
                </c:pt>
                <c:pt idx="12176">
                  <c:v>121736.34</c:v>
                </c:pt>
                <c:pt idx="12177">
                  <c:v>121746.34</c:v>
                </c:pt>
                <c:pt idx="12178">
                  <c:v>121756.34</c:v>
                </c:pt>
                <c:pt idx="12179">
                  <c:v>121766.34</c:v>
                </c:pt>
                <c:pt idx="12180">
                  <c:v>121776.33</c:v>
                </c:pt>
                <c:pt idx="12181">
                  <c:v>121786.32</c:v>
                </c:pt>
                <c:pt idx="12182">
                  <c:v>121796.32</c:v>
                </c:pt>
                <c:pt idx="12183">
                  <c:v>121806.32</c:v>
                </c:pt>
                <c:pt idx="12184">
                  <c:v>121816.32000000001</c:v>
                </c:pt>
                <c:pt idx="12185">
                  <c:v>121826.31</c:v>
                </c:pt>
                <c:pt idx="12186">
                  <c:v>121836.32</c:v>
                </c:pt>
                <c:pt idx="12187">
                  <c:v>121846.32</c:v>
                </c:pt>
                <c:pt idx="12188">
                  <c:v>121856.32000000001</c:v>
                </c:pt>
                <c:pt idx="12189">
                  <c:v>121866.31</c:v>
                </c:pt>
                <c:pt idx="12190">
                  <c:v>121876.3</c:v>
                </c:pt>
                <c:pt idx="12191">
                  <c:v>121886.3</c:v>
                </c:pt>
                <c:pt idx="12192">
                  <c:v>121896.32000000001</c:v>
                </c:pt>
                <c:pt idx="12193">
                  <c:v>121906.31</c:v>
                </c:pt>
                <c:pt idx="12194">
                  <c:v>121916.3</c:v>
                </c:pt>
                <c:pt idx="12195">
                  <c:v>121926.29</c:v>
                </c:pt>
                <c:pt idx="12196">
                  <c:v>121936.3</c:v>
                </c:pt>
                <c:pt idx="12197">
                  <c:v>121946.3</c:v>
                </c:pt>
                <c:pt idx="12198">
                  <c:v>121956.3</c:v>
                </c:pt>
                <c:pt idx="12199">
                  <c:v>121966.29</c:v>
                </c:pt>
                <c:pt idx="12200">
                  <c:v>121976.29</c:v>
                </c:pt>
                <c:pt idx="12201">
                  <c:v>121986.29</c:v>
                </c:pt>
                <c:pt idx="12202">
                  <c:v>121996.29</c:v>
                </c:pt>
                <c:pt idx="12203">
                  <c:v>122006.28</c:v>
                </c:pt>
                <c:pt idx="12204">
                  <c:v>122016.27</c:v>
                </c:pt>
                <c:pt idx="12205">
                  <c:v>122026.27</c:v>
                </c:pt>
                <c:pt idx="12206">
                  <c:v>122036.29</c:v>
                </c:pt>
                <c:pt idx="12207">
                  <c:v>122046.28</c:v>
                </c:pt>
                <c:pt idx="12208">
                  <c:v>122056.27</c:v>
                </c:pt>
                <c:pt idx="12209">
                  <c:v>122066.27</c:v>
                </c:pt>
                <c:pt idx="12210">
                  <c:v>122076.27</c:v>
                </c:pt>
                <c:pt idx="12211">
                  <c:v>122086.27</c:v>
                </c:pt>
                <c:pt idx="12212">
                  <c:v>122096.27</c:v>
                </c:pt>
                <c:pt idx="12213">
                  <c:v>122106.26</c:v>
                </c:pt>
                <c:pt idx="12214">
                  <c:v>122116.26</c:v>
                </c:pt>
                <c:pt idx="12215">
                  <c:v>122126.26</c:v>
                </c:pt>
                <c:pt idx="12216">
                  <c:v>122136.27</c:v>
                </c:pt>
                <c:pt idx="12217">
                  <c:v>122146.26</c:v>
                </c:pt>
                <c:pt idx="12218">
                  <c:v>122156.26</c:v>
                </c:pt>
                <c:pt idx="12219">
                  <c:v>122166.26</c:v>
                </c:pt>
                <c:pt idx="12220">
                  <c:v>122176.26</c:v>
                </c:pt>
                <c:pt idx="12221">
                  <c:v>122186.25</c:v>
                </c:pt>
                <c:pt idx="12222">
                  <c:v>122196.24</c:v>
                </c:pt>
                <c:pt idx="12223">
                  <c:v>122206.24</c:v>
                </c:pt>
                <c:pt idx="12224">
                  <c:v>122216.24</c:v>
                </c:pt>
                <c:pt idx="12225">
                  <c:v>122226.23</c:v>
                </c:pt>
                <c:pt idx="12226">
                  <c:v>122236.23</c:v>
                </c:pt>
                <c:pt idx="12227">
                  <c:v>122246.24</c:v>
                </c:pt>
                <c:pt idx="12228">
                  <c:v>122256.24</c:v>
                </c:pt>
                <c:pt idx="12229">
                  <c:v>122266.23</c:v>
                </c:pt>
                <c:pt idx="12230">
                  <c:v>122276.23</c:v>
                </c:pt>
                <c:pt idx="12231">
                  <c:v>122286.23</c:v>
                </c:pt>
                <c:pt idx="12232">
                  <c:v>122296.23</c:v>
                </c:pt>
                <c:pt idx="12233">
                  <c:v>122306.23</c:v>
                </c:pt>
                <c:pt idx="12234">
                  <c:v>122316.23</c:v>
                </c:pt>
                <c:pt idx="12235">
                  <c:v>122326.23</c:v>
                </c:pt>
                <c:pt idx="12236">
                  <c:v>122336.23</c:v>
                </c:pt>
                <c:pt idx="12237">
                  <c:v>122346.23</c:v>
                </c:pt>
                <c:pt idx="12238">
                  <c:v>122356.22</c:v>
                </c:pt>
                <c:pt idx="12239">
                  <c:v>122366.21</c:v>
                </c:pt>
                <c:pt idx="12240">
                  <c:v>122376.21</c:v>
                </c:pt>
                <c:pt idx="12241">
                  <c:v>122386.21</c:v>
                </c:pt>
                <c:pt idx="12242">
                  <c:v>122396.21</c:v>
                </c:pt>
                <c:pt idx="12243">
                  <c:v>122406.2</c:v>
                </c:pt>
                <c:pt idx="12244">
                  <c:v>122416.2</c:v>
                </c:pt>
                <c:pt idx="12245">
                  <c:v>122426.2</c:v>
                </c:pt>
                <c:pt idx="12246">
                  <c:v>122436.2</c:v>
                </c:pt>
                <c:pt idx="12247">
                  <c:v>122446.2</c:v>
                </c:pt>
                <c:pt idx="12248">
                  <c:v>122456.2</c:v>
                </c:pt>
                <c:pt idx="12249">
                  <c:v>122466.2</c:v>
                </c:pt>
                <c:pt idx="12250">
                  <c:v>122476.2</c:v>
                </c:pt>
                <c:pt idx="12251">
                  <c:v>122486.2</c:v>
                </c:pt>
                <c:pt idx="12252">
                  <c:v>122496.19</c:v>
                </c:pt>
                <c:pt idx="12253">
                  <c:v>122506.18</c:v>
                </c:pt>
                <c:pt idx="12254">
                  <c:v>122516.18</c:v>
                </c:pt>
                <c:pt idx="12255">
                  <c:v>122526.18</c:v>
                </c:pt>
                <c:pt idx="12256">
                  <c:v>122536.18</c:v>
                </c:pt>
                <c:pt idx="12257">
                  <c:v>122546.18</c:v>
                </c:pt>
                <c:pt idx="12258">
                  <c:v>122556.18</c:v>
                </c:pt>
                <c:pt idx="12259">
                  <c:v>122566.18</c:v>
                </c:pt>
                <c:pt idx="12260">
                  <c:v>122576.18</c:v>
                </c:pt>
                <c:pt idx="12261">
                  <c:v>122586.17</c:v>
                </c:pt>
                <c:pt idx="12262">
                  <c:v>122596.16</c:v>
                </c:pt>
                <c:pt idx="12263">
                  <c:v>122606.16</c:v>
                </c:pt>
                <c:pt idx="12264">
                  <c:v>122616.16</c:v>
                </c:pt>
                <c:pt idx="12265">
                  <c:v>122626.16</c:v>
                </c:pt>
                <c:pt idx="12266">
                  <c:v>122636.16</c:v>
                </c:pt>
                <c:pt idx="12267">
                  <c:v>122646.16</c:v>
                </c:pt>
                <c:pt idx="12268">
                  <c:v>122656.16</c:v>
                </c:pt>
                <c:pt idx="12269">
                  <c:v>122666.16</c:v>
                </c:pt>
                <c:pt idx="12270">
                  <c:v>122676.16</c:v>
                </c:pt>
                <c:pt idx="12271">
                  <c:v>122686.15</c:v>
                </c:pt>
                <c:pt idx="12272">
                  <c:v>122696.15</c:v>
                </c:pt>
                <c:pt idx="12273">
                  <c:v>122706.15</c:v>
                </c:pt>
                <c:pt idx="12274">
                  <c:v>122716.15</c:v>
                </c:pt>
                <c:pt idx="12275">
                  <c:v>122726.15</c:v>
                </c:pt>
                <c:pt idx="12276">
                  <c:v>122736.15</c:v>
                </c:pt>
                <c:pt idx="12277">
                  <c:v>122746.15</c:v>
                </c:pt>
                <c:pt idx="12278">
                  <c:v>122756.15</c:v>
                </c:pt>
                <c:pt idx="12279">
                  <c:v>122766.14</c:v>
                </c:pt>
                <c:pt idx="12280">
                  <c:v>122776.13</c:v>
                </c:pt>
                <c:pt idx="12281">
                  <c:v>122786.13</c:v>
                </c:pt>
                <c:pt idx="12282">
                  <c:v>122796.13</c:v>
                </c:pt>
                <c:pt idx="12283">
                  <c:v>122806.13</c:v>
                </c:pt>
                <c:pt idx="12284">
                  <c:v>122816.13</c:v>
                </c:pt>
                <c:pt idx="12285">
                  <c:v>122826.12</c:v>
                </c:pt>
                <c:pt idx="12286">
                  <c:v>122836.12</c:v>
                </c:pt>
                <c:pt idx="12287">
                  <c:v>122846.13</c:v>
                </c:pt>
                <c:pt idx="12288">
                  <c:v>122856.13</c:v>
                </c:pt>
                <c:pt idx="12289">
                  <c:v>122866.12</c:v>
                </c:pt>
                <c:pt idx="12290">
                  <c:v>122876.12</c:v>
                </c:pt>
                <c:pt idx="12291">
                  <c:v>122886.12</c:v>
                </c:pt>
                <c:pt idx="12292">
                  <c:v>122896.11</c:v>
                </c:pt>
                <c:pt idx="12293">
                  <c:v>122906.11</c:v>
                </c:pt>
                <c:pt idx="12294">
                  <c:v>122916.1</c:v>
                </c:pt>
                <c:pt idx="12295">
                  <c:v>122926.1</c:v>
                </c:pt>
                <c:pt idx="12296">
                  <c:v>122936.1</c:v>
                </c:pt>
                <c:pt idx="12297">
                  <c:v>122946.11</c:v>
                </c:pt>
                <c:pt idx="12298">
                  <c:v>122956.1</c:v>
                </c:pt>
                <c:pt idx="12299">
                  <c:v>122966.1</c:v>
                </c:pt>
                <c:pt idx="12300">
                  <c:v>122976.1</c:v>
                </c:pt>
                <c:pt idx="12301">
                  <c:v>122986.09</c:v>
                </c:pt>
                <c:pt idx="12302">
                  <c:v>122996.09</c:v>
                </c:pt>
                <c:pt idx="12303">
                  <c:v>123006.09</c:v>
                </c:pt>
                <c:pt idx="12304">
                  <c:v>123016.09</c:v>
                </c:pt>
                <c:pt idx="12305">
                  <c:v>123026.09</c:v>
                </c:pt>
                <c:pt idx="12306">
                  <c:v>123036.08</c:v>
                </c:pt>
                <c:pt idx="12307">
                  <c:v>123046.09</c:v>
                </c:pt>
                <c:pt idx="12308">
                  <c:v>123056.09</c:v>
                </c:pt>
                <c:pt idx="12309">
                  <c:v>123066.09</c:v>
                </c:pt>
                <c:pt idx="12310">
                  <c:v>123076.08</c:v>
                </c:pt>
                <c:pt idx="12311">
                  <c:v>123086.07</c:v>
                </c:pt>
                <c:pt idx="12312">
                  <c:v>123096.07</c:v>
                </c:pt>
                <c:pt idx="12313">
                  <c:v>123106.07</c:v>
                </c:pt>
                <c:pt idx="12314">
                  <c:v>123116.07</c:v>
                </c:pt>
                <c:pt idx="12315">
                  <c:v>123126.06</c:v>
                </c:pt>
                <c:pt idx="12316">
                  <c:v>123136.05</c:v>
                </c:pt>
                <c:pt idx="12317">
                  <c:v>123146.07</c:v>
                </c:pt>
                <c:pt idx="12318">
                  <c:v>123156.07</c:v>
                </c:pt>
                <c:pt idx="12319">
                  <c:v>123166.06</c:v>
                </c:pt>
                <c:pt idx="12320">
                  <c:v>123176.05</c:v>
                </c:pt>
                <c:pt idx="12321">
                  <c:v>123186.05</c:v>
                </c:pt>
                <c:pt idx="12322">
                  <c:v>123196.05</c:v>
                </c:pt>
                <c:pt idx="12323">
                  <c:v>123206.05</c:v>
                </c:pt>
                <c:pt idx="12324">
                  <c:v>123216.05</c:v>
                </c:pt>
                <c:pt idx="12325">
                  <c:v>123226.04</c:v>
                </c:pt>
                <c:pt idx="12326">
                  <c:v>123236.04</c:v>
                </c:pt>
                <c:pt idx="12327">
                  <c:v>123246.05</c:v>
                </c:pt>
                <c:pt idx="12328">
                  <c:v>123256.05</c:v>
                </c:pt>
                <c:pt idx="12329">
                  <c:v>123266.04</c:v>
                </c:pt>
                <c:pt idx="12330">
                  <c:v>123276.04</c:v>
                </c:pt>
                <c:pt idx="12331">
                  <c:v>123286.04</c:v>
                </c:pt>
                <c:pt idx="12332">
                  <c:v>123296.04</c:v>
                </c:pt>
                <c:pt idx="12333">
                  <c:v>123306.03</c:v>
                </c:pt>
                <c:pt idx="12334">
                  <c:v>123316.02</c:v>
                </c:pt>
                <c:pt idx="12335">
                  <c:v>123326.02</c:v>
                </c:pt>
                <c:pt idx="12336">
                  <c:v>123336.02</c:v>
                </c:pt>
                <c:pt idx="12337">
                  <c:v>123346.03</c:v>
                </c:pt>
                <c:pt idx="12338">
                  <c:v>123356.02</c:v>
                </c:pt>
                <c:pt idx="12339">
                  <c:v>123366.02</c:v>
                </c:pt>
                <c:pt idx="12340">
                  <c:v>123376.02</c:v>
                </c:pt>
                <c:pt idx="12341">
                  <c:v>123386.02</c:v>
                </c:pt>
                <c:pt idx="12342">
                  <c:v>123396.02</c:v>
                </c:pt>
                <c:pt idx="12343">
                  <c:v>123406.01</c:v>
                </c:pt>
                <c:pt idx="12344">
                  <c:v>123416.01</c:v>
                </c:pt>
                <c:pt idx="12345">
                  <c:v>123426.01</c:v>
                </c:pt>
                <c:pt idx="12346">
                  <c:v>123436.01</c:v>
                </c:pt>
                <c:pt idx="12347">
                  <c:v>123446.01</c:v>
                </c:pt>
                <c:pt idx="12348">
                  <c:v>123456.01</c:v>
                </c:pt>
                <c:pt idx="12349">
                  <c:v>123466.01</c:v>
                </c:pt>
                <c:pt idx="12350">
                  <c:v>123476.01</c:v>
                </c:pt>
                <c:pt idx="12351">
                  <c:v>123486</c:v>
                </c:pt>
                <c:pt idx="12352">
                  <c:v>123495.99</c:v>
                </c:pt>
                <c:pt idx="12353">
                  <c:v>123505.99</c:v>
                </c:pt>
                <c:pt idx="12354">
                  <c:v>123515.99</c:v>
                </c:pt>
                <c:pt idx="12355">
                  <c:v>123525.99</c:v>
                </c:pt>
                <c:pt idx="12356">
                  <c:v>123535.98</c:v>
                </c:pt>
                <c:pt idx="12357">
                  <c:v>123545.99</c:v>
                </c:pt>
                <c:pt idx="12358">
                  <c:v>123555.99</c:v>
                </c:pt>
                <c:pt idx="12359">
                  <c:v>123565.99</c:v>
                </c:pt>
                <c:pt idx="12360">
                  <c:v>123575.98</c:v>
                </c:pt>
                <c:pt idx="12361">
                  <c:v>123585.98</c:v>
                </c:pt>
                <c:pt idx="12362">
                  <c:v>123595.98</c:v>
                </c:pt>
                <c:pt idx="12363">
                  <c:v>123605.98</c:v>
                </c:pt>
                <c:pt idx="12364">
                  <c:v>123615.98</c:v>
                </c:pt>
                <c:pt idx="12365">
                  <c:v>123625.98</c:v>
                </c:pt>
                <c:pt idx="12366">
                  <c:v>123635.98</c:v>
                </c:pt>
                <c:pt idx="12367">
                  <c:v>123645.98</c:v>
                </c:pt>
                <c:pt idx="12368">
                  <c:v>123655.97</c:v>
                </c:pt>
                <c:pt idx="12369">
                  <c:v>123665.97</c:v>
                </c:pt>
                <c:pt idx="12370">
                  <c:v>123675.96</c:v>
                </c:pt>
                <c:pt idx="12371">
                  <c:v>123685.96</c:v>
                </c:pt>
                <c:pt idx="12372">
                  <c:v>123695.96</c:v>
                </c:pt>
                <c:pt idx="12373">
                  <c:v>123705.95</c:v>
                </c:pt>
                <c:pt idx="12374">
                  <c:v>123715.95</c:v>
                </c:pt>
                <c:pt idx="12375">
                  <c:v>123725.95</c:v>
                </c:pt>
                <c:pt idx="12376">
                  <c:v>123735.95</c:v>
                </c:pt>
                <c:pt idx="12377">
                  <c:v>123745.95</c:v>
                </c:pt>
                <c:pt idx="12378">
                  <c:v>123755.95</c:v>
                </c:pt>
                <c:pt idx="12379">
                  <c:v>123765.95</c:v>
                </c:pt>
                <c:pt idx="12380">
                  <c:v>123775.95</c:v>
                </c:pt>
                <c:pt idx="12381">
                  <c:v>123785.95</c:v>
                </c:pt>
                <c:pt idx="12382">
                  <c:v>123795.94</c:v>
                </c:pt>
                <c:pt idx="12383">
                  <c:v>123805.93</c:v>
                </c:pt>
                <c:pt idx="12384">
                  <c:v>123815.93</c:v>
                </c:pt>
                <c:pt idx="12385">
                  <c:v>123825.93</c:v>
                </c:pt>
                <c:pt idx="12386">
                  <c:v>123835.93</c:v>
                </c:pt>
                <c:pt idx="12387">
                  <c:v>123845.93</c:v>
                </c:pt>
                <c:pt idx="12388">
                  <c:v>123855.93</c:v>
                </c:pt>
                <c:pt idx="12389">
                  <c:v>123865.93</c:v>
                </c:pt>
                <c:pt idx="12390">
                  <c:v>123875.93</c:v>
                </c:pt>
                <c:pt idx="12391">
                  <c:v>123885.92</c:v>
                </c:pt>
                <c:pt idx="12392">
                  <c:v>123895.91</c:v>
                </c:pt>
                <c:pt idx="12393">
                  <c:v>123905.91</c:v>
                </c:pt>
                <c:pt idx="12394">
                  <c:v>123915.91</c:v>
                </c:pt>
                <c:pt idx="12395">
                  <c:v>123925.91</c:v>
                </c:pt>
                <c:pt idx="12396">
                  <c:v>123935.91</c:v>
                </c:pt>
                <c:pt idx="12397">
                  <c:v>123945.91</c:v>
                </c:pt>
                <c:pt idx="12398">
                  <c:v>123955.91</c:v>
                </c:pt>
                <c:pt idx="12399">
                  <c:v>123965.91</c:v>
                </c:pt>
                <c:pt idx="12400">
                  <c:v>123975.91</c:v>
                </c:pt>
                <c:pt idx="12401">
                  <c:v>123985.9</c:v>
                </c:pt>
                <c:pt idx="12402">
                  <c:v>123995.9</c:v>
                </c:pt>
                <c:pt idx="12403">
                  <c:v>124005.9</c:v>
                </c:pt>
                <c:pt idx="12404">
                  <c:v>124015.9</c:v>
                </c:pt>
                <c:pt idx="12405">
                  <c:v>124025.9</c:v>
                </c:pt>
                <c:pt idx="12406">
                  <c:v>124035.9</c:v>
                </c:pt>
                <c:pt idx="12407">
                  <c:v>124045.9</c:v>
                </c:pt>
                <c:pt idx="12408">
                  <c:v>124055.9</c:v>
                </c:pt>
                <c:pt idx="12409">
                  <c:v>124065.89</c:v>
                </c:pt>
                <c:pt idx="12410">
                  <c:v>124075.88</c:v>
                </c:pt>
                <c:pt idx="12411">
                  <c:v>124085.88</c:v>
                </c:pt>
                <c:pt idx="12412">
                  <c:v>124095.88</c:v>
                </c:pt>
                <c:pt idx="12413">
                  <c:v>124105.88</c:v>
                </c:pt>
                <c:pt idx="12414">
                  <c:v>124115.88</c:v>
                </c:pt>
                <c:pt idx="12415">
                  <c:v>124125.87</c:v>
                </c:pt>
                <c:pt idx="12416">
                  <c:v>124135.87</c:v>
                </c:pt>
                <c:pt idx="12417">
                  <c:v>124145.88</c:v>
                </c:pt>
                <c:pt idx="12418">
                  <c:v>124155.88</c:v>
                </c:pt>
                <c:pt idx="12419">
                  <c:v>124165.87</c:v>
                </c:pt>
                <c:pt idx="12420">
                  <c:v>124175.87</c:v>
                </c:pt>
                <c:pt idx="12421">
                  <c:v>124185.87</c:v>
                </c:pt>
                <c:pt idx="12422">
                  <c:v>124195.87</c:v>
                </c:pt>
                <c:pt idx="12423">
                  <c:v>124205.86</c:v>
                </c:pt>
                <c:pt idx="12424">
                  <c:v>124215.85</c:v>
                </c:pt>
                <c:pt idx="12425">
                  <c:v>124225.85</c:v>
                </c:pt>
                <c:pt idx="12426">
                  <c:v>124235.85</c:v>
                </c:pt>
                <c:pt idx="12427">
                  <c:v>124245.86</c:v>
                </c:pt>
                <c:pt idx="12428">
                  <c:v>124255.85</c:v>
                </c:pt>
                <c:pt idx="12429">
                  <c:v>124265.85</c:v>
                </c:pt>
                <c:pt idx="12430">
                  <c:v>124275.85</c:v>
                </c:pt>
                <c:pt idx="12431">
                  <c:v>124285.84</c:v>
                </c:pt>
                <c:pt idx="12432">
                  <c:v>124295.84</c:v>
                </c:pt>
                <c:pt idx="12433">
                  <c:v>124305.84</c:v>
                </c:pt>
                <c:pt idx="12434">
                  <c:v>124315.84</c:v>
                </c:pt>
                <c:pt idx="12435">
                  <c:v>124325.84</c:v>
                </c:pt>
                <c:pt idx="12436">
                  <c:v>124335.83</c:v>
                </c:pt>
                <c:pt idx="12437">
                  <c:v>124345.84</c:v>
                </c:pt>
                <c:pt idx="12438">
                  <c:v>124355.84</c:v>
                </c:pt>
                <c:pt idx="12439">
                  <c:v>124365.84</c:v>
                </c:pt>
                <c:pt idx="12440">
                  <c:v>124375.83</c:v>
                </c:pt>
                <c:pt idx="12441">
                  <c:v>124385.83</c:v>
                </c:pt>
                <c:pt idx="12442">
                  <c:v>124395.82</c:v>
                </c:pt>
                <c:pt idx="12443">
                  <c:v>124405.82</c:v>
                </c:pt>
                <c:pt idx="12444">
                  <c:v>124415.82</c:v>
                </c:pt>
                <c:pt idx="12445">
                  <c:v>124425.81</c:v>
                </c:pt>
                <c:pt idx="12446">
                  <c:v>124435.82</c:v>
                </c:pt>
                <c:pt idx="12447">
                  <c:v>124445.82</c:v>
                </c:pt>
                <c:pt idx="12448">
                  <c:v>124455.82</c:v>
                </c:pt>
                <c:pt idx="12449">
                  <c:v>124465.81</c:v>
                </c:pt>
                <c:pt idx="12450">
                  <c:v>124475.8</c:v>
                </c:pt>
                <c:pt idx="12451">
                  <c:v>124485.8</c:v>
                </c:pt>
                <c:pt idx="12452">
                  <c:v>124495.8</c:v>
                </c:pt>
                <c:pt idx="12453">
                  <c:v>124505.8</c:v>
                </c:pt>
                <c:pt idx="12454">
                  <c:v>124515.8</c:v>
                </c:pt>
                <c:pt idx="12455">
                  <c:v>124525.79</c:v>
                </c:pt>
                <c:pt idx="12456">
                  <c:v>124535.79</c:v>
                </c:pt>
                <c:pt idx="12457">
                  <c:v>124545.8</c:v>
                </c:pt>
                <c:pt idx="12458">
                  <c:v>124555.8</c:v>
                </c:pt>
                <c:pt idx="12459">
                  <c:v>124565.79</c:v>
                </c:pt>
                <c:pt idx="12460">
                  <c:v>124575.79</c:v>
                </c:pt>
                <c:pt idx="12461">
                  <c:v>124585.79</c:v>
                </c:pt>
                <c:pt idx="12462">
                  <c:v>124595.79</c:v>
                </c:pt>
                <c:pt idx="12463">
                  <c:v>124605.78</c:v>
                </c:pt>
                <c:pt idx="12464">
                  <c:v>124615.77</c:v>
                </c:pt>
                <c:pt idx="12465">
                  <c:v>124625.77</c:v>
                </c:pt>
                <c:pt idx="12466">
                  <c:v>124635.77</c:v>
                </c:pt>
                <c:pt idx="12467">
                  <c:v>124645.78</c:v>
                </c:pt>
                <c:pt idx="12468">
                  <c:v>124655.77</c:v>
                </c:pt>
                <c:pt idx="12469">
                  <c:v>124665.77</c:v>
                </c:pt>
                <c:pt idx="12470">
                  <c:v>124675.77</c:v>
                </c:pt>
                <c:pt idx="12471">
                  <c:v>124685.77</c:v>
                </c:pt>
                <c:pt idx="12472">
                  <c:v>124695.77</c:v>
                </c:pt>
                <c:pt idx="12473">
                  <c:v>124705.76</c:v>
                </c:pt>
                <c:pt idx="12474">
                  <c:v>124715.76</c:v>
                </c:pt>
                <c:pt idx="12475">
                  <c:v>124725.75999999999</c:v>
                </c:pt>
                <c:pt idx="12476">
                  <c:v>124735.76</c:v>
                </c:pt>
                <c:pt idx="12477">
                  <c:v>124745.75</c:v>
                </c:pt>
                <c:pt idx="12478">
                  <c:v>124755.76</c:v>
                </c:pt>
                <c:pt idx="12479">
                  <c:v>124765.75999999999</c:v>
                </c:pt>
                <c:pt idx="12480">
                  <c:v>124775.76</c:v>
                </c:pt>
                <c:pt idx="12481">
                  <c:v>124785.75</c:v>
                </c:pt>
                <c:pt idx="12482">
                  <c:v>124795.74</c:v>
                </c:pt>
                <c:pt idx="12483">
                  <c:v>124805.74</c:v>
                </c:pt>
                <c:pt idx="12484">
                  <c:v>124815.74</c:v>
                </c:pt>
                <c:pt idx="12485">
                  <c:v>124825.74</c:v>
                </c:pt>
                <c:pt idx="12486">
                  <c:v>124835.73</c:v>
                </c:pt>
                <c:pt idx="12487">
                  <c:v>124845.74</c:v>
                </c:pt>
                <c:pt idx="12488">
                  <c:v>124855.74</c:v>
                </c:pt>
                <c:pt idx="12489">
                  <c:v>124865.74</c:v>
                </c:pt>
                <c:pt idx="12490">
                  <c:v>124875.73</c:v>
                </c:pt>
                <c:pt idx="12491">
                  <c:v>124885.73</c:v>
                </c:pt>
                <c:pt idx="12492">
                  <c:v>124895.73</c:v>
                </c:pt>
                <c:pt idx="12493">
                  <c:v>124905.73</c:v>
                </c:pt>
                <c:pt idx="12494">
                  <c:v>124915.73</c:v>
                </c:pt>
                <c:pt idx="12495">
                  <c:v>124925.72</c:v>
                </c:pt>
                <c:pt idx="12496">
                  <c:v>124935.71</c:v>
                </c:pt>
                <c:pt idx="12497">
                  <c:v>124945.73</c:v>
                </c:pt>
                <c:pt idx="12498">
                  <c:v>124955.73</c:v>
                </c:pt>
                <c:pt idx="12499">
                  <c:v>124965.72</c:v>
                </c:pt>
                <c:pt idx="12500">
                  <c:v>124975.71</c:v>
                </c:pt>
                <c:pt idx="12501">
                  <c:v>124985.71</c:v>
                </c:pt>
                <c:pt idx="12502">
                  <c:v>124995.71</c:v>
                </c:pt>
                <c:pt idx="12503">
                  <c:v>125005.7</c:v>
                </c:pt>
                <c:pt idx="12504">
                  <c:v>125015.7</c:v>
                </c:pt>
                <c:pt idx="12505">
                  <c:v>125025.7</c:v>
                </c:pt>
                <c:pt idx="12506">
                  <c:v>125035.7</c:v>
                </c:pt>
                <c:pt idx="12507">
                  <c:v>125045.7</c:v>
                </c:pt>
                <c:pt idx="12508">
                  <c:v>125055.7</c:v>
                </c:pt>
                <c:pt idx="12509">
                  <c:v>125065.7</c:v>
                </c:pt>
                <c:pt idx="12510">
                  <c:v>125075.7</c:v>
                </c:pt>
                <c:pt idx="12511">
                  <c:v>125085.7</c:v>
                </c:pt>
                <c:pt idx="12512">
                  <c:v>125095.69</c:v>
                </c:pt>
                <c:pt idx="12513">
                  <c:v>125105.69</c:v>
                </c:pt>
                <c:pt idx="12514">
                  <c:v>125115.68</c:v>
                </c:pt>
                <c:pt idx="12515">
                  <c:v>125125.68</c:v>
                </c:pt>
                <c:pt idx="12516">
                  <c:v>125135.67999999999</c:v>
                </c:pt>
                <c:pt idx="12517">
                  <c:v>125145.67</c:v>
                </c:pt>
                <c:pt idx="12518">
                  <c:v>125155.68</c:v>
                </c:pt>
                <c:pt idx="12519">
                  <c:v>125165.68</c:v>
                </c:pt>
                <c:pt idx="12520">
                  <c:v>125175.67999999999</c:v>
                </c:pt>
                <c:pt idx="12521">
                  <c:v>125185.67</c:v>
                </c:pt>
                <c:pt idx="12522">
                  <c:v>125195.66</c:v>
                </c:pt>
                <c:pt idx="12523">
                  <c:v>125205.66</c:v>
                </c:pt>
                <c:pt idx="12524">
                  <c:v>125215.66</c:v>
                </c:pt>
                <c:pt idx="12525">
                  <c:v>125225.66</c:v>
                </c:pt>
                <c:pt idx="12526">
                  <c:v>125235.66</c:v>
                </c:pt>
                <c:pt idx="12527">
                  <c:v>125245.66</c:v>
                </c:pt>
                <c:pt idx="12528">
                  <c:v>125255.66</c:v>
                </c:pt>
                <c:pt idx="12529">
                  <c:v>125265.66</c:v>
                </c:pt>
                <c:pt idx="12530">
                  <c:v>125275.66</c:v>
                </c:pt>
                <c:pt idx="12531">
                  <c:v>125285.65</c:v>
                </c:pt>
                <c:pt idx="12532">
                  <c:v>125295.65</c:v>
                </c:pt>
                <c:pt idx="12533">
                  <c:v>125305.65</c:v>
                </c:pt>
                <c:pt idx="12534">
                  <c:v>125315.65</c:v>
                </c:pt>
                <c:pt idx="12535">
                  <c:v>125325.65</c:v>
                </c:pt>
                <c:pt idx="12536">
                  <c:v>125335.65</c:v>
                </c:pt>
                <c:pt idx="12537">
                  <c:v>125345.65</c:v>
                </c:pt>
                <c:pt idx="12538">
                  <c:v>125355.65</c:v>
                </c:pt>
                <c:pt idx="12539">
                  <c:v>125365.64</c:v>
                </c:pt>
                <c:pt idx="12540">
                  <c:v>125375.63</c:v>
                </c:pt>
                <c:pt idx="12541">
                  <c:v>125385.63</c:v>
                </c:pt>
                <c:pt idx="12542">
                  <c:v>125395.63</c:v>
                </c:pt>
                <c:pt idx="12543">
                  <c:v>125405.63</c:v>
                </c:pt>
                <c:pt idx="12544">
                  <c:v>125415.63</c:v>
                </c:pt>
                <c:pt idx="12545">
                  <c:v>125425.62</c:v>
                </c:pt>
                <c:pt idx="12546">
                  <c:v>125435.62</c:v>
                </c:pt>
                <c:pt idx="12547">
                  <c:v>125445.63</c:v>
                </c:pt>
                <c:pt idx="12548">
                  <c:v>125455.63</c:v>
                </c:pt>
                <c:pt idx="12549">
                  <c:v>125465.62</c:v>
                </c:pt>
                <c:pt idx="12550">
                  <c:v>125475.62</c:v>
                </c:pt>
                <c:pt idx="12551">
                  <c:v>125485.62</c:v>
                </c:pt>
                <c:pt idx="12552">
                  <c:v>125495.62</c:v>
                </c:pt>
                <c:pt idx="12553">
                  <c:v>125505.61</c:v>
                </c:pt>
                <c:pt idx="12554">
                  <c:v>125515.6</c:v>
                </c:pt>
                <c:pt idx="12555">
                  <c:v>125525.6</c:v>
                </c:pt>
                <c:pt idx="12556">
                  <c:v>125535.6</c:v>
                </c:pt>
                <c:pt idx="12557">
                  <c:v>125545.60000000001</c:v>
                </c:pt>
                <c:pt idx="12558">
                  <c:v>125555.6</c:v>
                </c:pt>
                <c:pt idx="12559">
                  <c:v>125565.6</c:v>
                </c:pt>
                <c:pt idx="12560">
                  <c:v>125575.6</c:v>
                </c:pt>
                <c:pt idx="12561">
                  <c:v>125585.60000000001</c:v>
                </c:pt>
                <c:pt idx="12562">
                  <c:v>125595.59</c:v>
                </c:pt>
                <c:pt idx="12563">
                  <c:v>125605.59</c:v>
                </c:pt>
                <c:pt idx="12564">
                  <c:v>125615.59</c:v>
                </c:pt>
                <c:pt idx="12565">
                  <c:v>125625.59</c:v>
                </c:pt>
                <c:pt idx="12566">
                  <c:v>125635.58</c:v>
                </c:pt>
                <c:pt idx="12567">
                  <c:v>125645.59</c:v>
                </c:pt>
                <c:pt idx="12568">
                  <c:v>125655.59</c:v>
                </c:pt>
                <c:pt idx="12569">
                  <c:v>125665.59</c:v>
                </c:pt>
                <c:pt idx="12570">
                  <c:v>125675.58</c:v>
                </c:pt>
                <c:pt idx="12571">
                  <c:v>125685.58</c:v>
                </c:pt>
                <c:pt idx="12572">
                  <c:v>125695.57</c:v>
                </c:pt>
                <c:pt idx="12573">
                  <c:v>125705.57</c:v>
                </c:pt>
                <c:pt idx="12574">
                  <c:v>125715.57</c:v>
                </c:pt>
                <c:pt idx="12575">
                  <c:v>125725.56</c:v>
                </c:pt>
                <c:pt idx="12576">
                  <c:v>125735.56</c:v>
                </c:pt>
                <c:pt idx="12577">
                  <c:v>125745.55</c:v>
                </c:pt>
                <c:pt idx="12578">
                  <c:v>125755.57</c:v>
                </c:pt>
                <c:pt idx="12579">
                  <c:v>125765.56</c:v>
                </c:pt>
                <c:pt idx="12580">
                  <c:v>125775.56</c:v>
                </c:pt>
                <c:pt idx="12581">
                  <c:v>125785.55</c:v>
                </c:pt>
                <c:pt idx="12582">
                  <c:v>125795.57</c:v>
                </c:pt>
                <c:pt idx="12583">
                  <c:v>125805.56</c:v>
                </c:pt>
                <c:pt idx="12584">
                  <c:v>125815.56</c:v>
                </c:pt>
                <c:pt idx="12585">
                  <c:v>125825.54</c:v>
                </c:pt>
                <c:pt idx="12586">
                  <c:v>125835.54</c:v>
                </c:pt>
                <c:pt idx="12587">
                  <c:v>125845.55</c:v>
                </c:pt>
                <c:pt idx="12588">
                  <c:v>125855.55</c:v>
                </c:pt>
                <c:pt idx="12589">
                  <c:v>125865.54</c:v>
                </c:pt>
                <c:pt idx="12590">
                  <c:v>125875.54</c:v>
                </c:pt>
                <c:pt idx="12591">
                  <c:v>125885.54</c:v>
                </c:pt>
                <c:pt idx="12592">
                  <c:v>125895.54</c:v>
                </c:pt>
                <c:pt idx="12593">
                  <c:v>125905.53</c:v>
                </c:pt>
                <c:pt idx="12594">
                  <c:v>125915.52</c:v>
                </c:pt>
                <c:pt idx="12595">
                  <c:v>125925.52</c:v>
                </c:pt>
                <c:pt idx="12596">
                  <c:v>125935.52</c:v>
                </c:pt>
                <c:pt idx="12597">
                  <c:v>125945.53</c:v>
                </c:pt>
                <c:pt idx="12598">
                  <c:v>125955.52</c:v>
                </c:pt>
                <c:pt idx="12599">
                  <c:v>125965.52</c:v>
                </c:pt>
                <c:pt idx="12600">
                  <c:v>125975.52</c:v>
                </c:pt>
                <c:pt idx="12601">
                  <c:v>125985.52</c:v>
                </c:pt>
                <c:pt idx="12602">
                  <c:v>125995.52</c:v>
                </c:pt>
                <c:pt idx="12603">
                  <c:v>126005.51</c:v>
                </c:pt>
                <c:pt idx="12604">
                  <c:v>126015.51</c:v>
                </c:pt>
                <c:pt idx="12605">
                  <c:v>126025.51</c:v>
                </c:pt>
                <c:pt idx="12606">
                  <c:v>126035.51</c:v>
                </c:pt>
                <c:pt idx="12607">
                  <c:v>126045.51</c:v>
                </c:pt>
                <c:pt idx="12608">
                  <c:v>126055.51</c:v>
                </c:pt>
                <c:pt idx="12609">
                  <c:v>126065.51</c:v>
                </c:pt>
                <c:pt idx="12610">
                  <c:v>126075.51</c:v>
                </c:pt>
                <c:pt idx="12611">
                  <c:v>126085.5</c:v>
                </c:pt>
                <c:pt idx="12612">
                  <c:v>126095.49</c:v>
                </c:pt>
                <c:pt idx="12613">
                  <c:v>126105.49</c:v>
                </c:pt>
                <c:pt idx="12614">
                  <c:v>126115.49</c:v>
                </c:pt>
                <c:pt idx="12615">
                  <c:v>126125.49</c:v>
                </c:pt>
                <c:pt idx="12616">
                  <c:v>126135.48</c:v>
                </c:pt>
                <c:pt idx="12617">
                  <c:v>126145.49</c:v>
                </c:pt>
                <c:pt idx="12618">
                  <c:v>126155.49</c:v>
                </c:pt>
                <c:pt idx="12619">
                  <c:v>126165.49</c:v>
                </c:pt>
                <c:pt idx="12620">
                  <c:v>126175.48</c:v>
                </c:pt>
                <c:pt idx="12621">
                  <c:v>126185.48</c:v>
                </c:pt>
                <c:pt idx="12622">
                  <c:v>126195.48</c:v>
                </c:pt>
                <c:pt idx="12623">
                  <c:v>126205.48</c:v>
                </c:pt>
                <c:pt idx="12624">
                  <c:v>126215.48</c:v>
                </c:pt>
                <c:pt idx="12625">
                  <c:v>126225.48</c:v>
                </c:pt>
                <c:pt idx="12626">
                  <c:v>126235.48</c:v>
                </c:pt>
                <c:pt idx="12627">
                  <c:v>126245.48</c:v>
                </c:pt>
                <c:pt idx="12628">
                  <c:v>126255.48</c:v>
                </c:pt>
                <c:pt idx="12629">
                  <c:v>126265.47</c:v>
                </c:pt>
                <c:pt idx="12630">
                  <c:v>126275.46</c:v>
                </c:pt>
                <c:pt idx="12631">
                  <c:v>126285.46</c:v>
                </c:pt>
                <c:pt idx="12632">
                  <c:v>126295.46</c:v>
                </c:pt>
                <c:pt idx="12633">
                  <c:v>126305.46</c:v>
                </c:pt>
                <c:pt idx="12634">
                  <c:v>126315.45</c:v>
                </c:pt>
                <c:pt idx="12635">
                  <c:v>126325.45</c:v>
                </c:pt>
                <c:pt idx="12636">
                  <c:v>126335.45</c:v>
                </c:pt>
                <c:pt idx="12637">
                  <c:v>126345.46</c:v>
                </c:pt>
                <c:pt idx="12638">
                  <c:v>126355.45</c:v>
                </c:pt>
                <c:pt idx="12639">
                  <c:v>126365.45</c:v>
                </c:pt>
                <c:pt idx="12640">
                  <c:v>126375.45</c:v>
                </c:pt>
                <c:pt idx="12641">
                  <c:v>126385.45</c:v>
                </c:pt>
                <c:pt idx="12642">
                  <c:v>126395.44</c:v>
                </c:pt>
                <c:pt idx="12643">
                  <c:v>126405.44</c:v>
                </c:pt>
                <c:pt idx="12644">
                  <c:v>126415.43</c:v>
                </c:pt>
                <c:pt idx="12645">
                  <c:v>126425.43</c:v>
                </c:pt>
                <c:pt idx="12646">
                  <c:v>126435.43</c:v>
                </c:pt>
                <c:pt idx="12647">
                  <c:v>126445.44</c:v>
                </c:pt>
                <c:pt idx="12648">
                  <c:v>126455.43</c:v>
                </c:pt>
                <c:pt idx="12649">
                  <c:v>126465.43</c:v>
                </c:pt>
                <c:pt idx="12650">
                  <c:v>126475.43</c:v>
                </c:pt>
                <c:pt idx="12651">
                  <c:v>126485.42</c:v>
                </c:pt>
                <c:pt idx="12652">
                  <c:v>126495.42</c:v>
                </c:pt>
                <c:pt idx="12653">
                  <c:v>126505.41</c:v>
                </c:pt>
                <c:pt idx="12654">
                  <c:v>126515.41</c:v>
                </c:pt>
                <c:pt idx="12655">
                  <c:v>126525.41</c:v>
                </c:pt>
                <c:pt idx="12656">
                  <c:v>126535.41</c:v>
                </c:pt>
                <c:pt idx="12657">
                  <c:v>126545.41</c:v>
                </c:pt>
                <c:pt idx="12658">
                  <c:v>126555.41</c:v>
                </c:pt>
                <c:pt idx="12659">
                  <c:v>126565.41</c:v>
                </c:pt>
                <c:pt idx="12660">
                  <c:v>126575.41</c:v>
                </c:pt>
                <c:pt idx="12661">
                  <c:v>126585.4</c:v>
                </c:pt>
                <c:pt idx="12662">
                  <c:v>126595.4</c:v>
                </c:pt>
                <c:pt idx="12663">
                  <c:v>126605.4</c:v>
                </c:pt>
                <c:pt idx="12664">
                  <c:v>126615.4</c:v>
                </c:pt>
                <c:pt idx="12665">
                  <c:v>126625.39</c:v>
                </c:pt>
                <c:pt idx="12666">
                  <c:v>126635.38</c:v>
                </c:pt>
                <c:pt idx="12667">
                  <c:v>126645.4</c:v>
                </c:pt>
                <c:pt idx="12668">
                  <c:v>126655.4</c:v>
                </c:pt>
                <c:pt idx="12669">
                  <c:v>126665.39</c:v>
                </c:pt>
                <c:pt idx="12670">
                  <c:v>126675.38</c:v>
                </c:pt>
                <c:pt idx="12671">
                  <c:v>126685.38</c:v>
                </c:pt>
                <c:pt idx="12672">
                  <c:v>126695.38</c:v>
                </c:pt>
                <c:pt idx="12673">
                  <c:v>126705.39</c:v>
                </c:pt>
                <c:pt idx="12674">
                  <c:v>126715.38</c:v>
                </c:pt>
                <c:pt idx="12675">
                  <c:v>126725.37</c:v>
                </c:pt>
                <c:pt idx="12676">
                  <c:v>126735.37</c:v>
                </c:pt>
                <c:pt idx="12677">
                  <c:v>126745.38</c:v>
                </c:pt>
                <c:pt idx="12678">
                  <c:v>126755.38</c:v>
                </c:pt>
                <c:pt idx="12679">
                  <c:v>126765.37</c:v>
                </c:pt>
                <c:pt idx="12680">
                  <c:v>126775.37</c:v>
                </c:pt>
                <c:pt idx="12681">
                  <c:v>126785.37</c:v>
                </c:pt>
                <c:pt idx="12682">
                  <c:v>126795.37</c:v>
                </c:pt>
                <c:pt idx="12683">
                  <c:v>126805.36</c:v>
                </c:pt>
                <c:pt idx="12684">
                  <c:v>126815.35</c:v>
                </c:pt>
                <c:pt idx="12685">
                  <c:v>126825.35</c:v>
                </c:pt>
                <c:pt idx="12686">
                  <c:v>126835.35</c:v>
                </c:pt>
                <c:pt idx="12687">
                  <c:v>126845.36</c:v>
                </c:pt>
                <c:pt idx="12688">
                  <c:v>126855.35</c:v>
                </c:pt>
                <c:pt idx="12689">
                  <c:v>126865.35</c:v>
                </c:pt>
                <c:pt idx="12690">
                  <c:v>126875.35</c:v>
                </c:pt>
                <c:pt idx="12691">
                  <c:v>126885.35</c:v>
                </c:pt>
                <c:pt idx="12692">
                  <c:v>126895.34</c:v>
                </c:pt>
                <c:pt idx="12693">
                  <c:v>126905.34</c:v>
                </c:pt>
                <c:pt idx="12694">
                  <c:v>126915.34</c:v>
                </c:pt>
                <c:pt idx="12695">
                  <c:v>126925.34</c:v>
                </c:pt>
                <c:pt idx="12696">
                  <c:v>126935.34</c:v>
                </c:pt>
                <c:pt idx="12697">
                  <c:v>126945.34</c:v>
                </c:pt>
                <c:pt idx="12698">
                  <c:v>126955.34</c:v>
                </c:pt>
                <c:pt idx="12699">
                  <c:v>126965.34</c:v>
                </c:pt>
                <c:pt idx="12700">
                  <c:v>126975.34</c:v>
                </c:pt>
                <c:pt idx="12701">
                  <c:v>126985.33</c:v>
                </c:pt>
                <c:pt idx="12702">
                  <c:v>126995.32</c:v>
                </c:pt>
                <c:pt idx="12703">
                  <c:v>127005.32</c:v>
                </c:pt>
                <c:pt idx="12704">
                  <c:v>127015.32</c:v>
                </c:pt>
                <c:pt idx="12705">
                  <c:v>127025.31</c:v>
                </c:pt>
                <c:pt idx="12706">
                  <c:v>127035.31</c:v>
                </c:pt>
                <c:pt idx="12707">
                  <c:v>127045.32</c:v>
                </c:pt>
                <c:pt idx="12708">
                  <c:v>127055.32</c:v>
                </c:pt>
                <c:pt idx="12709">
                  <c:v>127065.31</c:v>
                </c:pt>
                <c:pt idx="12710">
                  <c:v>127075.31</c:v>
                </c:pt>
                <c:pt idx="12711">
                  <c:v>127085.3</c:v>
                </c:pt>
                <c:pt idx="12712">
                  <c:v>127095.3</c:v>
                </c:pt>
                <c:pt idx="12713">
                  <c:v>127105.3</c:v>
                </c:pt>
                <c:pt idx="12714">
                  <c:v>127115.3</c:v>
                </c:pt>
                <c:pt idx="12715">
                  <c:v>127125.3</c:v>
                </c:pt>
                <c:pt idx="12716">
                  <c:v>127135.3</c:v>
                </c:pt>
                <c:pt idx="12717">
                  <c:v>127145.3</c:v>
                </c:pt>
                <c:pt idx="12718">
                  <c:v>127155.3</c:v>
                </c:pt>
                <c:pt idx="12719">
                  <c:v>127165.3</c:v>
                </c:pt>
                <c:pt idx="12720">
                  <c:v>127175.29</c:v>
                </c:pt>
                <c:pt idx="12721">
                  <c:v>127185.29</c:v>
                </c:pt>
                <c:pt idx="12722">
                  <c:v>127195.29</c:v>
                </c:pt>
                <c:pt idx="12723">
                  <c:v>127205.28</c:v>
                </c:pt>
                <c:pt idx="12724">
                  <c:v>127215.27</c:v>
                </c:pt>
                <c:pt idx="12725">
                  <c:v>127225.27</c:v>
                </c:pt>
                <c:pt idx="12726">
                  <c:v>127235.27</c:v>
                </c:pt>
                <c:pt idx="12727">
                  <c:v>127245.28</c:v>
                </c:pt>
                <c:pt idx="12728">
                  <c:v>127255.27</c:v>
                </c:pt>
                <c:pt idx="12729">
                  <c:v>127265.27</c:v>
                </c:pt>
                <c:pt idx="12730">
                  <c:v>127275.27</c:v>
                </c:pt>
                <c:pt idx="12731">
                  <c:v>127285.27</c:v>
                </c:pt>
                <c:pt idx="12732">
                  <c:v>127295.27</c:v>
                </c:pt>
                <c:pt idx="12733">
                  <c:v>127305.26</c:v>
                </c:pt>
                <c:pt idx="12734">
                  <c:v>127315.26</c:v>
                </c:pt>
                <c:pt idx="12735">
                  <c:v>127325.26</c:v>
                </c:pt>
                <c:pt idx="12736">
                  <c:v>127335.26</c:v>
                </c:pt>
                <c:pt idx="12737">
                  <c:v>127345.26</c:v>
                </c:pt>
                <c:pt idx="12738">
                  <c:v>127355.26</c:v>
                </c:pt>
                <c:pt idx="12739">
                  <c:v>127365.26</c:v>
                </c:pt>
                <c:pt idx="12740">
                  <c:v>127375.26</c:v>
                </c:pt>
                <c:pt idx="12741">
                  <c:v>127385.25</c:v>
                </c:pt>
                <c:pt idx="12742">
                  <c:v>127395.24</c:v>
                </c:pt>
                <c:pt idx="12743">
                  <c:v>127405.24</c:v>
                </c:pt>
                <c:pt idx="12744">
                  <c:v>127415.24</c:v>
                </c:pt>
                <c:pt idx="12745">
                  <c:v>127425.24</c:v>
                </c:pt>
                <c:pt idx="12746">
                  <c:v>127435.23</c:v>
                </c:pt>
                <c:pt idx="12747">
                  <c:v>127445.24</c:v>
                </c:pt>
                <c:pt idx="12748">
                  <c:v>127455.24</c:v>
                </c:pt>
                <c:pt idx="12749">
                  <c:v>127465.24</c:v>
                </c:pt>
                <c:pt idx="12750">
                  <c:v>127475.23</c:v>
                </c:pt>
                <c:pt idx="12751">
                  <c:v>127485.23</c:v>
                </c:pt>
                <c:pt idx="12752">
                  <c:v>127495.23</c:v>
                </c:pt>
                <c:pt idx="12753">
                  <c:v>127505.23</c:v>
                </c:pt>
                <c:pt idx="12754">
                  <c:v>127515.23</c:v>
                </c:pt>
                <c:pt idx="12755">
                  <c:v>127525.23</c:v>
                </c:pt>
                <c:pt idx="12756">
                  <c:v>127535.23</c:v>
                </c:pt>
                <c:pt idx="12757">
                  <c:v>127545.23</c:v>
                </c:pt>
                <c:pt idx="12758">
                  <c:v>127555.23</c:v>
                </c:pt>
                <c:pt idx="12759">
                  <c:v>127565.22</c:v>
                </c:pt>
                <c:pt idx="12760">
                  <c:v>127575.21</c:v>
                </c:pt>
                <c:pt idx="12761">
                  <c:v>127585.21</c:v>
                </c:pt>
                <c:pt idx="12762">
                  <c:v>127595.21</c:v>
                </c:pt>
                <c:pt idx="12763">
                  <c:v>127605.21</c:v>
                </c:pt>
                <c:pt idx="12764">
                  <c:v>127615.2</c:v>
                </c:pt>
                <c:pt idx="12765">
                  <c:v>127625.2</c:v>
                </c:pt>
                <c:pt idx="12766">
                  <c:v>127635.2</c:v>
                </c:pt>
                <c:pt idx="12767">
                  <c:v>127645.21</c:v>
                </c:pt>
                <c:pt idx="12768">
                  <c:v>127655.2</c:v>
                </c:pt>
                <c:pt idx="12769">
                  <c:v>127665.2</c:v>
                </c:pt>
                <c:pt idx="12770">
                  <c:v>127675.2</c:v>
                </c:pt>
                <c:pt idx="12771">
                  <c:v>127685.2</c:v>
                </c:pt>
                <c:pt idx="12772">
                  <c:v>127695.2</c:v>
                </c:pt>
                <c:pt idx="12773">
                  <c:v>127705.19</c:v>
                </c:pt>
                <c:pt idx="12774">
                  <c:v>127715.18</c:v>
                </c:pt>
                <c:pt idx="12775">
                  <c:v>127725.18</c:v>
                </c:pt>
                <c:pt idx="12776">
                  <c:v>127735.18</c:v>
                </c:pt>
                <c:pt idx="12777">
                  <c:v>127745.19</c:v>
                </c:pt>
                <c:pt idx="12778">
                  <c:v>127755.18</c:v>
                </c:pt>
                <c:pt idx="12779">
                  <c:v>127765.18</c:v>
                </c:pt>
                <c:pt idx="12780">
                  <c:v>127775.18</c:v>
                </c:pt>
                <c:pt idx="12781">
                  <c:v>127785.17</c:v>
                </c:pt>
                <c:pt idx="12782">
                  <c:v>127795.17</c:v>
                </c:pt>
                <c:pt idx="12783">
                  <c:v>127805.16</c:v>
                </c:pt>
                <c:pt idx="12784">
                  <c:v>127815.16</c:v>
                </c:pt>
                <c:pt idx="12785">
                  <c:v>127825.16</c:v>
                </c:pt>
                <c:pt idx="12786">
                  <c:v>127835.16</c:v>
                </c:pt>
                <c:pt idx="12787">
                  <c:v>127845.16</c:v>
                </c:pt>
                <c:pt idx="12788">
                  <c:v>127855.16</c:v>
                </c:pt>
                <c:pt idx="12789">
                  <c:v>127865.16</c:v>
                </c:pt>
                <c:pt idx="12790">
                  <c:v>127875.16</c:v>
                </c:pt>
                <c:pt idx="12791">
                  <c:v>127885.16</c:v>
                </c:pt>
                <c:pt idx="12792">
                  <c:v>127895.15</c:v>
                </c:pt>
                <c:pt idx="12793">
                  <c:v>127905.15</c:v>
                </c:pt>
                <c:pt idx="12794">
                  <c:v>127915.15</c:v>
                </c:pt>
                <c:pt idx="12795">
                  <c:v>127925.14</c:v>
                </c:pt>
                <c:pt idx="12796">
                  <c:v>127935.13</c:v>
                </c:pt>
                <c:pt idx="12797">
                  <c:v>127945.15</c:v>
                </c:pt>
                <c:pt idx="12798">
                  <c:v>127955.15</c:v>
                </c:pt>
                <c:pt idx="12799">
                  <c:v>127965.14</c:v>
                </c:pt>
                <c:pt idx="12800">
                  <c:v>127975.13</c:v>
                </c:pt>
                <c:pt idx="12801">
                  <c:v>127985.15</c:v>
                </c:pt>
                <c:pt idx="12802">
                  <c:v>127995.15</c:v>
                </c:pt>
                <c:pt idx="12803">
                  <c:v>128005.14</c:v>
                </c:pt>
                <c:pt idx="12804">
                  <c:v>128015.13</c:v>
                </c:pt>
                <c:pt idx="12805">
                  <c:v>128025.12</c:v>
                </c:pt>
                <c:pt idx="12806">
                  <c:v>128035.12</c:v>
                </c:pt>
                <c:pt idx="12807">
                  <c:v>128045.13</c:v>
                </c:pt>
                <c:pt idx="12808">
                  <c:v>128055.13</c:v>
                </c:pt>
                <c:pt idx="12809">
                  <c:v>128065.12</c:v>
                </c:pt>
                <c:pt idx="12810">
                  <c:v>128075.12</c:v>
                </c:pt>
                <c:pt idx="12811">
                  <c:v>128085.12</c:v>
                </c:pt>
                <c:pt idx="12812">
                  <c:v>128095.12</c:v>
                </c:pt>
                <c:pt idx="12813">
                  <c:v>128105.11</c:v>
                </c:pt>
                <c:pt idx="12814">
                  <c:v>128115.1</c:v>
                </c:pt>
                <c:pt idx="12815">
                  <c:v>128125.1</c:v>
                </c:pt>
                <c:pt idx="12816">
                  <c:v>128135.1</c:v>
                </c:pt>
                <c:pt idx="12817">
                  <c:v>128145.11</c:v>
                </c:pt>
                <c:pt idx="12818">
                  <c:v>128155.1</c:v>
                </c:pt>
                <c:pt idx="12819">
                  <c:v>128165.1</c:v>
                </c:pt>
                <c:pt idx="12820">
                  <c:v>128175.1</c:v>
                </c:pt>
                <c:pt idx="12821">
                  <c:v>128185.1</c:v>
                </c:pt>
                <c:pt idx="12822">
                  <c:v>128195.09</c:v>
                </c:pt>
                <c:pt idx="12823">
                  <c:v>128205.09</c:v>
                </c:pt>
                <c:pt idx="12824">
                  <c:v>128215.09</c:v>
                </c:pt>
                <c:pt idx="12825">
                  <c:v>128225.09</c:v>
                </c:pt>
                <c:pt idx="12826">
                  <c:v>128235.09</c:v>
                </c:pt>
                <c:pt idx="12827">
                  <c:v>128245.09</c:v>
                </c:pt>
                <c:pt idx="12828">
                  <c:v>128255.09</c:v>
                </c:pt>
                <c:pt idx="12829">
                  <c:v>128265.09</c:v>
                </c:pt>
                <c:pt idx="12830">
                  <c:v>128275.09</c:v>
                </c:pt>
                <c:pt idx="12831">
                  <c:v>128285.08</c:v>
                </c:pt>
                <c:pt idx="12832">
                  <c:v>128295.07</c:v>
                </c:pt>
                <c:pt idx="12833">
                  <c:v>128305.07</c:v>
                </c:pt>
                <c:pt idx="12834">
                  <c:v>128315.07</c:v>
                </c:pt>
                <c:pt idx="12835">
                  <c:v>128325.07</c:v>
                </c:pt>
                <c:pt idx="12836">
                  <c:v>128335.06</c:v>
                </c:pt>
                <c:pt idx="12837">
                  <c:v>128345.07</c:v>
                </c:pt>
                <c:pt idx="12838">
                  <c:v>128355.07</c:v>
                </c:pt>
                <c:pt idx="12839">
                  <c:v>128365.07</c:v>
                </c:pt>
                <c:pt idx="12840">
                  <c:v>128375.06</c:v>
                </c:pt>
                <c:pt idx="12841">
                  <c:v>128385.05</c:v>
                </c:pt>
                <c:pt idx="12842">
                  <c:v>128395.05</c:v>
                </c:pt>
                <c:pt idx="12843">
                  <c:v>128405.07</c:v>
                </c:pt>
                <c:pt idx="12844">
                  <c:v>128415.06</c:v>
                </c:pt>
                <c:pt idx="12845">
                  <c:v>128425.05</c:v>
                </c:pt>
                <c:pt idx="12846">
                  <c:v>128435.05</c:v>
                </c:pt>
                <c:pt idx="12847">
                  <c:v>128445.05</c:v>
                </c:pt>
                <c:pt idx="12848">
                  <c:v>128455.05</c:v>
                </c:pt>
                <c:pt idx="12849">
                  <c:v>128465.05</c:v>
                </c:pt>
                <c:pt idx="12850">
                  <c:v>128475.04</c:v>
                </c:pt>
                <c:pt idx="12851">
                  <c:v>128485.04</c:v>
                </c:pt>
                <c:pt idx="12852">
                  <c:v>128495.03999999999</c:v>
                </c:pt>
                <c:pt idx="12853">
                  <c:v>128505.03</c:v>
                </c:pt>
                <c:pt idx="12854">
                  <c:v>128515.03</c:v>
                </c:pt>
                <c:pt idx="12855">
                  <c:v>128525.02</c:v>
                </c:pt>
                <c:pt idx="12856">
                  <c:v>128535.03999999999</c:v>
                </c:pt>
                <c:pt idx="12857">
                  <c:v>128545.03</c:v>
                </c:pt>
                <c:pt idx="12858">
                  <c:v>128555.03</c:v>
                </c:pt>
                <c:pt idx="12859">
                  <c:v>128565.02</c:v>
                </c:pt>
                <c:pt idx="12860">
                  <c:v>128575.02</c:v>
                </c:pt>
                <c:pt idx="12861">
                  <c:v>128585.02</c:v>
                </c:pt>
                <c:pt idx="12862">
                  <c:v>128595.02</c:v>
                </c:pt>
                <c:pt idx="12863">
                  <c:v>128605.01</c:v>
                </c:pt>
                <c:pt idx="12864">
                  <c:v>128615.01</c:v>
                </c:pt>
                <c:pt idx="12865">
                  <c:v>128625.01</c:v>
                </c:pt>
                <c:pt idx="12866">
                  <c:v>128635.02</c:v>
                </c:pt>
                <c:pt idx="12867">
                  <c:v>128645.01</c:v>
                </c:pt>
                <c:pt idx="12868">
                  <c:v>128655.01</c:v>
                </c:pt>
                <c:pt idx="12869">
                  <c:v>128665.01</c:v>
                </c:pt>
                <c:pt idx="12870">
                  <c:v>128675.01</c:v>
                </c:pt>
                <c:pt idx="12871">
                  <c:v>128685</c:v>
                </c:pt>
                <c:pt idx="12872">
                  <c:v>128694.99</c:v>
                </c:pt>
                <c:pt idx="12873">
                  <c:v>128704.99</c:v>
                </c:pt>
                <c:pt idx="12874">
                  <c:v>128714.99</c:v>
                </c:pt>
                <c:pt idx="12875">
                  <c:v>128724.99</c:v>
                </c:pt>
                <c:pt idx="12876">
                  <c:v>128734.99</c:v>
                </c:pt>
                <c:pt idx="12877">
                  <c:v>128744.99</c:v>
                </c:pt>
                <c:pt idx="12878">
                  <c:v>128754.99</c:v>
                </c:pt>
                <c:pt idx="12879">
                  <c:v>128764.99</c:v>
                </c:pt>
                <c:pt idx="12880">
                  <c:v>128774.98</c:v>
                </c:pt>
                <c:pt idx="12881">
                  <c:v>128784.98</c:v>
                </c:pt>
                <c:pt idx="12882">
                  <c:v>128794.98</c:v>
                </c:pt>
                <c:pt idx="12883">
                  <c:v>128804.98</c:v>
                </c:pt>
                <c:pt idx="12884">
                  <c:v>128814.98</c:v>
                </c:pt>
                <c:pt idx="12885">
                  <c:v>128824.97</c:v>
                </c:pt>
                <c:pt idx="12886">
                  <c:v>128834.98</c:v>
                </c:pt>
                <c:pt idx="12887">
                  <c:v>128844.98</c:v>
                </c:pt>
                <c:pt idx="12888">
                  <c:v>128854.98</c:v>
                </c:pt>
                <c:pt idx="12889">
                  <c:v>128864.97</c:v>
                </c:pt>
                <c:pt idx="12890">
                  <c:v>128874.98</c:v>
                </c:pt>
                <c:pt idx="12891">
                  <c:v>128884.98</c:v>
                </c:pt>
                <c:pt idx="12892">
                  <c:v>128894.98</c:v>
                </c:pt>
                <c:pt idx="12893">
                  <c:v>128904.96000000001</c:v>
                </c:pt>
                <c:pt idx="12894">
                  <c:v>128914.95</c:v>
                </c:pt>
                <c:pt idx="12895">
                  <c:v>128924.95</c:v>
                </c:pt>
                <c:pt idx="12896">
                  <c:v>128934.96</c:v>
                </c:pt>
                <c:pt idx="12897">
                  <c:v>128944.96000000001</c:v>
                </c:pt>
                <c:pt idx="12898">
                  <c:v>128954.95</c:v>
                </c:pt>
                <c:pt idx="12899">
                  <c:v>128964.95</c:v>
                </c:pt>
                <c:pt idx="12900">
                  <c:v>128974.95</c:v>
                </c:pt>
                <c:pt idx="12901">
                  <c:v>128984.95</c:v>
                </c:pt>
                <c:pt idx="12902">
                  <c:v>128994.95</c:v>
                </c:pt>
                <c:pt idx="12903">
                  <c:v>129004.94</c:v>
                </c:pt>
                <c:pt idx="12904">
                  <c:v>129014.93</c:v>
                </c:pt>
                <c:pt idx="12905">
                  <c:v>129024.93</c:v>
                </c:pt>
                <c:pt idx="12906">
                  <c:v>129034.95</c:v>
                </c:pt>
                <c:pt idx="12907">
                  <c:v>129044.94</c:v>
                </c:pt>
                <c:pt idx="12908">
                  <c:v>129054.93</c:v>
                </c:pt>
                <c:pt idx="12909">
                  <c:v>129064.93</c:v>
                </c:pt>
                <c:pt idx="12910">
                  <c:v>129074.93</c:v>
                </c:pt>
                <c:pt idx="12911">
                  <c:v>129084.93</c:v>
                </c:pt>
                <c:pt idx="12912">
                  <c:v>129094.92</c:v>
                </c:pt>
                <c:pt idx="12913">
                  <c:v>129104.91</c:v>
                </c:pt>
                <c:pt idx="12914">
                  <c:v>129114.91</c:v>
                </c:pt>
                <c:pt idx="12915">
                  <c:v>129124.91</c:v>
                </c:pt>
                <c:pt idx="12916">
                  <c:v>129134.92</c:v>
                </c:pt>
                <c:pt idx="12917">
                  <c:v>129144.91</c:v>
                </c:pt>
                <c:pt idx="12918">
                  <c:v>129154.91</c:v>
                </c:pt>
                <c:pt idx="12919">
                  <c:v>129164.91</c:v>
                </c:pt>
                <c:pt idx="12920">
                  <c:v>129174.91</c:v>
                </c:pt>
                <c:pt idx="12921">
                  <c:v>129184.91</c:v>
                </c:pt>
                <c:pt idx="12922">
                  <c:v>129194.9</c:v>
                </c:pt>
                <c:pt idx="12923">
                  <c:v>129204.9</c:v>
                </c:pt>
                <c:pt idx="12924">
                  <c:v>129214.9</c:v>
                </c:pt>
                <c:pt idx="12925">
                  <c:v>129224.89</c:v>
                </c:pt>
                <c:pt idx="12926">
                  <c:v>129234.9</c:v>
                </c:pt>
                <c:pt idx="12927">
                  <c:v>129244.9</c:v>
                </c:pt>
                <c:pt idx="12928">
                  <c:v>129254.9</c:v>
                </c:pt>
                <c:pt idx="12929">
                  <c:v>129264.89</c:v>
                </c:pt>
                <c:pt idx="12930">
                  <c:v>129274.89</c:v>
                </c:pt>
                <c:pt idx="12931">
                  <c:v>129284.88</c:v>
                </c:pt>
                <c:pt idx="12932">
                  <c:v>129294.9</c:v>
                </c:pt>
                <c:pt idx="12933">
                  <c:v>129304.89</c:v>
                </c:pt>
                <c:pt idx="12934">
                  <c:v>129314.89</c:v>
                </c:pt>
                <c:pt idx="12935">
                  <c:v>129324.87</c:v>
                </c:pt>
                <c:pt idx="12936">
                  <c:v>129334.88</c:v>
                </c:pt>
                <c:pt idx="12937">
                  <c:v>129344.88</c:v>
                </c:pt>
                <c:pt idx="12938">
                  <c:v>129354.88</c:v>
                </c:pt>
                <c:pt idx="12939">
                  <c:v>129364.87</c:v>
                </c:pt>
                <c:pt idx="12940">
                  <c:v>129374.87</c:v>
                </c:pt>
                <c:pt idx="12941">
                  <c:v>129384.87</c:v>
                </c:pt>
                <c:pt idx="12942">
                  <c:v>129394.87</c:v>
                </c:pt>
                <c:pt idx="12943">
                  <c:v>129404.86</c:v>
                </c:pt>
                <c:pt idx="12944">
                  <c:v>129414.85</c:v>
                </c:pt>
                <c:pt idx="12945">
                  <c:v>129424.85</c:v>
                </c:pt>
                <c:pt idx="12946">
                  <c:v>129434.87</c:v>
                </c:pt>
                <c:pt idx="12947">
                  <c:v>129444.86</c:v>
                </c:pt>
                <c:pt idx="12948">
                  <c:v>129454.85</c:v>
                </c:pt>
                <c:pt idx="12949">
                  <c:v>129464.85</c:v>
                </c:pt>
                <c:pt idx="12950">
                  <c:v>129474.85</c:v>
                </c:pt>
                <c:pt idx="12951">
                  <c:v>129484.85</c:v>
                </c:pt>
                <c:pt idx="12952">
                  <c:v>129494.84</c:v>
                </c:pt>
                <c:pt idx="12953">
                  <c:v>129504.84</c:v>
                </c:pt>
                <c:pt idx="12954">
                  <c:v>129514.84</c:v>
                </c:pt>
                <c:pt idx="12955">
                  <c:v>129524.84</c:v>
                </c:pt>
                <c:pt idx="12956">
                  <c:v>129534.84</c:v>
                </c:pt>
                <c:pt idx="12957">
                  <c:v>129544.84</c:v>
                </c:pt>
                <c:pt idx="12958">
                  <c:v>129554.84</c:v>
                </c:pt>
                <c:pt idx="12959">
                  <c:v>129564.84</c:v>
                </c:pt>
                <c:pt idx="12960">
                  <c:v>129574.84</c:v>
                </c:pt>
                <c:pt idx="12961">
                  <c:v>129584.83</c:v>
                </c:pt>
                <c:pt idx="12962">
                  <c:v>129594.82</c:v>
                </c:pt>
                <c:pt idx="12963">
                  <c:v>129604.82</c:v>
                </c:pt>
                <c:pt idx="12964">
                  <c:v>129614.82</c:v>
                </c:pt>
                <c:pt idx="12965">
                  <c:v>129624.82</c:v>
                </c:pt>
                <c:pt idx="12966">
                  <c:v>129634.82</c:v>
                </c:pt>
                <c:pt idx="12967">
                  <c:v>129644.82</c:v>
                </c:pt>
                <c:pt idx="12968">
                  <c:v>129654.82</c:v>
                </c:pt>
                <c:pt idx="12969">
                  <c:v>129664.82</c:v>
                </c:pt>
                <c:pt idx="12970">
                  <c:v>129674.81</c:v>
                </c:pt>
                <c:pt idx="12971">
                  <c:v>129684.8</c:v>
                </c:pt>
                <c:pt idx="12972">
                  <c:v>129694.8</c:v>
                </c:pt>
                <c:pt idx="12973">
                  <c:v>129704.8</c:v>
                </c:pt>
                <c:pt idx="12974">
                  <c:v>129714.8</c:v>
                </c:pt>
                <c:pt idx="12975">
                  <c:v>129724.8</c:v>
                </c:pt>
                <c:pt idx="12976">
                  <c:v>129734.8</c:v>
                </c:pt>
                <c:pt idx="12977">
                  <c:v>129744.8</c:v>
                </c:pt>
                <c:pt idx="12978">
                  <c:v>129754.8</c:v>
                </c:pt>
                <c:pt idx="12979">
                  <c:v>129764.8</c:v>
                </c:pt>
                <c:pt idx="12980">
                  <c:v>129774.8</c:v>
                </c:pt>
                <c:pt idx="12981">
                  <c:v>129784.8</c:v>
                </c:pt>
                <c:pt idx="12982">
                  <c:v>129794.79</c:v>
                </c:pt>
                <c:pt idx="12983">
                  <c:v>129804.78</c:v>
                </c:pt>
                <c:pt idx="12984">
                  <c:v>129814.78</c:v>
                </c:pt>
                <c:pt idx="12985">
                  <c:v>129824.79</c:v>
                </c:pt>
                <c:pt idx="12986">
                  <c:v>129834.79</c:v>
                </c:pt>
                <c:pt idx="12987">
                  <c:v>129844.78</c:v>
                </c:pt>
                <c:pt idx="12988">
                  <c:v>129854.78</c:v>
                </c:pt>
                <c:pt idx="12989">
                  <c:v>129864.77</c:v>
                </c:pt>
                <c:pt idx="12990">
                  <c:v>129874.77</c:v>
                </c:pt>
                <c:pt idx="12991">
                  <c:v>129884.77</c:v>
                </c:pt>
                <c:pt idx="12992">
                  <c:v>129894.77</c:v>
                </c:pt>
                <c:pt idx="12993">
                  <c:v>129904.77</c:v>
                </c:pt>
                <c:pt idx="12994">
                  <c:v>129914.76</c:v>
                </c:pt>
                <c:pt idx="12995">
                  <c:v>129924.77</c:v>
                </c:pt>
                <c:pt idx="12996">
                  <c:v>129934.77</c:v>
                </c:pt>
                <c:pt idx="12997">
                  <c:v>129944.77</c:v>
                </c:pt>
                <c:pt idx="12998">
                  <c:v>129954.76</c:v>
                </c:pt>
                <c:pt idx="12999">
                  <c:v>129964.76</c:v>
                </c:pt>
                <c:pt idx="13000">
                  <c:v>129974.76</c:v>
                </c:pt>
                <c:pt idx="13001">
                  <c:v>129984.75</c:v>
                </c:pt>
                <c:pt idx="13002">
                  <c:v>129994.74</c:v>
                </c:pt>
                <c:pt idx="13003">
                  <c:v>130004.74</c:v>
                </c:pt>
                <c:pt idx="13004">
                  <c:v>130014.74</c:v>
                </c:pt>
                <c:pt idx="13005">
                  <c:v>130024.75</c:v>
                </c:pt>
                <c:pt idx="13006">
                  <c:v>130034.74</c:v>
                </c:pt>
                <c:pt idx="13007">
                  <c:v>130044.74</c:v>
                </c:pt>
                <c:pt idx="13008">
                  <c:v>130054.74</c:v>
                </c:pt>
                <c:pt idx="13009">
                  <c:v>130064.74</c:v>
                </c:pt>
                <c:pt idx="13010">
                  <c:v>130074.73</c:v>
                </c:pt>
                <c:pt idx="13011">
                  <c:v>130084.73</c:v>
                </c:pt>
                <c:pt idx="13012">
                  <c:v>130094.73</c:v>
                </c:pt>
                <c:pt idx="13013">
                  <c:v>130104.73</c:v>
                </c:pt>
                <c:pt idx="13014">
                  <c:v>130114.73</c:v>
                </c:pt>
                <c:pt idx="13015">
                  <c:v>130124.73</c:v>
                </c:pt>
                <c:pt idx="13016">
                  <c:v>130134.73</c:v>
                </c:pt>
                <c:pt idx="13017">
                  <c:v>130144.73</c:v>
                </c:pt>
                <c:pt idx="13018">
                  <c:v>130154.73</c:v>
                </c:pt>
                <c:pt idx="13019">
                  <c:v>130164.72</c:v>
                </c:pt>
                <c:pt idx="13020">
                  <c:v>130174.71</c:v>
                </c:pt>
                <c:pt idx="13021">
                  <c:v>130184.73</c:v>
                </c:pt>
                <c:pt idx="13022">
                  <c:v>130194.73</c:v>
                </c:pt>
                <c:pt idx="13023">
                  <c:v>130204.72</c:v>
                </c:pt>
                <c:pt idx="13024">
                  <c:v>130214.7</c:v>
                </c:pt>
                <c:pt idx="13025">
                  <c:v>130224.71</c:v>
                </c:pt>
                <c:pt idx="13026">
                  <c:v>130234.71</c:v>
                </c:pt>
                <c:pt idx="13027">
                  <c:v>130244.71</c:v>
                </c:pt>
                <c:pt idx="13028">
                  <c:v>130254.7</c:v>
                </c:pt>
                <c:pt idx="13029">
                  <c:v>130264.7</c:v>
                </c:pt>
                <c:pt idx="13030">
                  <c:v>130274.7</c:v>
                </c:pt>
                <c:pt idx="13031">
                  <c:v>130284.7</c:v>
                </c:pt>
                <c:pt idx="13032">
                  <c:v>130294.7</c:v>
                </c:pt>
                <c:pt idx="13033">
                  <c:v>130304.69</c:v>
                </c:pt>
                <c:pt idx="13034">
                  <c:v>130314.68</c:v>
                </c:pt>
                <c:pt idx="13035">
                  <c:v>130324.7</c:v>
                </c:pt>
                <c:pt idx="13036">
                  <c:v>130334.7</c:v>
                </c:pt>
                <c:pt idx="13037">
                  <c:v>130344.69</c:v>
                </c:pt>
                <c:pt idx="13038">
                  <c:v>130354.68</c:v>
                </c:pt>
                <c:pt idx="13039">
                  <c:v>130364.68</c:v>
                </c:pt>
                <c:pt idx="13040">
                  <c:v>130374.68</c:v>
                </c:pt>
                <c:pt idx="13041">
                  <c:v>130384.68</c:v>
                </c:pt>
                <c:pt idx="13042">
                  <c:v>130394.67</c:v>
                </c:pt>
                <c:pt idx="13043">
                  <c:v>130404.66</c:v>
                </c:pt>
                <c:pt idx="13044">
                  <c:v>130414.66</c:v>
                </c:pt>
                <c:pt idx="13045">
                  <c:v>130424.68</c:v>
                </c:pt>
                <c:pt idx="13046">
                  <c:v>130434.67</c:v>
                </c:pt>
                <c:pt idx="13047">
                  <c:v>130444.66</c:v>
                </c:pt>
                <c:pt idx="13048">
                  <c:v>130454.66</c:v>
                </c:pt>
                <c:pt idx="13049">
                  <c:v>130464.66</c:v>
                </c:pt>
                <c:pt idx="13050">
                  <c:v>130474.66</c:v>
                </c:pt>
                <c:pt idx="13051">
                  <c:v>130484.66</c:v>
                </c:pt>
                <c:pt idx="13052">
                  <c:v>130494.65</c:v>
                </c:pt>
                <c:pt idx="13053">
                  <c:v>130504.65</c:v>
                </c:pt>
                <c:pt idx="13054">
                  <c:v>130514.65</c:v>
                </c:pt>
                <c:pt idx="13055">
                  <c:v>130524.66</c:v>
                </c:pt>
                <c:pt idx="13056">
                  <c:v>130534.65</c:v>
                </c:pt>
                <c:pt idx="13057">
                  <c:v>130544.65</c:v>
                </c:pt>
                <c:pt idx="13058">
                  <c:v>130554.65</c:v>
                </c:pt>
                <c:pt idx="13059">
                  <c:v>130564.64</c:v>
                </c:pt>
                <c:pt idx="13060">
                  <c:v>130574.64</c:v>
                </c:pt>
                <c:pt idx="13061">
                  <c:v>130584.63</c:v>
                </c:pt>
                <c:pt idx="13062">
                  <c:v>130594.63</c:v>
                </c:pt>
                <c:pt idx="13063">
                  <c:v>130604.63</c:v>
                </c:pt>
                <c:pt idx="13064">
                  <c:v>130614.64</c:v>
                </c:pt>
                <c:pt idx="13065">
                  <c:v>130624.63</c:v>
                </c:pt>
                <c:pt idx="13066">
                  <c:v>130634.63</c:v>
                </c:pt>
                <c:pt idx="13067">
                  <c:v>130644.63</c:v>
                </c:pt>
                <c:pt idx="13068">
                  <c:v>130654.64</c:v>
                </c:pt>
                <c:pt idx="13069">
                  <c:v>130664.63</c:v>
                </c:pt>
                <c:pt idx="13070">
                  <c:v>130674.63</c:v>
                </c:pt>
                <c:pt idx="13071">
                  <c:v>130684.62</c:v>
                </c:pt>
                <c:pt idx="13072">
                  <c:v>130694.62</c:v>
                </c:pt>
                <c:pt idx="13073">
                  <c:v>130704.61</c:v>
                </c:pt>
                <c:pt idx="13074">
                  <c:v>130714.62</c:v>
                </c:pt>
                <c:pt idx="13075">
                  <c:v>130724.62</c:v>
                </c:pt>
                <c:pt idx="13076">
                  <c:v>130734.62</c:v>
                </c:pt>
                <c:pt idx="13077">
                  <c:v>130744.61</c:v>
                </c:pt>
                <c:pt idx="13078">
                  <c:v>130754.6</c:v>
                </c:pt>
                <c:pt idx="13079">
                  <c:v>130764.6</c:v>
                </c:pt>
                <c:pt idx="13080">
                  <c:v>130774.6</c:v>
                </c:pt>
                <c:pt idx="13081">
                  <c:v>130784.6</c:v>
                </c:pt>
                <c:pt idx="13082">
                  <c:v>130794.59</c:v>
                </c:pt>
                <c:pt idx="13083">
                  <c:v>130804.59</c:v>
                </c:pt>
                <c:pt idx="13084">
                  <c:v>130814.6</c:v>
                </c:pt>
                <c:pt idx="13085">
                  <c:v>130824.6</c:v>
                </c:pt>
                <c:pt idx="13086">
                  <c:v>130834.59</c:v>
                </c:pt>
                <c:pt idx="13087">
                  <c:v>130844.59</c:v>
                </c:pt>
                <c:pt idx="13088">
                  <c:v>130854.59</c:v>
                </c:pt>
                <c:pt idx="13089">
                  <c:v>130864.59</c:v>
                </c:pt>
                <c:pt idx="13090">
                  <c:v>130874.59</c:v>
                </c:pt>
                <c:pt idx="13091">
                  <c:v>130884.58</c:v>
                </c:pt>
                <c:pt idx="13092">
                  <c:v>130894.57</c:v>
                </c:pt>
                <c:pt idx="13093">
                  <c:v>130904.57</c:v>
                </c:pt>
                <c:pt idx="13094">
                  <c:v>130914.59</c:v>
                </c:pt>
                <c:pt idx="13095">
                  <c:v>130924.58</c:v>
                </c:pt>
                <c:pt idx="13096">
                  <c:v>130934.57</c:v>
                </c:pt>
                <c:pt idx="13097">
                  <c:v>130944.57</c:v>
                </c:pt>
                <c:pt idx="13098">
                  <c:v>130954.57</c:v>
                </c:pt>
                <c:pt idx="13099">
                  <c:v>130964.57</c:v>
                </c:pt>
                <c:pt idx="13100">
                  <c:v>130974.56</c:v>
                </c:pt>
                <c:pt idx="13101">
                  <c:v>130984.55</c:v>
                </c:pt>
                <c:pt idx="13102">
                  <c:v>130994.55</c:v>
                </c:pt>
                <c:pt idx="13103">
                  <c:v>131004.55</c:v>
                </c:pt>
                <c:pt idx="13104">
                  <c:v>131014.56</c:v>
                </c:pt>
                <c:pt idx="13105">
                  <c:v>131024.55</c:v>
                </c:pt>
                <c:pt idx="13106">
                  <c:v>131034.55</c:v>
                </c:pt>
                <c:pt idx="13107">
                  <c:v>131044.55</c:v>
                </c:pt>
                <c:pt idx="13108">
                  <c:v>131054.55</c:v>
                </c:pt>
                <c:pt idx="13109">
                  <c:v>131064.55</c:v>
                </c:pt>
                <c:pt idx="13110">
                  <c:v>131074.54999999999</c:v>
                </c:pt>
                <c:pt idx="13111">
                  <c:v>131084.54999999999</c:v>
                </c:pt>
                <c:pt idx="13112">
                  <c:v>131094.54999999999</c:v>
                </c:pt>
                <c:pt idx="13113">
                  <c:v>131104.53</c:v>
                </c:pt>
                <c:pt idx="13114">
                  <c:v>131114.53</c:v>
                </c:pt>
                <c:pt idx="13115">
                  <c:v>131124.53</c:v>
                </c:pt>
                <c:pt idx="13116">
                  <c:v>131134.53</c:v>
                </c:pt>
                <c:pt idx="13117">
                  <c:v>131144.53</c:v>
                </c:pt>
                <c:pt idx="13118">
                  <c:v>131154.53</c:v>
                </c:pt>
                <c:pt idx="13119">
                  <c:v>131164.51999999999</c:v>
                </c:pt>
                <c:pt idx="13120">
                  <c:v>131174.51999999999</c:v>
                </c:pt>
                <c:pt idx="13121">
                  <c:v>131184.51999999999</c:v>
                </c:pt>
                <c:pt idx="13122">
                  <c:v>131194.5</c:v>
                </c:pt>
                <c:pt idx="13123">
                  <c:v>131204.5</c:v>
                </c:pt>
                <c:pt idx="13124">
                  <c:v>131214.51999999999</c:v>
                </c:pt>
                <c:pt idx="13125">
                  <c:v>131224.51999999999</c:v>
                </c:pt>
                <c:pt idx="13126">
                  <c:v>131234.5</c:v>
                </c:pt>
                <c:pt idx="13127">
                  <c:v>131244.5</c:v>
                </c:pt>
                <c:pt idx="13128">
                  <c:v>131254.5</c:v>
                </c:pt>
                <c:pt idx="13129">
                  <c:v>131264.5</c:v>
                </c:pt>
                <c:pt idx="13130">
                  <c:v>131274.5</c:v>
                </c:pt>
                <c:pt idx="13131">
                  <c:v>131284.5</c:v>
                </c:pt>
                <c:pt idx="13132">
                  <c:v>131294.5</c:v>
                </c:pt>
                <c:pt idx="13133">
                  <c:v>131304.48000000001</c:v>
                </c:pt>
                <c:pt idx="13134">
                  <c:v>131314.5</c:v>
                </c:pt>
                <c:pt idx="13135">
                  <c:v>131324.5</c:v>
                </c:pt>
                <c:pt idx="13136">
                  <c:v>131334.5</c:v>
                </c:pt>
                <c:pt idx="13137">
                  <c:v>131344.48000000001</c:v>
                </c:pt>
                <c:pt idx="13138">
                  <c:v>131354.48000000001</c:v>
                </c:pt>
                <c:pt idx="13139">
                  <c:v>131364.48000000001</c:v>
                </c:pt>
                <c:pt idx="13140">
                  <c:v>131374.47</c:v>
                </c:pt>
                <c:pt idx="13141">
                  <c:v>131384.47</c:v>
                </c:pt>
                <c:pt idx="13142">
                  <c:v>131394.47</c:v>
                </c:pt>
                <c:pt idx="13143">
                  <c:v>131404.47</c:v>
                </c:pt>
                <c:pt idx="13144">
                  <c:v>131414.47</c:v>
                </c:pt>
                <c:pt idx="13145">
                  <c:v>131424.47</c:v>
                </c:pt>
                <c:pt idx="13146">
                  <c:v>131434.47</c:v>
                </c:pt>
                <c:pt idx="13147">
                  <c:v>131444.47</c:v>
                </c:pt>
                <c:pt idx="13148">
                  <c:v>131454.47</c:v>
                </c:pt>
                <c:pt idx="13149">
                  <c:v>131464.47</c:v>
                </c:pt>
                <c:pt idx="13150">
                  <c:v>131474.45000000001</c:v>
                </c:pt>
                <c:pt idx="13151">
                  <c:v>131484.45000000001</c:v>
                </c:pt>
                <c:pt idx="13152">
                  <c:v>131494.45000000001</c:v>
                </c:pt>
                <c:pt idx="13153">
                  <c:v>131504.45000000001</c:v>
                </c:pt>
                <c:pt idx="13154">
                  <c:v>131514.45000000001</c:v>
                </c:pt>
                <c:pt idx="13155">
                  <c:v>131524.45000000001</c:v>
                </c:pt>
                <c:pt idx="13156">
                  <c:v>131534.45000000001</c:v>
                </c:pt>
                <c:pt idx="13157">
                  <c:v>131544.45000000001</c:v>
                </c:pt>
                <c:pt idx="13158">
                  <c:v>131554.45000000001</c:v>
                </c:pt>
                <c:pt idx="13159">
                  <c:v>131564.45000000001</c:v>
                </c:pt>
                <c:pt idx="13160">
                  <c:v>131574.45000000001</c:v>
                </c:pt>
                <c:pt idx="13161">
                  <c:v>131584.44</c:v>
                </c:pt>
                <c:pt idx="13162">
                  <c:v>131594.44</c:v>
                </c:pt>
                <c:pt idx="13163">
                  <c:v>131604.44</c:v>
                </c:pt>
                <c:pt idx="13164">
                  <c:v>131614.44</c:v>
                </c:pt>
                <c:pt idx="13165">
                  <c:v>131624.44</c:v>
                </c:pt>
                <c:pt idx="13166">
                  <c:v>131634.44</c:v>
                </c:pt>
                <c:pt idx="13167">
                  <c:v>131644.44</c:v>
                </c:pt>
                <c:pt idx="13168">
                  <c:v>131654.42000000001</c:v>
                </c:pt>
                <c:pt idx="13169">
                  <c:v>131664.42000000001</c:v>
                </c:pt>
                <c:pt idx="13170">
                  <c:v>131674.42000000001</c:v>
                </c:pt>
                <c:pt idx="13171">
                  <c:v>131684.42000000001</c:v>
                </c:pt>
                <c:pt idx="13172">
                  <c:v>131694.41</c:v>
                </c:pt>
                <c:pt idx="13173">
                  <c:v>131704.42000000001</c:v>
                </c:pt>
                <c:pt idx="13174">
                  <c:v>131714.42000000001</c:v>
                </c:pt>
                <c:pt idx="13175">
                  <c:v>131724.42000000001</c:v>
                </c:pt>
                <c:pt idx="13176">
                  <c:v>131734.41</c:v>
                </c:pt>
                <c:pt idx="13177">
                  <c:v>131744.41</c:v>
                </c:pt>
                <c:pt idx="13178">
                  <c:v>131754.41</c:v>
                </c:pt>
                <c:pt idx="13179">
                  <c:v>131764.41</c:v>
                </c:pt>
                <c:pt idx="13180">
                  <c:v>131774.41</c:v>
                </c:pt>
                <c:pt idx="13181">
                  <c:v>131784.41</c:v>
                </c:pt>
                <c:pt idx="13182">
                  <c:v>131794.39000000001</c:v>
                </c:pt>
                <c:pt idx="13183">
                  <c:v>131804.41</c:v>
                </c:pt>
                <c:pt idx="13184">
                  <c:v>131814.41</c:v>
                </c:pt>
                <c:pt idx="13185">
                  <c:v>131824.41</c:v>
                </c:pt>
                <c:pt idx="13186">
                  <c:v>131834.39000000001</c:v>
                </c:pt>
                <c:pt idx="13187">
                  <c:v>131844.39000000001</c:v>
                </c:pt>
                <c:pt idx="13188">
                  <c:v>131854.39000000001</c:v>
                </c:pt>
                <c:pt idx="13189">
                  <c:v>131864.39000000001</c:v>
                </c:pt>
                <c:pt idx="13190">
                  <c:v>131874.38</c:v>
                </c:pt>
                <c:pt idx="13191">
                  <c:v>131884.38</c:v>
                </c:pt>
                <c:pt idx="13192">
                  <c:v>131894.38</c:v>
                </c:pt>
                <c:pt idx="13193">
                  <c:v>131904.39000000001</c:v>
                </c:pt>
                <c:pt idx="13194">
                  <c:v>131914.38</c:v>
                </c:pt>
                <c:pt idx="13195">
                  <c:v>131924.38</c:v>
                </c:pt>
                <c:pt idx="13196">
                  <c:v>131934.38</c:v>
                </c:pt>
                <c:pt idx="13197">
                  <c:v>131944.38</c:v>
                </c:pt>
                <c:pt idx="13198">
                  <c:v>131954.38</c:v>
                </c:pt>
                <c:pt idx="13199">
                  <c:v>131964.38</c:v>
                </c:pt>
                <c:pt idx="13200">
                  <c:v>131974.35999999999</c:v>
                </c:pt>
                <c:pt idx="13201">
                  <c:v>131984.35999999999</c:v>
                </c:pt>
                <c:pt idx="13202">
                  <c:v>131994.35999999999</c:v>
                </c:pt>
                <c:pt idx="13203">
                  <c:v>132004.38</c:v>
                </c:pt>
                <c:pt idx="13204">
                  <c:v>132014.35999999999</c:v>
                </c:pt>
                <c:pt idx="13205">
                  <c:v>132024.35999999999</c:v>
                </c:pt>
                <c:pt idx="13206">
                  <c:v>132034.35999999999</c:v>
                </c:pt>
                <c:pt idx="13207">
                  <c:v>132044.34</c:v>
                </c:pt>
                <c:pt idx="13208">
                  <c:v>132054.34</c:v>
                </c:pt>
                <c:pt idx="13209">
                  <c:v>132064.34</c:v>
                </c:pt>
                <c:pt idx="13210">
                  <c:v>132074.34</c:v>
                </c:pt>
                <c:pt idx="13211">
                  <c:v>132084.34</c:v>
                </c:pt>
                <c:pt idx="13212">
                  <c:v>132094.34</c:v>
                </c:pt>
                <c:pt idx="13213">
                  <c:v>132104.34</c:v>
                </c:pt>
                <c:pt idx="13214">
                  <c:v>132114.34</c:v>
                </c:pt>
                <c:pt idx="13215">
                  <c:v>132124.34</c:v>
                </c:pt>
                <c:pt idx="13216">
                  <c:v>132134.34</c:v>
                </c:pt>
                <c:pt idx="13217">
                  <c:v>132144.32999999999</c:v>
                </c:pt>
                <c:pt idx="13218">
                  <c:v>132154.32999999999</c:v>
                </c:pt>
                <c:pt idx="13219">
                  <c:v>132164.32999999999</c:v>
                </c:pt>
                <c:pt idx="13220">
                  <c:v>132174.32999999999</c:v>
                </c:pt>
                <c:pt idx="13221">
                  <c:v>132184.31</c:v>
                </c:pt>
                <c:pt idx="13222">
                  <c:v>132194.31</c:v>
                </c:pt>
                <c:pt idx="13223">
                  <c:v>132204.32999999999</c:v>
                </c:pt>
                <c:pt idx="13224">
                  <c:v>132214.32999999999</c:v>
                </c:pt>
                <c:pt idx="13225">
                  <c:v>132224.31</c:v>
                </c:pt>
                <c:pt idx="13226">
                  <c:v>132234.31</c:v>
                </c:pt>
                <c:pt idx="13227">
                  <c:v>132244.31</c:v>
                </c:pt>
                <c:pt idx="13228">
                  <c:v>132254.31</c:v>
                </c:pt>
                <c:pt idx="13229">
                  <c:v>132264.31</c:v>
                </c:pt>
                <c:pt idx="13230">
                  <c:v>132274.31</c:v>
                </c:pt>
                <c:pt idx="13231">
                  <c:v>132284.29999999999</c:v>
                </c:pt>
                <c:pt idx="13232">
                  <c:v>132294.29999999999</c:v>
                </c:pt>
                <c:pt idx="13233">
                  <c:v>132304.31</c:v>
                </c:pt>
                <c:pt idx="13234">
                  <c:v>132314.31</c:v>
                </c:pt>
                <c:pt idx="13235">
                  <c:v>132324.29999999999</c:v>
                </c:pt>
                <c:pt idx="13236">
                  <c:v>132334.29999999999</c:v>
                </c:pt>
                <c:pt idx="13237">
                  <c:v>132344.29999999999</c:v>
                </c:pt>
                <c:pt idx="13238">
                  <c:v>132354.29999999999</c:v>
                </c:pt>
                <c:pt idx="13239">
                  <c:v>132364.28</c:v>
                </c:pt>
                <c:pt idx="13240">
                  <c:v>132374.28</c:v>
                </c:pt>
                <c:pt idx="13241">
                  <c:v>132384.28</c:v>
                </c:pt>
                <c:pt idx="13242">
                  <c:v>132394.29999999999</c:v>
                </c:pt>
                <c:pt idx="13243">
                  <c:v>132404.28</c:v>
                </c:pt>
                <c:pt idx="13244">
                  <c:v>132414.28</c:v>
                </c:pt>
                <c:pt idx="13245">
                  <c:v>132424.28</c:v>
                </c:pt>
                <c:pt idx="13246">
                  <c:v>132434.28</c:v>
                </c:pt>
                <c:pt idx="13247">
                  <c:v>132444.28</c:v>
                </c:pt>
                <c:pt idx="13248">
                  <c:v>132454.28</c:v>
                </c:pt>
                <c:pt idx="13249">
                  <c:v>132464.26999999999</c:v>
                </c:pt>
                <c:pt idx="13250">
                  <c:v>132474.26999999999</c:v>
                </c:pt>
                <c:pt idx="13251">
                  <c:v>132484.28</c:v>
                </c:pt>
                <c:pt idx="13252">
                  <c:v>132494.28</c:v>
                </c:pt>
                <c:pt idx="13253">
                  <c:v>132504.26999999999</c:v>
                </c:pt>
                <c:pt idx="13254">
                  <c:v>132514.26999999999</c:v>
                </c:pt>
                <c:pt idx="13255">
                  <c:v>132524.26999999999</c:v>
                </c:pt>
                <c:pt idx="13256">
                  <c:v>132534.26999999999</c:v>
                </c:pt>
                <c:pt idx="13257">
                  <c:v>132544.25</c:v>
                </c:pt>
                <c:pt idx="13258">
                  <c:v>132554.25</c:v>
                </c:pt>
                <c:pt idx="13259">
                  <c:v>132564.25</c:v>
                </c:pt>
                <c:pt idx="13260">
                  <c:v>132574.25</c:v>
                </c:pt>
                <c:pt idx="13261">
                  <c:v>132584.25</c:v>
                </c:pt>
                <c:pt idx="13262">
                  <c:v>132594.25</c:v>
                </c:pt>
                <c:pt idx="13263">
                  <c:v>132604.25</c:v>
                </c:pt>
                <c:pt idx="13264">
                  <c:v>132614.25</c:v>
                </c:pt>
                <c:pt idx="13265">
                  <c:v>132624.25</c:v>
                </c:pt>
                <c:pt idx="13266">
                  <c:v>132634.25</c:v>
                </c:pt>
                <c:pt idx="13267">
                  <c:v>132644.23000000001</c:v>
                </c:pt>
                <c:pt idx="13268">
                  <c:v>132654.23000000001</c:v>
                </c:pt>
                <c:pt idx="13269">
                  <c:v>132664.23000000001</c:v>
                </c:pt>
                <c:pt idx="13270">
                  <c:v>132674.22</c:v>
                </c:pt>
                <c:pt idx="13271">
                  <c:v>132684.22</c:v>
                </c:pt>
                <c:pt idx="13272">
                  <c:v>132694.23000000001</c:v>
                </c:pt>
                <c:pt idx="13273">
                  <c:v>132704.23000000001</c:v>
                </c:pt>
                <c:pt idx="13274">
                  <c:v>132714.22</c:v>
                </c:pt>
                <c:pt idx="13275">
                  <c:v>132724.22</c:v>
                </c:pt>
                <c:pt idx="13276">
                  <c:v>132734.22</c:v>
                </c:pt>
                <c:pt idx="13277">
                  <c:v>132744.22</c:v>
                </c:pt>
                <c:pt idx="13278">
                  <c:v>132754.22</c:v>
                </c:pt>
                <c:pt idx="13279">
                  <c:v>132764.22</c:v>
                </c:pt>
                <c:pt idx="13280">
                  <c:v>132774.20000000001</c:v>
                </c:pt>
                <c:pt idx="13281">
                  <c:v>132784.20000000001</c:v>
                </c:pt>
                <c:pt idx="13282">
                  <c:v>132794.22</c:v>
                </c:pt>
                <c:pt idx="13283">
                  <c:v>132804.22</c:v>
                </c:pt>
                <c:pt idx="13284">
                  <c:v>132814.20000000001</c:v>
                </c:pt>
                <c:pt idx="13285">
                  <c:v>132824.20000000001</c:v>
                </c:pt>
                <c:pt idx="13286">
                  <c:v>132834.20000000001</c:v>
                </c:pt>
                <c:pt idx="13287">
                  <c:v>132844.20000000001</c:v>
                </c:pt>
                <c:pt idx="13288">
                  <c:v>132854.19</c:v>
                </c:pt>
                <c:pt idx="13289">
                  <c:v>132864.19</c:v>
                </c:pt>
                <c:pt idx="13290">
                  <c:v>132874.19</c:v>
                </c:pt>
                <c:pt idx="13291">
                  <c:v>132884.19</c:v>
                </c:pt>
                <c:pt idx="13292">
                  <c:v>132894.19</c:v>
                </c:pt>
                <c:pt idx="13293">
                  <c:v>132904.19</c:v>
                </c:pt>
                <c:pt idx="13294">
                  <c:v>132914.19</c:v>
                </c:pt>
                <c:pt idx="13295">
                  <c:v>132924.19</c:v>
                </c:pt>
                <c:pt idx="13296">
                  <c:v>132934.19</c:v>
                </c:pt>
                <c:pt idx="13297">
                  <c:v>132944.19</c:v>
                </c:pt>
                <c:pt idx="13298">
                  <c:v>132954.17000000001</c:v>
                </c:pt>
                <c:pt idx="13299">
                  <c:v>132964.17000000001</c:v>
                </c:pt>
                <c:pt idx="13300">
                  <c:v>132974.19</c:v>
                </c:pt>
                <c:pt idx="13301">
                  <c:v>132984.19</c:v>
                </c:pt>
                <c:pt idx="13302">
                  <c:v>132994.17000000001</c:v>
                </c:pt>
                <c:pt idx="13303">
                  <c:v>133004.17000000001</c:v>
                </c:pt>
                <c:pt idx="13304">
                  <c:v>133014.17000000001</c:v>
                </c:pt>
                <c:pt idx="13305">
                  <c:v>133024.17000000001</c:v>
                </c:pt>
                <c:pt idx="13306">
                  <c:v>133034.16</c:v>
                </c:pt>
                <c:pt idx="13307">
                  <c:v>133044.16</c:v>
                </c:pt>
                <c:pt idx="13308">
                  <c:v>133054.16</c:v>
                </c:pt>
                <c:pt idx="13309">
                  <c:v>133064.16</c:v>
                </c:pt>
                <c:pt idx="13310">
                  <c:v>133074.16</c:v>
                </c:pt>
                <c:pt idx="13311">
                  <c:v>133084.16</c:v>
                </c:pt>
                <c:pt idx="13312">
                  <c:v>133094.16</c:v>
                </c:pt>
                <c:pt idx="13313">
                  <c:v>133104.16</c:v>
                </c:pt>
                <c:pt idx="13314">
                  <c:v>133114.16</c:v>
                </c:pt>
                <c:pt idx="13315">
                  <c:v>133124.16</c:v>
                </c:pt>
                <c:pt idx="13316">
                  <c:v>133134.14000000001</c:v>
                </c:pt>
                <c:pt idx="13317">
                  <c:v>133144.14000000001</c:v>
                </c:pt>
                <c:pt idx="13318">
                  <c:v>133154.14000000001</c:v>
                </c:pt>
                <c:pt idx="13319">
                  <c:v>133164.14000000001</c:v>
                </c:pt>
                <c:pt idx="13320">
                  <c:v>133174.13</c:v>
                </c:pt>
                <c:pt idx="13321">
                  <c:v>133184.14000000001</c:v>
                </c:pt>
                <c:pt idx="13322">
                  <c:v>133194.14000000001</c:v>
                </c:pt>
                <c:pt idx="13323">
                  <c:v>133204.14000000001</c:v>
                </c:pt>
                <c:pt idx="13324">
                  <c:v>133214.13</c:v>
                </c:pt>
                <c:pt idx="13325">
                  <c:v>133224.13</c:v>
                </c:pt>
                <c:pt idx="13326">
                  <c:v>133234.13</c:v>
                </c:pt>
                <c:pt idx="13327">
                  <c:v>133244.13</c:v>
                </c:pt>
                <c:pt idx="13328">
                  <c:v>133254.13</c:v>
                </c:pt>
                <c:pt idx="13329">
                  <c:v>133264.13</c:v>
                </c:pt>
                <c:pt idx="13330">
                  <c:v>133274.10999999999</c:v>
                </c:pt>
                <c:pt idx="13331">
                  <c:v>133284.13</c:v>
                </c:pt>
                <c:pt idx="13332">
                  <c:v>133294.13</c:v>
                </c:pt>
                <c:pt idx="13333">
                  <c:v>133304.13</c:v>
                </c:pt>
                <c:pt idx="13334">
                  <c:v>133314.10999999999</c:v>
                </c:pt>
                <c:pt idx="13335">
                  <c:v>133324.10999999999</c:v>
                </c:pt>
                <c:pt idx="13336">
                  <c:v>133334.10999999999</c:v>
                </c:pt>
                <c:pt idx="13337">
                  <c:v>133344.09</c:v>
                </c:pt>
                <c:pt idx="13338">
                  <c:v>133354.09</c:v>
                </c:pt>
                <c:pt idx="13339">
                  <c:v>133364.09</c:v>
                </c:pt>
                <c:pt idx="13340">
                  <c:v>133374.09</c:v>
                </c:pt>
                <c:pt idx="13341">
                  <c:v>133384.09</c:v>
                </c:pt>
                <c:pt idx="13342">
                  <c:v>133394.09</c:v>
                </c:pt>
                <c:pt idx="13343">
                  <c:v>133404.09</c:v>
                </c:pt>
                <c:pt idx="13344">
                  <c:v>133414.09</c:v>
                </c:pt>
                <c:pt idx="13345">
                  <c:v>133424.09</c:v>
                </c:pt>
                <c:pt idx="13346">
                  <c:v>133434.09</c:v>
                </c:pt>
                <c:pt idx="13347">
                  <c:v>133444.09</c:v>
                </c:pt>
                <c:pt idx="13348">
                  <c:v>133454.09</c:v>
                </c:pt>
                <c:pt idx="13349">
                  <c:v>133464.09</c:v>
                </c:pt>
                <c:pt idx="13350">
                  <c:v>133474.07999999999</c:v>
                </c:pt>
                <c:pt idx="13351">
                  <c:v>133484.09</c:v>
                </c:pt>
                <c:pt idx="13352">
                  <c:v>133494.07999999999</c:v>
                </c:pt>
                <c:pt idx="13353">
                  <c:v>133504.07999999999</c:v>
                </c:pt>
                <c:pt idx="13354">
                  <c:v>133514.07999999999</c:v>
                </c:pt>
                <c:pt idx="13355">
                  <c:v>133524.06</c:v>
                </c:pt>
                <c:pt idx="13356">
                  <c:v>133534.06</c:v>
                </c:pt>
                <c:pt idx="13357">
                  <c:v>133544.06</c:v>
                </c:pt>
                <c:pt idx="13358">
                  <c:v>133554.06</c:v>
                </c:pt>
                <c:pt idx="13359">
                  <c:v>133564.06</c:v>
                </c:pt>
                <c:pt idx="13360">
                  <c:v>133574.06</c:v>
                </c:pt>
                <c:pt idx="13361">
                  <c:v>133584.06</c:v>
                </c:pt>
                <c:pt idx="13362">
                  <c:v>133594.06</c:v>
                </c:pt>
                <c:pt idx="13363">
                  <c:v>133604.06</c:v>
                </c:pt>
                <c:pt idx="13364">
                  <c:v>133614.06</c:v>
                </c:pt>
                <c:pt idx="13365">
                  <c:v>133624.04999999999</c:v>
                </c:pt>
                <c:pt idx="13366">
                  <c:v>133634.04999999999</c:v>
                </c:pt>
                <c:pt idx="13367">
                  <c:v>133644.04999999999</c:v>
                </c:pt>
                <c:pt idx="13368">
                  <c:v>133654.04999999999</c:v>
                </c:pt>
                <c:pt idx="13369">
                  <c:v>133664.03</c:v>
                </c:pt>
                <c:pt idx="13370">
                  <c:v>133674.03</c:v>
                </c:pt>
                <c:pt idx="13371">
                  <c:v>133684.04999999999</c:v>
                </c:pt>
                <c:pt idx="13372">
                  <c:v>133694.04999999999</c:v>
                </c:pt>
                <c:pt idx="13373">
                  <c:v>133704.03</c:v>
                </c:pt>
                <c:pt idx="13374">
                  <c:v>133714.03</c:v>
                </c:pt>
                <c:pt idx="13375">
                  <c:v>133724.03</c:v>
                </c:pt>
                <c:pt idx="13376">
                  <c:v>133734.03</c:v>
                </c:pt>
                <c:pt idx="13377">
                  <c:v>133744.03</c:v>
                </c:pt>
                <c:pt idx="13378">
                  <c:v>133754.03</c:v>
                </c:pt>
                <c:pt idx="13379">
                  <c:v>133764.01999999999</c:v>
                </c:pt>
                <c:pt idx="13380">
                  <c:v>133774.01999999999</c:v>
                </c:pt>
                <c:pt idx="13381">
                  <c:v>133784.03</c:v>
                </c:pt>
                <c:pt idx="13382">
                  <c:v>133794.03</c:v>
                </c:pt>
                <c:pt idx="13383">
                  <c:v>133804.01999999999</c:v>
                </c:pt>
                <c:pt idx="13384">
                  <c:v>133814.01999999999</c:v>
                </c:pt>
                <c:pt idx="13385">
                  <c:v>133824.01999999999</c:v>
                </c:pt>
                <c:pt idx="13386">
                  <c:v>133834.01999999999</c:v>
                </c:pt>
                <c:pt idx="13387">
                  <c:v>133844</c:v>
                </c:pt>
                <c:pt idx="13388">
                  <c:v>133854</c:v>
                </c:pt>
                <c:pt idx="13389">
                  <c:v>133864</c:v>
                </c:pt>
                <c:pt idx="13390">
                  <c:v>133874.01999999999</c:v>
                </c:pt>
                <c:pt idx="13391">
                  <c:v>133884</c:v>
                </c:pt>
                <c:pt idx="13392">
                  <c:v>133894</c:v>
                </c:pt>
                <c:pt idx="13393">
                  <c:v>133904</c:v>
                </c:pt>
                <c:pt idx="13394">
                  <c:v>133914</c:v>
                </c:pt>
                <c:pt idx="13395">
                  <c:v>133924</c:v>
                </c:pt>
                <c:pt idx="13396">
                  <c:v>133934</c:v>
                </c:pt>
                <c:pt idx="13397">
                  <c:v>133943.98000000001</c:v>
                </c:pt>
                <c:pt idx="13398">
                  <c:v>133953.98000000001</c:v>
                </c:pt>
                <c:pt idx="13399">
                  <c:v>133963.98000000001</c:v>
                </c:pt>
                <c:pt idx="13400">
                  <c:v>133974</c:v>
                </c:pt>
                <c:pt idx="13401">
                  <c:v>133983.98000000001</c:v>
                </c:pt>
                <c:pt idx="13402">
                  <c:v>133993.98000000001</c:v>
                </c:pt>
                <c:pt idx="13403">
                  <c:v>134003.98000000001</c:v>
                </c:pt>
                <c:pt idx="13404">
                  <c:v>134013.98000000001</c:v>
                </c:pt>
                <c:pt idx="13405">
                  <c:v>134023.97</c:v>
                </c:pt>
                <c:pt idx="13406">
                  <c:v>134033.97</c:v>
                </c:pt>
                <c:pt idx="13407">
                  <c:v>134043.97</c:v>
                </c:pt>
                <c:pt idx="13408">
                  <c:v>134053.97</c:v>
                </c:pt>
                <c:pt idx="13409">
                  <c:v>134063.97</c:v>
                </c:pt>
                <c:pt idx="13410">
                  <c:v>134073.97</c:v>
                </c:pt>
                <c:pt idx="13411">
                  <c:v>134083.97</c:v>
                </c:pt>
                <c:pt idx="13412">
                  <c:v>134093.97</c:v>
                </c:pt>
                <c:pt idx="13413">
                  <c:v>134103.97</c:v>
                </c:pt>
                <c:pt idx="13414">
                  <c:v>134113.97</c:v>
                </c:pt>
                <c:pt idx="13415">
                  <c:v>134123.95000000001</c:v>
                </c:pt>
                <c:pt idx="13416">
                  <c:v>134133.95000000001</c:v>
                </c:pt>
                <c:pt idx="13417">
                  <c:v>134143.95000000001</c:v>
                </c:pt>
                <c:pt idx="13418">
                  <c:v>134153.94</c:v>
                </c:pt>
                <c:pt idx="13419">
                  <c:v>134163.94</c:v>
                </c:pt>
                <c:pt idx="13420">
                  <c:v>134173.95000000001</c:v>
                </c:pt>
                <c:pt idx="13421">
                  <c:v>134183.95000000001</c:v>
                </c:pt>
                <c:pt idx="13422">
                  <c:v>134193.94</c:v>
                </c:pt>
                <c:pt idx="13423">
                  <c:v>134203.94</c:v>
                </c:pt>
                <c:pt idx="13424">
                  <c:v>134213.94</c:v>
                </c:pt>
                <c:pt idx="13425">
                  <c:v>134223.94</c:v>
                </c:pt>
                <c:pt idx="13426">
                  <c:v>134233.94</c:v>
                </c:pt>
                <c:pt idx="13427">
                  <c:v>134243.94</c:v>
                </c:pt>
                <c:pt idx="13428">
                  <c:v>134253.92000000001</c:v>
                </c:pt>
                <c:pt idx="13429">
                  <c:v>134263.92000000001</c:v>
                </c:pt>
                <c:pt idx="13430">
                  <c:v>134273.94</c:v>
                </c:pt>
                <c:pt idx="13431">
                  <c:v>134283.94</c:v>
                </c:pt>
                <c:pt idx="13432">
                  <c:v>134293.92000000001</c:v>
                </c:pt>
                <c:pt idx="13433">
                  <c:v>134303.92000000001</c:v>
                </c:pt>
                <c:pt idx="13434">
                  <c:v>134313.92000000001</c:v>
                </c:pt>
                <c:pt idx="13435">
                  <c:v>134323.92000000001</c:v>
                </c:pt>
                <c:pt idx="13436">
                  <c:v>134333.91</c:v>
                </c:pt>
                <c:pt idx="13437">
                  <c:v>134343.91</c:v>
                </c:pt>
                <c:pt idx="13438">
                  <c:v>134353.91</c:v>
                </c:pt>
                <c:pt idx="13439">
                  <c:v>134363.91</c:v>
                </c:pt>
                <c:pt idx="13440">
                  <c:v>134373.91</c:v>
                </c:pt>
                <c:pt idx="13441">
                  <c:v>134383.91</c:v>
                </c:pt>
                <c:pt idx="13442">
                  <c:v>134393.91</c:v>
                </c:pt>
                <c:pt idx="13443">
                  <c:v>134403.91</c:v>
                </c:pt>
                <c:pt idx="13444">
                  <c:v>134413.91</c:v>
                </c:pt>
                <c:pt idx="13445">
                  <c:v>134423.91</c:v>
                </c:pt>
                <c:pt idx="13446">
                  <c:v>134433.89000000001</c:v>
                </c:pt>
                <c:pt idx="13447">
                  <c:v>134443.89000000001</c:v>
                </c:pt>
                <c:pt idx="13448">
                  <c:v>134453.89000000001</c:v>
                </c:pt>
                <c:pt idx="13449">
                  <c:v>134463.91</c:v>
                </c:pt>
                <c:pt idx="13450">
                  <c:v>134473.89000000001</c:v>
                </c:pt>
                <c:pt idx="13451">
                  <c:v>134483.89000000001</c:v>
                </c:pt>
                <c:pt idx="13452">
                  <c:v>134493.89000000001</c:v>
                </c:pt>
                <c:pt idx="13453">
                  <c:v>134503.89000000001</c:v>
                </c:pt>
                <c:pt idx="13454">
                  <c:v>134513.88</c:v>
                </c:pt>
                <c:pt idx="13455">
                  <c:v>134523.88</c:v>
                </c:pt>
                <c:pt idx="13456">
                  <c:v>134533.88</c:v>
                </c:pt>
                <c:pt idx="13457">
                  <c:v>134543.88</c:v>
                </c:pt>
                <c:pt idx="13458">
                  <c:v>134553.88</c:v>
                </c:pt>
                <c:pt idx="13459">
                  <c:v>134563.88</c:v>
                </c:pt>
                <c:pt idx="13460">
                  <c:v>134573.88</c:v>
                </c:pt>
                <c:pt idx="13461">
                  <c:v>134583.88</c:v>
                </c:pt>
                <c:pt idx="13462">
                  <c:v>134593.88</c:v>
                </c:pt>
                <c:pt idx="13463">
                  <c:v>134603.88</c:v>
                </c:pt>
                <c:pt idx="13464">
                  <c:v>134613.85999999999</c:v>
                </c:pt>
                <c:pt idx="13465">
                  <c:v>134623.85999999999</c:v>
                </c:pt>
                <c:pt idx="13466">
                  <c:v>134633.85999999999</c:v>
                </c:pt>
                <c:pt idx="13467">
                  <c:v>134643.85999999999</c:v>
                </c:pt>
                <c:pt idx="13468">
                  <c:v>134653.84</c:v>
                </c:pt>
                <c:pt idx="13469">
                  <c:v>134663.85999999999</c:v>
                </c:pt>
                <c:pt idx="13470">
                  <c:v>134673.85999999999</c:v>
                </c:pt>
                <c:pt idx="13471">
                  <c:v>134683.85999999999</c:v>
                </c:pt>
                <c:pt idx="13472">
                  <c:v>134693.84</c:v>
                </c:pt>
                <c:pt idx="13473">
                  <c:v>134703.84</c:v>
                </c:pt>
                <c:pt idx="13474">
                  <c:v>134713.84</c:v>
                </c:pt>
                <c:pt idx="13475">
                  <c:v>134723.84</c:v>
                </c:pt>
                <c:pt idx="13476">
                  <c:v>134733.84</c:v>
                </c:pt>
                <c:pt idx="13477">
                  <c:v>134743.84</c:v>
                </c:pt>
                <c:pt idx="13478">
                  <c:v>134753.82999999999</c:v>
                </c:pt>
                <c:pt idx="13479">
                  <c:v>134763.84</c:v>
                </c:pt>
                <c:pt idx="13480">
                  <c:v>134773.84</c:v>
                </c:pt>
                <c:pt idx="13481">
                  <c:v>134783.84</c:v>
                </c:pt>
                <c:pt idx="13482">
                  <c:v>134793.82999999999</c:v>
                </c:pt>
                <c:pt idx="13483">
                  <c:v>134803.82999999999</c:v>
                </c:pt>
                <c:pt idx="13484">
                  <c:v>134813.84</c:v>
                </c:pt>
                <c:pt idx="13485">
                  <c:v>134823.84</c:v>
                </c:pt>
                <c:pt idx="13486">
                  <c:v>134833.82999999999</c:v>
                </c:pt>
                <c:pt idx="13487">
                  <c:v>134843.81</c:v>
                </c:pt>
                <c:pt idx="13488">
                  <c:v>134853.81</c:v>
                </c:pt>
                <c:pt idx="13489">
                  <c:v>134863.81</c:v>
                </c:pt>
                <c:pt idx="13490">
                  <c:v>134873.81</c:v>
                </c:pt>
                <c:pt idx="13491">
                  <c:v>134883.81</c:v>
                </c:pt>
                <c:pt idx="13492">
                  <c:v>134893.81</c:v>
                </c:pt>
                <c:pt idx="13493">
                  <c:v>134903.81</c:v>
                </c:pt>
                <c:pt idx="13494">
                  <c:v>134913.81</c:v>
                </c:pt>
                <c:pt idx="13495">
                  <c:v>134923.79999999999</c:v>
                </c:pt>
                <c:pt idx="13496">
                  <c:v>134933.79999999999</c:v>
                </c:pt>
                <c:pt idx="13497">
                  <c:v>134943.79999999999</c:v>
                </c:pt>
                <c:pt idx="13498">
                  <c:v>134953.79999999999</c:v>
                </c:pt>
                <c:pt idx="13499">
                  <c:v>134963.79999999999</c:v>
                </c:pt>
                <c:pt idx="13500">
                  <c:v>134973.79999999999</c:v>
                </c:pt>
                <c:pt idx="13501">
                  <c:v>134983.79999999999</c:v>
                </c:pt>
                <c:pt idx="13502">
                  <c:v>134993.79999999999</c:v>
                </c:pt>
                <c:pt idx="13503">
                  <c:v>135003.78</c:v>
                </c:pt>
                <c:pt idx="13504">
                  <c:v>135013.78</c:v>
                </c:pt>
                <c:pt idx="13505">
                  <c:v>135023.78</c:v>
                </c:pt>
                <c:pt idx="13506">
                  <c:v>135033.78</c:v>
                </c:pt>
                <c:pt idx="13507">
                  <c:v>135043.78</c:v>
                </c:pt>
                <c:pt idx="13508">
                  <c:v>135053.78</c:v>
                </c:pt>
                <c:pt idx="13509">
                  <c:v>135063.78</c:v>
                </c:pt>
                <c:pt idx="13510">
                  <c:v>135073.78</c:v>
                </c:pt>
                <c:pt idx="13511">
                  <c:v>135083.78</c:v>
                </c:pt>
                <c:pt idx="13512">
                  <c:v>135093.78</c:v>
                </c:pt>
                <c:pt idx="13513">
                  <c:v>135103.76999999999</c:v>
                </c:pt>
                <c:pt idx="13514">
                  <c:v>135113.76999999999</c:v>
                </c:pt>
                <c:pt idx="13515">
                  <c:v>135123.76999999999</c:v>
                </c:pt>
                <c:pt idx="13516">
                  <c:v>135133.76999999999</c:v>
                </c:pt>
                <c:pt idx="13517">
                  <c:v>135143.75</c:v>
                </c:pt>
                <c:pt idx="13518">
                  <c:v>135153.76999999999</c:v>
                </c:pt>
                <c:pt idx="13519">
                  <c:v>135163.76999999999</c:v>
                </c:pt>
                <c:pt idx="13520">
                  <c:v>135173.76999999999</c:v>
                </c:pt>
                <c:pt idx="13521">
                  <c:v>135183.75</c:v>
                </c:pt>
                <c:pt idx="13522">
                  <c:v>135193.75</c:v>
                </c:pt>
                <c:pt idx="13523">
                  <c:v>135203.75</c:v>
                </c:pt>
                <c:pt idx="13524">
                  <c:v>135213.75</c:v>
                </c:pt>
                <c:pt idx="13525">
                  <c:v>135223.75</c:v>
                </c:pt>
                <c:pt idx="13526">
                  <c:v>135233.75</c:v>
                </c:pt>
                <c:pt idx="13527">
                  <c:v>135243.75</c:v>
                </c:pt>
                <c:pt idx="13528">
                  <c:v>135253.75</c:v>
                </c:pt>
                <c:pt idx="13529">
                  <c:v>135263.75</c:v>
                </c:pt>
                <c:pt idx="13530">
                  <c:v>135273.75</c:v>
                </c:pt>
                <c:pt idx="13531">
                  <c:v>135283.73000000001</c:v>
                </c:pt>
                <c:pt idx="13532">
                  <c:v>135293.73000000001</c:v>
                </c:pt>
                <c:pt idx="13533">
                  <c:v>135303.73000000001</c:v>
                </c:pt>
                <c:pt idx="13534">
                  <c:v>135313.73000000001</c:v>
                </c:pt>
                <c:pt idx="13535">
                  <c:v>135323.72</c:v>
                </c:pt>
                <c:pt idx="13536">
                  <c:v>135333.72</c:v>
                </c:pt>
                <c:pt idx="13537">
                  <c:v>135343.72</c:v>
                </c:pt>
                <c:pt idx="13538">
                  <c:v>135353.73000000001</c:v>
                </c:pt>
                <c:pt idx="13539">
                  <c:v>135363.72</c:v>
                </c:pt>
                <c:pt idx="13540">
                  <c:v>135373.72</c:v>
                </c:pt>
                <c:pt idx="13541">
                  <c:v>135383.72</c:v>
                </c:pt>
                <c:pt idx="13542">
                  <c:v>135393.72</c:v>
                </c:pt>
                <c:pt idx="13543">
                  <c:v>135403.72</c:v>
                </c:pt>
                <c:pt idx="13544">
                  <c:v>135413.72</c:v>
                </c:pt>
                <c:pt idx="13545">
                  <c:v>135423.70000000001</c:v>
                </c:pt>
                <c:pt idx="13546">
                  <c:v>135433.70000000001</c:v>
                </c:pt>
                <c:pt idx="13547">
                  <c:v>135443.70000000001</c:v>
                </c:pt>
                <c:pt idx="13548">
                  <c:v>135453.72</c:v>
                </c:pt>
                <c:pt idx="13549">
                  <c:v>135463.70000000001</c:v>
                </c:pt>
                <c:pt idx="13550">
                  <c:v>135473.70000000001</c:v>
                </c:pt>
                <c:pt idx="13551">
                  <c:v>135483.70000000001</c:v>
                </c:pt>
                <c:pt idx="13552">
                  <c:v>135493.69</c:v>
                </c:pt>
                <c:pt idx="13553">
                  <c:v>135503.69</c:v>
                </c:pt>
                <c:pt idx="13554">
                  <c:v>135513.69</c:v>
                </c:pt>
                <c:pt idx="13555">
                  <c:v>135523.69</c:v>
                </c:pt>
                <c:pt idx="13556">
                  <c:v>135533.69</c:v>
                </c:pt>
                <c:pt idx="13557">
                  <c:v>135543.69</c:v>
                </c:pt>
                <c:pt idx="13558">
                  <c:v>135553.69</c:v>
                </c:pt>
                <c:pt idx="13559">
                  <c:v>135563.69</c:v>
                </c:pt>
                <c:pt idx="13560">
                  <c:v>135573.69</c:v>
                </c:pt>
                <c:pt idx="13561">
                  <c:v>135583.69</c:v>
                </c:pt>
                <c:pt idx="13562">
                  <c:v>135593.69</c:v>
                </c:pt>
                <c:pt idx="13563">
                  <c:v>135603.67000000001</c:v>
                </c:pt>
                <c:pt idx="13564">
                  <c:v>135613.67000000001</c:v>
                </c:pt>
                <c:pt idx="13565">
                  <c:v>135623.67000000001</c:v>
                </c:pt>
                <c:pt idx="13566">
                  <c:v>135633.66</c:v>
                </c:pt>
                <c:pt idx="13567">
                  <c:v>135643.66</c:v>
                </c:pt>
                <c:pt idx="13568">
                  <c:v>135653.67000000001</c:v>
                </c:pt>
                <c:pt idx="13569">
                  <c:v>135663.67000000001</c:v>
                </c:pt>
                <c:pt idx="13570">
                  <c:v>135673.66</c:v>
                </c:pt>
                <c:pt idx="13571">
                  <c:v>135683.66</c:v>
                </c:pt>
                <c:pt idx="13572">
                  <c:v>135693.66</c:v>
                </c:pt>
                <c:pt idx="13573">
                  <c:v>135703.67000000001</c:v>
                </c:pt>
                <c:pt idx="13574">
                  <c:v>135713.66</c:v>
                </c:pt>
                <c:pt idx="13575">
                  <c:v>135723.66</c:v>
                </c:pt>
                <c:pt idx="13576">
                  <c:v>135733.64000000001</c:v>
                </c:pt>
                <c:pt idx="13577">
                  <c:v>135743.66</c:v>
                </c:pt>
                <c:pt idx="13578">
                  <c:v>135753.66</c:v>
                </c:pt>
                <c:pt idx="13579">
                  <c:v>135763.66</c:v>
                </c:pt>
                <c:pt idx="13580">
                  <c:v>135773.64000000001</c:v>
                </c:pt>
                <c:pt idx="13581">
                  <c:v>135783.64000000001</c:v>
                </c:pt>
                <c:pt idx="13582">
                  <c:v>135793.64000000001</c:v>
                </c:pt>
                <c:pt idx="13583">
                  <c:v>135803.64000000001</c:v>
                </c:pt>
                <c:pt idx="13584">
                  <c:v>135813.63</c:v>
                </c:pt>
                <c:pt idx="13585">
                  <c:v>135823.63</c:v>
                </c:pt>
                <c:pt idx="13586">
                  <c:v>135833.63</c:v>
                </c:pt>
                <c:pt idx="13587">
                  <c:v>135843.64000000001</c:v>
                </c:pt>
                <c:pt idx="13588">
                  <c:v>135853.63</c:v>
                </c:pt>
                <c:pt idx="13589">
                  <c:v>135863.63</c:v>
                </c:pt>
                <c:pt idx="13590">
                  <c:v>135873.63</c:v>
                </c:pt>
                <c:pt idx="13591">
                  <c:v>135883.63</c:v>
                </c:pt>
                <c:pt idx="13592">
                  <c:v>135893.63</c:v>
                </c:pt>
                <c:pt idx="13593">
                  <c:v>135903.63</c:v>
                </c:pt>
                <c:pt idx="13594">
                  <c:v>135913.60999999999</c:v>
                </c:pt>
                <c:pt idx="13595">
                  <c:v>135923.60999999999</c:v>
                </c:pt>
                <c:pt idx="13596">
                  <c:v>135933.60999999999</c:v>
                </c:pt>
                <c:pt idx="13597">
                  <c:v>135943.63</c:v>
                </c:pt>
                <c:pt idx="13598">
                  <c:v>135953.60999999999</c:v>
                </c:pt>
                <c:pt idx="13599">
                  <c:v>135963.60999999999</c:v>
                </c:pt>
                <c:pt idx="13600">
                  <c:v>135973.60999999999</c:v>
                </c:pt>
                <c:pt idx="13601">
                  <c:v>135983.60999999999</c:v>
                </c:pt>
                <c:pt idx="13602">
                  <c:v>135993.59</c:v>
                </c:pt>
                <c:pt idx="13603">
                  <c:v>136003.59</c:v>
                </c:pt>
                <c:pt idx="13604">
                  <c:v>136013.59</c:v>
                </c:pt>
                <c:pt idx="13605">
                  <c:v>136023.59</c:v>
                </c:pt>
                <c:pt idx="13606">
                  <c:v>136033.59</c:v>
                </c:pt>
                <c:pt idx="13607">
                  <c:v>136043.59</c:v>
                </c:pt>
                <c:pt idx="13608">
                  <c:v>136053.59</c:v>
                </c:pt>
                <c:pt idx="13609">
                  <c:v>136063.59</c:v>
                </c:pt>
                <c:pt idx="13610">
                  <c:v>136073.59</c:v>
                </c:pt>
                <c:pt idx="13611">
                  <c:v>136083.59</c:v>
                </c:pt>
                <c:pt idx="13612">
                  <c:v>136093.57999999999</c:v>
                </c:pt>
                <c:pt idx="13613">
                  <c:v>136103.57999999999</c:v>
                </c:pt>
                <c:pt idx="13614">
                  <c:v>136113.57999999999</c:v>
                </c:pt>
                <c:pt idx="13615">
                  <c:v>136123.56</c:v>
                </c:pt>
                <c:pt idx="13616">
                  <c:v>136133.56</c:v>
                </c:pt>
                <c:pt idx="13617">
                  <c:v>136143.57999999999</c:v>
                </c:pt>
                <c:pt idx="13618">
                  <c:v>136153.57999999999</c:v>
                </c:pt>
                <c:pt idx="13619">
                  <c:v>136163.56</c:v>
                </c:pt>
                <c:pt idx="13620">
                  <c:v>136173.56</c:v>
                </c:pt>
                <c:pt idx="13621">
                  <c:v>136183.57999999999</c:v>
                </c:pt>
                <c:pt idx="13622">
                  <c:v>136193.57999999999</c:v>
                </c:pt>
                <c:pt idx="13623">
                  <c:v>136203.56</c:v>
                </c:pt>
                <c:pt idx="13624">
                  <c:v>136213.56</c:v>
                </c:pt>
                <c:pt idx="13625">
                  <c:v>136223.56</c:v>
                </c:pt>
                <c:pt idx="13626">
                  <c:v>136233.56</c:v>
                </c:pt>
                <c:pt idx="13627">
                  <c:v>136243.56</c:v>
                </c:pt>
                <c:pt idx="13628">
                  <c:v>136253.56</c:v>
                </c:pt>
                <c:pt idx="13629">
                  <c:v>136263.56</c:v>
                </c:pt>
                <c:pt idx="13630">
                  <c:v>136273.54999999999</c:v>
                </c:pt>
                <c:pt idx="13631">
                  <c:v>136283.54999999999</c:v>
                </c:pt>
                <c:pt idx="13632">
                  <c:v>136293.54999999999</c:v>
                </c:pt>
                <c:pt idx="13633">
                  <c:v>136303.53</c:v>
                </c:pt>
                <c:pt idx="13634">
                  <c:v>136313.53</c:v>
                </c:pt>
                <c:pt idx="13635">
                  <c:v>136323.53</c:v>
                </c:pt>
                <c:pt idx="13636">
                  <c:v>136333.54999999999</c:v>
                </c:pt>
                <c:pt idx="13637">
                  <c:v>136343.53</c:v>
                </c:pt>
                <c:pt idx="13638">
                  <c:v>136353.53</c:v>
                </c:pt>
                <c:pt idx="13639">
                  <c:v>136363.53</c:v>
                </c:pt>
                <c:pt idx="13640">
                  <c:v>136373.53</c:v>
                </c:pt>
                <c:pt idx="13641">
                  <c:v>136383.53</c:v>
                </c:pt>
                <c:pt idx="13642">
                  <c:v>136393.53</c:v>
                </c:pt>
                <c:pt idx="13643">
                  <c:v>136403.51999999999</c:v>
                </c:pt>
                <c:pt idx="13644">
                  <c:v>136413.51999999999</c:v>
                </c:pt>
                <c:pt idx="13645">
                  <c:v>136423.51999999999</c:v>
                </c:pt>
                <c:pt idx="13646">
                  <c:v>136433.53</c:v>
                </c:pt>
                <c:pt idx="13647">
                  <c:v>136443.51999999999</c:v>
                </c:pt>
                <c:pt idx="13648">
                  <c:v>136453.51999999999</c:v>
                </c:pt>
                <c:pt idx="13649">
                  <c:v>136463.51999999999</c:v>
                </c:pt>
                <c:pt idx="13650">
                  <c:v>136473.51999999999</c:v>
                </c:pt>
                <c:pt idx="13651">
                  <c:v>136483.5</c:v>
                </c:pt>
                <c:pt idx="13652">
                  <c:v>136493.5</c:v>
                </c:pt>
                <c:pt idx="13653">
                  <c:v>136503.5</c:v>
                </c:pt>
                <c:pt idx="13654">
                  <c:v>136513.5</c:v>
                </c:pt>
                <c:pt idx="13655">
                  <c:v>136523.5</c:v>
                </c:pt>
                <c:pt idx="13656">
                  <c:v>136533.5</c:v>
                </c:pt>
                <c:pt idx="13657">
                  <c:v>136543.5</c:v>
                </c:pt>
                <c:pt idx="13658">
                  <c:v>136553.5</c:v>
                </c:pt>
                <c:pt idx="13659">
                  <c:v>136563.5</c:v>
                </c:pt>
                <c:pt idx="13660">
                  <c:v>136573.5</c:v>
                </c:pt>
                <c:pt idx="13661">
                  <c:v>136583.48000000001</c:v>
                </c:pt>
                <c:pt idx="13662">
                  <c:v>136593.48000000001</c:v>
                </c:pt>
                <c:pt idx="13663">
                  <c:v>136603.48000000001</c:v>
                </c:pt>
                <c:pt idx="13664">
                  <c:v>136613.48000000001</c:v>
                </c:pt>
                <c:pt idx="13665">
                  <c:v>136623.47</c:v>
                </c:pt>
                <c:pt idx="13666">
                  <c:v>136633.48000000001</c:v>
                </c:pt>
                <c:pt idx="13667">
                  <c:v>136643.48000000001</c:v>
                </c:pt>
                <c:pt idx="13668">
                  <c:v>136653.48000000001</c:v>
                </c:pt>
                <c:pt idx="13669">
                  <c:v>136663.47</c:v>
                </c:pt>
                <c:pt idx="13670">
                  <c:v>136673.47</c:v>
                </c:pt>
                <c:pt idx="13671">
                  <c:v>136683.47</c:v>
                </c:pt>
                <c:pt idx="13672">
                  <c:v>136693.47</c:v>
                </c:pt>
                <c:pt idx="13673">
                  <c:v>136703.47</c:v>
                </c:pt>
                <c:pt idx="13674">
                  <c:v>136713.47</c:v>
                </c:pt>
                <c:pt idx="13675">
                  <c:v>136723.45000000001</c:v>
                </c:pt>
                <c:pt idx="13676">
                  <c:v>136733.47</c:v>
                </c:pt>
                <c:pt idx="13677">
                  <c:v>136743.47</c:v>
                </c:pt>
                <c:pt idx="13678">
                  <c:v>136753.47</c:v>
                </c:pt>
                <c:pt idx="13679">
                  <c:v>136763.45000000001</c:v>
                </c:pt>
                <c:pt idx="13680">
                  <c:v>136773.45000000001</c:v>
                </c:pt>
                <c:pt idx="13681">
                  <c:v>136783.45000000001</c:v>
                </c:pt>
                <c:pt idx="13682">
                  <c:v>136793.45000000001</c:v>
                </c:pt>
                <c:pt idx="13683">
                  <c:v>136803.44</c:v>
                </c:pt>
                <c:pt idx="13684">
                  <c:v>136813.44</c:v>
                </c:pt>
                <c:pt idx="13685">
                  <c:v>136823.44</c:v>
                </c:pt>
                <c:pt idx="13686">
                  <c:v>136833.45000000001</c:v>
                </c:pt>
                <c:pt idx="13687">
                  <c:v>136843.44</c:v>
                </c:pt>
                <c:pt idx="13688">
                  <c:v>136853.44</c:v>
                </c:pt>
                <c:pt idx="13689">
                  <c:v>136863.44</c:v>
                </c:pt>
                <c:pt idx="13690">
                  <c:v>136873.44</c:v>
                </c:pt>
                <c:pt idx="13691">
                  <c:v>136883.44</c:v>
                </c:pt>
                <c:pt idx="13692">
                  <c:v>136893.44</c:v>
                </c:pt>
                <c:pt idx="13693">
                  <c:v>136903.42000000001</c:v>
                </c:pt>
                <c:pt idx="13694">
                  <c:v>136913.42000000001</c:v>
                </c:pt>
                <c:pt idx="13695">
                  <c:v>136923.44</c:v>
                </c:pt>
                <c:pt idx="13696">
                  <c:v>136933.44</c:v>
                </c:pt>
                <c:pt idx="13697">
                  <c:v>136943.42000000001</c:v>
                </c:pt>
                <c:pt idx="13698">
                  <c:v>136953.42000000001</c:v>
                </c:pt>
                <c:pt idx="13699">
                  <c:v>136963.42000000001</c:v>
                </c:pt>
                <c:pt idx="13700">
                  <c:v>136973.41</c:v>
                </c:pt>
                <c:pt idx="13701">
                  <c:v>136983.41</c:v>
                </c:pt>
                <c:pt idx="13702">
                  <c:v>136993.41</c:v>
                </c:pt>
                <c:pt idx="13703">
                  <c:v>137003.41</c:v>
                </c:pt>
                <c:pt idx="13704">
                  <c:v>137013.41</c:v>
                </c:pt>
                <c:pt idx="13705">
                  <c:v>137023.41</c:v>
                </c:pt>
                <c:pt idx="13706">
                  <c:v>137033.41</c:v>
                </c:pt>
                <c:pt idx="13707">
                  <c:v>137043.41</c:v>
                </c:pt>
                <c:pt idx="13708">
                  <c:v>137053.41</c:v>
                </c:pt>
                <c:pt idx="13709">
                  <c:v>137063.41</c:v>
                </c:pt>
                <c:pt idx="13710">
                  <c:v>137073.41</c:v>
                </c:pt>
                <c:pt idx="13711">
                  <c:v>137083.41</c:v>
                </c:pt>
                <c:pt idx="13712">
                  <c:v>137093.41</c:v>
                </c:pt>
                <c:pt idx="13713">
                  <c:v>137103.39000000001</c:v>
                </c:pt>
                <c:pt idx="13714">
                  <c:v>137113.38</c:v>
                </c:pt>
                <c:pt idx="13715">
                  <c:v>137123.39000000001</c:v>
                </c:pt>
                <c:pt idx="13716">
                  <c:v>137133.39000000001</c:v>
                </c:pt>
                <c:pt idx="13717">
                  <c:v>137143.39000000001</c:v>
                </c:pt>
                <c:pt idx="13718">
                  <c:v>137153.38</c:v>
                </c:pt>
                <c:pt idx="13719">
                  <c:v>137163.38</c:v>
                </c:pt>
                <c:pt idx="13720">
                  <c:v>137173.38</c:v>
                </c:pt>
                <c:pt idx="13721">
                  <c:v>137183.38</c:v>
                </c:pt>
                <c:pt idx="13722">
                  <c:v>137193.38</c:v>
                </c:pt>
                <c:pt idx="13723">
                  <c:v>137203.38</c:v>
                </c:pt>
                <c:pt idx="13724">
                  <c:v>137213.35999999999</c:v>
                </c:pt>
                <c:pt idx="13725">
                  <c:v>137223.38</c:v>
                </c:pt>
                <c:pt idx="13726">
                  <c:v>137233.38</c:v>
                </c:pt>
                <c:pt idx="13727">
                  <c:v>137243.38</c:v>
                </c:pt>
                <c:pt idx="13728">
                  <c:v>137253.35999999999</c:v>
                </c:pt>
                <c:pt idx="13729">
                  <c:v>137263.35999999999</c:v>
                </c:pt>
                <c:pt idx="13730">
                  <c:v>137273.35999999999</c:v>
                </c:pt>
                <c:pt idx="13731">
                  <c:v>137283.35999999999</c:v>
                </c:pt>
                <c:pt idx="13732">
                  <c:v>137293.34</c:v>
                </c:pt>
                <c:pt idx="13733">
                  <c:v>137303.34</c:v>
                </c:pt>
                <c:pt idx="13734">
                  <c:v>137313.34</c:v>
                </c:pt>
                <c:pt idx="13735">
                  <c:v>137323.35999999999</c:v>
                </c:pt>
                <c:pt idx="13736">
                  <c:v>137333.34</c:v>
                </c:pt>
                <c:pt idx="13737">
                  <c:v>137343.34</c:v>
                </c:pt>
                <c:pt idx="13738">
                  <c:v>137353.34</c:v>
                </c:pt>
                <c:pt idx="13739">
                  <c:v>137363.34</c:v>
                </c:pt>
                <c:pt idx="13740">
                  <c:v>137373.34</c:v>
                </c:pt>
                <c:pt idx="13741">
                  <c:v>137383.34</c:v>
                </c:pt>
                <c:pt idx="13742">
                  <c:v>137393.32999999999</c:v>
                </c:pt>
                <c:pt idx="13743">
                  <c:v>137403.32999999999</c:v>
                </c:pt>
                <c:pt idx="13744">
                  <c:v>137413.34</c:v>
                </c:pt>
                <c:pt idx="13745">
                  <c:v>137423.34</c:v>
                </c:pt>
                <c:pt idx="13746">
                  <c:v>137433.32999999999</c:v>
                </c:pt>
                <c:pt idx="13747">
                  <c:v>137443.32999999999</c:v>
                </c:pt>
                <c:pt idx="13748">
                  <c:v>137453.32999999999</c:v>
                </c:pt>
                <c:pt idx="13749">
                  <c:v>137463.32999999999</c:v>
                </c:pt>
                <c:pt idx="13750">
                  <c:v>137473.31</c:v>
                </c:pt>
                <c:pt idx="13751">
                  <c:v>137483.31</c:v>
                </c:pt>
                <c:pt idx="13752">
                  <c:v>137493.31</c:v>
                </c:pt>
                <c:pt idx="13753">
                  <c:v>137503.31</c:v>
                </c:pt>
                <c:pt idx="13754">
                  <c:v>137513.31</c:v>
                </c:pt>
                <c:pt idx="13755">
                  <c:v>137523.31</c:v>
                </c:pt>
                <c:pt idx="13756">
                  <c:v>137533.31</c:v>
                </c:pt>
                <c:pt idx="13757">
                  <c:v>137543.31</c:v>
                </c:pt>
                <c:pt idx="13758">
                  <c:v>137553.31</c:v>
                </c:pt>
                <c:pt idx="13759">
                  <c:v>137563.31</c:v>
                </c:pt>
                <c:pt idx="13760">
                  <c:v>137573.31</c:v>
                </c:pt>
                <c:pt idx="13761">
                  <c:v>137583.29999999999</c:v>
                </c:pt>
                <c:pt idx="13762">
                  <c:v>137593.29999999999</c:v>
                </c:pt>
                <c:pt idx="13763">
                  <c:v>137603.28</c:v>
                </c:pt>
                <c:pt idx="13764">
                  <c:v>137613.29999999999</c:v>
                </c:pt>
                <c:pt idx="13765">
                  <c:v>137623.29999999999</c:v>
                </c:pt>
                <c:pt idx="13766">
                  <c:v>137633.29999999999</c:v>
                </c:pt>
                <c:pt idx="13767">
                  <c:v>137643.28</c:v>
                </c:pt>
                <c:pt idx="13768">
                  <c:v>137653.28</c:v>
                </c:pt>
                <c:pt idx="13769">
                  <c:v>137663.28</c:v>
                </c:pt>
                <c:pt idx="13770">
                  <c:v>137673.28</c:v>
                </c:pt>
                <c:pt idx="13771">
                  <c:v>137683.28</c:v>
                </c:pt>
                <c:pt idx="13772">
                  <c:v>137693.28</c:v>
                </c:pt>
                <c:pt idx="13773">
                  <c:v>137703.26999999999</c:v>
                </c:pt>
                <c:pt idx="13774">
                  <c:v>137713.28</c:v>
                </c:pt>
                <c:pt idx="13775">
                  <c:v>137723.28</c:v>
                </c:pt>
                <c:pt idx="13776">
                  <c:v>137733.28</c:v>
                </c:pt>
                <c:pt idx="13777">
                  <c:v>137743.26999999999</c:v>
                </c:pt>
                <c:pt idx="13778">
                  <c:v>137753.26999999999</c:v>
                </c:pt>
                <c:pt idx="13779">
                  <c:v>137763.26999999999</c:v>
                </c:pt>
                <c:pt idx="13780">
                  <c:v>137773.26999999999</c:v>
                </c:pt>
                <c:pt idx="13781">
                  <c:v>137783.25</c:v>
                </c:pt>
                <c:pt idx="13782">
                  <c:v>137793.25</c:v>
                </c:pt>
                <c:pt idx="13783">
                  <c:v>137803.25</c:v>
                </c:pt>
                <c:pt idx="13784">
                  <c:v>137813.26999999999</c:v>
                </c:pt>
                <c:pt idx="13785">
                  <c:v>137823.25</c:v>
                </c:pt>
                <c:pt idx="13786">
                  <c:v>137833.25</c:v>
                </c:pt>
                <c:pt idx="13787">
                  <c:v>137843.25</c:v>
                </c:pt>
                <c:pt idx="13788">
                  <c:v>137853.25</c:v>
                </c:pt>
                <c:pt idx="13789">
                  <c:v>137863.25</c:v>
                </c:pt>
                <c:pt idx="13790">
                  <c:v>137873.25</c:v>
                </c:pt>
                <c:pt idx="13791">
                  <c:v>137883.23000000001</c:v>
                </c:pt>
                <c:pt idx="13792">
                  <c:v>137893.23000000001</c:v>
                </c:pt>
                <c:pt idx="13793">
                  <c:v>137903.25</c:v>
                </c:pt>
                <c:pt idx="13794">
                  <c:v>137913.25</c:v>
                </c:pt>
                <c:pt idx="13795">
                  <c:v>137923.23000000001</c:v>
                </c:pt>
                <c:pt idx="13796">
                  <c:v>137933.23000000001</c:v>
                </c:pt>
                <c:pt idx="13797">
                  <c:v>137943.23000000001</c:v>
                </c:pt>
                <c:pt idx="13798">
                  <c:v>137953.23000000001</c:v>
                </c:pt>
                <c:pt idx="13799">
                  <c:v>137963.22</c:v>
                </c:pt>
                <c:pt idx="13800">
                  <c:v>137973.22</c:v>
                </c:pt>
                <c:pt idx="13801">
                  <c:v>137983.22</c:v>
                </c:pt>
                <c:pt idx="13802">
                  <c:v>137993.22</c:v>
                </c:pt>
                <c:pt idx="13803">
                  <c:v>138003.22</c:v>
                </c:pt>
                <c:pt idx="13804">
                  <c:v>138013.22</c:v>
                </c:pt>
                <c:pt idx="13805">
                  <c:v>138023.22</c:v>
                </c:pt>
                <c:pt idx="13806">
                  <c:v>138033.22</c:v>
                </c:pt>
                <c:pt idx="13807">
                  <c:v>138043.22</c:v>
                </c:pt>
                <c:pt idx="13808">
                  <c:v>138053.22</c:v>
                </c:pt>
                <c:pt idx="13809">
                  <c:v>138063.20000000001</c:v>
                </c:pt>
                <c:pt idx="13810">
                  <c:v>138073.20000000001</c:v>
                </c:pt>
                <c:pt idx="13811">
                  <c:v>138083.20000000001</c:v>
                </c:pt>
                <c:pt idx="13812">
                  <c:v>138093.20000000001</c:v>
                </c:pt>
                <c:pt idx="13813">
                  <c:v>138103.20000000001</c:v>
                </c:pt>
                <c:pt idx="13814">
                  <c:v>138113.20000000001</c:v>
                </c:pt>
                <c:pt idx="13815">
                  <c:v>138123.20000000001</c:v>
                </c:pt>
                <c:pt idx="13816">
                  <c:v>138133.20000000001</c:v>
                </c:pt>
                <c:pt idx="13817">
                  <c:v>138143.19</c:v>
                </c:pt>
                <c:pt idx="13818">
                  <c:v>138153.19</c:v>
                </c:pt>
                <c:pt idx="13819">
                  <c:v>138163.19</c:v>
                </c:pt>
                <c:pt idx="13820">
                  <c:v>138173.19</c:v>
                </c:pt>
                <c:pt idx="13821">
                  <c:v>138183.19</c:v>
                </c:pt>
                <c:pt idx="13822">
                  <c:v>138193.19</c:v>
                </c:pt>
                <c:pt idx="13823">
                  <c:v>138203.19</c:v>
                </c:pt>
                <c:pt idx="13824">
                  <c:v>138213.19</c:v>
                </c:pt>
                <c:pt idx="13825">
                  <c:v>138223.19</c:v>
                </c:pt>
                <c:pt idx="13826">
                  <c:v>138233.19</c:v>
                </c:pt>
                <c:pt idx="13827">
                  <c:v>138243.17000000001</c:v>
                </c:pt>
                <c:pt idx="13828">
                  <c:v>138253.17000000001</c:v>
                </c:pt>
                <c:pt idx="13829">
                  <c:v>138263.17000000001</c:v>
                </c:pt>
                <c:pt idx="13830">
                  <c:v>138273.16</c:v>
                </c:pt>
                <c:pt idx="13831">
                  <c:v>138283.16</c:v>
                </c:pt>
                <c:pt idx="13832">
                  <c:v>138293.16</c:v>
                </c:pt>
                <c:pt idx="13833">
                  <c:v>138303.17000000001</c:v>
                </c:pt>
                <c:pt idx="13834">
                  <c:v>138313.16</c:v>
                </c:pt>
                <c:pt idx="13835">
                  <c:v>138323.16</c:v>
                </c:pt>
                <c:pt idx="13836">
                  <c:v>138333.16</c:v>
                </c:pt>
                <c:pt idx="13837">
                  <c:v>138343.16</c:v>
                </c:pt>
                <c:pt idx="13838">
                  <c:v>138353.16</c:v>
                </c:pt>
                <c:pt idx="13839">
                  <c:v>138363.16</c:v>
                </c:pt>
                <c:pt idx="13840">
                  <c:v>138373.16</c:v>
                </c:pt>
                <c:pt idx="13841">
                  <c:v>138383.14000000001</c:v>
                </c:pt>
                <c:pt idx="13842">
                  <c:v>138393.16</c:v>
                </c:pt>
                <c:pt idx="13843">
                  <c:v>138403.16</c:v>
                </c:pt>
                <c:pt idx="13844">
                  <c:v>138413.16</c:v>
                </c:pt>
                <c:pt idx="13845">
                  <c:v>138423.14000000001</c:v>
                </c:pt>
                <c:pt idx="13846">
                  <c:v>138433.14000000001</c:v>
                </c:pt>
                <c:pt idx="13847">
                  <c:v>138443.14000000001</c:v>
                </c:pt>
                <c:pt idx="13848">
                  <c:v>138453.13</c:v>
                </c:pt>
                <c:pt idx="13849">
                  <c:v>138463.13</c:v>
                </c:pt>
                <c:pt idx="13850">
                  <c:v>138473.13</c:v>
                </c:pt>
                <c:pt idx="13851">
                  <c:v>138483.13</c:v>
                </c:pt>
                <c:pt idx="13852">
                  <c:v>138493.13</c:v>
                </c:pt>
                <c:pt idx="13853">
                  <c:v>138503.13</c:v>
                </c:pt>
                <c:pt idx="13854">
                  <c:v>138513.13</c:v>
                </c:pt>
                <c:pt idx="13855">
                  <c:v>138523.13</c:v>
                </c:pt>
                <c:pt idx="13856">
                  <c:v>138533.13</c:v>
                </c:pt>
                <c:pt idx="13857">
                  <c:v>138543.13</c:v>
                </c:pt>
                <c:pt idx="13858">
                  <c:v>138553.10999999999</c:v>
                </c:pt>
                <c:pt idx="13859">
                  <c:v>138563.10999999999</c:v>
                </c:pt>
                <c:pt idx="13860">
                  <c:v>138573.10999999999</c:v>
                </c:pt>
                <c:pt idx="13861">
                  <c:v>138583.10999999999</c:v>
                </c:pt>
                <c:pt idx="13862">
                  <c:v>138593.10999999999</c:v>
                </c:pt>
                <c:pt idx="13863">
                  <c:v>138603.10999999999</c:v>
                </c:pt>
                <c:pt idx="13864">
                  <c:v>138613.10999999999</c:v>
                </c:pt>
                <c:pt idx="13865">
                  <c:v>138623.10999999999</c:v>
                </c:pt>
                <c:pt idx="13866">
                  <c:v>138633.09</c:v>
                </c:pt>
                <c:pt idx="13867">
                  <c:v>138643.09</c:v>
                </c:pt>
                <c:pt idx="13868">
                  <c:v>138653.09</c:v>
                </c:pt>
                <c:pt idx="13869">
                  <c:v>138663.09</c:v>
                </c:pt>
                <c:pt idx="13870">
                  <c:v>138673.09</c:v>
                </c:pt>
                <c:pt idx="13871">
                  <c:v>138683.09</c:v>
                </c:pt>
                <c:pt idx="13872">
                  <c:v>138693.09</c:v>
                </c:pt>
                <c:pt idx="13873">
                  <c:v>138703.09</c:v>
                </c:pt>
                <c:pt idx="13874">
                  <c:v>138713.09</c:v>
                </c:pt>
                <c:pt idx="13875">
                  <c:v>138723.09</c:v>
                </c:pt>
                <c:pt idx="13876">
                  <c:v>138733.07999999999</c:v>
                </c:pt>
                <c:pt idx="13877">
                  <c:v>138743.07999999999</c:v>
                </c:pt>
                <c:pt idx="13878">
                  <c:v>138753.07999999999</c:v>
                </c:pt>
                <c:pt idx="13879">
                  <c:v>138763.07999999999</c:v>
                </c:pt>
                <c:pt idx="13880">
                  <c:v>138773.06</c:v>
                </c:pt>
                <c:pt idx="13881">
                  <c:v>138783.06</c:v>
                </c:pt>
                <c:pt idx="13882">
                  <c:v>138793.07999999999</c:v>
                </c:pt>
                <c:pt idx="13883">
                  <c:v>138803.07999999999</c:v>
                </c:pt>
                <c:pt idx="13884">
                  <c:v>138813.06</c:v>
                </c:pt>
                <c:pt idx="13885">
                  <c:v>138823.06</c:v>
                </c:pt>
                <c:pt idx="13886">
                  <c:v>138833.06</c:v>
                </c:pt>
                <c:pt idx="13887">
                  <c:v>138843.06</c:v>
                </c:pt>
                <c:pt idx="13888">
                  <c:v>138853.06</c:v>
                </c:pt>
                <c:pt idx="13889">
                  <c:v>138863.06</c:v>
                </c:pt>
                <c:pt idx="13890">
                  <c:v>138873.04999999999</c:v>
                </c:pt>
                <c:pt idx="13891">
                  <c:v>138883.06</c:v>
                </c:pt>
                <c:pt idx="13892">
                  <c:v>138893.06</c:v>
                </c:pt>
                <c:pt idx="13893">
                  <c:v>138903.06</c:v>
                </c:pt>
                <c:pt idx="13894">
                  <c:v>138913.04999999999</c:v>
                </c:pt>
                <c:pt idx="13895">
                  <c:v>138923.04999999999</c:v>
                </c:pt>
                <c:pt idx="13896">
                  <c:v>138933.04999999999</c:v>
                </c:pt>
                <c:pt idx="13897">
                  <c:v>138943.03</c:v>
                </c:pt>
                <c:pt idx="13898">
                  <c:v>138953.03</c:v>
                </c:pt>
                <c:pt idx="13899">
                  <c:v>138963.03</c:v>
                </c:pt>
                <c:pt idx="13900">
                  <c:v>138973.04999999999</c:v>
                </c:pt>
                <c:pt idx="13901">
                  <c:v>138983.03</c:v>
                </c:pt>
                <c:pt idx="13902">
                  <c:v>138993.03</c:v>
                </c:pt>
                <c:pt idx="13903">
                  <c:v>139003.03</c:v>
                </c:pt>
                <c:pt idx="13904">
                  <c:v>139013.03</c:v>
                </c:pt>
                <c:pt idx="13905">
                  <c:v>139023.03</c:v>
                </c:pt>
                <c:pt idx="13906">
                  <c:v>139033.03</c:v>
                </c:pt>
                <c:pt idx="13907">
                  <c:v>139043.03</c:v>
                </c:pt>
                <c:pt idx="13908">
                  <c:v>139053.01999999999</c:v>
                </c:pt>
                <c:pt idx="13909">
                  <c:v>139063.01999999999</c:v>
                </c:pt>
                <c:pt idx="13910">
                  <c:v>139073.01999999999</c:v>
                </c:pt>
                <c:pt idx="13911">
                  <c:v>139083.03</c:v>
                </c:pt>
                <c:pt idx="13912">
                  <c:v>139093.01999999999</c:v>
                </c:pt>
                <c:pt idx="13913">
                  <c:v>139103.01999999999</c:v>
                </c:pt>
                <c:pt idx="13914">
                  <c:v>139113.01999999999</c:v>
                </c:pt>
                <c:pt idx="13915">
                  <c:v>139123</c:v>
                </c:pt>
                <c:pt idx="13916">
                  <c:v>139133</c:v>
                </c:pt>
                <c:pt idx="13917">
                  <c:v>139143</c:v>
                </c:pt>
                <c:pt idx="13918">
                  <c:v>139153</c:v>
                </c:pt>
                <c:pt idx="13919">
                  <c:v>139163</c:v>
                </c:pt>
                <c:pt idx="13920">
                  <c:v>139173</c:v>
                </c:pt>
                <c:pt idx="13921">
                  <c:v>139183</c:v>
                </c:pt>
                <c:pt idx="13922">
                  <c:v>139193</c:v>
                </c:pt>
                <c:pt idx="13923">
                  <c:v>139203</c:v>
                </c:pt>
                <c:pt idx="13924">
                  <c:v>139213</c:v>
                </c:pt>
                <c:pt idx="13925">
                  <c:v>139222.98000000001</c:v>
                </c:pt>
                <c:pt idx="13926">
                  <c:v>139232.98000000001</c:v>
                </c:pt>
                <c:pt idx="13927">
                  <c:v>139242.98000000001</c:v>
                </c:pt>
                <c:pt idx="13928">
                  <c:v>139252.98000000001</c:v>
                </c:pt>
                <c:pt idx="13929">
                  <c:v>139262.97</c:v>
                </c:pt>
                <c:pt idx="13930">
                  <c:v>139272.97</c:v>
                </c:pt>
                <c:pt idx="13931">
                  <c:v>139282.98000000001</c:v>
                </c:pt>
                <c:pt idx="13932">
                  <c:v>139292.98000000001</c:v>
                </c:pt>
                <c:pt idx="13933">
                  <c:v>139302.97</c:v>
                </c:pt>
                <c:pt idx="13934">
                  <c:v>139312.97</c:v>
                </c:pt>
                <c:pt idx="13935">
                  <c:v>139322.97</c:v>
                </c:pt>
                <c:pt idx="13936">
                  <c:v>139332.97</c:v>
                </c:pt>
                <c:pt idx="13937">
                  <c:v>139342.97</c:v>
                </c:pt>
                <c:pt idx="13938">
                  <c:v>139352.97</c:v>
                </c:pt>
                <c:pt idx="13939">
                  <c:v>139362.95000000001</c:v>
                </c:pt>
                <c:pt idx="13940">
                  <c:v>139372.97</c:v>
                </c:pt>
                <c:pt idx="13941">
                  <c:v>139382.97</c:v>
                </c:pt>
                <c:pt idx="13942">
                  <c:v>139392.97</c:v>
                </c:pt>
                <c:pt idx="13943">
                  <c:v>139402.95000000001</c:v>
                </c:pt>
                <c:pt idx="13944">
                  <c:v>139412.95000000001</c:v>
                </c:pt>
                <c:pt idx="13945">
                  <c:v>139422.95000000001</c:v>
                </c:pt>
                <c:pt idx="13946">
                  <c:v>139432.95000000001</c:v>
                </c:pt>
                <c:pt idx="13947">
                  <c:v>139442.94</c:v>
                </c:pt>
                <c:pt idx="13948">
                  <c:v>139452.95000000001</c:v>
                </c:pt>
                <c:pt idx="13949">
                  <c:v>139462.95000000001</c:v>
                </c:pt>
                <c:pt idx="13950">
                  <c:v>139472.95000000001</c:v>
                </c:pt>
                <c:pt idx="13951">
                  <c:v>139482.94</c:v>
                </c:pt>
                <c:pt idx="13952">
                  <c:v>139492.94</c:v>
                </c:pt>
                <c:pt idx="13953">
                  <c:v>139502.94</c:v>
                </c:pt>
                <c:pt idx="13954">
                  <c:v>139512.94</c:v>
                </c:pt>
                <c:pt idx="13955">
                  <c:v>139522.94</c:v>
                </c:pt>
                <c:pt idx="13956">
                  <c:v>139532.94</c:v>
                </c:pt>
                <c:pt idx="13957">
                  <c:v>139542.92000000001</c:v>
                </c:pt>
                <c:pt idx="13958">
                  <c:v>139552.92000000001</c:v>
                </c:pt>
                <c:pt idx="13959">
                  <c:v>139562.92000000001</c:v>
                </c:pt>
                <c:pt idx="13960">
                  <c:v>139572.94</c:v>
                </c:pt>
                <c:pt idx="13961">
                  <c:v>139582.92000000001</c:v>
                </c:pt>
                <c:pt idx="13962">
                  <c:v>139592.92000000001</c:v>
                </c:pt>
                <c:pt idx="13963">
                  <c:v>139602.92000000001</c:v>
                </c:pt>
                <c:pt idx="13964">
                  <c:v>139612.92000000001</c:v>
                </c:pt>
                <c:pt idx="13965">
                  <c:v>139622.91</c:v>
                </c:pt>
                <c:pt idx="13966">
                  <c:v>139632.91</c:v>
                </c:pt>
                <c:pt idx="13967">
                  <c:v>139642.91</c:v>
                </c:pt>
                <c:pt idx="13968">
                  <c:v>139652.91</c:v>
                </c:pt>
                <c:pt idx="13969">
                  <c:v>139662.91</c:v>
                </c:pt>
                <c:pt idx="13970">
                  <c:v>139672.91</c:v>
                </c:pt>
                <c:pt idx="13971">
                  <c:v>139682.91</c:v>
                </c:pt>
                <c:pt idx="13972">
                  <c:v>139692.91</c:v>
                </c:pt>
                <c:pt idx="13973">
                  <c:v>139702.91</c:v>
                </c:pt>
                <c:pt idx="13974">
                  <c:v>139712.91</c:v>
                </c:pt>
                <c:pt idx="13975">
                  <c:v>139722.89000000001</c:v>
                </c:pt>
                <c:pt idx="13976">
                  <c:v>139732.89000000001</c:v>
                </c:pt>
                <c:pt idx="13977">
                  <c:v>139742.89000000001</c:v>
                </c:pt>
                <c:pt idx="13978">
                  <c:v>139752.88</c:v>
                </c:pt>
                <c:pt idx="13979">
                  <c:v>139762.88</c:v>
                </c:pt>
                <c:pt idx="13980">
                  <c:v>139772.89000000001</c:v>
                </c:pt>
                <c:pt idx="13981">
                  <c:v>139782.89000000001</c:v>
                </c:pt>
                <c:pt idx="13982">
                  <c:v>139792.88</c:v>
                </c:pt>
                <c:pt idx="13983">
                  <c:v>139802.88</c:v>
                </c:pt>
                <c:pt idx="13984">
                  <c:v>139812.88</c:v>
                </c:pt>
                <c:pt idx="13985">
                  <c:v>139822.88</c:v>
                </c:pt>
                <c:pt idx="13986">
                  <c:v>139832.88</c:v>
                </c:pt>
                <c:pt idx="13987">
                  <c:v>139842.88</c:v>
                </c:pt>
                <c:pt idx="13988">
                  <c:v>139852.85999999999</c:v>
                </c:pt>
                <c:pt idx="13989">
                  <c:v>139862.88</c:v>
                </c:pt>
                <c:pt idx="13990">
                  <c:v>139872.88</c:v>
                </c:pt>
                <c:pt idx="13991">
                  <c:v>139882.88</c:v>
                </c:pt>
                <c:pt idx="13992">
                  <c:v>139892.85999999999</c:v>
                </c:pt>
                <c:pt idx="13993">
                  <c:v>139902.85999999999</c:v>
                </c:pt>
                <c:pt idx="13994">
                  <c:v>139912.85999999999</c:v>
                </c:pt>
                <c:pt idx="13995">
                  <c:v>139922.88</c:v>
                </c:pt>
                <c:pt idx="13996">
                  <c:v>139932.85999999999</c:v>
                </c:pt>
                <c:pt idx="13997">
                  <c:v>139942.85999999999</c:v>
                </c:pt>
                <c:pt idx="13998">
                  <c:v>139952.84</c:v>
                </c:pt>
                <c:pt idx="13999">
                  <c:v>139962.85999999999</c:v>
                </c:pt>
                <c:pt idx="14000">
                  <c:v>139972.84</c:v>
                </c:pt>
                <c:pt idx="14001">
                  <c:v>139982.84</c:v>
                </c:pt>
                <c:pt idx="14002">
                  <c:v>139992.84</c:v>
                </c:pt>
                <c:pt idx="14003">
                  <c:v>140002.84</c:v>
                </c:pt>
                <c:pt idx="14004">
                  <c:v>140012.84</c:v>
                </c:pt>
                <c:pt idx="14005">
                  <c:v>140022.84</c:v>
                </c:pt>
                <c:pt idx="14006">
                  <c:v>140032.82999999999</c:v>
                </c:pt>
                <c:pt idx="14007">
                  <c:v>140042.82999999999</c:v>
                </c:pt>
                <c:pt idx="14008">
                  <c:v>140052.82999999999</c:v>
                </c:pt>
                <c:pt idx="14009">
                  <c:v>140062.84</c:v>
                </c:pt>
                <c:pt idx="14010">
                  <c:v>140072.82999999999</c:v>
                </c:pt>
                <c:pt idx="14011">
                  <c:v>140082.82999999999</c:v>
                </c:pt>
                <c:pt idx="14012">
                  <c:v>140092.82999999999</c:v>
                </c:pt>
                <c:pt idx="14013">
                  <c:v>140102.82999999999</c:v>
                </c:pt>
                <c:pt idx="14014">
                  <c:v>140112.81</c:v>
                </c:pt>
                <c:pt idx="14015">
                  <c:v>140122.81</c:v>
                </c:pt>
                <c:pt idx="14016">
                  <c:v>140132.81</c:v>
                </c:pt>
                <c:pt idx="14017">
                  <c:v>140142.81</c:v>
                </c:pt>
                <c:pt idx="14018">
                  <c:v>140152.81</c:v>
                </c:pt>
                <c:pt idx="14019">
                  <c:v>140162.81</c:v>
                </c:pt>
                <c:pt idx="14020">
                  <c:v>140172.81</c:v>
                </c:pt>
                <c:pt idx="14021">
                  <c:v>140182.81</c:v>
                </c:pt>
                <c:pt idx="14022">
                  <c:v>140192.81</c:v>
                </c:pt>
                <c:pt idx="14023">
                  <c:v>140202.81</c:v>
                </c:pt>
                <c:pt idx="14024">
                  <c:v>140212.79999999999</c:v>
                </c:pt>
                <c:pt idx="14025">
                  <c:v>140222.79999999999</c:v>
                </c:pt>
                <c:pt idx="14026">
                  <c:v>140232.79999999999</c:v>
                </c:pt>
                <c:pt idx="14027">
                  <c:v>140242.79999999999</c:v>
                </c:pt>
                <c:pt idx="14028">
                  <c:v>140252.79999999999</c:v>
                </c:pt>
                <c:pt idx="14029">
                  <c:v>140262.79999999999</c:v>
                </c:pt>
                <c:pt idx="14030">
                  <c:v>140272.79999999999</c:v>
                </c:pt>
                <c:pt idx="14031">
                  <c:v>140282.79999999999</c:v>
                </c:pt>
                <c:pt idx="14032">
                  <c:v>140292.78</c:v>
                </c:pt>
                <c:pt idx="14033">
                  <c:v>140302.78</c:v>
                </c:pt>
                <c:pt idx="14034">
                  <c:v>140312.78</c:v>
                </c:pt>
                <c:pt idx="14035">
                  <c:v>140322.78</c:v>
                </c:pt>
                <c:pt idx="14036">
                  <c:v>140332.78</c:v>
                </c:pt>
                <c:pt idx="14037">
                  <c:v>140342.78</c:v>
                </c:pt>
                <c:pt idx="14038">
                  <c:v>140352.78</c:v>
                </c:pt>
                <c:pt idx="14039">
                  <c:v>140362.78</c:v>
                </c:pt>
                <c:pt idx="14040">
                  <c:v>140372.78</c:v>
                </c:pt>
                <c:pt idx="14041">
                  <c:v>140382.78</c:v>
                </c:pt>
                <c:pt idx="14042">
                  <c:v>140392.76999999999</c:v>
                </c:pt>
                <c:pt idx="14043">
                  <c:v>140402.76999999999</c:v>
                </c:pt>
                <c:pt idx="14044">
                  <c:v>140412.76999999999</c:v>
                </c:pt>
                <c:pt idx="14045">
                  <c:v>140422.75</c:v>
                </c:pt>
                <c:pt idx="14046">
                  <c:v>140432.75</c:v>
                </c:pt>
                <c:pt idx="14047">
                  <c:v>140442.75</c:v>
                </c:pt>
                <c:pt idx="14048">
                  <c:v>140452.76999999999</c:v>
                </c:pt>
                <c:pt idx="14049">
                  <c:v>140462.75</c:v>
                </c:pt>
                <c:pt idx="14050">
                  <c:v>140472.75</c:v>
                </c:pt>
                <c:pt idx="14051">
                  <c:v>140482.75</c:v>
                </c:pt>
                <c:pt idx="14052">
                  <c:v>140492.75</c:v>
                </c:pt>
                <c:pt idx="14053">
                  <c:v>140502.75</c:v>
                </c:pt>
                <c:pt idx="14054">
                  <c:v>140512.75</c:v>
                </c:pt>
                <c:pt idx="14055">
                  <c:v>140522.73000000001</c:v>
                </c:pt>
                <c:pt idx="14056">
                  <c:v>140532.73000000001</c:v>
                </c:pt>
                <c:pt idx="14057">
                  <c:v>140542.73000000001</c:v>
                </c:pt>
                <c:pt idx="14058">
                  <c:v>140552.75</c:v>
                </c:pt>
                <c:pt idx="14059">
                  <c:v>140562.73000000001</c:v>
                </c:pt>
                <c:pt idx="14060">
                  <c:v>140572.73000000001</c:v>
                </c:pt>
                <c:pt idx="14061">
                  <c:v>140582.73000000001</c:v>
                </c:pt>
                <c:pt idx="14062">
                  <c:v>140592.73000000001</c:v>
                </c:pt>
                <c:pt idx="14063">
                  <c:v>140602.72</c:v>
                </c:pt>
                <c:pt idx="14064">
                  <c:v>140612.72</c:v>
                </c:pt>
                <c:pt idx="14065">
                  <c:v>140622.72</c:v>
                </c:pt>
                <c:pt idx="14066">
                  <c:v>140632.72</c:v>
                </c:pt>
                <c:pt idx="14067">
                  <c:v>140642.72</c:v>
                </c:pt>
                <c:pt idx="14068">
                  <c:v>140652.72</c:v>
                </c:pt>
                <c:pt idx="14069">
                  <c:v>140662.72</c:v>
                </c:pt>
                <c:pt idx="14070">
                  <c:v>140672.72</c:v>
                </c:pt>
                <c:pt idx="14071">
                  <c:v>140682.72</c:v>
                </c:pt>
                <c:pt idx="14072">
                  <c:v>140692.72</c:v>
                </c:pt>
                <c:pt idx="14073">
                  <c:v>140702.70000000001</c:v>
                </c:pt>
                <c:pt idx="14074">
                  <c:v>140712.70000000001</c:v>
                </c:pt>
                <c:pt idx="14075">
                  <c:v>140722.70000000001</c:v>
                </c:pt>
                <c:pt idx="14076">
                  <c:v>140732.70000000001</c:v>
                </c:pt>
                <c:pt idx="14077">
                  <c:v>140742.70000000001</c:v>
                </c:pt>
                <c:pt idx="14078">
                  <c:v>140752.70000000001</c:v>
                </c:pt>
                <c:pt idx="14079">
                  <c:v>140762.70000000001</c:v>
                </c:pt>
                <c:pt idx="14080">
                  <c:v>140772.70000000001</c:v>
                </c:pt>
                <c:pt idx="14081">
                  <c:v>140782.69</c:v>
                </c:pt>
                <c:pt idx="14082">
                  <c:v>140792.69</c:v>
                </c:pt>
                <c:pt idx="14083">
                  <c:v>140802.69</c:v>
                </c:pt>
                <c:pt idx="14084">
                  <c:v>140812.69</c:v>
                </c:pt>
                <c:pt idx="14085">
                  <c:v>140822.69</c:v>
                </c:pt>
                <c:pt idx="14086">
                  <c:v>140832.69</c:v>
                </c:pt>
                <c:pt idx="14087">
                  <c:v>140842.69</c:v>
                </c:pt>
                <c:pt idx="14088">
                  <c:v>140852.69</c:v>
                </c:pt>
                <c:pt idx="14089">
                  <c:v>140862.69</c:v>
                </c:pt>
                <c:pt idx="14090">
                  <c:v>140872.69</c:v>
                </c:pt>
                <c:pt idx="14091">
                  <c:v>140882.67000000001</c:v>
                </c:pt>
                <c:pt idx="14092">
                  <c:v>140892.67000000001</c:v>
                </c:pt>
                <c:pt idx="14093">
                  <c:v>140902.67000000001</c:v>
                </c:pt>
                <c:pt idx="14094">
                  <c:v>140912.67000000001</c:v>
                </c:pt>
                <c:pt idx="14095">
                  <c:v>140922.66</c:v>
                </c:pt>
                <c:pt idx="14096">
                  <c:v>140932.66</c:v>
                </c:pt>
                <c:pt idx="14097">
                  <c:v>140942.67000000001</c:v>
                </c:pt>
                <c:pt idx="14098">
                  <c:v>140952.67000000001</c:v>
                </c:pt>
                <c:pt idx="14099">
                  <c:v>140962.66</c:v>
                </c:pt>
                <c:pt idx="14100">
                  <c:v>140972.66</c:v>
                </c:pt>
                <c:pt idx="14101">
                  <c:v>140982.66</c:v>
                </c:pt>
                <c:pt idx="14102">
                  <c:v>140992.66</c:v>
                </c:pt>
                <c:pt idx="14103">
                  <c:v>141002.66</c:v>
                </c:pt>
                <c:pt idx="14104">
                  <c:v>141012.66</c:v>
                </c:pt>
                <c:pt idx="14105">
                  <c:v>141022.64000000001</c:v>
                </c:pt>
                <c:pt idx="14106">
                  <c:v>141032.64000000001</c:v>
                </c:pt>
                <c:pt idx="14107">
                  <c:v>141042.66</c:v>
                </c:pt>
                <c:pt idx="14108">
                  <c:v>141052.66</c:v>
                </c:pt>
                <c:pt idx="14109">
                  <c:v>141062.64000000001</c:v>
                </c:pt>
                <c:pt idx="14110">
                  <c:v>141072.64000000001</c:v>
                </c:pt>
                <c:pt idx="14111">
                  <c:v>141082.64000000001</c:v>
                </c:pt>
                <c:pt idx="14112">
                  <c:v>141092.63</c:v>
                </c:pt>
                <c:pt idx="14113">
                  <c:v>141102.63</c:v>
                </c:pt>
                <c:pt idx="14114">
                  <c:v>141112.63</c:v>
                </c:pt>
                <c:pt idx="14115">
                  <c:v>141122.63</c:v>
                </c:pt>
                <c:pt idx="14116">
                  <c:v>141132.63</c:v>
                </c:pt>
                <c:pt idx="14117">
                  <c:v>141142.63</c:v>
                </c:pt>
                <c:pt idx="14118">
                  <c:v>141152.63</c:v>
                </c:pt>
                <c:pt idx="14119">
                  <c:v>141162.63</c:v>
                </c:pt>
                <c:pt idx="14120">
                  <c:v>141172.63</c:v>
                </c:pt>
                <c:pt idx="14121">
                  <c:v>141182.63</c:v>
                </c:pt>
                <c:pt idx="14122">
                  <c:v>141192.63</c:v>
                </c:pt>
                <c:pt idx="14123">
                  <c:v>141202.60999999999</c:v>
                </c:pt>
                <c:pt idx="14124">
                  <c:v>141212.60999999999</c:v>
                </c:pt>
                <c:pt idx="14125">
                  <c:v>141222.60999999999</c:v>
                </c:pt>
                <c:pt idx="14126">
                  <c:v>141232.63</c:v>
                </c:pt>
                <c:pt idx="14127">
                  <c:v>141242.60999999999</c:v>
                </c:pt>
                <c:pt idx="14128">
                  <c:v>141252.60999999999</c:v>
                </c:pt>
                <c:pt idx="14129">
                  <c:v>141262.60999999999</c:v>
                </c:pt>
                <c:pt idx="14130">
                  <c:v>141272.59</c:v>
                </c:pt>
                <c:pt idx="14131">
                  <c:v>141282.59</c:v>
                </c:pt>
                <c:pt idx="14132">
                  <c:v>141292.59</c:v>
                </c:pt>
                <c:pt idx="14133">
                  <c:v>141302.59</c:v>
                </c:pt>
                <c:pt idx="14134">
                  <c:v>141312.59</c:v>
                </c:pt>
                <c:pt idx="14135">
                  <c:v>141322.59</c:v>
                </c:pt>
                <c:pt idx="14136">
                  <c:v>141332.59</c:v>
                </c:pt>
                <c:pt idx="14137">
                  <c:v>141342.59</c:v>
                </c:pt>
                <c:pt idx="14138">
                  <c:v>141352.59</c:v>
                </c:pt>
                <c:pt idx="14139">
                  <c:v>141362.59</c:v>
                </c:pt>
                <c:pt idx="14140">
                  <c:v>141372.57999999999</c:v>
                </c:pt>
                <c:pt idx="14141">
                  <c:v>141382.57999999999</c:v>
                </c:pt>
                <c:pt idx="14142">
                  <c:v>141392.57999999999</c:v>
                </c:pt>
                <c:pt idx="14143">
                  <c:v>141402.57999999999</c:v>
                </c:pt>
                <c:pt idx="14144">
                  <c:v>141412.56</c:v>
                </c:pt>
                <c:pt idx="14145">
                  <c:v>141422.56</c:v>
                </c:pt>
                <c:pt idx="14146">
                  <c:v>141432.57999999999</c:v>
                </c:pt>
                <c:pt idx="14147">
                  <c:v>141442.57999999999</c:v>
                </c:pt>
                <c:pt idx="14148">
                  <c:v>141452.56</c:v>
                </c:pt>
                <c:pt idx="14149">
                  <c:v>141462.56</c:v>
                </c:pt>
                <c:pt idx="14150">
                  <c:v>141472.56</c:v>
                </c:pt>
                <c:pt idx="14151">
                  <c:v>141482.56</c:v>
                </c:pt>
                <c:pt idx="14152">
                  <c:v>141492.56</c:v>
                </c:pt>
                <c:pt idx="14153">
                  <c:v>141502.56</c:v>
                </c:pt>
                <c:pt idx="14154">
                  <c:v>141512.54999999999</c:v>
                </c:pt>
                <c:pt idx="14155">
                  <c:v>141522.54999999999</c:v>
                </c:pt>
                <c:pt idx="14156">
                  <c:v>141532.56</c:v>
                </c:pt>
                <c:pt idx="14157">
                  <c:v>141542.56</c:v>
                </c:pt>
                <c:pt idx="14158">
                  <c:v>141552.54999999999</c:v>
                </c:pt>
                <c:pt idx="14159">
                  <c:v>141562.54999999999</c:v>
                </c:pt>
                <c:pt idx="14160">
                  <c:v>141572.54999999999</c:v>
                </c:pt>
                <c:pt idx="14161">
                  <c:v>141582.54999999999</c:v>
                </c:pt>
                <c:pt idx="14162">
                  <c:v>141592.53</c:v>
                </c:pt>
                <c:pt idx="14163">
                  <c:v>141602.53</c:v>
                </c:pt>
                <c:pt idx="14164">
                  <c:v>141612.53</c:v>
                </c:pt>
                <c:pt idx="14165">
                  <c:v>141622.54999999999</c:v>
                </c:pt>
                <c:pt idx="14166">
                  <c:v>141632.53</c:v>
                </c:pt>
                <c:pt idx="14167">
                  <c:v>141642.53</c:v>
                </c:pt>
                <c:pt idx="14168">
                  <c:v>141652.53</c:v>
                </c:pt>
                <c:pt idx="14169">
                  <c:v>141662.53</c:v>
                </c:pt>
                <c:pt idx="14170">
                  <c:v>141672.53</c:v>
                </c:pt>
                <c:pt idx="14171">
                  <c:v>141682.53</c:v>
                </c:pt>
                <c:pt idx="14172">
                  <c:v>141692.51999999999</c:v>
                </c:pt>
                <c:pt idx="14173">
                  <c:v>141702.51999999999</c:v>
                </c:pt>
                <c:pt idx="14174">
                  <c:v>141712.53</c:v>
                </c:pt>
                <c:pt idx="14175">
                  <c:v>141722.53</c:v>
                </c:pt>
                <c:pt idx="14176">
                  <c:v>141732.51999999999</c:v>
                </c:pt>
                <c:pt idx="14177">
                  <c:v>141742.51999999999</c:v>
                </c:pt>
                <c:pt idx="14178">
                  <c:v>141752.51999999999</c:v>
                </c:pt>
                <c:pt idx="14179">
                  <c:v>141762.5</c:v>
                </c:pt>
                <c:pt idx="14180">
                  <c:v>141772.5</c:v>
                </c:pt>
                <c:pt idx="14181">
                  <c:v>141782.5</c:v>
                </c:pt>
                <c:pt idx="14182">
                  <c:v>141792.5</c:v>
                </c:pt>
                <c:pt idx="14183">
                  <c:v>141802.5</c:v>
                </c:pt>
                <c:pt idx="14184">
                  <c:v>141812.5</c:v>
                </c:pt>
                <c:pt idx="14185">
                  <c:v>141822.5</c:v>
                </c:pt>
                <c:pt idx="14186">
                  <c:v>141832.5</c:v>
                </c:pt>
                <c:pt idx="14187">
                  <c:v>141842.5</c:v>
                </c:pt>
                <c:pt idx="14188">
                  <c:v>141852.5</c:v>
                </c:pt>
                <c:pt idx="14189">
                  <c:v>141862.5</c:v>
                </c:pt>
                <c:pt idx="14190">
                  <c:v>141872.48000000001</c:v>
                </c:pt>
                <c:pt idx="14191">
                  <c:v>141882.48000000001</c:v>
                </c:pt>
                <c:pt idx="14192">
                  <c:v>141892.48000000001</c:v>
                </c:pt>
                <c:pt idx="14193">
                  <c:v>141902.47</c:v>
                </c:pt>
                <c:pt idx="14194">
                  <c:v>141912.47</c:v>
                </c:pt>
                <c:pt idx="14195">
                  <c:v>141922.48000000001</c:v>
                </c:pt>
                <c:pt idx="14196">
                  <c:v>141932.48000000001</c:v>
                </c:pt>
                <c:pt idx="14197">
                  <c:v>141942.47</c:v>
                </c:pt>
                <c:pt idx="14198">
                  <c:v>141952.47</c:v>
                </c:pt>
                <c:pt idx="14199">
                  <c:v>141962.47</c:v>
                </c:pt>
                <c:pt idx="14200">
                  <c:v>141972.47</c:v>
                </c:pt>
                <c:pt idx="14201">
                  <c:v>141982.47</c:v>
                </c:pt>
                <c:pt idx="14202">
                  <c:v>141992.47</c:v>
                </c:pt>
                <c:pt idx="14203">
                  <c:v>142002.45000000001</c:v>
                </c:pt>
                <c:pt idx="14204">
                  <c:v>142012.47</c:v>
                </c:pt>
                <c:pt idx="14205">
                  <c:v>142022.47</c:v>
                </c:pt>
                <c:pt idx="14206">
                  <c:v>142032.47</c:v>
                </c:pt>
                <c:pt idx="14207">
                  <c:v>142042.45000000001</c:v>
                </c:pt>
                <c:pt idx="14208">
                  <c:v>142052.45000000001</c:v>
                </c:pt>
                <c:pt idx="14209">
                  <c:v>142062.45000000001</c:v>
                </c:pt>
                <c:pt idx="14210">
                  <c:v>142072.45000000001</c:v>
                </c:pt>
                <c:pt idx="14211">
                  <c:v>142082.44</c:v>
                </c:pt>
                <c:pt idx="14212">
                  <c:v>142092.44</c:v>
                </c:pt>
                <c:pt idx="14213">
                  <c:v>142102.44</c:v>
                </c:pt>
                <c:pt idx="14214">
                  <c:v>142112.45000000001</c:v>
                </c:pt>
                <c:pt idx="14215">
                  <c:v>142122.44</c:v>
                </c:pt>
                <c:pt idx="14216">
                  <c:v>142132.44</c:v>
                </c:pt>
                <c:pt idx="14217">
                  <c:v>142142.44</c:v>
                </c:pt>
                <c:pt idx="14218">
                  <c:v>142152.44</c:v>
                </c:pt>
                <c:pt idx="14219">
                  <c:v>142162.44</c:v>
                </c:pt>
                <c:pt idx="14220">
                  <c:v>142172.44</c:v>
                </c:pt>
                <c:pt idx="14221">
                  <c:v>142182.42000000001</c:v>
                </c:pt>
                <c:pt idx="14222">
                  <c:v>142192.42000000001</c:v>
                </c:pt>
                <c:pt idx="14223">
                  <c:v>142202.44</c:v>
                </c:pt>
                <c:pt idx="14224">
                  <c:v>142212.44</c:v>
                </c:pt>
                <c:pt idx="14225">
                  <c:v>142222.42000000001</c:v>
                </c:pt>
                <c:pt idx="14226">
                  <c:v>142232.42000000001</c:v>
                </c:pt>
                <c:pt idx="14227">
                  <c:v>142242.42000000001</c:v>
                </c:pt>
                <c:pt idx="14228">
                  <c:v>142252.42000000001</c:v>
                </c:pt>
                <c:pt idx="14229">
                  <c:v>142262.41</c:v>
                </c:pt>
                <c:pt idx="14230">
                  <c:v>142272.41</c:v>
                </c:pt>
                <c:pt idx="14231">
                  <c:v>142282.41</c:v>
                </c:pt>
                <c:pt idx="14232">
                  <c:v>142292.41</c:v>
                </c:pt>
                <c:pt idx="14233">
                  <c:v>142302.41</c:v>
                </c:pt>
                <c:pt idx="14234">
                  <c:v>142312.41</c:v>
                </c:pt>
                <c:pt idx="14235">
                  <c:v>142322.41</c:v>
                </c:pt>
                <c:pt idx="14236">
                  <c:v>142332.41</c:v>
                </c:pt>
                <c:pt idx="14237">
                  <c:v>142342.41</c:v>
                </c:pt>
                <c:pt idx="14238">
                  <c:v>142352.41</c:v>
                </c:pt>
                <c:pt idx="14239">
                  <c:v>142362.39000000001</c:v>
                </c:pt>
                <c:pt idx="14240">
                  <c:v>142372.39000000001</c:v>
                </c:pt>
                <c:pt idx="14241">
                  <c:v>142382.39000000001</c:v>
                </c:pt>
                <c:pt idx="14242">
                  <c:v>142392.39000000001</c:v>
                </c:pt>
                <c:pt idx="14243">
                  <c:v>142402.38</c:v>
                </c:pt>
                <c:pt idx="14244">
                  <c:v>142412.39000000001</c:v>
                </c:pt>
                <c:pt idx="14245">
                  <c:v>142422.39000000001</c:v>
                </c:pt>
                <c:pt idx="14246">
                  <c:v>142432.39000000001</c:v>
                </c:pt>
                <c:pt idx="14247">
                  <c:v>142442.38</c:v>
                </c:pt>
                <c:pt idx="14248">
                  <c:v>142452.38</c:v>
                </c:pt>
                <c:pt idx="14249">
                  <c:v>142462.38</c:v>
                </c:pt>
                <c:pt idx="14250">
                  <c:v>142472.38</c:v>
                </c:pt>
                <c:pt idx="14251">
                  <c:v>142482.38</c:v>
                </c:pt>
                <c:pt idx="14252">
                  <c:v>142492.38</c:v>
                </c:pt>
                <c:pt idx="14253">
                  <c:v>142502.38</c:v>
                </c:pt>
                <c:pt idx="14254">
                  <c:v>142512.38</c:v>
                </c:pt>
                <c:pt idx="14255">
                  <c:v>142522.38</c:v>
                </c:pt>
                <c:pt idx="14256">
                  <c:v>142532.38</c:v>
                </c:pt>
                <c:pt idx="14257">
                  <c:v>142542.35999999999</c:v>
                </c:pt>
                <c:pt idx="14258">
                  <c:v>142552.35999999999</c:v>
                </c:pt>
                <c:pt idx="14259">
                  <c:v>142562.35999999999</c:v>
                </c:pt>
                <c:pt idx="14260">
                  <c:v>142572.34</c:v>
                </c:pt>
                <c:pt idx="14261">
                  <c:v>142582.34</c:v>
                </c:pt>
                <c:pt idx="14262">
                  <c:v>142592.34</c:v>
                </c:pt>
                <c:pt idx="14263">
                  <c:v>142602.35999999999</c:v>
                </c:pt>
                <c:pt idx="14264">
                  <c:v>142612.34</c:v>
                </c:pt>
                <c:pt idx="14265">
                  <c:v>142622.34</c:v>
                </c:pt>
                <c:pt idx="14266">
                  <c:v>142632.34</c:v>
                </c:pt>
                <c:pt idx="14267">
                  <c:v>142642.34</c:v>
                </c:pt>
                <c:pt idx="14268">
                  <c:v>142652.34</c:v>
                </c:pt>
                <c:pt idx="14269">
                  <c:v>142662.34</c:v>
                </c:pt>
                <c:pt idx="14270">
                  <c:v>142672.34</c:v>
                </c:pt>
                <c:pt idx="14271">
                  <c:v>142682.34</c:v>
                </c:pt>
                <c:pt idx="14272">
                  <c:v>142692.34</c:v>
                </c:pt>
                <c:pt idx="14273">
                  <c:v>142702.34</c:v>
                </c:pt>
                <c:pt idx="14274">
                  <c:v>142712.32999999999</c:v>
                </c:pt>
                <c:pt idx="14275">
                  <c:v>142722.32999999999</c:v>
                </c:pt>
                <c:pt idx="14276">
                  <c:v>142732.32999999999</c:v>
                </c:pt>
                <c:pt idx="14277">
                  <c:v>142742.32999999999</c:v>
                </c:pt>
                <c:pt idx="14278">
                  <c:v>142752.31</c:v>
                </c:pt>
                <c:pt idx="14279">
                  <c:v>142762.31</c:v>
                </c:pt>
                <c:pt idx="14280">
                  <c:v>142772.31</c:v>
                </c:pt>
                <c:pt idx="14281">
                  <c:v>142782.31</c:v>
                </c:pt>
                <c:pt idx="14282">
                  <c:v>142792.31</c:v>
                </c:pt>
                <c:pt idx="14283">
                  <c:v>142802.31</c:v>
                </c:pt>
                <c:pt idx="14284">
                  <c:v>142812.31</c:v>
                </c:pt>
                <c:pt idx="14285">
                  <c:v>142822.31</c:v>
                </c:pt>
                <c:pt idx="14286">
                  <c:v>142832.31</c:v>
                </c:pt>
                <c:pt idx="14287">
                  <c:v>142842.31</c:v>
                </c:pt>
                <c:pt idx="14288">
                  <c:v>142852.29999999999</c:v>
                </c:pt>
                <c:pt idx="14289">
                  <c:v>142862.29999999999</c:v>
                </c:pt>
                <c:pt idx="14290">
                  <c:v>142872.29999999999</c:v>
                </c:pt>
                <c:pt idx="14291">
                  <c:v>142882.29999999999</c:v>
                </c:pt>
                <c:pt idx="14292">
                  <c:v>142892.29999999999</c:v>
                </c:pt>
                <c:pt idx="14293">
                  <c:v>142902.29999999999</c:v>
                </c:pt>
                <c:pt idx="14294">
                  <c:v>142912.29999999999</c:v>
                </c:pt>
                <c:pt idx="14295">
                  <c:v>142922.29999999999</c:v>
                </c:pt>
                <c:pt idx="14296">
                  <c:v>142932.28</c:v>
                </c:pt>
                <c:pt idx="14297">
                  <c:v>142942.28</c:v>
                </c:pt>
                <c:pt idx="14298">
                  <c:v>142952.28</c:v>
                </c:pt>
                <c:pt idx="14299">
                  <c:v>142962.28</c:v>
                </c:pt>
                <c:pt idx="14300">
                  <c:v>142972.28</c:v>
                </c:pt>
                <c:pt idx="14301">
                  <c:v>142982.28</c:v>
                </c:pt>
                <c:pt idx="14302">
                  <c:v>142992.28</c:v>
                </c:pt>
                <c:pt idx="14303">
                  <c:v>143002.28</c:v>
                </c:pt>
                <c:pt idx="14304">
                  <c:v>143012.28</c:v>
                </c:pt>
                <c:pt idx="14305">
                  <c:v>143022.28</c:v>
                </c:pt>
                <c:pt idx="14306">
                  <c:v>143032.26999999999</c:v>
                </c:pt>
                <c:pt idx="14307">
                  <c:v>143042.26999999999</c:v>
                </c:pt>
                <c:pt idx="14308">
                  <c:v>143052.26999999999</c:v>
                </c:pt>
                <c:pt idx="14309">
                  <c:v>143062.26999999999</c:v>
                </c:pt>
                <c:pt idx="14310">
                  <c:v>143072.25</c:v>
                </c:pt>
                <c:pt idx="14311">
                  <c:v>143082.25</c:v>
                </c:pt>
                <c:pt idx="14312">
                  <c:v>143092.26999999999</c:v>
                </c:pt>
                <c:pt idx="14313">
                  <c:v>143102.26999999999</c:v>
                </c:pt>
                <c:pt idx="14314">
                  <c:v>143112.25</c:v>
                </c:pt>
                <c:pt idx="14315">
                  <c:v>143122.25</c:v>
                </c:pt>
                <c:pt idx="14316">
                  <c:v>143132.25</c:v>
                </c:pt>
                <c:pt idx="14317">
                  <c:v>143142.25</c:v>
                </c:pt>
                <c:pt idx="14318">
                  <c:v>143152.25</c:v>
                </c:pt>
                <c:pt idx="14319">
                  <c:v>143162.25</c:v>
                </c:pt>
                <c:pt idx="14320">
                  <c:v>143172.25</c:v>
                </c:pt>
                <c:pt idx="14321">
                  <c:v>143182.23000000001</c:v>
                </c:pt>
                <c:pt idx="14322">
                  <c:v>143192.25</c:v>
                </c:pt>
                <c:pt idx="14323">
                  <c:v>143202.25</c:v>
                </c:pt>
                <c:pt idx="14324">
                  <c:v>143212.23000000001</c:v>
                </c:pt>
                <c:pt idx="14325">
                  <c:v>143222.23000000001</c:v>
                </c:pt>
                <c:pt idx="14326">
                  <c:v>143232.23000000001</c:v>
                </c:pt>
                <c:pt idx="14327">
                  <c:v>143242.22</c:v>
                </c:pt>
                <c:pt idx="14328">
                  <c:v>143252.22</c:v>
                </c:pt>
                <c:pt idx="14329">
                  <c:v>143262.22</c:v>
                </c:pt>
                <c:pt idx="14330">
                  <c:v>143272.22</c:v>
                </c:pt>
                <c:pt idx="14331">
                  <c:v>143282.22</c:v>
                </c:pt>
                <c:pt idx="14332">
                  <c:v>143292.22</c:v>
                </c:pt>
                <c:pt idx="14333">
                  <c:v>143302.22</c:v>
                </c:pt>
                <c:pt idx="14334">
                  <c:v>143312.22</c:v>
                </c:pt>
                <c:pt idx="14335">
                  <c:v>143322.22</c:v>
                </c:pt>
                <c:pt idx="14336">
                  <c:v>143332.22</c:v>
                </c:pt>
                <c:pt idx="14337">
                  <c:v>143342.20000000001</c:v>
                </c:pt>
                <c:pt idx="14338">
                  <c:v>143352.20000000001</c:v>
                </c:pt>
                <c:pt idx="14339">
                  <c:v>143362.20000000001</c:v>
                </c:pt>
                <c:pt idx="14340">
                  <c:v>143372.20000000001</c:v>
                </c:pt>
                <c:pt idx="14341">
                  <c:v>143382.20000000001</c:v>
                </c:pt>
                <c:pt idx="14342">
                  <c:v>143392.20000000001</c:v>
                </c:pt>
                <c:pt idx="14343">
                  <c:v>143402.20000000001</c:v>
                </c:pt>
                <c:pt idx="14344">
                  <c:v>143412.20000000001</c:v>
                </c:pt>
                <c:pt idx="14345">
                  <c:v>143422.19</c:v>
                </c:pt>
                <c:pt idx="14346">
                  <c:v>143432.19</c:v>
                </c:pt>
                <c:pt idx="14347">
                  <c:v>143442.19</c:v>
                </c:pt>
                <c:pt idx="14348">
                  <c:v>143452.19</c:v>
                </c:pt>
                <c:pt idx="14349">
                  <c:v>143462.19</c:v>
                </c:pt>
                <c:pt idx="14350">
                  <c:v>143472.19</c:v>
                </c:pt>
                <c:pt idx="14351">
                  <c:v>143482.19</c:v>
                </c:pt>
                <c:pt idx="14352">
                  <c:v>143492.19</c:v>
                </c:pt>
                <c:pt idx="14353">
                  <c:v>143502.19</c:v>
                </c:pt>
                <c:pt idx="14354">
                  <c:v>143512.19</c:v>
                </c:pt>
                <c:pt idx="14355">
                  <c:v>143522.17000000001</c:v>
                </c:pt>
                <c:pt idx="14356">
                  <c:v>143532.17000000001</c:v>
                </c:pt>
                <c:pt idx="14357">
                  <c:v>143542.17000000001</c:v>
                </c:pt>
                <c:pt idx="14358">
                  <c:v>143552.17000000001</c:v>
                </c:pt>
                <c:pt idx="14359">
                  <c:v>143562.16</c:v>
                </c:pt>
                <c:pt idx="14360">
                  <c:v>143572.16</c:v>
                </c:pt>
                <c:pt idx="14361">
                  <c:v>143582.17000000001</c:v>
                </c:pt>
                <c:pt idx="14362">
                  <c:v>143592.17000000001</c:v>
                </c:pt>
                <c:pt idx="14363">
                  <c:v>143602.16</c:v>
                </c:pt>
                <c:pt idx="14364">
                  <c:v>143612.16</c:v>
                </c:pt>
                <c:pt idx="14365">
                  <c:v>143622.16</c:v>
                </c:pt>
                <c:pt idx="14366">
                  <c:v>143632.17000000001</c:v>
                </c:pt>
                <c:pt idx="14367">
                  <c:v>143642.16</c:v>
                </c:pt>
                <c:pt idx="14368">
                  <c:v>143652.16</c:v>
                </c:pt>
                <c:pt idx="14369">
                  <c:v>143662.14000000001</c:v>
                </c:pt>
                <c:pt idx="14370">
                  <c:v>143672.16</c:v>
                </c:pt>
                <c:pt idx="14371">
                  <c:v>143682.16</c:v>
                </c:pt>
                <c:pt idx="14372">
                  <c:v>143692.16</c:v>
                </c:pt>
                <c:pt idx="14373">
                  <c:v>143702.14000000001</c:v>
                </c:pt>
                <c:pt idx="14374">
                  <c:v>143712.14000000001</c:v>
                </c:pt>
                <c:pt idx="14375">
                  <c:v>143722.14000000001</c:v>
                </c:pt>
                <c:pt idx="14376">
                  <c:v>143732.14000000001</c:v>
                </c:pt>
                <c:pt idx="14377">
                  <c:v>143742.13</c:v>
                </c:pt>
                <c:pt idx="14378">
                  <c:v>143752.13</c:v>
                </c:pt>
                <c:pt idx="14379">
                  <c:v>143762.13</c:v>
                </c:pt>
                <c:pt idx="14380">
                  <c:v>143772.14000000001</c:v>
                </c:pt>
                <c:pt idx="14381">
                  <c:v>143782.13</c:v>
                </c:pt>
                <c:pt idx="14382">
                  <c:v>143792.13</c:v>
                </c:pt>
                <c:pt idx="14383">
                  <c:v>143802.13</c:v>
                </c:pt>
                <c:pt idx="14384">
                  <c:v>143812.13</c:v>
                </c:pt>
                <c:pt idx="14385">
                  <c:v>143822.13</c:v>
                </c:pt>
                <c:pt idx="14386">
                  <c:v>143832.13</c:v>
                </c:pt>
                <c:pt idx="14387">
                  <c:v>143842.10999999999</c:v>
                </c:pt>
                <c:pt idx="14388">
                  <c:v>143852.10999999999</c:v>
                </c:pt>
                <c:pt idx="14389">
                  <c:v>143862.10999999999</c:v>
                </c:pt>
                <c:pt idx="14390">
                  <c:v>143872.13</c:v>
                </c:pt>
                <c:pt idx="14391">
                  <c:v>143882.10999999999</c:v>
                </c:pt>
                <c:pt idx="14392">
                  <c:v>143892.10999999999</c:v>
                </c:pt>
                <c:pt idx="14393">
                  <c:v>143902.10999999999</c:v>
                </c:pt>
                <c:pt idx="14394">
                  <c:v>143912.09</c:v>
                </c:pt>
                <c:pt idx="14395">
                  <c:v>143922.09</c:v>
                </c:pt>
                <c:pt idx="14396">
                  <c:v>143932.09</c:v>
                </c:pt>
                <c:pt idx="14397">
                  <c:v>143942.09</c:v>
                </c:pt>
                <c:pt idx="14398">
                  <c:v>143952.09</c:v>
                </c:pt>
                <c:pt idx="14399">
                  <c:v>143962.09</c:v>
                </c:pt>
                <c:pt idx="14400">
                  <c:v>143972.09</c:v>
                </c:pt>
                <c:pt idx="14401">
                  <c:v>143982.09</c:v>
                </c:pt>
                <c:pt idx="14402">
                  <c:v>143992.09</c:v>
                </c:pt>
                <c:pt idx="14403">
                  <c:v>144002.09</c:v>
                </c:pt>
                <c:pt idx="14404">
                  <c:v>144012.09</c:v>
                </c:pt>
                <c:pt idx="14405">
                  <c:v>144022.07999999999</c:v>
                </c:pt>
                <c:pt idx="14406">
                  <c:v>144032.07999999999</c:v>
                </c:pt>
                <c:pt idx="14407">
                  <c:v>144042.07999999999</c:v>
                </c:pt>
                <c:pt idx="14408">
                  <c:v>144052.06</c:v>
                </c:pt>
                <c:pt idx="14409">
                  <c:v>144062.06</c:v>
                </c:pt>
                <c:pt idx="14410">
                  <c:v>144072.07999999999</c:v>
                </c:pt>
                <c:pt idx="14411">
                  <c:v>144082.07999999999</c:v>
                </c:pt>
                <c:pt idx="14412">
                  <c:v>144092.06</c:v>
                </c:pt>
                <c:pt idx="14413">
                  <c:v>144102.06</c:v>
                </c:pt>
                <c:pt idx="14414">
                  <c:v>144112.06</c:v>
                </c:pt>
                <c:pt idx="14415">
                  <c:v>144122.07999999999</c:v>
                </c:pt>
                <c:pt idx="14416">
                  <c:v>144132.06</c:v>
                </c:pt>
                <c:pt idx="14417">
                  <c:v>144142.06</c:v>
                </c:pt>
                <c:pt idx="14418">
                  <c:v>144152.04999999999</c:v>
                </c:pt>
                <c:pt idx="14419">
                  <c:v>144162.06</c:v>
                </c:pt>
                <c:pt idx="14420">
                  <c:v>144172.06</c:v>
                </c:pt>
                <c:pt idx="14421">
                  <c:v>144182.06</c:v>
                </c:pt>
                <c:pt idx="14422">
                  <c:v>144192.04999999999</c:v>
                </c:pt>
                <c:pt idx="14423">
                  <c:v>144202.04999999999</c:v>
                </c:pt>
                <c:pt idx="14424">
                  <c:v>144212.04999999999</c:v>
                </c:pt>
                <c:pt idx="14425">
                  <c:v>144222.04999999999</c:v>
                </c:pt>
                <c:pt idx="14426">
                  <c:v>144232.03</c:v>
                </c:pt>
                <c:pt idx="14427">
                  <c:v>144242.03</c:v>
                </c:pt>
                <c:pt idx="14428">
                  <c:v>144252.03</c:v>
                </c:pt>
                <c:pt idx="14429">
                  <c:v>144262.04999999999</c:v>
                </c:pt>
                <c:pt idx="14430">
                  <c:v>144272.03</c:v>
                </c:pt>
                <c:pt idx="14431">
                  <c:v>144282.03</c:v>
                </c:pt>
                <c:pt idx="14432">
                  <c:v>144292.03</c:v>
                </c:pt>
                <c:pt idx="14433">
                  <c:v>144302.03</c:v>
                </c:pt>
                <c:pt idx="14434">
                  <c:v>144312.03</c:v>
                </c:pt>
                <c:pt idx="14435">
                  <c:v>144322.03</c:v>
                </c:pt>
                <c:pt idx="14436">
                  <c:v>144332.01999999999</c:v>
                </c:pt>
                <c:pt idx="14437">
                  <c:v>144342.01999999999</c:v>
                </c:pt>
                <c:pt idx="14438">
                  <c:v>144352.01999999999</c:v>
                </c:pt>
                <c:pt idx="14439">
                  <c:v>144362.03</c:v>
                </c:pt>
                <c:pt idx="14440">
                  <c:v>144372.01999999999</c:v>
                </c:pt>
                <c:pt idx="14441">
                  <c:v>144382.01999999999</c:v>
                </c:pt>
                <c:pt idx="14442">
                  <c:v>144392.01999999999</c:v>
                </c:pt>
                <c:pt idx="14443">
                  <c:v>144402.01999999999</c:v>
                </c:pt>
                <c:pt idx="14444">
                  <c:v>144412</c:v>
                </c:pt>
                <c:pt idx="14445">
                  <c:v>144422</c:v>
                </c:pt>
                <c:pt idx="14446">
                  <c:v>144432</c:v>
                </c:pt>
                <c:pt idx="14447">
                  <c:v>144442</c:v>
                </c:pt>
                <c:pt idx="14448">
                  <c:v>144452</c:v>
                </c:pt>
                <c:pt idx="14449">
                  <c:v>144462</c:v>
                </c:pt>
                <c:pt idx="14450">
                  <c:v>144472</c:v>
                </c:pt>
                <c:pt idx="14451">
                  <c:v>144482</c:v>
                </c:pt>
                <c:pt idx="14452">
                  <c:v>144492</c:v>
                </c:pt>
                <c:pt idx="14453">
                  <c:v>144502</c:v>
                </c:pt>
                <c:pt idx="14454">
                  <c:v>144511.98000000001</c:v>
                </c:pt>
                <c:pt idx="14455">
                  <c:v>144522</c:v>
                </c:pt>
                <c:pt idx="14456">
                  <c:v>144532</c:v>
                </c:pt>
                <c:pt idx="14457">
                  <c:v>144542</c:v>
                </c:pt>
                <c:pt idx="14458">
                  <c:v>144551.97</c:v>
                </c:pt>
                <c:pt idx="14459">
                  <c:v>144561.98000000001</c:v>
                </c:pt>
                <c:pt idx="14460">
                  <c:v>144571.98000000001</c:v>
                </c:pt>
                <c:pt idx="14461">
                  <c:v>144581.98000000001</c:v>
                </c:pt>
                <c:pt idx="14462">
                  <c:v>144591.97</c:v>
                </c:pt>
                <c:pt idx="14463">
                  <c:v>144601.97</c:v>
                </c:pt>
                <c:pt idx="14464">
                  <c:v>144611.97</c:v>
                </c:pt>
                <c:pt idx="14465">
                  <c:v>144621.97</c:v>
                </c:pt>
                <c:pt idx="14466">
                  <c:v>144631.97</c:v>
                </c:pt>
                <c:pt idx="14467">
                  <c:v>144641.97</c:v>
                </c:pt>
                <c:pt idx="14468">
                  <c:v>144651.95000000001</c:v>
                </c:pt>
                <c:pt idx="14469">
                  <c:v>144661.97</c:v>
                </c:pt>
                <c:pt idx="14470">
                  <c:v>144671.97</c:v>
                </c:pt>
                <c:pt idx="14471">
                  <c:v>144681.97</c:v>
                </c:pt>
                <c:pt idx="14472">
                  <c:v>144691.95000000001</c:v>
                </c:pt>
                <c:pt idx="14473">
                  <c:v>144701.95000000001</c:v>
                </c:pt>
                <c:pt idx="14474">
                  <c:v>144711.95000000001</c:v>
                </c:pt>
                <c:pt idx="14475">
                  <c:v>144721.94</c:v>
                </c:pt>
                <c:pt idx="14476">
                  <c:v>144731.94</c:v>
                </c:pt>
                <c:pt idx="14477">
                  <c:v>144741.94</c:v>
                </c:pt>
                <c:pt idx="14478">
                  <c:v>144751.95000000001</c:v>
                </c:pt>
                <c:pt idx="14479">
                  <c:v>144761.94</c:v>
                </c:pt>
                <c:pt idx="14480">
                  <c:v>144771.94</c:v>
                </c:pt>
                <c:pt idx="14481">
                  <c:v>144781.94</c:v>
                </c:pt>
                <c:pt idx="14482">
                  <c:v>144791.94</c:v>
                </c:pt>
                <c:pt idx="14483">
                  <c:v>144801.94</c:v>
                </c:pt>
                <c:pt idx="14484">
                  <c:v>144811.94</c:v>
                </c:pt>
                <c:pt idx="14485">
                  <c:v>144821.92000000001</c:v>
                </c:pt>
                <c:pt idx="14486">
                  <c:v>144831.92000000001</c:v>
                </c:pt>
                <c:pt idx="14487">
                  <c:v>144841.92000000001</c:v>
                </c:pt>
                <c:pt idx="14488">
                  <c:v>144851.94</c:v>
                </c:pt>
                <c:pt idx="14489">
                  <c:v>144861.92000000001</c:v>
                </c:pt>
                <c:pt idx="14490">
                  <c:v>144871.92000000001</c:v>
                </c:pt>
                <c:pt idx="14491">
                  <c:v>144881.92000000001</c:v>
                </c:pt>
                <c:pt idx="14492">
                  <c:v>144891.92000000001</c:v>
                </c:pt>
                <c:pt idx="14493">
                  <c:v>144901.91</c:v>
                </c:pt>
                <c:pt idx="14494">
                  <c:v>144911.91</c:v>
                </c:pt>
                <c:pt idx="14495">
                  <c:v>144921.91</c:v>
                </c:pt>
                <c:pt idx="14496">
                  <c:v>144931.91</c:v>
                </c:pt>
                <c:pt idx="14497">
                  <c:v>144941.91</c:v>
                </c:pt>
                <c:pt idx="14498">
                  <c:v>144951.91</c:v>
                </c:pt>
                <c:pt idx="14499">
                  <c:v>144961.91</c:v>
                </c:pt>
                <c:pt idx="14500">
                  <c:v>144971.91</c:v>
                </c:pt>
                <c:pt idx="14501">
                  <c:v>144981.91</c:v>
                </c:pt>
                <c:pt idx="14502">
                  <c:v>144991.91</c:v>
                </c:pt>
                <c:pt idx="14503">
                  <c:v>145001.89000000001</c:v>
                </c:pt>
                <c:pt idx="14504">
                  <c:v>145011.89000000001</c:v>
                </c:pt>
                <c:pt idx="14505">
                  <c:v>145021.89000000001</c:v>
                </c:pt>
                <c:pt idx="14506">
                  <c:v>145031.89000000001</c:v>
                </c:pt>
                <c:pt idx="14507">
                  <c:v>145041.88</c:v>
                </c:pt>
                <c:pt idx="14508">
                  <c:v>145051.89000000001</c:v>
                </c:pt>
                <c:pt idx="14509">
                  <c:v>145061.89000000001</c:v>
                </c:pt>
                <c:pt idx="14510">
                  <c:v>145071.89000000001</c:v>
                </c:pt>
                <c:pt idx="14511">
                  <c:v>145081.88</c:v>
                </c:pt>
                <c:pt idx="14512">
                  <c:v>145091.88</c:v>
                </c:pt>
                <c:pt idx="14513">
                  <c:v>145101.88</c:v>
                </c:pt>
                <c:pt idx="14514">
                  <c:v>145111.88</c:v>
                </c:pt>
                <c:pt idx="14515">
                  <c:v>145121.88</c:v>
                </c:pt>
                <c:pt idx="14516">
                  <c:v>145131.88</c:v>
                </c:pt>
                <c:pt idx="14517">
                  <c:v>145141.85999999999</c:v>
                </c:pt>
                <c:pt idx="14518">
                  <c:v>145151.88</c:v>
                </c:pt>
                <c:pt idx="14519">
                  <c:v>145161.88</c:v>
                </c:pt>
                <c:pt idx="14520">
                  <c:v>145171.88</c:v>
                </c:pt>
                <c:pt idx="14521">
                  <c:v>145181.85999999999</c:v>
                </c:pt>
                <c:pt idx="14522">
                  <c:v>145191.85999999999</c:v>
                </c:pt>
                <c:pt idx="14523">
                  <c:v>145201.85999999999</c:v>
                </c:pt>
                <c:pt idx="14524">
                  <c:v>145211.85999999999</c:v>
                </c:pt>
                <c:pt idx="14525">
                  <c:v>145221.84</c:v>
                </c:pt>
                <c:pt idx="14526">
                  <c:v>145231.84</c:v>
                </c:pt>
                <c:pt idx="14527">
                  <c:v>145241.84</c:v>
                </c:pt>
                <c:pt idx="14528">
                  <c:v>145251.85999999999</c:v>
                </c:pt>
                <c:pt idx="14529">
                  <c:v>145261.84</c:v>
                </c:pt>
                <c:pt idx="14530">
                  <c:v>145271.84</c:v>
                </c:pt>
                <c:pt idx="14531">
                  <c:v>145281.84</c:v>
                </c:pt>
                <c:pt idx="14532">
                  <c:v>145291.84</c:v>
                </c:pt>
                <c:pt idx="14533">
                  <c:v>145301.84</c:v>
                </c:pt>
                <c:pt idx="14534">
                  <c:v>145311.84</c:v>
                </c:pt>
                <c:pt idx="14535">
                  <c:v>145321.82999999999</c:v>
                </c:pt>
                <c:pt idx="14536">
                  <c:v>145331.82999999999</c:v>
                </c:pt>
                <c:pt idx="14537">
                  <c:v>145341.84</c:v>
                </c:pt>
                <c:pt idx="14538">
                  <c:v>145351.84</c:v>
                </c:pt>
                <c:pt idx="14539">
                  <c:v>145361.82999999999</c:v>
                </c:pt>
                <c:pt idx="14540">
                  <c:v>145371.82999999999</c:v>
                </c:pt>
                <c:pt idx="14541">
                  <c:v>145381.82999999999</c:v>
                </c:pt>
                <c:pt idx="14542">
                  <c:v>145391.81</c:v>
                </c:pt>
                <c:pt idx="14543">
                  <c:v>145401.81</c:v>
                </c:pt>
                <c:pt idx="14544">
                  <c:v>145411.81</c:v>
                </c:pt>
                <c:pt idx="14545">
                  <c:v>145421.82999999999</c:v>
                </c:pt>
                <c:pt idx="14546">
                  <c:v>145431.81</c:v>
                </c:pt>
                <c:pt idx="14547">
                  <c:v>145441.81</c:v>
                </c:pt>
                <c:pt idx="14548">
                  <c:v>145451.81</c:v>
                </c:pt>
                <c:pt idx="14549">
                  <c:v>145461.81</c:v>
                </c:pt>
                <c:pt idx="14550">
                  <c:v>145471.81</c:v>
                </c:pt>
                <c:pt idx="14551">
                  <c:v>145481.81</c:v>
                </c:pt>
                <c:pt idx="14552">
                  <c:v>145491.79999999999</c:v>
                </c:pt>
                <c:pt idx="14553">
                  <c:v>145501.79999999999</c:v>
                </c:pt>
                <c:pt idx="14554">
                  <c:v>145511.79999999999</c:v>
                </c:pt>
                <c:pt idx="14555">
                  <c:v>145521.79999999999</c:v>
                </c:pt>
                <c:pt idx="14556">
                  <c:v>145531.78</c:v>
                </c:pt>
                <c:pt idx="14557">
                  <c:v>145541.79999999999</c:v>
                </c:pt>
                <c:pt idx="14558">
                  <c:v>145551.79999999999</c:v>
                </c:pt>
                <c:pt idx="14559">
                  <c:v>145561.79999999999</c:v>
                </c:pt>
                <c:pt idx="14560">
                  <c:v>145571.78</c:v>
                </c:pt>
                <c:pt idx="14561">
                  <c:v>145581.78</c:v>
                </c:pt>
                <c:pt idx="14562">
                  <c:v>145591.78</c:v>
                </c:pt>
                <c:pt idx="14563">
                  <c:v>145601.78</c:v>
                </c:pt>
                <c:pt idx="14564">
                  <c:v>145611.78</c:v>
                </c:pt>
                <c:pt idx="14565">
                  <c:v>145621.78</c:v>
                </c:pt>
                <c:pt idx="14566">
                  <c:v>145631.76999999999</c:v>
                </c:pt>
                <c:pt idx="14567">
                  <c:v>145641.78</c:v>
                </c:pt>
                <c:pt idx="14568">
                  <c:v>145651.78</c:v>
                </c:pt>
                <c:pt idx="14569">
                  <c:v>145661.78</c:v>
                </c:pt>
                <c:pt idx="14570">
                  <c:v>145671.76999999999</c:v>
                </c:pt>
                <c:pt idx="14571">
                  <c:v>145681.76999999999</c:v>
                </c:pt>
                <c:pt idx="14572">
                  <c:v>145691.76999999999</c:v>
                </c:pt>
                <c:pt idx="14573">
                  <c:v>145701.76999999999</c:v>
                </c:pt>
                <c:pt idx="14574">
                  <c:v>145711.75</c:v>
                </c:pt>
                <c:pt idx="14575">
                  <c:v>145721.75</c:v>
                </c:pt>
                <c:pt idx="14576">
                  <c:v>145731.75</c:v>
                </c:pt>
                <c:pt idx="14577">
                  <c:v>145741.76999999999</c:v>
                </c:pt>
                <c:pt idx="14578">
                  <c:v>145751.75</c:v>
                </c:pt>
                <c:pt idx="14579">
                  <c:v>145761.75</c:v>
                </c:pt>
                <c:pt idx="14580">
                  <c:v>145771.75</c:v>
                </c:pt>
                <c:pt idx="14581">
                  <c:v>145781.75</c:v>
                </c:pt>
                <c:pt idx="14582">
                  <c:v>145791.75</c:v>
                </c:pt>
                <c:pt idx="14583">
                  <c:v>145801.75</c:v>
                </c:pt>
                <c:pt idx="14584">
                  <c:v>145811.73000000001</c:v>
                </c:pt>
                <c:pt idx="14585">
                  <c:v>145821.73000000001</c:v>
                </c:pt>
                <c:pt idx="14586">
                  <c:v>145831.73000000001</c:v>
                </c:pt>
                <c:pt idx="14587">
                  <c:v>145841.75</c:v>
                </c:pt>
                <c:pt idx="14588">
                  <c:v>145851.73000000001</c:v>
                </c:pt>
                <c:pt idx="14589">
                  <c:v>145861.73000000001</c:v>
                </c:pt>
                <c:pt idx="14590">
                  <c:v>145871.73000000001</c:v>
                </c:pt>
                <c:pt idx="14591">
                  <c:v>145881.73000000001</c:v>
                </c:pt>
                <c:pt idx="14592">
                  <c:v>145891.73000000001</c:v>
                </c:pt>
                <c:pt idx="14593">
                  <c:v>145901.73000000001</c:v>
                </c:pt>
                <c:pt idx="14594">
                  <c:v>145911.73000000001</c:v>
                </c:pt>
                <c:pt idx="14595">
                  <c:v>145921.72</c:v>
                </c:pt>
                <c:pt idx="14596">
                  <c:v>145931.72</c:v>
                </c:pt>
                <c:pt idx="14597">
                  <c:v>145941.72</c:v>
                </c:pt>
                <c:pt idx="14598">
                  <c:v>145951.72</c:v>
                </c:pt>
                <c:pt idx="14599">
                  <c:v>145961.72</c:v>
                </c:pt>
                <c:pt idx="14600">
                  <c:v>145971.72</c:v>
                </c:pt>
                <c:pt idx="14601">
                  <c:v>145981.72</c:v>
                </c:pt>
                <c:pt idx="14602">
                  <c:v>145991.70000000001</c:v>
                </c:pt>
                <c:pt idx="14603">
                  <c:v>146001.70000000001</c:v>
                </c:pt>
                <c:pt idx="14604">
                  <c:v>146011.70000000001</c:v>
                </c:pt>
                <c:pt idx="14605">
                  <c:v>146021.69</c:v>
                </c:pt>
                <c:pt idx="14606">
                  <c:v>146031.70000000001</c:v>
                </c:pt>
                <c:pt idx="14607">
                  <c:v>146041.70000000001</c:v>
                </c:pt>
                <c:pt idx="14608">
                  <c:v>146051.70000000001</c:v>
                </c:pt>
                <c:pt idx="14609">
                  <c:v>146061.69</c:v>
                </c:pt>
                <c:pt idx="14610">
                  <c:v>146071.69</c:v>
                </c:pt>
                <c:pt idx="14611">
                  <c:v>146081.69</c:v>
                </c:pt>
                <c:pt idx="14612">
                  <c:v>146091.69</c:v>
                </c:pt>
                <c:pt idx="14613">
                  <c:v>146101.69</c:v>
                </c:pt>
                <c:pt idx="14614">
                  <c:v>146111.69</c:v>
                </c:pt>
                <c:pt idx="14615">
                  <c:v>146121.69</c:v>
                </c:pt>
                <c:pt idx="14616">
                  <c:v>146131.69</c:v>
                </c:pt>
                <c:pt idx="14617">
                  <c:v>146141.69</c:v>
                </c:pt>
                <c:pt idx="14618">
                  <c:v>146151.69</c:v>
                </c:pt>
                <c:pt idx="14619">
                  <c:v>146161.69</c:v>
                </c:pt>
                <c:pt idx="14620">
                  <c:v>146171.67000000001</c:v>
                </c:pt>
                <c:pt idx="14621">
                  <c:v>146181.67000000001</c:v>
                </c:pt>
                <c:pt idx="14622">
                  <c:v>146191.67000000001</c:v>
                </c:pt>
                <c:pt idx="14623">
                  <c:v>146201.66</c:v>
                </c:pt>
                <c:pt idx="14624">
                  <c:v>146211.66</c:v>
                </c:pt>
                <c:pt idx="14625">
                  <c:v>146221.66</c:v>
                </c:pt>
                <c:pt idx="14626">
                  <c:v>146231.67000000001</c:v>
                </c:pt>
                <c:pt idx="14627">
                  <c:v>146241.66</c:v>
                </c:pt>
                <c:pt idx="14628">
                  <c:v>146251.66</c:v>
                </c:pt>
                <c:pt idx="14629">
                  <c:v>146261.66</c:v>
                </c:pt>
                <c:pt idx="14630">
                  <c:v>146271.66</c:v>
                </c:pt>
                <c:pt idx="14631">
                  <c:v>146281.66</c:v>
                </c:pt>
                <c:pt idx="14632">
                  <c:v>146291.66</c:v>
                </c:pt>
                <c:pt idx="14633">
                  <c:v>146301.64000000001</c:v>
                </c:pt>
                <c:pt idx="14634">
                  <c:v>146311.66</c:v>
                </c:pt>
                <c:pt idx="14635">
                  <c:v>146321.66</c:v>
                </c:pt>
                <c:pt idx="14636">
                  <c:v>146331.66</c:v>
                </c:pt>
                <c:pt idx="14637">
                  <c:v>146341.64000000001</c:v>
                </c:pt>
                <c:pt idx="14638">
                  <c:v>146351.64000000001</c:v>
                </c:pt>
                <c:pt idx="14639">
                  <c:v>146361.64000000001</c:v>
                </c:pt>
                <c:pt idx="14640">
                  <c:v>146371.64000000001</c:v>
                </c:pt>
                <c:pt idx="14641">
                  <c:v>146381.63</c:v>
                </c:pt>
                <c:pt idx="14642">
                  <c:v>146391.63</c:v>
                </c:pt>
                <c:pt idx="14643">
                  <c:v>146401.63</c:v>
                </c:pt>
                <c:pt idx="14644">
                  <c:v>146411.63</c:v>
                </c:pt>
                <c:pt idx="14645">
                  <c:v>146421.63</c:v>
                </c:pt>
                <c:pt idx="14646">
                  <c:v>146431.63</c:v>
                </c:pt>
                <c:pt idx="14647">
                  <c:v>146441.63</c:v>
                </c:pt>
                <c:pt idx="14648">
                  <c:v>146451.63</c:v>
                </c:pt>
                <c:pt idx="14649">
                  <c:v>146461.63</c:v>
                </c:pt>
                <c:pt idx="14650">
                  <c:v>146471.63</c:v>
                </c:pt>
                <c:pt idx="14651">
                  <c:v>146481.60999999999</c:v>
                </c:pt>
                <c:pt idx="14652">
                  <c:v>146491.60999999999</c:v>
                </c:pt>
                <c:pt idx="14653">
                  <c:v>146501.60999999999</c:v>
                </c:pt>
                <c:pt idx="14654">
                  <c:v>146511.60999999999</c:v>
                </c:pt>
                <c:pt idx="14655">
                  <c:v>146521.59</c:v>
                </c:pt>
                <c:pt idx="14656">
                  <c:v>146531.60999999999</c:v>
                </c:pt>
                <c:pt idx="14657">
                  <c:v>146541.60999999999</c:v>
                </c:pt>
                <c:pt idx="14658">
                  <c:v>146551.60999999999</c:v>
                </c:pt>
                <c:pt idx="14659">
                  <c:v>146561.59</c:v>
                </c:pt>
                <c:pt idx="14660">
                  <c:v>146571.59</c:v>
                </c:pt>
                <c:pt idx="14661">
                  <c:v>146581.59</c:v>
                </c:pt>
                <c:pt idx="14662">
                  <c:v>146591.59</c:v>
                </c:pt>
                <c:pt idx="14663">
                  <c:v>146601.59</c:v>
                </c:pt>
                <c:pt idx="14664">
                  <c:v>146611.59</c:v>
                </c:pt>
                <c:pt idx="14665">
                  <c:v>146621.57999999999</c:v>
                </c:pt>
                <c:pt idx="14666">
                  <c:v>146631.59</c:v>
                </c:pt>
                <c:pt idx="14667">
                  <c:v>146641.59</c:v>
                </c:pt>
                <c:pt idx="14668">
                  <c:v>146651.59</c:v>
                </c:pt>
                <c:pt idx="14669">
                  <c:v>146661.57999999999</c:v>
                </c:pt>
                <c:pt idx="14670">
                  <c:v>146671.57999999999</c:v>
                </c:pt>
                <c:pt idx="14671">
                  <c:v>146681.57999999999</c:v>
                </c:pt>
                <c:pt idx="14672">
                  <c:v>146691.56</c:v>
                </c:pt>
                <c:pt idx="14673">
                  <c:v>146701.56</c:v>
                </c:pt>
                <c:pt idx="14674">
                  <c:v>146711.56</c:v>
                </c:pt>
                <c:pt idx="14675">
                  <c:v>146721.57999999999</c:v>
                </c:pt>
                <c:pt idx="14676">
                  <c:v>146731.56</c:v>
                </c:pt>
                <c:pt idx="14677">
                  <c:v>146741.56</c:v>
                </c:pt>
                <c:pt idx="14678">
                  <c:v>146751.56</c:v>
                </c:pt>
                <c:pt idx="14679">
                  <c:v>146761.56</c:v>
                </c:pt>
                <c:pt idx="14680">
                  <c:v>146771.56</c:v>
                </c:pt>
                <c:pt idx="14681">
                  <c:v>146781.56</c:v>
                </c:pt>
                <c:pt idx="14682">
                  <c:v>146791.56</c:v>
                </c:pt>
                <c:pt idx="14683">
                  <c:v>146801.56</c:v>
                </c:pt>
                <c:pt idx="14684">
                  <c:v>146811.56</c:v>
                </c:pt>
                <c:pt idx="14685">
                  <c:v>146821.56</c:v>
                </c:pt>
                <c:pt idx="14686">
                  <c:v>146831.56</c:v>
                </c:pt>
                <c:pt idx="14687">
                  <c:v>146841.54999999999</c:v>
                </c:pt>
                <c:pt idx="14688">
                  <c:v>146851.54999999999</c:v>
                </c:pt>
                <c:pt idx="14689">
                  <c:v>146861.54999999999</c:v>
                </c:pt>
                <c:pt idx="14690">
                  <c:v>146871.53</c:v>
                </c:pt>
                <c:pt idx="14691">
                  <c:v>146881.53</c:v>
                </c:pt>
                <c:pt idx="14692">
                  <c:v>146891.53</c:v>
                </c:pt>
                <c:pt idx="14693">
                  <c:v>146901.53</c:v>
                </c:pt>
                <c:pt idx="14694">
                  <c:v>146911.53</c:v>
                </c:pt>
                <c:pt idx="14695">
                  <c:v>146921.53</c:v>
                </c:pt>
                <c:pt idx="14696">
                  <c:v>146931.53</c:v>
                </c:pt>
                <c:pt idx="14697">
                  <c:v>146941.53</c:v>
                </c:pt>
                <c:pt idx="14698">
                  <c:v>146951.53</c:v>
                </c:pt>
                <c:pt idx="14699">
                  <c:v>146961.53</c:v>
                </c:pt>
                <c:pt idx="14700">
                  <c:v>146971.51999999999</c:v>
                </c:pt>
                <c:pt idx="14701">
                  <c:v>146981.51999999999</c:v>
                </c:pt>
                <c:pt idx="14702">
                  <c:v>146991.51999999999</c:v>
                </c:pt>
                <c:pt idx="14703">
                  <c:v>147001.51999999999</c:v>
                </c:pt>
                <c:pt idx="14704">
                  <c:v>147011.5</c:v>
                </c:pt>
                <c:pt idx="14705">
                  <c:v>147021.51999999999</c:v>
                </c:pt>
                <c:pt idx="14706">
                  <c:v>147031.51999999999</c:v>
                </c:pt>
                <c:pt idx="14707">
                  <c:v>147041.51999999999</c:v>
                </c:pt>
                <c:pt idx="14708">
                  <c:v>147051.5</c:v>
                </c:pt>
                <c:pt idx="14709">
                  <c:v>147061.5</c:v>
                </c:pt>
                <c:pt idx="14710">
                  <c:v>147071.5</c:v>
                </c:pt>
                <c:pt idx="14711">
                  <c:v>147081.5</c:v>
                </c:pt>
                <c:pt idx="14712">
                  <c:v>147091.5</c:v>
                </c:pt>
                <c:pt idx="14713">
                  <c:v>147101.5</c:v>
                </c:pt>
                <c:pt idx="14714">
                  <c:v>147111.48000000001</c:v>
                </c:pt>
                <c:pt idx="14715">
                  <c:v>147121.5</c:v>
                </c:pt>
                <c:pt idx="14716">
                  <c:v>147131.5</c:v>
                </c:pt>
                <c:pt idx="14717">
                  <c:v>147141.5</c:v>
                </c:pt>
                <c:pt idx="14718">
                  <c:v>147151.48000000001</c:v>
                </c:pt>
                <c:pt idx="14719">
                  <c:v>147161.48000000001</c:v>
                </c:pt>
                <c:pt idx="14720">
                  <c:v>147171.48000000001</c:v>
                </c:pt>
                <c:pt idx="14721">
                  <c:v>147181.48000000001</c:v>
                </c:pt>
                <c:pt idx="14722">
                  <c:v>147191.47</c:v>
                </c:pt>
                <c:pt idx="14723">
                  <c:v>147201.48000000001</c:v>
                </c:pt>
                <c:pt idx="14724">
                  <c:v>147211.48000000001</c:v>
                </c:pt>
                <c:pt idx="14725">
                  <c:v>147221.48000000001</c:v>
                </c:pt>
                <c:pt idx="14726">
                  <c:v>147231.47</c:v>
                </c:pt>
                <c:pt idx="14727">
                  <c:v>147241.47</c:v>
                </c:pt>
                <c:pt idx="14728">
                  <c:v>147251.47</c:v>
                </c:pt>
                <c:pt idx="14729">
                  <c:v>147261.47</c:v>
                </c:pt>
                <c:pt idx="14730">
                  <c:v>147271.47</c:v>
                </c:pt>
                <c:pt idx="14731">
                  <c:v>147281.47</c:v>
                </c:pt>
                <c:pt idx="14732">
                  <c:v>147291.45000000001</c:v>
                </c:pt>
                <c:pt idx="14733">
                  <c:v>147301.45000000001</c:v>
                </c:pt>
                <c:pt idx="14734">
                  <c:v>147311.45000000001</c:v>
                </c:pt>
                <c:pt idx="14735">
                  <c:v>147321.47</c:v>
                </c:pt>
                <c:pt idx="14736">
                  <c:v>147331.45000000001</c:v>
                </c:pt>
                <c:pt idx="14737">
                  <c:v>147341.45000000001</c:v>
                </c:pt>
                <c:pt idx="14738">
                  <c:v>147351.45000000001</c:v>
                </c:pt>
                <c:pt idx="14739">
                  <c:v>147361.45000000001</c:v>
                </c:pt>
                <c:pt idx="14740">
                  <c:v>147371.44</c:v>
                </c:pt>
                <c:pt idx="14741">
                  <c:v>147381.44</c:v>
                </c:pt>
                <c:pt idx="14742">
                  <c:v>147391.44</c:v>
                </c:pt>
                <c:pt idx="14743">
                  <c:v>147401.44</c:v>
                </c:pt>
                <c:pt idx="14744">
                  <c:v>147411.44</c:v>
                </c:pt>
                <c:pt idx="14745">
                  <c:v>147421.44</c:v>
                </c:pt>
                <c:pt idx="14746">
                  <c:v>147431.44</c:v>
                </c:pt>
                <c:pt idx="14747">
                  <c:v>147441.44</c:v>
                </c:pt>
                <c:pt idx="14748">
                  <c:v>147451.44</c:v>
                </c:pt>
                <c:pt idx="14749">
                  <c:v>147461.44</c:v>
                </c:pt>
                <c:pt idx="14750">
                  <c:v>147471.42000000001</c:v>
                </c:pt>
                <c:pt idx="14751">
                  <c:v>147481.42000000001</c:v>
                </c:pt>
                <c:pt idx="14752">
                  <c:v>147491.42000000001</c:v>
                </c:pt>
                <c:pt idx="14753">
                  <c:v>147501.41</c:v>
                </c:pt>
                <c:pt idx="14754">
                  <c:v>147511.41</c:v>
                </c:pt>
                <c:pt idx="14755">
                  <c:v>147521.42000000001</c:v>
                </c:pt>
                <c:pt idx="14756">
                  <c:v>147531.42000000001</c:v>
                </c:pt>
                <c:pt idx="14757">
                  <c:v>147541.41</c:v>
                </c:pt>
                <c:pt idx="14758">
                  <c:v>147551.41</c:v>
                </c:pt>
                <c:pt idx="14759">
                  <c:v>147561.41</c:v>
                </c:pt>
                <c:pt idx="14760">
                  <c:v>147571.41</c:v>
                </c:pt>
                <c:pt idx="14761">
                  <c:v>147581.41</c:v>
                </c:pt>
                <c:pt idx="14762">
                  <c:v>147591.41</c:v>
                </c:pt>
                <c:pt idx="14763">
                  <c:v>147601.39000000001</c:v>
                </c:pt>
                <c:pt idx="14764">
                  <c:v>147611.39000000001</c:v>
                </c:pt>
                <c:pt idx="14765">
                  <c:v>147621.41</c:v>
                </c:pt>
                <c:pt idx="14766">
                  <c:v>147631.41</c:v>
                </c:pt>
                <c:pt idx="14767">
                  <c:v>147641.39000000001</c:v>
                </c:pt>
                <c:pt idx="14768">
                  <c:v>147651.39000000001</c:v>
                </c:pt>
                <c:pt idx="14769">
                  <c:v>147661.39000000001</c:v>
                </c:pt>
                <c:pt idx="14770">
                  <c:v>147671.39000000001</c:v>
                </c:pt>
                <c:pt idx="14771">
                  <c:v>147681.39000000001</c:v>
                </c:pt>
                <c:pt idx="14772">
                  <c:v>147691.39000000001</c:v>
                </c:pt>
                <c:pt idx="14773">
                  <c:v>147701.39000000001</c:v>
                </c:pt>
                <c:pt idx="14774">
                  <c:v>147711.39000000001</c:v>
                </c:pt>
                <c:pt idx="14775">
                  <c:v>147721.38</c:v>
                </c:pt>
                <c:pt idx="14776">
                  <c:v>147731.38</c:v>
                </c:pt>
                <c:pt idx="14777">
                  <c:v>147741.38</c:v>
                </c:pt>
                <c:pt idx="14778">
                  <c:v>147751.38</c:v>
                </c:pt>
                <c:pt idx="14779">
                  <c:v>147761.38</c:v>
                </c:pt>
                <c:pt idx="14780">
                  <c:v>147771.38</c:v>
                </c:pt>
                <c:pt idx="14781">
                  <c:v>147781.35999999999</c:v>
                </c:pt>
                <c:pt idx="14782">
                  <c:v>147791.35999999999</c:v>
                </c:pt>
                <c:pt idx="14783">
                  <c:v>147801.35999999999</c:v>
                </c:pt>
                <c:pt idx="14784">
                  <c:v>147811.38</c:v>
                </c:pt>
                <c:pt idx="14785">
                  <c:v>147821.35999999999</c:v>
                </c:pt>
                <c:pt idx="14786">
                  <c:v>147831.35999999999</c:v>
                </c:pt>
                <c:pt idx="14787">
                  <c:v>147841.35999999999</c:v>
                </c:pt>
                <c:pt idx="14788">
                  <c:v>147851.35999999999</c:v>
                </c:pt>
                <c:pt idx="14789">
                  <c:v>147861.34</c:v>
                </c:pt>
                <c:pt idx="14790">
                  <c:v>147871.34</c:v>
                </c:pt>
                <c:pt idx="14791">
                  <c:v>147881.34</c:v>
                </c:pt>
                <c:pt idx="14792">
                  <c:v>147891.34</c:v>
                </c:pt>
                <c:pt idx="14793">
                  <c:v>147901.34</c:v>
                </c:pt>
                <c:pt idx="14794">
                  <c:v>147911.34</c:v>
                </c:pt>
                <c:pt idx="14795">
                  <c:v>147921.34</c:v>
                </c:pt>
                <c:pt idx="14796">
                  <c:v>147931.34</c:v>
                </c:pt>
                <c:pt idx="14797">
                  <c:v>147941.34</c:v>
                </c:pt>
                <c:pt idx="14798">
                  <c:v>147951.34</c:v>
                </c:pt>
                <c:pt idx="14799">
                  <c:v>147961.32999999999</c:v>
                </c:pt>
                <c:pt idx="14800">
                  <c:v>147971.32999999999</c:v>
                </c:pt>
                <c:pt idx="14801">
                  <c:v>147981.32999999999</c:v>
                </c:pt>
                <c:pt idx="14802">
                  <c:v>147991.32999999999</c:v>
                </c:pt>
                <c:pt idx="14803">
                  <c:v>148001.31</c:v>
                </c:pt>
                <c:pt idx="14804">
                  <c:v>148011.32999999999</c:v>
                </c:pt>
                <c:pt idx="14805">
                  <c:v>148021.32999999999</c:v>
                </c:pt>
                <c:pt idx="14806">
                  <c:v>148031.32999999999</c:v>
                </c:pt>
                <c:pt idx="14807">
                  <c:v>148041.31</c:v>
                </c:pt>
                <c:pt idx="14808">
                  <c:v>148051.31</c:v>
                </c:pt>
                <c:pt idx="14809">
                  <c:v>148061.31</c:v>
                </c:pt>
                <c:pt idx="14810">
                  <c:v>148071.31</c:v>
                </c:pt>
                <c:pt idx="14811">
                  <c:v>148081.31</c:v>
                </c:pt>
                <c:pt idx="14812">
                  <c:v>148091.31</c:v>
                </c:pt>
                <c:pt idx="14813">
                  <c:v>148101.31</c:v>
                </c:pt>
                <c:pt idx="14814">
                  <c:v>148111.31</c:v>
                </c:pt>
                <c:pt idx="14815">
                  <c:v>148121.31</c:v>
                </c:pt>
                <c:pt idx="14816">
                  <c:v>148131.31</c:v>
                </c:pt>
                <c:pt idx="14817">
                  <c:v>148141.29999999999</c:v>
                </c:pt>
                <c:pt idx="14818">
                  <c:v>148151.29999999999</c:v>
                </c:pt>
                <c:pt idx="14819">
                  <c:v>148161.29999999999</c:v>
                </c:pt>
                <c:pt idx="14820">
                  <c:v>148171.28</c:v>
                </c:pt>
                <c:pt idx="14821">
                  <c:v>148181.28</c:v>
                </c:pt>
                <c:pt idx="14822">
                  <c:v>148191.28</c:v>
                </c:pt>
                <c:pt idx="14823">
                  <c:v>148201.28</c:v>
                </c:pt>
                <c:pt idx="14824">
                  <c:v>148211.28</c:v>
                </c:pt>
                <c:pt idx="14825">
                  <c:v>148221.28</c:v>
                </c:pt>
                <c:pt idx="14826">
                  <c:v>148231.28</c:v>
                </c:pt>
                <c:pt idx="14827">
                  <c:v>148241.28</c:v>
                </c:pt>
                <c:pt idx="14828">
                  <c:v>148251.28</c:v>
                </c:pt>
                <c:pt idx="14829">
                  <c:v>148261.28</c:v>
                </c:pt>
                <c:pt idx="14830">
                  <c:v>148271.26999999999</c:v>
                </c:pt>
                <c:pt idx="14831">
                  <c:v>148281.26999999999</c:v>
                </c:pt>
                <c:pt idx="14832">
                  <c:v>148291.26999999999</c:v>
                </c:pt>
                <c:pt idx="14833">
                  <c:v>148301.26999999999</c:v>
                </c:pt>
                <c:pt idx="14834">
                  <c:v>148311.26999999999</c:v>
                </c:pt>
                <c:pt idx="14835">
                  <c:v>148321.26999999999</c:v>
                </c:pt>
                <c:pt idx="14836">
                  <c:v>148331.26999999999</c:v>
                </c:pt>
                <c:pt idx="14837">
                  <c:v>148341.26999999999</c:v>
                </c:pt>
                <c:pt idx="14838">
                  <c:v>148351.25</c:v>
                </c:pt>
                <c:pt idx="14839">
                  <c:v>148361.25</c:v>
                </c:pt>
                <c:pt idx="14840">
                  <c:v>148371.25</c:v>
                </c:pt>
                <c:pt idx="14841">
                  <c:v>148381.25</c:v>
                </c:pt>
                <c:pt idx="14842">
                  <c:v>148391.25</c:v>
                </c:pt>
                <c:pt idx="14843">
                  <c:v>148401.25</c:v>
                </c:pt>
                <c:pt idx="14844">
                  <c:v>148411.25</c:v>
                </c:pt>
                <c:pt idx="14845">
                  <c:v>148421.25</c:v>
                </c:pt>
                <c:pt idx="14846">
                  <c:v>148431.25</c:v>
                </c:pt>
                <c:pt idx="14847">
                  <c:v>148441.25</c:v>
                </c:pt>
                <c:pt idx="14848">
                  <c:v>148451.23000000001</c:v>
                </c:pt>
                <c:pt idx="14849">
                  <c:v>148461.23000000001</c:v>
                </c:pt>
                <c:pt idx="14850">
                  <c:v>148471.23000000001</c:v>
                </c:pt>
                <c:pt idx="14851">
                  <c:v>148481.23000000001</c:v>
                </c:pt>
                <c:pt idx="14852">
                  <c:v>148491.22</c:v>
                </c:pt>
                <c:pt idx="14853">
                  <c:v>148501.22</c:v>
                </c:pt>
                <c:pt idx="14854">
                  <c:v>148511.23000000001</c:v>
                </c:pt>
                <c:pt idx="14855">
                  <c:v>148521.23000000001</c:v>
                </c:pt>
                <c:pt idx="14856">
                  <c:v>148531.22</c:v>
                </c:pt>
                <c:pt idx="14857">
                  <c:v>148541.22</c:v>
                </c:pt>
                <c:pt idx="14858">
                  <c:v>148551.22</c:v>
                </c:pt>
                <c:pt idx="14859">
                  <c:v>148561.22</c:v>
                </c:pt>
                <c:pt idx="14860">
                  <c:v>148571.22</c:v>
                </c:pt>
                <c:pt idx="14861">
                  <c:v>148581.22</c:v>
                </c:pt>
                <c:pt idx="14862">
                  <c:v>148591.20000000001</c:v>
                </c:pt>
                <c:pt idx="14863">
                  <c:v>148601.20000000001</c:v>
                </c:pt>
                <c:pt idx="14864">
                  <c:v>148611.22</c:v>
                </c:pt>
                <c:pt idx="14865">
                  <c:v>148621.22</c:v>
                </c:pt>
                <c:pt idx="14866">
                  <c:v>148631.20000000001</c:v>
                </c:pt>
                <c:pt idx="14867">
                  <c:v>148641.20000000001</c:v>
                </c:pt>
                <c:pt idx="14868">
                  <c:v>148651.20000000001</c:v>
                </c:pt>
                <c:pt idx="14869">
                  <c:v>148661.20000000001</c:v>
                </c:pt>
                <c:pt idx="14870">
                  <c:v>148671.19</c:v>
                </c:pt>
                <c:pt idx="14871">
                  <c:v>148681.19</c:v>
                </c:pt>
                <c:pt idx="14872">
                  <c:v>148691.19</c:v>
                </c:pt>
                <c:pt idx="14873">
                  <c:v>148701.20000000001</c:v>
                </c:pt>
                <c:pt idx="14874">
                  <c:v>148711.19</c:v>
                </c:pt>
                <c:pt idx="14875">
                  <c:v>148721.19</c:v>
                </c:pt>
                <c:pt idx="14876">
                  <c:v>148731.19</c:v>
                </c:pt>
                <c:pt idx="14877">
                  <c:v>148741.19</c:v>
                </c:pt>
                <c:pt idx="14878">
                  <c:v>148751.19</c:v>
                </c:pt>
                <c:pt idx="14879">
                  <c:v>148761.19</c:v>
                </c:pt>
                <c:pt idx="14880">
                  <c:v>148771.17000000001</c:v>
                </c:pt>
                <c:pt idx="14881">
                  <c:v>148781.17000000001</c:v>
                </c:pt>
                <c:pt idx="14882">
                  <c:v>148791.17000000001</c:v>
                </c:pt>
                <c:pt idx="14883">
                  <c:v>148801.19</c:v>
                </c:pt>
                <c:pt idx="14884">
                  <c:v>148811.17000000001</c:v>
                </c:pt>
                <c:pt idx="14885">
                  <c:v>148821.17000000001</c:v>
                </c:pt>
                <c:pt idx="14886">
                  <c:v>148831.17000000001</c:v>
                </c:pt>
                <c:pt idx="14887">
                  <c:v>148841.16</c:v>
                </c:pt>
                <c:pt idx="14888">
                  <c:v>148851.16</c:v>
                </c:pt>
                <c:pt idx="14889">
                  <c:v>148861.16</c:v>
                </c:pt>
                <c:pt idx="14890">
                  <c:v>148871.16</c:v>
                </c:pt>
                <c:pt idx="14891">
                  <c:v>148881.16</c:v>
                </c:pt>
                <c:pt idx="14892">
                  <c:v>148891.16</c:v>
                </c:pt>
                <c:pt idx="14893">
                  <c:v>148901.16</c:v>
                </c:pt>
                <c:pt idx="14894">
                  <c:v>148911.16</c:v>
                </c:pt>
                <c:pt idx="14895">
                  <c:v>148921.16</c:v>
                </c:pt>
                <c:pt idx="14896">
                  <c:v>148931.16</c:v>
                </c:pt>
                <c:pt idx="14897">
                  <c:v>148941.16</c:v>
                </c:pt>
                <c:pt idx="14898">
                  <c:v>148951.14000000001</c:v>
                </c:pt>
                <c:pt idx="14899">
                  <c:v>148961.14000000001</c:v>
                </c:pt>
                <c:pt idx="14900">
                  <c:v>148971.14000000001</c:v>
                </c:pt>
                <c:pt idx="14901">
                  <c:v>148981.16</c:v>
                </c:pt>
                <c:pt idx="14902">
                  <c:v>148991.14000000001</c:v>
                </c:pt>
                <c:pt idx="14903">
                  <c:v>149001.14000000001</c:v>
                </c:pt>
                <c:pt idx="14904">
                  <c:v>149011.14000000001</c:v>
                </c:pt>
                <c:pt idx="14905">
                  <c:v>149021.13</c:v>
                </c:pt>
                <c:pt idx="14906">
                  <c:v>149031.13</c:v>
                </c:pt>
                <c:pt idx="14907">
                  <c:v>149041.13</c:v>
                </c:pt>
                <c:pt idx="14908">
                  <c:v>149051.13</c:v>
                </c:pt>
                <c:pt idx="14909">
                  <c:v>149061.13</c:v>
                </c:pt>
                <c:pt idx="14910">
                  <c:v>149071.13</c:v>
                </c:pt>
                <c:pt idx="14911">
                  <c:v>149081.10999999999</c:v>
                </c:pt>
                <c:pt idx="14912">
                  <c:v>149091.10999999999</c:v>
                </c:pt>
                <c:pt idx="14913">
                  <c:v>149101.13</c:v>
                </c:pt>
                <c:pt idx="14914">
                  <c:v>149111.13</c:v>
                </c:pt>
                <c:pt idx="14915">
                  <c:v>149121.10999999999</c:v>
                </c:pt>
                <c:pt idx="14916">
                  <c:v>149131.10999999999</c:v>
                </c:pt>
                <c:pt idx="14917">
                  <c:v>149141.10999999999</c:v>
                </c:pt>
                <c:pt idx="14918">
                  <c:v>149151.10999999999</c:v>
                </c:pt>
                <c:pt idx="14919">
                  <c:v>149161.09</c:v>
                </c:pt>
                <c:pt idx="14920">
                  <c:v>149171.09</c:v>
                </c:pt>
                <c:pt idx="14921">
                  <c:v>149181.09</c:v>
                </c:pt>
                <c:pt idx="14922">
                  <c:v>149191.09</c:v>
                </c:pt>
                <c:pt idx="14923">
                  <c:v>149201.09</c:v>
                </c:pt>
                <c:pt idx="14924">
                  <c:v>149211.09</c:v>
                </c:pt>
                <c:pt idx="14925">
                  <c:v>149221.09</c:v>
                </c:pt>
                <c:pt idx="14926">
                  <c:v>149231.09</c:v>
                </c:pt>
                <c:pt idx="14927">
                  <c:v>149241.09</c:v>
                </c:pt>
                <c:pt idx="14928">
                  <c:v>149251.09</c:v>
                </c:pt>
                <c:pt idx="14929">
                  <c:v>149261.07999999999</c:v>
                </c:pt>
                <c:pt idx="14930">
                  <c:v>149271.07999999999</c:v>
                </c:pt>
                <c:pt idx="14931">
                  <c:v>149281.07999999999</c:v>
                </c:pt>
                <c:pt idx="14932">
                  <c:v>149291.07999999999</c:v>
                </c:pt>
                <c:pt idx="14933">
                  <c:v>149301.07999999999</c:v>
                </c:pt>
                <c:pt idx="14934">
                  <c:v>149311.07999999999</c:v>
                </c:pt>
                <c:pt idx="14935">
                  <c:v>149321.07999999999</c:v>
                </c:pt>
                <c:pt idx="14936">
                  <c:v>149331.07999999999</c:v>
                </c:pt>
                <c:pt idx="14937">
                  <c:v>149341.06</c:v>
                </c:pt>
                <c:pt idx="14938">
                  <c:v>149351.06</c:v>
                </c:pt>
                <c:pt idx="14939">
                  <c:v>149361.06</c:v>
                </c:pt>
                <c:pt idx="14940">
                  <c:v>149371.06</c:v>
                </c:pt>
                <c:pt idx="14941">
                  <c:v>149381.06</c:v>
                </c:pt>
                <c:pt idx="14942">
                  <c:v>149391.06</c:v>
                </c:pt>
                <c:pt idx="14943">
                  <c:v>149401.06</c:v>
                </c:pt>
                <c:pt idx="14944">
                  <c:v>149411.06</c:v>
                </c:pt>
                <c:pt idx="14945">
                  <c:v>149421.06</c:v>
                </c:pt>
                <c:pt idx="14946">
                  <c:v>149431.06</c:v>
                </c:pt>
                <c:pt idx="14947">
                  <c:v>149441.04999999999</c:v>
                </c:pt>
                <c:pt idx="14948">
                  <c:v>149451.04999999999</c:v>
                </c:pt>
                <c:pt idx="14949">
                  <c:v>149461.04999999999</c:v>
                </c:pt>
                <c:pt idx="14950">
                  <c:v>149471.03</c:v>
                </c:pt>
                <c:pt idx="14951">
                  <c:v>149481.03</c:v>
                </c:pt>
                <c:pt idx="14952">
                  <c:v>149491.03</c:v>
                </c:pt>
                <c:pt idx="14953">
                  <c:v>149501.04999999999</c:v>
                </c:pt>
                <c:pt idx="14954">
                  <c:v>149511.03</c:v>
                </c:pt>
                <c:pt idx="14955">
                  <c:v>149521.03</c:v>
                </c:pt>
                <c:pt idx="14956">
                  <c:v>149531.03</c:v>
                </c:pt>
                <c:pt idx="14957">
                  <c:v>149541.03</c:v>
                </c:pt>
                <c:pt idx="14958">
                  <c:v>149551.03</c:v>
                </c:pt>
                <c:pt idx="14959">
                  <c:v>149561.03</c:v>
                </c:pt>
                <c:pt idx="14960">
                  <c:v>149571.03</c:v>
                </c:pt>
                <c:pt idx="14961">
                  <c:v>149581.01999999999</c:v>
                </c:pt>
                <c:pt idx="14962">
                  <c:v>149591.01999999999</c:v>
                </c:pt>
                <c:pt idx="14963">
                  <c:v>149601.03</c:v>
                </c:pt>
                <c:pt idx="14964">
                  <c:v>149611.03</c:v>
                </c:pt>
                <c:pt idx="14965">
                  <c:v>149621.01999999999</c:v>
                </c:pt>
                <c:pt idx="14966">
                  <c:v>149631.01999999999</c:v>
                </c:pt>
                <c:pt idx="14967">
                  <c:v>149641.01999999999</c:v>
                </c:pt>
                <c:pt idx="14968">
                  <c:v>149651</c:v>
                </c:pt>
                <c:pt idx="14969">
                  <c:v>149661</c:v>
                </c:pt>
                <c:pt idx="14970">
                  <c:v>149671</c:v>
                </c:pt>
                <c:pt idx="14971">
                  <c:v>149681</c:v>
                </c:pt>
                <c:pt idx="14972">
                  <c:v>149691</c:v>
                </c:pt>
                <c:pt idx="14973">
                  <c:v>149701</c:v>
                </c:pt>
                <c:pt idx="14974">
                  <c:v>149711</c:v>
                </c:pt>
                <c:pt idx="14975">
                  <c:v>149721</c:v>
                </c:pt>
                <c:pt idx="14976">
                  <c:v>149731</c:v>
                </c:pt>
                <c:pt idx="14977">
                  <c:v>149741</c:v>
                </c:pt>
                <c:pt idx="14978">
                  <c:v>149750.98000000001</c:v>
                </c:pt>
                <c:pt idx="14979">
                  <c:v>149760.98000000001</c:v>
                </c:pt>
                <c:pt idx="14980">
                  <c:v>149770.98000000001</c:v>
                </c:pt>
                <c:pt idx="14981">
                  <c:v>149780.98000000001</c:v>
                </c:pt>
                <c:pt idx="14982">
                  <c:v>149790.98000000001</c:v>
                </c:pt>
                <c:pt idx="14983">
                  <c:v>149800.98000000001</c:v>
                </c:pt>
                <c:pt idx="14984">
                  <c:v>149810.98000000001</c:v>
                </c:pt>
                <c:pt idx="14985">
                  <c:v>149820.98000000001</c:v>
                </c:pt>
                <c:pt idx="14986">
                  <c:v>149830.97</c:v>
                </c:pt>
                <c:pt idx="14987">
                  <c:v>149840.98000000001</c:v>
                </c:pt>
                <c:pt idx="14988">
                  <c:v>149850.98000000001</c:v>
                </c:pt>
                <c:pt idx="14989">
                  <c:v>149860.97</c:v>
                </c:pt>
                <c:pt idx="14990">
                  <c:v>149870.97</c:v>
                </c:pt>
                <c:pt idx="14991">
                  <c:v>149880.97</c:v>
                </c:pt>
                <c:pt idx="14992">
                  <c:v>149890.95000000001</c:v>
                </c:pt>
                <c:pt idx="14993">
                  <c:v>149900.97</c:v>
                </c:pt>
                <c:pt idx="14994">
                  <c:v>149910.97</c:v>
                </c:pt>
                <c:pt idx="14995">
                  <c:v>149920.97</c:v>
                </c:pt>
                <c:pt idx="14996">
                  <c:v>149930.95000000001</c:v>
                </c:pt>
                <c:pt idx="14997">
                  <c:v>149940.95000000001</c:v>
                </c:pt>
                <c:pt idx="14998">
                  <c:v>149950.95000000001</c:v>
                </c:pt>
                <c:pt idx="14999">
                  <c:v>149960.95000000001</c:v>
                </c:pt>
                <c:pt idx="15000">
                  <c:v>149970.94</c:v>
                </c:pt>
                <c:pt idx="15001">
                  <c:v>149980.94</c:v>
                </c:pt>
                <c:pt idx="15002">
                  <c:v>149990.95000000001</c:v>
                </c:pt>
                <c:pt idx="15003">
                  <c:v>150000.95000000001</c:v>
                </c:pt>
                <c:pt idx="15004">
                  <c:v>150010.94</c:v>
                </c:pt>
                <c:pt idx="15005">
                  <c:v>150020.94</c:v>
                </c:pt>
                <c:pt idx="15006">
                  <c:v>150030.94</c:v>
                </c:pt>
                <c:pt idx="15007">
                  <c:v>150040.94</c:v>
                </c:pt>
                <c:pt idx="15008">
                  <c:v>150050.94</c:v>
                </c:pt>
                <c:pt idx="15009">
                  <c:v>150060.94</c:v>
                </c:pt>
                <c:pt idx="15010">
                  <c:v>150070.92000000001</c:v>
                </c:pt>
                <c:pt idx="15011">
                  <c:v>150080.92000000001</c:v>
                </c:pt>
                <c:pt idx="15012">
                  <c:v>150090.94</c:v>
                </c:pt>
                <c:pt idx="15013">
                  <c:v>150100.94</c:v>
                </c:pt>
                <c:pt idx="15014">
                  <c:v>150110.92000000001</c:v>
                </c:pt>
                <c:pt idx="15015">
                  <c:v>150120.92000000001</c:v>
                </c:pt>
                <c:pt idx="15016">
                  <c:v>150130.92000000001</c:v>
                </c:pt>
                <c:pt idx="15017">
                  <c:v>150140.92000000001</c:v>
                </c:pt>
                <c:pt idx="15018">
                  <c:v>150150.91</c:v>
                </c:pt>
                <c:pt idx="15019">
                  <c:v>150160.91</c:v>
                </c:pt>
                <c:pt idx="15020">
                  <c:v>150170.91</c:v>
                </c:pt>
                <c:pt idx="15021">
                  <c:v>150180.91</c:v>
                </c:pt>
                <c:pt idx="15022">
                  <c:v>150190.91</c:v>
                </c:pt>
                <c:pt idx="15023">
                  <c:v>150200.91</c:v>
                </c:pt>
                <c:pt idx="15024">
                  <c:v>150210.91</c:v>
                </c:pt>
                <c:pt idx="15025">
                  <c:v>150220.91</c:v>
                </c:pt>
                <c:pt idx="15026">
                  <c:v>150230.91</c:v>
                </c:pt>
                <c:pt idx="15027">
                  <c:v>150240.91</c:v>
                </c:pt>
                <c:pt idx="15028">
                  <c:v>150250.91</c:v>
                </c:pt>
                <c:pt idx="15029">
                  <c:v>150260.91</c:v>
                </c:pt>
                <c:pt idx="15030">
                  <c:v>150270.91</c:v>
                </c:pt>
                <c:pt idx="15031">
                  <c:v>150280.88</c:v>
                </c:pt>
                <c:pt idx="15032">
                  <c:v>150290.89000000001</c:v>
                </c:pt>
                <c:pt idx="15033">
                  <c:v>150300.89000000001</c:v>
                </c:pt>
                <c:pt idx="15034">
                  <c:v>150310.89000000001</c:v>
                </c:pt>
                <c:pt idx="15035">
                  <c:v>150320.88</c:v>
                </c:pt>
                <c:pt idx="15036">
                  <c:v>150330.88</c:v>
                </c:pt>
                <c:pt idx="15037">
                  <c:v>150340.88</c:v>
                </c:pt>
                <c:pt idx="15038">
                  <c:v>150350.88</c:v>
                </c:pt>
                <c:pt idx="15039">
                  <c:v>150360.88</c:v>
                </c:pt>
                <c:pt idx="15040">
                  <c:v>150370.88</c:v>
                </c:pt>
                <c:pt idx="15041">
                  <c:v>150380.85999999999</c:v>
                </c:pt>
                <c:pt idx="15042">
                  <c:v>150390.88</c:v>
                </c:pt>
                <c:pt idx="15043">
                  <c:v>150400.88</c:v>
                </c:pt>
                <c:pt idx="15044">
                  <c:v>150410.88</c:v>
                </c:pt>
                <c:pt idx="15045">
                  <c:v>150420.85999999999</c:v>
                </c:pt>
                <c:pt idx="15046">
                  <c:v>150430.85999999999</c:v>
                </c:pt>
                <c:pt idx="15047">
                  <c:v>150440.85999999999</c:v>
                </c:pt>
                <c:pt idx="15048">
                  <c:v>150450.85999999999</c:v>
                </c:pt>
                <c:pt idx="15049">
                  <c:v>150460.84</c:v>
                </c:pt>
                <c:pt idx="15050">
                  <c:v>150470.84</c:v>
                </c:pt>
                <c:pt idx="15051">
                  <c:v>150480.84</c:v>
                </c:pt>
                <c:pt idx="15052">
                  <c:v>150490.85999999999</c:v>
                </c:pt>
                <c:pt idx="15053">
                  <c:v>150500.84</c:v>
                </c:pt>
                <c:pt idx="15054">
                  <c:v>150510.84</c:v>
                </c:pt>
                <c:pt idx="15055">
                  <c:v>150520.84</c:v>
                </c:pt>
                <c:pt idx="15056">
                  <c:v>150530.84</c:v>
                </c:pt>
                <c:pt idx="15057">
                  <c:v>150540.84</c:v>
                </c:pt>
                <c:pt idx="15058">
                  <c:v>150550.84</c:v>
                </c:pt>
                <c:pt idx="15059">
                  <c:v>150560.82999999999</c:v>
                </c:pt>
                <c:pt idx="15060">
                  <c:v>150570.82999999999</c:v>
                </c:pt>
                <c:pt idx="15061">
                  <c:v>150580.82999999999</c:v>
                </c:pt>
                <c:pt idx="15062">
                  <c:v>150590.84</c:v>
                </c:pt>
                <c:pt idx="15063">
                  <c:v>150600.82999999999</c:v>
                </c:pt>
                <c:pt idx="15064">
                  <c:v>150610.82999999999</c:v>
                </c:pt>
                <c:pt idx="15065">
                  <c:v>150620.82999999999</c:v>
                </c:pt>
                <c:pt idx="15066">
                  <c:v>150630.82999999999</c:v>
                </c:pt>
                <c:pt idx="15067">
                  <c:v>150640.81</c:v>
                </c:pt>
                <c:pt idx="15068">
                  <c:v>150650.81</c:v>
                </c:pt>
                <c:pt idx="15069">
                  <c:v>150660.82999999999</c:v>
                </c:pt>
                <c:pt idx="15070">
                  <c:v>150670.82999999999</c:v>
                </c:pt>
                <c:pt idx="15071">
                  <c:v>150680.81</c:v>
                </c:pt>
                <c:pt idx="15072">
                  <c:v>150690.81</c:v>
                </c:pt>
                <c:pt idx="15073">
                  <c:v>150700.81</c:v>
                </c:pt>
                <c:pt idx="15074">
                  <c:v>150710.81</c:v>
                </c:pt>
                <c:pt idx="15075">
                  <c:v>150720.81</c:v>
                </c:pt>
                <c:pt idx="15076">
                  <c:v>150730.81</c:v>
                </c:pt>
                <c:pt idx="15077">
                  <c:v>150740.79999999999</c:v>
                </c:pt>
                <c:pt idx="15078">
                  <c:v>150750.79999999999</c:v>
                </c:pt>
                <c:pt idx="15079">
                  <c:v>150760.79999999999</c:v>
                </c:pt>
                <c:pt idx="15080">
                  <c:v>150770.79999999999</c:v>
                </c:pt>
                <c:pt idx="15081">
                  <c:v>150780.78</c:v>
                </c:pt>
                <c:pt idx="15082">
                  <c:v>150790.79999999999</c:v>
                </c:pt>
                <c:pt idx="15083">
                  <c:v>150800.79999999999</c:v>
                </c:pt>
                <c:pt idx="15084">
                  <c:v>150810.79999999999</c:v>
                </c:pt>
                <c:pt idx="15085">
                  <c:v>150820.78</c:v>
                </c:pt>
                <c:pt idx="15086">
                  <c:v>150830.78</c:v>
                </c:pt>
                <c:pt idx="15087">
                  <c:v>150840.78</c:v>
                </c:pt>
                <c:pt idx="15088">
                  <c:v>150850.78</c:v>
                </c:pt>
                <c:pt idx="15089">
                  <c:v>150860.78</c:v>
                </c:pt>
                <c:pt idx="15090">
                  <c:v>150870.78</c:v>
                </c:pt>
                <c:pt idx="15091">
                  <c:v>150880.78</c:v>
                </c:pt>
                <c:pt idx="15092">
                  <c:v>150890.78</c:v>
                </c:pt>
                <c:pt idx="15093">
                  <c:v>150900.78</c:v>
                </c:pt>
                <c:pt idx="15094">
                  <c:v>150910.78</c:v>
                </c:pt>
                <c:pt idx="15095">
                  <c:v>150920.76999999999</c:v>
                </c:pt>
                <c:pt idx="15096">
                  <c:v>150930.76999999999</c:v>
                </c:pt>
                <c:pt idx="15097">
                  <c:v>150940.76999999999</c:v>
                </c:pt>
                <c:pt idx="15098">
                  <c:v>150950.75</c:v>
                </c:pt>
                <c:pt idx="15099">
                  <c:v>150960.75</c:v>
                </c:pt>
                <c:pt idx="15100">
                  <c:v>150970.75</c:v>
                </c:pt>
                <c:pt idx="15101">
                  <c:v>150980.75</c:v>
                </c:pt>
                <c:pt idx="15102">
                  <c:v>150990.75</c:v>
                </c:pt>
                <c:pt idx="15103">
                  <c:v>151000.75</c:v>
                </c:pt>
                <c:pt idx="15104">
                  <c:v>151010.75</c:v>
                </c:pt>
                <c:pt idx="15105">
                  <c:v>151020.75</c:v>
                </c:pt>
                <c:pt idx="15106">
                  <c:v>151030.75</c:v>
                </c:pt>
                <c:pt idx="15107">
                  <c:v>151040.75</c:v>
                </c:pt>
                <c:pt idx="15108">
                  <c:v>151050.73000000001</c:v>
                </c:pt>
                <c:pt idx="15109">
                  <c:v>151060.73000000001</c:v>
                </c:pt>
                <c:pt idx="15110">
                  <c:v>151070.73000000001</c:v>
                </c:pt>
                <c:pt idx="15111">
                  <c:v>151080.75</c:v>
                </c:pt>
                <c:pt idx="15112">
                  <c:v>151090.73000000001</c:v>
                </c:pt>
                <c:pt idx="15113">
                  <c:v>151100.73000000001</c:v>
                </c:pt>
                <c:pt idx="15114">
                  <c:v>151110.73000000001</c:v>
                </c:pt>
                <c:pt idx="15115">
                  <c:v>151120.73000000001</c:v>
                </c:pt>
                <c:pt idx="15116">
                  <c:v>151130.72</c:v>
                </c:pt>
                <c:pt idx="15117">
                  <c:v>151140.72</c:v>
                </c:pt>
                <c:pt idx="15118">
                  <c:v>151150.72</c:v>
                </c:pt>
                <c:pt idx="15119">
                  <c:v>151160.72</c:v>
                </c:pt>
                <c:pt idx="15120">
                  <c:v>151170.72</c:v>
                </c:pt>
                <c:pt idx="15121">
                  <c:v>151180.72</c:v>
                </c:pt>
                <c:pt idx="15122">
                  <c:v>151190.72</c:v>
                </c:pt>
                <c:pt idx="15123">
                  <c:v>151200.72</c:v>
                </c:pt>
                <c:pt idx="15124">
                  <c:v>151210.72</c:v>
                </c:pt>
                <c:pt idx="15125">
                  <c:v>151220.72</c:v>
                </c:pt>
                <c:pt idx="15126">
                  <c:v>151230.70000000001</c:v>
                </c:pt>
                <c:pt idx="15127">
                  <c:v>151240.70000000001</c:v>
                </c:pt>
                <c:pt idx="15128">
                  <c:v>151250.70000000001</c:v>
                </c:pt>
                <c:pt idx="15129">
                  <c:v>151260.70000000001</c:v>
                </c:pt>
                <c:pt idx="15130">
                  <c:v>151270.69</c:v>
                </c:pt>
                <c:pt idx="15131">
                  <c:v>151280.70000000001</c:v>
                </c:pt>
                <c:pt idx="15132">
                  <c:v>151290.70000000001</c:v>
                </c:pt>
                <c:pt idx="15133">
                  <c:v>151300.70000000001</c:v>
                </c:pt>
                <c:pt idx="15134">
                  <c:v>151310.69</c:v>
                </c:pt>
                <c:pt idx="15135">
                  <c:v>151320.69</c:v>
                </c:pt>
                <c:pt idx="15136">
                  <c:v>151330.69</c:v>
                </c:pt>
                <c:pt idx="15137">
                  <c:v>151340.69</c:v>
                </c:pt>
                <c:pt idx="15138">
                  <c:v>151350.69</c:v>
                </c:pt>
                <c:pt idx="15139">
                  <c:v>151360.69</c:v>
                </c:pt>
                <c:pt idx="15140">
                  <c:v>151370.67000000001</c:v>
                </c:pt>
                <c:pt idx="15141">
                  <c:v>151380.69</c:v>
                </c:pt>
                <c:pt idx="15142">
                  <c:v>151390.69</c:v>
                </c:pt>
                <c:pt idx="15143">
                  <c:v>151400.69</c:v>
                </c:pt>
                <c:pt idx="15144">
                  <c:v>151410.67000000001</c:v>
                </c:pt>
                <c:pt idx="15145">
                  <c:v>151420.67000000001</c:v>
                </c:pt>
                <c:pt idx="15146">
                  <c:v>151430.67000000001</c:v>
                </c:pt>
                <c:pt idx="15147">
                  <c:v>151440.67000000001</c:v>
                </c:pt>
                <c:pt idx="15148">
                  <c:v>151450.66</c:v>
                </c:pt>
                <c:pt idx="15149">
                  <c:v>151460.66</c:v>
                </c:pt>
                <c:pt idx="15150">
                  <c:v>151470.66</c:v>
                </c:pt>
                <c:pt idx="15151">
                  <c:v>151480.67000000001</c:v>
                </c:pt>
                <c:pt idx="15152">
                  <c:v>151490.66</c:v>
                </c:pt>
                <c:pt idx="15153">
                  <c:v>151500.66</c:v>
                </c:pt>
                <c:pt idx="15154">
                  <c:v>151510.66</c:v>
                </c:pt>
                <c:pt idx="15155">
                  <c:v>151520.66</c:v>
                </c:pt>
                <c:pt idx="15156">
                  <c:v>151530.66</c:v>
                </c:pt>
                <c:pt idx="15157">
                  <c:v>151540.66</c:v>
                </c:pt>
                <c:pt idx="15158">
                  <c:v>151550.66</c:v>
                </c:pt>
                <c:pt idx="15159">
                  <c:v>151560.66</c:v>
                </c:pt>
                <c:pt idx="15160">
                  <c:v>151570.66</c:v>
                </c:pt>
                <c:pt idx="15161">
                  <c:v>151580.66</c:v>
                </c:pt>
                <c:pt idx="15162">
                  <c:v>151590.64000000001</c:v>
                </c:pt>
                <c:pt idx="15163">
                  <c:v>151600.64000000001</c:v>
                </c:pt>
                <c:pt idx="15164">
                  <c:v>151610.64000000001</c:v>
                </c:pt>
                <c:pt idx="15165">
                  <c:v>151620.63</c:v>
                </c:pt>
                <c:pt idx="15166">
                  <c:v>151630.63</c:v>
                </c:pt>
                <c:pt idx="15167">
                  <c:v>151640.63</c:v>
                </c:pt>
                <c:pt idx="15168">
                  <c:v>151650.63</c:v>
                </c:pt>
                <c:pt idx="15169">
                  <c:v>151660.63</c:v>
                </c:pt>
                <c:pt idx="15170">
                  <c:v>151670.63</c:v>
                </c:pt>
                <c:pt idx="15171">
                  <c:v>151680.63</c:v>
                </c:pt>
                <c:pt idx="15172">
                  <c:v>151690.63</c:v>
                </c:pt>
                <c:pt idx="15173">
                  <c:v>151700.63</c:v>
                </c:pt>
                <c:pt idx="15174">
                  <c:v>151710.63</c:v>
                </c:pt>
                <c:pt idx="15175">
                  <c:v>151720.63</c:v>
                </c:pt>
                <c:pt idx="15176">
                  <c:v>151730.60999999999</c:v>
                </c:pt>
                <c:pt idx="15177">
                  <c:v>151740.60999999999</c:v>
                </c:pt>
                <c:pt idx="15178">
                  <c:v>151750.60999999999</c:v>
                </c:pt>
                <c:pt idx="15179">
                  <c:v>151760.59</c:v>
                </c:pt>
                <c:pt idx="15180">
                  <c:v>151770.59</c:v>
                </c:pt>
                <c:pt idx="15181">
                  <c:v>151780.60999999999</c:v>
                </c:pt>
                <c:pt idx="15182">
                  <c:v>151790.60999999999</c:v>
                </c:pt>
                <c:pt idx="15183">
                  <c:v>151800.59</c:v>
                </c:pt>
                <c:pt idx="15184">
                  <c:v>151810.59</c:v>
                </c:pt>
                <c:pt idx="15185">
                  <c:v>151820.59</c:v>
                </c:pt>
                <c:pt idx="15186">
                  <c:v>151830.59</c:v>
                </c:pt>
                <c:pt idx="15187">
                  <c:v>151840.59</c:v>
                </c:pt>
                <c:pt idx="15188">
                  <c:v>151850.59</c:v>
                </c:pt>
                <c:pt idx="15189">
                  <c:v>151860.57999999999</c:v>
                </c:pt>
                <c:pt idx="15190">
                  <c:v>151870.57999999999</c:v>
                </c:pt>
                <c:pt idx="15191">
                  <c:v>151880.59</c:v>
                </c:pt>
                <c:pt idx="15192">
                  <c:v>151890.59</c:v>
                </c:pt>
                <c:pt idx="15193">
                  <c:v>151900.57999999999</c:v>
                </c:pt>
                <c:pt idx="15194">
                  <c:v>151910.57999999999</c:v>
                </c:pt>
                <c:pt idx="15195">
                  <c:v>151920.57999999999</c:v>
                </c:pt>
                <c:pt idx="15196">
                  <c:v>151930.57999999999</c:v>
                </c:pt>
                <c:pt idx="15197">
                  <c:v>151940.56</c:v>
                </c:pt>
                <c:pt idx="15198">
                  <c:v>151950.56</c:v>
                </c:pt>
                <c:pt idx="15199">
                  <c:v>151960.56</c:v>
                </c:pt>
                <c:pt idx="15200">
                  <c:v>151970.56</c:v>
                </c:pt>
                <c:pt idx="15201">
                  <c:v>151980.56</c:v>
                </c:pt>
                <c:pt idx="15202">
                  <c:v>151990.56</c:v>
                </c:pt>
                <c:pt idx="15203">
                  <c:v>152000.56</c:v>
                </c:pt>
                <c:pt idx="15204">
                  <c:v>152010.56</c:v>
                </c:pt>
                <c:pt idx="15205">
                  <c:v>152020.56</c:v>
                </c:pt>
                <c:pt idx="15206">
                  <c:v>152030.56</c:v>
                </c:pt>
                <c:pt idx="15207">
                  <c:v>152040.56</c:v>
                </c:pt>
                <c:pt idx="15208">
                  <c:v>152050.54999999999</c:v>
                </c:pt>
                <c:pt idx="15209">
                  <c:v>152060.54999999999</c:v>
                </c:pt>
                <c:pt idx="15210">
                  <c:v>152070.54999999999</c:v>
                </c:pt>
                <c:pt idx="15211">
                  <c:v>152080.54999999999</c:v>
                </c:pt>
                <c:pt idx="15212">
                  <c:v>152090.54999999999</c:v>
                </c:pt>
                <c:pt idx="15213">
                  <c:v>152100.54999999999</c:v>
                </c:pt>
                <c:pt idx="15214">
                  <c:v>152110.54999999999</c:v>
                </c:pt>
                <c:pt idx="15215">
                  <c:v>152120.53</c:v>
                </c:pt>
                <c:pt idx="15216">
                  <c:v>152130.53</c:v>
                </c:pt>
                <c:pt idx="15217">
                  <c:v>152140.53</c:v>
                </c:pt>
                <c:pt idx="15218">
                  <c:v>152150.53</c:v>
                </c:pt>
                <c:pt idx="15219">
                  <c:v>152160.53</c:v>
                </c:pt>
                <c:pt idx="15220">
                  <c:v>152170.53</c:v>
                </c:pt>
                <c:pt idx="15221">
                  <c:v>152180.53</c:v>
                </c:pt>
                <c:pt idx="15222">
                  <c:v>152190.53</c:v>
                </c:pt>
                <c:pt idx="15223">
                  <c:v>152200.53</c:v>
                </c:pt>
                <c:pt idx="15224">
                  <c:v>152210.53</c:v>
                </c:pt>
                <c:pt idx="15225">
                  <c:v>152220.51999999999</c:v>
                </c:pt>
                <c:pt idx="15226">
                  <c:v>152230.51999999999</c:v>
                </c:pt>
                <c:pt idx="15227">
                  <c:v>152240.51999999999</c:v>
                </c:pt>
                <c:pt idx="15228">
                  <c:v>152250.5</c:v>
                </c:pt>
                <c:pt idx="15229">
                  <c:v>152260.5</c:v>
                </c:pt>
                <c:pt idx="15230">
                  <c:v>152270.5</c:v>
                </c:pt>
                <c:pt idx="15231">
                  <c:v>152280.51999999999</c:v>
                </c:pt>
                <c:pt idx="15232">
                  <c:v>152290.5</c:v>
                </c:pt>
                <c:pt idx="15233">
                  <c:v>152300.5</c:v>
                </c:pt>
                <c:pt idx="15234">
                  <c:v>152310.5</c:v>
                </c:pt>
                <c:pt idx="15235">
                  <c:v>152320.5</c:v>
                </c:pt>
                <c:pt idx="15236">
                  <c:v>152330.5</c:v>
                </c:pt>
                <c:pt idx="15237">
                  <c:v>152340.5</c:v>
                </c:pt>
                <c:pt idx="15238">
                  <c:v>152350.5</c:v>
                </c:pt>
                <c:pt idx="15239">
                  <c:v>152360.48000000001</c:v>
                </c:pt>
                <c:pt idx="15240">
                  <c:v>152370.48000000001</c:v>
                </c:pt>
                <c:pt idx="15241">
                  <c:v>152380.5</c:v>
                </c:pt>
                <c:pt idx="15242">
                  <c:v>152390.5</c:v>
                </c:pt>
                <c:pt idx="15243">
                  <c:v>152400.48000000001</c:v>
                </c:pt>
                <c:pt idx="15244">
                  <c:v>152410.48000000001</c:v>
                </c:pt>
                <c:pt idx="15245">
                  <c:v>152420.48000000001</c:v>
                </c:pt>
                <c:pt idx="15246">
                  <c:v>152430.47</c:v>
                </c:pt>
                <c:pt idx="15247">
                  <c:v>152440.48000000001</c:v>
                </c:pt>
                <c:pt idx="15248">
                  <c:v>152450.48000000001</c:v>
                </c:pt>
                <c:pt idx="15249">
                  <c:v>152460.48000000001</c:v>
                </c:pt>
                <c:pt idx="15250">
                  <c:v>152470.47</c:v>
                </c:pt>
                <c:pt idx="15251">
                  <c:v>152480.47</c:v>
                </c:pt>
                <c:pt idx="15252">
                  <c:v>152490.47</c:v>
                </c:pt>
                <c:pt idx="15253">
                  <c:v>152500.47</c:v>
                </c:pt>
                <c:pt idx="15254">
                  <c:v>152510.47</c:v>
                </c:pt>
                <c:pt idx="15255">
                  <c:v>152520.47</c:v>
                </c:pt>
                <c:pt idx="15256">
                  <c:v>152530.45000000001</c:v>
                </c:pt>
                <c:pt idx="15257">
                  <c:v>152540.45000000001</c:v>
                </c:pt>
                <c:pt idx="15258">
                  <c:v>152550.45000000001</c:v>
                </c:pt>
                <c:pt idx="15259">
                  <c:v>152560.45000000001</c:v>
                </c:pt>
                <c:pt idx="15260">
                  <c:v>152570.45000000001</c:v>
                </c:pt>
                <c:pt idx="15261">
                  <c:v>152580.45000000001</c:v>
                </c:pt>
                <c:pt idx="15262">
                  <c:v>152590.45000000001</c:v>
                </c:pt>
                <c:pt idx="15263">
                  <c:v>152600.45000000001</c:v>
                </c:pt>
                <c:pt idx="15264">
                  <c:v>152610.44</c:v>
                </c:pt>
                <c:pt idx="15265">
                  <c:v>152620.44</c:v>
                </c:pt>
                <c:pt idx="15266">
                  <c:v>152630.44</c:v>
                </c:pt>
                <c:pt idx="15267">
                  <c:v>152640.44</c:v>
                </c:pt>
                <c:pt idx="15268">
                  <c:v>152650.44</c:v>
                </c:pt>
                <c:pt idx="15269">
                  <c:v>152660.44</c:v>
                </c:pt>
                <c:pt idx="15270">
                  <c:v>152670.44</c:v>
                </c:pt>
                <c:pt idx="15271">
                  <c:v>152680.44</c:v>
                </c:pt>
                <c:pt idx="15272">
                  <c:v>152690.44</c:v>
                </c:pt>
                <c:pt idx="15273">
                  <c:v>152700.44</c:v>
                </c:pt>
                <c:pt idx="15274">
                  <c:v>152710.42000000001</c:v>
                </c:pt>
                <c:pt idx="15275">
                  <c:v>152720.42000000001</c:v>
                </c:pt>
                <c:pt idx="15276">
                  <c:v>152730.42000000001</c:v>
                </c:pt>
                <c:pt idx="15277">
                  <c:v>152740.42000000001</c:v>
                </c:pt>
                <c:pt idx="15278">
                  <c:v>152750.41</c:v>
                </c:pt>
                <c:pt idx="15279">
                  <c:v>152760.41</c:v>
                </c:pt>
                <c:pt idx="15280">
                  <c:v>152770.42000000001</c:v>
                </c:pt>
                <c:pt idx="15281">
                  <c:v>152780.42000000001</c:v>
                </c:pt>
                <c:pt idx="15282">
                  <c:v>152790.41</c:v>
                </c:pt>
                <c:pt idx="15283">
                  <c:v>152800.41</c:v>
                </c:pt>
                <c:pt idx="15284">
                  <c:v>152810.41</c:v>
                </c:pt>
                <c:pt idx="15285">
                  <c:v>152820.41</c:v>
                </c:pt>
                <c:pt idx="15286">
                  <c:v>152830.41</c:v>
                </c:pt>
                <c:pt idx="15287">
                  <c:v>152840.41</c:v>
                </c:pt>
                <c:pt idx="15288">
                  <c:v>152850.39000000001</c:v>
                </c:pt>
                <c:pt idx="15289">
                  <c:v>152860.39000000001</c:v>
                </c:pt>
                <c:pt idx="15290">
                  <c:v>152870.41</c:v>
                </c:pt>
                <c:pt idx="15291">
                  <c:v>152880.41</c:v>
                </c:pt>
                <c:pt idx="15292">
                  <c:v>152890.39000000001</c:v>
                </c:pt>
                <c:pt idx="15293">
                  <c:v>152900.39000000001</c:v>
                </c:pt>
                <c:pt idx="15294">
                  <c:v>152910.39000000001</c:v>
                </c:pt>
                <c:pt idx="15295">
                  <c:v>152920.41</c:v>
                </c:pt>
                <c:pt idx="15296">
                  <c:v>152930.39000000001</c:v>
                </c:pt>
                <c:pt idx="15297">
                  <c:v>152940.38</c:v>
                </c:pt>
                <c:pt idx="15298">
                  <c:v>152950.38</c:v>
                </c:pt>
                <c:pt idx="15299">
                  <c:v>152960.38</c:v>
                </c:pt>
                <c:pt idx="15300">
                  <c:v>152970.38</c:v>
                </c:pt>
                <c:pt idx="15301">
                  <c:v>152980.38</c:v>
                </c:pt>
                <c:pt idx="15302">
                  <c:v>152990.38</c:v>
                </c:pt>
                <c:pt idx="15303">
                  <c:v>153000.38</c:v>
                </c:pt>
                <c:pt idx="15304">
                  <c:v>153010.38</c:v>
                </c:pt>
                <c:pt idx="15305">
                  <c:v>153020.38</c:v>
                </c:pt>
                <c:pt idx="15306">
                  <c:v>153030.35999999999</c:v>
                </c:pt>
                <c:pt idx="15307">
                  <c:v>153040.35999999999</c:v>
                </c:pt>
                <c:pt idx="15308">
                  <c:v>153050.35999999999</c:v>
                </c:pt>
                <c:pt idx="15309">
                  <c:v>153060.34</c:v>
                </c:pt>
                <c:pt idx="15310">
                  <c:v>153070.35999999999</c:v>
                </c:pt>
                <c:pt idx="15311">
                  <c:v>153080.35999999999</c:v>
                </c:pt>
                <c:pt idx="15312">
                  <c:v>153090.35999999999</c:v>
                </c:pt>
                <c:pt idx="15313">
                  <c:v>153100.34</c:v>
                </c:pt>
                <c:pt idx="15314">
                  <c:v>153110.34</c:v>
                </c:pt>
                <c:pt idx="15315">
                  <c:v>153120.34</c:v>
                </c:pt>
                <c:pt idx="15316">
                  <c:v>153130.34</c:v>
                </c:pt>
                <c:pt idx="15317">
                  <c:v>153140.34</c:v>
                </c:pt>
                <c:pt idx="15318">
                  <c:v>153150.34</c:v>
                </c:pt>
                <c:pt idx="15319">
                  <c:v>153160.32999999999</c:v>
                </c:pt>
                <c:pt idx="15320">
                  <c:v>153170.34</c:v>
                </c:pt>
                <c:pt idx="15321">
                  <c:v>153180.34</c:v>
                </c:pt>
                <c:pt idx="15322">
                  <c:v>153190.34</c:v>
                </c:pt>
                <c:pt idx="15323">
                  <c:v>153200.32999999999</c:v>
                </c:pt>
                <c:pt idx="15324">
                  <c:v>153210.32999999999</c:v>
                </c:pt>
                <c:pt idx="15325">
                  <c:v>153220.32999999999</c:v>
                </c:pt>
                <c:pt idx="15326">
                  <c:v>153230.32999999999</c:v>
                </c:pt>
                <c:pt idx="15327">
                  <c:v>153240.31</c:v>
                </c:pt>
                <c:pt idx="15328">
                  <c:v>153250.31</c:v>
                </c:pt>
                <c:pt idx="15329">
                  <c:v>153260.31</c:v>
                </c:pt>
                <c:pt idx="15330">
                  <c:v>153270.32999999999</c:v>
                </c:pt>
                <c:pt idx="15331">
                  <c:v>153280.31</c:v>
                </c:pt>
                <c:pt idx="15332">
                  <c:v>153290.31</c:v>
                </c:pt>
                <c:pt idx="15333">
                  <c:v>153300.31</c:v>
                </c:pt>
                <c:pt idx="15334">
                  <c:v>153310.31</c:v>
                </c:pt>
                <c:pt idx="15335">
                  <c:v>153320.31</c:v>
                </c:pt>
                <c:pt idx="15336">
                  <c:v>153330.31</c:v>
                </c:pt>
                <c:pt idx="15337">
                  <c:v>153340.29999999999</c:v>
                </c:pt>
                <c:pt idx="15338">
                  <c:v>153350.29999999999</c:v>
                </c:pt>
                <c:pt idx="15339">
                  <c:v>153360.29999999999</c:v>
                </c:pt>
                <c:pt idx="15340">
                  <c:v>153370.31</c:v>
                </c:pt>
                <c:pt idx="15341">
                  <c:v>153380.29999999999</c:v>
                </c:pt>
                <c:pt idx="15342">
                  <c:v>153390.29999999999</c:v>
                </c:pt>
                <c:pt idx="15343">
                  <c:v>153400.29999999999</c:v>
                </c:pt>
                <c:pt idx="15344">
                  <c:v>153410.29999999999</c:v>
                </c:pt>
                <c:pt idx="15345">
                  <c:v>153420.28</c:v>
                </c:pt>
                <c:pt idx="15346">
                  <c:v>153430.28</c:v>
                </c:pt>
                <c:pt idx="15347">
                  <c:v>153440.28</c:v>
                </c:pt>
                <c:pt idx="15348">
                  <c:v>153450.28</c:v>
                </c:pt>
                <c:pt idx="15349">
                  <c:v>153460.28</c:v>
                </c:pt>
                <c:pt idx="15350">
                  <c:v>153470.28</c:v>
                </c:pt>
                <c:pt idx="15351">
                  <c:v>153480.28</c:v>
                </c:pt>
                <c:pt idx="15352">
                  <c:v>153490.28</c:v>
                </c:pt>
                <c:pt idx="15353">
                  <c:v>153500.28</c:v>
                </c:pt>
                <c:pt idx="15354">
                  <c:v>153510.28</c:v>
                </c:pt>
                <c:pt idx="15355">
                  <c:v>153520.26999999999</c:v>
                </c:pt>
                <c:pt idx="15356">
                  <c:v>153530.26999999999</c:v>
                </c:pt>
                <c:pt idx="15357">
                  <c:v>153540.26999999999</c:v>
                </c:pt>
                <c:pt idx="15358">
                  <c:v>153550.26999999999</c:v>
                </c:pt>
                <c:pt idx="15359">
                  <c:v>153560.25</c:v>
                </c:pt>
                <c:pt idx="15360">
                  <c:v>153570.26999999999</c:v>
                </c:pt>
                <c:pt idx="15361">
                  <c:v>153580.26999999999</c:v>
                </c:pt>
                <c:pt idx="15362">
                  <c:v>153590.26999999999</c:v>
                </c:pt>
                <c:pt idx="15363">
                  <c:v>153600.25</c:v>
                </c:pt>
                <c:pt idx="15364">
                  <c:v>153610.25</c:v>
                </c:pt>
                <c:pt idx="15365">
                  <c:v>153620.25</c:v>
                </c:pt>
                <c:pt idx="15366">
                  <c:v>153630.25</c:v>
                </c:pt>
                <c:pt idx="15367">
                  <c:v>153640.25</c:v>
                </c:pt>
                <c:pt idx="15368">
                  <c:v>153650.25</c:v>
                </c:pt>
                <c:pt idx="15369">
                  <c:v>153660.23000000001</c:v>
                </c:pt>
                <c:pt idx="15370">
                  <c:v>153670.25</c:v>
                </c:pt>
                <c:pt idx="15371">
                  <c:v>153680.25</c:v>
                </c:pt>
                <c:pt idx="15372">
                  <c:v>153690.25</c:v>
                </c:pt>
                <c:pt idx="15373">
                  <c:v>153700.23000000001</c:v>
                </c:pt>
                <c:pt idx="15374">
                  <c:v>153710.23000000001</c:v>
                </c:pt>
                <c:pt idx="15375">
                  <c:v>153720.23000000001</c:v>
                </c:pt>
                <c:pt idx="15376">
                  <c:v>153730.22</c:v>
                </c:pt>
                <c:pt idx="15377">
                  <c:v>153740.22</c:v>
                </c:pt>
                <c:pt idx="15378">
                  <c:v>153750.22</c:v>
                </c:pt>
                <c:pt idx="15379">
                  <c:v>153760.22</c:v>
                </c:pt>
                <c:pt idx="15380">
                  <c:v>153770.22</c:v>
                </c:pt>
                <c:pt idx="15381">
                  <c:v>153780.22</c:v>
                </c:pt>
                <c:pt idx="15382">
                  <c:v>153790.22</c:v>
                </c:pt>
                <c:pt idx="15383">
                  <c:v>153800.22</c:v>
                </c:pt>
                <c:pt idx="15384">
                  <c:v>153810.22</c:v>
                </c:pt>
                <c:pt idx="15385">
                  <c:v>153820.22</c:v>
                </c:pt>
                <c:pt idx="15386">
                  <c:v>153830.20000000001</c:v>
                </c:pt>
                <c:pt idx="15387">
                  <c:v>153840.20000000001</c:v>
                </c:pt>
                <c:pt idx="15388">
                  <c:v>153850.20000000001</c:v>
                </c:pt>
                <c:pt idx="15389">
                  <c:v>153860.20000000001</c:v>
                </c:pt>
                <c:pt idx="15390">
                  <c:v>153870.20000000001</c:v>
                </c:pt>
                <c:pt idx="15391">
                  <c:v>153880.20000000001</c:v>
                </c:pt>
                <c:pt idx="15392">
                  <c:v>153890.20000000001</c:v>
                </c:pt>
                <c:pt idx="15393">
                  <c:v>153900.20000000001</c:v>
                </c:pt>
                <c:pt idx="15394">
                  <c:v>153910.19</c:v>
                </c:pt>
                <c:pt idx="15395">
                  <c:v>153920.19</c:v>
                </c:pt>
                <c:pt idx="15396">
                  <c:v>153930.19</c:v>
                </c:pt>
                <c:pt idx="15397">
                  <c:v>153940.19</c:v>
                </c:pt>
                <c:pt idx="15398">
                  <c:v>153950.19</c:v>
                </c:pt>
                <c:pt idx="15399">
                  <c:v>153960.19</c:v>
                </c:pt>
                <c:pt idx="15400">
                  <c:v>153970.19</c:v>
                </c:pt>
                <c:pt idx="15401">
                  <c:v>153980.19</c:v>
                </c:pt>
                <c:pt idx="15402">
                  <c:v>153990.19</c:v>
                </c:pt>
                <c:pt idx="15403">
                  <c:v>154000.19</c:v>
                </c:pt>
                <c:pt idx="15404">
                  <c:v>154010.17000000001</c:v>
                </c:pt>
                <c:pt idx="15405">
                  <c:v>154020.17000000001</c:v>
                </c:pt>
                <c:pt idx="15406">
                  <c:v>154030.17000000001</c:v>
                </c:pt>
                <c:pt idx="15407">
                  <c:v>154040.17000000001</c:v>
                </c:pt>
                <c:pt idx="15408">
                  <c:v>154050.16</c:v>
                </c:pt>
                <c:pt idx="15409">
                  <c:v>154060.16</c:v>
                </c:pt>
                <c:pt idx="15410">
                  <c:v>154070.17000000001</c:v>
                </c:pt>
                <c:pt idx="15411">
                  <c:v>154080.17000000001</c:v>
                </c:pt>
                <c:pt idx="15412">
                  <c:v>154090.16</c:v>
                </c:pt>
                <c:pt idx="15413">
                  <c:v>154100.16</c:v>
                </c:pt>
                <c:pt idx="15414">
                  <c:v>154110.16</c:v>
                </c:pt>
                <c:pt idx="15415">
                  <c:v>154120.16</c:v>
                </c:pt>
                <c:pt idx="15416">
                  <c:v>154130.16</c:v>
                </c:pt>
                <c:pt idx="15417">
                  <c:v>154140.16</c:v>
                </c:pt>
                <c:pt idx="15418">
                  <c:v>154150.14000000001</c:v>
                </c:pt>
                <c:pt idx="15419">
                  <c:v>154160.14000000001</c:v>
                </c:pt>
                <c:pt idx="15420">
                  <c:v>154170.16</c:v>
                </c:pt>
                <c:pt idx="15421">
                  <c:v>154180.16</c:v>
                </c:pt>
                <c:pt idx="15422">
                  <c:v>154190.14000000001</c:v>
                </c:pt>
                <c:pt idx="15423">
                  <c:v>154200.14000000001</c:v>
                </c:pt>
                <c:pt idx="15424">
                  <c:v>154210.14000000001</c:v>
                </c:pt>
                <c:pt idx="15425">
                  <c:v>154220.16</c:v>
                </c:pt>
                <c:pt idx="15426">
                  <c:v>154230.14000000001</c:v>
                </c:pt>
                <c:pt idx="15427">
                  <c:v>154240.14000000001</c:v>
                </c:pt>
                <c:pt idx="15428">
                  <c:v>154250.13</c:v>
                </c:pt>
                <c:pt idx="15429">
                  <c:v>154260.13</c:v>
                </c:pt>
                <c:pt idx="15430">
                  <c:v>154270.13</c:v>
                </c:pt>
                <c:pt idx="15431">
                  <c:v>154280.13</c:v>
                </c:pt>
                <c:pt idx="15432">
                  <c:v>154290.13</c:v>
                </c:pt>
                <c:pt idx="15433">
                  <c:v>154300.13</c:v>
                </c:pt>
                <c:pt idx="15434">
                  <c:v>154310.13</c:v>
                </c:pt>
                <c:pt idx="15435">
                  <c:v>154320.13</c:v>
                </c:pt>
                <c:pt idx="15436">
                  <c:v>154330.10999999999</c:v>
                </c:pt>
                <c:pt idx="15437">
                  <c:v>154340.10999999999</c:v>
                </c:pt>
                <c:pt idx="15438">
                  <c:v>154350.10999999999</c:v>
                </c:pt>
                <c:pt idx="15439">
                  <c:v>154360.09</c:v>
                </c:pt>
                <c:pt idx="15440">
                  <c:v>154370.10999999999</c:v>
                </c:pt>
                <c:pt idx="15441">
                  <c:v>154380.10999999999</c:v>
                </c:pt>
                <c:pt idx="15442">
                  <c:v>154390.10999999999</c:v>
                </c:pt>
                <c:pt idx="15443">
                  <c:v>154400.09</c:v>
                </c:pt>
                <c:pt idx="15444">
                  <c:v>154410.09</c:v>
                </c:pt>
                <c:pt idx="15445">
                  <c:v>154420.09</c:v>
                </c:pt>
                <c:pt idx="15446">
                  <c:v>154430.09</c:v>
                </c:pt>
                <c:pt idx="15447">
                  <c:v>154440.09</c:v>
                </c:pt>
                <c:pt idx="15448">
                  <c:v>154450.09</c:v>
                </c:pt>
                <c:pt idx="15449">
                  <c:v>154460.09</c:v>
                </c:pt>
                <c:pt idx="15450">
                  <c:v>154470.09</c:v>
                </c:pt>
                <c:pt idx="15451">
                  <c:v>154480.09</c:v>
                </c:pt>
                <c:pt idx="15452">
                  <c:v>154490.09</c:v>
                </c:pt>
                <c:pt idx="15453">
                  <c:v>154500.09</c:v>
                </c:pt>
                <c:pt idx="15454">
                  <c:v>154510.07999999999</c:v>
                </c:pt>
                <c:pt idx="15455">
                  <c:v>154520.07999999999</c:v>
                </c:pt>
                <c:pt idx="15456">
                  <c:v>154530.07999999999</c:v>
                </c:pt>
                <c:pt idx="15457">
                  <c:v>154540.06</c:v>
                </c:pt>
                <c:pt idx="15458">
                  <c:v>154550.06</c:v>
                </c:pt>
                <c:pt idx="15459">
                  <c:v>154560.06</c:v>
                </c:pt>
                <c:pt idx="15460">
                  <c:v>154570.07999999999</c:v>
                </c:pt>
                <c:pt idx="15461">
                  <c:v>154580.06</c:v>
                </c:pt>
                <c:pt idx="15462">
                  <c:v>154590.06</c:v>
                </c:pt>
                <c:pt idx="15463">
                  <c:v>154600.06</c:v>
                </c:pt>
                <c:pt idx="15464">
                  <c:v>154610.06</c:v>
                </c:pt>
                <c:pt idx="15465">
                  <c:v>154620.06</c:v>
                </c:pt>
                <c:pt idx="15466">
                  <c:v>154630.06</c:v>
                </c:pt>
                <c:pt idx="15467">
                  <c:v>154640.04999999999</c:v>
                </c:pt>
                <c:pt idx="15468">
                  <c:v>154650.04999999999</c:v>
                </c:pt>
                <c:pt idx="15469">
                  <c:v>154660.04999999999</c:v>
                </c:pt>
                <c:pt idx="15470">
                  <c:v>154670.06</c:v>
                </c:pt>
                <c:pt idx="15471">
                  <c:v>154680.04999999999</c:v>
                </c:pt>
                <c:pt idx="15472">
                  <c:v>154690.04999999999</c:v>
                </c:pt>
                <c:pt idx="15473">
                  <c:v>154700.04999999999</c:v>
                </c:pt>
                <c:pt idx="15474">
                  <c:v>154710.04999999999</c:v>
                </c:pt>
                <c:pt idx="15475">
                  <c:v>154720.03</c:v>
                </c:pt>
                <c:pt idx="15476">
                  <c:v>154730.03</c:v>
                </c:pt>
                <c:pt idx="15477">
                  <c:v>154740.03</c:v>
                </c:pt>
                <c:pt idx="15478">
                  <c:v>154750.03</c:v>
                </c:pt>
                <c:pt idx="15479">
                  <c:v>154760.03</c:v>
                </c:pt>
                <c:pt idx="15480">
                  <c:v>154770.03</c:v>
                </c:pt>
                <c:pt idx="15481">
                  <c:v>154780.03</c:v>
                </c:pt>
                <c:pt idx="15482">
                  <c:v>154790.03</c:v>
                </c:pt>
                <c:pt idx="15483">
                  <c:v>154800.03</c:v>
                </c:pt>
                <c:pt idx="15484">
                  <c:v>154810.03</c:v>
                </c:pt>
                <c:pt idx="15485">
                  <c:v>154820.01999999999</c:v>
                </c:pt>
                <c:pt idx="15486">
                  <c:v>154830.01999999999</c:v>
                </c:pt>
                <c:pt idx="15487">
                  <c:v>154840.01999999999</c:v>
                </c:pt>
                <c:pt idx="15488">
                  <c:v>154850.01999999999</c:v>
                </c:pt>
                <c:pt idx="15489">
                  <c:v>154860</c:v>
                </c:pt>
                <c:pt idx="15490">
                  <c:v>154870.01999999999</c:v>
                </c:pt>
                <c:pt idx="15491">
                  <c:v>154880.01999999999</c:v>
                </c:pt>
                <c:pt idx="15492">
                  <c:v>154890.01999999999</c:v>
                </c:pt>
                <c:pt idx="15493">
                  <c:v>154900</c:v>
                </c:pt>
                <c:pt idx="15494">
                  <c:v>154910</c:v>
                </c:pt>
                <c:pt idx="15495">
                  <c:v>154920</c:v>
                </c:pt>
                <c:pt idx="15496">
                  <c:v>154930</c:v>
                </c:pt>
                <c:pt idx="15497">
                  <c:v>154940</c:v>
                </c:pt>
                <c:pt idx="15498">
                  <c:v>154950</c:v>
                </c:pt>
                <c:pt idx="15499">
                  <c:v>154959.98000000001</c:v>
                </c:pt>
                <c:pt idx="15500">
                  <c:v>154970</c:v>
                </c:pt>
                <c:pt idx="15501">
                  <c:v>154980</c:v>
                </c:pt>
                <c:pt idx="15502">
                  <c:v>154990</c:v>
                </c:pt>
                <c:pt idx="15503">
                  <c:v>154999.98000000001</c:v>
                </c:pt>
                <c:pt idx="15504">
                  <c:v>155009.98000000001</c:v>
                </c:pt>
                <c:pt idx="15505">
                  <c:v>155019.98000000001</c:v>
                </c:pt>
                <c:pt idx="15506">
                  <c:v>155029.98000000001</c:v>
                </c:pt>
                <c:pt idx="15507">
                  <c:v>155039.97</c:v>
                </c:pt>
                <c:pt idx="15508">
                  <c:v>155049.97</c:v>
                </c:pt>
                <c:pt idx="15509">
                  <c:v>155059.97</c:v>
                </c:pt>
                <c:pt idx="15510">
                  <c:v>155069.98000000001</c:v>
                </c:pt>
                <c:pt idx="15511">
                  <c:v>155079.97</c:v>
                </c:pt>
                <c:pt idx="15512">
                  <c:v>155089.97</c:v>
                </c:pt>
                <c:pt idx="15513">
                  <c:v>155099.97</c:v>
                </c:pt>
                <c:pt idx="15514">
                  <c:v>155109.98000000001</c:v>
                </c:pt>
                <c:pt idx="15515">
                  <c:v>155119.97</c:v>
                </c:pt>
                <c:pt idx="15516">
                  <c:v>155129.97</c:v>
                </c:pt>
                <c:pt idx="15517">
                  <c:v>155139.95000000001</c:v>
                </c:pt>
                <c:pt idx="15518">
                  <c:v>155149.95000000001</c:v>
                </c:pt>
                <c:pt idx="15519">
                  <c:v>155159.95000000001</c:v>
                </c:pt>
                <c:pt idx="15520">
                  <c:v>155169.97</c:v>
                </c:pt>
                <c:pt idx="15521">
                  <c:v>155179.95000000001</c:v>
                </c:pt>
                <c:pt idx="15522">
                  <c:v>155189.95000000001</c:v>
                </c:pt>
                <c:pt idx="15523">
                  <c:v>155199.95000000001</c:v>
                </c:pt>
                <c:pt idx="15524">
                  <c:v>155209.94</c:v>
                </c:pt>
                <c:pt idx="15525">
                  <c:v>155219.94</c:v>
                </c:pt>
                <c:pt idx="15526">
                  <c:v>155229.94</c:v>
                </c:pt>
                <c:pt idx="15527">
                  <c:v>155239.94</c:v>
                </c:pt>
                <c:pt idx="15528">
                  <c:v>155249.94</c:v>
                </c:pt>
                <c:pt idx="15529">
                  <c:v>155259.94</c:v>
                </c:pt>
                <c:pt idx="15530">
                  <c:v>155269.94</c:v>
                </c:pt>
                <c:pt idx="15531">
                  <c:v>155279.94</c:v>
                </c:pt>
                <c:pt idx="15532">
                  <c:v>155289.94</c:v>
                </c:pt>
                <c:pt idx="15533">
                  <c:v>155299.94</c:v>
                </c:pt>
                <c:pt idx="15534">
                  <c:v>155309.92000000001</c:v>
                </c:pt>
                <c:pt idx="15535">
                  <c:v>155319.92000000001</c:v>
                </c:pt>
                <c:pt idx="15536">
                  <c:v>155329.92000000001</c:v>
                </c:pt>
                <c:pt idx="15537">
                  <c:v>155339.92000000001</c:v>
                </c:pt>
                <c:pt idx="15538">
                  <c:v>155349.91</c:v>
                </c:pt>
                <c:pt idx="15539">
                  <c:v>155359.91</c:v>
                </c:pt>
                <c:pt idx="15540">
                  <c:v>155369.92000000001</c:v>
                </c:pt>
                <c:pt idx="15541">
                  <c:v>155379.92000000001</c:v>
                </c:pt>
                <c:pt idx="15542">
                  <c:v>155389.91</c:v>
                </c:pt>
                <c:pt idx="15543">
                  <c:v>155399.91</c:v>
                </c:pt>
                <c:pt idx="15544">
                  <c:v>155409.91</c:v>
                </c:pt>
                <c:pt idx="15545">
                  <c:v>155419.91</c:v>
                </c:pt>
                <c:pt idx="15546">
                  <c:v>155429.91</c:v>
                </c:pt>
                <c:pt idx="15547">
                  <c:v>155439.91</c:v>
                </c:pt>
                <c:pt idx="15548">
                  <c:v>155449.89000000001</c:v>
                </c:pt>
                <c:pt idx="15549">
                  <c:v>155459.89000000001</c:v>
                </c:pt>
                <c:pt idx="15550">
                  <c:v>155469.91</c:v>
                </c:pt>
                <c:pt idx="15551">
                  <c:v>155479.91</c:v>
                </c:pt>
                <c:pt idx="15552">
                  <c:v>155489.89000000001</c:v>
                </c:pt>
                <c:pt idx="15553">
                  <c:v>155499.89000000001</c:v>
                </c:pt>
                <c:pt idx="15554">
                  <c:v>155509.89000000001</c:v>
                </c:pt>
                <c:pt idx="15555">
                  <c:v>155519.89000000001</c:v>
                </c:pt>
                <c:pt idx="15556">
                  <c:v>155529.88</c:v>
                </c:pt>
                <c:pt idx="15557">
                  <c:v>155539.88</c:v>
                </c:pt>
                <c:pt idx="15558">
                  <c:v>155549.88</c:v>
                </c:pt>
                <c:pt idx="15559">
                  <c:v>155559.88</c:v>
                </c:pt>
                <c:pt idx="15560">
                  <c:v>155569.88</c:v>
                </c:pt>
                <c:pt idx="15561">
                  <c:v>155579.88</c:v>
                </c:pt>
                <c:pt idx="15562">
                  <c:v>155589.88</c:v>
                </c:pt>
                <c:pt idx="15563">
                  <c:v>155599.88</c:v>
                </c:pt>
                <c:pt idx="15564">
                  <c:v>155609.88</c:v>
                </c:pt>
                <c:pt idx="15565">
                  <c:v>155619.88</c:v>
                </c:pt>
                <c:pt idx="15566">
                  <c:v>155629.85999999999</c:v>
                </c:pt>
                <c:pt idx="15567">
                  <c:v>155639.85999999999</c:v>
                </c:pt>
                <c:pt idx="15568">
                  <c:v>155649.85999999999</c:v>
                </c:pt>
                <c:pt idx="15569">
                  <c:v>155659.88</c:v>
                </c:pt>
                <c:pt idx="15570">
                  <c:v>155669.85999999999</c:v>
                </c:pt>
                <c:pt idx="15571">
                  <c:v>155679.85999999999</c:v>
                </c:pt>
                <c:pt idx="15572">
                  <c:v>155689.85999999999</c:v>
                </c:pt>
                <c:pt idx="15573">
                  <c:v>155699.85999999999</c:v>
                </c:pt>
                <c:pt idx="15574">
                  <c:v>155709.84</c:v>
                </c:pt>
                <c:pt idx="15575">
                  <c:v>155719.84</c:v>
                </c:pt>
                <c:pt idx="15576">
                  <c:v>155729.84</c:v>
                </c:pt>
                <c:pt idx="15577">
                  <c:v>155739.84</c:v>
                </c:pt>
                <c:pt idx="15578">
                  <c:v>155749.84</c:v>
                </c:pt>
                <c:pt idx="15579">
                  <c:v>155759.84</c:v>
                </c:pt>
                <c:pt idx="15580">
                  <c:v>155769.84</c:v>
                </c:pt>
                <c:pt idx="15581">
                  <c:v>155779.84</c:v>
                </c:pt>
                <c:pt idx="15582">
                  <c:v>155789.84</c:v>
                </c:pt>
                <c:pt idx="15583">
                  <c:v>155799.84</c:v>
                </c:pt>
                <c:pt idx="15584">
                  <c:v>155809.82999999999</c:v>
                </c:pt>
                <c:pt idx="15585">
                  <c:v>155819.82999999999</c:v>
                </c:pt>
                <c:pt idx="15586">
                  <c:v>155829.82999999999</c:v>
                </c:pt>
                <c:pt idx="15587">
                  <c:v>155839.81</c:v>
                </c:pt>
                <c:pt idx="15588">
                  <c:v>155849.81</c:v>
                </c:pt>
                <c:pt idx="15589">
                  <c:v>155859.82999999999</c:v>
                </c:pt>
                <c:pt idx="15590">
                  <c:v>155869.82999999999</c:v>
                </c:pt>
                <c:pt idx="15591">
                  <c:v>155879.81</c:v>
                </c:pt>
                <c:pt idx="15592">
                  <c:v>155889.81</c:v>
                </c:pt>
                <c:pt idx="15593">
                  <c:v>155899.81</c:v>
                </c:pt>
                <c:pt idx="15594">
                  <c:v>155909.81</c:v>
                </c:pt>
                <c:pt idx="15595">
                  <c:v>155919.81</c:v>
                </c:pt>
                <c:pt idx="15596">
                  <c:v>155929.81</c:v>
                </c:pt>
                <c:pt idx="15597">
                  <c:v>155939.79999999999</c:v>
                </c:pt>
                <c:pt idx="15598">
                  <c:v>155949.79999999999</c:v>
                </c:pt>
                <c:pt idx="15599">
                  <c:v>155959.79999999999</c:v>
                </c:pt>
                <c:pt idx="15600">
                  <c:v>155969.81</c:v>
                </c:pt>
                <c:pt idx="15601">
                  <c:v>155979.79999999999</c:v>
                </c:pt>
                <c:pt idx="15602">
                  <c:v>155989.79999999999</c:v>
                </c:pt>
                <c:pt idx="15603">
                  <c:v>155999.79999999999</c:v>
                </c:pt>
                <c:pt idx="15604">
                  <c:v>156009.79999999999</c:v>
                </c:pt>
                <c:pt idx="15605">
                  <c:v>156019.78</c:v>
                </c:pt>
                <c:pt idx="15606">
                  <c:v>156029.78</c:v>
                </c:pt>
                <c:pt idx="15607">
                  <c:v>156039.79999999999</c:v>
                </c:pt>
                <c:pt idx="15608">
                  <c:v>156049.79999999999</c:v>
                </c:pt>
                <c:pt idx="15609">
                  <c:v>156059.78</c:v>
                </c:pt>
                <c:pt idx="15610">
                  <c:v>156069.78</c:v>
                </c:pt>
                <c:pt idx="15611">
                  <c:v>156079.78</c:v>
                </c:pt>
                <c:pt idx="15612">
                  <c:v>156089.78</c:v>
                </c:pt>
                <c:pt idx="15613">
                  <c:v>156099.78</c:v>
                </c:pt>
                <c:pt idx="15614">
                  <c:v>156109.78</c:v>
                </c:pt>
                <c:pt idx="15615">
                  <c:v>156119.76999999999</c:v>
                </c:pt>
                <c:pt idx="15616">
                  <c:v>156129.76999999999</c:v>
                </c:pt>
                <c:pt idx="15617">
                  <c:v>156139.76999999999</c:v>
                </c:pt>
                <c:pt idx="15618">
                  <c:v>156149.76999999999</c:v>
                </c:pt>
                <c:pt idx="15619">
                  <c:v>156159.76999999999</c:v>
                </c:pt>
                <c:pt idx="15620">
                  <c:v>156169.76999999999</c:v>
                </c:pt>
                <c:pt idx="15621">
                  <c:v>156179.76999999999</c:v>
                </c:pt>
                <c:pt idx="15622">
                  <c:v>156189.76999999999</c:v>
                </c:pt>
                <c:pt idx="15623">
                  <c:v>156199.75</c:v>
                </c:pt>
                <c:pt idx="15624">
                  <c:v>156209.75</c:v>
                </c:pt>
                <c:pt idx="15625">
                  <c:v>156219.75</c:v>
                </c:pt>
                <c:pt idx="15626">
                  <c:v>156229.75</c:v>
                </c:pt>
                <c:pt idx="15627">
                  <c:v>156239.75</c:v>
                </c:pt>
                <c:pt idx="15628">
                  <c:v>156249.75</c:v>
                </c:pt>
                <c:pt idx="15629">
                  <c:v>156259.75</c:v>
                </c:pt>
                <c:pt idx="15630">
                  <c:v>156269.75</c:v>
                </c:pt>
                <c:pt idx="15631">
                  <c:v>156279.75</c:v>
                </c:pt>
                <c:pt idx="15632">
                  <c:v>156289.75</c:v>
                </c:pt>
                <c:pt idx="15633">
                  <c:v>156299.73000000001</c:v>
                </c:pt>
                <c:pt idx="15634">
                  <c:v>156309.73000000001</c:v>
                </c:pt>
                <c:pt idx="15635">
                  <c:v>156319.73000000001</c:v>
                </c:pt>
                <c:pt idx="15636">
                  <c:v>156329.73000000001</c:v>
                </c:pt>
                <c:pt idx="15637">
                  <c:v>156339.72</c:v>
                </c:pt>
                <c:pt idx="15638">
                  <c:v>156349.72</c:v>
                </c:pt>
                <c:pt idx="15639">
                  <c:v>156359.73000000001</c:v>
                </c:pt>
                <c:pt idx="15640">
                  <c:v>156369.73000000001</c:v>
                </c:pt>
                <c:pt idx="15641">
                  <c:v>156379.72</c:v>
                </c:pt>
                <c:pt idx="15642">
                  <c:v>156389.72</c:v>
                </c:pt>
                <c:pt idx="15643">
                  <c:v>156399.72</c:v>
                </c:pt>
                <c:pt idx="15644">
                  <c:v>156409.72</c:v>
                </c:pt>
                <c:pt idx="15645">
                  <c:v>156419.72</c:v>
                </c:pt>
                <c:pt idx="15646">
                  <c:v>156429.72</c:v>
                </c:pt>
                <c:pt idx="15647">
                  <c:v>156439.70000000001</c:v>
                </c:pt>
                <c:pt idx="15648">
                  <c:v>156449.70000000001</c:v>
                </c:pt>
                <c:pt idx="15649">
                  <c:v>156459.72</c:v>
                </c:pt>
                <c:pt idx="15650">
                  <c:v>156469.72</c:v>
                </c:pt>
                <c:pt idx="15651">
                  <c:v>156479.70000000001</c:v>
                </c:pt>
                <c:pt idx="15652">
                  <c:v>156489.70000000001</c:v>
                </c:pt>
                <c:pt idx="15653">
                  <c:v>156499.70000000001</c:v>
                </c:pt>
                <c:pt idx="15654">
                  <c:v>156509.69</c:v>
                </c:pt>
                <c:pt idx="15655">
                  <c:v>156519.69</c:v>
                </c:pt>
                <c:pt idx="15656">
                  <c:v>156529.69</c:v>
                </c:pt>
                <c:pt idx="15657">
                  <c:v>156539.69</c:v>
                </c:pt>
                <c:pt idx="15658">
                  <c:v>156549.69</c:v>
                </c:pt>
                <c:pt idx="15659">
                  <c:v>156559.69</c:v>
                </c:pt>
                <c:pt idx="15660">
                  <c:v>156569.69</c:v>
                </c:pt>
                <c:pt idx="15661">
                  <c:v>156579.69</c:v>
                </c:pt>
                <c:pt idx="15662">
                  <c:v>156589.69</c:v>
                </c:pt>
                <c:pt idx="15663">
                  <c:v>156599.69</c:v>
                </c:pt>
                <c:pt idx="15664">
                  <c:v>156609.69</c:v>
                </c:pt>
                <c:pt idx="15665">
                  <c:v>156619.67000000001</c:v>
                </c:pt>
                <c:pt idx="15666">
                  <c:v>156629.67000000001</c:v>
                </c:pt>
                <c:pt idx="15667">
                  <c:v>156639.67000000001</c:v>
                </c:pt>
                <c:pt idx="15668">
                  <c:v>156649.66</c:v>
                </c:pt>
                <c:pt idx="15669">
                  <c:v>156659.67000000001</c:v>
                </c:pt>
                <c:pt idx="15670">
                  <c:v>156669.67000000001</c:v>
                </c:pt>
                <c:pt idx="15671">
                  <c:v>156679.67000000001</c:v>
                </c:pt>
                <c:pt idx="15672">
                  <c:v>156689.66</c:v>
                </c:pt>
                <c:pt idx="15673">
                  <c:v>156699.66</c:v>
                </c:pt>
                <c:pt idx="15674">
                  <c:v>156709.66</c:v>
                </c:pt>
                <c:pt idx="15675">
                  <c:v>156719.66</c:v>
                </c:pt>
                <c:pt idx="15676">
                  <c:v>156729.66</c:v>
                </c:pt>
                <c:pt idx="15677">
                  <c:v>156739.66</c:v>
                </c:pt>
                <c:pt idx="15678">
                  <c:v>156749.64000000001</c:v>
                </c:pt>
                <c:pt idx="15679">
                  <c:v>156759.66</c:v>
                </c:pt>
                <c:pt idx="15680">
                  <c:v>156769.66</c:v>
                </c:pt>
                <c:pt idx="15681">
                  <c:v>156779.66</c:v>
                </c:pt>
                <c:pt idx="15682">
                  <c:v>156789.64000000001</c:v>
                </c:pt>
                <c:pt idx="15683">
                  <c:v>156799.64000000001</c:v>
                </c:pt>
                <c:pt idx="15684">
                  <c:v>156809.64000000001</c:v>
                </c:pt>
                <c:pt idx="15685">
                  <c:v>156819.64000000001</c:v>
                </c:pt>
                <c:pt idx="15686">
                  <c:v>156829.63</c:v>
                </c:pt>
                <c:pt idx="15687">
                  <c:v>156839.63</c:v>
                </c:pt>
                <c:pt idx="15688">
                  <c:v>156849.63</c:v>
                </c:pt>
                <c:pt idx="15689">
                  <c:v>156859.64000000001</c:v>
                </c:pt>
                <c:pt idx="15690">
                  <c:v>156869.63</c:v>
                </c:pt>
                <c:pt idx="15691">
                  <c:v>156879.63</c:v>
                </c:pt>
                <c:pt idx="15692">
                  <c:v>156889.63</c:v>
                </c:pt>
                <c:pt idx="15693">
                  <c:v>156899.63</c:v>
                </c:pt>
                <c:pt idx="15694">
                  <c:v>156909.63</c:v>
                </c:pt>
                <c:pt idx="15695">
                  <c:v>156919.63</c:v>
                </c:pt>
                <c:pt idx="15696">
                  <c:v>156929.60999999999</c:v>
                </c:pt>
                <c:pt idx="15697">
                  <c:v>156939.60999999999</c:v>
                </c:pt>
                <c:pt idx="15698">
                  <c:v>156949.60999999999</c:v>
                </c:pt>
                <c:pt idx="15699">
                  <c:v>156959.63</c:v>
                </c:pt>
                <c:pt idx="15700">
                  <c:v>156969.60999999999</c:v>
                </c:pt>
                <c:pt idx="15701">
                  <c:v>156979.60999999999</c:v>
                </c:pt>
                <c:pt idx="15702">
                  <c:v>156989.60999999999</c:v>
                </c:pt>
                <c:pt idx="15703">
                  <c:v>156999.60999999999</c:v>
                </c:pt>
                <c:pt idx="15704">
                  <c:v>157009.59</c:v>
                </c:pt>
                <c:pt idx="15705">
                  <c:v>157019.59</c:v>
                </c:pt>
                <c:pt idx="15706">
                  <c:v>157029.59</c:v>
                </c:pt>
                <c:pt idx="15707">
                  <c:v>157039.59</c:v>
                </c:pt>
                <c:pt idx="15708">
                  <c:v>157049.59</c:v>
                </c:pt>
                <c:pt idx="15709">
                  <c:v>157059.59</c:v>
                </c:pt>
                <c:pt idx="15710">
                  <c:v>157069.59</c:v>
                </c:pt>
                <c:pt idx="15711">
                  <c:v>157079.59</c:v>
                </c:pt>
                <c:pt idx="15712">
                  <c:v>157089.59</c:v>
                </c:pt>
                <c:pt idx="15713">
                  <c:v>157099.59</c:v>
                </c:pt>
                <c:pt idx="15714">
                  <c:v>157109.57999999999</c:v>
                </c:pt>
                <c:pt idx="15715">
                  <c:v>157119.57999999999</c:v>
                </c:pt>
                <c:pt idx="15716">
                  <c:v>157129.57999999999</c:v>
                </c:pt>
                <c:pt idx="15717">
                  <c:v>157139.56</c:v>
                </c:pt>
                <c:pt idx="15718">
                  <c:v>157149.56</c:v>
                </c:pt>
                <c:pt idx="15719">
                  <c:v>157159.57999999999</c:v>
                </c:pt>
                <c:pt idx="15720">
                  <c:v>157169.57999999999</c:v>
                </c:pt>
                <c:pt idx="15721">
                  <c:v>157179.56</c:v>
                </c:pt>
                <c:pt idx="15722">
                  <c:v>157189.56</c:v>
                </c:pt>
                <c:pt idx="15723">
                  <c:v>157199.56</c:v>
                </c:pt>
                <c:pt idx="15724">
                  <c:v>157209.56</c:v>
                </c:pt>
                <c:pt idx="15725">
                  <c:v>157219.56</c:v>
                </c:pt>
                <c:pt idx="15726">
                  <c:v>157229.56</c:v>
                </c:pt>
                <c:pt idx="15727">
                  <c:v>157239.56</c:v>
                </c:pt>
                <c:pt idx="15728">
                  <c:v>157249.54999999999</c:v>
                </c:pt>
                <c:pt idx="15729">
                  <c:v>157259.56</c:v>
                </c:pt>
                <c:pt idx="15730">
                  <c:v>157269.56</c:v>
                </c:pt>
                <c:pt idx="15731">
                  <c:v>157279.56</c:v>
                </c:pt>
                <c:pt idx="15732">
                  <c:v>157289.54999999999</c:v>
                </c:pt>
                <c:pt idx="15733">
                  <c:v>157299.54999999999</c:v>
                </c:pt>
                <c:pt idx="15734">
                  <c:v>157309.54999999999</c:v>
                </c:pt>
                <c:pt idx="15735">
                  <c:v>157319.56</c:v>
                </c:pt>
                <c:pt idx="15736">
                  <c:v>157329.53</c:v>
                </c:pt>
                <c:pt idx="15737">
                  <c:v>157339.53</c:v>
                </c:pt>
                <c:pt idx="15738">
                  <c:v>157349.53</c:v>
                </c:pt>
                <c:pt idx="15739">
                  <c:v>157359.53</c:v>
                </c:pt>
                <c:pt idx="15740">
                  <c:v>157369.53</c:v>
                </c:pt>
                <c:pt idx="15741">
                  <c:v>157379.53</c:v>
                </c:pt>
                <c:pt idx="15742">
                  <c:v>157389.53</c:v>
                </c:pt>
                <c:pt idx="15743">
                  <c:v>157399.53</c:v>
                </c:pt>
                <c:pt idx="15744">
                  <c:v>157409.53</c:v>
                </c:pt>
                <c:pt idx="15745">
                  <c:v>157419.51999999999</c:v>
                </c:pt>
                <c:pt idx="15746">
                  <c:v>157429.51999999999</c:v>
                </c:pt>
                <c:pt idx="15747">
                  <c:v>157439.51999999999</c:v>
                </c:pt>
                <c:pt idx="15748">
                  <c:v>157449.51999999999</c:v>
                </c:pt>
                <c:pt idx="15749">
                  <c:v>157459.51999999999</c:v>
                </c:pt>
                <c:pt idx="15750">
                  <c:v>157469.51999999999</c:v>
                </c:pt>
                <c:pt idx="15751">
                  <c:v>157479.51999999999</c:v>
                </c:pt>
                <c:pt idx="15752">
                  <c:v>157489.51999999999</c:v>
                </c:pt>
                <c:pt idx="15753">
                  <c:v>157499.5</c:v>
                </c:pt>
                <c:pt idx="15754">
                  <c:v>157509.5</c:v>
                </c:pt>
                <c:pt idx="15755">
                  <c:v>157519.5</c:v>
                </c:pt>
                <c:pt idx="15756">
                  <c:v>157529.5</c:v>
                </c:pt>
                <c:pt idx="15757">
                  <c:v>157539.5</c:v>
                </c:pt>
                <c:pt idx="15758">
                  <c:v>157549.5</c:v>
                </c:pt>
                <c:pt idx="15759">
                  <c:v>157559.5</c:v>
                </c:pt>
                <c:pt idx="15760">
                  <c:v>157569.5</c:v>
                </c:pt>
                <c:pt idx="15761">
                  <c:v>157579.5</c:v>
                </c:pt>
                <c:pt idx="15762">
                  <c:v>157589.5</c:v>
                </c:pt>
                <c:pt idx="15763">
                  <c:v>157599.48000000001</c:v>
                </c:pt>
                <c:pt idx="15764">
                  <c:v>157609.48000000001</c:v>
                </c:pt>
                <c:pt idx="15765">
                  <c:v>157619.48000000001</c:v>
                </c:pt>
                <c:pt idx="15766">
                  <c:v>157629.48000000001</c:v>
                </c:pt>
                <c:pt idx="15767">
                  <c:v>157639.47</c:v>
                </c:pt>
                <c:pt idx="15768">
                  <c:v>157649.47</c:v>
                </c:pt>
                <c:pt idx="15769">
                  <c:v>157659.48000000001</c:v>
                </c:pt>
                <c:pt idx="15770">
                  <c:v>157669.48000000001</c:v>
                </c:pt>
                <c:pt idx="15771">
                  <c:v>157679.47</c:v>
                </c:pt>
                <c:pt idx="15772">
                  <c:v>157689.47</c:v>
                </c:pt>
                <c:pt idx="15773">
                  <c:v>157699.47</c:v>
                </c:pt>
                <c:pt idx="15774">
                  <c:v>157709.48000000001</c:v>
                </c:pt>
                <c:pt idx="15775">
                  <c:v>157719.47</c:v>
                </c:pt>
                <c:pt idx="15776">
                  <c:v>157729.47</c:v>
                </c:pt>
                <c:pt idx="15777">
                  <c:v>157739.45000000001</c:v>
                </c:pt>
                <c:pt idx="15778">
                  <c:v>157749.45000000001</c:v>
                </c:pt>
                <c:pt idx="15779">
                  <c:v>157759.47</c:v>
                </c:pt>
                <c:pt idx="15780">
                  <c:v>157769.47</c:v>
                </c:pt>
                <c:pt idx="15781">
                  <c:v>157779.45000000001</c:v>
                </c:pt>
                <c:pt idx="15782">
                  <c:v>157789.45000000001</c:v>
                </c:pt>
                <c:pt idx="15783">
                  <c:v>157799.45000000001</c:v>
                </c:pt>
                <c:pt idx="15784">
                  <c:v>157809.45000000001</c:v>
                </c:pt>
                <c:pt idx="15785">
                  <c:v>157819.44</c:v>
                </c:pt>
                <c:pt idx="15786">
                  <c:v>157829.44</c:v>
                </c:pt>
                <c:pt idx="15787">
                  <c:v>157839.44</c:v>
                </c:pt>
                <c:pt idx="15788">
                  <c:v>157849.44</c:v>
                </c:pt>
                <c:pt idx="15789">
                  <c:v>157859.44</c:v>
                </c:pt>
                <c:pt idx="15790">
                  <c:v>157869.44</c:v>
                </c:pt>
                <c:pt idx="15791">
                  <c:v>157879.44</c:v>
                </c:pt>
                <c:pt idx="15792">
                  <c:v>157889.44</c:v>
                </c:pt>
                <c:pt idx="15793">
                  <c:v>157899.44</c:v>
                </c:pt>
                <c:pt idx="15794">
                  <c:v>157909.44</c:v>
                </c:pt>
                <c:pt idx="15795">
                  <c:v>157919.42000000001</c:v>
                </c:pt>
                <c:pt idx="15796">
                  <c:v>157929.42000000001</c:v>
                </c:pt>
                <c:pt idx="15797">
                  <c:v>157939.42000000001</c:v>
                </c:pt>
                <c:pt idx="15798">
                  <c:v>157949.41</c:v>
                </c:pt>
                <c:pt idx="15799">
                  <c:v>157959.42000000001</c:v>
                </c:pt>
                <c:pt idx="15800">
                  <c:v>157969.42000000001</c:v>
                </c:pt>
                <c:pt idx="15801">
                  <c:v>157979.42000000001</c:v>
                </c:pt>
                <c:pt idx="15802">
                  <c:v>157989.41</c:v>
                </c:pt>
                <c:pt idx="15803">
                  <c:v>157999.41</c:v>
                </c:pt>
                <c:pt idx="15804">
                  <c:v>158009.41</c:v>
                </c:pt>
                <c:pt idx="15805">
                  <c:v>158019.41</c:v>
                </c:pt>
                <c:pt idx="15806">
                  <c:v>158029.41</c:v>
                </c:pt>
                <c:pt idx="15807">
                  <c:v>158039.41</c:v>
                </c:pt>
                <c:pt idx="15808">
                  <c:v>158049.39000000001</c:v>
                </c:pt>
                <c:pt idx="15809">
                  <c:v>158059.41</c:v>
                </c:pt>
                <c:pt idx="15810">
                  <c:v>158069.41</c:v>
                </c:pt>
                <c:pt idx="15811">
                  <c:v>158079.41</c:v>
                </c:pt>
                <c:pt idx="15812">
                  <c:v>158089.39000000001</c:v>
                </c:pt>
                <c:pt idx="15813">
                  <c:v>158099.39000000001</c:v>
                </c:pt>
                <c:pt idx="15814">
                  <c:v>158109.39000000001</c:v>
                </c:pt>
                <c:pt idx="15815">
                  <c:v>158119.39000000001</c:v>
                </c:pt>
                <c:pt idx="15816">
                  <c:v>158129.38</c:v>
                </c:pt>
                <c:pt idx="15817">
                  <c:v>158139.38</c:v>
                </c:pt>
                <c:pt idx="15818">
                  <c:v>158149.38</c:v>
                </c:pt>
                <c:pt idx="15819">
                  <c:v>158159.39000000001</c:v>
                </c:pt>
                <c:pt idx="15820">
                  <c:v>158169.38</c:v>
                </c:pt>
                <c:pt idx="15821">
                  <c:v>158179.38</c:v>
                </c:pt>
                <c:pt idx="15822">
                  <c:v>158189.38</c:v>
                </c:pt>
                <c:pt idx="15823">
                  <c:v>158199.38</c:v>
                </c:pt>
                <c:pt idx="15824">
                  <c:v>158209.38</c:v>
                </c:pt>
                <c:pt idx="15825">
                  <c:v>158219.38</c:v>
                </c:pt>
                <c:pt idx="15826">
                  <c:v>158229.35999999999</c:v>
                </c:pt>
                <c:pt idx="15827">
                  <c:v>158239.35999999999</c:v>
                </c:pt>
                <c:pt idx="15828">
                  <c:v>158249.35999999999</c:v>
                </c:pt>
                <c:pt idx="15829">
                  <c:v>158259.38</c:v>
                </c:pt>
                <c:pt idx="15830">
                  <c:v>158269.35999999999</c:v>
                </c:pt>
                <c:pt idx="15831">
                  <c:v>158279.35999999999</c:v>
                </c:pt>
                <c:pt idx="15832">
                  <c:v>158289.35999999999</c:v>
                </c:pt>
                <c:pt idx="15833">
                  <c:v>158299.35999999999</c:v>
                </c:pt>
                <c:pt idx="15834">
                  <c:v>158309.34</c:v>
                </c:pt>
                <c:pt idx="15835">
                  <c:v>158319.34</c:v>
                </c:pt>
                <c:pt idx="15836">
                  <c:v>158329.34</c:v>
                </c:pt>
                <c:pt idx="15837">
                  <c:v>158339.34</c:v>
                </c:pt>
                <c:pt idx="15838">
                  <c:v>158349.34</c:v>
                </c:pt>
                <c:pt idx="15839">
                  <c:v>158359.34</c:v>
                </c:pt>
                <c:pt idx="15840">
                  <c:v>158369.34</c:v>
                </c:pt>
                <c:pt idx="15841">
                  <c:v>158379.34</c:v>
                </c:pt>
                <c:pt idx="15842">
                  <c:v>158389.34</c:v>
                </c:pt>
                <c:pt idx="15843">
                  <c:v>158399.34</c:v>
                </c:pt>
                <c:pt idx="15844">
                  <c:v>158409.32999999999</c:v>
                </c:pt>
                <c:pt idx="15845">
                  <c:v>158419.32999999999</c:v>
                </c:pt>
                <c:pt idx="15846">
                  <c:v>158429.32999999999</c:v>
                </c:pt>
                <c:pt idx="15847">
                  <c:v>158439.32999999999</c:v>
                </c:pt>
                <c:pt idx="15848">
                  <c:v>158449.31</c:v>
                </c:pt>
                <c:pt idx="15849">
                  <c:v>158459.32999999999</c:v>
                </c:pt>
                <c:pt idx="15850">
                  <c:v>158469.32999999999</c:v>
                </c:pt>
                <c:pt idx="15851">
                  <c:v>158479.32999999999</c:v>
                </c:pt>
                <c:pt idx="15852">
                  <c:v>158489.31</c:v>
                </c:pt>
                <c:pt idx="15853">
                  <c:v>158499.31</c:v>
                </c:pt>
                <c:pt idx="15854">
                  <c:v>158509.31</c:v>
                </c:pt>
                <c:pt idx="15855">
                  <c:v>158519.31</c:v>
                </c:pt>
                <c:pt idx="15856">
                  <c:v>158529.31</c:v>
                </c:pt>
                <c:pt idx="15857">
                  <c:v>158539.31</c:v>
                </c:pt>
                <c:pt idx="15858">
                  <c:v>158549.29999999999</c:v>
                </c:pt>
                <c:pt idx="15859">
                  <c:v>158559.31</c:v>
                </c:pt>
                <c:pt idx="15860">
                  <c:v>158569.31</c:v>
                </c:pt>
                <c:pt idx="15861">
                  <c:v>158579.31</c:v>
                </c:pt>
                <c:pt idx="15862">
                  <c:v>158589.29999999999</c:v>
                </c:pt>
                <c:pt idx="15863">
                  <c:v>158599.29999999999</c:v>
                </c:pt>
                <c:pt idx="15864">
                  <c:v>158609.29999999999</c:v>
                </c:pt>
                <c:pt idx="15865">
                  <c:v>158619.28</c:v>
                </c:pt>
                <c:pt idx="15866">
                  <c:v>158629.28</c:v>
                </c:pt>
                <c:pt idx="15867">
                  <c:v>158639.28</c:v>
                </c:pt>
                <c:pt idx="15868">
                  <c:v>158649.29999999999</c:v>
                </c:pt>
                <c:pt idx="15869">
                  <c:v>158659.28</c:v>
                </c:pt>
                <c:pt idx="15870">
                  <c:v>158669.28</c:v>
                </c:pt>
                <c:pt idx="15871">
                  <c:v>158679.28</c:v>
                </c:pt>
                <c:pt idx="15872">
                  <c:v>158689.28</c:v>
                </c:pt>
                <c:pt idx="15873">
                  <c:v>158699.28</c:v>
                </c:pt>
                <c:pt idx="15874">
                  <c:v>158709.28</c:v>
                </c:pt>
                <c:pt idx="15875">
                  <c:v>158719.26999999999</c:v>
                </c:pt>
                <c:pt idx="15876">
                  <c:v>158729.26999999999</c:v>
                </c:pt>
                <c:pt idx="15877">
                  <c:v>158739.26999999999</c:v>
                </c:pt>
                <c:pt idx="15878">
                  <c:v>158749.26999999999</c:v>
                </c:pt>
                <c:pt idx="15879">
                  <c:v>158759.26999999999</c:v>
                </c:pt>
                <c:pt idx="15880">
                  <c:v>158769.26999999999</c:v>
                </c:pt>
                <c:pt idx="15881">
                  <c:v>158779.26999999999</c:v>
                </c:pt>
                <c:pt idx="15882">
                  <c:v>158789.26999999999</c:v>
                </c:pt>
                <c:pt idx="15883">
                  <c:v>158799.25</c:v>
                </c:pt>
                <c:pt idx="15884">
                  <c:v>158809.25</c:v>
                </c:pt>
                <c:pt idx="15885">
                  <c:v>158819.25</c:v>
                </c:pt>
                <c:pt idx="15886">
                  <c:v>158829.25</c:v>
                </c:pt>
                <c:pt idx="15887">
                  <c:v>158839.25</c:v>
                </c:pt>
                <c:pt idx="15888">
                  <c:v>158849.25</c:v>
                </c:pt>
                <c:pt idx="15889">
                  <c:v>158859.25</c:v>
                </c:pt>
                <c:pt idx="15890">
                  <c:v>158869.25</c:v>
                </c:pt>
                <c:pt idx="15891">
                  <c:v>158879.25</c:v>
                </c:pt>
                <c:pt idx="15892">
                  <c:v>158889.25</c:v>
                </c:pt>
                <c:pt idx="15893">
                  <c:v>158899.23000000001</c:v>
                </c:pt>
                <c:pt idx="15894">
                  <c:v>158909.23000000001</c:v>
                </c:pt>
                <c:pt idx="15895">
                  <c:v>158919.23000000001</c:v>
                </c:pt>
                <c:pt idx="15896">
                  <c:v>158929.23000000001</c:v>
                </c:pt>
                <c:pt idx="15897">
                  <c:v>158939.22</c:v>
                </c:pt>
                <c:pt idx="15898">
                  <c:v>158949.22</c:v>
                </c:pt>
                <c:pt idx="15899">
                  <c:v>158959.23000000001</c:v>
                </c:pt>
                <c:pt idx="15900">
                  <c:v>158969.23000000001</c:v>
                </c:pt>
                <c:pt idx="15901">
                  <c:v>158979.22</c:v>
                </c:pt>
                <c:pt idx="15902">
                  <c:v>158989.22</c:v>
                </c:pt>
                <c:pt idx="15903">
                  <c:v>158999.22</c:v>
                </c:pt>
                <c:pt idx="15904">
                  <c:v>159009.22</c:v>
                </c:pt>
                <c:pt idx="15905">
                  <c:v>159019.22</c:v>
                </c:pt>
                <c:pt idx="15906">
                  <c:v>159029.22</c:v>
                </c:pt>
                <c:pt idx="15907">
                  <c:v>159039.20000000001</c:v>
                </c:pt>
                <c:pt idx="15908">
                  <c:v>159049.20000000001</c:v>
                </c:pt>
                <c:pt idx="15909">
                  <c:v>159059.22</c:v>
                </c:pt>
                <c:pt idx="15910">
                  <c:v>159069.22</c:v>
                </c:pt>
                <c:pt idx="15911">
                  <c:v>159079.20000000001</c:v>
                </c:pt>
                <c:pt idx="15912">
                  <c:v>159089.20000000001</c:v>
                </c:pt>
                <c:pt idx="15913">
                  <c:v>159099.20000000001</c:v>
                </c:pt>
                <c:pt idx="15914">
                  <c:v>159109.20000000001</c:v>
                </c:pt>
                <c:pt idx="15915">
                  <c:v>159119.19</c:v>
                </c:pt>
                <c:pt idx="15916">
                  <c:v>159129.19</c:v>
                </c:pt>
                <c:pt idx="15917">
                  <c:v>159139.19</c:v>
                </c:pt>
                <c:pt idx="15918">
                  <c:v>159149.19</c:v>
                </c:pt>
                <c:pt idx="15919">
                  <c:v>159159.19</c:v>
                </c:pt>
                <c:pt idx="15920">
                  <c:v>159169.19</c:v>
                </c:pt>
                <c:pt idx="15921">
                  <c:v>159179.19</c:v>
                </c:pt>
                <c:pt idx="15922">
                  <c:v>159189.19</c:v>
                </c:pt>
                <c:pt idx="15923">
                  <c:v>159199.19</c:v>
                </c:pt>
                <c:pt idx="15924">
                  <c:v>159209.19</c:v>
                </c:pt>
                <c:pt idx="15925">
                  <c:v>159219.17000000001</c:v>
                </c:pt>
                <c:pt idx="15926">
                  <c:v>159229.17000000001</c:v>
                </c:pt>
                <c:pt idx="15927">
                  <c:v>159239.17000000001</c:v>
                </c:pt>
                <c:pt idx="15928">
                  <c:v>159249.16</c:v>
                </c:pt>
                <c:pt idx="15929">
                  <c:v>159259.17000000001</c:v>
                </c:pt>
                <c:pt idx="15930">
                  <c:v>159269.17000000001</c:v>
                </c:pt>
                <c:pt idx="15931">
                  <c:v>159279.17000000001</c:v>
                </c:pt>
                <c:pt idx="15932">
                  <c:v>159289.16</c:v>
                </c:pt>
                <c:pt idx="15933">
                  <c:v>159299.16</c:v>
                </c:pt>
                <c:pt idx="15934">
                  <c:v>159309.16</c:v>
                </c:pt>
                <c:pt idx="15935">
                  <c:v>159319.16</c:v>
                </c:pt>
                <c:pt idx="15936">
                  <c:v>159329.16</c:v>
                </c:pt>
                <c:pt idx="15937">
                  <c:v>159339.16</c:v>
                </c:pt>
                <c:pt idx="15938">
                  <c:v>159349.16</c:v>
                </c:pt>
                <c:pt idx="15939">
                  <c:v>159359.16</c:v>
                </c:pt>
                <c:pt idx="15940">
                  <c:v>159369.16</c:v>
                </c:pt>
                <c:pt idx="15941">
                  <c:v>159379.16</c:v>
                </c:pt>
                <c:pt idx="15942">
                  <c:v>159389.16</c:v>
                </c:pt>
                <c:pt idx="15943">
                  <c:v>159399.14000000001</c:v>
                </c:pt>
                <c:pt idx="15944">
                  <c:v>159409.14000000001</c:v>
                </c:pt>
                <c:pt idx="15945">
                  <c:v>159419.14000000001</c:v>
                </c:pt>
                <c:pt idx="15946">
                  <c:v>159429.13</c:v>
                </c:pt>
                <c:pt idx="15947">
                  <c:v>159439.13</c:v>
                </c:pt>
                <c:pt idx="15948">
                  <c:v>159449.13</c:v>
                </c:pt>
                <c:pt idx="15949">
                  <c:v>159459.14000000001</c:v>
                </c:pt>
                <c:pt idx="15950">
                  <c:v>159469.13</c:v>
                </c:pt>
                <c:pt idx="15951">
                  <c:v>159479.13</c:v>
                </c:pt>
                <c:pt idx="15952">
                  <c:v>159489.13</c:v>
                </c:pt>
                <c:pt idx="15953">
                  <c:v>159499.13</c:v>
                </c:pt>
                <c:pt idx="15954">
                  <c:v>159509.13</c:v>
                </c:pt>
                <c:pt idx="15955">
                  <c:v>159519.13</c:v>
                </c:pt>
                <c:pt idx="15956">
                  <c:v>159529.10999999999</c:v>
                </c:pt>
                <c:pt idx="15957">
                  <c:v>159539.13</c:v>
                </c:pt>
                <c:pt idx="15958">
                  <c:v>159549.13</c:v>
                </c:pt>
                <c:pt idx="15959">
                  <c:v>159559.13</c:v>
                </c:pt>
                <c:pt idx="15960">
                  <c:v>159569.10999999999</c:v>
                </c:pt>
                <c:pt idx="15961">
                  <c:v>159579.10999999999</c:v>
                </c:pt>
                <c:pt idx="15962">
                  <c:v>159589.10999999999</c:v>
                </c:pt>
                <c:pt idx="15963">
                  <c:v>159599.10999999999</c:v>
                </c:pt>
                <c:pt idx="15964">
                  <c:v>159609.09</c:v>
                </c:pt>
                <c:pt idx="15965">
                  <c:v>159619.09</c:v>
                </c:pt>
                <c:pt idx="15966">
                  <c:v>159629.09</c:v>
                </c:pt>
                <c:pt idx="15967">
                  <c:v>159639.09</c:v>
                </c:pt>
                <c:pt idx="15968">
                  <c:v>159649.09</c:v>
                </c:pt>
                <c:pt idx="15969">
                  <c:v>159659.09</c:v>
                </c:pt>
                <c:pt idx="15970">
                  <c:v>159669.09</c:v>
                </c:pt>
                <c:pt idx="15971">
                  <c:v>159679.09</c:v>
                </c:pt>
                <c:pt idx="15972">
                  <c:v>159689.09</c:v>
                </c:pt>
                <c:pt idx="15973">
                  <c:v>159699.09</c:v>
                </c:pt>
                <c:pt idx="15974">
                  <c:v>159709.07999999999</c:v>
                </c:pt>
                <c:pt idx="15975">
                  <c:v>159719.07999999999</c:v>
                </c:pt>
                <c:pt idx="15976">
                  <c:v>159729.07999999999</c:v>
                </c:pt>
                <c:pt idx="15977">
                  <c:v>159739.07999999999</c:v>
                </c:pt>
                <c:pt idx="15978">
                  <c:v>159749.06</c:v>
                </c:pt>
                <c:pt idx="15979">
                  <c:v>159759.07999999999</c:v>
                </c:pt>
                <c:pt idx="15980">
                  <c:v>159769.07999999999</c:v>
                </c:pt>
                <c:pt idx="15981">
                  <c:v>159779.07999999999</c:v>
                </c:pt>
                <c:pt idx="15982">
                  <c:v>159789.06</c:v>
                </c:pt>
                <c:pt idx="15983">
                  <c:v>159799.06</c:v>
                </c:pt>
                <c:pt idx="15984">
                  <c:v>159809.06</c:v>
                </c:pt>
                <c:pt idx="15985">
                  <c:v>159819.06</c:v>
                </c:pt>
                <c:pt idx="15986">
                  <c:v>159829.06</c:v>
                </c:pt>
                <c:pt idx="15987">
                  <c:v>159839.06</c:v>
                </c:pt>
                <c:pt idx="15988">
                  <c:v>159849.04999999999</c:v>
                </c:pt>
                <c:pt idx="15989">
                  <c:v>159859.06</c:v>
                </c:pt>
                <c:pt idx="15990">
                  <c:v>159869.06</c:v>
                </c:pt>
                <c:pt idx="15991">
                  <c:v>159879.06</c:v>
                </c:pt>
                <c:pt idx="15992">
                  <c:v>159889.04999999999</c:v>
                </c:pt>
                <c:pt idx="15993">
                  <c:v>159899.04999999999</c:v>
                </c:pt>
                <c:pt idx="15994">
                  <c:v>159909.04999999999</c:v>
                </c:pt>
                <c:pt idx="15995">
                  <c:v>159919.03</c:v>
                </c:pt>
                <c:pt idx="15996">
                  <c:v>159929.03</c:v>
                </c:pt>
                <c:pt idx="15997">
                  <c:v>159939.03</c:v>
                </c:pt>
                <c:pt idx="15998">
                  <c:v>159949.04999999999</c:v>
                </c:pt>
                <c:pt idx="15999">
                  <c:v>159959.03</c:v>
                </c:pt>
                <c:pt idx="16000">
                  <c:v>159969.03</c:v>
                </c:pt>
                <c:pt idx="16001">
                  <c:v>159979.03</c:v>
                </c:pt>
                <c:pt idx="16002">
                  <c:v>159989.03</c:v>
                </c:pt>
                <c:pt idx="16003">
                  <c:v>159999.03</c:v>
                </c:pt>
                <c:pt idx="16004">
                  <c:v>160009.03</c:v>
                </c:pt>
                <c:pt idx="16005">
                  <c:v>160019.03</c:v>
                </c:pt>
                <c:pt idx="16006">
                  <c:v>160029.01999999999</c:v>
                </c:pt>
                <c:pt idx="16007">
                  <c:v>160039.01999999999</c:v>
                </c:pt>
                <c:pt idx="16008">
                  <c:v>160049.01999999999</c:v>
                </c:pt>
                <c:pt idx="16009">
                  <c:v>160059.03</c:v>
                </c:pt>
                <c:pt idx="16010">
                  <c:v>160069.01999999999</c:v>
                </c:pt>
                <c:pt idx="16011">
                  <c:v>160079.01999999999</c:v>
                </c:pt>
                <c:pt idx="16012">
                  <c:v>160089.01999999999</c:v>
                </c:pt>
                <c:pt idx="16013">
                  <c:v>160099</c:v>
                </c:pt>
                <c:pt idx="16014">
                  <c:v>160109</c:v>
                </c:pt>
                <c:pt idx="16015">
                  <c:v>160119</c:v>
                </c:pt>
                <c:pt idx="16016">
                  <c:v>160129</c:v>
                </c:pt>
                <c:pt idx="16017">
                  <c:v>160139</c:v>
                </c:pt>
                <c:pt idx="16018">
                  <c:v>160149</c:v>
                </c:pt>
                <c:pt idx="16019">
                  <c:v>160159</c:v>
                </c:pt>
                <c:pt idx="16020">
                  <c:v>160169</c:v>
                </c:pt>
                <c:pt idx="16021">
                  <c:v>160179</c:v>
                </c:pt>
                <c:pt idx="16022">
                  <c:v>160189</c:v>
                </c:pt>
                <c:pt idx="16023">
                  <c:v>160198.98000000001</c:v>
                </c:pt>
                <c:pt idx="16024">
                  <c:v>160208.98000000001</c:v>
                </c:pt>
                <c:pt idx="16025">
                  <c:v>160218.98000000001</c:v>
                </c:pt>
                <c:pt idx="16026">
                  <c:v>160228.98000000001</c:v>
                </c:pt>
                <c:pt idx="16027">
                  <c:v>160238.97</c:v>
                </c:pt>
                <c:pt idx="16028">
                  <c:v>160248.97</c:v>
                </c:pt>
                <c:pt idx="16029">
                  <c:v>160258.98000000001</c:v>
                </c:pt>
                <c:pt idx="16030">
                  <c:v>160268.98000000001</c:v>
                </c:pt>
                <c:pt idx="16031">
                  <c:v>160278.97</c:v>
                </c:pt>
                <c:pt idx="16032">
                  <c:v>160288.97</c:v>
                </c:pt>
                <c:pt idx="16033">
                  <c:v>160298.97</c:v>
                </c:pt>
                <c:pt idx="16034">
                  <c:v>160308.97</c:v>
                </c:pt>
                <c:pt idx="16035">
                  <c:v>160318.97</c:v>
                </c:pt>
                <c:pt idx="16036">
                  <c:v>160328.97</c:v>
                </c:pt>
                <c:pt idx="16037">
                  <c:v>160338.95000000001</c:v>
                </c:pt>
                <c:pt idx="16038">
                  <c:v>160348.95000000001</c:v>
                </c:pt>
                <c:pt idx="16039">
                  <c:v>160358.97</c:v>
                </c:pt>
                <c:pt idx="16040">
                  <c:v>160368.97</c:v>
                </c:pt>
                <c:pt idx="16041">
                  <c:v>160378.95000000001</c:v>
                </c:pt>
                <c:pt idx="16042">
                  <c:v>160388.95000000001</c:v>
                </c:pt>
                <c:pt idx="16043">
                  <c:v>160398.95000000001</c:v>
                </c:pt>
                <c:pt idx="16044">
                  <c:v>160408.95000000001</c:v>
                </c:pt>
                <c:pt idx="16045">
                  <c:v>160418.95000000001</c:v>
                </c:pt>
                <c:pt idx="16046">
                  <c:v>160428.95000000001</c:v>
                </c:pt>
                <c:pt idx="16047">
                  <c:v>160438.95000000001</c:v>
                </c:pt>
                <c:pt idx="16048">
                  <c:v>160448.94</c:v>
                </c:pt>
                <c:pt idx="16049">
                  <c:v>160458.94</c:v>
                </c:pt>
                <c:pt idx="16050">
                  <c:v>160468.94</c:v>
                </c:pt>
                <c:pt idx="16051">
                  <c:v>160478.94</c:v>
                </c:pt>
                <c:pt idx="16052">
                  <c:v>160488.94</c:v>
                </c:pt>
                <c:pt idx="16053">
                  <c:v>160498.94</c:v>
                </c:pt>
                <c:pt idx="16054">
                  <c:v>160508.94</c:v>
                </c:pt>
                <c:pt idx="16055">
                  <c:v>160518.92000000001</c:v>
                </c:pt>
                <c:pt idx="16056">
                  <c:v>160528.92000000001</c:v>
                </c:pt>
                <c:pt idx="16057">
                  <c:v>160538.92000000001</c:v>
                </c:pt>
                <c:pt idx="16058">
                  <c:v>160548.92000000001</c:v>
                </c:pt>
                <c:pt idx="16059">
                  <c:v>160558.92000000001</c:v>
                </c:pt>
                <c:pt idx="16060">
                  <c:v>160568.92000000001</c:v>
                </c:pt>
                <c:pt idx="16061">
                  <c:v>160578.92000000001</c:v>
                </c:pt>
                <c:pt idx="16062">
                  <c:v>160588.92000000001</c:v>
                </c:pt>
                <c:pt idx="16063">
                  <c:v>160598.91</c:v>
                </c:pt>
                <c:pt idx="16064">
                  <c:v>160608.91</c:v>
                </c:pt>
                <c:pt idx="16065">
                  <c:v>160618.91</c:v>
                </c:pt>
                <c:pt idx="16066">
                  <c:v>160628.91</c:v>
                </c:pt>
                <c:pt idx="16067">
                  <c:v>160638.91</c:v>
                </c:pt>
                <c:pt idx="16068">
                  <c:v>160648.91</c:v>
                </c:pt>
                <c:pt idx="16069">
                  <c:v>160658.91</c:v>
                </c:pt>
                <c:pt idx="16070">
                  <c:v>160668.91</c:v>
                </c:pt>
                <c:pt idx="16071">
                  <c:v>160678.91</c:v>
                </c:pt>
                <c:pt idx="16072">
                  <c:v>160688.91</c:v>
                </c:pt>
                <c:pt idx="16073">
                  <c:v>160698.89000000001</c:v>
                </c:pt>
                <c:pt idx="16074">
                  <c:v>160708.89000000001</c:v>
                </c:pt>
                <c:pt idx="16075">
                  <c:v>160718.89000000001</c:v>
                </c:pt>
                <c:pt idx="16076">
                  <c:v>160728.88</c:v>
                </c:pt>
                <c:pt idx="16077">
                  <c:v>160738.88</c:v>
                </c:pt>
                <c:pt idx="16078">
                  <c:v>160748.88</c:v>
                </c:pt>
                <c:pt idx="16079">
                  <c:v>160758.89000000001</c:v>
                </c:pt>
                <c:pt idx="16080">
                  <c:v>160768.88</c:v>
                </c:pt>
                <c:pt idx="16081">
                  <c:v>160778.88</c:v>
                </c:pt>
                <c:pt idx="16082">
                  <c:v>160788.88</c:v>
                </c:pt>
                <c:pt idx="16083">
                  <c:v>160798.88</c:v>
                </c:pt>
                <c:pt idx="16084">
                  <c:v>160808.88</c:v>
                </c:pt>
                <c:pt idx="16085">
                  <c:v>160818.88</c:v>
                </c:pt>
                <c:pt idx="16086">
                  <c:v>160828.85999999999</c:v>
                </c:pt>
                <c:pt idx="16087">
                  <c:v>160838.88</c:v>
                </c:pt>
                <c:pt idx="16088">
                  <c:v>160848.88</c:v>
                </c:pt>
                <c:pt idx="16089">
                  <c:v>160858.88</c:v>
                </c:pt>
                <c:pt idx="16090">
                  <c:v>160868.85999999999</c:v>
                </c:pt>
                <c:pt idx="16091">
                  <c:v>160878.85999999999</c:v>
                </c:pt>
                <c:pt idx="16092">
                  <c:v>160888.85999999999</c:v>
                </c:pt>
                <c:pt idx="16093">
                  <c:v>160898.85999999999</c:v>
                </c:pt>
                <c:pt idx="16094">
                  <c:v>160908.84</c:v>
                </c:pt>
                <c:pt idx="16095">
                  <c:v>160918.84</c:v>
                </c:pt>
                <c:pt idx="16096">
                  <c:v>160928.84</c:v>
                </c:pt>
                <c:pt idx="16097">
                  <c:v>160938.84</c:v>
                </c:pt>
                <c:pt idx="16098">
                  <c:v>160948.84</c:v>
                </c:pt>
                <c:pt idx="16099">
                  <c:v>160958.84</c:v>
                </c:pt>
                <c:pt idx="16100">
                  <c:v>160968.84</c:v>
                </c:pt>
                <c:pt idx="16101">
                  <c:v>160978.84</c:v>
                </c:pt>
                <c:pt idx="16102">
                  <c:v>160988.84</c:v>
                </c:pt>
                <c:pt idx="16103">
                  <c:v>160998.84</c:v>
                </c:pt>
                <c:pt idx="16104">
                  <c:v>161008.82999999999</c:v>
                </c:pt>
                <c:pt idx="16105">
                  <c:v>161018.82999999999</c:v>
                </c:pt>
                <c:pt idx="16106">
                  <c:v>161028.82999999999</c:v>
                </c:pt>
                <c:pt idx="16107">
                  <c:v>161038.82999999999</c:v>
                </c:pt>
                <c:pt idx="16108">
                  <c:v>161048.81</c:v>
                </c:pt>
                <c:pt idx="16109">
                  <c:v>161058.82999999999</c:v>
                </c:pt>
                <c:pt idx="16110">
                  <c:v>161068.82999999999</c:v>
                </c:pt>
                <c:pt idx="16111">
                  <c:v>161078.82999999999</c:v>
                </c:pt>
                <c:pt idx="16112">
                  <c:v>161088.81</c:v>
                </c:pt>
                <c:pt idx="16113">
                  <c:v>161098.81</c:v>
                </c:pt>
                <c:pt idx="16114">
                  <c:v>161108.81</c:v>
                </c:pt>
                <c:pt idx="16115">
                  <c:v>161118.81</c:v>
                </c:pt>
                <c:pt idx="16116">
                  <c:v>161128.81</c:v>
                </c:pt>
                <c:pt idx="16117">
                  <c:v>161138.81</c:v>
                </c:pt>
                <c:pt idx="16118">
                  <c:v>161148.79999999999</c:v>
                </c:pt>
                <c:pt idx="16119">
                  <c:v>161158.81</c:v>
                </c:pt>
                <c:pt idx="16120">
                  <c:v>161168.81</c:v>
                </c:pt>
                <c:pt idx="16121">
                  <c:v>161178.81</c:v>
                </c:pt>
                <c:pt idx="16122">
                  <c:v>161188.79999999999</c:v>
                </c:pt>
                <c:pt idx="16123">
                  <c:v>161198.79999999999</c:v>
                </c:pt>
                <c:pt idx="16124">
                  <c:v>161208.79999999999</c:v>
                </c:pt>
                <c:pt idx="16125">
                  <c:v>161218.79999999999</c:v>
                </c:pt>
                <c:pt idx="16126">
                  <c:v>161228.78</c:v>
                </c:pt>
                <c:pt idx="16127">
                  <c:v>161238.78</c:v>
                </c:pt>
                <c:pt idx="16128">
                  <c:v>161248.79999999999</c:v>
                </c:pt>
                <c:pt idx="16129">
                  <c:v>161258.79999999999</c:v>
                </c:pt>
                <c:pt idx="16130">
                  <c:v>161268.78</c:v>
                </c:pt>
                <c:pt idx="16131">
                  <c:v>161278.78</c:v>
                </c:pt>
                <c:pt idx="16132">
                  <c:v>161288.78</c:v>
                </c:pt>
                <c:pt idx="16133">
                  <c:v>161298.78</c:v>
                </c:pt>
                <c:pt idx="16134">
                  <c:v>161308.78</c:v>
                </c:pt>
                <c:pt idx="16135">
                  <c:v>161318.78</c:v>
                </c:pt>
                <c:pt idx="16136">
                  <c:v>161328.76999999999</c:v>
                </c:pt>
                <c:pt idx="16137">
                  <c:v>161338.76999999999</c:v>
                </c:pt>
                <c:pt idx="16138">
                  <c:v>161348.76999999999</c:v>
                </c:pt>
                <c:pt idx="16139">
                  <c:v>161358.78</c:v>
                </c:pt>
                <c:pt idx="16140">
                  <c:v>161368.76999999999</c:v>
                </c:pt>
                <c:pt idx="16141">
                  <c:v>161378.76999999999</c:v>
                </c:pt>
                <c:pt idx="16142">
                  <c:v>161388.76999999999</c:v>
                </c:pt>
                <c:pt idx="16143">
                  <c:v>161398.75</c:v>
                </c:pt>
                <c:pt idx="16144">
                  <c:v>161408.75</c:v>
                </c:pt>
                <c:pt idx="16145">
                  <c:v>161418.75</c:v>
                </c:pt>
                <c:pt idx="16146">
                  <c:v>161428.75</c:v>
                </c:pt>
                <c:pt idx="16147">
                  <c:v>161438.75</c:v>
                </c:pt>
                <c:pt idx="16148">
                  <c:v>161448.75</c:v>
                </c:pt>
                <c:pt idx="16149">
                  <c:v>161458.75</c:v>
                </c:pt>
                <c:pt idx="16150">
                  <c:v>161468.75</c:v>
                </c:pt>
                <c:pt idx="16151">
                  <c:v>161478.75</c:v>
                </c:pt>
                <c:pt idx="16152">
                  <c:v>161488.75</c:v>
                </c:pt>
                <c:pt idx="16153">
                  <c:v>161498.73000000001</c:v>
                </c:pt>
                <c:pt idx="16154">
                  <c:v>161508.73000000001</c:v>
                </c:pt>
                <c:pt idx="16155">
                  <c:v>161518.73000000001</c:v>
                </c:pt>
                <c:pt idx="16156">
                  <c:v>161528.73000000001</c:v>
                </c:pt>
                <c:pt idx="16157">
                  <c:v>161538.72</c:v>
                </c:pt>
                <c:pt idx="16158">
                  <c:v>161548.72</c:v>
                </c:pt>
                <c:pt idx="16159">
                  <c:v>161558.73000000001</c:v>
                </c:pt>
                <c:pt idx="16160">
                  <c:v>161568.73000000001</c:v>
                </c:pt>
                <c:pt idx="16161">
                  <c:v>161578.72</c:v>
                </c:pt>
                <c:pt idx="16162">
                  <c:v>161588.72</c:v>
                </c:pt>
                <c:pt idx="16163">
                  <c:v>161598.72</c:v>
                </c:pt>
                <c:pt idx="16164">
                  <c:v>161608.72</c:v>
                </c:pt>
                <c:pt idx="16165">
                  <c:v>161618.72</c:v>
                </c:pt>
                <c:pt idx="16166">
                  <c:v>161628.72</c:v>
                </c:pt>
                <c:pt idx="16167">
                  <c:v>161638.70000000001</c:v>
                </c:pt>
                <c:pt idx="16168">
                  <c:v>161648.70000000001</c:v>
                </c:pt>
                <c:pt idx="16169">
                  <c:v>161658.72</c:v>
                </c:pt>
                <c:pt idx="16170">
                  <c:v>161668.72</c:v>
                </c:pt>
                <c:pt idx="16171">
                  <c:v>161678.70000000001</c:v>
                </c:pt>
                <c:pt idx="16172">
                  <c:v>161688.70000000001</c:v>
                </c:pt>
                <c:pt idx="16173">
                  <c:v>161698.70000000001</c:v>
                </c:pt>
                <c:pt idx="16174">
                  <c:v>161708.70000000001</c:v>
                </c:pt>
                <c:pt idx="16175">
                  <c:v>161718.69</c:v>
                </c:pt>
                <c:pt idx="16176">
                  <c:v>161728.69</c:v>
                </c:pt>
                <c:pt idx="16177">
                  <c:v>161738.69</c:v>
                </c:pt>
                <c:pt idx="16178">
                  <c:v>161748.69</c:v>
                </c:pt>
                <c:pt idx="16179">
                  <c:v>161758.69</c:v>
                </c:pt>
                <c:pt idx="16180">
                  <c:v>161768.69</c:v>
                </c:pt>
                <c:pt idx="16181">
                  <c:v>161778.69</c:v>
                </c:pt>
                <c:pt idx="16182">
                  <c:v>161788.69</c:v>
                </c:pt>
                <c:pt idx="16183">
                  <c:v>161798.69</c:v>
                </c:pt>
                <c:pt idx="16184">
                  <c:v>161808.69</c:v>
                </c:pt>
                <c:pt idx="16185">
                  <c:v>161818.67000000001</c:v>
                </c:pt>
                <c:pt idx="16186">
                  <c:v>161828.67000000001</c:v>
                </c:pt>
                <c:pt idx="16187">
                  <c:v>161838.67000000001</c:v>
                </c:pt>
                <c:pt idx="16188">
                  <c:v>161848.67000000001</c:v>
                </c:pt>
                <c:pt idx="16189">
                  <c:v>161858.67000000001</c:v>
                </c:pt>
                <c:pt idx="16190">
                  <c:v>161868.67000000001</c:v>
                </c:pt>
                <c:pt idx="16191">
                  <c:v>161878.67000000001</c:v>
                </c:pt>
                <c:pt idx="16192">
                  <c:v>161888.67000000001</c:v>
                </c:pt>
                <c:pt idx="16193">
                  <c:v>161898.66</c:v>
                </c:pt>
                <c:pt idx="16194">
                  <c:v>161908.66</c:v>
                </c:pt>
                <c:pt idx="16195">
                  <c:v>161918.66</c:v>
                </c:pt>
                <c:pt idx="16196">
                  <c:v>161928.66</c:v>
                </c:pt>
                <c:pt idx="16197">
                  <c:v>161938.66</c:v>
                </c:pt>
                <c:pt idx="16198">
                  <c:v>161948.66</c:v>
                </c:pt>
                <c:pt idx="16199">
                  <c:v>161958.66</c:v>
                </c:pt>
                <c:pt idx="16200">
                  <c:v>161968.66</c:v>
                </c:pt>
                <c:pt idx="16201">
                  <c:v>161978.66</c:v>
                </c:pt>
                <c:pt idx="16202">
                  <c:v>161988.66</c:v>
                </c:pt>
                <c:pt idx="16203">
                  <c:v>161998.64000000001</c:v>
                </c:pt>
                <c:pt idx="16204">
                  <c:v>162008.64000000001</c:v>
                </c:pt>
                <c:pt idx="16205">
                  <c:v>162018.64000000001</c:v>
                </c:pt>
                <c:pt idx="16206">
                  <c:v>162028.63</c:v>
                </c:pt>
                <c:pt idx="16207">
                  <c:v>162038.63</c:v>
                </c:pt>
                <c:pt idx="16208">
                  <c:v>162048.63</c:v>
                </c:pt>
                <c:pt idx="16209">
                  <c:v>162058.64000000001</c:v>
                </c:pt>
                <c:pt idx="16210">
                  <c:v>162068.63</c:v>
                </c:pt>
                <c:pt idx="16211">
                  <c:v>162078.63</c:v>
                </c:pt>
                <c:pt idx="16212">
                  <c:v>162088.63</c:v>
                </c:pt>
                <c:pt idx="16213">
                  <c:v>162098.63</c:v>
                </c:pt>
                <c:pt idx="16214">
                  <c:v>162108.63</c:v>
                </c:pt>
                <c:pt idx="16215">
                  <c:v>162118.63</c:v>
                </c:pt>
                <c:pt idx="16216">
                  <c:v>162128.63</c:v>
                </c:pt>
                <c:pt idx="16217">
                  <c:v>162138.63</c:v>
                </c:pt>
                <c:pt idx="16218">
                  <c:v>162148.63</c:v>
                </c:pt>
                <c:pt idx="16219">
                  <c:v>162158.63</c:v>
                </c:pt>
                <c:pt idx="16220">
                  <c:v>162168.63</c:v>
                </c:pt>
                <c:pt idx="16221">
                  <c:v>162178.60999999999</c:v>
                </c:pt>
                <c:pt idx="16222">
                  <c:v>162188.60999999999</c:v>
                </c:pt>
                <c:pt idx="16223">
                  <c:v>162198.60999999999</c:v>
                </c:pt>
                <c:pt idx="16224">
                  <c:v>162208.59</c:v>
                </c:pt>
                <c:pt idx="16225">
                  <c:v>162218.59</c:v>
                </c:pt>
                <c:pt idx="16226">
                  <c:v>162228.59</c:v>
                </c:pt>
                <c:pt idx="16227">
                  <c:v>162238.59</c:v>
                </c:pt>
                <c:pt idx="16228">
                  <c:v>162248.59</c:v>
                </c:pt>
                <c:pt idx="16229">
                  <c:v>162258.59</c:v>
                </c:pt>
                <c:pt idx="16230">
                  <c:v>162268.59</c:v>
                </c:pt>
                <c:pt idx="16231">
                  <c:v>162278.59</c:v>
                </c:pt>
                <c:pt idx="16232">
                  <c:v>162288.59</c:v>
                </c:pt>
                <c:pt idx="16233">
                  <c:v>162298.59</c:v>
                </c:pt>
                <c:pt idx="16234">
                  <c:v>162308.57999999999</c:v>
                </c:pt>
                <c:pt idx="16235">
                  <c:v>162318.57999999999</c:v>
                </c:pt>
                <c:pt idx="16236">
                  <c:v>162328.57999999999</c:v>
                </c:pt>
                <c:pt idx="16237">
                  <c:v>162338.57999999999</c:v>
                </c:pt>
                <c:pt idx="16238">
                  <c:v>162348.56</c:v>
                </c:pt>
                <c:pt idx="16239">
                  <c:v>162358.57999999999</c:v>
                </c:pt>
                <c:pt idx="16240">
                  <c:v>162368.57999999999</c:v>
                </c:pt>
                <c:pt idx="16241">
                  <c:v>162378.57999999999</c:v>
                </c:pt>
                <c:pt idx="16242">
                  <c:v>162388.56</c:v>
                </c:pt>
                <c:pt idx="16243">
                  <c:v>162398.56</c:v>
                </c:pt>
                <c:pt idx="16244">
                  <c:v>162408.56</c:v>
                </c:pt>
                <c:pt idx="16245">
                  <c:v>162418.56</c:v>
                </c:pt>
                <c:pt idx="16246">
                  <c:v>162428.56</c:v>
                </c:pt>
                <c:pt idx="16247">
                  <c:v>162438.56</c:v>
                </c:pt>
                <c:pt idx="16248">
                  <c:v>162448.54999999999</c:v>
                </c:pt>
                <c:pt idx="16249">
                  <c:v>162458.56</c:v>
                </c:pt>
                <c:pt idx="16250">
                  <c:v>162468.56</c:v>
                </c:pt>
                <c:pt idx="16251">
                  <c:v>162478.56</c:v>
                </c:pt>
                <c:pt idx="16252">
                  <c:v>162488.54999999999</c:v>
                </c:pt>
                <c:pt idx="16253">
                  <c:v>162498.54999999999</c:v>
                </c:pt>
                <c:pt idx="16254">
                  <c:v>162508.54999999999</c:v>
                </c:pt>
                <c:pt idx="16255">
                  <c:v>162518.54999999999</c:v>
                </c:pt>
                <c:pt idx="16256">
                  <c:v>162528.53</c:v>
                </c:pt>
                <c:pt idx="16257">
                  <c:v>162538.53</c:v>
                </c:pt>
                <c:pt idx="16258">
                  <c:v>162548.53</c:v>
                </c:pt>
                <c:pt idx="16259">
                  <c:v>162558.54999999999</c:v>
                </c:pt>
                <c:pt idx="16260">
                  <c:v>162568.53</c:v>
                </c:pt>
                <c:pt idx="16261">
                  <c:v>162578.53</c:v>
                </c:pt>
                <c:pt idx="16262">
                  <c:v>162588.53</c:v>
                </c:pt>
                <c:pt idx="16263">
                  <c:v>162598.53</c:v>
                </c:pt>
                <c:pt idx="16264">
                  <c:v>162608.53</c:v>
                </c:pt>
                <c:pt idx="16265">
                  <c:v>162618.53</c:v>
                </c:pt>
                <c:pt idx="16266">
                  <c:v>162628.53</c:v>
                </c:pt>
                <c:pt idx="16267">
                  <c:v>162638.51999999999</c:v>
                </c:pt>
                <c:pt idx="16268">
                  <c:v>162648.51999999999</c:v>
                </c:pt>
                <c:pt idx="16269">
                  <c:v>162658.53</c:v>
                </c:pt>
                <c:pt idx="16270">
                  <c:v>162668.51999999999</c:v>
                </c:pt>
                <c:pt idx="16271">
                  <c:v>162678.51999999999</c:v>
                </c:pt>
                <c:pt idx="16272">
                  <c:v>162688.51999999999</c:v>
                </c:pt>
                <c:pt idx="16273">
                  <c:v>162698.5</c:v>
                </c:pt>
                <c:pt idx="16274">
                  <c:v>162708.5</c:v>
                </c:pt>
                <c:pt idx="16275">
                  <c:v>162718.5</c:v>
                </c:pt>
                <c:pt idx="16276">
                  <c:v>162728.5</c:v>
                </c:pt>
                <c:pt idx="16277">
                  <c:v>162738.5</c:v>
                </c:pt>
                <c:pt idx="16278">
                  <c:v>162748.5</c:v>
                </c:pt>
                <c:pt idx="16279">
                  <c:v>162758.5</c:v>
                </c:pt>
                <c:pt idx="16280">
                  <c:v>162768.5</c:v>
                </c:pt>
                <c:pt idx="16281">
                  <c:v>162778.5</c:v>
                </c:pt>
                <c:pt idx="16282">
                  <c:v>162788.5</c:v>
                </c:pt>
                <c:pt idx="16283">
                  <c:v>162798.5</c:v>
                </c:pt>
                <c:pt idx="16284">
                  <c:v>162808.48000000001</c:v>
                </c:pt>
                <c:pt idx="16285">
                  <c:v>162818.48000000001</c:v>
                </c:pt>
                <c:pt idx="16286">
                  <c:v>162828.48000000001</c:v>
                </c:pt>
                <c:pt idx="16287">
                  <c:v>162838.47</c:v>
                </c:pt>
                <c:pt idx="16288">
                  <c:v>162848.47</c:v>
                </c:pt>
                <c:pt idx="16289">
                  <c:v>162858.48000000001</c:v>
                </c:pt>
                <c:pt idx="16290">
                  <c:v>162868.48000000001</c:v>
                </c:pt>
                <c:pt idx="16291">
                  <c:v>162878.47</c:v>
                </c:pt>
                <c:pt idx="16292">
                  <c:v>162888.47</c:v>
                </c:pt>
                <c:pt idx="16293">
                  <c:v>162898.47</c:v>
                </c:pt>
                <c:pt idx="16294">
                  <c:v>162908.47</c:v>
                </c:pt>
                <c:pt idx="16295">
                  <c:v>162918.47</c:v>
                </c:pt>
                <c:pt idx="16296">
                  <c:v>162928.47</c:v>
                </c:pt>
                <c:pt idx="16297">
                  <c:v>162938.45000000001</c:v>
                </c:pt>
                <c:pt idx="16298">
                  <c:v>162948.47</c:v>
                </c:pt>
                <c:pt idx="16299">
                  <c:v>162958.47</c:v>
                </c:pt>
                <c:pt idx="16300">
                  <c:v>162968.47</c:v>
                </c:pt>
                <c:pt idx="16301">
                  <c:v>162978.45000000001</c:v>
                </c:pt>
                <c:pt idx="16302">
                  <c:v>162988.45000000001</c:v>
                </c:pt>
                <c:pt idx="16303">
                  <c:v>162998.45000000001</c:v>
                </c:pt>
                <c:pt idx="16304">
                  <c:v>163008.45000000001</c:v>
                </c:pt>
                <c:pt idx="16305">
                  <c:v>163018.44</c:v>
                </c:pt>
                <c:pt idx="16306">
                  <c:v>163028.45000000001</c:v>
                </c:pt>
                <c:pt idx="16307">
                  <c:v>163038.45000000001</c:v>
                </c:pt>
                <c:pt idx="16308">
                  <c:v>163048.45000000001</c:v>
                </c:pt>
                <c:pt idx="16309">
                  <c:v>163058.44</c:v>
                </c:pt>
                <c:pt idx="16310">
                  <c:v>163068.44</c:v>
                </c:pt>
                <c:pt idx="16311">
                  <c:v>163078.44</c:v>
                </c:pt>
                <c:pt idx="16312">
                  <c:v>163088.44</c:v>
                </c:pt>
                <c:pt idx="16313">
                  <c:v>163098.44</c:v>
                </c:pt>
                <c:pt idx="16314">
                  <c:v>163108.44</c:v>
                </c:pt>
                <c:pt idx="16315">
                  <c:v>163118.42000000001</c:v>
                </c:pt>
                <c:pt idx="16316">
                  <c:v>163128.42000000001</c:v>
                </c:pt>
                <c:pt idx="16317">
                  <c:v>163138.42000000001</c:v>
                </c:pt>
                <c:pt idx="16318">
                  <c:v>163148.42000000001</c:v>
                </c:pt>
                <c:pt idx="16319">
                  <c:v>163158.42000000001</c:v>
                </c:pt>
                <c:pt idx="16320">
                  <c:v>163168.42000000001</c:v>
                </c:pt>
                <c:pt idx="16321">
                  <c:v>163178.42000000001</c:v>
                </c:pt>
                <c:pt idx="16322">
                  <c:v>163188.42000000001</c:v>
                </c:pt>
                <c:pt idx="16323">
                  <c:v>163198.41</c:v>
                </c:pt>
                <c:pt idx="16324">
                  <c:v>163208.41</c:v>
                </c:pt>
                <c:pt idx="16325">
                  <c:v>163218.41</c:v>
                </c:pt>
                <c:pt idx="16326">
                  <c:v>163228.41</c:v>
                </c:pt>
                <c:pt idx="16327">
                  <c:v>163238.41</c:v>
                </c:pt>
                <c:pt idx="16328">
                  <c:v>163248.41</c:v>
                </c:pt>
                <c:pt idx="16329">
                  <c:v>163258.41</c:v>
                </c:pt>
                <c:pt idx="16330">
                  <c:v>163268.41</c:v>
                </c:pt>
                <c:pt idx="16331">
                  <c:v>163278.41</c:v>
                </c:pt>
                <c:pt idx="16332">
                  <c:v>163288.41</c:v>
                </c:pt>
                <c:pt idx="16333">
                  <c:v>163298.39000000001</c:v>
                </c:pt>
                <c:pt idx="16334">
                  <c:v>163308.39000000001</c:v>
                </c:pt>
                <c:pt idx="16335">
                  <c:v>163318.39000000001</c:v>
                </c:pt>
                <c:pt idx="16336">
                  <c:v>163328.39000000001</c:v>
                </c:pt>
                <c:pt idx="16337">
                  <c:v>163338.38</c:v>
                </c:pt>
                <c:pt idx="16338">
                  <c:v>163348.39000000001</c:v>
                </c:pt>
                <c:pt idx="16339">
                  <c:v>163358.39000000001</c:v>
                </c:pt>
                <c:pt idx="16340">
                  <c:v>163368.39000000001</c:v>
                </c:pt>
                <c:pt idx="16341">
                  <c:v>163378.38</c:v>
                </c:pt>
                <c:pt idx="16342">
                  <c:v>163388.38</c:v>
                </c:pt>
                <c:pt idx="16343">
                  <c:v>163398.38</c:v>
                </c:pt>
                <c:pt idx="16344">
                  <c:v>163408.38</c:v>
                </c:pt>
                <c:pt idx="16345">
                  <c:v>163418.38</c:v>
                </c:pt>
                <c:pt idx="16346">
                  <c:v>163428.38</c:v>
                </c:pt>
                <c:pt idx="16347">
                  <c:v>163438.35999999999</c:v>
                </c:pt>
                <c:pt idx="16348">
                  <c:v>163448.38</c:v>
                </c:pt>
                <c:pt idx="16349">
                  <c:v>163458.38</c:v>
                </c:pt>
                <c:pt idx="16350">
                  <c:v>163468.38</c:v>
                </c:pt>
                <c:pt idx="16351">
                  <c:v>163478.35999999999</c:v>
                </c:pt>
                <c:pt idx="16352">
                  <c:v>163488.35999999999</c:v>
                </c:pt>
                <c:pt idx="16353">
                  <c:v>163498.35999999999</c:v>
                </c:pt>
                <c:pt idx="16354">
                  <c:v>163508.34</c:v>
                </c:pt>
                <c:pt idx="16355">
                  <c:v>163518.34</c:v>
                </c:pt>
                <c:pt idx="16356">
                  <c:v>163528.34</c:v>
                </c:pt>
                <c:pt idx="16357">
                  <c:v>163538.34</c:v>
                </c:pt>
                <c:pt idx="16358">
                  <c:v>163548.34</c:v>
                </c:pt>
                <c:pt idx="16359">
                  <c:v>163558.34</c:v>
                </c:pt>
                <c:pt idx="16360">
                  <c:v>163568.34</c:v>
                </c:pt>
                <c:pt idx="16361">
                  <c:v>163578.34</c:v>
                </c:pt>
                <c:pt idx="16362">
                  <c:v>163588.34</c:v>
                </c:pt>
                <c:pt idx="16363">
                  <c:v>163598.34</c:v>
                </c:pt>
                <c:pt idx="16364">
                  <c:v>163608.32999999999</c:v>
                </c:pt>
                <c:pt idx="16365">
                  <c:v>163618.32999999999</c:v>
                </c:pt>
                <c:pt idx="16366">
                  <c:v>163628.32999999999</c:v>
                </c:pt>
                <c:pt idx="16367">
                  <c:v>163638.32999999999</c:v>
                </c:pt>
                <c:pt idx="16368">
                  <c:v>163648.32999999999</c:v>
                </c:pt>
                <c:pt idx="16369">
                  <c:v>163658.32999999999</c:v>
                </c:pt>
                <c:pt idx="16370">
                  <c:v>163668.32999999999</c:v>
                </c:pt>
                <c:pt idx="16371">
                  <c:v>163678.32999999999</c:v>
                </c:pt>
                <c:pt idx="16372">
                  <c:v>163688.31</c:v>
                </c:pt>
                <c:pt idx="16373">
                  <c:v>163698.31</c:v>
                </c:pt>
                <c:pt idx="16374">
                  <c:v>163708.31</c:v>
                </c:pt>
                <c:pt idx="16375">
                  <c:v>163718.31</c:v>
                </c:pt>
                <c:pt idx="16376">
                  <c:v>163728.31</c:v>
                </c:pt>
                <c:pt idx="16377">
                  <c:v>163738.31</c:v>
                </c:pt>
                <c:pt idx="16378">
                  <c:v>163748.31</c:v>
                </c:pt>
                <c:pt idx="16379">
                  <c:v>163758.31</c:v>
                </c:pt>
                <c:pt idx="16380">
                  <c:v>163768.31</c:v>
                </c:pt>
                <c:pt idx="16381">
                  <c:v>163778.31</c:v>
                </c:pt>
                <c:pt idx="16382">
                  <c:v>163788.29999999999</c:v>
                </c:pt>
                <c:pt idx="16383">
                  <c:v>163798.29999999999</c:v>
                </c:pt>
                <c:pt idx="16384">
                  <c:v>163808.29999999999</c:v>
                </c:pt>
                <c:pt idx="16385">
                  <c:v>163818.29999999999</c:v>
                </c:pt>
                <c:pt idx="16386">
                  <c:v>163828.28</c:v>
                </c:pt>
                <c:pt idx="16387">
                  <c:v>163838.28</c:v>
                </c:pt>
                <c:pt idx="16388">
                  <c:v>163848.29999999999</c:v>
                </c:pt>
                <c:pt idx="16389">
                  <c:v>163858.29999999999</c:v>
                </c:pt>
                <c:pt idx="16390">
                  <c:v>163868.28</c:v>
                </c:pt>
                <c:pt idx="16391">
                  <c:v>163878.28</c:v>
                </c:pt>
                <c:pt idx="16392">
                  <c:v>163888.28</c:v>
                </c:pt>
                <c:pt idx="16393">
                  <c:v>163898.28</c:v>
                </c:pt>
                <c:pt idx="16394">
                  <c:v>163908.28</c:v>
                </c:pt>
                <c:pt idx="16395">
                  <c:v>163918.28</c:v>
                </c:pt>
                <c:pt idx="16396">
                  <c:v>163928.26999999999</c:v>
                </c:pt>
                <c:pt idx="16397">
                  <c:v>163938.26999999999</c:v>
                </c:pt>
                <c:pt idx="16398">
                  <c:v>163948.28</c:v>
                </c:pt>
                <c:pt idx="16399">
                  <c:v>163958.28</c:v>
                </c:pt>
                <c:pt idx="16400">
                  <c:v>163968.26999999999</c:v>
                </c:pt>
                <c:pt idx="16401">
                  <c:v>163978.26999999999</c:v>
                </c:pt>
                <c:pt idx="16402">
                  <c:v>163988.26999999999</c:v>
                </c:pt>
                <c:pt idx="16403">
                  <c:v>163998.26999999999</c:v>
                </c:pt>
                <c:pt idx="16404">
                  <c:v>164008.25</c:v>
                </c:pt>
                <c:pt idx="16405">
                  <c:v>164018.25</c:v>
                </c:pt>
                <c:pt idx="16406">
                  <c:v>164028.25</c:v>
                </c:pt>
                <c:pt idx="16407">
                  <c:v>164038.25</c:v>
                </c:pt>
                <c:pt idx="16408">
                  <c:v>164048.25</c:v>
                </c:pt>
                <c:pt idx="16409">
                  <c:v>164058.25</c:v>
                </c:pt>
                <c:pt idx="16410">
                  <c:v>164068.25</c:v>
                </c:pt>
                <c:pt idx="16411">
                  <c:v>164078.25</c:v>
                </c:pt>
                <c:pt idx="16412">
                  <c:v>164088.25</c:v>
                </c:pt>
                <c:pt idx="16413">
                  <c:v>164098.25</c:v>
                </c:pt>
                <c:pt idx="16414">
                  <c:v>164108.23000000001</c:v>
                </c:pt>
                <c:pt idx="16415">
                  <c:v>164118.23000000001</c:v>
                </c:pt>
                <c:pt idx="16416">
                  <c:v>164128.23000000001</c:v>
                </c:pt>
                <c:pt idx="16417">
                  <c:v>164138.22</c:v>
                </c:pt>
                <c:pt idx="16418">
                  <c:v>164148.23000000001</c:v>
                </c:pt>
                <c:pt idx="16419">
                  <c:v>164158.23000000001</c:v>
                </c:pt>
                <c:pt idx="16420">
                  <c:v>164168.23000000001</c:v>
                </c:pt>
                <c:pt idx="16421">
                  <c:v>164178.22</c:v>
                </c:pt>
                <c:pt idx="16422">
                  <c:v>164188.22</c:v>
                </c:pt>
                <c:pt idx="16423">
                  <c:v>164198.22</c:v>
                </c:pt>
                <c:pt idx="16424">
                  <c:v>164208.22</c:v>
                </c:pt>
                <c:pt idx="16425">
                  <c:v>164218.22</c:v>
                </c:pt>
                <c:pt idx="16426">
                  <c:v>164228.22</c:v>
                </c:pt>
                <c:pt idx="16427">
                  <c:v>164238.20000000001</c:v>
                </c:pt>
                <c:pt idx="16428">
                  <c:v>164248.22</c:v>
                </c:pt>
                <c:pt idx="16429">
                  <c:v>164258.22</c:v>
                </c:pt>
                <c:pt idx="16430">
                  <c:v>164268.22</c:v>
                </c:pt>
                <c:pt idx="16431">
                  <c:v>164278.20000000001</c:v>
                </c:pt>
                <c:pt idx="16432">
                  <c:v>164288.20000000001</c:v>
                </c:pt>
                <c:pt idx="16433">
                  <c:v>164298.20000000001</c:v>
                </c:pt>
                <c:pt idx="16434">
                  <c:v>164308.20000000001</c:v>
                </c:pt>
                <c:pt idx="16435">
                  <c:v>164318.19</c:v>
                </c:pt>
                <c:pt idx="16436">
                  <c:v>164328.19</c:v>
                </c:pt>
                <c:pt idx="16437">
                  <c:v>164338.19</c:v>
                </c:pt>
                <c:pt idx="16438">
                  <c:v>164348.20000000001</c:v>
                </c:pt>
                <c:pt idx="16439">
                  <c:v>164358.19</c:v>
                </c:pt>
                <c:pt idx="16440">
                  <c:v>164368.19</c:v>
                </c:pt>
                <c:pt idx="16441">
                  <c:v>164378.19</c:v>
                </c:pt>
                <c:pt idx="16442">
                  <c:v>164388.19</c:v>
                </c:pt>
                <c:pt idx="16443">
                  <c:v>164398.19</c:v>
                </c:pt>
                <c:pt idx="16444">
                  <c:v>164408.19</c:v>
                </c:pt>
                <c:pt idx="16445">
                  <c:v>164418.17000000001</c:v>
                </c:pt>
                <c:pt idx="16446">
                  <c:v>164428.17000000001</c:v>
                </c:pt>
                <c:pt idx="16447">
                  <c:v>164438.17000000001</c:v>
                </c:pt>
                <c:pt idx="16448">
                  <c:v>164448.19</c:v>
                </c:pt>
                <c:pt idx="16449">
                  <c:v>164458.17000000001</c:v>
                </c:pt>
                <c:pt idx="16450">
                  <c:v>164468.17000000001</c:v>
                </c:pt>
                <c:pt idx="16451">
                  <c:v>164478.17000000001</c:v>
                </c:pt>
                <c:pt idx="16452">
                  <c:v>164488.17000000001</c:v>
                </c:pt>
                <c:pt idx="16453">
                  <c:v>164498.16</c:v>
                </c:pt>
                <c:pt idx="16454">
                  <c:v>164508.16</c:v>
                </c:pt>
                <c:pt idx="16455">
                  <c:v>164518.16</c:v>
                </c:pt>
                <c:pt idx="16456">
                  <c:v>164528.16</c:v>
                </c:pt>
                <c:pt idx="16457">
                  <c:v>164538.16</c:v>
                </c:pt>
                <c:pt idx="16458">
                  <c:v>164548.16</c:v>
                </c:pt>
                <c:pt idx="16459">
                  <c:v>164558.16</c:v>
                </c:pt>
                <c:pt idx="16460">
                  <c:v>164568.16</c:v>
                </c:pt>
                <c:pt idx="16461">
                  <c:v>164578.16</c:v>
                </c:pt>
                <c:pt idx="16462">
                  <c:v>164588.16</c:v>
                </c:pt>
                <c:pt idx="16463">
                  <c:v>164598.14000000001</c:v>
                </c:pt>
                <c:pt idx="16464">
                  <c:v>164608.14000000001</c:v>
                </c:pt>
                <c:pt idx="16465">
                  <c:v>164618.14000000001</c:v>
                </c:pt>
                <c:pt idx="16466">
                  <c:v>164628.14000000001</c:v>
                </c:pt>
                <c:pt idx="16467">
                  <c:v>164638.13</c:v>
                </c:pt>
                <c:pt idx="16468">
                  <c:v>164648.14000000001</c:v>
                </c:pt>
                <c:pt idx="16469">
                  <c:v>164658.14000000001</c:v>
                </c:pt>
                <c:pt idx="16470">
                  <c:v>164668.14000000001</c:v>
                </c:pt>
                <c:pt idx="16471">
                  <c:v>164678.13</c:v>
                </c:pt>
                <c:pt idx="16472">
                  <c:v>164688.13</c:v>
                </c:pt>
                <c:pt idx="16473">
                  <c:v>164698.14000000001</c:v>
                </c:pt>
                <c:pt idx="16474">
                  <c:v>164708.14000000001</c:v>
                </c:pt>
                <c:pt idx="16475">
                  <c:v>164718.13</c:v>
                </c:pt>
                <c:pt idx="16476">
                  <c:v>164728.13</c:v>
                </c:pt>
                <c:pt idx="16477">
                  <c:v>164738.10999999999</c:v>
                </c:pt>
                <c:pt idx="16478">
                  <c:v>164748.13</c:v>
                </c:pt>
                <c:pt idx="16479">
                  <c:v>164758.13</c:v>
                </c:pt>
                <c:pt idx="16480">
                  <c:v>164768.13</c:v>
                </c:pt>
                <c:pt idx="16481">
                  <c:v>164778.10999999999</c:v>
                </c:pt>
                <c:pt idx="16482">
                  <c:v>164788.10999999999</c:v>
                </c:pt>
                <c:pt idx="16483">
                  <c:v>164798.10999999999</c:v>
                </c:pt>
                <c:pt idx="16484">
                  <c:v>164808.09</c:v>
                </c:pt>
                <c:pt idx="16485">
                  <c:v>164818.09</c:v>
                </c:pt>
                <c:pt idx="16486">
                  <c:v>164828.09</c:v>
                </c:pt>
                <c:pt idx="16487">
                  <c:v>164838.09</c:v>
                </c:pt>
                <c:pt idx="16488">
                  <c:v>164848.09</c:v>
                </c:pt>
                <c:pt idx="16489">
                  <c:v>164858.09</c:v>
                </c:pt>
                <c:pt idx="16490">
                  <c:v>164868.09</c:v>
                </c:pt>
                <c:pt idx="16491">
                  <c:v>164878.09</c:v>
                </c:pt>
                <c:pt idx="16492">
                  <c:v>164888.09</c:v>
                </c:pt>
                <c:pt idx="16493">
                  <c:v>164898.09</c:v>
                </c:pt>
                <c:pt idx="16494">
                  <c:v>164908.09</c:v>
                </c:pt>
                <c:pt idx="16495">
                  <c:v>164918.07999999999</c:v>
                </c:pt>
                <c:pt idx="16496">
                  <c:v>164928.07999999999</c:v>
                </c:pt>
                <c:pt idx="16497">
                  <c:v>164938.07999999999</c:v>
                </c:pt>
                <c:pt idx="16498">
                  <c:v>164948.09</c:v>
                </c:pt>
                <c:pt idx="16499">
                  <c:v>164958.07999999999</c:v>
                </c:pt>
                <c:pt idx="16500">
                  <c:v>164968.07999999999</c:v>
                </c:pt>
                <c:pt idx="16501">
                  <c:v>164978.07999999999</c:v>
                </c:pt>
                <c:pt idx="16502">
                  <c:v>164988.06</c:v>
                </c:pt>
                <c:pt idx="16503">
                  <c:v>164998.06</c:v>
                </c:pt>
                <c:pt idx="16504">
                  <c:v>165008.06</c:v>
                </c:pt>
                <c:pt idx="16505">
                  <c:v>165018.06</c:v>
                </c:pt>
                <c:pt idx="16506">
                  <c:v>165028.06</c:v>
                </c:pt>
                <c:pt idx="16507">
                  <c:v>165038.06</c:v>
                </c:pt>
                <c:pt idx="16508">
                  <c:v>165048.06</c:v>
                </c:pt>
                <c:pt idx="16509">
                  <c:v>165058.06</c:v>
                </c:pt>
                <c:pt idx="16510">
                  <c:v>165068.06</c:v>
                </c:pt>
                <c:pt idx="16511">
                  <c:v>165078.06</c:v>
                </c:pt>
                <c:pt idx="16512">
                  <c:v>165088.04999999999</c:v>
                </c:pt>
                <c:pt idx="16513">
                  <c:v>165098.04999999999</c:v>
                </c:pt>
                <c:pt idx="16514">
                  <c:v>165108.04999999999</c:v>
                </c:pt>
                <c:pt idx="16515">
                  <c:v>165118.06</c:v>
                </c:pt>
                <c:pt idx="16516">
                  <c:v>165128.04999999999</c:v>
                </c:pt>
                <c:pt idx="16517">
                  <c:v>165138.04999999999</c:v>
                </c:pt>
                <c:pt idx="16518">
                  <c:v>165148.04999999999</c:v>
                </c:pt>
                <c:pt idx="16519">
                  <c:v>165158.04999999999</c:v>
                </c:pt>
                <c:pt idx="16520">
                  <c:v>165168.03</c:v>
                </c:pt>
                <c:pt idx="16521">
                  <c:v>165178.03</c:v>
                </c:pt>
                <c:pt idx="16522">
                  <c:v>165188.03</c:v>
                </c:pt>
                <c:pt idx="16523">
                  <c:v>165198.03</c:v>
                </c:pt>
                <c:pt idx="16524">
                  <c:v>165208.03</c:v>
                </c:pt>
                <c:pt idx="16525">
                  <c:v>165218.03</c:v>
                </c:pt>
                <c:pt idx="16526">
                  <c:v>165228.01999999999</c:v>
                </c:pt>
                <c:pt idx="16527">
                  <c:v>165238.01999999999</c:v>
                </c:pt>
                <c:pt idx="16528">
                  <c:v>165248.03</c:v>
                </c:pt>
                <c:pt idx="16529">
                  <c:v>165258.03</c:v>
                </c:pt>
                <c:pt idx="16530">
                  <c:v>165268.01999999999</c:v>
                </c:pt>
                <c:pt idx="16531">
                  <c:v>165278.01999999999</c:v>
                </c:pt>
                <c:pt idx="16532">
                  <c:v>165288.01999999999</c:v>
                </c:pt>
                <c:pt idx="16533">
                  <c:v>165298.01999999999</c:v>
                </c:pt>
                <c:pt idx="16534">
                  <c:v>165308</c:v>
                </c:pt>
                <c:pt idx="16535">
                  <c:v>165318</c:v>
                </c:pt>
                <c:pt idx="16536">
                  <c:v>165328</c:v>
                </c:pt>
                <c:pt idx="16537">
                  <c:v>165338</c:v>
                </c:pt>
                <c:pt idx="16538">
                  <c:v>165348</c:v>
                </c:pt>
                <c:pt idx="16539">
                  <c:v>165358</c:v>
                </c:pt>
                <c:pt idx="16540">
                  <c:v>165368</c:v>
                </c:pt>
                <c:pt idx="16541">
                  <c:v>165378</c:v>
                </c:pt>
                <c:pt idx="16542">
                  <c:v>165388</c:v>
                </c:pt>
                <c:pt idx="16543">
                  <c:v>165398</c:v>
                </c:pt>
                <c:pt idx="16544">
                  <c:v>165407.98000000001</c:v>
                </c:pt>
                <c:pt idx="16545">
                  <c:v>165417.98000000001</c:v>
                </c:pt>
                <c:pt idx="16546">
                  <c:v>165427.98000000001</c:v>
                </c:pt>
                <c:pt idx="16547">
                  <c:v>165437.98000000001</c:v>
                </c:pt>
                <c:pt idx="16548">
                  <c:v>165447.98000000001</c:v>
                </c:pt>
                <c:pt idx="16549">
                  <c:v>165457.98000000001</c:v>
                </c:pt>
                <c:pt idx="16550">
                  <c:v>165467.98000000001</c:v>
                </c:pt>
                <c:pt idx="16551">
                  <c:v>165477.98000000001</c:v>
                </c:pt>
                <c:pt idx="16552">
                  <c:v>165487.97</c:v>
                </c:pt>
                <c:pt idx="16553">
                  <c:v>165497.97</c:v>
                </c:pt>
                <c:pt idx="16554">
                  <c:v>165507.97</c:v>
                </c:pt>
                <c:pt idx="16555">
                  <c:v>165517.97</c:v>
                </c:pt>
                <c:pt idx="16556">
                  <c:v>165527.97</c:v>
                </c:pt>
                <c:pt idx="16557">
                  <c:v>165537.97</c:v>
                </c:pt>
                <c:pt idx="16558">
                  <c:v>165547.97</c:v>
                </c:pt>
                <c:pt idx="16559">
                  <c:v>165557.97</c:v>
                </c:pt>
                <c:pt idx="16560">
                  <c:v>165567.97</c:v>
                </c:pt>
                <c:pt idx="16561">
                  <c:v>165577.97</c:v>
                </c:pt>
                <c:pt idx="16562">
                  <c:v>165587.95000000001</c:v>
                </c:pt>
                <c:pt idx="16563">
                  <c:v>165597.95000000001</c:v>
                </c:pt>
                <c:pt idx="16564">
                  <c:v>165607.95000000001</c:v>
                </c:pt>
                <c:pt idx="16565">
                  <c:v>165617.94</c:v>
                </c:pt>
                <c:pt idx="16566">
                  <c:v>165627.94</c:v>
                </c:pt>
                <c:pt idx="16567">
                  <c:v>165637.94</c:v>
                </c:pt>
                <c:pt idx="16568">
                  <c:v>165647.95000000001</c:v>
                </c:pt>
                <c:pt idx="16569">
                  <c:v>165657.94</c:v>
                </c:pt>
                <c:pt idx="16570">
                  <c:v>165667.94</c:v>
                </c:pt>
                <c:pt idx="16571">
                  <c:v>165677.94</c:v>
                </c:pt>
                <c:pt idx="16572">
                  <c:v>165687.94</c:v>
                </c:pt>
                <c:pt idx="16573">
                  <c:v>165697.94</c:v>
                </c:pt>
                <c:pt idx="16574">
                  <c:v>165707.94</c:v>
                </c:pt>
                <c:pt idx="16575">
                  <c:v>165717.92000000001</c:v>
                </c:pt>
                <c:pt idx="16576">
                  <c:v>165727.92000000001</c:v>
                </c:pt>
                <c:pt idx="16577">
                  <c:v>165737.92000000001</c:v>
                </c:pt>
                <c:pt idx="16578">
                  <c:v>165747.94</c:v>
                </c:pt>
                <c:pt idx="16579">
                  <c:v>165757.92000000001</c:v>
                </c:pt>
                <c:pt idx="16580">
                  <c:v>165767.92000000001</c:v>
                </c:pt>
                <c:pt idx="16581">
                  <c:v>165777.92000000001</c:v>
                </c:pt>
                <c:pt idx="16582">
                  <c:v>165787.92000000001</c:v>
                </c:pt>
                <c:pt idx="16583">
                  <c:v>165797.91</c:v>
                </c:pt>
                <c:pt idx="16584">
                  <c:v>165807.91</c:v>
                </c:pt>
                <c:pt idx="16585">
                  <c:v>165817.91</c:v>
                </c:pt>
                <c:pt idx="16586">
                  <c:v>165827.91</c:v>
                </c:pt>
                <c:pt idx="16587">
                  <c:v>165837.91</c:v>
                </c:pt>
                <c:pt idx="16588">
                  <c:v>165847.91</c:v>
                </c:pt>
                <c:pt idx="16589">
                  <c:v>165857.91</c:v>
                </c:pt>
                <c:pt idx="16590">
                  <c:v>165867.91</c:v>
                </c:pt>
                <c:pt idx="16591">
                  <c:v>165877.91</c:v>
                </c:pt>
                <c:pt idx="16592">
                  <c:v>165887.91</c:v>
                </c:pt>
                <c:pt idx="16593">
                  <c:v>165897.89000000001</c:v>
                </c:pt>
                <c:pt idx="16594">
                  <c:v>165907.89000000001</c:v>
                </c:pt>
                <c:pt idx="16595">
                  <c:v>165917.89000000001</c:v>
                </c:pt>
                <c:pt idx="16596">
                  <c:v>165927.89000000001</c:v>
                </c:pt>
                <c:pt idx="16597">
                  <c:v>165937.88</c:v>
                </c:pt>
                <c:pt idx="16598">
                  <c:v>165947.89000000001</c:v>
                </c:pt>
                <c:pt idx="16599">
                  <c:v>165957.89000000001</c:v>
                </c:pt>
                <c:pt idx="16600">
                  <c:v>165967.89000000001</c:v>
                </c:pt>
                <c:pt idx="16601">
                  <c:v>165977.88</c:v>
                </c:pt>
                <c:pt idx="16602">
                  <c:v>165987.88</c:v>
                </c:pt>
                <c:pt idx="16603">
                  <c:v>165997.88</c:v>
                </c:pt>
                <c:pt idx="16604">
                  <c:v>166007.89000000001</c:v>
                </c:pt>
                <c:pt idx="16605">
                  <c:v>166017.88</c:v>
                </c:pt>
                <c:pt idx="16606">
                  <c:v>166027.88</c:v>
                </c:pt>
                <c:pt idx="16607">
                  <c:v>166037.85999999999</c:v>
                </c:pt>
                <c:pt idx="16608">
                  <c:v>166047.88</c:v>
                </c:pt>
                <c:pt idx="16609">
                  <c:v>166057.88</c:v>
                </c:pt>
                <c:pt idx="16610">
                  <c:v>166067.88</c:v>
                </c:pt>
                <c:pt idx="16611">
                  <c:v>166077.85999999999</c:v>
                </c:pt>
                <c:pt idx="16612">
                  <c:v>166087.85999999999</c:v>
                </c:pt>
                <c:pt idx="16613">
                  <c:v>166097.85999999999</c:v>
                </c:pt>
                <c:pt idx="16614">
                  <c:v>166107.85999999999</c:v>
                </c:pt>
                <c:pt idx="16615">
                  <c:v>166117.84</c:v>
                </c:pt>
                <c:pt idx="16616">
                  <c:v>166127.84</c:v>
                </c:pt>
                <c:pt idx="16617">
                  <c:v>166137.84</c:v>
                </c:pt>
                <c:pt idx="16618">
                  <c:v>166147.85999999999</c:v>
                </c:pt>
                <c:pt idx="16619">
                  <c:v>166157.84</c:v>
                </c:pt>
                <c:pt idx="16620">
                  <c:v>166167.84</c:v>
                </c:pt>
                <c:pt idx="16621">
                  <c:v>166177.84</c:v>
                </c:pt>
                <c:pt idx="16622">
                  <c:v>166187.84</c:v>
                </c:pt>
                <c:pt idx="16623">
                  <c:v>166197.84</c:v>
                </c:pt>
                <c:pt idx="16624">
                  <c:v>166207.84</c:v>
                </c:pt>
                <c:pt idx="16625">
                  <c:v>166217.82999999999</c:v>
                </c:pt>
                <c:pt idx="16626">
                  <c:v>166227.82999999999</c:v>
                </c:pt>
                <c:pt idx="16627">
                  <c:v>166237.82999999999</c:v>
                </c:pt>
                <c:pt idx="16628">
                  <c:v>166247.84</c:v>
                </c:pt>
                <c:pt idx="16629">
                  <c:v>166257.82999999999</c:v>
                </c:pt>
                <c:pt idx="16630">
                  <c:v>166267.82999999999</c:v>
                </c:pt>
                <c:pt idx="16631">
                  <c:v>166277.82999999999</c:v>
                </c:pt>
                <c:pt idx="16632">
                  <c:v>166287.81</c:v>
                </c:pt>
                <c:pt idx="16633">
                  <c:v>166297.81</c:v>
                </c:pt>
                <c:pt idx="16634">
                  <c:v>166307.81</c:v>
                </c:pt>
                <c:pt idx="16635">
                  <c:v>166317.81</c:v>
                </c:pt>
                <c:pt idx="16636">
                  <c:v>166327.81</c:v>
                </c:pt>
                <c:pt idx="16637">
                  <c:v>166337.81</c:v>
                </c:pt>
                <c:pt idx="16638">
                  <c:v>166347.81</c:v>
                </c:pt>
                <c:pt idx="16639">
                  <c:v>166357.81</c:v>
                </c:pt>
                <c:pt idx="16640">
                  <c:v>166367.81</c:v>
                </c:pt>
                <c:pt idx="16641">
                  <c:v>166377.81</c:v>
                </c:pt>
                <c:pt idx="16642">
                  <c:v>166387.79999999999</c:v>
                </c:pt>
                <c:pt idx="16643">
                  <c:v>166397.79999999999</c:v>
                </c:pt>
                <c:pt idx="16644">
                  <c:v>166407.79999999999</c:v>
                </c:pt>
                <c:pt idx="16645">
                  <c:v>166417.79999999999</c:v>
                </c:pt>
                <c:pt idx="16646">
                  <c:v>166427.78</c:v>
                </c:pt>
                <c:pt idx="16647">
                  <c:v>166437.78</c:v>
                </c:pt>
                <c:pt idx="16648">
                  <c:v>166447.79999999999</c:v>
                </c:pt>
                <c:pt idx="16649">
                  <c:v>166457.79999999999</c:v>
                </c:pt>
                <c:pt idx="16650">
                  <c:v>166467.78</c:v>
                </c:pt>
                <c:pt idx="16651">
                  <c:v>166477.78</c:v>
                </c:pt>
                <c:pt idx="16652">
                  <c:v>166487.78</c:v>
                </c:pt>
                <c:pt idx="16653">
                  <c:v>166497.78</c:v>
                </c:pt>
                <c:pt idx="16654">
                  <c:v>166507.78</c:v>
                </c:pt>
                <c:pt idx="16655">
                  <c:v>166517.78</c:v>
                </c:pt>
                <c:pt idx="16656">
                  <c:v>166527.76999999999</c:v>
                </c:pt>
                <c:pt idx="16657">
                  <c:v>166537.76999999999</c:v>
                </c:pt>
                <c:pt idx="16658">
                  <c:v>166547.78</c:v>
                </c:pt>
                <c:pt idx="16659">
                  <c:v>166557.78</c:v>
                </c:pt>
                <c:pt idx="16660">
                  <c:v>166567.76999999999</c:v>
                </c:pt>
                <c:pt idx="16661">
                  <c:v>166577.76999999999</c:v>
                </c:pt>
                <c:pt idx="16662">
                  <c:v>166587.76999999999</c:v>
                </c:pt>
                <c:pt idx="16663">
                  <c:v>166597.76999999999</c:v>
                </c:pt>
                <c:pt idx="16664">
                  <c:v>166607.75</c:v>
                </c:pt>
                <c:pt idx="16665">
                  <c:v>166617.75</c:v>
                </c:pt>
                <c:pt idx="16666">
                  <c:v>166627.75</c:v>
                </c:pt>
                <c:pt idx="16667">
                  <c:v>166637.75</c:v>
                </c:pt>
                <c:pt idx="16668">
                  <c:v>166647.75</c:v>
                </c:pt>
                <c:pt idx="16669">
                  <c:v>166657.75</c:v>
                </c:pt>
                <c:pt idx="16670">
                  <c:v>166667.75</c:v>
                </c:pt>
                <c:pt idx="16671">
                  <c:v>166677.75</c:v>
                </c:pt>
                <c:pt idx="16672">
                  <c:v>166687.75</c:v>
                </c:pt>
                <c:pt idx="16673">
                  <c:v>166697.75</c:v>
                </c:pt>
                <c:pt idx="16674">
                  <c:v>166707.73000000001</c:v>
                </c:pt>
                <c:pt idx="16675">
                  <c:v>166717.73000000001</c:v>
                </c:pt>
                <c:pt idx="16676">
                  <c:v>166727.73000000001</c:v>
                </c:pt>
                <c:pt idx="16677">
                  <c:v>166737.73000000001</c:v>
                </c:pt>
                <c:pt idx="16678">
                  <c:v>166747.73000000001</c:v>
                </c:pt>
                <c:pt idx="16679">
                  <c:v>166757.73000000001</c:v>
                </c:pt>
                <c:pt idx="16680">
                  <c:v>166767.73000000001</c:v>
                </c:pt>
                <c:pt idx="16681">
                  <c:v>166777.73000000001</c:v>
                </c:pt>
                <c:pt idx="16682">
                  <c:v>166787.72</c:v>
                </c:pt>
                <c:pt idx="16683">
                  <c:v>166797.72</c:v>
                </c:pt>
                <c:pt idx="16684">
                  <c:v>166807.72</c:v>
                </c:pt>
                <c:pt idx="16685">
                  <c:v>166817.72</c:v>
                </c:pt>
                <c:pt idx="16686">
                  <c:v>166827.72</c:v>
                </c:pt>
                <c:pt idx="16687">
                  <c:v>166837.72</c:v>
                </c:pt>
                <c:pt idx="16688">
                  <c:v>166847.72</c:v>
                </c:pt>
                <c:pt idx="16689">
                  <c:v>166857.72</c:v>
                </c:pt>
                <c:pt idx="16690">
                  <c:v>166867.72</c:v>
                </c:pt>
                <c:pt idx="16691">
                  <c:v>166877.72</c:v>
                </c:pt>
                <c:pt idx="16692">
                  <c:v>166887.70000000001</c:v>
                </c:pt>
                <c:pt idx="16693">
                  <c:v>166897.72</c:v>
                </c:pt>
                <c:pt idx="16694">
                  <c:v>166907.72</c:v>
                </c:pt>
                <c:pt idx="16695">
                  <c:v>166917.69</c:v>
                </c:pt>
                <c:pt idx="16696">
                  <c:v>166927.69</c:v>
                </c:pt>
                <c:pt idx="16697">
                  <c:v>166937.69</c:v>
                </c:pt>
                <c:pt idx="16698">
                  <c:v>166947.70000000001</c:v>
                </c:pt>
                <c:pt idx="16699">
                  <c:v>166957.69</c:v>
                </c:pt>
                <c:pt idx="16700">
                  <c:v>166967.69</c:v>
                </c:pt>
                <c:pt idx="16701">
                  <c:v>166977.69</c:v>
                </c:pt>
                <c:pt idx="16702">
                  <c:v>166987.69</c:v>
                </c:pt>
                <c:pt idx="16703">
                  <c:v>166997.69</c:v>
                </c:pt>
                <c:pt idx="16704">
                  <c:v>167007.69</c:v>
                </c:pt>
                <c:pt idx="16705">
                  <c:v>167017.69</c:v>
                </c:pt>
                <c:pt idx="16706">
                  <c:v>167027.67000000001</c:v>
                </c:pt>
                <c:pt idx="16707">
                  <c:v>167037.67000000001</c:v>
                </c:pt>
                <c:pt idx="16708">
                  <c:v>167047.69</c:v>
                </c:pt>
                <c:pt idx="16709">
                  <c:v>167057.69</c:v>
                </c:pt>
                <c:pt idx="16710">
                  <c:v>167067.67000000001</c:v>
                </c:pt>
                <c:pt idx="16711">
                  <c:v>167077.67000000001</c:v>
                </c:pt>
                <c:pt idx="16712">
                  <c:v>167087.67000000001</c:v>
                </c:pt>
                <c:pt idx="16713">
                  <c:v>167097.66</c:v>
                </c:pt>
                <c:pt idx="16714">
                  <c:v>167107.66</c:v>
                </c:pt>
                <c:pt idx="16715">
                  <c:v>167117.66</c:v>
                </c:pt>
                <c:pt idx="16716">
                  <c:v>167127.66</c:v>
                </c:pt>
                <c:pt idx="16717">
                  <c:v>167137.66</c:v>
                </c:pt>
                <c:pt idx="16718">
                  <c:v>167147.66</c:v>
                </c:pt>
                <c:pt idx="16719">
                  <c:v>167157.66</c:v>
                </c:pt>
                <c:pt idx="16720">
                  <c:v>167167.66</c:v>
                </c:pt>
                <c:pt idx="16721">
                  <c:v>167177.66</c:v>
                </c:pt>
                <c:pt idx="16722">
                  <c:v>167187.66</c:v>
                </c:pt>
                <c:pt idx="16723">
                  <c:v>167197.64000000001</c:v>
                </c:pt>
                <c:pt idx="16724">
                  <c:v>167207.64000000001</c:v>
                </c:pt>
                <c:pt idx="16725">
                  <c:v>167217.64000000001</c:v>
                </c:pt>
                <c:pt idx="16726">
                  <c:v>167227.64000000001</c:v>
                </c:pt>
                <c:pt idx="16727">
                  <c:v>167237.63</c:v>
                </c:pt>
                <c:pt idx="16728">
                  <c:v>167247.64000000001</c:v>
                </c:pt>
                <c:pt idx="16729">
                  <c:v>167257.64000000001</c:v>
                </c:pt>
                <c:pt idx="16730">
                  <c:v>167267.64000000001</c:v>
                </c:pt>
                <c:pt idx="16731">
                  <c:v>167277.63</c:v>
                </c:pt>
                <c:pt idx="16732">
                  <c:v>167287.63</c:v>
                </c:pt>
                <c:pt idx="16733">
                  <c:v>167297.63</c:v>
                </c:pt>
                <c:pt idx="16734">
                  <c:v>167307.63</c:v>
                </c:pt>
                <c:pt idx="16735">
                  <c:v>167317.63</c:v>
                </c:pt>
                <c:pt idx="16736">
                  <c:v>167327.63</c:v>
                </c:pt>
                <c:pt idx="16737">
                  <c:v>167337.60999999999</c:v>
                </c:pt>
                <c:pt idx="16738">
                  <c:v>167347.63</c:v>
                </c:pt>
                <c:pt idx="16739">
                  <c:v>167357.63</c:v>
                </c:pt>
                <c:pt idx="16740">
                  <c:v>167367.63</c:v>
                </c:pt>
                <c:pt idx="16741">
                  <c:v>167377.60999999999</c:v>
                </c:pt>
                <c:pt idx="16742">
                  <c:v>167387.60999999999</c:v>
                </c:pt>
                <c:pt idx="16743">
                  <c:v>167397.60999999999</c:v>
                </c:pt>
                <c:pt idx="16744">
                  <c:v>167407.60999999999</c:v>
                </c:pt>
                <c:pt idx="16745">
                  <c:v>167417.59</c:v>
                </c:pt>
                <c:pt idx="16746">
                  <c:v>167427.59</c:v>
                </c:pt>
                <c:pt idx="16747">
                  <c:v>167437.59</c:v>
                </c:pt>
                <c:pt idx="16748">
                  <c:v>167447.60999999999</c:v>
                </c:pt>
                <c:pt idx="16749">
                  <c:v>167457.59</c:v>
                </c:pt>
                <c:pt idx="16750">
                  <c:v>167467.59</c:v>
                </c:pt>
                <c:pt idx="16751">
                  <c:v>167477.59</c:v>
                </c:pt>
                <c:pt idx="16752">
                  <c:v>167487.59</c:v>
                </c:pt>
                <c:pt idx="16753">
                  <c:v>167497.59</c:v>
                </c:pt>
                <c:pt idx="16754">
                  <c:v>167507.59</c:v>
                </c:pt>
                <c:pt idx="16755">
                  <c:v>167517.57999999999</c:v>
                </c:pt>
                <c:pt idx="16756">
                  <c:v>167527.57999999999</c:v>
                </c:pt>
                <c:pt idx="16757">
                  <c:v>167537.57999999999</c:v>
                </c:pt>
                <c:pt idx="16758">
                  <c:v>167547.59</c:v>
                </c:pt>
                <c:pt idx="16759">
                  <c:v>167557.57999999999</c:v>
                </c:pt>
                <c:pt idx="16760">
                  <c:v>167567.57999999999</c:v>
                </c:pt>
                <c:pt idx="16761">
                  <c:v>167577.57999999999</c:v>
                </c:pt>
                <c:pt idx="16762">
                  <c:v>167587.56</c:v>
                </c:pt>
                <c:pt idx="16763">
                  <c:v>167597.56</c:v>
                </c:pt>
                <c:pt idx="16764">
                  <c:v>167607.56</c:v>
                </c:pt>
                <c:pt idx="16765">
                  <c:v>167617.56</c:v>
                </c:pt>
                <c:pt idx="16766">
                  <c:v>167627.56</c:v>
                </c:pt>
                <c:pt idx="16767">
                  <c:v>167637.56</c:v>
                </c:pt>
                <c:pt idx="16768">
                  <c:v>167647.56</c:v>
                </c:pt>
                <c:pt idx="16769">
                  <c:v>167657.56</c:v>
                </c:pt>
                <c:pt idx="16770">
                  <c:v>167667.56</c:v>
                </c:pt>
                <c:pt idx="16771">
                  <c:v>167677.56</c:v>
                </c:pt>
                <c:pt idx="16772">
                  <c:v>167687.56</c:v>
                </c:pt>
                <c:pt idx="16773">
                  <c:v>167697.54999999999</c:v>
                </c:pt>
                <c:pt idx="16774">
                  <c:v>167707.54999999999</c:v>
                </c:pt>
                <c:pt idx="16775">
                  <c:v>167717.54999999999</c:v>
                </c:pt>
                <c:pt idx="16776">
                  <c:v>167727.53</c:v>
                </c:pt>
                <c:pt idx="16777">
                  <c:v>167737.53</c:v>
                </c:pt>
                <c:pt idx="16778">
                  <c:v>167747.54999999999</c:v>
                </c:pt>
                <c:pt idx="16779">
                  <c:v>167757.54999999999</c:v>
                </c:pt>
                <c:pt idx="16780">
                  <c:v>167767.53</c:v>
                </c:pt>
                <c:pt idx="16781">
                  <c:v>167777.53</c:v>
                </c:pt>
                <c:pt idx="16782">
                  <c:v>167787.53</c:v>
                </c:pt>
                <c:pt idx="16783">
                  <c:v>167797.53</c:v>
                </c:pt>
                <c:pt idx="16784">
                  <c:v>167807.53</c:v>
                </c:pt>
                <c:pt idx="16785">
                  <c:v>167817.53</c:v>
                </c:pt>
                <c:pt idx="16786">
                  <c:v>167827.53</c:v>
                </c:pt>
                <c:pt idx="16787">
                  <c:v>167837.53</c:v>
                </c:pt>
                <c:pt idx="16788">
                  <c:v>167847.53</c:v>
                </c:pt>
                <c:pt idx="16789">
                  <c:v>167857.53</c:v>
                </c:pt>
                <c:pt idx="16790">
                  <c:v>167867.51999999999</c:v>
                </c:pt>
                <c:pt idx="16791">
                  <c:v>167877.52</c:v>
                </c:pt>
                <c:pt idx="16792">
                  <c:v>167887.52</c:v>
                </c:pt>
                <c:pt idx="16793">
                  <c:v>167897.52</c:v>
                </c:pt>
                <c:pt idx="16794">
                  <c:v>167907.5</c:v>
                </c:pt>
                <c:pt idx="16795">
                  <c:v>167917.5</c:v>
                </c:pt>
                <c:pt idx="16796">
                  <c:v>167927.5</c:v>
                </c:pt>
                <c:pt idx="16797">
                  <c:v>167937.5</c:v>
                </c:pt>
                <c:pt idx="16798">
                  <c:v>167947.5</c:v>
                </c:pt>
                <c:pt idx="16799">
                  <c:v>167957.5</c:v>
                </c:pt>
                <c:pt idx="16800">
                  <c:v>167967.5</c:v>
                </c:pt>
                <c:pt idx="16801">
                  <c:v>167977.5</c:v>
                </c:pt>
                <c:pt idx="16802">
                  <c:v>167987.5</c:v>
                </c:pt>
                <c:pt idx="16803">
                  <c:v>167997.5</c:v>
                </c:pt>
                <c:pt idx="16804">
                  <c:v>168007.48</c:v>
                </c:pt>
                <c:pt idx="16805">
                  <c:v>168017.48</c:v>
                </c:pt>
                <c:pt idx="16806">
                  <c:v>168027.48</c:v>
                </c:pt>
                <c:pt idx="16807">
                  <c:v>168037.48</c:v>
                </c:pt>
                <c:pt idx="16808">
                  <c:v>168047.48</c:v>
                </c:pt>
                <c:pt idx="16809">
                  <c:v>168057.48</c:v>
                </c:pt>
                <c:pt idx="16810">
                  <c:v>168067.48</c:v>
                </c:pt>
                <c:pt idx="16811">
                  <c:v>168077.48</c:v>
                </c:pt>
                <c:pt idx="16812">
                  <c:v>168087.47</c:v>
                </c:pt>
                <c:pt idx="16813">
                  <c:v>168097.47</c:v>
                </c:pt>
                <c:pt idx="16814">
                  <c:v>168107.47</c:v>
                </c:pt>
                <c:pt idx="16815">
                  <c:v>168117.47</c:v>
                </c:pt>
                <c:pt idx="16816">
                  <c:v>168127.47</c:v>
                </c:pt>
                <c:pt idx="16817">
                  <c:v>168137.47</c:v>
                </c:pt>
                <c:pt idx="16818">
                  <c:v>168147.47</c:v>
                </c:pt>
                <c:pt idx="16819">
                  <c:v>168157.47</c:v>
                </c:pt>
                <c:pt idx="16820">
                  <c:v>168167.47</c:v>
                </c:pt>
                <c:pt idx="16821">
                  <c:v>168177.47</c:v>
                </c:pt>
                <c:pt idx="16822">
                  <c:v>168187.45</c:v>
                </c:pt>
                <c:pt idx="16823">
                  <c:v>168197.45</c:v>
                </c:pt>
                <c:pt idx="16824">
                  <c:v>168207.45</c:v>
                </c:pt>
                <c:pt idx="16825">
                  <c:v>168217.45</c:v>
                </c:pt>
                <c:pt idx="16826">
                  <c:v>168227.45</c:v>
                </c:pt>
                <c:pt idx="16827">
                  <c:v>168237.45</c:v>
                </c:pt>
                <c:pt idx="16828">
                  <c:v>168247.45</c:v>
                </c:pt>
                <c:pt idx="16829">
                  <c:v>168257.45</c:v>
                </c:pt>
                <c:pt idx="16830">
                  <c:v>168267.44</c:v>
                </c:pt>
                <c:pt idx="16831">
                  <c:v>168277.44</c:v>
                </c:pt>
                <c:pt idx="16832">
                  <c:v>168287.44</c:v>
                </c:pt>
                <c:pt idx="16833">
                  <c:v>168297.44</c:v>
                </c:pt>
                <c:pt idx="16834">
                  <c:v>168307.44</c:v>
                </c:pt>
                <c:pt idx="16835">
                  <c:v>168317.44</c:v>
                </c:pt>
                <c:pt idx="16836">
                  <c:v>168327.42</c:v>
                </c:pt>
                <c:pt idx="16837">
                  <c:v>168337.42</c:v>
                </c:pt>
                <c:pt idx="16838">
                  <c:v>168347.44</c:v>
                </c:pt>
                <c:pt idx="16839">
                  <c:v>168357.44</c:v>
                </c:pt>
                <c:pt idx="16840">
                  <c:v>168367.42</c:v>
                </c:pt>
                <c:pt idx="16841">
                  <c:v>168377.42</c:v>
                </c:pt>
                <c:pt idx="16842">
                  <c:v>168387.42</c:v>
                </c:pt>
                <c:pt idx="16843">
                  <c:v>168397.41</c:v>
                </c:pt>
                <c:pt idx="16844">
                  <c:v>168407.41</c:v>
                </c:pt>
                <c:pt idx="16845">
                  <c:v>168417.41</c:v>
                </c:pt>
                <c:pt idx="16846">
                  <c:v>168427.41</c:v>
                </c:pt>
                <c:pt idx="16847">
                  <c:v>168437.41</c:v>
                </c:pt>
                <c:pt idx="16848">
                  <c:v>168447.41</c:v>
                </c:pt>
                <c:pt idx="16849">
                  <c:v>168457.41</c:v>
                </c:pt>
                <c:pt idx="16850">
                  <c:v>168467.41</c:v>
                </c:pt>
                <c:pt idx="16851">
                  <c:v>168477.41</c:v>
                </c:pt>
                <c:pt idx="16852">
                  <c:v>168487.41</c:v>
                </c:pt>
                <c:pt idx="16853">
                  <c:v>168497.39</c:v>
                </c:pt>
                <c:pt idx="16854">
                  <c:v>168507.39</c:v>
                </c:pt>
                <c:pt idx="16855">
                  <c:v>168517.39</c:v>
                </c:pt>
                <c:pt idx="16856">
                  <c:v>168527.39</c:v>
                </c:pt>
                <c:pt idx="16857">
                  <c:v>168537.38</c:v>
                </c:pt>
                <c:pt idx="16858">
                  <c:v>168547.39</c:v>
                </c:pt>
                <c:pt idx="16859">
                  <c:v>168557.39</c:v>
                </c:pt>
                <c:pt idx="16860">
                  <c:v>168567.39</c:v>
                </c:pt>
                <c:pt idx="16861">
                  <c:v>168577.38</c:v>
                </c:pt>
                <c:pt idx="16862">
                  <c:v>168587.38</c:v>
                </c:pt>
                <c:pt idx="16863">
                  <c:v>168597.38</c:v>
                </c:pt>
                <c:pt idx="16864">
                  <c:v>168607.38</c:v>
                </c:pt>
                <c:pt idx="16865">
                  <c:v>168617.38</c:v>
                </c:pt>
                <c:pt idx="16866">
                  <c:v>168627.38</c:v>
                </c:pt>
                <c:pt idx="16867">
                  <c:v>168637.36</c:v>
                </c:pt>
                <c:pt idx="16868">
                  <c:v>168647.38</c:v>
                </c:pt>
                <c:pt idx="16869">
                  <c:v>168657.38</c:v>
                </c:pt>
                <c:pt idx="16870">
                  <c:v>168667.38</c:v>
                </c:pt>
                <c:pt idx="16871">
                  <c:v>168677.36</c:v>
                </c:pt>
                <c:pt idx="16872">
                  <c:v>168687.35999999999</c:v>
                </c:pt>
                <c:pt idx="16873">
                  <c:v>168697.36</c:v>
                </c:pt>
                <c:pt idx="16874">
                  <c:v>168707.36</c:v>
                </c:pt>
                <c:pt idx="16875">
                  <c:v>168717.34</c:v>
                </c:pt>
                <c:pt idx="16876">
                  <c:v>168727.34</c:v>
                </c:pt>
                <c:pt idx="16877">
                  <c:v>168737.34</c:v>
                </c:pt>
                <c:pt idx="16878">
                  <c:v>168747.36</c:v>
                </c:pt>
                <c:pt idx="16879">
                  <c:v>168757.34</c:v>
                </c:pt>
                <c:pt idx="16880">
                  <c:v>168767.34</c:v>
                </c:pt>
                <c:pt idx="16881">
                  <c:v>168777.34</c:v>
                </c:pt>
                <c:pt idx="16882">
                  <c:v>168787.34</c:v>
                </c:pt>
                <c:pt idx="16883">
                  <c:v>168797.34</c:v>
                </c:pt>
                <c:pt idx="16884">
                  <c:v>168807.34</c:v>
                </c:pt>
                <c:pt idx="16885">
                  <c:v>168817.33</c:v>
                </c:pt>
                <c:pt idx="16886">
                  <c:v>168827.33</c:v>
                </c:pt>
                <c:pt idx="16887">
                  <c:v>168837.33</c:v>
                </c:pt>
                <c:pt idx="16888">
                  <c:v>168847.34</c:v>
                </c:pt>
                <c:pt idx="16889">
                  <c:v>168857.33</c:v>
                </c:pt>
                <c:pt idx="16890">
                  <c:v>168867.33</c:v>
                </c:pt>
                <c:pt idx="16891">
                  <c:v>168877.33</c:v>
                </c:pt>
                <c:pt idx="16892">
                  <c:v>168887.33</c:v>
                </c:pt>
                <c:pt idx="16893">
                  <c:v>168897.31</c:v>
                </c:pt>
                <c:pt idx="16894">
                  <c:v>168907.31</c:v>
                </c:pt>
                <c:pt idx="16895">
                  <c:v>168917.31</c:v>
                </c:pt>
                <c:pt idx="16896">
                  <c:v>168927.31</c:v>
                </c:pt>
                <c:pt idx="16897">
                  <c:v>168937.31</c:v>
                </c:pt>
                <c:pt idx="16898">
                  <c:v>168947.31</c:v>
                </c:pt>
                <c:pt idx="16899">
                  <c:v>168957.31</c:v>
                </c:pt>
                <c:pt idx="16900">
                  <c:v>168967.31</c:v>
                </c:pt>
                <c:pt idx="16901">
                  <c:v>168977.31</c:v>
                </c:pt>
                <c:pt idx="16902">
                  <c:v>168987.31</c:v>
                </c:pt>
                <c:pt idx="16903">
                  <c:v>168997.3</c:v>
                </c:pt>
                <c:pt idx="16904">
                  <c:v>169007.3</c:v>
                </c:pt>
                <c:pt idx="16905">
                  <c:v>169017.3</c:v>
                </c:pt>
                <c:pt idx="16906">
                  <c:v>169027.28</c:v>
                </c:pt>
                <c:pt idx="16907">
                  <c:v>169037.28</c:v>
                </c:pt>
                <c:pt idx="16908">
                  <c:v>169047.28</c:v>
                </c:pt>
                <c:pt idx="16909">
                  <c:v>169057.3</c:v>
                </c:pt>
                <c:pt idx="16910">
                  <c:v>169067.28</c:v>
                </c:pt>
                <c:pt idx="16911">
                  <c:v>169077.28</c:v>
                </c:pt>
                <c:pt idx="16912">
                  <c:v>169087.28</c:v>
                </c:pt>
                <c:pt idx="16913">
                  <c:v>169097.28</c:v>
                </c:pt>
                <c:pt idx="16914">
                  <c:v>169107.28</c:v>
                </c:pt>
                <c:pt idx="16915">
                  <c:v>169117.28</c:v>
                </c:pt>
                <c:pt idx="16916">
                  <c:v>169127.28</c:v>
                </c:pt>
                <c:pt idx="16917">
                  <c:v>169137.28</c:v>
                </c:pt>
                <c:pt idx="16918">
                  <c:v>169147.27</c:v>
                </c:pt>
                <c:pt idx="16919">
                  <c:v>169157.28</c:v>
                </c:pt>
                <c:pt idx="16920">
                  <c:v>169167.27</c:v>
                </c:pt>
                <c:pt idx="16921">
                  <c:v>169177.27</c:v>
                </c:pt>
                <c:pt idx="16922">
                  <c:v>169187.27</c:v>
                </c:pt>
                <c:pt idx="16923">
                  <c:v>169197.27</c:v>
                </c:pt>
                <c:pt idx="16924">
                  <c:v>169207.25</c:v>
                </c:pt>
                <c:pt idx="16925">
                  <c:v>169217.25</c:v>
                </c:pt>
                <c:pt idx="16926">
                  <c:v>169227.25</c:v>
                </c:pt>
                <c:pt idx="16927">
                  <c:v>169237.25</c:v>
                </c:pt>
                <c:pt idx="16928">
                  <c:v>169247.25</c:v>
                </c:pt>
                <c:pt idx="16929">
                  <c:v>169257.25</c:v>
                </c:pt>
                <c:pt idx="16930">
                  <c:v>169267.25</c:v>
                </c:pt>
                <c:pt idx="16931">
                  <c:v>169277.25</c:v>
                </c:pt>
                <c:pt idx="16932">
                  <c:v>169287.25</c:v>
                </c:pt>
                <c:pt idx="16933">
                  <c:v>169297.25</c:v>
                </c:pt>
                <c:pt idx="16934">
                  <c:v>169307.23</c:v>
                </c:pt>
                <c:pt idx="16935">
                  <c:v>169317.23</c:v>
                </c:pt>
                <c:pt idx="16936">
                  <c:v>169327.23</c:v>
                </c:pt>
                <c:pt idx="16937">
                  <c:v>169337.23</c:v>
                </c:pt>
                <c:pt idx="16938">
                  <c:v>169347.22</c:v>
                </c:pt>
                <c:pt idx="16939">
                  <c:v>169357.23</c:v>
                </c:pt>
                <c:pt idx="16940">
                  <c:v>169367.23</c:v>
                </c:pt>
                <c:pt idx="16941">
                  <c:v>169377.23</c:v>
                </c:pt>
                <c:pt idx="16942">
                  <c:v>169387.22</c:v>
                </c:pt>
                <c:pt idx="16943">
                  <c:v>169397.22</c:v>
                </c:pt>
                <c:pt idx="16944">
                  <c:v>169407.22</c:v>
                </c:pt>
                <c:pt idx="16945">
                  <c:v>169417.22</c:v>
                </c:pt>
                <c:pt idx="16946">
                  <c:v>169427.22</c:v>
                </c:pt>
                <c:pt idx="16947">
                  <c:v>169437.22</c:v>
                </c:pt>
                <c:pt idx="16948">
                  <c:v>169447.2</c:v>
                </c:pt>
                <c:pt idx="16949">
                  <c:v>169457.22</c:v>
                </c:pt>
                <c:pt idx="16950">
                  <c:v>169467.22</c:v>
                </c:pt>
                <c:pt idx="16951">
                  <c:v>169477.22</c:v>
                </c:pt>
                <c:pt idx="16952">
                  <c:v>169487.2</c:v>
                </c:pt>
                <c:pt idx="16953">
                  <c:v>169497.2</c:v>
                </c:pt>
                <c:pt idx="16954">
                  <c:v>169507.20000000001</c:v>
                </c:pt>
                <c:pt idx="16955">
                  <c:v>169517.2</c:v>
                </c:pt>
                <c:pt idx="16956">
                  <c:v>169527.2</c:v>
                </c:pt>
                <c:pt idx="16957">
                  <c:v>169537.2</c:v>
                </c:pt>
                <c:pt idx="16958">
                  <c:v>169547.2</c:v>
                </c:pt>
                <c:pt idx="16959">
                  <c:v>169557.2</c:v>
                </c:pt>
                <c:pt idx="16960">
                  <c:v>169567.19</c:v>
                </c:pt>
                <c:pt idx="16961">
                  <c:v>169577.19</c:v>
                </c:pt>
                <c:pt idx="16962">
                  <c:v>169587.19</c:v>
                </c:pt>
                <c:pt idx="16963">
                  <c:v>169597.19</c:v>
                </c:pt>
                <c:pt idx="16964">
                  <c:v>169607.19</c:v>
                </c:pt>
                <c:pt idx="16965">
                  <c:v>169617.19</c:v>
                </c:pt>
                <c:pt idx="16966">
                  <c:v>169627.17</c:v>
                </c:pt>
                <c:pt idx="16967">
                  <c:v>169637.17</c:v>
                </c:pt>
                <c:pt idx="16968">
                  <c:v>169647.17</c:v>
                </c:pt>
                <c:pt idx="16969">
                  <c:v>169657.19</c:v>
                </c:pt>
                <c:pt idx="16970">
                  <c:v>169667.17</c:v>
                </c:pt>
                <c:pt idx="16971">
                  <c:v>169677.17</c:v>
                </c:pt>
                <c:pt idx="16972">
                  <c:v>169687.17</c:v>
                </c:pt>
                <c:pt idx="16973">
                  <c:v>169697.16</c:v>
                </c:pt>
                <c:pt idx="16974">
                  <c:v>169707.16</c:v>
                </c:pt>
                <c:pt idx="16975">
                  <c:v>169717.16</c:v>
                </c:pt>
                <c:pt idx="16976">
                  <c:v>169727.16</c:v>
                </c:pt>
                <c:pt idx="16977">
                  <c:v>169737.16</c:v>
                </c:pt>
                <c:pt idx="16978">
                  <c:v>169747.16</c:v>
                </c:pt>
                <c:pt idx="16979">
                  <c:v>169757.16</c:v>
                </c:pt>
                <c:pt idx="16980">
                  <c:v>169767.16</c:v>
                </c:pt>
                <c:pt idx="16981">
                  <c:v>169777.16</c:v>
                </c:pt>
                <c:pt idx="16982">
                  <c:v>169787.16</c:v>
                </c:pt>
                <c:pt idx="16983">
                  <c:v>169797.16</c:v>
                </c:pt>
                <c:pt idx="16984">
                  <c:v>169807.14</c:v>
                </c:pt>
                <c:pt idx="16985">
                  <c:v>169817.14</c:v>
                </c:pt>
                <c:pt idx="16986">
                  <c:v>169827.14</c:v>
                </c:pt>
                <c:pt idx="16987">
                  <c:v>169837.13</c:v>
                </c:pt>
                <c:pt idx="16988">
                  <c:v>169847.13</c:v>
                </c:pt>
                <c:pt idx="16989">
                  <c:v>169857.13</c:v>
                </c:pt>
                <c:pt idx="16990">
                  <c:v>169867.14</c:v>
                </c:pt>
                <c:pt idx="16991">
                  <c:v>169877.13</c:v>
                </c:pt>
                <c:pt idx="16992">
                  <c:v>169887.13</c:v>
                </c:pt>
                <c:pt idx="16993">
                  <c:v>169897.13</c:v>
                </c:pt>
                <c:pt idx="16994">
                  <c:v>169907.13</c:v>
                </c:pt>
                <c:pt idx="16995">
                  <c:v>169917.13</c:v>
                </c:pt>
                <c:pt idx="16996">
                  <c:v>169927.13</c:v>
                </c:pt>
                <c:pt idx="16997">
                  <c:v>169937.11</c:v>
                </c:pt>
                <c:pt idx="16998">
                  <c:v>169947.13</c:v>
                </c:pt>
                <c:pt idx="16999">
                  <c:v>169957.13</c:v>
                </c:pt>
                <c:pt idx="17000">
                  <c:v>169967.13</c:v>
                </c:pt>
                <c:pt idx="17001">
                  <c:v>169977.11</c:v>
                </c:pt>
                <c:pt idx="17002">
                  <c:v>169987.11</c:v>
                </c:pt>
                <c:pt idx="17003">
                  <c:v>169997.11</c:v>
                </c:pt>
                <c:pt idx="17004">
                  <c:v>170007.11</c:v>
                </c:pt>
                <c:pt idx="17005">
                  <c:v>170017.09</c:v>
                </c:pt>
                <c:pt idx="17006">
                  <c:v>170027.09</c:v>
                </c:pt>
                <c:pt idx="17007">
                  <c:v>170037.09</c:v>
                </c:pt>
                <c:pt idx="17008">
                  <c:v>170047.09</c:v>
                </c:pt>
                <c:pt idx="17009">
                  <c:v>170057.09</c:v>
                </c:pt>
                <c:pt idx="17010">
                  <c:v>170067.09</c:v>
                </c:pt>
                <c:pt idx="17011">
                  <c:v>170077.09</c:v>
                </c:pt>
                <c:pt idx="17012">
                  <c:v>170087.09</c:v>
                </c:pt>
                <c:pt idx="17013">
                  <c:v>170097.09</c:v>
                </c:pt>
                <c:pt idx="17014">
                  <c:v>170107.09</c:v>
                </c:pt>
                <c:pt idx="17015">
                  <c:v>170117.08</c:v>
                </c:pt>
                <c:pt idx="17016">
                  <c:v>170127.08</c:v>
                </c:pt>
                <c:pt idx="17017">
                  <c:v>170137.08</c:v>
                </c:pt>
                <c:pt idx="17018">
                  <c:v>170147.08</c:v>
                </c:pt>
                <c:pt idx="17019">
                  <c:v>170157.06</c:v>
                </c:pt>
                <c:pt idx="17020">
                  <c:v>170167.08</c:v>
                </c:pt>
                <c:pt idx="17021">
                  <c:v>170177.08</c:v>
                </c:pt>
                <c:pt idx="17022">
                  <c:v>170187.08</c:v>
                </c:pt>
                <c:pt idx="17023">
                  <c:v>170197.06</c:v>
                </c:pt>
                <c:pt idx="17024">
                  <c:v>170207.06</c:v>
                </c:pt>
                <c:pt idx="17025">
                  <c:v>170217.06</c:v>
                </c:pt>
                <c:pt idx="17026">
                  <c:v>170227.06</c:v>
                </c:pt>
                <c:pt idx="17027">
                  <c:v>170237.06</c:v>
                </c:pt>
                <c:pt idx="17028">
                  <c:v>170247.06</c:v>
                </c:pt>
                <c:pt idx="17029">
                  <c:v>170257.05</c:v>
                </c:pt>
                <c:pt idx="17030">
                  <c:v>170267.06</c:v>
                </c:pt>
                <c:pt idx="17031">
                  <c:v>170277.06</c:v>
                </c:pt>
                <c:pt idx="17032">
                  <c:v>170287.06</c:v>
                </c:pt>
                <c:pt idx="17033">
                  <c:v>170297.05</c:v>
                </c:pt>
                <c:pt idx="17034">
                  <c:v>170307.05</c:v>
                </c:pt>
                <c:pt idx="17035">
                  <c:v>170317.05</c:v>
                </c:pt>
                <c:pt idx="17036">
                  <c:v>170327.03</c:v>
                </c:pt>
                <c:pt idx="17037">
                  <c:v>170337.03</c:v>
                </c:pt>
                <c:pt idx="17038">
                  <c:v>170347.03</c:v>
                </c:pt>
                <c:pt idx="17039">
                  <c:v>170357.05</c:v>
                </c:pt>
                <c:pt idx="17040">
                  <c:v>170367.03</c:v>
                </c:pt>
                <c:pt idx="17041">
                  <c:v>170377.03</c:v>
                </c:pt>
                <c:pt idx="17042">
                  <c:v>170387.03</c:v>
                </c:pt>
                <c:pt idx="17043">
                  <c:v>170397.03</c:v>
                </c:pt>
                <c:pt idx="17044">
                  <c:v>170407.03</c:v>
                </c:pt>
                <c:pt idx="17045">
                  <c:v>170417.03</c:v>
                </c:pt>
                <c:pt idx="17046">
                  <c:v>170427.03</c:v>
                </c:pt>
                <c:pt idx="17047">
                  <c:v>170437.02</c:v>
                </c:pt>
                <c:pt idx="17048">
                  <c:v>170447.02</c:v>
                </c:pt>
                <c:pt idx="17049">
                  <c:v>170457.02</c:v>
                </c:pt>
                <c:pt idx="17050">
                  <c:v>170467</c:v>
                </c:pt>
                <c:pt idx="17051">
                  <c:v>170477.02</c:v>
                </c:pt>
                <c:pt idx="17052">
                  <c:v>170487.02</c:v>
                </c:pt>
                <c:pt idx="17053">
                  <c:v>170497.02</c:v>
                </c:pt>
                <c:pt idx="17054">
                  <c:v>170507</c:v>
                </c:pt>
                <c:pt idx="17055">
                  <c:v>170517</c:v>
                </c:pt>
                <c:pt idx="17056">
                  <c:v>170527</c:v>
                </c:pt>
                <c:pt idx="17057">
                  <c:v>170537</c:v>
                </c:pt>
                <c:pt idx="17058">
                  <c:v>170547</c:v>
                </c:pt>
                <c:pt idx="17059">
                  <c:v>170557</c:v>
                </c:pt>
                <c:pt idx="17060">
                  <c:v>170566.98</c:v>
                </c:pt>
                <c:pt idx="17061">
                  <c:v>170577</c:v>
                </c:pt>
                <c:pt idx="17062">
                  <c:v>170587</c:v>
                </c:pt>
                <c:pt idx="17063">
                  <c:v>170597</c:v>
                </c:pt>
                <c:pt idx="17064">
                  <c:v>170606.98</c:v>
                </c:pt>
                <c:pt idx="17065">
                  <c:v>170616.98</c:v>
                </c:pt>
                <c:pt idx="17066">
                  <c:v>170626.98</c:v>
                </c:pt>
                <c:pt idx="17067">
                  <c:v>170636.98</c:v>
                </c:pt>
                <c:pt idx="17068">
                  <c:v>170646.97</c:v>
                </c:pt>
                <c:pt idx="17069">
                  <c:v>170656.97</c:v>
                </c:pt>
                <c:pt idx="17070">
                  <c:v>170666.97</c:v>
                </c:pt>
                <c:pt idx="17071">
                  <c:v>170676.98</c:v>
                </c:pt>
                <c:pt idx="17072">
                  <c:v>170686.97</c:v>
                </c:pt>
                <c:pt idx="17073">
                  <c:v>170696.97</c:v>
                </c:pt>
                <c:pt idx="17074">
                  <c:v>170706.97</c:v>
                </c:pt>
                <c:pt idx="17075">
                  <c:v>170716.97</c:v>
                </c:pt>
                <c:pt idx="17076">
                  <c:v>170726.97</c:v>
                </c:pt>
                <c:pt idx="17077">
                  <c:v>170736.97</c:v>
                </c:pt>
                <c:pt idx="17078">
                  <c:v>170746.95</c:v>
                </c:pt>
                <c:pt idx="17079">
                  <c:v>170756.95</c:v>
                </c:pt>
                <c:pt idx="17080">
                  <c:v>170766.97</c:v>
                </c:pt>
                <c:pt idx="17081">
                  <c:v>170776.97</c:v>
                </c:pt>
                <c:pt idx="17082">
                  <c:v>170786.95</c:v>
                </c:pt>
                <c:pt idx="17083">
                  <c:v>170796.95</c:v>
                </c:pt>
                <c:pt idx="17084">
                  <c:v>170806.95</c:v>
                </c:pt>
                <c:pt idx="17085">
                  <c:v>170816.95</c:v>
                </c:pt>
                <c:pt idx="17086">
                  <c:v>170826.94</c:v>
                </c:pt>
                <c:pt idx="17087">
                  <c:v>170836.94</c:v>
                </c:pt>
                <c:pt idx="17088">
                  <c:v>170846.94</c:v>
                </c:pt>
                <c:pt idx="17089">
                  <c:v>170856.94</c:v>
                </c:pt>
                <c:pt idx="17090">
                  <c:v>170866.94</c:v>
                </c:pt>
                <c:pt idx="17091">
                  <c:v>170876.94</c:v>
                </c:pt>
                <c:pt idx="17092">
                  <c:v>170886.94</c:v>
                </c:pt>
                <c:pt idx="17093">
                  <c:v>170896.94</c:v>
                </c:pt>
                <c:pt idx="17094">
                  <c:v>170906.94</c:v>
                </c:pt>
                <c:pt idx="17095">
                  <c:v>170916.94</c:v>
                </c:pt>
                <c:pt idx="17096">
                  <c:v>170926.92</c:v>
                </c:pt>
                <c:pt idx="17097">
                  <c:v>170936.92</c:v>
                </c:pt>
                <c:pt idx="17098">
                  <c:v>170946.92</c:v>
                </c:pt>
                <c:pt idx="17099">
                  <c:v>170956.92</c:v>
                </c:pt>
                <c:pt idx="17100">
                  <c:v>170966.91</c:v>
                </c:pt>
                <c:pt idx="17101">
                  <c:v>170976.91</c:v>
                </c:pt>
                <c:pt idx="17102">
                  <c:v>170986.92</c:v>
                </c:pt>
                <c:pt idx="17103">
                  <c:v>170996.92</c:v>
                </c:pt>
                <c:pt idx="17104">
                  <c:v>171006.91</c:v>
                </c:pt>
                <c:pt idx="17105">
                  <c:v>171016.91</c:v>
                </c:pt>
                <c:pt idx="17106">
                  <c:v>171026.91</c:v>
                </c:pt>
                <c:pt idx="17107">
                  <c:v>171036.91</c:v>
                </c:pt>
                <c:pt idx="17108">
                  <c:v>171046.91</c:v>
                </c:pt>
                <c:pt idx="17109">
                  <c:v>171056.91</c:v>
                </c:pt>
                <c:pt idx="17110">
                  <c:v>171066.89</c:v>
                </c:pt>
                <c:pt idx="17111">
                  <c:v>171076.89</c:v>
                </c:pt>
                <c:pt idx="17112">
                  <c:v>171086.91</c:v>
                </c:pt>
                <c:pt idx="17113">
                  <c:v>171096.91</c:v>
                </c:pt>
                <c:pt idx="17114">
                  <c:v>171106.89</c:v>
                </c:pt>
                <c:pt idx="17115">
                  <c:v>171116.89</c:v>
                </c:pt>
                <c:pt idx="17116">
                  <c:v>171126.89</c:v>
                </c:pt>
                <c:pt idx="17117">
                  <c:v>171136.88</c:v>
                </c:pt>
                <c:pt idx="17118">
                  <c:v>171146.88</c:v>
                </c:pt>
                <c:pt idx="17119">
                  <c:v>171156.88</c:v>
                </c:pt>
                <c:pt idx="17120">
                  <c:v>171166.88</c:v>
                </c:pt>
                <c:pt idx="17121">
                  <c:v>171176.88</c:v>
                </c:pt>
                <c:pt idx="17122">
                  <c:v>171186.88</c:v>
                </c:pt>
                <c:pt idx="17123">
                  <c:v>171196.88</c:v>
                </c:pt>
                <c:pt idx="17124">
                  <c:v>171206.88</c:v>
                </c:pt>
                <c:pt idx="17125">
                  <c:v>171216.88</c:v>
                </c:pt>
                <c:pt idx="17126">
                  <c:v>171226.88</c:v>
                </c:pt>
                <c:pt idx="17127">
                  <c:v>171236.86</c:v>
                </c:pt>
                <c:pt idx="17128">
                  <c:v>171246.86</c:v>
                </c:pt>
                <c:pt idx="17129">
                  <c:v>171256.86</c:v>
                </c:pt>
                <c:pt idx="17130">
                  <c:v>171266.86</c:v>
                </c:pt>
                <c:pt idx="17131">
                  <c:v>171276.84</c:v>
                </c:pt>
                <c:pt idx="17132">
                  <c:v>171286.86</c:v>
                </c:pt>
                <c:pt idx="17133">
                  <c:v>171296.86</c:v>
                </c:pt>
                <c:pt idx="17134">
                  <c:v>171306.86</c:v>
                </c:pt>
                <c:pt idx="17135">
                  <c:v>171316.84</c:v>
                </c:pt>
                <c:pt idx="17136">
                  <c:v>171326.84</c:v>
                </c:pt>
                <c:pt idx="17137">
                  <c:v>171336.84</c:v>
                </c:pt>
                <c:pt idx="17138">
                  <c:v>171346.84</c:v>
                </c:pt>
                <c:pt idx="17139">
                  <c:v>171356.84</c:v>
                </c:pt>
                <c:pt idx="17140">
                  <c:v>171366.84</c:v>
                </c:pt>
                <c:pt idx="17141">
                  <c:v>171376.83</c:v>
                </c:pt>
                <c:pt idx="17142">
                  <c:v>171386.83</c:v>
                </c:pt>
                <c:pt idx="17143">
                  <c:v>171396.84</c:v>
                </c:pt>
                <c:pt idx="17144">
                  <c:v>171406.84</c:v>
                </c:pt>
                <c:pt idx="17145">
                  <c:v>171416.83</c:v>
                </c:pt>
                <c:pt idx="17146">
                  <c:v>171426.83</c:v>
                </c:pt>
                <c:pt idx="17147">
                  <c:v>171436.83</c:v>
                </c:pt>
                <c:pt idx="17148">
                  <c:v>171446.83</c:v>
                </c:pt>
                <c:pt idx="17149">
                  <c:v>171456.81</c:v>
                </c:pt>
                <c:pt idx="17150">
                  <c:v>171466.81</c:v>
                </c:pt>
                <c:pt idx="17151">
                  <c:v>171476.81</c:v>
                </c:pt>
                <c:pt idx="17152">
                  <c:v>171486.81</c:v>
                </c:pt>
                <c:pt idx="17153">
                  <c:v>171496.81</c:v>
                </c:pt>
                <c:pt idx="17154">
                  <c:v>171506.81</c:v>
                </c:pt>
                <c:pt idx="17155">
                  <c:v>171516.81</c:v>
                </c:pt>
                <c:pt idx="17156">
                  <c:v>171526.81</c:v>
                </c:pt>
                <c:pt idx="17157">
                  <c:v>171536.81</c:v>
                </c:pt>
                <c:pt idx="17158">
                  <c:v>171546.81</c:v>
                </c:pt>
                <c:pt idx="17159">
                  <c:v>171556.8</c:v>
                </c:pt>
                <c:pt idx="17160">
                  <c:v>171566.8</c:v>
                </c:pt>
                <c:pt idx="17161">
                  <c:v>171576.8</c:v>
                </c:pt>
                <c:pt idx="17162">
                  <c:v>171586.81</c:v>
                </c:pt>
                <c:pt idx="17163">
                  <c:v>171596.79999999999</c:v>
                </c:pt>
                <c:pt idx="17164">
                  <c:v>171606.8</c:v>
                </c:pt>
                <c:pt idx="17165">
                  <c:v>171616.8</c:v>
                </c:pt>
                <c:pt idx="17166">
                  <c:v>171626.8</c:v>
                </c:pt>
                <c:pt idx="17167">
                  <c:v>171636.78</c:v>
                </c:pt>
                <c:pt idx="17168">
                  <c:v>171646.78</c:v>
                </c:pt>
                <c:pt idx="17169">
                  <c:v>171656.78</c:v>
                </c:pt>
                <c:pt idx="17170">
                  <c:v>171666.78</c:v>
                </c:pt>
                <c:pt idx="17171">
                  <c:v>171676.78</c:v>
                </c:pt>
                <c:pt idx="17172">
                  <c:v>171686.78</c:v>
                </c:pt>
                <c:pt idx="17173">
                  <c:v>171696.78</c:v>
                </c:pt>
                <c:pt idx="17174">
                  <c:v>171706.78</c:v>
                </c:pt>
                <c:pt idx="17175">
                  <c:v>171716.78</c:v>
                </c:pt>
                <c:pt idx="17176">
                  <c:v>171726.78</c:v>
                </c:pt>
                <c:pt idx="17177">
                  <c:v>171736.77</c:v>
                </c:pt>
                <c:pt idx="17178">
                  <c:v>171746.77</c:v>
                </c:pt>
                <c:pt idx="17179">
                  <c:v>171756.77</c:v>
                </c:pt>
                <c:pt idx="17180">
                  <c:v>171766.75</c:v>
                </c:pt>
                <c:pt idx="17181">
                  <c:v>171776.75</c:v>
                </c:pt>
                <c:pt idx="17182">
                  <c:v>171786.75</c:v>
                </c:pt>
                <c:pt idx="17183">
                  <c:v>171796.75</c:v>
                </c:pt>
                <c:pt idx="17184">
                  <c:v>171806.75</c:v>
                </c:pt>
                <c:pt idx="17185">
                  <c:v>171816.75</c:v>
                </c:pt>
                <c:pt idx="17186">
                  <c:v>171826.75</c:v>
                </c:pt>
                <c:pt idx="17187">
                  <c:v>171836.75</c:v>
                </c:pt>
                <c:pt idx="17188">
                  <c:v>171846.75</c:v>
                </c:pt>
                <c:pt idx="17189">
                  <c:v>171856.75</c:v>
                </c:pt>
                <c:pt idx="17190">
                  <c:v>171866.73</c:v>
                </c:pt>
                <c:pt idx="17191">
                  <c:v>171876.73</c:v>
                </c:pt>
                <c:pt idx="17192">
                  <c:v>171886.73</c:v>
                </c:pt>
                <c:pt idx="17193">
                  <c:v>171896.73</c:v>
                </c:pt>
                <c:pt idx="17194">
                  <c:v>171906.73</c:v>
                </c:pt>
                <c:pt idx="17195">
                  <c:v>171916.73</c:v>
                </c:pt>
                <c:pt idx="17196">
                  <c:v>171926.73</c:v>
                </c:pt>
                <c:pt idx="17197">
                  <c:v>171936.73</c:v>
                </c:pt>
                <c:pt idx="17198">
                  <c:v>171946.72</c:v>
                </c:pt>
                <c:pt idx="17199">
                  <c:v>171956.72</c:v>
                </c:pt>
                <c:pt idx="17200">
                  <c:v>171966.72</c:v>
                </c:pt>
                <c:pt idx="17201">
                  <c:v>171976.72</c:v>
                </c:pt>
                <c:pt idx="17202">
                  <c:v>171986.72</c:v>
                </c:pt>
                <c:pt idx="17203">
                  <c:v>171996.72</c:v>
                </c:pt>
                <c:pt idx="17204">
                  <c:v>172006.72</c:v>
                </c:pt>
                <c:pt idx="17205">
                  <c:v>172016.72</c:v>
                </c:pt>
                <c:pt idx="17206">
                  <c:v>172026.72</c:v>
                </c:pt>
                <c:pt idx="17207">
                  <c:v>172036.72</c:v>
                </c:pt>
                <c:pt idx="17208">
                  <c:v>172046.7</c:v>
                </c:pt>
                <c:pt idx="17209">
                  <c:v>172056.72</c:v>
                </c:pt>
                <c:pt idx="17210">
                  <c:v>172066.72</c:v>
                </c:pt>
                <c:pt idx="17211">
                  <c:v>172076.7</c:v>
                </c:pt>
                <c:pt idx="17212">
                  <c:v>172086.69</c:v>
                </c:pt>
                <c:pt idx="17213">
                  <c:v>172096.69</c:v>
                </c:pt>
                <c:pt idx="17214">
                  <c:v>172106.69</c:v>
                </c:pt>
                <c:pt idx="17215">
                  <c:v>172116.7</c:v>
                </c:pt>
                <c:pt idx="17216">
                  <c:v>172126.69</c:v>
                </c:pt>
                <c:pt idx="17217">
                  <c:v>172136.69</c:v>
                </c:pt>
                <c:pt idx="17218">
                  <c:v>172146.69</c:v>
                </c:pt>
                <c:pt idx="17219">
                  <c:v>172156.69</c:v>
                </c:pt>
                <c:pt idx="17220">
                  <c:v>172166.69</c:v>
                </c:pt>
                <c:pt idx="17221">
                  <c:v>172176.69</c:v>
                </c:pt>
                <c:pt idx="17222">
                  <c:v>172186.67</c:v>
                </c:pt>
                <c:pt idx="17223">
                  <c:v>172196.67</c:v>
                </c:pt>
                <c:pt idx="17224">
                  <c:v>172206.67</c:v>
                </c:pt>
                <c:pt idx="17225">
                  <c:v>172216.69</c:v>
                </c:pt>
                <c:pt idx="17226">
                  <c:v>172226.67</c:v>
                </c:pt>
                <c:pt idx="17227">
                  <c:v>172236.67</c:v>
                </c:pt>
                <c:pt idx="17228">
                  <c:v>172246.67</c:v>
                </c:pt>
                <c:pt idx="17229">
                  <c:v>172256.67</c:v>
                </c:pt>
                <c:pt idx="17230">
                  <c:v>172266.66</c:v>
                </c:pt>
                <c:pt idx="17231">
                  <c:v>172276.66</c:v>
                </c:pt>
                <c:pt idx="17232">
                  <c:v>172286.66</c:v>
                </c:pt>
                <c:pt idx="17233">
                  <c:v>172296.66</c:v>
                </c:pt>
                <c:pt idx="17234">
                  <c:v>172306.66</c:v>
                </c:pt>
                <c:pt idx="17235">
                  <c:v>172316.66</c:v>
                </c:pt>
                <c:pt idx="17236">
                  <c:v>172326.66</c:v>
                </c:pt>
                <c:pt idx="17237">
                  <c:v>172336.66</c:v>
                </c:pt>
                <c:pt idx="17238">
                  <c:v>172346.66</c:v>
                </c:pt>
                <c:pt idx="17239">
                  <c:v>172356.66</c:v>
                </c:pt>
                <c:pt idx="17240">
                  <c:v>172366.64</c:v>
                </c:pt>
                <c:pt idx="17241">
                  <c:v>172376.64</c:v>
                </c:pt>
                <c:pt idx="17242">
                  <c:v>172386.64</c:v>
                </c:pt>
                <c:pt idx="17243">
                  <c:v>172396.63</c:v>
                </c:pt>
                <c:pt idx="17244">
                  <c:v>172406.63</c:v>
                </c:pt>
                <c:pt idx="17245">
                  <c:v>172416.63</c:v>
                </c:pt>
                <c:pt idx="17246">
                  <c:v>172426.64</c:v>
                </c:pt>
                <c:pt idx="17247">
                  <c:v>172436.63</c:v>
                </c:pt>
                <c:pt idx="17248">
                  <c:v>172446.63</c:v>
                </c:pt>
                <c:pt idx="17249">
                  <c:v>172456.63</c:v>
                </c:pt>
                <c:pt idx="17250">
                  <c:v>172466.63</c:v>
                </c:pt>
                <c:pt idx="17251">
                  <c:v>172476.63</c:v>
                </c:pt>
                <c:pt idx="17252">
                  <c:v>172486.63</c:v>
                </c:pt>
                <c:pt idx="17253">
                  <c:v>172496.63</c:v>
                </c:pt>
                <c:pt idx="17254">
                  <c:v>172506.63</c:v>
                </c:pt>
                <c:pt idx="17255">
                  <c:v>172516.63</c:v>
                </c:pt>
                <c:pt idx="17256">
                  <c:v>172526.63</c:v>
                </c:pt>
                <c:pt idx="17257">
                  <c:v>172536.63</c:v>
                </c:pt>
                <c:pt idx="17258">
                  <c:v>172546.61</c:v>
                </c:pt>
                <c:pt idx="17259">
                  <c:v>172556.61</c:v>
                </c:pt>
                <c:pt idx="17260">
                  <c:v>172566.61</c:v>
                </c:pt>
                <c:pt idx="17261">
                  <c:v>172576.59</c:v>
                </c:pt>
                <c:pt idx="17262">
                  <c:v>172586.59</c:v>
                </c:pt>
                <c:pt idx="17263">
                  <c:v>172596.59</c:v>
                </c:pt>
                <c:pt idx="17264">
                  <c:v>172606.59</c:v>
                </c:pt>
                <c:pt idx="17265">
                  <c:v>172616.59</c:v>
                </c:pt>
                <c:pt idx="17266">
                  <c:v>172626.59</c:v>
                </c:pt>
                <c:pt idx="17267">
                  <c:v>172636.59</c:v>
                </c:pt>
                <c:pt idx="17268">
                  <c:v>172646.59</c:v>
                </c:pt>
                <c:pt idx="17269">
                  <c:v>172656.59</c:v>
                </c:pt>
                <c:pt idx="17270">
                  <c:v>172666.59</c:v>
                </c:pt>
                <c:pt idx="17271">
                  <c:v>172676.58</c:v>
                </c:pt>
                <c:pt idx="17272">
                  <c:v>172686.58</c:v>
                </c:pt>
                <c:pt idx="17273">
                  <c:v>172696.58</c:v>
                </c:pt>
                <c:pt idx="17274">
                  <c:v>172706.58</c:v>
                </c:pt>
                <c:pt idx="17275">
                  <c:v>172716.56</c:v>
                </c:pt>
                <c:pt idx="17276">
                  <c:v>172726.56</c:v>
                </c:pt>
                <c:pt idx="17277">
                  <c:v>172736.58</c:v>
                </c:pt>
                <c:pt idx="17278">
                  <c:v>172746.58</c:v>
                </c:pt>
                <c:pt idx="17279">
                  <c:v>172756.56</c:v>
                </c:pt>
                <c:pt idx="17280">
                  <c:v>172766.56</c:v>
                </c:pt>
                <c:pt idx="17281">
                  <c:v>172776.56</c:v>
                </c:pt>
                <c:pt idx="17282">
                  <c:v>172786.56</c:v>
                </c:pt>
                <c:pt idx="17283">
                  <c:v>172796.56</c:v>
                </c:pt>
                <c:pt idx="17284">
                  <c:v>172806.56</c:v>
                </c:pt>
                <c:pt idx="17285">
                  <c:v>172816.55</c:v>
                </c:pt>
                <c:pt idx="17286">
                  <c:v>172826.55</c:v>
                </c:pt>
                <c:pt idx="17287">
                  <c:v>172836.56</c:v>
                </c:pt>
                <c:pt idx="17288">
                  <c:v>172846.56</c:v>
                </c:pt>
                <c:pt idx="17289">
                  <c:v>172856.55</c:v>
                </c:pt>
                <c:pt idx="17290">
                  <c:v>172866.55</c:v>
                </c:pt>
                <c:pt idx="17291">
                  <c:v>172876.55</c:v>
                </c:pt>
                <c:pt idx="17292">
                  <c:v>172886.55</c:v>
                </c:pt>
                <c:pt idx="17293">
                  <c:v>172896.53</c:v>
                </c:pt>
                <c:pt idx="17294">
                  <c:v>172906.53</c:v>
                </c:pt>
                <c:pt idx="17295">
                  <c:v>172916.53</c:v>
                </c:pt>
                <c:pt idx="17296">
                  <c:v>172926.53</c:v>
                </c:pt>
                <c:pt idx="17297">
                  <c:v>172936.53</c:v>
                </c:pt>
                <c:pt idx="17298">
                  <c:v>172946.53</c:v>
                </c:pt>
                <c:pt idx="17299">
                  <c:v>172956.53</c:v>
                </c:pt>
                <c:pt idx="17300">
                  <c:v>172966.53</c:v>
                </c:pt>
                <c:pt idx="17301">
                  <c:v>172976.53</c:v>
                </c:pt>
                <c:pt idx="17302">
                  <c:v>172986.53</c:v>
                </c:pt>
                <c:pt idx="17303">
                  <c:v>172996.52</c:v>
                </c:pt>
                <c:pt idx="17304">
                  <c:v>173006.52</c:v>
                </c:pt>
                <c:pt idx="17305">
                  <c:v>173016.52</c:v>
                </c:pt>
                <c:pt idx="17306">
                  <c:v>173026.5</c:v>
                </c:pt>
                <c:pt idx="17307">
                  <c:v>173036.5</c:v>
                </c:pt>
                <c:pt idx="17308">
                  <c:v>173046.52</c:v>
                </c:pt>
                <c:pt idx="17309">
                  <c:v>173056.52</c:v>
                </c:pt>
                <c:pt idx="17310">
                  <c:v>173066.5</c:v>
                </c:pt>
                <c:pt idx="17311">
                  <c:v>173076.5</c:v>
                </c:pt>
                <c:pt idx="17312">
                  <c:v>173086.5</c:v>
                </c:pt>
                <c:pt idx="17313">
                  <c:v>173096.5</c:v>
                </c:pt>
                <c:pt idx="17314">
                  <c:v>173106.5</c:v>
                </c:pt>
                <c:pt idx="17315">
                  <c:v>173116.5</c:v>
                </c:pt>
                <c:pt idx="17316">
                  <c:v>173126.5</c:v>
                </c:pt>
                <c:pt idx="17317">
                  <c:v>173136.48</c:v>
                </c:pt>
                <c:pt idx="17318">
                  <c:v>173146.5</c:v>
                </c:pt>
                <c:pt idx="17319">
                  <c:v>173156.5</c:v>
                </c:pt>
                <c:pt idx="17320">
                  <c:v>173166.5</c:v>
                </c:pt>
                <c:pt idx="17321">
                  <c:v>173176.48</c:v>
                </c:pt>
                <c:pt idx="17322">
                  <c:v>173186.48</c:v>
                </c:pt>
                <c:pt idx="17323">
                  <c:v>173196.48</c:v>
                </c:pt>
                <c:pt idx="17324">
                  <c:v>173206.47</c:v>
                </c:pt>
                <c:pt idx="17325">
                  <c:v>173216.47</c:v>
                </c:pt>
                <c:pt idx="17326">
                  <c:v>173226.47</c:v>
                </c:pt>
                <c:pt idx="17327">
                  <c:v>173236.47</c:v>
                </c:pt>
                <c:pt idx="17328">
                  <c:v>173246.47</c:v>
                </c:pt>
                <c:pt idx="17329">
                  <c:v>173256.47</c:v>
                </c:pt>
                <c:pt idx="17330">
                  <c:v>173266.47</c:v>
                </c:pt>
                <c:pt idx="17331">
                  <c:v>173276.47</c:v>
                </c:pt>
                <c:pt idx="17332">
                  <c:v>173286.47</c:v>
                </c:pt>
                <c:pt idx="17333">
                  <c:v>173296.47</c:v>
                </c:pt>
                <c:pt idx="17334">
                  <c:v>173306.45</c:v>
                </c:pt>
                <c:pt idx="17335">
                  <c:v>173316.45</c:v>
                </c:pt>
                <c:pt idx="17336">
                  <c:v>173326.45</c:v>
                </c:pt>
                <c:pt idx="17337">
                  <c:v>173336.45</c:v>
                </c:pt>
                <c:pt idx="17338">
                  <c:v>173346.44</c:v>
                </c:pt>
                <c:pt idx="17339">
                  <c:v>173356.45</c:v>
                </c:pt>
                <c:pt idx="17340">
                  <c:v>173366.45</c:v>
                </c:pt>
                <c:pt idx="17341">
                  <c:v>173376.45</c:v>
                </c:pt>
                <c:pt idx="17342">
                  <c:v>173386.44</c:v>
                </c:pt>
                <c:pt idx="17343">
                  <c:v>173396.44</c:v>
                </c:pt>
                <c:pt idx="17344">
                  <c:v>173406.44</c:v>
                </c:pt>
                <c:pt idx="17345">
                  <c:v>173416.44</c:v>
                </c:pt>
                <c:pt idx="17346">
                  <c:v>173426.44</c:v>
                </c:pt>
                <c:pt idx="17347">
                  <c:v>173436.44</c:v>
                </c:pt>
                <c:pt idx="17348">
                  <c:v>173446.44</c:v>
                </c:pt>
                <c:pt idx="17349">
                  <c:v>173456.44</c:v>
                </c:pt>
                <c:pt idx="17350">
                  <c:v>173466.44</c:v>
                </c:pt>
                <c:pt idx="17351">
                  <c:v>173476.44</c:v>
                </c:pt>
                <c:pt idx="17352">
                  <c:v>173486.42</c:v>
                </c:pt>
                <c:pt idx="17353">
                  <c:v>173496.42</c:v>
                </c:pt>
                <c:pt idx="17354">
                  <c:v>173506.42</c:v>
                </c:pt>
                <c:pt idx="17355">
                  <c:v>173516.42</c:v>
                </c:pt>
                <c:pt idx="17356">
                  <c:v>173526.41</c:v>
                </c:pt>
                <c:pt idx="17357">
                  <c:v>173536.41</c:v>
                </c:pt>
                <c:pt idx="17358">
                  <c:v>173546.41</c:v>
                </c:pt>
                <c:pt idx="17359">
                  <c:v>173556.42</c:v>
                </c:pt>
                <c:pt idx="17360">
                  <c:v>173566.41</c:v>
                </c:pt>
                <c:pt idx="17361">
                  <c:v>173576.41</c:v>
                </c:pt>
                <c:pt idx="17362">
                  <c:v>173586.41</c:v>
                </c:pt>
                <c:pt idx="17363">
                  <c:v>173596.41</c:v>
                </c:pt>
                <c:pt idx="17364">
                  <c:v>173606.41</c:v>
                </c:pt>
                <c:pt idx="17365">
                  <c:v>173616.41</c:v>
                </c:pt>
                <c:pt idx="17366">
                  <c:v>173626.39</c:v>
                </c:pt>
                <c:pt idx="17367">
                  <c:v>173636.39</c:v>
                </c:pt>
                <c:pt idx="17368">
                  <c:v>173646.39</c:v>
                </c:pt>
                <c:pt idx="17369">
                  <c:v>173656.39</c:v>
                </c:pt>
                <c:pt idx="17370">
                  <c:v>173666.39</c:v>
                </c:pt>
                <c:pt idx="17371">
                  <c:v>173676.39</c:v>
                </c:pt>
                <c:pt idx="17372">
                  <c:v>173686.39</c:v>
                </c:pt>
                <c:pt idx="17373">
                  <c:v>173696.39</c:v>
                </c:pt>
                <c:pt idx="17374">
                  <c:v>173706.38</c:v>
                </c:pt>
                <c:pt idx="17375">
                  <c:v>173716.38</c:v>
                </c:pt>
                <c:pt idx="17376">
                  <c:v>173726.38</c:v>
                </c:pt>
                <c:pt idx="17377">
                  <c:v>173736.38</c:v>
                </c:pt>
                <c:pt idx="17378">
                  <c:v>173746.38</c:v>
                </c:pt>
                <c:pt idx="17379">
                  <c:v>173756.38</c:v>
                </c:pt>
                <c:pt idx="17380">
                  <c:v>173766.38</c:v>
                </c:pt>
                <c:pt idx="17381">
                  <c:v>173776.38</c:v>
                </c:pt>
                <c:pt idx="17382">
                  <c:v>173786.38</c:v>
                </c:pt>
                <c:pt idx="17383">
                  <c:v>173796.38</c:v>
                </c:pt>
                <c:pt idx="17384">
                  <c:v>173806.36</c:v>
                </c:pt>
                <c:pt idx="17385">
                  <c:v>173816.36</c:v>
                </c:pt>
                <c:pt idx="17386">
                  <c:v>173826.36</c:v>
                </c:pt>
                <c:pt idx="17387">
                  <c:v>173836.34</c:v>
                </c:pt>
                <c:pt idx="17388">
                  <c:v>173846.34</c:v>
                </c:pt>
                <c:pt idx="17389">
                  <c:v>173856.34</c:v>
                </c:pt>
                <c:pt idx="17390">
                  <c:v>173866.34</c:v>
                </c:pt>
                <c:pt idx="17391">
                  <c:v>173876.34</c:v>
                </c:pt>
                <c:pt idx="17392">
                  <c:v>173886.34</c:v>
                </c:pt>
                <c:pt idx="17393">
                  <c:v>173896.34</c:v>
                </c:pt>
                <c:pt idx="17394">
                  <c:v>173906.34</c:v>
                </c:pt>
                <c:pt idx="17395">
                  <c:v>173916.34</c:v>
                </c:pt>
                <c:pt idx="17396">
                  <c:v>173926.34</c:v>
                </c:pt>
                <c:pt idx="17397">
                  <c:v>173936.33</c:v>
                </c:pt>
                <c:pt idx="17398">
                  <c:v>173946.33</c:v>
                </c:pt>
                <c:pt idx="17399">
                  <c:v>173956.33</c:v>
                </c:pt>
                <c:pt idx="17400">
                  <c:v>173966.33</c:v>
                </c:pt>
                <c:pt idx="17401">
                  <c:v>173976.33</c:v>
                </c:pt>
                <c:pt idx="17402">
                  <c:v>173986.33</c:v>
                </c:pt>
                <c:pt idx="17403">
                  <c:v>173996.33</c:v>
                </c:pt>
                <c:pt idx="17404">
                  <c:v>174006.33</c:v>
                </c:pt>
                <c:pt idx="17405">
                  <c:v>174016.31</c:v>
                </c:pt>
                <c:pt idx="17406">
                  <c:v>174026.31</c:v>
                </c:pt>
                <c:pt idx="17407">
                  <c:v>174036.31</c:v>
                </c:pt>
                <c:pt idx="17408">
                  <c:v>174046.31</c:v>
                </c:pt>
                <c:pt idx="17409">
                  <c:v>174056.31</c:v>
                </c:pt>
                <c:pt idx="17410">
                  <c:v>174066.31</c:v>
                </c:pt>
                <c:pt idx="17411">
                  <c:v>174076.31</c:v>
                </c:pt>
                <c:pt idx="17412">
                  <c:v>174086.31</c:v>
                </c:pt>
                <c:pt idx="17413">
                  <c:v>174096.31</c:v>
                </c:pt>
                <c:pt idx="17414">
                  <c:v>174106.31</c:v>
                </c:pt>
                <c:pt idx="17415">
                  <c:v>174116.3</c:v>
                </c:pt>
                <c:pt idx="17416">
                  <c:v>174126.3</c:v>
                </c:pt>
                <c:pt idx="17417">
                  <c:v>174136.3</c:v>
                </c:pt>
                <c:pt idx="17418">
                  <c:v>174146.3</c:v>
                </c:pt>
                <c:pt idx="17419">
                  <c:v>174156.28</c:v>
                </c:pt>
                <c:pt idx="17420">
                  <c:v>174166.28</c:v>
                </c:pt>
                <c:pt idx="17421">
                  <c:v>174176.28</c:v>
                </c:pt>
                <c:pt idx="17422">
                  <c:v>174186.3</c:v>
                </c:pt>
                <c:pt idx="17423">
                  <c:v>174196.28</c:v>
                </c:pt>
                <c:pt idx="17424">
                  <c:v>174206.28</c:v>
                </c:pt>
                <c:pt idx="17425">
                  <c:v>174216.28</c:v>
                </c:pt>
                <c:pt idx="17426">
                  <c:v>174226.28</c:v>
                </c:pt>
                <c:pt idx="17427">
                  <c:v>174236.28</c:v>
                </c:pt>
                <c:pt idx="17428">
                  <c:v>174246.28</c:v>
                </c:pt>
                <c:pt idx="17429">
                  <c:v>174256.27</c:v>
                </c:pt>
                <c:pt idx="17430">
                  <c:v>174266.27</c:v>
                </c:pt>
                <c:pt idx="17431">
                  <c:v>174276.27</c:v>
                </c:pt>
                <c:pt idx="17432">
                  <c:v>174286.28</c:v>
                </c:pt>
                <c:pt idx="17433">
                  <c:v>174296.27</c:v>
                </c:pt>
                <c:pt idx="17434">
                  <c:v>174306.27</c:v>
                </c:pt>
                <c:pt idx="17435">
                  <c:v>174316.27</c:v>
                </c:pt>
                <c:pt idx="17436">
                  <c:v>174326.27</c:v>
                </c:pt>
                <c:pt idx="17437">
                  <c:v>174336.27</c:v>
                </c:pt>
                <c:pt idx="17438">
                  <c:v>174346.27</c:v>
                </c:pt>
                <c:pt idx="17439">
                  <c:v>174356.27</c:v>
                </c:pt>
                <c:pt idx="17440">
                  <c:v>174366.25</c:v>
                </c:pt>
                <c:pt idx="17441">
                  <c:v>174376.25</c:v>
                </c:pt>
                <c:pt idx="17442">
                  <c:v>174386.25</c:v>
                </c:pt>
                <c:pt idx="17443">
                  <c:v>174396.25</c:v>
                </c:pt>
                <c:pt idx="17444">
                  <c:v>174406.25</c:v>
                </c:pt>
                <c:pt idx="17445">
                  <c:v>174416.25</c:v>
                </c:pt>
                <c:pt idx="17446">
                  <c:v>174426.25</c:v>
                </c:pt>
                <c:pt idx="17447">
                  <c:v>174436.23</c:v>
                </c:pt>
                <c:pt idx="17448">
                  <c:v>174446.23</c:v>
                </c:pt>
                <c:pt idx="17449">
                  <c:v>174456.23</c:v>
                </c:pt>
                <c:pt idx="17450">
                  <c:v>174466.22</c:v>
                </c:pt>
                <c:pt idx="17451">
                  <c:v>174476.22</c:v>
                </c:pt>
                <c:pt idx="17452">
                  <c:v>174486.22</c:v>
                </c:pt>
                <c:pt idx="17453">
                  <c:v>174496.23</c:v>
                </c:pt>
                <c:pt idx="17454">
                  <c:v>174506.22</c:v>
                </c:pt>
                <c:pt idx="17455">
                  <c:v>174516.22</c:v>
                </c:pt>
                <c:pt idx="17456">
                  <c:v>174526.22</c:v>
                </c:pt>
                <c:pt idx="17457">
                  <c:v>174536.22</c:v>
                </c:pt>
                <c:pt idx="17458">
                  <c:v>174546.22</c:v>
                </c:pt>
                <c:pt idx="17459">
                  <c:v>174556.22</c:v>
                </c:pt>
                <c:pt idx="17460">
                  <c:v>174566.2</c:v>
                </c:pt>
                <c:pt idx="17461">
                  <c:v>174576.2</c:v>
                </c:pt>
                <c:pt idx="17462">
                  <c:v>174586.2</c:v>
                </c:pt>
                <c:pt idx="17463">
                  <c:v>174596.2</c:v>
                </c:pt>
                <c:pt idx="17464">
                  <c:v>174606.2</c:v>
                </c:pt>
                <c:pt idx="17465">
                  <c:v>174616.2</c:v>
                </c:pt>
                <c:pt idx="17466">
                  <c:v>174626.2</c:v>
                </c:pt>
                <c:pt idx="17467">
                  <c:v>174636.2</c:v>
                </c:pt>
                <c:pt idx="17468">
                  <c:v>174646.19</c:v>
                </c:pt>
                <c:pt idx="17469">
                  <c:v>174656.19</c:v>
                </c:pt>
                <c:pt idx="17470">
                  <c:v>174666.19</c:v>
                </c:pt>
                <c:pt idx="17471">
                  <c:v>174676.19</c:v>
                </c:pt>
                <c:pt idx="17472">
                  <c:v>174686.19</c:v>
                </c:pt>
                <c:pt idx="17473">
                  <c:v>174696.19</c:v>
                </c:pt>
                <c:pt idx="17474">
                  <c:v>174706.19</c:v>
                </c:pt>
                <c:pt idx="17475">
                  <c:v>174716.19</c:v>
                </c:pt>
                <c:pt idx="17476">
                  <c:v>174726.19</c:v>
                </c:pt>
                <c:pt idx="17477">
                  <c:v>174736.19</c:v>
                </c:pt>
                <c:pt idx="17478">
                  <c:v>174746.17</c:v>
                </c:pt>
                <c:pt idx="17479">
                  <c:v>174756.17</c:v>
                </c:pt>
                <c:pt idx="17480">
                  <c:v>174766.19</c:v>
                </c:pt>
                <c:pt idx="17481">
                  <c:v>174776.17</c:v>
                </c:pt>
                <c:pt idx="17482">
                  <c:v>174786.16</c:v>
                </c:pt>
                <c:pt idx="17483">
                  <c:v>174796.16</c:v>
                </c:pt>
                <c:pt idx="17484">
                  <c:v>174806.17</c:v>
                </c:pt>
                <c:pt idx="17485">
                  <c:v>174816.17</c:v>
                </c:pt>
                <c:pt idx="17486">
                  <c:v>174826.16</c:v>
                </c:pt>
                <c:pt idx="17487">
                  <c:v>174836.16</c:v>
                </c:pt>
                <c:pt idx="17488">
                  <c:v>174846.16</c:v>
                </c:pt>
                <c:pt idx="17489">
                  <c:v>174856.16</c:v>
                </c:pt>
                <c:pt idx="17490">
                  <c:v>174866.16</c:v>
                </c:pt>
                <c:pt idx="17491">
                  <c:v>174876.16</c:v>
                </c:pt>
                <c:pt idx="17492">
                  <c:v>174886.14</c:v>
                </c:pt>
                <c:pt idx="17493">
                  <c:v>174896.14</c:v>
                </c:pt>
                <c:pt idx="17494">
                  <c:v>174906.14</c:v>
                </c:pt>
                <c:pt idx="17495">
                  <c:v>174916.16</c:v>
                </c:pt>
                <c:pt idx="17496">
                  <c:v>174926.14</c:v>
                </c:pt>
                <c:pt idx="17497">
                  <c:v>174936.14</c:v>
                </c:pt>
                <c:pt idx="17498">
                  <c:v>174946.14</c:v>
                </c:pt>
                <c:pt idx="17499">
                  <c:v>174956.14</c:v>
                </c:pt>
                <c:pt idx="17500">
                  <c:v>174966.13</c:v>
                </c:pt>
                <c:pt idx="17501">
                  <c:v>174976.13</c:v>
                </c:pt>
                <c:pt idx="17502">
                  <c:v>174986.13</c:v>
                </c:pt>
                <c:pt idx="17503">
                  <c:v>174996.13</c:v>
                </c:pt>
                <c:pt idx="17504">
                  <c:v>175006.13</c:v>
                </c:pt>
                <c:pt idx="17505">
                  <c:v>175016.13</c:v>
                </c:pt>
                <c:pt idx="17506">
                  <c:v>175026.13</c:v>
                </c:pt>
                <c:pt idx="17507">
                  <c:v>175036.13</c:v>
                </c:pt>
                <c:pt idx="17508">
                  <c:v>175046.13</c:v>
                </c:pt>
                <c:pt idx="17509">
                  <c:v>175056.13</c:v>
                </c:pt>
                <c:pt idx="17510">
                  <c:v>175066.11</c:v>
                </c:pt>
                <c:pt idx="17511">
                  <c:v>175076.11</c:v>
                </c:pt>
                <c:pt idx="17512">
                  <c:v>175086.11</c:v>
                </c:pt>
                <c:pt idx="17513">
                  <c:v>175096.09</c:v>
                </c:pt>
                <c:pt idx="17514">
                  <c:v>175106.09</c:v>
                </c:pt>
                <c:pt idx="17515">
                  <c:v>175116.09</c:v>
                </c:pt>
                <c:pt idx="17516">
                  <c:v>175126.11</c:v>
                </c:pt>
                <c:pt idx="17517">
                  <c:v>175136.09</c:v>
                </c:pt>
                <c:pt idx="17518">
                  <c:v>175146.09</c:v>
                </c:pt>
                <c:pt idx="17519">
                  <c:v>175156.09</c:v>
                </c:pt>
                <c:pt idx="17520">
                  <c:v>175166.09</c:v>
                </c:pt>
                <c:pt idx="17521">
                  <c:v>175176.09</c:v>
                </c:pt>
                <c:pt idx="17522">
                  <c:v>175186.09</c:v>
                </c:pt>
                <c:pt idx="17523">
                  <c:v>175196.09</c:v>
                </c:pt>
                <c:pt idx="17524">
                  <c:v>175206.09</c:v>
                </c:pt>
                <c:pt idx="17525">
                  <c:v>175216.09</c:v>
                </c:pt>
                <c:pt idx="17526">
                  <c:v>175226.09</c:v>
                </c:pt>
                <c:pt idx="17527">
                  <c:v>175236.09</c:v>
                </c:pt>
                <c:pt idx="17528">
                  <c:v>175246.07999999999</c:v>
                </c:pt>
                <c:pt idx="17529">
                  <c:v>175256.08</c:v>
                </c:pt>
                <c:pt idx="17530">
                  <c:v>175266.08</c:v>
                </c:pt>
                <c:pt idx="17531">
                  <c:v>175276.06</c:v>
                </c:pt>
                <c:pt idx="17532">
                  <c:v>175286.06</c:v>
                </c:pt>
                <c:pt idx="17533">
                  <c:v>175296.06</c:v>
                </c:pt>
                <c:pt idx="17534">
                  <c:v>175306.06</c:v>
                </c:pt>
                <c:pt idx="17535">
                  <c:v>175316.06</c:v>
                </c:pt>
                <c:pt idx="17536">
                  <c:v>175326.06</c:v>
                </c:pt>
                <c:pt idx="17537">
                  <c:v>175336.06</c:v>
                </c:pt>
                <c:pt idx="17538">
                  <c:v>175346.06</c:v>
                </c:pt>
                <c:pt idx="17539">
                  <c:v>175356.06</c:v>
                </c:pt>
                <c:pt idx="17540">
                  <c:v>175366.06</c:v>
                </c:pt>
                <c:pt idx="17541">
                  <c:v>175376.05</c:v>
                </c:pt>
                <c:pt idx="17542">
                  <c:v>175386.05</c:v>
                </c:pt>
                <c:pt idx="17543">
                  <c:v>175396.05</c:v>
                </c:pt>
                <c:pt idx="17544">
                  <c:v>175406.05</c:v>
                </c:pt>
                <c:pt idx="17545">
                  <c:v>175416.03</c:v>
                </c:pt>
                <c:pt idx="17546">
                  <c:v>175426.03</c:v>
                </c:pt>
                <c:pt idx="17547">
                  <c:v>175436.05</c:v>
                </c:pt>
                <c:pt idx="17548">
                  <c:v>175446.05</c:v>
                </c:pt>
                <c:pt idx="17549">
                  <c:v>175456.03</c:v>
                </c:pt>
                <c:pt idx="17550">
                  <c:v>175466.03</c:v>
                </c:pt>
                <c:pt idx="17551">
                  <c:v>175476.03</c:v>
                </c:pt>
                <c:pt idx="17552">
                  <c:v>175486.03</c:v>
                </c:pt>
                <c:pt idx="17553">
                  <c:v>175496.03</c:v>
                </c:pt>
                <c:pt idx="17554">
                  <c:v>175506.03</c:v>
                </c:pt>
                <c:pt idx="17555">
                  <c:v>175516.02</c:v>
                </c:pt>
                <c:pt idx="17556">
                  <c:v>175526.02</c:v>
                </c:pt>
                <c:pt idx="17557">
                  <c:v>175536.02</c:v>
                </c:pt>
                <c:pt idx="17558">
                  <c:v>175546.03</c:v>
                </c:pt>
                <c:pt idx="17559">
                  <c:v>175556.02</c:v>
                </c:pt>
                <c:pt idx="17560">
                  <c:v>175566.02</c:v>
                </c:pt>
                <c:pt idx="17561">
                  <c:v>175576.02</c:v>
                </c:pt>
                <c:pt idx="17562">
                  <c:v>175586.02</c:v>
                </c:pt>
                <c:pt idx="17563">
                  <c:v>175596</c:v>
                </c:pt>
                <c:pt idx="17564">
                  <c:v>175606.02</c:v>
                </c:pt>
                <c:pt idx="17565">
                  <c:v>175616.02</c:v>
                </c:pt>
                <c:pt idx="17566">
                  <c:v>175626.02</c:v>
                </c:pt>
                <c:pt idx="17567">
                  <c:v>175636</c:v>
                </c:pt>
                <c:pt idx="17568">
                  <c:v>175646</c:v>
                </c:pt>
                <c:pt idx="17569">
                  <c:v>175656</c:v>
                </c:pt>
                <c:pt idx="17570">
                  <c:v>175666</c:v>
                </c:pt>
                <c:pt idx="17571">
                  <c:v>175676</c:v>
                </c:pt>
                <c:pt idx="17572">
                  <c:v>175686</c:v>
                </c:pt>
                <c:pt idx="17573">
                  <c:v>175695.98</c:v>
                </c:pt>
                <c:pt idx="17574">
                  <c:v>175705.98</c:v>
                </c:pt>
                <c:pt idx="17575">
                  <c:v>175715.98</c:v>
                </c:pt>
                <c:pt idx="17576">
                  <c:v>175725.98</c:v>
                </c:pt>
                <c:pt idx="17577">
                  <c:v>175735.97</c:v>
                </c:pt>
                <c:pt idx="17578">
                  <c:v>175745.97</c:v>
                </c:pt>
                <c:pt idx="17579">
                  <c:v>175755.98</c:v>
                </c:pt>
                <c:pt idx="17580">
                  <c:v>175765.98</c:v>
                </c:pt>
                <c:pt idx="17581">
                  <c:v>175775.97</c:v>
                </c:pt>
                <c:pt idx="17582">
                  <c:v>175785.97</c:v>
                </c:pt>
                <c:pt idx="17583">
                  <c:v>175795.97</c:v>
                </c:pt>
                <c:pt idx="17584">
                  <c:v>175805.97</c:v>
                </c:pt>
                <c:pt idx="17585">
                  <c:v>175815.97</c:v>
                </c:pt>
                <c:pt idx="17586">
                  <c:v>175825.97</c:v>
                </c:pt>
                <c:pt idx="17587">
                  <c:v>175835.95</c:v>
                </c:pt>
                <c:pt idx="17588">
                  <c:v>175845.95</c:v>
                </c:pt>
                <c:pt idx="17589">
                  <c:v>175855.97</c:v>
                </c:pt>
                <c:pt idx="17590">
                  <c:v>175865.97</c:v>
                </c:pt>
                <c:pt idx="17591">
                  <c:v>175875.95</c:v>
                </c:pt>
                <c:pt idx="17592">
                  <c:v>175885.95</c:v>
                </c:pt>
                <c:pt idx="17593">
                  <c:v>175895.95</c:v>
                </c:pt>
                <c:pt idx="17594">
                  <c:v>175905.94</c:v>
                </c:pt>
                <c:pt idx="17595">
                  <c:v>175915.94</c:v>
                </c:pt>
                <c:pt idx="17596">
                  <c:v>175925.94</c:v>
                </c:pt>
                <c:pt idx="17597">
                  <c:v>175935.94</c:v>
                </c:pt>
                <c:pt idx="17598">
                  <c:v>175945.94</c:v>
                </c:pt>
                <c:pt idx="17599">
                  <c:v>175955.94</c:v>
                </c:pt>
                <c:pt idx="17600">
                  <c:v>175965.94</c:v>
                </c:pt>
                <c:pt idx="17601">
                  <c:v>175975.94</c:v>
                </c:pt>
                <c:pt idx="17602">
                  <c:v>175985.94</c:v>
                </c:pt>
                <c:pt idx="17603">
                  <c:v>175995.94</c:v>
                </c:pt>
                <c:pt idx="17604">
                  <c:v>176005.94</c:v>
                </c:pt>
                <c:pt idx="17605">
                  <c:v>176015.94</c:v>
                </c:pt>
                <c:pt idx="17606">
                  <c:v>176025.94</c:v>
                </c:pt>
                <c:pt idx="17607">
                  <c:v>176035.92</c:v>
                </c:pt>
                <c:pt idx="17608">
                  <c:v>176045.91</c:v>
                </c:pt>
                <c:pt idx="17609">
                  <c:v>176055.91</c:v>
                </c:pt>
                <c:pt idx="17610">
                  <c:v>176065.92000000001</c:v>
                </c:pt>
                <c:pt idx="17611">
                  <c:v>176075.92</c:v>
                </c:pt>
                <c:pt idx="17612">
                  <c:v>176085.91</c:v>
                </c:pt>
                <c:pt idx="17613">
                  <c:v>176095.91</c:v>
                </c:pt>
                <c:pt idx="17614">
                  <c:v>176105.91</c:v>
                </c:pt>
                <c:pt idx="17615">
                  <c:v>176115.91</c:v>
                </c:pt>
                <c:pt idx="17616">
                  <c:v>176125.91</c:v>
                </c:pt>
                <c:pt idx="17617">
                  <c:v>176135.91</c:v>
                </c:pt>
                <c:pt idx="17618">
                  <c:v>176145.89</c:v>
                </c:pt>
                <c:pt idx="17619">
                  <c:v>176155.89</c:v>
                </c:pt>
                <c:pt idx="17620">
                  <c:v>176165.89</c:v>
                </c:pt>
                <c:pt idx="17621">
                  <c:v>176175.91</c:v>
                </c:pt>
                <c:pt idx="17622">
                  <c:v>176185.89</c:v>
                </c:pt>
                <c:pt idx="17623">
                  <c:v>176195.89</c:v>
                </c:pt>
                <c:pt idx="17624">
                  <c:v>176205.89</c:v>
                </c:pt>
                <c:pt idx="17625">
                  <c:v>176215.89</c:v>
                </c:pt>
                <c:pt idx="17626">
                  <c:v>176225.88</c:v>
                </c:pt>
                <c:pt idx="17627">
                  <c:v>176235.88</c:v>
                </c:pt>
                <c:pt idx="17628">
                  <c:v>176245.88</c:v>
                </c:pt>
                <c:pt idx="17629">
                  <c:v>176255.88</c:v>
                </c:pt>
                <c:pt idx="17630">
                  <c:v>176265.88</c:v>
                </c:pt>
                <c:pt idx="17631">
                  <c:v>176275.88</c:v>
                </c:pt>
                <c:pt idx="17632">
                  <c:v>176285.88</c:v>
                </c:pt>
                <c:pt idx="17633">
                  <c:v>176295.88</c:v>
                </c:pt>
                <c:pt idx="17634">
                  <c:v>176305.88</c:v>
                </c:pt>
                <c:pt idx="17635">
                  <c:v>176315.88</c:v>
                </c:pt>
                <c:pt idx="17636">
                  <c:v>176325.86</c:v>
                </c:pt>
                <c:pt idx="17637">
                  <c:v>176335.86</c:v>
                </c:pt>
                <c:pt idx="17638">
                  <c:v>176345.86</c:v>
                </c:pt>
                <c:pt idx="17639">
                  <c:v>176355.86</c:v>
                </c:pt>
                <c:pt idx="17640">
                  <c:v>176365.84</c:v>
                </c:pt>
                <c:pt idx="17641">
                  <c:v>176375.84</c:v>
                </c:pt>
                <c:pt idx="17642">
                  <c:v>176385.86</c:v>
                </c:pt>
                <c:pt idx="17643">
                  <c:v>176395.86</c:v>
                </c:pt>
                <c:pt idx="17644">
                  <c:v>176405.84</c:v>
                </c:pt>
                <c:pt idx="17645">
                  <c:v>176415.84</c:v>
                </c:pt>
                <c:pt idx="17646">
                  <c:v>176425.84</c:v>
                </c:pt>
                <c:pt idx="17647">
                  <c:v>176435.84</c:v>
                </c:pt>
                <c:pt idx="17648">
                  <c:v>176445.84</c:v>
                </c:pt>
                <c:pt idx="17649">
                  <c:v>176455.84</c:v>
                </c:pt>
                <c:pt idx="17650">
                  <c:v>176465.84</c:v>
                </c:pt>
                <c:pt idx="17651">
                  <c:v>176475.84</c:v>
                </c:pt>
                <c:pt idx="17652">
                  <c:v>176485.84</c:v>
                </c:pt>
                <c:pt idx="17653">
                  <c:v>176495.84</c:v>
                </c:pt>
                <c:pt idx="17654">
                  <c:v>176505.83</c:v>
                </c:pt>
                <c:pt idx="17655">
                  <c:v>176515.83</c:v>
                </c:pt>
                <c:pt idx="17656">
                  <c:v>176525.83</c:v>
                </c:pt>
                <c:pt idx="17657">
                  <c:v>176535.81</c:v>
                </c:pt>
                <c:pt idx="17658">
                  <c:v>176545.81</c:v>
                </c:pt>
                <c:pt idx="17659">
                  <c:v>176555.81</c:v>
                </c:pt>
                <c:pt idx="17660">
                  <c:v>176565.81</c:v>
                </c:pt>
                <c:pt idx="17661">
                  <c:v>176575.81</c:v>
                </c:pt>
                <c:pt idx="17662">
                  <c:v>176585.81</c:v>
                </c:pt>
                <c:pt idx="17663">
                  <c:v>176595.81</c:v>
                </c:pt>
                <c:pt idx="17664">
                  <c:v>176605.81</c:v>
                </c:pt>
                <c:pt idx="17665">
                  <c:v>176615.81</c:v>
                </c:pt>
                <c:pt idx="17666">
                  <c:v>176625.81</c:v>
                </c:pt>
                <c:pt idx="17667">
                  <c:v>176635.8</c:v>
                </c:pt>
                <c:pt idx="17668">
                  <c:v>176645.8</c:v>
                </c:pt>
                <c:pt idx="17669">
                  <c:v>176655.8</c:v>
                </c:pt>
                <c:pt idx="17670">
                  <c:v>176665.8</c:v>
                </c:pt>
                <c:pt idx="17671">
                  <c:v>176675.78</c:v>
                </c:pt>
                <c:pt idx="17672">
                  <c:v>176685.78</c:v>
                </c:pt>
                <c:pt idx="17673">
                  <c:v>176695.8</c:v>
                </c:pt>
                <c:pt idx="17674">
                  <c:v>176705.8</c:v>
                </c:pt>
                <c:pt idx="17675">
                  <c:v>176715.78</c:v>
                </c:pt>
                <c:pt idx="17676">
                  <c:v>176725.78</c:v>
                </c:pt>
                <c:pt idx="17677">
                  <c:v>176735.78</c:v>
                </c:pt>
                <c:pt idx="17678">
                  <c:v>176745.78</c:v>
                </c:pt>
                <c:pt idx="17679">
                  <c:v>176755.78</c:v>
                </c:pt>
                <c:pt idx="17680">
                  <c:v>176765.78</c:v>
                </c:pt>
                <c:pt idx="17681">
                  <c:v>176775.77</c:v>
                </c:pt>
                <c:pt idx="17682">
                  <c:v>176785.77</c:v>
                </c:pt>
                <c:pt idx="17683">
                  <c:v>176795.77</c:v>
                </c:pt>
                <c:pt idx="17684">
                  <c:v>176805.78</c:v>
                </c:pt>
                <c:pt idx="17685">
                  <c:v>176815.77</c:v>
                </c:pt>
                <c:pt idx="17686">
                  <c:v>176825.77</c:v>
                </c:pt>
                <c:pt idx="17687">
                  <c:v>176835.77</c:v>
                </c:pt>
                <c:pt idx="17688">
                  <c:v>176845.77</c:v>
                </c:pt>
                <c:pt idx="17689">
                  <c:v>176855.75</c:v>
                </c:pt>
                <c:pt idx="17690">
                  <c:v>176865.75</c:v>
                </c:pt>
                <c:pt idx="17691">
                  <c:v>176875.75</c:v>
                </c:pt>
                <c:pt idx="17692">
                  <c:v>176885.75</c:v>
                </c:pt>
                <c:pt idx="17693">
                  <c:v>176895.75</c:v>
                </c:pt>
                <c:pt idx="17694">
                  <c:v>176905.75</c:v>
                </c:pt>
                <c:pt idx="17695">
                  <c:v>176915.75</c:v>
                </c:pt>
                <c:pt idx="17696">
                  <c:v>176925.75</c:v>
                </c:pt>
                <c:pt idx="17697">
                  <c:v>176935.75</c:v>
                </c:pt>
                <c:pt idx="17698">
                  <c:v>176945.75</c:v>
                </c:pt>
                <c:pt idx="17699">
                  <c:v>176955.73</c:v>
                </c:pt>
                <c:pt idx="17700">
                  <c:v>176965.73</c:v>
                </c:pt>
                <c:pt idx="17701">
                  <c:v>176975.73</c:v>
                </c:pt>
                <c:pt idx="17702">
                  <c:v>176985.73</c:v>
                </c:pt>
                <c:pt idx="17703">
                  <c:v>176995.72</c:v>
                </c:pt>
                <c:pt idx="17704">
                  <c:v>177005.72</c:v>
                </c:pt>
                <c:pt idx="17705">
                  <c:v>177015.73</c:v>
                </c:pt>
                <c:pt idx="17706">
                  <c:v>177025.73</c:v>
                </c:pt>
                <c:pt idx="17707">
                  <c:v>177035.72</c:v>
                </c:pt>
                <c:pt idx="17708">
                  <c:v>177045.72</c:v>
                </c:pt>
                <c:pt idx="17709">
                  <c:v>177055.72</c:v>
                </c:pt>
                <c:pt idx="17710">
                  <c:v>177065.72</c:v>
                </c:pt>
                <c:pt idx="17711">
                  <c:v>177075.72</c:v>
                </c:pt>
                <c:pt idx="17712">
                  <c:v>177085.72</c:v>
                </c:pt>
                <c:pt idx="17713">
                  <c:v>177095.7</c:v>
                </c:pt>
                <c:pt idx="17714">
                  <c:v>177105.7</c:v>
                </c:pt>
                <c:pt idx="17715">
                  <c:v>177115.72</c:v>
                </c:pt>
                <c:pt idx="17716">
                  <c:v>177125.72</c:v>
                </c:pt>
                <c:pt idx="17717">
                  <c:v>177135.7</c:v>
                </c:pt>
                <c:pt idx="17718">
                  <c:v>177145.7</c:v>
                </c:pt>
                <c:pt idx="17719">
                  <c:v>177155.7</c:v>
                </c:pt>
                <c:pt idx="17720">
                  <c:v>177165.69</c:v>
                </c:pt>
                <c:pt idx="17721">
                  <c:v>177175.69</c:v>
                </c:pt>
                <c:pt idx="17722">
                  <c:v>177185.69</c:v>
                </c:pt>
                <c:pt idx="17723">
                  <c:v>177195.69</c:v>
                </c:pt>
                <c:pt idx="17724">
                  <c:v>177205.69</c:v>
                </c:pt>
                <c:pt idx="17725">
                  <c:v>177215.69</c:v>
                </c:pt>
                <c:pt idx="17726">
                  <c:v>177225.69</c:v>
                </c:pt>
                <c:pt idx="17727">
                  <c:v>177235.69</c:v>
                </c:pt>
                <c:pt idx="17728">
                  <c:v>177245.69</c:v>
                </c:pt>
                <c:pt idx="17729">
                  <c:v>177255.69</c:v>
                </c:pt>
                <c:pt idx="17730">
                  <c:v>177265.69</c:v>
                </c:pt>
                <c:pt idx="17731">
                  <c:v>177275.67</c:v>
                </c:pt>
                <c:pt idx="17732">
                  <c:v>177285.67</c:v>
                </c:pt>
                <c:pt idx="17733">
                  <c:v>177295.67</c:v>
                </c:pt>
                <c:pt idx="17734">
                  <c:v>177305.66</c:v>
                </c:pt>
                <c:pt idx="17735">
                  <c:v>177315.67</c:v>
                </c:pt>
                <c:pt idx="17736">
                  <c:v>177325.67</c:v>
                </c:pt>
                <c:pt idx="17737">
                  <c:v>177335.67</c:v>
                </c:pt>
                <c:pt idx="17738">
                  <c:v>177345.66</c:v>
                </c:pt>
                <c:pt idx="17739">
                  <c:v>177355.66</c:v>
                </c:pt>
                <c:pt idx="17740">
                  <c:v>177365.66</c:v>
                </c:pt>
                <c:pt idx="17741">
                  <c:v>177375.66</c:v>
                </c:pt>
                <c:pt idx="17742">
                  <c:v>177385.66</c:v>
                </c:pt>
                <c:pt idx="17743">
                  <c:v>177395.66</c:v>
                </c:pt>
                <c:pt idx="17744">
                  <c:v>177405.64</c:v>
                </c:pt>
                <c:pt idx="17745">
                  <c:v>177415.64</c:v>
                </c:pt>
                <c:pt idx="17746">
                  <c:v>177425.64</c:v>
                </c:pt>
                <c:pt idx="17747">
                  <c:v>177435.66</c:v>
                </c:pt>
                <c:pt idx="17748">
                  <c:v>177445.64</c:v>
                </c:pt>
                <c:pt idx="17749">
                  <c:v>177455.64</c:v>
                </c:pt>
                <c:pt idx="17750">
                  <c:v>177465.64</c:v>
                </c:pt>
                <c:pt idx="17751">
                  <c:v>177475.64</c:v>
                </c:pt>
                <c:pt idx="17752">
                  <c:v>177485.63</c:v>
                </c:pt>
                <c:pt idx="17753">
                  <c:v>177495.63</c:v>
                </c:pt>
                <c:pt idx="17754">
                  <c:v>177505.63</c:v>
                </c:pt>
                <c:pt idx="17755">
                  <c:v>177515.63</c:v>
                </c:pt>
                <c:pt idx="17756">
                  <c:v>177525.63</c:v>
                </c:pt>
                <c:pt idx="17757">
                  <c:v>177535.63</c:v>
                </c:pt>
                <c:pt idx="17758">
                  <c:v>177545.63</c:v>
                </c:pt>
                <c:pt idx="17759">
                  <c:v>177555.63</c:v>
                </c:pt>
                <c:pt idx="17760">
                  <c:v>177565.63</c:v>
                </c:pt>
                <c:pt idx="17761">
                  <c:v>177575.63</c:v>
                </c:pt>
                <c:pt idx="17762">
                  <c:v>177585.61</c:v>
                </c:pt>
                <c:pt idx="17763">
                  <c:v>177595.61</c:v>
                </c:pt>
                <c:pt idx="17764">
                  <c:v>177605.61</c:v>
                </c:pt>
                <c:pt idx="17765">
                  <c:v>177615.61</c:v>
                </c:pt>
                <c:pt idx="17766">
                  <c:v>177625.59</c:v>
                </c:pt>
                <c:pt idx="17767">
                  <c:v>177635.59</c:v>
                </c:pt>
                <c:pt idx="17768">
                  <c:v>177645.61</c:v>
                </c:pt>
                <c:pt idx="17769">
                  <c:v>177655.61</c:v>
                </c:pt>
                <c:pt idx="17770">
                  <c:v>177665.59</c:v>
                </c:pt>
                <c:pt idx="17771">
                  <c:v>177675.59</c:v>
                </c:pt>
                <c:pt idx="17772">
                  <c:v>177685.59</c:v>
                </c:pt>
                <c:pt idx="17773">
                  <c:v>177695.59</c:v>
                </c:pt>
                <c:pt idx="17774">
                  <c:v>177705.59</c:v>
                </c:pt>
                <c:pt idx="17775">
                  <c:v>177715.59</c:v>
                </c:pt>
                <c:pt idx="17776">
                  <c:v>177725.58</c:v>
                </c:pt>
                <c:pt idx="17777">
                  <c:v>177735.58</c:v>
                </c:pt>
                <c:pt idx="17778">
                  <c:v>177745.59</c:v>
                </c:pt>
                <c:pt idx="17779">
                  <c:v>177755.59</c:v>
                </c:pt>
                <c:pt idx="17780">
                  <c:v>177765.58</c:v>
                </c:pt>
                <c:pt idx="17781">
                  <c:v>177775.58</c:v>
                </c:pt>
                <c:pt idx="17782">
                  <c:v>177785.58</c:v>
                </c:pt>
                <c:pt idx="17783">
                  <c:v>177795.56</c:v>
                </c:pt>
                <c:pt idx="17784">
                  <c:v>177805.56</c:v>
                </c:pt>
                <c:pt idx="17785">
                  <c:v>177815.56</c:v>
                </c:pt>
                <c:pt idx="17786">
                  <c:v>177825.56</c:v>
                </c:pt>
                <c:pt idx="17787">
                  <c:v>177835.56</c:v>
                </c:pt>
                <c:pt idx="17788">
                  <c:v>177845.56</c:v>
                </c:pt>
                <c:pt idx="17789">
                  <c:v>177855.56</c:v>
                </c:pt>
                <c:pt idx="17790">
                  <c:v>177865.56</c:v>
                </c:pt>
                <c:pt idx="17791">
                  <c:v>177875.56</c:v>
                </c:pt>
                <c:pt idx="17792">
                  <c:v>177885.56</c:v>
                </c:pt>
                <c:pt idx="17793">
                  <c:v>177895.56</c:v>
                </c:pt>
                <c:pt idx="17794">
                  <c:v>177905.55</c:v>
                </c:pt>
                <c:pt idx="17795">
                  <c:v>177915.55</c:v>
                </c:pt>
                <c:pt idx="17796">
                  <c:v>177925.55</c:v>
                </c:pt>
                <c:pt idx="17797">
                  <c:v>177935.53</c:v>
                </c:pt>
                <c:pt idx="17798">
                  <c:v>177945.53</c:v>
                </c:pt>
                <c:pt idx="17799">
                  <c:v>177955.55</c:v>
                </c:pt>
                <c:pt idx="17800">
                  <c:v>177965.55</c:v>
                </c:pt>
                <c:pt idx="17801">
                  <c:v>177975.53</c:v>
                </c:pt>
                <c:pt idx="17802">
                  <c:v>177985.53</c:v>
                </c:pt>
                <c:pt idx="17803">
                  <c:v>177995.53</c:v>
                </c:pt>
                <c:pt idx="17804">
                  <c:v>178005.53</c:v>
                </c:pt>
                <c:pt idx="17805">
                  <c:v>178015.53</c:v>
                </c:pt>
                <c:pt idx="17806">
                  <c:v>178025.53</c:v>
                </c:pt>
                <c:pt idx="17807">
                  <c:v>178035.52</c:v>
                </c:pt>
                <c:pt idx="17808">
                  <c:v>178045.52</c:v>
                </c:pt>
                <c:pt idx="17809">
                  <c:v>178055.52</c:v>
                </c:pt>
                <c:pt idx="17810">
                  <c:v>178065.53</c:v>
                </c:pt>
                <c:pt idx="17811">
                  <c:v>178075.51999999999</c:v>
                </c:pt>
                <c:pt idx="17812">
                  <c:v>178085.52</c:v>
                </c:pt>
                <c:pt idx="17813">
                  <c:v>178095.52</c:v>
                </c:pt>
                <c:pt idx="17814">
                  <c:v>178105.52</c:v>
                </c:pt>
                <c:pt idx="17815">
                  <c:v>178115.5</c:v>
                </c:pt>
                <c:pt idx="17816">
                  <c:v>178125.5</c:v>
                </c:pt>
                <c:pt idx="17817">
                  <c:v>178135.5</c:v>
                </c:pt>
                <c:pt idx="17818">
                  <c:v>178145.5</c:v>
                </c:pt>
                <c:pt idx="17819">
                  <c:v>178155.5</c:v>
                </c:pt>
                <c:pt idx="17820">
                  <c:v>178165.5</c:v>
                </c:pt>
                <c:pt idx="17821">
                  <c:v>178175.5</c:v>
                </c:pt>
                <c:pt idx="17822">
                  <c:v>178185.5</c:v>
                </c:pt>
                <c:pt idx="17823">
                  <c:v>178195.5</c:v>
                </c:pt>
                <c:pt idx="17824">
                  <c:v>178205.5</c:v>
                </c:pt>
                <c:pt idx="17825">
                  <c:v>178215.48</c:v>
                </c:pt>
                <c:pt idx="17826">
                  <c:v>178225.5</c:v>
                </c:pt>
                <c:pt idx="17827">
                  <c:v>178235.5</c:v>
                </c:pt>
                <c:pt idx="17828">
                  <c:v>178245.5</c:v>
                </c:pt>
                <c:pt idx="17829">
                  <c:v>178255.47</c:v>
                </c:pt>
                <c:pt idx="17830">
                  <c:v>178265.47</c:v>
                </c:pt>
                <c:pt idx="17831">
                  <c:v>178275.48</c:v>
                </c:pt>
                <c:pt idx="17832">
                  <c:v>178285.48</c:v>
                </c:pt>
                <c:pt idx="17833">
                  <c:v>178295.47</c:v>
                </c:pt>
                <c:pt idx="17834">
                  <c:v>178305.47</c:v>
                </c:pt>
                <c:pt idx="17835">
                  <c:v>178315.47</c:v>
                </c:pt>
                <c:pt idx="17836">
                  <c:v>178325.47</c:v>
                </c:pt>
                <c:pt idx="17837">
                  <c:v>178335.47</c:v>
                </c:pt>
                <c:pt idx="17838">
                  <c:v>178345.47</c:v>
                </c:pt>
                <c:pt idx="17839">
                  <c:v>178355.45</c:v>
                </c:pt>
                <c:pt idx="17840">
                  <c:v>178365.45</c:v>
                </c:pt>
                <c:pt idx="17841">
                  <c:v>178375.45</c:v>
                </c:pt>
                <c:pt idx="17842">
                  <c:v>178385.47</c:v>
                </c:pt>
                <c:pt idx="17843">
                  <c:v>178395.45</c:v>
                </c:pt>
                <c:pt idx="17844">
                  <c:v>178405.45</c:v>
                </c:pt>
                <c:pt idx="17845">
                  <c:v>178415.45</c:v>
                </c:pt>
                <c:pt idx="17846">
                  <c:v>178425.45</c:v>
                </c:pt>
                <c:pt idx="17847">
                  <c:v>178435.44</c:v>
                </c:pt>
                <c:pt idx="17848">
                  <c:v>178445.44</c:v>
                </c:pt>
                <c:pt idx="17849">
                  <c:v>178455.44</c:v>
                </c:pt>
                <c:pt idx="17850">
                  <c:v>178465.44</c:v>
                </c:pt>
                <c:pt idx="17851">
                  <c:v>178475.44</c:v>
                </c:pt>
                <c:pt idx="17852">
                  <c:v>178485.44</c:v>
                </c:pt>
                <c:pt idx="17853">
                  <c:v>178495.44</c:v>
                </c:pt>
                <c:pt idx="17854">
                  <c:v>178505.44</c:v>
                </c:pt>
                <c:pt idx="17855">
                  <c:v>178515.44</c:v>
                </c:pt>
                <c:pt idx="17856">
                  <c:v>178525.44</c:v>
                </c:pt>
                <c:pt idx="17857">
                  <c:v>178535.42</c:v>
                </c:pt>
                <c:pt idx="17858">
                  <c:v>178545.42</c:v>
                </c:pt>
                <c:pt idx="17859">
                  <c:v>178555.42</c:v>
                </c:pt>
                <c:pt idx="17860">
                  <c:v>178565.41</c:v>
                </c:pt>
                <c:pt idx="17861">
                  <c:v>178575.41</c:v>
                </c:pt>
                <c:pt idx="17862">
                  <c:v>178585.41</c:v>
                </c:pt>
                <c:pt idx="17863">
                  <c:v>178595.42</c:v>
                </c:pt>
                <c:pt idx="17864">
                  <c:v>178605.41</c:v>
                </c:pt>
                <c:pt idx="17865">
                  <c:v>178615.41</c:v>
                </c:pt>
                <c:pt idx="17866">
                  <c:v>178625.41</c:v>
                </c:pt>
                <c:pt idx="17867">
                  <c:v>178635.41</c:v>
                </c:pt>
                <c:pt idx="17868">
                  <c:v>178645.41</c:v>
                </c:pt>
                <c:pt idx="17869">
                  <c:v>178655.41</c:v>
                </c:pt>
                <c:pt idx="17870">
                  <c:v>178665.39</c:v>
                </c:pt>
                <c:pt idx="17871">
                  <c:v>178675.41</c:v>
                </c:pt>
                <c:pt idx="17872">
                  <c:v>178685.41</c:v>
                </c:pt>
                <c:pt idx="17873">
                  <c:v>178695.41</c:v>
                </c:pt>
                <c:pt idx="17874">
                  <c:v>178705.39</c:v>
                </c:pt>
                <c:pt idx="17875">
                  <c:v>178715.39</c:v>
                </c:pt>
                <c:pt idx="17876">
                  <c:v>178725.39</c:v>
                </c:pt>
                <c:pt idx="17877">
                  <c:v>178735.39</c:v>
                </c:pt>
                <c:pt idx="17878">
                  <c:v>178745.38</c:v>
                </c:pt>
                <c:pt idx="17879">
                  <c:v>178755.38</c:v>
                </c:pt>
                <c:pt idx="17880">
                  <c:v>178765.38</c:v>
                </c:pt>
                <c:pt idx="17881">
                  <c:v>178775.38</c:v>
                </c:pt>
                <c:pt idx="17882">
                  <c:v>178785.38</c:v>
                </c:pt>
                <c:pt idx="17883">
                  <c:v>178795.38</c:v>
                </c:pt>
                <c:pt idx="17884">
                  <c:v>178805.38</c:v>
                </c:pt>
                <c:pt idx="17885">
                  <c:v>178815.38</c:v>
                </c:pt>
                <c:pt idx="17886">
                  <c:v>178825.38</c:v>
                </c:pt>
                <c:pt idx="17887">
                  <c:v>178835.38</c:v>
                </c:pt>
                <c:pt idx="17888">
                  <c:v>178845.36</c:v>
                </c:pt>
                <c:pt idx="17889">
                  <c:v>178855.36</c:v>
                </c:pt>
                <c:pt idx="17890">
                  <c:v>178865.36</c:v>
                </c:pt>
                <c:pt idx="17891">
                  <c:v>178875.36</c:v>
                </c:pt>
                <c:pt idx="17892">
                  <c:v>178885.34</c:v>
                </c:pt>
                <c:pt idx="17893">
                  <c:v>178895.34</c:v>
                </c:pt>
                <c:pt idx="17894">
                  <c:v>178905.36</c:v>
                </c:pt>
                <c:pt idx="17895">
                  <c:v>178915.36</c:v>
                </c:pt>
                <c:pt idx="17896">
                  <c:v>178925.34</c:v>
                </c:pt>
                <c:pt idx="17897">
                  <c:v>178935.34</c:v>
                </c:pt>
                <c:pt idx="17898">
                  <c:v>178945.34</c:v>
                </c:pt>
                <c:pt idx="17899">
                  <c:v>178955.34</c:v>
                </c:pt>
                <c:pt idx="17900">
                  <c:v>178965.34</c:v>
                </c:pt>
                <c:pt idx="17901">
                  <c:v>178975.34</c:v>
                </c:pt>
                <c:pt idx="17902">
                  <c:v>178985.33</c:v>
                </c:pt>
                <c:pt idx="17903">
                  <c:v>178995.33</c:v>
                </c:pt>
                <c:pt idx="17904">
                  <c:v>179005.33</c:v>
                </c:pt>
                <c:pt idx="17905">
                  <c:v>179015.34</c:v>
                </c:pt>
                <c:pt idx="17906">
                  <c:v>179025.33</c:v>
                </c:pt>
                <c:pt idx="17907">
                  <c:v>179035.33</c:v>
                </c:pt>
                <c:pt idx="17908">
                  <c:v>179045.33</c:v>
                </c:pt>
                <c:pt idx="17909">
                  <c:v>179055.33</c:v>
                </c:pt>
                <c:pt idx="17910">
                  <c:v>179065.31</c:v>
                </c:pt>
                <c:pt idx="17911">
                  <c:v>179075.31</c:v>
                </c:pt>
                <c:pt idx="17912">
                  <c:v>179085.33</c:v>
                </c:pt>
                <c:pt idx="17913">
                  <c:v>179095.33</c:v>
                </c:pt>
                <c:pt idx="17914">
                  <c:v>179105.31</c:v>
                </c:pt>
                <c:pt idx="17915">
                  <c:v>179115.31</c:v>
                </c:pt>
                <c:pt idx="17916">
                  <c:v>179125.31</c:v>
                </c:pt>
                <c:pt idx="17917">
                  <c:v>179135.31</c:v>
                </c:pt>
                <c:pt idx="17918">
                  <c:v>179145.31</c:v>
                </c:pt>
                <c:pt idx="17919">
                  <c:v>179155.31</c:v>
                </c:pt>
                <c:pt idx="17920">
                  <c:v>179165.3</c:v>
                </c:pt>
                <c:pt idx="17921">
                  <c:v>179175.3</c:v>
                </c:pt>
                <c:pt idx="17922">
                  <c:v>179185.3</c:v>
                </c:pt>
                <c:pt idx="17923">
                  <c:v>179195.28</c:v>
                </c:pt>
                <c:pt idx="17924">
                  <c:v>179205.28</c:v>
                </c:pt>
                <c:pt idx="17925">
                  <c:v>179215.28</c:v>
                </c:pt>
                <c:pt idx="17926">
                  <c:v>179225.3</c:v>
                </c:pt>
                <c:pt idx="17927">
                  <c:v>179235.28</c:v>
                </c:pt>
                <c:pt idx="17928">
                  <c:v>179245.28</c:v>
                </c:pt>
                <c:pt idx="17929">
                  <c:v>179255.28</c:v>
                </c:pt>
                <c:pt idx="17930">
                  <c:v>179265.28</c:v>
                </c:pt>
                <c:pt idx="17931">
                  <c:v>179275.28</c:v>
                </c:pt>
                <c:pt idx="17932">
                  <c:v>179285.28</c:v>
                </c:pt>
                <c:pt idx="17933">
                  <c:v>179295.27</c:v>
                </c:pt>
                <c:pt idx="17934">
                  <c:v>179305.27</c:v>
                </c:pt>
                <c:pt idx="17935">
                  <c:v>179315.27</c:v>
                </c:pt>
                <c:pt idx="17936">
                  <c:v>179325.28</c:v>
                </c:pt>
                <c:pt idx="17937">
                  <c:v>179335.27</c:v>
                </c:pt>
                <c:pt idx="17938">
                  <c:v>179345.27</c:v>
                </c:pt>
                <c:pt idx="17939">
                  <c:v>179355.27</c:v>
                </c:pt>
                <c:pt idx="17940">
                  <c:v>179365.27</c:v>
                </c:pt>
                <c:pt idx="17941">
                  <c:v>179375.25</c:v>
                </c:pt>
                <c:pt idx="17942">
                  <c:v>179385.25</c:v>
                </c:pt>
                <c:pt idx="17943">
                  <c:v>179395.25</c:v>
                </c:pt>
                <c:pt idx="17944">
                  <c:v>179405.25</c:v>
                </c:pt>
                <c:pt idx="17945">
                  <c:v>179415.25</c:v>
                </c:pt>
                <c:pt idx="17946">
                  <c:v>179425.25</c:v>
                </c:pt>
                <c:pt idx="17947">
                  <c:v>179435.25</c:v>
                </c:pt>
                <c:pt idx="17948">
                  <c:v>179445.25</c:v>
                </c:pt>
                <c:pt idx="17949">
                  <c:v>179455.25</c:v>
                </c:pt>
                <c:pt idx="17950">
                  <c:v>179465.25</c:v>
                </c:pt>
                <c:pt idx="17951">
                  <c:v>179475.23</c:v>
                </c:pt>
                <c:pt idx="17952">
                  <c:v>179485.25</c:v>
                </c:pt>
                <c:pt idx="17953">
                  <c:v>179495.25</c:v>
                </c:pt>
                <c:pt idx="17954">
                  <c:v>179505.25</c:v>
                </c:pt>
                <c:pt idx="17955">
                  <c:v>179515.22</c:v>
                </c:pt>
                <c:pt idx="17956">
                  <c:v>179525.22</c:v>
                </c:pt>
                <c:pt idx="17957">
                  <c:v>179535.22</c:v>
                </c:pt>
                <c:pt idx="17958">
                  <c:v>179545.23</c:v>
                </c:pt>
                <c:pt idx="17959">
                  <c:v>179555.22</c:v>
                </c:pt>
                <c:pt idx="17960">
                  <c:v>179565.22</c:v>
                </c:pt>
                <c:pt idx="17961">
                  <c:v>179575.22</c:v>
                </c:pt>
                <c:pt idx="17962">
                  <c:v>179585.22</c:v>
                </c:pt>
                <c:pt idx="17963">
                  <c:v>179595.22</c:v>
                </c:pt>
                <c:pt idx="17964">
                  <c:v>179605.22</c:v>
                </c:pt>
                <c:pt idx="17965">
                  <c:v>179615.2</c:v>
                </c:pt>
                <c:pt idx="17966">
                  <c:v>179625.2</c:v>
                </c:pt>
                <c:pt idx="17967">
                  <c:v>179635.20000000001</c:v>
                </c:pt>
                <c:pt idx="17968">
                  <c:v>179645.22</c:v>
                </c:pt>
                <c:pt idx="17969">
                  <c:v>179655.2</c:v>
                </c:pt>
                <c:pt idx="17970">
                  <c:v>179665.2</c:v>
                </c:pt>
                <c:pt idx="17971">
                  <c:v>179675.2</c:v>
                </c:pt>
                <c:pt idx="17972">
                  <c:v>179685.2</c:v>
                </c:pt>
                <c:pt idx="17973">
                  <c:v>179695.19</c:v>
                </c:pt>
                <c:pt idx="17974">
                  <c:v>179705.19</c:v>
                </c:pt>
                <c:pt idx="17975">
                  <c:v>179715.19</c:v>
                </c:pt>
                <c:pt idx="17976">
                  <c:v>179725.19</c:v>
                </c:pt>
                <c:pt idx="17977">
                  <c:v>179735.19</c:v>
                </c:pt>
                <c:pt idx="17978">
                  <c:v>179745.19</c:v>
                </c:pt>
                <c:pt idx="17979">
                  <c:v>179755.19</c:v>
                </c:pt>
                <c:pt idx="17980">
                  <c:v>179765.19</c:v>
                </c:pt>
                <c:pt idx="17981">
                  <c:v>179775.19</c:v>
                </c:pt>
                <c:pt idx="17982">
                  <c:v>179785.19</c:v>
                </c:pt>
                <c:pt idx="17983">
                  <c:v>179795.17</c:v>
                </c:pt>
                <c:pt idx="17984">
                  <c:v>179805.17</c:v>
                </c:pt>
                <c:pt idx="17985">
                  <c:v>179815.17</c:v>
                </c:pt>
                <c:pt idx="17986">
                  <c:v>179825.16</c:v>
                </c:pt>
                <c:pt idx="17987">
                  <c:v>179835.16</c:v>
                </c:pt>
                <c:pt idx="17988">
                  <c:v>179845.16</c:v>
                </c:pt>
                <c:pt idx="17989">
                  <c:v>179855.17</c:v>
                </c:pt>
                <c:pt idx="17990">
                  <c:v>179865.16</c:v>
                </c:pt>
                <c:pt idx="17991">
                  <c:v>179875.16</c:v>
                </c:pt>
                <c:pt idx="17992">
                  <c:v>179885.16</c:v>
                </c:pt>
                <c:pt idx="17993">
                  <c:v>179895.16</c:v>
                </c:pt>
                <c:pt idx="17994">
                  <c:v>179905.16</c:v>
                </c:pt>
                <c:pt idx="17995">
                  <c:v>179915.16</c:v>
                </c:pt>
                <c:pt idx="17996">
                  <c:v>179925.16</c:v>
                </c:pt>
                <c:pt idx="17997">
                  <c:v>179935.14</c:v>
                </c:pt>
                <c:pt idx="17998">
                  <c:v>179945.14</c:v>
                </c:pt>
                <c:pt idx="17999">
                  <c:v>179955.14</c:v>
                </c:pt>
                <c:pt idx="18000">
                  <c:v>179965.16</c:v>
                </c:pt>
                <c:pt idx="18001">
                  <c:v>179975.14</c:v>
                </c:pt>
                <c:pt idx="18002">
                  <c:v>179985.14</c:v>
                </c:pt>
                <c:pt idx="18003">
                  <c:v>179995.14</c:v>
                </c:pt>
                <c:pt idx="18004">
                  <c:v>180005.13</c:v>
                </c:pt>
                <c:pt idx="18005">
                  <c:v>180015.13</c:v>
                </c:pt>
                <c:pt idx="18006">
                  <c:v>180025.13</c:v>
                </c:pt>
                <c:pt idx="18007">
                  <c:v>180035.13</c:v>
                </c:pt>
                <c:pt idx="18008">
                  <c:v>180045.13</c:v>
                </c:pt>
                <c:pt idx="18009">
                  <c:v>180055.13</c:v>
                </c:pt>
                <c:pt idx="18010">
                  <c:v>180065.13</c:v>
                </c:pt>
                <c:pt idx="18011">
                  <c:v>180075.13</c:v>
                </c:pt>
                <c:pt idx="18012">
                  <c:v>180085.13</c:v>
                </c:pt>
                <c:pt idx="18013">
                  <c:v>180095.13</c:v>
                </c:pt>
                <c:pt idx="18014">
                  <c:v>180105.11</c:v>
                </c:pt>
                <c:pt idx="18015">
                  <c:v>180115.11</c:v>
                </c:pt>
                <c:pt idx="18016">
                  <c:v>180125.11</c:v>
                </c:pt>
                <c:pt idx="18017">
                  <c:v>180135.11</c:v>
                </c:pt>
                <c:pt idx="18018">
                  <c:v>180145.09</c:v>
                </c:pt>
                <c:pt idx="18019">
                  <c:v>180155.09</c:v>
                </c:pt>
                <c:pt idx="18020">
                  <c:v>180165.09</c:v>
                </c:pt>
                <c:pt idx="18021">
                  <c:v>180175.11</c:v>
                </c:pt>
                <c:pt idx="18022">
                  <c:v>180185.09</c:v>
                </c:pt>
                <c:pt idx="18023">
                  <c:v>180195.09</c:v>
                </c:pt>
                <c:pt idx="18024">
                  <c:v>180205.09</c:v>
                </c:pt>
                <c:pt idx="18025">
                  <c:v>180215.09</c:v>
                </c:pt>
                <c:pt idx="18026">
                  <c:v>180225.09</c:v>
                </c:pt>
                <c:pt idx="18027">
                  <c:v>180235.09</c:v>
                </c:pt>
                <c:pt idx="18028">
                  <c:v>180245.08</c:v>
                </c:pt>
                <c:pt idx="18029">
                  <c:v>180255.08</c:v>
                </c:pt>
                <c:pt idx="18030">
                  <c:v>180265.08</c:v>
                </c:pt>
                <c:pt idx="18031">
                  <c:v>180275.09</c:v>
                </c:pt>
                <c:pt idx="18032">
                  <c:v>180285.08</c:v>
                </c:pt>
                <c:pt idx="18033">
                  <c:v>180295.08</c:v>
                </c:pt>
                <c:pt idx="18034">
                  <c:v>180305.08</c:v>
                </c:pt>
                <c:pt idx="18035">
                  <c:v>180315.08</c:v>
                </c:pt>
                <c:pt idx="18036">
                  <c:v>180325.06</c:v>
                </c:pt>
                <c:pt idx="18037">
                  <c:v>180335.06</c:v>
                </c:pt>
                <c:pt idx="18038">
                  <c:v>180345.06</c:v>
                </c:pt>
                <c:pt idx="18039">
                  <c:v>180355.06</c:v>
                </c:pt>
                <c:pt idx="18040">
                  <c:v>180365.06</c:v>
                </c:pt>
                <c:pt idx="18041">
                  <c:v>180375.06</c:v>
                </c:pt>
                <c:pt idx="18042">
                  <c:v>180385.06</c:v>
                </c:pt>
                <c:pt idx="18043">
                  <c:v>180395.06</c:v>
                </c:pt>
                <c:pt idx="18044">
                  <c:v>180405.06</c:v>
                </c:pt>
                <c:pt idx="18045">
                  <c:v>180415.06</c:v>
                </c:pt>
                <c:pt idx="18046">
                  <c:v>180425.05</c:v>
                </c:pt>
                <c:pt idx="18047">
                  <c:v>180435.05</c:v>
                </c:pt>
                <c:pt idx="18048">
                  <c:v>180445.05</c:v>
                </c:pt>
                <c:pt idx="18049">
                  <c:v>180455.03</c:v>
                </c:pt>
                <c:pt idx="18050">
                  <c:v>180465.03</c:v>
                </c:pt>
                <c:pt idx="18051">
                  <c:v>180475.03</c:v>
                </c:pt>
                <c:pt idx="18052">
                  <c:v>180485.03</c:v>
                </c:pt>
                <c:pt idx="18053">
                  <c:v>180495.03</c:v>
                </c:pt>
                <c:pt idx="18054">
                  <c:v>180505.03</c:v>
                </c:pt>
                <c:pt idx="18055">
                  <c:v>180515.03</c:v>
                </c:pt>
                <c:pt idx="18056">
                  <c:v>180525.03</c:v>
                </c:pt>
                <c:pt idx="18057">
                  <c:v>180535.03</c:v>
                </c:pt>
                <c:pt idx="18058">
                  <c:v>180545.03</c:v>
                </c:pt>
                <c:pt idx="18059">
                  <c:v>180555.03</c:v>
                </c:pt>
                <c:pt idx="18060">
                  <c:v>180565.02</c:v>
                </c:pt>
                <c:pt idx="18061">
                  <c:v>180575.02</c:v>
                </c:pt>
                <c:pt idx="18062">
                  <c:v>180585.02</c:v>
                </c:pt>
                <c:pt idx="18063">
                  <c:v>180595.03</c:v>
                </c:pt>
                <c:pt idx="18064">
                  <c:v>180605.02</c:v>
                </c:pt>
                <c:pt idx="18065">
                  <c:v>180615.02</c:v>
                </c:pt>
                <c:pt idx="18066">
                  <c:v>180625.02</c:v>
                </c:pt>
                <c:pt idx="18067">
                  <c:v>180635</c:v>
                </c:pt>
                <c:pt idx="18068">
                  <c:v>180645</c:v>
                </c:pt>
                <c:pt idx="18069">
                  <c:v>180655</c:v>
                </c:pt>
                <c:pt idx="18070">
                  <c:v>180665</c:v>
                </c:pt>
                <c:pt idx="18071">
                  <c:v>180675</c:v>
                </c:pt>
                <c:pt idx="18072">
                  <c:v>180685</c:v>
                </c:pt>
                <c:pt idx="18073">
                  <c:v>180695</c:v>
                </c:pt>
                <c:pt idx="18074">
                  <c:v>180705</c:v>
                </c:pt>
                <c:pt idx="18075">
                  <c:v>180715</c:v>
                </c:pt>
                <c:pt idx="18076">
                  <c:v>180725</c:v>
                </c:pt>
                <c:pt idx="18077">
                  <c:v>180734.98</c:v>
                </c:pt>
                <c:pt idx="18078">
                  <c:v>180744.98</c:v>
                </c:pt>
                <c:pt idx="18079">
                  <c:v>180754.98</c:v>
                </c:pt>
                <c:pt idx="18080">
                  <c:v>180764.98</c:v>
                </c:pt>
                <c:pt idx="18081">
                  <c:v>180774.97</c:v>
                </c:pt>
                <c:pt idx="18082">
                  <c:v>180784.97</c:v>
                </c:pt>
                <c:pt idx="18083">
                  <c:v>180794.97</c:v>
                </c:pt>
                <c:pt idx="18084">
                  <c:v>180804.98</c:v>
                </c:pt>
                <c:pt idx="18085">
                  <c:v>180814.97</c:v>
                </c:pt>
                <c:pt idx="18086">
                  <c:v>180824.97</c:v>
                </c:pt>
                <c:pt idx="18087">
                  <c:v>180834.97</c:v>
                </c:pt>
                <c:pt idx="18088">
                  <c:v>180844.97</c:v>
                </c:pt>
                <c:pt idx="18089">
                  <c:v>180854.97</c:v>
                </c:pt>
                <c:pt idx="18090">
                  <c:v>180864.97</c:v>
                </c:pt>
                <c:pt idx="18091">
                  <c:v>180874.95</c:v>
                </c:pt>
                <c:pt idx="18092">
                  <c:v>180884.95</c:v>
                </c:pt>
                <c:pt idx="18093">
                  <c:v>180894.95</c:v>
                </c:pt>
                <c:pt idx="18094">
                  <c:v>180904.95</c:v>
                </c:pt>
                <c:pt idx="18095">
                  <c:v>180914.95</c:v>
                </c:pt>
                <c:pt idx="18096">
                  <c:v>180924.95</c:v>
                </c:pt>
                <c:pt idx="18097">
                  <c:v>180934.95</c:v>
                </c:pt>
                <c:pt idx="18098">
                  <c:v>180944.95</c:v>
                </c:pt>
                <c:pt idx="18099">
                  <c:v>180954.94</c:v>
                </c:pt>
                <c:pt idx="18100">
                  <c:v>180964.94</c:v>
                </c:pt>
                <c:pt idx="18101">
                  <c:v>180974.94</c:v>
                </c:pt>
                <c:pt idx="18102">
                  <c:v>180984.94</c:v>
                </c:pt>
                <c:pt idx="18103">
                  <c:v>180994.94</c:v>
                </c:pt>
                <c:pt idx="18104">
                  <c:v>181004.94</c:v>
                </c:pt>
                <c:pt idx="18105">
                  <c:v>181014.94</c:v>
                </c:pt>
                <c:pt idx="18106">
                  <c:v>181024.94</c:v>
                </c:pt>
                <c:pt idx="18107">
                  <c:v>181034.94</c:v>
                </c:pt>
                <c:pt idx="18108">
                  <c:v>181044.94</c:v>
                </c:pt>
                <c:pt idx="18109">
                  <c:v>181054.92</c:v>
                </c:pt>
                <c:pt idx="18110">
                  <c:v>181064.92</c:v>
                </c:pt>
                <c:pt idx="18111">
                  <c:v>181074.92</c:v>
                </c:pt>
                <c:pt idx="18112">
                  <c:v>181084.92</c:v>
                </c:pt>
                <c:pt idx="18113">
                  <c:v>181094.91</c:v>
                </c:pt>
                <c:pt idx="18114">
                  <c:v>181104.91</c:v>
                </c:pt>
                <c:pt idx="18115">
                  <c:v>181114.91</c:v>
                </c:pt>
                <c:pt idx="18116">
                  <c:v>181124.92</c:v>
                </c:pt>
                <c:pt idx="18117">
                  <c:v>181134.91</c:v>
                </c:pt>
                <c:pt idx="18118">
                  <c:v>181144.91</c:v>
                </c:pt>
                <c:pt idx="18119">
                  <c:v>181154.91</c:v>
                </c:pt>
                <c:pt idx="18120">
                  <c:v>181164.92</c:v>
                </c:pt>
                <c:pt idx="18121">
                  <c:v>181174.91</c:v>
                </c:pt>
                <c:pt idx="18122">
                  <c:v>181184.91</c:v>
                </c:pt>
                <c:pt idx="18123">
                  <c:v>181194.89</c:v>
                </c:pt>
                <c:pt idx="18124">
                  <c:v>181204.89</c:v>
                </c:pt>
                <c:pt idx="18125">
                  <c:v>181214.89</c:v>
                </c:pt>
                <c:pt idx="18126">
                  <c:v>181224.91</c:v>
                </c:pt>
                <c:pt idx="18127">
                  <c:v>181234.89</c:v>
                </c:pt>
                <c:pt idx="18128">
                  <c:v>181244.89</c:v>
                </c:pt>
                <c:pt idx="18129">
                  <c:v>181254.89</c:v>
                </c:pt>
                <c:pt idx="18130">
                  <c:v>181264.88</c:v>
                </c:pt>
                <c:pt idx="18131">
                  <c:v>181274.88</c:v>
                </c:pt>
                <c:pt idx="18132">
                  <c:v>181284.88</c:v>
                </c:pt>
                <c:pt idx="18133">
                  <c:v>181294.88</c:v>
                </c:pt>
                <c:pt idx="18134">
                  <c:v>181304.88</c:v>
                </c:pt>
                <c:pt idx="18135">
                  <c:v>181314.88</c:v>
                </c:pt>
                <c:pt idx="18136">
                  <c:v>181324.86</c:v>
                </c:pt>
                <c:pt idx="18137">
                  <c:v>181334.88</c:v>
                </c:pt>
                <c:pt idx="18138">
                  <c:v>181344.88</c:v>
                </c:pt>
                <c:pt idx="18139">
                  <c:v>181354.88</c:v>
                </c:pt>
                <c:pt idx="18140">
                  <c:v>181364.86</c:v>
                </c:pt>
                <c:pt idx="18141">
                  <c:v>181374.86</c:v>
                </c:pt>
                <c:pt idx="18142">
                  <c:v>181384.86</c:v>
                </c:pt>
                <c:pt idx="18143">
                  <c:v>181394.86</c:v>
                </c:pt>
                <c:pt idx="18144">
                  <c:v>181404.84</c:v>
                </c:pt>
                <c:pt idx="18145">
                  <c:v>181414.84</c:v>
                </c:pt>
                <c:pt idx="18146">
                  <c:v>181424.84</c:v>
                </c:pt>
                <c:pt idx="18147">
                  <c:v>181434.84</c:v>
                </c:pt>
                <c:pt idx="18148">
                  <c:v>181444.84</c:v>
                </c:pt>
                <c:pt idx="18149">
                  <c:v>181454.84</c:v>
                </c:pt>
                <c:pt idx="18150">
                  <c:v>181464.84</c:v>
                </c:pt>
                <c:pt idx="18151">
                  <c:v>181474.84</c:v>
                </c:pt>
                <c:pt idx="18152">
                  <c:v>181484.84</c:v>
                </c:pt>
                <c:pt idx="18153">
                  <c:v>181494.84</c:v>
                </c:pt>
                <c:pt idx="18154">
                  <c:v>181504.83</c:v>
                </c:pt>
                <c:pt idx="18155">
                  <c:v>181514.83</c:v>
                </c:pt>
                <c:pt idx="18156">
                  <c:v>181524.83</c:v>
                </c:pt>
                <c:pt idx="18157">
                  <c:v>181534.83</c:v>
                </c:pt>
                <c:pt idx="18158">
                  <c:v>181544.83</c:v>
                </c:pt>
                <c:pt idx="18159">
                  <c:v>181554.83</c:v>
                </c:pt>
                <c:pt idx="18160">
                  <c:v>181564.83</c:v>
                </c:pt>
                <c:pt idx="18161">
                  <c:v>181574.83</c:v>
                </c:pt>
                <c:pt idx="18162">
                  <c:v>181584.81</c:v>
                </c:pt>
                <c:pt idx="18163">
                  <c:v>181594.81</c:v>
                </c:pt>
                <c:pt idx="18164">
                  <c:v>181604.83</c:v>
                </c:pt>
                <c:pt idx="18165">
                  <c:v>181614.83</c:v>
                </c:pt>
                <c:pt idx="18166">
                  <c:v>181624.81</c:v>
                </c:pt>
                <c:pt idx="18167">
                  <c:v>181634.81</c:v>
                </c:pt>
                <c:pt idx="18168">
                  <c:v>181644.79999999999</c:v>
                </c:pt>
                <c:pt idx="18169">
                  <c:v>181654.81</c:v>
                </c:pt>
                <c:pt idx="18170">
                  <c:v>181664.81</c:v>
                </c:pt>
                <c:pt idx="18171">
                  <c:v>181674.81</c:v>
                </c:pt>
                <c:pt idx="18172">
                  <c:v>181684.8</c:v>
                </c:pt>
                <c:pt idx="18173">
                  <c:v>181694.8</c:v>
                </c:pt>
                <c:pt idx="18174">
                  <c:v>181704.8</c:v>
                </c:pt>
                <c:pt idx="18175">
                  <c:v>181714.8</c:v>
                </c:pt>
                <c:pt idx="18176">
                  <c:v>181724.78</c:v>
                </c:pt>
                <c:pt idx="18177">
                  <c:v>181734.78</c:v>
                </c:pt>
                <c:pt idx="18178">
                  <c:v>181744.78</c:v>
                </c:pt>
                <c:pt idx="18179">
                  <c:v>181754.8</c:v>
                </c:pt>
                <c:pt idx="18180">
                  <c:v>181764.78</c:v>
                </c:pt>
                <c:pt idx="18181">
                  <c:v>181774.78</c:v>
                </c:pt>
                <c:pt idx="18182">
                  <c:v>181784.78</c:v>
                </c:pt>
                <c:pt idx="18183">
                  <c:v>181794.78</c:v>
                </c:pt>
                <c:pt idx="18184">
                  <c:v>181804.78</c:v>
                </c:pt>
                <c:pt idx="18185">
                  <c:v>181814.78</c:v>
                </c:pt>
                <c:pt idx="18186">
                  <c:v>181824.77</c:v>
                </c:pt>
                <c:pt idx="18187">
                  <c:v>181834.77</c:v>
                </c:pt>
                <c:pt idx="18188">
                  <c:v>181844.77</c:v>
                </c:pt>
                <c:pt idx="18189">
                  <c:v>181854.75</c:v>
                </c:pt>
                <c:pt idx="18190">
                  <c:v>181864.77</c:v>
                </c:pt>
                <c:pt idx="18191">
                  <c:v>181874.77</c:v>
                </c:pt>
                <c:pt idx="18192">
                  <c:v>181884.77</c:v>
                </c:pt>
                <c:pt idx="18193">
                  <c:v>181894.75</c:v>
                </c:pt>
                <c:pt idx="18194">
                  <c:v>181904.75</c:v>
                </c:pt>
                <c:pt idx="18195">
                  <c:v>181914.75</c:v>
                </c:pt>
                <c:pt idx="18196">
                  <c:v>181924.75</c:v>
                </c:pt>
                <c:pt idx="18197">
                  <c:v>181934.75</c:v>
                </c:pt>
                <c:pt idx="18198">
                  <c:v>181944.75</c:v>
                </c:pt>
                <c:pt idx="18199">
                  <c:v>181954.73</c:v>
                </c:pt>
                <c:pt idx="18200">
                  <c:v>181964.75</c:v>
                </c:pt>
                <c:pt idx="18201">
                  <c:v>181974.75</c:v>
                </c:pt>
                <c:pt idx="18202">
                  <c:v>181984.75</c:v>
                </c:pt>
                <c:pt idx="18203">
                  <c:v>181994.73</c:v>
                </c:pt>
                <c:pt idx="18204">
                  <c:v>182004.75</c:v>
                </c:pt>
                <c:pt idx="18205">
                  <c:v>182014.75</c:v>
                </c:pt>
                <c:pt idx="18206">
                  <c:v>182024.75</c:v>
                </c:pt>
                <c:pt idx="18207">
                  <c:v>182034.72</c:v>
                </c:pt>
                <c:pt idx="18208">
                  <c:v>182044.72</c:v>
                </c:pt>
                <c:pt idx="18209">
                  <c:v>182054.72</c:v>
                </c:pt>
                <c:pt idx="18210">
                  <c:v>182064.72</c:v>
                </c:pt>
                <c:pt idx="18211">
                  <c:v>182074.72</c:v>
                </c:pt>
                <c:pt idx="18212">
                  <c:v>182084.72</c:v>
                </c:pt>
                <c:pt idx="18213">
                  <c:v>182094.72</c:v>
                </c:pt>
                <c:pt idx="18214">
                  <c:v>182104.72</c:v>
                </c:pt>
                <c:pt idx="18215">
                  <c:v>182114.72</c:v>
                </c:pt>
                <c:pt idx="18216">
                  <c:v>182124.72</c:v>
                </c:pt>
                <c:pt idx="18217">
                  <c:v>182134.7</c:v>
                </c:pt>
                <c:pt idx="18218">
                  <c:v>182144.7</c:v>
                </c:pt>
                <c:pt idx="18219">
                  <c:v>182154.7</c:v>
                </c:pt>
                <c:pt idx="18220">
                  <c:v>182164.7</c:v>
                </c:pt>
                <c:pt idx="18221">
                  <c:v>182174.7</c:v>
                </c:pt>
                <c:pt idx="18222">
                  <c:v>182184.7</c:v>
                </c:pt>
                <c:pt idx="18223">
                  <c:v>182194.7</c:v>
                </c:pt>
                <c:pt idx="18224">
                  <c:v>182204.7</c:v>
                </c:pt>
                <c:pt idx="18225">
                  <c:v>182214.69</c:v>
                </c:pt>
                <c:pt idx="18226">
                  <c:v>182224.69</c:v>
                </c:pt>
                <c:pt idx="18227">
                  <c:v>182234.69</c:v>
                </c:pt>
                <c:pt idx="18228">
                  <c:v>182244.69</c:v>
                </c:pt>
                <c:pt idx="18229">
                  <c:v>182254.69</c:v>
                </c:pt>
                <c:pt idx="18230">
                  <c:v>182264.69</c:v>
                </c:pt>
                <c:pt idx="18231">
                  <c:v>182274.67</c:v>
                </c:pt>
                <c:pt idx="18232">
                  <c:v>182284.69</c:v>
                </c:pt>
                <c:pt idx="18233">
                  <c:v>182294.69</c:v>
                </c:pt>
                <c:pt idx="18234">
                  <c:v>182304.69</c:v>
                </c:pt>
                <c:pt idx="18235">
                  <c:v>182314.67</c:v>
                </c:pt>
                <c:pt idx="18236">
                  <c:v>182324.67</c:v>
                </c:pt>
                <c:pt idx="18237">
                  <c:v>182334.67</c:v>
                </c:pt>
                <c:pt idx="18238">
                  <c:v>182344.67</c:v>
                </c:pt>
                <c:pt idx="18239">
                  <c:v>182354.66</c:v>
                </c:pt>
                <c:pt idx="18240">
                  <c:v>182364.66</c:v>
                </c:pt>
                <c:pt idx="18241">
                  <c:v>182374.66</c:v>
                </c:pt>
                <c:pt idx="18242">
                  <c:v>182384.67</c:v>
                </c:pt>
                <c:pt idx="18243">
                  <c:v>182394.66</c:v>
                </c:pt>
                <c:pt idx="18244">
                  <c:v>182404.66</c:v>
                </c:pt>
                <c:pt idx="18245">
                  <c:v>182414.66</c:v>
                </c:pt>
                <c:pt idx="18246">
                  <c:v>182424.66</c:v>
                </c:pt>
                <c:pt idx="18247">
                  <c:v>182434.66</c:v>
                </c:pt>
                <c:pt idx="18248">
                  <c:v>182444.66</c:v>
                </c:pt>
                <c:pt idx="18249">
                  <c:v>182454.64</c:v>
                </c:pt>
                <c:pt idx="18250">
                  <c:v>182464.64000000001</c:v>
                </c:pt>
                <c:pt idx="18251">
                  <c:v>182474.64</c:v>
                </c:pt>
                <c:pt idx="18252">
                  <c:v>182484.63</c:v>
                </c:pt>
                <c:pt idx="18253">
                  <c:v>182494.64</c:v>
                </c:pt>
                <c:pt idx="18254">
                  <c:v>182504.64</c:v>
                </c:pt>
                <c:pt idx="18255">
                  <c:v>182514.64</c:v>
                </c:pt>
                <c:pt idx="18256">
                  <c:v>182524.63</c:v>
                </c:pt>
                <c:pt idx="18257">
                  <c:v>182534.63</c:v>
                </c:pt>
                <c:pt idx="18258">
                  <c:v>182544.63</c:v>
                </c:pt>
                <c:pt idx="18259">
                  <c:v>182554.63</c:v>
                </c:pt>
                <c:pt idx="18260">
                  <c:v>182564.63</c:v>
                </c:pt>
                <c:pt idx="18261">
                  <c:v>182574.63</c:v>
                </c:pt>
                <c:pt idx="18262">
                  <c:v>182584.63</c:v>
                </c:pt>
                <c:pt idx="18263">
                  <c:v>182594.63</c:v>
                </c:pt>
                <c:pt idx="18264">
                  <c:v>182604.63</c:v>
                </c:pt>
                <c:pt idx="18265">
                  <c:v>182614.63</c:v>
                </c:pt>
                <c:pt idx="18266">
                  <c:v>182624.63</c:v>
                </c:pt>
                <c:pt idx="18267">
                  <c:v>182634.61</c:v>
                </c:pt>
                <c:pt idx="18268">
                  <c:v>182644.61</c:v>
                </c:pt>
                <c:pt idx="18269">
                  <c:v>182654.61</c:v>
                </c:pt>
                <c:pt idx="18270">
                  <c:v>182664.59</c:v>
                </c:pt>
                <c:pt idx="18271">
                  <c:v>182674.59</c:v>
                </c:pt>
                <c:pt idx="18272">
                  <c:v>182684.59</c:v>
                </c:pt>
                <c:pt idx="18273">
                  <c:v>182694.59</c:v>
                </c:pt>
                <c:pt idx="18274">
                  <c:v>182704.59</c:v>
                </c:pt>
                <c:pt idx="18275">
                  <c:v>182714.59</c:v>
                </c:pt>
                <c:pt idx="18276">
                  <c:v>182724.59</c:v>
                </c:pt>
                <c:pt idx="18277">
                  <c:v>182734.59</c:v>
                </c:pt>
                <c:pt idx="18278">
                  <c:v>182744.59</c:v>
                </c:pt>
                <c:pt idx="18279">
                  <c:v>182754.59</c:v>
                </c:pt>
                <c:pt idx="18280">
                  <c:v>182764.58</c:v>
                </c:pt>
                <c:pt idx="18281">
                  <c:v>182774.58</c:v>
                </c:pt>
                <c:pt idx="18282">
                  <c:v>182784.58</c:v>
                </c:pt>
                <c:pt idx="18283">
                  <c:v>182794.58</c:v>
                </c:pt>
                <c:pt idx="18284">
                  <c:v>182804.58</c:v>
                </c:pt>
                <c:pt idx="18285">
                  <c:v>182814.58</c:v>
                </c:pt>
                <c:pt idx="18286">
                  <c:v>182824.58</c:v>
                </c:pt>
                <c:pt idx="18287">
                  <c:v>182834.58</c:v>
                </c:pt>
                <c:pt idx="18288">
                  <c:v>182844.56</c:v>
                </c:pt>
                <c:pt idx="18289">
                  <c:v>182854.56</c:v>
                </c:pt>
                <c:pt idx="18290">
                  <c:v>182864.56</c:v>
                </c:pt>
                <c:pt idx="18291">
                  <c:v>182874.56</c:v>
                </c:pt>
                <c:pt idx="18292">
                  <c:v>182884.56</c:v>
                </c:pt>
                <c:pt idx="18293">
                  <c:v>182894.56</c:v>
                </c:pt>
                <c:pt idx="18294">
                  <c:v>182904.55</c:v>
                </c:pt>
                <c:pt idx="18295">
                  <c:v>182914.56</c:v>
                </c:pt>
                <c:pt idx="18296">
                  <c:v>182924.56</c:v>
                </c:pt>
                <c:pt idx="18297">
                  <c:v>182934.56</c:v>
                </c:pt>
                <c:pt idx="18298">
                  <c:v>182944.55</c:v>
                </c:pt>
                <c:pt idx="18299">
                  <c:v>182954.55</c:v>
                </c:pt>
                <c:pt idx="18300">
                  <c:v>182964.55</c:v>
                </c:pt>
                <c:pt idx="18301">
                  <c:v>182974.55</c:v>
                </c:pt>
                <c:pt idx="18302">
                  <c:v>182984.53</c:v>
                </c:pt>
                <c:pt idx="18303">
                  <c:v>182994.53</c:v>
                </c:pt>
                <c:pt idx="18304">
                  <c:v>183004.53</c:v>
                </c:pt>
                <c:pt idx="18305">
                  <c:v>183014.55</c:v>
                </c:pt>
                <c:pt idx="18306">
                  <c:v>183024.53</c:v>
                </c:pt>
                <c:pt idx="18307">
                  <c:v>183034.53</c:v>
                </c:pt>
                <c:pt idx="18308">
                  <c:v>183044.53</c:v>
                </c:pt>
                <c:pt idx="18309">
                  <c:v>183054.53</c:v>
                </c:pt>
                <c:pt idx="18310">
                  <c:v>183064.53</c:v>
                </c:pt>
                <c:pt idx="18311">
                  <c:v>183074.53</c:v>
                </c:pt>
                <c:pt idx="18312">
                  <c:v>183084.52</c:v>
                </c:pt>
                <c:pt idx="18313">
                  <c:v>183094.52</c:v>
                </c:pt>
                <c:pt idx="18314">
                  <c:v>183104.52</c:v>
                </c:pt>
                <c:pt idx="18315">
                  <c:v>183114.5</c:v>
                </c:pt>
                <c:pt idx="18316">
                  <c:v>183124.52</c:v>
                </c:pt>
                <c:pt idx="18317">
                  <c:v>183134.52</c:v>
                </c:pt>
                <c:pt idx="18318">
                  <c:v>183144.52</c:v>
                </c:pt>
                <c:pt idx="18319">
                  <c:v>183154.5</c:v>
                </c:pt>
                <c:pt idx="18320">
                  <c:v>183164.5</c:v>
                </c:pt>
                <c:pt idx="18321">
                  <c:v>183174.5</c:v>
                </c:pt>
                <c:pt idx="18322">
                  <c:v>183184.5</c:v>
                </c:pt>
                <c:pt idx="18323">
                  <c:v>183194.5</c:v>
                </c:pt>
                <c:pt idx="18324">
                  <c:v>183204.5</c:v>
                </c:pt>
                <c:pt idx="18325">
                  <c:v>183214.5</c:v>
                </c:pt>
                <c:pt idx="18326">
                  <c:v>183224.5</c:v>
                </c:pt>
                <c:pt idx="18327">
                  <c:v>183234.5</c:v>
                </c:pt>
                <c:pt idx="18328">
                  <c:v>183244.5</c:v>
                </c:pt>
                <c:pt idx="18329">
                  <c:v>183254.5</c:v>
                </c:pt>
                <c:pt idx="18330">
                  <c:v>183264.48</c:v>
                </c:pt>
                <c:pt idx="18331">
                  <c:v>183274.48</c:v>
                </c:pt>
                <c:pt idx="18332">
                  <c:v>183284.48000000001</c:v>
                </c:pt>
                <c:pt idx="18333">
                  <c:v>183294.47</c:v>
                </c:pt>
                <c:pt idx="18334">
                  <c:v>183304.47</c:v>
                </c:pt>
                <c:pt idx="18335">
                  <c:v>183314.47</c:v>
                </c:pt>
                <c:pt idx="18336">
                  <c:v>183324.47</c:v>
                </c:pt>
                <c:pt idx="18337">
                  <c:v>183334.47</c:v>
                </c:pt>
                <c:pt idx="18338">
                  <c:v>183344.47</c:v>
                </c:pt>
                <c:pt idx="18339">
                  <c:v>183354.47</c:v>
                </c:pt>
                <c:pt idx="18340">
                  <c:v>183364.47</c:v>
                </c:pt>
                <c:pt idx="18341">
                  <c:v>183374.47</c:v>
                </c:pt>
                <c:pt idx="18342">
                  <c:v>183384.47</c:v>
                </c:pt>
                <c:pt idx="18343">
                  <c:v>183394.45</c:v>
                </c:pt>
                <c:pt idx="18344">
                  <c:v>183404.45</c:v>
                </c:pt>
                <c:pt idx="18345">
                  <c:v>183414.45</c:v>
                </c:pt>
                <c:pt idx="18346">
                  <c:v>183424.45</c:v>
                </c:pt>
                <c:pt idx="18347">
                  <c:v>183434.45</c:v>
                </c:pt>
                <c:pt idx="18348">
                  <c:v>183444.45</c:v>
                </c:pt>
                <c:pt idx="18349">
                  <c:v>183454.45</c:v>
                </c:pt>
                <c:pt idx="18350">
                  <c:v>183464.45</c:v>
                </c:pt>
                <c:pt idx="18351">
                  <c:v>183474.44</c:v>
                </c:pt>
                <c:pt idx="18352">
                  <c:v>183484.44</c:v>
                </c:pt>
                <c:pt idx="18353">
                  <c:v>183494.44</c:v>
                </c:pt>
                <c:pt idx="18354">
                  <c:v>183504.44</c:v>
                </c:pt>
                <c:pt idx="18355">
                  <c:v>183514.44</c:v>
                </c:pt>
                <c:pt idx="18356">
                  <c:v>183524.44</c:v>
                </c:pt>
                <c:pt idx="18357">
                  <c:v>183534.42</c:v>
                </c:pt>
                <c:pt idx="18358">
                  <c:v>183544.44</c:v>
                </c:pt>
                <c:pt idx="18359">
                  <c:v>183554.44</c:v>
                </c:pt>
                <c:pt idx="18360">
                  <c:v>183564.44</c:v>
                </c:pt>
                <c:pt idx="18361">
                  <c:v>183574.42</c:v>
                </c:pt>
                <c:pt idx="18362">
                  <c:v>183584.42</c:v>
                </c:pt>
                <c:pt idx="18363">
                  <c:v>183594.42</c:v>
                </c:pt>
                <c:pt idx="18364">
                  <c:v>183604.42</c:v>
                </c:pt>
                <c:pt idx="18365">
                  <c:v>183614.41</c:v>
                </c:pt>
                <c:pt idx="18366">
                  <c:v>183624.41</c:v>
                </c:pt>
                <c:pt idx="18367">
                  <c:v>183634.41</c:v>
                </c:pt>
                <c:pt idx="18368">
                  <c:v>183644.42</c:v>
                </c:pt>
                <c:pt idx="18369">
                  <c:v>183654.41</c:v>
                </c:pt>
                <c:pt idx="18370">
                  <c:v>183664.41</c:v>
                </c:pt>
                <c:pt idx="18371">
                  <c:v>183674.41</c:v>
                </c:pt>
                <c:pt idx="18372">
                  <c:v>183684.41</c:v>
                </c:pt>
                <c:pt idx="18373">
                  <c:v>183694.41</c:v>
                </c:pt>
                <c:pt idx="18374">
                  <c:v>183704.41</c:v>
                </c:pt>
                <c:pt idx="18375">
                  <c:v>183714.39</c:v>
                </c:pt>
                <c:pt idx="18376">
                  <c:v>183724.39</c:v>
                </c:pt>
                <c:pt idx="18377">
                  <c:v>183734.39</c:v>
                </c:pt>
                <c:pt idx="18378">
                  <c:v>183744.39</c:v>
                </c:pt>
                <c:pt idx="18379">
                  <c:v>183754.39</c:v>
                </c:pt>
                <c:pt idx="18380">
                  <c:v>183764.39</c:v>
                </c:pt>
                <c:pt idx="18381">
                  <c:v>183774.39</c:v>
                </c:pt>
                <c:pt idx="18382">
                  <c:v>183784.39</c:v>
                </c:pt>
                <c:pt idx="18383">
                  <c:v>183794.38</c:v>
                </c:pt>
                <c:pt idx="18384">
                  <c:v>183804.38</c:v>
                </c:pt>
                <c:pt idx="18385">
                  <c:v>183814.38</c:v>
                </c:pt>
                <c:pt idx="18386">
                  <c:v>183824.38</c:v>
                </c:pt>
                <c:pt idx="18387">
                  <c:v>183834.38</c:v>
                </c:pt>
                <c:pt idx="18388">
                  <c:v>183844.38</c:v>
                </c:pt>
                <c:pt idx="18389">
                  <c:v>183854.38</c:v>
                </c:pt>
                <c:pt idx="18390">
                  <c:v>183864.38</c:v>
                </c:pt>
                <c:pt idx="18391">
                  <c:v>183874.38</c:v>
                </c:pt>
                <c:pt idx="18392">
                  <c:v>183884.38</c:v>
                </c:pt>
                <c:pt idx="18393">
                  <c:v>183894.36</c:v>
                </c:pt>
                <c:pt idx="18394">
                  <c:v>183904.36</c:v>
                </c:pt>
                <c:pt idx="18395">
                  <c:v>183914.36</c:v>
                </c:pt>
                <c:pt idx="18396">
                  <c:v>183924.34</c:v>
                </c:pt>
                <c:pt idx="18397">
                  <c:v>183934.34</c:v>
                </c:pt>
                <c:pt idx="18398">
                  <c:v>183944.34</c:v>
                </c:pt>
                <c:pt idx="18399">
                  <c:v>183954.34</c:v>
                </c:pt>
                <c:pt idx="18400">
                  <c:v>183964.34</c:v>
                </c:pt>
                <c:pt idx="18401">
                  <c:v>183974.34</c:v>
                </c:pt>
                <c:pt idx="18402">
                  <c:v>183984.34</c:v>
                </c:pt>
                <c:pt idx="18403">
                  <c:v>183994.34</c:v>
                </c:pt>
                <c:pt idx="18404">
                  <c:v>184004.34</c:v>
                </c:pt>
                <c:pt idx="18405">
                  <c:v>184014.34</c:v>
                </c:pt>
                <c:pt idx="18406">
                  <c:v>184024.33</c:v>
                </c:pt>
                <c:pt idx="18407">
                  <c:v>184034.33</c:v>
                </c:pt>
                <c:pt idx="18408">
                  <c:v>184044.33</c:v>
                </c:pt>
                <c:pt idx="18409">
                  <c:v>184054.33</c:v>
                </c:pt>
                <c:pt idx="18410">
                  <c:v>184064.31</c:v>
                </c:pt>
                <c:pt idx="18411">
                  <c:v>184074.33</c:v>
                </c:pt>
                <c:pt idx="18412">
                  <c:v>184084.33</c:v>
                </c:pt>
                <c:pt idx="18413">
                  <c:v>184094.33</c:v>
                </c:pt>
                <c:pt idx="18414">
                  <c:v>184104.31</c:v>
                </c:pt>
                <c:pt idx="18415">
                  <c:v>184114.31</c:v>
                </c:pt>
                <c:pt idx="18416">
                  <c:v>184124.33</c:v>
                </c:pt>
                <c:pt idx="18417">
                  <c:v>184134.33</c:v>
                </c:pt>
                <c:pt idx="18418">
                  <c:v>184144.31</c:v>
                </c:pt>
                <c:pt idx="18419">
                  <c:v>184154.31</c:v>
                </c:pt>
                <c:pt idx="18420">
                  <c:v>184164.3</c:v>
                </c:pt>
                <c:pt idx="18421">
                  <c:v>184174.31</c:v>
                </c:pt>
                <c:pt idx="18422">
                  <c:v>184184.31</c:v>
                </c:pt>
                <c:pt idx="18423">
                  <c:v>184194.31</c:v>
                </c:pt>
                <c:pt idx="18424">
                  <c:v>184204.3</c:v>
                </c:pt>
                <c:pt idx="18425">
                  <c:v>184214.3</c:v>
                </c:pt>
                <c:pt idx="18426">
                  <c:v>184224.3</c:v>
                </c:pt>
                <c:pt idx="18427">
                  <c:v>184234.3</c:v>
                </c:pt>
                <c:pt idx="18428">
                  <c:v>184244.28</c:v>
                </c:pt>
                <c:pt idx="18429">
                  <c:v>184254.28</c:v>
                </c:pt>
                <c:pt idx="18430">
                  <c:v>184264.28</c:v>
                </c:pt>
                <c:pt idx="18431">
                  <c:v>184274.3</c:v>
                </c:pt>
                <c:pt idx="18432">
                  <c:v>184284.28</c:v>
                </c:pt>
                <c:pt idx="18433">
                  <c:v>184294.28</c:v>
                </c:pt>
                <c:pt idx="18434">
                  <c:v>184304.28</c:v>
                </c:pt>
                <c:pt idx="18435">
                  <c:v>184314.28</c:v>
                </c:pt>
                <c:pt idx="18436">
                  <c:v>184324.28</c:v>
                </c:pt>
                <c:pt idx="18437">
                  <c:v>184334.28</c:v>
                </c:pt>
                <c:pt idx="18438">
                  <c:v>184344.27</c:v>
                </c:pt>
                <c:pt idx="18439">
                  <c:v>184354.27</c:v>
                </c:pt>
                <c:pt idx="18440">
                  <c:v>184364.27</c:v>
                </c:pt>
                <c:pt idx="18441">
                  <c:v>184374.27</c:v>
                </c:pt>
                <c:pt idx="18442">
                  <c:v>184384.27</c:v>
                </c:pt>
                <c:pt idx="18443">
                  <c:v>184394.27</c:v>
                </c:pt>
                <c:pt idx="18444">
                  <c:v>184404.27</c:v>
                </c:pt>
                <c:pt idx="18445">
                  <c:v>184414.27</c:v>
                </c:pt>
                <c:pt idx="18446">
                  <c:v>184424.25</c:v>
                </c:pt>
                <c:pt idx="18447">
                  <c:v>184434.25</c:v>
                </c:pt>
                <c:pt idx="18448">
                  <c:v>184444.25</c:v>
                </c:pt>
                <c:pt idx="18449">
                  <c:v>184454.25</c:v>
                </c:pt>
                <c:pt idx="18450">
                  <c:v>184464.25</c:v>
                </c:pt>
                <c:pt idx="18451">
                  <c:v>184474.25</c:v>
                </c:pt>
                <c:pt idx="18452">
                  <c:v>184484.25</c:v>
                </c:pt>
                <c:pt idx="18453">
                  <c:v>184494.25</c:v>
                </c:pt>
                <c:pt idx="18454">
                  <c:v>184504.25</c:v>
                </c:pt>
                <c:pt idx="18455">
                  <c:v>184514.25</c:v>
                </c:pt>
                <c:pt idx="18456">
                  <c:v>184524.23</c:v>
                </c:pt>
                <c:pt idx="18457">
                  <c:v>184534.23</c:v>
                </c:pt>
                <c:pt idx="18458">
                  <c:v>184544.23</c:v>
                </c:pt>
                <c:pt idx="18459">
                  <c:v>184554.22</c:v>
                </c:pt>
                <c:pt idx="18460">
                  <c:v>184564.22</c:v>
                </c:pt>
                <c:pt idx="18461">
                  <c:v>184574.23</c:v>
                </c:pt>
                <c:pt idx="18462">
                  <c:v>184584.23</c:v>
                </c:pt>
                <c:pt idx="18463">
                  <c:v>184594.22</c:v>
                </c:pt>
                <c:pt idx="18464">
                  <c:v>184604.22</c:v>
                </c:pt>
                <c:pt idx="18465">
                  <c:v>184614.22</c:v>
                </c:pt>
                <c:pt idx="18466">
                  <c:v>184624.22</c:v>
                </c:pt>
                <c:pt idx="18467">
                  <c:v>184634.22</c:v>
                </c:pt>
                <c:pt idx="18468">
                  <c:v>184644.22</c:v>
                </c:pt>
                <c:pt idx="18469">
                  <c:v>184654.2</c:v>
                </c:pt>
                <c:pt idx="18470">
                  <c:v>184664.2</c:v>
                </c:pt>
                <c:pt idx="18471">
                  <c:v>184674.2</c:v>
                </c:pt>
                <c:pt idx="18472">
                  <c:v>184684.2</c:v>
                </c:pt>
                <c:pt idx="18473">
                  <c:v>184694.2</c:v>
                </c:pt>
                <c:pt idx="18474">
                  <c:v>184704.2</c:v>
                </c:pt>
                <c:pt idx="18475">
                  <c:v>184714.2</c:v>
                </c:pt>
                <c:pt idx="18476">
                  <c:v>184724.2</c:v>
                </c:pt>
                <c:pt idx="18477">
                  <c:v>184734.19</c:v>
                </c:pt>
                <c:pt idx="18478">
                  <c:v>184744.19</c:v>
                </c:pt>
                <c:pt idx="18479">
                  <c:v>184754.19</c:v>
                </c:pt>
                <c:pt idx="18480">
                  <c:v>184764.19</c:v>
                </c:pt>
                <c:pt idx="18481">
                  <c:v>184774.19</c:v>
                </c:pt>
                <c:pt idx="18482">
                  <c:v>184784.19</c:v>
                </c:pt>
                <c:pt idx="18483">
                  <c:v>184794.17</c:v>
                </c:pt>
                <c:pt idx="18484">
                  <c:v>184804.19</c:v>
                </c:pt>
                <c:pt idx="18485">
                  <c:v>184814.19</c:v>
                </c:pt>
                <c:pt idx="18486">
                  <c:v>184824.19</c:v>
                </c:pt>
                <c:pt idx="18487">
                  <c:v>184834.17</c:v>
                </c:pt>
                <c:pt idx="18488">
                  <c:v>184844.17</c:v>
                </c:pt>
                <c:pt idx="18489">
                  <c:v>184854.17</c:v>
                </c:pt>
                <c:pt idx="18490">
                  <c:v>184864.17</c:v>
                </c:pt>
                <c:pt idx="18491">
                  <c:v>184874.16</c:v>
                </c:pt>
                <c:pt idx="18492">
                  <c:v>184884.16</c:v>
                </c:pt>
                <c:pt idx="18493">
                  <c:v>184894.16</c:v>
                </c:pt>
                <c:pt idx="18494">
                  <c:v>184904.17</c:v>
                </c:pt>
                <c:pt idx="18495">
                  <c:v>184914.16</c:v>
                </c:pt>
                <c:pt idx="18496">
                  <c:v>184924.16</c:v>
                </c:pt>
                <c:pt idx="18497">
                  <c:v>184934.16</c:v>
                </c:pt>
                <c:pt idx="18498">
                  <c:v>184944.16</c:v>
                </c:pt>
                <c:pt idx="18499">
                  <c:v>184954.16</c:v>
                </c:pt>
                <c:pt idx="18500">
                  <c:v>184964.16</c:v>
                </c:pt>
                <c:pt idx="18501">
                  <c:v>184974.16</c:v>
                </c:pt>
                <c:pt idx="18502">
                  <c:v>184984.16</c:v>
                </c:pt>
                <c:pt idx="18503">
                  <c:v>184994.16</c:v>
                </c:pt>
                <c:pt idx="18504">
                  <c:v>185004.14</c:v>
                </c:pt>
                <c:pt idx="18505">
                  <c:v>185014.14</c:v>
                </c:pt>
                <c:pt idx="18506">
                  <c:v>185024.14</c:v>
                </c:pt>
                <c:pt idx="18507">
                  <c:v>185034.14</c:v>
                </c:pt>
                <c:pt idx="18508">
                  <c:v>185044.14</c:v>
                </c:pt>
                <c:pt idx="18509">
                  <c:v>185054.13</c:v>
                </c:pt>
                <c:pt idx="18510">
                  <c:v>185064.13</c:v>
                </c:pt>
                <c:pt idx="18511">
                  <c:v>185074.13</c:v>
                </c:pt>
                <c:pt idx="18512">
                  <c:v>185084.13</c:v>
                </c:pt>
                <c:pt idx="18513">
                  <c:v>185094.13</c:v>
                </c:pt>
                <c:pt idx="18514">
                  <c:v>185104.13</c:v>
                </c:pt>
                <c:pt idx="18515">
                  <c:v>185114.13</c:v>
                </c:pt>
                <c:pt idx="18516">
                  <c:v>185124.13</c:v>
                </c:pt>
                <c:pt idx="18517">
                  <c:v>185134.13</c:v>
                </c:pt>
                <c:pt idx="18518">
                  <c:v>185144.13</c:v>
                </c:pt>
                <c:pt idx="18519">
                  <c:v>185154.11</c:v>
                </c:pt>
                <c:pt idx="18520">
                  <c:v>185164.11</c:v>
                </c:pt>
                <c:pt idx="18521">
                  <c:v>185174.11</c:v>
                </c:pt>
                <c:pt idx="18522">
                  <c:v>185184.09</c:v>
                </c:pt>
                <c:pt idx="18523">
                  <c:v>185194.09</c:v>
                </c:pt>
                <c:pt idx="18524">
                  <c:v>185204.09</c:v>
                </c:pt>
                <c:pt idx="18525">
                  <c:v>185214.09</c:v>
                </c:pt>
                <c:pt idx="18526">
                  <c:v>185224.09</c:v>
                </c:pt>
                <c:pt idx="18527">
                  <c:v>185234.09</c:v>
                </c:pt>
                <c:pt idx="18528">
                  <c:v>185244.09</c:v>
                </c:pt>
                <c:pt idx="18529">
                  <c:v>185254.09</c:v>
                </c:pt>
                <c:pt idx="18530">
                  <c:v>185264.09</c:v>
                </c:pt>
                <c:pt idx="18531">
                  <c:v>185274.09</c:v>
                </c:pt>
                <c:pt idx="18532">
                  <c:v>185284.09</c:v>
                </c:pt>
                <c:pt idx="18533">
                  <c:v>185294.07999999999</c:v>
                </c:pt>
                <c:pt idx="18534">
                  <c:v>185304.08</c:v>
                </c:pt>
                <c:pt idx="18535">
                  <c:v>185314.08</c:v>
                </c:pt>
                <c:pt idx="18536">
                  <c:v>185324.09</c:v>
                </c:pt>
                <c:pt idx="18537">
                  <c:v>185334.08</c:v>
                </c:pt>
                <c:pt idx="18538">
                  <c:v>185344.08</c:v>
                </c:pt>
                <c:pt idx="18539">
                  <c:v>185354.08</c:v>
                </c:pt>
                <c:pt idx="18540">
                  <c:v>185364.06</c:v>
                </c:pt>
                <c:pt idx="18541">
                  <c:v>185374.06</c:v>
                </c:pt>
                <c:pt idx="18542">
                  <c:v>185384.06</c:v>
                </c:pt>
                <c:pt idx="18543">
                  <c:v>185394.06</c:v>
                </c:pt>
                <c:pt idx="18544">
                  <c:v>185404.06</c:v>
                </c:pt>
                <c:pt idx="18545">
                  <c:v>185414.06</c:v>
                </c:pt>
                <c:pt idx="18546">
                  <c:v>185424.06</c:v>
                </c:pt>
                <c:pt idx="18547">
                  <c:v>185434.06</c:v>
                </c:pt>
                <c:pt idx="18548">
                  <c:v>185444.06</c:v>
                </c:pt>
                <c:pt idx="18549">
                  <c:v>185454.06</c:v>
                </c:pt>
                <c:pt idx="18550">
                  <c:v>185464.05</c:v>
                </c:pt>
                <c:pt idx="18551">
                  <c:v>185474.05</c:v>
                </c:pt>
                <c:pt idx="18552">
                  <c:v>185484.05</c:v>
                </c:pt>
                <c:pt idx="18553">
                  <c:v>185494.05</c:v>
                </c:pt>
                <c:pt idx="18554">
                  <c:v>185504.03</c:v>
                </c:pt>
                <c:pt idx="18555">
                  <c:v>185514.03</c:v>
                </c:pt>
                <c:pt idx="18556">
                  <c:v>185524.03</c:v>
                </c:pt>
                <c:pt idx="18557">
                  <c:v>185534.05</c:v>
                </c:pt>
                <c:pt idx="18558">
                  <c:v>185544.03</c:v>
                </c:pt>
                <c:pt idx="18559">
                  <c:v>185554.03</c:v>
                </c:pt>
                <c:pt idx="18560">
                  <c:v>185564.03</c:v>
                </c:pt>
                <c:pt idx="18561">
                  <c:v>185574.03</c:v>
                </c:pt>
                <c:pt idx="18562">
                  <c:v>185584.03</c:v>
                </c:pt>
                <c:pt idx="18563">
                  <c:v>185594.03</c:v>
                </c:pt>
                <c:pt idx="18564">
                  <c:v>185604.02</c:v>
                </c:pt>
                <c:pt idx="18565">
                  <c:v>185614.02</c:v>
                </c:pt>
                <c:pt idx="18566">
                  <c:v>185624.02</c:v>
                </c:pt>
                <c:pt idx="18567">
                  <c:v>185634.03</c:v>
                </c:pt>
                <c:pt idx="18568">
                  <c:v>185644.02</c:v>
                </c:pt>
                <c:pt idx="18569">
                  <c:v>185654.02</c:v>
                </c:pt>
                <c:pt idx="18570">
                  <c:v>185664.02</c:v>
                </c:pt>
                <c:pt idx="18571">
                  <c:v>185674.02</c:v>
                </c:pt>
                <c:pt idx="18572">
                  <c:v>185684</c:v>
                </c:pt>
                <c:pt idx="18573">
                  <c:v>185694</c:v>
                </c:pt>
                <c:pt idx="18574">
                  <c:v>185704</c:v>
                </c:pt>
                <c:pt idx="18575">
                  <c:v>185714</c:v>
                </c:pt>
                <c:pt idx="18576">
                  <c:v>185724</c:v>
                </c:pt>
                <c:pt idx="18577">
                  <c:v>185734</c:v>
                </c:pt>
                <c:pt idx="18578">
                  <c:v>185744</c:v>
                </c:pt>
                <c:pt idx="18579">
                  <c:v>185754</c:v>
                </c:pt>
                <c:pt idx="18580">
                  <c:v>185764</c:v>
                </c:pt>
                <c:pt idx="18581">
                  <c:v>185774</c:v>
                </c:pt>
                <c:pt idx="18582">
                  <c:v>185783.98</c:v>
                </c:pt>
                <c:pt idx="18583">
                  <c:v>185793.98</c:v>
                </c:pt>
                <c:pt idx="18584">
                  <c:v>185803.98</c:v>
                </c:pt>
                <c:pt idx="18585">
                  <c:v>185813.98</c:v>
                </c:pt>
                <c:pt idx="18586">
                  <c:v>185823.97</c:v>
                </c:pt>
                <c:pt idx="18587">
                  <c:v>185833.97</c:v>
                </c:pt>
                <c:pt idx="18588">
                  <c:v>185843.98</c:v>
                </c:pt>
                <c:pt idx="18589">
                  <c:v>185853.98</c:v>
                </c:pt>
                <c:pt idx="18590">
                  <c:v>185863.97</c:v>
                </c:pt>
                <c:pt idx="18591">
                  <c:v>185873.97</c:v>
                </c:pt>
                <c:pt idx="18592">
                  <c:v>185883.97</c:v>
                </c:pt>
                <c:pt idx="18593">
                  <c:v>185893.97</c:v>
                </c:pt>
                <c:pt idx="18594">
                  <c:v>185903.97</c:v>
                </c:pt>
                <c:pt idx="18595">
                  <c:v>185913.97</c:v>
                </c:pt>
                <c:pt idx="18596">
                  <c:v>185923.95</c:v>
                </c:pt>
                <c:pt idx="18597">
                  <c:v>185933.95</c:v>
                </c:pt>
                <c:pt idx="18598">
                  <c:v>185943.95</c:v>
                </c:pt>
                <c:pt idx="18599">
                  <c:v>185953.97</c:v>
                </c:pt>
                <c:pt idx="18600">
                  <c:v>185963.95</c:v>
                </c:pt>
                <c:pt idx="18601">
                  <c:v>185973.95</c:v>
                </c:pt>
                <c:pt idx="18602">
                  <c:v>185983.95</c:v>
                </c:pt>
                <c:pt idx="18603">
                  <c:v>185993.94</c:v>
                </c:pt>
                <c:pt idx="18604">
                  <c:v>186003.94</c:v>
                </c:pt>
                <c:pt idx="18605">
                  <c:v>186013.94</c:v>
                </c:pt>
                <c:pt idx="18606">
                  <c:v>186023.94</c:v>
                </c:pt>
                <c:pt idx="18607">
                  <c:v>186033.94</c:v>
                </c:pt>
                <c:pt idx="18608">
                  <c:v>186043.94</c:v>
                </c:pt>
                <c:pt idx="18609">
                  <c:v>186053.94</c:v>
                </c:pt>
                <c:pt idx="18610">
                  <c:v>186063.94</c:v>
                </c:pt>
                <c:pt idx="18611">
                  <c:v>186073.94</c:v>
                </c:pt>
                <c:pt idx="18612">
                  <c:v>186083.94</c:v>
                </c:pt>
                <c:pt idx="18613">
                  <c:v>186093.92</c:v>
                </c:pt>
                <c:pt idx="18614">
                  <c:v>186103.92</c:v>
                </c:pt>
                <c:pt idx="18615">
                  <c:v>186113.92000000001</c:v>
                </c:pt>
                <c:pt idx="18616">
                  <c:v>186123.92</c:v>
                </c:pt>
                <c:pt idx="18617">
                  <c:v>186133.91</c:v>
                </c:pt>
                <c:pt idx="18618">
                  <c:v>186143.91</c:v>
                </c:pt>
                <c:pt idx="18619">
                  <c:v>186153.92</c:v>
                </c:pt>
                <c:pt idx="18620">
                  <c:v>186163.92</c:v>
                </c:pt>
                <c:pt idx="18621">
                  <c:v>186173.91</c:v>
                </c:pt>
                <c:pt idx="18622">
                  <c:v>186183.91</c:v>
                </c:pt>
                <c:pt idx="18623">
                  <c:v>186193.91</c:v>
                </c:pt>
                <c:pt idx="18624">
                  <c:v>186203.91</c:v>
                </c:pt>
                <c:pt idx="18625">
                  <c:v>186213.91</c:v>
                </c:pt>
                <c:pt idx="18626">
                  <c:v>186223.91</c:v>
                </c:pt>
                <c:pt idx="18627">
                  <c:v>186233.89</c:v>
                </c:pt>
                <c:pt idx="18628">
                  <c:v>186243.91</c:v>
                </c:pt>
                <c:pt idx="18629">
                  <c:v>186253.91</c:v>
                </c:pt>
                <c:pt idx="18630">
                  <c:v>186263.91</c:v>
                </c:pt>
                <c:pt idx="18631">
                  <c:v>186273.89</c:v>
                </c:pt>
                <c:pt idx="18632">
                  <c:v>186283.89</c:v>
                </c:pt>
                <c:pt idx="18633">
                  <c:v>186293.89</c:v>
                </c:pt>
                <c:pt idx="18634">
                  <c:v>186303.89</c:v>
                </c:pt>
                <c:pt idx="18635">
                  <c:v>186313.88</c:v>
                </c:pt>
                <c:pt idx="18636">
                  <c:v>186323.88</c:v>
                </c:pt>
                <c:pt idx="18637">
                  <c:v>186333.88</c:v>
                </c:pt>
                <c:pt idx="18638">
                  <c:v>186343.88</c:v>
                </c:pt>
                <c:pt idx="18639">
                  <c:v>186353.88</c:v>
                </c:pt>
                <c:pt idx="18640">
                  <c:v>186363.88</c:v>
                </c:pt>
                <c:pt idx="18641">
                  <c:v>186373.88</c:v>
                </c:pt>
                <c:pt idx="18642">
                  <c:v>186383.88</c:v>
                </c:pt>
                <c:pt idx="18643">
                  <c:v>186393.88</c:v>
                </c:pt>
                <c:pt idx="18644">
                  <c:v>186403.88</c:v>
                </c:pt>
                <c:pt idx="18645">
                  <c:v>186413.86</c:v>
                </c:pt>
                <c:pt idx="18646">
                  <c:v>186423.86</c:v>
                </c:pt>
                <c:pt idx="18647">
                  <c:v>186433.86</c:v>
                </c:pt>
                <c:pt idx="18648">
                  <c:v>186443.86</c:v>
                </c:pt>
                <c:pt idx="18649">
                  <c:v>186453.84</c:v>
                </c:pt>
                <c:pt idx="18650">
                  <c:v>186463.84</c:v>
                </c:pt>
                <c:pt idx="18651">
                  <c:v>186473.86</c:v>
                </c:pt>
                <c:pt idx="18652">
                  <c:v>186483.86</c:v>
                </c:pt>
                <c:pt idx="18653">
                  <c:v>186493.84</c:v>
                </c:pt>
                <c:pt idx="18654">
                  <c:v>186503.84</c:v>
                </c:pt>
                <c:pt idx="18655">
                  <c:v>186513.84</c:v>
                </c:pt>
                <c:pt idx="18656">
                  <c:v>186523.84</c:v>
                </c:pt>
                <c:pt idx="18657">
                  <c:v>186533.84</c:v>
                </c:pt>
                <c:pt idx="18658">
                  <c:v>186543.84</c:v>
                </c:pt>
                <c:pt idx="18659">
                  <c:v>186553.83</c:v>
                </c:pt>
                <c:pt idx="18660">
                  <c:v>186563.83</c:v>
                </c:pt>
                <c:pt idx="18661">
                  <c:v>186573.84</c:v>
                </c:pt>
                <c:pt idx="18662">
                  <c:v>186583.84</c:v>
                </c:pt>
                <c:pt idx="18663">
                  <c:v>186593.83</c:v>
                </c:pt>
                <c:pt idx="18664">
                  <c:v>186603.83</c:v>
                </c:pt>
                <c:pt idx="18665">
                  <c:v>186613.83</c:v>
                </c:pt>
                <c:pt idx="18666">
                  <c:v>186623.81</c:v>
                </c:pt>
                <c:pt idx="18667">
                  <c:v>186633.81</c:v>
                </c:pt>
                <c:pt idx="18668">
                  <c:v>186643.81</c:v>
                </c:pt>
                <c:pt idx="18669">
                  <c:v>186653.81</c:v>
                </c:pt>
                <c:pt idx="18670">
                  <c:v>186663.81</c:v>
                </c:pt>
                <c:pt idx="18671">
                  <c:v>186673.81</c:v>
                </c:pt>
                <c:pt idx="18672">
                  <c:v>186683.81</c:v>
                </c:pt>
                <c:pt idx="18673">
                  <c:v>186693.81</c:v>
                </c:pt>
                <c:pt idx="18674">
                  <c:v>186703.81</c:v>
                </c:pt>
                <c:pt idx="18675">
                  <c:v>186713.81</c:v>
                </c:pt>
                <c:pt idx="18676">
                  <c:v>186723.8</c:v>
                </c:pt>
                <c:pt idx="18677">
                  <c:v>186733.8</c:v>
                </c:pt>
                <c:pt idx="18678">
                  <c:v>186743.8</c:v>
                </c:pt>
                <c:pt idx="18679">
                  <c:v>186753.8</c:v>
                </c:pt>
                <c:pt idx="18680">
                  <c:v>186763.78</c:v>
                </c:pt>
                <c:pt idx="18681">
                  <c:v>186773.78</c:v>
                </c:pt>
                <c:pt idx="18682">
                  <c:v>186783.8</c:v>
                </c:pt>
                <c:pt idx="18683">
                  <c:v>186793.8</c:v>
                </c:pt>
                <c:pt idx="18684">
                  <c:v>186803.78</c:v>
                </c:pt>
                <c:pt idx="18685">
                  <c:v>186813.78</c:v>
                </c:pt>
                <c:pt idx="18686">
                  <c:v>186823.78</c:v>
                </c:pt>
                <c:pt idx="18687">
                  <c:v>186833.78</c:v>
                </c:pt>
                <c:pt idx="18688">
                  <c:v>186843.78</c:v>
                </c:pt>
                <c:pt idx="18689">
                  <c:v>186853.78</c:v>
                </c:pt>
                <c:pt idx="18690">
                  <c:v>186863.77</c:v>
                </c:pt>
                <c:pt idx="18691">
                  <c:v>186873.77</c:v>
                </c:pt>
                <c:pt idx="18692">
                  <c:v>186883.78</c:v>
                </c:pt>
                <c:pt idx="18693">
                  <c:v>186893.78</c:v>
                </c:pt>
                <c:pt idx="18694">
                  <c:v>186903.77</c:v>
                </c:pt>
                <c:pt idx="18695">
                  <c:v>186913.77</c:v>
                </c:pt>
                <c:pt idx="18696">
                  <c:v>186923.77</c:v>
                </c:pt>
                <c:pt idx="18697">
                  <c:v>186933.77</c:v>
                </c:pt>
                <c:pt idx="18698">
                  <c:v>186943.75</c:v>
                </c:pt>
                <c:pt idx="18699">
                  <c:v>186953.75</c:v>
                </c:pt>
                <c:pt idx="18700">
                  <c:v>186963.75</c:v>
                </c:pt>
                <c:pt idx="18701">
                  <c:v>186973.75</c:v>
                </c:pt>
                <c:pt idx="18702">
                  <c:v>186983.75</c:v>
                </c:pt>
                <c:pt idx="18703">
                  <c:v>186993.75</c:v>
                </c:pt>
                <c:pt idx="18704">
                  <c:v>187003.75</c:v>
                </c:pt>
                <c:pt idx="18705">
                  <c:v>187013.75</c:v>
                </c:pt>
                <c:pt idx="18706">
                  <c:v>187023.75</c:v>
                </c:pt>
                <c:pt idx="18707">
                  <c:v>187033.75</c:v>
                </c:pt>
                <c:pt idx="18708">
                  <c:v>187043.73</c:v>
                </c:pt>
                <c:pt idx="18709">
                  <c:v>187053.73</c:v>
                </c:pt>
                <c:pt idx="18710">
                  <c:v>187063.73</c:v>
                </c:pt>
                <c:pt idx="18711">
                  <c:v>187073.73</c:v>
                </c:pt>
                <c:pt idx="18712">
                  <c:v>187083.72</c:v>
                </c:pt>
                <c:pt idx="18713">
                  <c:v>187093.73</c:v>
                </c:pt>
                <c:pt idx="18714">
                  <c:v>187103.73</c:v>
                </c:pt>
                <c:pt idx="18715">
                  <c:v>187113.73</c:v>
                </c:pt>
                <c:pt idx="18716">
                  <c:v>187123.72</c:v>
                </c:pt>
                <c:pt idx="18717">
                  <c:v>187133.72</c:v>
                </c:pt>
                <c:pt idx="18718">
                  <c:v>187143.72</c:v>
                </c:pt>
                <c:pt idx="18719">
                  <c:v>187153.72</c:v>
                </c:pt>
                <c:pt idx="18720">
                  <c:v>187163.72</c:v>
                </c:pt>
                <c:pt idx="18721">
                  <c:v>187173.72</c:v>
                </c:pt>
                <c:pt idx="18722">
                  <c:v>187183.72</c:v>
                </c:pt>
                <c:pt idx="18723">
                  <c:v>187193.72</c:v>
                </c:pt>
                <c:pt idx="18724">
                  <c:v>187203.72</c:v>
                </c:pt>
                <c:pt idx="18725">
                  <c:v>187213.72</c:v>
                </c:pt>
                <c:pt idx="18726">
                  <c:v>187223.7</c:v>
                </c:pt>
                <c:pt idx="18727">
                  <c:v>187233.7</c:v>
                </c:pt>
                <c:pt idx="18728">
                  <c:v>187243.7</c:v>
                </c:pt>
                <c:pt idx="18729">
                  <c:v>187253.69</c:v>
                </c:pt>
                <c:pt idx="18730">
                  <c:v>187263.69</c:v>
                </c:pt>
                <c:pt idx="18731">
                  <c:v>187273.69</c:v>
                </c:pt>
                <c:pt idx="18732">
                  <c:v>187283.69</c:v>
                </c:pt>
                <c:pt idx="18733">
                  <c:v>187293.69</c:v>
                </c:pt>
                <c:pt idx="18734">
                  <c:v>187303.69</c:v>
                </c:pt>
                <c:pt idx="18735">
                  <c:v>187313.69</c:v>
                </c:pt>
                <c:pt idx="18736">
                  <c:v>187323.69</c:v>
                </c:pt>
                <c:pt idx="18737">
                  <c:v>187333.69</c:v>
                </c:pt>
                <c:pt idx="18738">
                  <c:v>187343.69</c:v>
                </c:pt>
                <c:pt idx="18739">
                  <c:v>187353.69</c:v>
                </c:pt>
                <c:pt idx="18740">
                  <c:v>187363.67</c:v>
                </c:pt>
                <c:pt idx="18741">
                  <c:v>187373.67</c:v>
                </c:pt>
                <c:pt idx="18742">
                  <c:v>187383.67</c:v>
                </c:pt>
                <c:pt idx="18743">
                  <c:v>187393.66</c:v>
                </c:pt>
                <c:pt idx="18744">
                  <c:v>187403.67</c:v>
                </c:pt>
                <c:pt idx="18745">
                  <c:v>187413.67</c:v>
                </c:pt>
                <c:pt idx="18746">
                  <c:v>187423.67</c:v>
                </c:pt>
                <c:pt idx="18747">
                  <c:v>187433.66</c:v>
                </c:pt>
                <c:pt idx="18748">
                  <c:v>187443.66</c:v>
                </c:pt>
                <c:pt idx="18749">
                  <c:v>187453.66</c:v>
                </c:pt>
                <c:pt idx="18750">
                  <c:v>187463.66</c:v>
                </c:pt>
                <c:pt idx="18751">
                  <c:v>187473.66</c:v>
                </c:pt>
                <c:pt idx="18752">
                  <c:v>187483.66</c:v>
                </c:pt>
                <c:pt idx="18753">
                  <c:v>187493.64</c:v>
                </c:pt>
                <c:pt idx="18754">
                  <c:v>187503.64</c:v>
                </c:pt>
                <c:pt idx="18755">
                  <c:v>187513.66</c:v>
                </c:pt>
                <c:pt idx="18756">
                  <c:v>187523.66</c:v>
                </c:pt>
                <c:pt idx="18757">
                  <c:v>187533.64</c:v>
                </c:pt>
                <c:pt idx="18758">
                  <c:v>187543.64</c:v>
                </c:pt>
                <c:pt idx="18759">
                  <c:v>187553.64</c:v>
                </c:pt>
                <c:pt idx="18760">
                  <c:v>187563.66</c:v>
                </c:pt>
                <c:pt idx="18761">
                  <c:v>187573.64</c:v>
                </c:pt>
                <c:pt idx="18762">
                  <c:v>187583.64</c:v>
                </c:pt>
                <c:pt idx="18763">
                  <c:v>187593.63</c:v>
                </c:pt>
                <c:pt idx="18764">
                  <c:v>187603.63</c:v>
                </c:pt>
                <c:pt idx="18765">
                  <c:v>187613.63</c:v>
                </c:pt>
                <c:pt idx="18766">
                  <c:v>187623.63</c:v>
                </c:pt>
                <c:pt idx="18767">
                  <c:v>187633.63</c:v>
                </c:pt>
                <c:pt idx="18768">
                  <c:v>187643.63</c:v>
                </c:pt>
                <c:pt idx="18769">
                  <c:v>187653.63</c:v>
                </c:pt>
                <c:pt idx="18770">
                  <c:v>187663.63</c:v>
                </c:pt>
                <c:pt idx="18771">
                  <c:v>187673.61</c:v>
                </c:pt>
                <c:pt idx="18772">
                  <c:v>187683.61</c:v>
                </c:pt>
                <c:pt idx="18773">
                  <c:v>187693.61</c:v>
                </c:pt>
                <c:pt idx="18774">
                  <c:v>187703.61</c:v>
                </c:pt>
                <c:pt idx="18775">
                  <c:v>187713.61</c:v>
                </c:pt>
                <c:pt idx="18776">
                  <c:v>187723.61</c:v>
                </c:pt>
                <c:pt idx="18777">
                  <c:v>187733.61</c:v>
                </c:pt>
                <c:pt idx="18778">
                  <c:v>187743.61</c:v>
                </c:pt>
                <c:pt idx="18779">
                  <c:v>187753.59</c:v>
                </c:pt>
                <c:pt idx="18780">
                  <c:v>187763.59</c:v>
                </c:pt>
                <c:pt idx="18781">
                  <c:v>187773.59</c:v>
                </c:pt>
                <c:pt idx="18782">
                  <c:v>187783.59</c:v>
                </c:pt>
                <c:pt idx="18783">
                  <c:v>187793.59</c:v>
                </c:pt>
                <c:pt idx="18784">
                  <c:v>187803.59</c:v>
                </c:pt>
                <c:pt idx="18785">
                  <c:v>187813.58</c:v>
                </c:pt>
                <c:pt idx="18786">
                  <c:v>187823.59</c:v>
                </c:pt>
                <c:pt idx="18787">
                  <c:v>187833.59</c:v>
                </c:pt>
                <c:pt idx="18788">
                  <c:v>187843.59</c:v>
                </c:pt>
                <c:pt idx="18789">
                  <c:v>187853.58</c:v>
                </c:pt>
                <c:pt idx="18790">
                  <c:v>187863.58</c:v>
                </c:pt>
                <c:pt idx="18791">
                  <c:v>187873.58</c:v>
                </c:pt>
                <c:pt idx="18792">
                  <c:v>187883.56</c:v>
                </c:pt>
                <c:pt idx="18793">
                  <c:v>187893.56</c:v>
                </c:pt>
                <c:pt idx="18794">
                  <c:v>187903.56</c:v>
                </c:pt>
                <c:pt idx="18795">
                  <c:v>187913.56</c:v>
                </c:pt>
                <c:pt idx="18796">
                  <c:v>187923.56</c:v>
                </c:pt>
                <c:pt idx="18797">
                  <c:v>187933.56</c:v>
                </c:pt>
                <c:pt idx="18798">
                  <c:v>187943.56</c:v>
                </c:pt>
                <c:pt idx="18799">
                  <c:v>187953.56</c:v>
                </c:pt>
                <c:pt idx="18800">
                  <c:v>187963.56</c:v>
                </c:pt>
                <c:pt idx="18801">
                  <c:v>187973.56</c:v>
                </c:pt>
                <c:pt idx="18802">
                  <c:v>187983.56</c:v>
                </c:pt>
                <c:pt idx="18803">
                  <c:v>187993.55</c:v>
                </c:pt>
                <c:pt idx="18804">
                  <c:v>188003.55</c:v>
                </c:pt>
                <c:pt idx="18805">
                  <c:v>188013.55</c:v>
                </c:pt>
                <c:pt idx="18806">
                  <c:v>188023.56</c:v>
                </c:pt>
                <c:pt idx="18807">
                  <c:v>188033.55</c:v>
                </c:pt>
                <c:pt idx="18808">
                  <c:v>188043.55</c:v>
                </c:pt>
                <c:pt idx="18809">
                  <c:v>188053.55</c:v>
                </c:pt>
                <c:pt idx="18810">
                  <c:v>188063.53</c:v>
                </c:pt>
                <c:pt idx="18811">
                  <c:v>188073.53</c:v>
                </c:pt>
                <c:pt idx="18812">
                  <c:v>188083.53</c:v>
                </c:pt>
                <c:pt idx="18813">
                  <c:v>188093.53</c:v>
                </c:pt>
                <c:pt idx="18814">
                  <c:v>188103.53</c:v>
                </c:pt>
                <c:pt idx="18815">
                  <c:v>188113.53</c:v>
                </c:pt>
                <c:pt idx="18816">
                  <c:v>188123.51999999999</c:v>
                </c:pt>
                <c:pt idx="18817">
                  <c:v>188133.53</c:v>
                </c:pt>
                <c:pt idx="18818">
                  <c:v>188143.53</c:v>
                </c:pt>
                <c:pt idx="18819">
                  <c:v>188153.53</c:v>
                </c:pt>
                <c:pt idx="18820">
                  <c:v>188163.52</c:v>
                </c:pt>
                <c:pt idx="18821">
                  <c:v>188173.52</c:v>
                </c:pt>
                <c:pt idx="18822">
                  <c:v>188183.52</c:v>
                </c:pt>
                <c:pt idx="18823">
                  <c:v>188193.52</c:v>
                </c:pt>
                <c:pt idx="18824">
                  <c:v>188203.5</c:v>
                </c:pt>
                <c:pt idx="18825">
                  <c:v>188213.5</c:v>
                </c:pt>
                <c:pt idx="18826">
                  <c:v>188223.5</c:v>
                </c:pt>
                <c:pt idx="18827">
                  <c:v>188233.52</c:v>
                </c:pt>
                <c:pt idx="18828">
                  <c:v>188243.5</c:v>
                </c:pt>
                <c:pt idx="18829">
                  <c:v>188253.5</c:v>
                </c:pt>
                <c:pt idx="18830">
                  <c:v>188263.5</c:v>
                </c:pt>
                <c:pt idx="18831">
                  <c:v>188273.5</c:v>
                </c:pt>
                <c:pt idx="18832">
                  <c:v>188283.5</c:v>
                </c:pt>
                <c:pt idx="18833">
                  <c:v>188293.5</c:v>
                </c:pt>
                <c:pt idx="18834">
                  <c:v>188303.48</c:v>
                </c:pt>
                <c:pt idx="18835">
                  <c:v>188313.48</c:v>
                </c:pt>
                <c:pt idx="18836">
                  <c:v>188323.48</c:v>
                </c:pt>
                <c:pt idx="18837">
                  <c:v>188333.5</c:v>
                </c:pt>
                <c:pt idx="18838">
                  <c:v>188343.48</c:v>
                </c:pt>
                <c:pt idx="18839">
                  <c:v>188353.48</c:v>
                </c:pt>
                <c:pt idx="18840">
                  <c:v>188363.48</c:v>
                </c:pt>
                <c:pt idx="18841">
                  <c:v>188373.48</c:v>
                </c:pt>
                <c:pt idx="18842">
                  <c:v>188383.47</c:v>
                </c:pt>
                <c:pt idx="18843">
                  <c:v>188393.47</c:v>
                </c:pt>
                <c:pt idx="18844">
                  <c:v>188403.47</c:v>
                </c:pt>
                <c:pt idx="18845">
                  <c:v>188413.47</c:v>
                </c:pt>
                <c:pt idx="18846">
                  <c:v>188423.47</c:v>
                </c:pt>
                <c:pt idx="18847">
                  <c:v>188433.47</c:v>
                </c:pt>
                <c:pt idx="18848">
                  <c:v>188443.47</c:v>
                </c:pt>
                <c:pt idx="18849">
                  <c:v>188453.47</c:v>
                </c:pt>
                <c:pt idx="18850">
                  <c:v>188463.47</c:v>
                </c:pt>
                <c:pt idx="18851">
                  <c:v>188473.47</c:v>
                </c:pt>
                <c:pt idx="18852">
                  <c:v>188483.45</c:v>
                </c:pt>
                <c:pt idx="18853">
                  <c:v>188493.45</c:v>
                </c:pt>
                <c:pt idx="18854">
                  <c:v>188503.45</c:v>
                </c:pt>
                <c:pt idx="18855">
                  <c:v>188513.45</c:v>
                </c:pt>
                <c:pt idx="18856">
                  <c:v>188523.44</c:v>
                </c:pt>
                <c:pt idx="18857">
                  <c:v>188533.44</c:v>
                </c:pt>
                <c:pt idx="18858">
                  <c:v>188543.45</c:v>
                </c:pt>
                <c:pt idx="18859">
                  <c:v>188553.45</c:v>
                </c:pt>
                <c:pt idx="18860">
                  <c:v>188563.44</c:v>
                </c:pt>
                <c:pt idx="18861">
                  <c:v>188573.44</c:v>
                </c:pt>
                <c:pt idx="18862">
                  <c:v>188583.44</c:v>
                </c:pt>
                <c:pt idx="18863">
                  <c:v>188593.44</c:v>
                </c:pt>
                <c:pt idx="18864">
                  <c:v>188603.44</c:v>
                </c:pt>
                <c:pt idx="18865">
                  <c:v>188613.44</c:v>
                </c:pt>
                <c:pt idx="18866">
                  <c:v>188623.42</c:v>
                </c:pt>
                <c:pt idx="18867">
                  <c:v>188633.42</c:v>
                </c:pt>
                <c:pt idx="18868">
                  <c:v>188643.44</c:v>
                </c:pt>
                <c:pt idx="18869">
                  <c:v>188653.44</c:v>
                </c:pt>
                <c:pt idx="18870">
                  <c:v>188663.42</c:v>
                </c:pt>
                <c:pt idx="18871">
                  <c:v>188673.42</c:v>
                </c:pt>
                <c:pt idx="18872">
                  <c:v>188683.42</c:v>
                </c:pt>
                <c:pt idx="18873">
                  <c:v>188693.41</c:v>
                </c:pt>
                <c:pt idx="18874">
                  <c:v>188703.41</c:v>
                </c:pt>
                <c:pt idx="18875">
                  <c:v>188713.41</c:v>
                </c:pt>
                <c:pt idx="18876">
                  <c:v>188723.41</c:v>
                </c:pt>
                <c:pt idx="18877">
                  <c:v>188733.41</c:v>
                </c:pt>
                <c:pt idx="18878">
                  <c:v>188743.41</c:v>
                </c:pt>
                <c:pt idx="18879">
                  <c:v>188753.41</c:v>
                </c:pt>
                <c:pt idx="18880">
                  <c:v>188763.41</c:v>
                </c:pt>
                <c:pt idx="18881">
                  <c:v>188773.41</c:v>
                </c:pt>
                <c:pt idx="18882">
                  <c:v>188783.41</c:v>
                </c:pt>
                <c:pt idx="18883">
                  <c:v>188793.39</c:v>
                </c:pt>
                <c:pt idx="18884">
                  <c:v>188803.39</c:v>
                </c:pt>
                <c:pt idx="18885">
                  <c:v>188813.39</c:v>
                </c:pt>
                <c:pt idx="18886">
                  <c:v>188823.39</c:v>
                </c:pt>
                <c:pt idx="18887">
                  <c:v>188833.38</c:v>
                </c:pt>
                <c:pt idx="18888">
                  <c:v>188843.38</c:v>
                </c:pt>
                <c:pt idx="18889">
                  <c:v>188853.39</c:v>
                </c:pt>
                <c:pt idx="18890">
                  <c:v>188863.39</c:v>
                </c:pt>
                <c:pt idx="18891">
                  <c:v>188873.38</c:v>
                </c:pt>
                <c:pt idx="18892">
                  <c:v>188883.38</c:v>
                </c:pt>
                <c:pt idx="18893">
                  <c:v>188893.39</c:v>
                </c:pt>
                <c:pt idx="18894">
                  <c:v>188903.39</c:v>
                </c:pt>
                <c:pt idx="18895">
                  <c:v>188913.38</c:v>
                </c:pt>
                <c:pt idx="18896">
                  <c:v>188923.38</c:v>
                </c:pt>
                <c:pt idx="18897">
                  <c:v>188933.36</c:v>
                </c:pt>
                <c:pt idx="18898">
                  <c:v>188943.35999999999</c:v>
                </c:pt>
                <c:pt idx="18899">
                  <c:v>188953.38</c:v>
                </c:pt>
                <c:pt idx="18900">
                  <c:v>188963.38</c:v>
                </c:pt>
                <c:pt idx="18901">
                  <c:v>188973.36</c:v>
                </c:pt>
                <c:pt idx="18902">
                  <c:v>188983.36</c:v>
                </c:pt>
                <c:pt idx="18903">
                  <c:v>188993.36</c:v>
                </c:pt>
                <c:pt idx="18904">
                  <c:v>189003.36</c:v>
                </c:pt>
                <c:pt idx="18905">
                  <c:v>189013.34</c:v>
                </c:pt>
                <c:pt idx="18906">
                  <c:v>189023.34</c:v>
                </c:pt>
                <c:pt idx="18907">
                  <c:v>189033.34</c:v>
                </c:pt>
                <c:pt idx="18908">
                  <c:v>189043.34</c:v>
                </c:pt>
                <c:pt idx="18909">
                  <c:v>189053.34</c:v>
                </c:pt>
                <c:pt idx="18910">
                  <c:v>189063.34</c:v>
                </c:pt>
                <c:pt idx="18911">
                  <c:v>189073.34</c:v>
                </c:pt>
                <c:pt idx="18912">
                  <c:v>189083.34</c:v>
                </c:pt>
                <c:pt idx="18913">
                  <c:v>189093.34</c:v>
                </c:pt>
                <c:pt idx="18914">
                  <c:v>189103.34</c:v>
                </c:pt>
                <c:pt idx="18915">
                  <c:v>189113.33</c:v>
                </c:pt>
                <c:pt idx="18916">
                  <c:v>189123.33</c:v>
                </c:pt>
                <c:pt idx="18917">
                  <c:v>189133.33</c:v>
                </c:pt>
                <c:pt idx="18918">
                  <c:v>189143.33</c:v>
                </c:pt>
                <c:pt idx="18919">
                  <c:v>189153.31</c:v>
                </c:pt>
                <c:pt idx="18920">
                  <c:v>189163.33</c:v>
                </c:pt>
                <c:pt idx="18921">
                  <c:v>189173.33</c:v>
                </c:pt>
                <c:pt idx="18922">
                  <c:v>189183.33</c:v>
                </c:pt>
                <c:pt idx="18923">
                  <c:v>189193.31</c:v>
                </c:pt>
                <c:pt idx="18924">
                  <c:v>189203.31</c:v>
                </c:pt>
                <c:pt idx="18925">
                  <c:v>189213.31</c:v>
                </c:pt>
                <c:pt idx="18926">
                  <c:v>189223.31</c:v>
                </c:pt>
                <c:pt idx="18927">
                  <c:v>189233.31</c:v>
                </c:pt>
                <c:pt idx="18928">
                  <c:v>189243.31</c:v>
                </c:pt>
                <c:pt idx="18929">
                  <c:v>189253.3</c:v>
                </c:pt>
                <c:pt idx="18930">
                  <c:v>189263.31</c:v>
                </c:pt>
                <c:pt idx="18931">
                  <c:v>189273.31</c:v>
                </c:pt>
                <c:pt idx="18932">
                  <c:v>189283.31</c:v>
                </c:pt>
                <c:pt idx="18933">
                  <c:v>189293.3</c:v>
                </c:pt>
                <c:pt idx="18934">
                  <c:v>189303.3</c:v>
                </c:pt>
                <c:pt idx="18935">
                  <c:v>189313.3</c:v>
                </c:pt>
                <c:pt idx="18936">
                  <c:v>189323.28</c:v>
                </c:pt>
                <c:pt idx="18937">
                  <c:v>189333.28</c:v>
                </c:pt>
                <c:pt idx="18938">
                  <c:v>189343.28</c:v>
                </c:pt>
                <c:pt idx="18939">
                  <c:v>189353.28</c:v>
                </c:pt>
                <c:pt idx="18940">
                  <c:v>189363.28</c:v>
                </c:pt>
                <c:pt idx="18941">
                  <c:v>189373.28</c:v>
                </c:pt>
                <c:pt idx="18942">
                  <c:v>189383.28</c:v>
                </c:pt>
                <c:pt idx="18943">
                  <c:v>189393.28</c:v>
                </c:pt>
                <c:pt idx="18944">
                  <c:v>189403.28</c:v>
                </c:pt>
                <c:pt idx="18945">
                  <c:v>189413.28</c:v>
                </c:pt>
                <c:pt idx="18946">
                  <c:v>189423.27</c:v>
                </c:pt>
                <c:pt idx="18947">
                  <c:v>189433.27</c:v>
                </c:pt>
                <c:pt idx="18948">
                  <c:v>189443.27</c:v>
                </c:pt>
                <c:pt idx="18949">
                  <c:v>189453.27</c:v>
                </c:pt>
                <c:pt idx="18950">
                  <c:v>189463.25</c:v>
                </c:pt>
                <c:pt idx="18951">
                  <c:v>189473.27</c:v>
                </c:pt>
                <c:pt idx="18952">
                  <c:v>189483.27</c:v>
                </c:pt>
                <c:pt idx="18953">
                  <c:v>189493.27</c:v>
                </c:pt>
                <c:pt idx="18954">
                  <c:v>189503.25</c:v>
                </c:pt>
                <c:pt idx="18955">
                  <c:v>189513.25</c:v>
                </c:pt>
                <c:pt idx="18956">
                  <c:v>189523.25</c:v>
                </c:pt>
                <c:pt idx="18957">
                  <c:v>189533.25</c:v>
                </c:pt>
                <c:pt idx="18958">
                  <c:v>189543.25</c:v>
                </c:pt>
                <c:pt idx="18959">
                  <c:v>189553.25</c:v>
                </c:pt>
                <c:pt idx="18960">
                  <c:v>189563.23</c:v>
                </c:pt>
                <c:pt idx="18961">
                  <c:v>189573.23</c:v>
                </c:pt>
                <c:pt idx="18962">
                  <c:v>189583.25</c:v>
                </c:pt>
                <c:pt idx="18963">
                  <c:v>189593.25</c:v>
                </c:pt>
                <c:pt idx="18964">
                  <c:v>189603.23</c:v>
                </c:pt>
                <c:pt idx="18965">
                  <c:v>189613.23</c:v>
                </c:pt>
                <c:pt idx="18966">
                  <c:v>189623.23</c:v>
                </c:pt>
                <c:pt idx="18967">
                  <c:v>189633.23</c:v>
                </c:pt>
                <c:pt idx="18968">
                  <c:v>189643.22</c:v>
                </c:pt>
                <c:pt idx="18969">
                  <c:v>189653.22</c:v>
                </c:pt>
                <c:pt idx="18970">
                  <c:v>189663.22</c:v>
                </c:pt>
                <c:pt idx="18971">
                  <c:v>189673.22</c:v>
                </c:pt>
                <c:pt idx="18972">
                  <c:v>189683.22</c:v>
                </c:pt>
                <c:pt idx="18973">
                  <c:v>189693.22</c:v>
                </c:pt>
                <c:pt idx="18974">
                  <c:v>189703.22</c:v>
                </c:pt>
                <c:pt idx="18975">
                  <c:v>189713.22</c:v>
                </c:pt>
                <c:pt idx="18976">
                  <c:v>189723.22</c:v>
                </c:pt>
                <c:pt idx="18977">
                  <c:v>189733.22</c:v>
                </c:pt>
                <c:pt idx="18978">
                  <c:v>189743.2</c:v>
                </c:pt>
                <c:pt idx="18979">
                  <c:v>189753.2</c:v>
                </c:pt>
                <c:pt idx="18980">
                  <c:v>189763.20000000001</c:v>
                </c:pt>
                <c:pt idx="18981">
                  <c:v>189773.2</c:v>
                </c:pt>
                <c:pt idx="18982">
                  <c:v>189783.2</c:v>
                </c:pt>
                <c:pt idx="18983">
                  <c:v>189793.2</c:v>
                </c:pt>
                <c:pt idx="18984">
                  <c:v>189803.2</c:v>
                </c:pt>
                <c:pt idx="18985">
                  <c:v>189813.2</c:v>
                </c:pt>
                <c:pt idx="18986">
                  <c:v>189823.19</c:v>
                </c:pt>
                <c:pt idx="18987">
                  <c:v>189833.19</c:v>
                </c:pt>
                <c:pt idx="18988">
                  <c:v>189843.19</c:v>
                </c:pt>
                <c:pt idx="18989">
                  <c:v>189853.19</c:v>
                </c:pt>
                <c:pt idx="18990">
                  <c:v>189863.19</c:v>
                </c:pt>
                <c:pt idx="18991">
                  <c:v>189873.19</c:v>
                </c:pt>
                <c:pt idx="18992">
                  <c:v>189883.19</c:v>
                </c:pt>
                <c:pt idx="18993">
                  <c:v>189893.19</c:v>
                </c:pt>
                <c:pt idx="18994">
                  <c:v>189903.19</c:v>
                </c:pt>
                <c:pt idx="18995">
                  <c:v>189913.19</c:v>
                </c:pt>
                <c:pt idx="18996">
                  <c:v>189923.17</c:v>
                </c:pt>
                <c:pt idx="18997">
                  <c:v>189933.17</c:v>
                </c:pt>
                <c:pt idx="18998">
                  <c:v>189943.17</c:v>
                </c:pt>
                <c:pt idx="18999">
                  <c:v>189953.16</c:v>
                </c:pt>
                <c:pt idx="19000">
                  <c:v>189963.16</c:v>
                </c:pt>
                <c:pt idx="19001">
                  <c:v>189973.16</c:v>
                </c:pt>
                <c:pt idx="19002">
                  <c:v>189983.16</c:v>
                </c:pt>
                <c:pt idx="19003">
                  <c:v>189993.16</c:v>
                </c:pt>
                <c:pt idx="19004">
                  <c:v>190003.16</c:v>
                </c:pt>
                <c:pt idx="19005">
                  <c:v>190013.16</c:v>
                </c:pt>
                <c:pt idx="19006">
                  <c:v>190023.16</c:v>
                </c:pt>
                <c:pt idx="19007">
                  <c:v>190033.16</c:v>
                </c:pt>
                <c:pt idx="19008">
                  <c:v>190043.16</c:v>
                </c:pt>
                <c:pt idx="19009">
                  <c:v>190053.16</c:v>
                </c:pt>
                <c:pt idx="19010">
                  <c:v>190063.14</c:v>
                </c:pt>
                <c:pt idx="19011">
                  <c:v>190073.14</c:v>
                </c:pt>
                <c:pt idx="19012">
                  <c:v>190083.14</c:v>
                </c:pt>
                <c:pt idx="19013">
                  <c:v>190093.16</c:v>
                </c:pt>
                <c:pt idx="19014">
                  <c:v>190103.14</c:v>
                </c:pt>
                <c:pt idx="19015">
                  <c:v>190113.14</c:v>
                </c:pt>
                <c:pt idx="19016">
                  <c:v>190123.14</c:v>
                </c:pt>
                <c:pt idx="19017">
                  <c:v>190133.13</c:v>
                </c:pt>
                <c:pt idx="19018">
                  <c:v>190143.13</c:v>
                </c:pt>
                <c:pt idx="19019">
                  <c:v>190153.13</c:v>
                </c:pt>
                <c:pt idx="19020">
                  <c:v>190163.14</c:v>
                </c:pt>
                <c:pt idx="19021">
                  <c:v>190173.13</c:v>
                </c:pt>
                <c:pt idx="19022">
                  <c:v>190183.13</c:v>
                </c:pt>
                <c:pt idx="19023">
                  <c:v>190193.13</c:v>
                </c:pt>
                <c:pt idx="19024">
                  <c:v>190203.13</c:v>
                </c:pt>
                <c:pt idx="19025">
                  <c:v>190213.13</c:v>
                </c:pt>
                <c:pt idx="19026">
                  <c:v>190223.13</c:v>
                </c:pt>
                <c:pt idx="19027">
                  <c:v>190233.11</c:v>
                </c:pt>
                <c:pt idx="19028">
                  <c:v>190243.11</c:v>
                </c:pt>
                <c:pt idx="19029">
                  <c:v>190253.11</c:v>
                </c:pt>
                <c:pt idx="19030">
                  <c:v>190263.11</c:v>
                </c:pt>
                <c:pt idx="19031">
                  <c:v>190273.09</c:v>
                </c:pt>
                <c:pt idx="19032">
                  <c:v>190283.09</c:v>
                </c:pt>
                <c:pt idx="19033">
                  <c:v>190293.09</c:v>
                </c:pt>
                <c:pt idx="19034">
                  <c:v>190303.11</c:v>
                </c:pt>
                <c:pt idx="19035">
                  <c:v>190313.09</c:v>
                </c:pt>
                <c:pt idx="19036">
                  <c:v>190323.09</c:v>
                </c:pt>
                <c:pt idx="19037">
                  <c:v>190333.09</c:v>
                </c:pt>
                <c:pt idx="19038">
                  <c:v>190343.09</c:v>
                </c:pt>
                <c:pt idx="19039">
                  <c:v>190353.09</c:v>
                </c:pt>
                <c:pt idx="19040">
                  <c:v>190363.09</c:v>
                </c:pt>
                <c:pt idx="19041">
                  <c:v>190373.08</c:v>
                </c:pt>
                <c:pt idx="19042">
                  <c:v>190383.08</c:v>
                </c:pt>
                <c:pt idx="19043">
                  <c:v>190393.08</c:v>
                </c:pt>
                <c:pt idx="19044">
                  <c:v>190403.09</c:v>
                </c:pt>
                <c:pt idx="19045">
                  <c:v>190413.08</c:v>
                </c:pt>
                <c:pt idx="19046">
                  <c:v>190423.08</c:v>
                </c:pt>
                <c:pt idx="19047">
                  <c:v>190433.08</c:v>
                </c:pt>
                <c:pt idx="19048">
                  <c:v>190443.08</c:v>
                </c:pt>
                <c:pt idx="19049">
                  <c:v>190453.06</c:v>
                </c:pt>
                <c:pt idx="19050">
                  <c:v>190463.06</c:v>
                </c:pt>
                <c:pt idx="19051">
                  <c:v>190473.06</c:v>
                </c:pt>
                <c:pt idx="19052">
                  <c:v>190483.06</c:v>
                </c:pt>
                <c:pt idx="19053">
                  <c:v>190493.06</c:v>
                </c:pt>
                <c:pt idx="19054">
                  <c:v>190503.06</c:v>
                </c:pt>
                <c:pt idx="19055">
                  <c:v>190513.06</c:v>
                </c:pt>
                <c:pt idx="19056">
                  <c:v>190523.06</c:v>
                </c:pt>
                <c:pt idx="19057">
                  <c:v>190533.06</c:v>
                </c:pt>
                <c:pt idx="19058">
                  <c:v>190543.06</c:v>
                </c:pt>
                <c:pt idx="19059">
                  <c:v>190553.05</c:v>
                </c:pt>
                <c:pt idx="19060">
                  <c:v>190563.05</c:v>
                </c:pt>
                <c:pt idx="19061">
                  <c:v>190573.05</c:v>
                </c:pt>
                <c:pt idx="19062">
                  <c:v>190583.03</c:v>
                </c:pt>
                <c:pt idx="19063">
                  <c:v>190593.03</c:v>
                </c:pt>
                <c:pt idx="19064">
                  <c:v>190603.03</c:v>
                </c:pt>
                <c:pt idx="19065">
                  <c:v>190613.05</c:v>
                </c:pt>
                <c:pt idx="19066">
                  <c:v>190623.03</c:v>
                </c:pt>
                <c:pt idx="19067">
                  <c:v>190633.03</c:v>
                </c:pt>
                <c:pt idx="19068">
                  <c:v>190643.03</c:v>
                </c:pt>
                <c:pt idx="19069">
                  <c:v>190653.03</c:v>
                </c:pt>
                <c:pt idx="19070">
                  <c:v>190663.03</c:v>
                </c:pt>
                <c:pt idx="19071">
                  <c:v>190673.03</c:v>
                </c:pt>
                <c:pt idx="19072">
                  <c:v>190683.03</c:v>
                </c:pt>
                <c:pt idx="19073">
                  <c:v>190693.02</c:v>
                </c:pt>
                <c:pt idx="19074">
                  <c:v>190703.02</c:v>
                </c:pt>
                <c:pt idx="19075">
                  <c:v>190713.03</c:v>
                </c:pt>
                <c:pt idx="19076">
                  <c:v>190723.03</c:v>
                </c:pt>
                <c:pt idx="19077">
                  <c:v>190733.02</c:v>
                </c:pt>
                <c:pt idx="19078">
                  <c:v>190743.02</c:v>
                </c:pt>
                <c:pt idx="19079">
                  <c:v>190753.02</c:v>
                </c:pt>
                <c:pt idx="19080">
                  <c:v>190763</c:v>
                </c:pt>
                <c:pt idx="19081">
                  <c:v>190773</c:v>
                </c:pt>
                <c:pt idx="19082">
                  <c:v>190783</c:v>
                </c:pt>
                <c:pt idx="19083">
                  <c:v>190793</c:v>
                </c:pt>
                <c:pt idx="19084">
                  <c:v>190803</c:v>
                </c:pt>
                <c:pt idx="19085">
                  <c:v>190813</c:v>
                </c:pt>
                <c:pt idx="19086">
                  <c:v>190823</c:v>
                </c:pt>
                <c:pt idx="19087">
                  <c:v>190833</c:v>
                </c:pt>
                <c:pt idx="19088">
                  <c:v>190843</c:v>
                </c:pt>
                <c:pt idx="19089">
                  <c:v>190853</c:v>
                </c:pt>
                <c:pt idx="19090">
                  <c:v>190862.98</c:v>
                </c:pt>
                <c:pt idx="19091">
                  <c:v>190872.98</c:v>
                </c:pt>
                <c:pt idx="19092">
                  <c:v>190882.98</c:v>
                </c:pt>
                <c:pt idx="19093">
                  <c:v>190892.98</c:v>
                </c:pt>
                <c:pt idx="19094">
                  <c:v>190902.97</c:v>
                </c:pt>
                <c:pt idx="19095">
                  <c:v>190912.98</c:v>
                </c:pt>
                <c:pt idx="19096">
                  <c:v>190922.98</c:v>
                </c:pt>
                <c:pt idx="19097">
                  <c:v>190932.98</c:v>
                </c:pt>
                <c:pt idx="19098">
                  <c:v>190942.97</c:v>
                </c:pt>
                <c:pt idx="19099">
                  <c:v>190952.97</c:v>
                </c:pt>
                <c:pt idx="19100">
                  <c:v>190962.97</c:v>
                </c:pt>
                <c:pt idx="19101">
                  <c:v>190972.97</c:v>
                </c:pt>
                <c:pt idx="19102">
                  <c:v>190982.97</c:v>
                </c:pt>
                <c:pt idx="19103">
                  <c:v>190992.97</c:v>
                </c:pt>
                <c:pt idx="19104">
                  <c:v>191002.95</c:v>
                </c:pt>
                <c:pt idx="19105">
                  <c:v>191012.95</c:v>
                </c:pt>
                <c:pt idx="19106">
                  <c:v>191022.97</c:v>
                </c:pt>
                <c:pt idx="19107">
                  <c:v>191032.97</c:v>
                </c:pt>
                <c:pt idx="19108">
                  <c:v>191042.95</c:v>
                </c:pt>
                <c:pt idx="19109">
                  <c:v>191052.95</c:v>
                </c:pt>
                <c:pt idx="19110">
                  <c:v>191062.95</c:v>
                </c:pt>
                <c:pt idx="19111">
                  <c:v>191072.95</c:v>
                </c:pt>
                <c:pt idx="19112">
                  <c:v>191082.95</c:v>
                </c:pt>
                <c:pt idx="19113">
                  <c:v>191092.95</c:v>
                </c:pt>
                <c:pt idx="19114">
                  <c:v>191102.95</c:v>
                </c:pt>
                <c:pt idx="19115">
                  <c:v>191112.94</c:v>
                </c:pt>
                <c:pt idx="19116">
                  <c:v>191122.94</c:v>
                </c:pt>
                <c:pt idx="19117">
                  <c:v>191132.94</c:v>
                </c:pt>
                <c:pt idx="19118">
                  <c:v>191142.94</c:v>
                </c:pt>
                <c:pt idx="19119">
                  <c:v>191152.94</c:v>
                </c:pt>
                <c:pt idx="19120">
                  <c:v>191162.94</c:v>
                </c:pt>
                <c:pt idx="19121">
                  <c:v>191172.94</c:v>
                </c:pt>
                <c:pt idx="19122">
                  <c:v>191182.92</c:v>
                </c:pt>
                <c:pt idx="19123">
                  <c:v>191192.92</c:v>
                </c:pt>
                <c:pt idx="19124">
                  <c:v>191202.92</c:v>
                </c:pt>
                <c:pt idx="19125">
                  <c:v>191212.92</c:v>
                </c:pt>
                <c:pt idx="19126">
                  <c:v>191222.92</c:v>
                </c:pt>
                <c:pt idx="19127">
                  <c:v>191232.92</c:v>
                </c:pt>
                <c:pt idx="19128">
                  <c:v>191242.92</c:v>
                </c:pt>
                <c:pt idx="19129">
                  <c:v>191252.92</c:v>
                </c:pt>
                <c:pt idx="19130">
                  <c:v>191262.91</c:v>
                </c:pt>
                <c:pt idx="19131">
                  <c:v>191272.91</c:v>
                </c:pt>
                <c:pt idx="19132">
                  <c:v>191282.91</c:v>
                </c:pt>
                <c:pt idx="19133">
                  <c:v>191292.91</c:v>
                </c:pt>
                <c:pt idx="19134">
                  <c:v>191302.91</c:v>
                </c:pt>
                <c:pt idx="19135">
                  <c:v>191312.91</c:v>
                </c:pt>
                <c:pt idx="19136">
                  <c:v>191322.89</c:v>
                </c:pt>
                <c:pt idx="19137">
                  <c:v>191332.91</c:v>
                </c:pt>
                <c:pt idx="19138">
                  <c:v>191342.91</c:v>
                </c:pt>
                <c:pt idx="19139">
                  <c:v>191352.91</c:v>
                </c:pt>
                <c:pt idx="19140">
                  <c:v>191362.89</c:v>
                </c:pt>
                <c:pt idx="19141">
                  <c:v>191372.89</c:v>
                </c:pt>
                <c:pt idx="19142">
                  <c:v>191382.89</c:v>
                </c:pt>
                <c:pt idx="19143">
                  <c:v>191392.88</c:v>
                </c:pt>
                <c:pt idx="19144">
                  <c:v>191402.88</c:v>
                </c:pt>
                <c:pt idx="19145">
                  <c:v>191412.88</c:v>
                </c:pt>
                <c:pt idx="19146">
                  <c:v>191422.88</c:v>
                </c:pt>
                <c:pt idx="19147">
                  <c:v>191432.88</c:v>
                </c:pt>
                <c:pt idx="19148">
                  <c:v>191442.88</c:v>
                </c:pt>
                <c:pt idx="19149">
                  <c:v>191452.88</c:v>
                </c:pt>
                <c:pt idx="19150">
                  <c:v>191462.88</c:v>
                </c:pt>
                <c:pt idx="19151">
                  <c:v>191472.88</c:v>
                </c:pt>
                <c:pt idx="19152">
                  <c:v>191482.88</c:v>
                </c:pt>
                <c:pt idx="19153">
                  <c:v>191492.88</c:v>
                </c:pt>
                <c:pt idx="19154">
                  <c:v>191502.88</c:v>
                </c:pt>
                <c:pt idx="19155">
                  <c:v>191512.88</c:v>
                </c:pt>
                <c:pt idx="19156">
                  <c:v>191522.86</c:v>
                </c:pt>
                <c:pt idx="19157">
                  <c:v>191532.86</c:v>
                </c:pt>
                <c:pt idx="19158">
                  <c:v>191542.86</c:v>
                </c:pt>
                <c:pt idx="19159">
                  <c:v>191552.86</c:v>
                </c:pt>
                <c:pt idx="19160">
                  <c:v>191562.86</c:v>
                </c:pt>
                <c:pt idx="19161">
                  <c:v>191572.84</c:v>
                </c:pt>
                <c:pt idx="19162">
                  <c:v>191582.84</c:v>
                </c:pt>
                <c:pt idx="19163">
                  <c:v>191592.84</c:v>
                </c:pt>
                <c:pt idx="19164">
                  <c:v>191602.84</c:v>
                </c:pt>
                <c:pt idx="19165">
                  <c:v>191612.84</c:v>
                </c:pt>
                <c:pt idx="19166">
                  <c:v>191622.84</c:v>
                </c:pt>
                <c:pt idx="19167">
                  <c:v>191632.83</c:v>
                </c:pt>
                <c:pt idx="19168">
                  <c:v>191642.84</c:v>
                </c:pt>
                <c:pt idx="19169">
                  <c:v>191652.84</c:v>
                </c:pt>
                <c:pt idx="19170">
                  <c:v>191662.84</c:v>
                </c:pt>
                <c:pt idx="19171">
                  <c:v>191672.83</c:v>
                </c:pt>
                <c:pt idx="19172">
                  <c:v>191682.83</c:v>
                </c:pt>
                <c:pt idx="19173">
                  <c:v>191692.83</c:v>
                </c:pt>
                <c:pt idx="19174">
                  <c:v>191702.83</c:v>
                </c:pt>
                <c:pt idx="19175">
                  <c:v>191712.81</c:v>
                </c:pt>
                <c:pt idx="19176">
                  <c:v>191722.81</c:v>
                </c:pt>
                <c:pt idx="19177">
                  <c:v>191732.81</c:v>
                </c:pt>
                <c:pt idx="19178">
                  <c:v>191742.83</c:v>
                </c:pt>
                <c:pt idx="19179">
                  <c:v>191752.81</c:v>
                </c:pt>
                <c:pt idx="19180">
                  <c:v>191762.81</c:v>
                </c:pt>
                <c:pt idx="19181">
                  <c:v>191772.81</c:v>
                </c:pt>
                <c:pt idx="19182">
                  <c:v>191782.81</c:v>
                </c:pt>
                <c:pt idx="19183">
                  <c:v>191792.81</c:v>
                </c:pt>
                <c:pt idx="19184">
                  <c:v>191802.81</c:v>
                </c:pt>
                <c:pt idx="19185">
                  <c:v>191812.8</c:v>
                </c:pt>
                <c:pt idx="19186">
                  <c:v>191822.8</c:v>
                </c:pt>
                <c:pt idx="19187">
                  <c:v>191832.8</c:v>
                </c:pt>
                <c:pt idx="19188">
                  <c:v>191842.81</c:v>
                </c:pt>
                <c:pt idx="19189">
                  <c:v>191852.79999999999</c:v>
                </c:pt>
                <c:pt idx="19190">
                  <c:v>191862.8</c:v>
                </c:pt>
                <c:pt idx="19191">
                  <c:v>191872.8</c:v>
                </c:pt>
                <c:pt idx="19192">
                  <c:v>191882.8</c:v>
                </c:pt>
                <c:pt idx="19193">
                  <c:v>191892.78</c:v>
                </c:pt>
                <c:pt idx="19194">
                  <c:v>191902.78</c:v>
                </c:pt>
                <c:pt idx="19195">
                  <c:v>191912.78</c:v>
                </c:pt>
                <c:pt idx="19196">
                  <c:v>191922.78</c:v>
                </c:pt>
                <c:pt idx="19197">
                  <c:v>191932.78</c:v>
                </c:pt>
                <c:pt idx="19198">
                  <c:v>191942.78</c:v>
                </c:pt>
                <c:pt idx="19199">
                  <c:v>191952.78</c:v>
                </c:pt>
                <c:pt idx="19200">
                  <c:v>191962.78</c:v>
                </c:pt>
                <c:pt idx="19201">
                  <c:v>191972.78</c:v>
                </c:pt>
                <c:pt idx="19202">
                  <c:v>191982.78</c:v>
                </c:pt>
                <c:pt idx="19203">
                  <c:v>191992.77</c:v>
                </c:pt>
                <c:pt idx="19204">
                  <c:v>192002.77</c:v>
                </c:pt>
                <c:pt idx="19205">
                  <c:v>192012.77</c:v>
                </c:pt>
                <c:pt idx="19206">
                  <c:v>192022.75</c:v>
                </c:pt>
                <c:pt idx="19207">
                  <c:v>192032.75</c:v>
                </c:pt>
                <c:pt idx="19208">
                  <c:v>192042.75</c:v>
                </c:pt>
                <c:pt idx="19209">
                  <c:v>192052.77</c:v>
                </c:pt>
                <c:pt idx="19210">
                  <c:v>192062.75</c:v>
                </c:pt>
                <c:pt idx="19211">
                  <c:v>192072.75</c:v>
                </c:pt>
                <c:pt idx="19212">
                  <c:v>192082.75</c:v>
                </c:pt>
                <c:pt idx="19213">
                  <c:v>192092.75</c:v>
                </c:pt>
                <c:pt idx="19214">
                  <c:v>192102.75</c:v>
                </c:pt>
                <c:pt idx="19215">
                  <c:v>192112.75</c:v>
                </c:pt>
                <c:pt idx="19216">
                  <c:v>192122.73</c:v>
                </c:pt>
                <c:pt idx="19217">
                  <c:v>192132.73</c:v>
                </c:pt>
                <c:pt idx="19218">
                  <c:v>192142.73</c:v>
                </c:pt>
                <c:pt idx="19219">
                  <c:v>192152.75</c:v>
                </c:pt>
                <c:pt idx="19220">
                  <c:v>192162.73</c:v>
                </c:pt>
                <c:pt idx="19221">
                  <c:v>192172.73</c:v>
                </c:pt>
                <c:pt idx="19222">
                  <c:v>192182.73</c:v>
                </c:pt>
                <c:pt idx="19223">
                  <c:v>192192.73</c:v>
                </c:pt>
                <c:pt idx="19224">
                  <c:v>192202.72</c:v>
                </c:pt>
                <c:pt idx="19225">
                  <c:v>192212.72</c:v>
                </c:pt>
                <c:pt idx="19226">
                  <c:v>192222.72</c:v>
                </c:pt>
                <c:pt idx="19227">
                  <c:v>192232.72</c:v>
                </c:pt>
                <c:pt idx="19228">
                  <c:v>192242.72</c:v>
                </c:pt>
                <c:pt idx="19229">
                  <c:v>192252.72</c:v>
                </c:pt>
                <c:pt idx="19230">
                  <c:v>192262.72</c:v>
                </c:pt>
                <c:pt idx="19231">
                  <c:v>192272.72</c:v>
                </c:pt>
                <c:pt idx="19232">
                  <c:v>192282.72</c:v>
                </c:pt>
                <c:pt idx="19233">
                  <c:v>192292.72</c:v>
                </c:pt>
                <c:pt idx="19234">
                  <c:v>192302.7</c:v>
                </c:pt>
                <c:pt idx="19235">
                  <c:v>192312.7</c:v>
                </c:pt>
                <c:pt idx="19236">
                  <c:v>192322.7</c:v>
                </c:pt>
                <c:pt idx="19237">
                  <c:v>192332.7</c:v>
                </c:pt>
                <c:pt idx="19238">
                  <c:v>192342.69</c:v>
                </c:pt>
                <c:pt idx="19239">
                  <c:v>192352.7</c:v>
                </c:pt>
                <c:pt idx="19240">
                  <c:v>192362.7</c:v>
                </c:pt>
                <c:pt idx="19241">
                  <c:v>192372.7</c:v>
                </c:pt>
                <c:pt idx="19242">
                  <c:v>192382.69</c:v>
                </c:pt>
                <c:pt idx="19243">
                  <c:v>192392.69</c:v>
                </c:pt>
                <c:pt idx="19244">
                  <c:v>192402.69</c:v>
                </c:pt>
                <c:pt idx="19245">
                  <c:v>192412.7</c:v>
                </c:pt>
                <c:pt idx="19246">
                  <c:v>192422.69</c:v>
                </c:pt>
                <c:pt idx="19247">
                  <c:v>192432.69</c:v>
                </c:pt>
                <c:pt idx="19248">
                  <c:v>192442.67</c:v>
                </c:pt>
                <c:pt idx="19249">
                  <c:v>192452.67</c:v>
                </c:pt>
                <c:pt idx="19250">
                  <c:v>192462.69</c:v>
                </c:pt>
                <c:pt idx="19251">
                  <c:v>192472.69</c:v>
                </c:pt>
                <c:pt idx="19252">
                  <c:v>192482.67</c:v>
                </c:pt>
                <c:pt idx="19253">
                  <c:v>192492.67</c:v>
                </c:pt>
                <c:pt idx="19254">
                  <c:v>192502.67</c:v>
                </c:pt>
                <c:pt idx="19255">
                  <c:v>192512.67</c:v>
                </c:pt>
                <c:pt idx="19256">
                  <c:v>192522.66</c:v>
                </c:pt>
                <c:pt idx="19257">
                  <c:v>192532.66</c:v>
                </c:pt>
                <c:pt idx="19258">
                  <c:v>192542.66</c:v>
                </c:pt>
                <c:pt idx="19259">
                  <c:v>192552.66</c:v>
                </c:pt>
                <c:pt idx="19260">
                  <c:v>192562.66</c:v>
                </c:pt>
                <c:pt idx="19261">
                  <c:v>192572.66</c:v>
                </c:pt>
                <c:pt idx="19262">
                  <c:v>192582.66</c:v>
                </c:pt>
                <c:pt idx="19263">
                  <c:v>192592.66</c:v>
                </c:pt>
                <c:pt idx="19264">
                  <c:v>192602.66</c:v>
                </c:pt>
                <c:pt idx="19265">
                  <c:v>192612.66</c:v>
                </c:pt>
                <c:pt idx="19266">
                  <c:v>192622.64</c:v>
                </c:pt>
                <c:pt idx="19267">
                  <c:v>192632.64</c:v>
                </c:pt>
                <c:pt idx="19268">
                  <c:v>192642.64</c:v>
                </c:pt>
                <c:pt idx="19269">
                  <c:v>192652.63</c:v>
                </c:pt>
                <c:pt idx="19270">
                  <c:v>192662.64</c:v>
                </c:pt>
                <c:pt idx="19271">
                  <c:v>192672.64000000001</c:v>
                </c:pt>
                <c:pt idx="19272">
                  <c:v>192682.64</c:v>
                </c:pt>
                <c:pt idx="19273">
                  <c:v>192692.63</c:v>
                </c:pt>
                <c:pt idx="19274">
                  <c:v>192702.63</c:v>
                </c:pt>
                <c:pt idx="19275">
                  <c:v>192712.63</c:v>
                </c:pt>
                <c:pt idx="19276">
                  <c:v>192722.63</c:v>
                </c:pt>
                <c:pt idx="19277">
                  <c:v>192732.63</c:v>
                </c:pt>
                <c:pt idx="19278">
                  <c:v>192742.63</c:v>
                </c:pt>
                <c:pt idx="19279">
                  <c:v>192752.63</c:v>
                </c:pt>
                <c:pt idx="19280">
                  <c:v>192762.63</c:v>
                </c:pt>
                <c:pt idx="19281">
                  <c:v>192772.63</c:v>
                </c:pt>
                <c:pt idx="19282">
                  <c:v>192782.63</c:v>
                </c:pt>
                <c:pt idx="19283">
                  <c:v>192792.63</c:v>
                </c:pt>
                <c:pt idx="19284">
                  <c:v>192802.61</c:v>
                </c:pt>
                <c:pt idx="19285">
                  <c:v>192812.61</c:v>
                </c:pt>
                <c:pt idx="19286">
                  <c:v>192822.63</c:v>
                </c:pt>
                <c:pt idx="19287">
                  <c:v>192832.63</c:v>
                </c:pt>
                <c:pt idx="19288">
                  <c:v>192842.61</c:v>
                </c:pt>
                <c:pt idx="19289">
                  <c:v>192852.59</c:v>
                </c:pt>
                <c:pt idx="19290">
                  <c:v>192862.59</c:v>
                </c:pt>
                <c:pt idx="19291">
                  <c:v>192872.59</c:v>
                </c:pt>
                <c:pt idx="19292">
                  <c:v>192882.59</c:v>
                </c:pt>
                <c:pt idx="19293">
                  <c:v>192892.59</c:v>
                </c:pt>
                <c:pt idx="19294">
                  <c:v>192902.59</c:v>
                </c:pt>
                <c:pt idx="19295">
                  <c:v>192912.59</c:v>
                </c:pt>
                <c:pt idx="19296">
                  <c:v>192922.59</c:v>
                </c:pt>
                <c:pt idx="19297">
                  <c:v>192932.58</c:v>
                </c:pt>
                <c:pt idx="19298">
                  <c:v>192942.58</c:v>
                </c:pt>
                <c:pt idx="19299">
                  <c:v>192952.58</c:v>
                </c:pt>
                <c:pt idx="19300">
                  <c:v>192962.58</c:v>
                </c:pt>
                <c:pt idx="19301">
                  <c:v>192972.58</c:v>
                </c:pt>
                <c:pt idx="19302">
                  <c:v>192982.58</c:v>
                </c:pt>
                <c:pt idx="19303">
                  <c:v>192992.58</c:v>
                </c:pt>
                <c:pt idx="19304">
                  <c:v>193002.58</c:v>
                </c:pt>
                <c:pt idx="19305">
                  <c:v>193012.56</c:v>
                </c:pt>
                <c:pt idx="19306">
                  <c:v>193022.56</c:v>
                </c:pt>
                <c:pt idx="19307">
                  <c:v>193032.56</c:v>
                </c:pt>
                <c:pt idx="19308">
                  <c:v>193042.56</c:v>
                </c:pt>
                <c:pt idx="19309">
                  <c:v>193052.56</c:v>
                </c:pt>
                <c:pt idx="19310">
                  <c:v>193062.56</c:v>
                </c:pt>
                <c:pt idx="19311">
                  <c:v>193072.56</c:v>
                </c:pt>
                <c:pt idx="19312">
                  <c:v>193082.56</c:v>
                </c:pt>
                <c:pt idx="19313">
                  <c:v>193092.56</c:v>
                </c:pt>
                <c:pt idx="19314">
                  <c:v>193102.56</c:v>
                </c:pt>
                <c:pt idx="19315">
                  <c:v>193112.55</c:v>
                </c:pt>
                <c:pt idx="19316">
                  <c:v>193122.55</c:v>
                </c:pt>
                <c:pt idx="19317">
                  <c:v>193132.55</c:v>
                </c:pt>
                <c:pt idx="19318">
                  <c:v>193142.55</c:v>
                </c:pt>
                <c:pt idx="19319">
                  <c:v>193152.53</c:v>
                </c:pt>
                <c:pt idx="19320">
                  <c:v>193162.53</c:v>
                </c:pt>
                <c:pt idx="19321">
                  <c:v>193172.55</c:v>
                </c:pt>
                <c:pt idx="19322">
                  <c:v>193182.55</c:v>
                </c:pt>
                <c:pt idx="19323">
                  <c:v>193192.53</c:v>
                </c:pt>
                <c:pt idx="19324">
                  <c:v>193202.53</c:v>
                </c:pt>
                <c:pt idx="19325">
                  <c:v>193212.53</c:v>
                </c:pt>
                <c:pt idx="19326">
                  <c:v>193222.53</c:v>
                </c:pt>
                <c:pt idx="19327">
                  <c:v>193232.53</c:v>
                </c:pt>
                <c:pt idx="19328">
                  <c:v>193242.53</c:v>
                </c:pt>
                <c:pt idx="19329">
                  <c:v>193252.52</c:v>
                </c:pt>
                <c:pt idx="19330">
                  <c:v>193262.52</c:v>
                </c:pt>
                <c:pt idx="19331">
                  <c:v>193272.53</c:v>
                </c:pt>
                <c:pt idx="19332">
                  <c:v>193282.53</c:v>
                </c:pt>
                <c:pt idx="19333">
                  <c:v>193292.52</c:v>
                </c:pt>
                <c:pt idx="19334">
                  <c:v>193302.52</c:v>
                </c:pt>
                <c:pt idx="19335">
                  <c:v>193312.52</c:v>
                </c:pt>
                <c:pt idx="19336">
                  <c:v>193322.5</c:v>
                </c:pt>
                <c:pt idx="19337">
                  <c:v>193332.5</c:v>
                </c:pt>
                <c:pt idx="19338">
                  <c:v>193342.5</c:v>
                </c:pt>
                <c:pt idx="19339">
                  <c:v>193352.5</c:v>
                </c:pt>
                <c:pt idx="19340">
                  <c:v>193362.5</c:v>
                </c:pt>
                <c:pt idx="19341">
                  <c:v>193372.5</c:v>
                </c:pt>
                <c:pt idx="19342">
                  <c:v>193382.5</c:v>
                </c:pt>
                <c:pt idx="19343">
                  <c:v>193392.5</c:v>
                </c:pt>
                <c:pt idx="19344">
                  <c:v>193402.5</c:v>
                </c:pt>
                <c:pt idx="19345">
                  <c:v>193412.5</c:v>
                </c:pt>
                <c:pt idx="19346">
                  <c:v>193422.5</c:v>
                </c:pt>
                <c:pt idx="19347">
                  <c:v>193432.48</c:v>
                </c:pt>
                <c:pt idx="19348">
                  <c:v>193442.48</c:v>
                </c:pt>
                <c:pt idx="19349">
                  <c:v>193452.48</c:v>
                </c:pt>
                <c:pt idx="19350">
                  <c:v>193462.47</c:v>
                </c:pt>
                <c:pt idx="19351">
                  <c:v>193472.47</c:v>
                </c:pt>
                <c:pt idx="19352">
                  <c:v>193482.48</c:v>
                </c:pt>
                <c:pt idx="19353">
                  <c:v>193492.48000000001</c:v>
                </c:pt>
                <c:pt idx="19354">
                  <c:v>193502.47</c:v>
                </c:pt>
                <c:pt idx="19355">
                  <c:v>193512.47</c:v>
                </c:pt>
                <c:pt idx="19356">
                  <c:v>193522.47</c:v>
                </c:pt>
                <c:pt idx="19357">
                  <c:v>193532.47</c:v>
                </c:pt>
                <c:pt idx="19358">
                  <c:v>193542.47</c:v>
                </c:pt>
                <c:pt idx="19359">
                  <c:v>193552.47</c:v>
                </c:pt>
                <c:pt idx="19360">
                  <c:v>193562.45</c:v>
                </c:pt>
                <c:pt idx="19361">
                  <c:v>193572.45</c:v>
                </c:pt>
                <c:pt idx="19362">
                  <c:v>193582.47</c:v>
                </c:pt>
                <c:pt idx="19363">
                  <c:v>193592.47</c:v>
                </c:pt>
                <c:pt idx="19364">
                  <c:v>193602.45</c:v>
                </c:pt>
                <c:pt idx="19365">
                  <c:v>193612.45</c:v>
                </c:pt>
                <c:pt idx="19366">
                  <c:v>193622.45</c:v>
                </c:pt>
                <c:pt idx="19367">
                  <c:v>193632.45</c:v>
                </c:pt>
                <c:pt idx="19368">
                  <c:v>193642.44</c:v>
                </c:pt>
                <c:pt idx="19369">
                  <c:v>193652.44</c:v>
                </c:pt>
                <c:pt idx="19370">
                  <c:v>193662.44</c:v>
                </c:pt>
                <c:pt idx="19371">
                  <c:v>193672.44</c:v>
                </c:pt>
                <c:pt idx="19372">
                  <c:v>193682.44</c:v>
                </c:pt>
                <c:pt idx="19373">
                  <c:v>193692.44</c:v>
                </c:pt>
                <c:pt idx="19374">
                  <c:v>193702.44</c:v>
                </c:pt>
                <c:pt idx="19375">
                  <c:v>193712.44</c:v>
                </c:pt>
                <c:pt idx="19376">
                  <c:v>193722.44</c:v>
                </c:pt>
                <c:pt idx="19377">
                  <c:v>193732.44</c:v>
                </c:pt>
                <c:pt idx="19378">
                  <c:v>193742.42</c:v>
                </c:pt>
                <c:pt idx="19379">
                  <c:v>193752.42</c:v>
                </c:pt>
                <c:pt idx="19380">
                  <c:v>193762.42</c:v>
                </c:pt>
                <c:pt idx="19381">
                  <c:v>193772.42</c:v>
                </c:pt>
                <c:pt idx="19382">
                  <c:v>193782.41</c:v>
                </c:pt>
                <c:pt idx="19383">
                  <c:v>193792.42</c:v>
                </c:pt>
                <c:pt idx="19384">
                  <c:v>193802.42</c:v>
                </c:pt>
                <c:pt idx="19385">
                  <c:v>193812.42</c:v>
                </c:pt>
                <c:pt idx="19386">
                  <c:v>193822.41</c:v>
                </c:pt>
                <c:pt idx="19387">
                  <c:v>193832.41</c:v>
                </c:pt>
                <c:pt idx="19388">
                  <c:v>193842.41</c:v>
                </c:pt>
                <c:pt idx="19389">
                  <c:v>193852.41</c:v>
                </c:pt>
                <c:pt idx="19390">
                  <c:v>193862.41</c:v>
                </c:pt>
                <c:pt idx="19391">
                  <c:v>193872.41</c:v>
                </c:pt>
                <c:pt idx="19392">
                  <c:v>193882.39</c:v>
                </c:pt>
                <c:pt idx="19393">
                  <c:v>193892.41</c:v>
                </c:pt>
                <c:pt idx="19394">
                  <c:v>193902.41</c:v>
                </c:pt>
                <c:pt idx="19395">
                  <c:v>193912.41</c:v>
                </c:pt>
                <c:pt idx="19396">
                  <c:v>193922.39</c:v>
                </c:pt>
                <c:pt idx="19397">
                  <c:v>193932.39</c:v>
                </c:pt>
                <c:pt idx="19398">
                  <c:v>193942.39</c:v>
                </c:pt>
                <c:pt idx="19399">
                  <c:v>193952.39</c:v>
                </c:pt>
                <c:pt idx="19400">
                  <c:v>193962.38</c:v>
                </c:pt>
                <c:pt idx="19401">
                  <c:v>193972.38</c:v>
                </c:pt>
                <c:pt idx="19402">
                  <c:v>193982.38</c:v>
                </c:pt>
                <c:pt idx="19403">
                  <c:v>193992.39</c:v>
                </c:pt>
                <c:pt idx="19404">
                  <c:v>194002.38</c:v>
                </c:pt>
                <c:pt idx="19405">
                  <c:v>194012.38</c:v>
                </c:pt>
                <c:pt idx="19406">
                  <c:v>194022.38</c:v>
                </c:pt>
                <c:pt idx="19407">
                  <c:v>194032.38</c:v>
                </c:pt>
                <c:pt idx="19408">
                  <c:v>194042.38</c:v>
                </c:pt>
                <c:pt idx="19409">
                  <c:v>194052.38</c:v>
                </c:pt>
                <c:pt idx="19410">
                  <c:v>194062.36</c:v>
                </c:pt>
                <c:pt idx="19411">
                  <c:v>194072.36</c:v>
                </c:pt>
                <c:pt idx="19412">
                  <c:v>194082.36</c:v>
                </c:pt>
                <c:pt idx="19413">
                  <c:v>194092.38</c:v>
                </c:pt>
                <c:pt idx="19414">
                  <c:v>194102.36</c:v>
                </c:pt>
                <c:pt idx="19415">
                  <c:v>194112.36</c:v>
                </c:pt>
                <c:pt idx="19416">
                  <c:v>194122.36</c:v>
                </c:pt>
                <c:pt idx="19417">
                  <c:v>194132.34</c:v>
                </c:pt>
                <c:pt idx="19418">
                  <c:v>194142.34</c:v>
                </c:pt>
                <c:pt idx="19419">
                  <c:v>194152.34</c:v>
                </c:pt>
                <c:pt idx="19420">
                  <c:v>194162.36</c:v>
                </c:pt>
                <c:pt idx="19421">
                  <c:v>194172.34</c:v>
                </c:pt>
                <c:pt idx="19422">
                  <c:v>194182.34</c:v>
                </c:pt>
                <c:pt idx="19423">
                  <c:v>194192.33</c:v>
                </c:pt>
                <c:pt idx="19424">
                  <c:v>194202.34</c:v>
                </c:pt>
                <c:pt idx="19425">
                  <c:v>194212.34</c:v>
                </c:pt>
                <c:pt idx="19426">
                  <c:v>194222.34</c:v>
                </c:pt>
                <c:pt idx="19427">
                  <c:v>194232.33</c:v>
                </c:pt>
                <c:pt idx="19428">
                  <c:v>194242.33</c:v>
                </c:pt>
                <c:pt idx="19429">
                  <c:v>194252.33</c:v>
                </c:pt>
                <c:pt idx="19430">
                  <c:v>194262.33</c:v>
                </c:pt>
                <c:pt idx="19431">
                  <c:v>194272.31</c:v>
                </c:pt>
                <c:pt idx="19432">
                  <c:v>194282.31</c:v>
                </c:pt>
                <c:pt idx="19433">
                  <c:v>194292.31</c:v>
                </c:pt>
                <c:pt idx="19434">
                  <c:v>194302.33</c:v>
                </c:pt>
                <c:pt idx="19435">
                  <c:v>194312.31</c:v>
                </c:pt>
                <c:pt idx="19436">
                  <c:v>194322.31</c:v>
                </c:pt>
                <c:pt idx="19437">
                  <c:v>194332.31</c:v>
                </c:pt>
                <c:pt idx="19438">
                  <c:v>194342.31</c:v>
                </c:pt>
                <c:pt idx="19439">
                  <c:v>194352.31</c:v>
                </c:pt>
                <c:pt idx="19440">
                  <c:v>194362.31</c:v>
                </c:pt>
                <c:pt idx="19441">
                  <c:v>194372.3</c:v>
                </c:pt>
                <c:pt idx="19442">
                  <c:v>194382.3</c:v>
                </c:pt>
                <c:pt idx="19443">
                  <c:v>194392.3</c:v>
                </c:pt>
                <c:pt idx="19444">
                  <c:v>194402.31</c:v>
                </c:pt>
                <c:pt idx="19445">
                  <c:v>194412.3</c:v>
                </c:pt>
                <c:pt idx="19446">
                  <c:v>194422.3</c:v>
                </c:pt>
                <c:pt idx="19447">
                  <c:v>194432.3</c:v>
                </c:pt>
                <c:pt idx="19448">
                  <c:v>194442.3</c:v>
                </c:pt>
                <c:pt idx="19449">
                  <c:v>194452.28</c:v>
                </c:pt>
                <c:pt idx="19450">
                  <c:v>194462.28</c:v>
                </c:pt>
                <c:pt idx="19451">
                  <c:v>194472.28</c:v>
                </c:pt>
                <c:pt idx="19452">
                  <c:v>194482.28</c:v>
                </c:pt>
                <c:pt idx="19453">
                  <c:v>194492.28</c:v>
                </c:pt>
                <c:pt idx="19454">
                  <c:v>194502.28</c:v>
                </c:pt>
                <c:pt idx="19455">
                  <c:v>194512.28</c:v>
                </c:pt>
                <c:pt idx="19456">
                  <c:v>194522.28</c:v>
                </c:pt>
                <c:pt idx="19457">
                  <c:v>194532.28</c:v>
                </c:pt>
                <c:pt idx="19458">
                  <c:v>194542.28</c:v>
                </c:pt>
                <c:pt idx="19459">
                  <c:v>194552.27</c:v>
                </c:pt>
                <c:pt idx="19460">
                  <c:v>194562.27</c:v>
                </c:pt>
                <c:pt idx="19461">
                  <c:v>194572.28</c:v>
                </c:pt>
                <c:pt idx="19462">
                  <c:v>194582.28</c:v>
                </c:pt>
                <c:pt idx="19463">
                  <c:v>194592.27</c:v>
                </c:pt>
                <c:pt idx="19464">
                  <c:v>194602.27</c:v>
                </c:pt>
                <c:pt idx="19465">
                  <c:v>194612.27</c:v>
                </c:pt>
                <c:pt idx="19466">
                  <c:v>194622.27</c:v>
                </c:pt>
                <c:pt idx="19467">
                  <c:v>194632.25</c:v>
                </c:pt>
                <c:pt idx="19468">
                  <c:v>194642.25</c:v>
                </c:pt>
                <c:pt idx="19469">
                  <c:v>194652.25</c:v>
                </c:pt>
                <c:pt idx="19470">
                  <c:v>194662.25</c:v>
                </c:pt>
                <c:pt idx="19471">
                  <c:v>194672.25</c:v>
                </c:pt>
                <c:pt idx="19472">
                  <c:v>194682.25</c:v>
                </c:pt>
                <c:pt idx="19473">
                  <c:v>194692.23</c:v>
                </c:pt>
                <c:pt idx="19474">
                  <c:v>194702.25</c:v>
                </c:pt>
                <c:pt idx="19475">
                  <c:v>194712.25</c:v>
                </c:pt>
                <c:pt idx="19476">
                  <c:v>194722.25</c:v>
                </c:pt>
                <c:pt idx="19477">
                  <c:v>194732.23</c:v>
                </c:pt>
                <c:pt idx="19478">
                  <c:v>194742.23</c:v>
                </c:pt>
                <c:pt idx="19479">
                  <c:v>194752.23</c:v>
                </c:pt>
                <c:pt idx="19480">
                  <c:v>194762.22</c:v>
                </c:pt>
                <c:pt idx="19481">
                  <c:v>194772.22</c:v>
                </c:pt>
                <c:pt idx="19482">
                  <c:v>194782.22</c:v>
                </c:pt>
                <c:pt idx="19483">
                  <c:v>194792.22</c:v>
                </c:pt>
                <c:pt idx="19484">
                  <c:v>194802.22</c:v>
                </c:pt>
                <c:pt idx="19485">
                  <c:v>194812.22</c:v>
                </c:pt>
                <c:pt idx="19486">
                  <c:v>194822.22</c:v>
                </c:pt>
                <c:pt idx="19487">
                  <c:v>194832.22</c:v>
                </c:pt>
                <c:pt idx="19488">
                  <c:v>194842.22</c:v>
                </c:pt>
                <c:pt idx="19489">
                  <c:v>194852.22</c:v>
                </c:pt>
                <c:pt idx="19490">
                  <c:v>194862.2</c:v>
                </c:pt>
                <c:pt idx="19491">
                  <c:v>194872.2</c:v>
                </c:pt>
                <c:pt idx="19492">
                  <c:v>194882.2</c:v>
                </c:pt>
                <c:pt idx="19493">
                  <c:v>194892.2</c:v>
                </c:pt>
                <c:pt idx="19494">
                  <c:v>194902.19</c:v>
                </c:pt>
                <c:pt idx="19495">
                  <c:v>194912.2</c:v>
                </c:pt>
                <c:pt idx="19496">
                  <c:v>194922.2</c:v>
                </c:pt>
                <c:pt idx="19497">
                  <c:v>194932.2</c:v>
                </c:pt>
                <c:pt idx="19498">
                  <c:v>194942.19</c:v>
                </c:pt>
                <c:pt idx="19499">
                  <c:v>194952.19</c:v>
                </c:pt>
                <c:pt idx="19500">
                  <c:v>194962.19</c:v>
                </c:pt>
                <c:pt idx="19501">
                  <c:v>194972.19</c:v>
                </c:pt>
                <c:pt idx="19502">
                  <c:v>194982.19</c:v>
                </c:pt>
                <c:pt idx="19503">
                  <c:v>194992.19</c:v>
                </c:pt>
                <c:pt idx="19504">
                  <c:v>195002.17</c:v>
                </c:pt>
                <c:pt idx="19505">
                  <c:v>195012.19</c:v>
                </c:pt>
                <c:pt idx="19506">
                  <c:v>195022.19</c:v>
                </c:pt>
                <c:pt idx="19507">
                  <c:v>195032.19</c:v>
                </c:pt>
                <c:pt idx="19508">
                  <c:v>195042.17</c:v>
                </c:pt>
                <c:pt idx="19509">
                  <c:v>195052.17</c:v>
                </c:pt>
                <c:pt idx="19510">
                  <c:v>195062.17</c:v>
                </c:pt>
                <c:pt idx="19511">
                  <c:v>195072.17</c:v>
                </c:pt>
                <c:pt idx="19512">
                  <c:v>195082.16</c:v>
                </c:pt>
                <c:pt idx="19513">
                  <c:v>195092.16</c:v>
                </c:pt>
                <c:pt idx="19514">
                  <c:v>195102.16</c:v>
                </c:pt>
                <c:pt idx="19515">
                  <c:v>195112.17</c:v>
                </c:pt>
                <c:pt idx="19516">
                  <c:v>195122.16</c:v>
                </c:pt>
                <c:pt idx="19517">
                  <c:v>195132.16</c:v>
                </c:pt>
                <c:pt idx="19518">
                  <c:v>195142.16</c:v>
                </c:pt>
                <c:pt idx="19519">
                  <c:v>195152.16</c:v>
                </c:pt>
                <c:pt idx="19520">
                  <c:v>195162.16</c:v>
                </c:pt>
                <c:pt idx="19521">
                  <c:v>195172.16</c:v>
                </c:pt>
                <c:pt idx="19522">
                  <c:v>195182.14</c:v>
                </c:pt>
                <c:pt idx="19523">
                  <c:v>195192.14</c:v>
                </c:pt>
                <c:pt idx="19524">
                  <c:v>195202.14</c:v>
                </c:pt>
                <c:pt idx="19525">
                  <c:v>195212.16</c:v>
                </c:pt>
                <c:pt idx="19526">
                  <c:v>195222.14</c:v>
                </c:pt>
                <c:pt idx="19527">
                  <c:v>195232.14</c:v>
                </c:pt>
                <c:pt idx="19528">
                  <c:v>195242.14</c:v>
                </c:pt>
                <c:pt idx="19529">
                  <c:v>195252.14</c:v>
                </c:pt>
                <c:pt idx="19530">
                  <c:v>195262.13</c:v>
                </c:pt>
                <c:pt idx="19531">
                  <c:v>195272.13</c:v>
                </c:pt>
                <c:pt idx="19532">
                  <c:v>195282.13</c:v>
                </c:pt>
                <c:pt idx="19533">
                  <c:v>195292.13</c:v>
                </c:pt>
                <c:pt idx="19534">
                  <c:v>195302.13</c:v>
                </c:pt>
                <c:pt idx="19535">
                  <c:v>195312.13</c:v>
                </c:pt>
                <c:pt idx="19536">
                  <c:v>195322.13</c:v>
                </c:pt>
                <c:pt idx="19537">
                  <c:v>195332.13</c:v>
                </c:pt>
                <c:pt idx="19538">
                  <c:v>195342.13</c:v>
                </c:pt>
                <c:pt idx="19539">
                  <c:v>195352.13</c:v>
                </c:pt>
                <c:pt idx="19540">
                  <c:v>195362.11</c:v>
                </c:pt>
                <c:pt idx="19541">
                  <c:v>195372.11</c:v>
                </c:pt>
                <c:pt idx="19542">
                  <c:v>195382.11</c:v>
                </c:pt>
                <c:pt idx="19543">
                  <c:v>195392.09</c:v>
                </c:pt>
                <c:pt idx="19544">
                  <c:v>195402.09</c:v>
                </c:pt>
                <c:pt idx="19545">
                  <c:v>195412.09</c:v>
                </c:pt>
                <c:pt idx="19546">
                  <c:v>195422.11</c:v>
                </c:pt>
                <c:pt idx="19547">
                  <c:v>195432.09</c:v>
                </c:pt>
                <c:pt idx="19548">
                  <c:v>195442.09</c:v>
                </c:pt>
                <c:pt idx="19549">
                  <c:v>195452.09</c:v>
                </c:pt>
                <c:pt idx="19550">
                  <c:v>195462.09</c:v>
                </c:pt>
                <c:pt idx="19551">
                  <c:v>195472.09</c:v>
                </c:pt>
                <c:pt idx="19552">
                  <c:v>195482.09</c:v>
                </c:pt>
                <c:pt idx="19553">
                  <c:v>195492.09</c:v>
                </c:pt>
                <c:pt idx="19554">
                  <c:v>195502.09</c:v>
                </c:pt>
                <c:pt idx="19555">
                  <c:v>195512.09</c:v>
                </c:pt>
                <c:pt idx="19556">
                  <c:v>195522.09</c:v>
                </c:pt>
                <c:pt idx="19557">
                  <c:v>195532.09</c:v>
                </c:pt>
                <c:pt idx="19558">
                  <c:v>195542.08</c:v>
                </c:pt>
                <c:pt idx="19559">
                  <c:v>195552.08</c:v>
                </c:pt>
                <c:pt idx="19560">
                  <c:v>195562.08</c:v>
                </c:pt>
                <c:pt idx="19561">
                  <c:v>195572.06</c:v>
                </c:pt>
                <c:pt idx="19562">
                  <c:v>195582.06</c:v>
                </c:pt>
                <c:pt idx="19563">
                  <c:v>195592.06</c:v>
                </c:pt>
                <c:pt idx="19564">
                  <c:v>195602.06</c:v>
                </c:pt>
                <c:pt idx="19565">
                  <c:v>195612.06</c:v>
                </c:pt>
                <c:pt idx="19566">
                  <c:v>195622.06</c:v>
                </c:pt>
                <c:pt idx="19567">
                  <c:v>195632.06</c:v>
                </c:pt>
                <c:pt idx="19568">
                  <c:v>195642.06</c:v>
                </c:pt>
                <c:pt idx="19569">
                  <c:v>195652.06</c:v>
                </c:pt>
                <c:pt idx="19570">
                  <c:v>195662.06</c:v>
                </c:pt>
                <c:pt idx="19571">
                  <c:v>195672.05</c:v>
                </c:pt>
                <c:pt idx="19572">
                  <c:v>195682.05</c:v>
                </c:pt>
                <c:pt idx="19573">
                  <c:v>195692.05</c:v>
                </c:pt>
                <c:pt idx="19574">
                  <c:v>195702.05</c:v>
                </c:pt>
                <c:pt idx="19575">
                  <c:v>195712.03</c:v>
                </c:pt>
                <c:pt idx="19576">
                  <c:v>195722.05</c:v>
                </c:pt>
                <c:pt idx="19577">
                  <c:v>195732.05</c:v>
                </c:pt>
                <c:pt idx="19578">
                  <c:v>195742.05</c:v>
                </c:pt>
                <c:pt idx="19579">
                  <c:v>195752.03</c:v>
                </c:pt>
                <c:pt idx="19580">
                  <c:v>195762.03</c:v>
                </c:pt>
                <c:pt idx="19581">
                  <c:v>195772.03</c:v>
                </c:pt>
                <c:pt idx="19582">
                  <c:v>195782.03</c:v>
                </c:pt>
                <c:pt idx="19583">
                  <c:v>195792.03</c:v>
                </c:pt>
                <c:pt idx="19584">
                  <c:v>195802.03</c:v>
                </c:pt>
                <c:pt idx="19585">
                  <c:v>195812.02</c:v>
                </c:pt>
                <c:pt idx="19586">
                  <c:v>195822.03</c:v>
                </c:pt>
                <c:pt idx="19587">
                  <c:v>195832.03</c:v>
                </c:pt>
                <c:pt idx="19588">
                  <c:v>195842.03</c:v>
                </c:pt>
                <c:pt idx="19589">
                  <c:v>195852.02</c:v>
                </c:pt>
                <c:pt idx="19590">
                  <c:v>195862.02</c:v>
                </c:pt>
                <c:pt idx="19591">
                  <c:v>195872.02</c:v>
                </c:pt>
                <c:pt idx="19592">
                  <c:v>195882.02</c:v>
                </c:pt>
                <c:pt idx="19593">
                  <c:v>195892</c:v>
                </c:pt>
                <c:pt idx="19594">
                  <c:v>195902.02</c:v>
                </c:pt>
                <c:pt idx="19595">
                  <c:v>195912.02</c:v>
                </c:pt>
                <c:pt idx="19596">
                  <c:v>195922.02</c:v>
                </c:pt>
                <c:pt idx="19597">
                  <c:v>195932</c:v>
                </c:pt>
                <c:pt idx="19598">
                  <c:v>195942</c:v>
                </c:pt>
                <c:pt idx="19599">
                  <c:v>195952</c:v>
                </c:pt>
                <c:pt idx="19600">
                  <c:v>195962</c:v>
                </c:pt>
                <c:pt idx="19601">
                  <c:v>195972</c:v>
                </c:pt>
                <c:pt idx="19602">
                  <c:v>195982</c:v>
                </c:pt>
                <c:pt idx="19603">
                  <c:v>195991.98</c:v>
                </c:pt>
                <c:pt idx="19604">
                  <c:v>196001.98</c:v>
                </c:pt>
                <c:pt idx="19605">
                  <c:v>196011.98</c:v>
                </c:pt>
                <c:pt idx="19606">
                  <c:v>196021.98</c:v>
                </c:pt>
                <c:pt idx="19607">
                  <c:v>196031.98</c:v>
                </c:pt>
                <c:pt idx="19608">
                  <c:v>196041.98</c:v>
                </c:pt>
                <c:pt idx="19609">
                  <c:v>196051.98</c:v>
                </c:pt>
                <c:pt idx="19610">
                  <c:v>196061.98</c:v>
                </c:pt>
                <c:pt idx="19611">
                  <c:v>196071.97</c:v>
                </c:pt>
                <c:pt idx="19612">
                  <c:v>196081.97</c:v>
                </c:pt>
                <c:pt idx="19613">
                  <c:v>196091.97</c:v>
                </c:pt>
                <c:pt idx="19614">
                  <c:v>196101.97</c:v>
                </c:pt>
                <c:pt idx="19615">
                  <c:v>196111.97</c:v>
                </c:pt>
                <c:pt idx="19616">
                  <c:v>196121.97</c:v>
                </c:pt>
                <c:pt idx="19617">
                  <c:v>196131.97</c:v>
                </c:pt>
                <c:pt idx="19618">
                  <c:v>196141.97</c:v>
                </c:pt>
                <c:pt idx="19619">
                  <c:v>196151.97</c:v>
                </c:pt>
                <c:pt idx="19620">
                  <c:v>196161.97</c:v>
                </c:pt>
                <c:pt idx="19621">
                  <c:v>196171.95</c:v>
                </c:pt>
                <c:pt idx="19622">
                  <c:v>196181.95</c:v>
                </c:pt>
                <c:pt idx="19623">
                  <c:v>196191.95</c:v>
                </c:pt>
                <c:pt idx="19624">
                  <c:v>196201.94</c:v>
                </c:pt>
                <c:pt idx="19625">
                  <c:v>196211.94</c:v>
                </c:pt>
                <c:pt idx="19626">
                  <c:v>196221.94</c:v>
                </c:pt>
                <c:pt idx="19627">
                  <c:v>196231.95</c:v>
                </c:pt>
                <c:pt idx="19628">
                  <c:v>196241.94</c:v>
                </c:pt>
                <c:pt idx="19629">
                  <c:v>196251.94</c:v>
                </c:pt>
                <c:pt idx="19630">
                  <c:v>196261.94</c:v>
                </c:pt>
                <c:pt idx="19631">
                  <c:v>196271.94</c:v>
                </c:pt>
                <c:pt idx="19632">
                  <c:v>196281.94</c:v>
                </c:pt>
                <c:pt idx="19633">
                  <c:v>196291.94</c:v>
                </c:pt>
                <c:pt idx="19634">
                  <c:v>196301.92</c:v>
                </c:pt>
                <c:pt idx="19635">
                  <c:v>196311.92</c:v>
                </c:pt>
                <c:pt idx="19636">
                  <c:v>196321.94</c:v>
                </c:pt>
                <c:pt idx="19637">
                  <c:v>196331.94</c:v>
                </c:pt>
                <c:pt idx="19638">
                  <c:v>196341.92</c:v>
                </c:pt>
                <c:pt idx="19639">
                  <c:v>196351.92</c:v>
                </c:pt>
                <c:pt idx="19640">
                  <c:v>196361.92</c:v>
                </c:pt>
                <c:pt idx="19641">
                  <c:v>196371.92</c:v>
                </c:pt>
                <c:pt idx="19642">
                  <c:v>196381.91</c:v>
                </c:pt>
                <c:pt idx="19643">
                  <c:v>196391.91</c:v>
                </c:pt>
                <c:pt idx="19644">
                  <c:v>196401.91</c:v>
                </c:pt>
                <c:pt idx="19645">
                  <c:v>196411.91</c:v>
                </c:pt>
                <c:pt idx="19646">
                  <c:v>196421.91</c:v>
                </c:pt>
                <c:pt idx="19647">
                  <c:v>196431.91</c:v>
                </c:pt>
                <c:pt idx="19648">
                  <c:v>196441.91</c:v>
                </c:pt>
                <c:pt idx="19649">
                  <c:v>196451.91</c:v>
                </c:pt>
                <c:pt idx="19650">
                  <c:v>196461.91</c:v>
                </c:pt>
                <c:pt idx="19651">
                  <c:v>196471.91</c:v>
                </c:pt>
                <c:pt idx="19652">
                  <c:v>196481.89</c:v>
                </c:pt>
                <c:pt idx="19653">
                  <c:v>196491.89</c:v>
                </c:pt>
                <c:pt idx="19654">
                  <c:v>196501.89</c:v>
                </c:pt>
                <c:pt idx="19655">
                  <c:v>196511.89</c:v>
                </c:pt>
                <c:pt idx="19656">
                  <c:v>196521.88</c:v>
                </c:pt>
                <c:pt idx="19657">
                  <c:v>196531.89</c:v>
                </c:pt>
                <c:pt idx="19658">
                  <c:v>196541.89</c:v>
                </c:pt>
                <c:pt idx="19659">
                  <c:v>196551.89</c:v>
                </c:pt>
                <c:pt idx="19660">
                  <c:v>196561.88</c:v>
                </c:pt>
                <c:pt idx="19661">
                  <c:v>196571.88</c:v>
                </c:pt>
                <c:pt idx="19662">
                  <c:v>196581.88</c:v>
                </c:pt>
                <c:pt idx="19663">
                  <c:v>196591.88</c:v>
                </c:pt>
                <c:pt idx="19664">
                  <c:v>196601.88</c:v>
                </c:pt>
                <c:pt idx="19665">
                  <c:v>196611.88</c:v>
                </c:pt>
                <c:pt idx="19666">
                  <c:v>196621.86</c:v>
                </c:pt>
                <c:pt idx="19667">
                  <c:v>196631.86</c:v>
                </c:pt>
                <c:pt idx="19668">
                  <c:v>196641.88</c:v>
                </c:pt>
                <c:pt idx="19669">
                  <c:v>196651.88</c:v>
                </c:pt>
                <c:pt idx="19670">
                  <c:v>196661.86</c:v>
                </c:pt>
                <c:pt idx="19671">
                  <c:v>196671.86</c:v>
                </c:pt>
                <c:pt idx="19672">
                  <c:v>196681.86</c:v>
                </c:pt>
                <c:pt idx="19673">
                  <c:v>196691.86</c:v>
                </c:pt>
                <c:pt idx="19674">
                  <c:v>196701.84</c:v>
                </c:pt>
                <c:pt idx="19675">
                  <c:v>196711.84</c:v>
                </c:pt>
                <c:pt idx="19676">
                  <c:v>196721.84</c:v>
                </c:pt>
                <c:pt idx="19677">
                  <c:v>196731.86</c:v>
                </c:pt>
                <c:pt idx="19678">
                  <c:v>196741.84</c:v>
                </c:pt>
                <c:pt idx="19679">
                  <c:v>196751.84</c:v>
                </c:pt>
                <c:pt idx="19680">
                  <c:v>196761.84</c:v>
                </c:pt>
                <c:pt idx="19681">
                  <c:v>196771.84</c:v>
                </c:pt>
                <c:pt idx="19682">
                  <c:v>196781.84</c:v>
                </c:pt>
                <c:pt idx="19683">
                  <c:v>196791.84</c:v>
                </c:pt>
                <c:pt idx="19684">
                  <c:v>196801.83</c:v>
                </c:pt>
                <c:pt idx="19685">
                  <c:v>196811.83</c:v>
                </c:pt>
                <c:pt idx="19686">
                  <c:v>196821.83</c:v>
                </c:pt>
                <c:pt idx="19687">
                  <c:v>196831.81</c:v>
                </c:pt>
                <c:pt idx="19688">
                  <c:v>196841.83</c:v>
                </c:pt>
                <c:pt idx="19689">
                  <c:v>196851.83</c:v>
                </c:pt>
                <c:pt idx="19690">
                  <c:v>196861.83</c:v>
                </c:pt>
                <c:pt idx="19691">
                  <c:v>196871.81</c:v>
                </c:pt>
                <c:pt idx="19692">
                  <c:v>196881.81</c:v>
                </c:pt>
                <c:pt idx="19693">
                  <c:v>196891.81</c:v>
                </c:pt>
                <c:pt idx="19694">
                  <c:v>196901.81</c:v>
                </c:pt>
                <c:pt idx="19695">
                  <c:v>196911.81</c:v>
                </c:pt>
                <c:pt idx="19696">
                  <c:v>196921.81</c:v>
                </c:pt>
                <c:pt idx="19697">
                  <c:v>196931.8</c:v>
                </c:pt>
                <c:pt idx="19698">
                  <c:v>196941.81</c:v>
                </c:pt>
                <c:pt idx="19699">
                  <c:v>196951.81</c:v>
                </c:pt>
                <c:pt idx="19700">
                  <c:v>196961.81</c:v>
                </c:pt>
                <c:pt idx="19701">
                  <c:v>196971.8</c:v>
                </c:pt>
                <c:pt idx="19702">
                  <c:v>196981.8</c:v>
                </c:pt>
                <c:pt idx="19703">
                  <c:v>196991.8</c:v>
                </c:pt>
                <c:pt idx="19704">
                  <c:v>197001.8</c:v>
                </c:pt>
                <c:pt idx="19705">
                  <c:v>197011.78</c:v>
                </c:pt>
                <c:pt idx="19706">
                  <c:v>197021.78</c:v>
                </c:pt>
                <c:pt idx="19707">
                  <c:v>197031.78</c:v>
                </c:pt>
                <c:pt idx="19708">
                  <c:v>197041.8</c:v>
                </c:pt>
                <c:pt idx="19709">
                  <c:v>197051.78</c:v>
                </c:pt>
                <c:pt idx="19710">
                  <c:v>197061.78</c:v>
                </c:pt>
                <c:pt idx="19711">
                  <c:v>197071.78</c:v>
                </c:pt>
                <c:pt idx="19712">
                  <c:v>197081.78</c:v>
                </c:pt>
                <c:pt idx="19713">
                  <c:v>197091.78</c:v>
                </c:pt>
                <c:pt idx="19714">
                  <c:v>197101.78</c:v>
                </c:pt>
                <c:pt idx="19715">
                  <c:v>197111.77</c:v>
                </c:pt>
                <c:pt idx="19716">
                  <c:v>197121.77</c:v>
                </c:pt>
                <c:pt idx="19717">
                  <c:v>197131.77</c:v>
                </c:pt>
                <c:pt idx="19718">
                  <c:v>197141.78</c:v>
                </c:pt>
                <c:pt idx="19719">
                  <c:v>197151.77</c:v>
                </c:pt>
                <c:pt idx="19720">
                  <c:v>197161.77</c:v>
                </c:pt>
                <c:pt idx="19721">
                  <c:v>197171.77</c:v>
                </c:pt>
                <c:pt idx="19722">
                  <c:v>197181.77</c:v>
                </c:pt>
                <c:pt idx="19723">
                  <c:v>197191.75</c:v>
                </c:pt>
                <c:pt idx="19724">
                  <c:v>197201.77</c:v>
                </c:pt>
                <c:pt idx="19725">
                  <c:v>197211.77</c:v>
                </c:pt>
                <c:pt idx="19726">
                  <c:v>197221.77</c:v>
                </c:pt>
                <c:pt idx="19727">
                  <c:v>197231.75</c:v>
                </c:pt>
                <c:pt idx="19728">
                  <c:v>197241.75</c:v>
                </c:pt>
                <c:pt idx="19729">
                  <c:v>197251.75</c:v>
                </c:pt>
                <c:pt idx="19730">
                  <c:v>197261.75</c:v>
                </c:pt>
                <c:pt idx="19731">
                  <c:v>197271.75</c:v>
                </c:pt>
                <c:pt idx="19732">
                  <c:v>197281.75</c:v>
                </c:pt>
                <c:pt idx="19733">
                  <c:v>197291.73</c:v>
                </c:pt>
                <c:pt idx="19734">
                  <c:v>197301.73</c:v>
                </c:pt>
                <c:pt idx="19735">
                  <c:v>197311.73</c:v>
                </c:pt>
                <c:pt idx="19736">
                  <c:v>197321.73</c:v>
                </c:pt>
                <c:pt idx="19737">
                  <c:v>197331.72</c:v>
                </c:pt>
                <c:pt idx="19738">
                  <c:v>197341.72</c:v>
                </c:pt>
                <c:pt idx="19739">
                  <c:v>197351.73</c:v>
                </c:pt>
                <c:pt idx="19740">
                  <c:v>197361.73</c:v>
                </c:pt>
                <c:pt idx="19741">
                  <c:v>197371.72</c:v>
                </c:pt>
                <c:pt idx="19742">
                  <c:v>197381.72</c:v>
                </c:pt>
                <c:pt idx="19743">
                  <c:v>197391.72</c:v>
                </c:pt>
                <c:pt idx="19744">
                  <c:v>197401.72</c:v>
                </c:pt>
                <c:pt idx="19745">
                  <c:v>197411.72</c:v>
                </c:pt>
                <c:pt idx="19746">
                  <c:v>197421.72</c:v>
                </c:pt>
                <c:pt idx="19747">
                  <c:v>197431.7</c:v>
                </c:pt>
                <c:pt idx="19748">
                  <c:v>197441.7</c:v>
                </c:pt>
                <c:pt idx="19749">
                  <c:v>197451.72</c:v>
                </c:pt>
                <c:pt idx="19750">
                  <c:v>197461.72</c:v>
                </c:pt>
                <c:pt idx="19751">
                  <c:v>197471.7</c:v>
                </c:pt>
                <c:pt idx="19752">
                  <c:v>197481.7</c:v>
                </c:pt>
                <c:pt idx="19753">
                  <c:v>197491.7</c:v>
                </c:pt>
                <c:pt idx="19754">
                  <c:v>197501.69</c:v>
                </c:pt>
                <c:pt idx="19755">
                  <c:v>197511.69</c:v>
                </c:pt>
                <c:pt idx="19756">
                  <c:v>197521.69</c:v>
                </c:pt>
                <c:pt idx="19757">
                  <c:v>197531.69</c:v>
                </c:pt>
                <c:pt idx="19758">
                  <c:v>197541.69</c:v>
                </c:pt>
                <c:pt idx="19759">
                  <c:v>197551.69</c:v>
                </c:pt>
                <c:pt idx="19760">
                  <c:v>197561.69</c:v>
                </c:pt>
                <c:pt idx="19761">
                  <c:v>197571.69</c:v>
                </c:pt>
                <c:pt idx="19762">
                  <c:v>197581.69</c:v>
                </c:pt>
                <c:pt idx="19763">
                  <c:v>197591.69</c:v>
                </c:pt>
                <c:pt idx="19764">
                  <c:v>197601.69</c:v>
                </c:pt>
                <c:pt idx="19765">
                  <c:v>197611.69</c:v>
                </c:pt>
                <c:pt idx="19766">
                  <c:v>197621.69</c:v>
                </c:pt>
                <c:pt idx="19767">
                  <c:v>197631.69</c:v>
                </c:pt>
                <c:pt idx="19768">
                  <c:v>197641.66</c:v>
                </c:pt>
                <c:pt idx="19769">
                  <c:v>197651.67</c:v>
                </c:pt>
                <c:pt idx="19770">
                  <c:v>197661.67</c:v>
                </c:pt>
                <c:pt idx="19771">
                  <c:v>197671.67</c:v>
                </c:pt>
                <c:pt idx="19772">
                  <c:v>197681.66</c:v>
                </c:pt>
                <c:pt idx="19773">
                  <c:v>197691.66</c:v>
                </c:pt>
                <c:pt idx="19774">
                  <c:v>197701.66</c:v>
                </c:pt>
                <c:pt idx="19775">
                  <c:v>197711.66</c:v>
                </c:pt>
                <c:pt idx="19776">
                  <c:v>197721.66</c:v>
                </c:pt>
                <c:pt idx="19777">
                  <c:v>197731.66</c:v>
                </c:pt>
                <c:pt idx="19778">
                  <c:v>197741.64</c:v>
                </c:pt>
                <c:pt idx="19779">
                  <c:v>197751.66</c:v>
                </c:pt>
                <c:pt idx="19780">
                  <c:v>197761.66</c:v>
                </c:pt>
                <c:pt idx="19781">
                  <c:v>197771.66</c:v>
                </c:pt>
                <c:pt idx="19782">
                  <c:v>197781.64</c:v>
                </c:pt>
                <c:pt idx="19783">
                  <c:v>197791.64</c:v>
                </c:pt>
                <c:pt idx="19784">
                  <c:v>197801.64</c:v>
                </c:pt>
                <c:pt idx="19785">
                  <c:v>197811.64</c:v>
                </c:pt>
                <c:pt idx="19786">
                  <c:v>197821.63</c:v>
                </c:pt>
                <c:pt idx="19787">
                  <c:v>197831.63</c:v>
                </c:pt>
                <c:pt idx="19788">
                  <c:v>197841.63</c:v>
                </c:pt>
                <c:pt idx="19789">
                  <c:v>197851.64</c:v>
                </c:pt>
                <c:pt idx="19790">
                  <c:v>197861.63</c:v>
                </c:pt>
                <c:pt idx="19791">
                  <c:v>197871.63</c:v>
                </c:pt>
                <c:pt idx="19792">
                  <c:v>197881.63</c:v>
                </c:pt>
                <c:pt idx="19793">
                  <c:v>197891.63</c:v>
                </c:pt>
                <c:pt idx="19794">
                  <c:v>197901.63</c:v>
                </c:pt>
                <c:pt idx="19795">
                  <c:v>197911.63</c:v>
                </c:pt>
                <c:pt idx="19796">
                  <c:v>197921.61</c:v>
                </c:pt>
                <c:pt idx="19797">
                  <c:v>197931.61</c:v>
                </c:pt>
                <c:pt idx="19798">
                  <c:v>197941.61</c:v>
                </c:pt>
                <c:pt idx="19799">
                  <c:v>197951.63</c:v>
                </c:pt>
                <c:pt idx="19800">
                  <c:v>197961.61</c:v>
                </c:pt>
                <c:pt idx="19801">
                  <c:v>197971.61</c:v>
                </c:pt>
                <c:pt idx="19802">
                  <c:v>197981.61</c:v>
                </c:pt>
                <c:pt idx="19803">
                  <c:v>197991.61</c:v>
                </c:pt>
                <c:pt idx="19804">
                  <c:v>198001.59</c:v>
                </c:pt>
                <c:pt idx="19805">
                  <c:v>198011.59</c:v>
                </c:pt>
                <c:pt idx="19806">
                  <c:v>198021.61</c:v>
                </c:pt>
                <c:pt idx="19807">
                  <c:v>198031.61</c:v>
                </c:pt>
                <c:pt idx="19808">
                  <c:v>198041.59</c:v>
                </c:pt>
                <c:pt idx="19809">
                  <c:v>198051.59</c:v>
                </c:pt>
                <c:pt idx="19810">
                  <c:v>198061.59</c:v>
                </c:pt>
                <c:pt idx="19811">
                  <c:v>198071.59</c:v>
                </c:pt>
                <c:pt idx="19812">
                  <c:v>198081.59</c:v>
                </c:pt>
                <c:pt idx="19813">
                  <c:v>198091.59</c:v>
                </c:pt>
                <c:pt idx="19814">
                  <c:v>198101.58</c:v>
                </c:pt>
                <c:pt idx="19815">
                  <c:v>198111.58</c:v>
                </c:pt>
                <c:pt idx="19816">
                  <c:v>198121.58</c:v>
                </c:pt>
                <c:pt idx="19817">
                  <c:v>198131.56</c:v>
                </c:pt>
                <c:pt idx="19818">
                  <c:v>198141.56</c:v>
                </c:pt>
                <c:pt idx="19819">
                  <c:v>198151.56</c:v>
                </c:pt>
                <c:pt idx="19820">
                  <c:v>198161.58</c:v>
                </c:pt>
                <c:pt idx="19821">
                  <c:v>198171.56</c:v>
                </c:pt>
                <c:pt idx="19822">
                  <c:v>198181.56</c:v>
                </c:pt>
                <c:pt idx="19823">
                  <c:v>198191.56</c:v>
                </c:pt>
                <c:pt idx="19824">
                  <c:v>198201.56</c:v>
                </c:pt>
                <c:pt idx="19825">
                  <c:v>198211.56</c:v>
                </c:pt>
                <c:pt idx="19826">
                  <c:v>198221.56</c:v>
                </c:pt>
                <c:pt idx="19827">
                  <c:v>198231.56</c:v>
                </c:pt>
                <c:pt idx="19828">
                  <c:v>198241.55</c:v>
                </c:pt>
                <c:pt idx="19829">
                  <c:v>198251.55</c:v>
                </c:pt>
                <c:pt idx="19830">
                  <c:v>198261.56</c:v>
                </c:pt>
                <c:pt idx="19831">
                  <c:v>198271.56</c:v>
                </c:pt>
                <c:pt idx="19832">
                  <c:v>198281.55</c:v>
                </c:pt>
                <c:pt idx="19833">
                  <c:v>198291.55</c:v>
                </c:pt>
                <c:pt idx="19834">
                  <c:v>198301.55</c:v>
                </c:pt>
                <c:pt idx="19835">
                  <c:v>198311.53</c:v>
                </c:pt>
                <c:pt idx="19836">
                  <c:v>198321.53</c:v>
                </c:pt>
                <c:pt idx="19837">
                  <c:v>198331.53</c:v>
                </c:pt>
                <c:pt idx="19838">
                  <c:v>198341.53</c:v>
                </c:pt>
                <c:pt idx="19839">
                  <c:v>198351.53</c:v>
                </c:pt>
                <c:pt idx="19840">
                  <c:v>198361.53</c:v>
                </c:pt>
                <c:pt idx="19841">
                  <c:v>198371.53</c:v>
                </c:pt>
                <c:pt idx="19842">
                  <c:v>198381.53</c:v>
                </c:pt>
                <c:pt idx="19843">
                  <c:v>198391.53</c:v>
                </c:pt>
                <c:pt idx="19844">
                  <c:v>198401.53</c:v>
                </c:pt>
                <c:pt idx="19845">
                  <c:v>198411.51999999999</c:v>
                </c:pt>
                <c:pt idx="19846">
                  <c:v>198421.52</c:v>
                </c:pt>
                <c:pt idx="19847">
                  <c:v>198431.52</c:v>
                </c:pt>
                <c:pt idx="19848">
                  <c:v>198441.52</c:v>
                </c:pt>
                <c:pt idx="19849">
                  <c:v>198451.5</c:v>
                </c:pt>
                <c:pt idx="19850">
                  <c:v>198461.52</c:v>
                </c:pt>
                <c:pt idx="19851">
                  <c:v>198471.52</c:v>
                </c:pt>
                <c:pt idx="19852">
                  <c:v>198481.52</c:v>
                </c:pt>
                <c:pt idx="19853">
                  <c:v>198491.5</c:v>
                </c:pt>
                <c:pt idx="19854">
                  <c:v>198501.52</c:v>
                </c:pt>
                <c:pt idx="19855">
                  <c:v>198511.52</c:v>
                </c:pt>
                <c:pt idx="19856">
                  <c:v>198521.5</c:v>
                </c:pt>
                <c:pt idx="19857">
                  <c:v>198531.5</c:v>
                </c:pt>
                <c:pt idx="19858">
                  <c:v>198541.5</c:v>
                </c:pt>
                <c:pt idx="19859">
                  <c:v>198551.48</c:v>
                </c:pt>
                <c:pt idx="19860">
                  <c:v>198561.5</c:v>
                </c:pt>
                <c:pt idx="19861">
                  <c:v>198571.5</c:v>
                </c:pt>
                <c:pt idx="19862">
                  <c:v>198581.5</c:v>
                </c:pt>
                <c:pt idx="19863">
                  <c:v>198591.48</c:v>
                </c:pt>
                <c:pt idx="19864">
                  <c:v>198601.48</c:v>
                </c:pt>
                <c:pt idx="19865">
                  <c:v>198611.48</c:v>
                </c:pt>
                <c:pt idx="19866">
                  <c:v>198621.48</c:v>
                </c:pt>
                <c:pt idx="19867">
                  <c:v>198631.47</c:v>
                </c:pt>
                <c:pt idx="19868">
                  <c:v>198641.47</c:v>
                </c:pt>
                <c:pt idx="19869">
                  <c:v>198651.47</c:v>
                </c:pt>
                <c:pt idx="19870">
                  <c:v>198661.48</c:v>
                </c:pt>
                <c:pt idx="19871">
                  <c:v>198671.47</c:v>
                </c:pt>
                <c:pt idx="19872">
                  <c:v>198681.47</c:v>
                </c:pt>
                <c:pt idx="19873">
                  <c:v>198691.47</c:v>
                </c:pt>
                <c:pt idx="19874">
                  <c:v>198701.47</c:v>
                </c:pt>
                <c:pt idx="19875">
                  <c:v>198711.47</c:v>
                </c:pt>
                <c:pt idx="19876">
                  <c:v>198721.47</c:v>
                </c:pt>
                <c:pt idx="19877">
                  <c:v>198731.45</c:v>
                </c:pt>
                <c:pt idx="19878">
                  <c:v>198741.45</c:v>
                </c:pt>
                <c:pt idx="19879">
                  <c:v>198751.45</c:v>
                </c:pt>
                <c:pt idx="19880">
                  <c:v>198761.47</c:v>
                </c:pt>
                <c:pt idx="19881">
                  <c:v>198771.45</c:v>
                </c:pt>
                <c:pt idx="19882">
                  <c:v>198781.45</c:v>
                </c:pt>
                <c:pt idx="19883">
                  <c:v>198791.45</c:v>
                </c:pt>
                <c:pt idx="19884">
                  <c:v>198801.45</c:v>
                </c:pt>
                <c:pt idx="19885">
                  <c:v>198811.44</c:v>
                </c:pt>
                <c:pt idx="19886">
                  <c:v>198821.44</c:v>
                </c:pt>
                <c:pt idx="19887">
                  <c:v>198831.44</c:v>
                </c:pt>
                <c:pt idx="19888">
                  <c:v>198841.44</c:v>
                </c:pt>
                <c:pt idx="19889">
                  <c:v>198851.44</c:v>
                </c:pt>
                <c:pt idx="19890">
                  <c:v>198861.44</c:v>
                </c:pt>
                <c:pt idx="19891">
                  <c:v>198871.44</c:v>
                </c:pt>
                <c:pt idx="19892">
                  <c:v>198881.44</c:v>
                </c:pt>
                <c:pt idx="19893">
                  <c:v>198891.44</c:v>
                </c:pt>
                <c:pt idx="19894">
                  <c:v>198901.44</c:v>
                </c:pt>
                <c:pt idx="19895">
                  <c:v>198911.42</c:v>
                </c:pt>
                <c:pt idx="19896">
                  <c:v>198921.42</c:v>
                </c:pt>
                <c:pt idx="19897">
                  <c:v>198931.42</c:v>
                </c:pt>
                <c:pt idx="19898">
                  <c:v>198941.41</c:v>
                </c:pt>
                <c:pt idx="19899">
                  <c:v>198951.41</c:v>
                </c:pt>
                <c:pt idx="19900">
                  <c:v>198961.42</c:v>
                </c:pt>
                <c:pt idx="19901">
                  <c:v>198971.42</c:v>
                </c:pt>
                <c:pt idx="19902">
                  <c:v>198981.41</c:v>
                </c:pt>
                <c:pt idx="19903">
                  <c:v>198991.41</c:v>
                </c:pt>
                <c:pt idx="19904">
                  <c:v>199001.41</c:v>
                </c:pt>
                <c:pt idx="19905">
                  <c:v>199011.41</c:v>
                </c:pt>
                <c:pt idx="19906">
                  <c:v>199021.41</c:v>
                </c:pt>
                <c:pt idx="19907">
                  <c:v>199031.41</c:v>
                </c:pt>
                <c:pt idx="19908">
                  <c:v>199041.39</c:v>
                </c:pt>
                <c:pt idx="19909">
                  <c:v>199051.39</c:v>
                </c:pt>
                <c:pt idx="19910">
                  <c:v>199061.41</c:v>
                </c:pt>
                <c:pt idx="19911">
                  <c:v>199071.41</c:v>
                </c:pt>
                <c:pt idx="19912">
                  <c:v>199081.39</c:v>
                </c:pt>
                <c:pt idx="19913">
                  <c:v>199091.39</c:v>
                </c:pt>
                <c:pt idx="19914">
                  <c:v>199101.39</c:v>
                </c:pt>
                <c:pt idx="19915">
                  <c:v>199111.39</c:v>
                </c:pt>
                <c:pt idx="19916">
                  <c:v>199121.38</c:v>
                </c:pt>
                <c:pt idx="19917">
                  <c:v>199131.38</c:v>
                </c:pt>
                <c:pt idx="19918">
                  <c:v>199141.38</c:v>
                </c:pt>
                <c:pt idx="19919">
                  <c:v>199151.38</c:v>
                </c:pt>
                <c:pt idx="19920">
                  <c:v>199161.38</c:v>
                </c:pt>
                <c:pt idx="19921">
                  <c:v>199171.38</c:v>
                </c:pt>
                <c:pt idx="19922">
                  <c:v>199181.38</c:v>
                </c:pt>
                <c:pt idx="19923">
                  <c:v>199191.38</c:v>
                </c:pt>
                <c:pt idx="19924">
                  <c:v>199201.38</c:v>
                </c:pt>
                <c:pt idx="19925">
                  <c:v>199211.38</c:v>
                </c:pt>
                <c:pt idx="19926">
                  <c:v>199221.36</c:v>
                </c:pt>
                <c:pt idx="19927">
                  <c:v>199231.35999999999</c:v>
                </c:pt>
                <c:pt idx="19928">
                  <c:v>199241.36</c:v>
                </c:pt>
                <c:pt idx="19929">
                  <c:v>199251.36</c:v>
                </c:pt>
                <c:pt idx="19930">
                  <c:v>199261.34</c:v>
                </c:pt>
                <c:pt idx="19931">
                  <c:v>199271.36</c:v>
                </c:pt>
                <c:pt idx="19932">
                  <c:v>199281.36</c:v>
                </c:pt>
                <c:pt idx="19933">
                  <c:v>199291.36</c:v>
                </c:pt>
                <c:pt idx="19934">
                  <c:v>199301.34</c:v>
                </c:pt>
                <c:pt idx="19935">
                  <c:v>199311.34</c:v>
                </c:pt>
                <c:pt idx="19936">
                  <c:v>199321.34</c:v>
                </c:pt>
                <c:pt idx="19937">
                  <c:v>199331.34</c:v>
                </c:pt>
                <c:pt idx="19938">
                  <c:v>199341.34</c:v>
                </c:pt>
                <c:pt idx="19939">
                  <c:v>199351.34</c:v>
                </c:pt>
                <c:pt idx="19940">
                  <c:v>199361.33</c:v>
                </c:pt>
                <c:pt idx="19941">
                  <c:v>199371.34</c:v>
                </c:pt>
                <c:pt idx="19942">
                  <c:v>199381.34</c:v>
                </c:pt>
                <c:pt idx="19943">
                  <c:v>199391.34</c:v>
                </c:pt>
                <c:pt idx="19944">
                  <c:v>199401.33</c:v>
                </c:pt>
                <c:pt idx="19945">
                  <c:v>199411.33</c:v>
                </c:pt>
                <c:pt idx="19946">
                  <c:v>199421.34</c:v>
                </c:pt>
                <c:pt idx="19947">
                  <c:v>199431.34</c:v>
                </c:pt>
                <c:pt idx="19948">
                  <c:v>199441.33</c:v>
                </c:pt>
                <c:pt idx="19949">
                  <c:v>199451.31</c:v>
                </c:pt>
                <c:pt idx="19950">
                  <c:v>199461.31</c:v>
                </c:pt>
                <c:pt idx="19951">
                  <c:v>199471.33</c:v>
                </c:pt>
                <c:pt idx="19952">
                  <c:v>199481.31</c:v>
                </c:pt>
                <c:pt idx="19953">
                  <c:v>199491.31</c:v>
                </c:pt>
                <c:pt idx="19954">
                  <c:v>199501.31</c:v>
                </c:pt>
                <c:pt idx="19955">
                  <c:v>199511.31</c:v>
                </c:pt>
                <c:pt idx="19956">
                  <c:v>199521.31</c:v>
                </c:pt>
                <c:pt idx="19957">
                  <c:v>199531.31</c:v>
                </c:pt>
                <c:pt idx="19958">
                  <c:v>199541.3</c:v>
                </c:pt>
                <c:pt idx="19959">
                  <c:v>199551.3</c:v>
                </c:pt>
                <c:pt idx="19960">
                  <c:v>199561.3</c:v>
                </c:pt>
                <c:pt idx="19961">
                  <c:v>199571.31</c:v>
                </c:pt>
                <c:pt idx="19962">
                  <c:v>199581.3</c:v>
                </c:pt>
                <c:pt idx="19963">
                  <c:v>199591.3</c:v>
                </c:pt>
                <c:pt idx="19964">
                  <c:v>199601.3</c:v>
                </c:pt>
                <c:pt idx="19965">
                  <c:v>199611.28</c:v>
                </c:pt>
                <c:pt idx="19966">
                  <c:v>199621.28</c:v>
                </c:pt>
                <c:pt idx="19967">
                  <c:v>199631.28</c:v>
                </c:pt>
                <c:pt idx="19968">
                  <c:v>199641.28</c:v>
                </c:pt>
                <c:pt idx="19969">
                  <c:v>199651.28</c:v>
                </c:pt>
                <c:pt idx="19970">
                  <c:v>199661.28</c:v>
                </c:pt>
                <c:pt idx="19971">
                  <c:v>199671.28</c:v>
                </c:pt>
                <c:pt idx="19972">
                  <c:v>199681.28</c:v>
                </c:pt>
                <c:pt idx="19973">
                  <c:v>199691.28</c:v>
                </c:pt>
                <c:pt idx="19974">
                  <c:v>199701.28</c:v>
                </c:pt>
                <c:pt idx="19975">
                  <c:v>199711.27</c:v>
                </c:pt>
                <c:pt idx="19976">
                  <c:v>199721.27</c:v>
                </c:pt>
                <c:pt idx="19977">
                  <c:v>199731.27</c:v>
                </c:pt>
                <c:pt idx="19978">
                  <c:v>199741.27</c:v>
                </c:pt>
                <c:pt idx="19979">
                  <c:v>199751.25</c:v>
                </c:pt>
                <c:pt idx="19980">
                  <c:v>199761.25</c:v>
                </c:pt>
                <c:pt idx="19981">
                  <c:v>199771.27</c:v>
                </c:pt>
                <c:pt idx="19982">
                  <c:v>199781.27</c:v>
                </c:pt>
                <c:pt idx="19983">
                  <c:v>199791.25</c:v>
                </c:pt>
                <c:pt idx="19984">
                  <c:v>199801.25</c:v>
                </c:pt>
                <c:pt idx="19985">
                  <c:v>199811.25</c:v>
                </c:pt>
                <c:pt idx="19986">
                  <c:v>199821.25</c:v>
                </c:pt>
                <c:pt idx="19987">
                  <c:v>199831.25</c:v>
                </c:pt>
                <c:pt idx="19988">
                  <c:v>199841.25</c:v>
                </c:pt>
                <c:pt idx="19989">
                  <c:v>199851.23</c:v>
                </c:pt>
                <c:pt idx="19990">
                  <c:v>199861.23</c:v>
                </c:pt>
                <c:pt idx="19991">
                  <c:v>199871.25</c:v>
                </c:pt>
                <c:pt idx="19992">
                  <c:v>199881.25</c:v>
                </c:pt>
                <c:pt idx="19993">
                  <c:v>199891.23</c:v>
                </c:pt>
                <c:pt idx="19994">
                  <c:v>199901.23</c:v>
                </c:pt>
                <c:pt idx="19995">
                  <c:v>199911.23</c:v>
                </c:pt>
                <c:pt idx="19996">
                  <c:v>199921.23</c:v>
                </c:pt>
                <c:pt idx="19997">
                  <c:v>199931.22</c:v>
                </c:pt>
                <c:pt idx="19998">
                  <c:v>199941.22</c:v>
                </c:pt>
                <c:pt idx="19999">
                  <c:v>199951.22</c:v>
                </c:pt>
                <c:pt idx="20000">
                  <c:v>199961.22</c:v>
                </c:pt>
                <c:pt idx="20001">
                  <c:v>199971.22</c:v>
                </c:pt>
                <c:pt idx="20002">
                  <c:v>199981.22</c:v>
                </c:pt>
                <c:pt idx="20003">
                  <c:v>199991.22</c:v>
                </c:pt>
                <c:pt idx="20004">
                  <c:v>200001.22</c:v>
                </c:pt>
                <c:pt idx="20005">
                  <c:v>200011.22</c:v>
                </c:pt>
                <c:pt idx="20006">
                  <c:v>200021.22</c:v>
                </c:pt>
                <c:pt idx="20007">
                  <c:v>200031.2</c:v>
                </c:pt>
                <c:pt idx="20008">
                  <c:v>200041.2</c:v>
                </c:pt>
                <c:pt idx="20009">
                  <c:v>200051.20000000001</c:v>
                </c:pt>
                <c:pt idx="20010">
                  <c:v>200061.2</c:v>
                </c:pt>
                <c:pt idx="20011">
                  <c:v>200071.2</c:v>
                </c:pt>
                <c:pt idx="20012">
                  <c:v>200081.2</c:v>
                </c:pt>
                <c:pt idx="20013">
                  <c:v>200091.2</c:v>
                </c:pt>
                <c:pt idx="20014">
                  <c:v>200101.2</c:v>
                </c:pt>
                <c:pt idx="20015">
                  <c:v>200111.19</c:v>
                </c:pt>
                <c:pt idx="20016">
                  <c:v>200121.19</c:v>
                </c:pt>
                <c:pt idx="20017">
                  <c:v>200131.19</c:v>
                </c:pt>
                <c:pt idx="20018">
                  <c:v>200141.19</c:v>
                </c:pt>
                <c:pt idx="20019">
                  <c:v>200151.19</c:v>
                </c:pt>
                <c:pt idx="20020">
                  <c:v>200161.19</c:v>
                </c:pt>
                <c:pt idx="20021">
                  <c:v>200171.19</c:v>
                </c:pt>
                <c:pt idx="20022">
                  <c:v>200181.19</c:v>
                </c:pt>
                <c:pt idx="20023">
                  <c:v>200191.19</c:v>
                </c:pt>
                <c:pt idx="20024">
                  <c:v>200201.19</c:v>
                </c:pt>
                <c:pt idx="20025">
                  <c:v>200211.17</c:v>
                </c:pt>
                <c:pt idx="20026">
                  <c:v>200221.17</c:v>
                </c:pt>
                <c:pt idx="20027">
                  <c:v>200231.17</c:v>
                </c:pt>
                <c:pt idx="20028">
                  <c:v>200241.16</c:v>
                </c:pt>
                <c:pt idx="20029">
                  <c:v>200251.16</c:v>
                </c:pt>
                <c:pt idx="20030">
                  <c:v>200261.16</c:v>
                </c:pt>
                <c:pt idx="20031">
                  <c:v>200271.17</c:v>
                </c:pt>
                <c:pt idx="20032">
                  <c:v>200281.16</c:v>
                </c:pt>
                <c:pt idx="20033">
                  <c:v>200291.16</c:v>
                </c:pt>
                <c:pt idx="20034">
                  <c:v>200301.16</c:v>
                </c:pt>
                <c:pt idx="20035">
                  <c:v>200311.16</c:v>
                </c:pt>
                <c:pt idx="20036">
                  <c:v>200321.16</c:v>
                </c:pt>
                <c:pt idx="20037">
                  <c:v>200331.16</c:v>
                </c:pt>
                <c:pt idx="20038">
                  <c:v>200341.16</c:v>
                </c:pt>
                <c:pt idx="20039">
                  <c:v>200351.14</c:v>
                </c:pt>
                <c:pt idx="20040">
                  <c:v>200361.16</c:v>
                </c:pt>
                <c:pt idx="20041">
                  <c:v>200371.16</c:v>
                </c:pt>
                <c:pt idx="20042">
                  <c:v>200381.16</c:v>
                </c:pt>
                <c:pt idx="20043">
                  <c:v>200391.14</c:v>
                </c:pt>
                <c:pt idx="20044">
                  <c:v>200401.14</c:v>
                </c:pt>
                <c:pt idx="20045">
                  <c:v>200411.14</c:v>
                </c:pt>
                <c:pt idx="20046">
                  <c:v>200421.13</c:v>
                </c:pt>
                <c:pt idx="20047">
                  <c:v>200431.13</c:v>
                </c:pt>
                <c:pt idx="20048">
                  <c:v>200441.13</c:v>
                </c:pt>
                <c:pt idx="20049">
                  <c:v>200451.13</c:v>
                </c:pt>
                <c:pt idx="20050">
                  <c:v>200461.13</c:v>
                </c:pt>
                <c:pt idx="20051">
                  <c:v>200471.13</c:v>
                </c:pt>
                <c:pt idx="20052">
                  <c:v>200481.13</c:v>
                </c:pt>
                <c:pt idx="20053">
                  <c:v>200491.13</c:v>
                </c:pt>
                <c:pt idx="20054">
                  <c:v>200501.13</c:v>
                </c:pt>
                <c:pt idx="20055">
                  <c:v>200511.13</c:v>
                </c:pt>
                <c:pt idx="20056">
                  <c:v>200521.11</c:v>
                </c:pt>
                <c:pt idx="20057">
                  <c:v>200531.11</c:v>
                </c:pt>
                <c:pt idx="20058">
                  <c:v>200541.11</c:v>
                </c:pt>
                <c:pt idx="20059">
                  <c:v>200551.11</c:v>
                </c:pt>
                <c:pt idx="20060">
                  <c:v>200561.09</c:v>
                </c:pt>
                <c:pt idx="20061">
                  <c:v>200571.11</c:v>
                </c:pt>
                <c:pt idx="20062">
                  <c:v>200581.11</c:v>
                </c:pt>
                <c:pt idx="20063">
                  <c:v>200591.11</c:v>
                </c:pt>
                <c:pt idx="20064">
                  <c:v>200601.09</c:v>
                </c:pt>
                <c:pt idx="20065">
                  <c:v>200611.09</c:v>
                </c:pt>
                <c:pt idx="20066">
                  <c:v>200621.09</c:v>
                </c:pt>
                <c:pt idx="20067">
                  <c:v>200631.09</c:v>
                </c:pt>
                <c:pt idx="20068">
                  <c:v>200641.09</c:v>
                </c:pt>
                <c:pt idx="20069">
                  <c:v>200651.09</c:v>
                </c:pt>
                <c:pt idx="20070">
                  <c:v>200661.08</c:v>
                </c:pt>
                <c:pt idx="20071">
                  <c:v>200671.09</c:v>
                </c:pt>
                <c:pt idx="20072">
                  <c:v>200681.09</c:v>
                </c:pt>
                <c:pt idx="20073">
                  <c:v>200691.09</c:v>
                </c:pt>
                <c:pt idx="20074">
                  <c:v>200701.08</c:v>
                </c:pt>
                <c:pt idx="20075">
                  <c:v>200711.08</c:v>
                </c:pt>
                <c:pt idx="20076">
                  <c:v>200721.08</c:v>
                </c:pt>
                <c:pt idx="20077">
                  <c:v>200731.08</c:v>
                </c:pt>
                <c:pt idx="20078">
                  <c:v>200741.06</c:v>
                </c:pt>
                <c:pt idx="20079">
                  <c:v>200751.06</c:v>
                </c:pt>
                <c:pt idx="20080">
                  <c:v>200761.06</c:v>
                </c:pt>
                <c:pt idx="20081">
                  <c:v>200771.08</c:v>
                </c:pt>
                <c:pt idx="20082">
                  <c:v>200781.06</c:v>
                </c:pt>
                <c:pt idx="20083">
                  <c:v>200791.06</c:v>
                </c:pt>
                <c:pt idx="20084">
                  <c:v>200801.06</c:v>
                </c:pt>
                <c:pt idx="20085">
                  <c:v>200811.06</c:v>
                </c:pt>
                <c:pt idx="20086">
                  <c:v>200821.06</c:v>
                </c:pt>
                <c:pt idx="20087">
                  <c:v>200831.06</c:v>
                </c:pt>
                <c:pt idx="20088">
                  <c:v>200841.06</c:v>
                </c:pt>
                <c:pt idx="20089">
                  <c:v>200851.05</c:v>
                </c:pt>
                <c:pt idx="20090">
                  <c:v>200861.05</c:v>
                </c:pt>
                <c:pt idx="20091">
                  <c:v>200871.06</c:v>
                </c:pt>
                <c:pt idx="20092">
                  <c:v>200881.05</c:v>
                </c:pt>
                <c:pt idx="20093">
                  <c:v>200891.05</c:v>
                </c:pt>
                <c:pt idx="20094">
                  <c:v>200901.05</c:v>
                </c:pt>
                <c:pt idx="20095">
                  <c:v>200911.03</c:v>
                </c:pt>
                <c:pt idx="20096">
                  <c:v>200921.03</c:v>
                </c:pt>
                <c:pt idx="20097">
                  <c:v>200931.03</c:v>
                </c:pt>
                <c:pt idx="20098">
                  <c:v>200941.03</c:v>
                </c:pt>
                <c:pt idx="20099">
                  <c:v>200951.03</c:v>
                </c:pt>
                <c:pt idx="20100">
                  <c:v>200961.03</c:v>
                </c:pt>
                <c:pt idx="20101">
                  <c:v>200971.03</c:v>
                </c:pt>
                <c:pt idx="20102">
                  <c:v>200981.03</c:v>
                </c:pt>
                <c:pt idx="20103">
                  <c:v>200991.03</c:v>
                </c:pt>
                <c:pt idx="20104">
                  <c:v>201001.03</c:v>
                </c:pt>
                <c:pt idx="20105">
                  <c:v>201011.03</c:v>
                </c:pt>
                <c:pt idx="20106">
                  <c:v>201021.02</c:v>
                </c:pt>
                <c:pt idx="20107">
                  <c:v>201031.02</c:v>
                </c:pt>
                <c:pt idx="20108">
                  <c:v>201041.02</c:v>
                </c:pt>
                <c:pt idx="20109">
                  <c:v>201051</c:v>
                </c:pt>
                <c:pt idx="20110">
                  <c:v>201061</c:v>
                </c:pt>
                <c:pt idx="20111">
                  <c:v>201071.02</c:v>
                </c:pt>
                <c:pt idx="20112">
                  <c:v>201081.02</c:v>
                </c:pt>
                <c:pt idx="20113">
                  <c:v>201091</c:v>
                </c:pt>
                <c:pt idx="20114">
                  <c:v>201101</c:v>
                </c:pt>
                <c:pt idx="20115">
                  <c:v>201111</c:v>
                </c:pt>
                <c:pt idx="20116">
                  <c:v>201121</c:v>
                </c:pt>
                <c:pt idx="20117">
                  <c:v>201131</c:v>
                </c:pt>
                <c:pt idx="20118">
                  <c:v>201141</c:v>
                </c:pt>
                <c:pt idx="20119">
                  <c:v>201150.98</c:v>
                </c:pt>
                <c:pt idx="20120">
                  <c:v>201160.98</c:v>
                </c:pt>
                <c:pt idx="20121">
                  <c:v>201171</c:v>
                </c:pt>
                <c:pt idx="20122">
                  <c:v>201181</c:v>
                </c:pt>
                <c:pt idx="20123">
                  <c:v>201190.98</c:v>
                </c:pt>
                <c:pt idx="20124">
                  <c:v>201200.98</c:v>
                </c:pt>
                <c:pt idx="20125">
                  <c:v>201210.98</c:v>
                </c:pt>
                <c:pt idx="20126">
                  <c:v>201220.98</c:v>
                </c:pt>
                <c:pt idx="20127">
                  <c:v>201230.97</c:v>
                </c:pt>
                <c:pt idx="20128">
                  <c:v>201240.97</c:v>
                </c:pt>
                <c:pt idx="20129">
                  <c:v>201250.97</c:v>
                </c:pt>
                <c:pt idx="20130">
                  <c:v>201260.97</c:v>
                </c:pt>
                <c:pt idx="20131">
                  <c:v>201270.97</c:v>
                </c:pt>
                <c:pt idx="20132">
                  <c:v>201280.97</c:v>
                </c:pt>
                <c:pt idx="20133">
                  <c:v>201290.97</c:v>
                </c:pt>
                <c:pt idx="20134">
                  <c:v>201300.97</c:v>
                </c:pt>
                <c:pt idx="20135">
                  <c:v>201310.97</c:v>
                </c:pt>
                <c:pt idx="20136">
                  <c:v>201320.97</c:v>
                </c:pt>
                <c:pt idx="20137">
                  <c:v>201330.95</c:v>
                </c:pt>
                <c:pt idx="20138">
                  <c:v>201340.95</c:v>
                </c:pt>
                <c:pt idx="20139">
                  <c:v>201350.95</c:v>
                </c:pt>
                <c:pt idx="20140">
                  <c:v>201360.95</c:v>
                </c:pt>
                <c:pt idx="20141">
                  <c:v>201370.95</c:v>
                </c:pt>
                <c:pt idx="20142">
                  <c:v>201380.95</c:v>
                </c:pt>
                <c:pt idx="20143">
                  <c:v>201390.95</c:v>
                </c:pt>
                <c:pt idx="20144">
                  <c:v>201400.95</c:v>
                </c:pt>
                <c:pt idx="20145">
                  <c:v>201410.94</c:v>
                </c:pt>
                <c:pt idx="20146">
                  <c:v>201420.94</c:v>
                </c:pt>
                <c:pt idx="20147">
                  <c:v>201430.94</c:v>
                </c:pt>
                <c:pt idx="20148">
                  <c:v>201440.94</c:v>
                </c:pt>
                <c:pt idx="20149">
                  <c:v>201450.94</c:v>
                </c:pt>
                <c:pt idx="20150">
                  <c:v>201460.94</c:v>
                </c:pt>
                <c:pt idx="20151">
                  <c:v>201470.94</c:v>
                </c:pt>
                <c:pt idx="20152">
                  <c:v>201480.94</c:v>
                </c:pt>
                <c:pt idx="20153">
                  <c:v>201490.94</c:v>
                </c:pt>
                <c:pt idx="20154">
                  <c:v>201500.94</c:v>
                </c:pt>
                <c:pt idx="20155">
                  <c:v>201510.92</c:v>
                </c:pt>
                <c:pt idx="20156">
                  <c:v>201520.92</c:v>
                </c:pt>
                <c:pt idx="20157">
                  <c:v>201530.92</c:v>
                </c:pt>
                <c:pt idx="20158">
                  <c:v>201540.92</c:v>
                </c:pt>
                <c:pt idx="20159">
                  <c:v>201550.91</c:v>
                </c:pt>
                <c:pt idx="20160">
                  <c:v>201560.91</c:v>
                </c:pt>
                <c:pt idx="20161">
                  <c:v>201570.92</c:v>
                </c:pt>
                <c:pt idx="20162">
                  <c:v>201580.92</c:v>
                </c:pt>
                <c:pt idx="20163">
                  <c:v>201590.91</c:v>
                </c:pt>
                <c:pt idx="20164">
                  <c:v>201600.91</c:v>
                </c:pt>
                <c:pt idx="20165">
                  <c:v>201610.91</c:v>
                </c:pt>
                <c:pt idx="20166">
                  <c:v>201620.91</c:v>
                </c:pt>
                <c:pt idx="20167">
                  <c:v>201630.91</c:v>
                </c:pt>
                <c:pt idx="20168">
                  <c:v>201640.91</c:v>
                </c:pt>
                <c:pt idx="20169">
                  <c:v>201650.89</c:v>
                </c:pt>
                <c:pt idx="20170">
                  <c:v>201660.89</c:v>
                </c:pt>
                <c:pt idx="20171">
                  <c:v>201670.91</c:v>
                </c:pt>
                <c:pt idx="20172">
                  <c:v>201680.91</c:v>
                </c:pt>
                <c:pt idx="20173">
                  <c:v>201690.89</c:v>
                </c:pt>
                <c:pt idx="20174">
                  <c:v>201700.89</c:v>
                </c:pt>
                <c:pt idx="20175">
                  <c:v>201710.89</c:v>
                </c:pt>
                <c:pt idx="20176">
                  <c:v>201720.88</c:v>
                </c:pt>
                <c:pt idx="20177">
                  <c:v>201730.88</c:v>
                </c:pt>
                <c:pt idx="20178">
                  <c:v>201740.88</c:v>
                </c:pt>
                <c:pt idx="20179">
                  <c:v>201750.88</c:v>
                </c:pt>
                <c:pt idx="20180">
                  <c:v>201760.88</c:v>
                </c:pt>
                <c:pt idx="20181">
                  <c:v>201770.88</c:v>
                </c:pt>
                <c:pt idx="20182">
                  <c:v>201780.88</c:v>
                </c:pt>
                <c:pt idx="20183">
                  <c:v>201790.88</c:v>
                </c:pt>
                <c:pt idx="20184">
                  <c:v>201800.88</c:v>
                </c:pt>
                <c:pt idx="20185">
                  <c:v>201810.88</c:v>
                </c:pt>
                <c:pt idx="20186">
                  <c:v>201820.86</c:v>
                </c:pt>
                <c:pt idx="20187">
                  <c:v>201830.86</c:v>
                </c:pt>
                <c:pt idx="20188">
                  <c:v>201840.86</c:v>
                </c:pt>
                <c:pt idx="20189">
                  <c:v>201850.86</c:v>
                </c:pt>
                <c:pt idx="20190">
                  <c:v>201860.84</c:v>
                </c:pt>
                <c:pt idx="20191">
                  <c:v>201870.84</c:v>
                </c:pt>
                <c:pt idx="20192">
                  <c:v>201880.86</c:v>
                </c:pt>
                <c:pt idx="20193">
                  <c:v>201890.86</c:v>
                </c:pt>
                <c:pt idx="20194">
                  <c:v>201900.84</c:v>
                </c:pt>
                <c:pt idx="20195">
                  <c:v>201910.84</c:v>
                </c:pt>
                <c:pt idx="20196">
                  <c:v>201920.84</c:v>
                </c:pt>
                <c:pt idx="20197">
                  <c:v>201930.84</c:v>
                </c:pt>
                <c:pt idx="20198">
                  <c:v>201940.84</c:v>
                </c:pt>
                <c:pt idx="20199">
                  <c:v>201950.84</c:v>
                </c:pt>
                <c:pt idx="20200">
                  <c:v>201960.83</c:v>
                </c:pt>
                <c:pt idx="20201">
                  <c:v>201970.84</c:v>
                </c:pt>
                <c:pt idx="20202">
                  <c:v>201980.84</c:v>
                </c:pt>
                <c:pt idx="20203">
                  <c:v>201990.84</c:v>
                </c:pt>
                <c:pt idx="20204">
                  <c:v>202000.83</c:v>
                </c:pt>
                <c:pt idx="20205">
                  <c:v>202010.83</c:v>
                </c:pt>
                <c:pt idx="20206">
                  <c:v>202020.83</c:v>
                </c:pt>
                <c:pt idx="20207">
                  <c:v>202030.83</c:v>
                </c:pt>
                <c:pt idx="20208">
                  <c:v>202040.81</c:v>
                </c:pt>
                <c:pt idx="20209">
                  <c:v>202050.81</c:v>
                </c:pt>
                <c:pt idx="20210">
                  <c:v>202060.81</c:v>
                </c:pt>
                <c:pt idx="20211">
                  <c:v>202070.83</c:v>
                </c:pt>
                <c:pt idx="20212">
                  <c:v>202080.81</c:v>
                </c:pt>
                <c:pt idx="20213">
                  <c:v>202090.81</c:v>
                </c:pt>
                <c:pt idx="20214">
                  <c:v>202100.81</c:v>
                </c:pt>
                <c:pt idx="20215">
                  <c:v>202110.81</c:v>
                </c:pt>
                <c:pt idx="20216">
                  <c:v>202120.81</c:v>
                </c:pt>
                <c:pt idx="20217">
                  <c:v>202130.81</c:v>
                </c:pt>
                <c:pt idx="20218">
                  <c:v>202140.79999999999</c:v>
                </c:pt>
                <c:pt idx="20219">
                  <c:v>202150.8</c:v>
                </c:pt>
                <c:pt idx="20220">
                  <c:v>202160.8</c:v>
                </c:pt>
                <c:pt idx="20221">
                  <c:v>202170.8</c:v>
                </c:pt>
                <c:pt idx="20222">
                  <c:v>202180.8</c:v>
                </c:pt>
                <c:pt idx="20223">
                  <c:v>202190.8</c:v>
                </c:pt>
                <c:pt idx="20224">
                  <c:v>202200.8</c:v>
                </c:pt>
                <c:pt idx="20225">
                  <c:v>202210.8</c:v>
                </c:pt>
                <c:pt idx="20226">
                  <c:v>202220.78</c:v>
                </c:pt>
                <c:pt idx="20227">
                  <c:v>202230.8</c:v>
                </c:pt>
                <c:pt idx="20228">
                  <c:v>202240.8</c:v>
                </c:pt>
                <c:pt idx="20229">
                  <c:v>202250.8</c:v>
                </c:pt>
                <c:pt idx="20230">
                  <c:v>202260.78</c:v>
                </c:pt>
                <c:pt idx="20231">
                  <c:v>202270.78</c:v>
                </c:pt>
                <c:pt idx="20232">
                  <c:v>202280.78</c:v>
                </c:pt>
                <c:pt idx="20233">
                  <c:v>202290.78</c:v>
                </c:pt>
                <c:pt idx="20234">
                  <c:v>202300.78</c:v>
                </c:pt>
                <c:pt idx="20235">
                  <c:v>202310.78</c:v>
                </c:pt>
                <c:pt idx="20236">
                  <c:v>202320.77</c:v>
                </c:pt>
                <c:pt idx="20237">
                  <c:v>202330.77</c:v>
                </c:pt>
                <c:pt idx="20238">
                  <c:v>202340.77</c:v>
                </c:pt>
                <c:pt idx="20239">
                  <c:v>202350.75</c:v>
                </c:pt>
                <c:pt idx="20240">
                  <c:v>202360.75</c:v>
                </c:pt>
                <c:pt idx="20241">
                  <c:v>202370.75</c:v>
                </c:pt>
                <c:pt idx="20242">
                  <c:v>202380.77</c:v>
                </c:pt>
                <c:pt idx="20243">
                  <c:v>202390.75</c:v>
                </c:pt>
                <c:pt idx="20244">
                  <c:v>202400.75</c:v>
                </c:pt>
                <c:pt idx="20245">
                  <c:v>202410.75</c:v>
                </c:pt>
                <c:pt idx="20246">
                  <c:v>202420.75</c:v>
                </c:pt>
                <c:pt idx="20247">
                  <c:v>202430.75</c:v>
                </c:pt>
                <c:pt idx="20248">
                  <c:v>202440.75</c:v>
                </c:pt>
                <c:pt idx="20249">
                  <c:v>202450.73</c:v>
                </c:pt>
                <c:pt idx="20250">
                  <c:v>202460.73</c:v>
                </c:pt>
                <c:pt idx="20251">
                  <c:v>202470.73</c:v>
                </c:pt>
                <c:pt idx="20252">
                  <c:v>202480.75</c:v>
                </c:pt>
                <c:pt idx="20253">
                  <c:v>202490.73</c:v>
                </c:pt>
                <c:pt idx="20254">
                  <c:v>202500.73</c:v>
                </c:pt>
                <c:pt idx="20255">
                  <c:v>202510.73</c:v>
                </c:pt>
                <c:pt idx="20256">
                  <c:v>202520.73</c:v>
                </c:pt>
                <c:pt idx="20257">
                  <c:v>202530.72</c:v>
                </c:pt>
                <c:pt idx="20258">
                  <c:v>202540.72</c:v>
                </c:pt>
                <c:pt idx="20259">
                  <c:v>202550.72</c:v>
                </c:pt>
                <c:pt idx="20260">
                  <c:v>202560.72</c:v>
                </c:pt>
                <c:pt idx="20261">
                  <c:v>202570.72</c:v>
                </c:pt>
                <c:pt idx="20262">
                  <c:v>202580.72</c:v>
                </c:pt>
                <c:pt idx="20263">
                  <c:v>202590.72</c:v>
                </c:pt>
                <c:pt idx="20264">
                  <c:v>202600.72</c:v>
                </c:pt>
                <c:pt idx="20265">
                  <c:v>202610.72</c:v>
                </c:pt>
                <c:pt idx="20266">
                  <c:v>202620.72</c:v>
                </c:pt>
                <c:pt idx="20267">
                  <c:v>202630.7</c:v>
                </c:pt>
                <c:pt idx="20268">
                  <c:v>202640.72</c:v>
                </c:pt>
                <c:pt idx="20269">
                  <c:v>202650.72</c:v>
                </c:pt>
                <c:pt idx="20270">
                  <c:v>202660.72</c:v>
                </c:pt>
                <c:pt idx="20271">
                  <c:v>202670.69</c:v>
                </c:pt>
                <c:pt idx="20272">
                  <c:v>202680.7</c:v>
                </c:pt>
                <c:pt idx="20273">
                  <c:v>202690.7</c:v>
                </c:pt>
                <c:pt idx="20274">
                  <c:v>202700.7</c:v>
                </c:pt>
                <c:pt idx="20275">
                  <c:v>202710.69</c:v>
                </c:pt>
                <c:pt idx="20276">
                  <c:v>202720.69</c:v>
                </c:pt>
                <c:pt idx="20277">
                  <c:v>202730.69</c:v>
                </c:pt>
                <c:pt idx="20278">
                  <c:v>202740.69</c:v>
                </c:pt>
                <c:pt idx="20279">
                  <c:v>202750.69</c:v>
                </c:pt>
                <c:pt idx="20280">
                  <c:v>202760.69</c:v>
                </c:pt>
                <c:pt idx="20281">
                  <c:v>202770.67</c:v>
                </c:pt>
                <c:pt idx="20282">
                  <c:v>202780.69</c:v>
                </c:pt>
                <c:pt idx="20283">
                  <c:v>202790.69</c:v>
                </c:pt>
                <c:pt idx="20284">
                  <c:v>202800.69</c:v>
                </c:pt>
                <c:pt idx="20285">
                  <c:v>202810.67</c:v>
                </c:pt>
                <c:pt idx="20286">
                  <c:v>202820.67</c:v>
                </c:pt>
                <c:pt idx="20287">
                  <c:v>202830.67</c:v>
                </c:pt>
                <c:pt idx="20288">
                  <c:v>202840.67</c:v>
                </c:pt>
                <c:pt idx="20289">
                  <c:v>202850.66</c:v>
                </c:pt>
                <c:pt idx="20290">
                  <c:v>202860.66</c:v>
                </c:pt>
                <c:pt idx="20291">
                  <c:v>202870.66</c:v>
                </c:pt>
                <c:pt idx="20292">
                  <c:v>202880.67</c:v>
                </c:pt>
                <c:pt idx="20293">
                  <c:v>202890.66</c:v>
                </c:pt>
                <c:pt idx="20294">
                  <c:v>202900.66</c:v>
                </c:pt>
                <c:pt idx="20295">
                  <c:v>202910.66</c:v>
                </c:pt>
                <c:pt idx="20296">
                  <c:v>202920.66</c:v>
                </c:pt>
                <c:pt idx="20297">
                  <c:v>202930.66</c:v>
                </c:pt>
                <c:pt idx="20298">
                  <c:v>202940.66</c:v>
                </c:pt>
                <c:pt idx="20299">
                  <c:v>202950.64</c:v>
                </c:pt>
                <c:pt idx="20300">
                  <c:v>202960.64000000001</c:v>
                </c:pt>
                <c:pt idx="20301">
                  <c:v>202970.64</c:v>
                </c:pt>
                <c:pt idx="20302">
                  <c:v>202980.66</c:v>
                </c:pt>
                <c:pt idx="20303">
                  <c:v>202990.64</c:v>
                </c:pt>
                <c:pt idx="20304">
                  <c:v>203000.64</c:v>
                </c:pt>
                <c:pt idx="20305">
                  <c:v>203010.64</c:v>
                </c:pt>
                <c:pt idx="20306">
                  <c:v>203020.63</c:v>
                </c:pt>
                <c:pt idx="20307">
                  <c:v>203030.63</c:v>
                </c:pt>
                <c:pt idx="20308">
                  <c:v>203040.63</c:v>
                </c:pt>
                <c:pt idx="20309">
                  <c:v>203050.63</c:v>
                </c:pt>
                <c:pt idx="20310">
                  <c:v>203060.63</c:v>
                </c:pt>
                <c:pt idx="20311">
                  <c:v>203070.63</c:v>
                </c:pt>
                <c:pt idx="20312">
                  <c:v>203080.63</c:v>
                </c:pt>
                <c:pt idx="20313">
                  <c:v>203090.63</c:v>
                </c:pt>
                <c:pt idx="20314">
                  <c:v>203100.63</c:v>
                </c:pt>
                <c:pt idx="20315">
                  <c:v>203110.63</c:v>
                </c:pt>
                <c:pt idx="20316">
                  <c:v>203120.63</c:v>
                </c:pt>
                <c:pt idx="20317">
                  <c:v>203130.63</c:v>
                </c:pt>
                <c:pt idx="20318">
                  <c:v>203140.61</c:v>
                </c:pt>
                <c:pt idx="20319">
                  <c:v>203150.61</c:v>
                </c:pt>
                <c:pt idx="20320">
                  <c:v>203160.59</c:v>
                </c:pt>
                <c:pt idx="20321">
                  <c:v>203170.59</c:v>
                </c:pt>
                <c:pt idx="20322">
                  <c:v>203180.61</c:v>
                </c:pt>
                <c:pt idx="20323">
                  <c:v>203190.61</c:v>
                </c:pt>
                <c:pt idx="20324">
                  <c:v>203200.59</c:v>
                </c:pt>
                <c:pt idx="20325">
                  <c:v>203210.59</c:v>
                </c:pt>
                <c:pt idx="20326">
                  <c:v>203220.59</c:v>
                </c:pt>
                <c:pt idx="20327">
                  <c:v>203230.59</c:v>
                </c:pt>
                <c:pt idx="20328">
                  <c:v>203240.59</c:v>
                </c:pt>
                <c:pt idx="20329">
                  <c:v>203250.59</c:v>
                </c:pt>
                <c:pt idx="20330">
                  <c:v>203260.58</c:v>
                </c:pt>
                <c:pt idx="20331">
                  <c:v>203270.58</c:v>
                </c:pt>
                <c:pt idx="20332">
                  <c:v>203280.59</c:v>
                </c:pt>
                <c:pt idx="20333">
                  <c:v>203290.59</c:v>
                </c:pt>
                <c:pt idx="20334">
                  <c:v>203300.58</c:v>
                </c:pt>
                <c:pt idx="20335">
                  <c:v>203310.58</c:v>
                </c:pt>
                <c:pt idx="20336">
                  <c:v>203320.58</c:v>
                </c:pt>
                <c:pt idx="20337">
                  <c:v>203330.58</c:v>
                </c:pt>
                <c:pt idx="20338">
                  <c:v>203340.56</c:v>
                </c:pt>
                <c:pt idx="20339">
                  <c:v>203350.56</c:v>
                </c:pt>
                <c:pt idx="20340">
                  <c:v>203360.56</c:v>
                </c:pt>
                <c:pt idx="20341">
                  <c:v>203370.56</c:v>
                </c:pt>
                <c:pt idx="20342">
                  <c:v>203380.56</c:v>
                </c:pt>
                <c:pt idx="20343">
                  <c:v>203390.56</c:v>
                </c:pt>
                <c:pt idx="20344">
                  <c:v>203400.56</c:v>
                </c:pt>
                <c:pt idx="20345">
                  <c:v>203410.56</c:v>
                </c:pt>
                <c:pt idx="20346">
                  <c:v>203420.56</c:v>
                </c:pt>
                <c:pt idx="20347">
                  <c:v>203430.56</c:v>
                </c:pt>
                <c:pt idx="20348">
                  <c:v>203440.55</c:v>
                </c:pt>
                <c:pt idx="20349">
                  <c:v>203450.55</c:v>
                </c:pt>
                <c:pt idx="20350">
                  <c:v>203460.55</c:v>
                </c:pt>
                <c:pt idx="20351">
                  <c:v>203470.55</c:v>
                </c:pt>
                <c:pt idx="20352">
                  <c:v>203480.55</c:v>
                </c:pt>
                <c:pt idx="20353">
                  <c:v>203490.55</c:v>
                </c:pt>
                <c:pt idx="20354">
                  <c:v>203500.55</c:v>
                </c:pt>
                <c:pt idx="20355">
                  <c:v>203510.55</c:v>
                </c:pt>
                <c:pt idx="20356">
                  <c:v>203520.53</c:v>
                </c:pt>
                <c:pt idx="20357">
                  <c:v>203530.53</c:v>
                </c:pt>
                <c:pt idx="20358">
                  <c:v>203540.53</c:v>
                </c:pt>
                <c:pt idx="20359">
                  <c:v>203550.53</c:v>
                </c:pt>
                <c:pt idx="20360">
                  <c:v>203560.53</c:v>
                </c:pt>
                <c:pt idx="20361">
                  <c:v>203570.53</c:v>
                </c:pt>
                <c:pt idx="20362">
                  <c:v>203580.53</c:v>
                </c:pt>
                <c:pt idx="20363">
                  <c:v>203590.53</c:v>
                </c:pt>
                <c:pt idx="20364">
                  <c:v>203600.53</c:v>
                </c:pt>
                <c:pt idx="20365">
                  <c:v>203610.53</c:v>
                </c:pt>
                <c:pt idx="20366">
                  <c:v>203620.52</c:v>
                </c:pt>
                <c:pt idx="20367">
                  <c:v>203630.52</c:v>
                </c:pt>
                <c:pt idx="20368">
                  <c:v>203640.52</c:v>
                </c:pt>
                <c:pt idx="20369">
                  <c:v>203650.5</c:v>
                </c:pt>
                <c:pt idx="20370">
                  <c:v>203660.5</c:v>
                </c:pt>
                <c:pt idx="20371">
                  <c:v>203670.5</c:v>
                </c:pt>
                <c:pt idx="20372">
                  <c:v>203680.52</c:v>
                </c:pt>
                <c:pt idx="20373">
                  <c:v>203690.5</c:v>
                </c:pt>
                <c:pt idx="20374">
                  <c:v>203700.5</c:v>
                </c:pt>
                <c:pt idx="20375">
                  <c:v>203710.5</c:v>
                </c:pt>
                <c:pt idx="20376">
                  <c:v>203720.5</c:v>
                </c:pt>
                <c:pt idx="20377">
                  <c:v>203730.5</c:v>
                </c:pt>
                <c:pt idx="20378">
                  <c:v>203740.5</c:v>
                </c:pt>
                <c:pt idx="20379">
                  <c:v>203750.5</c:v>
                </c:pt>
                <c:pt idx="20380">
                  <c:v>203760.48</c:v>
                </c:pt>
                <c:pt idx="20381">
                  <c:v>203770.48</c:v>
                </c:pt>
                <c:pt idx="20382">
                  <c:v>203780.5</c:v>
                </c:pt>
                <c:pt idx="20383">
                  <c:v>203790.5</c:v>
                </c:pt>
                <c:pt idx="20384">
                  <c:v>203800.48</c:v>
                </c:pt>
                <c:pt idx="20385">
                  <c:v>203810.48</c:v>
                </c:pt>
                <c:pt idx="20386">
                  <c:v>203820.48</c:v>
                </c:pt>
                <c:pt idx="20387">
                  <c:v>203830.47</c:v>
                </c:pt>
                <c:pt idx="20388">
                  <c:v>203840.47</c:v>
                </c:pt>
                <c:pt idx="20389">
                  <c:v>203850.47</c:v>
                </c:pt>
                <c:pt idx="20390">
                  <c:v>203860.47</c:v>
                </c:pt>
                <c:pt idx="20391">
                  <c:v>203870.47</c:v>
                </c:pt>
                <c:pt idx="20392">
                  <c:v>203880.47</c:v>
                </c:pt>
                <c:pt idx="20393">
                  <c:v>203890.47</c:v>
                </c:pt>
                <c:pt idx="20394">
                  <c:v>203900.47</c:v>
                </c:pt>
                <c:pt idx="20395">
                  <c:v>203910.47</c:v>
                </c:pt>
                <c:pt idx="20396">
                  <c:v>203920.47</c:v>
                </c:pt>
                <c:pt idx="20397">
                  <c:v>203930.45</c:v>
                </c:pt>
                <c:pt idx="20398">
                  <c:v>203940.45</c:v>
                </c:pt>
                <c:pt idx="20399">
                  <c:v>203950.45</c:v>
                </c:pt>
                <c:pt idx="20400">
                  <c:v>203960.45</c:v>
                </c:pt>
                <c:pt idx="20401">
                  <c:v>203970.44</c:v>
                </c:pt>
                <c:pt idx="20402">
                  <c:v>203980.45</c:v>
                </c:pt>
                <c:pt idx="20403">
                  <c:v>203990.45</c:v>
                </c:pt>
                <c:pt idx="20404">
                  <c:v>204000.45</c:v>
                </c:pt>
                <c:pt idx="20405">
                  <c:v>204010.44</c:v>
                </c:pt>
                <c:pt idx="20406">
                  <c:v>204020.44</c:v>
                </c:pt>
                <c:pt idx="20407">
                  <c:v>204030.44</c:v>
                </c:pt>
                <c:pt idx="20408">
                  <c:v>204040.44</c:v>
                </c:pt>
                <c:pt idx="20409">
                  <c:v>204050.44</c:v>
                </c:pt>
                <c:pt idx="20410">
                  <c:v>204060.44</c:v>
                </c:pt>
                <c:pt idx="20411">
                  <c:v>204070.44</c:v>
                </c:pt>
                <c:pt idx="20412">
                  <c:v>204080.44</c:v>
                </c:pt>
                <c:pt idx="20413">
                  <c:v>204090.44</c:v>
                </c:pt>
                <c:pt idx="20414">
                  <c:v>204100.44</c:v>
                </c:pt>
                <c:pt idx="20415">
                  <c:v>204110.42</c:v>
                </c:pt>
                <c:pt idx="20416">
                  <c:v>204120.42</c:v>
                </c:pt>
                <c:pt idx="20417">
                  <c:v>204130.42</c:v>
                </c:pt>
                <c:pt idx="20418">
                  <c:v>204140.42</c:v>
                </c:pt>
                <c:pt idx="20419">
                  <c:v>204150.41</c:v>
                </c:pt>
                <c:pt idx="20420">
                  <c:v>204160.41</c:v>
                </c:pt>
                <c:pt idx="20421">
                  <c:v>204170.41</c:v>
                </c:pt>
                <c:pt idx="20422">
                  <c:v>204180.42</c:v>
                </c:pt>
                <c:pt idx="20423">
                  <c:v>204190.41</c:v>
                </c:pt>
                <c:pt idx="20424">
                  <c:v>204200.41</c:v>
                </c:pt>
                <c:pt idx="20425">
                  <c:v>204210.41</c:v>
                </c:pt>
                <c:pt idx="20426">
                  <c:v>204220.41</c:v>
                </c:pt>
                <c:pt idx="20427">
                  <c:v>204230.41</c:v>
                </c:pt>
                <c:pt idx="20428">
                  <c:v>204240.41</c:v>
                </c:pt>
                <c:pt idx="20429">
                  <c:v>204250.39</c:v>
                </c:pt>
                <c:pt idx="20430">
                  <c:v>204260.39</c:v>
                </c:pt>
                <c:pt idx="20431">
                  <c:v>204270.39</c:v>
                </c:pt>
                <c:pt idx="20432">
                  <c:v>204280.41</c:v>
                </c:pt>
                <c:pt idx="20433">
                  <c:v>204290.39</c:v>
                </c:pt>
                <c:pt idx="20434">
                  <c:v>204300.39</c:v>
                </c:pt>
                <c:pt idx="20435">
                  <c:v>204310.39</c:v>
                </c:pt>
                <c:pt idx="20436">
                  <c:v>204320.39</c:v>
                </c:pt>
                <c:pt idx="20437">
                  <c:v>204330.38</c:v>
                </c:pt>
                <c:pt idx="20438">
                  <c:v>204340.38</c:v>
                </c:pt>
                <c:pt idx="20439">
                  <c:v>204350.38</c:v>
                </c:pt>
                <c:pt idx="20440">
                  <c:v>204360.38</c:v>
                </c:pt>
                <c:pt idx="20441">
                  <c:v>204370.38</c:v>
                </c:pt>
                <c:pt idx="20442">
                  <c:v>204380.38</c:v>
                </c:pt>
                <c:pt idx="20443">
                  <c:v>204390.38</c:v>
                </c:pt>
                <c:pt idx="20444">
                  <c:v>204400.38</c:v>
                </c:pt>
                <c:pt idx="20445">
                  <c:v>204410.38</c:v>
                </c:pt>
                <c:pt idx="20446">
                  <c:v>204420.38</c:v>
                </c:pt>
                <c:pt idx="20447">
                  <c:v>204430.36</c:v>
                </c:pt>
                <c:pt idx="20448">
                  <c:v>204440.36</c:v>
                </c:pt>
                <c:pt idx="20449">
                  <c:v>204450.36</c:v>
                </c:pt>
                <c:pt idx="20450">
                  <c:v>204460.34</c:v>
                </c:pt>
                <c:pt idx="20451">
                  <c:v>204470.34</c:v>
                </c:pt>
                <c:pt idx="20452">
                  <c:v>204480.36</c:v>
                </c:pt>
                <c:pt idx="20453">
                  <c:v>204490.36</c:v>
                </c:pt>
                <c:pt idx="20454">
                  <c:v>204500.34</c:v>
                </c:pt>
                <c:pt idx="20455">
                  <c:v>204510.34</c:v>
                </c:pt>
                <c:pt idx="20456">
                  <c:v>204520.34</c:v>
                </c:pt>
                <c:pt idx="20457">
                  <c:v>204530.36</c:v>
                </c:pt>
                <c:pt idx="20458">
                  <c:v>204540.34</c:v>
                </c:pt>
                <c:pt idx="20459">
                  <c:v>204550.34</c:v>
                </c:pt>
                <c:pt idx="20460">
                  <c:v>204560.33</c:v>
                </c:pt>
                <c:pt idx="20461">
                  <c:v>204570.33</c:v>
                </c:pt>
                <c:pt idx="20462">
                  <c:v>204580.34</c:v>
                </c:pt>
                <c:pt idx="20463">
                  <c:v>204590.34</c:v>
                </c:pt>
                <c:pt idx="20464">
                  <c:v>204600.33</c:v>
                </c:pt>
                <c:pt idx="20465">
                  <c:v>204610.33</c:v>
                </c:pt>
                <c:pt idx="20466">
                  <c:v>204620.33</c:v>
                </c:pt>
                <c:pt idx="20467">
                  <c:v>204630.33</c:v>
                </c:pt>
                <c:pt idx="20468">
                  <c:v>204640.31</c:v>
                </c:pt>
                <c:pt idx="20469">
                  <c:v>204650.31</c:v>
                </c:pt>
                <c:pt idx="20470">
                  <c:v>204660.31</c:v>
                </c:pt>
                <c:pt idx="20471">
                  <c:v>204670.31</c:v>
                </c:pt>
                <c:pt idx="20472">
                  <c:v>204680.31</c:v>
                </c:pt>
                <c:pt idx="20473">
                  <c:v>204690.31</c:v>
                </c:pt>
                <c:pt idx="20474">
                  <c:v>204700.31</c:v>
                </c:pt>
                <c:pt idx="20475">
                  <c:v>204710.31</c:v>
                </c:pt>
                <c:pt idx="20476">
                  <c:v>204720.31</c:v>
                </c:pt>
                <c:pt idx="20477">
                  <c:v>204730.31</c:v>
                </c:pt>
                <c:pt idx="20478">
                  <c:v>204740.3</c:v>
                </c:pt>
                <c:pt idx="20479">
                  <c:v>204750.3</c:v>
                </c:pt>
                <c:pt idx="20480">
                  <c:v>204760.3</c:v>
                </c:pt>
                <c:pt idx="20481">
                  <c:v>204770.3</c:v>
                </c:pt>
                <c:pt idx="20482">
                  <c:v>204780.3</c:v>
                </c:pt>
                <c:pt idx="20483">
                  <c:v>204790.3</c:v>
                </c:pt>
                <c:pt idx="20484">
                  <c:v>204800.3</c:v>
                </c:pt>
                <c:pt idx="20485">
                  <c:v>204810.3</c:v>
                </c:pt>
                <c:pt idx="20486">
                  <c:v>204820.28</c:v>
                </c:pt>
                <c:pt idx="20487">
                  <c:v>204830.28</c:v>
                </c:pt>
                <c:pt idx="20488">
                  <c:v>204840.28</c:v>
                </c:pt>
                <c:pt idx="20489">
                  <c:v>204850.28</c:v>
                </c:pt>
                <c:pt idx="20490">
                  <c:v>204860.28</c:v>
                </c:pt>
                <c:pt idx="20491">
                  <c:v>204870.28</c:v>
                </c:pt>
                <c:pt idx="20492">
                  <c:v>204880.28</c:v>
                </c:pt>
                <c:pt idx="20493">
                  <c:v>204890.28</c:v>
                </c:pt>
                <c:pt idx="20494">
                  <c:v>204900.28</c:v>
                </c:pt>
                <c:pt idx="20495">
                  <c:v>204910.28</c:v>
                </c:pt>
                <c:pt idx="20496">
                  <c:v>204920.27</c:v>
                </c:pt>
                <c:pt idx="20497">
                  <c:v>204930.27</c:v>
                </c:pt>
                <c:pt idx="20498">
                  <c:v>204940.28</c:v>
                </c:pt>
                <c:pt idx="20499">
                  <c:v>204950.28</c:v>
                </c:pt>
                <c:pt idx="20500">
                  <c:v>204960.27</c:v>
                </c:pt>
                <c:pt idx="20501">
                  <c:v>204970.25</c:v>
                </c:pt>
                <c:pt idx="20502">
                  <c:v>204980.27</c:v>
                </c:pt>
                <c:pt idx="20503">
                  <c:v>204990.27</c:v>
                </c:pt>
                <c:pt idx="20504">
                  <c:v>205000.25</c:v>
                </c:pt>
                <c:pt idx="20505">
                  <c:v>205010.25</c:v>
                </c:pt>
                <c:pt idx="20506">
                  <c:v>205020.25</c:v>
                </c:pt>
                <c:pt idx="20507">
                  <c:v>205030.25</c:v>
                </c:pt>
                <c:pt idx="20508">
                  <c:v>205040.25</c:v>
                </c:pt>
                <c:pt idx="20509">
                  <c:v>205050.25</c:v>
                </c:pt>
                <c:pt idx="20510">
                  <c:v>205060.23</c:v>
                </c:pt>
                <c:pt idx="20511">
                  <c:v>205070.23</c:v>
                </c:pt>
                <c:pt idx="20512">
                  <c:v>205080.25</c:v>
                </c:pt>
                <c:pt idx="20513">
                  <c:v>205090.25</c:v>
                </c:pt>
                <c:pt idx="20514">
                  <c:v>205100.23</c:v>
                </c:pt>
                <c:pt idx="20515">
                  <c:v>205110.23</c:v>
                </c:pt>
                <c:pt idx="20516">
                  <c:v>205120.23</c:v>
                </c:pt>
                <c:pt idx="20517">
                  <c:v>205130.22</c:v>
                </c:pt>
                <c:pt idx="20518">
                  <c:v>205140.22</c:v>
                </c:pt>
                <c:pt idx="20519">
                  <c:v>205150.22</c:v>
                </c:pt>
                <c:pt idx="20520">
                  <c:v>205160.22</c:v>
                </c:pt>
                <c:pt idx="20521">
                  <c:v>205170.22</c:v>
                </c:pt>
                <c:pt idx="20522">
                  <c:v>205180.22</c:v>
                </c:pt>
                <c:pt idx="20523">
                  <c:v>205190.22</c:v>
                </c:pt>
                <c:pt idx="20524">
                  <c:v>205200.22</c:v>
                </c:pt>
                <c:pt idx="20525">
                  <c:v>205210.22</c:v>
                </c:pt>
                <c:pt idx="20526">
                  <c:v>205220.22</c:v>
                </c:pt>
                <c:pt idx="20527">
                  <c:v>205230.2</c:v>
                </c:pt>
                <c:pt idx="20528">
                  <c:v>205240.2</c:v>
                </c:pt>
                <c:pt idx="20529">
                  <c:v>205250.2</c:v>
                </c:pt>
                <c:pt idx="20530">
                  <c:v>205260.2</c:v>
                </c:pt>
                <c:pt idx="20531">
                  <c:v>205270.19</c:v>
                </c:pt>
                <c:pt idx="20532">
                  <c:v>205280.2</c:v>
                </c:pt>
                <c:pt idx="20533">
                  <c:v>205290.2</c:v>
                </c:pt>
                <c:pt idx="20534">
                  <c:v>205300.2</c:v>
                </c:pt>
                <c:pt idx="20535">
                  <c:v>205310.19</c:v>
                </c:pt>
                <c:pt idx="20536">
                  <c:v>205320.19</c:v>
                </c:pt>
                <c:pt idx="20537">
                  <c:v>205330.19</c:v>
                </c:pt>
                <c:pt idx="20538">
                  <c:v>205340.19</c:v>
                </c:pt>
                <c:pt idx="20539">
                  <c:v>205350.19</c:v>
                </c:pt>
                <c:pt idx="20540">
                  <c:v>205360.19</c:v>
                </c:pt>
                <c:pt idx="20541">
                  <c:v>205370.19</c:v>
                </c:pt>
                <c:pt idx="20542">
                  <c:v>205380.19</c:v>
                </c:pt>
                <c:pt idx="20543">
                  <c:v>205390.19</c:v>
                </c:pt>
                <c:pt idx="20544">
                  <c:v>205400.19</c:v>
                </c:pt>
                <c:pt idx="20545">
                  <c:v>205410.17</c:v>
                </c:pt>
                <c:pt idx="20546">
                  <c:v>205420.17</c:v>
                </c:pt>
                <c:pt idx="20547">
                  <c:v>205430.17</c:v>
                </c:pt>
                <c:pt idx="20548">
                  <c:v>205440.17</c:v>
                </c:pt>
                <c:pt idx="20549">
                  <c:v>205450.16</c:v>
                </c:pt>
                <c:pt idx="20550">
                  <c:v>205460.16</c:v>
                </c:pt>
                <c:pt idx="20551">
                  <c:v>205470.17</c:v>
                </c:pt>
                <c:pt idx="20552">
                  <c:v>205480.17</c:v>
                </c:pt>
                <c:pt idx="20553">
                  <c:v>205490.16</c:v>
                </c:pt>
                <c:pt idx="20554">
                  <c:v>205500.16</c:v>
                </c:pt>
                <c:pt idx="20555">
                  <c:v>205510.16</c:v>
                </c:pt>
                <c:pt idx="20556">
                  <c:v>205520.16</c:v>
                </c:pt>
                <c:pt idx="20557">
                  <c:v>205530.16</c:v>
                </c:pt>
                <c:pt idx="20558">
                  <c:v>205540.16</c:v>
                </c:pt>
                <c:pt idx="20559">
                  <c:v>205550.14</c:v>
                </c:pt>
                <c:pt idx="20560">
                  <c:v>205560.14</c:v>
                </c:pt>
                <c:pt idx="20561">
                  <c:v>205570.14</c:v>
                </c:pt>
                <c:pt idx="20562">
                  <c:v>205580.16</c:v>
                </c:pt>
                <c:pt idx="20563">
                  <c:v>205590.14</c:v>
                </c:pt>
                <c:pt idx="20564">
                  <c:v>205600.14</c:v>
                </c:pt>
                <c:pt idx="20565">
                  <c:v>205610.14</c:v>
                </c:pt>
                <c:pt idx="20566">
                  <c:v>205620.14</c:v>
                </c:pt>
                <c:pt idx="20567">
                  <c:v>205630.13</c:v>
                </c:pt>
                <c:pt idx="20568">
                  <c:v>205640.13</c:v>
                </c:pt>
                <c:pt idx="20569">
                  <c:v>205650.13</c:v>
                </c:pt>
                <c:pt idx="20570">
                  <c:v>205660.13</c:v>
                </c:pt>
                <c:pt idx="20571">
                  <c:v>205670.13</c:v>
                </c:pt>
                <c:pt idx="20572">
                  <c:v>205680.13</c:v>
                </c:pt>
                <c:pt idx="20573">
                  <c:v>205690.13</c:v>
                </c:pt>
                <c:pt idx="20574">
                  <c:v>205700.13</c:v>
                </c:pt>
                <c:pt idx="20575">
                  <c:v>205710.13</c:v>
                </c:pt>
                <c:pt idx="20576">
                  <c:v>205720.13</c:v>
                </c:pt>
                <c:pt idx="20577">
                  <c:v>205730.11</c:v>
                </c:pt>
                <c:pt idx="20578">
                  <c:v>205740.11</c:v>
                </c:pt>
                <c:pt idx="20579">
                  <c:v>205750.11</c:v>
                </c:pt>
                <c:pt idx="20580">
                  <c:v>205760.09</c:v>
                </c:pt>
                <c:pt idx="20581">
                  <c:v>205770.11</c:v>
                </c:pt>
                <c:pt idx="20582">
                  <c:v>205780.11</c:v>
                </c:pt>
                <c:pt idx="20583">
                  <c:v>205790.11</c:v>
                </c:pt>
                <c:pt idx="20584">
                  <c:v>205800.09</c:v>
                </c:pt>
                <c:pt idx="20585">
                  <c:v>205810.09</c:v>
                </c:pt>
                <c:pt idx="20586">
                  <c:v>205820.11</c:v>
                </c:pt>
                <c:pt idx="20587">
                  <c:v>205830.11</c:v>
                </c:pt>
                <c:pt idx="20588">
                  <c:v>205840.09</c:v>
                </c:pt>
                <c:pt idx="20589">
                  <c:v>205850.09</c:v>
                </c:pt>
                <c:pt idx="20590">
                  <c:v>205860.09</c:v>
                </c:pt>
                <c:pt idx="20591">
                  <c:v>205870.09</c:v>
                </c:pt>
                <c:pt idx="20592">
                  <c:v>205880.09</c:v>
                </c:pt>
                <c:pt idx="20593">
                  <c:v>205890.09</c:v>
                </c:pt>
                <c:pt idx="20594">
                  <c:v>205900.09</c:v>
                </c:pt>
                <c:pt idx="20595">
                  <c:v>205910.08</c:v>
                </c:pt>
                <c:pt idx="20596">
                  <c:v>205920.08</c:v>
                </c:pt>
                <c:pt idx="20597">
                  <c:v>205930.08</c:v>
                </c:pt>
                <c:pt idx="20598">
                  <c:v>205940.06</c:v>
                </c:pt>
                <c:pt idx="20599">
                  <c:v>205950.06</c:v>
                </c:pt>
                <c:pt idx="20600">
                  <c:v>205960.06</c:v>
                </c:pt>
                <c:pt idx="20601">
                  <c:v>205970.08</c:v>
                </c:pt>
                <c:pt idx="20602">
                  <c:v>205980.06</c:v>
                </c:pt>
                <c:pt idx="20603">
                  <c:v>205990.06</c:v>
                </c:pt>
                <c:pt idx="20604">
                  <c:v>206000.06</c:v>
                </c:pt>
                <c:pt idx="20605">
                  <c:v>206010.06</c:v>
                </c:pt>
                <c:pt idx="20606">
                  <c:v>206020.06</c:v>
                </c:pt>
                <c:pt idx="20607">
                  <c:v>206030.06</c:v>
                </c:pt>
                <c:pt idx="20608">
                  <c:v>206040.05</c:v>
                </c:pt>
                <c:pt idx="20609">
                  <c:v>206050.05</c:v>
                </c:pt>
                <c:pt idx="20610">
                  <c:v>206060.05</c:v>
                </c:pt>
                <c:pt idx="20611">
                  <c:v>206070.06</c:v>
                </c:pt>
                <c:pt idx="20612">
                  <c:v>206080.05</c:v>
                </c:pt>
                <c:pt idx="20613">
                  <c:v>206090.05</c:v>
                </c:pt>
                <c:pt idx="20614">
                  <c:v>206100.05</c:v>
                </c:pt>
                <c:pt idx="20615">
                  <c:v>206110.05</c:v>
                </c:pt>
                <c:pt idx="20616">
                  <c:v>206120.03</c:v>
                </c:pt>
                <c:pt idx="20617">
                  <c:v>206130.03</c:v>
                </c:pt>
                <c:pt idx="20618">
                  <c:v>206140.03</c:v>
                </c:pt>
                <c:pt idx="20619">
                  <c:v>206150.03</c:v>
                </c:pt>
                <c:pt idx="20620">
                  <c:v>206160.03</c:v>
                </c:pt>
                <c:pt idx="20621">
                  <c:v>206170.03</c:v>
                </c:pt>
                <c:pt idx="20622">
                  <c:v>206180.03</c:v>
                </c:pt>
                <c:pt idx="20623">
                  <c:v>206190.03</c:v>
                </c:pt>
                <c:pt idx="20624">
                  <c:v>206200.03</c:v>
                </c:pt>
                <c:pt idx="20625">
                  <c:v>206210.03</c:v>
                </c:pt>
                <c:pt idx="20626">
                  <c:v>206220.02</c:v>
                </c:pt>
                <c:pt idx="20627">
                  <c:v>206230.02</c:v>
                </c:pt>
                <c:pt idx="20628">
                  <c:v>206240.02</c:v>
                </c:pt>
                <c:pt idx="20629">
                  <c:v>206250.02</c:v>
                </c:pt>
                <c:pt idx="20630">
                  <c:v>206260</c:v>
                </c:pt>
                <c:pt idx="20631">
                  <c:v>206270.02</c:v>
                </c:pt>
                <c:pt idx="20632">
                  <c:v>206280.02</c:v>
                </c:pt>
                <c:pt idx="20633">
                  <c:v>206290.02</c:v>
                </c:pt>
                <c:pt idx="20634">
                  <c:v>206300</c:v>
                </c:pt>
                <c:pt idx="20635">
                  <c:v>206310</c:v>
                </c:pt>
                <c:pt idx="20636">
                  <c:v>206320</c:v>
                </c:pt>
                <c:pt idx="20637">
                  <c:v>206330</c:v>
                </c:pt>
                <c:pt idx="20638">
                  <c:v>206340</c:v>
                </c:pt>
                <c:pt idx="20639">
                  <c:v>206350</c:v>
                </c:pt>
                <c:pt idx="20640">
                  <c:v>206359.98</c:v>
                </c:pt>
                <c:pt idx="20641">
                  <c:v>206370</c:v>
                </c:pt>
                <c:pt idx="20642">
                  <c:v>206380</c:v>
                </c:pt>
                <c:pt idx="20643">
                  <c:v>206390</c:v>
                </c:pt>
                <c:pt idx="20644">
                  <c:v>206399.98</c:v>
                </c:pt>
                <c:pt idx="20645">
                  <c:v>206409.98</c:v>
                </c:pt>
                <c:pt idx="20646">
                  <c:v>206419.98</c:v>
                </c:pt>
                <c:pt idx="20647">
                  <c:v>206429.98</c:v>
                </c:pt>
                <c:pt idx="20648">
                  <c:v>206439.97</c:v>
                </c:pt>
                <c:pt idx="20649">
                  <c:v>206449.97</c:v>
                </c:pt>
                <c:pt idx="20650">
                  <c:v>206459.97</c:v>
                </c:pt>
                <c:pt idx="20651">
                  <c:v>206469.98</c:v>
                </c:pt>
                <c:pt idx="20652">
                  <c:v>206479.97</c:v>
                </c:pt>
                <c:pt idx="20653">
                  <c:v>206489.97</c:v>
                </c:pt>
                <c:pt idx="20654">
                  <c:v>206499.97</c:v>
                </c:pt>
                <c:pt idx="20655">
                  <c:v>206509.97</c:v>
                </c:pt>
                <c:pt idx="20656">
                  <c:v>206519.97</c:v>
                </c:pt>
                <c:pt idx="20657">
                  <c:v>206529.97</c:v>
                </c:pt>
                <c:pt idx="20658">
                  <c:v>206539.95</c:v>
                </c:pt>
                <c:pt idx="20659">
                  <c:v>206549.95</c:v>
                </c:pt>
                <c:pt idx="20660">
                  <c:v>206559.95</c:v>
                </c:pt>
                <c:pt idx="20661">
                  <c:v>206569.97</c:v>
                </c:pt>
                <c:pt idx="20662">
                  <c:v>206579.95</c:v>
                </c:pt>
                <c:pt idx="20663">
                  <c:v>206589.95</c:v>
                </c:pt>
                <c:pt idx="20664">
                  <c:v>206599.95</c:v>
                </c:pt>
                <c:pt idx="20665">
                  <c:v>206609.94</c:v>
                </c:pt>
                <c:pt idx="20666">
                  <c:v>206619.94</c:v>
                </c:pt>
                <c:pt idx="20667">
                  <c:v>206629.94</c:v>
                </c:pt>
                <c:pt idx="20668">
                  <c:v>206639.94</c:v>
                </c:pt>
                <c:pt idx="20669">
                  <c:v>206649.94</c:v>
                </c:pt>
                <c:pt idx="20670">
                  <c:v>206659.94</c:v>
                </c:pt>
                <c:pt idx="20671">
                  <c:v>206669.94</c:v>
                </c:pt>
                <c:pt idx="20672">
                  <c:v>206679.94</c:v>
                </c:pt>
                <c:pt idx="20673">
                  <c:v>206689.94</c:v>
                </c:pt>
                <c:pt idx="20674">
                  <c:v>206699.94</c:v>
                </c:pt>
                <c:pt idx="20675">
                  <c:v>206709.92</c:v>
                </c:pt>
                <c:pt idx="20676">
                  <c:v>206719.92</c:v>
                </c:pt>
                <c:pt idx="20677">
                  <c:v>206729.92</c:v>
                </c:pt>
                <c:pt idx="20678">
                  <c:v>206739.92</c:v>
                </c:pt>
                <c:pt idx="20679">
                  <c:v>206749.91</c:v>
                </c:pt>
                <c:pt idx="20680">
                  <c:v>206759.92</c:v>
                </c:pt>
                <c:pt idx="20681">
                  <c:v>206769.92000000001</c:v>
                </c:pt>
                <c:pt idx="20682">
                  <c:v>206779.92</c:v>
                </c:pt>
                <c:pt idx="20683">
                  <c:v>206789.91</c:v>
                </c:pt>
                <c:pt idx="20684">
                  <c:v>206799.91</c:v>
                </c:pt>
                <c:pt idx="20685">
                  <c:v>206809.91</c:v>
                </c:pt>
                <c:pt idx="20686">
                  <c:v>206819.91</c:v>
                </c:pt>
                <c:pt idx="20687">
                  <c:v>206829.91</c:v>
                </c:pt>
                <c:pt idx="20688">
                  <c:v>206839.91</c:v>
                </c:pt>
                <c:pt idx="20689">
                  <c:v>206849.89</c:v>
                </c:pt>
                <c:pt idx="20690">
                  <c:v>206859.89</c:v>
                </c:pt>
                <c:pt idx="20691">
                  <c:v>206869.91</c:v>
                </c:pt>
                <c:pt idx="20692">
                  <c:v>206879.91</c:v>
                </c:pt>
                <c:pt idx="20693">
                  <c:v>206889.89</c:v>
                </c:pt>
                <c:pt idx="20694">
                  <c:v>206899.89</c:v>
                </c:pt>
                <c:pt idx="20695">
                  <c:v>206909.89</c:v>
                </c:pt>
                <c:pt idx="20696">
                  <c:v>206919.89</c:v>
                </c:pt>
                <c:pt idx="20697">
                  <c:v>206929.88</c:v>
                </c:pt>
                <c:pt idx="20698">
                  <c:v>206939.88</c:v>
                </c:pt>
                <c:pt idx="20699">
                  <c:v>206949.88</c:v>
                </c:pt>
                <c:pt idx="20700">
                  <c:v>206959.88</c:v>
                </c:pt>
                <c:pt idx="20701">
                  <c:v>206969.88</c:v>
                </c:pt>
                <c:pt idx="20702">
                  <c:v>206979.88</c:v>
                </c:pt>
                <c:pt idx="20703">
                  <c:v>206989.88</c:v>
                </c:pt>
                <c:pt idx="20704">
                  <c:v>206999.88</c:v>
                </c:pt>
                <c:pt idx="20705">
                  <c:v>207009.88</c:v>
                </c:pt>
                <c:pt idx="20706">
                  <c:v>207019.88</c:v>
                </c:pt>
                <c:pt idx="20707">
                  <c:v>207029.86</c:v>
                </c:pt>
                <c:pt idx="20708">
                  <c:v>207039.86</c:v>
                </c:pt>
                <c:pt idx="20709">
                  <c:v>207049.86</c:v>
                </c:pt>
                <c:pt idx="20710">
                  <c:v>207059.86</c:v>
                </c:pt>
                <c:pt idx="20711">
                  <c:v>207069.86</c:v>
                </c:pt>
                <c:pt idx="20712">
                  <c:v>207079.86</c:v>
                </c:pt>
                <c:pt idx="20713">
                  <c:v>207089.86</c:v>
                </c:pt>
                <c:pt idx="20714">
                  <c:v>207099.86</c:v>
                </c:pt>
                <c:pt idx="20715">
                  <c:v>207109.84</c:v>
                </c:pt>
                <c:pt idx="20716">
                  <c:v>207119.84</c:v>
                </c:pt>
                <c:pt idx="20717">
                  <c:v>207129.84</c:v>
                </c:pt>
                <c:pt idx="20718">
                  <c:v>207139.84</c:v>
                </c:pt>
                <c:pt idx="20719">
                  <c:v>207149.84</c:v>
                </c:pt>
                <c:pt idx="20720">
                  <c:v>207159.84</c:v>
                </c:pt>
                <c:pt idx="20721">
                  <c:v>207169.84</c:v>
                </c:pt>
                <c:pt idx="20722">
                  <c:v>207179.84</c:v>
                </c:pt>
                <c:pt idx="20723">
                  <c:v>207189.84</c:v>
                </c:pt>
                <c:pt idx="20724">
                  <c:v>207199.84</c:v>
                </c:pt>
                <c:pt idx="20725">
                  <c:v>207209.83</c:v>
                </c:pt>
                <c:pt idx="20726">
                  <c:v>207219.83</c:v>
                </c:pt>
                <c:pt idx="20727">
                  <c:v>207229.83</c:v>
                </c:pt>
                <c:pt idx="20728">
                  <c:v>207239.81</c:v>
                </c:pt>
                <c:pt idx="20729">
                  <c:v>207249.81</c:v>
                </c:pt>
                <c:pt idx="20730">
                  <c:v>207259.81</c:v>
                </c:pt>
                <c:pt idx="20731">
                  <c:v>207269.83</c:v>
                </c:pt>
                <c:pt idx="20732">
                  <c:v>207279.81</c:v>
                </c:pt>
                <c:pt idx="20733">
                  <c:v>207289.81</c:v>
                </c:pt>
                <c:pt idx="20734">
                  <c:v>207299.81</c:v>
                </c:pt>
                <c:pt idx="20735">
                  <c:v>207309.81</c:v>
                </c:pt>
                <c:pt idx="20736">
                  <c:v>207319.81</c:v>
                </c:pt>
                <c:pt idx="20737">
                  <c:v>207329.81</c:v>
                </c:pt>
                <c:pt idx="20738">
                  <c:v>207339.8</c:v>
                </c:pt>
                <c:pt idx="20739">
                  <c:v>207349.8</c:v>
                </c:pt>
                <c:pt idx="20740">
                  <c:v>207359.8</c:v>
                </c:pt>
                <c:pt idx="20741">
                  <c:v>207369.81</c:v>
                </c:pt>
                <c:pt idx="20742">
                  <c:v>207379.8</c:v>
                </c:pt>
                <c:pt idx="20743">
                  <c:v>207389.8</c:v>
                </c:pt>
                <c:pt idx="20744">
                  <c:v>207399.8</c:v>
                </c:pt>
                <c:pt idx="20745">
                  <c:v>207409.8</c:v>
                </c:pt>
                <c:pt idx="20746">
                  <c:v>207419.78</c:v>
                </c:pt>
                <c:pt idx="20747">
                  <c:v>207429.78</c:v>
                </c:pt>
                <c:pt idx="20748">
                  <c:v>207439.78</c:v>
                </c:pt>
                <c:pt idx="20749">
                  <c:v>207449.78</c:v>
                </c:pt>
                <c:pt idx="20750">
                  <c:v>207459.78</c:v>
                </c:pt>
                <c:pt idx="20751">
                  <c:v>207469.78</c:v>
                </c:pt>
                <c:pt idx="20752">
                  <c:v>207479.78</c:v>
                </c:pt>
                <c:pt idx="20753">
                  <c:v>207489.78</c:v>
                </c:pt>
                <c:pt idx="20754">
                  <c:v>207499.78</c:v>
                </c:pt>
                <c:pt idx="20755">
                  <c:v>207509.78</c:v>
                </c:pt>
                <c:pt idx="20756">
                  <c:v>207519.77</c:v>
                </c:pt>
                <c:pt idx="20757">
                  <c:v>207529.77</c:v>
                </c:pt>
                <c:pt idx="20758">
                  <c:v>207539.77</c:v>
                </c:pt>
                <c:pt idx="20759">
                  <c:v>207549.77</c:v>
                </c:pt>
                <c:pt idx="20760">
                  <c:v>207559.75</c:v>
                </c:pt>
                <c:pt idx="20761">
                  <c:v>207569.77</c:v>
                </c:pt>
                <c:pt idx="20762">
                  <c:v>207579.77</c:v>
                </c:pt>
                <c:pt idx="20763">
                  <c:v>207589.77</c:v>
                </c:pt>
                <c:pt idx="20764">
                  <c:v>207599.75</c:v>
                </c:pt>
                <c:pt idx="20765">
                  <c:v>207609.77</c:v>
                </c:pt>
                <c:pt idx="20766">
                  <c:v>207619.75</c:v>
                </c:pt>
                <c:pt idx="20767">
                  <c:v>207629.75</c:v>
                </c:pt>
                <c:pt idx="20768">
                  <c:v>207639.75</c:v>
                </c:pt>
                <c:pt idx="20769">
                  <c:v>207649.75</c:v>
                </c:pt>
                <c:pt idx="20770">
                  <c:v>207659.73</c:v>
                </c:pt>
                <c:pt idx="20771">
                  <c:v>207669.75</c:v>
                </c:pt>
                <c:pt idx="20772">
                  <c:v>207679.75</c:v>
                </c:pt>
                <c:pt idx="20773">
                  <c:v>207689.75</c:v>
                </c:pt>
                <c:pt idx="20774">
                  <c:v>207699.73</c:v>
                </c:pt>
                <c:pt idx="20775">
                  <c:v>207709.73</c:v>
                </c:pt>
                <c:pt idx="20776">
                  <c:v>207719.73</c:v>
                </c:pt>
                <c:pt idx="20777">
                  <c:v>207729.73</c:v>
                </c:pt>
                <c:pt idx="20778">
                  <c:v>207739.72</c:v>
                </c:pt>
                <c:pt idx="20779">
                  <c:v>207749.72</c:v>
                </c:pt>
                <c:pt idx="20780">
                  <c:v>207759.72</c:v>
                </c:pt>
                <c:pt idx="20781">
                  <c:v>207769.73</c:v>
                </c:pt>
                <c:pt idx="20782">
                  <c:v>207779.72</c:v>
                </c:pt>
                <c:pt idx="20783">
                  <c:v>207789.72</c:v>
                </c:pt>
                <c:pt idx="20784">
                  <c:v>207799.72</c:v>
                </c:pt>
                <c:pt idx="20785">
                  <c:v>207809.72</c:v>
                </c:pt>
                <c:pt idx="20786">
                  <c:v>207819.72</c:v>
                </c:pt>
                <c:pt idx="20787">
                  <c:v>207829.72</c:v>
                </c:pt>
                <c:pt idx="20788">
                  <c:v>207839.7</c:v>
                </c:pt>
                <c:pt idx="20789">
                  <c:v>207849.7</c:v>
                </c:pt>
                <c:pt idx="20790">
                  <c:v>207859.7</c:v>
                </c:pt>
                <c:pt idx="20791">
                  <c:v>207869.72</c:v>
                </c:pt>
                <c:pt idx="20792">
                  <c:v>207879.7</c:v>
                </c:pt>
                <c:pt idx="20793">
                  <c:v>207889.7</c:v>
                </c:pt>
                <c:pt idx="20794">
                  <c:v>207899.7</c:v>
                </c:pt>
                <c:pt idx="20795">
                  <c:v>207909.69</c:v>
                </c:pt>
                <c:pt idx="20796">
                  <c:v>207919.69</c:v>
                </c:pt>
                <c:pt idx="20797">
                  <c:v>207929.69</c:v>
                </c:pt>
                <c:pt idx="20798">
                  <c:v>207939.69</c:v>
                </c:pt>
                <c:pt idx="20799">
                  <c:v>207949.69</c:v>
                </c:pt>
                <c:pt idx="20800">
                  <c:v>207959.69</c:v>
                </c:pt>
                <c:pt idx="20801">
                  <c:v>207969.69</c:v>
                </c:pt>
                <c:pt idx="20802">
                  <c:v>207979.69</c:v>
                </c:pt>
                <c:pt idx="20803">
                  <c:v>207989.69</c:v>
                </c:pt>
                <c:pt idx="20804">
                  <c:v>207999.69</c:v>
                </c:pt>
                <c:pt idx="20805">
                  <c:v>208009.69</c:v>
                </c:pt>
                <c:pt idx="20806">
                  <c:v>208019.69</c:v>
                </c:pt>
                <c:pt idx="20807">
                  <c:v>208029.69</c:v>
                </c:pt>
                <c:pt idx="20808">
                  <c:v>208039.69</c:v>
                </c:pt>
                <c:pt idx="20809">
                  <c:v>208049.66</c:v>
                </c:pt>
                <c:pt idx="20810">
                  <c:v>208059.66</c:v>
                </c:pt>
                <c:pt idx="20811">
                  <c:v>208069.67</c:v>
                </c:pt>
                <c:pt idx="20812">
                  <c:v>208079.67</c:v>
                </c:pt>
                <c:pt idx="20813">
                  <c:v>208089.66</c:v>
                </c:pt>
                <c:pt idx="20814">
                  <c:v>208099.66</c:v>
                </c:pt>
                <c:pt idx="20815">
                  <c:v>208109.66</c:v>
                </c:pt>
                <c:pt idx="20816">
                  <c:v>208119.66</c:v>
                </c:pt>
                <c:pt idx="20817">
                  <c:v>208129.66</c:v>
                </c:pt>
                <c:pt idx="20818">
                  <c:v>208139.66</c:v>
                </c:pt>
                <c:pt idx="20819">
                  <c:v>208149.64</c:v>
                </c:pt>
                <c:pt idx="20820">
                  <c:v>208159.64</c:v>
                </c:pt>
                <c:pt idx="20821">
                  <c:v>208169.66</c:v>
                </c:pt>
                <c:pt idx="20822">
                  <c:v>208179.66</c:v>
                </c:pt>
                <c:pt idx="20823">
                  <c:v>208189.64</c:v>
                </c:pt>
                <c:pt idx="20824">
                  <c:v>208199.64</c:v>
                </c:pt>
                <c:pt idx="20825">
                  <c:v>208209.64</c:v>
                </c:pt>
                <c:pt idx="20826">
                  <c:v>208219.64</c:v>
                </c:pt>
                <c:pt idx="20827">
                  <c:v>208229.63</c:v>
                </c:pt>
                <c:pt idx="20828">
                  <c:v>208239.63</c:v>
                </c:pt>
                <c:pt idx="20829">
                  <c:v>208249.63</c:v>
                </c:pt>
                <c:pt idx="20830">
                  <c:v>208259.63</c:v>
                </c:pt>
                <c:pt idx="20831">
                  <c:v>208269.63</c:v>
                </c:pt>
                <c:pt idx="20832">
                  <c:v>208279.63</c:v>
                </c:pt>
                <c:pt idx="20833">
                  <c:v>208289.63</c:v>
                </c:pt>
                <c:pt idx="20834">
                  <c:v>208299.63</c:v>
                </c:pt>
                <c:pt idx="20835">
                  <c:v>208309.63</c:v>
                </c:pt>
                <c:pt idx="20836">
                  <c:v>208319.63</c:v>
                </c:pt>
                <c:pt idx="20837">
                  <c:v>208329.61</c:v>
                </c:pt>
                <c:pt idx="20838">
                  <c:v>208339.61</c:v>
                </c:pt>
                <c:pt idx="20839">
                  <c:v>208349.61</c:v>
                </c:pt>
                <c:pt idx="20840">
                  <c:v>208359.63</c:v>
                </c:pt>
                <c:pt idx="20841">
                  <c:v>208369.61</c:v>
                </c:pt>
                <c:pt idx="20842">
                  <c:v>208379.61</c:v>
                </c:pt>
                <c:pt idx="20843">
                  <c:v>208389.61</c:v>
                </c:pt>
                <c:pt idx="20844">
                  <c:v>208399.61</c:v>
                </c:pt>
                <c:pt idx="20845">
                  <c:v>208409.59</c:v>
                </c:pt>
                <c:pt idx="20846">
                  <c:v>208419.59</c:v>
                </c:pt>
                <c:pt idx="20847">
                  <c:v>208429.61</c:v>
                </c:pt>
                <c:pt idx="20848">
                  <c:v>208439.61</c:v>
                </c:pt>
                <c:pt idx="20849">
                  <c:v>208449.59</c:v>
                </c:pt>
                <c:pt idx="20850">
                  <c:v>208459.59</c:v>
                </c:pt>
                <c:pt idx="20851">
                  <c:v>208469.59</c:v>
                </c:pt>
                <c:pt idx="20852">
                  <c:v>208479.59</c:v>
                </c:pt>
                <c:pt idx="20853">
                  <c:v>208489.59</c:v>
                </c:pt>
                <c:pt idx="20854">
                  <c:v>208499.59</c:v>
                </c:pt>
                <c:pt idx="20855">
                  <c:v>208509.58</c:v>
                </c:pt>
                <c:pt idx="20856">
                  <c:v>208519.58</c:v>
                </c:pt>
                <c:pt idx="20857">
                  <c:v>208529.58</c:v>
                </c:pt>
                <c:pt idx="20858">
                  <c:v>208539.56</c:v>
                </c:pt>
                <c:pt idx="20859">
                  <c:v>208549.56</c:v>
                </c:pt>
                <c:pt idx="20860">
                  <c:v>208559.58</c:v>
                </c:pt>
                <c:pt idx="20861">
                  <c:v>208569.58</c:v>
                </c:pt>
                <c:pt idx="20862">
                  <c:v>208579.56</c:v>
                </c:pt>
                <c:pt idx="20863">
                  <c:v>208589.56</c:v>
                </c:pt>
                <c:pt idx="20864">
                  <c:v>208599.56</c:v>
                </c:pt>
                <c:pt idx="20865">
                  <c:v>208609.56</c:v>
                </c:pt>
                <c:pt idx="20866">
                  <c:v>208619.56</c:v>
                </c:pt>
                <c:pt idx="20867">
                  <c:v>208629.56</c:v>
                </c:pt>
                <c:pt idx="20868">
                  <c:v>208639.56</c:v>
                </c:pt>
                <c:pt idx="20869">
                  <c:v>208649.55</c:v>
                </c:pt>
                <c:pt idx="20870">
                  <c:v>208659.56</c:v>
                </c:pt>
                <c:pt idx="20871">
                  <c:v>208669.56</c:v>
                </c:pt>
                <c:pt idx="20872">
                  <c:v>208679.56</c:v>
                </c:pt>
                <c:pt idx="20873">
                  <c:v>208689.55</c:v>
                </c:pt>
                <c:pt idx="20874">
                  <c:v>208699.55</c:v>
                </c:pt>
                <c:pt idx="20875">
                  <c:v>208709.55</c:v>
                </c:pt>
                <c:pt idx="20876">
                  <c:v>208719.53</c:v>
                </c:pt>
                <c:pt idx="20877">
                  <c:v>208729.53</c:v>
                </c:pt>
                <c:pt idx="20878">
                  <c:v>208739.53</c:v>
                </c:pt>
                <c:pt idx="20879">
                  <c:v>208749.53</c:v>
                </c:pt>
                <c:pt idx="20880">
                  <c:v>208759.53</c:v>
                </c:pt>
                <c:pt idx="20881">
                  <c:v>208769.53</c:v>
                </c:pt>
                <c:pt idx="20882">
                  <c:v>208779.53</c:v>
                </c:pt>
                <c:pt idx="20883">
                  <c:v>208789.53</c:v>
                </c:pt>
                <c:pt idx="20884">
                  <c:v>208799.53</c:v>
                </c:pt>
                <c:pt idx="20885">
                  <c:v>208809.53</c:v>
                </c:pt>
                <c:pt idx="20886">
                  <c:v>208819.53</c:v>
                </c:pt>
                <c:pt idx="20887">
                  <c:v>208829.52</c:v>
                </c:pt>
                <c:pt idx="20888">
                  <c:v>208839.52</c:v>
                </c:pt>
                <c:pt idx="20889">
                  <c:v>208849.52</c:v>
                </c:pt>
                <c:pt idx="20890">
                  <c:v>208859.51999999999</c:v>
                </c:pt>
                <c:pt idx="20891">
                  <c:v>208869.52</c:v>
                </c:pt>
                <c:pt idx="20892">
                  <c:v>208879.52</c:v>
                </c:pt>
                <c:pt idx="20893">
                  <c:v>208889.52</c:v>
                </c:pt>
                <c:pt idx="20894">
                  <c:v>208899.5</c:v>
                </c:pt>
                <c:pt idx="20895">
                  <c:v>208909.5</c:v>
                </c:pt>
                <c:pt idx="20896">
                  <c:v>208919.5</c:v>
                </c:pt>
                <c:pt idx="20897">
                  <c:v>208929.5</c:v>
                </c:pt>
                <c:pt idx="20898">
                  <c:v>208939.5</c:v>
                </c:pt>
                <c:pt idx="20899">
                  <c:v>208949.5</c:v>
                </c:pt>
                <c:pt idx="20900">
                  <c:v>208959.5</c:v>
                </c:pt>
                <c:pt idx="20901">
                  <c:v>208969.5</c:v>
                </c:pt>
                <c:pt idx="20902">
                  <c:v>208979.5</c:v>
                </c:pt>
                <c:pt idx="20903">
                  <c:v>208989.5</c:v>
                </c:pt>
                <c:pt idx="20904">
                  <c:v>208999.48</c:v>
                </c:pt>
                <c:pt idx="20905">
                  <c:v>209009.48</c:v>
                </c:pt>
                <c:pt idx="20906">
                  <c:v>209019.48</c:v>
                </c:pt>
                <c:pt idx="20907">
                  <c:v>209029.48</c:v>
                </c:pt>
                <c:pt idx="20908">
                  <c:v>209039.47</c:v>
                </c:pt>
                <c:pt idx="20909">
                  <c:v>209049.47</c:v>
                </c:pt>
                <c:pt idx="20910">
                  <c:v>209059.48</c:v>
                </c:pt>
                <c:pt idx="20911">
                  <c:v>209069.48</c:v>
                </c:pt>
                <c:pt idx="20912">
                  <c:v>209079.47</c:v>
                </c:pt>
                <c:pt idx="20913">
                  <c:v>209089.47</c:v>
                </c:pt>
                <c:pt idx="20914">
                  <c:v>209099.47</c:v>
                </c:pt>
                <c:pt idx="20915">
                  <c:v>209109.47</c:v>
                </c:pt>
                <c:pt idx="20916">
                  <c:v>209119.47</c:v>
                </c:pt>
                <c:pt idx="20917">
                  <c:v>209129.47</c:v>
                </c:pt>
                <c:pt idx="20918">
                  <c:v>209139.45</c:v>
                </c:pt>
                <c:pt idx="20919">
                  <c:v>209149.45</c:v>
                </c:pt>
                <c:pt idx="20920">
                  <c:v>209159.47</c:v>
                </c:pt>
                <c:pt idx="20921">
                  <c:v>209169.47</c:v>
                </c:pt>
                <c:pt idx="20922">
                  <c:v>209179.45</c:v>
                </c:pt>
                <c:pt idx="20923">
                  <c:v>209189.45</c:v>
                </c:pt>
                <c:pt idx="20924">
                  <c:v>209199.45</c:v>
                </c:pt>
                <c:pt idx="20925">
                  <c:v>209209.45</c:v>
                </c:pt>
                <c:pt idx="20926">
                  <c:v>209219.44</c:v>
                </c:pt>
                <c:pt idx="20927">
                  <c:v>209229.44</c:v>
                </c:pt>
                <c:pt idx="20928">
                  <c:v>209239.44</c:v>
                </c:pt>
                <c:pt idx="20929">
                  <c:v>209249.44</c:v>
                </c:pt>
                <c:pt idx="20930">
                  <c:v>209259.44</c:v>
                </c:pt>
                <c:pt idx="20931">
                  <c:v>209269.44</c:v>
                </c:pt>
                <c:pt idx="20932">
                  <c:v>209279.44</c:v>
                </c:pt>
                <c:pt idx="20933">
                  <c:v>209289.44</c:v>
                </c:pt>
                <c:pt idx="20934">
                  <c:v>209299.44</c:v>
                </c:pt>
                <c:pt idx="20935">
                  <c:v>209309.44</c:v>
                </c:pt>
                <c:pt idx="20936">
                  <c:v>209319.42</c:v>
                </c:pt>
                <c:pt idx="20937">
                  <c:v>209329.42</c:v>
                </c:pt>
                <c:pt idx="20938">
                  <c:v>209339.42</c:v>
                </c:pt>
                <c:pt idx="20939">
                  <c:v>209349.41</c:v>
                </c:pt>
                <c:pt idx="20940">
                  <c:v>209359.42</c:v>
                </c:pt>
                <c:pt idx="20941">
                  <c:v>209369.42</c:v>
                </c:pt>
                <c:pt idx="20942">
                  <c:v>209379.42</c:v>
                </c:pt>
                <c:pt idx="20943">
                  <c:v>209389.41</c:v>
                </c:pt>
                <c:pt idx="20944">
                  <c:v>209399.41</c:v>
                </c:pt>
                <c:pt idx="20945">
                  <c:v>209409.41</c:v>
                </c:pt>
                <c:pt idx="20946">
                  <c:v>209419.41</c:v>
                </c:pt>
                <c:pt idx="20947">
                  <c:v>209429.41</c:v>
                </c:pt>
                <c:pt idx="20948">
                  <c:v>209439.41</c:v>
                </c:pt>
                <c:pt idx="20949">
                  <c:v>209449.39</c:v>
                </c:pt>
                <c:pt idx="20950">
                  <c:v>209459.41</c:v>
                </c:pt>
                <c:pt idx="20951">
                  <c:v>209469.41</c:v>
                </c:pt>
                <c:pt idx="20952">
                  <c:v>209479.41</c:v>
                </c:pt>
                <c:pt idx="20953">
                  <c:v>209489.39</c:v>
                </c:pt>
                <c:pt idx="20954">
                  <c:v>209499.39</c:v>
                </c:pt>
                <c:pt idx="20955">
                  <c:v>209509.39</c:v>
                </c:pt>
                <c:pt idx="20956">
                  <c:v>209519.39</c:v>
                </c:pt>
                <c:pt idx="20957">
                  <c:v>209529.38</c:v>
                </c:pt>
                <c:pt idx="20958">
                  <c:v>209539.38</c:v>
                </c:pt>
                <c:pt idx="20959">
                  <c:v>209549.38</c:v>
                </c:pt>
                <c:pt idx="20960">
                  <c:v>209559.39</c:v>
                </c:pt>
                <c:pt idx="20961">
                  <c:v>209569.38</c:v>
                </c:pt>
                <c:pt idx="20962">
                  <c:v>209579.38</c:v>
                </c:pt>
                <c:pt idx="20963">
                  <c:v>209589.38</c:v>
                </c:pt>
                <c:pt idx="20964">
                  <c:v>209599.38</c:v>
                </c:pt>
                <c:pt idx="20965">
                  <c:v>209609.38</c:v>
                </c:pt>
                <c:pt idx="20966">
                  <c:v>209619.38</c:v>
                </c:pt>
                <c:pt idx="20967">
                  <c:v>209629.36</c:v>
                </c:pt>
                <c:pt idx="20968">
                  <c:v>209639.36</c:v>
                </c:pt>
                <c:pt idx="20969">
                  <c:v>209649.38</c:v>
                </c:pt>
                <c:pt idx="20970">
                  <c:v>209659.38</c:v>
                </c:pt>
                <c:pt idx="20971">
                  <c:v>209669.36</c:v>
                </c:pt>
                <c:pt idx="20972">
                  <c:v>209679.35999999999</c:v>
                </c:pt>
                <c:pt idx="20973">
                  <c:v>209689.36</c:v>
                </c:pt>
                <c:pt idx="20974">
                  <c:v>209699.36</c:v>
                </c:pt>
                <c:pt idx="20975">
                  <c:v>209709.36</c:v>
                </c:pt>
                <c:pt idx="20976">
                  <c:v>209719.34</c:v>
                </c:pt>
                <c:pt idx="20977">
                  <c:v>209729.34</c:v>
                </c:pt>
                <c:pt idx="20978">
                  <c:v>209739.34</c:v>
                </c:pt>
                <c:pt idx="20979">
                  <c:v>209749.34</c:v>
                </c:pt>
                <c:pt idx="20980">
                  <c:v>209759.34</c:v>
                </c:pt>
                <c:pt idx="20981">
                  <c:v>209769.34</c:v>
                </c:pt>
                <c:pt idx="20982">
                  <c:v>209779.34</c:v>
                </c:pt>
                <c:pt idx="20983">
                  <c:v>209789.34</c:v>
                </c:pt>
                <c:pt idx="20984">
                  <c:v>209799.34</c:v>
                </c:pt>
                <c:pt idx="20985">
                  <c:v>209809.33</c:v>
                </c:pt>
                <c:pt idx="20986">
                  <c:v>209819.33</c:v>
                </c:pt>
                <c:pt idx="20987">
                  <c:v>209829.33</c:v>
                </c:pt>
                <c:pt idx="20988">
                  <c:v>209839.33</c:v>
                </c:pt>
                <c:pt idx="20989">
                  <c:v>209849.33</c:v>
                </c:pt>
                <c:pt idx="20990">
                  <c:v>209859.33</c:v>
                </c:pt>
                <c:pt idx="20991">
                  <c:v>209869.33</c:v>
                </c:pt>
                <c:pt idx="20992">
                  <c:v>209879.33</c:v>
                </c:pt>
                <c:pt idx="20993">
                  <c:v>209889.31</c:v>
                </c:pt>
                <c:pt idx="20994">
                  <c:v>209899.31</c:v>
                </c:pt>
                <c:pt idx="20995">
                  <c:v>209909.31</c:v>
                </c:pt>
                <c:pt idx="20996">
                  <c:v>209919.31</c:v>
                </c:pt>
                <c:pt idx="20997">
                  <c:v>209929.31</c:v>
                </c:pt>
                <c:pt idx="20998">
                  <c:v>209939.31</c:v>
                </c:pt>
                <c:pt idx="20999">
                  <c:v>209949.31</c:v>
                </c:pt>
                <c:pt idx="21000">
                  <c:v>209959.31</c:v>
                </c:pt>
                <c:pt idx="21001">
                  <c:v>209969.31</c:v>
                </c:pt>
                <c:pt idx="21002">
                  <c:v>209979.31</c:v>
                </c:pt>
                <c:pt idx="21003">
                  <c:v>209989.3</c:v>
                </c:pt>
                <c:pt idx="21004">
                  <c:v>209999.3</c:v>
                </c:pt>
                <c:pt idx="21005">
                  <c:v>210009.3</c:v>
                </c:pt>
                <c:pt idx="21006">
                  <c:v>210019.28</c:v>
                </c:pt>
                <c:pt idx="21007">
                  <c:v>210029.28</c:v>
                </c:pt>
                <c:pt idx="21008">
                  <c:v>210039.28</c:v>
                </c:pt>
                <c:pt idx="21009">
                  <c:v>210049.3</c:v>
                </c:pt>
                <c:pt idx="21010">
                  <c:v>210059.28</c:v>
                </c:pt>
                <c:pt idx="21011">
                  <c:v>210069.28</c:v>
                </c:pt>
                <c:pt idx="21012">
                  <c:v>210079.28</c:v>
                </c:pt>
                <c:pt idx="21013">
                  <c:v>210089.28</c:v>
                </c:pt>
                <c:pt idx="21014">
                  <c:v>210099.28</c:v>
                </c:pt>
                <c:pt idx="21015">
                  <c:v>210109.28</c:v>
                </c:pt>
                <c:pt idx="21016">
                  <c:v>210119.28</c:v>
                </c:pt>
                <c:pt idx="21017">
                  <c:v>210129.28</c:v>
                </c:pt>
                <c:pt idx="21018">
                  <c:v>210139.27</c:v>
                </c:pt>
                <c:pt idx="21019">
                  <c:v>210149.28</c:v>
                </c:pt>
                <c:pt idx="21020">
                  <c:v>210159.27</c:v>
                </c:pt>
                <c:pt idx="21021">
                  <c:v>210169.27</c:v>
                </c:pt>
                <c:pt idx="21022">
                  <c:v>210179.27</c:v>
                </c:pt>
                <c:pt idx="21023">
                  <c:v>210189.27</c:v>
                </c:pt>
                <c:pt idx="21024">
                  <c:v>210199.25</c:v>
                </c:pt>
                <c:pt idx="21025">
                  <c:v>210209.25</c:v>
                </c:pt>
                <c:pt idx="21026">
                  <c:v>210219.25</c:v>
                </c:pt>
                <c:pt idx="21027">
                  <c:v>210229.25</c:v>
                </c:pt>
                <c:pt idx="21028">
                  <c:v>210239.25</c:v>
                </c:pt>
                <c:pt idx="21029">
                  <c:v>210249.25</c:v>
                </c:pt>
                <c:pt idx="21030">
                  <c:v>210259.25</c:v>
                </c:pt>
                <c:pt idx="21031">
                  <c:v>210269.25</c:v>
                </c:pt>
                <c:pt idx="21032">
                  <c:v>210279.25</c:v>
                </c:pt>
                <c:pt idx="21033">
                  <c:v>210289.25</c:v>
                </c:pt>
                <c:pt idx="21034">
                  <c:v>210299.23</c:v>
                </c:pt>
                <c:pt idx="21035">
                  <c:v>210309.23</c:v>
                </c:pt>
                <c:pt idx="21036">
                  <c:v>210319.23</c:v>
                </c:pt>
                <c:pt idx="21037">
                  <c:v>210329.23</c:v>
                </c:pt>
                <c:pt idx="21038">
                  <c:v>210339.22</c:v>
                </c:pt>
                <c:pt idx="21039">
                  <c:v>210349.23</c:v>
                </c:pt>
                <c:pt idx="21040">
                  <c:v>210359.23</c:v>
                </c:pt>
                <c:pt idx="21041">
                  <c:v>210369.23</c:v>
                </c:pt>
                <c:pt idx="21042">
                  <c:v>210379.22</c:v>
                </c:pt>
                <c:pt idx="21043">
                  <c:v>210389.22</c:v>
                </c:pt>
                <c:pt idx="21044">
                  <c:v>210399.22</c:v>
                </c:pt>
                <c:pt idx="21045">
                  <c:v>210409.22</c:v>
                </c:pt>
                <c:pt idx="21046">
                  <c:v>210419.22</c:v>
                </c:pt>
                <c:pt idx="21047">
                  <c:v>210429.22</c:v>
                </c:pt>
                <c:pt idx="21048">
                  <c:v>210439.2</c:v>
                </c:pt>
                <c:pt idx="21049">
                  <c:v>210449.22</c:v>
                </c:pt>
                <c:pt idx="21050">
                  <c:v>210459.22</c:v>
                </c:pt>
                <c:pt idx="21051">
                  <c:v>210469.22</c:v>
                </c:pt>
                <c:pt idx="21052">
                  <c:v>210479.2</c:v>
                </c:pt>
                <c:pt idx="21053">
                  <c:v>210489.2</c:v>
                </c:pt>
                <c:pt idx="21054">
                  <c:v>210499.20000000001</c:v>
                </c:pt>
                <c:pt idx="21055">
                  <c:v>210509.2</c:v>
                </c:pt>
                <c:pt idx="21056">
                  <c:v>210519.19</c:v>
                </c:pt>
                <c:pt idx="21057">
                  <c:v>210529.2</c:v>
                </c:pt>
                <c:pt idx="21058">
                  <c:v>210539.2</c:v>
                </c:pt>
                <c:pt idx="21059">
                  <c:v>210549.2</c:v>
                </c:pt>
                <c:pt idx="21060">
                  <c:v>210559.19</c:v>
                </c:pt>
                <c:pt idx="21061">
                  <c:v>210569.19</c:v>
                </c:pt>
                <c:pt idx="21062">
                  <c:v>210579.19</c:v>
                </c:pt>
                <c:pt idx="21063">
                  <c:v>210589.19</c:v>
                </c:pt>
                <c:pt idx="21064">
                  <c:v>210599.19</c:v>
                </c:pt>
                <c:pt idx="21065">
                  <c:v>210609.19</c:v>
                </c:pt>
                <c:pt idx="21066">
                  <c:v>210619.17</c:v>
                </c:pt>
                <c:pt idx="21067">
                  <c:v>210629.17</c:v>
                </c:pt>
                <c:pt idx="21068">
                  <c:v>210639.17</c:v>
                </c:pt>
                <c:pt idx="21069">
                  <c:v>210649.19</c:v>
                </c:pt>
                <c:pt idx="21070">
                  <c:v>210659.17</c:v>
                </c:pt>
                <c:pt idx="21071">
                  <c:v>210669.17</c:v>
                </c:pt>
                <c:pt idx="21072">
                  <c:v>210679.17</c:v>
                </c:pt>
                <c:pt idx="21073">
                  <c:v>210689.16</c:v>
                </c:pt>
                <c:pt idx="21074">
                  <c:v>210699.16</c:v>
                </c:pt>
                <c:pt idx="21075">
                  <c:v>210709.16</c:v>
                </c:pt>
                <c:pt idx="21076">
                  <c:v>210719.16</c:v>
                </c:pt>
                <c:pt idx="21077">
                  <c:v>210729.16</c:v>
                </c:pt>
                <c:pt idx="21078">
                  <c:v>210739.16</c:v>
                </c:pt>
                <c:pt idx="21079">
                  <c:v>210749.16</c:v>
                </c:pt>
                <c:pt idx="21080">
                  <c:v>210759.16</c:v>
                </c:pt>
                <c:pt idx="21081">
                  <c:v>210769.16</c:v>
                </c:pt>
                <c:pt idx="21082">
                  <c:v>210779.16</c:v>
                </c:pt>
                <c:pt idx="21083">
                  <c:v>210789.16</c:v>
                </c:pt>
                <c:pt idx="21084">
                  <c:v>210799.14</c:v>
                </c:pt>
                <c:pt idx="21085">
                  <c:v>210809.14</c:v>
                </c:pt>
                <c:pt idx="21086">
                  <c:v>210819.14</c:v>
                </c:pt>
                <c:pt idx="21087">
                  <c:v>210829.13</c:v>
                </c:pt>
                <c:pt idx="21088">
                  <c:v>210839.14</c:v>
                </c:pt>
                <c:pt idx="21089">
                  <c:v>210849.14</c:v>
                </c:pt>
                <c:pt idx="21090">
                  <c:v>210859.14</c:v>
                </c:pt>
                <c:pt idx="21091">
                  <c:v>210869.13</c:v>
                </c:pt>
                <c:pt idx="21092">
                  <c:v>210879.13</c:v>
                </c:pt>
                <c:pt idx="21093">
                  <c:v>210889.13</c:v>
                </c:pt>
                <c:pt idx="21094">
                  <c:v>210899.13</c:v>
                </c:pt>
                <c:pt idx="21095">
                  <c:v>210909.13</c:v>
                </c:pt>
                <c:pt idx="21096">
                  <c:v>210919.13</c:v>
                </c:pt>
                <c:pt idx="21097">
                  <c:v>210929.11</c:v>
                </c:pt>
                <c:pt idx="21098">
                  <c:v>210939.13</c:v>
                </c:pt>
                <c:pt idx="21099">
                  <c:v>210949.13</c:v>
                </c:pt>
                <c:pt idx="21100">
                  <c:v>210959.13</c:v>
                </c:pt>
                <c:pt idx="21101">
                  <c:v>210969.11</c:v>
                </c:pt>
                <c:pt idx="21102">
                  <c:v>210979.11</c:v>
                </c:pt>
                <c:pt idx="21103">
                  <c:v>210989.11</c:v>
                </c:pt>
                <c:pt idx="21104">
                  <c:v>210999.13</c:v>
                </c:pt>
                <c:pt idx="21105">
                  <c:v>211009.11</c:v>
                </c:pt>
                <c:pt idx="21106">
                  <c:v>211019.11</c:v>
                </c:pt>
                <c:pt idx="21107">
                  <c:v>211029.09</c:v>
                </c:pt>
                <c:pt idx="21108">
                  <c:v>211039.11</c:v>
                </c:pt>
                <c:pt idx="21109">
                  <c:v>211049.09</c:v>
                </c:pt>
                <c:pt idx="21110">
                  <c:v>211059.09</c:v>
                </c:pt>
                <c:pt idx="21111">
                  <c:v>211069.09</c:v>
                </c:pt>
                <c:pt idx="21112">
                  <c:v>211079.09</c:v>
                </c:pt>
                <c:pt idx="21113">
                  <c:v>211089.09</c:v>
                </c:pt>
                <c:pt idx="21114">
                  <c:v>211099.09</c:v>
                </c:pt>
                <c:pt idx="21115">
                  <c:v>211109.08</c:v>
                </c:pt>
                <c:pt idx="21116">
                  <c:v>211119.08</c:v>
                </c:pt>
                <c:pt idx="21117">
                  <c:v>211129.08</c:v>
                </c:pt>
                <c:pt idx="21118">
                  <c:v>211139.09</c:v>
                </c:pt>
                <c:pt idx="21119">
                  <c:v>211149.08</c:v>
                </c:pt>
                <c:pt idx="21120">
                  <c:v>211159.08</c:v>
                </c:pt>
                <c:pt idx="21121">
                  <c:v>211169.08</c:v>
                </c:pt>
                <c:pt idx="21122">
                  <c:v>211179.08</c:v>
                </c:pt>
                <c:pt idx="21123">
                  <c:v>211189.06</c:v>
                </c:pt>
                <c:pt idx="21124">
                  <c:v>211199.06</c:v>
                </c:pt>
                <c:pt idx="21125">
                  <c:v>211209.06</c:v>
                </c:pt>
                <c:pt idx="21126">
                  <c:v>211219.06</c:v>
                </c:pt>
                <c:pt idx="21127">
                  <c:v>211229.06</c:v>
                </c:pt>
                <c:pt idx="21128">
                  <c:v>211239.06</c:v>
                </c:pt>
                <c:pt idx="21129">
                  <c:v>211249.06</c:v>
                </c:pt>
                <c:pt idx="21130">
                  <c:v>211259.06</c:v>
                </c:pt>
                <c:pt idx="21131">
                  <c:v>211269.06</c:v>
                </c:pt>
                <c:pt idx="21132">
                  <c:v>211279.06</c:v>
                </c:pt>
                <c:pt idx="21133">
                  <c:v>211289.05</c:v>
                </c:pt>
                <c:pt idx="21134">
                  <c:v>211299.05</c:v>
                </c:pt>
                <c:pt idx="21135">
                  <c:v>211309.05</c:v>
                </c:pt>
                <c:pt idx="21136">
                  <c:v>211319.03</c:v>
                </c:pt>
                <c:pt idx="21137">
                  <c:v>211329.03</c:v>
                </c:pt>
                <c:pt idx="21138">
                  <c:v>211339.05</c:v>
                </c:pt>
                <c:pt idx="21139">
                  <c:v>211349.05</c:v>
                </c:pt>
                <c:pt idx="21140">
                  <c:v>211359.03</c:v>
                </c:pt>
                <c:pt idx="21141">
                  <c:v>211369.03</c:v>
                </c:pt>
                <c:pt idx="21142">
                  <c:v>211379.03</c:v>
                </c:pt>
                <c:pt idx="21143">
                  <c:v>211389.03</c:v>
                </c:pt>
                <c:pt idx="21144">
                  <c:v>211399.03</c:v>
                </c:pt>
                <c:pt idx="21145">
                  <c:v>211409.03</c:v>
                </c:pt>
                <c:pt idx="21146">
                  <c:v>211419.03</c:v>
                </c:pt>
                <c:pt idx="21147">
                  <c:v>211429.03</c:v>
                </c:pt>
                <c:pt idx="21148">
                  <c:v>211439.03</c:v>
                </c:pt>
                <c:pt idx="21149">
                  <c:v>211449.03</c:v>
                </c:pt>
                <c:pt idx="21150">
                  <c:v>211459.03</c:v>
                </c:pt>
                <c:pt idx="21151">
                  <c:v>211469.02</c:v>
                </c:pt>
                <c:pt idx="21152">
                  <c:v>211479.02</c:v>
                </c:pt>
                <c:pt idx="21153">
                  <c:v>211489.02</c:v>
                </c:pt>
                <c:pt idx="21154">
                  <c:v>211499</c:v>
                </c:pt>
                <c:pt idx="21155">
                  <c:v>211509</c:v>
                </c:pt>
                <c:pt idx="21156">
                  <c:v>211519</c:v>
                </c:pt>
                <c:pt idx="21157">
                  <c:v>211529</c:v>
                </c:pt>
                <c:pt idx="21158">
                  <c:v>211539</c:v>
                </c:pt>
                <c:pt idx="21159">
                  <c:v>211549</c:v>
                </c:pt>
                <c:pt idx="21160">
                  <c:v>211559</c:v>
                </c:pt>
                <c:pt idx="21161">
                  <c:v>211569</c:v>
                </c:pt>
                <c:pt idx="21162">
                  <c:v>211579</c:v>
                </c:pt>
                <c:pt idx="21163">
                  <c:v>211589</c:v>
                </c:pt>
                <c:pt idx="21164">
                  <c:v>211598.98</c:v>
                </c:pt>
                <c:pt idx="21165">
                  <c:v>211608.98</c:v>
                </c:pt>
                <c:pt idx="21166">
                  <c:v>211618.98</c:v>
                </c:pt>
                <c:pt idx="21167">
                  <c:v>211628.98</c:v>
                </c:pt>
                <c:pt idx="21168">
                  <c:v>211638.98</c:v>
                </c:pt>
                <c:pt idx="21169">
                  <c:v>211648.98</c:v>
                </c:pt>
                <c:pt idx="21170">
                  <c:v>211658.98</c:v>
                </c:pt>
                <c:pt idx="21171">
                  <c:v>211668.98</c:v>
                </c:pt>
                <c:pt idx="21172">
                  <c:v>211678.97</c:v>
                </c:pt>
                <c:pt idx="21173">
                  <c:v>211688.97</c:v>
                </c:pt>
                <c:pt idx="21174">
                  <c:v>211698.97</c:v>
                </c:pt>
                <c:pt idx="21175">
                  <c:v>211708.97</c:v>
                </c:pt>
                <c:pt idx="21176">
                  <c:v>211718.97</c:v>
                </c:pt>
                <c:pt idx="21177">
                  <c:v>211728.97</c:v>
                </c:pt>
                <c:pt idx="21178">
                  <c:v>211738.97</c:v>
                </c:pt>
                <c:pt idx="21179">
                  <c:v>211748.97</c:v>
                </c:pt>
                <c:pt idx="21180">
                  <c:v>211758.97</c:v>
                </c:pt>
                <c:pt idx="21181">
                  <c:v>211768.97</c:v>
                </c:pt>
                <c:pt idx="21182">
                  <c:v>211778.95</c:v>
                </c:pt>
                <c:pt idx="21183">
                  <c:v>211788.95</c:v>
                </c:pt>
                <c:pt idx="21184">
                  <c:v>211798.95</c:v>
                </c:pt>
                <c:pt idx="21185">
                  <c:v>211808.95</c:v>
                </c:pt>
                <c:pt idx="21186">
                  <c:v>211818.94</c:v>
                </c:pt>
                <c:pt idx="21187">
                  <c:v>211828.95</c:v>
                </c:pt>
                <c:pt idx="21188">
                  <c:v>211838.95</c:v>
                </c:pt>
                <c:pt idx="21189">
                  <c:v>211848.95</c:v>
                </c:pt>
                <c:pt idx="21190">
                  <c:v>211858.94</c:v>
                </c:pt>
                <c:pt idx="21191">
                  <c:v>211868.94</c:v>
                </c:pt>
                <c:pt idx="21192">
                  <c:v>211878.94</c:v>
                </c:pt>
                <c:pt idx="21193">
                  <c:v>211888.94</c:v>
                </c:pt>
                <c:pt idx="21194">
                  <c:v>211898.94</c:v>
                </c:pt>
                <c:pt idx="21195">
                  <c:v>211908.94</c:v>
                </c:pt>
                <c:pt idx="21196">
                  <c:v>211918.92</c:v>
                </c:pt>
                <c:pt idx="21197">
                  <c:v>211928.94</c:v>
                </c:pt>
                <c:pt idx="21198">
                  <c:v>211938.94</c:v>
                </c:pt>
                <c:pt idx="21199">
                  <c:v>211948.94</c:v>
                </c:pt>
                <c:pt idx="21200">
                  <c:v>211958.92</c:v>
                </c:pt>
                <c:pt idx="21201">
                  <c:v>211968.92</c:v>
                </c:pt>
                <c:pt idx="21202">
                  <c:v>211978.92</c:v>
                </c:pt>
                <c:pt idx="21203">
                  <c:v>211988.92</c:v>
                </c:pt>
                <c:pt idx="21204">
                  <c:v>211998.91</c:v>
                </c:pt>
                <c:pt idx="21205">
                  <c:v>212008.91</c:v>
                </c:pt>
                <c:pt idx="21206">
                  <c:v>212018.91</c:v>
                </c:pt>
                <c:pt idx="21207">
                  <c:v>212028.92</c:v>
                </c:pt>
                <c:pt idx="21208">
                  <c:v>212038.91</c:v>
                </c:pt>
                <c:pt idx="21209">
                  <c:v>212048.91</c:v>
                </c:pt>
                <c:pt idx="21210">
                  <c:v>212058.91</c:v>
                </c:pt>
                <c:pt idx="21211">
                  <c:v>212068.91</c:v>
                </c:pt>
                <c:pt idx="21212">
                  <c:v>212078.91</c:v>
                </c:pt>
                <c:pt idx="21213">
                  <c:v>212088.91</c:v>
                </c:pt>
                <c:pt idx="21214">
                  <c:v>212098.89</c:v>
                </c:pt>
                <c:pt idx="21215">
                  <c:v>212108.89</c:v>
                </c:pt>
                <c:pt idx="21216">
                  <c:v>212118.89</c:v>
                </c:pt>
                <c:pt idx="21217">
                  <c:v>212128.91</c:v>
                </c:pt>
                <c:pt idx="21218">
                  <c:v>212138.89</c:v>
                </c:pt>
                <c:pt idx="21219">
                  <c:v>212148.89</c:v>
                </c:pt>
                <c:pt idx="21220">
                  <c:v>212158.89</c:v>
                </c:pt>
                <c:pt idx="21221">
                  <c:v>212168.88</c:v>
                </c:pt>
                <c:pt idx="21222">
                  <c:v>212178.88</c:v>
                </c:pt>
                <c:pt idx="21223">
                  <c:v>212188.88</c:v>
                </c:pt>
                <c:pt idx="21224">
                  <c:v>212198.88</c:v>
                </c:pt>
                <c:pt idx="21225">
                  <c:v>212208.88</c:v>
                </c:pt>
                <c:pt idx="21226">
                  <c:v>212218.88</c:v>
                </c:pt>
                <c:pt idx="21227">
                  <c:v>212228.88</c:v>
                </c:pt>
                <c:pt idx="21228">
                  <c:v>212238.88</c:v>
                </c:pt>
                <c:pt idx="21229">
                  <c:v>212248.88</c:v>
                </c:pt>
                <c:pt idx="21230">
                  <c:v>212258.88</c:v>
                </c:pt>
                <c:pt idx="21231">
                  <c:v>212268.86</c:v>
                </c:pt>
                <c:pt idx="21232">
                  <c:v>212278.86</c:v>
                </c:pt>
                <c:pt idx="21233">
                  <c:v>212288.86</c:v>
                </c:pt>
                <c:pt idx="21234">
                  <c:v>212298.86</c:v>
                </c:pt>
                <c:pt idx="21235">
                  <c:v>212308.86</c:v>
                </c:pt>
                <c:pt idx="21236">
                  <c:v>212318.86</c:v>
                </c:pt>
                <c:pt idx="21237">
                  <c:v>212328.86</c:v>
                </c:pt>
                <c:pt idx="21238">
                  <c:v>212338.86</c:v>
                </c:pt>
                <c:pt idx="21239">
                  <c:v>212348.84</c:v>
                </c:pt>
                <c:pt idx="21240">
                  <c:v>212358.84</c:v>
                </c:pt>
                <c:pt idx="21241">
                  <c:v>212368.84</c:v>
                </c:pt>
                <c:pt idx="21242">
                  <c:v>212378.84</c:v>
                </c:pt>
                <c:pt idx="21243">
                  <c:v>212388.84</c:v>
                </c:pt>
                <c:pt idx="21244">
                  <c:v>212398.84</c:v>
                </c:pt>
                <c:pt idx="21245">
                  <c:v>212408.83</c:v>
                </c:pt>
                <c:pt idx="21246">
                  <c:v>212418.83</c:v>
                </c:pt>
                <c:pt idx="21247">
                  <c:v>212428.84</c:v>
                </c:pt>
                <c:pt idx="21248">
                  <c:v>212438.84</c:v>
                </c:pt>
                <c:pt idx="21249">
                  <c:v>212448.83</c:v>
                </c:pt>
                <c:pt idx="21250">
                  <c:v>212458.83</c:v>
                </c:pt>
                <c:pt idx="21251">
                  <c:v>212468.83</c:v>
                </c:pt>
                <c:pt idx="21252">
                  <c:v>212478.83</c:v>
                </c:pt>
                <c:pt idx="21253">
                  <c:v>212488.81</c:v>
                </c:pt>
                <c:pt idx="21254">
                  <c:v>212498.81</c:v>
                </c:pt>
                <c:pt idx="21255">
                  <c:v>212508.81</c:v>
                </c:pt>
                <c:pt idx="21256">
                  <c:v>212518.81</c:v>
                </c:pt>
                <c:pt idx="21257">
                  <c:v>212528.81</c:v>
                </c:pt>
                <c:pt idx="21258">
                  <c:v>212538.81</c:v>
                </c:pt>
                <c:pt idx="21259">
                  <c:v>212548.81</c:v>
                </c:pt>
                <c:pt idx="21260">
                  <c:v>212558.81</c:v>
                </c:pt>
                <c:pt idx="21261">
                  <c:v>212568.81</c:v>
                </c:pt>
                <c:pt idx="21262">
                  <c:v>212578.81</c:v>
                </c:pt>
                <c:pt idx="21263">
                  <c:v>212588.79999999999</c:v>
                </c:pt>
                <c:pt idx="21264">
                  <c:v>212598.8</c:v>
                </c:pt>
                <c:pt idx="21265">
                  <c:v>212608.8</c:v>
                </c:pt>
                <c:pt idx="21266">
                  <c:v>212618.8</c:v>
                </c:pt>
                <c:pt idx="21267">
                  <c:v>212628.8</c:v>
                </c:pt>
                <c:pt idx="21268">
                  <c:v>212638.8</c:v>
                </c:pt>
                <c:pt idx="21269">
                  <c:v>212648.8</c:v>
                </c:pt>
                <c:pt idx="21270">
                  <c:v>212658.8</c:v>
                </c:pt>
                <c:pt idx="21271">
                  <c:v>212668.78</c:v>
                </c:pt>
                <c:pt idx="21272">
                  <c:v>212678.78</c:v>
                </c:pt>
                <c:pt idx="21273">
                  <c:v>212688.78</c:v>
                </c:pt>
                <c:pt idx="21274">
                  <c:v>212698.78</c:v>
                </c:pt>
                <c:pt idx="21275">
                  <c:v>212708.78</c:v>
                </c:pt>
                <c:pt idx="21276">
                  <c:v>212718.78</c:v>
                </c:pt>
                <c:pt idx="21277">
                  <c:v>212728.78</c:v>
                </c:pt>
                <c:pt idx="21278">
                  <c:v>212738.78</c:v>
                </c:pt>
                <c:pt idx="21279">
                  <c:v>212748.78</c:v>
                </c:pt>
                <c:pt idx="21280">
                  <c:v>212758.78</c:v>
                </c:pt>
                <c:pt idx="21281">
                  <c:v>212768.77</c:v>
                </c:pt>
                <c:pt idx="21282">
                  <c:v>212778.78</c:v>
                </c:pt>
                <c:pt idx="21283">
                  <c:v>212788.78</c:v>
                </c:pt>
                <c:pt idx="21284">
                  <c:v>212798.78</c:v>
                </c:pt>
                <c:pt idx="21285">
                  <c:v>212808.75</c:v>
                </c:pt>
                <c:pt idx="21286">
                  <c:v>212818.77</c:v>
                </c:pt>
                <c:pt idx="21287">
                  <c:v>212828.77</c:v>
                </c:pt>
                <c:pt idx="21288">
                  <c:v>212838.75</c:v>
                </c:pt>
                <c:pt idx="21289">
                  <c:v>212848.75</c:v>
                </c:pt>
                <c:pt idx="21290">
                  <c:v>212858.75</c:v>
                </c:pt>
                <c:pt idx="21291">
                  <c:v>212868.75</c:v>
                </c:pt>
                <c:pt idx="21292">
                  <c:v>212878.75</c:v>
                </c:pt>
                <c:pt idx="21293">
                  <c:v>212888.75</c:v>
                </c:pt>
                <c:pt idx="21294">
                  <c:v>212898.73</c:v>
                </c:pt>
                <c:pt idx="21295">
                  <c:v>212908.73</c:v>
                </c:pt>
                <c:pt idx="21296">
                  <c:v>212918.75</c:v>
                </c:pt>
                <c:pt idx="21297">
                  <c:v>212928.75</c:v>
                </c:pt>
                <c:pt idx="21298">
                  <c:v>212938.73</c:v>
                </c:pt>
                <c:pt idx="21299">
                  <c:v>212948.73</c:v>
                </c:pt>
                <c:pt idx="21300">
                  <c:v>212958.73</c:v>
                </c:pt>
                <c:pt idx="21301">
                  <c:v>212968.73</c:v>
                </c:pt>
                <c:pt idx="21302">
                  <c:v>212978.72</c:v>
                </c:pt>
                <c:pt idx="21303">
                  <c:v>212988.72</c:v>
                </c:pt>
                <c:pt idx="21304">
                  <c:v>212998.72</c:v>
                </c:pt>
                <c:pt idx="21305">
                  <c:v>213008.72</c:v>
                </c:pt>
                <c:pt idx="21306">
                  <c:v>213018.72</c:v>
                </c:pt>
                <c:pt idx="21307">
                  <c:v>213028.72</c:v>
                </c:pt>
                <c:pt idx="21308">
                  <c:v>213038.72</c:v>
                </c:pt>
                <c:pt idx="21309">
                  <c:v>213048.72</c:v>
                </c:pt>
                <c:pt idx="21310">
                  <c:v>213058.72</c:v>
                </c:pt>
                <c:pt idx="21311">
                  <c:v>213068.72</c:v>
                </c:pt>
                <c:pt idx="21312">
                  <c:v>213078.7</c:v>
                </c:pt>
                <c:pt idx="21313">
                  <c:v>213088.7</c:v>
                </c:pt>
                <c:pt idx="21314">
                  <c:v>213098.7</c:v>
                </c:pt>
                <c:pt idx="21315">
                  <c:v>213108.7</c:v>
                </c:pt>
                <c:pt idx="21316">
                  <c:v>213118.7</c:v>
                </c:pt>
                <c:pt idx="21317">
                  <c:v>213128.7</c:v>
                </c:pt>
                <c:pt idx="21318">
                  <c:v>213138.7</c:v>
                </c:pt>
                <c:pt idx="21319">
                  <c:v>213148.7</c:v>
                </c:pt>
                <c:pt idx="21320">
                  <c:v>213158.69</c:v>
                </c:pt>
                <c:pt idx="21321">
                  <c:v>213168.69</c:v>
                </c:pt>
                <c:pt idx="21322">
                  <c:v>213178.69</c:v>
                </c:pt>
                <c:pt idx="21323">
                  <c:v>213188.69</c:v>
                </c:pt>
                <c:pt idx="21324">
                  <c:v>213198.69</c:v>
                </c:pt>
                <c:pt idx="21325">
                  <c:v>213208.69</c:v>
                </c:pt>
                <c:pt idx="21326">
                  <c:v>213218.69</c:v>
                </c:pt>
                <c:pt idx="21327">
                  <c:v>213228.69</c:v>
                </c:pt>
                <c:pt idx="21328">
                  <c:v>213238.69</c:v>
                </c:pt>
                <c:pt idx="21329">
                  <c:v>213248.69</c:v>
                </c:pt>
                <c:pt idx="21330">
                  <c:v>213258.67</c:v>
                </c:pt>
                <c:pt idx="21331">
                  <c:v>213268.67</c:v>
                </c:pt>
                <c:pt idx="21332">
                  <c:v>213278.67</c:v>
                </c:pt>
                <c:pt idx="21333">
                  <c:v>213288.67</c:v>
                </c:pt>
                <c:pt idx="21334">
                  <c:v>213298.66</c:v>
                </c:pt>
                <c:pt idx="21335">
                  <c:v>213308.66</c:v>
                </c:pt>
                <c:pt idx="21336">
                  <c:v>213318.67</c:v>
                </c:pt>
                <c:pt idx="21337">
                  <c:v>213328.67</c:v>
                </c:pt>
                <c:pt idx="21338">
                  <c:v>213338.66</c:v>
                </c:pt>
                <c:pt idx="21339">
                  <c:v>213348.66</c:v>
                </c:pt>
                <c:pt idx="21340">
                  <c:v>213358.66</c:v>
                </c:pt>
                <c:pt idx="21341">
                  <c:v>213368.66</c:v>
                </c:pt>
                <c:pt idx="21342">
                  <c:v>213378.66</c:v>
                </c:pt>
                <c:pt idx="21343">
                  <c:v>213388.66</c:v>
                </c:pt>
                <c:pt idx="21344">
                  <c:v>213398.64</c:v>
                </c:pt>
                <c:pt idx="21345">
                  <c:v>213408.64000000001</c:v>
                </c:pt>
                <c:pt idx="21346">
                  <c:v>213418.66</c:v>
                </c:pt>
                <c:pt idx="21347">
                  <c:v>213428.66</c:v>
                </c:pt>
                <c:pt idx="21348">
                  <c:v>213438.64</c:v>
                </c:pt>
                <c:pt idx="21349">
                  <c:v>213448.64</c:v>
                </c:pt>
                <c:pt idx="21350">
                  <c:v>213458.64</c:v>
                </c:pt>
                <c:pt idx="21351">
                  <c:v>213468.63</c:v>
                </c:pt>
                <c:pt idx="21352">
                  <c:v>213478.63</c:v>
                </c:pt>
                <c:pt idx="21353">
                  <c:v>213488.63</c:v>
                </c:pt>
                <c:pt idx="21354">
                  <c:v>213498.63</c:v>
                </c:pt>
                <c:pt idx="21355">
                  <c:v>213508.63</c:v>
                </c:pt>
                <c:pt idx="21356">
                  <c:v>213518.63</c:v>
                </c:pt>
                <c:pt idx="21357">
                  <c:v>213528.63</c:v>
                </c:pt>
                <c:pt idx="21358">
                  <c:v>213538.63</c:v>
                </c:pt>
                <c:pt idx="21359">
                  <c:v>213548.63</c:v>
                </c:pt>
                <c:pt idx="21360">
                  <c:v>213558.63</c:v>
                </c:pt>
                <c:pt idx="21361">
                  <c:v>213568.63</c:v>
                </c:pt>
                <c:pt idx="21362">
                  <c:v>213578.61</c:v>
                </c:pt>
                <c:pt idx="21363">
                  <c:v>213588.61</c:v>
                </c:pt>
                <c:pt idx="21364">
                  <c:v>213598.61</c:v>
                </c:pt>
                <c:pt idx="21365">
                  <c:v>213608.59</c:v>
                </c:pt>
                <c:pt idx="21366">
                  <c:v>213618.61</c:v>
                </c:pt>
                <c:pt idx="21367">
                  <c:v>213628.61</c:v>
                </c:pt>
                <c:pt idx="21368">
                  <c:v>213638.61</c:v>
                </c:pt>
                <c:pt idx="21369">
                  <c:v>213648.59</c:v>
                </c:pt>
                <c:pt idx="21370">
                  <c:v>213658.59</c:v>
                </c:pt>
                <c:pt idx="21371">
                  <c:v>213668.61</c:v>
                </c:pt>
                <c:pt idx="21372">
                  <c:v>213678.61</c:v>
                </c:pt>
                <c:pt idx="21373">
                  <c:v>213688.59</c:v>
                </c:pt>
                <c:pt idx="21374">
                  <c:v>213698.59</c:v>
                </c:pt>
                <c:pt idx="21375">
                  <c:v>213708.58</c:v>
                </c:pt>
                <c:pt idx="21376">
                  <c:v>213718.59</c:v>
                </c:pt>
                <c:pt idx="21377">
                  <c:v>213728.59</c:v>
                </c:pt>
                <c:pt idx="21378">
                  <c:v>213738.59</c:v>
                </c:pt>
                <c:pt idx="21379">
                  <c:v>213748.58</c:v>
                </c:pt>
                <c:pt idx="21380">
                  <c:v>213758.58</c:v>
                </c:pt>
                <c:pt idx="21381">
                  <c:v>213768.58</c:v>
                </c:pt>
                <c:pt idx="21382">
                  <c:v>213778.58</c:v>
                </c:pt>
                <c:pt idx="21383">
                  <c:v>213788.56</c:v>
                </c:pt>
                <c:pt idx="21384">
                  <c:v>213798.56</c:v>
                </c:pt>
                <c:pt idx="21385">
                  <c:v>213808.58</c:v>
                </c:pt>
                <c:pt idx="21386">
                  <c:v>213818.58</c:v>
                </c:pt>
                <c:pt idx="21387">
                  <c:v>213828.56</c:v>
                </c:pt>
                <c:pt idx="21388">
                  <c:v>213838.56</c:v>
                </c:pt>
                <c:pt idx="21389">
                  <c:v>213848.56</c:v>
                </c:pt>
                <c:pt idx="21390">
                  <c:v>213858.56</c:v>
                </c:pt>
                <c:pt idx="21391">
                  <c:v>213868.56</c:v>
                </c:pt>
                <c:pt idx="21392">
                  <c:v>213878.56</c:v>
                </c:pt>
                <c:pt idx="21393">
                  <c:v>213888.55</c:v>
                </c:pt>
                <c:pt idx="21394">
                  <c:v>213898.55</c:v>
                </c:pt>
                <c:pt idx="21395">
                  <c:v>213908.56</c:v>
                </c:pt>
                <c:pt idx="21396">
                  <c:v>213918.56</c:v>
                </c:pt>
                <c:pt idx="21397">
                  <c:v>213928.55</c:v>
                </c:pt>
                <c:pt idx="21398">
                  <c:v>213938.55</c:v>
                </c:pt>
                <c:pt idx="21399">
                  <c:v>213948.55</c:v>
                </c:pt>
                <c:pt idx="21400">
                  <c:v>213958.55</c:v>
                </c:pt>
                <c:pt idx="21401">
                  <c:v>213968.53</c:v>
                </c:pt>
                <c:pt idx="21402">
                  <c:v>213978.53</c:v>
                </c:pt>
                <c:pt idx="21403">
                  <c:v>213988.53</c:v>
                </c:pt>
                <c:pt idx="21404">
                  <c:v>213998.53</c:v>
                </c:pt>
                <c:pt idx="21405">
                  <c:v>214008.53</c:v>
                </c:pt>
                <c:pt idx="21406">
                  <c:v>214018.53</c:v>
                </c:pt>
                <c:pt idx="21407">
                  <c:v>214028.53</c:v>
                </c:pt>
                <c:pt idx="21408">
                  <c:v>214038.53</c:v>
                </c:pt>
                <c:pt idx="21409">
                  <c:v>214048.53</c:v>
                </c:pt>
                <c:pt idx="21410">
                  <c:v>214058.53</c:v>
                </c:pt>
                <c:pt idx="21411">
                  <c:v>214068.52</c:v>
                </c:pt>
                <c:pt idx="21412">
                  <c:v>214078.52</c:v>
                </c:pt>
                <c:pt idx="21413">
                  <c:v>214088.52</c:v>
                </c:pt>
                <c:pt idx="21414">
                  <c:v>214098.5</c:v>
                </c:pt>
                <c:pt idx="21415">
                  <c:v>214108.52</c:v>
                </c:pt>
                <c:pt idx="21416">
                  <c:v>214118.52</c:v>
                </c:pt>
                <c:pt idx="21417">
                  <c:v>214128.52</c:v>
                </c:pt>
                <c:pt idx="21418">
                  <c:v>214138.5</c:v>
                </c:pt>
                <c:pt idx="21419">
                  <c:v>214148.5</c:v>
                </c:pt>
                <c:pt idx="21420">
                  <c:v>214158.52</c:v>
                </c:pt>
                <c:pt idx="21421">
                  <c:v>214168.52</c:v>
                </c:pt>
                <c:pt idx="21422">
                  <c:v>214178.5</c:v>
                </c:pt>
                <c:pt idx="21423">
                  <c:v>214188.5</c:v>
                </c:pt>
                <c:pt idx="21424">
                  <c:v>214198.5</c:v>
                </c:pt>
                <c:pt idx="21425">
                  <c:v>214208.5</c:v>
                </c:pt>
                <c:pt idx="21426">
                  <c:v>214218.5</c:v>
                </c:pt>
                <c:pt idx="21427">
                  <c:v>214228.5</c:v>
                </c:pt>
                <c:pt idx="21428">
                  <c:v>214238.5</c:v>
                </c:pt>
                <c:pt idx="21429">
                  <c:v>214248.48</c:v>
                </c:pt>
                <c:pt idx="21430">
                  <c:v>214258.48</c:v>
                </c:pt>
                <c:pt idx="21431">
                  <c:v>214268.48</c:v>
                </c:pt>
                <c:pt idx="21432">
                  <c:v>214278.47</c:v>
                </c:pt>
                <c:pt idx="21433">
                  <c:v>214288.47</c:v>
                </c:pt>
                <c:pt idx="21434">
                  <c:v>214298.47</c:v>
                </c:pt>
                <c:pt idx="21435">
                  <c:v>214308.48000000001</c:v>
                </c:pt>
                <c:pt idx="21436">
                  <c:v>214318.47</c:v>
                </c:pt>
                <c:pt idx="21437">
                  <c:v>214328.47</c:v>
                </c:pt>
                <c:pt idx="21438">
                  <c:v>214338.47</c:v>
                </c:pt>
                <c:pt idx="21439">
                  <c:v>214348.47</c:v>
                </c:pt>
                <c:pt idx="21440">
                  <c:v>214358.47</c:v>
                </c:pt>
                <c:pt idx="21441">
                  <c:v>214368.47</c:v>
                </c:pt>
                <c:pt idx="21442">
                  <c:v>214378.45</c:v>
                </c:pt>
                <c:pt idx="21443">
                  <c:v>214388.45</c:v>
                </c:pt>
                <c:pt idx="21444">
                  <c:v>214398.45</c:v>
                </c:pt>
                <c:pt idx="21445">
                  <c:v>214408.47</c:v>
                </c:pt>
                <c:pt idx="21446">
                  <c:v>214418.45</c:v>
                </c:pt>
                <c:pt idx="21447">
                  <c:v>214428.45</c:v>
                </c:pt>
                <c:pt idx="21448">
                  <c:v>214438.45</c:v>
                </c:pt>
                <c:pt idx="21449">
                  <c:v>214448.45</c:v>
                </c:pt>
                <c:pt idx="21450">
                  <c:v>214458.44</c:v>
                </c:pt>
                <c:pt idx="21451">
                  <c:v>214468.44</c:v>
                </c:pt>
                <c:pt idx="21452">
                  <c:v>214478.44</c:v>
                </c:pt>
                <c:pt idx="21453">
                  <c:v>214488.44</c:v>
                </c:pt>
                <c:pt idx="21454">
                  <c:v>214498.44</c:v>
                </c:pt>
                <c:pt idx="21455">
                  <c:v>214508.44</c:v>
                </c:pt>
                <c:pt idx="21456">
                  <c:v>214518.44</c:v>
                </c:pt>
                <c:pt idx="21457">
                  <c:v>214528.44</c:v>
                </c:pt>
                <c:pt idx="21458">
                  <c:v>214538.44</c:v>
                </c:pt>
                <c:pt idx="21459">
                  <c:v>214548.44</c:v>
                </c:pt>
                <c:pt idx="21460">
                  <c:v>214558.42</c:v>
                </c:pt>
                <c:pt idx="21461">
                  <c:v>214568.42</c:v>
                </c:pt>
                <c:pt idx="21462">
                  <c:v>214578.42</c:v>
                </c:pt>
                <c:pt idx="21463">
                  <c:v>214588.42</c:v>
                </c:pt>
                <c:pt idx="21464">
                  <c:v>214598.41</c:v>
                </c:pt>
                <c:pt idx="21465">
                  <c:v>214608.42</c:v>
                </c:pt>
                <c:pt idx="21466">
                  <c:v>214618.42</c:v>
                </c:pt>
                <c:pt idx="21467">
                  <c:v>214628.42</c:v>
                </c:pt>
                <c:pt idx="21468">
                  <c:v>214638.41</c:v>
                </c:pt>
                <c:pt idx="21469">
                  <c:v>214648.41</c:v>
                </c:pt>
                <c:pt idx="21470">
                  <c:v>214658.41</c:v>
                </c:pt>
                <c:pt idx="21471">
                  <c:v>214668.41</c:v>
                </c:pt>
                <c:pt idx="21472">
                  <c:v>214678.41</c:v>
                </c:pt>
                <c:pt idx="21473">
                  <c:v>214688.41</c:v>
                </c:pt>
                <c:pt idx="21474">
                  <c:v>214698.41</c:v>
                </c:pt>
                <c:pt idx="21475">
                  <c:v>214708.41</c:v>
                </c:pt>
                <c:pt idx="21476">
                  <c:v>214718.41</c:v>
                </c:pt>
                <c:pt idx="21477">
                  <c:v>214728.41</c:v>
                </c:pt>
                <c:pt idx="21478">
                  <c:v>214738.39</c:v>
                </c:pt>
                <c:pt idx="21479">
                  <c:v>214748.41</c:v>
                </c:pt>
                <c:pt idx="21480">
                  <c:v>214758.38</c:v>
                </c:pt>
                <c:pt idx="21481">
                  <c:v>214768.41</c:v>
                </c:pt>
                <c:pt idx="21482">
                  <c:v>214778.38</c:v>
                </c:pt>
                <c:pt idx="21483">
                  <c:v>214788.39</c:v>
                </c:pt>
                <c:pt idx="21484">
                  <c:v>214798.38</c:v>
                </c:pt>
                <c:pt idx="21485">
                  <c:v>214808.38</c:v>
                </c:pt>
                <c:pt idx="21486">
                  <c:v>214818.38</c:v>
                </c:pt>
                <c:pt idx="21487">
                  <c:v>214828.38</c:v>
                </c:pt>
                <c:pt idx="21488">
                  <c:v>214838.36</c:v>
                </c:pt>
                <c:pt idx="21489">
                  <c:v>214848.38</c:v>
                </c:pt>
                <c:pt idx="21490">
                  <c:v>214858.38</c:v>
                </c:pt>
                <c:pt idx="21491">
                  <c:v>214868.38</c:v>
                </c:pt>
                <c:pt idx="21492">
                  <c:v>214878.38</c:v>
                </c:pt>
                <c:pt idx="21493">
                  <c:v>214888.36</c:v>
                </c:pt>
                <c:pt idx="21494">
                  <c:v>214898.38</c:v>
                </c:pt>
                <c:pt idx="21495">
                  <c:v>214908.34</c:v>
                </c:pt>
                <c:pt idx="21496">
                  <c:v>214918.36</c:v>
                </c:pt>
                <c:pt idx="21497">
                  <c:v>214928.34</c:v>
                </c:pt>
                <c:pt idx="21498">
                  <c:v>214938.34</c:v>
                </c:pt>
                <c:pt idx="21499">
                  <c:v>214948.38</c:v>
                </c:pt>
                <c:pt idx="21500">
                  <c:v>214958.34</c:v>
                </c:pt>
                <c:pt idx="21501">
                  <c:v>214968.36</c:v>
                </c:pt>
                <c:pt idx="21502">
                  <c:v>214978.34</c:v>
                </c:pt>
                <c:pt idx="21503">
                  <c:v>214988.34</c:v>
                </c:pt>
                <c:pt idx="21504">
                  <c:v>214998.34</c:v>
                </c:pt>
                <c:pt idx="21505">
                  <c:v>215008.34</c:v>
                </c:pt>
                <c:pt idx="21506">
                  <c:v>215018.33</c:v>
                </c:pt>
                <c:pt idx="21507">
                  <c:v>215028.34</c:v>
                </c:pt>
                <c:pt idx="21508">
                  <c:v>215038.31</c:v>
                </c:pt>
                <c:pt idx="21509">
                  <c:v>215048.33</c:v>
                </c:pt>
                <c:pt idx="21510">
                  <c:v>215058.34</c:v>
                </c:pt>
                <c:pt idx="21511">
                  <c:v>215068.33</c:v>
                </c:pt>
                <c:pt idx="21512">
                  <c:v>215078.34</c:v>
                </c:pt>
                <c:pt idx="21513">
                  <c:v>215088.31</c:v>
                </c:pt>
                <c:pt idx="21514">
                  <c:v>215098.33</c:v>
                </c:pt>
                <c:pt idx="21515">
                  <c:v>215108.34</c:v>
                </c:pt>
                <c:pt idx="21516">
                  <c:v>215118.31</c:v>
                </c:pt>
                <c:pt idx="21517">
                  <c:v>215128.31</c:v>
                </c:pt>
                <c:pt idx="21518">
                  <c:v>215138.31</c:v>
                </c:pt>
                <c:pt idx="21519">
                  <c:v>215148.33</c:v>
                </c:pt>
                <c:pt idx="21520">
                  <c:v>215158.31</c:v>
                </c:pt>
                <c:pt idx="21521">
                  <c:v>215168.31</c:v>
                </c:pt>
                <c:pt idx="21522">
                  <c:v>215178.31</c:v>
                </c:pt>
                <c:pt idx="21523">
                  <c:v>215188.31</c:v>
                </c:pt>
                <c:pt idx="21524">
                  <c:v>215198.3</c:v>
                </c:pt>
                <c:pt idx="21525">
                  <c:v>215208.31</c:v>
                </c:pt>
                <c:pt idx="21526">
                  <c:v>215218.28</c:v>
                </c:pt>
                <c:pt idx="21527">
                  <c:v>215228.3</c:v>
                </c:pt>
                <c:pt idx="21528">
                  <c:v>215238.28</c:v>
                </c:pt>
                <c:pt idx="21529">
                  <c:v>215248.3</c:v>
                </c:pt>
                <c:pt idx="21530">
                  <c:v>215258.31</c:v>
                </c:pt>
                <c:pt idx="21531">
                  <c:v>215268.28</c:v>
                </c:pt>
                <c:pt idx="21532">
                  <c:v>215278.3</c:v>
                </c:pt>
                <c:pt idx="21533">
                  <c:v>215288.28</c:v>
                </c:pt>
                <c:pt idx="21534">
                  <c:v>215298.28</c:v>
                </c:pt>
                <c:pt idx="21535">
                  <c:v>215308.28</c:v>
                </c:pt>
                <c:pt idx="21536">
                  <c:v>215318.28</c:v>
                </c:pt>
                <c:pt idx="21537">
                  <c:v>215328.27</c:v>
                </c:pt>
                <c:pt idx="21538">
                  <c:v>215338.28</c:v>
                </c:pt>
                <c:pt idx="21539">
                  <c:v>215348.28</c:v>
                </c:pt>
                <c:pt idx="21540">
                  <c:v>215358.28</c:v>
                </c:pt>
                <c:pt idx="21541">
                  <c:v>215368.28</c:v>
                </c:pt>
                <c:pt idx="21542">
                  <c:v>215378.27</c:v>
                </c:pt>
                <c:pt idx="21543">
                  <c:v>215388.28</c:v>
                </c:pt>
                <c:pt idx="21544">
                  <c:v>215398.25</c:v>
                </c:pt>
                <c:pt idx="21545">
                  <c:v>215408.27</c:v>
                </c:pt>
                <c:pt idx="21546">
                  <c:v>215418.25</c:v>
                </c:pt>
                <c:pt idx="21547">
                  <c:v>215428.25</c:v>
                </c:pt>
                <c:pt idx="21548">
                  <c:v>215438.25</c:v>
                </c:pt>
                <c:pt idx="21549">
                  <c:v>215448.25</c:v>
                </c:pt>
                <c:pt idx="21550">
                  <c:v>215458.27</c:v>
                </c:pt>
                <c:pt idx="21551">
                  <c:v>215468.25</c:v>
                </c:pt>
                <c:pt idx="21552">
                  <c:v>215478.25</c:v>
                </c:pt>
                <c:pt idx="21553">
                  <c:v>215488.25</c:v>
                </c:pt>
                <c:pt idx="21554">
                  <c:v>215498.25</c:v>
                </c:pt>
                <c:pt idx="21555">
                  <c:v>215508.23</c:v>
                </c:pt>
                <c:pt idx="21556">
                  <c:v>215518.25</c:v>
                </c:pt>
                <c:pt idx="21557">
                  <c:v>215528.22</c:v>
                </c:pt>
                <c:pt idx="21558">
                  <c:v>215538.25</c:v>
                </c:pt>
                <c:pt idx="21559">
                  <c:v>215548.25</c:v>
                </c:pt>
                <c:pt idx="21560">
                  <c:v>215558.23</c:v>
                </c:pt>
                <c:pt idx="21561">
                  <c:v>215568.25</c:v>
                </c:pt>
                <c:pt idx="21562">
                  <c:v>215578.25</c:v>
                </c:pt>
                <c:pt idx="21563">
                  <c:v>215588.23</c:v>
                </c:pt>
                <c:pt idx="21564">
                  <c:v>215598.22</c:v>
                </c:pt>
                <c:pt idx="21565">
                  <c:v>215608.22</c:v>
                </c:pt>
                <c:pt idx="21566">
                  <c:v>215618.22</c:v>
                </c:pt>
                <c:pt idx="21567">
                  <c:v>215628.22</c:v>
                </c:pt>
                <c:pt idx="21568">
                  <c:v>215638.23</c:v>
                </c:pt>
                <c:pt idx="21569">
                  <c:v>215648.22</c:v>
                </c:pt>
                <c:pt idx="21570">
                  <c:v>215658.22</c:v>
                </c:pt>
                <c:pt idx="21571">
                  <c:v>215668.22</c:v>
                </c:pt>
                <c:pt idx="21572">
                  <c:v>215678.22</c:v>
                </c:pt>
                <c:pt idx="21573">
                  <c:v>215688.2</c:v>
                </c:pt>
                <c:pt idx="21574">
                  <c:v>215698.22</c:v>
                </c:pt>
                <c:pt idx="21575">
                  <c:v>215708.19</c:v>
                </c:pt>
                <c:pt idx="21576">
                  <c:v>215718.2</c:v>
                </c:pt>
                <c:pt idx="21577">
                  <c:v>215728.19</c:v>
                </c:pt>
                <c:pt idx="21578">
                  <c:v>215738.2</c:v>
                </c:pt>
                <c:pt idx="21579">
                  <c:v>215748.22</c:v>
                </c:pt>
                <c:pt idx="21580">
                  <c:v>215758.19</c:v>
                </c:pt>
                <c:pt idx="21581">
                  <c:v>215768.2</c:v>
                </c:pt>
                <c:pt idx="21582">
                  <c:v>215778.19</c:v>
                </c:pt>
                <c:pt idx="21583">
                  <c:v>215788.19</c:v>
                </c:pt>
                <c:pt idx="21584">
                  <c:v>215798.19</c:v>
                </c:pt>
                <c:pt idx="21585">
                  <c:v>215808.19</c:v>
                </c:pt>
                <c:pt idx="21586">
                  <c:v>215818.17</c:v>
                </c:pt>
                <c:pt idx="21587">
                  <c:v>215828.19</c:v>
                </c:pt>
                <c:pt idx="21588">
                  <c:v>215838.19</c:v>
                </c:pt>
                <c:pt idx="21589">
                  <c:v>215848.19</c:v>
                </c:pt>
                <c:pt idx="21590">
                  <c:v>215858.19</c:v>
                </c:pt>
                <c:pt idx="21591">
                  <c:v>215868.17</c:v>
                </c:pt>
                <c:pt idx="21592">
                  <c:v>215878.19</c:v>
                </c:pt>
                <c:pt idx="21593">
                  <c:v>215888.16</c:v>
                </c:pt>
                <c:pt idx="21594">
                  <c:v>215898.17</c:v>
                </c:pt>
                <c:pt idx="21595">
                  <c:v>215908.16</c:v>
                </c:pt>
                <c:pt idx="21596">
                  <c:v>215918.17</c:v>
                </c:pt>
                <c:pt idx="21597">
                  <c:v>215928.16</c:v>
                </c:pt>
                <c:pt idx="21598">
                  <c:v>215938.16</c:v>
                </c:pt>
                <c:pt idx="21599">
                  <c:v>215948.17</c:v>
                </c:pt>
                <c:pt idx="21600">
                  <c:v>215958.16</c:v>
                </c:pt>
                <c:pt idx="21601">
                  <c:v>215968.16</c:v>
                </c:pt>
                <c:pt idx="21602">
                  <c:v>215978.16</c:v>
                </c:pt>
                <c:pt idx="21603">
                  <c:v>215988.16</c:v>
                </c:pt>
                <c:pt idx="21604">
                  <c:v>215998.17</c:v>
                </c:pt>
                <c:pt idx="21605">
                  <c:v>216008.16</c:v>
                </c:pt>
                <c:pt idx="21606">
                  <c:v>216018.13</c:v>
                </c:pt>
                <c:pt idx="21607">
                  <c:v>216028.16</c:v>
                </c:pt>
                <c:pt idx="21608">
                  <c:v>216038.16</c:v>
                </c:pt>
                <c:pt idx="21609">
                  <c:v>216048.14</c:v>
                </c:pt>
                <c:pt idx="21610">
                  <c:v>216058.16</c:v>
                </c:pt>
                <c:pt idx="21611">
                  <c:v>216068.13</c:v>
                </c:pt>
                <c:pt idx="21612">
                  <c:v>216078.14</c:v>
                </c:pt>
                <c:pt idx="21613">
                  <c:v>216088.13</c:v>
                </c:pt>
                <c:pt idx="21614">
                  <c:v>216098.13</c:v>
                </c:pt>
                <c:pt idx="21615">
                  <c:v>216108.13</c:v>
                </c:pt>
                <c:pt idx="21616">
                  <c:v>216118.13</c:v>
                </c:pt>
                <c:pt idx="21617">
                  <c:v>216128.13</c:v>
                </c:pt>
                <c:pt idx="21618">
                  <c:v>216138.13</c:v>
                </c:pt>
                <c:pt idx="21619">
                  <c:v>216148.13</c:v>
                </c:pt>
                <c:pt idx="21620">
                  <c:v>216158.13</c:v>
                </c:pt>
                <c:pt idx="21621">
                  <c:v>216168.13</c:v>
                </c:pt>
                <c:pt idx="21622">
                  <c:v>216178.11</c:v>
                </c:pt>
                <c:pt idx="21623">
                  <c:v>216188.13</c:v>
                </c:pt>
                <c:pt idx="21624">
                  <c:v>216198.09</c:v>
                </c:pt>
                <c:pt idx="21625">
                  <c:v>216208.13</c:v>
                </c:pt>
                <c:pt idx="21626">
                  <c:v>216218.09</c:v>
                </c:pt>
                <c:pt idx="21627">
                  <c:v>216228.11</c:v>
                </c:pt>
                <c:pt idx="21628">
                  <c:v>216238.13</c:v>
                </c:pt>
                <c:pt idx="21629">
                  <c:v>216248.09</c:v>
                </c:pt>
                <c:pt idx="21630">
                  <c:v>216258.11</c:v>
                </c:pt>
                <c:pt idx="21631">
                  <c:v>216268.09</c:v>
                </c:pt>
                <c:pt idx="21632">
                  <c:v>216278.09</c:v>
                </c:pt>
                <c:pt idx="21633">
                  <c:v>216288.09</c:v>
                </c:pt>
                <c:pt idx="21634">
                  <c:v>216298.09</c:v>
                </c:pt>
                <c:pt idx="21635">
                  <c:v>216308.09</c:v>
                </c:pt>
                <c:pt idx="21636">
                  <c:v>216318.09</c:v>
                </c:pt>
                <c:pt idx="21637">
                  <c:v>216328.08</c:v>
                </c:pt>
                <c:pt idx="21638">
                  <c:v>216338.09</c:v>
                </c:pt>
                <c:pt idx="21639">
                  <c:v>216348.09</c:v>
                </c:pt>
                <c:pt idx="21640">
                  <c:v>216358.08</c:v>
                </c:pt>
                <c:pt idx="21641">
                  <c:v>216368.09</c:v>
                </c:pt>
                <c:pt idx="21642">
                  <c:v>216378.06</c:v>
                </c:pt>
                <c:pt idx="21643">
                  <c:v>216388.09</c:v>
                </c:pt>
                <c:pt idx="21644">
                  <c:v>216398.09</c:v>
                </c:pt>
                <c:pt idx="21645">
                  <c:v>216408.08</c:v>
                </c:pt>
                <c:pt idx="21646">
                  <c:v>216418.09</c:v>
                </c:pt>
                <c:pt idx="21647">
                  <c:v>216428.06</c:v>
                </c:pt>
                <c:pt idx="21648">
                  <c:v>216438.08</c:v>
                </c:pt>
                <c:pt idx="21649">
                  <c:v>216448.06</c:v>
                </c:pt>
                <c:pt idx="21650">
                  <c:v>216458.06</c:v>
                </c:pt>
                <c:pt idx="21651">
                  <c:v>216468.06</c:v>
                </c:pt>
                <c:pt idx="21652">
                  <c:v>216478.06</c:v>
                </c:pt>
                <c:pt idx="21653">
                  <c:v>216488.05</c:v>
                </c:pt>
                <c:pt idx="21654">
                  <c:v>216498.06</c:v>
                </c:pt>
                <c:pt idx="21655">
                  <c:v>216508.05</c:v>
                </c:pt>
                <c:pt idx="21656">
                  <c:v>216518.06</c:v>
                </c:pt>
                <c:pt idx="21657">
                  <c:v>216528.06</c:v>
                </c:pt>
                <c:pt idx="21658">
                  <c:v>216538.05</c:v>
                </c:pt>
                <c:pt idx="21659">
                  <c:v>216548.06</c:v>
                </c:pt>
                <c:pt idx="21660">
                  <c:v>216558.03</c:v>
                </c:pt>
                <c:pt idx="21661">
                  <c:v>216568.05</c:v>
                </c:pt>
                <c:pt idx="21662">
                  <c:v>216578.03</c:v>
                </c:pt>
                <c:pt idx="21663">
                  <c:v>216588.05</c:v>
                </c:pt>
                <c:pt idx="21664">
                  <c:v>216598.03</c:v>
                </c:pt>
                <c:pt idx="21665">
                  <c:v>216608.03</c:v>
                </c:pt>
                <c:pt idx="21666">
                  <c:v>216618.03</c:v>
                </c:pt>
                <c:pt idx="21667">
                  <c:v>216628.03</c:v>
                </c:pt>
                <c:pt idx="21668">
                  <c:v>216638.03</c:v>
                </c:pt>
                <c:pt idx="21669">
                  <c:v>216648.03</c:v>
                </c:pt>
                <c:pt idx="21670">
                  <c:v>216658.03</c:v>
                </c:pt>
                <c:pt idx="21671">
                  <c:v>216668.02</c:v>
                </c:pt>
                <c:pt idx="21672">
                  <c:v>216678.03</c:v>
                </c:pt>
                <c:pt idx="21673">
                  <c:v>216688.02</c:v>
                </c:pt>
                <c:pt idx="21674">
                  <c:v>216698.03</c:v>
                </c:pt>
                <c:pt idx="21675">
                  <c:v>216708</c:v>
                </c:pt>
                <c:pt idx="21676">
                  <c:v>216718.02</c:v>
                </c:pt>
                <c:pt idx="21677">
                  <c:v>216728.03</c:v>
                </c:pt>
                <c:pt idx="21678">
                  <c:v>216738</c:v>
                </c:pt>
                <c:pt idx="21679">
                  <c:v>216748.02</c:v>
                </c:pt>
                <c:pt idx="21680">
                  <c:v>216758</c:v>
                </c:pt>
                <c:pt idx="21681">
                  <c:v>216768.02</c:v>
                </c:pt>
                <c:pt idx="21682">
                  <c:v>216778</c:v>
                </c:pt>
                <c:pt idx="21683">
                  <c:v>216788</c:v>
                </c:pt>
                <c:pt idx="21684">
                  <c:v>216798</c:v>
                </c:pt>
                <c:pt idx="21685">
                  <c:v>216808</c:v>
                </c:pt>
                <c:pt idx="21686">
                  <c:v>216817.98</c:v>
                </c:pt>
                <c:pt idx="21687">
                  <c:v>216828</c:v>
                </c:pt>
                <c:pt idx="21688">
                  <c:v>216838</c:v>
                </c:pt>
                <c:pt idx="21689">
                  <c:v>216847.98</c:v>
                </c:pt>
                <c:pt idx="21690">
                  <c:v>216858</c:v>
                </c:pt>
                <c:pt idx="21691">
                  <c:v>216867.97</c:v>
                </c:pt>
                <c:pt idx="21692">
                  <c:v>216878</c:v>
                </c:pt>
                <c:pt idx="21693">
                  <c:v>216888</c:v>
                </c:pt>
                <c:pt idx="21694">
                  <c:v>216897.98</c:v>
                </c:pt>
                <c:pt idx="21695">
                  <c:v>216907.97</c:v>
                </c:pt>
                <c:pt idx="21696">
                  <c:v>216917.97</c:v>
                </c:pt>
                <c:pt idx="21697">
                  <c:v>216927.98</c:v>
                </c:pt>
                <c:pt idx="21698">
                  <c:v>216937.97</c:v>
                </c:pt>
                <c:pt idx="21699">
                  <c:v>216947.97</c:v>
                </c:pt>
                <c:pt idx="21700">
                  <c:v>216957.97</c:v>
                </c:pt>
                <c:pt idx="21701">
                  <c:v>216967.97</c:v>
                </c:pt>
                <c:pt idx="21702">
                  <c:v>216977.97</c:v>
                </c:pt>
                <c:pt idx="21703">
                  <c:v>216987.97</c:v>
                </c:pt>
                <c:pt idx="21704">
                  <c:v>216997.95</c:v>
                </c:pt>
                <c:pt idx="21705">
                  <c:v>217007.97</c:v>
                </c:pt>
                <c:pt idx="21706">
                  <c:v>217017.94</c:v>
                </c:pt>
                <c:pt idx="21707">
                  <c:v>217027.95</c:v>
                </c:pt>
                <c:pt idx="21708">
                  <c:v>217037.97</c:v>
                </c:pt>
                <c:pt idx="21709">
                  <c:v>217047.94</c:v>
                </c:pt>
                <c:pt idx="21710">
                  <c:v>217057.97</c:v>
                </c:pt>
                <c:pt idx="21711">
                  <c:v>217067.94</c:v>
                </c:pt>
                <c:pt idx="21712">
                  <c:v>217077.95</c:v>
                </c:pt>
                <c:pt idx="21713">
                  <c:v>217087.94</c:v>
                </c:pt>
                <c:pt idx="21714">
                  <c:v>217097.94</c:v>
                </c:pt>
                <c:pt idx="21715">
                  <c:v>217107.94</c:v>
                </c:pt>
                <c:pt idx="21716">
                  <c:v>217117.94</c:v>
                </c:pt>
                <c:pt idx="21717">
                  <c:v>217127.94</c:v>
                </c:pt>
                <c:pt idx="21718">
                  <c:v>217137.94</c:v>
                </c:pt>
                <c:pt idx="21719">
                  <c:v>217147.94</c:v>
                </c:pt>
                <c:pt idx="21720">
                  <c:v>217157.92</c:v>
                </c:pt>
                <c:pt idx="21721">
                  <c:v>217167.94</c:v>
                </c:pt>
                <c:pt idx="21722">
                  <c:v>217177.92</c:v>
                </c:pt>
                <c:pt idx="21723">
                  <c:v>217187.94</c:v>
                </c:pt>
                <c:pt idx="21724">
                  <c:v>217197.91</c:v>
                </c:pt>
                <c:pt idx="21725">
                  <c:v>217207.92</c:v>
                </c:pt>
                <c:pt idx="21726">
                  <c:v>217217.94</c:v>
                </c:pt>
                <c:pt idx="21727">
                  <c:v>217227.91</c:v>
                </c:pt>
                <c:pt idx="21728">
                  <c:v>217237.92</c:v>
                </c:pt>
                <c:pt idx="21729">
                  <c:v>217247.91</c:v>
                </c:pt>
                <c:pt idx="21730">
                  <c:v>217257.92</c:v>
                </c:pt>
                <c:pt idx="21731">
                  <c:v>217267.91</c:v>
                </c:pt>
                <c:pt idx="21732">
                  <c:v>217277.91</c:v>
                </c:pt>
                <c:pt idx="21733">
                  <c:v>217287.91</c:v>
                </c:pt>
                <c:pt idx="21734">
                  <c:v>217297.91</c:v>
                </c:pt>
                <c:pt idx="21735">
                  <c:v>217307.91</c:v>
                </c:pt>
                <c:pt idx="21736">
                  <c:v>217317.91</c:v>
                </c:pt>
                <c:pt idx="21737">
                  <c:v>217327.91</c:v>
                </c:pt>
                <c:pt idx="21738">
                  <c:v>217337.89</c:v>
                </c:pt>
                <c:pt idx="21739">
                  <c:v>217347.91</c:v>
                </c:pt>
                <c:pt idx="21740">
                  <c:v>217357.89</c:v>
                </c:pt>
                <c:pt idx="21741">
                  <c:v>217367.91</c:v>
                </c:pt>
                <c:pt idx="21742">
                  <c:v>217377.88</c:v>
                </c:pt>
                <c:pt idx="21743">
                  <c:v>217387.89</c:v>
                </c:pt>
                <c:pt idx="21744">
                  <c:v>217397.88</c:v>
                </c:pt>
                <c:pt idx="21745">
                  <c:v>217407.88</c:v>
                </c:pt>
                <c:pt idx="21746">
                  <c:v>217417.89</c:v>
                </c:pt>
                <c:pt idx="21747">
                  <c:v>217427.88</c:v>
                </c:pt>
                <c:pt idx="21748">
                  <c:v>217437.89</c:v>
                </c:pt>
                <c:pt idx="21749">
                  <c:v>217447.88</c:v>
                </c:pt>
                <c:pt idx="21750">
                  <c:v>217457.88</c:v>
                </c:pt>
                <c:pt idx="21751">
                  <c:v>217467.88</c:v>
                </c:pt>
                <c:pt idx="21752">
                  <c:v>217477.88</c:v>
                </c:pt>
                <c:pt idx="21753">
                  <c:v>217487.86</c:v>
                </c:pt>
                <c:pt idx="21754">
                  <c:v>217497.88</c:v>
                </c:pt>
                <c:pt idx="21755">
                  <c:v>217507.84</c:v>
                </c:pt>
                <c:pt idx="21756">
                  <c:v>217517.86</c:v>
                </c:pt>
                <c:pt idx="21757">
                  <c:v>217527.88</c:v>
                </c:pt>
                <c:pt idx="21758">
                  <c:v>217537.84</c:v>
                </c:pt>
                <c:pt idx="21759">
                  <c:v>217547.88</c:v>
                </c:pt>
                <c:pt idx="21760">
                  <c:v>217557.84</c:v>
                </c:pt>
                <c:pt idx="21761">
                  <c:v>217567.86</c:v>
                </c:pt>
                <c:pt idx="21762">
                  <c:v>217577.84</c:v>
                </c:pt>
                <c:pt idx="21763">
                  <c:v>217587.84</c:v>
                </c:pt>
                <c:pt idx="21764">
                  <c:v>217597.84</c:v>
                </c:pt>
                <c:pt idx="21765">
                  <c:v>217607.84</c:v>
                </c:pt>
                <c:pt idx="21766">
                  <c:v>217617.84</c:v>
                </c:pt>
                <c:pt idx="21767">
                  <c:v>217627.84</c:v>
                </c:pt>
                <c:pt idx="21768">
                  <c:v>217637.84</c:v>
                </c:pt>
                <c:pt idx="21769">
                  <c:v>217647.84</c:v>
                </c:pt>
                <c:pt idx="21770">
                  <c:v>217657.84</c:v>
                </c:pt>
                <c:pt idx="21771">
                  <c:v>217667.83</c:v>
                </c:pt>
                <c:pt idx="21772">
                  <c:v>217677.84</c:v>
                </c:pt>
                <c:pt idx="21773">
                  <c:v>217687.81</c:v>
                </c:pt>
                <c:pt idx="21774">
                  <c:v>217697.83</c:v>
                </c:pt>
                <c:pt idx="21775">
                  <c:v>217707.81</c:v>
                </c:pt>
                <c:pt idx="21776">
                  <c:v>217717.81</c:v>
                </c:pt>
                <c:pt idx="21777">
                  <c:v>217727.84</c:v>
                </c:pt>
                <c:pt idx="21778">
                  <c:v>217737.81</c:v>
                </c:pt>
                <c:pt idx="21779">
                  <c:v>217747.83</c:v>
                </c:pt>
                <c:pt idx="21780">
                  <c:v>217757.81</c:v>
                </c:pt>
                <c:pt idx="21781">
                  <c:v>217767.81</c:v>
                </c:pt>
                <c:pt idx="21782">
                  <c:v>217777.83</c:v>
                </c:pt>
                <c:pt idx="21783">
                  <c:v>217787.81</c:v>
                </c:pt>
                <c:pt idx="21784">
                  <c:v>217797.8</c:v>
                </c:pt>
                <c:pt idx="21785">
                  <c:v>217807.81</c:v>
                </c:pt>
                <c:pt idx="21786">
                  <c:v>217817.81</c:v>
                </c:pt>
                <c:pt idx="21787">
                  <c:v>217827.8</c:v>
                </c:pt>
                <c:pt idx="21788">
                  <c:v>217837.81</c:v>
                </c:pt>
                <c:pt idx="21789">
                  <c:v>217847.8</c:v>
                </c:pt>
                <c:pt idx="21790">
                  <c:v>217857.81</c:v>
                </c:pt>
                <c:pt idx="21791">
                  <c:v>217867.78</c:v>
                </c:pt>
                <c:pt idx="21792">
                  <c:v>217877.8</c:v>
                </c:pt>
                <c:pt idx="21793">
                  <c:v>217887.78</c:v>
                </c:pt>
                <c:pt idx="21794">
                  <c:v>217897.78</c:v>
                </c:pt>
                <c:pt idx="21795">
                  <c:v>217907.78</c:v>
                </c:pt>
                <c:pt idx="21796">
                  <c:v>217917.78</c:v>
                </c:pt>
                <c:pt idx="21797">
                  <c:v>217927.8</c:v>
                </c:pt>
                <c:pt idx="21798">
                  <c:v>217937.78</c:v>
                </c:pt>
                <c:pt idx="21799">
                  <c:v>217947.78</c:v>
                </c:pt>
                <c:pt idx="21800">
                  <c:v>217957.78</c:v>
                </c:pt>
                <c:pt idx="21801">
                  <c:v>217967.78</c:v>
                </c:pt>
                <c:pt idx="21802">
                  <c:v>217977.77</c:v>
                </c:pt>
                <c:pt idx="21803">
                  <c:v>217987.78</c:v>
                </c:pt>
                <c:pt idx="21804">
                  <c:v>217997.75</c:v>
                </c:pt>
                <c:pt idx="21805">
                  <c:v>218007.77</c:v>
                </c:pt>
                <c:pt idx="21806">
                  <c:v>218017.78</c:v>
                </c:pt>
                <c:pt idx="21807">
                  <c:v>218027.77</c:v>
                </c:pt>
                <c:pt idx="21808">
                  <c:v>218037.78</c:v>
                </c:pt>
                <c:pt idx="21809">
                  <c:v>218047.75</c:v>
                </c:pt>
                <c:pt idx="21810">
                  <c:v>218057.77</c:v>
                </c:pt>
                <c:pt idx="21811">
                  <c:v>218067.75</c:v>
                </c:pt>
                <c:pt idx="21812">
                  <c:v>218077.75</c:v>
                </c:pt>
                <c:pt idx="21813">
                  <c:v>218087.75</c:v>
                </c:pt>
                <c:pt idx="21814">
                  <c:v>218097.75</c:v>
                </c:pt>
                <c:pt idx="21815">
                  <c:v>218107.77</c:v>
                </c:pt>
                <c:pt idx="21816">
                  <c:v>218117.75</c:v>
                </c:pt>
                <c:pt idx="21817">
                  <c:v>218127.75</c:v>
                </c:pt>
                <c:pt idx="21818">
                  <c:v>218137.75</c:v>
                </c:pt>
                <c:pt idx="21819">
                  <c:v>218147.75</c:v>
                </c:pt>
                <c:pt idx="21820">
                  <c:v>218157.73</c:v>
                </c:pt>
                <c:pt idx="21821">
                  <c:v>218167.75</c:v>
                </c:pt>
                <c:pt idx="21822">
                  <c:v>218177.72</c:v>
                </c:pt>
                <c:pt idx="21823">
                  <c:v>218187.73</c:v>
                </c:pt>
                <c:pt idx="21824">
                  <c:v>218197.75</c:v>
                </c:pt>
                <c:pt idx="21825">
                  <c:v>218207.72</c:v>
                </c:pt>
                <c:pt idx="21826">
                  <c:v>218217.75</c:v>
                </c:pt>
                <c:pt idx="21827">
                  <c:v>218227.72</c:v>
                </c:pt>
                <c:pt idx="21828">
                  <c:v>218237.73</c:v>
                </c:pt>
                <c:pt idx="21829">
                  <c:v>218247.72</c:v>
                </c:pt>
                <c:pt idx="21830">
                  <c:v>218257.72</c:v>
                </c:pt>
                <c:pt idx="21831">
                  <c:v>218267.72</c:v>
                </c:pt>
                <c:pt idx="21832">
                  <c:v>218277.72</c:v>
                </c:pt>
                <c:pt idx="21833">
                  <c:v>218287.7</c:v>
                </c:pt>
                <c:pt idx="21834">
                  <c:v>218297.72</c:v>
                </c:pt>
                <c:pt idx="21835">
                  <c:v>218307.72</c:v>
                </c:pt>
                <c:pt idx="21836">
                  <c:v>218317.72</c:v>
                </c:pt>
                <c:pt idx="21837">
                  <c:v>218327.72</c:v>
                </c:pt>
                <c:pt idx="21838">
                  <c:v>218337.7</c:v>
                </c:pt>
                <c:pt idx="21839">
                  <c:v>218347.72</c:v>
                </c:pt>
                <c:pt idx="21840">
                  <c:v>218357.69</c:v>
                </c:pt>
                <c:pt idx="21841">
                  <c:v>218367.7</c:v>
                </c:pt>
                <c:pt idx="21842">
                  <c:v>218377.69</c:v>
                </c:pt>
                <c:pt idx="21843">
                  <c:v>218387.69</c:v>
                </c:pt>
                <c:pt idx="21844">
                  <c:v>218397.69</c:v>
                </c:pt>
                <c:pt idx="21845">
                  <c:v>218407.69</c:v>
                </c:pt>
                <c:pt idx="21846">
                  <c:v>218417.7</c:v>
                </c:pt>
                <c:pt idx="21847">
                  <c:v>218427.69</c:v>
                </c:pt>
                <c:pt idx="21848">
                  <c:v>218437.69</c:v>
                </c:pt>
                <c:pt idx="21849">
                  <c:v>218447.69</c:v>
                </c:pt>
                <c:pt idx="21850">
                  <c:v>218457.69</c:v>
                </c:pt>
                <c:pt idx="21851">
                  <c:v>218467.67</c:v>
                </c:pt>
                <c:pt idx="21852">
                  <c:v>218477.69</c:v>
                </c:pt>
                <c:pt idx="21853">
                  <c:v>218487.66</c:v>
                </c:pt>
                <c:pt idx="21854">
                  <c:v>218497.69</c:v>
                </c:pt>
                <c:pt idx="21855">
                  <c:v>218507.69</c:v>
                </c:pt>
                <c:pt idx="21856">
                  <c:v>218517.67</c:v>
                </c:pt>
                <c:pt idx="21857">
                  <c:v>218527.69</c:v>
                </c:pt>
                <c:pt idx="21858">
                  <c:v>218537.66</c:v>
                </c:pt>
                <c:pt idx="21859">
                  <c:v>218547.67</c:v>
                </c:pt>
                <c:pt idx="21860">
                  <c:v>218557.66</c:v>
                </c:pt>
                <c:pt idx="21861">
                  <c:v>218567.66</c:v>
                </c:pt>
                <c:pt idx="21862">
                  <c:v>218577.66</c:v>
                </c:pt>
                <c:pt idx="21863">
                  <c:v>218587.66</c:v>
                </c:pt>
                <c:pt idx="21864">
                  <c:v>218597.64</c:v>
                </c:pt>
                <c:pt idx="21865">
                  <c:v>218607.66</c:v>
                </c:pt>
                <c:pt idx="21866">
                  <c:v>218617.66</c:v>
                </c:pt>
                <c:pt idx="21867">
                  <c:v>218627.66</c:v>
                </c:pt>
                <c:pt idx="21868">
                  <c:v>218637.66</c:v>
                </c:pt>
                <c:pt idx="21869">
                  <c:v>218647.64</c:v>
                </c:pt>
                <c:pt idx="21870">
                  <c:v>218657.66</c:v>
                </c:pt>
                <c:pt idx="21871">
                  <c:v>218667.66</c:v>
                </c:pt>
                <c:pt idx="21872">
                  <c:v>218677.64</c:v>
                </c:pt>
                <c:pt idx="21873">
                  <c:v>218687.63</c:v>
                </c:pt>
                <c:pt idx="21874">
                  <c:v>218697.64</c:v>
                </c:pt>
                <c:pt idx="21875">
                  <c:v>218707.66</c:v>
                </c:pt>
                <c:pt idx="21876">
                  <c:v>218717.63</c:v>
                </c:pt>
                <c:pt idx="21877">
                  <c:v>218727.64</c:v>
                </c:pt>
                <c:pt idx="21878">
                  <c:v>218737.63</c:v>
                </c:pt>
                <c:pt idx="21879">
                  <c:v>218747.63</c:v>
                </c:pt>
                <c:pt idx="21880">
                  <c:v>218757.63</c:v>
                </c:pt>
                <c:pt idx="21881">
                  <c:v>218767.63</c:v>
                </c:pt>
                <c:pt idx="21882">
                  <c:v>218777.61</c:v>
                </c:pt>
                <c:pt idx="21883">
                  <c:v>218787.63</c:v>
                </c:pt>
                <c:pt idx="21884">
                  <c:v>218797.59</c:v>
                </c:pt>
                <c:pt idx="21885">
                  <c:v>218807.63</c:v>
                </c:pt>
                <c:pt idx="21886">
                  <c:v>218817.63</c:v>
                </c:pt>
                <c:pt idx="21887">
                  <c:v>218827.61</c:v>
                </c:pt>
                <c:pt idx="21888">
                  <c:v>218837.63</c:v>
                </c:pt>
                <c:pt idx="21889">
                  <c:v>218847.59</c:v>
                </c:pt>
                <c:pt idx="21890">
                  <c:v>218857.61</c:v>
                </c:pt>
                <c:pt idx="21891">
                  <c:v>218867.59</c:v>
                </c:pt>
                <c:pt idx="21892">
                  <c:v>218877.59</c:v>
                </c:pt>
                <c:pt idx="21893">
                  <c:v>218887.59</c:v>
                </c:pt>
                <c:pt idx="21894">
                  <c:v>218897.59</c:v>
                </c:pt>
                <c:pt idx="21895">
                  <c:v>218907.61</c:v>
                </c:pt>
                <c:pt idx="21896">
                  <c:v>218917.59</c:v>
                </c:pt>
                <c:pt idx="21897">
                  <c:v>218927.59</c:v>
                </c:pt>
                <c:pt idx="21898">
                  <c:v>218937.59</c:v>
                </c:pt>
                <c:pt idx="21899">
                  <c:v>218947.59</c:v>
                </c:pt>
                <c:pt idx="21900">
                  <c:v>218957.58</c:v>
                </c:pt>
                <c:pt idx="21901">
                  <c:v>218967.59</c:v>
                </c:pt>
                <c:pt idx="21902">
                  <c:v>218977.56</c:v>
                </c:pt>
                <c:pt idx="21903">
                  <c:v>218987.59</c:v>
                </c:pt>
                <c:pt idx="21904">
                  <c:v>218997.59</c:v>
                </c:pt>
                <c:pt idx="21905">
                  <c:v>219007.58</c:v>
                </c:pt>
                <c:pt idx="21906">
                  <c:v>219017.59</c:v>
                </c:pt>
                <c:pt idx="21907">
                  <c:v>219027.56</c:v>
                </c:pt>
                <c:pt idx="21908">
                  <c:v>219037.58</c:v>
                </c:pt>
                <c:pt idx="21909">
                  <c:v>219047.56</c:v>
                </c:pt>
                <c:pt idx="21910">
                  <c:v>219057.56</c:v>
                </c:pt>
                <c:pt idx="21911">
                  <c:v>219067.56</c:v>
                </c:pt>
                <c:pt idx="21912">
                  <c:v>219077.56</c:v>
                </c:pt>
                <c:pt idx="21913">
                  <c:v>219087.58</c:v>
                </c:pt>
                <c:pt idx="21914">
                  <c:v>219097.56</c:v>
                </c:pt>
                <c:pt idx="21915">
                  <c:v>219107.56</c:v>
                </c:pt>
                <c:pt idx="21916">
                  <c:v>219117.56</c:v>
                </c:pt>
                <c:pt idx="21917">
                  <c:v>219127.56</c:v>
                </c:pt>
                <c:pt idx="21918">
                  <c:v>219137.55</c:v>
                </c:pt>
                <c:pt idx="21919">
                  <c:v>219147.56</c:v>
                </c:pt>
                <c:pt idx="21920">
                  <c:v>219157.53</c:v>
                </c:pt>
                <c:pt idx="21921">
                  <c:v>219167.56</c:v>
                </c:pt>
                <c:pt idx="21922">
                  <c:v>219177.53</c:v>
                </c:pt>
                <c:pt idx="21923">
                  <c:v>219187.55</c:v>
                </c:pt>
                <c:pt idx="21924">
                  <c:v>219197.56</c:v>
                </c:pt>
                <c:pt idx="21925">
                  <c:v>219207.53</c:v>
                </c:pt>
                <c:pt idx="21926">
                  <c:v>219217.55</c:v>
                </c:pt>
                <c:pt idx="21927">
                  <c:v>219227.53</c:v>
                </c:pt>
                <c:pt idx="21928">
                  <c:v>219237.53</c:v>
                </c:pt>
                <c:pt idx="21929">
                  <c:v>219247.53</c:v>
                </c:pt>
                <c:pt idx="21930">
                  <c:v>219257.53</c:v>
                </c:pt>
                <c:pt idx="21931">
                  <c:v>219267.52</c:v>
                </c:pt>
                <c:pt idx="21932">
                  <c:v>219277.53</c:v>
                </c:pt>
                <c:pt idx="21933">
                  <c:v>219287.52</c:v>
                </c:pt>
                <c:pt idx="21934">
                  <c:v>219297.53</c:v>
                </c:pt>
                <c:pt idx="21935">
                  <c:v>219307.53</c:v>
                </c:pt>
                <c:pt idx="21936">
                  <c:v>219317.52</c:v>
                </c:pt>
                <c:pt idx="21937">
                  <c:v>219327.53</c:v>
                </c:pt>
                <c:pt idx="21938">
                  <c:v>219337.5</c:v>
                </c:pt>
                <c:pt idx="21939">
                  <c:v>219347.52</c:v>
                </c:pt>
                <c:pt idx="21940">
                  <c:v>219357.5</c:v>
                </c:pt>
                <c:pt idx="21941">
                  <c:v>219367.52</c:v>
                </c:pt>
                <c:pt idx="21942">
                  <c:v>219377.5</c:v>
                </c:pt>
                <c:pt idx="21943">
                  <c:v>219387.5</c:v>
                </c:pt>
                <c:pt idx="21944">
                  <c:v>219397.52</c:v>
                </c:pt>
                <c:pt idx="21945">
                  <c:v>219407.5</c:v>
                </c:pt>
                <c:pt idx="21946">
                  <c:v>219417.5</c:v>
                </c:pt>
                <c:pt idx="21947">
                  <c:v>219427.5</c:v>
                </c:pt>
                <c:pt idx="21948">
                  <c:v>219437.5</c:v>
                </c:pt>
                <c:pt idx="21949">
                  <c:v>219447.48</c:v>
                </c:pt>
                <c:pt idx="21950">
                  <c:v>219457.5</c:v>
                </c:pt>
                <c:pt idx="21951">
                  <c:v>219467.48</c:v>
                </c:pt>
                <c:pt idx="21952">
                  <c:v>219477.5</c:v>
                </c:pt>
                <c:pt idx="21953">
                  <c:v>219487.47</c:v>
                </c:pt>
                <c:pt idx="21954">
                  <c:v>219497.48</c:v>
                </c:pt>
                <c:pt idx="21955">
                  <c:v>219507.5</c:v>
                </c:pt>
                <c:pt idx="21956">
                  <c:v>219517.47</c:v>
                </c:pt>
                <c:pt idx="21957">
                  <c:v>219527.48</c:v>
                </c:pt>
                <c:pt idx="21958">
                  <c:v>219537.47</c:v>
                </c:pt>
                <c:pt idx="21959">
                  <c:v>219547.48</c:v>
                </c:pt>
                <c:pt idx="21960">
                  <c:v>219557.5</c:v>
                </c:pt>
                <c:pt idx="21961">
                  <c:v>219567.47</c:v>
                </c:pt>
                <c:pt idx="21962">
                  <c:v>219577.47</c:v>
                </c:pt>
                <c:pt idx="21963">
                  <c:v>219587.47</c:v>
                </c:pt>
                <c:pt idx="21964">
                  <c:v>219597.47</c:v>
                </c:pt>
                <c:pt idx="21965">
                  <c:v>219607.47</c:v>
                </c:pt>
                <c:pt idx="21966">
                  <c:v>219617.47</c:v>
                </c:pt>
                <c:pt idx="21967">
                  <c:v>219627.45</c:v>
                </c:pt>
                <c:pt idx="21968">
                  <c:v>219637.47</c:v>
                </c:pt>
                <c:pt idx="21969">
                  <c:v>219647.44</c:v>
                </c:pt>
                <c:pt idx="21970">
                  <c:v>219657.47</c:v>
                </c:pt>
                <c:pt idx="21971">
                  <c:v>219667.44</c:v>
                </c:pt>
                <c:pt idx="21972">
                  <c:v>219677.45</c:v>
                </c:pt>
                <c:pt idx="21973">
                  <c:v>219687.47</c:v>
                </c:pt>
                <c:pt idx="21974">
                  <c:v>219697.44</c:v>
                </c:pt>
                <c:pt idx="21975">
                  <c:v>219707.45</c:v>
                </c:pt>
                <c:pt idx="21976">
                  <c:v>219717.44</c:v>
                </c:pt>
                <c:pt idx="21977">
                  <c:v>219727.44</c:v>
                </c:pt>
                <c:pt idx="21978">
                  <c:v>219737.44</c:v>
                </c:pt>
                <c:pt idx="21979">
                  <c:v>219747.44</c:v>
                </c:pt>
                <c:pt idx="21980">
                  <c:v>219757.44</c:v>
                </c:pt>
                <c:pt idx="21981">
                  <c:v>219767.44</c:v>
                </c:pt>
                <c:pt idx="21982">
                  <c:v>219777.42</c:v>
                </c:pt>
                <c:pt idx="21983">
                  <c:v>219787.44</c:v>
                </c:pt>
                <c:pt idx="21984">
                  <c:v>219797.44</c:v>
                </c:pt>
                <c:pt idx="21985">
                  <c:v>219807.42</c:v>
                </c:pt>
                <c:pt idx="21986">
                  <c:v>219817.44</c:v>
                </c:pt>
                <c:pt idx="21987">
                  <c:v>219827.41</c:v>
                </c:pt>
                <c:pt idx="21988">
                  <c:v>219837.44</c:v>
                </c:pt>
                <c:pt idx="21989">
                  <c:v>219847.41</c:v>
                </c:pt>
                <c:pt idx="21990">
                  <c:v>219857.42</c:v>
                </c:pt>
                <c:pt idx="21991">
                  <c:v>219867.41</c:v>
                </c:pt>
                <c:pt idx="21992">
                  <c:v>219877.41</c:v>
                </c:pt>
                <c:pt idx="21993">
                  <c:v>219887.42</c:v>
                </c:pt>
                <c:pt idx="21994">
                  <c:v>219897.41</c:v>
                </c:pt>
                <c:pt idx="21995">
                  <c:v>219907.41</c:v>
                </c:pt>
                <c:pt idx="21996">
                  <c:v>219917.41</c:v>
                </c:pt>
                <c:pt idx="21997">
                  <c:v>219927.41</c:v>
                </c:pt>
                <c:pt idx="21998">
                  <c:v>219937.39</c:v>
                </c:pt>
                <c:pt idx="21999">
                  <c:v>219947.41</c:v>
                </c:pt>
                <c:pt idx="22000">
                  <c:v>219957.39</c:v>
                </c:pt>
                <c:pt idx="22001">
                  <c:v>219967.41</c:v>
                </c:pt>
                <c:pt idx="22002">
                  <c:v>219977.41</c:v>
                </c:pt>
                <c:pt idx="22003">
                  <c:v>219987.39</c:v>
                </c:pt>
                <c:pt idx="22004">
                  <c:v>219997.41</c:v>
                </c:pt>
                <c:pt idx="22005">
                  <c:v>220007.38</c:v>
                </c:pt>
                <c:pt idx="22006">
                  <c:v>220017.39</c:v>
                </c:pt>
                <c:pt idx="22007">
                  <c:v>220027.38</c:v>
                </c:pt>
                <c:pt idx="22008">
                  <c:v>220037.39</c:v>
                </c:pt>
                <c:pt idx="22009">
                  <c:v>220047.38</c:v>
                </c:pt>
                <c:pt idx="22010">
                  <c:v>220057.38</c:v>
                </c:pt>
                <c:pt idx="22011">
                  <c:v>220067.38</c:v>
                </c:pt>
                <c:pt idx="22012">
                  <c:v>220077.38</c:v>
                </c:pt>
                <c:pt idx="22013">
                  <c:v>220087.38</c:v>
                </c:pt>
                <c:pt idx="22014">
                  <c:v>220097.38</c:v>
                </c:pt>
                <c:pt idx="22015">
                  <c:v>220107.38</c:v>
                </c:pt>
                <c:pt idx="22016">
                  <c:v>220117.36</c:v>
                </c:pt>
                <c:pt idx="22017">
                  <c:v>220127.38</c:v>
                </c:pt>
                <c:pt idx="22018">
                  <c:v>220137.36</c:v>
                </c:pt>
                <c:pt idx="22019">
                  <c:v>220147.38</c:v>
                </c:pt>
                <c:pt idx="22020">
                  <c:v>220157.34</c:v>
                </c:pt>
                <c:pt idx="22021">
                  <c:v>220167.36</c:v>
                </c:pt>
                <c:pt idx="22022">
                  <c:v>220177.34</c:v>
                </c:pt>
                <c:pt idx="22023">
                  <c:v>220187.34</c:v>
                </c:pt>
                <c:pt idx="22024">
                  <c:v>220197.36</c:v>
                </c:pt>
                <c:pt idx="22025">
                  <c:v>220207.34</c:v>
                </c:pt>
                <c:pt idx="22026">
                  <c:v>220217.36</c:v>
                </c:pt>
                <c:pt idx="22027">
                  <c:v>220227.34</c:v>
                </c:pt>
                <c:pt idx="22028">
                  <c:v>220237.34</c:v>
                </c:pt>
                <c:pt idx="22029">
                  <c:v>220247.34</c:v>
                </c:pt>
                <c:pt idx="22030">
                  <c:v>220257.34</c:v>
                </c:pt>
                <c:pt idx="22031">
                  <c:v>220267.33</c:v>
                </c:pt>
                <c:pt idx="22032">
                  <c:v>220277.34</c:v>
                </c:pt>
                <c:pt idx="22033">
                  <c:v>220287.34</c:v>
                </c:pt>
                <c:pt idx="22034">
                  <c:v>220297.33</c:v>
                </c:pt>
                <c:pt idx="22035">
                  <c:v>220307.34</c:v>
                </c:pt>
                <c:pt idx="22036">
                  <c:v>220317.31</c:v>
                </c:pt>
                <c:pt idx="22037">
                  <c:v>220327.34</c:v>
                </c:pt>
                <c:pt idx="22038">
                  <c:v>220337.31</c:v>
                </c:pt>
                <c:pt idx="22039">
                  <c:v>220347.33</c:v>
                </c:pt>
                <c:pt idx="22040">
                  <c:v>220357.31</c:v>
                </c:pt>
                <c:pt idx="22041">
                  <c:v>220367.31</c:v>
                </c:pt>
                <c:pt idx="22042">
                  <c:v>220377.33</c:v>
                </c:pt>
                <c:pt idx="22043">
                  <c:v>220387.31</c:v>
                </c:pt>
                <c:pt idx="22044">
                  <c:v>220397.31</c:v>
                </c:pt>
                <c:pt idx="22045">
                  <c:v>220407.31</c:v>
                </c:pt>
                <c:pt idx="22046">
                  <c:v>220417.31</c:v>
                </c:pt>
                <c:pt idx="22047">
                  <c:v>220427.31</c:v>
                </c:pt>
                <c:pt idx="22048">
                  <c:v>220437.31</c:v>
                </c:pt>
                <c:pt idx="22049">
                  <c:v>220447.31</c:v>
                </c:pt>
                <c:pt idx="22050">
                  <c:v>220457.31</c:v>
                </c:pt>
                <c:pt idx="22051">
                  <c:v>220467.31</c:v>
                </c:pt>
                <c:pt idx="22052">
                  <c:v>220477.3</c:v>
                </c:pt>
                <c:pt idx="22053">
                  <c:v>220487.31</c:v>
                </c:pt>
                <c:pt idx="22054">
                  <c:v>220497.28</c:v>
                </c:pt>
                <c:pt idx="22055">
                  <c:v>220507.31</c:v>
                </c:pt>
                <c:pt idx="22056">
                  <c:v>220517.28</c:v>
                </c:pt>
                <c:pt idx="22057">
                  <c:v>220527.3</c:v>
                </c:pt>
                <c:pt idx="22058">
                  <c:v>220537.28</c:v>
                </c:pt>
                <c:pt idx="22059">
                  <c:v>220547.28</c:v>
                </c:pt>
                <c:pt idx="22060">
                  <c:v>220557.28</c:v>
                </c:pt>
                <c:pt idx="22061">
                  <c:v>220567.28</c:v>
                </c:pt>
                <c:pt idx="22062">
                  <c:v>220577.28</c:v>
                </c:pt>
                <c:pt idx="22063">
                  <c:v>220587.28</c:v>
                </c:pt>
                <c:pt idx="22064">
                  <c:v>220597.28</c:v>
                </c:pt>
                <c:pt idx="22065">
                  <c:v>220607.27</c:v>
                </c:pt>
                <c:pt idx="22066">
                  <c:v>220617.28</c:v>
                </c:pt>
                <c:pt idx="22067">
                  <c:v>220627.27</c:v>
                </c:pt>
                <c:pt idx="22068">
                  <c:v>220637.28</c:v>
                </c:pt>
                <c:pt idx="22069">
                  <c:v>220647.25</c:v>
                </c:pt>
                <c:pt idx="22070">
                  <c:v>220657.27</c:v>
                </c:pt>
                <c:pt idx="22071">
                  <c:v>220667.25</c:v>
                </c:pt>
                <c:pt idx="22072">
                  <c:v>220677.25</c:v>
                </c:pt>
                <c:pt idx="22073">
                  <c:v>220687.27</c:v>
                </c:pt>
                <c:pt idx="22074">
                  <c:v>220697.25</c:v>
                </c:pt>
                <c:pt idx="22075">
                  <c:v>220707.27</c:v>
                </c:pt>
                <c:pt idx="22076">
                  <c:v>220717.25</c:v>
                </c:pt>
                <c:pt idx="22077">
                  <c:v>220727.25</c:v>
                </c:pt>
                <c:pt idx="22078">
                  <c:v>220737.25</c:v>
                </c:pt>
                <c:pt idx="22079">
                  <c:v>220747.25</c:v>
                </c:pt>
                <c:pt idx="22080">
                  <c:v>220757.23</c:v>
                </c:pt>
                <c:pt idx="22081">
                  <c:v>220767.25</c:v>
                </c:pt>
                <c:pt idx="22082">
                  <c:v>220777.25</c:v>
                </c:pt>
                <c:pt idx="22083">
                  <c:v>220787.23</c:v>
                </c:pt>
                <c:pt idx="22084">
                  <c:v>220797.25</c:v>
                </c:pt>
                <c:pt idx="22085">
                  <c:v>220807.23</c:v>
                </c:pt>
                <c:pt idx="22086">
                  <c:v>220817.25</c:v>
                </c:pt>
                <c:pt idx="22087">
                  <c:v>220827.22</c:v>
                </c:pt>
                <c:pt idx="22088">
                  <c:v>220837.23</c:v>
                </c:pt>
                <c:pt idx="22089">
                  <c:v>220847.22</c:v>
                </c:pt>
                <c:pt idx="22090">
                  <c:v>220857.22</c:v>
                </c:pt>
                <c:pt idx="22091">
                  <c:v>220867.23</c:v>
                </c:pt>
                <c:pt idx="22092">
                  <c:v>220877.22</c:v>
                </c:pt>
                <c:pt idx="22093">
                  <c:v>220887.23</c:v>
                </c:pt>
                <c:pt idx="22094">
                  <c:v>220897.22</c:v>
                </c:pt>
                <c:pt idx="22095">
                  <c:v>220907.22</c:v>
                </c:pt>
                <c:pt idx="22096">
                  <c:v>220917.22</c:v>
                </c:pt>
                <c:pt idx="22097">
                  <c:v>220927.22</c:v>
                </c:pt>
                <c:pt idx="22098">
                  <c:v>220937.2</c:v>
                </c:pt>
                <c:pt idx="22099">
                  <c:v>220947.22</c:v>
                </c:pt>
                <c:pt idx="22100">
                  <c:v>220957.19</c:v>
                </c:pt>
                <c:pt idx="22101">
                  <c:v>220967.2</c:v>
                </c:pt>
                <c:pt idx="22102">
                  <c:v>220977.22</c:v>
                </c:pt>
                <c:pt idx="22103">
                  <c:v>220987.19</c:v>
                </c:pt>
                <c:pt idx="22104">
                  <c:v>220997.22</c:v>
                </c:pt>
                <c:pt idx="22105">
                  <c:v>221007.19</c:v>
                </c:pt>
                <c:pt idx="22106">
                  <c:v>221017.2</c:v>
                </c:pt>
                <c:pt idx="22107">
                  <c:v>221027.19</c:v>
                </c:pt>
                <c:pt idx="22108">
                  <c:v>221037.19</c:v>
                </c:pt>
                <c:pt idx="22109">
                  <c:v>221047.19</c:v>
                </c:pt>
                <c:pt idx="22110">
                  <c:v>221057.19</c:v>
                </c:pt>
                <c:pt idx="22111">
                  <c:v>221067.19</c:v>
                </c:pt>
                <c:pt idx="22112">
                  <c:v>221077.19</c:v>
                </c:pt>
                <c:pt idx="22113">
                  <c:v>221087.19</c:v>
                </c:pt>
                <c:pt idx="22114">
                  <c:v>221097.19</c:v>
                </c:pt>
                <c:pt idx="22115">
                  <c:v>221107.19</c:v>
                </c:pt>
                <c:pt idx="22116">
                  <c:v>221117.17</c:v>
                </c:pt>
                <c:pt idx="22117">
                  <c:v>221127.19</c:v>
                </c:pt>
                <c:pt idx="22118">
                  <c:v>221137.16</c:v>
                </c:pt>
                <c:pt idx="22119">
                  <c:v>221147.17</c:v>
                </c:pt>
                <c:pt idx="22120">
                  <c:v>221157.16</c:v>
                </c:pt>
                <c:pt idx="22121">
                  <c:v>221167.16</c:v>
                </c:pt>
                <c:pt idx="22122">
                  <c:v>221177.19</c:v>
                </c:pt>
                <c:pt idx="22123">
                  <c:v>221187.16</c:v>
                </c:pt>
                <c:pt idx="22124">
                  <c:v>221197.17</c:v>
                </c:pt>
                <c:pt idx="22125">
                  <c:v>221207.16</c:v>
                </c:pt>
                <c:pt idx="22126">
                  <c:v>221217.16</c:v>
                </c:pt>
                <c:pt idx="22127">
                  <c:v>221227.16</c:v>
                </c:pt>
                <c:pt idx="22128">
                  <c:v>221237.16</c:v>
                </c:pt>
                <c:pt idx="22129">
                  <c:v>221247.14</c:v>
                </c:pt>
                <c:pt idx="22130">
                  <c:v>221257.16</c:v>
                </c:pt>
                <c:pt idx="22131">
                  <c:v>221267.16</c:v>
                </c:pt>
                <c:pt idx="22132">
                  <c:v>221277.16</c:v>
                </c:pt>
                <c:pt idx="22133">
                  <c:v>221287.16</c:v>
                </c:pt>
                <c:pt idx="22134">
                  <c:v>221297.14</c:v>
                </c:pt>
                <c:pt idx="22135">
                  <c:v>221307.16</c:v>
                </c:pt>
                <c:pt idx="22136">
                  <c:v>221317.13</c:v>
                </c:pt>
                <c:pt idx="22137">
                  <c:v>221327.14</c:v>
                </c:pt>
                <c:pt idx="22138">
                  <c:v>221337.13</c:v>
                </c:pt>
                <c:pt idx="22139">
                  <c:v>221347.13</c:v>
                </c:pt>
                <c:pt idx="22140">
                  <c:v>221357.13</c:v>
                </c:pt>
                <c:pt idx="22141">
                  <c:v>221367.13</c:v>
                </c:pt>
                <c:pt idx="22142">
                  <c:v>221377.14</c:v>
                </c:pt>
                <c:pt idx="22143">
                  <c:v>221387.13</c:v>
                </c:pt>
                <c:pt idx="22144">
                  <c:v>221397.13</c:v>
                </c:pt>
                <c:pt idx="22145">
                  <c:v>221407.13</c:v>
                </c:pt>
                <c:pt idx="22146">
                  <c:v>221417.13</c:v>
                </c:pt>
                <c:pt idx="22147">
                  <c:v>221427.11</c:v>
                </c:pt>
                <c:pt idx="22148">
                  <c:v>221437.13</c:v>
                </c:pt>
                <c:pt idx="22149">
                  <c:v>221447.09</c:v>
                </c:pt>
                <c:pt idx="22150">
                  <c:v>221457.11</c:v>
                </c:pt>
                <c:pt idx="22151">
                  <c:v>221467.13</c:v>
                </c:pt>
                <c:pt idx="22152">
                  <c:v>221477.11</c:v>
                </c:pt>
                <c:pt idx="22153">
                  <c:v>221487.13</c:v>
                </c:pt>
                <c:pt idx="22154">
                  <c:v>221497.09</c:v>
                </c:pt>
                <c:pt idx="22155">
                  <c:v>221507.11</c:v>
                </c:pt>
                <c:pt idx="22156">
                  <c:v>221517.09</c:v>
                </c:pt>
                <c:pt idx="22157">
                  <c:v>221527.09</c:v>
                </c:pt>
                <c:pt idx="22158">
                  <c:v>221537.09</c:v>
                </c:pt>
                <c:pt idx="22159">
                  <c:v>221547.09</c:v>
                </c:pt>
                <c:pt idx="22160">
                  <c:v>221557.08</c:v>
                </c:pt>
                <c:pt idx="22161">
                  <c:v>221567.09</c:v>
                </c:pt>
                <c:pt idx="22162">
                  <c:v>221577.09</c:v>
                </c:pt>
                <c:pt idx="22163">
                  <c:v>221587.09</c:v>
                </c:pt>
                <c:pt idx="22164">
                  <c:v>221597.09</c:v>
                </c:pt>
                <c:pt idx="22165">
                  <c:v>221607.08</c:v>
                </c:pt>
                <c:pt idx="22166">
                  <c:v>221617.09</c:v>
                </c:pt>
                <c:pt idx="22167">
                  <c:v>221627.06</c:v>
                </c:pt>
                <c:pt idx="22168">
                  <c:v>221637.08</c:v>
                </c:pt>
                <c:pt idx="22169">
                  <c:v>221647.06</c:v>
                </c:pt>
                <c:pt idx="22170">
                  <c:v>221657.06</c:v>
                </c:pt>
                <c:pt idx="22171">
                  <c:v>221667.09</c:v>
                </c:pt>
                <c:pt idx="22172">
                  <c:v>221677.06</c:v>
                </c:pt>
                <c:pt idx="22173">
                  <c:v>221687.08</c:v>
                </c:pt>
                <c:pt idx="22174">
                  <c:v>221697.06</c:v>
                </c:pt>
                <c:pt idx="22175">
                  <c:v>221707.06</c:v>
                </c:pt>
                <c:pt idx="22176">
                  <c:v>221717.06</c:v>
                </c:pt>
                <c:pt idx="22177">
                  <c:v>221727.06</c:v>
                </c:pt>
                <c:pt idx="22178">
                  <c:v>221737.05</c:v>
                </c:pt>
                <c:pt idx="22179">
                  <c:v>221747.06</c:v>
                </c:pt>
                <c:pt idx="22180">
                  <c:v>221757.06</c:v>
                </c:pt>
                <c:pt idx="22181">
                  <c:v>221767.06</c:v>
                </c:pt>
                <c:pt idx="22182">
                  <c:v>221777.06</c:v>
                </c:pt>
                <c:pt idx="22183">
                  <c:v>221787.05</c:v>
                </c:pt>
                <c:pt idx="22184">
                  <c:v>221797.06</c:v>
                </c:pt>
                <c:pt idx="22185">
                  <c:v>221807.03</c:v>
                </c:pt>
                <c:pt idx="22186">
                  <c:v>221817.05</c:v>
                </c:pt>
                <c:pt idx="22187">
                  <c:v>221827.03</c:v>
                </c:pt>
                <c:pt idx="22188">
                  <c:v>221837.03</c:v>
                </c:pt>
                <c:pt idx="22189">
                  <c:v>221847.03</c:v>
                </c:pt>
                <c:pt idx="22190">
                  <c:v>221857.03</c:v>
                </c:pt>
                <c:pt idx="22191">
                  <c:v>221867.05</c:v>
                </c:pt>
                <c:pt idx="22192">
                  <c:v>221877.03</c:v>
                </c:pt>
                <c:pt idx="22193">
                  <c:v>221887.03</c:v>
                </c:pt>
                <c:pt idx="22194">
                  <c:v>221897.03</c:v>
                </c:pt>
                <c:pt idx="22195">
                  <c:v>221907.03</c:v>
                </c:pt>
                <c:pt idx="22196">
                  <c:v>221917.02</c:v>
                </c:pt>
                <c:pt idx="22197">
                  <c:v>221927.03</c:v>
                </c:pt>
                <c:pt idx="22198">
                  <c:v>221937</c:v>
                </c:pt>
                <c:pt idx="22199">
                  <c:v>221947.03</c:v>
                </c:pt>
                <c:pt idx="22200">
                  <c:v>221957.03</c:v>
                </c:pt>
                <c:pt idx="22201">
                  <c:v>221967.02</c:v>
                </c:pt>
                <c:pt idx="22202">
                  <c:v>221977.03</c:v>
                </c:pt>
                <c:pt idx="22203">
                  <c:v>221987</c:v>
                </c:pt>
                <c:pt idx="22204">
                  <c:v>221997.02</c:v>
                </c:pt>
                <c:pt idx="22205">
                  <c:v>222007</c:v>
                </c:pt>
                <c:pt idx="22206">
                  <c:v>222017</c:v>
                </c:pt>
                <c:pt idx="22207">
                  <c:v>222027</c:v>
                </c:pt>
                <c:pt idx="22208">
                  <c:v>222037</c:v>
                </c:pt>
                <c:pt idx="22209">
                  <c:v>222046.98</c:v>
                </c:pt>
                <c:pt idx="22210">
                  <c:v>222057</c:v>
                </c:pt>
                <c:pt idx="22211">
                  <c:v>222067</c:v>
                </c:pt>
                <c:pt idx="22212">
                  <c:v>222077</c:v>
                </c:pt>
                <c:pt idx="22213">
                  <c:v>222087</c:v>
                </c:pt>
                <c:pt idx="22214">
                  <c:v>222096.98</c:v>
                </c:pt>
                <c:pt idx="22215">
                  <c:v>222107</c:v>
                </c:pt>
                <c:pt idx="22216">
                  <c:v>222116.97</c:v>
                </c:pt>
                <c:pt idx="22217">
                  <c:v>222126.98</c:v>
                </c:pt>
                <c:pt idx="22218">
                  <c:v>222136.97</c:v>
                </c:pt>
                <c:pt idx="22219">
                  <c:v>222146.98</c:v>
                </c:pt>
                <c:pt idx="22220">
                  <c:v>222157</c:v>
                </c:pt>
                <c:pt idx="22221">
                  <c:v>222166.97</c:v>
                </c:pt>
                <c:pt idx="22222">
                  <c:v>222176.98</c:v>
                </c:pt>
                <c:pt idx="22223">
                  <c:v>222186.97</c:v>
                </c:pt>
                <c:pt idx="22224">
                  <c:v>222196.97</c:v>
                </c:pt>
                <c:pt idx="22225">
                  <c:v>222206.97</c:v>
                </c:pt>
                <c:pt idx="22226">
                  <c:v>222216.97</c:v>
                </c:pt>
                <c:pt idx="22227">
                  <c:v>222226.95</c:v>
                </c:pt>
                <c:pt idx="22228">
                  <c:v>222236.97</c:v>
                </c:pt>
                <c:pt idx="22229">
                  <c:v>222246.97</c:v>
                </c:pt>
                <c:pt idx="22230">
                  <c:v>222256.97</c:v>
                </c:pt>
                <c:pt idx="22231">
                  <c:v>222266.97</c:v>
                </c:pt>
                <c:pt idx="22232">
                  <c:v>222276.95</c:v>
                </c:pt>
                <c:pt idx="22233">
                  <c:v>222286.97</c:v>
                </c:pt>
                <c:pt idx="22234">
                  <c:v>222296.94</c:v>
                </c:pt>
                <c:pt idx="22235">
                  <c:v>222306.95</c:v>
                </c:pt>
                <c:pt idx="22236">
                  <c:v>222316.94</c:v>
                </c:pt>
                <c:pt idx="22237">
                  <c:v>222326.95</c:v>
                </c:pt>
                <c:pt idx="22238">
                  <c:v>222336.94</c:v>
                </c:pt>
                <c:pt idx="22239">
                  <c:v>222346.94</c:v>
                </c:pt>
                <c:pt idx="22240">
                  <c:v>222356.95</c:v>
                </c:pt>
                <c:pt idx="22241">
                  <c:v>222366.94</c:v>
                </c:pt>
                <c:pt idx="22242">
                  <c:v>222376.94</c:v>
                </c:pt>
                <c:pt idx="22243">
                  <c:v>222386.94</c:v>
                </c:pt>
                <c:pt idx="22244">
                  <c:v>222396.94</c:v>
                </c:pt>
                <c:pt idx="22245">
                  <c:v>222406.92</c:v>
                </c:pt>
                <c:pt idx="22246">
                  <c:v>222416.94</c:v>
                </c:pt>
                <c:pt idx="22247">
                  <c:v>222426.91</c:v>
                </c:pt>
                <c:pt idx="22248">
                  <c:v>222436.94</c:v>
                </c:pt>
                <c:pt idx="22249">
                  <c:v>222446.94</c:v>
                </c:pt>
                <c:pt idx="22250">
                  <c:v>222456.92</c:v>
                </c:pt>
                <c:pt idx="22251">
                  <c:v>222466.94</c:v>
                </c:pt>
                <c:pt idx="22252">
                  <c:v>222476.91</c:v>
                </c:pt>
                <c:pt idx="22253">
                  <c:v>222486.92</c:v>
                </c:pt>
                <c:pt idx="22254">
                  <c:v>222496.91</c:v>
                </c:pt>
                <c:pt idx="22255">
                  <c:v>222506.91</c:v>
                </c:pt>
                <c:pt idx="22256">
                  <c:v>222516.91</c:v>
                </c:pt>
                <c:pt idx="22257">
                  <c:v>222526.91</c:v>
                </c:pt>
                <c:pt idx="22258">
                  <c:v>222536.91</c:v>
                </c:pt>
                <c:pt idx="22259">
                  <c:v>222546.91</c:v>
                </c:pt>
                <c:pt idx="22260">
                  <c:v>222556.91</c:v>
                </c:pt>
                <c:pt idx="22261">
                  <c:v>222566.91</c:v>
                </c:pt>
                <c:pt idx="22262">
                  <c:v>222576.91</c:v>
                </c:pt>
                <c:pt idx="22263">
                  <c:v>222586.89</c:v>
                </c:pt>
                <c:pt idx="22264">
                  <c:v>222596.91</c:v>
                </c:pt>
                <c:pt idx="22265">
                  <c:v>222606.88</c:v>
                </c:pt>
                <c:pt idx="22266">
                  <c:v>222616.91</c:v>
                </c:pt>
                <c:pt idx="22267">
                  <c:v>222626.88</c:v>
                </c:pt>
                <c:pt idx="22268">
                  <c:v>222636.89</c:v>
                </c:pt>
                <c:pt idx="22269">
                  <c:v>222646.91</c:v>
                </c:pt>
                <c:pt idx="22270">
                  <c:v>222656.88</c:v>
                </c:pt>
                <c:pt idx="22271">
                  <c:v>222666.89</c:v>
                </c:pt>
                <c:pt idx="22272">
                  <c:v>222676.88</c:v>
                </c:pt>
                <c:pt idx="22273">
                  <c:v>222686.88</c:v>
                </c:pt>
                <c:pt idx="22274">
                  <c:v>222696.88</c:v>
                </c:pt>
                <c:pt idx="22275">
                  <c:v>222706.88</c:v>
                </c:pt>
                <c:pt idx="22276">
                  <c:v>222716.89</c:v>
                </c:pt>
                <c:pt idx="22277">
                  <c:v>222726.88</c:v>
                </c:pt>
                <c:pt idx="22278">
                  <c:v>222736.86</c:v>
                </c:pt>
                <c:pt idx="22279">
                  <c:v>222746.88</c:v>
                </c:pt>
                <c:pt idx="22280">
                  <c:v>222756.88</c:v>
                </c:pt>
                <c:pt idx="22281">
                  <c:v>222766.86</c:v>
                </c:pt>
                <c:pt idx="22282">
                  <c:v>222776.88</c:v>
                </c:pt>
                <c:pt idx="22283">
                  <c:v>222786.84</c:v>
                </c:pt>
                <c:pt idx="22284">
                  <c:v>222796.86</c:v>
                </c:pt>
                <c:pt idx="22285">
                  <c:v>222806.84</c:v>
                </c:pt>
                <c:pt idx="22286">
                  <c:v>222816.86</c:v>
                </c:pt>
                <c:pt idx="22287">
                  <c:v>222826.84</c:v>
                </c:pt>
                <c:pt idx="22288">
                  <c:v>222836.84</c:v>
                </c:pt>
                <c:pt idx="22289">
                  <c:v>222846.86</c:v>
                </c:pt>
                <c:pt idx="22290">
                  <c:v>222856.84</c:v>
                </c:pt>
                <c:pt idx="22291">
                  <c:v>222866.84</c:v>
                </c:pt>
                <c:pt idx="22292">
                  <c:v>222876.84</c:v>
                </c:pt>
                <c:pt idx="22293">
                  <c:v>222886.84</c:v>
                </c:pt>
                <c:pt idx="22294">
                  <c:v>222896.83</c:v>
                </c:pt>
                <c:pt idx="22295">
                  <c:v>222906.84</c:v>
                </c:pt>
                <c:pt idx="22296">
                  <c:v>222916.83</c:v>
                </c:pt>
                <c:pt idx="22297">
                  <c:v>222926.84</c:v>
                </c:pt>
                <c:pt idx="22298">
                  <c:v>222936.81</c:v>
                </c:pt>
                <c:pt idx="22299">
                  <c:v>222946.83</c:v>
                </c:pt>
                <c:pt idx="22300">
                  <c:v>222956.84</c:v>
                </c:pt>
                <c:pt idx="22301">
                  <c:v>222966.81</c:v>
                </c:pt>
                <c:pt idx="22302">
                  <c:v>222976.83</c:v>
                </c:pt>
                <c:pt idx="22303">
                  <c:v>222986.81</c:v>
                </c:pt>
                <c:pt idx="22304">
                  <c:v>222996.83</c:v>
                </c:pt>
                <c:pt idx="22305">
                  <c:v>223006.81</c:v>
                </c:pt>
                <c:pt idx="22306">
                  <c:v>223016.81</c:v>
                </c:pt>
                <c:pt idx="22307">
                  <c:v>223026.81</c:v>
                </c:pt>
                <c:pt idx="22308">
                  <c:v>223036.81</c:v>
                </c:pt>
                <c:pt idx="22309">
                  <c:v>223046.81</c:v>
                </c:pt>
                <c:pt idx="22310">
                  <c:v>223056.81</c:v>
                </c:pt>
                <c:pt idx="22311">
                  <c:v>223066.81</c:v>
                </c:pt>
                <c:pt idx="22312">
                  <c:v>223076.8</c:v>
                </c:pt>
                <c:pt idx="22313">
                  <c:v>223086.81</c:v>
                </c:pt>
                <c:pt idx="22314">
                  <c:v>223096.78</c:v>
                </c:pt>
                <c:pt idx="22315">
                  <c:v>223106.81</c:v>
                </c:pt>
                <c:pt idx="22316">
                  <c:v>223116.78</c:v>
                </c:pt>
                <c:pt idx="22317">
                  <c:v>223126.8</c:v>
                </c:pt>
                <c:pt idx="22318">
                  <c:v>223136.81</c:v>
                </c:pt>
                <c:pt idx="22319">
                  <c:v>223146.78</c:v>
                </c:pt>
                <c:pt idx="22320">
                  <c:v>223156.8</c:v>
                </c:pt>
                <c:pt idx="22321">
                  <c:v>223166.78</c:v>
                </c:pt>
                <c:pt idx="22322">
                  <c:v>223176.78</c:v>
                </c:pt>
                <c:pt idx="22323">
                  <c:v>223186.78</c:v>
                </c:pt>
                <c:pt idx="22324">
                  <c:v>223196.78</c:v>
                </c:pt>
                <c:pt idx="22325">
                  <c:v>223206.78</c:v>
                </c:pt>
                <c:pt idx="22326">
                  <c:v>223216.78</c:v>
                </c:pt>
                <c:pt idx="22327">
                  <c:v>223226.77</c:v>
                </c:pt>
                <c:pt idx="22328">
                  <c:v>223236.78</c:v>
                </c:pt>
                <c:pt idx="22329">
                  <c:v>223246.78</c:v>
                </c:pt>
                <c:pt idx="22330">
                  <c:v>223256.77</c:v>
                </c:pt>
                <c:pt idx="22331">
                  <c:v>223266.78</c:v>
                </c:pt>
                <c:pt idx="22332">
                  <c:v>223276.75</c:v>
                </c:pt>
                <c:pt idx="22333">
                  <c:v>223286.78</c:v>
                </c:pt>
                <c:pt idx="22334">
                  <c:v>223296.75</c:v>
                </c:pt>
                <c:pt idx="22335">
                  <c:v>223306.77</c:v>
                </c:pt>
                <c:pt idx="22336">
                  <c:v>223316.75</c:v>
                </c:pt>
                <c:pt idx="22337">
                  <c:v>223326.75</c:v>
                </c:pt>
                <c:pt idx="22338">
                  <c:v>223336.77</c:v>
                </c:pt>
                <c:pt idx="22339">
                  <c:v>223346.75</c:v>
                </c:pt>
                <c:pt idx="22340">
                  <c:v>223356.75</c:v>
                </c:pt>
                <c:pt idx="22341">
                  <c:v>223366.75</c:v>
                </c:pt>
                <c:pt idx="22342">
                  <c:v>223376.75</c:v>
                </c:pt>
                <c:pt idx="22343">
                  <c:v>223386.73</c:v>
                </c:pt>
                <c:pt idx="22344">
                  <c:v>223396.75</c:v>
                </c:pt>
                <c:pt idx="22345">
                  <c:v>223406.73</c:v>
                </c:pt>
                <c:pt idx="22346">
                  <c:v>223416.75</c:v>
                </c:pt>
                <c:pt idx="22347">
                  <c:v>223426.72</c:v>
                </c:pt>
                <c:pt idx="22348">
                  <c:v>223436.73</c:v>
                </c:pt>
                <c:pt idx="22349">
                  <c:v>223446.75</c:v>
                </c:pt>
                <c:pt idx="22350">
                  <c:v>223456.72</c:v>
                </c:pt>
                <c:pt idx="22351">
                  <c:v>223466.73</c:v>
                </c:pt>
                <c:pt idx="22352">
                  <c:v>223476.72</c:v>
                </c:pt>
                <c:pt idx="22353">
                  <c:v>223486.73</c:v>
                </c:pt>
                <c:pt idx="22354">
                  <c:v>223496.72</c:v>
                </c:pt>
                <c:pt idx="22355">
                  <c:v>223506.72</c:v>
                </c:pt>
                <c:pt idx="22356">
                  <c:v>223516.72</c:v>
                </c:pt>
                <c:pt idx="22357">
                  <c:v>223526.72</c:v>
                </c:pt>
                <c:pt idx="22358">
                  <c:v>223536.72</c:v>
                </c:pt>
                <c:pt idx="22359">
                  <c:v>223546.72</c:v>
                </c:pt>
                <c:pt idx="22360">
                  <c:v>223556.72</c:v>
                </c:pt>
                <c:pt idx="22361">
                  <c:v>223566.7</c:v>
                </c:pt>
                <c:pt idx="22362">
                  <c:v>223576.72</c:v>
                </c:pt>
                <c:pt idx="22363">
                  <c:v>223586.7</c:v>
                </c:pt>
                <c:pt idx="22364">
                  <c:v>223596.72</c:v>
                </c:pt>
                <c:pt idx="22365">
                  <c:v>223606.72</c:v>
                </c:pt>
                <c:pt idx="22366">
                  <c:v>223616.7</c:v>
                </c:pt>
                <c:pt idx="22367">
                  <c:v>223626.69</c:v>
                </c:pt>
                <c:pt idx="22368">
                  <c:v>223636.69</c:v>
                </c:pt>
                <c:pt idx="22369">
                  <c:v>223646.7</c:v>
                </c:pt>
                <c:pt idx="22370">
                  <c:v>223656.69</c:v>
                </c:pt>
                <c:pt idx="22371">
                  <c:v>223666.7</c:v>
                </c:pt>
                <c:pt idx="22372">
                  <c:v>223676.69</c:v>
                </c:pt>
                <c:pt idx="22373">
                  <c:v>223686.69</c:v>
                </c:pt>
                <c:pt idx="22374">
                  <c:v>223696.69</c:v>
                </c:pt>
                <c:pt idx="22375">
                  <c:v>223706.69</c:v>
                </c:pt>
                <c:pt idx="22376">
                  <c:v>223716.67</c:v>
                </c:pt>
                <c:pt idx="22377">
                  <c:v>223726.69</c:v>
                </c:pt>
                <c:pt idx="22378">
                  <c:v>223736.69</c:v>
                </c:pt>
                <c:pt idx="22379">
                  <c:v>223746.67</c:v>
                </c:pt>
                <c:pt idx="22380">
                  <c:v>223756.69</c:v>
                </c:pt>
                <c:pt idx="22381">
                  <c:v>223766.66</c:v>
                </c:pt>
                <c:pt idx="22382">
                  <c:v>223776.69</c:v>
                </c:pt>
                <c:pt idx="22383">
                  <c:v>223786.66</c:v>
                </c:pt>
                <c:pt idx="22384">
                  <c:v>223796.67</c:v>
                </c:pt>
                <c:pt idx="22385">
                  <c:v>223806.66</c:v>
                </c:pt>
                <c:pt idx="22386">
                  <c:v>223816.66</c:v>
                </c:pt>
                <c:pt idx="22387">
                  <c:v>223826.67</c:v>
                </c:pt>
                <c:pt idx="22388">
                  <c:v>223836.66</c:v>
                </c:pt>
                <c:pt idx="22389">
                  <c:v>223846.66</c:v>
                </c:pt>
                <c:pt idx="22390">
                  <c:v>223856.66</c:v>
                </c:pt>
                <c:pt idx="22391">
                  <c:v>223866.66</c:v>
                </c:pt>
                <c:pt idx="22392">
                  <c:v>223876.66</c:v>
                </c:pt>
                <c:pt idx="22393">
                  <c:v>223886.66</c:v>
                </c:pt>
                <c:pt idx="22394">
                  <c:v>223896.64</c:v>
                </c:pt>
                <c:pt idx="22395">
                  <c:v>223906.66</c:v>
                </c:pt>
                <c:pt idx="22396">
                  <c:v>223916.63</c:v>
                </c:pt>
                <c:pt idx="22397">
                  <c:v>223926.64</c:v>
                </c:pt>
                <c:pt idx="22398">
                  <c:v>223936.66</c:v>
                </c:pt>
                <c:pt idx="22399">
                  <c:v>223946.63</c:v>
                </c:pt>
                <c:pt idx="22400">
                  <c:v>223956.66</c:v>
                </c:pt>
                <c:pt idx="22401">
                  <c:v>223966.63</c:v>
                </c:pt>
                <c:pt idx="22402">
                  <c:v>223976.64</c:v>
                </c:pt>
                <c:pt idx="22403">
                  <c:v>223986.63</c:v>
                </c:pt>
                <c:pt idx="22404">
                  <c:v>223996.63</c:v>
                </c:pt>
                <c:pt idx="22405">
                  <c:v>224006.63</c:v>
                </c:pt>
                <c:pt idx="22406">
                  <c:v>224016.63</c:v>
                </c:pt>
                <c:pt idx="22407">
                  <c:v>224026.63</c:v>
                </c:pt>
                <c:pt idx="22408">
                  <c:v>224036.63</c:v>
                </c:pt>
                <c:pt idx="22409">
                  <c:v>224046.63</c:v>
                </c:pt>
                <c:pt idx="22410">
                  <c:v>224056.63</c:v>
                </c:pt>
                <c:pt idx="22411">
                  <c:v>224066.63</c:v>
                </c:pt>
                <c:pt idx="22412">
                  <c:v>224076.61</c:v>
                </c:pt>
                <c:pt idx="22413">
                  <c:v>224086.63</c:v>
                </c:pt>
                <c:pt idx="22414">
                  <c:v>224096.63</c:v>
                </c:pt>
                <c:pt idx="22415">
                  <c:v>224106.61</c:v>
                </c:pt>
                <c:pt idx="22416">
                  <c:v>224116.59</c:v>
                </c:pt>
                <c:pt idx="22417">
                  <c:v>224126.59</c:v>
                </c:pt>
                <c:pt idx="22418">
                  <c:v>224136.63</c:v>
                </c:pt>
                <c:pt idx="22419">
                  <c:v>224146.59</c:v>
                </c:pt>
                <c:pt idx="22420">
                  <c:v>224156.61</c:v>
                </c:pt>
                <c:pt idx="22421">
                  <c:v>224166.59</c:v>
                </c:pt>
                <c:pt idx="22422">
                  <c:v>224176.59</c:v>
                </c:pt>
                <c:pt idx="22423">
                  <c:v>224186.59</c:v>
                </c:pt>
                <c:pt idx="22424">
                  <c:v>224196.59</c:v>
                </c:pt>
                <c:pt idx="22425">
                  <c:v>224206.58</c:v>
                </c:pt>
                <c:pt idx="22426">
                  <c:v>224216.59</c:v>
                </c:pt>
                <c:pt idx="22427">
                  <c:v>224226.59</c:v>
                </c:pt>
                <c:pt idx="22428">
                  <c:v>224236.58</c:v>
                </c:pt>
                <c:pt idx="22429">
                  <c:v>224246.59</c:v>
                </c:pt>
                <c:pt idx="22430">
                  <c:v>224256.58</c:v>
                </c:pt>
                <c:pt idx="22431">
                  <c:v>224266.59</c:v>
                </c:pt>
                <c:pt idx="22432">
                  <c:v>224276.56</c:v>
                </c:pt>
                <c:pt idx="22433">
                  <c:v>224286.58</c:v>
                </c:pt>
                <c:pt idx="22434">
                  <c:v>224296.56</c:v>
                </c:pt>
                <c:pt idx="22435">
                  <c:v>224306.56</c:v>
                </c:pt>
                <c:pt idx="22436">
                  <c:v>224316.56</c:v>
                </c:pt>
                <c:pt idx="22437">
                  <c:v>224326.56</c:v>
                </c:pt>
                <c:pt idx="22438">
                  <c:v>224336.58</c:v>
                </c:pt>
                <c:pt idx="22439">
                  <c:v>224346.56</c:v>
                </c:pt>
                <c:pt idx="22440">
                  <c:v>224356.56</c:v>
                </c:pt>
                <c:pt idx="22441">
                  <c:v>224366.56</c:v>
                </c:pt>
                <c:pt idx="22442">
                  <c:v>224376.56</c:v>
                </c:pt>
                <c:pt idx="22443">
                  <c:v>224386.55</c:v>
                </c:pt>
                <c:pt idx="22444">
                  <c:v>224396.56</c:v>
                </c:pt>
                <c:pt idx="22445">
                  <c:v>224406.53</c:v>
                </c:pt>
                <c:pt idx="22446">
                  <c:v>224416.55</c:v>
                </c:pt>
                <c:pt idx="22447">
                  <c:v>224426.56</c:v>
                </c:pt>
                <c:pt idx="22448">
                  <c:v>224436.55</c:v>
                </c:pt>
                <c:pt idx="22449">
                  <c:v>224446.56</c:v>
                </c:pt>
                <c:pt idx="22450">
                  <c:v>224456.53</c:v>
                </c:pt>
                <c:pt idx="22451">
                  <c:v>224466.55</c:v>
                </c:pt>
                <c:pt idx="22452">
                  <c:v>224476.53</c:v>
                </c:pt>
                <c:pt idx="22453">
                  <c:v>224486.53</c:v>
                </c:pt>
                <c:pt idx="22454">
                  <c:v>224496.53</c:v>
                </c:pt>
                <c:pt idx="22455">
                  <c:v>224506.53</c:v>
                </c:pt>
                <c:pt idx="22456">
                  <c:v>224516.55</c:v>
                </c:pt>
                <c:pt idx="22457">
                  <c:v>224526.53</c:v>
                </c:pt>
                <c:pt idx="22458">
                  <c:v>224536.53</c:v>
                </c:pt>
                <c:pt idx="22459">
                  <c:v>224546.53</c:v>
                </c:pt>
                <c:pt idx="22460">
                  <c:v>224556.53</c:v>
                </c:pt>
                <c:pt idx="22461">
                  <c:v>224566.53</c:v>
                </c:pt>
                <c:pt idx="22462">
                  <c:v>224576.53</c:v>
                </c:pt>
                <c:pt idx="22463">
                  <c:v>224586.5</c:v>
                </c:pt>
                <c:pt idx="22464">
                  <c:v>224596.52</c:v>
                </c:pt>
                <c:pt idx="22465">
                  <c:v>224606.5</c:v>
                </c:pt>
                <c:pt idx="22466">
                  <c:v>224616.5</c:v>
                </c:pt>
                <c:pt idx="22467">
                  <c:v>224626.53</c:v>
                </c:pt>
                <c:pt idx="22468">
                  <c:v>224636.5</c:v>
                </c:pt>
                <c:pt idx="22469">
                  <c:v>224646.52</c:v>
                </c:pt>
                <c:pt idx="22470">
                  <c:v>224656.5</c:v>
                </c:pt>
                <c:pt idx="22471">
                  <c:v>224666.5</c:v>
                </c:pt>
                <c:pt idx="22472">
                  <c:v>224676.5</c:v>
                </c:pt>
                <c:pt idx="22473">
                  <c:v>224686.5</c:v>
                </c:pt>
                <c:pt idx="22474">
                  <c:v>224696.48</c:v>
                </c:pt>
                <c:pt idx="22475">
                  <c:v>224706.5</c:v>
                </c:pt>
                <c:pt idx="22476">
                  <c:v>224716.5</c:v>
                </c:pt>
                <c:pt idx="22477">
                  <c:v>224726.5</c:v>
                </c:pt>
                <c:pt idx="22478">
                  <c:v>224736.5</c:v>
                </c:pt>
                <c:pt idx="22479">
                  <c:v>224746.48</c:v>
                </c:pt>
                <c:pt idx="22480">
                  <c:v>224756.5</c:v>
                </c:pt>
                <c:pt idx="22481">
                  <c:v>224766.47</c:v>
                </c:pt>
                <c:pt idx="22482">
                  <c:v>224776.48</c:v>
                </c:pt>
                <c:pt idx="22483">
                  <c:v>224786.47</c:v>
                </c:pt>
                <c:pt idx="22484">
                  <c:v>224796.47</c:v>
                </c:pt>
                <c:pt idx="22485">
                  <c:v>224806.47</c:v>
                </c:pt>
                <c:pt idx="22486">
                  <c:v>224816.47</c:v>
                </c:pt>
                <c:pt idx="22487">
                  <c:v>224826.48</c:v>
                </c:pt>
                <c:pt idx="22488">
                  <c:v>224836.47</c:v>
                </c:pt>
                <c:pt idx="22489">
                  <c:v>224846.47</c:v>
                </c:pt>
                <c:pt idx="22490">
                  <c:v>224856.47</c:v>
                </c:pt>
                <c:pt idx="22491">
                  <c:v>224866.47</c:v>
                </c:pt>
                <c:pt idx="22492">
                  <c:v>224876.45</c:v>
                </c:pt>
                <c:pt idx="22493">
                  <c:v>224886.47</c:v>
                </c:pt>
                <c:pt idx="22494">
                  <c:v>224896.44</c:v>
                </c:pt>
                <c:pt idx="22495">
                  <c:v>224906.45</c:v>
                </c:pt>
                <c:pt idx="22496">
                  <c:v>224916.47</c:v>
                </c:pt>
                <c:pt idx="22497">
                  <c:v>224926.45</c:v>
                </c:pt>
                <c:pt idx="22498">
                  <c:v>224936.47</c:v>
                </c:pt>
                <c:pt idx="22499">
                  <c:v>224946.44</c:v>
                </c:pt>
                <c:pt idx="22500">
                  <c:v>224956.45</c:v>
                </c:pt>
                <c:pt idx="22501">
                  <c:v>224966.47</c:v>
                </c:pt>
                <c:pt idx="22502">
                  <c:v>224976.44</c:v>
                </c:pt>
                <c:pt idx="22503">
                  <c:v>224986.45</c:v>
                </c:pt>
                <c:pt idx="22504">
                  <c:v>224996.44</c:v>
                </c:pt>
                <c:pt idx="22505">
                  <c:v>225006.45</c:v>
                </c:pt>
                <c:pt idx="22506">
                  <c:v>225016.44</c:v>
                </c:pt>
                <c:pt idx="22507">
                  <c:v>225026.44</c:v>
                </c:pt>
                <c:pt idx="22508">
                  <c:v>225036.44</c:v>
                </c:pt>
                <c:pt idx="22509">
                  <c:v>225046.44</c:v>
                </c:pt>
                <c:pt idx="22510">
                  <c:v>225056.42</c:v>
                </c:pt>
                <c:pt idx="22511">
                  <c:v>225066.44</c:v>
                </c:pt>
                <c:pt idx="22512">
                  <c:v>225076.41</c:v>
                </c:pt>
                <c:pt idx="22513">
                  <c:v>225086.42</c:v>
                </c:pt>
                <c:pt idx="22514">
                  <c:v>225096.41</c:v>
                </c:pt>
                <c:pt idx="22515">
                  <c:v>225106.42</c:v>
                </c:pt>
                <c:pt idx="22516">
                  <c:v>225116.44</c:v>
                </c:pt>
                <c:pt idx="22517">
                  <c:v>225126.41</c:v>
                </c:pt>
                <c:pt idx="22518">
                  <c:v>225136.42</c:v>
                </c:pt>
                <c:pt idx="22519">
                  <c:v>225146.41</c:v>
                </c:pt>
                <c:pt idx="22520">
                  <c:v>225156.41</c:v>
                </c:pt>
                <c:pt idx="22521">
                  <c:v>225166.41</c:v>
                </c:pt>
                <c:pt idx="22522">
                  <c:v>225176.41</c:v>
                </c:pt>
                <c:pt idx="22523">
                  <c:v>225186.39</c:v>
                </c:pt>
                <c:pt idx="22524">
                  <c:v>225196.41</c:v>
                </c:pt>
                <c:pt idx="22525">
                  <c:v>225206.41</c:v>
                </c:pt>
                <c:pt idx="22526">
                  <c:v>225216.41</c:v>
                </c:pt>
                <c:pt idx="22527">
                  <c:v>225226.41</c:v>
                </c:pt>
                <c:pt idx="22528">
                  <c:v>225236.39</c:v>
                </c:pt>
                <c:pt idx="22529">
                  <c:v>225246.41</c:v>
                </c:pt>
                <c:pt idx="22530">
                  <c:v>225256.38</c:v>
                </c:pt>
                <c:pt idx="22531">
                  <c:v>225266.39</c:v>
                </c:pt>
                <c:pt idx="22532">
                  <c:v>225276.38</c:v>
                </c:pt>
                <c:pt idx="22533">
                  <c:v>225286.38</c:v>
                </c:pt>
                <c:pt idx="22534">
                  <c:v>225296.38</c:v>
                </c:pt>
                <c:pt idx="22535">
                  <c:v>225306.38</c:v>
                </c:pt>
                <c:pt idx="22536">
                  <c:v>225316.39</c:v>
                </c:pt>
                <c:pt idx="22537">
                  <c:v>225326.38</c:v>
                </c:pt>
                <c:pt idx="22538">
                  <c:v>225336.38</c:v>
                </c:pt>
                <c:pt idx="22539">
                  <c:v>225346.38</c:v>
                </c:pt>
                <c:pt idx="22540">
                  <c:v>225356.38</c:v>
                </c:pt>
                <c:pt idx="22541">
                  <c:v>225366.36</c:v>
                </c:pt>
                <c:pt idx="22542">
                  <c:v>225376.38</c:v>
                </c:pt>
                <c:pt idx="22543">
                  <c:v>225386.34</c:v>
                </c:pt>
                <c:pt idx="22544">
                  <c:v>225396.38</c:v>
                </c:pt>
                <c:pt idx="22545">
                  <c:v>225406.38</c:v>
                </c:pt>
                <c:pt idx="22546">
                  <c:v>225416.36</c:v>
                </c:pt>
                <c:pt idx="22547">
                  <c:v>225426.38</c:v>
                </c:pt>
                <c:pt idx="22548">
                  <c:v>225436.34</c:v>
                </c:pt>
                <c:pt idx="22549">
                  <c:v>225446.36</c:v>
                </c:pt>
                <c:pt idx="22550">
                  <c:v>225456.38</c:v>
                </c:pt>
                <c:pt idx="22551">
                  <c:v>225466.34</c:v>
                </c:pt>
                <c:pt idx="22552">
                  <c:v>225476.34</c:v>
                </c:pt>
                <c:pt idx="22553">
                  <c:v>225486.34</c:v>
                </c:pt>
                <c:pt idx="22554">
                  <c:v>225496.36</c:v>
                </c:pt>
                <c:pt idx="22555">
                  <c:v>225506.34</c:v>
                </c:pt>
                <c:pt idx="22556">
                  <c:v>225516.34</c:v>
                </c:pt>
                <c:pt idx="22557">
                  <c:v>225526.34</c:v>
                </c:pt>
                <c:pt idx="22558">
                  <c:v>225536.34</c:v>
                </c:pt>
                <c:pt idx="22559">
                  <c:v>225546.33</c:v>
                </c:pt>
                <c:pt idx="22560">
                  <c:v>225556.34</c:v>
                </c:pt>
                <c:pt idx="22561">
                  <c:v>225566.31</c:v>
                </c:pt>
                <c:pt idx="22562">
                  <c:v>225576.33</c:v>
                </c:pt>
                <c:pt idx="22563">
                  <c:v>225586.31</c:v>
                </c:pt>
                <c:pt idx="22564">
                  <c:v>225596.33</c:v>
                </c:pt>
                <c:pt idx="22565">
                  <c:v>225606.34</c:v>
                </c:pt>
                <c:pt idx="22566">
                  <c:v>225616.31</c:v>
                </c:pt>
                <c:pt idx="22567">
                  <c:v>225626.33</c:v>
                </c:pt>
                <c:pt idx="22568">
                  <c:v>225636.31</c:v>
                </c:pt>
                <c:pt idx="22569">
                  <c:v>225646.31</c:v>
                </c:pt>
                <c:pt idx="22570">
                  <c:v>225656.31</c:v>
                </c:pt>
                <c:pt idx="22571">
                  <c:v>225666.31</c:v>
                </c:pt>
                <c:pt idx="22572">
                  <c:v>225676.3</c:v>
                </c:pt>
                <c:pt idx="22573">
                  <c:v>225686.31</c:v>
                </c:pt>
                <c:pt idx="22574">
                  <c:v>225696.31</c:v>
                </c:pt>
                <c:pt idx="22575">
                  <c:v>225706.31</c:v>
                </c:pt>
                <c:pt idx="22576">
                  <c:v>225716.31</c:v>
                </c:pt>
                <c:pt idx="22577">
                  <c:v>225726.3</c:v>
                </c:pt>
                <c:pt idx="22578">
                  <c:v>225736.31</c:v>
                </c:pt>
                <c:pt idx="22579">
                  <c:v>225746.28</c:v>
                </c:pt>
                <c:pt idx="22580">
                  <c:v>225756.3</c:v>
                </c:pt>
                <c:pt idx="22581">
                  <c:v>225766.28</c:v>
                </c:pt>
                <c:pt idx="22582">
                  <c:v>225776.3</c:v>
                </c:pt>
                <c:pt idx="22583">
                  <c:v>225786.28</c:v>
                </c:pt>
                <c:pt idx="22584">
                  <c:v>225796.28</c:v>
                </c:pt>
                <c:pt idx="22585">
                  <c:v>225806.3</c:v>
                </c:pt>
                <c:pt idx="22586">
                  <c:v>225816.28</c:v>
                </c:pt>
                <c:pt idx="22587">
                  <c:v>225826.28</c:v>
                </c:pt>
                <c:pt idx="22588">
                  <c:v>225836.28</c:v>
                </c:pt>
                <c:pt idx="22589">
                  <c:v>225846.28</c:v>
                </c:pt>
                <c:pt idx="22590">
                  <c:v>225856.27</c:v>
                </c:pt>
                <c:pt idx="22591">
                  <c:v>225866.28</c:v>
                </c:pt>
                <c:pt idx="22592">
                  <c:v>225876.25</c:v>
                </c:pt>
                <c:pt idx="22593">
                  <c:v>225886.28</c:v>
                </c:pt>
                <c:pt idx="22594">
                  <c:v>225896.28</c:v>
                </c:pt>
                <c:pt idx="22595">
                  <c:v>225906.27</c:v>
                </c:pt>
                <c:pt idx="22596">
                  <c:v>225916.28</c:v>
                </c:pt>
                <c:pt idx="22597">
                  <c:v>225926.25</c:v>
                </c:pt>
                <c:pt idx="22598">
                  <c:v>225936.27</c:v>
                </c:pt>
                <c:pt idx="22599">
                  <c:v>225946.25</c:v>
                </c:pt>
                <c:pt idx="22600">
                  <c:v>225956.25</c:v>
                </c:pt>
                <c:pt idx="22601">
                  <c:v>225966.25</c:v>
                </c:pt>
                <c:pt idx="22602">
                  <c:v>225976.25</c:v>
                </c:pt>
                <c:pt idx="22603">
                  <c:v>225986.27</c:v>
                </c:pt>
                <c:pt idx="22604">
                  <c:v>225996.25</c:v>
                </c:pt>
                <c:pt idx="22605">
                  <c:v>226006.25</c:v>
                </c:pt>
                <c:pt idx="22606">
                  <c:v>226016.25</c:v>
                </c:pt>
                <c:pt idx="22607">
                  <c:v>226026.25</c:v>
                </c:pt>
                <c:pt idx="22608">
                  <c:v>226036.23</c:v>
                </c:pt>
                <c:pt idx="22609">
                  <c:v>226046.25</c:v>
                </c:pt>
                <c:pt idx="22610">
                  <c:v>226056.22</c:v>
                </c:pt>
                <c:pt idx="22611">
                  <c:v>226066.25</c:v>
                </c:pt>
                <c:pt idx="22612">
                  <c:v>226076.22</c:v>
                </c:pt>
                <c:pt idx="22613">
                  <c:v>226086.23</c:v>
                </c:pt>
                <c:pt idx="22614">
                  <c:v>226096.25</c:v>
                </c:pt>
                <c:pt idx="22615">
                  <c:v>226106.22</c:v>
                </c:pt>
                <c:pt idx="22616">
                  <c:v>226116.23</c:v>
                </c:pt>
                <c:pt idx="22617">
                  <c:v>226126.22</c:v>
                </c:pt>
                <c:pt idx="22618">
                  <c:v>226136.22</c:v>
                </c:pt>
                <c:pt idx="22619">
                  <c:v>226146.22</c:v>
                </c:pt>
                <c:pt idx="22620">
                  <c:v>226156.22</c:v>
                </c:pt>
                <c:pt idx="22621">
                  <c:v>226166.2</c:v>
                </c:pt>
                <c:pt idx="22622">
                  <c:v>226176.22</c:v>
                </c:pt>
                <c:pt idx="22623">
                  <c:v>226186.22</c:v>
                </c:pt>
                <c:pt idx="22624">
                  <c:v>226196.22</c:v>
                </c:pt>
                <c:pt idx="22625">
                  <c:v>226206.22</c:v>
                </c:pt>
                <c:pt idx="22626">
                  <c:v>226216.2</c:v>
                </c:pt>
                <c:pt idx="22627">
                  <c:v>226226.22</c:v>
                </c:pt>
                <c:pt idx="22628">
                  <c:v>226236.19</c:v>
                </c:pt>
                <c:pt idx="22629">
                  <c:v>226246.2</c:v>
                </c:pt>
                <c:pt idx="22630">
                  <c:v>226256.19</c:v>
                </c:pt>
                <c:pt idx="22631">
                  <c:v>226266.2</c:v>
                </c:pt>
                <c:pt idx="22632">
                  <c:v>226276.19</c:v>
                </c:pt>
                <c:pt idx="22633">
                  <c:v>226286.19</c:v>
                </c:pt>
                <c:pt idx="22634">
                  <c:v>226296.2</c:v>
                </c:pt>
                <c:pt idx="22635">
                  <c:v>226306.19</c:v>
                </c:pt>
                <c:pt idx="22636">
                  <c:v>226316.19</c:v>
                </c:pt>
                <c:pt idx="22637">
                  <c:v>226326.19</c:v>
                </c:pt>
                <c:pt idx="22638">
                  <c:v>226336.19</c:v>
                </c:pt>
                <c:pt idx="22639">
                  <c:v>226346.17</c:v>
                </c:pt>
                <c:pt idx="22640">
                  <c:v>226356.19</c:v>
                </c:pt>
                <c:pt idx="22641">
                  <c:v>226366.17</c:v>
                </c:pt>
                <c:pt idx="22642">
                  <c:v>226376.19</c:v>
                </c:pt>
                <c:pt idx="22643">
                  <c:v>226386.19</c:v>
                </c:pt>
                <c:pt idx="22644">
                  <c:v>226396.17</c:v>
                </c:pt>
                <c:pt idx="22645">
                  <c:v>226406.19</c:v>
                </c:pt>
                <c:pt idx="22646">
                  <c:v>226416.16</c:v>
                </c:pt>
                <c:pt idx="22647">
                  <c:v>226426.17</c:v>
                </c:pt>
                <c:pt idx="22648">
                  <c:v>226436.16</c:v>
                </c:pt>
                <c:pt idx="22649">
                  <c:v>226446.17</c:v>
                </c:pt>
                <c:pt idx="22650">
                  <c:v>226456.16</c:v>
                </c:pt>
                <c:pt idx="22651">
                  <c:v>226466.16</c:v>
                </c:pt>
                <c:pt idx="22652">
                  <c:v>226476.17</c:v>
                </c:pt>
                <c:pt idx="22653">
                  <c:v>226486.16</c:v>
                </c:pt>
                <c:pt idx="22654">
                  <c:v>226496.16</c:v>
                </c:pt>
                <c:pt idx="22655">
                  <c:v>226506.16</c:v>
                </c:pt>
                <c:pt idx="22656">
                  <c:v>226516.16</c:v>
                </c:pt>
                <c:pt idx="22657">
                  <c:v>226526.14</c:v>
                </c:pt>
                <c:pt idx="22658">
                  <c:v>226536.16</c:v>
                </c:pt>
                <c:pt idx="22659">
                  <c:v>226546.13</c:v>
                </c:pt>
                <c:pt idx="22660">
                  <c:v>226556.16</c:v>
                </c:pt>
                <c:pt idx="22661">
                  <c:v>226566.13</c:v>
                </c:pt>
                <c:pt idx="22662">
                  <c:v>226576.14</c:v>
                </c:pt>
                <c:pt idx="22663">
                  <c:v>226586.16</c:v>
                </c:pt>
                <c:pt idx="22664">
                  <c:v>226596.13</c:v>
                </c:pt>
                <c:pt idx="22665">
                  <c:v>226606.14</c:v>
                </c:pt>
                <c:pt idx="22666">
                  <c:v>226616.13</c:v>
                </c:pt>
                <c:pt idx="22667">
                  <c:v>226626.13</c:v>
                </c:pt>
                <c:pt idx="22668">
                  <c:v>226636.13</c:v>
                </c:pt>
                <c:pt idx="22669">
                  <c:v>226646.13</c:v>
                </c:pt>
                <c:pt idx="22670">
                  <c:v>226656.13</c:v>
                </c:pt>
                <c:pt idx="22671">
                  <c:v>226666.13</c:v>
                </c:pt>
                <c:pt idx="22672">
                  <c:v>226676.13</c:v>
                </c:pt>
                <c:pt idx="22673">
                  <c:v>226686.13</c:v>
                </c:pt>
                <c:pt idx="22674">
                  <c:v>226696.13</c:v>
                </c:pt>
                <c:pt idx="22675">
                  <c:v>226706.11</c:v>
                </c:pt>
                <c:pt idx="22676">
                  <c:v>226716.13</c:v>
                </c:pt>
                <c:pt idx="22677">
                  <c:v>226726.09</c:v>
                </c:pt>
                <c:pt idx="22678">
                  <c:v>226736.13</c:v>
                </c:pt>
                <c:pt idx="22679">
                  <c:v>226746.09</c:v>
                </c:pt>
                <c:pt idx="22680">
                  <c:v>226756.11</c:v>
                </c:pt>
                <c:pt idx="22681">
                  <c:v>226766.13</c:v>
                </c:pt>
                <c:pt idx="22682">
                  <c:v>226776.09</c:v>
                </c:pt>
                <c:pt idx="22683">
                  <c:v>226786.11</c:v>
                </c:pt>
                <c:pt idx="22684">
                  <c:v>226796.09</c:v>
                </c:pt>
                <c:pt idx="22685">
                  <c:v>226806.09</c:v>
                </c:pt>
                <c:pt idx="22686">
                  <c:v>226816.13</c:v>
                </c:pt>
                <c:pt idx="22687">
                  <c:v>226826.09</c:v>
                </c:pt>
                <c:pt idx="22688">
                  <c:v>226836.11</c:v>
                </c:pt>
                <c:pt idx="22689">
                  <c:v>226846.09</c:v>
                </c:pt>
                <c:pt idx="22690">
                  <c:v>226856.08</c:v>
                </c:pt>
                <c:pt idx="22691">
                  <c:v>226866.09</c:v>
                </c:pt>
                <c:pt idx="22692">
                  <c:v>226876.09</c:v>
                </c:pt>
                <c:pt idx="22693">
                  <c:v>226886.08</c:v>
                </c:pt>
                <c:pt idx="22694">
                  <c:v>226896.09</c:v>
                </c:pt>
                <c:pt idx="22695">
                  <c:v>226906.06</c:v>
                </c:pt>
                <c:pt idx="22696">
                  <c:v>226916.09</c:v>
                </c:pt>
                <c:pt idx="22697">
                  <c:v>226926.06</c:v>
                </c:pt>
                <c:pt idx="22698">
                  <c:v>226936.08</c:v>
                </c:pt>
                <c:pt idx="22699">
                  <c:v>226946.06</c:v>
                </c:pt>
                <c:pt idx="22700">
                  <c:v>226956.06</c:v>
                </c:pt>
                <c:pt idx="22701">
                  <c:v>226966.08</c:v>
                </c:pt>
                <c:pt idx="22702">
                  <c:v>226976.06</c:v>
                </c:pt>
                <c:pt idx="22703">
                  <c:v>226986.06</c:v>
                </c:pt>
                <c:pt idx="22704">
                  <c:v>226996.06</c:v>
                </c:pt>
                <c:pt idx="22705">
                  <c:v>227006.06</c:v>
                </c:pt>
                <c:pt idx="22706">
                  <c:v>227016.05</c:v>
                </c:pt>
                <c:pt idx="22707">
                  <c:v>227026.06</c:v>
                </c:pt>
                <c:pt idx="22708">
                  <c:v>227036.05</c:v>
                </c:pt>
                <c:pt idx="22709">
                  <c:v>227046.06</c:v>
                </c:pt>
                <c:pt idx="22710">
                  <c:v>227056.03</c:v>
                </c:pt>
                <c:pt idx="22711">
                  <c:v>227066.05</c:v>
                </c:pt>
                <c:pt idx="22712">
                  <c:v>227076.06</c:v>
                </c:pt>
                <c:pt idx="22713">
                  <c:v>227086.03</c:v>
                </c:pt>
                <c:pt idx="22714">
                  <c:v>227096.05</c:v>
                </c:pt>
                <c:pt idx="22715">
                  <c:v>227106.03</c:v>
                </c:pt>
                <c:pt idx="22716">
                  <c:v>227116.05</c:v>
                </c:pt>
                <c:pt idx="22717">
                  <c:v>227126.03</c:v>
                </c:pt>
                <c:pt idx="22718">
                  <c:v>227136.03</c:v>
                </c:pt>
                <c:pt idx="22719">
                  <c:v>227146.03</c:v>
                </c:pt>
                <c:pt idx="22720">
                  <c:v>227156.03</c:v>
                </c:pt>
                <c:pt idx="22721">
                  <c:v>227166.03</c:v>
                </c:pt>
                <c:pt idx="22722">
                  <c:v>227176.03</c:v>
                </c:pt>
                <c:pt idx="22723">
                  <c:v>227186.03</c:v>
                </c:pt>
                <c:pt idx="22724">
                  <c:v>227196.02</c:v>
                </c:pt>
                <c:pt idx="22725">
                  <c:v>227206.03</c:v>
                </c:pt>
                <c:pt idx="22726">
                  <c:v>227216.02</c:v>
                </c:pt>
                <c:pt idx="22727">
                  <c:v>227226.03</c:v>
                </c:pt>
                <c:pt idx="22728">
                  <c:v>227236</c:v>
                </c:pt>
                <c:pt idx="22729">
                  <c:v>227246.02</c:v>
                </c:pt>
                <c:pt idx="22730">
                  <c:v>227256.03</c:v>
                </c:pt>
                <c:pt idx="22731">
                  <c:v>227266</c:v>
                </c:pt>
                <c:pt idx="22732">
                  <c:v>227276.02</c:v>
                </c:pt>
                <c:pt idx="22733">
                  <c:v>227286</c:v>
                </c:pt>
                <c:pt idx="22734">
                  <c:v>227296.02</c:v>
                </c:pt>
                <c:pt idx="22735">
                  <c:v>227306</c:v>
                </c:pt>
                <c:pt idx="22736">
                  <c:v>227316</c:v>
                </c:pt>
                <c:pt idx="22737">
                  <c:v>227326</c:v>
                </c:pt>
                <c:pt idx="22738">
                  <c:v>227336</c:v>
                </c:pt>
                <c:pt idx="22739">
                  <c:v>227345.98</c:v>
                </c:pt>
                <c:pt idx="22740">
                  <c:v>227356</c:v>
                </c:pt>
                <c:pt idx="22741">
                  <c:v>227366</c:v>
                </c:pt>
                <c:pt idx="22742">
                  <c:v>227375.98</c:v>
                </c:pt>
                <c:pt idx="22743">
                  <c:v>227386</c:v>
                </c:pt>
                <c:pt idx="22744">
                  <c:v>227395.97</c:v>
                </c:pt>
                <c:pt idx="22745">
                  <c:v>227406</c:v>
                </c:pt>
                <c:pt idx="22746">
                  <c:v>227415.97</c:v>
                </c:pt>
                <c:pt idx="22747">
                  <c:v>227425.98</c:v>
                </c:pt>
                <c:pt idx="22748">
                  <c:v>227435.97</c:v>
                </c:pt>
                <c:pt idx="22749">
                  <c:v>227445.97</c:v>
                </c:pt>
                <c:pt idx="22750">
                  <c:v>227455.98</c:v>
                </c:pt>
                <c:pt idx="22751">
                  <c:v>227465.97</c:v>
                </c:pt>
                <c:pt idx="22752">
                  <c:v>227475.97</c:v>
                </c:pt>
                <c:pt idx="22753">
                  <c:v>227485.97</c:v>
                </c:pt>
                <c:pt idx="22754">
                  <c:v>227495.97</c:v>
                </c:pt>
                <c:pt idx="22755">
                  <c:v>227505.97</c:v>
                </c:pt>
                <c:pt idx="22756">
                  <c:v>227515.97</c:v>
                </c:pt>
                <c:pt idx="22757">
                  <c:v>227525.95</c:v>
                </c:pt>
                <c:pt idx="22758">
                  <c:v>227535.97</c:v>
                </c:pt>
                <c:pt idx="22759">
                  <c:v>227545.94</c:v>
                </c:pt>
                <c:pt idx="22760">
                  <c:v>227555.95</c:v>
                </c:pt>
                <c:pt idx="22761">
                  <c:v>227565.97</c:v>
                </c:pt>
                <c:pt idx="22762">
                  <c:v>227575.94</c:v>
                </c:pt>
                <c:pt idx="22763">
                  <c:v>227585.97</c:v>
                </c:pt>
                <c:pt idx="22764">
                  <c:v>227595.94</c:v>
                </c:pt>
                <c:pt idx="22765">
                  <c:v>227605.95</c:v>
                </c:pt>
                <c:pt idx="22766">
                  <c:v>227615.94</c:v>
                </c:pt>
                <c:pt idx="22767">
                  <c:v>227625.94</c:v>
                </c:pt>
                <c:pt idx="22768">
                  <c:v>227635.94</c:v>
                </c:pt>
                <c:pt idx="22769">
                  <c:v>227645.94</c:v>
                </c:pt>
                <c:pt idx="22770">
                  <c:v>227655.94</c:v>
                </c:pt>
                <c:pt idx="22771">
                  <c:v>227665.94</c:v>
                </c:pt>
                <c:pt idx="22772">
                  <c:v>227675.94</c:v>
                </c:pt>
                <c:pt idx="22773">
                  <c:v>227685.92</c:v>
                </c:pt>
                <c:pt idx="22774">
                  <c:v>227695.94</c:v>
                </c:pt>
                <c:pt idx="22775">
                  <c:v>227705.92</c:v>
                </c:pt>
                <c:pt idx="22776">
                  <c:v>227715.94</c:v>
                </c:pt>
                <c:pt idx="22777">
                  <c:v>227725.94</c:v>
                </c:pt>
                <c:pt idx="22778">
                  <c:v>227735.92</c:v>
                </c:pt>
                <c:pt idx="22779">
                  <c:v>227745.94</c:v>
                </c:pt>
                <c:pt idx="22780">
                  <c:v>227755.91</c:v>
                </c:pt>
                <c:pt idx="22781">
                  <c:v>227765.92</c:v>
                </c:pt>
                <c:pt idx="22782">
                  <c:v>227775.91</c:v>
                </c:pt>
                <c:pt idx="22783">
                  <c:v>227785.92</c:v>
                </c:pt>
                <c:pt idx="22784">
                  <c:v>227795.91</c:v>
                </c:pt>
                <c:pt idx="22785">
                  <c:v>227805.91</c:v>
                </c:pt>
                <c:pt idx="22786">
                  <c:v>227815.91</c:v>
                </c:pt>
                <c:pt idx="22787">
                  <c:v>227825.91</c:v>
                </c:pt>
                <c:pt idx="22788">
                  <c:v>227835.89</c:v>
                </c:pt>
                <c:pt idx="22789">
                  <c:v>227845.91</c:v>
                </c:pt>
                <c:pt idx="22790">
                  <c:v>227855.91</c:v>
                </c:pt>
                <c:pt idx="22791">
                  <c:v>227865.89</c:v>
                </c:pt>
                <c:pt idx="22792">
                  <c:v>227875.91</c:v>
                </c:pt>
                <c:pt idx="22793">
                  <c:v>227885.89</c:v>
                </c:pt>
                <c:pt idx="22794">
                  <c:v>227895.91</c:v>
                </c:pt>
                <c:pt idx="22795">
                  <c:v>227905.88</c:v>
                </c:pt>
                <c:pt idx="22796">
                  <c:v>227915.89</c:v>
                </c:pt>
                <c:pt idx="22797">
                  <c:v>227925.88</c:v>
                </c:pt>
                <c:pt idx="22798">
                  <c:v>227935.88</c:v>
                </c:pt>
                <c:pt idx="22799">
                  <c:v>227945.89</c:v>
                </c:pt>
                <c:pt idx="22800">
                  <c:v>227955.88</c:v>
                </c:pt>
                <c:pt idx="22801">
                  <c:v>227965.89</c:v>
                </c:pt>
                <c:pt idx="22802">
                  <c:v>227975.88</c:v>
                </c:pt>
                <c:pt idx="22803">
                  <c:v>227985.88</c:v>
                </c:pt>
                <c:pt idx="22804">
                  <c:v>227995.88</c:v>
                </c:pt>
                <c:pt idx="22805">
                  <c:v>228005.88</c:v>
                </c:pt>
                <c:pt idx="22806">
                  <c:v>228015.86</c:v>
                </c:pt>
                <c:pt idx="22807">
                  <c:v>228025.88</c:v>
                </c:pt>
                <c:pt idx="22808">
                  <c:v>228035.88</c:v>
                </c:pt>
                <c:pt idx="22809">
                  <c:v>228045.86</c:v>
                </c:pt>
                <c:pt idx="22810">
                  <c:v>228055.88</c:v>
                </c:pt>
                <c:pt idx="22811">
                  <c:v>228065.84</c:v>
                </c:pt>
                <c:pt idx="22812">
                  <c:v>228075.88</c:v>
                </c:pt>
                <c:pt idx="22813">
                  <c:v>228085.84</c:v>
                </c:pt>
                <c:pt idx="22814">
                  <c:v>228095.86</c:v>
                </c:pt>
                <c:pt idx="22815">
                  <c:v>228105.84</c:v>
                </c:pt>
                <c:pt idx="22816">
                  <c:v>228115.84</c:v>
                </c:pt>
                <c:pt idx="22817">
                  <c:v>228125.84</c:v>
                </c:pt>
                <c:pt idx="22818">
                  <c:v>228135.84</c:v>
                </c:pt>
                <c:pt idx="22819">
                  <c:v>228145.84</c:v>
                </c:pt>
                <c:pt idx="22820">
                  <c:v>228155.84</c:v>
                </c:pt>
                <c:pt idx="22821">
                  <c:v>228165.84</c:v>
                </c:pt>
                <c:pt idx="22822">
                  <c:v>228175.84</c:v>
                </c:pt>
                <c:pt idx="22823">
                  <c:v>228185.84</c:v>
                </c:pt>
                <c:pt idx="22824">
                  <c:v>228195.84</c:v>
                </c:pt>
                <c:pt idx="22825">
                  <c:v>228205.84</c:v>
                </c:pt>
                <c:pt idx="22826">
                  <c:v>228215.84</c:v>
                </c:pt>
                <c:pt idx="22827">
                  <c:v>228225.83</c:v>
                </c:pt>
                <c:pt idx="22828">
                  <c:v>228235.84</c:v>
                </c:pt>
                <c:pt idx="22829">
                  <c:v>228245.81</c:v>
                </c:pt>
                <c:pt idx="22830">
                  <c:v>228255.84</c:v>
                </c:pt>
                <c:pt idx="22831">
                  <c:v>228265.81</c:v>
                </c:pt>
                <c:pt idx="22832">
                  <c:v>228275.83</c:v>
                </c:pt>
                <c:pt idx="22833">
                  <c:v>228285.81</c:v>
                </c:pt>
                <c:pt idx="22834">
                  <c:v>228295.81</c:v>
                </c:pt>
                <c:pt idx="22835">
                  <c:v>228305.81</c:v>
                </c:pt>
                <c:pt idx="22836">
                  <c:v>228315.81</c:v>
                </c:pt>
                <c:pt idx="22837">
                  <c:v>228325.8</c:v>
                </c:pt>
                <c:pt idx="22838">
                  <c:v>228335.81</c:v>
                </c:pt>
                <c:pt idx="22839">
                  <c:v>228345.81</c:v>
                </c:pt>
                <c:pt idx="22840">
                  <c:v>228355.8</c:v>
                </c:pt>
                <c:pt idx="22841">
                  <c:v>228365.81</c:v>
                </c:pt>
                <c:pt idx="22842">
                  <c:v>228375.8</c:v>
                </c:pt>
                <c:pt idx="22843">
                  <c:v>228385.81</c:v>
                </c:pt>
                <c:pt idx="22844">
                  <c:v>228395.78</c:v>
                </c:pt>
                <c:pt idx="22845">
                  <c:v>228405.8</c:v>
                </c:pt>
                <c:pt idx="22846">
                  <c:v>228415.78</c:v>
                </c:pt>
                <c:pt idx="22847">
                  <c:v>228425.78</c:v>
                </c:pt>
                <c:pt idx="22848">
                  <c:v>228435.8</c:v>
                </c:pt>
                <c:pt idx="22849">
                  <c:v>228445.78</c:v>
                </c:pt>
                <c:pt idx="22850">
                  <c:v>228455.8</c:v>
                </c:pt>
                <c:pt idx="22851">
                  <c:v>228465.78</c:v>
                </c:pt>
                <c:pt idx="22852">
                  <c:v>228475.78</c:v>
                </c:pt>
                <c:pt idx="22853">
                  <c:v>228485.78</c:v>
                </c:pt>
                <c:pt idx="22854">
                  <c:v>228495.78</c:v>
                </c:pt>
                <c:pt idx="22855">
                  <c:v>228505.77</c:v>
                </c:pt>
                <c:pt idx="22856">
                  <c:v>228515.78</c:v>
                </c:pt>
                <c:pt idx="22857">
                  <c:v>228525.78</c:v>
                </c:pt>
                <c:pt idx="22858">
                  <c:v>228535.77</c:v>
                </c:pt>
                <c:pt idx="22859">
                  <c:v>228545.78</c:v>
                </c:pt>
                <c:pt idx="22860">
                  <c:v>228555.77</c:v>
                </c:pt>
                <c:pt idx="22861">
                  <c:v>228565.78</c:v>
                </c:pt>
                <c:pt idx="22862">
                  <c:v>228575.75</c:v>
                </c:pt>
                <c:pt idx="22863">
                  <c:v>228585.77</c:v>
                </c:pt>
                <c:pt idx="22864">
                  <c:v>228595.75</c:v>
                </c:pt>
                <c:pt idx="22865">
                  <c:v>228605.75</c:v>
                </c:pt>
                <c:pt idx="22866">
                  <c:v>228615.77</c:v>
                </c:pt>
                <c:pt idx="22867">
                  <c:v>228625.75</c:v>
                </c:pt>
                <c:pt idx="22868">
                  <c:v>228635.77</c:v>
                </c:pt>
                <c:pt idx="22869">
                  <c:v>228645.75</c:v>
                </c:pt>
                <c:pt idx="22870">
                  <c:v>228655.75</c:v>
                </c:pt>
                <c:pt idx="22871">
                  <c:v>228665.75</c:v>
                </c:pt>
                <c:pt idx="22872">
                  <c:v>228675.75</c:v>
                </c:pt>
                <c:pt idx="22873">
                  <c:v>228685.73</c:v>
                </c:pt>
                <c:pt idx="22874">
                  <c:v>228695.75</c:v>
                </c:pt>
                <c:pt idx="22875">
                  <c:v>228705.72</c:v>
                </c:pt>
                <c:pt idx="22876">
                  <c:v>228715.73</c:v>
                </c:pt>
                <c:pt idx="22877">
                  <c:v>228725.75</c:v>
                </c:pt>
                <c:pt idx="22878">
                  <c:v>228735.72</c:v>
                </c:pt>
                <c:pt idx="22879">
                  <c:v>228745.75</c:v>
                </c:pt>
                <c:pt idx="22880">
                  <c:v>228755.72</c:v>
                </c:pt>
                <c:pt idx="22881">
                  <c:v>228765.73</c:v>
                </c:pt>
                <c:pt idx="22882">
                  <c:v>228775.72</c:v>
                </c:pt>
                <c:pt idx="22883">
                  <c:v>228785.72</c:v>
                </c:pt>
                <c:pt idx="22884">
                  <c:v>228795.72</c:v>
                </c:pt>
                <c:pt idx="22885">
                  <c:v>228805.72</c:v>
                </c:pt>
                <c:pt idx="22886">
                  <c:v>228815.72</c:v>
                </c:pt>
                <c:pt idx="22887">
                  <c:v>228825.72</c:v>
                </c:pt>
                <c:pt idx="22888">
                  <c:v>228835.72</c:v>
                </c:pt>
                <c:pt idx="22889">
                  <c:v>228845.72</c:v>
                </c:pt>
                <c:pt idx="22890">
                  <c:v>228855.72</c:v>
                </c:pt>
                <c:pt idx="22891">
                  <c:v>228865.7</c:v>
                </c:pt>
                <c:pt idx="22892">
                  <c:v>228875.72</c:v>
                </c:pt>
                <c:pt idx="22893">
                  <c:v>228885.69</c:v>
                </c:pt>
                <c:pt idx="22894">
                  <c:v>228895.7</c:v>
                </c:pt>
                <c:pt idx="22895">
                  <c:v>228905.69</c:v>
                </c:pt>
                <c:pt idx="22896">
                  <c:v>228915.69</c:v>
                </c:pt>
                <c:pt idx="22897">
                  <c:v>228925.72</c:v>
                </c:pt>
                <c:pt idx="22898">
                  <c:v>228935.69</c:v>
                </c:pt>
                <c:pt idx="22899">
                  <c:v>228945.7</c:v>
                </c:pt>
                <c:pt idx="22900">
                  <c:v>228955.69</c:v>
                </c:pt>
                <c:pt idx="22901">
                  <c:v>228965.69</c:v>
                </c:pt>
                <c:pt idx="22902">
                  <c:v>228975.69</c:v>
                </c:pt>
                <c:pt idx="22903">
                  <c:v>228985.69</c:v>
                </c:pt>
                <c:pt idx="22904">
                  <c:v>228995.67</c:v>
                </c:pt>
                <c:pt idx="22905">
                  <c:v>229005.69</c:v>
                </c:pt>
                <c:pt idx="22906">
                  <c:v>229015.69</c:v>
                </c:pt>
                <c:pt idx="22907">
                  <c:v>229025.69</c:v>
                </c:pt>
                <c:pt idx="22908">
                  <c:v>229035.69</c:v>
                </c:pt>
                <c:pt idx="22909">
                  <c:v>229045.67</c:v>
                </c:pt>
                <c:pt idx="22910">
                  <c:v>229055.69</c:v>
                </c:pt>
                <c:pt idx="22911">
                  <c:v>229065.69</c:v>
                </c:pt>
                <c:pt idx="22912">
                  <c:v>229075.67</c:v>
                </c:pt>
                <c:pt idx="22913">
                  <c:v>229085.66</c:v>
                </c:pt>
                <c:pt idx="22914">
                  <c:v>229095.66</c:v>
                </c:pt>
                <c:pt idx="22915">
                  <c:v>229105.66</c:v>
                </c:pt>
                <c:pt idx="22916">
                  <c:v>229115.66</c:v>
                </c:pt>
                <c:pt idx="22917">
                  <c:v>229125.67</c:v>
                </c:pt>
                <c:pt idx="22918">
                  <c:v>229135.66</c:v>
                </c:pt>
                <c:pt idx="22919">
                  <c:v>229145.66</c:v>
                </c:pt>
                <c:pt idx="22920">
                  <c:v>229155.66</c:v>
                </c:pt>
                <c:pt idx="22921">
                  <c:v>229165.66</c:v>
                </c:pt>
                <c:pt idx="22922">
                  <c:v>229175.64</c:v>
                </c:pt>
                <c:pt idx="22923">
                  <c:v>229185.66</c:v>
                </c:pt>
                <c:pt idx="22924">
                  <c:v>229195.63</c:v>
                </c:pt>
                <c:pt idx="22925">
                  <c:v>229205.64</c:v>
                </c:pt>
                <c:pt idx="22926">
                  <c:v>229215.66</c:v>
                </c:pt>
                <c:pt idx="22927">
                  <c:v>229225.64</c:v>
                </c:pt>
                <c:pt idx="22928">
                  <c:v>229235.66</c:v>
                </c:pt>
                <c:pt idx="22929">
                  <c:v>229245.63</c:v>
                </c:pt>
                <c:pt idx="22930">
                  <c:v>229255.64</c:v>
                </c:pt>
                <c:pt idx="22931">
                  <c:v>229265.63</c:v>
                </c:pt>
                <c:pt idx="22932">
                  <c:v>229275.63</c:v>
                </c:pt>
                <c:pt idx="22933">
                  <c:v>229285.63</c:v>
                </c:pt>
                <c:pt idx="22934">
                  <c:v>229295.63</c:v>
                </c:pt>
                <c:pt idx="22935">
                  <c:v>229305.64</c:v>
                </c:pt>
                <c:pt idx="22936">
                  <c:v>229315.63</c:v>
                </c:pt>
                <c:pt idx="22937">
                  <c:v>229325.63</c:v>
                </c:pt>
                <c:pt idx="22938">
                  <c:v>229335.63</c:v>
                </c:pt>
                <c:pt idx="22939">
                  <c:v>229345.63</c:v>
                </c:pt>
                <c:pt idx="22940">
                  <c:v>229355.61</c:v>
                </c:pt>
                <c:pt idx="22941">
                  <c:v>229365.63</c:v>
                </c:pt>
                <c:pt idx="22942">
                  <c:v>229375.59</c:v>
                </c:pt>
                <c:pt idx="22943">
                  <c:v>229385.61</c:v>
                </c:pt>
                <c:pt idx="22944">
                  <c:v>229395.59</c:v>
                </c:pt>
                <c:pt idx="22945">
                  <c:v>229405.59</c:v>
                </c:pt>
                <c:pt idx="22946">
                  <c:v>229415.63</c:v>
                </c:pt>
                <c:pt idx="22947">
                  <c:v>229425.59</c:v>
                </c:pt>
                <c:pt idx="22948">
                  <c:v>229435.61</c:v>
                </c:pt>
                <c:pt idx="22949">
                  <c:v>229445.59</c:v>
                </c:pt>
                <c:pt idx="22950">
                  <c:v>229455.59</c:v>
                </c:pt>
                <c:pt idx="22951">
                  <c:v>229465.59</c:v>
                </c:pt>
                <c:pt idx="22952">
                  <c:v>229475.59</c:v>
                </c:pt>
                <c:pt idx="22953">
                  <c:v>229485.58</c:v>
                </c:pt>
                <c:pt idx="22954">
                  <c:v>229495.59</c:v>
                </c:pt>
                <c:pt idx="22955">
                  <c:v>229505.59</c:v>
                </c:pt>
                <c:pt idx="22956">
                  <c:v>229515.59</c:v>
                </c:pt>
                <c:pt idx="22957">
                  <c:v>229525.59</c:v>
                </c:pt>
                <c:pt idx="22958">
                  <c:v>229535.58</c:v>
                </c:pt>
                <c:pt idx="22959">
                  <c:v>229545.59</c:v>
                </c:pt>
                <c:pt idx="22960">
                  <c:v>229555.56</c:v>
                </c:pt>
                <c:pt idx="22961">
                  <c:v>229565.58</c:v>
                </c:pt>
                <c:pt idx="22962">
                  <c:v>229575.56</c:v>
                </c:pt>
                <c:pt idx="22963">
                  <c:v>229585.56</c:v>
                </c:pt>
                <c:pt idx="22964">
                  <c:v>229595.59</c:v>
                </c:pt>
                <c:pt idx="22965">
                  <c:v>229605.56</c:v>
                </c:pt>
                <c:pt idx="22966">
                  <c:v>229615.58</c:v>
                </c:pt>
                <c:pt idx="22967">
                  <c:v>229625.56</c:v>
                </c:pt>
                <c:pt idx="22968">
                  <c:v>229635.56</c:v>
                </c:pt>
                <c:pt idx="22969">
                  <c:v>229645.56</c:v>
                </c:pt>
                <c:pt idx="22970">
                  <c:v>229655.56</c:v>
                </c:pt>
                <c:pt idx="22971">
                  <c:v>229665.55</c:v>
                </c:pt>
                <c:pt idx="22972">
                  <c:v>229675.56</c:v>
                </c:pt>
                <c:pt idx="22973">
                  <c:v>229685.53</c:v>
                </c:pt>
                <c:pt idx="22974">
                  <c:v>229695.56</c:v>
                </c:pt>
                <c:pt idx="22975">
                  <c:v>229705.56</c:v>
                </c:pt>
                <c:pt idx="22976">
                  <c:v>229715.55</c:v>
                </c:pt>
                <c:pt idx="22977">
                  <c:v>229725.56</c:v>
                </c:pt>
                <c:pt idx="22978">
                  <c:v>229735.53</c:v>
                </c:pt>
                <c:pt idx="22979">
                  <c:v>229745.55</c:v>
                </c:pt>
                <c:pt idx="22980">
                  <c:v>229755.53</c:v>
                </c:pt>
                <c:pt idx="22981">
                  <c:v>229765.53</c:v>
                </c:pt>
                <c:pt idx="22982">
                  <c:v>229775.53</c:v>
                </c:pt>
                <c:pt idx="22983">
                  <c:v>229785.53</c:v>
                </c:pt>
                <c:pt idx="22984">
                  <c:v>229795.55</c:v>
                </c:pt>
                <c:pt idx="22985">
                  <c:v>229805.53</c:v>
                </c:pt>
                <c:pt idx="22986">
                  <c:v>229815.53</c:v>
                </c:pt>
                <c:pt idx="22987">
                  <c:v>229825.53</c:v>
                </c:pt>
                <c:pt idx="22988">
                  <c:v>229835.53</c:v>
                </c:pt>
                <c:pt idx="22989">
                  <c:v>229845.52</c:v>
                </c:pt>
                <c:pt idx="22990">
                  <c:v>229855.53</c:v>
                </c:pt>
                <c:pt idx="22991">
                  <c:v>229865.5</c:v>
                </c:pt>
                <c:pt idx="22992">
                  <c:v>229875.52</c:v>
                </c:pt>
                <c:pt idx="22993">
                  <c:v>229885.5</c:v>
                </c:pt>
                <c:pt idx="22994">
                  <c:v>229895.52</c:v>
                </c:pt>
                <c:pt idx="22995">
                  <c:v>229905.53</c:v>
                </c:pt>
                <c:pt idx="22996">
                  <c:v>229915.5</c:v>
                </c:pt>
                <c:pt idx="22997">
                  <c:v>229925.52</c:v>
                </c:pt>
                <c:pt idx="22998">
                  <c:v>229935.5</c:v>
                </c:pt>
                <c:pt idx="22999">
                  <c:v>229945.5</c:v>
                </c:pt>
                <c:pt idx="23000">
                  <c:v>229955.5</c:v>
                </c:pt>
                <c:pt idx="23001">
                  <c:v>229965.5</c:v>
                </c:pt>
                <c:pt idx="23002">
                  <c:v>229975.48</c:v>
                </c:pt>
                <c:pt idx="23003">
                  <c:v>229985.5</c:v>
                </c:pt>
                <c:pt idx="23004">
                  <c:v>229995.5</c:v>
                </c:pt>
                <c:pt idx="23005">
                  <c:v>230005.5</c:v>
                </c:pt>
                <c:pt idx="23006">
                  <c:v>230015.5</c:v>
                </c:pt>
                <c:pt idx="23007">
                  <c:v>230025.48</c:v>
                </c:pt>
                <c:pt idx="23008">
                  <c:v>230035.5</c:v>
                </c:pt>
                <c:pt idx="23009">
                  <c:v>230045.47</c:v>
                </c:pt>
                <c:pt idx="23010">
                  <c:v>230055.48</c:v>
                </c:pt>
                <c:pt idx="23011">
                  <c:v>230065.47</c:v>
                </c:pt>
                <c:pt idx="23012">
                  <c:v>230075.48</c:v>
                </c:pt>
                <c:pt idx="23013">
                  <c:v>230085.5</c:v>
                </c:pt>
                <c:pt idx="23014">
                  <c:v>230095.47</c:v>
                </c:pt>
                <c:pt idx="23015">
                  <c:v>230105.48</c:v>
                </c:pt>
                <c:pt idx="23016">
                  <c:v>230115.47</c:v>
                </c:pt>
                <c:pt idx="23017">
                  <c:v>230125.47</c:v>
                </c:pt>
                <c:pt idx="23018">
                  <c:v>230135.47</c:v>
                </c:pt>
                <c:pt idx="23019">
                  <c:v>230145.47</c:v>
                </c:pt>
                <c:pt idx="23020">
                  <c:v>230155.45</c:v>
                </c:pt>
                <c:pt idx="23021">
                  <c:v>230165.47</c:v>
                </c:pt>
                <c:pt idx="23022">
                  <c:v>230175.44</c:v>
                </c:pt>
                <c:pt idx="23023">
                  <c:v>230185.47</c:v>
                </c:pt>
                <c:pt idx="23024">
                  <c:v>230195.47</c:v>
                </c:pt>
                <c:pt idx="23025">
                  <c:v>230205.45</c:v>
                </c:pt>
                <c:pt idx="23026">
                  <c:v>230215.47</c:v>
                </c:pt>
                <c:pt idx="23027">
                  <c:v>230225.44</c:v>
                </c:pt>
                <c:pt idx="23028">
                  <c:v>230235.45</c:v>
                </c:pt>
                <c:pt idx="23029">
                  <c:v>230245.44</c:v>
                </c:pt>
                <c:pt idx="23030">
                  <c:v>230255.44</c:v>
                </c:pt>
                <c:pt idx="23031">
                  <c:v>230265.44</c:v>
                </c:pt>
                <c:pt idx="23032">
                  <c:v>230275.44</c:v>
                </c:pt>
                <c:pt idx="23033">
                  <c:v>230285.45</c:v>
                </c:pt>
                <c:pt idx="23034">
                  <c:v>230295.44</c:v>
                </c:pt>
                <c:pt idx="23035">
                  <c:v>230305.44</c:v>
                </c:pt>
                <c:pt idx="23036">
                  <c:v>230315.44</c:v>
                </c:pt>
                <c:pt idx="23037">
                  <c:v>230325.44</c:v>
                </c:pt>
                <c:pt idx="23038">
                  <c:v>230335.42</c:v>
                </c:pt>
                <c:pt idx="23039">
                  <c:v>230345.44</c:v>
                </c:pt>
                <c:pt idx="23040">
                  <c:v>230355.41</c:v>
                </c:pt>
                <c:pt idx="23041">
                  <c:v>230365.44</c:v>
                </c:pt>
                <c:pt idx="23042">
                  <c:v>230375.41</c:v>
                </c:pt>
                <c:pt idx="23043">
                  <c:v>230385.42</c:v>
                </c:pt>
                <c:pt idx="23044">
                  <c:v>230395.44</c:v>
                </c:pt>
                <c:pt idx="23045">
                  <c:v>230405.41</c:v>
                </c:pt>
                <c:pt idx="23046">
                  <c:v>230415.42</c:v>
                </c:pt>
                <c:pt idx="23047">
                  <c:v>230425.41</c:v>
                </c:pt>
                <c:pt idx="23048">
                  <c:v>230435.41</c:v>
                </c:pt>
                <c:pt idx="23049">
                  <c:v>230445.41</c:v>
                </c:pt>
                <c:pt idx="23050">
                  <c:v>230455.41</c:v>
                </c:pt>
                <c:pt idx="23051">
                  <c:v>230465.39</c:v>
                </c:pt>
                <c:pt idx="23052">
                  <c:v>230475.41</c:v>
                </c:pt>
                <c:pt idx="23053">
                  <c:v>230485.41</c:v>
                </c:pt>
                <c:pt idx="23054">
                  <c:v>230495.41</c:v>
                </c:pt>
                <c:pt idx="23055">
                  <c:v>230505.41</c:v>
                </c:pt>
                <c:pt idx="23056">
                  <c:v>230515.39</c:v>
                </c:pt>
                <c:pt idx="23057">
                  <c:v>230525.41</c:v>
                </c:pt>
                <c:pt idx="23058">
                  <c:v>230535.38</c:v>
                </c:pt>
                <c:pt idx="23059">
                  <c:v>230545.39</c:v>
                </c:pt>
                <c:pt idx="23060">
                  <c:v>230555.38</c:v>
                </c:pt>
                <c:pt idx="23061">
                  <c:v>230565.39</c:v>
                </c:pt>
                <c:pt idx="23062">
                  <c:v>230575.41</c:v>
                </c:pt>
                <c:pt idx="23063">
                  <c:v>230585.38</c:v>
                </c:pt>
                <c:pt idx="23064">
                  <c:v>230595.39</c:v>
                </c:pt>
                <c:pt idx="23065">
                  <c:v>230605.38</c:v>
                </c:pt>
                <c:pt idx="23066">
                  <c:v>230615.38</c:v>
                </c:pt>
                <c:pt idx="23067">
                  <c:v>230625.38</c:v>
                </c:pt>
                <c:pt idx="23068">
                  <c:v>230635.38</c:v>
                </c:pt>
                <c:pt idx="23069">
                  <c:v>230645.36</c:v>
                </c:pt>
                <c:pt idx="23070">
                  <c:v>230655.38</c:v>
                </c:pt>
                <c:pt idx="23071">
                  <c:v>230665.36</c:v>
                </c:pt>
                <c:pt idx="23072">
                  <c:v>230675.38</c:v>
                </c:pt>
                <c:pt idx="23073">
                  <c:v>230685.38</c:v>
                </c:pt>
                <c:pt idx="23074">
                  <c:v>230695.36</c:v>
                </c:pt>
                <c:pt idx="23075">
                  <c:v>230705.38</c:v>
                </c:pt>
                <c:pt idx="23076">
                  <c:v>230715.34</c:v>
                </c:pt>
                <c:pt idx="23077">
                  <c:v>230725.36</c:v>
                </c:pt>
                <c:pt idx="23078">
                  <c:v>230735.34</c:v>
                </c:pt>
                <c:pt idx="23079">
                  <c:v>230745.36</c:v>
                </c:pt>
                <c:pt idx="23080">
                  <c:v>230755.34</c:v>
                </c:pt>
                <c:pt idx="23081">
                  <c:v>230765.34</c:v>
                </c:pt>
                <c:pt idx="23082">
                  <c:v>230775.36</c:v>
                </c:pt>
                <c:pt idx="23083">
                  <c:v>230785.34</c:v>
                </c:pt>
                <c:pt idx="23084">
                  <c:v>230795.34</c:v>
                </c:pt>
                <c:pt idx="23085">
                  <c:v>230805.34</c:v>
                </c:pt>
                <c:pt idx="23086">
                  <c:v>230815.34</c:v>
                </c:pt>
                <c:pt idx="23087">
                  <c:v>230825.33</c:v>
                </c:pt>
                <c:pt idx="23088">
                  <c:v>230835.34</c:v>
                </c:pt>
                <c:pt idx="23089">
                  <c:v>230845.31</c:v>
                </c:pt>
                <c:pt idx="23090">
                  <c:v>230855.34</c:v>
                </c:pt>
                <c:pt idx="23091">
                  <c:v>230865.31</c:v>
                </c:pt>
                <c:pt idx="23092">
                  <c:v>230875.33</c:v>
                </c:pt>
                <c:pt idx="23093">
                  <c:v>230885.34</c:v>
                </c:pt>
                <c:pt idx="23094">
                  <c:v>230895.31</c:v>
                </c:pt>
                <c:pt idx="23095">
                  <c:v>230905.33</c:v>
                </c:pt>
                <c:pt idx="23096">
                  <c:v>230915.31</c:v>
                </c:pt>
                <c:pt idx="23097">
                  <c:v>230925.31</c:v>
                </c:pt>
                <c:pt idx="23098">
                  <c:v>230935.31</c:v>
                </c:pt>
                <c:pt idx="23099">
                  <c:v>230945.31</c:v>
                </c:pt>
                <c:pt idx="23100">
                  <c:v>230955.31</c:v>
                </c:pt>
                <c:pt idx="23101">
                  <c:v>230965.31</c:v>
                </c:pt>
                <c:pt idx="23102">
                  <c:v>230975.31</c:v>
                </c:pt>
                <c:pt idx="23103">
                  <c:v>230985.31</c:v>
                </c:pt>
                <c:pt idx="23104">
                  <c:v>230995.31</c:v>
                </c:pt>
                <c:pt idx="23105">
                  <c:v>231005.3</c:v>
                </c:pt>
                <c:pt idx="23106">
                  <c:v>231015.31</c:v>
                </c:pt>
                <c:pt idx="23107">
                  <c:v>231025.28</c:v>
                </c:pt>
                <c:pt idx="23108">
                  <c:v>231035.31</c:v>
                </c:pt>
                <c:pt idx="23109">
                  <c:v>231045.28</c:v>
                </c:pt>
                <c:pt idx="23110">
                  <c:v>231055.3</c:v>
                </c:pt>
                <c:pt idx="23111">
                  <c:v>231065.28</c:v>
                </c:pt>
                <c:pt idx="23112">
                  <c:v>231075.28</c:v>
                </c:pt>
                <c:pt idx="23113">
                  <c:v>231085.3</c:v>
                </c:pt>
                <c:pt idx="23114">
                  <c:v>231095.28</c:v>
                </c:pt>
                <c:pt idx="23115">
                  <c:v>231105.28</c:v>
                </c:pt>
                <c:pt idx="23116">
                  <c:v>231115.28</c:v>
                </c:pt>
                <c:pt idx="23117">
                  <c:v>231125.28</c:v>
                </c:pt>
                <c:pt idx="23118">
                  <c:v>231135.27</c:v>
                </c:pt>
                <c:pt idx="23119">
                  <c:v>231145.28</c:v>
                </c:pt>
                <c:pt idx="23120">
                  <c:v>231155.27</c:v>
                </c:pt>
                <c:pt idx="23121">
                  <c:v>231165.28</c:v>
                </c:pt>
                <c:pt idx="23122">
                  <c:v>231175.28</c:v>
                </c:pt>
                <c:pt idx="23123">
                  <c:v>231185.27</c:v>
                </c:pt>
                <c:pt idx="23124">
                  <c:v>231195.28</c:v>
                </c:pt>
                <c:pt idx="23125">
                  <c:v>231205.25</c:v>
                </c:pt>
                <c:pt idx="23126">
                  <c:v>231215.27</c:v>
                </c:pt>
                <c:pt idx="23127">
                  <c:v>231225.25</c:v>
                </c:pt>
                <c:pt idx="23128">
                  <c:v>231235.27</c:v>
                </c:pt>
                <c:pt idx="23129">
                  <c:v>231245.25</c:v>
                </c:pt>
                <c:pt idx="23130">
                  <c:v>231255.25</c:v>
                </c:pt>
                <c:pt idx="23131">
                  <c:v>231265.27</c:v>
                </c:pt>
                <c:pt idx="23132">
                  <c:v>231275.25</c:v>
                </c:pt>
                <c:pt idx="23133">
                  <c:v>231285.25</c:v>
                </c:pt>
                <c:pt idx="23134">
                  <c:v>231295.25</c:v>
                </c:pt>
                <c:pt idx="23135">
                  <c:v>231305.25</c:v>
                </c:pt>
                <c:pt idx="23136">
                  <c:v>231315.23</c:v>
                </c:pt>
                <c:pt idx="23137">
                  <c:v>231325.25</c:v>
                </c:pt>
                <c:pt idx="23138">
                  <c:v>231335.23</c:v>
                </c:pt>
                <c:pt idx="23139">
                  <c:v>231345.25</c:v>
                </c:pt>
                <c:pt idx="23140">
                  <c:v>231355.22</c:v>
                </c:pt>
                <c:pt idx="23141">
                  <c:v>231365.23</c:v>
                </c:pt>
                <c:pt idx="23142">
                  <c:v>231375.25</c:v>
                </c:pt>
                <c:pt idx="23143">
                  <c:v>231385.22</c:v>
                </c:pt>
                <c:pt idx="23144">
                  <c:v>231395.23</c:v>
                </c:pt>
                <c:pt idx="23145">
                  <c:v>231405.22</c:v>
                </c:pt>
                <c:pt idx="23146">
                  <c:v>231415.23</c:v>
                </c:pt>
                <c:pt idx="23147">
                  <c:v>231425.22</c:v>
                </c:pt>
                <c:pt idx="23148">
                  <c:v>231435.22</c:v>
                </c:pt>
                <c:pt idx="23149">
                  <c:v>231445.22</c:v>
                </c:pt>
                <c:pt idx="23150">
                  <c:v>231455.22</c:v>
                </c:pt>
                <c:pt idx="23151">
                  <c:v>231465.22</c:v>
                </c:pt>
                <c:pt idx="23152">
                  <c:v>231475.22</c:v>
                </c:pt>
                <c:pt idx="23153">
                  <c:v>231485.22</c:v>
                </c:pt>
                <c:pt idx="23154">
                  <c:v>231495.2</c:v>
                </c:pt>
                <c:pt idx="23155">
                  <c:v>231505.22</c:v>
                </c:pt>
                <c:pt idx="23156">
                  <c:v>231515.19</c:v>
                </c:pt>
                <c:pt idx="23157">
                  <c:v>231525.22</c:v>
                </c:pt>
                <c:pt idx="23158">
                  <c:v>231535.19</c:v>
                </c:pt>
                <c:pt idx="23159">
                  <c:v>231545.2</c:v>
                </c:pt>
                <c:pt idx="23160">
                  <c:v>231555.19</c:v>
                </c:pt>
                <c:pt idx="23161">
                  <c:v>231565.19</c:v>
                </c:pt>
                <c:pt idx="23162">
                  <c:v>231575.2</c:v>
                </c:pt>
                <c:pt idx="23163">
                  <c:v>231585.19</c:v>
                </c:pt>
                <c:pt idx="23164">
                  <c:v>231595.19</c:v>
                </c:pt>
                <c:pt idx="23165">
                  <c:v>231605.19</c:v>
                </c:pt>
                <c:pt idx="23166">
                  <c:v>231615.19</c:v>
                </c:pt>
                <c:pt idx="23167">
                  <c:v>231625.19</c:v>
                </c:pt>
                <c:pt idx="23168">
                  <c:v>231635.19</c:v>
                </c:pt>
                <c:pt idx="23169">
                  <c:v>231645.17</c:v>
                </c:pt>
                <c:pt idx="23170">
                  <c:v>231655.19</c:v>
                </c:pt>
                <c:pt idx="23171">
                  <c:v>231665.19</c:v>
                </c:pt>
                <c:pt idx="23172">
                  <c:v>231675.17</c:v>
                </c:pt>
                <c:pt idx="23173">
                  <c:v>231685.19</c:v>
                </c:pt>
                <c:pt idx="23174">
                  <c:v>231695.16</c:v>
                </c:pt>
                <c:pt idx="23175">
                  <c:v>231705.19</c:v>
                </c:pt>
                <c:pt idx="23176">
                  <c:v>231715.16</c:v>
                </c:pt>
                <c:pt idx="23177">
                  <c:v>231725.17</c:v>
                </c:pt>
                <c:pt idx="23178">
                  <c:v>231735.16</c:v>
                </c:pt>
                <c:pt idx="23179">
                  <c:v>231745.16</c:v>
                </c:pt>
                <c:pt idx="23180">
                  <c:v>231755.16</c:v>
                </c:pt>
                <c:pt idx="23181">
                  <c:v>231765.16</c:v>
                </c:pt>
                <c:pt idx="23182">
                  <c:v>231775.16</c:v>
                </c:pt>
                <c:pt idx="23183">
                  <c:v>231785.16</c:v>
                </c:pt>
                <c:pt idx="23184">
                  <c:v>231795.16</c:v>
                </c:pt>
                <c:pt idx="23185">
                  <c:v>231805.16</c:v>
                </c:pt>
                <c:pt idx="23186">
                  <c:v>231815.16</c:v>
                </c:pt>
                <c:pt idx="23187">
                  <c:v>231825.14</c:v>
                </c:pt>
                <c:pt idx="23188">
                  <c:v>231835.16</c:v>
                </c:pt>
                <c:pt idx="23189">
                  <c:v>231845.16</c:v>
                </c:pt>
                <c:pt idx="23190">
                  <c:v>231855.14</c:v>
                </c:pt>
                <c:pt idx="23191">
                  <c:v>231865.16</c:v>
                </c:pt>
                <c:pt idx="23192">
                  <c:v>231875.13</c:v>
                </c:pt>
                <c:pt idx="23193">
                  <c:v>231885.16</c:v>
                </c:pt>
                <c:pt idx="23194">
                  <c:v>231895.13</c:v>
                </c:pt>
                <c:pt idx="23195">
                  <c:v>231905.14</c:v>
                </c:pt>
                <c:pt idx="23196">
                  <c:v>231915.13</c:v>
                </c:pt>
                <c:pt idx="23197">
                  <c:v>231925.13</c:v>
                </c:pt>
                <c:pt idx="23198">
                  <c:v>231935.13</c:v>
                </c:pt>
                <c:pt idx="23199">
                  <c:v>231945.13</c:v>
                </c:pt>
                <c:pt idx="23200">
                  <c:v>231955.13</c:v>
                </c:pt>
                <c:pt idx="23201">
                  <c:v>231965.13</c:v>
                </c:pt>
                <c:pt idx="23202">
                  <c:v>231975.13</c:v>
                </c:pt>
                <c:pt idx="23203">
                  <c:v>231985.11</c:v>
                </c:pt>
                <c:pt idx="23204">
                  <c:v>231995.13</c:v>
                </c:pt>
                <c:pt idx="23205">
                  <c:v>232005.11</c:v>
                </c:pt>
                <c:pt idx="23206">
                  <c:v>232015.13</c:v>
                </c:pt>
                <c:pt idx="23207">
                  <c:v>232025.09</c:v>
                </c:pt>
                <c:pt idx="23208">
                  <c:v>232035.11</c:v>
                </c:pt>
                <c:pt idx="23209">
                  <c:v>232045.09</c:v>
                </c:pt>
                <c:pt idx="23210">
                  <c:v>232055.09</c:v>
                </c:pt>
                <c:pt idx="23211">
                  <c:v>232065.11</c:v>
                </c:pt>
                <c:pt idx="23212">
                  <c:v>232075.09</c:v>
                </c:pt>
                <c:pt idx="23213">
                  <c:v>232085.11</c:v>
                </c:pt>
                <c:pt idx="23214">
                  <c:v>232095.09</c:v>
                </c:pt>
                <c:pt idx="23215">
                  <c:v>232105.09</c:v>
                </c:pt>
                <c:pt idx="23216">
                  <c:v>232115.09</c:v>
                </c:pt>
                <c:pt idx="23217">
                  <c:v>232125.09</c:v>
                </c:pt>
                <c:pt idx="23218">
                  <c:v>232135.08</c:v>
                </c:pt>
                <c:pt idx="23219">
                  <c:v>232145.09</c:v>
                </c:pt>
                <c:pt idx="23220">
                  <c:v>232155.09</c:v>
                </c:pt>
                <c:pt idx="23221">
                  <c:v>232165.08</c:v>
                </c:pt>
                <c:pt idx="23222">
                  <c:v>232175.09</c:v>
                </c:pt>
                <c:pt idx="23223">
                  <c:v>232185.06</c:v>
                </c:pt>
                <c:pt idx="23224">
                  <c:v>232195.09</c:v>
                </c:pt>
                <c:pt idx="23225">
                  <c:v>232205.06</c:v>
                </c:pt>
                <c:pt idx="23226">
                  <c:v>232215.08</c:v>
                </c:pt>
                <c:pt idx="23227">
                  <c:v>232225.06</c:v>
                </c:pt>
                <c:pt idx="23228">
                  <c:v>232235.06</c:v>
                </c:pt>
                <c:pt idx="23229">
                  <c:v>232245.08</c:v>
                </c:pt>
                <c:pt idx="23230">
                  <c:v>232255.06</c:v>
                </c:pt>
                <c:pt idx="23231">
                  <c:v>232265.06</c:v>
                </c:pt>
                <c:pt idx="23232">
                  <c:v>232275.06</c:v>
                </c:pt>
                <c:pt idx="23233">
                  <c:v>232285.06</c:v>
                </c:pt>
                <c:pt idx="23234">
                  <c:v>232295.06</c:v>
                </c:pt>
                <c:pt idx="23235">
                  <c:v>232305.06</c:v>
                </c:pt>
                <c:pt idx="23236">
                  <c:v>232315.05</c:v>
                </c:pt>
                <c:pt idx="23237">
                  <c:v>232325.06</c:v>
                </c:pt>
                <c:pt idx="23238">
                  <c:v>232335.03</c:v>
                </c:pt>
                <c:pt idx="23239">
                  <c:v>232345.05</c:v>
                </c:pt>
                <c:pt idx="23240">
                  <c:v>232355.06</c:v>
                </c:pt>
                <c:pt idx="23241">
                  <c:v>232365.03</c:v>
                </c:pt>
                <c:pt idx="23242">
                  <c:v>232375.06</c:v>
                </c:pt>
                <c:pt idx="23243">
                  <c:v>232385.03</c:v>
                </c:pt>
                <c:pt idx="23244">
                  <c:v>232395.05</c:v>
                </c:pt>
                <c:pt idx="23245">
                  <c:v>232405.03</c:v>
                </c:pt>
                <c:pt idx="23246">
                  <c:v>232415.03</c:v>
                </c:pt>
                <c:pt idx="23247">
                  <c:v>232425.03</c:v>
                </c:pt>
                <c:pt idx="23248">
                  <c:v>232435.03</c:v>
                </c:pt>
                <c:pt idx="23249">
                  <c:v>232445.03</c:v>
                </c:pt>
                <c:pt idx="23250">
                  <c:v>232455.03</c:v>
                </c:pt>
                <c:pt idx="23251">
                  <c:v>232465.03</c:v>
                </c:pt>
                <c:pt idx="23252">
                  <c:v>232475.03</c:v>
                </c:pt>
                <c:pt idx="23253">
                  <c:v>232485.03</c:v>
                </c:pt>
                <c:pt idx="23254">
                  <c:v>232495.02</c:v>
                </c:pt>
                <c:pt idx="23255">
                  <c:v>232505.03</c:v>
                </c:pt>
                <c:pt idx="23256">
                  <c:v>232515</c:v>
                </c:pt>
                <c:pt idx="23257">
                  <c:v>232525.02</c:v>
                </c:pt>
                <c:pt idx="23258">
                  <c:v>232535</c:v>
                </c:pt>
                <c:pt idx="23259">
                  <c:v>232545</c:v>
                </c:pt>
                <c:pt idx="23260">
                  <c:v>232555.03</c:v>
                </c:pt>
                <c:pt idx="23261">
                  <c:v>232565</c:v>
                </c:pt>
                <c:pt idx="23262">
                  <c:v>232575.02</c:v>
                </c:pt>
                <c:pt idx="23263">
                  <c:v>232585</c:v>
                </c:pt>
                <c:pt idx="23264">
                  <c:v>232595</c:v>
                </c:pt>
                <c:pt idx="23265">
                  <c:v>232605</c:v>
                </c:pt>
                <c:pt idx="23266">
                  <c:v>232615</c:v>
                </c:pt>
                <c:pt idx="23267">
                  <c:v>232624.98</c:v>
                </c:pt>
                <c:pt idx="23268">
                  <c:v>232635</c:v>
                </c:pt>
                <c:pt idx="23269">
                  <c:v>232645</c:v>
                </c:pt>
                <c:pt idx="23270">
                  <c:v>232654.98</c:v>
                </c:pt>
                <c:pt idx="23271">
                  <c:v>232665</c:v>
                </c:pt>
                <c:pt idx="23272">
                  <c:v>232674.98</c:v>
                </c:pt>
                <c:pt idx="23273">
                  <c:v>232685</c:v>
                </c:pt>
                <c:pt idx="23274">
                  <c:v>232694.97</c:v>
                </c:pt>
                <c:pt idx="23275">
                  <c:v>232704.98</c:v>
                </c:pt>
                <c:pt idx="23276">
                  <c:v>232714.97</c:v>
                </c:pt>
                <c:pt idx="23277">
                  <c:v>232724.97</c:v>
                </c:pt>
                <c:pt idx="23278">
                  <c:v>232734.98</c:v>
                </c:pt>
                <c:pt idx="23279">
                  <c:v>232744.97</c:v>
                </c:pt>
                <c:pt idx="23280">
                  <c:v>232754.98</c:v>
                </c:pt>
                <c:pt idx="23281">
                  <c:v>232764.97</c:v>
                </c:pt>
                <c:pt idx="23282">
                  <c:v>232774.97</c:v>
                </c:pt>
                <c:pt idx="23283">
                  <c:v>232784.97</c:v>
                </c:pt>
                <c:pt idx="23284">
                  <c:v>232794.97</c:v>
                </c:pt>
                <c:pt idx="23285">
                  <c:v>232804.95</c:v>
                </c:pt>
                <c:pt idx="23286">
                  <c:v>232814.97</c:v>
                </c:pt>
                <c:pt idx="23287">
                  <c:v>232824.94</c:v>
                </c:pt>
                <c:pt idx="23288">
                  <c:v>232834.95</c:v>
                </c:pt>
                <c:pt idx="23289">
                  <c:v>232844.97</c:v>
                </c:pt>
                <c:pt idx="23290">
                  <c:v>232854.95</c:v>
                </c:pt>
                <c:pt idx="23291">
                  <c:v>232864.97</c:v>
                </c:pt>
                <c:pt idx="23292">
                  <c:v>232874.94</c:v>
                </c:pt>
                <c:pt idx="23293">
                  <c:v>232884.95</c:v>
                </c:pt>
                <c:pt idx="23294">
                  <c:v>232894.94</c:v>
                </c:pt>
                <c:pt idx="23295">
                  <c:v>232904.94</c:v>
                </c:pt>
                <c:pt idx="23296">
                  <c:v>232914.94</c:v>
                </c:pt>
                <c:pt idx="23297">
                  <c:v>232924.94</c:v>
                </c:pt>
                <c:pt idx="23298">
                  <c:v>232934.92</c:v>
                </c:pt>
                <c:pt idx="23299">
                  <c:v>232944.94</c:v>
                </c:pt>
                <c:pt idx="23300">
                  <c:v>232954.94</c:v>
                </c:pt>
                <c:pt idx="23301">
                  <c:v>232964.94</c:v>
                </c:pt>
                <c:pt idx="23302">
                  <c:v>232974.94</c:v>
                </c:pt>
                <c:pt idx="23303">
                  <c:v>232984.92</c:v>
                </c:pt>
                <c:pt idx="23304">
                  <c:v>232994.94</c:v>
                </c:pt>
                <c:pt idx="23305">
                  <c:v>233004.91</c:v>
                </c:pt>
                <c:pt idx="23306">
                  <c:v>233014.92</c:v>
                </c:pt>
                <c:pt idx="23307">
                  <c:v>233024.91</c:v>
                </c:pt>
                <c:pt idx="23308">
                  <c:v>233034.91</c:v>
                </c:pt>
                <c:pt idx="23309">
                  <c:v>233044.94</c:v>
                </c:pt>
                <c:pt idx="23310">
                  <c:v>233054.91</c:v>
                </c:pt>
                <c:pt idx="23311">
                  <c:v>233064.92</c:v>
                </c:pt>
                <c:pt idx="23312">
                  <c:v>233074.91</c:v>
                </c:pt>
                <c:pt idx="23313">
                  <c:v>233084.91</c:v>
                </c:pt>
                <c:pt idx="23314">
                  <c:v>233094.91</c:v>
                </c:pt>
                <c:pt idx="23315">
                  <c:v>233104.91</c:v>
                </c:pt>
                <c:pt idx="23316">
                  <c:v>233114.89</c:v>
                </c:pt>
                <c:pt idx="23317">
                  <c:v>233124.91</c:v>
                </c:pt>
                <c:pt idx="23318">
                  <c:v>233134.91</c:v>
                </c:pt>
                <c:pt idx="23319">
                  <c:v>233144.91</c:v>
                </c:pt>
                <c:pt idx="23320">
                  <c:v>233154.91</c:v>
                </c:pt>
                <c:pt idx="23321">
                  <c:v>233164.89</c:v>
                </c:pt>
                <c:pt idx="23322">
                  <c:v>233174.91</c:v>
                </c:pt>
                <c:pt idx="23323">
                  <c:v>233184.88</c:v>
                </c:pt>
                <c:pt idx="23324">
                  <c:v>233194.89</c:v>
                </c:pt>
                <c:pt idx="23325">
                  <c:v>233204.91</c:v>
                </c:pt>
                <c:pt idx="23326">
                  <c:v>233214.88</c:v>
                </c:pt>
                <c:pt idx="23327">
                  <c:v>233224.91</c:v>
                </c:pt>
                <c:pt idx="23328">
                  <c:v>233234.88</c:v>
                </c:pt>
                <c:pt idx="23329">
                  <c:v>233244.89</c:v>
                </c:pt>
                <c:pt idx="23330">
                  <c:v>233254.88</c:v>
                </c:pt>
                <c:pt idx="23331">
                  <c:v>233264.88</c:v>
                </c:pt>
                <c:pt idx="23332">
                  <c:v>233274.88</c:v>
                </c:pt>
                <c:pt idx="23333">
                  <c:v>233284.88</c:v>
                </c:pt>
                <c:pt idx="23334">
                  <c:v>233294.86</c:v>
                </c:pt>
                <c:pt idx="23335">
                  <c:v>233304.88</c:v>
                </c:pt>
                <c:pt idx="23336">
                  <c:v>233314.84</c:v>
                </c:pt>
                <c:pt idx="23337">
                  <c:v>233324.86</c:v>
                </c:pt>
                <c:pt idx="23338">
                  <c:v>233334.88</c:v>
                </c:pt>
                <c:pt idx="23339">
                  <c:v>233344.86</c:v>
                </c:pt>
                <c:pt idx="23340">
                  <c:v>233354.88</c:v>
                </c:pt>
                <c:pt idx="23341">
                  <c:v>233364.84</c:v>
                </c:pt>
                <c:pt idx="23342">
                  <c:v>233374.86</c:v>
                </c:pt>
                <c:pt idx="23343">
                  <c:v>233384.84</c:v>
                </c:pt>
                <c:pt idx="23344">
                  <c:v>233394.84</c:v>
                </c:pt>
                <c:pt idx="23345">
                  <c:v>233404.84</c:v>
                </c:pt>
                <c:pt idx="23346">
                  <c:v>233414.84</c:v>
                </c:pt>
                <c:pt idx="23347">
                  <c:v>233424.83</c:v>
                </c:pt>
                <c:pt idx="23348">
                  <c:v>233434.84</c:v>
                </c:pt>
                <c:pt idx="23349">
                  <c:v>233444.84</c:v>
                </c:pt>
                <c:pt idx="23350">
                  <c:v>233454.84</c:v>
                </c:pt>
                <c:pt idx="23351">
                  <c:v>233464.84</c:v>
                </c:pt>
                <c:pt idx="23352">
                  <c:v>233474.83</c:v>
                </c:pt>
                <c:pt idx="23353">
                  <c:v>233484.84</c:v>
                </c:pt>
                <c:pt idx="23354">
                  <c:v>233494.81</c:v>
                </c:pt>
                <c:pt idx="23355">
                  <c:v>233504.83</c:v>
                </c:pt>
                <c:pt idx="23356">
                  <c:v>233514.81</c:v>
                </c:pt>
                <c:pt idx="23357">
                  <c:v>233524.83</c:v>
                </c:pt>
                <c:pt idx="23358">
                  <c:v>233534.84</c:v>
                </c:pt>
                <c:pt idx="23359">
                  <c:v>233544.81</c:v>
                </c:pt>
                <c:pt idx="23360">
                  <c:v>233554.83</c:v>
                </c:pt>
                <c:pt idx="23361">
                  <c:v>233564.81</c:v>
                </c:pt>
                <c:pt idx="23362">
                  <c:v>233574.81</c:v>
                </c:pt>
                <c:pt idx="23363">
                  <c:v>233584.81</c:v>
                </c:pt>
                <c:pt idx="23364">
                  <c:v>233594.81</c:v>
                </c:pt>
                <c:pt idx="23365">
                  <c:v>233604.8</c:v>
                </c:pt>
                <c:pt idx="23366">
                  <c:v>233614.81</c:v>
                </c:pt>
                <c:pt idx="23367">
                  <c:v>233624.78</c:v>
                </c:pt>
                <c:pt idx="23368">
                  <c:v>233634.81</c:v>
                </c:pt>
                <c:pt idx="23369">
                  <c:v>233644.81</c:v>
                </c:pt>
                <c:pt idx="23370">
                  <c:v>233654.8</c:v>
                </c:pt>
                <c:pt idx="23371">
                  <c:v>233664.81</c:v>
                </c:pt>
                <c:pt idx="23372">
                  <c:v>233674.78</c:v>
                </c:pt>
                <c:pt idx="23373">
                  <c:v>233684.8</c:v>
                </c:pt>
                <c:pt idx="23374">
                  <c:v>233694.81</c:v>
                </c:pt>
                <c:pt idx="23375">
                  <c:v>233704.78</c:v>
                </c:pt>
                <c:pt idx="23376">
                  <c:v>233714.78</c:v>
                </c:pt>
                <c:pt idx="23377">
                  <c:v>233724.78</c:v>
                </c:pt>
                <c:pt idx="23378">
                  <c:v>233734.8</c:v>
                </c:pt>
                <c:pt idx="23379">
                  <c:v>233744.78</c:v>
                </c:pt>
                <c:pt idx="23380">
                  <c:v>233754.78</c:v>
                </c:pt>
                <c:pt idx="23381">
                  <c:v>233764.78</c:v>
                </c:pt>
                <c:pt idx="23382">
                  <c:v>233774.78</c:v>
                </c:pt>
                <c:pt idx="23383">
                  <c:v>233784.77</c:v>
                </c:pt>
                <c:pt idx="23384">
                  <c:v>233794.78</c:v>
                </c:pt>
                <c:pt idx="23385">
                  <c:v>233804.75</c:v>
                </c:pt>
                <c:pt idx="23386">
                  <c:v>233814.78</c:v>
                </c:pt>
                <c:pt idx="23387">
                  <c:v>233824.75</c:v>
                </c:pt>
                <c:pt idx="23388">
                  <c:v>233834.77</c:v>
                </c:pt>
                <c:pt idx="23389">
                  <c:v>233844.78</c:v>
                </c:pt>
                <c:pt idx="23390">
                  <c:v>233854.75</c:v>
                </c:pt>
                <c:pt idx="23391">
                  <c:v>233864.77</c:v>
                </c:pt>
                <c:pt idx="23392">
                  <c:v>233874.75</c:v>
                </c:pt>
                <c:pt idx="23393">
                  <c:v>233884.75</c:v>
                </c:pt>
                <c:pt idx="23394">
                  <c:v>233894.75</c:v>
                </c:pt>
                <c:pt idx="23395">
                  <c:v>233904.75</c:v>
                </c:pt>
                <c:pt idx="23396">
                  <c:v>233914.73</c:v>
                </c:pt>
                <c:pt idx="23397">
                  <c:v>233924.75</c:v>
                </c:pt>
                <c:pt idx="23398">
                  <c:v>233934.75</c:v>
                </c:pt>
                <c:pt idx="23399">
                  <c:v>233944.75</c:v>
                </c:pt>
                <c:pt idx="23400">
                  <c:v>233954.75</c:v>
                </c:pt>
                <c:pt idx="23401">
                  <c:v>233964.73</c:v>
                </c:pt>
                <c:pt idx="23402">
                  <c:v>233974.75</c:v>
                </c:pt>
                <c:pt idx="23403">
                  <c:v>233984.72</c:v>
                </c:pt>
                <c:pt idx="23404">
                  <c:v>233994.73</c:v>
                </c:pt>
                <c:pt idx="23405">
                  <c:v>234004.72</c:v>
                </c:pt>
                <c:pt idx="23406">
                  <c:v>234014.73</c:v>
                </c:pt>
                <c:pt idx="23407">
                  <c:v>234024.75</c:v>
                </c:pt>
                <c:pt idx="23408">
                  <c:v>234034.72</c:v>
                </c:pt>
                <c:pt idx="23409">
                  <c:v>234044.73</c:v>
                </c:pt>
                <c:pt idx="23410">
                  <c:v>234054.72</c:v>
                </c:pt>
                <c:pt idx="23411">
                  <c:v>234064.72</c:v>
                </c:pt>
                <c:pt idx="23412">
                  <c:v>234074.72</c:v>
                </c:pt>
                <c:pt idx="23413">
                  <c:v>234084.72</c:v>
                </c:pt>
                <c:pt idx="23414">
                  <c:v>234094.7</c:v>
                </c:pt>
                <c:pt idx="23415">
                  <c:v>234104.72</c:v>
                </c:pt>
                <c:pt idx="23416">
                  <c:v>234114.7</c:v>
                </c:pt>
                <c:pt idx="23417">
                  <c:v>234124.72</c:v>
                </c:pt>
                <c:pt idx="23418">
                  <c:v>234134.72</c:v>
                </c:pt>
                <c:pt idx="23419">
                  <c:v>234144.7</c:v>
                </c:pt>
                <c:pt idx="23420">
                  <c:v>234154.72</c:v>
                </c:pt>
                <c:pt idx="23421">
                  <c:v>234164.69</c:v>
                </c:pt>
                <c:pt idx="23422">
                  <c:v>234174.7</c:v>
                </c:pt>
                <c:pt idx="23423">
                  <c:v>234184.69</c:v>
                </c:pt>
                <c:pt idx="23424">
                  <c:v>234194.7</c:v>
                </c:pt>
                <c:pt idx="23425">
                  <c:v>234204.69</c:v>
                </c:pt>
                <c:pt idx="23426">
                  <c:v>234214.69</c:v>
                </c:pt>
                <c:pt idx="23427">
                  <c:v>234224.7</c:v>
                </c:pt>
                <c:pt idx="23428">
                  <c:v>234234.69</c:v>
                </c:pt>
                <c:pt idx="23429">
                  <c:v>234244.69</c:v>
                </c:pt>
                <c:pt idx="23430">
                  <c:v>234254.69</c:v>
                </c:pt>
                <c:pt idx="23431">
                  <c:v>234264.69</c:v>
                </c:pt>
                <c:pt idx="23432">
                  <c:v>234274.67</c:v>
                </c:pt>
                <c:pt idx="23433">
                  <c:v>234284.69</c:v>
                </c:pt>
                <c:pt idx="23434">
                  <c:v>234294.66</c:v>
                </c:pt>
                <c:pt idx="23435">
                  <c:v>234304.69</c:v>
                </c:pt>
                <c:pt idx="23436">
                  <c:v>234314.66</c:v>
                </c:pt>
                <c:pt idx="23437">
                  <c:v>234324.67</c:v>
                </c:pt>
                <c:pt idx="23438">
                  <c:v>234334.69</c:v>
                </c:pt>
                <c:pt idx="23439">
                  <c:v>234344.66</c:v>
                </c:pt>
                <c:pt idx="23440">
                  <c:v>234354.67</c:v>
                </c:pt>
                <c:pt idx="23441">
                  <c:v>234364.66</c:v>
                </c:pt>
                <c:pt idx="23442">
                  <c:v>234374.66</c:v>
                </c:pt>
                <c:pt idx="23443">
                  <c:v>234384.66</c:v>
                </c:pt>
                <c:pt idx="23444">
                  <c:v>234394.66</c:v>
                </c:pt>
                <c:pt idx="23445">
                  <c:v>234404.66</c:v>
                </c:pt>
                <c:pt idx="23446">
                  <c:v>234414.66</c:v>
                </c:pt>
                <c:pt idx="23447">
                  <c:v>234424.66</c:v>
                </c:pt>
                <c:pt idx="23448">
                  <c:v>234434.66</c:v>
                </c:pt>
                <c:pt idx="23449">
                  <c:v>234444.66</c:v>
                </c:pt>
                <c:pt idx="23450">
                  <c:v>234454.64</c:v>
                </c:pt>
                <c:pt idx="23451">
                  <c:v>234464.66</c:v>
                </c:pt>
                <c:pt idx="23452">
                  <c:v>234474.63</c:v>
                </c:pt>
                <c:pt idx="23453">
                  <c:v>234484.66</c:v>
                </c:pt>
                <c:pt idx="23454">
                  <c:v>234494.63</c:v>
                </c:pt>
                <c:pt idx="23455">
                  <c:v>234504.64</c:v>
                </c:pt>
                <c:pt idx="23456">
                  <c:v>234514.63</c:v>
                </c:pt>
                <c:pt idx="23457">
                  <c:v>234524.63</c:v>
                </c:pt>
                <c:pt idx="23458">
                  <c:v>234534.64</c:v>
                </c:pt>
                <c:pt idx="23459">
                  <c:v>234544.63</c:v>
                </c:pt>
                <c:pt idx="23460">
                  <c:v>234554.63</c:v>
                </c:pt>
                <c:pt idx="23461">
                  <c:v>234564.63</c:v>
                </c:pt>
                <c:pt idx="23462">
                  <c:v>234574.63</c:v>
                </c:pt>
                <c:pt idx="23463">
                  <c:v>234584.63</c:v>
                </c:pt>
                <c:pt idx="23464">
                  <c:v>234594.63</c:v>
                </c:pt>
                <c:pt idx="23465">
                  <c:v>234604.61</c:v>
                </c:pt>
                <c:pt idx="23466">
                  <c:v>234614.63</c:v>
                </c:pt>
                <c:pt idx="23467">
                  <c:v>234624.63</c:v>
                </c:pt>
                <c:pt idx="23468">
                  <c:v>234634.61</c:v>
                </c:pt>
                <c:pt idx="23469">
                  <c:v>234644.63</c:v>
                </c:pt>
                <c:pt idx="23470">
                  <c:v>234654.59</c:v>
                </c:pt>
                <c:pt idx="23471">
                  <c:v>234664.63</c:v>
                </c:pt>
                <c:pt idx="23472">
                  <c:v>234674.59</c:v>
                </c:pt>
                <c:pt idx="23473">
                  <c:v>234684.61</c:v>
                </c:pt>
                <c:pt idx="23474">
                  <c:v>234694.59</c:v>
                </c:pt>
                <c:pt idx="23475">
                  <c:v>234704.59</c:v>
                </c:pt>
                <c:pt idx="23476">
                  <c:v>234714.59</c:v>
                </c:pt>
                <c:pt idx="23477">
                  <c:v>234724.59</c:v>
                </c:pt>
                <c:pt idx="23478">
                  <c:v>234734.59</c:v>
                </c:pt>
                <c:pt idx="23479">
                  <c:v>234744.59</c:v>
                </c:pt>
                <c:pt idx="23480">
                  <c:v>234754.59</c:v>
                </c:pt>
                <c:pt idx="23481">
                  <c:v>234764.58</c:v>
                </c:pt>
                <c:pt idx="23482">
                  <c:v>234774.59</c:v>
                </c:pt>
                <c:pt idx="23483">
                  <c:v>234784.58</c:v>
                </c:pt>
                <c:pt idx="23484">
                  <c:v>234794.59</c:v>
                </c:pt>
                <c:pt idx="23485">
                  <c:v>234804.56</c:v>
                </c:pt>
                <c:pt idx="23486">
                  <c:v>234814.58</c:v>
                </c:pt>
                <c:pt idx="23487">
                  <c:v>234824.59</c:v>
                </c:pt>
                <c:pt idx="23488">
                  <c:v>234834.56</c:v>
                </c:pt>
                <c:pt idx="23489">
                  <c:v>234844.58</c:v>
                </c:pt>
                <c:pt idx="23490">
                  <c:v>234854.56</c:v>
                </c:pt>
                <c:pt idx="23491">
                  <c:v>234864.58</c:v>
                </c:pt>
                <c:pt idx="23492">
                  <c:v>234874.56</c:v>
                </c:pt>
                <c:pt idx="23493">
                  <c:v>234884.56</c:v>
                </c:pt>
                <c:pt idx="23494">
                  <c:v>234894.56</c:v>
                </c:pt>
                <c:pt idx="23495">
                  <c:v>234904.56</c:v>
                </c:pt>
                <c:pt idx="23496">
                  <c:v>234914.56</c:v>
                </c:pt>
                <c:pt idx="23497">
                  <c:v>234924.56</c:v>
                </c:pt>
                <c:pt idx="23498">
                  <c:v>234934.56</c:v>
                </c:pt>
                <c:pt idx="23499">
                  <c:v>234944.55</c:v>
                </c:pt>
                <c:pt idx="23500">
                  <c:v>234954.56</c:v>
                </c:pt>
                <c:pt idx="23501">
                  <c:v>234964.55</c:v>
                </c:pt>
                <c:pt idx="23502">
                  <c:v>234974.56</c:v>
                </c:pt>
                <c:pt idx="23503">
                  <c:v>234984.53</c:v>
                </c:pt>
                <c:pt idx="23504">
                  <c:v>234994.55</c:v>
                </c:pt>
                <c:pt idx="23505">
                  <c:v>235004.53</c:v>
                </c:pt>
                <c:pt idx="23506">
                  <c:v>235014.53</c:v>
                </c:pt>
                <c:pt idx="23507">
                  <c:v>235024.55</c:v>
                </c:pt>
                <c:pt idx="23508">
                  <c:v>235034.53</c:v>
                </c:pt>
                <c:pt idx="23509">
                  <c:v>235044.55</c:v>
                </c:pt>
                <c:pt idx="23510">
                  <c:v>235054.53</c:v>
                </c:pt>
                <c:pt idx="23511">
                  <c:v>235064.53</c:v>
                </c:pt>
                <c:pt idx="23512">
                  <c:v>235074.53</c:v>
                </c:pt>
                <c:pt idx="23513">
                  <c:v>235084.53</c:v>
                </c:pt>
                <c:pt idx="23514">
                  <c:v>235094.52</c:v>
                </c:pt>
                <c:pt idx="23515">
                  <c:v>235104.53</c:v>
                </c:pt>
                <c:pt idx="23516">
                  <c:v>235114.53</c:v>
                </c:pt>
                <c:pt idx="23517">
                  <c:v>235124.52</c:v>
                </c:pt>
                <c:pt idx="23518">
                  <c:v>235134.53</c:v>
                </c:pt>
                <c:pt idx="23519">
                  <c:v>235144.5</c:v>
                </c:pt>
                <c:pt idx="23520">
                  <c:v>235154.53</c:v>
                </c:pt>
                <c:pt idx="23521">
                  <c:v>235164.5</c:v>
                </c:pt>
                <c:pt idx="23522">
                  <c:v>235174.52</c:v>
                </c:pt>
                <c:pt idx="23523">
                  <c:v>235184.5</c:v>
                </c:pt>
                <c:pt idx="23524">
                  <c:v>235194.5</c:v>
                </c:pt>
                <c:pt idx="23525">
                  <c:v>235204.5</c:v>
                </c:pt>
                <c:pt idx="23526">
                  <c:v>235214.5</c:v>
                </c:pt>
                <c:pt idx="23527">
                  <c:v>235224.5</c:v>
                </c:pt>
                <c:pt idx="23528">
                  <c:v>235234.5</c:v>
                </c:pt>
                <c:pt idx="23529">
                  <c:v>235244.5</c:v>
                </c:pt>
                <c:pt idx="23530">
                  <c:v>235254.5</c:v>
                </c:pt>
                <c:pt idx="23531">
                  <c:v>235264.5</c:v>
                </c:pt>
                <c:pt idx="23532">
                  <c:v>235274.48</c:v>
                </c:pt>
                <c:pt idx="23533">
                  <c:v>235284.5</c:v>
                </c:pt>
                <c:pt idx="23534">
                  <c:v>235294.47</c:v>
                </c:pt>
                <c:pt idx="23535">
                  <c:v>235304.48</c:v>
                </c:pt>
                <c:pt idx="23536">
                  <c:v>235314.5</c:v>
                </c:pt>
                <c:pt idx="23537">
                  <c:v>235324.47</c:v>
                </c:pt>
                <c:pt idx="23538">
                  <c:v>235334.5</c:v>
                </c:pt>
                <c:pt idx="23539">
                  <c:v>235344.47</c:v>
                </c:pt>
                <c:pt idx="23540">
                  <c:v>235354.48</c:v>
                </c:pt>
                <c:pt idx="23541">
                  <c:v>235364.47</c:v>
                </c:pt>
                <c:pt idx="23542">
                  <c:v>235374.47</c:v>
                </c:pt>
                <c:pt idx="23543">
                  <c:v>235384.47</c:v>
                </c:pt>
                <c:pt idx="23544">
                  <c:v>235394.47</c:v>
                </c:pt>
                <c:pt idx="23545">
                  <c:v>235404.45</c:v>
                </c:pt>
                <c:pt idx="23546">
                  <c:v>235414.47</c:v>
                </c:pt>
                <c:pt idx="23547">
                  <c:v>235424.47</c:v>
                </c:pt>
                <c:pt idx="23548">
                  <c:v>235434.45</c:v>
                </c:pt>
                <c:pt idx="23549">
                  <c:v>235444.47</c:v>
                </c:pt>
                <c:pt idx="23550">
                  <c:v>235454.45</c:v>
                </c:pt>
                <c:pt idx="23551">
                  <c:v>235464.47</c:v>
                </c:pt>
                <c:pt idx="23552">
                  <c:v>235474.47</c:v>
                </c:pt>
                <c:pt idx="23553">
                  <c:v>235484.45</c:v>
                </c:pt>
                <c:pt idx="23554">
                  <c:v>235494.44</c:v>
                </c:pt>
                <c:pt idx="23555">
                  <c:v>235504.44</c:v>
                </c:pt>
                <c:pt idx="23556">
                  <c:v>235514.45</c:v>
                </c:pt>
                <c:pt idx="23557">
                  <c:v>235524.44</c:v>
                </c:pt>
                <c:pt idx="23558">
                  <c:v>235534.45</c:v>
                </c:pt>
                <c:pt idx="23559">
                  <c:v>235544.44</c:v>
                </c:pt>
                <c:pt idx="23560">
                  <c:v>235554.44</c:v>
                </c:pt>
                <c:pt idx="23561">
                  <c:v>235564.44</c:v>
                </c:pt>
                <c:pt idx="23562">
                  <c:v>235574.44</c:v>
                </c:pt>
                <c:pt idx="23563">
                  <c:v>235584.42</c:v>
                </c:pt>
                <c:pt idx="23564">
                  <c:v>235594.44</c:v>
                </c:pt>
                <c:pt idx="23565">
                  <c:v>235604.41</c:v>
                </c:pt>
                <c:pt idx="23566">
                  <c:v>235614.42</c:v>
                </c:pt>
                <c:pt idx="23567">
                  <c:v>235624.44</c:v>
                </c:pt>
                <c:pt idx="23568">
                  <c:v>235634.42</c:v>
                </c:pt>
                <c:pt idx="23569">
                  <c:v>235644.44</c:v>
                </c:pt>
                <c:pt idx="23570">
                  <c:v>235654.41</c:v>
                </c:pt>
                <c:pt idx="23571">
                  <c:v>235664.42</c:v>
                </c:pt>
                <c:pt idx="23572">
                  <c:v>235674.41</c:v>
                </c:pt>
                <c:pt idx="23573">
                  <c:v>235684.41</c:v>
                </c:pt>
                <c:pt idx="23574">
                  <c:v>235694.41</c:v>
                </c:pt>
                <c:pt idx="23575">
                  <c:v>235704.41</c:v>
                </c:pt>
                <c:pt idx="23576">
                  <c:v>235714.42</c:v>
                </c:pt>
                <c:pt idx="23577">
                  <c:v>235724.41</c:v>
                </c:pt>
                <c:pt idx="23578">
                  <c:v>235734.41</c:v>
                </c:pt>
                <c:pt idx="23579">
                  <c:v>235744.41</c:v>
                </c:pt>
                <c:pt idx="23580">
                  <c:v>235754.41</c:v>
                </c:pt>
                <c:pt idx="23581">
                  <c:v>235764.39</c:v>
                </c:pt>
                <c:pt idx="23582">
                  <c:v>235774.41</c:v>
                </c:pt>
                <c:pt idx="23583">
                  <c:v>235784.38</c:v>
                </c:pt>
                <c:pt idx="23584">
                  <c:v>235794.39</c:v>
                </c:pt>
                <c:pt idx="23585">
                  <c:v>235804.41</c:v>
                </c:pt>
                <c:pt idx="23586">
                  <c:v>235814.38</c:v>
                </c:pt>
                <c:pt idx="23587">
                  <c:v>235824.41</c:v>
                </c:pt>
                <c:pt idx="23588">
                  <c:v>235834.38</c:v>
                </c:pt>
                <c:pt idx="23589">
                  <c:v>235844.39</c:v>
                </c:pt>
                <c:pt idx="23590">
                  <c:v>235854.41</c:v>
                </c:pt>
                <c:pt idx="23591">
                  <c:v>235864.38</c:v>
                </c:pt>
                <c:pt idx="23592">
                  <c:v>235874.38</c:v>
                </c:pt>
                <c:pt idx="23593">
                  <c:v>235884.38</c:v>
                </c:pt>
                <c:pt idx="23594">
                  <c:v>235894.36</c:v>
                </c:pt>
                <c:pt idx="23595">
                  <c:v>235904.38</c:v>
                </c:pt>
                <c:pt idx="23596">
                  <c:v>235914.38</c:v>
                </c:pt>
                <c:pt idx="23597">
                  <c:v>235924.38</c:v>
                </c:pt>
                <c:pt idx="23598">
                  <c:v>235934.38</c:v>
                </c:pt>
                <c:pt idx="23599">
                  <c:v>235944.36</c:v>
                </c:pt>
                <c:pt idx="23600">
                  <c:v>235954.38</c:v>
                </c:pt>
                <c:pt idx="23601">
                  <c:v>235964.34</c:v>
                </c:pt>
                <c:pt idx="23602">
                  <c:v>235974.36</c:v>
                </c:pt>
                <c:pt idx="23603">
                  <c:v>235984.34</c:v>
                </c:pt>
                <c:pt idx="23604">
                  <c:v>235994.34</c:v>
                </c:pt>
                <c:pt idx="23605">
                  <c:v>236004.38</c:v>
                </c:pt>
                <c:pt idx="23606">
                  <c:v>236014.34</c:v>
                </c:pt>
                <c:pt idx="23607">
                  <c:v>236024.36</c:v>
                </c:pt>
                <c:pt idx="23608">
                  <c:v>236034.34</c:v>
                </c:pt>
                <c:pt idx="23609">
                  <c:v>236044.34</c:v>
                </c:pt>
                <c:pt idx="23610">
                  <c:v>236054.34</c:v>
                </c:pt>
                <c:pt idx="23611">
                  <c:v>236064.34</c:v>
                </c:pt>
                <c:pt idx="23612">
                  <c:v>236074.33</c:v>
                </c:pt>
                <c:pt idx="23613">
                  <c:v>236084.34</c:v>
                </c:pt>
                <c:pt idx="23614">
                  <c:v>236094.31</c:v>
                </c:pt>
                <c:pt idx="23615">
                  <c:v>236104.33</c:v>
                </c:pt>
                <c:pt idx="23616">
                  <c:v>236114.34</c:v>
                </c:pt>
                <c:pt idx="23617">
                  <c:v>236124.33</c:v>
                </c:pt>
                <c:pt idx="23618">
                  <c:v>236134.34</c:v>
                </c:pt>
                <c:pt idx="23619">
                  <c:v>236144.31</c:v>
                </c:pt>
                <c:pt idx="23620">
                  <c:v>236154.33</c:v>
                </c:pt>
                <c:pt idx="23621">
                  <c:v>236164.31</c:v>
                </c:pt>
                <c:pt idx="23622">
                  <c:v>236174.31</c:v>
                </c:pt>
                <c:pt idx="23623">
                  <c:v>236184.31</c:v>
                </c:pt>
                <c:pt idx="23624">
                  <c:v>236194.31</c:v>
                </c:pt>
                <c:pt idx="23625">
                  <c:v>236204.33</c:v>
                </c:pt>
                <c:pt idx="23626">
                  <c:v>236214.31</c:v>
                </c:pt>
                <c:pt idx="23627">
                  <c:v>236224.31</c:v>
                </c:pt>
                <c:pt idx="23628">
                  <c:v>236234.31</c:v>
                </c:pt>
                <c:pt idx="23629">
                  <c:v>236244.31</c:v>
                </c:pt>
                <c:pt idx="23630">
                  <c:v>236254.3</c:v>
                </c:pt>
                <c:pt idx="23631">
                  <c:v>236264.31</c:v>
                </c:pt>
                <c:pt idx="23632">
                  <c:v>236274.28</c:v>
                </c:pt>
                <c:pt idx="23633">
                  <c:v>236284.3</c:v>
                </c:pt>
                <c:pt idx="23634">
                  <c:v>236294.31</c:v>
                </c:pt>
                <c:pt idx="23635">
                  <c:v>236304.3</c:v>
                </c:pt>
                <c:pt idx="23636">
                  <c:v>236314.31</c:v>
                </c:pt>
                <c:pt idx="23637">
                  <c:v>236324.28</c:v>
                </c:pt>
                <c:pt idx="23638">
                  <c:v>236334.3</c:v>
                </c:pt>
                <c:pt idx="23639">
                  <c:v>236344.28</c:v>
                </c:pt>
                <c:pt idx="23640">
                  <c:v>236354.28</c:v>
                </c:pt>
                <c:pt idx="23641">
                  <c:v>236364.28</c:v>
                </c:pt>
                <c:pt idx="23642">
                  <c:v>236374.28</c:v>
                </c:pt>
                <c:pt idx="23643">
                  <c:v>236384.27</c:v>
                </c:pt>
                <c:pt idx="23644">
                  <c:v>236394.28</c:v>
                </c:pt>
                <c:pt idx="23645">
                  <c:v>236404.28</c:v>
                </c:pt>
                <c:pt idx="23646">
                  <c:v>236414.28</c:v>
                </c:pt>
                <c:pt idx="23647">
                  <c:v>236424.28</c:v>
                </c:pt>
                <c:pt idx="23648">
                  <c:v>236434.27</c:v>
                </c:pt>
                <c:pt idx="23649">
                  <c:v>236444.28</c:v>
                </c:pt>
                <c:pt idx="23650">
                  <c:v>236454.25</c:v>
                </c:pt>
                <c:pt idx="23651">
                  <c:v>236464.27</c:v>
                </c:pt>
                <c:pt idx="23652">
                  <c:v>236474.25</c:v>
                </c:pt>
                <c:pt idx="23653">
                  <c:v>236484.25</c:v>
                </c:pt>
                <c:pt idx="23654">
                  <c:v>236494.28</c:v>
                </c:pt>
                <c:pt idx="23655">
                  <c:v>236504.25</c:v>
                </c:pt>
                <c:pt idx="23656">
                  <c:v>236514.27</c:v>
                </c:pt>
                <c:pt idx="23657">
                  <c:v>236524.25</c:v>
                </c:pt>
                <c:pt idx="23658">
                  <c:v>236534.25</c:v>
                </c:pt>
                <c:pt idx="23659">
                  <c:v>236544.25</c:v>
                </c:pt>
                <c:pt idx="23660">
                  <c:v>236554.25</c:v>
                </c:pt>
                <c:pt idx="23661">
                  <c:v>236564.23</c:v>
                </c:pt>
                <c:pt idx="23662">
                  <c:v>236574.25</c:v>
                </c:pt>
                <c:pt idx="23663">
                  <c:v>236584.22</c:v>
                </c:pt>
                <c:pt idx="23664">
                  <c:v>236594.25</c:v>
                </c:pt>
                <c:pt idx="23665">
                  <c:v>236604.25</c:v>
                </c:pt>
                <c:pt idx="23666">
                  <c:v>236614.23</c:v>
                </c:pt>
                <c:pt idx="23667">
                  <c:v>236624.25</c:v>
                </c:pt>
                <c:pt idx="23668">
                  <c:v>236634.22</c:v>
                </c:pt>
                <c:pt idx="23669">
                  <c:v>236644.23</c:v>
                </c:pt>
                <c:pt idx="23670">
                  <c:v>236654.22</c:v>
                </c:pt>
                <c:pt idx="23671">
                  <c:v>236664.22</c:v>
                </c:pt>
                <c:pt idx="23672">
                  <c:v>236674.22</c:v>
                </c:pt>
                <c:pt idx="23673">
                  <c:v>236684.22</c:v>
                </c:pt>
                <c:pt idx="23674">
                  <c:v>236694.23</c:v>
                </c:pt>
                <c:pt idx="23675">
                  <c:v>236704.22</c:v>
                </c:pt>
                <c:pt idx="23676">
                  <c:v>236714.22</c:v>
                </c:pt>
                <c:pt idx="23677">
                  <c:v>236724.22</c:v>
                </c:pt>
                <c:pt idx="23678">
                  <c:v>236734.22</c:v>
                </c:pt>
                <c:pt idx="23679">
                  <c:v>236744.2</c:v>
                </c:pt>
                <c:pt idx="23680">
                  <c:v>236754.22</c:v>
                </c:pt>
                <c:pt idx="23681">
                  <c:v>236764.19</c:v>
                </c:pt>
                <c:pt idx="23682">
                  <c:v>236774.2</c:v>
                </c:pt>
                <c:pt idx="23683">
                  <c:v>236784.22</c:v>
                </c:pt>
                <c:pt idx="23684">
                  <c:v>236794.2</c:v>
                </c:pt>
                <c:pt idx="23685">
                  <c:v>236804.22</c:v>
                </c:pt>
                <c:pt idx="23686">
                  <c:v>236814.19</c:v>
                </c:pt>
                <c:pt idx="23687">
                  <c:v>236824.2</c:v>
                </c:pt>
                <c:pt idx="23688">
                  <c:v>236834.19</c:v>
                </c:pt>
                <c:pt idx="23689">
                  <c:v>236844.19</c:v>
                </c:pt>
                <c:pt idx="23690">
                  <c:v>236854.19</c:v>
                </c:pt>
                <c:pt idx="23691">
                  <c:v>236864.19</c:v>
                </c:pt>
                <c:pt idx="23692">
                  <c:v>236874.17</c:v>
                </c:pt>
                <c:pt idx="23693">
                  <c:v>236884.19</c:v>
                </c:pt>
                <c:pt idx="23694">
                  <c:v>236894.19</c:v>
                </c:pt>
                <c:pt idx="23695">
                  <c:v>236904.19</c:v>
                </c:pt>
                <c:pt idx="23696">
                  <c:v>236914.19</c:v>
                </c:pt>
                <c:pt idx="23697">
                  <c:v>236924.17</c:v>
                </c:pt>
                <c:pt idx="23698">
                  <c:v>236934.19</c:v>
                </c:pt>
                <c:pt idx="23699">
                  <c:v>236944.16</c:v>
                </c:pt>
                <c:pt idx="23700">
                  <c:v>236954.17</c:v>
                </c:pt>
                <c:pt idx="23701">
                  <c:v>236964.16</c:v>
                </c:pt>
                <c:pt idx="23702">
                  <c:v>236974.17</c:v>
                </c:pt>
                <c:pt idx="23703">
                  <c:v>236984.16</c:v>
                </c:pt>
                <c:pt idx="23704">
                  <c:v>236994.16</c:v>
                </c:pt>
                <c:pt idx="23705">
                  <c:v>237004.17</c:v>
                </c:pt>
                <c:pt idx="23706">
                  <c:v>237014.16</c:v>
                </c:pt>
                <c:pt idx="23707">
                  <c:v>237024.16</c:v>
                </c:pt>
                <c:pt idx="23708">
                  <c:v>237034.16</c:v>
                </c:pt>
                <c:pt idx="23709">
                  <c:v>237044.16</c:v>
                </c:pt>
                <c:pt idx="23710">
                  <c:v>237054.14</c:v>
                </c:pt>
                <c:pt idx="23711">
                  <c:v>237064.16</c:v>
                </c:pt>
                <c:pt idx="23712">
                  <c:v>237074.13</c:v>
                </c:pt>
                <c:pt idx="23713">
                  <c:v>237084.16</c:v>
                </c:pt>
                <c:pt idx="23714">
                  <c:v>237094.16</c:v>
                </c:pt>
                <c:pt idx="23715">
                  <c:v>237104.14</c:v>
                </c:pt>
                <c:pt idx="23716">
                  <c:v>237114.16</c:v>
                </c:pt>
                <c:pt idx="23717">
                  <c:v>237124.13</c:v>
                </c:pt>
                <c:pt idx="23718">
                  <c:v>237134.14</c:v>
                </c:pt>
                <c:pt idx="23719">
                  <c:v>237144.13</c:v>
                </c:pt>
                <c:pt idx="23720">
                  <c:v>237154.13</c:v>
                </c:pt>
                <c:pt idx="23721">
                  <c:v>237164.13</c:v>
                </c:pt>
                <c:pt idx="23722">
                  <c:v>237174.13</c:v>
                </c:pt>
                <c:pt idx="23723">
                  <c:v>237184.13</c:v>
                </c:pt>
                <c:pt idx="23724">
                  <c:v>237194.13</c:v>
                </c:pt>
                <c:pt idx="23725">
                  <c:v>237204.13</c:v>
                </c:pt>
                <c:pt idx="23726">
                  <c:v>237214.13</c:v>
                </c:pt>
                <c:pt idx="23727">
                  <c:v>237224.13</c:v>
                </c:pt>
                <c:pt idx="23728">
                  <c:v>237234.11</c:v>
                </c:pt>
                <c:pt idx="23729">
                  <c:v>237244.13</c:v>
                </c:pt>
                <c:pt idx="23730">
                  <c:v>237254.13</c:v>
                </c:pt>
                <c:pt idx="23731">
                  <c:v>237264.13</c:v>
                </c:pt>
                <c:pt idx="23732">
                  <c:v>237274.09</c:v>
                </c:pt>
                <c:pt idx="23733">
                  <c:v>237284.11</c:v>
                </c:pt>
                <c:pt idx="23734">
                  <c:v>237294.13</c:v>
                </c:pt>
                <c:pt idx="23735">
                  <c:v>237304.09</c:v>
                </c:pt>
                <c:pt idx="23736">
                  <c:v>237314.11</c:v>
                </c:pt>
                <c:pt idx="23737">
                  <c:v>237324.09</c:v>
                </c:pt>
                <c:pt idx="23738">
                  <c:v>237334.09</c:v>
                </c:pt>
                <c:pt idx="23739">
                  <c:v>237344.09</c:v>
                </c:pt>
                <c:pt idx="23740">
                  <c:v>237354.09</c:v>
                </c:pt>
                <c:pt idx="23741">
                  <c:v>237364.09</c:v>
                </c:pt>
                <c:pt idx="23742">
                  <c:v>237374.09</c:v>
                </c:pt>
                <c:pt idx="23743">
                  <c:v>237384.08</c:v>
                </c:pt>
                <c:pt idx="23744">
                  <c:v>237394.09</c:v>
                </c:pt>
                <c:pt idx="23745">
                  <c:v>237404.09</c:v>
                </c:pt>
                <c:pt idx="23746">
                  <c:v>237414.08</c:v>
                </c:pt>
                <c:pt idx="23747">
                  <c:v>237424.09</c:v>
                </c:pt>
                <c:pt idx="23748">
                  <c:v>237434.06</c:v>
                </c:pt>
                <c:pt idx="23749">
                  <c:v>237444.09</c:v>
                </c:pt>
                <c:pt idx="23750">
                  <c:v>237454.06</c:v>
                </c:pt>
                <c:pt idx="23751">
                  <c:v>237464.08</c:v>
                </c:pt>
                <c:pt idx="23752">
                  <c:v>237474.06</c:v>
                </c:pt>
                <c:pt idx="23753">
                  <c:v>237484.06</c:v>
                </c:pt>
                <c:pt idx="23754">
                  <c:v>237494.08</c:v>
                </c:pt>
                <c:pt idx="23755">
                  <c:v>237504.06</c:v>
                </c:pt>
                <c:pt idx="23756">
                  <c:v>237514.06</c:v>
                </c:pt>
                <c:pt idx="23757">
                  <c:v>237524.06</c:v>
                </c:pt>
                <c:pt idx="23758">
                  <c:v>237534.06</c:v>
                </c:pt>
                <c:pt idx="23759">
                  <c:v>237544.05</c:v>
                </c:pt>
                <c:pt idx="23760">
                  <c:v>237554.06</c:v>
                </c:pt>
                <c:pt idx="23761">
                  <c:v>237564.05</c:v>
                </c:pt>
                <c:pt idx="23762">
                  <c:v>237574.06</c:v>
                </c:pt>
                <c:pt idx="23763">
                  <c:v>237584.06</c:v>
                </c:pt>
                <c:pt idx="23764">
                  <c:v>237594.05</c:v>
                </c:pt>
                <c:pt idx="23765">
                  <c:v>237604.06</c:v>
                </c:pt>
                <c:pt idx="23766">
                  <c:v>237614.03</c:v>
                </c:pt>
                <c:pt idx="23767">
                  <c:v>237624.05</c:v>
                </c:pt>
                <c:pt idx="23768">
                  <c:v>237634.03</c:v>
                </c:pt>
                <c:pt idx="23769">
                  <c:v>237644.05</c:v>
                </c:pt>
                <c:pt idx="23770">
                  <c:v>237654.03</c:v>
                </c:pt>
                <c:pt idx="23771">
                  <c:v>237664.03</c:v>
                </c:pt>
                <c:pt idx="23772">
                  <c:v>237674.03</c:v>
                </c:pt>
                <c:pt idx="23773">
                  <c:v>237684.03</c:v>
                </c:pt>
                <c:pt idx="23774">
                  <c:v>237694.03</c:v>
                </c:pt>
                <c:pt idx="23775">
                  <c:v>237704.03</c:v>
                </c:pt>
                <c:pt idx="23776">
                  <c:v>237714.03</c:v>
                </c:pt>
                <c:pt idx="23777">
                  <c:v>237724.02</c:v>
                </c:pt>
                <c:pt idx="23778">
                  <c:v>237734.03</c:v>
                </c:pt>
                <c:pt idx="23779">
                  <c:v>237744.03</c:v>
                </c:pt>
                <c:pt idx="23780">
                  <c:v>237754.03</c:v>
                </c:pt>
                <c:pt idx="23781">
                  <c:v>237764</c:v>
                </c:pt>
                <c:pt idx="23782">
                  <c:v>237774.02</c:v>
                </c:pt>
                <c:pt idx="23783">
                  <c:v>237784.03</c:v>
                </c:pt>
                <c:pt idx="23784">
                  <c:v>237794</c:v>
                </c:pt>
                <c:pt idx="23785">
                  <c:v>237804.02</c:v>
                </c:pt>
                <c:pt idx="23786">
                  <c:v>237814</c:v>
                </c:pt>
                <c:pt idx="23787">
                  <c:v>237824.02</c:v>
                </c:pt>
                <c:pt idx="23788">
                  <c:v>237834</c:v>
                </c:pt>
                <c:pt idx="23789">
                  <c:v>237844</c:v>
                </c:pt>
                <c:pt idx="23790">
                  <c:v>237854</c:v>
                </c:pt>
                <c:pt idx="23791">
                  <c:v>237864</c:v>
                </c:pt>
                <c:pt idx="23792">
                  <c:v>237873.98</c:v>
                </c:pt>
                <c:pt idx="23793">
                  <c:v>237884</c:v>
                </c:pt>
                <c:pt idx="23794">
                  <c:v>237894</c:v>
                </c:pt>
                <c:pt idx="23795">
                  <c:v>237903.98</c:v>
                </c:pt>
                <c:pt idx="23796">
                  <c:v>237914</c:v>
                </c:pt>
                <c:pt idx="23797">
                  <c:v>237923.97</c:v>
                </c:pt>
                <c:pt idx="23798">
                  <c:v>237934</c:v>
                </c:pt>
                <c:pt idx="23799">
                  <c:v>237943.97</c:v>
                </c:pt>
                <c:pt idx="23800">
                  <c:v>237953.98</c:v>
                </c:pt>
                <c:pt idx="23801">
                  <c:v>237963.97</c:v>
                </c:pt>
                <c:pt idx="23802">
                  <c:v>237973.97</c:v>
                </c:pt>
                <c:pt idx="23803">
                  <c:v>237983.98</c:v>
                </c:pt>
                <c:pt idx="23804">
                  <c:v>237993.97</c:v>
                </c:pt>
                <c:pt idx="23805">
                  <c:v>238003.97</c:v>
                </c:pt>
                <c:pt idx="23806">
                  <c:v>238013.97</c:v>
                </c:pt>
                <c:pt idx="23807">
                  <c:v>238023.97</c:v>
                </c:pt>
                <c:pt idx="23808">
                  <c:v>238033.97</c:v>
                </c:pt>
                <c:pt idx="23809">
                  <c:v>238043.97</c:v>
                </c:pt>
                <c:pt idx="23810">
                  <c:v>238053.95</c:v>
                </c:pt>
                <c:pt idx="23811">
                  <c:v>238063.97</c:v>
                </c:pt>
                <c:pt idx="23812">
                  <c:v>238073.94</c:v>
                </c:pt>
                <c:pt idx="23813">
                  <c:v>238083.95</c:v>
                </c:pt>
                <c:pt idx="23814">
                  <c:v>238093.97</c:v>
                </c:pt>
                <c:pt idx="23815">
                  <c:v>238103.94</c:v>
                </c:pt>
                <c:pt idx="23816">
                  <c:v>238113.97</c:v>
                </c:pt>
                <c:pt idx="23817">
                  <c:v>238123.94</c:v>
                </c:pt>
                <c:pt idx="23818">
                  <c:v>238133.95</c:v>
                </c:pt>
                <c:pt idx="23819">
                  <c:v>238143.97</c:v>
                </c:pt>
                <c:pt idx="23820">
                  <c:v>238153.94</c:v>
                </c:pt>
                <c:pt idx="23821">
                  <c:v>238163.95</c:v>
                </c:pt>
                <c:pt idx="23822">
                  <c:v>238173.94</c:v>
                </c:pt>
                <c:pt idx="23823">
                  <c:v>238183.94</c:v>
                </c:pt>
                <c:pt idx="23824">
                  <c:v>238193.94</c:v>
                </c:pt>
                <c:pt idx="23825">
                  <c:v>238203.94</c:v>
                </c:pt>
                <c:pt idx="23826">
                  <c:v>238213.92</c:v>
                </c:pt>
                <c:pt idx="23827">
                  <c:v>238223.94</c:v>
                </c:pt>
                <c:pt idx="23828">
                  <c:v>238233.92</c:v>
                </c:pt>
                <c:pt idx="23829">
                  <c:v>238243.94</c:v>
                </c:pt>
                <c:pt idx="23830">
                  <c:v>238253.91</c:v>
                </c:pt>
                <c:pt idx="23831">
                  <c:v>238263.92</c:v>
                </c:pt>
                <c:pt idx="23832">
                  <c:v>238273.91</c:v>
                </c:pt>
                <c:pt idx="23833">
                  <c:v>238283.91</c:v>
                </c:pt>
                <c:pt idx="23834">
                  <c:v>238293.92</c:v>
                </c:pt>
                <c:pt idx="23835">
                  <c:v>238303.91</c:v>
                </c:pt>
                <c:pt idx="23836">
                  <c:v>238313.92</c:v>
                </c:pt>
                <c:pt idx="23837">
                  <c:v>238323.91</c:v>
                </c:pt>
                <c:pt idx="23838">
                  <c:v>238333.91</c:v>
                </c:pt>
                <c:pt idx="23839">
                  <c:v>238343.91</c:v>
                </c:pt>
                <c:pt idx="23840">
                  <c:v>238353.91</c:v>
                </c:pt>
                <c:pt idx="23841">
                  <c:v>238363.89</c:v>
                </c:pt>
                <c:pt idx="23842">
                  <c:v>238373.91</c:v>
                </c:pt>
                <c:pt idx="23843">
                  <c:v>238383.91</c:v>
                </c:pt>
                <c:pt idx="23844">
                  <c:v>238393.89</c:v>
                </c:pt>
                <c:pt idx="23845">
                  <c:v>238403.91</c:v>
                </c:pt>
                <c:pt idx="23846">
                  <c:v>238413.89</c:v>
                </c:pt>
                <c:pt idx="23847">
                  <c:v>238423.91</c:v>
                </c:pt>
                <c:pt idx="23848">
                  <c:v>238433.88</c:v>
                </c:pt>
                <c:pt idx="23849">
                  <c:v>238443.89</c:v>
                </c:pt>
                <c:pt idx="23850">
                  <c:v>238453.88</c:v>
                </c:pt>
                <c:pt idx="23851">
                  <c:v>238463.88</c:v>
                </c:pt>
                <c:pt idx="23852">
                  <c:v>238473.89</c:v>
                </c:pt>
                <c:pt idx="23853">
                  <c:v>238483.88</c:v>
                </c:pt>
                <c:pt idx="23854">
                  <c:v>238493.89</c:v>
                </c:pt>
                <c:pt idx="23855">
                  <c:v>238503.88</c:v>
                </c:pt>
                <c:pt idx="23856">
                  <c:v>238513.88</c:v>
                </c:pt>
                <c:pt idx="23857">
                  <c:v>238523.88</c:v>
                </c:pt>
                <c:pt idx="23858">
                  <c:v>238533.88</c:v>
                </c:pt>
                <c:pt idx="23859">
                  <c:v>238543.86</c:v>
                </c:pt>
                <c:pt idx="23860">
                  <c:v>238553.88</c:v>
                </c:pt>
                <c:pt idx="23861">
                  <c:v>238563.88</c:v>
                </c:pt>
                <c:pt idx="23862">
                  <c:v>238573.86</c:v>
                </c:pt>
                <c:pt idx="23863">
                  <c:v>238583.88</c:v>
                </c:pt>
                <c:pt idx="23864">
                  <c:v>238593.84</c:v>
                </c:pt>
                <c:pt idx="23865">
                  <c:v>238603.88</c:v>
                </c:pt>
                <c:pt idx="23866">
                  <c:v>238613.84</c:v>
                </c:pt>
                <c:pt idx="23867">
                  <c:v>238623.86</c:v>
                </c:pt>
                <c:pt idx="23868">
                  <c:v>238633.84</c:v>
                </c:pt>
                <c:pt idx="23869">
                  <c:v>238643.84</c:v>
                </c:pt>
                <c:pt idx="23870">
                  <c:v>238653.84</c:v>
                </c:pt>
                <c:pt idx="23871">
                  <c:v>238663.84</c:v>
                </c:pt>
                <c:pt idx="23872">
                  <c:v>238673.84</c:v>
                </c:pt>
                <c:pt idx="23873">
                  <c:v>238683.84</c:v>
                </c:pt>
                <c:pt idx="23874">
                  <c:v>238693.84</c:v>
                </c:pt>
                <c:pt idx="23875">
                  <c:v>238703.84</c:v>
                </c:pt>
                <c:pt idx="23876">
                  <c:v>238713.84</c:v>
                </c:pt>
                <c:pt idx="23877">
                  <c:v>238723.83</c:v>
                </c:pt>
                <c:pt idx="23878">
                  <c:v>238733.84</c:v>
                </c:pt>
                <c:pt idx="23879">
                  <c:v>238743.81</c:v>
                </c:pt>
                <c:pt idx="23880">
                  <c:v>238753.83</c:v>
                </c:pt>
                <c:pt idx="23881">
                  <c:v>238763.81</c:v>
                </c:pt>
                <c:pt idx="23882">
                  <c:v>238773.81</c:v>
                </c:pt>
                <c:pt idx="23883">
                  <c:v>238783.84</c:v>
                </c:pt>
                <c:pt idx="23884">
                  <c:v>238793.81</c:v>
                </c:pt>
                <c:pt idx="23885">
                  <c:v>238803.83</c:v>
                </c:pt>
                <c:pt idx="23886">
                  <c:v>238813.81</c:v>
                </c:pt>
                <c:pt idx="23887">
                  <c:v>238823.81</c:v>
                </c:pt>
                <c:pt idx="23888">
                  <c:v>238833.81</c:v>
                </c:pt>
                <c:pt idx="23889">
                  <c:v>238843.81</c:v>
                </c:pt>
                <c:pt idx="23890">
                  <c:v>238853.8</c:v>
                </c:pt>
                <c:pt idx="23891">
                  <c:v>238863.81</c:v>
                </c:pt>
                <c:pt idx="23892">
                  <c:v>238873.81</c:v>
                </c:pt>
                <c:pt idx="23893">
                  <c:v>238883.8</c:v>
                </c:pt>
                <c:pt idx="23894">
                  <c:v>238893.81</c:v>
                </c:pt>
                <c:pt idx="23895">
                  <c:v>238903.8</c:v>
                </c:pt>
                <c:pt idx="23896">
                  <c:v>238913.81</c:v>
                </c:pt>
                <c:pt idx="23897">
                  <c:v>238923.78</c:v>
                </c:pt>
                <c:pt idx="23898">
                  <c:v>238933.8</c:v>
                </c:pt>
                <c:pt idx="23899">
                  <c:v>238943.78</c:v>
                </c:pt>
                <c:pt idx="23900">
                  <c:v>238953.78</c:v>
                </c:pt>
                <c:pt idx="23901">
                  <c:v>238963.8</c:v>
                </c:pt>
                <c:pt idx="23902">
                  <c:v>238973.78</c:v>
                </c:pt>
                <c:pt idx="23903">
                  <c:v>238983.8</c:v>
                </c:pt>
                <c:pt idx="23904">
                  <c:v>238993.78</c:v>
                </c:pt>
                <c:pt idx="23905">
                  <c:v>239003.78</c:v>
                </c:pt>
                <c:pt idx="23906">
                  <c:v>239013.78</c:v>
                </c:pt>
                <c:pt idx="23907">
                  <c:v>239023.78</c:v>
                </c:pt>
                <c:pt idx="23908">
                  <c:v>239033.77</c:v>
                </c:pt>
                <c:pt idx="23909">
                  <c:v>239043.78</c:v>
                </c:pt>
                <c:pt idx="23910">
                  <c:v>239053.75</c:v>
                </c:pt>
                <c:pt idx="23911">
                  <c:v>239063.77</c:v>
                </c:pt>
                <c:pt idx="23912">
                  <c:v>239073.78</c:v>
                </c:pt>
                <c:pt idx="23913">
                  <c:v>239083.77</c:v>
                </c:pt>
                <c:pt idx="23914">
                  <c:v>239093.78</c:v>
                </c:pt>
                <c:pt idx="23915">
                  <c:v>239103.75</c:v>
                </c:pt>
                <c:pt idx="23916">
                  <c:v>239113.77</c:v>
                </c:pt>
                <c:pt idx="23917">
                  <c:v>239123.75</c:v>
                </c:pt>
                <c:pt idx="23918">
                  <c:v>239133.75</c:v>
                </c:pt>
                <c:pt idx="23919">
                  <c:v>239143.75</c:v>
                </c:pt>
                <c:pt idx="23920">
                  <c:v>239153.75</c:v>
                </c:pt>
                <c:pt idx="23921">
                  <c:v>239163.73</c:v>
                </c:pt>
                <c:pt idx="23922">
                  <c:v>239173.75</c:v>
                </c:pt>
                <c:pt idx="23923">
                  <c:v>239183.75</c:v>
                </c:pt>
                <c:pt idx="23924">
                  <c:v>239193.75</c:v>
                </c:pt>
                <c:pt idx="23925">
                  <c:v>239203.75</c:v>
                </c:pt>
                <c:pt idx="23926">
                  <c:v>239213.73</c:v>
                </c:pt>
                <c:pt idx="23927">
                  <c:v>239223.75</c:v>
                </c:pt>
                <c:pt idx="23928">
                  <c:v>239233.72</c:v>
                </c:pt>
                <c:pt idx="23929">
                  <c:v>239243.73</c:v>
                </c:pt>
                <c:pt idx="23930">
                  <c:v>239253.72</c:v>
                </c:pt>
                <c:pt idx="23931">
                  <c:v>239263.72</c:v>
                </c:pt>
                <c:pt idx="23932">
                  <c:v>239273.75</c:v>
                </c:pt>
                <c:pt idx="23933">
                  <c:v>239283.72</c:v>
                </c:pt>
                <c:pt idx="23934">
                  <c:v>239293.73</c:v>
                </c:pt>
                <c:pt idx="23935">
                  <c:v>239303.72</c:v>
                </c:pt>
                <c:pt idx="23936">
                  <c:v>239313.72</c:v>
                </c:pt>
                <c:pt idx="23937">
                  <c:v>239323.72</c:v>
                </c:pt>
                <c:pt idx="23938">
                  <c:v>239333.72</c:v>
                </c:pt>
                <c:pt idx="23939">
                  <c:v>239343.7</c:v>
                </c:pt>
                <c:pt idx="23940">
                  <c:v>239353.72</c:v>
                </c:pt>
                <c:pt idx="23941">
                  <c:v>239363.72</c:v>
                </c:pt>
                <c:pt idx="23942">
                  <c:v>239373.72</c:v>
                </c:pt>
                <c:pt idx="23943">
                  <c:v>239383.72</c:v>
                </c:pt>
                <c:pt idx="23944">
                  <c:v>239393.7</c:v>
                </c:pt>
                <c:pt idx="23945">
                  <c:v>239403.72</c:v>
                </c:pt>
                <c:pt idx="23946">
                  <c:v>239413.69</c:v>
                </c:pt>
                <c:pt idx="23947">
                  <c:v>239423.7</c:v>
                </c:pt>
                <c:pt idx="23948">
                  <c:v>239433.69</c:v>
                </c:pt>
                <c:pt idx="23949">
                  <c:v>239443.69</c:v>
                </c:pt>
                <c:pt idx="23950">
                  <c:v>239453.72</c:v>
                </c:pt>
                <c:pt idx="23951">
                  <c:v>239463.69</c:v>
                </c:pt>
                <c:pt idx="23952">
                  <c:v>239473.7</c:v>
                </c:pt>
                <c:pt idx="23953">
                  <c:v>239483.69</c:v>
                </c:pt>
                <c:pt idx="23954">
                  <c:v>239493.69</c:v>
                </c:pt>
                <c:pt idx="23955">
                  <c:v>239503.69</c:v>
                </c:pt>
                <c:pt idx="23956">
                  <c:v>239513.69</c:v>
                </c:pt>
                <c:pt idx="23957">
                  <c:v>239523.67</c:v>
                </c:pt>
                <c:pt idx="23958">
                  <c:v>239533.69</c:v>
                </c:pt>
                <c:pt idx="23959">
                  <c:v>239543.66</c:v>
                </c:pt>
                <c:pt idx="23960">
                  <c:v>239553.69</c:v>
                </c:pt>
                <c:pt idx="23961">
                  <c:v>239563.69</c:v>
                </c:pt>
                <c:pt idx="23962">
                  <c:v>239573.67</c:v>
                </c:pt>
                <c:pt idx="23963">
                  <c:v>239583.69</c:v>
                </c:pt>
                <c:pt idx="23964">
                  <c:v>239593.66</c:v>
                </c:pt>
                <c:pt idx="23965">
                  <c:v>239603.67</c:v>
                </c:pt>
                <c:pt idx="23966">
                  <c:v>239613.66</c:v>
                </c:pt>
                <c:pt idx="23967">
                  <c:v>239623.66</c:v>
                </c:pt>
                <c:pt idx="23968">
                  <c:v>239633.66</c:v>
                </c:pt>
                <c:pt idx="23969">
                  <c:v>239643.66</c:v>
                </c:pt>
                <c:pt idx="23970">
                  <c:v>239653.64</c:v>
                </c:pt>
                <c:pt idx="23971">
                  <c:v>239663.66</c:v>
                </c:pt>
                <c:pt idx="23972">
                  <c:v>239673.66</c:v>
                </c:pt>
                <c:pt idx="23973">
                  <c:v>239683.66</c:v>
                </c:pt>
                <c:pt idx="23974">
                  <c:v>239693.66</c:v>
                </c:pt>
                <c:pt idx="23975">
                  <c:v>239703.64</c:v>
                </c:pt>
                <c:pt idx="23976">
                  <c:v>239713.66</c:v>
                </c:pt>
                <c:pt idx="23977">
                  <c:v>239723.63</c:v>
                </c:pt>
                <c:pt idx="23978">
                  <c:v>239733.64</c:v>
                </c:pt>
                <c:pt idx="23979">
                  <c:v>239743.63</c:v>
                </c:pt>
                <c:pt idx="23980">
                  <c:v>239753.64</c:v>
                </c:pt>
                <c:pt idx="23981">
                  <c:v>239763.66</c:v>
                </c:pt>
                <c:pt idx="23982">
                  <c:v>239773.63</c:v>
                </c:pt>
                <c:pt idx="23983">
                  <c:v>239783.64</c:v>
                </c:pt>
                <c:pt idx="23984">
                  <c:v>239793.63</c:v>
                </c:pt>
                <c:pt idx="23985">
                  <c:v>239803.63</c:v>
                </c:pt>
                <c:pt idx="23986">
                  <c:v>239813.63</c:v>
                </c:pt>
                <c:pt idx="23987">
                  <c:v>239823.63</c:v>
                </c:pt>
                <c:pt idx="23988">
                  <c:v>239833.61</c:v>
                </c:pt>
                <c:pt idx="23989">
                  <c:v>239843.63</c:v>
                </c:pt>
                <c:pt idx="23990">
                  <c:v>239853.59</c:v>
                </c:pt>
                <c:pt idx="23991">
                  <c:v>239863.63</c:v>
                </c:pt>
                <c:pt idx="23992">
                  <c:v>239873.63</c:v>
                </c:pt>
                <c:pt idx="23993">
                  <c:v>239883.61</c:v>
                </c:pt>
                <c:pt idx="23994">
                  <c:v>239893.63</c:v>
                </c:pt>
                <c:pt idx="23995">
                  <c:v>239903.59</c:v>
                </c:pt>
                <c:pt idx="23996">
                  <c:v>239913.61</c:v>
                </c:pt>
                <c:pt idx="23997">
                  <c:v>239923.63</c:v>
                </c:pt>
                <c:pt idx="23998">
                  <c:v>239933.59</c:v>
                </c:pt>
                <c:pt idx="23999">
                  <c:v>239943.63</c:v>
                </c:pt>
                <c:pt idx="24000">
                  <c:v>239953.59</c:v>
                </c:pt>
                <c:pt idx="24001">
                  <c:v>239963.61</c:v>
                </c:pt>
                <c:pt idx="24002">
                  <c:v>239973.59</c:v>
                </c:pt>
                <c:pt idx="24003">
                  <c:v>239983.59</c:v>
                </c:pt>
                <c:pt idx="24004">
                  <c:v>239993.59</c:v>
                </c:pt>
                <c:pt idx="24005">
                  <c:v>240003.59</c:v>
                </c:pt>
                <c:pt idx="24006">
                  <c:v>240013.58</c:v>
                </c:pt>
                <c:pt idx="24007">
                  <c:v>240023.59</c:v>
                </c:pt>
                <c:pt idx="24008">
                  <c:v>240033.56</c:v>
                </c:pt>
                <c:pt idx="24009">
                  <c:v>240043.59</c:v>
                </c:pt>
                <c:pt idx="24010">
                  <c:v>240053.56</c:v>
                </c:pt>
                <c:pt idx="24011">
                  <c:v>240063.58</c:v>
                </c:pt>
                <c:pt idx="24012">
                  <c:v>240073.59</c:v>
                </c:pt>
                <c:pt idx="24013">
                  <c:v>240083.56</c:v>
                </c:pt>
                <c:pt idx="24014">
                  <c:v>240093.58</c:v>
                </c:pt>
                <c:pt idx="24015">
                  <c:v>240103.56</c:v>
                </c:pt>
                <c:pt idx="24016">
                  <c:v>240113.56</c:v>
                </c:pt>
                <c:pt idx="24017">
                  <c:v>240123.56</c:v>
                </c:pt>
                <c:pt idx="24018">
                  <c:v>240133.56</c:v>
                </c:pt>
                <c:pt idx="24019">
                  <c:v>240143.56</c:v>
                </c:pt>
                <c:pt idx="24020">
                  <c:v>240153.56</c:v>
                </c:pt>
                <c:pt idx="24021">
                  <c:v>240163.56</c:v>
                </c:pt>
                <c:pt idx="24022">
                  <c:v>240173.56</c:v>
                </c:pt>
                <c:pt idx="24023">
                  <c:v>240183.56</c:v>
                </c:pt>
                <c:pt idx="24024">
                  <c:v>240193.55</c:v>
                </c:pt>
                <c:pt idx="24025">
                  <c:v>240203.56</c:v>
                </c:pt>
                <c:pt idx="24026">
                  <c:v>240213.53</c:v>
                </c:pt>
                <c:pt idx="24027">
                  <c:v>240223.56</c:v>
                </c:pt>
                <c:pt idx="24028">
                  <c:v>240233.53</c:v>
                </c:pt>
                <c:pt idx="24029">
                  <c:v>240243.55</c:v>
                </c:pt>
                <c:pt idx="24030">
                  <c:v>240253.56</c:v>
                </c:pt>
                <c:pt idx="24031">
                  <c:v>240263.53</c:v>
                </c:pt>
                <c:pt idx="24032">
                  <c:v>240273.55</c:v>
                </c:pt>
                <c:pt idx="24033">
                  <c:v>240283.53</c:v>
                </c:pt>
                <c:pt idx="24034">
                  <c:v>240293.53</c:v>
                </c:pt>
                <c:pt idx="24035">
                  <c:v>240303.53</c:v>
                </c:pt>
                <c:pt idx="24036">
                  <c:v>240313.53</c:v>
                </c:pt>
                <c:pt idx="24037">
                  <c:v>240323.52</c:v>
                </c:pt>
                <c:pt idx="24038">
                  <c:v>240333.53</c:v>
                </c:pt>
                <c:pt idx="24039">
                  <c:v>240343.52</c:v>
                </c:pt>
                <c:pt idx="24040">
                  <c:v>240353.53</c:v>
                </c:pt>
                <c:pt idx="24041">
                  <c:v>240363.53</c:v>
                </c:pt>
                <c:pt idx="24042">
                  <c:v>240373.52</c:v>
                </c:pt>
                <c:pt idx="24043">
                  <c:v>240383.53</c:v>
                </c:pt>
                <c:pt idx="24044">
                  <c:v>240393.5</c:v>
                </c:pt>
                <c:pt idx="24045">
                  <c:v>240403.52</c:v>
                </c:pt>
                <c:pt idx="24046">
                  <c:v>240413.53</c:v>
                </c:pt>
                <c:pt idx="24047">
                  <c:v>240423.52</c:v>
                </c:pt>
                <c:pt idx="24048">
                  <c:v>240433.5</c:v>
                </c:pt>
                <c:pt idx="24049">
                  <c:v>240443.5</c:v>
                </c:pt>
                <c:pt idx="24050">
                  <c:v>240453.52</c:v>
                </c:pt>
                <c:pt idx="24051">
                  <c:v>240463.5</c:v>
                </c:pt>
                <c:pt idx="24052">
                  <c:v>240473.5</c:v>
                </c:pt>
                <c:pt idx="24053">
                  <c:v>240483.5</c:v>
                </c:pt>
                <c:pt idx="24054">
                  <c:v>240493.5</c:v>
                </c:pt>
                <c:pt idx="24055">
                  <c:v>240503.48</c:v>
                </c:pt>
                <c:pt idx="24056">
                  <c:v>240513.5</c:v>
                </c:pt>
                <c:pt idx="24057">
                  <c:v>240523.48</c:v>
                </c:pt>
                <c:pt idx="24058">
                  <c:v>240533.5</c:v>
                </c:pt>
                <c:pt idx="24059">
                  <c:v>240543.47</c:v>
                </c:pt>
                <c:pt idx="24060">
                  <c:v>240553.48</c:v>
                </c:pt>
                <c:pt idx="24061">
                  <c:v>240563.5</c:v>
                </c:pt>
                <c:pt idx="24062">
                  <c:v>240573.47</c:v>
                </c:pt>
                <c:pt idx="24063">
                  <c:v>240583.48</c:v>
                </c:pt>
                <c:pt idx="24064">
                  <c:v>240593.47</c:v>
                </c:pt>
                <c:pt idx="24065">
                  <c:v>240603.48</c:v>
                </c:pt>
                <c:pt idx="24066">
                  <c:v>240613.47</c:v>
                </c:pt>
                <c:pt idx="24067">
                  <c:v>240623.47</c:v>
                </c:pt>
                <c:pt idx="24068">
                  <c:v>240633.47</c:v>
                </c:pt>
                <c:pt idx="24069">
                  <c:v>240643.47</c:v>
                </c:pt>
                <c:pt idx="24070">
                  <c:v>240653.47</c:v>
                </c:pt>
                <c:pt idx="24071">
                  <c:v>240663.47</c:v>
                </c:pt>
                <c:pt idx="24072">
                  <c:v>240673.47</c:v>
                </c:pt>
                <c:pt idx="24073">
                  <c:v>240683.45</c:v>
                </c:pt>
                <c:pt idx="24074">
                  <c:v>240693.47</c:v>
                </c:pt>
                <c:pt idx="24075">
                  <c:v>240703.44</c:v>
                </c:pt>
                <c:pt idx="24076">
                  <c:v>240713.47</c:v>
                </c:pt>
                <c:pt idx="24077">
                  <c:v>240723.44</c:v>
                </c:pt>
                <c:pt idx="24078">
                  <c:v>240733.45</c:v>
                </c:pt>
                <c:pt idx="24079">
                  <c:v>240743.44</c:v>
                </c:pt>
                <c:pt idx="24080">
                  <c:v>240753.44</c:v>
                </c:pt>
                <c:pt idx="24081">
                  <c:v>240763.45</c:v>
                </c:pt>
                <c:pt idx="24082">
                  <c:v>240773.44</c:v>
                </c:pt>
                <c:pt idx="24083">
                  <c:v>240783.44</c:v>
                </c:pt>
                <c:pt idx="24084">
                  <c:v>240793.44</c:v>
                </c:pt>
                <c:pt idx="24085">
                  <c:v>240803.44</c:v>
                </c:pt>
                <c:pt idx="24086">
                  <c:v>240813.44</c:v>
                </c:pt>
                <c:pt idx="24087">
                  <c:v>240823.44</c:v>
                </c:pt>
                <c:pt idx="24088">
                  <c:v>240833.42</c:v>
                </c:pt>
                <c:pt idx="24089">
                  <c:v>240843.44</c:v>
                </c:pt>
                <c:pt idx="24090">
                  <c:v>240853.44</c:v>
                </c:pt>
                <c:pt idx="24091">
                  <c:v>240863.42</c:v>
                </c:pt>
                <c:pt idx="24092">
                  <c:v>240873.44</c:v>
                </c:pt>
                <c:pt idx="24093">
                  <c:v>240883.41</c:v>
                </c:pt>
                <c:pt idx="24094">
                  <c:v>240893.44</c:v>
                </c:pt>
                <c:pt idx="24095">
                  <c:v>240903.41</c:v>
                </c:pt>
                <c:pt idx="24096">
                  <c:v>240913.42</c:v>
                </c:pt>
                <c:pt idx="24097">
                  <c:v>240923.41</c:v>
                </c:pt>
                <c:pt idx="24098">
                  <c:v>240933.41</c:v>
                </c:pt>
                <c:pt idx="24099">
                  <c:v>240943.41</c:v>
                </c:pt>
                <c:pt idx="24100">
                  <c:v>240953.41</c:v>
                </c:pt>
                <c:pt idx="24101">
                  <c:v>240963.41</c:v>
                </c:pt>
                <c:pt idx="24102">
                  <c:v>240973.41</c:v>
                </c:pt>
                <c:pt idx="24103">
                  <c:v>240983.41</c:v>
                </c:pt>
                <c:pt idx="24104">
                  <c:v>240993.39</c:v>
                </c:pt>
                <c:pt idx="24105">
                  <c:v>241003.41</c:v>
                </c:pt>
                <c:pt idx="24106">
                  <c:v>241013.39</c:v>
                </c:pt>
                <c:pt idx="24107">
                  <c:v>241023.41</c:v>
                </c:pt>
                <c:pt idx="24108">
                  <c:v>241033.38</c:v>
                </c:pt>
                <c:pt idx="24109">
                  <c:v>241043.39</c:v>
                </c:pt>
                <c:pt idx="24110">
                  <c:v>241053.41</c:v>
                </c:pt>
                <c:pt idx="24111">
                  <c:v>241063.38</c:v>
                </c:pt>
                <c:pt idx="24112">
                  <c:v>241073.39</c:v>
                </c:pt>
                <c:pt idx="24113">
                  <c:v>241083.38</c:v>
                </c:pt>
                <c:pt idx="24114">
                  <c:v>241093.39</c:v>
                </c:pt>
                <c:pt idx="24115">
                  <c:v>241103.38</c:v>
                </c:pt>
                <c:pt idx="24116">
                  <c:v>241113.38</c:v>
                </c:pt>
                <c:pt idx="24117">
                  <c:v>241123.38</c:v>
                </c:pt>
                <c:pt idx="24118">
                  <c:v>241133.38</c:v>
                </c:pt>
                <c:pt idx="24119">
                  <c:v>241143.38</c:v>
                </c:pt>
                <c:pt idx="24120">
                  <c:v>241153.38</c:v>
                </c:pt>
                <c:pt idx="24121">
                  <c:v>241163.38</c:v>
                </c:pt>
                <c:pt idx="24122">
                  <c:v>241173.36</c:v>
                </c:pt>
                <c:pt idx="24123">
                  <c:v>241183.38</c:v>
                </c:pt>
                <c:pt idx="24124">
                  <c:v>241193.36</c:v>
                </c:pt>
                <c:pt idx="24125">
                  <c:v>241203.38</c:v>
                </c:pt>
                <c:pt idx="24126">
                  <c:v>241213.34</c:v>
                </c:pt>
                <c:pt idx="24127">
                  <c:v>241223.36</c:v>
                </c:pt>
                <c:pt idx="24128">
                  <c:v>241233.34</c:v>
                </c:pt>
                <c:pt idx="24129">
                  <c:v>241243.34</c:v>
                </c:pt>
                <c:pt idx="24130">
                  <c:v>241253.36</c:v>
                </c:pt>
                <c:pt idx="24131">
                  <c:v>241263.34</c:v>
                </c:pt>
                <c:pt idx="24132">
                  <c:v>241273.36</c:v>
                </c:pt>
                <c:pt idx="24133">
                  <c:v>241283.34</c:v>
                </c:pt>
                <c:pt idx="24134">
                  <c:v>241293.34</c:v>
                </c:pt>
                <c:pt idx="24135">
                  <c:v>241303.34</c:v>
                </c:pt>
                <c:pt idx="24136">
                  <c:v>241313.34</c:v>
                </c:pt>
                <c:pt idx="24137">
                  <c:v>241323.33</c:v>
                </c:pt>
                <c:pt idx="24138">
                  <c:v>241333.34</c:v>
                </c:pt>
                <c:pt idx="24139">
                  <c:v>241343.34</c:v>
                </c:pt>
                <c:pt idx="24140">
                  <c:v>241353.33</c:v>
                </c:pt>
                <c:pt idx="24141">
                  <c:v>241363.34</c:v>
                </c:pt>
                <c:pt idx="24142">
                  <c:v>241373.31</c:v>
                </c:pt>
                <c:pt idx="24143">
                  <c:v>241383.34</c:v>
                </c:pt>
                <c:pt idx="24144">
                  <c:v>241393.31</c:v>
                </c:pt>
                <c:pt idx="24145">
                  <c:v>241403.33</c:v>
                </c:pt>
                <c:pt idx="24146">
                  <c:v>241413.31</c:v>
                </c:pt>
                <c:pt idx="24147">
                  <c:v>241423.31</c:v>
                </c:pt>
                <c:pt idx="24148">
                  <c:v>241433.31</c:v>
                </c:pt>
                <c:pt idx="24149">
                  <c:v>241443.31</c:v>
                </c:pt>
                <c:pt idx="24150">
                  <c:v>241453.31</c:v>
                </c:pt>
                <c:pt idx="24151">
                  <c:v>241463.31</c:v>
                </c:pt>
                <c:pt idx="24152">
                  <c:v>241473.31</c:v>
                </c:pt>
                <c:pt idx="24153">
                  <c:v>241483.31</c:v>
                </c:pt>
                <c:pt idx="24154">
                  <c:v>241493.31</c:v>
                </c:pt>
                <c:pt idx="24155">
                  <c:v>241503.3</c:v>
                </c:pt>
                <c:pt idx="24156">
                  <c:v>241513.31</c:v>
                </c:pt>
                <c:pt idx="24157">
                  <c:v>241523.28</c:v>
                </c:pt>
                <c:pt idx="24158">
                  <c:v>241533.3</c:v>
                </c:pt>
                <c:pt idx="24159">
                  <c:v>241543.31</c:v>
                </c:pt>
                <c:pt idx="24160">
                  <c:v>241553.28</c:v>
                </c:pt>
                <c:pt idx="24161">
                  <c:v>241563.31</c:v>
                </c:pt>
                <c:pt idx="24162">
                  <c:v>241573.28</c:v>
                </c:pt>
                <c:pt idx="24163">
                  <c:v>241583.3</c:v>
                </c:pt>
                <c:pt idx="24164">
                  <c:v>241593.28</c:v>
                </c:pt>
                <c:pt idx="24165">
                  <c:v>241603.28</c:v>
                </c:pt>
                <c:pt idx="24166">
                  <c:v>241613.28</c:v>
                </c:pt>
                <c:pt idx="24167">
                  <c:v>241623.28</c:v>
                </c:pt>
                <c:pt idx="24168">
                  <c:v>241633.27</c:v>
                </c:pt>
                <c:pt idx="24169">
                  <c:v>241643.28</c:v>
                </c:pt>
                <c:pt idx="24170">
                  <c:v>241653.28</c:v>
                </c:pt>
                <c:pt idx="24171">
                  <c:v>241663.27</c:v>
                </c:pt>
                <c:pt idx="24172">
                  <c:v>241673.28</c:v>
                </c:pt>
                <c:pt idx="24173">
                  <c:v>241683.27</c:v>
                </c:pt>
                <c:pt idx="24174">
                  <c:v>241693.28</c:v>
                </c:pt>
                <c:pt idx="24175">
                  <c:v>241703.25</c:v>
                </c:pt>
                <c:pt idx="24176">
                  <c:v>241713.27</c:v>
                </c:pt>
                <c:pt idx="24177">
                  <c:v>241723.25</c:v>
                </c:pt>
                <c:pt idx="24178">
                  <c:v>241733.25</c:v>
                </c:pt>
                <c:pt idx="24179">
                  <c:v>241743.27</c:v>
                </c:pt>
                <c:pt idx="24180">
                  <c:v>241753.25</c:v>
                </c:pt>
                <c:pt idx="24181">
                  <c:v>241763.27</c:v>
                </c:pt>
                <c:pt idx="24182">
                  <c:v>241773.25</c:v>
                </c:pt>
                <c:pt idx="24183">
                  <c:v>241783.25</c:v>
                </c:pt>
                <c:pt idx="24184">
                  <c:v>241793.25</c:v>
                </c:pt>
                <c:pt idx="24185">
                  <c:v>241803.25</c:v>
                </c:pt>
                <c:pt idx="24186">
                  <c:v>241813.25</c:v>
                </c:pt>
                <c:pt idx="24187">
                  <c:v>241823.25</c:v>
                </c:pt>
                <c:pt idx="24188">
                  <c:v>241833.25</c:v>
                </c:pt>
                <c:pt idx="24189">
                  <c:v>241843.23</c:v>
                </c:pt>
                <c:pt idx="24190">
                  <c:v>241853.25</c:v>
                </c:pt>
                <c:pt idx="24191">
                  <c:v>241863.23</c:v>
                </c:pt>
                <c:pt idx="24192">
                  <c:v>241873.25</c:v>
                </c:pt>
                <c:pt idx="24193">
                  <c:v>241883.22</c:v>
                </c:pt>
                <c:pt idx="24194">
                  <c:v>241893.23</c:v>
                </c:pt>
                <c:pt idx="24195">
                  <c:v>241903.22</c:v>
                </c:pt>
                <c:pt idx="24196">
                  <c:v>241913.22</c:v>
                </c:pt>
                <c:pt idx="24197">
                  <c:v>241923.22</c:v>
                </c:pt>
                <c:pt idx="24198">
                  <c:v>241933.22</c:v>
                </c:pt>
                <c:pt idx="24199">
                  <c:v>241943.23</c:v>
                </c:pt>
                <c:pt idx="24200">
                  <c:v>241953.22</c:v>
                </c:pt>
                <c:pt idx="24201">
                  <c:v>241963.22</c:v>
                </c:pt>
                <c:pt idx="24202">
                  <c:v>241973.22</c:v>
                </c:pt>
                <c:pt idx="24203">
                  <c:v>241983.22</c:v>
                </c:pt>
                <c:pt idx="24204">
                  <c:v>241993.2</c:v>
                </c:pt>
                <c:pt idx="24205">
                  <c:v>242003.22</c:v>
                </c:pt>
                <c:pt idx="24206">
                  <c:v>242013.19</c:v>
                </c:pt>
                <c:pt idx="24207">
                  <c:v>242023.2</c:v>
                </c:pt>
                <c:pt idx="24208">
                  <c:v>242033.22</c:v>
                </c:pt>
                <c:pt idx="24209">
                  <c:v>242043.19</c:v>
                </c:pt>
                <c:pt idx="24210">
                  <c:v>242053.22</c:v>
                </c:pt>
                <c:pt idx="24211">
                  <c:v>242063.19</c:v>
                </c:pt>
                <c:pt idx="24212">
                  <c:v>242073.2</c:v>
                </c:pt>
                <c:pt idx="24213">
                  <c:v>242083.19</c:v>
                </c:pt>
                <c:pt idx="24214">
                  <c:v>242093.19</c:v>
                </c:pt>
                <c:pt idx="24215">
                  <c:v>242103.19</c:v>
                </c:pt>
                <c:pt idx="24216">
                  <c:v>242113.19</c:v>
                </c:pt>
                <c:pt idx="24217">
                  <c:v>242123.17</c:v>
                </c:pt>
                <c:pt idx="24218">
                  <c:v>242133.19</c:v>
                </c:pt>
                <c:pt idx="24219">
                  <c:v>242143.19</c:v>
                </c:pt>
                <c:pt idx="24220">
                  <c:v>242153.19</c:v>
                </c:pt>
                <c:pt idx="24221">
                  <c:v>242163.19</c:v>
                </c:pt>
                <c:pt idx="24222">
                  <c:v>242173.17</c:v>
                </c:pt>
                <c:pt idx="24223">
                  <c:v>242183.19</c:v>
                </c:pt>
                <c:pt idx="24224">
                  <c:v>242193.16</c:v>
                </c:pt>
                <c:pt idx="24225">
                  <c:v>242203.17</c:v>
                </c:pt>
                <c:pt idx="24226">
                  <c:v>242213.16</c:v>
                </c:pt>
                <c:pt idx="24227">
                  <c:v>242223.16</c:v>
                </c:pt>
                <c:pt idx="24228">
                  <c:v>242233.19</c:v>
                </c:pt>
                <c:pt idx="24229">
                  <c:v>242243.16</c:v>
                </c:pt>
                <c:pt idx="24230">
                  <c:v>242253.17</c:v>
                </c:pt>
                <c:pt idx="24231">
                  <c:v>242263.16</c:v>
                </c:pt>
                <c:pt idx="24232">
                  <c:v>242273.16</c:v>
                </c:pt>
                <c:pt idx="24233">
                  <c:v>242283.16</c:v>
                </c:pt>
                <c:pt idx="24234">
                  <c:v>242293.16</c:v>
                </c:pt>
                <c:pt idx="24235">
                  <c:v>242303.16</c:v>
                </c:pt>
                <c:pt idx="24236">
                  <c:v>242313.16</c:v>
                </c:pt>
                <c:pt idx="24237">
                  <c:v>242323.13</c:v>
                </c:pt>
                <c:pt idx="24238">
                  <c:v>242333.16</c:v>
                </c:pt>
                <c:pt idx="24239">
                  <c:v>242343.16</c:v>
                </c:pt>
                <c:pt idx="24240">
                  <c:v>242353.14</c:v>
                </c:pt>
                <c:pt idx="24241">
                  <c:v>242363.16</c:v>
                </c:pt>
                <c:pt idx="24242">
                  <c:v>242373.13</c:v>
                </c:pt>
                <c:pt idx="24243">
                  <c:v>242383.14</c:v>
                </c:pt>
                <c:pt idx="24244">
                  <c:v>242393.13</c:v>
                </c:pt>
                <c:pt idx="24245">
                  <c:v>242403.13</c:v>
                </c:pt>
                <c:pt idx="24246">
                  <c:v>242413.13</c:v>
                </c:pt>
                <c:pt idx="24247">
                  <c:v>242423.13</c:v>
                </c:pt>
                <c:pt idx="24248">
                  <c:v>242433.14</c:v>
                </c:pt>
                <c:pt idx="24249">
                  <c:v>242443.13</c:v>
                </c:pt>
                <c:pt idx="24250">
                  <c:v>242453.13</c:v>
                </c:pt>
                <c:pt idx="24251">
                  <c:v>242463.13</c:v>
                </c:pt>
                <c:pt idx="24252">
                  <c:v>242473.13</c:v>
                </c:pt>
                <c:pt idx="24253">
                  <c:v>242483.11</c:v>
                </c:pt>
                <c:pt idx="24254">
                  <c:v>242493.13</c:v>
                </c:pt>
                <c:pt idx="24255">
                  <c:v>242503.09</c:v>
                </c:pt>
                <c:pt idx="24256">
                  <c:v>242513.11</c:v>
                </c:pt>
                <c:pt idx="24257">
                  <c:v>242523.09</c:v>
                </c:pt>
                <c:pt idx="24258">
                  <c:v>242533.11</c:v>
                </c:pt>
                <c:pt idx="24259">
                  <c:v>242543.13</c:v>
                </c:pt>
                <c:pt idx="24260">
                  <c:v>242553.09</c:v>
                </c:pt>
                <c:pt idx="24261">
                  <c:v>242563.11</c:v>
                </c:pt>
                <c:pt idx="24262">
                  <c:v>242573.09</c:v>
                </c:pt>
                <c:pt idx="24263">
                  <c:v>242583.09</c:v>
                </c:pt>
                <c:pt idx="24264">
                  <c:v>242593.09</c:v>
                </c:pt>
                <c:pt idx="24265">
                  <c:v>242603.09</c:v>
                </c:pt>
                <c:pt idx="24266">
                  <c:v>242613.08</c:v>
                </c:pt>
                <c:pt idx="24267">
                  <c:v>242623.09</c:v>
                </c:pt>
                <c:pt idx="24268">
                  <c:v>242633.09</c:v>
                </c:pt>
                <c:pt idx="24269">
                  <c:v>242643.09</c:v>
                </c:pt>
                <c:pt idx="24270">
                  <c:v>242653.09</c:v>
                </c:pt>
                <c:pt idx="24271">
                  <c:v>242663.08</c:v>
                </c:pt>
                <c:pt idx="24272">
                  <c:v>242673.09</c:v>
                </c:pt>
                <c:pt idx="24273">
                  <c:v>242683.06</c:v>
                </c:pt>
                <c:pt idx="24274">
                  <c:v>242693.08</c:v>
                </c:pt>
                <c:pt idx="24275">
                  <c:v>242703.09</c:v>
                </c:pt>
                <c:pt idx="24276">
                  <c:v>242713.06</c:v>
                </c:pt>
                <c:pt idx="24277">
                  <c:v>242723.09</c:v>
                </c:pt>
                <c:pt idx="24278">
                  <c:v>242733.06</c:v>
                </c:pt>
                <c:pt idx="24279">
                  <c:v>242743.08</c:v>
                </c:pt>
                <c:pt idx="24280">
                  <c:v>242753.06</c:v>
                </c:pt>
                <c:pt idx="24281">
                  <c:v>242763.06</c:v>
                </c:pt>
                <c:pt idx="24282">
                  <c:v>242773.06</c:v>
                </c:pt>
                <c:pt idx="24283">
                  <c:v>242783.06</c:v>
                </c:pt>
                <c:pt idx="24284">
                  <c:v>242793.05</c:v>
                </c:pt>
                <c:pt idx="24285">
                  <c:v>242803.06</c:v>
                </c:pt>
                <c:pt idx="24286">
                  <c:v>242813.03</c:v>
                </c:pt>
                <c:pt idx="24287">
                  <c:v>242823.06</c:v>
                </c:pt>
                <c:pt idx="24288">
                  <c:v>242833.06</c:v>
                </c:pt>
                <c:pt idx="24289">
                  <c:v>242843.05</c:v>
                </c:pt>
                <c:pt idx="24290">
                  <c:v>242853.06</c:v>
                </c:pt>
                <c:pt idx="24291">
                  <c:v>242863.03</c:v>
                </c:pt>
                <c:pt idx="24292">
                  <c:v>242873.05</c:v>
                </c:pt>
                <c:pt idx="24293">
                  <c:v>242883.03</c:v>
                </c:pt>
                <c:pt idx="24294">
                  <c:v>242893.03</c:v>
                </c:pt>
                <c:pt idx="24295">
                  <c:v>242903.03</c:v>
                </c:pt>
                <c:pt idx="24296">
                  <c:v>242913.03</c:v>
                </c:pt>
                <c:pt idx="24297">
                  <c:v>242923.05</c:v>
                </c:pt>
                <c:pt idx="24298">
                  <c:v>242933.03</c:v>
                </c:pt>
                <c:pt idx="24299">
                  <c:v>242943.03</c:v>
                </c:pt>
                <c:pt idx="24300">
                  <c:v>242953.03</c:v>
                </c:pt>
                <c:pt idx="24301">
                  <c:v>242963.03</c:v>
                </c:pt>
                <c:pt idx="24302">
                  <c:v>242973.02</c:v>
                </c:pt>
                <c:pt idx="24303">
                  <c:v>242983.03</c:v>
                </c:pt>
                <c:pt idx="24304">
                  <c:v>242993</c:v>
                </c:pt>
                <c:pt idx="24305">
                  <c:v>243003.03</c:v>
                </c:pt>
                <c:pt idx="24306">
                  <c:v>243013</c:v>
                </c:pt>
                <c:pt idx="24307">
                  <c:v>243023.02</c:v>
                </c:pt>
                <c:pt idx="24308">
                  <c:v>243033.03</c:v>
                </c:pt>
                <c:pt idx="24309">
                  <c:v>243043</c:v>
                </c:pt>
                <c:pt idx="24310">
                  <c:v>243053.02</c:v>
                </c:pt>
                <c:pt idx="24311">
                  <c:v>243063</c:v>
                </c:pt>
                <c:pt idx="24312">
                  <c:v>243073</c:v>
                </c:pt>
                <c:pt idx="24313">
                  <c:v>243083</c:v>
                </c:pt>
                <c:pt idx="24314">
                  <c:v>243093</c:v>
                </c:pt>
                <c:pt idx="24315">
                  <c:v>243102.98</c:v>
                </c:pt>
                <c:pt idx="24316">
                  <c:v>243113</c:v>
                </c:pt>
                <c:pt idx="24317">
                  <c:v>243123</c:v>
                </c:pt>
                <c:pt idx="24318">
                  <c:v>243133</c:v>
                </c:pt>
                <c:pt idx="24319">
                  <c:v>243143</c:v>
                </c:pt>
                <c:pt idx="24320">
                  <c:v>243152.98</c:v>
                </c:pt>
                <c:pt idx="24321">
                  <c:v>243163</c:v>
                </c:pt>
                <c:pt idx="24322">
                  <c:v>243172.97</c:v>
                </c:pt>
                <c:pt idx="24323">
                  <c:v>243182.98</c:v>
                </c:pt>
                <c:pt idx="24324">
                  <c:v>243192.97</c:v>
                </c:pt>
                <c:pt idx="24325">
                  <c:v>243202.98</c:v>
                </c:pt>
                <c:pt idx="24326">
                  <c:v>243212.97</c:v>
                </c:pt>
                <c:pt idx="24327">
                  <c:v>243222.97</c:v>
                </c:pt>
                <c:pt idx="24328">
                  <c:v>243232.98</c:v>
                </c:pt>
                <c:pt idx="24329">
                  <c:v>243242.97</c:v>
                </c:pt>
                <c:pt idx="24330">
                  <c:v>243252.97</c:v>
                </c:pt>
                <c:pt idx="24331">
                  <c:v>243262.97</c:v>
                </c:pt>
                <c:pt idx="24332">
                  <c:v>243272.97</c:v>
                </c:pt>
                <c:pt idx="24333">
                  <c:v>243282.95</c:v>
                </c:pt>
                <c:pt idx="24334">
                  <c:v>243292.97</c:v>
                </c:pt>
                <c:pt idx="24335">
                  <c:v>243302.95</c:v>
                </c:pt>
                <c:pt idx="24336">
                  <c:v>243312.97</c:v>
                </c:pt>
                <c:pt idx="24337">
                  <c:v>243322.97</c:v>
                </c:pt>
                <c:pt idx="24338">
                  <c:v>243332.95</c:v>
                </c:pt>
                <c:pt idx="24339">
                  <c:v>243342.97</c:v>
                </c:pt>
                <c:pt idx="24340">
                  <c:v>243352.94</c:v>
                </c:pt>
                <c:pt idx="24341">
                  <c:v>243362.95</c:v>
                </c:pt>
                <c:pt idx="24342">
                  <c:v>243372.94</c:v>
                </c:pt>
                <c:pt idx="24343">
                  <c:v>243382.95</c:v>
                </c:pt>
                <c:pt idx="24344">
                  <c:v>243392.94</c:v>
                </c:pt>
                <c:pt idx="24345">
                  <c:v>243402.94</c:v>
                </c:pt>
                <c:pt idx="24346">
                  <c:v>243412.94</c:v>
                </c:pt>
                <c:pt idx="24347">
                  <c:v>243422.94</c:v>
                </c:pt>
                <c:pt idx="24348">
                  <c:v>243432.94</c:v>
                </c:pt>
                <c:pt idx="24349">
                  <c:v>243442.94</c:v>
                </c:pt>
                <c:pt idx="24350">
                  <c:v>243452.94</c:v>
                </c:pt>
                <c:pt idx="24351">
                  <c:v>243462.92</c:v>
                </c:pt>
                <c:pt idx="24352">
                  <c:v>243472.94</c:v>
                </c:pt>
                <c:pt idx="24353">
                  <c:v>243482.91</c:v>
                </c:pt>
                <c:pt idx="24354">
                  <c:v>243492.94</c:v>
                </c:pt>
                <c:pt idx="24355">
                  <c:v>243502.91</c:v>
                </c:pt>
                <c:pt idx="24356">
                  <c:v>243512.92</c:v>
                </c:pt>
                <c:pt idx="24357">
                  <c:v>243522.94</c:v>
                </c:pt>
                <c:pt idx="24358">
                  <c:v>243532.91</c:v>
                </c:pt>
                <c:pt idx="24359">
                  <c:v>243542.92</c:v>
                </c:pt>
                <c:pt idx="24360">
                  <c:v>243552.91</c:v>
                </c:pt>
                <c:pt idx="24361">
                  <c:v>243562.91</c:v>
                </c:pt>
                <c:pt idx="24362">
                  <c:v>243572.91</c:v>
                </c:pt>
                <c:pt idx="24363">
                  <c:v>243582.91</c:v>
                </c:pt>
                <c:pt idx="24364">
                  <c:v>243592.92</c:v>
                </c:pt>
                <c:pt idx="24365">
                  <c:v>243602.91</c:v>
                </c:pt>
                <c:pt idx="24366">
                  <c:v>243612.91</c:v>
                </c:pt>
                <c:pt idx="24367">
                  <c:v>243622.91</c:v>
                </c:pt>
                <c:pt idx="24368">
                  <c:v>243632.91</c:v>
                </c:pt>
                <c:pt idx="24369">
                  <c:v>243642.89</c:v>
                </c:pt>
                <c:pt idx="24370">
                  <c:v>243652.91</c:v>
                </c:pt>
                <c:pt idx="24371">
                  <c:v>243662.88</c:v>
                </c:pt>
                <c:pt idx="24372">
                  <c:v>243672.91</c:v>
                </c:pt>
                <c:pt idx="24373">
                  <c:v>243682.88</c:v>
                </c:pt>
                <c:pt idx="24374">
                  <c:v>243692.89</c:v>
                </c:pt>
                <c:pt idx="24375">
                  <c:v>243702.88</c:v>
                </c:pt>
                <c:pt idx="24376">
                  <c:v>243712.88</c:v>
                </c:pt>
                <c:pt idx="24377">
                  <c:v>243722.89</c:v>
                </c:pt>
                <c:pt idx="24378">
                  <c:v>243732.88</c:v>
                </c:pt>
                <c:pt idx="24379">
                  <c:v>243742.88</c:v>
                </c:pt>
                <c:pt idx="24380">
                  <c:v>243752.88</c:v>
                </c:pt>
                <c:pt idx="24381">
                  <c:v>243762.88</c:v>
                </c:pt>
                <c:pt idx="24382">
                  <c:v>243772.86</c:v>
                </c:pt>
                <c:pt idx="24383">
                  <c:v>243782.88</c:v>
                </c:pt>
                <c:pt idx="24384">
                  <c:v>243792.86</c:v>
                </c:pt>
                <c:pt idx="24385">
                  <c:v>243802.88</c:v>
                </c:pt>
                <c:pt idx="24386">
                  <c:v>243812.88</c:v>
                </c:pt>
                <c:pt idx="24387">
                  <c:v>243822.86</c:v>
                </c:pt>
                <c:pt idx="24388">
                  <c:v>243832.88</c:v>
                </c:pt>
                <c:pt idx="24389">
                  <c:v>243842.84</c:v>
                </c:pt>
                <c:pt idx="24390">
                  <c:v>243852.86</c:v>
                </c:pt>
                <c:pt idx="24391">
                  <c:v>243862.84</c:v>
                </c:pt>
                <c:pt idx="24392">
                  <c:v>243872.86</c:v>
                </c:pt>
                <c:pt idx="24393">
                  <c:v>243882.84</c:v>
                </c:pt>
                <c:pt idx="24394">
                  <c:v>243892.84</c:v>
                </c:pt>
                <c:pt idx="24395">
                  <c:v>243902.84</c:v>
                </c:pt>
                <c:pt idx="24396">
                  <c:v>243912.84</c:v>
                </c:pt>
                <c:pt idx="24397">
                  <c:v>243922.84</c:v>
                </c:pt>
                <c:pt idx="24398">
                  <c:v>243932.84</c:v>
                </c:pt>
                <c:pt idx="24399">
                  <c:v>243942.84</c:v>
                </c:pt>
                <c:pt idx="24400">
                  <c:v>243952.83</c:v>
                </c:pt>
                <c:pt idx="24401">
                  <c:v>243962.84</c:v>
                </c:pt>
                <c:pt idx="24402">
                  <c:v>243972.83</c:v>
                </c:pt>
                <c:pt idx="24403">
                  <c:v>243982.84</c:v>
                </c:pt>
                <c:pt idx="24404">
                  <c:v>243992.81</c:v>
                </c:pt>
                <c:pt idx="24405">
                  <c:v>244002.83</c:v>
                </c:pt>
                <c:pt idx="24406">
                  <c:v>244012.84</c:v>
                </c:pt>
                <c:pt idx="24407">
                  <c:v>244022.81</c:v>
                </c:pt>
                <c:pt idx="24408">
                  <c:v>244032.83</c:v>
                </c:pt>
                <c:pt idx="24409">
                  <c:v>244042.81</c:v>
                </c:pt>
                <c:pt idx="24410">
                  <c:v>244052.83</c:v>
                </c:pt>
                <c:pt idx="24411">
                  <c:v>244062.81</c:v>
                </c:pt>
                <c:pt idx="24412">
                  <c:v>244072.81</c:v>
                </c:pt>
                <c:pt idx="24413">
                  <c:v>244082.81</c:v>
                </c:pt>
                <c:pt idx="24414">
                  <c:v>244092.81</c:v>
                </c:pt>
                <c:pt idx="24415">
                  <c:v>244102.8</c:v>
                </c:pt>
                <c:pt idx="24416">
                  <c:v>244112.81</c:v>
                </c:pt>
                <c:pt idx="24417">
                  <c:v>244122.81</c:v>
                </c:pt>
                <c:pt idx="24418">
                  <c:v>244132.8</c:v>
                </c:pt>
                <c:pt idx="24419">
                  <c:v>244142.81</c:v>
                </c:pt>
                <c:pt idx="24420">
                  <c:v>244152.78</c:v>
                </c:pt>
                <c:pt idx="24421">
                  <c:v>244162.81</c:v>
                </c:pt>
                <c:pt idx="24422">
                  <c:v>244172.78</c:v>
                </c:pt>
                <c:pt idx="24423">
                  <c:v>244182.8</c:v>
                </c:pt>
                <c:pt idx="24424">
                  <c:v>244192.78</c:v>
                </c:pt>
                <c:pt idx="24425">
                  <c:v>244202.78</c:v>
                </c:pt>
                <c:pt idx="24426">
                  <c:v>244212.8</c:v>
                </c:pt>
                <c:pt idx="24427">
                  <c:v>244222.78</c:v>
                </c:pt>
                <c:pt idx="24428">
                  <c:v>244232.78</c:v>
                </c:pt>
                <c:pt idx="24429">
                  <c:v>244242.78</c:v>
                </c:pt>
                <c:pt idx="24430">
                  <c:v>244252.78</c:v>
                </c:pt>
                <c:pt idx="24431">
                  <c:v>244262.78</c:v>
                </c:pt>
                <c:pt idx="24432">
                  <c:v>244272.78</c:v>
                </c:pt>
                <c:pt idx="24433">
                  <c:v>244282.77</c:v>
                </c:pt>
                <c:pt idx="24434">
                  <c:v>244292.78</c:v>
                </c:pt>
                <c:pt idx="24435">
                  <c:v>244302.75</c:v>
                </c:pt>
                <c:pt idx="24436">
                  <c:v>244312.77</c:v>
                </c:pt>
                <c:pt idx="24437">
                  <c:v>244322.78</c:v>
                </c:pt>
                <c:pt idx="24438">
                  <c:v>244332.75</c:v>
                </c:pt>
                <c:pt idx="24439">
                  <c:v>244342.78</c:v>
                </c:pt>
                <c:pt idx="24440">
                  <c:v>244352.75</c:v>
                </c:pt>
                <c:pt idx="24441">
                  <c:v>244362.77</c:v>
                </c:pt>
                <c:pt idx="24442">
                  <c:v>244372.75</c:v>
                </c:pt>
                <c:pt idx="24443">
                  <c:v>244382.75</c:v>
                </c:pt>
                <c:pt idx="24444">
                  <c:v>244392.75</c:v>
                </c:pt>
                <c:pt idx="24445">
                  <c:v>244402.75</c:v>
                </c:pt>
                <c:pt idx="24446">
                  <c:v>244412.75</c:v>
                </c:pt>
                <c:pt idx="24447">
                  <c:v>244422.75</c:v>
                </c:pt>
                <c:pt idx="24448">
                  <c:v>244432.75</c:v>
                </c:pt>
                <c:pt idx="24449">
                  <c:v>244442.73</c:v>
                </c:pt>
                <c:pt idx="24450">
                  <c:v>244452.75</c:v>
                </c:pt>
                <c:pt idx="24451">
                  <c:v>244462.73</c:v>
                </c:pt>
                <c:pt idx="24452">
                  <c:v>244472.75</c:v>
                </c:pt>
                <c:pt idx="24453">
                  <c:v>244482.75</c:v>
                </c:pt>
                <c:pt idx="24454">
                  <c:v>244492.73</c:v>
                </c:pt>
                <c:pt idx="24455">
                  <c:v>244502.75</c:v>
                </c:pt>
                <c:pt idx="24456">
                  <c:v>244512.72</c:v>
                </c:pt>
                <c:pt idx="24457">
                  <c:v>244522.73</c:v>
                </c:pt>
                <c:pt idx="24458">
                  <c:v>244532.72</c:v>
                </c:pt>
                <c:pt idx="24459">
                  <c:v>244542.73</c:v>
                </c:pt>
                <c:pt idx="24460">
                  <c:v>244552.72</c:v>
                </c:pt>
                <c:pt idx="24461">
                  <c:v>244562.72</c:v>
                </c:pt>
                <c:pt idx="24462">
                  <c:v>244572.72</c:v>
                </c:pt>
                <c:pt idx="24463">
                  <c:v>244582.72</c:v>
                </c:pt>
                <c:pt idx="24464">
                  <c:v>244592.7</c:v>
                </c:pt>
                <c:pt idx="24465">
                  <c:v>244602.72</c:v>
                </c:pt>
                <c:pt idx="24466">
                  <c:v>244612.72</c:v>
                </c:pt>
                <c:pt idx="24467">
                  <c:v>244622.7</c:v>
                </c:pt>
                <c:pt idx="24468">
                  <c:v>244632.72</c:v>
                </c:pt>
                <c:pt idx="24469">
                  <c:v>244642.7</c:v>
                </c:pt>
                <c:pt idx="24470">
                  <c:v>244652.72</c:v>
                </c:pt>
                <c:pt idx="24471">
                  <c:v>244662.69</c:v>
                </c:pt>
                <c:pt idx="24472">
                  <c:v>244672.7</c:v>
                </c:pt>
                <c:pt idx="24473">
                  <c:v>244682.69</c:v>
                </c:pt>
                <c:pt idx="24474">
                  <c:v>244692.69</c:v>
                </c:pt>
                <c:pt idx="24475">
                  <c:v>244702.7</c:v>
                </c:pt>
                <c:pt idx="24476">
                  <c:v>244712.69</c:v>
                </c:pt>
                <c:pt idx="24477">
                  <c:v>244722.7</c:v>
                </c:pt>
                <c:pt idx="24478">
                  <c:v>244732.69</c:v>
                </c:pt>
                <c:pt idx="24479">
                  <c:v>244742.69</c:v>
                </c:pt>
                <c:pt idx="24480">
                  <c:v>244752.69</c:v>
                </c:pt>
                <c:pt idx="24481">
                  <c:v>244762.69</c:v>
                </c:pt>
                <c:pt idx="24482">
                  <c:v>244772.67</c:v>
                </c:pt>
                <c:pt idx="24483">
                  <c:v>244782.69</c:v>
                </c:pt>
                <c:pt idx="24484">
                  <c:v>244792.66</c:v>
                </c:pt>
                <c:pt idx="24485">
                  <c:v>244802.67</c:v>
                </c:pt>
                <c:pt idx="24486">
                  <c:v>244812.69</c:v>
                </c:pt>
                <c:pt idx="24487">
                  <c:v>244822.66</c:v>
                </c:pt>
                <c:pt idx="24488">
                  <c:v>244832.69</c:v>
                </c:pt>
                <c:pt idx="24489">
                  <c:v>244842.66</c:v>
                </c:pt>
                <c:pt idx="24490">
                  <c:v>244852.67</c:v>
                </c:pt>
                <c:pt idx="24491">
                  <c:v>244862.69</c:v>
                </c:pt>
                <c:pt idx="24492">
                  <c:v>244872.66</c:v>
                </c:pt>
                <c:pt idx="24493">
                  <c:v>244882.66</c:v>
                </c:pt>
                <c:pt idx="24494">
                  <c:v>244892.66</c:v>
                </c:pt>
                <c:pt idx="24495">
                  <c:v>244902.66</c:v>
                </c:pt>
                <c:pt idx="24496">
                  <c:v>244912.66</c:v>
                </c:pt>
                <c:pt idx="24497">
                  <c:v>244922.66</c:v>
                </c:pt>
                <c:pt idx="24498">
                  <c:v>244932.66</c:v>
                </c:pt>
                <c:pt idx="24499">
                  <c:v>244942.66</c:v>
                </c:pt>
                <c:pt idx="24500">
                  <c:v>244952.64</c:v>
                </c:pt>
                <c:pt idx="24501">
                  <c:v>244962.66</c:v>
                </c:pt>
                <c:pt idx="24502">
                  <c:v>244972.63</c:v>
                </c:pt>
                <c:pt idx="24503">
                  <c:v>244982.64</c:v>
                </c:pt>
                <c:pt idx="24504">
                  <c:v>244992.63</c:v>
                </c:pt>
                <c:pt idx="24505">
                  <c:v>245002.63</c:v>
                </c:pt>
                <c:pt idx="24506">
                  <c:v>245012.66</c:v>
                </c:pt>
                <c:pt idx="24507">
                  <c:v>245022.63</c:v>
                </c:pt>
                <c:pt idx="24508">
                  <c:v>245032.64</c:v>
                </c:pt>
                <c:pt idx="24509">
                  <c:v>245042.63</c:v>
                </c:pt>
                <c:pt idx="24510">
                  <c:v>245052.63</c:v>
                </c:pt>
                <c:pt idx="24511">
                  <c:v>245062.63</c:v>
                </c:pt>
                <c:pt idx="24512">
                  <c:v>245072.63</c:v>
                </c:pt>
                <c:pt idx="24513">
                  <c:v>245082.61</c:v>
                </c:pt>
                <c:pt idx="24514">
                  <c:v>245092.63</c:v>
                </c:pt>
                <c:pt idx="24515">
                  <c:v>245102.63</c:v>
                </c:pt>
                <c:pt idx="24516">
                  <c:v>245112.63</c:v>
                </c:pt>
                <c:pt idx="24517">
                  <c:v>245122.63</c:v>
                </c:pt>
                <c:pt idx="24518">
                  <c:v>245132.61</c:v>
                </c:pt>
                <c:pt idx="24519">
                  <c:v>245142.63</c:v>
                </c:pt>
                <c:pt idx="24520">
                  <c:v>245152.59</c:v>
                </c:pt>
                <c:pt idx="24521">
                  <c:v>245162.61</c:v>
                </c:pt>
                <c:pt idx="24522">
                  <c:v>245172.59</c:v>
                </c:pt>
                <c:pt idx="24523">
                  <c:v>245182.59</c:v>
                </c:pt>
                <c:pt idx="24524">
                  <c:v>245192.59</c:v>
                </c:pt>
                <c:pt idx="24525">
                  <c:v>245202.59</c:v>
                </c:pt>
                <c:pt idx="24526">
                  <c:v>245212.61</c:v>
                </c:pt>
                <c:pt idx="24527">
                  <c:v>245222.59</c:v>
                </c:pt>
                <c:pt idx="24528">
                  <c:v>245232.59</c:v>
                </c:pt>
                <c:pt idx="24529">
                  <c:v>245242.59</c:v>
                </c:pt>
                <c:pt idx="24530">
                  <c:v>245252.59</c:v>
                </c:pt>
                <c:pt idx="24531">
                  <c:v>245262.58</c:v>
                </c:pt>
                <c:pt idx="24532">
                  <c:v>245272.59</c:v>
                </c:pt>
                <c:pt idx="24533">
                  <c:v>245282.56</c:v>
                </c:pt>
                <c:pt idx="24534">
                  <c:v>245292.58</c:v>
                </c:pt>
                <c:pt idx="24535">
                  <c:v>245302.59</c:v>
                </c:pt>
                <c:pt idx="24536">
                  <c:v>245312.58</c:v>
                </c:pt>
                <c:pt idx="24537">
                  <c:v>245322.59</c:v>
                </c:pt>
                <c:pt idx="24538">
                  <c:v>245332.56</c:v>
                </c:pt>
                <c:pt idx="24539">
                  <c:v>245342.58</c:v>
                </c:pt>
                <c:pt idx="24540">
                  <c:v>245352.56</c:v>
                </c:pt>
                <c:pt idx="24541">
                  <c:v>245362.56</c:v>
                </c:pt>
                <c:pt idx="24542">
                  <c:v>245372.56</c:v>
                </c:pt>
                <c:pt idx="24543">
                  <c:v>245382.56</c:v>
                </c:pt>
                <c:pt idx="24544">
                  <c:v>245392.55</c:v>
                </c:pt>
                <c:pt idx="24545">
                  <c:v>245402.56</c:v>
                </c:pt>
                <c:pt idx="24546">
                  <c:v>245412.56</c:v>
                </c:pt>
                <c:pt idx="24547">
                  <c:v>245422.56</c:v>
                </c:pt>
                <c:pt idx="24548">
                  <c:v>245432.56</c:v>
                </c:pt>
                <c:pt idx="24549">
                  <c:v>245442.55</c:v>
                </c:pt>
                <c:pt idx="24550">
                  <c:v>245452.56</c:v>
                </c:pt>
                <c:pt idx="24551">
                  <c:v>245462.53</c:v>
                </c:pt>
                <c:pt idx="24552">
                  <c:v>245472.55</c:v>
                </c:pt>
                <c:pt idx="24553">
                  <c:v>245482.53</c:v>
                </c:pt>
                <c:pt idx="24554">
                  <c:v>245492.55</c:v>
                </c:pt>
                <c:pt idx="24555">
                  <c:v>245502.56</c:v>
                </c:pt>
                <c:pt idx="24556">
                  <c:v>245512.53</c:v>
                </c:pt>
                <c:pt idx="24557">
                  <c:v>245522.55</c:v>
                </c:pt>
                <c:pt idx="24558">
                  <c:v>245532.53</c:v>
                </c:pt>
                <c:pt idx="24559">
                  <c:v>245542.53</c:v>
                </c:pt>
                <c:pt idx="24560">
                  <c:v>245552.53</c:v>
                </c:pt>
                <c:pt idx="24561">
                  <c:v>245562.53</c:v>
                </c:pt>
                <c:pt idx="24562">
                  <c:v>245572.52</c:v>
                </c:pt>
                <c:pt idx="24563">
                  <c:v>245582.53</c:v>
                </c:pt>
                <c:pt idx="24564">
                  <c:v>245592.5</c:v>
                </c:pt>
                <c:pt idx="24565">
                  <c:v>245602.53</c:v>
                </c:pt>
                <c:pt idx="24566">
                  <c:v>245612.53</c:v>
                </c:pt>
                <c:pt idx="24567">
                  <c:v>245622.52</c:v>
                </c:pt>
                <c:pt idx="24568">
                  <c:v>245632.53</c:v>
                </c:pt>
                <c:pt idx="24569">
                  <c:v>245642.5</c:v>
                </c:pt>
                <c:pt idx="24570">
                  <c:v>245652.52</c:v>
                </c:pt>
                <c:pt idx="24571">
                  <c:v>245662.5</c:v>
                </c:pt>
                <c:pt idx="24572">
                  <c:v>245672.5</c:v>
                </c:pt>
                <c:pt idx="24573">
                  <c:v>245682.5</c:v>
                </c:pt>
                <c:pt idx="24574">
                  <c:v>245692.5</c:v>
                </c:pt>
                <c:pt idx="24575">
                  <c:v>245702.52</c:v>
                </c:pt>
                <c:pt idx="24576">
                  <c:v>245712.5</c:v>
                </c:pt>
                <c:pt idx="24577">
                  <c:v>245722.5</c:v>
                </c:pt>
                <c:pt idx="24578">
                  <c:v>245732.5</c:v>
                </c:pt>
                <c:pt idx="24579">
                  <c:v>245742.5</c:v>
                </c:pt>
                <c:pt idx="24580">
                  <c:v>245752.48</c:v>
                </c:pt>
                <c:pt idx="24581">
                  <c:v>245762.5</c:v>
                </c:pt>
                <c:pt idx="24582">
                  <c:v>245772.47</c:v>
                </c:pt>
                <c:pt idx="24583">
                  <c:v>245782.5</c:v>
                </c:pt>
                <c:pt idx="24584">
                  <c:v>245792.5</c:v>
                </c:pt>
                <c:pt idx="24585">
                  <c:v>245802.48</c:v>
                </c:pt>
                <c:pt idx="24586">
                  <c:v>245812.5</c:v>
                </c:pt>
                <c:pt idx="24587">
                  <c:v>245822.47</c:v>
                </c:pt>
                <c:pt idx="24588">
                  <c:v>245832.48</c:v>
                </c:pt>
                <c:pt idx="24589">
                  <c:v>245842.47</c:v>
                </c:pt>
                <c:pt idx="24590">
                  <c:v>245852.47</c:v>
                </c:pt>
                <c:pt idx="24591">
                  <c:v>245862.47</c:v>
                </c:pt>
                <c:pt idx="24592">
                  <c:v>245872.47</c:v>
                </c:pt>
                <c:pt idx="24593">
                  <c:v>245882.45</c:v>
                </c:pt>
                <c:pt idx="24594">
                  <c:v>245892.47</c:v>
                </c:pt>
                <c:pt idx="24595">
                  <c:v>245902.47</c:v>
                </c:pt>
                <c:pt idx="24596">
                  <c:v>245912.47</c:v>
                </c:pt>
                <c:pt idx="24597">
                  <c:v>245922.47</c:v>
                </c:pt>
                <c:pt idx="24598">
                  <c:v>245932.45</c:v>
                </c:pt>
                <c:pt idx="24599">
                  <c:v>245942.47</c:v>
                </c:pt>
                <c:pt idx="24600">
                  <c:v>245952.44</c:v>
                </c:pt>
                <c:pt idx="24601">
                  <c:v>245962.45</c:v>
                </c:pt>
                <c:pt idx="24602">
                  <c:v>245972.44</c:v>
                </c:pt>
                <c:pt idx="24603">
                  <c:v>245982.45</c:v>
                </c:pt>
                <c:pt idx="24604">
                  <c:v>245992.44</c:v>
                </c:pt>
                <c:pt idx="24605">
                  <c:v>246002.44</c:v>
                </c:pt>
                <c:pt idx="24606">
                  <c:v>246012.45</c:v>
                </c:pt>
                <c:pt idx="24607">
                  <c:v>246022.44</c:v>
                </c:pt>
                <c:pt idx="24608">
                  <c:v>246032.44</c:v>
                </c:pt>
                <c:pt idx="24609">
                  <c:v>246042.44</c:v>
                </c:pt>
                <c:pt idx="24610">
                  <c:v>246052.44</c:v>
                </c:pt>
                <c:pt idx="24611">
                  <c:v>246062.42</c:v>
                </c:pt>
                <c:pt idx="24612">
                  <c:v>246072.44</c:v>
                </c:pt>
                <c:pt idx="24613">
                  <c:v>246082.42</c:v>
                </c:pt>
                <c:pt idx="24614">
                  <c:v>246092.44</c:v>
                </c:pt>
                <c:pt idx="24615">
                  <c:v>246102.44</c:v>
                </c:pt>
                <c:pt idx="24616">
                  <c:v>246112.42</c:v>
                </c:pt>
                <c:pt idx="24617">
                  <c:v>246122.44</c:v>
                </c:pt>
                <c:pt idx="24618">
                  <c:v>246132.41</c:v>
                </c:pt>
                <c:pt idx="24619">
                  <c:v>246142.42</c:v>
                </c:pt>
                <c:pt idx="24620">
                  <c:v>246152.41</c:v>
                </c:pt>
                <c:pt idx="24621">
                  <c:v>246162.42</c:v>
                </c:pt>
                <c:pt idx="24622">
                  <c:v>246172.41</c:v>
                </c:pt>
                <c:pt idx="24623">
                  <c:v>246182.41</c:v>
                </c:pt>
                <c:pt idx="24624">
                  <c:v>246192.42</c:v>
                </c:pt>
                <c:pt idx="24625">
                  <c:v>246202.41</c:v>
                </c:pt>
                <c:pt idx="24626">
                  <c:v>246212.41</c:v>
                </c:pt>
                <c:pt idx="24627">
                  <c:v>246222.41</c:v>
                </c:pt>
                <c:pt idx="24628">
                  <c:v>246232.41</c:v>
                </c:pt>
                <c:pt idx="24629">
                  <c:v>246242.39</c:v>
                </c:pt>
                <c:pt idx="24630">
                  <c:v>246252.41</c:v>
                </c:pt>
                <c:pt idx="24631">
                  <c:v>246262.41</c:v>
                </c:pt>
                <c:pt idx="24632">
                  <c:v>246272.41</c:v>
                </c:pt>
                <c:pt idx="24633">
                  <c:v>246282.41</c:v>
                </c:pt>
                <c:pt idx="24634">
                  <c:v>246292.39</c:v>
                </c:pt>
                <c:pt idx="24635">
                  <c:v>246302.41</c:v>
                </c:pt>
                <c:pt idx="24636">
                  <c:v>246312.38</c:v>
                </c:pt>
                <c:pt idx="24637">
                  <c:v>246322.39</c:v>
                </c:pt>
                <c:pt idx="24638">
                  <c:v>246332.38</c:v>
                </c:pt>
                <c:pt idx="24639">
                  <c:v>246342.38</c:v>
                </c:pt>
                <c:pt idx="24640">
                  <c:v>246352.38</c:v>
                </c:pt>
                <c:pt idx="24641">
                  <c:v>246362.38</c:v>
                </c:pt>
                <c:pt idx="24642">
                  <c:v>246372.38</c:v>
                </c:pt>
                <c:pt idx="24643">
                  <c:v>246382.38</c:v>
                </c:pt>
                <c:pt idx="24644">
                  <c:v>246392.38</c:v>
                </c:pt>
                <c:pt idx="24645">
                  <c:v>246402.38</c:v>
                </c:pt>
                <c:pt idx="24646">
                  <c:v>246412.38</c:v>
                </c:pt>
                <c:pt idx="24647">
                  <c:v>246422.36</c:v>
                </c:pt>
                <c:pt idx="24648">
                  <c:v>246432.38</c:v>
                </c:pt>
                <c:pt idx="24649">
                  <c:v>246442.34</c:v>
                </c:pt>
                <c:pt idx="24650">
                  <c:v>246452.38</c:v>
                </c:pt>
                <c:pt idx="24651">
                  <c:v>246462.34</c:v>
                </c:pt>
                <c:pt idx="24652">
                  <c:v>246472.36</c:v>
                </c:pt>
                <c:pt idx="24653">
                  <c:v>246482.34</c:v>
                </c:pt>
                <c:pt idx="24654">
                  <c:v>246492.34</c:v>
                </c:pt>
                <c:pt idx="24655">
                  <c:v>246502.36</c:v>
                </c:pt>
                <c:pt idx="24656">
                  <c:v>246512.34</c:v>
                </c:pt>
                <c:pt idx="24657">
                  <c:v>246522.34</c:v>
                </c:pt>
                <c:pt idx="24658">
                  <c:v>246532.34</c:v>
                </c:pt>
                <c:pt idx="24659">
                  <c:v>246542.34</c:v>
                </c:pt>
                <c:pt idx="24660">
                  <c:v>246552.33</c:v>
                </c:pt>
                <c:pt idx="24661">
                  <c:v>246562.34</c:v>
                </c:pt>
                <c:pt idx="24662">
                  <c:v>246572.33</c:v>
                </c:pt>
                <c:pt idx="24663">
                  <c:v>246582.34</c:v>
                </c:pt>
                <c:pt idx="24664">
                  <c:v>246592.34</c:v>
                </c:pt>
                <c:pt idx="24665">
                  <c:v>246602.33</c:v>
                </c:pt>
                <c:pt idx="24666">
                  <c:v>246612.34</c:v>
                </c:pt>
                <c:pt idx="24667">
                  <c:v>246622.31</c:v>
                </c:pt>
                <c:pt idx="24668">
                  <c:v>246632.33</c:v>
                </c:pt>
                <c:pt idx="24669">
                  <c:v>246642.31</c:v>
                </c:pt>
                <c:pt idx="24670">
                  <c:v>246652.33</c:v>
                </c:pt>
                <c:pt idx="24671">
                  <c:v>246662.31</c:v>
                </c:pt>
                <c:pt idx="24672">
                  <c:v>246672.31</c:v>
                </c:pt>
                <c:pt idx="24673">
                  <c:v>246682.31</c:v>
                </c:pt>
                <c:pt idx="24674">
                  <c:v>246692.31</c:v>
                </c:pt>
                <c:pt idx="24675">
                  <c:v>246702.31</c:v>
                </c:pt>
                <c:pt idx="24676">
                  <c:v>246712.31</c:v>
                </c:pt>
                <c:pt idx="24677">
                  <c:v>246722.31</c:v>
                </c:pt>
                <c:pt idx="24678">
                  <c:v>246732.3</c:v>
                </c:pt>
                <c:pt idx="24679">
                  <c:v>246742.31</c:v>
                </c:pt>
                <c:pt idx="24680">
                  <c:v>246752.31</c:v>
                </c:pt>
                <c:pt idx="24681">
                  <c:v>246762.31</c:v>
                </c:pt>
                <c:pt idx="24682">
                  <c:v>246772.28</c:v>
                </c:pt>
                <c:pt idx="24683">
                  <c:v>246782.3</c:v>
                </c:pt>
                <c:pt idx="24684">
                  <c:v>246792.31</c:v>
                </c:pt>
                <c:pt idx="24685">
                  <c:v>246802.28</c:v>
                </c:pt>
                <c:pt idx="24686">
                  <c:v>246812.3</c:v>
                </c:pt>
                <c:pt idx="24687">
                  <c:v>246822.28</c:v>
                </c:pt>
                <c:pt idx="24688">
                  <c:v>246832.3</c:v>
                </c:pt>
                <c:pt idx="24689">
                  <c:v>246842.28</c:v>
                </c:pt>
                <c:pt idx="24690">
                  <c:v>246852.28</c:v>
                </c:pt>
                <c:pt idx="24691">
                  <c:v>246862.28</c:v>
                </c:pt>
                <c:pt idx="24692">
                  <c:v>246872.28</c:v>
                </c:pt>
                <c:pt idx="24693">
                  <c:v>246882.27</c:v>
                </c:pt>
                <c:pt idx="24694">
                  <c:v>246892.28</c:v>
                </c:pt>
                <c:pt idx="24695">
                  <c:v>246902.28</c:v>
                </c:pt>
                <c:pt idx="24696">
                  <c:v>246912.27</c:v>
                </c:pt>
                <c:pt idx="24697">
                  <c:v>246922.28</c:v>
                </c:pt>
                <c:pt idx="24698">
                  <c:v>246932.25</c:v>
                </c:pt>
                <c:pt idx="24699">
                  <c:v>246942.28</c:v>
                </c:pt>
                <c:pt idx="24700">
                  <c:v>246952.25</c:v>
                </c:pt>
                <c:pt idx="24701">
                  <c:v>246962.27</c:v>
                </c:pt>
                <c:pt idx="24702">
                  <c:v>246972.25</c:v>
                </c:pt>
                <c:pt idx="24703">
                  <c:v>246982.25</c:v>
                </c:pt>
                <c:pt idx="24704">
                  <c:v>246992.27</c:v>
                </c:pt>
                <c:pt idx="24705">
                  <c:v>247002.25</c:v>
                </c:pt>
                <c:pt idx="24706">
                  <c:v>247012.25</c:v>
                </c:pt>
                <c:pt idx="24707">
                  <c:v>247022.25</c:v>
                </c:pt>
                <c:pt idx="24708">
                  <c:v>247032.25</c:v>
                </c:pt>
                <c:pt idx="24709">
                  <c:v>247042.25</c:v>
                </c:pt>
                <c:pt idx="24710">
                  <c:v>247052.25</c:v>
                </c:pt>
                <c:pt idx="24711">
                  <c:v>247062.23</c:v>
                </c:pt>
                <c:pt idx="24712">
                  <c:v>247072.25</c:v>
                </c:pt>
                <c:pt idx="24713">
                  <c:v>247082.22</c:v>
                </c:pt>
                <c:pt idx="24714">
                  <c:v>247092.23</c:v>
                </c:pt>
                <c:pt idx="24715">
                  <c:v>247102.25</c:v>
                </c:pt>
                <c:pt idx="24716">
                  <c:v>247112.22</c:v>
                </c:pt>
                <c:pt idx="24717">
                  <c:v>247122.25</c:v>
                </c:pt>
                <c:pt idx="24718">
                  <c:v>247132.22</c:v>
                </c:pt>
                <c:pt idx="24719">
                  <c:v>247142.23</c:v>
                </c:pt>
                <c:pt idx="24720">
                  <c:v>247152.25</c:v>
                </c:pt>
                <c:pt idx="24721">
                  <c:v>247162.22</c:v>
                </c:pt>
                <c:pt idx="24722">
                  <c:v>247172.23</c:v>
                </c:pt>
                <c:pt idx="24723">
                  <c:v>247182.22</c:v>
                </c:pt>
                <c:pt idx="24724">
                  <c:v>247192.22</c:v>
                </c:pt>
                <c:pt idx="24725">
                  <c:v>247202.22</c:v>
                </c:pt>
                <c:pt idx="24726">
                  <c:v>247212.22</c:v>
                </c:pt>
                <c:pt idx="24727">
                  <c:v>247222.2</c:v>
                </c:pt>
                <c:pt idx="24728">
                  <c:v>247232.22</c:v>
                </c:pt>
                <c:pt idx="24729">
                  <c:v>247242.2</c:v>
                </c:pt>
                <c:pt idx="24730">
                  <c:v>247252.22</c:v>
                </c:pt>
                <c:pt idx="24731">
                  <c:v>247262.19</c:v>
                </c:pt>
                <c:pt idx="24732">
                  <c:v>247272.2</c:v>
                </c:pt>
                <c:pt idx="24733">
                  <c:v>247282.22</c:v>
                </c:pt>
                <c:pt idx="24734">
                  <c:v>247292.19</c:v>
                </c:pt>
                <c:pt idx="24735">
                  <c:v>247302.2</c:v>
                </c:pt>
                <c:pt idx="24736">
                  <c:v>247312.19</c:v>
                </c:pt>
                <c:pt idx="24737">
                  <c:v>247322.2</c:v>
                </c:pt>
                <c:pt idx="24738">
                  <c:v>247332.19</c:v>
                </c:pt>
                <c:pt idx="24739">
                  <c:v>247342.19</c:v>
                </c:pt>
                <c:pt idx="24740">
                  <c:v>247352.19</c:v>
                </c:pt>
                <c:pt idx="24741">
                  <c:v>247362.19</c:v>
                </c:pt>
                <c:pt idx="24742">
                  <c:v>247372.17</c:v>
                </c:pt>
                <c:pt idx="24743">
                  <c:v>247382.19</c:v>
                </c:pt>
                <c:pt idx="24744">
                  <c:v>247392.19</c:v>
                </c:pt>
                <c:pt idx="24745">
                  <c:v>247402.17</c:v>
                </c:pt>
                <c:pt idx="24746">
                  <c:v>247412.19</c:v>
                </c:pt>
                <c:pt idx="24747">
                  <c:v>247422.17</c:v>
                </c:pt>
                <c:pt idx="24748">
                  <c:v>247432.19</c:v>
                </c:pt>
                <c:pt idx="24749">
                  <c:v>247442.16</c:v>
                </c:pt>
                <c:pt idx="24750">
                  <c:v>247452.17</c:v>
                </c:pt>
                <c:pt idx="24751">
                  <c:v>247462.16</c:v>
                </c:pt>
                <c:pt idx="24752">
                  <c:v>247472.16</c:v>
                </c:pt>
                <c:pt idx="24753">
                  <c:v>247482.17</c:v>
                </c:pt>
                <c:pt idx="24754">
                  <c:v>247492.16</c:v>
                </c:pt>
                <c:pt idx="24755">
                  <c:v>247502.17</c:v>
                </c:pt>
                <c:pt idx="24756">
                  <c:v>247512.16</c:v>
                </c:pt>
                <c:pt idx="24757">
                  <c:v>247522.16</c:v>
                </c:pt>
                <c:pt idx="24758">
                  <c:v>247532.16</c:v>
                </c:pt>
                <c:pt idx="24759">
                  <c:v>247542.16</c:v>
                </c:pt>
                <c:pt idx="24760">
                  <c:v>247552.14</c:v>
                </c:pt>
                <c:pt idx="24761">
                  <c:v>247562.16</c:v>
                </c:pt>
                <c:pt idx="24762">
                  <c:v>247572.13</c:v>
                </c:pt>
                <c:pt idx="24763">
                  <c:v>247582.14</c:v>
                </c:pt>
                <c:pt idx="24764">
                  <c:v>247592.16</c:v>
                </c:pt>
                <c:pt idx="24765">
                  <c:v>247602.13</c:v>
                </c:pt>
                <c:pt idx="24766">
                  <c:v>247612.16</c:v>
                </c:pt>
                <c:pt idx="24767">
                  <c:v>247622.13</c:v>
                </c:pt>
                <c:pt idx="24768">
                  <c:v>247632.14</c:v>
                </c:pt>
                <c:pt idx="24769">
                  <c:v>247642.16</c:v>
                </c:pt>
                <c:pt idx="24770">
                  <c:v>247652.13</c:v>
                </c:pt>
                <c:pt idx="24771">
                  <c:v>247662.13</c:v>
                </c:pt>
                <c:pt idx="24772">
                  <c:v>247672.13</c:v>
                </c:pt>
                <c:pt idx="24773">
                  <c:v>247682.13</c:v>
                </c:pt>
                <c:pt idx="24774">
                  <c:v>247692.13</c:v>
                </c:pt>
                <c:pt idx="24775">
                  <c:v>247702.13</c:v>
                </c:pt>
                <c:pt idx="24776">
                  <c:v>247712.13</c:v>
                </c:pt>
                <c:pt idx="24777">
                  <c:v>247722.13</c:v>
                </c:pt>
                <c:pt idx="24778">
                  <c:v>247732.11</c:v>
                </c:pt>
                <c:pt idx="24779">
                  <c:v>247742.13</c:v>
                </c:pt>
                <c:pt idx="24780">
                  <c:v>247752.09</c:v>
                </c:pt>
                <c:pt idx="24781">
                  <c:v>247762.11</c:v>
                </c:pt>
                <c:pt idx="24782">
                  <c:v>247772.09</c:v>
                </c:pt>
                <c:pt idx="24783">
                  <c:v>247782.09</c:v>
                </c:pt>
                <c:pt idx="24784">
                  <c:v>247792.13</c:v>
                </c:pt>
                <c:pt idx="24785">
                  <c:v>247802.09</c:v>
                </c:pt>
                <c:pt idx="24786">
                  <c:v>247812.11</c:v>
                </c:pt>
                <c:pt idx="24787">
                  <c:v>247822.09</c:v>
                </c:pt>
                <c:pt idx="24788">
                  <c:v>247832.09</c:v>
                </c:pt>
                <c:pt idx="24789">
                  <c:v>247842.09</c:v>
                </c:pt>
                <c:pt idx="24790">
                  <c:v>247852.09</c:v>
                </c:pt>
                <c:pt idx="24791">
                  <c:v>247862.08</c:v>
                </c:pt>
                <c:pt idx="24792">
                  <c:v>247872.09</c:v>
                </c:pt>
                <c:pt idx="24793">
                  <c:v>247882.09</c:v>
                </c:pt>
                <c:pt idx="24794">
                  <c:v>247892.09</c:v>
                </c:pt>
                <c:pt idx="24795">
                  <c:v>247902.09</c:v>
                </c:pt>
                <c:pt idx="24796">
                  <c:v>247912.08</c:v>
                </c:pt>
                <c:pt idx="24797">
                  <c:v>247922.09</c:v>
                </c:pt>
                <c:pt idx="24798">
                  <c:v>247932.06</c:v>
                </c:pt>
                <c:pt idx="24799">
                  <c:v>247942.08</c:v>
                </c:pt>
                <c:pt idx="24800">
                  <c:v>247952.06</c:v>
                </c:pt>
                <c:pt idx="24801">
                  <c:v>247962.06</c:v>
                </c:pt>
                <c:pt idx="24802">
                  <c:v>247972.06</c:v>
                </c:pt>
                <c:pt idx="24803">
                  <c:v>247982.06</c:v>
                </c:pt>
                <c:pt idx="24804">
                  <c:v>247992.08</c:v>
                </c:pt>
                <c:pt idx="24805">
                  <c:v>248002.06</c:v>
                </c:pt>
                <c:pt idx="24806">
                  <c:v>248012.06</c:v>
                </c:pt>
                <c:pt idx="24807">
                  <c:v>248022.06</c:v>
                </c:pt>
                <c:pt idx="24808">
                  <c:v>248032.06</c:v>
                </c:pt>
                <c:pt idx="24809">
                  <c:v>248042.05</c:v>
                </c:pt>
                <c:pt idx="24810">
                  <c:v>248052.06</c:v>
                </c:pt>
                <c:pt idx="24811">
                  <c:v>248062.03</c:v>
                </c:pt>
                <c:pt idx="24812">
                  <c:v>248072.05</c:v>
                </c:pt>
                <c:pt idx="24813">
                  <c:v>248082.06</c:v>
                </c:pt>
                <c:pt idx="24814">
                  <c:v>248092.05</c:v>
                </c:pt>
                <c:pt idx="24815">
                  <c:v>248102.06</c:v>
                </c:pt>
                <c:pt idx="24816">
                  <c:v>248112.03</c:v>
                </c:pt>
                <c:pt idx="24817">
                  <c:v>248122.05</c:v>
                </c:pt>
                <c:pt idx="24818">
                  <c:v>248132.03</c:v>
                </c:pt>
                <c:pt idx="24819">
                  <c:v>248142.03</c:v>
                </c:pt>
                <c:pt idx="24820">
                  <c:v>248152.03</c:v>
                </c:pt>
                <c:pt idx="24821">
                  <c:v>248162.03</c:v>
                </c:pt>
                <c:pt idx="24822">
                  <c:v>248172.02</c:v>
                </c:pt>
                <c:pt idx="24823">
                  <c:v>248182.03</c:v>
                </c:pt>
                <c:pt idx="24824">
                  <c:v>248192.03</c:v>
                </c:pt>
                <c:pt idx="24825">
                  <c:v>248202.03</c:v>
                </c:pt>
                <c:pt idx="24826">
                  <c:v>248212.03</c:v>
                </c:pt>
                <c:pt idx="24827">
                  <c:v>248222.02</c:v>
                </c:pt>
                <c:pt idx="24828">
                  <c:v>248232.03</c:v>
                </c:pt>
                <c:pt idx="24829">
                  <c:v>248242</c:v>
                </c:pt>
                <c:pt idx="24830">
                  <c:v>248252.02</c:v>
                </c:pt>
                <c:pt idx="24831">
                  <c:v>248262</c:v>
                </c:pt>
                <c:pt idx="24832">
                  <c:v>248272.02</c:v>
                </c:pt>
                <c:pt idx="24833">
                  <c:v>248282.03</c:v>
                </c:pt>
                <c:pt idx="24834">
                  <c:v>248292</c:v>
                </c:pt>
                <c:pt idx="24835">
                  <c:v>248302.02</c:v>
                </c:pt>
                <c:pt idx="24836">
                  <c:v>248312</c:v>
                </c:pt>
                <c:pt idx="24837">
                  <c:v>248322</c:v>
                </c:pt>
                <c:pt idx="24838">
                  <c:v>248332</c:v>
                </c:pt>
                <c:pt idx="24839">
                  <c:v>248342</c:v>
                </c:pt>
                <c:pt idx="24840">
                  <c:v>248351.98</c:v>
                </c:pt>
                <c:pt idx="24841">
                  <c:v>248362</c:v>
                </c:pt>
                <c:pt idx="24842">
                  <c:v>248371.97</c:v>
                </c:pt>
                <c:pt idx="24843">
                  <c:v>248382</c:v>
                </c:pt>
                <c:pt idx="24844">
                  <c:v>248392</c:v>
                </c:pt>
                <c:pt idx="24845">
                  <c:v>248401.98</c:v>
                </c:pt>
                <c:pt idx="24846">
                  <c:v>248412</c:v>
                </c:pt>
                <c:pt idx="24847">
                  <c:v>248421.97</c:v>
                </c:pt>
                <c:pt idx="24848">
                  <c:v>248431.98</c:v>
                </c:pt>
                <c:pt idx="24849">
                  <c:v>248441.97</c:v>
                </c:pt>
                <c:pt idx="24850">
                  <c:v>248451.97</c:v>
                </c:pt>
                <c:pt idx="24851">
                  <c:v>248461.97</c:v>
                </c:pt>
                <c:pt idx="24852">
                  <c:v>248471.97</c:v>
                </c:pt>
                <c:pt idx="24853">
                  <c:v>248481.98</c:v>
                </c:pt>
                <c:pt idx="24854">
                  <c:v>248491.97</c:v>
                </c:pt>
                <c:pt idx="24855">
                  <c:v>248501.97</c:v>
                </c:pt>
                <c:pt idx="24856">
                  <c:v>248511.97</c:v>
                </c:pt>
                <c:pt idx="24857">
                  <c:v>248521.97</c:v>
                </c:pt>
                <c:pt idx="24858">
                  <c:v>248531.95</c:v>
                </c:pt>
                <c:pt idx="24859">
                  <c:v>248541.97</c:v>
                </c:pt>
                <c:pt idx="24860">
                  <c:v>248551.94</c:v>
                </c:pt>
                <c:pt idx="24861">
                  <c:v>248561.97</c:v>
                </c:pt>
                <c:pt idx="24862">
                  <c:v>248571.97</c:v>
                </c:pt>
                <c:pt idx="24863">
                  <c:v>248581.95</c:v>
                </c:pt>
                <c:pt idx="24864">
                  <c:v>248591.97</c:v>
                </c:pt>
                <c:pt idx="24865">
                  <c:v>248601.94</c:v>
                </c:pt>
                <c:pt idx="24866">
                  <c:v>248611.95</c:v>
                </c:pt>
                <c:pt idx="24867">
                  <c:v>248621.94</c:v>
                </c:pt>
                <c:pt idx="24868">
                  <c:v>248631.94</c:v>
                </c:pt>
                <c:pt idx="24869">
                  <c:v>248641.94</c:v>
                </c:pt>
                <c:pt idx="24870">
                  <c:v>248651.94</c:v>
                </c:pt>
                <c:pt idx="24871">
                  <c:v>248661.92</c:v>
                </c:pt>
                <c:pt idx="24872">
                  <c:v>248671.94</c:v>
                </c:pt>
                <c:pt idx="24873">
                  <c:v>248681.94</c:v>
                </c:pt>
                <c:pt idx="24874">
                  <c:v>248691.94</c:v>
                </c:pt>
                <c:pt idx="24875">
                  <c:v>248701.94</c:v>
                </c:pt>
                <c:pt idx="24876">
                  <c:v>248711.92</c:v>
                </c:pt>
                <c:pt idx="24877">
                  <c:v>248721.94</c:v>
                </c:pt>
                <c:pt idx="24878">
                  <c:v>248731.91</c:v>
                </c:pt>
                <c:pt idx="24879">
                  <c:v>248741.92</c:v>
                </c:pt>
                <c:pt idx="24880">
                  <c:v>248751.91</c:v>
                </c:pt>
                <c:pt idx="24881">
                  <c:v>248761.92</c:v>
                </c:pt>
                <c:pt idx="24882">
                  <c:v>248771.94</c:v>
                </c:pt>
                <c:pt idx="24883">
                  <c:v>248781.91</c:v>
                </c:pt>
                <c:pt idx="24884">
                  <c:v>248791.92</c:v>
                </c:pt>
                <c:pt idx="24885">
                  <c:v>248801.91</c:v>
                </c:pt>
                <c:pt idx="24886">
                  <c:v>248811.91</c:v>
                </c:pt>
                <c:pt idx="24887">
                  <c:v>248821.91</c:v>
                </c:pt>
                <c:pt idx="24888">
                  <c:v>248831.91</c:v>
                </c:pt>
                <c:pt idx="24889">
                  <c:v>248841.89</c:v>
                </c:pt>
                <c:pt idx="24890">
                  <c:v>248851.91</c:v>
                </c:pt>
                <c:pt idx="24891">
                  <c:v>248861.89</c:v>
                </c:pt>
                <c:pt idx="24892">
                  <c:v>248871.91</c:v>
                </c:pt>
                <c:pt idx="24893">
                  <c:v>248881.91</c:v>
                </c:pt>
                <c:pt idx="24894">
                  <c:v>248891.89</c:v>
                </c:pt>
                <c:pt idx="24895">
                  <c:v>248901.91</c:v>
                </c:pt>
                <c:pt idx="24896">
                  <c:v>248911.88</c:v>
                </c:pt>
                <c:pt idx="24897">
                  <c:v>248921.89</c:v>
                </c:pt>
                <c:pt idx="24898">
                  <c:v>248931.88</c:v>
                </c:pt>
                <c:pt idx="24899">
                  <c:v>248941.89</c:v>
                </c:pt>
                <c:pt idx="24900">
                  <c:v>248951.88</c:v>
                </c:pt>
                <c:pt idx="24901">
                  <c:v>248961.88</c:v>
                </c:pt>
                <c:pt idx="24902">
                  <c:v>248971.89</c:v>
                </c:pt>
                <c:pt idx="24903">
                  <c:v>248981.88</c:v>
                </c:pt>
                <c:pt idx="24904">
                  <c:v>248991.88</c:v>
                </c:pt>
                <c:pt idx="24905">
                  <c:v>249001.88</c:v>
                </c:pt>
                <c:pt idx="24906">
                  <c:v>249011.88</c:v>
                </c:pt>
                <c:pt idx="24907">
                  <c:v>249021.86</c:v>
                </c:pt>
                <c:pt idx="24908">
                  <c:v>249031.88</c:v>
                </c:pt>
                <c:pt idx="24909">
                  <c:v>249041.88</c:v>
                </c:pt>
                <c:pt idx="24910">
                  <c:v>249051.88</c:v>
                </c:pt>
                <c:pt idx="24911">
                  <c:v>249061.88</c:v>
                </c:pt>
                <c:pt idx="24912">
                  <c:v>249071.86</c:v>
                </c:pt>
                <c:pt idx="24913">
                  <c:v>249081.88</c:v>
                </c:pt>
                <c:pt idx="24914">
                  <c:v>249091.84</c:v>
                </c:pt>
                <c:pt idx="24915">
                  <c:v>249101.86</c:v>
                </c:pt>
                <c:pt idx="24916">
                  <c:v>249111.84</c:v>
                </c:pt>
                <c:pt idx="24917">
                  <c:v>249121.84</c:v>
                </c:pt>
                <c:pt idx="24918">
                  <c:v>249131.84</c:v>
                </c:pt>
                <c:pt idx="24919">
                  <c:v>249141.84</c:v>
                </c:pt>
                <c:pt idx="24920">
                  <c:v>249151.84</c:v>
                </c:pt>
                <c:pt idx="24921">
                  <c:v>249161.84</c:v>
                </c:pt>
                <c:pt idx="24922">
                  <c:v>249171.84</c:v>
                </c:pt>
                <c:pt idx="24923">
                  <c:v>249181.84</c:v>
                </c:pt>
                <c:pt idx="24924">
                  <c:v>249191.84</c:v>
                </c:pt>
                <c:pt idx="24925">
                  <c:v>249201.83</c:v>
                </c:pt>
                <c:pt idx="24926">
                  <c:v>249211.84</c:v>
                </c:pt>
                <c:pt idx="24927">
                  <c:v>249221.81</c:v>
                </c:pt>
                <c:pt idx="24928">
                  <c:v>249231.84</c:v>
                </c:pt>
                <c:pt idx="24929">
                  <c:v>249241.81</c:v>
                </c:pt>
                <c:pt idx="24930">
                  <c:v>249251.83</c:v>
                </c:pt>
                <c:pt idx="24931">
                  <c:v>249261.81</c:v>
                </c:pt>
                <c:pt idx="24932">
                  <c:v>249271.81</c:v>
                </c:pt>
                <c:pt idx="24933">
                  <c:v>249281.83</c:v>
                </c:pt>
                <c:pt idx="24934">
                  <c:v>249291.81</c:v>
                </c:pt>
                <c:pt idx="24935">
                  <c:v>249301.81</c:v>
                </c:pt>
                <c:pt idx="24936">
                  <c:v>249311.81</c:v>
                </c:pt>
                <c:pt idx="24937">
                  <c:v>249321.81</c:v>
                </c:pt>
                <c:pt idx="24938">
                  <c:v>249331.8</c:v>
                </c:pt>
                <c:pt idx="24939">
                  <c:v>249341.81</c:v>
                </c:pt>
                <c:pt idx="24940">
                  <c:v>249351.8</c:v>
                </c:pt>
                <c:pt idx="24941">
                  <c:v>249361.81</c:v>
                </c:pt>
                <c:pt idx="24942">
                  <c:v>249371.81</c:v>
                </c:pt>
                <c:pt idx="24943">
                  <c:v>249381.8</c:v>
                </c:pt>
                <c:pt idx="24944">
                  <c:v>249391.81</c:v>
                </c:pt>
                <c:pt idx="24945">
                  <c:v>249401.78</c:v>
                </c:pt>
                <c:pt idx="24946">
                  <c:v>249411.8</c:v>
                </c:pt>
                <c:pt idx="24947">
                  <c:v>249421.78</c:v>
                </c:pt>
                <c:pt idx="24948">
                  <c:v>249431.8</c:v>
                </c:pt>
                <c:pt idx="24949">
                  <c:v>249441.78</c:v>
                </c:pt>
                <c:pt idx="24950">
                  <c:v>249451.78</c:v>
                </c:pt>
                <c:pt idx="24951">
                  <c:v>249461.78</c:v>
                </c:pt>
                <c:pt idx="24952">
                  <c:v>249471.78</c:v>
                </c:pt>
                <c:pt idx="24953">
                  <c:v>249481.78</c:v>
                </c:pt>
                <c:pt idx="24954">
                  <c:v>249491.78</c:v>
                </c:pt>
                <c:pt idx="24955">
                  <c:v>249501.78</c:v>
                </c:pt>
                <c:pt idx="24956">
                  <c:v>249511.77</c:v>
                </c:pt>
                <c:pt idx="24957">
                  <c:v>249521.78</c:v>
                </c:pt>
                <c:pt idx="24958">
                  <c:v>249531.78</c:v>
                </c:pt>
                <c:pt idx="24959">
                  <c:v>249541.78</c:v>
                </c:pt>
                <c:pt idx="24960">
                  <c:v>249551.75</c:v>
                </c:pt>
                <c:pt idx="24961">
                  <c:v>249561.77</c:v>
                </c:pt>
                <c:pt idx="24962">
                  <c:v>249571.78</c:v>
                </c:pt>
                <c:pt idx="24963">
                  <c:v>249581.75</c:v>
                </c:pt>
                <c:pt idx="24964">
                  <c:v>249591.77</c:v>
                </c:pt>
                <c:pt idx="24965">
                  <c:v>249601.75</c:v>
                </c:pt>
                <c:pt idx="24966">
                  <c:v>249611.77</c:v>
                </c:pt>
                <c:pt idx="24967">
                  <c:v>249621.75</c:v>
                </c:pt>
                <c:pt idx="24968">
                  <c:v>249631.75</c:v>
                </c:pt>
                <c:pt idx="24969">
                  <c:v>249641.75</c:v>
                </c:pt>
                <c:pt idx="24970">
                  <c:v>249651.75</c:v>
                </c:pt>
                <c:pt idx="24971">
                  <c:v>249661.73</c:v>
                </c:pt>
                <c:pt idx="24972">
                  <c:v>249671.75</c:v>
                </c:pt>
                <c:pt idx="24973">
                  <c:v>249681.75</c:v>
                </c:pt>
                <c:pt idx="24974">
                  <c:v>249691.73</c:v>
                </c:pt>
                <c:pt idx="24975">
                  <c:v>249701.75</c:v>
                </c:pt>
                <c:pt idx="24976">
                  <c:v>249711.72</c:v>
                </c:pt>
                <c:pt idx="24977">
                  <c:v>249721.75</c:v>
                </c:pt>
                <c:pt idx="24978">
                  <c:v>249731.72</c:v>
                </c:pt>
                <c:pt idx="24979">
                  <c:v>249741.73</c:v>
                </c:pt>
                <c:pt idx="24980">
                  <c:v>249751.72</c:v>
                </c:pt>
                <c:pt idx="24981">
                  <c:v>249761.72</c:v>
                </c:pt>
                <c:pt idx="24982">
                  <c:v>249771.73</c:v>
                </c:pt>
                <c:pt idx="24983">
                  <c:v>249781.72</c:v>
                </c:pt>
                <c:pt idx="24984">
                  <c:v>249791.72</c:v>
                </c:pt>
                <c:pt idx="24985">
                  <c:v>249801.72</c:v>
                </c:pt>
                <c:pt idx="24986">
                  <c:v>249811.72</c:v>
                </c:pt>
                <c:pt idx="24987">
                  <c:v>249821.72</c:v>
                </c:pt>
                <c:pt idx="24988">
                  <c:v>249831.72</c:v>
                </c:pt>
                <c:pt idx="24989">
                  <c:v>249841.7</c:v>
                </c:pt>
                <c:pt idx="24990">
                  <c:v>249851.72</c:v>
                </c:pt>
                <c:pt idx="24991">
                  <c:v>249861.69</c:v>
                </c:pt>
                <c:pt idx="24992">
                  <c:v>249871.7</c:v>
                </c:pt>
                <c:pt idx="24993">
                  <c:v>249881.72</c:v>
                </c:pt>
                <c:pt idx="24994">
                  <c:v>249891.69</c:v>
                </c:pt>
                <c:pt idx="24995">
                  <c:v>249901.72</c:v>
                </c:pt>
                <c:pt idx="24996">
                  <c:v>249911.69</c:v>
                </c:pt>
                <c:pt idx="24997">
                  <c:v>249921.7</c:v>
                </c:pt>
                <c:pt idx="24998">
                  <c:v>249931.72</c:v>
                </c:pt>
                <c:pt idx="24999">
                  <c:v>249941.69</c:v>
                </c:pt>
                <c:pt idx="25000">
                  <c:v>249951.7</c:v>
                </c:pt>
                <c:pt idx="25001">
                  <c:v>249961.69</c:v>
                </c:pt>
                <c:pt idx="25002">
                  <c:v>249971.69</c:v>
                </c:pt>
                <c:pt idx="25003">
                  <c:v>249981.69</c:v>
                </c:pt>
                <c:pt idx="25004">
                  <c:v>249991.69</c:v>
                </c:pt>
                <c:pt idx="25005">
                  <c:v>250001.69</c:v>
                </c:pt>
                <c:pt idx="25006">
                  <c:v>250011.69</c:v>
                </c:pt>
                <c:pt idx="25007">
                  <c:v>250021.67</c:v>
                </c:pt>
                <c:pt idx="25008">
                  <c:v>250031.69</c:v>
                </c:pt>
                <c:pt idx="25009">
                  <c:v>250041.66</c:v>
                </c:pt>
                <c:pt idx="25010">
                  <c:v>250051.67</c:v>
                </c:pt>
                <c:pt idx="25011">
                  <c:v>250061.66</c:v>
                </c:pt>
                <c:pt idx="25012">
                  <c:v>250071.66</c:v>
                </c:pt>
                <c:pt idx="25013">
                  <c:v>250081.69</c:v>
                </c:pt>
                <c:pt idx="25014">
                  <c:v>250091.66</c:v>
                </c:pt>
                <c:pt idx="25015">
                  <c:v>250101.67</c:v>
                </c:pt>
                <c:pt idx="25016">
                  <c:v>250111.66</c:v>
                </c:pt>
                <c:pt idx="25017">
                  <c:v>250121.66</c:v>
                </c:pt>
                <c:pt idx="25018">
                  <c:v>250131.66</c:v>
                </c:pt>
                <c:pt idx="25019">
                  <c:v>250141.66</c:v>
                </c:pt>
                <c:pt idx="25020">
                  <c:v>250151.64</c:v>
                </c:pt>
                <c:pt idx="25021">
                  <c:v>250161.66</c:v>
                </c:pt>
                <c:pt idx="25022">
                  <c:v>250171.66</c:v>
                </c:pt>
                <c:pt idx="25023">
                  <c:v>250181.64</c:v>
                </c:pt>
                <c:pt idx="25024">
                  <c:v>250191.66</c:v>
                </c:pt>
                <c:pt idx="25025">
                  <c:v>250201.64</c:v>
                </c:pt>
                <c:pt idx="25026">
                  <c:v>250211.66</c:v>
                </c:pt>
                <c:pt idx="25027">
                  <c:v>250221.63</c:v>
                </c:pt>
                <c:pt idx="25028">
                  <c:v>250231.64</c:v>
                </c:pt>
                <c:pt idx="25029">
                  <c:v>250241.63</c:v>
                </c:pt>
                <c:pt idx="25030">
                  <c:v>250251.63</c:v>
                </c:pt>
                <c:pt idx="25031">
                  <c:v>250261.64</c:v>
                </c:pt>
                <c:pt idx="25032">
                  <c:v>250271.63</c:v>
                </c:pt>
                <c:pt idx="25033">
                  <c:v>250281.64</c:v>
                </c:pt>
                <c:pt idx="25034">
                  <c:v>250291.63</c:v>
                </c:pt>
                <c:pt idx="25035">
                  <c:v>250301.63</c:v>
                </c:pt>
                <c:pt idx="25036">
                  <c:v>250311.63</c:v>
                </c:pt>
                <c:pt idx="25037">
                  <c:v>250321.63</c:v>
                </c:pt>
                <c:pt idx="25038">
                  <c:v>250331.61</c:v>
                </c:pt>
                <c:pt idx="25039">
                  <c:v>250341.63</c:v>
                </c:pt>
                <c:pt idx="25040">
                  <c:v>250351.63</c:v>
                </c:pt>
                <c:pt idx="25041">
                  <c:v>250361.61</c:v>
                </c:pt>
                <c:pt idx="25042">
                  <c:v>250371.63</c:v>
                </c:pt>
                <c:pt idx="25043">
                  <c:v>250381.59</c:v>
                </c:pt>
                <c:pt idx="25044">
                  <c:v>250391.63</c:v>
                </c:pt>
                <c:pt idx="25045">
                  <c:v>250401.59</c:v>
                </c:pt>
                <c:pt idx="25046">
                  <c:v>250411.61</c:v>
                </c:pt>
                <c:pt idx="25047">
                  <c:v>250421.59</c:v>
                </c:pt>
                <c:pt idx="25048">
                  <c:v>250431.59</c:v>
                </c:pt>
                <c:pt idx="25049">
                  <c:v>250441.59</c:v>
                </c:pt>
                <c:pt idx="25050">
                  <c:v>250451.59</c:v>
                </c:pt>
                <c:pt idx="25051">
                  <c:v>250461.59</c:v>
                </c:pt>
                <c:pt idx="25052">
                  <c:v>250471.59</c:v>
                </c:pt>
                <c:pt idx="25053">
                  <c:v>250481.59</c:v>
                </c:pt>
                <c:pt idx="25054">
                  <c:v>250491.59</c:v>
                </c:pt>
                <c:pt idx="25055">
                  <c:v>250501.59</c:v>
                </c:pt>
                <c:pt idx="25056">
                  <c:v>250511.58</c:v>
                </c:pt>
                <c:pt idx="25057">
                  <c:v>250521.59</c:v>
                </c:pt>
                <c:pt idx="25058">
                  <c:v>250531.56</c:v>
                </c:pt>
                <c:pt idx="25059">
                  <c:v>250541.58</c:v>
                </c:pt>
                <c:pt idx="25060">
                  <c:v>250551.56</c:v>
                </c:pt>
                <c:pt idx="25061">
                  <c:v>250561.56</c:v>
                </c:pt>
                <c:pt idx="25062">
                  <c:v>250571.59</c:v>
                </c:pt>
                <c:pt idx="25063">
                  <c:v>250581.56</c:v>
                </c:pt>
                <c:pt idx="25064">
                  <c:v>250591.58</c:v>
                </c:pt>
                <c:pt idx="25065">
                  <c:v>250601.56</c:v>
                </c:pt>
                <c:pt idx="25066">
                  <c:v>250611.56</c:v>
                </c:pt>
                <c:pt idx="25067">
                  <c:v>250621.56</c:v>
                </c:pt>
                <c:pt idx="25068">
                  <c:v>250631.56</c:v>
                </c:pt>
                <c:pt idx="25069">
                  <c:v>250641.55</c:v>
                </c:pt>
                <c:pt idx="25070">
                  <c:v>250651.56</c:v>
                </c:pt>
                <c:pt idx="25071">
                  <c:v>250661.56</c:v>
                </c:pt>
                <c:pt idx="25072">
                  <c:v>250671.56</c:v>
                </c:pt>
                <c:pt idx="25073">
                  <c:v>250681.56</c:v>
                </c:pt>
                <c:pt idx="25074">
                  <c:v>250691.55</c:v>
                </c:pt>
                <c:pt idx="25075">
                  <c:v>250701.56</c:v>
                </c:pt>
                <c:pt idx="25076">
                  <c:v>250711.53</c:v>
                </c:pt>
                <c:pt idx="25077">
                  <c:v>250721.55</c:v>
                </c:pt>
                <c:pt idx="25078">
                  <c:v>250731.53</c:v>
                </c:pt>
                <c:pt idx="25079">
                  <c:v>250741.53</c:v>
                </c:pt>
                <c:pt idx="25080">
                  <c:v>250751.53</c:v>
                </c:pt>
                <c:pt idx="25081">
                  <c:v>250761.53</c:v>
                </c:pt>
                <c:pt idx="25082">
                  <c:v>250771.55</c:v>
                </c:pt>
                <c:pt idx="25083">
                  <c:v>250781.53</c:v>
                </c:pt>
                <c:pt idx="25084">
                  <c:v>250791.53</c:v>
                </c:pt>
                <c:pt idx="25085">
                  <c:v>250801.53</c:v>
                </c:pt>
                <c:pt idx="25086">
                  <c:v>250811.53</c:v>
                </c:pt>
                <c:pt idx="25087">
                  <c:v>250821.53</c:v>
                </c:pt>
                <c:pt idx="25088">
                  <c:v>250831.53</c:v>
                </c:pt>
                <c:pt idx="25089">
                  <c:v>250841.53</c:v>
                </c:pt>
                <c:pt idx="25090">
                  <c:v>250851.52</c:v>
                </c:pt>
                <c:pt idx="25091">
                  <c:v>250861.53</c:v>
                </c:pt>
                <c:pt idx="25092">
                  <c:v>250871.52</c:v>
                </c:pt>
                <c:pt idx="25093">
                  <c:v>250881.53</c:v>
                </c:pt>
                <c:pt idx="25094">
                  <c:v>250891.5</c:v>
                </c:pt>
                <c:pt idx="25095">
                  <c:v>250901.52</c:v>
                </c:pt>
                <c:pt idx="25096">
                  <c:v>250911.5</c:v>
                </c:pt>
                <c:pt idx="25097">
                  <c:v>250921.5</c:v>
                </c:pt>
                <c:pt idx="25098">
                  <c:v>250931.5</c:v>
                </c:pt>
                <c:pt idx="25099">
                  <c:v>250941.5</c:v>
                </c:pt>
                <c:pt idx="25100">
                  <c:v>250951.48</c:v>
                </c:pt>
                <c:pt idx="25101">
                  <c:v>250961.5</c:v>
                </c:pt>
                <c:pt idx="25102">
                  <c:v>250971.5</c:v>
                </c:pt>
                <c:pt idx="25103">
                  <c:v>250981.5</c:v>
                </c:pt>
                <c:pt idx="25104">
                  <c:v>250991.5</c:v>
                </c:pt>
                <c:pt idx="25105">
                  <c:v>251001.48</c:v>
                </c:pt>
                <c:pt idx="25106">
                  <c:v>251011.5</c:v>
                </c:pt>
                <c:pt idx="25107">
                  <c:v>251021.47</c:v>
                </c:pt>
                <c:pt idx="25108">
                  <c:v>251031.48</c:v>
                </c:pt>
                <c:pt idx="25109">
                  <c:v>251041.47</c:v>
                </c:pt>
                <c:pt idx="25110">
                  <c:v>251051.48</c:v>
                </c:pt>
                <c:pt idx="25111">
                  <c:v>251061.5</c:v>
                </c:pt>
                <c:pt idx="25112">
                  <c:v>251071.47</c:v>
                </c:pt>
                <c:pt idx="25113">
                  <c:v>251081.48</c:v>
                </c:pt>
                <c:pt idx="25114">
                  <c:v>251091.47</c:v>
                </c:pt>
                <c:pt idx="25115">
                  <c:v>251101.47</c:v>
                </c:pt>
                <c:pt idx="25116">
                  <c:v>251111.47</c:v>
                </c:pt>
                <c:pt idx="25117">
                  <c:v>251121.47</c:v>
                </c:pt>
                <c:pt idx="25118">
                  <c:v>251131.45</c:v>
                </c:pt>
                <c:pt idx="25119">
                  <c:v>251141.47</c:v>
                </c:pt>
                <c:pt idx="25120">
                  <c:v>251151.44</c:v>
                </c:pt>
                <c:pt idx="25121">
                  <c:v>251161.47</c:v>
                </c:pt>
                <c:pt idx="25122">
                  <c:v>251171.47</c:v>
                </c:pt>
                <c:pt idx="25123">
                  <c:v>251181.45</c:v>
                </c:pt>
                <c:pt idx="25124">
                  <c:v>251191.47</c:v>
                </c:pt>
                <c:pt idx="25125">
                  <c:v>251201.44</c:v>
                </c:pt>
                <c:pt idx="25126">
                  <c:v>251211.45</c:v>
                </c:pt>
                <c:pt idx="25127">
                  <c:v>251221.44</c:v>
                </c:pt>
                <c:pt idx="25128">
                  <c:v>251231.44</c:v>
                </c:pt>
                <c:pt idx="25129">
                  <c:v>251241.44</c:v>
                </c:pt>
                <c:pt idx="25130">
                  <c:v>251251.44</c:v>
                </c:pt>
                <c:pt idx="25131">
                  <c:v>251261.45</c:v>
                </c:pt>
                <c:pt idx="25132">
                  <c:v>251271.44</c:v>
                </c:pt>
                <c:pt idx="25133">
                  <c:v>251281.44</c:v>
                </c:pt>
                <c:pt idx="25134">
                  <c:v>251291.44</c:v>
                </c:pt>
                <c:pt idx="25135">
                  <c:v>251301.44</c:v>
                </c:pt>
                <c:pt idx="25136">
                  <c:v>251311.42</c:v>
                </c:pt>
                <c:pt idx="25137">
                  <c:v>251321.44</c:v>
                </c:pt>
                <c:pt idx="25138">
                  <c:v>251331.41</c:v>
                </c:pt>
                <c:pt idx="25139">
                  <c:v>251341.44</c:v>
                </c:pt>
                <c:pt idx="25140">
                  <c:v>251351.41</c:v>
                </c:pt>
                <c:pt idx="25141">
                  <c:v>251361.42</c:v>
                </c:pt>
                <c:pt idx="25142">
                  <c:v>251371.44</c:v>
                </c:pt>
                <c:pt idx="25143">
                  <c:v>251381.41</c:v>
                </c:pt>
                <c:pt idx="25144">
                  <c:v>251391.42</c:v>
                </c:pt>
                <c:pt idx="25145">
                  <c:v>251401.41</c:v>
                </c:pt>
                <c:pt idx="25146">
                  <c:v>251411.41</c:v>
                </c:pt>
                <c:pt idx="25147">
                  <c:v>251421.41</c:v>
                </c:pt>
                <c:pt idx="25148">
                  <c:v>251431.41</c:v>
                </c:pt>
                <c:pt idx="25149">
                  <c:v>251441.39</c:v>
                </c:pt>
                <c:pt idx="25150">
                  <c:v>251451.41</c:v>
                </c:pt>
                <c:pt idx="25151">
                  <c:v>251461.41</c:v>
                </c:pt>
                <c:pt idx="25152">
                  <c:v>251471.41</c:v>
                </c:pt>
                <c:pt idx="25153">
                  <c:v>251481.41</c:v>
                </c:pt>
                <c:pt idx="25154">
                  <c:v>251491.39</c:v>
                </c:pt>
                <c:pt idx="25155">
                  <c:v>251501.41</c:v>
                </c:pt>
                <c:pt idx="25156">
                  <c:v>251511.38</c:v>
                </c:pt>
                <c:pt idx="25157">
                  <c:v>251521.39</c:v>
                </c:pt>
                <c:pt idx="25158">
                  <c:v>251531.38</c:v>
                </c:pt>
                <c:pt idx="25159">
                  <c:v>251541.39</c:v>
                </c:pt>
                <c:pt idx="25160">
                  <c:v>251551.38</c:v>
                </c:pt>
                <c:pt idx="25161">
                  <c:v>251561.38</c:v>
                </c:pt>
                <c:pt idx="25162">
                  <c:v>251571.39</c:v>
                </c:pt>
                <c:pt idx="25163">
                  <c:v>251581.38</c:v>
                </c:pt>
                <c:pt idx="25164">
                  <c:v>251591.38</c:v>
                </c:pt>
                <c:pt idx="25165">
                  <c:v>251601.38</c:v>
                </c:pt>
                <c:pt idx="25166">
                  <c:v>251611.38</c:v>
                </c:pt>
                <c:pt idx="25167">
                  <c:v>251621.36</c:v>
                </c:pt>
                <c:pt idx="25168">
                  <c:v>251631.38</c:v>
                </c:pt>
                <c:pt idx="25169">
                  <c:v>251641.36</c:v>
                </c:pt>
                <c:pt idx="25170">
                  <c:v>251651.38</c:v>
                </c:pt>
                <c:pt idx="25171">
                  <c:v>251661.38</c:v>
                </c:pt>
                <c:pt idx="25172">
                  <c:v>251671.36</c:v>
                </c:pt>
                <c:pt idx="25173">
                  <c:v>251681.38</c:v>
                </c:pt>
                <c:pt idx="25174">
                  <c:v>251691.34</c:v>
                </c:pt>
                <c:pt idx="25175">
                  <c:v>251701.36</c:v>
                </c:pt>
                <c:pt idx="25176">
                  <c:v>251711.34</c:v>
                </c:pt>
                <c:pt idx="25177">
                  <c:v>251721.36</c:v>
                </c:pt>
                <c:pt idx="25178">
                  <c:v>251731.34</c:v>
                </c:pt>
                <c:pt idx="25179">
                  <c:v>251741.34</c:v>
                </c:pt>
                <c:pt idx="25180">
                  <c:v>251751.36</c:v>
                </c:pt>
                <c:pt idx="25181">
                  <c:v>251761.34</c:v>
                </c:pt>
                <c:pt idx="25182">
                  <c:v>251771.34</c:v>
                </c:pt>
                <c:pt idx="25183">
                  <c:v>251781.34</c:v>
                </c:pt>
                <c:pt idx="25184">
                  <c:v>251791.34</c:v>
                </c:pt>
                <c:pt idx="25185">
                  <c:v>251801.33</c:v>
                </c:pt>
                <c:pt idx="25186">
                  <c:v>251811.34</c:v>
                </c:pt>
                <c:pt idx="25187">
                  <c:v>251821.31</c:v>
                </c:pt>
                <c:pt idx="25188">
                  <c:v>251831.34</c:v>
                </c:pt>
                <c:pt idx="25189">
                  <c:v>251841.31</c:v>
                </c:pt>
                <c:pt idx="25190">
                  <c:v>251851.33</c:v>
                </c:pt>
                <c:pt idx="25191">
                  <c:v>251861.34</c:v>
                </c:pt>
                <c:pt idx="25192">
                  <c:v>251871.31</c:v>
                </c:pt>
                <c:pt idx="25193">
                  <c:v>251881.33</c:v>
                </c:pt>
                <c:pt idx="25194">
                  <c:v>251891.31</c:v>
                </c:pt>
                <c:pt idx="25195">
                  <c:v>251901.31</c:v>
                </c:pt>
                <c:pt idx="25196">
                  <c:v>251911.31</c:v>
                </c:pt>
                <c:pt idx="25197">
                  <c:v>251921.31</c:v>
                </c:pt>
                <c:pt idx="25198">
                  <c:v>251931.31</c:v>
                </c:pt>
                <c:pt idx="25199">
                  <c:v>251941.31</c:v>
                </c:pt>
                <c:pt idx="25200">
                  <c:v>251951.3</c:v>
                </c:pt>
                <c:pt idx="25201">
                  <c:v>251961.31</c:v>
                </c:pt>
                <c:pt idx="25202">
                  <c:v>251971.31</c:v>
                </c:pt>
                <c:pt idx="25203">
                  <c:v>251981.3</c:v>
                </c:pt>
                <c:pt idx="25204">
                  <c:v>251991.31</c:v>
                </c:pt>
                <c:pt idx="25205">
                  <c:v>252001.28</c:v>
                </c:pt>
                <c:pt idx="25206">
                  <c:v>252011.31</c:v>
                </c:pt>
                <c:pt idx="25207">
                  <c:v>252021.28</c:v>
                </c:pt>
                <c:pt idx="25208">
                  <c:v>252031.3</c:v>
                </c:pt>
                <c:pt idx="25209">
                  <c:v>252041.28</c:v>
                </c:pt>
                <c:pt idx="25210">
                  <c:v>252051.28</c:v>
                </c:pt>
                <c:pt idx="25211">
                  <c:v>252061.3</c:v>
                </c:pt>
                <c:pt idx="25212">
                  <c:v>252071.28</c:v>
                </c:pt>
                <c:pt idx="25213">
                  <c:v>252081.28</c:v>
                </c:pt>
                <c:pt idx="25214">
                  <c:v>252091.28</c:v>
                </c:pt>
                <c:pt idx="25215">
                  <c:v>252101.28</c:v>
                </c:pt>
                <c:pt idx="25216">
                  <c:v>252111.27</c:v>
                </c:pt>
                <c:pt idx="25217">
                  <c:v>252121.28</c:v>
                </c:pt>
                <c:pt idx="25218">
                  <c:v>252131.27</c:v>
                </c:pt>
                <c:pt idx="25219">
                  <c:v>252141.28</c:v>
                </c:pt>
                <c:pt idx="25220">
                  <c:v>252151.25</c:v>
                </c:pt>
                <c:pt idx="25221">
                  <c:v>252161.27</c:v>
                </c:pt>
                <c:pt idx="25222">
                  <c:v>252171.28</c:v>
                </c:pt>
                <c:pt idx="25223">
                  <c:v>252181.25</c:v>
                </c:pt>
                <c:pt idx="25224">
                  <c:v>252191.27</c:v>
                </c:pt>
                <c:pt idx="25225">
                  <c:v>252201.25</c:v>
                </c:pt>
                <c:pt idx="25226">
                  <c:v>252211.27</c:v>
                </c:pt>
                <c:pt idx="25227">
                  <c:v>252221.25</c:v>
                </c:pt>
                <c:pt idx="25228">
                  <c:v>252231.25</c:v>
                </c:pt>
                <c:pt idx="25229">
                  <c:v>252241.25</c:v>
                </c:pt>
                <c:pt idx="25230">
                  <c:v>252251.25</c:v>
                </c:pt>
                <c:pt idx="25231">
                  <c:v>252261.25</c:v>
                </c:pt>
                <c:pt idx="25232">
                  <c:v>252271.25</c:v>
                </c:pt>
                <c:pt idx="25233">
                  <c:v>252281.25</c:v>
                </c:pt>
                <c:pt idx="25234">
                  <c:v>252291.23</c:v>
                </c:pt>
                <c:pt idx="25235">
                  <c:v>252301.25</c:v>
                </c:pt>
                <c:pt idx="25236">
                  <c:v>252311.23</c:v>
                </c:pt>
                <c:pt idx="25237">
                  <c:v>252321.25</c:v>
                </c:pt>
                <c:pt idx="25238">
                  <c:v>252331.22</c:v>
                </c:pt>
                <c:pt idx="25239">
                  <c:v>252341.23</c:v>
                </c:pt>
                <c:pt idx="25240">
                  <c:v>252351.22</c:v>
                </c:pt>
                <c:pt idx="25241">
                  <c:v>252361.22</c:v>
                </c:pt>
                <c:pt idx="25242">
                  <c:v>252371.23</c:v>
                </c:pt>
                <c:pt idx="25243">
                  <c:v>252381.22</c:v>
                </c:pt>
                <c:pt idx="25244">
                  <c:v>252391.23</c:v>
                </c:pt>
                <c:pt idx="25245">
                  <c:v>252401.22</c:v>
                </c:pt>
                <c:pt idx="25246">
                  <c:v>252411.22</c:v>
                </c:pt>
                <c:pt idx="25247">
                  <c:v>252421.22</c:v>
                </c:pt>
                <c:pt idx="25248">
                  <c:v>252431.22</c:v>
                </c:pt>
                <c:pt idx="25249">
                  <c:v>252441.2</c:v>
                </c:pt>
                <c:pt idx="25250">
                  <c:v>252451.22</c:v>
                </c:pt>
                <c:pt idx="25251">
                  <c:v>252461.22</c:v>
                </c:pt>
                <c:pt idx="25252">
                  <c:v>252471.2</c:v>
                </c:pt>
                <c:pt idx="25253">
                  <c:v>252481.22</c:v>
                </c:pt>
                <c:pt idx="25254">
                  <c:v>252491.19</c:v>
                </c:pt>
                <c:pt idx="25255">
                  <c:v>252501.22</c:v>
                </c:pt>
                <c:pt idx="25256">
                  <c:v>252511.19</c:v>
                </c:pt>
                <c:pt idx="25257">
                  <c:v>252521.2</c:v>
                </c:pt>
                <c:pt idx="25258">
                  <c:v>252531.19</c:v>
                </c:pt>
                <c:pt idx="25259">
                  <c:v>252541.19</c:v>
                </c:pt>
                <c:pt idx="25260">
                  <c:v>252551.19</c:v>
                </c:pt>
                <c:pt idx="25261">
                  <c:v>252561.19</c:v>
                </c:pt>
                <c:pt idx="25262">
                  <c:v>252571.19</c:v>
                </c:pt>
                <c:pt idx="25263">
                  <c:v>252581.19</c:v>
                </c:pt>
                <c:pt idx="25264">
                  <c:v>252591.19</c:v>
                </c:pt>
                <c:pt idx="25265">
                  <c:v>252601.19</c:v>
                </c:pt>
                <c:pt idx="25266">
                  <c:v>252611.19</c:v>
                </c:pt>
                <c:pt idx="25267">
                  <c:v>252621.17</c:v>
                </c:pt>
                <c:pt idx="25268">
                  <c:v>252631.19</c:v>
                </c:pt>
                <c:pt idx="25269">
                  <c:v>252641.19</c:v>
                </c:pt>
                <c:pt idx="25270">
                  <c:v>252651.17</c:v>
                </c:pt>
                <c:pt idx="25271">
                  <c:v>252661.19</c:v>
                </c:pt>
                <c:pt idx="25272">
                  <c:v>252671.16</c:v>
                </c:pt>
                <c:pt idx="25273">
                  <c:v>252681.19</c:v>
                </c:pt>
                <c:pt idx="25274">
                  <c:v>252691.16</c:v>
                </c:pt>
                <c:pt idx="25275">
                  <c:v>252701.17</c:v>
                </c:pt>
                <c:pt idx="25276">
                  <c:v>252711.16</c:v>
                </c:pt>
                <c:pt idx="25277">
                  <c:v>252721.16</c:v>
                </c:pt>
                <c:pt idx="25278">
                  <c:v>252731.16</c:v>
                </c:pt>
                <c:pt idx="25279">
                  <c:v>252741.16</c:v>
                </c:pt>
                <c:pt idx="25280">
                  <c:v>252751.14</c:v>
                </c:pt>
                <c:pt idx="25281">
                  <c:v>252761.16</c:v>
                </c:pt>
                <c:pt idx="25282">
                  <c:v>252771.16</c:v>
                </c:pt>
                <c:pt idx="25283">
                  <c:v>252781.16</c:v>
                </c:pt>
                <c:pt idx="25284">
                  <c:v>252791.16</c:v>
                </c:pt>
                <c:pt idx="25285">
                  <c:v>252801.14</c:v>
                </c:pt>
                <c:pt idx="25286">
                  <c:v>252811.16</c:v>
                </c:pt>
                <c:pt idx="25287">
                  <c:v>252821.13</c:v>
                </c:pt>
                <c:pt idx="25288">
                  <c:v>252831.14</c:v>
                </c:pt>
                <c:pt idx="25289">
                  <c:v>252841.13</c:v>
                </c:pt>
                <c:pt idx="25290">
                  <c:v>252851.13</c:v>
                </c:pt>
                <c:pt idx="25291">
                  <c:v>252861.13</c:v>
                </c:pt>
                <c:pt idx="25292">
                  <c:v>252871.13</c:v>
                </c:pt>
                <c:pt idx="25293">
                  <c:v>252881.14</c:v>
                </c:pt>
                <c:pt idx="25294">
                  <c:v>252891.13</c:v>
                </c:pt>
                <c:pt idx="25295">
                  <c:v>252901.13</c:v>
                </c:pt>
                <c:pt idx="25296">
                  <c:v>252911.13</c:v>
                </c:pt>
                <c:pt idx="25297">
                  <c:v>252921.13</c:v>
                </c:pt>
                <c:pt idx="25298">
                  <c:v>252931.11</c:v>
                </c:pt>
                <c:pt idx="25299">
                  <c:v>252941.13</c:v>
                </c:pt>
                <c:pt idx="25300">
                  <c:v>252951.09</c:v>
                </c:pt>
                <c:pt idx="25301">
                  <c:v>252961.11</c:v>
                </c:pt>
                <c:pt idx="25302">
                  <c:v>252971.13</c:v>
                </c:pt>
                <c:pt idx="25303">
                  <c:v>252981.11</c:v>
                </c:pt>
                <c:pt idx="25304">
                  <c:v>252991.13</c:v>
                </c:pt>
                <c:pt idx="25305">
                  <c:v>253001.09</c:v>
                </c:pt>
                <c:pt idx="25306">
                  <c:v>253011.11</c:v>
                </c:pt>
                <c:pt idx="25307">
                  <c:v>253021.09</c:v>
                </c:pt>
                <c:pt idx="25308">
                  <c:v>253031.09</c:v>
                </c:pt>
                <c:pt idx="25309">
                  <c:v>253041.09</c:v>
                </c:pt>
                <c:pt idx="25310">
                  <c:v>253051.09</c:v>
                </c:pt>
                <c:pt idx="25311">
                  <c:v>253061.08</c:v>
                </c:pt>
                <c:pt idx="25312">
                  <c:v>253071.09</c:v>
                </c:pt>
                <c:pt idx="25313">
                  <c:v>253081.09</c:v>
                </c:pt>
                <c:pt idx="25314">
                  <c:v>253091.09</c:v>
                </c:pt>
                <c:pt idx="25315">
                  <c:v>253101.09</c:v>
                </c:pt>
                <c:pt idx="25316">
                  <c:v>253111.08</c:v>
                </c:pt>
                <c:pt idx="25317">
                  <c:v>253121.09</c:v>
                </c:pt>
                <c:pt idx="25318">
                  <c:v>253131.06</c:v>
                </c:pt>
                <c:pt idx="25319">
                  <c:v>253141.08</c:v>
                </c:pt>
                <c:pt idx="25320">
                  <c:v>253151.06</c:v>
                </c:pt>
                <c:pt idx="25321">
                  <c:v>253161.06</c:v>
                </c:pt>
                <c:pt idx="25322">
                  <c:v>253171.09</c:v>
                </c:pt>
                <c:pt idx="25323">
                  <c:v>253181.06</c:v>
                </c:pt>
                <c:pt idx="25324">
                  <c:v>253191.08</c:v>
                </c:pt>
                <c:pt idx="25325">
                  <c:v>253201.06</c:v>
                </c:pt>
                <c:pt idx="25326">
                  <c:v>253211.06</c:v>
                </c:pt>
                <c:pt idx="25327">
                  <c:v>253221.06</c:v>
                </c:pt>
                <c:pt idx="25328">
                  <c:v>253231.06</c:v>
                </c:pt>
                <c:pt idx="25329">
                  <c:v>253241.05</c:v>
                </c:pt>
                <c:pt idx="25330">
                  <c:v>253251.06</c:v>
                </c:pt>
                <c:pt idx="25331">
                  <c:v>253261.03</c:v>
                </c:pt>
                <c:pt idx="25332">
                  <c:v>253271.06</c:v>
                </c:pt>
                <c:pt idx="25333">
                  <c:v>253281.06</c:v>
                </c:pt>
                <c:pt idx="25334">
                  <c:v>253291.05</c:v>
                </c:pt>
                <c:pt idx="25335">
                  <c:v>253301.06</c:v>
                </c:pt>
                <c:pt idx="25336">
                  <c:v>253311.03</c:v>
                </c:pt>
                <c:pt idx="25337">
                  <c:v>253321.05</c:v>
                </c:pt>
                <c:pt idx="25338">
                  <c:v>253331.03</c:v>
                </c:pt>
                <c:pt idx="25339">
                  <c:v>253341.03</c:v>
                </c:pt>
                <c:pt idx="25340">
                  <c:v>253351.03</c:v>
                </c:pt>
                <c:pt idx="25341">
                  <c:v>253361.03</c:v>
                </c:pt>
                <c:pt idx="25342">
                  <c:v>253371.05</c:v>
                </c:pt>
                <c:pt idx="25343">
                  <c:v>253381.03</c:v>
                </c:pt>
                <c:pt idx="25344">
                  <c:v>253391.03</c:v>
                </c:pt>
                <c:pt idx="25345">
                  <c:v>253401.03</c:v>
                </c:pt>
                <c:pt idx="25346">
                  <c:v>253411.03</c:v>
                </c:pt>
                <c:pt idx="25347">
                  <c:v>253421.02</c:v>
                </c:pt>
                <c:pt idx="25348">
                  <c:v>253431.03</c:v>
                </c:pt>
                <c:pt idx="25349">
                  <c:v>253441</c:v>
                </c:pt>
                <c:pt idx="25350">
                  <c:v>253451.03</c:v>
                </c:pt>
                <c:pt idx="25351">
                  <c:v>253461</c:v>
                </c:pt>
                <c:pt idx="25352">
                  <c:v>253471.02</c:v>
                </c:pt>
                <c:pt idx="25353">
                  <c:v>253481.03</c:v>
                </c:pt>
                <c:pt idx="25354">
                  <c:v>253491</c:v>
                </c:pt>
                <c:pt idx="25355">
                  <c:v>253501.02</c:v>
                </c:pt>
                <c:pt idx="25356">
                  <c:v>253511</c:v>
                </c:pt>
                <c:pt idx="25357">
                  <c:v>253521</c:v>
                </c:pt>
                <c:pt idx="25358">
                  <c:v>253531</c:v>
                </c:pt>
                <c:pt idx="25359">
                  <c:v>253541</c:v>
                </c:pt>
                <c:pt idx="25360">
                  <c:v>253550.98</c:v>
                </c:pt>
                <c:pt idx="25361">
                  <c:v>253561</c:v>
                </c:pt>
                <c:pt idx="25362">
                  <c:v>253571</c:v>
                </c:pt>
                <c:pt idx="25363">
                  <c:v>253581</c:v>
                </c:pt>
                <c:pt idx="25364">
                  <c:v>253591</c:v>
                </c:pt>
                <c:pt idx="25365">
                  <c:v>253600.98</c:v>
                </c:pt>
                <c:pt idx="25366">
                  <c:v>253611</c:v>
                </c:pt>
                <c:pt idx="25367">
                  <c:v>253620.97</c:v>
                </c:pt>
                <c:pt idx="25368">
                  <c:v>253630.98</c:v>
                </c:pt>
                <c:pt idx="25369">
                  <c:v>253640.97</c:v>
                </c:pt>
                <c:pt idx="25370">
                  <c:v>253650.98</c:v>
                </c:pt>
                <c:pt idx="25371">
                  <c:v>253660.97</c:v>
                </c:pt>
                <c:pt idx="25372">
                  <c:v>253670.97</c:v>
                </c:pt>
                <c:pt idx="25373">
                  <c:v>253680.98</c:v>
                </c:pt>
                <c:pt idx="25374">
                  <c:v>253690.97</c:v>
                </c:pt>
                <c:pt idx="25375">
                  <c:v>253700.97</c:v>
                </c:pt>
                <c:pt idx="25376">
                  <c:v>253710.97</c:v>
                </c:pt>
                <c:pt idx="25377">
                  <c:v>253720.97</c:v>
                </c:pt>
                <c:pt idx="25378">
                  <c:v>253730.95</c:v>
                </c:pt>
                <c:pt idx="25379">
                  <c:v>253740.97</c:v>
                </c:pt>
                <c:pt idx="25380">
                  <c:v>253750.95</c:v>
                </c:pt>
                <c:pt idx="25381">
                  <c:v>253760.97</c:v>
                </c:pt>
                <c:pt idx="25382">
                  <c:v>253770.94</c:v>
                </c:pt>
                <c:pt idx="25383">
                  <c:v>253780.95</c:v>
                </c:pt>
                <c:pt idx="25384">
                  <c:v>253790.97</c:v>
                </c:pt>
                <c:pt idx="25385">
                  <c:v>253800.94</c:v>
                </c:pt>
                <c:pt idx="25386">
                  <c:v>253810.95</c:v>
                </c:pt>
                <c:pt idx="25387">
                  <c:v>253820.94</c:v>
                </c:pt>
                <c:pt idx="25388">
                  <c:v>253830.95</c:v>
                </c:pt>
                <c:pt idx="25389">
                  <c:v>253840.94</c:v>
                </c:pt>
                <c:pt idx="25390">
                  <c:v>253850.94</c:v>
                </c:pt>
                <c:pt idx="25391">
                  <c:v>253860.94</c:v>
                </c:pt>
                <c:pt idx="25392">
                  <c:v>253870.94</c:v>
                </c:pt>
                <c:pt idx="25393">
                  <c:v>253880.94</c:v>
                </c:pt>
                <c:pt idx="25394">
                  <c:v>253890.94</c:v>
                </c:pt>
                <c:pt idx="25395">
                  <c:v>253900.94</c:v>
                </c:pt>
                <c:pt idx="25396">
                  <c:v>253910.92</c:v>
                </c:pt>
                <c:pt idx="25397">
                  <c:v>253920.94</c:v>
                </c:pt>
                <c:pt idx="25398">
                  <c:v>253930.91</c:v>
                </c:pt>
                <c:pt idx="25399">
                  <c:v>253940.94</c:v>
                </c:pt>
                <c:pt idx="25400">
                  <c:v>253950.91</c:v>
                </c:pt>
                <c:pt idx="25401">
                  <c:v>253960.92</c:v>
                </c:pt>
                <c:pt idx="25402">
                  <c:v>253970.91</c:v>
                </c:pt>
                <c:pt idx="25403">
                  <c:v>253980.91</c:v>
                </c:pt>
                <c:pt idx="25404">
                  <c:v>253990.92</c:v>
                </c:pt>
                <c:pt idx="25405">
                  <c:v>254000.91</c:v>
                </c:pt>
                <c:pt idx="25406">
                  <c:v>254010.91</c:v>
                </c:pt>
                <c:pt idx="25407">
                  <c:v>254020.91</c:v>
                </c:pt>
                <c:pt idx="25408">
                  <c:v>254030.91</c:v>
                </c:pt>
                <c:pt idx="25409">
                  <c:v>254040.91</c:v>
                </c:pt>
                <c:pt idx="25410">
                  <c:v>254050.91</c:v>
                </c:pt>
                <c:pt idx="25411">
                  <c:v>254060.89</c:v>
                </c:pt>
                <c:pt idx="25412">
                  <c:v>254070.91</c:v>
                </c:pt>
                <c:pt idx="25413">
                  <c:v>254080.91</c:v>
                </c:pt>
                <c:pt idx="25414">
                  <c:v>254090.89</c:v>
                </c:pt>
                <c:pt idx="25415">
                  <c:v>254100.91</c:v>
                </c:pt>
                <c:pt idx="25416">
                  <c:v>254110.88</c:v>
                </c:pt>
                <c:pt idx="25417">
                  <c:v>254120.91</c:v>
                </c:pt>
                <c:pt idx="25418">
                  <c:v>254130.88</c:v>
                </c:pt>
                <c:pt idx="25419">
                  <c:v>254140.89</c:v>
                </c:pt>
                <c:pt idx="25420">
                  <c:v>254150.88</c:v>
                </c:pt>
                <c:pt idx="25421">
                  <c:v>254160.88</c:v>
                </c:pt>
                <c:pt idx="25422">
                  <c:v>254170.88</c:v>
                </c:pt>
                <c:pt idx="25423">
                  <c:v>254180.88</c:v>
                </c:pt>
                <c:pt idx="25424">
                  <c:v>254190.88</c:v>
                </c:pt>
                <c:pt idx="25425">
                  <c:v>254200.88</c:v>
                </c:pt>
                <c:pt idx="25426">
                  <c:v>254210.88</c:v>
                </c:pt>
                <c:pt idx="25427">
                  <c:v>254220.86</c:v>
                </c:pt>
                <c:pt idx="25428">
                  <c:v>254230.88</c:v>
                </c:pt>
                <c:pt idx="25429">
                  <c:v>254240.86</c:v>
                </c:pt>
                <c:pt idx="25430">
                  <c:v>254250.88</c:v>
                </c:pt>
                <c:pt idx="25431">
                  <c:v>254260.84</c:v>
                </c:pt>
                <c:pt idx="25432">
                  <c:v>254270.86</c:v>
                </c:pt>
                <c:pt idx="25433">
                  <c:v>254280.84</c:v>
                </c:pt>
                <c:pt idx="25434">
                  <c:v>254290.84</c:v>
                </c:pt>
                <c:pt idx="25435">
                  <c:v>254300.86</c:v>
                </c:pt>
                <c:pt idx="25436">
                  <c:v>254310.84</c:v>
                </c:pt>
                <c:pt idx="25437">
                  <c:v>254320.86</c:v>
                </c:pt>
                <c:pt idx="25438">
                  <c:v>254330.84</c:v>
                </c:pt>
                <c:pt idx="25439">
                  <c:v>254340.84</c:v>
                </c:pt>
                <c:pt idx="25440">
                  <c:v>254350.84</c:v>
                </c:pt>
                <c:pt idx="25441">
                  <c:v>254360.84</c:v>
                </c:pt>
                <c:pt idx="25442">
                  <c:v>254370.83</c:v>
                </c:pt>
                <c:pt idx="25443">
                  <c:v>254380.84</c:v>
                </c:pt>
                <c:pt idx="25444">
                  <c:v>254390.84</c:v>
                </c:pt>
                <c:pt idx="25445">
                  <c:v>254400.83</c:v>
                </c:pt>
                <c:pt idx="25446">
                  <c:v>254410.84</c:v>
                </c:pt>
                <c:pt idx="25447">
                  <c:v>254420.83</c:v>
                </c:pt>
                <c:pt idx="25448">
                  <c:v>254430.84</c:v>
                </c:pt>
                <c:pt idx="25449">
                  <c:v>254440.81</c:v>
                </c:pt>
                <c:pt idx="25450">
                  <c:v>254450.83</c:v>
                </c:pt>
                <c:pt idx="25451">
                  <c:v>254460.81</c:v>
                </c:pt>
                <c:pt idx="25452">
                  <c:v>254470.81</c:v>
                </c:pt>
                <c:pt idx="25453">
                  <c:v>254480.81</c:v>
                </c:pt>
                <c:pt idx="25454">
                  <c:v>254490.81</c:v>
                </c:pt>
                <c:pt idx="25455">
                  <c:v>254500.83</c:v>
                </c:pt>
                <c:pt idx="25456">
                  <c:v>254510.81</c:v>
                </c:pt>
                <c:pt idx="25457">
                  <c:v>254520.81</c:v>
                </c:pt>
                <c:pt idx="25458">
                  <c:v>254530.81</c:v>
                </c:pt>
                <c:pt idx="25459">
                  <c:v>254540.81</c:v>
                </c:pt>
                <c:pt idx="25460">
                  <c:v>254550.8</c:v>
                </c:pt>
                <c:pt idx="25461">
                  <c:v>254560.81</c:v>
                </c:pt>
                <c:pt idx="25462">
                  <c:v>254570.78</c:v>
                </c:pt>
                <c:pt idx="25463">
                  <c:v>254580.8</c:v>
                </c:pt>
                <c:pt idx="25464">
                  <c:v>254590.81</c:v>
                </c:pt>
                <c:pt idx="25465">
                  <c:v>254600.78</c:v>
                </c:pt>
                <c:pt idx="25466">
                  <c:v>254610.81</c:v>
                </c:pt>
                <c:pt idx="25467">
                  <c:v>254620.78</c:v>
                </c:pt>
                <c:pt idx="25468">
                  <c:v>254630.8</c:v>
                </c:pt>
                <c:pt idx="25469">
                  <c:v>254640.78</c:v>
                </c:pt>
                <c:pt idx="25470">
                  <c:v>254650.78</c:v>
                </c:pt>
                <c:pt idx="25471">
                  <c:v>254660.78</c:v>
                </c:pt>
                <c:pt idx="25472">
                  <c:v>254670.78</c:v>
                </c:pt>
                <c:pt idx="25473">
                  <c:v>254680.77</c:v>
                </c:pt>
                <c:pt idx="25474">
                  <c:v>254690.78</c:v>
                </c:pt>
                <c:pt idx="25475">
                  <c:v>254700.78</c:v>
                </c:pt>
                <c:pt idx="25476">
                  <c:v>254710.78</c:v>
                </c:pt>
                <c:pt idx="25477">
                  <c:v>254720.78</c:v>
                </c:pt>
                <c:pt idx="25478">
                  <c:v>254730.77</c:v>
                </c:pt>
                <c:pt idx="25479">
                  <c:v>254740.78</c:v>
                </c:pt>
                <c:pt idx="25480">
                  <c:v>254750.75</c:v>
                </c:pt>
                <c:pt idx="25481">
                  <c:v>254760.77</c:v>
                </c:pt>
                <c:pt idx="25482">
                  <c:v>254770.75</c:v>
                </c:pt>
                <c:pt idx="25483">
                  <c:v>254780.75</c:v>
                </c:pt>
                <c:pt idx="25484">
                  <c:v>254790.75</c:v>
                </c:pt>
                <c:pt idx="25485">
                  <c:v>254800.75</c:v>
                </c:pt>
                <c:pt idx="25486">
                  <c:v>254810.77</c:v>
                </c:pt>
                <c:pt idx="25487">
                  <c:v>254820.75</c:v>
                </c:pt>
                <c:pt idx="25488">
                  <c:v>254830.75</c:v>
                </c:pt>
                <c:pt idx="25489">
                  <c:v>254840.75</c:v>
                </c:pt>
                <c:pt idx="25490">
                  <c:v>254850.75</c:v>
                </c:pt>
                <c:pt idx="25491">
                  <c:v>254860.75</c:v>
                </c:pt>
                <c:pt idx="25492">
                  <c:v>254870.75</c:v>
                </c:pt>
                <c:pt idx="25493">
                  <c:v>254880.72</c:v>
                </c:pt>
                <c:pt idx="25494">
                  <c:v>254890.73</c:v>
                </c:pt>
                <c:pt idx="25495">
                  <c:v>254900.75</c:v>
                </c:pt>
                <c:pt idx="25496">
                  <c:v>254910.73</c:v>
                </c:pt>
                <c:pt idx="25497">
                  <c:v>254920.75</c:v>
                </c:pt>
                <c:pt idx="25498">
                  <c:v>254930.72</c:v>
                </c:pt>
                <c:pt idx="25499">
                  <c:v>254940.73</c:v>
                </c:pt>
                <c:pt idx="25500">
                  <c:v>254950.72</c:v>
                </c:pt>
                <c:pt idx="25501">
                  <c:v>254960.72</c:v>
                </c:pt>
                <c:pt idx="25502">
                  <c:v>254970.72</c:v>
                </c:pt>
                <c:pt idx="25503">
                  <c:v>254980.72</c:v>
                </c:pt>
                <c:pt idx="25504">
                  <c:v>254990.7</c:v>
                </c:pt>
                <c:pt idx="25505">
                  <c:v>255000.72</c:v>
                </c:pt>
                <c:pt idx="25506">
                  <c:v>255010.72</c:v>
                </c:pt>
                <c:pt idx="25507">
                  <c:v>255020.72</c:v>
                </c:pt>
                <c:pt idx="25508">
                  <c:v>255030.72</c:v>
                </c:pt>
                <c:pt idx="25509">
                  <c:v>255040.7</c:v>
                </c:pt>
                <c:pt idx="25510">
                  <c:v>255050.72</c:v>
                </c:pt>
                <c:pt idx="25511">
                  <c:v>255060.69</c:v>
                </c:pt>
                <c:pt idx="25512">
                  <c:v>255070.7</c:v>
                </c:pt>
                <c:pt idx="25513">
                  <c:v>255080.69</c:v>
                </c:pt>
                <c:pt idx="25514">
                  <c:v>255090.7</c:v>
                </c:pt>
                <c:pt idx="25515">
                  <c:v>255100.69</c:v>
                </c:pt>
                <c:pt idx="25516">
                  <c:v>255110.69</c:v>
                </c:pt>
                <c:pt idx="25517">
                  <c:v>255120.7</c:v>
                </c:pt>
                <c:pt idx="25518">
                  <c:v>255130.69</c:v>
                </c:pt>
                <c:pt idx="25519">
                  <c:v>255140.69</c:v>
                </c:pt>
                <c:pt idx="25520">
                  <c:v>255150.69</c:v>
                </c:pt>
                <c:pt idx="25521">
                  <c:v>255160.69</c:v>
                </c:pt>
                <c:pt idx="25522">
                  <c:v>255170.67</c:v>
                </c:pt>
                <c:pt idx="25523">
                  <c:v>255180.69</c:v>
                </c:pt>
                <c:pt idx="25524">
                  <c:v>255190.66</c:v>
                </c:pt>
                <c:pt idx="25525">
                  <c:v>255200.69</c:v>
                </c:pt>
                <c:pt idx="25526">
                  <c:v>255210.69</c:v>
                </c:pt>
                <c:pt idx="25527">
                  <c:v>255220.67</c:v>
                </c:pt>
                <c:pt idx="25528">
                  <c:v>255230.69</c:v>
                </c:pt>
                <c:pt idx="25529">
                  <c:v>255240.66</c:v>
                </c:pt>
                <c:pt idx="25530">
                  <c:v>255250.67</c:v>
                </c:pt>
                <c:pt idx="25531">
                  <c:v>255260.66</c:v>
                </c:pt>
                <c:pt idx="25532">
                  <c:v>255270.66</c:v>
                </c:pt>
                <c:pt idx="25533">
                  <c:v>255280.66</c:v>
                </c:pt>
                <c:pt idx="25534">
                  <c:v>255290.66</c:v>
                </c:pt>
                <c:pt idx="25535">
                  <c:v>255300.67</c:v>
                </c:pt>
                <c:pt idx="25536">
                  <c:v>255310.66</c:v>
                </c:pt>
                <c:pt idx="25537">
                  <c:v>255320.66</c:v>
                </c:pt>
                <c:pt idx="25538">
                  <c:v>255330.66</c:v>
                </c:pt>
                <c:pt idx="25539">
                  <c:v>255340.66</c:v>
                </c:pt>
                <c:pt idx="25540">
                  <c:v>255350.64</c:v>
                </c:pt>
                <c:pt idx="25541">
                  <c:v>255360.66</c:v>
                </c:pt>
                <c:pt idx="25542">
                  <c:v>255370.63</c:v>
                </c:pt>
                <c:pt idx="25543">
                  <c:v>255380.66</c:v>
                </c:pt>
                <c:pt idx="25544">
                  <c:v>255390.63</c:v>
                </c:pt>
                <c:pt idx="25545">
                  <c:v>255400.64</c:v>
                </c:pt>
                <c:pt idx="25546">
                  <c:v>255410.63</c:v>
                </c:pt>
                <c:pt idx="25547">
                  <c:v>255420.63</c:v>
                </c:pt>
                <c:pt idx="25548">
                  <c:v>255430.64</c:v>
                </c:pt>
                <c:pt idx="25549">
                  <c:v>255440.63</c:v>
                </c:pt>
                <c:pt idx="25550">
                  <c:v>255450.63</c:v>
                </c:pt>
                <c:pt idx="25551">
                  <c:v>255460.63</c:v>
                </c:pt>
                <c:pt idx="25552">
                  <c:v>255470.63</c:v>
                </c:pt>
                <c:pt idx="25553">
                  <c:v>255480.63</c:v>
                </c:pt>
                <c:pt idx="25554">
                  <c:v>255490.63</c:v>
                </c:pt>
                <c:pt idx="25555">
                  <c:v>255500.61</c:v>
                </c:pt>
                <c:pt idx="25556">
                  <c:v>255510.63</c:v>
                </c:pt>
                <c:pt idx="25557">
                  <c:v>255520.63</c:v>
                </c:pt>
                <c:pt idx="25558">
                  <c:v>255530.61</c:v>
                </c:pt>
                <c:pt idx="25559">
                  <c:v>255540.63</c:v>
                </c:pt>
                <c:pt idx="25560">
                  <c:v>255550.59</c:v>
                </c:pt>
                <c:pt idx="25561">
                  <c:v>255560.63</c:v>
                </c:pt>
                <c:pt idx="25562">
                  <c:v>255570.59</c:v>
                </c:pt>
                <c:pt idx="25563">
                  <c:v>255580.61</c:v>
                </c:pt>
                <c:pt idx="25564">
                  <c:v>255590.59</c:v>
                </c:pt>
                <c:pt idx="25565">
                  <c:v>255600.59</c:v>
                </c:pt>
                <c:pt idx="25566">
                  <c:v>255610.59</c:v>
                </c:pt>
                <c:pt idx="25567">
                  <c:v>255620.59</c:v>
                </c:pt>
                <c:pt idx="25568">
                  <c:v>255630.59</c:v>
                </c:pt>
                <c:pt idx="25569">
                  <c:v>255640.59</c:v>
                </c:pt>
                <c:pt idx="25570">
                  <c:v>255650.59</c:v>
                </c:pt>
                <c:pt idx="25571">
                  <c:v>255660.58</c:v>
                </c:pt>
                <c:pt idx="25572">
                  <c:v>255670.59</c:v>
                </c:pt>
                <c:pt idx="25573">
                  <c:v>255680.58</c:v>
                </c:pt>
                <c:pt idx="25574">
                  <c:v>255690.59</c:v>
                </c:pt>
                <c:pt idx="25575">
                  <c:v>255700.56</c:v>
                </c:pt>
                <c:pt idx="25576">
                  <c:v>255710.58</c:v>
                </c:pt>
                <c:pt idx="25577">
                  <c:v>255720.59</c:v>
                </c:pt>
                <c:pt idx="25578">
                  <c:v>255730.56</c:v>
                </c:pt>
                <c:pt idx="25579">
                  <c:v>255740.58</c:v>
                </c:pt>
                <c:pt idx="25580">
                  <c:v>255750.56</c:v>
                </c:pt>
                <c:pt idx="25581">
                  <c:v>255760.58</c:v>
                </c:pt>
                <c:pt idx="25582">
                  <c:v>255770.56</c:v>
                </c:pt>
                <c:pt idx="25583">
                  <c:v>255780.56</c:v>
                </c:pt>
                <c:pt idx="25584">
                  <c:v>255790.56</c:v>
                </c:pt>
                <c:pt idx="25585">
                  <c:v>255800.56</c:v>
                </c:pt>
                <c:pt idx="25586">
                  <c:v>255810.55</c:v>
                </c:pt>
                <c:pt idx="25587">
                  <c:v>255820.56</c:v>
                </c:pt>
                <c:pt idx="25588">
                  <c:v>255830.56</c:v>
                </c:pt>
                <c:pt idx="25589">
                  <c:v>255840.55</c:v>
                </c:pt>
                <c:pt idx="25590">
                  <c:v>255850.56</c:v>
                </c:pt>
                <c:pt idx="25591">
                  <c:v>255860.55</c:v>
                </c:pt>
                <c:pt idx="25592">
                  <c:v>255870.56</c:v>
                </c:pt>
                <c:pt idx="25593">
                  <c:v>255880.53</c:v>
                </c:pt>
                <c:pt idx="25594">
                  <c:v>255890.55</c:v>
                </c:pt>
                <c:pt idx="25595">
                  <c:v>255900.53</c:v>
                </c:pt>
                <c:pt idx="25596">
                  <c:v>255910.53</c:v>
                </c:pt>
                <c:pt idx="25597">
                  <c:v>255920.53</c:v>
                </c:pt>
                <c:pt idx="25598">
                  <c:v>255930.53</c:v>
                </c:pt>
                <c:pt idx="25599">
                  <c:v>255940.55</c:v>
                </c:pt>
                <c:pt idx="25600">
                  <c:v>255950.53</c:v>
                </c:pt>
                <c:pt idx="25601">
                  <c:v>255960.53</c:v>
                </c:pt>
                <c:pt idx="25602">
                  <c:v>255970.53</c:v>
                </c:pt>
                <c:pt idx="25603">
                  <c:v>255980.53</c:v>
                </c:pt>
                <c:pt idx="25604">
                  <c:v>255990.52</c:v>
                </c:pt>
                <c:pt idx="25605">
                  <c:v>256000.53</c:v>
                </c:pt>
                <c:pt idx="25606">
                  <c:v>256010.5</c:v>
                </c:pt>
                <c:pt idx="25607">
                  <c:v>256020.52</c:v>
                </c:pt>
                <c:pt idx="25608">
                  <c:v>256030.5</c:v>
                </c:pt>
                <c:pt idx="25609">
                  <c:v>256040.5</c:v>
                </c:pt>
                <c:pt idx="25610">
                  <c:v>256050.53</c:v>
                </c:pt>
                <c:pt idx="25611">
                  <c:v>256060.5</c:v>
                </c:pt>
                <c:pt idx="25612">
                  <c:v>256070.52</c:v>
                </c:pt>
                <c:pt idx="25613">
                  <c:v>256080.5</c:v>
                </c:pt>
                <c:pt idx="25614">
                  <c:v>256090.5</c:v>
                </c:pt>
                <c:pt idx="25615">
                  <c:v>256100.5</c:v>
                </c:pt>
                <c:pt idx="25616">
                  <c:v>256110.5</c:v>
                </c:pt>
                <c:pt idx="25617">
                  <c:v>256120.48</c:v>
                </c:pt>
                <c:pt idx="25618">
                  <c:v>256130.5</c:v>
                </c:pt>
                <c:pt idx="25619">
                  <c:v>256140.47</c:v>
                </c:pt>
                <c:pt idx="25620">
                  <c:v>256150.5</c:v>
                </c:pt>
                <c:pt idx="25621">
                  <c:v>256160.5</c:v>
                </c:pt>
                <c:pt idx="25622">
                  <c:v>256170.48</c:v>
                </c:pt>
                <c:pt idx="25623">
                  <c:v>256180.5</c:v>
                </c:pt>
                <c:pt idx="25624">
                  <c:v>256190.5</c:v>
                </c:pt>
                <c:pt idx="25625">
                  <c:v>256200.48</c:v>
                </c:pt>
                <c:pt idx="25626">
                  <c:v>256210.47</c:v>
                </c:pt>
                <c:pt idx="25627">
                  <c:v>256220.47</c:v>
                </c:pt>
                <c:pt idx="25628">
                  <c:v>256230.47</c:v>
                </c:pt>
                <c:pt idx="25629">
                  <c:v>256240.47</c:v>
                </c:pt>
                <c:pt idx="25630">
                  <c:v>256250.48</c:v>
                </c:pt>
                <c:pt idx="25631">
                  <c:v>256260.47</c:v>
                </c:pt>
                <c:pt idx="25632">
                  <c:v>256270.47</c:v>
                </c:pt>
                <c:pt idx="25633">
                  <c:v>256280.47</c:v>
                </c:pt>
                <c:pt idx="25634">
                  <c:v>256290.47</c:v>
                </c:pt>
                <c:pt idx="25635">
                  <c:v>256300.45</c:v>
                </c:pt>
                <c:pt idx="25636">
                  <c:v>256310.47</c:v>
                </c:pt>
                <c:pt idx="25637">
                  <c:v>256320.44</c:v>
                </c:pt>
                <c:pt idx="25638">
                  <c:v>256330.45</c:v>
                </c:pt>
                <c:pt idx="25639">
                  <c:v>256340.44</c:v>
                </c:pt>
                <c:pt idx="25640">
                  <c:v>256350.45</c:v>
                </c:pt>
                <c:pt idx="25641">
                  <c:v>256360.47</c:v>
                </c:pt>
                <c:pt idx="25642">
                  <c:v>256370.44</c:v>
                </c:pt>
                <c:pt idx="25643">
                  <c:v>256380.45</c:v>
                </c:pt>
                <c:pt idx="25644">
                  <c:v>256390.44</c:v>
                </c:pt>
                <c:pt idx="25645">
                  <c:v>256400.44</c:v>
                </c:pt>
                <c:pt idx="25646">
                  <c:v>256410.44</c:v>
                </c:pt>
                <c:pt idx="25647">
                  <c:v>256420.44</c:v>
                </c:pt>
                <c:pt idx="25648">
                  <c:v>256430.42</c:v>
                </c:pt>
                <c:pt idx="25649">
                  <c:v>256440.44</c:v>
                </c:pt>
                <c:pt idx="25650">
                  <c:v>256450.42</c:v>
                </c:pt>
                <c:pt idx="25651">
                  <c:v>256460.44</c:v>
                </c:pt>
                <c:pt idx="25652">
                  <c:v>256470.44</c:v>
                </c:pt>
                <c:pt idx="25653">
                  <c:v>256480.42</c:v>
                </c:pt>
                <c:pt idx="25654">
                  <c:v>256490.44</c:v>
                </c:pt>
                <c:pt idx="25655">
                  <c:v>256500.41</c:v>
                </c:pt>
                <c:pt idx="25656">
                  <c:v>256510.42</c:v>
                </c:pt>
                <c:pt idx="25657">
                  <c:v>256520.41</c:v>
                </c:pt>
                <c:pt idx="25658">
                  <c:v>256530.42</c:v>
                </c:pt>
                <c:pt idx="25659">
                  <c:v>256540.41</c:v>
                </c:pt>
                <c:pt idx="25660">
                  <c:v>256550.41</c:v>
                </c:pt>
                <c:pt idx="25661">
                  <c:v>256560.41</c:v>
                </c:pt>
                <c:pt idx="25662">
                  <c:v>256570.41</c:v>
                </c:pt>
                <c:pt idx="25663">
                  <c:v>256580.41</c:v>
                </c:pt>
                <c:pt idx="25664">
                  <c:v>256590.41</c:v>
                </c:pt>
                <c:pt idx="25665">
                  <c:v>256600.41</c:v>
                </c:pt>
                <c:pt idx="25666">
                  <c:v>256610.39</c:v>
                </c:pt>
                <c:pt idx="25667">
                  <c:v>256620.41</c:v>
                </c:pt>
                <c:pt idx="25668">
                  <c:v>256630.41</c:v>
                </c:pt>
                <c:pt idx="25669">
                  <c:v>256640.41</c:v>
                </c:pt>
                <c:pt idx="25670">
                  <c:v>256650.41</c:v>
                </c:pt>
                <c:pt idx="25671">
                  <c:v>256660.39</c:v>
                </c:pt>
                <c:pt idx="25672">
                  <c:v>256670.41</c:v>
                </c:pt>
                <c:pt idx="25673">
                  <c:v>256680.38</c:v>
                </c:pt>
                <c:pt idx="25674">
                  <c:v>256690.39</c:v>
                </c:pt>
                <c:pt idx="25675">
                  <c:v>256700.38</c:v>
                </c:pt>
                <c:pt idx="25676">
                  <c:v>256710.38</c:v>
                </c:pt>
                <c:pt idx="25677">
                  <c:v>256720.38</c:v>
                </c:pt>
                <c:pt idx="25678">
                  <c:v>256730.38</c:v>
                </c:pt>
                <c:pt idx="25679">
                  <c:v>256740.38</c:v>
                </c:pt>
                <c:pt idx="25680">
                  <c:v>256750.38</c:v>
                </c:pt>
                <c:pt idx="25681">
                  <c:v>256760.36</c:v>
                </c:pt>
                <c:pt idx="25682">
                  <c:v>256770.38</c:v>
                </c:pt>
                <c:pt idx="25683">
                  <c:v>256780.38</c:v>
                </c:pt>
                <c:pt idx="25684">
                  <c:v>256790.36</c:v>
                </c:pt>
                <c:pt idx="25685">
                  <c:v>256800.38</c:v>
                </c:pt>
                <c:pt idx="25686">
                  <c:v>256810.34</c:v>
                </c:pt>
                <c:pt idx="25687">
                  <c:v>256820.38</c:v>
                </c:pt>
                <c:pt idx="25688">
                  <c:v>256830.34</c:v>
                </c:pt>
                <c:pt idx="25689">
                  <c:v>256840.36</c:v>
                </c:pt>
                <c:pt idx="25690">
                  <c:v>256850.34</c:v>
                </c:pt>
                <c:pt idx="25691">
                  <c:v>256860.34</c:v>
                </c:pt>
                <c:pt idx="25692">
                  <c:v>256870.34</c:v>
                </c:pt>
                <c:pt idx="25693">
                  <c:v>256880.34</c:v>
                </c:pt>
                <c:pt idx="25694">
                  <c:v>256890.34</c:v>
                </c:pt>
                <c:pt idx="25695">
                  <c:v>256900.34</c:v>
                </c:pt>
                <c:pt idx="25696">
                  <c:v>256910.34</c:v>
                </c:pt>
                <c:pt idx="25697">
                  <c:v>256920.33</c:v>
                </c:pt>
                <c:pt idx="25698">
                  <c:v>256930.34</c:v>
                </c:pt>
                <c:pt idx="25699">
                  <c:v>256940.33</c:v>
                </c:pt>
                <c:pt idx="25700">
                  <c:v>256950.34</c:v>
                </c:pt>
                <c:pt idx="25701">
                  <c:v>256960.31</c:v>
                </c:pt>
                <c:pt idx="25702">
                  <c:v>256970.33</c:v>
                </c:pt>
                <c:pt idx="25703">
                  <c:v>256980.31</c:v>
                </c:pt>
                <c:pt idx="25704">
                  <c:v>256990.31</c:v>
                </c:pt>
                <c:pt idx="25705">
                  <c:v>257000.33</c:v>
                </c:pt>
                <c:pt idx="25706">
                  <c:v>257010.31</c:v>
                </c:pt>
                <c:pt idx="25707">
                  <c:v>257020.33</c:v>
                </c:pt>
                <c:pt idx="25708">
                  <c:v>257030.31</c:v>
                </c:pt>
                <c:pt idx="25709">
                  <c:v>257040.31</c:v>
                </c:pt>
                <c:pt idx="25710">
                  <c:v>257050.31</c:v>
                </c:pt>
                <c:pt idx="25711">
                  <c:v>257060.31</c:v>
                </c:pt>
                <c:pt idx="25712">
                  <c:v>257070.3</c:v>
                </c:pt>
                <c:pt idx="25713">
                  <c:v>257080.31</c:v>
                </c:pt>
                <c:pt idx="25714">
                  <c:v>257090.31</c:v>
                </c:pt>
                <c:pt idx="25715">
                  <c:v>257100.3</c:v>
                </c:pt>
                <c:pt idx="25716">
                  <c:v>257110.31</c:v>
                </c:pt>
                <c:pt idx="25717">
                  <c:v>257120.3</c:v>
                </c:pt>
                <c:pt idx="25718">
                  <c:v>257130.31</c:v>
                </c:pt>
                <c:pt idx="25719">
                  <c:v>257140.28</c:v>
                </c:pt>
                <c:pt idx="25720">
                  <c:v>257150.3</c:v>
                </c:pt>
                <c:pt idx="25721">
                  <c:v>257160.28</c:v>
                </c:pt>
                <c:pt idx="25722">
                  <c:v>257170.28</c:v>
                </c:pt>
                <c:pt idx="25723">
                  <c:v>257180.28</c:v>
                </c:pt>
                <c:pt idx="25724">
                  <c:v>257190.28</c:v>
                </c:pt>
                <c:pt idx="25725">
                  <c:v>257200.3</c:v>
                </c:pt>
                <c:pt idx="25726">
                  <c:v>257210.28</c:v>
                </c:pt>
                <c:pt idx="25727">
                  <c:v>257220.28</c:v>
                </c:pt>
                <c:pt idx="25728">
                  <c:v>257230.28</c:v>
                </c:pt>
                <c:pt idx="25729">
                  <c:v>257240.28</c:v>
                </c:pt>
                <c:pt idx="25730">
                  <c:v>257250.27</c:v>
                </c:pt>
                <c:pt idx="25731">
                  <c:v>257260.28</c:v>
                </c:pt>
                <c:pt idx="25732">
                  <c:v>257270.25</c:v>
                </c:pt>
                <c:pt idx="25733">
                  <c:v>257280.27</c:v>
                </c:pt>
                <c:pt idx="25734">
                  <c:v>257290.25</c:v>
                </c:pt>
                <c:pt idx="25735">
                  <c:v>257300.25</c:v>
                </c:pt>
                <c:pt idx="25736">
                  <c:v>257310.28</c:v>
                </c:pt>
                <c:pt idx="25737">
                  <c:v>257320.25</c:v>
                </c:pt>
                <c:pt idx="25738">
                  <c:v>257330.27</c:v>
                </c:pt>
                <c:pt idx="25739">
                  <c:v>257340.25</c:v>
                </c:pt>
                <c:pt idx="25740">
                  <c:v>257350.25</c:v>
                </c:pt>
                <c:pt idx="25741">
                  <c:v>257360.25</c:v>
                </c:pt>
                <c:pt idx="25742">
                  <c:v>257370.25</c:v>
                </c:pt>
                <c:pt idx="25743">
                  <c:v>257380.23</c:v>
                </c:pt>
                <c:pt idx="25744">
                  <c:v>257390.25</c:v>
                </c:pt>
                <c:pt idx="25745">
                  <c:v>257400.22</c:v>
                </c:pt>
                <c:pt idx="25746">
                  <c:v>257410.25</c:v>
                </c:pt>
                <c:pt idx="25747">
                  <c:v>257420.25</c:v>
                </c:pt>
                <c:pt idx="25748">
                  <c:v>257430.23</c:v>
                </c:pt>
                <c:pt idx="25749">
                  <c:v>257440.25</c:v>
                </c:pt>
                <c:pt idx="25750">
                  <c:v>257450.22</c:v>
                </c:pt>
                <c:pt idx="25751">
                  <c:v>257460.23</c:v>
                </c:pt>
                <c:pt idx="25752">
                  <c:v>257470.22</c:v>
                </c:pt>
                <c:pt idx="25753">
                  <c:v>257480.22</c:v>
                </c:pt>
                <c:pt idx="25754">
                  <c:v>257490.25</c:v>
                </c:pt>
                <c:pt idx="25755">
                  <c:v>257500.22</c:v>
                </c:pt>
                <c:pt idx="25756">
                  <c:v>257510.2</c:v>
                </c:pt>
                <c:pt idx="25757">
                  <c:v>257520.22</c:v>
                </c:pt>
                <c:pt idx="25758">
                  <c:v>257530.22</c:v>
                </c:pt>
                <c:pt idx="25759">
                  <c:v>257540.22</c:v>
                </c:pt>
                <c:pt idx="25760">
                  <c:v>257550.22</c:v>
                </c:pt>
                <c:pt idx="25761">
                  <c:v>257560.2</c:v>
                </c:pt>
                <c:pt idx="25762">
                  <c:v>257570.22</c:v>
                </c:pt>
                <c:pt idx="25763">
                  <c:v>257580.19</c:v>
                </c:pt>
                <c:pt idx="25764">
                  <c:v>257590.2</c:v>
                </c:pt>
                <c:pt idx="25765">
                  <c:v>257600.19</c:v>
                </c:pt>
                <c:pt idx="25766">
                  <c:v>257610.2</c:v>
                </c:pt>
                <c:pt idx="25767">
                  <c:v>257620.22</c:v>
                </c:pt>
                <c:pt idx="25768">
                  <c:v>257630.19</c:v>
                </c:pt>
                <c:pt idx="25769">
                  <c:v>257640.2</c:v>
                </c:pt>
                <c:pt idx="25770">
                  <c:v>257650.19</c:v>
                </c:pt>
                <c:pt idx="25771">
                  <c:v>257660.19</c:v>
                </c:pt>
                <c:pt idx="25772">
                  <c:v>257670.19</c:v>
                </c:pt>
                <c:pt idx="25773">
                  <c:v>257680.19</c:v>
                </c:pt>
                <c:pt idx="25774">
                  <c:v>257690.17</c:v>
                </c:pt>
                <c:pt idx="25775">
                  <c:v>257700.19</c:v>
                </c:pt>
                <c:pt idx="25776">
                  <c:v>257710.17</c:v>
                </c:pt>
                <c:pt idx="25777">
                  <c:v>257720.19</c:v>
                </c:pt>
                <c:pt idx="25778">
                  <c:v>257730.19</c:v>
                </c:pt>
                <c:pt idx="25779">
                  <c:v>257740.17</c:v>
                </c:pt>
                <c:pt idx="25780">
                  <c:v>257750.19</c:v>
                </c:pt>
                <c:pt idx="25781">
                  <c:v>257760.16</c:v>
                </c:pt>
                <c:pt idx="25782">
                  <c:v>257770.17</c:v>
                </c:pt>
                <c:pt idx="25783">
                  <c:v>257780.16</c:v>
                </c:pt>
                <c:pt idx="25784">
                  <c:v>257790.17</c:v>
                </c:pt>
                <c:pt idx="25785">
                  <c:v>257800.16</c:v>
                </c:pt>
                <c:pt idx="25786">
                  <c:v>257810.16</c:v>
                </c:pt>
                <c:pt idx="25787">
                  <c:v>257820.16</c:v>
                </c:pt>
                <c:pt idx="25788">
                  <c:v>257830.16</c:v>
                </c:pt>
                <c:pt idx="25789">
                  <c:v>257840.16</c:v>
                </c:pt>
                <c:pt idx="25790">
                  <c:v>257850.16</c:v>
                </c:pt>
                <c:pt idx="25791">
                  <c:v>257860.16</c:v>
                </c:pt>
                <c:pt idx="25792">
                  <c:v>257870.14</c:v>
                </c:pt>
                <c:pt idx="25793">
                  <c:v>257880.16</c:v>
                </c:pt>
                <c:pt idx="25794">
                  <c:v>257890.13</c:v>
                </c:pt>
                <c:pt idx="25795">
                  <c:v>257900.16</c:v>
                </c:pt>
                <c:pt idx="25796">
                  <c:v>257910.13</c:v>
                </c:pt>
                <c:pt idx="25797">
                  <c:v>257920.14</c:v>
                </c:pt>
                <c:pt idx="25798">
                  <c:v>257930.16</c:v>
                </c:pt>
                <c:pt idx="25799">
                  <c:v>257940.13</c:v>
                </c:pt>
                <c:pt idx="25800">
                  <c:v>257950.14</c:v>
                </c:pt>
                <c:pt idx="25801">
                  <c:v>257960.13</c:v>
                </c:pt>
                <c:pt idx="25802">
                  <c:v>257970.13</c:v>
                </c:pt>
                <c:pt idx="25803">
                  <c:v>257980.13</c:v>
                </c:pt>
                <c:pt idx="25804">
                  <c:v>257990.13</c:v>
                </c:pt>
                <c:pt idx="25805">
                  <c:v>258000.13</c:v>
                </c:pt>
                <c:pt idx="25806">
                  <c:v>258010.13</c:v>
                </c:pt>
                <c:pt idx="25807">
                  <c:v>258020.11</c:v>
                </c:pt>
                <c:pt idx="25808">
                  <c:v>258030.13</c:v>
                </c:pt>
                <c:pt idx="25809">
                  <c:v>258040.09</c:v>
                </c:pt>
                <c:pt idx="25810">
                  <c:v>258050.11</c:v>
                </c:pt>
                <c:pt idx="25811">
                  <c:v>258060.13</c:v>
                </c:pt>
                <c:pt idx="25812">
                  <c:v>258070.09</c:v>
                </c:pt>
                <c:pt idx="25813">
                  <c:v>258080.13</c:v>
                </c:pt>
                <c:pt idx="25814">
                  <c:v>258090.09</c:v>
                </c:pt>
                <c:pt idx="25815">
                  <c:v>258100.11</c:v>
                </c:pt>
                <c:pt idx="25816">
                  <c:v>258110.09</c:v>
                </c:pt>
                <c:pt idx="25817">
                  <c:v>258120.09</c:v>
                </c:pt>
                <c:pt idx="25818">
                  <c:v>258130.09</c:v>
                </c:pt>
                <c:pt idx="25819">
                  <c:v>258140.09</c:v>
                </c:pt>
                <c:pt idx="25820">
                  <c:v>258150.09</c:v>
                </c:pt>
                <c:pt idx="25821">
                  <c:v>258160.09</c:v>
                </c:pt>
                <c:pt idx="25822">
                  <c:v>258170.09</c:v>
                </c:pt>
                <c:pt idx="25823">
                  <c:v>258180.09</c:v>
                </c:pt>
                <c:pt idx="25824">
                  <c:v>258190.09</c:v>
                </c:pt>
                <c:pt idx="25825">
                  <c:v>258200.08</c:v>
                </c:pt>
                <c:pt idx="25826">
                  <c:v>258210.09</c:v>
                </c:pt>
                <c:pt idx="25827">
                  <c:v>258220.06</c:v>
                </c:pt>
                <c:pt idx="25828">
                  <c:v>258230.08</c:v>
                </c:pt>
                <c:pt idx="25829">
                  <c:v>258240.06</c:v>
                </c:pt>
                <c:pt idx="25830">
                  <c:v>258250.06</c:v>
                </c:pt>
                <c:pt idx="25831">
                  <c:v>258260.09</c:v>
                </c:pt>
                <c:pt idx="25832">
                  <c:v>258270.06</c:v>
                </c:pt>
                <c:pt idx="25833">
                  <c:v>258280.08</c:v>
                </c:pt>
                <c:pt idx="25834">
                  <c:v>258290.06</c:v>
                </c:pt>
                <c:pt idx="25835">
                  <c:v>258300.06</c:v>
                </c:pt>
                <c:pt idx="25836">
                  <c:v>258310.06</c:v>
                </c:pt>
                <c:pt idx="25837">
                  <c:v>258320.06</c:v>
                </c:pt>
                <c:pt idx="25838">
                  <c:v>258330.05</c:v>
                </c:pt>
                <c:pt idx="25839">
                  <c:v>258340.06</c:v>
                </c:pt>
                <c:pt idx="25840">
                  <c:v>258350.03</c:v>
                </c:pt>
                <c:pt idx="25841">
                  <c:v>258360.05</c:v>
                </c:pt>
                <c:pt idx="25842">
                  <c:v>258370.06</c:v>
                </c:pt>
                <c:pt idx="25843">
                  <c:v>258380.05</c:v>
                </c:pt>
                <c:pt idx="25844">
                  <c:v>258390.06</c:v>
                </c:pt>
                <c:pt idx="25845">
                  <c:v>258400.03</c:v>
                </c:pt>
                <c:pt idx="25846">
                  <c:v>258410.05</c:v>
                </c:pt>
                <c:pt idx="25847">
                  <c:v>258420.03</c:v>
                </c:pt>
                <c:pt idx="25848">
                  <c:v>258430.03</c:v>
                </c:pt>
                <c:pt idx="25849">
                  <c:v>258440.03</c:v>
                </c:pt>
                <c:pt idx="25850">
                  <c:v>258450.03</c:v>
                </c:pt>
                <c:pt idx="25851">
                  <c:v>258460.02</c:v>
                </c:pt>
                <c:pt idx="25852">
                  <c:v>258470.03</c:v>
                </c:pt>
                <c:pt idx="25853">
                  <c:v>258480.03</c:v>
                </c:pt>
                <c:pt idx="25854">
                  <c:v>258490.03</c:v>
                </c:pt>
                <c:pt idx="25855">
                  <c:v>258500.03</c:v>
                </c:pt>
                <c:pt idx="25856">
                  <c:v>258510.02</c:v>
                </c:pt>
                <c:pt idx="25857">
                  <c:v>258520.03</c:v>
                </c:pt>
                <c:pt idx="25858">
                  <c:v>258530</c:v>
                </c:pt>
                <c:pt idx="25859">
                  <c:v>258540.02</c:v>
                </c:pt>
                <c:pt idx="25860">
                  <c:v>258550</c:v>
                </c:pt>
                <c:pt idx="25861">
                  <c:v>258560.02</c:v>
                </c:pt>
                <c:pt idx="25862">
                  <c:v>258570</c:v>
                </c:pt>
                <c:pt idx="25863">
                  <c:v>258580</c:v>
                </c:pt>
                <c:pt idx="25864">
                  <c:v>258590.02</c:v>
                </c:pt>
                <c:pt idx="25865">
                  <c:v>258600</c:v>
                </c:pt>
                <c:pt idx="25866">
                  <c:v>258610</c:v>
                </c:pt>
                <c:pt idx="25867">
                  <c:v>258620</c:v>
                </c:pt>
                <c:pt idx="25868">
                  <c:v>258630</c:v>
                </c:pt>
                <c:pt idx="25869">
                  <c:v>258639.98</c:v>
                </c:pt>
                <c:pt idx="25870">
                  <c:v>258650</c:v>
                </c:pt>
                <c:pt idx="25871">
                  <c:v>258659.97</c:v>
                </c:pt>
                <c:pt idx="25872">
                  <c:v>258670</c:v>
                </c:pt>
                <c:pt idx="25873">
                  <c:v>258679.97</c:v>
                </c:pt>
                <c:pt idx="25874">
                  <c:v>258689.98</c:v>
                </c:pt>
                <c:pt idx="25875">
                  <c:v>258700</c:v>
                </c:pt>
                <c:pt idx="25876">
                  <c:v>258709.97</c:v>
                </c:pt>
                <c:pt idx="25877">
                  <c:v>258719.98</c:v>
                </c:pt>
                <c:pt idx="25878">
                  <c:v>258729.97</c:v>
                </c:pt>
                <c:pt idx="25879">
                  <c:v>258739.97</c:v>
                </c:pt>
                <c:pt idx="25880">
                  <c:v>258749.97</c:v>
                </c:pt>
                <c:pt idx="25881">
                  <c:v>258759.97</c:v>
                </c:pt>
                <c:pt idx="25882">
                  <c:v>258769.97</c:v>
                </c:pt>
                <c:pt idx="25883">
                  <c:v>258779.97</c:v>
                </c:pt>
                <c:pt idx="25884">
                  <c:v>258789.95</c:v>
                </c:pt>
                <c:pt idx="25885">
                  <c:v>258799.97</c:v>
                </c:pt>
                <c:pt idx="25886">
                  <c:v>258809.97</c:v>
                </c:pt>
                <c:pt idx="25887">
                  <c:v>258819.95</c:v>
                </c:pt>
                <c:pt idx="25888">
                  <c:v>258829.97</c:v>
                </c:pt>
                <c:pt idx="25889">
                  <c:v>258839.97</c:v>
                </c:pt>
                <c:pt idx="25890">
                  <c:v>258849.97</c:v>
                </c:pt>
                <c:pt idx="25891">
                  <c:v>258859.94</c:v>
                </c:pt>
                <c:pt idx="25892">
                  <c:v>258869.95</c:v>
                </c:pt>
                <c:pt idx="25893">
                  <c:v>258879.94</c:v>
                </c:pt>
                <c:pt idx="25894">
                  <c:v>258889.94</c:v>
                </c:pt>
                <c:pt idx="25895">
                  <c:v>258899.95</c:v>
                </c:pt>
                <c:pt idx="25896">
                  <c:v>258909.94</c:v>
                </c:pt>
                <c:pt idx="25897">
                  <c:v>258919.94</c:v>
                </c:pt>
                <c:pt idx="25898">
                  <c:v>258929.94</c:v>
                </c:pt>
                <c:pt idx="25899">
                  <c:v>258939.94</c:v>
                </c:pt>
                <c:pt idx="25900">
                  <c:v>258949.92</c:v>
                </c:pt>
                <c:pt idx="25901">
                  <c:v>258959.94</c:v>
                </c:pt>
                <c:pt idx="25902">
                  <c:v>258969.92</c:v>
                </c:pt>
                <c:pt idx="25903">
                  <c:v>258979.94</c:v>
                </c:pt>
                <c:pt idx="25904">
                  <c:v>258989.91</c:v>
                </c:pt>
                <c:pt idx="25905">
                  <c:v>258999.92</c:v>
                </c:pt>
                <c:pt idx="25906">
                  <c:v>259009.94</c:v>
                </c:pt>
                <c:pt idx="25907">
                  <c:v>259019.91</c:v>
                </c:pt>
                <c:pt idx="25908">
                  <c:v>259029.92</c:v>
                </c:pt>
                <c:pt idx="25909">
                  <c:v>259039.91</c:v>
                </c:pt>
                <c:pt idx="25910">
                  <c:v>259049.92</c:v>
                </c:pt>
                <c:pt idx="25911">
                  <c:v>259059.91</c:v>
                </c:pt>
                <c:pt idx="25912">
                  <c:v>259069.91</c:v>
                </c:pt>
                <c:pt idx="25913">
                  <c:v>259079.91</c:v>
                </c:pt>
                <c:pt idx="25914">
                  <c:v>259089.91</c:v>
                </c:pt>
                <c:pt idx="25915">
                  <c:v>259099.89</c:v>
                </c:pt>
                <c:pt idx="25916">
                  <c:v>259109.91</c:v>
                </c:pt>
                <c:pt idx="25917">
                  <c:v>259119.91</c:v>
                </c:pt>
                <c:pt idx="25918">
                  <c:v>259129.89</c:v>
                </c:pt>
                <c:pt idx="25919">
                  <c:v>259139.91</c:v>
                </c:pt>
                <c:pt idx="25920">
                  <c:v>259149.89</c:v>
                </c:pt>
                <c:pt idx="25921">
                  <c:v>259159.91</c:v>
                </c:pt>
                <c:pt idx="25922">
                  <c:v>259169.88</c:v>
                </c:pt>
                <c:pt idx="25923">
                  <c:v>259179.89</c:v>
                </c:pt>
                <c:pt idx="25924">
                  <c:v>259189.88</c:v>
                </c:pt>
                <c:pt idx="25925">
                  <c:v>259199.88</c:v>
                </c:pt>
                <c:pt idx="25926">
                  <c:v>259209.88</c:v>
                </c:pt>
                <c:pt idx="25927">
                  <c:v>259219.88</c:v>
                </c:pt>
                <c:pt idx="25928">
                  <c:v>259229.89</c:v>
                </c:pt>
                <c:pt idx="25929">
                  <c:v>259239.88</c:v>
                </c:pt>
                <c:pt idx="25930">
                  <c:v>259249.88</c:v>
                </c:pt>
                <c:pt idx="25931">
                  <c:v>259259.88</c:v>
                </c:pt>
                <c:pt idx="25932">
                  <c:v>259269.88</c:v>
                </c:pt>
                <c:pt idx="25933">
                  <c:v>259279.88</c:v>
                </c:pt>
                <c:pt idx="25934">
                  <c:v>259289.88</c:v>
                </c:pt>
                <c:pt idx="25935">
                  <c:v>259299.88</c:v>
                </c:pt>
                <c:pt idx="25936">
                  <c:v>259309.86</c:v>
                </c:pt>
                <c:pt idx="25937">
                  <c:v>259319.84</c:v>
                </c:pt>
                <c:pt idx="25938">
                  <c:v>259329.84</c:v>
                </c:pt>
                <c:pt idx="25939">
                  <c:v>259339.88</c:v>
                </c:pt>
                <c:pt idx="25940">
                  <c:v>259349.84</c:v>
                </c:pt>
                <c:pt idx="25941">
                  <c:v>259359.86</c:v>
                </c:pt>
                <c:pt idx="25942">
                  <c:v>259369.84</c:v>
                </c:pt>
                <c:pt idx="25943">
                  <c:v>259379.84</c:v>
                </c:pt>
                <c:pt idx="25944">
                  <c:v>259389.84</c:v>
                </c:pt>
                <c:pt idx="25945">
                  <c:v>259399.84</c:v>
                </c:pt>
                <c:pt idx="25946">
                  <c:v>259409.83</c:v>
                </c:pt>
                <c:pt idx="25947">
                  <c:v>259419.84</c:v>
                </c:pt>
                <c:pt idx="25948">
                  <c:v>259429.81</c:v>
                </c:pt>
                <c:pt idx="25949">
                  <c:v>259439.84</c:v>
                </c:pt>
                <c:pt idx="25950">
                  <c:v>259449.84</c:v>
                </c:pt>
                <c:pt idx="25951">
                  <c:v>259459.83</c:v>
                </c:pt>
                <c:pt idx="25952">
                  <c:v>259469.84</c:v>
                </c:pt>
                <c:pt idx="25953">
                  <c:v>259479.81</c:v>
                </c:pt>
                <c:pt idx="25954">
                  <c:v>259489.83</c:v>
                </c:pt>
                <c:pt idx="25955">
                  <c:v>259499.81</c:v>
                </c:pt>
                <c:pt idx="25956">
                  <c:v>259509.81</c:v>
                </c:pt>
                <c:pt idx="25957">
                  <c:v>259519.81</c:v>
                </c:pt>
                <c:pt idx="25958">
                  <c:v>259529.81</c:v>
                </c:pt>
                <c:pt idx="25959">
                  <c:v>259539.8</c:v>
                </c:pt>
                <c:pt idx="25960">
                  <c:v>259549.81</c:v>
                </c:pt>
                <c:pt idx="25961">
                  <c:v>259559.81</c:v>
                </c:pt>
                <c:pt idx="25962">
                  <c:v>259569.81</c:v>
                </c:pt>
                <c:pt idx="25963">
                  <c:v>259579.81</c:v>
                </c:pt>
                <c:pt idx="25964">
                  <c:v>259589.8</c:v>
                </c:pt>
                <c:pt idx="25965">
                  <c:v>259599.81</c:v>
                </c:pt>
                <c:pt idx="25966">
                  <c:v>259609.78</c:v>
                </c:pt>
                <c:pt idx="25967">
                  <c:v>259619.8</c:v>
                </c:pt>
                <c:pt idx="25968">
                  <c:v>259629.78</c:v>
                </c:pt>
                <c:pt idx="25969">
                  <c:v>259639.8</c:v>
                </c:pt>
                <c:pt idx="25970">
                  <c:v>259649.78</c:v>
                </c:pt>
                <c:pt idx="25971">
                  <c:v>259659.78</c:v>
                </c:pt>
                <c:pt idx="25972">
                  <c:v>259669.8</c:v>
                </c:pt>
                <c:pt idx="25973">
                  <c:v>259679.78</c:v>
                </c:pt>
                <c:pt idx="25974">
                  <c:v>259689.78</c:v>
                </c:pt>
                <c:pt idx="25975">
                  <c:v>259699.78</c:v>
                </c:pt>
                <c:pt idx="25976">
                  <c:v>259709.78</c:v>
                </c:pt>
                <c:pt idx="25977">
                  <c:v>259719.77</c:v>
                </c:pt>
                <c:pt idx="25978">
                  <c:v>259729.78</c:v>
                </c:pt>
                <c:pt idx="25979">
                  <c:v>259739.78</c:v>
                </c:pt>
                <c:pt idx="25980">
                  <c:v>259749.78</c:v>
                </c:pt>
                <c:pt idx="25981">
                  <c:v>259759.75</c:v>
                </c:pt>
                <c:pt idx="25982">
                  <c:v>259769.77</c:v>
                </c:pt>
                <c:pt idx="25983">
                  <c:v>259779.78</c:v>
                </c:pt>
                <c:pt idx="25984">
                  <c:v>259789.75</c:v>
                </c:pt>
                <c:pt idx="25985">
                  <c:v>259799.77</c:v>
                </c:pt>
                <c:pt idx="25986">
                  <c:v>259809.75</c:v>
                </c:pt>
                <c:pt idx="25987">
                  <c:v>259819.77</c:v>
                </c:pt>
                <c:pt idx="25988">
                  <c:v>259829.75</c:v>
                </c:pt>
                <c:pt idx="25989">
                  <c:v>259839.75</c:v>
                </c:pt>
                <c:pt idx="25990">
                  <c:v>259849.75</c:v>
                </c:pt>
                <c:pt idx="25991">
                  <c:v>259859.75</c:v>
                </c:pt>
                <c:pt idx="25992">
                  <c:v>259869.73</c:v>
                </c:pt>
                <c:pt idx="25993">
                  <c:v>259879.75</c:v>
                </c:pt>
                <c:pt idx="25994">
                  <c:v>259889.75</c:v>
                </c:pt>
                <c:pt idx="25995">
                  <c:v>259899.73</c:v>
                </c:pt>
                <c:pt idx="25996">
                  <c:v>259909.75</c:v>
                </c:pt>
                <c:pt idx="25997">
                  <c:v>259919.72</c:v>
                </c:pt>
                <c:pt idx="25998">
                  <c:v>259929.75</c:v>
                </c:pt>
                <c:pt idx="25999">
                  <c:v>259939.72</c:v>
                </c:pt>
                <c:pt idx="26000">
                  <c:v>259949.73</c:v>
                </c:pt>
                <c:pt idx="26001">
                  <c:v>259959.72</c:v>
                </c:pt>
                <c:pt idx="26002">
                  <c:v>259969.72</c:v>
                </c:pt>
                <c:pt idx="26003">
                  <c:v>259979.73</c:v>
                </c:pt>
                <c:pt idx="26004">
                  <c:v>259989.72</c:v>
                </c:pt>
                <c:pt idx="26005">
                  <c:v>259999.72</c:v>
                </c:pt>
                <c:pt idx="26006">
                  <c:v>260009.72</c:v>
                </c:pt>
                <c:pt idx="26007">
                  <c:v>260019.72</c:v>
                </c:pt>
                <c:pt idx="26008">
                  <c:v>260029.72</c:v>
                </c:pt>
                <c:pt idx="26009">
                  <c:v>260039.72</c:v>
                </c:pt>
                <c:pt idx="26010">
                  <c:v>260049.7</c:v>
                </c:pt>
                <c:pt idx="26011">
                  <c:v>260059.72</c:v>
                </c:pt>
                <c:pt idx="26012">
                  <c:v>260069.69</c:v>
                </c:pt>
                <c:pt idx="26013">
                  <c:v>260079.7</c:v>
                </c:pt>
                <c:pt idx="26014">
                  <c:v>260089.72</c:v>
                </c:pt>
                <c:pt idx="26015">
                  <c:v>260099.69</c:v>
                </c:pt>
                <c:pt idx="26016">
                  <c:v>260109.72</c:v>
                </c:pt>
                <c:pt idx="26017">
                  <c:v>260119.69</c:v>
                </c:pt>
                <c:pt idx="26018">
                  <c:v>260129.7</c:v>
                </c:pt>
                <c:pt idx="26019">
                  <c:v>260139.69</c:v>
                </c:pt>
                <c:pt idx="26020">
                  <c:v>260149.69</c:v>
                </c:pt>
                <c:pt idx="26021">
                  <c:v>260159.69</c:v>
                </c:pt>
                <c:pt idx="26022">
                  <c:v>260169.69</c:v>
                </c:pt>
                <c:pt idx="26023">
                  <c:v>260179.67</c:v>
                </c:pt>
                <c:pt idx="26024">
                  <c:v>260189.69</c:v>
                </c:pt>
                <c:pt idx="26025">
                  <c:v>260199.69</c:v>
                </c:pt>
                <c:pt idx="26026">
                  <c:v>260209.69</c:v>
                </c:pt>
                <c:pt idx="26027">
                  <c:v>260219.69</c:v>
                </c:pt>
                <c:pt idx="26028">
                  <c:v>260229.67</c:v>
                </c:pt>
                <c:pt idx="26029">
                  <c:v>260239.69</c:v>
                </c:pt>
                <c:pt idx="26030">
                  <c:v>260249.66</c:v>
                </c:pt>
                <c:pt idx="26031">
                  <c:v>260259.67</c:v>
                </c:pt>
                <c:pt idx="26032">
                  <c:v>260269.66</c:v>
                </c:pt>
                <c:pt idx="26033">
                  <c:v>260279.66</c:v>
                </c:pt>
                <c:pt idx="26034">
                  <c:v>260289.66</c:v>
                </c:pt>
                <c:pt idx="26035">
                  <c:v>260299.66</c:v>
                </c:pt>
                <c:pt idx="26036">
                  <c:v>260309.67</c:v>
                </c:pt>
                <c:pt idx="26037">
                  <c:v>260319.66</c:v>
                </c:pt>
                <c:pt idx="26038">
                  <c:v>260329.66</c:v>
                </c:pt>
                <c:pt idx="26039">
                  <c:v>260339.66</c:v>
                </c:pt>
                <c:pt idx="26040">
                  <c:v>260349.66</c:v>
                </c:pt>
                <c:pt idx="26041">
                  <c:v>260359.64</c:v>
                </c:pt>
                <c:pt idx="26042">
                  <c:v>260369.66</c:v>
                </c:pt>
                <c:pt idx="26043">
                  <c:v>260379.63</c:v>
                </c:pt>
                <c:pt idx="26044">
                  <c:v>260389.64</c:v>
                </c:pt>
                <c:pt idx="26045">
                  <c:v>260399.63</c:v>
                </c:pt>
                <c:pt idx="26046">
                  <c:v>260409.64</c:v>
                </c:pt>
                <c:pt idx="26047">
                  <c:v>260419.66</c:v>
                </c:pt>
                <c:pt idx="26048">
                  <c:v>260429.63</c:v>
                </c:pt>
                <c:pt idx="26049">
                  <c:v>260439.64</c:v>
                </c:pt>
                <c:pt idx="26050">
                  <c:v>260449.63</c:v>
                </c:pt>
                <c:pt idx="26051">
                  <c:v>260459.63</c:v>
                </c:pt>
                <c:pt idx="26052">
                  <c:v>260469.63</c:v>
                </c:pt>
                <c:pt idx="26053">
                  <c:v>260479.63</c:v>
                </c:pt>
                <c:pt idx="26054">
                  <c:v>260489.61</c:v>
                </c:pt>
                <c:pt idx="26055">
                  <c:v>260499.63</c:v>
                </c:pt>
                <c:pt idx="26056">
                  <c:v>260509.59</c:v>
                </c:pt>
                <c:pt idx="26057">
                  <c:v>260519.63</c:v>
                </c:pt>
                <c:pt idx="26058">
                  <c:v>260529.63</c:v>
                </c:pt>
                <c:pt idx="26059">
                  <c:v>260539.61</c:v>
                </c:pt>
                <c:pt idx="26060">
                  <c:v>260549.63</c:v>
                </c:pt>
                <c:pt idx="26061">
                  <c:v>260559.59</c:v>
                </c:pt>
                <c:pt idx="26062">
                  <c:v>260569.61</c:v>
                </c:pt>
                <c:pt idx="26063">
                  <c:v>260579.63</c:v>
                </c:pt>
                <c:pt idx="26064">
                  <c:v>260589.59</c:v>
                </c:pt>
                <c:pt idx="26065">
                  <c:v>260599.59</c:v>
                </c:pt>
                <c:pt idx="26066">
                  <c:v>260609.59</c:v>
                </c:pt>
                <c:pt idx="26067">
                  <c:v>260619.59</c:v>
                </c:pt>
                <c:pt idx="26068">
                  <c:v>260629.59</c:v>
                </c:pt>
                <c:pt idx="26069">
                  <c:v>260639.59</c:v>
                </c:pt>
                <c:pt idx="26070">
                  <c:v>260649.59</c:v>
                </c:pt>
                <c:pt idx="26071">
                  <c:v>260659.59</c:v>
                </c:pt>
                <c:pt idx="26072">
                  <c:v>260669.58</c:v>
                </c:pt>
                <c:pt idx="26073">
                  <c:v>260679.59</c:v>
                </c:pt>
                <c:pt idx="26074">
                  <c:v>260689.56</c:v>
                </c:pt>
                <c:pt idx="26075">
                  <c:v>260699.59</c:v>
                </c:pt>
                <c:pt idx="26076">
                  <c:v>260709.56</c:v>
                </c:pt>
                <c:pt idx="26077">
                  <c:v>260719.58</c:v>
                </c:pt>
                <c:pt idx="26078">
                  <c:v>260729.56</c:v>
                </c:pt>
                <c:pt idx="26079">
                  <c:v>260739.56</c:v>
                </c:pt>
                <c:pt idx="26080">
                  <c:v>260749.58</c:v>
                </c:pt>
                <c:pt idx="26081">
                  <c:v>260759.56</c:v>
                </c:pt>
                <c:pt idx="26082">
                  <c:v>260769.56</c:v>
                </c:pt>
                <c:pt idx="26083">
                  <c:v>260779.56</c:v>
                </c:pt>
                <c:pt idx="26084">
                  <c:v>260789.56</c:v>
                </c:pt>
                <c:pt idx="26085">
                  <c:v>260799.56</c:v>
                </c:pt>
                <c:pt idx="26086">
                  <c:v>260809.56</c:v>
                </c:pt>
                <c:pt idx="26087">
                  <c:v>260819.55</c:v>
                </c:pt>
                <c:pt idx="26088">
                  <c:v>260829.56</c:v>
                </c:pt>
                <c:pt idx="26089">
                  <c:v>260839.53</c:v>
                </c:pt>
                <c:pt idx="26090">
                  <c:v>260849.55</c:v>
                </c:pt>
                <c:pt idx="26091">
                  <c:v>260859.56</c:v>
                </c:pt>
                <c:pt idx="26092">
                  <c:v>260869.53</c:v>
                </c:pt>
                <c:pt idx="26093">
                  <c:v>260879.56</c:v>
                </c:pt>
                <c:pt idx="26094">
                  <c:v>260889.53</c:v>
                </c:pt>
                <c:pt idx="26095">
                  <c:v>260899.55</c:v>
                </c:pt>
                <c:pt idx="26096">
                  <c:v>260909.53</c:v>
                </c:pt>
                <c:pt idx="26097">
                  <c:v>260919.53</c:v>
                </c:pt>
                <c:pt idx="26098">
                  <c:v>260929.53</c:v>
                </c:pt>
                <c:pt idx="26099">
                  <c:v>260939.53</c:v>
                </c:pt>
                <c:pt idx="26100">
                  <c:v>260949.52</c:v>
                </c:pt>
                <c:pt idx="26101">
                  <c:v>260959.53</c:v>
                </c:pt>
                <c:pt idx="26102">
                  <c:v>260969.53</c:v>
                </c:pt>
                <c:pt idx="26103">
                  <c:v>260979.52</c:v>
                </c:pt>
                <c:pt idx="26104">
                  <c:v>260989.53</c:v>
                </c:pt>
                <c:pt idx="26105">
                  <c:v>260999.52</c:v>
                </c:pt>
                <c:pt idx="26106">
                  <c:v>261009.53</c:v>
                </c:pt>
                <c:pt idx="26107">
                  <c:v>261019.5</c:v>
                </c:pt>
                <c:pt idx="26108">
                  <c:v>261029.52</c:v>
                </c:pt>
                <c:pt idx="26109">
                  <c:v>261039.5</c:v>
                </c:pt>
                <c:pt idx="26110">
                  <c:v>261049.5</c:v>
                </c:pt>
                <c:pt idx="26111">
                  <c:v>261059.5</c:v>
                </c:pt>
                <c:pt idx="26112">
                  <c:v>261069.5</c:v>
                </c:pt>
                <c:pt idx="26113">
                  <c:v>261079.52</c:v>
                </c:pt>
                <c:pt idx="26114">
                  <c:v>261089.5</c:v>
                </c:pt>
                <c:pt idx="26115">
                  <c:v>261099.5</c:v>
                </c:pt>
                <c:pt idx="26116">
                  <c:v>261109.5</c:v>
                </c:pt>
                <c:pt idx="26117">
                  <c:v>261119.5</c:v>
                </c:pt>
                <c:pt idx="26118">
                  <c:v>261129.48</c:v>
                </c:pt>
                <c:pt idx="26119">
                  <c:v>261139.5</c:v>
                </c:pt>
                <c:pt idx="26120">
                  <c:v>261149.47</c:v>
                </c:pt>
                <c:pt idx="26121">
                  <c:v>261159.48</c:v>
                </c:pt>
                <c:pt idx="26122">
                  <c:v>261169.47</c:v>
                </c:pt>
                <c:pt idx="26123">
                  <c:v>261179.48</c:v>
                </c:pt>
                <c:pt idx="26124">
                  <c:v>261189.5</c:v>
                </c:pt>
                <c:pt idx="26125">
                  <c:v>261199.47</c:v>
                </c:pt>
                <c:pt idx="26126">
                  <c:v>261209.48</c:v>
                </c:pt>
                <c:pt idx="26127">
                  <c:v>261219.47</c:v>
                </c:pt>
                <c:pt idx="26128">
                  <c:v>261229.47</c:v>
                </c:pt>
                <c:pt idx="26129">
                  <c:v>261239.47</c:v>
                </c:pt>
                <c:pt idx="26130">
                  <c:v>261249.47</c:v>
                </c:pt>
                <c:pt idx="26131">
                  <c:v>261259.45</c:v>
                </c:pt>
                <c:pt idx="26132">
                  <c:v>261269.47</c:v>
                </c:pt>
                <c:pt idx="26133">
                  <c:v>261279.44</c:v>
                </c:pt>
                <c:pt idx="26134">
                  <c:v>261289.47</c:v>
                </c:pt>
                <c:pt idx="26135">
                  <c:v>261299.47</c:v>
                </c:pt>
                <c:pt idx="26136">
                  <c:v>261309.45</c:v>
                </c:pt>
                <c:pt idx="26137">
                  <c:v>261319.47</c:v>
                </c:pt>
                <c:pt idx="26138">
                  <c:v>261329.44</c:v>
                </c:pt>
                <c:pt idx="26139">
                  <c:v>261339.45</c:v>
                </c:pt>
                <c:pt idx="26140">
                  <c:v>261349.44</c:v>
                </c:pt>
                <c:pt idx="26141">
                  <c:v>261359.44</c:v>
                </c:pt>
                <c:pt idx="26142">
                  <c:v>261369.47</c:v>
                </c:pt>
                <c:pt idx="26143">
                  <c:v>261379.44</c:v>
                </c:pt>
                <c:pt idx="26144">
                  <c:v>261389.44</c:v>
                </c:pt>
                <c:pt idx="26145">
                  <c:v>261399.44</c:v>
                </c:pt>
                <c:pt idx="26146">
                  <c:v>261409.44</c:v>
                </c:pt>
                <c:pt idx="26147">
                  <c:v>261419.44</c:v>
                </c:pt>
                <c:pt idx="26148">
                  <c:v>261429.44</c:v>
                </c:pt>
                <c:pt idx="26149">
                  <c:v>261439.42</c:v>
                </c:pt>
                <c:pt idx="26150">
                  <c:v>261449.44</c:v>
                </c:pt>
                <c:pt idx="26151">
                  <c:v>261459.41</c:v>
                </c:pt>
                <c:pt idx="26152">
                  <c:v>261469.44</c:v>
                </c:pt>
                <c:pt idx="26153">
                  <c:v>261479.41</c:v>
                </c:pt>
                <c:pt idx="26154">
                  <c:v>261489.42</c:v>
                </c:pt>
                <c:pt idx="26155">
                  <c:v>261499.41</c:v>
                </c:pt>
                <c:pt idx="26156">
                  <c:v>261509.41</c:v>
                </c:pt>
                <c:pt idx="26157">
                  <c:v>261519.42</c:v>
                </c:pt>
                <c:pt idx="26158">
                  <c:v>261529.41</c:v>
                </c:pt>
                <c:pt idx="26159">
                  <c:v>261539.41</c:v>
                </c:pt>
                <c:pt idx="26160">
                  <c:v>261549.41</c:v>
                </c:pt>
                <c:pt idx="26161">
                  <c:v>261559.41</c:v>
                </c:pt>
                <c:pt idx="26162">
                  <c:v>261569.39</c:v>
                </c:pt>
                <c:pt idx="26163">
                  <c:v>261579.41</c:v>
                </c:pt>
                <c:pt idx="26164">
                  <c:v>261589.39</c:v>
                </c:pt>
                <c:pt idx="26165">
                  <c:v>261599.41</c:v>
                </c:pt>
                <c:pt idx="26166">
                  <c:v>261609.38</c:v>
                </c:pt>
                <c:pt idx="26167">
                  <c:v>261619.39</c:v>
                </c:pt>
                <c:pt idx="26168">
                  <c:v>261629.41</c:v>
                </c:pt>
                <c:pt idx="26169">
                  <c:v>261639.38</c:v>
                </c:pt>
                <c:pt idx="26170">
                  <c:v>261649.39</c:v>
                </c:pt>
                <c:pt idx="26171">
                  <c:v>261659.38</c:v>
                </c:pt>
                <c:pt idx="26172">
                  <c:v>261669.39</c:v>
                </c:pt>
                <c:pt idx="26173">
                  <c:v>261679.38</c:v>
                </c:pt>
                <c:pt idx="26174">
                  <c:v>261689.38</c:v>
                </c:pt>
                <c:pt idx="26175">
                  <c:v>261699.38</c:v>
                </c:pt>
                <c:pt idx="26176">
                  <c:v>261709.38</c:v>
                </c:pt>
                <c:pt idx="26177">
                  <c:v>261719.36</c:v>
                </c:pt>
                <c:pt idx="26178">
                  <c:v>261729.38</c:v>
                </c:pt>
                <c:pt idx="26179">
                  <c:v>261739.38</c:v>
                </c:pt>
                <c:pt idx="26180">
                  <c:v>261749.36</c:v>
                </c:pt>
                <c:pt idx="26181">
                  <c:v>261759.38</c:v>
                </c:pt>
                <c:pt idx="26182">
                  <c:v>261769.36</c:v>
                </c:pt>
                <c:pt idx="26183">
                  <c:v>261779.38</c:v>
                </c:pt>
                <c:pt idx="26184">
                  <c:v>261789.34</c:v>
                </c:pt>
                <c:pt idx="26185">
                  <c:v>261799.36</c:v>
                </c:pt>
                <c:pt idx="26186">
                  <c:v>261809.34</c:v>
                </c:pt>
                <c:pt idx="26187">
                  <c:v>261819.34</c:v>
                </c:pt>
                <c:pt idx="26188">
                  <c:v>261829.34</c:v>
                </c:pt>
                <c:pt idx="26189">
                  <c:v>261839.34</c:v>
                </c:pt>
                <c:pt idx="26190">
                  <c:v>261849.36</c:v>
                </c:pt>
                <c:pt idx="26191">
                  <c:v>261859.34</c:v>
                </c:pt>
                <c:pt idx="26192">
                  <c:v>261869.34</c:v>
                </c:pt>
                <c:pt idx="26193">
                  <c:v>261879.34</c:v>
                </c:pt>
                <c:pt idx="26194">
                  <c:v>261889.34</c:v>
                </c:pt>
                <c:pt idx="26195">
                  <c:v>261899.33</c:v>
                </c:pt>
                <c:pt idx="26196">
                  <c:v>261909.34</c:v>
                </c:pt>
                <c:pt idx="26197">
                  <c:v>261919.31</c:v>
                </c:pt>
                <c:pt idx="26198">
                  <c:v>261929.33</c:v>
                </c:pt>
                <c:pt idx="26199">
                  <c:v>261939.31</c:v>
                </c:pt>
                <c:pt idx="26200">
                  <c:v>261949.31</c:v>
                </c:pt>
                <c:pt idx="26201">
                  <c:v>261959.34</c:v>
                </c:pt>
                <c:pt idx="26202">
                  <c:v>261969.31</c:v>
                </c:pt>
                <c:pt idx="26203">
                  <c:v>261979.33</c:v>
                </c:pt>
                <c:pt idx="26204">
                  <c:v>261989.31</c:v>
                </c:pt>
                <c:pt idx="26205">
                  <c:v>261999.31</c:v>
                </c:pt>
                <c:pt idx="26206">
                  <c:v>262009.31</c:v>
                </c:pt>
                <c:pt idx="26207">
                  <c:v>262019.31</c:v>
                </c:pt>
                <c:pt idx="26208">
                  <c:v>262029.3</c:v>
                </c:pt>
                <c:pt idx="26209">
                  <c:v>262039.31</c:v>
                </c:pt>
                <c:pt idx="26210">
                  <c:v>262049.28</c:v>
                </c:pt>
                <c:pt idx="26211">
                  <c:v>262059.31</c:v>
                </c:pt>
                <c:pt idx="26212">
                  <c:v>262069.31</c:v>
                </c:pt>
                <c:pt idx="26213">
                  <c:v>262079.3</c:v>
                </c:pt>
                <c:pt idx="26214">
                  <c:v>262089.31</c:v>
                </c:pt>
                <c:pt idx="26215">
                  <c:v>262099.28</c:v>
                </c:pt>
                <c:pt idx="26216">
                  <c:v>262109.3</c:v>
                </c:pt>
                <c:pt idx="26217">
                  <c:v>262119.28</c:v>
                </c:pt>
                <c:pt idx="26218">
                  <c:v>262129.28</c:v>
                </c:pt>
                <c:pt idx="26219">
                  <c:v>262139.31</c:v>
                </c:pt>
                <c:pt idx="26220">
                  <c:v>262149.28000000003</c:v>
                </c:pt>
                <c:pt idx="26221">
                  <c:v>262159.31</c:v>
                </c:pt>
                <c:pt idx="26222">
                  <c:v>262169.28000000003</c:v>
                </c:pt>
                <c:pt idx="26223">
                  <c:v>262179.28000000003</c:v>
                </c:pt>
                <c:pt idx="26224">
                  <c:v>262189.28000000003</c:v>
                </c:pt>
                <c:pt idx="26225">
                  <c:v>262199.28000000003</c:v>
                </c:pt>
                <c:pt idx="26226">
                  <c:v>262209.25</c:v>
                </c:pt>
                <c:pt idx="26227">
                  <c:v>262219.28000000003</c:v>
                </c:pt>
                <c:pt idx="26228">
                  <c:v>262229.25</c:v>
                </c:pt>
                <c:pt idx="26229">
                  <c:v>262239.25</c:v>
                </c:pt>
                <c:pt idx="26230">
                  <c:v>262249.25</c:v>
                </c:pt>
                <c:pt idx="26231">
                  <c:v>262259.25</c:v>
                </c:pt>
                <c:pt idx="26232">
                  <c:v>262269.25</c:v>
                </c:pt>
                <c:pt idx="26233">
                  <c:v>262279.25</c:v>
                </c:pt>
                <c:pt idx="26234">
                  <c:v>262289.25</c:v>
                </c:pt>
                <c:pt idx="26235">
                  <c:v>262299.25</c:v>
                </c:pt>
                <c:pt idx="26236">
                  <c:v>262309.25</c:v>
                </c:pt>
                <c:pt idx="26237">
                  <c:v>262319.25</c:v>
                </c:pt>
                <c:pt idx="26238">
                  <c:v>262329.25</c:v>
                </c:pt>
                <c:pt idx="26239">
                  <c:v>262339.25</c:v>
                </c:pt>
                <c:pt idx="26240">
                  <c:v>262349.25</c:v>
                </c:pt>
                <c:pt idx="26241">
                  <c:v>262359.25</c:v>
                </c:pt>
                <c:pt idx="26242">
                  <c:v>262369.25</c:v>
                </c:pt>
                <c:pt idx="26243">
                  <c:v>262379.21999999997</c:v>
                </c:pt>
                <c:pt idx="26244">
                  <c:v>262389.25</c:v>
                </c:pt>
                <c:pt idx="26245">
                  <c:v>262399.25</c:v>
                </c:pt>
                <c:pt idx="26246">
                  <c:v>262409.21999999997</c:v>
                </c:pt>
                <c:pt idx="26247">
                  <c:v>262419.25</c:v>
                </c:pt>
                <c:pt idx="26248">
                  <c:v>262429.21999999997</c:v>
                </c:pt>
                <c:pt idx="26249">
                  <c:v>262439.25</c:v>
                </c:pt>
                <c:pt idx="26250">
                  <c:v>262449.21999999997</c:v>
                </c:pt>
                <c:pt idx="26251">
                  <c:v>262459.21999999997</c:v>
                </c:pt>
                <c:pt idx="26252">
                  <c:v>262469.21999999997</c:v>
                </c:pt>
                <c:pt idx="26253">
                  <c:v>262479.21999999997</c:v>
                </c:pt>
                <c:pt idx="26254">
                  <c:v>262489.19</c:v>
                </c:pt>
                <c:pt idx="26255">
                  <c:v>262499.21999999997</c:v>
                </c:pt>
                <c:pt idx="26256">
                  <c:v>262509.21999999997</c:v>
                </c:pt>
                <c:pt idx="26257">
                  <c:v>262519.19</c:v>
                </c:pt>
                <c:pt idx="26258">
                  <c:v>262529.21999999997</c:v>
                </c:pt>
                <c:pt idx="26259">
                  <c:v>262539.19</c:v>
                </c:pt>
                <c:pt idx="26260">
                  <c:v>262549.21999999997</c:v>
                </c:pt>
                <c:pt idx="26261">
                  <c:v>262559.21999999997</c:v>
                </c:pt>
                <c:pt idx="26262">
                  <c:v>262569.19</c:v>
                </c:pt>
                <c:pt idx="26263">
                  <c:v>262579.19</c:v>
                </c:pt>
                <c:pt idx="26264">
                  <c:v>262589.19</c:v>
                </c:pt>
                <c:pt idx="26265">
                  <c:v>262599.19</c:v>
                </c:pt>
                <c:pt idx="26266">
                  <c:v>262609.19</c:v>
                </c:pt>
                <c:pt idx="26267">
                  <c:v>262619.19</c:v>
                </c:pt>
                <c:pt idx="26268">
                  <c:v>262629.19</c:v>
                </c:pt>
                <c:pt idx="26269">
                  <c:v>262639.19</c:v>
                </c:pt>
                <c:pt idx="26270">
                  <c:v>262649.19</c:v>
                </c:pt>
                <c:pt idx="26271">
                  <c:v>262659.19</c:v>
                </c:pt>
                <c:pt idx="26272">
                  <c:v>262669.19</c:v>
                </c:pt>
                <c:pt idx="26273">
                  <c:v>262679.19</c:v>
                </c:pt>
                <c:pt idx="26274">
                  <c:v>262689.15999999997</c:v>
                </c:pt>
                <c:pt idx="26275">
                  <c:v>262699.19</c:v>
                </c:pt>
                <c:pt idx="26276">
                  <c:v>262709.15999999997</c:v>
                </c:pt>
                <c:pt idx="26277">
                  <c:v>262719.15999999997</c:v>
                </c:pt>
                <c:pt idx="26278">
                  <c:v>262729.19</c:v>
                </c:pt>
                <c:pt idx="26279">
                  <c:v>262739.15999999997</c:v>
                </c:pt>
                <c:pt idx="26280">
                  <c:v>262749.19</c:v>
                </c:pt>
                <c:pt idx="26281">
                  <c:v>262759.15999999997</c:v>
                </c:pt>
                <c:pt idx="26282">
                  <c:v>262769.15999999997</c:v>
                </c:pt>
                <c:pt idx="26283">
                  <c:v>262779.15999999997</c:v>
                </c:pt>
                <c:pt idx="26284">
                  <c:v>262789.15999999997</c:v>
                </c:pt>
                <c:pt idx="26285">
                  <c:v>262799.13</c:v>
                </c:pt>
                <c:pt idx="26286">
                  <c:v>262809.15999999997</c:v>
                </c:pt>
                <c:pt idx="26287">
                  <c:v>262819.13</c:v>
                </c:pt>
                <c:pt idx="26288">
                  <c:v>262829.15999999997</c:v>
                </c:pt>
                <c:pt idx="26289">
                  <c:v>262839.15999999997</c:v>
                </c:pt>
                <c:pt idx="26290">
                  <c:v>262849.13</c:v>
                </c:pt>
                <c:pt idx="26291">
                  <c:v>262859.15999999997</c:v>
                </c:pt>
                <c:pt idx="26292">
                  <c:v>262869.13</c:v>
                </c:pt>
                <c:pt idx="26293">
                  <c:v>262879.13</c:v>
                </c:pt>
                <c:pt idx="26294">
                  <c:v>262889.13</c:v>
                </c:pt>
                <c:pt idx="26295">
                  <c:v>262899.13</c:v>
                </c:pt>
                <c:pt idx="26296">
                  <c:v>262909.13</c:v>
                </c:pt>
                <c:pt idx="26297">
                  <c:v>262919.13</c:v>
                </c:pt>
                <c:pt idx="26298">
                  <c:v>262929.13</c:v>
                </c:pt>
                <c:pt idx="26299">
                  <c:v>262939.13</c:v>
                </c:pt>
                <c:pt idx="26300">
                  <c:v>262949.13</c:v>
                </c:pt>
                <c:pt idx="26301">
                  <c:v>262959.13</c:v>
                </c:pt>
                <c:pt idx="26302">
                  <c:v>262969.13</c:v>
                </c:pt>
                <c:pt idx="26303">
                  <c:v>262979.13</c:v>
                </c:pt>
                <c:pt idx="26304">
                  <c:v>262989.13</c:v>
                </c:pt>
                <c:pt idx="26305">
                  <c:v>262999.13</c:v>
                </c:pt>
                <c:pt idx="26306">
                  <c:v>263009.13</c:v>
                </c:pt>
                <c:pt idx="26307">
                  <c:v>263019.09000000003</c:v>
                </c:pt>
                <c:pt idx="26308">
                  <c:v>263029.13</c:v>
                </c:pt>
                <c:pt idx="26309">
                  <c:v>263039.09000000003</c:v>
                </c:pt>
                <c:pt idx="26310">
                  <c:v>263049.09000000003</c:v>
                </c:pt>
                <c:pt idx="26311">
                  <c:v>263059.13</c:v>
                </c:pt>
                <c:pt idx="26312">
                  <c:v>263069.09000000003</c:v>
                </c:pt>
                <c:pt idx="26313">
                  <c:v>263079.09000000003</c:v>
                </c:pt>
                <c:pt idx="26314">
                  <c:v>263089.09000000003</c:v>
                </c:pt>
                <c:pt idx="26315">
                  <c:v>263099.09000000003</c:v>
                </c:pt>
                <c:pt idx="26316">
                  <c:v>263109.06</c:v>
                </c:pt>
                <c:pt idx="26317">
                  <c:v>263119.09000000003</c:v>
                </c:pt>
                <c:pt idx="26318">
                  <c:v>263129.06</c:v>
                </c:pt>
                <c:pt idx="26319">
                  <c:v>263139.09000000003</c:v>
                </c:pt>
                <c:pt idx="26320">
                  <c:v>263149.06</c:v>
                </c:pt>
                <c:pt idx="26321">
                  <c:v>263159.06</c:v>
                </c:pt>
                <c:pt idx="26322">
                  <c:v>263169.09000000003</c:v>
                </c:pt>
                <c:pt idx="26323">
                  <c:v>263179.06</c:v>
                </c:pt>
                <c:pt idx="26324">
                  <c:v>263189.06</c:v>
                </c:pt>
                <c:pt idx="26325">
                  <c:v>263199.06</c:v>
                </c:pt>
                <c:pt idx="26326">
                  <c:v>263209.06</c:v>
                </c:pt>
                <c:pt idx="26327">
                  <c:v>263219.06</c:v>
                </c:pt>
                <c:pt idx="26328">
                  <c:v>263229.06</c:v>
                </c:pt>
                <c:pt idx="26329">
                  <c:v>263239.06</c:v>
                </c:pt>
                <c:pt idx="26330">
                  <c:v>263249.06</c:v>
                </c:pt>
                <c:pt idx="26331">
                  <c:v>263259.06</c:v>
                </c:pt>
                <c:pt idx="26332">
                  <c:v>263269.06</c:v>
                </c:pt>
                <c:pt idx="26333">
                  <c:v>263279.06</c:v>
                </c:pt>
                <c:pt idx="26334">
                  <c:v>263289.06</c:v>
                </c:pt>
                <c:pt idx="26335">
                  <c:v>263299.06</c:v>
                </c:pt>
                <c:pt idx="26336">
                  <c:v>263309.03000000003</c:v>
                </c:pt>
                <c:pt idx="26337">
                  <c:v>263319.06</c:v>
                </c:pt>
                <c:pt idx="26338">
                  <c:v>263329.03000000003</c:v>
                </c:pt>
                <c:pt idx="26339">
                  <c:v>263339.06</c:v>
                </c:pt>
                <c:pt idx="26340">
                  <c:v>263349.03000000003</c:v>
                </c:pt>
                <c:pt idx="26341">
                  <c:v>263359.03000000003</c:v>
                </c:pt>
                <c:pt idx="26342">
                  <c:v>263369.06</c:v>
                </c:pt>
                <c:pt idx="26343">
                  <c:v>263379.03000000003</c:v>
                </c:pt>
                <c:pt idx="26344">
                  <c:v>263389.03000000003</c:v>
                </c:pt>
                <c:pt idx="26345">
                  <c:v>263399.03000000003</c:v>
                </c:pt>
                <c:pt idx="26346">
                  <c:v>263409.03000000003</c:v>
                </c:pt>
                <c:pt idx="26347">
                  <c:v>263419.03000000003</c:v>
                </c:pt>
                <c:pt idx="26348">
                  <c:v>263429.03000000003</c:v>
                </c:pt>
                <c:pt idx="26349">
                  <c:v>263439</c:v>
                </c:pt>
                <c:pt idx="26350">
                  <c:v>263449.03000000003</c:v>
                </c:pt>
                <c:pt idx="26351">
                  <c:v>263459</c:v>
                </c:pt>
                <c:pt idx="26352">
                  <c:v>263469</c:v>
                </c:pt>
                <c:pt idx="26353">
                  <c:v>263479</c:v>
                </c:pt>
                <c:pt idx="26354">
                  <c:v>263489</c:v>
                </c:pt>
                <c:pt idx="26355">
                  <c:v>263499.03000000003</c:v>
                </c:pt>
                <c:pt idx="26356">
                  <c:v>263509</c:v>
                </c:pt>
                <c:pt idx="26357">
                  <c:v>263519</c:v>
                </c:pt>
                <c:pt idx="26358">
                  <c:v>263529</c:v>
                </c:pt>
                <c:pt idx="26359">
                  <c:v>263539</c:v>
                </c:pt>
                <c:pt idx="26360">
                  <c:v>263549</c:v>
                </c:pt>
                <c:pt idx="26361">
                  <c:v>263559</c:v>
                </c:pt>
                <c:pt idx="26362">
                  <c:v>263569</c:v>
                </c:pt>
                <c:pt idx="26363">
                  <c:v>263579</c:v>
                </c:pt>
                <c:pt idx="26364">
                  <c:v>263588.96999999997</c:v>
                </c:pt>
                <c:pt idx="26365">
                  <c:v>263599</c:v>
                </c:pt>
                <c:pt idx="26366">
                  <c:v>263609</c:v>
                </c:pt>
                <c:pt idx="26367">
                  <c:v>263619</c:v>
                </c:pt>
                <c:pt idx="26368">
                  <c:v>263629</c:v>
                </c:pt>
                <c:pt idx="26369">
                  <c:v>263638.96999999997</c:v>
                </c:pt>
                <c:pt idx="26370">
                  <c:v>263649</c:v>
                </c:pt>
                <c:pt idx="26371">
                  <c:v>263658.96999999997</c:v>
                </c:pt>
                <c:pt idx="26372">
                  <c:v>263668.96999999997</c:v>
                </c:pt>
                <c:pt idx="26373">
                  <c:v>263678.96999999997</c:v>
                </c:pt>
                <c:pt idx="26374">
                  <c:v>263688.96999999997</c:v>
                </c:pt>
                <c:pt idx="26375">
                  <c:v>263698.94</c:v>
                </c:pt>
                <c:pt idx="26376">
                  <c:v>263708.96999999997</c:v>
                </c:pt>
                <c:pt idx="26377">
                  <c:v>263718.96999999997</c:v>
                </c:pt>
                <c:pt idx="26378">
                  <c:v>263728.96999999997</c:v>
                </c:pt>
                <c:pt idx="26379">
                  <c:v>263738.96999999997</c:v>
                </c:pt>
                <c:pt idx="26380">
                  <c:v>263748.94</c:v>
                </c:pt>
                <c:pt idx="26381">
                  <c:v>263758.96999999997</c:v>
                </c:pt>
                <c:pt idx="26382">
                  <c:v>263768.94</c:v>
                </c:pt>
                <c:pt idx="26383">
                  <c:v>263778.94</c:v>
                </c:pt>
                <c:pt idx="26384">
                  <c:v>263788.94</c:v>
                </c:pt>
                <c:pt idx="26385">
                  <c:v>263798.94</c:v>
                </c:pt>
                <c:pt idx="26386">
                  <c:v>263808.96999999997</c:v>
                </c:pt>
                <c:pt idx="26387">
                  <c:v>263818.94</c:v>
                </c:pt>
                <c:pt idx="26388">
                  <c:v>263828.94</c:v>
                </c:pt>
                <c:pt idx="26389">
                  <c:v>263838.94</c:v>
                </c:pt>
                <c:pt idx="26390">
                  <c:v>263848.94</c:v>
                </c:pt>
                <c:pt idx="26391">
                  <c:v>263858.94</c:v>
                </c:pt>
                <c:pt idx="26392">
                  <c:v>263868.94</c:v>
                </c:pt>
                <c:pt idx="26393">
                  <c:v>263878.94</c:v>
                </c:pt>
                <c:pt idx="26394">
                  <c:v>263888.94</c:v>
                </c:pt>
                <c:pt idx="26395">
                  <c:v>263898.90999999997</c:v>
                </c:pt>
                <c:pt idx="26396">
                  <c:v>263908.94</c:v>
                </c:pt>
                <c:pt idx="26397">
                  <c:v>263918.90999999997</c:v>
                </c:pt>
                <c:pt idx="26398">
                  <c:v>263928.94</c:v>
                </c:pt>
                <c:pt idx="26399">
                  <c:v>263938.94</c:v>
                </c:pt>
                <c:pt idx="26400">
                  <c:v>263948.90999999997</c:v>
                </c:pt>
                <c:pt idx="26401">
                  <c:v>263958.94</c:v>
                </c:pt>
                <c:pt idx="26402">
                  <c:v>263968.90999999997</c:v>
                </c:pt>
                <c:pt idx="26403">
                  <c:v>263978.90999999997</c:v>
                </c:pt>
                <c:pt idx="26404">
                  <c:v>263988.90999999997</c:v>
                </c:pt>
                <c:pt idx="26405">
                  <c:v>263998.90999999997</c:v>
                </c:pt>
                <c:pt idx="26406">
                  <c:v>264008.90999999997</c:v>
                </c:pt>
                <c:pt idx="26407">
                  <c:v>264018.90999999997</c:v>
                </c:pt>
                <c:pt idx="26408">
                  <c:v>264028.88</c:v>
                </c:pt>
                <c:pt idx="26409">
                  <c:v>264038.90999999997</c:v>
                </c:pt>
                <c:pt idx="26410">
                  <c:v>264048.90999999997</c:v>
                </c:pt>
                <c:pt idx="26411">
                  <c:v>264058.88</c:v>
                </c:pt>
                <c:pt idx="26412">
                  <c:v>264068.90999999997</c:v>
                </c:pt>
                <c:pt idx="26413">
                  <c:v>264078.88</c:v>
                </c:pt>
                <c:pt idx="26414">
                  <c:v>264088.90999999997</c:v>
                </c:pt>
                <c:pt idx="26415">
                  <c:v>264098.88</c:v>
                </c:pt>
                <c:pt idx="26416">
                  <c:v>264108.88</c:v>
                </c:pt>
                <c:pt idx="26417">
                  <c:v>264118.88</c:v>
                </c:pt>
                <c:pt idx="26418">
                  <c:v>264128.88</c:v>
                </c:pt>
                <c:pt idx="26419">
                  <c:v>264138.88</c:v>
                </c:pt>
                <c:pt idx="26420">
                  <c:v>264148.88</c:v>
                </c:pt>
                <c:pt idx="26421">
                  <c:v>264158.88</c:v>
                </c:pt>
                <c:pt idx="26422">
                  <c:v>264168.88</c:v>
                </c:pt>
                <c:pt idx="26423">
                  <c:v>264178.88</c:v>
                </c:pt>
                <c:pt idx="26424">
                  <c:v>264188.88</c:v>
                </c:pt>
                <c:pt idx="26425">
                  <c:v>264198.88</c:v>
                </c:pt>
                <c:pt idx="26426">
                  <c:v>264208.88</c:v>
                </c:pt>
                <c:pt idx="26427">
                  <c:v>264218.88</c:v>
                </c:pt>
                <c:pt idx="26428">
                  <c:v>264228.88</c:v>
                </c:pt>
                <c:pt idx="26429">
                  <c:v>264238.88</c:v>
                </c:pt>
                <c:pt idx="26430">
                  <c:v>264248.84000000003</c:v>
                </c:pt>
                <c:pt idx="26431">
                  <c:v>264258.84000000003</c:v>
                </c:pt>
                <c:pt idx="26432">
                  <c:v>264268.88</c:v>
                </c:pt>
                <c:pt idx="26433">
                  <c:v>264278.84000000003</c:v>
                </c:pt>
                <c:pt idx="26434">
                  <c:v>264288.88</c:v>
                </c:pt>
                <c:pt idx="26435">
                  <c:v>264298.84000000003</c:v>
                </c:pt>
                <c:pt idx="26436">
                  <c:v>264308.84000000003</c:v>
                </c:pt>
                <c:pt idx="26437">
                  <c:v>264318.84000000003</c:v>
                </c:pt>
                <c:pt idx="26438">
                  <c:v>264328.84000000003</c:v>
                </c:pt>
                <c:pt idx="26439">
                  <c:v>264338.81</c:v>
                </c:pt>
                <c:pt idx="26440">
                  <c:v>264348.84000000003</c:v>
                </c:pt>
                <c:pt idx="26441">
                  <c:v>264358.81</c:v>
                </c:pt>
                <c:pt idx="26442">
                  <c:v>264368.81</c:v>
                </c:pt>
                <c:pt idx="26443">
                  <c:v>264378.84000000003</c:v>
                </c:pt>
                <c:pt idx="26444">
                  <c:v>264388.81</c:v>
                </c:pt>
                <c:pt idx="26445">
                  <c:v>264398.84000000003</c:v>
                </c:pt>
                <c:pt idx="26446">
                  <c:v>264408.81</c:v>
                </c:pt>
                <c:pt idx="26447">
                  <c:v>264418.81</c:v>
                </c:pt>
                <c:pt idx="26448">
                  <c:v>264428.81</c:v>
                </c:pt>
                <c:pt idx="26449">
                  <c:v>264438.81</c:v>
                </c:pt>
                <c:pt idx="26450">
                  <c:v>264448.81</c:v>
                </c:pt>
                <c:pt idx="26451">
                  <c:v>264458.81</c:v>
                </c:pt>
                <c:pt idx="26452">
                  <c:v>264468.81</c:v>
                </c:pt>
                <c:pt idx="26453">
                  <c:v>264478.81</c:v>
                </c:pt>
                <c:pt idx="26454">
                  <c:v>264488.81</c:v>
                </c:pt>
                <c:pt idx="26455">
                  <c:v>264498.81</c:v>
                </c:pt>
                <c:pt idx="26456">
                  <c:v>264508.81</c:v>
                </c:pt>
                <c:pt idx="26457">
                  <c:v>264518.81</c:v>
                </c:pt>
                <c:pt idx="26458">
                  <c:v>264528.81</c:v>
                </c:pt>
                <c:pt idx="26459">
                  <c:v>264538.78000000003</c:v>
                </c:pt>
                <c:pt idx="26460">
                  <c:v>264548.81</c:v>
                </c:pt>
                <c:pt idx="26461">
                  <c:v>264558.78000000003</c:v>
                </c:pt>
                <c:pt idx="26462">
                  <c:v>264568.78000000003</c:v>
                </c:pt>
                <c:pt idx="26463">
                  <c:v>264578.78000000003</c:v>
                </c:pt>
                <c:pt idx="26464">
                  <c:v>264588.78000000003</c:v>
                </c:pt>
                <c:pt idx="26465">
                  <c:v>264598.81</c:v>
                </c:pt>
                <c:pt idx="26466">
                  <c:v>264608.78000000003</c:v>
                </c:pt>
                <c:pt idx="26467">
                  <c:v>264618.78000000003</c:v>
                </c:pt>
                <c:pt idx="26468">
                  <c:v>264628.78000000003</c:v>
                </c:pt>
                <c:pt idx="26469">
                  <c:v>264638.78000000003</c:v>
                </c:pt>
                <c:pt idx="26470">
                  <c:v>264648.78000000003</c:v>
                </c:pt>
                <c:pt idx="26471">
                  <c:v>264658.78000000003</c:v>
                </c:pt>
                <c:pt idx="26472">
                  <c:v>264668.78000000003</c:v>
                </c:pt>
                <c:pt idx="26473">
                  <c:v>264678.78000000003</c:v>
                </c:pt>
                <c:pt idx="26474">
                  <c:v>264688.75</c:v>
                </c:pt>
                <c:pt idx="26475">
                  <c:v>264698.75</c:v>
                </c:pt>
                <c:pt idx="26476">
                  <c:v>264708.78000000003</c:v>
                </c:pt>
                <c:pt idx="26477">
                  <c:v>264718.75</c:v>
                </c:pt>
                <c:pt idx="26478">
                  <c:v>264728.75</c:v>
                </c:pt>
                <c:pt idx="26479">
                  <c:v>264738.75</c:v>
                </c:pt>
                <c:pt idx="26480">
                  <c:v>264748.75</c:v>
                </c:pt>
                <c:pt idx="26481">
                  <c:v>264758.75</c:v>
                </c:pt>
                <c:pt idx="26482">
                  <c:v>264768.75</c:v>
                </c:pt>
                <c:pt idx="26483">
                  <c:v>264778.75</c:v>
                </c:pt>
                <c:pt idx="26484">
                  <c:v>264788.75</c:v>
                </c:pt>
                <c:pt idx="26485">
                  <c:v>264798.75</c:v>
                </c:pt>
                <c:pt idx="26486">
                  <c:v>264808.75</c:v>
                </c:pt>
                <c:pt idx="26487">
                  <c:v>264818.75</c:v>
                </c:pt>
                <c:pt idx="26488">
                  <c:v>264828.75</c:v>
                </c:pt>
                <c:pt idx="26489">
                  <c:v>264838.75</c:v>
                </c:pt>
                <c:pt idx="26490">
                  <c:v>264848.71999999997</c:v>
                </c:pt>
                <c:pt idx="26491">
                  <c:v>264858.75</c:v>
                </c:pt>
                <c:pt idx="26492">
                  <c:v>264868.71999999997</c:v>
                </c:pt>
                <c:pt idx="26493">
                  <c:v>264878.75</c:v>
                </c:pt>
                <c:pt idx="26494">
                  <c:v>264888.71999999997</c:v>
                </c:pt>
                <c:pt idx="26495">
                  <c:v>264898.71999999997</c:v>
                </c:pt>
                <c:pt idx="26496">
                  <c:v>264908.71999999997</c:v>
                </c:pt>
                <c:pt idx="26497">
                  <c:v>264918.71999999997</c:v>
                </c:pt>
                <c:pt idx="26498">
                  <c:v>264928.71999999997</c:v>
                </c:pt>
                <c:pt idx="26499">
                  <c:v>264938.71999999997</c:v>
                </c:pt>
                <c:pt idx="26500">
                  <c:v>264948.71999999997</c:v>
                </c:pt>
                <c:pt idx="26501">
                  <c:v>264958.69</c:v>
                </c:pt>
                <c:pt idx="26502">
                  <c:v>264968.71999999997</c:v>
                </c:pt>
                <c:pt idx="26503">
                  <c:v>264978.69</c:v>
                </c:pt>
                <c:pt idx="26504">
                  <c:v>264988.71999999997</c:v>
                </c:pt>
                <c:pt idx="26505">
                  <c:v>264998.69</c:v>
                </c:pt>
                <c:pt idx="26506">
                  <c:v>265008.69</c:v>
                </c:pt>
                <c:pt idx="26507">
                  <c:v>265018.69</c:v>
                </c:pt>
                <c:pt idx="26508">
                  <c:v>265028.69</c:v>
                </c:pt>
                <c:pt idx="26509">
                  <c:v>265038.69</c:v>
                </c:pt>
                <c:pt idx="26510">
                  <c:v>265048.69</c:v>
                </c:pt>
                <c:pt idx="26511">
                  <c:v>265058.69</c:v>
                </c:pt>
                <c:pt idx="26512">
                  <c:v>265068.69</c:v>
                </c:pt>
                <c:pt idx="26513">
                  <c:v>265078.69</c:v>
                </c:pt>
                <c:pt idx="26514">
                  <c:v>265088.69</c:v>
                </c:pt>
                <c:pt idx="26515">
                  <c:v>265098.69</c:v>
                </c:pt>
                <c:pt idx="26516">
                  <c:v>265108.69</c:v>
                </c:pt>
                <c:pt idx="26517">
                  <c:v>265118.69</c:v>
                </c:pt>
                <c:pt idx="26518">
                  <c:v>265128.65999999997</c:v>
                </c:pt>
                <c:pt idx="26519">
                  <c:v>265138.69</c:v>
                </c:pt>
                <c:pt idx="26520">
                  <c:v>265148.69</c:v>
                </c:pt>
                <c:pt idx="26521">
                  <c:v>265158.65999999997</c:v>
                </c:pt>
                <c:pt idx="26522">
                  <c:v>265168.69</c:v>
                </c:pt>
                <c:pt idx="26523">
                  <c:v>265178.65999999997</c:v>
                </c:pt>
                <c:pt idx="26524">
                  <c:v>265188.69</c:v>
                </c:pt>
                <c:pt idx="26525">
                  <c:v>265198.65999999997</c:v>
                </c:pt>
                <c:pt idx="26526">
                  <c:v>265208.65999999997</c:v>
                </c:pt>
                <c:pt idx="26527">
                  <c:v>265218.65999999997</c:v>
                </c:pt>
                <c:pt idx="26528">
                  <c:v>265228.65999999997</c:v>
                </c:pt>
                <c:pt idx="26529">
                  <c:v>265238.63</c:v>
                </c:pt>
                <c:pt idx="26530">
                  <c:v>265248.65999999997</c:v>
                </c:pt>
                <c:pt idx="26531">
                  <c:v>265258.65999999997</c:v>
                </c:pt>
                <c:pt idx="26532">
                  <c:v>265268.65999999997</c:v>
                </c:pt>
                <c:pt idx="26533">
                  <c:v>265278.65999999997</c:v>
                </c:pt>
                <c:pt idx="26534">
                  <c:v>265288.63</c:v>
                </c:pt>
                <c:pt idx="26535">
                  <c:v>265298.65999999997</c:v>
                </c:pt>
                <c:pt idx="26536">
                  <c:v>265308.63</c:v>
                </c:pt>
                <c:pt idx="26537">
                  <c:v>265318.63</c:v>
                </c:pt>
                <c:pt idx="26538">
                  <c:v>265328.63</c:v>
                </c:pt>
                <c:pt idx="26539">
                  <c:v>265338.63</c:v>
                </c:pt>
                <c:pt idx="26540">
                  <c:v>265348.63</c:v>
                </c:pt>
                <c:pt idx="26541">
                  <c:v>265358.63</c:v>
                </c:pt>
                <c:pt idx="26542">
                  <c:v>265368.63</c:v>
                </c:pt>
                <c:pt idx="26543">
                  <c:v>265378.63</c:v>
                </c:pt>
                <c:pt idx="26544">
                  <c:v>265388.63</c:v>
                </c:pt>
                <c:pt idx="26545">
                  <c:v>265398.63</c:v>
                </c:pt>
                <c:pt idx="26546">
                  <c:v>265408.63</c:v>
                </c:pt>
                <c:pt idx="26547">
                  <c:v>265418.63</c:v>
                </c:pt>
                <c:pt idx="26548">
                  <c:v>265428.63</c:v>
                </c:pt>
                <c:pt idx="26549">
                  <c:v>265438.59000000003</c:v>
                </c:pt>
                <c:pt idx="26550">
                  <c:v>265448.63</c:v>
                </c:pt>
                <c:pt idx="26551">
                  <c:v>265458.59000000003</c:v>
                </c:pt>
                <c:pt idx="26552">
                  <c:v>265468.63</c:v>
                </c:pt>
                <c:pt idx="26553">
                  <c:v>265478.63</c:v>
                </c:pt>
                <c:pt idx="26554">
                  <c:v>265488.59000000003</c:v>
                </c:pt>
                <c:pt idx="26555">
                  <c:v>265498.63</c:v>
                </c:pt>
                <c:pt idx="26556">
                  <c:v>265508.59000000003</c:v>
                </c:pt>
                <c:pt idx="26557">
                  <c:v>265518.59000000003</c:v>
                </c:pt>
                <c:pt idx="26558">
                  <c:v>265528.59000000003</c:v>
                </c:pt>
                <c:pt idx="26559">
                  <c:v>265538.59000000003</c:v>
                </c:pt>
                <c:pt idx="26560">
                  <c:v>265548.56</c:v>
                </c:pt>
                <c:pt idx="26561">
                  <c:v>265558.59000000003</c:v>
                </c:pt>
                <c:pt idx="26562">
                  <c:v>265568.56</c:v>
                </c:pt>
                <c:pt idx="26563">
                  <c:v>265578.59000000003</c:v>
                </c:pt>
                <c:pt idx="26564">
                  <c:v>265588.59000000003</c:v>
                </c:pt>
                <c:pt idx="26565">
                  <c:v>265598.56</c:v>
                </c:pt>
                <c:pt idx="26566">
                  <c:v>265608.59000000003</c:v>
                </c:pt>
                <c:pt idx="26567">
                  <c:v>265618.56</c:v>
                </c:pt>
                <c:pt idx="26568">
                  <c:v>265628.56</c:v>
                </c:pt>
                <c:pt idx="26569">
                  <c:v>265638.56</c:v>
                </c:pt>
                <c:pt idx="26570">
                  <c:v>265648.56</c:v>
                </c:pt>
                <c:pt idx="26571">
                  <c:v>265658.56</c:v>
                </c:pt>
                <c:pt idx="26572">
                  <c:v>265668.56</c:v>
                </c:pt>
                <c:pt idx="26573">
                  <c:v>265678.56</c:v>
                </c:pt>
                <c:pt idx="26574">
                  <c:v>265688.56</c:v>
                </c:pt>
                <c:pt idx="26575">
                  <c:v>265698.56</c:v>
                </c:pt>
                <c:pt idx="26576">
                  <c:v>265708.56</c:v>
                </c:pt>
                <c:pt idx="26577">
                  <c:v>265718.56</c:v>
                </c:pt>
                <c:pt idx="26578">
                  <c:v>265728.56</c:v>
                </c:pt>
                <c:pt idx="26579">
                  <c:v>265738.56</c:v>
                </c:pt>
                <c:pt idx="26580">
                  <c:v>265748.56</c:v>
                </c:pt>
                <c:pt idx="26581">
                  <c:v>265758.56</c:v>
                </c:pt>
                <c:pt idx="26582">
                  <c:v>265768.53000000003</c:v>
                </c:pt>
                <c:pt idx="26583">
                  <c:v>265778.56</c:v>
                </c:pt>
                <c:pt idx="26584">
                  <c:v>265788.53000000003</c:v>
                </c:pt>
                <c:pt idx="26585">
                  <c:v>265798.53000000003</c:v>
                </c:pt>
                <c:pt idx="26586">
                  <c:v>265808.56</c:v>
                </c:pt>
                <c:pt idx="26587">
                  <c:v>265818.53000000003</c:v>
                </c:pt>
                <c:pt idx="26588">
                  <c:v>265828.56</c:v>
                </c:pt>
                <c:pt idx="26589">
                  <c:v>265838.53000000003</c:v>
                </c:pt>
                <c:pt idx="26590">
                  <c:v>265848.53000000003</c:v>
                </c:pt>
                <c:pt idx="26591">
                  <c:v>265858.53000000003</c:v>
                </c:pt>
                <c:pt idx="26592">
                  <c:v>265868.53000000003</c:v>
                </c:pt>
                <c:pt idx="26593">
                  <c:v>265878.53000000003</c:v>
                </c:pt>
                <c:pt idx="26594">
                  <c:v>265888.53000000003</c:v>
                </c:pt>
                <c:pt idx="26595">
                  <c:v>265898.5</c:v>
                </c:pt>
                <c:pt idx="26596">
                  <c:v>265908.5</c:v>
                </c:pt>
                <c:pt idx="26597">
                  <c:v>265918.53000000003</c:v>
                </c:pt>
                <c:pt idx="26598">
                  <c:v>265928.5</c:v>
                </c:pt>
                <c:pt idx="26599">
                  <c:v>265938.53000000003</c:v>
                </c:pt>
                <c:pt idx="26600">
                  <c:v>265948.5</c:v>
                </c:pt>
                <c:pt idx="26601">
                  <c:v>265958.5</c:v>
                </c:pt>
                <c:pt idx="26602">
                  <c:v>265968.5</c:v>
                </c:pt>
                <c:pt idx="26603">
                  <c:v>265978.5</c:v>
                </c:pt>
                <c:pt idx="26604">
                  <c:v>265988.5</c:v>
                </c:pt>
                <c:pt idx="26605">
                  <c:v>265998.5</c:v>
                </c:pt>
                <c:pt idx="26606">
                  <c:v>266008.5</c:v>
                </c:pt>
                <c:pt idx="26607">
                  <c:v>266018.5</c:v>
                </c:pt>
                <c:pt idx="26608">
                  <c:v>266028.46999999997</c:v>
                </c:pt>
                <c:pt idx="26609">
                  <c:v>266038.5</c:v>
                </c:pt>
                <c:pt idx="26610">
                  <c:v>266048.5</c:v>
                </c:pt>
                <c:pt idx="26611">
                  <c:v>266058.5</c:v>
                </c:pt>
                <c:pt idx="26612">
                  <c:v>266068.5</c:v>
                </c:pt>
                <c:pt idx="26613">
                  <c:v>266078.46999999997</c:v>
                </c:pt>
                <c:pt idx="26614">
                  <c:v>266088.5</c:v>
                </c:pt>
                <c:pt idx="26615">
                  <c:v>266098.46999999997</c:v>
                </c:pt>
                <c:pt idx="26616">
                  <c:v>266108.46999999997</c:v>
                </c:pt>
                <c:pt idx="26617">
                  <c:v>266118.46999999997</c:v>
                </c:pt>
                <c:pt idx="26618">
                  <c:v>266128.46999999997</c:v>
                </c:pt>
                <c:pt idx="26619">
                  <c:v>266138.44</c:v>
                </c:pt>
                <c:pt idx="26620">
                  <c:v>266148.46999999997</c:v>
                </c:pt>
                <c:pt idx="26621">
                  <c:v>266158.46999999997</c:v>
                </c:pt>
                <c:pt idx="26622">
                  <c:v>266168.46999999997</c:v>
                </c:pt>
                <c:pt idx="26623">
                  <c:v>266178.46999999997</c:v>
                </c:pt>
                <c:pt idx="26624">
                  <c:v>266188.44</c:v>
                </c:pt>
                <c:pt idx="26625">
                  <c:v>266198.46999999997</c:v>
                </c:pt>
                <c:pt idx="26626">
                  <c:v>266208.44</c:v>
                </c:pt>
                <c:pt idx="26627">
                  <c:v>266218.44</c:v>
                </c:pt>
                <c:pt idx="26628">
                  <c:v>266228.44</c:v>
                </c:pt>
                <c:pt idx="26629">
                  <c:v>266238.44</c:v>
                </c:pt>
                <c:pt idx="26630">
                  <c:v>266248.44</c:v>
                </c:pt>
                <c:pt idx="26631">
                  <c:v>266258.44</c:v>
                </c:pt>
                <c:pt idx="26632">
                  <c:v>266268.44</c:v>
                </c:pt>
                <c:pt idx="26633">
                  <c:v>266278.44</c:v>
                </c:pt>
                <c:pt idx="26634">
                  <c:v>266288.44</c:v>
                </c:pt>
                <c:pt idx="26635">
                  <c:v>266298.44</c:v>
                </c:pt>
                <c:pt idx="26636">
                  <c:v>266308.44</c:v>
                </c:pt>
                <c:pt idx="26637">
                  <c:v>266318.44</c:v>
                </c:pt>
                <c:pt idx="26638">
                  <c:v>266328.44</c:v>
                </c:pt>
                <c:pt idx="26639">
                  <c:v>266338.44</c:v>
                </c:pt>
                <c:pt idx="26640">
                  <c:v>266348.44</c:v>
                </c:pt>
                <c:pt idx="26641">
                  <c:v>266358.40999999997</c:v>
                </c:pt>
                <c:pt idx="26642">
                  <c:v>266368.44</c:v>
                </c:pt>
                <c:pt idx="26643">
                  <c:v>266378.44</c:v>
                </c:pt>
                <c:pt idx="26644">
                  <c:v>266388.40999999997</c:v>
                </c:pt>
                <c:pt idx="26645">
                  <c:v>266398.44</c:v>
                </c:pt>
                <c:pt idx="26646">
                  <c:v>266408.40999999997</c:v>
                </c:pt>
                <c:pt idx="26647">
                  <c:v>266418.44</c:v>
                </c:pt>
                <c:pt idx="26648">
                  <c:v>266428.40999999997</c:v>
                </c:pt>
                <c:pt idx="26649">
                  <c:v>266438.40999999997</c:v>
                </c:pt>
                <c:pt idx="26650">
                  <c:v>266448.40999999997</c:v>
                </c:pt>
                <c:pt idx="26651">
                  <c:v>266458.40999999997</c:v>
                </c:pt>
                <c:pt idx="26652">
                  <c:v>266468.38</c:v>
                </c:pt>
                <c:pt idx="26653">
                  <c:v>266478.40999999997</c:v>
                </c:pt>
                <c:pt idx="26654">
                  <c:v>266488.40999999997</c:v>
                </c:pt>
                <c:pt idx="26655">
                  <c:v>266498.38</c:v>
                </c:pt>
                <c:pt idx="26656">
                  <c:v>266508.40999999997</c:v>
                </c:pt>
                <c:pt idx="26657">
                  <c:v>266518.38</c:v>
                </c:pt>
                <c:pt idx="26658">
                  <c:v>266528.40999999997</c:v>
                </c:pt>
                <c:pt idx="26659">
                  <c:v>266538.38</c:v>
                </c:pt>
                <c:pt idx="26660">
                  <c:v>266548.38</c:v>
                </c:pt>
                <c:pt idx="26661">
                  <c:v>266558.38</c:v>
                </c:pt>
                <c:pt idx="26662">
                  <c:v>266568.38</c:v>
                </c:pt>
                <c:pt idx="26663">
                  <c:v>266578.38</c:v>
                </c:pt>
                <c:pt idx="26664">
                  <c:v>266588.38</c:v>
                </c:pt>
                <c:pt idx="26665">
                  <c:v>266598.38</c:v>
                </c:pt>
                <c:pt idx="26666">
                  <c:v>266608.38</c:v>
                </c:pt>
                <c:pt idx="26667">
                  <c:v>266618.38</c:v>
                </c:pt>
                <c:pt idx="26668">
                  <c:v>266628.38</c:v>
                </c:pt>
                <c:pt idx="26669">
                  <c:v>266638.38</c:v>
                </c:pt>
                <c:pt idx="26670">
                  <c:v>266648.38</c:v>
                </c:pt>
                <c:pt idx="26671">
                  <c:v>266658.38</c:v>
                </c:pt>
                <c:pt idx="26672">
                  <c:v>266668.34000000003</c:v>
                </c:pt>
                <c:pt idx="26673">
                  <c:v>266678.38</c:v>
                </c:pt>
                <c:pt idx="26674">
                  <c:v>266688.34000000003</c:v>
                </c:pt>
                <c:pt idx="26675">
                  <c:v>266698.34000000003</c:v>
                </c:pt>
                <c:pt idx="26676">
                  <c:v>266708.38</c:v>
                </c:pt>
                <c:pt idx="26677">
                  <c:v>266718.34000000003</c:v>
                </c:pt>
                <c:pt idx="26678">
                  <c:v>266728.38</c:v>
                </c:pt>
                <c:pt idx="26679">
                  <c:v>266738.34000000003</c:v>
                </c:pt>
                <c:pt idx="26680">
                  <c:v>266748.34000000003</c:v>
                </c:pt>
                <c:pt idx="26681">
                  <c:v>266758.34000000003</c:v>
                </c:pt>
                <c:pt idx="26682">
                  <c:v>266768.34000000003</c:v>
                </c:pt>
                <c:pt idx="26683">
                  <c:v>266778.31</c:v>
                </c:pt>
                <c:pt idx="26684">
                  <c:v>266788.34000000003</c:v>
                </c:pt>
                <c:pt idx="26685">
                  <c:v>266798.31</c:v>
                </c:pt>
                <c:pt idx="26686">
                  <c:v>266808.31</c:v>
                </c:pt>
                <c:pt idx="26687">
                  <c:v>266818.34000000003</c:v>
                </c:pt>
                <c:pt idx="26688">
                  <c:v>266828.31</c:v>
                </c:pt>
                <c:pt idx="26689">
                  <c:v>266838.34000000003</c:v>
                </c:pt>
                <c:pt idx="26690">
                  <c:v>266848.31</c:v>
                </c:pt>
                <c:pt idx="26691">
                  <c:v>266858.31</c:v>
                </c:pt>
                <c:pt idx="26692">
                  <c:v>266868.31</c:v>
                </c:pt>
                <c:pt idx="26693">
                  <c:v>266878.31</c:v>
                </c:pt>
                <c:pt idx="26694">
                  <c:v>266888.31</c:v>
                </c:pt>
                <c:pt idx="26695">
                  <c:v>266898.31</c:v>
                </c:pt>
                <c:pt idx="26696">
                  <c:v>266908.31</c:v>
                </c:pt>
                <c:pt idx="26697">
                  <c:v>266918.31</c:v>
                </c:pt>
                <c:pt idx="26698">
                  <c:v>266928.31</c:v>
                </c:pt>
                <c:pt idx="26699">
                  <c:v>266938.31</c:v>
                </c:pt>
                <c:pt idx="26700">
                  <c:v>266948.31</c:v>
                </c:pt>
                <c:pt idx="26701">
                  <c:v>266958.31</c:v>
                </c:pt>
                <c:pt idx="26702">
                  <c:v>266968.31</c:v>
                </c:pt>
                <c:pt idx="26703">
                  <c:v>266978.28000000003</c:v>
                </c:pt>
                <c:pt idx="26704">
                  <c:v>266988.31</c:v>
                </c:pt>
                <c:pt idx="26705">
                  <c:v>266998.28000000003</c:v>
                </c:pt>
                <c:pt idx="26706">
                  <c:v>267008.31</c:v>
                </c:pt>
                <c:pt idx="26707">
                  <c:v>267018.28000000003</c:v>
                </c:pt>
                <c:pt idx="26708">
                  <c:v>267028.28000000003</c:v>
                </c:pt>
                <c:pt idx="26709">
                  <c:v>267038.28000000003</c:v>
                </c:pt>
                <c:pt idx="26710">
                  <c:v>267048.28000000003</c:v>
                </c:pt>
                <c:pt idx="26711">
                  <c:v>267058.28000000003</c:v>
                </c:pt>
                <c:pt idx="26712">
                  <c:v>267068.28000000003</c:v>
                </c:pt>
                <c:pt idx="26713">
                  <c:v>267078.28000000003</c:v>
                </c:pt>
                <c:pt idx="26714">
                  <c:v>267088.25</c:v>
                </c:pt>
                <c:pt idx="26715">
                  <c:v>267098.28000000003</c:v>
                </c:pt>
                <c:pt idx="26716">
                  <c:v>267108.25</c:v>
                </c:pt>
                <c:pt idx="26717">
                  <c:v>267118.28000000003</c:v>
                </c:pt>
                <c:pt idx="26718">
                  <c:v>267128.28000000003</c:v>
                </c:pt>
                <c:pt idx="26719">
                  <c:v>267138.25</c:v>
                </c:pt>
                <c:pt idx="26720">
                  <c:v>267148.28000000003</c:v>
                </c:pt>
                <c:pt idx="26721">
                  <c:v>267158.25</c:v>
                </c:pt>
                <c:pt idx="26722">
                  <c:v>267168.25</c:v>
                </c:pt>
                <c:pt idx="26723">
                  <c:v>267178.25</c:v>
                </c:pt>
                <c:pt idx="26724">
                  <c:v>267188.25</c:v>
                </c:pt>
                <c:pt idx="26725">
                  <c:v>267198.25</c:v>
                </c:pt>
                <c:pt idx="26726">
                  <c:v>267208.25</c:v>
                </c:pt>
                <c:pt idx="26727">
                  <c:v>267218.25</c:v>
                </c:pt>
                <c:pt idx="26728">
                  <c:v>267228.25</c:v>
                </c:pt>
                <c:pt idx="26729">
                  <c:v>267238.25</c:v>
                </c:pt>
                <c:pt idx="26730">
                  <c:v>267248.25</c:v>
                </c:pt>
                <c:pt idx="26731">
                  <c:v>267258.21999999997</c:v>
                </c:pt>
                <c:pt idx="26732">
                  <c:v>267268.25</c:v>
                </c:pt>
                <c:pt idx="26733">
                  <c:v>267278.25</c:v>
                </c:pt>
                <c:pt idx="26734">
                  <c:v>267288.21999999997</c:v>
                </c:pt>
                <c:pt idx="26735">
                  <c:v>267298.25</c:v>
                </c:pt>
                <c:pt idx="26736">
                  <c:v>267308.21999999997</c:v>
                </c:pt>
                <c:pt idx="26737">
                  <c:v>267318.25</c:v>
                </c:pt>
                <c:pt idx="26738">
                  <c:v>267328.21999999997</c:v>
                </c:pt>
                <c:pt idx="26739">
                  <c:v>267338.21999999997</c:v>
                </c:pt>
                <c:pt idx="26740">
                  <c:v>267348.21999999997</c:v>
                </c:pt>
                <c:pt idx="26741">
                  <c:v>267358.21999999997</c:v>
                </c:pt>
                <c:pt idx="26742">
                  <c:v>267368.19</c:v>
                </c:pt>
                <c:pt idx="26743">
                  <c:v>267378.21999999997</c:v>
                </c:pt>
                <c:pt idx="26744">
                  <c:v>267388.21999999997</c:v>
                </c:pt>
                <c:pt idx="26745">
                  <c:v>267398.19</c:v>
                </c:pt>
                <c:pt idx="26746">
                  <c:v>267408.21999999997</c:v>
                </c:pt>
                <c:pt idx="26747">
                  <c:v>267418.19</c:v>
                </c:pt>
                <c:pt idx="26748">
                  <c:v>267428.21999999997</c:v>
                </c:pt>
                <c:pt idx="26749">
                  <c:v>267438.19</c:v>
                </c:pt>
                <c:pt idx="26750">
                  <c:v>267448.19</c:v>
                </c:pt>
                <c:pt idx="26751">
                  <c:v>267458.19</c:v>
                </c:pt>
                <c:pt idx="26752">
                  <c:v>267468.19</c:v>
                </c:pt>
                <c:pt idx="26753">
                  <c:v>267478.19</c:v>
                </c:pt>
                <c:pt idx="26754">
                  <c:v>267488.19</c:v>
                </c:pt>
                <c:pt idx="26755">
                  <c:v>267498.19</c:v>
                </c:pt>
                <c:pt idx="26756">
                  <c:v>267508.19</c:v>
                </c:pt>
                <c:pt idx="26757">
                  <c:v>267518.19</c:v>
                </c:pt>
                <c:pt idx="26758">
                  <c:v>267528.19</c:v>
                </c:pt>
                <c:pt idx="26759">
                  <c:v>267538.19</c:v>
                </c:pt>
                <c:pt idx="26760">
                  <c:v>267548.19</c:v>
                </c:pt>
                <c:pt idx="26761">
                  <c:v>267558.19</c:v>
                </c:pt>
                <c:pt idx="26762">
                  <c:v>267568.15999999997</c:v>
                </c:pt>
                <c:pt idx="26763">
                  <c:v>267578.19</c:v>
                </c:pt>
                <c:pt idx="26764">
                  <c:v>267588.15999999997</c:v>
                </c:pt>
                <c:pt idx="26765">
                  <c:v>267598.19</c:v>
                </c:pt>
                <c:pt idx="26766">
                  <c:v>267608.19</c:v>
                </c:pt>
                <c:pt idx="26767">
                  <c:v>267618.15999999997</c:v>
                </c:pt>
                <c:pt idx="26768">
                  <c:v>267628.19</c:v>
                </c:pt>
                <c:pt idx="26769">
                  <c:v>267638.15999999997</c:v>
                </c:pt>
                <c:pt idx="26770">
                  <c:v>267648.15999999997</c:v>
                </c:pt>
                <c:pt idx="26771">
                  <c:v>267658.15999999997</c:v>
                </c:pt>
                <c:pt idx="26772">
                  <c:v>267668.15999999997</c:v>
                </c:pt>
                <c:pt idx="26773">
                  <c:v>267678.13</c:v>
                </c:pt>
                <c:pt idx="26774">
                  <c:v>267688.15999999997</c:v>
                </c:pt>
                <c:pt idx="26775">
                  <c:v>267698.13</c:v>
                </c:pt>
                <c:pt idx="26776">
                  <c:v>267708.15999999997</c:v>
                </c:pt>
                <c:pt idx="26777">
                  <c:v>267718.13</c:v>
                </c:pt>
                <c:pt idx="26778">
                  <c:v>267728.13</c:v>
                </c:pt>
                <c:pt idx="26779">
                  <c:v>267738.15999999997</c:v>
                </c:pt>
                <c:pt idx="26780">
                  <c:v>267748.13</c:v>
                </c:pt>
                <c:pt idx="26781">
                  <c:v>267758.13</c:v>
                </c:pt>
                <c:pt idx="26782">
                  <c:v>267768.13</c:v>
                </c:pt>
                <c:pt idx="26783">
                  <c:v>267778.13</c:v>
                </c:pt>
                <c:pt idx="26784">
                  <c:v>267788.13</c:v>
                </c:pt>
                <c:pt idx="26785">
                  <c:v>267798.13</c:v>
                </c:pt>
                <c:pt idx="26786">
                  <c:v>267808.13</c:v>
                </c:pt>
                <c:pt idx="26787">
                  <c:v>267818.13</c:v>
                </c:pt>
                <c:pt idx="26788">
                  <c:v>267828.13</c:v>
                </c:pt>
                <c:pt idx="26789">
                  <c:v>267838.13</c:v>
                </c:pt>
                <c:pt idx="26790">
                  <c:v>267848.13</c:v>
                </c:pt>
                <c:pt idx="26791">
                  <c:v>267858.13</c:v>
                </c:pt>
                <c:pt idx="26792">
                  <c:v>267868.13</c:v>
                </c:pt>
                <c:pt idx="26793">
                  <c:v>267878.09000000003</c:v>
                </c:pt>
                <c:pt idx="26794">
                  <c:v>267888.13</c:v>
                </c:pt>
                <c:pt idx="26795">
                  <c:v>267898.09000000003</c:v>
                </c:pt>
                <c:pt idx="26796">
                  <c:v>267908.13</c:v>
                </c:pt>
                <c:pt idx="26797">
                  <c:v>267918.09000000003</c:v>
                </c:pt>
                <c:pt idx="26798">
                  <c:v>267928.09000000003</c:v>
                </c:pt>
                <c:pt idx="26799">
                  <c:v>267938.09000000003</c:v>
                </c:pt>
                <c:pt idx="26800">
                  <c:v>267948.09000000003</c:v>
                </c:pt>
                <c:pt idx="26801">
                  <c:v>267958.09000000003</c:v>
                </c:pt>
                <c:pt idx="26802">
                  <c:v>267968.09000000003</c:v>
                </c:pt>
                <c:pt idx="26803">
                  <c:v>267978.09000000003</c:v>
                </c:pt>
                <c:pt idx="26804">
                  <c:v>267988.09000000003</c:v>
                </c:pt>
                <c:pt idx="26805">
                  <c:v>267998.09000000003</c:v>
                </c:pt>
                <c:pt idx="26806">
                  <c:v>268008.06</c:v>
                </c:pt>
                <c:pt idx="26807">
                  <c:v>268018.09000000003</c:v>
                </c:pt>
                <c:pt idx="26808">
                  <c:v>268028.06</c:v>
                </c:pt>
                <c:pt idx="26809">
                  <c:v>268038.06</c:v>
                </c:pt>
                <c:pt idx="26810">
                  <c:v>268048.06</c:v>
                </c:pt>
                <c:pt idx="26811">
                  <c:v>268058.06</c:v>
                </c:pt>
                <c:pt idx="26812">
                  <c:v>268068.09000000003</c:v>
                </c:pt>
                <c:pt idx="26813">
                  <c:v>268078.06</c:v>
                </c:pt>
                <c:pt idx="26814">
                  <c:v>268088.06</c:v>
                </c:pt>
                <c:pt idx="26815">
                  <c:v>268098.06</c:v>
                </c:pt>
                <c:pt idx="26816">
                  <c:v>268108.06</c:v>
                </c:pt>
                <c:pt idx="26817">
                  <c:v>268118.06</c:v>
                </c:pt>
                <c:pt idx="26818">
                  <c:v>268128.06</c:v>
                </c:pt>
                <c:pt idx="26819">
                  <c:v>268138.06</c:v>
                </c:pt>
                <c:pt idx="26820">
                  <c:v>268148.06</c:v>
                </c:pt>
                <c:pt idx="26821">
                  <c:v>268158.03000000003</c:v>
                </c:pt>
                <c:pt idx="26822">
                  <c:v>268168.06</c:v>
                </c:pt>
                <c:pt idx="26823">
                  <c:v>268178.06</c:v>
                </c:pt>
                <c:pt idx="26824">
                  <c:v>268188.06</c:v>
                </c:pt>
                <c:pt idx="26825">
                  <c:v>268198.06</c:v>
                </c:pt>
                <c:pt idx="26826">
                  <c:v>268208.03000000003</c:v>
                </c:pt>
                <c:pt idx="26827">
                  <c:v>268218.06</c:v>
                </c:pt>
                <c:pt idx="26828">
                  <c:v>268228.03000000003</c:v>
                </c:pt>
                <c:pt idx="26829">
                  <c:v>268238.03000000003</c:v>
                </c:pt>
                <c:pt idx="26830">
                  <c:v>268248.03000000003</c:v>
                </c:pt>
                <c:pt idx="26831">
                  <c:v>268258.03000000003</c:v>
                </c:pt>
                <c:pt idx="26832">
                  <c:v>268268</c:v>
                </c:pt>
                <c:pt idx="26833">
                  <c:v>268278.03000000003</c:v>
                </c:pt>
                <c:pt idx="26834">
                  <c:v>268288.03000000003</c:v>
                </c:pt>
                <c:pt idx="26835">
                  <c:v>268298.03000000003</c:v>
                </c:pt>
                <c:pt idx="26836">
                  <c:v>268308.03000000003</c:v>
                </c:pt>
                <c:pt idx="26837">
                  <c:v>268318</c:v>
                </c:pt>
                <c:pt idx="26838">
                  <c:v>268328.03000000003</c:v>
                </c:pt>
                <c:pt idx="26839">
                  <c:v>268338</c:v>
                </c:pt>
                <c:pt idx="26840">
                  <c:v>268348</c:v>
                </c:pt>
                <c:pt idx="26841">
                  <c:v>268358</c:v>
                </c:pt>
                <c:pt idx="26842">
                  <c:v>268368</c:v>
                </c:pt>
                <c:pt idx="26843">
                  <c:v>268378</c:v>
                </c:pt>
                <c:pt idx="26844">
                  <c:v>268388</c:v>
                </c:pt>
                <c:pt idx="26845">
                  <c:v>268398</c:v>
                </c:pt>
                <c:pt idx="26846">
                  <c:v>268408</c:v>
                </c:pt>
                <c:pt idx="26847">
                  <c:v>268418</c:v>
                </c:pt>
                <c:pt idx="26848">
                  <c:v>268428</c:v>
                </c:pt>
                <c:pt idx="26849">
                  <c:v>268438</c:v>
                </c:pt>
                <c:pt idx="26850">
                  <c:v>268448</c:v>
                </c:pt>
                <c:pt idx="26851">
                  <c:v>268458</c:v>
                </c:pt>
                <c:pt idx="26852">
                  <c:v>268467.96999999997</c:v>
                </c:pt>
                <c:pt idx="26853">
                  <c:v>268478</c:v>
                </c:pt>
                <c:pt idx="26854">
                  <c:v>268487.96999999997</c:v>
                </c:pt>
                <c:pt idx="26855">
                  <c:v>268498</c:v>
                </c:pt>
                <c:pt idx="26856">
                  <c:v>268507.96999999997</c:v>
                </c:pt>
                <c:pt idx="26857">
                  <c:v>268517.96999999997</c:v>
                </c:pt>
                <c:pt idx="26858">
                  <c:v>268528</c:v>
                </c:pt>
                <c:pt idx="26859">
                  <c:v>268537.96999999997</c:v>
                </c:pt>
                <c:pt idx="26860">
                  <c:v>268547.96999999997</c:v>
                </c:pt>
                <c:pt idx="26861">
                  <c:v>268557.96999999997</c:v>
                </c:pt>
                <c:pt idx="26862">
                  <c:v>268567.96999999997</c:v>
                </c:pt>
                <c:pt idx="26863">
                  <c:v>268577.96999999997</c:v>
                </c:pt>
                <c:pt idx="26864">
                  <c:v>268587.96999999997</c:v>
                </c:pt>
                <c:pt idx="26865">
                  <c:v>268597.94</c:v>
                </c:pt>
                <c:pt idx="26866">
                  <c:v>268607.96999999997</c:v>
                </c:pt>
                <c:pt idx="26867">
                  <c:v>268617.94</c:v>
                </c:pt>
                <c:pt idx="26868">
                  <c:v>268627.94</c:v>
                </c:pt>
                <c:pt idx="26869">
                  <c:v>268637.96999999997</c:v>
                </c:pt>
                <c:pt idx="26870">
                  <c:v>268647.94</c:v>
                </c:pt>
                <c:pt idx="26871">
                  <c:v>268657.96999999997</c:v>
                </c:pt>
                <c:pt idx="26872">
                  <c:v>268667.94</c:v>
                </c:pt>
                <c:pt idx="26873">
                  <c:v>268677.94</c:v>
                </c:pt>
                <c:pt idx="26874">
                  <c:v>268687.94</c:v>
                </c:pt>
                <c:pt idx="26875">
                  <c:v>268697.94</c:v>
                </c:pt>
                <c:pt idx="26876">
                  <c:v>268707.94</c:v>
                </c:pt>
                <c:pt idx="26877">
                  <c:v>268717.94</c:v>
                </c:pt>
                <c:pt idx="26878">
                  <c:v>268727.94</c:v>
                </c:pt>
                <c:pt idx="26879">
                  <c:v>268737.94</c:v>
                </c:pt>
                <c:pt idx="26880">
                  <c:v>268747.94</c:v>
                </c:pt>
                <c:pt idx="26881">
                  <c:v>268757.94</c:v>
                </c:pt>
                <c:pt idx="26882">
                  <c:v>268767.94</c:v>
                </c:pt>
                <c:pt idx="26883">
                  <c:v>268777.94</c:v>
                </c:pt>
                <c:pt idx="26884">
                  <c:v>268787.94</c:v>
                </c:pt>
                <c:pt idx="26885">
                  <c:v>268797.90999999997</c:v>
                </c:pt>
                <c:pt idx="26886">
                  <c:v>268807.94</c:v>
                </c:pt>
                <c:pt idx="26887">
                  <c:v>268817.94</c:v>
                </c:pt>
                <c:pt idx="26888">
                  <c:v>268827.90999999997</c:v>
                </c:pt>
                <c:pt idx="26889">
                  <c:v>268837.94</c:v>
                </c:pt>
                <c:pt idx="26890">
                  <c:v>268847.90999999997</c:v>
                </c:pt>
                <c:pt idx="26891">
                  <c:v>268857.94</c:v>
                </c:pt>
                <c:pt idx="26892">
                  <c:v>268867.90999999997</c:v>
                </c:pt>
                <c:pt idx="26893">
                  <c:v>268877.90999999997</c:v>
                </c:pt>
                <c:pt idx="26894">
                  <c:v>268887.90999999997</c:v>
                </c:pt>
                <c:pt idx="26895">
                  <c:v>268897.90999999997</c:v>
                </c:pt>
                <c:pt idx="26896">
                  <c:v>268907.88</c:v>
                </c:pt>
                <c:pt idx="26897">
                  <c:v>268917.90999999997</c:v>
                </c:pt>
                <c:pt idx="26898">
                  <c:v>268927.88</c:v>
                </c:pt>
                <c:pt idx="26899">
                  <c:v>268937.88</c:v>
                </c:pt>
                <c:pt idx="26900">
                  <c:v>268947.88</c:v>
                </c:pt>
                <c:pt idx="26901">
                  <c:v>268957.88</c:v>
                </c:pt>
                <c:pt idx="26902">
                  <c:v>268967.88</c:v>
                </c:pt>
                <c:pt idx="26903">
                  <c:v>268977.88</c:v>
                </c:pt>
                <c:pt idx="26904">
                  <c:v>268987.88</c:v>
                </c:pt>
                <c:pt idx="26905">
                  <c:v>268997.88</c:v>
                </c:pt>
                <c:pt idx="26906">
                  <c:v>269007.88</c:v>
                </c:pt>
                <c:pt idx="26907">
                  <c:v>269017.88</c:v>
                </c:pt>
                <c:pt idx="26908">
                  <c:v>269027.88</c:v>
                </c:pt>
                <c:pt idx="26909">
                  <c:v>269037.88</c:v>
                </c:pt>
                <c:pt idx="26910">
                  <c:v>269047.88</c:v>
                </c:pt>
                <c:pt idx="26911">
                  <c:v>269057.84000000003</c:v>
                </c:pt>
                <c:pt idx="26912">
                  <c:v>269067.88</c:v>
                </c:pt>
                <c:pt idx="26913">
                  <c:v>269077.84000000003</c:v>
                </c:pt>
                <c:pt idx="26914">
                  <c:v>269087.88</c:v>
                </c:pt>
                <c:pt idx="26915">
                  <c:v>269097.88</c:v>
                </c:pt>
                <c:pt idx="26916">
                  <c:v>269107.84000000003</c:v>
                </c:pt>
                <c:pt idx="26917">
                  <c:v>269117.88</c:v>
                </c:pt>
                <c:pt idx="26918">
                  <c:v>269127.84000000003</c:v>
                </c:pt>
                <c:pt idx="26919">
                  <c:v>269137.84000000003</c:v>
                </c:pt>
                <c:pt idx="26920">
                  <c:v>269147.84000000003</c:v>
                </c:pt>
                <c:pt idx="26921">
                  <c:v>269157.84000000003</c:v>
                </c:pt>
                <c:pt idx="26922">
                  <c:v>269167.84000000003</c:v>
                </c:pt>
                <c:pt idx="26923">
                  <c:v>269177.84000000003</c:v>
                </c:pt>
                <c:pt idx="26924">
                  <c:v>269187.81</c:v>
                </c:pt>
                <c:pt idx="26925">
                  <c:v>269197.84000000003</c:v>
                </c:pt>
                <c:pt idx="26926">
                  <c:v>269207.84000000003</c:v>
                </c:pt>
                <c:pt idx="26927">
                  <c:v>269217.81</c:v>
                </c:pt>
                <c:pt idx="26928">
                  <c:v>269227.84000000003</c:v>
                </c:pt>
                <c:pt idx="26929">
                  <c:v>269237.81</c:v>
                </c:pt>
                <c:pt idx="26930">
                  <c:v>269247.84000000003</c:v>
                </c:pt>
                <c:pt idx="26931">
                  <c:v>269257.81</c:v>
                </c:pt>
                <c:pt idx="26932">
                  <c:v>269267.81</c:v>
                </c:pt>
                <c:pt idx="26933">
                  <c:v>269277.81</c:v>
                </c:pt>
                <c:pt idx="26934">
                  <c:v>269287.81</c:v>
                </c:pt>
                <c:pt idx="26935">
                  <c:v>269297.81</c:v>
                </c:pt>
                <c:pt idx="26936">
                  <c:v>269307.81</c:v>
                </c:pt>
                <c:pt idx="26937">
                  <c:v>269317.81</c:v>
                </c:pt>
                <c:pt idx="26938">
                  <c:v>269327.81</c:v>
                </c:pt>
                <c:pt idx="26939">
                  <c:v>269337.81</c:v>
                </c:pt>
                <c:pt idx="26940">
                  <c:v>269347.81</c:v>
                </c:pt>
                <c:pt idx="26941">
                  <c:v>269357.81</c:v>
                </c:pt>
                <c:pt idx="26942">
                  <c:v>269367.81</c:v>
                </c:pt>
                <c:pt idx="26943">
                  <c:v>269377.81</c:v>
                </c:pt>
                <c:pt idx="26944">
                  <c:v>269387.78000000003</c:v>
                </c:pt>
                <c:pt idx="26945">
                  <c:v>269397.81</c:v>
                </c:pt>
                <c:pt idx="26946">
                  <c:v>269407.78000000003</c:v>
                </c:pt>
                <c:pt idx="26947">
                  <c:v>269417.78000000003</c:v>
                </c:pt>
                <c:pt idx="26948">
                  <c:v>269427.81</c:v>
                </c:pt>
                <c:pt idx="26949">
                  <c:v>269437.78000000003</c:v>
                </c:pt>
                <c:pt idx="26950">
                  <c:v>269447.81</c:v>
                </c:pt>
                <c:pt idx="26951">
                  <c:v>269457.78000000003</c:v>
                </c:pt>
                <c:pt idx="26952">
                  <c:v>269467.78000000003</c:v>
                </c:pt>
                <c:pt idx="26953">
                  <c:v>269477.78000000003</c:v>
                </c:pt>
                <c:pt idx="26954">
                  <c:v>269487.78000000003</c:v>
                </c:pt>
                <c:pt idx="26955">
                  <c:v>269497.75</c:v>
                </c:pt>
                <c:pt idx="26956">
                  <c:v>269507.78000000003</c:v>
                </c:pt>
                <c:pt idx="26957">
                  <c:v>269517.75</c:v>
                </c:pt>
                <c:pt idx="26958">
                  <c:v>269527.75</c:v>
                </c:pt>
                <c:pt idx="26959">
                  <c:v>269537.78000000003</c:v>
                </c:pt>
                <c:pt idx="26960">
                  <c:v>269547.75</c:v>
                </c:pt>
                <c:pt idx="26961">
                  <c:v>269557.78000000003</c:v>
                </c:pt>
                <c:pt idx="26962">
                  <c:v>269567.75</c:v>
                </c:pt>
                <c:pt idx="26963">
                  <c:v>269577.75</c:v>
                </c:pt>
                <c:pt idx="26964">
                  <c:v>269587.75</c:v>
                </c:pt>
                <c:pt idx="26965">
                  <c:v>269597.75</c:v>
                </c:pt>
                <c:pt idx="26966">
                  <c:v>269607.75</c:v>
                </c:pt>
                <c:pt idx="26967">
                  <c:v>269617.75</c:v>
                </c:pt>
                <c:pt idx="26968">
                  <c:v>269627.75</c:v>
                </c:pt>
                <c:pt idx="26969">
                  <c:v>269637.75</c:v>
                </c:pt>
                <c:pt idx="26970">
                  <c:v>269647.75</c:v>
                </c:pt>
                <c:pt idx="26971">
                  <c:v>269657.75</c:v>
                </c:pt>
                <c:pt idx="26972">
                  <c:v>269667.75</c:v>
                </c:pt>
                <c:pt idx="26973">
                  <c:v>269677.75</c:v>
                </c:pt>
                <c:pt idx="26974">
                  <c:v>269687.75</c:v>
                </c:pt>
                <c:pt idx="26975">
                  <c:v>269697.71999999997</c:v>
                </c:pt>
                <c:pt idx="26976">
                  <c:v>269707.75</c:v>
                </c:pt>
                <c:pt idx="26977">
                  <c:v>269717.71999999997</c:v>
                </c:pt>
                <c:pt idx="26978">
                  <c:v>269727.71999999997</c:v>
                </c:pt>
                <c:pt idx="26979">
                  <c:v>269737.71999999997</c:v>
                </c:pt>
                <c:pt idx="26980">
                  <c:v>269747.71999999997</c:v>
                </c:pt>
                <c:pt idx="26981">
                  <c:v>269757.71999999997</c:v>
                </c:pt>
                <c:pt idx="26982">
                  <c:v>269767.71999999997</c:v>
                </c:pt>
                <c:pt idx="26983">
                  <c:v>269777.71999999997</c:v>
                </c:pt>
                <c:pt idx="26984">
                  <c:v>269787.71999999997</c:v>
                </c:pt>
                <c:pt idx="26985">
                  <c:v>269797.71999999997</c:v>
                </c:pt>
                <c:pt idx="26986">
                  <c:v>269807.69</c:v>
                </c:pt>
                <c:pt idx="26987">
                  <c:v>269817.71999999997</c:v>
                </c:pt>
                <c:pt idx="26988">
                  <c:v>269827.69</c:v>
                </c:pt>
                <c:pt idx="26989">
                  <c:v>269837.71999999997</c:v>
                </c:pt>
                <c:pt idx="26990">
                  <c:v>269847.69</c:v>
                </c:pt>
                <c:pt idx="26991">
                  <c:v>269857.69</c:v>
                </c:pt>
                <c:pt idx="26992">
                  <c:v>269867.69</c:v>
                </c:pt>
                <c:pt idx="26993">
                  <c:v>269877.69</c:v>
                </c:pt>
                <c:pt idx="26994">
                  <c:v>269887.69</c:v>
                </c:pt>
                <c:pt idx="26995">
                  <c:v>269897.69</c:v>
                </c:pt>
                <c:pt idx="26996">
                  <c:v>269907.69</c:v>
                </c:pt>
                <c:pt idx="26997">
                  <c:v>269917.69</c:v>
                </c:pt>
                <c:pt idx="26998">
                  <c:v>269927.69</c:v>
                </c:pt>
                <c:pt idx="26999">
                  <c:v>269937.69</c:v>
                </c:pt>
                <c:pt idx="27000">
                  <c:v>269947.69</c:v>
                </c:pt>
                <c:pt idx="27001">
                  <c:v>269957.69</c:v>
                </c:pt>
                <c:pt idx="27002">
                  <c:v>269967.69</c:v>
                </c:pt>
                <c:pt idx="27003">
                  <c:v>269977.65999999997</c:v>
                </c:pt>
                <c:pt idx="27004">
                  <c:v>269987.69</c:v>
                </c:pt>
                <c:pt idx="27005">
                  <c:v>269997.69</c:v>
                </c:pt>
                <c:pt idx="27006">
                  <c:v>270007.65999999997</c:v>
                </c:pt>
                <c:pt idx="27007">
                  <c:v>270017.69</c:v>
                </c:pt>
                <c:pt idx="27008">
                  <c:v>270027.65999999997</c:v>
                </c:pt>
                <c:pt idx="27009">
                  <c:v>270037.69</c:v>
                </c:pt>
                <c:pt idx="27010">
                  <c:v>270047.65999999997</c:v>
                </c:pt>
                <c:pt idx="27011">
                  <c:v>270057.65999999997</c:v>
                </c:pt>
                <c:pt idx="27012">
                  <c:v>270067.65999999997</c:v>
                </c:pt>
                <c:pt idx="27013">
                  <c:v>270077.65999999997</c:v>
                </c:pt>
                <c:pt idx="27014">
                  <c:v>270087.63</c:v>
                </c:pt>
                <c:pt idx="27015">
                  <c:v>270097.65999999997</c:v>
                </c:pt>
                <c:pt idx="27016">
                  <c:v>270107.65999999997</c:v>
                </c:pt>
                <c:pt idx="27017">
                  <c:v>270117.63</c:v>
                </c:pt>
                <c:pt idx="27018">
                  <c:v>270127.65999999997</c:v>
                </c:pt>
                <c:pt idx="27019">
                  <c:v>270137.63</c:v>
                </c:pt>
                <c:pt idx="27020">
                  <c:v>270147.65999999997</c:v>
                </c:pt>
                <c:pt idx="27021">
                  <c:v>270157.63</c:v>
                </c:pt>
                <c:pt idx="27022">
                  <c:v>270167.63</c:v>
                </c:pt>
                <c:pt idx="27023">
                  <c:v>270177.63</c:v>
                </c:pt>
                <c:pt idx="27024">
                  <c:v>270187.63</c:v>
                </c:pt>
                <c:pt idx="27025">
                  <c:v>270197.63</c:v>
                </c:pt>
                <c:pt idx="27026">
                  <c:v>270207.63</c:v>
                </c:pt>
                <c:pt idx="27027">
                  <c:v>270217.63</c:v>
                </c:pt>
                <c:pt idx="27028">
                  <c:v>270227.63</c:v>
                </c:pt>
                <c:pt idx="27029">
                  <c:v>270237.63</c:v>
                </c:pt>
                <c:pt idx="27030">
                  <c:v>270247.63</c:v>
                </c:pt>
                <c:pt idx="27031">
                  <c:v>270257.63</c:v>
                </c:pt>
                <c:pt idx="27032">
                  <c:v>270267.63</c:v>
                </c:pt>
                <c:pt idx="27033">
                  <c:v>270277.63</c:v>
                </c:pt>
                <c:pt idx="27034">
                  <c:v>270287.59000000003</c:v>
                </c:pt>
                <c:pt idx="27035">
                  <c:v>270297.63</c:v>
                </c:pt>
                <c:pt idx="27036">
                  <c:v>270307.59000000003</c:v>
                </c:pt>
                <c:pt idx="27037">
                  <c:v>270317.59000000003</c:v>
                </c:pt>
                <c:pt idx="27038">
                  <c:v>270327.59000000003</c:v>
                </c:pt>
                <c:pt idx="27039">
                  <c:v>270337.59000000003</c:v>
                </c:pt>
                <c:pt idx="27040">
                  <c:v>270347.63</c:v>
                </c:pt>
                <c:pt idx="27041">
                  <c:v>270357.59000000003</c:v>
                </c:pt>
                <c:pt idx="27042">
                  <c:v>270367.59000000003</c:v>
                </c:pt>
                <c:pt idx="27043">
                  <c:v>270377.59000000003</c:v>
                </c:pt>
                <c:pt idx="27044">
                  <c:v>270387.59000000003</c:v>
                </c:pt>
                <c:pt idx="27045">
                  <c:v>270397.56</c:v>
                </c:pt>
                <c:pt idx="27046">
                  <c:v>270407.59000000003</c:v>
                </c:pt>
                <c:pt idx="27047">
                  <c:v>270417.59000000003</c:v>
                </c:pt>
                <c:pt idx="27048">
                  <c:v>270427.59000000003</c:v>
                </c:pt>
                <c:pt idx="27049">
                  <c:v>270437.56</c:v>
                </c:pt>
                <c:pt idx="27050">
                  <c:v>270447.56</c:v>
                </c:pt>
                <c:pt idx="27051">
                  <c:v>270457.59000000003</c:v>
                </c:pt>
                <c:pt idx="27052">
                  <c:v>270467.56</c:v>
                </c:pt>
                <c:pt idx="27053">
                  <c:v>270477.56</c:v>
                </c:pt>
                <c:pt idx="27054">
                  <c:v>270487.56</c:v>
                </c:pt>
                <c:pt idx="27055">
                  <c:v>270497.56</c:v>
                </c:pt>
                <c:pt idx="27056">
                  <c:v>270507.56</c:v>
                </c:pt>
                <c:pt idx="27057">
                  <c:v>270517.56</c:v>
                </c:pt>
                <c:pt idx="27058">
                  <c:v>270527.56</c:v>
                </c:pt>
                <c:pt idx="27059">
                  <c:v>270537.56</c:v>
                </c:pt>
                <c:pt idx="27060">
                  <c:v>270547.56</c:v>
                </c:pt>
                <c:pt idx="27061">
                  <c:v>270557.56</c:v>
                </c:pt>
                <c:pt idx="27062">
                  <c:v>270567.56</c:v>
                </c:pt>
                <c:pt idx="27063">
                  <c:v>270577.56</c:v>
                </c:pt>
                <c:pt idx="27064">
                  <c:v>270587.56</c:v>
                </c:pt>
                <c:pt idx="27065">
                  <c:v>270597.53000000003</c:v>
                </c:pt>
                <c:pt idx="27066">
                  <c:v>270607.56</c:v>
                </c:pt>
                <c:pt idx="27067">
                  <c:v>270617.53000000003</c:v>
                </c:pt>
                <c:pt idx="27068">
                  <c:v>270627.56</c:v>
                </c:pt>
                <c:pt idx="27069">
                  <c:v>270637.53000000003</c:v>
                </c:pt>
                <c:pt idx="27070">
                  <c:v>270647.53000000003</c:v>
                </c:pt>
                <c:pt idx="27071">
                  <c:v>270657.53000000003</c:v>
                </c:pt>
                <c:pt idx="27072">
                  <c:v>270667.53000000003</c:v>
                </c:pt>
                <c:pt idx="27073">
                  <c:v>270677.53000000003</c:v>
                </c:pt>
                <c:pt idx="27074">
                  <c:v>270687.53000000003</c:v>
                </c:pt>
                <c:pt idx="27075">
                  <c:v>270697.53000000003</c:v>
                </c:pt>
                <c:pt idx="27076">
                  <c:v>270707.5</c:v>
                </c:pt>
                <c:pt idx="27077">
                  <c:v>270717.53000000003</c:v>
                </c:pt>
                <c:pt idx="27078">
                  <c:v>270727.5</c:v>
                </c:pt>
                <c:pt idx="27079">
                  <c:v>270737.53000000003</c:v>
                </c:pt>
                <c:pt idx="27080">
                  <c:v>270747.5</c:v>
                </c:pt>
                <c:pt idx="27081">
                  <c:v>270757.5</c:v>
                </c:pt>
                <c:pt idx="27082">
                  <c:v>270767.5</c:v>
                </c:pt>
                <c:pt idx="27083">
                  <c:v>270777.5</c:v>
                </c:pt>
                <c:pt idx="27084">
                  <c:v>270787.5</c:v>
                </c:pt>
                <c:pt idx="27085">
                  <c:v>270797.5</c:v>
                </c:pt>
                <c:pt idx="27086">
                  <c:v>270807.5</c:v>
                </c:pt>
                <c:pt idx="27087">
                  <c:v>270817.5</c:v>
                </c:pt>
                <c:pt idx="27088">
                  <c:v>270827.5</c:v>
                </c:pt>
                <c:pt idx="27089">
                  <c:v>270837.5</c:v>
                </c:pt>
                <c:pt idx="27090">
                  <c:v>270847.5</c:v>
                </c:pt>
                <c:pt idx="27091">
                  <c:v>270857.5</c:v>
                </c:pt>
                <c:pt idx="27092">
                  <c:v>270867.5</c:v>
                </c:pt>
                <c:pt idx="27093">
                  <c:v>270877.46999999997</c:v>
                </c:pt>
                <c:pt idx="27094">
                  <c:v>270887.5</c:v>
                </c:pt>
                <c:pt idx="27095">
                  <c:v>270897.46999999997</c:v>
                </c:pt>
                <c:pt idx="27096">
                  <c:v>270907.5</c:v>
                </c:pt>
                <c:pt idx="27097">
                  <c:v>270917.5</c:v>
                </c:pt>
                <c:pt idx="27098">
                  <c:v>270927.46999999997</c:v>
                </c:pt>
                <c:pt idx="27099">
                  <c:v>270937.5</c:v>
                </c:pt>
                <c:pt idx="27100">
                  <c:v>270947.46999999997</c:v>
                </c:pt>
                <c:pt idx="27101">
                  <c:v>270957.46999999997</c:v>
                </c:pt>
                <c:pt idx="27102">
                  <c:v>270967.46999999997</c:v>
                </c:pt>
                <c:pt idx="27103">
                  <c:v>270977.46999999997</c:v>
                </c:pt>
                <c:pt idx="27104">
                  <c:v>270987.44</c:v>
                </c:pt>
                <c:pt idx="27105">
                  <c:v>270997.46999999997</c:v>
                </c:pt>
                <c:pt idx="27106">
                  <c:v>271007.44</c:v>
                </c:pt>
                <c:pt idx="27107">
                  <c:v>271017.46999999997</c:v>
                </c:pt>
                <c:pt idx="27108">
                  <c:v>271027.46999999997</c:v>
                </c:pt>
                <c:pt idx="27109">
                  <c:v>271037.44</c:v>
                </c:pt>
                <c:pt idx="27110">
                  <c:v>271047.46999999997</c:v>
                </c:pt>
                <c:pt idx="27111">
                  <c:v>271057.44</c:v>
                </c:pt>
                <c:pt idx="27112">
                  <c:v>271067.44</c:v>
                </c:pt>
                <c:pt idx="27113">
                  <c:v>271077.44</c:v>
                </c:pt>
                <c:pt idx="27114">
                  <c:v>271087.44</c:v>
                </c:pt>
                <c:pt idx="27115">
                  <c:v>271097.44</c:v>
                </c:pt>
                <c:pt idx="27116">
                  <c:v>271107.44</c:v>
                </c:pt>
                <c:pt idx="27117">
                  <c:v>271117.44</c:v>
                </c:pt>
                <c:pt idx="27118">
                  <c:v>271127.44</c:v>
                </c:pt>
                <c:pt idx="27119">
                  <c:v>271137.44</c:v>
                </c:pt>
                <c:pt idx="27120">
                  <c:v>271147.44</c:v>
                </c:pt>
                <c:pt idx="27121">
                  <c:v>271157.44</c:v>
                </c:pt>
                <c:pt idx="27122">
                  <c:v>271167.44</c:v>
                </c:pt>
                <c:pt idx="27123">
                  <c:v>271177.44</c:v>
                </c:pt>
                <c:pt idx="27124">
                  <c:v>271187.44</c:v>
                </c:pt>
                <c:pt idx="27125">
                  <c:v>271197.44</c:v>
                </c:pt>
                <c:pt idx="27126">
                  <c:v>271207.40999999997</c:v>
                </c:pt>
                <c:pt idx="27127">
                  <c:v>271217.44</c:v>
                </c:pt>
                <c:pt idx="27128">
                  <c:v>271227.40999999997</c:v>
                </c:pt>
                <c:pt idx="27129">
                  <c:v>271237.40999999997</c:v>
                </c:pt>
                <c:pt idx="27130">
                  <c:v>271247.44</c:v>
                </c:pt>
                <c:pt idx="27131">
                  <c:v>271257.40999999997</c:v>
                </c:pt>
                <c:pt idx="27132">
                  <c:v>271267.40999999997</c:v>
                </c:pt>
                <c:pt idx="27133">
                  <c:v>271277.40999999997</c:v>
                </c:pt>
                <c:pt idx="27134">
                  <c:v>271287.40999999997</c:v>
                </c:pt>
                <c:pt idx="27135">
                  <c:v>271297.38</c:v>
                </c:pt>
                <c:pt idx="27136">
                  <c:v>271307.40999999997</c:v>
                </c:pt>
                <c:pt idx="27137">
                  <c:v>271317.38</c:v>
                </c:pt>
                <c:pt idx="27138">
                  <c:v>271327.40999999997</c:v>
                </c:pt>
                <c:pt idx="27139">
                  <c:v>271337.38</c:v>
                </c:pt>
                <c:pt idx="27140">
                  <c:v>271347.38</c:v>
                </c:pt>
                <c:pt idx="27141">
                  <c:v>271357.40999999997</c:v>
                </c:pt>
                <c:pt idx="27142">
                  <c:v>271367.38</c:v>
                </c:pt>
                <c:pt idx="27143">
                  <c:v>271377.38</c:v>
                </c:pt>
                <c:pt idx="27144">
                  <c:v>271387.38</c:v>
                </c:pt>
                <c:pt idx="27145">
                  <c:v>271397.38</c:v>
                </c:pt>
                <c:pt idx="27146">
                  <c:v>271407.38</c:v>
                </c:pt>
                <c:pt idx="27147">
                  <c:v>271417.38</c:v>
                </c:pt>
                <c:pt idx="27148">
                  <c:v>271427.38</c:v>
                </c:pt>
                <c:pt idx="27149">
                  <c:v>271437.38</c:v>
                </c:pt>
                <c:pt idx="27150">
                  <c:v>271447.38</c:v>
                </c:pt>
                <c:pt idx="27151">
                  <c:v>271457.38</c:v>
                </c:pt>
                <c:pt idx="27152">
                  <c:v>271467.34000000003</c:v>
                </c:pt>
                <c:pt idx="27153">
                  <c:v>271477.38</c:v>
                </c:pt>
                <c:pt idx="27154">
                  <c:v>271487.38</c:v>
                </c:pt>
                <c:pt idx="27155">
                  <c:v>271497.38</c:v>
                </c:pt>
                <c:pt idx="27156">
                  <c:v>271507.38</c:v>
                </c:pt>
                <c:pt idx="27157">
                  <c:v>271517.34000000003</c:v>
                </c:pt>
                <c:pt idx="27158">
                  <c:v>271527.38</c:v>
                </c:pt>
                <c:pt idx="27159">
                  <c:v>271537.34000000003</c:v>
                </c:pt>
                <c:pt idx="27160">
                  <c:v>271547.34000000003</c:v>
                </c:pt>
                <c:pt idx="27161">
                  <c:v>271557.34000000003</c:v>
                </c:pt>
                <c:pt idx="27162">
                  <c:v>271567.34000000003</c:v>
                </c:pt>
                <c:pt idx="27163">
                  <c:v>271577.31</c:v>
                </c:pt>
                <c:pt idx="27164">
                  <c:v>271587.34000000003</c:v>
                </c:pt>
                <c:pt idx="27165">
                  <c:v>271597.34000000003</c:v>
                </c:pt>
                <c:pt idx="27166">
                  <c:v>271607.34000000003</c:v>
                </c:pt>
                <c:pt idx="27167">
                  <c:v>271617.34000000003</c:v>
                </c:pt>
                <c:pt idx="27168">
                  <c:v>271627.31</c:v>
                </c:pt>
                <c:pt idx="27169">
                  <c:v>271637.34000000003</c:v>
                </c:pt>
                <c:pt idx="27170">
                  <c:v>271647.31</c:v>
                </c:pt>
                <c:pt idx="27171">
                  <c:v>271657.31</c:v>
                </c:pt>
                <c:pt idx="27172">
                  <c:v>271667.31</c:v>
                </c:pt>
                <c:pt idx="27173">
                  <c:v>271677.31</c:v>
                </c:pt>
                <c:pt idx="27174">
                  <c:v>271687.31</c:v>
                </c:pt>
                <c:pt idx="27175">
                  <c:v>271697.31</c:v>
                </c:pt>
                <c:pt idx="27176">
                  <c:v>271707.31</c:v>
                </c:pt>
                <c:pt idx="27177">
                  <c:v>271717.31</c:v>
                </c:pt>
                <c:pt idx="27178">
                  <c:v>271727.31</c:v>
                </c:pt>
                <c:pt idx="27179">
                  <c:v>271737.31</c:v>
                </c:pt>
                <c:pt idx="27180">
                  <c:v>271747.31</c:v>
                </c:pt>
                <c:pt idx="27181">
                  <c:v>271757.31</c:v>
                </c:pt>
                <c:pt idx="27182">
                  <c:v>271767.31</c:v>
                </c:pt>
                <c:pt idx="27183">
                  <c:v>271777.28000000003</c:v>
                </c:pt>
                <c:pt idx="27184">
                  <c:v>271787.31</c:v>
                </c:pt>
                <c:pt idx="27185">
                  <c:v>271797.28000000003</c:v>
                </c:pt>
                <c:pt idx="27186">
                  <c:v>271807.31</c:v>
                </c:pt>
                <c:pt idx="27187">
                  <c:v>271817.31</c:v>
                </c:pt>
                <c:pt idx="27188">
                  <c:v>271827.28000000003</c:v>
                </c:pt>
                <c:pt idx="27189">
                  <c:v>271837.31</c:v>
                </c:pt>
                <c:pt idx="27190">
                  <c:v>271847.28000000003</c:v>
                </c:pt>
                <c:pt idx="27191">
                  <c:v>271857.28000000003</c:v>
                </c:pt>
                <c:pt idx="27192">
                  <c:v>271867.28000000003</c:v>
                </c:pt>
                <c:pt idx="27193">
                  <c:v>271877.28000000003</c:v>
                </c:pt>
                <c:pt idx="27194">
                  <c:v>271887.25</c:v>
                </c:pt>
                <c:pt idx="27195">
                  <c:v>271897.28000000003</c:v>
                </c:pt>
                <c:pt idx="27196">
                  <c:v>271907.25</c:v>
                </c:pt>
                <c:pt idx="27197">
                  <c:v>271917.28000000003</c:v>
                </c:pt>
                <c:pt idx="27198">
                  <c:v>271927.28000000003</c:v>
                </c:pt>
                <c:pt idx="27199">
                  <c:v>271937.25</c:v>
                </c:pt>
                <c:pt idx="27200">
                  <c:v>271947.28000000003</c:v>
                </c:pt>
                <c:pt idx="27201">
                  <c:v>271957.25</c:v>
                </c:pt>
                <c:pt idx="27202">
                  <c:v>271967.25</c:v>
                </c:pt>
                <c:pt idx="27203">
                  <c:v>271977.25</c:v>
                </c:pt>
                <c:pt idx="27204">
                  <c:v>271987.25</c:v>
                </c:pt>
                <c:pt idx="27205">
                  <c:v>271997.25</c:v>
                </c:pt>
                <c:pt idx="27206">
                  <c:v>272007.25</c:v>
                </c:pt>
                <c:pt idx="27207">
                  <c:v>272017.25</c:v>
                </c:pt>
                <c:pt idx="27208">
                  <c:v>272027.25</c:v>
                </c:pt>
                <c:pt idx="27209">
                  <c:v>272037.25</c:v>
                </c:pt>
                <c:pt idx="27210">
                  <c:v>272047.25</c:v>
                </c:pt>
                <c:pt idx="27211">
                  <c:v>272057.25</c:v>
                </c:pt>
                <c:pt idx="27212">
                  <c:v>272067.25</c:v>
                </c:pt>
                <c:pt idx="27213">
                  <c:v>272077.25</c:v>
                </c:pt>
                <c:pt idx="27214">
                  <c:v>272087.25</c:v>
                </c:pt>
                <c:pt idx="27215">
                  <c:v>272097.25</c:v>
                </c:pt>
                <c:pt idx="27216">
                  <c:v>272107.21999999997</c:v>
                </c:pt>
                <c:pt idx="27217">
                  <c:v>272117.25</c:v>
                </c:pt>
                <c:pt idx="27218">
                  <c:v>272127.21999999997</c:v>
                </c:pt>
                <c:pt idx="27219">
                  <c:v>272137.21999999997</c:v>
                </c:pt>
                <c:pt idx="27220">
                  <c:v>272147.21999999997</c:v>
                </c:pt>
                <c:pt idx="27221">
                  <c:v>272157.21999999997</c:v>
                </c:pt>
                <c:pt idx="27222">
                  <c:v>272167.25</c:v>
                </c:pt>
                <c:pt idx="27223">
                  <c:v>272177.21999999997</c:v>
                </c:pt>
                <c:pt idx="27224">
                  <c:v>272187.21999999997</c:v>
                </c:pt>
                <c:pt idx="27225">
                  <c:v>272197.21999999997</c:v>
                </c:pt>
                <c:pt idx="27226">
                  <c:v>272207.21999999997</c:v>
                </c:pt>
                <c:pt idx="27227">
                  <c:v>272217.19</c:v>
                </c:pt>
                <c:pt idx="27228">
                  <c:v>272227.21999999997</c:v>
                </c:pt>
                <c:pt idx="27229">
                  <c:v>272237.19</c:v>
                </c:pt>
                <c:pt idx="27230">
                  <c:v>272247.19</c:v>
                </c:pt>
                <c:pt idx="27231">
                  <c:v>272257.19</c:v>
                </c:pt>
                <c:pt idx="27232">
                  <c:v>272267.19</c:v>
                </c:pt>
                <c:pt idx="27233">
                  <c:v>272277.21999999997</c:v>
                </c:pt>
                <c:pt idx="27234">
                  <c:v>272287.19</c:v>
                </c:pt>
                <c:pt idx="27235">
                  <c:v>272297.19</c:v>
                </c:pt>
                <c:pt idx="27236">
                  <c:v>272307.19</c:v>
                </c:pt>
                <c:pt idx="27237">
                  <c:v>272317.19</c:v>
                </c:pt>
                <c:pt idx="27238">
                  <c:v>272327.19</c:v>
                </c:pt>
                <c:pt idx="27239">
                  <c:v>272337.19</c:v>
                </c:pt>
                <c:pt idx="27240">
                  <c:v>272347.19</c:v>
                </c:pt>
                <c:pt idx="27241">
                  <c:v>272357.19</c:v>
                </c:pt>
                <c:pt idx="27242">
                  <c:v>272367.15999999997</c:v>
                </c:pt>
                <c:pt idx="27243">
                  <c:v>272377.19</c:v>
                </c:pt>
                <c:pt idx="27244">
                  <c:v>272387.19</c:v>
                </c:pt>
                <c:pt idx="27245">
                  <c:v>272397.19</c:v>
                </c:pt>
                <c:pt idx="27246">
                  <c:v>272407.19</c:v>
                </c:pt>
                <c:pt idx="27247">
                  <c:v>272417.15999999997</c:v>
                </c:pt>
                <c:pt idx="27248">
                  <c:v>272427.19</c:v>
                </c:pt>
                <c:pt idx="27249">
                  <c:v>272437.15999999997</c:v>
                </c:pt>
                <c:pt idx="27250">
                  <c:v>272447.15999999997</c:v>
                </c:pt>
                <c:pt idx="27251">
                  <c:v>272457.15999999997</c:v>
                </c:pt>
                <c:pt idx="27252">
                  <c:v>272467.15999999997</c:v>
                </c:pt>
                <c:pt idx="27253">
                  <c:v>272477.15999999997</c:v>
                </c:pt>
                <c:pt idx="27254">
                  <c:v>272487.15999999997</c:v>
                </c:pt>
                <c:pt idx="27255">
                  <c:v>272497.15999999997</c:v>
                </c:pt>
                <c:pt idx="27256">
                  <c:v>272507.15999999997</c:v>
                </c:pt>
                <c:pt idx="27257">
                  <c:v>272517.15999999997</c:v>
                </c:pt>
                <c:pt idx="27258">
                  <c:v>272527.13</c:v>
                </c:pt>
                <c:pt idx="27259">
                  <c:v>272537.15999999997</c:v>
                </c:pt>
                <c:pt idx="27260">
                  <c:v>272547.13</c:v>
                </c:pt>
                <c:pt idx="27261">
                  <c:v>272557.15999999997</c:v>
                </c:pt>
                <c:pt idx="27262">
                  <c:v>272567.13</c:v>
                </c:pt>
                <c:pt idx="27263">
                  <c:v>272577.13</c:v>
                </c:pt>
                <c:pt idx="27264">
                  <c:v>272587.13</c:v>
                </c:pt>
                <c:pt idx="27265">
                  <c:v>272597.13</c:v>
                </c:pt>
                <c:pt idx="27266">
                  <c:v>272607.13</c:v>
                </c:pt>
                <c:pt idx="27267">
                  <c:v>272617.13</c:v>
                </c:pt>
                <c:pt idx="27268">
                  <c:v>272627.13</c:v>
                </c:pt>
                <c:pt idx="27269">
                  <c:v>272637.13</c:v>
                </c:pt>
                <c:pt idx="27270">
                  <c:v>272647.13</c:v>
                </c:pt>
                <c:pt idx="27271">
                  <c:v>272657.13</c:v>
                </c:pt>
                <c:pt idx="27272">
                  <c:v>272667.13</c:v>
                </c:pt>
                <c:pt idx="27273">
                  <c:v>272677.13</c:v>
                </c:pt>
                <c:pt idx="27274">
                  <c:v>272687.13</c:v>
                </c:pt>
                <c:pt idx="27275">
                  <c:v>272697.09000000003</c:v>
                </c:pt>
                <c:pt idx="27276">
                  <c:v>272707.13</c:v>
                </c:pt>
                <c:pt idx="27277">
                  <c:v>272717.13</c:v>
                </c:pt>
                <c:pt idx="27278">
                  <c:v>272727.09000000003</c:v>
                </c:pt>
                <c:pt idx="27279">
                  <c:v>272737.13</c:v>
                </c:pt>
                <c:pt idx="27280">
                  <c:v>272747.09000000003</c:v>
                </c:pt>
                <c:pt idx="27281">
                  <c:v>272757.13</c:v>
                </c:pt>
                <c:pt idx="27282">
                  <c:v>272767.09000000003</c:v>
                </c:pt>
                <c:pt idx="27283">
                  <c:v>272777.09000000003</c:v>
                </c:pt>
                <c:pt idx="27284">
                  <c:v>272787.09000000003</c:v>
                </c:pt>
                <c:pt idx="27285">
                  <c:v>272797.09000000003</c:v>
                </c:pt>
                <c:pt idx="27286">
                  <c:v>272807.06</c:v>
                </c:pt>
                <c:pt idx="27287">
                  <c:v>272817.09000000003</c:v>
                </c:pt>
                <c:pt idx="27288">
                  <c:v>272827.06</c:v>
                </c:pt>
                <c:pt idx="27289">
                  <c:v>272837.06</c:v>
                </c:pt>
                <c:pt idx="27290">
                  <c:v>272847.09000000003</c:v>
                </c:pt>
                <c:pt idx="27291">
                  <c:v>272857.06</c:v>
                </c:pt>
                <c:pt idx="27292">
                  <c:v>272867.09000000003</c:v>
                </c:pt>
                <c:pt idx="27293">
                  <c:v>272877.06</c:v>
                </c:pt>
                <c:pt idx="27294">
                  <c:v>272887.06</c:v>
                </c:pt>
                <c:pt idx="27295">
                  <c:v>272897.06</c:v>
                </c:pt>
                <c:pt idx="27296">
                  <c:v>272907.06</c:v>
                </c:pt>
                <c:pt idx="27297">
                  <c:v>272917.06</c:v>
                </c:pt>
                <c:pt idx="27298">
                  <c:v>272927.06</c:v>
                </c:pt>
                <c:pt idx="27299">
                  <c:v>272937.06</c:v>
                </c:pt>
                <c:pt idx="27300">
                  <c:v>272947.06</c:v>
                </c:pt>
                <c:pt idx="27301">
                  <c:v>272957.06</c:v>
                </c:pt>
                <c:pt idx="27302">
                  <c:v>272967.06</c:v>
                </c:pt>
                <c:pt idx="27303">
                  <c:v>272977.06</c:v>
                </c:pt>
                <c:pt idx="27304">
                  <c:v>272987.06</c:v>
                </c:pt>
                <c:pt idx="27305">
                  <c:v>272997.06</c:v>
                </c:pt>
                <c:pt idx="27306">
                  <c:v>273007.03000000003</c:v>
                </c:pt>
                <c:pt idx="27307">
                  <c:v>273017.06</c:v>
                </c:pt>
                <c:pt idx="27308">
                  <c:v>273027.03000000003</c:v>
                </c:pt>
                <c:pt idx="27309">
                  <c:v>273037.03000000003</c:v>
                </c:pt>
                <c:pt idx="27310">
                  <c:v>273047.03000000003</c:v>
                </c:pt>
                <c:pt idx="27311">
                  <c:v>273057.03000000003</c:v>
                </c:pt>
                <c:pt idx="27312">
                  <c:v>273067.06</c:v>
                </c:pt>
                <c:pt idx="27313">
                  <c:v>273077.03000000003</c:v>
                </c:pt>
                <c:pt idx="27314">
                  <c:v>273087.03000000003</c:v>
                </c:pt>
                <c:pt idx="27315">
                  <c:v>273097.03000000003</c:v>
                </c:pt>
                <c:pt idx="27316">
                  <c:v>273107.03000000003</c:v>
                </c:pt>
                <c:pt idx="27317">
                  <c:v>273117</c:v>
                </c:pt>
                <c:pt idx="27318">
                  <c:v>273127.03000000003</c:v>
                </c:pt>
                <c:pt idx="27319">
                  <c:v>273137</c:v>
                </c:pt>
                <c:pt idx="27320">
                  <c:v>273147.03000000003</c:v>
                </c:pt>
                <c:pt idx="27321">
                  <c:v>273157</c:v>
                </c:pt>
                <c:pt idx="27322">
                  <c:v>273167</c:v>
                </c:pt>
                <c:pt idx="27323">
                  <c:v>273177.03000000003</c:v>
                </c:pt>
                <c:pt idx="27324">
                  <c:v>273187</c:v>
                </c:pt>
                <c:pt idx="27325">
                  <c:v>273197</c:v>
                </c:pt>
                <c:pt idx="27326">
                  <c:v>273207</c:v>
                </c:pt>
                <c:pt idx="27327">
                  <c:v>273217</c:v>
                </c:pt>
                <c:pt idx="27328">
                  <c:v>273227</c:v>
                </c:pt>
                <c:pt idx="27329">
                  <c:v>273237</c:v>
                </c:pt>
                <c:pt idx="27330">
                  <c:v>273247</c:v>
                </c:pt>
                <c:pt idx="27331">
                  <c:v>273257</c:v>
                </c:pt>
                <c:pt idx="27332">
                  <c:v>273267</c:v>
                </c:pt>
                <c:pt idx="27333">
                  <c:v>273277</c:v>
                </c:pt>
                <c:pt idx="27334">
                  <c:v>273287</c:v>
                </c:pt>
                <c:pt idx="27335">
                  <c:v>273297</c:v>
                </c:pt>
                <c:pt idx="27336">
                  <c:v>273307</c:v>
                </c:pt>
                <c:pt idx="27337">
                  <c:v>273316.96999999997</c:v>
                </c:pt>
                <c:pt idx="27338">
                  <c:v>273327</c:v>
                </c:pt>
                <c:pt idx="27339">
                  <c:v>273336.96999999997</c:v>
                </c:pt>
                <c:pt idx="27340">
                  <c:v>273347</c:v>
                </c:pt>
                <c:pt idx="27341">
                  <c:v>273356.96999999997</c:v>
                </c:pt>
                <c:pt idx="27342">
                  <c:v>273366.96999999997</c:v>
                </c:pt>
                <c:pt idx="27343">
                  <c:v>273376.96999999997</c:v>
                </c:pt>
                <c:pt idx="27344">
                  <c:v>273386.96999999997</c:v>
                </c:pt>
                <c:pt idx="27345">
                  <c:v>273396.96999999997</c:v>
                </c:pt>
                <c:pt idx="27346">
                  <c:v>273406.96999999997</c:v>
                </c:pt>
                <c:pt idx="27347">
                  <c:v>273416.96999999997</c:v>
                </c:pt>
                <c:pt idx="27348">
                  <c:v>273426.94</c:v>
                </c:pt>
                <c:pt idx="27349">
                  <c:v>273436.96999999997</c:v>
                </c:pt>
                <c:pt idx="27350">
                  <c:v>273446.94</c:v>
                </c:pt>
                <c:pt idx="27351">
                  <c:v>273456.96999999997</c:v>
                </c:pt>
                <c:pt idx="27352">
                  <c:v>273466.94</c:v>
                </c:pt>
                <c:pt idx="27353">
                  <c:v>273476.94</c:v>
                </c:pt>
                <c:pt idx="27354">
                  <c:v>273486.94</c:v>
                </c:pt>
                <c:pt idx="27355">
                  <c:v>273496.94</c:v>
                </c:pt>
                <c:pt idx="27356">
                  <c:v>273506.94</c:v>
                </c:pt>
                <c:pt idx="27357">
                  <c:v>273516.94</c:v>
                </c:pt>
                <c:pt idx="27358">
                  <c:v>273526.94</c:v>
                </c:pt>
                <c:pt idx="27359">
                  <c:v>273536.94</c:v>
                </c:pt>
                <c:pt idx="27360">
                  <c:v>273546.94</c:v>
                </c:pt>
                <c:pt idx="27361">
                  <c:v>273556.94</c:v>
                </c:pt>
                <c:pt idx="27362">
                  <c:v>273566.94</c:v>
                </c:pt>
                <c:pt idx="27363">
                  <c:v>273576.94</c:v>
                </c:pt>
                <c:pt idx="27364">
                  <c:v>273586.94</c:v>
                </c:pt>
                <c:pt idx="27365">
                  <c:v>273596.90999999997</c:v>
                </c:pt>
                <c:pt idx="27366">
                  <c:v>273606.94</c:v>
                </c:pt>
                <c:pt idx="27367">
                  <c:v>273616.90999999997</c:v>
                </c:pt>
                <c:pt idx="27368">
                  <c:v>273626.90999999997</c:v>
                </c:pt>
                <c:pt idx="27369">
                  <c:v>273636.94</c:v>
                </c:pt>
                <c:pt idx="27370">
                  <c:v>273646.90999999997</c:v>
                </c:pt>
                <c:pt idx="27371">
                  <c:v>273656.94</c:v>
                </c:pt>
                <c:pt idx="27372">
                  <c:v>273666.90999999997</c:v>
                </c:pt>
                <c:pt idx="27373">
                  <c:v>273676.90999999997</c:v>
                </c:pt>
                <c:pt idx="27374">
                  <c:v>273686.90999999997</c:v>
                </c:pt>
                <c:pt idx="27375">
                  <c:v>273696.90999999997</c:v>
                </c:pt>
                <c:pt idx="27376">
                  <c:v>273706.88</c:v>
                </c:pt>
                <c:pt idx="27377">
                  <c:v>273716.90999999997</c:v>
                </c:pt>
                <c:pt idx="27378">
                  <c:v>273726.90999999997</c:v>
                </c:pt>
                <c:pt idx="27379">
                  <c:v>273736.90999999997</c:v>
                </c:pt>
                <c:pt idx="27380">
                  <c:v>273746.90999999997</c:v>
                </c:pt>
                <c:pt idx="27381">
                  <c:v>273756.88</c:v>
                </c:pt>
                <c:pt idx="27382">
                  <c:v>273766.90999999997</c:v>
                </c:pt>
                <c:pt idx="27383">
                  <c:v>273776.88</c:v>
                </c:pt>
                <c:pt idx="27384">
                  <c:v>273786.88</c:v>
                </c:pt>
                <c:pt idx="27385">
                  <c:v>273796.88</c:v>
                </c:pt>
                <c:pt idx="27386">
                  <c:v>273806.88</c:v>
                </c:pt>
                <c:pt idx="27387">
                  <c:v>273816.88</c:v>
                </c:pt>
                <c:pt idx="27388">
                  <c:v>273826.88</c:v>
                </c:pt>
                <c:pt idx="27389">
                  <c:v>273836.88</c:v>
                </c:pt>
                <c:pt idx="27390">
                  <c:v>273846.88</c:v>
                </c:pt>
                <c:pt idx="27391">
                  <c:v>273856.88</c:v>
                </c:pt>
                <c:pt idx="27392">
                  <c:v>273866.88</c:v>
                </c:pt>
                <c:pt idx="27393">
                  <c:v>273876.88</c:v>
                </c:pt>
                <c:pt idx="27394">
                  <c:v>273886.88</c:v>
                </c:pt>
                <c:pt idx="27395">
                  <c:v>273896.88</c:v>
                </c:pt>
                <c:pt idx="27396">
                  <c:v>273906.84000000003</c:v>
                </c:pt>
                <c:pt idx="27397">
                  <c:v>273916.88</c:v>
                </c:pt>
                <c:pt idx="27398">
                  <c:v>273926.84000000003</c:v>
                </c:pt>
                <c:pt idx="27399">
                  <c:v>273936.88</c:v>
                </c:pt>
                <c:pt idx="27400">
                  <c:v>273946.84000000003</c:v>
                </c:pt>
                <c:pt idx="27401">
                  <c:v>273956.84000000003</c:v>
                </c:pt>
                <c:pt idx="27402">
                  <c:v>273966.88</c:v>
                </c:pt>
                <c:pt idx="27403">
                  <c:v>273976.84000000003</c:v>
                </c:pt>
                <c:pt idx="27404">
                  <c:v>273986.84000000003</c:v>
                </c:pt>
                <c:pt idx="27405">
                  <c:v>273996.84000000003</c:v>
                </c:pt>
                <c:pt idx="27406">
                  <c:v>274006.84000000003</c:v>
                </c:pt>
                <c:pt idx="27407">
                  <c:v>274016.81</c:v>
                </c:pt>
                <c:pt idx="27408">
                  <c:v>274026.84000000003</c:v>
                </c:pt>
                <c:pt idx="27409">
                  <c:v>274036.81</c:v>
                </c:pt>
                <c:pt idx="27410">
                  <c:v>274046.84000000003</c:v>
                </c:pt>
                <c:pt idx="27411">
                  <c:v>274056.81</c:v>
                </c:pt>
                <c:pt idx="27412">
                  <c:v>274066.81</c:v>
                </c:pt>
                <c:pt idx="27413">
                  <c:v>274076.84000000003</c:v>
                </c:pt>
                <c:pt idx="27414">
                  <c:v>274086.81</c:v>
                </c:pt>
                <c:pt idx="27415">
                  <c:v>274096.81</c:v>
                </c:pt>
                <c:pt idx="27416">
                  <c:v>274106.81</c:v>
                </c:pt>
                <c:pt idx="27417">
                  <c:v>274116.81</c:v>
                </c:pt>
                <c:pt idx="27418">
                  <c:v>274126.81</c:v>
                </c:pt>
                <c:pt idx="27419">
                  <c:v>274136.81</c:v>
                </c:pt>
                <c:pt idx="27420">
                  <c:v>274146.81</c:v>
                </c:pt>
                <c:pt idx="27421">
                  <c:v>274156.81</c:v>
                </c:pt>
                <c:pt idx="27422">
                  <c:v>274166.81</c:v>
                </c:pt>
                <c:pt idx="27423">
                  <c:v>274176.81</c:v>
                </c:pt>
                <c:pt idx="27424">
                  <c:v>274186.78000000003</c:v>
                </c:pt>
                <c:pt idx="27425">
                  <c:v>274196.81</c:v>
                </c:pt>
                <c:pt idx="27426">
                  <c:v>274206.81</c:v>
                </c:pt>
                <c:pt idx="27427">
                  <c:v>274216.78000000003</c:v>
                </c:pt>
                <c:pt idx="27428">
                  <c:v>274226.81</c:v>
                </c:pt>
                <c:pt idx="27429">
                  <c:v>274236.78000000003</c:v>
                </c:pt>
                <c:pt idx="27430">
                  <c:v>274246.81</c:v>
                </c:pt>
                <c:pt idx="27431">
                  <c:v>274256.78000000003</c:v>
                </c:pt>
                <c:pt idx="27432">
                  <c:v>274266.78000000003</c:v>
                </c:pt>
                <c:pt idx="27433">
                  <c:v>274276.78000000003</c:v>
                </c:pt>
                <c:pt idx="27434">
                  <c:v>274286.78000000003</c:v>
                </c:pt>
                <c:pt idx="27435">
                  <c:v>274296.75</c:v>
                </c:pt>
                <c:pt idx="27436">
                  <c:v>274306.78000000003</c:v>
                </c:pt>
                <c:pt idx="27437">
                  <c:v>274316.78000000003</c:v>
                </c:pt>
                <c:pt idx="27438">
                  <c:v>274326.78000000003</c:v>
                </c:pt>
                <c:pt idx="27439">
                  <c:v>274336.78000000003</c:v>
                </c:pt>
                <c:pt idx="27440">
                  <c:v>274346.75</c:v>
                </c:pt>
                <c:pt idx="27441">
                  <c:v>274356.78000000003</c:v>
                </c:pt>
                <c:pt idx="27442">
                  <c:v>274366.75</c:v>
                </c:pt>
                <c:pt idx="27443">
                  <c:v>274376.75</c:v>
                </c:pt>
                <c:pt idx="27444">
                  <c:v>274386.75</c:v>
                </c:pt>
                <c:pt idx="27445">
                  <c:v>274396.75</c:v>
                </c:pt>
                <c:pt idx="27446">
                  <c:v>274406.75</c:v>
                </c:pt>
                <c:pt idx="27447">
                  <c:v>274416.75</c:v>
                </c:pt>
                <c:pt idx="27448">
                  <c:v>274426.75</c:v>
                </c:pt>
                <c:pt idx="27449">
                  <c:v>274436.75</c:v>
                </c:pt>
                <c:pt idx="27450">
                  <c:v>274446.75</c:v>
                </c:pt>
                <c:pt idx="27451">
                  <c:v>274456.75</c:v>
                </c:pt>
                <c:pt idx="27452">
                  <c:v>274466.75</c:v>
                </c:pt>
                <c:pt idx="27453">
                  <c:v>274476.75</c:v>
                </c:pt>
                <c:pt idx="27454">
                  <c:v>274486.75</c:v>
                </c:pt>
                <c:pt idx="27455">
                  <c:v>274496.71999999997</c:v>
                </c:pt>
                <c:pt idx="27456">
                  <c:v>274506.75</c:v>
                </c:pt>
                <c:pt idx="27457">
                  <c:v>274516.75</c:v>
                </c:pt>
                <c:pt idx="27458">
                  <c:v>274526.75</c:v>
                </c:pt>
                <c:pt idx="27459">
                  <c:v>274536.75</c:v>
                </c:pt>
                <c:pt idx="27460">
                  <c:v>274546.71999999997</c:v>
                </c:pt>
                <c:pt idx="27461">
                  <c:v>274556.75</c:v>
                </c:pt>
                <c:pt idx="27462">
                  <c:v>274566.71999999997</c:v>
                </c:pt>
                <c:pt idx="27463">
                  <c:v>274576.71999999997</c:v>
                </c:pt>
                <c:pt idx="27464">
                  <c:v>274586.71999999997</c:v>
                </c:pt>
                <c:pt idx="27465">
                  <c:v>274596.71999999997</c:v>
                </c:pt>
                <c:pt idx="27466">
                  <c:v>274606.69</c:v>
                </c:pt>
                <c:pt idx="27467">
                  <c:v>274616.71999999997</c:v>
                </c:pt>
                <c:pt idx="27468">
                  <c:v>274626.69</c:v>
                </c:pt>
                <c:pt idx="27469">
                  <c:v>274636.71999999997</c:v>
                </c:pt>
                <c:pt idx="27470">
                  <c:v>274646.71999999997</c:v>
                </c:pt>
                <c:pt idx="27471">
                  <c:v>274656.69</c:v>
                </c:pt>
                <c:pt idx="27472">
                  <c:v>274666.71999999997</c:v>
                </c:pt>
                <c:pt idx="27473">
                  <c:v>274676.69</c:v>
                </c:pt>
                <c:pt idx="27474">
                  <c:v>274686.69</c:v>
                </c:pt>
                <c:pt idx="27475">
                  <c:v>274696.69</c:v>
                </c:pt>
                <c:pt idx="27476">
                  <c:v>274706.69</c:v>
                </c:pt>
                <c:pt idx="27477">
                  <c:v>274716.69</c:v>
                </c:pt>
                <c:pt idx="27478">
                  <c:v>274726.69</c:v>
                </c:pt>
                <c:pt idx="27479">
                  <c:v>274736.69</c:v>
                </c:pt>
                <c:pt idx="27480">
                  <c:v>274746.69</c:v>
                </c:pt>
                <c:pt idx="27481">
                  <c:v>274756.69</c:v>
                </c:pt>
                <c:pt idx="27482">
                  <c:v>274766.69</c:v>
                </c:pt>
                <c:pt idx="27483">
                  <c:v>274776.69</c:v>
                </c:pt>
                <c:pt idx="27484">
                  <c:v>274786.69</c:v>
                </c:pt>
                <c:pt idx="27485">
                  <c:v>274796.69</c:v>
                </c:pt>
                <c:pt idx="27486">
                  <c:v>274806.65999999997</c:v>
                </c:pt>
                <c:pt idx="27487">
                  <c:v>274816.69</c:v>
                </c:pt>
                <c:pt idx="27488">
                  <c:v>274826.65999999997</c:v>
                </c:pt>
                <c:pt idx="27489">
                  <c:v>274836.69</c:v>
                </c:pt>
                <c:pt idx="27490">
                  <c:v>274846.65999999997</c:v>
                </c:pt>
                <c:pt idx="27491">
                  <c:v>274856.65999999997</c:v>
                </c:pt>
                <c:pt idx="27492">
                  <c:v>274866.69</c:v>
                </c:pt>
                <c:pt idx="27493">
                  <c:v>274876.65999999997</c:v>
                </c:pt>
                <c:pt idx="27494">
                  <c:v>274886.65999999997</c:v>
                </c:pt>
                <c:pt idx="27495">
                  <c:v>274896.65999999997</c:v>
                </c:pt>
                <c:pt idx="27496">
                  <c:v>274906.65999999997</c:v>
                </c:pt>
                <c:pt idx="27497">
                  <c:v>274916.65999999997</c:v>
                </c:pt>
                <c:pt idx="27498">
                  <c:v>274926.65999999997</c:v>
                </c:pt>
                <c:pt idx="27499">
                  <c:v>274936.63</c:v>
                </c:pt>
                <c:pt idx="27500">
                  <c:v>274946.65999999997</c:v>
                </c:pt>
                <c:pt idx="27501">
                  <c:v>274956.65999999997</c:v>
                </c:pt>
                <c:pt idx="27502">
                  <c:v>274966.63</c:v>
                </c:pt>
                <c:pt idx="27503">
                  <c:v>274976.63</c:v>
                </c:pt>
                <c:pt idx="27504">
                  <c:v>274986.63</c:v>
                </c:pt>
                <c:pt idx="27505">
                  <c:v>274996.65999999997</c:v>
                </c:pt>
                <c:pt idx="27506">
                  <c:v>275006.63</c:v>
                </c:pt>
                <c:pt idx="27507">
                  <c:v>275016.63</c:v>
                </c:pt>
                <c:pt idx="27508">
                  <c:v>275026.63</c:v>
                </c:pt>
                <c:pt idx="27509">
                  <c:v>275036.63</c:v>
                </c:pt>
                <c:pt idx="27510">
                  <c:v>275046.63</c:v>
                </c:pt>
                <c:pt idx="27511">
                  <c:v>275056.63</c:v>
                </c:pt>
                <c:pt idx="27512">
                  <c:v>275066.63</c:v>
                </c:pt>
                <c:pt idx="27513">
                  <c:v>275076.63</c:v>
                </c:pt>
                <c:pt idx="27514">
                  <c:v>275086.59000000003</c:v>
                </c:pt>
                <c:pt idx="27515">
                  <c:v>275096.63</c:v>
                </c:pt>
                <c:pt idx="27516">
                  <c:v>275106.63</c:v>
                </c:pt>
                <c:pt idx="27517">
                  <c:v>275116.63</c:v>
                </c:pt>
                <c:pt idx="27518">
                  <c:v>275126.63</c:v>
                </c:pt>
                <c:pt idx="27519">
                  <c:v>275136.59000000003</c:v>
                </c:pt>
                <c:pt idx="27520">
                  <c:v>275146.63</c:v>
                </c:pt>
                <c:pt idx="27521">
                  <c:v>275156.59000000003</c:v>
                </c:pt>
                <c:pt idx="27522">
                  <c:v>275166.59000000003</c:v>
                </c:pt>
                <c:pt idx="27523">
                  <c:v>275176.59000000003</c:v>
                </c:pt>
                <c:pt idx="27524">
                  <c:v>275186.59000000003</c:v>
                </c:pt>
                <c:pt idx="27525">
                  <c:v>275196.56</c:v>
                </c:pt>
                <c:pt idx="27526">
                  <c:v>275206.59000000003</c:v>
                </c:pt>
                <c:pt idx="27527">
                  <c:v>275216.59000000003</c:v>
                </c:pt>
                <c:pt idx="27528">
                  <c:v>275226.59000000003</c:v>
                </c:pt>
                <c:pt idx="27529">
                  <c:v>275236.59000000003</c:v>
                </c:pt>
                <c:pt idx="27530">
                  <c:v>275246.56</c:v>
                </c:pt>
                <c:pt idx="27531">
                  <c:v>275256.59000000003</c:v>
                </c:pt>
                <c:pt idx="27532">
                  <c:v>275266.56</c:v>
                </c:pt>
                <c:pt idx="27533">
                  <c:v>275276.56</c:v>
                </c:pt>
                <c:pt idx="27534">
                  <c:v>275286.56</c:v>
                </c:pt>
                <c:pt idx="27535">
                  <c:v>275296.56</c:v>
                </c:pt>
                <c:pt idx="27536">
                  <c:v>275306.56</c:v>
                </c:pt>
                <c:pt idx="27537">
                  <c:v>275316.56</c:v>
                </c:pt>
                <c:pt idx="27538">
                  <c:v>275326.56</c:v>
                </c:pt>
                <c:pt idx="27539">
                  <c:v>275336.56</c:v>
                </c:pt>
                <c:pt idx="27540">
                  <c:v>275346.56</c:v>
                </c:pt>
                <c:pt idx="27541">
                  <c:v>275356.56</c:v>
                </c:pt>
                <c:pt idx="27542">
                  <c:v>275366.56</c:v>
                </c:pt>
                <c:pt idx="27543">
                  <c:v>275376.56</c:v>
                </c:pt>
                <c:pt idx="27544">
                  <c:v>275386.56</c:v>
                </c:pt>
                <c:pt idx="27545">
                  <c:v>275396.56</c:v>
                </c:pt>
                <c:pt idx="27546">
                  <c:v>275406.56</c:v>
                </c:pt>
                <c:pt idx="27547">
                  <c:v>275416.53000000003</c:v>
                </c:pt>
                <c:pt idx="27548">
                  <c:v>275426.56</c:v>
                </c:pt>
                <c:pt idx="27549">
                  <c:v>275436.56</c:v>
                </c:pt>
                <c:pt idx="27550">
                  <c:v>275446.53000000003</c:v>
                </c:pt>
                <c:pt idx="27551">
                  <c:v>275456.56</c:v>
                </c:pt>
                <c:pt idx="27552">
                  <c:v>275466.53000000003</c:v>
                </c:pt>
                <c:pt idx="27553">
                  <c:v>275476.56</c:v>
                </c:pt>
                <c:pt idx="27554">
                  <c:v>275486.53000000003</c:v>
                </c:pt>
                <c:pt idx="27555">
                  <c:v>275496.53000000003</c:v>
                </c:pt>
                <c:pt idx="27556">
                  <c:v>275506.53000000003</c:v>
                </c:pt>
                <c:pt idx="27557">
                  <c:v>275516.53000000003</c:v>
                </c:pt>
                <c:pt idx="27558">
                  <c:v>275526.5</c:v>
                </c:pt>
                <c:pt idx="27559">
                  <c:v>275536.53000000003</c:v>
                </c:pt>
                <c:pt idx="27560">
                  <c:v>275546.53000000003</c:v>
                </c:pt>
                <c:pt idx="27561">
                  <c:v>275556.5</c:v>
                </c:pt>
                <c:pt idx="27562">
                  <c:v>275566.53000000003</c:v>
                </c:pt>
                <c:pt idx="27563">
                  <c:v>275576.5</c:v>
                </c:pt>
                <c:pt idx="27564">
                  <c:v>275586.53000000003</c:v>
                </c:pt>
                <c:pt idx="27565">
                  <c:v>275596.5</c:v>
                </c:pt>
                <c:pt idx="27566">
                  <c:v>275606.5</c:v>
                </c:pt>
                <c:pt idx="27567">
                  <c:v>275616.5</c:v>
                </c:pt>
                <c:pt idx="27568">
                  <c:v>275626.5</c:v>
                </c:pt>
                <c:pt idx="27569">
                  <c:v>275636.5</c:v>
                </c:pt>
                <c:pt idx="27570">
                  <c:v>275646.5</c:v>
                </c:pt>
                <c:pt idx="27571">
                  <c:v>275656.5</c:v>
                </c:pt>
                <c:pt idx="27572">
                  <c:v>275666.5</c:v>
                </c:pt>
                <c:pt idx="27573">
                  <c:v>275676.5</c:v>
                </c:pt>
                <c:pt idx="27574">
                  <c:v>275686.5</c:v>
                </c:pt>
                <c:pt idx="27575">
                  <c:v>275696.5</c:v>
                </c:pt>
                <c:pt idx="27576">
                  <c:v>275706.5</c:v>
                </c:pt>
                <c:pt idx="27577">
                  <c:v>275716.5</c:v>
                </c:pt>
                <c:pt idx="27578">
                  <c:v>275726.46999999997</c:v>
                </c:pt>
                <c:pt idx="27579">
                  <c:v>275736.5</c:v>
                </c:pt>
                <c:pt idx="27580">
                  <c:v>275746.46999999997</c:v>
                </c:pt>
                <c:pt idx="27581">
                  <c:v>275756.46999999997</c:v>
                </c:pt>
                <c:pt idx="27582">
                  <c:v>275766.46999999997</c:v>
                </c:pt>
                <c:pt idx="27583">
                  <c:v>275776.46999999997</c:v>
                </c:pt>
                <c:pt idx="27584">
                  <c:v>275786.5</c:v>
                </c:pt>
                <c:pt idx="27585">
                  <c:v>275796.46999999997</c:v>
                </c:pt>
                <c:pt idx="27586">
                  <c:v>275806.46999999997</c:v>
                </c:pt>
                <c:pt idx="27587">
                  <c:v>275816.46999999997</c:v>
                </c:pt>
                <c:pt idx="27588">
                  <c:v>275826.46999999997</c:v>
                </c:pt>
                <c:pt idx="27589">
                  <c:v>275836.46999999997</c:v>
                </c:pt>
                <c:pt idx="27590">
                  <c:v>275846.46999999997</c:v>
                </c:pt>
                <c:pt idx="27591">
                  <c:v>275856.44</c:v>
                </c:pt>
                <c:pt idx="27592">
                  <c:v>275866.44</c:v>
                </c:pt>
                <c:pt idx="27593">
                  <c:v>275876.46999999997</c:v>
                </c:pt>
                <c:pt idx="27594">
                  <c:v>275886.44</c:v>
                </c:pt>
                <c:pt idx="27595">
                  <c:v>275896.46999999997</c:v>
                </c:pt>
                <c:pt idx="27596">
                  <c:v>275906.44</c:v>
                </c:pt>
                <c:pt idx="27597">
                  <c:v>275916.44</c:v>
                </c:pt>
                <c:pt idx="27598">
                  <c:v>275926.44</c:v>
                </c:pt>
                <c:pt idx="27599">
                  <c:v>275936.44</c:v>
                </c:pt>
                <c:pt idx="27600">
                  <c:v>275946.44</c:v>
                </c:pt>
                <c:pt idx="27601">
                  <c:v>275956.44</c:v>
                </c:pt>
                <c:pt idx="27602">
                  <c:v>275966.44</c:v>
                </c:pt>
                <c:pt idx="27603">
                  <c:v>275976.44</c:v>
                </c:pt>
                <c:pt idx="27604">
                  <c:v>275986.44</c:v>
                </c:pt>
                <c:pt idx="27605">
                  <c:v>275996.44</c:v>
                </c:pt>
                <c:pt idx="27606">
                  <c:v>276006.44</c:v>
                </c:pt>
                <c:pt idx="27607">
                  <c:v>276016.44</c:v>
                </c:pt>
                <c:pt idx="27608">
                  <c:v>276026.44</c:v>
                </c:pt>
                <c:pt idx="27609">
                  <c:v>276036.40999999997</c:v>
                </c:pt>
                <c:pt idx="27610">
                  <c:v>276046.44</c:v>
                </c:pt>
                <c:pt idx="27611">
                  <c:v>276056.40999999997</c:v>
                </c:pt>
                <c:pt idx="27612">
                  <c:v>276066.44</c:v>
                </c:pt>
                <c:pt idx="27613">
                  <c:v>276076.40999999997</c:v>
                </c:pt>
                <c:pt idx="27614">
                  <c:v>276086.40999999997</c:v>
                </c:pt>
                <c:pt idx="27615">
                  <c:v>276096.40999999997</c:v>
                </c:pt>
                <c:pt idx="27616">
                  <c:v>276106.40999999997</c:v>
                </c:pt>
                <c:pt idx="27617">
                  <c:v>276116.40999999997</c:v>
                </c:pt>
                <c:pt idx="27618">
                  <c:v>276126.40999999997</c:v>
                </c:pt>
                <c:pt idx="27619">
                  <c:v>276136.40999999997</c:v>
                </c:pt>
                <c:pt idx="27620">
                  <c:v>276146.38</c:v>
                </c:pt>
                <c:pt idx="27621">
                  <c:v>276156.40999999997</c:v>
                </c:pt>
                <c:pt idx="27622">
                  <c:v>276166.38</c:v>
                </c:pt>
                <c:pt idx="27623">
                  <c:v>276176.40999999997</c:v>
                </c:pt>
                <c:pt idx="27624">
                  <c:v>276186.38</c:v>
                </c:pt>
                <c:pt idx="27625">
                  <c:v>276196.38</c:v>
                </c:pt>
                <c:pt idx="27626">
                  <c:v>276206.38</c:v>
                </c:pt>
                <c:pt idx="27627">
                  <c:v>276216.38</c:v>
                </c:pt>
                <c:pt idx="27628">
                  <c:v>276226.38</c:v>
                </c:pt>
                <c:pt idx="27629">
                  <c:v>276236.38</c:v>
                </c:pt>
                <c:pt idx="27630">
                  <c:v>276246.38</c:v>
                </c:pt>
                <c:pt idx="27631">
                  <c:v>276256.38</c:v>
                </c:pt>
                <c:pt idx="27632">
                  <c:v>276266.38</c:v>
                </c:pt>
                <c:pt idx="27633">
                  <c:v>276276.38</c:v>
                </c:pt>
                <c:pt idx="27634">
                  <c:v>276286.38</c:v>
                </c:pt>
                <c:pt idx="27635">
                  <c:v>276296.38</c:v>
                </c:pt>
                <c:pt idx="27636">
                  <c:v>276306.38</c:v>
                </c:pt>
                <c:pt idx="27637">
                  <c:v>276316.34000000003</c:v>
                </c:pt>
                <c:pt idx="27638">
                  <c:v>276326.38</c:v>
                </c:pt>
                <c:pt idx="27639">
                  <c:v>276336.38</c:v>
                </c:pt>
                <c:pt idx="27640">
                  <c:v>276346.34000000003</c:v>
                </c:pt>
                <c:pt idx="27641">
                  <c:v>276356.38</c:v>
                </c:pt>
                <c:pt idx="27642">
                  <c:v>276366.34000000003</c:v>
                </c:pt>
                <c:pt idx="27643">
                  <c:v>276376.38</c:v>
                </c:pt>
                <c:pt idx="27644">
                  <c:v>276386.34000000003</c:v>
                </c:pt>
                <c:pt idx="27645">
                  <c:v>276396.34000000003</c:v>
                </c:pt>
                <c:pt idx="27646">
                  <c:v>276406.34000000003</c:v>
                </c:pt>
                <c:pt idx="27647">
                  <c:v>276416.34000000003</c:v>
                </c:pt>
                <c:pt idx="27648">
                  <c:v>276426.31</c:v>
                </c:pt>
                <c:pt idx="27649">
                  <c:v>276436.34000000003</c:v>
                </c:pt>
                <c:pt idx="27650">
                  <c:v>276446.34000000003</c:v>
                </c:pt>
                <c:pt idx="27651">
                  <c:v>276456.31</c:v>
                </c:pt>
                <c:pt idx="27652">
                  <c:v>276466.34000000003</c:v>
                </c:pt>
                <c:pt idx="27653">
                  <c:v>276476.31</c:v>
                </c:pt>
                <c:pt idx="27654">
                  <c:v>276486.34000000003</c:v>
                </c:pt>
                <c:pt idx="27655">
                  <c:v>276496.31</c:v>
                </c:pt>
                <c:pt idx="27656">
                  <c:v>276506.31</c:v>
                </c:pt>
                <c:pt idx="27657">
                  <c:v>276516.31</c:v>
                </c:pt>
                <c:pt idx="27658">
                  <c:v>276526.31</c:v>
                </c:pt>
                <c:pt idx="27659">
                  <c:v>276536.31</c:v>
                </c:pt>
                <c:pt idx="27660">
                  <c:v>276546.31</c:v>
                </c:pt>
                <c:pt idx="27661">
                  <c:v>276556.31</c:v>
                </c:pt>
                <c:pt idx="27662">
                  <c:v>276566.31</c:v>
                </c:pt>
                <c:pt idx="27663">
                  <c:v>276576.31</c:v>
                </c:pt>
                <c:pt idx="27664">
                  <c:v>276586.31</c:v>
                </c:pt>
                <c:pt idx="27665">
                  <c:v>276596.31</c:v>
                </c:pt>
                <c:pt idx="27666">
                  <c:v>276606.31</c:v>
                </c:pt>
                <c:pt idx="27667">
                  <c:v>276616.31</c:v>
                </c:pt>
                <c:pt idx="27668">
                  <c:v>276626.28000000003</c:v>
                </c:pt>
                <c:pt idx="27669">
                  <c:v>276636.31</c:v>
                </c:pt>
                <c:pt idx="27670">
                  <c:v>276646.31</c:v>
                </c:pt>
                <c:pt idx="27671">
                  <c:v>276656.31</c:v>
                </c:pt>
                <c:pt idx="27672">
                  <c:v>276666.31</c:v>
                </c:pt>
                <c:pt idx="27673">
                  <c:v>276676.28000000003</c:v>
                </c:pt>
                <c:pt idx="27674">
                  <c:v>276686.31</c:v>
                </c:pt>
                <c:pt idx="27675">
                  <c:v>276696.28000000003</c:v>
                </c:pt>
                <c:pt idx="27676">
                  <c:v>276706.28000000003</c:v>
                </c:pt>
                <c:pt idx="27677">
                  <c:v>276716.28000000003</c:v>
                </c:pt>
                <c:pt idx="27678">
                  <c:v>276726.28000000003</c:v>
                </c:pt>
                <c:pt idx="27679">
                  <c:v>276736.25</c:v>
                </c:pt>
                <c:pt idx="27680">
                  <c:v>276746.28000000003</c:v>
                </c:pt>
                <c:pt idx="27681">
                  <c:v>276756.25</c:v>
                </c:pt>
                <c:pt idx="27682">
                  <c:v>276766.28000000003</c:v>
                </c:pt>
                <c:pt idx="27683">
                  <c:v>276776.28000000003</c:v>
                </c:pt>
                <c:pt idx="27684">
                  <c:v>276786.25</c:v>
                </c:pt>
                <c:pt idx="27685">
                  <c:v>276796.28000000003</c:v>
                </c:pt>
                <c:pt idx="27686">
                  <c:v>276806.25</c:v>
                </c:pt>
                <c:pt idx="27687">
                  <c:v>276816.25</c:v>
                </c:pt>
                <c:pt idx="27688">
                  <c:v>276826.25</c:v>
                </c:pt>
                <c:pt idx="27689">
                  <c:v>276836.25</c:v>
                </c:pt>
                <c:pt idx="27690">
                  <c:v>276846.25</c:v>
                </c:pt>
                <c:pt idx="27691">
                  <c:v>276856.25</c:v>
                </c:pt>
                <c:pt idx="27692">
                  <c:v>276866.25</c:v>
                </c:pt>
                <c:pt idx="27693">
                  <c:v>276876.25</c:v>
                </c:pt>
                <c:pt idx="27694">
                  <c:v>276886.25</c:v>
                </c:pt>
                <c:pt idx="27695">
                  <c:v>276896.25</c:v>
                </c:pt>
                <c:pt idx="27696">
                  <c:v>276906.25</c:v>
                </c:pt>
                <c:pt idx="27697">
                  <c:v>276916.25</c:v>
                </c:pt>
                <c:pt idx="27698">
                  <c:v>276926.25</c:v>
                </c:pt>
                <c:pt idx="27699">
                  <c:v>276936.21999999997</c:v>
                </c:pt>
                <c:pt idx="27700">
                  <c:v>276946.25</c:v>
                </c:pt>
                <c:pt idx="27701">
                  <c:v>276956.21999999997</c:v>
                </c:pt>
                <c:pt idx="27702">
                  <c:v>276966.25</c:v>
                </c:pt>
                <c:pt idx="27703">
                  <c:v>276976.21999999997</c:v>
                </c:pt>
                <c:pt idx="27704">
                  <c:v>276986.21999999997</c:v>
                </c:pt>
                <c:pt idx="27705">
                  <c:v>276996.25</c:v>
                </c:pt>
                <c:pt idx="27706">
                  <c:v>277006.21999999997</c:v>
                </c:pt>
                <c:pt idx="27707">
                  <c:v>277016.21999999997</c:v>
                </c:pt>
                <c:pt idx="27708">
                  <c:v>277026.21999999997</c:v>
                </c:pt>
                <c:pt idx="27709">
                  <c:v>277036.21999999997</c:v>
                </c:pt>
                <c:pt idx="27710">
                  <c:v>277046.25</c:v>
                </c:pt>
                <c:pt idx="27711">
                  <c:v>277056.21999999997</c:v>
                </c:pt>
                <c:pt idx="27712">
                  <c:v>277066.19</c:v>
                </c:pt>
                <c:pt idx="27713">
                  <c:v>277076.21999999997</c:v>
                </c:pt>
                <c:pt idx="27714">
                  <c:v>277086.19</c:v>
                </c:pt>
                <c:pt idx="27715">
                  <c:v>277096.19</c:v>
                </c:pt>
                <c:pt idx="27716">
                  <c:v>277106.21999999997</c:v>
                </c:pt>
                <c:pt idx="27717">
                  <c:v>277116.19</c:v>
                </c:pt>
                <c:pt idx="27718">
                  <c:v>277126.19</c:v>
                </c:pt>
                <c:pt idx="27719">
                  <c:v>277136.19</c:v>
                </c:pt>
                <c:pt idx="27720">
                  <c:v>277146.19</c:v>
                </c:pt>
                <c:pt idx="27721">
                  <c:v>277156.19</c:v>
                </c:pt>
                <c:pt idx="27722">
                  <c:v>277166.19</c:v>
                </c:pt>
                <c:pt idx="27723">
                  <c:v>277176.19</c:v>
                </c:pt>
                <c:pt idx="27724">
                  <c:v>277186.19</c:v>
                </c:pt>
                <c:pt idx="27725">
                  <c:v>277196.19</c:v>
                </c:pt>
                <c:pt idx="27726">
                  <c:v>277206.19</c:v>
                </c:pt>
                <c:pt idx="27727">
                  <c:v>277216.19</c:v>
                </c:pt>
                <c:pt idx="27728">
                  <c:v>277226.19</c:v>
                </c:pt>
                <c:pt idx="27729">
                  <c:v>277236.19</c:v>
                </c:pt>
                <c:pt idx="27730">
                  <c:v>277246.19</c:v>
                </c:pt>
                <c:pt idx="27731">
                  <c:v>277256.19</c:v>
                </c:pt>
                <c:pt idx="27732">
                  <c:v>277266.15999999997</c:v>
                </c:pt>
                <c:pt idx="27733">
                  <c:v>277276.19</c:v>
                </c:pt>
                <c:pt idx="27734">
                  <c:v>277286.15999999997</c:v>
                </c:pt>
                <c:pt idx="27735">
                  <c:v>277296.15999999997</c:v>
                </c:pt>
                <c:pt idx="27736">
                  <c:v>277306.15999999997</c:v>
                </c:pt>
                <c:pt idx="27737">
                  <c:v>277316.15999999997</c:v>
                </c:pt>
                <c:pt idx="27738">
                  <c:v>277326.13</c:v>
                </c:pt>
                <c:pt idx="27739">
                  <c:v>277336.15999999997</c:v>
                </c:pt>
                <c:pt idx="27740">
                  <c:v>277346.15999999997</c:v>
                </c:pt>
                <c:pt idx="27741">
                  <c:v>277356.15999999997</c:v>
                </c:pt>
                <c:pt idx="27742">
                  <c:v>277366.15999999997</c:v>
                </c:pt>
                <c:pt idx="27743">
                  <c:v>277376.13</c:v>
                </c:pt>
                <c:pt idx="27744">
                  <c:v>277386.15999999997</c:v>
                </c:pt>
                <c:pt idx="27745">
                  <c:v>277396.13</c:v>
                </c:pt>
                <c:pt idx="27746">
                  <c:v>277406.13</c:v>
                </c:pt>
                <c:pt idx="27747">
                  <c:v>277416.13</c:v>
                </c:pt>
                <c:pt idx="27748">
                  <c:v>277426.13</c:v>
                </c:pt>
                <c:pt idx="27749">
                  <c:v>277436.15999999997</c:v>
                </c:pt>
                <c:pt idx="27750">
                  <c:v>277446.13</c:v>
                </c:pt>
                <c:pt idx="27751">
                  <c:v>277456.13</c:v>
                </c:pt>
                <c:pt idx="27752">
                  <c:v>277466.13</c:v>
                </c:pt>
                <c:pt idx="27753">
                  <c:v>277476.13</c:v>
                </c:pt>
                <c:pt idx="27754">
                  <c:v>277486.13</c:v>
                </c:pt>
                <c:pt idx="27755">
                  <c:v>277496.13</c:v>
                </c:pt>
                <c:pt idx="27756">
                  <c:v>277506.13</c:v>
                </c:pt>
                <c:pt idx="27757">
                  <c:v>277516.13</c:v>
                </c:pt>
                <c:pt idx="27758">
                  <c:v>277526.09000000003</c:v>
                </c:pt>
                <c:pt idx="27759">
                  <c:v>277536.13</c:v>
                </c:pt>
                <c:pt idx="27760">
                  <c:v>277546.09000000003</c:v>
                </c:pt>
                <c:pt idx="27761">
                  <c:v>277556.13</c:v>
                </c:pt>
                <c:pt idx="27762">
                  <c:v>277566.13</c:v>
                </c:pt>
                <c:pt idx="27763">
                  <c:v>277576.09000000003</c:v>
                </c:pt>
                <c:pt idx="27764">
                  <c:v>277586.13</c:v>
                </c:pt>
                <c:pt idx="27765">
                  <c:v>277596.09000000003</c:v>
                </c:pt>
                <c:pt idx="27766">
                  <c:v>277606.09000000003</c:v>
                </c:pt>
                <c:pt idx="27767">
                  <c:v>277616.09000000003</c:v>
                </c:pt>
                <c:pt idx="27768">
                  <c:v>277626.09000000003</c:v>
                </c:pt>
                <c:pt idx="27769">
                  <c:v>277636.09000000003</c:v>
                </c:pt>
                <c:pt idx="27770">
                  <c:v>277646.09000000003</c:v>
                </c:pt>
                <c:pt idx="27771">
                  <c:v>277656.06</c:v>
                </c:pt>
                <c:pt idx="27772">
                  <c:v>277666.09000000003</c:v>
                </c:pt>
                <c:pt idx="27773">
                  <c:v>277676.09000000003</c:v>
                </c:pt>
                <c:pt idx="27774">
                  <c:v>277686.06</c:v>
                </c:pt>
                <c:pt idx="27775">
                  <c:v>277696.09000000003</c:v>
                </c:pt>
                <c:pt idx="27776">
                  <c:v>277706.06</c:v>
                </c:pt>
                <c:pt idx="27777">
                  <c:v>277716.09000000003</c:v>
                </c:pt>
                <c:pt idx="27778">
                  <c:v>277726.06</c:v>
                </c:pt>
                <c:pt idx="27779">
                  <c:v>277736.06</c:v>
                </c:pt>
                <c:pt idx="27780">
                  <c:v>277746.06</c:v>
                </c:pt>
                <c:pt idx="27781">
                  <c:v>277756.06</c:v>
                </c:pt>
                <c:pt idx="27782">
                  <c:v>277766.06</c:v>
                </c:pt>
                <c:pt idx="27783">
                  <c:v>277776.06</c:v>
                </c:pt>
                <c:pt idx="27784">
                  <c:v>277786.06</c:v>
                </c:pt>
                <c:pt idx="27785">
                  <c:v>277796.06</c:v>
                </c:pt>
                <c:pt idx="27786">
                  <c:v>277806.06</c:v>
                </c:pt>
                <c:pt idx="27787">
                  <c:v>277816.06</c:v>
                </c:pt>
                <c:pt idx="27788">
                  <c:v>277826.06</c:v>
                </c:pt>
                <c:pt idx="27789">
                  <c:v>277836.06</c:v>
                </c:pt>
                <c:pt idx="27790">
                  <c:v>277846.06</c:v>
                </c:pt>
                <c:pt idx="27791">
                  <c:v>277856.03000000003</c:v>
                </c:pt>
                <c:pt idx="27792">
                  <c:v>277866.06</c:v>
                </c:pt>
                <c:pt idx="27793">
                  <c:v>277876.06</c:v>
                </c:pt>
                <c:pt idx="27794">
                  <c:v>277886.03000000003</c:v>
                </c:pt>
                <c:pt idx="27795">
                  <c:v>277896.06</c:v>
                </c:pt>
                <c:pt idx="27796">
                  <c:v>277906.03000000003</c:v>
                </c:pt>
                <c:pt idx="27797">
                  <c:v>277916.06</c:v>
                </c:pt>
                <c:pt idx="27798">
                  <c:v>277926.03000000003</c:v>
                </c:pt>
                <c:pt idx="27799">
                  <c:v>277936.03000000003</c:v>
                </c:pt>
                <c:pt idx="27800">
                  <c:v>277946.03000000003</c:v>
                </c:pt>
                <c:pt idx="27801">
                  <c:v>277956.03000000003</c:v>
                </c:pt>
                <c:pt idx="27802">
                  <c:v>277966</c:v>
                </c:pt>
                <c:pt idx="27803">
                  <c:v>277976.03000000003</c:v>
                </c:pt>
                <c:pt idx="27804">
                  <c:v>277986</c:v>
                </c:pt>
                <c:pt idx="27805">
                  <c:v>277996</c:v>
                </c:pt>
                <c:pt idx="27806">
                  <c:v>278006.03000000003</c:v>
                </c:pt>
                <c:pt idx="27807">
                  <c:v>278016</c:v>
                </c:pt>
                <c:pt idx="27808">
                  <c:v>278026.03000000003</c:v>
                </c:pt>
                <c:pt idx="27809">
                  <c:v>278036</c:v>
                </c:pt>
                <c:pt idx="27810">
                  <c:v>278046</c:v>
                </c:pt>
                <c:pt idx="27811">
                  <c:v>278056</c:v>
                </c:pt>
                <c:pt idx="27812">
                  <c:v>278066</c:v>
                </c:pt>
                <c:pt idx="27813">
                  <c:v>278076</c:v>
                </c:pt>
                <c:pt idx="27814">
                  <c:v>278086</c:v>
                </c:pt>
                <c:pt idx="27815">
                  <c:v>278096</c:v>
                </c:pt>
                <c:pt idx="27816">
                  <c:v>278106</c:v>
                </c:pt>
                <c:pt idx="27817">
                  <c:v>278116</c:v>
                </c:pt>
                <c:pt idx="27818">
                  <c:v>278126</c:v>
                </c:pt>
                <c:pt idx="27819">
                  <c:v>278136</c:v>
                </c:pt>
                <c:pt idx="27820">
                  <c:v>278146</c:v>
                </c:pt>
                <c:pt idx="27821">
                  <c:v>278156</c:v>
                </c:pt>
                <c:pt idx="27822">
                  <c:v>278165.96999999997</c:v>
                </c:pt>
                <c:pt idx="27823">
                  <c:v>278176</c:v>
                </c:pt>
                <c:pt idx="27824">
                  <c:v>278185.96999999997</c:v>
                </c:pt>
                <c:pt idx="27825">
                  <c:v>278195.96999999997</c:v>
                </c:pt>
                <c:pt idx="27826">
                  <c:v>278205.96999999997</c:v>
                </c:pt>
                <c:pt idx="27827">
                  <c:v>278215.96999999997</c:v>
                </c:pt>
                <c:pt idx="27828">
                  <c:v>278226</c:v>
                </c:pt>
                <c:pt idx="27829">
                  <c:v>278235.96999999997</c:v>
                </c:pt>
                <c:pt idx="27830">
                  <c:v>278245.96999999997</c:v>
                </c:pt>
                <c:pt idx="27831">
                  <c:v>278255.96999999997</c:v>
                </c:pt>
                <c:pt idx="27832">
                  <c:v>278265.96999999997</c:v>
                </c:pt>
                <c:pt idx="27833">
                  <c:v>278275.94</c:v>
                </c:pt>
                <c:pt idx="27834">
                  <c:v>278285.96999999997</c:v>
                </c:pt>
                <c:pt idx="27835">
                  <c:v>278295.94</c:v>
                </c:pt>
                <c:pt idx="27836">
                  <c:v>278305.96999999997</c:v>
                </c:pt>
                <c:pt idx="27837">
                  <c:v>278315.96999999997</c:v>
                </c:pt>
                <c:pt idx="27838">
                  <c:v>278325.94</c:v>
                </c:pt>
                <c:pt idx="27839">
                  <c:v>278335.96999999997</c:v>
                </c:pt>
                <c:pt idx="27840">
                  <c:v>278345.94</c:v>
                </c:pt>
                <c:pt idx="27841">
                  <c:v>278355.94</c:v>
                </c:pt>
                <c:pt idx="27842">
                  <c:v>278365.94</c:v>
                </c:pt>
                <c:pt idx="27843">
                  <c:v>278375.94</c:v>
                </c:pt>
                <c:pt idx="27844">
                  <c:v>278385.94</c:v>
                </c:pt>
                <c:pt idx="27845">
                  <c:v>278395.94</c:v>
                </c:pt>
                <c:pt idx="27846">
                  <c:v>278405.94</c:v>
                </c:pt>
                <c:pt idx="27847">
                  <c:v>278415.94</c:v>
                </c:pt>
                <c:pt idx="27848">
                  <c:v>278425.94</c:v>
                </c:pt>
                <c:pt idx="27849">
                  <c:v>278435.94</c:v>
                </c:pt>
                <c:pt idx="27850">
                  <c:v>278445.94</c:v>
                </c:pt>
                <c:pt idx="27851">
                  <c:v>278455.94</c:v>
                </c:pt>
                <c:pt idx="27852">
                  <c:v>278465.94</c:v>
                </c:pt>
                <c:pt idx="27853">
                  <c:v>278475.90999999997</c:v>
                </c:pt>
                <c:pt idx="27854">
                  <c:v>278485.94</c:v>
                </c:pt>
                <c:pt idx="27855">
                  <c:v>278495.90999999997</c:v>
                </c:pt>
                <c:pt idx="27856">
                  <c:v>278505.94</c:v>
                </c:pt>
                <c:pt idx="27857">
                  <c:v>278515.90999999997</c:v>
                </c:pt>
                <c:pt idx="27858">
                  <c:v>278525.90999999997</c:v>
                </c:pt>
                <c:pt idx="27859">
                  <c:v>278535.90999999997</c:v>
                </c:pt>
                <c:pt idx="27860">
                  <c:v>278545.90999999997</c:v>
                </c:pt>
                <c:pt idx="27861">
                  <c:v>278555.90999999997</c:v>
                </c:pt>
                <c:pt idx="27862">
                  <c:v>278565.90999999997</c:v>
                </c:pt>
                <c:pt idx="27863">
                  <c:v>278575.90999999997</c:v>
                </c:pt>
                <c:pt idx="27864">
                  <c:v>278585.88</c:v>
                </c:pt>
                <c:pt idx="27865">
                  <c:v>278595.90999999997</c:v>
                </c:pt>
                <c:pt idx="27866">
                  <c:v>278605.88</c:v>
                </c:pt>
                <c:pt idx="27867">
                  <c:v>278615.90999999997</c:v>
                </c:pt>
                <c:pt idx="27868">
                  <c:v>278625.88</c:v>
                </c:pt>
                <c:pt idx="27869">
                  <c:v>278635.88</c:v>
                </c:pt>
                <c:pt idx="27870">
                  <c:v>278645.88</c:v>
                </c:pt>
                <c:pt idx="27871">
                  <c:v>278655.88</c:v>
                </c:pt>
                <c:pt idx="27872">
                  <c:v>278665.88</c:v>
                </c:pt>
                <c:pt idx="27873">
                  <c:v>278675.88</c:v>
                </c:pt>
                <c:pt idx="27874">
                  <c:v>278685.88</c:v>
                </c:pt>
                <c:pt idx="27875">
                  <c:v>278695.88</c:v>
                </c:pt>
                <c:pt idx="27876">
                  <c:v>278705.88</c:v>
                </c:pt>
                <c:pt idx="27877">
                  <c:v>278715.88</c:v>
                </c:pt>
                <c:pt idx="27878">
                  <c:v>278725.88</c:v>
                </c:pt>
                <c:pt idx="27879">
                  <c:v>278735.88</c:v>
                </c:pt>
                <c:pt idx="27880">
                  <c:v>278745.88</c:v>
                </c:pt>
                <c:pt idx="27881">
                  <c:v>278755.88</c:v>
                </c:pt>
                <c:pt idx="27882">
                  <c:v>278765.88</c:v>
                </c:pt>
                <c:pt idx="27883">
                  <c:v>278775.88</c:v>
                </c:pt>
                <c:pt idx="27884">
                  <c:v>278785.84000000003</c:v>
                </c:pt>
                <c:pt idx="27885">
                  <c:v>278795.88</c:v>
                </c:pt>
                <c:pt idx="27886">
                  <c:v>278805.84000000003</c:v>
                </c:pt>
                <c:pt idx="27887">
                  <c:v>278815.88</c:v>
                </c:pt>
                <c:pt idx="27888">
                  <c:v>278825.84000000003</c:v>
                </c:pt>
                <c:pt idx="27889">
                  <c:v>278835.84000000003</c:v>
                </c:pt>
                <c:pt idx="27890">
                  <c:v>278845.84000000003</c:v>
                </c:pt>
                <c:pt idx="27891">
                  <c:v>278855.84000000003</c:v>
                </c:pt>
                <c:pt idx="27892">
                  <c:v>278865.81</c:v>
                </c:pt>
                <c:pt idx="27893">
                  <c:v>278875.84000000003</c:v>
                </c:pt>
                <c:pt idx="27894">
                  <c:v>278885.81</c:v>
                </c:pt>
                <c:pt idx="27895">
                  <c:v>278895.84000000003</c:v>
                </c:pt>
                <c:pt idx="27896">
                  <c:v>278905.84000000003</c:v>
                </c:pt>
                <c:pt idx="27897">
                  <c:v>278915.81</c:v>
                </c:pt>
                <c:pt idx="27898">
                  <c:v>278925.84000000003</c:v>
                </c:pt>
                <c:pt idx="27899">
                  <c:v>278935.81</c:v>
                </c:pt>
                <c:pt idx="27900">
                  <c:v>278945.81</c:v>
                </c:pt>
                <c:pt idx="27901">
                  <c:v>278955.81</c:v>
                </c:pt>
                <c:pt idx="27902">
                  <c:v>278965.81</c:v>
                </c:pt>
                <c:pt idx="27903">
                  <c:v>278975.81</c:v>
                </c:pt>
                <c:pt idx="27904">
                  <c:v>278985.81</c:v>
                </c:pt>
                <c:pt idx="27905">
                  <c:v>278995.81</c:v>
                </c:pt>
                <c:pt idx="27906">
                  <c:v>279005.81</c:v>
                </c:pt>
                <c:pt idx="27907">
                  <c:v>279015.81</c:v>
                </c:pt>
                <c:pt idx="27908">
                  <c:v>279025.81</c:v>
                </c:pt>
                <c:pt idx="27909">
                  <c:v>279035.81</c:v>
                </c:pt>
                <c:pt idx="27910">
                  <c:v>279045.81</c:v>
                </c:pt>
                <c:pt idx="27911">
                  <c:v>279055.81</c:v>
                </c:pt>
                <c:pt idx="27912">
                  <c:v>279065.78000000003</c:v>
                </c:pt>
                <c:pt idx="27913">
                  <c:v>279075.81</c:v>
                </c:pt>
                <c:pt idx="27914">
                  <c:v>279085.81</c:v>
                </c:pt>
                <c:pt idx="27915">
                  <c:v>279095.81</c:v>
                </c:pt>
                <c:pt idx="27916">
                  <c:v>279105.81</c:v>
                </c:pt>
                <c:pt idx="27917">
                  <c:v>279115.78000000003</c:v>
                </c:pt>
                <c:pt idx="27918">
                  <c:v>279125.81</c:v>
                </c:pt>
                <c:pt idx="27919">
                  <c:v>279135.78000000003</c:v>
                </c:pt>
                <c:pt idx="27920">
                  <c:v>279145.78000000003</c:v>
                </c:pt>
                <c:pt idx="27921">
                  <c:v>279155.78000000003</c:v>
                </c:pt>
                <c:pt idx="27922">
                  <c:v>279165.78000000003</c:v>
                </c:pt>
                <c:pt idx="27923">
                  <c:v>279175.75</c:v>
                </c:pt>
                <c:pt idx="27924">
                  <c:v>279185.78000000003</c:v>
                </c:pt>
                <c:pt idx="27925">
                  <c:v>279195.75</c:v>
                </c:pt>
                <c:pt idx="27926">
                  <c:v>279205.78000000003</c:v>
                </c:pt>
                <c:pt idx="27927">
                  <c:v>279215.75</c:v>
                </c:pt>
                <c:pt idx="27928">
                  <c:v>279225.75</c:v>
                </c:pt>
                <c:pt idx="27929">
                  <c:v>279235.78000000003</c:v>
                </c:pt>
                <c:pt idx="27930">
                  <c:v>279245.75</c:v>
                </c:pt>
                <c:pt idx="27931">
                  <c:v>279255.75</c:v>
                </c:pt>
                <c:pt idx="27932">
                  <c:v>279265.75</c:v>
                </c:pt>
                <c:pt idx="27933">
                  <c:v>279275.75</c:v>
                </c:pt>
                <c:pt idx="27934">
                  <c:v>279285.75</c:v>
                </c:pt>
                <c:pt idx="27935">
                  <c:v>279295.75</c:v>
                </c:pt>
                <c:pt idx="27936">
                  <c:v>279305.75</c:v>
                </c:pt>
                <c:pt idx="27937">
                  <c:v>279315.75</c:v>
                </c:pt>
                <c:pt idx="27938">
                  <c:v>279325.75</c:v>
                </c:pt>
                <c:pt idx="27939">
                  <c:v>279335.75</c:v>
                </c:pt>
                <c:pt idx="27940">
                  <c:v>279345.75</c:v>
                </c:pt>
                <c:pt idx="27941">
                  <c:v>279355.75</c:v>
                </c:pt>
                <c:pt idx="27942">
                  <c:v>279365.75</c:v>
                </c:pt>
                <c:pt idx="27943">
                  <c:v>279375.71999999997</c:v>
                </c:pt>
                <c:pt idx="27944">
                  <c:v>279385.75</c:v>
                </c:pt>
                <c:pt idx="27945">
                  <c:v>279395.71999999997</c:v>
                </c:pt>
                <c:pt idx="27946">
                  <c:v>279405.75</c:v>
                </c:pt>
                <c:pt idx="27947">
                  <c:v>279415.71999999997</c:v>
                </c:pt>
                <c:pt idx="27948">
                  <c:v>279425.71999999997</c:v>
                </c:pt>
                <c:pt idx="27949">
                  <c:v>279435.71999999997</c:v>
                </c:pt>
                <c:pt idx="27950">
                  <c:v>279445.71999999997</c:v>
                </c:pt>
                <c:pt idx="27951">
                  <c:v>279455.71999999997</c:v>
                </c:pt>
                <c:pt idx="27952">
                  <c:v>279465.71999999997</c:v>
                </c:pt>
                <c:pt idx="27953">
                  <c:v>279475.71999999997</c:v>
                </c:pt>
                <c:pt idx="27954">
                  <c:v>279485.71999999997</c:v>
                </c:pt>
                <c:pt idx="27955">
                  <c:v>279495.71999999997</c:v>
                </c:pt>
                <c:pt idx="27956">
                  <c:v>279505.69</c:v>
                </c:pt>
                <c:pt idx="27957">
                  <c:v>279515.71999999997</c:v>
                </c:pt>
                <c:pt idx="27958">
                  <c:v>279525.71999999997</c:v>
                </c:pt>
                <c:pt idx="27959">
                  <c:v>279535.69</c:v>
                </c:pt>
                <c:pt idx="27960">
                  <c:v>279545.71999999997</c:v>
                </c:pt>
                <c:pt idx="27961">
                  <c:v>279555.69</c:v>
                </c:pt>
                <c:pt idx="27962">
                  <c:v>279565.71999999997</c:v>
                </c:pt>
                <c:pt idx="27963">
                  <c:v>279575.69</c:v>
                </c:pt>
                <c:pt idx="27964">
                  <c:v>279585.69</c:v>
                </c:pt>
                <c:pt idx="27965">
                  <c:v>279595.69</c:v>
                </c:pt>
                <c:pt idx="27966">
                  <c:v>279605.69</c:v>
                </c:pt>
                <c:pt idx="27967">
                  <c:v>279615.69</c:v>
                </c:pt>
                <c:pt idx="27968">
                  <c:v>279625.69</c:v>
                </c:pt>
                <c:pt idx="27969">
                  <c:v>279635.69</c:v>
                </c:pt>
                <c:pt idx="27970">
                  <c:v>279645.69</c:v>
                </c:pt>
                <c:pt idx="27971">
                  <c:v>279655.65999999997</c:v>
                </c:pt>
                <c:pt idx="27972">
                  <c:v>279665.69</c:v>
                </c:pt>
                <c:pt idx="27973">
                  <c:v>279675.69</c:v>
                </c:pt>
                <c:pt idx="27974">
                  <c:v>279685.69</c:v>
                </c:pt>
                <c:pt idx="27975">
                  <c:v>279695.69</c:v>
                </c:pt>
                <c:pt idx="27976">
                  <c:v>279705.65999999997</c:v>
                </c:pt>
                <c:pt idx="27977">
                  <c:v>279715.69</c:v>
                </c:pt>
                <c:pt idx="27978">
                  <c:v>279725.65999999997</c:v>
                </c:pt>
                <c:pt idx="27979">
                  <c:v>279735.65999999997</c:v>
                </c:pt>
                <c:pt idx="27980">
                  <c:v>279745.65999999997</c:v>
                </c:pt>
                <c:pt idx="27981">
                  <c:v>279755.65999999997</c:v>
                </c:pt>
                <c:pt idx="27982">
                  <c:v>279765.63</c:v>
                </c:pt>
                <c:pt idx="27983">
                  <c:v>279775.65999999997</c:v>
                </c:pt>
                <c:pt idx="27984">
                  <c:v>279785.65999999997</c:v>
                </c:pt>
                <c:pt idx="27985">
                  <c:v>279795.65999999997</c:v>
                </c:pt>
                <c:pt idx="27986">
                  <c:v>279805.65999999997</c:v>
                </c:pt>
                <c:pt idx="27987">
                  <c:v>279815.63</c:v>
                </c:pt>
                <c:pt idx="27988">
                  <c:v>279825.65999999997</c:v>
                </c:pt>
                <c:pt idx="27989">
                  <c:v>279835.63</c:v>
                </c:pt>
                <c:pt idx="27990">
                  <c:v>279845.63</c:v>
                </c:pt>
                <c:pt idx="27991">
                  <c:v>279855.63</c:v>
                </c:pt>
                <c:pt idx="27992">
                  <c:v>279865.63</c:v>
                </c:pt>
                <c:pt idx="27993">
                  <c:v>279875.63</c:v>
                </c:pt>
                <c:pt idx="27994">
                  <c:v>279885.63</c:v>
                </c:pt>
                <c:pt idx="27995">
                  <c:v>279895.63</c:v>
                </c:pt>
                <c:pt idx="27996">
                  <c:v>279905.63</c:v>
                </c:pt>
                <c:pt idx="27997">
                  <c:v>279915.63</c:v>
                </c:pt>
                <c:pt idx="27998">
                  <c:v>279925.63</c:v>
                </c:pt>
                <c:pt idx="27999">
                  <c:v>279935.63</c:v>
                </c:pt>
                <c:pt idx="28000">
                  <c:v>279945.63</c:v>
                </c:pt>
                <c:pt idx="28001">
                  <c:v>279955.63</c:v>
                </c:pt>
                <c:pt idx="28002">
                  <c:v>279965.63</c:v>
                </c:pt>
                <c:pt idx="28003">
                  <c:v>279975.63</c:v>
                </c:pt>
                <c:pt idx="28004">
                  <c:v>279985.63</c:v>
                </c:pt>
                <c:pt idx="28005">
                  <c:v>279995.63</c:v>
                </c:pt>
                <c:pt idx="28006">
                  <c:v>280005.63</c:v>
                </c:pt>
                <c:pt idx="28007">
                  <c:v>280015.59000000003</c:v>
                </c:pt>
                <c:pt idx="28008">
                  <c:v>280025.63</c:v>
                </c:pt>
                <c:pt idx="28009">
                  <c:v>280035.59000000003</c:v>
                </c:pt>
                <c:pt idx="28010">
                  <c:v>280045.59000000003</c:v>
                </c:pt>
                <c:pt idx="28011">
                  <c:v>280055.59000000003</c:v>
                </c:pt>
                <c:pt idx="28012">
                  <c:v>280065.59000000003</c:v>
                </c:pt>
                <c:pt idx="28013">
                  <c:v>280075.59000000003</c:v>
                </c:pt>
                <c:pt idx="28014">
                  <c:v>280085.59000000003</c:v>
                </c:pt>
                <c:pt idx="28015">
                  <c:v>280095.56</c:v>
                </c:pt>
                <c:pt idx="28016">
                  <c:v>280105.59000000003</c:v>
                </c:pt>
                <c:pt idx="28017">
                  <c:v>280115.59000000003</c:v>
                </c:pt>
                <c:pt idx="28018">
                  <c:v>280125.56</c:v>
                </c:pt>
                <c:pt idx="28019">
                  <c:v>280135.59000000003</c:v>
                </c:pt>
                <c:pt idx="28020">
                  <c:v>280145.56</c:v>
                </c:pt>
                <c:pt idx="28021">
                  <c:v>280155.59000000003</c:v>
                </c:pt>
                <c:pt idx="28022">
                  <c:v>280165.56</c:v>
                </c:pt>
                <c:pt idx="28023">
                  <c:v>280175.56</c:v>
                </c:pt>
                <c:pt idx="28024">
                  <c:v>280185.56</c:v>
                </c:pt>
                <c:pt idx="28025">
                  <c:v>280195.56</c:v>
                </c:pt>
                <c:pt idx="28026">
                  <c:v>280205.56</c:v>
                </c:pt>
                <c:pt idx="28027">
                  <c:v>280215.56</c:v>
                </c:pt>
                <c:pt idx="28028">
                  <c:v>280225.56</c:v>
                </c:pt>
                <c:pt idx="28029">
                  <c:v>280235.56</c:v>
                </c:pt>
                <c:pt idx="28030">
                  <c:v>280245.56</c:v>
                </c:pt>
                <c:pt idx="28031">
                  <c:v>280255.56</c:v>
                </c:pt>
                <c:pt idx="28032">
                  <c:v>280265.56</c:v>
                </c:pt>
                <c:pt idx="28033">
                  <c:v>280275.56</c:v>
                </c:pt>
                <c:pt idx="28034">
                  <c:v>280285.56</c:v>
                </c:pt>
                <c:pt idx="28035">
                  <c:v>280295.53000000003</c:v>
                </c:pt>
                <c:pt idx="28036">
                  <c:v>280305.56</c:v>
                </c:pt>
                <c:pt idx="28037">
                  <c:v>280315.53000000003</c:v>
                </c:pt>
                <c:pt idx="28038">
                  <c:v>280325.53000000003</c:v>
                </c:pt>
                <c:pt idx="28039">
                  <c:v>280335.56</c:v>
                </c:pt>
                <c:pt idx="28040">
                  <c:v>280345.53000000003</c:v>
                </c:pt>
                <c:pt idx="28041">
                  <c:v>280355.56</c:v>
                </c:pt>
                <c:pt idx="28042">
                  <c:v>280365.53000000003</c:v>
                </c:pt>
                <c:pt idx="28043">
                  <c:v>280375.53000000003</c:v>
                </c:pt>
                <c:pt idx="28044">
                  <c:v>280385.53000000003</c:v>
                </c:pt>
                <c:pt idx="28045">
                  <c:v>280395.53000000003</c:v>
                </c:pt>
                <c:pt idx="28046">
                  <c:v>280405.53000000003</c:v>
                </c:pt>
                <c:pt idx="28047">
                  <c:v>280415.53000000003</c:v>
                </c:pt>
                <c:pt idx="28048">
                  <c:v>280425.53000000003</c:v>
                </c:pt>
                <c:pt idx="28049">
                  <c:v>280435.5</c:v>
                </c:pt>
                <c:pt idx="28050">
                  <c:v>280445.53000000003</c:v>
                </c:pt>
                <c:pt idx="28051">
                  <c:v>280455.5</c:v>
                </c:pt>
                <c:pt idx="28052">
                  <c:v>280465.53000000003</c:v>
                </c:pt>
                <c:pt idx="28053">
                  <c:v>280475.5</c:v>
                </c:pt>
                <c:pt idx="28054">
                  <c:v>280485.5</c:v>
                </c:pt>
                <c:pt idx="28055">
                  <c:v>280495.5</c:v>
                </c:pt>
                <c:pt idx="28056">
                  <c:v>280505.5</c:v>
                </c:pt>
                <c:pt idx="28057">
                  <c:v>280515.5</c:v>
                </c:pt>
                <c:pt idx="28058">
                  <c:v>280525.5</c:v>
                </c:pt>
                <c:pt idx="28059">
                  <c:v>280535.5</c:v>
                </c:pt>
                <c:pt idx="28060">
                  <c:v>280545.5</c:v>
                </c:pt>
                <c:pt idx="28061">
                  <c:v>280555.5</c:v>
                </c:pt>
                <c:pt idx="28062">
                  <c:v>280565.5</c:v>
                </c:pt>
                <c:pt idx="28063">
                  <c:v>280575.5</c:v>
                </c:pt>
                <c:pt idx="28064">
                  <c:v>280585.5</c:v>
                </c:pt>
                <c:pt idx="28065">
                  <c:v>280595.5</c:v>
                </c:pt>
                <c:pt idx="28066">
                  <c:v>280605.46999999997</c:v>
                </c:pt>
                <c:pt idx="28067">
                  <c:v>280615.5</c:v>
                </c:pt>
                <c:pt idx="28068">
                  <c:v>280625.46999999997</c:v>
                </c:pt>
                <c:pt idx="28069">
                  <c:v>280635.5</c:v>
                </c:pt>
                <c:pt idx="28070">
                  <c:v>280645.46999999997</c:v>
                </c:pt>
                <c:pt idx="28071">
                  <c:v>280655.46999999997</c:v>
                </c:pt>
                <c:pt idx="28072">
                  <c:v>280665.5</c:v>
                </c:pt>
                <c:pt idx="28073">
                  <c:v>280675.46999999997</c:v>
                </c:pt>
                <c:pt idx="28074">
                  <c:v>280685.46999999997</c:v>
                </c:pt>
                <c:pt idx="28075">
                  <c:v>280695.46999999997</c:v>
                </c:pt>
                <c:pt idx="28076">
                  <c:v>280705.46999999997</c:v>
                </c:pt>
                <c:pt idx="28077">
                  <c:v>280715.44</c:v>
                </c:pt>
                <c:pt idx="28078">
                  <c:v>280725.46999999997</c:v>
                </c:pt>
                <c:pt idx="28079">
                  <c:v>280735.44</c:v>
                </c:pt>
                <c:pt idx="28080">
                  <c:v>280745.46999999997</c:v>
                </c:pt>
                <c:pt idx="28081">
                  <c:v>280755.44</c:v>
                </c:pt>
                <c:pt idx="28082">
                  <c:v>280765.44</c:v>
                </c:pt>
                <c:pt idx="28083">
                  <c:v>280775.46999999997</c:v>
                </c:pt>
                <c:pt idx="28084">
                  <c:v>280785.44</c:v>
                </c:pt>
                <c:pt idx="28085">
                  <c:v>280795.44</c:v>
                </c:pt>
                <c:pt idx="28086">
                  <c:v>280805.44</c:v>
                </c:pt>
                <c:pt idx="28087">
                  <c:v>280815.44</c:v>
                </c:pt>
                <c:pt idx="28088">
                  <c:v>280825.46999999997</c:v>
                </c:pt>
                <c:pt idx="28089">
                  <c:v>280835.44</c:v>
                </c:pt>
                <c:pt idx="28090">
                  <c:v>280845.44</c:v>
                </c:pt>
                <c:pt idx="28091">
                  <c:v>280855.44</c:v>
                </c:pt>
                <c:pt idx="28092">
                  <c:v>280865.44</c:v>
                </c:pt>
                <c:pt idx="28093">
                  <c:v>280875.44</c:v>
                </c:pt>
                <c:pt idx="28094">
                  <c:v>280885.44</c:v>
                </c:pt>
                <c:pt idx="28095">
                  <c:v>280895.44</c:v>
                </c:pt>
                <c:pt idx="28096">
                  <c:v>280905.44</c:v>
                </c:pt>
                <c:pt idx="28097">
                  <c:v>280915.40999999997</c:v>
                </c:pt>
                <c:pt idx="28098">
                  <c:v>280925.44</c:v>
                </c:pt>
                <c:pt idx="28099">
                  <c:v>280935.40999999997</c:v>
                </c:pt>
                <c:pt idx="28100">
                  <c:v>280945.44</c:v>
                </c:pt>
                <c:pt idx="28101">
                  <c:v>280955.40999999997</c:v>
                </c:pt>
                <c:pt idx="28102">
                  <c:v>280965.40999999997</c:v>
                </c:pt>
                <c:pt idx="28103">
                  <c:v>280975.40999999997</c:v>
                </c:pt>
                <c:pt idx="28104">
                  <c:v>280985.40999999997</c:v>
                </c:pt>
                <c:pt idx="28105">
                  <c:v>280995.40999999997</c:v>
                </c:pt>
                <c:pt idx="28106">
                  <c:v>281005.40999999997</c:v>
                </c:pt>
                <c:pt idx="28107">
                  <c:v>281015.40999999997</c:v>
                </c:pt>
                <c:pt idx="28108">
                  <c:v>281025.38</c:v>
                </c:pt>
                <c:pt idx="28109">
                  <c:v>281035.40999999997</c:v>
                </c:pt>
                <c:pt idx="28110">
                  <c:v>281045.38</c:v>
                </c:pt>
                <c:pt idx="28111">
                  <c:v>281055.40999999997</c:v>
                </c:pt>
                <c:pt idx="28112">
                  <c:v>281065.38</c:v>
                </c:pt>
                <c:pt idx="28113">
                  <c:v>281075.38</c:v>
                </c:pt>
                <c:pt idx="28114">
                  <c:v>281085.38</c:v>
                </c:pt>
                <c:pt idx="28115">
                  <c:v>281095.38</c:v>
                </c:pt>
                <c:pt idx="28116">
                  <c:v>281105.38</c:v>
                </c:pt>
                <c:pt idx="28117">
                  <c:v>281115.38</c:v>
                </c:pt>
                <c:pt idx="28118">
                  <c:v>281125.38</c:v>
                </c:pt>
                <c:pt idx="28119">
                  <c:v>281135.38</c:v>
                </c:pt>
                <c:pt idx="28120">
                  <c:v>281145.38</c:v>
                </c:pt>
                <c:pt idx="28121">
                  <c:v>281155.38</c:v>
                </c:pt>
                <c:pt idx="28122">
                  <c:v>281165.38</c:v>
                </c:pt>
                <c:pt idx="28123">
                  <c:v>281175.38</c:v>
                </c:pt>
                <c:pt idx="28124">
                  <c:v>281185.38</c:v>
                </c:pt>
                <c:pt idx="28125">
                  <c:v>281195.34000000003</c:v>
                </c:pt>
                <c:pt idx="28126">
                  <c:v>281205.38</c:v>
                </c:pt>
                <c:pt idx="28127">
                  <c:v>281215.38</c:v>
                </c:pt>
                <c:pt idx="28128">
                  <c:v>281225.38</c:v>
                </c:pt>
                <c:pt idx="28129">
                  <c:v>281235.38</c:v>
                </c:pt>
                <c:pt idx="28130">
                  <c:v>281245.38</c:v>
                </c:pt>
                <c:pt idx="28131">
                  <c:v>281255.38</c:v>
                </c:pt>
                <c:pt idx="28132">
                  <c:v>281265.38</c:v>
                </c:pt>
                <c:pt idx="28133">
                  <c:v>281275.34000000003</c:v>
                </c:pt>
                <c:pt idx="28134">
                  <c:v>281285.34000000003</c:v>
                </c:pt>
                <c:pt idx="28135">
                  <c:v>281295.34000000003</c:v>
                </c:pt>
                <c:pt idx="28136">
                  <c:v>281305.31</c:v>
                </c:pt>
                <c:pt idx="28137">
                  <c:v>281315.34000000003</c:v>
                </c:pt>
                <c:pt idx="28138">
                  <c:v>281325.34000000003</c:v>
                </c:pt>
                <c:pt idx="28139">
                  <c:v>281335.34000000003</c:v>
                </c:pt>
                <c:pt idx="28140">
                  <c:v>281345.34000000003</c:v>
                </c:pt>
                <c:pt idx="28141">
                  <c:v>281355.31</c:v>
                </c:pt>
                <c:pt idx="28142">
                  <c:v>281365.34000000003</c:v>
                </c:pt>
                <c:pt idx="28143">
                  <c:v>281375.31</c:v>
                </c:pt>
                <c:pt idx="28144">
                  <c:v>281385.31</c:v>
                </c:pt>
                <c:pt idx="28145">
                  <c:v>281395.31</c:v>
                </c:pt>
                <c:pt idx="28146">
                  <c:v>281405.31</c:v>
                </c:pt>
                <c:pt idx="28147">
                  <c:v>281415.31</c:v>
                </c:pt>
                <c:pt idx="28148">
                  <c:v>281425.31</c:v>
                </c:pt>
                <c:pt idx="28149">
                  <c:v>281435.31</c:v>
                </c:pt>
                <c:pt idx="28150">
                  <c:v>281445.31</c:v>
                </c:pt>
                <c:pt idx="28151">
                  <c:v>281455.31</c:v>
                </c:pt>
                <c:pt idx="28152">
                  <c:v>281465.31</c:v>
                </c:pt>
                <c:pt idx="28153">
                  <c:v>281475.31</c:v>
                </c:pt>
                <c:pt idx="28154">
                  <c:v>281485.31</c:v>
                </c:pt>
                <c:pt idx="28155">
                  <c:v>281495.31</c:v>
                </c:pt>
                <c:pt idx="28156">
                  <c:v>281505.28000000003</c:v>
                </c:pt>
                <c:pt idx="28157">
                  <c:v>281515.31</c:v>
                </c:pt>
                <c:pt idx="28158">
                  <c:v>281525.28000000003</c:v>
                </c:pt>
                <c:pt idx="28159">
                  <c:v>281535.31</c:v>
                </c:pt>
                <c:pt idx="28160">
                  <c:v>281545.31</c:v>
                </c:pt>
                <c:pt idx="28161">
                  <c:v>281555.28000000003</c:v>
                </c:pt>
                <c:pt idx="28162">
                  <c:v>281565.31</c:v>
                </c:pt>
                <c:pt idx="28163">
                  <c:v>281575.28000000003</c:v>
                </c:pt>
                <c:pt idx="28164">
                  <c:v>281585.28000000003</c:v>
                </c:pt>
                <c:pt idx="28165">
                  <c:v>281595.28000000003</c:v>
                </c:pt>
                <c:pt idx="28166">
                  <c:v>281605.28000000003</c:v>
                </c:pt>
                <c:pt idx="28167">
                  <c:v>281615.25</c:v>
                </c:pt>
                <c:pt idx="28168">
                  <c:v>281625.28000000003</c:v>
                </c:pt>
                <c:pt idx="28169">
                  <c:v>281635.25</c:v>
                </c:pt>
                <c:pt idx="28170">
                  <c:v>281645.28000000003</c:v>
                </c:pt>
                <c:pt idx="28171">
                  <c:v>281655.28000000003</c:v>
                </c:pt>
                <c:pt idx="28172">
                  <c:v>281665.25</c:v>
                </c:pt>
                <c:pt idx="28173">
                  <c:v>281675.28000000003</c:v>
                </c:pt>
                <c:pt idx="28174">
                  <c:v>281685.25</c:v>
                </c:pt>
                <c:pt idx="28175">
                  <c:v>281695.25</c:v>
                </c:pt>
                <c:pt idx="28176">
                  <c:v>281705.28000000003</c:v>
                </c:pt>
                <c:pt idx="28177">
                  <c:v>281715.25</c:v>
                </c:pt>
                <c:pt idx="28178">
                  <c:v>281725.25</c:v>
                </c:pt>
                <c:pt idx="28179">
                  <c:v>281735.25</c:v>
                </c:pt>
                <c:pt idx="28180">
                  <c:v>281745.25</c:v>
                </c:pt>
                <c:pt idx="28181">
                  <c:v>281755.25</c:v>
                </c:pt>
                <c:pt idx="28182">
                  <c:v>281765.25</c:v>
                </c:pt>
                <c:pt idx="28183">
                  <c:v>281775.25</c:v>
                </c:pt>
                <c:pt idx="28184">
                  <c:v>281785.25</c:v>
                </c:pt>
                <c:pt idx="28185">
                  <c:v>281795.25</c:v>
                </c:pt>
                <c:pt idx="28186">
                  <c:v>281805.25</c:v>
                </c:pt>
                <c:pt idx="28187">
                  <c:v>281815.25</c:v>
                </c:pt>
                <c:pt idx="28188">
                  <c:v>281825.25</c:v>
                </c:pt>
                <c:pt idx="28189">
                  <c:v>281835.21999999997</c:v>
                </c:pt>
                <c:pt idx="28190">
                  <c:v>281845.25</c:v>
                </c:pt>
                <c:pt idx="28191">
                  <c:v>281855.25</c:v>
                </c:pt>
                <c:pt idx="28192">
                  <c:v>281865.21999999997</c:v>
                </c:pt>
                <c:pt idx="28193">
                  <c:v>281875.25</c:v>
                </c:pt>
                <c:pt idx="28194">
                  <c:v>281885.21999999997</c:v>
                </c:pt>
                <c:pt idx="28195">
                  <c:v>281895.25</c:v>
                </c:pt>
                <c:pt idx="28196">
                  <c:v>281905.21999999997</c:v>
                </c:pt>
                <c:pt idx="28197">
                  <c:v>281915.21999999997</c:v>
                </c:pt>
                <c:pt idx="28198">
                  <c:v>281925.21999999997</c:v>
                </c:pt>
                <c:pt idx="28199">
                  <c:v>281935.21999999997</c:v>
                </c:pt>
                <c:pt idx="28200">
                  <c:v>281945.19</c:v>
                </c:pt>
                <c:pt idx="28201">
                  <c:v>281955.21999999997</c:v>
                </c:pt>
                <c:pt idx="28202">
                  <c:v>281965.21999999997</c:v>
                </c:pt>
                <c:pt idx="28203">
                  <c:v>281975.19</c:v>
                </c:pt>
                <c:pt idx="28204">
                  <c:v>281985.21999999997</c:v>
                </c:pt>
                <c:pt idx="28205">
                  <c:v>281995.19</c:v>
                </c:pt>
                <c:pt idx="28206">
                  <c:v>282005.21999999997</c:v>
                </c:pt>
                <c:pt idx="28207">
                  <c:v>282015.19</c:v>
                </c:pt>
                <c:pt idx="28208">
                  <c:v>282025.19</c:v>
                </c:pt>
                <c:pt idx="28209">
                  <c:v>282035.19</c:v>
                </c:pt>
                <c:pt idx="28210">
                  <c:v>282045.19</c:v>
                </c:pt>
                <c:pt idx="28211">
                  <c:v>282055.19</c:v>
                </c:pt>
                <c:pt idx="28212">
                  <c:v>282065.19</c:v>
                </c:pt>
                <c:pt idx="28213">
                  <c:v>282075.19</c:v>
                </c:pt>
                <c:pt idx="28214">
                  <c:v>282085.19</c:v>
                </c:pt>
                <c:pt idx="28215">
                  <c:v>282095.19</c:v>
                </c:pt>
                <c:pt idx="28216">
                  <c:v>282105.19</c:v>
                </c:pt>
                <c:pt idx="28217">
                  <c:v>282115.19</c:v>
                </c:pt>
                <c:pt idx="28218">
                  <c:v>282125.19</c:v>
                </c:pt>
                <c:pt idx="28219">
                  <c:v>282135.19</c:v>
                </c:pt>
                <c:pt idx="28220">
                  <c:v>282145.19</c:v>
                </c:pt>
                <c:pt idx="28221">
                  <c:v>282155.19</c:v>
                </c:pt>
                <c:pt idx="28222">
                  <c:v>282165.15999999997</c:v>
                </c:pt>
                <c:pt idx="28223">
                  <c:v>282175.15999999997</c:v>
                </c:pt>
                <c:pt idx="28224">
                  <c:v>282185.19</c:v>
                </c:pt>
                <c:pt idx="28225">
                  <c:v>282195.15999999997</c:v>
                </c:pt>
                <c:pt idx="28226">
                  <c:v>282205.19</c:v>
                </c:pt>
                <c:pt idx="28227">
                  <c:v>282215.15999999997</c:v>
                </c:pt>
                <c:pt idx="28228">
                  <c:v>282225.15999999997</c:v>
                </c:pt>
                <c:pt idx="28229">
                  <c:v>282235.15999999997</c:v>
                </c:pt>
                <c:pt idx="28230">
                  <c:v>282245.15999999997</c:v>
                </c:pt>
                <c:pt idx="28231">
                  <c:v>282255.13</c:v>
                </c:pt>
                <c:pt idx="28232">
                  <c:v>282265.15999999997</c:v>
                </c:pt>
                <c:pt idx="28233">
                  <c:v>282275.13</c:v>
                </c:pt>
                <c:pt idx="28234">
                  <c:v>282285.15999999997</c:v>
                </c:pt>
                <c:pt idx="28235">
                  <c:v>282295.15999999997</c:v>
                </c:pt>
                <c:pt idx="28236">
                  <c:v>282305.13</c:v>
                </c:pt>
                <c:pt idx="28237">
                  <c:v>282315.15999999997</c:v>
                </c:pt>
                <c:pt idx="28238">
                  <c:v>282325.13</c:v>
                </c:pt>
                <c:pt idx="28239">
                  <c:v>282335.13</c:v>
                </c:pt>
                <c:pt idx="28240">
                  <c:v>282345.13</c:v>
                </c:pt>
                <c:pt idx="28241">
                  <c:v>282355.13</c:v>
                </c:pt>
                <c:pt idx="28242">
                  <c:v>282365.13</c:v>
                </c:pt>
                <c:pt idx="28243">
                  <c:v>282375.13</c:v>
                </c:pt>
                <c:pt idx="28244">
                  <c:v>282385.13</c:v>
                </c:pt>
                <c:pt idx="28245">
                  <c:v>282395.13</c:v>
                </c:pt>
                <c:pt idx="28246">
                  <c:v>282405.13</c:v>
                </c:pt>
                <c:pt idx="28247">
                  <c:v>282415.13</c:v>
                </c:pt>
                <c:pt idx="28248">
                  <c:v>282425.13</c:v>
                </c:pt>
                <c:pt idx="28249">
                  <c:v>282435.13</c:v>
                </c:pt>
                <c:pt idx="28250">
                  <c:v>282445.13</c:v>
                </c:pt>
                <c:pt idx="28251">
                  <c:v>282455.09000000003</c:v>
                </c:pt>
                <c:pt idx="28252">
                  <c:v>282465.13</c:v>
                </c:pt>
                <c:pt idx="28253">
                  <c:v>282475.09000000003</c:v>
                </c:pt>
                <c:pt idx="28254">
                  <c:v>282485.13</c:v>
                </c:pt>
                <c:pt idx="28255">
                  <c:v>282495.09000000003</c:v>
                </c:pt>
                <c:pt idx="28256">
                  <c:v>282505.09000000003</c:v>
                </c:pt>
                <c:pt idx="28257">
                  <c:v>282515.13</c:v>
                </c:pt>
                <c:pt idx="28258">
                  <c:v>282525.09000000003</c:v>
                </c:pt>
                <c:pt idx="28259">
                  <c:v>282535.09000000003</c:v>
                </c:pt>
                <c:pt idx="28260">
                  <c:v>282545.09000000003</c:v>
                </c:pt>
                <c:pt idx="28261">
                  <c:v>282555.09000000003</c:v>
                </c:pt>
                <c:pt idx="28262">
                  <c:v>282565.06</c:v>
                </c:pt>
                <c:pt idx="28263">
                  <c:v>282575.09000000003</c:v>
                </c:pt>
                <c:pt idx="28264">
                  <c:v>282585.06</c:v>
                </c:pt>
                <c:pt idx="28265">
                  <c:v>282595.09000000003</c:v>
                </c:pt>
                <c:pt idx="28266">
                  <c:v>282605.06</c:v>
                </c:pt>
                <c:pt idx="28267">
                  <c:v>282615.06</c:v>
                </c:pt>
                <c:pt idx="28268">
                  <c:v>282625.09000000003</c:v>
                </c:pt>
                <c:pt idx="28269">
                  <c:v>282635.06</c:v>
                </c:pt>
                <c:pt idx="28270">
                  <c:v>282645.06</c:v>
                </c:pt>
                <c:pt idx="28271">
                  <c:v>282655.06</c:v>
                </c:pt>
                <c:pt idx="28272">
                  <c:v>282665.06</c:v>
                </c:pt>
                <c:pt idx="28273">
                  <c:v>282675.06</c:v>
                </c:pt>
                <c:pt idx="28274">
                  <c:v>282685.06</c:v>
                </c:pt>
                <c:pt idx="28275">
                  <c:v>282695.06</c:v>
                </c:pt>
                <c:pt idx="28276">
                  <c:v>282705.06</c:v>
                </c:pt>
                <c:pt idx="28277">
                  <c:v>282715.06</c:v>
                </c:pt>
                <c:pt idx="28278">
                  <c:v>282725.06</c:v>
                </c:pt>
                <c:pt idx="28279">
                  <c:v>282735.06</c:v>
                </c:pt>
                <c:pt idx="28280">
                  <c:v>282745.06</c:v>
                </c:pt>
                <c:pt idx="28281">
                  <c:v>282755.06</c:v>
                </c:pt>
                <c:pt idx="28282">
                  <c:v>282765.03000000003</c:v>
                </c:pt>
                <c:pt idx="28283">
                  <c:v>282775.06</c:v>
                </c:pt>
                <c:pt idx="28284">
                  <c:v>282785.03000000003</c:v>
                </c:pt>
                <c:pt idx="28285">
                  <c:v>282795.06</c:v>
                </c:pt>
                <c:pt idx="28286">
                  <c:v>282805.03000000003</c:v>
                </c:pt>
                <c:pt idx="28287">
                  <c:v>282815.03000000003</c:v>
                </c:pt>
                <c:pt idx="28288">
                  <c:v>282825.03000000003</c:v>
                </c:pt>
                <c:pt idx="28289">
                  <c:v>282835.03000000003</c:v>
                </c:pt>
                <c:pt idx="28290">
                  <c:v>282845.03000000003</c:v>
                </c:pt>
                <c:pt idx="28291">
                  <c:v>282855.03000000003</c:v>
                </c:pt>
                <c:pt idx="28292">
                  <c:v>282865.03000000003</c:v>
                </c:pt>
                <c:pt idx="28293">
                  <c:v>282875.03000000003</c:v>
                </c:pt>
                <c:pt idx="28294">
                  <c:v>282885.03000000003</c:v>
                </c:pt>
                <c:pt idx="28295">
                  <c:v>282895</c:v>
                </c:pt>
                <c:pt idx="28296">
                  <c:v>282905.03000000003</c:v>
                </c:pt>
                <c:pt idx="28297">
                  <c:v>282915</c:v>
                </c:pt>
                <c:pt idx="28298">
                  <c:v>282925</c:v>
                </c:pt>
                <c:pt idx="28299">
                  <c:v>282935.03000000003</c:v>
                </c:pt>
                <c:pt idx="28300">
                  <c:v>282945</c:v>
                </c:pt>
                <c:pt idx="28301">
                  <c:v>282955.03000000003</c:v>
                </c:pt>
                <c:pt idx="28302">
                  <c:v>282965</c:v>
                </c:pt>
                <c:pt idx="28303">
                  <c:v>282975</c:v>
                </c:pt>
                <c:pt idx="28304">
                  <c:v>282985</c:v>
                </c:pt>
                <c:pt idx="28305">
                  <c:v>282995</c:v>
                </c:pt>
                <c:pt idx="28306">
                  <c:v>283005</c:v>
                </c:pt>
                <c:pt idx="28307">
                  <c:v>283015</c:v>
                </c:pt>
                <c:pt idx="28308">
                  <c:v>283025</c:v>
                </c:pt>
                <c:pt idx="28309">
                  <c:v>283035</c:v>
                </c:pt>
                <c:pt idx="28310">
                  <c:v>283045</c:v>
                </c:pt>
                <c:pt idx="28311">
                  <c:v>283055</c:v>
                </c:pt>
                <c:pt idx="28312">
                  <c:v>283065</c:v>
                </c:pt>
                <c:pt idx="28313">
                  <c:v>283075</c:v>
                </c:pt>
                <c:pt idx="28314">
                  <c:v>283085</c:v>
                </c:pt>
                <c:pt idx="28315">
                  <c:v>283094.96999999997</c:v>
                </c:pt>
                <c:pt idx="28316">
                  <c:v>283105</c:v>
                </c:pt>
                <c:pt idx="28317">
                  <c:v>283114.96999999997</c:v>
                </c:pt>
                <c:pt idx="28318">
                  <c:v>283124.96999999997</c:v>
                </c:pt>
                <c:pt idx="28319">
                  <c:v>283134.96999999997</c:v>
                </c:pt>
                <c:pt idx="28320">
                  <c:v>283144.96999999997</c:v>
                </c:pt>
                <c:pt idx="28321">
                  <c:v>283155</c:v>
                </c:pt>
                <c:pt idx="28322">
                  <c:v>283164.96999999997</c:v>
                </c:pt>
                <c:pt idx="28323">
                  <c:v>283174.96999999997</c:v>
                </c:pt>
                <c:pt idx="28324">
                  <c:v>283184.96999999997</c:v>
                </c:pt>
                <c:pt idx="28325">
                  <c:v>283194.96999999997</c:v>
                </c:pt>
                <c:pt idx="28326">
                  <c:v>283204.94</c:v>
                </c:pt>
                <c:pt idx="28327">
                  <c:v>283214.96999999997</c:v>
                </c:pt>
                <c:pt idx="28328">
                  <c:v>283224.94</c:v>
                </c:pt>
                <c:pt idx="28329">
                  <c:v>283234.94</c:v>
                </c:pt>
                <c:pt idx="28330">
                  <c:v>283244.94</c:v>
                </c:pt>
                <c:pt idx="28331">
                  <c:v>283254.94</c:v>
                </c:pt>
                <c:pt idx="28332">
                  <c:v>283264.96999999997</c:v>
                </c:pt>
                <c:pt idx="28333">
                  <c:v>283274.94</c:v>
                </c:pt>
                <c:pt idx="28334">
                  <c:v>283284.94</c:v>
                </c:pt>
                <c:pt idx="28335">
                  <c:v>283294.94</c:v>
                </c:pt>
                <c:pt idx="28336">
                  <c:v>283304.94</c:v>
                </c:pt>
                <c:pt idx="28337">
                  <c:v>283314.94</c:v>
                </c:pt>
                <c:pt idx="28338">
                  <c:v>283324.94</c:v>
                </c:pt>
                <c:pt idx="28339">
                  <c:v>283334.94</c:v>
                </c:pt>
                <c:pt idx="28340">
                  <c:v>283344.94</c:v>
                </c:pt>
                <c:pt idx="28341">
                  <c:v>283354.90999999997</c:v>
                </c:pt>
                <c:pt idx="28342">
                  <c:v>283364.94</c:v>
                </c:pt>
                <c:pt idx="28343">
                  <c:v>283374.94</c:v>
                </c:pt>
                <c:pt idx="28344">
                  <c:v>283384.94</c:v>
                </c:pt>
                <c:pt idx="28345">
                  <c:v>283394.94</c:v>
                </c:pt>
                <c:pt idx="28346">
                  <c:v>283404.90999999997</c:v>
                </c:pt>
                <c:pt idx="28347">
                  <c:v>283414.94</c:v>
                </c:pt>
                <c:pt idx="28348">
                  <c:v>283424.90999999997</c:v>
                </c:pt>
                <c:pt idx="28349">
                  <c:v>283434.90999999997</c:v>
                </c:pt>
                <c:pt idx="28350">
                  <c:v>283444.90999999997</c:v>
                </c:pt>
                <c:pt idx="28351">
                  <c:v>283454.90999999997</c:v>
                </c:pt>
                <c:pt idx="28352">
                  <c:v>283464.90999999997</c:v>
                </c:pt>
                <c:pt idx="28353">
                  <c:v>283474.90999999997</c:v>
                </c:pt>
                <c:pt idx="28354">
                  <c:v>283484.90999999997</c:v>
                </c:pt>
                <c:pt idx="28355">
                  <c:v>283494.90999999997</c:v>
                </c:pt>
                <c:pt idx="28356">
                  <c:v>283504.90999999997</c:v>
                </c:pt>
                <c:pt idx="28357">
                  <c:v>283514.88</c:v>
                </c:pt>
                <c:pt idx="28358">
                  <c:v>283524.90999999997</c:v>
                </c:pt>
                <c:pt idx="28359">
                  <c:v>283534.88</c:v>
                </c:pt>
                <c:pt idx="28360">
                  <c:v>283544.90999999997</c:v>
                </c:pt>
                <c:pt idx="28361">
                  <c:v>283554.88</c:v>
                </c:pt>
                <c:pt idx="28362">
                  <c:v>283564.88</c:v>
                </c:pt>
                <c:pt idx="28363">
                  <c:v>283574.88</c:v>
                </c:pt>
                <c:pt idx="28364">
                  <c:v>283584.88</c:v>
                </c:pt>
                <c:pt idx="28365">
                  <c:v>283594.88</c:v>
                </c:pt>
                <c:pt idx="28366">
                  <c:v>283604.88</c:v>
                </c:pt>
                <c:pt idx="28367">
                  <c:v>283614.88</c:v>
                </c:pt>
                <c:pt idx="28368">
                  <c:v>283624.88</c:v>
                </c:pt>
                <c:pt idx="28369">
                  <c:v>283634.88</c:v>
                </c:pt>
                <c:pt idx="28370">
                  <c:v>283644.88</c:v>
                </c:pt>
                <c:pt idx="28371">
                  <c:v>283654.88</c:v>
                </c:pt>
                <c:pt idx="28372">
                  <c:v>283664.88</c:v>
                </c:pt>
                <c:pt idx="28373">
                  <c:v>283674.88</c:v>
                </c:pt>
                <c:pt idx="28374">
                  <c:v>283684.84000000003</c:v>
                </c:pt>
                <c:pt idx="28375">
                  <c:v>283694.88</c:v>
                </c:pt>
                <c:pt idx="28376">
                  <c:v>283704.88</c:v>
                </c:pt>
                <c:pt idx="28377">
                  <c:v>283714.84000000003</c:v>
                </c:pt>
                <c:pt idx="28378">
                  <c:v>283724.88</c:v>
                </c:pt>
                <c:pt idx="28379">
                  <c:v>283734.84000000003</c:v>
                </c:pt>
                <c:pt idx="28380">
                  <c:v>283744.88</c:v>
                </c:pt>
                <c:pt idx="28381">
                  <c:v>283754.84000000003</c:v>
                </c:pt>
                <c:pt idx="28382">
                  <c:v>283764.84000000003</c:v>
                </c:pt>
                <c:pt idx="28383">
                  <c:v>283774.84000000003</c:v>
                </c:pt>
                <c:pt idx="28384">
                  <c:v>283784.84000000003</c:v>
                </c:pt>
                <c:pt idx="28385">
                  <c:v>283794.81</c:v>
                </c:pt>
                <c:pt idx="28386">
                  <c:v>283804.84000000003</c:v>
                </c:pt>
                <c:pt idx="28387">
                  <c:v>283814.84000000003</c:v>
                </c:pt>
                <c:pt idx="28388">
                  <c:v>283824.81</c:v>
                </c:pt>
                <c:pt idx="28389">
                  <c:v>283834.84000000003</c:v>
                </c:pt>
                <c:pt idx="28390">
                  <c:v>283844.81</c:v>
                </c:pt>
                <c:pt idx="28391">
                  <c:v>283854.84000000003</c:v>
                </c:pt>
                <c:pt idx="28392">
                  <c:v>283864.81</c:v>
                </c:pt>
                <c:pt idx="28393">
                  <c:v>283874.81</c:v>
                </c:pt>
                <c:pt idx="28394">
                  <c:v>283884.81</c:v>
                </c:pt>
                <c:pt idx="28395">
                  <c:v>283894.81</c:v>
                </c:pt>
                <c:pt idx="28396">
                  <c:v>283904.81</c:v>
                </c:pt>
                <c:pt idx="28397">
                  <c:v>283914.81</c:v>
                </c:pt>
                <c:pt idx="28398">
                  <c:v>283924.81</c:v>
                </c:pt>
                <c:pt idx="28399">
                  <c:v>283934.81</c:v>
                </c:pt>
                <c:pt idx="28400">
                  <c:v>283944.81</c:v>
                </c:pt>
                <c:pt idx="28401">
                  <c:v>283954.81</c:v>
                </c:pt>
                <c:pt idx="28402">
                  <c:v>283964.81</c:v>
                </c:pt>
                <c:pt idx="28403">
                  <c:v>283974.81</c:v>
                </c:pt>
                <c:pt idx="28404">
                  <c:v>283984.81</c:v>
                </c:pt>
                <c:pt idx="28405">
                  <c:v>283994.78000000003</c:v>
                </c:pt>
                <c:pt idx="28406">
                  <c:v>284004.81</c:v>
                </c:pt>
                <c:pt idx="28407">
                  <c:v>284014.81</c:v>
                </c:pt>
                <c:pt idx="28408">
                  <c:v>284024.78000000003</c:v>
                </c:pt>
                <c:pt idx="28409">
                  <c:v>284034.81</c:v>
                </c:pt>
                <c:pt idx="28410">
                  <c:v>284044.78000000003</c:v>
                </c:pt>
                <c:pt idx="28411">
                  <c:v>284054.81</c:v>
                </c:pt>
                <c:pt idx="28412">
                  <c:v>284064.78000000003</c:v>
                </c:pt>
                <c:pt idx="28413">
                  <c:v>284074.78000000003</c:v>
                </c:pt>
                <c:pt idx="28414">
                  <c:v>284084.78000000003</c:v>
                </c:pt>
                <c:pt idx="28415">
                  <c:v>284094.78000000003</c:v>
                </c:pt>
                <c:pt idx="28416">
                  <c:v>284104.75</c:v>
                </c:pt>
                <c:pt idx="28417">
                  <c:v>284114.78000000003</c:v>
                </c:pt>
                <c:pt idx="28418">
                  <c:v>284124.78000000003</c:v>
                </c:pt>
                <c:pt idx="28419">
                  <c:v>284134.78000000003</c:v>
                </c:pt>
                <c:pt idx="28420">
                  <c:v>284144.78000000003</c:v>
                </c:pt>
                <c:pt idx="28421">
                  <c:v>284154.75</c:v>
                </c:pt>
                <c:pt idx="28422">
                  <c:v>284164.78000000003</c:v>
                </c:pt>
                <c:pt idx="28423">
                  <c:v>284174.75</c:v>
                </c:pt>
                <c:pt idx="28424">
                  <c:v>284184.75</c:v>
                </c:pt>
                <c:pt idx="28425">
                  <c:v>284194.75</c:v>
                </c:pt>
                <c:pt idx="28426">
                  <c:v>284204.75</c:v>
                </c:pt>
                <c:pt idx="28427">
                  <c:v>284214.75</c:v>
                </c:pt>
                <c:pt idx="28428">
                  <c:v>284224.75</c:v>
                </c:pt>
                <c:pt idx="28429">
                  <c:v>284234.75</c:v>
                </c:pt>
                <c:pt idx="28430">
                  <c:v>284244.75</c:v>
                </c:pt>
                <c:pt idx="28431">
                  <c:v>284254.75</c:v>
                </c:pt>
                <c:pt idx="28432">
                  <c:v>284264.75</c:v>
                </c:pt>
                <c:pt idx="28433">
                  <c:v>284274.75</c:v>
                </c:pt>
                <c:pt idx="28434">
                  <c:v>284284.75</c:v>
                </c:pt>
                <c:pt idx="28435">
                  <c:v>284294.75</c:v>
                </c:pt>
                <c:pt idx="28436">
                  <c:v>284304.71999999997</c:v>
                </c:pt>
                <c:pt idx="28437">
                  <c:v>284314.75</c:v>
                </c:pt>
                <c:pt idx="28438">
                  <c:v>284324.71999999997</c:v>
                </c:pt>
                <c:pt idx="28439">
                  <c:v>284334.75</c:v>
                </c:pt>
                <c:pt idx="28440">
                  <c:v>284344.75</c:v>
                </c:pt>
                <c:pt idx="28441">
                  <c:v>284354.71999999997</c:v>
                </c:pt>
                <c:pt idx="28442">
                  <c:v>284364.75</c:v>
                </c:pt>
                <c:pt idx="28443">
                  <c:v>284374.71999999997</c:v>
                </c:pt>
                <c:pt idx="28444">
                  <c:v>284384.71999999997</c:v>
                </c:pt>
                <c:pt idx="28445">
                  <c:v>284394.71999999997</c:v>
                </c:pt>
                <c:pt idx="28446">
                  <c:v>284404.71999999997</c:v>
                </c:pt>
                <c:pt idx="28447">
                  <c:v>284414.69</c:v>
                </c:pt>
                <c:pt idx="28448">
                  <c:v>284424.71999999997</c:v>
                </c:pt>
                <c:pt idx="28449">
                  <c:v>284434.69</c:v>
                </c:pt>
                <c:pt idx="28450">
                  <c:v>284444.71999999997</c:v>
                </c:pt>
                <c:pt idx="28451">
                  <c:v>284454.71999999997</c:v>
                </c:pt>
                <c:pt idx="28452">
                  <c:v>284464.69</c:v>
                </c:pt>
                <c:pt idx="28453">
                  <c:v>284474.71999999997</c:v>
                </c:pt>
                <c:pt idx="28454">
                  <c:v>284484.69</c:v>
                </c:pt>
                <c:pt idx="28455">
                  <c:v>284494.69</c:v>
                </c:pt>
                <c:pt idx="28456">
                  <c:v>284504.69</c:v>
                </c:pt>
                <c:pt idx="28457">
                  <c:v>284514.69</c:v>
                </c:pt>
                <c:pt idx="28458">
                  <c:v>284524.69</c:v>
                </c:pt>
                <c:pt idx="28459">
                  <c:v>284534.69</c:v>
                </c:pt>
                <c:pt idx="28460">
                  <c:v>284544.69</c:v>
                </c:pt>
                <c:pt idx="28461">
                  <c:v>284554.69</c:v>
                </c:pt>
                <c:pt idx="28462">
                  <c:v>284564.69</c:v>
                </c:pt>
                <c:pt idx="28463">
                  <c:v>284574.69</c:v>
                </c:pt>
                <c:pt idx="28464">
                  <c:v>284584.69</c:v>
                </c:pt>
                <c:pt idx="28465">
                  <c:v>284594.69</c:v>
                </c:pt>
                <c:pt idx="28466">
                  <c:v>284604.69</c:v>
                </c:pt>
                <c:pt idx="28467">
                  <c:v>284614.65999999997</c:v>
                </c:pt>
                <c:pt idx="28468">
                  <c:v>284624.69</c:v>
                </c:pt>
                <c:pt idx="28469">
                  <c:v>284634.65999999997</c:v>
                </c:pt>
                <c:pt idx="28470">
                  <c:v>284644.69</c:v>
                </c:pt>
                <c:pt idx="28471">
                  <c:v>284654.69</c:v>
                </c:pt>
                <c:pt idx="28472">
                  <c:v>284664.65999999997</c:v>
                </c:pt>
                <c:pt idx="28473">
                  <c:v>284674.69</c:v>
                </c:pt>
                <c:pt idx="28474">
                  <c:v>284684.65999999997</c:v>
                </c:pt>
                <c:pt idx="28475">
                  <c:v>284694.65999999997</c:v>
                </c:pt>
                <c:pt idx="28476">
                  <c:v>284704.65999999997</c:v>
                </c:pt>
                <c:pt idx="28477">
                  <c:v>284714.65999999997</c:v>
                </c:pt>
                <c:pt idx="28478">
                  <c:v>284724.65999999997</c:v>
                </c:pt>
                <c:pt idx="28479">
                  <c:v>284734.65999999997</c:v>
                </c:pt>
                <c:pt idx="28480">
                  <c:v>284744.63</c:v>
                </c:pt>
                <c:pt idx="28481">
                  <c:v>284754.65999999997</c:v>
                </c:pt>
                <c:pt idx="28482">
                  <c:v>284764.65999999997</c:v>
                </c:pt>
                <c:pt idx="28483">
                  <c:v>284774.63</c:v>
                </c:pt>
                <c:pt idx="28484">
                  <c:v>284784.65999999997</c:v>
                </c:pt>
                <c:pt idx="28485">
                  <c:v>284794.63</c:v>
                </c:pt>
                <c:pt idx="28486">
                  <c:v>284804.65999999997</c:v>
                </c:pt>
                <c:pt idx="28487">
                  <c:v>284814.63</c:v>
                </c:pt>
                <c:pt idx="28488">
                  <c:v>284824.63</c:v>
                </c:pt>
                <c:pt idx="28489">
                  <c:v>284834.63</c:v>
                </c:pt>
                <c:pt idx="28490">
                  <c:v>284844.63</c:v>
                </c:pt>
                <c:pt idx="28491">
                  <c:v>284854.63</c:v>
                </c:pt>
                <c:pt idx="28492">
                  <c:v>284864.63</c:v>
                </c:pt>
                <c:pt idx="28493">
                  <c:v>284874.63</c:v>
                </c:pt>
                <c:pt idx="28494">
                  <c:v>284884.63</c:v>
                </c:pt>
                <c:pt idx="28495">
                  <c:v>284894.63</c:v>
                </c:pt>
                <c:pt idx="28496">
                  <c:v>284904.63</c:v>
                </c:pt>
                <c:pt idx="28497">
                  <c:v>284914.63</c:v>
                </c:pt>
                <c:pt idx="28498">
                  <c:v>284924.63</c:v>
                </c:pt>
                <c:pt idx="28499">
                  <c:v>284934.63</c:v>
                </c:pt>
                <c:pt idx="28500">
                  <c:v>284944.59000000003</c:v>
                </c:pt>
                <c:pt idx="28501">
                  <c:v>284954.63</c:v>
                </c:pt>
                <c:pt idx="28502">
                  <c:v>284964.59000000003</c:v>
                </c:pt>
                <c:pt idx="28503">
                  <c:v>284974.59000000003</c:v>
                </c:pt>
                <c:pt idx="28504">
                  <c:v>284984.63</c:v>
                </c:pt>
                <c:pt idx="28505">
                  <c:v>284994.59000000003</c:v>
                </c:pt>
                <c:pt idx="28506">
                  <c:v>285004.63</c:v>
                </c:pt>
                <c:pt idx="28507">
                  <c:v>285014.59000000003</c:v>
                </c:pt>
                <c:pt idx="28508">
                  <c:v>285024.59000000003</c:v>
                </c:pt>
                <c:pt idx="28509">
                  <c:v>285034.59000000003</c:v>
                </c:pt>
                <c:pt idx="28510">
                  <c:v>285044.59000000003</c:v>
                </c:pt>
                <c:pt idx="28511">
                  <c:v>285054.56</c:v>
                </c:pt>
                <c:pt idx="28512">
                  <c:v>285064.59000000003</c:v>
                </c:pt>
                <c:pt idx="28513">
                  <c:v>285074.59000000003</c:v>
                </c:pt>
                <c:pt idx="28514">
                  <c:v>285084.56</c:v>
                </c:pt>
                <c:pt idx="28515">
                  <c:v>285094.59000000003</c:v>
                </c:pt>
                <c:pt idx="28516">
                  <c:v>285104.56</c:v>
                </c:pt>
                <c:pt idx="28517">
                  <c:v>285114.59000000003</c:v>
                </c:pt>
                <c:pt idx="28518">
                  <c:v>285124.56</c:v>
                </c:pt>
                <c:pt idx="28519">
                  <c:v>285134.56</c:v>
                </c:pt>
                <c:pt idx="28520">
                  <c:v>285144.56</c:v>
                </c:pt>
                <c:pt idx="28521">
                  <c:v>285154.56</c:v>
                </c:pt>
                <c:pt idx="28522">
                  <c:v>285164.56</c:v>
                </c:pt>
                <c:pt idx="28523">
                  <c:v>285174.56</c:v>
                </c:pt>
                <c:pt idx="28524">
                  <c:v>285184.56</c:v>
                </c:pt>
                <c:pt idx="28525">
                  <c:v>285194.56</c:v>
                </c:pt>
                <c:pt idx="28526">
                  <c:v>285204.56</c:v>
                </c:pt>
                <c:pt idx="28527">
                  <c:v>285214.56</c:v>
                </c:pt>
                <c:pt idx="28528">
                  <c:v>285224.56</c:v>
                </c:pt>
                <c:pt idx="28529">
                  <c:v>285234.56</c:v>
                </c:pt>
                <c:pt idx="28530">
                  <c:v>285244.56</c:v>
                </c:pt>
                <c:pt idx="28531">
                  <c:v>285254.53000000003</c:v>
                </c:pt>
                <c:pt idx="28532">
                  <c:v>285264.56</c:v>
                </c:pt>
                <c:pt idx="28533">
                  <c:v>285274.53000000003</c:v>
                </c:pt>
                <c:pt idx="28534">
                  <c:v>285284.56</c:v>
                </c:pt>
                <c:pt idx="28535">
                  <c:v>285294.56</c:v>
                </c:pt>
                <c:pt idx="28536">
                  <c:v>285304.53000000003</c:v>
                </c:pt>
                <c:pt idx="28537">
                  <c:v>285314.56</c:v>
                </c:pt>
                <c:pt idx="28538">
                  <c:v>285324.53000000003</c:v>
                </c:pt>
                <c:pt idx="28539">
                  <c:v>285334.53000000003</c:v>
                </c:pt>
                <c:pt idx="28540">
                  <c:v>285344.53000000003</c:v>
                </c:pt>
                <c:pt idx="28541">
                  <c:v>285354.53000000003</c:v>
                </c:pt>
                <c:pt idx="28542">
                  <c:v>285364.5</c:v>
                </c:pt>
                <c:pt idx="28543">
                  <c:v>285374.53000000003</c:v>
                </c:pt>
                <c:pt idx="28544">
                  <c:v>285384.5</c:v>
                </c:pt>
                <c:pt idx="28545">
                  <c:v>285394.53000000003</c:v>
                </c:pt>
                <c:pt idx="28546">
                  <c:v>285404.53000000003</c:v>
                </c:pt>
                <c:pt idx="28547">
                  <c:v>285414.5</c:v>
                </c:pt>
                <c:pt idx="28548">
                  <c:v>285424.53000000003</c:v>
                </c:pt>
                <c:pt idx="28549">
                  <c:v>285434.5</c:v>
                </c:pt>
                <c:pt idx="28550">
                  <c:v>285444.5</c:v>
                </c:pt>
                <c:pt idx="28551">
                  <c:v>285454.5</c:v>
                </c:pt>
                <c:pt idx="28552">
                  <c:v>285464.5</c:v>
                </c:pt>
                <c:pt idx="28553">
                  <c:v>285474.5</c:v>
                </c:pt>
                <c:pt idx="28554">
                  <c:v>285484.5</c:v>
                </c:pt>
                <c:pt idx="28555">
                  <c:v>285494.5</c:v>
                </c:pt>
                <c:pt idx="28556">
                  <c:v>285504.5</c:v>
                </c:pt>
                <c:pt idx="28557">
                  <c:v>285514.5</c:v>
                </c:pt>
                <c:pt idx="28558">
                  <c:v>285524.5</c:v>
                </c:pt>
                <c:pt idx="28559">
                  <c:v>285534.5</c:v>
                </c:pt>
                <c:pt idx="28560">
                  <c:v>285544.5</c:v>
                </c:pt>
                <c:pt idx="28561">
                  <c:v>285554.5</c:v>
                </c:pt>
                <c:pt idx="28562">
                  <c:v>285564.46999999997</c:v>
                </c:pt>
                <c:pt idx="28563">
                  <c:v>285574.5</c:v>
                </c:pt>
                <c:pt idx="28564">
                  <c:v>285584.46999999997</c:v>
                </c:pt>
                <c:pt idx="28565">
                  <c:v>285594.5</c:v>
                </c:pt>
                <c:pt idx="28566">
                  <c:v>285604.46999999997</c:v>
                </c:pt>
                <c:pt idx="28567">
                  <c:v>285614.46999999997</c:v>
                </c:pt>
                <c:pt idx="28568">
                  <c:v>285624.5</c:v>
                </c:pt>
                <c:pt idx="28569">
                  <c:v>285634.46999999997</c:v>
                </c:pt>
                <c:pt idx="28570">
                  <c:v>285644.46999999997</c:v>
                </c:pt>
                <c:pt idx="28571">
                  <c:v>285654.46999999997</c:v>
                </c:pt>
                <c:pt idx="28572">
                  <c:v>285664.46999999997</c:v>
                </c:pt>
                <c:pt idx="28573">
                  <c:v>285674.44</c:v>
                </c:pt>
                <c:pt idx="28574">
                  <c:v>285684.46999999997</c:v>
                </c:pt>
                <c:pt idx="28575">
                  <c:v>285694.44</c:v>
                </c:pt>
                <c:pt idx="28576">
                  <c:v>285704.46999999997</c:v>
                </c:pt>
                <c:pt idx="28577">
                  <c:v>285714.44</c:v>
                </c:pt>
                <c:pt idx="28578">
                  <c:v>285724.44</c:v>
                </c:pt>
                <c:pt idx="28579">
                  <c:v>285734.46999999997</c:v>
                </c:pt>
                <c:pt idx="28580">
                  <c:v>285744.44</c:v>
                </c:pt>
                <c:pt idx="28581">
                  <c:v>285754.44</c:v>
                </c:pt>
                <c:pt idx="28582">
                  <c:v>285764.44</c:v>
                </c:pt>
                <c:pt idx="28583">
                  <c:v>285774.44</c:v>
                </c:pt>
                <c:pt idx="28584">
                  <c:v>285784.44</c:v>
                </c:pt>
                <c:pt idx="28585">
                  <c:v>285794.44</c:v>
                </c:pt>
                <c:pt idx="28586">
                  <c:v>285804.44</c:v>
                </c:pt>
                <c:pt idx="28587">
                  <c:v>285814.44</c:v>
                </c:pt>
                <c:pt idx="28588">
                  <c:v>285824.44</c:v>
                </c:pt>
                <c:pt idx="28589">
                  <c:v>285834.44</c:v>
                </c:pt>
                <c:pt idx="28590">
                  <c:v>285844.44</c:v>
                </c:pt>
                <c:pt idx="28591">
                  <c:v>285854.44</c:v>
                </c:pt>
                <c:pt idx="28592">
                  <c:v>285864.44</c:v>
                </c:pt>
                <c:pt idx="28593">
                  <c:v>285874.44</c:v>
                </c:pt>
                <c:pt idx="28594">
                  <c:v>285884.44</c:v>
                </c:pt>
                <c:pt idx="28595">
                  <c:v>285894.40999999997</c:v>
                </c:pt>
                <c:pt idx="28596">
                  <c:v>285904.44</c:v>
                </c:pt>
                <c:pt idx="28597">
                  <c:v>285914.40999999997</c:v>
                </c:pt>
                <c:pt idx="28598">
                  <c:v>285924.40999999997</c:v>
                </c:pt>
                <c:pt idx="28599">
                  <c:v>285934.44</c:v>
                </c:pt>
                <c:pt idx="28600">
                  <c:v>285944.40999999997</c:v>
                </c:pt>
                <c:pt idx="28601">
                  <c:v>285954.44</c:v>
                </c:pt>
                <c:pt idx="28602">
                  <c:v>285964.40999999997</c:v>
                </c:pt>
                <c:pt idx="28603">
                  <c:v>285974.40999999997</c:v>
                </c:pt>
                <c:pt idx="28604">
                  <c:v>285984.40999999997</c:v>
                </c:pt>
                <c:pt idx="28605">
                  <c:v>285994.40999999997</c:v>
                </c:pt>
                <c:pt idx="28606">
                  <c:v>286004.38</c:v>
                </c:pt>
                <c:pt idx="28607">
                  <c:v>286014.40999999997</c:v>
                </c:pt>
                <c:pt idx="28608">
                  <c:v>286024.38</c:v>
                </c:pt>
                <c:pt idx="28609">
                  <c:v>286034.38</c:v>
                </c:pt>
                <c:pt idx="28610">
                  <c:v>286044.40999999997</c:v>
                </c:pt>
                <c:pt idx="28611">
                  <c:v>286054.38</c:v>
                </c:pt>
                <c:pt idx="28612">
                  <c:v>286064.40999999997</c:v>
                </c:pt>
                <c:pt idx="28613">
                  <c:v>286074.38</c:v>
                </c:pt>
                <c:pt idx="28614">
                  <c:v>286084.38</c:v>
                </c:pt>
                <c:pt idx="28615">
                  <c:v>286094.38</c:v>
                </c:pt>
                <c:pt idx="28616">
                  <c:v>286104.38</c:v>
                </c:pt>
                <c:pt idx="28617">
                  <c:v>286114.38</c:v>
                </c:pt>
                <c:pt idx="28618">
                  <c:v>286124.38</c:v>
                </c:pt>
                <c:pt idx="28619">
                  <c:v>286134.38</c:v>
                </c:pt>
                <c:pt idx="28620">
                  <c:v>286144.38</c:v>
                </c:pt>
                <c:pt idx="28621">
                  <c:v>286154.38</c:v>
                </c:pt>
                <c:pt idx="28622">
                  <c:v>286164.38</c:v>
                </c:pt>
                <c:pt idx="28623">
                  <c:v>286174.38</c:v>
                </c:pt>
                <c:pt idx="28624">
                  <c:v>286184.38</c:v>
                </c:pt>
                <c:pt idx="28625">
                  <c:v>286194.38</c:v>
                </c:pt>
                <c:pt idx="28626">
                  <c:v>286204.34000000003</c:v>
                </c:pt>
                <c:pt idx="28627">
                  <c:v>286214.38</c:v>
                </c:pt>
                <c:pt idx="28628">
                  <c:v>286224.34000000003</c:v>
                </c:pt>
                <c:pt idx="28629">
                  <c:v>286234.34000000003</c:v>
                </c:pt>
                <c:pt idx="28630">
                  <c:v>286244.34000000003</c:v>
                </c:pt>
                <c:pt idx="28631">
                  <c:v>286254.34000000003</c:v>
                </c:pt>
                <c:pt idx="28632">
                  <c:v>286264.38</c:v>
                </c:pt>
                <c:pt idx="28633">
                  <c:v>286274.34000000003</c:v>
                </c:pt>
                <c:pt idx="28634">
                  <c:v>286284.34000000003</c:v>
                </c:pt>
                <c:pt idx="28635">
                  <c:v>286294.34000000003</c:v>
                </c:pt>
                <c:pt idx="28636">
                  <c:v>286304.34000000003</c:v>
                </c:pt>
                <c:pt idx="28637">
                  <c:v>286314.31</c:v>
                </c:pt>
                <c:pt idx="28638">
                  <c:v>286324.34000000003</c:v>
                </c:pt>
                <c:pt idx="28639">
                  <c:v>286334.34000000003</c:v>
                </c:pt>
                <c:pt idx="28640">
                  <c:v>286344.31</c:v>
                </c:pt>
                <c:pt idx="28641">
                  <c:v>286354.34000000003</c:v>
                </c:pt>
                <c:pt idx="28642">
                  <c:v>286364.31</c:v>
                </c:pt>
                <c:pt idx="28643">
                  <c:v>286374.34000000003</c:v>
                </c:pt>
                <c:pt idx="28644">
                  <c:v>286384.31</c:v>
                </c:pt>
                <c:pt idx="28645">
                  <c:v>286394.31</c:v>
                </c:pt>
                <c:pt idx="28646">
                  <c:v>286404.31</c:v>
                </c:pt>
                <c:pt idx="28647">
                  <c:v>286414.31</c:v>
                </c:pt>
                <c:pt idx="28648">
                  <c:v>286424.31</c:v>
                </c:pt>
                <c:pt idx="28649">
                  <c:v>286434.31</c:v>
                </c:pt>
                <c:pt idx="28650">
                  <c:v>286444.31</c:v>
                </c:pt>
                <c:pt idx="28651">
                  <c:v>286454.31</c:v>
                </c:pt>
                <c:pt idx="28652">
                  <c:v>286464.31</c:v>
                </c:pt>
                <c:pt idx="28653">
                  <c:v>286474.31</c:v>
                </c:pt>
                <c:pt idx="28654">
                  <c:v>286484.31</c:v>
                </c:pt>
                <c:pt idx="28655">
                  <c:v>286494.31</c:v>
                </c:pt>
                <c:pt idx="28656">
                  <c:v>286504.31</c:v>
                </c:pt>
                <c:pt idx="28657">
                  <c:v>286514.28000000003</c:v>
                </c:pt>
                <c:pt idx="28658">
                  <c:v>286524.31</c:v>
                </c:pt>
                <c:pt idx="28659">
                  <c:v>286534.28000000003</c:v>
                </c:pt>
                <c:pt idx="28660">
                  <c:v>286544.31</c:v>
                </c:pt>
                <c:pt idx="28661">
                  <c:v>286554.28000000003</c:v>
                </c:pt>
                <c:pt idx="28662">
                  <c:v>286564.28000000003</c:v>
                </c:pt>
                <c:pt idx="28663">
                  <c:v>286574.31</c:v>
                </c:pt>
                <c:pt idx="28664">
                  <c:v>286584.28000000003</c:v>
                </c:pt>
                <c:pt idx="28665">
                  <c:v>286594.28000000003</c:v>
                </c:pt>
                <c:pt idx="28666">
                  <c:v>286604.28000000003</c:v>
                </c:pt>
                <c:pt idx="28667">
                  <c:v>286614.28000000003</c:v>
                </c:pt>
                <c:pt idx="28668">
                  <c:v>286624.25</c:v>
                </c:pt>
                <c:pt idx="28669">
                  <c:v>286634.28000000003</c:v>
                </c:pt>
                <c:pt idx="28670">
                  <c:v>286644.25</c:v>
                </c:pt>
                <c:pt idx="28671">
                  <c:v>286654.28000000003</c:v>
                </c:pt>
                <c:pt idx="28672">
                  <c:v>286664.25</c:v>
                </c:pt>
                <c:pt idx="28673">
                  <c:v>286674.25</c:v>
                </c:pt>
                <c:pt idx="28674">
                  <c:v>286684.28000000003</c:v>
                </c:pt>
                <c:pt idx="28675">
                  <c:v>286694.25</c:v>
                </c:pt>
                <c:pt idx="28676">
                  <c:v>286704.25</c:v>
                </c:pt>
                <c:pt idx="28677">
                  <c:v>286714.25</c:v>
                </c:pt>
                <c:pt idx="28678">
                  <c:v>286724.25</c:v>
                </c:pt>
                <c:pt idx="28679">
                  <c:v>286734.28000000003</c:v>
                </c:pt>
                <c:pt idx="28680">
                  <c:v>286744.25</c:v>
                </c:pt>
                <c:pt idx="28681">
                  <c:v>286754.25</c:v>
                </c:pt>
                <c:pt idx="28682">
                  <c:v>286764.25</c:v>
                </c:pt>
                <c:pt idx="28683">
                  <c:v>286774.25</c:v>
                </c:pt>
                <c:pt idx="28684">
                  <c:v>286784.25</c:v>
                </c:pt>
                <c:pt idx="28685">
                  <c:v>286794.25</c:v>
                </c:pt>
                <c:pt idx="28686">
                  <c:v>286804.25</c:v>
                </c:pt>
                <c:pt idx="28687">
                  <c:v>286814.25</c:v>
                </c:pt>
                <c:pt idx="28688">
                  <c:v>286824.21999999997</c:v>
                </c:pt>
                <c:pt idx="28689">
                  <c:v>286834.25</c:v>
                </c:pt>
                <c:pt idx="28690">
                  <c:v>286844.21999999997</c:v>
                </c:pt>
                <c:pt idx="28691">
                  <c:v>286854.25</c:v>
                </c:pt>
                <c:pt idx="28692">
                  <c:v>286864.21999999997</c:v>
                </c:pt>
                <c:pt idx="28693">
                  <c:v>286874.21999999997</c:v>
                </c:pt>
                <c:pt idx="28694">
                  <c:v>286884.25</c:v>
                </c:pt>
                <c:pt idx="28695">
                  <c:v>286894.21999999997</c:v>
                </c:pt>
                <c:pt idx="28696">
                  <c:v>286904.21999999997</c:v>
                </c:pt>
                <c:pt idx="28697">
                  <c:v>286914.21999999997</c:v>
                </c:pt>
                <c:pt idx="28698">
                  <c:v>286924.21999999997</c:v>
                </c:pt>
                <c:pt idx="28699">
                  <c:v>286934.19</c:v>
                </c:pt>
                <c:pt idx="28700">
                  <c:v>286944.21999999997</c:v>
                </c:pt>
                <c:pt idx="28701">
                  <c:v>286954.19</c:v>
                </c:pt>
                <c:pt idx="28702">
                  <c:v>286964.21999999997</c:v>
                </c:pt>
                <c:pt idx="28703">
                  <c:v>286974.19</c:v>
                </c:pt>
                <c:pt idx="28704">
                  <c:v>286984.19</c:v>
                </c:pt>
                <c:pt idx="28705">
                  <c:v>286994.21999999997</c:v>
                </c:pt>
                <c:pt idx="28706">
                  <c:v>287004.19</c:v>
                </c:pt>
                <c:pt idx="28707">
                  <c:v>287014.19</c:v>
                </c:pt>
                <c:pt idx="28708">
                  <c:v>287024.19</c:v>
                </c:pt>
                <c:pt idx="28709">
                  <c:v>287034.19</c:v>
                </c:pt>
                <c:pt idx="28710">
                  <c:v>287044.19</c:v>
                </c:pt>
                <c:pt idx="28711">
                  <c:v>287054.19</c:v>
                </c:pt>
                <c:pt idx="28712">
                  <c:v>287064.19</c:v>
                </c:pt>
                <c:pt idx="28713">
                  <c:v>287074.19</c:v>
                </c:pt>
                <c:pt idx="28714">
                  <c:v>287084.19</c:v>
                </c:pt>
                <c:pt idx="28715">
                  <c:v>287094.19</c:v>
                </c:pt>
                <c:pt idx="28716">
                  <c:v>287104.19</c:v>
                </c:pt>
                <c:pt idx="28717">
                  <c:v>287114.19</c:v>
                </c:pt>
                <c:pt idx="28718">
                  <c:v>287124.19</c:v>
                </c:pt>
                <c:pt idx="28719">
                  <c:v>287134.19</c:v>
                </c:pt>
                <c:pt idx="28720">
                  <c:v>287144.19</c:v>
                </c:pt>
                <c:pt idx="28721">
                  <c:v>287154.19</c:v>
                </c:pt>
                <c:pt idx="28722">
                  <c:v>287164.19</c:v>
                </c:pt>
                <c:pt idx="28723">
                  <c:v>287174.15999999997</c:v>
                </c:pt>
                <c:pt idx="28724">
                  <c:v>287184.15999999997</c:v>
                </c:pt>
                <c:pt idx="28725">
                  <c:v>287194.15999999997</c:v>
                </c:pt>
                <c:pt idx="28726">
                  <c:v>287204.15999999997</c:v>
                </c:pt>
                <c:pt idx="28727">
                  <c:v>287214.19</c:v>
                </c:pt>
                <c:pt idx="28728">
                  <c:v>287224.15999999997</c:v>
                </c:pt>
                <c:pt idx="28729">
                  <c:v>287234.15999999997</c:v>
                </c:pt>
                <c:pt idx="28730">
                  <c:v>287244.15999999997</c:v>
                </c:pt>
                <c:pt idx="28731">
                  <c:v>287254.15999999997</c:v>
                </c:pt>
                <c:pt idx="28732">
                  <c:v>287264.13</c:v>
                </c:pt>
                <c:pt idx="28733">
                  <c:v>287274.15999999997</c:v>
                </c:pt>
                <c:pt idx="28734">
                  <c:v>287284.13</c:v>
                </c:pt>
                <c:pt idx="28735">
                  <c:v>287294.13</c:v>
                </c:pt>
                <c:pt idx="28736">
                  <c:v>287304.15999999997</c:v>
                </c:pt>
                <c:pt idx="28737">
                  <c:v>287314.13</c:v>
                </c:pt>
                <c:pt idx="28738">
                  <c:v>287324.15999999997</c:v>
                </c:pt>
                <c:pt idx="28739">
                  <c:v>287334.13</c:v>
                </c:pt>
                <c:pt idx="28740">
                  <c:v>287344.13</c:v>
                </c:pt>
                <c:pt idx="28741">
                  <c:v>287354.13</c:v>
                </c:pt>
                <c:pt idx="28742">
                  <c:v>287364.13</c:v>
                </c:pt>
                <c:pt idx="28743">
                  <c:v>287374.13</c:v>
                </c:pt>
                <c:pt idx="28744">
                  <c:v>287384.13</c:v>
                </c:pt>
                <c:pt idx="28745">
                  <c:v>287394.13</c:v>
                </c:pt>
                <c:pt idx="28746">
                  <c:v>287404.13</c:v>
                </c:pt>
                <c:pt idx="28747">
                  <c:v>287414.13</c:v>
                </c:pt>
                <c:pt idx="28748">
                  <c:v>287424.13</c:v>
                </c:pt>
                <c:pt idx="28749">
                  <c:v>287434.13</c:v>
                </c:pt>
                <c:pt idx="28750">
                  <c:v>287444.13</c:v>
                </c:pt>
                <c:pt idx="28751">
                  <c:v>287454.13</c:v>
                </c:pt>
                <c:pt idx="28752">
                  <c:v>287464.09000000003</c:v>
                </c:pt>
                <c:pt idx="28753">
                  <c:v>287474.13</c:v>
                </c:pt>
                <c:pt idx="28754">
                  <c:v>287484.09000000003</c:v>
                </c:pt>
                <c:pt idx="28755">
                  <c:v>287494.09000000003</c:v>
                </c:pt>
                <c:pt idx="28756">
                  <c:v>287504.09000000003</c:v>
                </c:pt>
                <c:pt idx="28757">
                  <c:v>287514.09000000003</c:v>
                </c:pt>
                <c:pt idx="28758">
                  <c:v>287524.13</c:v>
                </c:pt>
                <c:pt idx="28759">
                  <c:v>287534.09000000003</c:v>
                </c:pt>
                <c:pt idx="28760">
                  <c:v>287544.09000000003</c:v>
                </c:pt>
                <c:pt idx="28761">
                  <c:v>287554.09000000003</c:v>
                </c:pt>
                <c:pt idx="28762">
                  <c:v>287564.09000000003</c:v>
                </c:pt>
                <c:pt idx="28763">
                  <c:v>287574.06</c:v>
                </c:pt>
                <c:pt idx="28764">
                  <c:v>287584.09000000003</c:v>
                </c:pt>
                <c:pt idx="28765">
                  <c:v>287594.06</c:v>
                </c:pt>
                <c:pt idx="28766">
                  <c:v>287604.09000000003</c:v>
                </c:pt>
                <c:pt idx="28767">
                  <c:v>287614.06</c:v>
                </c:pt>
                <c:pt idx="28768">
                  <c:v>287624.06</c:v>
                </c:pt>
                <c:pt idx="28769">
                  <c:v>287634.09000000003</c:v>
                </c:pt>
                <c:pt idx="28770">
                  <c:v>287644.06</c:v>
                </c:pt>
                <c:pt idx="28771">
                  <c:v>287654.06</c:v>
                </c:pt>
                <c:pt idx="28772">
                  <c:v>287664.06</c:v>
                </c:pt>
                <c:pt idx="28773">
                  <c:v>287674.06</c:v>
                </c:pt>
                <c:pt idx="28774">
                  <c:v>287684.06</c:v>
                </c:pt>
                <c:pt idx="28775">
                  <c:v>287694.06</c:v>
                </c:pt>
                <c:pt idx="28776">
                  <c:v>287704.06</c:v>
                </c:pt>
                <c:pt idx="28777">
                  <c:v>287714.06</c:v>
                </c:pt>
                <c:pt idx="28778">
                  <c:v>287724.06</c:v>
                </c:pt>
                <c:pt idx="28779">
                  <c:v>287734.06</c:v>
                </c:pt>
                <c:pt idx="28780">
                  <c:v>287744.06</c:v>
                </c:pt>
                <c:pt idx="28781">
                  <c:v>287754.06</c:v>
                </c:pt>
                <c:pt idx="28782">
                  <c:v>287764.06</c:v>
                </c:pt>
                <c:pt idx="28783">
                  <c:v>287774.03000000003</c:v>
                </c:pt>
                <c:pt idx="28784">
                  <c:v>287784.06</c:v>
                </c:pt>
                <c:pt idx="28785">
                  <c:v>287794.03000000003</c:v>
                </c:pt>
                <c:pt idx="28786">
                  <c:v>287804.06</c:v>
                </c:pt>
                <c:pt idx="28787">
                  <c:v>287814.03000000003</c:v>
                </c:pt>
                <c:pt idx="28788">
                  <c:v>287824.03000000003</c:v>
                </c:pt>
                <c:pt idx="28789">
                  <c:v>287834.06</c:v>
                </c:pt>
                <c:pt idx="28790">
                  <c:v>287844.03000000003</c:v>
                </c:pt>
                <c:pt idx="28791">
                  <c:v>287854.03000000003</c:v>
                </c:pt>
                <c:pt idx="28792">
                  <c:v>287864.03000000003</c:v>
                </c:pt>
                <c:pt idx="28793">
                  <c:v>287874.03000000003</c:v>
                </c:pt>
                <c:pt idx="28794">
                  <c:v>287884</c:v>
                </c:pt>
                <c:pt idx="28795">
                  <c:v>287894.03000000003</c:v>
                </c:pt>
                <c:pt idx="28796">
                  <c:v>287904</c:v>
                </c:pt>
                <c:pt idx="28797">
                  <c:v>287914.03000000003</c:v>
                </c:pt>
                <c:pt idx="28798">
                  <c:v>287924</c:v>
                </c:pt>
                <c:pt idx="28799">
                  <c:v>287934</c:v>
                </c:pt>
                <c:pt idx="28800">
                  <c:v>287944.03000000003</c:v>
                </c:pt>
                <c:pt idx="28801">
                  <c:v>287954</c:v>
                </c:pt>
                <c:pt idx="28802">
                  <c:v>287964</c:v>
                </c:pt>
                <c:pt idx="28803">
                  <c:v>287974</c:v>
                </c:pt>
                <c:pt idx="28804">
                  <c:v>287984</c:v>
                </c:pt>
                <c:pt idx="28805">
                  <c:v>287994</c:v>
                </c:pt>
                <c:pt idx="28806">
                  <c:v>288004</c:v>
                </c:pt>
                <c:pt idx="28807">
                  <c:v>288014</c:v>
                </c:pt>
                <c:pt idx="28808">
                  <c:v>288024</c:v>
                </c:pt>
                <c:pt idx="28809">
                  <c:v>288034</c:v>
                </c:pt>
                <c:pt idx="28810">
                  <c:v>288044</c:v>
                </c:pt>
                <c:pt idx="28811">
                  <c:v>288054</c:v>
                </c:pt>
                <c:pt idx="28812">
                  <c:v>288064</c:v>
                </c:pt>
                <c:pt idx="28813">
                  <c:v>288074</c:v>
                </c:pt>
                <c:pt idx="28814">
                  <c:v>288083.96999999997</c:v>
                </c:pt>
                <c:pt idx="28815">
                  <c:v>288094</c:v>
                </c:pt>
                <c:pt idx="28816">
                  <c:v>288103.96999999997</c:v>
                </c:pt>
                <c:pt idx="28817">
                  <c:v>288114</c:v>
                </c:pt>
                <c:pt idx="28818">
                  <c:v>288123.96999999997</c:v>
                </c:pt>
                <c:pt idx="28819">
                  <c:v>288133.96999999997</c:v>
                </c:pt>
                <c:pt idx="28820">
                  <c:v>288143.96999999997</c:v>
                </c:pt>
                <c:pt idx="28821">
                  <c:v>288153.96999999997</c:v>
                </c:pt>
                <c:pt idx="28822">
                  <c:v>288163.96999999997</c:v>
                </c:pt>
                <c:pt idx="28823">
                  <c:v>288173.96999999997</c:v>
                </c:pt>
                <c:pt idx="28824">
                  <c:v>288183.96999999997</c:v>
                </c:pt>
                <c:pt idx="28825">
                  <c:v>288193.96999999997</c:v>
                </c:pt>
                <c:pt idx="28826">
                  <c:v>288203.96999999997</c:v>
                </c:pt>
                <c:pt idx="28827">
                  <c:v>288213.94</c:v>
                </c:pt>
                <c:pt idx="28828">
                  <c:v>288223.96999999997</c:v>
                </c:pt>
                <c:pt idx="28829">
                  <c:v>288233.94</c:v>
                </c:pt>
                <c:pt idx="28830">
                  <c:v>288243.94</c:v>
                </c:pt>
                <c:pt idx="28831">
                  <c:v>288253.96999999997</c:v>
                </c:pt>
                <c:pt idx="28832">
                  <c:v>288263.94</c:v>
                </c:pt>
                <c:pt idx="28833">
                  <c:v>288273.96999999997</c:v>
                </c:pt>
                <c:pt idx="28834">
                  <c:v>288283.94</c:v>
                </c:pt>
                <c:pt idx="28835">
                  <c:v>288293.94</c:v>
                </c:pt>
                <c:pt idx="28836">
                  <c:v>288303.94</c:v>
                </c:pt>
                <c:pt idx="28837">
                  <c:v>288313.94</c:v>
                </c:pt>
                <c:pt idx="28838">
                  <c:v>288323.94</c:v>
                </c:pt>
                <c:pt idx="28839">
                  <c:v>288333.94</c:v>
                </c:pt>
                <c:pt idx="28840">
                  <c:v>288343.94</c:v>
                </c:pt>
                <c:pt idx="28841">
                  <c:v>288353.94</c:v>
                </c:pt>
                <c:pt idx="28842">
                  <c:v>288363.94</c:v>
                </c:pt>
                <c:pt idx="28843">
                  <c:v>288373.94</c:v>
                </c:pt>
                <c:pt idx="28844">
                  <c:v>288383.94</c:v>
                </c:pt>
                <c:pt idx="28845">
                  <c:v>288393.94</c:v>
                </c:pt>
                <c:pt idx="28846">
                  <c:v>288403.94</c:v>
                </c:pt>
                <c:pt idx="28847">
                  <c:v>288413.90999999997</c:v>
                </c:pt>
                <c:pt idx="28848">
                  <c:v>288423.94</c:v>
                </c:pt>
                <c:pt idx="28849">
                  <c:v>288433.90999999997</c:v>
                </c:pt>
                <c:pt idx="28850">
                  <c:v>288443.90999999997</c:v>
                </c:pt>
                <c:pt idx="28851">
                  <c:v>288453.90999999997</c:v>
                </c:pt>
                <c:pt idx="28852">
                  <c:v>288463.90999999997</c:v>
                </c:pt>
                <c:pt idx="28853">
                  <c:v>288473.94</c:v>
                </c:pt>
                <c:pt idx="28854">
                  <c:v>288483.90999999997</c:v>
                </c:pt>
                <c:pt idx="28855">
                  <c:v>288493.90999999997</c:v>
                </c:pt>
                <c:pt idx="28856">
                  <c:v>288503.90999999997</c:v>
                </c:pt>
                <c:pt idx="28857">
                  <c:v>288513.90999999997</c:v>
                </c:pt>
                <c:pt idx="28858">
                  <c:v>288523.88</c:v>
                </c:pt>
                <c:pt idx="28859">
                  <c:v>288533.90999999997</c:v>
                </c:pt>
                <c:pt idx="28860">
                  <c:v>288543.88</c:v>
                </c:pt>
                <c:pt idx="28861">
                  <c:v>288553.88</c:v>
                </c:pt>
                <c:pt idx="28862">
                  <c:v>288563.88</c:v>
                </c:pt>
                <c:pt idx="28863">
                  <c:v>288573.88</c:v>
                </c:pt>
                <c:pt idx="28864">
                  <c:v>288583.90999999997</c:v>
                </c:pt>
                <c:pt idx="28865">
                  <c:v>288593.88</c:v>
                </c:pt>
                <c:pt idx="28866">
                  <c:v>288603.88</c:v>
                </c:pt>
                <c:pt idx="28867">
                  <c:v>288613.88</c:v>
                </c:pt>
                <c:pt idx="28868">
                  <c:v>288623.88</c:v>
                </c:pt>
                <c:pt idx="28869">
                  <c:v>288633.88</c:v>
                </c:pt>
                <c:pt idx="28870">
                  <c:v>288643.88</c:v>
                </c:pt>
                <c:pt idx="28871">
                  <c:v>288653.88</c:v>
                </c:pt>
                <c:pt idx="28872">
                  <c:v>288663.88</c:v>
                </c:pt>
                <c:pt idx="28873">
                  <c:v>288673.88</c:v>
                </c:pt>
                <c:pt idx="28874">
                  <c:v>288683.88</c:v>
                </c:pt>
                <c:pt idx="28875">
                  <c:v>288693.88</c:v>
                </c:pt>
                <c:pt idx="28876">
                  <c:v>288703.88</c:v>
                </c:pt>
                <c:pt idx="28877">
                  <c:v>288713.88</c:v>
                </c:pt>
                <c:pt idx="28878">
                  <c:v>288723.84000000003</c:v>
                </c:pt>
                <c:pt idx="28879">
                  <c:v>288733.88</c:v>
                </c:pt>
                <c:pt idx="28880">
                  <c:v>288743.84000000003</c:v>
                </c:pt>
                <c:pt idx="28881">
                  <c:v>288753.84000000003</c:v>
                </c:pt>
                <c:pt idx="28882">
                  <c:v>288763.84000000003</c:v>
                </c:pt>
                <c:pt idx="28883">
                  <c:v>288773.84000000003</c:v>
                </c:pt>
                <c:pt idx="28884">
                  <c:v>288783.88</c:v>
                </c:pt>
                <c:pt idx="28885">
                  <c:v>288793.84000000003</c:v>
                </c:pt>
                <c:pt idx="28886">
                  <c:v>288803.84000000003</c:v>
                </c:pt>
                <c:pt idx="28887">
                  <c:v>288813.84000000003</c:v>
                </c:pt>
                <c:pt idx="28888">
                  <c:v>288823.84000000003</c:v>
                </c:pt>
                <c:pt idx="28889">
                  <c:v>288833.81</c:v>
                </c:pt>
                <c:pt idx="28890">
                  <c:v>288843.84000000003</c:v>
                </c:pt>
                <c:pt idx="28891">
                  <c:v>288853.84000000003</c:v>
                </c:pt>
                <c:pt idx="28892">
                  <c:v>288863.84000000003</c:v>
                </c:pt>
                <c:pt idx="28893">
                  <c:v>288873.81</c:v>
                </c:pt>
                <c:pt idx="28894">
                  <c:v>288883.81</c:v>
                </c:pt>
                <c:pt idx="28895">
                  <c:v>288893.84000000003</c:v>
                </c:pt>
                <c:pt idx="28896">
                  <c:v>288903.81</c:v>
                </c:pt>
                <c:pt idx="28897">
                  <c:v>288913.81</c:v>
                </c:pt>
                <c:pt idx="28898">
                  <c:v>288923.81</c:v>
                </c:pt>
                <c:pt idx="28899">
                  <c:v>288933.81</c:v>
                </c:pt>
                <c:pt idx="28900">
                  <c:v>288943.81</c:v>
                </c:pt>
                <c:pt idx="28901">
                  <c:v>288953.81</c:v>
                </c:pt>
                <c:pt idx="28902">
                  <c:v>288963.81</c:v>
                </c:pt>
                <c:pt idx="28903">
                  <c:v>288973.81</c:v>
                </c:pt>
                <c:pt idx="28904">
                  <c:v>288983.81</c:v>
                </c:pt>
                <c:pt idx="28905">
                  <c:v>288993.81</c:v>
                </c:pt>
                <c:pt idx="28906">
                  <c:v>289003.81</c:v>
                </c:pt>
                <c:pt idx="28907">
                  <c:v>289013.81</c:v>
                </c:pt>
                <c:pt idx="28908">
                  <c:v>289023.81</c:v>
                </c:pt>
                <c:pt idx="28909">
                  <c:v>289033.78000000003</c:v>
                </c:pt>
                <c:pt idx="28910">
                  <c:v>289043.81</c:v>
                </c:pt>
                <c:pt idx="28911">
                  <c:v>289053.78000000003</c:v>
                </c:pt>
                <c:pt idx="28912">
                  <c:v>289063.81</c:v>
                </c:pt>
                <c:pt idx="28913">
                  <c:v>289073.78000000003</c:v>
                </c:pt>
                <c:pt idx="28914">
                  <c:v>289083.78000000003</c:v>
                </c:pt>
                <c:pt idx="28915">
                  <c:v>289093.81</c:v>
                </c:pt>
                <c:pt idx="28916">
                  <c:v>289103.78000000003</c:v>
                </c:pt>
                <c:pt idx="28917">
                  <c:v>289113.78000000003</c:v>
                </c:pt>
                <c:pt idx="28918">
                  <c:v>289123.78000000003</c:v>
                </c:pt>
                <c:pt idx="28919">
                  <c:v>289133.78000000003</c:v>
                </c:pt>
                <c:pt idx="28920">
                  <c:v>289143.75</c:v>
                </c:pt>
                <c:pt idx="28921">
                  <c:v>289153.78000000003</c:v>
                </c:pt>
                <c:pt idx="28922">
                  <c:v>289163.75</c:v>
                </c:pt>
                <c:pt idx="28923">
                  <c:v>289173.78000000003</c:v>
                </c:pt>
                <c:pt idx="28924">
                  <c:v>289183.75</c:v>
                </c:pt>
                <c:pt idx="28925">
                  <c:v>289193.75</c:v>
                </c:pt>
                <c:pt idx="28926">
                  <c:v>289203.78000000003</c:v>
                </c:pt>
                <c:pt idx="28927">
                  <c:v>289213.75</c:v>
                </c:pt>
                <c:pt idx="28928">
                  <c:v>289223.75</c:v>
                </c:pt>
                <c:pt idx="28929">
                  <c:v>289233.75</c:v>
                </c:pt>
                <c:pt idx="28930">
                  <c:v>289243.75</c:v>
                </c:pt>
                <c:pt idx="28931">
                  <c:v>289253.78000000003</c:v>
                </c:pt>
                <c:pt idx="28932">
                  <c:v>289263.75</c:v>
                </c:pt>
                <c:pt idx="28933">
                  <c:v>289273.75</c:v>
                </c:pt>
                <c:pt idx="28934">
                  <c:v>289283.75</c:v>
                </c:pt>
                <c:pt idx="28935">
                  <c:v>289293.75</c:v>
                </c:pt>
                <c:pt idx="28936">
                  <c:v>289303.75</c:v>
                </c:pt>
                <c:pt idx="28937">
                  <c:v>289313.75</c:v>
                </c:pt>
                <c:pt idx="28938">
                  <c:v>289323.75</c:v>
                </c:pt>
                <c:pt idx="28939">
                  <c:v>289333.75</c:v>
                </c:pt>
                <c:pt idx="28940">
                  <c:v>289343.71999999997</c:v>
                </c:pt>
                <c:pt idx="28941">
                  <c:v>289353.75</c:v>
                </c:pt>
                <c:pt idx="28942">
                  <c:v>289363.71999999997</c:v>
                </c:pt>
                <c:pt idx="28943">
                  <c:v>289373.75</c:v>
                </c:pt>
                <c:pt idx="28944">
                  <c:v>289383.71999999997</c:v>
                </c:pt>
                <c:pt idx="28945">
                  <c:v>289393.71999999997</c:v>
                </c:pt>
                <c:pt idx="28946">
                  <c:v>289403.71999999997</c:v>
                </c:pt>
                <c:pt idx="28947">
                  <c:v>289413.71999999997</c:v>
                </c:pt>
                <c:pt idx="28948">
                  <c:v>289423.71999999997</c:v>
                </c:pt>
                <c:pt idx="28949">
                  <c:v>289433.71999999997</c:v>
                </c:pt>
                <c:pt idx="28950">
                  <c:v>289443.71999999997</c:v>
                </c:pt>
                <c:pt idx="28951">
                  <c:v>289453.71999999997</c:v>
                </c:pt>
                <c:pt idx="28952">
                  <c:v>289463.71999999997</c:v>
                </c:pt>
                <c:pt idx="28953">
                  <c:v>289473.69</c:v>
                </c:pt>
                <c:pt idx="28954">
                  <c:v>289483.71999999997</c:v>
                </c:pt>
                <c:pt idx="28955">
                  <c:v>289493.69</c:v>
                </c:pt>
                <c:pt idx="28956">
                  <c:v>289503.69</c:v>
                </c:pt>
                <c:pt idx="28957">
                  <c:v>289513.71999999997</c:v>
                </c:pt>
                <c:pt idx="28958">
                  <c:v>289523.69</c:v>
                </c:pt>
                <c:pt idx="28959">
                  <c:v>289533.71999999997</c:v>
                </c:pt>
                <c:pt idx="28960">
                  <c:v>289543.69</c:v>
                </c:pt>
                <c:pt idx="28961">
                  <c:v>289553.69</c:v>
                </c:pt>
                <c:pt idx="28962">
                  <c:v>289563.69</c:v>
                </c:pt>
                <c:pt idx="28963">
                  <c:v>289573.69</c:v>
                </c:pt>
                <c:pt idx="28964">
                  <c:v>289583.69</c:v>
                </c:pt>
                <c:pt idx="28965">
                  <c:v>289593.69</c:v>
                </c:pt>
                <c:pt idx="28966">
                  <c:v>289603.69</c:v>
                </c:pt>
                <c:pt idx="28967">
                  <c:v>289613.69</c:v>
                </c:pt>
                <c:pt idx="28968">
                  <c:v>289623.69</c:v>
                </c:pt>
                <c:pt idx="28969">
                  <c:v>289633.69</c:v>
                </c:pt>
                <c:pt idx="28970">
                  <c:v>289643.69</c:v>
                </c:pt>
                <c:pt idx="28971">
                  <c:v>289653.69</c:v>
                </c:pt>
                <c:pt idx="28972">
                  <c:v>289663.69</c:v>
                </c:pt>
                <c:pt idx="28973">
                  <c:v>289673.69</c:v>
                </c:pt>
                <c:pt idx="28974">
                  <c:v>289683.69</c:v>
                </c:pt>
                <c:pt idx="28975">
                  <c:v>289693.65999999997</c:v>
                </c:pt>
                <c:pt idx="28976">
                  <c:v>289703.65999999997</c:v>
                </c:pt>
                <c:pt idx="28977">
                  <c:v>289713.65999999997</c:v>
                </c:pt>
                <c:pt idx="28978">
                  <c:v>289723.65999999997</c:v>
                </c:pt>
                <c:pt idx="28979">
                  <c:v>289733.69</c:v>
                </c:pt>
                <c:pt idx="28980">
                  <c:v>289743.65999999997</c:v>
                </c:pt>
                <c:pt idx="28981">
                  <c:v>289753.65999999997</c:v>
                </c:pt>
                <c:pt idx="28982">
                  <c:v>289763.65999999997</c:v>
                </c:pt>
                <c:pt idx="28983">
                  <c:v>289773.65999999997</c:v>
                </c:pt>
                <c:pt idx="28984">
                  <c:v>289783.63</c:v>
                </c:pt>
                <c:pt idx="28985">
                  <c:v>289793.65999999997</c:v>
                </c:pt>
                <c:pt idx="28986">
                  <c:v>289803.63</c:v>
                </c:pt>
                <c:pt idx="28987">
                  <c:v>289813.63</c:v>
                </c:pt>
                <c:pt idx="28988">
                  <c:v>289823.65999999997</c:v>
                </c:pt>
                <c:pt idx="28989">
                  <c:v>289833.63</c:v>
                </c:pt>
                <c:pt idx="28990">
                  <c:v>289843.65999999997</c:v>
                </c:pt>
                <c:pt idx="28991">
                  <c:v>289853.63</c:v>
                </c:pt>
                <c:pt idx="28992">
                  <c:v>289863.63</c:v>
                </c:pt>
                <c:pt idx="28993">
                  <c:v>289873.63</c:v>
                </c:pt>
                <c:pt idx="28994">
                  <c:v>289883.63</c:v>
                </c:pt>
                <c:pt idx="28995">
                  <c:v>289893.63</c:v>
                </c:pt>
                <c:pt idx="28996">
                  <c:v>289903.63</c:v>
                </c:pt>
                <c:pt idx="28997">
                  <c:v>289913.63</c:v>
                </c:pt>
                <c:pt idx="28998">
                  <c:v>289923.63</c:v>
                </c:pt>
                <c:pt idx="28999">
                  <c:v>289933.63</c:v>
                </c:pt>
                <c:pt idx="29000">
                  <c:v>289943.63</c:v>
                </c:pt>
                <c:pt idx="29001">
                  <c:v>289953.63</c:v>
                </c:pt>
                <c:pt idx="29002">
                  <c:v>289963.63</c:v>
                </c:pt>
                <c:pt idx="29003">
                  <c:v>289973.63</c:v>
                </c:pt>
                <c:pt idx="29004">
                  <c:v>289983.59000000003</c:v>
                </c:pt>
                <c:pt idx="29005">
                  <c:v>289993.63</c:v>
                </c:pt>
                <c:pt idx="29006">
                  <c:v>290003.59000000003</c:v>
                </c:pt>
                <c:pt idx="29007">
                  <c:v>290013.59000000003</c:v>
                </c:pt>
                <c:pt idx="29008">
                  <c:v>290023.59000000003</c:v>
                </c:pt>
                <c:pt idx="29009">
                  <c:v>290033.59000000003</c:v>
                </c:pt>
                <c:pt idx="29010">
                  <c:v>290043.63</c:v>
                </c:pt>
                <c:pt idx="29011">
                  <c:v>290053.59000000003</c:v>
                </c:pt>
                <c:pt idx="29012">
                  <c:v>290063.59000000003</c:v>
                </c:pt>
                <c:pt idx="29013">
                  <c:v>290073.59000000003</c:v>
                </c:pt>
                <c:pt idx="29014">
                  <c:v>290083.59000000003</c:v>
                </c:pt>
                <c:pt idx="29015">
                  <c:v>290093.56</c:v>
                </c:pt>
                <c:pt idx="29016">
                  <c:v>290103.59000000003</c:v>
                </c:pt>
                <c:pt idx="29017">
                  <c:v>290113.59000000003</c:v>
                </c:pt>
                <c:pt idx="29018">
                  <c:v>290123.59000000003</c:v>
                </c:pt>
                <c:pt idx="29019">
                  <c:v>290133.56</c:v>
                </c:pt>
                <c:pt idx="29020">
                  <c:v>290143.56</c:v>
                </c:pt>
                <c:pt idx="29021">
                  <c:v>290153.59000000003</c:v>
                </c:pt>
                <c:pt idx="29022">
                  <c:v>290163.56</c:v>
                </c:pt>
                <c:pt idx="29023">
                  <c:v>290173.56</c:v>
                </c:pt>
                <c:pt idx="29024">
                  <c:v>290183.56</c:v>
                </c:pt>
                <c:pt idx="29025">
                  <c:v>290193.56</c:v>
                </c:pt>
                <c:pt idx="29026">
                  <c:v>290203.56</c:v>
                </c:pt>
                <c:pt idx="29027">
                  <c:v>290213.56</c:v>
                </c:pt>
                <c:pt idx="29028">
                  <c:v>290223.56</c:v>
                </c:pt>
                <c:pt idx="29029">
                  <c:v>290233.56</c:v>
                </c:pt>
                <c:pt idx="29030">
                  <c:v>290243.56</c:v>
                </c:pt>
                <c:pt idx="29031">
                  <c:v>290253.56</c:v>
                </c:pt>
                <c:pt idx="29032">
                  <c:v>290263.56</c:v>
                </c:pt>
                <c:pt idx="29033">
                  <c:v>290273.56</c:v>
                </c:pt>
                <c:pt idx="29034">
                  <c:v>290283.56</c:v>
                </c:pt>
                <c:pt idx="29035">
                  <c:v>290293.53000000003</c:v>
                </c:pt>
                <c:pt idx="29036">
                  <c:v>290303.56</c:v>
                </c:pt>
                <c:pt idx="29037">
                  <c:v>290313.53000000003</c:v>
                </c:pt>
                <c:pt idx="29038">
                  <c:v>290323.56</c:v>
                </c:pt>
                <c:pt idx="29039">
                  <c:v>290333.53000000003</c:v>
                </c:pt>
                <c:pt idx="29040">
                  <c:v>290343.53000000003</c:v>
                </c:pt>
                <c:pt idx="29041">
                  <c:v>290353.56</c:v>
                </c:pt>
                <c:pt idx="29042">
                  <c:v>290363.53000000003</c:v>
                </c:pt>
                <c:pt idx="29043">
                  <c:v>290373.53000000003</c:v>
                </c:pt>
                <c:pt idx="29044">
                  <c:v>290383.53000000003</c:v>
                </c:pt>
                <c:pt idx="29045">
                  <c:v>290393.53000000003</c:v>
                </c:pt>
                <c:pt idx="29046">
                  <c:v>290403.5</c:v>
                </c:pt>
                <c:pt idx="29047">
                  <c:v>290413.53000000003</c:v>
                </c:pt>
                <c:pt idx="29048">
                  <c:v>290423.5</c:v>
                </c:pt>
                <c:pt idx="29049">
                  <c:v>290433.53000000003</c:v>
                </c:pt>
                <c:pt idx="29050">
                  <c:v>290443.5</c:v>
                </c:pt>
                <c:pt idx="29051">
                  <c:v>290453.5</c:v>
                </c:pt>
                <c:pt idx="29052">
                  <c:v>290463.53000000003</c:v>
                </c:pt>
                <c:pt idx="29053">
                  <c:v>290473.5</c:v>
                </c:pt>
                <c:pt idx="29054">
                  <c:v>290483.5</c:v>
                </c:pt>
                <c:pt idx="29055">
                  <c:v>290493.5</c:v>
                </c:pt>
                <c:pt idx="29056">
                  <c:v>290503.5</c:v>
                </c:pt>
                <c:pt idx="29057">
                  <c:v>290513.53000000003</c:v>
                </c:pt>
                <c:pt idx="29058">
                  <c:v>290523.5</c:v>
                </c:pt>
                <c:pt idx="29059">
                  <c:v>290533.5</c:v>
                </c:pt>
                <c:pt idx="29060">
                  <c:v>290543.5</c:v>
                </c:pt>
                <c:pt idx="29061">
                  <c:v>290553.5</c:v>
                </c:pt>
                <c:pt idx="29062">
                  <c:v>290563.5</c:v>
                </c:pt>
                <c:pt idx="29063">
                  <c:v>290573.5</c:v>
                </c:pt>
                <c:pt idx="29064">
                  <c:v>290583.5</c:v>
                </c:pt>
                <c:pt idx="29065">
                  <c:v>290593.5</c:v>
                </c:pt>
                <c:pt idx="29066">
                  <c:v>290603.5</c:v>
                </c:pt>
                <c:pt idx="29067">
                  <c:v>290613.5</c:v>
                </c:pt>
                <c:pt idx="29068">
                  <c:v>290623.46999999997</c:v>
                </c:pt>
                <c:pt idx="29069">
                  <c:v>290633.5</c:v>
                </c:pt>
                <c:pt idx="29070">
                  <c:v>290643.46999999997</c:v>
                </c:pt>
                <c:pt idx="29071">
                  <c:v>290653.46999999997</c:v>
                </c:pt>
                <c:pt idx="29072">
                  <c:v>290663.5</c:v>
                </c:pt>
                <c:pt idx="29073">
                  <c:v>290673.46999999997</c:v>
                </c:pt>
                <c:pt idx="29074">
                  <c:v>290683.5</c:v>
                </c:pt>
                <c:pt idx="29075">
                  <c:v>290693.46999999997</c:v>
                </c:pt>
                <c:pt idx="29076">
                  <c:v>290703.46999999997</c:v>
                </c:pt>
                <c:pt idx="29077">
                  <c:v>290713.46999999997</c:v>
                </c:pt>
                <c:pt idx="29078">
                  <c:v>290723.46999999997</c:v>
                </c:pt>
                <c:pt idx="29079">
                  <c:v>290733.44</c:v>
                </c:pt>
                <c:pt idx="29080">
                  <c:v>290743.46999999997</c:v>
                </c:pt>
                <c:pt idx="29081">
                  <c:v>290753.44</c:v>
                </c:pt>
                <c:pt idx="29082">
                  <c:v>290763.44</c:v>
                </c:pt>
                <c:pt idx="29083">
                  <c:v>290773.46999999997</c:v>
                </c:pt>
                <c:pt idx="29084">
                  <c:v>290783.44</c:v>
                </c:pt>
                <c:pt idx="29085">
                  <c:v>290793.46999999997</c:v>
                </c:pt>
                <c:pt idx="29086">
                  <c:v>290803.44</c:v>
                </c:pt>
                <c:pt idx="29087">
                  <c:v>290813.44</c:v>
                </c:pt>
                <c:pt idx="29088">
                  <c:v>290823.44</c:v>
                </c:pt>
                <c:pt idx="29089">
                  <c:v>290833.44</c:v>
                </c:pt>
                <c:pt idx="29090">
                  <c:v>290843.44</c:v>
                </c:pt>
                <c:pt idx="29091">
                  <c:v>290853.44</c:v>
                </c:pt>
                <c:pt idx="29092">
                  <c:v>290863.44</c:v>
                </c:pt>
                <c:pt idx="29093">
                  <c:v>290873.44</c:v>
                </c:pt>
                <c:pt idx="29094">
                  <c:v>290883.44</c:v>
                </c:pt>
                <c:pt idx="29095">
                  <c:v>290893.44</c:v>
                </c:pt>
                <c:pt idx="29096">
                  <c:v>290903.44</c:v>
                </c:pt>
                <c:pt idx="29097">
                  <c:v>290913.44</c:v>
                </c:pt>
                <c:pt idx="29098">
                  <c:v>290923.44</c:v>
                </c:pt>
                <c:pt idx="29099">
                  <c:v>290933.44</c:v>
                </c:pt>
                <c:pt idx="29100">
                  <c:v>290943.44</c:v>
                </c:pt>
                <c:pt idx="29101">
                  <c:v>290953.40999999997</c:v>
                </c:pt>
                <c:pt idx="29102">
                  <c:v>290963.40999999997</c:v>
                </c:pt>
                <c:pt idx="29103">
                  <c:v>290973.44</c:v>
                </c:pt>
                <c:pt idx="29104">
                  <c:v>290983.40999999997</c:v>
                </c:pt>
                <c:pt idx="29105">
                  <c:v>290993.44</c:v>
                </c:pt>
                <c:pt idx="29106">
                  <c:v>291003.40999999997</c:v>
                </c:pt>
                <c:pt idx="29107">
                  <c:v>291013.40999999997</c:v>
                </c:pt>
                <c:pt idx="29108">
                  <c:v>291023.40999999997</c:v>
                </c:pt>
                <c:pt idx="29109">
                  <c:v>291033.40999999997</c:v>
                </c:pt>
                <c:pt idx="29110">
                  <c:v>291043.38</c:v>
                </c:pt>
                <c:pt idx="29111">
                  <c:v>291053.40999999997</c:v>
                </c:pt>
                <c:pt idx="29112">
                  <c:v>291063.38</c:v>
                </c:pt>
                <c:pt idx="29113">
                  <c:v>291073.38</c:v>
                </c:pt>
                <c:pt idx="29114">
                  <c:v>291083.40999999997</c:v>
                </c:pt>
                <c:pt idx="29115">
                  <c:v>291093.38</c:v>
                </c:pt>
                <c:pt idx="29116">
                  <c:v>291103.40999999997</c:v>
                </c:pt>
                <c:pt idx="29117">
                  <c:v>291113.38</c:v>
                </c:pt>
                <c:pt idx="29118">
                  <c:v>291123.38</c:v>
                </c:pt>
                <c:pt idx="29119">
                  <c:v>291133.38</c:v>
                </c:pt>
                <c:pt idx="29120">
                  <c:v>291143.38</c:v>
                </c:pt>
                <c:pt idx="29121">
                  <c:v>291153.38</c:v>
                </c:pt>
                <c:pt idx="29122">
                  <c:v>291163.38</c:v>
                </c:pt>
                <c:pt idx="29123">
                  <c:v>291173.38</c:v>
                </c:pt>
                <c:pt idx="29124">
                  <c:v>291183.38</c:v>
                </c:pt>
                <c:pt idx="29125">
                  <c:v>291193.38</c:v>
                </c:pt>
                <c:pt idx="29126">
                  <c:v>291203.38</c:v>
                </c:pt>
                <c:pt idx="29127">
                  <c:v>291213.38</c:v>
                </c:pt>
                <c:pt idx="29128">
                  <c:v>291223.38</c:v>
                </c:pt>
                <c:pt idx="29129">
                  <c:v>291233.38</c:v>
                </c:pt>
                <c:pt idx="29130">
                  <c:v>291243.34000000003</c:v>
                </c:pt>
                <c:pt idx="29131">
                  <c:v>291253.38</c:v>
                </c:pt>
                <c:pt idx="29132">
                  <c:v>291263.34000000003</c:v>
                </c:pt>
                <c:pt idx="29133">
                  <c:v>291273.38</c:v>
                </c:pt>
                <c:pt idx="29134">
                  <c:v>291283.38</c:v>
                </c:pt>
                <c:pt idx="29135">
                  <c:v>291293.34000000003</c:v>
                </c:pt>
                <c:pt idx="29136">
                  <c:v>291303.38</c:v>
                </c:pt>
                <c:pt idx="29137">
                  <c:v>291313.34000000003</c:v>
                </c:pt>
                <c:pt idx="29138">
                  <c:v>291323.34000000003</c:v>
                </c:pt>
                <c:pt idx="29139">
                  <c:v>291333.34000000003</c:v>
                </c:pt>
                <c:pt idx="29140">
                  <c:v>291343.34000000003</c:v>
                </c:pt>
                <c:pt idx="29141">
                  <c:v>291353.31</c:v>
                </c:pt>
                <c:pt idx="29142">
                  <c:v>291363.34000000003</c:v>
                </c:pt>
                <c:pt idx="29143">
                  <c:v>291373.34000000003</c:v>
                </c:pt>
                <c:pt idx="29144">
                  <c:v>291383.34000000003</c:v>
                </c:pt>
                <c:pt idx="29145">
                  <c:v>291393.34000000003</c:v>
                </c:pt>
                <c:pt idx="29146">
                  <c:v>291403.31</c:v>
                </c:pt>
                <c:pt idx="29147">
                  <c:v>291413.34000000003</c:v>
                </c:pt>
                <c:pt idx="29148">
                  <c:v>291423.31</c:v>
                </c:pt>
                <c:pt idx="29149">
                  <c:v>291433.31</c:v>
                </c:pt>
                <c:pt idx="29150">
                  <c:v>291443.31</c:v>
                </c:pt>
                <c:pt idx="29151">
                  <c:v>291453.31</c:v>
                </c:pt>
                <c:pt idx="29152">
                  <c:v>291463.31</c:v>
                </c:pt>
                <c:pt idx="29153">
                  <c:v>291473.31</c:v>
                </c:pt>
                <c:pt idx="29154">
                  <c:v>291483.31</c:v>
                </c:pt>
                <c:pt idx="29155">
                  <c:v>291493.31</c:v>
                </c:pt>
                <c:pt idx="29156">
                  <c:v>291503.31</c:v>
                </c:pt>
                <c:pt idx="29157">
                  <c:v>291513.31</c:v>
                </c:pt>
                <c:pt idx="29158">
                  <c:v>291523.31</c:v>
                </c:pt>
                <c:pt idx="29159">
                  <c:v>291533.31</c:v>
                </c:pt>
                <c:pt idx="29160">
                  <c:v>291543.31</c:v>
                </c:pt>
                <c:pt idx="29161">
                  <c:v>291553.28000000003</c:v>
                </c:pt>
                <c:pt idx="29162">
                  <c:v>291563.31</c:v>
                </c:pt>
                <c:pt idx="29163">
                  <c:v>291573.28000000003</c:v>
                </c:pt>
                <c:pt idx="29164">
                  <c:v>291583.31</c:v>
                </c:pt>
                <c:pt idx="29165">
                  <c:v>291593.31</c:v>
                </c:pt>
                <c:pt idx="29166">
                  <c:v>291603.28000000003</c:v>
                </c:pt>
                <c:pt idx="29167">
                  <c:v>291613.31</c:v>
                </c:pt>
                <c:pt idx="29168">
                  <c:v>291623.28000000003</c:v>
                </c:pt>
                <c:pt idx="29169">
                  <c:v>291633.28000000003</c:v>
                </c:pt>
                <c:pt idx="29170">
                  <c:v>291643.28000000003</c:v>
                </c:pt>
                <c:pt idx="29171">
                  <c:v>291653.28000000003</c:v>
                </c:pt>
                <c:pt idx="29172">
                  <c:v>291663.25</c:v>
                </c:pt>
                <c:pt idx="29173">
                  <c:v>291673.28000000003</c:v>
                </c:pt>
                <c:pt idx="29174">
                  <c:v>291683.25</c:v>
                </c:pt>
                <c:pt idx="29175">
                  <c:v>291693.28000000003</c:v>
                </c:pt>
                <c:pt idx="29176">
                  <c:v>291703.28000000003</c:v>
                </c:pt>
                <c:pt idx="29177">
                  <c:v>291713.25</c:v>
                </c:pt>
                <c:pt idx="29178">
                  <c:v>291723.28000000003</c:v>
                </c:pt>
                <c:pt idx="29179">
                  <c:v>291733.25</c:v>
                </c:pt>
                <c:pt idx="29180">
                  <c:v>291743.25</c:v>
                </c:pt>
                <c:pt idx="29181">
                  <c:v>291753.25</c:v>
                </c:pt>
                <c:pt idx="29182">
                  <c:v>291763.25</c:v>
                </c:pt>
                <c:pt idx="29183">
                  <c:v>291773.25</c:v>
                </c:pt>
                <c:pt idx="29184">
                  <c:v>291783.25</c:v>
                </c:pt>
                <c:pt idx="29185">
                  <c:v>291793.25</c:v>
                </c:pt>
                <c:pt idx="29186">
                  <c:v>291803.25</c:v>
                </c:pt>
                <c:pt idx="29187">
                  <c:v>291813.25</c:v>
                </c:pt>
                <c:pt idx="29188">
                  <c:v>291823.25</c:v>
                </c:pt>
                <c:pt idx="29189">
                  <c:v>291833.25</c:v>
                </c:pt>
                <c:pt idx="29190">
                  <c:v>291843.25</c:v>
                </c:pt>
                <c:pt idx="29191">
                  <c:v>291853.25</c:v>
                </c:pt>
                <c:pt idx="29192">
                  <c:v>291863.25</c:v>
                </c:pt>
                <c:pt idx="29193">
                  <c:v>291873.25</c:v>
                </c:pt>
                <c:pt idx="29194">
                  <c:v>291883.21999999997</c:v>
                </c:pt>
                <c:pt idx="29195">
                  <c:v>291893.25</c:v>
                </c:pt>
                <c:pt idx="29196">
                  <c:v>291903.25</c:v>
                </c:pt>
                <c:pt idx="29197">
                  <c:v>291913.21999999997</c:v>
                </c:pt>
                <c:pt idx="29198">
                  <c:v>291923.25</c:v>
                </c:pt>
                <c:pt idx="29199">
                  <c:v>291933.21999999997</c:v>
                </c:pt>
                <c:pt idx="29200">
                  <c:v>291943.25</c:v>
                </c:pt>
                <c:pt idx="29201">
                  <c:v>291953.21999999997</c:v>
                </c:pt>
                <c:pt idx="29202">
                  <c:v>291963.21999999997</c:v>
                </c:pt>
                <c:pt idx="29203">
                  <c:v>291973.21999999997</c:v>
                </c:pt>
                <c:pt idx="29204">
                  <c:v>291983.21999999997</c:v>
                </c:pt>
                <c:pt idx="29205">
                  <c:v>291993.19</c:v>
                </c:pt>
                <c:pt idx="29206">
                  <c:v>292003.21999999997</c:v>
                </c:pt>
                <c:pt idx="29207">
                  <c:v>292013.21999999997</c:v>
                </c:pt>
                <c:pt idx="29208">
                  <c:v>292023.19</c:v>
                </c:pt>
                <c:pt idx="29209">
                  <c:v>292033.21999999997</c:v>
                </c:pt>
                <c:pt idx="29210">
                  <c:v>292043.19</c:v>
                </c:pt>
                <c:pt idx="29211">
                  <c:v>292053.21999999997</c:v>
                </c:pt>
                <c:pt idx="29212">
                  <c:v>292063.19</c:v>
                </c:pt>
                <c:pt idx="29213">
                  <c:v>292073.19</c:v>
                </c:pt>
                <c:pt idx="29214">
                  <c:v>292083.19</c:v>
                </c:pt>
                <c:pt idx="29215">
                  <c:v>292093.19</c:v>
                </c:pt>
                <c:pt idx="29216">
                  <c:v>292103.19</c:v>
                </c:pt>
                <c:pt idx="29217">
                  <c:v>292113.19</c:v>
                </c:pt>
                <c:pt idx="29218">
                  <c:v>292123.19</c:v>
                </c:pt>
                <c:pt idx="29219">
                  <c:v>292133.19</c:v>
                </c:pt>
                <c:pt idx="29220">
                  <c:v>292143.19</c:v>
                </c:pt>
                <c:pt idx="29221">
                  <c:v>292153.19</c:v>
                </c:pt>
                <c:pt idx="29222">
                  <c:v>292163.19</c:v>
                </c:pt>
                <c:pt idx="29223">
                  <c:v>292173.19</c:v>
                </c:pt>
                <c:pt idx="29224">
                  <c:v>292183.19</c:v>
                </c:pt>
                <c:pt idx="29225">
                  <c:v>292193.15999999997</c:v>
                </c:pt>
                <c:pt idx="29226">
                  <c:v>292203.19</c:v>
                </c:pt>
                <c:pt idx="29227">
                  <c:v>292213.19</c:v>
                </c:pt>
                <c:pt idx="29228">
                  <c:v>292223.15999999997</c:v>
                </c:pt>
                <c:pt idx="29229">
                  <c:v>292233.19</c:v>
                </c:pt>
                <c:pt idx="29230">
                  <c:v>292243.15999999997</c:v>
                </c:pt>
                <c:pt idx="29231">
                  <c:v>292253.19</c:v>
                </c:pt>
                <c:pt idx="29232">
                  <c:v>292263.15999999997</c:v>
                </c:pt>
                <c:pt idx="29233">
                  <c:v>292273.15999999997</c:v>
                </c:pt>
                <c:pt idx="29234">
                  <c:v>292283.15999999997</c:v>
                </c:pt>
                <c:pt idx="29235">
                  <c:v>292293.15999999997</c:v>
                </c:pt>
                <c:pt idx="29236">
                  <c:v>292303.15999999997</c:v>
                </c:pt>
                <c:pt idx="29237">
                  <c:v>292313.15999999997</c:v>
                </c:pt>
                <c:pt idx="29238">
                  <c:v>292323.15999999997</c:v>
                </c:pt>
                <c:pt idx="29239">
                  <c:v>292333.15999999997</c:v>
                </c:pt>
                <c:pt idx="29240">
                  <c:v>292343.15999999997</c:v>
                </c:pt>
                <c:pt idx="29241">
                  <c:v>292353.13</c:v>
                </c:pt>
                <c:pt idx="29242">
                  <c:v>292363.15999999997</c:v>
                </c:pt>
                <c:pt idx="29243">
                  <c:v>292373.13</c:v>
                </c:pt>
                <c:pt idx="29244">
                  <c:v>292383.13</c:v>
                </c:pt>
                <c:pt idx="29245">
                  <c:v>292393.13</c:v>
                </c:pt>
                <c:pt idx="29246">
                  <c:v>292403.13</c:v>
                </c:pt>
                <c:pt idx="29247">
                  <c:v>292413.15999999997</c:v>
                </c:pt>
                <c:pt idx="29248">
                  <c:v>292423.13</c:v>
                </c:pt>
                <c:pt idx="29249">
                  <c:v>292433.13</c:v>
                </c:pt>
                <c:pt idx="29250">
                  <c:v>292443.13</c:v>
                </c:pt>
                <c:pt idx="29251">
                  <c:v>292453.13</c:v>
                </c:pt>
                <c:pt idx="29252">
                  <c:v>292463.13</c:v>
                </c:pt>
                <c:pt idx="29253">
                  <c:v>292473.13</c:v>
                </c:pt>
                <c:pt idx="29254">
                  <c:v>292483.13</c:v>
                </c:pt>
                <c:pt idx="29255">
                  <c:v>292493.13</c:v>
                </c:pt>
                <c:pt idx="29256">
                  <c:v>292503.09000000003</c:v>
                </c:pt>
                <c:pt idx="29257">
                  <c:v>292513.13</c:v>
                </c:pt>
                <c:pt idx="29258">
                  <c:v>292523.13</c:v>
                </c:pt>
                <c:pt idx="29259">
                  <c:v>292533.13</c:v>
                </c:pt>
                <c:pt idx="29260">
                  <c:v>292543.13</c:v>
                </c:pt>
                <c:pt idx="29261">
                  <c:v>292553.09000000003</c:v>
                </c:pt>
                <c:pt idx="29262">
                  <c:v>292563.13</c:v>
                </c:pt>
                <c:pt idx="29263">
                  <c:v>292573.09000000003</c:v>
                </c:pt>
                <c:pt idx="29264">
                  <c:v>292583.09000000003</c:v>
                </c:pt>
                <c:pt idx="29265">
                  <c:v>292593.09000000003</c:v>
                </c:pt>
                <c:pt idx="29266">
                  <c:v>292603.09000000003</c:v>
                </c:pt>
                <c:pt idx="29267">
                  <c:v>292613.06</c:v>
                </c:pt>
                <c:pt idx="29268">
                  <c:v>292623.09000000003</c:v>
                </c:pt>
                <c:pt idx="29269">
                  <c:v>292633.09000000003</c:v>
                </c:pt>
                <c:pt idx="29270">
                  <c:v>292643.09000000003</c:v>
                </c:pt>
                <c:pt idx="29271">
                  <c:v>292653.09000000003</c:v>
                </c:pt>
                <c:pt idx="29272">
                  <c:v>292663.06</c:v>
                </c:pt>
                <c:pt idx="29273">
                  <c:v>292673.09000000003</c:v>
                </c:pt>
                <c:pt idx="29274">
                  <c:v>292683.06</c:v>
                </c:pt>
                <c:pt idx="29275">
                  <c:v>292693.06</c:v>
                </c:pt>
                <c:pt idx="29276">
                  <c:v>292703.06</c:v>
                </c:pt>
                <c:pt idx="29277">
                  <c:v>292713.06</c:v>
                </c:pt>
                <c:pt idx="29278">
                  <c:v>292723.09000000003</c:v>
                </c:pt>
                <c:pt idx="29279">
                  <c:v>292733.06</c:v>
                </c:pt>
                <c:pt idx="29280">
                  <c:v>292743.06</c:v>
                </c:pt>
                <c:pt idx="29281">
                  <c:v>292753.06</c:v>
                </c:pt>
                <c:pt idx="29282">
                  <c:v>292763.06</c:v>
                </c:pt>
                <c:pt idx="29283">
                  <c:v>292773.06</c:v>
                </c:pt>
                <c:pt idx="29284">
                  <c:v>292783.06</c:v>
                </c:pt>
                <c:pt idx="29285">
                  <c:v>292793.06</c:v>
                </c:pt>
                <c:pt idx="29286">
                  <c:v>292803.06</c:v>
                </c:pt>
                <c:pt idx="29287">
                  <c:v>292813.03000000003</c:v>
                </c:pt>
                <c:pt idx="29288">
                  <c:v>292823.06</c:v>
                </c:pt>
                <c:pt idx="29289">
                  <c:v>292833.06</c:v>
                </c:pt>
                <c:pt idx="29290">
                  <c:v>292843.06</c:v>
                </c:pt>
                <c:pt idx="29291">
                  <c:v>292853.06</c:v>
                </c:pt>
                <c:pt idx="29292">
                  <c:v>292863.03000000003</c:v>
                </c:pt>
                <c:pt idx="29293">
                  <c:v>292873.06</c:v>
                </c:pt>
                <c:pt idx="29294">
                  <c:v>292883.03000000003</c:v>
                </c:pt>
                <c:pt idx="29295">
                  <c:v>292893.03000000003</c:v>
                </c:pt>
                <c:pt idx="29296">
                  <c:v>292903.03000000003</c:v>
                </c:pt>
                <c:pt idx="29297">
                  <c:v>292913.03000000003</c:v>
                </c:pt>
                <c:pt idx="29298">
                  <c:v>292923.06</c:v>
                </c:pt>
                <c:pt idx="29299">
                  <c:v>292933.03000000003</c:v>
                </c:pt>
                <c:pt idx="29300">
                  <c:v>292943.03000000003</c:v>
                </c:pt>
                <c:pt idx="29301">
                  <c:v>292953.03000000003</c:v>
                </c:pt>
                <c:pt idx="29302">
                  <c:v>292963.03000000003</c:v>
                </c:pt>
                <c:pt idx="29303">
                  <c:v>292973</c:v>
                </c:pt>
                <c:pt idx="29304">
                  <c:v>292983.03000000003</c:v>
                </c:pt>
                <c:pt idx="29305">
                  <c:v>292993</c:v>
                </c:pt>
                <c:pt idx="29306">
                  <c:v>293003.03000000003</c:v>
                </c:pt>
                <c:pt idx="29307">
                  <c:v>293013</c:v>
                </c:pt>
                <c:pt idx="29308">
                  <c:v>293023</c:v>
                </c:pt>
                <c:pt idx="29309">
                  <c:v>293033.03000000003</c:v>
                </c:pt>
                <c:pt idx="29310">
                  <c:v>293043</c:v>
                </c:pt>
                <c:pt idx="29311">
                  <c:v>293053</c:v>
                </c:pt>
                <c:pt idx="29312">
                  <c:v>293063</c:v>
                </c:pt>
                <c:pt idx="29313">
                  <c:v>293073</c:v>
                </c:pt>
                <c:pt idx="29314">
                  <c:v>293083</c:v>
                </c:pt>
                <c:pt idx="29315">
                  <c:v>293093</c:v>
                </c:pt>
                <c:pt idx="29316">
                  <c:v>293103</c:v>
                </c:pt>
                <c:pt idx="29317">
                  <c:v>293113</c:v>
                </c:pt>
                <c:pt idx="29318">
                  <c:v>293123</c:v>
                </c:pt>
                <c:pt idx="29319">
                  <c:v>293133</c:v>
                </c:pt>
                <c:pt idx="29320">
                  <c:v>293143</c:v>
                </c:pt>
                <c:pt idx="29321">
                  <c:v>293153</c:v>
                </c:pt>
                <c:pt idx="29322">
                  <c:v>293163</c:v>
                </c:pt>
                <c:pt idx="29323">
                  <c:v>293172.96999999997</c:v>
                </c:pt>
                <c:pt idx="29324">
                  <c:v>293183</c:v>
                </c:pt>
                <c:pt idx="29325">
                  <c:v>293192.96999999997</c:v>
                </c:pt>
                <c:pt idx="29326">
                  <c:v>293203</c:v>
                </c:pt>
                <c:pt idx="29327">
                  <c:v>293212.96999999997</c:v>
                </c:pt>
                <c:pt idx="29328">
                  <c:v>293222.96999999997</c:v>
                </c:pt>
                <c:pt idx="29329">
                  <c:v>293233</c:v>
                </c:pt>
                <c:pt idx="29330">
                  <c:v>293242.96999999997</c:v>
                </c:pt>
                <c:pt idx="29331">
                  <c:v>293252.96999999997</c:v>
                </c:pt>
                <c:pt idx="29332">
                  <c:v>293262.96999999997</c:v>
                </c:pt>
                <c:pt idx="29333">
                  <c:v>293272.96999999997</c:v>
                </c:pt>
                <c:pt idx="29334">
                  <c:v>293282.94</c:v>
                </c:pt>
                <c:pt idx="29335">
                  <c:v>293292.96999999997</c:v>
                </c:pt>
                <c:pt idx="29336">
                  <c:v>293302.94</c:v>
                </c:pt>
                <c:pt idx="29337">
                  <c:v>293312.96999999997</c:v>
                </c:pt>
                <c:pt idx="29338">
                  <c:v>293322.94</c:v>
                </c:pt>
                <c:pt idx="29339">
                  <c:v>293332.94</c:v>
                </c:pt>
                <c:pt idx="29340">
                  <c:v>293342.96999999997</c:v>
                </c:pt>
                <c:pt idx="29341">
                  <c:v>293352.94</c:v>
                </c:pt>
                <c:pt idx="29342">
                  <c:v>293362.94</c:v>
                </c:pt>
                <c:pt idx="29343">
                  <c:v>293372.94</c:v>
                </c:pt>
                <c:pt idx="29344">
                  <c:v>293382.94</c:v>
                </c:pt>
                <c:pt idx="29345">
                  <c:v>293392.94</c:v>
                </c:pt>
                <c:pt idx="29346">
                  <c:v>293402.94</c:v>
                </c:pt>
                <c:pt idx="29347">
                  <c:v>293412.94</c:v>
                </c:pt>
                <c:pt idx="29348">
                  <c:v>293422.94</c:v>
                </c:pt>
                <c:pt idx="29349">
                  <c:v>293432.94</c:v>
                </c:pt>
                <c:pt idx="29350">
                  <c:v>293442.94</c:v>
                </c:pt>
                <c:pt idx="29351">
                  <c:v>293452.94</c:v>
                </c:pt>
                <c:pt idx="29352">
                  <c:v>293462.94</c:v>
                </c:pt>
                <c:pt idx="29353">
                  <c:v>293472.94</c:v>
                </c:pt>
                <c:pt idx="29354">
                  <c:v>293482.90999999997</c:v>
                </c:pt>
                <c:pt idx="29355">
                  <c:v>293492.94</c:v>
                </c:pt>
                <c:pt idx="29356">
                  <c:v>293502.90999999997</c:v>
                </c:pt>
                <c:pt idx="29357">
                  <c:v>293512.94</c:v>
                </c:pt>
                <c:pt idx="29358">
                  <c:v>293522.90999999997</c:v>
                </c:pt>
                <c:pt idx="29359">
                  <c:v>293532.90999999997</c:v>
                </c:pt>
                <c:pt idx="29360">
                  <c:v>293542.94</c:v>
                </c:pt>
                <c:pt idx="29361">
                  <c:v>293552.90999999997</c:v>
                </c:pt>
                <c:pt idx="29362">
                  <c:v>293562.90999999997</c:v>
                </c:pt>
                <c:pt idx="29363">
                  <c:v>293572.90999999997</c:v>
                </c:pt>
                <c:pt idx="29364">
                  <c:v>293582.90999999997</c:v>
                </c:pt>
                <c:pt idx="29365">
                  <c:v>293592.90999999997</c:v>
                </c:pt>
                <c:pt idx="29366">
                  <c:v>293602.90999999997</c:v>
                </c:pt>
                <c:pt idx="29367">
                  <c:v>293612.88</c:v>
                </c:pt>
                <c:pt idx="29368">
                  <c:v>293622.90999999997</c:v>
                </c:pt>
                <c:pt idx="29369">
                  <c:v>293632.90999999997</c:v>
                </c:pt>
                <c:pt idx="29370">
                  <c:v>293642.88</c:v>
                </c:pt>
                <c:pt idx="29371">
                  <c:v>293652.90999999997</c:v>
                </c:pt>
                <c:pt idx="29372">
                  <c:v>293662.88</c:v>
                </c:pt>
                <c:pt idx="29373">
                  <c:v>293672.90999999997</c:v>
                </c:pt>
                <c:pt idx="29374">
                  <c:v>293682.88</c:v>
                </c:pt>
                <c:pt idx="29375">
                  <c:v>293692.88</c:v>
                </c:pt>
                <c:pt idx="29376">
                  <c:v>293702.90999999997</c:v>
                </c:pt>
                <c:pt idx="29377">
                  <c:v>293712.88</c:v>
                </c:pt>
                <c:pt idx="29378">
                  <c:v>293722.88</c:v>
                </c:pt>
                <c:pt idx="29379">
                  <c:v>293732.88</c:v>
                </c:pt>
                <c:pt idx="29380">
                  <c:v>293742.88</c:v>
                </c:pt>
                <c:pt idx="29381">
                  <c:v>293752.88</c:v>
                </c:pt>
                <c:pt idx="29382">
                  <c:v>293762.88</c:v>
                </c:pt>
                <c:pt idx="29383">
                  <c:v>293772.88</c:v>
                </c:pt>
                <c:pt idx="29384">
                  <c:v>293782.88</c:v>
                </c:pt>
                <c:pt idx="29385">
                  <c:v>293792.88</c:v>
                </c:pt>
                <c:pt idx="29386">
                  <c:v>293802.88</c:v>
                </c:pt>
                <c:pt idx="29387">
                  <c:v>293812.84000000003</c:v>
                </c:pt>
                <c:pt idx="29388">
                  <c:v>293822.88</c:v>
                </c:pt>
                <c:pt idx="29389">
                  <c:v>293832.84000000003</c:v>
                </c:pt>
                <c:pt idx="29390">
                  <c:v>293842.84000000003</c:v>
                </c:pt>
                <c:pt idx="29391">
                  <c:v>293852.88</c:v>
                </c:pt>
                <c:pt idx="29392">
                  <c:v>293862.84000000003</c:v>
                </c:pt>
                <c:pt idx="29393">
                  <c:v>293872.88</c:v>
                </c:pt>
                <c:pt idx="29394">
                  <c:v>293882.84000000003</c:v>
                </c:pt>
                <c:pt idx="29395">
                  <c:v>293892.84000000003</c:v>
                </c:pt>
                <c:pt idx="29396">
                  <c:v>293902.84000000003</c:v>
                </c:pt>
                <c:pt idx="29397">
                  <c:v>293912.84000000003</c:v>
                </c:pt>
                <c:pt idx="29398">
                  <c:v>293922.81</c:v>
                </c:pt>
                <c:pt idx="29399">
                  <c:v>293932.84000000003</c:v>
                </c:pt>
                <c:pt idx="29400">
                  <c:v>293942.84000000003</c:v>
                </c:pt>
                <c:pt idx="29401">
                  <c:v>293952.81</c:v>
                </c:pt>
                <c:pt idx="29402">
                  <c:v>293962.84000000003</c:v>
                </c:pt>
                <c:pt idx="29403">
                  <c:v>293972.81</c:v>
                </c:pt>
                <c:pt idx="29404">
                  <c:v>293982.84000000003</c:v>
                </c:pt>
                <c:pt idx="29405">
                  <c:v>293992.81</c:v>
                </c:pt>
                <c:pt idx="29406">
                  <c:v>294002.81</c:v>
                </c:pt>
                <c:pt idx="29407">
                  <c:v>294012.81</c:v>
                </c:pt>
                <c:pt idx="29408">
                  <c:v>294022.81</c:v>
                </c:pt>
                <c:pt idx="29409">
                  <c:v>294032.81</c:v>
                </c:pt>
                <c:pt idx="29410">
                  <c:v>294042.81</c:v>
                </c:pt>
                <c:pt idx="29411">
                  <c:v>294052.81</c:v>
                </c:pt>
                <c:pt idx="29412">
                  <c:v>294062.81</c:v>
                </c:pt>
                <c:pt idx="29413">
                  <c:v>294072.81</c:v>
                </c:pt>
                <c:pt idx="29414">
                  <c:v>294082.81</c:v>
                </c:pt>
                <c:pt idx="29415">
                  <c:v>294092.81</c:v>
                </c:pt>
                <c:pt idx="29416">
                  <c:v>294102.81</c:v>
                </c:pt>
                <c:pt idx="29417">
                  <c:v>294112.81</c:v>
                </c:pt>
                <c:pt idx="29418">
                  <c:v>294122.81</c:v>
                </c:pt>
                <c:pt idx="29419">
                  <c:v>294132.81</c:v>
                </c:pt>
                <c:pt idx="29420">
                  <c:v>294142.81</c:v>
                </c:pt>
                <c:pt idx="29421">
                  <c:v>294152.78000000003</c:v>
                </c:pt>
                <c:pt idx="29422">
                  <c:v>294162.81</c:v>
                </c:pt>
                <c:pt idx="29423">
                  <c:v>294172.78000000003</c:v>
                </c:pt>
                <c:pt idx="29424">
                  <c:v>294182.81</c:v>
                </c:pt>
                <c:pt idx="29425">
                  <c:v>294192.78000000003</c:v>
                </c:pt>
                <c:pt idx="29426">
                  <c:v>294202.78000000003</c:v>
                </c:pt>
                <c:pt idx="29427">
                  <c:v>294212.78000000003</c:v>
                </c:pt>
                <c:pt idx="29428">
                  <c:v>294222.78000000003</c:v>
                </c:pt>
                <c:pt idx="29429">
                  <c:v>294232.75</c:v>
                </c:pt>
                <c:pt idx="29430">
                  <c:v>294242.78000000003</c:v>
                </c:pt>
                <c:pt idx="29431">
                  <c:v>294252.78000000003</c:v>
                </c:pt>
                <c:pt idx="29432">
                  <c:v>294262.78000000003</c:v>
                </c:pt>
                <c:pt idx="29433">
                  <c:v>294272.78000000003</c:v>
                </c:pt>
                <c:pt idx="29434">
                  <c:v>294282.75</c:v>
                </c:pt>
                <c:pt idx="29435">
                  <c:v>294292.78000000003</c:v>
                </c:pt>
                <c:pt idx="29436">
                  <c:v>294302.75</c:v>
                </c:pt>
                <c:pt idx="29437">
                  <c:v>294312.75</c:v>
                </c:pt>
                <c:pt idx="29438">
                  <c:v>294322.75</c:v>
                </c:pt>
                <c:pt idx="29439">
                  <c:v>294332.75</c:v>
                </c:pt>
                <c:pt idx="29440">
                  <c:v>294342.78000000003</c:v>
                </c:pt>
                <c:pt idx="29441">
                  <c:v>294352.75</c:v>
                </c:pt>
                <c:pt idx="29442">
                  <c:v>294362.75</c:v>
                </c:pt>
                <c:pt idx="29443">
                  <c:v>294372.75</c:v>
                </c:pt>
                <c:pt idx="29444">
                  <c:v>294382.75</c:v>
                </c:pt>
                <c:pt idx="29445">
                  <c:v>294392.75</c:v>
                </c:pt>
                <c:pt idx="29446">
                  <c:v>294402.75</c:v>
                </c:pt>
                <c:pt idx="29447">
                  <c:v>294412.75</c:v>
                </c:pt>
                <c:pt idx="29448">
                  <c:v>294422.75</c:v>
                </c:pt>
                <c:pt idx="29449">
                  <c:v>294432.71999999997</c:v>
                </c:pt>
                <c:pt idx="29450">
                  <c:v>294442.75</c:v>
                </c:pt>
                <c:pt idx="29451">
                  <c:v>294452.75</c:v>
                </c:pt>
                <c:pt idx="29452">
                  <c:v>294462.75</c:v>
                </c:pt>
                <c:pt idx="29453">
                  <c:v>294472.75</c:v>
                </c:pt>
                <c:pt idx="29454">
                  <c:v>294482.71999999997</c:v>
                </c:pt>
                <c:pt idx="29455">
                  <c:v>294492.75</c:v>
                </c:pt>
                <c:pt idx="29456">
                  <c:v>294502.71999999997</c:v>
                </c:pt>
                <c:pt idx="29457">
                  <c:v>294512.71999999997</c:v>
                </c:pt>
                <c:pt idx="29458">
                  <c:v>294522.75</c:v>
                </c:pt>
                <c:pt idx="29459">
                  <c:v>294532.71999999997</c:v>
                </c:pt>
                <c:pt idx="29460">
                  <c:v>294542.75</c:v>
                </c:pt>
                <c:pt idx="29461">
                  <c:v>294552.71999999997</c:v>
                </c:pt>
                <c:pt idx="29462">
                  <c:v>294562.71999999997</c:v>
                </c:pt>
                <c:pt idx="29463">
                  <c:v>294572.71999999997</c:v>
                </c:pt>
                <c:pt idx="29464">
                  <c:v>294582.71999999997</c:v>
                </c:pt>
                <c:pt idx="29465">
                  <c:v>294592.69</c:v>
                </c:pt>
                <c:pt idx="29466">
                  <c:v>294602.71999999997</c:v>
                </c:pt>
                <c:pt idx="29467">
                  <c:v>294612.69</c:v>
                </c:pt>
                <c:pt idx="29468">
                  <c:v>294622.69</c:v>
                </c:pt>
                <c:pt idx="29469">
                  <c:v>294632.69</c:v>
                </c:pt>
                <c:pt idx="29470">
                  <c:v>294642.69</c:v>
                </c:pt>
                <c:pt idx="29471">
                  <c:v>294652.71999999997</c:v>
                </c:pt>
                <c:pt idx="29472">
                  <c:v>294662.69</c:v>
                </c:pt>
                <c:pt idx="29473">
                  <c:v>294672.69</c:v>
                </c:pt>
                <c:pt idx="29474">
                  <c:v>294682.69</c:v>
                </c:pt>
                <c:pt idx="29475">
                  <c:v>294692.69</c:v>
                </c:pt>
                <c:pt idx="29476">
                  <c:v>294702.69</c:v>
                </c:pt>
                <c:pt idx="29477">
                  <c:v>294712.69</c:v>
                </c:pt>
                <c:pt idx="29478">
                  <c:v>294722.69</c:v>
                </c:pt>
                <c:pt idx="29479">
                  <c:v>294732.69</c:v>
                </c:pt>
                <c:pt idx="29480">
                  <c:v>294742.69</c:v>
                </c:pt>
                <c:pt idx="29481">
                  <c:v>294752.69</c:v>
                </c:pt>
                <c:pt idx="29482">
                  <c:v>294762.69</c:v>
                </c:pt>
                <c:pt idx="29483">
                  <c:v>294772.69</c:v>
                </c:pt>
                <c:pt idx="29484">
                  <c:v>294782.69</c:v>
                </c:pt>
                <c:pt idx="29485">
                  <c:v>294792.65999999997</c:v>
                </c:pt>
                <c:pt idx="29486">
                  <c:v>294802.69</c:v>
                </c:pt>
                <c:pt idx="29487">
                  <c:v>294812.65999999997</c:v>
                </c:pt>
                <c:pt idx="29488">
                  <c:v>294822.65999999997</c:v>
                </c:pt>
                <c:pt idx="29489">
                  <c:v>294832.65999999997</c:v>
                </c:pt>
                <c:pt idx="29490">
                  <c:v>294842.65999999997</c:v>
                </c:pt>
                <c:pt idx="29491">
                  <c:v>294852.69</c:v>
                </c:pt>
                <c:pt idx="29492">
                  <c:v>294862.65999999997</c:v>
                </c:pt>
                <c:pt idx="29493">
                  <c:v>294872.65999999997</c:v>
                </c:pt>
                <c:pt idx="29494">
                  <c:v>294882.65999999997</c:v>
                </c:pt>
                <c:pt idx="29495">
                  <c:v>294892.65999999997</c:v>
                </c:pt>
                <c:pt idx="29496">
                  <c:v>294902.63</c:v>
                </c:pt>
                <c:pt idx="29497">
                  <c:v>294912.65999999997</c:v>
                </c:pt>
                <c:pt idx="29498">
                  <c:v>294922.63</c:v>
                </c:pt>
                <c:pt idx="29499">
                  <c:v>294932.65999999997</c:v>
                </c:pt>
                <c:pt idx="29500">
                  <c:v>294942.65999999997</c:v>
                </c:pt>
                <c:pt idx="29501">
                  <c:v>294952.63</c:v>
                </c:pt>
                <c:pt idx="29502">
                  <c:v>294962.65999999997</c:v>
                </c:pt>
                <c:pt idx="29503">
                  <c:v>294972.63</c:v>
                </c:pt>
                <c:pt idx="29504">
                  <c:v>294982.63</c:v>
                </c:pt>
                <c:pt idx="29505">
                  <c:v>294992.65999999997</c:v>
                </c:pt>
                <c:pt idx="29506">
                  <c:v>295002.63</c:v>
                </c:pt>
                <c:pt idx="29507">
                  <c:v>295012.63</c:v>
                </c:pt>
                <c:pt idx="29508">
                  <c:v>295022.63</c:v>
                </c:pt>
                <c:pt idx="29509">
                  <c:v>295032.63</c:v>
                </c:pt>
                <c:pt idx="29510">
                  <c:v>295042.63</c:v>
                </c:pt>
                <c:pt idx="29511">
                  <c:v>295052.63</c:v>
                </c:pt>
                <c:pt idx="29512">
                  <c:v>295062.63</c:v>
                </c:pt>
                <c:pt idx="29513">
                  <c:v>295072.63</c:v>
                </c:pt>
                <c:pt idx="29514">
                  <c:v>295082.63</c:v>
                </c:pt>
                <c:pt idx="29515">
                  <c:v>295092.63</c:v>
                </c:pt>
                <c:pt idx="29516">
                  <c:v>295102.59000000003</c:v>
                </c:pt>
                <c:pt idx="29517">
                  <c:v>295112.63</c:v>
                </c:pt>
                <c:pt idx="29518">
                  <c:v>295122.59000000003</c:v>
                </c:pt>
                <c:pt idx="29519">
                  <c:v>295132.63</c:v>
                </c:pt>
                <c:pt idx="29520">
                  <c:v>295142.63</c:v>
                </c:pt>
                <c:pt idx="29521">
                  <c:v>295152.59000000003</c:v>
                </c:pt>
                <c:pt idx="29522">
                  <c:v>295162.63</c:v>
                </c:pt>
                <c:pt idx="29523">
                  <c:v>295172.59000000003</c:v>
                </c:pt>
                <c:pt idx="29524">
                  <c:v>295182.59000000003</c:v>
                </c:pt>
                <c:pt idx="29525">
                  <c:v>295192.59000000003</c:v>
                </c:pt>
                <c:pt idx="29526">
                  <c:v>295202.59000000003</c:v>
                </c:pt>
                <c:pt idx="29527">
                  <c:v>295212.56</c:v>
                </c:pt>
                <c:pt idx="29528">
                  <c:v>295222.59000000003</c:v>
                </c:pt>
                <c:pt idx="29529">
                  <c:v>295232.56</c:v>
                </c:pt>
                <c:pt idx="29530">
                  <c:v>295242.59000000003</c:v>
                </c:pt>
                <c:pt idx="29531">
                  <c:v>295252.59000000003</c:v>
                </c:pt>
                <c:pt idx="29532">
                  <c:v>295262.56</c:v>
                </c:pt>
                <c:pt idx="29533">
                  <c:v>295272.59000000003</c:v>
                </c:pt>
                <c:pt idx="29534">
                  <c:v>295282.56</c:v>
                </c:pt>
                <c:pt idx="29535">
                  <c:v>295292.56</c:v>
                </c:pt>
                <c:pt idx="29536">
                  <c:v>295302.56</c:v>
                </c:pt>
                <c:pt idx="29537">
                  <c:v>295312.56</c:v>
                </c:pt>
                <c:pt idx="29538">
                  <c:v>295322.56</c:v>
                </c:pt>
                <c:pt idx="29539">
                  <c:v>295332.56</c:v>
                </c:pt>
                <c:pt idx="29540">
                  <c:v>295342.56</c:v>
                </c:pt>
                <c:pt idx="29541">
                  <c:v>295352.56</c:v>
                </c:pt>
                <c:pt idx="29542">
                  <c:v>295362.56</c:v>
                </c:pt>
                <c:pt idx="29543">
                  <c:v>295372.56</c:v>
                </c:pt>
                <c:pt idx="29544">
                  <c:v>295382.56</c:v>
                </c:pt>
                <c:pt idx="29545">
                  <c:v>295392.56</c:v>
                </c:pt>
                <c:pt idx="29546">
                  <c:v>295402.56</c:v>
                </c:pt>
                <c:pt idx="29547">
                  <c:v>295412.56</c:v>
                </c:pt>
                <c:pt idx="29548">
                  <c:v>295422.56</c:v>
                </c:pt>
                <c:pt idx="29549">
                  <c:v>295432.53000000003</c:v>
                </c:pt>
                <c:pt idx="29550">
                  <c:v>295442.56</c:v>
                </c:pt>
                <c:pt idx="29551">
                  <c:v>295452.56</c:v>
                </c:pt>
                <c:pt idx="29552">
                  <c:v>295462.53000000003</c:v>
                </c:pt>
                <c:pt idx="29553">
                  <c:v>295472.56</c:v>
                </c:pt>
                <c:pt idx="29554">
                  <c:v>295482.53000000003</c:v>
                </c:pt>
                <c:pt idx="29555">
                  <c:v>295492.56</c:v>
                </c:pt>
                <c:pt idx="29556">
                  <c:v>295502.53000000003</c:v>
                </c:pt>
                <c:pt idx="29557">
                  <c:v>295512.53000000003</c:v>
                </c:pt>
                <c:pt idx="29558">
                  <c:v>295522.53000000003</c:v>
                </c:pt>
                <c:pt idx="29559">
                  <c:v>295532.53000000003</c:v>
                </c:pt>
                <c:pt idx="29560">
                  <c:v>295542.53000000003</c:v>
                </c:pt>
                <c:pt idx="29561">
                  <c:v>295552.53000000003</c:v>
                </c:pt>
                <c:pt idx="29562">
                  <c:v>295562.53000000003</c:v>
                </c:pt>
                <c:pt idx="29563">
                  <c:v>295572.5</c:v>
                </c:pt>
                <c:pt idx="29564">
                  <c:v>295582.53000000003</c:v>
                </c:pt>
                <c:pt idx="29565">
                  <c:v>295592.5</c:v>
                </c:pt>
                <c:pt idx="29566">
                  <c:v>295602.53000000003</c:v>
                </c:pt>
                <c:pt idx="29567">
                  <c:v>295612.5</c:v>
                </c:pt>
                <c:pt idx="29568">
                  <c:v>295622.5</c:v>
                </c:pt>
                <c:pt idx="29569">
                  <c:v>295632.5</c:v>
                </c:pt>
                <c:pt idx="29570">
                  <c:v>295642.5</c:v>
                </c:pt>
                <c:pt idx="29571">
                  <c:v>295652.5</c:v>
                </c:pt>
                <c:pt idx="29572">
                  <c:v>295662.5</c:v>
                </c:pt>
                <c:pt idx="29573">
                  <c:v>295672.5</c:v>
                </c:pt>
                <c:pt idx="29574">
                  <c:v>295682.5</c:v>
                </c:pt>
                <c:pt idx="29575">
                  <c:v>295692.5</c:v>
                </c:pt>
                <c:pt idx="29576">
                  <c:v>295702.5</c:v>
                </c:pt>
                <c:pt idx="29577">
                  <c:v>295712.5</c:v>
                </c:pt>
                <c:pt idx="29578">
                  <c:v>295722.5</c:v>
                </c:pt>
                <c:pt idx="29579">
                  <c:v>295732.5</c:v>
                </c:pt>
                <c:pt idx="29580">
                  <c:v>295742.5</c:v>
                </c:pt>
                <c:pt idx="29581">
                  <c:v>295752.5</c:v>
                </c:pt>
                <c:pt idx="29582">
                  <c:v>295762.5</c:v>
                </c:pt>
                <c:pt idx="29583">
                  <c:v>295772.46999999997</c:v>
                </c:pt>
                <c:pt idx="29584">
                  <c:v>295782.5</c:v>
                </c:pt>
                <c:pt idx="29585">
                  <c:v>295792.46999999997</c:v>
                </c:pt>
                <c:pt idx="29586">
                  <c:v>295802.5</c:v>
                </c:pt>
                <c:pt idx="29587">
                  <c:v>295812.46999999997</c:v>
                </c:pt>
                <c:pt idx="29588">
                  <c:v>295822.46999999997</c:v>
                </c:pt>
                <c:pt idx="29589">
                  <c:v>295832.46999999997</c:v>
                </c:pt>
                <c:pt idx="29590">
                  <c:v>295842.46999999997</c:v>
                </c:pt>
                <c:pt idx="29591">
                  <c:v>295852.46999999997</c:v>
                </c:pt>
                <c:pt idx="29592">
                  <c:v>295862.46999999997</c:v>
                </c:pt>
                <c:pt idx="29593">
                  <c:v>295872.46999999997</c:v>
                </c:pt>
                <c:pt idx="29594">
                  <c:v>295882.5</c:v>
                </c:pt>
                <c:pt idx="29595">
                  <c:v>295892.46999999997</c:v>
                </c:pt>
                <c:pt idx="29596">
                  <c:v>295902.44</c:v>
                </c:pt>
                <c:pt idx="29597">
                  <c:v>295912.46999999997</c:v>
                </c:pt>
                <c:pt idx="29598">
                  <c:v>295922.44</c:v>
                </c:pt>
                <c:pt idx="29599">
                  <c:v>295932.44</c:v>
                </c:pt>
                <c:pt idx="29600">
                  <c:v>295942.46999999997</c:v>
                </c:pt>
                <c:pt idx="29601">
                  <c:v>295952.44</c:v>
                </c:pt>
                <c:pt idx="29602">
                  <c:v>295962.44</c:v>
                </c:pt>
                <c:pt idx="29603">
                  <c:v>295972.44</c:v>
                </c:pt>
                <c:pt idx="29604">
                  <c:v>295982.44</c:v>
                </c:pt>
                <c:pt idx="29605">
                  <c:v>295992.44</c:v>
                </c:pt>
                <c:pt idx="29606">
                  <c:v>296002.44</c:v>
                </c:pt>
                <c:pt idx="29607">
                  <c:v>296012.44</c:v>
                </c:pt>
                <c:pt idx="29608">
                  <c:v>296022.44</c:v>
                </c:pt>
                <c:pt idx="29609">
                  <c:v>296032.44</c:v>
                </c:pt>
                <c:pt idx="29610">
                  <c:v>296042.44</c:v>
                </c:pt>
                <c:pt idx="29611">
                  <c:v>296052.44</c:v>
                </c:pt>
                <c:pt idx="29612">
                  <c:v>296062.44</c:v>
                </c:pt>
                <c:pt idx="29613">
                  <c:v>296072.44</c:v>
                </c:pt>
                <c:pt idx="29614">
                  <c:v>296082.44</c:v>
                </c:pt>
                <c:pt idx="29615">
                  <c:v>296092.44</c:v>
                </c:pt>
                <c:pt idx="29616">
                  <c:v>296102.40999999997</c:v>
                </c:pt>
                <c:pt idx="29617">
                  <c:v>296112.44</c:v>
                </c:pt>
                <c:pt idx="29618">
                  <c:v>296122.40999999997</c:v>
                </c:pt>
                <c:pt idx="29619">
                  <c:v>296132.40999999997</c:v>
                </c:pt>
                <c:pt idx="29620">
                  <c:v>296142.44</c:v>
                </c:pt>
                <c:pt idx="29621">
                  <c:v>296152.40999999997</c:v>
                </c:pt>
                <c:pt idx="29622">
                  <c:v>296162.44</c:v>
                </c:pt>
                <c:pt idx="29623">
                  <c:v>296172.40999999997</c:v>
                </c:pt>
                <c:pt idx="29624">
                  <c:v>296182.40999999997</c:v>
                </c:pt>
                <c:pt idx="29625">
                  <c:v>296192.40999999997</c:v>
                </c:pt>
                <c:pt idx="29626">
                  <c:v>296202.40999999997</c:v>
                </c:pt>
                <c:pt idx="29627">
                  <c:v>296212.38</c:v>
                </c:pt>
                <c:pt idx="29628">
                  <c:v>296222.40999999997</c:v>
                </c:pt>
                <c:pt idx="29629">
                  <c:v>296232.38</c:v>
                </c:pt>
                <c:pt idx="29630">
                  <c:v>296242.38</c:v>
                </c:pt>
                <c:pt idx="29631">
                  <c:v>296252.40999999997</c:v>
                </c:pt>
                <c:pt idx="29632">
                  <c:v>296262.38</c:v>
                </c:pt>
                <c:pt idx="29633">
                  <c:v>296272.40999999997</c:v>
                </c:pt>
                <c:pt idx="29634">
                  <c:v>296282.38</c:v>
                </c:pt>
                <c:pt idx="29635">
                  <c:v>296292.38</c:v>
                </c:pt>
                <c:pt idx="29636">
                  <c:v>296302.38</c:v>
                </c:pt>
                <c:pt idx="29637">
                  <c:v>296312.38</c:v>
                </c:pt>
                <c:pt idx="29638">
                  <c:v>296322.38</c:v>
                </c:pt>
                <c:pt idx="29639">
                  <c:v>296332.38</c:v>
                </c:pt>
                <c:pt idx="29640">
                  <c:v>296342.38</c:v>
                </c:pt>
                <c:pt idx="29641">
                  <c:v>296352.38</c:v>
                </c:pt>
                <c:pt idx="29642">
                  <c:v>296362.38</c:v>
                </c:pt>
                <c:pt idx="29643">
                  <c:v>296372.38</c:v>
                </c:pt>
                <c:pt idx="29644">
                  <c:v>296382.38</c:v>
                </c:pt>
                <c:pt idx="29645">
                  <c:v>296392.38</c:v>
                </c:pt>
                <c:pt idx="29646">
                  <c:v>296402.38</c:v>
                </c:pt>
                <c:pt idx="29647">
                  <c:v>296412.34000000003</c:v>
                </c:pt>
                <c:pt idx="29648">
                  <c:v>296422.38</c:v>
                </c:pt>
                <c:pt idx="29649">
                  <c:v>296432.34000000003</c:v>
                </c:pt>
                <c:pt idx="29650">
                  <c:v>296442.34000000003</c:v>
                </c:pt>
                <c:pt idx="29651">
                  <c:v>296452.38</c:v>
                </c:pt>
                <c:pt idx="29652">
                  <c:v>296462.34000000003</c:v>
                </c:pt>
                <c:pt idx="29653">
                  <c:v>296472.38</c:v>
                </c:pt>
                <c:pt idx="29654">
                  <c:v>296482.34000000003</c:v>
                </c:pt>
                <c:pt idx="29655">
                  <c:v>296492.34000000003</c:v>
                </c:pt>
                <c:pt idx="29656">
                  <c:v>296502.34000000003</c:v>
                </c:pt>
                <c:pt idx="29657">
                  <c:v>296512.34000000003</c:v>
                </c:pt>
                <c:pt idx="29658">
                  <c:v>296522.31</c:v>
                </c:pt>
                <c:pt idx="29659">
                  <c:v>296532.34000000003</c:v>
                </c:pt>
                <c:pt idx="29660">
                  <c:v>296542.34000000003</c:v>
                </c:pt>
                <c:pt idx="29661">
                  <c:v>296552.31</c:v>
                </c:pt>
                <c:pt idx="29662">
                  <c:v>296562.34000000003</c:v>
                </c:pt>
                <c:pt idx="29663">
                  <c:v>296572.31</c:v>
                </c:pt>
                <c:pt idx="29664">
                  <c:v>296582.34000000003</c:v>
                </c:pt>
                <c:pt idx="29665">
                  <c:v>296592.31</c:v>
                </c:pt>
                <c:pt idx="29666">
                  <c:v>296602.31</c:v>
                </c:pt>
                <c:pt idx="29667">
                  <c:v>296612.31</c:v>
                </c:pt>
                <c:pt idx="29668">
                  <c:v>296622.31</c:v>
                </c:pt>
                <c:pt idx="29669">
                  <c:v>296632.31</c:v>
                </c:pt>
                <c:pt idx="29670">
                  <c:v>296642.31</c:v>
                </c:pt>
                <c:pt idx="29671">
                  <c:v>296652.31</c:v>
                </c:pt>
                <c:pt idx="29672">
                  <c:v>296662.31</c:v>
                </c:pt>
                <c:pt idx="29673">
                  <c:v>296672.31</c:v>
                </c:pt>
                <c:pt idx="29674">
                  <c:v>296682.31</c:v>
                </c:pt>
                <c:pt idx="29675">
                  <c:v>296692.31</c:v>
                </c:pt>
                <c:pt idx="29676">
                  <c:v>296702.31</c:v>
                </c:pt>
                <c:pt idx="29677">
                  <c:v>296712.31</c:v>
                </c:pt>
                <c:pt idx="29678">
                  <c:v>296722.28000000003</c:v>
                </c:pt>
                <c:pt idx="29679">
                  <c:v>296732.31</c:v>
                </c:pt>
                <c:pt idx="29680">
                  <c:v>296742.31</c:v>
                </c:pt>
                <c:pt idx="29681">
                  <c:v>296752.31</c:v>
                </c:pt>
                <c:pt idx="29682">
                  <c:v>296762.31</c:v>
                </c:pt>
                <c:pt idx="29683">
                  <c:v>296772.28000000003</c:v>
                </c:pt>
                <c:pt idx="29684">
                  <c:v>296782.31</c:v>
                </c:pt>
                <c:pt idx="29685">
                  <c:v>296792.28000000003</c:v>
                </c:pt>
                <c:pt idx="29686">
                  <c:v>296802.28000000003</c:v>
                </c:pt>
                <c:pt idx="29687">
                  <c:v>296812.31</c:v>
                </c:pt>
                <c:pt idx="29688">
                  <c:v>296822.28000000003</c:v>
                </c:pt>
                <c:pt idx="29689">
                  <c:v>296832.31</c:v>
                </c:pt>
                <c:pt idx="29690">
                  <c:v>296842.28000000003</c:v>
                </c:pt>
                <c:pt idx="29691">
                  <c:v>296852.28000000003</c:v>
                </c:pt>
                <c:pt idx="29692">
                  <c:v>296862.28000000003</c:v>
                </c:pt>
                <c:pt idx="29693">
                  <c:v>296872.28000000003</c:v>
                </c:pt>
                <c:pt idx="29694">
                  <c:v>296882.25</c:v>
                </c:pt>
                <c:pt idx="29695">
                  <c:v>296892.28000000003</c:v>
                </c:pt>
                <c:pt idx="29696">
                  <c:v>296902.25</c:v>
                </c:pt>
                <c:pt idx="29697">
                  <c:v>296912.25</c:v>
                </c:pt>
                <c:pt idx="29698">
                  <c:v>296922.25</c:v>
                </c:pt>
                <c:pt idx="29699">
                  <c:v>296932.25</c:v>
                </c:pt>
                <c:pt idx="29700">
                  <c:v>296942.28000000003</c:v>
                </c:pt>
                <c:pt idx="29701">
                  <c:v>296952.25</c:v>
                </c:pt>
                <c:pt idx="29702">
                  <c:v>296962.25</c:v>
                </c:pt>
                <c:pt idx="29703">
                  <c:v>296972.25</c:v>
                </c:pt>
                <c:pt idx="29704">
                  <c:v>296982.25</c:v>
                </c:pt>
                <c:pt idx="29705">
                  <c:v>296992.25</c:v>
                </c:pt>
                <c:pt idx="29706">
                  <c:v>297002.25</c:v>
                </c:pt>
                <c:pt idx="29707">
                  <c:v>297012.25</c:v>
                </c:pt>
                <c:pt idx="29708">
                  <c:v>297022.25</c:v>
                </c:pt>
                <c:pt idx="29709">
                  <c:v>297032.25</c:v>
                </c:pt>
                <c:pt idx="29710">
                  <c:v>297042.25</c:v>
                </c:pt>
                <c:pt idx="29711">
                  <c:v>297052.25</c:v>
                </c:pt>
                <c:pt idx="29712">
                  <c:v>297062.25</c:v>
                </c:pt>
                <c:pt idx="29713">
                  <c:v>297072.25</c:v>
                </c:pt>
                <c:pt idx="29714">
                  <c:v>297082.21999999997</c:v>
                </c:pt>
                <c:pt idx="29715">
                  <c:v>297092.25</c:v>
                </c:pt>
                <c:pt idx="29716">
                  <c:v>297102.21999999997</c:v>
                </c:pt>
                <c:pt idx="29717">
                  <c:v>297112.21999999997</c:v>
                </c:pt>
                <c:pt idx="29718">
                  <c:v>297122.21999999997</c:v>
                </c:pt>
                <c:pt idx="29719">
                  <c:v>297132.21999999997</c:v>
                </c:pt>
                <c:pt idx="29720">
                  <c:v>297142.25</c:v>
                </c:pt>
                <c:pt idx="29721">
                  <c:v>297152.21999999997</c:v>
                </c:pt>
                <c:pt idx="29722">
                  <c:v>297162.21999999997</c:v>
                </c:pt>
                <c:pt idx="29723">
                  <c:v>297172.21999999997</c:v>
                </c:pt>
                <c:pt idx="29724">
                  <c:v>297182.21999999997</c:v>
                </c:pt>
                <c:pt idx="29725">
                  <c:v>297192.19</c:v>
                </c:pt>
                <c:pt idx="29726">
                  <c:v>297202.21999999997</c:v>
                </c:pt>
                <c:pt idx="29727">
                  <c:v>297212.19</c:v>
                </c:pt>
                <c:pt idx="29728">
                  <c:v>297222.19</c:v>
                </c:pt>
                <c:pt idx="29729">
                  <c:v>297232.21999999997</c:v>
                </c:pt>
                <c:pt idx="29730">
                  <c:v>297242.19</c:v>
                </c:pt>
                <c:pt idx="29731">
                  <c:v>297252.21999999997</c:v>
                </c:pt>
                <c:pt idx="29732">
                  <c:v>297262.19</c:v>
                </c:pt>
                <c:pt idx="29733">
                  <c:v>297272.19</c:v>
                </c:pt>
                <c:pt idx="29734">
                  <c:v>297282.21999999997</c:v>
                </c:pt>
                <c:pt idx="29735">
                  <c:v>297292.19</c:v>
                </c:pt>
                <c:pt idx="29736">
                  <c:v>297302.19</c:v>
                </c:pt>
                <c:pt idx="29737">
                  <c:v>297312.19</c:v>
                </c:pt>
                <c:pt idx="29738">
                  <c:v>297322.19</c:v>
                </c:pt>
                <c:pt idx="29739">
                  <c:v>297332.19</c:v>
                </c:pt>
                <c:pt idx="29740">
                  <c:v>297342.19</c:v>
                </c:pt>
                <c:pt idx="29741">
                  <c:v>297352.19</c:v>
                </c:pt>
                <c:pt idx="29742">
                  <c:v>297362.19</c:v>
                </c:pt>
                <c:pt idx="29743">
                  <c:v>297372.19</c:v>
                </c:pt>
                <c:pt idx="29744">
                  <c:v>297382.19</c:v>
                </c:pt>
                <c:pt idx="29745">
                  <c:v>297392.15999999997</c:v>
                </c:pt>
                <c:pt idx="29746">
                  <c:v>297402.19</c:v>
                </c:pt>
                <c:pt idx="29747">
                  <c:v>297412.15999999997</c:v>
                </c:pt>
                <c:pt idx="29748">
                  <c:v>297422.19</c:v>
                </c:pt>
                <c:pt idx="29749">
                  <c:v>297432.19</c:v>
                </c:pt>
                <c:pt idx="29750">
                  <c:v>297442.15999999997</c:v>
                </c:pt>
                <c:pt idx="29751">
                  <c:v>297452.19</c:v>
                </c:pt>
                <c:pt idx="29752">
                  <c:v>297462.15999999997</c:v>
                </c:pt>
                <c:pt idx="29753">
                  <c:v>297472.15999999997</c:v>
                </c:pt>
                <c:pt idx="29754">
                  <c:v>297482.15999999997</c:v>
                </c:pt>
                <c:pt idx="29755">
                  <c:v>297492.15999999997</c:v>
                </c:pt>
                <c:pt idx="29756">
                  <c:v>297502.13</c:v>
                </c:pt>
                <c:pt idx="29757">
                  <c:v>297512.15999999997</c:v>
                </c:pt>
                <c:pt idx="29758">
                  <c:v>297522.15999999997</c:v>
                </c:pt>
                <c:pt idx="29759">
                  <c:v>297532.15999999997</c:v>
                </c:pt>
                <c:pt idx="29760">
                  <c:v>297542.15999999997</c:v>
                </c:pt>
                <c:pt idx="29761">
                  <c:v>297552.13</c:v>
                </c:pt>
                <c:pt idx="29762">
                  <c:v>297562.15999999997</c:v>
                </c:pt>
                <c:pt idx="29763">
                  <c:v>297572.13</c:v>
                </c:pt>
                <c:pt idx="29764">
                  <c:v>297582.13</c:v>
                </c:pt>
                <c:pt idx="29765">
                  <c:v>297592.13</c:v>
                </c:pt>
                <c:pt idx="29766">
                  <c:v>297602.13</c:v>
                </c:pt>
                <c:pt idx="29767">
                  <c:v>297612.13</c:v>
                </c:pt>
                <c:pt idx="29768">
                  <c:v>297622.13</c:v>
                </c:pt>
                <c:pt idx="29769">
                  <c:v>297632.13</c:v>
                </c:pt>
                <c:pt idx="29770">
                  <c:v>297642.13</c:v>
                </c:pt>
                <c:pt idx="29771">
                  <c:v>297652.13</c:v>
                </c:pt>
                <c:pt idx="29772">
                  <c:v>297662.13</c:v>
                </c:pt>
                <c:pt idx="29773">
                  <c:v>297672.13</c:v>
                </c:pt>
                <c:pt idx="29774">
                  <c:v>297682.13</c:v>
                </c:pt>
                <c:pt idx="29775">
                  <c:v>297692.13</c:v>
                </c:pt>
                <c:pt idx="29776">
                  <c:v>297702.13</c:v>
                </c:pt>
                <c:pt idx="29777">
                  <c:v>297712.13</c:v>
                </c:pt>
                <c:pt idx="29778">
                  <c:v>297722.13</c:v>
                </c:pt>
                <c:pt idx="29779">
                  <c:v>297732.13</c:v>
                </c:pt>
                <c:pt idx="29780">
                  <c:v>297742.13</c:v>
                </c:pt>
                <c:pt idx="29781">
                  <c:v>297752.09000000003</c:v>
                </c:pt>
                <c:pt idx="29782">
                  <c:v>297762.13</c:v>
                </c:pt>
                <c:pt idx="29783">
                  <c:v>297772.09000000003</c:v>
                </c:pt>
                <c:pt idx="29784">
                  <c:v>297782.09000000003</c:v>
                </c:pt>
                <c:pt idx="29785">
                  <c:v>297792.09000000003</c:v>
                </c:pt>
                <c:pt idx="29786">
                  <c:v>297802.09000000003</c:v>
                </c:pt>
                <c:pt idx="29787">
                  <c:v>297812.09000000003</c:v>
                </c:pt>
                <c:pt idx="29788">
                  <c:v>297822.09000000003</c:v>
                </c:pt>
                <c:pt idx="29789">
                  <c:v>297832.09000000003</c:v>
                </c:pt>
                <c:pt idx="29790">
                  <c:v>297842.09000000003</c:v>
                </c:pt>
                <c:pt idx="29791">
                  <c:v>297852.09000000003</c:v>
                </c:pt>
                <c:pt idx="29792">
                  <c:v>297862.06</c:v>
                </c:pt>
                <c:pt idx="29793">
                  <c:v>297872.09000000003</c:v>
                </c:pt>
                <c:pt idx="29794">
                  <c:v>297882.06</c:v>
                </c:pt>
                <c:pt idx="29795">
                  <c:v>297892.09000000003</c:v>
                </c:pt>
                <c:pt idx="29796">
                  <c:v>297902.06</c:v>
                </c:pt>
                <c:pt idx="29797">
                  <c:v>297912.06</c:v>
                </c:pt>
                <c:pt idx="29798">
                  <c:v>297922.09000000003</c:v>
                </c:pt>
                <c:pt idx="29799">
                  <c:v>297932.06</c:v>
                </c:pt>
                <c:pt idx="29800">
                  <c:v>297942.06</c:v>
                </c:pt>
                <c:pt idx="29801">
                  <c:v>297952.06</c:v>
                </c:pt>
                <c:pt idx="29802">
                  <c:v>297962.06</c:v>
                </c:pt>
                <c:pt idx="29803">
                  <c:v>297972.06</c:v>
                </c:pt>
                <c:pt idx="29804">
                  <c:v>297982.06</c:v>
                </c:pt>
                <c:pt idx="29805">
                  <c:v>297992.06</c:v>
                </c:pt>
                <c:pt idx="29806">
                  <c:v>298002.06</c:v>
                </c:pt>
                <c:pt idx="29807">
                  <c:v>298012.06</c:v>
                </c:pt>
                <c:pt idx="29808">
                  <c:v>298022.06</c:v>
                </c:pt>
                <c:pt idx="29809">
                  <c:v>298032.06</c:v>
                </c:pt>
                <c:pt idx="29810">
                  <c:v>298042.06</c:v>
                </c:pt>
                <c:pt idx="29811">
                  <c:v>298052.06</c:v>
                </c:pt>
                <c:pt idx="29812">
                  <c:v>298062.03000000003</c:v>
                </c:pt>
                <c:pt idx="29813">
                  <c:v>298072.06</c:v>
                </c:pt>
                <c:pt idx="29814">
                  <c:v>298082.03000000003</c:v>
                </c:pt>
                <c:pt idx="29815">
                  <c:v>298092.06</c:v>
                </c:pt>
                <c:pt idx="29816">
                  <c:v>298102.03000000003</c:v>
                </c:pt>
                <c:pt idx="29817">
                  <c:v>298112.03000000003</c:v>
                </c:pt>
                <c:pt idx="29818">
                  <c:v>298122.06</c:v>
                </c:pt>
                <c:pt idx="29819">
                  <c:v>298132.03000000003</c:v>
                </c:pt>
                <c:pt idx="29820">
                  <c:v>298142.03000000003</c:v>
                </c:pt>
                <c:pt idx="29821">
                  <c:v>298152.03000000003</c:v>
                </c:pt>
                <c:pt idx="29822">
                  <c:v>298162.03000000003</c:v>
                </c:pt>
                <c:pt idx="29823">
                  <c:v>298172</c:v>
                </c:pt>
                <c:pt idx="29824">
                  <c:v>298182.03000000003</c:v>
                </c:pt>
                <c:pt idx="29825">
                  <c:v>298192</c:v>
                </c:pt>
                <c:pt idx="29826">
                  <c:v>298202.03000000003</c:v>
                </c:pt>
                <c:pt idx="29827">
                  <c:v>298212.03000000003</c:v>
                </c:pt>
                <c:pt idx="29828">
                  <c:v>298222</c:v>
                </c:pt>
                <c:pt idx="29829">
                  <c:v>298232.03000000003</c:v>
                </c:pt>
                <c:pt idx="29830">
                  <c:v>298242</c:v>
                </c:pt>
                <c:pt idx="29831">
                  <c:v>298252</c:v>
                </c:pt>
                <c:pt idx="29832">
                  <c:v>298262</c:v>
                </c:pt>
                <c:pt idx="29833">
                  <c:v>298272</c:v>
                </c:pt>
                <c:pt idx="29834">
                  <c:v>298282</c:v>
                </c:pt>
                <c:pt idx="29835">
                  <c:v>298292</c:v>
                </c:pt>
                <c:pt idx="29836">
                  <c:v>298302</c:v>
                </c:pt>
                <c:pt idx="29837">
                  <c:v>298312</c:v>
                </c:pt>
                <c:pt idx="29838">
                  <c:v>298322</c:v>
                </c:pt>
                <c:pt idx="29839">
                  <c:v>298332</c:v>
                </c:pt>
                <c:pt idx="29840">
                  <c:v>298342</c:v>
                </c:pt>
                <c:pt idx="29841">
                  <c:v>298352</c:v>
                </c:pt>
                <c:pt idx="29842">
                  <c:v>298362</c:v>
                </c:pt>
                <c:pt idx="29843">
                  <c:v>298371.96999999997</c:v>
                </c:pt>
                <c:pt idx="29844">
                  <c:v>298382</c:v>
                </c:pt>
                <c:pt idx="29845">
                  <c:v>298391.96999999997</c:v>
                </c:pt>
                <c:pt idx="29846">
                  <c:v>298402</c:v>
                </c:pt>
                <c:pt idx="29847">
                  <c:v>298412</c:v>
                </c:pt>
                <c:pt idx="29848">
                  <c:v>298421.96999999997</c:v>
                </c:pt>
                <c:pt idx="29849">
                  <c:v>298432</c:v>
                </c:pt>
                <c:pt idx="29850">
                  <c:v>298441.96999999997</c:v>
                </c:pt>
                <c:pt idx="29851">
                  <c:v>298451.96999999997</c:v>
                </c:pt>
                <c:pt idx="29852">
                  <c:v>298461.96999999997</c:v>
                </c:pt>
                <c:pt idx="29853">
                  <c:v>298471.96999999997</c:v>
                </c:pt>
                <c:pt idx="29854">
                  <c:v>298481.96999999997</c:v>
                </c:pt>
                <c:pt idx="29855">
                  <c:v>298491.96999999997</c:v>
                </c:pt>
                <c:pt idx="29856">
                  <c:v>298501.96999999997</c:v>
                </c:pt>
                <c:pt idx="29857">
                  <c:v>298511.96999999997</c:v>
                </c:pt>
                <c:pt idx="29858">
                  <c:v>298521.96999999997</c:v>
                </c:pt>
                <c:pt idx="29859">
                  <c:v>298531.94</c:v>
                </c:pt>
                <c:pt idx="29860">
                  <c:v>298541.96999999997</c:v>
                </c:pt>
                <c:pt idx="29861">
                  <c:v>298551.94</c:v>
                </c:pt>
                <c:pt idx="29862">
                  <c:v>298561.96999999997</c:v>
                </c:pt>
                <c:pt idx="29863">
                  <c:v>298571.94</c:v>
                </c:pt>
                <c:pt idx="29864">
                  <c:v>298581.94</c:v>
                </c:pt>
                <c:pt idx="29865">
                  <c:v>298591.96999999997</c:v>
                </c:pt>
                <c:pt idx="29866">
                  <c:v>298601.94</c:v>
                </c:pt>
                <c:pt idx="29867">
                  <c:v>298611.94</c:v>
                </c:pt>
                <c:pt idx="29868">
                  <c:v>298621.94</c:v>
                </c:pt>
                <c:pt idx="29869">
                  <c:v>298631.94</c:v>
                </c:pt>
                <c:pt idx="29870">
                  <c:v>298641.94</c:v>
                </c:pt>
                <c:pt idx="29871">
                  <c:v>298651.94</c:v>
                </c:pt>
                <c:pt idx="29872">
                  <c:v>298661.94</c:v>
                </c:pt>
                <c:pt idx="29873">
                  <c:v>298671.94</c:v>
                </c:pt>
                <c:pt idx="29874">
                  <c:v>298681.94</c:v>
                </c:pt>
                <c:pt idx="29875">
                  <c:v>298691.94</c:v>
                </c:pt>
                <c:pt idx="29876">
                  <c:v>298701.94</c:v>
                </c:pt>
                <c:pt idx="29877">
                  <c:v>298711.94</c:v>
                </c:pt>
                <c:pt idx="29878">
                  <c:v>298721.94</c:v>
                </c:pt>
                <c:pt idx="29879">
                  <c:v>298731.90999999997</c:v>
                </c:pt>
                <c:pt idx="29880">
                  <c:v>298741.94</c:v>
                </c:pt>
                <c:pt idx="29881">
                  <c:v>298751.90999999997</c:v>
                </c:pt>
                <c:pt idx="29882">
                  <c:v>298761.94</c:v>
                </c:pt>
                <c:pt idx="29883">
                  <c:v>298771.90999999997</c:v>
                </c:pt>
                <c:pt idx="29884">
                  <c:v>298781.90999999997</c:v>
                </c:pt>
                <c:pt idx="29885">
                  <c:v>298791.90999999997</c:v>
                </c:pt>
                <c:pt idx="29886">
                  <c:v>298801.90999999997</c:v>
                </c:pt>
                <c:pt idx="29887">
                  <c:v>298811.90999999997</c:v>
                </c:pt>
                <c:pt idx="29888">
                  <c:v>298821.90999999997</c:v>
                </c:pt>
                <c:pt idx="29889">
                  <c:v>298831.90999999997</c:v>
                </c:pt>
                <c:pt idx="29890">
                  <c:v>298841.88</c:v>
                </c:pt>
                <c:pt idx="29891">
                  <c:v>298851.90999999997</c:v>
                </c:pt>
                <c:pt idx="29892">
                  <c:v>298861.88</c:v>
                </c:pt>
                <c:pt idx="29893">
                  <c:v>298871.90999999997</c:v>
                </c:pt>
                <c:pt idx="29894">
                  <c:v>298881.88</c:v>
                </c:pt>
                <c:pt idx="29895">
                  <c:v>298891.88</c:v>
                </c:pt>
                <c:pt idx="29896">
                  <c:v>298901.90999999997</c:v>
                </c:pt>
                <c:pt idx="29897">
                  <c:v>298911.88</c:v>
                </c:pt>
                <c:pt idx="29898">
                  <c:v>298921.88</c:v>
                </c:pt>
                <c:pt idx="29899">
                  <c:v>298931.88</c:v>
                </c:pt>
                <c:pt idx="29900">
                  <c:v>298941.88</c:v>
                </c:pt>
                <c:pt idx="29901">
                  <c:v>298951.88</c:v>
                </c:pt>
                <c:pt idx="29902">
                  <c:v>298961.88</c:v>
                </c:pt>
                <c:pt idx="29903">
                  <c:v>298971.88</c:v>
                </c:pt>
                <c:pt idx="29904">
                  <c:v>298981.88</c:v>
                </c:pt>
                <c:pt idx="29905">
                  <c:v>298991.88</c:v>
                </c:pt>
                <c:pt idx="29906">
                  <c:v>299001.88</c:v>
                </c:pt>
                <c:pt idx="29907">
                  <c:v>299011.88</c:v>
                </c:pt>
                <c:pt idx="29908">
                  <c:v>299021.88</c:v>
                </c:pt>
                <c:pt idx="29909">
                  <c:v>299031.88</c:v>
                </c:pt>
                <c:pt idx="29910">
                  <c:v>299041.84000000003</c:v>
                </c:pt>
                <c:pt idx="29911">
                  <c:v>299051.88</c:v>
                </c:pt>
                <c:pt idx="29912">
                  <c:v>299061.84000000003</c:v>
                </c:pt>
                <c:pt idx="29913">
                  <c:v>299071.88</c:v>
                </c:pt>
                <c:pt idx="29914">
                  <c:v>299081.88</c:v>
                </c:pt>
                <c:pt idx="29915">
                  <c:v>299091.84000000003</c:v>
                </c:pt>
                <c:pt idx="29916">
                  <c:v>299101.88</c:v>
                </c:pt>
                <c:pt idx="29917">
                  <c:v>299111.84000000003</c:v>
                </c:pt>
                <c:pt idx="29918">
                  <c:v>299121.84000000003</c:v>
                </c:pt>
                <c:pt idx="29919">
                  <c:v>299131.84000000003</c:v>
                </c:pt>
                <c:pt idx="29920">
                  <c:v>299141.84000000003</c:v>
                </c:pt>
                <c:pt idx="29921">
                  <c:v>299151.84000000003</c:v>
                </c:pt>
                <c:pt idx="29922">
                  <c:v>299161.84000000003</c:v>
                </c:pt>
                <c:pt idx="29923">
                  <c:v>299171.81</c:v>
                </c:pt>
                <c:pt idx="29924">
                  <c:v>299181.84000000003</c:v>
                </c:pt>
                <c:pt idx="29925">
                  <c:v>299191.84000000003</c:v>
                </c:pt>
                <c:pt idx="29926">
                  <c:v>299201.81</c:v>
                </c:pt>
                <c:pt idx="29927">
                  <c:v>299211.84000000003</c:v>
                </c:pt>
                <c:pt idx="29928">
                  <c:v>299221.81</c:v>
                </c:pt>
                <c:pt idx="29929">
                  <c:v>299231.84000000003</c:v>
                </c:pt>
                <c:pt idx="29930">
                  <c:v>299241.81</c:v>
                </c:pt>
                <c:pt idx="29931">
                  <c:v>299251.81</c:v>
                </c:pt>
                <c:pt idx="29932">
                  <c:v>299261.81</c:v>
                </c:pt>
                <c:pt idx="29933">
                  <c:v>299271.81</c:v>
                </c:pt>
                <c:pt idx="29934">
                  <c:v>299281.81</c:v>
                </c:pt>
                <c:pt idx="29935">
                  <c:v>299291.81</c:v>
                </c:pt>
                <c:pt idx="29936">
                  <c:v>299301.81</c:v>
                </c:pt>
                <c:pt idx="29937">
                  <c:v>299311.81</c:v>
                </c:pt>
                <c:pt idx="29938">
                  <c:v>299321.81</c:v>
                </c:pt>
                <c:pt idx="29939">
                  <c:v>299331.81</c:v>
                </c:pt>
                <c:pt idx="29940">
                  <c:v>299341.81</c:v>
                </c:pt>
                <c:pt idx="29941">
                  <c:v>299351.81</c:v>
                </c:pt>
                <c:pt idx="29942">
                  <c:v>299361.81</c:v>
                </c:pt>
                <c:pt idx="29943">
                  <c:v>299371.78000000003</c:v>
                </c:pt>
                <c:pt idx="29944">
                  <c:v>299381.81</c:v>
                </c:pt>
                <c:pt idx="29945">
                  <c:v>299391.81</c:v>
                </c:pt>
                <c:pt idx="29946">
                  <c:v>299401.78000000003</c:v>
                </c:pt>
                <c:pt idx="29947">
                  <c:v>299411.81</c:v>
                </c:pt>
                <c:pt idx="29948">
                  <c:v>299421.78000000003</c:v>
                </c:pt>
                <c:pt idx="29949">
                  <c:v>299431.81</c:v>
                </c:pt>
                <c:pt idx="29950">
                  <c:v>299441.78000000003</c:v>
                </c:pt>
                <c:pt idx="29951">
                  <c:v>299451.78000000003</c:v>
                </c:pt>
                <c:pt idx="29952">
                  <c:v>299461.78000000003</c:v>
                </c:pt>
                <c:pt idx="29953">
                  <c:v>299471.78000000003</c:v>
                </c:pt>
                <c:pt idx="29954">
                  <c:v>299481.75</c:v>
                </c:pt>
                <c:pt idx="29955">
                  <c:v>299491.78000000003</c:v>
                </c:pt>
                <c:pt idx="29956">
                  <c:v>299501.78000000003</c:v>
                </c:pt>
                <c:pt idx="29957">
                  <c:v>299511.75</c:v>
                </c:pt>
                <c:pt idx="29958">
                  <c:v>299521.78000000003</c:v>
                </c:pt>
                <c:pt idx="29959">
                  <c:v>299531.75</c:v>
                </c:pt>
                <c:pt idx="29960">
                  <c:v>299541.78000000003</c:v>
                </c:pt>
                <c:pt idx="29961">
                  <c:v>299551.78000000003</c:v>
                </c:pt>
                <c:pt idx="29962">
                  <c:v>299561.75</c:v>
                </c:pt>
                <c:pt idx="29963">
                  <c:v>299571.78000000003</c:v>
                </c:pt>
                <c:pt idx="29964">
                  <c:v>299581.75</c:v>
                </c:pt>
                <c:pt idx="29965">
                  <c:v>299591.75</c:v>
                </c:pt>
                <c:pt idx="29966">
                  <c:v>299601.75</c:v>
                </c:pt>
                <c:pt idx="29967">
                  <c:v>299611.75</c:v>
                </c:pt>
                <c:pt idx="29968">
                  <c:v>299621.75</c:v>
                </c:pt>
                <c:pt idx="29969">
                  <c:v>299631.75</c:v>
                </c:pt>
                <c:pt idx="29970">
                  <c:v>299641.75</c:v>
                </c:pt>
                <c:pt idx="29971">
                  <c:v>299651.75</c:v>
                </c:pt>
                <c:pt idx="29972">
                  <c:v>299661.75</c:v>
                </c:pt>
                <c:pt idx="29973">
                  <c:v>299671.75</c:v>
                </c:pt>
                <c:pt idx="29974">
                  <c:v>299681.75</c:v>
                </c:pt>
                <c:pt idx="29975">
                  <c:v>299691.75</c:v>
                </c:pt>
                <c:pt idx="29976">
                  <c:v>299701.75</c:v>
                </c:pt>
                <c:pt idx="29977">
                  <c:v>299711.71999999997</c:v>
                </c:pt>
                <c:pt idx="29978">
                  <c:v>299721.75</c:v>
                </c:pt>
                <c:pt idx="29979">
                  <c:v>299731.71999999997</c:v>
                </c:pt>
                <c:pt idx="29980">
                  <c:v>299741.75</c:v>
                </c:pt>
                <c:pt idx="29981">
                  <c:v>299751.71999999997</c:v>
                </c:pt>
                <c:pt idx="29982">
                  <c:v>299761.71999999997</c:v>
                </c:pt>
                <c:pt idx="29983">
                  <c:v>299771.71999999997</c:v>
                </c:pt>
                <c:pt idx="29984">
                  <c:v>299781.71999999997</c:v>
                </c:pt>
                <c:pt idx="29985">
                  <c:v>299791.71999999997</c:v>
                </c:pt>
                <c:pt idx="29986">
                  <c:v>299801.71999999997</c:v>
                </c:pt>
                <c:pt idx="29987">
                  <c:v>299811.71999999997</c:v>
                </c:pt>
                <c:pt idx="29988">
                  <c:v>299821.71999999997</c:v>
                </c:pt>
                <c:pt idx="29989">
                  <c:v>299831.71999999997</c:v>
                </c:pt>
                <c:pt idx="29990">
                  <c:v>299841.69</c:v>
                </c:pt>
                <c:pt idx="29991">
                  <c:v>299851.71999999997</c:v>
                </c:pt>
                <c:pt idx="29992">
                  <c:v>299861.69</c:v>
                </c:pt>
                <c:pt idx="29993">
                  <c:v>299871.69</c:v>
                </c:pt>
                <c:pt idx="29994">
                  <c:v>299881.71999999997</c:v>
                </c:pt>
                <c:pt idx="29995">
                  <c:v>299891.69</c:v>
                </c:pt>
                <c:pt idx="29996">
                  <c:v>299901.71999999997</c:v>
                </c:pt>
                <c:pt idx="29997">
                  <c:v>299911.69</c:v>
                </c:pt>
                <c:pt idx="29998">
                  <c:v>299921.69</c:v>
                </c:pt>
                <c:pt idx="29999">
                  <c:v>299931.69</c:v>
                </c:pt>
                <c:pt idx="30000">
                  <c:v>299941.69</c:v>
                </c:pt>
                <c:pt idx="30001">
                  <c:v>299951.69</c:v>
                </c:pt>
                <c:pt idx="30002">
                  <c:v>299961.69</c:v>
                </c:pt>
                <c:pt idx="30003">
                  <c:v>299971.69</c:v>
                </c:pt>
                <c:pt idx="30004">
                  <c:v>299981.69</c:v>
                </c:pt>
                <c:pt idx="30005">
                  <c:v>299991.69</c:v>
                </c:pt>
                <c:pt idx="30006">
                  <c:v>300001.69</c:v>
                </c:pt>
                <c:pt idx="30007">
                  <c:v>300011.69</c:v>
                </c:pt>
                <c:pt idx="30008">
                  <c:v>300021.69</c:v>
                </c:pt>
                <c:pt idx="30009">
                  <c:v>300031.69</c:v>
                </c:pt>
                <c:pt idx="30010">
                  <c:v>300041.69</c:v>
                </c:pt>
                <c:pt idx="30011">
                  <c:v>300051.69</c:v>
                </c:pt>
                <c:pt idx="30012">
                  <c:v>300061.65999999997</c:v>
                </c:pt>
                <c:pt idx="30013">
                  <c:v>300071.65999999997</c:v>
                </c:pt>
                <c:pt idx="30014">
                  <c:v>300081.69</c:v>
                </c:pt>
                <c:pt idx="30015">
                  <c:v>300091.65999999997</c:v>
                </c:pt>
                <c:pt idx="30016">
                  <c:v>300101.69</c:v>
                </c:pt>
                <c:pt idx="30017">
                  <c:v>300111.65999999997</c:v>
                </c:pt>
                <c:pt idx="30018">
                  <c:v>300121.65999999997</c:v>
                </c:pt>
                <c:pt idx="30019">
                  <c:v>300131.65999999997</c:v>
                </c:pt>
                <c:pt idx="30020">
                  <c:v>300141.65999999997</c:v>
                </c:pt>
                <c:pt idx="30021">
                  <c:v>300151.63</c:v>
                </c:pt>
                <c:pt idx="30022">
                  <c:v>300161.65999999997</c:v>
                </c:pt>
                <c:pt idx="30023">
                  <c:v>300171.65999999997</c:v>
                </c:pt>
                <c:pt idx="30024">
                  <c:v>300181.63</c:v>
                </c:pt>
                <c:pt idx="30025">
                  <c:v>300191.65999999997</c:v>
                </c:pt>
                <c:pt idx="30026">
                  <c:v>300201.63</c:v>
                </c:pt>
                <c:pt idx="30027">
                  <c:v>300211.65999999997</c:v>
                </c:pt>
                <c:pt idx="30028">
                  <c:v>300221.63</c:v>
                </c:pt>
                <c:pt idx="30029">
                  <c:v>300231.63</c:v>
                </c:pt>
                <c:pt idx="30030">
                  <c:v>300241.63</c:v>
                </c:pt>
                <c:pt idx="30031">
                  <c:v>300251.63</c:v>
                </c:pt>
                <c:pt idx="30032">
                  <c:v>300261.63</c:v>
                </c:pt>
                <c:pt idx="30033">
                  <c:v>300271.63</c:v>
                </c:pt>
                <c:pt idx="30034">
                  <c:v>300281.63</c:v>
                </c:pt>
                <c:pt idx="30035">
                  <c:v>300291.63</c:v>
                </c:pt>
                <c:pt idx="30036">
                  <c:v>300301.63</c:v>
                </c:pt>
                <c:pt idx="30037">
                  <c:v>300311.63</c:v>
                </c:pt>
                <c:pt idx="30038">
                  <c:v>300321.63</c:v>
                </c:pt>
                <c:pt idx="30039">
                  <c:v>300331.63</c:v>
                </c:pt>
                <c:pt idx="30040">
                  <c:v>300341.63</c:v>
                </c:pt>
                <c:pt idx="30041">
                  <c:v>300351.59000000003</c:v>
                </c:pt>
                <c:pt idx="30042">
                  <c:v>300361.63</c:v>
                </c:pt>
                <c:pt idx="30043">
                  <c:v>300371.63</c:v>
                </c:pt>
                <c:pt idx="30044">
                  <c:v>300381.59000000003</c:v>
                </c:pt>
                <c:pt idx="30045">
                  <c:v>300391.63</c:v>
                </c:pt>
                <c:pt idx="30046">
                  <c:v>300401.59000000003</c:v>
                </c:pt>
                <c:pt idx="30047">
                  <c:v>300411.63</c:v>
                </c:pt>
                <c:pt idx="30048">
                  <c:v>300421.59000000003</c:v>
                </c:pt>
                <c:pt idx="30049">
                  <c:v>300431.59000000003</c:v>
                </c:pt>
                <c:pt idx="30050">
                  <c:v>300441.59000000003</c:v>
                </c:pt>
                <c:pt idx="30051">
                  <c:v>300451.59000000003</c:v>
                </c:pt>
                <c:pt idx="30052">
                  <c:v>300461.59000000003</c:v>
                </c:pt>
                <c:pt idx="30053">
                  <c:v>300471.59000000003</c:v>
                </c:pt>
                <c:pt idx="30054">
                  <c:v>300481.59000000003</c:v>
                </c:pt>
                <c:pt idx="30055">
                  <c:v>300491.59000000003</c:v>
                </c:pt>
                <c:pt idx="30056">
                  <c:v>300501.59000000003</c:v>
                </c:pt>
                <c:pt idx="30057">
                  <c:v>300511.56</c:v>
                </c:pt>
                <c:pt idx="30058">
                  <c:v>300521.59000000003</c:v>
                </c:pt>
                <c:pt idx="30059">
                  <c:v>300531.56</c:v>
                </c:pt>
                <c:pt idx="30060">
                  <c:v>300541.56</c:v>
                </c:pt>
                <c:pt idx="30061">
                  <c:v>300551.56</c:v>
                </c:pt>
                <c:pt idx="30062">
                  <c:v>300561.56</c:v>
                </c:pt>
                <c:pt idx="30063">
                  <c:v>300571.59000000003</c:v>
                </c:pt>
                <c:pt idx="30064">
                  <c:v>300581.56</c:v>
                </c:pt>
                <c:pt idx="30065">
                  <c:v>300591.56</c:v>
                </c:pt>
                <c:pt idx="30066">
                  <c:v>300601.56</c:v>
                </c:pt>
                <c:pt idx="30067">
                  <c:v>300611.56</c:v>
                </c:pt>
                <c:pt idx="30068">
                  <c:v>300621.56</c:v>
                </c:pt>
                <c:pt idx="30069">
                  <c:v>300631.56</c:v>
                </c:pt>
                <c:pt idx="30070">
                  <c:v>300641.56</c:v>
                </c:pt>
                <c:pt idx="30071">
                  <c:v>300651.56</c:v>
                </c:pt>
                <c:pt idx="30072">
                  <c:v>300661.56</c:v>
                </c:pt>
                <c:pt idx="30073">
                  <c:v>300671.56</c:v>
                </c:pt>
                <c:pt idx="30074">
                  <c:v>300681.56</c:v>
                </c:pt>
                <c:pt idx="30075">
                  <c:v>300691.56</c:v>
                </c:pt>
                <c:pt idx="30076">
                  <c:v>300701.56</c:v>
                </c:pt>
                <c:pt idx="30077">
                  <c:v>300711.53000000003</c:v>
                </c:pt>
                <c:pt idx="30078">
                  <c:v>300721.56</c:v>
                </c:pt>
                <c:pt idx="30079">
                  <c:v>300731.53000000003</c:v>
                </c:pt>
                <c:pt idx="30080">
                  <c:v>300741.53000000003</c:v>
                </c:pt>
                <c:pt idx="30081">
                  <c:v>300751.56</c:v>
                </c:pt>
                <c:pt idx="30082">
                  <c:v>300761.53000000003</c:v>
                </c:pt>
                <c:pt idx="30083">
                  <c:v>300771.56</c:v>
                </c:pt>
                <c:pt idx="30084">
                  <c:v>300781.53000000003</c:v>
                </c:pt>
                <c:pt idx="30085">
                  <c:v>300791.53000000003</c:v>
                </c:pt>
                <c:pt idx="30086">
                  <c:v>300801.53000000003</c:v>
                </c:pt>
                <c:pt idx="30087">
                  <c:v>300811.53000000003</c:v>
                </c:pt>
                <c:pt idx="30088">
                  <c:v>300821.5</c:v>
                </c:pt>
                <c:pt idx="30089">
                  <c:v>300831.53000000003</c:v>
                </c:pt>
                <c:pt idx="30090">
                  <c:v>300841.5</c:v>
                </c:pt>
                <c:pt idx="30091">
                  <c:v>300851.5</c:v>
                </c:pt>
                <c:pt idx="30092">
                  <c:v>300861.53000000003</c:v>
                </c:pt>
                <c:pt idx="30093">
                  <c:v>300871.5</c:v>
                </c:pt>
                <c:pt idx="30094">
                  <c:v>300881.53000000003</c:v>
                </c:pt>
                <c:pt idx="30095">
                  <c:v>300891.5</c:v>
                </c:pt>
                <c:pt idx="30096">
                  <c:v>300901.5</c:v>
                </c:pt>
                <c:pt idx="30097">
                  <c:v>300911.5</c:v>
                </c:pt>
                <c:pt idx="30098">
                  <c:v>300921.5</c:v>
                </c:pt>
                <c:pt idx="30099">
                  <c:v>300931.5</c:v>
                </c:pt>
                <c:pt idx="30100">
                  <c:v>300941.5</c:v>
                </c:pt>
                <c:pt idx="30101">
                  <c:v>300951.5</c:v>
                </c:pt>
                <c:pt idx="30102">
                  <c:v>300961.5</c:v>
                </c:pt>
                <c:pt idx="30103">
                  <c:v>300971.5</c:v>
                </c:pt>
                <c:pt idx="30104">
                  <c:v>300981.5</c:v>
                </c:pt>
                <c:pt idx="30105">
                  <c:v>300991.5</c:v>
                </c:pt>
                <c:pt idx="30106">
                  <c:v>301001.5</c:v>
                </c:pt>
                <c:pt idx="30107">
                  <c:v>301011.5</c:v>
                </c:pt>
                <c:pt idx="30108">
                  <c:v>301021.46999999997</c:v>
                </c:pt>
                <c:pt idx="30109">
                  <c:v>301031.5</c:v>
                </c:pt>
                <c:pt idx="30110">
                  <c:v>301041.5</c:v>
                </c:pt>
                <c:pt idx="30111">
                  <c:v>301051.5</c:v>
                </c:pt>
                <c:pt idx="30112">
                  <c:v>301061.5</c:v>
                </c:pt>
                <c:pt idx="30113">
                  <c:v>301071.46999999997</c:v>
                </c:pt>
                <c:pt idx="30114">
                  <c:v>301081.5</c:v>
                </c:pt>
                <c:pt idx="30115">
                  <c:v>301091.46999999997</c:v>
                </c:pt>
                <c:pt idx="30116">
                  <c:v>301101.46999999997</c:v>
                </c:pt>
                <c:pt idx="30117">
                  <c:v>301111.46999999997</c:v>
                </c:pt>
                <c:pt idx="30118">
                  <c:v>301121.46999999997</c:v>
                </c:pt>
                <c:pt idx="30119">
                  <c:v>301131.44</c:v>
                </c:pt>
                <c:pt idx="30120">
                  <c:v>301141.46999999997</c:v>
                </c:pt>
                <c:pt idx="30121">
                  <c:v>301151.46999999997</c:v>
                </c:pt>
                <c:pt idx="30122">
                  <c:v>301161.46999999997</c:v>
                </c:pt>
                <c:pt idx="30123">
                  <c:v>301171.46999999997</c:v>
                </c:pt>
                <c:pt idx="30124">
                  <c:v>301181.44</c:v>
                </c:pt>
                <c:pt idx="30125">
                  <c:v>301191.46999999997</c:v>
                </c:pt>
                <c:pt idx="30126">
                  <c:v>301201.44</c:v>
                </c:pt>
                <c:pt idx="30127">
                  <c:v>301211.44</c:v>
                </c:pt>
                <c:pt idx="30128">
                  <c:v>301221.44</c:v>
                </c:pt>
                <c:pt idx="30129">
                  <c:v>301231.44</c:v>
                </c:pt>
                <c:pt idx="30130">
                  <c:v>301241.46999999997</c:v>
                </c:pt>
                <c:pt idx="30131">
                  <c:v>301251.44</c:v>
                </c:pt>
                <c:pt idx="30132">
                  <c:v>301261.44</c:v>
                </c:pt>
                <c:pt idx="30133">
                  <c:v>301271.44</c:v>
                </c:pt>
                <c:pt idx="30134">
                  <c:v>301281.44</c:v>
                </c:pt>
                <c:pt idx="30135">
                  <c:v>301291.44</c:v>
                </c:pt>
                <c:pt idx="30136">
                  <c:v>301301.44</c:v>
                </c:pt>
                <c:pt idx="30137">
                  <c:v>301311.44</c:v>
                </c:pt>
                <c:pt idx="30138">
                  <c:v>301321.44</c:v>
                </c:pt>
                <c:pt idx="30139">
                  <c:v>301331.44</c:v>
                </c:pt>
                <c:pt idx="30140">
                  <c:v>301341.44</c:v>
                </c:pt>
                <c:pt idx="30141">
                  <c:v>301351.44</c:v>
                </c:pt>
                <c:pt idx="30142">
                  <c:v>301361.44</c:v>
                </c:pt>
                <c:pt idx="30143">
                  <c:v>301371.44</c:v>
                </c:pt>
                <c:pt idx="30144">
                  <c:v>301381.40999999997</c:v>
                </c:pt>
                <c:pt idx="30145">
                  <c:v>301391.44</c:v>
                </c:pt>
                <c:pt idx="30146">
                  <c:v>301401.40999999997</c:v>
                </c:pt>
                <c:pt idx="30147">
                  <c:v>301411.40999999997</c:v>
                </c:pt>
                <c:pt idx="30148">
                  <c:v>301421.44</c:v>
                </c:pt>
                <c:pt idx="30149">
                  <c:v>301431.40999999997</c:v>
                </c:pt>
                <c:pt idx="30150">
                  <c:v>301441.44</c:v>
                </c:pt>
                <c:pt idx="30151">
                  <c:v>301451.40999999997</c:v>
                </c:pt>
                <c:pt idx="30152">
                  <c:v>301461.40999999997</c:v>
                </c:pt>
                <c:pt idx="30153">
                  <c:v>301471.40999999997</c:v>
                </c:pt>
                <c:pt idx="30154">
                  <c:v>301481.40999999997</c:v>
                </c:pt>
                <c:pt idx="30155">
                  <c:v>301491.38</c:v>
                </c:pt>
                <c:pt idx="30156">
                  <c:v>301501.40999999997</c:v>
                </c:pt>
                <c:pt idx="30157">
                  <c:v>301511.38</c:v>
                </c:pt>
                <c:pt idx="30158">
                  <c:v>301521.38</c:v>
                </c:pt>
                <c:pt idx="30159">
                  <c:v>301531.40999999997</c:v>
                </c:pt>
                <c:pt idx="30160">
                  <c:v>301541.38</c:v>
                </c:pt>
                <c:pt idx="30161">
                  <c:v>301551.40999999997</c:v>
                </c:pt>
                <c:pt idx="30162">
                  <c:v>301561.38</c:v>
                </c:pt>
                <c:pt idx="30163">
                  <c:v>301571.38</c:v>
                </c:pt>
                <c:pt idx="30164">
                  <c:v>301581.38</c:v>
                </c:pt>
                <c:pt idx="30165">
                  <c:v>301591.38</c:v>
                </c:pt>
                <c:pt idx="30166">
                  <c:v>301601.38</c:v>
                </c:pt>
                <c:pt idx="30167">
                  <c:v>301611.38</c:v>
                </c:pt>
                <c:pt idx="30168">
                  <c:v>301621.38</c:v>
                </c:pt>
                <c:pt idx="30169">
                  <c:v>301631.38</c:v>
                </c:pt>
                <c:pt idx="30170">
                  <c:v>301641.38</c:v>
                </c:pt>
                <c:pt idx="30171">
                  <c:v>301651.38</c:v>
                </c:pt>
                <c:pt idx="30172">
                  <c:v>301661.38</c:v>
                </c:pt>
                <c:pt idx="30173">
                  <c:v>301671.38</c:v>
                </c:pt>
                <c:pt idx="30174">
                  <c:v>301681.38</c:v>
                </c:pt>
                <c:pt idx="30175">
                  <c:v>301691.34000000003</c:v>
                </c:pt>
                <c:pt idx="30176">
                  <c:v>301701.38</c:v>
                </c:pt>
                <c:pt idx="30177">
                  <c:v>301711.34000000003</c:v>
                </c:pt>
                <c:pt idx="30178">
                  <c:v>301721.38</c:v>
                </c:pt>
                <c:pt idx="30179">
                  <c:v>301731.38</c:v>
                </c:pt>
                <c:pt idx="30180">
                  <c:v>301741.34000000003</c:v>
                </c:pt>
                <c:pt idx="30181">
                  <c:v>301751.38</c:v>
                </c:pt>
                <c:pt idx="30182">
                  <c:v>301761.34000000003</c:v>
                </c:pt>
                <c:pt idx="30183">
                  <c:v>301771.34000000003</c:v>
                </c:pt>
                <c:pt idx="30184">
                  <c:v>301781.34000000003</c:v>
                </c:pt>
                <c:pt idx="30185">
                  <c:v>301791.34000000003</c:v>
                </c:pt>
                <c:pt idx="30186">
                  <c:v>301801.31</c:v>
                </c:pt>
                <c:pt idx="30187">
                  <c:v>301811.34000000003</c:v>
                </c:pt>
                <c:pt idx="30188">
                  <c:v>301821.34000000003</c:v>
                </c:pt>
                <c:pt idx="30189">
                  <c:v>301831.34000000003</c:v>
                </c:pt>
                <c:pt idx="30190">
                  <c:v>301841.34000000003</c:v>
                </c:pt>
                <c:pt idx="30191">
                  <c:v>301851.31</c:v>
                </c:pt>
                <c:pt idx="30192">
                  <c:v>301861.34000000003</c:v>
                </c:pt>
                <c:pt idx="30193">
                  <c:v>301871.31</c:v>
                </c:pt>
                <c:pt idx="30194">
                  <c:v>301881.31</c:v>
                </c:pt>
                <c:pt idx="30195">
                  <c:v>301891.31</c:v>
                </c:pt>
                <c:pt idx="30196">
                  <c:v>301901.31</c:v>
                </c:pt>
                <c:pt idx="30197">
                  <c:v>301911.34000000003</c:v>
                </c:pt>
                <c:pt idx="30198">
                  <c:v>301921.31</c:v>
                </c:pt>
                <c:pt idx="30199">
                  <c:v>301931.31</c:v>
                </c:pt>
                <c:pt idx="30200">
                  <c:v>301941.31</c:v>
                </c:pt>
                <c:pt idx="30201">
                  <c:v>301951.31</c:v>
                </c:pt>
                <c:pt idx="30202">
                  <c:v>301961.31</c:v>
                </c:pt>
                <c:pt idx="30203">
                  <c:v>301971.31</c:v>
                </c:pt>
                <c:pt idx="30204">
                  <c:v>301981.31</c:v>
                </c:pt>
                <c:pt idx="30205">
                  <c:v>301991.31</c:v>
                </c:pt>
                <c:pt idx="30206">
                  <c:v>302001.28000000003</c:v>
                </c:pt>
                <c:pt idx="30207">
                  <c:v>302011.31</c:v>
                </c:pt>
                <c:pt idx="30208">
                  <c:v>302021.31</c:v>
                </c:pt>
                <c:pt idx="30209">
                  <c:v>302031.31</c:v>
                </c:pt>
                <c:pt idx="30210">
                  <c:v>302041.31</c:v>
                </c:pt>
                <c:pt idx="30211">
                  <c:v>302051.28000000003</c:v>
                </c:pt>
                <c:pt idx="30212">
                  <c:v>302061.31</c:v>
                </c:pt>
                <c:pt idx="30213">
                  <c:v>302071.28000000003</c:v>
                </c:pt>
                <c:pt idx="30214">
                  <c:v>302081.28000000003</c:v>
                </c:pt>
                <c:pt idx="30215">
                  <c:v>302091.28000000003</c:v>
                </c:pt>
                <c:pt idx="30216">
                  <c:v>302101.28000000003</c:v>
                </c:pt>
                <c:pt idx="30217">
                  <c:v>302111.31</c:v>
                </c:pt>
                <c:pt idx="30218">
                  <c:v>302121.28000000003</c:v>
                </c:pt>
                <c:pt idx="30219">
                  <c:v>302131.28000000003</c:v>
                </c:pt>
                <c:pt idx="30220">
                  <c:v>302141.28000000003</c:v>
                </c:pt>
                <c:pt idx="30221">
                  <c:v>302151.28000000003</c:v>
                </c:pt>
                <c:pt idx="30222">
                  <c:v>302161.25</c:v>
                </c:pt>
                <c:pt idx="30223">
                  <c:v>302171.28000000003</c:v>
                </c:pt>
                <c:pt idx="30224">
                  <c:v>302181.25</c:v>
                </c:pt>
                <c:pt idx="30225">
                  <c:v>302191.25</c:v>
                </c:pt>
                <c:pt idx="30226">
                  <c:v>302201.28000000003</c:v>
                </c:pt>
                <c:pt idx="30227">
                  <c:v>302211.25</c:v>
                </c:pt>
                <c:pt idx="30228">
                  <c:v>302221.28000000003</c:v>
                </c:pt>
                <c:pt idx="30229">
                  <c:v>302231.25</c:v>
                </c:pt>
                <c:pt idx="30230">
                  <c:v>302241.25</c:v>
                </c:pt>
                <c:pt idx="30231">
                  <c:v>302251.25</c:v>
                </c:pt>
                <c:pt idx="30232">
                  <c:v>302261.25</c:v>
                </c:pt>
                <c:pt idx="30233">
                  <c:v>302271.25</c:v>
                </c:pt>
                <c:pt idx="30234">
                  <c:v>302281.25</c:v>
                </c:pt>
                <c:pt idx="30235">
                  <c:v>302291.25</c:v>
                </c:pt>
                <c:pt idx="30236">
                  <c:v>302301.25</c:v>
                </c:pt>
                <c:pt idx="30237">
                  <c:v>302311.25</c:v>
                </c:pt>
                <c:pt idx="30238">
                  <c:v>302321.25</c:v>
                </c:pt>
                <c:pt idx="30239">
                  <c:v>302331.25</c:v>
                </c:pt>
                <c:pt idx="30240">
                  <c:v>302341.25</c:v>
                </c:pt>
                <c:pt idx="30241">
                  <c:v>302351.25</c:v>
                </c:pt>
                <c:pt idx="30242">
                  <c:v>302361.21999999997</c:v>
                </c:pt>
                <c:pt idx="30243">
                  <c:v>302371.25</c:v>
                </c:pt>
                <c:pt idx="30244">
                  <c:v>302381.21999999997</c:v>
                </c:pt>
                <c:pt idx="30245">
                  <c:v>302391.25</c:v>
                </c:pt>
                <c:pt idx="30246">
                  <c:v>302401.25</c:v>
                </c:pt>
                <c:pt idx="30247">
                  <c:v>302411.21999999997</c:v>
                </c:pt>
                <c:pt idx="30248">
                  <c:v>302421.25</c:v>
                </c:pt>
                <c:pt idx="30249">
                  <c:v>302431.21999999997</c:v>
                </c:pt>
                <c:pt idx="30250">
                  <c:v>302441.21999999997</c:v>
                </c:pt>
                <c:pt idx="30251">
                  <c:v>302451.21999999997</c:v>
                </c:pt>
                <c:pt idx="30252">
                  <c:v>302461.21999999997</c:v>
                </c:pt>
                <c:pt idx="30253">
                  <c:v>302471.19</c:v>
                </c:pt>
                <c:pt idx="30254">
                  <c:v>302481.21999999997</c:v>
                </c:pt>
                <c:pt idx="30255">
                  <c:v>302491.19</c:v>
                </c:pt>
                <c:pt idx="30256">
                  <c:v>302501.21999999997</c:v>
                </c:pt>
                <c:pt idx="30257">
                  <c:v>302511.21999999997</c:v>
                </c:pt>
                <c:pt idx="30258">
                  <c:v>302521.19</c:v>
                </c:pt>
                <c:pt idx="30259">
                  <c:v>302531.21999999997</c:v>
                </c:pt>
                <c:pt idx="30260">
                  <c:v>302541.19</c:v>
                </c:pt>
                <c:pt idx="30261">
                  <c:v>302551.19</c:v>
                </c:pt>
                <c:pt idx="30262">
                  <c:v>302561.19</c:v>
                </c:pt>
                <c:pt idx="30263">
                  <c:v>302571.19</c:v>
                </c:pt>
                <c:pt idx="30264">
                  <c:v>302581.19</c:v>
                </c:pt>
                <c:pt idx="30265">
                  <c:v>302591.19</c:v>
                </c:pt>
                <c:pt idx="30266">
                  <c:v>302601.19</c:v>
                </c:pt>
                <c:pt idx="30267">
                  <c:v>302611.19</c:v>
                </c:pt>
                <c:pt idx="30268">
                  <c:v>302621.19</c:v>
                </c:pt>
                <c:pt idx="30269">
                  <c:v>302631.19</c:v>
                </c:pt>
                <c:pt idx="30270">
                  <c:v>302641.19</c:v>
                </c:pt>
                <c:pt idx="30271">
                  <c:v>302651.19</c:v>
                </c:pt>
                <c:pt idx="30272">
                  <c:v>302661.19</c:v>
                </c:pt>
                <c:pt idx="30273">
                  <c:v>302671.15999999997</c:v>
                </c:pt>
                <c:pt idx="30274">
                  <c:v>302681.19</c:v>
                </c:pt>
                <c:pt idx="30275">
                  <c:v>302691.19</c:v>
                </c:pt>
                <c:pt idx="30276">
                  <c:v>302701.19</c:v>
                </c:pt>
                <c:pt idx="30277">
                  <c:v>302711.19</c:v>
                </c:pt>
                <c:pt idx="30278">
                  <c:v>302721.15999999997</c:v>
                </c:pt>
                <c:pt idx="30279">
                  <c:v>302731.19</c:v>
                </c:pt>
                <c:pt idx="30280">
                  <c:v>302741.15999999997</c:v>
                </c:pt>
                <c:pt idx="30281">
                  <c:v>302751.15999999997</c:v>
                </c:pt>
                <c:pt idx="30282">
                  <c:v>302761.15999999997</c:v>
                </c:pt>
                <c:pt idx="30283">
                  <c:v>302771.15999999997</c:v>
                </c:pt>
                <c:pt idx="30284">
                  <c:v>302781.15999999997</c:v>
                </c:pt>
                <c:pt idx="30285">
                  <c:v>302791.15999999997</c:v>
                </c:pt>
                <c:pt idx="30286">
                  <c:v>302801.15999999997</c:v>
                </c:pt>
                <c:pt idx="30287">
                  <c:v>302811.15999999997</c:v>
                </c:pt>
                <c:pt idx="30288">
                  <c:v>302821.15999999997</c:v>
                </c:pt>
                <c:pt idx="30289">
                  <c:v>302831.13</c:v>
                </c:pt>
                <c:pt idx="30290">
                  <c:v>302841.15999999997</c:v>
                </c:pt>
                <c:pt idx="30291">
                  <c:v>302851.13</c:v>
                </c:pt>
                <c:pt idx="30292">
                  <c:v>302861.15999999997</c:v>
                </c:pt>
                <c:pt idx="30293">
                  <c:v>302871.13</c:v>
                </c:pt>
                <c:pt idx="30294">
                  <c:v>302881.13</c:v>
                </c:pt>
                <c:pt idx="30295">
                  <c:v>302891.15999999997</c:v>
                </c:pt>
                <c:pt idx="30296">
                  <c:v>302901.13</c:v>
                </c:pt>
                <c:pt idx="30297">
                  <c:v>302911.13</c:v>
                </c:pt>
                <c:pt idx="30298">
                  <c:v>302921.13</c:v>
                </c:pt>
                <c:pt idx="30299">
                  <c:v>302931.13</c:v>
                </c:pt>
                <c:pt idx="30300">
                  <c:v>302941.13</c:v>
                </c:pt>
                <c:pt idx="30301">
                  <c:v>302951.13</c:v>
                </c:pt>
                <c:pt idx="30302">
                  <c:v>302961.13</c:v>
                </c:pt>
                <c:pt idx="30303">
                  <c:v>302971.13</c:v>
                </c:pt>
                <c:pt idx="30304">
                  <c:v>302981.13</c:v>
                </c:pt>
                <c:pt idx="30305">
                  <c:v>302991.13</c:v>
                </c:pt>
                <c:pt idx="30306">
                  <c:v>303001.13</c:v>
                </c:pt>
                <c:pt idx="30307">
                  <c:v>303011.13</c:v>
                </c:pt>
                <c:pt idx="30308">
                  <c:v>303021.13</c:v>
                </c:pt>
                <c:pt idx="30309">
                  <c:v>303031.09000000003</c:v>
                </c:pt>
                <c:pt idx="30310">
                  <c:v>303041.13</c:v>
                </c:pt>
                <c:pt idx="30311">
                  <c:v>303051.09000000003</c:v>
                </c:pt>
                <c:pt idx="30312">
                  <c:v>303061.13</c:v>
                </c:pt>
                <c:pt idx="30313">
                  <c:v>303071.13</c:v>
                </c:pt>
                <c:pt idx="30314">
                  <c:v>303081.09000000003</c:v>
                </c:pt>
                <c:pt idx="30315">
                  <c:v>303091.13</c:v>
                </c:pt>
                <c:pt idx="30316">
                  <c:v>303101.09000000003</c:v>
                </c:pt>
                <c:pt idx="30317">
                  <c:v>303111.09000000003</c:v>
                </c:pt>
                <c:pt idx="30318">
                  <c:v>303121.09000000003</c:v>
                </c:pt>
                <c:pt idx="30319">
                  <c:v>303131.09000000003</c:v>
                </c:pt>
                <c:pt idx="30320">
                  <c:v>303141.06</c:v>
                </c:pt>
                <c:pt idx="30321">
                  <c:v>303151.09000000003</c:v>
                </c:pt>
                <c:pt idx="30322">
                  <c:v>303161.06</c:v>
                </c:pt>
                <c:pt idx="30323">
                  <c:v>303171.09000000003</c:v>
                </c:pt>
                <c:pt idx="30324">
                  <c:v>303181.09000000003</c:v>
                </c:pt>
                <c:pt idx="30325">
                  <c:v>303191.06</c:v>
                </c:pt>
                <c:pt idx="30326">
                  <c:v>303201.09000000003</c:v>
                </c:pt>
                <c:pt idx="30327">
                  <c:v>303211.06</c:v>
                </c:pt>
                <c:pt idx="30328">
                  <c:v>303221.06</c:v>
                </c:pt>
                <c:pt idx="30329">
                  <c:v>303231.06</c:v>
                </c:pt>
                <c:pt idx="30330">
                  <c:v>303241.06</c:v>
                </c:pt>
                <c:pt idx="30331">
                  <c:v>303251.06</c:v>
                </c:pt>
                <c:pt idx="30332">
                  <c:v>303261.06</c:v>
                </c:pt>
                <c:pt idx="30333">
                  <c:v>303271.06</c:v>
                </c:pt>
                <c:pt idx="30334">
                  <c:v>303281.06</c:v>
                </c:pt>
                <c:pt idx="30335">
                  <c:v>303291.06</c:v>
                </c:pt>
                <c:pt idx="30336">
                  <c:v>303301.06</c:v>
                </c:pt>
                <c:pt idx="30337">
                  <c:v>303311.06</c:v>
                </c:pt>
                <c:pt idx="30338">
                  <c:v>303321.06</c:v>
                </c:pt>
                <c:pt idx="30339">
                  <c:v>303331.06</c:v>
                </c:pt>
                <c:pt idx="30340">
                  <c:v>303341.03000000003</c:v>
                </c:pt>
                <c:pt idx="30341">
                  <c:v>303351.06</c:v>
                </c:pt>
                <c:pt idx="30342">
                  <c:v>303361.06</c:v>
                </c:pt>
                <c:pt idx="30343">
                  <c:v>303371.06</c:v>
                </c:pt>
                <c:pt idx="30344">
                  <c:v>303381.06</c:v>
                </c:pt>
                <c:pt idx="30345">
                  <c:v>303391.03000000003</c:v>
                </c:pt>
                <c:pt idx="30346">
                  <c:v>303401.06</c:v>
                </c:pt>
                <c:pt idx="30347">
                  <c:v>303411.03000000003</c:v>
                </c:pt>
                <c:pt idx="30348">
                  <c:v>303421.03000000003</c:v>
                </c:pt>
                <c:pt idx="30349">
                  <c:v>303431.03000000003</c:v>
                </c:pt>
                <c:pt idx="30350">
                  <c:v>303441.03000000003</c:v>
                </c:pt>
                <c:pt idx="30351">
                  <c:v>303451.03000000003</c:v>
                </c:pt>
                <c:pt idx="30352">
                  <c:v>303461.03000000003</c:v>
                </c:pt>
                <c:pt idx="30353">
                  <c:v>303471.03000000003</c:v>
                </c:pt>
                <c:pt idx="30354">
                  <c:v>303481.03000000003</c:v>
                </c:pt>
                <c:pt idx="30355">
                  <c:v>303491.03000000003</c:v>
                </c:pt>
                <c:pt idx="30356">
                  <c:v>303501</c:v>
                </c:pt>
                <c:pt idx="30357">
                  <c:v>303511.03000000003</c:v>
                </c:pt>
                <c:pt idx="30358">
                  <c:v>303521</c:v>
                </c:pt>
                <c:pt idx="30359">
                  <c:v>303531.03000000003</c:v>
                </c:pt>
                <c:pt idx="30360">
                  <c:v>303541</c:v>
                </c:pt>
                <c:pt idx="30361">
                  <c:v>303551</c:v>
                </c:pt>
                <c:pt idx="30362">
                  <c:v>303561.03000000003</c:v>
                </c:pt>
                <c:pt idx="30363">
                  <c:v>303571</c:v>
                </c:pt>
                <c:pt idx="30364">
                  <c:v>303581</c:v>
                </c:pt>
                <c:pt idx="30365">
                  <c:v>303591</c:v>
                </c:pt>
                <c:pt idx="30366">
                  <c:v>303601</c:v>
                </c:pt>
                <c:pt idx="30367">
                  <c:v>303611</c:v>
                </c:pt>
                <c:pt idx="30368">
                  <c:v>303621</c:v>
                </c:pt>
                <c:pt idx="30369">
                  <c:v>303631</c:v>
                </c:pt>
                <c:pt idx="30370">
                  <c:v>303641</c:v>
                </c:pt>
                <c:pt idx="30371">
                  <c:v>303651</c:v>
                </c:pt>
                <c:pt idx="30372">
                  <c:v>303661</c:v>
                </c:pt>
                <c:pt idx="30373">
                  <c:v>303671</c:v>
                </c:pt>
                <c:pt idx="30374">
                  <c:v>303681</c:v>
                </c:pt>
                <c:pt idx="30375">
                  <c:v>303691</c:v>
                </c:pt>
                <c:pt idx="30376">
                  <c:v>303700.96999999997</c:v>
                </c:pt>
                <c:pt idx="30377">
                  <c:v>303711</c:v>
                </c:pt>
                <c:pt idx="30378">
                  <c:v>303720.96999999997</c:v>
                </c:pt>
                <c:pt idx="30379">
                  <c:v>303731</c:v>
                </c:pt>
                <c:pt idx="30380">
                  <c:v>303740.96999999997</c:v>
                </c:pt>
                <c:pt idx="30381">
                  <c:v>303750.96999999997</c:v>
                </c:pt>
                <c:pt idx="30382">
                  <c:v>303761</c:v>
                </c:pt>
                <c:pt idx="30383">
                  <c:v>303770.96999999997</c:v>
                </c:pt>
                <c:pt idx="30384">
                  <c:v>303780.96999999997</c:v>
                </c:pt>
                <c:pt idx="30385">
                  <c:v>303790.96999999997</c:v>
                </c:pt>
                <c:pt idx="30386">
                  <c:v>303800.96999999997</c:v>
                </c:pt>
                <c:pt idx="30387">
                  <c:v>303810.94</c:v>
                </c:pt>
                <c:pt idx="30388">
                  <c:v>303820.96999999997</c:v>
                </c:pt>
                <c:pt idx="30389">
                  <c:v>303830.94</c:v>
                </c:pt>
                <c:pt idx="30390">
                  <c:v>303840.96999999997</c:v>
                </c:pt>
                <c:pt idx="30391">
                  <c:v>303850.96999999997</c:v>
                </c:pt>
                <c:pt idx="30392">
                  <c:v>303860.94</c:v>
                </c:pt>
                <c:pt idx="30393">
                  <c:v>303870.96999999997</c:v>
                </c:pt>
                <c:pt idx="30394">
                  <c:v>303880.94</c:v>
                </c:pt>
                <c:pt idx="30395">
                  <c:v>303890.94</c:v>
                </c:pt>
                <c:pt idx="30396">
                  <c:v>303900.94</c:v>
                </c:pt>
                <c:pt idx="30397">
                  <c:v>303910.94</c:v>
                </c:pt>
                <c:pt idx="30398">
                  <c:v>303920.94</c:v>
                </c:pt>
                <c:pt idx="30399">
                  <c:v>303930.94</c:v>
                </c:pt>
                <c:pt idx="30400">
                  <c:v>303940.94</c:v>
                </c:pt>
                <c:pt idx="30401">
                  <c:v>303950.94</c:v>
                </c:pt>
                <c:pt idx="30402">
                  <c:v>303960.94</c:v>
                </c:pt>
                <c:pt idx="30403">
                  <c:v>303970.94</c:v>
                </c:pt>
                <c:pt idx="30404">
                  <c:v>303980.94</c:v>
                </c:pt>
                <c:pt idx="30405">
                  <c:v>303990.94</c:v>
                </c:pt>
                <c:pt idx="30406">
                  <c:v>304000.94</c:v>
                </c:pt>
                <c:pt idx="30407">
                  <c:v>304010.90999999997</c:v>
                </c:pt>
                <c:pt idx="30408">
                  <c:v>304020.94</c:v>
                </c:pt>
                <c:pt idx="30409">
                  <c:v>304030.90999999997</c:v>
                </c:pt>
                <c:pt idx="30410">
                  <c:v>304040.94</c:v>
                </c:pt>
                <c:pt idx="30411">
                  <c:v>304050.94</c:v>
                </c:pt>
                <c:pt idx="30412">
                  <c:v>304060.90999999997</c:v>
                </c:pt>
                <c:pt idx="30413">
                  <c:v>304070.94</c:v>
                </c:pt>
                <c:pt idx="30414">
                  <c:v>304080.90999999997</c:v>
                </c:pt>
                <c:pt idx="30415">
                  <c:v>304090.90999999997</c:v>
                </c:pt>
                <c:pt idx="30416">
                  <c:v>304100.90999999997</c:v>
                </c:pt>
                <c:pt idx="30417">
                  <c:v>304110.90999999997</c:v>
                </c:pt>
                <c:pt idx="30418">
                  <c:v>304120.90999999997</c:v>
                </c:pt>
                <c:pt idx="30419">
                  <c:v>304130.90999999997</c:v>
                </c:pt>
                <c:pt idx="30420">
                  <c:v>304140.90999999997</c:v>
                </c:pt>
                <c:pt idx="30421">
                  <c:v>304150.90999999997</c:v>
                </c:pt>
                <c:pt idx="30422">
                  <c:v>304160.90999999997</c:v>
                </c:pt>
                <c:pt idx="30423">
                  <c:v>304170.88</c:v>
                </c:pt>
                <c:pt idx="30424">
                  <c:v>304180.90999999997</c:v>
                </c:pt>
                <c:pt idx="30425">
                  <c:v>304190.88</c:v>
                </c:pt>
                <c:pt idx="30426">
                  <c:v>304200.90999999997</c:v>
                </c:pt>
                <c:pt idx="30427">
                  <c:v>304210.88</c:v>
                </c:pt>
                <c:pt idx="30428">
                  <c:v>304220.88</c:v>
                </c:pt>
                <c:pt idx="30429">
                  <c:v>304230.90999999997</c:v>
                </c:pt>
                <c:pt idx="30430">
                  <c:v>304240.88</c:v>
                </c:pt>
                <c:pt idx="30431">
                  <c:v>304250.88</c:v>
                </c:pt>
                <c:pt idx="30432">
                  <c:v>304260.88</c:v>
                </c:pt>
                <c:pt idx="30433">
                  <c:v>304270.88</c:v>
                </c:pt>
                <c:pt idx="30434">
                  <c:v>304280.88</c:v>
                </c:pt>
                <c:pt idx="30435">
                  <c:v>304290.88</c:v>
                </c:pt>
                <c:pt idx="30436">
                  <c:v>304300.88</c:v>
                </c:pt>
                <c:pt idx="30437">
                  <c:v>304310.88</c:v>
                </c:pt>
                <c:pt idx="30438">
                  <c:v>304320.88</c:v>
                </c:pt>
                <c:pt idx="30439">
                  <c:v>304330.88</c:v>
                </c:pt>
                <c:pt idx="30440">
                  <c:v>304340.88</c:v>
                </c:pt>
                <c:pt idx="30441">
                  <c:v>304350.88</c:v>
                </c:pt>
                <c:pt idx="30442">
                  <c:v>304360.88</c:v>
                </c:pt>
                <c:pt idx="30443">
                  <c:v>304370.84000000003</c:v>
                </c:pt>
                <c:pt idx="30444">
                  <c:v>304380.88</c:v>
                </c:pt>
                <c:pt idx="30445">
                  <c:v>304390.84000000003</c:v>
                </c:pt>
                <c:pt idx="30446">
                  <c:v>304400.88</c:v>
                </c:pt>
                <c:pt idx="30447">
                  <c:v>304410.84000000003</c:v>
                </c:pt>
                <c:pt idx="30448">
                  <c:v>304420.84000000003</c:v>
                </c:pt>
                <c:pt idx="30449">
                  <c:v>304430.88</c:v>
                </c:pt>
                <c:pt idx="30450">
                  <c:v>304440.84000000003</c:v>
                </c:pt>
                <c:pt idx="30451">
                  <c:v>304450.84000000003</c:v>
                </c:pt>
                <c:pt idx="30452">
                  <c:v>304460.84000000003</c:v>
                </c:pt>
                <c:pt idx="30453">
                  <c:v>304470.84000000003</c:v>
                </c:pt>
                <c:pt idx="30454">
                  <c:v>304480.81</c:v>
                </c:pt>
                <c:pt idx="30455">
                  <c:v>304490.84000000003</c:v>
                </c:pt>
                <c:pt idx="30456">
                  <c:v>304500.81</c:v>
                </c:pt>
                <c:pt idx="30457">
                  <c:v>304510.84000000003</c:v>
                </c:pt>
                <c:pt idx="30458">
                  <c:v>304520.84000000003</c:v>
                </c:pt>
                <c:pt idx="30459">
                  <c:v>304530.81</c:v>
                </c:pt>
                <c:pt idx="30460">
                  <c:v>304540.84000000003</c:v>
                </c:pt>
                <c:pt idx="30461">
                  <c:v>304550.81</c:v>
                </c:pt>
                <c:pt idx="30462">
                  <c:v>304560.81</c:v>
                </c:pt>
                <c:pt idx="30463">
                  <c:v>304570.81</c:v>
                </c:pt>
                <c:pt idx="30464">
                  <c:v>304580.81</c:v>
                </c:pt>
                <c:pt idx="30465">
                  <c:v>304590.81</c:v>
                </c:pt>
                <c:pt idx="30466">
                  <c:v>304600.81</c:v>
                </c:pt>
                <c:pt idx="30467">
                  <c:v>304610.81</c:v>
                </c:pt>
                <c:pt idx="30468">
                  <c:v>304620.81</c:v>
                </c:pt>
                <c:pt idx="30469">
                  <c:v>304630.81</c:v>
                </c:pt>
                <c:pt idx="30470">
                  <c:v>304640.81</c:v>
                </c:pt>
                <c:pt idx="30471">
                  <c:v>304650.81</c:v>
                </c:pt>
                <c:pt idx="30472">
                  <c:v>304660.81</c:v>
                </c:pt>
                <c:pt idx="30473">
                  <c:v>304670.81</c:v>
                </c:pt>
                <c:pt idx="30474">
                  <c:v>304680.78000000003</c:v>
                </c:pt>
                <c:pt idx="30475">
                  <c:v>304690.81</c:v>
                </c:pt>
                <c:pt idx="30476">
                  <c:v>304700.78000000003</c:v>
                </c:pt>
                <c:pt idx="30477">
                  <c:v>304710.81</c:v>
                </c:pt>
                <c:pt idx="30478">
                  <c:v>304720.81</c:v>
                </c:pt>
                <c:pt idx="30479">
                  <c:v>304730.78000000003</c:v>
                </c:pt>
                <c:pt idx="30480">
                  <c:v>304740.81</c:v>
                </c:pt>
                <c:pt idx="30481">
                  <c:v>304750.78000000003</c:v>
                </c:pt>
                <c:pt idx="30482">
                  <c:v>304760.78000000003</c:v>
                </c:pt>
                <c:pt idx="30483">
                  <c:v>304770.78000000003</c:v>
                </c:pt>
                <c:pt idx="30484">
                  <c:v>304780.78000000003</c:v>
                </c:pt>
                <c:pt idx="30485">
                  <c:v>304790.78000000003</c:v>
                </c:pt>
                <c:pt idx="30486">
                  <c:v>304800.78000000003</c:v>
                </c:pt>
                <c:pt idx="30487">
                  <c:v>304810.78000000003</c:v>
                </c:pt>
                <c:pt idx="30488">
                  <c:v>304820.78000000003</c:v>
                </c:pt>
                <c:pt idx="30489">
                  <c:v>304830.78000000003</c:v>
                </c:pt>
                <c:pt idx="30490">
                  <c:v>304840.75</c:v>
                </c:pt>
                <c:pt idx="30491">
                  <c:v>304850.78000000003</c:v>
                </c:pt>
                <c:pt idx="30492">
                  <c:v>304860.75</c:v>
                </c:pt>
                <c:pt idx="30493">
                  <c:v>304870.78000000003</c:v>
                </c:pt>
                <c:pt idx="30494">
                  <c:v>304880.75</c:v>
                </c:pt>
                <c:pt idx="30495">
                  <c:v>304890.75</c:v>
                </c:pt>
                <c:pt idx="30496">
                  <c:v>304900.78000000003</c:v>
                </c:pt>
                <c:pt idx="30497">
                  <c:v>304910.75</c:v>
                </c:pt>
                <c:pt idx="30498">
                  <c:v>304920.75</c:v>
                </c:pt>
                <c:pt idx="30499">
                  <c:v>304930.75</c:v>
                </c:pt>
                <c:pt idx="30500">
                  <c:v>304940.75</c:v>
                </c:pt>
                <c:pt idx="30501">
                  <c:v>304950.75</c:v>
                </c:pt>
                <c:pt idx="30502">
                  <c:v>304960.75</c:v>
                </c:pt>
                <c:pt idx="30503">
                  <c:v>304970.75</c:v>
                </c:pt>
                <c:pt idx="30504">
                  <c:v>304980.75</c:v>
                </c:pt>
                <c:pt idx="30505">
                  <c:v>304990.75</c:v>
                </c:pt>
                <c:pt idx="30506">
                  <c:v>305000.75</c:v>
                </c:pt>
                <c:pt idx="30507">
                  <c:v>305010.75</c:v>
                </c:pt>
                <c:pt idx="30508">
                  <c:v>305020.75</c:v>
                </c:pt>
                <c:pt idx="30509">
                  <c:v>305030.75</c:v>
                </c:pt>
                <c:pt idx="30510">
                  <c:v>305040.71999999997</c:v>
                </c:pt>
                <c:pt idx="30511">
                  <c:v>305050.75</c:v>
                </c:pt>
                <c:pt idx="30512">
                  <c:v>305060.71999999997</c:v>
                </c:pt>
                <c:pt idx="30513">
                  <c:v>305070.75</c:v>
                </c:pt>
                <c:pt idx="30514">
                  <c:v>305080.71999999997</c:v>
                </c:pt>
                <c:pt idx="30515">
                  <c:v>305090.71999999997</c:v>
                </c:pt>
                <c:pt idx="30516">
                  <c:v>305100.75</c:v>
                </c:pt>
                <c:pt idx="30517">
                  <c:v>305110.71999999997</c:v>
                </c:pt>
                <c:pt idx="30518">
                  <c:v>305120.71999999997</c:v>
                </c:pt>
                <c:pt idx="30519">
                  <c:v>305130.71999999997</c:v>
                </c:pt>
                <c:pt idx="30520">
                  <c:v>305140.71999999997</c:v>
                </c:pt>
                <c:pt idx="30521">
                  <c:v>305150.69</c:v>
                </c:pt>
                <c:pt idx="30522">
                  <c:v>305160.71999999997</c:v>
                </c:pt>
                <c:pt idx="30523">
                  <c:v>305170.69</c:v>
                </c:pt>
                <c:pt idx="30524">
                  <c:v>305180.71999999997</c:v>
                </c:pt>
                <c:pt idx="30525">
                  <c:v>305190.71999999997</c:v>
                </c:pt>
                <c:pt idx="30526">
                  <c:v>305200.69</c:v>
                </c:pt>
                <c:pt idx="30527">
                  <c:v>305210.71999999997</c:v>
                </c:pt>
                <c:pt idx="30528">
                  <c:v>305220.69</c:v>
                </c:pt>
                <c:pt idx="30529">
                  <c:v>305230.69</c:v>
                </c:pt>
                <c:pt idx="30530">
                  <c:v>305240.69</c:v>
                </c:pt>
                <c:pt idx="30531">
                  <c:v>305250.69</c:v>
                </c:pt>
                <c:pt idx="30532">
                  <c:v>305260.69</c:v>
                </c:pt>
                <c:pt idx="30533">
                  <c:v>305270.69</c:v>
                </c:pt>
                <c:pt idx="30534">
                  <c:v>305280.69</c:v>
                </c:pt>
                <c:pt idx="30535">
                  <c:v>305290.69</c:v>
                </c:pt>
                <c:pt idx="30536">
                  <c:v>305300.69</c:v>
                </c:pt>
                <c:pt idx="30537">
                  <c:v>305310.69</c:v>
                </c:pt>
                <c:pt idx="30538">
                  <c:v>305320.69</c:v>
                </c:pt>
                <c:pt idx="30539">
                  <c:v>305330.69</c:v>
                </c:pt>
                <c:pt idx="30540">
                  <c:v>305340.69</c:v>
                </c:pt>
                <c:pt idx="30541">
                  <c:v>305350.65999999997</c:v>
                </c:pt>
                <c:pt idx="30542">
                  <c:v>305360.69</c:v>
                </c:pt>
                <c:pt idx="30543">
                  <c:v>305370.65999999997</c:v>
                </c:pt>
                <c:pt idx="30544">
                  <c:v>305380.69</c:v>
                </c:pt>
                <c:pt idx="30545">
                  <c:v>305390.69</c:v>
                </c:pt>
                <c:pt idx="30546">
                  <c:v>305400.65999999997</c:v>
                </c:pt>
                <c:pt idx="30547">
                  <c:v>305410.69</c:v>
                </c:pt>
                <c:pt idx="30548">
                  <c:v>305420.65999999997</c:v>
                </c:pt>
                <c:pt idx="30549">
                  <c:v>305430.65999999997</c:v>
                </c:pt>
                <c:pt idx="30550">
                  <c:v>305440.65999999997</c:v>
                </c:pt>
                <c:pt idx="30551">
                  <c:v>305450.65999999997</c:v>
                </c:pt>
                <c:pt idx="30552">
                  <c:v>305460.65999999997</c:v>
                </c:pt>
                <c:pt idx="30553">
                  <c:v>305470.65999999997</c:v>
                </c:pt>
                <c:pt idx="30554">
                  <c:v>305480.65999999997</c:v>
                </c:pt>
                <c:pt idx="30555">
                  <c:v>305490.65999999997</c:v>
                </c:pt>
                <c:pt idx="30556">
                  <c:v>305500.65999999997</c:v>
                </c:pt>
                <c:pt idx="30557">
                  <c:v>305510.63</c:v>
                </c:pt>
                <c:pt idx="30558">
                  <c:v>305520.65999999997</c:v>
                </c:pt>
                <c:pt idx="30559">
                  <c:v>305530.63</c:v>
                </c:pt>
                <c:pt idx="30560">
                  <c:v>305540.65999999997</c:v>
                </c:pt>
                <c:pt idx="30561">
                  <c:v>305550.63</c:v>
                </c:pt>
                <c:pt idx="30562">
                  <c:v>305560.63</c:v>
                </c:pt>
                <c:pt idx="30563">
                  <c:v>305570.65999999997</c:v>
                </c:pt>
                <c:pt idx="30564">
                  <c:v>305580.63</c:v>
                </c:pt>
                <c:pt idx="30565">
                  <c:v>305590.63</c:v>
                </c:pt>
                <c:pt idx="30566">
                  <c:v>305600.63</c:v>
                </c:pt>
                <c:pt idx="30567">
                  <c:v>305610.63</c:v>
                </c:pt>
                <c:pt idx="30568">
                  <c:v>305620.63</c:v>
                </c:pt>
                <c:pt idx="30569">
                  <c:v>305630.63</c:v>
                </c:pt>
                <c:pt idx="30570">
                  <c:v>305640.63</c:v>
                </c:pt>
                <c:pt idx="30571">
                  <c:v>305650.63</c:v>
                </c:pt>
                <c:pt idx="30572">
                  <c:v>305660.63</c:v>
                </c:pt>
                <c:pt idx="30573">
                  <c:v>305670.63</c:v>
                </c:pt>
                <c:pt idx="30574">
                  <c:v>305680.63</c:v>
                </c:pt>
                <c:pt idx="30575">
                  <c:v>305690.63</c:v>
                </c:pt>
                <c:pt idx="30576">
                  <c:v>305700.63</c:v>
                </c:pt>
                <c:pt idx="30577">
                  <c:v>305710.59000000003</c:v>
                </c:pt>
                <c:pt idx="30578">
                  <c:v>305720.63</c:v>
                </c:pt>
                <c:pt idx="30579">
                  <c:v>305730.59000000003</c:v>
                </c:pt>
                <c:pt idx="30580">
                  <c:v>305740.63</c:v>
                </c:pt>
                <c:pt idx="30581">
                  <c:v>305750.59000000003</c:v>
                </c:pt>
                <c:pt idx="30582">
                  <c:v>305760.59000000003</c:v>
                </c:pt>
                <c:pt idx="30583">
                  <c:v>305770.63</c:v>
                </c:pt>
                <c:pt idx="30584">
                  <c:v>305780.59000000003</c:v>
                </c:pt>
                <c:pt idx="30585">
                  <c:v>305790.59000000003</c:v>
                </c:pt>
                <c:pt idx="30586">
                  <c:v>305800.59000000003</c:v>
                </c:pt>
                <c:pt idx="30587">
                  <c:v>305810.59000000003</c:v>
                </c:pt>
                <c:pt idx="30588">
                  <c:v>305820.56</c:v>
                </c:pt>
                <c:pt idx="30589">
                  <c:v>305830.59000000003</c:v>
                </c:pt>
                <c:pt idx="30590">
                  <c:v>305840.56</c:v>
                </c:pt>
                <c:pt idx="30591">
                  <c:v>305850.59000000003</c:v>
                </c:pt>
                <c:pt idx="30592">
                  <c:v>305860.59000000003</c:v>
                </c:pt>
                <c:pt idx="30593">
                  <c:v>305870.56</c:v>
                </c:pt>
                <c:pt idx="30594">
                  <c:v>305880.59000000003</c:v>
                </c:pt>
                <c:pt idx="30595">
                  <c:v>305890.56</c:v>
                </c:pt>
                <c:pt idx="30596">
                  <c:v>305900.56</c:v>
                </c:pt>
                <c:pt idx="30597">
                  <c:v>305910.56</c:v>
                </c:pt>
                <c:pt idx="30598">
                  <c:v>305920.56</c:v>
                </c:pt>
                <c:pt idx="30599">
                  <c:v>305930.56</c:v>
                </c:pt>
                <c:pt idx="30600">
                  <c:v>305940.56</c:v>
                </c:pt>
                <c:pt idx="30601">
                  <c:v>305950.56</c:v>
                </c:pt>
                <c:pt idx="30602">
                  <c:v>305960.56</c:v>
                </c:pt>
                <c:pt idx="30603">
                  <c:v>305970.56</c:v>
                </c:pt>
                <c:pt idx="30604">
                  <c:v>305980.56</c:v>
                </c:pt>
                <c:pt idx="30605">
                  <c:v>305990.56</c:v>
                </c:pt>
                <c:pt idx="30606">
                  <c:v>306000.56</c:v>
                </c:pt>
                <c:pt idx="30607">
                  <c:v>306010.56</c:v>
                </c:pt>
                <c:pt idx="30608">
                  <c:v>306020.56</c:v>
                </c:pt>
                <c:pt idx="30609">
                  <c:v>306030.56</c:v>
                </c:pt>
                <c:pt idx="30610">
                  <c:v>306040.53000000003</c:v>
                </c:pt>
                <c:pt idx="30611">
                  <c:v>306050.56</c:v>
                </c:pt>
                <c:pt idx="30612">
                  <c:v>306060.56</c:v>
                </c:pt>
                <c:pt idx="30613">
                  <c:v>306070.53000000003</c:v>
                </c:pt>
                <c:pt idx="30614">
                  <c:v>306080.56</c:v>
                </c:pt>
                <c:pt idx="30615">
                  <c:v>306090.53000000003</c:v>
                </c:pt>
                <c:pt idx="30616">
                  <c:v>306100.56</c:v>
                </c:pt>
                <c:pt idx="30617">
                  <c:v>306110.53000000003</c:v>
                </c:pt>
                <c:pt idx="30618">
                  <c:v>306120.53000000003</c:v>
                </c:pt>
                <c:pt idx="30619">
                  <c:v>306130.53000000003</c:v>
                </c:pt>
                <c:pt idx="30620">
                  <c:v>306140.53000000003</c:v>
                </c:pt>
                <c:pt idx="30621">
                  <c:v>306150.53000000003</c:v>
                </c:pt>
                <c:pt idx="30622">
                  <c:v>306160.53000000003</c:v>
                </c:pt>
                <c:pt idx="30623">
                  <c:v>306170.53000000003</c:v>
                </c:pt>
                <c:pt idx="30624">
                  <c:v>306180.5</c:v>
                </c:pt>
                <c:pt idx="30625">
                  <c:v>306190.53000000003</c:v>
                </c:pt>
                <c:pt idx="30626">
                  <c:v>306200.5</c:v>
                </c:pt>
                <c:pt idx="30627">
                  <c:v>306210.53000000003</c:v>
                </c:pt>
                <c:pt idx="30628">
                  <c:v>306220.5</c:v>
                </c:pt>
                <c:pt idx="30629">
                  <c:v>306230.5</c:v>
                </c:pt>
                <c:pt idx="30630">
                  <c:v>306240.53000000003</c:v>
                </c:pt>
                <c:pt idx="30631">
                  <c:v>306250.5</c:v>
                </c:pt>
                <c:pt idx="30632">
                  <c:v>306260.5</c:v>
                </c:pt>
                <c:pt idx="30633">
                  <c:v>306270.5</c:v>
                </c:pt>
                <c:pt idx="30634">
                  <c:v>306280.5</c:v>
                </c:pt>
                <c:pt idx="30635">
                  <c:v>306290.5</c:v>
                </c:pt>
                <c:pt idx="30636">
                  <c:v>306300.5</c:v>
                </c:pt>
                <c:pt idx="30637">
                  <c:v>306310.5</c:v>
                </c:pt>
                <c:pt idx="30638">
                  <c:v>306320.5</c:v>
                </c:pt>
                <c:pt idx="30639">
                  <c:v>306330.5</c:v>
                </c:pt>
                <c:pt idx="30640">
                  <c:v>306340.5</c:v>
                </c:pt>
                <c:pt idx="30641">
                  <c:v>306350.5</c:v>
                </c:pt>
                <c:pt idx="30642">
                  <c:v>306360.5</c:v>
                </c:pt>
                <c:pt idx="30643">
                  <c:v>306370.5</c:v>
                </c:pt>
                <c:pt idx="30644">
                  <c:v>306380.46999999997</c:v>
                </c:pt>
                <c:pt idx="30645">
                  <c:v>306390.5</c:v>
                </c:pt>
                <c:pt idx="30646">
                  <c:v>306400.46999999997</c:v>
                </c:pt>
                <c:pt idx="30647">
                  <c:v>306410.5</c:v>
                </c:pt>
                <c:pt idx="30648">
                  <c:v>306420.46999999997</c:v>
                </c:pt>
                <c:pt idx="30649">
                  <c:v>306430.46999999997</c:v>
                </c:pt>
                <c:pt idx="30650">
                  <c:v>306440.5</c:v>
                </c:pt>
                <c:pt idx="30651">
                  <c:v>306450.46999999997</c:v>
                </c:pt>
                <c:pt idx="30652">
                  <c:v>306460.46999999997</c:v>
                </c:pt>
                <c:pt idx="30653">
                  <c:v>306470.46999999997</c:v>
                </c:pt>
                <c:pt idx="30654">
                  <c:v>306480.46999999997</c:v>
                </c:pt>
                <c:pt idx="30655">
                  <c:v>306490.44</c:v>
                </c:pt>
                <c:pt idx="30656">
                  <c:v>306500.46999999997</c:v>
                </c:pt>
                <c:pt idx="30657">
                  <c:v>306510.44</c:v>
                </c:pt>
                <c:pt idx="30658">
                  <c:v>306520.46999999997</c:v>
                </c:pt>
                <c:pt idx="30659">
                  <c:v>306530.46999999997</c:v>
                </c:pt>
                <c:pt idx="30660">
                  <c:v>306540.44</c:v>
                </c:pt>
                <c:pt idx="30661">
                  <c:v>306550.46999999997</c:v>
                </c:pt>
                <c:pt idx="30662">
                  <c:v>306560.44</c:v>
                </c:pt>
                <c:pt idx="30663">
                  <c:v>306570.44</c:v>
                </c:pt>
                <c:pt idx="30664">
                  <c:v>306580.44</c:v>
                </c:pt>
                <c:pt idx="30665">
                  <c:v>306590.44</c:v>
                </c:pt>
                <c:pt idx="30666">
                  <c:v>306600.44</c:v>
                </c:pt>
                <c:pt idx="30667">
                  <c:v>306610.44</c:v>
                </c:pt>
                <c:pt idx="30668">
                  <c:v>306620.44</c:v>
                </c:pt>
                <c:pt idx="30669">
                  <c:v>306630.44</c:v>
                </c:pt>
                <c:pt idx="30670">
                  <c:v>306640.44</c:v>
                </c:pt>
                <c:pt idx="30671">
                  <c:v>306650.44</c:v>
                </c:pt>
                <c:pt idx="30672">
                  <c:v>306660.44</c:v>
                </c:pt>
                <c:pt idx="30673">
                  <c:v>306670.44</c:v>
                </c:pt>
                <c:pt idx="30674">
                  <c:v>306680.44</c:v>
                </c:pt>
                <c:pt idx="30675">
                  <c:v>306690.44</c:v>
                </c:pt>
                <c:pt idx="30676">
                  <c:v>306700.44</c:v>
                </c:pt>
                <c:pt idx="30677">
                  <c:v>306710.40999999997</c:v>
                </c:pt>
                <c:pt idx="30678">
                  <c:v>306720.44</c:v>
                </c:pt>
                <c:pt idx="30679">
                  <c:v>306730.44</c:v>
                </c:pt>
                <c:pt idx="30680">
                  <c:v>306740.40999999997</c:v>
                </c:pt>
                <c:pt idx="30681">
                  <c:v>306750.44</c:v>
                </c:pt>
                <c:pt idx="30682">
                  <c:v>306760.40999999997</c:v>
                </c:pt>
                <c:pt idx="30683">
                  <c:v>306770.44</c:v>
                </c:pt>
                <c:pt idx="30684">
                  <c:v>306780.40999999997</c:v>
                </c:pt>
                <c:pt idx="30685">
                  <c:v>306790.40999999997</c:v>
                </c:pt>
                <c:pt idx="30686">
                  <c:v>306800.40999999997</c:v>
                </c:pt>
                <c:pt idx="30687">
                  <c:v>306810.40999999997</c:v>
                </c:pt>
                <c:pt idx="30688">
                  <c:v>306820.40999999997</c:v>
                </c:pt>
                <c:pt idx="30689">
                  <c:v>306830.40999999997</c:v>
                </c:pt>
                <c:pt idx="30690">
                  <c:v>306840.40999999997</c:v>
                </c:pt>
                <c:pt idx="30691">
                  <c:v>306850.38</c:v>
                </c:pt>
                <c:pt idx="30692">
                  <c:v>306860.40999999997</c:v>
                </c:pt>
                <c:pt idx="30693">
                  <c:v>306870.38</c:v>
                </c:pt>
                <c:pt idx="30694">
                  <c:v>306880.40999999997</c:v>
                </c:pt>
                <c:pt idx="30695">
                  <c:v>306890.38</c:v>
                </c:pt>
                <c:pt idx="30696">
                  <c:v>306900.38</c:v>
                </c:pt>
                <c:pt idx="30697">
                  <c:v>306910.40999999997</c:v>
                </c:pt>
                <c:pt idx="30698">
                  <c:v>306920.38</c:v>
                </c:pt>
                <c:pt idx="30699">
                  <c:v>306930.38</c:v>
                </c:pt>
                <c:pt idx="30700">
                  <c:v>306940.38</c:v>
                </c:pt>
                <c:pt idx="30701">
                  <c:v>306950.38</c:v>
                </c:pt>
                <c:pt idx="30702">
                  <c:v>306960.38</c:v>
                </c:pt>
                <c:pt idx="30703">
                  <c:v>306970.38</c:v>
                </c:pt>
                <c:pt idx="30704">
                  <c:v>306980.38</c:v>
                </c:pt>
                <c:pt idx="30705">
                  <c:v>306990.38</c:v>
                </c:pt>
                <c:pt idx="30706">
                  <c:v>307000.38</c:v>
                </c:pt>
                <c:pt idx="30707">
                  <c:v>307010.38</c:v>
                </c:pt>
                <c:pt idx="30708">
                  <c:v>307020.38</c:v>
                </c:pt>
                <c:pt idx="30709">
                  <c:v>307030.38</c:v>
                </c:pt>
                <c:pt idx="30710">
                  <c:v>307040.38</c:v>
                </c:pt>
                <c:pt idx="30711">
                  <c:v>307050.38</c:v>
                </c:pt>
                <c:pt idx="30712">
                  <c:v>307060.38</c:v>
                </c:pt>
                <c:pt idx="30713">
                  <c:v>307070.34000000003</c:v>
                </c:pt>
                <c:pt idx="30714">
                  <c:v>307080.38</c:v>
                </c:pt>
                <c:pt idx="30715">
                  <c:v>307090.34000000003</c:v>
                </c:pt>
                <c:pt idx="30716">
                  <c:v>307100.34000000003</c:v>
                </c:pt>
                <c:pt idx="30717">
                  <c:v>307110.38</c:v>
                </c:pt>
                <c:pt idx="30718">
                  <c:v>307120.34000000003</c:v>
                </c:pt>
                <c:pt idx="30719">
                  <c:v>307130.34000000003</c:v>
                </c:pt>
                <c:pt idx="30720">
                  <c:v>307140.34000000003</c:v>
                </c:pt>
                <c:pt idx="30721">
                  <c:v>307150.34000000003</c:v>
                </c:pt>
                <c:pt idx="30722">
                  <c:v>307160.31</c:v>
                </c:pt>
                <c:pt idx="30723">
                  <c:v>307170.34000000003</c:v>
                </c:pt>
                <c:pt idx="30724">
                  <c:v>307180.31</c:v>
                </c:pt>
                <c:pt idx="30725">
                  <c:v>307190.34000000003</c:v>
                </c:pt>
                <c:pt idx="30726">
                  <c:v>307200.34000000003</c:v>
                </c:pt>
                <c:pt idx="30727">
                  <c:v>307210.31</c:v>
                </c:pt>
                <c:pt idx="30728">
                  <c:v>307220.34000000003</c:v>
                </c:pt>
                <c:pt idx="30729">
                  <c:v>307230.31</c:v>
                </c:pt>
                <c:pt idx="30730">
                  <c:v>307240.31</c:v>
                </c:pt>
                <c:pt idx="30731">
                  <c:v>307250.31</c:v>
                </c:pt>
                <c:pt idx="30732">
                  <c:v>307260.31</c:v>
                </c:pt>
                <c:pt idx="30733">
                  <c:v>307270.31</c:v>
                </c:pt>
                <c:pt idx="30734">
                  <c:v>307280.31</c:v>
                </c:pt>
                <c:pt idx="30735">
                  <c:v>307290.31</c:v>
                </c:pt>
                <c:pt idx="30736">
                  <c:v>307300.31</c:v>
                </c:pt>
                <c:pt idx="30737">
                  <c:v>307310.31</c:v>
                </c:pt>
                <c:pt idx="30738">
                  <c:v>307320.31</c:v>
                </c:pt>
                <c:pt idx="30739">
                  <c:v>307330.31</c:v>
                </c:pt>
                <c:pt idx="30740">
                  <c:v>307340.31</c:v>
                </c:pt>
                <c:pt idx="30741">
                  <c:v>307350.31</c:v>
                </c:pt>
                <c:pt idx="30742">
                  <c:v>307360.31</c:v>
                </c:pt>
                <c:pt idx="30743">
                  <c:v>307370.31</c:v>
                </c:pt>
                <c:pt idx="30744">
                  <c:v>307380.28000000003</c:v>
                </c:pt>
                <c:pt idx="30745">
                  <c:v>307390.31</c:v>
                </c:pt>
                <c:pt idx="30746">
                  <c:v>307400.31</c:v>
                </c:pt>
                <c:pt idx="30747">
                  <c:v>307410.28000000003</c:v>
                </c:pt>
                <c:pt idx="30748">
                  <c:v>307420.31</c:v>
                </c:pt>
                <c:pt idx="30749">
                  <c:v>307430.28000000003</c:v>
                </c:pt>
                <c:pt idx="30750">
                  <c:v>307440.31</c:v>
                </c:pt>
                <c:pt idx="30751">
                  <c:v>307450.28000000003</c:v>
                </c:pt>
                <c:pt idx="30752">
                  <c:v>307460.28000000003</c:v>
                </c:pt>
                <c:pt idx="30753">
                  <c:v>307470.31</c:v>
                </c:pt>
                <c:pt idx="30754">
                  <c:v>307480.28000000003</c:v>
                </c:pt>
                <c:pt idx="30755">
                  <c:v>307490.28000000003</c:v>
                </c:pt>
                <c:pt idx="30756">
                  <c:v>307500.28000000003</c:v>
                </c:pt>
                <c:pt idx="30757">
                  <c:v>307510.28000000003</c:v>
                </c:pt>
                <c:pt idx="30758">
                  <c:v>307520.25</c:v>
                </c:pt>
                <c:pt idx="30759">
                  <c:v>307530.28000000003</c:v>
                </c:pt>
                <c:pt idx="30760">
                  <c:v>307540.25</c:v>
                </c:pt>
                <c:pt idx="30761">
                  <c:v>307550.28000000003</c:v>
                </c:pt>
                <c:pt idx="30762">
                  <c:v>307560.25</c:v>
                </c:pt>
                <c:pt idx="30763">
                  <c:v>307570.25</c:v>
                </c:pt>
                <c:pt idx="30764">
                  <c:v>307580.28000000003</c:v>
                </c:pt>
                <c:pt idx="30765">
                  <c:v>307590.25</c:v>
                </c:pt>
                <c:pt idx="30766">
                  <c:v>307600.25</c:v>
                </c:pt>
                <c:pt idx="30767">
                  <c:v>307610.25</c:v>
                </c:pt>
                <c:pt idx="30768">
                  <c:v>307620.25</c:v>
                </c:pt>
                <c:pt idx="30769">
                  <c:v>307630.25</c:v>
                </c:pt>
                <c:pt idx="30770">
                  <c:v>307640.25</c:v>
                </c:pt>
                <c:pt idx="30771">
                  <c:v>307650.25</c:v>
                </c:pt>
                <c:pt idx="30772">
                  <c:v>307660.25</c:v>
                </c:pt>
                <c:pt idx="30773">
                  <c:v>307670.25</c:v>
                </c:pt>
                <c:pt idx="30774">
                  <c:v>307680.25</c:v>
                </c:pt>
                <c:pt idx="30775">
                  <c:v>307690.25</c:v>
                </c:pt>
                <c:pt idx="30776">
                  <c:v>307700.25</c:v>
                </c:pt>
                <c:pt idx="30777">
                  <c:v>307710.25</c:v>
                </c:pt>
                <c:pt idx="30778">
                  <c:v>307720.21999999997</c:v>
                </c:pt>
                <c:pt idx="30779">
                  <c:v>307730.25</c:v>
                </c:pt>
                <c:pt idx="30780">
                  <c:v>307740.21999999997</c:v>
                </c:pt>
                <c:pt idx="30781">
                  <c:v>307750.25</c:v>
                </c:pt>
                <c:pt idx="30782">
                  <c:v>307760.21999999997</c:v>
                </c:pt>
                <c:pt idx="30783">
                  <c:v>307770.21999999997</c:v>
                </c:pt>
                <c:pt idx="30784">
                  <c:v>307780.25</c:v>
                </c:pt>
                <c:pt idx="30785">
                  <c:v>307790.21999999997</c:v>
                </c:pt>
                <c:pt idx="30786">
                  <c:v>307800.21999999997</c:v>
                </c:pt>
                <c:pt idx="30787">
                  <c:v>307810.21999999997</c:v>
                </c:pt>
                <c:pt idx="30788">
                  <c:v>307820.21999999997</c:v>
                </c:pt>
                <c:pt idx="30789">
                  <c:v>307830.19</c:v>
                </c:pt>
                <c:pt idx="30790">
                  <c:v>307840.21999999997</c:v>
                </c:pt>
                <c:pt idx="30791">
                  <c:v>307850.19</c:v>
                </c:pt>
                <c:pt idx="30792">
                  <c:v>307860.21999999997</c:v>
                </c:pt>
                <c:pt idx="30793">
                  <c:v>307870.21999999997</c:v>
                </c:pt>
                <c:pt idx="30794">
                  <c:v>307880.19</c:v>
                </c:pt>
                <c:pt idx="30795">
                  <c:v>307890.21999999997</c:v>
                </c:pt>
                <c:pt idx="30796">
                  <c:v>307900.19</c:v>
                </c:pt>
                <c:pt idx="30797">
                  <c:v>307910.19</c:v>
                </c:pt>
                <c:pt idx="30798">
                  <c:v>307920.19</c:v>
                </c:pt>
                <c:pt idx="30799">
                  <c:v>307930.19</c:v>
                </c:pt>
                <c:pt idx="30800">
                  <c:v>307940.21999999997</c:v>
                </c:pt>
                <c:pt idx="30801">
                  <c:v>307950.19</c:v>
                </c:pt>
                <c:pt idx="30802">
                  <c:v>307960.19</c:v>
                </c:pt>
                <c:pt idx="30803">
                  <c:v>307970.19</c:v>
                </c:pt>
                <c:pt idx="30804">
                  <c:v>307980.19</c:v>
                </c:pt>
                <c:pt idx="30805">
                  <c:v>307990.19</c:v>
                </c:pt>
                <c:pt idx="30806">
                  <c:v>308000.19</c:v>
                </c:pt>
                <c:pt idx="30807">
                  <c:v>308010.19</c:v>
                </c:pt>
                <c:pt idx="30808">
                  <c:v>308020.19</c:v>
                </c:pt>
                <c:pt idx="30809">
                  <c:v>308030.19</c:v>
                </c:pt>
                <c:pt idx="30810">
                  <c:v>308040.19</c:v>
                </c:pt>
                <c:pt idx="30811">
                  <c:v>308050.15999999997</c:v>
                </c:pt>
                <c:pt idx="30812">
                  <c:v>308060.19</c:v>
                </c:pt>
                <c:pt idx="30813">
                  <c:v>308070.19</c:v>
                </c:pt>
                <c:pt idx="30814">
                  <c:v>308080.15999999997</c:v>
                </c:pt>
                <c:pt idx="30815">
                  <c:v>308090.19</c:v>
                </c:pt>
                <c:pt idx="30816">
                  <c:v>308100.15999999997</c:v>
                </c:pt>
                <c:pt idx="30817">
                  <c:v>308110.19</c:v>
                </c:pt>
                <c:pt idx="30818">
                  <c:v>308120.15999999997</c:v>
                </c:pt>
                <c:pt idx="30819">
                  <c:v>308130.15999999997</c:v>
                </c:pt>
                <c:pt idx="30820">
                  <c:v>308140.15999999997</c:v>
                </c:pt>
                <c:pt idx="30821">
                  <c:v>308150.15999999997</c:v>
                </c:pt>
                <c:pt idx="30822">
                  <c:v>308160.15999999997</c:v>
                </c:pt>
                <c:pt idx="30823">
                  <c:v>308170.15999999997</c:v>
                </c:pt>
                <c:pt idx="30824">
                  <c:v>308180.15999999997</c:v>
                </c:pt>
                <c:pt idx="30825">
                  <c:v>308190.13</c:v>
                </c:pt>
                <c:pt idx="30826">
                  <c:v>308200.15999999997</c:v>
                </c:pt>
                <c:pt idx="30827">
                  <c:v>308210.13</c:v>
                </c:pt>
                <c:pt idx="30828">
                  <c:v>308220.15999999997</c:v>
                </c:pt>
                <c:pt idx="30829">
                  <c:v>308230.13</c:v>
                </c:pt>
                <c:pt idx="30830">
                  <c:v>308240.13</c:v>
                </c:pt>
                <c:pt idx="30831">
                  <c:v>308250.15999999997</c:v>
                </c:pt>
                <c:pt idx="30832">
                  <c:v>308260.13</c:v>
                </c:pt>
                <c:pt idx="30833">
                  <c:v>308270.13</c:v>
                </c:pt>
                <c:pt idx="30834">
                  <c:v>308280.13</c:v>
                </c:pt>
                <c:pt idx="30835">
                  <c:v>308290.13</c:v>
                </c:pt>
                <c:pt idx="30836">
                  <c:v>308300.13</c:v>
                </c:pt>
                <c:pt idx="30837">
                  <c:v>308310.13</c:v>
                </c:pt>
                <c:pt idx="30838">
                  <c:v>308320.13</c:v>
                </c:pt>
                <c:pt idx="30839">
                  <c:v>308330.13</c:v>
                </c:pt>
                <c:pt idx="30840">
                  <c:v>308340.13</c:v>
                </c:pt>
                <c:pt idx="30841">
                  <c:v>308350.13</c:v>
                </c:pt>
                <c:pt idx="30842">
                  <c:v>308360.13</c:v>
                </c:pt>
                <c:pt idx="30843">
                  <c:v>308370.13</c:v>
                </c:pt>
                <c:pt idx="30844">
                  <c:v>308380.13</c:v>
                </c:pt>
                <c:pt idx="30845">
                  <c:v>308390.09000000003</c:v>
                </c:pt>
                <c:pt idx="30846">
                  <c:v>308400.13</c:v>
                </c:pt>
                <c:pt idx="30847">
                  <c:v>308410.09000000003</c:v>
                </c:pt>
                <c:pt idx="30848">
                  <c:v>308420.13</c:v>
                </c:pt>
                <c:pt idx="30849">
                  <c:v>308430.09000000003</c:v>
                </c:pt>
                <c:pt idx="30850">
                  <c:v>308440.09000000003</c:v>
                </c:pt>
                <c:pt idx="30851">
                  <c:v>308450.13</c:v>
                </c:pt>
                <c:pt idx="30852">
                  <c:v>308460.09000000003</c:v>
                </c:pt>
                <c:pt idx="30853">
                  <c:v>308470.09000000003</c:v>
                </c:pt>
                <c:pt idx="30854">
                  <c:v>308480.09000000003</c:v>
                </c:pt>
                <c:pt idx="30855">
                  <c:v>308490.09000000003</c:v>
                </c:pt>
                <c:pt idx="30856">
                  <c:v>308500.09000000003</c:v>
                </c:pt>
                <c:pt idx="30857">
                  <c:v>308510.09000000003</c:v>
                </c:pt>
                <c:pt idx="30858">
                  <c:v>308520.06</c:v>
                </c:pt>
                <c:pt idx="30859">
                  <c:v>308530.09000000003</c:v>
                </c:pt>
                <c:pt idx="30860">
                  <c:v>308540.09000000003</c:v>
                </c:pt>
                <c:pt idx="30861">
                  <c:v>308550.06</c:v>
                </c:pt>
                <c:pt idx="30862">
                  <c:v>308560.09000000003</c:v>
                </c:pt>
                <c:pt idx="30863">
                  <c:v>308570.06</c:v>
                </c:pt>
                <c:pt idx="30864">
                  <c:v>308580.09000000003</c:v>
                </c:pt>
                <c:pt idx="30865">
                  <c:v>308590.06</c:v>
                </c:pt>
                <c:pt idx="30866">
                  <c:v>308600.06</c:v>
                </c:pt>
                <c:pt idx="30867">
                  <c:v>308610.06</c:v>
                </c:pt>
                <c:pt idx="30868">
                  <c:v>308620.06</c:v>
                </c:pt>
                <c:pt idx="30869">
                  <c:v>308630.06</c:v>
                </c:pt>
                <c:pt idx="30870">
                  <c:v>308640.06</c:v>
                </c:pt>
                <c:pt idx="30871">
                  <c:v>308650.06</c:v>
                </c:pt>
                <c:pt idx="30872">
                  <c:v>308660.06</c:v>
                </c:pt>
                <c:pt idx="30873">
                  <c:v>308670.06</c:v>
                </c:pt>
                <c:pt idx="30874">
                  <c:v>308680.06</c:v>
                </c:pt>
                <c:pt idx="30875">
                  <c:v>308690.06</c:v>
                </c:pt>
                <c:pt idx="30876">
                  <c:v>308700.06</c:v>
                </c:pt>
                <c:pt idx="30877">
                  <c:v>308710.06</c:v>
                </c:pt>
                <c:pt idx="30878">
                  <c:v>308720.06</c:v>
                </c:pt>
                <c:pt idx="30879">
                  <c:v>308730.06</c:v>
                </c:pt>
                <c:pt idx="30880">
                  <c:v>308740.06</c:v>
                </c:pt>
                <c:pt idx="30881">
                  <c:v>308750.03000000003</c:v>
                </c:pt>
                <c:pt idx="30882">
                  <c:v>308760.06</c:v>
                </c:pt>
                <c:pt idx="30883">
                  <c:v>308770.03000000003</c:v>
                </c:pt>
                <c:pt idx="30884">
                  <c:v>308780.06</c:v>
                </c:pt>
                <c:pt idx="30885">
                  <c:v>308790.03000000003</c:v>
                </c:pt>
                <c:pt idx="30886">
                  <c:v>308800.03000000003</c:v>
                </c:pt>
                <c:pt idx="30887">
                  <c:v>308810.06</c:v>
                </c:pt>
                <c:pt idx="30888">
                  <c:v>308820.03000000003</c:v>
                </c:pt>
                <c:pt idx="30889">
                  <c:v>308830.03000000003</c:v>
                </c:pt>
                <c:pt idx="30890">
                  <c:v>308840.03000000003</c:v>
                </c:pt>
                <c:pt idx="30891">
                  <c:v>308850.03000000003</c:v>
                </c:pt>
                <c:pt idx="30892">
                  <c:v>308860</c:v>
                </c:pt>
                <c:pt idx="30893">
                  <c:v>308870.03000000003</c:v>
                </c:pt>
                <c:pt idx="30894">
                  <c:v>308880</c:v>
                </c:pt>
                <c:pt idx="30895">
                  <c:v>308890.03000000003</c:v>
                </c:pt>
                <c:pt idx="30896">
                  <c:v>308900</c:v>
                </c:pt>
                <c:pt idx="30897">
                  <c:v>308910</c:v>
                </c:pt>
                <c:pt idx="30898">
                  <c:v>308920.03000000003</c:v>
                </c:pt>
                <c:pt idx="30899">
                  <c:v>308930</c:v>
                </c:pt>
                <c:pt idx="30900">
                  <c:v>308940</c:v>
                </c:pt>
                <c:pt idx="30901">
                  <c:v>308950</c:v>
                </c:pt>
                <c:pt idx="30902">
                  <c:v>308960</c:v>
                </c:pt>
                <c:pt idx="30903">
                  <c:v>308970</c:v>
                </c:pt>
                <c:pt idx="30904">
                  <c:v>308980</c:v>
                </c:pt>
                <c:pt idx="30905">
                  <c:v>308990</c:v>
                </c:pt>
                <c:pt idx="30906">
                  <c:v>309000</c:v>
                </c:pt>
                <c:pt idx="30907">
                  <c:v>309010</c:v>
                </c:pt>
                <c:pt idx="30908">
                  <c:v>309020</c:v>
                </c:pt>
                <c:pt idx="30909">
                  <c:v>309030</c:v>
                </c:pt>
                <c:pt idx="30910">
                  <c:v>309040</c:v>
                </c:pt>
                <c:pt idx="30911">
                  <c:v>309050</c:v>
                </c:pt>
                <c:pt idx="30912">
                  <c:v>309059.96999999997</c:v>
                </c:pt>
                <c:pt idx="30913">
                  <c:v>309070</c:v>
                </c:pt>
                <c:pt idx="30914">
                  <c:v>309079.96999999997</c:v>
                </c:pt>
                <c:pt idx="30915">
                  <c:v>309090</c:v>
                </c:pt>
                <c:pt idx="30916">
                  <c:v>309100</c:v>
                </c:pt>
                <c:pt idx="30917">
                  <c:v>309109.96999999997</c:v>
                </c:pt>
                <c:pt idx="30918">
                  <c:v>309120</c:v>
                </c:pt>
                <c:pt idx="30919">
                  <c:v>309129.96999999997</c:v>
                </c:pt>
                <c:pt idx="30920">
                  <c:v>309139.96999999997</c:v>
                </c:pt>
                <c:pt idx="30921">
                  <c:v>309149.96999999997</c:v>
                </c:pt>
                <c:pt idx="30922">
                  <c:v>309159.96999999997</c:v>
                </c:pt>
                <c:pt idx="30923">
                  <c:v>309169.96999999997</c:v>
                </c:pt>
                <c:pt idx="30924">
                  <c:v>309179.96999999997</c:v>
                </c:pt>
                <c:pt idx="30925">
                  <c:v>309189.94</c:v>
                </c:pt>
                <c:pt idx="30926">
                  <c:v>309199.96999999997</c:v>
                </c:pt>
                <c:pt idx="30927">
                  <c:v>309209.96999999997</c:v>
                </c:pt>
                <c:pt idx="30928">
                  <c:v>309219.94</c:v>
                </c:pt>
                <c:pt idx="30929">
                  <c:v>309229.96999999997</c:v>
                </c:pt>
                <c:pt idx="30930">
                  <c:v>309239.94</c:v>
                </c:pt>
                <c:pt idx="30931">
                  <c:v>309249.96999999997</c:v>
                </c:pt>
                <c:pt idx="30932">
                  <c:v>309259.96999999997</c:v>
                </c:pt>
                <c:pt idx="30933">
                  <c:v>309269.94</c:v>
                </c:pt>
                <c:pt idx="30934">
                  <c:v>309279.94</c:v>
                </c:pt>
                <c:pt idx="30935">
                  <c:v>309289.94</c:v>
                </c:pt>
                <c:pt idx="30936">
                  <c:v>309299.94</c:v>
                </c:pt>
                <c:pt idx="30937">
                  <c:v>309309.94</c:v>
                </c:pt>
                <c:pt idx="30938">
                  <c:v>309319.94</c:v>
                </c:pt>
                <c:pt idx="30939">
                  <c:v>309329.94</c:v>
                </c:pt>
                <c:pt idx="30940">
                  <c:v>309339.94</c:v>
                </c:pt>
                <c:pt idx="30941">
                  <c:v>309349.94</c:v>
                </c:pt>
                <c:pt idx="30942">
                  <c:v>309359.94</c:v>
                </c:pt>
                <c:pt idx="30943">
                  <c:v>309369.94</c:v>
                </c:pt>
                <c:pt idx="30944">
                  <c:v>309379.94</c:v>
                </c:pt>
                <c:pt idx="30945">
                  <c:v>309389.94</c:v>
                </c:pt>
                <c:pt idx="30946">
                  <c:v>309399.94</c:v>
                </c:pt>
                <c:pt idx="30947">
                  <c:v>309409.94</c:v>
                </c:pt>
                <c:pt idx="30948">
                  <c:v>309419.90999999997</c:v>
                </c:pt>
                <c:pt idx="30949">
                  <c:v>309429.94</c:v>
                </c:pt>
                <c:pt idx="30950">
                  <c:v>309439.90999999997</c:v>
                </c:pt>
                <c:pt idx="30951">
                  <c:v>309449.94</c:v>
                </c:pt>
                <c:pt idx="30952">
                  <c:v>309459.90999999997</c:v>
                </c:pt>
                <c:pt idx="30953">
                  <c:v>309469.90999999997</c:v>
                </c:pt>
                <c:pt idx="30954">
                  <c:v>309479.94</c:v>
                </c:pt>
                <c:pt idx="30955">
                  <c:v>309489.90999999997</c:v>
                </c:pt>
                <c:pt idx="30956">
                  <c:v>309499.90999999997</c:v>
                </c:pt>
                <c:pt idx="30957">
                  <c:v>309509.90999999997</c:v>
                </c:pt>
                <c:pt idx="30958">
                  <c:v>309519.90999999997</c:v>
                </c:pt>
                <c:pt idx="30959">
                  <c:v>309529.88</c:v>
                </c:pt>
                <c:pt idx="30960">
                  <c:v>309539.90999999997</c:v>
                </c:pt>
                <c:pt idx="30961">
                  <c:v>309549.88</c:v>
                </c:pt>
                <c:pt idx="30962">
                  <c:v>309559.90999999997</c:v>
                </c:pt>
                <c:pt idx="30963">
                  <c:v>309569.88</c:v>
                </c:pt>
                <c:pt idx="30964">
                  <c:v>309579.88</c:v>
                </c:pt>
                <c:pt idx="30965">
                  <c:v>309589.90999999997</c:v>
                </c:pt>
                <c:pt idx="30966">
                  <c:v>309599.88</c:v>
                </c:pt>
                <c:pt idx="30967">
                  <c:v>309609.88</c:v>
                </c:pt>
                <c:pt idx="30968">
                  <c:v>309619.88</c:v>
                </c:pt>
                <c:pt idx="30969">
                  <c:v>309629.88</c:v>
                </c:pt>
                <c:pt idx="30970">
                  <c:v>309639.88</c:v>
                </c:pt>
                <c:pt idx="30971">
                  <c:v>309649.88</c:v>
                </c:pt>
                <c:pt idx="30972">
                  <c:v>309659.88</c:v>
                </c:pt>
                <c:pt idx="30973">
                  <c:v>309669.88</c:v>
                </c:pt>
                <c:pt idx="30974">
                  <c:v>309679.88</c:v>
                </c:pt>
                <c:pt idx="30975">
                  <c:v>309689.88</c:v>
                </c:pt>
                <c:pt idx="30976">
                  <c:v>309699.88</c:v>
                </c:pt>
                <c:pt idx="30977">
                  <c:v>309709.88</c:v>
                </c:pt>
                <c:pt idx="30978">
                  <c:v>309719.88</c:v>
                </c:pt>
                <c:pt idx="30979">
                  <c:v>309729.84000000003</c:v>
                </c:pt>
                <c:pt idx="30980">
                  <c:v>309739.88</c:v>
                </c:pt>
                <c:pt idx="30981">
                  <c:v>309749.84000000003</c:v>
                </c:pt>
                <c:pt idx="30982">
                  <c:v>309759.88</c:v>
                </c:pt>
                <c:pt idx="30983">
                  <c:v>309769.88</c:v>
                </c:pt>
                <c:pt idx="30984">
                  <c:v>309779.84000000003</c:v>
                </c:pt>
                <c:pt idx="30985">
                  <c:v>309789.88</c:v>
                </c:pt>
                <c:pt idx="30986">
                  <c:v>309799.84000000003</c:v>
                </c:pt>
                <c:pt idx="30987">
                  <c:v>309809.84000000003</c:v>
                </c:pt>
                <c:pt idx="30988">
                  <c:v>309819.84000000003</c:v>
                </c:pt>
                <c:pt idx="30989">
                  <c:v>309829.84000000003</c:v>
                </c:pt>
                <c:pt idx="30990">
                  <c:v>309839.84000000003</c:v>
                </c:pt>
                <c:pt idx="30991">
                  <c:v>309849.84000000003</c:v>
                </c:pt>
                <c:pt idx="30992">
                  <c:v>309859.84000000003</c:v>
                </c:pt>
                <c:pt idx="30993">
                  <c:v>309869.84000000003</c:v>
                </c:pt>
                <c:pt idx="30994">
                  <c:v>309879.84000000003</c:v>
                </c:pt>
                <c:pt idx="30995">
                  <c:v>309889.81</c:v>
                </c:pt>
                <c:pt idx="30996">
                  <c:v>309899.84000000003</c:v>
                </c:pt>
                <c:pt idx="30997">
                  <c:v>309909.81</c:v>
                </c:pt>
                <c:pt idx="30998">
                  <c:v>309919.84000000003</c:v>
                </c:pt>
                <c:pt idx="30999">
                  <c:v>309929.81</c:v>
                </c:pt>
                <c:pt idx="31000">
                  <c:v>309939.81</c:v>
                </c:pt>
                <c:pt idx="31001">
                  <c:v>309949.81</c:v>
                </c:pt>
                <c:pt idx="31002">
                  <c:v>309959.81</c:v>
                </c:pt>
                <c:pt idx="31003">
                  <c:v>309969.81</c:v>
                </c:pt>
                <c:pt idx="31004">
                  <c:v>309979.81</c:v>
                </c:pt>
                <c:pt idx="31005">
                  <c:v>309989.81</c:v>
                </c:pt>
                <c:pt idx="31006">
                  <c:v>309999.81</c:v>
                </c:pt>
                <c:pt idx="31007">
                  <c:v>310009.81</c:v>
                </c:pt>
                <c:pt idx="31008">
                  <c:v>310019.81</c:v>
                </c:pt>
                <c:pt idx="31009">
                  <c:v>310029.81</c:v>
                </c:pt>
                <c:pt idx="31010">
                  <c:v>310039.81</c:v>
                </c:pt>
                <c:pt idx="31011">
                  <c:v>310049.81</c:v>
                </c:pt>
                <c:pt idx="31012">
                  <c:v>310059.81</c:v>
                </c:pt>
                <c:pt idx="31013">
                  <c:v>310069.81</c:v>
                </c:pt>
                <c:pt idx="31014">
                  <c:v>310079.81</c:v>
                </c:pt>
                <c:pt idx="31015">
                  <c:v>310089.78000000003</c:v>
                </c:pt>
                <c:pt idx="31016">
                  <c:v>310099.81</c:v>
                </c:pt>
                <c:pt idx="31017">
                  <c:v>310109.78000000003</c:v>
                </c:pt>
                <c:pt idx="31018">
                  <c:v>310119.81</c:v>
                </c:pt>
                <c:pt idx="31019">
                  <c:v>310129.78000000003</c:v>
                </c:pt>
                <c:pt idx="31020">
                  <c:v>310139.78000000003</c:v>
                </c:pt>
                <c:pt idx="31021">
                  <c:v>310149.81</c:v>
                </c:pt>
                <c:pt idx="31022">
                  <c:v>310159.78000000003</c:v>
                </c:pt>
                <c:pt idx="31023">
                  <c:v>310169.78000000003</c:v>
                </c:pt>
                <c:pt idx="31024">
                  <c:v>310179.78000000003</c:v>
                </c:pt>
                <c:pt idx="31025">
                  <c:v>310189.78000000003</c:v>
                </c:pt>
                <c:pt idx="31026">
                  <c:v>310199.75</c:v>
                </c:pt>
                <c:pt idx="31027">
                  <c:v>310209.78000000003</c:v>
                </c:pt>
                <c:pt idx="31028">
                  <c:v>310219.75</c:v>
                </c:pt>
                <c:pt idx="31029">
                  <c:v>310229.78000000003</c:v>
                </c:pt>
                <c:pt idx="31030">
                  <c:v>310239.78000000003</c:v>
                </c:pt>
                <c:pt idx="31031">
                  <c:v>310249.75</c:v>
                </c:pt>
                <c:pt idx="31032">
                  <c:v>310259.78000000003</c:v>
                </c:pt>
                <c:pt idx="31033">
                  <c:v>310269.75</c:v>
                </c:pt>
                <c:pt idx="31034">
                  <c:v>310279.75</c:v>
                </c:pt>
                <c:pt idx="31035">
                  <c:v>310289.75</c:v>
                </c:pt>
                <c:pt idx="31036">
                  <c:v>310299.75</c:v>
                </c:pt>
                <c:pt idx="31037">
                  <c:v>310309.75</c:v>
                </c:pt>
                <c:pt idx="31038">
                  <c:v>310319.75</c:v>
                </c:pt>
                <c:pt idx="31039">
                  <c:v>310329.75</c:v>
                </c:pt>
                <c:pt idx="31040">
                  <c:v>310339.75</c:v>
                </c:pt>
                <c:pt idx="31041">
                  <c:v>310349.75</c:v>
                </c:pt>
                <c:pt idx="31042">
                  <c:v>310359.75</c:v>
                </c:pt>
                <c:pt idx="31043">
                  <c:v>310369.75</c:v>
                </c:pt>
                <c:pt idx="31044">
                  <c:v>310379.75</c:v>
                </c:pt>
                <c:pt idx="31045">
                  <c:v>310389.75</c:v>
                </c:pt>
                <c:pt idx="31046">
                  <c:v>310399.71999999997</c:v>
                </c:pt>
                <c:pt idx="31047">
                  <c:v>310409.75</c:v>
                </c:pt>
                <c:pt idx="31048">
                  <c:v>310419.71999999997</c:v>
                </c:pt>
                <c:pt idx="31049">
                  <c:v>310429.75</c:v>
                </c:pt>
                <c:pt idx="31050">
                  <c:v>310439.75</c:v>
                </c:pt>
                <c:pt idx="31051">
                  <c:v>310449.71999999997</c:v>
                </c:pt>
                <c:pt idx="31052">
                  <c:v>310459.75</c:v>
                </c:pt>
                <c:pt idx="31053">
                  <c:v>310469.71999999997</c:v>
                </c:pt>
                <c:pt idx="31054">
                  <c:v>310479.71999999997</c:v>
                </c:pt>
                <c:pt idx="31055">
                  <c:v>310489.71999999997</c:v>
                </c:pt>
                <c:pt idx="31056">
                  <c:v>310499.71999999997</c:v>
                </c:pt>
                <c:pt idx="31057">
                  <c:v>310509.71999999997</c:v>
                </c:pt>
                <c:pt idx="31058">
                  <c:v>310519.71999999997</c:v>
                </c:pt>
                <c:pt idx="31059">
                  <c:v>310529.71999999997</c:v>
                </c:pt>
                <c:pt idx="31060">
                  <c:v>310539.71999999997</c:v>
                </c:pt>
                <c:pt idx="31061">
                  <c:v>310549.71999999997</c:v>
                </c:pt>
                <c:pt idx="31062">
                  <c:v>310559.69</c:v>
                </c:pt>
                <c:pt idx="31063">
                  <c:v>310569.71999999997</c:v>
                </c:pt>
                <c:pt idx="31064">
                  <c:v>310579.69</c:v>
                </c:pt>
                <c:pt idx="31065">
                  <c:v>310589.71999999997</c:v>
                </c:pt>
                <c:pt idx="31066">
                  <c:v>310599.69</c:v>
                </c:pt>
                <c:pt idx="31067">
                  <c:v>310609.69</c:v>
                </c:pt>
                <c:pt idx="31068">
                  <c:v>310619.71999999997</c:v>
                </c:pt>
                <c:pt idx="31069">
                  <c:v>310629.69</c:v>
                </c:pt>
                <c:pt idx="31070">
                  <c:v>310639.69</c:v>
                </c:pt>
                <c:pt idx="31071">
                  <c:v>310649.69</c:v>
                </c:pt>
                <c:pt idx="31072">
                  <c:v>310659.69</c:v>
                </c:pt>
                <c:pt idx="31073">
                  <c:v>310669.69</c:v>
                </c:pt>
                <c:pt idx="31074">
                  <c:v>310679.69</c:v>
                </c:pt>
                <c:pt idx="31075">
                  <c:v>310689.69</c:v>
                </c:pt>
                <c:pt idx="31076">
                  <c:v>310699.69</c:v>
                </c:pt>
                <c:pt idx="31077">
                  <c:v>310709.69</c:v>
                </c:pt>
                <c:pt idx="31078">
                  <c:v>310719.69</c:v>
                </c:pt>
                <c:pt idx="31079">
                  <c:v>310729.69</c:v>
                </c:pt>
                <c:pt idx="31080">
                  <c:v>310739.69</c:v>
                </c:pt>
                <c:pt idx="31081">
                  <c:v>310749.69</c:v>
                </c:pt>
                <c:pt idx="31082">
                  <c:v>310759.65999999997</c:v>
                </c:pt>
                <c:pt idx="31083">
                  <c:v>310769.69</c:v>
                </c:pt>
                <c:pt idx="31084">
                  <c:v>310779.65999999997</c:v>
                </c:pt>
                <c:pt idx="31085">
                  <c:v>310789.69</c:v>
                </c:pt>
                <c:pt idx="31086">
                  <c:v>310799.65999999997</c:v>
                </c:pt>
                <c:pt idx="31087">
                  <c:v>310809.65999999997</c:v>
                </c:pt>
                <c:pt idx="31088">
                  <c:v>310819.69</c:v>
                </c:pt>
                <c:pt idx="31089">
                  <c:v>310829.65999999997</c:v>
                </c:pt>
                <c:pt idx="31090">
                  <c:v>310839.65999999997</c:v>
                </c:pt>
                <c:pt idx="31091">
                  <c:v>310849.65999999997</c:v>
                </c:pt>
                <c:pt idx="31092">
                  <c:v>310859.65999999997</c:v>
                </c:pt>
                <c:pt idx="31093">
                  <c:v>310869.63</c:v>
                </c:pt>
                <c:pt idx="31094">
                  <c:v>310879.65999999997</c:v>
                </c:pt>
                <c:pt idx="31095">
                  <c:v>310889.63</c:v>
                </c:pt>
                <c:pt idx="31096">
                  <c:v>310899.65999999997</c:v>
                </c:pt>
                <c:pt idx="31097">
                  <c:v>310909.65999999997</c:v>
                </c:pt>
                <c:pt idx="31098">
                  <c:v>310919.63</c:v>
                </c:pt>
                <c:pt idx="31099">
                  <c:v>310929.65999999997</c:v>
                </c:pt>
                <c:pt idx="31100">
                  <c:v>310939.63</c:v>
                </c:pt>
                <c:pt idx="31101">
                  <c:v>310949.63</c:v>
                </c:pt>
                <c:pt idx="31102">
                  <c:v>310959.63</c:v>
                </c:pt>
                <c:pt idx="31103">
                  <c:v>310969.63</c:v>
                </c:pt>
                <c:pt idx="31104">
                  <c:v>310979.63</c:v>
                </c:pt>
                <c:pt idx="31105">
                  <c:v>310989.63</c:v>
                </c:pt>
                <c:pt idx="31106">
                  <c:v>310999.63</c:v>
                </c:pt>
                <c:pt idx="31107">
                  <c:v>311009.63</c:v>
                </c:pt>
                <c:pt idx="31108">
                  <c:v>311019.63</c:v>
                </c:pt>
                <c:pt idx="31109">
                  <c:v>311029.63</c:v>
                </c:pt>
                <c:pt idx="31110">
                  <c:v>311039.63</c:v>
                </c:pt>
                <c:pt idx="31111">
                  <c:v>311049.63</c:v>
                </c:pt>
                <c:pt idx="31112">
                  <c:v>311059.63</c:v>
                </c:pt>
                <c:pt idx="31113">
                  <c:v>311069.59000000003</c:v>
                </c:pt>
                <c:pt idx="31114">
                  <c:v>311079.63</c:v>
                </c:pt>
                <c:pt idx="31115">
                  <c:v>311089.63</c:v>
                </c:pt>
                <c:pt idx="31116">
                  <c:v>311099.63</c:v>
                </c:pt>
                <c:pt idx="31117">
                  <c:v>311109.63</c:v>
                </c:pt>
                <c:pt idx="31118">
                  <c:v>311119.59000000003</c:v>
                </c:pt>
                <c:pt idx="31119">
                  <c:v>311129.63</c:v>
                </c:pt>
                <c:pt idx="31120">
                  <c:v>311139.59000000003</c:v>
                </c:pt>
                <c:pt idx="31121">
                  <c:v>311149.59000000003</c:v>
                </c:pt>
                <c:pt idx="31122">
                  <c:v>311159.59000000003</c:v>
                </c:pt>
                <c:pt idx="31123">
                  <c:v>311169.59000000003</c:v>
                </c:pt>
                <c:pt idx="31124">
                  <c:v>311179.59000000003</c:v>
                </c:pt>
                <c:pt idx="31125">
                  <c:v>311189.59000000003</c:v>
                </c:pt>
                <c:pt idx="31126">
                  <c:v>311199.59000000003</c:v>
                </c:pt>
                <c:pt idx="31127">
                  <c:v>311209.59000000003</c:v>
                </c:pt>
                <c:pt idx="31128">
                  <c:v>311219.59000000003</c:v>
                </c:pt>
                <c:pt idx="31129">
                  <c:v>311229.56</c:v>
                </c:pt>
                <c:pt idx="31130">
                  <c:v>311239.59000000003</c:v>
                </c:pt>
                <c:pt idx="31131">
                  <c:v>311249.56</c:v>
                </c:pt>
                <c:pt idx="31132">
                  <c:v>311259.59000000003</c:v>
                </c:pt>
                <c:pt idx="31133">
                  <c:v>311269.56</c:v>
                </c:pt>
                <c:pt idx="31134">
                  <c:v>311279.56</c:v>
                </c:pt>
                <c:pt idx="31135">
                  <c:v>311289.59000000003</c:v>
                </c:pt>
                <c:pt idx="31136">
                  <c:v>311299.56</c:v>
                </c:pt>
                <c:pt idx="31137">
                  <c:v>311309.56</c:v>
                </c:pt>
                <c:pt idx="31138">
                  <c:v>311319.56</c:v>
                </c:pt>
                <c:pt idx="31139">
                  <c:v>311329.56</c:v>
                </c:pt>
                <c:pt idx="31140">
                  <c:v>311339.56</c:v>
                </c:pt>
                <c:pt idx="31141">
                  <c:v>311349.56</c:v>
                </c:pt>
                <c:pt idx="31142">
                  <c:v>311359.56</c:v>
                </c:pt>
                <c:pt idx="31143">
                  <c:v>311369.56</c:v>
                </c:pt>
                <c:pt idx="31144">
                  <c:v>311379.56</c:v>
                </c:pt>
                <c:pt idx="31145">
                  <c:v>311389.56</c:v>
                </c:pt>
                <c:pt idx="31146">
                  <c:v>311399.56</c:v>
                </c:pt>
                <c:pt idx="31147">
                  <c:v>311409.56</c:v>
                </c:pt>
                <c:pt idx="31148">
                  <c:v>311419.56</c:v>
                </c:pt>
                <c:pt idx="31149">
                  <c:v>311429.53000000003</c:v>
                </c:pt>
                <c:pt idx="31150">
                  <c:v>311439.56</c:v>
                </c:pt>
                <c:pt idx="31151">
                  <c:v>311449.53000000003</c:v>
                </c:pt>
                <c:pt idx="31152">
                  <c:v>311459.56</c:v>
                </c:pt>
                <c:pt idx="31153">
                  <c:v>311469.56</c:v>
                </c:pt>
                <c:pt idx="31154">
                  <c:v>311479.53000000003</c:v>
                </c:pt>
                <c:pt idx="31155">
                  <c:v>311489.56</c:v>
                </c:pt>
                <c:pt idx="31156">
                  <c:v>311499.53000000003</c:v>
                </c:pt>
                <c:pt idx="31157">
                  <c:v>311509.53000000003</c:v>
                </c:pt>
                <c:pt idx="31158">
                  <c:v>311519.53000000003</c:v>
                </c:pt>
                <c:pt idx="31159">
                  <c:v>311529.53000000003</c:v>
                </c:pt>
                <c:pt idx="31160">
                  <c:v>311539.5</c:v>
                </c:pt>
                <c:pt idx="31161">
                  <c:v>311549.53000000003</c:v>
                </c:pt>
                <c:pt idx="31162">
                  <c:v>311559.53000000003</c:v>
                </c:pt>
                <c:pt idx="31163">
                  <c:v>311569.53000000003</c:v>
                </c:pt>
                <c:pt idx="31164">
                  <c:v>311579.53000000003</c:v>
                </c:pt>
                <c:pt idx="31165">
                  <c:v>311589.5</c:v>
                </c:pt>
                <c:pt idx="31166">
                  <c:v>311599.53000000003</c:v>
                </c:pt>
                <c:pt idx="31167">
                  <c:v>311609.5</c:v>
                </c:pt>
                <c:pt idx="31168">
                  <c:v>311619.5</c:v>
                </c:pt>
                <c:pt idx="31169">
                  <c:v>311629.5</c:v>
                </c:pt>
                <c:pt idx="31170">
                  <c:v>311639.5</c:v>
                </c:pt>
                <c:pt idx="31171">
                  <c:v>311649.5</c:v>
                </c:pt>
                <c:pt idx="31172">
                  <c:v>311659.5</c:v>
                </c:pt>
                <c:pt idx="31173">
                  <c:v>311669.5</c:v>
                </c:pt>
                <c:pt idx="31174">
                  <c:v>311679.5</c:v>
                </c:pt>
                <c:pt idx="31175">
                  <c:v>311689.5</c:v>
                </c:pt>
                <c:pt idx="31176">
                  <c:v>311699.5</c:v>
                </c:pt>
                <c:pt idx="31177">
                  <c:v>311709.5</c:v>
                </c:pt>
                <c:pt idx="31178">
                  <c:v>311719.5</c:v>
                </c:pt>
                <c:pt idx="31179">
                  <c:v>311729.5</c:v>
                </c:pt>
                <c:pt idx="31180">
                  <c:v>311739.5</c:v>
                </c:pt>
                <c:pt idx="31181">
                  <c:v>311749.5</c:v>
                </c:pt>
                <c:pt idx="31182">
                  <c:v>311759.5</c:v>
                </c:pt>
                <c:pt idx="31183">
                  <c:v>311769.5</c:v>
                </c:pt>
                <c:pt idx="31184">
                  <c:v>311779.5</c:v>
                </c:pt>
                <c:pt idx="31185">
                  <c:v>311789.46999999997</c:v>
                </c:pt>
                <c:pt idx="31186">
                  <c:v>311799.5</c:v>
                </c:pt>
                <c:pt idx="31187">
                  <c:v>311809.46999999997</c:v>
                </c:pt>
                <c:pt idx="31188">
                  <c:v>311819.5</c:v>
                </c:pt>
                <c:pt idx="31189">
                  <c:v>311829.46999999997</c:v>
                </c:pt>
                <c:pt idx="31190">
                  <c:v>311839.46999999997</c:v>
                </c:pt>
                <c:pt idx="31191">
                  <c:v>311849.5</c:v>
                </c:pt>
                <c:pt idx="31192">
                  <c:v>311859.46999999997</c:v>
                </c:pt>
                <c:pt idx="31193">
                  <c:v>311869.46999999997</c:v>
                </c:pt>
                <c:pt idx="31194">
                  <c:v>311879.46999999997</c:v>
                </c:pt>
                <c:pt idx="31195">
                  <c:v>311889.46999999997</c:v>
                </c:pt>
                <c:pt idx="31196">
                  <c:v>311899.44</c:v>
                </c:pt>
                <c:pt idx="31197">
                  <c:v>311909.46999999997</c:v>
                </c:pt>
                <c:pt idx="31198">
                  <c:v>311919.44</c:v>
                </c:pt>
                <c:pt idx="31199">
                  <c:v>311929.46999999997</c:v>
                </c:pt>
                <c:pt idx="31200">
                  <c:v>311939.44</c:v>
                </c:pt>
                <c:pt idx="31201">
                  <c:v>311949.44</c:v>
                </c:pt>
                <c:pt idx="31202">
                  <c:v>311959.46999999997</c:v>
                </c:pt>
                <c:pt idx="31203">
                  <c:v>311969.44</c:v>
                </c:pt>
                <c:pt idx="31204">
                  <c:v>311979.44</c:v>
                </c:pt>
                <c:pt idx="31205">
                  <c:v>311989.44</c:v>
                </c:pt>
                <c:pt idx="31206">
                  <c:v>311999.44</c:v>
                </c:pt>
                <c:pt idx="31207">
                  <c:v>312009.44</c:v>
                </c:pt>
                <c:pt idx="31208">
                  <c:v>312019.44</c:v>
                </c:pt>
                <c:pt idx="31209">
                  <c:v>312029.44</c:v>
                </c:pt>
                <c:pt idx="31210">
                  <c:v>312039.44</c:v>
                </c:pt>
                <c:pt idx="31211">
                  <c:v>312049.44</c:v>
                </c:pt>
                <c:pt idx="31212">
                  <c:v>312059.44</c:v>
                </c:pt>
                <c:pt idx="31213">
                  <c:v>312069.44</c:v>
                </c:pt>
                <c:pt idx="31214">
                  <c:v>312079.44</c:v>
                </c:pt>
                <c:pt idx="31215">
                  <c:v>312089.44</c:v>
                </c:pt>
                <c:pt idx="31216">
                  <c:v>312099.40999999997</c:v>
                </c:pt>
                <c:pt idx="31217">
                  <c:v>312109.44</c:v>
                </c:pt>
                <c:pt idx="31218">
                  <c:v>312119.40999999997</c:v>
                </c:pt>
                <c:pt idx="31219">
                  <c:v>312129.44</c:v>
                </c:pt>
                <c:pt idx="31220">
                  <c:v>312139.44</c:v>
                </c:pt>
                <c:pt idx="31221">
                  <c:v>312149.40999999997</c:v>
                </c:pt>
                <c:pt idx="31222">
                  <c:v>312159.44</c:v>
                </c:pt>
                <c:pt idx="31223">
                  <c:v>312169.40999999997</c:v>
                </c:pt>
                <c:pt idx="31224">
                  <c:v>312179.40999999997</c:v>
                </c:pt>
                <c:pt idx="31225">
                  <c:v>312189.40999999997</c:v>
                </c:pt>
                <c:pt idx="31226">
                  <c:v>312199.40999999997</c:v>
                </c:pt>
                <c:pt idx="31227">
                  <c:v>312209.38</c:v>
                </c:pt>
                <c:pt idx="31228">
                  <c:v>312219.40999999997</c:v>
                </c:pt>
                <c:pt idx="31229">
                  <c:v>312229.40999999997</c:v>
                </c:pt>
                <c:pt idx="31230">
                  <c:v>312239.40999999997</c:v>
                </c:pt>
                <c:pt idx="31231">
                  <c:v>312249.40999999997</c:v>
                </c:pt>
                <c:pt idx="31232">
                  <c:v>312259.38</c:v>
                </c:pt>
                <c:pt idx="31233">
                  <c:v>312269.40999999997</c:v>
                </c:pt>
                <c:pt idx="31234">
                  <c:v>312279.38</c:v>
                </c:pt>
                <c:pt idx="31235">
                  <c:v>312289.38</c:v>
                </c:pt>
                <c:pt idx="31236">
                  <c:v>312299.38</c:v>
                </c:pt>
                <c:pt idx="31237">
                  <c:v>312309.38</c:v>
                </c:pt>
                <c:pt idx="31238">
                  <c:v>312319.40999999997</c:v>
                </c:pt>
                <c:pt idx="31239">
                  <c:v>312329.38</c:v>
                </c:pt>
                <c:pt idx="31240">
                  <c:v>312339.38</c:v>
                </c:pt>
                <c:pt idx="31241">
                  <c:v>312349.38</c:v>
                </c:pt>
                <c:pt idx="31242">
                  <c:v>312359.38</c:v>
                </c:pt>
                <c:pt idx="31243">
                  <c:v>312369.38</c:v>
                </c:pt>
                <c:pt idx="31244">
                  <c:v>312379.38</c:v>
                </c:pt>
                <c:pt idx="31245">
                  <c:v>312389.38</c:v>
                </c:pt>
                <c:pt idx="31246">
                  <c:v>312399.38</c:v>
                </c:pt>
                <c:pt idx="31247">
                  <c:v>312409.38</c:v>
                </c:pt>
                <c:pt idx="31248">
                  <c:v>312419.38</c:v>
                </c:pt>
                <c:pt idx="31249">
                  <c:v>312429.38</c:v>
                </c:pt>
                <c:pt idx="31250">
                  <c:v>312439.38</c:v>
                </c:pt>
                <c:pt idx="31251">
                  <c:v>312449.38</c:v>
                </c:pt>
                <c:pt idx="31252">
                  <c:v>312459.34000000003</c:v>
                </c:pt>
                <c:pt idx="31253">
                  <c:v>312469.38</c:v>
                </c:pt>
                <c:pt idx="31254">
                  <c:v>312479.38</c:v>
                </c:pt>
                <c:pt idx="31255">
                  <c:v>312489.38</c:v>
                </c:pt>
                <c:pt idx="31256">
                  <c:v>312499.38</c:v>
                </c:pt>
                <c:pt idx="31257">
                  <c:v>312509.34000000003</c:v>
                </c:pt>
                <c:pt idx="31258">
                  <c:v>312519.38</c:v>
                </c:pt>
                <c:pt idx="31259">
                  <c:v>312529.34000000003</c:v>
                </c:pt>
                <c:pt idx="31260">
                  <c:v>312539.34000000003</c:v>
                </c:pt>
                <c:pt idx="31261">
                  <c:v>312549.34000000003</c:v>
                </c:pt>
                <c:pt idx="31262">
                  <c:v>312559.34000000003</c:v>
                </c:pt>
                <c:pt idx="31263">
                  <c:v>312569.31</c:v>
                </c:pt>
                <c:pt idx="31264">
                  <c:v>312579.34000000003</c:v>
                </c:pt>
                <c:pt idx="31265">
                  <c:v>312589.31</c:v>
                </c:pt>
                <c:pt idx="31266">
                  <c:v>312599.34000000003</c:v>
                </c:pt>
                <c:pt idx="31267">
                  <c:v>312609.34000000003</c:v>
                </c:pt>
                <c:pt idx="31268">
                  <c:v>312619.31</c:v>
                </c:pt>
                <c:pt idx="31269">
                  <c:v>312629.34000000003</c:v>
                </c:pt>
                <c:pt idx="31270">
                  <c:v>312639.31</c:v>
                </c:pt>
                <c:pt idx="31271">
                  <c:v>312649.31</c:v>
                </c:pt>
                <c:pt idx="31272">
                  <c:v>312659.31</c:v>
                </c:pt>
                <c:pt idx="31273">
                  <c:v>312669.31</c:v>
                </c:pt>
                <c:pt idx="31274">
                  <c:v>312679.31</c:v>
                </c:pt>
                <c:pt idx="31275">
                  <c:v>312689.31</c:v>
                </c:pt>
                <c:pt idx="31276">
                  <c:v>312699.31</c:v>
                </c:pt>
                <c:pt idx="31277">
                  <c:v>312709.31</c:v>
                </c:pt>
                <c:pt idx="31278">
                  <c:v>312719.31</c:v>
                </c:pt>
                <c:pt idx="31279">
                  <c:v>312729.31</c:v>
                </c:pt>
                <c:pt idx="31280">
                  <c:v>312739.31</c:v>
                </c:pt>
                <c:pt idx="31281">
                  <c:v>312749.31</c:v>
                </c:pt>
                <c:pt idx="31282">
                  <c:v>312759.31</c:v>
                </c:pt>
                <c:pt idx="31283">
                  <c:v>312769.28000000003</c:v>
                </c:pt>
                <c:pt idx="31284">
                  <c:v>312779.31</c:v>
                </c:pt>
                <c:pt idx="31285">
                  <c:v>312789.28000000003</c:v>
                </c:pt>
                <c:pt idx="31286">
                  <c:v>312799.31</c:v>
                </c:pt>
                <c:pt idx="31287">
                  <c:v>312809.31</c:v>
                </c:pt>
                <c:pt idx="31288">
                  <c:v>312819.28000000003</c:v>
                </c:pt>
                <c:pt idx="31289">
                  <c:v>312829.31</c:v>
                </c:pt>
                <c:pt idx="31290">
                  <c:v>312839.28000000003</c:v>
                </c:pt>
                <c:pt idx="31291">
                  <c:v>312849.28000000003</c:v>
                </c:pt>
                <c:pt idx="31292">
                  <c:v>312859.28000000003</c:v>
                </c:pt>
                <c:pt idx="31293">
                  <c:v>312869.28000000003</c:v>
                </c:pt>
                <c:pt idx="31294">
                  <c:v>312879.25</c:v>
                </c:pt>
                <c:pt idx="31295">
                  <c:v>312889.28000000003</c:v>
                </c:pt>
                <c:pt idx="31296">
                  <c:v>312899.28000000003</c:v>
                </c:pt>
                <c:pt idx="31297">
                  <c:v>312909.28000000003</c:v>
                </c:pt>
                <c:pt idx="31298">
                  <c:v>312919.28000000003</c:v>
                </c:pt>
                <c:pt idx="31299">
                  <c:v>312929.25</c:v>
                </c:pt>
                <c:pt idx="31300">
                  <c:v>312939.28000000003</c:v>
                </c:pt>
                <c:pt idx="31301">
                  <c:v>312949.25</c:v>
                </c:pt>
                <c:pt idx="31302">
                  <c:v>312959.25</c:v>
                </c:pt>
                <c:pt idx="31303">
                  <c:v>312969.28000000003</c:v>
                </c:pt>
                <c:pt idx="31304">
                  <c:v>312979.25</c:v>
                </c:pt>
                <c:pt idx="31305">
                  <c:v>312989.28000000003</c:v>
                </c:pt>
                <c:pt idx="31306">
                  <c:v>312999.25</c:v>
                </c:pt>
                <c:pt idx="31307">
                  <c:v>313009.25</c:v>
                </c:pt>
                <c:pt idx="31308">
                  <c:v>313019.25</c:v>
                </c:pt>
                <c:pt idx="31309">
                  <c:v>313029.25</c:v>
                </c:pt>
                <c:pt idx="31310">
                  <c:v>313039.25</c:v>
                </c:pt>
                <c:pt idx="31311">
                  <c:v>313049.25</c:v>
                </c:pt>
                <c:pt idx="31312">
                  <c:v>313059.25</c:v>
                </c:pt>
                <c:pt idx="31313">
                  <c:v>313069.25</c:v>
                </c:pt>
                <c:pt idx="31314">
                  <c:v>313079.25</c:v>
                </c:pt>
                <c:pt idx="31315">
                  <c:v>313089.25</c:v>
                </c:pt>
                <c:pt idx="31316">
                  <c:v>313099.25</c:v>
                </c:pt>
                <c:pt idx="31317">
                  <c:v>313109.25</c:v>
                </c:pt>
                <c:pt idx="31318">
                  <c:v>313119.25</c:v>
                </c:pt>
                <c:pt idx="31319">
                  <c:v>313129.21999999997</c:v>
                </c:pt>
                <c:pt idx="31320">
                  <c:v>313139.25</c:v>
                </c:pt>
                <c:pt idx="31321">
                  <c:v>313149.21999999997</c:v>
                </c:pt>
                <c:pt idx="31322">
                  <c:v>313159.25</c:v>
                </c:pt>
                <c:pt idx="31323">
                  <c:v>313169.25</c:v>
                </c:pt>
                <c:pt idx="31324">
                  <c:v>313179.21999999997</c:v>
                </c:pt>
                <c:pt idx="31325">
                  <c:v>313189.25</c:v>
                </c:pt>
                <c:pt idx="31326">
                  <c:v>313199.21999999997</c:v>
                </c:pt>
                <c:pt idx="31327">
                  <c:v>313209.21999999997</c:v>
                </c:pt>
                <c:pt idx="31328">
                  <c:v>313219.21999999997</c:v>
                </c:pt>
                <c:pt idx="31329">
                  <c:v>313229.21999999997</c:v>
                </c:pt>
                <c:pt idx="31330">
                  <c:v>313239.19</c:v>
                </c:pt>
                <c:pt idx="31331">
                  <c:v>313249.21999999997</c:v>
                </c:pt>
                <c:pt idx="31332">
                  <c:v>313259.19</c:v>
                </c:pt>
                <c:pt idx="31333">
                  <c:v>313269.21999999997</c:v>
                </c:pt>
                <c:pt idx="31334">
                  <c:v>313279.21999999997</c:v>
                </c:pt>
                <c:pt idx="31335">
                  <c:v>313289.19</c:v>
                </c:pt>
                <c:pt idx="31336">
                  <c:v>313299.21999999997</c:v>
                </c:pt>
                <c:pt idx="31337">
                  <c:v>313309.19</c:v>
                </c:pt>
                <c:pt idx="31338">
                  <c:v>313319.19</c:v>
                </c:pt>
                <c:pt idx="31339">
                  <c:v>313329.19</c:v>
                </c:pt>
                <c:pt idx="31340">
                  <c:v>313339.19</c:v>
                </c:pt>
                <c:pt idx="31341">
                  <c:v>313349.19</c:v>
                </c:pt>
                <c:pt idx="31342">
                  <c:v>313359.19</c:v>
                </c:pt>
                <c:pt idx="31343">
                  <c:v>313369.19</c:v>
                </c:pt>
                <c:pt idx="31344">
                  <c:v>313379.19</c:v>
                </c:pt>
                <c:pt idx="31345">
                  <c:v>313389.19</c:v>
                </c:pt>
                <c:pt idx="31346">
                  <c:v>313399.19</c:v>
                </c:pt>
                <c:pt idx="31347">
                  <c:v>313409.19</c:v>
                </c:pt>
                <c:pt idx="31348">
                  <c:v>313419.19</c:v>
                </c:pt>
                <c:pt idx="31349">
                  <c:v>313429.19</c:v>
                </c:pt>
                <c:pt idx="31350">
                  <c:v>313439.15999999997</c:v>
                </c:pt>
                <c:pt idx="31351">
                  <c:v>313449.19</c:v>
                </c:pt>
                <c:pt idx="31352">
                  <c:v>313459.19</c:v>
                </c:pt>
                <c:pt idx="31353">
                  <c:v>313469.19</c:v>
                </c:pt>
                <c:pt idx="31354">
                  <c:v>313479.19</c:v>
                </c:pt>
                <c:pt idx="31355">
                  <c:v>313489.15999999997</c:v>
                </c:pt>
                <c:pt idx="31356">
                  <c:v>313499.19</c:v>
                </c:pt>
                <c:pt idx="31357">
                  <c:v>313509.15999999997</c:v>
                </c:pt>
                <c:pt idx="31358">
                  <c:v>313519.15999999997</c:v>
                </c:pt>
                <c:pt idx="31359">
                  <c:v>313529.15999999997</c:v>
                </c:pt>
                <c:pt idx="31360">
                  <c:v>313539.15999999997</c:v>
                </c:pt>
                <c:pt idx="31361">
                  <c:v>313549.19</c:v>
                </c:pt>
                <c:pt idx="31362">
                  <c:v>313559.15999999997</c:v>
                </c:pt>
                <c:pt idx="31363">
                  <c:v>313569.15999999997</c:v>
                </c:pt>
                <c:pt idx="31364">
                  <c:v>313579.15999999997</c:v>
                </c:pt>
                <c:pt idx="31365">
                  <c:v>313589.15999999997</c:v>
                </c:pt>
                <c:pt idx="31366">
                  <c:v>313599.13</c:v>
                </c:pt>
                <c:pt idx="31367">
                  <c:v>313609.15999999997</c:v>
                </c:pt>
                <c:pt idx="31368">
                  <c:v>313619.13</c:v>
                </c:pt>
                <c:pt idx="31369">
                  <c:v>313629.15999999997</c:v>
                </c:pt>
                <c:pt idx="31370">
                  <c:v>313639.15999999997</c:v>
                </c:pt>
                <c:pt idx="31371">
                  <c:v>313649.13</c:v>
                </c:pt>
                <c:pt idx="31372">
                  <c:v>313659.15999999997</c:v>
                </c:pt>
                <c:pt idx="31373">
                  <c:v>313669.13</c:v>
                </c:pt>
                <c:pt idx="31374">
                  <c:v>313679.13</c:v>
                </c:pt>
                <c:pt idx="31375">
                  <c:v>313689.13</c:v>
                </c:pt>
                <c:pt idx="31376">
                  <c:v>313699.13</c:v>
                </c:pt>
                <c:pt idx="31377">
                  <c:v>313709.13</c:v>
                </c:pt>
                <c:pt idx="31378">
                  <c:v>313719.13</c:v>
                </c:pt>
                <c:pt idx="31379">
                  <c:v>313729.13</c:v>
                </c:pt>
                <c:pt idx="31380">
                  <c:v>313739.13</c:v>
                </c:pt>
                <c:pt idx="31381">
                  <c:v>313749.13</c:v>
                </c:pt>
                <c:pt idx="31382">
                  <c:v>313759.13</c:v>
                </c:pt>
                <c:pt idx="31383">
                  <c:v>313769.13</c:v>
                </c:pt>
                <c:pt idx="31384">
                  <c:v>313779.13</c:v>
                </c:pt>
                <c:pt idx="31385">
                  <c:v>313789.13</c:v>
                </c:pt>
                <c:pt idx="31386">
                  <c:v>313799.09000000003</c:v>
                </c:pt>
                <c:pt idx="31387">
                  <c:v>313809.13</c:v>
                </c:pt>
                <c:pt idx="31388">
                  <c:v>313819.09000000003</c:v>
                </c:pt>
                <c:pt idx="31389">
                  <c:v>313829.13</c:v>
                </c:pt>
                <c:pt idx="31390">
                  <c:v>313839.13</c:v>
                </c:pt>
                <c:pt idx="31391">
                  <c:v>313849.09000000003</c:v>
                </c:pt>
                <c:pt idx="31392">
                  <c:v>313859.13</c:v>
                </c:pt>
                <c:pt idx="31393">
                  <c:v>313869.09000000003</c:v>
                </c:pt>
                <c:pt idx="31394">
                  <c:v>313879.09000000003</c:v>
                </c:pt>
                <c:pt idx="31395">
                  <c:v>313889.09000000003</c:v>
                </c:pt>
                <c:pt idx="31396">
                  <c:v>313899.09000000003</c:v>
                </c:pt>
                <c:pt idx="31397">
                  <c:v>313909.06</c:v>
                </c:pt>
                <c:pt idx="31398">
                  <c:v>313919.09000000003</c:v>
                </c:pt>
                <c:pt idx="31399">
                  <c:v>313929.09000000003</c:v>
                </c:pt>
                <c:pt idx="31400">
                  <c:v>313939.09000000003</c:v>
                </c:pt>
                <c:pt idx="31401">
                  <c:v>313949.09000000003</c:v>
                </c:pt>
                <c:pt idx="31402">
                  <c:v>313959.06</c:v>
                </c:pt>
                <c:pt idx="31403">
                  <c:v>313969.09000000003</c:v>
                </c:pt>
                <c:pt idx="31404">
                  <c:v>313979.06</c:v>
                </c:pt>
                <c:pt idx="31405">
                  <c:v>313989.06</c:v>
                </c:pt>
                <c:pt idx="31406">
                  <c:v>313999.06</c:v>
                </c:pt>
                <c:pt idx="31407">
                  <c:v>314009.06</c:v>
                </c:pt>
                <c:pt idx="31408">
                  <c:v>314019.09000000003</c:v>
                </c:pt>
                <c:pt idx="31409">
                  <c:v>314029.06</c:v>
                </c:pt>
                <c:pt idx="31410">
                  <c:v>314039.06</c:v>
                </c:pt>
                <c:pt idx="31411">
                  <c:v>314049.06</c:v>
                </c:pt>
                <c:pt idx="31412">
                  <c:v>314059.06</c:v>
                </c:pt>
                <c:pt idx="31413">
                  <c:v>314069.06</c:v>
                </c:pt>
                <c:pt idx="31414">
                  <c:v>314079.06</c:v>
                </c:pt>
                <c:pt idx="31415">
                  <c:v>314089.06</c:v>
                </c:pt>
                <c:pt idx="31416">
                  <c:v>314099.06</c:v>
                </c:pt>
                <c:pt idx="31417">
                  <c:v>314109.03000000003</c:v>
                </c:pt>
                <c:pt idx="31418">
                  <c:v>314119.06</c:v>
                </c:pt>
                <c:pt idx="31419">
                  <c:v>314129.06</c:v>
                </c:pt>
                <c:pt idx="31420">
                  <c:v>314139.06</c:v>
                </c:pt>
                <c:pt idx="31421">
                  <c:v>314149.06</c:v>
                </c:pt>
                <c:pt idx="31422">
                  <c:v>314159.03000000003</c:v>
                </c:pt>
                <c:pt idx="31423">
                  <c:v>314169.06</c:v>
                </c:pt>
                <c:pt idx="31424">
                  <c:v>314179.03000000003</c:v>
                </c:pt>
                <c:pt idx="31425">
                  <c:v>314189.03000000003</c:v>
                </c:pt>
                <c:pt idx="31426">
                  <c:v>314199.03000000003</c:v>
                </c:pt>
                <c:pt idx="31427">
                  <c:v>314209.03000000003</c:v>
                </c:pt>
                <c:pt idx="31428">
                  <c:v>314219.06</c:v>
                </c:pt>
                <c:pt idx="31429">
                  <c:v>314229.03000000003</c:v>
                </c:pt>
                <c:pt idx="31430">
                  <c:v>314239.03000000003</c:v>
                </c:pt>
                <c:pt idx="31431">
                  <c:v>314249.03000000003</c:v>
                </c:pt>
                <c:pt idx="31432">
                  <c:v>314259.03000000003</c:v>
                </c:pt>
                <c:pt idx="31433">
                  <c:v>314269</c:v>
                </c:pt>
                <c:pt idx="31434">
                  <c:v>314279.03000000003</c:v>
                </c:pt>
                <c:pt idx="31435">
                  <c:v>314289</c:v>
                </c:pt>
                <c:pt idx="31436">
                  <c:v>314299.03000000003</c:v>
                </c:pt>
                <c:pt idx="31437">
                  <c:v>314309.03000000003</c:v>
                </c:pt>
                <c:pt idx="31438">
                  <c:v>314319</c:v>
                </c:pt>
                <c:pt idx="31439">
                  <c:v>314329.03000000003</c:v>
                </c:pt>
                <c:pt idx="31440">
                  <c:v>314339</c:v>
                </c:pt>
                <c:pt idx="31441">
                  <c:v>314349</c:v>
                </c:pt>
                <c:pt idx="31442">
                  <c:v>314359</c:v>
                </c:pt>
                <c:pt idx="31443">
                  <c:v>314369</c:v>
                </c:pt>
                <c:pt idx="31444">
                  <c:v>314379</c:v>
                </c:pt>
                <c:pt idx="31445">
                  <c:v>314389</c:v>
                </c:pt>
                <c:pt idx="31446">
                  <c:v>314399</c:v>
                </c:pt>
                <c:pt idx="31447">
                  <c:v>314409</c:v>
                </c:pt>
                <c:pt idx="31448">
                  <c:v>314419</c:v>
                </c:pt>
                <c:pt idx="31449">
                  <c:v>314429</c:v>
                </c:pt>
                <c:pt idx="31450">
                  <c:v>314439</c:v>
                </c:pt>
                <c:pt idx="31451">
                  <c:v>314449</c:v>
                </c:pt>
                <c:pt idx="31452">
                  <c:v>314459</c:v>
                </c:pt>
                <c:pt idx="31453">
                  <c:v>314468.96999999997</c:v>
                </c:pt>
                <c:pt idx="31454">
                  <c:v>314479</c:v>
                </c:pt>
                <c:pt idx="31455">
                  <c:v>314488.96999999997</c:v>
                </c:pt>
                <c:pt idx="31456">
                  <c:v>314499</c:v>
                </c:pt>
                <c:pt idx="31457">
                  <c:v>314509</c:v>
                </c:pt>
                <c:pt idx="31458">
                  <c:v>314518.96999999997</c:v>
                </c:pt>
                <c:pt idx="31459">
                  <c:v>314529</c:v>
                </c:pt>
                <c:pt idx="31460">
                  <c:v>314538.96999999997</c:v>
                </c:pt>
                <c:pt idx="31461">
                  <c:v>314548.96999999997</c:v>
                </c:pt>
                <c:pt idx="31462">
                  <c:v>314558.96999999997</c:v>
                </c:pt>
                <c:pt idx="31463">
                  <c:v>314568.96999999997</c:v>
                </c:pt>
                <c:pt idx="31464">
                  <c:v>314578.94</c:v>
                </c:pt>
                <c:pt idx="31465">
                  <c:v>314588.96999999997</c:v>
                </c:pt>
                <c:pt idx="31466">
                  <c:v>314598.96999999997</c:v>
                </c:pt>
                <c:pt idx="31467">
                  <c:v>314608.96999999997</c:v>
                </c:pt>
                <c:pt idx="31468">
                  <c:v>314618.96999999997</c:v>
                </c:pt>
                <c:pt idx="31469">
                  <c:v>314628.94</c:v>
                </c:pt>
                <c:pt idx="31470">
                  <c:v>314638.96999999997</c:v>
                </c:pt>
                <c:pt idx="31471">
                  <c:v>314648.94</c:v>
                </c:pt>
                <c:pt idx="31472">
                  <c:v>314658.94</c:v>
                </c:pt>
                <c:pt idx="31473">
                  <c:v>314668.94</c:v>
                </c:pt>
                <c:pt idx="31474">
                  <c:v>314678.94</c:v>
                </c:pt>
                <c:pt idx="31475">
                  <c:v>314688.96999999997</c:v>
                </c:pt>
                <c:pt idx="31476">
                  <c:v>314698.94</c:v>
                </c:pt>
                <c:pt idx="31477">
                  <c:v>314708.94</c:v>
                </c:pt>
                <c:pt idx="31478">
                  <c:v>314718.94</c:v>
                </c:pt>
                <c:pt idx="31479">
                  <c:v>314728.94</c:v>
                </c:pt>
                <c:pt idx="31480">
                  <c:v>314738.94</c:v>
                </c:pt>
                <c:pt idx="31481">
                  <c:v>314748.94</c:v>
                </c:pt>
                <c:pt idx="31482">
                  <c:v>314758.94</c:v>
                </c:pt>
                <c:pt idx="31483">
                  <c:v>314768.94</c:v>
                </c:pt>
                <c:pt idx="31484">
                  <c:v>314778.94</c:v>
                </c:pt>
                <c:pt idx="31485">
                  <c:v>314788.94</c:v>
                </c:pt>
                <c:pt idx="31486">
                  <c:v>314798.94</c:v>
                </c:pt>
                <c:pt idx="31487">
                  <c:v>314808.94</c:v>
                </c:pt>
                <c:pt idx="31488">
                  <c:v>314818.94</c:v>
                </c:pt>
                <c:pt idx="31489">
                  <c:v>314828.90999999997</c:v>
                </c:pt>
                <c:pt idx="31490">
                  <c:v>314838.94</c:v>
                </c:pt>
                <c:pt idx="31491">
                  <c:v>314848.90999999997</c:v>
                </c:pt>
                <c:pt idx="31492">
                  <c:v>314858.90999999997</c:v>
                </c:pt>
                <c:pt idx="31493">
                  <c:v>314868.94</c:v>
                </c:pt>
                <c:pt idx="31494">
                  <c:v>314878.90999999997</c:v>
                </c:pt>
                <c:pt idx="31495">
                  <c:v>314888.94</c:v>
                </c:pt>
                <c:pt idx="31496">
                  <c:v>314898.90999999997</c:v>
                </c:pt>
                <c:pt idx="31497">
                  <c:v>314908.90999999997</c:v>
                </c:pt>
                <c:pt idx="31498">
                  <c:v>314918.90999999997</c:v>
                </c:pt>
                <c:pt idx="31499">
                  <c:v>314928.90999999997</c:v>
                </c:pt>
                <c:pt idx="31500">
                  <c:v>314938.90999999997</c:v>
                </c:pt>
                <c:pt idx="31501">
                  <c:v>314948.90999999997</c:v>
                </c:pt>
                <c:pt idx="31502">
                  <c:v>314958.88</c:v>
                </c:pt>
                <c:pt idx="31503">
                  <c:v>314968.90999999997</c:v>
                </c:pt>
                <c:pt idx="31504">
                  <c:v>314978.90999999997</c:v>
                </c:pt>
                <c:pt idx="31505">
                  <c:v>314988.88</c:v>
                </c:pt>
                <c:pt idx="31506">
                  <c:v>314998.90999999997</c:v>
                </c:pt>
                <c:pt idx="31507">
                  <c:v>315008.88</c:v>
                </c:pt>
                <c:pt idx="31508">
                  <c:v>315018.88</c:v>
                </c:pt>
                <c:pt idx="31509">
                  <c:v>315028.88</c:v>
                </c:pt>
                <c:pt idx="31510">
                  <c:v>315038.88</c:v>
                </c:pt>
                <c:pt idx="31511">
                  <c:v>315048.88</c:v>
                </c:pt>
                <c:pt idx="31512">
                  <c:v>315058.88</c:v>
                </c:pt>
                <c:pt idx="31513">
                  <c:v>315068.88</c:v>
                </c:pt>
                <c:pt idx="31514">
                  <c:v>315078.88</c:v>
                </c:pt>
                <c:pt idx="31515">
                  <c:v>315088.88</c:v>
                </c:pt>
                <c:pt idx="31516">
                  <c:v>315098.88</c:v>
                </c:pt>
                <c:pt idx="31517">
                  <c:v>315108.88</c:v>
                </c:pt>
                <c:pt idx="31518">
                  <c:v>315118.88</c:v>
                </c:pt>
                <c:pt idx="31519">
                  <c:v>315128.88</c:v>
                </c:pt>
                <c:pt idx="31520">
                  <c:v>315138.84000000003</c:v>
                </c:pt>
                <c:pt idx="31521">
                  <c:v>315148.88</c:v>
                </c:pt>
                <c:pt idx="31522">
                  <c:v>315158.88</c:v>
                </c:pt>
                <c:pt idx="31523">
                  <c:v>315168.88</c:v>
                </c:pt>
                <c:pt idx="31524">
                  <c:v>315178.88</c:v>
                </c:pt>
                <c:pt idx="31525">
                  <c:v>315188.84000000003</c:v>
                </c:pt>
                <c:pt idx="31526">
                  <c:v>315198.88</c:v>
                </c:pt>
                <c:pt idx="31527">
                  <c:v>315208.84000000003</c:v>
                </c:pt>
                <c:pt idx="31528">
                  <c:v>315218.84000000003</c:v>
                </c:pt>
                <c:pt idx="31529">
                  <c:v>315228.84000000003</c:v>
                </c:pt>
                <c:pt idx="31530">
                  <c:v>315238.84000000003</c:v>
                </c:pt>
                <c:pt idx="31531">
                  <c:v>315248.88</c:v>
                </c:pt>
                <c:pt idx="31532">
                  <c:v>315258.84000000003</c:v>
                </c:pt>
                <c:pt idx="31533">
                  <c:v>315268.84000000003</c:v>
                </c:pt>
                <c:pt idx="31534">
                  <c:v>315278.84000000003</c:v>
                </c:pt>
                <c:pt idx="31535">
                  <c:v>315288.84000000003</c:v>
                </c:pt>
                <c:pt idx="31536">
                  <c:v>315298.81</c:v>
                </c:pt>
                <c:pt idx="31537">
                  <c:v>315308.84000000003</c:v>
                </c:pt>
                <c:pt idx="31538">
                  <c:v>315318.81</c:v>
                </c:pt>
                <c:pt idx="31539">
                  <c:v>315328.81</c:v>
                </c:pt>
                <c:pt idx="31540">
                  <c:v>315338.84000000003</c:v>
                </c:pt>
                <c:pt idx="31541">
                  <c:v>315348.81</c:v>
                </c:pt>
                <c:pt idx="31542">
                  <c:v>315358.84000000003</c:v>
                </c:pt>
                <c:pt idx="31543">
                  <c:v>315368.81</c:v>
                </c:pt>
                <c:pt idx="31544">
                  <c:v>315378.81</c:v>
                </c:pt>
                <c:pt idx="31545">
                  <c:v>315388.81</c:v>
                </c:pt>
                <c:pt idx="31546">
                  <c:v>315398.81</c:v>
                </c:pt>
                <c:pt idx="31547">
                  <c:v>315408.81</c:v>
                </c:pt>
                <c:pt idx="31548">
                  <c:v>315418.81</c:v>
                </c:pt>
                <c:pt idx="31549">
                  <c:v>315428.81</c:v>
                </c:pt>
                <c:pt idx="31550">
                  <c:v>315438.81</c:v>
                </c:pt>
                <c:pt idx="31551">
                  <c:v>315448.81</c:v>
                </c:pt>
                <c:pt idx="31552">
                  <c:v>315458.81</c:v>
                </c:pt>
                <c:pt idx="31553">
                  <c:v>315468.81</c:v>
                </c:pt>
                <c:pt idx="31554">
                  <c:v>315478.81</c:v>
                </c:pt>
                <c:pt idx="31555">
                  <c:v>315488.81</c:v>
                </c:pt>
                <c:pt idx="31556">
                  <c:v>315498.78000000003</c:v>
                </c:pt>
                <c:pt idx="31557">
                  <c:v>315508.81</c:v>
                </c:pt>
                <c:pt idx="31558">
                  <c:v>315518.78000000003</c:v>
                </c:pt>
                <c:pt idx="31559">
                  <c:v>315528.78000000003</c:v>
                </c:pt>
                <c:pt idx="31560">
                  <c:v>315538.81</c:v>
                </c:pt>
                <c:pt idx="31561">
                  <c:v>315548.78000000003</c:v>
                </c:pt>
                <c:pt idx="31562">
                  <c:v>315558.81</c:v>
                </c:pt>
                <c:pt idx="31563">
                  <c:v>315568.78000000003</c:v>
                </c:pt>
                <c:pt idx="31564">
                  <c:v>315578.78000000003</c:v>
                </c:pt>
                <c:pt idx="31565">
                  <c:v>315588.78000000003</c:v>
                </c:pt>
                <c:pt idx="31566">
                  <c:v>315598.78000000003</c:v>
                </c:pt>
                <c:pt idx="31567">
                  <c:v>315608.75</c:v>
                </c:pt>
                <c:pt idx="31568">
                  <c:v>315618.78000000003</c:v>
                </c:pt>
                <c:pt idx="31569">
                  <c:v>315628.78000000003</c:v>
                </c:pt>
                <c:pt idx="31570">
                  <c:v>315638.78000000003</c:v>
                </c:pt>
                <c:pt idx="31571">
                  <c:v>315648.78000000003</c:v>
                </c:pt>
                <c:pt idx="31572">
                  <c:v>315658.75</c:v>
                </c:pt>
                <c:pt idx="31573">
                  <c:v>315668.78000000003</c:v>
                </c:pt>
                <c:pt idx="31574">
                  <c:v>315678.75</c:v>
                </c:pt>
                <c:pt idx="31575">
                  <c:v>315688.75</c:v>
                </c:pt>
                <c:pt idx="31576">
                  <c:v>315698.75</c:v>
                </c:pt>
                <c:pt idx="31577">
                  <c:v>315708.75</c:v>
                </c:pt>
                <c:pt idx="31578">
                  <c:v>315718.78000000003</c:v>
                </c:pt>
                <c:pt idx="31579">
                  <c:v>315728.75</c:v>
                </c:pt>
                <c:pt idx="31580">
                  <c:v>315738.75</c:v>
                </c:pt>
                <c:pt idx="31581">
                  <c:v>315748.75</c:v>
                </c:pt>
                <c:pt idx="31582">
                  <c:v>315758.75</c:v>
                </c:pt>
                <c:pt idx="31583">
                  <c:v>315768.75</c:v>
                </c:pt>
                <c:pt idx="31584">
                  <c:v>315778.75</c:v>
                </c:pt>
                <c:pt idx="31585">
                  <c:v>315788.75</c:v>
                </c:pt>
                <c:pt idx="31586">
                  <c:v>315798.75</c:v>
                </c:pt>
                <c:pt idx="31587">
                  <c:v>315808.75</c:v>
                </c:pt>
                <c:pt idx="31588">
                  <c:v>315818.75</c:v>
                </c:pt>
                <c:pt idx="31589">
                  <c:v>315828.75</c:v>
                </c:pt>
                <c:pt idx="31590">
                  <c:v>315838.75</c:v>
                </c:pt>
                <c:pt idx="31591">
                  <c:v>315848.75</c:v>
                </c:pt>
                <c:pt idx="31592">
                  <c:v>315858.71999999997</c:v>
                </c:pt>
                <c:pt idx="31593">
                  <c:v>315868.75</c:v>
                </c:pt>
                <c:pt idx="31594">
                  <c:v>315878.71999999997</c:v>
                </c:pt>
                <c:pt idx="31595">
                  <c:v>315888.71999999997</c:v>
                </c:pt>
                <c:pt idx="31596">
                  <c:v>315898.75</c:v>
                </c:pt>
                <c:pt idx="31597">
                  <c:v>315908.71999999997</c:v>
                </c:pt>
                <c:pt idx="31598">
                  <c:v>315918.75</c:v>
                </c:pt>
                <c:pt idx="31599">
                  <c:v>315928.71999999997</c:v>
                </c:pt>
                <c:pt idx="31600">
                  <c:v>315938.71999999997</c:v>
                </c:pt>
                <c:pt idx="31601">
                  <c:v>315948.71999999997</c:v>
                </c:pt>
                <c:pt idx="31602">
                  <c:v>315958.71999999997</c:v>
                </c:pt>
                <c:pt idx="31603">
                  <c:v>315968.69</c:v>
                </c:pt>
                <c:pt idx="31604">
                  <c:v>315978.71999999997</c:v>
                </c:pt>
                <c:pt idx="31605">
                  <c:v>315988.69</c:v>
                </c:pt>
                <c:pt idx="31606">
                  <c:v>315998.69</c:v>
                </c:pt>
                <c:pt idx="31607">
                  <c:v>316008.71999999997</c:v>
                </c:pt>
                <c:pt idx="31608">
                  <c:v>316018.69</c:v>
                </c:pt>
                <c:pt idx="31609">
                  <c:v>316028.71999999997</c:v>
                </c:pt>
                <c:pt idx="31610">
                  <c:v>316038.69</c:v>
                </c:pt>
                <c:pt idx="31611">
                  <c:v>316048.69</c:v>
                </c:pt>
                <c:pt idx="31612">
                  <c:v>316058.69</c:v>
                </c:pt>
                <c:pt idx="31613">
                  <c:v>316068.69</c:v>
                </c:pt>
                <c:pt idx="31614">
                  <c:v>316078.69</c:v>
                </c:pt>
                <c:pt idx="31615">
                  <c:v>316088.69</c:v>
                </c:pt>
                <c:pt idx="31616">
                  <c:v>316098.69</c:v>
                </c:pt>
                <c:pt idx="31617">
                  <c:v>316108.69</c:v>
                </c:pt>
                <c:pt idx="31618">
                  <c:v>316118.69</c:v>
                </c:pt>
                <c:pt idx="31619">
                  <c:v>316128.69</c:v>
                </c:pt>
                <c:pt idx="31620">
                  <c:v>316138.69</c:v>
                </c:pt>
                <c:pt idx="31621">
                  <c:v>316148.69</c:v>
                </c:pt>
                <c:pt idx="31622">
                  <c:v>316158.69</c:v>
                </c:pt>
                <c:pt idx="31623">
                  <c:v>316168.65999999997</c:v>
                </c:pt>
                <c:pt idx="31624">
                  <c:v>316178.69</c:v>
                </c:pt>
                <c:pt idx="31625">
                  <c:v>316188.69</c:v>
                </c:pt>
                <c:pt idx="31626">
                  <c:v>316198.65999999997</c:v>
                </c:pt>
                <c:pt idx="31627">
                  <c:v>316208.69</c:v>
                </c:pt>
                <c:pt idx="31628">
                  <c:v>316218.65999999997</c:v>
                </c:pt>
                <c:pt idx="31629">
                  <c:v>316228.69</c:v>
                </c:pt>
                <c:pt idx="31630">
                  <c:v>316238.65999999997</c:v>
                </c:pt>
                <c:pt idx="31631">
                  <c:v>316248.65999999997</c:v>
                </c:pt>
                <c:pt idx="31632">
                  <c:v>316258.65999999997</c:v>
                </c:pt>
                <c:pt idx="31633">
                  <c:v>316268.65999999997</c:v>
                </c:pt>
                <c:pt idx="31634">
                  <c:v>316278.65999999997</c:v>
                </c:pt>
                <c:pt idx="31635">
                  <c:v>316288.65999999997</c:v>
                </c:pt>
                <c:pt idx="31636">
                  <c:v>316298.65999999997</c:v>
                </c:pt>
                <c:pt idx="31637">
                  <c:v>316308.65999999997</c:v>
                </c:pt>
                <c:pt idx="31638">
                  <c:v>316318.65999999997</c:v>
                </c:pt>
                <c:pt idx="31639">
                  <c:v>316328.63</c:v>
                </c:pt>
                <c:pt idx="31640">
                  <c:v>316338.65999999997</c:v>
                </c:pt>
                <c:pt idx="31641">
                  <c:v>316348.63</c:v>
                </c:pt>
                <c:pt idx="31642">
                  <c:v>316358.63</c:v>
                </c:pt>
                <c:pt idx="31643">
                  <c:v>316368.63</c:v>
                </c:pt>
                <c:pt idx="31644">
                  <c:v>316378.63</c:v>
                </c:pt>
                <c:pt idx="31645">
                  <c:v>316388.65999999997</c:v>
                </c:pt>
                <c:pt idx="31646">
                  <c:v>316398.63</c:v>
                </c:pt>
                <c:pt idx="31647">
                  <c:v>316408.63</c:v>
                </c:pt>
                <c:pt idx="31648">
                  <c:v>316418.63</c:v>
                </c:pt>
                <c:pt idx="31649">
                  <c:v>316428.63</c:v>
                </c:pt>
                <c:pt idx="31650">
                  <c:v>316438.63</c:v>
                </c:pt>
                <c:pt idx="31651">
                  <c:v>316448.63</c:v>
                </c:pt>
                <c:pt idx="31652">
                  <c:v>316458.63</c:v>
                </c:pt>
                <c:pt idx="31653">
                  <c:v>316468.63</c:v>
                </c:pt>
                <c:pt idx="31654">
                  <c:v>316478.63</c:v>
                </c:pt>
                <c:pt idx="31655">
                  <c:v>316488.63</c:v>
                </c:pt>
                <c:pt idx="31656">
                  <c:v>316498.63</c:v>
                </c:pt>
                <c:pt idx="31657">
                  <c:v>316508.63</c:v>
                </c:pt>
                <c:pt idx="31658">
                  <c:v>316518.63</c:v>
                </c:pt>
                <c:pt idx="31659">
                  <c:v>316528.59000000003</c:v>
                </c:pt>
                <c:pt idx="31660">
                  <c:v>316538.63</c:v>
                </c:pt>
                <c:pt idx="31661">
                  <c:v>316548.59000000003</c:v>
                </c:pt>
                <c:pt idx="31662">
                  <c:v>316558.59000000003</c:v>
                </c:pt>
                <c:pt idx="31663">
                  <c:v>316568.63</c:v>
                </c:pt>
                <c:pt idx="31664">
                  <c:v>316578.59000000003</c:v>
                </c:pt>
                <c:pt idx="31665">
                  <c:v>316588.63</c:v>
                </c:pt>
                <c:pt idx="31666">
                  <c:v>316598.59000000003</c:v>
                </c:pt>
                <c:pt idx="31667">
                  <c:v>316608.59000000003</c:v>
                </c:pt>
                <c:pt idx="31668">
                  <c:v>316618.59000000003</c:v>
                </c:pt>
                <c:pt idx="31669">
                  <c:v>316628.59000000003</c:v>
                </c:pt>
                <c:pt idx="31670">
                  <c:v>316638.56</c:v>
                </c:pt>
                <c:pt idx="31671">
                  <c:v>316648.59000000003</c:v>
                </c:pt>
                <c:pt idx="31672">
                  <c:v>316658.59000000003</c:v>
                </c:pt>
                <c:pt idx="31673">
                  <c:v>316668.56</c:v>
                </c:pt>
                <c:pt idx="31674">
                  <c:v>316678.59000000003</c:v>
                </c:pt>
                <c:pt idx="31675">
                  <c:v>316688.56</c:v>
                </c:pt>
                <c:pt idx="31676">
                  <c:v>316698.59000000003</c:v>
                </c:pt>
                <c:pt idx="31677">
                  <c:v>316708.56</c:v>
                </c:pt>
                <c:pt idx="31678">
                  <c:v>316718.56</c:v>
                </c:pt>
                <c:pt idx="31679">
                  <c:v>316728.56</c:v>
                </c:pt>
                <c:pt idx="31680">
                  <c:v>316738.56</c:v>
                </c:pt>
                <c:pt idx="31681">
                  <c:v>316748.56</c:v>
                </c:pt>
                <c:pt idx="31682">
                  <c:v>316758.56</c:v>
                </c:pt>
                <c:pt idx="31683">
                  <c:v>316768.56</c:v>
                </c:pt>
                <c:pt idx="31684">
                  <c:v>316778.56</c:v>
                </c:pt>
                <c:pt idx="31685">
                  <c:v>316788.56</c:v>
                </c:pt>
                <c:pt idx="31686">
                  <c:v>316798.56</c:v>
                </c:pt>
                <c:pt idx="31687">
                  <c:v>316808.56</c:v>
                </c:pt>
                <c:pt idx="31688">
                  <c:v>316818.56</c:v>
                </c:pt>
                <c:pt idx="31689">
                  <c:v>316828.56</c:v>
                </c:pt>
                <c:pt idx="31690">
                  <c:v>316838.56</c:v>
                </c:pt>
                <c:pt idx="31691">
                  <c:v>316848.56</c:v>
                </c:pt>
                <c:pt idx="31692">
                  <c:v>316858.56</c:v>
                </c:pt>
                <c:pt idx="31693">
                  <c:v>316868.56</c:v>
                </c:pt>
                <c:pt idx="31694">
                  <c:v>316878.56</c:v>
                </c:pt>
                <c:pt idx="31695">
                  <c:v>316888.56</c:v>
                </c:pt>
                <c:pt idx="31696">
                  <c:v>316898.56</c:v>
                </c:pt>
                <c:pt idx="31697">
                  <c:v>316908.56</c:v>
                </c:pt>
                <c:pt idx="31698">
                  <c:v>316918.53000000003</c:v>
                </c:pt>
                <c:pt idx="31699">
                  <c:v>316928.53000000003</c:v>
                </c:pt>
                <c:pt idx="31700">
                  <c:v>316938.53000000003</c:v>
                </c:pt>
                <c:pt idx="31701">
                  <c:v>316948.56</c:v>
                </c:pt>
                <c:pt idx="31702">
                  <c:v>316958.53000000003</c:v>
                </c:pt>
                <c:pt idx="31703">
                  <c:v>316968.53000000003</c:v>
                </c:pt>
                <c:pt idx="31704">
                  <c:v>316978.53000000003</c:v>
                </c:pt>
                <c:pt idx="31705">
                  <c:v>316988.53000000003</c:v>
                </c:pt>
                <c:pt idx="31706">
                  <c:v>316998.5</c:v>
                </c:pt>
                <c:pt idx="31707">
                  <c:v>317008.53000000003</c:v>
                </c:pt>
                <c:pt idx="31708">
                  <c:v>317018.5</c:v>
                </c:pt>
                <c:pt idx="31709">
                  <c:v>317028.5</c:v>
                </c:pt>
                <c:pt idx="31710">
                  <c:v>317038.53000000003</c:v>
                </c:pt>
                <c:pt idx="31711">
                  <c:v>317048.5</c:v>
                </c:pt>
                <c:pt idx="31712">
                  <c:v>317058.53000000003</c:v>
                </c:pt>
                <c:pt idx="31713">
                  <c:v>317068.5</c:v>
                </c:pt>
                <c:pt idx="31714">
                  <c:v>317078.5</c:v>
                </c:pt>
                <c:pt idx="31715">
                  <c:v>317088.5</c:v>
                </c:pt>
                <c:pt idx="31716">
                  <c:v>317098.5</c:v>
                </c:pt>
                <c:pt idx="31717">
                  <c:v>317108.5</c:v>
                </c:pt>
                <c:pt idx="31718">
                  <c:v>317118.5</c:v>
                </c:pt>
                <c:pt idx="31719">
                  <c:v>317128.5</c:v>
                </c:pt>
                <c:pt idx="31720">
                  <c:v>317138.5</c:v>
                </c:pt>
                <c:pt idx="31721">
                  <c:v>317148.5</c:v>
                </c:pt>
                <c:pt idx="31722">
                  <c:v>317158.5</c:v>
                </c:pt>
                <c:pt idx="31723">
                  <c:v>317168.5</c:v>
                </c:pt>
                <c:pt idx="31724">
                  <c:v>317178.5</c:v>
                </c:pt>
                <c:pt idx="31725">
                  <c:v>317188.5</c:v>
                </c:pt>
                <c:pt idx="31726">
                  <c:v>317198.46999999997</c:v>
                </c:pt>
                <c:pt idx="31727">
                  <c:v>317208.5</c:v>
                </c:pt>
                <c:pt idx="31728">
                  <c:v>317218.5</c:v>
                </c:pt>
                <c:pt idx="31729">
                  <c:v>317228.46999999997</c:v>
                </c:pt>
                <c:pt idx="31730">
                  <c:v>317238.5</c:v>
                </c:pt>
                <c:pt idx="31731">
                  <c:v>317248.46999999997</c:v>
                </c:pt>
                <c:pt idx="31732">
                  <c:v>317258.5</c:v>
                </c:pt>
                <c:pt idx="31733">
                  <c:v>317268.46999999997</c:v>
                </c:pt>
                <c:pt idx="31734">
                  <c:v>317278.46999999997</c:v>
                </c:pt>
                <c:pt idx="31735">
                  <c:v>317288.46999999997</c:v>
                </c:pt>
                <c:pt idx="31736">
                  <c:v>317298.46999999997</c:v>
                </c:pt>
                <c:pt idx="31737">
                  <c:v>317308.46999999997</c:v>
                </c:pt>
                <c:pt idx="31738">
                  <c:v>317318.46999999997</c:v>
                </c:pt>
                <c:pt idx="31739">
                  <c:v>317328.46999999997</c:v>
                </c:pt>
                <c:pt idx="31740">
                  <c:v>317338.44</c:v>
                </c:pt>
                <c:pt idx="31741">
                  <c:v>317348.46999999997</c:v>
                </c:pt>
                <c:pt idx="31742">
                  <c:v>317358.44</c:v>
                </c:pt>
                <c:pt idx="31743">
                  <c:v>317368.46999999997</c:v>
                </c:pt>
                <c:pt idx="31744">
                  <c:v>317378.46999999997</c:v>
                </c:pt>
                <c:pt idx="31745">
                  <c:v>317388.44</c:v>
                </c:pt>
                <c:pt idx="31746">
                  <c:v>317398.46999999997</c:v>
                </c:pt>
                <c:pt idx="31747">
                  <c:v>317408.44</c:v>
                </c:pt>
                <c:pt idx="31748">
                  <c:v>317418.44</c:v>
                </c:pt>
                <c:pt idx="31749">
                  <c:v>317428.44</c:v>
                </c:pt>
                <c:pt idx="31750">
                  <c:v>317438.44</c:v>
                </c:pt>
                <c:pt idx="31751">
                  <c:v>317448.44</c:v>
                </c:pt>
                <c:pt idx="31752">
                  <c:v>317458.44</c:v>
                </c:pt>
                <c:pt idx="31753">
                  <c:v>317468.44</c:v>
                </c:pt>
                <c:pt idx="31754">
                  <c:v>317478.44</c:v>
                </c:pt>
                <c:pt idx="31755">
                  <c:v>317488.44</c:v>
                </c:pt>
                <c:pt idx="31756">
                  <c:v>317498.44</c:v>
                </c:pt>
                <c:pt idx="31757">
                  <c:v>317508.44</c:v>
                </c:pt>
                <c:pt idx="31758">
                  <c:v>317518.44</c:v>
                </c:pt>
                <c:pt idx="31759">
                  <c:v>317528.44</c:v>
                </c:pt>
                <c:pt idx="31760">
                  <c:v>317538.44</c:v>
                </c:pt>
                <c:pt idx="31761">
                  <c:v>317548.44</c:v>
                </c:pt>
                <c:pt idx="31762">
                  <c:v>317558.40999999997</c:v>
                </c:pt>
                <c:pt idx="31763">
                  <c:v>317568.44</c:v>
                </c:pt>
                <c:pt idx="31764">
                  <c:v>317578.40999999997</c:v>
                </c:pt>
                <c:pt idx="31765">
                  <c:v>317588.40999999997</c:v>
                </c:pt>
                <c:pt idx="31766">
                  <c:v>317598.44</c:v>
                </c:pt>
                <c:pt idx="31767">
                  <c:v>317608.40999999997</c:v>
                </c:pt>
                <c:pt idx="31768">
                  <c:v>317618.44</c:v>
                </c:pt>
                <c:pt idx="31769">
                  <c:v>317628.40999999997</c:v>
                </c:pt>
                <c:pt idx="31770">
                  <c:v>317638.40999999997</c:v>
                </c:pt>
                <c:pt idx="31771">
                  <c:v>317648.40999999997</c:v>
                </c:pt>
                <c:pt idx="31772">
                  <c:v>317658.40999999997</c:v>
                </c:pt>
                <c:pt idx="31773">
                  <c:v>317668.38</c:v>
                </c:pt>
                <c:pt idx="31774">
                  <c:v>317678.40999999997</c:v>
                </c:pt>
                <c:pt idx="31775">
                  <c:v>317688.40999999997</c:v>
                </c:pt>
                <c:pt idx="31776">
                  <c:v>317698.38</c:v>
                </c:pt>
                <c:pt idx="31777">
                  <c:v>317708.40999999997</c:v>
                </c:pt>
                <c:pt idx="31778">
                  <c:v>317718.38</c:v>
                </c:pt>
                <c:pt idx="31779">
                  <c:v>317728.40999999997</c:v>
                </c:pt>
                <c:pt idx="31780">
                  <c:v>317738.38</c:v>
                </c:pt>
                <c:pt idx="31781">
                  <c:v>317748.38</c:v>
                </c:pt>
                <c:pt idx="31782">
                  <c:v>317758.38</c:v>
                </c:pt>
                <c:pt idx="31783">
                  <c:v>317768.38</c:v>
                </c:pt>
                <c:pt idx="31784">
                  <c:v>317778.38</c:v>
                </c:pt>
                <c:pt idx="31785">
                  <c:v>317788.38</c:v>
                </c:pt>
                <c:pt idx="31786">
                  <c:v>317798.38</c:v>
                </c:pt>
                <c:pt idx="31787">
                  <c:v>317808.38</c:v>
                </c:pt>
                <c:pt idx="31788">
                  <c:v>317818.38</c:v>
                </c:pt>
                <c:pt idx="31789">
                  <c:v>317828.38</c:v>
                </c:pt>
                <c:pt idx="31790">
                  <c:v>317838.38</c:v>
                </c:pt>
                <c:pt idx="31791">
                  <c:v>317848.38</c:v>
                </c:pt>
                <c:pt idx="31792">
                  <c:v>317858.38</c:v>
                </c:pt>
                <c:pt idx="31793">
                  <c:v>317868.38</c:v>
                </c:pt>
                <c:pt idx="31794">
                  <c:v>317878.38</c:v>
                </c:pt>
                <c:pt idx="31795">
                  <c:v>317888.38</c:v>
                </c:pt>
                <c:pt idx="31796">
                  <c:v>317898.34000000003</c:v>
                </c:pt>
                <c:pt idx="31797">
                  <c:v>317908.38</c:v>
                </c:pt>
                <c:pt idx="31798">
                  <c:v>317918.34000000003</c:v>
                </c:pt>
                <c:pt idx="31799">
                  <c:v>317928.38</c:v>
                </c:pt>
                <c:pt idx="31800">
                  <c:v>317938.34000000003</c:v>
                </c:pt>
                <c:pt idx="31801">
                  <c:v>317948.34000000003</c:v>
                </c:pt>
                <c:pt idx="31802">
                  <c:v>317958.34000000003</c:v>
                </c:pt>
                <c:pt idx="31803">
                  <c:v>317968.34000000003</c:v>
                </c:pt>
                <c:pt idx="31804">
                  <c:v>317978.34000000003</c:v>
                </c:pt>
                <c:pt idx="31805">
                  <c:v>317988.34000000003</c:v>
                </c:pt>
                <c:pt idx="31806">
                  <c:v>317998.34000000003</c:v>
                </c:pt>
                <c:pt idx="31807">
                  <c:v>318008.31</c:v>
                </c:pt>
                <c:pt idx="31808">
                  <c:v>318018.34000000003</c:v>
                </c:pt>
                <c:pt idx="31809">
                  <c:v>318028.31</c:v>
                </c:pt>
                <c:pt idx="31810">
                  <c:v>318038.34000000003</c:v>
                </c:pt>
                <c:pt idx="31811">
                  <c:v>318048.31</c:v>
                </c:pt>
                <c:pt idx="31812">
                  <c:v>318058.31</c:v>
                </c:pt>
                <c:pt idx="31813">
                  <c:v>318068.34000000003</c:v>
                </c:pt>
                <c:pt idx="31814">
                  <c:v>318078.31</c:v>
                </c:pt>
                <c:pt idx="31815">
                  <c:v>318088.31</c:v>
                </c:pt>
                <c:pt idx="31816">
                  <c:v>318098.31</c:v>
                </c:pt>
                <c:pt idx="31817">
                  <c:v>318108.31</c:v>
                </c:pt>
                <c:pt idx="31818">
                  <c:v>318118.31</c:v>
                </c:pt>
                <c:pt idx="31819">
                  <c:v>318128.31</c:v>
                </c:pt>
                <c:pt idx="31820">
                  <c:v>318138.31</c:v>
                </c:pt>
                <c:pt idx="31821">
                  <c:v>318148.31</c:v>
                </c:pt>
                <c:pt idx="31822">
                  <c:v>318158.31</c:v>
                </c:pt>
                <c:pt idx="31823">
                  <c:v>318168.31</c:v>
                </c:pt>
                <c:pt idx="31824">
                  <c:v>318178.31</c:v>
                </c:pt>
                <c:pt idx="31825">
                  <c:v>318188.31</c:v>
                </c:pt>
                <c:pt idx="31826">
                  <c:v>318198.31</c:v>
                </c:pt>
                <c:pt idx="31827">
                  <c:v>318208.31</c:v>
                </c:pt>
                <c:pt idx="31828">
                  <c:v>318218.31</c:v>
                </c:pt>
                <c:pt idx="31829">
                  <c:v>318228.28000000003</c:v>
                </c:pt>
                <c:pt idx="31830">
                  <c:v>318238.31</c:v>
                </c:pt>
                <c:pt idx="31831">
                  <c:v>318248.31</c:v>
                </c:pt>
                <c:pt idx="31832">
                  <c:v>318258.28000000003</c:v>
                </c:pt>
                <c:pt idx="31833">
                  <c:v>318268.31</c:v>
                </c:pt>
                <c:pt idx="31834">
                  <c:v>318278.28000000003</c:v>
                </c:pt>
                <c:pt idx="31835">
                  <c:v>318288.31</c:v>
                </c:pt>
                <c:pt idx="31836">
                  <c:v>318298.28000000003</c:v>
                </c:pt>
                <c:pt idx="31837">
                  <c:v>318308.28000000003</c:v>
                </c:pt>
                <c:pt idx="31838">
                  <c:v>318318.28000000003</c:v>
                </c:pt>
                <c:pt idx="31839">
                  <c:v>318328.28000000003</c:v>
                </c:pt>
                <c:pt idx="31840">
                  <c:v>318338.28000000003</c:v>
                </c:pt>
                <c:pt idx="31841">
                  <c:v>318348.28000000003</c:v>
                </c:pt>
                <c:pt idx="31842">
                  <c:v>318358.28000000003</c:v>
                </c:pt>
                <c:pt idx="31843">
                  <c:v>318368.25</c:v>
                </c:pt>
                <c:pt idx="31844">
                  <c:v>318378.28000000003</c:v>
                </c:pt>
                <c:pt idx="31845">
                  <c:v>318388.25</c:v>
                </c:pt>
                <c:pt idx="31846">
                  <c:v>318398.28000000003</c:v>
                </c:pt>
                <c:pt idx="31847">
                  <c:v>318408.25</c:v>
                </c:pt>
                <c:pt idx="31848">
                  <c:v>318418.25</c:v>
                </c:pt>
                <c:pt idx="31849">
                  <c:v>318428.25</c:v>
                </c:pt>
                <c:pt idx="31850">
                  <c:v>318438.25</c:v>
                </c:pt>
                <c:pt idx="31851">
                  <c:v>318448.25</c:v>
                </c:pt>
                <c:pt idx="31852">
                  <c:v>318458.25</c:v>
                </c:pt>
                <c:pt idx="31853">
                  <c:v>318468.25</c:v>
                </c:pt>
                <c:pt idx="31854">
                  <c:v>318478.25</c:v>
                </c:pt>
                <c:pt idx="31855">
                  <c:v>318488.25</c:v>
                </c:pt>
                <c:pt idx="31856">
                  <c:v>318498.25</c:v>
                </c:pt>
                <c:pt idx="31857">
                  <c:v>318508.25</c:v>
                </c:pt>
                <c:pt idx="31858">
                  <c:v>318518.25</c:v>
                </c:pt>
                <c:pt idx="31859">
                  <c:v>318528.25</c:v>
                </c:pt>
                <c:pt idx="31860">
                  <c:v>318538.25</c:v>
                </c:pt>
                <c:pt idx="31861">
                  <c:v>318548.25</c:v>
                </c:pt>
                <c:pt idx="31862">
                  <c:v>318558.25</c:v>
                </c:pt>
                <c:pt idx="31863">
                  <c:v>318568.21999999997</c:v>
                </c:pt>
                <c:pt idx="31864">
                  <c:v>318578.25</c:v>
                </c:pt>
                <c:pt idx="31865">
                  <c:v>318588.21999999997</c:v>
                </c:pt>
                <c:pt idx="31866">
                  <c:v>318598.25</c:v>
                </c:pt>
                <c:pt idx="31867">
                  <c:v>318608.21999999997</c:v>
                </c:pt>
                <c:pt idx="31868">
                  <c:v>318618.21999999997</c:v>
                </c:pt>
                <c:pt idx="31869">
                  <c:v>318628.25</c:v>
                </c:pt>
                <c:pt idx="31870">
                  <c:v>318638.21999999997</c:v>
                </c:pt>
                <c:pt idx="31871">
                  <c:v>318648.21999999997</c:v>
                </c:pt>
                <c:pt idx="31872">
                  <c:v>318658.21999999997</c:v>
                </c:pt>
                <c:pt idx="31873">
                  <c:v>318668.21999999997</c:v>
                </c:pt>
                <c:pt idx="31874">
                  <c:v>318678.19</c:v>
                </c:pt>
                <c:pt idx="31875">
                  <c:v>318688.21999999997</c:v>
                </c:pt>
                <c:pt idx="31876">
                  <c:v>318698.19</c:v>
                </c:pt>
                <c:pt idx="31877">
                  <c:v>318708.21999999997</c:v>
                </c:pt>
                <c:pt idx="31878">
                  <c:v>318718.21999999997</c:v>
                </c:pt>
                <c:pt idx="31879">
                  <c:v>318728.19</c:v>
                </c:pt>
                <c:pt idx="31880">
                  <c:v>318738.21999999997</c:v>
                </c:pt>
                <c:pt idx="31881">
                  <c:v>318748.19</c:v>
                </c:pt>
                <c:pt idx="31882">
                  <c:v>318758.19</c:v>
                </c:pt>
                <c:pt idx="31883">
                  <c:v>318768.19</c:v>
                </c:pt>
                <c:pt idx="31884">
                  <c:v>318778.19</c:v>
                </c:pt>
                <c:pt idx="31885">
                  <c:v>318788.21999999997</c:v>
                </c:pt>
                <c:pt idx="31886">
                  <c:v>318798.19</c:v>
                </c:pt>
                <c:pt idx="31887">
                  <c:v>318808.19</c:v>
                </c:pt>
                <c:pt idx="31888">
                  <c:v>318818.19</c:v>
                </c:pt>
                <c:pt idx="31889">
                  <c:v>318828.19</c:v>
                </c:pt>
                <c:pt idx="31890">
                  <c:v>318838.19</c:v>
                </c:pt>
                <c:pt idx="31891">
                  <c:v>318848.19</c:v>
                </c:pt>
                <c:pt idx="31892">
                  <c:v>318858.19</c:v>
                </c:pt>
                <c:pt idx="31893">
                  <c:v>318868.19</c:v>
                </c:pt>
                <c:pt idx="31894">
                  <c:v>318878.19</c:v>
                </c:pt>
                <c:pt idx="31895">
                  <c:v>318888.19</c:v>
                </c:pt>
                <c:pt idx="31896">
                  <c:v>318898.19</c:v>
                </c:pt>
                <c:pt idx="31897">
                  <c:v>318908.19</c:v>
                </c:pt>
                <c:pt idx="31898">
                  <c:v>318918.19</c:v>
                </c:pt>
                <c:pt idx="31899">
                  <c:v>318928.15999999997</c:v>
                </c:pt>
                <c:pt idx="31900">
                  <c:v>318938.19</c:v>
                </c:pt>
                <c:pt idx="31901">
                  <c:v>318948.15999999997</c:v>
                </c:pt>
                <c:pt idx="31902">
                  <c:v>318958.19</c:v>
                </c:pt>
                <c:pt idx="31903">
                  <c:v>318968.15999999997</c:v>
                </c:pt>
                <c:pt idx="31904">
                  <c:v>318978.15999999997</c:v>
                </c:pt>
                <c:pt idx="31905">
                  <c:v>318988.15999999997</c:v>
                </c:pt>
                <c:pt idx="31906">
                  <c:v>318998.15999999997</c:v>
                </c:pt>
                <c:pt idx="31907">
                  <c:v>319008.15999999997</c:v>
                </c:pt>
                <c:pt idx="31908">
                  <c:v>319018.15999999997</c:v>
                </c:pt>
                <c:pt idx="31909">
                  <c:v>319028.15999999997</c:v>
                </c:pt>
                <c:pt idx="31910">
                  <c:v>319038.13</c:v>
                </c:pt>
                <c:pt idx="31911">
                  <c:v>319048.15999999997</c:v>
                </c:pt>
                <c:pt idx="31912">
                  <c:v>319058.13</c:v>
                </c:pt>
                <c:pt idx="31913">
                  <c:v>319068.15999999997</c:v>
                </c:pt>
                <c:pt idx="31914">
                  <c:v>319078.13</c:v>
                </c:pt>
                <c:pt idx="31915">
                  <c:v>319088.13</c:v>
                </c:pt>
                <c:pt idx="31916">
                  <c:v>319098.15999999997</c:v>
                </c:pt>
                <c:pt idx="31917">
                  <c:v>319108.13</c:v>
                </c:pt>
                <c:pt idx="31918">
                  <c:v>319118.13</c:v>
                </c:pt>
                <c:pt idx="31919">
                  <c:v>319128.13</c:v>
                </c:pt>
                <c:pt idx="31920">
                  <c:v>319138.13</c:v>
                </c:pt>
                <c:pt idx="31921">
                  <c:v>319148.13</c:v>
                </c:pt>
                <c:pt idx="31922">
                  <c:v>319158.13</c:v>
                </c:pt>
                <c:pt idx="31923">
                  <c:v>319168.13</c:v>
                </c:pt>
                <c:pt idx="31924">
                  <c:v>319178.13</c:v>
                </c:pt>
                <c:pt idx="31925">
                  <c:v>319188.13</c:v>
                </c:pt>
                <c:pt idx="31926">
                  <c:v>319198.13</c:v>
                </c:pt>
                <c:pt idx="31927">
                  <c:v>319208.13</c:v>
                </c:pt>
                <c:pt idx="31928">
                  <c:v>319218.13</c:v>
                </c:pt>
                <c:pt idx="31929">
                  <c:v>319228.13</c:v>
                </c:pt>
                <c:pt idx="31930">
                  <c:v>319238.09000000003</c:v>
                </c:pt>
                <c:pt idx="31931">
                  <c:v>319248.13</c:v>
                </c:pt>
                <c:pt idx="31932">
                  <c:v>319258.09000000003</c:v>
                </c:pt>
                <c:pt idx="31933">
                  <c:v>319268.13</c:v>
                </c:pt>
                <c:pt idx="31934">
                  <c:v>319278.13</c:v>
                </c:pt>
                <c:pt idx="31935">
                  <c:v>319288.09000000003</c:v>
                </c:pt>
                <c:pt idx="31936">
                  <c:v>319298.13</c:v>
                </c:pt>
                <c:pt idx="31937">
                  <c:v>319308.09000000003</c:v>
                </c:pt>
                <c:pt idx="31938">
                  <c:v>319318.09000000003</c:v>
                </c:pt>
                <c:pt idx="31939">
                  <c:v>319328.09000000003</c:v>
                </c:pt>
                <c:pt idx="31940">
                  <c:v>319338.09000000003</c:v>
                </c:pt>
                <c:pt idx="31941">
                  <c:v>319348.09000000003</c:v>
                </c:pt>
                <c:pt idx="31942">
                  <c:v>319358.09000000003</c:v>
                </c:pt>
                <c:pt idx="31943">
                  <c:v>319368.09000000003</c:v>
                </c:pt>
                <c:pt idx="31944">
                  <c:v>319378.09000000003</c:v>
                </c:pt>
                <c:pt idx="31945">
                  <c:v>319388.09000000003</c:v>
                </c:pt>
                <c:pt idx="31946">
                  <c:v>319398.06</c:v>
                </c:pt>
                <c:pt idx="31947">
                  <c:v>319408.09000000003</c:v>
                </c:pt>
                <c:pt idx="31948">
                  <c:v>319418.06</c:v>
                </c:pt>
                <c:pt idx="31949">
                  <c:v>319428.09000000003</c:v>
                </c:pt>
                <c:pt idx="31950">
                  <c:v>319438.06</c:v>
                </c:pt>
                <c:pt idx="31951">
                  <c:v>319448.06</c:v>
                </c:pt>
                <c:pt idx="31952">
                  <c:v>319458.09000000003</c:v>
                </c:pt>
                <c:pt idx="31953">
                  <c:v>319468.06</c:v>
                </c:pt>
                <c:pt idx="31954">
                  <c:v>319478.06</c:v>
                </c:pt>
                <c:pt idx="31955">
                  <c:v>319488.06</c:v>
                </c:pt>
                <c:pt idx="31956">
                  <c:v>319498.06</c:v>
                </c:pt>
                <c:pt idx="31957">
                  <c:v>319508.06</c:v>
                </c:pt>
                <c:pt idx="31958">
                  <c:v>319518.06</c:v>
                </c:pt>
                <c:pt idx="31959">
                  <c:v>319528.06</c:v>
                </c:pt>
                <c:pt idx="31960">
                  <c:v>319538.06</c:v>
                </c:pt>
                <c:pt idx="31961">
                  <c:v>319548.06</c:v>
                </c:pt>
                <c:pt idx="31962">
                  <c:v>319558.06</c:v>
                </c:pt>
                <c:pt idx="31963">
                  <c:v>319568.06</c:v>
                </c:pt>
                <c:pt idx="31964">
                  <c:v>319578.06</c:v>
                </c:pt>
                <c:pt idx="31965">
                  <c:v>319588.06</c:v>
                </c:pt>
                <c:pt idx="31966">
                  <c:v>319598.03000000003</c:v>
                </c:pt>
                <c:pt idx="31967">
                  <c:v>319608.06</c:v>
                </c:pt>
                <c:pt idx="31968">
                  <c:v>319618.03000000003</c:v>
                </c:pt>
                <c:pt idx="31969">
                  <c:v>319628.06</c:v>
                </c:pt>
                <c:pt idx="31970">
                  <c:v>319638.03000000003</c:v>
                </c:pt>
                <c:pt idx="31971">
                  <c:v>319648.03000000003</c:v>
                </c:pt>
                <c:pt idx="31972">
                  <c:v>319658.06</c:v>
                </c:pt>
                <c:pt idx="31973">
                  <c:v>319668.03000000003</c:v>
                </c:pt>
                <c:pt idx="31974">
                  <c:v>319678.03000000003</c:v>
                </c:pt>
                <c:pt idx="31975">
                  <c:v>319688.03000000003</c:v>
                </c:pt>
                <c:pt idx="31976">
                  <c:v>319698.03000000003</c:v>
                </c:pt>
                <c:pt idx="31977">
                  <c:v>319708</c:v>
                </c:pt>
                <c:pt idx="31978">
                  <c:v>319718.03000000003</c:v>
                </c:pt>
                <c:pt idx="31979">
                  <c:v>319728</c:v>
                </c:pt>
                <c:pt idx="31980">
                  <c:v>319738.03000000003</c:v>
                </c:pt>
                <c:pt idx="31981">
                  <c:v>319748.03000000003</c:v>
                </c:pt>
                <c:pt idx="31982">
                  <c:v>319758</c:v>
                </c:pt>
                <c:pt idx="31983">
                  <c:v>319768.03000000003</c:v>
                </c:pt>
                <c:pt idx="31984">
                  <c:v>319778</c:v>
                </c:pt>
                <c:pt idx="31985">
                  <c:v>319788</c:v>
                </c:pt>
                <c:pt idx="31986">
                  <c:v>319798.03000000003</c:v>
                </c:pt>
                <c:pt idx="31987">
                  <c:v>319808</c:v>
                </c:pt>
                <c:pt idx="31988">
                  <c:v>319818</c:v>
                </c:pt>
                <c:pt idx="31989">
                  <c:v>319828</c:v>
                </c:pt>
                <c:pt idx="31990">
                  <c:v>319838</c:v>
                </c:pt>
                <c:pt idx="31991">
                  <c:v>319848</c:v>
                </c:pt>
                <c:pt idx="31992">
                  <c:v>319858</c:v>
                </c:pt>
                <c:pt idx="31993">
                  <c:v>319868</c:v>
                </c:pt>
                <c:pt idx="31994">
                  <c:v>319878</c:v>
                </c:pt>
                <c:pt idx="31995">
                  <c:v>319888</c:v>
                </c:pt>
                <c:pt idx="31996">
                  <c:v>319898</c:v>
                </c:pt>
                <c:pt idx="31997">
                  <c:v>319907.96999999997</c:v>
                </c:pt>
                <c:pt idx="31998">
                  <c:v>319918</c:v>
                </c:pt>
                <c:pt idx="31999">
                  <c:v>319928</c:v>
                </c:pt>
                <c:pt idx="32000">
                  <c:v>319938</c:v>
                </c:pt>
                <c:pt idx="32001">
                  <c:v>319948</c:v>
                </c:pt>
                <c:pt idx="32002">
                  <c:v>319957.96999999997</c:v>
                </c:pt>
                <c:pt idx="32003">
                  <c:v>319968</c:v>
                </c:pt>
                <c:pt idx="32004">
                  <c:v>319977.96999999997</c:v>
                </c:pt>
                <c:pt idx="32005">
                  <c:v>319987.96999999997</c:v>
                </c:pt>
                <c:pt idx="32006">
                  <c:v>319997.96999999997</c:v>
                </c:pt>
                <c:pt idx="32007">
                  <c:v>320007.96999999997</c:v>
                </c:pt>
                <c:pt idx="32008">
                  <c:v>320017.96999999997</c:v>
                </c:pt>
                <c:pt idx="32009">
                  <c:v>320027.96999999997</c:v>
                </c:pt>
                <c:pt idx="32010">
                  <c:v>320037.96999999997</c:v>
                </c:pt>
                <c:pt idx="32011">
                  <c:v>320047.96999999997</c:v>
                </c:pt>
                <c:pt idx="32012">
                  <c:v>320057.96999999997</c:v>
                </c:pt>
                <c:pt idx="32013">
                  <c:v>320067.94</c:v>
                </c:pt>
                <c:pt idx="32014">
                  <c:v>320077.96999999997</c:v>
                </c:pt>
                <c:pt idx="32015">
                  <c:v>320087.94</c:v>
                </c:pt>
                <c:pt idx="32016">
                  <c:v>320097.96999999997</c:v>
                </c:pt>
                <c:pt idx="32017">
                  <c:v>320107.94</c:v>
                </c:pt>
                <c:pt idx="32018">
                  <c:v>320117.94</c:v>
                </c:pt>
                <c:pt idx="32019">
                  <c:v>320127.96999999997</c:v>
                </c:pt>
                <c:pt idx="32020">
                  <c:v>320137.94</c:v>
                </c:pt>
                <c:pt idx="32021">
                  <c:v>320147.94</c:v>
                </c:pt>
                <c:pt idx="32022">
                  <c:v>320157.94</c:v>
                </c:pt>
                <c:pt idx="32023">
                  <c:v>320167.94</c:v>
                </c:pt>
                <c:pt idx="32024">
                  <c:v>320177.94</c:v>
                </c:pt>
                <c:pt idx="32025">
                  <c:v>320187.94</c:v>
                </c:pt>
                <c:pt idx="32026">
                  <c:v>320197.94</c:v>
                </c:pt>
                <c:pt idx="32027">
                  <c:v>320207.94</c:v>
                </c:pt>
                <c:pt idx="32028">
                  <c:v>320217.94</c:v>
                </c:pt>
                <c:pt idx="32029">
                  <c:v>320227.94</c:v>
                </c:pt>
                <c:pt idx="32030">
                  <c:v>320237.94</c:v>
                </c:pt>
                <c:pt idx="32031">
                  <c:v>320247.94</c:v>
                </c:pt>
                <c:pt idx="32032">
                  <c:v>320257.94</c:v>
                </c:pt>
                <c:pt idx="32033">
                  <c:v>320267.90999999997</c:v>
                </c:pt>
                <c:pt idx="32034">
                  <c:v>320277.94</c:v>
                </c:pt>
                <c:pt idx="32035">
                  <c:v>320287.90999999997</c:v>
                </c:pt>
                <c:pt idx="32036">
                  <c:v>320297.94</c:v>
                </c:pt>
                <c:pt idx="32037">
                  <c:v>320307.94</c:v>
                </c:pt>
                <c:pt idx="32038">
                  <c:v>320317.90999999997</c:v>
                </c:pt>
                <c:pt idx="32039">
                  <c:v>320327.94</c:v>
                </c:pt>
                <c:pt idx="32040">
                  <c:v>320337.90999999997</c:v>
                </c:pt>
                <c:pt idx="32041">
                  <c:v>320347.90999999997</c:v>
                </c:pt>
                <c:pt idx="32042">
                  <c:v>320357.90999999997</c:v>
                </c:pt>
                <c:pt idx="32043">
                  <c:v>320367.90999999997</c:v>
                </c:pt>
                <c:pt idx="32044">
                  <c:v>320377.88</c:v>
                </c:pt>
                <c:pt idx="32045">
                  <c:v>320387.90999999997</c:v>
                </c:pt>
                <c:pt idx="32046">
                  <c:v>320397.90999999997</c:v>
                </c:pt>
                <c:pt idx="32047">
                  <c:v>320407.90999999997</c:v>
                </c:pt>
                <c:pt idx="32048">
                  <c:v>320417.90999999997</c:v>
                </c:pt>
                <c:pt idx="32049">
                  <c:v>320427.88</c:v>
                </c:pt>
                <c:pt idx="32050">
                  <c:v>320437.90999999997</c:v>
                </c:pt>
                <c:pt idx="32051">
                  <c:v>320447.88</c:v>
                </c:pt>
                <c:pt idx="32052">
                  <c:v>320457.88</c:v>
                </c:pt>
                <c:pt idx="32053">
                  <c:v>320467.88</c:v>
                </c:pt>
                <c:pt idx="32054">
                  <c:v>320477.88</c:v>
                </c:pt>
                <c:pt idx="32055">
                  <c:v>320487.90999999997</c:v>
                </c:pt>
                <c:pt idx="32056">
                  <c:v>320497.88</c:v>
                </c:pt>
                <c:pt idx="32057">
                  <c:v>320507.88</c:v>
                </c:pt>
                <c:pt idx="32058">
                  <c:v>320517.88</c:v>
                </c:pt>
                <c:pt idx="32059">
                  <c:v>320527.88</c:v>
                </c:pt>
                <c:pt idx="32060">
                  <c:v>320537.88</c:v>
                </c:pt>
                <c:pt idx="32061">
                  <c:v>320547.88</c:v>
                </c:pt>
                <c:pt idx="32062">
                  <c:v>320557.88</c:v>
                </c:pt>
                <c:pt idx="32063">
                  <c:v>320567.88</c:v>
                </c:pt>
                <c:pt idx="32064">
                  <c:v>320577.88</c:v>
                </c:pt>
                <c:pt idx="32065">
                  <c:v>320587.88</c:v>
                </c:pt>
                <c:pt idx="32066">
                  <c:v>320597.88</c:v>
                </c:pt>
                <c:pt idx="32067">
                  <c:v>320607.88</c:v>
                </c:pt>
                <c:pt idx="32068">
                  <c:v>320617.88</c:v>
                </c:pt>
                <c:pt idx="32069">
                  <c:v>320627.84000000003</c:v>
                </c:pt>
                <c:pt idx="32070">
                  <c:v>320637.88</c:v>
                </c:pt>
                <c:pt idx="32071">
                  <c:v>320647.88</c:v>
                </c:pt>
                <c:pt idx="32072">
                  <c:v>320657.84000000003</c:v>
                </c:pt>
                <c:pt idx="32073">
                  <c:v>320667.88</c:v>
                </c:pt>
                <c:pt idx="32074">
                  <c:v>320677.84000000003</c:v>
                </c:pt>
                <c:pt idx="32075">
                  <c:v>320687.88</c:v>
                </c:pt>
                <c:pt idx="32076">
                  <c:v>320697.84000000003</c:v>
                </c:pt>
                <c:pt idx="32077">
                  <c:v>320707.84000000003</c:v>
                </c:pt>
                <c:pt idx="32078">
                  <c:v>320717.84000000003</c:v>
                </c:pt>
                <c:pt idx="32079">
                  <c:v>320727.84000000003</c:v>
                </c:pt>
                <c:pt idx="32080">
                  <c:v>320737.81</c:v>
                </c:pt>
                <c:pt idx="32081">
                  <c:v>320747.84000000003</c:v>
                </c:pt>
                <c:pt idx="32082">
                  <c:v>320757.81</c:v>
                </c:pt>
                <c:pt idx="32083">
                  <c:v>320767.84000000003</c:v>
                </c:pt>
                <c:pt idx="32084">
                  <c:v>320777.84000000003</c:v>
                </c:pt>
                <c:pt idx="32085">
                  <c:v>320787.81</c:v>
                </c:pt>
                <c:pt idx="32086">
                  <c:v>320797.84000000003</c:v>
                </c:pt>
                <c:pt idx="32087">
                  <c:v>320807.81</c:v>
                </c:pt>
                <c:pt idx="32088">
                  <c:v>320817.81</c:v>
                </c:pt>
                <c:pt idx="32089">
                  <c:v>320827.81</c:v>
                </c:pt>
                <c:pt idx="32090">
                  <c:v>320837.81</c:v>
                </c:pt>
                <c:pt idx="32091">
                  <c:v>320847.81</c:v>
                </c:pt>
                <c:pt idx="32092">
                  <c:v>320857.81</c:v>
                </c:pt>
                <c:pt idx="32093">
                  <c:v>320867.81</c:v>
                </c:pt>
                <c:pt idx="32094">
                  <c:v>320877.81</c:v>
                </c:pt>
                <c:pt idx="32095">
                  <c:v>320887.81</c:v>
                </c:pt>
                <c:pt idx="32096">
                  <c:v>320897.81</c:v>
                </c:pt>
                <c:pt idx="32097">
                  <c:v>320907.81</c:v>
                </c:pt>
                <c:pt idx="32098">
                  <c:v>320917.81</c:v>
                </c:pt>
                <c:pt idx="32099">
                  <c:v>320927.81</c:v>
                </c:pt>
                <c:pt idx="32100">
                  <c:v>320937.78000000003</c:v>
                </c:pt>
                <c:pt idx="32101">
                  <c:v>320947.81</c:v>
                </c:pt>
                <c:pt idx="32102">
                  <c:v>320957.81</c:v>
                </c:pt>
                <c:pt idx="32103">
                  <c:v>320967.81</c:v>
                </c:pt>
                <c:pt idx="32104">
                  <c:v>320977.81</c:v>
                </c:pt>
                <c:pt idx="32105">
                  <c:v>320987.78000000003</c:v>
                </c:pt>
                <c:pt idx="32106">
                  <c:v>320997.81</c:v>
                </c:pt>
                <c:pt idx="32107">
                  <c:v>321007.78000000003</c:v>
                </c:pt>
                <c:pt idx="32108">
                  <c:v>321017.78000000003</c:v>
                </c:pt>
                <c:pt idx="32109">
                  <c:v>321027.78000000003</c:v>
                </c:pt>
                <c:pt idx="32110">
                  <c:v>321037.78000000003</c:v>
                </c:pt>
                <c:pt idx="32111">
                  <c:v>321047.81</c:v>
                </c:pt>
                <c:pt idx="32112">
                  <c:v>321057.78000000003</c:v>
                </c:pt>
                <c:pt idx="32113">
                  <c:v>321067.78000000003</c:v>
                </c:pt>
                <c:pt idx="32114">
                  <c:v>321077.78000000003</c:v>
                </c:pt>
                <c:pt idx="32115">
                  <c:v>321087.78000000003</c:v>
                </c:pt>
                <c:pt idx="32116">
                  <c:v>321097.75</c:v>
                </c:pt>
                <c:pt idx="32117">
                  <c:v>321107.78000000003</c:v>
                </c:pt>
                <c:pt idx="32118">
                  <c:v>321117.75</c:v>
                </c:pt>
                <c:pt idx="32119">
                  <c:v>321127.75</c:v>
                </c:pt>
                <c:pt idx="32120">
                  <c:v>321137.78000000003</c:v>
                </c:pt>
                <c:pt idx="32121">
                  <c:v>321147.75</c:v>
                </c:pt>
                <c:pt idx="32122">
                  <c:v>321157.78000000003</c:v>
                </c:pt>
                <c:pt idx="32123">
                  <c:v>321167.75</c:v>
                </c:pt>
                <c:pt idx="32124">
                  <c:v>321177.75</c:v>
                </c:pt>
                <c:pt idx="32125">
                  <c:v>321187.75</c:v>
                </c:pt>
                <c:pt idx="32126">
                  <c:v>321197.75</c:v>
                </c:pt>
                <c:pt idx="32127">
                  <c:v>321207.75</c:v>
                </c:pt>
                <c:pt idx="32128">
                  <c:v>321217.75</c:v>
                </c:pt>
                <c:pt idx="32129">
                  <c:v>321227.75</c:v>
                </c:pt>
                <c:pt idx="32130">
                  <c:v>321237.75</c:v>
                </c:pt>
                <c:pt idx="32131">
                  <c:v>321247.75</c:v>
                </c:pt>
                <c:pt idx="32132">
                  <c:v>321257.75</c:v>
                </c:pt>
                <c:pt idx="32133">
                  <c:v>321267.75</c:v>
                </c:pt>
                <c:pt idx="32134">
                  <c:v>321277.75</c:v>
                </c:pt>
                <c:pt idx="32135">
                  <c:v>321287.75</c:v>
                </c:pt>
                <c:pt idx="32136">
                  <c:v>321297.71999999997</c:v>
                </c:pt>
                <c:pt idx="32137">
                  <c:v>321307.75</c:v>
                </c:pt>
                <c:pt idx="32138">
                  <c:v>321317.71999999997</c:v>
                </c:pt>
                <c:pt idx="32139">
                  <c:v>321327.71999999997</c:v>
                </c:pt>
                <c:pt idx="32140">
                  <c:v>321337.75</c:v>
                </c:pt>
                <c:pt idx="32141">
                  <c:v>321347.71999999997</c:v>
                </c:pt>
                <c:pt idx="32142">
                  <c:v>321357.75</c:v>
                </c:pt>
                <c:pt idx="32143">
                  <c:v>321367.71999999997</c:v>
                </c:pt>
                <c:pt idx="32144">
                  <c:v>321377.71999999997</c:v>
                </c:pt>
                <c:pt idx="32145">
                  <c:v>321387.71999999997</c:v>
                </c:pt>
                <c:pt idx="32146">
                  <c:v>321397.71999999997</c:v>
                </c:pt>
                <c:pt idx="32147">
                  <c:v>321407.69</c:v>
                </c:pt>
                <c:pt idx="32148">
                  <c:v>321417.71999999997</c:v>
                </c:pt>
                <c:pt idx="32149">
                  <c:v>321427.71999999997</c:v>
                </c:pt>
                <c:pt idx="32150">
                  <c:v>321437.71999999997</c:v>
                </c:pt>
                <c:pt idx="32151">
                  <c:v>321447.71999999997</c:v>
                </c:pt>
                <c:pt idx="32152">
                  <c:v>321457.69</c:v>
                </c:pt>
                <c:pt idx="32153">
                  <c:v>321467.71999999997</c:v>
                </c:pt>
                <c:pt idx="32154">
                  <c:v>321477.69</c:v>
                </c:pt>
                <c:pt idx="32155">
                  <c:v>321487.69</c:v>
                </c:pt>
                <c:pt idx="32156">
                  <c:v>321497.69</c:v>
                </c:pt>
                <c:pt idx="32157">
                  <c:v>321507.69</c:v>
                </c:pt>
                <c:pt idx="32158">
                  <c:v>321517.71999999997</c:v>
                </c:pt>
                <c:pt idx="32159">
                  <c:v>321527.69</c:v>
                </c:pt>
                <c:pt idx="32160">
                  <c:v>321537.69</c:v>
                </c:pt>
                <c:pt idx="32161">
                  <c:v>321547.69</c:v>
                </c:pt>
                <c:pt idx="32162">
                  <c:v>321557.69</c:v>
                </c:pt>
                <c:pt idx="32163">
                  <c:v>321567.69</c:v>
                </c:pt>
                <c:pt idx="32164">
                  <c:v>321577.69</c:v>
                </c:pt>
                <c:pt idx="32165">
                  <c:v>321587.69</c:v>
                </c:pt>
                <c:pt idx="32166">
                  <c:v>321597.69</c:v>
                </c:pt>
                <c:pt idx="32167">
                  <c:v>321607.69</c:v>
                </c:pt>
                <c:pt idx="32168">
                  <c:v>321617.69</c:v>
                </c:pt>
                <c:pt idx="32169">
                  <c:v>321627.69</c:v>
                </c:pt>
                <c:pt idx="32170">
                  <c:v>321637.69</c:v>
                </c:pt>
                <c:pt idx="32171">
                  <c:v>321647.69</c:v>
                </c:pt>
                <c:pt idx="32172">
                  <c:v>321657.65999999997</c:v>
                </c:pt>
                <c:pt idx="32173">
                  <c:v>321667.69</c:v>
                </c:pt>
                <c:pt idx="32174">
                  <c:v>321677.65999999997</c:v>
                </c:pt>
                <c:pt idx="32175">
                  <c:v>321687.65999999997</c:v>
                </c:pt>
                <c:pt idx="32176">
                  <c:v>321697.69</c:v>
                </c:pt>
                <c:pt idx="32177">
                  <c:v>321707.65999999997</c:v>
                </c:pt>
                <c:pt idx="32178">
                  <c:v>321717.69</c:v>
                </c:pt>
                <c:pt idx="32179">
                  <c:v>321727.65999999997</c:v>
                </c:pt>
                <c:pt idx="32180">
                  <c:v>321737.65999999997</c:v>
                </c:pt>
                <c:pt idx="32181">
                  <c:v>321747.65999999997</c:v>
                </c:pt>
                <c:pt idx="32182">
                  <c:v>321757.65999999997</c:v>
                </c:pt>
                <c:pt idx="32183">
                  <c:v>321767.63</c:v>
                </c:pt>
                <c:pt idx="32184">
                  <c:v>321777.65999999997</c:v>
                </c:pt>
                <c:pt idx="32185">
                  <c:v>321787.63</c:v>
                </c:pt>
                <c:pt idx="32186">
                  <c:v>321797.63</c:v>
                </c:pt>
                <c:pt idx="32187">
                  <c:v>321807.65999999997</c:v>
                </c:pt>
                <c:pt idx="32188">
                  <c:v>321817.63</c:v>
                </c:pt>
                <c:pt idx="32189">
                  <c:v>321827.65999999997</c:v>
                </c:pt>
                <c:pt idx="32190">
                  <c:v>321837.63</c:v>
                </c:pt>
                <c:pt idx="32191">
                  <c:v>321847.63</c:v>
                </c:pt>
                <c:pt idx="32192">
                  <c:v>321857.63</c:v>
                </c:pt>
                <c:pt idx="32193">
                  <c:v>321867.63</c:v>
                </c:pt>
                <c:pt idx="32194">
                  <c:v>321877.63</c:v>
                </c:pt>
                <c:pt idx="32195">
                  <c:v>321887.63</c:v>
                </c:pt>
                <c:pt idx="32196">
                  <c:v>321897.63</c:v>
                </c:pt>
                <c:pt idx="32197">
                  <c:v>321907.63</c:v>
                </c:pt>
                <c:pt idx="32198">
                  <c:v>321917.63</c:v>
                </c:pt>
                <c:pt idx="32199">
                  <c:v>321927.63</c:v>
                </c:pt>
                <c:pt idx="32200">
                  <c:v>321937.63</c:v>
                </c:pt>
                <c:pt idx="32201">
                  <c:v>321947.63</c:v>
                </c:pt>
                <c:pt idx="32202">
                  <c:v>321957.63</c:v>
                </c:pt>
                <c:pt idx="32203">
                  <c:v>321967.59000000003</c:v>
                </c:pt>
                <c:pt idx="32204">
                  <c:v>321977.63</c:v>
                </c:pt>
                <c:pt idx="32205">
                  <c:v>321987.63</c:v>
                </c:pt>
                <c:pt idx="32206">
                  <c:v>321997.59000000003</c:v>
                </c:pt>
                <c:pt idx="32207">
                  <c:v>322007.63</c:v>
                </c:pt>
                <c:pt idx="32208">
                  <c:v>322017.63</c:v>
                </c:pt>
                <c:pt idx="32209">
                  <c:v>322027.63</c:v>
                </c:pt>
                <c:pt idx="32210">
                  <c:v>322037.63</c:v>
                </c:pt>
                <c:pt idx="32211">
                  <c:v>322047.59000000003</c:v>
                </c:pt>
                <c:pt idx="32212">
                  <c:v>322057.59000000003</c:v>
                </c:pt>
                <c:pt idx="32213">
                  <c:v>322067.59000000003</c:v>
                </c:pt>
                <c:pt idx="32214">
                  <c:v>322077.59000000003</c:v>
                </c:pt>
                <c:pt idx="32215">
                  <c:v>322087.59000000003</c:v>
                </c:pt>
                <c:pt idx="32216">
                  <c:v>322097.59000000003</c:v>
                </c:pt>
                <c:pt idx="32217">
                  <c:v>322107.59000000003</c:v>
                </c:pt>
                <c:pt idx="32218">
                  <c:v>322117.59000000003</c:v>
                </c:pt>
                <c:pt idx="32219">
                  <c:v>322127.56</c:v>
                </c:pt>
                <c:pt idx="32220">
                  <c:v>322137.59000000003</c:v>
                </c:pt>
                <c:pt idx="32221">
                  <c:v>322147.56</c:v>
                </c:pt>
                <c:pt idx="32222">
                  <c:v>322157.56</c:v>
                </c:pt>
                <c:pt idx="32223">
                  <c:v>322167.59000000003</c:v>
                </c:pt>
                <c:pt idx="32224">
                  <c:v>322177.56</c:v>
                </c:pt>
                <c:pt idx="32225">
                  <c:v>322187.59000000003</c:v>
                </c:pt>
                <c:pt idx="32226">
                  <c:v>322197.56</c:v>
                </c:pt>
                <c:pt idx="32227">
                  <c:v>322207.56</c:v>
                </c:pt>
                <c:pt idx="32228">
                  <c:v>322217.56</c:v>
                </c:pt>
                <c:pt idx="32229">
                  <c:v>322227.56</c:v>
                </c:pt>
                <c:pt idx="32230">
                  <c:v>322237.56</c:v>
                </c:pt>
                <c:pt idx="32231">
                  <c:v>322247.56</c:v>
                </c:pt>
                <c:pt idx="32232">
                  <c:v>322257.56</c:v>
                </c:pt>
                <c:pt idx="32233">
                  <c:v>322267.56</c:v>
                </c:pt>
                <c:pt idx="32234">
                  <c:v>322277.56</c:v>
                </c:pt>
                <c:pt idx="32235">
                  <c:v>322287.56</c:v>
                </c:pt>
                <c:pt idx="32236">
                  <c:v>322297.56</c:v>
                </c:pt>
                <c:pt idx="32237">
                  <c:v>322307.56</c:v>
                </c:pt>
                <c:pt idx="32238">
                  <c:v>322317.56</c:v>
                </c:pt>
                <c:pt idx="32239">
                  <c:v>322327.53000000003</c:v>
                </c:pt>
                <c:pt idx="32240">
                  <c:v>322337.56</c:v>
                </c:pt>
                <c:pt idx="32241">
                  <c:v>322347.56</c:v>
                </c:pt>
                <c:pt idx="32242">
                  <c:v>322357.53000000003</c:v>
                </c:pt>
                <c:pt idx="32243">
                  <c:v>322367.56</c:v>
                </c:pt>
                <c:pt idx="32244">
                  <c:v>322377.53000000003</c:v>
                </c:pt>
                <c:pt idx="32245">
                  <c:v>322387.56</c:v>
                </c:pt>
                <c:pt idx="32246">
                  <c:v>322397.53000000003</c:v>
                </c:pt>
                <c:pt idx="32247">
                  <c:v>322407.53000000003</c:v>
                </c:pt>
                <c:pt idx="32248">
                  <c:v>322417.53000000003</c:v>
                </c:pt>
                <c:pt idx="32249">
                  <c:v>322427.53000000003</c:v>
                </c:pt>
                <c:pt idx="32250">
                  <c:v>322437.5</c:v>
                </c:pt>
                <c:pt idx="32251">
                  <c:v>322447.53000000003</c:v>
                </c:pt>
                <c:pt idx="32252">
                  <c:v>322457.53000000003</c:v>
                </c:pt>
                <c:pt idx="32253">
                  <c:v>322467.5</c:v>
                </c:pt>
                <c:pt idx="32254">
                  <c:v>322477.53000000003</c:v>
                </c:pt>
                <c:pt idx="32255">
                  <c:v>322487.5</c:v>
                </c:pt>
                <c:pt idx="32256">
                  <c:v>322497.53000000003</c:v>
                </c:pt>
                <c:pt idx="32257">
                  <c:v>322507.53000000003</c:v>
                </c:pt>
                <c:pt idx="32258">
                  <c:v>322517.5</c:v>
                </c:pt>
                <c:pt idx="32259">
                  <c:v>322527.53000000003</c:v>
                </c:pt>
                <c:pt idx="32260">
                  <c:v>322537.5</c:v>
                </c:pt>
                <c:pt idx="32261">
                  <c:v>322547.5</c:v>
                </c:pt>
                <c:pt idx="32262">
                  <c:v>322557.5</c:v>
                </c:pt>
                <c:pt idx="32263">
                  <c:v>322567.5</c:v>
                </c:pt>
                <c:pt idx="32264">
                  <c:v>322577.5</c:v>
                </c:pt>
                <c:pt idx="32265">
                  <c:v>322587.5</c:v>
                </c:pt>
                <c:pt idx="32266">
                  <c:v>322597.5</c:v>
                </c:pt>
                <c:pt idx="32267">
                  <c:v>322607.5</c:v>
                </c:pt>
                <c:pt idx="32268">
                  <c:v>322617.5</c:v>
                </c:pt>
                <c:pt idx="32269">
                  <c:v>322627.5</c:v>
                </c:pt>
                <c:pt idx="32270">
                  <c:v>322637.5</c:v>
                </c:pt>
                <c:pt idx="32271">
                  <c:v>322647.5</c:v>
                </c:pt>
                <c:pt idx="32272">
                  <c:v>322657.5</c:v>
                </c:pt>
                <c:pt idx="32273">
                  <c:v>322667.5</c:v>
                </c:pt>
                <c:pt idx="32274">
                  <c:v>322677.5</c:v>
                </c:pt>
                <c:pt idx="32275">
                  <c:v>322687.46999999997</c:v>
                </c:pt>
                <c:pt idx="32276">
                  <c:v>322697.5</c:v>
                </c:pt>
                <c:pt idx="32277">
                  <c:v>322707.46999999997</c:v>
                </c:pt>
                <c:pt idx="32278">
                  <c:v>322717.46999999997</c:v>
                </c:pt>
                <c:pt idx="32279">
                  <c:v>322727.5</c:v>
                </c:pt>
                <c:pt idx="32280">
                  <c:v>322737.46999999997</c:v>
                </c:pt>
                <c:pt idx="32281">
                  <c:v>322747.5</c:v>
                </c:pt>
                <c:pt idx="32282">
                  <c:v>322757.46999999997</c:v>
                </c:pt>
                <c:pt idx="32283">
                  <c:v>322767.46999999997</c:v>
                </c:pt>
                <c:pt idx="32284">
                  <c:v>322777.46999999997</c:v>
                </c:pt>
                <c:pt idx="32285">
                  <c:v>322787.46999999997</c:v>
                </c:pt>
                <c:pt idx="32286">
                  <c:v>322797.44</c:v>
                </c:pt>
                <c:pt idx="32287">
                  <c:v>322807.46999999997</c:v>
                </c:pt>
                <c:pt idx="32288">
                  <c:v>322817.46999999997</c:v>
                </c:pt>
                <c:pt idx="32289">
                  <c:v>322827.44</c:v>
                </c:pt>
                <c:pt idx="32290">
                  <c:v>322837.46999999997</c:v>
                </c:pt>
                <c:pt idx="32291">
                  <c:v>322847.44</c:v>
                </c:pt>
                <c:pt idx="32292">
                  <c:v>322857.46999999997</c:v>
                </c:pt>
                <c:pt idx="32293">
                  <c:v>322867.44</c:v>
                </c:pt>
                <c:pt idx="32294">
                  <c:v>322877.44</c:v>
                </c:pt>
                <c:pt idx="32295">
                  <c:v>322887.44</c:v>
                </c:pt>
                <c:pt idx="32296">
                  <c:v>322897.44</c:v>
                </c:pt>
                <c:pt idx="32297">
                  <c:v>322907.44</c:v>
                </c:pt>
                <c:pt idx="32298">
                  <c:v>322917.44</c:v>
                </c:pt>
                <c:pt idx="32299">
                  <c:v>322927.44</c:v>
                </c:pt>
                <c:pt idx="32300">
                  <c:v>322937.44</c:v>
                </c:pt>
                <c:pt idx="32301">
                  <c:v>322947.44</c:v>
                </c:pt>
                <c:pt idx="32302">
                  <c:v>322957.44</c:v>
                </c:pt>
                <c:pt idx="32303">
                  <c:v>322967.44</c:v>
                </c:pt>
                <c:pt idx="32304">
                  <c:v>322977.44</c:v>
                </c:pt>
                <c:pt idx="32305">
                  <c:v>322987.44</c:v>
                </c:pt>
                <c:pt idx="32306">
                  <c:v>322997.44</c:v>
                </c:pt>
                <c:pt idx="32307">
                  <c:v>323007.44</c:v>
                </c:pt>
                <c:pt idx="32308">
                  <c:v>323017.44</c:v>
                </c:pt>
                <c:pt idx="32309">
                  <c:v>323027.40999999997</c:v>
                </c:pt>
                <c:pt idx="32310">
                  <c:v>323037.44</c:v>
                </c:pt>
                <c:pt idx="32311">
                  <c:v>323047.40999999997</c:v>
                </c:pt>
                <c:pt idx="32312">
                  <c:v>323057.44</c:v>
                </c:pt>
                <c:pt idx="32313">
                  <c:v>323067.40999999997</c:v>
                </c:pt>
                <c:pt idx="32314">
                  <c:v>323077.40999999997</c:v>
                </c:pt>
                <c:pt idx="32315">
                  <c:v>323087.40999999997</c:v>
                </c:pt>
                <c:pt idx="32316">
                  <c:v>323097.40999999997</c:v>
                </c:pt>
                <c:pt idx="32317">
                  <c:v>323107.40999999997</c:v>
                </c:pt>
                <c:pt idx="32318">
                  <c:v>323117.40999999997</c:v>
                </c:pt>
                <c:pt idx="32319">
                  <c:v>323127.40999999997</c:v>
                </c:pt>
                <c:pt idx="32320">
                  <c:v>323137.38</c:v>
                </c:pt>
                <c:pt idx="32321">
                  <c:v>323147.40999999997</c:v>
                </c:pt>
                <c:pt idx="32322">
                  <c:v>323157.38</c:v>
                </c:pt>
                <c:pt idx="32323">
                  <c:v>323167.40999999997</c:v>
                </c:pt>
                <c:pt idx="32324">
                  <c:v>323177.38</c:v>
                </c:pt>
                <c:pt idx="32325">
                  <c:v>323187.38</c:v>
                </c:pt>
                <c:pt idx="32326">
                  <c:v>323197.40999999997</c:v>
                </c:pt>
                <c:pt idx="32327">
                  <c:v>323207.38</c:v>
                </c:pt>
                <c:pt idx="32328">
                  <c:v>323217.38</c:v>
                </c:pt>
                <c:pt idx="32329">
                  <c:v>323227.38</c:v>
                </c:pt>
                <c:pt idx="32330">
                  <c:v>323237.38</c:v>
                </c:pt>
                <c:pt idx="32331">
                  <c:v>323247.38</c:v>
                </c:pt>
                <c:pt idx="32332">
                  <c:v>323257.38</c:v>
                </c:pt>
                <c:pt idx="32333">
                  <c:v>323267.38</c:v>
                </c:pt>
                <c:pt idx="32334">
                  <c:v>323277.38</c:v>
                </c:pt>
                <c:pt idx="32335">
                  <c:v>323287.38</c:v>
                </c:pt>
                <c:pt idx="32336">
                  <c:v>323297.38</c:v>
                </c:pt>
                <c:pt idx="32337">
                  <c:v>323307.38</c:v>
                </c:pt>
                <c:pt idx="32338">
                  <c:v>323317.38</c:v>
                </c:pt>
                <c:pt idx="32339">
                  <c:v>323327.38</c:v>
                </c:pt>
                <c:pt idx="32340">
                  <c:v>323337.38</c:v>
                </c:pt>
                <c:pt idx="32341">
                  <c:v>323347.38</c:v>
                </c:pt>
                <c:pt idx="32342">
                  <c:v>323357.34000000003</c:v>
                </c:pt>
                <c:pt idx="32343">
                  <c:v>323367.38</c:v>
                </c:pt>
                <c:pt idx="32344">
                  <c:v>323377.38</c:v>
                </c:pt>
                <c:pt idx="32345">
                  <c:v>323387.34000000003</c:v>
                </c:pt>
                <c:pt idx="32346">
                  <c:v>323397.38</c:v>
                </c:pt>
                <c:pt idx="32347">
                  <c:v>323407.34000000003</c:v>
                </c:pt>
                <c:pt idx="32348">
                  <c:v>323417.38</c:v>
                </c:pt>
                <c:pt idx="32349">
                  <c:v>323427.34000000003</c:v>
                </c:pt>
                <c:pt idx="32350">
                  <c:v>323437.34000000003</c:v>
                </c:pt>
                <c:pt idx="32351">
                  <c:v>323447.38</c:v>
                </c:pt>
                <c:pt idx="32352">
                  <c:v>323457.34000000003</c:v>
                </c:pt>
                <c:pt idx="32353">
                  <c:v>323467.34000000003</c:v>
                </c:pt>
                <c:pt idx="32354">
                  <c:v>323477.34000000003</c:v>
                </c:pt>
                <c:pt idx="32355">
                  <c:v>323487.34000000003</c:v>
                </c:pt>
                <c:pt idx="32356">
                  <c:v>323497.31</c:v>
                </c:pt>
                <c:pt idx="32357">
                  <c:v>323507.34000000003</c:v>
                </c:pt>
                <c:pt idx="32358">
                  <c:v>323517.31</c:v>
                </c:pt>
                <c:pt idx="32359">
                  <c:v>323527.34000000003</c:v>
                </c:pt>
                <c:pt idx="32360">
                  <c:v>323537.31</c:v>
                </c:pt>
                <c:pt idx="32361">
                  <c:v>323547.31</c:v>
                </c:pt>
                <c:pt idx="32362">
                  <c:v>323557.34000000003</c:v>
                </c:pt>
                <c:pt idx="32363">
                  <c:v>323567.31</c:v>
                </c:pt>
                <c:pt idx="32364">
                  <c:v>323577.31</c:v>
                </c:pt>
                <c:pt idx="32365">
                  <c:v>323587.31</c:v>
                </c:pt>
                <c:pt idx="32366">
                  <c:v>323597.31</c:v>
                </c:pt>
                <c:pt idx="32367">
                  <c:v>323607.31</c:v>
                </c:pt>
                <c:pt idx="32368">
                  <c:v>323617.31</c:v>
                </c:pt>
                <c:pt idx="32369">
                  <c:v>323627.31</c:v>
                </c:pt>
                <c:pt idx="32370">
                  <c:v>323637.31</c:v>
                </c:pt>
                <c:pt idx="32371">
                  <c:v>323647.31</c:v>
                </c:pt>
                <c:pt idx="32372">
                  <c:v>323657.31</c:v>
                </c:pt>
                <c:pt idx="32373">
                  <c:v>323667.31</c:v>
                </c:pt>
                <c:pt idx="32374">
                  <c:v>323677.31</c:v>
                </c:pt>
                <c:pt idx="32375">
                  <c:v>323687.31</c:v>
                </c:pt>
                <c:pt idx="32376">
                  <c:v>323697.28000000003</c:v>
                </c:pt>
                <c:pt idx="32377">
                  <c:v>323707.31</c:v>
                </c:pt>
                <c:pt idx="32378">
                  <c:v>323717.28000000003</c:v>
                </c:pt>
                <c:pt idx="32379">
                  <c:v>323727.31</c:v>
                </c:pt>
                <c:pt idx="32380">
                  <c:v>323737.28000000003</c:v>
                </c:pt>
                <c:pt idx="32381">
                  <c:v>323747.28000000003</c:v>
                </c:pt>
                <c:pt idx="32382">
                  <c:v>323757.31</c:v>
                </c:pt>
                <c:pt idx="32383">
                  <c:v>323767.28000000003</c:v>
                </c:pt>
                <c:pt idx="32384">
                  <c:v>323777.28000000003</c:v>
                </c:pt>
                <c:pt idx="32385">
                  <c:v>323787.28000000003</c:v>
                </c:pt>
                <c:pt idx="32386">
                  <c:v>323797.28000000003</c:v>
                </c:pt>
                <c:pt idx="32387">
                  <c:v>323807.25</c:v>
                </c:pt>
                <c:pt idx="32388">
                  <c:v>323817.28000000003</c:v>
                </c:pt>
                <c:pt idx="32389">
                  <c:v>323827.25</c:v>
                </c:pt>
                <c:pt idx="32390">
                  <c:v>323837.28000000003</c:v>
                </c:pt>
                <c:pt idx="32391">
                  <c:v>323847.28000000003</c:v>
                </c:pt>
                <c:pt idx="32392">
                  <c:v>323857.25</c:v>
                </c:pt>
                <c:pt idx="32393">
                  <c:v>323867.28000000003</c:v>
                </c:pt>
                <c:pt idx="32394">
                  <c:v>323877.25</c:v>
                </c:pt>
                <c:pt idx="32395">
                  <c:v>323887.25</c:v>
                </c:pt>
                <c:pt idx="32396">
                  <c:v>323897.25</c:v>
                </c:pt>
                <c:pt idx="32397">
                  <c:v>323907.25</c:v>
                </c:pt>
                <c:pt idx="32398">
                  <c:v>323917.25</c:v>
                </c:pt>
                <c:pt idx="32399">
                  <c:v>323927.25</c:v>
                </c:pt>
                <c:pt idx="32400">
                  <c:v>323937.25</c:v>
                </c:pt>
                <c:pt idx="32401">
                  <c:v>323947.25</c:v>
                </c:pt>
                <c:pt idx="32402">
                  <c:v>323957.25</c:v>
                </c:pt>
                <c:pt idx="32403">
                  <c:v>323967.25</c:v>
                </c:pt>
                <c:pt idx="32404">
                  <c:v>323977.25</c:v>
                </c:pt>
                <c:pt idx="32405">
                  <c:v>323987.25</c:v>
                </c:pt>
                <c:pt idx="32406">
                  <c:v>323997.25</c:v>
                </c:pt>
                <c:pt idx="32407">
                  <c:v>324007.25</c:v>
                </c:pt>
                <c:pt idx="32408">
                  <c:v>324017.25</c:v>
                </c:pt>
                <c:pt idx="32409">
                  <c:v>324027.25</c:v>
                </c:pt>
                <c:pt idx="32410">
                  <c:v>324037.25</c:v>
                </c:pt>
                <c:pt idx="32411">
                  <c:v>324047.25</c:v>
                </c:pt>
                <c:pt idx="32412">
                  <c:v>324057.21999999997</c:v>
                </c:pt>
                <c:pt idx="32413">
                  <c:v>324067.25</c:v>
                </c:pt>
                <c:pt idx="32414">
                  <c:v>324077.21999999997</c:v>
                </c:pt>
                <c:pt idx="32415">
                  <c:v>324087.25</c:v>
                </c:pt>
                <c:pt idx="32416">
                  <c:v>324097.21999999997</c:v>
                </c:pt>
                <c:pt idx="32417">
                  <c:v>324107.21999999997</c:v>
                </c:pt>
                <c:pt idx="32418">
                  <c:v>324117.25</c:v>
                </c:pt>
                <c:pt idx="32419">
                  <c:v>324127.21999999997</c:v>
                </c:pt>
                <c:pt idx="32420">
                  <c:v>324137.21999999997</c:v>
                </c:pt>
                <c:pt idx="32421">
                  <c:v>324147.21999999997</c:v>
                </c:pt>
                <c:pt idx="32422">
                  <c:v>324157.21999999997</c:v>
                </c:pt>
                <c:pt idx="32423">
                  <c:v>324167.19</c:v>
                </c:pt>
                <c:pt idx="32424">
                  <c:v>324177.21999999997</c:v>
                </c:pt>
                <c:pt idx="32425">
                  <c:v>324187.19</c:v>
                </c:pt>
                <c:pt idx="32426">
                  <c:v>324197.21999999997</c:v>
                </c:pt>
                <c:pt idx="32427">
                  <c:v>324207.21999999997</c:v>
                </c:pt>
                <c:pt idx="32428">
                  <c:v>324217.19</c:v>
                </c:pt>
                <c:pt idx="32429">
                  <c:v>324227.21999999997</c:v>
                </c:pt>
                <c:pt idx="32430">
                  <c:v>324237.19</c:v>
                </c:pt>
                <c:pt idx="32431">
                  <c:v>324247.19</c:v>
                </c:pt>
                <c:pt idx="32432">
                  <c:v>324257.19</c:v>
                </c:pt>
                <c:pt idx="32433">
                  <c:v>324267.19</c:v>
                </c:pt>
                <c:pt idx="32434">
                  <c:v>324277.19</c:v>
                </c:pt>
                <c:pt idx="32435">
                  <c:v>324287.19</c:v>
                </c:pt>
                <c:pt idx="32436">
                  <c:v>324297.19</c:v>
                </c:pt>
                <c:pt idx="32437">
                  <c:v>324307.19</c:v>
                </c:pt>
                <c:pt idx="32438">
                  <c:v>324317.19</c:v>
                </c:pt>
                <c:pt idx="32439">
                  <c:v>324327.19</c:v>
                </c:pt>
                <c:pt idx="32440">
                  <c:v>324337.19</c:v>
                </c:pt>
                <c:pt idx="32441">
                  <c:v>324347.19</c:v>
                </c:pt>
                <c:pt idx="32442">
                  <c:v>324357.19</c:v>
                </c:pt>
                <c:pt idx="32443">
                  <c:v>324367.15999999997</c:v>
                </c:pt>
                <c:pt idx="32444">
                  <c:v>324377.19</c:v>
                </c:pt>
                <c:pt idx="32445">
                  <c:v>324387.15999999997</c:v>
                </c:pt>
                <c:pt idx="32446">
                  <c:v>324397.19</c:v>
                </c:pt>
                <c:pt idx="32447">
                  <c:v>324407.19</c:v>
                </c:pt>
                <c:pt idx="32448">
                  <c:v>324417.15999999997</c:v>
                </c:pt>
                <c:pt idx="32449">
                  <c:v>324427.19</c:v>
                </c:pt>
                <c:pt idx="32450">
                  <c:v>324437.19</c:v>
                </c:pt>
                <c:pt idx="32451">
                  <c:v>324447.15999999997</c:v>
                </c:pt>
                <c:pt idx="32452">
                  <c:v>324457.19</c:v>
                </c:pt>
                <c:pt idx="32453">
                  <c:v>324467.15999999997</c:v>
                </c:pt>
                <c:pt idx="32454">
                  <c:v>324477.15999999997</c:v>
                </c:pt>
                <c:pt idx="32455">
                  <c:v>324487.15999999997</c:v>
                </c:pt>
                <c:pt idx="32456">
                  <c:v>324497.15999999997</c:v>
                </c:pt>
                <c:pt idx="32457">
                  <c:v>324507.15999999997</c:v>
                </c:pt>
                <c:pt idx="32458">
                  <c:v>324517.15999999997</c:v>
                </c:pt>
                <c:pt idx="32459">
                  <c:v>324527.13</c:v>
                </c:pt>
                <c:pt idx="32460">
                  <c:v>324537.15999999997</c:v>
                </c:pt>
                <c:pt idx="32461">
                  <c:v>324547.13</c:v>
                </c:pt>
                <c:pt idx="32462">
                  <c:v>324557.15999999997</c:v>
                </c:pt>
                <c:pt idx="32463">
                  <c:v>324567.13</c:v>
                </c:pt>
                <c:pt idx="32464">
                  <c:v>324577.13</c:v>
                </c:pt>
                <c:pt idx="32465">
                  <c:v>324587.15999999997</c:v>
                </c:pt>
                <c:pt idx="32466">
                  <c:v>324597.13</c:v>
                </c:pt>
                <c:pt idx="32467">
                  <c:v>324607.13</c:v>
                </c:pt>
                <c:pt idx="32468">
                  <c:v>324617.13</c:v>
                </c:pt>
                <c:pt idx="32469">
                  <c:v>324627.13</c:v>
                </c:pt>
                <c:pt idx="32470">
                  <c:v>324637.13</c:v>
                </c:pt>
                <c:pt idx="32471">
                  <c:v>324647.13</c:v>
                </c:pt>
                <c:pt idx="32472">
                  <c:v>324657.13</c:v>
                </c:pt>
                <c:pt idx="32473">
                  <c:v>324667.13</c:v>
                </c:pt>
                <c:pt idx="32474">
                  <c:v>324677.13</c:v>
                </c:pt>
                <c:pt idx="32475">
                  <c:v>324687.13</c:v>
                </c:pt>
                <c:pt idx="32476">
                  <c:v>324697.13</c:v>
                </c:pt>
                <c:pt idx="32477">
                  <c:v>324707.13</c:v>
                </c:pt>
                <c:pt idx="32478">
                  <c:v>324717.13</c:v>
                </c:pt>
                <c:pt idx="32479">
                  <c:v>324727.09000000003</c:v>
                </c:pt>
                <c:pt idx="32480">
                  <c:v>324737.13</c:v>
                </c:pt>
                <c:pt idx="32481">
                  <c:v>324747.09000000003</c:v>
                </c:pt>
                <c:pt idx="32482">
                  <c:v>324757.13</c:v>
                </c:pt>
                <c:pt idx="32483">
                  <c:v>324767.13</c:v>
                </c:pt>
                <c:pt idx="32484">
                  <c:v>324777.09000000003</c:v>
                </c:pt>
                <c:pt idx="32485">
                  <c:v>324787.13</c:v>
                </c:pt>
                <c:pt idx="32486">
                  <c:v>324797.09000000003</c:v>
                </c:pt>
                <c:pt idx="32487">
                  <c:v>324807.09000000003</c:v>
                </c:pt>
                <c:pt idx="32488">
                  <c:v>324817.09000000003</c:v>
                </c:pt>
                <c:pt idx="32489">
                  <c:v>324827.09000000003</c:v>
                </c:pt>
                <c:pt idx="32490">
                  <c:v>324837.06</c:v>
                </c:pt>
                <c:pt idx="32491">
                  <c:v>324847.09000000003</c:v>
                </c:pt>
                <c:pt idx="32492">
                  <c:v>324857.09000000003</c:v>
                </c:pt>
                <c:pt idx="32493">
                  <c:v>324867.09000000003</c:v>
                </c:pt>
                <c:pt idx="32494">
                  <c:v>324877.09000000003</c:v>
                </c:pt>
                <c:pt idx="32495">
                  <c:v>324887.06</c:v>
                </c:pt>
                <c:pt idx="32496">
                  <c:v>324897.09000000003</c:v>
                </c:pt>
                <c:pt idx="32497">
                  <c:v>324907.06</c:v>
                </c:pt>
                <c:pt idx="32498">
                  <c:v>324917.06</c:v>
                </c:pt>
                <c:pt idx="32499">
                  <c:v>324927.09000000003</c:v>
                </c:pt>
                <c:pt idx="32500">
                  <c:v>324937.06</c:v>
                </c:pt>
                <c:pt idx="32501">
                  <c:v>324947.09000000003</c:v>
                </c:pt>
                <c:pt idx="32502">
                  <c:v>324957.06</c:v>
                </c:pt>
                <c:pt idx="32503">
                  <c:v>324967.06</c:v>
                </c:pt>
                <c:pt idx="32504">
                  <c:v>324977.06</c:v>
                </c:pt>
                <c:pt idx="32505">
                  <c:v>324987.06</c:v>
                </c:pt>
                <c:pt idx="32506">
                  <c:v>324997.06</c:v>
                </c:pt>
                <c:pt idx="32507">
                  <c:v>325007.06</c:v>
                </c:pt>
                <c:pt idx="32508">
                  <c:v>325017.06</c:v>
                </c:pt>
                <c:pt idx="32509">
                  <c:v>325027.06</c:v>
                </c:pt>
                <c:pt idx="32510">
                  <c:v>325037.03000000003</c:v>
                </c:pt>
                <c:pt idx="32511">
                  <c:v>325047.06</c:v>
                </c:pt>
                <c:pt idx="32512">
                  <c:v>325057.06</c:v>
                </c:pt>
                <c:pt idx="32513">
                  <c:v>325067.06</c:v>
                </c:pt>
                <c:pt idx="32514">
                  <c:v>325077.06</c:v>
                </c:pt>
                <c:pt idx="32515">
                  <c:v>325087.03000000003</c:v>
                </c:pt>
                <c:pt idx="32516">
                  <c:v>325097.06</c:v>
                </c:pt>
                <c:pt idx="32517">
                  <c:v>325107.03000000003</c:v>
                </c:pt>
                <c:pt idx="32518">
                  <c:v>325117.03000000003</c:v>
                </c:pt>
                <c:pt idx="32519">
                  <c:v>325127.03000000003</c:v>
                </c:pt>
                <c:pt idx="32520">
                  <c:v>325137.03000000003</c:v>
                </c:pt>
                <c:pt idx="32521">
                  <c:v>325147.06</c:v>
                </c:pt>
                <c:pt idx="32522">
                  <c:v>325157.03000000003</c:v>
                </c:pt>
                <c:pt idx="32523">
                  <c:v>325167.03000000003</c:v>
                </c:pt>
                <c:pt idx="32524">
                  <c:v>325177.03000000003</c:v>
                </c:pt>
                <c:pt idx="32525">
                  <c:v>325187.03000000003</c:v>
                </c:pt>
                <c:pt idx="32526">
                  <c:v>325197</c:v>
                </c:pt>
                <c:pt idx="32527">
                  <c:v>325207.03000000003</c:v>
                </c:pt>
                <c:pt idx="32528">
                  <c:v>325217</c:v>
                </c:pt>
                <c:pt idx="32529">
                  <c:v>325227.03000000003</c:v>
                </c:pt>
                <c:pt idx="32530">
                  <c:v>325237.03000000003</c:v>
                </c:pt>
                <c:pt idx="32531">
                  <c:v>325247</c:v>
                </c:pt>
                <c:pt idx="32532">
                  <c:v>325257.03000000003</c:v>
                </c:pt>
                <c:pt idx="32533">
                  <c:v>325267</c:v>
                </c:pt>
                <c:pt idx="32534">
                  <c:v>325277</c:v>
                </c:pt>
                <c:pt idx="32535">
                  <c:v>325287</c:v>
                </c:pt>
                <c:pt idx="32536">
                  <c:v>325297</c:v>
                </c:pt>
                <c:pt idx="32537">
                  <c:v>325307</c:v>
                </c:pt>
                <c:pt idx="32538">
                  <c:v>325317</c:v>
                </c:pt>
                <c:pt idx="32539">
                  <c:v>325327</c:v>
                </c:pt>
                <c:pt idx="32540">
                  <c:v>325337</c:v>
                </c:pt>
                <c:pt idx="32541">
                  <c:v>325347</c:v>
                </c:pt>
                <c:pt idx="32542">
                  <c:v>325357</c:v>
                </c:pt>
                <c:pt idx="32543">
                  <c:v>325367</c:v>
                </c:pt>
                <c:pt idx="32544">
                  <c:v>325377</c:v>
                </c:pt>
                <c:pt idx="32545">
                  <c:v>325387</c:v>
                </c:pt>
                <c:pt idx="32546">
                  <c:v>325396.96999999997</c:v>
                </c:pt>
                <c:pt idx="32547">
                  <c:v>325407</c:v>
                </c:pt>
                <c:pt idx="32548">
                  <c:v>325417</c:v>
                </c:pt>
                <c:pt idx="32549">
                  <c:v>325427</c:v>
                </c:pt>
                <c:pt idx="32550">
                  <c:v>325437</c:v>
                </c:pt>
                <c:pt idx="32551">
                  <c:v>325446.96999999997</c:v>
                </c:pt>
                <c:pt idx="32552">
                  <c:v>325457</c:v>
                </c:pt>
                <c:pt idx="32553">
                  <c:v>325466.96999999997</c:v>
                </c:pt>
                <c:pt idx="32554">
                  <c:v>325476.96999999997</c:v>
                </c:pt>
                <c:pt idx="32555">
                  <c:v>325486.96999999997</c:v>
                </c:pt>
                <c:pt idx="32556">
                  <c:v>325496.96999999997</c:v>
                </c:pt>
                <c:pt idx="32557">
                  <c:v>325507</c:v>
                </c:pt>
                <c:pt idx="32558">
                  <c:v>325516.96999999997</c:v>
                </c:pt>
                <c:pt idx="32559">
                  <c:v>325526.96999999997</c:v>
                </c:pt>
                <c:pt idx="32560">
                  <c:v>325536.96999999997</c:v>
                </c:pt>
                <c:pt idx="32561">
                  <c:v>325546.96999999997</c:v>
                </c:pt>
                <c:pt idx="32562">
                  <c:v>325556.94</c:v>
                </c:pt>
                <c:pt idx="32563">
                  <c:v>325566.96999999997</c:v>
                </c:pt>
                <c:pt idx="32564">
                  <c:v>325576.94</c:v>
                </c:pt>
                <c:pt idx="32565">
                  <c:v>325586.94</c:v>
                </c:pt>
                <c:pt idx="32566">
                  <c:v>325596.96999999997</c:v>
                </c:pt>
                <c:pt idx="32567">
                  <c:v>325606.94</c:v>
                </c:pt>
                <c:pt idx="32568">
                  <c:v>325616.96999999997</c:v>
                </c:pt>
                <c:pt idx="32569">
                  <c:v>325626.94</c:v>
                </c:pt>
                <c:pt idx="32570">
                  <c:v>325636.94</c:v>
                </c:pt>
                <c:pt idx="32571">
                  <c:v>325646.94</c:v>
                </c:pt>
                <c:pt idx="32572">
                  <c:v>325656.94</c:v>
                </c:pt>
                <c:pt idx="32573">
                  <c:v>325666.94</c:v>
                </c:pt>
                <c:pt idx="32574">
                  <c:v>325676.94</c:v>
                </c:pt>
                <c:pt idx="32575">
                  <c:v>325686.94</c:v>
                </c:pt>
                <c:pt idx="32576">
                  <c:v>325696.94</c:v>
                </c:pt>
                <c:pt idx="32577">
                  <c:v>325706.94</c:v>
                </c:pt>
                <c:pt idx="32578">
                  <c:v>325716.94</c:v>
                </c:pt>
                <c:pt idx="32579">
                  <c:v>325726.94</c:v>
                </c:pt>
                <c:pt idx="32580">
                  <c:v>325736.94</c:v>
                </c:pt>
                <c:pt idx="32581">
                  <c:v>325746.94</c:v>
                </c:pt>
                <c:pt idx="32582">
                  <c:v>325756.90999999997</c:v>
                </c:pt>
                <c:pt idx="32583">
                  <c:v>325766.94</c:v>
                </c:pt>
                <c:pt idx="32584">
                  <c:v>325776.90999999997</c:v>
                </c:pt>
                <c:pt idx="32585">
                  <c:v>325786.90999999997</c:v>
                </c:pt>
                <c:pt idx="32586">
                  <c:v>325796.94</c:v>
                </c:pt>
                <c:pt idx="32587">
                  <c:v>325806.90999999997</c:v>
                </c:pt>
                <c:pt idx="32588">
                  <c:v>325816.94</c:v>
                </c:pt>
                <c:pt idx="32589">
                  <c:v>325826.90999999997</c:v>
                </c:pt>
                <c:pt idx="32590">
                  <c:v>325836.90999999997</c:v>
                </c:pt>
                <c:pt idx="32591">
                  <c:v>325846.90999999997</c:v>
                </c:pt>
                <c:pt idx="32592">
                  <c:v>325856.90999999997</c:v>
                </c:pt>
                <c:pt idx="32593">
                  <c:v>325866.90999999997</c:v>
                </c:pt>
                <c:pt idx="32594">
                  <c:v>325876.90999999997</c:v>
                </c:pt>
                <c:pt idx="32595">
                  <c:v>325886.90999999997</c:v>
                </c:pt>
                <c:pt idx="32596">
                  <c:v>325896.90999999997</c:v>
                </c:pt>
                <c:pt idx="32597">
                  <c:v>325906.90999999997</c:v>
                </c:pt>
                <c:pt idx="32598">
                  <c:v>325916.88</c:v>
                </c:pt>
                <c:pt idx="32599">
                  <c:v>325926.90999999997</c:v>
                </c:pt>
                <c:pt idx="32600">
                  <c:v>325936.88</c:v>
                </c:pt>
                <c:pt idx="32601">
                  <c:v>325946.88</c:v>
                </c:pt>
                <c:pt idx="32602">
                  <c:v>325956.88</c:v>
                </c:pt>
                <c:pt idx="32603">
                  <c:v>325966.88</c:v>
                </c:pt>
                <c:pt idx="32604">
                  <c:v>325976.90999999997</c:v>
                </c:pt>
                <c:pt idx="32605">
                  <c:v>325986.88</c:v>
                </c:pt>
                <c:pt idx="32606">
                  <c:v>325996.88</c:v>
                </c:pt>
                <c:pt idx="32607">
                  <c:v>326006.88</c:v>
                </c:pt>
                <c:pt idx="32608">
                  <c:v>326016.88</c:v>
                </c:pt>
                <c:pt idx="32609">
                  <c:v>326026.88</c:v>
                </c:pt>
                <c:pt idx="32610">
                  <c:v>326036.88</c:v>
                </c:pt>
                <c:pt idx="32611">
                  <c:v>326046.88</c:v>
                </c:pt>
                <c:pt idx="32612">
                  <c:v>326056.88</c:v>
                </c:pt>
                <c:pt idx="32613">
                  <c:v>326066.88</c:v>
                </c:pt>
                <c:pt idx="32614">
                  <c:v>326076.88</c:v>
                </c:pt>
                <c:pt idx="32615">
                  <c:v>326086.88</c:v>
                </c:pt>
                <c:pt idx="32616">
                  <c:v>326096.88</c:v>
                </c:pt>
                <c:pt idx="32617">
                  <c:v>326106.88</c:v>
                </c:pt>
                <c:pt idx="32618">
                  <c:v>326116.84000000003</c:v>
                </c:pt>
                <c:pt idx="32619">
                  <c:v>326126.88</c:v>
                </c:pt>
                <c:pt idx="32620">
                  <c:v>326136.84000000003</c:v>
                </c:pt>
                <c:pt idx="32621">
                  <c:v>326146.84000000003</c:v>
                </c:pt>
                <c:pt idx="32622">
                  <c:v>326156.88</c:v>
                </c:pt>
                <c:pt idx="32623">
                  <c:v>326166.84000000003</c:v>
                </c:pt>
                <c:pt idx="32624">
                  <c:v>326176.88</c:v>
                </c:pt>
                <c:pt idx="32625">
                  <c:v>326186.84000000003</c:v>
                </c:pt>
                <c:pt idx="32626">
                  <c:v>326196.84000000003</c:v>
                </c:pt>
                <c:pt idx="32627">
                  <c:v>326206.84000000003</c:v>
                </c:pt>
                <c:pt idx="32628">
                  <c:v>326216.84000000003</c:v>
                </c:pt>
                <c:pt idx="32629">
                  <c:v>326226.81</c:v>
                </c:pt>
                <c:pt idx="32630">
                  <c:v>326236.84000000003</c:v>
                </c:pt>
                <c:pt idx="32631">
                  <c:v>326246.84000000003</c:v>
                </c:pt>
                <c:pt idx="32632">
                  <c:v>326256.81</c:v>
                </c:pt>
                <c:pt idx="32633">
                  <c:v>326266.84000000003</c:v>
                </c:pt>
                <c:pt idx="32634">
                  <c:v>326276.81</c:v>
                </c:pt>
                <c:pt idx="32635">
                  <c:v>326286.84000000003</c:v>
                </c:pt>
                <c:pt idx="32636">
                  <c:v>326296.81</c:v>
                </c:pt>
                <c:pt idx="32637">
                  <c:v>326306.81</c:v>
                </c:pt>
                <c:pt idx="32638">
                  <c:v>326316.84000000003</c:v>
                </c:pt>
                <c:pt idx="32639">
                  <c:v>326326.81</c:v>
                </c:pt>
                <c:pt idx="32640">
                  <c:v>326336.81</c:v>
                </c:pt>
                <c:pt idx="32641">
                  <c:v>326346.81</c:v>
                </c:pt>
                <c:pt idx="32642">
                  <c:v>326356.81</c:v>
                </c:pt>
                <c:pt idx="32643">
                  <c:v>326366.81</c:v>
                </c:pt>
                <c:pt idx="32644">
                  <c:v>326376.81</c:v>
                </c:pt>
                <c:pt idx="32645">
                  <c:v>326386.81</c:v>
                </c:pt>
                <c:pt idx="32646">
                  <c:v>326396.81</c:v>
                </c:pt>
                <c:pt idx="32647">
                  <c:v>326406.81</c:v>
                </c:pt>
                <c:pt idx="32648">
                  <c:v>326416.81</c:v>
                </c:pt>
                <c:pt idx="32649">
                  <c:v>326426.81</c:v>
                </c:pt>
                <c:pt idx="32650">
                  <c:v>326436.81</c:v>
                </c:pt>
                <c:pt idx="32651">
                  <c:v>326446.81</c:v>
                </c:pt>
                <c:pt idx="32652">
                  <c:v>326456.78000000003</c:v>
                </c:pt>
                <c:pt idx="32653">
                  <c:v>326466.81</c:v>
                </c:pt>
                <c:pt idx="32654">
                  <c:v>326476.78000000003</c:v>
                </c:pt>
                <c:pt idx="32655">
                  <c:v>326486.81</c:v>
                </c:pt>
                <c:pt idx="32656">
                  <c:v>326496.78000000003</c:v>
                </c:pt>
                <c:pt idx="32657">
                  <c:v>326506.78000000003</c:v>
                </c:pt>
                <c:pt idx="32658">
                  <c:v>326516.78000000003</c:v>
                </c:pt>
                <c:pt idx="32659">
                  <c:v>326526.78000000003</c:v>
                </c:pt>
                <c:pt idx="32660">
                  <c:v>326536.78000000003</c:v>
                </c:pt>
                <c:pt idx="32661">
                  <c:v>326546.78000000003</c:v>
                </c:pt>
                <c:pt idx="32662">
                  <c:v>326556.78000000003</c:v>
                </c:pt>
                <c:pt idx="32663">
                  <c:v>326566.78000000003</c:v>
                </c:pt>
                <c:pt idx="32664">
                  <c:v>326576.78000000003</c:v>
                </c:pt>
                <c:pt idx="32665">
                  <c:v>326586.75</c:v>
                </c:pt>
                <c:pt idx="32666">
                  <c:v>326596.78000000003</c:v>
                </c:pt>
                <c:pt idx="32667">
                  <c:v>326606.75</c:v>
                </c:pt>
                <c:pt idx="32668">
                  <c:v>326616.75</c:v>
                </c:pt>
                <c:pt idx="32669">
                  <c:v>326626.78000000003</c:v>
                </c:pt>
                <c:pt idx="32670">
                  <c:v>326636.75</c:v>
                </c:pt>
                <c:pt idx="32671">
                  <c:v>326646.78000000003</c:v>
                </c:pt>
                <c:pt idx="32672">
                  <c:v>326656.75</c:v>
                </c:pt>
                <c:pt idx="32673">
                  <c:v>326666.75</c:v>
                </c:pt>
                <c:pt idx="32674">
                  <c:v>326676.75</c:v>
                </c:pt>
                <c:pt idx="32675">
                  <c:v>326686.75</c:v>
                </c:pt>
                <c:pt idx="32676">
                  <c:v>326696.75</c:v>
                </c:pt>
                <c:pt idx="32677">
                  <c:v>326706.75</c:v>
                </c:pt>
                <c:pt idx="32678">
                  <c:v>326716.75</c:v>
                </c:pt>
                <c:pt idx="32679">
                  <c:v>326726.75</c:v>
                </c:pt>
                <c:pt idx="32680">
                  <c:v>326736.75</c:v>
                </c:pt>
                <c:pt idx="32681">
                  <c:v>326746.75</c:v>
                </c:pt>
                <c:pt idx="32682">
                  <c:v>326756.75</c:v>
                </c:pt>
                <c:pt idx="32683">
                  <c:v>326766.75</c:v>
                </c:pt>
                <c:pt idx="32684">
                  <c:v>326776.75</c:v>
                </c:pt>
                <c:pt idx="32685">
                  <c:v>326786.71999999997</c:v>
                </c:pt>
                <c:pt idx="32686">
                  <c:v>326796.75</c:v>
                </c:pt>
                <c:pt idx="32687">
                  <c:v>326806.75</c:v>
                </c:pt>
                <c:pt idx="32688">
                  <c:v>326816.71999999997</c:v>
                </c:pt>
                <c:pt idx="32689">
                  <c:v>326826.75</c:v>
                </c:pt>
                <c:pt idx="32690">
                  <c:v>326836.71999999997</c:v>
                </c:pt>
                <c:pt idx="32691">
                  <c:v>326846.75</c:v>
                </c:pt>
                <c:pt idx="32692">
                  <c:v>326856.71999999997</c:v>
                </c:pt>
                <c:pt idx="32693">
                  <c:v>326866.71999999997</c:v>
                </c:pt>
                <c:pt idx="32694">
                  <c:v>326876.71999999997</c:v>
                </c:pt>
                <c:pt idx="32695">
                  <c:v>326886.71999999997</c:v>
                </c:pt>
                <c:pt idx="32696">
                  <c:v>326896.71999999997</c:v>
                </c:pt>
                <c:pt idx="32697">
                  <c:v>326906.71999999997</c:v>
                </c:pt>
                <c:pt idx="32698">
                  <c:v>326916.71999999997</c:v>
                </c:pt>
                <c:pt idx="32699">
                  <c:v>326926.69</c:v>
                </c:pt>
                <c:pt idx="32700">
                  <c:v>326936.71999999997</c:v>
                </c:pt>
                <c:pt idx="32701">
                  <c:v>326946.69</c:v>
                </c:pt>
                <c:pt idx="32702">
                  <c:v>326956.71999999997</c:v>
                </c:pt>
                <c:pt idx="32703">
                  <c:v>326966.69</c:v>
                </c:pt>
                <c:pt idx="32704">
                  <c:v>326976.69</c:v>
                </c:pt>
                <c:pt idx="32705">
                  <c:v>326986.71999999997</c:v>
                </c:pt>
                <c:pt idx="32706">
                  <c:v>326996.69</c:v>
                </c:pt>
                <c:pt idx="32707">
                  <c:v>327006.69</c:v>
                </c:pt>
                <c:pt idx="32708">
                  <c:v>327016.69</c:v>
                </c:pt>
                <c:pt idx="32709">
                  <c:v>327026.69</c:v>
                </c:pt>
                <c:pt idx="32710">
                  <c:v>327036.69</c:v>
                </c:pt>
                <c:pt idx="32711">
                  <c:v>327046.69</c:v>
                </c:pt>
                <c:pt idx="32712">
                  <c:v>327056.69</c:v>
                </c:pt>
                <c:pt idx="32713">
                  <c:v>327066.69</c:v>
                </c:pt>
                <c:pt idx="32714">
                  <c:v>327076.69</c:v>
                </c:pt>
                <c:pt idx="32715">
                  <c:v>327086.69</c:v>
                </c:pt>
                <c:pt idx="32716">
                  <c:v>327096.69</c:v>
                </c:pt>
                <c:pt idx="32717">
                  <c:v>327106.69</c:v>
                </c:pt>
                <c:pt idx="32718">
                  <c:v>327116.69</c:v>
                </c:pt>
                <c:pt idx="32719">
                  <c:v>327126.65999999997</c:v>
                </c:pt>
                <c:pt idx="32720">
                  <c:v>327136.69</c:v>
                </c:pt>
                <c:pt idx="32721">
                  <c:v>327146.65999999997</c:v>
                </c:pt>
                <c:pt idx="32722">
                  <c:v>327156.69</c:v>
                </c:pt>
                <c:pt idx="32723">
                  <c:v>327166.65999999997</c:v>
                </c:pt>
                <c:pt idx="32724">
                  <c:v>327176.65999999997</c:v>
                </c:pt>
                <c:pt idx="32725">
                  <c:v>327186.69</c:v>
                </c:pt>
                <c:pt idx="32726">
                  <c:v>327196.65999999997</c:v>
                </c:pt>
                <c:pt idx="32727">
                  <c:v>327206.65999999997</c:v>
                </c:pt>
                <c:pt idx="32728">
                  <c:v>327216.65999999997</c:v>
                </c:pt>
                <c:pt idx="32729">
                  <c:v>327226.65999999997</c:v>
                </c:pt>
                <c:pt idx="32730">
                  <c:v>327236.65999999997</c:v>
                </c:pt>
                <c:pt idx="32731">
                  <c:v>327246.65999999997</c:v>
                </c:pt>
                <c:pt idx="32732">
                  <c:v>327256.63</c:v>
                </c:pt>
                <c:pt idx="32733">
                  <c:v>327266.65999999997</c:v>
                </c:pt>
                <c:pt idx="32734">
                  <c:v>327276.65999999997</c:v>
                </c:pt>
                <c:pt idx="32735">
                  <c:v>327286.63</c:v>
                </c:pt>
                <c:pt idx="32736">
                  <c:v>327296.65999999997</c:v>
                </c:pt>
                <c:pt idx="32737">
                  <c:v>327306.63</c:v>
                </c:pt>
                <c:pt idx="32738">
                  <c:v>327316.65999999997</c:v>
                </c:pt>
                <c:pt idx="32739">
                  <c:v>327326.63</c:v>
                </c:pt>
                <c:pt idx="32740">
                  <c:v>327336.63</c:v>
                </c:pt>
                <c:pt idx="32741">
                  <c:v>327346.63</c:v>
                </c:pt>
                <c:pt idx="32742">
                  <c:v>327356.63</c:v>
                </c:pt>
                <c:pt idx="32743">
                  <c:v>327366.63</c:v>
                </c:pt>
                <c:pt idx="32744">
                  <c:v>327376.63</c:v>
                </c:pt>
                <c:pt idx="32745">
                  <c:v>327386.63</c:v>
                </c:pt>
                <c:pt idx="32746">
                  <c:v>327396.63</c:v>
                </c:pt>
                <c:pt idx="32747">
                  <c:v>327406.63</c:v>
                </c:pt>
                <c:pt idx="32748">
                  <c:v>327416.63</c:v>
                </c:pt>
                <c:pt idx="32749">
                  <c:v>327426.63</c:v>
                </c:pt>
                <c:pt idx="32750">
                  <c:v>327436.63</c:v>
                </c:pt>
                <c:pt idx="32751">
                  <c:v>327446.63</c:v>
                </c:pt>
                <c:pt idx="32752">
                  <c:v>327456.63</c:v>
                </c:pt>
                <c:pt idx="32753">
                  <c:v>327466.63</c:v>
                </c:pt>
                <c:pt idx="32754">
                  <c:v>327476.63</c:v>
                </c:pt>
                <c:pt idx="32755">
                  <c:v>327486.59000000003</c:v>
                </c:pt>
                <c:pt idx="32756">
                  <c:v>327496.63</c:v>
                </c:pt>
                <c:pt idx="32757">
                  <c:v>327506.59000000003</c:v>
                </c:pt>
                <c:pt idx="32758">
                  <c:v>327516.63</c:v>
                </c:pt>
                <c:pt idx="32759">
                  <c:v>327526.59000000003</c:v>
                </c:pt>
                <c:pt idx="32760">
                  <c:v>327536.59000000003</c:v>
                </c:pt>
                <c:pt idx="32761">
                  <c:v>327546.63</c:v>
                </c:pt>
                <c:pt idx="32762">
                  <c:v>327556.59000000003</c:v>
                </c:pt>
                <c:pt idx="32763">
                  <c:v>327566.59000000003</c:v>
                </c:pt>
                <c:pt idx="32764">
                  <c:v>327576.59000000003</c:v>
                </c:pt>
                <c:pt idx="32765">
                  <c:v>327586.59000000003</c:v>
                </c:pt>
                <c:pt idx="32766">
                  <c:v>327596.56</c:v>
                </c:pt>
                <c:pt idx="32767">
                  <c:v>327606.59000000003</c:v>
                </c:pt>
                <c:pt idx="32768">
                  <c:v>327616.56</c:v>
                </c:pt>
                <c:pt idx="32769">
                  <c:v>327626.59000000003</c:v>
                </c:pt>
                <c:pt idx="32770">
                  <c:v>327636.59000000003</c:v>
                </c:pt>
                <c:pt idx="32771">
                  <c:v>327646.56</c:v>
                </c:pt>
                <c:pt idx="32772">
                  <c:v>327656.59000000003</c:v>
                </c:pt>
                <c:pt idx="32773">
                  <c:v>327666.56</c:v>
                </c:pt>
                <c:pt idx="32774">
                  <c:v>327676.56</c:v>
                </c:pt>
                <c:pt idx="32775">
                  <c:v>327686.56</c:v>
                </c:pt>
                <c:pt idx="32776">
                  <c:v>327696.56</c:v>
                </c:pt>
                <c:pt idx="32777">
                  <c:v>327706.56</c:v>
                </c:pt>
                <c:pt idx="32778">
                  <c:v>327716.56</c:v>
                </c:pt>
                <c:pt idx="32779">
                  <c:v>327726.56</c:v>
                </c:pt>
                <c:pt idx="32780">
                  <c:v>327736.56</c:v>
                </c:pt>
                <c:pt idx="32781">
                  <c:v>327746.56</c:v>
                </c:pt>
                <c:pt idx="32782">
                  <c:v>327756.56</c:v>
                </c:pt>
                <c:pt idx="32783">
                  <c:v>327766.56</c:v>
                </c:pt>
                <c:pt idx="32784">
                  <c:v>327776.56</c:v>
                </c:pt>
                <c:pt idx="32785">
                  <c:v>327786.56</c:v>
                </c:pt>
                <c:pt idx="32786">
                  <c:v>327796.56</c:v>
                </c:pt>
                <c:pt idx="32787">
                  <c:v>327806.56</c:v>
                </c:pt>
                <c:pt idx="32788">
                  <c:v>327816.56</c:v>
                </c:pt>
                <c:pt idx="32789">
                  <c:v>327826.56</c:v>
                </c:pt>
                <c:pt idx="32790">
                  <c:v>327836.56</c:v>
                </c:pt>
                <c:pt idx="32791">
                  <c:v>327846.53000000003</c:v>
                </c:pt>
                <c:pt idx="32792">
                  <c:v>327856.56</c:v>
                </c:pt>
                <c:pt idx="32793">
                  <c:v>327866.53000000003</c:v>
                </c:pt>
                <c:pt idx="32794">
                  <c:v>327876.56</c:v>
                </c:pt>
                <c:pt idx="32795">
                  <c:v>327886.53000000003</c:v>
                </c:pt>
                <c:pt idx="32796">
                  <c:v>327896.53000000003</c:v>
                </c:pt>
                <c:pt idx="32797">
                  <c:v>327906.56</c:v>
                </c:pt>
                <c:pt idx="32798">
                  <c:v>327916.53000000003</c:v>
                </c:pt>
                <c:pt idx="32799">
                  <c:v>327926.53000000003</c:v>
                </c:pt>
                <c:pt idx="32800">
                  <c:v>327936.53000000003</c:v>
                </c:pt>
                <c:pt idx="32801">
                  <c:v>327946.53000000003</c:v>
                </c:pt>
                <c:pt idx="32802">
                  <c:v>327956.5</c:v>
                </c:pt>
                <c:pt idx="32803">
                  <c:v>327966.53000000003</c:v>
                </c:pt>
                <c:pt idx="32804">
                  <c:v>327976.5</c:v>
                </c:pt>
                <c:pt idx="32805">
                  <c:v>327986.53000000003</c:v>
                </c:pt>
                <c:pt idx="32806">
                  <c:v>327996.5</c:v>
                </c:pt>
                <c:pt idx="32807">
                  <c:v>328006.5</c:v>
                </c:pt>
                <c:pt idx="32808">
                  <c:v>328016.53000000003</c:v>
                </c:pt>
                <c:pt idx="32809">
                  <c:v>328026.5</c:v>
                </c:pt>
                <c:pt idx="32810">
                  <c:v>328036.5</c:v>
                </c:pt>
                <c:pt idx="32811">
                  <c:v>328046.5</c:v>
                </c:pt>
                <c:pt idx="32812">
                  <c:v>328056.5</c:v>
                </c:pt>
                <c:pt idx="32813">
                  <c:v>328066.5</c:v>
                </c:pt>
                <c:pt idx="32814">
                  <c:v>328076.5</c:v>
                </c:pt>
                <c:pt idx="32815">
                  <c:v>328086.5</c:v>
                </c:pt>
                <c:pt idx="32816">
                  <c:v>328096.5</c:v>
                </c:pt>
                <c:pt idx="32817">
                  <c:v>328106.5</c:v>
                </c:pt>
                <c:pt idx="32818">
                  <c:v>328116.5</c:v>
                </c:pt>
                <c:pt idx="32819">
                  <c:v>328126.5</c:v>
                </c:pt>
                <c:pt idx="32820">
                  <c:v>328136.5</c:v>
                </c:pt>
                <c:pt idx="32821">
                  <c:v>328146.5</c:v>
                </c:pt>
                <c:pt idx="32822">
                  <c:v>328156.46999999997</c:v>
                </c:pt>
                <c:pt idx="32823">
                  <c:v>328166.5</c:v>
                </c:pt>
                <c:pt idx="32824">
                  <c:v>328176.46999999997</c:v>
                </c:pt>
                <c:pt idx="32825">
                  <c:v>328186.5</c:v>
                </c:pt>
                <c:pt idx="32826">
                  <c:v>328196.5</c:v>
                </c:pt>
                <c:pt idx="32827">
                  <c:v>328206.46999999997</c:v>
                </c:pt>
                <c:pt idx="32828">
                  <c:v>328216.5</c:v>
                </c:pt>
                <c:pt idx="32829">
                  <c:v>328226.46999999997</c:v>
                </c:pt>
                <c:pt idx="32830">
                  <c:v>328236.46999999997</c:v>
                </c:pt>
                <c:pt idx="32831">
                  <c:v>328246.5</c:v>
                </c:pt>
                <c:pt idx="32832">
                  <c:v>328256.46999999997</c:v>
                </c:pt>
                <c:pt idx="32833">
                  <c:v>328266.44</c:v>
                </c:pt>
                <c:pt idx="32834">
                  <c:v>328276.46999999997</c:v>
                </c:pt>
                <c:pt idx="32835">
                  <c:v>328286.46999999997</c:v>
                </c:pt>
                <c:pt idx="32836">
                  <c:v>328296.46999999997</c:v>
                </c:pt>
                <c:pt idx="32837">
                  <c:v>328306.46999999997</c:v>
                </c:pt>
                <c:pt idx="32838">
                  <c:v>328316.44</c:v>
                </c:pt>
                <c:pt idx="32839">
                  <c:v>328326.46999999997</c:v>
                </c:pt>
                <c:pt idx="32840">
                  <c:v>328336.44</c:v>
                </c:pt>
                <c:pt idx="32841">
                  <c:v>328346.44</c:v>
                </c:pt>
                <c:pt idx="32842">
                  <c:v>328356.44</c:v>
                </c:pt>
                <c:pt idx="32843">
                  <c:v>328366.44</c:v>
                </c:pt>
                <c:pt idx="32844">
                  <c:v>328376.46999999997</c:v>
                </c:pt>
                <c:pt idx="32845">
                  <c:v>328386.44</c:v>
                </c:pt>
                <c:pt idx="32846">
                  <c:v>328396.44</c:v>
                </c:pt>
                <c:pt idx="32847">
                  <c:v>328406.44</c:v>
                </c:pt>
                <c:pt idx="32848">
                  <c:v>328416.44</c:v>
                </c:pt>
                <c:pt idx="32849">
                  <c:v>328426.44</c:v>
                </c:pt>
                <c:pt idx="32850">
                  <c:v>328436.44</c:v>
                </c:pt>
                <c:pt idx="32851">
                  <c:v>328446.44</c:v>
                </c:pt>
                <c:pt idx="32852">
                  <c:v>328456.44</c:v>
                </c:pt>
                <c:pt idx="32853">
                  <c:v>328466.44</c:v>
                </c:pt>
                <c:pt idx="32854">
                  <c:v>328476.44</c:v>
                </c:pt>
                <c:pt idx="32855">
                  <c:v>328486.44</c:v>
                </c:pt>
                <c:pt idx="32856">
                  <c:v>328496.44</c:v>
                </c:pt>
                <c:pt idx="32857">
                  <c:v>328506.44</c:v>
                </c:pt>
                <c:pt idx="32858">
                  <c:v>328516.40999999997</c:v>
                </c:pt>
                <c:pt idx="32859">
                  <c:v>328526.44</c:v>
                </c:pt>
                <c:pt idx="32860">
                  <c:v>328536.40999999997</c:v>
                </c:pt>
                <c:pt idx="32861">
                  <c:v>328546.44</c:v>
                </c:pt>
                <c:pt idx="32862">
                  <c:v>328556.44</c:v>
                </c:pt>
                <c:pt idx="32863">
                  <c:v>328566.40999999997</c:v>
                </c:pt>
                <c:pt idx="32864">
                  <c:v>328576.44</c:v>
                </c:pt>
                <c:pt idx="32865">
                  <c:v>328586.40999999997</c:v>
                </c:pt>
                <c:pt idx="32866">
                  <c:v>328596.40999999997</c:v>
                </c:pt>
                <c:pt idx="32867">
                  <c:v>328606.40999999997</c:v>
                </c:pt>
                <c:pt idx="32868">
                  <c:v>328616.40999999997</c:v>
                </c:pt>
                <c:pt idx="32869">
                  <c:v>328626.38</c:v>
                </c:pt>
                <c:pt idx="32870">
                  <c:v>328636.40999999997</c:v>
                </c:pt>
                <c:pt idx="32871">
                  <c:v>328646.40999999997</c:v>
                </c:pt>
                <c:pt idx="32872">
                  <c:v>328656.40999999997</c:v>
                </c:pt>
                <c:pt idx="32873">
                  <c:v>328666.40999999997</c:v>
                </c:pt>
                <c:pt idx="32874">
                  <c:v>328676.38</c:v>
                </c:pt>
                <c:pt idx="32875">
                  <c:v>328686.40999999997</c:v>
                </c:pt>
                <c:pt idx="32876">
                  <c:v>328696.40999999997</c:v>
                </c:pt>
                <c:pt idx="32877">
                  <c:v>328706.38</c:v>
                </c:pt>
                <c:pt idx="32878">
                  <c:v>328716.38</c:v>
                </c:pt>
                <c:pt idx="32879">
                  <c:v>328726.38</c:v>
                </c:pt>
                <c:pt idx="32880">
                  <c:v>328736.38</c:v>
                </c:pt>
                <c:pt idx="32881">
                  <c:v>328746.38</c:v>
                </c:pt>
                <c:pt idx="32882">
                  <c:v>328756.38</c:v>
                </c:pt>
                <c:pt idx="32883">
                  <c:v>328766.38</c:v>
                </c:pt>
                <c:pt idx="32884">
                  <c:v>328776.38</c:v>
                </c:pt>
                <c:pt idx="32885">
                  <c:v>328786.38</c:v>
                </c:pt>
                <c:pt idx="32886">
                  <c:v>328796.38</c:v>
                </c:pt>
                <c:pt idx="32887">
                  <c:v>328806.38</c:v>
                </c:pt>
                <c:pt idx="32888">
                  <c:v>328816.38</c:v>
                </c:pt>
                <c:pt idx="32889">
                  <c:v>328826.34000000003</c:v>
                </c:pt>
                <c:pt idx="32890">
                  <c:v>328836.38</c:v>
                </c:pt>
                <c:pt idx="32891">
                  <c:v>328846.38</c:v>
                </c:pt>
                <c:pt idx="32892">
                  <c:v>328856.38</c:v>
                </c:pt>
                <c:pt idx="32893">
                  <c:v>328866.38</c:v>
                </c:pt>
                <c:pt idx="32894">
                  <c:v>328876.34000000003</c:v>
                </c:pt>
                <c:pt idx="32895">
                  <c:v>328886.38</c:v>
                </c:pt>
                <c:pt idx="32896">
                  <c:v>328896.34000000003</c:v>
                </c:pt>
                <c:pt idx="32897">
                  <c:v>328906.34000000003</c:v>
                </c:pt>
                <c:pt idx="32898">
                  <c:v>328916.34000000003</c:v>
                </c:pt>
                <c:pt idx="32899">
                  <c:v>328926.34000000003</c:v>
                </c:pt>
                <c:pt idx="32900">
                  <c:v>328936.38</c:v>
                </c:pt>
                <c:pt idx="32901">
                  <c:v>328946.34000000003</c:v>
                </c:pt>
                <c:pt idx="32902">
                  <c:v>328956.34000000003</c:v>
                </c:pt>
                <c:pt idx="32903">
                  <c:v>328966.34000000003</c:v>
                </c:pt>
                <c:pt idx="32904">
                  <c:v>328976.34000000003</c:v>
                </c:pt>
                <c:pt idx="32905">
                  <c:v>328986.31</c:v>
                </c:pt>
                <c:pt idx="32906">
                  <c:v>328996.34000000003</c:v>
                </c:pt>
                <c:pt idx="32907">
                  <c:v>329006.31</c:v>
                </c:pt>
                <c:pt idx="32908">
                  <c:v>329016.31</c:v>
                </c:pt>
                <c:pt idx="32909">
                  <c:v>329026.34000000003</c:v>
                </c:pt>
                <c:pt idx="32910">
                  <c:v>329036.31</c:v>
                </c:pt>
                <c:pt idx="32911">
                  <c:v>329046.34000000003</c:v>
                </c:pt>
                <c:pt idx="32912">
                  <c:v>329056.31</c:v>
                </c:pt>
                <c:pt idx="32913">
                  <c:v>329066.31</c:v>
                </c:pt>
                <c:pt idx="32914">
                  <c:v>329076.31</c:v>
                </c:pt>
                <c:pt idx="32915">
                  <c:v>329086.31</c:v>
                </c:pt>
                <c:pt idx="32916">
                  <c:v>329096.31</c:v>
                </c:pt>
                <c:pt idx="32917">
                  <c:v>329106.31</c:v>
                </c:pt>
                <c:pt idx="32918">
                  <c:v>329116.31</c:v>
                </c:pt>
                <c:pt idx="32919">
                  <c:v>329126.31</c:v>
                </c:pt>
                <c:pt idx="32920">
                  <c:v>329136.31</c:v>
                </c:pt>
                <c:pt idx="32921">
                  <c:v>329146.31</c:v>
                </c:pt>
                <c:pt idx="32922">
                  <c:v>329156.31</c:v>
                </c:pt>
                <c:pt idx="32923">
                  <c:v>329166.31</c:v>
                </c:pt>
                <c:pt idx="32924">
                  <c:v>329176.31</c:v>
                </c:pt>
                <c:pt idx="32925">
                  <c:v>329186.31</c:v>
                </c:pt>
                <c:pt idx="32926">
                  <c:v>329196.31</c:v>
                </c:pt>
                <c:pt idx="32927">
                  <c:v>329206.31</c:v>
                </c:pt>
                <c:pt idx="32928">
                  <c:v>329216.31</c:v>
                </c:pt>
                <c:pt idx="32929">
                  <c:v>329226.31</c:v>
                </c:pt>
                <c:pt idx="32930">
                  <c:v>329236.28000000003</c:v>
                </c:pt>
                <c:pt idx="32931">
                  <c:v>329246.31</c:v>
                </c:pt>
                <c:pt idx="32932">
                  <c:v>329256.28000000003</c:v>
                </c:pt>
                <c:pt idx="32933">
                  <c:v>329266.28000000003</c:v>
                </c:pt>
                <c:pt idx="32934">
                  <c:v>329276.28000000003</c:v>
                </c:pt>
                <c:pt idx="32935">
                  <c:v>329286.28000000003</c:v>
                </c:pt>
                <c:pt idx="32936">
                  <c:v>329296.31</c:v>
                </c:pt>
                <c:pt idx="32937">
                  <c:v>329306.28000000003</c:v>
                </c:pt>
                <c:pt idx="32938">
                  <c:v>329316.28000000003</c:v>
                </c:pt>
                <c:pt idx="32939">
                  <c:v>329326.28000000003</c:v>
                </c:pt>
                <c:pt idx="32940">
                  <c:v>329336.28000000003</c:v>
                </c:pt>
                <c:pt idx="32941">
                  <c:v>329346.25</c:v>
                </c:pt>
                <c:pt idx="32942">
                  <c:v>329356.28000000003</c:v>
                </c:pt>
                <c:pt idx="32943">
                  <c:v>329366.25</c:v>
                </c:pt>
                <c:pt idx="32944">
                  <c:v>329376.25</c:v>
                </c:pt>
                <c:pt idx="32945">
                  <c:v>329386.28000000003</c:v>
                </c:pt>
                <c:pt idx="32946">
                  <c:v>329396.25</c:v>
                </c:pt>
                <c:pt idx="32947">
                  <c:v>329406.28000000003</c:v>
                </c:pt>
                <c:pt idx="32948">
                  <c:v>329416.25</c:v>
                </c:pt>
                <c:pt idx="32949">
                  <c:v>329426.25</c:v>
                </c:pt>
                <c:pt idx="32950">
                  <c:v>329436.25</c:v>
                </c:pt>
                <c:pt idx="32951">
                  <c:v>329446.25</c:v>
                </c:pt>
                <c:pt idx="32952">
                  <c:v>329456.25</c:v>
                </c:pt>
                <c:pt idx="32953">
                  <c:v>329466.25</c:v>
                </c:pt>
                <c:pt idx="32954">
                  <c:v>329476.25</c:v>
                </c:pt>
                <c:pt idx="32955">
                  <c:v>329486.25</c:v>
                </c:pt>
                <c:pt idx="32956">
                  <c:v>329496.25</c:v>
                </c:pt>
                <c:pt idx="32957">
                  <c:v>329506.25</c:v>
                </c:pt>
                <c:pt idx="32958">
                  <c:v>329516.25</c:v>
                </c:pt>
                <c:pt idx="32959">
                  <c:v>329526.25</c:v>
                </c:pt>
                <c:pt idx="32960">
                  <c:v>329536.25</c:v>
                </c:pt>
                <c:pt idx="32961">
                  <c:v>329546.21999999997</c:v>
                </c:pt>
                <c:pt idx="32962">
                  <c:v>329556.25</c:v>
                </c:pt>
                <c:pt idx="32963">
                  <c:v>329566.21999999997</c:v>
                </c:pt>
                <c:pt idx="32964">
                  <c:v>329576.21999999997</c:v>
                </c:pt>
                <c:pt idx="32965">
                  <c:v>329586.25</c:v>
                </c:pt>
                <c:pt idx="32966">
                  <c:v>329596.21999999997</c:v>
                </c:pt>
                <c:pt idx="32967">
                  <c:v>329606.25</c:v>
                </c:pt>
                <c:pt idx="32968">
                  <c:v>329616.21999999997</c:v>
                </c:pt>
                <c:pt idx="32969">
                  <c:v>329626.21999999997</c:v>
                </c:pt>
                <c:pt idx="32970">
                  <c:v>329636.21999999997</c:v>
                </c:pt>
                <c:pt idx="32971">
                  <c:v>329646.21999999997</c:v>
                </c:pt>
                <c:pt idx="32972">
                  <c:v>329656.21999999997</c:v>
                </c:pt>
                <c:pt idx="32973">
                  <c:v>329666.21999999997</c:v>
                </c:pt>
                <c:pt idx="32974">
                  <c:v>329676.21999999997</c:v>
                </c:pt>
                <c:pt idx="32975">
                  <c:v>329686.19</c:v>
                </c:pt>
                <c:pt idx="32976">
                  <c:v>329696.21999999997</c:v>
                </c:pt>
                <c:pt idx="32977">
                  <c:v>329706.19</c:v>
                </c:pt>
                <c:pt idx="32978">
                  <c:v>329716.21999999997</c:v>
                </c:pt>
                <c:pt idx="32979">
                  <c:v>329726.19</c:v>
                </c:pt>
                <c:pt idx="32980">
                  <c:v>329736.19</c:v>
                </c:pt>
                <c:pt idx="32981">
                  <c:v>329746.19</c:v>
                </c:pt>
                <c:pt idx="32982">
                  <c:v>329756.19</c:v>
                </c:pt>
                <c:pt idx="32983">
                  <c:v>329766.19</c:v>
                </c:pt>
                <c:pt idx="32984">
                  <c:v>329776.19</c:v>
                </c:pt>
                <c:pt idx="32985">
                  <c:v>329786.19</c:v>
                </c:pt>
                <c:pt idx="32986">
                  <c:v>329796.19</c:v>
                </c:pt>
                <c:pt idx="32987">
                  <c:v>329806.19</c:v>
                </c:pt>
                <c:pt idx="32988">
                  <c:v>329816.19</c:v>
                </c:pt>
                <c:pt idx="32989">
                  <c:v>329826.19</c:v>
                </c:pt>
                <c:pt idx="32990">
                  <c:v>329836.19</c:v>
                </c:pt>
                <c:pt idx="32991">
                  <c:v>329846.19</c:v>
                </c:pt>
                <c:pt idx="32992">
                  <c:v>329856.19</c:v>
                </c:pt>
                <c:pt idx="32993">
                  <c:v>329866.19</c:v>
                </c:pt>
                <c:pt idx="32994">
                  <c:v>329876.19</c:v>
                </c:pt>
                <c:pt idx="32995">
                  <c:v>329886.19</c:v>
                </c:pt>
                <c:pt idx="32996">
                  <c:v>329896.19</c:v>
                </c:pt>
                <c:pt idx="32997">
                  <c:v>329906.15999999997</c:v>
                </c:pt>
                <c:pt idx="32998">
                  <c:v>329916.19</c:v>
                </c:pt>
                <c:pt idx="32999">
                  <c:v>329926.15999999997</c:v>
                </c:pt>
                <c:pt idx="33000">
                  <c:v>329936.15999999997</c:v>
                </c:pt>
                <c:pt idx="33001">
                  <c:v>329946.19</c:v>
                </c:pt>
                <c:pt idx="33002">
                  <c:v>329956.15999999997</c:v>
                </c:pt>
                <c:pt idx="33003">
                  <c:v>329966.19</c:v>
                </c:pt>
                <c:pt idx="33004">
                  <c:v>329976.15999999997</c:v>
                </c:pt>
                <c:pt idx="33005">
                  <c:v>329986.15999999997</c:v>
                </c:pt>
                <c:pt idx="33006">
                  <c:v>329996.15999999997</c:v>
                </c:pt>
                <c:pt idx="33007">
                  <c:v>330006.15999999997</c:v>
                </c:pt>
                <c:pt idx="33008">
                  <c:v>330016.13</c:v>
                </c:pt>
                <c:pt idx="33009">
                  <c:v>330026.15999999997</c:v>
                </c:pt>
                <c:pt idx="33010">
                  <c:v>330036.15999999997</c:v>
                </c:pt>
                <c:pt idx="33011">
                  <c:v>330046.13</c:v>
                </c:pt>
                <c:pt idx="33012">
                  <c:v>330056.15999999997</c:v>
                </c:pt>
                <c:pt idx="33013">
                  <c:v>330066.13</c:v>
                </c:pt>
                <c:pt idx="33014">
                  <c:v>330076.15999999997</c:v>
                </c:pt>
                <c:pt idx="33015">
                  <c:v>330086.13</c:v>
                </c:pt>
                <c:pt idx="33016">
                  <c:v>330096.13</c:v>
                </c:pt>
                <c:pt idx="33017">
                  <c:v>330106.13</c:v>
                </c:pt>
                <c:pt idx="33018">
                  <c:v>330116.13</c:v>
                </c:pt>
                <c:pt idx="33019">
                  <c:v>330126.13</c:v>
                </c:pt>
                <c:pt idx="33020">
                  <c:v>330136.13</c:v>
                </c:pt>
                <c:pt idx="33021">
                  <c:v>330146.13</c:v>
                </c:pt>
                <c:pt idx="33022">
                  <c:v>330156.13</c:v>
                </c:pt>
                <c:pt idx="33023">
                  <c:v>330166.13</c:v>
                </c:pt>
                <c:pt idx="33024">
                  <c:v>330176.13</c:v>
                </c:pt>
                <c:pt idx="33025">
                  <c:v>330186.13</c:v>
                </c:pt>
                <c:pt idx="33026">
                  <c:v>330196.13</c:v>
                </c:pt>
                <c:pt idx="33027">
                  <c:v>330206.13</c:v>
                </c:pt>
                <c:pt idx="33028">
                  <c:v>330216.09000000003</c:v>
                </c:pt>
                <c:pt idx="33029">
                  <c:v>330226.13</c:v>
                </c:pt>
                <c:pt idx="33030">
                  <c:v>330236.13</c:v>
                </c:pt>
                <c:pt idx="33031">
                  <c:v>330246.09000000003</c:v>
                </c:pt>
                <c:pt idx="33032">
                  <c:v>330256.13</c:v>
                </c:pt>
                <c:pt idx="33033">
                  <c:v>330266.09000000003</c:v>
                </c:pt>
                <c:pt idx="33034">
                  <c:v>330276.13</c:v>
                </c:pt>
                <c:pt idx="33035">
                  <c:v>330286.09000000003</c:v>
                </c:pt>
                <c:pt idx="33036">
                  <c:v>330296.09000000003</c:v>
                </c:pt>
                <c:pt idx="33037">
                  <c:v>330306.09000000003</c:v>
                </c:pt>
                <c:pt idx="33038">
                  <c:v>330316.09000000003</c:v>
                </c:pt>
                <c:pt idx="33039">
                  <c:v>330326.09000000003</c:v>
                </c:pt>
                <c:pt idx="33040">
                  <c:v>330336.09000000003</c:v>
                </c:pt>
                <c:pt idx="33041">
                  <c:v>330346.09000000003</c:v>
                </c:pt>
                <c:pt idx="33042">
                  <c:v>330356.09000000003</c:v>
                </c:pt>
                <c:pt idx="33043">
                  <c:v>330366.09000000003</c:v>
                </c:pt>
                <c:pt idx="33044">
                  <c:v>330376.06</c:v>
                </c:pt>
                <c:pt idx="33045">
                  <c:v>330386.09000000003</c:v>
                </c:pt>
                <c:pt idx="33046">
                  <c:v>330396.06</c:v>
                </c:pt>
                <c:pt idx="33047">
                  <c:v>330406.06</c:v>
                </c:pt>
                <c:pt idx="33048">
                  <c:v>330416.09000000003</c:v>
                </c:pt>
                <c:pt idx="33049">
                  <c:v>330426.06</c:v>
                </c:pt>
                <c:pt idx="33050">
                  <c:v>330436.09000000003</c:v>
                </c:pt>
                <c:pt idx="33051">
                  <c:v>330446.06</c:v>
                </c:pt>
                <c:pt idx="33052">
                  <c:v>330456.06</c:v>
                </c:pt>
                <c:pt idx="33053">
                  <c:v>330466.06</c:v>
                </c:pt>
                <c:pt idx="33054">
                  <c:v>330476.06</c:v>
                </c:pt>
                <c:pt idx="33055">
                  <c:v>330486.06</c:v>
                </c:pt>
                <c:pt idx="33056">
                  <c:v>330496.06</c:v>
                </c:pt>
                <c:pt idx="33057">
                  <c:v>330506.06</c:v>
                </c:pt>
                <c:pt idx="33058">
                  <c:v>330516.06</c:v>
                </c:pt>
                <c:pt idx="33059">
                  <c:v>330526.06</c:v>
                </c:pt>
                <c:pt idx="33060">
                  <c:v>330536.06</c:v>
                </c:pt>
                <c:pt idx="33061">
                  <c:v>330546.06</c:v>
                </c:pt>
                <c:pt idx="33062">
                  <c:v>330556.06</c:v>
                </c:pt>
                <c:pt idx="33063">
                  <c:v>330566.06</c:v>
                </c:pt>
                <c:pt idx="33064">
                  <c:v>330576.03000000003</c:v>
                </c:pt>
                <c:pt idx="33065">
                  <c:v>330586.06</c:v>
                </c:pt>
                <c:pt idx="33066">
                  <c:v>330596.06</c:v>
                </c:pt>
                <c:pt idx="33067">
                  <c:v>330606.03000000003</c:v>
                </c:pt>
                <c:pt idx="33068">
                  <c:v>330616.06</c:v>
                </c:pt>
                <c:pt idx="33069">
                  <c:v>330626.03000000003</c:v>
                </c:pt>
                <c:pt idx="33070">
                  <c:v>330636.06</c:v>
                </c:pt>
                <c:pt idx="33071">
                  <c:v>330646.03000000003</c:v>
                </c:pt>
                <c:pt idx="33072">
                  <c:v>330656.03000000003</c:v>
                </c:pt>
                <c:pt idx="33073">
                  <c:v>330666.06</c:v>
                </c:pt>
                <c:pt idx="33074">
                  <c:v>330676.03000000003</c:v>
                </c:pt>
                <c:pt idx="33075">
                  <c:v>330686.03000000003</c:v>
                </c:pt>
                <c:pt idx="33076">
                  <c:v>330696.03000000003</c:v>
                </c:pt>
                <c:pt idx="33077">
                  <c:v>330706.03000000003</c:v>
                </c:pt>
                <c:pt idx="33078">
                  <c:v>330716</c:v>
                </c:pt>
                <c:pt idx="33079">
                  <c:v>330726.03000000003</c:v>
                </c:pt>
                <c:pt idx="33080">
                  <c:v>330736</c:v>
                </c:pt>
                <c:pt idx="33081">
                  <c:v>330746.03000000003</c:v>
                </c:pt>
                <c:pt idx="33082">
                  <c:v>330756</c:v>
                </c:pt>
                <c:pt idx="33083">
                  <c:v>330766</c:v>
                </c:pt>
                <c:pt idx="33084">
                  <c:v>330776.03000000003</c:v>
                </c:pt>
                <c:pt idx="33085">
                  <c:v>330786</c:v>
                </c:pt>
                <c:pt idx="33086">
                  <c:v>330796</c:v>
                </c:pt>
                <c:pt idx="33087">
                  <c:v>330806</c:v>
                </c:pt>
                <c:pt idx="33088">
                  <c:v>330816</c:v>
                </c:pt>
                <c:pt idx="33089">
                  <c:v>330826</c:v>
                </c:pt>
                <c:pt idx="33090">
                  <c:v>330836</c:v>
                </c:pt>
                <c:pt idx="33091">
                  <c:v>330846</c:v>
                </c:pt>
                <c:pt idx="33092">
                  <c:v>330856</c:v>
                </c:pt>
                <c:pt idx="33093">
                  <c:v>330866</c:v>
                </c:pt>
                <c:pt idx="33094">
                  <c:v>330876</c:v>
                </c:pt>
                <c:pt idx="33095">
                  <c:v>330886</c:v>
                </c:pt>
                <c:pt idx="33096">
                  <c:v>330896</c:v>
                </c:pt>
                <c:pt idx="33097">
                  <c:v>330906</c:v>
                </c:pt>
                <c:pt idx="33098">
                  <c:v>330915.96999999997</c:v>
                </c:pt>
                <c:pt idx="33099">
                  <c:v>330926</c:v>
                </c:pt>
                <c:pt idx="33100">
                  <c:v>330935.96999999997</c:v>
                </c:pt>
                <c:pt idx="33101">
                  <c:v>330946</c:v>
                </c:pt>
                <c:pt idx="33102">
                  <c:v>330955.96999999997</c:v>
                </c:pt>
                <c:pt idx="33103">
                  <c:v>330965.96999999997</c:v>
                </c:pt>
                <c:pt idx="33104">
                  <c:v>330976</c:v>
                </c:pt>
                <c:pt idx="33105">
                  <c:v>330985.96999999997</c:v>
                </c:pt>
                <c:pt idx="33106">
                  <c:v>330995.96999999997</c:v>
                </c:pt>
                <c:pt idx="33107">
                  <c:v>331005.96999999997</c:v>
                </c:pt>
                <c:pt idx="33108">
                  <c:v>331015.96999999997</c:v>
                </c:pt>
                <c:pt idx="33109">
                  <c:v>331025.96999999997</c:v>
                </c:pt>
                <c:pt idx="33110">
                  <c:v>331035.96999999997</c:v>
                </c:pt>
                <c:pt idx="33111">
                  <c:v>331045.94</c:v>
                </c:pt>
                <c:pt idx="33112">
                  <c:v>331055.96999999997</c:v>
                </c:pt>
                <c:pt idx="33113">
                  <c:v>331065.96999999997</c:v>
                </c:pt>
                <c:pt idx="33114">
                  <c:v>331075.94</c:v>
                </c:pt>
                <c:pt idx="33115">
                  <c:v>331085.96999999997</c:v>
                </c:pt>
                <c:pt idx="33116">
                  <c:v>331095.94</c:v>
                </c:pt>
                <c:pt idx="33117">
                  <c:v>331105.96999999997</c:v>
                </c:pt>
                <c:pt idx="33118">
                  <c:v>331115.96999999997</c:v>
                </c:pt>
                <c:pt idx="33119">
                  <c:v>331125.94</c:v>
                </c:pt>
                <c:pt idx="33120">
                  <c:v>331135.94</c:v>
                </c:pt>
                <c:pt idx="33121">
                  <c:v>331145.94</c:v>
                </c:pt>
                <c:pt idx="33122">
                  <c:v>331155.94</c:v>
                </c:pt>
                <c:pt idx="33123">
                  <c:v>331165.94</c:v>
                </c:pt>
                <c:pt idx="33124">
                  <c:v>331175.94</c:v>
                </c:pt>
                <c:pt idx="33125">
                  <c:v>331185.94</c:v>
                </c:pt>
                <c:pt idx="33126">
                  <c:v>331195.94</c:v>
                </c:pt>
                <c:pt idx="33127">
                  <c:v>331205.94</c:v>
                </c:pt>
                <c:pt idx="33128">
                  <c:v>331215.94</c:v>
                </c:pt>
                <c:pt idx="33129">
                  <c:v>331225.94</c:v>
                </c:pt>
                <c:pt idx="33130">
                  <c:v>331235.94</c:v>
                </c:pt>
                <c:pt idx="33131">
                  <c:v>331245.94</c:v>
                </c:pt>
                <c:pt idx="33132">
                  <c:v>331255.94</c:v>
                </c:pt>
                <c:pt idx="33133">
                  <c:v>331265.94</c:v>
                </c:pt>
                <c:pt idx="33134">
                  <c:v>331275.90999999997</c:v>
                </c:pt>
                <c:pt idx="33135">
                  <c:v>331285.94</c:v>
                </c:pt>
                <c:pt idx="33136">
                  <c:v>331295.90999999997</c:v>
                </c:pt>
                <c:pt idx="33137">
                  <c:v>331305.94</c:v>
                </c:pt>
                <c:pt idx="33138">
                  <c:v>331315.90999999997</c:v>
                </c:pt>
                <c:pt idx="33139">
                  <c:v>331325.90999999997</c:v>
                </c:pt>
                <c:pt idx="33140">
                  <c:v>331335.94</c:v>
                </c:pt>
                <c:pt idx="33141">
                  <c:v>331345.90999999997</c:v>
                </c:pt>
                <c:pt idx="33142">
                  <c:v>331355.90999999997</c:v>
                </c:pt>
                <c:pt idx="33143">
                  <c:v>331365.90999999997</c:v>
                </c:pt>
                <c:pt idx="33144">
                  <c:v>331375.90999999997</c:v>
                </c:pt>
                <c:pt idx="33145">
                  <c:v>331385.88</c:v>
                </c:pt>
                <c:pt idx="33146">
                  <c:v>331395.90999999997</c:v>
                </c:pt>
                <c:pt idx="33147">
                  <c:v>331405.88</c:v>
                </c:pt>
                <c:pt idx="33148">
                  <c:v>331415.90999999997</c:v>
                </c:pt>
                <c:pt idx="33149">
                  <c:v>331425.90999999997</c:v>
                </c:pt>
                <c:pt idx="33150">
                  <c:v>331435.88</c:v>
                </c:pt>
                <c:pt idx="33151">
                  <c:v>331445.90999999997</c:v>
                </c:pt>
                <c:pt idx="33152">
                  <c:v>331455.88</c:v>
                </c:pt>
                <c:pt idx="33153">
                  <c:v>331465.88</c:v>
                </c:pt>
                <c:pt idx="33154">
                  <c:v>331475.88</c:v>
                </c:pt>
                <c:pt idx="33155">
                  <c:v>331485.88</c:v>
                </c:pt>
                <c:pt idx="33156">
                  <c:v>331495.88</c:v>
                </c:pt>
                <c:pt idx="33157">
                  <c:v>331505.88</c:v>
                </c:pt>
                <c:pt idx="33158">
                  <c:v>331515.88</c:v>
                </c:pt>
                <c:pt idx="33159">
                  <c:v>331525.88</c:v>
                </c:pt>
                <c:pt idx="33160">
                  <c:v>331535.88</c:v>
                </c:pt>
                <c:pt idx="33161">
                  <c:v>331545.88</c:v>
                </c:pt>
                <c:pt idx="33162">
                  <c:v>331555.88</c:v>
                </c:pt>
                <c:pt idx="33163">
                  <c:v>331565.88</c:v>
                </c:pt>
                <c:pt idx="33164">
                  <c:v>331575.88</c:v>
                </c:pt>
                <c:pt idx="33165">
                  <c:v>331585.88</c:v>
                </c:pt>
                <c:pt idx="33166">
                  <c:v>331595.88</c:v>
                </c:pt>
                <c:pt idx="33167">
                  <c:v>331605.88</c:v>
                </c:pt>
                <c:pt idx="33168">
                  <c:v>331615.88</c:v>
                </c:pt>
                <c:pt idx="33169">
                  <c:v>331625.88</c:v>
                </c:pt>
                <c:pt idx="33170">
                  <c:v>331635.84000000003</c:v>
                </c:pt>
                <c:pt idx="33171">
                  <c:v>331645.88</c:v>
                </c:pt>
                <c:pt idx="33172">
                  <c:v>331655.84000000003</c:v>
                </c:pt>
                <c:pt idx="33173">
                  <c:v>331665.84000000003</c:v>
                </c:pt>
                <c:pt idx="33174">
                  <c:v>331675.84000000003</c:v>
                </c:pt>
                <c:pt idx="33175">
                  <c:v>331685.84000000003</c:v>
                </c:pt>
                <c:pt idx="33176">
                  <c:v>331695.88</c:v>
                </c:pt>
                <c:pt idx="33177">
                  <c:v>331705.84000000003</c:v>
                </c:pt>
                <c:pt idx="33178">
                  <c:v>331715.84000000003</c:v>
                </c:pt>
                <c:pt idx="33179">
                  <c:v>331725.84000000003</c:v>
                </c:pt>
                <c:pt idx="33180">
                  <c:v>331735.84000000003</c:v>
                </c:pt>
                <c:pt idx="33181">
                  <c:v>331745.81</c:v>
                </c:pt>
                <c:pt idx="33182">
                  <c:v>331755.84000000003</c:v>
                </c:pt>
                <c:pt idx="33183">
                  <c:v>331765.81</c:v>
                </c:pt>
                <c:pt idx="33184">
                  <c:v>331775.84000000003</c:v>
                </c:pt>
                <c:pt idx="33185">
                  <c:v>331785.81</c:v>
                </c:pt>
                <c:pt idx="33186">
                  <c:v>331795.81</c:v>
                </c:pt>
                <c:pt idx="33187">
                  <c:v>331805.84000000003</c:v>
                </c:pt>
                <c:pt idx="33188">
                  <c:v>331815.81</c:v>
                </c:pt>
                <c:pt idx="33189">
                  <c:v>331825.81</c:v>
                </c:pt>
                <c:pt idx="33190">
                  <c:v>331835.81</c:v>
                </c:pt>
                <c:pt idx="33191">
                  <c:v>331845.81</c:v>
                </c:pt>
                <c:pt idx="33192">
                  <c:v>331855.81</c:v>
                </c:pt>
                <c:pt idx="33193">
                  <c:v>331865.81</c:v>
                </c:pt>
                <c:pt idx="33194">
                  <c:v>331875.81</c:v>
                </c:pt>
                <c:pt idx="33195">
                  <c:v>331885.81</c:v>
                </c:pt>
                <c:pt idx="33196">
                  <c:v>331895.81</c:v>
                </c:pt>
                <c:pt idx="33197">
                  <c:v>331905.81</c:v>
                </c:pt>
                <c:pt idx="33198">
                  <c:v>331915.81</c:v>
                </c:pt>
                <c:pt idx="33199">
                  <c:v>331925.81</c:v>
                </c:pt>
                <c:pt idx="33200">
                  <c:v>331935.81</c:v>
                </c:pt>
                <c:pt idx="33201">
                  <c:v>331945.78000000003</c:v>
                </c:pt>
                <c:pt idx="33202">
                  <c:v>331955.81</c:v>
                </c:pt>
                <c:pt idx="33203">
                  <c:v>331965.78000000003</c:v>
                </c:pt>
                <c:pt idx="33204">
                  <c:v>331975.81</c:v>
                </c:pt>
                <c:pt idx="33205">
                  <c:v>331985.81</c:v>
                </c:pt>
                <c:pt idx="33206">
                  <c:v>331995.78000000003</c:v>
                </c:pt>
                <c:pt idx="33207">
                  <c:v>332005.81</c:v>
                </c:pt>
                <c:pt idx="33208">
                  <c:v>332015.78000000003</c:v>
                </c:pt>
                <c:pt idx="33209">
                  <c:v>332025.78000000003</c:v>
                </c:pt>
                <c:pt idx="33210">
                  <c:v>332035.81</c:v>
                </c:pt>
                <c:pt idx="33211">
                  <c:v>332045.78000000003</c:v>
                </c:pt>
                <c:pt idx="33212">
                  <c:v>332055.81</c:v>
                </c:pt>
                <c:pt idx="33213">
                  <c:v>332065.78000000003</c:v>
                </c:pt>
                <c:pt idx="33214">
                  <c:v>332075.78000000003</c:v>
                </c:pt>
                <c:pt idx="33215">
                  <c:v>332085.78000000003</c:v>
                </c:pt>
                <c:pt idx="33216">
                  <c:v>332095.78000000003</c:v>
                </c:pt>
                <c:pt idx="33217">
                  <c:v>332105.75</c:v>
                </c:pt>
                <c:pt idx="33218">
                  <c:v>332115.78000000003</c:v>
                </c:pt>
                <c:pt idx="33219">
                  <c:v>332125.75</c:v>
                </c:pt>
                <c:pt idx="33220">
                  <c:v>332135.75</c:v>
                </c:pt>
                <c:pt idx="33221">
                  <c:v>332145.75</c:v>
                </c:pt>
                <c:pt idx="33222">
                  <c:v>332155.75</c:v>
                </c:pt>
                <c:pt idx="33223">
                  <c:v>332165.78000000003</c:v>
                </c:pt>
                <c:pt idx="33224">
                  <c:v>332175.75</c:v>
                </c:pt>
                <c:pt idx="33225">
                  <c:v>332185.75</c:v>
                </c:pt>
                <c:pt idx="33226">
                  <c:v>332195.75</c:v>
                </c:pt>
                <c:pt idx="33227">
                  <c:v>332205.75</c:v>
                </c:pt>
                <c:pt idx="33228">
                  <c:v>332215.75</c:v>
                </c:pt>
                <c:pt idx="33229">
                  <c:v>332225.75</c:v>
                </c:pt>
                <c:pt idx="33230">
                  <c:v>332235.75</c:v>
                </c:pt>
                <c:pt idx="33231">
                  <c:v>332245.75</c:v>
                </c:pt>
                <c:pt idx="33232">
                  <c:v>332255.75</c:v>
                </c:pt>
                <c:pt idx="33233">
                  <c:v>332265.75</c:v>
                </c:pt>
                <c:pt idx="33234">
                  <c:v>332275.75</c:v>
                </c:pt>
                <c:pt idx="33235">
                  <c:v>332285.75</c:v>
                </c:pt>
                <c:pt idx="33236">
                  <c:v>332295.75</c:v>
                </c:pt>
                <c:pt idx="33237">
                  <c:v>332305.71999999997</c:v>
                </c:pt>
                <c:pt idx="33238">
                  <c:v>332315.75</c:v>
                </c:pt>
                <c:pt idx="33239">
                  <c:v>332325.71999999997</c:v>
                </c:pt>
                <c:pt idx="33240">
                  <c:v>332335.71999999997</c:v>
                </c:pt>
                <c:pt idx="33241">
                  <c:v>332345.75</c:v>
                </c:pt>
                <c:pt idx="33242">
                  <c:v>332355.71999999997</c:v>
                </c:pt>
                <c:pt idx="33243">
                  <c:v>332365.75</c:v>
                </c:pt>
                <c:pt idx="33244">
                  <c:v>332375.71999999997</c:v>
                </c:pt>
                <c:pt idx="33245">
                  <c:v>332385.71999999997</c:v>
                </c:pt>
                <c:pt idx="33246">
                  <c:v>332395.71999999997</c:v>
                </c:pt>
                <c:pt idx="33247">
                  <c:v>332405.71999999997</c:v>
                </c:pt>
                <c:pt idx="33248">
                  <c:v>332415.69</c:v>
                </c:pt>
                <c:pt idx="33249">
                  <c:v>332425.71999999997</c:v>
                </c:pt>
                <c:pt idx="33250">
                  <c:v>332435.71999999997</c:v>
                </c:pt>
                <c:pt idx="33251">
                  <c:v>332445.71999999997</c:v>
                </c:pt>
                <c:pt idx="33252">
                  <c:v>332455.71999999997</c:v>
                </c:pt>
                <c:pt idx="33253">
                  <c:v>332465.69</c:v>
                </c:pt>
                <c:pt idx="33254">
                  <c:v>332475.71999999997</c:v>
                </c:pt>
                <c:pt idx="33255">
                  <c:v>332485.69</c:v>
                </c:pt>
                <c:pt idx="33256">
                  <c:v>332495.69</c:v>
                </c:pt>
                <c:pt idx="33257">
                  <c:v>332505.69</c:v>
                </c:pt>
                <c:pt idx="33258">
                  <c:v>332515.69</c:v>
                </c:pt>
                <c:pt idx="33259">
                  <c:v>332525.71999999997</c:v>
                </c:pt>
                <c:pt idx="33260">
                  <c:v>332535.69</c:v>
                </c:pt>
                <c:pt idx="33261">
                  <c:v>332545.69</c:v>
                </c:pt>
                <c:pt idx="33262">
                  <c:v>332555.69</c:v>
                </c:pt>
                <c:pt idx="33263">
                  <c:v>332565.69</c:v>
                </c:pt>
                <c:pt idx="33264">
                  <c:v>332575.69</c:v>
                </c:pt>
                <c:pt idx="33265">
                  <c:v>332585.69</c:v>
                </c:pt>
                <c:pt idx="33266">
                  <c:v>332595.69</c:v>
                </c:pt>
                <c:pt idx="33267">
                  <c:v>332605.69</c:v>
                </c:pt>
                <c:pt idx="33268">
                  <c:v>332615.65999999997</c:v>
                </c:pt>
                <c:pt idx="33269">
                  <c:v>332625.69</c:v>
                </c:pt>
                <c:pt idx="33270">
                  <c:v>332635.69</c:v>
                </c:pt>
                <c:pt idx="33271">
                  <c:v>332645.69</c:v>
                </c:pt>
                <c:pt idx="33272">
                  <c:v>332655.69</c:v>
                </c:pt>
                <c:pt idx="33273">
                  <c:v>332665.65999999997</c:v>
                </c:pt>
                <c:pt idx="33274">
                  <c:v>332675.69</c:v>
                </c:pt>
                <c:pt idx="33275">
                  <c:v>332685.65999999997</c:v>
                </c:pt>
                <c:pt idx="33276">
                  <c:v>332695.65999999997</c:v>
                </c:pt>
                <c:pt idx="33277">
                  <c:v>332705.65999999997</c:v>
                </c:pt>
                <c:pt idx="33278">
                  <c:v>332715.65999999997</c:v>
                </c:pt>
                <c:pt idx="33279">
                  <c:v>332725.69</c:v>
                </c:pt>
                <c:pt idx="33280">
                  <c:v>332735.65999999997</c:v>
                </c:pt>
                <c:pt idx="33281">
                  <c:v>332745.65999999997</c:v>
                </c:pt>
                <c:pt idx="33282">
                  <c:v>332755.65999999997</c:v>
                </c:pt>
                <c:pt idx="33283">
                  <c:v>332765.65999999997</c:v>
                </c:pt>
                <c:pt idx="33284">
                  <c:v>332775.63</c:v>
                </c:pt>
                <c:pt idx="33285">
                  <c:v>332785.65999999997</c:v>
                </c:pt>
                <c:pt idx="33286">
                  <c:v>332795.63</c:v>
                </c:pt>
                <c:pt idx="33287">
                  <c:v>332805.63</c:v>
                </c:pt>
                <c:pt idx="33288">
                  <c:v>332815.65999999997</c:v>
                </c:pt>
                <c:pt idx="33289">
                  <c:v>332825.63</c:v>
                </c:pt>
                <c:pt idx="33290">
                  <c:v>332835.65999999997</c:v>
                </c:pt>
                <c:pt idx="33291">
                  <c:v>332845.63</c:v>
                </c:pt>
                <c:pt idx="33292">
                  <c:v>332855.63</c:v>
                </c:pt>
                <c:pt idx="33293">
                  <c:v>332865.63</c:v>
                </c:pt>
                <c:pt idx="33294">
                  <c:v>332875.63</c:v>
                </c:pt>
                <c:pt idx="33295">
                  <c:v>332885.63</c:v>
                </c:pt>
                <c:pt idx="33296">
                  <c:v>332895.63</c:v>
                </c:pt>
                <c:pt idx="33297">
                  <c:v>332905.63</c:v>
                </c:pt>
                <c:pt idx="33298">
                  <c:v>332915.63</c:v>
                </c:pt>
                <c:pt idx="33299">
                  <c:v>332925.63</c:v>
                </c:pt>
                <c:pt idx="33300">
                  <c:v>332935.63</c:v>
                </c:pt>
                <c:pt idx="33301">
                  <c:v>332945.63</c:v>
                </c:pt>
                <c:pt idx="33302">
                  <c:v>332955.63</c:v>
                </c:pt>
                <c:pt idx="33303">
                  <c:v>332965.63</c:v>
                </c:pt>
                <c:pt idx="33304">
                  <c:v>332975.63</c:v>
                </c:pt>
                <c:pt idx="33305">
                  <c:v>332985.63</c:v>
                </c:pt>
                <c:pt idx="33306">
                  <c:v>332995.63</c:v>
                </c:pt>
                <c:pt idx="33307">
                  <c:v>333005.59000000003</c:v>
                </c:pt>
                <c:pt idx="33308">
                  <c:v>333015.63</c:v>
                </c:pt>
                <c:pt idx="33309">
                  <c:v>333025.59000000003</c:v>
                </c:pt>
                <c:pt idx="33310">
                  <c:v>333035.63</c:v>
                </c:pt>
                <c:pt idx="33311">
                  <c:v>333045.59000000003</c:v>
                </c:pt>
                <c:pt idx="33312">
                  <c:v>333055.59000000003</c:v>
                </c:pt>
                <c:pt idx="33313">
                  <c:v>333065.59000000003</c:v>
                </c:pt>
                <c:pt idx="33314">
                  <c:v>333075.59000000003</c:v>
                </c:pt>
                <c:pt idx="33315">
                  <c:v>333085.59000000003</c:v>
                </c:pt>
                <c:pt idx="33316">
                  <c:v>333095.59000000003</c:v>
                </c:pt>
                <c:pt idx="33317">
                  <c:v>333105.59000000003</c:v>
                </c:pt>
                <c:pt idx="33318">
                  <c:v>333115.59000000003</c:v>
                </c:pt>
                <c:pt idx="33319">
                  <c:v>333125.59000000003</c:v>
                </c:pt>
                <c:pt idx="33320">
                  <c:v>333135.56</c:v>
                </c:pt>
                <c:pt idx="33321">
                  <c:v>333145.59000000003</c:v>
                </c:pt>
                <c:pt idx="33322">
                  <c:v>333155.56</c:v>
                </c:pt>
                <c:pt idx="33323">
                  <c:v>333165.56</c:v>
                </c:pt>
                <c:pt idx="33324">
                  <c:v>333175.59000000003</c:v>
                </c:pt>
                <c:pt idx="33325">
                  <c:v>333185.56</c:v>
                </c:pt>
                <c:pt idx="33326">
                  <c:v>333195.59000000003</c:v>
                </c:pt>
                <c:pt idx="33327">
                  <c:v>333205.56</c:v>
                </c:pt>
                <c:pt idx="33328">
                  <c:v>333215.56</c:v>
                </c:pt>
                <c:pt idx="33329">
                  <c:v>333225.56</c:v>
                </c:pt>
                <c:pt idx="33330">
                  <c:v>333235.56</c:v>
                </c:pt>
                <c:pt idx="33331">
                  <c:v>333245.56</c:v>
                </c:pt>
                <c:pt idx="33332">
                  <c:v>333255.56</c:v>
                </c:pt>
                <c:pt idx="33333">
                  <c:v>333265.56</c:v>
                </c:pt>
                <c:pt idx="33334">
                  <c:v>333275.56</c:v>
                </c:pt>
                <c:pt idx="33335">
                  <c:v>333285.56</c:v>
                </c:pt>
                <c:pt idx="33336">
                  <c:v>333295.56</c:v>
                </c:pt>
                <c:pt idx="33337">
                  <c:v>333305.56</c:v>
                </c:pt>
                <c:pt idx="33338">
                  <c:v>333315.56</c:v>
                </c:pt>
                <c:pt idx="33339">
                  <c:v>333325.56</c:v>
                </c:pt>
                <c:pt idx="33340">
                  <c:v>333335.53000000003</c:v>
                </c:pt>
                <c:pt idx="33341">
                  <c:v>333345.56</c:v>
                </c:pt>
                <c:pt idx="33342">
                  <c:v>333355.53000000003</c:v>
                </c:pt>
                <c:pt idx="33343">
                  <c:v>333365.53000000003</c:v>
                </c:pt>
                <c:pt idx="33344">
                  <c:v>333375.56</c:v>
                </c:pt>
                <c:pt idx="33345">
                  <c:v>333385.53000000003</c:v>
                </c:pt>
                <c:pt idx="33346">
                  <c:v>333395.56</c:v>
                </c:pt>
                <c:pt idx="33347">
                  <c:v>333405.53000000003</c:v>
                </c:pt>
                <c:pt idx="33348">
                  <c:v>333415.53000000003</c:v>
                </c:pt>
                <c:pt idx="33349">
                  <c:v>333425.53000000003</c:v>
                </c:pt>
                <c:pt idx="33350">
                  <c:v>333435.53000000003</c:v>
                </c:pt>
                <c:pt idx="33351">
                  <c:v>333445.53000000003</c:v>
                </c:pt>
                <c:pt idx="33352">
                  <c:v>333455.53000000003</c:v>
                </c:pt>
                <c:pt idx="33353">
                  <c:v>333465.53000000003</c:v>
                </c:pt>
                <c:pt idx="33354">
                  <c:v>333475.5</c:v>
                </c:pt>
                <c:pt idx="33355">
                  <c:v>333485.53000000003</c:v>
                </c:pt>
                <c:pt idx="33356">
                  <c:v>333495.5</c:v>
                </c:pt>
                <c:pt idx="33357">
                  <c:v>333505.53000000003</c:v>
                </c:pt>
                <c:pt idx="33358">
                  <c:v>333515.5</c:v>
                </c:pt>
                <c:pt idx="33359">
                  <c:v>333525.5</c:v>
                </c:pt>
                <c:pt idx="33360">
                  <c:v>333535.5</c:v>
                </c:pt>
                <c:pt idx="33361">
                  <c:v>333545.5</c:v>
                </c:pt>
                <c:pt idx="33362">
                  <c:v>333555.5</c:v>
                </c:pt>
                <c:pt idx="33363">
                  <c:v>333565.5</c:v>
                </c:pt>
                <c:pt idx="33364">
                  <c:v>333575.5</c:v>
                </c:pt>
                <c:pt idx="33365">
                  <c:v>333585.5</c:v>
                </c:pt>
                <c:pt idx="33366">
                  <c:v>333595.5</c:v>
                </c:pt>
                <c:pt idx="33367">
                  <c:v>333605.5</c:v>
                </c:pt>
                <c:pt idx="33368">
                  <c:v>333615.5</c:v>
                </c:pt>
                <c:pt idx="33369">
                  <c:v>333625.5</c:v>
                </c:pt>
                <c:pt idx="33370">
                  <c:v>333635.5</c:v>
                </c:pt>
                <c:pt idx="33371">
                  <c:v>333645.5</c:v>
                </c:pt>
                <c:pt idx="33372">
                  <c:v>333655.5</c:v>
                </c:pt>
                <c:pt idx="33373">
                  <c:v>333665.5</c:v>
                </c:pt>
                <c:pt idx="33374">
                  <c:v>333675.5</c:v>
                </c:pt>
                <c:pt idx="33375">
                  <c:v>333685.5</c:v>
                </c:pt>
                <c:pt idx="33376">
                  <c:v>333695.46999999997</c:v>
                </c:pt>
                <c:pt idx="33377">
                  <c:v>333705.5</c:v>
                </c:pt>
                <c:pt idx="33378">
                  <c:v>333715.46999999997</c:v>
                </c:pt>
                <c:pt idx="33379">
                  <c:v>333725.46999999997</c:v>
                </c:pt>
                <c:pt idx="33380">
                  <c:v>333735.5</c:v>
                </c:pt>
                <c:pt idx="33381">
                  <c:v>333745.46999999997</c:v>
                </c:pt>
                <c:pt idx="33382">
                  <c:v>333755.5</c:v>
                </c:pt>
                <c:pt idx="33383">
                  <c:v>333765.46999999997</c:v>
                </c:pt>
                <c:pt idx="33384">
                  <c:v>333775.46999999997</c:v>
                </c:pt>
                <c:pt idx="33385">
                  <c:v>333785.46999999997</c:v>
                </c:pt>
                <c:pt idx="33386">
                  <c:v>333795.46999999997</c:v>
                </c:pt>
                <c:pt idx="33387">
                  <c:v>333805.44</c:v>
                </c:pt>
                <c:pt idx="33388">
                  <c:v>333815.46999999997</c:v>
                </c:pt>
                <c:pt idx="33389">
                  <c:v>333825.46999999997</c:v>
                </c:pt>
                <c:pt idx="33390">
                  <c:v>333835.44</c:v>
                </c:pt>
                <c:pt idx="33391">
                  <c:v>333845.46999999997</c:v>
                </c:pt>
                <c:pt idx="33392">
                  <c:v>333855.44</c:v>
                </c:pt>
                <c:pt idx="33393">
                  <c:v>333865.46999999997</c:v>
                </c:pt>
                <c:pt idx="33394">
                  <c:v>333875.44</c:v>
                </c:pt>
                <c:pt idx="33395">
                  <c:v>333885.44</c:v>
                </c:pt>
                <c:pt idx="33396">
                  <c:v>333895.44</c:v>
                </c:pt>
                <c:pt idx="33397">
                  <c:v>333905.44</c:v>
                </c:pt>
                <c:pt idx="33398">
                  <c:v>333915.44</c:v>
                </c:pt>
                <c:pt idx="33399">
                  <c:v>333925.44</c:v>
                </c:pt>
                <c:pt idx="33400">
                  <c:v>333935.44</c:v>
                </c:pt>
                <c:pt idx="33401">
                  <c:v>333945.44</c:v>
                </c:pt>
                <c:pt idx="33402">
                  <c:v>333955.44</c:v>
                </c:pt>
                <c:pt idx="33403">
                  <c:v>333965.44</c:v>
                </c:pt>
                <c:pt idx="33404">
                  <c:v>333975.44</c:v>
                </c:pt>
                <c:pt idx="33405">
                  <c:v>333985.44</c:v>
                </c:pt>
                <c:pt idx="33406">
                  <c:v>333995.44</c:v>
                </c:pt>
                <c:pt idx="33407">
                  <c:v>334005.44</c:v>
                </c:pt>
                <c:pt idx="33408">
                  <c:v>334015.44</c:v>
                </c:pt>
                <c:pt idx="33409">
                  <c:v>334025.44</c:v>
                </c:pt>
                <c:pt idx="33410">
                  <c:v>334035.40999999997</c:v>
                </c:pt>
                <c:pt idx="33411">
                  <c:v>334045.44</c:v>
                </c:pt>
                <c:pt idx="33412">
                  <c:v>334055.40999999997</c:v>
                </c:pt>
                <c:pt idx="33413">
                  <c:v>334065.44</c:v>
                </c:pt>
                <c:pt idx="33414">
                  <c:v>334075.40999999997</c:v>
                </c:pt>
                <c:pt idx="33415">
                  <c:v>334085.40999999997</c:v>
                </c:pt>
                <c:pt idx="33416">
                  <c:v>334095.40999999997</c:v>
                </c:pt>
                <c:pt idx="33417">
                  <c:v>334105.40999999997</c:v>
                </c:pt>
                <c:pt idx="33418">
                  <c:v>334115.40999999997</c:v>
                </c:pt>
                <c:pt idx="33419">
                  <c:v>334125.40999999997</c:v>
                </c:pt>
                <c:pt idx="33420">
                  <c:v>334135.40999999997</c:v>
                </c:pt>
                <c:pt idx="33421">
                  <c:v>334145.38</c:v>
                </c:pt>
                <c:pt idx="33422">
                  <c:v>334155.40999999997</c:v>
                </c:pt>
                <c:pt idx="33423">
                  <c:v>334165.38</c:v>
                </c:pt>
                <c:pt idx="33424">
                  <c:v>334175.40999999997</c:v>
                </c:pt>
                <c:pt idx="33425">
                  <c:v>334185.38</c:v>
                </c:pt>
                <c:pt idx="33426">
                  <c:v>334195.38</c:v>
                </c:pt>
                <c:pt idx="33427">
                  <c:v>334205.40999999997</c:v>
                </c:pt>
                <c:pt idx="33428">
                  <c:v>334215.38</c:v>
                </c:pt>
                <c:pt idx="33429">
                  <c:v>334225.38</c:v>
                </c:pt>
                <c:pt idx="33430">
                  <c:v>334235.38</c:v>
                </c:pt>
                <c:pt idx="33431">
                  <c:v>334245.38</c:v>
                </c:pt>
                <c:pt idx="33432">
                  <c:v>334255.38</c:v>
                </c:pt>
                <c:pt idx="33433">
                  <c:v>334265.38</c:v>
                </c:pt>
                <c:pt idx="33434">
                  <c:v>334275.38</c:v>
                </c:pt>
                <c:pt idx="33435">
                  <c:v>334285.38</c:v>
                </c:pt>
                <c:pt idx="33436">
                  <c:v>334295.38</c:v>
                </c:pt>
                <c:pt idx="33437">
                  <c:v>334305.38</c:v>
                </c:pt>
                <c:pt idx="33438">
                  <c:v>334315.38</c:v>
                </c:pt>
                <c:pt idx="33439">
                  <c:v>334325.38</c:v>
                </c:pt>
                <c:pt idx="33440">
                  <c:v>334335.38</c:v>
                </c:pt>
                <c:pt idx="33441">
                  <c:v>334345.38</c:v>
                </c:pt>
                <c:pt idx="33442">
                  <c:v>334355.38</c:v>
                </c:pt>
                <c:pt idx="33443">
                  <c:v>334365.34000000003</c:v>
                </c:pt>
                <c:pt idx="33444">
                  <c:v>334375.38</c:v>
                </c:pt>
                <c:pt idx="33445">
                  <c:v>334385.38</c:v>
                </c:pt>
                <c:pt idx="33446">
                  <c:v>334395.34000000003</c:v>
                </c:pt>
                <c:pt idx="33447">
                  <c:v>334405.38</c:v>
                </c:pt>
                <c:pt idx="33448">
                  <c:v>334415.38</c:v>
                </c:pt>
                <c:pt idx="33449">
                  <c:v>334425.38</c:v>
                </c:pt>
                <c:pt idx="33450">
                  <c:v>334435.34000000003</c:v>
                </c:pt>
                <c:pt idx="33451">
                  <c:v>334445.34000000003</c:v>
                </c:pt>
                <c:pt idx="33452">
                  <c:v>334455.34000000003</c:v>
                </c:pt>
                <c:pt idx="33453">
                  <c:v>334465.34000000003</c:v>
                </c:pt>
                <c:pt idx="33454">
                  <c:v>334475.34000000003</c:v>
                </c:pt>
                <c:pt idx="33455">
                  <c:v>334485.34000000003</c:v>
                </c:pt>
                <c:pt idx="33456">
                  <c:v>334495.34000000003</c:v>
                </c:pt>
                <c:pt idx="33457">
                  <c:v>334505.31</c:v>
                </c:pt>
                <c:pt idx="33458">
                  <c:v>334515.34000000003</c:v>
                </c:pt>
                <c:pt idx="33459">
                  <c:v>334525.31</c:v>
                </c:pt>
                <c:pt idx="33460">
                  <c:v>334535.34000000003</c:v>
                </c:pt>
                <c:pt idx="33461">
                  <c:v>334545.31</c:v>
                </c:pt>
                <c:pt idx="33462">
                  <c:v>334555.31</c:v>
                </c:pt>
                <c:pt idx="33463">
                  <c:v>334565.34000000003</c:v>
                </c:pt>
                <c:pt idx="33464">
                  <c:v>334575.31</c:v>
                </c:pt>
                <c:pt idx="33465">
                  <c:v>334585.31</c:v>
                </c:pt>
                <c:pt idx="33466">
                  <c:v>334595.31</c:v>
                </c:pt>
                <c:pt idx="33467">
                  <c:v>334605.31</c:v>
                </c:pt>
                <c:pt idx="33468">
                  <c:v>334615.31</c:v>
                </c:pt>
                <c:pt idx="33469">
                  <c:v>334625.31</c:v>
                </c:pt>
                <c:pt idx="33470">
                  <c:v>334635.31</c:v>
                </c:pt>
                <c:pt idx="33471">
                  <c:v>334645.31</c:v>
                </c:pt>
                <c:pt idx="33472">
                  <c:v>334655.31</c:v>
                </c:pt>
                <c:pt idx="33473">
                  <c:v>334665.31</c:v>
                </c:pt>
                <c:pt idx="33474">
                  <c:v>334675.31</c:v>
                </c:pt>
                <c:pt idx="33475">
                  <c:v>334685.31</c:v>
                </c:pt>
                <c:pt idx="33476">
                  <c:v>334695.31</c:v>
                </c:pt>
                <c:pt idx="33477">
                  <c:v>334705.28000000003</c:v>
                </c:pt>
                <c:pt idx="33478">
                  <c:v>334715.31</c:v>
                </c:pt>
                <c:pt idx="33479">
                  <c:v>334725.28000000003</c:v>
                </c:pt>
                <c:pt idx="33480">
                  <c:v>334735.31</c:v>
                </c:pt>
                <c:pt idx="33481">
                  <c:v>334745.28000000003</c:v>
                </c:pt>
                <c:pt idx="33482">
                  <c:v>334755.28000000003</c:v>
                </c:pt>
                <c:pt idx="33483">
                  <c:v>334765.31</c:v>
                </c:pt>
                <c:pt idx="33484">
                  <c:v>334775.28000000003</c:v>
                </c:pt>
                <c:pt idx="33485">
                  <c:v>334785.28000000003</c:v>
                </c:pt>
                <c:pt idx="33486">
                  <c:v>334795.28000000003</c:v>
                </c:pt>
                <c:pt idx="33487">
                  <c:v>334805.28000000003</c:v>
                </c:pt>
                <c:pt idx="33488">
                  <c:v>334815.25</c:v>
                </c:pt>
                <c:pt idx="33489">
                  <c:v>334825.28000000003</c:v>
                </c:pt>
                <c:pt idx="33490">
                  <c:v>334835.25</c:v>
                </c:pt>
                <c:pt idx="33491">
                  <c:v>334845.28000000003</c:v>
                </c:pt>
                <c:pt idx="33492">
                  <c:v>334855.28000000003</c:v>
                </c:pt>
                <c:pt idx="33493">
                  <c:v>334865.25</c:v>
                </c:pt>
                <c:pt idx="33494">
                  <c:v>334875.28000000003</c:v>
                </c:pt>
                <c:pt idx="33495">
                  <c:v>334885.25</c:v>
                </c:pt>
                <c:pt idx="33496">
                  <c:v>334895.25</c:v>
                </c:pt>
                <c:pt idx="33497">
                  <c:v>334905.28000000003</c:v>
                </c:pt>
                <c:pt idx="33498">
                  <c:v>334915.25</c:v>
                </c:pt>
                <c:pt idx="33499">
                  <c:v>334925.25</c:v>
                </c:pt>
                <c:pt idx="33500">
                  <c:v>334935.25</c:v>
                </c:pt>
                <c:pt idx="33501">
                  <c:v>334945.25</c:v>
                </c:pt>
                <c:pt idx="33502">
                  <c:v>334955.25</c:v>
                </c:pt>
                <c:pt idx="33503">
                  <c:v>334965.25</c:v>
                </c:pt>
                <c:pt idx="33504">
                  <c:v>334975.25</c:v>
                </c:pt>
                <c:pt idx="33505">
                  <c:v>334985.25</c:v>
                </c:pt>
                <c:pt idx="33506">
                  <c:v>334995.25</c:v>
                </c:pt>
                <c:pt idx="33507">
                  <c:v>335005.25</c:v>
                </c:pt>
                <c:pt idx="33508">
                  <c:v>335015.25</c:v>
                </c:pt>
                <c:pt idx="33509">
                  <c:v>335025.25</c:v>
                </c:pt>
                <c:pt idx="33510">
                  <c:v>335035.25</c:v>
                </c:pt>
                <c:pt idx="33511">
                  <c:v>335045.25</c:v>
                </c:pt>
                <c:pt idx="33512">
                  <c:v>335055.25</c:v>
                </c:pt>
                <c:pt idx="33513">
                  <c:v>335065.21999999997</c:v>
                </c:pt>
                <c:pt idx="33514">
                  <c:v>335075.25</c:v>
                </c:pt>
                <c:pt idx="33515">
                  <c:v>335085.21999999997</c:v>
                </c:pt>
                <c:pt idx="33516">
                  <c:v>335095.25</c:v>
                </c:pt>
                <c:pt idx="33517">
                  <c:v>335105.21999999997</c:v>
                </c:pt>
                <c:pt idx="33518">
                  <c:v>335115.21999999997</c:v>
                </c:pt>
                <c:pt idx="33519">
                  <c:v>335125.25</c:v>
                </c:pt>
                <c:pt idx="33520">
                  <c:v>335135.21999999997</c:v>
                </c:pt>
                <c:pt idx="33521">
                  <c:v>335145.21999999997</c:v>
                </c:pt>
                <c:pt idx="33522">
                  <c:v>335155.21999999997</c:v>
                </c:pt>
                <c:pt idx="33523">
                  <c:v>335165.21999999997</c:v>
                </c:pt>
                <c:pt idx="33524">
                  <c:v>335175.19</c:v>
                </c:pt>
                <c:pt idx="33525">
                  <c:v>335185.21999999997</c:v>
                </c:pt>
                <c:pt idx="33526">
                  <c:v>335195.19</c:v>
                </c:pt>
                <c:pt idx="33527">
                  <c:v>335205.21999999997</c:v>
                </c:pt>
                <c:pt idx="33528">
                  <c:v>335215.21999999997</c:v>
                </c:pt>
                <c:pt idx="33529">
                  <c:v>335225.19</c:v>
                </c:pt>
                <c:pt idx="33530">
                  <c:v>335235.21999999997</c:v>
                </c:pt>
                <c:pt idx="33531">
                  <c:v>335245.19</c:v>
                </c:pt>
                <c:pt idx="33532">
                  <c:v>335255.19</c:v>
                </c:pt>
                <c:pt idx="33533">
                  <c:v>335265.19</c:v>
                </c:pt>
                <c:pt idx="33534">
                  <c:v>335275.19</c:v>
                </c:pt>
                <c:pt idx="33535">
                  <c:v>335285.19</c:v>
                </c:pt>
                <c:pt idx="33536">
                  <c:v>335295.19</c:v>
                </c:pt>
                <c:pt idx="33537">
                  <c:v>335305.19</c:v>
                </c:pt>
                <c:pt idx="33538">
                  <c:v>335315.19</c:v>
                </c:pt>
                <c:pt idx="33539">
                  <c:v>335325.19</c:v>
                </c:pt>
                <c:pt idx="33540">
                  <c:v>335335.19</c:v>
                </c:pt>
                <c:pt idx="33541">
                  <c:v>335345.19</c:v>
                </c:pt>
                <c:pt idx="33542">
                  <c:v>335355.19</c:v>
                </c:pt>
                <c:pt idx="33543">
                  <c:v>335365.19</c:v>
                </c:pt>
                <c:pt idx="33544">
                  <c:v>335375.15999999997</c:v>
                </c:pt>
                <c:pt idx="33545">
                  <c:v>335385.19</c:v>
                </c:pt>
                <c:pt idx="33546">
                  <c:v>335395.19</c:v>
                </c:pt>
                <c:pt idx="33547">
                  <c:v>335405.19</c:v>
                </c:pt>
                <c:pt idx="33548">
                  <c:v>335415.19</c:v>
                </c:pt>
                <c:pt idx="33549">
                  <c:v>335425.15999999997</c:v>
                </c:pt>
                <c:pt idx="33550">
                  <c:v>335435.19</c:v>
                </c:pt>
                <c:pt idx="33551">
                  <c:v>335445.15999999997</c:v>
                </c:pt>
                <c:pt idx="33552">
                  <c:v>335455.15999999997</c:v>
                </c:pt>
                <c:pt idx="33553">
                  <c:v>335465.15999999997</c:v>
                </c:pt>
                <c:pt idx="33554">
                  <c:v>335475.15999999997</c:v>
                </c:pt>
                <c:pt idx="33555">
                  <c:v>335485.15999999997</c:v>
                </c:pt>
                <c:pt idx="33556">
                  <c:v>335495.15999999997</c:v>
                </c:pt>
                <c:pt idx="33557">
                  <c:v>335505.15999999997</c:v>
                </c:pt>
                <c:pt idx="33558">
                  <c:v>335515.15999999997</c:v>
                </c:pt>
                <c:pt idx="33559">
                  <c:v>335525.15999999997</c:v>
                </c:pt>
                <c:pt idx="33560">
                  <c:v>335535.13</c:v>
                </c:pt>
                <c:pt idx="33561">
                  <c:v>335545.16</c:v>
                </c:pt>
                <c:pt idx="33562">
                  <c:v>335555.13</c:v>
                </c:pt>
                <c:pt idx="33563">
                  <c:v>335565.16</c:v>
                </c:pt>
                <c:pt idx="33564">
                  <c:v>335575.13</c:v>
                </c:pt>
                <c:pt idx="33565">
                  <c:v>335585.13</c:v>
                </c:pt>
                <c:pt idx="33566">
                  <c:v>335595.16</c:v>
                </c:pt>
                <c:pt idx="33567">
                  <c:v>335605.13</c:v>
                </c:pt>
                <c:pt idx="33568">
                  <c:v>335615.13</c:v>
                </c:pt>
                <c:pt idx="33569">
                  <c:v>335625.13</c:v>
                </c:pt>
                <c:pt idx="33570">
                  <c:v>335635.13</c:v>
                </c:pt>
                <c:pt idx="33571">
                  <c:v>335645.13</c:v>
                </c:pt>
                <c:pt idx="33572">
                  <c:v>335655.13</c:v>
                </c:pt>
                <c:pt idx="33573">
                  <c:v>335665.13</c:v>
                </c:pt>
                <c:pt idx="33574">
                  <c:v>335675.13</c:v>
                </c:pt>
                <c:pt idx="33575">
                  <c:v>335685.13</c:v>
                </c:pt>
                <c:pt idx="33576">
                  <c:v>335695.13</c:v>
                </c:pt>
                <c:pt idx="33577">
                  <c:v>335705.13</c:v>
                </c:pt>
                <c:pt idx="33578">
                  <c:v>335715.13</c:v>
                </c:pt>
                <c:pt idx="33579">
                  <c:v>335725.13</c:v>
                </c:pt>
                <c:pt idx="33580">
                  <c:v>335735.09</c:v>
                </c:pt>
                <c:pt idx="33581">
                  <c:v>335745.13</c:v>
                </c:pt>
                <c:pt idx="33582">
                  <c:v>335755.09</c:v>
                </c:pt>
                <c:pt idx="33583">
                  <c:v>335765.13</c:v>
                </c:pt>
                <c:pt idx="33584">
                  <c:v>335775.13</c:v>
                </c:pt>
                <c:pt idx="33585">
                  <c:v>335785.09</c:v>
                </c:pt>
                <c:pt idx="33586">
                  <c:v>335795.13</c:v>
                </c:pt>
                <c:pt idx="33587">
                  <c:v>335805.09</c:v>
                </c:pt>
                <c:pt idx="33588">
                  <c:v>335815.09</c:v>
                </c:pt>
                <c:pt idx="33589">
                  <c:v>335825.13</c:v>
                </c:pt>
                <c:pt idx="33590">
                  <c:v>335835.09</c:v>
                </c:pt>
                <c:pt idx="33591">
                  <c:v>335845.13</c:v>
                </c:pt>
                <c:pt idx="33592">
                  <c:v>335855.09</c:v>
                </c:pt>
                <c:pt idx="33593">
                  <c:v>335865.09</c:v>
                </c:pt>
                <c:pt idx="33594">
                  <c:v>335875.09</c:v>
                </c:pt>
                <c:pt idx="33595">
                  <c:v>335885.09</c:v>
                </c:pt>
                <c:pt idx="33596">
                  <c:v>335895.06</c:v>
                </c:pt>
                <c:pt idx="33597">
                  <c:v>335905.09</c:v>
                </c:pt>
                <c:pt idx="33598">
                  <c:v>335915.06</c:v>
                </c:pt>
                <c:pt idx="33599">
                  <c:v>335925.06</c:v>
                </c:pt>
                <c:pt idx="33600">
                  <c:v>335935.06</c:v>
                </c:pt>
                <c:pt idx="33601">
                  <c:v>335945.06</c:v>
                </c:pt>
                <c:pt idx="33602">
                  <c:v>335955.09</c:v>
                </c:pt>
                <c:pt idx="33603">
                  <c:v>335965.06</c:v>
                </c:pt>
                <c:pt idx="33604">
                  <c:v>335975.06</c:v>
                </c:pt>
                <c:pt idx="33605">
                  <c:v>335985.06</c:v>
                </c:pt>
                <c:pt idx="33606">
                  <c:v>335995.06</c:v>
                </c:pt>
                <c:pt idx="33607">
                  <c:v>336005.06</c:v>
                </c:pt>
                <c:pt idx="33608">
                  <c:v>336015.06</c:v>
                </c:pt>
                <c:pt idx="33609">
                  <c:v>336025.06</c:v>
                </c:pt>
                <c:pt idx="33610">
                  <c:v>336035.06</c:v>
                </c:pt>
                <c:pt idx="33611">
                  <c:v>336045.06</c:v>
                </c:pt>
                <c:pt idx="33612">
                  <c:v>336055.06</c:v>
                </c:pt>
                <c:pt idx="33613">
                  <c:v>336065.06</c:v>
                </c:pt>
                <c:pt idx="33614">
                  <c:v>336075.06</c:v>
                </c:pt>
                <c:pt idx="33615">
                  <c:v>336085.06</c:v>
                </c:pt>
                <c:pt idx="33616">
                  <c:v>336095.03</c:v>
                </c:pt>
                <c:pt idx="33617">
                  <c:v>336105.06</c:v>
                </c:pt>
                <c:pt idx="33618">
                  <c:v>336115.03</c:v>
                </c:pt>
                <c:pt idx="33619">
                  <c:v>336125.03</c:v>
                </c:pt>
                <c:pt idx="33620">
                  <c:v>336135.03</c:v>
                </c:pt>
                <c:pt idx="33621">
                  <c:v>336145.03</c:v>
                </c:pt>
                <c:pt idx="33622">
                  <c:v>336155.06</c:v>
                </c:pt>
                <c:pt idx="33623">
                  <c:v>336165.03</c:v>
                </c:pt>
                <c:pt idx="33624">
                  <c:v>336175.03</c:v>
                </c:pt>
                <c:pt idx="33625">
                  <c:v>336185.03</c:v>
                </c:pt>
                <c:pt idx="33626">
                  <c:v>336195.03</c:v>
                </c:pt>
                <c:pt idx="33627">
                  <c:v>336205</c:v>
                </c:pt>
                <c:pt idx="33628">
                  <c:v>336215.03</c:v>
                </c:pt>
                <c:pt idx="33629">
                  <c:v>336225</c:v>
                </c:pt>
                <c:pt idx="33630">
                  <c:v>336235.03</c:v>
                </c:pt>
                <c:pt idx="33631">
                  <c:v>336245.03</c:v>
                </c:pt>
                <c:pt idx="33632">
                  <c:v>336255</c:v>
                </c:pt>
                <c:pt idx="33633">
                  <c:v>336265.03</c:v>
                </c:pt>
                <c:pt idx="33634">
                  <c:v>336275</c:v>
                </c:pt>
                <c:pt idx="33635">
                  <c:v>336285</c:v>
                </c:pt>
                <c:pt idx="33636">
                  <c:v>336295</c:v>
                </c:pt>
                <c:pt idx="33637">
                  <c:v>336305</c:v>
                </c:pt>
                <c:pt idx="33638">
                  <c:v>336315.03</c:v>
                </c:pt>
                <c:pt idx="33639">
                  <c:v>336325</c:v>
                </c:pt>
                <c:pt idx="33640">
                  <c:v>336335</c:v>
                </c:pt>
                <c:pt idx="33641">
                  <c:v>336345</c:v>
                </c:pt>
                <c:pt idx="33642">
                  <c:v>336355</c:v>
                </c:pt>
                <c:pt idx="33643">
                  <c:v>336365</c:v>
                </c:pt>
                <c:pt idx="33644">
                  <c:v>336375</c:v>
                </c:pt>
                <c:pt idx="33645">
                  <c:v>336385</c:v>
                </c:pt>
                <c:pt idx="33646">
                  <c:v>336395</c:v>
                </c:pt>
                <c:pt idx="33647">
                  <c:v>336404.97</c:v>
                </c:pt>
                <c:pt idx="33648">
                  <c:v>336415</c:v>
                </c:pt>
                <c:pt idx="33649">
                  <c:v>336425</c:v>
                </c:pt>
                <c:pt idx="33650">
                  <c:v>336435</c:v>
                </c:pt>
                <c:pt idx="33651">
                  <c:v>336445</c:v>
                </c:pt>
                <c:pt idx="33652">
                  <c:v>336454.97</c:v>
                </c:pt>
                <c:pt idx="33653">
                  <c:v>336465</c:v>
                </c:pt>
                <c:pt idx="33654">
                  <c:v>336474.97</c:v>
                </c:pt>
                <c:pt idx="33655">
                  <c:v>336484.97</c:v>
                </c:pt>
                <c:pt idx="33656">
                  <c:v>336494.97</c:v>
                </c:pt>
                <c:pt idx="33657">
                  <c:v>336504.97</c:v>
                </c:pt>
                <c:pt idx="33658">
                  <c:v>336515</c:v>
                </c:pt>
                <c:pt idx="33659">
                  <c:v>336524.97</c:v>
                </c:pt>
                <c:pt idx="33660">
                  <c:v>336534.97</c:v>
                </c:pt>
                <c:pt idx="33661">
                  <c:v>336544.97</c:v>
                </c:pt>
                <c:pt idx="33662">
                  <c:v>336554.97</c:v>
                </c:pt>
                <c:pt idx="33663">
                  <c:v>336564.94</c:v>
                </c:pt>
                <c:pt idx="33664">
                  <c:v>336574.97</c:v>
                </c:pt>
                <c:pt idx="33665">
                  <c:v>336584.94</c:v>
                </c:pt>
                <c:pt idx="33666">
                  <c:v>336594.94</c:v>
                </c:pt>
                <c:pt idx="33667">
                  <c:v>336604.97</c:v>
                </c:pt>
                <c:pt idx="33668">
                  <c:v>336614.94</c:v>
                </c:pt>
                <c:pt idx="33669">
                  <c:v>336624.97</c:v>
                </c:pt>
                <c:pt idx="33670">
                  <c:v>336634.94</c:v>
                </c:pt>
                <c:pt idx="33671">
                  <c:v>336644.94</c:v>
                </c:pt>
                <c:pt idx="33672">
                  <c:v>336654.94</c:v>
                </c:pt>
                <c:pt idx="33673">
                  <c:v>336664.94</c:v>
                </c:pt>
                <c:pt idx="33674">
                  <c:v>336674.94</c:v>
                </c:pt>
                <c:pt idx="33675">
                  <c:v>336684.94</c:v>
                </c:pt>
                <c:pt idx="33676">
                  <c:v>336694.94</c:v>
                </c:pt>
                <c:pt idx="33677">
                  <c:v>336704.94</c:v>
                </c:pt>
                <c:pt idx="33678">
                  <c:v>336714.94</c:v>
                </c:pt>
                <c:pt idx="33679">
                  <c:v>336724.94</c:v>
                </c:pt>
                <c:pt idx="33680">
                  <c:v>336734.94</c:v>
                </c:pt>
                <c:pt idx="33681">
                  <c:v>336744.94</c:v>
                </c:pt>
                <c:pt idx="33682">
                  <c:v>336754.94</c:v>
                </c:pt>
                <c:pt idx="33683">
                  <c:v>336764.94</c:v>
                </c:pt>
                <c:pt idx="33684">
                  <c:v>336774.94</c:v>
                </c:pt>
                <c:pt idx="33685">
                  <c:v>336784.94</c:v>
                </c:pt>
                <c:pt idx="33686">
                  <c:v>336794.91</c:v>
                </c:pt>
                <c:pt idx="33687">
                  <c:v>336804.94</c:v>
                </c:pt>
                <c:pt idx="33688">
                  <c:v>336814.91</c:v>
                </c:pt>
                <c:pt idx="33689">
                  <c:v>336824.94</c:v>
                </c:pt>
                <c:pt idx="33690">
                  <c:v>336834.91</c:v>
                </c:pt>
                <c:pt idx="33691">
                  <c:v>336844.91</c:v>
                </c:pt>
                <c:pt idx="33692">
                  <c:v>336854.91</c:v>
                </c:pt>
                <c:pt idx="33693">
                  <c:v>336864.91</c:v>
                </c:pt>
                <c:pt idx="33694">
                  <c:v>336874.88</c:v>
                </c:pt>
                <c:pt idx="33695">
                  <c:v>336884.91</c:v>
                </c:pt>
                <c:pt idx="33696">
                  <c:v>336894.91</c:v>
                </c:pt>
                <c:pt idx="33697">
                  <c:v>336904.91</c:v>
                </c:pt>
                <c:pt idx="33698">
                  <c:v>336914.91</c:v>
                </c:pt>
                <c:pt idx="33699">
                  <c:v>336924.88</c:v>
                </c:pt>
                <c:pt idx="33700">
                  <c:v>336934.91</c:v>
                </c:pt>
                <c:pt idx="33701">
                  <c:v>336944.88</c:v>
                </c:pt>
                <c:pt idx="33702">
                  <c:v>336954.88</c:v>
                </c:pt>
                <c:pt idx="33703">
                  <c:v>336964.88</c:v>
                </c:pt>
                <c:pt idx="33704">
                  <c:v>336974.88</c:v>
                </c:pt>
                <c:pt idx="33705">
                  <c:v>336984.91</c:v>
                </c:pt>
                <c:pt idx="33706">
                  <c:v>336994.88</c:v>
                </c:pt>
                <c:pt idx="33707">
                  <c:v>337004.88</c:v>
                </c:pt>
                <c:pt idx="33708">
                  <c:v>337014.88</c:v>
                </c:pt>
                <c:pt idx="33709">
                  <c:v>337024.88</c:v>
                </c:pt>
                <c:pt idx="33710">
                  <c:v>337034.88</c:v>
                </c:pt>
                <c:pt idx="33711">
                  <c:v>337044.88</c:v>
                </c:pt>
                <c:pt idx="33712">
                  <c:v>337054.88</c:v>
                </c:pt>
                <c:pt idx="33713">
                  <c:v>337064.88</c:v>
                </c:pt>
                <c:pt idx="33714">
                  <c:v>337074.88</c:v>
                </c:pt>
                <c:pt idx="33715">
                  <c:v>337084.88</c:v>
                </c:pt>
                <c:pt idx="33716">
                  <c:v>337094.88</c:v>
                </c:pt>
                <c:pt idx="33717">
                  <c:v>337104.88</c:v>
                </c:pt>
                <c:pt idx="33718">
                  <c:v>337114.88</c:v>
                </c:pt>
                <c:pt idx="33719">
                  <c:v>337124.84</c:v>
                </c:pt>
                <c:pt idx="33720">
                  <c:v>337134.88</c:v>
                </c:pt>
                <c:pt idx="33721">
                  <c:v>337144.84</c:v>
                </c:pt>
                <c:pt idx="33722">
                  <c:v>337154.84</c:v>
                </c:pt>
                <c:pt idx="33723">
                  <c:v>337164.88</c:v>
                </c:pt>
                <c:pt idx="33724">
                  <c:v>337174.84</c:v>
                </c:pt>
                <c:pt idx="33725">
                  <c:v>337184.88</c:v>
                </c:pt>
                <c:pt idx="33726">
                  <c:v>337194.84</c:v>
                </c:pt>
                <c:pt idx="33727">
                  <c:v>337204.84</c:v>
                </c:pt>
                <c:pt idx="33728">
                  <c:v>337214.88</c:v>
                </c:pt>
                <c:pt idx="33729">
                  <c:v>337224.84</c:v>
                </c:pt>
                <c:pt idx="33730">
                  <c:v>337234.81</c:v>
                </c:pt>
                <c:pt idx="33731">
                  <c:v>337244.84</c:v>
                </c:pt>
                <c:pt idx="33732">
                  <c:v>337254.81</c:v>
                </c:pt>
                <c:pt idx="33733">
                  <c:v>337264.81</c:v>
                </c:pt>
                <c:pt idx="33734">
                  <c:v>337274.84</c:v>
                </c:pt>
                <c:pt idx="33735">
                  <c:v>337284.81</c:v>
                </c:pt>
                <c:pt idx="33736">
                  <c:v>337294.84</c:v>
                </c:pt>
                <c:pt idx="33737">
                  <c:v>337304.81</c:v>
                </c:pt>
                <c:pt idx="33738">
                  <c:v>337314.81</c:v>
                </c:pt>
                <c:pt idx="33739">
                  <c:v>337324.81</c:v>
                </c:pt>
                <c:pt idx="33740">
                  <c:v>337334.81</c:v>
                </c:pt>
                <c:pt idx="33741">
                  <c:v>337344.81</c:v>
                </c:pt>
                <c:pt idx="33742">
                  <c:v>337354.81</c:v>
                </c:pt>
                <c:pt idx="33743">
                  <c:v>337364.81</c:v>
                </c:pt>
                <c:pt idx="33744">
                  <c:v>337374.81</c:v>
                </c:pt>
                <c:pt idx="33745">
                  <c:v>337384.81</c:v>
                </c:pt>
                <c:pt idx="33746">
                  <c:v>337394.81</c:v>
                </c:pt>
                <c:pt idx="33747">
                  <c:v>337404.81</c:v>
                </c:pt>
                <c:pt idx="33748">
                  <c:v>337414.81</c:v>
                </c:pt>
                <c:pt idx="33749">
                  <c:v>337424.81</c:v>
                </c:pt>
                <c:pt idx="33750">
                  <c:v>337434.78</c:v>
                </c:pt>
                <c:pt idx="33751">
                  <c:v>337444.81</c:v>
                </c:pt>
                <c:pt idx="33752">
                  <c:v>337454.81</c:v>
                </c:pt>
                <c:pt idx="33753">
                  <c:v>337464.78</c:v>
                </c:pt>
                <c:pt idx="33754">
                  <c:v>337474.81</c:v>
                </c:pt>
                <c:pt idx="33755">
                  <c:v>337484.78</c:v>
                </c:pt>
                <c:pt idx="33756">
                  <c:v>337494.81</c:v>
                </c:pt>
                <c:pt idx="33757">
                  <c:v>337504.78</c:v>
                </c:pt>
                <c:pt idx="33758">
                  <c:v>337514.78</c:v>
                </c:pt>
                <c:pt idx="33759">
                  <c:v>337524.78</c:v>
                </c:pt>
                <c:pt idx="33760">
                  <c:v>337534.78</c:v>
                </c:pt>
                <c:pt idx="33761">
                  <c:v>337544.78</c:v>
                </c:pt>
                <c:pt idx="33762">
                  <c:v>337554.78</c:v>
                </c:pt>
                <c:pt idx="33763">
                  <c:v>337564.78</c:v>
                </c:pt>
                <c:pt idx="33764">
                  <c:v>337574.78</c:v>
                </c:pt>
                <c:pt idx="33765">
                  <c:v>337584.78</c:v>
                </c:pt>
                <c:pt idx="33766">
                  <c:v>337594.75</c:v>
                </c:pt>
                <c:pt idx="33767">
                  <c:v>337604.78</c:v>
                </c:pt>
                <c:pt idx="33768">
                  <c:v>337614.75</c:v>
                </c:pt>
                <c:pt idx="33769">
                  <c:v>337624.75</c:v>
                </c:pt>
                <c:pt idx="33770">
                  <c:v>337634.78</c:v>
                </c:pt>
                <c:pt idx="33771">
                  <c:v>337644.75</c:v>
                </c:pt>
                <c:pt idx="33772">
                  <c:v>337654.78</c:v>
                </c:pt>
                <c:pt idx="33773">
                  <c:v>337664.75</c:v>
                </c:pt>
                <c:pt idx="33774">
                  <c:v>337674.75</c:v>
                </c:pt>
                <c:pt idx="33775">
                  <c:v>337684.75</c:v>
                </c:pt>
                <c:pt idx="33776">
                  <c:v>337694.75</c:v>
                </c:pt>
                <c:pt idx="33777">
                  <c:v>337704.75</c:v>
                </c:pt>
                <c:pt idx="33778">
                  <c:v>337714.75</c:v>
                </c:pt>
                <c:pt idx="33779">
                  <c:v>337724.75</c:v>
                </c:pt>
                <c:pt idx="33780">
                  <c:v>337734.75</c:v>
                </c:pt>
                <c:pt idx="33781">
                  <c:v>337744.75</c:v>
                </c:pt>
                <c:pt idx="33782">
                  <c:v>337754.75</c:v>
                </c:pt>
                <c:pt idx="33783">
                  <c:v>337764.75</c:v>
                </c:pt>
                <c:pt idx="33784">
                  <c:v>337774.75</c:v>
                </c:pt>
                <c:pt idx="33785">
                  <c:v>337784.75</c:v>
                </c:pt>
                <c:pt idx="33786">
                  <c:v>337794.72</c:v>
                </c:pt>
                <c:pt idx="33787">
                  <c:v>337804.75</c:v>
                </c:pt>
                <c:pt idx="33788">
                  <c:v>337814.72</c:v>
                </c:pt>
                <c:pt idx="33789">
                  <c:v>337824.72</c:v>
                </c:pt>
                <c:pt idx="33790">
                  <c:v>337834.75</c:v>
                </c:pt>
                <c:pt idx="33791">
                  <c:v>337844.72</c:v>
                </c:pt>
                <c:pt idx="33792">
                  <c:v>337854.75</c:v>
                </c:pt>
                <c:pt idx="33793">
                  <c:v>337864.72</c:v>
                </c:pt>
                <c:pt idx="33794">
                  <c:v>337874.72</c:v>
                </c:pt>
                <c:pt idx="33795">
                  <c:v>337884.72</c:v>
                </c:pt>
                <c:pt idx="33796">
                  <c:v>337894.72</c:v>
                </c:pt>
                <c:pt idx="33797">
                  <c:v>337904.69</c:v>
                </c:pt>
                <c:pt idx="33798">
                  <c:v>337914.72</c:v>
                </c:pt>
                <c:pt idx="33799">
                  <c:v>337924.72</c:v>
                </c:pt>
                <c:pt idx="33800">
                  <c:v>337934.69</c:v>
                </c:pt>
                <c:pt idx="33801">
                  <c:v>337944.72</c:v>
                </c:pt>
                <c:pt idx="33802">
                  <c:v>337954.69</c:v>
                </c:pt>
                <c:pt idx="33803">
                  <c:v>337964.72</c:v>
                </c:pt>
                <c:pt idx="33804">
                  <c:v>337974.69</c:v>
                </c:pt>
                <c:pt idx="33805">
                  <c:v>337984.69</c:v>
                </c:pt>
                <c:pt idx="33806">
                  <c:v>337994.69</c:v>
                </c:pt>
                <c:pt idx="33807">
                  <c:v>338004.69</c:v>
                </c:pt>
                <c:pt idx="33808">
                  <c:v>338014.69</c:v>
                </c:pt>
                <c:pt idx="33809">
                  <c:v>338024.69</c:v>
                </c:pt>
                <c:pt idx="33810">
                  <c:v>338034.69</c:v>
                </c:pt>
                <c:pt idx="33811">
                  <c:v>338044.69</c:v>
                </c:pt>
                <c:pt idx="33812">
                  <c:v>338054.69</c:v>
                </c:pt>
                <c:pt idx="33813">
                  <c:v>338064.69</c:v>
                </c:pt>
                <c:pt idx="33814">
                  <c:v>338074.69</c:v>
                </c:pt>
                <c:pt idx="33815">
                  <c:v>338084.69</c:v>
                </c:pt>
                <c:pt idx="33816">
                  <c:v>338094.69</c:v>
                </c:pt>
                <c:pt idx="33817">
                  <c:v>338104.69</c:v>
                </c:pt>
                <c:pt idx="33818">
                  <c:v>338114.69</c:v>
                </c:pt>
                <c:pt idx="33819">
                  <c:v>338124.69</c:v>
                </c:pt>
                <c:pt idx="33820">
                  <c:v>338134.66</c:v>
                </c:pt>
                <c:pt idx="33821">
                  <c:v>338144.69</c:v>
                </c:pt>
                <c:pt idx="33822">
                  <c:v>338154.66</c:v>
                </c:pt>
                <c:pt idx="33823">
                  <c:v>338164.69</c:v>
                </c:pt>
                <c:pt idx="33824">
                  <c:v>338174.66</c:v>
                </c:pt>
                <c:pt idx="33825">
                  <c:v>338184.66</c:v>
                </c:pt>
                <c:pt idx="33826">
                  <c:v>338194.69</c:v>
                </c:pt>
                <c:pt idx="33827">
                  <c:v>338204.66</c:v>
                </c:pt>
                <c:pt idx="33828">
                  <c:v>338214.66</c:v>
                </c:pt>
                <c:pt idx="33829">
                  <c:v>338224.66</c:v>
                </c:pt>
                <c:pt idx="33830">
                  <c:v>338234.66</c:v>
                </c:pt>
                <c:pt idx="33831">
                  <c:v>338244.66</c:v>
                </c:pt>
                <c:pt idx="33832">
                  <c:v>338254.66</c:v>
                </c:pt>
                <c:pt idx="33833">
                  <c:v>338264.63</c:v>
                </c:pt>
                <c:pt idx="33834">
                  <c:v>338274.66</c:v>
                </c:pt>
                <c:pt idx="33835">
                  <c:v>338284.63</c:v>
                </c:pt>
                <c:pt idx="33836">
                  <c:v>338294.63</c:v>
                </c:pt>
                <c:pt idx="33837">
                  <c:v>338304.66</c:v>
                </c:pt>
                <c:pt idx="33838">
                  <c:v>338314.63</c:v>
                </c:pt>
                <c:pt idx="33839">
                  <c:v>338324.66</c:v>
                </c:pt>
                <c:pt idx="33840">
                  <c:v>338334.63</c:v>
                </c:pt>
                <c:pt idx="33841">
                  <c:v>338344.63</c:v>
                </c:pt>
                <c:pt idx="33842">
                  <c:v>338354.63</c:v>
                </c:pt>
                <c:pt idx="33843">
                  <c:v>338364.63</c:v>
                </c:pt>
                <c:pt idx="33844">
                  <c:v>338374.63</c:v>
                </c:pt>
                <c:pt idx="33845">
                  <c:v>338384.63</c:v>
                </c:pt>
                <c:pt idx="33846">
                  <c:v>338394.63</c:v>
                </c:pt>
                <c:pt idx="33847">
                  <c:v>338404.63</c:v>
                </c:pt>
                <c:pt idx="33848">
                  <c:v>338414.63</c:v>
                </c:pt>
                <c:pt idx="33849">
                  <c:v>338424.63</c:v>
                </c:pt>
                <c:pt idx="33850">
                  <c:v>338434.63</c:v>
                </c:pt>
                <c:pt idx="33851">
                  <c:v>338444.63</c:v>
                </c:pt>
                <c:pt idx="33852">
                  <c:v>338454.63</c:v>
                </c:pt>
                <c:pt idx="33853">
                  <c:v>338464.59</c:v>
                </c:pt>
                <c:pt idx="33854">
                  <c:v>338474.63</c:v>
                </c:pt>
                <c:pt idx="33855">
                  <c:v>338484.63</c:v>
                </c:pt>
                <c:pt idx="33856">
                  <c:v>338494.59</c:v>
                </c:pt>
                <c:pt idx="33857">
                  <c:v>338504.63</c:v>
                </c:pt>
                <c:pt idx="33858">
                  <c:v>338514.59</c:v>
                </c:pt>
                <c:pt idx="33859">
                  <c:v>338524.63</c:v>
                </c:pt>
                <c:pt idx="33860">
                  <c:v>338534.59</c:v>
                </c:pt>
                <c:pt idx="33861">
                  <c:v>338544.59</c:v>
                </c:pt>
                <c:pt idx="33862">
                  <c:v>338554.59</c:v>
                </c:pt>
                <c:pt idx="33863">
                  <c:v>338564.59</c:v>
                </c:pt>
                <c:pt idx="33864">
                  <c:v>338574.59</c:v>
                </c:pt>
                <c:pt idx="33865">
                  <c:v>338584.59</c:v>
                </c:pt>
                <c:pt idx="33866">
                  <c:v>338594.59</c:v>
                </c:pt>
                <c:pt idx="33867">
                  <c:v>338604.56</c:v>
                </c:pt>
                <c:pt idx="33868">
                  <c:v>338614.59</c:v>
                </c:pt>
                <c:pt idx="33869">
                  <c:v>338624.56</c:v>
                </c:pt>
                <c:pt idx="33870">
                  <c:v>338634.59</c:v>
                </c:pt>
                <c:pt idx="33871">
                  <c:v>338644.56</c:v>
                </c:pt>
                <c:pt idx="33872">
                  <c:v>338654.56</c:v>
                </c:pt>
                <c:pt idx="33873">
                  <c:v>338664.56</c:v>
                </c:pt>
                <c:pt idx="33874">
                  <c:v>338674.56</c:v>
                </c:pt>
                <c:pt idx="33875">
                  <c:v>338684.56</c:v>
                </c:pt>
                <c:pt idx="33876">
                  <c:v>338694.56</c:v>
                </c:pt>
                <c:pt idx="33877">
                  <c:v>338704.56</c:v>
                </c:pt>
                <c:pt idx="33878">
                  <c:v>338714.56</c:v>
                </c:pt>
                <c:pt idx="33879">
                  <c:v>338724.56</c:v>
                </c:pt>
                <c:pt idx="33880">
                  <c:v>338734.56</c:v>
                </c:pt>
                <c:pt idx="33881">
                  <c:v>338744.56</c:v>
                </c:pt>
                <c:pt idx="33882">
                  <c:v>338754.56</c:v>
                </c:pt>
                <c:pt idx="33883">
                  <c:v>338764.56</c:v>
                </c:pt>
                <c:pt idx="33884">
                  <c:v>338774.56</c:v>
                </c:pt>
                <c:pt idx="33885">
                  <c:v>338784.56</c:v>
                </c:pt>
                <c:pt idx="33886">
                  <c:v>338794.56</c:v>
                </c:pt>
                <c:pt idx="33887">
                  <c:v>338804.56</c:v>
                </c:pt>
                <c:pt idx="33888">
                  <c:v>338814.56</c:v>
                </c:pt>
                <c:pt idx="33889">
                  <c:v>338824.53</c:v>
                </c:pt>
                <c:pt idx="33890">
                  <c:v>338834.56</c:v>
                </c:pt>
                <c:pt idx="33891">
                  <c:v>338844.53</c:v>
                </c:pt>
                <c:pt idx="33892">
                  <c:v>338854.53</c:v>
                </c:pt>
                <c:pt idx="33893">
                  <c:v>338864.56</c:v>
                </c:pt>
                <c:pt idx="33894">
                  <c:v>338874.53</c:v>
                </c:pt>
                <c:pt idx="33895">
                  <c:v>338884.56</c:v>
                </c:pt>
                <c:pt idx="33896">
                  <c:v>338894.53</c:v>
                </c:pt>
                <c:pt idx="33897">
                  <c:v>338904.53</c:v>
                </c:pt>
                <c:pt idx="33898">
                  <c:v>338914.53</c:v>
                </c:pt>
                <c:pt idx="33899">
                  <c:v>338924.53</c:v>
                </c:pt>
                <c:pt idx="33900">
                  <c:v>338934.5</c:v>
                </c:pt>
                <c:pt idx="33901">
                  <c:v>338944.53</c:v>
                </c:pt>
                <c:pt idx="33902">
                  <c:v>338954.53</c:v>
                </c:pt>
                <c:pt idx="33903">
                  <c:v>338964.5</c:v>
                </c:pt>
                <c:pt idx="33904">
                  <c:v>338974.53</c:v>
                </c:pt>
                <c:pt idx="33905">
                  <c:v>338984.5</c:v>
                </c:pt>
                <c:pt idx="33906">
                  <c:v>338994.53</c:v>
                </c:pt>
                <c:pt idx="33907">
                  <c:v>339004.5</c:v>
                </c:pt>
                <c:pt idx="33908">
                  <c:v>339014.5</c:v>
                </c:pt>
                <c:pt idx="33909">
                  <c:v>339024.5</c:v>
                </c:pt>
                <c:pt idx="33910">
                  <c:v>339034.5</c:v>
                </c:pt>
                <c:pt idx="33911">
                  <c:v>339044.5</c:v>
                </c:pt>
                <c:pt idx="33912">
                  <c:v>339054.5</c:v>
                </c:pt>
                <c:pt idx="33913">
                  <c:v>339064.5</c:v>
                </c:pt>
                <c:pt idx="33914">
                  <c:v>339074.5</c:v>
                </c:pt>
                <c:pt idx="33915">
                  <c:v>339084.5</c:v>
                </c:pt>
                <c:pt idx="33916">
                  <c:v>339094.5</c:v>
                </c:pt>
                <c:pt idx="33917">
                  <c:v>339104.5</c:v>
                </c:pt>
                <c:pt idx="33918">
                  <c:v>339114.5</c:v>
                </c:pt>
                <c:pt idx="33919">
                  <c:v>339124.5</c:v>
                </c:pt>
                <c:pt idx="33920">
                  <c:v>339134.47</c:v>
                </c:pt>
                <c:pt idx="33921">
                  <c:v>339144.5</c:v>
                </c:pt>
                <c:pt idx="33922">
                  <c:v>339154.5</c:v>
                </c:pt>
                <c:pt idx="33923">
                  <c:v>339164.47</c:v>
                </c:pt>
                <c:pt idx="33924">
                  <c:v>339174.5</c:v>
                </c:pt>
                <c:pt idx="33925">
                  <c:v>339184.47</c:v>
                </c:pt>
                <c:pt idx="33926">
                  <c:v>339194.5</c:v>
                </c:pt>
                <c:pt idx="33927">
                  <c:v>339204.47</c:v>
                </c:pt>
                <c:pt idx="33928">
                  <c:v>339214.47</c:v>
                </c:pt>
                <c:pt idx="33929">
                  <c:v>339224.47</c:v>
                </c:pt>
                <c:pt idx="33930">
                  <c:v>339234.47</c:v>
                </c:pt>
                <c:pt idx="33931">
                  <c:v>339244.47</c:v>
                </c:pt>
                <c:pt idx="33932">
                  <c:v>339254.47</c:v>
                </c:pt>
                <c:pt idx="33933">
                  <c:v>339264.47</c:v>
                </c:pt>
                <c:pt idx="33934">
                  <c:v>339274.44</c:v>
                </c:pt>
                <c:pt idx="33935">
                  <c:v>339284.47</c:v>
                </c:pt>
                <c:pt idx="33936">
                  <c:v>339294.44</c:v>
                </c:pt>
                <c:pt idx="33937">
                  <c:v>339304.47</c:v>
                </c:pt>
                <c:pt idx="33938">
                  <c:v>339314.44</c:v>
                </c:pt>
                <c:pt idx="33939">
                  <c:v>339324.44</c:v>
                </c:pt>
                <c:pt idx="33940">
                  <c:v>339334.47</c:v>
                </c:pt>
                <c:pt idx="33941">
                  <c:v>339344.44</c:v>
                </c:pt>
                <c:pt idx="33942">
                  <c:v>339354.44</c:v>
                </c:pt>
                <c:pt idx="33943">
                  <c:v>339364.44</c:v>
                </c:pt>
                <c:pt idx="33944">
                  <c:v>339374.44</c:v>
                </c:pt>
                <c:pt idx="33945">
                  <c:v>339384.44</c:v>
                </c:pt>
                <c:pt idx="33946">
                  <c:v>339394.44</c:v>
                </c:pt>
                <c:pt idx="33947">
                  <c:v>339404.44</c:v>
                </c:pt>
                <c:pt idx="33948">
                  <c:v>339414.44</c:v>
                </c:pt>
                <c:pt idx="33949">
                  <c:v>339424.44</c:v>
                </c:pt>
                <c:pt idx="33950">
                  <c:v>339434.44</c:v>
                </c:pt>
                <c:pt idx="33951">
                  <c:v>339444.44</c:v>
                </c:pt>
                <c:pt idx="33952">
                  <c:v>339454.44</c:v>
                </c:pt>
                <c:pt idx="33953">
                  <c:v>339464.44</c:v>
                </c:pt>
                <c:pt idx="33954">
                  <c:v>339474.44</c:v>
                </c:pt>
                <c:pt idx="33955">
                  <c:v>339484.44</c:v>
                </c:pt>
                <c:pt idx="33956">
                  <c:v>339494.41</c:v>
                </c:pt>
                <c:pt idx="33957">
                  <c:v>339504.44</c:v>
                </c:pt>
                <c:pt idx="33958">
                  <c:v>339514.41</c:v>
                </c:pt>
                <c:pt idx="33959">
                  <c:v>339524.41</c:v>
                </c:pt>
                <c:pt idx="33960">
                  <c:v>339534.44</c:v>
                </c:pt>
                <c:pt idx="33961">
                  <c:v>339544.41</c:v>
                </c:pt>
                <c:pt idx="33962">
                  <c:v>339554.44</c:v>
                </c:pt>
                <c:pt idx="33963">
                  <c:v>339564.41</c:v>
                </c:pt>
                <c:pt idx="33964">
                  <c:v>339574.41</c:v>
                </c:pt>
                <c:pt idx="33965">
                  <c:v>339584.41</c:v>
                </c:pt>
                <c:pt idx="33966">
                  <c:v>339594.41</c:v>
                </c:pt>
                <c:pt idx="33967">
                  <c:v>339604.38</c:v>
                </c:pt>
                <c:pt idx="33968">
                  <c:v>339614.41</c:v>
                </c:pt>
                <c:pt idx="33969">
                  <c:v>339624.41</c:v>
                </c:pt>
                <c:pt idx="33970">
                  <c:v>339634.38</c:v>
                </c:pt>
                <c:pt idx="33971">
                  <c:v>339644.41</c:v>
                </c:pt>
                <c:pt idx="33972">
                  <c:v>339654.38</c:v>
                </c:pt>
                <c:pt idx="33973">
                  <c:v>339664.41</c:v>
                </c:pt>
                <c:pt idx="33974">
                  <c:v>339674.38</c:v>
                </c:pt>
                <c:pt idx="33975">
                  <c:v>339684.38</c:v>
                </c:pt>
                <c:pt idx="33976">
                  <c:v>339694.38</c:v>
                </c:pt>
                <c:pt idx="33977">
                  <c:v>339704.38</c:v>
                </c:pt>
                <c:pt idx="33978">
                  <c:v>339714.38</c:v>
                </c:pt>
                <c:pt idx="33979">
                  <c:v>339724.38</c:v>
                </c:pt>
                <c:pt idx="33980">
                  <c:v>339734.38</c:v>
                </c:pt>
                <c:pt idx="33981">
                  <c:v>339744.38</c:v>
                </c:pt>
                <c:pt idx="33982">
                  <c:v>339754.38</c:v>
                </c:pt>
                <c:pt idx="33983">
                  <c:v>339764.38</c:v>
                </c:pt>
                <c:pt idx="33984">
                  <c:v>339774.38</c:v>
                </c:pt>
                <c:pt idx="33985">
                  <c:v>339784.38</c:v>
                </c:pt>
                <c:pt idx="33986">
                  <c:v>339794.38</c:v>
                </c:pt>
                <c:pt idx="33987">
                  <c:v>339804.38</c:v>
                </c:pt>
                <c:pt idx="33988">
                  <c:v>339814.38</c:v>
                </c:pt>
                <c:pt idx="33989">
                  <c:v>339824.38</c:v>
                </c:pt>
                <c:pt idx="33990">
                  <c:v>339834.34</c:v>
                </c:pt>
                <c:pt idx="33991">
                  <c:v>339844.38</c:v>
                </c:pt>
                <c:pt idx="33992">
                  <c:v>339854.34</c:v>
                </c:pt>
                <c:pt idx="33993">
                  <c:v>339864.38</c:v>
                </c:pt>
                <c:pt idx="33994">
                  <c:v>339874.34</c:v>
                </c:pt>
                <c:pt idx="33995">
                  <c:v>339884.34</c:v>
                </c:pt>
                <c:pt idx="33996">
                  <c:v>339894.34</c:v>
                </c:pt>
                <c:pt idx="33997">
                  <c:v>339904.34</c:v>
                </c:pt>
                <c:pt idx="33998">
                  <c:v>339914.34</c:v>
                </c:pt>
                <c:pt idx="33999">
                  <c:v>339924.34</c:v>
                </c:pt>
                <c:pt idx="34000">
                  <c:v>339934.34</c:v>
                </c:pt>
                <c:pt idx="34001">
                  <c:v>339944.31</c:v>
                </c:pt>
                <c:pt idx="34002">
                  <c:v>339954.34</c:v>
                </c:pt>
                <c:pt idx="34003">
                  <c:v>339964.34</c:v>
                </c:pt>
                <c:pt idx="34004">
                  <c:v>339974.34</c:v>
                </c:pt>
                <c:pt idx="34005">
                  <c:v>339984.34</c:v>
                </c:pt>
                <c:pt idx="34006">
                  <c:v>339994.31</c:v>
                </c:pt>
                <c:pt idx="34007">
                  <c:v>340004.34</c:v>
                </c:pt>
                <c:pt idx="34008">
                  <c:v>340014.31</c:v>
                </c:pt>
                <c:pt idx="34009">
                  <c:v>340024.31</c:v>
                </c:pt>
                <c:pt idx="34010">
                  <c:v>340034.31</c:v>
                </c:pt>
                <c:pt idx="34011">
                  <c:v>340044.31</c:v>
                </c:pt>
                <c:pt idx="34012">
                  <c:v>340054.31</c:v>
                </c:pt>
                <c:pt idx="34013">
                  <c:v>340064.31</c:v>
                </c:pt>
                <c:pt idx="34014">
                  <c:v>340074.31</c:v>
                </c:pt>
                <c:pt idx="34015">
                  <c:v>340084.31</c:v>
                </c:pt>
                <c:pt idx="34016">
                  <c:v>340094.31</c:v>
                </c:pt>
                <c:pt idx="34017">
                  <c:v>340104.31</c:v>
                </c:pt>
                <c:pt idx="34018">
                  <c:v>340114.31</c:v>
                </c:pt>
                <c:pt idx="34019">
                  <c:v>340124.31</c:v>
                </c:pt>
                <c:pt idx="34020">
                  <c:v>340134.31</c:v>
                </c:pt>
                <c:pt idx="34021">
                  <c:v>340144.31</c:v>
                </c:pt>
                <c:pt idx="34022">
                  <c:v>340154.31</c:v>
                </c:pt>
                <c:pt idx="34023">
                  <c:v>340164.28</c:v>
                </c:pt>
                <c:pt idx="34024">
                  <c:v>340174.31</c:v>
                </c:pt>
                <c:pt idx="34025">
                  <c:v>340184.31</c:v>
                </c:pt>
                <c:pt idx="34026">
                  <c:v>340194.28</c:v>
                </c:pt>
                <c:pt idx="34027">
                  <c:v>340204.31</c:v>
                </c:pt>
                <c:pt idx="34028">
                  <c:v>340214.28</c:v>
                </c:pt>
                <c:pt idx="34029">
                  <c:v>340224.31</c:v>
                </c:pt>
                <c:pt idx="34030">
                  <c:v>340234.28</c:v>
                </c:pt>
                <c:pt idx="34031">
                  <c:v>340244.28</c:v>
                </c:pt>
                <c:pt idx="34032">
                  <c:v>340254.28</c:v>
                </c:pt>
                <c:pt idx="34033">
                  <c:v>340264.28</c:v>
                </c:pt>
                <c:pt idx="34034">
                  <c:v>340274.25</c:v>
                </c:pt>
                <c:pt idx="34035">
                  <c:v>340284.28</c:v>
                </c:pt>
                <c:pt idx="34036">
                  <c:v>340294.28</c:v>
                </c:pt>
                <c:pt idx="34037">
                  <c:v>340304.25</c:v>
                </c:pt>
                <c:pt idx="34038">
                  <c:v>340314.28</c:v>
                </c:pt>
                <c:pt idx="34039">
                  <c:v>340324.25</c:v>
                </c:pt>
                <c:pt idx="34040">
                  <c:v>340334.28</c:v>
                </c:pt>
                <c:pt idx="34041">
                  <c:v>340344.25</c:v>
                </c:pt>
                <c:pt idx="34042">
                  <c:v>340354.25</c:v>
                </c:pt>
                <c:pt idx="34043">
                  <c:v>340364.25</c:v>
                </c:pt>
                <c:pt idx="34044">
                  <c:v>340374.25</c:v>
                </c:pt>
                <c:pt idx="34045">
                  <c:v>340384.25</c:v>
                </c:pt>
                <c:pt idx="34046">
                  <c:v>340394.25</c:v>
                </c:pt>
                <c:pt idx="34047">
                  <c:v>340404.25</c:v>
                </c:pt>
                <c:pt idx="34048">
                  <c:v>340414.25</c:v>
                </c:pt>
                <c:pt idx="34049">
                  <c:v>340424.25</c:v>
                </c:pt>
                <c:pt idx="34050">
                  <c:v>340434.25</c:v>
                </c:pt>
                <c:pt idx="34051">
                  <c:v>340444.25</c:v>
                </c:pt>
                <c:pt idx="34052">
                  <c:v>340454.25</c:v>
                </c:pt>
                <c:pt idx="34053">
                  <c:v>340464.25</c:v>
                </c:pt>
                <c:pt idx="34054">
                  <c:v>340474.25</c:v>
                </c:pt>
                <c:pt idx="34055">
                  <c:v>340484.25</c:v>
                </c:pt>
                <c:pt idx="34056">
                  <c:v>340494.25</c:v>
                </c:pt>
                <c:pt idx="34057">
                  <c:v>340504.22</c:v>
                </c:pt>
                <c:pt idx="34058">
                  <c:v>340514.25</c:v>
                </c:pt>
                <c:pt idx="34059">
                  <c:v>340524.22</c:v>
                </c:pt>
                <c:pt idx="34060">
                  <c:v>340534.25</c:v>
                </c:pt>
                <c:pt idx="34061">
                  <c:v>340544.22</c:v>
                </c:pt>
                <c:pt idx="34062">
                  <c:v>340554.22</c:v>
                </c:pt>
                <c:pt idx="34063">
                  <c:v>340564.25</c:v>
                </c:pt>
                <c:pt idx="34064">
                  <c:v>340574.22</c:v>
                </c:pt>
                <c:pt idx="34065">
                  <c:v>340584.22</c:v>
                </c:pt>
                <c:pt idx="34066">
                  <c:v>340594.22</c:v>
                </c:pt>
                <c:pt idx="34067">
                  <c:v>340604.22</c:v>
                </c:pt>
                <c:pt idx="34068">
                  <c:v>340614.19</c:v>
                </c:pt>
                <c:pt idx="34069">
                  <c:v>340624.22</c:v>
                </c:pt>
                <c:pt idx="34070">
                  <c:v>340634.19</c:v>
                </c:pt>
                <c:pt idx="34071">
                  <c:v>340644.22</c:v>
                </c:pt>
                <c:pt idx="34072">
                  <c:v>340654.19</c:v>
                </c:pt>
                <c:pt idx="34073">
                  <c:v>340664.19</c:v>
                </c:pt>
                <c:pt idx="34074">
                  <c:v>340674.22</c:v>
                </c:pt>
                <c:pt idx="34075">
                  <c:v>340684.19</c:v>
                </c:pt>
                <c:pt idx="34076">
                  <c:v>340694.19</c:v>
                </c:pt>
                <c:pt idx="34077">
                  <c:v>340704.19</c:v>
                </c:pt>
                <c:pt idx="34078">
                  <c:v>340714.19</c:v>
                </c:pt>
                <c:pt idx="34079">
                  <c:v>340724.19</c:v>
                </c:pt>
                <c:pt idx="34080">
                  <c:v>340734.19</c:v>
                </c:pt>
                <c:pt idx="34081">
                  <c:v>340744.19</c:v>
                </c:pt>
                <c:pt idx="34082">
                  <c:v>340754.19</c:v>
                </c:pt>
                <c:pt idx="34083">
                  <c:v>340764.19</c:v>
                </c:pt>
                <c:pt idx="34084">
                  <c:v>340774.19</c:v>
                </c:pt>
                <c:pt idx="34085">
                  <c:v>340784.19</c:v>
                </c:pt>
                <c:pt idx="34086">
                  <c:v>340794.19</c:v>
                </c:pt>
                <c:pt idx="34087">
                  <c:v>340804.19</c:v>
                </c:pt>
                <c:pt idx="34088">
                  <c:v>340814.19</c:v>
                </c:pt>
                <c:pt idx="34089">
                  <c:v>340824.19</c:v>
                </c:pt>
                <c:pt idx="34090">
                  <c:v>340834.16</c:v>
                </c:pt>
                <c:pt idx="34091">
                  <c:v>340844.19</c:v>
                </c:pt>
                <c:pt idx="34092">
                  <c:v>340854.19</c:v>
                </c:pt>
                <c:pt idx="34093">
                  <c:v>340864.16</c:v>
                </c:pt>
                <c:pt idx="34094">
                  <c:v>340874.19</c:v>
                </c:pt>
                <c:pt idx="34095">
                  <c:v>340884.16</c:v>
                </c:pt>
                <c:pt idx="34096">
                  <c:v>340894.19</c:v>
                </c:pt>
                <c:pt idx="34097">
                  <c:v>340904.16</c:v>
                </c:pt>
                <c:pt idx="34098">
                  <c:v>340914.16</c:v>
                </c:pt>
                <c:pt idx="34099">
                  <c:v>340924.15999999997</c:v>
                </c:pt>
                <c:pt idx="34100">
                  <c:v>340934.16</c:v>
                </c:pt>
                <c:pt idx="34101">
                  <c:v>340944.13</c:v>
                </c:pt>
                <c:pt idx="34102">
                  <c:v>340954.16</c:v>
                </c:pt>
                <c:pt idx="34103">
                  <c:v>340964.16</c:v>
                </c:pt>
                <c:pt idx="34104">
                  <c:v>340974.13</c:v>
                </c:pt>
                <c:pt idx="34105">
                  <c:v>340984.16</c:v>
                </c:pt>
                <c:pt idx="34106">
                  <c:v>340994.13</c:v>
                </c:pt>
                <c:pt idx="34107">
                  <c:v>341004.16</c:v>
                </c:pt>
                <c:pt idx="34108">
                  <c:v>341014.13</c:v>
                </c:pt>
                <c:pt idx="34109">
                  <c:v>341024.13</c:v>
                </c:pt>
                <c:pt idx="34110">
                  <c:v>341034.13</c:v>
                </c:pt>
                <c:pt idx="34111">
                  <c:v>341044.13</c:v>
                </c:pt>
                <c:pt idx="34112">
                  <c:v>341054.13</c:v>
                </c:pt>
                <c:pt idx="34113">
                  <c:v>341064.13</c:v>
                </c:pt>
                <c:pt idx="34114">
                  <c:v>341074.13</c:v>
                </c:pt>
                <c:pt idx="34115">
                  <c:v>341084.13</c:v>
                </c:pt>
                <c:pt idx="34116">
                  <c:v>341094.13</c:v>
                </c:pt>
                <c:pt idx="34117">
                  <c:v>341104.13</c:v>
                </c:pt>
                <c:pt idx="34118">
                  <c:v>341114.13</c:v>
                </c:pt>
                <c:pt idx="34119">
                  <c:v>341124.13</c:v>
                </c:pt>
                <c:pt idx="34120">
                  <c:v>341134.13</c:v>
                </c:pt>
                <c:pt idx="34121">
                  <c:v>341144.13</c:v>
                </c:pt>
                <c:pt idx="34122">
                  <c:v>341154.13</c:v>
                </c:pt>
                <c:pt idx="34123">
                  <c:v>341164.13</c:v>
                </c:pt>
                <c:pt idx="34124">
                  <c:v>341174.09</c:v>
                </c:pt>
                <c:pt idx="34125">
                  <c:v>341184.13</c:v>
                </c:pt>
                <c:pt idx="34126">
                  <c:v>341194.09</c:v>
                </c:pt>
                <c:pt idx="34127">
                  <c:v>341204.13</c:v>
                </c:pt>
                <c:pt idx="34128">
                  <c:v>341214.09</c:v>
                </c:pt>
                <c:pt idx="34129">
                  <c:v>341224.09</c:v>
                </c:pt>
                <c:pt idx="34130">
                  <c:v>341234.13</c:v>
                </c:pt>
                <c:pt idx="34131">
                  <c:v>341244.09</c:v>
                </c:pt>
                <c:pt idx="34132">
                  <c:v>341254.09</c:v>
                </c:pt>
                <c:pt idx="34133">
                  <c:v>341264.09</c:v>
                </c:pt>
                <c:pt idx="34134">
                  <c:v>341274.09</c:v>
                </c:pt>
                <c:pt idx="34135">
                  <c:v>341284.09</c:v>
                </c:pt>
                <c:pt idx="34136">
                  <c:v>341294.09</c:v>
                </c:pt>
                <c:pt idx="34137">
                  <c:v>341304.06</c:v>
                </c:pt>
                <c:pt idx="34138">
                  <c:v>341314.09</c:v>
                </c:pt>
                <c:pt idx="34139">
                  <c:v>341324.06</c:v>
                </c:pt>
                <c:pt idx="34140">
                  <c:v>341334.06</c:v>
                </c:pt>
                <c:pt idx="34141">
                  <c:v>341344.09</c:v>
                </c:pt>
                <c:pt idx="34142">
                  <c:v>341354.06</c:v>
                </c:pt>
                <c:pt idx="34143">
                  <c:v>341364.09</c:v>
                </c:pt>
                <c:pt idx="34144">
                  <c:v>341374.09</c:v>
                </c:pt>
                <c:pt idx="34145">
                  <c:v>341384.06</c:v>
                </c:pt>
                <c:pt idx="34146">
                  <c:v>341394.06</c:v>
                </c:pt>
                <c:pt idx="34147">
                  <c:v>341404.06</c:v>
                </c:pt>
                <c:pt idx="34148">
                  <c:v>341414.06</c:v>
                </c:pt>
                <c:pt idx="34149">
                  <c:v>341424.06</c:v>
                </c:pt>
                <c:pt idx="34150">
                  <c:v>341434.06</c:v>
                </c:pt>
                <c:pt idx="34151">
                  <c:v>341444.06</c:v>
                </c:pt>
                <c:pt idx="34152">
                  <c:v>341454.06</c:v>
                </c:pt>
                <c:pt idx="34153">
                  <c:v>341464.06</c:v>
                </c:pt>
                <c:pt idx="34154">
                  <c:v>341474.06</c:v>
                </c:pt>
                <c:pt idx="34155">
                  <c:v>341484.06</c:v>
                </c:pt>
                <c:pt idx="34156">
                  <c:v>341494.06</c:v>
                </c:pt>
                <c:pt idx="34157">
                  <c:v>341504.03</c:v>
                </c:pt>
                <c:pt idx="34158">
                  <c:v>341514.06</c:v>
                </c:pt>
                <c:pt idx="34159">
                  <c:v>341524.06</c:v>
                </c:pt>
                <c:pt idx="34160">
                  <c:v>341534.03</c:v>
                </c:pt>
                <c:pt idx="34161">
                  <c:v>341544.06</c:v>
                </c:pt>
                <c:pt idx="34162">
                  <c:v>341554.03</c:v>
                </c:pt>
                <c:pt idx="34163">
                  <c:v>341564.06</c:v>
                </c:pt>
                <c:pt idx="34164">
                  <c:v>341574.03</c:v>
                </c:pt>
                <c:pt idx="34165">
                  <c:v>341584.03</c:v>
                </c:pt>
                <c:pt idx="34166">
                  <c:v>341594.03</c:v>
                </c:pt>
                <c:pt idx="34167">
                  <c:v>341604.03</c:v>
                </c:pt>
                <c:pt idx="34168">
                  <c:v>341614</c:v>
                </c:pt>
                <c:pt idx="34169">
                  <c:v>341624.03</c:v>
                </c:pt>
                <c:pt idx="34170">
                  <c:v>341634.03</c:v>
                </c:pt>
                <c:pt idx="34171">
                  <c:v>341644</c:v>
                </c:pt>
                <c:pt idx="34172">
                  <c:v>341654.03</c:v>
                </c:pt>
                <c:pt idx="34173">
                  <c:v>341664</c:v>
                </c:pt>
                <c:pt idx="34174">
                  <c:v>341674.03</c:v>
                </c:pt>
                <c:pt idx="34175">
                  <c:v>341684</c:v>
                </c:pt>
                <c:pt idx="34176">
                  <c:v>341694</c:v>
                </c:pt>
                <c:pt idx="34177">
                  <c:v>341704</c:v>
                </c:pt>
                <c:pt idx="34178">
                  <c:v>341714</c:v>
                </c:pt>
                <c:pt idx="34179">
                  <c:v>341724</c:v>
                </c:pt>
                <c:pt idx="34180">
                  <c:v>341734</c:v>
                </c:pt>
                <c:pt idx="34181">
                  <c:v>341744</c:v>
                </c:pt>
                <c:pt idx="34182">
                  <c:v>341754</c:v>
                </c:pt>
                <c:pt idx="34183">
                  <c:v>341764</c:v>
                </c:pt>
                <c:pt idx="34184">
                  <c:v>341774</c:v>
                </c:pt>
                <c:pt idx="34185">
                  <c:v>341784</c:v>
                </c:pt>
                <c:pt idx="34186">
                  <c:v>341794</c:v>
                </c:pt>
                <c:pt idx="34187">
                  <c:v>341804</c:v>
                </c:pt>
                <c:pt idx="34188">
                  <c:v>341814</c:v>
                </c:pt>
                <c:pt idx="34189">
                  <c:v>341824</c:v>
                </c:pt>
                <c:pt idx="34190">
                  <c:v>341834</c:v>
                </c:pt>
                <c:pt idx="34191">
                  <c:v>341843.97</c:v>
                </c:pt>
                <c:pt idx="34192">
                  <c:v>341854</c:v>
                </c:pt>
                <c:pt idx="34193">
                  <c:v>341863.97</c:v>
                </c:pt>
                <c:pt idx="34194">
                  <c:v>341874</c:v>
                </c:pt>
                <c:pt idx="34195">
                  <c:v>341883.97</c:v>
                </c:pt>
                <c:pt idx="34196">
                  <c:v>341893.97</c:v>
                </c:pt>
                <c:pt idx="34197">
                  <c:v>341903.97</c:v>
                </c:pt>
                <c:pt idx="34198">
                  <c:v>341913.97</c:v>
                </c:pt>
                <c:pt idx="34199">
                  <c:v>341923.97</c:v>
                </c:pt>
                <c:pt idx="34200">
                  <c:v>341933.97</c:v>
                </c:pt>
                <c:pt idx="34201">
                  <c:v>341943.97</c:v>
                </c:pt>
                <c:pt idx="34202">
                  <c:v>341953.97</c:v>
                </c:pt>
                <c:pt idx="34203">
                  <c:v>341963.97</c:v>
                </c:pt>
                <c:pt idx="34204">
                  <c:v>341973.94</c:v>
                </c:pt>
                <c:pt idx="34205">
                  <c:v>341983.97</c:v>
                </c:pt>
                <c:pt idx="34206">
                  <c:v>341993.94</c:v>
                </c:pt>
                <c:pt idx="34207">
                  <c:v>342003.94</c:v>
                </c:pt>
                <c:pt idx="34208">
                  <c:v>342013.97</c:v>
                </c:pt>
                <c:pt idx="34209">
                  <c:v>342023.94</c:v>
                </c:pt>
                <c:pt idx="34210">
                  <c:v>342033.97</c:v>
                </c:pt>
                <c:pt idx="34211">
                  <c:v>342043.94</c:v>
                </c:pt>
                <c:pt idx="34212">
                  <c:v>342053.94</c:v>
                </c:pt>
                <c:pt idx="34213">
                  <c:v>342063.94</c:v>
                </c:pt>
                <c:pt idx="34214">
                  <c:v>342073.94</c:v>
                </c:pt>
                <c:pt idx="34215">
                  <c:v>342083.94</c:v>
                </c:pt>
                <c:pt idx="34216">
                  <c:v>342093.94</c:v>
                </c:pt>
                <c:pt idx="34217">
                  <c:v>342103.94</c:v>
                </c:pt>
                <c:pt idx="34218">
                  <c:v>342113.94</c:v>
                </c:pt>
                <c:pt idx="34219">
                  <c:v>342123.94</c:v>
                </c:pt>
                <c:pt idx="34220">
                  <c:v>342133.94</c:v>
                </c:pt>
                <c:pt idx="34221">
                  <c:v>342143.94</c:v>
                </c:pt>
                <c:pt idx="34222">
                  <c:v>342153.94</c:v>
                </c:pt>
                <c:pt idx="34223">
                  <c:v>342163.94</c:v>
                </c:pt>
                <c:pt idx="34224">
                  <c:v>342173.91</c:v>
                </c:pt>
                <c:pt idx="34225">
                  <c:v>342183.94</c:v>
                </c:pt>
                <c:pt idx="34226">
                  <c:v>342193.91</c:v>
                </c:pt>
                <c:pt idx="34227">
                  <c:v>342203.91</c:v>
                </c:pt>
                <c:pt idx="34228">
                  <c:v>342213.94</c:v>
                </c:pt>
                <c:pt idx="34229">
                  <c:v>342223.91</c:v>
                </c:pt>
                <c:pt idx="34230">
                  <c:v>342233.94</c:v>
                </c:pt>
                <c:pt idx="34231">
                  <c:v>342243.91</c:v>
                </c:pt>
                <c:pt idx="34232">
                  <c:v>342253.91</c:v>
                </c:pt>
                <c:pt idx="34233">
                  <c:v>342263.91</c:v>
                </c:pt>
                <c:pt idx="34234">
                  <c:v>342273.91</c:v>
                </c:pt>
                <c:pt idx="34235">
                  <c:v>342283.88</c:v>
                </c:pt>
                <c:pt idx="34236">
                  <c:v>342293.91</c:v>
                </c:pt>
                <c:pt idx="34237">
                  <c:v>342303.91</c:v>
                </c:pt>
                <c:pt idx="34238">
                  <c:v>342313.88</c:v>
                </c:pt>
                <c:pt idx="34239">
                  <c:v>342323.91</c:v>
                </c:pt>
                <c:pt idx="34240">
                  <c:v>342333.88</c:v>
                </c:pt>
                <c:pt idx="34241">
                  <c:v>342343.91</c:v>
                </c:pt>
                <c:pt idx="34242">
                  <c:v>342353.88</c:v>
                </c:pt>
                <c:pt idx="34243">
                  <c:v>342363.88</c:v>
                </c:pt>
                <c:pt idx="34244">
                  <c:v>342373.88</c:v>
                </c:pt>
                <c:pt idx="34245">
                  <c:v>342383.88</c:v>
                </c:pt>
                <c:pt idx="34246">
                  <c:v>342393.88</c:v>
                </c:pt>
                <c:pt idx="34247">
                  <c:v>342403.88</c:v>
                </c:pt>
                <c:pt idx="34248">
                  <c:v>342413.88</c:v>
                </c:pt>
                <c:pt idx="34249">
                  <c:v>342423.88</c:v>
                </c:pt>
                <c:pt idx="34250">
                  <c:v>342433.88</c:v>
                </c:pt>
                <c:pt idx="34251">
                  <c:v>342443.88</c:v>
                </c:pt>
                <c:pt idx="34252">
                  <c:v>342453.88</c:v>
                </c:pt>
                <c:pt idx="34253">
                  <c:v>342463.88</c:v>
                </c:pt>
                <c:pt idx="34254">
                  <c:v>342473.88</c:v>
                </c:pt>
                <c:pt idx="34255">
                  <c:v>342483.84</c:v>
                </c:pt>
                <c:pt idx="34256">
                  <c:v>342493.88</c:v>
                </c:pt>
                <c:pt idx="34257">
                  <c:v>342503.88</c:v>
                </c:pt>
                <c:pt idx="34258">
                  <c:v>342513.84</c:v>
                </c:pt>
                <c:pt idx="34259">
                  <c:v>342523.88</c:v>
                </c:pt>
                <c:pt idx="34260">
                  <c:v>342533.84</c:v>
                </c:pt>
                <c:pt idx="34261">
                  <c:v>342543.88</c:v>
                </c:pt>
                <c:pt idx="34262">
                  <c:v>342553.84</c:v>
                </c:pt>
                <c:pt idx="34263">
                  <c:v>342563.84000000003</c:v>
                </c:pt>
                <c:pt idx="34264">
                  <c:v>342573.84</c:v>
                </c:pt>
                <c:pt idx="34265">
                  <c:v>342583.84</c:v>
                </c:pt>
                <c:pt idx="34266">
                  <c:v>342593.84</c:v>
                </c:pt>
                <c:pt idx="34267">
                  <c:v>342603.84</c:v>
                </c:pt>
                <c:pt idx="34268">
                  <c:v>342613.84</c:v>
                </c:pt>
                <c:pt idx="34269">
                  <c:v>342623.84</c:v>
                </c:pt>
                <c:pt idx="34270">
                  <c:v>342633.84</c:v>
                </c:pt>
                <c:pt idx="34271">
                  <c:v>342643.81</c:v>
                </c:pt>
                <c:pt idx="34272">
                  <c:v>342653.84</c:v>
                </c:pt>
                <c:pt idx="34273">
                  <c:v>342663.81</c:v>
                </c:pt>
                <c:pt idx="34274">
                  <c:v>342673.81</c:v>
                </c:pt>
                <c:pt idx="34275">
                  <c:v>342683.84</c:v>
                </c:pt>
                <c:pt idx="34276">
                  <c:v>342693.81</c:v>
                </c:pt>
                <c:pt idx="34277">
                  <c:v>342703.84</c:v>
                </c:pt>
                <c:pt idx="34278">
                  <c:v>342713.81</c:v>
                </c:pt>
                <c:pt idx="34279">
                  <c:v>342723.81</c:v>
                </c:pt>
                <c:pt idx="34280">
                  <c:v>342733.81</c:v>
                </c:pt>
                <c:pt idx="34281">
                  <c:v>342743.81</c:v>
                </c:pt>
                <c:pt idx="34282">
                  <c:v>342753.81</c:v>
                </c:pt>
                <c:pt idx="34283">
                  <c:v>342763.81</c:v>
                </c:pt>
                <c:pt idx="34284">
                  <c:v>342773.81</c:v>
                </c:pt>
                <c:pt idx="34285">
                  <c:v>342783.81</c:v>
                </c:pt>
                <c:pt idx="34286">
                  <c:v>342793.81</c:v>
                </c:pt>
                <c:pt idx="34287">
                  <c:v>342803.81</c:v>
                </c:pt>
                <c:pt idx="34288">
                  <c:v>342813.81</c:v>
                </c:pt>
                <c:pt idx="34289">
                  <c:v>342823.81</c:v>
                </c:pt>
                <c:pt idx="34290">
                  <c:v>342833.81</c:v>
                </c:pt>
                <c:pt idx="34291">
                  <c:v>342843.78</c:v>
                </c:pt>
                <c:pt idx="34292">
                  <c:v>342853.81</c:v>
                </c:pt>
                <c:pt idx="34293">
                  <c:v>342863.78</c:v>
                </c:pt>
                <c:pt idx="34294">
                  <c:v>342873.78</c:v>
                </c:pt>
                <c:pt idx="34295">
                  <c:v>342883.81</c:v>
                </c:pt>
                <c:pt idx="34296">
                  <c:v>342893.78</c:v>
                </c:pt>
                <c:pt idx="34297">
                  <c:v>342903.81</c:v>
                </c:pt>
                <c:pt idx="34298">
                  <c:v>342913.78</c:v>
                </c:pt>
                <c:pt idx="34299">
                  <c:v>342923.78</c:v>
                </c:pt>
                <c:pt idx="34300">
                  <c:v>342933.78</c:v>
                </c:pt>
                <c:pt idx="34301">
                  <c:v>342943.78</c:v>
                </c:pt>
                <c:pt idx="34302">
                  <c:v>342953.75</c:v>
                </c:pt>
                <c:pt idx="34303">
                  <c:v>342963.78</c:v>
                </c:pt>
                <c:pt idx="34304">
                  <c:v>342973.78</c:v>
                </c:pt>
                <c:pt idx="34305">
                  <c:v>342983.75</c:v>
                </c:pt>
                <c:pt idx="34306">
                  <c:v>342993.78</c:v>
                </c:pt>
                <c:pt idx="34307">
                  <c:v>343003.75</c:v>
                </c:pt>
                <c:pt idx="34308">
                  <c:v>343013.78</c:v>
                </c:pt>
                <c:pt idx="34309">
                  <c:v>343023.75</c:v>
                </c:pt>
                <c:pt idx="34310">
                  <c:v>343033.75</c:v>
                </c:pt>
                <c:pt idx="34311">
                  <c:v>343043.75</c:v>
                </c:pt>
                <c:pt idx="34312">
                  <c:v>343053.75</c:v>
                </c:pt>
                <c:pt idx="34313">
                  <c:v>343063.75</c:v>
                </c:pt>
                <c:pt idx="34314">
                  <c:v>343073.75</c:v>
                </c:pt>
                <c:pt idx="34315">
                  <c:v>343083.75</c:v>
                </c:pt>
                <c:pt idx="34316">
                  <c:v>343093.75</c:v>
                </c:pt>
                <c:pt idx="34317">
                  <c:v>343103.75</c:v>
                </c:pt>
                <c:pt idx="34318">
                  <c:v>343113.75</c:v>
                </c:pt>
                <c:pt idx="34319">
                  <c:v>343123.75</c:v>
                </c:pt>
                <c:pt idx="34320">
                  <c:v>343133.75</c:v>
                </c:pt>
                <c:pt idx="34321">
                  <c:v>343143.75</c:v>
                </c:pt>
                <c:pt idx="34322">
                  <c:v>343153.72</c:v>
                </c:pt>
                <c:pt idx="34323">
                  <c:v>343163.75</c:v>
                </c:pt>
                <c:pt idx="34324">
                  <c:v>343173.75</c:v>
                </c:pt>
                <c:pt idx="34325">
                  <c:v>343183.72</c:v>
                </c:pt>
                <c:pt idx="34326">
                  <c:v>343193.75</c:v>
                </c:pt>
                <c:pt idx="34327">
                  <c:v>343203.72</c:v>
                </c:pt>
                <c:pt idx="34328">
                  <c:v>343213.75</c:v>
                </c:pt>
                <c:pt idx="34329">
                  <c:v>343223.72</c:v>
                </c:pt>
                <c:pt idx="34330">
                  <c:v>343233.72</c:v>
                </c:pt>
                <c:pt idx="34331">
                  <c:v>343243.72</c:v>
                </c:pt>
                <c:pt idx="34332">
                  <c:v>343253.72</c:v>
                </c:pt>
                <c:pt idx="34333">
                  <c:v>343263.69</c:v>
                </c:pt>
                <c:pt idx="34334">
                  <c:v>343273.72</c:v>
                </c:pt>
                <c:pt idx="34335">
                  <c:v>343283.72</c:v>
                </c:pt>
                <c:pt idx="34336">
                  <c:v>343293.72</c:v>
                </c:pt>
                <c:pt idx="34337">
                  <c:v>343303.72</c:v>
                </c:pt>
                <c:pt idx="34338">
                  <c:v>343313.69</c:v>
                </c:pt>
                <c:pt idx="34339">
                  <c:v>343323.72</c:v>
                </c:pt>
                <c:pt idx="34340">
                  <c:v>343333.69</c:v>
                </c:pt>
                <c:pt idx="34341">
                  <c:v>343343.69</c:v>
                </c:pt>
                <c:pt idx="34342">
                  <c:v>343353.69</c:v>
                </c:pt>
                <c:pt idx="34343">
                  <c:v>343363.69</c:v>
                </c:pt>
                <c:pt idx="34344">
                  <c:v>343373.72</c:v>
                </c:pt>
                <c:pt idx="34345">
                  <c:v>343383.69</c:v>
                </c:pt>
                <c:pt idx="34346">
                  <c:v>343393.69</c:v>
                </c:pt>
                <c:pt idx="34347">
                  <c:v>343403.69</c:v>
                </c:pt>
                <c:pt idx="34348">
                  <c:v>343413.69</c:v>
                </c:pt>
                <c:pt idx="34349">
                  <c:v>343423.69</c:v>
                </c:pt>
                <c:pt idx="34350">
                  <c:v>343433.69</c:v>
                </c:pt>
                <c:pt idx="34351">
                  <c:v>343443.69</c:v>
                </c:pt>
                <c:pt idx="34352">
                  <c:v>343453.69</c:v>
                </c:pt>
                <c:pt idx="34353">
                  <c:v>343463.69</c:v>
                </c:pt>
                <c:pt idx="34354">
                  <c:v>343473.69</c:v>
                </c:pt>
                <c:pt idx="34355">
                  <c:v>343483.69</c:v>
                </c:pt>
                <c:pt idx="34356">
                  <c:v>343493.69</c:v>
                </c:pt>
                <c:pt idx="34357">
                  <c:v>343503.69</c:v>
                </c:pt>
                <c:pt idx="34358">
                  <c:v>343513.66</c:v>
                </c:pt>
                <c:pt idx="34359">
                  <c:v>343523.69</c:v>
                </c:pt>
                <c:pt idx="34360">
                  <c:v>343533.66</c:v>
                </c:pt>
                <c:pt idx="34361">
                  <c:v>343543.66</c:v>
                </c:pt>
                <c:pt idx="34362">
                  <c:v>343553.66</c:v>
                </c:pt>
                <c:pt idx="34363">
                  <c:v>343563.66</c:v>
                </c:pt>
                <c:pt idx="34364">
                  <c:v>343573.69</c:v>
                </c:pt>
                <c:pt idx="34365">
                  <c:v>343583.66</c:v>
                </c:pt>
                <c:pt idx="34366">
                  <c:v>343593.66</c:v>
                </c:pt>
                <c:pt idx="34367">
                  <c:v>343603.66</c:v>
                </c:pt>
                <c:pt idx="34368">
                  <c:v>343613.66</c:v>
                </c:pt>
                <c:pt idx="34369">
                  <c:v>343623.63</c:v>
                </c:pt>
                <c:pt idx="34370">
                  <c:v>343633.66</c:v>
                </c:pt>
                <c:pt idx="34371">
                  <c:v>343643.66</c:v>
                </c:pt>
                <c:pt idx="34372">
                  <c:v>343653.63</c:v>
                </c:pt>
                <c:pt idx="34373">
                  <c:v>343663.66</c:v>
                </c:pt>
                <c:pt idx="34374">
                  <c:v>343673.63</c:v>
                </c:pt>
                <c:pt idx="34375">
                  <c:v>343683.66</c:v>
                </c:pt>
                <c:pt idx="34376">
                  <c:v>343693.63</c:v>
                </c:pt>
                <c:pt idx="34377">
                  <c:v>343703.63</c:v>
                </c:pt>
                <c:pt idx="34378">
                  <c:v>343713.63</c:v>
                </c:pt>
                <c:pt idx="34379">
                  <c:v>343723.63</c:v>
                </c:pt>
                <c:pt idx="34380">
                  <c:v>343733.63</c:v>
                </c:pt>
                <c:pt idx="34381">
                  <c:v>343743.63</c:v>
                </c:pt>
                <c:pt idx="34382">
                  <c:v>343753.63</c:v>
                </c:pt>
                <c:pt idx="34383">
                  <c:v>343763.63</c:v>
                </c:pt>
                <c:pt idx="34384">
                  <c:v>343773.63</c:v>
                </c:pt>
                <c:pt idx="34385">
                  <c:v>343783.63</c:v>
                </c:pt>
                <c:pt idx="34386">
                  <c:v>343793.63</c:v>
                </c:pt>
                <c:pt idx="34387">
                  <c:v>343803.63</c:v>
                </c:pt>
                <c:pt idx="34388">
                  <c:v>343813.63</c:v>
                </c:pt>
                <c:pt idx="34389">
                  <c:v>343823.59</c:v>
                </c:pt>
                <c:pt idx="34390">
                  <c:v>343833.63</c:v>
                </c:pt>
                <c:pt idx="34391">
                  <c:v>343843.59</c:v>
                </c:pt>
                <c:pt idx="34392">
                  <c:v>343853.59</c:v>
                </c:pt>
                <c:pt idx="34393">
                  <c:v>343863.63</c:v>
                </c:pt>
                <c:pt idx="34394">
                  <c:v>343873.59</c:v>
                </c:pt>
                <c:pt idx="34395">
                  <c:v>343883.63</c:v>
                </c:pt>
                <c:pt idx="34396">
                  <c:v>343893.59</c:v>
                </c:pt>
                <c:pt idx="34397">
                  <c:v>343903.59</c:v>
                </c:pt>
                <c:pt idx="34398">
                  <c:v>343913.59</c:v>
                </c:pt>
                <c:pt idx="34399">
                  <c:v>343923.59</c:v>
                </c:pt>
                <c:pt idx="34400">
                  <c:v>343933.56</c:v>
                </c:pt>
                <c:pt idx="34401">
                  <c:v>343943.59</c:v>
                </c:pt>
                <c:pt idx="34402">
                  <c:v>343953.59</c:v>
                </c:pt>
                <c:pt idx="34403">
                  <c:v>343963.59</c:v>
                </c:pt>
                <c:pt idx="34404">
                  <c:v>343973.59</c:v>
                </c:pt>
                <c:pt idx="34405">
                  <c:v>343983.56</c:v>
                </c:pt>
                <c:pt idx="34406">
                  <c:v>343993.59</c:v>
                </c:pt>
                <c:pt idx="34407">
                  <c:v>344003.56</c:v>
                </c:pt>
                <c:pt idx="34408">
                  <c:v>344013.56</c:v>
                </c:pt>
                <c:pt idx="34409">
                  <c:v>344023.56</c:v>
                </c:pt>
                <c:pt idx="34410">
                  <c:v>344033.56</c:v>
                </c:pt>
                <c:pt idx="34411">
                  <c:v>344043.56</c:v>
                </c:pt>
                <c:pt idx="34412">
                  <c:v>344053.56</c:v>
                </c:pt>
                <c:pt idx="34413">
                  <c:v>344063.56</c:v>
                </c:pt>
                <c:pt idx="34414">
                  <c:v>344073.56</c:v>
                </c:pt>
                <c:pt idx="34415">
                  <c:v>344083.56</c:v>
                </c:pt>
                <c:pt idx="34416">
                  <c:v>344093.56</c:v>
                </c:pt>
                <c:pt idx="34417">
                  <c:v>344103.56</c:v>
                </c:pt>
                <c:pt idx="34418">
                  <c:v>344113.56</c:v>
                </c:pt>
                <c:pt idx="34419">
                  <c:v>344123.56</c:v>
                </c:pt>
                <c:pt idx="34420">
                  <c:v>344133.56</c:v>
                </c:pt>
                <c:pt idx="34421">
                  <c:v>344143.56</c:v>
                </c:pt>
                <c:pt idx="34422">
                  <c:v>344153.56</c:v>
                </c:pt>
                <c:pt idx="34423">
                  <c:v>344163.56</c:v>
                </c:pt>
                <c:pt idx="34424">
                  <c:v>344173.56</c:v>
                </c:pt>
                <c:pt idx="34425">
                  <c:v>344183.53</c:v>
                </c:pt>
                <c:pt idx="34426">
                  <c:v>344193.56</c:v>
                </c:pt>
                <c:pt idx="34427">
                  <c:v>344203.53</c:v>
                </c:pt>
                <c:pt idx="34428">
                  <c:v>344213.53</c:v>
                </c:pt>
                <c:pt idx="34429">
                  <c:v>344223.53</c:v>
                </c:pt>
                <c:pt idx="34430">
                  <c:v>344233.53</c:v>
                </c:pt>
                <c:pt idx="34431">
                  <c:v>344243.5</c:v>
                </c:pt>
                <c:pt idx="34432">
                  <c:v>344253.53</c:v>
                </c:pt>
                <c:pt idx="34433">
                  <c:v>344263.53</c:v>
                </c:pt>
                <c:pt idx="34434">
                  <c:v>344273.53</c:v>
                </c:pt>
                <c:pt idx="34435">
                  <c:v>344283.53</c:v>
                </c:pt>
                <c:pt idx="34436">
                  <c:v>344293.5</c:v>
                </c:pt>
                <c:pt idx="34437">
                  <c:v>344303.53</c:v>
                </c:pt>
                <c:pt idx="34438">
                  <c:v>344313.5</c:v>
                </c:pt>
                <c:pt idx="34439">
                  <c:v>344323.5</c:v>
                </c:pt>
                <c:pt idx="34440">
                  <c:v>344333.5</c:v>
                </c:pt>
                <c:pt idx="34441">
                  <c:v>344343.5</c:v>
                </c:pt>
                <c:pt idx="34442">
                  <c:v>344353.53</c:v>
                </c:pt>
                <c:pt idx="34443">
                  <c:v>344363.5</c:v>
                </c:pt>
                <c:pt idx="34444">
                  <c:v>344373.5</c:v>
                </c:pt>
                <c:pt idx="34445">
                  <c:v>344383.5</c:v>
                </c:pt>
                <c:pt idx="34446">
                  <c:v>344393.5</c:v>
                </c:pt>
                <c:pt idx="34447">
                  <c:v>344403.5</c:v>
                </c:pt>
                <c:pt idx="34448">
                  <c:v>344413.5</c:v>
                </c:pt>
                <c:pt idx="34449">
                  <c:v>344423.5</c:v>
                </c:pt>
                <c:pt idx="34450">
                  <c:v>344433.5</c:v>
                </c:pt>
                <c:pt idx="34451">
                  <c:v>344443.5</c:v>
                </c:pt>
                <c:pt idx="34452">
                  <c:v>344453.5</c:v>
                </c:pt>
                <c:pt idx="34453">
                  <c:v>344463.5</c:v>
                </c:pt>
                <c:pt idx="34454">
                  <c:v>344473.5</c:v>
                </c:pt>
                <c:pt idx="34455">
                  <c:v>344483.5</c:v>
                </c:pt>
                <c:pt idx="34456">
                  <c:v>344493.47</c:v>
                </c:pt>
                <c:pt idx="34457">
                  <c:v>344503.5</c:v>
                </c:pt>
                <c:pt idx="34458">
                  <c:v>344513.47</c:v>
                </c:pt>
                <c:pt idx="34459">
                  <c:v>344523.5</c:v>
                </c:pt>
                <c:pt idx="34460">
                  <c:v>344533.47</c:v>
                </c:pt>
                <c:pt idx="34461">
                  <c:v>344543.47</c:v>
                </c:pt>
                <c:pt idx="34462">
                  <c:v>344553.5</c:v>
                </c:pt>
                <c:pt idx="34463">
                  <c:v>344563.47</c:v>
                </c:pt>
                <c:pt idx="34464">
                  <c:v>344573.47</c:v>
                </c:pt>
                <c:pt idx="34465">
                  <c:v>344583.47</c:v>
                </c:pt>
                <c:pt idx="34466">
                  <c:v>344593.47</c:v>
                </c:pt>
                <c:pt idx="34467">
                  <c:v>344603.5</c:v>
                </c:pt>
                <c:pt idx="34468">
                  <c:v>344613.47</c:v>
                </c:pt>
                <c:pt idx="34469">
                  <c:v>344623.44</c:v>
                </c:pt>
                <c:pt idx="34470">
                  <c:v>344633.47</c:v>
                </c:pt>
                <c:pt idx="34471">
                  <c:v>344643.47</c:v>
                </c:pt>
                <c:pt idx="34472">
                  <c:v>344653.44</c:v>
                </c:pt>
                <c:pt idx="34473">
                  <c:v>344663.47</c:v>
                </c:pt>
                <c:pt idx="34474">
                  <c:v>344673.44</c:v>
                </c:pt>
                <c:pt idx="34475">
                  <c:v>344683.44</c:v>
                </c:pt>
                <c:pt idx="34476">
                  <c:v>344693.44</c:v>
                </c:pt>
                <c:pt idx="34477">
                  <c:v>344703.44</c:v>
                </c:pt>
                <c:pt idx="34478">
                  <c:v>344713.44</c:v>
                </c:pt>
                <c:pt idx="34479">
                  <c:v>344723.44</c:v>
                </c:pt>
                <c:pt idx="34480">
                  <c:v>344733.44</c:v>
                </c:pt>
                <c:pt idx="34481">
                  <c:v>344743.44</c:v>
                </c:pt>
                <c:pt idx="34482">
                  <c:v>344753.44</c:v>
                </c:pt>
                <c:pt idx="34483">
                  <c:v>344763.44</c:v>
                </c:pt>
                <c:pt idx="34484">
                  <c:v>344773.44</c:v>
                </c:pt>
                <c:pt idx="34485">
                  <c:v>344783.44</c:v>
                </c:pt>
                <c:pt idx="34486">
                  <c:v>344793.44</c:v>
                </c:pt>
                <c:pt idx="34487">
                  <c:v>344803.41</c:v>
                </c:pt>
                <c:pt idx="34488">
                  <c:v>344813.44</c:v>
                </c:pt>
                <c:pt idx="34489">
                  <c:v>344823.41</c:v>
                </c:pt>
                <c:pt idx="34490">
                  <c:v>344833.44</c:v>
                </c:pt>
                <c:pt idx="34491">
                  <c:v>344843.44</c:v>
                </c:pt>
                <c:pt idx="34492">
                  <c:v>344853.41</c:v>
                </c:pt>
                <c:pt idx="34493">
                  <c:v>344863.44</c:v>
                </c:pt>
                <c:pt idx="34494">
                  <c:v>344873.41</c:v>
                </c:pt>
                <c:pt idx="34495">
                  <c:v>344883.41</c:v>
                </c:pt>
                <c:pt idx="34496">
                  <c:v>344893.41</c:v>
                </c:pt>
                <c:pt idx="34497">
                  <c:v>344903.41</c:v>
                </c:pt>
                <c:pt idx="34498">
                  <c:v>344913.38</c:v>
                </c:pt>
                <c:pt idx="34499">
                  <c:v>344923.41</c:v>
                </c:pt>
                <c:pt idx="34500">
                  <c:v>344933.41</c:v>
                </c:pt>
                <c:pt idx="34501">
                  <c:v>344943.41</c:v>
                </c:pt>
                <c:pt idx="34502">
                  <c:v>344953.41</c:v>
                </c:pt>
                <c:pt idx="34503">
                  <c:v>344963.38</c:v>
                </c:pt>
                <c:pt idx="34504">
                  <c:v>344973.41</c:v>
                </c:pt>
                <c:pt idx="34505">
                  <c:v>344983.38</c:v>
                </c:pt>
                <c:pt idx="34506">
                  <c:v>344993.38</c:v>
                </c:pt>
                <c:pt idx="34507">
                  <c:v>345003.38</c:v>
                </c:pt>
                <c:pt idx="34508">
                  <c:v>345013.38</c:v>
                </c:pt>
                <c:pt idx="34509">
                  <c:v>345023.38</c:v>
                </c:pt>
                <c:pt idx="34510">
                  <c:v>345033.38</c:v>
                </c:pt>
                <c:pt idx="34511">
                  <c:v>345043.38</c:v>
                </c:pt>
                <c:pt idx="34512">
                  <c:v>345053.38</c:v>
                </c:pt>
                <c:pt idx="34513">
                  <c:v>345063.38</c:v>
                </c:pt>
                <c:pt idx="34514">
                  <c:v>345073.38</c:v>
                </c:pt>
                <c:pt idx="34515">
                  <c:v>345083.38</c:v>
                </c:pt>
                <c:pt idx="34516">
                  <c:v>345093.38</c:v>
                </c:pt>
                <c:pt idx="34517">
                  <c:v>345103.38</c:v>
                </c:pt>
                <c:pt idx="34518">
                  <c:v>345113.38</c:v>
                </c:pt>
                <c:pt idx="34519">
                  <c:v>345123.38</c:v>
                </c:pt>
                <c:pt idx="34520">
                  <c:v>345133.38</c:v>
                </c:pt>
                <c:pt idx="34521">
                  <c:v>345143.38</c:v>
                </c:pt>
                <c:pt idx="34522">
                  <c:v>345153.38</c:v>
                </c:pt>
                <c:pt idx="34523">
                  <c:v>345163.34</c:v>
                </c:pt>
                <c:pt idx="34524">
                  <c:v>345173.38</c:v>
                </c:pt>
                <c:pt idx="34525">
                  <c:v>345183.34</c:v>
                </c:pt>
                <c:pt idx="34526">
                  <c:v>345193.38</c:v>
                </c:pt>
                <c:pt idx="34527">
                  <c:v>345203.34</c:v>
                </c:pt>
                <c:pt idx="34528">
                  <c:v>345213.34</c:v>
                </c:pt>
                <c:pt idx="34529">
                  <c:v>345223.34</c:v>
                </c:pt>
                <c:pt idx="34530">
                  <c:v>345233.34</c:v>
                </c:pt>
                <c:pt idx="34531">
                  <c:v>345243.34</c:v>
                </c:pt>
                <c:pt idx="34532">
                  <c:v>345253.34</c:v>
                </c:pt>
                <c:pt idx="34533">
                  <c:v>345263.34</c:v>
                </c:pt>
                <c:pt idx="34534">
                  <c:v>345273.31</c:v>
                </c:pt>
                <c:pt idx="34535">
                  <c:v>345283.34</c:v>
                </c:pt>
                <c:pt idx="34536">
                  <c:v>345293.31</c:v>
                </c:pt>
                <c:pt idx="34537">
                  <c:v>345303.34</c:v>
                </c:pt>
                <c:pt idx="34538">
                  <c:v>345313.31</c:v>
                </c:pt>
                <c:pt idx="34539">
                  <c:v>345323.31</c:v>
                </c:pt>
                <c:pt idx="34540">
                  <c:v>345333.34</c:v>
                </c:pt>
                <c:pt idx="34541">
                  <c:v>345343.31</c:v>
                </c:pt>
                <c:pt idx="34542">
                  <c:v>345353.31</c:v>
                </c:pt>
                <c:pt idx="34543">
                  <c:v>345363.31</c:v>
                </c:pt>
                <c:pt idx="34544">
                  <c:v>345373.31</c:v>
                </c:pt>
                <c:pt idx="34545">
                  <c:v>345383.31</c:v>
                </c:pt>
                <c:pt idx="34546">
                  <c:v>345393.31</c:v>
                </c:pt>
                <c:pt idx="34547">
                  <c:v>345403.31</c:v>
                </c:pt>
                <c:pt idx="34548">
                  <c:v>345413.31</c:v>
                </c:pt>
                <c:pt idx="34549">
                  <c:v>345423.31</c:v>
                </c:pt>
                <c:pt idx="34550">
                  <c:v>345433.31</c:v>
                </c:pt>
                <c:pt idx="34551">
                  <c:v>345443.31</c:v>
                </c:pt>
                <c:pt idx="34552">
                  <c:v>345453.31</c:v>
                </c:pt>
                <c:pt idx="34553">
                  <c:v>345463.31</c:v>
                </c:pt>
                <c:pt idx="34554">
                  <c:v>345473.28000000003</c:v>
                </c:pt>
                <c:pt idx="34555">
                  <c:v>345483.31</c:v>
                </c:pt>
                <c:pt idx="34556">
                  <c:v>345493.28</c:v>
                </c:pt>
                <c:pt idx="34557">
                  <c:v>345503.31</c:v>
                </c:pt>
                <c:pt idx="34558">
                  <c:v>345513.28</c:v>
                </c:pt>
                <c:pt idx="34559">
                  <c:v>345523.28</c:v>
                </c:pt>
                <c:pt idx="34560">
                  <c:v>345533.31</c:v>
                </c:pt>
                <c:pt idx="34561">
                  <c:v>345543.28</c:v>
                </c:pt>
                <c:pt idx="34562">
                  <c:v>345553.28</c:v>
                </c:pt>
                <c:pt idx="34563">
                  <c:v>345563.28</c:v>
                </c:pt>
                <c:pt idx="34564">
                  <c:v>345573.28</c:v>
                </c:pt>
                <c:pt idx="34565">
                  <c:v>345583.25</c:v>
                </c:pt>
                <c:pt idx="34566">
                  <c:v>345593.28</c:v>
                </c:pt>
                <c:pt idx="34567">
                  <c:v>345603.25</c:v>
                </c:pt>
                <c:pt idx="34568">
                  <c:v>345613.28</c:v>
                </c:pt>
                <c:pt idx="34569">
                  <c:v>345623.25</c:v>
                </c:pt>
                <c:pt idx="34570">
                  <c:v>345633.25</c:v>
                </c:pt>
                <c:pt idx="34571">
                  <c:v>345643.28</c:v>
                </c:pt>
                <c:pt idx="34572">
                  <c:v>345653.25</c:v>
                </c:pt>
                <c:pt idx="34573">
                  <c:v>345663.25</c:v>
                </c:pt>
                <c:pt idx="34574">
                  <c:v>345673.25</c:v>
                </c:pt>
                <c:pt idx="34575">
                  <c:v>345683.25</c:v>
                </c:pt>
                <c:pt idx="34576">
                  <c:v>345693.25</c:v>
                </c:pt>
                <c:pt idx="34577">
                  <c:v>345703.25</c:v>
                </c:pt>
                <c:pt idx="34578">
                  <c:v>345713.25</c:v>
                </c:pt>
                <c:pt idx="34579">
                  <c:v>345723.25</c:v>
                </c:pt>
                <c:pt idx="34580">
                  <c:v>345733.25</c:v>
                </c:pt>
                <c:pt idx="34581">
                  <c:v>345743.25</c:v>
                </c:pt>
                <c:pt idx="34582">
                  <c:v>345753.25</c:v>
                </c:pt>
                <c:pt idx="34583">
                  <c:v>345763.25</c:v>
                </c:pt>
                <c:pt idx="34584">
                  <c:v>345773.25</c:v>
                </c:pt>
                <c:pt idx="34585">
                  <c:v>345783.25</c:v>
                </c:pt>
                <c:pt idx="34586">
                  <c:v>345793.25</c:v>
                </c:pt>
                <c:pt idx="34587">
                  <c:v>345803.22</c:v>
                </c:pt>
                <c:pt idx="34588">
                  <c:v>345813.25</c:v>
                </c:pt>
                <c:pt idx="34589">
                  <c:v>345823.22</c:v>
                </c:pt>
                <c:pt idx="34590">
                  <c:v>345833.22</c:v>
                </c:pt>
                <c:pt idx="34591">
                  <c:v>345843.25</c:v>
                </c:pt>
                <c:pt idx="34592">
                  <c:v>345853.22</c:v>
                </c:pt>
                <c:pt idx="34593">
                  <c:v>345863.25</c:v>
                </c:pt>
                <c:pt idx="34594">
                  <c:v>345873.22</c:v>
                </c:pt>
                <c:pt idx="34595">
                  <c:v>345883.22</c:v>
                </c:pt>
                <c:pt idx="34596">
                  <c:v>345893.22</c:v>
                </c:pt>
                <c:pt idx="34597">
                  <c:v>345903.22</c:v>
                </c:pt>
                <c:pt idx="34598">
                  <c:v>345913.19</c:v>
                </c:pt>
                <c:pt idx="34599">
                  <c:v>345923.22</c:v>
                </c:pt>
                <c:pt idx="34600">
                  <c:v>345933.22</c:v>
                </c:pt>
                <c:pt idx="34601">
                  <c:v>345943.19</c:v>
                </c:pt>
                <c:pt idx="34602">
                  <c:v>345953.22</c:v>
                </c:pt>
                <c:pt idx="34603">
                  <c:v>345963.19</c:v>
                </c:pt>
                <c:pt idx="34604">
                  <c:v>345973.22</c:v>
                </c:pt>
                <c:pt idx="34605">
                  <c:v>345983.19</c:v>
                </c:pt>
                <c:pt idx="34606">
                  <c:v>345993.19</c:v>
                </c:pt>
                <c:pt idx="34607">
                  <c:v>346003.19</c:v>
                </c:pt>
                <c:pt idx="34608">
                  <c:v>346013.19</c:v>
                </c:pt>
                <c:pt idx="34609">
                  <c:v>346023.19</c:v>
                </c:pt>
                <c:pt idx="34610">
                  <c:v>346033.19</c:v>
                </c:pt>
                <c:pt idx="34611">
                  <c:v>346043.19</c:v>
                </c:pt>
                <c:pt idx="34612">
                  <c:v>346053.19</c:v>
                </c:pt>
                <c:pt idx="34613">
                  <c:v>346063.19</c:v>
                </c:pt>
                <c:pt idx="34614">
                  <c:v>346073.19</c:v>
                </c:pt>
                <c:pt idx="34615">
                  <c:v>346083.19</c:v>
                </c:pt>
                <c:pt idx="34616">
                  <c:v>346093.19</c:v>
                </c:pt>
                <c:pt idx="34617">
                  <c:v>346103.19</c:v>
                </c:pt>
                <c:pt idx="34618">
                  <c:v>346113.16</c:v>
                </c:pt>
                <c:pt idx="34619">
                  <c:v>346123.19</c:v>
                </c:pt>
                <c:pt idx="34620">
                  <c:v>346133.19</c:v>
                </c:pt>
                <c:pt idx="34621">
                  <c:v>346143.16</c:v>
                </c:pt>
                <c:pt idx="34622">
                  <c:v>346153.19</c:v>
                </c:pt>
                <c:pt idx="34623">
                  <c:v>346163.16</c:v>
                </c:pt>
                <c:pt idx="34624">
                  <c:v>346173.19</c:v>
                </c:pt>
                <c:pt idx="34625">
                  <c:v>346183.16</c:v>
                </c:pt>
                <c:pt idx="34626">
                  <c:v>346193.16</c:v>
                </c:pt>
                <c:pt idx="34627">
                  <c:v>346203.16</c:v>
                </c:pt>
                <c:pt idx="34628">
                  <c:v>346213.16</c:v>
                </c:pt>
                <c:pt idx="34629">
                  <c:v>346223.13</c:v>
                </c:pt>
                <c:pt idx="34630">
                  <c:v>346233.16</c:v>
                </c:pt>
                <c:pt idx="34631">
                  <c:v>346243.16</c:v>
                </c:pt>
                <c:pt idx="34632">
                  <c:v>346253.16</c:v>
                </c:pt>
                <c:pt idx="34633">
                  <c:v>346263.16</c:v>
                </c:pt>
                <c:pt idx="34634">
                  <c:v>346273.13</c:v>
                </c:pt>
                <c:pt idx="34635">
                  <c:v>346283.16</c:v>
                </c:pt>
                <c:pt idx="34636">
                  <c:v>346293.13</c:v>
                </c:pt>
                <c:pt idx="34637">
                  <c:v>346303.13</c:v>
                </c:pt>
                <c:pt idx="34638">
                  <c:v>346313.13</c:v>
                </c:pt>
                <c:pt idx="34639">
                  <c:v>346323.13</c:v>
                </c:pt>
                <c:pt idx="34640">
                  <c:v>346333.16</c:v>
                </c:pt>
                <c:pt idx="34641">
                  <c:v>346343.13</c:v>
                </c:pt>
                <c:pt idx="34642">
                  <c:v>346353.13</c:v>
                </c:pt>
                <c:pt idx="34643">
                  <c:v>346363.13</c:v>
                </c:pt>
                <c:pt idx="34644">
                  <c:v>346373.13</c:v>
                </c:pt>
                <c:pt idx="34645">
                  <c:v>346383.13</c:v>
                </c:pt>
                <c:pt idx="34646">
                  <c:v>346393.13</c:v>
                </c:pt>
                <c:pt idx="34647">
                  <c:v>346403.13</c:v>
                </c:pt>
                <c:pt idx="34648">
                  <c:v>346413.13</c:v>
                </c:pt>
                <c:pt idx="34649">
                  <c:v>346423.09</c:v>
                </c:pt>
                <c:pt idx="34650">
                  <c:v>346433.13</c:v>
                </c:pt>
                <c:pt idx="34651">
                  <c:v>346443.13</c:v>
                </c:pt>
                <c:pt idx="34652">
                  <c:v>346453.13</c:v>
                </c:pt>
                <c:pt idx="34653">
                  <c:v>346463.13</c:v>
                </c:pt>
                <c:pt idx="34654">
                  <c:v>346473.13</c:v>
                </c:pt>
                <c:pt idx="34655">
                  <c:v>346483.13</c:v>
                </c:pt>
                <c:pt idx="34656">
                  <c:v>346493.13</c:v>
                </c:pt>
                <c:pt idx="34657">
                  <c:v>346503.09</c:v>
                </c:pt>
                <c:pt idx="34658">
                  <c:v>346513.09</c:v>
                </c:pt>
                <c:pt idx="34659">
                  <c:v>346523.09</c:v>
                </c:pt>
                <c:pt idx="34660">
                  <c:v>346533.13</c:v>
                </c:pt>
                <c:pt idx="34661">
                  <c:v>346543.09</c:v>
                </c:pt>
                <c:pt idx="34662">
                  <c:v>346553.09</c:v>
                </c:pt>
                <c:pt idx="34663">
                  <c:v>346563.09</c:v>
                </c:pt>
                <c:pt idx="34664">
                  <c:v>346573.09</c:v>
                </c:pt>
                <c:pt idx="34665">
                  <c:v>346583.06</c:v>
                </c:pt>
                <c:pt idx="34666">
                  <c:v>346593.09</c:v>
                </c:pt>
                <c:pt idx="34667">
                  <c:v>346603.06</c:v>
                </c:pt>
                <c:pt idx="34668">
                  <c:v>346613.06</c:v>
                </c:pt>
                <c:pt idx="34669">
                  <c:v>346623.06</c:v>
                </c:pt>
                <c:pt idx="34670">
                  <c:v>346633.06</c:v>
                </c:pt>
                <c:pt idx="34671">
                  <c:v>346643.09</c:v>
                </c:pt>
                <c:pt idx="34672">
                  <c:v>346653.06</c:v>
                </c:pt>
                <c:pt idx="34673">
                  <c:v>346663.06</c:v>
                </c:pt>
                <c:pt idx="34674">
                  <c:v>346673.06</c:v>
                </c:pt>
                <c:pt idx="34675">
                  <c:v>346683.06</c:v>
                </c:pt>
                <c:pt idx="34676">
                  <c:v>346693.06</c:v>
                </c:pt>
                <c:pt idx="34677">
                  <c:v>346703.06</c:v>
                </c:pt>
                <c:pt idx="34678">
                  <c:v>346713.06</c:v>
                </c:pt>
                <c:pt idx="34679">
                  <c:v>346723.06</c:v>
                </c:pt>
                <c:pt idx="34680">
                  <c:v>346733.06</c:v>
                </c:pt>
                <c:pt idx="34681">
                  <c:v>346743.06</c:v>
                </c:pt>
                <c:pt idx="34682">
                  <c:v>346753.06</c:v>
                </c:pt>
                <c:pt idx="34683">
                  <c:v>346763.06</c:v>
                </c:pt>
                <c:pt idx="34684">
                  <c:v>346773.06</c:v>
                </c:pt>
                <c:pt idx="34685">
                  <c:v>346783.03</c:v>
                </c:pt>
                <c:pt idx="34686">
                  <c:v>346793.06</c:v>
                </c:pt>
                <c:pt idx="34687">
                  <c:v>346803.03</c:v>
                </c:pt>
                <c:pt idx="34688">
                  <c:v>346813.03</c:v>
                </c:pt>
                <c:pt idx="34689">
                  <c:v>346823.03</c:v>
                </c:pt>
                <c:pt idx="34690">
                  <c:v>346833.03</c:v>
                </c:pt>
                <c:pt idx="34691">
                  <c:v>346843.06</c:v>
                </c:pt>
                <c:pt idx="34692">
                  <c:v>346853.03</c:v>
                </c:pt>
                <c:pt idx="34693">
                  <c:v>346863.03</c:v>
                </c:pt>
                <c:pt idx="34694">
                  <c:v>346873.03</c:v>
                </c:pt>
                <c:pt idx="34695">
                  <c:v>346883.03</c:v>
                </c:pt>
                <c:pt idx="34696">
                  <c:v>346893.03</c:v>
                </c:pt>
                <c:pt idx="34697">
                  <c:v>346903.03</c:v>
                </c:pt>
                <c:pt idx="34698">
                  <c:v>346913.03</c:v>
                </c:pt>
                <c:pt idx="34699">
                  <c:v>346923.03</c:v>
                </c:pt>
                <c:pt idx="34700">
                  <c:v>346933.03</c:v>
                </c:pt>
                <c:pt idx="34701">
                  <c:v>346943</c:v>
                </c:pt>
                <c:pt idx="34702">
                  <c:v>346953.03</c:v>
                </c:pt>
                <c:pt idx="34703">
                  <c:v>346963</c:v>
                </c:pt>
                <c:pt idx="34704">
                  <c:v>346973</c:v>
                </c:pt>
                <c:pt idx="34705">
                  <c:v>346983</c:v>
                </c:pt>
                <c:pt idx="34706">
                  <c:v>346993</c:v>
                </c:pt>
                <c:pt idx="34707">
                  <c:v>347003</c:v>
                </c:pt>
                <c:pt idx="34708">
                  <c:v>347013</c:v>
                </c:pt>
                <c:pt idx="34709">
                  <c:v>347023</c:v>
                </c:pt>
                <c:pt idx="34710">
                  <c:v>347033</c:v>
                </c:pt>
                <c:pt idx="34711">
                  <c:v>347043</c:v>
                </c:pt>
                <c:pt idx="34712">
                  <c:v>347053</c:v>
                </c:pt>
                <c:pt idx="34713">
                  <c:v>347063</c:v>
                </c:pt>
                <c:pt idx="34714">
                  <c:v>347073</c:v>
                </c:pt>
                <c:pt idx="34715">
                  <c:v>347083</c:v>
                </c:pt>
                <c:pt idx="34716">
                  <c:v>347092.97</c:v>
                </c:pt>
                <c:pt idx="34717">
                  <c:v>347103</c:v>
                </c:pt>
                <c:pt idx="34718">
                  <c:v>347112.97</c:v>
                </c:pt>
                <c:pt idx="34719">
                  <c:v>347123</c:v>
                </c:pt>
                <c:pt idx="34720">
                  <c:v>347133</c:v>
                </c:pt>
                <c:pt idx="34721">
                  <c:v>347142.97</c:v>
                </c:pt>
                <c:pt idx="34722">
                  <c:v>347153</c:v>
                </c:pt>
                <c:pt idx="34723">
                  <c:v>347162.97</c:v>
                </c:pt>
                <c:pt idx="34724">
                  <c:v>347172.97</c:v>
                </c:pt>
                <c:pt idx="34725">
                  <c:v>347182.97</c:v>
                </c:pt>
                <c:pt idx="34726">
                  <c:v>347192.97</c:v>
                </c:pt>
                <c:pt idx="34727">
                  <c:v>347202.94</c:v>
                </c:pt>
                <c:pt idx="34728">
                  <c:v>347212.97</c:v>
                </c:pt>
                <c:pt idx="34729">
                  <c:v>347222.94</c:v>
                </c:pt>
                <c:pt idx="34730">
                  <c:v>347232.97</c:v>
                </c:pt>
                <c:pt idx="34731">
                  <c:v>347242.97</c:v>
                </c:pt>
                <c:pt idx="34732">
                  <c:v>347252.94</c:v>
                </c:pt>
                <c:pt idx="34733">
                  <c:v>347262.97</c:v>
                </c:pt>
                <c:pt idx="34734">
                  <c:v>347272.94</c:v>
                </c:pt>
                <c:pt idx="34735">
                  <c:v>347282.94</c:v>
                </c:pt>
                <c:pt idx="34736">
                  <c:v>347292.94</c:v>
                </c:pt>
                <c:pt idx="34737">
                  <c:v>347302.94</c:v>
                </c:pt>
                <c:pt idx="34738">
                  <c:v>347312.97</c:v>
                </c:pt>
                <c:pt idx="34739">
                  <c:v>347322.94</c:v>
                </c:pt>
                <c:pt idx="34740">
                  <c:v>347332.94</c:v>
                </c:pt>
                <c:pt idx="34741">
                  <c:v>347342.94</c:v>
                </c:pt>
                <c:pt idx="34742">
                  <c:v>347352.94</c:v>
                </c:pt>
                <c:pt idx="34743">
                  <c:v>347362.94</c:v>
                </c:pt>
                <c:pt idx="34744">
                  <c:v>347372.94</c:v>
                </c:pt>
                <c:pt idx="34745">
                  <c:v>347382.94</c:v>
                </c:pt>
                <c:pt idx="34746">
                  <c:v>347392.94</c:v>
                </c:pt>
                <c:pt idx="34747">
                  <c:v>347402.91</c:v>
                </c:pt>
                <c:pt idx="34748">
                  <c:v>347412.94</c:v>
                </c:pt>
                <c:pt idx="34749">
                  <c:v>347422.91</c:v>
                </c:pt>
                <c:pt idx="34750">
                  <c:v>347432.94</c:v>
                </c:pt>
                <c:pt idx="34751">
                  <c:v>347442.94</c:v>
                </c:pt>
                <c:pt idx="34752">
                  <c:v>347452.91</c:v>
                </c:pt>
                <c:pt idx="34753">
                  <c:v>347462.94</c:v>
                </c:pt>
                <c:pt idx="34754">
                  <c:v>347472.91</c:v>
                </c:pt>
                <c:pt idx="34755">
                  <c:v>347482.91</c:v>
                </c:pt>
                <c:pt idx="34756">
                  <c:v>347492.91</c:v>
                </c:pt>
                <c:pt idx="34757">
                  <c:v>347502.91</c:v>
                </c:pt>
                <c:pt idx="34758">
                  <c:v>347512.91</c:v>
                </c:pt>
                <c:pt idx="34759">
                  <c:v>347522.91</c:v>
                </c:pt>
                <c:pt idx="34760">
                  <c:v>347532.88</c:v>
                </c:pt>
                <c:pt idx="34761">
                  <c:v>347542.91</c:v>
                </c:pt>
                <c:pt idx="34762">
                  <c:v>347552.91</c:v>
                </c:pt>
                <c:pt idx="34763">
                  <c:v>347562.88</c:v>
                </c:pt>
                <c:pt idx="34764">
                  <c:v>347572.91</c:v>
                </c:pt>
                <c:pt idx="34765">
                  <c:v>347582.88</c:v>
                </c:pt>
                <c:pt idx="34766">
                  <c:v>347592.91</c:v>
                </c:pt>
                <c:pt idx="34767">
                  <c:v>347602.88</c:v>
                </c:pt>
                <c:pt idx="34768">
                  <c:v>347612.88</c:v>
                </c:pt>
                <c:pt idx="34769">
                  <c:v>347622.88</c:v>
                </c:pt>
                <c:pt idx="34770">
                  <c:v>347632.88</c:v>
                </c:pt>
                <c:pt idx="34771">
                  <c:v>347642.88</c:v>
                </c:pt>
                <c:pt idx="34772">
                  <c:v>347652.88</c:v>
                </c:pt>
                <c:pt idx="34773">
                  <c:v>347662.88</c:v>
                </c:pt>
                <c:pt idx="34774">
                  <c:v>347672.88</c:v>
                </c:pt>
                <c:pt idx="34775">
                  <c:v>347682.88</c:v>
                </c:pt>
                <c:pt idx="34776">
                  <c:v>347692.88</c:v>
                </c:pt>
                <c:pt idx="34777">
                  <c:v>347702.88</c:v>
                </c:pt>
                <c:pt idx="34778">
                  <c:v>347712.88</c:v>
                </c:pt>
                <c:pt idx="34779">
                  <c:v>347722.88</c:v>
                </c:pt>
                <c:pt idx="34780">
                  <c:v>347732.88</c:v>
                </c:pt>
                <c:pt idx="34781">
                  <c:v>347742.88</c:v>
                </c:pt>
                <c:pt idx="34782">
                  <c:v>347752.88</c:v>
                </c:pt>
                <c:pt idx="34783">
                  <c:v>347762.84</c:v>
                </c:pt>
                <c:pt idx="34784">
                  <c:v>347772.88</c:v>
                </c:pt>
                <c:pt idx="34785">
                  <c:v>347782.84</c:v>
                </c:pt>
                <c:pt idx="34786">
                  <c:v>347792.88</c:v>
                </c:pt>
                <c:pt idx="34787">
                  <c:v>347802.84</c:v>
                </c:pt>
                <c:pt idx="34788">
                  <c:v>347812.84</c:v>
                </c:pt>
                <c:pt idx="34789">
                  <c:v>347822.84</c:v>
                </c:pt>
                <c:pt idx="34790">
                  <c:v>347832.84</c:v>
                </c:pt>
                <c:pt idx="34791">
                  <c:v>347842.84</c:v>
                </c:pt>
                <c:pt idx="34792">
                  <c:v>347852.84</c:v>
                </c:pt>
                <c:pt idx="34793">
                  <c:v>347862.84</c:v>
                </c:pt>
                <c:pt idx="34794">
                  <c:v>347872.81</c:v>
                </c:pt>
                <c:pt idx="34795">
                  <c:v>347882.84</c:v>
                </c:pt>
                <c:pt idx="34796">
                  <c:v>347892.81</c:v>
                </c:pt>
                <c:pt idx="34797">
                  <c:v>347902.84</c:v>
                </c:pt>
                <c:pt idx="34798">
                  <c:v>347912.81</c:v>
                </c:pt>
                <c:pt idx="34799">
                  <c:v>347922.81</c:v>
                </c:pt>
                <c:pt idx="34800">
                  <c:v>347932.81</c:v>
                </c:pt>
                <c:pt idx="34801">
                  <c:v>347942.81</c:v>
                </c:pt>
                <c:pt idx="34802">
                  <c:v>347952.81</c:v>
                </c:pt>
                <c:pt idx="34803">
                  <c:v>347962.81</c:v>
                </c:pt>
                <c:pt idx="34804">
                  <c:v>347972.81</c:v>
                </c:pt>
                <c:pt idx="34805">
                  <c:v>347982.81</c:v>
                </c:pt>
                <c:pt idx="34806">
                  <c:v>347992.81</c:v>
                </c:pt>
                <c:pt idx="34807">
                  <c:v>348002.81</c:v>
                </c:pt>
                <c:pt idx="34808">
                  <c:v>348012.81</c:v>
                </c:pt>
                <c:pt idx="34809">
                  <c:v>348022.81</c:v>
                </c:pt>
                <c:pt idx="34810">
                  <c:v>348032.81</c:v>
                </c:pt>
                <c:pt idx="34811">
                  <c:v>348042.81</c:v>
                </c:pt>
                <c:pt idx="34812">
                  <c:v>348052.81</c:v>
                </c:pt>
                <c:pt idx="34813">
                  <c:v>348062.81</c:v>
                </c:pt>
                <c:pt idx="34814">
                  <c:v>348072.78</c:v>
                </c:pt>
                <c:pt idx="34815">
                  <c:v>348082.81</c:v>
                </c:pt>
                <c:pt idx="34816">
                  <c:v>348092.78</c:v>
                </c:pt>
                <c:pt idx="34817">
                  <c:v>348102.81</c:v>
                </c:pt>
                <c:pt idx="34818">
                  <c:v>348112.78</c:v>
                </c:pt>
                <c:pt idx="34819">
                  <c:v>348122.78</c:v>
                </c:pt>
                <c:pt idx="34820">
                  <c:v>348132.78</c:v>
                </c:pt>
                <c:pt idx="34821">
                  <c:v>348142.78</c:v>
                </c:pt>
                <c:pt idx="34822">
                  <c:v>348152.78</c:v>
                </c:pt>
                <c:pt idx="34823">
                  <c:v>348162.78</c:v>
                </c:pt>
                <c:pt idx="34824">
                  <c:v>348172.78</c:v>
                </c:pt>
                <c:pt idx="34825">
                  <c:v>348182.78</c:v>
                </c:pt>
                <c:pt idx="34826">
                  <c:v>348192.78</c:v>
                </c:pt>
                <c:pt idx="34827">
                  <c:v>348202.78</c:v>
                </c:pt>
                <c:pt idx="34828">
                  <c:v>348212.78</c:v>
                </c:pt>
                <c:pt idx="34829">
                  <c:v>348222.75</c:v>
                </c:pt>
                <c:pt idx="34830">
                  <c:v>348232.75</c:v>
                </c:pt>
                <c:pt idx="34831">
                  <c:v>348242.75</c:v>
                </c:pt>
                <c:pt idx="34832">
                  <c:v>348252.75</c:v>
                </c:pt>
                <c:pt idx="34833">
                  <c:v>348262.78</c:v>
                </c:pt>
                <c:pt idx="34834">
                  <c:v>348272.75</c:v>
                </c:pt>
                <c:pt idx="34835">
                  <c:v>348282.75</c:v>
                </c:pt>
                <c:pt idx="34836">
                  <c:v>348292.75</c:v>
                </c:pt>
                <c:pt idx="34837">
                  <c:v>348302.75</c:v>
                </c:pt>
                <c:pt idx="34838">
                  <c:v>348312.75</c:v>
                </c:pt>
                <c:pt idx="34839">
                  <c:v>348322.75</c:v>
                </c:pt>
                <c:pt idx="34840">
                  <c:v>348332.75</c:v>
                </c:pt>
                <c:pt idx="34841">
                  <c:v>348342.75</c:v>
                </c:pt>
                <c:pt idx="34842">
                  <c:v>348352.75</c:v>
                </c:pt>
                <c:pt idx="34843">
                  <c:v>348362.75</c:v>
                </c:pt>
                <c:pt idx="34844">
                  <c:v>348372.75</c:v>
                </c:pt>
                <c:pt idx="34845">
                  <c:v>348382.75</c:v>
                </c:pt>
                <c:pt idx="34846">
                  <c:v>348392.75</c:v>
                </c:pt>
                <c:pt idx="34847">
                  <c:v>348402.72</c:v>
                </c:pt>
                <c:pt idx="34848">
                  <c:v>348412.75</c:v>
                </c:pt>
                <c:pt idx="34849">
                  <c:v>348422.72</c:v>
                </c:pt>
                <c:pt idx="34850">
                  <c:v>348432.72</c:v>
                </c:pt>
                <c:pt idx="34851">
                  <c:v>348442.72</c:v>
                </c:pt>
                <c:pt idx="34852">
                  <c:v>348452.72</c:v>
                </c:pt>
                <c:pt idx="34853">
                  <c:v>348462.75</c:v>
                </c:pt>
                <c:pt idx="34854">
                  <c:v>348472.72</c:v>
                </c:pt>
                <c:pt idx="34855">
                  <c:v>348482.72</c:v>
                </c:pt>
                <c:pt idx="34856">
                  <c:v>348492.72</c:v>
                </c:pt>
                <c:pt idx="34857">
                  <c:v>348502.72</c:v>
                </c:pt>
                <c:pt idx="34858">
                  <c:v>348512.69</c:v>
                </c:pt>
                <c:pt idx="34859">
                  <c:v>348522.72</c:v>
                </c:pt>
                <c:pt idx="34860">
                  <c:v>348532.69</c:v>
                </c:pt>
                <c:pt idx="34861">
                  <c:v>348542.69</c:v>
                </c:pt>
                <c:pt idx="34862">
                  <c:v>348552.72</c:v>
                </c:pt>
                <c:pt idx="34863">
                  <c:v>348562.69</c:v>
                </c:pt>
                <c:pt idx="34864">
                  <c:v>348572.72</c:v>
                </c:pt>
                <c:pt idx="34865">
                  <c:v>348582.69</c:v>
                </c:pt>
                <c:pt idx="34866">
                  <c:v>348592.69</c:v>
                </c:pt>
                <c:pt idx="34867">
                  <c:v>348602.72</c:v>
                </c:pt>
                <c:pt idx="34868">
                  <c:v>348612.69</c:v>
                </c:pt>
                <c:pt idx="34869">
                  <c:v>348622.69</c:v>
                </c:pt>
                <c:pt idx="34870">
                  <c:v>348632.69</c:v>
                </c:pt>
                <c:pt idx="34871">
                  <c:v>348642.69</c:v>
                </c:pt>
                <c:pt idx="34872">
                  <c:v>348652.69</c:v>
                </c:pt>
                <c:pt idx="34873">
                  <c:v>348662.69</c:v>
                </c:pt>
                <c:pt idx="34874">
                  <c:v>348672.69</c:v>
                </c:pt>
                <c:pt idx="34875">
                  <c:v>348682.69</c:v>
                </c:pt>
                <c:pt idx="34876">
                  <c:v>348692.69</c:v>
                </c:pt>
                <c:pt idx="34877">
                  <c:v>348702.69</c:v>
                </c:pt>
                <c:pt idx="34878">
                  <c:v>348712.66</c:v>
                </c:pt>
                <c:pt idx="34879">
                  <c:v>348722.69</c:v>
                </c:pt>
                <c:pt idx="34880">
                  <c:v>348732.66</c:v>
                </c:pt>
                <c:pt idx="34881">
                  <c:v>348742.66</c:v>
                </c:pt>
                <c:pt idx="34882">
                  <c:v>348752.66</c:v>
                </c:pt>
                <c:pt idx="34883">
                  <c:v>348762.66</c:v>
                </c:pt>
                <c:pt idx="34884">
                  <c:v>348772.69</c:v>
                </c:pt>
                <c:pt idx="34885">
                  <c:v>348782.66</c:v>
                </c:pt>
                <c:pt idx="34886">
                  <c:v>348792.66</c:v>
                </c:pt>
                <c:pt idx="34887">
                  <c:v>348802.66</c:v>
                </c:pt>
                <c:pt idx="34888">
                  <c:v>348812.66</c:v>
                </c:pt>
                <c:pt idx="34889">
                  <c:v>348822.63</c:v>
                </c:pt>
                <c:pt idx="34890">
                  <c:v>348832.66</c:v>
                </c:pt>
                <c:pt idx="34891">
                  <c:v>348842.63</c:v>
                </c:pt>
                <c:pt idx="34892">
                  <c:v>348852.66</c:v>
                </c:pt>
                <c:pt idx="34893">
                  <c:v>348862.66</c:v>
                </c:pt>
                <c:pt idx="34894">
                  <c:v>348872.63</c:v>
                </c:pt>
                <c:pt idx="34895">
                  <c:v>348882.66</c:v>
                </c:pt>
                <c:pt idx="34896">
                  <c:v>348892.63</c:v>
                </c:pt>
                <c:pt idx="34897">
                  <c:v>348902.63</c:v>
                </c:pt>
                <c:pt idx="34898">
                  <c:v>348912.63</c:v>
                </c:pt>
                <c:pt idx="34899">
                  <c:v>348922.63</c:v>
                </c:pt>
                <c:pt idx="34900">
                  <c:v>348932.63</c:v>
                </c:pt>
                <c:pt idx="34901">
                  <c:v>348942.63</c:v>
                </c:pt>
                <c:pt idx="34902">
                  <c:v>348952.63</c:v>
                </c:pt>
                <c:pt idx="34903">
                  <c:v>348962.63</c:v>
                </c:pt>
                <c:pt idx="34904">
                  <c:v>348972.63</c:v>
                </c:pt>
                <c:pt idx="34905">
                  <c:v>348982.63</c:v>
                </c:pt>
                <c:pt idx="34906">
                  <c:v>348992.63</c:v>
                </c:pt>
                <c:pt idx="34907">
                  <c:v>349002.63</c:v>
                </c:pt>
                <c:pt idx="34908">
                  <c:v>349012.63</c:v>
                </c:pt>
                <c:pt idx="34909">
                  <c:v>349022.59</c:v>
                </c:pt>
                <c:pt idx="34910">
                  <c:v>349032.63</c:v>
                </c:pt>
                <c:pt idx="34911">
                  <c:v>349042.59</c:v>
                </c:pt>
                <c:pt idx="34912">
                  <c:v>349052.63</c:v>
                </c:pt>
                <c:pt idx="34913">
                  <c:v>349062.63</c:v>
                </c:pt>
                <c:pt idx="34914">
                  <c:v>349072.59</c:v>
                </c:pt>
                <c:pt idx="34915">
                  <c:v>349082.63</c:v>
                </c:pt>
                <c:pt idx="34916">
                  <c:v>349092.59</c:v>
                </c:pt>
                <c:pt idx="34917">
                  <c:v>349102.59</c:v>
                </c:pt>
                <c:pt idx="34918">
                  <c:v>349112.59</c:v>
                </c:pt>
                <c:pt idx="34919">
                  <c:v>349122.59</c:v>
                </c:pt>
                <c:pt idx="34920">
                  <c:v>349132.56</c:v>
                </c:pt>
                <c:pt idx="34921">
                  <c:v>349142.59</c:v>
                </c:pt>
                <c:pt idx="34922">
                  <c:v>349152.56</c:v>
                </c:pt>
                <c:pt idx="34923">
                  <c:v>349162.59</c:v>
                </c:pt>
                <c:pt idx="34924">
                  <c:v>349172.59</c:v>
                </c:pt>
                <c:pt idx="34925">
                  <c:v>349182.56</c:v>
                </c:pt>
                <c:pt idx="34926">
                  <c:v>349192.59</c:v>
                </c:pt>
                <c:pt idx="34927">
                  <c:v>349202.56</c:v>
                </c:pt>
                <c:pt idx="34928">
                  <c:v>349212.56</c:v>
                </c:pt>
                <c:pt idx="34929">
                  <c:v>349222.56</c:v>
                </c:pt>
                <c:pt idx="34930">
                  <c:v>349232.56</c:v>
                </c:pt>
                <c:pt idx="34931">
                  <c:v>349242.56</c:v>
                </c:pt>
                <c:pt idx="34932">
                  <c:v>349252.56</c:v>
                </c:pt>
                <c:pt idx="34933">
                  <c:v>349262.56</c:v>
                </c:pt>
                <c:pt idx="34934">
                  <c:v>349272.56</c:v>
                </c:pt>
                <c:pt idx="34935">
                  <c:v>349282.56</c:v>
                </c:pt>
                <c:pt idx="34936">
                  <c:v>349292.56</c:v>
                </c:pt>
                <c:pt idx="34937">
                  <c:v>349302.56</c:v>
                </c:pt>
                <c:pt idx="34938">
                  <c:v>349312.56</c:v>
                </c:pt>
                <c:pt idx="34939">
                  <c:v>349322.56</c:v>
                </c:pt>
                <c:pt idx="34940">
                  <c:v>349332.56</c:v>
                </c:pt>
                <c:pt idx="34941">
                  <c:v>349342.56</c:v>
                </c:pt>
                <c:pt idx="34942">
                  <c:v>349352.53</c:v>
                </c:pt>
                <c:pt idx="34943">
                  <c:v>349362.56</c:v>
                </c:pt>
                <c:pt idx="34944">
                  <c:v>349372.56</c:v>
                </c:pt>
                <c:pt idx="34945">
                  <c:v>349382.53</c:v>
                </c:pt>
                <c:pt idx="34946">
                  <c:v>349392.56</c:v>
                </c:pt>
                <c:pt idx="34947">
                  <c:v>349402.53</c:v>
                </c:pt>
                <c:pt idx="34948">
                  <c:v>349412.56</c:v>
                </c:pt>
                <c:pt idx="34949">
                  <c:v>349422.53</c:v>
                </c:pt>
                <c:pt idx="34950">
                  <c:v>349432.53</c:v>
                </c:pt>
                <c:pt idx="34951">
                  <c:v>349442.53</c:v>
                </c:pt>
                <c:pt idx="34952">
                  <c:v>349452.53</c:v>
                </c:pt>
                <c:pt idx="34953">
                  <c:v>349462.5</c:v>
                </c:pt>
                <c:pt idx="34954">
                  <c:v>349472.53</c:v>
                </c:pt>
                <c:pt idx="34955">
                  <c:v>349482.53</c:v>
                </c:pt>
                <c:pt idx="34956">
                  <c:v>349492.5</c:v>
                </c:pt>
                <c:pt idx="34957">
                  <c:v>349502.53</c:v>
                </c:pt>
                <c:pt idx="34958">
                  <c:v>349512.5</c:v>
                </c:pt>
                <c:pt idx="34959">
                  <c:v>349522.53</c:v>
                </c:pt>
                <c:pt idx="34960">
                  <c:v>349532.53</c:v>
                </c:pt>
                <c:pt idx="34961">
                  <c:v>349542.5</c:v>
                </c:pt>
                <c:pt idx="34962">
                  <c:v>349552.5</c:v>
                </c:pt>
                <c:pt idx="34963">
                  <c:v>349562.5</c:v>
                </c:pt>
                <c:pt idx="34964">
                  <c:v>349572.5</c:v>
                </c:pt>
                <c:pt idx="34965">
                  <c:v>349582.5</c:v>
                </c:pt>
                <c:pt idx="34966">
                  <c:v>349592.5</c:v>
                </c:pt>
                <c:pt idx="34967">
                  <c:v>349602.5</c:v>
                </c:pt>
                <c:pt idx="34968">
                  <c:v>349612.5</c:v>
                </c:pt>
                <c:pt idx="34969">
                  <c:v>349622.5</c:v>
                </c:pt>
                <c:pt idx="34970">
                  <c:v>349632.5</c:v>
                </c:pt>
                <c:pt idx="34971">
                  <c:v>349642.5</c:v>
                </c:pt>
                <c:pt idx="34972">
                  <c:v>349652.5</c:v>
                </c:pt>
                <c:pt idx="34973">
                  <c:v>349662.47</c:v>
                </c:pt>
                <c:pt idx="34974">
                  <c:v>349672.5</c:v>
                </c:pt>
                <c:pt idx="34975">
                  <c:v>349682.5</c:v>
                </c:pt>
                <c:pt idx="34976">
                  <c:v>349692.47</c:v>
                </c:pt>
                <c:pt idx="34977">
                  <c:v>349702.5</c:v>
                </c:pt>
                <c:pt idx="34978">
                  <c:v>349712.47</c:v>
                </c:pt>
                <c:pt idx="34979">
                  <c:v>349722.5</c:v>
                </c:pt>
                <c:pt idx="34980">
                  <c:v>349732.47</c:v>
                </c:pt>
                <c:pt idx="34981">
                  <c:v>349742.47</c:v>
                </c:pt>
                <c:pt idx="34982">
                  <c:v>349752.47</c:v>
                </c:pt>
                <c:pt idx="34983">
                  <c:v>349762.47</c:v>
                </c:pt>
                <c:pt idx="34984">
                  <c:v>349772.44</c:v>
                </c:pt>
                <c:pt idx="34985">
                  <c:v>349782.47</c:v>
                </c:pt>
                <c:pt idx="34986">
                  <c:v>349792.47</c:v>
                </c:pt>
                <c:pt idx="34987">
                  <c:v>349802.44</c:v>
                </c:pt>
                <c:pt idx="34988">
                  <c:v>349812.47</c:v>
                </c:pt>
                <c:pt idx="34989">
                  <c:v>349822.44</c:v>
                </c:pt>
                <c:pt idx="34990">
                  <c:v>349832.47</c:v>
                </c:pt>
                <c:pt idx="34991">
                  <c:v>349842.44</c:v>
                </c:pt>
                <c:pt idx="34992">
                  <c:v>349852.44</c:v>
                </c:pt>
                <c:pt idx="34993">
                  <c:v>349862.44</c:v>
                </c:pt>
                <c:pt idx="34994">
                  <c:v>349872.44</c:v>
                </c:pt>
                <c:pt idx="34995">
                  <c:v>349882.44</c:v>
                </c:pt>
                <c:pt idx="34996">
                  <c:v>349892.44</c:v>
                </c:pt>
                <c:pt idx="34997">
                  <c:v>349902.44</c:v>
                </c:pt>
                <c:pt idx="34998">
                  <c:v>349912.44</c:v>
                </c:pt>
                <c:pt idx="34999">
                  <c:v>349922.44</c:v>
                </c:pt>
                <c:pt idx="35000">
                  <c:v>349932.44</c:v>
                </c:pt>
                <c:pt idx="35001">
                  <c:v>349942.44</c:v>
                </c:pt>
                <c:pt idx="35002">
                  <c:v>349952.44</c:v>
                </c:pt>
                <c:pt idx="35003">
                  <c:v>349962.44</c:v>
                </c:pt>
                <c:pt idx="35004">
                  <c:v>349972.41</c:v>
                </c:pt>
                <c:pt idx="35005">
                  <c:v>349982.44</c:v>
                </c:pt>
                <c:pt idx="35006">
                  <c:v>349992.44</c:v>
                </c:pt>
                <c:pt idx="35007">
                  <c:v>350002.44</c:v>
                </c:pt>
                <c:pt idx="35008">
                  <c:v>350012.44</c:v>
                </c:pt>
                <c:pt idx="35009">
                  <c:v>350022.41</c:v>
                </c:pt>
                <c:pt idx="35010">
                  <c:v>350032.44</c:v>
                </c:pt>
                <c:pt idx="35011">
                  <c:v>350042.41</c:v>
                </c:pt>
                <c:pt idx="35012">
                  <c:v>350052.41</c:v>
                </c:pt>
                <c:pt idx="35013">
                  <c:v>350062.41</c:v>
                </c:pt>
                <c:pt idx="35014">
                  <c:v>350072.41</c:v>
                </c:pt>
                <c:pt idx="35015">
                  <c:v>350082.38</c:v>
                </c:pt>
                <c:pt idx="35016">
                  <c:v>350092.41</c:v>
                </c:pt>
                <c:pt idx="35017">
                  <c:v>350102.41</c:v>
                </c:pt>
                <c:pt idx="35018">
                  <c:v>350112.41</c:v>
                </c:pt>
                <c:pt idx="35019">
                  <c:v>350122.41</c:v>
                </c:pt>
                <c:pt idx="35020">
                  <c:v>350132.38</c:v>
                </c:pt>
                <c:pt idx="35021">
                  <c:v>350142.41</c:v>
                </c:pt>
                <c:pt idx="35022">
                  <c:v>350152.38</c:v>
                </c:pt>
                <c:pt idx="35023">
                  <c:v>350162.38</c:v>
                </c:pt>
                <c:pt idx="35024">
                  <c:v>350172.38</c:v>
                </c:pt>
                <c:pt idx="35025">
                  <c:v>350182.38</c:v>
                </c:pt>
                <c:pt idx="35026">
                  <c:v>350192.41</c:v>
                </c:pt>
                <c:pt idx="35027">
                  <c:v>350202.38</c:v>
                </c:pt>
                <c:pt idx="35028">
                  <c:v>350212.38</c:v>
                </c:pt>
                <c:pt idx="35029">
                  <c:v>350222.38</c:v>
                </c:pt>
                <c:pt idx="35030">
                  <c:v>350232.38</c:v>
                </c:pt>
                <c:pt idx="35031">
                  <c:v>350242.38</c:v>
                </c:pt>
                <c:pt idx="35032">
                  <c:v>350252.38</c:v>
                </c:pt>
                <c:pt idx="35033">
                  <c:v>350262.38</c:v>
                </c:pt>
                <c:pt idx="35034">
                  <c:v>350272.38</c:v>
                </c:pt>
                <c:pt idx="35035">
                  <c:v>350282.34</c:v>
                </c:pt>
                <c:pt idx="35036">
                  <c:v>350292.38</c:v>
                </c:pt>
                <c:pt idx="35037">
                  <c:v>350302.38</c:v>
                </c:pt>
                <c:pt idx="35038">
                  <c:v>350312.38</c:v>
                </c:pt>
                <c:pt idx="35039">
                  <c:v>350322.38</c:v>
                </c:pt>
                <c:pt idx="35040">
                  <c:v>350332.34</c:v>
                </c:pt>
                <c:pt idx="35041">
                  <c:v>350342.38</c:v>
                </c:pt>
                <c:pt idx="35042">
                  <c:v>350352.38</c:v>
                </c:pt>
                <c:pt idx="35043">
                  <c:v>350362.34</c:v>
                </c:pt>
                <c:pt idx="35044">
                  <c:v>350372.34</c:v>
                </c:pt>
                <c:pt idx="35045">
                  <c:v>350382.34</c:v>
                </c:pt>
                <c:pt idx="35046">
                  <c:v>350392.31</c:v>
                </c:pt>
                <c:pt idx="35047">
                  <c:v>350402.34</c:v>
                </c:pt>
                <c:pt idx="35048">
                  <c:v>350412.34</c:v>
                </c:pt>
                <c:pt idx="35049">
                  <c:v>350422.34</c:v>
                </c:pt>
                <c:pt idx="35050">
                  <c:v>350432.34</c:v>
                </c:pt>
                <c:pt idx="35051">
                  <c:v>350442.31</c:v>
                </c:pt>
                <c:pt idx="35052">
                  <c:v>350452.34</c:v>
                </c:pt>
                <c:pt idx="35053">
                  <c:v>350462.31</c:v>
                </c:pt>
                <c:pt idx="35054">
                  <c:v>350472.31</c:v>
                </c:pt>
                <c:pt idx="35055">
                  <c:v>350482.31</c:v>
                </c:pt>
                <c:pt idx="35056">
                  <c:v>350492.31</c:v>
                </c:pt>
                <c:pt idx="35057">
                  <c:v>350502.34</c:v>
                </c:pt>
                <c:pt idx="35058">
                  <c:v>350512.31</c:v>
                </c:pt>
                <c:pt idx="35059">
                  <c:v>350522.31</c:v>
                </c:pt>
                <c:pt idx="35060">
                  <c:v>350532.31</c:v>
                </c:pt>
                <c:pt idx="35061">
                  <c:v>350542.31</c:v>
                </c:pt>
                <c:pt idx="35062">
                  <c:v>350552.31</c:v>
                </c:pt>
                <c:pt idx="35063">
                  <c:v>350562.31</c:v>
                </c:pt>
                <c:pt idx="35064">
                  <c:v>350572.31</c:v>
                </c:pt>
                <c:pt idx="35065">
                  <c:v>350582.31</c:v>
                </c:pt>
                <c:pt idx="35066">
                  <c:v>350592.31</c:v>
                </c:pt>
                <c:pt idx="35067">
                  <c:v>350602.31</c:v>
                </c:pt>
                <c:pt idx="35068">
                  <c:v>350612.31</c:v>
                </c:pt>
                <c:pt idx="35069">
                  <c:v>350622.31</c:v>
                </c:pt>
                <c:pt idx="35070">
                  <c:v>350632.31</c:v>
                </c:pt>
                <c:pt idx="35071">
                  <c:v>350642.28</c:v>
                </c:pt>
                <c:pt idx="35072">
                  <c:v>350652.31</c:v>
                </c:pt>
                <c:pt idx="35073">
                  <c:v>350662.28</c:v>
                </c:pt>
                <c:pt idx="35074">
                  <c:v>350672.31</c:v>
                </c:pt>
                <c:pt idx="35075">
                  <c:v>350682.28</c:v>
                </c:pt>
                <c:pt idx="35076">
                  <c:v>350692.28</c:v>
                </c:pt>
                <c:pt idx="35077">
                  <c:v>350702.28</c:v>
                </c:pt>
                <c:pt idx="35078">
                  <c:v>350712.28</c:v>
                </c:pt>
                <c:pt idx="35079">
                  <c:v>350722.28</c:v>
                </c:pt>
                <c:pt idx="35080">
                  <c:v>350732.28</c:v>
                </c:pt>
                <c:pt idx="35081">
                  <c:v>350742.28</c:v>
                </c:pt>
                <c:pt idx="35082">
                  <c:v>350752.25</c:v>
                </c:pt>
                <c:pt idx="35083">
                  <c:v>350762.28</c:v>
                </c:pt>
                <c:pt idx="35084">
                  <c:v>350772.25</c:v>
                </c:pt>
                <c:pt idx="35085">
                  <c:v>350782.28</c:v>
                </c:pt>
                <c:pt idx="35086">
                  <c:v>350792.28</c:v>
                </c:pt>
                <c:pt idx="35087">
                  <c:v>350802.25</c:v>
                </c:pt>
                <c:pt idx="35088">
                  <c:v>350812.28</c:v>
                </c:pt>
                <c:pt idx="35089">
                  <c:v>350822.25</c:v>
                </c:pt>
                <c:pt idx="35090">
                  <c:v>350832.25</c:v>
                </c:pt>
                <c:pt idx="35091">
                  <c:v>350842.25</c:v>
                </c:pt>
                <c:pt idx="35092">
                  <c:v>350852.25</c:v>
                </c:pt>
                <c:pt idx="35093">
                  <c:v>350862.25</c:v>
                </c:pt>
                <c:pt idx="35094">
                  <c:v>350872.25</c:v>
                </c:pt>
                <c:pt idx="35095">
                  <c:v>350882.25</c:v>
                </c:pt>
                <c:pt idx="35096">
                  <c:v>350892.25</c:v>
                </c:pt>
                <c:pt idx="35097">
                  <c:v>350902.25</c:v>
                </c:pt>
                <c:pt idx="35098">
                  <c:v>350912.25</c:v>
                </c:pt>
                <c:pt idx="35099">
                  <c:v>350922.25</c:v>
                </c:pt>
                <c:pt idx="35100">
                  <c:v>350932.25</c:v>
                </c:pt>
                <c:pt idx="35101">
                  <c:v>350942.25</c:v>
                </c:pt>
                <c:pt idx="35102">
                  <c:v>350952.22</c:v>
                </c:pt>
                <c:pt idx="35103">
                  <c:v>350962.25</c:v>
                </c:pt>
                <c:pt idx="35104">
                  <c:v>350972.22</c:v>
                </c:pt>
                <c:pt idx="35105">
                  <c:v>350982.25</c:v>
                </c:pt>
                <c:pt idx="35106">
                  <c:v>350992.22</c:v>
                </c:pt>
                <c:pt idx="35107">
                  <c:v>351002.22</c:v>
                </c:pt>
                <c:pt idx="35108">
                  <c:v>351012.22</c:v>
                </c:pt>
                <c:pt idx="35109">
                  <c:v>351022.22</c:v>
                </c:pt>
                <c:pt idx="35110">
                  <c:v>351032.22</c:v>
                </c:pt>
                <c:pt idx="35111">
                  <c:v>351042.22</c:v>
                </c:pt>
                <c:pt idx="35112">
                  <c:v>351052.22</c:v>
                </c:pt>
                <c:pt idx="35113">
                  <c:v>351062.19</c:v>
                </c:pt>
                <c:pt idx="35114">
                  <c:v>351072.22</c:v>
                </c:pt>
                <c:pt idx="35115">
                  <c:v>351082.19</c:v>
                </c:pt>
                <c:pt idx="35116">
                  <c:v>351092.22</c:v>
                </c:pt>
                <c:pt idx="35117">
                  <c:v>351102.19</c:v>
                </c:pt>
                <c:pt idx="35118">
                  <c:v>351112.19</c:v>
                </c:pt>
                <c:pt idx="35119">
                  <c:v>351122.22</c:v>
                </c:pt>
                <c:pt idx="35120">
                  <c:v>351132.19</c:v>
                </c:pt>
                <c:pt idx="35121">
                  <c:v>351142.19</c:v>
                </c:pt>
                <c:pt idx="35122">
                  <c:v>351152.19</c:v>
                </c:pt>
                <c:pt idx="35123">
                  <c:v>351162.19</c:v>
                </c:pt>
                <c:pt idx="35124">
                  <c:v>351172.19</c:v>
                </c:pt>
                <c:pt idx="35125">
                  <c:v>351182.19</c:v>
                </c:pt>
                <c:pt idx="35126">
                  <c:v>351192.19</c:v>
                </c:pt>
                <c:pt idx="35127">
                  <c:v>351202.19</c:v>
                </c:pt>
                <c:pt idx="35128">
                  <c:v>351212.19</c:v>
                </c:pt>
                <c:pt idx="35129">
                  <c:v>351222.19</c:v>
                </c:pt>
                <c:pt idx="35130">
                  <c:v>351232.19</c:v>
                </c:pt>
                <c:pt idx="35131">
                  <c:v>351242.19</c:v>
                </c:pt>
                <c:pt idx="35132">
                  <c:v>351252.19</c:v>
                </c:pt>
                <c:pt idx="35133">
                  <c:v>351262.19</c:v>
                </c:pt>
                <c:pt idx="35134">
                  <c:v>351272.19</c:v>
                </c:pt>
                <c:pt idx="35135">
                  <c:v>351282.19</c:v>
                </c:pt>
                <c:pt idx="35136">
                  <c:v>351292.19</c:v>
                </c:pt>
                <c:pt idx="35137">
                  <c:v>351302.16</c:v>
                </c:pt>
                <c:pt idx="35138">
                  <c:v>351312.16</c:v>
                </c:pt>
                <c:pt idx="35139">
                  <c:v>351322.16</c:v>
                </c:pt>
                <c:pt idx="35140">
                  <c:v>351332.16</c:v>
                </c:pt>
                <c:pt idx="35141">
                  <c:v>351342.19</c:v>
                </c:pt>
                <c:pt idx="35142">
                  <c:v>351352.16</c:v>
                </c:pt>
                <c:pt idx="35143">
                  <c:v>351362.16</c:v>
                </c:pt>
                <c:pt idx="35144">
                  <c:v>351372.16</c:v>
                </c:pt>
                <c:pt idx="35145">
                  <c:v>351382.16</c:v>
                </c:pt>
                <c:pt idx="35146">
                  <c:v>351392.13</c:v>
                </c:pt>
                <c:pt idx="35147">
                  <c:v>351402.16</c:v>
                </c:pt>
                <c:pt idx="35148">
                  <c:v>351412.13</c:v>
                </c:pt>
                <c:pt idx="35149">
                  <c:v>351422.13</c:v>
                </c:pt>
                <c:pt idx="35150">
                  <c:v>351432.16</c:v>
                </c:pt>
                <c:pt idx="35151">
                  <c:v>351442.13</c:v>
                </c:pt>
                <c:pt idx="35152">
                  <c:v>351452.15999999997</c:v>
                </c:pt>
                <c:pt idx="35153">
                  <c:v>351462.13</c:v>
                </c:pt>
                <c:pt idx="35154">
                  <c:v>351472.13</c:v>
                </c:pt>
                <c:pt idx="35155">
                  <c:v>351482.13</c:v>
                </c:pt>
                <c:pt idx="35156">
                  <c:v>351492.13</c:v>
                </c:pt>
                <c:pt idx="35157">
                  <c:v>351502.13</c:v>
                </c:pt>
                <c:pt idx="35158">
                  <c:v>351512.13</c:v>
                </c:pt>
                <c:pt idx="35159">
                  <c:v>351522.13</c:v>
                </c:pt>
                <c:pt idx="35160">
                  <c:v>351532.13</c:v>
                </c:pt>
                <c:pt idx="35161">
                  <c:v>351542.13</c:v>
                </c:pt>
                <c:pt idx="35162">
                  <c:v>351552.13</c:v>
                </c:pt>
                <c:pt idx="35163">
                  <c:v>351562.13</c:v>
                </c:pt>
                <c:pt idx="35164">
                  <c:v>351572.13</c:v>
                </c:pt>
                <c:pt idx="35165">
                  <c:v>351582.13</c:v>
                </c:pt>
                <c:pt idx="35166">
                  <c:v>351592.09</c:v>
                </c:pt>
                <c:pt idx="35167">
                  <c:v>351602.13</c:v>
                </c:pt>
                <c:pt idx="35168">
                  <c:v>351612.09</c:v>
                </c:pt>
                <c:pt idx="35169">
                  <c:v>351622.09</c:v>
                </c:pt>
                <c:pt idx="35170">
                  <c:v>351632.09</c:v>
                </c:pt>
                <c:pt idx="35171">
                  <c:v>351642.09</c:v>
                </c:pt>
                <c:pt idx="35172">
                  <c:v>351652.13</c:v>
                </c:pt>
                <c:pt idx="35173">
                  <c:v>351662.09</c:v>
                </c:pt>
                <c:pt idx="35174">
                  <c:v>351672.09</c:v>
                </c:pt>
                <c:pt idx="35175">
                  <c:v>351682.09</c:v>
                </c:pt>
                <c:pt idx="35176">
                  <c:v>351692.09</c:v>
                </c:pt>
                <c:pt idx="35177">
                  <c:v>351702.06</c:v>
                </c:pt>
                <c:pt idx="35178">
                  <c:v>351712.09</c:v>
                </c:pt>
                <c:pt idx="35179">
                  <c:v>351722.09</c:v>
                </c:pt>
                <c:pt idx="35180">
                  <c:v>351732.09</c:v>
                </c:pt>
                <c:pt idx="35181">
                  <c:v>351742.09</c:v>
                </c:pt>
                <c:pt idx="35182">
                  <c:v>351752.06</c:v>
                </c:pt>
                <c:pt idx="35183">
                  <c:v>351762.09</c:v>
                </c:pt>
                <c:pt idx="35184">
                  <c:v>351772.06</c:v>
                </c:pt>
                <c:pt idx="35185">
                  <c:v>351782.06</c:v>
                </c:pt>
                <c:pt idx="35186">
                  <c:v>351792.06</c:v>
                </c:pt>
                <c:pt idx="35187">
                  <c:v>351802.06</c:v>
                </c:pt>
                <c:pt idx="35188">
                  <c:v>351812.06</c:v>
                </c:pt>
                <c:pt idx="35189">
                  <c:v>351822.06</c:v>
                </c:pt>
                <c:pt idx="35190">
                  <c:v>351832.06</c:v>
                </c:pt>
                <c:pt idx="35191">
                  <c:v>351842.06</c:v>
                </c:pt>
                <c:pt idx="35192">
                  <c:v>351852.06</c:v>
                </c:pt>
                <c:pt idx="35193">
                  <c:v>351862.06</c:v>
                </c:pt>
                <c:pt idx="35194">
                  <c:v>351872.06</c:v>
                </c:pt>
                <c:pt idx="35195">
                  <c:v>351882.06</c:v>
                </c:pt>
                <c:pt idx="35196">
                  <c:v>351892.06</c:v>
                </c:pt>
                <c:pt idx="35197">
                  <c:v>351902.03</c:v>
                </c:pt>
                <c:pt idx="35198">
                  <c:v>351912.06</c:v>
                </c:pt>
                <c:pt idx="35199">
                  <c:v>351922.03</c:v>
                </c:pt>
                <c:pt idx="35200">
                  <c:v>351932.06</c:v>
                </c:pt>
                <c:pt idx="35201">
                  <c:v>351942.03</c:v>
                </c:pt>
                <c:pt idx="35202">
                  <c:v>351952.03</c:v>
                </c:pt>
                <c:pt idx="35203">
                  <c:v>351962.06</c:v>
                </c:pt>
                <c:pt idx="35204">
                  <c:v>351972.03</c:v>
                </c:pt>
                <c:pt idx="35205">
                  <c:v>351982.03</c:v>
                </c:pt>
                <c:pt idx="35206">
                  <c:v>351992.03</c:v>
                </c:pt>
                <c:pt idx="35207">
                  <c:v>352002.03</c:v>
                </c:pt>
                <c:pt idx="35208">
                  <c:v>352012</c:v>
                </c:pt>
                <c:pt idx="35209">
                  <c:v>352022.03</c:v>
                </c:pt>
                <c:pt idx="35210">
                  <c:v>352032</c:v>
                </c:pt>
                <c:pt idx="35211">
                  <c:v>352042.03</c:v>
                </c:pt>
                <c:pt idx="35212">
                  <c:v>352052.03</c:v>
                </c:pt>
                <c:pt idx="35213">
                  <c:v>352062</c:v>
                </c:pt>
                <c:pt idx="35214">
                  <c:v>352072.03</c:v>
                </c:pt>
                <c:pt idx="35215">
                  <c:v>352082</c:v>
                </c:pt>
                <c:pt idx="35216">
                  <c:v>352092</c:v>
                </c:pt>
                <c:pt idx="35217">
                  <c:v>352102</c:v>
                </c:pt>
                <c:pt idx="35218">
                  <c:v>352112</c:v>
                </c:pt>
                <c:pt idx="35219">
                  <c:v>352122</c:v>
                </c:pt>
                <c:pt idx="35220">
                  <c:v>352132</c:v>
                </c:pt>
                <c:pt idx="35221">
                  <c:v>352142</c:v>
                </c:pt>
                <c:pt idx="35222">
                  <c:v>352152</c:v>
                </c:pt>
                <c:pt idx="35223">
                  <c:v>352162</c:v>
                </c:pt>
                <c:pt idx="35224">
                  <c:v>352172</c:v>
                </c:pt>
                <c:pt idx="35225">
                  <c:v>352182</c:v>
                </c:pt>
                <c:pt idx="35226">
                  <c:v>352192</c:v>
                </c:pt>
                <c:pt idx="35227">
                  <c:v>352202</c:v>
                </c:pt>
                <c:pt idx="35228">
                  <c:v>352211.97</c:v>
                </c:pt>
                <c:pt idx="35229">
                  <c:v>352222</c:v>
                </c:pt>
                <c:pt idx="35230">
                  <c:v>352231.97</c:v>
                </c:pt>
                <c:pt idx="35231">
                  <c:v>352242</c:v>
                </c:pt>
                <c:pt idx="35232">
                  <c:v>352251.97</c:v>
                </c:pt>
                <c:pt idx="35233">
                  <c:v>352261.97</c:v>
                </c:pt>
                <c:pt idx="35234">
                  <c:v>352272</c:v>
                </c:pt>
                <c:pt idx="35235">
                  <c:v>352281.97</c:v>
                </c:pt>
                <c:pt idx="35236">
                  <c:v>352291.97</c:v>
                </c:pt>
                <c:pt idx="35237">
                  <c:v>352301.97</c:v>
                </c:pt>
                <c:pt idx="35238">
                  <c:v>352311.97</c:v>
                </c:pt>
                <c:pt idx="35239">
                  <c:v>352321.97</c:v>
                </c:pt>
                <c:pt idx="35240">
                  <c:v>352331.97</c:v>
                </c:pt>
                <c:pt idx="35241">
                  <c:v>352341.94</c:v>
                </c:pt>
                <c:pt idx="35242">
                  <c:v>352351.97</c:v>
                </c:pt>
                <c:pt idx="35243">
                  <c:v>352361.94</c:v>
                </c:pt>
                <c:pt idx="35244">
                  <c:v>352371.94</c:v>
                </c:pt>
                <c:pt idx="35245">
                  <c:v>352381.97</c:v>
                </c:pt>
                <c:pt idx="35246">
                  <c:v>352391.94</c:v>
                </c:pt>
                <c:pt idx="35247">
                  <c:v>352401.97</c:v>
                </c:pt>
                <c:pt idx="35248">
                  <c:v>352411.94</c:v>
                </c:pt>
                <c:pt idx="35249">
                  <c:v>352421.94</c:v>
                </c:pt>
                <c:pt idx="35250">
                  <c:v>352431.94</c:v>
                </c:pt>
                <c:pt idx="35251">
                  <c:v>352441.94</c:v>
                </c:pt>
                <c:pt idx="35252">
                  <c:v>352451.94</c:v>
                </c:pt>
                <c:pt idx="35253">
                  <c:v>352461.94</c:v>
                </c:pt>
                <c:pt idx="35254">
                  <c:v>352471.94</c:v>
                </c:pt>
                <c:pt idx="35255">
                  <c:v>352481.94</c:v>
                </c:pt>
                <c:pt idx="35256">
                  <c:v>352491.94</c:v>
                </c:pt>
                <c:pt idx="35257">
                  <c:v>352501.94</c:v>
                </c:pt>
                <c:pt idx="35258">
                  <c:v>352511.94</c:v>
                </c:pt>
                <c:pt idx="35259">
                  <c:v>352521.94</c:v>
                </c:pt>
                <c:pt idx="35260">
                  <c:v>352531.94</c:v>
                </c:pt>
                <c:pt idx="35261">
                  <c:v>352541.91</c:v>
                </c:pt>
                <c:pt idx="35262">
                  <c:v>352551.94</c:v>
                </c:pt>
                <c:pt idx="35263">
                  <c:v>352561.91</c:v>
                </c:pt>
                <c:pt idx="35264">
                  <c:v>352571.91</c:v>
                </c:pt>
                <c:pt idx="35265">
                  <c:v>352581.94</c:v>
                </c:pt>
                <c:pt idx="35266">
                  <c:v>352591.91</c:v>
                </c:pt>
                <c:pt idx="35267">
                  <c:v>352601.94</c:v>
                </c:pt>
                <c:pt idx="35268">
                  <c:v>352611.91</c:v>
                </c:pt>
                <c:pt idx="35269">
                  <c:v>352621.91</c:v>
                </c:pt>
                <c:pt idx="35270">
                  <c:v>352631.94</c:v>
                </c:pt>
                <c:pt idx="35271">
                  <c:v>352641.91</c:v>
                </c:pt>
                <c:pt idx="35272">
                  <c:v>352651.91</c:v>
                </c:pt>
                <c:pt idx="35273">
                  <c:v>352661.91</c:v>
                </c:pt>
                <c:pt idx="35274">
                  <c:v>352671.88</c:v>
                </c:pt>
                <c:pt idx="35275">
                  <c:v>352681.88</c:v>
                </c:pt>
                <c:pt idx="35276">
                  <c:v>352691.91</c:v>
                </c:pt>
                <c:pt idx="35277">
                  <c:v>352701.88</c:v>
                </c:pt>
                <c:pt idx="35278">
                  <c:v>352711.91</c:v>
                </c:pt>
                <c:pt idx="35279">
                  <c:v>352721.88</c:v>
                </c:pt>
                <c:pt idx="35280">
                  <c:v>352731.88</c:v>
                </c:pt>
                <c:pt idx="35281">
                  <c:v>352741.88</c:v>
                </c:pt>
                <c:pt idx="35282">
                  <c:v>352751.88</c:v>
                </c:pt>
                <c:pt idx="35283">
                  <c:v>352761.88</c:v>
                </c:pt>
                <c:pt idx="35284">
                  <c:v>352771.88</c:v>
                </c:pt>
                <c:pt idx="35285">
                  <c:v>352781.88</c:v>
                </c:pt>
                <c:pt idx="35286">
                  <c:v>352791.88</c:v>
                </c:pt>
                <c:pt idx="35287">
                  <c:v>352801.88</c:v>
                </c:pt>
                <c:pt idx="35288">
                  <c:v>352811.88</c:v>
                </c:pt>
                <c:pt idx="35289">
                  <c:v>352821.88</c:v>
                </c:pt>
                <c:pt idx="35290">
                  <c:v>352831.88</c:v>
                </c:pt>
                <c:pt idx="35291">
                  <c:v>352841.88</c:v>
                </c:pt>
                <c:pt idx="35292">
                  <c:v>352851.84</c:v>
                </c:pt>
                <c:pt idx="35293">
                  <c:v>352861.88</c:v>
                </c:pt>
                <c:pt idx="35294">
                  <c:v>352871.84</c:v>
                </c:pt>
                <c:pt idx="35295">
                  <c:v>352881.84</c:v>
                </c:pt>
                <c:pt idx="35296">
                  <c:v>352891.88</c:v>
                </c:pt>
                <c:pt idx="35297">
                  <c:v>352901.84</c:v>
                </c:pt>
                <c:pt idx="35298">
                  <c:v>352911.88</c:v>
                </c:pt>
                <c:pt idx="35299">
                  <c:v>352921.84</c:v>
                </c:pt>
                <c:pt idx="35300">
                  <c:v>352931.84000000003</c:v>
                </c:pt>
                <c:pt idx="35301">
                  <c:v>352941.84</c:v>
                </c:pt>
                <c:pt idx="35302">
                  <c:v>352951.84</c:v>
                </c:pt>
                <c:pt idx="35303">
                  <c:v>352961.81</c:v>
                </c:pt>
                <c:pt idx="35304">
                  <c:v>352971.84</c:v>
                </c:pt>
                <c:pt idx="35305">
                  <c:v>352981.81</c:v>
                </c:pt>
                <c:pt idx="35306">
                  <c:v>352991.84</c:v>
                </c:pt>
                <c:pt idx="35307">
                  <c:v>353001.84</c:v>
                </c:pt>
                <c:pt idx="35308">
                  <c:v>353011.81</c:v>
                </c:pt>
                <c:pt idx="35309">
                  <c:v>353021.84</c:v>
                </c:pt>
                <c:pt idx="35310">
                  <c:v>353031.81</c:v>
                </c:pt>
                <c:pt idx="35311">
                  <c:v>353041.81</c:v>
                </c:pt>
                <c:pt idx="35312">
                  <c:v>353051.84</c:v>
                </c:pt>
                <c:pt idx="35313">
                  <c:v>353061.81</c:v>
                </c:pt>
                <c:pt idx="35314">
                  <c:v>353071.81</c:v>
                </c:pt>
                <c:pt idx="35315">
                  <c:v>353081.81</c:v>
                </c:pt>
                <c:pt idx="35316">
                  <c:v>353091.81</c:v>
                </c:pt>
                <c:pt idx="35317">
                  <c:v>353101.81</c:v>
                </c:pt>
                <c:pt idx="35318">
                  <c:v>353111.81</c:v>
                </c:pt>
                <c:pt idx="35319">
                  <c:v>353121.81</c:v>
                </c:pt>
                <c:pt idx="35320">
                  <c:v>353131.81</c:v>
                </c:pt>
                <c:pt idx="35321">
                  <c:v>353141.81</c:v>
                </c:pt>
                <c:pt idx="35322">
                  <c:v>353151.81</c:v>
                </c:pt>
                <c:pt idx="35323">
                  <c:v>353161.78</c:v>
                </c:pt>
                <c:pt idx="35324">
                  <c:v>353171.81</c:v>
                </c:pt>
                <c:pt idx="35325">
                  <c:v>353181.78</c:v>
                </c:pt>
                <c:pt idx="35326">
                  <c:v>353191.81</c:v>
                </c:pt>
                <c:pt idx="35327">
                  <c:v>353201.81</c:v>
                </c:pt>
                <c:pt idx="35328">
                  <c:v>353211.78</c:v>
                </c:pt>
                <c:pt idx="35329">
                  <c:v>353221.81</c:v>
                </c:pt>
                <c:pt idx="35330">
                  <c:v>353231.78</c:v>
                </c:pt>
                <c:pt idx="35331">
                  <c:v>353241.78</c:v>
                </c:pt>
                <c:pt idx="35332">
                  <c:v>353251.78</c:v>
                </c:pt>
                <c:pt idx="35333">
                  <c:v>353261.78</c:v>
                </c:pt>
                <c:pt idx="35334">
                  <c:v>353271.75</c:v>
                </c:pt>
                <c:pt idx="35335">
                  <c:v>353281.78</c:v>
                </c:pt>
                <c:pt idx="35336">
                  <c:v>353291.75</c:v>
                </c:pt>
                <c:pt idx="35337">
                  <c:v>353301.78</c:v>
                </c:pt>
                <c:pt idx="35338">
                  <c:v>353311.78</c:v>
                </c:pt>
                <c:pt idx="35339">
                  <c:v>353321.75</c:v>
                </c:pt>
                <c:pt idx="35340">
                  <c:v>353331.78</c:v>
                </c:pt>
                <c:pt idx="35341">
                  <c:v>353341.75</c:v>
                </c:pt>
                <c:pt idx="35342">
                  <c:v>353351.75</c:v>
                </c:pt>
                <c:pt idx="35343">
                  <c:v>353361.75</c:v>
                </c:pt>
                <c:pt idx="35344">
                  <c:v>353371.75</c:v>
                </c:pt>
                <c:pt idx="35345">
                  <c:v>353381.75</c:v>
                </c:pt>
                <c:pt idx="35346">
                  <c:v>353391.75</c:v>
                </c:pt>
                <c:pt idx="35347">
                  <c:v>353401.75</c:v>
                </c:pt>
                <c:pt idx="35348">
                  <c:v>353411.75</c:v>
                </c:pt>
                <c:pt idx="35349">
                  <c:v>353421.75</c:v>
                </c:pt>
                <c:pt idx="35350">
                  <c:v>353431.75</c:v>
                </c:pt>
                <c:pt idx="35351">
                  <c:v>353441.75</c:v>
                </c:pt>
                <c:pt idx="35352">
                  <c:v>353451.75</c:v>
                </c:pt>
                <c:pt idx="35353">
                  <c:v>353461.75</c:v>
                </c:pt>
                <c:pt idx="35354">
                  <c:v>353471.72</c:v>
                </c:pt>
                <c:pt idx="35355">
                  <c:v>353481.75</c:v>
                </c:pt>
                <c:pt idx="35356">
                  <c:v>353491.72</c:v>
                </c:pt>
                <c:pt idx="35357">
                  <c:v>353501.75</c:v>
                </c:pt>
                <c:pt idx="35358">
                  <c:v>353511.75</c:v>
                </c:pt>
                <c:pt idx="35359">
                  <c:v>353521.72</c:v>
                </c:pt>
                <c:pt idx="35360">
                  <c:v>353531.75</c:v>
                </c:pt>
                <c:pt idx="35361">
                  <c:v>353541.72</c:v>
                </c:pt>
                <c:pt idx="35362">
                  <c:v>353551.72</c:v>
                </c:pt>
                <c:pt idx="35363">
                  <c:v>353561.72</c:v>
                </c:pt>
                <c:pt idx="35364">
                  <c:v>353571.72</c:v>
                </c:pt>
                <c:pt idx="35365">
                  <c:v>353581.72</c:v>
                </c:pt>
                <c:pt idx="35366">
                  <c:v>353591.72</c:v>
                </c:pt>
                <c:pt idx="35367">
                  <c:v>353601.69</c:v>
                </c:pt>
                <c:pt idx="35368">
                  <c:v>353611.72</c:v>
                </c:pt>
                <c:pt idx="35369">
                  <c:v>353621.72</c:v>
                </c:pt>
                <c:pt idx="35370">
                  <c:v>353631.69</c:v>
                </c:pt>
                <c:pt idx="35371">
                  <c:v>353641.72</c:v>
                </c:pt>
                <c:pt idx="35372">
                  <c:v>353651.69</c:v>
                </c:pt>
                <c:pt idx="35373">
                  <c:v>353661.72</c:v>
                </c:pt>
                <c:pt idx="35374">
                  <c:v>353671.69</c:v>
                </c:pt>
                <c:pt idx="35375">
                  <c:v>353681.69</c:v>
                </c:pt>
                <c:pt idx="35376">
                  <c:v>353691.69</c:v>
                </c:pt>
                <c:pt idx="35377">
                  <c:v>353701.69</c:v>
                </c:pt>
                <c:pt idx="35378">
                  <c:v>353711.69</c:v>
                </c:pt>
                <c:pt idx="35379">
                  <c:v>353721.69</c:v>
                </c:pt>
                <c:pt idx="35380">
                  <c:v>353731.69</c:v>
                </c:pt>
                <c:pt idx="35381">
                  <c:v>353741.69</c:v>
                </c:pt>
                <c:pt idx="35382">
                  <c:v>353751.69</c:v>
                </c:pt>
                <c:pt idx="35383">
                  <c:v>353761.69</c:v>
                </c:pt>
                <c:pt idx="35384">
                  <c:v>353771.69</c:v>
                </c:pt>
                <c:pt idx="35385">
                  <c:v>353781.69</c:v>
                </c:pt>
                <c:pt idx="35386">
                  <c:v>353791.69</c:v>
                </c:pt>
                <c:pt idx="35387">
                  <c:v>353801.66</c:v>
                </c:pt>
                <c:pt idx="35388">
                  <c:v>353811.69</c:v>
                </c:pt>
                <c:pt idx="35389">
                  <c:v>353821.66</c:v>
                </c:pt>
                <c:pt idx="35390">
                  <c:v>353831.66</c:v>
                </c:pt>
                <c:pt idx="35391">
                  <c:v>353841.69</c:v>
                </c:pt>
                <c:pt idx="35392">
                  <c:v>353851.66</c:v>
                </c:pt>
                <c:pt idx="35393">
                  <c:v>353861.69</c:v>
                </c:pt>
                <c:pt idx="35394">
                  <c:v>353871.66</c:v>
                </c:pt>
                <c:pt idx="35395">
                  <c:v>353881.66</c:v>
                </c:pt>
                <c:pt idx="35396">
                  <c:v>353891.66</c:v>
                </c:pt>
                <c:pt idx="35397">
                  <c:v>353901.66</c:v>
                </c:pt>
                <c:pt idx="35398">
                  <c:v>353911.63</c:v>
                </c:pt>
                <c:pt idx="35399">
                  <c:v>353921.66</c:v>
                </c:pt>
                <c:pt idx="35400">
                  <c:v>353931.66</c:v>
                </c:pt>
                <c:pt idx="35401">
                  <c:v>353941.63</c:v>
                </c:pt>
                <c:pt idx="35402">
                  <c:v>353951.66</c:v>
                </c:pt>
                <c:pt idx="35403">
                  <c:v>353961.63</c:v>
                </c:pt>
                <c:pt idx="35404">
                  <c:v>353971.66</c:v>
                </c:pt>
                <c:pt idx="35405">
                  <c:v>353981.63</c:v>
                </c:pt>
                <c:pt idx="35406">
                  <c:v>353991.63</c:v>
                </c:pt>
                <c:pt idx="35407">
                  <c:v>354001.63</c:v>
                </c:pt>
                <c:pt idx="35408">
                  <c:v>354011.63</c:v>
                </c:pt>
                <c:pt idx="35409">
                  <c:v>354021.63</c:v>
                </c:pt>
                <c:pt idx="35410">
                  <c:v>354031.63</c:v>
                </c:pt>
                <c:pt idx="35411">
                  <c:v>354041.63</c:v>
                </c:pt>
                <c:pt idx="35412">
                  <c:v>354051.63</c:v>
                </c:pt>
                <c:pt idx="35413">
                  <c:v>354061.63</c:v>
                </c:pt>
                <c:pt idx="35414">
                  <c:v>354071.63</c:v>
                </c:pt>
                <c:pt idx="35415">
                  <c:v>354081.63</c:v>
                </c:pt>
                <c:pt idx="35416">
                  <c:v>354091.63</c:v>
                </c:pt>
                <c:pt idx="35417">
                  <c:v>354101.63</c:v>
                </c:pt>
                <c:pt idx="35418">
                  <c:v>354111.59</c:v>
                </c:pt>
                <c:pt idx="35419">
                  <c:v>354121.63</c:v>
                </c:pt>
                <c:pt idx="35420">
                  <c:v>354131.59</c:v>
                </c:pt>
                <c:pt idx="35421">
                  <c:v>354141.59</c:v>
                </c:pt>
                <c:pt idx="35422">
                  <c:v>354151.63</c:v>
                </c:pt>
                <c:pt idx="35423">
                  <c:v>354161.59</c:v>
                </c:pt>
                <c:pt idx="35424">
                  <c:v>354171.63</c:v>
                </c:pt>
                <c:pt idx="35425">
                  <c:v>354181.59</c:v>
                </c:pt>
                <c:pt idx="35426">
                  <c:v>354191.59</c:v>
                </c:pt>
                <c:pt idx="35427">
                  <c:v>354201.59</c:v>
                </c:pt>
                <c:pt idx="35428">
                  <c:v>354211.59</c:v>
                </c:pt>
                <c:pt idx="35429">
                  <c:v>354221.56</c:v>
                </c:pt>
                <c:pt idx="35430">
                  <c:v>354231.59</c:v>
                </c:pt>
                <c:pt idx="35431">
                  <c:v>354241.56</c:v>
                </c:pt>
                <c:pt idx="35432">
                  <c:v>354251.59</c:v>
                </c:pt>
                <c:pt idx="35433">
                  <c:v>354261.59</c:v>
                </c:pt>
                <c:pt idx="35434">
                  <c:v>354271.56</c:v>
                </c:pt>
                <c:pt idx="35435">
                  <c:v>354281.59</c:v>
                </c:pt>
                <c:pt idx="35436">
                  <c:v>354291.56</c:v>
                </c:pt>
                <c:pt idx="35437">
                  <c:v>354301.56</c:v>
                </c:pt>
                <c:pt idx="35438">
                  <c:v>354311.59</c:v>
                </c:pt>
                <c:pt idx="35439">
                  <c:v>354321.56</c:v>
                </c:pt>
                <c:pt idx="35440">
                  <c:v>354331.56</c:v>
                </c:pt>
                <c:pt idx="35441">
                  <c:v>354341.56</c:v>
                </c:pt>
                <c:pt idx="35442">
                  <c:v>354351.56</c:v>
                </c:pt>
                <c:pt idx="35443">
                  <c:v>354361.56</c:v>
                </c:pt>
                <c:pt idx="35444">
                  <c:v>354371.56</c:v>
                </c:pt>
                <c:pt idx="35445">
                  <c:v>354381.56</c:v>
                </c:pt>
                <c:pt idx="35446">
                  <c:v>354391.56</c:v>
                </c:pt>
                <c:pt idx="35447">
                  <c:v>354401.56</c:v>
                </c:pt>
                <c:pt idx="35448">
                  <c:v>354411.56</c:v>
                </c:pt>
                <c:pt idx="35449">
                  <c:v>354421.53</c:v>
                </c:pt>
                <c:pt idx="35450">
                  <c:v>354431.56</c:v>
                </c:pt>
                <c:pt idx="35451">
                  <c:v>354441.53</c:v>
                </c:pt>
                <c:pt idx="35452">
                  <c:v>354451.56</c:v>
                </c:pt>
                <c:pt idx="35453">
                  <c:v>354461.56</c:v>
                </c:pt>
                <c:pt idx="35454">
                  <c:v>354471.53</c:v>
                </c:pt>
                <c:pt idx="35455">
                  <c:v>354481.56</c:v>
                </c:pt>
                <c:pt idx="35456">
                  <c:v>354491.53</c:v>
                </c:pt>
                <c:pt idx="35457">
                  <c:v>354501.53</c:v>
                </c:pt>
                <c:pt idx="35458">
                  <c:v>354511.53</c:v>
                </c:pt>
                <c:pt idx="35459">
                  <c:v>354521.53</c:v>
                </c:pt>
                <c:pt idx="35460">
                  <c:v>354531.5</c:v>
                </c:pt>
                <c:pt idx="35461">
                  <c:v>354541.53</c:v>
                </c:pt>
                <c:pt idx="35462">
                  <c:v>354551.5</c:v>
                </c:pt>
                <c:pt idx="35463">
                  <c:v>354561.53</c:v>
                </c:pt>
                <c:pt idx="35464">
                  <c:v>354571.53</c:v>
                </c:pt>
                <c:pt idx="35465">
                  <c:v>354581.5</c:v>
                </c:pt>
                <c:pt idx="35466">
                  <c:v>354591.53</c:v>
                </c:pt>
                <c:pt idx="35467">
                  <c:v>354601.5</c:v>
                </c:pt>
                <c:pt idx="35468">
                  <c:v>354611.5</c:v>
                </c:pt>
                <c:pt idx="35469">
                  <c:v>354621.5</c:v>
                </c:pt>
                <c:pt idx="35470">
                  <c:v>354631.5</c:v>
                </c:pt>
                <c:pt idx="35471">
                  <c:v>354641.5</c:v>
                </c:pt>
                <c:pt idx="35472">
                  <c:v>354651.5</c:v>
                </c:pt>
                <c:pt idx="35473">
                  <c:v>354661.5</c:v>
                </c:pt>
                <c:pt idx="35474">
                  <c:v>354671.5</c:v>
                </c:pt>
                <c:pt idx="35475">
                  <c:v>354681.5</c:v>
                </c:pt>
                <c:pt idx="35476">
                  <c:v>354691.5</c:v>
                </c:pt>
                <c:pt idx="35477">
                  <c:v>354701.5</c:v>
                </c:pt>
                <c:pt idx="35478">
                  <c:v>354711.5</c:v>
                </c:pt>
                <c:pt idx="35479">
                  <c:v>354721.5</c:v>
                </c:pt>
                <c:pt idx="35480">
                  <c:v>354731.5</c:v>
                </c:pt>
                <c:pt idx="35481">
                  <c:v>354741.5</c:v>
                </c:pt>
                <c:pt idx="35482">
                  <c:v>354751.47</c:v>
                </c:pt>
                <c:pt idx="35483">
                  <c:v>354761.5</c:v>
                </c:pt>
                <c:pt idx="35484">
                  <c:v>354771.5</c:v>
                </c:pt>
                <c:pt idx="35485">
                  <c:v>354781.47</c:v>
                </c:pt>
                <c:pt idx="35486">
                  <c:v>354791.5</c:v>
                </c:pt>
                <c:pt idx="35487">
                  <c:v>354801.47</c:v>
                </c:pt>
                <c:pt idx="35488">
                  <c:v>354811.5</c:v>
                </c:pt>
                <c:pt idx="35489">
                  <c:v>354821.47</c:v>
                </c:pt>
                <c:pt idx="35490">
                  <c:v>354831.47</c:v>
                </c:pt>
                <c:pt idx="35491">
                  <c:v>354841.47</c:v>
                </c:pt>
                <c:pt idx="35492">
                  <c:v>354851.47</c:v>
                </c:pt>
                <c:pt idx="35493">
                  <c:v>354861.44</c:v>
                </c:pt>
                <c:pt idx="35494">
                  <c:v>354871.47</c:v>
                </c:pt>
                <c:pt idx="35495">
                  <c:v>354881.47</c:v>
                </c:pt>
                <c:pt idx="35496">
                  <c:v>354891.44</c:v>
                </c:pt>
                <c:pt idx="35497">
                  <c:v>354901.47</c:v>
                </c:pt>
                <c:pt idx="35498">
                  <c:v>354911.44</c:v>
                </c:pt>
                <c:pt idx="35499">
                  <c:v>354921.47</c:v>
                </c:pt>
                <c:pt idx="35500">
                  <c:v>354931.44</c:v>
                </c:pt>
                <c:pt idx="35501">
                  <c:v>354941.44</c:v>
                </c:pt>
                <c:pt idx="35502">
                  <c:v>354951.44</c:v>
                </c:pt>
                <c:pt idx="35503">
                  <c:v>354961.44</c:v>
                </c:pt>
                <c:pt idx="35504">
                  <c:v>354971.44</c:v>
                </c:pt>
                <c:pt idx="35505">
                  <c:v>354981.44</c:v>
                </c:pt>
                <c:pt idx="35506">
                  <c:v>354991.44</c:v>
                </c:pt>
                <c:pt idx="35507">
                  <c:v>355001.44</c:v>
                </c:pt>
                <c:pt idx="35508">
                  <c:v>355011.44</c:v>
                </c:pt>
                <c:pt idx="35509">
                  <c:v>355021.44</c:v>
                </c:pt>
                <c:pt idx="35510">
                  <c:v>355031.44</c:v>
                </c:pt>
                <c:pt idx="35511">
                  <c:v>355041.44</c:v>
                </c:pt>
                <c:pt idx="35512">
                  <c:v>355051.44</c:v>
                </c:pt>
                <c:pt idx="35513">
                  <c:v>355061.41</c:v>
                </c:pt>
                <c:pt idx="35514">
                  <c:v>355071.44</c:v>
                </c:pt>
                <c:pt idx="35515">
                  <c:v>355081.41</c:v>
                </c:pt>
                <c:pt idx="35516">
                  <c:v>355091.41</c:v>
                </c:pt>
                <c:pt idx="35517">
                  <c:v>355101.44</c:v>
                </c:pt>
                <c:pt idx="35518">
                  <c:v>355111.41</c:v>
                </c:pt>
                <c:pt idx="35519">
                  <c:v>355121.44</c:v>
                </c:pt>
                <c:pt idx="35520">
                  <c:v>355131.41</c:v>
                </c:pt>
                <c:pt idx="35521">
                  <c:v>355141.41</c:v>
                </c:pt>
                <c:pt idx="35522">
                  <c:v>355151.41</c:v>
                </c:pt>
                <c:pt idx="35523">
                  <c:v>355161.41</c:v>
                </c:pt>
                <c:pt idx="35524">
                  <c:v>355171.38</c:v>
                </c:pt>
                <c:pt idx="35525">
                  <c:v>355181.41</c:v>
                </c:pt>
                <c:pt idx="35526">
                  <c:v>355191.38</c:v>
                </c:pt>
                <c:pt idx="35527">
                  <c:v>355201.38</c:v>
                </c:pt>
                <c:pt idx="35528">
                  <c:v>355211.41</c:v>
                </c:pt>
                <c:pt idx="35529">
                  <c:v>355221.38</c:v>
                </c:pt>
                <c:pt idx="35530">
                  <c:v>355231.41</c:v>
                </c:pt>
                <c:pt idx="35531">
                  <c:v>355241.38</c:v>
                </c:pt>
                <c:pt idx="35532">
                  <c:v>355251.38</c:v>
                </c:pt>
                <c:pt idx="35533">
                  <c:v>355261.38</c:v>
                </c:pt>
                <c:pt idx="35534">
                  <c:v>355271.38</c:v>
                </c:pt>
                <c:pt idx="35535">
                  <c:v>355281.38</c:v>
                </c:pt>
                <c:pt idx="35536">
                  <c:v>355291.38</c:v>
                </c:pt>
                <c:pt idx="35537">
                  <c:v>355301.38</c:v>
                </c:pt>
                <c:pt idx="35538">
                  <c:v>355311.38</c:v>
                </c:pt>
                <c:pt idx="35539">
                  <c:v>355321.38</c:v>
                </c:pt>
                <c:pt idx="35540">
                  <c:v>355331.38</c:v>
                </c:pt>
                <c:pt idx="35541">
                  <c:v>355341.38</c:v>
                </c:pt>
                <c:pt idx="35542">
                  <c:v>355351.38</c:v>
                </c:pt>
                <c:pt idx="35543">
                  <c:v>355361.38</c:v>
                </c:pt>
                <c:pt idx="35544">
                  <c:v>355371.34</c:v>
                </c:pt>
                <c:pt idx="35545">
                  <c:v>355381.38</c:v>
                </c:pt>
                <c:pt idx="35546">
                  <c:v>355391.34</c:v>
                </c:pt>
                <c:pt idx="35547">
                  <c:v>355401.38</c:v>
                </c:pt>
                <c:pt idx="35548">
                  <c:v>355411.38</c:v>
                </c:pt>
                <c:pt idx="35549">
                  <c:v>355421.34</c:v>
                </c:pt>
                <c:pt idx="35550">
                  <c:v>355431.38</c:v>
                </c:pt>
                <c:pt idx="35551">
                  <c:v>355441.34</c:v>
                </c:pt>
                <c:pt idx="35552">
                  <c:v>355451.34</c:v>
                </c:pt>
                <c:pt idx="35553">
                  <c:v>355461.34</c:v>
                </c:pt>
                <c:pt idx="35554">
                  <c:v>355471.34</c:v>
                </c:pt>
                <c:pt idx="35555">
                  <c:v>355481.31</c:v>
                </c:pt>
                <c:pt idx="35556">
                  <c:v>355491.34</c:v>
                </c:pt>
                <c:pt idx="35557">
                  <c:v>355501.31</c:v>
                </c:pt>
                <c:pt idx="35558">
                  <c:v>355511.34</c:v>
                </c:pt>
                <c:pt idx="35559">
                  <c:v>355521.34</c:v>
                </c:pt>
                <c:pt idx="35560">
                  <c:v>355531.31</c:v>
                </c:pt>
                <c:pt idx="35561">
                  <c:v>355541.34</c:v>
                </c:pt>
                <c:pt idx="35562">
                  <c:v>355551.31</c:v>
                </c:pt>
                <c:pt idx="35563">
                  <c:v>355561.31</c:v>
                </c:pt>
                <c:pt idx="35564">
                  <c:v>355571.31</c:v>
                </c:pt>
                <c:pt idx="35565">
                  <c:v>355581.31</c:v>
                </c:pt>
                <c:pt idx="35566">
                  <c:v>355591.31</c:v>
                </c:pt>
                <c:pt idx="35567">
                  <c:v>355601.31</c:v>
                </c:pt>
                <c:pt idx="35568">
                  <c:v>355611.31</c:v>
                </c:pt>
                <c:pt idx="35569">
                  <c:v>355621.31</c:v>
                </c:pt>
                <c:pt idx="35570">
                  <c:v>355631.31</c:v>
                </c:pt>
                <c:pt idx="35571">
                  <c:v>355641.31</c:v>
                </c:pt>
                <c:pt idx="35572">
                  <c:v>355651.31</c:v>
                </c:pt>
                <c:pt idx="35573">
                  <c:v>355661.31</c:v>
                </c:pt>
                <c:pt idx="35574">
                  <c:v>355671.31</c:v>
                </c:pt>
                <c:pt idx="35575">
                  <c:v>355681.28000000003</c:v>
                </c:pt>
                <c:pt idx="35576">
                  <c:v>355691.31</c:v>
                </c:pt>
                <c:pt idx="35577">
                  <c:v>355701.28</c:v>
                </c:pt>
                <c:pt idx="35578">
                  <c:v>355711.31</c:v>
                </c:pt>
                <c:pt idx="35579">
                  <c:v>355721.31</c:v>
                </c:pt>
                <c:pt idx="35580">
                  <c:v>355731.28</c:v>
                </c:pt>
                <c:pt idx="35581">
                  <c:v>355741.31</c:v>
                </c:pt>
                <c:pt idx="35582">
                  <c:v>355751.28</c:v>
                </c:pt>
                <c:pt idx="35583">
                  <c:v>355761.28</c:v>
                </c:pt>
                <c:pt idx="35584">
                  <c:v>355771.28</c:v>
                </c:pt>
                <c:pt idx="35585">
                  <c:v>355781.28</c:v>
                </c:pt>
                <c:pt idx="35586">
                  <c:v>355791.25</c:v>
                </c:pt>
                <c:pt idx="35587">
                  <c:v>355801.28</c:v>
                </c:pt>
                <c:pt idx="35588">
                  <c:v>355811.25</c:v>
                </c:pt>
                <c:pt idx="35589">
                  <c:v>355821.28</c:v>
                </c:pt>
                <c:pt idx="35590">
                  <c:v>355831.28</c:v>
                </c:pt>
                <c:pt idx="35591">
                  <c:v>355841.25</c:v>
                </c:pt>
                <c:pt idx="35592">
                  <c:v>355851.28</c:v>
                </c:pt>
                <c:pt idx="35593">
                  <c:v>355861.25</c:v>
                </c:pt>
                <c:pt idx="35594">
                  <c:v>355871.25</c:v>
                </c:pt>
                <c:pt idx="35595">
                  <c:v>355881.25</c:v>
                </c:pt>
                <c:pt idx="35596">
                  <c:v>355891.25</c:v>
                </c:pt>
                <c:pt idx="35597">
                  <c:v>355901.25</c:v>
                </c:pt>
                <c:pt idx="35598">
                  <c:v>355911.25</c:v>
                </c:pt>
                <c:pt idx="35599">
                  <c:v>355921.25</c:v>
                </c:pt>
                <c:pt idx="35600">
                  <c:v>355931.25</c:v>
                </c:pt>
                <c:pt idx="35601">
                  <c:v>355941.25</c:v>
                </c:pt>
                <c:pt idx="35602">
                  <c:v>355951.25</c:v>
                </c:pt>
                <c:pt idx="35603">
                  <c:v>355961.25</c:v>
                </c:pt>
                <c:pt idx="35604">
                  <c:v>355971.25</c:v>
                </c:pt>
                <c:pt idx="35605">
                  <c:v>355981.25</c:v>
                </c:pt>
                <c:pt idx="35606">
                  <c:v>355991.25</c:v>
                </c:pt>
                <c:pt idx="35607">
                  <c:v>356001.25</c:v>
                </c:pt>
                <c:pt idx="35608">
                  <c:v>356011.22</c:v>
                </c:pt>
                <c:pt idx="35609">
                  <c:v>356021.25</c:v>
                </c:pt>
                <c:pt idx="35610">
                  <c:v>356031.22</c:v>
                </c:pt>
                <c:pt idx="35611">
                  <c:v>356041.22</c:v>
                </c:pt>
                <c:pt idx="35612">
                  <c:v>356051.25</c:v>
                </c:pt>
                <c:pt idx="35613">
                  <c:v>356061.22</c:v>
                </c:pt>
                <c:pt idx="35614">
                  <c:v>356071.25</c:v>
                </c:pt>
                <c:pt idx="35615">
                  <c:v>356081.22</c:v>
                </c:pt>
                <c:pt idx="35616">
                  <c:v>356091.22</c:v>
                </c:pt>
                <c:pt idx="35617">
                  <c:v>356101.22</c:v>
                </c:pt>
                <c:pt idx="35618">
                  <c:v>356111.22</c:v>
                </c:pt>
                <c:pt idx="35619">
                  <c:v>356121.19</c:v>
                </c:pt>
                <c:pt idx="35620">
                  <c:v>356131.22</c:v>
                </c:pt>
                <c:pt idx="35621">
                  <c:v>356141.19</c:v>
                </c:pt>
                <c:pt idx="35622">
                  <c:v>356151.19</c:v>
                </c:pt>
                <c:pt idx="35623">
                  <c:v>356161.22</c:v>
                </c:pt>
                <c:pt idx="35624">
                  <c:v>356171.19</c:v>
                </c:pt>
                <c:pt idx="35625">
                  <c:v>356181.22</c:v>
                </c:pt>
                <c:pt idx="35626">
                  <c:v>356191.19</c:v>
                </c:pt>
                <c:pt idx="35627">
                  <c:v>356201.19</c:v>
                </c:pt>
                <c:pt idx="35628">
                  <c:v>356211.19</c:v>
                </c:pt>
                <c:pt idx="35629">
                  <c:v>356221.19</c:v>
                </c:pt>
                <c:pt idx="35630">
                  <c:v>356231.19</c:v>
                </c:pt>
                <c:pt idx="35631">
                  <c:v>356241.19</c:v>
                </c:pt>
                <c:pt idx="35632">
                  <c:v>356251.19</c:v>
                </c:pt>
                <c:pt idx="35633">
                  <c:v>356261.19</c:v>
                </c:pt>
                <c:pt idx="35634">
                  <c:v>356271.19</c:v>
                </c:pt>
                <c:pt idx="35635">
                  <c:v>356281.19</c:v>
                </c:pt>
                <c:pt idx="35636">
                  <c:v>356291.19</c:v>
                </c:pt>
                <c:pt idx="35637">
                  <c:v>356301.19</c:v>
                </c:pt>
                <c:pt idx="35638">
                  <c:v>356311.19</c:v>
                </c:pt>
                <c:pt idx="35639">
                  <c:v>356321.19</c:v>
                </c:pt>
                <c:pt idx="35640">
                  <c:v>356331.19</c:v>
                </c:pt>
                <c:pt idx="35641">
                  <c:v>356341.16</c:v>
                </c:pt>
                <c:pt idx="35642">
                  <c:v>356351.16</c:v>
                </c:pt>
                <c:pt idx="35643">
                  <c:v>356361.19</c:v>
                </c:pt>
                <c:pt idx="35644">
                  <c:v>356371.16</c:v>
                </c:pt>
                <c:pt idx="35645">
                  <c:v>356381.19</c:v>
                </c:pt>
                <c:pt idx="35646">
                  <c:v>356391.16</c:v>
                </c:pt>
                <c:pt idx="35647">
                  <c:v>356401.16</c:v>
                </c:pt>
                <c:pt idx="35648">
                  <c:v>356411.16</c:v>
                </c:pt>
                <c:pt idx="35649">
                  <c:v>356421.16</c:v>
                </c:pt>
                <c:pt idx="35650">
                  <c:v>356431.13</c:v>
                </c:pt>
                <c:pt idx="35651">
                  <c:v>356441.16</c:v>
                </c:pt>
                <c:pt idx="35652">
                  <c:v>356451.13</c:v>
                </c:pt>
                <c:pt idx="35653">
                  <c:v>356461.16</c:v>
                </c:pt>
                <c:pt idx="35654">
                  <c:v>356471.16</c:v>
                </c:pt>
                <c:pt idx="35655">
                  <c:v>356481.13</c:v>
                </c:pt>
                <c:pt idx="35656">
                  <c:v>356491.16</c:v>
                </c:pt>
                <c:pt idx="35657">
                  <c:v>356501.13</c:v>
                </c:pt>
                <c:pt idx="35658">
                  <c:v>356511.13</c:v>
                </c:pt>
                <c:pt idx="35659">
                  <c:v>356521.13</c:v>
                </c:pt>
                <c:pt idx="35660">
                  <c:v>356531.13</c:v>
                </c:pt>
                <c:pt idx="35661">
                  <c:v>356541.13</c:v>
                </c:pt>
                <c:pt idx="35662">
                  <c:v>356551.13</c:v>
                </c:pt>
                <c:pt idx="35663">
                  <c:v>356561.13</c:v>
                </c:pt>
                <c:pt idx="35664">
                  <c:v>356571.13</c:v>
                </c:pt>
                <c:pt idx="35665">
                  <c:v>356581.13</c:v>
                </c:pt>
                <c:pt idx="35666">
                  <c:v>356591.13</c:v>
                </c:pt>
                <c:pt idx="35667">
                  <c:v>356601.13</c:v>
                </c:pt>
                <c:pt idx="35668">
                  <c:v>356611.13</c:v>
                </c:pt>
                <c:pt idx="35669">
                  <c:v>356621.13</c:v>
                </c:pt>
                <c:pt idx="35670">
                  <c:v>356631.09</c:v>
                </c:pt>
                <c:pt idx="35671">
                  <c:v>356641.13</c:v>
                </c:pt>
                <c:pt idx="35672">
                  <c:v>356651.09</c:v>
                </c:pt>
                <c:pt idx="35673">
                  <c:v>356661.13</c:v>
                </c:pt>
                <c:pt idx="35674">
                  <c:v>356671.09</c:v>
                </c:pt>
                <c:pt idx="35675">
                  <c:v>356681.09</c:v>
                </c:pt>
                <c:pt idx="35676">
                  <c:v>356691.13</c:v>
                </c:pt>
                <c:pt idx="35677">
                  <c:v>356701.09</c:v>
                </c:pt>
                <c:pt idx="35678">
                  <c:v>356711.09</c:v>
                </c:pt>
                <c:pt idx="35679">
                  <c:v>356721.13</c:v>
                </c:pt>
                <c:pt idx="35680">
                  <c:v>356731.09</c:v>
                </c:pt>
                <c:pt idx="35681">
                  <c:v>356741.06</c:v>
                </c:pt>
                <c:pt idx="35682">
                  <c:v>356751.09</c:v>
                </c:pt>
                <c:pt idx="35683">
                  <c:v>356761.06</c:v>
                </c:pt>
                <c:pt idx="35684">
                  <c:v>356771.09</c:v>
                </c:pt>
                <c:pt idx="35685">
                  <c:v>356781.09</c:v>
                </c:pt>
                <c:pt idx="35686">
                  <c:v>356791.06</c:v>
                </c:pt>
                <c:pt idx="35687">
                  <c:v>356801.09</c:v>
                </c:pt>
                <c:pt idx="35688">
                  <c:v>356811.06</c:v>
                </c:pt>
                <c:pt idx="35689">
                  <c:v>356821.06</c:v>
                </c:pt>
                <c:pt idx="35690">
                  <c:v>356831.06</c:v>
                </c:pt>
                <c:pt idx="35691">
                  <c:v>356841.06</c:v>
                </c:pt>
                <c:pt idx="35692">
                  <c:v>356851.06</c:v>
                </c:pt>
                <c:pt idx="35693">
                  <c:v>356861.06</c:v>
                </c:pt>
                <c:pt idx="35694">
                  <c:v>356871.06</c:v>
                </c:pt>
                <c:pt idx="35695">
                  <c:v>356881.06</c:v>
                </c:pt>
                <c:pt idx="35696">
                  <c:v>356891.06</c:v>
                </c:pt>
                <c:pt idx="35697">
                  <c:v>356901.06</c:v>
                </c:pt>
                <c:pt idx="35698">
                  <c:v>356911.06</c:v>
                </c:pt>
                <c:pt idx="35699">
                  <c:v>356921.06</c:v>
                </c:pt>
                <c:pt idx="35700">
                  <c:v>356931.06</c:v>
                </c:pt>
                <c:pt idx="35701">
                  <c:v>356941.03</c:v>
                </c:pt>
                <c:pt idx="35702">
                  <c:v>356951.06</c:v>
                </c:pt>
                <c:pt idx="35703">
                  <c:v>356961.03</c:v>
                </c:pt>
                <c:pt idx="35704">
                  <c:v>356971.06</c:v>
                </c:pt>
                <c:pt idx="35705">
                  <c:v>356981.03</c:v>
                </c:pt>
                <c:pt idx="35706">
                  <c:v>356991.03</c:v>
                </c:pt>
                <c:pt idx="35707">
                  <c:v>357001.06</c:v>
                </c:pt>
                <c:pt idx="35708">
                  <c:v>357011.03</c:v>
                </c:pt>
                <c:pt idx="35709">
                  <c:v>357021.03</c:v>
                </c:pt>
                <c:pt idx="35710">
                  <c:v>357031.03</c:v>
                </c:pt>
                <c:pt idx="35711">
                  <c:v>357041.03</c:v>
                </c:pt>
                <c:pt idx="35712">
                  <c:v>357051.03</c:v>
                </c:pt>
                <c:pt idx="35713">
                  <c:v>357061.03</c:v>
                </c:pt>
                <c:pt idx="35714">
                  <c:v>357071</c:v>
                </c:pt>
                <c:pt idx="35715">
                  <c:v>357081.03</c:v>
                </c:pt>
                <c:pt idx="35716">
                  <c:v>357091</c:v>
                </c:pt>
                <c:pt idx="35717">
                  <c:v>357101</c:v>
                </c:pt>
                <c:pt idx="35718">
                  <c:v>357111.03</c:v>
                </c:pt>
                <c:pt idx="35719">
                  <c:v>357121</c:v>
                </c:pt>
                <c:pt idx="35720">
                  <c:v>357131.03</c:v>
                </c:pt>
                <c:pt idx="35721">
                  <c:v>357141</c:v>
                </c:pt>
                <c:pt idx="35722">
                  <c:v>357151</c:v>
                </c:pt>
                <c:pt idx="35723">
                  <c:v>357161</c:v>
                </c:pt>
                <c:pt idx="35724">
                  <c:v>357171</c:v>
                </c:pt>
                <c:pt idx="35725">
                  <c:v>357181</c:v>
                </c:pt>
                <c:pt idx="35726">
                  <c:v>357191</c:v>
                </c:pt>
                <c:pt idx="35727">
                  <c:v>357201</c:v>
                </c:pt>
                <c:pt idx="35728">
                  <c:v>357211</c:v>
                </c:pt>
                <c:pt idx="35729">
                  <c:v>357221</c:v>
                </c:pt>
                <c:pt idx="35730">
                  <c:v>357231</c:v>
                </c:pt>
                <c:pt idx="35731">
                  <c:v>357241</c:v>
                </c:pt>
                <c:pt idx="35732">
                  <c:v>357251</c:v>
                </c:pt>
                <c:pt idx="35733">
                  <c:v>357261</c:v>
                </c:pt>
                <c:pt idx="35734">
                  <c:v>357270.97</c:v>
                </c:pt>
                <c:pt idx="35735">
                  <c:v>357281</c:v>
                </c:pt>
                <c:pt idx="35736">
                  <c:v>357290.97</c:v>
                </c:pt>
                <c:pt idx="35737">
                  <c:v>357300.97</c:v>
                </c:pt>
                <c:pt idx="35738">
                  <c:v>357311</c:v>
                </c:pt>
                <c:pt idx="35739">
                  <c:v>357320.97</c:v>
                </c:pt>
                <c:pt idx="35740">
                  <c:v>357331</c:v>
                </c:pt>
                <c:pt idx="35741">
                  <c:v>357340.97</c:v>
                </c:pt>
                <c:pt idx="35742">
                  <c:v>357350.97</c:v>
                </c:pt>
                <c:pt idx="35743">
                  <c:v>357360.97</c:v>
                </c:pt>
                <c:pt idx="35744">
                  <c:v>357370.97</c:v>
                </c:pt>
                <c:pt idx="35745">
                  <c:v>357380.94</c:v>
                </c:pt>
                <c:pt idx="35746">
                  <c:v>357390.97</c:v>
                </c:pt>
                <c:pt idx="35747">
                  <c:v>357400.94</c:v>
                </c:pt>
                <c:pt idx="35748">
                  <c:v>357410.94</c:v>
                </c:pt>
                <c:pt idx="35749">
                  <c:v>357420.97</c:v>
                </c:pt>
                <c:pt idx="35750">
                  <c:v>357430.94</c:v>
                </c:pt>
                <c:pt idx="35751">
                  <c:v>357440.97</c:v>
                </c:pt>
                <c:pt idx="35752">
                  <c:v>357450.94</c:v>
                </c:pt>
                <c:pt idx="35753">
                  <c:v>357460.94</c:v>
                </c:pt>
                <c:pt idx="35754">
                  <c:v>357470.94</c:v>
                </c:pt>
                <c:pt idx="35755">
                  <c:v>357480.94</c:v>
                </c:pt>
                <c:pt idx="35756">
                  <c:v>357490.94</c:v>
                </c:pt>
                <c:pt idx="35757">
                  <c:v>357500.94</c:v>
                </c:pt>
                <c:pt idx="35758">
                  <c:v>357510.94</c:v>
                </c:pt>
                <c:pt idx="35759">
                  <c:v>357520.94</c:v>
                </c:pt>
                <c:pt idx="35760">
                  <c:v>357530.94</c:v>
                </c:pt>
                <c:pt idx="35761">
                  <c:v>357540.94</c:v>
                </c:pt>
                <c:pt idx="35762">
                  <c:v>357550.94</c:v>
                </c:pt>
                <c:pt idx="35763">
                  <c:v>357560.94</c:v>
                </c:pt>
                <c:pt idx="35764">
                  <c:v>357570.94</c:v>
                </c:pt>
                <c:pt idx="35765">
                  <c:v>357580.94</c:v>
                </c:pt>
                <c:pt idx="35766">
                  <c:v>357590.94</c:v>
                </c:pt>
                <c:pt idx="35767">
                  <c:v>357600.91</c:v>
                </c:pt>
                <c:pt idx="35768">
                  <c:v>357610.91</c:v>
                </c:pt>
                <c:pt idx="35769">
                  <c:v>357620.91</c:v>
                </c:pt>
                <c:pt idx="35770">
                  <c:v>357630.91</c:v>
                </c:pt>
                <c:pt idx="35771">
                  <c:v>357640.94</c:v>
                </c:pt>
                <c:pt idx="35772">
                  <c:v>357650.91</c:v>
                </c:pt>
                <c:pt idx="35773">
                  <c:v>357660.91</c:v>
                </c:pt>
                <c:pt idx="35774">
                  <c:v>357670.91</c:v>
                </c:pt>
                <c:pt idx="35775">
                  <c:v>357680.91</c:v>
                </c:pt>
                <c:pt idx="35776">
                  <c:v>357690.88</c:v>
                </c:pt>
                <c:pt idx="35777">
                  <c:v>357700.91</c:v>
                </c:pt>
                <c:pt idx="35778">
                  <c:v>357710.88</c:v>
                </c:pt>
                <c:pt idx="35779">
                  <c:v>357720.91</c:v>
                </c:pt>
                <c:pt idx="35780">
                  <c:v>357730.91</c:v>
                </c:pt>
                <c:pt idx="35781">
                  <c:v>357740.88</c:v>
                </c:pt>
                <c:pt idx="35782">
                  <c:v>357750.91</c:v>
                </c:pt>
                <c:pt idx="35783">
                  <c:v>357760.88</c:v>
                </c:pt>
                <c:pt idx="35784">
                  <c:v>357770.88</c:v>
                </c:pt>
                <c:pt idx="35785">
                  <c:v>357780.88</c:v>
                </c:pt>
                <c:pt idx="35786">
                  <c:v>357790.88</c:v>
                </c:pt>
                <c:pt idx="35787">
                  <c:v>357800.88</c:v>
                </c:pt>
                <c:pt idx="35788">
                  <c:v>357810.88</c:v>
                </c:pt>
                <c:pt idx="35789">
                  <c:v>357820.88</c:v>
                </c:pt>
                <c:pt idx="35790">
                  <c:v>357830.88</c:v>
                </c:pt>
                <c:pt idx="35791">
                  <c:v>357840.88</c:v>
                </c:pt>
                <c:pt idx="35792">
                  <c:v>357850.88</c:v>
                </c:pt>
                <c:pt idx="35793">
                  <c:v>357860.88</c:v>
                </c:pt>
                <c:pt idx="35794">
                  <c:v>357870.88</c:v>
                </c:pt>
                <c:pt idx="35795">
                  <c:v>357880.88</c:v>
                </c:pt>
                <c:pt idx="35796">
                  <c:v>357890.84</c:v>
                </c:pt>
                <c:pt idx="35797">
                  <c:v>357900.88</c:v>
                </c:pt>
                <c:pt idx="35798">
                  <c:v>357910.84</c:v>
                </c:pt>
                <c:pt idx="35799">
                  <c:v>357920.88</c:v>
                </c:pt>
                <c:pt idx="35800">
                  <c:v>357930.84</c:v>
                </c:pt>
                <c:pt idx="35801">
                  <c:v>357940.84</c:v>
                </c:pt>
                <c:pt idx="35802">
                  <c:v>357950.88</c:v>
                </c:pt>
                <c:pt idx="35803">
                  <c:v>357960.84</c:v>
                </c:pt>
                <c:pt idx="35804">
                  <c:v>357970.84</c:v>
                </c:pt>
                <c:pt idx="35805">
                  <c:v>357980.84</c:v>
                </c:pt>
                <c:pt idx="35806">
                  <c:v>357990.84</c:v>
                </c:pt>
                <c:pt idx="35807">
                  <c:v>358000.81</c:v>
                </c:pt>
                <c:pt idx="35808">
                  <c:v>358010.84</c:v>
                </c:pt>
                <c:pt idx="35809">
                  <c:v>358020.81</c:v>
                </c:pt>
                <c:pt idx="35810">
                  <c:v>358030.84</c:v>
                </c:pt>
                <c:pt idx="35811">
                  <c:v>358040.81</c:v>
                </c:pt>
                <c:pt idx="35812">
                  <c:v>358050.81</c:v>
                </c:pt>
                <c:pt idx="35813">
                  <c:v>358060.84</c:v>
                </c:pt>
                <c:pt idx="35814">
                  <c:v>358070.81</c:v>
                </c:pt>
                <c:pt idx="35815">
                  <c:v>358080.81</c:v>
                </c:pt>
                <c:pt idx="35816">
                  <c:v>358090.81</c:v>
                </c:pt>
                <c:pt idx="35817">
                  <c:v>358100.81</c:v>
                </c:pt>
                <c:pt idx="35818">
                  <c:v>358110.81</c:v>
                </c:pt>
                <c:pt idx="35819">
                  <c:v>358120.81</c:v>
                </c:pt>
                <c:pt idx="35820">
                  <c:v>358130.81</c:v>
                </c:pt>
                <c:pt idx="35821">
                  <c:v>358140.81</c:v>
                </c:pt>
                <c:pt idx="35822">
                  <c:v>358150.81</c:v>
                </c:pt>
                <c:pt idx="35823">
                  <c:v>358160.81</c:v>
                </c:pt>
                <c:pt idx="35824">
                  <c:v>358170.81</c:v>
                </c:pt>
                <c:pt idx="35825">
                  <c:v>358180.81</c:v>
                </c:pt>
                <c:pt idx="35826">
                  <c:v>358190.81</c:v>
                </c:pt>
                <c:pt idx="35827">
                  <c:v>358200.78</c:v>
                </c:pt>
                <c:pt idx="35828">
                  <c:v>358210.81</c:v>
                </c:pt>
                <c:pt idx="35829">
                  <c:v>358220.78</c:v>
                </c:pt>
                <c:pt idx="35830">
                  <c:v>358230.81</c:v>
                </c:pt>
                <c:pt idx="35831">
                  <c:v>358240.78</c:v>
                </c:pt>
                <c:pt idx="35832">
                  <c:v>358250.78</c:v>
                </c:pt>
                <c:pt idx="35833">
                  <c:v>358260.78</c:v>
                </c:pt>
                <c:pt idx="35834">
                  <c:v>358270.78</c:v>
                </c:pt>
                <c:pt idx="35835">
                  <c:v>358280.78</c:v>
                </c:pt>
                <c:pt idx="35836">
                  <c:v>358290.78</c:v>
                </c:pt>
                <c:pt idx="35837">
                  <c:v>358300.78</c:v>
                </c:pt>
                <c:pt idx="35838">
                  <c:v>358310.78</c:v>
                </c:pt>
                <c:pt idx="35839">
                  <c:v>358320.78</c:v>
                </c:pt>
                <c:pt idx="35840">
                  <c:v>358330.75</c:v>
                </c:pt>
                <c:pt idx="35841">
                  <c:v>358340.78</c:v>
                </c:pt>
                <c:pt idx="35842">
                  <c:v>358350.75</c:v>
                </c:pt>
                <c:pt idx="35843">
                  <c:v>358360.75</c:v>
                </c:pt>
                <c:pt idx="35844">
                  <c:v>358370.78</c:v>
                </c:pt>
                <c:pt idx="35845">
                  <c:v>358380.75</c:v>
                </c:pt>
                <c:pt idx="35846">
                  <c:v>358390.78</c:v>
                </c:pt>
                <c:pt idx="35847">
                  <c:v>358400.75</c:v>
                </c:pt>
                <c:pt idx="35848">
                  <c:v>358410.75</c:v>
                </c:pt>
                <c:pt idx="35849">
                  <c:v>358420.75</c:v>
                </c:pt>
                <c:pt idx="35850">
                  <c:v>358430.75</c:v>
                </c:pt>
                <c:pt idx="35851">
                  <c:v>358440.75</c:v>
                </c:pt>
                <c:pt idx="35852">
                  <c:v>358450.75</c:v>
                </c:pt>
                <c:pt idx="35853">
                  <c:v>358460.75</c:v>
                </c:pt>
                <c:pt idx="35854">
                  <c:v>358470.75</c:v>
                </c:pt>
                <c:pt idx="35855">
                  <c:v>358480.75</c:v>
                </c:pt>
                <c:pt idx="35856">
                  <c:v>358490.75</c:v>
                </c:pt>
                <c:pt idx="35857">
                  <c:v>358500.75</c:v>
                </c:pt>
                <c:pt idx="35858">
                  <c:v>358510.75</c:v>
                </c:pt>
                <c:pt idx="35859">
                  <c:v>358520.75</c:v>
                </c:pt>
                <c:pt idx="35860">
                  <c:v>358530.72</c:v>
                </c:pt>
                <c:pt idx="35861">
                  <c:v>358540.75</c:v>
                </c:pt>
                <c:pt idx="35862">
                  <c:v>358550.72</c:v>
                </c:pt>
                <c:pt idx="35863">
                  <c:v>358560.72</c:v>
                </c:pt>
                <c:pt idx="35864">
                  <c:v>358570.72</c:v>
                </c:pt>
                <c:pt idx="35865">
                  <c:v>358580.72</c:v>
                </c:pt>
                <c:pt idx="35866">
                  <c:v>358590.75</c:v>
                </c:pt>
                <c:pt idx="35867">
                  <c:v>358600.72</c:v>
                </c:pt>
                <c:pt idx="35868">
                  <c:v>358610.72</c:v>
                </c:pt>
                <c:pt idx="35869">
                  <c:v>358620.72</c:v>
                </c:pt>
                <c:pt idx="35870">
                  <c:v>358630.72</c:v>
                </c:pt>
                <c:pt idx="35871">
                  <c:v>358640.69</c:v>
                </c:pt>
                <c:pt idx="35872">
                  <c:v>358650.72</c:v>
                </c:pt>
                <c:pt idx="35873">
                  <c:v>358660.69</c:v>
                </c:pt>
                <c:pt idx="35874">
                  <c:v>358670.69</c:v>
                </c:pt>
                <c:pt idx="35875">
                  <c:v>358680.69</c:v>
                </c:pt>
                <c:pt idx="35876">
                  <c:v>358690.69</c:v>
                </c:pt>
                <c:pt idx="35877">
                  <c:v>358700.72</c:v>
                </c:pt>
                <c:pt idx="35878">
                  <c:v>358710.69</c:v>
                </c:pt>
                <c:pt idx="35879">
                  <c:v>358720.69</c:v>
                </c:pt>
                <c:pt idx="35880">
                  <c:v>358730.69</c:v>
                </c:pt>
                <c:pt idx="35881">
                  <c:v>358740.69</c:v>
                </c:pt>
                <c:pt idx="35882">
                  <c:v>358750.69</c:v>
                </c:pt>
                <c:pt idx="35883">
                  <c:v>358760.69</c:v>
                </c:pt>
                <c:pt idx="35884">
                  <c:v>358770.69</c:v>
                </c:pt>
                <c:pt idx="35885">
                  <c:v>358780.69</c:v>
                </c:pt>
                <c:pt idx="35886">
                  <c:v>358790.66</c:v>
                </c:pt>
                <c:pt idx="35887">
                  <c:v>358800.69</c:v>
                </c:pt>
                <c:pt idx="35888">
                  <c:v>358810.69</c:v>
                </c:pt>
                <c:pt idx="35889">
                  <c:v>358820.69</c:v>
                </c:pt>
                <c:pt idx="35890">
                  <c:v>358830.69</c:v>
                </c:pt>
                <c:pt idx="35891">
                  <c:v>358840.66</c:v>
                </c:pt>
                <c:pt idx="35892">
                  <c:v>358850.69</c:v>
                </c:pt>
                <c:pt idx="35893">
                  <c:v>358860.66</c:v>
                </c:pt>
                <c:pt idx="35894">
                  <c:v>358870.66</c:v>
                </c:pt>
                <c:pt idx="35895">
                  <c:v>358880.66</c:v>
                </c:pt>
                <c:pt idx="35896">
                  <c:v>358890.66</c:v>
                </c:pt>
                <c:pt idx="35897">
                  <c:v>358900.69</c:v>
                </c:pt>
                <c:pt idx="35898">
                  <c:v>358910.66</c:v>
                </c:pt>
                <c:pt idx="35899">
                  <c:v>358920.66</c:v>
                </c:pt>
                <c:pt idx="35900">
                  <c:v>358930.66</c:v>
                </c:pt>
                <c:pt idx="35901">
                  <c:v>358940.66</c:v>
                </c:pt>
                <c:pt idx="35902">
                  <c:v>358950.63</c:v>
                </c:pt>
                <c:pt idx="35903">
                  <c:v>358960.66</c:v>
                </c:pt>
                <c:pt idx="35904">
                  <c:v>358970.63</c:v>
                </c:pt>
                <c:pt idx="35905">
                  <c:v>358980.66</c:v>
                </c:pt>
                <c:pt idx="35906">
                  <c:v>358990.63</c:v>
                </c:pt>
                <c:pt idx="35907">
                  <c:v>359000.63</c:v>
                </c:pt>
                <c:pt idx="35908">
                  <c:v>359010.66</c:v>
                </c:pt>
                <c:pt idx="35909">
                  <c:v>359020.63</c:v>
                </c:pt>
                <c:pt idx="35910">
                  <c:v>359030.63</c:v>
                </c:pt>
                <c:pt idx="35911">
                  <c:v>359040.63</c:v>
                </c:pt>
                <c:pt idx="35912">
                  <c:v>359050.63</c:v>
                </c:pt>
                <c:pt idx="35913">
                  <c:v>359060.63</c:v>
                </c:pt>
                <c:pt idx="35914">
                  <c:v>359070.63</c:v>
                </c:pt>
                <c:pt idx="35915">
                  <c:v>359080.63</c:v>
                </c:pt>
                <c:pt idx="35916">
                  <c:v>359090.63</c:v>
                </c:pt>
                <c:pt idx="35917">
                  <c:v>359100.63</c:v>
                </c:pt>
                <c:pt idx="35918">
                  <c:v>359110.63</c:v>
                </c:pt>
                <c:pt idx="35919">
                  <c:v>359120.63</c:v>
                </c:pt>
                <c:pt idx="35920">
                  <c:v>359130.63</c:v>
                </c:pt>
                <c:pt idx="35921">
                  <c:v>359140.63</c:v>
                </c:pt>
                <c:pt idx="35922">
                  <c:v>359150.59</c:v>
                </c:pt>
                <c:pt idx="35923">
                  <c:v>359160.63</c:v>
                </c:pt>
                <c:pt idx="35924">
                  <c:v>359170.59</c:v>
                </c:pt>
                <c:pt idx="35925">
                  <c:v>359180.63</c:v>
                </c:pt>
                <c:pt idx="35926">
                  <c:v>359190.59</c:v>
                </c:pt>
                <c:pt idx="35927">
                  <c:v>359200.59</c:v>
                </c:pt>
                <c:pt idx="35928">
                  <c:v>359210.59</c:v>
                </c:pt>
                <c:pt idx="35929">
                  <c:v>359220.59</c:v>
                </c:pt>
                <c:pt idx="35930">
                  <c:v>359230.59</c:v>
                </c:pt>
                <c:pt idx="35931">
                  <c:v>359240.59</c:v>
                </c:pt>
                <c:pt idx="35932">
                  <c:v>359250.59</c:v>
                </c:pt>
                <c:pt idx="35933">
                  <c:v>359260.56</c:v>
                </c:pt>
                <c:pt idx="35934">
                  <c:v>359270.59</c:v>
                </c:pt>
                <c:pt idx="35935">
                  <c:v>359280.59</c:v>
                </c:pt>
                <c:pt idx="35936">
                  <c:v>359290.59</c:v>
                </c:pt>
                <c:pt idx="35937">
                  <c:v>359300.56</c:v>
                </c:pt>
                <c:pt idx="35938">
                  <c:v>359310.56</c:v>
                </c:pt>
                <c:pt idx="35939">
                  <c:v>359320.56</c:v>
                </c:pt>
                <c:pt idx="35940">
                  <c:v>359330.56</c:v>
                </c:pt>
                <c:pt idx="35941">
                  <c:v>359340.56</c:v>
                </c:pt>
                <c:pt idx="35942">
                  <c:v>359350.56</c:v>
                </c:pt>
                <c:pt idx="35943">
                  <c:v>359360.56</c:v>
                </c:pt>
                <c:pt idx="35944">
                  <c:v>359370.56</c:v>
                </c:pt>
                <c:pt idx="35945">
                  <c:v>359380.56</c:v>
                </c:pt>
                <c:pt idx="35946">
                  <c:v>359390.56</c:v>
                </c:pt>
                <c:pt idx="35947">
                  <c:v>359400.56</c:v>
                </c:pt>
                <c:pt idx="35948">
                  <c:v>359410.56</c:v>
                </c:pt>
                <c:pt idx="35949">
                  <c:v>359420.56</c:v>
                </c:pt>
                <c:pt idx="35950">
                  <c:v>359430.56</c:v>
                </c:pt>
                <c:pt idx="35951">
                  <c:v>359440.56</c:v>
                </c:pt>
                <c:pt idx="35952">
                  <c:v>359450.56</c:v>
                </c:pt>
                <c:pt idx="35953">
                  <c:v>359460.56</c:v>
                </c:pt>
                <c:pt idx="35954">
                  <c:v>359470.56</c:v>
                </c:pt>
                <c:pt idx="35955">
                  <c:v>359480.53</c:v>
                </c:pt>
                <c:pt idx="35956">
                  <c:v>359490.56</c:v>
                </c:pt>
                <c:pt idx="35957">
                  <c:v>359500.53</c:v>
                </c:pt>
                <c:pt idx="35958">
                  <c:v>359510.53</c:v>
                </c:pt>
                <c:pt idx="35959">
                  <c:v>359520.53</c:v>
                </c:pt>
                <c:pt idx="35960">
                  <c:v>359530.53</c:v>
                </c:pt>
                <c:pt idx="35961">
                  <c:v>359540.56</c:v>
                </c:pt>
                <c:pt idx="35962">
                  <c:v>359550.53</c:v>
                </c:pt>
                <c:pt idx="35963">
                  <c:v>359560.53</c:v>
                </c:pt>
                <c:pt idx="35964">
                  <c:v>359570.53</c:v>
                </c:pt>
                <c:pt idx="35965">
                  <c:v>359580.53</c:v>
                </c:pt>
                <c:pt idx="35966">
                  <c:v>359590.5</c:v>
                </c:pt>
                <c:pt idx="35967">
                  <c:v>359600.53</c:v>
                </c:pt>
                <c:pt idx="35968">
                  <c:v>359610.5</c:v>
                </c:pt>
                <c:pt idx="35969">
                  <c:v>359620.5</c:v>
                </c:pt>
                <c:pt idx="35970">
                  <c:v>359630.5</c:v>
                </c:pt>
                <c:pt idx="35971">
                  <c:v>359640.5</c:v>
                </c:pt>
                <c:pt idx="35972">
                  <c:v>359650.53</c:v>
                </c:pt>
                <c:pt idx="35973">
                  <c:v>359660.5</c:v>
                </c:pt>
                <c:pt idx="35974">
                  <c:v>359670.5</c:v>
                </c:pt>
                <c:pt idx="35975">
                  <c:v>359680.5</c:v>
                </c:pt>
                <c:pt idx="35976">
                  <c:v>359690.5</c:v>
                </c:pt>
                <c:pt idx="35977">
                  <c:v>359700.5</c:v>
                </c:pt>
                <c:pt idx="35978">
                  <c:v>359710.5</c:v>
                </c:pt>
                <c:pt idx="35979">
                  <c:v>359720.5</c:v>
                </c:pt>
                <c:pt idx="35980">
                  <c:v>359730.5</c:v>
                </c:pt>
                <c:pt idx="35981">
                  <c:v>359740.5</c:v>
                </c:pt>
                <c:pt idx="35982">
                  <c:v>359750.5</c:v>
                </c:pt>
                <c:pt idx="35983">
                  <c:v>359760.5</c:v>
                </c:pt>
                <c:pt idx="35984">
                  <c:v>359770.5</c:v>
                </c:pt>
                <c:pt idx="35985">
                  <c:v>359780.5</c:v>
                </c:pt>
                <c:pt idx="35986">
                  <c:v>359790.47</c:v>
                </c:pt>
                <c:pt idx="35987">
                  <c:v>359800.5</c:v>
                </c:pt>
                <c:pt idx="35988">
                  <c:v>359810.47</c:v>
                </c:pt>
                <c:pt idx="35989">
                  <c:v>359820.47</c:v>
                </c:pt>
                <c:pt idx="35990">
                  <c:v>359830.47</c:v>
                </c:pt>
                <c:pt idx="35991">
                  <c:v>359840.47</c:v>
                </c:pt>
                <c:pt idx="35992">
                  <c:v>359850.44</c:v>
                </c:pt>
                <c:pt idx="35993">
                  <c:v>359860.47</c:v>
                </c:pt>
                <c:pt idx="35994">
                  <c:v>359870.47</c:v>
                </c:pt>
                <c:pt idx="35995">
                  <c:v>359880.47</c:v>
                </c:pt>
                <c:pt idx="35996">
                  <c:v>359890.47</c:v>
                </c:pt>
                <c:pt idx="35997">
                  <c:v>359900.44</c:v>
                </c:pt>
                <c:pt idx="35998">
                  <c:v>359910.47</c:v>
                </c:pt>
                <c:pt idx="35999">
                  <c:v>359920.44</c:v>
                </c:pt>
                <c:pt idx="36000">
                  <c:v>359930.44</c:v>
                </c:pt>
                <c:pt idx="36001">
                  <c:v>359940.44</c:v>
                </c:pt>
                <c:pt idx="36002">
                  <c:v>359950.44</c:v>
                </c:pt>
                <c:pt idx="36003">
                  <c:v>359960.47</c:v>
                </c:pt>
                <c:pt idx="36004">
                  <c:v>359970.44</c:v>
                </c:pt>
                <c:pt idx="36005">
                  <c:v>359980.44</c:v>
                </c:pt>
                <c:pt idx="36006">
                  <c:v>359990.44</c:v>
                </c:pt>
                <c:pt idx="36007">
                  <c:v>360000.44</c:v>
                </c:pt>
                <c:pt idx="36008">
                  <c:v>360010.44</c:v>
                </c:pt>
                <c:pt idx="36009">
                  <c:v>360020.44</c:v>
                </c:pt>
                <c:pt idx="36010">
                  <c:v>360030.44</c:v>
                </c:pt>
                <c:pt idx="36011">
                  <c:v>360040.44</c:v>
                </c:pt>
                <c:pt idx="36012">
                  <c:v>360050.44</c:v>
                </c:pt>
                <c:pt idx="36013">
                  <c:v>360060.44</c:v>
                </c:pt>
                <c:pt idx="36014">
                  <c:v>360070.44</c:v>
                </c:pt>
                <c:pt idx="36015">
                  <c:v>360080.44</c:v>
                </c:pt>
                <c:pt idx="36016">
                  <c:v>360090.44</c:v>
                </c:pt>
                <c:pt idx="36017">
                  <c:v>360100.41</c:v>
                </c:pt>
                <c:pt idx="36018">
                  <c:v>360110.44</c:v>
                </c:pt>
                <c:pt idx="36019">
                  <c:v>360120.41</c:v>
                </c:pt>
                <c:pt idx="36020">
                  <c:v>360130.44</c:v>
                </c:pt>
                <c:pt idx="36021">
                  <c:v>360140.41</c:v>
                </c:pt>
                <c:pt idx="36022">
                  <c:v>360150.41</c:v>
                </c:pt>
                <c:pt idx="36023">
                  <c:v>360160.44</c:v>
                </c:pt>
                <c:pt idx="36024">
                  <c:v>360170.41</c:v>
                </c:pt>
                <c:pt idx="36025">
                  <c:v>360180.41</c:v>
                </c:pt>
                <c:pt idx="36026">
                  <c:v>360190.41</c:v>
                </c:pt>
                <c:pt idx="36027">
                  <c:v>360200.41</c:v>
                </c:pt>
                <c:pt idx="36028">
                  <c:v>360210.38</c:v>
                </c:pt>
                <c:pt idx="36029">
                  <c:v>360220.41</c:v>
                </c:pt>
                <c:pt idx="36030">
                  <c:v>360230.38</c:v>
                </c:pt>
                <c:pt idx="36031">
                  <c:v>360240.41</c:v>
                </c:pt>
                <c:pt idx="36032">
                  <c:v>360250.38</c:v>
                </c:pt>
                <c:pt idx="36033">
                  <c:v>360260.38</c:v>
                </c:pt>
                <c:pt idx="36034">
                  <c:v>360270.38</c:v>
                </c:pt>
                <c:pt idx="36035">
                  <c:v>360280.38</c:v>
                </c:pt>
                <c:pt idx="36036">
                  <c:v>360290.38</c:v>
                </c:pt>
                <c:pt idx="36037">
                  <c:v>360300.38</c:v>
                </c:pt>
                <c:pt idx="36038">
                  <c:v>360310.38</c:v>
                </c:pt>
                <c:pt idx="36039">
                  <c:v>360320.38</c:v>
                </c:pt>
                <c:pt idx="36040">
                  <c:v>360330.38</c:v>
                </c:pt>
                <c:pt idx="36041">
                  <c:v>360340.38</c:v>
                </c:pt>
                <c:pt idx="36042">
                  <c:v>360350.38</c:v>
                </c:pt>
                <c:pt idx="36043">
                  <c:v>360360.38</c:v>
                </c:pt>
                <c:pt idx="36044">
                  <c:v>360370.38</c:v>
                </c:pt>
                <c:pt idx="36045">
                  <c:v>360380.34</c:v>
                </c:pt>
                <c:pt idx="36046">
                  <c:v>360390.38</c:v>
                </c:pt>
                <c:pt idx="36047">
                  <c:v>360400.38</c:v>
                </c:pt>
                <c:pt idx="36048">
                  <c:v>360410.34</c:v>
                </c:pt>
                <c:pt idx="36049">
                  <c:v>360420.38</c:v>
                </c:pt>
                <c:pt idx="36050">
                  <c:v>360430.34</c:v>
                </c:pt>
                <c:pt idx="36051">
                  <c:v>360440.38</c:v>
                </c:pt>
                <c:pt idx="36052">
                  <c:v>360450.34</c:v>
                </c:pt>
                <c:pt idx="36053">
                  <c:v>360460.34</c:v>
                </c:pt>
                <c:pt idx="36054">
                  <c:v>360470.34</c:v>
                </c:pt>
                <c:pt idx="36055">
                  <c:v>360480.34</c:v>
                </c:pt>
                <c:pt idx="36056">
                  <c:v>360490.34</c:v>
                </c:pt>
                <c:pt idx="36057">
                  <c:v>360500.34</c:v>
                </c:pt>
                <c:pt idx="36058">
                  <c:v>360510.34</c:v>
                </c:pt>
                <c:pt idx="36059">
                  <c:v>360520.31</c:v>
                </c:pt>
                <c:pt idx="36060">
                  <c:v>360530.34</c:v>
                </c:pt>
                <c:pt idx="36061">
                  <c:v>360540.31</c:v>
                </c:pt>
                <c:pt idx="36062">
                  <c:v>360550.34</c:v>
                </c:pt>
                <c:pt idx="36063">
                  <c:v>360560.31</c:v>
                </c:pt>
                <c:pt idx="36064">
                  <c:v>360570.31</c:v>
                </c:pt>
                <c:pt idx="36065">
                  <c:v>360580.31</c:v>
                </c:pt>
                <c:pt idx="36066">
                  <c:v>360590.31</c:v>
                </c:pt>
                <c:pt idx="36067">
                  <c:v>360600.31</c:v>
                </c:pt>
                <c:pt idx="36068">
                  <c:v>360610.31</c:v>
                </c:pt>
                <c:pt idx="36069">
                  <c:v>360620.31</c:v>
                </c:pt>
                <c:pt idx="36070">
                  <c:v>360630.31</c:v>
                </c:pt>
                <c:pt idx="36071">
                  <c:v>360640.31</c:v>
                </c:pt>
                <c:pt idx="36072">
                  <c:v>360650.31</c:v>
                </c:pt>
                <c:pt idx="36073">
                  <c:v>360660.31</c:v>
                </c:pt>
                <c:pt idx="36074">
                  <c:v>360670.31</c:v>
                </c:pt>
                <c:pt idx="36075">
                  <c:v>360680.31</c:v>
                </c:pt>
                <c:pt idx="36076">
                  <c:v>360690.28</c:v>
                </c:pt>
                <c:pt idx="36077">
                  <c:v>360700.31</c:v>
                </c:pt>
                <c:pt idx="36078">
                  <c:v>360710.31</c:v>
                </c:pt>
                <c:pt idx="36079">
                  <c:v>360720.31</c:v>
                </c:pt>
                <c:pt idx="36080">
                  <c:v>360730.31</c:v>
                </c:pt>
                <c:pt idx="36081">
                  <c:v>360740.28</c:v>
                </c:pt>
                <c:pt idx="36082">
                  <c:v>360750.31</c:v>
                </c:pt>
                <c:pt idx="36083">
                  <c:v>360760.28</c:v>
                </c:pt>
                <c:pt idx="36084">
                  <c:v>360770.28</c:v>
                </c:pt>
                <c:pt idx="36085">
                  <c:v>360780.28</c:v>
                </c:pt>
                <c:pt idx="36086">
                  <c:v>360790.28</c:v>
                </c:pt>
                <c:pt idx="36087">
                  <c:v>360800.25</c:v>
                </c:pt>
                <c:pt idx="36088">
                  <c:v>360810.28</c:v>
                </c:pt>
                <c:pt idx="36089">
                  <c:v>360820.28</c:v>
                </c:pt>
                <c:pt idx="36090">
                  <c:v>360830.28</c:v>
                </c:pt>
                <c:pt idx="36091">
                  <c:v>360840.28</c:v>
                </c:pt>
                <c:pt idx="36092">
                  <c:v>360850.25</c:v>
                </c:pt>
                <c:pt idx="36093">
                  <c:v>360860.28</c:v>
                </c:pt>
                <c:pt idx="36094">
                  <c:v>360870.25</c:v>
                </c:pt>
                <c:pt idx="36095">
                  <c:v>360880.25</c:v>
                </c:pt>
                <c:pt idx="36096">
                  <c:v>360890.25</c:v>
                </c:pt>
                <c:pt idx="36097">
                  <c:v>360900.25</c:v>
                </c:pt>
                <c:pt idx="36098">
                  <c:v>360910.25</c:v>
                </c:pt>
                <c:pt idx="36099">
                  <c:v>360920.25</c:v>
                </c:pt>
                <c:pt idx="36100">
                  <c:v>360930.25</c:v>
                </c:pt>
                <c:pt idx="36101">
                  <c:v>360940.25</c:v>
                </c:pt>
                <c:pt idx="36102">
                  <c:v>360950.25</c:v>
                </c:pt>
                <c:pt idx="36103">
                  <c:v>360960.25</c:v>
                </c:pt>
                <c:pt idx="36104">
                  <c:v>360970.25</c:v>
                </c:pt>
                <c:pt idx="36105">
                  <c:v>360980.25</c:v>
                </c:pt>
                <c:pt idx="36106">
                  <c:v>360990.25</c:v>
                </c:pt>
                <c:pt idx="36107">
                  <c:v>361000.22</c:v>
                </c:pt>
                <c:pt idx="36108">
                  <c:v>361010.25</c:v>
                </c:pt>
                <c:pt idx="36109">
                  <c:v>361020.25</c:v>
                </c:pt>
                <c:pt idx="36110">
                  <c:v>361030.25</c:v>
                </c:pt>
                <c:pt idx="36111">
                  <c:v>361040.25</c:v>
                </c:pt>
                <c:pt idx="36112">
                  <c:v>361050.22</c:v>
                </c:pt>
                <c:pt idx="36113">
                  <c:v>361060.25</c:v>
                </c:pt>
                <c:pt idx="36114">
                  <c:v>361070.22</c:v>
                </c:pt>
                <c:pt idx="36115">
                  <c:v>361080.22</c:v>
                </c:pt>
                <c:pt idx="36116">
                  <c:v>361090.22</c:v>
                </c:pt>
                <c:pt idx="36117">
                  <c:v>361100.22</c:v>
                </c:pt>
                <c:pt idx="36118">
                  <c:v>361110.19</c:v>
                </c:pt>
                <c:pt idx="36119">
                  <c:v>361120.22</c:v>
                </c:pt>
                <c:pt idx="36120">
                  <c:v>361130.22</c:v>
                </c:pt>
                <c:pt idx="36121">
                  <c:v>361140.22</c:v>
                </c:pt>
                <c:pt idx="36122">
                  <c:v>361150.22</c:v>
                </c:pt>
                <c:pt idx="36123">
                  <c:v>361160.19</c:v>
                </c:pt>
                <c:pt idx="36124">
                  <c:v>361170.22</c:v>
                </c:pt>
                <c:pt idx="36125">
                  <c:v>361180.19</c:v>
                </c:pt>
                <c:pt idx="36126">
                  <c:v>361190.19</c:v>
                </c:pt>
                <c:pt idx="36127">
                  <c:v>361200.19</c:v>
                </c:pt>
                <c:pt idx="36128">
                  <c:v>361210.19</c:v>
                </c:pt>
                <c:pt idx="36129">
                  <c:v>361220.19</c:v>
                </c:pt>
                <c:pt idx="36130">
                  <c:v>361230.19</c:v>
                </c:pt>
                <c:pt idx="36131">
                  <c:v>361240.19</c:v>
                </c:pt>
                <c:pt idx="36132">
                  <c:v>361250.19</c:v>
                </c:pt>
                <c:pt idx="36133">
                  <c:v>361260.19</c:v>
                </c:pt>
                <c:pt idx="36134">
                  <c:v>361270.19</c:v>
                </c:pt>
                <c:pt idx="36135">
                  <c:v>361280.19</c:v>
                </c:pt>
                <c:pt idx="36136">
                  <c:v>361290.19</c:v>
                </c:pt>
                <c:pt idx="36137">
                  <c:v>361300.19</c:v>
                </c:pt>
                <c:pt idx="36138">
                  <c:v>361310.19</c:v>
                </c:pt>
                <c:pt idx="36139">
                  <c:v>361320.19</c:v>
                </c:pt>
                <c:pt idx="36140">
                  <c:v>361330.16</c:v>
                </c:pt>
                <c:pt idx="36141">
                  <c:v>361340.19</c:v>
                </c:pt>
                <c:pt idx="36142">
                  <c:v>361350.19</c:v>
                </c:pt>
                <c:pt idx="36143">
                  <c:v>361360.16</c:v>
                </c:pt>
                <c:pt idx="36144">
                  <c:v>361370.19</c:v>
                </c:pt>
                <c:pt idx="36145">
                  <c:v>361380.16</c:v>
                </c:pt>
                <c:pt idx="36146">
                  <c:v>361390.19</c:v>
                </c:pt>
                <c:pt idx="36147">
                  <c:v>361400.16</c:v>
                </c:pt>
                <c:pt idx="36148">
                  <c:v>361410.16</c:v>
                </c:pt>
                <c:pt idx="36149">
                  <c:v>361420.16</c:v>
                </c:pt>
                <c:pt idx="36150">
                  <c:v>361430.16</c:v>
                </c:pt>
                <c:pt idx="36151">
                  <c:v>361440.16</c:v>
                </c:pt>
                <c:pt idx="36152">
                  <c:v>361450.16</c:v>
                </c:pt>
                <c:pt idx="36153">
                  <c:v>361460.16</c:v>
                </c:pt>
                <c:pt idx="36154">
                  <c:v>361470.13</c:v>
                </c:pt>
                <c:pt idx="36155">
                  <c:v>361480.16</c:v>
                </c:pt>
                <c:pt idx="36156">
                  <c:v>361490.13</c:v>
                </c:pt>
                <c:pt idx="36157">
                  <c:v>361500.15999999997</c:v>
                </c:pt>
                <c:pt idx="36158">
                  <c:v>361510.13</c:v>
                </c:pt>
                <c:pt idx="36159">
                  <c:v>361520.13</c:v>
                </c:pt>
                <c:pt idx="36160">
                  <c:v>361530.13</c:v>
                </c:pt>
                <c:pt idx="36161">
                  <c:v>361540.13</c:v>
                </c:pt>
                <c:pt idx="36162">
                  <c:v>361550.13</c:v>
                </c:pt>
                <c:pt idx="36163">
                  <c:v>361560.13</c:v>
                </c:pt>
                <c:pt idx="36164">
                  <c:v>361570.13</c:v>
                </c:pt>
                <c:pt idx="36165">
                  <c:v>361580.13</c:v>
                </c:pt>
                <c:pt idx="36166">
                  <c:v>361590.13</c:v>
                </c:pt>
                <c:pt idx="36167">
                  <c:v>361600.13</c:v>
                </c:pt>
                <c:pt idx="36168">
                  <c:v>361610.13</c:v>
                </c:pt>
                <c:pt idx="36169">
                  <c:v>361620.13</c:v>
                </c:pt>
                <c:pt idx="36170">
                  <c:v>361630.13</c:v>
                </c:pt>
                <c:pt idx="36171">
                  <c:v>361640.09</c:v>
                </c:pt>
                <c:pt idx="36172">
                  <c:v>361650.13</c:v>
                </c:pt>
                <c:pt idx="36173">
                  <c:v>361660.13</c:v>
                </c:pt>
                <c:pt idx="36174">
                  <c:v>361670.09</c:v>
                </c:pt>
                <c:pt idx="36175">
                  <c:v>361680.13</c:v>
                </c:pt>
                <c:pt idx="36176">
                  <c:v>361690.09</c:v>
                </c:pt>
                <c:pt idx="36177">
                  <c:v>361700.13</c:v>
                </c:pt>
                <c:pt idx="36178">
                  <c:v>361710.09</c:v>
                </c:pt>
                <c:pt idx="36179">
                  <c:v>361720.09</c:v>
                </c:pt>
                <c:pt idx="36180">
                  <c:v>361730.09</c:v>
                </c:pt>
                <c:pt idx="36181">
                  <c:v>361740.09</c:v>
                </c:pt>
                <c:pt idx="36182">
                  <c:v>361750.06</c:v>
                </c:pt>
                <c:pt idx="36183">
                  <c:v>361760.09</c:v>
                </c:pt>
                <c:pt idx="36184">
                  <c:v>361770.09</c:v>
                </c:pt>
                <c:pt idx="36185">
                  <c:v>361780.09</c:v>
                </c:pt>
                <c:pt idx="36186">
                  <c:v>361790.09</c:v>
                </c:pt>
                <c:pt idx="36187">
                  <c:v>361800.06</c:v>
                </c:pt>
                <c:pt idx="36188">
                  <c:v>361810.09</c:v>
                </c:pt>
                <c:pt idx="36189">
                  <c:v>361820.06</c:v>
                </c:pt>
                <c:pt idx="36190">
                  <c:v>361830.06</c:v>
                </c:pt>
                <c:pt idx="36191">
                  <c:v>361840.09</c:v>
                </c:pt>
                <c:pt idx="36192">
                  <c:v>361850.06</c:v>
                </c:pt>
                <c:pt idx="36193">
                  <c:v>361860.06</c:v>
                </c:pt>
                <c:pt idx="36194">
                  <c:v>361870.06</c:v>
                </c:pt>
                <c:pt idx="36195">
                  <c:v>361880.06</c:v>
                </c:pt>
                <c:pt idx="36196">
                  <c:v>361890.06</c:v>
                </c:pt>
                <c:pt idx="36197">
                  <c:v>361900.06</c:v>
                </c:pt>
                <c:pt idx="36198">
                  <c:v>361910.06</c:v>
                </c:pt>
                <c:pt idx="36199">
                  <c:v>361920.06</c:v>
                </c:pt>
                <c:pt idx="36200">
                  <c:v>361930.06</c:v>
                </c:pt>
                <c:pt idx="36201">
                  <c:v>361940.06</c:v>
                </c:pt>
                <c:pt idx="36202">
                  <c:v>361950.03</c:v>
                </c:pt>
                <c:pt idx="36203">
                  <c:v>361960.06</c:v>
                </c:pt>
                <c:pt idx="36204">
                  <c:v>361970.03</c:v>
                </c:pt>
                <c:pt idx="36205">
                  <c:v>361980.06</c:v>
                </c:pt>
                <c:pt idx="36206">
                  <c:v>361990.06</c:v>
                </c:pt>
                <c:pt idx="36207">
                  <c:v>362000.03</c:v>
                </c:pt>
                <c:pt idx="36208">
                  <c:v>362010.06</c:v>
                </c:pt>
                <c:pt idx="36209">
                  <c:v>362020.03</c:v>
                </c:pt>
                <c:pt idx="36210">
                  <c:v>362030.03</c:v>
                </c:pt>
                <c:pt idx="36211">
                  <c:v>362040.03</c:v>
                </c:pt>
                <c:pt idx="36212">
                  <c:v>362050.03</c:v>
                </c:pt>
                <c:pt idx="36213">
                  <c:v>362060</c:v>
                </c:pt>
                <c:pt idx="36214">
                  <c:v>362070.03</c:v>
                </c:pt>
                <c:pt idx="36215">
                  <c:v>362080.03</c:v>
                </c:pt>
                <c:pt idx="36216">
                  <c:v>362090.03</c:v>
                </c:pt>
                <c:pt idx="36217">
                  <c:v>362100.03</c:v>
                </c:pt>
                <c:pt idx="36218">
                  <c:v>362110</c:v>
                </c:pt>
                <c:pt idx="36219">
                  <c:v>362120.03</c:v>
                </c:pt>
                <c:pt idx="36220">
                  <c:v>362130</c:v>
                </c:pt>
                <c:pt idx="36221">
                  <c:v>362140</c:v>
                </c:pt>
                <c:pt idx="36222">
                  <c:v>362150</c:v>
                </c:pt>
                <c:pt idx="36223">
                  <c:v>362160</c:v>
                </c:pt>
                <c:pt idx="36224">
                  <c:v>362170</c:v>
                </c:pt>
                <c:pt idx="36225">
                  <c:v>362180</c:v>
                </c:pt>
                <c:pt idx="36226">
                  <c:v>362190</c:v>
                </c:pt>
                <c:pt idx="36227">
                  <c:v>362200</c:v>
                </c:pt>
                <c:pt idx="36228">
                  <c:v>362210</c:v>
                </c:pt>
                <c:pt idx="36229">
                  <c:v>362220</c:v>
                </c:pt>
                <c:pt idx="36230">
                  <c:v>362230</c:v>
                </c:pt>
                <c:pt idx="36231">
                  <c:v>362240</c:v>
                </c:pt>
                <c:pt idx="36232">
                  <c:v>362250</c:v>
                </c:pt>
                <c:pt idx="36233">
                  <c:v>362259.97</c:v>
                </c:pt>
                <c:pt idx="36234">
                  <c:v>362270</c:v>
                </c:pt>
                <c:pt idx="36235">
                  <c:v>362279.97</c:v>
                </c:pt>
                <c:pt idx="36236">
                  <c:v>362290</c:v>
                </c:pt>
                <c:pt idx="36237">
                  <c:v>362300</c:v>
                </c:pt>
                <c:pt idx="36238">
                  <c:v>362309.97</c:v>
                </c:pt>
                <c:pt idx="36239">
                  <c:v>362320</c:v>
                </c:pt>
                <c:pt idx="36240">
                  <c:v>362329.97</c:v>
                </c:pt>
                <c:pt idx="36241">
                  <c:v>362339.97</c:v>
                </c:pt>
                <c:pt idx="36242">
                  <c:v>362349.97</c:v>
                </c:pt>
                <c:pt idx="36243">
                  <c:v>362359.97</c:v>
                </c:pt>
                <c:pt idx="36244">
                  <c:v>362369.97</c:v>
                </c:pt>
                <c:pt idx="36245">
                  <c:v>362379.97</c:v>
                </c:pt>
                <c:pt idx="36246">
                  <c:v>362389.94</c:v>
                </c:pt>
                <c:pt idx="36247">
                  <c:v>362399.97</c:v>
                </c:pt>
                <c:pt idx="36248">
                  <c:v>362409.97</c:v>
                </c:pt>
                <c:pt idx="36249">
                  <c:v>362419.94</c:v>
                </c:pt>
                <c:pt idx="36250">
                  <c:v>362429.97</c:v>
                </c:pt>
                <c:pt idx="36251">
                  <c:v>362439.94</c:v>
                </c:pt>
                <c:pt idx="36252">
                  <c:v>362449.97</c:v>
                </c:pt>
                <c:pt idx="36253">
                  <c:v>362459.94</c:v>
                </c:pt>
                <c:pt idx="36254">
                  <c:v>362469.94</c:v>
                </c:pt>
                <c:pt idx="36255">
                  <c:v>362479.94</c:v>
                </c:pt>
                <c:pt idx="36256">
                  <c:v>362489.94</c:v>
                </c:pt>
                <c:pt idx="36257">
                  <c:v>362499.94</c:v>
                </c:pt>
                <c:pt idx="36258">
                  <c:v>362509.94</c:v>
                </c:pt>
                <c:pt idx="36259">
                  <c:v>362519.94</c:v>
                </c:pt>
                <c:pt idx="36260">
                  <c:v>362529.94</c:v>
                </c:pt>
                <c:pt idx="36261">
                  <c:v>362539.94</c:v>
                </c:pt>
                <c:pt idx="36262">
                  <c:v>362549.94</c:v>
                </c:pt>
                <c:pt idx="36263">
                  <c:v>362559.94</c:v>
                </c:pt>
                <c:pt idx="36264">
                  <c:v>362569.94</c:v>
                </c:pt>
                <c:pt idx="36265">
                  <c:v>362579.94</c:v>
                </c:pt>
                <c:pt idx="36266">
                  <c:v>362589.91</c:v>
                </c:pt>
                <c:pt idx="36267">
                  <c:v>362599.94</c:v>
                </c:pt>
                <c:pt idx="36268">
                  <c:v>362609.94</c:v>
                </c:pt>
                <c:pt idx="36269">
                  <c:v>362619.91</c:v>
                </c:pt>
                <c:pt idx="36270">
                  <c:v>362629.94</c:v>
                </c:pt>
                <c:pt idx="36271">
                  <c:v>362639.91</c:v>
                </c:pt>
                <c:pt idx="36272">
                  <c:v>362649.94</c:v>
                </c:pt>
                <c:pt idx="36273">
                  <c:v>362659.91</c:v>
                </c:pt>
                <c:pt idx="36274">
                  <c:v>362669.91</c:v>
                </c:pt>
                <c:pt idx="36275">
                  <c:v>362679.91</c:v>
                </c:pt>
                <c:pt idx="36276">
                  <c:v>362689.91</c:v>
                </c:pt>
                <c:pt idx="36277">
                  <c:v>362699.91</c:v>
                </c:pt>
                <c:pt idx="36278">
                  <c:v>362709.91</c:v>
                </c:pt>
                <c:pt idx="36279">
                  <c:v>362719.91</c:v>
                </c:pt>
                <c:pt idx="36280">
                  <c:v>362729.88</c:v>
                </c:pt>
                <c:pt idx="36281">
                  <c:v>362739.91</c:v>
                </c:pt>
                <c:pt idx="36282">
                  <c:v>362749.88</c:v>
                </c:pt>
                <c:pt idx="36283">
                  <c:v>362759.91</c:v>
                </c:pt>
                <c:pt idx="36284">
                  <c:v>362769.88</c:v>
                </c:pt>
                <c:pt idx="36285">
                  <c:v>362779.88</c:v>
                </c:pt>
                <c:pt idx="36286">
                  <c:v>362789.88</c:v>
                </c:pt>
                <c:pt idx="36287">
                  <c:v>362799.88</c:v>
                </c:pt>
                <c:pt idx="36288">
                  <c:v>362809.88</c:v>
                </c:pt>
                <c:pt idx="36289">
                  <c:v>362819.88</c:v>
                </c:pt>
                <c:pt idx="36290">
                  <c:v>362829.88</c:v>
                </c:pt>
                <c:pt idx="36291">
                  <c:v>362839.88</c:v>
                </c:pt>
                <c:pt idx="36292">
                  <c:v>362849.88</c:v>
                </c:pt>
                <c:pt idx="36293">
                  <c:v>362859.88</c:v>
                </c:pt>
                <c:pt idx="36294">
                  <c:v>362869.88</c:v>
                </c:pt>
                <c:pt idx="36295">
                  <c:v>362879.88</c:v>
                </c:pt>
                <c:pt idx="36296">
                  <c:v>362889.88</c:v>
                </c:pt>
                <c:pt idx="36297">
                  <c:v>362899.84</c:v>
                </c:pt>
                <c:pt idx="36298">
                  <c:v>362909.88</c:v>
                </c:pt>
                <c:pt idx="36299">
                  <c:v>362919.84</c:v>
                </c:pt>
                <c:pt idx="36300">
                  <c:v>362929.84</c:v>
                </c:pt>
                <c:pt idx="36301">
                  <c:v>362939.88</c:v>
                </c:pt>
                <c:pt idx="36302">
                  <c:v>362949.84</c:v>
                </c:pt>
                <c:pt idx="36303">
                  <c:v>362959.88</c:v>
                </c:pt>
                <c:pt idx="36304">
                  <c:v>362969.84</c:v>
                </c:pt>
                <c:pt idx="36305">
                  <c:v>362979.84000000003</c:v>
                </c:pt>
                <c:pt idx="36306">
                  <c:v>362989.84</c:v>
                </c:pt>
                <c:pt idx="36307">
                  <c:v>362999.84</c:v>
                </c:pt>
                <c:pt idx="36308">
                  <c:v>363009.81</c:v>
                </c:pt>
                <c:pt idx="36309">
                  <c:v>363019.84</c:v>
                </c:pt>
                <c:pt idx="36310">
                  <c:v>363029.84</c:v>
                </c:pt>
                <c:pt idx="36311">
                  <c:v>363039.84</c:v>
                </c:pt>
                <c:pt idx="36312">
                  <c:v>363049.84</c:v>
                </c:pt>
                <c:pt idx="36313">
                  <c:v>363059.81</c:v>
                </c:pt>
                <c:pt idx="36314">
                  <c:v>363069.84</c:v>
                </c:pt>
                <c:pt idx="36315">
                  <c:v>363079.81</c:v>
                </c:pt>
                <c:pt idx="36316">
                  <c:v>363089.81</c:v>
                </c:pt>
                <c:pt idx="36317">
                  <c:v>363099.81</c:v>
                </c:pt>
                <c:pt idx="36318">
                  <c:v>363109.81</c:v>
                </c:pt>
                <c:pt idx="36319">
                  <c:v>363119.81</c:v>
                </c:pt>
                <c:pt idx="36320">
                  <c:v>363129.81</c:v>
                </c:pt>
                <c:pt idx="36321">
                  <c:v>363139.81</c:v>
                </c:pt>
                <c:pt idx="36322">
                  <c:v>363149.81</c:v>
                </c:pt>
                <c:pt idx="36323">
                  <c:v>363159.81</c:v>
                </c:pt>
                <c:pt idx="36324">
                  <c:v>363169.81</c:v>
                </c:pt>
                <c:pt idx="36325">
                  <c:v>363179.81</c:v>
                </c:pt>
                <c:pt idx="36326">
                  <c:v>363189.81</c:v>
                </c:pt>
                <c:pt idx="36327">
                  <c:v>363199.81</c:v>
                </c:pt>
                <c:pt idx="36328">
                  <c:v>363209.78</c:v>
                </c:pt>
                <c:pt idx="36329">
                  <c:v>363219.81</c:v>
                </c:pt>
                <c:pt idx="36330">
                  <c:v>363229.78</c:v>
                </c:pt>
                <c:pt idx="36331">
                  <c:v>363239.81</c:v>
                </c:pt>
                <c:pt idx="36332">
                  <c:v>363249.81</c:v>
                </c:pt>
                <c:pt idx="36333">
                  <c:v>363259.78</c:v>
                </c:pt>
                <c:pt idx="36334">
                  <c:v>363269.81</c:v>
                </c:pt>
                <c:pt idx="36335">
                  <c:v>363279.78</c:v>
                </c:pt>
                <c:pt idx="36336">
                  <c:v>363289.78</c:v>
                </c:pt>
                <c:pt idx="36337">
                  <c:v>363299.78</c:v>
                </c:pt>
                <c:pt idx="36338">
                  <c:v>363309.78</c:v>
                </c:pt>
                <c:pt idx="36339">
                  <c:v>363319.75</c:v>
                </c:pt>
                <c:pt idx="36340">
                  <c:v>363329.78</c:v>
                </c:pt>
                <c:pt idx="36341">
                  <c:v>363339.75</c:v>
                </c:pt>
                <c:pt idx="36342">
                  <c:v>363349.78</c:v>
                </c:pt>
                <c:pt idx="36343">
                  <c:v>363359.78</c:v>
                </c:pt>
                <c:pt idx="36344">
                  <c:v>363369.75</c:v>
                </c:pt>
                <c:pt idx="36345">
                  <c:v>363379.78</c:v>
                </c:pt>
                <c:pt idx="36346">
                  <c:v>363389.75</c:v>
                </c:pt>
                <c:pt idx="36347">
                  <c:v>363399.75</c:v>
                </c:pt>
                <c:pt idx="36348">
                  <c:v>363409.75</c:v>
                </c:pt>
                <c:pt idx="36349">
                  <c:v>363419.75</c:v>
                </c:pt>
                <c:pt idx="36350">
                  <c:v>363429.75</c:v>
                </c:pt>
                <c:pt idx="36351">
                  <c:v>363439.75</c:v>
                </c:pt>
                <c:pt idx="36352">
                  <c:v>363449.75</c:v>
                </c:pt>
                <c:pt idx="36353">
                  <c:v>363459.75</c:v>
                </c:pt>
                <c:pt idx="36354">
                  <c:v>363469.75</c:v>
                </c:pt>
                <c:pt idx="36355">
                  <c:v>363479.75</c:v>
                </c:pt>
                <c:pt idx="36356">
                  <c:v>363489.75</c:v>
                </c:pt>
                <c:pt idx="36357">
                  <c:v>363499.75</c:v>
                </c:pt>
                <c:pt idx="36358">
                  <c:v>363509.75</c:v>
                </c:pt>
                <c:pt idx="36359">
                  <c:v>363519.72</c:v>
                </c:pt>
                <c:pt idx="36360">
                  <c:v>363529.75</c:v>
                </c:pt>
                <c:pt idx="36361">
                  <c:v>363539.72</c:v>
                </c:pt>
                <c:pt idx="36362">
                  <c:v>363549.75</c:v>
                </c:pt>
                <c:pt idx="36363">
                  <c:v>363559.75</c:v>
                </c:pt>
                <c:pt idx="36364">
                  <c:v>363569.72</c:v>
                </c:pt>
                <c:pt idx="36365">
                  <c:v>363579.75</c:v>
                </c:pt>
                <c:pt idx="36366">
                  <c:v>363589.72</c:v>
                </c:pt>
                <c:pt idx="36367">
                  <c:v>363599.72</c:v>
                </c:pt>
                <c:pt idx="36368">
                  <c:v>363609.75</c:v>
                </c:pt>
                <c:pt idx="36369">
                  <c:v>363619.72</c:v>
                </c:pt>
                <c:pt idx="36370">
                  <c:v>363629.72</c:v>
                </c:pt>
                <c:pt idx="36371">
                  <c:v>363639.72</c:v>
                </c:pt>
                <c:pt idx="36372">
                  <c:v>363649.69</c:v>
                </c:pt>
                <c:pt idx="36373">
                  <c:v>363659.72</c:v>
                </c:pt>
                <c:pt idx="36374">
                  <c:v>363669.72</c:v>
                </c:pt>
                <c:pt idx="36375">
                  <c:v>363679.69</c:v>
                </c:pt>
                <c:pt idx="36376">
                  <c:v>363689.72</c:v>
                </c:pt>
                <c:pt idx="36377">
                  <c:v>363699.69</c:v>
                </c:pt>
                <c:pt idx="36378">
                  <c:v>363709.72</c:v>
                </c:pt>
                <c:pt idx="36379">
                  <c:v>363719.69</c:v>
                </c:pt>
                <c:pt idx="36380">
                  <c:v>363729.69</c:v>
                </c:pt>
                <c:pt idx="36381">
                  <c:v>363739.69</c:v>
                </c:pt>
                <c:pt idx="36382">
                  <c:v>363749.69</c:v>
                </c:pt>
                <c:pt idx="36383">
                  <c:v>363759.69</c:v>
                </c:pt>
                <c:pt idx="36384">
                  <c:v>363769.69</c:v>
                </c:pt>
                <c:pt idx="36385">
                  <c:v>363779.69</c:v>
                </c:pt>
                <c:pt idx="36386">
                  <c:v>363789.69</c:v>
                </c:pt>
                <c:pt idx="36387">
                  <c:v>363799.69</c:v>
                </c:pt>
                <c:pt idx="36388">
                  <c:v>363809.69</c:v>
                </c:pt>
                <c:pt idx="36389">
                  <c:v>363819.69</c:v>
                </c:pt>
                <c:pt idx="36390">
                  <c:v>363829.69</c:v>
                </c:pt>
                <c:pt idx="36391">
                  <c:v>363839.69</c:v>
                </c:pt>
                <c:pt idx="36392">
                  <c:v>363849.66</c:v>
                </c:pt>
                <c:pt idx="36393">
                  <c:v>363859.69</c:v>
                </c:pt>
                <c:pt idx="36394">
                  <c:v>363869.69</c:v>
                </c:pt>
                <c:pt idx="36395">
                  <c:v>363879.66</c:v>
                </c:pt>
                <c:pt idx="36396">
                  <c:v>363889.69</c:v>
                </c:pt>
                <c:pt idx="36397">
                  <c:v>363899.66</c:v>
                </c:pt>
                <c:pt idx="36398">
                  <c:v>363909.69</c:v>
                </c:pt>
                <c:pt idx="36399">
                  <c:v>363919.66</c:v>
                </c:pt>
                <c:pt idx="36400">
                  <c:v>363929.66</c:v>
                </c:pt>
                <c:pt idx="36401">
                  <c:v>363939.66</c:v>
                </c:pt>
                <c:pt idx="36402">
                  <c:v>363949.66</c:v>
                </c:pt>
                <c:pt idx="36403">
                  <c:v>363959.63</c:v>
                </c:pt>
                <c:pt idx="36404">
                  <c:v>363969.66</c:v>
                </c:pt>
                <c:pt idx="36405">
                  <c:v>363979.66</c:v>
                </c:pt>
                <c:pt idx="36406">
                  <c:v>363989.63</c:v>
                </c:pt>
                <c:pt idx="36407">
                  <c:v>363999.66</c:v>
                </c:pt>
                <c:pt idx="36408">
                  <c:v>364009.63</c:v>
                </c:pt>
                <c:pt idx="36409">
                  <c:v>364019.66</c:v>
                </c:pt>
                <c:pt idx="36410">
                  <c:v>364029.63</c:v>
                </c:pt>
                <c:pt idx="36411">
                  <c:v>364039.63</c:v>
                </c:pt>
                <c:pt idx="36412">
                  <c:v>364049.63</c:v>
                </c:pt>
                <c:pt idx="36413">
                  <c:v>364059.63</c:v>
                </c:pt>
                <c:pt idx="36414">
                  <c:v>364069.63</c:v>
                </c:pt>
                <c:pt idx="36415">
                  <c:v>364079.63</c:v>
                </c:pt>
                <c:pt idx="36416">
                  <c:v>364089.63</c:v>
                </c:pt>
                <c:pt idx="36417">
                  <c:v>364099.63</c:v>
                </c:pt>
                <c:pt idx="36418">
                  <c:v>364109.63</c:v>
                </c:pt>
                <c:pt idx="36419">
                  <c:v>364119.63</c:v>
                </c:pt>
                <c:pt idx="36420">
                  <c:v>364129.63</c:v>
                </c:pt>
                <c:pt idx="36421">
                  <c:v>364139.63</c:v>
                </c:pt>
                <c:pt idx="36422">
                  <c:v>364149.63</c:v>
                </c:pt>
                <c:pt idx="36423">
                  <c:v>364159.59</c:v>
                </c:pt>
                <c:pt idx="36424">
                  <c:v>364169.63</c:v>
                </c:pt>
                <c:pt idx="36425">
                  <c:v>364179.59</c:v>
                </c:pt>
                <c:pt idx="36426">
                  <c:v>364189.59</c:v>
                </c:pt>
                <c:pt idx="36427">
                  <c:v>364199.63</c:v>
                </c:pt>
                <c:pt idx="36428">
                  <c:v>364209.59</c:v>
                </c:pt>
                <c:pt idx="36429">
                  <c:v>364219.63</c:v>
                </c:pt>
                <c:pt idx="36430">
                  <c:v>364229.59</c:v>
                </c:pt>
                <c:pt idx="36431">
                  <c:v>364239.59</c:v>
                </c:pt>
                <c:pt idx="36432">
                  <c:v>364249.59</c:v>
                </c:pt>
                <c:pt idx="36433">
                  <c:v>364259.59</c:v>
                </c:pt>
                <c:pt idx="36434">
                  <c:v>364269.56</c:v>
                </c:pt>
                <c:pt idx="36435">
                  <c:v>364279.59</c:v>
                </c:pt>
                <c:pt idx="36436">
                  <c:v>364289.59</c:v>
                </c:pt>
                <c:pt idx="36437">
                  <c:v>364299.59</c:v>
                </c:pt>
                <c:pt idx="36438">
                  <c:v>364309.59</c:v>
                </c:pt>
                <c:pt idx="36439">
                  <c:v>364319.56</c:v>
                </c:pt>
                <c:pt idx="36440">
                  <c:v>364329.59</c:v>
                </c:pt>
                <c:pt idx="36441">
                  <c:v>364339.56</c:v>
                </c:pt>
                <c:pt idx="36442">
                  <c:v>364349.56</c:v>
                </c:pt>
                <c:pt idx="36443">
                  <c:v>364359.56</c:v>
                </c:pt>
                <c:pt idx="36444">
                  <c:v>364369.56</c:v>
                </c:pt>
                <c:pt idx="36445">
                  <c:v>364379.56</c:v>
                </c:pt>
                <c:pt idx="36446">
                  <c:v>364389.56</c:v>
                </c:pt>
                <c:pt idx="36447">
                  <c:v>364399.56</c:v>
                </c:pt>
                <c:pt idx="36448">
                  <c:v>364409.56</c:v>
                </c:pt>
                <c:pt idx="36449">
                  <c:v>364419.56</c:v>
                </c:pt>
                <c:pt idx="36450">
                  <c:v>364429.56</c:v>
                </c:pt>
                <c:pt idx="36451">
                  <c:v>364439.56</c:v>
                </c:pt>
                <c:pt idx="36452">
                  <c:v>364449.56</c:v>
                </c:pt>
                <c:pt idx="36453">
                  <c:v>364459.56</c:v>
                </c:pt>
                <c:pt idx="36454">
                  <c:v>364469.56</c:v>
                </c:pt>
                <c:pt idx="36455">
                  <c:v>364479.56</c:v>
                </c:pt>
                <c:pt idx="36456">
                  <c:v>364489.53</c:v>
                </c:pt>
                <c:pt idx="36457">
                  <c:v>364499.56</c:v>
                </c:pt>
                <c:pt idx="36458">
                  <c:v>364509.56</c:v>
                </c:pt>
                <c:pt idx="36459">
                  <c:v>364519.53</c:v>
                </c:pt>
                <c:pt idx="36460">
                  <c:v>364529.56</c:v>
                </c:pt>
                <c:pt idx="36461">
                  <c:v>364539.53</c:v>
                </c:pt>
                <c:pt idx="36462">
                  <c:v>364549.53</c:v>
                </c:pt>
                <c:pt idx="36463">
                  <c:v>364559.53</c:v>
                </c:pt>
                <c:pt idx="36464">
                  <c:v>364569.53</c:v>
                </c:pt>
                <c:pt idx="36465">
                  <c:v>364579.5</c:v>
                </c:pt>
                <c:pt idx="36466">
                  <c:v>364589.53</c:v>
                </c:pt>
                <c:pt idx="36467">
                  <c:v>364599.5</c:v>
                </c:pt>
                <c:pt idx="36468">
                  <c:v>364609.53</c:v>
                </c:pt>
                <c:pt idx="36469">
                  <c:v>364619.53</c:v>
                </c:pt>
                <c:pt idx="36470">
                  <c:v>364629.5</c:v>
                </c:pt>
                <c:pt idx="36471">
                  <c:v>364639.53</c:v>
                </c:pt>
                <c:pt idx="36472">
                  <c:v>364649.5</c:v>
                </c:pt>
                <c:pt idx="36473">
                  <c:v>364659.5</c:v>
                </c:pt>
                <c:pt idx="36474">
                  <c:v>364669.5</c:v>
                </c:pt>
                <c:pt idx="36475">
                  <c:v>364679.5</c:v>
                </c:pt>
                <c:pt idx="36476">
                  <c:v>364689.5</c:v>
                </c:pt>
                <c:pt idx="36477">
                  <c:v>364699.5</c:v>
                </c:pt>
                <c:pt idx="36478">
                  <c:v>364709.5</c:v>
                </c:pt>
                <c:pt idx="36479">
                  <c:v>364719.5</c:v>
                </c:pt>
                <c:pt idx="36480">
                  <c:v>364729.5</c:v>
                </c:pt>
                <c:pt idx="36481">
                  <c:v>364739.5</c:v>
                </c:pt>
                <c:pt idx="36482">
                  <c:v>364749.5</c:v>
                </c:pt>
                <c:pt idx="36483">
                  <c:v>364759.5</c:v>
                </c:pt>
                <c:pt idx="36484">
                  <c:v>364769.5</c:v>
                </c:pt>
                <c:pt idx="36485">
                  <c:v>364779.5</c:v>
                </c:pt>
                <c:pt idx="36486">
                  <c:v>364789.5</c:v>
                </c:pt>
                <c:pt idx="36487">
                  <c:v>364799.47</c:v>
                </c:pt>
                <c:pt idx="36488">
                  <c:v>364809.5</c:v>
                </c:pt>
                <c:pt idx="36489">
                  <c:v>364819.5</c:v>
                </c:pt>
                <c:pt idx="36490">
                  <c:v>364829.47</c:v>
                </c:pt>
                <c:pt idx="36491">
                  <c:v>364839.5</c:v>
                </c:pt>
                <c:pt idx="36492">
                  <c:v>364849.47</c:v>
                </c:pt>
                <c:pt idx="36493">
                  <c:v>364859.5</c:v>
                </c:pt>
                <c:pt idx="36494">
                  <c:v>364869.47</c:v>
                </c:pt>
                <c:pt idx="36495">
                  <c:v>364879.47</c:v>
                </c:pt>
                <c:pt idx="36496">
                  <c:v>364889.47</c:v>
                </c:pt>
                <c:pt idx="36497">
                  <c:v>364899.47</c:v>
                </c:pt>
                <c:pt idx="36498">
                  <c:v>364909.44</c:v>
                </c:pt>
                <c:pt idx="36499">
                  <c:v>364919.47</c:v>
                </c:pt>
                <c:pt idx="36500">
                  <c:v>364929.47</c:v>
                </c:pt>
                <c:pt idx="36501">
                  <c:v>364939.44</c:v>
                </c:pt>
                <c:pt idx="36502">
                  <c:v>364949.47</c:v>
                </c:pt>
                <c:pt idx="36503">
                  <c:v>364959.44</c:v>
                </c:pt>
                <c:pt idx="36504">
                  <c:v>364969.47</c:v>
                </c:pt>
                <c:pt idx="36505">
                  <c:v>364979.44</c:v>
                </c:pt>
                <c:pt idx="36506">
                  <c:v>364989.44</c:v>
                </c:pt>
                <c:pt idx="36507">
                  <c:v>364999.44</c:v>
                </c:pt>
                <c:pt idx="36508">
                  <c:v>365009.44</c:v>
                </c:pt>
                <c:pt idx="36509">
                  <c:v>365019.44</c:v>
                </c:pt>
                <c:pt idx="36510">
                  <c:v>365029.44</c:v>
                </c:pt>
                <c:pt idx="36511">
                  <c:v>365039.44</c:v>
                </c:pt>
                <c:pt idx="36512">
                  <c:v>365049.44</c:v>
                </c:pt>
                <c:pt idx="36513">
                  <c:v>365059.44</c:v>
                </c:pt>
                <c:pt idx="36514">
                  <c:v>365069.44</c:v>
                </c:pt>
                <c:pt idx="36515">
                  <c:v>365079.44</c:v>
                </c:pt>
                <c:pt idx="36516">
                  <c:v>365089.44</c:v>
                </c:pt>
                <c:pt idx="36517">
                  <c:v>365099.44</c:v>
                </c:pt>
                <c:pt idx="36518">
                  <c:v>365109.41</c:v>
                </c:pt>
                <c:pt idx="36519">
                  <c:v>365119.44</c:v>
                </c:pt>
                <c:pt idx="36520">
                  <c:v>365129.44</c:v>
                </c:pt>
                <c:pt idx="36521">
                  <c:v>365139.41</c:v>
                </c:pt>
                <c:pt idx="36522">
                  <c:v>365149.44</c:v>
                </c:pt>
                <c:pt idx="36523">
                  <c:v>365159.41</c:v>
                </c:pt>
                <c:pt idx="36524">
                  <c:v>365169.44</c:v>
                </c:pt>
                <c:pt idx="36525">
                  <c:v>365179.41</c:v>
                </c:pt>
                <c:pt idx="36526">
                  <c:v>365189.41</c:v>
                </c:pt>
                <c:pt idx="36527">
                  <c:v>365199.41</c:v>
                </c:pt>
                <c:pt idx="36528">
                  <c:v>365209.41</c:v>
                </c:pt>
                <c:pt idx="36529">
                  <c:v>365219.38</c:v>
                </c:pt>
                <c:pt idx="36530">
                  <c:v>365229.41</c:v>
                </c:pt>
                <c:pt idx="36531">
                  <c:v>365239.41</c:v>
                </c:pt>
                <c:pt idx="36532">
                  <c:v>365249.38</c:v>
                </c:pt>
                <c:pt idx="36533">
                  <c:v>365259.41</c:v>
                </c:pt>
                <c:pt idx="36534">
                  <c:v>365269.38</c:v>
                </c:pt>
                <c:pt idx="36535">
                  <c:v>365279.41</c:v>
                </c:pt>
                <c:pt idx="36536">
                  <c:v>365289.38</c:v>
                </c:pt>
                <c:pt idx="36537">
                  <c:v>365299.38</c:v>
                </c:pt>
                <c:pt idx="36538">
                  <c:v>365309.38</c:v>
                </c:pt>
                <c:pt idx="36539">
                  <c:v>365319.38</c:v>
                </c:pt>
                <c:pt idx="36540">
                  <c:v>365329.38</c:v>
                </c:pt>
                <c:pt idx="36541">
                  <c:v>365339.38</c:v>
                </c:pt>
                <c:pt idx="36542">
                  <c:v>365349.38</c:v>
                </c:pt>
                <c:pt idx="36543">
                  <c:v>365359.38</c:v>
                </c:pt>
                <c:pt idx="36544">
                  <c:v>365369.38</c:v>
                </c:pt>
                <c:pt idx="36545">
                  <c:v>365379.38</c:v>
                </c:pt>
                <c:pt idx="36546">
                  <c:v>365389.38</c:v>
                </c:pt>
                <c:pt idx="36547">
                  <c:v>365399.38</c:v>
                </c:pt>
                <c:pt idx="36548">
                  <c:v>365409.38</c:v>
                </c:pt>
                <c:pt idx="36549">
                  <c:v>365419.34</c:v>
                </c:pt>
                <c:pt idx="36550">
                  <c:v>365429.38</c:v>
                </c:pt>
                <c:pt idx="36551">
                  <c:v>365439.34</c:v>
                </c:pt>
                <c:pt idx="36552">
                  <c:v>365449.38</c:v>
                </c:pt>
                <c:pt idx="36553">
                  <c:v>365459.38</c:v>
                </c:pt>
                <c:pt idx="36554">
                  <c:v>365469.34</c:v>
                </c:pt>
                <c:pt idx="36555">
                  <c:v>365479.38</c:v>
                </c:pt>
                <c:pt idx="36556">
                  <c:v>365489.34</c:v>
                </c:pt>
                <c:pt idx="36557">
                  <c:v>365499.34</c:v>
                </c:pt>
                <c:pt idx="36558">
                  <c:v>365509.34</c:v>
                </c:pt>
                <c:pt idx="36559">
                  <c:v>365519.34</c:v>
                </c:pt>
                <c:pt idx="36560">
                  <c:v>365529.31</c:v>
                </c:pt>
                <c:pt idx="36561">
                  <c:v>365539.34</c:v>
                </c:pt>
                <c:pt idx="36562">
                  <c:v>365549.34</c:v>
                </c:pt>
                <c:pt idx="36563">
                  <c:v>365559.34</c:v>
                </c:pt>
                <c:pt idx="36564">
                  <c:v>365569.34</c:v>
                </c:pt>
                <c:pt idx="36565">
                  <c:v>365579.31</c:v>
                </c:pt>
                <c:pt idx="36566">
                  <c:v>365589.34</c:v>
                </c:pt>
                <c:pt idx="36567">
                  <c:v>365599.31</c:v>
                </c:pt>
                <c:pt idx="36568">
                  <c:v>365609.31</c:v>
                </c:pt>
                <c:pt idx="36569">
                  <c:v>365619.31</c:v>
                </c:pt>
                <c:pt idx="36570">
                  <c:v>365629.31</c:v>
                </c:pt>
                <c:pt idx="36571">
                  <c:v>365639.31</c:v>
                </c:pt>
                <c:pt idx="36572">
                  <c:v>365649.31</c:v>
                </c:pt>
                <c:pt idx="36573">
                  <c:v>365659.31</c:v>
                </c:pt>
                <c:pt idx="36574">
                  <c:v>365669.31</c:v>
                </c:pt>
                <c:pt idx="36575">
                  <c:v>365679.31</c:v>
                </c:pt>
                <c:pt idx="36576">
                  <c:v>365689.31</c:v>
                </c:pt>
                <c:pt idx="36577">
                  <c:v>365699.31</c:v>
                </c:pt>
                <c:pt idx="36578">
                  <c:v>365709.31</c:v>
                </c:pt>
                <c:pt idx="36579">
                  <c:v>365719.31</c:v>
                </c:pt>
                <c:pt idx="36580">
                  <c:v>365729.31</c:v>
                </c:pt>
                <c:pt idx="36581">
                  <c:v>365739.31</c:v>
                </c:pt>
                <c:pt idx="36582">
                  <c:v>365749.28</c:v>
                </c:pt>
                <c:pt idx="36583">
                  <c:v>365759.31</c:v>
                </c:pt>
                <c:pt idx="36584">
                  <c:v>365769.31</c:v>
                </c:pt>
                <c:pt idx="36585">
                  <c:v>365779.28</c:v>
                </c:pt>
                <c:pt idx="36586">
                  <c:v>365789.31</c:v>
                </c:pt>
                <c:pt idx="36587">
                  <c:v>365799.28</c:v>
                </c:pt>
                <c:pt idx="36588">
                  <c:v>365809.28</c:v>
                </c:pt>
                <c:pt idx="36589">
                  <c:v>365819.28</c:v>
                </c:pt>
                <c:pt idx="36590">
                  <c:v>365829.28</c:v>
                </c:pt>
                <c:pt idx="36591">
                  <c:v>365839.25</c:v>
                </c:pt>
                <c:pt idx="36592">
                  <c:v>365849.28</c:v>
                </c:pt>
                <c:pt idx="36593">
                  <c:v>365859.25</c:v>
                </c:pt>
                <c:pt idx="36594">
                  <c:v>365869.28</c:v>
                </c:pt>
                <c:pt idx="36595">
                  <c:v>365879.28</c:v>
                </c:pt>
                <c:pt idx="36596">
                  <c:v>365889.25</c:v>
                </c:pt>
                <c:pt idx="36597">
                  <c:v>365899.28</c:v>
                </c:pt>
                <c:pt idx="36598">
                  <c:v>365909.25</c:v>
                </c:pt>
                <c:pt idx="36599">
                  <c:v>365919.25</c:v>
                </c:pt>
                <c:pt idx="36600">
                  <c:v>365929.25</c:v>
                </c:pt>
                <c:pt idx="36601">
                  <c:v>365939.25</c:v>
                </c:pt>
                <c:pt idx="36602">
                  <c:v>365949.25</c:v>
                </c:pt>
                <c:pt idx="36603">
                  <c:v>365959.25</c:v>
                </c:pt>
                <c:pt idx="36604">
                  <c:v>365969.25</c:v>
                </c:pt>
                <c:pt idx="36605">
                  <c:v>365979.25</c:v>
                </c:pt>
                <c:pt idx="36606">
                  <c:v>365989.25</c:v>
                </c:pt>
                <c:pt idx="36607">
                  <c:v>365999.25</c:v>
                </c:pt>
                <c:pt idx="36608">
                  <c:v>366009.25</c:v>
                </c:pt>
                <c:pt idx="36609">
                  <c:v>366019.25</c:v>
                </c:pt>
                <c:pt idx="36610">
                  <c:v>366029.25</c:v>
                </c:pt>
                <c:pt idx="36611">
                  <c:v>366039.25</c:v>
                </c:pt>
                <c:pt idx="36612">
                  <c:v>366049.25</c:v>
                </c:pt>
                <c:pt idx="36613">
                  <c:v>366059.22</c:v>
                </c:pt>
                <c:pt idx="36614">
                  <c:v>366069.25</c:v>
                </c:pt>
                <c:pt idx="36615">
                  <c:v>366079.25</c:v>
                </c:pt>
                <c:pt idx="36616">
                  <c:v>366089.22</c:v>
                </c:pt>
                <c:pt idx="36617">
                  <c:v>366099.25</c:v>
                </c:pt>
                <c:pt idx="36618">
                  <c:v>366109.22</c:v>
                </c:pt>
                <c:pt idx="36619">
                  <c:v>366119.25</c:v>
                </c:pt>
                <c:pt idx="36620">
                  <c:v>366129.25</c:v>
                </c:pt>
                <c:pt idx="36621">
                  <c:v>366139.22</c:v>
                </c:pt>
                <c:pt idx="36622">
                  <c:v>366149.22</c:v>
                </c:pt>
                <c:pt idx="36623">
                  <c:v>366159.22</c:v>
                </c:pt>
                <c:pt idx="36624">
                  <c:v>366169.19</c:v>
                </c:pt>
                <c:pt idx="36625">
                  <c:v>366179.22</c:v>
                </c:pt>
                <c:pt idx="36626">
                  <c:v>366189.22</c:v>
                </c:pt>
                <c:pt idx="36627">
                  <c:v>366199.19</c:v>
                </c:pt>
                <c:pt idx="36628">
                  <c:v>366209.22</c:v>
                </c:pt>
                <c:pt idx="36629">
                  <c:v>366219.19</c:v>
                </c:pt>
                <c:pt idx="36630">
                  <c:v>366229.22</c:v>
                </c:pt>
                <c:pt idx="36631">
                  <c:v>366239.19</c:v>
                </c:pt>
                <c:pt idx="36632">
                  <c:v>366249.19</c:v>
                </c:pt>
                <c:pt idx="36633">
                  <c:v>366259.19</c:v>
                </c:pt>
                <c:pt idx="36634">
                  <c:v>366269.19</c:v>
                </c:pt>
                <c:pt idx="36635">
                  <c:v>366279.19</c:v>
                </c:pt>
                <c:pt idx="36636">
                  <c:v>366289.19</c:v>
                </c:pt>
                <c:pt idx="36637">
                  <c:v>366299.19</c:v>
                </c:pt>
                <c:pt idx="36638">
                  <c:v>366309.19</c:v>
                </c:pt>
                <c:pt idx="36639">
                  <c:v>366319.19</c:v>
                </c:pt>
                <c:pt idx="36640">
                  <c:v>366329.19</c:v>
                </c:pt>
                <c:pt idx="36641">
                  <c:v>366339.19</c:v>
                </c:pt>
                <c:pt idx="36642">
                  <c:v>366349.19</c:v>
                </c:pt>
                <c:pt idx="36643">
                  <c:v>366359.19</c:v>
                </c:pt>
                <c:pt idx="36644">
                  <c:v>366369.16</c:v>
                </c:pt>
                <c:pt idx="36645">
                  <c:v>366379.19</c:v>
                </c:pt>
                <c:pt idx="36646">
                  <c:v>366389.19</c:v>
                </c:pt>
                <c:pt idx="36647">
                  <c:v>366399.16</c:v>
                </c:pt>
                <c:pt idx="36648">
                  <c:v>366409.19</c:v>
                </c:pt>
                <c:pt idx="36649">
                  <c:v>366419.16</c:v>
                </c:pt>
                <c:pt idx="36650">
                  <c:v>366429.19</c:v>
                </c:pt>
                <c:pt idx="36651">
                  <c:v>366439.16</c:v>
                </c:pt>
                <c:pt idx="36652">
                  <c:v>366449.16</c:v>
                </c:pt>
                <c:pt idx="36653">
                  <c:v>366459.16</c:v>
                </c:pt>
                <c:pt idx="36654">
                  <c:v>366469.16</c:v>
                </c:pt>
                <c:pt idx="36655">
                  <c:v>366479.13</c:v>
                </c:pt>
                <c:pt idx="36656">
                  <c:v>366489.16</c:v>
                </c:pt>
                <c:pt idx="36657">
                  <c:v>366499.16</c:v>
                </c:pt>
                <c:pt idx="36658">
                  <c:v>366509.16</c:v>
                </c:pt>
                <c:pt idx="36659">
                  <c:v>366519.16</c:v>
                </c:pt>
                <c:pt idx="36660">
                  <c:v>366529.13</c:v>
                </c:pt>
                <c:pt idx="36661">
                  <c:v>366539.16</c:v>
                </c:pt>
                <c:pt idx="36662">
                  <c:v>366549.13</c:v>
                </c:pt>
                <c:pt idx="36663">
                  <c:v>366559.13</c:v>
                </c:pt>
                <c:pt idx="36664">
                  <c:v>366569.13</c:v>
                </c:pt>
                <c:pt idx="36665">
                  <c:v>366579.13</c:v>
                </c:pt>
                <c:pt idx="36666">
                  <c:v>366589.16</c:v>
                </c:pt>
                <c:pt idx="36667">
                  <c:v>366599.13</c:v>
                </c:pt>
                <c:pt idx="36668">
                  <c:v>366609.13</c:v>
                </c:pt>
                <c:pt idx="36669">
                  <c:v>366619.13</c:v>
                </c:pt>
                <c:pt idx="36670">
                  <c:v>366629.13</c:v>
                </c:pt>
                <c:pt idx="36671">
                  <c:v>366639.13</c:v>
                </c:pt>
                <c:pt idx="36672">
                  <c:v>366649.13</c:v>
                </c:pt>
                <c:pt idx="36673">
                  <c:v>366659.13</c:v>
                </c:pt>
                <c:pt idx="36674">
                  <c:v>366669.13</c:v>
                </c:pt>
                <c:pt idx="36675">
                  <c:v>366679.09</c:v>
                </c:pt>
                <c:pt idx="36676">
                  <c:v>366689.13</c:v>
                </c:pt>
                <c:pt idx="36677">
                  <c:v>366699.13</c:v>
                </c:pt>
                <c:pt idx="36678">
                  <c:v>366709.13</c:v>
                </c:pt>
                <c:pt idx="36679">
                  <c:v>366719.13</c:v>
                </c:pt>
                <c:pt idx="36680">
                  <c:v>366729.09</c:v>
                </c:pt>
                <c:pt idx="36681">
                  <c:v>366739.13</c:v>
                </c:pt>
                <c:pt idx="36682">
                  <c:v>366749.09</c:v>
                </c:pt>
                <c:pt idx="36683">
                  <c:v>366759.09</c:v>
                </c:pt>
                <c:pt idx="36684">
                  <c:v>366769.09</c:v>
                </c:pt>
                <c:pt idx="36685">
                  <c:v>366779.09</c:v>
                </c:pt>
                <c:pt idx="36686">
                  <c:v>366789.06</c:v>
                </c:pt>
                <c:pt idx="36687">
                  <c:v>366799.09</c:v>
                </c:pt>
                <c:pt idx="36688">
                  <c:v>366809.09</c:v>
                </c:pt>
                <c:pt idx="36689">
                  <c:v>366819.09</c:v>
                </c:pt>
                <c:pt idx="36690">
                  <c:v>366829.09</c:v>
                </c:pt>
                <c:pt idx="36691">
                  <c:v>366839.06</c:v>
                </c:pt>
                <c:pt idx="36692">
                  <c:v>366849.09</c:v>
                </c:pt>
                <c:pt idx="36693">
                  <c:v>366859.06</c:v>
                </c:pt>
                <c:pt idx="36694">
                  <c:v>366869.06</c:v>
                </c:pt>
                <c:pt idx="36695">
                  <c:v>366879.06</c:v>
                </c:pt>
                <c:pt idx="36696">
                  <c:v>366889.06</c:v>
                </c:pt>
                <c:pt idx="36697">
                  <c:v>366899.09</c:v>
                </c:pt>
                <c:pt idx="36698">
                  <c:v>366909.06</c:v>
                </c:pt>
                <c:pt idx="36699">
                  <c:v>366919.06</c:v>
                </c:pt>
                <c:pt idx="36700">
                  <c:v>366929.06</c:v>
                </c:pt>
                <c:pt idx="36701">
                  <c:v>366939.06</c:v>
                </c:pt>
                <c:pt idx="36702">
                  <c:v>366949.06</c:v>
                </c:pt>
                <c:pt idx="36703">
                  <c:v>366959.06</c:v>
                </c:pt>
                <c:pt idx="36704">
                  <c:v>366969.06</c:v>
                </c:pt>
                <c:pt idx="36705">
                  <c:v>366979.06</c:v>
                </c:pt>
                <c:pt idx="36706">
                  <c:v>366989.06</c:v>
                </c:pt>
                <c:pt idx="36707">
                  <c:v>366999.06</c:v>
                </c:pt>
                <c:pt idx="36708">
                  <c:v>367009.06</c:v>
                </c:pt>
                <c:pt idx="36709">
                  <c:v>367019.06</c:v>
                </c:pt>
                <c:pt idx="36710">
                  <c:v>367029.06</c:v>
                </c:pt>
                <c:pt idx="36711">
                  <c:v>367039.03</c:v>
                </c:pt>
                <c:pt idx="36712">
                  <c:v>367049.06</c:v>
                </c:pt>
                <c:pt idx="36713">
                  <c:v>367059.03</c:v>
                </c:pt>
                <c:pt idx="36714">
                  <c:v>367069.03</c:v>
                </c:pt>
                <c:pt idx="36715">
                  <c:v>367079.03</c:v>
                </c:pt>
                <c:pt idx="36716">
                  <c:v>367089.03</c:v>
                </c:pt>
                <c:pt idx="36717">
                  <c:v>367099.03</c:v>
                </c:pt>
                <c:pt idx="36718">
                  <c:v>367109.03</c:v>
                </c:pt>
                <c:pt idx="36719">
                  <c:v>367119.03</c:v>
                </c:pt>
                <c:pt idx="36720">
                  <c:v>367129.03</c:v>
                </c:pt>
                <c:pt idx="36721">
                  <c:v>367139.03</c:v>
                </c:pt>
                <c:pt idx="36722">
                  <c:v>367149</c:v>
                </c:pt>
                <c:pt idx="36723">
                  <c:v>367159.03</c:v>
                </c:pt>
                <c:pt idx="36724">
                  <c:v>367169</c:v>
                </c:pt>
                <c:pt idx="36725">
                  <c:v>367179.03</c:v>
                </c:pt>
                <c:pt idx="36726">
                  <c:v>367189</c:v>
                </c:pt>
                <c:pt idx="36727">
                  <c:v>367199</c:v>
                </c:pt>
                <c:pt idx="36728">
                  <c:v>367209</c:v>
                </c:pt>
                <c:pt idx="36729">
                  <c:v>367219</c:v>
                </c:pt>
                <c:pt idx="36730">
                  <c:v>367229</c:v>
                </c:pt>
                <c:pt idx="36731">
                  <c:v>367239</c:v>
                </c:pt>
                <c:pt idx="36732">
                  <c:v>367249</c:v>
                </c:pt>
                <c:pt idx="36733">
                  <c:v>367259</c:v>
                </c:pt>
                <c:pt idx="36734">
                  <c:v>367269</c:v>
                </c:pt>
                <c:pt idx="36735">
                  <c:v>367279</c:v>
                </c:pt>
                <c:pt idx="36736">
                  <c:v>367289</c:v>
                </c:pt>
                <c:pt idx="36737">
                  <c:v>367299</c:v>
                </c:pt>
                <c:pt idx="36738">
                  <c:v>367309</c:v>
                </c:pt>
                <c:pt idx="36739">
                  <c:v>367319</c:v>
                </c:pt>
                <c:pt idx="36740">
                  <c:v>367329</c:v>
                </c:pt>
                <c:pt idx="36741">
                  <c:v>367339</c:v>
                </c:pt>
                <c:pt idx="36742">
                  <c:v>367348.97</c:v>
                </c:pt>
                <c:pt idx="36743">
                  <c:v>367359</c:v>
                </c:pt>
                <c:pt idx="36744">
                  <c:v>367368.97</c:v>
                </c:pt>
                <c:pt idx="36745">
                  <c:v>367379</c:v>
                </c:pt>
                <c:pt idx="36746">
                  <c:v>367388.97</c:v>
                </c:pt>
                <c:pt idx="36747">
                  <c:v>367398.97</c:v>
                </c:pt>
                <c:pt idx="36748">
                  <c:v>367408.97</c:v>
                </c:pt>
                <c:pt idx="36749">
                  <c:v>367418.97</c:v>
                </c:pt>
                <c:pt idx="36750">
                  <c:v>367428.97</c:v>
                </c:pt>
                <c:pt idx="36751">
                  <c:v>367438.97</c:v>
                </c:pt>
                <c:pt idx="36752">
                  <c:v>367448.97</c:v>
                </c:pt>
                <c:pt idx="36753">
                  <c:v>367458.94</c:v>
                </c:pt>
                <c:pt idx="36754">
                  <c:v>367468.97</c:v>
                </c:pt>
                <c:pt idx="36755">
                  <c:v>367478.94</c:v>
                </c:pt>
                <c:pt idx="36756">
                  <c:v>367488.97</c:v>
                </c:pt>
                <c:pt idx="36757">
                  <c:v>367498.94</c:v>
                </c:pt>
                <c:pt idx="36758">
                  <c:v>367508.94</c:v>
                </c:pt>
                <c:pt idx="36759">
                  <c:v>367518.94</c:v>
                </c:pt>
                <c:pt idx="36760">
                  <c:v>367528.94</c:v>
                </c:pt>
                <c:pt idx="36761">
                  <c:v>367538.94</c:v>
                </c:pt>
                <c:pt idx="36762">
                  <c:v>367548.94</c:v>
                </c:pt>
                <c:pt idx="36763">
                  <c:v>367558.94</c:v>
                </c:pt>
                <c:pt idx="36764">
                  <c:v>367568.94</c:v>
                </c:pt>
                <c:pt idx="36765">
                  <c:v>367578.94</c:v>
                </c:pt>
                <c:pt idx="36766">
                  <c:v>367588.94</c:v>
                </c:pt>
                <c:pt idx="36767">
                  <c:v>367598.94</c:v>
                </c:pt>
                <c:pt idx="36768">
                  <c:v>367608.94</c:v>
                </c:pt>
                <c:pt idx="36769">
                  <c:v>367618.94</c:v>
                </c:pt>
                <c:pt idx="36770">
                  <c:v>367628.94</c:v>
                </c:pt>
                <c:pt idx="36771">
                  <c:v>367638.94</c:v>
                </c:pt>
                <c:pt idx="36772">
                  <c:v>367648.94</c:v>
                </c:pt>
                <c:pt idx="36773">
                  <c:v>367658.91</c:v>
                </c:pt>
                <c:pt idx="36774">
                  <c:v>367668.94</c:v>
                </c:pt>
                <c:pt idx="36775">
                  <c:v>367678.91</c:v>
                </c:pt>
                <c:pt idx="36776">
                  <c:v>367688.94</c:v>
                </c:pt>
                <c:pt idx="36777">
                  <c:v>367698.91</c:v>
                </c:pt>
                <c:pt idx="36778">
                  <c:v>367708.91</c:v>
                </c:pt>
                <c:pt idx="36779">
                  <c:v>367718.91</c:v>
                </c:pt>
                <c:pt idx="36780">
                  <c:v>367728.91</c:v>
                </c:pt>
                <c:pt idx="36781">
                  <c:v>367738.91</c:v>
                </c:pt>
                <c:pt idx="36782">
                  <c:v>367748.91</c:v>
                </c:pt>
                <c:pt idx="36783">
                  <c:v>367758.91</c:v>
                </c:pt>
                <c:pt idx="36784">
                  <c:v>367768.91</c:v>
                </c:pt>
                <c:pt idx="36785">
                  <c:v>367778.91</c:v>
                </c:pt>
                <c:pt idx="36786">
                  <c:v>367788.88</c:v>
                </c:pt>
                <c:pt idx="36787">
                  <c:v>367798.91</c:v>
                </c:pt>
                <c:pt idx="36788">
                  <c:v>367808.88</c:v>
                </c:pt>
                <c:pt idx="36789">
                  <c:v>367818.88</c:v>
                </c:pt>
                <c:pt idx="36790">
                  <c:v>367828.88</c:v>
                </c:pt>
                <c:pt idx="36791">
                  <c:v>367838.88</c:v>
                </c:pt>
                <c:pt idx="36792">
                  <c:v>367848.91</c:v>
                </c:pt>
                <c:pt idx="36793">
                  <c:v>367858.88</c:v>
                </c:pt>
                <c:pt idx="36794">
                  <c:v>367868.88</c:v>
                </c:pt>
                <c:pt idx="36795">
                  <c:v>367878.88</c:v>
                </c:pt>
                <c:pt idx="36796">
                  <c:v>367888.88</c:v>
                </c:pt>
                <c:pt idx="36797">
                  <c:v>367898.88</c:v>
                </c:pt>
                <c:pt idx="36798">
                  <c:v>367908.88</c:v>
                </c:pt>
                <c:pt idx="36799">
                  <c:v>367918.88</c:v>
                </c:pt>
                <c:pt idx="36800">
                  <c:v>367928.88</c:v>
                </c:pt>
                <c:pt idx="36801">
                  <c:v>367938.88</c:v>
                </c:pt>
                <c:pt idx="36802">
                  <c:v>367948.88</c:v>
                </c:pt>
                <c:pt idx="36803">
                  <c:v>367958.88</c:v>
                </c:pt>
                <c:pt idx="36804">
                  <c:v>367968.88</c:v>
                </c:pt>
                <c:pt idx="36805">
                  <c:v>367978.88</c:v>
                </c:pt>
                <c:pt idx="36806">
                  <c:v>367988.84</c:v>
                </c:pt>
                <c:pt idx="36807">
                  <c:v>367998.88</c:v>
                </c:pt>
                <c:pt idx="36808">
                  <c:v>368008.84</c:v>
                </c:pt>
                <c:pt idx="36809">
                  <c:v>368018.84</c:v>
                </c:pt>
                <c:pt idx="36810">
                  <c:v>368028.84</c:v>
                </c:pt>
                <c:pt idx="36811">
                  <c:v>368038.84</c:v>
                </c:pt>
                <c:pt idx="36812">
                  <c:v>368048.88</c:v>
                </c:pt>
                <c:pt idx="36813">
                  <c:v>368058.84</c:v>
                </c:pt>
                <c:pt idx="36814">
                  <c:v>368068.84</c:v>
                </c:pt>
                <c:pt idx="36815">
                  <c:v>368078.84</c:v>
                </c:pt>
                <c:pt idx="36816">
                  <c:v>368088.84</c:v>
                </c:pt>
                <c:pt idx="36817">
                  <c:v>368098.81</c:v>
                </c:pt>
                <c:pt idx="36818">
                  <c:v>368108.84</c:v>
                </c:pt>
                <c:pt idx="36819">
                  <c:v>368118.81</c:v>
                </c:pt>
                <c:pt idx="36820">
                  <c:v>368128.81</c:v>
                </c:pt>
                <c:pt idx="36821">
                  <c:v>368138.84</c:v>
                </c:pt>
                <c:pt idx="36822">
                  <c:v>368148.81</c:v>
                </c:pt>
                <c:pt idx="36823">
                  <c:v>368158.84</c:v>
                </c:pt>
                <c:pt idx="36824">
                  <c:v>368168.81</c:v>
                </c:pt>
                <c:pt idx="36825">
                  <c:v>368178.81</c:v>
                </c:pt>
                <c:pt idx="36826">
                  <c:v>368188.81</c:v>
                </c:pt>
                <c:pt idx="36827">
                  <c:v>368198.81</c:v>
                </c:pt>
                <c:pt idx="36828">
                  <c:v>368208.81</c:v>
                </c:pt>
                <c:pt idx="36829">
                  <c:v>368218.81</c:v>
                </c:pt>
                <c:pt idx="36830">
                  <c:v>368228.81</c:v>
                </c:pt>
                <c:pt idx="36831">
                  <c:v>368238.81</c:v>
                </c:pt>
                <c:pt idx="36832">
                  <c:v>368248.81</c:v>
                </c:pt>
                <c:pt idx="36833">
                  <c:v>368258.81</c:v>
                </c:pt>
                <c:pt idx="36834">
                  <c:v>368268.81</c:v>
                </c:pt>
                <c:pt idx="36835">
                  <c:v>368278.81</c:v>
                </c:pt>
                <c:pt idx="36836">
                  <c:v>368288.81</c:v>
                </c:pt>
                <c:pt idx="36837">
                  <c:v>368298.78</c:v>
                </c:pt>
                <c:pt idx="36838">
                  <c:v>368308.81</c:v>
                </c:pt>
                <c:pt idx="36839">
                  <c:v>368318.81</c:v>
                </c:pt>
                <c:pt idx="36840">
                  <c:v>368328.78</c:v>
                </c:pt>
                <c:pt idx="36841">
                  <c:v>368338.78</c:v>
                </c:pt>
                <c:pt idx="36842">
                  <c:v>368348.78</c:v>
                </c:pt>
                <c:pt idx="36843">
                  <c:v>368358.81</c:v>
                </c:pt>
                <c:pt idx="36844">
                  <c:v>368368.78</c:v>
                </c:pt>
                <c:pt idx="36845">
                  <c:v>368378.78</c:v>
                </c:pt>
                <c:pt idx="36846">
                  <c:v>368388.78</c:v>
                </c:pt>
                <c:pt idx="36847">
                  <c:v>368398.78</c:v>
                </c:pt>
                <c:pt idx="36848">
                  <c:v>368408.75</c:v>
                </c:pt>
                <c:pt idx="36849">
                  <c:v>368418.78</c:v>
                </c:pt>
                <c:pt idx="36850">
                  <c:v>368428.75</c:v>
                </c:pt>
                <c:pt idx="36851">
                  <c:v>368438.78</c:v>
                </c:pt>
                <c:pt idx="36852">
                  <c:v>368448.78</c:v>
                </c:pt>
                <c:pt idx="36853">
                  <c:v>368458.75</c:v>
                </c:pt>
                <c:pt idx="36854">
                  <c:v>368468.78</c:v>
                </c:pt>
                <c:pt idx="36855">
                  <c:v>368478.75</c:v>
                </c:pt>
                <c:pt idx="36856">
                  <c:v>368488.75</c:v>
                </c:pt>
                <c:pt idx="36857">
                  <c:v>368498.75</c:v>
                </c:pt>
                <c:pt idx="36858">
                  <c:v>368508.75</c:v>
                </c:pt>
                <c:pt idx="36859">
                  <c:v>368518.75</c:v>
                </c:pt>
                <c:pt idx="36860">
                  <c:v>368528.75</c:v>
                </c:pt>
                <c:pt idx="36861">
                  <c:v>368538.75</c:v>
                </c:pt>
                <c:pt idx="36862">
                  <c:v>368548.75</c:v>
                </c:pt>
                <c:pt idx="36863">
                  <c:v>368558.75</c:v>
                </c:pt>
                <c:pt idx="36864">
                  <c:v>368568.75</c:v>
                </c:pt>
                <c:pt idx="36865">
                  <c:v>368578.75</c:v>
                </c:pt>
                <c:pt idx="36866">
                  <c:v>368588.75</c:v>
                </c:pt>
                <c:pt idx="36867">
                  <c:v>368598.75</c:v>
                </c:pt>
                <c:pt idx="36868">
                  <c:v>368608.72</c:v>
                </c:pt>
                <c:pt idx="36869">
                  <c:v>368618.75</c:v>
                </c:pt>
                <c:pt idx="36870">
                  <c:v>368628.72</c:v>
                </c:pt>
                <c:pt idx="36871">
                  <c:v>368638.75</c:v>
                </c:pt>
                <c:pt idx="36872">
                  <c:v>368648.72</c:v>
                </c:pt>
                <c:pt idx="36873">
                  <c:v>368658.72</c:v>
                </c:pt>
                <c:pt idx="36874">
                  <c:v>368668.75</c:v>
                </c:pt>
                <c:pt idx="36875">
                  <c:v>368678.72</c:v>
                </c:pt>
                <c:pt idx="36876">
                  <c:v>368688.72</c:v>
                </c:pt>
                <c:pt idx="36877">
                  <c:v>368698.72</c:v>
                </c:pt>
                <c:pt idx="36878">
                  <c:v>368708.72</c:v>
                </c:pt>
                <c:pt idx="36879">
                  <c:v>368718.69</c:v>
                </c:pt>
                <c:pt idx="36880">
                  <c:v>368728.72</c:v>
                </c:pt>
                <c:pt idx="36881">
                  <c:v>368738.69</c:v>
                </c:pt>
                <c:pt idx="36882">
                  <c:v>368748.72</c:v>
                </c:pt>
                <c:pt idx="36883">
                  <c:v>368758.72</c:v>
                </c:pt>
                <c:pt idx="36884">
                  <c:v>368768.69</c:v>
                </c:pt>
                <c:pt idx="36885">
                  <c:v>368778.72</c:v>
                </c:pt>
                <c:pt idx="36886">
                  <c:v>368788.69</c:v>
                </c:pt>
                <c:pt idx="36887">
                  <c:v>368798.69</c:v>
                </c:pt>
                <c:pt idx="36888">
                  <c:v>368808.69</c:v>
                </c:pt>
                <c:pt idx="36889">
                  <c:v>368818.69</c:v>
                </c:pt>
                <c:pt idx="36890">
                  <c:v>368828.69</c:v>
                </c:pt>
                <c:pt idx="36891">
                  <c:v>368838.69</c:v>
                </c:pt>
                <c:pt idx="36892">
                  <c:v>368848.69</c:v>
                </c:pt>
                <c:pt idx="36893">
                  <c:v>368858.69</c:v>
                </c:pt>
                <c:pt idx="36894">
                  <c:v>368868.69</c:v>
                </c:pt>
                <c:pt idx="36895">
                  <c:v>368878.69</c:v>
                </c:pt>
                <c:pt idx="36896">
                  <c:v>368888.69</c:v>
                </c:pt>
                <c:pt idx="36897">
                  <c:v>368898.69</c:v>
                </c:pt>
                <c:pt idx="36898">
                  <c:v>368908.69</c:v>
                </c:pt>
                <c:pt idx="36899">
                  <c:v>368918.66</c:v>
                </c:pt>
                <c:pt idx="36900">
                  <c:v>368928.69</c:v>
                </c:pt>
                <c:pt idx="36901">
                  <c:v>368938.66</c:v>
                </c:pt>
                <c:pt idx="36902">
                  <c:v>368948.69</c:v>
                </c:pt>
                <c:pt idx="36903">
                  <c:v>368958.66</c:v>
                </c:pt>
                <c:pt idx="36904">
                  <c:v>368968.66</c:v>
                </c:pt>
                <c:pt idx="36905">
                  <c:v>368978.69</c:v>
                </c:pt>
                <c:pt idx="36906">
                  <c:v>368988.66</c:v>
                </c:pt>
                <c:pt idx="36907">
                  <c:v>368998.66</c:v>
                </c:pt>
                <c:pt idx="36908">
                  <c:v>369008.66</c:v>
                </c:pt>
                <c:pt idx="36909">
                  <c:v>369018.66</c:v>
                </c:pt>
                <c:pt idx="36910">
                  <c:v>369028.66</c:v>
                </c:pt>
                <c:pt idx="36911">
                  <c:v>369038.66</c:v>
                </c:pt>
                <c:pt idx="36912">
                  <c:v>369048.63</c:v>
                </c:pt>
                <c:pt idx="36913">
                  <c:v>369058.66</c:v>
                </c:pt>
                <c:pt idx="36914">
                  <c:v>369068.66</c:v>
                </c:pt>
                <c:pt idx="36915">
                  <c:v>369078.63</c:v>
                </c:pt>
                <c:pt idx="36916">
                  <c:v>369088.66</c:v>
                </c:pt>
                <c:pt idx="36917">
                  <c:v>369098.63</c:v>
                </c:pt>
                <c:pt idx="36918">
                  <c:v>369108.66</c:v>
                </c:pt>
                <c:pt idx="36919">
                  <c:v>369118.63</c:v>
                </c:pt>
                <c:pt idx="36920">
                  <c:v>369128.63</c:v>
                </c:pt>
                <c:pt idx="36921">
                  <c:v>369138.63</c:v>
                </c:pt>
                <c:pt idx="36922">
                  <c:v>369148.63</c:v>
                </c:pt>
                <c:pt idx="36923">
                  <c:v>369158.63</c:v>
                </c:pt>
                <c:pt idx="36924">
                  <c:v>369168.63</c:v>
                </c:pt>
                <c:pt idx="36925">
                  <c:v>369178.63</c:v>
                </c:pt>
                <c:pt idx="36926">
                  <c:v>369188.63</c:v>
                </c:pt>
                <c:pt idx="36927">
                  <c:v>369198.63</c:v>
                </c:pt>
                <c:pt idx="36928">
                  <c:v>369208.63</c:v>
                </c:pt>
                <c:pt idx="36929">
                  <c:v>369218.63</c:v>
                </c:pt>
                <c:pt idx="36930">
                  <c:v>369228.63</c:v>
                </c:pt>
                <c:pt idx="36931">
                  <c:v>369238.63</c:v>
                </c:pt>
                <c:pt idx="36932">
                  <c:v>369248.59</c:v>
                </c:pt>
                <c:pt idx="36933">
                  <c:v>369258.63</c:v>
                </c:pt>
                <c:pt idx="36934">
                  <c:v>369268.63</c:v>
                </c:pt>
                <c:pt idx="36935">
                  <c:v>369278.59</c:v>
                </c:pt>
                <c:pt idx="36936">
                  <c:v>369288.63</c:v>
                </c:pt>
                <c:pt idx="36937">
                  <c:v>369298.59</c:v>
                </c:pt>
                <c:pt idx="36938">
                  <c:v>369308.63</c:v>
                </c:pt>
                <c:pt idx="36939">
                  <c:v>369318.59</c:v>
                </c:pt>
                <c:pt idx="36940">
                  <c:v>369328.59</c:v>
                </c:pt>
                <c:pt idx="36941">
                  <c:v>369338.59</c:v>
                </c:pt>
                <c:pt idx="36942">
                  <c:v>369348.59</c:v>
                </c:pt>
                <c:pt idx="36943">
                  <c:v>369358.56</c:v>
                </c:pt>
                <c:pt idx="36944">
                  <c:v>369368.59</c:v>
                </c:pt>
                <c:pt idx="36945">
                  <c:v>369378.59</c:v>
                </c:pt>
                <c:pt idx="36946">
                  <c:v>369388.56</c:v>
                </c:pt>
                <c:pt idx="36947">
                  <c:v>369398.59</c:v>
                </c:pt>
                <c:pt idx="36948">
                  <c:v>369408.56</c:v>
                </c:pt>
                <c:pt idx="36949">
                  <c:v>369418.59</c:v>
                </c:pt>
                <c:pt idx="36950">
                  <c:v>369428.56</c:v>
                </c:pt>
                <c:pt idx="36951">
                  <c:v>369438.56</c:v>
                </c:pt>
                <c:pt idx="36952">
                  <c:v>369448.56</c:v>
                </c:pt>
                <c:pt idx="36953">
                  <c:v>369458.56</c:v>
                </c:pt>
                <c:pt idx="36954">
                  <c:v>369468.56</c:v>
                </c:pt>
                <c:pt idx="36955">
                  <c:v>369478.56</c:v>
                </c:pt>
                <c:pt idx="36956">
                  <c:v>369488.56</c:v>
                </c:pt>
                <c:pt idx="36957">
                  <c:v>369498.56</c:v>
                </c:pt>
                <c:pt idx="36958">
                  <c:v>369508.56</c:v>
                </c:pt>
                <c:pt idx="36959">
                  <c:v>369518.56</c:v>
                </c:pt>
                <c:pt idx="36960">
                  <c:v>369528.56</c:v>
                </c:pt>
                <c:pt idx="36961">
                  <c:v>369538.56</c:v>
                </c:pt>
                <c:pt idx="36962">
                  <c:v>369548.56</c:v>
                </c:pt>
                <c:pt idx="36963">
                  <c:v>369558.53</c:v>
                </c:pt>
                <c:pt idx="36964">
                  <c:v>369568.56</c:v>
                </c:pt>
                <c:pt idx="36965">
                  <c:v>369578.56</c:v>
                </c:pt>
                <c:pt idx="36966">
                  <c:v>369588.56</c:v>
                </c:pt>
                <c:pt idx="36967">
                  <c:v>369598.56</c:v>
                </c:pt>
                <c:pt idx="36968">
                  <c:v>369608.53</c:v>
                </c:pt>
                <c:pt idx="36969">
                  <c:v>369618.56</c:v>
                </c:pt>
                <c:pt idx="36970">
                  <c:v>369628.53</c:v>
                </c:pt>
                <c:pt idx="36971">
                  <c:v>369638.53</c:v>
                </c:pt>
                <c:pt idx="36972">
                  <c:v>369648.53</c:v>
                </c:pt>
                <c:pt idx="36973">
                  <c:v>369658.53</c:v>
                </c:pt>
                <c:pt idx="36974">
                  <c:v>369668.5</c:v>
                </c:pt>
                <c:pt idx="36975">
                  <c:v>369678.53</c:v>
                </c:pt>
                <c:pt idx="36976">
                  <c:v>369688.53</c:v>
                </c:pt>
                <c:pt idx="36977">
                  <c:v>369698.53</c:v>
                </c:pt>
                <c:pt idx="36978">
                  <c:v>369708.53</c:v>
                </c:pt>
                <c:pt idx="36979">
                  <c:v>369718.5</c:v>
                </c:pt>
                <c:pt idx="36980">
                  <c:v>369728.53</c:v>
                </c:pt>
                <c:pt idx="36981">
                  <c:v>369738.5</c:v>
                </c:pt>
                <c:pt idx="36982">
                  <c:v>369748.5</c:v>
                </c:pt>
                <c:pt idx="36983">
                  <c:v>369758.5</c:v>
                </c:pt>
                <c:pt idx="36984">
                  <c:v>369768.5</c:v>
                </c:pt>
                <c:pt idx="36985">
                  <c:v>369778.53</c:v>
                </c:pt>
                <c:pt idx="36986">
                  <c:v>369788.5</c:v>
                </c:pt>
                <c:pt idx="36987">
                  <c:v>369798.5</c:v>
                </c:pt>
                <c:pt idx="36988">
                  <c:v>369808.5</c:v>
                </c:pt>
                <c:pt idx="36989">
                  <c:v>369818.5</c:v>
                </c:pt>
                <c:pt idx="36990">
                  <c:v>369828.5</c:v>
                </c:pt>
                <c:pt idx="36991">
                  <c:v>369838.5</c:v>
                </c:pt>
                <c:pt idx="36992">
                  <c:v>369848.5</c:v>
                </c:pt>
                <c:pt idx="36993">
                  <c:v>369858.5</c:v>
                </c:pt>
                <c:pt idx="36994">
                  <c:v>369868.47</c:v>
                </c:pt>
                <c:pt idx="36995">
                  <c:v>369878.5</c:v>
                </c:pt>
                <c:pt idx="36996">
                  <c:v>369888.5</c:v>
                </c:pt>
                <c:pt idx="36997">
                  <c:v>369898.5</c:v>
                </c:pt>
                <c:pt idx="36998">
                  <c:v>369908.5</c:v>
                </c:pt>
                <c:pt idx="36999">
                  <c:v>369918.47</c:v>
                </c:pt>
                <c:pt idx="37000">
                  <c:v>369928.5</c:v>
                </c:pt>
                <c:pt idx="37001">
                  <c:v>369938.47</c:v>
                </c:pt>
                <c:pt idx="37002">
                  <c:v>369948.47</c:v>
                </c:pt>
                <c:pt idx="37003">
                  <c:v>369958.47</c:v>
                </c:pt>
                <c:pt idx="37004">
                  <c:v>369968.47</c:v>
                </c:pt>
                <c:pt idx="37005">
                  <c:v>369978.44</c:v>
                </c:pt>
                <c:pt idx="37006">
                  <c:v>369988.47</c:v>
                </c:pt>
                <c:pt idx="37007">
                  <c:v>369998.47</c:v>
                </c:pt>
                <c:pt idx="37008">
                  <c:v>370008.47</c:v>
                </c:pt>
                <c:pt idx="37009">
                  <c:v>370018.47</c:v>
                </c:pt>
                <c:pt idx="37010">
                  <c:v>370028.44</c:v>
                </c:pt>
                <c:pt idx="37011">
                  <c:v>370038.47</c:v>
                </c:pt>
                <c:pt idx="37012">
                  <c:v>370048.47</c:v>
                </c:pt>
                <c:pt idx="37013">
                  <c:v>370058.44</c:v>
                </c:pt>
                <c:pt idx="37014">
                  <c:v>370068.47</c:v>
                </c:pt>
                <c:pt idx="37015">
                  <c:v>370078.44</c:v>
                </c:pt>
                <c:pt idx="37016">
                  <c:v>370088.47</c:v>
                </c:pt>
                <c:pt idx="37017">
                  <c:v>370098.44</c:v>
                </c:pt>
                <c:pt idx="37018">
                  <c:v>370108.44</c:v>
                </c:pt>
                <c:pt idx="37019">
                  <c:v>370118.44</c:v>
                </c:pt>
                <c:pt idx="37020">
                  <c:v>370128.44</c:v>
                </c:pt>
                <c:pt idx="37021">
                  <c:v>370138.44</c:v>
                </c:pt>
                <c:pt idx="37022">
                  <c:v>370148.44</c:v>
                </c:pt>
                <c:pt idx="37023">
                  <c:v>370158.44</c:v>
                </c:pt>
                <c:pt idx="37024">
                  <c:v>370168.44</c:v>
                </c:pt>
                <c:pt idx="37025">
                  <c:v>370178.44</c:v>
                </c:pt>
                <c:pt idx="37026">
                  <c:v>370188.44</c:v>
                </c:pt>
                <c:pt idx="37027">
                  <c:v>370198.44</c:v>
                </c:pt>
                <c:pt idx="37028">
                  <c:v>370208.44</c:v>
                </c:pt>
                <c:pt idx="37029">
                  <c:v>370218.44</c:v>
                </c:pt>
                <c:pt idx="37030">
                  <c:v>370228.41</c:v>
                </c:pt>
                <c:pt idx="37031">
                  <c:v>370238.44</c:v>
                </c:pt>
                <c:pt idx="37032">
                  <c:v>370248.41</c:v>
                </c:pt>
                <c:pt idx="37033">
                  <c:v>370258.44</c:v>
                </c:pt>
                <c:pt idx="37034">
                  <c:v>370268.41</c:v>
                </c:pt>
                <c:pt idx="37035">
                  <c:v>370278.41</c:v>
                </c:pt>
                <c:pt idx="37036">
                  <c:v>370288.44</c:v>
                </c:pt>
                <c:pt idx="37037">
                  <c:v>370298.41</c:v>
                </c:pt>
                <c:pt idx="37038">
                  <c:v>370308.41</c:v>
                </c:pt>
                <c:pt idx="37039">
                  <c:v>370318.41</c:v>
                </c:pt>
                <c:pt idx="37040">
                  <c:v>370328.41</c:v>
                </c:pt>
                <c:pt idx="37041">
                  <c:v>370338.38</c:v>
                </c:pt>
                <c:pt idx="37042">
                  <c:v>370348.41</c:v>
                </c:pt>
                <c:pt idx="37043">
                  <c:v>370358.38</c:v>
                </c:pt>
                <c:pt idx="37044">
                  <c:v>370368.41</c:v>
                </c:pt>
                <c:pt idx="37045">
                  <c:v>370378.38</c:v>
                </c:pt>
                <c:pt idx="37046">
                  <c:v>370388.38</c:v>
                </c:pt>
                <c:pt idx="37047">
                  <c:v>370398.41</c:v>
                </c:pt>
                <c:pt idx="37048">
                  <c:v>370408.38</c:v>
                </c:pt>
                <c:pt idx="37049">
                  <c:v>370418.38</c:v>
                </c:pt>
                <c:pt idx="37050">
                  <c:v>370428.38</c:v>
                </c:pt>
                <c:pt idx="37051">
                  <c:v>370438.38</c:v>
                </c:pt>
                <c:pt idx="37052">
                  <c:v>370448.38</c:v>
                </c:pt>
                <c:pt idx="37053">
                  <c:v>370458.38</c:v>
                </c:pt>
                <c:pt idx="37054">
                  <c:v>370468.38</c:v>
                </c:pt>
                <c:pt idx="37055">
                  <c:v>370478.38</c:v>
                </c:pt>
                <c:pt idx="37056">
                  <c:v>370488.38</c:v>
                </c:pt>
                <c:pt idx="37057">
                  <c:v>370498.38</c:v>
                </c:pt>
                <c:pt idx="37058">
                  <c:v>370508.38</c:v>
                </c:pt>
                <c:pt idx="37059">
                  <c:v>370518.38</c:v>
                </c:pt>
                <c:pt idx="37060">
                  <c:v>370528.38</c:v>
                </c:pt>
                <c:pt idx="37061">
                  <c:v>370538.34</c:v>
                </c:pt>
                <c:pt idx="37062">
                  <c:v>370548.38</c:v>
                </c:pt>
                <c:pt idx="37063">
                  <c:v>370558.34</c:v>
                </c:pt>
                <c:pt idx="37064">
                  <c:v>370568.38</c:v>
                </c:pt>
                <c:pt idx="37065">
                  <c:v>370578.34</c:v>
                </c:pt>
                <c:pt idx="37066">
                  <c:v>370588.34</c:v>
                </c:pt>
                <c:pt idx="37067">
                  <c:v>370598.38</c:v>
                </c:pt>
                <c:pt idx="37068">
                  <c:v>370608.34</c:v>
                </c:pt>
                <c:pt idx="37069">
                  <c:v>370618.34</c:v>
                </c:pt>
                <c:pt idx="37070">
                  <c:v>370628.34</c:v>
                </c:pt>
                <c:pt idx="37071">
                  <c:v>370638.34</c:v>
                </c:pt>
                <c:pt idx="37072">
                  <c:v>370648.31</c:v>
                </c:pt>
                <c:pt idx="37073">
                  <c:v>370658.34</c:v>
                </c:pt>
                <c:pt idx="37074">
                  <c:v>370668.31</c:v>
                </c:pt>
                <c:pt idx="37075">
                  <c:v>370678.34</c:v>
                </c:pt>
                <c:pt idx="37076">
                  <c:v>370688.31</c:v>
                </c:pt>
                <c:pt idx="37077">
                  <c:v>370698.31</c:v>
                </c:pt>
                <c:pt idx="37078">
                  <c:v>370708.34</c:v>
                </c:pt>
                <c:pt idx="37079">
                  <c:v>370718.31</c:v>
                </c:pt>
                <c:pt idx="37080">
                  <c:v>370728.31</c:v>
                </c:pt>
                <c:pt idx="37081">
                  <c:v>370738.31</c:v>
                </c:pt>
                <c:pt idx="37082">
                  <c:v>370748.31</c:v>
                </c:pt>
                <c:pt idx="37083">
                  <c:v>370758.31</c:v>
                </c:pt>
                <c:pt idx="37084">
                  <c:v>370768.31</c:v>
                </c:pt>
                <c:pt idx="37085">
                  <c:v>370778.31</c:v>
                </c:pt>
                <c:pt idx="37086">
                  <c:v>370788.31</c:v>
                </c:pt>
                <c:pt idx="37087">
                  <c:v>370798.31</c:v>
                </c:pt>
                <c:pt idx="37088">
                  <c:v>370808.31</c:v>
                </c:pt>
                <c:pt idx="37089">
                  <c:v>370818.31</c:v>
                </c:pt>
                <c:pt idx="37090">
                  <c:v>370828.31</c:v>
                </c:pt>
                <c:pt idx="37091">
                  <c:v>370838.31</c:v>
                </c:pt>
                <c:pt idx="37092">
                  <c:v>370848.31</c:v>
                </c:pt>
                <c:pt idx="37093">
                  <c:v>370858.31</c:v>
                </c:pt>
                <c:pt idx="37094">
                  <c:v>370868.28</c:v>
                </c:pt>
                <c:pt idx="37095">
                  <c:v>370878.31</c:v>
                </c:pt>
                <c:pt idx="37096">
                  <c:v>370888.28</c:v>
                </c:pt>
                <c:pt idx="37097">
                  <c:v>370898.28</c:v>
                </c:pt>
                <c:pt idx="37098">
                  <c:v>370908.31</c:v>
                </c:pt>
                <c:pt idx="37099">
                  <c:v>370918.28</c:v>
                </c:pt>
                <c:pt idx="37100">
                  <c:v>370928.31</c:v>
                </c:pt>
                <c:pt idx="37101">
                  <c:v>370938.28</c:v>
                </c:pt>
                <c:pt idx="37102">
                  <c:v>370948.28</c:v>
                </c:pt>
                <c:pt idx="37103">
                  <c:v>370958.28</c:v>
                </c:pt>
                <c:pt idx="37104">
                  <c:v>370968.28</c:v>
                </c:pt>
                <c:pt idx="37105">
                  <c:v>370978.25</c:v>
                </c:pt>
                <c:pt idx="37106">
                  <c:v>370988.28</c:v>
                </c:pt>
                <c:pt idx="37107">
                  <c:v>370998.28</c:v>
                </c:pt>
                <c:pt idx="37108">
                  <c:v>371008.25</c:v>
                </c:pt>
                <c:pt idx="37109">
                  <c:v>371018.28</c:v>
                </c:pt>
                <c:pt idx="37110">
                  <c:v>371028.25</c:v>
                </c:pt>
                <c:pt idx="37111">
                  <c:v>371038.28</c:v>
                </c:pt>
                <c:pt idx="37112">
                  <c:v>371048.25</c:v>
                </c:pt>
                <c:pt idx="37113">
                  <c:v>371058.25</c:v>
                </c:pt>
                <c:pt idx="37114">
                  <c:v>371068.25</c:v>
                </c:pt>
                <c:pt idx="37115">
                  <c:v>371078.25</c:v>
                </c:pt>
                <c:pt idx="37116">
                  <c:v>371088.25</c:v>
                </c:pt>
                <c:pt idx="37117">
                  <c:v>371098.25</c:v>
                </c:pt>
                <c:pt idx="37118">
                  <c:v>371108.25</c:v>
                </c:pt>
                <c:pt idx="37119">
                  <c:v>371118.25</c:v>
                </c:pt>
                <c:pt idx="37120">
                  <c:v>371128.25</c:v>
                </c:pt>
                <c:pt idx="37121">
                  <c:v>371138.25</c:v>
                </c:pt>
                <c:pt idx="37122">
                  <c:v>371148.25</c:v>
                </c:pt>
                <c:pt idx="37123">
                  <c:v>371158.25</c:v>
                </c:pt>
                <c:pt idx="37124">
                  <c:v>371168.25</c:v>
                </c:pt>
                <c:pt idx="37125">
                  <c:v>371178.22</c:v>
                </c:pt>
                <c:pt idx="37126">
                  <c:v>371188.25</c:v>
                </c:pt>
                <c:pt idx="37127">
                  <c:v>371198.25</c:v>
                </c:pt>
                <c:pt idx="37128">
                  <c:v>371208.22</c:v>
                </c:pt>
                <c:pt idx="37129">
                  <c:v>371218.25</c:v>
                </c:pt>
                <c:pt idx="37130">
                  <c:v>371228.22</c:v>
                </c:pt>
                <c:pt idx="37131">
                  <c:v>371238.25</c:v>
                </c:pt>
                <c:pt idx="37132">
                  <c:v>371248.22</c:v>
                </c:pt>
                <c:pt idx="37133">
                  <c:v>371258.22</c:v>
                </c:pt>
                <c:pt idx="37134">
                  <c:v>371268.22</c:v>
                </c:pt>
                <c:pt idx="37135">
                  <c:v>371278.22</c:v>
                </c:pt>
                <c:pt idx="37136">
                  <c:v>371288.19</c:v>
                </c:pt>
                <c:pt idx="37137">
                  <c:v>371298.22</c:v>
                </c:pt>
                <c:pt idx="37138">
                  <c:v>371308.22</c:v>
                </c:pt>
                <c:pt idx="37139">
                  <c:v>371318.19</c:v>
                </c:pt>
                <c:pt idx="37140">
                  <c:v>371328.22</c:v>
                </c:pt>
                <c:pt idx="37141">
                  <c:v>371338.19</c:v>
                </c:pt>
                <c:pt idx="37142">
                  <c:v>371348.22</c:v>
                </c:pt>
                <c:pt idx="37143">
                  <c:v>371358.22</c:v>
                </c:pt>
                <c:pt idx="37144">
                  <c:v>371368.19</c:v>
                </c:pt>
                <c:pt idx="37145">
                  <c:v>371378.19</c:v>
                </c:pt>
                <c:pt idx="37146">
                  <c:v>371388.19</c:v>
                </c:pt>
                <c:pt idx="37147">
                  <c:v>371398.19</c:v>
                </c:pt>
                <c:pt idx="37148">
                  <c:v>371408.19</c:v>
                </c:pt>
                <c:pt idx="37149">
                  <c:v>371418.19</c:v>
                </c:pt>
                <c:pt idx="37150">
                  <c:v>371428.19</c:v>
                </c:pt>
                <c:pt idx="37151">
                  <c:v>371438.19</c:v>
                </c:pt>
                <c:pt idx="37152">
                  <c:v>371448.19</c:v>
                </c:pt>
                <c:pt idx="37153">
                  <c:v>371458.19</c:v>
                </c:pt>
                <c:pt idx="37154">
                  <c:v>371468.19</c:v>
                </c:pt>
                <c:pt idx="37155">
                  <c:v>371478.19</c:v>
                </c:pt>
                <c:pt idx="37156">
                  <c:v>371488.16</c:v>
                </c:pt>
                <c:pt idx="37157">
                  <c:v>371498.19</c:v>
                </c:pt>
                <c:pt idx="37158">
                  <c:v>371508.19</c:v>
                </c:pt>
                <c:pt idx="37159">
                  <c:v>371518.19</c:v>
                </c:pt>
                <c:pt idx="37160">
                  <c:v>371528.19</c:v>
                </c:pt>
                <c:pt idx="37161">
                  <c:v>371538.16</c:v>
                </c:pt>
                <c:pt idx="37162">
                  <c:v>371548.19</c:v>
                </c:pt>
                <c:pt idx="37163">
                  <c:v>371558.16</c:v>
                </c:pt>
                <c:pt idx="37164">
                  <c:v>371568.16</c:v>
                </c:pt>
                <c:pt idx="37165">
                  <c:v>371578.16</c:v>
                </c:pt>
                <c:pt idx="37166">
                  <c:v>371588.16</c:v>
                </c:pt>
                <c:pt idx="37167">
                  <c:v>371598.13</c:v>
                </c:pt>
                <c:pt idx="37168">
                  <c:v>371608.16</c:v>
                </c:pt>
                <c:pt idx="37169">
                  <c:v>371618.16</c:v>
                </c:pt>
                <c:pt idx="37170">
                  <c:v>371628.16</c:v>
                </c:pt>
                <c:pt idx="37171">
                  <c:v>371638.16</c:v>
                </c:pt>
                <c:pt idx="37172">
                  <c:v>371648.13</c:v>
                </c:pt>
                <c:pt idx="37173">
                  <c:v>371658.16</c:v>
                </c:pt>
                <c:pt idx="37174">
                  <c:v>371668.13</c:v>
                </c:pt>
                <c:pt idx="37175">
                  <c:v>371678.13</c:v>
                </c:pt>
                <c:pt idx="37176">
                  <c:v>371688.13</c:v>
                </c:pt>
                <c:pt idx="37177">
                  <c:v>371698.13</c:v>
                </c:pt>
                <c:pt idx="37178">
                  <c:v>371708.15999999997</c:v>
                </c:pt>
                <c:pt idx="37179">
                  <c:v>371718.13</c:v>
                </c:pt>
                <c:pt idx="37180">
                  <c:v>371728.13</c:v>
                </c:pt>
                <c:pt idx="37181">
                  <c:v>371738.13</c:v>
                </c:pt>
                <c:pt idx="37182">
                  <c:v>371748.13</c:v>
                </c:pt>
                <c:pt idx="37183">
                  <c:v>371758.13</c:v>
                </c:pt>
                <c:pt idx="37184">
                  <c:v>371768.13</c:v>
                </c:pt>
                <c:pt idx="37185">
                  <c:v>371778.13</c:v>
                </c:pt>
                <c:pt idx="37186">
                  <c:v>371788.13</c:v>
                </c:pt>
                <c:pt idx="37187">
                  <c:v>371798.09</c:v>
                </c:pt>
                <c:pt idx="37188">
                  <c:v>371808.13</c:v>
                </c:pt>
                <c:pt idx="37189">
                  <c:v>371818.13</c:v>
                </c:pt>
                <c:pt idx="37190">
                  <c:v>371828.13</c:v>
                </c:pt>
                <c:pt idx="37191">
                  <c:v>371838.13</c:v>
                </c:pt>
                <c:pt idx="37192">
                  <c:v>371848.09</c:v>
                </c:pt>
                <c:pt idx="37193">
                  <c:v>371858.13</c:v>
                </c:pt>
                <c:pt idx="37194">
                  <c:v>371868.09</c:v>
                </c:pt>
                <c:pt idx="37195">
                  <c:v>371878.09</c:v>
                </c:pt>
                <c:pt idx="37196">
                  <c:v>371888.09</c:v>
                </c:pt>
                <c:pt idx="37197">
                  <c:v>371898.09</c:v>
                </c:pt>
                <c:pt idx="37198">
                  <c:v>371908.13</c:v>
                </c:pt>
                <c:pt idx="37199">
                  <c:v>371918.09</c:v>
                </c:pt>
                <c:pt idx="37200">
                  <c:v>371928.09</c:v>
                </c:pt>
                <c:pt idx="37201">
                  <c:v>371938.09</c:v>
                </c:pt>
                <c:pt idx="37202">
                  <c:v>371948.09</c:v>
                </c:pt>
                <c:pt idx="37203">
                  <c:v>371958.06</c:v>
                </c:pt>
                <c:pt idx="37204">
                  <c:v>371968.09</c:v>
                </c:pt>
                <c:pt idx="37205">
                  <c:v>371978.06</c:v>
                </c:pt>
                <c:pt idx="37206">
                  <c:v>371988.09</c:v>
                </c:pt>
                <c:pt idx="37207">
                  <c:v>371998.06</c:v>
                </c:pt>
                <c:pt idx="37208">
                  <c:v>372008.06</c:v>
                </c:pt>
                <c:pt idx="37209">
                  <c:v>372018.09</c:v>
                </c:pt>
                <c:pt idx="37210">
                  <c:v>372028.06</c:v>
                </c:pt>
                <c:pt idx="37211">
                  <c:v>372038.06</c:v>
                </c:pt>
                <c:pt idx="37212">
                  <c:v>372048.06</c:v>
                </c:pt>
                <c:pt idx="37213">
                  <c:v>372058.06</c:v>
                </c:pt>
                <c:pt idx="37214">
                  <c:v>372068.06</c:v>
                </c:pt>
                <c:pt idx="37215">
                  <c:v>372078.06</c:v>
                </c:pt>
                <c:pt idx="37216">
                  <c:v>372088.06</c:v>
                </c:pt>
                <c:pt idx="37217">
                  <c:v>372098.06</c:v>
                </c:pt>
                <c:pt idx="37218">
                  <c:v>372108.06</c:v>
                </c:pt>
                <c:pt idx="37219">
                  <c:v>372118.06</c:v>
                </c:pt>
                <c:pt idx="37220">
                  <c:v>372128.06</c:v>
                </c:pt>
                <c:pt idx="37221">
                  <c:v>372138.06</c:v>
                </c:pt>
                <c:pt idx="37222">
                  <c:v>372148.06</c:v>
                </c:pt>
                <c:pt idx="37223">
                  <c:v>372158.03</c:v>
                </c:pt>
                <c:pt idx="37224">
                  <c:v>372168.06</c:v>
                </c:pt>
                <c:pt idx="37225">
                  <c:v>372178.03</c:v>
                </c:pt>
                <c:pt idx="37226">
                  <c:v>372188.06</c:v>
                </c:pt>
                <c:pt idx="37227">
                  <c:v>372198.03</c:v>
                </c:pt>
                <c:pt idx="37228">
                  <c:v>372208.03</c:v>
                </c:pt>
                <c:pt idx="37229">
                  <c:v>372218.06</c:v>
                </c:pt>
                <c:pt idx="37230">
                  <c:v>372228.03</c:v>
                </c:pt>
                <c:pt idx="37231">
                  <c:v>372238.03</c:v>
                </c:pt>
                <c:pt idx="37232">
                  <c:v>372248.03</c:v>
                </c:pt>
                <c:pt idx="37233">
                  <c:v>372258.03</c:v>
                </c:pt>
                <c:pt idx="37234">
                  <c:v>372268</c:v>
                </c:pt>
                <c:pt idx="37235">
                  <c:v>372278.03</c:v>
                </c:pt>
                <c:pt idx="37236">
                  <c:v>372288</c:v>
                </c:pt>
                <c:pt idx="37237">
                  <c:v>372298.03</c:v>
                </c:pt>
                <c:pt idx="37238">
                  <c:v>372308.03</c:v>
                </c:pt>
                <c:pt idx="37239">
                  <c:v>372318</c:v>
                </c:pt>
                <c:pt idx="37240">
                  <c:v>372328.03</c:v>
                </c:pt>
                <c:pt idx="37241">
                  <c:v>372338</c:v>
                </c:pt>
                <c:pt idx="37242">
                  <c:v>372348</c:v>
                </c:pt>
                <c:pt idx="37243">
                  <c:v>372358</c:v>
                </c:pt>
                <c:pt idx="37244">
                  <c:v>372368</c:v>
                </c:pt>
                <c:pt idx="37245">
                  <c:v>372378</c:v>
                </c:pt>
                <c:pt idx="37246">
                  <c:v>372388</c:v>
                </c:pt>
                <c:pt idx="37247">
                  <c:v>372398</c:v>
                </c:pt>
                <c:pt idx="37248">
                  <c:v>372408</c:v>
                </c:pt>
                <c:pt idx="37249">
                  <c:v>372418</c:v>
                </c:pt>
                <c:pt idx="37250">
                  <c:v>372428</c:v>
                </c:pt>
                <c:pt idx="37251">
                  <c:v>372438</c:v>
                </c:pt>
                <c:pt idx="37252">
                  <c:v>372448</c:v>
                </c:pt>
                <c:pt idx="37253">
                  <c:v>372458</c:v>
                </c:pt>
                <c:pt idx="37254">
                  <c:v>372467.97</c:v>
                </c:pt>
                <c:pt idx="37255">
                  <c:v>372478</c:v>
                </c:pt>
                <c:pt idx="37256">
                  <c:v>372487.97</c:v>
                </c:pt>
                <c:pt idx="37257">
                  <c:v>372498</c:v>
                </c:pt>
                <c:pt idx="37258">
                  <c:v>372508</c:v>
                </c:pt>
                <c:pt idx="37259">
                  <c:v>372517.97</c:v>
                </c:pt>
                <c:pt idx="37260">
                  <c:v>372528</c:v>
                </c:pt>
                <c:pt idx="37261">
                  <c:v>372537.97</c:v>
                </c:pt>
                <c:pt idx="37262">
                  <c:v>372547.97</c:v>
                </c:pt>
                <c:pt idx="37263">
                  <c:v>372557.97</c:v>
                </c:pt>
                <c:pt idx="37264">
                  <c:v>372567.97</c:v>
                </c:pt>
                <c:pt idx="37265">
                  <c:v>372577.97</c:v>
                </c:pt>
                <c:pt idx="37266">
                  <c:v>372587.97</c:v>
                </c:pt>
                <c:pt idx="37267">
                  <c:v>372597.94</c:v>
                </c:pt>
                <c:pt idx="37268">
                  <c:v>372607.97</c:v>
                </c:pt>
                <c:pt idx="37269">
                  <c:v>372617.97</c:v>
                </c:pt>
                <c:pt idx="37270">
                  <c:v>372627.94</c:v>
                </c:pt>
                <c:pt idx="37271">
                  <c:v>372637.97</c:v>
                </c:pt>
                <c:pt idx="37272">
                  <c:v>372647.94</c:v>
                </c:pt>
                <c:pt idx="37273">
                  <c:v>372657.97</c:v>
                </c:pt>
                <c:pt idx="37274">
                  <c:v>372667.97</c:v>
                </c:pt>
                <c:pt idx="37275">
                  <c:v>372677.94</c:v>
                </c:pt>
                <c:pt idx="37276">
                  <c:v>372687.94</c:v>
                </c:pt>
                <c:pt idx="37277">
                  <c:v>372697.94</c:v>
                </c:pt>
                <c:pt idx="37278">
                  <c:v>372707.94</c:v>
                </c:pt>
                <c:pt idx="37279">
                  <c:v>372717.94</c:v>
                </c:pt>
                <c:pt idx="37280">
                  <c:v>372727.94</c:v>
                </c:pt>
                <c:pt idx="37281">
                  <c:v>372737.94</c:v>
                </c:pt>
                <c:pt idx="37282">
                  <c:v>372747.94</c:v>
                </c:pt>
                <c:pt idx="37283">
                  <c:v>372757.94</c:v>
                </c:pt>
                <c:pt idx="37284">
                  <c:v>372767.94</c:v>
                </c:pt>
                <c:pt idx="37285">
                  <c:v>372777.94</c:v>
                </c:pt>
                <c:pt idx="37286">
                  <c:v>372787.94</c:v>
                </c:pt>
                <c:pt idx="37287">
                  <c:v>372797.91</c:v>
                </c:pt>
                <c:pt idx="37288">
                  <c:v>372807.94</c:v>
                </c:pt>
                <c:pt idx="37289">
                  <c:v>372817.94</c:v>
                </c:pt>
                <c:pt idx="37290">
                  <c:v>372827.91</c:v>
                </c:pt>
                <c:pt idx="37291">
                  <c:v>372837.94</c:v>
                </c:pt>
                <c:pt idx="37292">
                  <c:v>372847.91</c:v>
                </c:pt>
                <c:pt idx="37293">
                  <c:v>372857.94</c:v>
                </c:pt>
                <c:pt idx="37294">
                  <c:v>372867.91</c:v>
                </c:pt>
                <c:pt idx="37295">
                  <c:v>372877.91</c:v>
                </c:pt>
                <c:pt idx="37296">
                  <c:v>372887.91</c:v>
                </c:pt>
                <c:pt idx="37297">
                  <c:v>372897.91</c:v>
                </c:pt>
                <c:pt idx="37298">
                  <c:v>372907.91</c:v>
                </c:pt>
                <c:pt idx="37299">
                  <c:v>372917.91</c:v>
                </c:pt>
                <c:pt idx="37300">
                  <c:v>372927.91</c:v>
                </c:pt>
                <c:pt idx="37301">
                  <c:v>372937.88</c:v>
                </c:pt>
                <c:pt idx="37302">
                  <c:v>372947.91</c:v>
                </c:pt>
                <c:pt idx="37303">
                  <c:v>372957.88</c:v>
                </c:pt>
                <c:pt idx="37304">
                  <c:v>372967.91</c:v>
                </c:pt>
                <c:pt idx="37305">
                  <c:v>372977.88</c:v>
                </c:pt>
                <c:pt idx="37306">
                  <c:v>372987.88</c:v>
                </c:pt>
                <c:pt idx="37307">
                  <c:v>372997.88</c:v>
                </c:pt>
                <c:pt idx="37308">
                  <c:v>373007.88</c:v>
                </c:pt>
                <c:pt idx="37309">
                  <c:v>373017.88</c:v>
                </c:pt>
                <c:pt idx="37310">
                  <c:v>373027.88</c:v>
                </c:pt>
                <c:pt idx="37311">
                  <c:v>373037.88</c:v>
                </c:pt>
                <c:pt idx="37312">
                  <c:v>373047.88</c:v>
                </c:pt>
                <c:pt idx="37313">
                  <c:v>373057.88</c:v>
                </c:pt>
                <c:pt idx="37314">
                  <c:v>373067.88</c:v>
                </c:pt>
                <c:pt idx="37315">
                  <c:v>373077.88</c:v>
                </c:pt>
                <c:pt idx="37316">
                  <c:v>373087.88</c:v>
                </c:pt>
                <c:pt idx="37317">
                  <c:v>373097.88</c:v>
                </c:pt>
                <c:pt idx="37318">
                  <c:v>373107.88</c:v>
                </c:pt>
                <c:pt idx="37319">
                  <c:v>373117.88</c:v>
                </c:pt>
                <c:pt idx="37320">
                  <c:v>373127.88</c:v>
                </c:pt>
                <c:pt idx="37321">
                  <c:v>373137.84</c:v>
                </c:pt>
                <c:pt idx="37322">
                  <c:v>373147.88</c:v>
                </c:pt>
                <c:pt idx="37323">
                  <c:v>373157.84</c:v>
                </c:pt>
                <c:pt idx="37324">
                  <c:v>373167.88</c:v>
                </c:pt>
                <c:pt idx="37325">
                  <c:v>373177.84</c:v>
                </c:pt>
                <c:pt idx="37326">
                  <c:v>373187.84000000003</c:v>
                </c:pt>
                <c:pt idx="37327">
                  <c:v>373197.88</c:v>
                </c:pt>
                <c:pt idx="37328">
                  <c:v>373207.84</c:v>
                </c:pt>
                <c:pt idx="37329">
                  <c:v>373217.84</c:v>
                </c:pt>
                <c:pt idx="37330">
                  <c:v>373227.84</c:v>
                </c:pt>
                <c:pt idx="37331">
                  <c:v>373237.84</c:v>
                </c:pt>
                <c:pt idx="37332">
                  <c:v>373247.84</c:v>
                </c:pt>
                <c:pt idx="37333">
                  <c:v>373257.84</c:v>
                </c:pt>
                <c:pt idx="37334">
                  <c:v>373267.81</c:v>
                </c:pt>
                <c:pt idx="37335">
                  <c:v>373277.84</c:v>
                </c:pt>
                <c:pt idx="37336">
                  <c:v>373287.81</c:v>
                </c:pt>
                <c:pt idx="37337">
                  <c:v>373297.81</c:v>
                </c:pt>
                <c:pt idx="37338">
                  <c:v>373307.84</c:v>
                </c:pt>
                <c:pt idx="37339">
                  <c:v>373317.81</c:v>
                </c:pt>
                <c:pt idx="37340">
                  <c:v>373327.84</c:v>
                </c:pt>
                <c:pt idx="37341">
                  <c:v>373337.81</c:v>
                </c:pt>
                <c:pt idx="37342">
                  <c:v>373347.81</c:v>
                </c:pt>
                <c:pt idx="37343">
                  <c:v>373357.81</c:v>
                </c:pt>
                <c:pt idx="37344">
                  <c:v>373367.81</c:v>
                </c:pt>
                <c:pt idx="37345">
                  <c:v>373377.81</c:v>
                </c:pt>
                <c:pt idx="37346">
                  <c:v>373387.81</c:v>
                </c:pt>
                <c:pt idx="37347">
                  <c:v>373397.81</c:v>
                </c:pt>
                <c:pt idx="37348">
                  <c:v>373407.81</c:v>
                </c:pt>
                <c:pt idx="37349">
                  <c:v>373417.81</c:v>
                </c:pt>
                <c:pt idx="37350">
                  <c:v>373427.81</c:v>
                </c:pt>
                <c:pt idx="37351">
                  <c:v>373437.81</c:v>
                </c:pt>
                <c:pt idx="37352">
                  <c:v>373447.81</c:v>
                </c:pt>
                <c:pt idx="37353">
                  <c:v>373457.81</c:v>
                </c:pt>
                <c:pt idx="37354">
                  <c:v>373467.78</c:v>
                </c:pt>
                <c:pt idx="37355">
                  <c:v>373477.81</c:v>
                </c:pt>
                <c:pt idx="37356">
                  <c:v>373487.78</c:v>
                </c:pt>
                <c:pt idx="37357">
                  <c:v>373497.78</c:v>
                </c:pt>
                <c:pt idx="37358">
                  <c:v>373507.81</c:v>
                </c:pt>
                <c:pt idx="37359">
                  <c:v>373517.78</c:v>
                </c:pt>
                <c:pt idx="37360">
                  <c:v>373527.81</c:v>
                </c:pt>
                <c:pt idx="37361">
                  <c:v>373537.78</c:v>
                </c:pt>
                <c:pt idx="37362">
                  <c:v>373547.78</c:v>
                </c:pt>
                <c:pt idx="37363">
                  <c:v>373557.81</c:v>
                </c:pt>
                <c:pt idx="37364">
                  <c:v>373567.78</c:v>
                </c:pt>
                <c:pt idx="37365">
                  <c:v>373577.75</c:v>
                </c:pt>
                <c:pt idx="37366">
                  <c:v>373587.78</c:v>
                </c:pt>
                <c:pt idx="37367">
                  <c:v>373597.78</c:v>
                </c:pt>
                <c:pt idx="37368">
                  <c:v>373607.75</c:v>
                </c:pt>
                <c:pt idx="37369">
                  <c:v>373617.78</c:v>
                </c:pt>
                <c:pt idx="37370">
                  <c:v>373627.75</c:v>
                </c:pt>
                <c:pt idx="37371">
                  <c:v>373637.78</c:v>
                </c:pt>
                <c:pt idx="37372">
                  <c:v>373647.75</c:v>
                </c:pt>
                <c:pt idx="37373">
                  <c:v>373657.75</c:v>
                </c:pt>
                <c:pt idx="37374">
                  <c:v>373667.75</c:v>
                </c:pt>
                <c:pt idx="37375">
                  <c:v>373677.75</c:v>
                </c:pt>
                <c:pt idx="37376">
                  <c:v>373687.75</c:v>
                </c:pt>
                <c:pt idx="37377">
                  <c:v>373697.75</c:v>
                </c:pt>
                <c:pt idx="37378">
                  <c:v>373707.75</c:v>
                </c:pt>
                <c:pt idx="37379">
                  <c:v>373717.75</c:v>
                </c:pt>
                <c:pt idx="37380">
                  <c:v>373727.75</c:v>
                </c:pt>
                <c:pt idx="37381">
                  <c:v>373737.75</c:v>
                </c:pt>
                <c:pt idx="37382">
                  <c:v>373747.75</c:v>
                </c:pt>
                <c:pt idx="37383">
                  <c:v>373757.75</c:v>
                </c:pt>
                <c:pt idx="37384">
                  <c:v>373767.75</c:v>
                </c:pt>
                <c:pt idx="37385">
                  <c:v>373777.72</c:v>
                </c:pt>
                <c:pt idx="37386">
                  <c:v>373787.75</c:v>
                </c:pt>
                <c:pt idx="37387">
                  <c:v>373797.75</c:v>
                </c:pt>
                <c:pt idx="37388">
                  <c:v>373807.72</c:v>
                </c:pt>
                <c:pt idx="37389">
                  <c:v>373817.75</c:v>
                </c:pt>
                <c:pt idx="37390">
                  <c:v>373827.72</c:v>
                </c:pt>
                <c:pt idx="37391">
                  <c:v>373837.75</c:v>
                </c:pt>
                <c:pt idx="37392">
                  <c:v>373847.72</c:v>
                </c:pt>
                <c:pt idx="37393">
                  <c:v>373857.72</c:v>
                </c:pt>
                <c:pt idx="37394">
                  <c:v>373867.72</c:v>
                </c:pt>
                <c:pt idx="37395">
                  <c:v>373877.72</c:v>
                </c:pt>
                <c:pt idx="37396">
                  <c:v>373887.69</c:v>
                </c:pt>
                <c:pt idx="37397">
                  <c:v>373897.72</c:v>
                </c:pt>
                <c:pt idx="37398">
                  <c:v>373907.72</c:v>
                </c:pt>
                <c:pt idx="37399">
                  <c:v>373917.72</c:v>
                </c:pt>
                <c:pt idx="37400">
                  <c:v>373927.72</c:v>
                </c:pt>
                <c:pt idx="37401">
                  <c:v>373937.69</c:v>
                </c:pt>
                <c:pt idx="37402">
                  <c:v>373947.72</c:v>
                </c:pt>
                <c:pt idx="37403">
                  <c:v>373957.72</c:v>
                </c:pt>
                <c:pt idx="37404">
                  <c:v>373967.69</c:v>
                </c:pt>
                <c:pt idx="37405">
                  <c:v>373977.72</c:v>
                </c:pt>
                <c:pt idx="37406">
                  <c:v>373987.69</c:v>
                </c:pt>
                <c:pt idx="37407">
                  <c:v>373997.72</c:v>
                </c:pt>
                <c:pt idx="37408">
                  <c:v>374007.69</c:v>
                </c:pt>
                <c:pt idx="37409">
                  <c:v>374017.69</c:v>
                </c:pt>
                <c:pt idx="37410">
                  <c:v>374027.69</c:v>
                </c:pt>
                <c:pt idx="37411">
                  <c:v>374037.69</c:v>
                </c:pt>
                <c:pt idx="37412">
                  <c:v>374047.69</c:v>
                </c:pt>
                <c:pt idx="37413">
                  <c:v>374057.69</c:v>
                </c:pt>
                <c:pt idx="37414">
                  <c:v>374067.69</c:v>
                </c:pt>
                <c:pt idx="37415">
                  <c:v>374077.69</c:v>
                </c:pt>
                <c:pt idx="37416">
                  <c:v>374087.69</c:v>
                </c:pt>
                <c:pt idx="37417">
                  <c:v>374097.69</c:v>
                </c:pt>
                <c:pt idx="37418">
                  <c:v>374107.69</c:v>
                </c:pt>
                <c:pt idx="37419">
                  <c:v>374117.69</c:v>
                </c:pt>
                <c:pt idx="37420">
                  <c:v>374127.69</c:v>
                </c:pt>
                <c:pt idx="37421">
                  <c:v>374137.66</c:v>
                </c:pt>
                <c:pt idx="37422">
                  <c:v>374147.69</c:v>
                </c:pt>
                <c:pt idx="37423">
                  <c:v>374157.66</c:v>
                </c:pt>
                <c:pt idx="37424">
                  <c:v>374167.66</c:v>
                </c:pt>
                <c:pt idx="37425">
                  <c:v>374177.66</c:v>
                </c:pt>
                <c:pt idx="37426">
                  <c:v>374187.66</c:v>
                </c:pt>
                <c:pt idx="37427">
                  <c:v>374197.69</c:v>
                </c:pt>
                <c:pt idx="37428">
                  <c:v>374207.66</c:v>
                </c:pt>
                <c:pt idx="37429">
                  <c:v>374217.66</c:v>
                </c:pt>
                <c:pt idx="37430">
                  <c:v>374227.66</c:v>
                </c:pt>
                <c:pt idx="37431">
                  <c:v>374237.66</c:v>
                </c:pt>
                <c:pt idx="37432">
                  <c:v>374247.63</c:v>
                </c:pt>
                <c:pt idx="37433">
                  <c:v>374257.66</c:v>
                </c:pt>
                <c:pt idx="37434">
                  <c:v>374267.63</c:v>
                </c:pt>
                <c:pt idx="37435">
                  <c:v>374277.63</c:v>
                </c:pt>
                <c:pt idx="37436">
                  <c:v>374287.66</c:v>
                </c:pt>
                <c:pt idx="37437">
                  <c:v>374297.63</c:v>
                </c:pt>
                <c:pt idx="37438">
                  <c:v>374307.66</c:v>
                </c:pt>
                <c:pt idx="37439">
                  <c:v>374317.63</c:v>
                </c:pt>
                <c:pt idx="37440">
                  <c:v>374327.63</c:v>
                </c:pt>
                <c:pt idx="37441">
                  <c:v>374337.63</c:v>
                </c:pt>
                <c:pt idx="37442">
                  <c:v>374347.63</c:v>
                </c:pt>
                <c:pt idx="37443">
                  <c:v>374357.63</c:v>
                </c:pt>
                <c:pt idx="37444">
                  <c:v>374367.63</c:v>
                </c:pt>
                <c:pt idx="37445">
                  <c:v>374377.63</c:v>
                </c:pt>
                <c:pt idx="37446">
                  <c:v>374387.63</c:v>
                </c:pt>
                <c:pt idx="37447">
                  <c:v>374397.63</c:v>
                </c:pt>
                <c:pt idx="37448">
                  <c:v>374407.63</c:v>
                </c:pt>
                <c:pt idx="37449">
                  <c:v>374417.63</c:v>
                </c:pt>
                <c:pt idx="37450">
                  <c:v>374427.63</c:v>
                </c:pt>
                <c:pt idx="37451">
                  <c:v>374437.63</c:v>
                </c:pt>
                <c:pt idx="37452">
                  <c:v>374447.59</c:v>
                </c:pt>
                <c:pt idx="37453">
                  <c:v>374457.63</c:v>
                </c:pt>
                <c:pt idx="37454">
                  <c:v>374467.59</c:v>
                </c:pt>
                <c:pt idx="37455">
                  <c:v>374477.59</c:v>
                </c:pt>
                <c:pt idx="37456">
                  <c:v>374487.63</c:v>
                </c:pt>
                <c:pt idx="37457">
                  <c:v>374497.59</c:v>
                </c:pt>
                <c:pt idx="37458">
                  <c:v>374507.63</c:v>
                </c:pt>
                <c:pt idx="37459">
                  <c:v>374517.59</c:v>
                </c:pt>
                <c:pt idx="37460">
                  <c:v>374527.59</c:v>
                </c:pt>
                <c:pt idx="37461">
                  <c:v>374537.59</c:v>
                </c:pt>
                <c:pt idx="37462">
                  <c:v>374547.59</c:v>
                </c:pt>
                <c:pt idx="37463">
                  <c:v>374557.56</c:v>
                </c:pt>
                <c:pt idx="37464">
                  <c:v>374567.59</c:v>
                </c:pt>
                <c:pt idx="37465">
                  <c:v>374577.56</c:v>
                </c:pt>
                <c:pt idx="37466">
                  <c:v>374587.59</c:v>
                </c:pt>
                <c:pt idx="37467">
                  <c:v>374597.59</c:v>
                </c:pt>
                <c:pt idx="37468">
                  <c:v>374607.56</c:v>
                </c:pt>
                <c:pt idx="37469">
                  <c:v>374617.59</c:v>
                </c:pt>
                <c:pt idx="37470">
                  <c:v>374627.56</c:v>
                </c:pt>
                <c:pt idx="37471">
                  <c:v>374637.56</c:v>
                </c:pt>
                <c:pt idx="37472">
                  <c:v>374647.56</c:v>
                </c:pt>
                <c:pt idx="37473">
                  <c:v>374657.56</c:v>
                </c:pt>
                <c:pt idx="37474">
                  <c:v>374667.56</c:v>
                </c:pt>
                <c:pt idx="37475">
                  <c:v>374677.56</c:v>
                </c:pt>
                <c:pt idx="37476">
                  <c:v>374687.56</c:v>
                </c:pt>
                <c:pt idx="37477">
                  <c:v>374697.56</c:v>
                </c:pt>
                <c:pt idx="37478">
                  <c:v>374707.56</c:v>
                </c:pt>
                <c:pt idx="37479">
                  <c:v>374717.56</c:v>
                </c:pt>
                <c:pt idx="37480">
                  <c:v>374727.56</c:v>
                </c:pt>
                <c:pt idx="37481">
                  <c:v>374737.56</c:v>
                </c:pt>
                <c:pt idx="37482">
                  <c:v>374747.56</c:v>
                </c:pt>
                <c:pt idx="37483">
                  <c:v>374757.53</c:v>
                </c:pt>
                <c:pt idx="37484">
                  <c:v>374767.56</c:v>
                </c:pt>
                <c:pt idx="37485">
                  <c:v>374777.56</c:v>
                </c:pt>
                <c:pt idx="37486">
                  <c:v>374787.56</c:v>
                </c:pt>
                <c:pt idx="37487">
                  <c:v>374797.56</c:v>
                </c:pt>
                <c:pt idx="37488">
                  <c:v>374807.53</c:v>
                </c:pt>
                <c:pt idx="37489">
                  <c:v>374817.56</c:v>
                </c:pt>
                <c:pt idx="37490">
                  <c:v>374827.53</c:v>
                </c:pt>
                <c:pt idx="37491">
                  <c:v>374837.53</c:v>
                </c:pt>
                <c:pt idx="37492">
                  <c:v>374847.56</c:v>
                </c:pt>
                <c:pt idx="37493">
                  <c:v>374857.53</c:v>
                </c:pt>
                <c:pt idx="37494">
                  <c:v>374867.56</c:v>
                </c:pt>
                <c:pt idx="37495">
                  <c:v>374877.53</c:v>
                </c:pt>
                <c:pt idx="37496">
                  <c:v>374887.53</c:v>
                </c:pt>
                <c:pt idx="37497">
                  <c:v>374897.53</c:v>
                </c:pt>
                <c:pt idx="37498">
                  <c:v>374907.53</c:v>
                </c:pt>
                <c:pt idx="37499">
                  <c:v>374917.5</c:v>
                </c:pt>
                <c:pt idx="37500">
                  <c:v>374927.53</c:v>
                </c:pt>
                <c:pt idx="37501">
                  <c:v>374937.5</c:v>
                </c:pt>
                <c:pt idx="37502">
                  <c:v>374947.5</c:v>
                </c:pt>
                <c:pt idx="37503">
                  <c:v>374957.5</c:v>
                </c:pt>
                <c:pt idx="37504">
                  <c:v>374967.5</c:v>
                </c:pt>
                <c:pt idx="37505">
                  <c:v>374977.53</c:v>
                </c:pt>
                <c:pt idx="37506">
                  <c:v>374987.5</c:v>
                </c:pt>
                <c:pt idx="37507">
                  <c:v>374997.5</c:v>
                </c:pt>
                <c:pt idx="37508">
                  <c:v>375007.5</c:v>
                </c:pt>
                <c:pt idx="37509">
                  <c:v>375017.5</c:v>
                </c:pt>
                <c:pt idx="37510">
                  <c:v>375027.5</c:v>
                </c:pt>
                <c:pt idx="37511">
                  <c:v>375037.5</c:v>
                </c:pt>
                <c:pt idx="37512">
                  <c:v>375047.5</c:v>
                </c:pt>
                <c:pt idx="37513">
                  <c:v>375057.5</c:v>
                </c:pt>
                <c:pt idx="37514">
                  <c:v>375067.5</c:v>
                </c:pt>
                <c:pt idx="37515">
                  <c:v>375077.5</c:v>
                </c:pt>
                <c:pt idx="37516">
                  <c:v>375087.5</c:v>
                </c:pt>
                <c:pt idx="37517">
                  <c:v>375097.5</c:v>
                </c:pt>
                <c:pt idx="37518">
                  <c:v>375107.5</c:v>
                </c:pt>
                <c:pt idx="37519">
                  <c:v>375117.47</c:v>
                </c:pt>
                <c:pt idx="37520">
                  <c:v>375127.5</c:v>
                </c:pt>
                <c:pt idx="37521">
                  <c:v>375137.47</c:v>
                </c:pt>
                <c:pt idx="37522">
                  <c:v>375147.5</c:v>
                </c:pt>
                <c:pt idx="37523">
                  <c:v>375157.47</c:v>
                </c:pt>
                <c:pt idx="37524">
                  <c:v>375167.47</c:v>
                </c:pt>
                <c:pt idx="37525">
                  <c:v>375177.5</c:v>
                </c:pt>
                <c:pt idx="37526">
                  <c:v>375187.47</c:v>
                </c:pt>
                <c:pt idx="37527">
                  <c:v>375197.47</c:v>
                </c:pt>
                <c:pt idx="37528">
                  <c:v>375207.47</c:v>
                </c:pt>
                <c:pt idx="37529">
                  <c:v>375217.47</c:v>
                </c:pt>
                <c:pt idx="37530">
                  <c:v>375227.44</c:v>
                </c:pt>
                <c:pt idx="37531">
                  <c:v>375237.47</c:v>
                </c:pt>
                <c:pt idx="37532">
                  <c:v>375247.44</c:v>
                </c:pt>
                <c:pt idx="37533">
                  <c:v>375257.47</c:v>
                </c:pt>
                <c:pt idx="37534">
                  <c:v>375267.47</c:v>
                </c:pt>
                <c:pt idx="37535">
                  <c:v>375277.44</c:v>
                </c:pt>
                <c:pt idx="37536">
                  <c:v>375287.47</c:v>
                </c:pt>
                <c:pt idx="37537">
                  <c:v>375297.44</c:v>
                </c:pt>
                <c:pt idx="37538">
                  <c:v>375307.44</c:v>
                </c:pt>
                <c:pt idx="37539">
                  <c:v>375317.44</c:v>
                </c:pt>
                <c:pt idx="37540">
                  <c:v>375327.44</c:v>
                </c:pt>
                <c:pt idx="37541">
                  <c:v>375337.44</c:v>
                </c:pt>
                <c:pt idx="37542">
                  <c:v>375347.44</c:v>
                </c:pt>
                <c:pt idx="37543">
                  <c:v>375357.44</c:v>
                </c:pt>
                <c:pt idx="37544">
                  <c:v>375367.44</c:v>
                </c:pt>
                <c:pt idx="37545">
                  <c:v>375377.44</c:v>
                </c:pt>
                <c:pt idx="37546">
                  <c:v>375387.44</c:v>
                </c:pt>
                <c:pt idx="37547">
                  <c:v>375397.44</c:v>
                </c:pt>
                <c:pt idx="37548">
                  <c:v>375407.44</c:v>
                </c:pt>
                <c:pt idx="37549">
                  <c:v>375417.44</c:v>
                </c:pt>
                <c:pt idx="37550">
                  <c:v>375427.41</c:v>
                </c:pt>
                <c:pt idx="37551">
                  <c:v>375437.44</c:v>
                </c:pt>
                <c:pt idx="37552">
                  <c:v>375447.41</c:v>
                </c:pt>
                <c:pt idx="37553">
                  <c:v>375457.44</c:v>
                </c:pt>
                <c:pt idx="37554">
                  <c:v>375467.44</c:v>
                </c:pt>
                <c:pt idx="37555">
                  <c:v>375477.41</c:v>
                </c:pt>
                <c:pt idx="37556">
                  <c:v>375487.44</c:v>
                </c:pt>
                <c:pt idx="37557">
                  <c:v>375497.41</c:v>
                </c:pt>
                <c:pt idx="37558">
                  <c:v>375507.41</c:v>
                </c:pt>
                <c:pt idx="37559">
                  <c:v>375517.41</c:v>
                </c:pt>
                <c:pt idx="37560">
                  <c:v>375527.41</c:v>
                </c:pt>
                <c:pt idx="37561">
                  <c:v>375537.38</c:v>
                </c:pt>
                <c:pt idx="37562">
                  <c:v>375547.41</c:v>
                </c:pt>
                <c:pt idx="37563">
                  <c:v>375557.38</c:v>
                </c:pt>
                <c:pt idx="37564">
                  <c:v>375567.41</c:v>
                </c:pt>
                <c:pt idx="37565">
                  <c:v>375577.41</c:v>
                </c:pt>
                <c:pt idx="37566">
                  <c:v>375587.38</c:v>
                </c:pt>
                <c:pt idx="37567">
                  <c:v>375597.41</c:v>
                </c:pt>
                <c:pt idx="37568">
                  <c:v>375607.38</c:v>
                </c:pt>
                <c:pt idx="37569">
                  <c:v>375617.38</c:v>
                </c:pt>
                <c:pt idx="37570">
                  <c:v>375627.38</c:v>
                </c:pt>
                <c:pt idx="37571">
                  <c:v>375637.38</c:v>
                </c:pt>
                <c:pt idx="37572">
                  <c:v>375647.38</c:v>
                </c:pt>
                <c:pt idx="37573">
                  <c:v>375657.38</c:v>
                </c:pt>
                <c:pt idx="37574">
                  <c:v>375667.38</c:v>
                </c:pt>
                <c:pt idx="37575">
                  <c:v>375677.38</c:v>
                </c:pt>
                <c:pt idx="37576">
                  <c:v>375687.38</c:v>
                </c:pt>
                <c:pt idx="37577">
                  <c:v>375697.38</c:v>
                </c:pt>
                <c:pt idx="37578">
                  <c:v>375707.38</c:v>
                </c:pt>
                <c:pt idx="37579">
                  <c:v>375717.38</c:v>
                </c:pt>
                <c:pt idx="37580">
                  <c:v>375727.38</c:v>
                </c:pt>
                <c:pt idx="37581">
                  <c:v>375737.38</c:v>
                </c:pt>
                <c:pt idx="37582">
                  <c:v>375747.38</c:v>
                </c:pt>
                <c:pt idx="37583">
                  <c:v>375757.38</c:v>
                </c:pt>
                <c:pt idx="37584">
                  <c:v>375767.38</c:v>
                </c:pt>
                <c:pt idx="37585">
                  <c:v>375777.38</c:v>
                </c:pt>
                <c:pt idx="37586">
                  <c:v>375787.34</c:v>
                </c:pt>
                <c:pt idx="37587">
                  <c:v>375797.38</c:v>
                </c:pt>
                <c:pt idx="37588">
                  <c:v>375807.34</c:v>
                </c:pt>
                <c:pt idx="37589">
                  <c:v>375817.38</c:v>
                </c:pt>
                <c:pt idx="37590">
                  <c:v>375827.34</c:v>
                </c:pt>
                <c:pt idx="37591">
                  <c:v>375837.34</c:v>
                </c:pt>
                <c:pt idx="37592">
                  <c:v>375847.34</c:v>
                </c:pt>
                <c:pt idx="37593">
                  <c:v>375857.34</c:v>
                </c:pt>
                <c:pt idx="37594">
                  <c:v>375867.34</c:v>
                </c:pt>
                <c:pt idx="37595">
                  <c:v>375877.34</c:v>
                </c:pt>
                <c:pt idx="37596">
                  <c:v>375887.34</c:v>
                </c:pt>
                <c:pt idx="37597">
                  <c:v>375897.31</c:v>
                </c:pt>
                <c:pt idx="37598">
                  <c:v>375907.34</c:v>
                </c:pt>
                <c:pt idx="37599">
                  <c:v>375917.31</c:v>
                </c:pt>
                <c:pt idx="37600">
                  <c:v>375927.34</c:v>
                </c:pt>
                <c:pt idx="37601">
                  <c:v>375937.31</c:v>
                </c:pt>
                <c:pt idx="37602">
                  <c:v>375947.31</c:v>
                </c:pt>
                <c:pt idx="37603">
                  <c:v>375957.34</c:v>
                </c:pt>
                <c:pt idx="37604">
                  <c:v>375967.31</c:v>
                </c:pt>
                <c:pt idx="37605">
                  <c:v>375977.31</c:v>
                </c:pt>
                <c:pt idx="37606">
                  <c:v>375987.31</c:v>
                </c:pt>
                <c:pt idx="37607">
                  <c:v>375997.31</c:v>
                </c:pt>
                <c:pt idx="37608">
                  <c:v>376007.31</c:v>
                </c:pt>
                <c:pt idx="37609">
                  <c:v>376017.31</c:v>
                </c:pt>
                <c:pt idx="37610">
                  <c:v>376027.31</c:v>
                </c:pt>
                <c:pt idx="37611">
                  <c:v>376037.31</c:v>
                </c:pt>
                <c:pt idx="37612">
                  <c:v>376047.31</c:v>
                </c:pt>
                <c:pt idx="37613">
                  <c:v>376057.31</c:v>
                </c:pt>
                <c:pt idx="37614">
                  <c:v>376067.31</c:v>
                </c:pt>
                <c:pt idx="37615">
                  <c:v>376077.31</c:v>
                </c:pt>
                <c:pt idx="37616">
                  <c:v>376087.31</c:v>
                </c:pt>
                <c:pt idx="37617">
                  <c:v>376097.28000000003</c:v>
                </c:pt>
                <c:pt idx="37618">
                  <c:v>376107.31</c:v>
                </c:pt>
                <c:pt idx="37619">
                  <c:v>376117.28</c:v>
                </c:pt>
                <c:pt idx="37620">
                  <c:v>376127.31</c:v>
                </c:pt>
                <c:pt idx="37621">
                  <c:v>376137.28</c:v>
                </c:pt>
                <c:pt idx="37622">
                  <c:v>376147.28</c:v>
                </c:pt>
                <c:pt idx="37623">
                  <c:v>376157.31</c:v>
                </c:pt>
                <c:pt idx="37624">
                  <c:v>376167.28</c:v>
                </c:pt>
                <c:pt idx="37625">
                  <c:v>376177.28</c:v>
                </c:pt>
                <c:pt idx="37626">
                  <c:v>376187.28</c:v>
                </c:pt>
                <c:pt idx="37627">
                  <c:v>376197.28</c:v>
                </c:pt>
                <c:pt idx="37628">
                  <c:v>376207.25</c:v>
                </c:pt>
                <c:pt idx="37629">
                  <c:v>376217.28</c:v>
                </c:pt>
                <c:pt idx="37630">
                  <c:v>376227.28</c:v>
                </c:pt>
                <c:pt idx="37631">
                  <c:v>376237.28</c:v>
                </c:pt>
                <c:pt idx="37632">
                  <c:v>376247.28</c:v>
                </c:pt>
                <c:pt idx="37633">
                  <c:v>376257.25</c:v>
                </c:pt>
                <c:pt idx="37634">
                  <c:v>376267.28</c:v>
                </c:pt>
                <c:pt idx="37635">
                  <c:v>376277.25</c:v>
                </c:pt>
                <c:pt idx="37636">
                  <c:v>376287.25</c:v>
                </c:pt>
                <c:pt idx="37637">
                  <c:v>376297.25</c:v>
                </c:pt>
                <c:pt idx="37638">
                  <c:v>376307.25</c:v>
                </c:pt>
                <c:pt idx="37639">
                  <c:v>376317.25</c:v>
                </c:pt>
                <c:pt idx="37640">
                  <c:v>376327.25</c:v>
                </c:pt>
                <c:pt idx="37641">
                  <c:v>376337.25</c:v>
                </c:pt>
                <c:pt idx="37642">
                  <c:v>376347.25</c:v>
                </c:pt>
                <c:pt idx="37643">
                  <c:v>376357.25</c:v>
                </c:pt>
                <c:pt idx="37644">
                  <c:v>376367.25</c:v>
                </c:pt>
                <c:pt idx="37645">
                  <c:v>376377.25</c:v>
                </c:pt>
                <c:pt idx="37646">
                  <c:v>376387.25</c:v>
                </c:pt>
                <c:pt idx="37647">
                  <c:v>376397.25</c:v>
                </c:pt>
                <c:pt idx="37648">
                  <c:v>376407.25</c:v>
                </c:pt>
                <c:pt idx="37649">
                  <c:v>376417.25</c:v>
                </c:pt>
                <c:pt idx="37650">
                  <c:v>376427.22</c:v>
                </c:pt>
                <c:pt idx="37651">
                  <c:v>376437.25</c:v>
                </c:pt>
                <c:pt idx="37652">
                  <c:v>376447.25</c:v>
                </c:pt>
                <c:pt idx="37653">
                  <c:v>376457.22</c:v>
                </c:pt>
                <c:pt idx="37654">
                  <c:v>376467.25</c:v>
                </c:pt>
                <c:pt idx="37655">
                  <c:v>376477.22</c:v>
                </c:pt>
                <c:pt idx="37656">
                  <c:v>376487.25</c:v>
                </c:pt>
                <c:pt idx="37657">
                  <c:v>376497.22</c:v>
                </c:pt>
                <c:pt idx="37658">
                  <c:v>376507.22</c:v>
                </c:pt>
                <c:pt idx="37659">
                  <c:v>376517.22</c:v>
                </c:pt>
                <c:pt idx="37660">
                  <c:v>376527.22</c:v>
                </c:pt>
                <c:pt idx="37661">
                  <c:v>376537.22</c:v>
                </c:pt>
                <c:pt idx="37662">
                  <c:v>376547.22</c:v>
                </c:pt>
                <c:pt idx="37663">
                  <c:v>376557.22</c:v>
                </c:pt>
                <c:pt idx="37664">
                  <c:v>376567.19</c:v>
                </c:pt>
                <c:pt idx="37665">
                  <c:v>376577.22</c:v>
                </c:pt>
                <c:pt idx="37666">
                  <c:v>376587.19</c:v>
                </c:pt>
                <c:pt idx="37667">
                  <c:v>376597.22</c:v>
                </c:pt>
                <c:pt idx="37668">
                  <c:v>376607.19</c:v>
                </c:pt>
                <c:pt idx="37669">
                  <c:v>376617.19</c:v>
                </c:pt>
                <c:pt idx="37670">
                  <c:v>376627.19</c:v>
                </c:pt>
                <c:pt idx="37671">
                  <c:v>376637.19</c:v>
                </c:pt>
                <c:pt idx="37672">
                  <c:v>376647.19</c:v>
                </c:pt>
                <c:pt idx="37673">
                  <c:v>376657.19</c:v>
                </c:pt>
                <c:pt idx="37674">
                  <c:v>376667.19</c:v>
                </c:pt>
                <c:pt idx="37675">
                  <c:v>376677.19</c:v>
                </c:pt>
                <c:pt idx="37676">
                  <c:v>376687.19</c:v>
                </c:pt>
                <c:pt idx="37677">
                  <c:v>376697.19</c:v>
                </c:pt>
                <c:pt idx="37678">
                  <c:v>376707.19</c:v>
                </c:pt>
                <c:pt idx="37679">
                  <c:v>376717.19</c:v>
                </c:pt>
                <c:pt idx="37680">
                  <c:v>376727.19</c:v>
                </c:pt>
                <c:pt idx="37681">
                  <c:v>376737.19</c:v>
                </c:pt>
                <c:pt idx="37682">
                  <c:v>376747.19</c:v>
                </c:pt>
                <c:pt idx="37683">
                  <c:v>376757.19</c:v>
                </c:pt>
                <c:pt idx="37684">
                  <c:v>376767.16</c:v>
                </c:pt>
                <c:pt idx="37685">
                  <c:v>376777.19</c:v>
                </c:pt>
                <c:pt idx="37686">
                  <c:v>376787.16</c:v>
                </c:pt>
                <c:pt idx="37687">
                  <c:v>376797.19</c:v>
                </c:pt>
                <c:pt idx="37688">
                  <c:v>376807.16</c:v>
                </c:pt>
                <c:pt idx="37689">
                  <c:v>376817.16</c:v>
                </c:pt>
                <c:pt idx="37690">
                  <c:v>376827.19</c:v>
                </c:pt>
                <c:pt idx="37691">
                  <c:v>376837.16</c:v>
                </c:pt>
                <c:pt idx="37692">
                  <c:v>376847.16</c:v>
                </c:pt>
                <c:pt idx="37693">
                  <c:v>376857.16</c:v>
                </c:pt>
                <c:pt idx="37694">
                  <c:v>376867.16</c:v>
                </c:pt>
                <c:pt idx="37695">
                  <c:v>376877.16</c:v>
                </c:pt>
                <c:pt idx="37696">
                  <c:v>376887.16</c:v>
                </c:pt>
                <c:pt idx="37697">
                  <c:v>376897.13</c:v>
                </c:pt>
                <c:pt idx="37698">
                  <c:v>376907.16</c:v>
                </c:pt>
                <c:pt idx="37699">
                  <c:v>376917.13</c:v>
                </c:pt>
                <c:pt idx="37700">
                  <c:v>376927.13</c:v>
                </c:pt>
                <c:pt idx="37701">
                  <c:v>376937.16</c:v>
                </c:pt>
                <c:pt idx="37702">
                  <c:v>376947.13</c:v>
                </c:pt>
                <c:pt idx="37703">
                  <c:v>376957.16</c:v>
                </c:pt>
                <c:pt idx="37704">
                  <c:v>376967.13</c:v>
                </c:pt>
                <c:pt idx="37705">
                  <c:v>376977.13</c:v>
                </c:pt>
                <c:pt idx="37706">
                  <c:v>376987.13</c:v>
                </c:pt>
                <c:pt idx="37707">
                  <c:v>376997.13</c:v>
                </c:pt>
                <c:pt idx="37708">
                  <c:v>377007.13</c:v>
                </c:pt>
                <c:pt idx="37709">
                  <c:v>377017.13</c:v>
                </c:pt>
                <c:pt idx="37710">
                  <c:v>377027.13</c:v>
                </c:pt>
                <c:pt idx="37711">
                  <c:v>377037.13</c:v>
                </c:pt>
                <c:pt idx="37712">
                  <c:v>377047.13</c:v>
                </c:pt>
                <c:pt idx="37713">
                  <c:v>377057.13</c:v>
                </c:pt>
                <c:pt idx="37714">
                  <c:v>377067.13</c:v>
                </c:pt>
                <c:pt idx="37715">
                  <c:v>377077.13</c:v>
                </c:pt>
                <c:pt idx="37716">
                  <c:v>377087.13</c:v>
                </c:pt>
                <c:pt idx="37717">
                  <c:v>377097.09</c:v>
                </c:pt>
                <c:pt idx="37718">
                  <c:v>377107.13</c:v>
                </c:pt>
                <c:pt idx="37719">
                  <c:v>377117.13</c:v>
                </c:pt>
                <c:pt idx="37720">
                  <c:v>377127.09</c:v>
                </c:pt>
                <c:pt idx="37721">
                  <c:v>377137.13</c:v>
                </c:pt>
                <c:pt idx="37722">
                  <c:v>377147.09</c:v>
                </c:pt>
                <c:pt idx="37723">
                  <c:v>377157.13</c:v>
                </c:pt>
                <c:pt idx="37724">
                  <c:v>377167.09</c:v>
                </c:pt>
                <c:pt idx="37725">
                  <c:v>377177.09</c:v>
                </c:pt>
                <c:pt idx="37726">
                  <c:v>377187.09</c:v>
                </c:pt>
                <c:pt idx="37727">
                  <c:v>377197.09</c:v>
                </c:pt>
                <c:pt idx="37728">
                  <c:v>377207.06</c:v>
                </c:pt>
                <c:pt idx="37729">
                  <c:v>377217.09</c:v>
                </c:pt>
                <c:pt idx="37730">
                  <c:v>377227.09</c:v>
                </c:pt>
                <c:pt idx="37731">
                  <c:v>377237.06</c:v>
                </c:pt>
                <c:pt idx="37732">
                  <c:v>377247.09</c:v>
                </c:pt>
                <c:pt idx="37733">
                  <c:v>377257.06</c:v>
                </c:pt>
                <c:pt idx="37734">
                  <c:v>377267.09</c:v>
                </c:pt>
                <c:pt idx="37735">
                  <c:v>377277.06</c:v>
                </c:pt>
                <c:pt idx="37736">
                  <c:v>377287.06</c:v>
                </c:pt>
                <c:pt idx="37737">
                  <c:v>377297.06</c:v>
                </c:pt>
                <c:pt idx="37738">
                  <c:v>377307.06</c:v>
                </c:pt>
                <c:pt idx="37739">
                  <c:v>377317.06</c:v>
                </c:pt>
                <c:pt idx="37740">
                  <c:v>377327.06</c:v>
                </c:pt>
                <c:pt idx="37741">
                  <c:v>377337.06</c:v>
                </c:pt>
                <c:pt idx="37742">
                  <c:v>377347.06</c:v>
                </c:pt>
                <c:pt idx="37743">
                  <c:v>377357.06</c:v>
                </c:pt>
                <c:pt idx="37744">
                  <c:v>377367.06</c:v>
                </c:pt>
                <c:pt idx="37745">
                  <c:v>377377.06</c:v>
                </c:pt>
                <c:pt idx="37746">
                  <c:v>377387.06</c:v>
                </c:pt>
                <c:pt idx="37747">
                  <c:v>377397.06</c:v>
                </c:pt>
                <c:pt idx="37748">
                  <c:v>377407.06</c:v>
                </c:pt>
                <c:pt idx="37749">
                  <c:v>377417.06</c:v>
                </c:pt>
                <c:pt idx="37750">
                  <c:v>377427.06</c:v>
                </c:pt>
                <c:pt idx="37751">
                  <c:v>377437.03</c:v>
                </c:pt>
                <c:pt idx="37752">
                  <c:v>377447.06</c:v>
                </c:pt>
                <c:pt idx="37753">
                  <c:v>377457.03</c:v>
                </c:pt>
                <c:pt idx="37754">
                  <c:v>377467.06</c:v>
                </c:pt>
                <c:pt idx="37755">
                  <c:v>377477.03</c:v>
                </c:pt>
                <c:pt idx="37756">
                  <c:v>377487.03</c:v>
                </c:pt>
                <c:pt idx="37757">
                  <c:v>377497.03</c:v>
                </c:pt>
                <c:pt idx="37758">
                  <c:v>377507.03</c:v>
                </c:pt>
                <c:pt idx="37759">
                  <c:v>377517.03</c:v>
                </c:pt>
                <c:pt idx="37760">
                  <c:v>377527.03</c:v>
                </c:pt>
                <c:pt idx="37761">
                  <c:v>377537.03</c:v>
                </c:pt>
                <c:pt idx="37762">
                  <c:v>377547.03</c:v>
                </c:pt>
                <c:pt idx="37763">
                  <c:v>377557.03</c:v>
                </c:pt>
                <c:pt idx="37764">
                  <c:v>377567.03</c:v>
                </c:pt>
                <c:pt idx="37765">
                  <c:v>377577.03</c:v>
                </c:pt>
                <c:pt idx="37766">
                  <c:v>377587</c:v>
                </c:pt>
                <c:pt idx="37767">
                  <c:v>377597</c:v>
                </c:pt>
                <c:pt idx="37768">
                  <c:v>377607.03</c:v>
                </c:pt>
                <c:pt idx="37769">
                  <c:v>377617</c:v>
                </c:pt>
                <c:pt idx="37770">
                  <c:v>377627.03</c:v>
                </c:pt>
                <c:pt idx="37771">
                  <c:v>377637</c:v>
                </c:pt>
                <c:pt idx="37772">
                  <c:v>377647</c:v>
                </c:pt>
                <c:pt idx="37773">
                  <c:v>377657</c:v>
                </c:pt>
                <c:pt idx="37774">
                  <c:v>377667</c:v>
                </c:pt>
                <c:pt idx="37775">
                  <c:v>377677</c:v>
                </c:pt>
                <c:pt idx="37776">
                  <c:v>377687</c:v>
                </c:pt>
                <c:pt idx="37777">
                  <c:v>377697</c:v>
                </c:pt>
                <c:pt idx="37778">
                  <c:v>377707</c:v>
                </c:pt>
                <c:pt idx="37779">
                  <c:v>377717</c:v>
                </c:pt>
                <c:pt idx="37780">
                  <c:v>377727</c:v>
                </c:pt>
                <c:pt idx="37781">
                  <c:v>377737</c:v>
                </c:pt>
                <c:pt idx="37782">
                  <c:v>377747</c:v>
                </c:pt>
                <c:pt idx="37783">
                  <c:v>377757</c:v>
                </c:pt>
                <c:pt idx="37784">
                  <c:v>377766.97</c:v>
                </c:pt>
                <c:pt idx="37785">
                  <c:v>377777</c:v>
                </c:pt>
                <c:pt idx="37786">
                  <c:v>377786.97</c:v>
                </c:pt>
                <c:pt idx="37787">
                  <c:v>377796.97</c:v>
                </c:pt>
                <c:pt idx="37788">
                  <c:v>377807</c:v>
                </c:pt>
                <c:pt idx="37789">
                  <c:v>377816.97</c:v>
                </c:pt>
                <c:pt idx="37790">
                  <c:v>377827</c:v>
                </c:pt>
                <c:pt idx="37791">
                  <c:v>377836.97</c:v>
                </c:pt>
                <c:pt idx="37792">
                  <c:v>377846.97</c:v>
                </c:pt>
                <c:pt idx="37793">
                  <c:v>377856.97</c:v>
                </c:pt>
                <c:pt idx="37794">
                  <c:v>377866.97</c:v>
                </c:pt>
                <c:pt idx="37795">
                  <c:v>377876.94</c:v>
                </c:pt>
                <c:pt idx="37796">
                  <c:v>377886.97</c:v>
                </c:pt>
                <c:pt idx="37797">
                  <c:v>377896.97</c:v>
                </c:pt>
                <c:pt idx="37798">
                  <c:v>377906.94</c:v>
                </c:pt>
                <c:pt idx="37799">
                  <c:v>377916.97</c:v>
                </c:pt>
                <c:pt idx="37800">
                  <c:v>377926.94</c:v>
                </c:pt>
                <c:pt idx="37801">
                  <c:v>377936.97</c:v>
                </c:pt>
                <c:pt idx="37802">
                  <c:v>377946.94</c:v>
                </c:pt>
                <c:pt idx="37803">
                  <c:v>377956.94</c:v>
                </c:pt>
                <c:pt idx="37804">
                  <c:v>377966.94</c:v>
                </c:pt>
                <c:pt idx="37805">
                  <c:v>377976.94</c:v>
                </c:pt>
                <c:pt idx="37806">
                  <c:v>377986.94</c:v>
                </c:pt>
                <c:pt idx="37807">
                  <c:v>377996.94</c:v>
                </c:pt>
                <c:pt idx="37808">
                  <c:v>378006.94</c:v>
                </c:pt>
                <c:pt idx="37809">
                  <c:v>378016.94</c:v>
                </c:pt>
                <c:pt idx="37810">
                  <c:v>378026.94</c:v>
                </c:pt>
                <c:pt idx="37811">
                  <c:v>378036.94</c:v>
                </c:pt>
                <c:pt idx="37812">
                  <c:v>378046.94</c:v>
                </c:pt>
                <c:pt idx="37813">
                  <c:v>378056.94</c:v>
                </c:pt>
                <c:pt idx="37814">
                  <c:v>378066.94</c:v>
                </c:pt>
                <c:pt idx="37815">
                  <c:v>378076.91</c:v>
                </c:pt>
                <c:pt idx="37816">
                  <c:v>378086.94</c:v>
                </c:pt>
                <c:pt idx="37817">
                  <c:v>378096.94</c:v>
                </c:pt>
                <c:pt idx="37818">
                  <c:v>378106.91</c:v>
                </c:pt>
                <c:pt idx="37819">
                  <c:v>378116.94</c:v>
                </c:pt>
                <c:pt idx="37820">
                  <c:v>378126.91</c:v>
                </c:pt>
                <c:pt idx="37821">
                  <c:v>378136.94</c:v>
                </c:pt>
                <c:pt idx="37822">
                  <c:v>378146.91</c:v>
                </c:pt>
                <c:pt idx="37823">
                  <c:v>378156.91</c:v>
                </c:pt>
                <c:pt idx="37824">
                  <c:v>378166.91</c:v>
                </c:pt>
                <c:pt idx="37825">
                  <c:v>378176.91</c:v>
                </c:pt>
                <c:pt idx="37826">
                  <c:v>378186.91</c:v>
                </c:pt>
                <c:pt idx="37827">
                  <c:v>378196.91</c:v>
                </c:pt>
                <c:pt idx="37828">
                  <c:v>378206.91</c:v>
                </c:pt>
                <c:pt idx="37829">
                  <c:v>378216.91</c:v>
                </c:pt>
                <c:pt idx="37830">
                  <c:v>378226.91</c:v>
                </c:pt>
                <c:pt idx="37831">
                  <c:v>378236.88</c:v>
                </c:pt>
                <c:pt idx="37832">
                  <c:v>378246.91</c:v>
                </c:pt>
                <c:pt idx="37833">
                  <c:v>378256.88</c:v>
                </c:pt>
                <c:pt idx="37834">
                  <c:v>378266.88</c:v>
                </c:pt>
                <c:pt idx="37835">
                  <c:v>378276.91</c:v>
                </c:pt>
                <c:pt idx="37836">
                  <c:v>378286.88</c:v>
                </c:pt>
                <c:pt idx="37837">
                  <c:v>378296.91</c:v>
                </c:pt>
                <c:pt idx="37838">
                  <c:v>378306.88</c:v>
                </c:pt>
                <c:pt idx="37839">
                  <c:v>378316.88</c:v>
                </c:pt>
                <c:pt idx="37840">
                  <c:v>378326.88</c:v>
                </c:pt>
                <c:pt idx="37841">
                  <c:v>378336.88</c:v>
                </c:pt>
                <c:pt idx="37842">
                  <c:v>378346.88</c:v>
                </c:pt>
                <c:pt idx="37843">
                  <c:v>378356.88</c:v>
                </c:pt>
                <c:pt idx="37844">
                  <c:v>378366.88</c:v>
                </c:pt>
                <c:pt idx="37845">
                  <c:v>378376.88</c:v>
                </c:pt>
                <c:pt idx="37846">
                  <c:v>378386.88</c:v>
                </c:pt>
                <c:pt idx="37847">
                  <c:v>378396.88</c:v>
                </c:pt>
                <c:pt idx="37848">
                  <c:v>378406.88</c:v>
                </c:pt>
                <c:pt idx="37849">
                  <c:v>378416.88</c:v>
                </c:pt>
                <c:pt idx="37850">
                  <c:v>378426.88</c:v>
                </c:pt>
                <c:pt idx="37851">
                  <c:v>378436.84</c:v>
                </c:pt>
                <c:pt idx="37852">
                  <c:v>378446.88</c:v>
                </c:pt>
                <c:pt idx="37853">
                  <c:v>378456.88</c:v>
                </c:pt>
                <c:pt idx="37854">
                  <c:v>378466.84</c:v>
                </c:pt>
                <c:pt idx="37855">
                  <c:v>378476.88</c:v>
                </c:pt>
                <c:pt idx="37856">
                  <c:v>378486.84</c:v>
                </c:pt>
                <c:pt idx="37857">
                  <c:v>378496.88</c:v>
                </c:pt>
                <c:pt idx="37858">
                  <c:v>378506.84</c:v>
                </c:pt>
                <c:pt idx="37859">
                  <c:v>378516.84</c:v>
                </c:pt>
                <c:pt idx="37860">
                  <c:v>378526.84</c:v>
                </c:pt>
                <c:pt idx="37861">
                  <c:v>378536.84</c:v>
                </c:pt>
                <c:pt idx="37862">
                  <c:v>378546.81</c:v>
                </c:pt>
                <c:pt idx="37863">
                  <c:v>378556.84</c:v>
                </c:pt>
                <c:pt idx="37864">
                  <c:v>378566.84</c:v>
                </c:pt>
                <c:pt idx="37865">
                  <c:v>378576.81</c:v>
                </c:pt>
                <c:pt idx="37866">
                  <c:v>378586.84</c:v>
                </c:pt>
                <c:pt idx="37867">
                  <c:v>378596.81</c:v>
                </c:pt>
                <c:pt idx="37868">
                  <c:v>378606.84</c:v>
                </c:pt>
                <c:pt idx="37869">
                  <c:v>378616.81</c:v>
                </c:pt>
                <c:pt idx="37870">
                  <c:v>378626.81</c:v>
                </c:pt>
                <c:pt idx="37871">
                  <c:v>378636.81</c:v>
                </c:pt>
                <c:pt idx="37872">
                  <c:v>378646.81</c:v>
                </c:pt>
                <c:pt idx="37873">
                  <c:v>378656.81</c:v>
                </c:pt>
                <c:pt idx="37874">
                  <c:v>378666.81</c:v>
                </c:pt>
                <c:pt idx="37875">
                  <c:v>378676.81</c:v>
                </c:pt>
                <c:pt idx="37876">
                  <c:v>378686.81</c:v>
                </c:pt>
                <c:pt idx="37877">
                  <c:v>378696.81</c:v>
                </c:pt>
                <c:pt idx="37878">
                  <c:v>378706.81</c:v>
                </c:pt>
                <c:pt idx="37879">
                  <c:v>378716.81</c:v>
                </c:pt>
                <c:pt idx="37880">
                  <c:v>378726.81</c:v>
                </c:pt>
                <c:pt idx="37881">
                  <c:v>378736.81</c:v>
                </c:pt>
                <c:pt idx="37882">
                  <c:v>378746.78</c:v>
                </c:pt>
                <c:pt idx="37883">
                  <c:v>378756.81</c:v>
                </c:pt>
                <c:pt idx="37884">
                  <c:v>378766.81</c:v>
                </c:pt>
                <c:pt idx="37885">
                  <c:v>378776.78</c:v>
                </c:pt>
                <c:pt idx="37886">
                  <c:v>378786.81</c:v>
                </c:pt>
                <c:pt idx="37887">
                  <c:v>378796.78</c:v>
                </c:pt>
                <c:pt idx="37888">
                  <c:v>378806.81</c:v>
                </c:pt>
                <c:pt idx="37889">
                  <c:v>378816.78</c:v>
                </c:pt>
                <c:pt idx="37890">
                  <c:v>378826.78</c:v>
                </c:pt>
                <c:pt idx="37891">
                  <c:v>378836.78</c:v>
                </c:pt>
                <c:pt idx="37892">
                  <c:v>378846.78</c:v>
                </c:pt>
                <c:pt idx="37893">
                  <c:v>378856.78</c:v>
                </c:pt>
                <c:pt idx="37894">
                  <c:v>378866.78</c:v>
                </c:pt>
                <c:pt idx="37895">
                  <c:v>378876.78</c:v>
                </c:pt>
                <c:pt idx="37896">
                  <c:v>378886.78</c:v>
                </c:pt>
                <c:pt idx="37897">
                  <c:v>378896.78</c:v>
                </c:pt>
                <c:pt idx="37898">
                  <c:v>378906.75</c:v>
                </c:pt>
                <c:pt idx="37899">
                  <c:v>378916.78</c:v>
                </c:pt>
                <c:pt idx="37900">
                  <c:v>378926.75</c:v>
                </c:pt>
                <c:pt idx="37901">
                  <c:v>378936.75</c:v>
                </c:pt>
                <c:pt idx="37902">
                  <c:v>378946.78</c:v>
                </c:pt>
                <c:pt idx="37903">
                  <c:v>378956.75</c:v>
                </c:pt>
                <c:pt idx="37904">
                  <c:v>378966.78</c:v>
                </c:pt>
                <c:pt idx="37905">
                  <c:v>378976.75</c:v>
                </c:pt>
                <c:pt idx="37906">
                  <c:v>378986.75</c:v>
                </c:pt>
                <c:pt idx="37907">
                  <c:v>378996.75</c:v>
                </c:pt>
                <c:pt idx="37908">
                  <c:v>379006.75</c:v>
                </c:pt>
                <c:pt idx="37909">
                  <c:v>379016.75</c:v>
                </c:pt>
                <c:pt idx="37910">
                  <c:v>379026.75</c:v>
                </c:pt>
                <c:pt idx="37911">
                  <c:v>379036.75</c:v>
                </c:pt>
                <c:pt idx="37912">
                  <c:v>379046.75</c:v>
                </c:pt>
                <c:pt idx="37913">
                  <c:v>379056.75</c:v>
                </c:pt>
                <c:pt idx="37914">
                  <c:v>379066.75</c:v>
                </c:pt>
                <c:pt idx="37915">
                  <c:v>379076.75</c:v>
                </c:pt>
                <c:pt idx="37916">
                  <c:v>379086.75</c:v>
                </c:pt>
                <c:pt idx="37917">
                  <c:v>379096.75</c:v>
                </c:pt>
                <c:pt idx="37918">
                  <c:v>379106.72</c:v>
                </c:pt>
                <c:pt idx="37919">
                  <c:v>379116.75</c:v>
                </c:pt>
                <c:pt idx="37920">
                  <c:v>379126.72</c:v>
                </c:pt>
                <c:pt idx="37921">
                  <c:v>379136.72</c:v>
                </c:pt>
                <c:pt idx="37922">
                  <c:v>379146.75</c:v>
                </c:pt>
                <c:pt idx="37923">
                  <c:v>379156.72</c:v>
                </c:pt>
                <c:pt idx="37924">
                  <c:v>379166.75</c:v>
                </c:pt>
                <c:pt idx="37925">
                  <c:v>379176.72</c:v>
                </c:pt>
                <c:pt idx="37926">
                  <c:v>379186.72</c:v>
                </c:pt>
                <c:pt idx="37927">
                  <c:v>379196.72</c:v>
                </c:pt>
                <c:pt idx="37928">
                  <c:v>379206.72</c:v>
                </c:pt>
                <c:pt idx="37929">
                  <c:v>379216.69</c:v>
                </c:pt>
                <c:pt idx="37930">
                  <c:v>379226.72</c:v>
                </c:pt>
                <c:pt idx="37931">
                  <c:v>379236.72</c:v>
                </c:pt>
                <c:pt idx="37932">
                  <c:v>379246.69</c:v>
                </c:pt>
                <c:pt idx="37933">
                  <c:v>379256.72</c:v>
                </c:pt>
                <c:pt idx="37934">
                  <c:v>379266.69</c:v>
                </c:pt>
                <c:pt idx="37935">
                  <c:v>379276.72</c:v>
                </c:pt>
                <c:pt idx="37936">
                  <c:v>379286.69</c:v>
                </c:pt>
                <c:pt idx="37937">
                  <c:v>379296.69</c:v>
                </c:pt>
                <c:pt idx="37938">
                  <c:v>379306.69</c:v>
                </c:pt>
                <c:pt idx="37939">
                  <c:v>379316.69</c:v>
                </c:pt>
                <c:pt idx="37940">
                  <c:v>379326.69</c:v>
                </c:pt>
                <c:pt idx="37941">
                  <c:v>379336.69</c:v>
                </c:pt>
                <c:pt idx="37942">
                  <c:v>379346.69</c:v>
                </c:pt>
                <c:pt idx="37943">
                  <c:v>379356.69</c:v>
                </c:pt>
                <c:pt idx="37944">
                  <c:v>379366.69</c:v>
                </c:pt>
                <c:pt idx="37945">
                  <c:v>379376.69</c:v>
                </c:pt>
                <c:pt idx="37946">
                  <c:v>379386.69</c:v>
                </c:pt>
                <c:pt idx="37947">
                  <c:v>379396.69</c:v>
                </c:pt>
                <c:pt idx="37948">
                  <c:v>379406.69</c:v>
                </c:pt>
                <c:pt idx="37949">
                  <c:v>379416.69</c:v>
                </c:pt>
                <c:pt idx="37950">
                  <c:v>379426.69</c:v>
                </c:pt>
                <c:pt idx="37951">
                  <c:v>379436.69</c:v>
                </c:pt>
                <c:pt idx="37952">
                  <c:v>379446.66</c:v>
                </c:pt>
                <c:pt idx="37953">
                  <c:v>379456.69</c:v>
                </c:pt>
                <c:pt idx="37954">
                  <c:v>379466.66</c:v>
                </c:pt>
                <c:pt idx="37955">
                  <c:v>379476.69</c:v>
                </c:pt>
                <c:pt idx="37956">
                  <c:v>379486.66</c:v>
                </c:pt>
                <c:pt idx="37957">
                  <c:v>379496.66</c:v>
                </c:pt>
                <c:pt idx="37958">
                  <c:v>379506.66</c:v>
                </c:pt>
                <c:pt idx="37959">
                  <c:v>379516.66</c:v>
                </c:pt>
                <c:pt idx="37960">
                  <c:v>379526.66</c:v>
                </c:pt>
                <c:pt idx="37961">
                  <c:v>379536.66</c:v>
                </c:pt>
                <c:pt idx="37962">
                  <c:v>379546.66</c:v>
                </c:pt>
                <c:pt idx="37963">
                  <c:v>379556.66</c:v>
                </c:pt>
                <c:pt idx="37964">
                  <c:v>379566.66</c:v>
                </c:pt>
                <c:pt idx="37965">
                  <c:v>379576.63</c:v>
                </c:pt>
                <c:pt idx="37966">
                  <c:v>379586.66</c:v>
                </c:pt>
                <c:pt idx="37967">
                  <c:v>379596.63</c:v>
                </c:pt>
                <c:pt idx="37968">
                  <c:v>379606.63</c:v>
                </c:pt>
                <c:pt idx="37969">
                  <c:v>379616.66</c:v>
                </c:pt>
                <c:pt idx="37970">
                  <c:v>379626.63</c:v>
                </c:pt>
                <c:pt idx="37971">
                  <c:v>379636.66</c:v>
                </c:pt>
                <c:pt idx="37972">
                  <c:v>379646.63</c:v>
                </c:pt>
                <c:pt idx="37973">
                  <c:v>379656.63</c:v>
                </c:pt>
                <c:pt idx="37974">
                  <c:v>379666.63</c:v>
                </c:pt>
                <c:pt idx="37975">
                  <c:v>379676.63</c:v>
                </c:pt>
                <c:pt idx="37976">
                  <c:v>379686.63</c:v>
                </c:pt>
                <c:pt idx="37977">
                  <c:v>379696.63</c:v>
                </c:pt>
                <c:pt idx="37978">
                  <c:v>379706.63</c:v>
                </c:pt>
                <c:pt idx="37979">
                  <c:v>379716.63</c:v>
                </c:pt>
                <c:pt idx="37980">
                  <c:v>379726.63</c:v>
                </c:pt>
                <c:pt idx="37981">
                  <c:v>379736.63</c:v>
                </c:pt>
                <c:pt idx="37982">
                  <c:v>379746.63</c:v>
                </c:pt>
                <c:pt idx="37983">
                  <c:v>379756.63</c:v>
                </c:pt>
                <c:pt idx="37984">
                  <c:v>379766.63</c:v>
                </c:pt>
                <c:pt idx="37985">
                  <c:v>379776.59</c:v>
                </c:pt>
                <c:pt idx="37986">
                  <c:v>379786.63</c:v>
                </c:pt>
                <c:pt idx="37987">
                  <c:v>379796.59</c:v>
                </c:pt>
                <c:pt idx="37988">
                  <c:v>379806.59</c:v>
                </c:pt>
                <c:pt idx="37989">
                  <c:v>379816.63</c:v>
                </c:pt>
                <c:pt idx="37990">
                  <c:v>379826.59</c:v>
                </c:pt>
                <c:pt idx="37991">
                  <c:v>379836.63</c:v>
                </c:pt>
                <c:pt idx="37992">
                  <c:v>379846.59</c:v>
                </c:pt>
                <c:pt idx="37993">
                  <c:v>379856.59</c:v>
                </c:pt>
                <c:pt idx="37994">
                  <c:v>379866.59</c:v>
                </c:pt>
                <c:pt idx="37995">
                  <c:v>379876.59</c:v>
                </c:pt>
                <c:pt idx="37996">
                  <c:v>379886.56</c:v>
                </c:pt>
                <c:pt idx="37997">
                  <c:v>379896.59</c:v>
                </c:pt>
                <c:pt idx="37998">
                  <c:v>379906.59</c:v>
                </c:pt>
                <c:pt idx="37999">
                  <c:v>379916.56</c:v>
                </c:pt>
                <c:pt idx="38000">
                  <c:v>379926.59</c:v>
                </c:pt>
                <c:pt idx="38001">
                  <c:v>379936.56</c:v>
                </c:pt>
                <c:pt idx="38002">
                  <c:v>379946.59</c:v>
                </c:pt>
                <c:pt idx="38003">
                  <c:v>379956.56</c:v>
                </c:pt>
                <c:pt idx="38004">
                  <c:v>379966.56</c:v>
                </c:pt>
                <c:pt idx="38005">
                  <c:v>379976.56</c:v>
                </c:pt>
                <c:pt idx="38006">
                  <c:v>379986.56</c:v>
                </c:pt>
                <c:pt idx="38007">
                  <c:v>379996.56</c:v>
                </c:pt>
                <c:pt idx="38008">
                  <c:v>380006.56</c:v>
                </c:pt>
                <c:pt idx="38009">
                  <c:v>380016.56</c:v>
                </c:pt>
                <c:pt idx="38010">
                  <c:v>380026.56</c:v>
                </c:pt>
                <c:pt idx="38011">
                  <c:v>380036.56</c:v>
                </c:pt>
                <c:pt idx="38012">
                  <c:v>380046.56</c:v>
                </c:pt>
                <c:pt idx="38013">
                  <c:v>380056.56</c:v>
                </c:pt>
                <c:pt idx="38014">
                  <c:v>380066.56</c:v>
                </c:pt>
                <c:pt idx="38015">
                  <c:v>380076.56</c:v>
                </c:pt>
                <c:pt idx="38016">
                  <c:v>380086.53</c:v>
                </c:pt>
                <c:pt idx="38017">
                  <c:v>380096.56</c:v>
                </c:pt>
                <c:pt idx="38018">
                  <c:v>380106.56</c:v>
                </c:pt>
                <c:pt idx="38019">
                  <c:v>380116.56</c:v>
                </c:pt>
                <c:pt idx="38020">
                  <c:v>380126.56</c:v>
                </c:pt>
                <c:pt idx="38021">
                  <c:v>380136.53</c:v>
                </c:pt>
                <c:pt idx="38022">
                  <c:v>380146.56</c:v>
                </c:pt>
                <c:pt idx="38023">
                  <c:v>380156.53</c:v>
                </c:pt>
                <c:pt idx="38024">
                  <c:v>380166.53</c:v>
                </c:pt>
                <c:pt idx="38025">
                  <c:v>380176.53</c:v>
                </c:pt>
                <c:pt idx="38026">
                  <c:v>380186.53</c:v>
                </c:pt>
                <c:pt idx="38027">
                  <c:v>380196.56</c:v>
                </c:pt>
                <c:pt idx="38028">
                  <c:v>380206.53</c:v>
                </c:pt>
                <c:pt idx="38029">
                  <c:v>380216.53</c:v>
                </c:pt>
                <c:pt idx="38030">
                  <c:v>380226.53</c:v>
                </c:pt>
                <c:pt idx="38031">
                  <c:v>380236.53</c:v>
                </c:pt>
                <c:pt idx="38032">
                  <c:v>380246.53</c:v>
                </c:pt>
                <c:pt idx="38033">
                  <c:v>380256.53</c:v>
                </c:pt>
                <c:pt idx="38034">
                  <c:v>380266.5</c:v>
                </c:pt>
                <c:pt idx="38035">
                  <c:v>380276.5</c:v>
                </c:pt>
                <c:pt idx="38036">
                  <c:v>380286.53</c:v>
                </c:pt>
                <c:pt idx="38037">
                  <c:v>380296.5</c:v>
                </c:pt>
                <c:pt idx="38038">
                  <c:v>380306.53</c:v>
                </c:pt>
                <c:pt idx="38039">
                  <c:v>380316.5</c:v>
                </c:pt>
                <c:pt idx="38040">
                  <c:v>380326.5</c:v>
                </c:pt>
                <c:pt idx="38041">
                  <c:v>380336.5</c:v>
                </c:pt>
                <c:pt idx="38042">
                  <c:v>380346.5</c:v>
                </c:pt>
                <c:pt idx="38043">
                  <c:v>380356.5</c:v>
                </c:pt>
                <c:pt idx="38044">
                  <c:v>380366.5</c:v>
                </c:pt>
                <c:pt idx="38045">
                  <c:v>380376.5</c:v>
                </c:pt>
                <c:pt idx="38046">
                  <c:v>380386.5</c:v>
                </c:pt>
                <c:pt idx="38047">
                  <c:v>380396.5</c:v>
                </c:pt>
                <c:pt idx="38048">
                  <c:v>380406.5</c:v>
                </c:pt>
                <c:pt idx="38049">
                  <c:v>380416.5</c:v>
                </c:pt>
                <c:pt idx="38050">
                  <c:v>380426.5</c:v>
                </c:pt>
                <c:pt idx="38051">
                  <c:v>380436.5</c:v>
                </c:pt>
                <c:pt idx="38052">
                  <c:v>380446.47</c:v>
                </c:pt>
                <c:pt idx="38053">
                  <c:v>380456.5</c:v>
                </c:pt>
                <c:pt idx="38054">
                  <c:v>380466.47</c:v>
                </c:pt>
                <c:pt idx="38055">
                  <c:v>380476.47</c:v>
                </c:pt>
                <c:pt idx="38056">
                  <c:v>380486.5</c:v>
                </c:pt>
                <c:pt idx="38057">
                  <c:v>380496.47</c:v>
                </c:pt>
                <c:pt idx="38058">
                  <c:v>380506.5</c:v>
                </c:pt>
                <c:pt idx="38059">
                  <c:v>380516.47</c:v>
                </c:pt>
                <c:pt idx="38060">
                  <c:v>380526.47</c:v>
                </c:pt>
                <c:pt idx="38061">
                  <c:v>380536.47</c:v>
                </c:pt>
                <c:pt idx="38062">
                  <c:v>380546.47</c:v>
                </c:pt>
                <c:pt idx="38063">
                  <c:v>380556.44</c:v>
                </c:pt>
                <c:pt idx="38064">
                  <c:v>380566.47</c:v>
                </c:pt>
                <c:pt idx="38065">
                  <c:v>380576.47</c:v>
                </c:pt>
                <c:pt idx="38066">
                  <c:v>380586.44</c:v>
                </c:pt>
                <c:pt idx="38067">
                  <c:v>380596.47</c:v>
                </c:pt>
                <c:pt idx="38068">
                  <c:v>380606.44</c:v>
                </c:pt>
                <c:pt idx="38069">
                  <c:v>380616.47</c:v>
                </c:pt>
                <c:pt idx="38070">
                  <c:v>380626.44</c:v>
                </c:pt>
                <c:pt idx="38071">
                  <c:v>380636.44</c:v>
                </c:pt>
                <c:pt idx="38072">
                  <c:v>380646.44</c:v>
                </c:pt>
                <c:pt idx="38073">
                  <c:v>380656.44</c:v>
                </c:pt>
                <c:pt idx="38074">
                  <c:v>380666.44</c:v>
                </c:pt>
                <c:pt idx="38075">
                  <c:v>380676.44</c:v>
                </c:pt>
                <c:pt idx="38076">
                  <c:v>380686.44</c:v>
                </c:pt>
                <c:pt idx="38077">
                  <c:v>380696.44</c:v>
                </c:pt>
                <c:pt idx="38078">
                  <c:v>380706.44</c:v>
                </c:pt>
                <c:pt idx="38079">
                  <c:v>380716.44</c:v>
                </c:pt>
                <c:pt idx="38080">
                  <c:v>380726.44</c:v>
                </c:pt>
                <c:pt idx="38081">
                  <c:v>380736.44</c:v>
                </c:pt>
                <c:pt idx="38082">
                  <c:v>380746.44</c:v>
                </c:pt>
                <c:pt idx="38083">
                  <c:v>380756.41</c:v>
                </c:pt>
                <c:pt idx="38084">
                  <c:v>380766.44</c:v>
                </c:pt>
                <c:pt idx="38085">
                  <c:v>380776.44</c:v>
                </c:pt>
                <c:pt idx="38086">
                  <c:v>380786.44</c:v>
                </c:pt>
                <c:pt idx="38087">
                  <c:v>380796.44</c:v>
                </c:pt>
                <c:pt idx="38088">
                  <c:v>380806.41</c:v>
                </c:pt>
                <c:pt idx="38089">
                  <c:v>380816.44</c:v>
                </c:pt>
                <c:pt idx="38090">
                  <c:v>380826.41</c:v>
                </c:pt>
                <c:pt idx="38091">
                  <c:v>380836.41</c:v>
                </c:pt>
                <c:pt idx="38092">
                  <c:v>380846.41</c:v>
                </c:pt>
                <c:pt idx="38093">
                  <c:v>380856.41</c:v>
                </c:pt>
                <c:pt idx="38094">
                  <c:v>380866.44</c:v>
                </c:pt>
                <c:pt idx="38095">
                  <c:v>380876.41</c:v>
                </c:pt>
                <c:pt idx="38096">
                  <c:v>380886.41</c:v>
                </c:pt>
                <c:pt idx="38097">
                  <c:v>380896.41</c:v>
                </c:pt>
                <c:pt idx="38098">
                  <c:v>380906.41</c:v>
                </c:pt>
                <c:pt idx="38099">
                  <c:v>380916.38</c:v>
                </c:pt>
                <c:pt idx="38100">
                  <c:v>380926.41</c:v>
                </c:pt>
                <c:pt idx="38101">
                  <c:v>380936.38</c:v>
                </c:pt>
                <c:pt idx="38102">
                  <c:v>380946.38</c:v>
                </c:pt>
                <c:pt idx="38103">
                  <c:v>380956.41</c:v>
                </c:pt>
                <c:pt idx="38104">
                  <c:v>380966.38</c:v>
                </c:pt>
                <c:pt idx="38105">
                  <c:v>380976.41</c:v>
                </c:pt>
                <c:pt idx="38106">
                  <c:v>380986.38</c:v>
                </c:pt>
                <c:pt idx="38107">
                  <c:v>380996.38</c:v>
                </c:pt>
                <c:pt idx="38108">
                  <c:v>381006.38</c:v>
                </c:pt>
                <c:pt idx="38109">
                  <c:v>381016.38</c:v>
                </c:pt>
                <c:pt idx="38110">
                  <c:v>381026.38</c:v>
                </c:pt>
                <c:pt idx="38111">
                  <c:v>381036.38</c:v>
                </c:pt>
                <c:pt idx="38112">
                  <c:v>381046.38</c:v>
                </c:pt>
                <c:pt idx="38113">
                  <c:v>381056.38</c:v>
                </c:pt>
                <c:pt idx="38114">
                  <c:v>381066.38</c:v>
                </c:pt>
                <c:pt idx="38115">
                  <c:v>381076.38</c:v>
                </c:pt>
                <c:pt idx="38116">
                  <c:v>381086.38</c:v>
                </c:pt>
                <c:pt idx="38117">
                  <c:v>381096.38</c:v>
                </c:pt>
                <c:pt idx="38118">
                  <c:v>381106.38</c:v>
                </c:pt>
                <c:pt idx="38119">
                  <c:v>381116.34</c:v>
                </c:pt>
                <c:pt idx="38120">
                  <c:v>381126.38</c:v>
                </c:pt>
                <c:pt idx="38121">
                  <c:v>381136.34</c:v>
                </c:pt>
                <c:pt idx="38122">
                  <c:v>381146.34</c:v>
                </c:pt>
                <c:pt idx="38123">
                  <c:v>381156.38</c:v>
                </c:pt>
                <c:pt idx="38124">
                  <c:v>381166.34</c:v>
                </c:pt>
                <c:pt idx="38125">
                  <c:v>381176.38</c:v>
                </c:pt>
                <c:pt idx="38126">
                  <c:v>381186.34</c:v>
                </c:pt>
                <c:pt idx="38127">
                  <c:v>381196.34</c:v>
                </c:pt>
                <c:pt idx="38128">
                  <c:v>381206.38</c:v>
                </c:pt>
                <c:pt idx="38129">
                  <c:v>381216.34</c:v>
                </c:pt>
                <c:pt idx="38130">
                  <c:v>381226.34</c:v>
                </c:pt>
                <c:pt idx="38131">
                  <c:v>381236.34</c:v>
                </c:pt>
                <c:pt idx="38132">
                  <c:v>381246.34</c:v>
                </c:pt>
                <c:pt idx="38133">
                  <c:v>381256.31</c:v>
                </c:pt>
                <c:pt idx="38134">
                  <c:v>381266.34</c:v>
                </c:pt>
                <c:pt idx="38135">
                  <c:v>381276.31</c:v>
                </c:pt>
                <c:pt idx="38136">
                  <c:v>381286.34</c:v>
                </c:pt>
                <c:pt idx="38137">
                  <c:v>381296.31</c:v>
                </c:pt>
                <c:pt idx="38138">
                  <c:v>381306.31</c:v>
                </c:pt>
                <c:pt idx="38139">
                  <c:v>381316.31</c:v>
                </c:pt>
                <c:pt idx="38140">
                  <c:v>381326.31</c:v>
                </c:pt>
                <c:pt idx="38141">
                  <c:v>381336.31</c:v>
                </c:pt>
                <c:pt idx="38142">
                  <c:v>381346.31</c:v>
                </c:pt>
                <c:pt idx="38143">
                  <c:v>381356.31</c:v>
                </c:pt>
                <c:pt idx="38144">
                  <c:v>381366.31</c:v>
                </c:pt>
                <c:pt idx="38145">
                  <c:v>381376.31</c:v>
                </c:pt>
                <c:pt idx="38146">
                  <c:v>381386.31</c:v>
                </c:pt>
                <c:pt idx="38147">
                  <c:v>381396.31</c:v>
                </c:pt>
                <c:pt idx="38148">
                  <c:v>381406.31</c:v>
                </c:pt>
                <c:pt idx="38149">
                  <c:v>381416.31</c:v>
                </c:pt>
                <c:pt idx="38150">
                  <c:v>381426.31</c:v>
                </c:pt>
                <c:pt idx="38151">
                  <c:v>381436.31</c:v>
                </c:pt>
                <c:pt idx="38152">
                  <c:v>381446.31</c:v>
                </c:pt>
                <c:pt idx="38153">
                  <c:v>381456.31</c:v>
                </c:pt>
                <c:pt idx="38154">
                  <c:v>381466.31</c:v>
                </c:pt>
                <c:pt idx="38155">
                  <c:v>381476.28</c:v>
                </c:pt>
                <c:pt idx="38156">
                  <c:v>381486.31</c:v>
                </c:pt>
                <c:pt idx="38157">
                  <c:v>381496.28</c:v>
                </c:pt>
                <c:pt idx="38158">
                  <c:v>381506.28</c:v>
                </c:pt>
                <c:pt idx="38159">
                  <c:v>381516.28</c:v>
                </c:pt>
                <c:pt idx="38160">
                  <c:v>381526.28</c:v>
                </c:pt>
                <c:pt idx="38161">
                  <c:v>381536.31</c:v>
                </c:pt>
                <c:pt idx="38162">
                  <c:v>381546.28</c:v>
                </c:pt>
                <c:pt idx="38163">
                  <c:v>381556.28</c:v>
                </c:pt>
                <c:pt idx="38164">
                  <c:v>381566.28</c:v>
                </c:pt>
                <c:pt idx="38165">
                  <c:v>381576.28</c:v>
                </c:pt>
                <c:pt idx="38166">
                  <c:v>381586.25</c:v>
                </c:pt>
                <c:pt idx="38167">
                  <c:v>381596.28</c:v>
                </c:pt>
                <c:pt idx="38168">
                  <c:v>381606.25</c:v>
                </c:pt>
                <c:pt idx="38169">
                  <c:v>381616.25</c:v>
                </c:pt>
                <c:pt idx="38170">
                  <c:v>381626.28</c:v>
                </c:pt>
                <c:pt idx="38171">
                  <c:v>381636.25</c:v>
                </c:pt>
                <c:pt idx="38172">
                  <c:v>381646.28</c:v>
                </c:pt>
                <c:pt idx="38173">
                  <c:v>381656.25</c:v>
                </c:pt>
                <c:pt idx="38174">
                  <c:v>381666.25</c:v>
                </c:pt>
                <c:pt idx="38175">
                  <c:v>381676.25</c:v>
                </c:pt>
                <c:pt idx="38176">
                  <c:v>381686.25</c:v>
                </c:pt>
                <c:pt idx="38177">
                  <c:v>381696.25</c:v>
                </c:pt>
                <c:pt idx="38178">
                  <c:v>381706.25</c:v>
                </c:pt>
                <c:pt idx="38179">
                  <c:v>381716.25</c:v>
                </c:pt>
                <c:pt idx="38180">
                  <c:v>381726.25</c:v>
                </c:pt>
                <c:pt idx="38181">
                  <c:v>381736.25</c:v>
                </c:pt>
                <c:pt idx="38182">
                  <c:v>381746.25</c:v>
                </c:pt>
                <c:pt idx="38183">
                  <c:v>381756.25</c:v>
                </c:pt>
                <c:pt idx="38184">
                  <c:v>381766.25</c:v>
                </c:pt>
                <c:pt idx="38185">
                  <c:v>381776.25</c:v>
                </c:pt>
                <c:pt idx="38186">
                  <c:v>381786.22</c:v>
                </c:pt>
                <c:pt idx="38187">
                  <c:v>381796.25</c:v>
                </c:pt>
                <c:pt idx="38188">
                  <c:v>381806.25</c:v>
                </c:pt>
                <c:pt idx="38189">
                  <c:v>381816.22</c:v>
                </c:pt>
                <c:pt idx="38190">
                  <c:v>381826.25</c:v>
                </c:pt>
                <c:pt idx="38191">
                  <c:v>381836.22</c:v>
                </c:pt>
                <c:pt idx="38192">
                  <c:v>381846.25</c:v>
                </c:pt>
                <c:pt idx="38193">
                  <c:v>381856.22</c:v>
                </c:pt>
                <c:pt idx="38194">
                  <c:v>381866.22</c:v>
                </c:pt>
                <c:pt idx="38195">
                  <c:v>381876.22</c:v>
                </c:pt>
                <c:pt idx="38196">
                  <c:v>381886.22</c:v>
                </c:pt>
                <c:pt idx="38197">
                  <c:v>381896.19</c:v>
                </c:pt>
                <c:pt idx="38198">
                  <c:v>381906.22</c:v>
                </c:pt>
                <c:pt idx="38199">
                  <c:v>381916.22</c:v>
                </c:pt>
                <c:pt idx="38200">
                  <c:v>381926.19</c:v>
                </c:pt>
                <c:pt idx="38201">
                  <c:v>381936.22</c:v>
                </c:pt>
                <c:pt idx="38202">
                  <c:v>381946.19</c:v>
                </c:pt>
                <c:pt idx="38203">
                  <c:v>381956.22</c:v>
                </c:pt>
                <c:pt idx="38204">
                  <c:v>381966.19</c:v>
                </c:pt>
                <c:pt idx="38205">
                  <c:v>381976.19</c:v>
                </c:pt>
                <c:pt idx="38206">
                  <c:v>381986.19</c:v>
                </c:pt>
                <c:pt idx="38207">
                  <c:v>381996.19</c:v>
                </c:pt>
                <c:pt idx="38208">
                  <c:v>382006.19</c:v>
                </c:pt>
                <c:pt idx="38209">
                  <c:v>382016.19</c:v>
                </c:pt>
                <c:pt idx="38210">
                  <c:v>382026.19</c:v>
                </c:pt>
                <c:pt idx="38211">
                  <c:v>382036.19</c:v>
                </c:pt>
                <c:pt idx="38212">
                  <c:v>382046.19</c:v>
                </c:pt>
                <c:pt idx="38213">
                  <c:v>382056.19</c:v>
                </c:pt>
                <c:pt idx="38214">
                  <c:v>382066.19</c:v>
                </c:pt>
                <c:pt idx="38215">
                  <c:v>382076.19</c:v>
                </c:pt>
                <c:pt idx="38216">
                  <c:v>382086.19</c:v>
                </c:pt>
                <c:pt idx="38217">
                  <c:v>382096.19</c:v>
                </c:pt>
                <c:pt idx="38218">
                  <c:v>382106.19</c:v>
                </c:pt>
                <c:pt idx="38219">
                  <c:v>382116.19</c:v>
                </c:pt>
                <c:pt idx="38220">
                  <c:v>382126.19</c:v>
                </c:pt>
                <c:pt idx="38221">
                  <c:v>382136.19</c:v>
                </c:pt>
                <c:pt idx="38222">
                  <c:v>382146.16</c:v>
                </c:pt>
                <c:pt idx="38223">
                  <c:v>382156.19</c:v>
                </c:pt>
                <c:pt idx="38224">
                  <c:v>382166.16</c:v>
                </c:pt>
                <c:pt idx="38225">
                  <c:v>382176.16</c:v>
                </c:pt>
                <c:pt idx="38226">
                  <c:v>382186.19</c:v>
                </c:pt>
                <c:pt idx="38227">
                  <c:v>382196.16</c:v>
                </c:pt>
                <c:pt idx="38228">
                  <c:v>382206.19</c:v>
                </c:pt>
                <c:pt idx="38229">
                  <c:v>382216.16</c:v>
                </c:pt>
                <c:pt idx="38230">
                  <c:v>382226.16</c:v>
                </c:pt>
                <c:pt idx="38231">
                  <c:v>382236.15999999997</c:v>
                </c:pt>
                <c:pt idx="38232">
                  <c:v>382246.16</c:v>
                </c:pt>
                <c:pt idx="38233">
                  <c:v>382256.13</c:v>
                </c:pt>
                <c:pt idx="38234">
                  <c:v>382266.16</c:v>
                </c:pt>
                <c:pt idx="38235">
                  <c:v>382276.13</c:v>
                </c:pt>
                <c:pt idx="38236">
                  <c:v>382286.13</c:v>
                </c:pt>
                <c:pt idx="38237">
                  <c:v>382296.16</c:v>
                </c:pt>
                <c:pt idx="38238">
                  <c:v>382306.13</c:v>
                </c:pt>
                <c:pt idx="38239">
                  <c:v>382316.16</c:v>
                </c:pt>
                <c:pt idx="38240">
                  <c:v>382326.13</c:v>
                </c:pt>
                <c:pt idx="38241">
                  <c:v>382336.13</c:v>
                </c:pt>
                <c:pt idx="38242">
                  <c:v>382346.13</c:v>
                </c:pt>
                <c:pt idx="38243">
                  <c:v>382356.13</c:v>
                </c:pt>
                <c:pt idx="38244">
                  <c:v>382366.13</c:v>
                </c:pt>
                <c:pt idx="38245">
                  <c:v>382376.13</c:v>
                </c:pt>
                <c:pt idx="38246">
                  <c:v>382386.13</c:v>
                </c:pt>
                <c:pt idx="38247">
                  <c:v>382396.13</c:v>
                </c:pt>
                <c:pt idx="38248">
                  <c:v>382406.13</c:v>
                </c:pt>
                <c:pt idx="38249">
                  <c:v>382416.13</c:v>
                </c:pt>
                <c:pt idx="38250">
                  <c:v>382426.13</c:v>
                </c:pt>
                <c:pt idx="38251">
                  <c:v>382436.13</c:v>
                </c:pt>
                <c:pt idx="38252">
                  <c:v>382446.13</c:v>
                </c:pt>
                <c:pt idx="38253">
                  <c:v>382456.09</c:v>
                </c:pt>
                <c:pt idx="38254">
                  <c:v>382466.13</c:v>
                </c:pt>
                <c:pt idx="38255">
                  <c:v>382476.13</c:v>
                </c:pt>
                <c:pt idx="38256">
                  <c:v>382486.09</c:v>
                </c:pt>
                <c:pt idx="38257">
                  <c:v>382496.13</c:v>
                </c:pt>
                <c:pt idx="38258">
                  <c:v>382506.09</c:v>
                </c:pt>
                <c:pt idx="38259">
                  <c:v>382516.13</c:v>
                </c:pt>
                <c:pt idx="38260">
                  <c:v>382526.13</c:v>
                </c:pt>
                <c:pt idx="38261">
                  <c:v>382536.09</c:v>
                </c:pt>
                <c:pt idx="38262">
                  <c:v>382546.09</c:v>
                </c:pt>
                <c:pt idx="38263">
                  <c:v>382556.09</c:v>
                </c:pt>
                <c:pt idx="38264">
                  <c:v>382566.09</c:v>
                </c:pt>
                <c:pt idx="38265">
                  <c:v>382576.09</c:v>
                </c:pt>
                <c:pt idx="38266">
                  <c:v>382586.09</c:v>
                </c:pt>
                <c:pt idx="38267">
                  <c:v>382596.09</c:v>
                </c:pt>
                <c:pt idx="38268">
                  <c:v>382606.09</c:v>
                </c:pt>
                <c:pt idx="38269">
                  <c:v>382616.06</c:v>
                </c:pt>
                <c:pt idx="38270">
                  <c:v>382626.09</c:v>
                </c:pt>
                <c:pt idx="38271">
                  <c:v>382636.06</c:v>
                </c:pt>
                <c:pt idx="38272">
                  <c:v>382646.06</c:v>
                </c:pt>
                <c:pt idx="38273">
                  <c:v>382656.09</c:v>
                </c:pt>
                <c:pt idx="38274">
                  <c:v>382666.06</c:v>
                </c:pt>
                <c:pt idx="38275">
                  <c:v>382676.09</c:v>
                </c:pt>
                <c:pt idx="38276">
                  <c:v>382686.06</c:v>
                </c:pt>
                <c:pt idx="38277">
                  <c:v>382696.06</c:v>
                </c:pt>
                <c:pt idx="38278">
                  <c:v>382706.06</c:v>
                </c:pt>
                <c:pt idx="38279">
                  <c:v>382716.06</c:v>
                </c:pt>
                <c:pt idx="38280">
                  <c:v>382726.06</c:v>
                </c:pt>
                <c:pt idx="38281">
                  <c:v>382736.06</c:v>
                </c:pt>
                <c:pt idx="38282">
                  <c:v>382746.06</c:v>
                </c:pt>
                <c:pt idx="38283">
                  <c:v>382756.06</c:v>
                </c:pt>
                <c:pt idx="38284">
                  <c:v>382766.06</c:v>
                </c:pt>
                <c:pt idx="38285">
                  <c:v>382776.06</c:v>
                </c:pt>
                <c:pt idx="38286">
                  <c:v>382786.06</c:v>
                </c:pt>
                <c:pt idx="38287">
                  <c:v>382796.06</c:v>
                </c:pt>
                <c:pt idx="38288">
                  <c:v>382806.06</c:v>
                </c:pt>
                <c:pt idx="38289">
                  <c:v>382816.03</c:v>
                </c:pt>
                <c:pt idx="38290">
                  <c:v>382826.06</c:v>
                </c:pt>
                <c:pt idx="38291">
                  <c:v>382836.03</c:v>
                </c:pt>
                <c:pt idx="38292">
                  <c:v>382846.03</c:v>
                </c:pt>
                <c:pt idx="38293">
                  <c:v>382856.06</c:v>
                </c:pt>
                <c:pt idx="38294">
                  <c:v>382866.03</c:v>
                </c:pt>
                <c:pt idx="38295">
                  <c:v>382876.06</c:v>
                </c:pt>
                <c:pt idx="38296">
                  <c:v>382886.03</c:v>
                </c:pt>
                <c:pt idx="38297">
                  <c:v>382896.03</c:v>
                </c:pt>
                <c:pt idx="38298">
                  <c:v>382906.03</c:v>
                </c:pt>
                <c:pt idx="38299">
                  <c:v>382916.03</c:v>
                </c:pt>
                <c:pt idx="38300">
                  <c:v>382926.03</c:v>
                </c:pt>
                <c:pt idx="38301">
                  <c:v>382936.03</c:v>
                </c:pt>
                <c:pt idx="38302">
                  <c:v>382946.03</c:v>
                </c:pt>
                <c:pt idx="38303">
                  <c:v>382956</c:v>
                </c:pt>
                <c:pt idx="38304">
                  <c:v>382966.03</c:v>
                </c:pt>
                <c:pt idx="38305">
                  <c:v>382976</c:v>
                </c:pt>
                <c:pt idx="38306">
                  <c:v>382986.03</c:v>
                </c:pt>
                <c:pt idx="38307">
                  <c:v>382996</c:v>
                </c:pt>
                <c:pt idx="38308">
                  <c:v>383006</c:v>
                </c:pt>
                <c:pt idx="38309">
                  <c:v>383016</c:v>
                </c:pt>
                <c:pt idx="38310">
                  <c:v>383026</c:v>
                </c:pt>
                <c:pt idx="38311">
                  <c:v>383036</c:v>
                </c:pt>
                <c:pt idx="38312">
                  <c:v>383046</c:v>
                </c:pt>
                <c:pt idx="38313">
                  <c:v>383056</c:v>
                </c:pt>
                <c:pt idx="38314">
                  <c:v>383066</c:v>
                </c:pt>
                <c:pt idx="38315">
                  <c:v>383076</c:v>
                </c:pt>
                <c:pt idx="38316">
                  <c:v>383086</c:v>
                </c:pt>
                <c:pt idx="38317">
                  <c:v>383096</c:v>
                </c:pt>
                <c:pt idx="38318">
                  <c:v>383106</c:v>
                </c:pt>
                <c:pt idx="38319">
                  <c:v>383116</c:v>
                </c:pt>
                <c:pt idx="38320">
                  <c:v>383125.97</c:v>
                </c:pt>
                <c:pt idx="38321">
                  <c:v>383136</c:v>
                </c:pt>
                <c:pt idx="38322">
                  <c:v>383146</c:v>
                </c:pt>
                <c:pt idx="38323">
                  <c:v>383155.97</c:v>
                </c:pt>
                <c:pt idx="38324">
                  <c:v>383166</c:v>
                </c:pt>
                <c:pt idx="38325">
                  <c:v>383175.97</c:v>
                </c:pt>
                <c:pt idx="38326">
                  <c:v>383186</c:v>
                </c:pt>
                <c:pt idx="38327">
                  <c:v>383195.97</c:v>
                </c:pt>
                <c:pt idx="38328">
                  <c:v>383205.97</c:v>
                </c:pt>
                <c:pt idx="38329">
                  <c:v>383215.97</c:v>
                </c:pt>
                <c:pt idx="38330">
                  <c:v>383225.97</c:v>
                </c:pt>
                <c:pt idx="38331">
                  <c:v>383235.97</c:v>
                </c:pt>
                <c:pt idx="38332">
                  <c:v>383245.97</c:v>
                </c:pt>
                <c:pt idx="38333">
                  <c:v>383255.97</c:v>
                </c:pt>
                <c:pt idx="38334">
                  <c:v>383265.97</c:v>
                </c:pt>
                <c:pt idx="38335">
                  <c:v>383275.97</c:v>
                </c:pt>
                <c:pt idx="38336">
                  <c:v>383285.94</c:v>
                </c:pt>
                <c:pt idx="38337">
                  <c:v>383295.97</c:v>
                </c:pt>
                <c:pt idx="38338">
                  <c:v>383305.94</c:v>
                </c:pt>
                <c:pt idx="38339">
                  <c:v>383315.94</c:v>
                </c:pt>
                <c:pt idx="38340">
                  <c:v>383325.97</c:v>
                </c:pt>
                <c:pt idx="38341">
                  <c:v>383335.94</c:v>
                </c:pt>
                <c:pt idx="38342">
                  <c:v>383345.97</c:v>
                </c:pt>
                <c:pt idx="38343">
                  <c:v>383355.94</c:v>
                </c:pt>
                <c:pt idx="38344">
                  <c:v>383365.94</c:v>
                </c:pt>
                <c:pt idx="38345">
                  <c:v>383375.97</c:v>
                </c:pt>
                <c:pt idx="38346">
                  <c:v>383385.94</c:v>
                </c:pt>
                <c:pt idx="38347">
                  <c:v>383395.94</c:v>
                </c:pt>
                <c:pt idx="38348">
                  <c:v>383405.94</c:v>
                </c:pt>
                <c:pt idx="38349">
                  <c:v>383415.94</c:v>
                </c:pt>
                <c:pt idx="38350">
                  <c:v>383425.94</c:v>
                </c:pt>
                <c:pt idx="38351">
                  <c:v>383435.94</c:v>
                </c:pt>
                <c:pt idx="38352">
                  <c:v>383445.94</c:v>
                </c:pt>
                <c:pt idx="38353">
                  <c:v>383455.94</c:v>
                </c:pt>
                <c:pt idx="38354">
                  <c:v>383465.94</c:v>
                </c:pt>
                <c:pt idx="38355">
                  <c:v>383475.94</c:v>
                </c:pt>
                <c:pt idx="38356">
                  <c:v>383485.91</c:v>
                </c:pt>
                <c:pt idx="38357">
                  <c:v>383495.94</c:v>
                </c:pt>
                <c:pt idx="38358">
                  <c:v>383505.94</c:v>
                </c:pt>
                <c:pt idx="38359">
                  <c:v>383515.91</c:v>
                </c:pt>
                <c:pt idx="38360">
                  <c:v>383525.94</c:v>
                </c:pt>
                <c:pt idx="38361">
                  <c:v>383535.91</c:v>
                </c:pt>
                <c:pt idx="38362">
                  <c:v>383545.94</c:v>
                </c:pt>
                <c:pt idx="38363">
                  <c:v>383555.91</c:v>
                </c:pt>
                <c:pt idx="38364">
                  <c:v>383565.91</c:v>
                </c:pt>
                <c:pt idx="38365">
                  <c:v>383575.91</c:v>
                </c:pt>
                <c:pt idx="38366">
                  <c:v>383585.91</c:v>
                </c:pt>
                <c:pt idx="38367">
                  <c:v>383595.88</c:v>
                </c:pt>
                <c:pt idx="38368">
                  <c:v>383605.91</c:v>
                </c:pt>
                <c:pt idx="38369">
                  <c:v>383615.91</c:v>
                </c:pt>
                <c:pt idx="38370">
                  <c:v>383625.88</c:v>
                </c:pt>
                <c:pt idx="38371">
                  <c:v>383635.91</c:v>
                </c:pt>
                <c:pt idx="38372">
                  <c:v>383645.88</c:v>
                </c:pt>
                <c:pt idx="38373">
                  <c:v>383655.91</c:v>
                </c:pt>
                <c:pt idx="38374">
                  <c:v>383665.88</c:v>
                </c:pt>
                <c:pt idx="38375">
                  <c:v>383675.88</c:v>
                </c:pt>
                <c:pt idx="38376">
                  <c:v>383685.88</c:v>
                </c:pt>
                <c:pt idx="38377">
                  <c:v>383695.88</c:v>
                </c:pt>
                <c:pt idx="38378">
                  <c:v>383705.88</c:v>
                </c:pt>
                <c:pt idx="38379">
                  <c:v>383715.88</c:v>
                </c:pt>
                <c:pt idx="38380">
                  <c:v>383725.88</c:v>
                </c:pt>
                <c:pt idx="38381">
                  <c:v>383735.88</c:v>
                </c:pt>
                <c:pt idx="38382">
                  <c:v>383745.88</c:v>
                </c:pt>
                <c:pt idx="38383">
                  <c:v>383755.88</c:v>
                </c:pt>
                <c:pt idx="38384">
                  <c:v>383765.88</c:v>
                </c:pt>
                <c:pt idx="38385">
                  <c:v>383775.88</c:v>
                </c:pt>
                <c:pt idx="38386">
                  <c:v>383785.88</c:v>
                </c:pt>
                <c:pt idx="38387">
                  <c:v>383795.88</c:v>
                </c:pt>
                <c:pt idx="38388">
                  <c:v>383805.88</c:v>
                </c:pt>
                <c:pt idx="38389">
                  <c:v>383815.88</c:v>
                </c:pt>
                <c:pt idx="38390">
                  <c:v>383825.84</c:v>
                </c:pt>
                <c:pt idx="38391">
                  <c:v>383835.88</c:v>
                </c:pt>
                <c:pt idx="38392">
                  <c:v>383845.84</c:v>
                </c:pt>
                <c:pt idx="38393">
                  <c:v>383855.88</c:v>
                </c:pt>
                <c:pt idx="38394">
                  <c:v>383865.88</c:v>
                </c:pt>
                <c:pt idx="38395">
                  <c:v>383875.84000000003</c:v>
                </c:pt>
                <c:pt idx="38396">
                  <c:v>383885.88</c:v>
                </c:pt>
                <c:pt idx="38397">
                  <c:v>383895.84</c:v>
                </c:pt>
                <c:pt idx="38398">
                  <c:v>383905.84</c:v>
                </c:pt>
                <c:pt idx="38399">
                  <c:v>383915.84</c:v>
                </c:pt>
                <c:pt idx="38400">
                  <c:v>383925.84</c:v>
                </c:pt>
                <c:pt idx="38401">
                  <c:v>383935.84</c:v>
                </c:pt>
                <c:pt idx="38402">
                  <c:v>383945.84</c:v>
                </c:pt>
                <c:pt idx="38403">
                  <c:v>383955.81</c:v>
                </c:pt>
                <c:pt idx="38404">
                  <c:v>383965.84</c:v>
                </c:pt>
                <c:pt idx="38405">
                  <c:v>383975.81</c:v>
                </c:pt>
                <c:pt idx="38406">
                  <c:v>383985.81</c:v>
                </c:pt>
                <c:pt idx="38407">
                  <c:v>383995.84</c:v>
                </c:pt>
                <c:pt idx="38408">
                  <c:v>384005.81</c:v>
                </c:pt>
                <c:pt idx="38409">
                  <c:v>384015.84</c:v>
                </c:pt>
                <c:pt idx="38410">
                  <c:v>384025.81</c:v>
                </c:pt>
                <c:pt idx="38411">
                  <c:v>384035.81</c:v>
                </c:pt>
                <c:pt idx="38412">
                  <c:v>384045.81</c:v>
                </c:pt>
                <c:pt idx="38413">
                  <c:v>384055.81</c:v>
                </c:pt>
                <c:pt idx="38414">
                  <c:v>384065.81</c:v>
                </c:pt>
                <c:pt idx="38415">
                  <c:v>384075.81</c:v>
                </c:pt>
                <c:pt idx="38416">
                  <c:v>384085.81</c:v>
                </c:pt>
                <c:pt idx="38417">
                  <c:v>384095.81</c:v>
                </c:pt>
                <c:pt idx="38418">
                  <c:v>384105.81</c:v>
                </c:pt>
                <c:pt idx="38419">
                  <c:v>384115.81</c:v>
                </c:pt>
                <c:pt idx="38420">
                  <c:v>384125.81</c:v>
                </c:pt>
                <c:pt idx="38421">
                  <c:v>384135.81</c:v>
                </c:pt>
                <c:pt idx="38422">
                  <c:v>384145.81</c:v>
                </c:pt>
                <c:pt idx="38423">
                  <c:v>384155.78</c:v>
                </c:pt>
                <c:pt idx="38424">
                  <c:v>384165.81</c:v>
                </c:pt>
                <c:pt idx="38425">
                  <c:v>384175.81</c:v>
                </c:pt>
                <c:pt idx="38426">
                  <c:v>384185.78</c:v>
                </c:pt>
                <c:pt idx="38427">
                  <c:v>384195.81</c:v>
                </c:pt>
                <c:pt idx="38428">
                  <c:v>384205.78</c:v>
                </c:pt>
                <c:pt idx="38429">
                  <c:v>384215.81</c:v>
                </c:pt>
                <c:pt idx="38430">
                  <c:v>384225.78</c:v>
                </c:pt>
                <c:pt idx="38431">
                  <c:v>384235.78</c:v>
                </c:pt>
                <c:pt idx="38432">
                  <c:v>384245.78</c:v>
                </c:pt>
                <c:pt idx="38433">
                  <c:v>384255.78</c:v>
                </c:pt>
                <c:pt idx="38434">
                  <c:v>384265.78</c:v>
                </c:pt>
                <c:pt idx="38435">
                  <c:v>384275.78</c:v>
                </c:pt>
                <c:pt idx="38436">
                  <c:v>384285.78</c:v>
                </c:pt>
                <c:pt idx="38437">
                  <c:v>384295.75</c:v>
                </c:pt>
                <c:pt idx="38438">
                  <c:v>384305.78</c:v>
                </c:pt>
                <c:pt idx="38439">
                  <c:v>384315.75</c:v>
                </c:pt>
                <c:pt idx="38440">
                  <c:v>384325.78</c:v>
                </c:pt>
                <c:pt idx="38441">
                  <c:v>384335.75</c:v>
                </c:pt>
                <c:pt idx="38442">
                  <c:v>384345.75</c:v>
                </c:pt>
                <c:pt idx="38443">
                  <c:v>384355.78</c:v>
                </c:pt>
                <c:pt idx="38444">
                  <c:v>384365.75</c:v>
                </c:pt>
                <c:pt idx="38445">
                  <c:v>384375.75</c:v>
                </c:pt>
                <c:pt idx="38446">
                  <c:v>384385.75</c:v>
                </c:pt>
                <c:pt idx="38447">
                  <c:v>384395.75</c:v>
                </c:pt>
                <c:pt idx="38448">
                  <c:v>384405.75</c:v>
                </c:pt>
                <c:pt idx="38449">
                  <c:v>384415.75</c:v>
                </c:pt>
                <c:pt idx="38450">
                  <c:v>384425.75</c:v>
                </c:pt>
                <c:pt idx="38451">
                  <c:v>384435.75</c:v>
                </c:pt>
                <c:pt idx="38452">
                  <c:v>384445.75</c:v>
                </c:pt>
                <c:pt idx="38453">
                  <c:v>384455.75</c:v>
                </c:pt>
                <c:pt idx="38454">
                  <c:v>384465.75</c:v>
                </c:pt>
                <c:pt idx="38455">
                  <c:v>384475.75</c:v>
                </c:pt>
                <c:pt idx="38456">
                  <c:v>384485.75</c:v>
                </c:pt>
                <c:pt idx="38457">
                  <c:v>384495.72</c:v>
                </c:pt>
                <c:pt idx="38458">
                  <c:v>384505.75</c:v>
                </c:pt>
                <c:pt idx="38459">
                  <c:v>384515.72</c:v>
                </c:pt>
                <c:pt idx="38460">
                  <c:v>384525.75</c:v>
                </c:pt>
                <c:pt idx="38461">
                  <c:v>384535.72</c:v>
                </c:pt>
                <c:pt idx="38462">
                  <c:v>384545.72</c:v>
                </c:pt>
                <c:pt idx="38463">
                  <c:v>384555.75</c:v>
                </c:pt>
                <c:pt idx="38464">
                  <c:v>384565.72</c:v>
                </c:pt>
                <c:pt idx="38465">
                  <c:v>384575.72</c:v>
                </c:pt>
                <c:pt idx="38466">
                  <c:v>384585.72</c:v>
                </c:pt>
                <c:pt idx="38467">
                  <c:v>384595.72</c:v>
                </c:pt>
                <c:pt idx="38468">
                  <c:v>384605.72</c:v>
                </c:pt>
                <c:pt idx="38469">
                  <c:v>384615.72</c:v>
                </c:pt>
                <c:pt idx="38470">
                  <c:v>384625.69</c:v>
                </c:pt>
                <c:pt idx="38471">
                  <c:v>384635.72</c:v>
                </c:pt>
                <c:pt idx="38472">
                  <c:v>384645.72</c:v>
                </c:pt>
                <c:pt idx="38473">
                  <c:v>384655.69</c:v>
                </c:pt>
                <c:pt idx="38474">
                  <c:v>384665.72</c:v>
                </c:pt>
                <c:pt idx="38475">
                  <c:v>384675.69</c:v>
                </c:pt>
                <c:pt idx="38476">
                  <c:v>384685.72</c:v>
                </c:pt>
                <c:pt idx="38477">
                  <c:v>384695.69</c:v>
                </c:pt>
                <c:pt idx="38478">
                  <c:v>384705.69</c:v>
                </c:pt>
                <c:pt idx="38479">
                  <c:v>384715.72</c:v>
                </c:pt>
                <c:pt idx="38480">
                  <c:v>384725.69</c:v>
                </c:pt>
                <c:pt idx="38481">
                  <c:v>384735.69</c:v>
                </c:pt>
                <c:pt idx="38482">
                  <c:v>384745.69</c:v>
                </c:pt>
                <c:pt idx="38483">
                  <c:v>384755.69</c:v>
                </c:pt>
                <c:pt idx="38484">
                  <c:v>384765.69</c:v>
                </c:pt>
                <c:pt idx="38485">
                  <c:v>384775.69</c:v>
                </c:pt>
                <c:pt idx="38486">
                  <c:v>384785.69</c:v>
                </c:pt>
                <c:pt idx="38487">
                  <c:v>384795.69</c:v>
                </c:pt>
                <c:pt idx="38488">
                  <c:v>384805.69</c:v>
                </c:pt>
                <c:pt idx="38489">
                  <c:v>384815.69</c:v>
                </c:pt>
                <c:pt idx="38490">
                  <c:v>384825.66</c:v>
                </c:pt>
                <c:pt idx="38491">
                  <c:v>384835.69</c:v>
                </c:pt>
                <c:pt idx="38492">
                  <c:v>384845.69</c:v>
                </c:pt>
                <c:pt idx="38493">
                  <c:v>384855.66</c:v>
                </c:pt>
                <c:pt idx="38494">
                  <c:v>384865.69</c:v>
                </c:pt>
                <c:pt idx="38495">
                  <c:v>384875.66</c:v>
                </c:pt>
                <c:pt idx="38496">
                  <c:v>384885.69</c:v>
                </c:pt>
                <c:pt idx="38497">
                  <c:v>384895.66</c:v>
                </c:pt>
                <c:pt idx="38498">
                  <c:v>384905.66</c:v>
                </c:pt>
                <c:pt idx="38499">
                  <c:v>384915.66</c:v>
                </c:pt>
                <c:pt idx="38500">
                  <c:v>384925.66</c:v>
                </c:pt>
                <c:pt idx="38501">
                  <c:v>384935.66</c:v>
                </c:pt>
                <c:pt idx="38502">
                  <c:v>384945.66</c:v>
                </c:pt>
                <c:pt idx="38503">
                  <c:v>384955.66</c:v>
                </c:pt>
                <c:pt idx="38504">
                  <c:v>384965.63</c:v>
                </c:pt>
                <c:pt idx="38505">
                  <c:v>384975.66</c:v>
                </c:pt>
                <c:pt idx="38506">
                  <c:v>384985.63</c:v>
                </c:pt>
                <c:pt idx="38507">
                  <c:v>384995.66</c:v>
                </c:pt>
                <c:pt idx="38508">
                  <c:v>385005.63</c:v>
                </c:pt>
                <c:pt idx="38509">
                  <c:v>385015.63</c:v>
                </c:pt>
                <c:pt idx="38510">
                  <c:v>385025.66</c:v>
                </c:pt>
                <c:pt idx="38511">
                  <c:v>385035.63</c:v>
                </c:pt>
                <c:pt idx="38512">
                  <c:v>385045.63</c:v>
                </c:pt>
                <c:pt idx="38513">
                  <c:v>385055.63</c:v>
                </c:pt>
                <c:pt idx="38514">
                  <c:v>385065.63</c:v>
                </c:pt>
                <c:pt idx="38515">
                  <c:v>385075.63</c:v>
                </c:pt>
                <c:pt idx="38516">
                  <c:v>385085.63</c:v>
                </c:pt>
                <c:pt idx="38517">
                  <c:v>385095.63</c:v>
                </c:pt>
                <c:pt idx="38518">
                  <c:v>385105.63</c:v>
                </c:pt>
                <c:pt idx="38519">
                  <c:v>385115.63</c:v>
                </c:pt>
                <c:pt idx="38520">
                  <c:v>385125.63</c:v>
                </c:pt>
                <c:pt idx="38521">
                  <c:v>385135.63</c:v>
                </c:pt>
                <c:pt idx="38522">
                  <c:v>385145.63</c:v>
                </c:pt>
                <c:pt idx="38523">
                  <c:v>385155.63</c:v>
                </c:pt>
                <c:pt idx="38524">
                  <c:v>385165.63</c:v>
                </c:pt>
                <c:pt idx="38525">
                  <c:v>385175.63</c:v>
                </c:pt>
                <c:pt idx="38526">
                  <c:v>385185.59</c:v>
                </c:pt>
                <c:pt idx="38527">
                  <c:v>385195.63</c:v>
                </c:pt>
                <c:pt idx="38528">
                  <c:v>385205.63</c:v>
                </c:pt>
                <c:pt idx="38529">
                  <c:v>385215.59</c:v>
                </c:pt>
                <c:pt idx="38530">
                  <c:v>385225.63</c:v>
                </c:pt>
                <c:pt idx="38531">
                  <c:v>385235.59</c:v>
                </c:pt>
                <c:pt idx="38532">
                  <c:v>385245.59</c:v>
                </c:pt>
                <c:pt idx="38533">
                  <c:v>385255.59</c:v>
                </c:pt>
                <c:pt idx="38534">
                  <c:v>385265.59</c:v>
                </c:pt>
                <c:pt idx="38535">
                  <c:v>385275.59</c:v>
                </c:pt>
                <c:pt idx="38536">
                  <c:v>385285.59</c:v>
                </c:pt>
                <c:pt idx="38537">
                  <c:v>385295.56</c:v>
                </c:pt>
                <c:pt idx="38538">
                  <c:v>385305.59</c:v>
                </c:pt>
                <c:pt idx="38539">
                  <c:v>385315.59</c:v>
                </c:pt>
                <c:pt idx="38540">
                  <c:v>385325.56</c:v>
                </c:pt>
                <c:pt idx="38541">
                  <c:v>385335.59</c:v>
                </c:pt>
                <c:pt idx="38542">
                  <c:v>385345.56</c:v>
                </c:pt>
                <c:pt idx="38543">
                  <c:v>385355.59</c:v>
                </c:pt>
                <c:pt idx="38544">
                  <c:v>385365.56</c:v>
                </c:pt>
                <c:pt idx="38545">
                  <c:v>385375.56</c:v>
                </c:pt>
                <c:pt idx="38546">
                  <c:v>385385.56</c:v>
                </c:pt>
                <c:pt idx="38547">
                  <c:v>385395.56</c:v>
                </c:pt>
                <c:pt idx="38548">
                  <c:v>385405.56</c:v>
                </c:pt>
                <c:pt idx="38549">
                  <c:v>385415.56</c:v>
                </c:pt>
                <c:pt idx="38550">
                  <c:v>385425.56</c:v>
                </c:pt>
                <c:pt idx="38551">
                  <c:v>385435.56</c:v>
                </c:pt>
                <c:pt idx="38552">
                  <c:v>385445.56</c:v>
                </c:pt>
                <c:pt idx="38553">
                  <c:v>385455.56</c:v>
                </c:pt>
                <c:pt idx="38554">
                  <c:v>385465.56</c:v>
                </c:pt>
                <c:pt idx="38555">
                  <c:v>385475.56</c:v>
                </c:pt>
                <c:pt idx="38556">
                  <c:v>385485.56</c:v>
                </c:pt>
                <c:pt idx="38557">
                  <c:v>385495.56</c:v>
                </c:pt>
                <c:pt idx="38558">
                  <c:v>385505.56</c:v>
                </c:pt>
                <c:pt idx="38559">
                  <c:v>385515.56</c:v>
                </c:pt>
                <c:pt idx="38560">
                  <c:v>385525.53</c:v>
                </c:pt>
                <c:pt idx="38561">
                  <c:v>385535.56</c:v>
                </c:pt>
                <c:pt idx="38562">
                  <c:v>385545.53</c:v>
                </c:pt>
                <c:pt idx="38563">
                  <c:v>385555.56</c:v>
                </c:pt>
                <c:pt idx="38564">
                  <c:v>385565.53</c:v>
                </c:pt>
                <c:pt idx="38565">
                  <c:v>385575.53</c:v>
                </c:pt>
                <c:pt idx="38566">
                  <c:v>385585.56</c:v>
                </c:pt>
                <c:pt idx="38567">
                  <c:v>385595.53</c:v>
                </c:pt>
                <c:pt idx="38568">
                  <c:v>385605.53</c:v>
                </c:pt>
                <c:pt idx="38569">
                  <c:v>385615.53</c:v>
                </c:pt>
                <c:pt idx="38570">
                  <c:v>385625.53</c:v>
                </c:pt>
                <c:pt idx="38571">
                  <c:v>385635.5</c:v>
                </c:pt>
                <c:pt idx="38572">
                  <c:v>385645.53</c:v>
                </c:pt>
                <c:pt idx="38573">
                  <c:v>385655.5</c:v>
                </c:pt>
                <c:pt idx="38574">
                  <c:v>385665.53</c:v>
                </c:pt>
                <c:pt idx="38575">
                  <c:v>385675.5</c:v>
                </c:pt>
                <c:pt idx="38576">
                  <c:v>385685.5</c:v>
                </c:pt>
                <c:pt idx="38577">
                  <c:v>385695.53</c:v>
                </c:pt>
                <c:pt idx="38578">
                  <c:v>385705.5</c:v>
                </c:pt>
                <c:pt idx="38579">
                  <c:v>385715.5</c:v>
                </c:pt>
                <c:pt idx="38580">
                  <c:v>385725.5</c:v>
                </c:pt>
                <c:pt idx="38581">
                  <c:v>385735.5</c:v>
                </c:pt>
                <c:pt idx="38582">
                  <c:v>385745.5</c:v>
                </c:pt>
                <c:pt idx="38583">
                  <c:v>385755.5</c:v>
                </c:pt>
                <c:pt idx="38584">
                  <c:v>385765.5</c:v>
                </c:pt>
                <c:pt idx="38585">
                  <c:v>385775.5</c:v>
                </c:pt>
                <c:pt idx="38586">
                  <c:v>385785.5</c:v>
                </c:pt>
                <c:pt idx="38587">
                  <c:v>385795.5</c:v>
                </c:pt>
                <c:pt idx="38588">
                  <c:v>385805.5</c:v>
                </c:pt>
                <c:pt idx="38589">
                  <c:v>385815.5</c:v>
                </c:pt>
                <c:pt idx="38590">
                  <c:v>385825.5</c:v>
                </c:pt>
                <c:pt idx="38591">
                  <c:v>385835.5</c:v>
                </c:pt>
                <c:pt idx="38592">
                  <c:v>385845.5</c:v>
                </c:pt>
                <c:pt idx="38593">
                  <c:v>385855.47</c:v>
                </c:pt>
                <c:pt idx="38594">
                  <c:v>385865.5</c:v>
                </c:pt>
                <c:pt idx="38595">
                  <c:v>385875.5</c:v>
                </c:pt>
                <c:pt idx="38596">
                  <c:v>385885.47</c:v>
                </c:pt>
                <c:pt idx="38597">
                  <c:v>385895.5</c:v>
                </c:pt>
                <c:pt idx="38598">
                  <c:v>385905.47</c:v>
                </c:pt>
                <c:pt idx="38599">
                  <c:v>385915.5</c:v>
                </c:pt>
                <c:pt idx="38600">
                  <c:v>385925.47</c:v>
                </c:pt>
                <c:pt idx="38601">
                  <c:v>385935.47</c:v>
                </c:pt>
                <c:pt idx="38602">
                  <c:v>385945.47</c:v>
                </c:pt>
                <c:pt idx="38603">
                  <c:v>385955.47</c:v>
                </c:pt>
                <c:pt idx="38604">
                  <c:v>385965.47</c:v>
                </c:pt>
                <c:pt idx="38605">
                  <c:v>385975.47</c:v>
                </c:pt>
                <c:pt idx="38606">
                  <c:v>385985.47</c:v>
                </c:pt>
                <c:pt idx="38607">
                  <c:v>385995.44</c:v>
                </c:pt>
                <c:pt idx="38608">
                  <c:v>386005.47</c:v>
                </c:pt>
                <c:pt idx="38609">
                  <c:v>386015.44</c:v>
                </c:pt>
                <c:pt idx="38610">
                  <c:v>386025.47</c:v>
                </c:pt>
                <c:pt idx="38611">
                  <c:v>386035.47</c:v>
                </c:pt>
                <c:pt idx="38612">
                  <c:v>386045.44</c:v>
                </c:pt>
                <c:pt idx="38613">
                  <c:v>386055.47</c:v>
                </c:pt>
                <c:pt idx="38614">
                  <c:v>386065.44</c:v>
                </c:pt>
                <c:pt idx="38615">
                  <c:v>386075.44</c:v>
                </c:pt>
                <c:pt idx="38616">
                  <c:v>386085.44</c:v>
                </c:pt>
                <c:pt idx="38617">
                  <c:v>386095.44</c:v>
                </c:pt>
                <c:pt idx="38618">
                  <c:v>386105.44</c:v>
                </c:pt>
                <c:pt idx="38619">
                  <c:v>386115.44</c:v>
                </c:pt>
                <c:pt idx="38620">
                  <c:v>386125.44</c:v>
                </c:pt>
                <c:pt idx="38621">
                  <c:v>386135.44</c:v>
                </c:pt>
                <c:pt idx="38622">
                  <c:v>386145.44</c:v>
                </c:pt>
                <c:pt idx="38623">
                  <c:v>386155.44</c:v>
                </c:pt>
                <c:pt idx="38624">
                  <c:v>386165.44</c:v>
                </c:pt>
                <c:pt idx="38625">
                  <c:v>386175.44</c:v>
                </c:pt>
                <c:pt idx="38626">
                  <c:v>386185.44</c:v>
                </c:pt>
                <c:pt idx="38627">
                  <c:v>386195.41</c:v>
                </c:pt>
                <c:pt idx="38628">
                  <c:v>386205.44</c:v>
                </c:pt>
                <c:pt idx="38629">
                  <c:v>386215.41</c:v>
                </c:pt>
                <c:pt idx="38630">
                  <c:v>386225.44</c:v>
                </c:pt>
                <c:pt idx="38631">
                  <c:v>386235.41</c:v>
                </c:pt>
                <c:pt idx="38632">
                  <c:v>386245.41</c:v>
                </c:pt>
                <c:pt idx="38633">
                  <c:v>386255.44</c:v>
                </c:pt>
                <c:pt idx="38634">
                  <c:v>386265.41</c:v>
                </c:pt>
                <c:pt idx="38635">
                  <c:v>386275.41</c:v>
                </c:pt>
                <c:pt idx="38636">
                  <c:v>386285.41</c:v>
                </c:pt>
                <c:pt idx="38637">
                  <c:v>386295.41</c:v>
                </c:pt>
                <c:pt idx="38638">
                  <c:v>386305.38</c:v>
                </c:pt>
                <c:pt idx="38639">
                  <c:v>386315.41</c:v>
                </c:pt>
                <c:pt idx="38640">
                  <c:v>386325.38</c:v>
                </c:pt>
                <c:pt idx="38641">
                  <c:v>386335.41</c:v>
                </c:pt>
                <c:pt idx="38642">
                  <c:v>386345.41</c:v>
                </c:pt>
                <c:pt idx="38643">
                  <c:v>386355.38</c:v>
                </c:pt>
                <c:pt idx="38644">
                  <c:v>386365.41</c:v>
                </c:pt>
                <c:pt idx="38645">
                  <c:v>386375.38</c:v>
                </c:pt>
                <c:pt idx="38646">
                  <c:v>386385.38</c:v>
                </c:pt>
                <c:pt idx="38647">
                  <c:v>386395.38</c:v>
                </c:pt>
                <c:pt idx="38648">
                  <c:v>386405.38</c:v>
                </c:pt>
                <c:pt idx="38649">
                  <c:v>386415.38</c:v>
                </c:pt>
                <c:pt idx="38650">
                  <c:v>386425.38</c:v>
                </c:pt>
                <c:pt idx="38651">
                  <c:v>386435.38</c:v>
                </c:pt>
                <c:pt idx="38652">
                  <c:v>386445.38</c:v>
                </c:pt>
                <c:pt idx="38653">
                  <c:v>386455.38</c:v>
                </c:pt>
                <c:pt idx="38654">
                  <c:v>386465.38</c:v>
                </c:pt>
                <c:pt idx="38655">
                  <c:v>386475.38</c:v>
                </c:pt>
                <c:pt idx="38656">
                  <c:v>386485.38</c:v>
                </c:pt>
                <c:pt idx="38657">
                  <c:v>386495.38</c:v>
                </c:pt>
                <c:pt idx="38658">
                  <c:v>386505.38</c:v>
                </c:pt>
                <c:pt idx="38659">
                  <c:v>386515.38</c:v>
                </c:pt>
                <c:pt idx="38660">
                  <c:v>386525.34</c:v>
                </c:pt>
                <c:pt idx="38661">
                  <c:v>386535.38</c:v>
                </c:pt>
                <c:pt idx="38662">
                  <c:v>386545.38</c:v>
                </c:pt>
                <c:pt idx="38663">
                  <c:v>386555.34</c:v>
                </c:pt>
                <c:pt idx="38664">
                  <c:v>386565.38</c:v>
                </c:pt>
                <c:pt idx="38665">
                  <c:v>386575.34</c:v>
                </c:pt>
                <c:pt idx="38666">
                  <c:v>386585.38</c:v>
                </c:pt>
                <c:pt idx="38667">
                  <c:v>386595.34</c:v>
                </c:pt>
                <c:pt idx="38668">
                  <c:v>386605.34</c:v>
                </c:pt>
                <c:pt idx="38669">
                  <c:v>386615.34</c:v>
                </c:pt>
                <c:pt idx="38670">
                  <c:v>386625.34</c:v>
                </c:pt>
                <c:pt idx="38671">
                  <c:v>386635.34</c:v>
                </c:pt>
                <c:pt idx="38672">
                  <c:v>386645.34</c:v>
                </c:pt>
                <c:pt idx="38673">
                  <c:v>386655.34</c:v>
                </c:pt>
                <c:pt idx="38674">
                  <c:v>386665.31</c:v>
                </c:pt>
                <c:pt idx="38675">
                  <c:v>386675.34</c:v>
                </c:pt>
                <c:pt idx="38676">
                  <c:v>386685.31</c:v>
                </c:pt>
                <c:pt idx="38677">
                  <c:v>386695.34</c:v>
                </c:pt>
                <c:pt idx="38678">
                  <c:v>386705.31</c:v>
                </c:pt>
                <c:pt idx="38679">
                  <c:v>386715.31</c:v>
                </c:pt>
                <c:pt idx="38680">
                  <c:v>386725.34</c:v>
                </c:pt>
                <c:pt idx="38681">
                  <c:v>386735.31</c:v>
                </c:pt>
                <c:pt idx="38682">
                  <c:v>386745.31</c:v>
                </c:pt>
                <c:pt idx="38683">
                  <c:v>386755.31</c:v>
                </c:pt>
                <c:pt idx="38684">
                  <c:v>386765.31</c:v>
                </c:pt>
                <c:pt idx="38685">
                  <c:v>386775.31</c:v>
                </c:pt>
                <c:pt idx="38686">
                  <c:v>386785.31</c:v>
                </c:pt>
                <c:pt idx="38687">
                  <c:v>386795.31</c:v>
                </c:pt>
                <c:pt idx="38688">
                  <c:v>386805.31</c:v>
                </c:pt>
                <c:pt idx="38689">
                  <c:v>386815.31</c:v>
                </c:pt>
                <c:pt idx="38690">
                  <c:v>386825.31</c:v>
                </c:pt>
                <c:pt idx="38691">
                  <c:v>386835.31</c:v>
                </c:pt>
                <c:pt idx="38692">
                  <c:v>386845.31</c:v>
                </c:pt>
                <c:pt idx="38693">
                  <c:v>386855.31</c:v>
                </c:pt>
                <c:pt idx="38694">
                  <c:v>386865.28</c:v>
                </c:pt>
                <c:pt idx="38695">
                  <c:v>386875.31</c:v>
                </c:pt>
                <c:pt idx="38696">
                  <c:v>386885.28</c:v>
                </c:pt>
                <c:pt idx="38697">
                  <c:v>386895.31</c:v>
                </c:pt>
                <c:pt idx="38698">
                  <c:v>386905.31</c:v>
                </c:pt>
                <c:pt idx="38699">
                  <c:v>386915.28</c:v>
                </c:pt>
                <c:pt idx="38700">
                  <c:v>386925.31</c:v>
                </c:pt>
                <c:pt idx="38701">
                  <c:v>386935.28</c:v>
                </c:pt>
                <c:pt idx="38702">
                  <c:v>386945.28000000003</c:v>
                </c:pt>
                <c:pt idx="38703">
                  <c:v>386955.28</c:v>
                </c:pt>
                <c:pt idx="38704">
                  <c:v>386965.28</c:v>
                </c:pt>
                <c:pt idx="38705">
                  <c:v>386975.25</c:v>
                </c:pt>
                <c:pt idx="38706">
                  <c:v>386985.28</c:v>
                </c:pt>
                <c:pt idx="38707">
                  <c:v>386995.25</c:v>
                </c:pt>
                <c:pt idx="38708">
                  <c:v>387005.28</c:v>
                </c:pt>
                <c:pt idx="38709">
                  <c:v>387015.28</c:v>
                </c:pt>
                <c:pt idx="38710">
                  <c:v>387025.25</c:v>
                </c:pt>
                <c:pt idx="38711">
                  <c:v>387035.28</c:v>
                </c:pt>
                <c:pt idx="38712">
                  <c:v>387045.25</c:v>
                </c:pt>
                <c:pt idx="38713">
                  <c:v>387055.25</c:v>
                </c:pt>
                <c:pt idx="38714">
                  <c:v>387065.25</c:v>
                </c:pt>
                <c:pt idx="38715">
                  <c:v>387075.25</c:v>
                </c:pt>
                <c:pt idx="38716">
                  <c:v>387085.25</c:v>
                </c:pt>
                <c:pt idx="38717">
                  <c:v>387095.25</c:v>
                </c:pt>
                <c:pt idx="38718">
                  <c:v>387105.25</c:v>
                </c:pt>
                <c:pt idx="38719">
                  <c:v>387115.25</c:v>
                </c:pt>
                <c:pt idx="38720">
                  <c:v>387125.25</c:v>
                </c:pt>
                <c:pt idx="38721">
                  <c:v>387135.25</c:v>
                </c:pt>
                <c:pt idx="38722">
                  <c:v>387145.25</c:v>
                </c:pt>
                <c:pt idx="38723">
                  <c:v>387155.25</c:v>
                </c:pt>
                <c:pt idx="38724">
                  <c:v>387165.25</c:v>
                </c:pt>
                <c:pt idx="38725">
                  <c:v>387175.25</c:v>
                </c:pt>
                <c:pt idx="38726">
                  <c:v>387185.25</c:v>
                </c:pt>
                <c:pt idx="38727">
                  <c:v>387195.25</c:v>
                </c:pt>
                <c:pt idx="38728">
                  <c:v>387205.25</c:v>
                </c:pt>
                <c:pt idx="38729">
                  <c:v>387215.25</c:v>
                </c:pt>
                <c:pt idx="38730">
                  <c:v>387225.22</c:v>
                </c:pt>
                <c:pt idx="38731">
                  <c:v>387235.25</c:v>
                </c:pt>
                <c:pt idx="38732">
                  <c:v>387245.22</c:v>
                </c:pt>
                <c:pt idx="38733">
                  <c:v>387255.25</c:v>
                </c:pt>
                <c:pt idx="38734">
                  <c:v>387265.22</c:v>
                </c:pt>
                <c:pt idx="38735">
                  <c:v>387275.22</c:v>
                </c:pt>
                <c:pt idx="38736">
                  <c:v>387285.25</c:v>
                </c:pt>
                <c:pt idx="38737">
                  <c:v>387295.22</c:v>
                </c:pt>
                <c:pt idx="38738">
                  <c:v>387305.22</c:v>
                </c:pt>
                <c:pt idx="38739">
                  <c:v>387315.22</c:v>
                </c:pt>
                <c:pt idx="38740">
                  <c:v>387325.22</c:v>
                </c:pt>
                <c:pt idx="38741">
                  <c:v>387335.25</c:v>
                </c:pt>
                <c:pt idx="38742">
                  <c:v>387345.22</c:v>
                </c:pt>
                <c:pt idx="38743">
                  <c:v>387355.19</c:v>
                </c:pt>
                <c:pt idx="38744">
                  <c:v>387365.22</c:v>
                </c:pt>
                <c:pt idx="38745">
                  <c:v>387375.22</c:v>
                </c:pt>
                <c:pt idx="38746">
                  <c:v>387385.19</c:v>
                </c:pt>
                <c:pt idx="38747">
                  <c:v>387395.22</c:v>
                </c:pt>
                <c:pt idx="38748">
                  <c:v>387405.19</c:v>
                </c:pt>
                <c:pt idx="38749">
                  <c:v>387415.19</c:v>
                </c:pt>
                <c:pt idx="38750">
                  <c:v>387425.19</c:v>
                </c:pt>
                <c:pt idx="38751">
                  <c:v>387435.19</c:v>
                </c:pt>
                <c:pt idx="38752">
                  <c:v>387445.19</c:v>
                </c:pt>
                <c:pt idx="38753">
                  <c:v>387455.19</c:v>
                </c:pt>
                <c:pt idx="38754">
                  <c:v>387465.19</c:v>
                </c:pt>
                <c:pt idx="38755">
                  <c:v>387475.19</c:v>
                </c:pt>
                <c:pt idx="38756">
                  <c:v>387485.19</c:v>
                </c:pt>
                <c:pt idx="38757">
                  <c:v>387495.19</c:v>
                </c:pt>
                <c:pt idx="38758">
                  <c:v>387505.19</c:v>
                </c:pt>
                <c:pt idx="38759">
                  <c:v>387515.19</c:v>
                </c:pt>
                <c:pt idx="38760">
                  <c:v>387525.19</c:v>
                </c:pt>
                <c:pt idx="38761">
                  <c:v>387535.16</c:v>
                </c:pt>
                <c:pt idx="38762">
                  <c:v>387545.19</c:v>
                </c:pt>
                <c:pt idx="38763">
                  <c:v>387555.16</c:v>
                </c:pt>
                <c:pt idx="38764">
                  <c:v>387565.19</c:v>
                </c:pt>
                <c:pt idx="38765">
                  <c:v>387575.19</c:v>
                </c:pt>
                <c:pt idx="38766">
                  <c:v>387585.16</c:v>
                </c:pt>
                <c:pt idx="38767">
                  <c:v>387595.19</c:v>
                </c:pt>
                <c:pt idx="38768">
                  <c:v>387605.16</c:v>
                </c:pt>
                <c:pt idx="38769">
                  <c:v>387615.16</c:v>
                </c:pt>
                <c:pt idx="38770">
                  <c:v>387625.16</c:v>
                </c:pt>
                <c:pt idx="38771">
                  <c:v>387635.16</c:v>
                </c:pt>
                <c:pt idx="38772">
                  <c:v>387645.16</c:v>
                </c:pt>
                <c:pt idx="38773">
                  <c:v>387655.16</c:v>
                </c:pt>
                <c:pt idx="38774">
                  <c:v>387665.16</c:v>
                </c:pt>
                <c:pt idx="38775">
                  <c:v>387675.16</c:v>
                </c:pt>
                <c:pt idx="38776">
                  <c:v>387685.16</c:v>
                </c:pt>
                <c:pt idx="38777">
                  <c:v>387695.13</c:v>
                </c:pt>
                <c:pt idx="38778">
                  <c:v>387705.16</c:v>
                </c:pt>
                <c:pt idx="38779">
                  <c:v>387715.13</c:v>
                </c:pt>
                <c:pt idx="38780">
                  <c:v>387725.16</c:v>
                </c:pt>
                <c:pt idx="38781">
                  <c:v>387735.13</c:v>
                </c:pt>
                <c:pt idx="38782">
                  <c:v>387745.13</c:v>
                </c:pt>
                <c:pt idx="38783">
                  <c:v>387755.16</c:v>
                </c:pt>
                <c:pt idx="38784">
                  <c:v>387765.13</c:v>
                </c:pt>
                <c:pt idx="38785">
                  <c:v>387775.13</c:v>
                </c:pt>
                <c:pt idx="38786">
                  <c:v>387785.13</c:v>
                </c:pt>
                <c:pt idx="38787">
                  <c:v>387795.13</c:v>
                </c:pt>
                <c:pt idx="38788">
                  <c:v>387805.13</c:v>
                </c:pt>
                <c:pt idx="38789">
                  <c:v>387815.13</c:v>
                </c:pt>
                <c:pt idx="38790">
                  <c:v>387825.13</c:v>
                </c:pt>
                <c:pt idx="38791">
                  <c:v>387835.13</c:v>
                </c:pt>
                <c:pt idx="38792">
                  <c:v>387845.13</c:v>
                </c:pt>
                <c:pt idx="38793">
                  <c:v>387855.13</c:v>
                </c:pt>
                <c:pt idx="38794">
                  <c:v>387865.13</c:v>
                </c:pt>
                <c:pt idx="38795">
                  <c:v>387875.13</c:v>
                </c:pt>
                <c:pt idx="38796">
                  <c:v>387885.13</c:v>
                </c:pt>
                <c:pt idx="38797">
                  <c:v>387895.09</c:v>
                </c:pt>
                <c:pt idx="38798">
                  <c:v>387905.13</c:v>
                </c:pt>
                <c:pt idx="38799">
                  <c:v>387915.09</c:v>
                </c:pt>
                <c:pt idx="38800">
                  <c:v>387925.13</c:v>
                </c:pt>
                <c:pt idx="38801">
                  <c:v>387935.09</c:v>
                </c:pt>
                <c:pt idx="38802">
                  <c:v>387945.09</c:v>
                </c:pt>
                <c:pt idx="38803">
                  <c:v>387955.13</c:v>
                </c:pt>
                <c:pt idx="38804">
                  <c:v>387965.09</c:v>
                </c:pt>
                <c:pt idx="38805">
                  <c:v>387975.09</c:v>
                </c:pt>
                <c:pt idx="38806">
                  <c:v>387985.09</c:v>
                </c:pt>
                <c:pt idx="38807">
                  <c:v>387995.09</c:v>
                </c:pt>
                <c:pt idx="38808">
                  <c:v>388005.06</c:v>
                </c:pt>
                <c:pt idx="38809">
                  <c:v>388015.09</c:v>
                </c:pt>
                <c:pt idx="38810">
                  <c:v>388025.06</c:v>
                </c:pt>
                <c:pt idx="38811">
                  <c:v>388035.09</c:v>
                </c:pt>
                <c:pt idx="38812">
                  <c:v>388045.09</c:v>
                </c:pt>
                <c:pt idx="38813">
                  <c:v>388055.06</c:v>
                </c:pt>
                <c:pt idx="38814">
                  <c:v>388065.09</c:v>
                </c:pt>
                <c:pt idx="38815">
                  <c:v>388075.06</c:v>
                </c:pt>
                <c:pt idx="38816">
                  <c:v>388085.06</c:v>
                </c:pt>
                <c:pt idx="38817">
                  <c:v>388095.06</c:v>
                </c:pt>
                <c:pt idx="38818">
                  <c:v>388105.06</c:v>
                </c:pt>
                <c:pt idx="38819">
                  <c:v>388115.06</c:v>
                </c:pt>
                <c:pt idx="38820">
                  <c:v>388125.06</c:v>
                </c:pt>
                <c:pt idx="38821">
                  <c:v>388135.06</c:v>
                </c:pt>
                <c:pt idx="38822">
                  <c:v>388145.06</c:v>
                </c:pt>
                <c:pt idx="38823">
                  <c:v>388155.06</c:v>
                </c:pt>
                <c:pt idx="38824">
                  <c:v>388165.06</c:v>
                </c:pt>
                <c:pt idx="38825">
                  <c:v>388175.06</c:v>
                </c:pt>
                <c:pt idx="38826">
                  <c:v>388185.06</c:v>
                </c:pt>
                <c:pt idx="38827">
                  <c:v>388195.06</c:v>
                </c:pt>
                <c:pt idx="38828">
                  <c:v>388205.03</c:v>
                </c:pt>
                <c:pt idx="38829">
                  <c:v>388215.06</c:v>
                </c:pt>
                <c:pt idx="38830">
                  <c:v>388225.06</c:v>
                </c:pt>
                <c:pt idx="38831">
                  <c:v>388235.06</c:v>
                </c:pt>
                <c:pt idx="38832">
                  <c:v>388245.06</c:v>
                </c:pt>
                <c:pt idx="38833">
                  <c:v>388255.03</c:v>
                </c:pt>
                <c:pt idx="38834">
                  <c:v>388265.06</c:v>
                </c:pt>
                <c:pt idx="38835">
                  <c:v>388275.03</c:v>
                </c:pt>
                <c:pt idx="38836">
                  <c:v>388285.03</c:v>
                </c:pt>
                <c:pt idx="38837">
                  <c:v>388295.03</c:v>
                </c:pt>
                <c:pt idx="38838">
                  <c:v>388305.03</c:v>
                </c:pt>
                <c:pt idx="38839">
                  <c:v>388315.06</c:v>
                </c:pt>
                <c:pt idx="38840">
                  <c:v>388325.03</c:v>
                </c:pt>
                <c:pt idx="38841">
                  <c:v>388335.03</c:v>
                </c:pt>
                <c:pt idx="38842">
                  <c:v>388345.03</c:v>
                </c:pt>
                <c:pt idx="38843">
                  <c:v>388355.03</c:v>
                </c:pt>
                <c:pt idx="38844">
                  <c:v>388365</c:v>
                </c:pt>
                <c:pt idx="38845">
                  <c:v>388375.03</c:v>
                </c:pt>
                <c:pt idx="38846">
                  <c:v>388385</c:v>
                </c:pt>
                <c:pt idx="38847">
                  <c:v>388395.03</c:v>
                </c:pt>
                <c:pt idx="38848">
                  <c:v>388405</c:v>
                </c:pt>
                <c:pt idx="38849">
                  <c:v>388415</c:v>
                </c:pt>
                <c:pt idx="38850">
                  <c:v>388425.03</c:v>
                </c:pt>
                <c:pt idx="38851">
                  <c:v>388435</c:v>
                </c:pt>
                <c:pt idx="38852">
                  <c:v>388445</c:v>
                </c:pt>
                <c:pt idx="38853">
                  <c:v>388455</c:v>
                </c:pt>
                <c:pt idx="38854">
                  <c:v>388465</c:v>
                </c:pt>
                <c:pt idx="38855">
                  <c:v>388475</c:v>
                </c:pt>
                <c:pt idx="38856">
                  <c:v>388485</c:v>
                </c:pt>
                <c:pt idx="38857">
                  <c:v>388495</c:v>
                </c:pt>
                <c:pt idx="38858">
                  <c:v>388505</c:v>
                </c:pt>
                <c:pt idx="38859">
                  <c:v>388515</c:v>
                </c:pt>
                <c:pt idx="38860">
                  <c:v>388525</c:v>
                </c:pt>
                <c:pt idx="38861">
                  <c:v>388535</c:v>
                </c:pt>
                <c:pt idx="38862">
                  <c:v>388545</c:v>
                </c:pt>
                <c:pt idx="38863">
                  <c:v>388555</c:v>
                </c:pt>
                <c:pt idx="38864">
                  <c:v>388564.97</c:v>
                </c:pt>
                <c:pt idx="38865">
                  <c:v>388575</c:v>
                </c:pt>
                <c:pt idx="38866">
                  <c:v>388584.97</c:v>
                </c:pt>
                <c:pt idx="38867">
                  <c:v>388595</c:v>
                </c:pt>
                <c:pt idx="38868">
                  <c:v>388605</c:v>
                </c:pt>
                <c:pt idx="38869">
                  <c:v>388614.97</c:v>
                </c:pt>
                <c:pt idx="38870">
                  <c:v>388625</c:v>
                </c:pt>
                <c:pt idx="38871">
                  <c:v>388634.97</c:v>
                </c:pt>
                <c:pt idx="38872">
                  <c:v>388644.97</c:v>
                </c:pt>
                <c:pt idx="38873">
                  <c:v>388654.97</c:v>
                </c:pt>
                <c:pt idx="38874">
                  <c:v>388664.97</c:v>
                </c:pt>
                <c:pt idx="38875">
                  <c:v>388674.94</c:v>
                </c:pt>
                <c:pt idx="38876">
                  <c:v>388684.97</c:v>
                </c:pt>
                <c:pt idx="38877">
                  <c:v>388694.97</c:v>
                </c:pt>
                <c:pt idx="38878">
                  <c:v>388704.97</c:v>
                </c:pt>
                <c:pt idx="38879">
                  <c:v>388714.97</c:v>
                </c:pt>
                <c:pt idx="38880">
                  <c:v>388724.94</c:v>
                </c:pt>
                <c:pt idx="38881">
                  <c:v>388734.97</c:v>
                </c:pt>
                <c:pt idx="38882">
                  <c:v>388744.97</c:v>
                </c:pt>
                <c:pt idx="38883">
                  <c:v>388754.94</c:v>
                </c:pt>
                <c:pt idx="38884">
                  <c:v>388764.94</c:v>
                </c:pt>
                <c:pt idx="38885">
                  <c:v>388774.94</c:v>
                </c:pt>
                <c:pt idx="38886">
                  <c:v>388784.94</c:v>
                </c:pt>
                <c:pt idx="38887">
                  <c:v>388794.94</c:v>
                </c:pt>
                <c:pt idx="38888">
                  <c:v>388804.94</c:v>
                </c:pt>
                <c:pt idx="38889">
                  <c:v>388814.94</c:v>
                </c:pt>
                <c:pt idx="38890">
                  <c:v>388824.94</c:v>
                </c:pt>
                <c:pt idx="38891">
                  <c:v>388834.94</c:v>
                </c:pt>
                <c:pt idx="38892">
                  <c:v>388844.94</c:v>
                </c:pt>
                <c:pt idx="38893">
                  <c:v>388854.94</c:v>
                </c:pt>
                <c:pt idx="38894">
                  <c:v>388864.94</c:v>
                </c:pt>
                <c:pt idx="38895">
                  <c:v>388874.91</c:v>
                </c:pt>
                <c:pt idx="38896">
                  <c:v>388884.94</c:v>
                </c:pt>
                <c:pt idx="38897">
                  <c:v>388894.94</c:v>
                </c:pt>
                <c:pt idx="38898">
                  <c:v>388904.94</c:v>
                </c:pt>
                <c:pt idx="38899">
                  <c:v>388914.94</c:v>
                </c:pt>
                <c:pt idx="38900">
                  <c:v>388924.91</c:v>
                </c:pt>
                <c:pt idx="38901">
                  <c:v>388934.94</c:v>
                </c:pt>
                <c:pt idx="38902">
                  <c:v>388944.91</c:v>
                </c:pt>
                <c:pt idx="38903">
                  <c:v>388954.91</c:v>
                </c:pt>
                <c:pt idx="38904">
                  <c:v>388964.91</c:v>
                </c:pt>
                <c:pt idx="38905">
                  <c:v>388974.91</c:v>
                </c:pt>
                <c:pt idx="38906">
                  <c:v>388984.94</c:v>
                </c:pt>
                <c:pt idx="38907">
                  <c:v>388994.91</c:v>
                </c:pt>
                <c:pt idx="38908">
                  <c:v>389004.91</c:v>
                </c:pt>
                <c:pt idx="38909">
                  <c:v>389014.91</c:v>
                </c:pt>
                <c:pt idx="38910">
                  <c:v>389024.91</c:v>
                </c:pt>
                <c:pt idx="38911">
                  <c:v>389034.88</c:v>
                </c:pt>
                <c:pt idx="38912">
                  <c:v>389044.91</c:v>
                </c:pt>
                <c:pt idx="38913">
                  <c:v>389054.88</c:v>
                </c:pt>
                <c:pt idx="38914">
                  <c:v>389064.91</c:v>
                </c:pt>
                <c:pt idx="38915">
                  <c:v>389074.91</c:v>
                </c:pt>
                <c:pt idx="38916">
                  <c:v>389084.88</c:v>
                </c:pt>
                <c:pt idx="38917">
                  <c:v>389094.91</c:v>
                </c:pt>
                <c:pt idx="38918">
                  <c:v>389104.88</c:v>
                </c:pt>
                <c:pt idx="38919">
                  <c:v>389114.88</c:v>
                </c:pt>
                <c:pt idx="38920">
                  <c:v>389124.88</c:v>
                </c:pt>
                <c:pt idx="38921">
                  <c:v>389134.88</c:v>
                </c:pt>
                <c:pt idx="38922">
                  <c:v>389144.88</c:v>
                </c:pt>
                <c:pt idx="38923">
                  <c:v>389154.88</c:v>
                </c:pt>
                <c:pt idx="38924">
                  <c:v>389164.88</c:v>
                </c:pt>
                <c:pt idx="38925">
                  <c:v>389174.88</c:v>
                </c:pt>
                <c:pt idx="38926">
                  <c:v>389184.88</c:v>
                </c:pt>
                <c:pt idx="38927">
                  <c:v>389194.88</c:v>
                </c:pt>
                <c:pt idx="38928">
                  <c:v>389204.88</c:v>
                </c:pt>
                <c:pt idx="38929">
                  <c:v>389214.88</c:v>
                </c:pt>
                <c:pt idx="38930">
                  <c:v>389224.88</c:v>
                </c:pt>
                <c:pt idx="38931">
                  <c:v>389234.88</c:v>
                </c:pt>
                <c:pt idx="38932">
                  <c:v>389244.88</c:v>
                </c:pt>
                <c:pt idx="38933">
                  <c:v>389254.84</c:v>
                </c:pt>
                <c:pt idx="38934">
                  <c:v>389264.88</c:v>
                </c:pt>
                <c:pt idx="38935">
                  <c:v>389274.88</c:v>
                </c:pt>
                <c:pt idx="38936">
                  <c:v>389284.84</c:v>
                </c:pt>
                <c:pt idx="38937">
                  <c:v>389294.88</c:v>
                </c:pt>
                <c:pt idx="38938">
                  <c:v>389304.84</c:v>
                </c:pt>
                <c:pt idx="38939">
                  <c:v>389314.84</c:v>
                </c:pt>
                <c:pt idx="38940">
                  <c:v>389324.84</c:v>
                </c:pt>
                <c:pt idx="38941">
                  <c:v>389334.84</c:v>
                </c:pt>
                <c:pt idx="38942">
                  <c:v>389344.81</c:v>
                </c:pt>
                <c:pt idx="38943">
                  <c:v>389354.84</c:v>
                </c:pt>
                <c:pt idx="38944">
                  <c:v>389364.84</c:v>
                </c:pt>
                <c:pt idx="38945">
                  <c:v>389374.84</c:v>
                </c:pt>
                <c:pt idx="38946">
                  <c:v>389384.84</c:v>
                </c:pt>
                <c:pt idx="38947">
                  <c:v>389394.81</c:v>
                </c:pt>
                <c:pt idx="38948">
                  <c:v>389404.84</c:v>
                </c:pt>
                <c:pt idx="38949">
                  <c:v>389414.81</c:v>
                </c:pt>
                <c:pt idx="38950">
                  <c:v>389424.81</c:v>
                </c:pt>
                <c:pt idx="38951">
                  <c:v>389434.81</c:v>
                </c:pt>
                <c:pt idx="38952">
                  <c:v>389444.81</c:v>
                </c:pt>
                <c:pt idx="38953">
                  <c:v>389454.84</c:v>
                </c:pt>
                <c:pt idx="38954">
                  <c:v>389464.81</c:v>
                </c:pt>
                <c:pt idx="38955">
                  <c:v>389474.81</c:v>
                </c:pt>
                <c:pt idx="38956">
                  <c:v>389484.81</c:v>
                </c:pt>
                <c:pt idx="38957">
                  <c:v>389494.81</c:v>
                </c:pt>
                <c:pt idx="38958">
                  <c:v>389504.81</c:v>
                </c:pt>
                <c:pt idx="38959">
                  <c:v>389514.81</c:v>
                </c:pt>
                <c:pt idx="38960">
                  <c:v>389524.81</c:v>
                </c:pt>
                <c:pt idx="38961">
                  <c:v>389534.81</c:v>
                </c:pt>
                <c:pt idx="38962">
                  <c:v>389544.81</c:v>
                </c:pt>
                <c:pt idx="38963">
                  <c:v>389554.81</c:v>
                </c:pt>
                <c:pt idx="38964">
                  <c:v>389564.81</c:v>
                </c:pt>
                <c:pt idx="38965">
                  <c:v>389574.81</c:v>
                </c:pt>
                <c:pt idx="38966">
                  <c:v>389584.81</c:v>
                </c:pt>
                <c:pt idx="38967">
                  <c:v>389594.78</c:v>
                </c:pt>
                <c:pt idx="38968">
                  <c:v>389604.81</c:v>
                </c:pt>
                <c:pt idx="38969">
                  <c:v>389614.78</c:v>
                </c:pt>
                <c:pt idx="38970">
                  <c:v>389624.78</c:v>
                </c:pt>
                <c:pt idx="38971">
                  <c:v>389634.78</c:v>
                </c:pt>
                <c:pt idx="38972">
                  <c:v>389644.78</c:v>
                </c:pt>
                <c:pt idx="38973">
                  <c:v>389654.81</c:v>
                </c:pt>
                <c:pt idx="38974">
                  <c:v>389664.78</c:v>
                </c:pt>
                <c:pt idx="38975">
                  <c:v>389674.78</c:v>
                </c:pt>
                <c:pt idx="38976">
                  <c:v>389684.78</c:v>
                </c:pt>
                <c:pt idx="38977">
                  <c:v>389694.78</c:v>
                </c:pt>
                <c:pt idx="38978">
                  <c:v>389704.75</c:v>
                </c:pt>
                <c:pt idx="38979">
                  <c:v>389714.78</c:v>
                </c:pt>
                <c:pt idx="38980">
                  <c:v>389724.75</c:v>
                </c:pt>
                <c:pt idx="38981">
                  <c:v>389734.78</c:v>
                </c:pt>
                <c:pt idx="38982">
                  <c:v>389744.78</c:v>
                </c:pt>
                <c:pt idx="38983">
                  <c:v>389754.75</c:v>
                </c:pt>
                <c:pt idx="38984">
                  <c:v>389764.78</c:v>
                </c:pt>
                <c:pt idx="38985">
                  <c:v>389774.75</c:v>
                </c:pt>
                <c:pt idx="38986">
                  <c:v>389784.75</c:v>
                </c:pt>
                <c:pt idx="38987">
                  <c:v>389794.75</c:v>
                </c:pt>
                <c:pt idx="38988">
                  <c:v>389804.75</c:v>
                </c:pt>
                <c:pt idx="38989">
                  <c:v>389814.75</c:v>
                </c:pt>
                <c:pt idx="38990">
                  <c:v>389824.75</c:v>
                </c:pt>
                <c:pt idx="38991">
                  <c:v>389834.75</c:v>
                </c:pt>
                <c:pt idx="38992">
                  <c:v>389844.75</c:v>
                </c:pt>
                <c:pt idx="38993">
                  <c:v>389854.75</c:v>
                </c:pt>
                <c:pt idx="38994">
                  <c:v>389864.75</c:v>
                </c:pt>
                <c:pt idx="38995">
                  <c:v>389874.75</c:v>
                </c:pt>
                <c:pt idx="38996">
                  <c:v>389884.75</c:v>
                </c:pt>
                <c:pt idx="38997">
                  <c:v>389894.75</c:v>
                </c:pt>
                <c:pt idx="38998">
                  <c:v>389904.72</c:v>
                </c:pt>
                <c:pt idx="38999">
                  <c:v>389914.75</c:v>
                </c:pt>
                <c:pt idx="39000">
                  <c:v>389924.75</c:v>
                </c:pt>
                <c:pt idx="39001">
                  <c:v>389934.75</c:v>
                </c:pt>
                <c:pt idx="39002">
                  <c:v>389944.75</c:v>
                </c:pt>
                <c:pt idx="39003">
                  <c:v>389954.72</c:v>
                </c:pt>
                <c:pt idx="39004">
                  <c:v>389964.75</c:v>
                </c:pt>
                <c:pt idx="39005">
                  <c:v>389974.72</c:v>
                </c:pt>
                <c:pt idx="39006">
                  <c:v>389984.72</c:v>
                </c:pt>
                <c:pt idx="39007">
                  <c:v>389994.72</c:v>
                </c:pt>
                <c:pt idx="39008">
                  <c:v>390004.72</c:v>
                </c:pt>
                <c:pt idx="39009">
                  <c:v>390014.69</c:v>
                </c:pt>
                <c:pt idx="39010">
                  <c:v>390024.72</c:v>
                </c:pt>
                <c:pt idx="39011">
                  <c:v>390034.72</c:v>
                </c:pt>
                <c:pt idx="39012">
                  <c:v>390044.72</c:v>
                </c:pt>
                <c:pt idx="39013">
                  <c:v>390054.72</c:v>
                </c:pt>
                <c:pt idx="39014">
                  <c:v>390064.69</c:v>
                </c:pt>
                <c:pt idx="39015">
                  <c:v>390074.72</c:v>
                </c:pt>
                <c:pt idx="39016">
                  <c:v>390084.69</c:v>
                </c:pt>
                <c:pt idx="39017">
                  <c:v>390094.69</c:v>
                </c:pt>
                <c:pt idx="39018">
                  <c:v>390104.72</c:v>
                </c:pt>
                <c:pt idx="39019">
                  <c:v>390114.69</c:v>
                </c:pt>
                <c:pt idx="39020">
                  <c:v>390124.72</c:v>
                </c:pt>
                <c:pt idx="39021">
                  <c:v>390134.69</c:v>
                </c:pt>
                <c:pt idx="39022">
                  <c:v>390144.69</c:v>
                </c:pt>
                <c:pt idx="39023">
                  <c:v>390154.69</c:v>
                </c:pt>
                <c:pt idx="39024">
                  <c:v>390164.69</c:v>
                </c:pt>
                <c:pt idx="39025">
                  <c:v>390174.69</c:v>
                </c:pt>
                <c:pt idx="39026">
                  <c:v>390184.69</c:v>
                </c:pt>
                <c:pt idx="39027">
                  <c:v>390194.69</c:v>
                </c:pt>
                <c:pt idx="39028">
                  <c:v>390204.69</c:v>
                </c:pt>
                <c:pt idx="39029">
                  <c:v>390214.69</c:v>
                </c:pt>
                <c:pt idx="39030">
                  <c:v>390224.69</c:v>
                </c:pt>
                <c:pt idx="39031">
                  <c:v>390234.69</c:v>
                </c:pt>
                <c:pt idx="39032">
                  <c:v>390244.69</c:v>
                </c:pt>
                <c:pt idx="39033">
                  <c:v>390254.69</c:v>
                </c:pt>
                <c:pt idx="39034">
                  <c:v>390264.66</c:v>
                </c:pt>
                <c:pt idx="39035">
                  <c:v>390274.69</c:v>
                </c:pt>
                <c:pt idx="39036">
                  <c:v>390284.66</c:v>
                </c:pt>
                <c:pt idx="39037">
                  <c:v>390294.66</c:v>
                </c:pt>
                <c:pt idx="39038">
                  <c:v>390304.69</c:v>
                </c:pt>
                <c:pt idx="39039">
                  <c:v>390314.66</c:v>
                </c:pt>
                <c:pt idx="39040">
                  <c:v>390324.69</c:v>
                </c:pt>
                <c:pt idx="39041">
                  <c:v>390334.66</c:v>
                </c:pt>
                <c:pt idx="39042">
                  <c:v>390344.66</c:v>
                </c:pt>
                <c:pt idx="39043">
                  <c:v>390354.66</c:v>
                </c:pt>
                <c:pt idx="39044">
                  <c:v>390364.66</c:v>
                </c:pt>
                <c:pt idx="39045">
                  <c:v>390374.63</c:v>
                </c:pt>
                <c:pt idx="39046">
                  <c:v>390384.66</c:v>
                </c:pt>
                <c:pt idx="39047">
                  <c:v>390394.66</c:v>
                </c:pt>
                <c:pt idx="39048">
                  <c:v>390404.66</c:v>
                </c:pt>
                <c:pt idx="39049">
                  <c:v>390414.66</c:v>
                </c:pt>
                <c:pt idx="39050">
                  <c:v>390424.63</c:v>
                </c:pt>
                <c:pt idx="39051">
                  <c:v>390434.66</c:v>
                </c:pt>
                <c:pt idx="39052">
                  <c:v>390444.63</c:v>
                </c:pt>
                <c:pt idx="39053">
                  <c:v>390454.63</c:v>
                </c:pt>
                <c:pt idx="39054">
                  <c:v>390464.63</c:v>
                </c:pt>
                <c:pt idx="39055">
                  <c:v>390474.63</c:v>
                </c:pt>
                <c:pt idx="39056">
                  <c:v>390484.63</c:v>
                </c:pt>
                <c:pt idx="39057">
                  <c:v>390494.63</c:v>
                </c:pt>
                <c:pt idx="39058">
                  <c:v>390504.63</c:v>
                </c:pt>
                <c:pt idx="39059">
                  <c:v>390514.63</c:v>
                </c:pt>
                <c:pt idx="39060">
                  <c:v>390524.63</c:v>
                </c:pt>
                <c:pt idx="39061">
                  <c:v>390534.63</c:v>
                </c:pt>
                <c:pt idx="39062">
                  <c:v>390544.63</c:v>
                </c:pt>
                <c:pt idx="39063">
                  <c:v>390554.63</c:v>
                </c:pt>
                <c:pt idx="39064">
                  <c:v>390564.63</c:v>
                </c:pt>
                <c:pt idx="39065">
                  <c:v>390574.59</c:v>
                </c:pt>
                <c:pt idx="39066">
                  <c:v>390584.63</c:v>
                </c:pt>
                <c:pt idx="39067">
                  <c:v>390594.63</c:v>
                </c:pt>
                <c:pt idx="39068">
                  <c:v>390604.63</c:v>
                </c:pt>
                <c:pt idx="39069">
                  <c:v>390614.63</c:v>
                </c:pt>
                <c:pt idx="39070">
                  <c:v>390624.59</c:v>
                </c:pt>
                <c:pt idx="39071">
                  <c:v>390634.63</c:v>
                </c:pt>
                <c:pt idx="39072">
                  <c:v>390644.59</c:v>
                </c:pt>
                <c:pt idx="39073">
                  <c:v>390654.59</c:v>
                </c:pt>
                <c:pt idx="39074">
                  <c:v>390664.59</c:v>
                </c:pt>
                <c:pt idx="39075">
                  <c:v>390674.59</c:v>
                </c:pt>
                <c:pt idx="39076">
                  <c:v>390684.63</c:v>
                </c:pt>
                <c:pt idx="39077">
                  <c:v>390694.59</c:v>
                </c:pt>
                <c:pt idx="39078">
                  <c:v>390704.59</c:v>
                </c:pt>
                <c:pt idx="39079">
                  <c:v>390714.59</c:v>
                </c:pt>
                <c:pt idx="39080">
                  <c:v>390724.59</c:v>
                </c:pt>
                <c:pt idx="39081">
                  <c:v>390734.56</c:v>
                </c:pt>
                <c:pt idx="39082">
                  <c:v>390744.59</c:v>
                </c:pt>
                <c:pt idx="39083">
                  <c:v>390754.56</c:v>
                </c:pt>
                <c:pt idx="39084">
                  <c:v>390764.56</c:v>
                </c:pt>
                <c:pt idx="39085">
                  <c:v>390774.59</c:v>
                </c:pt>
                <c:pt idx="39086">
                  <c:v>390784.56</c:v>
                </c:pt>
                <c:pt idx="39087">
                  <c:v>390794.59</c:v>
                </c:pt>
                <c:pt idx="39088">
                  <c:v>390804.56</c:v>
                </c:pt>
                <c:pt idx="39089">
                  <c:v>390814.56</c:v>
                </c:pt>
                <c:pt idx="39090">
                  <c:v>390824.56</c:v>
                </c:pt>
                <c:pt idx="39091">
                  <c:v>390834.56</c:v>
                </c:pt>
                <c:pt idx="39092">
                  <c:v>390844.56</c:v>
                </c:pt>
                <c:pt idx="39093">
                  <c:v>390854.56</c:v>
                </c:pt>
                <c:pt idx="39094">
                  <c:v>390864.56</c:v>
                </c:pt>
                <c:pt idx="39095">
                  <c:v>390874.56</c:v>
                </c:pt>
                <c:pt idx="39096">
                  <c:v>390884.56</c:v>
                </c:pt>
                <c:pt idx="39097">
                  <c:v>390894.56</c:v>
                </c:pt>
                <c:pt idx="39098">
                  <c:v>390904.56</c:v>
                </c:pt>
                <c:pt idx="39099">
                  <c:v>390914.56</c:v>
                </c:pt>
                <c:pt idx="39100">
                  <c:v>390924.56</c:v>
                </c:pt>
                <c:pt idx="39101">
                  <c:v>390934.53</c:v>
                </c:pt>
                <c:pt idx="39102">
                  <c:v>390944.56</c:v>
                </c:pt>
                <c:pt idx="39103">
                  <c:v>390954.53</c:v>
                </c:pt>
                <c:pt idx="39104">
                  <c:v>390964.56</c:v>
                </c:pt>
                <c:pt idx="39105">
                  <c:v>390974.56</c:v>
                </c:pt>
                <c:pt idx="39106">
                  <c:v>390984.53</c:v>
                </c:pt>
                <c:pt idx="39107">
                  <c:v>390994.56</c:v>
                </c:pt>
                <c:pt idx="39108">
                  <c:v>391004.53</c:v>
                </c:pt>
                <c:pt idx="39109">
                  <c:v>391014.53</c:v>
                </c:pt>
                <c:pt idx="39110">
                  <c:v>391024.53</c:v>
                </c:pt>
                <c:pt idx="39111">
                  <c:v>391034.53</c:v>
                </c:pt>
                <c:pt idx="39112">
                  <c:v>391044.5</c:v>
                </c:pt>
                <c:pt idx="39113">
                  <c:v>391054.53</c:v>
                </c:pt>
                <c:pt idx="39114">
                  <c:v>391064.53</c:v>
                </c:pt>
                <c:pt idx="39115">
                  <c:v>391074.53</c:v>
                </c:pt>
                <c:pt idx="39116">
                  <c:v>391084.53</c:v>
                </c:pt>
                <c:pt idx="39117">
                  <c:v>391094.5</c:v>
                </c:pt>
                <c:pt idx="39118">
                  <c:v>391104.53</c:v>
                </c:pt>
                <c:pt idx="39119">
                  <c:v>391114.5</c:v>
                </c:pt>
                <c:pt idx="39120">
                  <c:v>391124.5</c:v>
                </c:pt>
                <c:pt idx="39121">
                  <c:v>391134.5</c:v>
                </c:pt>
                <c:pt idx="39122">
                  <c:v>391144.5</c:v>
                </c:pt>
                <c:pt idx="39123">
                  <c:v>391154.53</c:v>
                </c:pt>
                <c:pt idx="39124">
                  <c:v>391164.5</c:v>
                </c:pt>
                <c:pt idx="39125">
                  <c:v>391174.5</c:v>
                </c:pt>
                <c:pt idx="39126">
                  <c:v>391184.5</c:v>
                </c:pt>
                <c:pt idx="39127">
                  <c:v>391194.5</c:v>
                </c:pt>
                <c:pt idx="39128">
                  <c:v>391204.5</c:v>
                </c:pt>
                <c:pt idx="39129">
                  <c:v>391214.5</c:v>
                </c:pt>
                <c:pt idx="39130">
                  <c:v>391224.5</c:v>
                </c:pt>
                <c:pt idx="39131">
                  <c:v>391234.5</c:v>
                </c:pt>
                <c:pt idx="39132">
                  <c:v>391244.47</c:v>
                </c:pt>
                <c:pt idx="39133">
                  <c:v>391254.5</c:v>
                </c:pt>
                <c:pt idx="39134">
                  <c:v>391264.5</c:v>
                </c:pt>
                <c:pt idx="39135">
                  <c:v>391274.5</c:v>
                </c:pt>
                <c:pt idx="39136">
                  <c:v>391284.5</c:v>
                </c:pt>
                <c:pt idx="39137">
                  <c:v>391294.47</c:v>
                </c:pt>
                <c:pt idx="39138">
                  <c:v>391304.5</c:v>
                </c:pt>
                <c:pt idx="39139">
                  <c:v>391314.47</c:v>
                </c:pt>
                <c:pt idx="39140">
                  <c:v>391324.47</c:v>
                </c:pt>
                <c:pt idx="39141">
                  <c:v>391334.47</c:v>
                </c:pt>
                <c:pt idx="39142">
                  <c:v>391344.47</c:v>
                </c:pt>
                <c:pt idx="39143">
                  <c:v>391354.5</c:v>
                </c:pt>
                <c:pt idx="39144">
                  <c:v>391364.47</c:v>
                </c:pt>
                <c:pt idx="39145">
                  <c:v>391374.47</c:v>
                </c:pt>
                <c:pt idx="39146">
                  <c:v>391384.47</c:v>
                </c:pt>
                <c:pt idx="39147">
                  <c:v>391394.47</c:v>
                </c:pt>
                <c:pt idx="39148">
                  <c:v>391404.44</c:v>
                </c:pt>
                <c:pt idx="39149">
                  <c:v>391414.47</c:v>
                </c:pt>
                <c:pt idx="39150">
                  <c:v>391424.44</c:v>
                </c:pt>
                <c:pt idx="39151">
                  <c:v>391434.44</c:v>
                </c:pt>
                <c:pt idx="39152">
                  <c:v>391444.47</c:v>
                </c:pt>
                <c:pt idx="39153">
                  <c:v>391454.44</c:v>
                </c:pt>
                <c:pt idx="39154">
                  <c:v>391464.47</c:v>
                </c:pt>
                <c:pt idx="39155">
                  <c:v>391474.44</c:v>
                </c:pt>
                <c:pt idx="39156">
                  <c:v>391484.44</c:v>
                </c:pt>
                <c:pt idx="39157">
                  <c:v>391494.44</c:v>
                </c:pt>
                <c:pt idx="39158">
                  <c:v>391504.44</c:v>
                </c:pt>
                <c:pt idx="39159">
                  <c:v>391514.44</c:v>
                </c:pt>
                <c:pt idx="39160">
                  <c:v>391524.44</c:v>
                </c:pt>
                <c:pt idx="39161">
                  <c:v>391534.44</c:v>
                </c:pt>
                <c:pt idx="39162">
                  <c:v>391544.44</c:v>
                </c:pt>
                <c:pt idx="39163">
                  <c:v>391554.44</c:v>
                </c:pt>
                <c:pt idx="39164">
                  <c:v>391564.44</c:v>
                </c:pt>
                <c:pt idx="39165">
                  <c:v>391574.44</c:v>
                </c:pt>
                <c:pt idx="39166">
                  <c:v>391584.44</c:v>
                </c:pt>
                <c:pt idx="39167">
                  <c:v>391594.44</c:v>
                </c:pt>
                <c:pt idx="39168">
                  <c:v>391604.41</c:v>
                </c:pt>
                <c:pt idx="39169">
                  <c:v>391614.44</c:v>
                </c:pt>
                <c:pt idx="39170">
                  <c:v>391624.44</c:v>
                </c:pt>
                <c:pt idx="39171">
                  <c:v>391634.44</c:v>
                </c:pt>
                <c:pt idx="39172">
                  <c:v>391644.44</c:v>
                </c:pt>
                <c:pt idx="39173">
                  <c:v>391654.41</c:v>
                </c:pt>
                <c:pt idx="39174">
                  <c:v>391664.44</c:v>
                </c:pt>
                <c:pt idx="39175">
                  <c:v>391674.41</c:v>
                </c:pt>
                <c:pt idx="39176">
                  <c:v>391684.41</c:v>
                </c:pt>
                <c:pt idx="39177">
                  <c:v>391694.41</c:v>
                </c:pt>
                <c:pt idx="39178">
                  <c:v>391704.41</c:v>
                </c:pt>
                <c:pt idx="39179">
                  <c:v>391714.38</c:v>
                </c:pt>
                <c:pt idx="39180">
                  <c:v>391724.41</c:v>
                </c:pt>
                <c:pt idx="39181">
                  <c:v>391734.41</c:v>
                </c:pt>
                <c:pt idx="39182">
                  <c:v>391744.41</c:v>
                </c:pt>
                <c:pt idx="39183">
                  <c:v>391754.41</c:v>
                </c:pt>
                <c:pt idx="39184">
                  <c:v>391764.38</c:v>
                </c:pt>
                <c:pt idx="39185">
                  <c:v>391774.41</c:v>
                </c:pt>
                <c:pt idx="39186">
                  <c:v>391784.38</c:v>
                </c:pt>
                <c:pt idx="39187">
                  <c:v>391794.38</c:v>
                </c:pt>
                <c:pt idx="39188">
                  <c:v>391804.38</c:v>
                </c:pt>
                <c:pt idx="39189">
                  <c:v>391814.38</c:v>
                </c:pt>
                <c:pt idx="39190">
                  <c:v>391824.41</c:v>
                </c:pt>
                <c:pt idx="39191">
                  <c:v>391834.38</c:v>
                </c:pt>
                <c:pt idx="39192">
                  <c:v>391844.38</c:v>
                </c:pt>
                <c:pt idx="39193">
                  <c:v>391854.38</c:v>
                </c:pt>
                <c:pt idx="39194">
                  <c:v>391864.38</c:v>
                </c:pt>
                <c:pt idx="39195">
                  <c:v>391874.38</c:v>
                </c:pt>
                <c:pt idx="39196">
                  <c:v>391884.38</c:v>
                </c:pt>
                <c:pt idx="39197">
                  <c:v>391894.38</c:v>
                </c:pt>
                <c:pt idx="39198">
                  <c:v>391904.38</c:v>
                </c:pt>
                <c:pt idx="39199">
                  <c:v>391914.38</c:v>
                </c:pt>
                <c:pt idx="39200">
                  <c:v>391924.38</c:v>
                </c:pt>
                <c:pt idx="39201">
                  <c:v>391934.38</c:v>
                </c:pt>
                <c:pt idx="39202">
                  <c:v>391944.38</c:v>
                </c:pt>
                <c:pt idx="39203">
                  <c:v>391954.38</c:v>
                </c:pt>
                <c:pt idx="39204">
                  <c:v>391964.34</c:v>
                </c:pt>
                <c:pt idx="39205">
                  <c:v>391974.38</c:v>
                </c:pt>
                <c:pt idx="39206">
                  <c:v>391984.34</c:v>
                </c:pt>
                <c:pt idx="39207">
                  <c:v>391994.34</c:v>
                </c:pt>
                <c:pt idx="39208">
                  <c:v>392004.38</c:v>
                </c:pt>
                <c:pt idx="39209">
                  <c:v>392014.34</c:v>
                </c:pt>
                <c:pt idx="39210">
                  <c:v>392024.38</c:v>
                </c:pt>
                <c:pt idx="39211">
                  <c:v>392034.34</c:v>
                </c:pt>
                <c:pt idx="39212">
                  <c:v>392044.34</c:v>
                </c:pt>
                <c:pt idx="39213">
                  <c:v>392054.38</c:v>
                </c:pt>
                <c:pt idx="39214">
                  <c:v>392064.34</c:v>
                </c:pt>
                <c:pt idx="39215">
                  <c:v>392074.31</c:v>
                </c:pt>
                <c:pt idx="39216">
                  <c:v>392084.34</c:v>
                </c:pt>
                <c:pt idx="39217">
                  <c:v>392094.31</c:v>
                </c:pt>
                <c:pt idx="39218">
                  <c:v>392104.31</c:v>
                </c:pt>
                <c:pt idx="39219">
                  <c:v>392114.34</c:v>
                </c:pt>
                <c:pt idx="39220">
                  <c:v>392124.31</c:v>
                </c:pt>
                <c:pt idx="39221">
                  <c:v>392134.34</c:v>
                </c:pt>
                <c:pt idx="39222">
                  <c:v>392144.31</c:v>
                </c:pt>
                <c:pt idx="39223">
                  <c:v>392154.31</c:v>
                </c:pt>
                <c:pt idx="39224">
                  <c:v>392164.31</c:v>
                </c:pt>
                <c:pt idx="39225">
                  <c:v>392174.31</c:v>
                </c:pt>
                <c:pt idx="39226">
                  <c:v>392184.31</c:v>
                </c:pt>
                <c:pt idx="39227">
                  <c:v>392194.31</c:v>
                </c:pt>
                <c:pt idx="39228">
                  <c:v>392204.31</c:v>
                </c:pt>
                <c:pt idx="39229">
                  <c:v>392214.31</c:v>
                </c:pt>
                <c:pt idx="39230">
                  <c:v>392224.31</c:v>
                </c:pt>
                <c:pt idx="39231">
                  <c:v>392234.31</c:v>
                </c:pt>
                <c:pt idx="39232">
                  <c:v>392244.31</c:v>
                </c:pt>
                <c:pt idx="39233">
                  <c:v>392254.31</c:v>
                </c:pt>
                <c:pt idx="39234">
                  <c:v>392264.31</c:v>
                </c:pt>
                <c:pt idx="39235">
                  <c:v>392274.28</c:v>
                </c:pt>
                <c:pt idx="39236">
                  <c:v>392284.31</c:v>
                </c:pt>
                <c:pt idx="39237">
                  <c:v>392294.31</c:v>
                </c:pt>
                <c:pt idx="39238">
                  <c:v>392304.31</c:v>
                </c:pt>
                <c:pt idx="39239">
                  <c:v>392314.31</c:v>
                </c:pt>
                <c:pt idx="39240">
                  <c:v>392324.28</c:v>
                </c:pt>
                <c:pt idx="39241">
                  <c:v>392334.31</c:v>
                </c:pt>
                <c:pt idx="39242">
                  <c:v>392344.28</c:v>
                </c:pt>
                <c:pt idx="39243">
                  <c:v>392354.28</c:v>
                </c:pt>
                <c:pt idx="39244">
                  <c:v>392364.28</c:v>
                </c:pt>
                <c:pt idx="39245">
                  <c:v>392374.28</c:v>
                </c:pt>
                <c:pt idx="39246">
                  <c:v>392384.31</c:v>
                </c:pt>
                <c:pt idx="39247">
                  <c:v>392394.28</c:v>
                </c:pt>
                <c:pt idx="39248">
                  <c:v>392404.28</c:v>
                </c:pt>
                <c:pt idx="39249">
                  <c:v>392414.28</c:v>
                </c:pt>
                <c:pt idx="39250">
                  <c:v>392424.28</c:v>
                </c:pt>
                <c:pt idx="39251">
                  <c:v>392434.25</c:v>
                </c:pt>
                <c:pt idx="39252">
                  <c:v>392444.28</c:v>
                </c:pt>
                <c:pt idx="39253">
                  <c:v>392454.25</c:v>
                </c:pt>
                <c:pt idx="39254">
                  <c:v>392464.25</c:v>
                </c:pt>
                <c:pt idx="39255">
                  <c:v>392474.28</c:v>
                </c:pt>
                <c:pt idx="39256">
                  <c:v>392484.25</c:v>
                </c:pt>
                <c:pt idx="39257">
                  <c:v>392494.28</c:v>
                </c:pt>
                <c:pt idx="39258">
                  <c:v>392504.25</c:v>
                </c:pt>
                <c:pt idx="39259">
                  <c:v>392514.25</c:v>
                </c:pt>
                <c:pt idx="39260">
                  <c:v>392524.25</c:v>
                </c:pt>
                <c:pt idx="39261">
                  <c:v>392534.25</c:v>
                </c:pt>
                <c:pt idx="39262">
                  <c:v>392544.25</c:v>
                </c:pt>
                <c:pt idx="39263">
                  <c:v>392554.25</c:v>
                </c:pt>
                <c:pt idx="39264">
                  <c:v>392564.25</c:v>
                </c:pt>
                <c:pt idx="39265">
                  <c:v>392574.25</c:v>
                </c:pt>
                <c:pt idx="39266">
                  <c:v>392584.25</c:v>
                </c:pt>
                <c:pt idx="39267">
                  <c:v>392594.25</c:v>
                </c:pt>
                <c:pt idx="39268">
                  <c:v>392604.25</c:v>
                </c:pt>
                <c:pt idx="39269">
                  <c:v>392614.25</c:v>
                </c:pt>
                <c:pt idx="39270">
                  <c:v>392624.25</c:v>
                </c:pt>
                <c:pt idx="39271">
                  <c:v>392634.22</c:v>
                </c:pt>
                <c:pt idx="39272">
                  <c:v>392644.25</c:v>
                </c:pt>
                <c:pt idx="39273">
                  <c:v>392654.22</c:v>
                </c:pt>
                <c:pt idx="39274">
                  <c:v>392664.22</c:v>
                </c:pt>
                <c:pt idx="39275">
                  <c:v>392674.25</c:v>
                </c:pt>
                <c:pt idx="39276">
                  <c:v>392684.22</c:v>
                </c:pt>
                <c:pt idx="39277">
                  <c:v>392694.25</c:v>
                </c:pt>
                <c:pt idx="39278">
                  <c:v>392704.22</c:v>
                </c:pt>
                <c:pt idx="39279">
                  <c:v>392714.22</c:v>
                </c:pt>
                <c:pt idx="39280">
                  <c:v>392724.22</c:v>
                </c:pt>
                <c:pt idx="39281">
                  <c:v>392734.22</c:v>
                </c:pt>
                <c:pt idx="39282">
                  <c:v>392744.19</c:v>
                </c:pt>
                <c:pt idx="39283">
                  <c:v>392754.22</c:v>
                </c:pt>
                <c:pt idx="39284">
                  <c:v>392764.22</c:v>
                </c:pt>
                <c:pt idx="39285">
                  <c:v>392774.19</c:v>
                </c:pt>
                <c:pt idx="39286">
                  <c:v>392784.22</c:v>
                </c:pt>
                <c:pt idx="39287">
                  <c:v>392794.19</c:v>
                </c:pt>
                <c:pt idx="39288">
                  <c:v>392804.22</c:v>
                </c:pt>
                <c:pt idx="39289">
                  <c:v>392814.19</c:v>
                </c:pt>
                <c:pt idx="39290">
                  <c:v>392824.19</c:v>
                </c:pt>
                <c:pt idx="39291">
                  <c:v>392834.19</c:v>
                </c:pt>
                <c:pt idx="39292">
                  <c:v>392844.19</c:v>
                </c:pt>
                <c:pt idx="39293">
                  <c:v>392854.19</c:v>
                </c:pt>
                <c:pt idx="39294">
                  <c:v>392864.19</c:v>
                </c:pt>
                <c:pt idx="39295">
                  <c:v>392874.19</c:v>
                </c:pt>
                <c:pt idx="39296">
                  <c:v>392884.19</c:v>
                </c:pt>
                <c:pt idx="39297">
                  <c:v>392894.19</c:v>
                </c:pt>
                <c:pt idx="39298">
                  <c:v>392904.19</c:v>
                </c:pt>
                <c:pt idx="39299">
                  <c:v>392914.19</c:v>
                </c:pt>
                <c:pt idx="39300">
                  <c:v>392924.19</c:v>
                </c:pt>
                <c:pt idx="39301">
                  <c:v>392934.19</c:v>
                </c:pt>
                <c:pt idx="39302">
                  <c:v>392944.16</c:v>
                </c:pt>
                <c:pt idx="39303">
                  <c:v>392954.19</c:v>
                </c:pt>
                <c:pt idx="39304">
                  <c:v>392964.19</c:v>
                </c:pt>
                <c:pt idx="39305">
                  <c:v>392974.19</c:v>
                </c:pt>
                <c:pt idx="39306">
                  <c:v>392984.19</c:v>
                </c:pt>
                <c:pt idx="39307">
                  <c:v>392994.16</c:v>
                </c:pt>
                <c:pt idx="39308">
                  <c:v>393004.19</c:v>
                </c:pt>
                <c:pt idx="39309">
                  <c:v>393014.16</c:v>
                </c:pt>
                <c:pt idx="39310">
                  <c:v>393024.16</c:v>
                </c:pt>
                <c:pt idx="39311">
                  <c:v>393034.16</c:v>
                </c:pt>
                <c:pt idx="39312">
                  <c:v>393044.16</c:v>
                </c:pt>
                <c:pt idx="39313">
                  <c:v>393054.19</c:v>
                </c:pt>
                <c:pt idx="39314">
                  <c:v>393064.16</c:v>
                </c:pt>
                <c:pt idx="39315">
                  <c:v>393074.16</c:v>
                </c:pt>
                <c:pt idx="39316">
                  <c:v>393084.15999999997</c:v>
                </c:pt>
                <c:pt idx="39317">
                  <c:v>393094.16</c:v>
                </c:pt>
                <c:pt idx="39318">
                  <c:v>393104.13</c:v>
                </c:pt>
                <c:pt idx="39319">
                  <c:v>393114.16</c:v>
                </c:pt>
                <c:pt idx="39320">
                  <c:v>393124.13</c:v>
                </c:pt>
                <c:pt idx="39321">
                  <c:v>393134.13</c:v>
                </c:pt>
                <c:pt idx="39322">
                  <c:v>393144.16</c:v>
                </c:pt>
                <c:pt idx="39323">
                  <c:v>393154.13</c:v>
                </c:pt>
                <c:pt idx="39324">
                  <c:v>393164.16</c:v>
                </c:pt>
                <c:pt idx="39325">
                  <c:v>393174.13</c:v>
                </c:pt>
                <c:pt idx="39326">
                  <c:v>393184.13</c:v>
                </c:pt>
                <c:pt idx="39327">
                  <c:v>393194.13</c:v>
                </c:pt>
                <c:pt idx="39328">
                  <c:v>393204.13</c:v>
                </c:pt>
                <c:pt idx="39329">
                  <c:v>393214.13</c:v>
                </c:pt>
                <c:pt idx="39330">
                  <c:v>393224.13</c:v>
                </c:pt>
                <c:pt idx="39331">
                  <c:v>393234.13</c:v>
                </c:pt>
                <c:pt idx="39332">
                  <c:v>393244.13</c:v>
                </c:pt>
                <c:pt idx="39333">
                  <c:v>393254.13</c:v>
                </c:pt>
                <c:pt idx="39334">
                  <c:v>393264.13</c:v>
                </c:pt>
                <c:pt idx="39335">
                  <c:v>393274.13</c:v>
                </c:pt>
                <c:pt idx="39336">
                  <c:v>393284.13</c:v>
                </c:pt>
                <c:pt idx="39337">
                  <c:v>393294.13</c:v>
                </c:pt>
                <c:pt idx="39338">
                  <c:v>393304.09</c:v>
                </c:pt>
                <c:pt idx="39339">
                  <c:v>393314.13</c:v>
                </c:pt>
                <c:pt idx="39340">
                  <c:v>393324.09</c:v>
                </c:pt>
                <c:pt idx="39341">
                  <c:v>393334.09</c:v>
                </c:pt>
                <c:pt idx="39342">
                  <c:v>393344.13</c:v>
                </c:pt>
                <c:pt idx="39343">
                  <c:v>393354.09</c:v>
                </c:pt>
                <c:pt idx="39344">
                  <c:v>393364.13</c:v>
                </c:pt>
                <c:pt idx="39345">
                  <c:v>393374.09</c:v>
                </c:pt>
                <c:pt idx="39346">
                  <c:v>393384.09</c:v>
                </c:pt>
                <c:pt idx="39347">
                  <c:v>393394.09</c:v>
                </c:pt>
                <c:pt idx="39348">
                  <c:v>393404.09</c:v>
                </c:pt>
                <c:pt idx="39349">
                  <c:v>393414.06</c:v>
                </c:pt>
                <c:pt idx="39350">
                  <c:v>393424.09</c:v>
                </c:pt>
                <c:pt idx="39351">
                  <c:v>393434.09</c:v>
                </c:pt>
                <c:pt idx="39352">
                  <c:v>393444.09</c:v>
                </c:pt>
                <c:pt idx="39353">
                  <c:v>393454.09</c:v>
                </c:pt>
                <c:pt idx="39354">
                  <c:v>393464.06</c:v>
                </c:pt>
                <c:pt idx="39355">
                  <c:v>393474.09</c:v>
                </c:pt>
                <c:pt idx="39356">
                  <c:v>393484.06</c:v>
                </c:pt>
                <c:pt idx="39357">
                  <c:v>393494.06</c:v>
                </c:pt>
                <c:pt idx="39358">
                  <c:v>393504.06</c:v>
                </c:pt>
                <c:pt idx="39359">
                  <c:v>393514.06</c:v>
                </c:pt>
                <c:pt idx="39360">
                  <c:v>393524.09</c:v>
                </c:pt>
                <c:pt idx="39361">
                  <c:v>393534.06</c:v>
                </c:pt>
                <c:pt idx="39362">
                  <c:v>393544.06</c:v>
                </c:pt>
                <c:pt idx="39363">
                  <c:v>393554.06</c:v>
                </c:pt>
                <c:pt idx="39364">
                  <c:v>393564.06</c:v>
                </c:pt>
                <c:pt idx="39365">
                  <c:v>393574.06</c:v>
                </c:pt>
                <c:pt idx="39366">
                  <c:v>393584.06</c:v>
                </c:pt>
                <c:pt idx="39367">
                  <c:v>393594.06</c:v>
                </c:pt>
                <c:pt idx="39368">
                  <c:v>393604.06</c:v>
                </c:pt>
                <c:pt idx="39369">
                  <c:v>393614.03</c:v>
                </c:pt>
                <c:pt idx="39370">
                  <c:v>393624.06</c:v>
                </c:pt>
                <c:pt idx="39371">
                  <c:v>393634.06</c:v>
                </c:pt>
                <c:pt idx="39372">
                  <c:v>393644.06</c:v>
                </c:pt>
                <c:pt idx="39373">
                  <c:v>393654.06</c:v>
                </c:pt>
                <c:pt idx="39374">
                  <c:v>393664.03</c:v>
                </c:pt>
                <c:pt idx="39375">
                  <c:v>393674.06</c:v>
                </c:pt>
                <c:pt idx="39376">
                  <c:v>393684.03</c:v>
                </c:pt>
                <c:pt idx="39377">
                  <c:v>393694.03</c:v>
                </c:pt>
                <c:pt idx="39378">
                  <c:v>393704.03</c:v>
                </c:pt>
                <c:pt idx="39379">
                  <c:v>393714.03</c:v>
                </c:pt>
                <c:pt idx="39380">
                  <c:v>393724.06</c:v>
                </c:pt>
                <c:pt idx="39381">
                  <c:v>393734.03</c:v>
                </c:pt>
                <c:pt idx="39382">
                  <c:v>393744.03</c:v>
                </c:pt>
                <c:pt idx="39383">
                  <c:v>393754.03</c:v>
                </c:pt>
                <c:pt idx="39384">
                  <c:v>393764.03</c:v>
                </c:pt>
                <c:pt idx="39385">
                  <c:v>393774</c:v>
                </c:pt>
                <c:pt idx="39386">
                  <c:v>393784.03</c:v>
                </c:pt>
                <c:pt idx="39387">
                  <c:v>393794</c:v>
                </c:pt>
                <c:pt idx="39388">
                  <c:v>393804</c:v>
                </c:pt>
                <c:pt idx="39389">
                  <c:v>393814.03</c:v>
                </c:pt>
                <c:pt idx="39390">
                  <c:v>393824</c:v>
                </c:pt>
                <c:pt idx="39391">
                  <c:v>393834.03</c:v>
                </c:pt>
                <c:pt idx="39392">
                  <c:v>393844</c:v>
                </c:pt>
                <c:pt idx="39393">
                  <c:v>393854</c:v>
                </c:pt>
                <c:pt idx="39394">
                  <c:v>393864</c:v>
                </c:pt>
                <c:pt idx="39395">
                  <c:v>393874</c:v>
                </c:pt>
                <c:pt idx="39396">
                  <c:v>393884</c:v>
                </c:pt>
                <c:pt idx="39397">
                  <c:v>393894</c:v>
                </c:pt>
                <c:pt idx="39398">
                  <c:v>393904</c:v>
                </c:pt>
                <c:pt idx="39399">
                  <c:v>393914</c:v>
                </c:pt>
                <c:pt idx="39400">
                  <c:v>393924</c:v>
                </c:pt>
                <c:pt idx="39401">
                  <c:v>393934</c:v>
                </c:pt>
                <c:pt idx="39402">
                  <c:v>393944</c:v>
                </c:pt>
                <c:pt idx="39403">
                  <c:v>393954</c:v>
                </c:pt>
                <c:pt idx="39404">
                  <c:v>393964</c:v>
                </c:pt>
                <c:pt idx="39405">
                  <c:v>393973.97</c:v>
                </c:pt>
                <c:pt idx="39406">
                  <c:v>393984</c:v>
                </c:pt>
                <c:pt idx="39407">
                  <c:v>393993.97</c:v>
                </c:pt>
                <c:pt idx="39408">
                  <c:v>394003.97</c:v>
                </c:pt>
                <c:pt idx="39409">
                  <c:v>394014</c:v>
                </c:pt>
                <c:pt idx="39410">
                  <c:v>394023.97</c:v>
                </c:pt>
                <c:pt idx="39411">
                  <c:v>394034</c:v>
                </c:pt>
                <c:pt idx="39412">
                  <c:v>394043.97</c:v>
                </c:pt>
                <c:pt idx="39413">
                  <c:v>394053.97</c:v>
                </c:pt>
                <c:pt idx="39414">
                  <c:v>394063.97</c:v>
                </c:pt>
                <c:pt idx="39415">
                  <c:v>394073.97</c:v>
                </c:pt>
                <c:pt idx="39416">
                  <c:v>394083.94</c:v>
                </c:pt>
                <c:pt idx="39417">
                  <c:v>394093.97</c:v>
                </c:pt>
                <c:pt idx="39418">
                  <c:v>394103.97</c:v>
                </c:pt>
                <c:pt idx="39419">
                  <c:v>394113.97</c:v>
                </c:pt>
                <c:pt idx="39420">
                  <c:v>394123.97</c:v>
                </c:pt>
                <c:pt idx="39421">
                  <c:v>394133.94</c:v>
                </c:pt>
                <c:pt idx="39422">
                  <c:v>394143.97</c:v>
                </c:pt>
                <c:pt idx="39423">
                  <c:v>394153.94</c:v>
                </c:pt>
                <c:pt idx="39424">
                  <c:v>394163.94</c:v>
                </c:pt>
                <c:pt idx="39425">
                  <c:v>394173.94</c:v>
                </c:pt>
                <c:pt idx="39426">
                  <c:v>394183.94</c:v>
                </c:pt>
                <c:pt idx="39427">
                  <c:v>394193.97</c:v>
                </c:pt>
                <c:pt idx="39428">
                  <c:v>394203.94</c:v>
                </c:pt>
                <c:pt idx="39429">
                  <c:v>394213.94</c:v>
                </c:pt>
                <c:pt idx="39430">
                  <c:v>394223.94</c:v>
                </c:pt>
                <c:pt idx="39431">
                  <c:v>394233.94</c:v>
                </c:pt>
                <c:pt idx="39432">
                  <c:v>394243.94</c:v>
                </c:pt>
                <c:pt idx="39433">
                  <c:v>394253.94</c:v>
                </c:pt>
                <c:pt idx="39434">
                  <c:v>394263.94</c:v>
                </c:pt>
                <c:pt idx="39435">
                  <c:v>394273.94</c:v>
                </c:pt>
                <c:pt idx="39436">
                  <c:v>394283.94</c:v>
                </c:pt>
                <c:pt idx="39437">
                  <c:v>394293.94</c:v>
                </c:pt>
                <c:pt idx="39438">
                  <c:v>394303.94</c:v>
                </c:pt>
                <c:pt idx="39439">
                  <c:v>394313.94</c:v>
                </c:pt>
                <c:pt idx="39440">
                  <c:v>394323.94</c:v>
                </c:pt>
                <c:pt idx="39441">
                  <c:v>394333.91</c:v>
                </c:pt>
                <c:pt idx="39442">
                  <c:v>394343.94</c:v>
                </c:pt>
                <c:pt idx="39443">
                  <c:v>394353.91</c:v>
                </c:pt>
                <c:pt idx="39444">
                  <c:v>394363.91</c:v>
                </c:pt>
                <c:pt idx="39445">
                  <c:v>394373.94</c:v>
                </c:pt>
                <c:pt idx="39446">
                  <c:v>394383.91</c:v>
                </c:pt>
                <c:pt idx="39447">
                  <c:v>394393.94</c:v>
                </c:pt>
                <c:pt idx="39448">
                  <c:v>394403.91</c:v>
                </c:pt>
                <c:pt idx="39449">
                  <c:v>394413.91</c:v>
                </c:pt>
                <c:pt idx="39450">
                  <c:v>394423.91</c:v>
                </c:pt>
                <c:pt idx="39451">
                  <c:v>394433.91</c:v>
                </c:pt>
                <c:pt idx="39452">
                  <c:v>394443.88</c:v>
                </c:pt>
                <c:pt idx="39453">
                  <c:v>394453.91</c:v>
                </c:pt>
                <c:pt idx="39454">
                  <c:v>394463.88</c:v>
                </c:pt>
                <c:pt idx="39455">
                  <c:v>394473.88</c:v>
                </c:pt>
                <c:pt idx="39456">
                  <c:v>394483.91</c:v>
                </c:pt>
                <c:pt idx="39457">
                  <c:v>394493.88</c:v>
                </c:pt>
                <c:pt idx="39458">
                  <c:v>394503.91</c:v>
                </c:pt>
                <c:pt idx="39459">
                  <c:v>394513.88</c:v>
                </c:pt>
                <c:pt idx="39460">
                  <c:v>394523.88</c:v>
                </c:pt>
                <c:pt idx="39461">
                  <c:v>394533.88</c:v>
                </c:pt>
                <c:pt idx="39462">
                  <c:v>394543.88</c:v>
                </c:pt>
                <c:pt idx="39463">
                  <c:v>394553.88</c:v>
                </c:pt>
                <c:pt idx="39464">
                  <c:v>394563.88</c:v>
                </c:pt>
                <c:pt idx="39465">
                  <c:v>394573.88</c:v>
                </c:pt>
                <c:pt idx="39466">
                  <c:v>394583.88</c:v>
                </c:pt>
                <c:pt idx="39467">
                  <c:v>394593.88</c:v>
                </c:pt>
                <c:pt idx="39468">
                  <c:v>394603.88</c:v>
                </c:pt>
                <c:pt idx="39469">
                  <c:v>394613.88</c:v>
                </c:pt>
                <c:pt idx="39470">
                  <c:v>394623.88</c:v>
                </c:pt>
                <c:pt idx="39471">
                  <c:v>394633.88</c:v>
                </c:pt>
                <c:pt idx="39472">
                  <c:v>394643.84</c:v>
                </c:pt>
                <c:pt idx="39473">
                  <c:v>394653.88</c:v>
                </c:pt>
                <c:pt idx="39474">
                  <c:v>394663.88</c:v>
                </c:pt>
                <c:pt idx="39475">
                  <c:v>394673.84</c:v>
                </c:pt>
                <c:pt idx="39476">
                  <c:v>394683.88</c:v>
                </c:pt>
                <c:pt idx="39477">
                  <c:v>394693.84</c:v>
                </c:pt>
                <c:pt idx="39478">
                  <c:v>394703.88</c:v>
                </c:pt>
                <c:pt idx="39479">
                  <c:v>394713.88</c:v>
                </c:pt>
                <c:pt idx="39480">
                  <c:v>394723.84000000003</c:v>
                </c:pt>
                <c:pt idx="39481">
                  <c:v>394733.84</c:v>
                </c:pt>
                <c:pt idx="39482">
                  <c:v>394743.84</c:v>
                </c:pt>
                <c:pt idx="39483">
                  <c:v>394753.84</c:v>
                </c:pt>
                <c:pt idx="39484">
                  <c:v>394763.84</c:v>
                </c:pt>
                <c:pt idx="39485">
                  <c:v>394773.84</c:v>
                </c:pt>
                <c:pt idx="39486">
                  <c:v>394783.84</c:v>
                </c:pt>
                <c:pt idx="39487">
                  <c:v>394793.84</c:v>
                </c:pt>
                <c:pt idx="39488">
                  <c:v>394803.81</c:v>
                </c:pt>
                <c:pt idx="39489">
                  <c:v>394813.84</c:v>
                </c:pt>
                <c:pt idx="39490">
                  <c:v>394823.81</c:v>
                </c:pt>
                <c:pt idx="39491">
                  <c:v>394833.81</c:v>
                </c:pt>
                <c:pt idx="39492">
                  <c:v>394843.81</c:v>
                </c:pt>
                <c:pt idx="39493">
                  <c:v>394853.81</c:v>
                </c:pt>
                <c:pt idx="39494">
                  <c:v>394863.84</c:v>
                </c:pt>
                <c:pt idx="39495">
                  <c:v>394873.81</c:v>
                </c:pt>
                <c:pt idx="39496">
                  <c:v>394883.81</c:v>
                </c:pt>
                <c:pt idx="39497">
                  <c:v>394893.81</c:v>
                </c:pt>
                <c:pt idx="39498">
                  <c:v>394903.81</c:v>
                </c:pt>
                <c:pt idx="39499">
                  <c:v>394913.81</c:v>
                </c:pt>
                <c:pt idx="39500">
                  <c:v>394923.81</c:v>
                </c:pt>
                <c:pt idx="39501">
                  <c:v>394933.81</c:v>
                </c:pt>
                <c:pt idx="39502">
                  <c:v>394943.81</c:v>
                </c:pt>
                <c:pt idx="39503">
                  <c:v>394953.81</c:v>
                </c:pt>
                <c:pt idx="39504">
                  <c:v>394963.81</c:v>
                </c:pt>
                <c:pt idx="39505">
                  <c:v>394973.81</c:v>
                </c:pt>
                <c:pt idx="39506">
                  <c:v>394983.81</c:v>
                </c:pt>
                <c:pt idx="39507">
                  <c:v>394993.81</c:v>
                </c:pt>
                <c:pt idx="39508">
                  <c:v>395003.78</c:v>
                </c:pt>
                <c:pt idx="39509">
                  <c:v>395013.81</c:v>
                </c:pt>
                <c:pt idx="39510">
                  <c:v>395023.78</c:v>
                </c:pt>
                <c:pt idx="39511">
                  <c:v>395033.78</c:v>
                </c:pt>
                <c:pt idx="39512">
                  <c:v>395043.81</c:v>
                </c:pt>
                <c:pt idx="39513">
                  <c:v>395053.78</c:v>
                </c:pt>
                <c:pt idx="39514">
                  <c:v>395063.81</c:v>
                </c:pt>
                <c:pt idx="39515">
                  <c:v>395073.78</c:v>
                </c:pt>
                <c:pt idx="39516">
                  <c:v>395083.78</c:v>
                </c:pt>
                <c:pt idx="39517">
                  <c:v>395093.78</c:v>
                </c:pt>
                <c:pt idx="39518">
                  <c:v>395103.78</c:v>
                </c:pt>
                <c:pt idx="39519">
                  <c:v>395113.75</c:v>
                </c:pt>
                <c:pt idx="39520">
                  <c:v>395123.78</c:v>
                </c:pt>
                <c:pt idx="39521">
                  <c:v>395133.78</c:v>
                </c:pt>
                <c:pt idx="39522">
                  <c:v>395143.75</c:v>
                </c:pt>
                <c:pt idx="39523">
                  <c:v>395153.78</c:v>
                </c:pt>
                <c:pt idx="39524">
                  <c:v>395163.75</c:v>
                </c:pt>
                <c:pt idx="39525">
                  <c:v>395173.78</c:v>
                </c:pt>
                <c:pt idx="39526">
                  <c:v>395183.75</c:v>
                </c:pt>
                <c:pt idx="39527">
                  <c:v>395193.75</c:v>
                </c:pt>
                <c:pt idx="39528">
                  <c:v>395203.75</c:v>
                </c:pt>
                <c:pt idx="39529">
                  <c:v>395213.75</c:v>
                </c:pt>
                <c:pt idx="39530">
                  <c:v>395223.75</c:v>
                </c:pt>
                <c:pt idx="39531">
                  <c:v>395233.75</c:v>
                </c:pt>
                <c:pt idx="39532">
                  <c:v>395243.75</c:v>
                </c:pt>
                <c:pt idx="39533">
                  <c:v>395253.75</c:v>
                </c:pt>
                <c:pt idx="39534">
                  <c:v>395263.75</c:v>
                </c:pt>
                <c:pt idx="39535">
                  <c:v>395273.75</c:v>
                </c:pt>
                <c:pt idx="39536">
                  <c:v>395283.75</c:v>
                </c:pt>
                <c:pt idx="39537">
                  <c:v>395293.75</c:v>
                </c:pt>
                <c:pt idx="39538">
                  <c:v>395303.75</c:v>
                </c:pt>
                <c:pt idx="39539">
                  <c:v>395313.72</c:v>
                </c:pt>
                <c:pt idx="39540">
                  <c:v>395323.75</c:v>
                </c:pt>
                <c:pt idx="39541">
                  <c:v>395333.75</c:v>
                </c:pt>
                <c:pt idx="39542">
                  <c:v>395343.72</c:v>
                </c:pt>
                <c:pt idx="39543">
                  <c:v>395353.75</c:v>
                </c:pt>
                <c:pt idx="39544">
                  <c:v>395363.72</c:v>
                </c:pt>
                <c:pt idx="39545">
                  <c:v>395373.75</c:v>
                </c:pt>
                <c:pt idx="39546">
                  <c:v>395383.72</c:v>
                </c:pt>
                <c:pt idx="39547">
                  <c:v>395393.72</c:v>
                </c:pt>
                <c:pt idx="39548">
                  <c:v>395403.72</c:v>
                </c:pt>
                <c:pt idx="39549">
                  <c:v>395413.72</c:v>
                </c:pt>
                <c:pt idx="39550">
                  <c:v>395423.72</c:v>
                </c:pt>
                <c:pt idx="39551">
                  <c:v>395433.72</c:v>
                </c:pt>
                <c:pt idx="39552">
                  <c:v>395443.72</c:v>
                </c:pt>
                <c:pt idx="39553">
                  <c:v>395453.72</c:v>
                </c:pt>
                <c:pt idx="39554">
                  <c:v>395463.72</c:v>
                </c:pt>
                <c:pt idx="39555">
                  <c:v>395473.69</c:v>
                </c:pt>
                <c:pt idx="39556">
                  <c:v>395483.72</c:v>
                </c:pt>
                <c:pt idx="39557">
                  <c:v>395493.69</c:v>
                </c:pt>
                <c:pt idx="39558">
                  <c:v>395503.69</c:v>
                </c:pt>
                <c:pt idx="39559">
                  <c:v>395513.72</c:v>
                </c:pt>
                <c:pt idx="39560">
                  <c:v>395523.69</c:v>
                </c:pt>
                <c:pt idx="39561">
                  <c:v>395533.72</c:v>
                </c:pt>
                <c:pt idx="39562">
                  <c:v>395543.69</c:v>
                </c:pt>
                <c:pt idx="39563">
                  <c:v>395553.69</c:v>
                </c:pt>
                <c:pt idx="39564">
                  <c:v>395563.69</c:v>
                </c:pt>
                <c:pt idx="39565">
                  <c:v>395573.69</c:v>
                </c:pt>
                <c:pt idx="39566">
                  <c:v>395583.69</c:v>
                </c:pt>
                <c:pt idx="39567">
                  <c:v>395593.69</c:v>
                </c:pt>
                <c:pt idx="39568">
                  <c:v>395603.69</c:v>
                </c:pt>
                <c:pt idx="39569">
                  <c:v>395613.69</c:v>
                </c:pt>
                <c:pt idx="39570">
                  <c:v>395623.69</c:v>
                </c:pt>
                <c:pt idx="39571">
                  <c:v>395633.69</c:v>
                </c:pt>
                <c:pt idx="39572">
                  <c:v>395643.69</c:v>
                </c:pt>
                <c:pt idx="39573">
                  <c:v>395653.69</c:v>
                </c:pt>
                <c:pt idx="39574">
                  <c:v>395663.69</c:v>
                </c:pt>
                <c:pt idx="39575">
                  <c:v>395673.66</c:v>
                </c:pt>
                <c:pt idx="39576">
                  <c:v>395683.69</c:v>
                </c:pt>
                <c:pt idx="39577">
                  <c:v>395693.66</c:v>
                </c:pt>
                <c:pt idx="39578">
                  <c:v>395703.66</c:v>
                </c:pt>
                <c:pt idx="39579">
                  <c:v>395713.69</c:v>
                </c:pt>
                <c:pt idx="39580">
                  <c:v>395723.66</c:v>
                </c:pt>
                <c:pt idx="39581">
                  <c:v>395733.69</c:v>
                </c:pt>
                <c:pt idx="39582">
                  <c:v>395743.66</c:v>
                </c:pt>
                <c:pt idx="39583">
                  <c:v>395753.66</c:v>
                </c:pt>
                <c:pt idx="39584">
                  <c:v>395763.66</c:v>
                </c:pt>
                <c:pt idx="39585">
                  <c:v>395773.66</c:v>
                </c:pt>
                <c:pt idx="39586">
                  <c:v>395783.63</c:v>
                </c:pt>
                <c:pt idx="39587">
                  <c:v>395793.66</c:v>
                </c:pt>
                <c:pt idx="39588">
                  <c:v>395803.66</c:v>
                </c:pt>
                <c:pt idx="39589">
                  <c:v>395813.63</c:v>
                </c:pt>
                <c:pt idx="39590">
                  <c:v>395823.66</c:v>
                </c:pt>
                <c:pt idx="39591">
                  <c:v>395833.63</c:v>
                </c:pt>
                <c:pt idx="39592">
                  <c:v>395843.66</c:v>
                </c:pt>
                <c:pt idx="39593">
                  <c:v>395853.63</c:v>
                </c:pt>
                <c:pt idx="39594">
                  <c:v>395863.63</c:v>
                </c:pt>
                <c:pt idx="39595">
                  <c:v>395873.63</c:v>
                </c:pt>
                <c:pt idx="39596">
                  <c:v>395883.63</c:v>
                </c:pt>
                <c:pt idx="39597">
                  <c:v>395893.63</c:v>
                </c:pt>
                <c:pt idx="39598">
                  <c:v>395903.63</c:v>
                </c:pt>
                <c:pt idx="39599">
                  <c:v>395913.63</c:v>
                </c:pt>
                <c:pt idx="39600">
                  <c:v>395923.63</c:v>
                </c:pt>
                <c:pt idx="39601">
                  <c:v>395933.63</c:v>
                </c:pt>
                <c:pt idx="39602">
                  <c:v>395943.63</c:v>
                </c:pt>
                <c:pt idx="39603">
                  <c:v>395953.63</c:v>
                </c:pt>
                <c:pt idx="39604">
                  <c:v>395963.63</c:v>
                </c:pt>
                <c:pt idx="39605">
                  <c:v>395973.63</c:v>
                </c:pt>
                <c:pt idx="39606">
                  <c:v>395983.63</c:v>
                </c:pt>
                <c:pt idx="39607">
                  <c:v>395993.63</c:v>
                </c:pt>
                <c:pt idx="39608">
                  <c:v>396003.63</c:v>
                </c:pt>
                <c:pt idx="39609">
                  <c:v>396013.59</c:v>
                </c:pt>
                <c:pt idx="39610">
                  <c:v>396023.63</c:v>
                </c:pt>
                <c:pt idx="39611">
                  <c:v>396033.59</c:v>
                </c:pt>
                <c:pt idx="39612">
                  <c:v>396043.63</c:v>
                </c:pt>
                <c:pt idx="39613">
                  <c:v>396053.63</c:v>
                </c:pt>
                <c:pt idx="39614">
                  <c:v>396063.59</c:v>
                </c:pt>
                <c:pt idx="39615">
                  <c:v>396073.63</c:v>
                </c:pt>
                <c:pt idx="39616">
                  <c:v>396083.59</c:v>
                </c:pt>
                <c:pt idx="39617">
                  <c:v>396093.59</c:v>
                </c:pt>
                <c:pt idx="39618">
                  <c:v>396103.59</c:v>
                </c:pt>
                <c:pt idx="39619">
                  <c:v>396113.59</c:v>
                </c:pt>
                <c:pt idx="39620">
                  <c:v>396123.59</c:v>
                </c:pt>
                <c:pt idx="39621">
                  <c:v>396133.59</c:v>
                </c:pt>
                <c:pt idx="39622">
                  <c:v>396143.56</c:v>
                </c:pt>
                <c:pt idx="39623">
                  <c:v>396153.59</c:v>
                </c:pt>
                <c:pt idx="39624">
                  <c:v>396163.56</c:v>
                </c:pt>
                <c:pt idx="39625">
                  <c:v>396173.56</c:v>
                </c:pt>
                <c:pt idx="39626">
                  <c:v>396183.59</c:v>
                </c:pt>
                <c:pt idx="39627">
                  <c:v>396193.56</c:v>
                </c:pt>
                <c:pt idx="39628">
                  <c:v>396203.59</c:v>
                </c:pt>
                <c:pt idx="39629">
                  <c:v>396213.56</c:v>
                </c:pt>
                <c:pt idx="39630">
                  <c:v>396223.56</c:v>
                </c:pt>
                <c:pt idx="39631">
                  <c:v>396233.56</c:v>
                </c:pt>
                <c:pt idx="39632">
                  <c:v>396243.56</c:v>
                </c:pt>
                <c:pt idx="39633">
                  <c:v>396253.56</c:v>
                </c:pt>
                <c:pt idx="39634">
                  <c:v>396263.56</c:v>
                </c:pt>
                <c:pt idx="39635">
                  <c:v>396273.56</c:v>
                </c:pt>
                <c:pt idx="39636">
                  <c:v>396283.56</c:v>
                </c:pt>
                <c:pt idx="39637">
                  <c:v>396293.56</c:v>
                </c:pt>
                <c:pt idx="39638">
                  <c:v>396303.56</c:v>
                </c:pt>
                <c:pt idx="39639">
                  <c:v>396313.56</c:v>
                </c:pt>
                <c:pt idx="39640">
                  <c:v>396323.56</c:v>
                </c:pt>
                <c:pt idx="39641">
                  <c:v>396333.56</c:v>
                </c:pt>
                <c:pt idx="39642">
                  <c:v>396343.53</c:v>
                </c:pt>
                <c:pt idx="39643">
                  <c:v>396353.56</c:v>
                </c:pt>
                <c:pt idx="39644">
                  <c:v>396363.56</c:v>
                </c:pt>
                <c:pt idx="39645">
                  <c:v>396373.53</c:v>
                </c:pt>
                <c:pt idx="39646">
                  <c:v>396383.56</c:v>
                </c:pt>
                <c:pt idx="39647">
                  <c:v>396393.53</c:v>
                </c:pt>
                <c:pt idx="39648">
                  <c:v>396403.56</c:v>
                </c:pt>
                <c:pt idx="39649">
                  <c:v>396413.53</c:v>
                </c:pt>
                <c:pt idx="39650">
                  <c:v>396423.53</c:v>
                </c:pt>
                <c:pt idx="39651">
                  <c:v>396433.53</c:v>
                </c:pt>
                <c:pt idx="39652">
                  <c:v>396443.53</c:v>
                </c:pt>
                <c:pt idx="39653">
                  <c:v>396453.53</c:v>
                </c:pt>
                <c:pt idx="39654">
                  <c:v>396463.53</c:v>
                </c:pt>
                <c:pt idx="39655">
                  <c:v>396473.53</c:v>
                </c:pt>
                <c:pt idx="39656">
                  <c:v>396483.5</c:v>
                </c:pt>
                <c:pt idx="39657">
                  <c:v>396493.53</c:v>
                </c:pt>
                <c:pt idx="39658">
                  <c:v>396503.5</c:v>
                </c:pt>
                <c:pt idx="39659">
                  <c:v>396513.53</c:v>
                </c:pt>
                <c:pt idx="39660">
                  <c:v>396523.5</c:v>
                </c:pt>
                <c:pt idx="39661">
                  <c:v>396533.5</c:v>
                </c:pt>
                <c:pt idx="39662">
                  <c:v>396543.53</c:v>
                </c:pt>
                <c:pt idx="39663">
                  <c:v>396553.5</c:v>
                </c:pt>
                <c:pt idx="39664">
                  <c:v>396563.5</c:v>
                </c:pt>
                <c:pt idx="39665">
                  <c:v>396573.5</c:v>
                </c:pt>
                <c:pt idx="39666">
                  <c:v>396583.5</c:v>
                </c:pt>
                <c:pt idx="39667">
                  <c:v>396593.5</c:v>
                </c:pt>
                <c:pt idx="39668">
                  <c:v>396603.5</c:v>
                </c:pt>
                <c:pt idx="39669">
                  <c:v>396613.5</c:v>
                </c:pt>
                <c:pt idx="39670">
                  <c:v>396623.5</c:v>
                </c:pt>
                <c:pt idx="39671">
                  <c:v>396633.5</c:v>
                </c:pt>
                <c:pt idx="39672">
                  <c:v>396643.5</c:v>
                </c:pt>
                <c:pt idx="39673">
                  <c:v>396653.5</c:v>
                </c:pt>
                <c:pt idx="39674">
                  <c:v>396663.5</c:v>
                </c:pt>
                <c:pt idx="39675">
                  <c:v>396673.5</c:v>
                </c:pt>
                <c:pt idx="39676">
                  <c:v>396683.5</c:v>
                </c:pt>
                <c:pt idx="39677">
                  <c:v>396693.5</c:v>
                </c:pt>
                <c:pt idx="39678">
                  <c:v>396703.47</c:v>
                </c:pt>
                <c:pt idx="39679">
                  <c:v>396713.5</c:v>
                </c:pt>
                <c:pt idx="39680">
                  <c:v>396723.47</c:v>
                </c:pt>
                <c:pt idx="39681">
                  <c:v>396733.47</c:v>
                </c:pt>
                <c:pt idx="39682">
                  <c:v>396743.5</c:v>
                </c:pt>
                <c:pt idx="39683">
                  <c:v>396753.47</c:v>
                </c:pt>
                <c:pt idx="39684">
                  <c:v>396763.5</c:v>
                </c:pt>
                <c:pt idx="39685">
                  <c:v>396773.47</c:v>
                </c:pt>
                <c:pt idx="39686">
                  <c:v>396783.47</c:v>
                </c:pt>
                <c:pt idx="39687">
                  <c:v>396793.47</c:v>
                </c:pt>
                <c:pt idx="39688">
                  <c:v>396803.47</c:v>
                </c:pt>
                <c:pt idx="39689">
                  <c:v>396813.44</c:v>
                </c:pt>
                <c:pt idx="39690">
                  <c:v>396823.47</c:v>
                </c:pt>
                <c:pt idx="39691">
                  <c:v>396833.47</c:v>
                </c:pt>
                <c:pt idx="39692">
                  <c:v>396843.44</c:v>
                </c:pt>
                <c:pt idx="39693">
                  <c:v>396853.47</c:v>
                </c:pt>
                <c:pt idx="39694">
                  <c:v>396863.44</c:v>
                </c:pt>
                <c:pt idx="39695">
                  <c:v>396873.47</c:v>
                </c:pt>
                <c:pt idx="39696">
                  <c:v>396883.44</c:v>
                </c:pt>
                <c:pt idx="39697">
                  <c:v>396893.44</c:v>
                </c:pt>
                <c:pt idx="39698">
                  <c:v>396903.44</c:v>
                </c:pt>
                <c:pt idx="39699">
                  <c:v>396913.44</c:v>
                </c:pt>
                <c:pt idx="39700">
                  <c:v>396923.44</c:v>
                </c:pt>
                <c:pt idx="39701">
                  <c:v>396933.44</c:v>
                </c:pt>
                <c:pt idx="39702">
                  <c:v>396943.44</c:v>
                </c:pt>
                <c:pt idx="39703">
                  <c:v>396953.44</c:v>
                </c:pt>
                <c:pt idx="39704">
                  <c:v>396963.44</c:v>
                </c:pt>
                <c:pt idx="39705">
                  <c:v>396973.44</c:v>
                </c:pt>
                <c:pt idx="39706">
                  <c:v>396983.44</c:v>
                </c:pt>
                <c:pt idx="39707">
                  <c:v>396993.44</c:v>
                </c:pt>
                <c:pt idx="39708">
                  <c:v>397003.44</c:v>
                </c:pt>
                <c:pt idx="39709">
                  <c:v>397013.44</c:v>
                </c:pt>
                <c:pt idx="39710">
                  <c:v>397023.44</c:v>
                </c:pt>
                <c:pt idx="39711">
                  <c:v>397033.44</c:v>
                </c:pt>
                <c:pt idx="39712">
                  <c:v>397043.41</c:v>
                </c:pt>
                <c:pt idx="39713">
                  <c:v>397053.44</c:v>
                </c:pt>
                <c:pt idx="39714">
                  <c:v>397063.41</c:v>
                </c:pt>
                <c:pt idx="39715">
                  <c:v>397073.44</c:v>
                </c:pt>
                <c:pt idx="39716">
                  <c:v>397083.41</c:v>
                </c:pt>
                <c:pt idx="39717">
                  <c:v>397093.41</c:v>
                </c:pt>
                <c:pt idx="39718">
                  <c:v>397103.41</c:v>
                </c:pt>
                <c:pt idx="39719">
                  <c:v>397113.41</c:v>
                </c:pt>
                <c:pt idx="39720">
                  <c:v>397123.41</c:v>
                </c:pt>
                <c:pt idx="39721">
                  <c:v>397133.41</c:v>
                </c:pt>
                <c:pt idx="39722">
                  <c:v>397143.41</c:v>
                </c:pt>
                <c:pt idx="39723">
                  <c:v>397153.38</c:v>
                </c:pt>
                <c:pt idx="39724">
                  <c:v>397163.41</c:v>
                </c:pt>
                <c:pt idx="39725">
                  <c:v>397173.38</c:v>
                </c:pt>
                <c:pt idx="39726">
                  <c:v>397183.41</c:v>
                </c:pt>
                <c:pt idx="39727">
                  <c:v>397193.38</c:v>
                </c:pt>
                <c:pt idx="39728">
                  <c:v>397203.38</c:v>
                </c:pt>
                <c:pt idx="39729">
                  <c:v>397213.41</c:v>
                </c:pt>
                <c:pt idx="39730">
                  <c:v>397223.38</c:v>
                </c:pt>
                <c:pt idx="39731">
                  <c:v>397233.38</c:v>
                </c:pt>
                <c:pt idx="39732">
                  <c:v>397243.38</c:v>
                </c:pt>
                <c:pt idx="39733">
                  <c:v>397253.38</c:v>
                </c:pt>
                <c:pt idx="39734">
                  <c:v>397263.38</c:v>
                </c:pt>
                <c:pt idx="39735">
                  <c:v>397273.38</c:v>
                </c:pt>
                <c:pt idx="39736">
                  <c:v>397283.38</c:v>
                </c:pt>
                <c:pt idx="39737">
                  <c:v>397293.38</c:v>
                </c:pt>
                <c:pt idx="39738">
                  <c:v>397303.38</c:v>
                </c:pt>
                <c:pt idx="39739">
                  <c:v>397313.38</c:v>
                </c:pt>
                <c:pt idx="39740">
                  <c:v>397323.38</c:v>
                </c:pt>
                <c:pt idx="39741">
                  <c:v>397333.38</c:v>
                </c:pt>
                <c:pt idx="39742">
                  <c:v>397343.38</c:v>
                </c:pt>
                <c:pt idx="39743">
                  <c:v>397353.38</c:v>
                </c:pt>
                <c:pt idx="39744">
                  <c:v>397363.38</c:v>
                </c:pt>
                <c:pt idx="39745">
                  <c:v>397373.34</c:v>
                </c:pt>
                <c:pt idx="39746">
                  <c:v>397383.38</c:v>
                </c:pt>
                <c:pt idx="39747">
                  <c:v>397393.38</c:v>
                </c:pt>
                <c:pt idx="39748">
                  <c:v>397403.34</c:v>
                </c:pt>
                <c:pt idx="39749">
                  <c:v>397413.38</c:v>
                </c:pt>
                <c:pt idx="39750">
                  <c:v>397423.34</c:v>
                </c:pt>
                <c:pt idx="39751">
                  <c:v>397433.38</c:v>
                </c:pt>
                <c:pt idx="39752">
                  <c:v>397443.34</c:v>
                </c:pt>
                <c:pt idx="39753">
                  <c:v>397453.34</c:v>
                </c:pt>
                <c:pt idx="39754">
                  <c:v>397463.34</c:v>
                </c:pt>
                <c:pt idx="39755">
                  <c:v>397473.34</c:v>
                </c:pt>
                <c:pt idx="39756">
                  <c:v>397483.34</c:v>
                </c:pt>
                <c:pt idx="39757">
                  <c:v>397493.34</c:v>
                </c:pt>
                <c:pt idx="39758">
                  <c:v>397503.34</c:v>
                </c:pt>
                <c:pt idx="39759">
                  <c:v>397513.31</c:v>
                </c:pt>
                <c:pt idx="39760">
                  <c:v>397523.34</c:v>
                </c:pt>
                <c:pt idx="39761">
                  <c:v>397533.31</c:v>
                </c:pt>
                <c:pt idx="39762">
                  <c:v>397543.34</c:v>
                </c:pt>
                <c:pt idx="39763">
                  <c:v>397553.31</c:v>
                </c:pt>
                <c:pt idx="39764">
                  <c:v>397563.31</c:v>
                </c:pt>
                <c:pt idx="39765">
                  <c:v>397573.31</c:v>
                </c:pt>
                <c:pt idx="39766">
                  <c:v>397583.31</c:v>
                </c:pt>
                <c:pt idx="39767">
                  <c:v>397593.31</c:v>
                </c:pt>
                <c:pt idx="39768">
                  <c:v>397603.31</c:v>
                </c:pt>
                <c:pt idx="39769">
                  <c:v>397613.31</c:v>
                </c:pt>
                <c:pt idx="39770">
                  <c:v>397623.31</c:v>
                </c:pt>
                <c:pt idx="39771">
                  <c:v>397633.31</c:v>
                </c:pt>
                <c:pt idx="39772">
                  <c:v>397643.31</c:v>
                </c:pt>
                <c:pt idx="39773">
                  <c:v>397653.31</c:v>
                </c:pt>
                <c:pt idx="39774">
                  <c:v>397663.31</c:v>
                </c:pt>
                <c:pt idx="39775">
                  <c:v>397673.31</c:v>
                </c:pt>
                <c:pt idx="39776">
                  <c:v>397683.31</c:v>
                </c:pt>
                <c:pt idx="39777">
                  <c:v>397693.31</c:v>
                </c:pt>
                <c:pt idx="39778">
                  <c:v>397703.31</c:v>
                </c:pt>
                <c:pt idx="39779">
                  <c:v>397713.28</c:v>
                </c:pt>
                <c:pt idx="39780">
                  <c:v>397723.31</c:v>
                </c:pt>
                <c:pt idx="39781">
                  <c:v>397733.28</c:v>
                </c:pt>
                <c:pt idx="39782">
                  <c:v>397743.31</c:v>
                </c:pt>
                <c:pt idx="39783">
                  <c:v>397753.28</c:v>
                </c:pt>
                <c:pt idx="39784">
                  <c:v>397763.28</c:v>
                </c:pt>
                <c:pt idx="39785">
                  <c:v>397773.31</c:v>
                </c:pt>
                <c:pt idx="39786">
                  <c:v>397783.28</c:v>
                </c:pt>
                <c:pt idx="39787">
                  <c:v>397793.28000000003</c:v>
                </c:pt>
                <c:pt idx="39788">
                  <c:v>397803.28</c:v>
                </c:pt>
                <c:pt idx="39789">
                  <c:v>397813.28</c:v>
                </c:pt>
                <c:pt idx="39790">
                  <c:v>397823.25</c:v>
                </c:pt>
                <c:pt idx="39791">
                  <c:v>397833.28</c:v>
                </c:pt>
                <c:pt idx="39792">
                  <c:v>397843.28</c:v>
                </c:pt>
                <c:pt idx="39793">
                  <c:v>397853.28</c:v>
                </c:pt>
                <c:pt idx="39794">
                  <c:v>397863.28</c:v>
                </c:pt>
                <c:pt idx="39795">
                  <c:v>397873.25</c:v>
                </c:pt>
                <c:pt idx="39796">
                  <c:v>397883.28</c:v>
                </c:pt>
                <c:pt idx="39797">
                  <c:v>397893.25</c:v>
                </c:pt>
                <c:pt idx="39798">
                  <c:v>397903.25</c:v>
                </c:pt>
                <c:pt idx="39799">
                  <c:v>397913.25</c:v>
                </c:pt>
                <c:pt idx="39800">
                  <c:v>397923.25</c:v>
                </c:pt>
                <c:pt idx="39801">
                  <c:v>397933.25</c:v>
                </c:pt>
                <c:pt idx="39802">
                  <c:v>397943.25</c:v>
                </c:pt>
                <c:pt idx="39803">
                  <c:v>397953.25</c:v>
                </c:pt>
                <c:pt idx="39804">
                  <c:v>397963.25</c:v>
                </c:pt>
                <c:pt idx="39805">
                  <c:v>397973.25</c:v>
                </c:pt>
                <c:pt idx="39806">
                  <c:v>397983.25</c:v>
                </c:pt>
                <c:pt idx="39807">
                  <c:v>397993.25</c:v>
                </c:pt>
                <c:pt idx="39808">
                  <c:v>398003.25</c:v>
                </c:pt>
                <c:pt idx="39809">
                  <c:v>398013.25</c:v>
                </c:pt>
                <c:pt idx="39810">
                  <c:v>398023.25</c:v>
                </c:pt>
                <c:pt idx="39811">
                  <c:v>398033.25</c:v>
                </c:pt>
                <c:pt idx="39812">
                  <c:v>398043.22</c:v>
                </c:pt>
                <c:pt idx="39813">
                  <c:v>398053.25</c:v>
                </c:pt>
                <c:pt idx="39814">
                  <c:v>398063.25</c:v>
                </c:pt>
                <c:pt idx="39815">
                  <c:v>398073.22</c:v>
                </c:pt>
                <c:pt idx="39816">
                  <c:v>398083.25</c:v>
                </c:pt>
                <c:pt idx="39817">
                  <c:v>398093.22</c:v>
                </c:pt>
                <c:pt idx="39818">
                  <c:v>398103.25</c:v>
                </c:pt>
                <c:pt idx="39819">
                  <c:v>398113.22</c:v>
                </c:pt>
                <c:pt idx="39820">
                  <c:v>398123.22</c:v>
                </c:pt>
                <c:pt idx="39821">
                  <c:v>398133.22</c:v>
                </c:pt>
                <c:pt idx="39822">
                  <c:v>398143.22</c:v>
                </c:pt>
                <c:pt idx="39823">
                  <c:v>398153.22</c:v>
                </c:pt>
                <c:pt idx="39824">
                  <c:v>398163.22</c:v>
                </c:pt>
                <c:pt idx="39825">
                  <c:v>398173.22</c:v>
                </c:pt>
                <c:pt idx="39826">
                  <c:v>398183.19</c:v>
                </c:pt>
                <c:pt idx="39827">
                  <c:v>398193.22</c:v>
                </c:pt>
                <c:pt idx="39828">
                  <c:v>398203.19</c:v>
                </c:pt>
                <c:pt idx="39829">
                  <c:v>398213.22</c:v>
                </c:pt>
                <c:pt idx="39830">
                  <c:v>398223.19</c:v>
                </c:pt>
                <c:pt idx="39831">
                  <c:v>398233.19</c:v>
                </c:pt>
                <c:pt idx="39832">
                  <c:v>398243.22</c:v>
                </c:pt>
                <c:pt idx="39833">
                  <c:v>398253.19</c:v>
                </c:pt>
                <c:pt idx="39834">
                  <c:v>398263.19</c:v>
                </c:pt>
                <c:pt idx="39835">
                  <c:v>398273.19</c:v>
                </c:pt>
                <c:pt idx="39836">
                  <c:v>398283.19</c:v>
                </c:pt>
                <c:pt idx="39837">
                  <c:v>398293.19</c:v>
                </c:pt>
                <c:pt idx="39838">
                  <c:v>398303.19</c:v>
                </c:pt>
                <c:pt idx="39839">
                  <c:v>398313.19</c:v>
                </c:pt>
                <c:pt idx="39840">
                  <c:v>398323.19</c:v>
                </c:pt>
                <c:pt idx="39841">
                  <c:v>398333.19</c:v>
                </c:pt>
                <c:pt idx="39842">
                  <c:v>398343.19</c:v>
                </c:pt>
                <c:pt idx="39843">
                  <c:v>398353.19</c:v>
                </c:pt>
                <c:pt idx="39844">
                  <c:v>398363.19</c:v>
                </c:pt>
                <c:pt idx="39845">
                  <c:v>398373.19</c:v>
                </c:pt>
                <c:pt idx="39846">
                  <c:v>398383.16</c:v>
                </c:pt>
                <c:pt idx="39847">
                  <c:v>398393.19</c:v>
                </c:pt>
                <c:pt idx="39848">
                  <c:v>398403.16</c:v>
                </c:pt>
                <c:pt idx="39849">
                  <c:v>398413.19</c:v>
                </c:pt>
                <c:pt idx="39850">
                  <c:v>398423.19</c:v>
                </c:pt>
                <c:pt idx="39851">
                  <c:v>398433.16</c:v>
                </c:pt>
                <c:pt idx="39852">
                  <c:v>398443.19</c:v>
                </c:pt>
                <c:pt idx="39853">
                  <c:v>398453.16</c:v>
                </c:pt>
                <c:pt idx="39854">
                  <c:v>398463.16</c:v>
                </c:pt>
                <c:pt idx="39855">
                  <c:v>398473.16</c:v>
                </c:pt>
                <c:pt idx="39856">
                  <c:v>398483.16</c:v>
                </c:pt>
                <c:pt idx="39857">
                  <c:v>398493.16</c:v>
                </c:pt>
                <c:pt idx="39858">
                  <c:v>398503.16</c:v>
                </c:pt>
                <c:pt idx="39859">
                  <c:v>398513.13</c:v>
                </c:pt>
                <c:pt idx="39860">
                  <c:v>398523.16</c:v>
                </c:pt>
                <c:pt idx="39861">
                  <c:v>398533.16</c:v>
                </c:pt>
                <c:pt idx="39862">
                  <c:v>398543.13</c:v>
                </c:pt>
                <c:pt idx="39863">
                  <c:v>398553.16</c:v>
                </c:pt>
                <c:pt idx="39864">
                  <c:v>398563.13</c:v>
                </c:pt>
                <c:pt idx="39865">
                  <c:v>398573.16</c:v>
                </c:pt>
                <c:pt idx="39866">
                  <c:v>398583.13</c:v>
                </c:pt>
                <c:pt idx="39867">
                  <c:v>398593.13</c:v>
                </c:pt>
                <c:pt idx="39868">
                  <c:v>398603.13</c:v>
                </c:pt>
                <c:pt idx="39869">
                  <c:v>398613.13</c:v>
                </c:pt>
                <c:pt idx="39870">
                  <c:v>398623.13</c:v>
                </c:pt>
                <c:pt idx="39871">
                  <c:v>398633.13</c:v>
                </c:pt>
                <c:pt idx="39872">
                  <c:v>398643.13</c:v>
                </c:pt>
                <c:pt idx="39873">
                  <c:v>398653.13</c:v>
                </c:pt>
                <c:pt idx="39874">
                  <c:v>398663.13</c:v>
                </c:pt>
                <c:pt idx="39875">
                  <c:v>398673.13</c:v>
                </c:pt>
                <c:pt idx="39876">
                  <c:v>398683.13</c:v>
                </c:pt>
                <c:pt idx="39877">
                  <c:v>398693.13</c:v>
                </c:pt>
                <c:pt idx="39878">
                  <c:v>398703.13</c:v>
                </c:pt>
                <c:pt idx="39879">
                  <c:v>398713.13</c:v>
                </c:pt>
                <c:pt idx="39880">
                  <c:v>398723.13</c:v>
                </c:pt>
                <c:pt idx="39881">
                  <c:v>398733.13</c:v>
                </c:pt>
                <c:pt idx="39882">
                  <c:v>398743.09</c:v>
                </c:pt>
                <c:pt idx="39883">
                  <c:v>398753.13</c:v>
                </c:pt>
                <c:pt idx="39884">
                  <c:v>398763.13</c:v>
                </c:pt>
                <c:pt idx="39885">
                  <c:v>398773.13</c:v>
                </c:pt>
                <c:pt idx="39886">
                  <c:v>398783.13</c:v>
                </c:pt>
                <c:pt idx="39887">
                  <c:v>398793.09</c:v>
                </c:pt>
                <c:pt idx="39888">
                  <c:v>398803.13</c:v>
                </c:pt>
                <c:pt idx="39889">
                  <c:v>398813.09</c:v>
                </c:pt>
                <c:pt idx="39890">
                  <c:v>398823.09</c:v>
                </c:pt>
                <c:pt idx="39891">
                  <c:v>398833.09</c:v>
                </c:pt>
                <c:pt idx="39892">
                  <c:v>398843.09</c:v>
                </c:pt>
                <c:pt idx="39893">
                  <c:v>398853.06</c:v>
                </c:pt>
                <c:pt idx="39894">
                  <c:v>398863.09</c:v>
                </c:pt>
                <c:pt idx="39895">
                  <c:v>398873.06</c:v>
                </c:pt>
                <c:pt idx="39896">
                  <c:v>398883.09</c:v>
                </c:pt>
                <c:pt idx="39897">
                  <c:v>398893.09</c:v>
                </c:pt>
                <c:pt idx="39898">
                  <c:v>398903.06</c:v>
                </c:pt>
                <c:pt idx="39899">
                  <c:v>398913.09</c:v>
                </c:pt>
                <c:pt idx="39900">
                  <c:v>398923.06</c:v>
                </c:pt>
                <c:pt idx="39901">
                  <c:v>398933.06</c:v>
                </c:pt>
                <c:pt idx="39902">
                  <c:v>398943.06</c:v>
                </c:pt>
                <c:pt idx="39903">
                  <c:v>398953.06</c:v>
                </c:pt>
                <c:pt idx="39904">
                  <c:v>398963.06</c:v>
                </c:pt>
                <c:pt idx="39905">
                  <c:v>398973.06</c:v>
                </c:pt>
                <c:pt idx="39906">
                  <c:v>398983.06</c:v>
                </c:pt>
                <c:pt idx="39907">
                  <c:v>398993.06</c:v>
                </c:pt>
                <c:pt idx="39908">
                  <c:v>399003.06</c:v>
                </c:pt>
                <c:pt idx="39909">
                  <c:v>399013.06</c:v>
                </c:pt>
                <c:pt idx="39910">
                  <c:v>399023.06</c:v>
                </c:pt>
                <c:pt idx="39911">
                  <c:v>399033.06</c:v>
                </c:pt>
                <c:pt idx="39912">
                  <c:v>399043.06</c:v>
                </c:pt>
                <c:pt idx="39913">
                  <c:v>399053.03</c:v>
                </c:pt>
                <c:pt idx="39914">
                  <c:v>399063.06</c:v>
                </c:pt>
                <c:pt idx="39915">
                  <c:v>399073.03</c:v>
                </c:pt>
                <c:pt idx="39916">
                  <c:v>399083.06</c:v>
                </c:pt>
                <c:pt idx="39917">
                  <c:v>399093.06</c:v>
                </c:pt>
                <c:pt idx="39918">
                  <c:v>399103.03</c:v>
                </c:pt>
                <c:pt idx="39919">
                  <c:v>399113.06</c:v>
                </c:pt>
                <c:pt idx="39920">
                  <c:v>399123.03</c:v>
                </c:pt>
                <c:pt idx="39921">
                  <c:v>399133.03</c:v>
                </c:pt>
                <c:pt idx="39922">
                  <c:v>399143.03</c:v>
                </c:pt>
                <c:pt idx="39923">
                  <c:v>399153.03</c:v>
                </c:pt>
                <c:pt idx="39924">
                  <c:v>399163.03</c:v>
                </c:pt>
                <c:pt idx="39925">
                  <c:v>399173.03</c:v>
                </c:pt>
                <c:pt idx="39926">
                  <c:v>399183.03</c:v>
                </c:pt>
                <c:pt idx="39927">
                  <c:v>399193.03</c:v>
                </c:pt>
                <c:pt idx="39928">
                  <c:v>399203.03</c:v>
                </c:pt>
                <c:pt idx="39929">
                  <c:v>399213</c:v>
                </c:pt>
                <c:pt idx="39930">
                  <c:v>399223.03</c:v>
                </c:pt>
                <c:pt idx="39931">
                  <c:v>399233</c:v>
                </c:pt>
                <c:pt idx="39932">
                  <c:v>399243.03</c:v>
                </c:pt>
                <c:pt idx="39933">
                  <c:v>399253.03</c:v>
                </c:pt>
                <c:pt idx="39934">
                  <c:v>399263</c:v>
                </c:pt>
                <c:pt idx="39935">
                  <c:v>399273.03</c:v>
                </c:pt>
                <c:pt idx="39936">
                  <c:v>399283</c:v>
                </c:pt>
                <c:pt idx="39937">
                  <c:v>399293</c:v>
                </c:pt>
                <c:pt idx="39938">
                  <c:v>399303</c:v>
                </c:pt>
                <c:pt idx="39939">
                  <c:v>399313</c:v>
                </c:pt>
                <c:pt idx="39940">
                  <c:v>399323</c:v>
                </c:pt>
                <c:pt idx="39941">
                  <c:v>399333</c:v>
                </c:pt>
                <c:pt idx="39942">
                  <c:v>399343</c:v>
                </c:pt>
                <c:pt idx="39943">
                  <c:v>399353</c:v>
                </c:pt>
                <c:pt idx="39944">
                  <c:v>399363</c:v>
                </c:pt>
                <c:pt idx="39945">
                  <c:v>399373</c:v>
                </c:pt>
                <c:pt idx="39946">
                  <c:v>399383</c:v>
                </c:pt>
                <c:pt idx="39947">
                  <c:v>399393</c:v>
                </c:pt>
                <c:pt idx="39948">
                  <c:v>399403</c:v>
                </c:pt>
                <c:pt idx="39949">
                  <c:v>399412.97</c:v>
                </c:pt>
                <c:pt idx="39950">
                  <c:v>399423</c:v>
                </c:pt>
                <c:pt idx="39951">
                  <c:v>399432.97</c:v>
                </c:pt>
                <c:pt idx="39952">
                  <c:v>399443</c:v>
                </c:pt>
                <c:pt idx="39953">
                  <c:v>399453</c:v>
                </c:pt>
                <c:pt idx="39954">
                  <c:v>399462.97</c:v>
                </c:pt>
                <c:pt idx="39955">
                  <c:v>399473</c:v>
                </c:pt>
                <c:pt idx="39956">
                  <c:v>399482.97</c:v>
                </c:pt>
                <c:pt idx="39957">
                  <c:v>399492.97</c:v>
                </c:pt>
                <c:pt idx="39958">
                  <c:v>399502.97</c:v>
                </c:pt>
                <c:pt idx="39959">
                  <c:v>399512.97</c:v>
                </c:pt>
                <c:pt idx="39960">
                  <c:v>399522.94</c:v>
                </c:pt>
                <c:pt idx="39961">
                  <c:v>399532.97</c:v>
                </c:pt>
                <c:pt idx="39962">
                  <c:v>399542.94</c:v>
                </c:pt>
                <c:pt idx="39963">
                  <c:v>399552.97</c:v>
                </c:pt>
                <c:pt idx="39964">
                  <c:v>399562.97</c:v>
                </c:pt>
                <c:pt idx="39965">
                  <c:v>399572.94</c:v>
                </c:pt>
                <c:pt idx="39966">
                  <c:v>399582.97</c:v>
                </c:pt>
                <c:pt idx="39967">
                  <c:v>399592.94</c:v>
                </c:pt>
                <c:pt idx="39968">
                  <c:v>399602.94</c:v>
                </c:pt>
                <c:pt idx="39969">
                  <c:v>399612.94</c:v>
                </c:pt>
                <c:pt idx="39970">
                  <c:v>399622.94</c:v>
                </c:pt>
                <c:pt idx="39971">
                  <c:v>399632.94</c:v>
                </c:pt>
                <c:pt idx="39972">
                  <c:v>399642.94</c:v>
                </c:pt>
                <c:pt idx="39973">
                  <c:v>399652.94</c:v>
                </c:pt>
                <c:pt idx="39974">
                  <c:v>399662.94</c:v>
                </c:pt>
                <c:pt idx="39975">
                  <c:v>399672.94</c:v>
                </c:pt>
                <c:pt idx="39976">
                  <c:v>399682.94</c:v>
                </c:pt>
                <c:pt idx="39977">
                  <c:v>399692.94</c:v>
                </c:pt>
                <c:pt idx="39978">
                  <c:v>399702.94</c:v>
                </c:pt>
                <c:pt idx="39979">
                  <c:v>399712.94</c:v>
                </c:pt>
                <c:pt idx="39980">
                  <c:v>399722.91</c:v>
                </c:pt>
                <c:pt idx="39981">
                  <c:v>399732.94</c:v>
                </c:pt>
                <c:pt idx="39982">
                  <c:v>399742.94</c:v>
                </c:pt>
                <c:pt idx="39983">
                  <c:v>399752.94</c:v>
                </c:pt>
                <c:pt idx="39984">
                  <c:v>399762.94</c:v>
                </c:pt>
                <c:pt idx="39985">
                  <c:v>399772.91</c:v>
                </c:pt>
                <c:pt idx="39986">
                  <c:v>399782.94</c:v>
                </c:pt>
                <c:pt idx="39987">
                  <c:v>399792.91</c:v>
                </c:pt>
                <c:pt idx="39988">
                  <c:v>399802.91</c:v>
                </c:pt>
                <c:pt idx="39989">
                  <c:v>399812.91</c:v>
                </c:pt>
                <c:pt idx="39990">
                  <c:v>399822.91</c:v>
                </c:pt>
                <c:pt idx="39991">
                  <c:v>399832.94</c:v>
                </c:pt>
                <c:pt idx="39992">
                  <c:v>399842.91</c:v>
                </c:pt>
                <c:pt idx="39993">
                  <c:v>399852.91</c:v>
                </c:pt>
                <c:pt idx="39994">
                  <c:v>399862.91</c:v>
                </c:pt>
                <c:pt idx="39995">
                  <c:v>399872.91</c:v>
                </c:pt>
                <c:pt idx="39996">
                  <c:v>399882.88</c:v>
                </c:pt>
                <c:pt idx="39997">
                  <c:v>399892.91</c:v>
                </c:pt>
                <c:pt idx="39998">
                  <c:v>399902.88</c:v>
                </c:pt>
                <c:pt idx="39999">
                  <c:v>399912.91</c:v>
                </c:pt>
                <c:pt idx="40000">
                  <c:v>399922.91</c:v>
                </c:pt>
                <c:pt idx="40001">
                  <c:v>399932.88</c:v>
                </c:pt>
                <c:pt idx="40002">
                  <c:v>399942.91</c:v>
                </c:pt>
                <c:pt idx="40003">
                  <c:v>399952.88</c:v>
                </c:pt>
                <c:pt idx="40004">
                  <c:v>399962.88</c:v>
                </c:pt>
                <c:pt idx="40005">
                  <c:v>399972.88</c:v>
                </c:pt>
                <c:pt idx="40006">
                  <c:v>399982.88</c:v>
                </c:pt>
                <c:pt idx="40007">
                  <c:v>399992.88</c:v>
                </c:pt>
                <c:pt idx="40008">
                  <c:v>400002.88</c:v>
                </c:pt>
                <c:pt idx="40009">
                  <c:v>400012.88</c:v>
                </c:pt>
                <c:pt idx="40010">
                  <c:v>400022.88</c:v>
                </c:pt>
                <c:pt idx="40011">
                  <c:v>400032.88</c:v>
                </c:pt>
                <c:pt idx="40012">
                  <c:v>400042.88</c:v>
                </c:pt>
                <c:pt idx="40013">
                  <c:v>400052.88</c:v>
                </c:pt>
                <c:pt idx="40014">
                  <c:v>400062.88</c:v>
                </c:pt>
                <c:pt idx="40015">
                  <c:v>400072.88</c:v>
                </c:pt>
                <c:pt idx="40016">
                  <c:v>400082.84</c:v>
                </c:pt>
                <c:pt idx="40017">
                  <c:v>400092.88</c:v>
                </c:pt>
                <c:pt idx="40018">
                  <c:v>400102.84</c:v>
                </c:pt>
                <c:pt idx="40019">
                  <c:v>400112.88</c:v>
                </c:pt>
                <c:pt idx="40020">
                  <c:v>400122.88</c:v>
                </c:pt>
                <c:pt idx="40021">
                  <c:v>400132.84</c:v>
                </c:pt>
                <c:pt idx="40022">
                  <c:v>400142.88</c:v>
                </c:pt>
                <c:pt idx="40023">
                  <c:v>400152.84</c:v>
                </c:pt>
                <c:pt idx="40024">
                  <c:v>400162.84</c:v>
                </c:pt>
                <c:pt idx="40025">
                  <c:v>400172.84</c:v>
                </c:pt>
                <c:pt idx="40026">
                  <c:v>400182.84</c:v>
                </c:pt>
                <c:pt idx="40027">
                  <c:v>400192.88</c:v>
                </c:pt>
                <c:pt idx="40028">
                  <c:v>400202.84</c:v>
                </c:pt>
                <c:pt idx="40029">
                  <c:v>400212.84</c:v>
                </c:pt>
                <c:pt idx="40030">
                  <c:v>400222.84</c:v>
                </c:pt>
                <c:pt idx="40031">
                  <c:v>400232.84</c:v>
                </c:pt>
                <c:pt idx="40032">
                  <c:v>400242.81</c:v>
                </c:pt>
                <c:pt idx="40033">
                  <c:v>400252.84</c:v>
                </c:pt>
                <c:pt idx="40034">
                  <c:v>400262.81</c:v>
                </c:pt>
                <c:pt idx="40035">
                  <c:v>400272.81</c:v>
                </c:pt>
                <c:pt idx="40036">
                  <c:v>400282.81</c:v>
                </c:pt>
                <c:pt idx="40037">
                  <c:v>400292.81</c:v>
                </c:pt>
                <c:pt idx="40038">
                  <c:v>400302.84</c:v>
                </c:pt>
                <c:pt idx="40039">
                  <c:v>400312.81</c:v>
                </c:pt>
                <c:pt idx="40040">
                  <c:v>400322.81</c:v>
                </c:pt>
                <c:pt idx="40041">
                  <c:v>400332.81</c:v>
                </c:pt>
                <c:pt idx="40042">
                  <c:v>400342.81</c:v>
                </c:pt>
                <c:pt idx="40043">
                  <c:v>400352.81</c:v>
                </c:pt>
                <c:pt idx="40044">
                  <c:v>400362.81</c:v>
                </c:pt>
                <c:pt idx="40045">
                  <c:v>400372.81</c:v>
                </c:pt>
                <c:pt idx="40046">
                  <c:v>400382.81</c:v>
                </c:pt>
                <c:pt idx="40047">
                  <c:v>400392.81</c:v>
                </c:pt>
                <c:pt idx="40048">
                  <c:v>400402.81</c:v>
                </c:pt>
                <c:pt idx="40049">
                  <c:v>400412.81</c:v>
                </c:pt>
                <c:pt idx="40050">
                  <c:v>400422.81</c:v>
                </c:pt>
                <c:pt idx="40051">
                  <c:v>400432.81</c:v>
                </c:pt>
                <c:pt idx="40052">
                  <c:v>400442.78</c:v>
                </c:pt>
                <c:pt idx="40053">
                  <c:v>400452.81</c:v>
                </c:pt>
                <c:pt idx="40054">
                  <c:v>400462.78</c:v>
                </c:pt>
                <c:pt idx="40055">
                  <c:v>400472.78</c:v>
                </c:pt>
                <c:pt idx="40056">
                  <c:v>400482.81</c:v>
                </c:pt>
                <c:pt idx="40057">
                  <c:v>400492.78</c:v>
                </c:pt>
                <c:pt idx="40058">
                  <c:v>400502.81</c:v>
                </c:pt>
                <c:pt idx="40059">
                  <c:v>400512.78</c:v>
                </c:pt>
                <c:pt idx="40060">
                  <c:v>400522.78</c:v>
                </c:pt>
                <c:pt idx="40061">
                  <c:v>400532.78</c:v>
                </c:pt>
                <c:pt idx="40062">
                  <c:v>400542.78</c:v>
                </c:pt>
                <c:pt idx="40063">
                  <c:v>400552.75</c:v>
                </c:pt>
                <c:pt idx="40064">
                  <c:v>400562.78</c:v>
                </c:pt>
                <c:pt idx="40065">
                  <c:v>400572.78</c:v>
                </c:pt>
                <c:pt idx="40066">
                  <c:v>400582.78</c:v>
                </c:pt>
                <c:pt idx="40067">
                  <c:v>400592.78</c:v>
                </c:pt>
                <c:pt idx="40068">
                  <c:v>400602.75</c:v>
                </c:pt>
                <c:pt idx="40069">
                  <c:v>400612.78</c:v>
                </c:pt>
                <c:pt idx="40070">
                  <c:v>400622.75</c:v>
                </c:pt>
                <c:pt idx="40071">
                  <c:v>400632.75</c:v>
                </c:pt>
                <c:pt idx="40072">
                  <c:v>400642.75</c:v>
                </c:pt>
                <c:pt idx="40073">
                  <c:v>400652.75</c:v>
                </c:pt>
                <c:pt idx="40074">
                  <c:v>400662.75</c:v>
                </c:pt>
                <c:pt idx="40075">
                  <c:v>400672.75</c:v>
                </c:pt>
                <c:pt idx="40076">
                  <c:v>400682.75</c:v>
                </c:pt>
                <c:pt idx="40077">
                  <c:v>400692.75</c:v>
                </c:pt>
                <c:pt idx="40078">
                  <c:v>400702.75</c:v>
                </c:pt>
                <c:pt idx="40079">
                  <c:v>400712.75</c:v>
                </c:pt>
                <c:pt idx="40080">
                  <c:v>400722.75</c:v>
                </c:pt>
                <c:pt idx="40081">
                  <c:v>400732.75</c:v>
                </c:pt>
                <c:pt idx="40082">
                  <c:v>400742.75</c:v>
                </c:pt>
                <c:pt idx="40083">
                  <c:v>400752.72</c:v>
                </c:pt>
                <c:pt idx="40084">
                  <c:v>400762.75</c:v>
                </c:pt>
                <c:pt idx="40085">
                  <c:v>400772.75</c:v>
                </c:pt>
                <c:pt idx="40086">
                  <c:v>400782.75</c:v>
                </c:pt>
                <c:pt idx="40087">
                  <c:v>400792.75</c:v>
                </c:pt>
                <c:pt idx="40088">
                  <c:v>400802.72</c:v>
                </c:pt>
                <c:pt idx="40089">
                  <c:v>400812.75</c:v>
                </c:pt>
                <c:pt idx="40090">
                  <c:v>400822.72</c:v>
                </c:pt>
                <c:pt idx="40091">
                  <c:v>400832.72</c:v>
                </c:pt>
                <c:pt idx="40092">
                  <c:v>400842.72</c:v>
                </c:pt>
                <c:pt idx="40093">
                  <c:v>400852.72</c:v>
                </c:pt>
                <c:pt idx="40094">
                  <c:v>400862.75</c:v>
                </c:pt>
                <c:pt idx="40095">
                  <c:v>400872.72</c:v>
                </c:pt>
                <c:pt idx="40096">
                  <c:v>400882.72</c:v>
                </c:pt>
                <c:pt idx="40097">
                  <c:v>400892.72</c:v>
                </c:pt>
                <c:pt idx="40098">
                  <c:v>400902.72</c:v>
                </c:pt>
                <c:pt idx="40099">
                  <c:v>400912.69</c:v>
                </c:pt>
                <c:pt idx="40100">
                  <c:v>400922.72</c:v>
                </c:pt>
                <c:pt idx="40101">
                  <c:v>400932.69</c:v>
                </c:pt>
                <c:pt idx="40102">
                  <c:v>400942.69</c:v>
                </c:pt>
                <c:pt idx="40103">
                  <c:v>400952.72</c:v>
                </c:pt>
                <c:pt idx="40104">
                  <c:v>400962.69</c:v>
                </c:pt>
                <c:pt idx="40105">
                  <c:v>400972.72</c:v>
                </c:pt>
                <c:pt idx="40106">
                  <c:v>400982.69</c:v>
                </c:pt>
                <c:pt idx="40107">
                  <c:v>400992.69</c:v>
                </c:pt>
                <c:pt idx="40108">
                  <c:v>401002.69</c:v>
                </c:pt>
                <c:pt idx="40109">
                  <c:v>401012.69</c:v>
                </c:pt>
                <c:pt idx="40110">
                  <c:v>401022.69</c:v>
                </c:pt>
                <c:pt idx="40111">
                  <c:v>401032.69</c:v>
                </c:pt>
                <c:pt idx="40112">
                  <c:v>401042.69</c:v>
                </c:pt>
                <c:pt idx="40113">
                  <c:v>401052.69</c:v>
                </c:pt>
                <c:pt idx="40114">
                  <c:v>401062.69</c:v>
                </c:pt>
                <c:pt idx="40115">
                  <c:v>401072.69</c:v>
                </c:pt>
                <c:pt idx="40116">
                  <c:v>401082.69</c:v>
                </c:pt>
                <c:pt idx="40117">
                  <c:v>401092.69</c:v>
                </c:pt>
                <c:pt idx="40118">
                  <c:v>401102.69</c:v>
                </c:pt>
                <c:pt idx="40119">
                  <c:v>401112.69</c:v>
                </c:pt>
                <c:pt idx="40120">
                  <c:v>401122.69</c:v>
                </c:pt>
                <c:pt idx="40121">
                  <c:v>401132.69</c:v>
                </c:pt>
                <c:pt idx="40122">
                  <c:v>401142.66</c:v>
                </c:pt>
                <c:pt idx="40123">
                  <c:v>401152.69</c:v>
                </c:pt>
                <c:pt idx="40124">
                  <c:v>401162.66</c:v>
                </c:pt>
                <c:pt idx="40125">
                  <c:v>401172.69</c:v>
                </c:pt>
                <c:pt idx="40126">
                  <c:v>401182.66</c:v>
                </c:pt>
                <c:pt idx="40127">
                  <c:v>401192.66</c:v>
                </c:pt>
                <c:pt idx="40128">
                  <c:v>401202.66</c:v>
                </c:pt>
                <c:pt idx="40129">
                  <c:v>401212.66</c:v>
                </c:pt>
                <c:pt idx="40130">
                  <c:v>401222.66</c:v>
                </c:pt>
                <c:pt idx="40131">
                  <c:v>401232.66</c:v>
                </c:pt>
                <c:pt idx="40132">
                  <c:v>401242.66</c:v>
                </c:pt>
                <c:pt idx="40133">
                  <c:v>401252.66</c:v>
                </c:pt>
                <c:pt idx="40134">
                  <c:v>401262.66</c:v>
                </c:pt>
                <c:pt idx="40135">
                  <c:v>401272.63</c:v>
                </c:pt>
                <c:pt idx="40136">
                  <c:v>401282.66</c:v>
                </c:pt>
                <c:pt idx="40137">
                  <c:v>401292.63</c:v>
                </c:pt>
                <c:pt idx="40138">
                  <c:v>401302.63</c:v>
                </c:pt>
                <c:pt idx="40139">
                  <c:v>401312.63</c:v>
                </c:pt>
                <c:pt idx="40140">
                  <c:v>401322.63</c:v>
                </c:pt>
                <c:pt idx="40141">
                  <c:v>401332.66</c:v>
                </c:pt>
                <c:pt idx="40142">
                  <c:v>401342.63</c:v>
                </c:pt>
                <c:pt idx="40143">
                  <c:v>401352.63</c:v>
                </c:pt>
                <c:pt idx="40144">
                  <c:v>401362.63</c:v>
                </c:pt>
                <c:pt idx="40145">
                  <c:v>401372.63</c:v>
                </c:pt>
                <c:pt idx="40146">
                  <c:v>401382.63</c:v>
                </c:pt>
                <c:pt idx="40147">
                  <c:v>401392.63</c:v>
                </c:pt>
                <c:pt idx="40148">
                  <c:v>401402.63</c:v>
                </c:pt>
                <c:pt idx="40149">
                  <c:v>401412.63</c:v>
                </c:pt>
                <c:pt idx="40150">
                  <c:v>401422.63</c:v>
                </c:pt>
                <c:pt idx="40151">
                  <c:v>401432.63</c:v>
                </c:pt>
                <c:pt idx="40152">
                  <c:v>401442.63</c:v>
                </c:pt>
                <c:pt idx="40153">
                  <c:v>401452.63</c:v>
                </c:pt>
                <c:pt idx="40154">
                  <c:v>401462.63</c:v>
                </c:pt>
                <c:pt idx="40155">
                  <c:v>401472.59</c:v>
                </c:pt>
                <c:pt idx="40156">
                  <c:v>401482.63</c:v>
                </c:pt>
                <c:pt idx="40157">
                  <c:v>401492.59</c:v>
                </c:pt>
                <c:pt idx="40158">
                  <c:v>401502.59</c:v>
                </c:pt>
                <c:pt idx="40159">
                  <c:v>401512.63</c:v>
                </c:pt>
                <c:pt idx="40160">
                  <c:v>401522.59</c:v>
                </c:pt>
                <c:pt idx="40161">
                  <c:v>401532.63</c:v>
                </c:pt>
                <c:pt idx="40162">
                  <c:v>401542.59</c:v>
                </c:pt>
                <c:pt idx="40163">
                  <c:v>401552.59</c:v>
                </c:pt>
                <c:pt idx="40164">
                  <c:v>401562.59</c:v>
                </c:pt>
                <c:pt idx="40165">
                  <c:v>401572.59</c:v>
                </c:pt>
                <c:pt idx="40166">
                  <c:v>401582.56</c:v>
                </c:pt>
                <c:pt idx="40167">
                  <c:v>401592.59</c:v>
                </c:pt>
                <c:pt idx="40168">
                  <c:v>401602.59</c:v>
                </c:pt>
                <c:pt idx="40169">
                  <c:v>401612.56</c:v>
                </c:pt>
                <c:pt idx="40170">
                  <c:v>401622.59</c:v>
                </c:pt>
                <c:pt idx="40171">
                  <c:v>401632.56</c:v>
                </c:pt>
                <c:pt idx="40172">
                  <c:v>401642.59</c:v>
                </c:pt>
                <c:pt idx="40173">
                  <c:v>401652.56</c:v>
                </c:pt>
                <c:pt idx="40174">
                  <c:v>401662.56</c:v>
                </c:pt>
                <c:pt idx="40175">
                  <c:v>401672.56</c:v>
                </c:pt>
                <c:pt idx="40176">
                  <c:v>401682.56</c:v>
                </c:pt>
                <c:pt idx="40177">
                  <c:v>401692.56</c:v>
                </c:pt>
                <c:pt idx="40178">
                  <c:v>401702.56</c:v>
                </c:pt>
                <c:pt idx="40179">
                  <c:v>401712.56</c:v>
                </c:pt>
                <c:pt idx="40180">
                  <c:v>401722.56</c:v>
                </c:pt>
                <c:pt idx="40181">
                  <c:v>401732.56</c:v>
                </c:pt>
                <c:pt idx="40182">
                  <c:v>401742.56</c:v>
                </c:pt>
                <c:pt idx="40183">
                  <c:v>401752.56</c:v>
                </c:pt>
                <c:pt idx="40184">
                  <c:v>401762.56</c:v>
                </c:pt>
                <c:pt idx="40185">
                  <c:v>401772.56</c:v>
                </c:pt>
                <c:pt idx="40186">
                  <c:v>401782.56</c:v>
                </c:pt>
                <c:pt idx="40187">
                  <c:v>401792.56</c:v>
                </c:pt>
                <c:pt idx="40188">
                  <c:v>401802.56</c:v>
                </c:pt>
                <c:pt idx="40189">
                  <c:v>401812.56</c:v>
                </c:pt>
                <c:pt idx="40190">
                  <c:v>401822.56</c:v>
                </c:pt>
                <c:pt idx="40191">
                  <c:v>401832.53</c:v>
                </c:pt>
                <c:pt idx="40192">
                  <c:v>401842.56</c:v>
                </c:pt>
                <c:pt idx="40193">
                  <c:v>401852.53</c:v>
                </c:pt>
                <c:pt idx="40194">
                  <c:v>401862.53</c:v>
                </c:pt>
                <c:pt idx="40195">
                  <c:v>401872.53</c:v>
                </c:pt>
                <c:pt idx="40196">
                  <c:v>401882.53</c:v>
                </c:pt>
                <c:pt idx="40197">
                  <c:v>401892.56</c:v>
                </c:pt>
                <c:pt idx="40198">
                  <c:v>401902.53</c:v>
                </c:pt>
                <c:pt idx="40199">
                  <c:v>401912.53</c:v>
                </c:pt>
                <c:pt idx="40200">
                  <c:v>401922.53</c:v>
                </c:pt>
                <c:pt idx="40201">
                  <c:v>401932.53</c:v>
                </c:pt>
                <c:pt idx="40202">
                  <c:v>401942.5</c:v>
                </c:pt>
                <c:pt idx="40203">
                  <c:v>401952.53</c:v>
                </c:pt>
                <c:pt idx="40204">
                  <c:v>401962.5</c:v>
                </c:pt>
                <c:pt idx="40205">
                  <c:v>401972.5</c:v>
                </c:pt>
                <c:pt idx="40206">
                  <c:v>401982.53</c:v>
                </c:pt>
                <c:pt idx="40207">
                  <c:v>401992.5</c:v>
                </c:pt>
                <c:pt idx="40208">
                  <c:v>402002.53</c:v>
                </c:pt>
                <c:pt idx="40209">
                  <c:v>402012.5</c:v>
                </c:pt>
                <c:pt idx="40210">
                  <c:v>402022.5</c:v>
                </c:pt>
                <c:pt idx="40211">
                  <c:v>402032.5</c:v>
                </c:pt>
                <c:pt idx="40212">
                  <c:v>402042.5</c:v>
                </c:pt>
                <c:pt idx="40213">
                  <c:v>402052.5</c:v>
                </c:pt>
                <c:pt idx="40214">
                  <c:v>402062.5</c:v>
                </c:pt>
                <c:pt idx="40215">
                  <c:v>402072.5</c:v>
                </c:pt>
                <c:pt idx="40216">
                  <c:v>402082.5</c:v>
                </c:pt>
                <c:pt idx="40217">
                  <c:v>402092.5</c:v>
                </c:pt>
                <c:pt idx="40218">
                  <c:v>402102.5</c:v>
                </c:pt>
                <c:pt idx="40219">
                  <c:v>402112.5</c:v>
                </c:pt>
                <c:pt idx="40220">
                  <c:v>402122.5</c:v>
                </c:pt>
                <c:pt idx="40221">
                  <c:v>402132.5</c:v>
                </c:pt>
                <c:pt idx="40222">
                  <c:v>402142.47</c:v>
                </c:pt>
                <c:pt idx="40223">
                  <c:v>402152.5</c:v>
                </c:pt>
                <c:pt idx="40224">
                  <c:v>402162.5</c:v>
                </c:pt>
                <c:pt idx="40225">
                  <c:v>402172.47</c:v>
                </c:pt>
                <c:pt idx="40226">
                  <c:v>402182.5</c:v>
                </c:pt>
                <c:pt idx="40227">
                  <c:v>402192.47</c:v>
                </c:pt>
                <c:pt idx="40228">
                  <c:v>402202.5</c:v>
                </c:pt>
                <c:pt idx="40229">
                  <c:v>402212.47</c:v>
                </c:pt>
                <c:pt idx="40230">
                  <c:v>402222.47</c:v>
                </c:pt>
                <c:pt idx="40231">
                  <c:v>402232.47</c:v>
                </c:pt>
                <c:pt idx="40232">
                  <c:v>402242.47</c:v>
                </c:pt>
                <c:pt idx="40233">
                  <c:v>402252.47</c:v>
                </c:pt>
                <c:pt idx="40234">
                  <c:v>402262.47</c:v>
                </c:pt>
                <c:pt idx="40235">
                  <c:v>402272.47</c:v>
                </c:pt>
                <c:pt idx="40236">
                  <c:v>402282.44</c:v>
                </c:pt>
                <c:pt idx="40237">
                  <c:v>402292.47</c:v>
                </c:pt>
                <c:pt idx="40238">
                  <c:v>402302.44</c:v>
                </c:pt>
                <c:pt idx="40239">
                  <c:v>402312.47</c:v>
                </c:pt>
                <c:pt idx="40240">
                  <c:v>402322.44</c:v>
                </c:pt>
                <c:pt idx="40241">
                  <c:v>402332.44</c:v>
                </c:pt>
                <c:pt idx="40242">
                  <c:v>402342.47</c:v>
                </c:pt>
                <c:pt idx="40243">
                  <c:v>402352.44</c:v>
                </c:pt>
                <c:pt idx="40244">
                  <c:v>402362.44</c:v>
                </c:pt>
                <c:pt idx="40245">
                  <c:v>402372.44</c:v>
                </c:pt>
                <c:pt idx="40246">
                  <c:v>402382.44</c:v>
                </c:pt>
                <c:pt idx="40247">
                  <c:v>402392.44</c:v>
                </c:pt>
                <c:pt idx="40248">
                  <c:v>402402.44</c:v>
                </c:pt>
                <c:pt idx="40249">
                  <c:v>402412.44</c:v>
                </c:pt>
                <c:pt idx="40250">
                  <c:v>402422.44</c:v>
                </c:pt>
                <c:pt idx="40251">
                  <c:v>402432.44</c:v>
                </c:pt>
                <c:pt idx="40252">
                  <c:v>402442.44</c:v>
                </c:pt>
                <c:pt idx="40253">
                  <c:v>402452.44</c:v>
                </c:pt>
                <c:pt idx="40254">
                  <c:v>402462.44</c:v>
                </c:pt>
                <c:pt idx="40255">
                  <c:v>402472.44</c:v>
                </c:pt>
                <c:pt idx="40256">
                  <c:v>402482.44</c:v>
                </c:pt>
                <c:pt idx="40257">
                  <c:v>402492.44</c:v>
                </c:pt>
                <c:pt idx="40258">
                  <c:v>402502.41</c:v>
                </c:pt>
                <c:pt idx="40259">
                  <c:v>402512.44</c:v>
                </c:pt>
                <c:pt idx="40260">
                  <c:v>402522.41</c:v>
                </c:pt>
                <c:pt idx="40261">
                  <c:v>402532.41</c:v>
                </c:pt>
                <c:pt idx="40262">
                  <c:v>402542.44</c:v>
                </c:pt>
                <c:pt idx="40263">
                  <c:v>402552.41</c:v>
                </c:pt>
                <c:pt idx="40264">
                  <c:v>402562.44</c:v>
                </c:pt>
                <c:pt idx="40265">
                  <c:v>402572.41</c:v>
                </c:pt>
                <c:pt idx="40266">
                  <c:v>402582.41</c:v>
                </c:pt>
                <c:pt idx="40267">
                  <c:v>402592.44</c:v>
                </c:pt>
                <c:pt idx="40268">
                  <c:v>402602.41</c:v>
                </c:pt>
                <c:pt idx="40269">
                  <c:v>402612.41</c:v>
                </c:pt>
                <c:pt idx="40270">
                  <c:v>402622.41</c:v>
                </c:pt>
                <c:pt idx="40271">
                  <c:v>402632.41</c:v>
                </c:pt>
                <c:pt idx="40272">
                  <c:v>402642.38</c:v>
                </c:pt>
                <c:pt idx="40273">
                  <c:v>402652.41</c:v>
                </c:pt>
                <c:pt idx="40274">
                  <c:v>402662.38</c:v>
                </c:pt>
                <c:pt idx="40275">
                  <c:v>402672.41</c:v>
                </c:pt>
                <c:pt idx="40276">
                  <c:v>402682.38</c:v>
                </c:pt>
                <c:pt idx="40277">
                  <c:v>402692.38</c:v>
                </c:pt>
                <c:pt idx="40278">
                  <c:v>402702.38</c:v>
                </c:pt>
                <c:pt idx="40279">
                  <c:v>402712.38</c:v>
                </c:pt>
                <c:pt idx="40280">
                  <c:v>402722.38</c:v>
                </c:pt>
                <c:pt idx="40281">
                  <c:v>402732.38</c:v>
                </c:pt>
                <c:pt idx="40282">
                  <c:v>402742.38</c:v>
                </c:pt>
                <c:pt idx="40283">
                  <c:v>402752.38</c:v>
                </c:pt>
                <c:pt idx="40284">
                  <c:v>402762.38</c:v>
                </c:pt>
                <c:pt idx="40285">
                  <c:v>402772.38</c:v>
                </c:pt>
                <c:pt idx="40286">
                  <c:v>402782.38</c:v>
                </c:pt>
                <c:pt idx="40287">
                  <c:v>402792.38</c:v>
                </c:pt>
                <c:pt idx="40288">
                  <c:v>402802.38</c:v>
                </c:pt>
                <c:pt idx="40289">
                  <c:v>402812.38</c:v>
                </c:pt>
                <c:pt idx="40290">
                  <c:v>402822.38</c:v>
                </c:pt>
                <c:pt idx="40291">
                  <c:v>402832.38</c:v>
                </c:pt>
                <c:pt idx="40292">
                  <c:v>402842.34</c:v>
                </c:pt>
                <c:pt idx="40293">
                  <c:v>402852.38</c:v>
                </c:pt>
                <c:pt idx="40294">
                  <c:v>402862.34</c:v>
                </c:pt>
                <c:pt idx="40295">
                  <c:v>402872.38</c:v>
                </c:pt>
                <c:pt idx="40296">
                  <c:v>402882.34</c:v>
                </c:pt>
                <c:pt idx="40297">
                  <c:v>402892.34</c:v>
                </c:pt>
                <c:pt idx="40298">
                  <c:v>402902.38</c:v>
                </c:pt>
                <c:pt idx="40299">
                  <c:v>402912.34</c:v>
                </c:pt>
                <c:pt idx="40300">
                  <c:v>402922.34</c:v>
                </c:pt>
                <c:pt idx="40301">
                  <c:v>402932.34</c:v>
                </c:pt>
                <c:pt idx="40302">
                  <c:v>402942.34</c:v>
                </c:pt>
                <c:pt idx="40303">
                  <c:v>402952.31</c:v>
                </c:pt>
                <c:pt idx="40304">
                  <c:v>402962.34</c:v>
                </c:pt>
                <c:pt idx="40305">
                  <c:v>402972.31</c:v>
                </c:pt>
                <c:pt idx="40306">
                  <c:v>402982.34</c:v>
                </c:pt>
                <c:pt idx="40307">
                  <c:v>402992.34</c:v>
                </c:pt>
                <c:pt idx="40308">
                  <c:v>403002.31</c:v>
                </c:pt>
                <c:pt idx="40309">
                  <c:v>403012.34</c:v>
                </c:pt>
                <c:pt idx="40310">
                  <c:v>403022.31</c:v>
                </c:pt>
                <c:pt idx="40311">
                  <c:v>403032.31</c:v>
                </c:pt>
                <c:pt idx="40312">
                  <c:v>403042.34</c:v>
                </c:pt>
                <c:pt idx="40313">
                  <c:v>403052.31</c:v>
                </c:pt>
                <c:pt idx="40314">
                  <c:v>403062.31</c:v>
                </c:pt>
                <c:pt idx="40315">
                  <c:v>403072.31</c:v>
                </c:pt>
                <c:pt idx="40316">
                  <c:v>403082.31</c:v>
                </c:pt>
                <c:pt idx="40317">
                  <c:v>403092.31</c:v>
                </c:pt>
                <c:pt idx="40318">
                  <c:v>403102.31</c:v>
                </c:pt>
                <c:pt idx="40319">
                  <c:v>403112.31</c:v>
                </c:pt>
                <c:pt idx="40320">
                  <c:v>403122.31</c:v>
                </c:pt>
                <c:pt idx="40321">
                  <c:v>403132.31</c:v>
                </c:pt>
                <c:pt idx="40322">
                  <c:v>403142.31</c:v>
                </c:pt>
                <c:pt idx="40323">
                  <c:v>403152.31</c:v>
                </c:pt>
                <c:pt idx="40324">
                  <c:v>403162.31</c:v>
                </c:pt>
                <c:pt idx="40325">
                  <c:v>403172.28</c:v>
                </c:pt>
                <c:pt idx="40326">
                  <c:v>403182.31</c:v>
                </c:pt>
                <c:pt idx="40327">
                  <c:v>403192.31</c:v>
                </c:pt>
                <c:pt idx="40328">
                  <c:v>403202.28</c:v>
                </c:pt>
                <c:pt idx="40329">
                  <c:v>403212.31</c:v>
                </c:pt>
                <c:pt idx="40330">
                  <c:v>403222.28</c:v>
                </c:pt>
                <c:pt idx="40331">
                  <c:v>403232.31</c:v>
                </c:pt>
                <c:pt idx="40332">
                  <c:v>403242.28</c:v>
                </c:pt>
                <c:pt idx="40333">
                  <c:v>403252.28</c:v>
                </c:pt>
                <c:pt idx="40334">
                  <c:v>403262.28</c:v>
                </c:pt>
                <c:pt idx="40335">
                  <c:v>403272.28</c:v>
                </c:pt>
                <c:pt idx="40336">
                  <c:v>403282.28</c:v>
                </c:pt>
                <c:pt idx="40337">
                  <c:v>403292.28</c:v>
                </c:pt>
                <c:pt idx="40338">
                  <c:v>403302.28</c:v>
                </c:pt>
                <c:pt idx="40339">
                  <c:v>403312.25</c:v>
                </c:pt>
                <c:pt idx="40340">
                  <c:v>403322.28</c:v>
                </c:pt>
                <c:pt idx="40341">
                  <c:v>403332.25</c:v>
                </c:pt>
                <c:pt idx="40342">
                  <c:v>403342.28</c:v>
                </c:pt>
                <c:pt idx="40343">
                  <c:v>403352.25</c:v>
                </c:pt>
                <c:pt idx="40344">
                  <c:v>403362.25</c:v>
                </c:pt>
                <c:pt idx="40345">
                  <c:v>403372.28</c:v>
                </c:pt>
                <c:pt idx="40346">
                  <c:v>403382.25</c:v>
                </c:pt>
                <c:pt idx="40347">
                  <c:v>403392.25</c:v>
                </c:pt>
                <c:pt idx="40348">
                  <c:v>403402.25</c:v>
                </c:pt>
                <c:pt idx="40349">
                  <c:v>403412.25</c:v>
                </c:pt>
                <c:pt idx="40350">
                  <c:v>403422.25</c:v>
                </c:pt>
                <c:pt idx="40351">
                  <c:v>403432.25</c:v>
                </c:pt>
                <c:pt idx="40352">
                  <c:v>403442.25</c:v>
                </c:pt>
                <c:pt idx="40353">
                  <c:v>403452.25</c:v>
                </c:pt>
                <c:pt idx="40354">
                  <c:v>403462.25</c:v>
                </c:pt>
                <c:pt idx="40355">
                  <c:v>403472.25</c:v>
                </c:pt>
                <c:pt idx="40356">
                  <c:v>403482.25</c:v>
                </c:pt>
                <c:pt idx="40357">
                  <c:v>403492.25</c:v>
                </c:pt>
                <c:pt idx="40358">
                  <c:v>403502.25</c:v>
                </c:pt>
                <c:pt idx="40359">
                  <c:v>403512.22</c:v>
                </c:pt>
                <c:pt idx="40360">
                  <c:v>403522.25</c:v>
                </c:pt>
                <c:pt idx="40361">
                  <c:v>403532.22</c:v>
                </c:pt>
                <c:pt idx="40362">
                  <c:v>403542.25</c:v>
                </c:pt>
                <c:pt idx="40363">
                  <c:v>403552.25</c:v>
                </c:pt>
                <c:pt idx="40364">
                  <c:v>403562.22</c:v>
                </c:pt>
                <c:pt idx="40365">
                  <c:v>403572.25</c:v>
                </c:pt>
                <c:pt idx="40366">
                  <c:v>403582.22</c:v>
                </c:pt>
                <c:pt idx="40367">
                  <c:v>403592.22</c:v>
                </c:pt>
                <c:pt idx="40368">
                  <c:v>403602.22</c:v>
                </c:pt>
                <c:pt idx="40369">
                  <c:v>403612.22</c:v>
                </c:pt>
                <c:pt idx="40370">
                  <c:v>403622.19</c:v>
                </c:pt>
                <c:pt idx="40371">
                  <c:v>403632.22</c:v>
                </c:pt>
                <c:pt idx="40372">
                  <c:v>403642.22</c:v>
                </c:pt>
                <c:pt idx="40373">
                  <c:v>403652.22</c:v>
                </c:pt>
                <c:pt idx="40374">
                  <c:v>403662.22</c:v>
                </c:pt>
                <c:pt idx="40375">
                  <c:v>403672.19</c:v>
                </c:pt>
                <c:pt idx="40376">
                  <c:v>403682.22</c:v>
                </c:pt>
                <c:pt idx="40377">
                  <c:v>403692.19</c:v>
                </c:pt>
                <c:pt idx="40378">
                  <c:v>403702.19</c:v>
                </c:pt>
                <c:pt idx="40379">
                  <c:v>403712.19</c:v>
                </c:pt>
                <c:pt idx="40380">
                  <c:v>403722.19</c:v>
                </c:pt>
                <c:pt idx="40381">
                  <c:v>403732.22</c:v>
                </c:pt>
                <c:pt idx="40382">
                  <c:v>403742.19</c:v>
                </c:pt>
                <c:pt idx="40383">
                  <c:v>403752.19</c:v>
                </c:pt>
                <c:pt idx="40384">
                  <c:v>403762.19</c:v>
                </c:pt>
                <c:pt idx="40385">
                  <c:v>403772.19</c:v>
                </c:pt>
                <c:pt idx="40386">
                  <c:v>403782.19</c:v>
                </c:pt>
                <c:pt idx="40387">
                  <c:v>403792.19</c:v>
                </c:pt>
                <c:pt idx="40388">
                  <c:v>403802.19</c:v>
                </c:pt>
                <c:pt idx="40389">
                  <c:v>403812.19</c:v>
                </c:pt>
                <c:pt idx="40390">
                  <c:v>403822.19</c:v>
                </c:pt>
                <c:pt idx="40391">
                  <c:v>403832.19</c:v>
                </c:pt>
                <c:pt idx="40392">
                  <c:v>403842.19</c:v>
                </c:pt>
                <c:pt idx="40393">
                  <c:v>403852.19</c:v>
                </c:pt>
                <c:pt idx="40394">
                  <c:v>403862.19</c:v>
                </c:pt>
                <c:pt idx="40395">
                  <c:v>403872.16</c:v>
                </c:pt>
                <c:pt idx="40396">
                  <c:v>403882.19</c:v>
                </c:pt>
                <c:pt idx="40397">
                  <c:v>403892.16</c:v>
                </c:pt>
                <c:pt idx="40398">
                  <c:v>403902.19</c:v>
                </c:pt>
                <c:pt idx="40399">
                  <c:v>403912.16</c:v>
                </c:pt>
                <c:pt idx="40400">
                  <c:v>403922.16</c:v>
                </c:pt>
                <c:pt idx="40401">
                  <c:v>403932.19</c:v>
                </c:pt>
                <c:pt idx="40402">
                  <c:v>403942.16</c:v>
                </c:pt>
                <c:pt idx="40403">
                  <c:v>403952.16</c:v>
                </c:pt>
                <c:pt idx="40404">
                  <c:v>403962.16</c:v>
                </c:pt>
                <c:pt idx="40405">
                  <c:v>403972.16</c:v>
                </c:pt>
                <c:pt idx="40406">
                  <c:v>403982.19</c:v>
                </c:pt>
                <c:pt idx="40407">
                  <c:v>403992.16</c:v>
                </c:pt>
                <c:pt idx="40408">
                  <c:v>404002.13</c:v>
                </c:pt>
                <c:pt idx="40409">
                  <c:v>404012.16</c:v>
                </c:pt>
                <c:pt idx="40410">
                  <c:v>404022.16</c:v>
                </c:pt>
                <c:pt idx="40411">
                  <c:v>404032.13</c:v>
                </c:pt>
                <c:pt idx="40412">
                  <c:v>404042.16</c:v>
                </c:pt>
                <c:pt idx="40413">
                  <c:v>404052.13</c:v>
                </c:pt>
                <c:pt idx="40414">
                  <c:v>404062.13</c:v>
                </c:pt>
                <c:pt idx="40415">
                  <c:v>404072.13</c:v>
                </c:pt>
                <c:pt idx="40416">
                  <c:v>404082.13</c:v>
                </c:pt>
                <c:pt idx="40417">
                  <c:v>404092.13</c:v>
                </c:pt>
                <c:pt idx="40418">
                  <c:v>404102.13</c:v>
                </c:pt>
                <c:pt idx="40419">
                  <c:v>404112.13</c:v>
                </c:pt>
                <c:pt idx="40420">
                  <c:v>404122.13</c:v>
                </c:pt>
                <c:pt idx="40421">
                  <c:v>404132.13</c:v>
                </c:pt>
                <c:pt idx="40422">
                  <c:v>404142.13</c:v>
                </c:pt>
                <c:pt idx="40423">
                  <c:v>404152.13</c:v>
                </c:pt>
                <c:pt idx="40424">
                  <c:v>404162.13</c:v>
                </c:pt>
                <c:pt idx="40425">
                  <c:v>404172.13</c:v>
                </c:pt>
                <c:pt idx="40426">
                  <c:v>404182.09</c:v>
                </c:pt>
                <c:pt idx="40427">
                  <c:v>404192.13</c:v>
                </c:pt>
                <c:pt idx="40428">
                  <c:v>404202.13</c:v>
                </c:pt>
                <c:pt idx="40429">
                  <c:v>404212.13</c:v>
                </c:pt>
                <c:pt idx="40430">
                  <c:v>404222.13</c:v>
                </c:pt>
                <c:pt idx="40431">
                  <c:v>404232.09</c:v>
                </c:pt>
                <c:pt idx="40432">
                  <c:v>404242.13</c:v>
                </c:pt>
                <c:pt idx="40433">
                  <c:v>404252.09</c:v>
                </c:pt>
                <c:pt idx="40434">
                  <c:v>404262.09</c:v>
                </c:pt>
                <c:pt idx="40435">
                  <c:v>404272.09</c:v>
                </c:pt>
                <c:pt idx="40436">
                  <c:v>404282.09</c:v>
                </c:pt>
                <c:pt idx="40437">
                  <c:v>404292.13</c:v>
                </c:pt>
                <c:pt idx="40438">
                  <c:v>404302.09</c:v>
                </c:pt>
                <c:pt idx="40439">
                  <c:v>404312.09</c:v>
                </c:pt>
                <c:pt idx="40440">
                  <c:v>404322.09</c:v>
                </c:pt>
                <c:pt idx="40441">
                  <c:v>404332.09</c:v>
                </c:pt>
                <c:pt idx="40442">
                  <c:v>404342.06</c:v>
                </c:pt>
                <c:pt idx="40443">
                  <c:v>404352.09</c:v>
                </c:pt>
                <c:pt idx="40444">
                  <c:v>404362.06</c:v>
                </c:pt>
                <c:pt idx="40445">
                  <c:v>404372.09</c:v>
                </c:pt>
                <c:pt idx="40446">
                  <c:v>404382.09</c:v>
                </c:pt>
                <c:pt idx="40447">
                  <c:v>404392.06</c:v>
                </c:pt>
                <c:pt idx="40448">
                  <c:v>404402.09</c:v>
                </c:pt>
                <c:pt idx="40449">
                  <c:v>404412.06</c:v>
                </c:pt>
                <c:pt idx="40450">
                  <c:v>404422.06</c:v>
                </c:pt>
                <c:pt idx="40451">
                  <c:v>404432.09</c:v>
                </c:pt>
                <c:pt idx="40452">
                  <c:v>404442.06</c:v>
                </c:pt>
                <c:pt idx="40453">
                  <c:v>404452.06</c:v>
                </c:pt>
                <c:pt idx="40454">
                  <c:v>404462.06</c:v>
                </c:pt>
                <c:pt idx="40455">
                  <c:v>404472.06</c:v>
                </c:pt>
                <c:pt idx="40456">
                  <c:v>404482.06</c:v>
                </c:pt>
                <c:pt idx="40457">
                  <c:v>404492.06</c:v>
                </c:pt>
                <c:pt idx="40458">
                  <c:v>404502.06</c:v>
                </c:pt>
                <c:pt idx="40459">
                  <c:v>404512.06</c:v>
                </c:pt>
                <c:pt idx="40460">
                  <c:v>404522.06</c:v>
                </c:pt>
                <c:pt idx="40461">
                  <c:v>404532.06</c:v>
                </c:pt>
                <c:pt idx="40462">
                  <c:v>404542.03</c:v>
                </c:pt>
                <c:pt idx="40463">
                  <c:v>404552.06</c:v>
                </c:pt>
                <c:pt idx="40464">
                  <c:v>404562.06</c:v>
                </c:pt>
                <c:pt idx="40465">
                  <c:v>404572.06</c:v>
                </c:pt>
                <c:pt idx="40466">
                  <c:v>404582.06</c:v>
                </c:pt>
                <c:pt idx="40467">
                  <c:v>404592.03</c:v>
                </c:pt>
                <c:pt idx="40468">
                  <c:v>404602.06</c:v>
                </c:pt>
                <c:pt idx="40469">
                  <c:v>404612.03</c:v>
                </c:pt>
                <c:pt idx="40470">
                  <c:v>404622.03</c:v>
                </c:pt>
                <c:pt idx="40471">
                  <c:v>404632.03</c:v>
                </c:pt>
                <c:pt idx="40472">
                  <c:v>404642.03</c:v>
                </c:pt>
                <c:pt idx="40473">
                  <c:v>404652</c:v>
                </c:pt>
                <c:pt idx="40474">
                  <c:v>404662.03</c:v>
                </c:pt>
                <c:pt idx="40475">
                  <c:v>404672.03</c:v>
                </c:pt>
                <c:pt idx="40476">
                  <c:v>404682.03</c:v>
                </c:pt>
                <c:pt idx="40477">
                  <c:v>404692.03</c:v>
                </c:pt>
                <c:pt idx="40478">
                  <c:v>404702</c:v>
                </c:pt>
                <c:pt idx="40479">
                  <c:v>404712.03</c:v>
                </c:pt>
                <c:pt idx="40480">
                  <c:v>404722</c:v>
                </c:pt>
                <c:pt idx="40481">
                  <c:v>404732</c:v>
                </c:pt>
                <c:pt idx="40482">
                  <c:v>404742</c:v>
                </c:pt>
                <c:pt idx="40483">
                  <c:v>404752</c:v>
                </c:pt>
                <c:pt idx="40484">
                  <c:v>404762.03</c:v>
                </c:pt>
                <c:pt idx="40485">
                  <c:v>404772</c:v>
                </c:pt>
                <c:pt idx="40486">
                  <c:v>404782</c:v>
                </c:pt>
                <c:pt idx="40487">
                  <c:v>404792</c:v>
                </c:pt>
                <c:pt idx="40488">
                  <c:v>404802</c:v>
                </c:pt>
                <c:pt idx="40489">
                  <c:v>404812</c:v>
                </c:pt>
                <c:pt idx="40490">
                  <c:v>404822</c:v>
                </c:pt>
                <c:pt idx="40491">
                  <c:v>404832</c:v>
                </c:pt>
                <c:pt idx="40492">
                  <c:v>404842</c:v>
                </c:pt>
                <c:pt idx="40493">
                  <c:v>404852</c:v>
                </c:pt>
                <c:pt idx="40494">
                  <c:v>404862</c:v>
                </c:pt>
                <c:pt idx="40495">
                  <c:v>404872</c:v>
                </c:pt>
                <c:pt idx="40496">
                  <c:v>404882</c:v>
                </c:pt>
                <c:pt idx="40497">
                  <c:v>404892</c:v>
                </c:pt>
                <c:pt idx="40498">
                  <c:v>404901.97</c:v>
                </c:pt>
                <c:pt idx="40499">
                  <c:v>404912</c:v>
                </c:pt>
                <c:pt idx="40500">
                  <c:v>404922</c:v>
                </c:pt>
                <c:pt idx="40501">
                  <c:v>404931.97</c:v>
                </c:pt>
                <c:pt idx="40502">
                  <c:v>404942</c:v>
                </c:pt>
                <c:pt idx="40503">
                  <c:v>404951.97</c:v>
                </c:pt>
                <c:pt idx="40504">
                  <c:v>404962</c:v>
                </c:pt>
                <c:pt idx="40505">
                  <c:v>404971.97</c:v>
                </c:pt>
                <c:pt idx="40506">
                  <c:v>404981.97</c:v>
                </c:pt>
                <c:pt idx="40507">
                  <c:v>404991.97</c:v>
                </c:pt>
                <c:pt idx="40508">
                  <c:v>405001.97</c:v>
                </c:pt>
                <c:pt idx="40509">
                  <c:v>405011.94</c:v>
                </c:pt>
                <c:pt idx="40510">
                  <c:v>405021.97</c:v>
                </c:pt>
                <c:pt idx="40511">
                  <c:v>405031.97</c:v>
                </c:pt>
                <c:pt idx="40512">
                  <c:v>405041.97</c:v>
                </c:pt>
                <c:pt idx="40513">
                  <c:v>405051.97</c:v>
                </c:pt>
                <c:pt idx="40514">
                  <c:v>405061.94</c:v>
                </c:pt>
                <c:pt idx="40515">
                  <c:v>405071.97</c:v>
                </c:pt>
                <c:pt idx="40516">
                  <c:v>405081.94</c:v>
                </c:pt>
                <c:pt idx="40517">
                  <c:v>405091.94</c:v>
                </c:pt>
                <c:pt idx="40518">
                  <c:v>405101.94</c:v>
                </c:pt>
                <c:pt idx="40519">
                  <c:v>405111.94</c:v>
                </c:pt>
                <c:pt idx="40520">
                  <c:v>405121.97</c:v>
                </c:pt>
                <c:pt idx="40521">
                  <c:v>405131.94</c:v>
                </c:pt>
                <c:pt idx="40522">
                  <c:v>405141.94</c:v>
                </c:pt>
                <c:pt idx="40523">
                  <c:v>405151.94</c:v>
                </c:pt>
                <c:pt idx="40524">
                  <c:v>405161.94</c:v>
                </c:pt>
                <c:pt idx="40525">
                  <c:v>405171.94</c:v>
                </c:pt>
                <c:pt idx="40526">
                  <c:v>405181.94</c:v>
                </c:pt>
                <c:pt idx="40527">
                  <c:v>405191.94</c:v>
                </c:pt>
                <c:pt idx="40528">
                  <c:v>405201.94</c:v>
                </c:pt>
                <c:pt idx="40529">
                  <c:v>405211.94</c:v>
                </c:pt>
                <c:pt idx="40530">
                  <c:v>405221.94</c:v>
                </c:pt>
                <c:pt idx="40531">
                  <c:v>405231.94</c:v>
                </c:pt>
                <c:pt idx="40532">
                  <c:v>405241.94</c:v>
                </c:pt>
                <c:pt idx="40533">
                  <c:v>405251.94</c:v>
                </c:pt>
                <c:pt idx="40534">
                  <c:v>405261.91</c:v>
                </c:pt>
                <c:pt idx="40535">
                  <c:v>405271.94</c:v>
                </c:pt>
                <c:pt idx="40536">
                  <c:v>405281.91</c:v>
                </c:pt>
                <c:pt idx="40537">
                  <c:v>405291.91</c:v>
                </c:pt>
                <c:pt idx="40538">
                  <c:v>405301.94</c:v>
                </c:pt>
                <c:pt idx="40539">
                  <c:v>405311.91</c:v>
                </c:pt>
                <c:pt idx="40540">
                  <c:v>405321.94</c:v>
                </c:pt>
                <c:pt idx="40541">
                  <c:v>405331.91</c:v>
                </c:pt>
                <c:pt idx="40542">
                  <c:v>405341.91</c:v>
                </c:pt>
                <c:pt idx="40543">
                  <c:v>405351.94</c:v>
                </c:pt>
                <c:pt idx="40544">
                  <c:v>405361.91</c:v>
                </c:pt>
                <c:pt idx="40545">
                  <c:v>405371.91</c:v>
                </c:pt>
                <c:pt idx="40546">
                  <c:v>405381.91</c:v>
                </c:pt>
                <c:pt idx="40547">
                  <c:v>405391.91</c:v>
                </c:pt>
                <c:pt idx="40548">
                  <c:v>405401.88</c:v>
                </c:pt>
                <c:pt idx="40549">
                  <c:v>405411.91</c:v>
                </c:pt>
                <c:pt idx="40550">
                  <c:v>405421.88</c:v>
                </c:pt>
                <c:pt idx="40551">
                  <c:v>405431.91</c:v>
                </c:pt>
                <c:pt idx="40552">
                  <c:v>405441.88</c:v>
                </c:pt>
                <c:pt idx="40553">
                  <c:v>405451.88</c:v>
                </c:pt>
                <c:pt idx="40554">
                  <c:v>405461.88</c:v>
                </c:pt>
                <c:pt idx="40555">
                  <c:v>405471.88</c:v>
                </c:pt>
                <c:pt idx="40556">
                  <c:v>405481.88</c:v>
                </c:pt>
                <c:pt idx="40557">
                  <c:v>405491.88</c:v>
                </c:pt>
                <c:pt idx="40558">
                  <c:v>405501.88</c:v>
                </c:pt>
                <c:pt idx="40559">
                  <c:v>405511.88</c:v>
                </c:pt>
                <c:pt idx="40560">
                  <c:v>405521.88</c:v>
                </c:pt>
                <c:pt idx="40561">
                  <c:v>405531.88</c:v>
                </c:pt>
                <c:pt idx="40562">
                  <c:v>405541.88</c:v>
                </c:pt>
                <c:pt idx="40563">
                  <c:v>405551.88</c:v>
                </c:pt>
                <c:pt idx="40564">
                  <c:v>405561.88</c:v>
                </c:pt>
                <c:pt idx="40565">
                  <c:v>405571.84000000003</c:v>
                </c:pt>
                <c:pt idx="40566">
                  <c:v>405581.88</c:v>
                </c:pt>
                <c:pt idx="40567">
                  <c:v>405591.88</c:v>
                </c:pt>
                <c:pt idx="40568">
                  <c:v>405601.84</c:v>
                </c:pt>
                <c:pt idx="40569">
                  <c:v>405611.88</c:v>
                </c:pt>
                <c:pt idx="40570">
                  <c:v>405621.84</c:v>
                </c:pt>
                <c:pt idx="40571">
                  <c:v>405631.88</c:v>
                </c:pt>
                <c:pt idx="40572">
                  <c:v>405641.84</c:v>
                </c:pt>
                <c:pt idx="40573">
                  <c:v>405651.84</c:v>
                </c:pt>
                <c:pt idx="40574">
                  <c:v>405661.84</c:v>
                </c:pt>
                <c:pt idx="40575">
                  <c:v>405671.84</c:v>
                </c:pt>
                <c:pt idx="40576">
                  <c:v>405681.84</c:v>
                </c:pt>
                <c:pt idx="40577">
                  <c:v>405691.84</c:v>
                </c:pt>
                <c:pt idx="40578">
                  <c:v>405701.84</c:v>
                </c:pt>
                <c:pt idx="40579">
                  <c:v>405711.84</c:v>
                </c:pt>
                <c:pt idx="40580">
                  <c:v>405721.84</c:v>
                </c:pt>
                <c:pt idx="40581">
                  <c:v>405731.81</c:v>
                </c:pt>
                <c:pt idx="40582">
                  <c:v>405741.84</c:v>
                </c:pt>
                <c:pt idx="40583">
                  <c:v>405751.81</c:v>
                </c:pt>
                <c:pt idx="40584">
                  <c:v>405761.81</c:v>
                </c:pt>
                <c:pt idx="40585">
                  <c:v>405771.84</c:v>
                </c:pt>
                <c:pt idx="40586">
                  <c:v>405781.81</c:v>
                </c:pt>
                <c:pt idx="40587">
                  <c:v>405791.84</c:v>
                </c:pt>
                <c:pt idx="40588">
                  <c:v>405801.81</c:v>
                </c:pt>
                <c:pt idx="40589">
                  <c:v>405811.81</c:v>
                </c:pt>
                <c:pt idx="40590">
                  <c:v>405821.81</c:v>
                </c:pt>
                <c:pt idx="40591">
                  <c:v>405831.81</c:v>
                </c:pt>
                <c:pt idx="40592">
                  <c:v>405841.81</c:v>
                </c:pt>
                <c:pt idx="40593">
                  <c:v>405851.81</c:v>
                </c:pt>
                <c:pt idx="40594">
                  <c:v>405861.81</c:v>
                </c:pt>
                <c:pt idx="40595">
                  <c:v>405871.81</c:v>
                </c:pt>
                <c:pt idx="40596">
                  <c:v>405881.81</c:v>
                </c:pt>
                <c:pt idx="40597">
                  <c:v>405891.81</c:v>
                </c:pt>
                <c:pt idx="40598">
                  <c:v>405901.81</c:v>
                </c:pt>
                <c:pt idx="40599">
                  <c:v>405911.81</c:v>
                </c:pt>
                <c:pt idx="40600">
                  <c:v>405921.81</c:v>
                </c:pt>
                <c:pt idx="40601">
                  <c:v>405931.78</c:v>
                </c:pt>
                <c:pt idx="40602">
                  <c:v>405941.81</c:v>
                </c:pt>
                <c:pt idx="40603">
                  <c:v>405951.81</c:v>
                </c:pt>
                <c:pt idx="40604">
                  <c:v>405961.78</c:v>
                </c:pt>
                <c:pt idx="40605">
                  <c:v>405971.81</c:v>
                </c:pt>
                <c:pt idx="40606">
                  <c:v>405981.78</c:v>
                </c:pt>
                <c:pt idx="40607">
                  <c:v>405991.81</c:v>
                </c:pt>
                <c:pt idx="40608">
                  <c:v>406001.78</c:v>
                </c:pt>
                <c:pt idx="40609">
                  <c:v>406011.78</c:v>
                </c:pt>
                <c:pt idx="40610">
                  <c:v>406021.78</c:v>
                </c:pt>
                <c:pt idx="40611">
                  <c:v>406031.78</c:v>
                </c:pt>
                <c:pt idx="40612">
                  <c:v>406041.78</c:v>
                </c:pt>
                <c:pt idx="40613">
                  <c:v>406051.78</c:v>
                </c:pt>
                <c:pt idx="40614">
                  <c:v>406061.78</c:v>
                </c:pt>
                <c:pt idx="40615">
                  <c:v>406071.75</c:v>
                </c:pt>
                <c:pt idx="40616">
                  <c:v>406081.78</c:v>
                </c:pt>
                <c:pt idx="40617">
                  <c:v>406091.75</c:v>
                </c:pt>
                <c:pt idx="40618">
                  <c:v>406101.78</c:v>
                </c:pt>
                <c:pt idx="40619">
                  <c:v>406111.75</c:v>
                </c:pt>
                <c:pt idx="40620">
                  <c:v>406121.75</c:v>
                </c:pt>
                <c:pt idx="40621">
                  <c:v>406131.78</c:v>
                </c:pt>
                <c:pt idx="40622">
                  <c:v>406141.75</c:v>
                </c:pt>
                <c:pt idx="40623">
                  <c:v>406151.75</c:v>
                </c:pt>
                <c:pt idx="40624">
                  <c:v>406161.75</c:v>
                </c:pt>
                <c:pt idx="40625">
                  <c:v>406171.75</c:v>
                </c:pt>
                <c:pt idx="40626">
                  <c:v>406181.75</c:v>
                </c:pt>
                <c:pt idx="40627">
                  <c:v>406191.75</c:v>
                </c:pt>
                <c:pt idx="40628">
                  <c:v>406201.75</c:v>
                </c:pt>
                <c:pt idx="40629">
                  <c:v>406211.75</c:v>
                </c:pt>
                <c:pt idx="40630">
                  <c:v>406221.75</c:v>
                </c:pt>
                <c:pt idx="40631">
                  <c:v>406231.75</c:v>
                </c:pt>
                <c:pt idx="40632">
                  <c:v>406241.75</c:v>
                </c:pt>
                <c:pt idx="40633">
                  <c:v>406251.75</c:v>
                </c:pt>
                <c:pt idx="40634">
                  <c:v>406261.75</c:v>
                </c:pt>
                <c:pt idx="40635">
                  <c:v>406271.72</c:v>
                </c:pt>
                <c:pt idx="40636">
                  <c:v>406281.75</c:v>
                </c:pt>
                <c:pt idx="40637">
                  <c:v>406291.75</c:v>
                </c:pt>
                <c:pt idx="40638">
                  <c:v>406301.75</c:v>
                </c:pt>
                <c:pt idx="40639">
                  <c:v>406311.75</c:v>
                </c:pt>
                <c:pt idx="40640">
                  <c:v>406321.72</c:v>
                </c:pt>
                <c:pt idx="40641">
                  <c:v>406331.75</c:v>
                </c:pt>
                <c:pt idx="40642">
                  <c:v>406341.72</c:v>
                </c:pt>
                <c:pt idx="40643">
                  <c:v>406351.72</c:v>
                </c:pt>
                <c:pt idx="40644">
                  <c:v>406361.72</c:v>
                </c:pt>
                <c:pt idx="40645">
                  <c:v>406371.72</c:v>
                </c:pt>
                <c:pt idx="40646">
                  <c:v>406381.72</c:v>
                </c:pt>
                <c:pt idx="40647">
                  <c:v>406391.72</c:v>
                </c:pt>
                <c:pt idx="40648">
                  <c:v>406401.72</c:v>
                </c:pt>
                <c:pt idx="40649">
                  <c:v>406411.72</c:v>
                </c:pt>
                <c:pt idx="40650">
                  <c:v>406421.72</c:v>
                </c:pt>
                <c:pt idx="40651">
                  <c:v>406431.69</c:v>
                </c:pt>
                <c:pt idx="40652">
                  <c:v>406441.72</c:v>
                </c:pt>
                <c:pt idx="40653">
                  <c:v>406451.69</c:v>
                </c:pt>
                <c:pt idx="40654">
                  <c:v>406461.72</c:v>
                </c:pt>
                <c:pt idx="40655">
                  <c:v>406471.69</c:v>
                </c:pt>
                <c:pt idx="40656">
                  <c:v>406481.69</c:v>
                </c:pt>
                <c:pt idx="40657">
                  <c:v>406491.69</c:v>
                </c:pt>
                <c:pt idx="40658">
                  <c:v>406501.69</c:v>
                </c:pt>
                <c:pt idx="40659">
                  <c:v>406511.69</c:v>
                </c:pt>
                <c:pt idx="40660">
                  <c:v>406521.69</c:v>
                </c:pt>
                <c:pt idx="40661">
                  <c:v>406531.69</c:v>
                </c:pt>
                <c:pt idx="40662">
                  <c:v>406541.69</c:v>
                </c:pt>
                <c:pt idx="40663">
                  <c:v>406551.69</c:v>
                </c:pt>
                <c:pt idx="40664">
                  <c:v>406561.69</c:v>
                </c:pt>
                <c:pt idx="40665">
                  <c:v>406571.69</c:v>
                </c:pt>
                <c:pt idx="40666">
                  <c:v>406581.69</c:v>
                </c:pt>
                <c:pt idx="40667">
                  <c:v>406591.69</c:v>
                </c:pt>
                <c:pt idx="40668">
                  <c:v>406601.69</c:v>
                </c:pt>
                <c:pt idx="40669">
                  <c:v>406611.69</c:v>
                </c:pt>
                <c:pt idx="40670">
                  <c:v>406621.69</c:v>
                </c:pt>
                <c:pt idx="40671">
                  <c:v>406631.66</c:v>
                </c:pt>
                <c:pt idx="40672">
                  <c:v>406641.69</c:v>
                </c:pt>
                <c:pt idx="40673">
                  <c:v>406651.66</c:v>
                </c:pt>
                <c:pt idx="40674">
                  <c:v>406661.69</c:v>
                </c:pt>
                <c:pt idx="40675">
                  <c:v>406671.66</c:v>
                </c:pt>
                <c:pt idx="40676">
                  <c:v>406681.66</c:v>
                </c:pt>
                <c:pt idx="40677">
                  <c:v>406691.69</c:v>
                </c:pt>
                <c:pt idx="40678">
                  <c:v>406701.66</c:v>
                </c:pt>
                <c:pt idx="40679">
                  <c:v>406711.66</c:v>
                </c:pt>
                <c:pt idx="40680">
                  <c:v>406721.66</c:v>
                </c:pt>
                <c:pt idx="40681">
                  <c:v>406731.66</c:v>
                </c:pt>
                <c:pt idx="40682">
                  <c:v>406741.63</c:v>
                </c:pt>
                <c:pt idx="40683">
                  <c:v>406751.66</c:v>
                </c:pt>
                <c:pt idx="40684">
                  <c:v>406761.63</c:v>
                </c:pt>
                <c:pt idx="40685">
                  <c:v>406771.66</c:v>
                </c:pt>
                <c:pt idx="40686">
                  <c:v>406781.66</c:v>
                </c:pt>
                <c:pt idx="40687">
                  <c:v>406791.63</c:v>
                </c:pt>
                <c:pt idx="40688">
                  <c:v>406801.66</c:v>
                </c:pt>
                <c:pt idx="40689">
                  <c:v>406811.63</c:v>
                </c:pt>
                <c:pt idx="40690">
                  <c:v>406821.63</c:v>
                </c:pt>
                <c:pt idx="40691">
                  <c:v>406831.63</c:v>
                </c:pt>
                <c:pt idx="40692">
                  <c:v>406841.63</c:v>
                </c:pt>
                <c:pt idx="40693">
                  <c:v>406851.63</c:v>
                </c:pt>
                <c:pt idx="40694">
                  <c:v>406861.63</c:v>
                </c:pt>
                <c:pt idx="40695">
                  <c:v>406871.63</c:v>
                </c:pt>
                <c:pt idx="40696">
                  <c:v>406881.63</c:v>
                </c:pt>
                <c:pt idx="40697">
                  <c:v>406891.63</c:v>
                </c:pt>
                <c:pt idx="40698">
                  <c:v>406901.63</c:v>
                </c:pt>
                <c:pt idx="40699">
                  <c:v>406911.63</c:v>
                </c:pt>
                <c:pt idx="40700">
                  <c:v>406921.63</c:v>
                </c:pt>
                <c:pt idx="40701">
                  <c:v>406931.63</c:v>
                </c:pt>
                <c:pt idx="40702">
                  <c:v>406941.59</c:v>
                </c:pt>
                <c:pt idx="40703">
                  <c:v>406951.63</c:v>
                </c:pt>
                <c:pt idx="40704">
                  <c:v>406961.63</c:v>
                </c:pt>
                <c:pt idx="40705">
                  <c:v>406971.63</c:v>
                </c:pt>
                <c:pt idx="40706">
                  <c:v>406981.63</c:v>
                </c:pt>
                <c:pt idx="40707">
                  <c:v>406991.59</c:v>
                </c:pt>
                <c:pt idx="40708">
                  <c:v>407001.63</c:v>
                </c:pt>
                <c:pt idx="40709">
                  <c:v>407011.59</c:v>
                </c:pt>
                <c:pt idx="40710">
                  <c:v>407021.59</c:v>
                </c:pt>
                <c:pt idx="40711">
                  <c:v>407031.59</c:v>
                </c:pt>
                <c:pt idx="40712">
                  <c:v>407041.59</c:v>
                </c:pt>
                <c:pt idx="40713">
                  <c:v>407051.63</c:v>
                </c:pt>
                <c:pt idx="40714">
                  <c:v>407061.59</c:v>
                </c:pt>
                <c:pt idx="40715">
                  <c:v>407071.59</c:v>
                </c:pt>
                <c:pt idx="40716">
                  <c:v>407081.59</c:v>
                </c:pt>
                <c:pt idx="40717">
                  <c:v>407091.59</c:v>
                </c:pt>
                <c:pt idx="40718">
                  <c:v>407101.56</c:v>
                </c:pt>
                <c:pt idx="40719">
                  <c:v>407111.59</c:v>
                </c:pt>
                <c:pt idx="40720">
                  <c:v>407121.56</c:v>
                </c:pt>
                <c:pt idx="40721">
                  <c:v>407131.59</c:v>
                </c:pt>
                <c:pt idx="40722">
                  <c:v>407141.59</c:v>
                </c:pt>
                <c:pt idx="40723">
                  <c:v>407151.56</c:v>
                </c:pt>
                <c:pt idx="40724">
                  <c:v>407161.59</c:v>
                </c:pt>
                <c:pt idx="40725">
                  <c:v>407171.56</c:v>
                </c:pt>
                <c:pt idx="40726">
                  <c:v>407181.56</c:v>
                </c:pt>
                <c:pt idx="40727">
                  <c:v>407191.56</c:v>
                </c:pt>
                <c:pt idx="40728">
                  <c:v>407201.56</c:v>
                </c:pt>
                <c:pt idx="40729">
                  <c:v>407211.56</c:v>
                </c:pt>
                <c:pt idx="40730">
                  <c:v>407221.56</c:v>
                </c:pt>
                <c:pt idx="40731">
                  <c:v>407231.56</c:v>
                </c:pt>
                <c:pt idx="40732">
                  <c:v>407241.56</c:v>
                </c:pt>
                <c:pt idx="40733">
                  <c:v>407251.56</c:v>
                </c:pt>
                <c:pt idx="40734">
                  <c:v>407261.56</c:v>
                </c:pt>
                <c:pt idx="40735">
                  <c:v>407271.56</c:v>
                </c:pt>
                <c:pt idx="40736">
                  <c:v>407281.56</c:v>
                </c:pt>
                <c:pt idx="40737">
                  <c:v>407291.56</c:v>
                </c:pt>
                <c:pt idx="40738">
                  <c:v>407301.53</c:v>
                </c:pt>
                <c:pt idx="40739">
                  <c:v>407311.56</c:v>
                </c:pt>
                <c:pt idx="40740">
                  <c:v>407321.56</c:v>
                </c:pt>
                <c:pt idx="40741">
                  <c:v>407331.56</c:v>
                </c:pt>
                <c:pt idx="40742">
                  <c:v>407341.56</c:v>
                </c:pt>
                <c:pt idx="40743">
                  <c:v>407351.53</c:v>
                </c:pt>
                <c:pt idx="40744">
                  <c:v>407361.56</c:v>
                </c:pt>
                <c:pt idx="40745">
                  <c:v>407371.53</c:v>
                </c:pt>
                <c:pt idx="40746">
                  <c:v>407381.53</c:v>
                </c:pt>
                <c:pt idx="40747">
                  <c:v>407391.53</c:v>
                </c:pt>
                <c:pt idx="40748">
                  <c:v>407401.53</c:v>
                </c:pt>
                <c:pt idx="40749">
                  <c:v>407411.56</c:v>
                </c:pt>
                <c:pt idx="40750">
                  <c:v>407421.53</c:v>
                </c:pt>
                <c:pt idx="40751">
                  <c:v>407431.53</c:v>
                </c:pt>
                <c:pt idx="40752">
                  <c:v>407441.53</c:v>
                </c:pt>
                <c:pt idx="40753">
                  <c:v>407451.53</c:v>
                </c:pt>
                <c:pt idx="40754">
                  <c:v>407461.5</c:v>
                </c:pt>
                <c:pt idx="40755">
                  <c:v>407471.53</c:v>
                </c:pt>
                <c:pt idx="40756">
                  <c:v>407481.5</c:v>
                </c:pt>
                <c:pt idx="40757">
                  <c:v>407491.5</c:v>
                </c:pt>
                <c:pt idx="40758">
                  <c:v>407501.5</c:v>
                </c:pt>
                <c:pt idx="40759">
                  <c:v>407511.5</c:v>
                </c:pt>
                <c:pt idx="40760">
                  <c:v>407521.53</c:v>
                </c:pt>
                <c:pt idx="40761">
                  <c:v>407531.5</c:v>
                </c:pt>
                <c:pt idx="40762">
                  <c:v>407541.5</c:v>
                </c:pt>
                <c:pt idx="40763">
                  <c:v>407551.5</c:v>
                </c:pt>
                <c:pt idx="40764">
                  <c:v>407561.5</c:v>
                </c:pt>
                <c:pt idx="40765">
                  <c:v>407571.5</c:v>
                </c:pt>
                <c:pt idx="40766">
                  <c:v>407581.5</c:v>
                </c:pt>
                <c:pt idx="40767">
                  <c:v>407591.5</c:v>
                </c:pt>
                <c:pt idx="40768">
                  <c:v>407601.5</c:v>
                </c:pt>
                <c:pt idx="40769">
                  <c:v>407611.5</c:v>
                </c:pt>
                <c:pt idx="40770">
                  <c:v>407621.5</c:v>
                </c:pt>
                <c:pt idx="40771">
                  <c:v>407631.5</c:v>
                </c:pt>
                <c:pt idx="40772">
                  <c:v>407641.5</c:v>
                </c:pt>
                <c:pt idx="40773">
                  <c:v>407651.5</c:v>
                </c:pt>
                <c:pt idx="40774">
                  <c:v>407661.47</c:v>
                </c:pt>
                <c:pt idx="40775">
                  <c:v>407671.5</c:v>
                </c:pt>
                <c:pt idx="40776">
                  <c:v>407681.5</c:v>
                </c:pt>
                <c:pt idx="40777">
                  <c:v>407691.5</c:v>
                </c:pt>
                <c:pt idx="40778">
                  <c:v>407701.5</c:v>
                </c:pt>
                <c:pt idx="40779">
                  <c:v>407711.47</c:v>
                </c:pt>
                <c:pt idx="40780">
                  <c:v>407721.5</c:v>
                </c:pt>
                <c:pt idx="40781">
                  <c:v>407731.47</c:v>
                </c:pt>
                <c:pt idx="40782">
                  <c:v>407741.47</c:v>
                </c:pt>
                <c:pt idx="40783">
                  <c:v>407751.47</c:v>
                </c:pt>
                <c:pt idx="40784">
                  <c:v>407761.47</c:v>
                </c:pt>
                <c:pt idx="40785">
                  <c:v>407771.44</c:v>
                </c:pt>
                <c:pt idx="40786">
                  <c:v>407781.47</c:v>
                </c:pt>
                <c:pt idx="40787">
                  <c:v>407791.47</c:v>
                </c:pt>
                <c:pt idx="40788">
                  <c:v>407801.47</c:v>
                </c:pt>
                <c:pt idx="40789">
                  <c:v>407811.47</c:v>
                </c:pt>
                <c:pt idx="40790">
                  <c:v>407821.44</c:v>
                </c:pt>
                <c:pt idx="40791">
                  <c:v>407831.47</c:v>
                </c:pt>
                <c:pt idx="40792">
                  <c:v>407841.44</c:v>
                </c:pt>
                <c:pt idx="40793">
                  <c:v>407851.44</c:v>
                </c:pt>
                <c:pt idx="40794">
                  <c:v>407861.44</c:v>
                </c:pt>
                <c:pt idx="40795">
                  <c:v>407871.44</c:v>
                </c:pt>
                <c:pt idx="40796">
                  <c:v>407881.47</c:v>
                </c:pt>
                <c:pt idx="40797">
                  <c:v>407891.44</c:v>
                </c:pt>
                <c:pt idx="40798">
                  <c:v>407901.44</c:v>
                </c:pt>
                <c:pt idx="40799">
                  <c:v>407911.44</c:v>
                </c:pt>
                <c:pt idx="40800">
                  <c:v>407921.44</c:v>
                </c:pt>
                <c:pt idx="40801">
                  <c:v>407931.44</c:v>
                </c:pt>
                <c:pt idx="40802">
                  <c:v>407941.44</c:v>
                </c:pt>
                <c:pt idx="40803">
                  <c:v>407951.44</c:v>
                </c:pt>
                <c:pt idx="40804">
                  <c:v>407961.44</c:v>
                </c:pt>
                <c:pt idx="40805">
                  <c:v>407971.44</c:v>
                </c:pt>
                <c:pt idx="40806">
                  <c:v>407981.44</c:v>
                </c:pt>
                <c:pt idx="40807">
                  <c:v>407991.44</c:v>
                </c:pt>
                <c:pt idx="40808">
                  <c:v>408001.44</c:v>
                </c:pt>
                <c:pt idx="40809">
                  <c:v>408011.44</c:v>
                </c:pt>
                <c:pt idx="40810">
                  <c:v>408021.41</c:v>
                </c:pt>
                <c:pt idx="40811">
                  <c:v>408031.44</c:v>
                </c:pt>
                <c:pt idx="40812">
                  <c:v>408041.41</c:v>
                </c:pt>
                <c:pt idx="40813">
                  <c:v>408051.41</c:v>
                </c:pt>
                <c:pt idx="40814">
                  <c:v>408061.44</c:v>
                </c:pt>
                <c:pt idx="40815">
                  <c:v>408071.41</c:v>
                </c:pt>
                <c:pt idx="40816">
                  <c:v>408081.44</c:v>
                </c:pt>
                <c:pt idx="40817">
                  <c:v>408091.41</c:v>
                </c:pt>
                <c:pt idx="40818">
                  <c:v>408101.41</c:v>
                </c:pt>
                <c:pt idx="40819">
                  <c:v>408111.41</c:v>
                </c:pt>
                <c:pt idx="40820">
                  <c:v>408121.41</c:v>
                </c:pt>
                <c:pt idx="40821">
                  <c:v>408131.38</c:v>
                </c:pt>
                <c:pt idx="40822">
                  <c:v>408141.41</c:v>
                </c:pt>
                <c:pt idx="40823">
                  <c:v>408151.41</c:v>
                </c:pt>
                <c:pt idx="40824">
                  <c:v>408161.38</c:v>
                </c:pt>
                <c:pt idx="40825">
                  <c:v>408171.41</c:v>
                </c:pt>
                <c:pt idx="40826">
                  <c:v>408181.38</c:v>
                </c:pt>
                <c:pt idx="40827">
                  <c:v>408191.41</c:v>
                </c:pt>
                <c:pt idx="40828">
                  <c:v>408201.38</c:v>
                </c:pt>
                <c:pt idx="40829">
                  <c:v>408211.38</c:v>
                </c:pt>
                <c:pt idx="40830">
                  <c:v>408221.38</c:v>
                </c:pt>
                <c:pt idx="40831">
                  <c:v>408231.38</c:v>
                </c:pt>
                <c:pt idx="40832">
                  <c:v>408241.38</c:v>
                </c:pt>
                <c:pt idx="40833">
                  <c:v>408251.38</c:v>
                </c:pt>
                <c:pt idx="40834">
                  <c:v>408261.38</c:v>
                </c:pt>
                <c:pt idx="40835">
                  <c:v>408271.38</c:v>
                </c:pt>
                <c:pt idx="40836">
                  <c:v>408281.38</c:v>
                </c:pt>
                <c:pt idx="40837">
                  <c:v>408291.38</c:v>
                </c:pt>
                <c:pt idx="40838">
                  <c:v>408301.38</c:v>
                </c:pt>
                <c:pt idx="40839">
                  <c:v>408311.38</c:v>
                </c:pt>
                <c:pt idx="40840">
                  <c:v>408321.38</c:v>
                </c:pt>
                <c:pt idx="40841">
                  <c:v>408331.38</c:v>
                </c:pt>
                <c:pt idx="40842">
                  <c:v>408341.38</c:v>
                </c:pt>
                <c:pt idx="40843">
                  <c:v>408351.38</c:v>
                </c:pt>
                <c:pt idx="40844">
                  <c:v>408361.38</c:v>
                </c:pt>
                <c:pt idx="40845">
                  <c:v>408371.38</c:v>
                </c:pt>
                <c:pt idx="40846">
                  <c:v>408381.34</c:v>
                </c:pt>
                <c:pt idx="40847">
                  <c:v>408391.38</c:v>
                </c:pt>
                <c:pt idx="40848">
                  <c:v>408401.34</c:v>
                </c:pt>
                <c:pt idx="40849">
                  <c:v>408411.34</c:v>
                </c:pt>
                <c:pt idx="40850">
                  <c:v>408421.38</c:v>
                </c:pt>
                <c:pt idx="40851">
                  <c:v>408431.34</c:v>
                </c:pt>
                <c:pt idx="40852">
                  <c:v>408441.38</c:v>
                </c:pt>
                <c:pt idx="40853">
                  <c:v>408451.34</c:v>
                </c:pt>
                <c:pt idx="40854">
                  <c:v>408461.34</c:v>
                </c:pt>
                <c:pt idx="40855">
                  <c:v>408471.34</c:v>
                </c:pt>
                <c:pt idx="40856">
                  <c:v>408481.34</c:v>
                </c:pt>
                <c:pt idx="40857">
                  <c:v>408491.31</c:v>
                </c:pt>
                <c:pt idx="40858">
                  <c:v>408501.34</c:v>
                </c:pt>
                <c:pt idx="40859">
                  <c:v>408511.34</c:v>
                </c:pt>
                <c:pt idx="40860">
                  <c:v>408521.31</c:v>
                </c:pt>
                <c:pt idx="40861">
                  <c:v>408531.34</c:v>
                </c:pt>
                <c:pt idx="40862">
                  <c:v>408541.31</c:v>
                </c:pt>
                <c:pt idx="40863">
                  <c:v>408551.34</c:v>
                </c:pt>
                <c:pt idx="40864">
                  <c:v>408561.31</c:v>
                </c:pt>
                <c:pt idx="40865">
                  <c:v>408571.31</c:v>
                </c:pt>
                <c:pt idx="40866">
                  <c:v>408581.31</c:v>
                </c:pt>
                <c:pt idx="40867">
                  <c:v>408591.31</c:v>
                </c:pt>
                <c:pt idx="40868">
                  <c:v>408601.31</c:v>
                </c:pt>
                <c:pt idx="40869">
                  <c:v>408611.31</c:v>
                </c:pt>
                <c:pt idx="40870">
                  <c:v>408621.31</c:v>
                </c:pt>
                <c:pt idx="40871">
                  <c:v>408631.31</c:v>
                </c:pt>
                <c:pt idx="40872">
                  <c:v>408641.31</c:v>
                </c:pt>
                <c:pt idx="40873">
                  <c:v>408651.31</c:v>
                </c:pt>
                <c:pt idx="40874">
                  <c:v>408661.31</c:v>
                </c:pt>
                <c:pt idx="40875">
                  <c:v>408671.31</c:v>
                </c:pt>
                <c:pt idx="40876">
                  <c:v>408681.31</c:v>
                </c:pt>
                <c:pt idx="40877">
                  <c:v>408691.31</c:v>
                </c:pt>
                <c:pt idx="40878">
                  <c:v>408701.31</c:v>
                </c:pt>
                <c:pt idx="40879">
                  <c:v>408711.31</c:v>
                </c:pt>
                <c:pt idx="40880">
                  <c:v>408721.28</c:v>
                </c:pt>
                <c:pt idx="40881">
                  <c:v>408731.31</c:v>
                </c:pt>
                <c:pt idx="40882">
                  <c:v>408741.28</c:v>
                </c:pt>
                <c:pt idx="40883">
                  <c:v>408751.31</c:v>
                </c:pt>
                <c:pt idx="40884">
                  <c:v>408761.28</c:v>
                </c:pt>
                <c:pt idx="40885">
                  <c:v>408771.28</c:v>
                </c:pt>
                <c:pt idx="40886">
                  <c:v>408781.28</c:v>
                </c:pt>
                <c:pt idx="40887">
                  <c:v>408791.28</c:v>
                </c:pt>
                <c:pt idx="40888">
                  <c:v>408801.28000000003</c:v>
                </c:pt>
                <c:pt idx="40889">
                  <c:v>408811.28</c:v>
                </c:pt>
                <c:pt idx="40890">
                  <c:v>408821.28</c:v>
                </c:pt>
                <c:pt idx="40891">
                  <c:v>408831.25</c:v>
                </c:pt>
                <c:pt idx="40892">
                  <c:v>408841.28</c:v>
                </c:pt>
                <c:pt idx="40893">
                  <c:v>408851.25</c:v>
                </c:pt>
                <c:pt idx="40894">
                  <c:v>408861.28</c:v>
                </c:pt>
                <c:pt idx="40895">
                  <c:v>408871.25</c:v>
                </c:pt>
                <c:pt idx="40896">
                  <c:v>408881.25</c:v>
                </c:pt>
                <c:pt idx="40897">
                  <c:v>408891.28</c:v>
                </c:pt>
                <c:pt idx="40898">
                  <c:v>408901.25</c:v>
                </c:pt>
                <c:pt idx="40899">
                  <c:v>408911.25</c:v>
                </c:pt>
                <c:pt idx="40900">
                  <c:v>408921.25</c:v>
                </c:pt>
                <c:pt idx="40901">
                  <c:v>408931.25</c:v>
                </c:pt>
                <c:pt idx="40902">
                  <c:v>408941.25</c:v>
                </c:pt>
                <c:pt idx="40903">
                  <c:v>408951.25</c:v>
                </c:pt>
                <c:pt idx="40904">
                  <c:v>408961.25</c:v>
                </c:pt>
                <c:pt idx="40905">
                  <c:v>408971.25</c:v>
                </c:pt>
                <c:pt idx="40906">
                  <c:v>408981.25</c:v>
                </c:pt>
                <c:pt idx="40907">
                  <c:v>408991.25</c:v>
                </c:pt>
                <c:pt idx="40908">
                  <c:v>409001.25</c:v>
                </c:pt>
                <c:pt idx="40909">
                  <c:v>409011.25</c:v>
                </c:pt>
                <c:pt idx="40910">
                  <c:v>409021.25</c:v>
                </c:pt>
                <c:pt idx="40911">
                  <c:v>409031.25</c:v>
                </c:pt>
                <c:pt idx="40912">
                  <c:v>409041.25</c:v>
                </c:pt>
                <c:pt idx="40913">
                  <c:v>409051.22</c:v>
                </c:pt>
                <c:pt idx="40914">
                  <c:v>409061.25</c:v>
                </c:pt>
                <c:pt idx="40915">
                  <c:v>409071.25</c:v>
                </c:pt>
                <c:pt idx="40916">
                  <c:v>409081.22</c:v>
                </c:pt>
                <c:pt idx="40917">
                  <c:v>409091.25</c:v>
                </c:pt>
                <c:pt idx="40918">
                  <c:v>409101.22</c:v>
                </c:pt>
                <c:pt idx="40919">
                  <c:v>409111.25</c:v>
                </c:pt>
                <c:pt idx="40920">
                  <c:v>409121.22</c:v>
                </c:pt>
                <c:pt idx="40921">
                  <c:v>409131.22</c:v>
                </c:pt>
                <c:pt idx="40922">
                  <c:v>409141.22</c:v>
                </c:pt>
                <c:pt idx="40923">
                  <c:v>409151.22</c:v>
                </c:pt>
                <c:pt idx="40924">
                  <c:v>409161.22</c:v>
                </c:pt>
                <c:pt idx="40925">
                  <c:v>409171.22</c:v>
                </c:pt>
                <c:pt idx="40926">
                  <c:v>409181.22</c:v>
                </c:pt>
                <c:pt idx="40927">
                  <c:v>409191.19</c:v>
                </c:pt>
                <c:pt idx="40928">
                  <c:v>409201.22</c:v>
                </c:pt>
                <c:pt idx="40929">
                  <c:v>409211.19</c:v>
                </c:pt>
                <c:pt idx="40930">
                  <c:v>409221.22</c:v>
                </c:pt>
                <c:pt idx="40931">
                  <c:v>409231.19</c:v>
                </c:pt>
                <c:pt idx="40932">
                  <c:v>409241.19</c:v>
                </c:pt>
                <c:pt idx="40933">
                  <c:v>409251.22</c:v>
                </c:pt>
                <c:pt idx="40934">
                  <c:v>409261.19</c:v>
                </c:pt>
                <c:pt idx="40935">
                  <c:v>409271.19</c:v>
                </c:pt>
                <c:pt idx="40936">
                  <c:v>409281.19</c:v>
                </c:pt>
                <c:pt idx="40937">
                  <c:v>409291.19</c:v>
                </c:pt>
                <c:pt idx="40938">
                  <c:v>409301.19</c:v>
                </c:pt>
                <c:pt idx="40939">
                  <c:v>409311.19</c:v>
                </c:pt>
                <c:pt idx="40940">
                  <c:v>409321.19</c:v>
                </c:pt>
                <c:pt idx="40941">
                  <c:v>409331.19</c:v>
                </c:pt>
                <c:pt idx="40942">
                  <c:v>409341.19</c:v>
                </c:pt>
                <c:pt idx="40943">
                  <c:v>409351.19</c:v>
                </c:pt>
                <c:pt idx="40944">
                  <c:v>409361.19</c:v>
                </c:pt>
                <c:pt idx="40945">
                  <c:v>409371.19</c:v>
                </c:pt>
                <c:pt idx="40946">
                  <c:v>409381.19</c:v>
                </c:pt>
                <c:pt idx="40947">
                  <c:v>409391.16</c:v>
                </c:pt>
                <c:pt idx="40948">
                  <c:v>409401.19</c:v>
                </c:pt>
                <c:pt idx="40949">
                  <c:v>409411.16</c:v>
                </c:pt>
                <c:pt idx="40950">
                  <c:v>409421.19</c:v>
                </c:pt>
                <c:pt idx="40951">
                  <c:v>409431.19</c:v>
                </c:pt>
                <c:pt idx="40952">
                  <c:v>409441.16</c:v>
                </c:pt>
                <c:pt idx="40953">
                  <c:v>409451.19</c:v>
                </c:pt>
                <c:pt idx="40954">
                  <c:v>409461.16</c:v>
                </c:pt>
                <c:pt idx="40955">
                  <c:v>409471.16</c:v>
                </c:pt>
                <c:pt idx="40956">
                  <c:v>409481.16</c:v>
                </c:pt>
                <c:pt idx="40957">
                  <c:v>409491.16</c:v>
                </c:pt>
                <c:pt idx="40958">
                  <c:v>409501.16</c:v>
                </c:pt>
                <c:pt idx="40959">
                  <c:v>409511.16</c:v>
                </c:pt>
                <c:pt idx="40960">
                  <c:v>409521.16</c:v>
                </c:pt>
                <c:pt idx="40961">
                  <c:v>409531.16</c:v>
                </c:pt>
                <c:pt idx="40962">
                  <c:v>409541.16</c:v>
                </c:pt>
                <c:pt idx="40963">
                  <c:v>409551.13</c:v>
                </c:pt>
                <c:pt idx="40964">
                  <c:v>409561.16</c:v>
                </c:pt>
                <c:pt idx="40965">
                  <c:v>409571.16</c:v>
                </c:pt>
                <c:pt idx="40966">
                  <c:v>409581.16</c:v>
                </c:pt>
                <c:pt idx="40967">
                  <c:v>409591.13</c:v>
                </c:pt>
                <c:pt idx="40968">
                  <c:v>409601.13</c:v>
                </c:pt>
                <c:pt idx="40969">
                  <c:v>409611.16</c:v>
                </c:pt>
                <c:pt idx="40970">
                  <c:v>409621.13</c:v>
                </c:pt>
                <c:pt idx="40971">
                  <c:v>409631.13</c:v>
                </c:pt>
                <c:pt idx="40972">
                  <c:v>409641.13</c:v>
                </c:pt>
                <c:pt idx="40973">
                  <c:v>409651.13</c:v>
                </c:pt>
                <c:pt idx="40974">
                  <c:v>409661.13</c:v>
                </c:pt>
                <c:pt idx="40975">
                  <c:v>409671.13</c:v>
                </c:pt>
                <c:pt idx="40976">
                  <c:v>409681.13</c:v>
                </c:pt>
                <c:pt idx="40977">
                  <c:v>409691.13</c:v>
                </c:pt>
                <c:pt idx="40978">
                  <c:v>409701.13</c:v>
                </c:pt>
                <c:pt idx="40979">
                  <c:v>409711.13</c:v>
                </c:pt>
                <c:pt idx="40980">
                  <c:v>409721.13</c:v>
                </c:pt>
                <c:pt idx="40981">
                  <c:v>409731.13</c:v>
                </c:pt>
                <c:pt idx="40982">
                  <c:v>409741.13</c:v>
                </c:pt>
                <c:pt idx="40983">
                  <c:v>409751.09</c:v>
                </c:pt>
                <c:pt idx="40984">
                  <c:v>409761.13</c:v>
                </c:pt>
                <c:pt idx="40985">
                  <c:v>409771.09</c:v>
                </c:pt>
                <c:pt idx="40986">
                  <c:v>409781.13</c:v>
                </c:pt>
                <c:pt idx="40987">
                  <c:v>409791.13</c:v>
                </c:pt>
                <c:pt idx="40988">
                  <c:v>409801.09</c:v>
                </c:pt>
                <c:pt idx="40989">
                  <c:v>409811.13</c:v>
                </c:pt>
                <c:pt idx="40990">
                  <c:v>409821.09</c:v>
                </c:pt>
                <c:pt idx="40991">
                  <c:v>409831.09</c:v>
                </c:pt>
                <c:pt idx="40992">
                  <c:v>409841.09</c:v>
                </c:pt>
                <c:pt idx="40993">
                  <c:v>409851.09</c:v>
                </c:pt>
                <c:pt idx="40994">
                  <c:v>409861.06</c:v>
                </c:pt>
                <c:pt idx="40995">
                  <c:v>409871.09</c:v>
                </c:pt>
                <c:pt idx="40996">
                  <c:v>409881.06</c:v>
                </c:pt>
                <c:pt idx="40997">
                  <c:v>409891.09</c:v>
                </c:pt>
                <c:pt idx="40998">
                  <c:v>409901.09</c:v>
                </c:pt>
                <c:pt idx="40999">
                  <c:v>409911.06</c:v>
                </c:pt>
                <c:pt idx="41000">
                  <c:v>409921.09</c:v>
                </c:pt>
                <c:pt idx="41001">
                  <c:v>409931.06</c:v>
                </c:pt>
                <c:pt idx="41002">
                  <c:v>409941.06</c:v>
                </c:pt>
                <c:pt idx="41003">
                  <c:v>409951.06</c:v>
                </c:pt>
                <c:pt idx="41004">
                  <c:v>409961.06</c:v>
                </c:pt>
                <c:pt idx="41005">
                  <c:v>409971.06</c:v>
                </c:pt>
                <c:pt idx="41006">
                  <c:v>409981.06</c:v>
                </c:pt>
                <c:pt idx="41007">
                  <c:v>409991.06</c:v>
                </c:pt>
                <c:pt idx="41008">
                  <c:v>410001.06</c:v>
                </c:pt>
                <c:pt idx="41009">
                  <c:v>410011.06</c:v>
                </c:pt>
                <c:pt idx="41010">
                  <c:v>410021.06</c:v>
                </c:pt>
                <c:pt idx="41011">
                  <c:v>410031.06</c:v>
                </c:pt>
                <c:pt idx="41012">
                  <c:v>410041.06</c:v>
                </c:pt>
                <c:pt idx="41013">
                  <c:v>410051.06</c:v>
                </c:pt>
                <c:pt idx="41014">
                  <c:v>410061.06</c:v>
                </c:pt>
                <c:pt idx="41015">
                  <c:v>410071.06</c:v>
                </c:pt>
                <c:pt idx="41016">
                  <c:v>410081.06</c:v>
                </c:pt>
                <c:pt idx="41017">
                  <c:v>410091.06</c:v>
                </c:pt>
                <c:pt idx="41018">
                  <c:v>410101.06</c:v>
                </c:pt>
                <c:pt idx="41019">
                  <c:v>410111.03</c:v>
                </c:pt>
                <c:pt idx="41020">
                  <c:v>410121.06</c:v>
                </c:pt>
                <c:pt idx="41021">
                  <c:v>410131.03</c:v>
                </c:pt>
                <c:pt idx="41022">
                  <c:v>410141.03</c:v>
                </c:pt>
                <c:pt idx="41023">
                  <c:v>410151.03</c:v>
                </c:pt>
                <c:pt idx="41024">
                  <c:v>410161.03</c:v>
                </c:pt>
                <c:pt idx="41025">
                  <c:v>410171.06</c:v>
                </c:pt>
                <c:pt idx="41026">
                  <c:v>410181.03</c:v>
                </c:pt>
                <c:pt idx="41027">
                  <c:v>410191.03</c:v>
                </c:pt>
                <c:pt idx="41028">
                  <c:v>410201.03</c:v>
                </c:pt>
                <c:pt idx="41029">
                  <c:v>410211.03</c:v>
                </c:pt>
                <c:pt idx="41030">
                  <c:v>410221</c:v>
                </c:pt>
                <c:pt idx="41031">
                  <c:v>410231.03</c:v>
                </c:pt>
                <c:pt idx="41032">
                  <c:v>410241</c:v>
                </c:pt>
                <c:pt idx="41033">
                  <c:v>410251.03</c:v>
                </c:pt>
                <c:pt idx="41034">
                  <c:v>410261.03</c:v>
                </c:pt>
                <c:pt idx="41035">
                  <c:v>410271</c:v>
                </c:pt>
                <c:pt idx="41036">
                  <c:v>410281.03</c:v>
                </c:pt>
                <c:pt idx="41037">
                  <c:v>410291</c:v>
                </c:pt>
                <c:pt idx="41038">
                  <c:v>410301</c:v>
                </c:pt>
                <c:pt idx="41039">
                  <c:v>410311</c:v>
                </c:pt>
                <c:pt idx="41040">
                  <c:v>410321</c:v>
                </c:pt>
                <c:pt idx="41041">
                  <c:v>410331</c:v>
                </c:pt>
                <c:pt idx="41042">
                  <c:v>410341</c:v>
                </c:pt>
                <c:pt idx="41043">
                  <c:v>410351</c:v>
                </c:pt>
                <c:pt idx="41044">
                  <c:v>410361</c:v>
                </c:pt>
                <c:pt idx="41045">
                  <c:v>410371</c:v>
                </c:pt>
                <c:pt idx="41046">
                  <c:v>410381</c:v>
                </c:pt>
                <c:pt idx="41047">
                  <c:v>410391</c:v>
                </c:pt>
                <c:pt idx="41048">
                  <c:v>410401</c:v>
                </c:pt>
                <c:pt idx="41049">
                  <c:v>410411</c:v>
                </c:pt>
                <c:pt idx="41050">
                  <c:v>410420.97</c:v>
                </c:pt>
                <c:pt idx="41051">
                  <c:v>410431</c:v>
                </c:pt>
                <c:pt idx="41052">
                  <c:v>410441</c:v>
                </c:pt>
                <c:pt idx="41053">
                  <c:v>410451</c:v>
                </c:pt>
                <c:pt idx="41054">
                  <c:v>410461</c:v>
                </c:pt>
                <c:pt idx="41055">
                  <c:v>410470.97</c:v>
                </c:pt>
                <c:pt idx="41056">
                  <c:v>410481</c:v>
                </c:pt>
                <c:pt idx="41057">
                  <c:v>410490.97</c:v>
                </c:pt>
                <c:pt idx="41058">
                  <c:v>410500.97</c:v>
                </c:pt>
                <c:pt idx="41059">
                  <c:v>410511</c:v>
                </c:pt>
                <c:pt idx="41060">
                  <c:v>410520.97</c:v>
                </c:pt>
                <c:pt idx="41061">
                  <c:v>410531</c:v>
                </c:pt>
                <c:pt idx="41062">
                  <c:v>410540.97</c:v>
                </c:pt>
                <c:pt idx="41063">
                  <c:v>410550.97</c:v>
                </c:pt>
                <c:pt idx="41064">
                  <c:v>410560.97</c:v>
                </c:pt>
                <c:pt idx="41065">
                  <c:v>410570.97</c:v>
                </c:pt>
                <c:pt idx="41066">
                  <c:v>410580.94</c:v>
                </c:pt>
                <c:pt idx="41067">
                  <c:v>410590.97</c:v>
                </c:pt>
                <c:pt idx="41068">
                  <c:v>410600.94</c:v>
                </c:pt>
                <c:pt idx="41069">
                  <c:v>410610.94</c:v>
                </c:pt>
                <c:pt idx="41070">
                  <c:v>410620.97</c:v>
                </c:pt>
                <c:pt idx="41071">
                  <c:v>410630.94</c:v>
                </c:pt>
                <c:pt idx="41072">
                  <c:v>410640.97</c:v>
                </c:pt>
                <c:pt idx="41073">
                  <c:v>410650.94</c:v>
                </c:pt>
                <c:pt idx="41074">
                  <c:v>410660.94</c:v>
                </c:pt>
                <c:pt idx="41075">
                  <c:v>410670.94</c:v>
                </c:pt>
                <c:pt idx="41076">
                  <c:v>410680.94</c:v>
                </c:pt>
                <c:pt idx="41077">
                  <c:v>410690.94</c:v>
                </c:pt>
                <c:pt idx="41078">
                  <c:v>410700.94</c:v>
                </c:pt>
                <c:pt idx="41079">
                  <c:v>410710.94</c:v>
                </c:pt>
                <c:pt idx="41080">
                  <c:v>410720.94</c:v>
                </c:pt>
                <c:pt idx="41081">
                  <c:v>410730.94</c:v>
                </c:pt>
                <c:pt idx="41082">
                  <c:v>410740.94</c:v>
                </c:pt>
                <c:pt idx="41083">
                  <c:v>410750.94</c:v>
                </c:pt>
                <c:pt idx="41084">
                  <c:v>410760.94</c:v>
                </c:pt>
                <c:pt idx="41085">
                  <c:v>410770.94</c:v>
                </c:pt>
                <c:pt idx="41086">
                  <c:v>410780.91</c:v>
                </c:pt>
                <c:pt idx="41087">
                  <c:v>410790.94</c:v>
                </c:pt>
                <c:pt idx="41088">
                  <c:v>410800.94</c:v>
                </c:pt>
                <c:pt idx="41089">
                  <c:v>410810.91</c:v>
                </c:pt>
                <c:pt idx="41090">
                  <c:v>410820.94</c:v>
                </c:pt>
                <c:pt idx="41091">
                  <c:v>410830.91</c:v>
                </c:pt>
                <c:pt idx="41092">
                  <c:v>410840.94</c:v>
                </c:pt>
                <c:pt idx="41093">
                  <c:v>410850.91</c:v>
                </c:pt>
                <c:pt idx="41094">
                  <c:v>410860.91</c:v>
                </c:pt>
                <c:pt idx="41095">
                  <c:v>410870.91</c:v>
                </c:pt>
                <c:pt idx="41096">
                  <c:v>410880.91</c:v>
                </c:pt>
                <c:pt idx="41097">
                  <c:v>410890.91</c:v>
                </c:pt>
                <c:pt idx="41098">
                  <c:v>410900.91</c:v>
                </c:pt>
                <c:pt idx="41099">
                  <c:v>410910.91</c:v>
                </c:pt>
                <c:pt idx="41100">
                  <c:v>410920.91</c:v>
                </c:pt>
                <c:pt idx="41101">
                  <c:v>410930.91</c:v>
                </c:pt>
                <c:pt idx="41102">
                  <c:v>410940.88</c:v>
                </c:pt>
                <c:pt idx="41103">
                  <c:v>410950.91</c:v>
                </c:pt>
                <c:pt idx="41104">
                  <c:v>410960.91</c:v>
                </c:pt>
                <c:pt idx="41105">
                  <c:v>410970.88</c:v>
                </c:pt>
                <c:pt idx="41106">
                  <c:v>410980.91</c:v>
                </c:pt>
                <c:pt idx="41107">
                  <c:v>410990.88</c:v>
                </c:pt>
                <c:pt idx="41108">
                  <c:v>411000.91</c:v>
                </c:pt>
                <c:pt idx="41109">
                  <c:v>411010.88</c:v>
                </c:pt>
                <c:pt idx="41110">
                  <c:v>411020.88</c:v>
                </c:pt>
                <c:pt idx="41111">
                  <c:v>411030.88</c:v>
                </c:pt>
                <c:pt idx="41112">
                  <c:v>411040.88</c:v>
                </c:pt>
                <c:pt idx="41113">
                  <c:v>411050.88</c:v>
                </c:pt>
                <c:pt idx="41114">
                  <c:v>411060.88</c:v>
                </c:pt>
                <c:pt idx="41115">
                  <c:v>411070.88</c:v>
                </c:pt>
                <c:pt idx="41116">
                  <c:v>411080.88</c:v>
                </c:pt>
                <c:pt idx="41117">
                  <c:v>411090.88</c:v>
                </c:pt>
                <c:pt idx="41118">
                  <c:v>411100.88</c:v>
                </c:pt>
                <c:pt idx="41119">
                  <c:v>411110.88</c:v>
                </c:pt>
                <c:pt idx="41120">
                  <c:v>411120.88</c:v>
                </c:pt>
                <c:pt idx="41121">
                  <c:v>411130.88</c:v>
                </c:pt>
                <c:pt idx="41122">
                  <c:v>411140.84</c:v>
                </c:pt>
                <c:pt idx="41123">
                  <c:v>411150.88</c:v>
                </c:pt>
                <c:pt idx="41124">
                  <c:v>411160.88</c:v>
                </c:pt>
                <c:pt idx="41125">
                  <c:v>411170.84</c:v>
                </c:pt>
                <c:pt idx="41126">
                  <c:v>411180.88</c:v>
                </c:pt>
                <c:pt idx="41127">
                  <c:v>411190.84</c:v>
                </c:pt>
                <c:pt idx="41128">
                  <c:v>411200.88</c:v>
                </c:pt>
                <c:pt idx="41129">
                  <c:v>411210.84</c:v>
                </c:pt>
                <c:pt idx="41130">
                  <c:v>411220.84</c:v>
                </c:pt>
                <c:pt idx="41131">
                  <c:v>411230.84</c:v>
                </c:pt>
                <c:pt idx="41132">
                  <c:v>411240.84</c:v>
                </c:pt>
                <c:pt idx="41133">
                  <c:v>411250.81</c:v>
                </c:pt>
                <c:pt idx="41134">
                  <c:v>411260.84</c:v>
                </c:pt>
                <c:pt idx="41135">
                  <c:v>411270.84</c:v>
                </c:pt>
                <c:pt idx="41136">
                  <c:v>411280.81</c:v>
                </c:pt>
                <c:pt idx="41137">
                  <c:v>411290.84</c:v>
                </c:pt>
                <c:pt idx="41138">
                  <c:v>411300.81</c:v>
                </c:pt>
                <c:pt idx="41139">
                  <c:v>411310.84</c:v>
                </c:pt>
                <c:pt idx="41140">
                  <c:v>411320.81</c:v>
                </c:pt>
                <c:pt idx="41141">
                  <c:v>411330.81</c:v>
                </c:pt>
                <c:pt idx="41142">
                  <c:v>411340.81</c:v>
                </c:pt>
                <c:pt idx="41143">
                  <c:v>411350.81</c:v>
                </c:pt>
                <c:pt idx="41144">
                  <c:v>411360.81</c:v>
                </c:pt>
                <c:pt idx="41145">
                  <c:v>411370.81</c:v>
                </c:pt>
                <c:pt idx="41146">
                  <c:v>411380.81</c:v>
                </c:pt>
                <c:pt idx="41147">
                  <c:v>411390.81</c:v>
                </c:pt>
                <c:pt idx="41148">
                  <c:v>411400.81</c:v>
                </c:pt>
                <c:pt idx="41149">
                  <c:v>411410.81</c:v>
                </c:pt>
                <c:pt idx="41150">
                  <c:v>411420.81</c:v>
                </c:pt>
                <c:pt idx="41151">
                  <c:v>411430.81</c:v>
                </c:pt>
                <c:pt idx="41152">
                  <c:v>411440.81</c:v>
                </c:pt>
                <c:pt idx="41153">
                  <c:v>411450.81</c:v>
                </c:pt>
                <c:pt idx="41154">
                  <c:v>411460.81</c:v>
                </c:pt>
                <c:pt idx="41155">
                  <c:v>411470.81</c:v>
                </c:pt>
                <c:pt idx="41156">
                  <c:v>411480.78</c:v>
                </c:pt>
                <c:pt idx="41157">
                  <c:v>411490.81</c:v>
                </c:pt>
                <c:pt idx="41158">
                  <c:v>411500.78</c:v>
                </c:pt>
                <c:pt idx="41159">
                  <c:v>411510.81</c:v>
                </c:pt>
                <c:pt idx="41160">
                  <c:v>411520.78</c:v>
                </c:pt>
                <c:pt idx="41161">
                  <c:v>411530.78</c:v>
                </c:pt>
                <c:pt idx="41162">
                  <c:v>411540.81</c:v>
                </c:pt>
                <c:pt idx="41163">
                  <c:v>411550.78</c:v>
                </c:pt>
                <c:pt idx="41164">
                  <c:v>411560.78</c:v>
                </c:pt>
                <c:pt idx="41165">
                  <c:v>411570.78</c:v>
                </c:pt>
                <c:pt idx="41166">
                  <c:v>411580.78</c:v>
                </c:pt>
                <c:pt idx="41167">
                  <c:v>411590.78</c:v>
                </c:pt>
                <c:pt idx="41168">
                  <c:v>411600.78</c:v>
                </c:pt>
                <c:pt idx="41169">
                  <c:v>411610.75</c:v>
                </c:pt>
                <c:pt idx="41170">
                  <c:v>411620.78</c:v>
                </c:pt>
                <c:pt idx="41171">
                  <c:v>411630.78</c:v>
                </c:pt>
                <c:pt idx="41172">
                  <c:v>411640.75</c:v>
                </c:pt>
                <c:pt idx="41173">
                  <c:v>411650.78</c:v>
                </c:pt>
                <c:pt idx="41174">
                  <c:v>411660.75</c:v>
                </c:pt>
                <c:pt idx="41175">
                  <c:v>411670.78</c:v>
                </c:pt>
                <c:pt idx="41176">
                  <c:v>411680.75</c:v>
                </c:pt>
                <c:pt idx="41177">
                  <c:v>411690.75</c:v>
                </c:pt>
                <c:pt idx="41178">
                  <c:v>411700.75</c:v>
                </c:pt>
                <c:pt idx="41179">
                  <c:v>411710.75</c:v>
                </c:pt>
                <c:pt idx="41180">
                  <c:v>411720.75</c:v>
                </c:pt>
                <c:pt idx="41181">
                  <c:v>411730.75</c:v>
                </c:pt>
                <c:pt idx="41182">
                  <c:v>411740.75</c:v>
                </c:pt>
                <c:pt idx="41183">
                  <c:v>411750.75</c:v>
                </c:pt>
                <c:pt idx="41184">
                  <c:v>411760.75</c:v>
                </c:pt>
                <c:pt idx="41185">
                  <c:v>411770.75</c:v>
                </c:pt>
                <c:pt idx="41186">
                  <c:v>411780.75</c:v>
                </c:pt>
                <c:pt idx="41187">
                  <c:v>411790.75</c:v>
                </c:pt>
                <c:pt idx="41188">
                  <c:v>411800.75</c:v>
                </c:pt>
                <c:pt idx="41189">
                  <c:v>411810.75</c:v>
                </c:pt>
                <c:pt idx="41190">
                  <c:v>411820.75</c:v>
                </c:pt>
                <c:pt idx="41191">
                  <c:v>411830.75</c:v>
                </c:pt>
                <c:pt idx="41192">
                  <c:v>411840.72</c:v>
                </c:pt>
                <c:pt idx="41193">
                  <c:v>411850.75</c:v>
                </c:pt>
                <c:pt idx="41194">
                  <c:v>411860.72</c:v>
                </c:pt>
                <c:pt idx="41195">
                  <c:v>411870.75</c:v>
                </c:pt>
                <c:pt idx="41196">
                  <c:v>411880.72</c:v>
                </c:pt>
                <c:pt idx="41197">
                  <c:v>411890.72</c:v>
                </c:pt>
                <c:pt idx="41198">
                  <c:v>411900.75</c:v>
                </c:pt>
                <c:pt idx="41199">
                  <c:v>411910.72</c:v>
                </c:pt>
                <c:pt idx="41200">
                  <c:v>411920.72</c:v>
                </c:pt>
                <c:pt idx="41201">
                  <c:v>411930.72</c:v>
                </c:pt>
                <c:pt idx="41202">
                  <c:v>411940.72</c:v>
                </c:pt>
                <c:pt idx="41203">
                  <c:v>411950.75</c:v>
                </c:pt>
                <c:pt idx="41204">
                  <c:v>411960.72</c:v>
                </c:pt>
                <c:pt idx="41205">
                  <c:v>411970.72</c:v>
                </c:pt>
                <c:pt idx="41206">
                  <c:v>411980.72</c:v>
                </c:pt>
                <c:pt idx="41207">
                  <c:v>411990.72</c:v>
                </c:pt>
                <c:pt idx="41208">
                  <c:v>412000.69</c:v>
                </c:pt>
                <c:pt idx="41209">
                  <c:v>412010.72</c:v>
                </c:pt>
                <c:pt idx="41210">
                  <c:v>412020.69</c:v>
                </c:pt>
                <c:pt idx="41211">
                  <c:v>412030.69</c:v>
                </c:pt>
                <c:pt idx="41212">
                  <c:v>412040.69</c:v>
                </c:pt>
                <c:pt idx="41213">
                  <c:v>412050.69</c:v>
                </c:pt>
                <c:pt idx="41214">
                  <c:v>412060.69</c:v>
                </c:pt>
                <c:pt idx="41215">
                  <c:v>412070.69</c:v>
                </c:pt>
                <c:pt idx="41216">
                  <c:v>412080.69</c:v>
                </c:pt>
                <c:pt idx="41217">
                  <c:v>412090.69</c:v>
                </c:pt>
                <c:pt idx="41218">
                  <c:v>412100.69</c:v>
                </c:pt>
                <c:pt idx="41219">
                  <c:v>412110.69</c:v>
                </c:pt>
                <c:pt idx="41220">
                  <c:v>412120.69</c:v>
                </c:pt>
                <c:pt idx="41221">
                  <c:v>412130.69</c:v>
                </c:pt>
                <c:pt idx="41222">
                  <c:v>412140.69</c:v>
                </c:pt>
                <c:pt idx="41223">
                  <c:v>412150.66</c:v>
                </c:pt>
                <c:pt idx="41224">
                  <c:v>412160.69</c:v>
                </c:pt>
                <c:pt idx="41225">
                  <c:v>412170.69</c:v>
                </c:pt>
                <c:pt idx="41226">
                  <c:v>412180.69</c:v>
                </c:pt>
                <c:pt idx="41227">
                  <c:v>412190.69</c:v>
                </c:pt>
                <c:pt idx="41228">
                  <c:v>412200.66</c:v>
                </c:pt>
                <c:pt idx="41229">
                  <c:v>412210.69</c:v>
                </c:pt>
                <c:pt idx="41230">
                  <c:v>412220.66</c:v>
                </c:pt>
                <c:pt idx="41231">
                  <c:v>412230.66</c:v>
                </c:pt>
                <c:pt idx="41232">
                  <c:v>412240.66</c:v>
                </c:pt>
                <c:pt idx="41233">
                  <c:v>412250.66</c:v>
                </c:pt>
                <c:pt idx="41234">
                  <c:v>412260.69</c:v>
                </c:pt>
                <c:pt idx="41235">
                  <c:v>412270.66</c:v>
                </c:pt>
                <c:pt idx="41236">
                  <c:v>412280.66</c:v>
                </c:pt>
                <c:pt idx="41237">
                  <c:v>412290.66</c:v>
                </c:pt>
                <c:pt idx="41238">
                  <c:v>412300.66</c:v>
                </c:pt>
                <c:pt idx="41239">
                  <c:v>412310.63</c:v>
                </c:pt>
                <c:pt idx="41240">
                  <c:v>412320.66</c:v>
                </c:pt>
                <c:pt idx="41241">
                  <c:v>412330.63</c:v>
                </c:pt>
                <c:pt idx="41242">
                  <c:v>412340.66</c:v>
                </c:pt>
                <c:pt idx="41243">
                  <c:v>412350.66</c:v>
                </c:pt>
                <c:pt idx="41244">
                  <c:v>412360.63</c:v>
                </c:pt>
                <c:pt idx="41245">
                  <c:v>412370.66</c:v>
                </c:pt>
                <c:pt idx="41246">
                  <c:v>412380.63</c:v>
                </c:pt>
                <c:pt idx="41247">
                  <c:v>412390.63</c:v>
                </c:pt>
                <c:pt idx="41248">
                  <c:v>412400.66</c:v>
                </c:pt>
                <c:pt idx="41249">
                  <c:v>412410.63</c:v>
                </c:pt>
                <c:pt idx="41250">
                  <c:v>412420.66</c:v>
                </c:pt>
                <c:pt idx="41251">
                  <c:v>412430.63</c:v>
                </c:pt>
                <c:pt idx="41252">
                  <c:v>412440.63</c:v>
                </c:pt>
                <c:pt idx="41253">
                  <c:v>412450.63</c:v>
                </c:pt>
                <c:pt idx="41254">
                  <c:v>412460.63</c:v>
                </c:pt>
                <c:pt idx="41255">
                  <c:v>412470.63</c:v>
                </c:pt>
                <c:pt idx="41256">
                  <c:v>412480.63</c:v>
                </c:pt>
                <c:pt idx="41257">
                  <c:v>412490.63</c:v>
                </c:pt>
                <c:pt idx="41258">
                  <c:v>412500.63</c:v>
                </c:pt>
                <c:pt idx="41259">
                  <c:v>412510.59</c:v>
                </c:pt>
                <c:pt idx="41260">
                  <c:v>412520.63</c:v>
                </c:pt>
                <c:pt idx="41261">
                  <c:v>412530.63</c:v>
                </c:pt>
                <c:pt idx="41262">
                  <c:v>412540.63</c:v>
                </c:pt>
                <c:pt idx="41263">
                  <c:v>412550.63</c:v>
                </c:pt>
                <c:pt idx="41264">
                  <c:v>412560.59</c:v>
                </c:pt>
                <c:pt idx="41265">
                  <c:v>412570.63</c:v>
                </c:pt>
                <c:pt idx="41266">
                  <c:v>412580.59</c:v>
                </c:pt>
                <c:pt idx="41267">
                  <c:v>412590.59</c:v>
                </c:pt>
                <c:pt idx="41268">
                  <c:v>412600.59</c:v>
                </c:pt>
                <c:pt idx="41269">
                  <c:v>412610.59</c:v>
                </c:pt>
                <c:pt idx="41270">
                  <c:v>412620.63</c:v>
                </c:pt>
                <c:pt idx="41271">
                  <c:v>412630.59</c:v>
                </c:pt>
                <c:pt idx="41272">
                  <c:v>412640.59</c:v>
                </c:pt>
                <c:pt idx="41273">
                  <c:v>412650.59</c:v>
                </c:pt>
                <c:pt idx="41274">
                  <c:v>412660.59</c:v>
                </c:pt>
                <c:pt idx="41275">
                  <c:v>412670.56</c:v>
                </c:pt>
                <c:pt idx="41276">
                  <c:v>412680.59</c:v>
                </c:pt>
                <c:pt idx="41277">
                  <c:v>412690.56</c:v>
                </c:pt>
                <c:pt idx="41278">
                  <c:v>412700.56</c:v>
                </c:pt>
                <c:pt idx="41279">
                  <c:v>412710.59</c:v>
                </c:pt>
                <c:pt idx="41280">
                  <c:v>412720.56</c:v>
                </c:pt>
                <c:pt idx="41281">
                  <c:v>412730.59</c:v>
                </c:pt>
                <c:pt idx="41282">
                  <c:v>412740.56</c:v>
                </c:pt>
                <c:pt idx="41283">
                  <c:v>412750.56</c:v>
                </c:pt>
                <c:pt idx="41284">
                  <c:v>412760.56</c:v>
                </c:pt>
                <c:pt idx="41285">
                  <c:v>412770.56</c:v>
                </c:pt>
                <c:pt idx="41286">
                  <c:v>412780.56</c:v>
                </c:pt>
                <c:pt idx="41287">
                  <c:v>412790.56</c:v>
                </c:pt>
                <c:pt idx="41288">
                  <c:v>412800.56</c:v>
                </c:pt>
                <c:pt idx="41289">
                  <c:v>412810.56</c:v>
                </c:pt>
                <c:pt idx="41290">
                  <c:v>412820.56</c:v>
                </c:pt>
                <c:pt idx="41291">
                  <c:v>412830.56</c:v>
                </c:pt>
                <c:pt idx="41292">
                  <c:v>412840.56</c:v>
                </c:pt>
                <c:pt idx="41293">
                  <c:v>412850.56</c:v>
                </c:pt>
                <c:pt idx="41294">
                  <c:v>412860.56</c:v>
                </c:pt>
                <c:pt idx="41295">
                  <c:v>412870.56</c:v>
                </c:pt>
                <c:pt idx="41296">
                  <c:v>412880.56</c:v>
                </c:pt>
                <c:pt idx="41297">
                  <c:v>412890.56</c:v>
                </c:pt>
                <c:pt idx="41298">
                  <c:v>412900.56</c:v>
                </c:pt>
                <c:pt idx="41299">
                  <c:v>412910.56</c:v>
                </c:pt>
                <c:pt idx="41300">
                  <c:v>412920.53</c:v>
                </c:pt>
                <c:pt idx="41301">
                  <c:v>412930.56</c:v>
                </c:pt>
                <c:pt idx="41302">
                  <c:v>412940.53</c:v>
                </c:pt>
                <c:pt idx="41303">
                  <c:v>412950.53</c:v>
                </c:pt>
                <c:pt idx="41304">
                  <c:v>412960.53</c:v>
                </c:pt>
                <c:pt idx="41305">
                  <c:v>412970.53</c:v>
                </c:pt>
                <c:pt idx="41306">
                  <c:v>412980.5</c:v>
                </c:pt>
                <c:pt idx="41307">
                  <c:v>412990.53</c:v>
                </c:pt>
                <c:pt idx="41308">
                  <c:v>413000.53</c:v>
                </c:pt>
                <c:pt idx="41309">
                  <c:v>413010.53</c:v>
                </c:pt>
                <c:pt idx="41310">
                  <c:v>413020.53</c:v>
                </c:pt>
                <c:pt idx="41311">
                  <c:v>413030.5</c:v>
                </c:pt>
                <c:pt idx="41312">
                  <c:v>413040.53</c:v>
                </c:pt>
                <c:pt idx="41313">
                  <c:v>413050.5</c:v>
                </c:pt>
                <c:pt idx="41314">
                  <c:v>413060.5</c:v>
                </c:pt>
                <c:pt idx="41315">
                  <c:v>413070.5</c:v>
                </c:pt>
                <c:pt idx="41316">
                  <c:v>413080.5</c:v>
                </c:pt>
                <c:pt idx="41317">
                  <c:v>413090.53</c:v>
                </c:pt>
                <c:pt idx="41318">
                  <c:v>413100.5</c:v>
                </c:pt>
                <c:pt idx="41319">
                  <c:v>413110.5</c:v>
                </c:pt>
                <c:pt idx="41320">
                  <c:v>413120.5</c:v>
                </c:pt>
                <c:pt idx="41321">
                  <c:v>413130.5</c:v>
                </c:pt>
                <c:pt idx="41322">
                  <c:v>413140.5</c:v>
                </c:pt>
                <c:pt idx="41323">
                  <c:v>413150.5</c:v>
                </c:pt>
                <c:pt idx="41324">
                  <c:v>413160.5</c:v>
                </c:pt>
                <c:pt idx="41325">
                  <c:v>413170.5</c:v>
                </c:pt>
                <c:pt idx="41326">
                  <c:v>413180.5</c:v>
                </c:pt>
                <c:pt idx="41327">
                  <c:v>413190.5</c:v>
                </c:pt>
                <c:pt idx="41328">
                  <c:v>413200.5</c:v>
                </c:pt>
                <c:pt idx="41329">
                  <c:v>413210.5</c:v>
                </c:pt>
                <c:pt idx="41330">
                  <c:v>413220.5</c:v>
                </c:pt>
                <c:pt idx="41331">
                  <c:v>413230.47</c:v>
                </c:pt>
                <c:pt idx="41332">
                  <c:v>413240.5</c:v>
                </c:pt>
                <c:pt idx="41333">
                  <c:v>413250.47</c:v>
                </c:pt>
                <c:pt idx="41334">
                  <c:v>413260.47</c:v>
                </c:pt>
                <c:pt idx="41335">
                  <c:v>413270.5</c:v>
                </c:pt>
                <c:pt idx="41336">
                  <c:v>413280.47</c:v>
                </c:pt>
                <c:pt idx="41337">
                  <c:v>413290.5</c:v>
                </c:pt>
                <c:pt idx="41338">
                  <c:v>413300.5</c:v>
                </c:pt>
                <c:pt idx="41339">
                  <c:v>413310.47</c:v>
                </c:pt>
                <c:pt idx="41340">
                  <c:v>413320.47</c:v>
                </c:pt>
                <c:pt idx="41341">
                  <c:v>413330.47</c:v>
                </c:pt>
                <c:pt idx="41342">
                  <c:v>413340.44</c:v>
                </c:pt>
                <c:pt idx="41343">
                  <c:v>413350.47</c:v>
                </c:pt>
                <c:pt idx="41344">
                  <c:v>413360.47</c:v>
                </c:pt>
                <c:pt idx="41345">
                  <c:v>413370.44</c:v>
                </c:pt>
                <c:pt idx="41346">
                  <c:v>413380.47</c:v>
                </c:pt>
                <c:pt idx="41347">
                  <c:v>413390.44</c:v>
                </c:pt>
                <c:pt idx="41348">
                  <c:v>413400.47</c:v>
                </c:pt>
                <c:pt idx="41349">
                  <c:v>413410.44</c:v>
                </c:pt>
                <c:pt idx="41350">
                  <c:v>413420.44</c:v>
                </c:pt>
                <c:pt idx="41351">
                  <c:v>413430.44</c:v>
                </c:pt>
                <c:pt idx="41352">
                  <c:v>413440.44</c:v>
                </c:pt>
                <c:pt idx="41353">
                  <c:v>413450.44</c:v>
                </c:pt>
                <c:pt idx="41354">
                  <c:v>413460.44</c:v>
                </c:pt>
                <c:pt idx="41355">
                  <c:v>413470.44</c:v>
                </c:pt>
                <c:pt idx="41356">
                  <c:v>413480.44</c:v>
                </c:pt>
                <c:pt idx="41357">
                  <c:v>413490.44</c:v>
                </c:pt>
                <c:pt idx="41358">
                  <c:v>413500.44</c:v>
                </c:pt>
                <c:pt idx="41359">
                  <c:v>413510.44</c:v>
                </c:pt>
                <c:pt idx="41360">
                  <c:v>413520.44</c:v>
                </c:pt>
                <c:pt idx="41361">
                  <c:v>413530.44</c:v>
                </c:pt>
                <c:pt idx="41362">
                  <c:v>413540.44</c:v>
                </c:pt>
                <c:pt idx="41363">
                  <c:v>413550.44</c:v>
                </c:pt>
                <c:pt idx="41364">
                  <c:v>413560.44</c:v>
                </c:pt>
                <c:pt idx="41365">
                  <c:v>413570.44</c:v>
                </c:pt>
                <c:pt idx="41366">
                  <c:v>413580.44</c:v>
                </c:pt>
                <c:pt idx="41367">
                  <c:v>413590.41</c:v>
                </c:pt>
                <c:pt idx="41368">
                  <c:v>413600.44</c:v>
                </c:pt>
                <c:pt idx="41369">
                  <c:v>413610.41</c:v>
                </c:pt>
                <c:pt idx="41370">
                  <c:v>413620.41</c:v>
                </c:pt>
                <c:pt idx="41371">
                  <c:v>413630.44</c:v>
                </c:pt>
                <c:pt idx="41372">
                  <c:v>413640.41</c:v>
                </c:pt>
                <c:pt idx="41373">
                  <c:v>413650.44</c:v>
                </c:pt>
                <c:pt idx="41374">
                  <c:v>413660.41</c:v>
                </c:pt>
                <c:pt idx="41375">
                  <c:v>413670.41</c:v>
                </c:pt>
                <c:pt idx="41376">
                  <c:v>413680.41</c:v>
                </c:pt>
                <c:pt idx="41377">
                  <c:v>413690.41</c:v>
                </c:pt>
                <c:pt idx="41378">
                  <c:v>413700.38</c:v>
                </c:pt>
                <c:pt idx="41379">
                  <c:v>413710.41</c:v>
                </c:pt>
                <c:pt idx="41380">
                  <c:v>413720.41</c:v>
                </c:pt>
                <c:pt idx="41381">
                  <c:v>413730.38</c:v>
                </c:pt>
                <c:pt idx="41382">
                  <c:v>413740.41</c:v>
                </c:pt>
                <c:pt idx="41383">
                  <c:v>413750.38</c:v>
                </c:pt>
                <c:pt idx="41384">
                  <c:v>413760.41</c:v>
                </c:pt>
                <c:pt idx="41385">
                  <c:v>413770.38</c:v>
                </c:pt>
                <c:pt idx="41386">
                  <c:v>413780.38</c:v>
                </c:pt>
                <c:pt idx="41387">
                  <c:v>413790.41</c:v>
                </c:pt>
                <c:pt idx="41388">
                  <c:v>413800.38</c:v>
                </c:pt>
                <c:pt idx="41389">
                  <c:v>413810.38</c:v>
                </c:pt>
                <c:pt idx="41390">
                  <c:v>413820.38</c:v>
                </c:pt>
                <c:pt idx="41391">
                  <c:v>413830.38</c:v>
                </c:pt>
                <c:pt idx="41392">
                  <c:v>413840.38</c:v>
                </c:pt>
                <c:pt idx="41393">
                  <c:v>413850.38</c:v>
                </c:pt>
                <c:pt idx="41394">
                  <c:v>413860.38</c:v>
                </c:pt>
                <c:pt idx="41395">
                  <c:v>413870.38</c:v>
                </c:pt>
                <c:pt idx="41396">
                  <c:v>413880.38</c:v>
                </c:pt>
                <c:pt idx="41397">
                  <c:v>413890.38</c:v>
                </c:pt>
                <c:pt idx="41398">
                  <c:v>413900.38</c:v>
                </c:pt>
                <c:pt idx="41399">
                  <c:v>413910.38</c:v>
                </c:pt>
                <c:pt idx="41400">
                  <c:v>413920.38</c:v>
                </c:pt>
                <c:pt idx="41401">
                  <c:v>413930.34</c:v>
                </c:pt>
                <c:pt idx="41402">
                  <c:v>413940.38</c:v>
                </c:pt>
                <c:pt idx="41403">
                  <c:v>413950.34</c:v>
                </c:pt>
                <c:pt idx="41404">
                  <c:v>413960.38</c:v>
                </c:pt>
                <c:pt idx="41405">
                  <c:v>413970.34</c:v>
                </c:pt>
                <c:pt idx="41406">
                  <c:v>413980.34</c:v>
                </c:pt>
                <c:pt idx="41407">
                  <c:v>413990.38</c:v>
                </c:pt>
                <c:pt idx="41408">
                  <c:v>414000.34</c:v>
                </c:pt>
                <c:pt idx="41409">
                  <c:v>414010.34</c:v>
                </c:pt>
                <c:pt idx="41410">
                  <c:v>414020.34</c:v>
                </c:pt>
                <c:pt idx="41411">
                  <c:v>414030.34</c:v>
                </c:pt>
                <c:pt idx="41412">
                  <c:v>414040.31</c:v>
                </c:pt>
                <c:pt idx="41413">
                  <c:v>414050.34</c:v>
                </c:pt>
                <c:pt idx="41414">
                  <c:v>414060.31</c:v>
                </c:pt>
                <c:pt idx="41415">
                  <c:v>414070.34</c:v>
                </c:pt>
                <c:pt idx="41416">
                  <c:v>414080.34</c:v>
                </c:pt>
                <c:pt idx="41417">
                  <c:v>414090.31</c:v>
                </c:pt>
                <c:pt idx="41418">
                  <c:v>414100.34</c:v>
                </c:pt>
                <c:pt idx="41419">
                  <c:v>414110.31</c:v>
                </c:pt>
                <c:pt idx="41420">
                  <c:v>414120.31</c:v>
                </c:pt>
                <c:pt idx="41421">
                  <c:v>414130.31</c:v>
                </c:pt>
                <c:pt idx="41422">
                  <c:v>414140.31</c:v>
                </c:pt>
                <c:pt idx="41423">
                  <c:v>414150.31</c:v>
                </c:pt>
                <c:pt idx="41424">
                  <c:v>414160.31</c:v>
                </c:pt>
                <c:pt idx="41425">
                  <c:v>414170.31</c:v>
                </c:pt>
                <c:pt idx="41426">
                  <c:v>414180.31</c:v>
                </c:pt>
                <c:pt idx="41427">
                  <c:v>414190.31</c:v>
                </c:pt>
                <c:pt idx="41428">
                  <c:v>414200.31</c:v>
                </c:pt>
                <c:pt idx="41429">
                  <c:v>414210.31</c:v>
                </c:pt>
                <c:pt idx="41430">
                  <c:v>414220.31</c:v>
                </c:pt>
                <c:pt idx="41431">
                  <c:v>414230.31</c:v>
                </c:pt>
                <c:pt idx="41432">
                  <c:v>414240.31</c:v>
                </c:pt>
                <c:pt idx="41433">
                  <c:v>414250.31</c:v>
                </c:pt>
                <c:pt idx="41434">
                  <c:v>414260.31</c:v>
                </c:pt>
                <c:pt idx="41435">
                  <c:v>414270.31</c:v>
                </c:pt>
                <c:pt idx="41436">
                  <c:v>414280.31</c:v>
                </c:pt>
                <c:pt idx="41437">
                  <c:v>414290.31</c:v>
                </c:pt>
                <c:pt idx="41438">
                  <c:v>414300.31</c:v>
                </c:pt>
                <c:pt idx="41439">
                  <c:v>414310.31</c:v>
                </c:pt>
                <c:pt idx="41440">
                  <c:v>414320.31</c:v>
                </c:pt>
                <c:pt idx="41441">
                  <c:v>414330.28</c:v>
                </c:pt>
                <c:pt idx="41442">
                  <c:v>414340.28</c:v>
                </c:pt>
                <c:pt idx="41443">
                  <c:v>414350.31</c:v>
                </c:pt>
                <c:pt idx="41444">
                  <c:v>414360.28</c:v>
                </c:pt>
                <c:pt idx="41445">
                  <c:v>414370.28</c:v>
                </c:pt>
                <c:pt idx="41446">
                  <c:v>414380.28</c:v>
                </c:pt>
                <c:pt idx="41447">
                  <c:v>414390.28</c:v>
                </c:pt>
                <c:pt idx="41448">
                  <c:v>414400.25</c:v>
                </c:pt>
                <c:pt idx="41449">
                  <c:v>414410.28</c:v>
                </c:pt>
                <c:pt idx="41450">
                  <c:v>414420.25</c:v>
                </c:pt>
                <c:pt idx="41451">
                  <c:v>414430.28</c:v>
                </c:pt>
                <c:pt idx="41452">
                  <c:v>414440.28</c:v>
                </c:pt>
                <c:pt idx="41453">
                  <c:v>414450.25</c:v>
                </c:pt>
                <c:pt idx="41454">
                  <c:v>414460.28</c:v>
                </c:pt>
                <c:pt idx="41455">
                  <c:v>414470.25</c:v>
                </c:pt>
                <c:pt idx="41456">
                  <c:v>414480.25</c:v>
                </c:pt>
                <c:pt idx="41457">
                  <c:v>414490.25</c:v>
                </c:pt>
                <c:pt idx="41458">
                  <c:v>414500.25</c:v>
                </c:pt>
                <c:pt idx="41459">
                  <c:v>414510.25</c:v>
                </c:pt>
                <c:pt idx="41460">
                  <c:v>414520.25</c:v>
                </c:pt>
                <c:pt idx="41461">
                  <c:v>414530.25</c:v>
                </c:pt>
                <c:pt idx="41462">
                  <c:v>414540.25</c:v>
                </c:pt>
                <c:pt idx="41463">
                  <c:v>414550.25</c:v>
                </c:pt>
                <c:pt idx="41464">
                  <c:v>414560.25</c:v>
                </c:pt>
                <c:pt idx="41465">
                  <c:v>414570.25</c:v>
                </c:pt>
                <c:pt idx="41466">
                  <c:v>414580.25</c:v>
                </c:pt>
                <c:pt idx="41467">
                  <c:v>414590.25</c:v>
                </c:pt>
                <c:pt idx="41468">
                  <c:v>414600.22</c:v>
                </c:pt>
                <c:pt idx="41469">
                  <c:v>414610.25</c:v>
                </c:pt>
                <c:pt idx="41470">
                  <c:v>414620.25</c:v>
                </c:pt>
                <c:pt idx="41471">
                  <c:v>414630.25</c:v>
                </c:pt>
                <c:pt idx="41472">
                  <c:v>414640.25</c:v>
                </c:pt>
                <c:pt idx="41473">
                  <c:v>414650.22</c:v>
                </c:pt>
                <c:pt idx="41474">
                  <c:v>414660.25</c:v>
                </c:pt>
                <c:pt idx="41475">
                  <c:v>414670.22</c:v>
                </c:pt>
                <c:pt idx="41476">
                  <c:v>414680.22</c:v>
                </c:pt>
                <c:pt idx="41477">
                  <c:v>414690.22</c:v>
                </c:pt>
                <c:pt idx="41478">
                  <c:v>414700.22</c:v>
                </c:pt>
                <c:pt idx="41479">
                  <c:v>414710.25</c:v>
                </c:pt>
                <c:pt idx="41480">
                  <c:v>414720.22</c:v>
                </c:pt>
                <c:pt idx="41481">
                  <c:v>414730.22</c:v>
                </c:pt>
                <c:pt idx="41482">
                  <c:v>414740.22</c:v>
                </c:pt>
                <c:pt idx="41483">
                  <c:v>414750.22</c:v>
                </c:pt>
                <c:pt idx="41484">
                  <c:v>414760.22</c:v>
                </c:pt>
                <c:pt idx="41485">
                  <c:v>414770.22</c:v>
                </c:pt>
                <c:pt idx="41486">
                  <c:v>414780.19</c:v>
                </c:pt>
                <c:pt idx="41487">
                  <c:v>414790.19</c:v>
                </c:pt>
                <c:pt idx="41488">
                  <c:v>414800.19</c:v>
                </c:pt>
                <c:pt idx="41489">
                  <c:v>414810.19</c:v>
                </c:pt>
                <c:pt idx="41490">
                  <c:v>414820.22</c:v>
                </c:pt>
                <c:pt idx="41491">
                  <c:v>414830.19</c:v>
                </c:pt>
                <c:pt idx="41492">
                  <c:v>414840.19</c:v>
                </c:pt>
                <c:pt idx="41493">
                  <c:v>414850.19</c:v>
                </c:pt>
                <c:pt idx="41494">
                  <c:v>414860.19</c:v>
                </c:pt>
                <c:pt idx="41495">
                  <c:v>414870.19</c:v>
                </c:pt>
                <c:pt idx="41496">
                  <c:v>414880.19</c:v>
                </c:pt>
                <c:pt idx="41497">
                  <c:v>414890.19</c:v>
                </c:pt>
                <c:pt idx="41498">
                  <c:v>414900.19</c:v>
                </c:pt>
                <c:pt idx="41499">
                  <c:v>414910.19</c:v>
                </c:pt>
                <c:pt idx="41500">
                  <c:v>414920.19</c:v>
                </c:pt>
                <c:pt idx="41501">
                  <c:v>414930.19</c:v>
                </c:pt>
                <c:pt idx="41502">
                  <c:v>414940.19</c:v>
                </c:pt>
                <c:pt idx="41503">
                  <c:v>414950.19</c:v>
                </c:pt>
                <c:pt idx="41504">
                  <c:v>414960.16</c:v>
                </c:pt>
                <c:pt idx="41505">
                  <c:v>414970.19</c:v>
                </c:pt>
                <c:pt idx="41506">
                  <c:v>414980.16</c:v>
                </c:pt>
                <c:pt idx="41507">
                  <c:v>414990.19</c:v>
                </c:pt>
                <c:pt idx="41508">
                  <c:v>415000.19</c:v>
                </c:pt>
                <c:pt idx="41509">
                  <c:v>415010.16</c:v>
                </c:pt>
                <c:pt idx="41510">
                  <c:v>415020.19</c:v>
                </c:pt>
                <c:pt idx="41511">
                  <c:v>415030.16</c:v>
                </c:pt>
                <c:pt idx="41512">
                  <c:v>415040.16</c:v>
                </c:pt>
                <c:pt idx="41513">
                  <c:v>415050.16</c:v>
                </c:pt>
                <c:pt idx="41514">
                  <c:v>415060.16</c:v>
                </c:pt>
                <c:pt idx="41515">
                  <c:v>415070.13</c:v>
                </c:pt>
                <c:pt idx="41516">
                  <c:v>415080.16</c:v>
                </c:pt>
                <c:pt idx="41517">
                  <c:v>415090.16</c:v>
                </c:pt>
                <c:pt idx="41518">
                  <c:v>415100.15999999997</c:v>
                </c:pt>
                <c:pt idx="41519">
                  <c:v>415110.16</c:v>
                </c:pt>
                <c:pt idx="41520">
                  <c:v>415120.13</c:v>
                </c:pt>
                <c:pt idx="41521">
                  <c:v>415130.16</c:v>
                </c:pt>
                <c:pt idx="41522">
                  <c:v>415140.13</c:v>
                </c:pt>
                <c:pt idx="41523">
                  <c:v>415150.13</c:v>
                </c:pt>
                <c:pt idx="41524">
                  <c:v>415160.13</c:v>
                </c:pt>
                <c:pt idx="41525">
                  <c:v>415170.13</c:v>
                </c:pt>
                <c:pt idx="41526">
                  <c:v>415180.16</c:v>
                </c:pt>
                <c:pt idx="41527">
                  <c:v>415190.13</c:v>
                </c:pt>
                <c:pt idx="41528">
                  <c:v>415200.13</c:v>
                </c:pt>
                <c:pt idx="41529">
                  <c:v>415210.13</c:v>
                </c:pt>
                <c:pt idx="41530">
                  <c:v>415220.13</c:v>
                </c:pt>
                <c:pt idx="41531">
                  <c:v>415230.13</c:v>
                </c:pt>
                <c:pt idx="41532">
                  <c:v>415240.13</c:v>
                </c:pt>
                <c:pt idx="41533">
                  <c:v>415250.13</c:v>
                </c:pt>
                <c:pt idx="41534">
                  <c:v>415260.13</c:v>
                </c:pt>
                <c:pt idx="41535">
                  <c:v>415270.13</c:v>
                </c:pt>
                <c:pt idx="41536">
                  <c:v>415280.13</c:v>
                </c:pt>
                <c:pt idx="41537">
                  <c:v>415290.13</c:v>
                </c:pt>
                <c:pt idx="41538">
                  <c:v>415300.13</c:v>
                </c:pt>
                <c:pt idx="41539">
                  <c:v>415310.13</c:v>
                </c:pt>
                <c:pt idx="41540">
                  <c:v>415320.09</c:v>
                </c:pt>
                <c:pt idx="41541">
                  <c:v>415330.13</c:v>
                </c:pt>
                <c:pt idx="41542">
                  <c:v>415340.09</c:v>
                </c:pt>
                <c:pt idx="41543">
                  <c:v>415350.09</c:v>
                </c:pt>
                <c:pt idx="41544">
                  <c:v>415360.13</c:v>
                </c:pt>
                <c:pt idx="41545">
                  <c:v>415370.09</c:v>
                </c:pt>
                <c:pt idx="41546">
                  <c:v>415380.13</c:v>
                </c:pt>
                <c:pt idx="41547">
                  <c:v>415390.09</c:v>
                </c:pt>
                <c:pt idx="41548">
                  <c:v>415400.09</c:v>
                </c:pt>
                <c:pt idx="41549">
                  <c:v>415410.09</c:v>
                </c:pt>
                <c:pt idx="41550">
                  <c:v>415420.09</c:v>
                </c:pt>
                <c:pt idx="41551">
                  <c:v>415430.06</c:v>
                </c:pt>
                <c:pt idx="41552">
                  <c:v>415440.09</c:v>
                </c:pt>
                <c:pt idx="41553">
                  <c:v>415450.09</c:v>
                </c:pt>
                <c:pt idx="41554">
                  <c:v>415460.09</c:v>
                </c:pt>
                <c:pt idx="41555">
                  <c:v>415470.09</c:v>
                </c:pt>
                <c:pt idx="41556">
                  <c:v>415480.06</c:v>
                </c:pt>
                <c:pt idx="41557">
                  <c:v>415490.09</c:v>
                </c:pt>
                <c:pt idx="41558">
                  <c:v>415500.06</c:v>
                </c:pt>
                <c:pt idx="41559">
                  <c:v>415510.06</c:v>
                </c:pt>
                <c:pt idx="41560">
                  <c:v>415520.06</c:v>
                </c:pt>
                <c:pt idx="41561">
                  <c:v>415530.06</c:v>
                </c:pt>
                <c:pt idx="41562">
                  <c:v>415540.09</c:v>
                </c:pt>
                <c:pt idx="41563">
                  <c:v>415550.06</c:v>
                </c:pt>
                <c:pt idx="41564">
                  <c:v>415560.06</c:v>
                </c:pt>
                <c:pt idx="41565">
                  <c:v>415570.06</c:v>
                </c:pt>
                <c:pt idx="41566">
                  <c:v>415580.06</c:v>
                </c:pt>
                <c:pt idx="41567">
                  <c:v>415590.06</c:v>
                </c:pt>
                <c:pt idx="41568">
                  <c:v>415600.06</c:v>
                </c:pt>
                <c:pt idx="41569">
                  <c:v>415610.06</c:v>
                </c:pt>
                <c:pt idx="41570">
                  <c:v>415620.06</c:v>
                </c:pt>
                <c:pt idx="41571">
                  <c:v>415630.06</c:v>
                </c:pt>
                <c:pt idx="41572">
                  <c:v>415640.06</c:v>
                </c:pt>
                <c:pt idx="41573">
                  <c:v>415650.06</c:v>
                </c:pt>
                <c:pt idx="41574">
                  <c:v>415660.06</c:v>
                </c:pt>
                <c:pt idx="41575">
                  <c:v>415670.06</c:v>
                </c:pt>
                <c:pt idx="41576">
                  <c:v>415680.03</c:v>
                </c:pt>
                <c:pt idx="41577">
                  <c:v>415690.06</c:v>
                </c:pt>
                <c:pt idx="41578">
                  <c:v>415700.03</c:v>
                </c:pt>
                <c:pt idx="41579">
                  <c:v>415710.03</c:v>
                </c:pt>
                <c:pt idx="41580">
                  <c:v>415720.06</c:v>
                </c:pt>
                <c:pt idx="41581">
                  <c:v>415730.03</c:v>
                </c:pt>
                <c:pt idx="41582">
                  <c:v>415740.06</c:v>
                </c:pt>
                <c:pt idx="41583">
                  <c:v>415750.03</c:v>
                </c:pt>
                <c:pt idx="41584">
                  <c:v>415760.03</c:v>
                </c:pt>
                <c:pt idx="41585">
                  <c:v>415770.03</c:v>
                </c:pt>
                <c:pt idx="41586">
                  <c:v>415780.03</c:v>
                </c:pt>
                <c:pt idx="41587">
                  <c:v>415790</c:v>
                </c:pt>
                <c:pt idx="41588">
                  <c:v>415800.03</c:v>
                </c:pt>
                <c:pt idx="41589">
                  <c:v>415810.03</c:v>
                </c:pt>
                <c:pt idx="41590">
                  <c:v>415820</c:v>
                </c:pt>
                <c:pt idx="41591">
                  <c:v>415830.03</c:v>
                </c:pt>
                <c:pt idx="41592">
                  <c:v>415840</c:v>
                </c:pt>
                <c:pt idx="41593">
                  <c:v>415850.03</c:v>
                </c:pt>
                <c:pt idx="41594">
                  <c:v>415860</c:v>
                </c:pt>
                <c:pt idx="41595">
                  <c:v>415870</c:v>
                </c:pt>
                <c:pt idx="41596">
                  <c:v>415880</c:v>
                </c:pt>
                <c:pt idx="41597">
                  <c:v>415890</c:v>
                </c:pt>
                <c:pt idx="41598">
                  <c:v>415900</c:v>
                </c:pt>
                <c:pt idx="41599">
                  <c:v>415910</c:v>
                </c:pt>
                <c:pt idx="41600">
                  <c:v>415920</c:v>
                </c:pt>
                <c:pt idx="41601">
                  <c:v>415930</c:v>
                </c:pt>
                <c:pt idx="41602">
                  <c:v>415940</c:v>
                </c:pt>
                <c:pt idx="41603">
                  <c:v>415950</c:v>
                </c:pt>
                <c:pt idx="41604">
                  <c:v>415960</c:v>
                </c:pt>
                <c:pt idx="41605">
                  <c:v>415970</c:v>
                </c:pt>
                <c:pt idx="41606">
                  <c:v>415980</c:v>
                </c:pt>
                <c:pt idx="41607">
                  <c:v>415990</c:v>
                </c:pt>
                <c:pt idx="41608">
                  <c:v>416000</c:v>
                </c:pt>
                <c:pt idx="41609">
                  <c:v>416010</c:v>
                </c:pt>
                <c:pt idx="41610">
                  <c:v>416019.97</c:v>
                </c:pt>
                <c:pt idx="41611">
                  <c:v>416030</c:v>
                </c:pt>
                <c:pt idx="41612">
                  <c:v>416039.97</c:v>
                </c:pt>
                <c:pt idx="41613">
                  <c:v>416050</c:v>
                </c:pt>
                <c:pt idx="41614">
                  <c:v>416059.97</c:v>
                </c:pt>
                <c:pt idx="41615">
                  <c:v>416069.97</c:v>
                </c:pt>
                <c:pt idx="41616">
                  <c:v>416080</c:v>
                </c:pt>
                <c:pt idx="41617">
                  <c:v>416089.97</c:v>
                </c:pt>
                <c:pt idx="41618">
                  <c:v>416099.97</c:v>
                </c:pt>
                <c:pt idx="41619">
                  <c:v>416109.97</c:v>
                </c:pt>
                <c:pt idx="41620">
                  <c:v>416119.97</c:v>
                </c:pt>
                <c:pt idx="41621">
                  <c:v>416130</c:v>
                </c:pt>
                <c:pt idx="41622">
                  <c:v>416139.97</c:v>
                </c:pt>
                <c:pt idx="41623">
                  <c:v>416149.97</c:v>
                </c:pt>
                <c:pt idx="41624">
                  <c:v>416159.97</c:v>
                </c:pt>
                <c:pt idx="41625">
                  <c:v>416169.97</c:v>
                </c:pt>
                <c:pt idx="41626">
                  <c:v>416179.94</c:v>
                </c:pt>
                <c:pt idx="41627">
                  <c:v>416189.97</c:v>
                </c:pt>
                <c:pt idx="41628">
                  <c:v>416199.94</c:v>
                </c:pt>
                <c:pt idx="41629">
                  <c:v>416209.97</c:v>
                </c:pt>
                <c:pt idx="41630">
                  <c:v>416219.94</c:v>
                </c:pt>
                <c:pt idx="41631">
                  <c:v>416229.94</c:v>
                </c:pt>
                <c:pt idx="41632">
                  <c:v>416239.94</c:v>
                </c:pt>
                <c:pt idx="41633">
                  <c:v>416249.94</c:v>
                </c:pt>
                <c:pt idx="41634">
                  <c:v>416259.94</c:v>
                </c:pt>
                <c:pt idx="41635">
                  <c:v>416269.94</c:v>
                </c:pt>
                <c:pt idx="41636">
                  <c:v>416279.94</c:v>
                </c:pt>
                <c:pt idx="41637">
                  <c:v>416289.94</c:v>
                </c:pt>
                <c:pt idx="41638">
                  <c:v>416299.94</c:v>
                </c:pt>
                <c:pt idx="41639">
                  <c:v>416309.94</c:v>
                </c:pt>
                <c:pt idx="41640">
                  <c:v>416319.94</c:v>
                </c:pt>
                <c:pt idx="41641">
                  <c:v>416329.94</c:v>
                </c:pt>
                <c:pt idx="41642">
                  <c:v>416339.94</c:v>
                </c:pt>
                <c:pt idx="41643">
                  <c:v>416349.94</c:v>
                </c:pt>
                <c:pt idx="41644">
                  <c:v>416359.94</c:v>
                </c:pt>
                <c:pt idx="41645">
                  <c:v>416369.94</c:v>
                </c:pt>
                <c:pt idx="41646">
                  <c:v>416379.91</c:v>
                </c:pt>
                <c:pt idx="41647">
                  <c:v>416389.94</c:v>
                </c:pt>
                <c:pt idx="41648">
                  <c:v>416399.91</c:v>
                </c:pt>
                <c:pt idx="41649">
                  <c:v>416409.94</c:v>
                </c:pt>
                <c:pt idx="41650">
                  <c:v>416419.91</c:v>
                </c:pt>
                <c:pt idx="41651">
                  <c:v>416429.91</c:v>
                </c:pt>
                <c:pt idx="41652">
                  <c:v>416439.94</c:v>
                </c:pt>
                <c:pt idx="41653">
                  <c:v>416449.91</c:v>
                </c:pt>
                <c:pt idx="41654">
                  <c:v>416459.91</c:v>
                </c:pt>
                <c:pt idx="41655">
                  <c:v>416469.91</c:v>
                </c:pt>
                <c:pt idx="41656">
                  <c:v>416479.91</c:v>
                </c:pt>
                <c:pt idx="41657">
                  <c:v>416489.88</c:v>
                </c:pt>
                <c:pt idx="41658">
                  <c:v>416499.91</c:v>
                </c:pt>
                <c:pt idx="41659">
                  <c:v>416509.88</c:v>
                </c:pt>
                <c:pt idx="41660">
                  <c:v>416519.91</c:v>
                </c:pt>
                <c:pt idx="41661">
                  <c:v>416529.91</c:v>
                </c:pt>
                <c:pt idx="41662">
                  <c:v>416539.88</c:v>
                </c:pt>
                <c:pt idx="41663">
                  <c:v>416549.91</c:v>
                </c:pt>
                <c:pt idx="41664">
                  <c:v>416559.88</c:v>
                </c:pt>
                <c:pt idx="41665">
                  <c:v>416569.88</c:v>
                </c:pt>
                <c:pt idx="41666">
                  <c:v>416579.91</c:v>
                </c:pt>
                <c:pt idx="41667">
                  <c:v>416589.88</c:v>
                </c:pt>
                <c:pt idx="41668">
                  <c:v>416599.91</c:v>
                </c:pt>
                <c:pt idx="41669">
                  <c:v>416609.88</c:v>
                </c:pt>
                <c:pt idx="41670">
                  <c:v>416619.88</c:v>
                </c:pt>
                <c:pt idx="41671">
                  <c:v>416629.88</c:v>
                </c:pt>
                <c:pt idx="41672">
                  <c:v>416639.88</c:v>
                </c:pt>
                <c:pt idx="41673">
                  <c:v>416649.88</c:v>
                </c:pt>
                <c:pt idx="41674">
                  <c:v>416659.88</c:v>
                </c:pt>
                <c:pt idx="41675">
                  <c:v>416669.88</c:v>
                </c:pt>
                <c:pt idx="41676">
                  <c:v>416679.88</c:v>
                </c:pt>
                <c:pt idx="41677">
                  <c:v>416689.84</c:v>
                </c:pt>
                <c:pt idx="41678">
                  <c:v>416699.88</c:v>
                </c:pt>
                <c:pt idx="41679">
                  <c:v>416709.88</c:v>
                </c:pt>
                <c:pt idx="41680">
                  <c:v>416719.88</c:v>
                </c:pt>
                <c:pt idx="41681">
                  <c:v>416729.88</c:v>
                </c:pt>
                <c:pt idx="41682">
                  <c:v>416739.84000000003</c:v>
                </c:pt>
                <c:pt idx="41683">
                  <c:v>416749.88</c:v>
                </c:pt>
                <c:pt idx="41684">
                  <c:v>416759.84</c:v>
                </c:pt>
                <c:pt idx="41685">
                  <c:v>416769.84</c:v>
                </c:pt>
                <c:pt idx="41686">
                  <c:v>416779.84</c:v>
                </c:pt>
                <c:pt idx="41687">
                  <c:v>416789.84</c:v>
                </c:pt>
                <c:pt idx="41688">
                  <c:v>416799.84</c:v>
                </c:pt>
                <c:pt idx="41689">
                  <c:v>416809.84</c:v>
                </c:pt>
                <c:pt idx="41690">
                  <c:v>416819.84</c:v>
                </c:pt>
                <c:pt idx="41691">
                  <c:v>416829.84</c:v>
                </c:pt>
                <c:pt idx="41692">
                  <c:v>416839.84</c:v>
                </c:pt>
                <c:pt idx="41693">
                  <c:v>416849.81</c:v>
                </c:pt>
                <c:pt idx="41694">
                  <c:v>416859.84</c:v>
                </c:pt>
                <c:pt idx="41695">
                  <c:v>416869.81</c:v>
                </c:pt>
                <c:pt idx="41696">
                  <c:v>416879.84</c:v>
                </c:pt>
                <c:pt idx="41697">
                  <c:v>416889.81</c:v>
                </c:pt>
                <c:pt idx="41698">
                  <c:v>416899.81</c:v>
                </c:pt>
                <c:pt idx="41699">
                  <c:v>416909.84</c:v>
                </c:pt>
                <c:pt idx="41700">
                  <c:v>416919.81</c:v>
                </c:pt>
                <c:pt idx="41701">
                  <c:v>416929.81</c:v>
                </c:pt>
                <c:pt idx="41702">
                  <c:v>416939.81</c:v>
                </c:pt>
                <c:pt idx="41703">
                  <c:v>416949.81</c:v>
                </c:pt>
                <c:pt idx="41704">
                  <c:v>416959.81</c:v>
                </c:pt>
                <c:pt idx="41705">
                  <c:v>416969.81</c:v>
                </c:pt>
                <c:pt idx="41706">
                  <c:v>416979.81</c:v>
                </c:pt>
                <c:pt idx="41707">
                  <c:v>416989.81</c:v>
                </c:pt>
                <c:pt idx="41708">
                  <c:v>416999.81</c:v>
                </c:pt>
                <c:pt idx="41709">
                  <c:v>417009.81</c:v>
                </c:pt>
                <c:pt idx="41710">
                  <c:v>417019.81</c:v>
                </c:pt>
                <c:pt idx="41711">
                  <c:v>417029.81</c:v>
                </c:pt>
                <c:pt idx="41712">
                  <c:v>417039.81</c:v>
                </c:pt>
                <c:pt idx="41713">
                  <c:v>417049.78</c:v>
                </c:pt>
                <c:pt idx="41714">
                  <c:v>417059.81</c:v>
                </c:pt>
                <c:pt idx="41715">
                  <c:v>417069.81</c:v>
                </c:pt>
                <c:pt idx="41716">
                  <c:v>417079.81</c:v>
                </c:pt>
                <c:pt idx="41717">
                  <c:v>417089.81</c:v>
                </c:pt>
                <c:pt idx="41718">
                  <c:v>417099.78</c:v>
                </c:pt>
                <c:pt idx="41719">
                  <c:v>417109.81</c:v>
                </c:pt>
                <c:pt idx="41720">
                  <c:v>417119.78</c:v>
                </c:pt>
                <c:pt idx="41721">
                  <c:v>417129.78</c:v>
                </c:pt>
                <c:pt idx="41722">
                  <c:v>417139.78</c:v>
                </c:pt>
                <c:pt idx="41723">
                  <c:v>417149.78</c:v>
                </c:pt>
                <c:pt idx="41724">
                  <c:v>417159.75</c:v>
                </c:pt>
                <c:pt idx="41725">
                  <c:v>417169.78</c:v>
                </c:pt>
                <c:pt idx="41726">
                  <c:v>417179.78</c:v>
                </c:pt>
                <c:pt idx="41727">
                  <c:v>417189.78</c:v>
                </c:pt>
                <c:pt idx="41728">
                  <c:v>417199.78</c:v>
                </c:pt>
                <c:pt idx="41729">
                  <c:v>417209.75</c:v>
                </c:pt>
                <c:pt idx="41730">
                  <c:v>417219.78</c:v>
                </c:pt>
                <c:pt idx="41731">
                  <c:v>417229.75</c:v>
                </c:pt>
                <c:pt idx="41732">
                  <c:v>417239.75</c:v>
                </c:pt>
                <c:pt idx="41733">
                  <c:v>417249.75</c:v>
                </c:pt>
                <c:pt idx="41734">
                  <c:v>417259.75</c:v>
                </c:pt>
                <c:pt idx="41735">
                  <c:v>417269.78</c:v>
                </c:pt>
                <c:pt idx="41736">
                  <c:v>417279.75</c:v>
                </c:pt>
                <c:pt idx="41737">
                  <c:v>417289.75</c:v>
                </c:pt>
                <c:pt idx="41738">
                  <c:v>417299.75</c:v>
                </c:pt>
                <c:pt idx="41739">
                  <c:v>417309.75</c:v>
                </c:pt>
                <c:pt idx="41740">
                  <c:v>417319.75</c:v>
                </c:pt>
                <c:pt idx="41741">
                  <c:v>417329.75</c:v>
                </c:pt>
                <c:pt idx="41742">
                  <c:v>417339.75</c:v>
                </c:pt>
                <c:pt idx="41743">
                  <c:v>417349.75</c:v>
                </c:pt>
                <c:pt idx="41744">
                  <c:v>417359.75</c:v>
                </c:pt>
                <c:pt idx="41745">
                  <c:v>417369.75</c:v>
                </c:pt>
                <c:pt idx="41746">
                  <c:v>417379.75</c:v>
                </c:pt>
                <c:pt idx="41747">
                  <c:v>417389.75</c:v>
                </c:pt>
                <c:pt idx="41748">
                  <c:v>417399.75</c:v>
                </c:pt>
                <c:pt idx="41749">
                  <c:v>417409.72</c:v>
                </c:pt>
                <c:pt idx="41750">
                  <c:v>417419.75</c:v>
                </c:pt>
                <c:pt idx="41751">
                  <c:v>417429.72</c:v>
                </c:pt>
                <c:pt idx="41752">
                  <c:v>417439.72</c:v>
                </c:pt>
                <c:pt idx="41753">
                  <c:v>417449.75</c:v>
                </c:pt>
                <c:pt idx="41754">
                  <c:v>417459.72</c:v>
                </c:pt>
                <c:pt idx="41755">
                  <c:v>417469.75</c:v>
                </c:pt>
                <c:pt idx="41756">
                  <c:v>417479.72</c:v>
                </c:pt>
                <c:pt idx="41757">
                  <c:v>417489.72</c:v>
                </c:pt>
                <c:pt idx="41758">
                  <c:v>417499.72</c:v>
                </c:pt>
                <c:pt idx="41759">
                  <c:v>417509.72</c:v>
                </c:pt>
                <c:pt idx="41760">
                  <c:v>417519.69</c:v>
                </c:pt>
                <c:pt idx="41761">
                  <c:v>417529.72</c:v>
                </c:pt>
                <c:pt idx="41762">
                  <c:v>417539.72</c:v>
                </c:pt>
                <c:pt idx="41763">
                  <c:v>417549.72</c:v>
                </c:pt>
                <c:pt idx="41764">
                  <c:v>417559.72</c:v>
                </c:pt>
                <c:pt idx="41765">
                  <c:v>417569.69</c:v>
                </c:pt>
                <c:pt idx="41766">
                  <c:v>417579.72</c:v>
                </c:pt>
                <c:pt idx="41767">
                  <c:v>417589.72</c:v>
                </c:pt>
                <c:pt idx="41768">
                  <c:v>417599.69</c:v>
                </c:pt>
                <c:pt idx="41769">
                  <c:v>417609.72</c:v>
                </c:pt>
                <c:pt idx="41770">
                  <c:v>417619.69</c:v>
                </c:pt>
                <c:pt idx="41771">
                  <c:v>417629.72</c:v>
                </c:pt>
                <c:pt idx="41772">
                  <c:v>417639.69</c:v>
                </c:pt>
                <c:pt idx="41773">
                  <c:v>417649.69</c:v>
                </c:pt>
                <c:pt idx="41774">
                  <c:v>417659.69</c:v>
                </c:pt>
                <c:pt idx="41775">
                  <c:v>417669.69</c:v>
                </c:pt>
                <c:pt idx="41776">
                  <c:v>417679.69</c:v>
                </c:pt>
                <c:pt idx="41777">
                  <c:v>417689.69</c:v>
                </c:pt>
                <c:pt idx="41778">
                  <c:v>417699.69</c:v>
                </c:pt>
                <c:pt idx="41779">
                  <c:v>417709.69</c:v>
                </c:pt>
                <c:pt idx="41780">
                  <c:v>417719.69</c:v>
                </c:pt>
                <c:pt idx="41781">
                  <c:v>417729.69</c:v>
                </c:pt>
                <c:pt idx="41782">
                  <c:v>417739.69</c:v>
                </c:pt>
                <c:pt idx="41783">
                  <c:v>417749.69</c:v>
                </c:pt>
                <c:pt idx="41784">
                  <c:v>417759.69</c:v>
                </c:pt>
                <c:pt idx="41785">
                  <c:v>417769.66</c:v>
                </c:pt>
                <c:pt idx="41786">
                  <c:v>417779.69</c:v>
                </c:pt>
                <c:pt idx="41787">
                  <c:v>417789.66</c:v>
                </c:pt>
                <c:pt idx="41788">
                  <c:v>417799.66</c:v>
                </c:pt>
                <c:pt idx="41789">
                  <c:v>417809.69</c:v>
                </c:pt>
                <c:pt idx="41790">
                  <c:v>417819.66</c:v>
                </c:pt>
                <c:pt idx="41791">
                  <c:v>417829.69</c:v>
                </c:pt>
                <c:pt idx="41792">
                  <c:v>417839.66</c:v>
                </c:pt>
                <c:pt idx="41793">
                  <c:v>417849.66</c:v>
                </c:pt>
                <c:pt idx="41794">
                  <c:v>417859.66</c:v>
                </c:pt>
                <c:pt idx="41795">
                  <c:v>417869.66</c:v>
                </c:pt>
                <c:pt idx="41796">
                  <c:v>417879.63</c:v>
                </c:pt>
                <c:pt idx="41797">
                  <c:v>417889.66</c:v>
                </c:pt>
                <c:pt idx="41798">
                  <c:v>417899.66</c:v>
                </c:pt>
                <c:pt idx="41799">
                  <c:v>417909.63</c:v>
                </c:pt>
                <c:pt idx="41800">
                  <c:v>417919.66</c:v>
                </c:pt>
                <c:pt idx="41801">
                  <c:v>417929.63</c:v>
                </c:pt>
                <c:pt idx="41802">
                  <c:v>417939.66</c:v>
                </c:pt>
                <c:pt idx="41803">
                  <c:v>417949.63</c:v>
                </c:pt>
                <c:pt idx="41804">
                  <c:v>417959.63</c:v>
                </c:pt>
                <c:pt idx="41805">
                  <c:v>417969.63</c:v>
                </c:pt>
                <c:pt idx="41806">
                  <c:v>417979.63</c:v>
                </c:pt>
                <c:pt idx="41807">
                  <c:v>417989.63</c:v>
                </c:pt>
                <c:pt idx="41808">
                  <c:v>417999.63</c:v>
                </c:pt>
                <c:pt idx="41809">
                  <c:v>418009.63</c:v>
                </c:pt>
                <c:pt idx="41810">
                  <c:v>418019.63</c:v>
                </c:pt>
                <c:pt idx="41811">
                  <c:v>418029.63</c:v>
                </c:pt>
                <c:pt idx="41812">
                  <c:v>418039.63</c:v>
                </c:pt>
                <c:pt idx="41813">
                  <c:v>418049.63</c:v>
                </c:pt>
                <c:pt idx="41814">
                  <c:v>418059.63</c:v>
                </c:pt>
                <c:pt idx="41815">
                  <c:v>418069.63</c:v>
                </c:pt>
                <c:pt idx="41816">
                  <c:v>418079.63</c:v>
                </c:pt>
                <c:pt idx="41817">
                  <c:v>418089.63</c:v>
                </c:pt>
                <c:pt idx="41818">
                  <c:v>418099.63</c:v>
                </c:pt>
                <c:pt idx="41819">
                  <c:v>418109.63</c:v>
                </c:pt>
                <c:pt idx="41820">
                  <c:v>418119.63</c:v>
                </c:pt>
                <c:pt idx="41821">
                  <c:v>418129.59</c:v>
                </c:pt>
                <c:pt idx="41822">
                  <c:v>418139.63</c:v>
                </c:pt>
                <c:pt idx="41823">
                  <c:v>418149.59</c:v>
                </c:pt>
                <c:pt idx="41824">
                  <c:v>418159.59</c:v>
                </c:pt>
                <c:pt idx="41825">
                  <c:v>418169.63</c:v>
                </c:pt>
                <c:pt idx="41826">
                  <c:v>418179.59</c:v>
                </c:pt>
                <c:pt idx="41827">
                  <c:v>418189.59</c:v>
                </c:pt>
                <c:pt idx="41828">
                  <c:v>418199.59</c:v>
                </c:pt>
                <c:pt idx="41829">
                  <c:v>418209.59</c:v>
                </c:pt>
                <c:pt idx="41830">
                  <c:v>418219.59</c:v>
                </c:pt>
                <c:pt idx="41831">
                  <c:v>418229.59</c:v>
                </c:pt>
                <c:pt idx="41832">
                  <c:v>418239.56</c:v>
                </c:pt>
                <c:pt idx="41833">
                  <c:v>418249.59</c:v>
                </c:pt>
                <c:pt idx="41834">
                  <c:v>418259.59</c:v>
                </c:pt>
                <c:pt idx="41835">
                  <c:v>418269.56</c:v>
                </c:pt>
                <c:pt idx="41836">
                  <c:v>418279.59</c:v>
                </c:pt>
                <c:pt idx="41837">
                  <c:v>418289.56</c:v>
                </c:pt>
                <c:pt idx="41838">
                  <c:v>418299.59</c:v>
                </c:pt>
                <c:pt idx="41839">
                  <c:v>418309.56</c:v>
                </c:pt>
                <c:pt idx="41840">
                  <c:v>418319.56</c:v>
                </c:pt>
                <c:pt idx="41841">
                  <c:v>418329.56</c:v>
                </c:pt>
                <c:pt idx="41842">
                  <c:v>418339.56</c:v>
                </c:pt>
                <c:pt idx="41843">
                  <c:v>418349.56</c:v>
                </c:pt>
                <c:pt idx="41844">
                  <c:v>418359.56</c:v>
                </c:pt>
                <c:pt idx="41845">
                  <c:v>418369.56</c:v>
                </c:pt>
                <c:pt idx="41846">
                  <c:v>418379.56</c:v>
                </c:pt>
                <c:pt idx="41847">
                  <c:v>418389.56</c:v>
                </c:pt>
                <c:pt idx="41848">
                  <c:v>418399.56</c:v>
                </c:pt>
                <c:pt idx="41849">
                  <c:v>418409.56</c:v>
                </c:pt>
                <c:pt idx="41850">
                  <c:v>418419.56</c:v>
                </c:pt>
                <c:pt idx="41851">
                  <c:v>418429.56</c:v>
                </c:pt>
                <c:pt idx="41852">
                  <c:v>418439.56</c:v>
                </c:pt>
                <c:pt idx="41853">
                  <c:v>418449.56</c:v>
                </c:pt>
                <c:pt idx="41854">
                  <c:v>418459.56</c:v>
                </c:pt>
                <c:pt idx="41855">
                  <c:v>418469.53</c:v>
                </c:pt>
                <c:pt idx="41856">
                  <c:v>418479.56</c:v>
                </c:pt>
                <c:pt idx="41857">
                  <c:v>418489.53</c:v>
                </c:pt>
                <c:pt idx="41858">
                  <c:v>418499.56</c:v>
                </c:pt>
                <c:pt idx="41859">
                  <c:v>418509.53</c:v>
                </c:pt>
                <c:pt idx="41860">
                  <c:v>418519.53</c:v>
                </c:pt>
                <c:pt idx="41861">
                  <c:v>418529.56</c:v>
                </c:pt>
                <c:pt idx="41862">
                  <c:v>418539.53</c:v>
                </c:pt>
                <c:pt idx="41863">
                  <c:v>418549.53</c:v>
                </c:pt>
                <c:pt idx="41864">
                  <c:v>418559.53</c:v>
                </c:pt>
                <c:pt idx="41865">
                  <c:v>418569.53</c:v>
                </c:pt>
                <c:pt idx="41866">
                  <c:v>418579.5</c:v>
                </c:pt>
                <c:pt idx="41867">
                  <c:v>418589.53</c:v>
                </c:pt>
                <c:pt idx="41868">
                  <c:v>418599.5</c:v>
                </c:pt>
                <c:pt idx="41869">
                  <c:v>418609.53</c:v>
                </c:pt>
                <c:pt idx="41870">
                  <c:v>418619.53</c:v>
                </c:pt>
                <c:pt idx="41871">
                  <c:v>418629.5</c:v>
                </c:pt>
                <c:pt idx="41872">
                  <c:v>418639.53</c:v>
                </c:pt>
                <c:pt idx="41873">
                  <c:v>418649.5</c:v>
                </c:pt>
                <c:pt idx="41874">
                  <c:v>418659.5</c:v>
                </c:pt>
                <c:pt idx="41875">
                  <c:v>418669.5</c:v>
                </c:pt>
                <c:pt idx="41876">
                  <c:v>418679.5</c:v>
                </c:pt>
                <c:pt idx="41877">
                  <c:v>418689.5</c:v>
                </c:pt>
                <c:pt idx="41878">
                  <c:v>418699.5</c:v>
                </c:pt>
                <c:pt idx="41879">
                  <c:v>418709.5</c:v>
                </c:pt>
                <c:pt idx="41880">
                  <c:v>418719.5</c:v>
                </c:pt>
                <c:pt idx="41881">
                  <c:v>418729.5</c:v>
                </c:pt>
                <c:pt idx="41882">
                  <c:v>418739.5</c:v>
                </c:pt>
                <c:pt idx="41883">
                  <c:v>418749.5</c:v>
                </c:pt>
                <c:pt idx="41884">
                  <c:v>418759.5</c:v>
                </c:pt>
                <c:pt idx="41885">
                  <c:v>418769.5</c:v>
                </c:pt>
                <c:pt idx="41886">
                  <c:v>418779.5</c:v>
                </c:pt>
                <c:pt idx="41887">
                  <c:v>418789.5</c:v>
                </c:pt>
                <c:pt idx="41888">
                  <c:v>418799.5</c:v>
                </c:pt>
                <c:pt idx="41889">
                  <c:v>418809.5</c:v>
                </c:pt>
                <c:pt idx="41890">
                  <c:v>418819.5</c:v>
                </c:pt>
                <c:pt idx="41891">
                  <c:v>418829.47</c:v>
                </c:pt>
                <c:pt idx="41892">
                  <c:v>418839.5</c:v>
                </c:pt>
                <c:pt idx="41893">
                  <c:v>418849.47</c:v>
                </c:pt>
                <c:pt idx="41894">
                  <c:v>418859.5</c:v>
                </c:pt>
                <c:pt idx="41895">
                  <c:v>418869.47</c:v>
                </c:pt>
                <c:pt idx="41896">
                  <c:v>418879.47</c:v>
                </c:pt>
                <c:pt idx="41897">
                  <c:v>418889.5</c:v>
                </c:pt>
                <c:pt idx="41898">
                  <c:v>418899.47</c:v>
                </c:pt>
                <c:pt idx="41899">
                  <c:v>418909.47</c:v>
                </c:pt>
                <c:pt idx="41900">
                  <c:v>418919.47</c:v>
                </c:pt>
                <c:pt idx="41901">
                  <c:v>418929.47</c:v>
                </c:pt>
                <c:pt idx="41902">
                  <c:v>418939.44</c:v>
                </c:pt>
                <c:pt idx="41903">
                  <c:v>418949.47</c:v>
                </c:pt>
                <c:pt idx="41904">
                  <c:v>418959.44</c:v>
                </c:pt>
                <c:pt idx="41905">
                  <c:v>418969.47</c:v>
                </c:pt>
                <c:pt idx="41906">
                  <c:v>418979.47</c:v>
                </c:pt>
                <c:pt idx="41907">
                  <c:v>418989.44</c:v>
                </c:pt>
                <c:pt idx="41908">
                  <c:v>418999.47</c:v>
                </c:pt>
                <c:pt idx="41909">
                  <c:v>419009.44</c:v>
                </c:pt>
                <c:pt idx="41910">
                  <c:v>419019.44</c:v>
                </c:pt>
                <c:pt idx="41911">
                  <c:v>419029.44</c:v>
                </c:pt>
                <c:pt idx="41912">
                  <c:v>419039.44</c:v>
                </c:pt>
                <c:pt idx="41913">
                  <c:v>419049.44</c:v>
                </c:pt>
                <c:pt idx="41914">
                  <c:v>419059.44</c:v>
                </c:pt>
                <c:pt idx="41915">
                  <c:v>419069.44</c:v>
                </c:pt>
                <c:pt idx="41916">
                  <c:v>419079.44</c:v>
                </c:pt>
                <c:pt idx="41917">
                  <c:v>419089.44</c:v>
                </c:pt>
                <c:pt idx="41918">
                  <c:v>419099.44</c:v>
                </c:pt>
                <c:pt idx="41919">
                  <c:v>419109.44</c:v>
                </c:pt>
                <c:pt idx="41920">
                  <c:v>419119.44</c:v>
                </c:pt>
                <c:pt idx="41921">
                  <c:v>419129.44</c:v>
                </c:pt>
                <c:pt idx="41922">
                  <c:v>419139.41</c:v>
                </c:pt>
                <c:pt idx="41923">
                  <c:v>419149.44</c:v>
                </c:pt>
                <c:pt idx="41924">
                  <c:v>419159.44</c:v>
                </c:pt>
                <c:pt idx="41925">
                  <c:v>419169.44</c:v>
                </c:pt>
                <c:pt idx="41926">
                  <c:v>419179.44</c:v>
                </c:pt>
                <c:pt idx="41927">
                  <c:v>419189.41</c:v>
                </c:pt>
                <c:pt idx="41928">
                  <c:v>419199.44</c:v>
                </c:pt>
                <c:pt idx="41929">
                  <c:v>419209.41</c:v>
                </c:pt>
                <c:pt idx="41930">
                  <c:v>419219.41</c:v>
                </c:pt>
                <c:pt idx="41931">
                  <c:v>419229.41</c:v>
                </c:pt>
                <c:pt idx="41932">
                  <c:v>419239.41</c:v>
                </c:pt>
                <c:pt idx="41933">
                  <c:v>419249.44</c:v>
                </c:pt>
                <c:pt idx="41934">
                  <c:v>419259.41</c:v>
                </c:pt>
                <c:pt idx="41935">
                  <c:v>419269.41</c:v>
                </c:pt>
                <c:pt idx="41936">
                  <c:v>419279.41</c:v>
                </c:pt>
                <c:pt idx="41937">
                  <c:v>419289.41</c:v>
                </c:pt>
                <c:pt idx="41938">
                  <c:v>419299.38</c:v>
                </c:pt>
                <c:pt idx="41939">
                  <c:v>419309.41</c:v>
                </c:pt>
                <c:pt idx="41940">
                  <c:v>419319.38</c:v>
                </c:pt>
                <c:pt idx="41941">
                  <c:v>419329.38</c:v>
                </c:pt>
                <c:pt idx="41942">
                  <c:v>419339.38</c:v>
                </c:pt>
                <c:pt idx="41943">
                  <c:v>419349.38</c:v>
                </c:pt>
                <c:pt idx="41944">
                  <c:v>419359.41</c:v>
                </c:pt>
                <c:pt idx="41945">
                  <c:v>419369.38</c:v>
                </c:pt>
                <c:pt idx="41946">
                  <c:v>419379.38</c:v>
                </c:pt>
                <c:pt idx="41947">
                  <c:v>419389.38</c:v>
                </c:pt>
                <c:pt idx="41948">
                  <c:v>419399.38</c:v>
                </c:pt>
                <c:pt idx="41949">
                  <c:v>419409.38</c:v>
                </c:pt>
                <c:pt idx="41950">
                  <c:v>419419.38</c:v>
                </c:pt>
                <c:pt idx="41951">
                  <c:v>419429.38</c:v>
                </c:pt>
                <c:pt idx="41952">
                  <c:v>419439.38</c:v>
                </c:pt>
                <c:pt idx="41953">
                  <c:v>419449.38</c:v>
                </c:pt>
                <c:pt idx="41954">
                  <c:v>419459.38</c:v>
                </c:pt>
                <c:pt idx="41955">
                  <c:v>419469.38</c:v>
                </c:pt>
                <c:pt idx="41956">
                  <c:v>419479.38</c:v>
                </c:pt>
                <c:pt idx="41957">
                  <c:v>419489.38</c:v>
                </c:pt>
                <c:pt idx="41958">
                  <c:v>419499.34</c:v>
                </c:pt>
                <c:pt idx="41959">
                  <c:v>419509.38</c:v>
                </c:pt>
                <c:pt idx="41960">
                  <c:v>419519.34</c:v>
                </c:pt>
                <c:pt idx="41961">
                  <c:v>419529.38</c:v>
                </c:pt>
                <c:pt idx="41962">
                  <c:v>419539.38</c:v>
                </c:pt>
                <c:pt idx="41963">
                  <c:v>419549.34</c:v>
                </c:pt>
                <c:pt idx="41964">
                  <c:v>419559.38</c:v>
                </c:pt>
                <c:pt idx="41965">
                  <c:v>419569.34</c:v>
                </c:pt>
                <c:pt idx="41966">
                  <c:v>419579.34</c:v>
                </c:pt>
                <c:pt idx="41967">
                  <c:v>419589.34</c:v>
                </c:pt>
                <c:pt idx="41968">
                  <c:v>419599.34</c:v>
                </c:pt>
                <c:pt idx="41969">
                  <c:v>419609.31</c:v>
                </c:pt>
                <c:pt idx="41970">
                  <c:v>419619.34</c:v>
                </c:pt>
                <c:pt idx="41971">
                  <c:v>419629.34</c:v>
                </c:pt>
                <c:pt idx="41972">
                  <c:v>419639.34</c:v>
                </c:pt>
                <c:pt idx="41973">
                  <c:v>419649.34</c:v>
                </c:pt>
                <c:pt idx="41974">
                  <c:v>419659.31</c:v>
                </c:pt>
                <c:pt idx="41975">
                  <c:v>419669.34</c:v>
                </c:pt>
                <c:pt idx="41976">
                  <c:v>419679.31</c:v>
                </c:pt>
                <c:pt idx="41977">
                  <c:v>419689.31</c:v>
                </c:pt>
                <c:pt idx="41978">
                  <c:v>419699.31</c:v>
                </c:pt>
                <c:pt idx="41979">
                  <c:v>419709.31</c:v>
                </c:pt>
                <c:pt idx="41980">
                  <c:v>419719.34</c:v>
                </c:pt>
                <c:pt idx="41981">
                  <c:v>419729.31</c:v>
                </c:pt>
                <c:pt idx="41982">
                  <c:v>419739.31</c:v>
                </c:pt>
                <c:pt idx="41983">
                  <c:v>419749.31</c:v>
                </c:pt>
                <c:pt idx="41984">
                  <c:v>419759.31</c:v>
                </c:pt>
                <c:pt idx="41985">
                  <c:v>419769.31</c:v>
                </c:pt>
                <c:pt idx="41986">
                  <c:v>419779.31</c:v>
                </c:pt>
                <c:pt idx="41987">
                  <c:v>419789.31</c:v>
                </c:pt>
                <c:pt idx="41988">
                  <c:v>419799.31</c:v>
                </c:pt>
                <c:pt idx="41989">
                  <c:v>419809.31</c:v>
                </c:pt>
                <c:pt idx="41990">
                  <c:v>419819.31</c:v>
                </c:pt>
                <c:pt idx="41991">
                  <c:v>419829.31</c:v>
                </c:pt>
                <c:pt idx="41992">
                  <c:v>419839.31</c:v>
                </c:pt>
                <c:pt idx="41993">
                  <c:v>419849.31</c:v>
                </c:pt>
                <c:pt idx="41994">
                  <c:v>419859.28</c:v>
                </c:pt>
                <c:pt idx="41995">
                  <c:v>419869.31</c:v>
                </c:pt>
                <c:pt idx="41996">
                  <c:v>419879.28</c:v>
                </c:pt>
                <c:pt idx="41997">
                  <c:v>419889.28</c:v>
                </c:pt>
                <c:pt idx="41998">
                  <c:v>419899.31</c:v>
                </c:pt>
                <c:pt idx="41999">
                  <c:v>419909.28</c:v>
                </c:pt>
                <c:pt idx="42000">
                  <c:v>419919.31</c:v>
                </c:pt>
                <c:pt idx="42001">
                  <c:v>419929.28</c:v>
                </c:pt>
                <c:pt idx="42002">
                  <c:v>419939.28</c:v>
                </c:pt>
                <c:pt idx="42003">
                  <c:v>419949.31</c:v>
                </c:pt>
                <c:pt idx="42004">
                  <c:v>419959.28</c:v>
                </c:pt>
                <c:pt idx="42005">
                  <c:v>419969.25</c:v>
                </c:pt>
                <c:pt idx="42006">
                  <c:v>419979.28</c:v>
                </c:pt>
                <c:pt idx="42007">
                  <c:v>419989.28</c:v>
                </c:pt>
                <c:pt idx="42008">
                  <c:v>419999.25</c:v>
                </c:pt>
                <c:pt idx="42009">
                  <c:v>420009.28</c:v>
                </c:pt>
                <c:pt idx="42010">
                  <c:v>420019.25</c:v>
                </c:pt>
                <c:pt idx="42011">
                  <c:v>420029.28</c:v>
                </c:pt>
                <c:pt idx="42012">
                  <c:v>420039.25</c:v>
                </c:pt>
                <c:pt idx="42013">
                  <c:v>420049.25</c:v>
                </c:pt>
                <c:pt idx="42014">
                  <c:v>420059.25</c:v>
                </c:pt>
                <c:pt idx="42015">
                  <c:v>420069.25</c:v>
                </c:pt>
                <c:pt idx="42016">
                  <c:v>420079.25</c:v>
                </c:pt>
                <c:pt idx="42017">
                  <c:v>420089.25</c:v>
                </c:pt>
                <c:pt idx="42018">
                  <c:v>420099.25</c:v>
                </c:pt>
                <c:pt idx="42019">
                  <c:v>420109.25</c:v>
                </c:pt>
                <c:pt idx="42020">
                  <c:v>420119.25</c:v>
                </c:pt>
                <c:pt idx="42021">
                  <c:v>420129.25</c:v>
                </c:pt>
                <c:pt idx="42022">
                  <c:v>420139.25</c:v>
                </c:pt>
                <c:pt idx="42023">
                  <c:v>420149.25</c:v>
                </c:pt>
                <c:pt idx="42024">
                  <c:v>420159.25</c:v>
                </c:pt>
                <c:pt idx="42025">
                  <c:v>420169.25</c:v>
                </c:pt>
                <c:pt idx="42026">
                  <c:v>420179.25</c:v>
                </c:pt>
                <c:pt idx="42027">
                  <c:v>420189.25</c:v>
                </c:pt>
                <c:pt idx="42028">
                  <c:v>420199.25</c:v>
                </c:pt>
                <c:pt idx="42029">
                  <c:v>420209.25</c:v>
                </c:pt>
                <c:pt idx="42030">
                  <c:v>420219.22</c:v>
                </c:pt>
                <c:pt idx="42031">
                  <c:v>420229.25</c:v>
                </c:pt>
                <c:pt idx="42032">
                  <c:v>420239.22</c:v>
                </c:pt>
                <c:pt idx="42033">
                  <c:v>420249.22</c:v>
                </c:pt>
                <c:pt idx="42034">
                  <c:v>420259.25</c:v>
                </c:pt>
                <c:pt idx="42035">
                  <c:v>420269.22</c:v>
                </c:pt>
                <c:pt idx="42036">
                  <c:v>420279.25</c:v>
                </c:pt>
                <c:pt idx="42037">
                  <c:v>420289.22</c:v>
                </c:pt>
                <c:pt idx="42038">
                  <c:v>420299.22</c:v>
                </c:pt>
                <c:pt idx="42039">
                  <c:v>420309.22</c:v>
                </c:pt>
                <c:pt idx="42040">
                  <c:v>420319.22</c:v>
                </c:pt>
                <c:pt idx="42041">
                  <c:v>420329.19</c:v>
                </c:pt>
                <c:pt idx="42042">
                  <c:v>420339.22</c:v>
                </c:pt>
                <c:pt idx="42043">
                  <c:v>420349.22</c:v>
                </c:pt>
                <c:pt idx="42044">
                  <c:v>420359.19</c:v>
                </c:pt>
                <c:pt idx="42045">
                  <c:v>420369.22</c:v>
                </c:pt>
                <c:pt idx="42046">
                  <c:v>420379.19</c:v>
                </c:pt>
                <c:pt idx="42047">
                  <c:v>420389.22</c:v>
                </c:pt>
                <c:pt idx="42048">
                  <c:v>420399.19</c:v>
                </c:pt>
                <c:pt idx="42049">
                  <c:v>420409.19</c:v>
                </c:pt>
                <c:pt idx="42050">
                  <c:v>420419.19</c:v>
                </c:pt>
                <c:pt idx="42051">
                  <c:v>420429.19</c:v>
                </c:pt>
                <c:pt idx="42052">
                  <c:v>420439.19</c:v>
                </c:pt>
                <c:pt idx="42053">
                  <c:v>420449.19</c:v>
                </c:pt>
                <c:pt idx="42054">
                  <c:v>420459.19</c:v>
                </c:pt>
                <c:pt idx="42055">
                  <c:v>420469.19</c:v>
                </c:pt>
                <c:pt idx="42056">
                  <c:v>420479.19</c:v>
                </c:pt>
                <c:pt idx="42057">
                  <c:v>420489.19</c:v>
                </c:pt>
                <c:pt idx="42058">
                  <c:v>420499.19</c:v>
                </c:pt>
                <c:pt idx="42059">
                  <c:v>420509.19</c:v>
                </c:pt>
                <c:pt idx="42060">
                  <c:v>420519.19</c:v>
                </c:pt>
                <c:pt idx="42061">
                  <c:v>420529.19</c:v>
                </c:pt>
                <c:pt idx="42062">
                  <c:v>420539.19</c:v>
                </c:pt>
                <c:pt idx="42063">
                  <c:v>420549.19</c:v>
                </c:pt>
                <c:pt idx="42064">
                  <c:v>420559.16</c:v>
                </c:pt>
                <c:pt idx="42065">
                  <c:v>420569.19</c:v>
                </c:pt>
                <c:pt idx="42066">
                  <c:v>420579.16</c:v>
                </c:pt>
                <c:pt idx="42067">
                  <c:v>420589.19</c:v>
                </c:pt>
                <c:pt idx="42068">
                  <c:v>420599.16</c:v>
                </c:pt>
                <c:pt idx="42069">
                  <c:v>420609.16</c:v>
                </c:pt>
                <c:pt idx="42070">
                  <c:v>420619.19</c:v>
                </c:pt>
                <c:pt idx="42071">
                  <c:v>420629.16</c:v>
                </c:pt>
                <c:pt idx="42072">
                  <c:v>420639.16</c:v>
                </c:pt>
                <c:pt idx="42073">
                  <c:v>420649.16</c:v>
                </c:pt>
                <c:pt idx="42074">
                  <c:v>420659.16</c:v>
                </c:pt>
                <c:pt idx="42075">
                  <c:v>420669.16</c:v>
                </c:pt>
                <c:pt idx="42076">
                  <c:v>420679.16</c:v>
                </c:pt>
                <c:pt idx="42077">
                  <c:v>420689.13</c:v>
                </c:pt>
                <c:pt idx="42078">
                  <c:v>420699.16</c:v>
                </c:pt>
                <c:pt idx="42079">
                  <c:v>420709.16</c:v>
                </c:pt>
                <c:pt idx="42080">
                  <c:v>420719.13</c:v>
                </c:pt>
                <c:pt idx="42081">
                  <c:v>420729.16</c:v>
                </c:pt>
                <c:pt idx="42082">
                  <c:v>420739.13</c:v>
                </c:pt>
                <c:pt idx="42083">
                  <c:v>420749.16</c:v>
                </c:pt>
                <c:pt idx="42084">
                  <c:v>420759.13</c:v>
                </c:pt>
                <c:pt idx="42085">
                  <c:v>420769.13</c:v>
                </c:pt>
                <c:pt idx="42086">
                  <c:v>420779.13</c:v>
                </c:pt>
                <c:pt idx="42087">
                  <c:v>420789.13</c:v>
                </c:pt>
                <c:pt idx="42088">
                  <c:v>420799.13</c:v>
                </c:pt>
                <c:pt idx="42089">
                  <c:v>420809.13</c:v>
                </c:pt>
                <c:pt idx="42090">
                  <c:v>420819.13</c:v>
                </c:pt>
                <c:pt idx="42091">
                  <c:v>420829.13</c:v>
                </c:pt>
                <c:pt idx="42092">
                  <c:v>420839.13</c:v>
                </c:pt>
                <c:pt idx="42093">
                  <c:v>420849.13</c:v>
                </c:pt>
                <c:pt idx="42094">
                  <c:v>420859.13</c:v>
                </c:pt>
                <c:pt idx="42095">
                  <c:v>420869.13</c:v>
                </c:pt>
                <c:pt idx="42096">
                  <c:v>420879.13</c:v>
                </c:pt>
                <c:pt idx="42097">
                  <c:v>420889.13</c:v>
                </c:pt>
                <c:pt idx="42098">
                  <c:v>420899.13</c:v>
                </c:pt>
                <c:pt idx="42099">
                  <c:v>420909.13</c:v>
                </c:pt>
                <c:pt idx="42100">
                  <c:v>420919.09</c:v>
                </c:pt>
                <c:pt idx="42101">
                  <c:v>420929.13</c:v>
                </c:pt>
                <c:pt idx="42102">
                  <c:v>420939.09</c:v>
                </c:pt>
                <c:pt idx="42103">
                  <c:v>420949.13</c:v>
                </c:pt>
                <c:pt idx="42104">
                  <c:v>420959.09</c:v>
                </c:pt>
                <c:pt idx="42105">
                  <c:v>420969.09</c:v>
                </c:pt>
                <c:pt idx="42106">
                  <c:v>420979.13</c:v>
                </c:pt>
                <c:pt idx="42107">
                  <c:v>420989.09</c:v>
                </c:pt>
                <c:pt idx="42108">
                  <c:v>420999.09</c:v>
                </c:pt>
                <c:pt idx="42109">
                  <c:v>421009.09</c:v>
                </c:pt>
                <c:pt idx="42110">
                  <c:v>421019.09</c:v>
                </c:pt>
                <c:pt idx="42111">
                  <c:v>421029.06</c:v>
                </c:pt>
                <c:pt idx="42112">
                  <c:v>421039.09</c:v>
                </c:pt>
                <c:pt idx="42113">
                  <c:v>421049.06</c:v>
                </c:pt>
                <c:pt idx="42114">
                  <c:v>421059.09</c:v>
                </c:pt>
                <c:pt idx="42115">
                  <c:v>421069.09</c:v>
                </c:pt>
                <c:pt idx="42116">
                  <c:v>421079.06</c:v>
                </c:pt>
                <c:pt idx="42117">
                  <c:v>421089.09</c:v>
                </c:pt>
                <c:pt idx="42118">
                  <c:v>421099.06</c:v>
                </c:pt>
                <c:pt idx="42119">
                  <c:v>421109.06</c:v>
                </c:pt>
                <c:pt idx="42120">
                  <c:v>421119.06</c:v>
                </c:pt>
                <c:pt idx="42121">
                  <c:v>421129.06</c:v>
                </c:pt>
                <c:pt idx="42122">
                  <c:v>421139.06</c:v>
                </c:pt>
                <c:pt idx="42123">
                  <c:v>421149.06</c:v>
                </c:pt>
                <c:pt idx="42124">
                  <c:v>421159.06</c:v>
                </c:pt>
                <c:pt idx="42125">
                  <c:v>421169.06</c:v>
                </c:pt>
                <c:pt idx="42126">
                  <c:v>421179.06</c:v>
                </c:pt>
                <c:pt idx="42127">
                  <c:v>421189.06</c:v>
                </c:pt>
                <c:pt idx="42128">
                  <c:v>421199.06</c:v>
                </c:pt>
                <c:pt idx="42129">
                  <c:v>421209.06</c:v>
                </c:pt>
                <c:pt idx="42130">
                  <c:v>421219.06</c:v>
                </c:pt>
                <c:pt idx="42131">
                  <c:v>421229.03</c:v>
                </c:pt>
                <c:pt idx="42132">
                  <c:v>421239.06</c:v>
                </c:pt>
                <c:pt idx="42133">
                  <c:v>421249.06</c:v>
                </c:pt>
                <c:pt idx="42134">
                  <c:v>421259.06</c:v>
                </c:pt>
                <c:pt idx="42135">
                  <c:v>421269.06</c:v>
                </c:pt>
                <c:pt idx="42136">
                  <c:v>421279.03</c:v>
                </c:pt>
                <c:pt idx="42137">
                  <c:v>421289.06</c:v>
                </c:pt>
                <c:pt idx="42138">
                  <c:v>421299.03</c:v>
                </c:pt>
                <c:pt idx="42139">
                  <c:v>421309.03</c:v>
                </c:pt>
                <c:pt idx="42140">
                  <c:v>421319.03</c:v>
                </c:pt>
                <c:pt idx="42141">
                  <c:v>421329.03</c:v>
                </c:pt>
                <c:pt idx="42142">
                  <c:v>421339.06</c:v>
                </c:pt>
                <c:pt idx="42143">
                  <c:v>421349.03</c:v>
                </c:pt>
                <c:pt idx="42144">
                  <c:v>421359.03</c:v>
                </c:pt>
                <c:pt idx="42145">
                  <c:v>421369.03</c:v>
                </c:pt>
                <c:pt idx="42146">
                  <c:v>421379.03</c:v>
                </c:pt>
                <c:pt idx="42147">
                  <c:v>421389</c:v>
                </c:pt>
                <c:pt idx="42148">
                  <c:v>421399.03</c:v>
                </c:pt>
                <c:pt idx="42149">
                  <c:v>421409</c:v>
                </c:pt>
                <c:pt idx="42150">
                  <c:v>421419.03</c:v>
                </c:pt>
                <c:pt idx="42151">
                  <c:v>421429.03</c:v>
                </c:pt>
                <c:pt idx="42152">
                  <c:v>421439</c:v>
                </c:pt>
                <c:pt idx="42153">
                  <c:v>421449.03</c:v>
                </c:pt>
                <c:pt idx="42154">
                  <c:v>421459</c:v>
                </c:pt>
                <c:pt idx="42155">
                  <c:v>421469</c:v>
                </c:pt>
                <c:pt idx="42156">
                  <c:v>421479</c:v>
                </c:pt>
                <c:pt idx="42157">
                  <c:v>421489</c:v>
                </c:pt>
                <c:pt idx="42158">
                  <c:v>421499</c:v>
                </c:pt>
                <c:pt idx="42159">
                  <c:v>421509</c:v>
                </c:pt>
                <c:pt idx="42160">
                  <c:v>421519</c:v>
                </c:pt>
                <c:pt idx="42161">
                  <c:v>421529</c:v>
                </c:pt>
                <c:pt idx="42162">
                  <c:v>421539</c:v>
                </c:pt>
                <c:pt idx="42163">
                  <c:v>421549</c:v>
                </c:pt>
                <c:pt idx="42164">
                  <c:v>421559</c:v>
                </c:pt>
                <c:pt idx="42165">
                  <c:v>421569</c:v>
                </c:pt>
                <c:pt idx="42166">
                  <c:v>421579</c:v>
                </c:pt>
                <c:pt idx="42167">
                  <c:v>421588.97</c:v>
                </c:pt>
                <c:pt idx="42168">
                  <c:v>421599</c:v>
                </c:pt>
                <c:pt idx="42169">
                  <c:v>421609</c:v>
                </c:pt>
                <c:pt idx="42170">
                  <c:v>421619</c:v>
                </c:pt>
                <c:pt idx="42171">
                  <c:v>421629</c:v>
                </c:pt>
                <c:pt idx="42172">
                  <c:v>421638.97</c:v>
                </c:pt>
                <c:pt idx="42173">
                  <c:v>421649</c:v>
                </c:pt>
                <c:pt idx="42174">
                  <c:v>421658.97</c:v>
                </c:pt>
                <c:pt idx="42175">
                  <c:v>421668.97</c:v>
                </c:pt>
                <c:pt idx="42176">
                  <c:v>421678.97</c:v>
                </c:pt>
                <c:pt idx="42177">
                  <c:v>421688.97</c:v>
                </c:pt>
                <c:pt idx="42178">
                  <c:v>421699</c:v>
                </c:pt>
                <c:pt idx="42179">
                  <c:v>421708.97</c:v>
                </c:pt>
                <c:pt idx="42180">
                  <c:v>421718.97</c:v>
                </c:pt>
                <c:pt idx="42181">
                  <c:v>421728.97</c:v>
                </c:pt>
                <c:pt idx="42182">
                  <c:v>421738.97</c:v>
                </c:pt>
                <c:pt idx="42183">
                  <c:v>421748.94</c:v>
                </c:pt>
                <c:pt idx="42184">
                  <c:v>421758.97</c:v>
                </c:pt>
                <c:pt idx="42185">
                  <c:v>421768.94</c:v>
                </c:pt>
                <c:pt idx="42186">
                  <c:v>421778.94</c:v>
                </c:pt>
                <c:pt idx="42187">
                  <c:v>421788.97</c:v>
                </c:pt>
                <c:pt idx="42188">
                  <c:v>421798.94</c:v>
                </c:pt>
                <c:pt idx="42189">
                  <c:v>421808.97</c:v>
                </c:pt>
                <c:pt idx="42190">
                  <c:v>421818.94</c:v>
                </c:pt>
                <c:pt idx="42191">
                  <c:v>421828.94</c:v>
                </c:pt>
                <c:pt idx="42192">
                  <c:v>421838.97</c:v>
                </c:pt>
                <c:pt idx="42193">
                  <c:v>421848.94</c:v>
                </c:pt>
                <c:pt idx="42194">
                  <c:v>421858.94</c:v>
                </c:pt>
                <c:pt idx="42195">
                  <c:v>421868.94</c:v>
                </c:pt>
                <c:pt idx="42196">
                  <c:v>421878.94</c:v>
                </c:pt>
                <c:pt idx="42197">
                  <c:v>421888.94</c:v>
                </c:pt>
                <c:pt idx="42198">
                  <c:v>421898.94</c:v>
                </c:pt>
                <c:pt idx="42199">
                  <c:v>421908.94</c:v>
                </c:pt>
                <c:pt idx="42200">
                  <c:v>421918.94</c:v>
                </c:pt>
                <c:pt idx="42201">
                  <c:v>421928.94</c:v>
                </c:pt>
                <c:pt idx="42202">
                  <c:v>421938.94</c:v>
                </c:pt>
                <c:pt idx="42203">
                  <c:v>421948.91</c:v>
                </c:pt>
                <c:pt idx="42204">
                  <c:v>421958.94</c:v>
                </c:pt>
                <c:pt idx="42205">
                  <c:v>421968.94</c:v>
                </c:pt>
                <c:pt idx="42206">
                  <c:v>421978.91</c:v>
                </c:pt>
                <c:pt idx="42207">
                  <c:v>421988.94</c:v>
                </c:pt>
                <c:pt idx="42208">
                  <c:v>421998.91</c:v>
                </c:pt>
                <c:pt idx="42209">
                  <c:v>422008.94</c:v>
                </c:pt>
                <c:pt idx="42210">
                  <c:v>422018.91</c:v>
                </c:pt>
                <c:pt idx="42211">
                  <c:v>422028.91</c:v>
                </c:pt>
                <c:pt idx="42212">
                  <c:v>422038.91</c:v>
                </c:pt>
                <c:pt idx="42213">
                  <c:v>422048.91</c:v>
                </c:pt>
                <c:pt idx="42214">
                  <c:v>422058.88</c:v>
                </c:pt>
                <c:pt idx="42215">
                  <c:v>422068.91</c:v>
                </c:pt>
                <c:pt idx="42216">
                  <c:v>422078.91</c:v>
                </c:pt>
                <c:pt idx="42217">
                  <c:v>422088.91</c:v>
                </c:pt>
                <c:pt idx="42218">
                  <c:v>422098.91</c:v>
                </c:pt>
                <c:pt idx="42219">
                  <c:v>422108.88</c:v>
                </c:pt>
                <c:pt idx="42220">
                  <c:v>422118.91</c:v>
                </c:pt>
                <c:pt idx="42221">
                  <c:v>422128.88</c:v>
                </c:pt>
                <c:pt idx="42222">
                  <c:v>422138.88</c:v>
                </c:pt>
                <c:pt idx="42223">
                  <c:v>422148.88</c:v>
                </c:pt>
                <c:pt idx="42224">
                  <c:v>422158.88</c:v>
                </c:pt>
                <c:pt idx="42225">
                  <c:v>422168.91</c:v>
                </c:pt>
                <c:pt idx="42226">
                  <c:v>422178.88</c:v>
                </c:pt>
                <c:pt idx="42227">
                  <c:v>422188.88</c:v>
                </c:pt>
                <c:pt idx="42228">
                  <c:v>422198.88</c:v>
                </c:pt>
                <c:pt idx="42229">
                  <c:v>422208.88</c:v>
                </c:pt>
                <c:pt idx="42230">
                  <c:v>422218.88</c:v>
                </c:pt>
                <c:pt idx="42231">
                  <c:v>422228.88</c:v>
                </c:pt>
                <c:pt idx="42232">
                  <c:v>422238.88</c:v>
                </c:pt>
                <c:pt idx="42233">
                  <c:v>422248.88</c:v>
                </c:pt>
                <c:pt idx="42234">
                  <c:v>422258.88</c:v>
                </c:pt>
                <c:pt idx="42235">
                  <c:v>422268.88</c:v>
                </c:pt>
                <c:pt idx="42236">
                  <c:v>422278.88</c:v>
                </c:pt>
                <c:pt idx="42237">
                  <c:v>422288.88</c:v>
                </c:pt>
                <c:pt idx="42238">
                  <c:v>422298.88</c:v>
                </c:pt>
                <c:pt idx="42239">
                  <c:v>422308.84</c:v>
                </c:pt>
                <c:pt idx="42240">
                  <c:v>422318.88</c:v>
                </c:pt>
                <c:pt idx="42241">
                  <c:v>422328.84</c:v>
                </c:pt>
                <c:pt idx="42242">
                  <c:v>422338.84</c:v>
                </c:pt>
                <c:pt idx="42243">
                  <c:v>422348.88</c:v>
                </c:pt>
                <c:pt idx="42244">
                  <c:v>422358.84</c:v>
                </c:pt>
                <c:pt idx="42245">
                  <c:v>422368.88</c:v>
                </c:pt>
                <c:pt idx="42246">
                  <c:v>422378.84</c:v>
                </c:pt>
                <c:pt idx="42247">
                  <c:v>422388.84</c:v>
                </c:pt>
                <c:pt idx="42248">
                  <c:v>422398.84</c:v>
                </c:pt>
                <c:pt idx="42249">
                  <c:v>422408.84</c:v>
                </c:pt>
                <c:pt idx="42250">
                  <c:v>422418.81</c:v>
                </c:pt>
                <c:pt idx="42251">
                  <c:v>422428.84</c:v>
                </c:pt>
                <c:pt idx="42252">
                  <c:v>422438.84</c:v>
                </c:pt>
                <c:pt idx="42253">
                  <c:v>422448.81</c:v>
                </c:pt>
                <c:pt idx="42254">
                  <c:v>422458.84</c:v>
                </c:pt>
                <c:pt idx="42255">
                  <c:v>422468.81</c:v>
                </c:pt>
                <c:pt idx="42256">
                  <c:v>422478.84</c:v>
                </c:pt>
                <c:pt idx="42257">
                  <c:v>422488.81</c:v>
                </c:pt>
                <c:pt idx="42258">
                  <c:v>422498.81</c:v>
                </c:pt>
                <c:pt idx="42259">
                  <c:v>422508.81</c:v>
                </c:pt>
                <c:pt idx="42260">
                  <c:v>422518.81</c:v>
                </c:pt>
                <c:pt idx="42261">
                  <c:v>422528.81</c:v>
                </c:pt>
                <c:pt idx="42262">
                  <c:v>422538.81</c:v>
                </c:pt>
                <c:pt idx="42263">
                  <c:v>422548.81</c:v>
                </c:pt>
                <c:pt idx="42264">
                  <c:v>422558.81</c:v>
                </c:pt>
                <c:pt idx="42265">
                  <c:v>422568.81</c:v>
                </c:pt>
                <c:pt idx="42266">
                  <c:v>422578.81</c:v>
                </c:pt>
                <c:pt idx="42267">
                  <c:v>422588.81</c:v>
                </c:pt>
                <c:pt idx="42268">
                  <c:v>422598.81</c:v>
                </c:pt>
                <c:pt idx="42269">
                  <c:v>422608.81</c:v>
                </c:pt>
                <c:pt idx="42270">
                  <c:v>422618.81</c:v>
                </c:pt>
                <c:pt idx="42271">
                  <c:v>422628.81</c:v>
                </c:pt>
                <c:pt idx="42272">
                  <c:v>422638.81</c:v>
                </c:pt>
                <c:pt idx="42273">
                  <c:v>422648.78</c:v>
                </c:pt>
                <c:pt idx="42274">
                  <c:v>422658.81</c:v>
                </c:pt>
                <c:pt idx="42275">
                  <c:v>422668.78</c:v>
                </c:pt>
                <c:pt idx="42276">
                  <c:v>422678.81</c:v>
                </c:pt>
                <c:pt idx="42277">
                  <c:v>422688.78</c:v>
                </c:pt>
                <c:pt idx="42278">
                  <c:v>422698.78</c:v>
                </c:pt>
                <c:pt idx="42279">
                  <c:v>422708.81</c:v>
                </c:pt>
                <c:pt idx="42280">
                  <c:v>422718.78</c:v>
                </c:pt>
                <c:pt idx="42281">
                  <c:v>422728.78</c:v>
                </c:pt>
                <c:pt idx="42282">
                  <c:v>422738.78</c:v>
                </c:pt>
                <c:pt idx="42283">
                  <c:v>422748.78</c:v>
                </c:pt>
                <c:pt idx="42284">
                  <c:v>422758.78</c:v>
                </c:pt>
                <c:pt idx="42285">
                  <c:v>422768.78</c:v>
                </c:pt>
                <c:pt idx="42286">
                  <c:v>422778.78</c:v>
                </c:pt>
                <c:pt idx="42287">
                  <c:v>422788.78</c:v>
                </c:pt>
                <c:pt idx="42288">
                  <c:v>422798.78</c:v>
                </c:pt>
                <c:pt idx="42289">
                  <c:v>422808.75</c:v>
                </c:pt>
                <c:pt idx="42290">
                  <c:v>422818.78</c:v>
                </c:pt>
                <c:pt idx="42291">
                  <c:v>422828.75</c:v>
                </c:pt>
                <c:pt idx="42292">
                  <c:v>422838.78</c:v>
                </c:pt>
                <c:pt idx="42293">
                  <c:v>422848.75</c:v>
                </c:pt>
                <c:pt idx="42294">
                  <c:v>422858.75</c:v>
                </c:pt>
                <c:pt idx="42295">
                  <c:v>422868.75</c:v>
                </c:pt>
                <c:pt idx="42296">
                  <c:v>422878.75</c:v>
                </c:pt>
                <c:pt idx="42297">
                  <c:v>422888.75</c:v>
                </c:pt>
                <c:pt idx="42298">
                  <c:v>422898.75</c:v>
                </c:pt>
                <c:pt idx="42299">
                  <c:v>422908.75</c:v>
                </c:pt>
                <c:pt idx="42300">
                  <c:v>422918.75</c:v>
                </c:pt>
                <c:pt idx="42301">
                  <c:v>422928.75</c:v>
                </c:pt>
                <c:pt idx="42302">
                  <c:v>422938.75</c:v>
                </c:pt>
                <c:pt idx="42303">
                  <c:v>422948.75</c:v>
                </c:pt>
                <c:pt idx="42304">
                  <c:v>422958.75</c:v>
                </c:pt>
                <c:pt idx="42305">
                  <c:v>422968.75</c:v>
                </c:pt>
                <c:pt idx="42306">
                  <c:v>422978.75</c:v>
                </c:pt>
                <c:pt idx="42307">
                  <c:v>422988.75</c:v>
                </c:pt>
                <c:pt idx="42308">
                  <c:v>422998.75</c:v>
                </c:pt>
                <c:pt idx="42309">
                  <c:v>423008.72</c:v>
                </c:pt>
                <c:pt idx="42310">
                  <c:v>423018.75</c:v>
                </c:pt>
                <c:pt idx="42311">
                  <c:v>423028.72</c:v>
                </c:pt>
                <c:pt idx="42312">
                  <c:v>423038.75</c:v>
                </c:pt>
                <c:pt idx="42313">
                  <c:v>423048.72</c:v>
                </c:pt>
                <c:pt idx="42314">
                  <c:v>423058.72</c:v>
                </c:pt>
                <c:pt idx="42315">
                  <c:v>423068.75</c:v>
                </c:pt>
                <c:pt idx="42316">
                  <c:v>423078.72</c:v>
                </c:pt>
                <c:pt idx="42317">
                  <c:v>423088.72</c:v>
                </c:pt>
                <c:pt idx="42318">
                  <c:v>423098.72</c:v>
                </c:pt>
                <c:pt idx="42319">
                  <c:v>423108.72</c:v>
                </c:pt>
                <c:pt idx="42320">
                  <c:v>423118.69</c:v>
                </c:pt>
                <c:pt idx="42321">
                  <c:v>423128.72</c:v>
                </c:pt>
                <c:pt idx="42322">
                  <c:v>423138.69</c:v>
                </c:pt>
                <c:pt idx="42323">
                  <c:v>423148.72</c:v>
                </c:pt>
                <c:pt idx="42324">
                  <c:v>423158.72</c:v>
                </c:pt>
                <c:pt idx="42325">
                  <c:v>423168.69</c:v>
                </c:pt>
                <c:pt idx="42326">
                  <c:v>423178.72</c:v>
                </c:pt>
                <c:pt idx="42327">
                  <c:v>423188.69</c:v>
                </c:pt>
                <c:pt idx="42328">
                  <c:v>423198.69</c:v>
                </c:pt>
                <c:pt idx="42329">
                  <c:v>423208.69</c:v>
                </c:pt>
                <c:pt idx="42330">
                  <c:v>423218.69</c:v>
                </c:pt>
                <c:pt idx="42331">
                  <c:v>423228.72</c:v>
                </c:pt>
                <c:pt idx="42332">
                  <c:v>423238.69</c:v>
                </c:pt>
                <c:pt idx="42333">
                  <c:v>423248.69</c:v>
                </c:pt>
                <c:pt idx="42334">
                  <c:v>423258.69</c:v>
                </c:pt>
                <c:pt idx="42335">
                  <c:v>423268.69</c:v>
                </c:pt>
                <c:pt idx="42336">
                  <c:v>423278.69</c:v>
                </c:pt>
                <c:pt idx="42337">
                  <c:v>423288.69</c:v>
                </c:pt>
                <c:pt idx="42338">
                  <c:v>423298.69</c:v>
                </c:pt>
                <c:pt idx="42339">
                  <c:v>423308.69</c:v>
                </c:pt>
                <c:pt idx="42340">
                  <c:v>423318.66</c:v>
                </c:pt>
                <c:pt idx="42341">
                  <c:v>423328.69</c:v>
                </c:pt>
                <c:pt idx="42342">
                  <c:v>423338.69</c:v>
                </c:pt>
                <c:pt idx="42343">
                  <c:v>423348.69</c:v>
                </c:pt>
                <c:pt idx="42344">
                  <c:v>423358.69</c:v>
                </c:pt>
                <c:pt idx="42345">
                  <c:v>423368.66</c:v>
                </c:pt>
                <c:pt idx="42346">
                  <c:v>423378.69</c:v>
                </c:pt>
                <c:pt idx="42347">
                  <c:v>423388.66</c:v>
                </c:pt>
                <c:pt idx="42348">
                  <c:v>423398.66</c:v>
                </c:pt>
                <c:pt idx="42349">
                  <c:v>423408.66</c:v>
                </c:pt>
                <c:pt idx="42350">
                  <c:v>423418.66</c:v>
                </c:pt>
                <c:pt idx="42351">
                  <c:v>423428.69</c:v>
                </c:pt>
                <c:pt idx="42352">
                  <c:v>423438.66</c:v>
                </c:pt>
                <c:pt idx="42353">
                  <c:v>423448.66</c:v>
                </c:pt>
                <c:pt idx="42354">
                  <c:v>423458.66</c:v>
                </c:pt>
                <c:pt idx="42355">
                  <c:v>423468.66</c:v>
                </c:pt>
                <c:pt idx="42356">
                  <c:v>423478.63</c:v>
                </c:pt>
                <c:pt idx="42357">
                  <c:v>423488.66</c:v>
                </c:pt>
                <c:pt idx="42358">
                  <c:v>423498.63</c:v>
                </c:pt>
                <c:pt idx="42359">
                  <c:v>423508.66</c:v>
                </c:pt>
                <c:pt idx="42360">
                  <c:v>423518.66</c:v>
                </c:pt>
                <c:pt idx="42361">
                  <c:v>423528.63</c:v>
                </c:pt>
                <c:pt idx="42362">
                  <c:v>423538.66</c:v>
                </c:pt>
                <c:pt idx="42363">
                  <c:v>423548.63</c:v>
                </c:pt>
                <c:pt idx="42364">
                  <c:v>423558.63</c:v>
                </c:pt>
                <c:pt idx="42365">
                  <c:v>423568.63</c:v>
                </c:pt>
                <c:pt idx="42366">
                  <c:v>423578.63</c:v>
                </c:pt>
                <c:pt idx="42367">
                  <c:v>423588.63</c:v>
                </c:pt>
                <c:pt idx="42368">
                  <c:v>423598.63</c:v>
                </c:pt>
                <c:pt idx="42369">
                  <c:v>423608.63</c:v>
                </c:pt>
                <c:pt idx="42370">
                  <c:v>423618.63</c:v>
                </c:pt>
                <c:pt idx="42371">
                  <c:v>423628.63</c:v>
                </c:pt>
                <c:pt idx="42372">
                  <c:v>423638.63</c:v>
                </c:pt>
                <c:pt idx="42373">
                  <c:v>423648.63</c:v>
                </c:pt>
                <c:pt idx="42374">
                  <c:v>423658.63</c:v>
                </c:pt>
                <c:pt idx="42375">
                  <c:v>423668.63</c:v>
                </c:pt>
                <c:pt idx="42376">
                  <c:v>423678.59</c:v>
                </c:pt>
                <c:pt idx="42377">
                  <c:v>423688.63</c:v>
                </c:pt>
                <c:pt idx="42378">
                  <c:v>423698.59</c:v>
                </c:pt>
                <c:pt idx="42379">
                  <c:v>423708.63</c:v>
                </c:pt>
                <c:pt idx="42380">
                  <c:v>423718.63</c:v>
                </c:pt>
                <c:pt idx="42381">
                  <c:v>423728.59</c:v>
                </c:pt>
                <c:pt idx="42382">
                  <c:v>423738.63</c:v>
                </c:pt>
                <c:pt idx="42383">
                  <c:v>423748.63</c:v>
                </c:pt>
                <c:pt idx="42384">
                  <c:v>423758.59</c:v>
                </c:pt>
                <c:pt idx="42385">
                  <c:v>423768.59</c:v>
                </c:pt>
                <c:pt idx="42386">
                  <c:v>423778.59</c:v>
                </c:pt>
                <c:pt idx="42387">
                  <c:v>423788.56</c:v>
                </c:pt>
                <c:pt idx="42388">
                  <c:v>423798.59</c:v>
                </c:pt>
                <c:pt idx="42389">
                  <c:v>423808.59</c:v>
                </c:pt>
                <c:pt idx="42390">
                  <c:v>423818.59</c:v>
                </c:pt>
                <c:pt idx="42391">
                  <c:v>423828.59</c:v>
                </c:pt>
                <c:pt idx="42392">
                  <c:v>423838.56</c:v>
                </c:pt>
                <c:pt idx="42393">
                  <c:v>423848.59</c:v>
                </c:pt>
                <c:pt idx="42394">
                  <c:v>423858.56</c:v>
                </c:pt>
                <c:pt idx="42395">
                  <c:v>423868.56</c:v>
                </c:pt>
                <c:pt idx="42396">
                  <c:v>423878.56</c:v>
                </c:pt>
                <c:pt idx="42397">
                  <c:v>423888.56</c:v>
                </c:pt>
                <c:pt idx="42398">
                  <c:v>423898.59</c:v>
                </c:pt>
                <c:pt idx="42399">
                  <c:v>423908.56</c:v>
                </c:pt>
                <c:pt idx="42400">
                  <c:v>423918.56</c:v>
                </c:pt>
                <c:pt idx="42401">
                  <c:v>423928.56</c:v>
                </c:pt>
                <c:pt idx="42402">
                  <c:v>423938.56</c:v>
                </c:pt>
                <c:pt idx="42403">
                  <c:v>423948.56</c:v>
                </c:pt>
                <c:pt idx="42404">
                  <c:v>423958.56</c:v>
                </c:pt>
                <c:pt idx="42405">
                  <c:v>423968.56</c:v>
                </c:pt>
                <c:pt idx="42406">
                  <c:v>423978.56</c:v>
                </c:pt>
                <c:pt idx="42407">
                  <c:v>423988.56</c:v>
                </c:pt>
                <c:pt idx="42408">
                  <c:v>423998.56</c:v>
                </c:pt>
                <c:pt idx="42409">
                  <c:v>424008.56</c:v>
                </c:pt>
                <c:pt idx="42410">
                  <c:v>424018.56</c:v>
                </c:pt>
                <c:pt idx="42411">
                  <c:v>424028.56</c:v>
                </c:pt>
                <c:pt idx="42412">
                  <c:v>424038.53</c:v>
                </c:pt>
                <c:pt idx="42413">
                  <c:v>424048.56</c:v>
                </c:pt>
                <c:pt idx="42414">
                  <c:v>424058.53</c:v>
                </c:pt>
                <c:pt idx="42415">
                  <c:v>424068.56</c:v>
                </c:pt>
                <c:pt idx="42416">
                  <c:v>424078.56</c:v>
                </c:pt>
                <c:pt idx="42417">
                  <c:v>424088.53</c:v>
                </c:pt>
                <c:pt idx="42418">
                  <c:v>424098.56</c:v>
                </c:pt>
                <c:pt idx="42419">
                  <c:v>424108.53</c:v>
                </c:pt>
                <c:pt idx="42420">
                  <c:v>424118.53</c:v>
                </c:pt>
                <c:pt idx="42421">
                  <c:v>424128.53</c:v>
                </c:pt>
                <c:pt idx="42422">
                  <c:v>424138.53</c:v>
                </c:pt>
                <c:pt idx="42423">
                  <c:v>424148.5</c:v>
                </c:pt>
                <c:pt idx="42424">
                  <c:v>424158.53</c:v>
                </c:pt>
                <c:pt idx="42425">
                  <c:v>424168.53</c:v>
                </c:pt>
                <c:pt idx="42426">
                  <c:v>424178.53</c:v>
                </c:pt>
                <c:pt idx="42427">
                  <c:v>424188.53</c:v>
                </c:pt>
                <c:pt idx="42428">
                  <c:v>424198.5</c:v>
                </c:pt>
                <c:pt idx="42429">
                  <c:v>424208.53</c:v>
                </c:pt>
                <c:pt idx="42430">
                  <c:v>424218.5</c:v>
                </c:pt>
                <c:pt idx="42431">
                  <c:v>424228.5</c:v>
                </c:pt>
                <c:pt idx="42432">
                  <c:v>424238.53</c:v>
                </c:pt>
                <c:pt idx="42433">
                  <c:v>424248.5</c:v>
                </c:pt>
                <c:pt idx="42434">
                  <c:v>424258.53</c:v>
                </c:pt>
                <c:pt idx="42435">
                  <c:v>424268.5</c:v>
                </c:pt>
                <c:pt idx="42436">
                  <c:v>424278.5</c:v>
                </c:pt>
                <c:pt idx="42437">
                  <c:v>424288.5</c:v>
                </c:pt>
                <c:pt idx="42438">
                  <c:v>424298.5</c:v>
                </c:pt>
                <c:pt idx="42439">
                  <c:v>424308.5</c:v>
                </c:pt>
                <c:pt idx="42440">
                  <c:v>424318.5</c:v>
                </c:pt>
                <c:pt idx="42441">
                  <c:v>424328.5</c:v>
                </c:pt>
                <c:pt idx="42442">
                  <c:v>424338.5</c:v>
                </c:pt>
                <c:pt idx="42443">
                  <c:v>424348.5</c:v>
                </c:pt>
                <c:pt idx="42444">
                  <c:v>424358.5</c:v>
                </c:pt>
                <c:pt idx="42445">
                  <c:v>424368.5</c:v>
                </c:pt>
                <c:pt idx="42446">
                  <c:v>424378.5</c:v>
                </c:pt>
                <c:pt idx="42447">
                  <c:v>424388.5</c:v>
                </c:pt>
                <c:pt idx="42448">
                  <c:v>424398.47</c:v>
                </c:pt>
                <c:pt idx="42449">
                  <c:v>424408.5</c:v>
                </c:pt>
                <c:pt idx="42450">
                  <c:v>424418.47</c:v>
                </c:pt>
                <c:pt idx="42451">
                  <c:v>424428.47</c:v>
                </c:pt>
                <c:pt idx="42452">
                  <c:v>424438.5</c:v>
                </c:pt>
                <c:pt idx="42453">
                  <c:v>424448.47</c:v>
                </c:pt>
                <c:pt idx="42454">
                  <c:v>424458.5</c:v>
                </c:pt>
                <c:pt idx="42455">
                  <c:v>424468.47</c:v>
                </c:pt>
                <c:pt idx="42456">
                  <c:v>424478.47</c:v>
                </c:pt>
                <c:pt idx="42457">
                  <c:v>424488.47</c:v>
                </c:pt>
                <c:pt idx="42458">
                  <c:v>424498.47</c:v>
                </c:pt>
                <c:pt idx="42459">
                  <c:v>424508.44</c:v>
                </c:pt>
                <c:pt idx="42460">
                  <c:v>424518.47</c:v>
                </c:pt>
                <c:pt idx="42461">
                  <c:v>424528.47</c:v>
                </c:pt>
                <c:pt idx="42462">
                  <c:v>424538.44</c:v>
                </c:pt>
                <c:pt idx="42463">
                  <c:v>424548.47</c:v>
                </c:pt>
                <c:pt idx="42464">
                  <c:v>424558.44</c:v>
                </c:pt>
                <c:pt idx="42465">
                  <c:v>424568.47</c:v>
                </c:pt>
                <c:pt idx="42466">
                  <c:v>424578.44</c:v>
                </c:pt>
                <c:pt idx="42467">
                  <c:v>424588.44</c:v>
                </c:pt>
                <c:pt idx="42468">
                  <c:v>424598.44</c:v>
                </c:pt>
                <c:pt idx="42469">
                  <c:v>424608.44</c:v>
                </c:pt>
                <c:pt idx="42470">
                  <c:v>424618.44</c:v>
                </c:pt>
                <c:pt idx="42471">
                  <c:v>424628.44</c:v>
                </c:pt>
                <c:pt idx="42472">
                  <c:v>424638.44</c:v>
                </c:pt>
                <c:pt idx="42473">
                  <c:v>424648.44</c:v>
                </c:pt>
                <c:pt idx="42474">
                  <c:v>424658.44</c:v>
                </c:pt>
                <c:pt idx="42475">
                  <c:v>424668.44</c:v>
                </c:pt>
                <c:pt idx="42476">
                  <c:v>424678.44</c:v>
                </c:pt>
                <c:pt idx="42477">
                  <c:v>424688.44</c:v>
                </c:pt>
                <c:pt idx="42478">
                  <c:v>424698.44</c:v>
                </c:pt>
                <c:pt idx="42479">
                  <c:v>424708.41</c:v>
                </c:pt>
                <c:pt idx="42480">
                  <c:v>424718.44</c:v>
                </c:pt>
                <c:pt idx="42481">
                  <c:v>424728.44</c:v>
                </c:pt>
                <c:pt idx="42482">
                  <c:v>424738.44</c:v>
                </c:pt>
                <c:pt idx="42483">
                  <c:v>424748.44</c:v>
                </c:pt>
                <c:pt idx="42484">
                  <c:v>424758.41</c:v>
                </c:pt>
                <c:pt idx="42485">
                  <c:v>424768.44</c:v>
                </c:pt>
                <c:pt idx="42486">
                  <c:v>424778.41</c:v>
                </c:pt>
                <c:pt idx="42487">
                  <c:v>424788.41</c:v>
                </c:pt>
                <c:pt idx="42488">
                  <c:v>424798.41</c:v>
                </c:pt>
                <c:pt idx="42489">
                  <c:v>424808.41</c:v>
                </c:pt>
                <c:pt idx="42490">
                  <c:v>424818.44</c:v>
                </c:pt>
                <c:pt idx="42491">
                  <c:v>424828.41</c:v>
                </c:pt>
                <c:pt idx="42492">
                  <c:v>424838.41</c:v>
                </c:pt>
                <c:pt idx="42493">
                  <c:v>424848.41</c:v>
                </c:pt>
                <c:pt idx="42494">
                  <c:v>424858.41</c:v>
                </c:pt>
                <c:pt idx="42495">
                  <c:v>424868.38</c:v>
                </c:pt>
                <c:pt idx="42496">
                  <c:v>424878.41</c:v>
                </c:pt>
                <c:pt idx="42497">
                  <c:v>424888.38</c:v>
                </c:pt>
                <c:pt idx="42498">
                  <c:v>424898.38</c:v>
                </c:pt>
                <c:pt idx="42499">
                  <c:v>424908.41</c:v>
                </c:pt>
                <c:pt idx="42500">
                  <c:v>424918.38</c:v>
                </c:pt>
                <c:pt idx="42501">
                  <c:v>424928.41</c:v>
                </c:pt>
                <c:pt idx="42502">
                  <c:v>424938.38</c:v>
                </c:pt>
                <c:pt idx="42503">
                  <c:v>424948.38</c:v>
                </c:pt>
                <c:pt idx="42504">
                  <c:v>424958.38</c:v>
                </c:pt>
                <c:pt idx="42505">
                  <c:v>424968.38</c:v>
                </c:pt>
                <c:pt idx="42506">
                  <c:v>424978.38</c:v>
                </c:pt>
                <c:pt idx="42507">
                  <c:v>424988.38</c:v>
                </c:pt>
                <c:pt idx="42508">
                  <c:v>424998.38</c:v>
                </c:pt>
                <c:pt idx="42509">
                  <c:v>425008.38</c:v>
                </c:pt>
                <c:pt idx="42510">
                  <c:v>425018.38</c:v>
                </c:pt>
                <c:pt idx="42511">
                  <c:v>425028.38</c:v>
                </c:pt>
                <c:pt idx="42512">
                  <c:v>425038.38</c:v>
                </c:pt>
                <c:pt idx="42513">
                  <c:v>425048.38</c:v>
                </c:pt>
                <c:pt idx="42514">
                  <c:v>425058.38</c:v>
                </c:pt>
                <c:pt idx="42515">
                  <c:v>425068.34</c:v>
                </c:pt>
                <c:pt idx="42516">
                  <c:v>425078.38</c:v>
                </c:pt>
                <c:pt idx="42517">
                  <c:v>425088.38</c:v>
                </c:pt>
                <c:pt idx="42518">
                  <c:v>425098.34</c:v>
                </c:pt>
                <c:pt idx="42519">
                  <c:v>425108.38</c:v>
                </c:pt>
                <c:pt idx="42520">
                  <c:v>425118.34</c:v>
                </c:pt>
                <c:pt idx="42521">
                  <c:v>425128.38</c:v>
                </c:pt>
                <c:pt idx="42522">
                  <c:v>425138.34</c:v>
                </c:pt>
                <c:pt idx="42523">
                  <c:v>425148.34</c:v>
                </c:pt>
                <c:pt idx="42524">
                  <c:v>425158.34</c:v>
                </c:pt>
                <c:pt idx="42525">
                  <c:v>425168.34</c:v>
                </c:pt>
                <c:pt idx="42526">
                  <c:v>425178.34</c:v>
                </c:pt>
                <c:pt idx="42527">
                  <c:v>425188.34</c:v>
                </c:pt>
                <c:pt idx="42528">
                  <c:v>425198.34</c:v>
                </c:pt>
                <c:pt idx="42529">
                  <c:v>425208.31</c:v>
                </c:pt>
                <c:pt idx="42530">
                  <c:v>425218.34</c:v>
                </c:pt>
                <c:pt idx="42531">
                  <c:v>425228.31</c:v>
                </c:pt>
                <c:pt idx="42532">
                  <c:v>425238.34</c:v>
                </c:pt>
                <c:pt idx="42533">
                  <c:v>425248.31</c:v>
                </c:pt>
                <c:pt idx="42534">
                  <c:v>425258.31</c:v>
                </c:pt>
                <c:pt idx="42535">
                  <c:v>425268.34</c:v>
                </c:pt>
                <c:pt idx="42536">
                  <c:v>425278.31</c:v>
                </c:pt>
                <c:pt idx="42537">
                  <c:v>425288.31</c:v>
                </c:pt>
                <c:pt idx="42538">
                  <c:v>425298.31</c:v>
                </c:pt>
                <c:pt idx="42539">
                  <c:v>425308.31</c:v>
                </c:pt>
                <c:pt idx="42540">
                  <c:v>425318.31</c:v>
                </c:pt>
                <c:pt idx="42541">
                  <c:v>425328.31</c:v>
                </c:pt>
                <c:pt idx="42542">
                  <c:v>425338.31</c:v>
                </c:pt>
                <c:pt idx="42543">
                  <c:v>425348.31</c:v>
                </c:pt>
                <c:pt idx="42544">
                  <c:v>425358.31</c:v>
                </c:pt>
                <c:pt idx="42545">
                  <c:v>425368.31</c:v>
                </c:pt>
                <c:pt idx="42546">
                  <c:v>425378.31</c:v>
                </c:pt>
                <c:pt idx="42547">
                  <c:v>425388.31</c:v>
                </c:pt>
                <c:pt idx="42548">
                  <c:v>425398.31</c:v>
                </c:pt>
                <c:pt idx="42549">
                  <c:v>425408.31</c:v>
                </c:pt>
                <c:pt idx="42550">
                  <c:v>425418.31</c:v>
                </c:pt>
                <c:pt idx="42551">
                  <c:v>425428.28</c:v>
                </c:pt>
                <c:pt idx="42552">
                  <c:v>425438.31</c:v>
                </c:pt>
                <c:pt idx="42553">
                  <c:v>425448.31</c:v>
                </c:pt>
                <c:pt idx="42554">
                  <c:v>425458.28</c:v>
                </c:pt>
                <c:pt idx="42555">
                  <c:v>425468.31</c:v>
                </c:pt>
                <c:pt idx="42556">
                  <c:v>425478.28</c:v>
                </c:pt>
                <c:pt idx="42557">
                  <c:v>425488.31</c:v>
                </c:pt>
                <c:pt idx="42558">
                  <c:v>425498.28</c:v>
                </c:pt>
                <c:pt idx="42559">
                  <c:v>425508.28</c:v>
                </c:pt>
                <c:pt idx="42560">
                  <c:v>425518.28</c:v>
                </c:pt>
                <c:pt idx="42561">
                  <c:v>425528.28</c:v>
                </c:pt>
                <c:pt idx="42562">
                  <c:v>425538.28</c:v>
                </c:pt>
                <c:pt idx="42563">
                  <c:v>425548.28</c:v>
                </c:pt>
                <c:pt idx="42564">
                  <c:v>425558.28</c:v>
                </c:pt>
                <c:pt idx="42565">
                  <c:v>425568.25</c:v>
                </c:pt>
                <c:pt idx="42566">
                  <c:v>425578.28</c:v>
                </c:pt>
                <c:pt idx="42567">
                  <c:v>425588.25</c:v>
                </c:pt>
                <c:pt idx="42568">
                  <c:v>425598.28</c:v>
                </c:pt>
                <c:pt idx="42569">
                  <c:v>425608.25</c:v>
                </c:pt>
                <c:pt idx="42570">
                  <c:v>425618.25</c:v>
                </c:pt>
                <c:pt idx="42571">
                  <c:v>425628.25</c:v>
                </c:pt>
                <c:pt idx="42572">
                  <c:v>425638.25</c:v>
                </c:pt>
                <c:pt idx="42573">
                  <c:v>425648.25</c:v>
                </c:pt>
                <c:pt idx="42574">
                  <c:v>425658.25</c:v>
                </c:pt>
                <c:pt idx="42575">
                  <c:v>425668.25</c:v>
                </c:pt>
                <c:pt idx="42576">
                  <c:v>425678.28</c:v>
                </c:pt>
                <c:pt idx="42577">
                  <c:v>425688.25</c:v>
                </c:pt>
                <c:pt idx="42578">
                  <c:v>425698.25</c:v>
                </c:pt>
                <c:pt idx="42579">
                  <c:v>425708.25</c:v>
                </c:pt>
                <c:pt idx="42580">
                  <c:v>425718.25</c:v>
                </c:pt>
                <c:pt idx="42581">
                  <c:v>425728.25</c:v>
                </c:pt>
                <c:pt idx="42582">
                  <c:v>425738.25</c:v>
                </c:pt>
                <c:pt idx="42583">
                  <c:v>425748.25</c:v>
                </c:pt>
                <c:pt idx="42584">
                  <c:v>425758.25</c:v>
                </c:pt>
                <c:pt idx="42585">
                  <c:v>425768.22</c:v>
                </c:pt>
                <c:pt idx="42586">
                  <c:v>425778.25</c:v>
                </c:pt>
                <c:pt idx="42587">
                  <c:v>425788.22</c:v>
                </c:pt>
                <c:pt idx="42588">
                  <c:v>425798.25</c:v>
                </c:pt>
                <c:pt idx="42589">
                  <c:v>425808.22</c:v>
                </c:pt>
                <c:pt idx="42590">
                  <c:v>425818.22</c:v>
                </c:pt>
                <c:pt idx="42591">
                  <c:v>425828.25</c:v>
                </c:pt>
                <c:pt idx="42592">
                  <c:v>425838.22</c:v>
                </c:pt>
                <c:pt idx="42593">
                  <c:v>425848.22</c:v>
                </c:pt>
                <c:pt idx="42594">
                  <c:v>425858.22</c:v>
                </c:pt>
                <c:pt idx="42595">
                  <c:v>425868.22</c:v>
                </c:pt>
                <c:pt idx="42596">
                  <c:v>425878.19</c:v>
                </c:pt>
                <c:pt idx="42597">
                  <c:v>425888.22</c:v>
                </c:pt>
                <c:pt idx="42598">
                  <c:v>425898.19</c:v>
                </c:pt>
                <c:pt idx="42599">
                  <c:v>425908.22</c:v>
                </c:pt>
                <c:pt idx="42600">
                  <c:v>425918.22</c:v>
                </c:pt>
                <c:pt idx="42601">
                  <c:v>425928.19</c:v>
                </c:pt>
                <c:pt idx="42602">
                  <c:v>425938.22</c:v>
                </c:pt>
                <c:pt idx="42603">
                  <c:v>425948.19</c:v>
                </c:pt>
                <c:pt idx="42604">
                  <c:v>425958.19</c:v>
                </c:pt>
                <c:pt idx="42605">
                  <c:v>425968.19</c:v>
                </c:pt>
                <c:pt idx="42606">
                  <c:v>425978.19</c:v>
                </c:pt>
                <c:pt idx="42607">
                  <c:v>425988.19</c:v>
                </c:pt>
                <c:pt idx="42608">
                  <c:v>425998.19</c:v>
                </c:pt>
                <c:pt idx="42609">
                  <c:v>426008.19</c:v>
                </c:pt>
                <c:pt idx="42610">
                  <c:v>426018.19</c:v>
                </c:pt>
                <c:pt idx="42611">
                  <c:v>426028.19</c:v>
                </c:pt>
                <c:pt idx="42612">
                  <c:v>426038.19</c:v>
                </c:pt>
                <c:pt idx="42613">
                  <c:v>426048.19</c:v>
                </c:pt>
                <c:pt idx="42614">
                  <c:v>426058.19</c:v>
                </c:pt>
                <c:pt idx="42615">
                  <c:v>426068.19</c:v>
                </c:pt>
                <c:pt idx="42616">
                  <c:v>426078.19</c:v>
                </c:pt>
                <c:pt idx="42617">
                  <c:v>426088.19</c:v>
                </c:pt>
                <c:pt idx="42618">
                  <c:v>426098.19</c:v>
                </c:pt>
                <c:pt idx="42619">
                  <c:v>426108.19</c:v>
                </c:pt>
                <c:pt idx="42620">
                  <c:v>426118.19</c:v>
                </c:pt>
                <c:pt idx="42621">
                  <c:v>426128.16</c:v>
                </c:pt>
                <c:pt idx="42622">
                  <c:v>426138.19</c:v>
                </c:pt>
                <c:pt idx="42623">
                  <c:v>426148.16</c:v>
                </c:pt>
                <c:pt idx="42624">
                  <c:v>426158.19</c:v>
                </c:pt>
                <c:pt idx="42625">
                  <c:v>426168.16</c:v>
                </c:pt>
                <c:pt idx="42626">
                  <c:v>426178.16</c:v>
                </c:pt>
                <c:pt idx="42627">
                  <c:v>426188.19</c:v>
                </c:pt>
                <c:pt idx="42628">
                  <c:v>426198.16</c:v>
                </c:pt>
                <c:pt idx="42629">
                  <c:v>426208.16</c:v>
                </c:pt>
                <c:pt idx="42630">
                  <c:v>426218.16</c:v>
                </c:pt>
                <c:pt idx="42631">
                  <c:v>426228.16</c:v>
                </c:pt>
                <c:pt idx="42632">
                  <c:v>426238.13</c:v>
                </c:pt>
                <c:pt idx="42633">
                  <c:v>426248.16</c:v>
                </c:pt>
                <c:pt idx="42634">
                  <c:v>426258.13</c:v>
                </c:pt>
                <c:pt idx="42635">
                  <c:v>426268.15999999997</c:v>
                </c:pt>
                <c:pt idx="42636">
                  <c:v>426278.16</c:v>
                </c:pt>
                <c:pt idx="42637">
                  <c:v>426288.13</c:v>
                </c:pt>
                <c:pt idx="42638">
                  <c:v>426298.16</c:v>
                </c:pt>
                <c:pt idx="42639">
                  <c:v>426308.13</c:v>
                </c:pt>
                <c:pt idx="42640">
                  <c:v>426318.13</c:v>
                </c:pt>
                <c:pt idx="42641">
                  <c:v>426328.13</c:v>
                </c:pt>
                <c:pt idx="42642">
                  <c:v>426338.13</c:v>
                </c:pt>
                <c:pt idx="42643">
                  <c:v>426348.13</c:v>
                </c:pt>
                <c:pt idx="42644">
                  <c:v>426358.13</c:v>
                </c:pt>
                <c:pt idx="42645">
                  <c:v>426368.13</c:v>
                </c:pt>
                <c:pt idx="42646">
                  <c:v>426378.13</c:v>
                </c:pt>
                <c:pt idx="42647">
                  <c:v>426388.13</c:v>
                </c:pt>
                <c:pt idx="42648">
                  <c:v>426398.13</c:v>
                </c:pt>
                <c:pt idx="42649">
                  <c:v>426408.13</c:v>
                </c:pt>
                <c:pt idx="42650">
                  <c:v>426418.13</c:v>
                </c:pt>
                <c:pt idx="42651">
                  <c:v>426428.13</c:v>
                </c:pt>
                <c:pt idx="42652">
                  <c:v>426438.09</c:v>
                </c:pt>
                <c:pt idx="42653">
                  <c:v>426448.13</c:v>
                </c:pt>
                <c:pt idx="42654">
                  <c:v>426458.13</c:v>
                </c:pt>
                <c:pt idx="42655">
                  <c:v>426468.13</c:v>
                </c:pt>
                <c:pt idx="42656">
                  <c:v>426478.13</c:v>
                </c:pt>
                <c:pt idx="42657">
                  <c:v>426488.09</c:v>
                </c:pt>
                <c:pt idx="42658">
                  <c:v>426498.13</c:v>
                </c:pt>
                <c:pt idx="42659">
                  <c:v>426508.09</c:v>
                </c:pt>
                <c:pt idx="42660">
                  <c:v>426518.09</c:v>
                </c:pt>
                <c:pt idx="42661">
                  <c:v>426528.09</c:v>
                </c:pt>
                <c:pt idx="42662">
                  <c:v>426538.09</c:v>
                </c:pt>
                <c:pt idx="42663">
                  <c:v>426548.09</c:v>
                </c:pt>
                <c:pt idx="42664">
                  <c:v>426558.09</c:v>
                </c:pt>
                <c:pt idx="42665">
                  <c:v>426568.09</c:v>
                </c:pt>
                <c:pt idx="42666">
                  <c:v>426578.09</c:v>
                </c:pt>
                <c:pt idx="42667">
                  <c:v>426588.09</c:v>
                </c:pt>
                <c:pt idx="42668">
                  <c:v>426598.06</c:v>
                </c:pt>
                <c:pt idx="42669">
                  <c:v>426608.09</c:v>
                </c:pt>
                <c:pt idx="42670">
                  <c:v>426618.09</c:v>
                </c:pt>
                <c:pt idx="42671">
                  <c:v>426628.09</c:v>
                </c:pt>
                <c:pt idx="42672">
                  <c:v>426638.06</c:v>
                </c:pt>
                <c:pt idx="42673">
                  <c:v>426648.06</c:v>
                </c:pt>
                <c:pt idx="42674">
                  <c:v>426658.09</c:v>
                </c:pt>
                <c:pt idx="42675">
                  <c:v>426668.06</c:v>
                </c:pt>
                <c:pt idx="42676">
                  <c:v>426678.06</c:v>
                </c:pt>
                <c:pt idx="42677">
                  <c:v>426688.06</c:v>
                </c:pt>
                <c:pt idx="42678">
                  <c:v>426698.06</c:v>
                </c:pt>
                <c:pt idx="42679">
                  <c:v>426708.06</c:v>
                </c:pt>
                <c:pt idx="42680">
                  <c:v>426718.06</c:v>
                </c:pt>
                <c:pt idx="42681">
                  <c:v>426728.06</c:v>
                </c:pt>
                <c:pt idx="42682">
                  <c:v>426738.06</c:v>
                </c:pt>
                <c:pt idx="42683">
                  <c:v>426748.06</c:v>
                </c:pt>
                <c:pt idx="42684">
                  <c:v>426758.06</c:v>
                </c:pt>
                <c:pt idx="42685">
                  <c:v>426768.06</c:v>
                </c:pt>
                <c:pt idx="42686">
                  <c:v>426778.06</c:v>
                </c:pt>
                <c:pt idx="42687">
                  <c:v>426788.06</c:v>
                </c:pt>
                <c:pt idx="42688">
                  <c:v>426798.03</c:v>
                </c:pt>
                <c:pt idx="42689">
                  <c:v>426808.06</c:v>
                </c:pt>
                <c:pt idx="42690">
                  <c:v>426818.03</c:v>
                </c:pt>
                <c:pt idx="42691">
                  <c:v>426828.06</c:v>
                </c:pt>
                <c:pt idx="42692">
                  <c:v>426838.06</c:v>
                </c:pt>
                <c:pt idx="42693">
                  <c:v>426848.03</c:v>
                </c:pt>
                <c:pt idx="42694">
                  <c:v>426858.06</c:v>
                </c:pt>
                <c:pt idx="42695">
                  <c:v>426868.03</c:v>
                </c:pt>
                <c:pt idx="42696">
                  <c:v>426878.03</c:v>
                </c:pt>
                <c:pt idx="42697">
                  <c:v>426888.03</c:v>
                </c:pt>
                <c:pt idx="42698">
                  <c:v>426898.03</c:v>
                </c:pt>
                <c:pt idx="42699">
                  <c:v>426908</c:v>
                </c:pt>
                <c:pt idx="42700">
                  <c:v>426918.03</c:v>
                </c:pt>
                <c:pt idx="42701">
                  <c:v>426928.03</c:v>
                </c:pt>
                <c:pt idx="42702">
                  <c:v>426938.03</c:v>
                </c:pt>
                <c:pt idx="42703">
                  <c:v>426948.03</c:v>
                </c:pt>
                <c:pt idx="42704">
                  <c:v>426958</c:v>
                </c:pt>
                <c:pt idx="42705">
                  <c:v>426968.03</c:v>
                </c:pt>
                <c:pt idx="42706">
                  <c:v>426978</c:v>
                </c:pt>
                <c:pt idx="42707">
                  <c:v>426988</c:v>
                </c:pt>
                <c:pt idx="42708">
                  <c:v>426998</c:v>
                </c:pt>
                <c:pt idx="42709">
                  <c:v>427008</c:v>
                </c:pt>
                <c:pt idx="42710">
                  <c:v>427018.03</c:v>
                </c:pt>
                <c:pt idx="42711">
                  <c:v>427028</c:v>
                </c:pt>
                <c:pt idx="42712">
                  <c:v>427038</c:v>
                </c:pt>
                <c:pt idx="42713">
                  <c:v>427048</c:v>
                </c:pt>
                <c:pt idx="42714">
                  <c:v>427058</c:v>
                </c:pt>
                <c:pt idx="42715">
                  <c:v>427068</c:v>
                </c:pt>
                <c:pt idx="42716">
                  <c:v>427078</c:v>
                </c:pt>
                <c:pt idx="42717">
                  <c:v>427088</c:v>
                </c:pt>
                <c:pt idx="42718">
                  <c:v>427098</c:v>
                </c:pt>
                <c:pt idx="42719">
                  <c:v>427108</c:v>
                </c:pt>
                <c:pt idx="42720">
                  <c:v>427118</c:v>
                </c:pt>
                <c:pt idx="42721">
                  <c:v>427128</c:v>
                </c:pt>
                <c:pt idx="42722">
                  <c:v>427138</c:v>
                </c:pt>
                <c:pt idx="42723">
                  <c:v>427148</c:v>
                </c:pt>
                <c:pt idx="42724">
                  <c:v>427157.97</c:v>
                </c:pt>
                <c:pt idx="42725">
                  <c:v>427168</c:v>
                </c:pt>
                <c:pt idx="42726">
                  <c:v>427177.97</c:v>
                </c:pt>
                <c:pt idx="42727">
                  <c:v>427187.97</c:v>
                </c:pt>
                <c:pt idx="42728">
                  <c:v>427198</c:v>
                </c:pt>
                <c:pt idx="42729">
                  <c:v>427207.97</c:v>
                </c:pt>
                <c:pt idx="42730">
                  <c:v>427218</c:v>
                </c:pt>
                <c:pt idx="42731">
                  <c:v>427227.97</c:v>
                </c:pt>
                <c:pt idx="42732">
                  <c:v>427237.97</c:v>
                </c:pt>
                <c:pt idx="42733">
                  <c:v>427247.97</c:v>
                </c:pt>
                <c:pt idx="42734">
                  <c:v>427257.97</c:v>
                </c:pt>
                <c:pt idx="42735">
                  <c:v>427267.94</c:v>
                </c:pt>
                <c:pt idx="42736">
                  <c:v>427277.97</c:v>
                </c:pt>
                <c:pt idx="42737">
                  <c:v>427287.94</c:v>
                </c:pt>
                <c:pt idx="42738">
                  <c:v>427297.97</c:v>
                </c:pt>
                <c:pt idx="42739">
                  <c:v>427307.97</c:v>
                </c:pt>
                <c:pt idx="42740">
                  <c:v>427317.94</c:v>
                </c:pt>
                <c:pt idx="42741">
                  <c:v>427327.97</c:v>
                </c:pt>
                <c:pt idx="42742">
                  <c:v>427337.94</c:v>
                </c:pt>
                <c:pt idx="42743">
                  <c:v>427347.94</c:v>
                </c:pt>
                <c:pt idx="42744">
                  <c:v>427357.94</c:v>
                </c:pt>
                <c:pt idx="42745">
                  <c:v>427367.94</c:v>
                </c:pt>
                <c:pt idx="42746">
                  <c:v>427377.94</c:v>
                </c:pt>
                <c:pt idx="42747">
                  <c:v>427387.94</c:v>
                </c:pt>
                <c:pt idx="42748">
                  <c:v>427397.94</c:v>
                </c:pt>
                <c:pt idx="42749">
                  <c:v>427407.94</c:v>
                </c:pt>
                <c:pt idx="42750">
                  <c:v>427417.94</c:v>
                </c:pt>
                <c:pt idx="42751">
                  <c:v>427427.94</c:v>
                </c:pt>
                <c:pt idx="42752">
                  <c:v>427437.94</c:v>
                </c:pt>
                <c:pt idx="42753">
                  <c:v>427447.94</c:v>
                </c:pt>
                <c:pt idx="42754">
                  <c:v>427457.94</c:v>
                </c:pt>
                <c:pt idx="42755">
                  <c:v>427467.91</c:v>
                </c:pt>
                <c:pt idx="42756">
                  <c:v>427477.94</c:v>
                </c:pt>
                <c:pt idx="42757">
                  <c:v>427487.94</c:v>
                </c:pt>
                <c:pt idx="42758">
                  <c:v>427497.94</c:v>
                </c:pt>
                <c:pt idx="42759">
                  <c:v>427507.94</c:v>
                </c:pt>
                <c:pt idx="42760">
                  <c:v>427517.91</c:v>
                </c:pt>
                <c:pt idx="42761">
                  <c:v>427527.94</c:v>
                </c:pt>
                <c:pt idx="42762">
                  <c:v>427537.94</c:v>
                </c:pt>
                <c:pt idx="42763">
                  <c:v>427547.91</c:v>
                </c:pt>
                <c:pt idx="42764">
                  <c:v>427557.94</c:v>
                </c:pt>
                <c:pt idx="42765">
                  <c:v>427567.91</c:v>
                </c:pt>
                <c:pt idx="42766">
                  <c:v>427577.94</c:v>
                </c:pt>
                <c:pt idx="42767">
                  <c:v>427587.91</c:v>
                </c:pt>
                <c:pt idx="42768">
                  <c:v>427597.91</c:v>
                </c:pt>
                <c:pt idx="42769">
                  <c:v>427607.91</c:v>
                </c:pt>
                <c:pt idx="42770">
                  <c:v>427617.91</c:v>
                </c:pt>
                <c:pt idx="42771">
                  <c:v>427627.88</c:v>
                </c:pt>
                <c:pt idx="42772">
                  <c:v>427637.91</c:v>
                </c:pt>
                <c:pt idx="42773">
                  <c:v>427647.88</c:v>
                </c:pt>
                <c:pt idx="42774">
                  <c:v>427657.88</c:v>
                </c:pt>
                <c:pt idx="42775">
                  <c:v>427667.91</c:v>
                </c:pt>
                <c:pt idx="42776">
                  <c:v>427677.88</c:v>
                </c:pt>
                <c:pt idx="42777">
                  <c:v>427687.91</c:v>
                </c:pt>
                <c:pt idx="42778">
                  <c:v>427697.88</c:v>
                </c:pt>
                <c:pt idx="42779">
                  <c:v>427707.88</c:v>
                </c:pt>
                <c:pt idx="42780">
                  <c:v>427717.88</c:v>
                </c:pt>
                <c:pt idx="42781">
                  <c:v>427727.88</c:v>
                </c:pt>
                <c:pt idx="42782">
                  <c:v>427737.88</c:v>
                </c:pt>
                <c:pt idx="42783">
                  <c:v>427747.88</c:v>
                </c:pt>
                <c:pt idx="42784">
                  <c:v>427757.88</c:v>
                </c:pt>
                <c:pt idx="42785">
                  <c:v>427767.88</c:v>
                </c:pt>
                <c:pt idx="42786">
                  <c:v>427777.88</c:v>
                </c:pt>
                <c:pt idx="42787">
                  <c:v>427787.88</c:v>
                </c:pt>
                <c:pt idx="42788">
                  <c:v>427797.88</c:v>
                </c:pt>
                <c:pt idx="42789">
                  <c:v>427807.88</c:v>
                </c:pt>
                <c:pt idx="42790">
                  <c:v>427817.88</c:v>
                </c:pt>
                <c:pt idx="42791">
                  <c:v>427827.84</c:v>
                </c:pt>
                <c:pt idx="42792">
                  <c:v>427837.88</c:v>
                </c:pt>
                <c:pt idx="42793">
                  <c:v>427847.88</c:v>
                </c:pt>
                <c:pt idx="42794">
                  <c:v>427857.84</c:v>
                </c:pt>
                <c:pt idx="42795">
                  <c:v>427867.88</c:v>
                </c:pt>
                <c:pt idx="42796">
                  <c:v>427877.84</c:v>
                </c:pt>
                <c:pt idx="42797">
                  <c:v>427887.88</c:v>
                </c:pt>
                <c:pt idx="42798">
                  <c:v>427897.84</c:v>
                </c:pt>
                <c:pt idx="42799">
                  <c:v>427907.84000000003</c:v>
                </c:pt>
                <c:pt idx="42800">
                  <c:v>427917.84</c:v>
                </c:pt>
                <c:pt idx="42801">
                  <c:v>427927.84</c:v>
                </c:pt>
                <c:pt idx="42802">
                  <c:v>427937.84</c:v>
                </c:pt>
                <c:pt idx="42803">
                  <c:v>427947.84</c:v>
                </c:pt>
                <c:pt idx="42804">
                  <c:v>427957.84</c:v>
                </c:pt>
                <c:pt idx="42805">
                  <c:v>427967.84</c:v>
                </c:pt>
                <c:pt idx="42806">
                  <c:v>427977.84</c:v>
                </c:pt>
                <c:pt idx="42807">
                  <c:v>427987.81</c:v>
                </c:pt>
                <c:pt idx="42808">
                  <c:v>427997.84</c:v>
                </c:pt>
                <c:pt idx="42809">
                  <c:v>428007.81</c:v>
                </c:pt>
                <c:pt idx="42810">
                  <c:v>428017.81</c:v>
                </c:pt>
                <c:pt idx="42811">
                  <c:v>428027.84</c:v>
                </c:pt>
                <c:pt idx="42812">
                  <c:v>428037.81</c:v>
                </c:pt>
                <c:pt idx="42813">
                  <c:v>428047.84</c:v>
                </c:pt>
                <c:pt idx="42814">
                  <c:v>428057.81</c:v>
                </c:pt>
                <c:pt idx="42815">
                  <c:v>428067.81</c:v>
                </c:pt>
                <c:pt idx="42816">
                  <c:v>428077.81</c:v>
                </c:pt>
                <c:pt idx="42817">
                  <c:v>428087.81</c:v>
                </c:pt>
                <c:pt idx="42818">
                  <c:v>428097.81</c:v>
                </c:pt>
                <c:pt idx="42819">
                  <c:v>428107.81</c:v>
                </c:pt>
                <c:pt idx="42820">
                  <c:v>428117.81</c:v>
                </c:pt>
                <c:pt idx="42821">
                  <c:v>428127.81</c:v>
                </c:pt>
                <c:pt idx="42822">
                  <c:v>428137.81</c:v>
                </c:pt>
                <c:pt idx="42823">
                  <c:v>428147.81</c:v>
                </c:pt>
                <c:pt idx="42824">
                  <c:v>428157.81</c:v>
                </c:pt>
                <c:pt idx="42825">
                  <c:v>428167.81</c:v>
                </c:pt>
                <c:pt idx="42826">
                  <c:v>428177.81</c:v>
                </c:pt>
                <c:pt idx="42827">
                  <c:v>428187.78</c:v>
                </c:pt>
                <c:pt idx="42828">
                  <c:v>428197.81</c:v>
                </c:pt>
                <c:pt idx="42829">
                  <c:v>428207.78</c:v>
                </c:pt>
                <c:pt idx="42830">
                  <c:v>428217.78</c:v>
                </c:pt>
                <c:pt idx="42831">
                  <c:v>428227.81</c:v>
                </c:pt>
                <c:pt idx="42832">
                  <c:v>428237.78</c:v>
                </c:pt>
                <c:pt idx="42833">
                  <c:v>428247.81</c:v>
                </c:pt>
                <c:pt idx="42834">
                  <c:v>428257.78</c:v>
                </c:pt>
                <c:pt idx="42835">
                  <c:v>428267.78</c:v>
                </c:pt>
                <c:pt idx="42836">
                  <c:v>428277.78</c:v>
                </c:pt>
                <c:pt idx="42837">
                  <c:v>428287.78</c:v>
                </c:pt>
                <c:pt idx="42838">
                  <c:v>428297.75</c:v>
                </c:pt>
                <c:pt idx="42839">
                  <c:v>428307.78</c:v>
                </c:pt>
                <c:pt idx="42840">
                  <c:v>428317.78</c:v>
                </c:pt>
                <c:pt idx="42841">
                  <c:v>428327.75</c:v>
                </c:pt>
                <c:pt idx="42842">
                  <c:v>428337.78</c:v>
                </c:pt>
                <c:pt idx="42843">
                  <c:v>428347.75</c:v>
                </c:pt>
                <c:pt idx="42844">
                  <c:v>428357.78</c:v>
                </c:pt>
                <c:pt idx="42845">
                  <c:v>428367.75</c:v>
                </c:pt>
                <c:pt idx="42846">
                  <c:v>428377.75</c:v>
                </c:pt>
                <c:pt idx="42847">
                  <c:v>428387.75</c:v>
                </c:pt>
                <c:pt idx="42848">
                  <c:v>428397.75</c:v>
                </c:pt>
                <c:pt idx="42849">
                  <c:v>428407.75</c:v>
                </c:pt>
                <c:pt idx="42850">
                  <c:v>428417.75</c:v>
                </c:pt>
                <c:pt idx="42851">
                  <c:v>428427.75</c:v>
                </c:pt>
                <c:pt idx="42852">
                  <c:v>428437.75</c:v>
                </c:pt>
                <c:pt idx="42853">
                  <c:v>428447.75</c:v>
                </c:pt>
                <c:pt idx="42854">
                  <c:v>428457.75</c:v>
                </c:pt>
                <c:pt idx="42855">
                  <c:v>428467.75</c:v>
                </c:pt>
                <c:pt idx="42856">
                  <c:v>428477.75</c:v>
                </c:pt>
                <c:pt idx="42857">
                  <c:v>428487.75</c:v>
                </c:pt>
                <c:pt idx="42858">
                  <c:v>428497.75</c:v>
                </c:pt>
                <c:pt idx="42859">
                  <c:v>428507.75</c:v>
                </c:pt>
                <c:pt idx="42860">
                  <c:v>428517.75</c:v>
                </c:pt>
                <c:pt idx="42861">
                  <c:v>428527.72</c:v>
                </c:pt>
                <c:pt idx="42862">
                  <c:v>428537.75</c:v>
                </c:pt>
                <c:pt idx="42863">
                  <c:v>428547.72</c:v>
                </c:pt>
                <c:pt idx="42864">
                  <c:v>428557.75</c:v>
                </c:pt>
                <c:pt idx="42865">
                  <c:v>428567.72</c:v>
                </c:pt>
                <c:pt idx="42866">
                  <c:v>428577.72</c:v>
                </c:pt>
                <c:pt idx="42867">
                  <c:v>428587.72</c:v>
                </c:pt>
                <c:pt idx="42868">
                  <c:v>428597.72</c:v>
                </c:pt>
                <c:pt idx="42869">
                  <c:v>428607.72</c:v>
                </c:pt>
                <c:pt idx="42870">
                  <c:v>428617.72</c:v>
                </c:pt>
                <c:pt idx="42871">
                  <c:v>428627.72</c:v>
                </c:pt>
                <c:pt idx="42872">
                  <c:v>428637.72</c:v>
                </c:pt>
                <c:pt idx="42873">
                  <c:v>428647.72</c:v>
                </c:pt>
                <c:pt idx="42874">
                  <c:v>428657.69</c:v>
                </c:pt>
                <c:pt idx="42875">
                  <c:v>428667.72</c:v>
                </c:pt>
                <c:pt idx="42876">
                  <c:v>428677.69</c:v>
                </c:pt>
                <c:pt idx="42877">
                  <c:v>428687.69</c:v>
                </c:pt>
                <c:pt idx="42878">
                  <c:v>428697.72</c:v>
                </c:pt>
                <c:pt idx="42879">
                  <c:v>428707.69</c:v>
                </c:pt>
                <c:pt idx="42880">
                  <c:v>428717.72</c:v>
                </c:pt>
                <c:pt idx="42881">
                  <c:v>428727.69</c:v>
                </c:pt>
                <c:pt idx="42882">
                  <c:v>428737.69</c:v>
                </c:pt>
                <c:pt idx="42883">
                  <c:v>428747.69</c:v>
                </c:pt>
                <c:pt idx="42884">
                  <c:v>428757.69</c:v>
                </c:pt>
                <c:pt idx="42885">
                  <c:v>428767.69</c:v>
                </c:pt>
                <c:pt idx="42886">
                  <c:v>428777.69</c:v>
                </c:pt>
                <c:pt idx="42887">
                  <c:v>428787.69</c:v>
                </c:pt>
                <c:pt idx="42888">
                  <c:v>428797.69</c:v>
                </c:pt>
                <c:pt idx="42889">
                  <c:v>428807.69</c:v>
                </c:pt>
                <c:pt idx="42890">
                  <c:v>428817.69</c:v>
                </c:pt>
                <c:pt idx="42891">
                  <c:v>428827.69</c:v>
                </c:pt>
                <c:pt idx="42892">
                  <c:v>428837.69</c:v>
                </c:pt>
                <c:pt idx="42893">
                  <c:v>428847.69</c:v>
                </c:pt>
                <c:pt idx="42894">
                  <c:v>428857.66</c:v>
                </c:pt>
                <c:pt idx="42895">
                  <c:v>428867.69</c:v>
                </c:pt>
                <c:pt idx="42896">
                  <c:v>428877.69</c:v>
                </c:pt>
                <c:pt idx="42897">
                  <c:v>428887.66</c:v>
                </c:pt>
                <c:pt idx="42898">
                  <c:v>428897.69</c:v>
                </c:pt>
                <c:pt idx="42899">
                  <c:v>428907.66</c:v>
                </c:pt>
                <c:pt idx="42900">
                  <c:v>428917.69</c:v>
                </c:pt>
                <c:pt idx="42901">
                  <c:v>428927.69</c:v>
                </c:pt>
                <c:pt idx="42902">
                  <c:v>428937.66</c:v>
                </c:pt>
                <c:pt idx="42903">
                  <c:v>428947.66</c:v>
                </c:pt>
                <c:pt idx="42904">
                  <c:v>428957.66</c:v>
                </c:pt>
                <c:pt idx="42905">
                  <c:v>428967.66</c:v>
                </c:pt>
                <c:pt idx="42906">
                  <c:v>428977.66</c:v>
                </c:pt>
                <c:pt idx="42907">
                  <c:v>428987.66</c:v>
                </c:pt>
                <c:pt idx="42908">
                  <c:v>428997.63</c:v>
                </c:pt>
                <c:pt idx="42909">
                  <c:v>429007.66</c:v>
                </c:pt>
                <c:pt idx="42910">
                  <c:v>429017.63</c:v>
                </c:pt>
                <c:pt idx="42911">
                  <c:v>429027.66</c:v>
                </c:pt>
                <c:pt idx="42912">
                  <c:v>429037.63</c:v>
                </c:pt>
                <c:pt idx="42913">
                  <c:v>429047.63</c:v>
                </c:pt>
                <c:pt idx="42914">
                  <c:v>429057.63</c:v>
                </c:pt>
                <c:pt idx="42915">
                  <c:v>429067.63</c:v>
                </c:pt>
                <c:pt idx="42916">
                  <c:v>429077.63</c:v>
                </c:pt>
                <c:pt idx="42917">
                  <c:v>429087.63</c:v>
                </c:pt>
                <c:pt idx="42918">
                  <c:v>429097.63</c:v>
                </c:pt>
                <c:pt idx="42919">
                  <c:v>429107.63</c:v>
                </c:pt>
                <c:pt idx="42920">
                  <c:v>429117.63</c:v>
                </c:pt>
                <c:pt idx="42921">
                  <c:v>429127.63</c:v>
                </c:pt>
                <c:pt idx="42922">
                  <c:v>429137.63</c:v>
                </c:pt>
                <c:pt idx="42923">
                  <c:v>429147.63</c:v>
                </c:pt>
                <c:pt idx="42924">
                  <c:v>429157.63</c:v>
                </c:pt>
                <c:pt idx="42925">
                  <c:v>429167.63</c:v>
                </c:pt>
                <c:pt idx="42926">
                  <c:v>429177.63</c:v>
                </c:pt>
                <c:pt idx="42927">
                  <c:v>429187.63</c:v>
                </c:pt>
                <c:pt idx="42928">
                  <c:v>429197.59</c:v>
                </c:pt>
                <c:pt idx="42929">
                  <c:v>429207.63</c:v>
                </c:pt>
                <c:pt idx="42930">
                  <c:v>429217.59</c:v>
                </c:pt>
                <c:pt idx="42931">
                  <c:v>429227.63</c:v>
                </c:pt>
                <c:pt idx="42932">
                  <c:v>429237.59</c:v>
                </c:pt>
                <c:pt idx="42933">
                  <c:v>429247.59</c:v>
                </c:pt>
                <c:pt idx="42934">
                  <c:v>429257.63</c:v>
                </c:pt>
                <c:pt idx="42935">
                  <c:v>429267.59</c:v>
                </c:pt>
                <c:pt idx="42936">
                  <c:v>429277.59</c:v>
                </c:pt>
                <c:pt idx="42937">
                  <c:v>429287.59</c:v>
                </c:pt>
                <c:pt idx="42938">
                  <c:v>429297.59</c:v>
                </c:pt>
                <c:pt idx="42939">
                  <c:v>429307.59</c:v>
                </c:pt>
                <c:pt idx="42940">
                  <c:v>429317.59</c:v>
                </c:pt>
                <c:pt idx="42941">
                  <c:v>429327.56</c:v>
                </c:pt>
                <c:pt idx="42942">
                  <c:v>429337.59</c:v>
                </c:pt>
                <c:pt idx="42943">
                  <c:v>429347.59</c:v>
                </c:pt>
                <c:pt idx="42944">
                  <c:v>429357.56</c:v>
                </c:pt>
                <c:pt idx="42945">
                  <c:v>429367.59</c:v>
                </c:pt>
                <c:pt idx="42946">
                  <c:v>429377.56</c:v>
                </c:pt>
                <c:pt idx="42947">
                  <c:v>429387.59</c:v>
                </c:pt>
                <c:pt idx="42948">
                  <c:v>429397.59</c:v>
                </c:pt>
                <c:pt idx="42949">
                  <c:v>429407.56</c:v>
                </c:pt>
                <c:pt idx="42950">
                  <c:v>429417.59</c:v>
                </c:pt>
                <c:pt idx="42951">
                  <c:v>429427.56</c:v>
                </c:pt>
                <c:pt idx="42952">
                  <c:v>429437.56</c:v>
                </c:pt>
                <c:pt idx="42953">
                  <c:v>429447.56</c:v>
                </c:pt>
                <c:pt idx="42954">
                  <c:v>429457.56</c:v>
                </c:pt>
                <c:pt idx="42955">
                  <c:v>429467.56</c:v>
                </c:pt>
                <c:pt idx="42956">
                  <c:v>429477.56</c:v>
                </c:pt>
                <c:pt idx="42957">
                  <c:v>429487.56</c:v>
                </c:pt>
                <c:pt idx="42958">
                  <c:v>429497.53</c:v>
                </c:pt>
                <c:pt idx="42959">
                  <c:v>429507.56</c:v>
                </c:pt>
                <c:pt idx="42960">
                  <c:v>429517.56</c:v>
                </c:pt>
                <c:pt idx="42961">
                  <c:v>429527.53</c:v>
                </c:pt>
                <c:pt idx="42962">
                  <c:v>429537.56</c:v>
                </c:pt>
                <c:pt idx="42963">
                  <c:v>429547.56</c:v>
                </c:pt>
                <c:pt idx="42964">
                  <c:v>429557.53</c:v>
                </c:pt>
                <c:pt idx="42965">
                  <c:v>429567.5</c:v>
                </c:pt>
                <c:pt idx="42966">
                  <c:v>429577.56</c:v>
                </c:pt>
                <c:pt idx="42967">
                  <c:v>429587.56</c:v>
                </c:pt>
                <c:pt idx="42968">
                  <c:v>429597.53</c:v>
                </c:pt>
                <c:pt idx="42969">
                  <c:v>429607.5</c:v>
                </c:pt>
                <c:pt idx="42970">
                  <c:v>429617.56</c:v>
                </c:pt>
                <c:pt idx="42971">
                  <c:v>429627.53</c:v>
                </c:pt>
                <c:pt idx="42972">
                  <c:v>429637.5</c:v>
                </c:pt>
                <c:pt idx="42973">
                  <c:v>429647.56</c:v>
                </c:pt>
                <c:pt idx="42974">
                  <c:v>429657.53</c:v>
                </c:pt>
                <c:pt idx="42975">
                  <c:v>429667.5</c:v>
                </c:pt>
                <c:pt idx="42976">
                  <c:v>429677.5</c:v>
                </c:pt>
                <c:pt idx="42977">
                  <c:v>429687.53</c:v>
                </c:pt>
                <c:pt idx="42978">
                  <c:v>429697.5</c:v>
                </c:pt>
                <c:pt idx="42979">
                  <c:v>429707.5</c:v>
                </c:pt>
                <c:pt idx="42980">
                  <c:v>429717.5</c:v>
                </c:pt>
                <c:pt idx="42981">
                  <c:v>429727.5</c:v>
                </c:pt>
                <c:pt idx="42982">
                  <c:v>429737.5</c:v>
                </c:pt>
                <c:pt idx="42983">
                  <c:v>429747.5</c:v>
                </c:pt>
                <c:pt idx="42984">
                  <c:v>429757.53</c:v>
                </c:pt>
                <c:pt idx="42985">
                  <c:v>429767.5</c:v>
                </c:pt>
                <c:pt idx="42986">
                  <c:v>429777.5</c:v>
                </c:pt>
                <c:pt idx="42987">
                  <c:v>429787.5</c:v>
                </c:pt>
                <c:pt idx="42988">
                  <c:v>429797.5</c:v>
                </c:pt>
                <c:pt idx="42989">
                  <c:v>429807.5</c:v>
                </c:pt>
                <c:pt idx="42990">
                  <c:v>429817.5</c:v>
                </c:pt>
                <c:pt idx="42991">
                  <c:v>429827.5</c:v>
                </c:pt>
                <c:pt idx="42992">
                  <c:v>429837.5</c:v>
                </c:pt>
                <c:pt idx="42993">
                  <c:v>429847.5</c:v>
                </c:pt>
                <c:pt idx="42994">
                  <c:v>429857.47</c:v>
                </c:pt>
                <c:pt idx="42995">
                  <c:v>429867.5</c:v>
                </c:pt>
                <c:pt idx="42996">
                  <c:v>429877.5</c:v>
                </c:pt>
                <c:pt idx="42997">
                  <c:v>429887.47</c:v>
                </c:pt>
                <c:pt idx="42998">
                  <c:v>429897.5</c:v>
                </c:pt>
                <c:pt idx="42999">
                  <c:v>429907.5</c:v>
                </c:pt>
                <c:pt idx="43000">
                  <c:v>429917.47</c:v>
                </c:pt>
                <c:pt idx="43001">
                  <c:v>429927.44</c:v>
                </c:pt>
                <c:pt idx="43002">
                  <c:v>429937.5</c:v>
                </c:pt>
                <c:pt idx="43003">
                  <c:v>429947.5</c:v>
                </c:pt>
                <c:pt idx="43004">
                  <c:v>429957.44</c:v>
                </c:pt>
                <c:pt idx="43005">
                  <c:v>429967.44</c:v>
                </c:pt>
                <c:pt idx="43006">
                  <c:v>429977.5</c:v>
                </c:pt>
                <c:pt idx="43007">
                  <c:v>429987.47</c:v>
                </c:pt>
                <c:pt idx="43008">
                  <c:v>429997.44</c:v>
                </c:pt>
                <c:pt idx="43009">
                  <c:v>430007.5</c:v>
                </c:pt>
                <c:pt idx="43010">
                  <c:v>430017.47</c:v>
                </c:pt>
                <c:pt idx="43011">
                  <c:v>430027.44</c:v>
                </c:pt>
                <c:pt idx="43012">
                  <c:v>430037.44</c:v>
                </c:pt>
                <c:pt idx="43013">
                  <c:v>430047.47</c:v>
                </c:pt>
                <c:pt idx="43014">
                  <c:v>430057.44</c:v>
                </c:pt>
                <c:pt idx="43015">
                  <c:v>430067.44</c:v>
                </c:pt>
                <c:pt idx="43016">
                  <c:v>430077.44</c:v>
                </c:pt>
                <c:pt idx="43017">
                  <c:v>430087.44</c:v>
                </c:pt>
                <c:pt idx="43018">
                  <c:v>430097.44</c:v>
                </c:pt>
                <c:pt idx="43019">
                  <c:v>430107.44</c:v>
                </c:pt>
                <c:pt idx="43020">
                  <c:v>430117.44</c:v>
                </c:pt>
                <c:pt idx="43021">
                  <c:v>430127.44</c:v>
                </c:pt>
                <c:pt idx="43022">
                  <c:v>430137.44</c:v>
                </c:pt>
                <c:pt idx="43023">
                  <c:v>430147.41</c:v>
                </c:pt>
                <c:pt idx="43024">
                  <c:v>430157.44</c:v>
                </c:pt>
                <c:pt idx="43025">
                  <c:v>430167.44</c:v>
                </c:pt>
                <c:pt idx="43026">
                  <c:v>430177.44</c:v>
                </c:pt>
                <c:pt idx="43027">
                  <c:v>430187.41</c:v>
                </c:pt>
                <c:pt idx="43028">
                  <c:v>430197.44</c:v>
                </c:pt>
                <c:pt idx="43029">
                  <c:v>430207.44</c:v>
                </c:pt>
                <c:pt idx="43030">
                  <c:v>430217.41</c:v>
                </c:pt>
                <c:pt idx="43031">
                  <c:v>430227.44</c:v>
                </c:pt>
                <c:pt idx="43032">
                  <c:v>430237.44</c:v>
                </c:pt>
                <c:pt idx="43033">
                  <c:v>430247.41</c:v>
                </c:pt>
                <c:pt idx="43034">
                  <c:v>430257.38</c:v>
                </c:pt>
                <c:pt idx="43035">
                  <c:v>430267.44</c:v>
                </c:pt>
                <c:pt idx="43036">
                  <c:v>430277.41</c:v>
                </c:pt>
                <c:pt idx="43037">
                  <c:v>430287.38</c:v>
                </c:pt>
                <c:pt idx="43038">
                  <c:v>430297.44</c:v>
                </c:pt>
                <c:pt idx="43039">
                  <c:v>430307.41</c:v>
                </c:pt>
                <c:pt idx="43040">
                  <c:v>430317.38</c:v>
                </c:pt>
                <c:pt idx="43041">
                  <c:v>430327.38</c:v>
                </c:pt>
                <c:pt idx="43042">
                  <c:v>430337.44</c:v>
                </c:pt>
                <c:pt idx="43043">
                  <c:v>430347.41</c:v>
                </c:pt>
                <c:pt idx="43044">
                  <c:v>430357.38</c:v>
                </c:pt>
                <c:pt idx="43045">
                  <c:v>430367.44</c:v>
                </c:pt>
                <c:pt idx="43046">
                  <c:v>430377.41</c:v>
                </c:pt>
                <c:pt idx="43047">
                  <c:v>430387.38</c:v>
                </c:pt>
                <c:pt idx="43048">
                  <c:v>430397.38</c:v>
                </c:pt>
                <c:pt idx="43049">
                  <c:v>430407.41</c:v>
                </c:pt>
                <c:pt idx="43050">
                  <c:v>430417.38</c:v>
                </c:pt>
                <c:pt idx="43051">
                  <c:v>430427.38</c:v>
                </c:pt>
                <c:pt idx="43052">
                  <c:v>430437.38</c:v>
                </c:pt>
                <c:pt idx="43053">
                  <c:v>430447.38</c:v>
                </c:pt>
                <c:pt idx="43054">
                  <c:v>430457.38</c:v>
                </c:pt>
                <c:pt idx="43055">
                  <c:v>430467.38</c:v>
                </c:pt>
                <c:pt idx="43056">
                  <c:v>430477.38</c:v>
                </c:pt>
                <c:pt idx="43057">
                  <c:v>430487.38</c:v>
                </c:pt>
                <c:pt idx="43058">
                  <c:v>430497.38</c:v>
                </c:pt>
                <c:pt idx="43059">
                  <c:v>430507.34</c:v>
                </c:pt>
                <c:pt idx="43060">
                  <c:v>430517.38</c:v>
                </c:pt>
                <c:pt idx="43061">
                  <c:v>430527.38</c:v>
                </c:pt>
                <c:pt idx="43062">
                  <c:v>430537.38</c:v>
                </c:pt>
                <c:pt idx="43063">
                  <c:v>430547.31</c:v>
                </c:pt>
                <c:pt idx="43064">
                  <c:v>430557.38</c:v>
                </c:pt>
                <c:pt idx="43065">
                  <c:v>430567.38</c:v>
                </c:pt>
                <c:pt idx="43066">
                  <c:v>430577.34</c:v>
                </c:pt>
                <c:pt idx="43067">
                  <c:v>430587.38</c:v>
                </c:pt>
                <c:pt idx="43068">
                  <c:v>430597.38</c:v>
                </c:pt>
                <c:pt idx="43069">
                  <c:v>430607.34</c:v>
                </c:pt>
                <c:pt idx="43070">
                  <c:v>430617.31</c:v>
                </c:pt>
                <c:pt idx="43071">
                  <c:v>430627.38</c:v>
                </c:pt>
                <c:pt idx="43072">
                  <c:v>430637.34</c:v>
                </c:pt>
                <c:pt idx="43073">
                  <c:v>430647.31</c:v>
                </c:pt>
                <c:pt idx="43074">
                  <c:v>430657.31</c:v>
                </c:pt>
                <c:pt idx="43075">
                  <c:v>430667.34</c:v>
                </c:pt>
                <c:pt idx="43076">
                  <c:v>430677.31</c:v>
                </c:pt>
                <c:pt idx="43077">
                  <c:v>430687.31</c:v>
                </c:pt>
                <c:pt idx="43078">
                  <c:v>430697.38</c:v>
                </c:pt>
                <c:pt idx="43079">
                  <c:v>430707.31</c:v>
                </c:pt>
                <c:pt idx="43080">
                  <c:v>430717.31</c:v>
                </c:pt>
                <c:pt idx="43081">
                  <c:v>430727.31</c:v>
                </c:pt>
                <c:pt idx="43082">
                  <c:v>430737.34</c:v>
                </c:pt>
                <c:pt idx="43083">
                  <c:v>430747.31</c:v>
                </c:pt>
                <c:pt idx="43084">
                  <c:v>430757.31</c:v>
                </c:pt>
                <c:pt idx="43085">
                  <c:v>430767.34</c:v>
                </c:pt>
                <c:pt idx="43086">
                  <c:v>430777.31</c:v>
                </c:pt>
                <c:pt idx="43087">
                  <c:v>430787.31</c:v>
                </c:pt>
                <c:pt idx="43088">
                  <c:v>430797.31</c:v>
                </c:pt>
                <c:pt idx="43089">
                  <c:v>430807.31</c:v>
                </c:pt>
                <c:pt idx="43090">
                  <c:v>430817.31</c:v>
                </c:pt>
                <c:pt idx="43091">
                  <c:v>430827.31</c:v>
                </c:pt>
                <c:pt idx="43092">
                  <c:v>430837.28</c:v>
                </c:pt>
                <c:pt idx="43093">
                  <c:v>430847.31</c:v>
                </c:pt>
                <c:pt idx="43094">
                  <c:v>430857.31</c:v>
                </c:pt>
                <c:pt idx="43095">
                  <c:v>430867.28</c:v>
                </c:pt>
                <c:pt idx="43096">
                  <c:v>430877.31</c:v>
                </c:pt>
                <c:pt idx="43097">
                  <c:v>430887.31</c:v>
                </c:pt>
                <c:pt idx="43098">
                  <c:v>430897.28</c:v>
                </c:pt>
                <c:pt idx="43099">
                  <c:v>430907.25</c:v>
                </c:pt>
                <c:pt idx="43100">
                  <c:v>430917.31</c:v>
                </c:pt>
                <c:pt idx="43101">
                  <c:v>430927.31</c:v>
                </c:pt>
                <c:pt idx="43102">
                  <c:v>430937.28</c:v>
                </c:pt>
                <c:pt idx="43103">
                  <c:v>430947.25</c:v>
                </c:pt>
                <c:pt idx="43104">
                  <c:v>430957.31</c:v>
                </c:pt>
                <c:pt idx="43105">
                  <c:v>430967.28</c:v>
                </c:pt>
                <c:pt idx="43106">
                  <c:v>430977.25</c:v>
                </c:pt>
                <c:pt idx="43107">
                  <c:v>430987.31</c:v>
                </c:pt>
                <c:pt idx="43108">
                  <c:v>430997.28</c:v>
                </c:pt>
                <c:pt idx="43109">
                  <c:v>431007.25</c:v>
                </c:pt>
                <c:pt idx="43110">
                  <c:v>431017.25</c:v>
                </c:pt>
                <c:pt idx="43111">
                  <c:v>431027.28</c:v>
                </c:pt>
                <c:pt idx="43112">
                  <c:v>431037.25</c:v>
                </c:pt>
                <c:pt idx="43113">
                  <c:v>431047.25</c:v>
                </c:pt>
                <c:pt idx="43114">
                  <c:v>431057.28</c:v>
                </c:pt>
                <c:pt idx="43115">
                  <c:v>431067.25</c:v>
                </c:pt>
                <c:pt idx="43116">
                  <c:v>431077.25</c:v>
                </c:pt>
                <c:pt idx="43117">
                  <c:v>431087.25</c:v>
                </c:pt>
                <c:pt idx="43118">
                  <c:v>431097.28</c:v>
                </c:pt>
                <c:pt idx="43119">
                  <c:v>431107.25</c:v>
                </c:pt>
                <c:pt idx="43120">
                  <c:v>431117.25</c:v>
                </c:pt>
                <c:pt idx="43121">
                  <c:v>431127.25</c:v>
                </c:pt>
                <c:pt idx="43122">
                  <c:v>431137.25</c:v>
                </c:pt>
                <c:pt idx="43123">
                  <c:v>431147.25</c:v>
                </c:pt>
                <c:pt idx="43124">
                  <c:v>431157.25</c:v>
                </c:pt>
                <c:pt idx="43125">
                  <c:v>431167.25</c:v>
                </c:pt>
                <c:pt idx="43126">
                  <c:v>431177.25</c:v>
                </c:pt>
                <c:pt idx="43127">
                  <c:v>431187.25</c:v>
                </c:pt>
                <c:pt idx="43128">
                  <c:v>431197.22</c:v>
                </c:pt>
                <c:pt idx="43129">
                  <c:v>431207.25</c:v>
                </c:pt>
                <c:pt idx="43130">
                  <c:v>431217.25</c:v>
                </c:pt>
                <c:pt idx="43131">
                  <c:v>431227.22</c:v>
                </c:pt>
                <c:pt idx="43132">
                  <c:v>431237.25</c:v>
                </c:pt>
                <c:pt idx="43133">
                  <c:v>431247.25</c:v>
                </c:pt>
                <c:pt idx="43134">
                  <c:v>431257.22</c:v>
                </c:pt>
                <c:pt idx="43135">
                  <c:v>431267.19</c:v>
                </c:pt>
                <c:pt idx="43136">
                  <c:v>431277.25</c:v>
                </c:pt>
                <c:pt idx="43137">
                  <c:v>431287.25</c:v>
                </c:pt>
                <c:pt idx="43138">
                  <c:v>431297.22</c:v>
                </c:pt>
                <c:pt idx="43139">
                  <c:v>431307.25</c:v>
                </c:pt>
                <c:pt idx="43140">
                  <c:v>431317.25</c:v>
                </c:pt>
                <c:pt idx="43141">
                  <c:v>431327.22</c:v>
                </c:pt>
                <c:pt idx="43142">
                  <c:v>431337.19</c:v>
                </c:pt>
                <c:pt idx="43143">
                  <c:v>431347.25</c:v>
                </c:pt>
                <c:pt idx="43144">
                  <c:v>431357.22</c:v>
                </c:pt>
                <c:pt idx="43145">
                  <c:v>431367.19</c:v>
                </c:pt>
                <c:pt idx="43146">
                  <c:v>431377.19</c:v>
                </c:pt>
                <c:pt idx="43147">
                  <c:v>431387.22</c:v>
                </c:pt>
                <c:pt idx="43148">
                  <c:v>431397.19</c:v>
                </c:pt>
                <c:pt idx="43149">
                  <c:v>431407.19</c:v>
                </c:pt>
                <c:pt idx="43150">
                  <c:v>431417.19</c:v>
                </c:pt>
                <c:pt idx="43151">
                  <c:v>431427.19</c:v>
                </c:pt>
                <c:pt idx="43152">
                  <c:v>431437.19</c:v>
                </c:pt>
                <c:pt idx="43153">
                  <c:v>431447.19</c:v>
                </c:pt>
                <c:pt idx="43154">
                  <c:v>431457.22</c:v>
                </c:pt>
                <c:pt idx="43155">
                  <c:v>431467.19</c:v>
                </c:pt>
                <c:pt idx="43156">
                  <c:v>431477.19</c:v>
                </c:pt>
                <c:pt idx="43157">
                  <c:v>431487.16</c:v>
                </c:pt>
                <c:pt idx="43158">
                  <c:v>431497.19</c:v>
                </c:pt>
                <c:pt idx="43159">
                  <c:v>431507.19</c:v>
                </c:pt>
                <c:pt idx="43160">
                  <c:v>431517.19</c:v>
                </c:pt>
                <c:pt idx="43161">
                  <c:v>431527.19</c:v>
                </c:pt>
                <c:pt idx="43162">
                  <c:v>431537.19</c:v>
                </c:pt>
                <c:pt idx="43163">
                  <c:v>431547.19</c:v>
                </c:pt>
                <c:pt idx="43164">
                  <c:v>431557.16</c:v>
                </c:pt>
                <c:pt idx="43165">
                  <c:v>431567.19</c:v>
                </c:pt>
                <c:pt idx="43166">
                  <c:v>431577.19</c:v>
                </c:pt>
                <c:pt idx="43167">
                  <c:v>431587.16</c:v>
                </c:pt>
                <c:pt idx="43168">
                  <c:v>431597.13</c:v>
                </c:pt>
                <c:pt idx="43169">
                  <c:v>431607.19</c:v>
                </c:pt>
                <c:pt idx="43170">
                  <c:v>431617.16</c:v>
                </c:pt>
                <c:pt idx="43171">
                  <c:v>431627.13</c:v>
                </c:pt>
                <c:pt idx="43172">
                  <c:v>431637.19</c:v>
                </c:pt>
                <c:pt idx="43173">
                  <c:v>431647.16</c:v>
                </c:pt>
                <c:pt idx="43174">
                  <c:v>431657.13</c:v>
                </c:pt>
                <c:pt idx="43175">
                  <c:v>431667.13</c:v>
                </c:pt>
                <c:pt idx="43176">
                  <c:v>431677.19</c:v>
                </c:pt>
                <c:pt idx="43177">
                  <c:v>431687.16</c:v>
                </c:pt>
                <c:pt idx="43178">
                  <c:v>431697.13</c:v>
                </c:pt>
                <c:pt idx="43179">
                  <c:v>431707.13</c:v>
                </c:pt>
                <c:pt idx="43180">
                  <c:v>431717.16</c:v>
                </c:pt>
                <c:pt idx="43181">
                  <c:v>431727.13</c:v>
                </c:pt>
                <c:pt idx="43182">
                  <c:v>431737.13</c:v>
                </c:pt>
                <c:pt idx="43183">
                  <c:v>431747.16</c:v>
                </c:pt>
                <c:pt idx="43184">
                  <c:v>431757.13</c:v>
                </c:pt>
                <c:pt idx="43185">
                  <c:v>431767.13</c:v>
                </c:pt>
                <c:pt idx="43186">
                  <c:v>431777.16</c:v>
                </c:pt>
                <c:pt idx="43187">
                  <c:v>431787.13</c:v>
                </c:pt>
                <c:pt idx="43188">
                  <c:v>431797.13</c:v>
                </c:pt>
                <c:pt idx="43189">
                  <c:v>431807.13</c:v>
                </c:pt>
                <c:pt idx="43190">
                  <c:v>431817.13</c:v>
                </c:pt>
                <c:pt idx="43191">
                  <c:v>431827.13</c:v>
                </c:pt>
                <c:pt idx="43192">
                  <c:v>431837.13</c:v>
                </c:pt>
                <c:pt idx="43193">
                  <c:v>431847.09</c:v>
                </c:pt>
                <c:pt idx="43194">
                  <c:v>431857.13</c:v>
                </c:pt>
                <c:pt idx="43195">
                  <c:v>431867.13</c:v>
                </c:pt>
                <c:pt idx="43196">
                  <c:v>431877.13</c:v>
                </c:pt>
                <c:pt idx="43197">
                  <c:v>431887.09</c:v>
                </c:pt>
                <c:pt idx="43198">
                  <c:v>431897.13</c:v>
                </c:pt>
                <c:pt idx="43199">
                  <c:v>431907.13</c:v>
                </c:pt>
                <c:pt idx="43200">
                  <c:v>431917.09</c:v>
                </c:pt>
                <c:pt idx="43201">
                  <c:v>431927.13</c:v>
                </c:pt>
                <c:pt idx="43202">
                  <c:v>431937.13</c:v>
                </c:pt>
                <c:pt idx="43203">
                  <c:v>431947.09</c:v>
                </c:pt>
                <c:pt idx="43204">
                  <c:v>431957.06</c:v>
                </c:pt>
                <c:pt idx="43205">
                  <c:v>431967.13</c:v>
                </c:pt>
                <c:pt idx="43206">
                  <c:v>431977.09</c:v>
                </c:pt>
                <c:pt idx="43207">
                  <c:v>431987.06</c:v>
                </c:pt>
                <c:pt idx="43208">
                  <c:v>431997.06</c:v>
                </c:pt>
                <c:pt idx="43209">
                  <c:v>432007.09</c:v>
                </c:pt>
                <c:pt idx="43210">
                  <c:v>432017.06</c:v>
                </c:pt>
                <c:pt idx="43211">
                  <c:v>432027.06</c:v>
                </c:pt>
                <c:pt idx="43212">
                  <c:v>432037.13</c:v>
                </c:pt>
                <c:pt idx="43213">
                  <c:v>432047.09</c:v>
                </c:pt>
                <c:pt idx="43214">
                  <c:v>432057.06</c:v>
                </c:pt>
                <c:pt idx="43215">
                  <c:v>432067.06</c:v>
                </c:pt>
                <c:pt idx="43216">
                  <c:v>432077.09</c:v>
                </c:pt>
                <c:pt idx="43217">
                  <c:v>432087.06</c:v>
                </c:pt>
                <c:pt idx="43218">
                  <c:v>432097.06</c:v>
                </c:pt>
                <c:pt idx="43219">
                  <c:v>432107.09</c:v>
                </c:pt>
                <c:pt idx="43220">
                  <c:v>432117.06</c:v>
                </c:pt>
                <c:pt idx="43221">
                  <c:v>432127.06</c:v>
                </c:pt>
                <c:pt idx="43222">
                  <c:v>432137.06</c:v>
                </c:pt>
                <c:pt idx="43223">
                  <c:v>432147.06</c:v>
                </c:pt>
                <c:pt idx="43224">
                  <c:v>432157.06</c:v>
                </c:pt>
                <c:pt idx="43225">
                  <c:v>432167.06</c:v>
                </c:pt>
                <c:pt idx="43226">
                  <c:v>432177.03</c:v>
                </c:pt>
                <c:pt idx="43227">
                  <c:v>432187.06</c:v>
                </c:pt>
                <c:pt idx="43228">
                  <c:v>432197.06</c:v>
                </c:pt>
                <c:pt idx="43229">
                  <c:v>432207.03</c:v>
                </c:pt>
                <c:pt idx="43230">
                  <c:v>432217.06</c:v>
                </c:pt>
                <c:pt idx="43231">
                  <c:v>432227.06</c:v>
                </c:pt>
                <c:pt idx="43232">
                  <c:v>432237.03</c:v>
                </c:pt>
                <c:pt idx="43233">
                  <c:v>432247</c:v>
                </c:pt>
                <c:pt idx="43234">
                  <c:v>432257.06</c:v>
                </c:pt>
                <c:pt idx="43235">
                  <c:v>432267.06</c:v>
                </c:pt>
                <c:pt idx="43236">
                  <c:v>432277.03</c:v>
                </c:pt>
                <c:pt idx="43237">
                  <c:v>432287</c:v>
                </c:pt>
                <c:pt idx="43238">
                  <c:v>432297.06</c:v>
                </c:pt>
                <c:pt idx="43239">
                  <c:v>432307.03</c:v>
                </c:pt>
                <c:pt idx="43240">
                  <c:v>432317</c:v>
                </c:pt>
                <c:pt idx="43241">
                  <c:v>432327.06</c:v>
                </c:pt>
                <c:pt idx="43242">
                  <c:v>432337.03</c:v>
                </c:pt>
                <c:pt idx="43243">
                  <c:v>432347</c:v>
                </c:pt>
                <c:pt idx="43244">
                  <c:v>432357</c:v>
                </c:pt>
                <c:pt idx="43245">
                  <c:v>432367.03</c:v>
                </c:pt>
                <c:pt idx="43246">
                  <c:v>432377</c:v>
                </c:pt>
                <c:pt idx="43247">
                  <c:v>432387</c:v>
                </c:pt>
                <c:pt idx="43248">
                  <c:v>432397.03</c:v>
                </c:pt>
                <c:pt idx="43249">
                  <c:v>432407</c:v>
                </c:pt>
                <c:pt idx="43250">
                  <c:v>432417</c:v>
                </c:pt>
                <c:pt idx="43251">
                  <c:v>432427</c:v>
                </c:pt>
                <c:pt idx="43252">
                  <c:v>432437.03</c:v>
                </c:pt>
                <c:pt idx="43253">
                  <c:v>432447</c:v>
                </c:pt>
                <c:pt idx="43254">
                  <c:v>432457</c:v>
                </c:pt>
                <c:pt idx="43255">
                  <c:v>432467</c:v>
                </c:pt>
                <c:pt idx="43256">
                  <c:v>432477</c:v>
                </c:pt>
                <c:pt idx="43257">
                  <c:v>432487</c:v>
                </c:pt>
                <c:pt idx="43258">
                  <c:v>432497</c:v>
                </c:pt>
                <c:pt idx="43259">
                  <c:v>432507</c:v>
                </c:pt>
                <c:pt idx="43260">
                  <c:v>432517</c:v>
                </c:pt>
                <c:pt idx="43261">
                  <c:v>432527</c:v>
                </c:pt>
                <c:pt idx="43262">
                  <c:v>432536.97</c:v>
                </c:pt>
                <c:pt idx="43263">
                  <c:v>432547</c:v>
                </c:pt>
                <c:pt idx="43264">
                  <c:v>432557</c:v>
                </c:pt>
                <c:pt idx="43265">
                  <c:v>432566.97</c:v>
                </c:pt>
                <c:pt idx="43266">
                  <c:v>432576.94</c:v>
                </c:pt>
                <c:pt idx="43267">
                  <c:v>432587</c:v>
                </c:pt>
                <c:pt idx="43268">
                  <c:v>432596.97</c:v>
                </c:pt>
                <c:pt idx="43269">
                  <c:v>432606.94</c:v>
                </c:pt>
                <c:pt idx="43270">
                  <c:v>432617</c:v>
                </c:pt>
                <c:pt idx="43271">
                  <c:v>432627</c:v>
                </c:pt>
                <c:pt idx="43272">
                  <c:v>432636.97</c:v>
                </c:pt>
                <c:pt idx="43273">
                  <c:v>432646.94</c:v>
                </c:pt>
                <c:pt idx="43274">
                  <c:v>432657</c:v>
                </c:pt>
                <c:pt idx="43275">
                  <c:v>432666.97</c:v>
                </c:pt>
                <c:pt idx="43276">
                  <c:v>432676.94</c:v>
                </c:pt>
                <c:pt idx="43277">
                  <c:v>432687</c:v>
                </c:pt>
                <c:pt idx="43278">
                  <c:v>432696.97</c:v>
                </c:pt>
                <c:pt idx="43279">
                  <c:v>432706.94</c:v>
                </c:pt>
                <c:pt idx="43280">
                  <c:v>432716.94</c:v>
                </c:pt>
                <c:pt idx="43281">
                  <c:v>432726.97</c:v>
                </c:pt>
                <c:pt idx="43282">
                  <c:v>432736.94</c:v>
                </c:pt>
                <c:pt idx="43283">
                  <c:v>432746.94</c:v>
                </c:pt>
                <c:pt idx="43284">
                  <c:v>432756.94</c:v>
                </c:pt>
                <c:pt idx="43285">
                  <c:v>432766.94</c:v>
                </c:pt>
                <c:pt idx="43286">
                  <c:v>432776.94</c:v>
                </c:pt>
                <c:pt idx="43287">
                  <c:v>432786.94</c:v>
                </c:pt>
                <c:pt idx="43288">
                  <c:v>432796.97</c:v>
                </c:pt>
                <c:pt idx="43289">
                  <c:v>432806.94</c:v>
                </c:pt>
                <c:pt idx="43290">
                  <c:v>432816.94</c:v>
                </c:pt>
                <c:pt idx="43291">
                  <c:v>432826.91</c:v>
                </c:pt>
                <c:pt idx="43292">
                  <c:v>432836.94</c:v>
                </c:pt>
                <c:pt idx="43293">
                  <c:v>432846.94</c:v>
                </c:pt>
                <c:pt idx="43294">
                  <c:v>432856.94</c:v>
                </c:pt>
                <c:pt idx="43295">
                  <c:v>432866.91</c:v>
                </c:pt>
                <c:pt idx="43296">
                  <c:v>432876.94</c:v>
                </c:pt>
                <c:pt idx="43297">
                  <c:v>432886.94</c:v>
                </c:pt>
                <c:pt idx="43298">
                  <c:v>432896.91</c:v>
                </c:pt>
                <c:pt idx="43299">
                  <c:v>432906.94</c:v>
                </c:pt>
                <c:pt idx="43300">
                  <c:v>432916.94</c:v>
                </c:pt>
                <c:pt idx="43301">
                  <c:v>432926.91</c:v>
                </c:pt>
                <c:pt idx="43302">
                  <c:v>432936.88</c:v>
                </c:pt>
                <c:pt idx="43303">
                  <c:v>432946.94</c:v>
                </c:pt>
                <c:pt idx="43304">
                  <c:v>432956.91</c:v>
                </c:pt>
                <c:pt idx="43305">
                  <c:v>432966.88</c:v>
                </c:pt>
                <c:pt idx="43306">
                  <c:v>432976.94</c:v>
                </c:pt>
                <c:pt idx="43307">
                  <c:v>432986.91</c:v>
                </c:pt>
                <c:pt idx="43308">
                  <c:v>432996.88</c:v>
                </c:pt>
                <c:pt idx="43309">
                  <c:v>433006.88</c:v>
                </c:pt>
                <c:pt idx="43310">
                  <c:v>433016.94</c:v>
                </c:pt>
                <c:pt idx="43311">
                  <c:v>433026.91</c:v>
                </c:pt>
                <c:pt idx="43312">
                  <c:v>433036.88</c:v>
                </c:pt>
                <c:pt idx="43313">
                  <c:v>433046.88</c:v>
                </c:pt>
                <c:pt idx="43314">
                  <c:v>433056.91</c:v>
                </c:pt>
                <c:pt idx="43315">
                  <c:v>433066.88</c:v>
                </c:pt>
                <c:pt idx="43316">
                  <c:v>433076.88</c:v>
                </c:pt>
                <c:pt idx="43317">
                  <c:v>433086.91</c:v>
                </c:pt>
                <c:pt idx="43318">
                  <c:v>433096.88</c:v>
                </c:pt>
                <c:pt idx="43319">
                  <c:v>433106.88</c:v>
                </c:pt>
                <c:pt idx="43320">
                  <c:v>433116.91</c:v>
                </c:pt>
                <c:pt idx="43321">
                  <c:v>433126.88</c:v>
                </c:pt>
                <c:pt idx="43322">
                  <c:v>433136.88</c:v>
                </c:pt>
                <c:pt idx="43323">
                  <c:v>433146.88</c:v>
                </c:pt>
                <c:pt idx="43324">
                  <c:v>433156.84</c:v>
                </c:pt>
                <c:pt idx="43325">
                  <c:v>433166.88</c:v>
                </c:pt>
                <c:pt idx="43326">
                  <c:v>433176.88</c:v>
                </c:pt>
                <c:pt idx="43327">
                  <c:v>433186.84</c:v>
                </c:pt>
                <c:pt idx="43328">
                  <c:v>433196.88</c:v>
                </c:pt>
                <c:pt idx="43329">
                  <c:v>433206.88</c:v>
                </c:pt>
                <c:pt idx="43330">
                  <c:v>433216.88</c:v>
                </c:pt>
                <c:pt idx="43331">
                  <c:v>433226.84</c:v>
                </c:pt>
                <c:pt idx="43332">
                  <c:v>433236.88</c:v>
                </c:pt>
                <c:pt idx="43333">
                  <c:v>433246.88</c:v>
                </c:pt>
                <c:pt idx="43334">
                  <c:v>433256.84</c:v>
                </c:pt>
                <c:pt idx="43335">
                  <c:v>433266.88</c:v>
                </c:pt>
                <c:pt idx="43336">
                  <c:v>433276.88</c:v>
                </c:pt>
                <c:pt idx="43337">
                  <c:v>433286.84</c:v>
                </c:pt>
                <c:pt idx="43338">
                  <c:v>433296.81</c:v>
                </c:pt>
                <c:pt idx="43339">
                  <c:v>433306.88</c:v>
                </c:pt>
                <c:pt idx="43340">
                  <c:v>433316.84</c:v>
                </c:pt>
                <c:pt idx="43341">
                  <c:v>433326.81</c:v>
                </c:pt>
                <c:pt idx="43342">
                  <c:v>433336.81</c:v>
                </c:pt>
                <c:pt idx="43343">
                  <c:v>433346.84</c:v>
                </c:pt>
                <c:pt idx="43344">
                  <c:v>433356.81</c:v>
                </c:pt>
                <c:pt idx="43345">
                  <c:v>433366.81</c:v>
                </c:pt>
                <c:pt idx="43346">
                  <c:v>433376.88</c:v>
                </c:pt>
                <c:pt idx="43347">
                  <c:v>433386.84</c:v>
                </c:pt>
                <c:pt idx="43348">
                  <c:v>433396.81</c:v>
                </c:pt>
                <c:pt idx="43349">
                  <c:v>433406.81</c:v>
                </c:pt>
                <c:pt idx="43350">
                  <c:v>433416.84</c:v>
                </c:pt>
                <c:pt idx="43351">
                  <c:v>433426.81</c:v>
                </c:pt>
                <c:pt idx="43352">
                  <c:v>433436.81</c:v>
                </c:pt>
                <c:pt idx="43353">
                  <c:v>433446.84</c:v>
                </c:pt>
                <c:pt idx="43354">
                  <c:v>433456.81</c:v>
                </c:pt>
                <c:pt idx="43355">
                  <c:v>433466.81</c:v>
                </c:pt>
                <c:pt idx="43356">
                  <c:v>433476.81</c:v>
                </c:pt>
                <c:pt idx="43357">
                  <c:v>433486.81</c:v>
                </c:pt>
                <c:pt idx="43358">
                  <c:v>433496.81</c:v>
                </c:pt>
                <c:pt idx="43359">
                  <c:v>433506.81</c:v>
                </c:pt>
                <c:pt idx="43360">
                  <c:v>433516.78</c:v>
                </c:pt>
                <c:pt idx="43361">
                  <c:v>433526.81</c:v>
                </c:pt>
                <c:pt idx="43362">
                  <c:v>433536.81</c:v>
                </c:pt>
                <c:pt idx="43363">
                  <c:v>433546.78</c:v>
                </c:pt>
                <c:pt idx="43364">
                  <c:v>433556.81</c:v>
                </c:pt>
                <c:pt idx="43365">
                  <c:v>433566.81</c:v>
                </c:pt>
                <c:pt idx="43366">
                  <c:v>433576.78</c:v>
                </c:pt>
                <c:pt idx="43367">
                  <c:v>433586.75</c:v>
                </c:pt>
                <c:pt idx="43368">
                  <c:v>433596.81</c:v>
                </c:pt>
                <c:pt idx="43369">
                  <c:v>433606.81</c:v>
                </c:pt>
                <c:pt idx="43370">
                  <c:v>433616.78</c:v>
                </c:pt>
                <c:pt idx="43371">
                  <c:v>433626.75</c:v>
                </c:pt>
                <c:pt idx="43372">
                  <c:v>433636.81</c:v>
                </c:pt>
                <c:pt idx="43373">
                  <c:v>433646.78</c:v>
                </c:pt>
                <c:pt idx="43374">
                  <c:v>433656.75</c:v>
                </c:pt>
                <c:pt idx="43375">
                  <c:v>433666.81</c:v>
                </c:pt>
                <c:pt idx="43376">
                  <c:v>433676.78</c:v>
                </c:pt>
                <c:pt idx="43377">
                  <c:v>433686.75</c:v>
                </c:pt>
                <c:pt idx="43378">
                  <c:v>433696.75</c:v>
                </c:pt>
                <c:pt idx="43379">
                  <c:v>433706.78</c:v>
                </c:pt>
                <c:pt idx="43380">
                  <c:v>433716.75</c:v>
                </c:pt>
                <c:pt idx="43381">
                  <c:v>433726.75</c:v>
                </c:pt>
                <c:pt idx="43382">
                  <c:v>433736.75</c:v>
                </c:pt>
                <c:pt idx="43383">
                  <c:v>433746.75</c:v>
                </c:pt>
                <c:pt idx="43384">
                  <c:v>433756.75</c:v>
                </c:pt>
                <c:pt idx="43385">
                  <c:v>433766.75</c:v>
                </c:pt>
                <c:pt idx="43386">
                  <c:v>433776.78</c:v>
                </c:pt>
                <c:pt idx="43387">
                  <c:v>433786.75</c:v>
                </c:pt>
                <c:pt idx="43388">
                  <c:v>433796.75</c:v>
                </c:pt>
                <c:pt idx="43389">
                  <c:v>433806.75</c:v>
                </c:pt>
                <c:pt idx="43390">
                  <c:v>433816.75</c:v>
                </c:pt>
                <c:pt idx="43391">
                  <c:v>433826.75</c:v>
                </c:pt>
                <c:pt idx="43392">
                  <c:v>433836.75</c:v>
                </c:pt>
                <c:pt idx="43393">
                  <c:v>433846.75</c:v>
                </c:pt>
                <c:pt idx="43394">
                  <c:v>433856.75</c:v>
                </c:pt>
                <c:pt idx="43395">
                  <c:v>433866.75</c:v>
                </c:pt>
                <c:pt idx="43396">
                  <c:v>433876.72</c:v>
                </c:pt>
                <c:pt idx="43397">
                  <c:v>433886.75</c:v>
                </c:pt>
                <c:pt idx="43398">
                  <c:v>433896.75</c:v>
                </c:pt>
                <c:pt idx="43399">
                  <c:v>433906.72</c:v>
                </c:pt>
                <c:pt idx="43400">
                  <c:v>433916.69</c:v>
                </c:pt>
                <c:pt idx="43401">
                  <c:v>433926.75</c:v>
                </c:pt>
                <c:pt idx="43402">
                  <c:v>433936.72</c:v>
                </c:pt>
                <c:pt idx="43403">
                  <c:v>433946.69</c:v>
                </c:pt>
                <c:pt idx="43404">
                  <c:v>433956.75</c:v>
                </c:pt>
                <c:pt idx="43405">
                  <c:v>433966.75</c:v>
                </c:pt>
                <c:pt idx="43406">
                  <c:v>433976.72</c:v>
                </c:pt>
                <c:pt idx="43407">
                  <c:v>433986.69</c:v>
                </c:pt>
                <c:pt idx="43408">
                  <c:v>433996.75</c:v>
                </c:pt>
                <c:pt idx="43409">
                  <c:v>434006.72</c:v>
                </c:pt>
                <c:pt idx="43410">
                  <c:v>434016.69</c:v>
                </c:pt>
                <c:pt idx="43411">
                  <c:v>434026.75</c:v>
                </c:pt>
                <c:pt idx="43412">
                  <c:v>434036.72</c:v>
                </c:pt>
                <c:pt idx="43413">
                  <c:v>434046.69</c:v>
                </c:pt>
                <c:pt idx="43414">
                  <c:v>434056.69</c:v>
                </c:pt>
                <c:pt idx="43415">
                  <c:v>434066.72</c:v>
                </c:pt>
                <c:pt idx="43416">
                  <c:v>434076.69</c:v>
                </c:pt>
                <c:pt idx="43417">
                  <c:v>434086.69</c:v>
                </c:pt>
                <c:pt idx="43418">
                  <c:v>434096.69</c:v>
                </c:pt>
                <c:pt idx="43419">
                  <c:v>434106.69</c:v>
                </c:pt>
                <c:pt idx="43420">
                  <c:v>434116.69</c:v>
                </c:pt>
                <c:pt idx="43421">
                  <c:v>434126.69</c:v>
                </c:pt>
                <c:pt idx="43422">
                  <c:v>434136.72</c:v>
                </c:pt>
                <c:pt idx="43423">
                  <c:v>434146.69</c:v>
                </c:pt>
                <c:pt idx="43424">
                  <c:v>434156.69</c:v>
                </c:pt>
                <c:pt idx="43425">
                  <c:v>434166.66</c:v>
                </c:pt>
                <c:pt idx="43426">
                  <c:v>434176.69</c:v>
                </c:pt>
                <c:pt idx="43427">
                  <c:v>434186.69</c:v>
                </c:pt>
                <c:pt idx="43428">
                  <c:v>434196.69</c:v>
                </c:pt>
                <c:pt idx="43429">
                  <c:v>434206.66</c:v>
                </c:pt>
                <c:pt idx="43430">
                  <c:v>434216.69</c:v>
                </c:pt>
                <c:pt idx="43431">
                  <c:v>434226.69</c:v>
                </c:pt>
                <c:pt idx="43432">
                  <c:v>434236.66</c:v>
                </c:pt>
                <c:pt idx="43433">
                  <c:v>434246.69</c:v>
                </c:pt>
                <c:pt idx="43434">
                  <c:v>434256.69</c:v>
                </c:pt>
                <c:pt idx="43435">
                  <c:v>434266.66</c:v>
                </c:pt>
                <c:pt idx="43436">
                  <c:v>434276.63</c:v>
                </c:pt>
                <c:pt idx="43437">
                  <c:v>434286.69</c:v>
                </c:pt>
                <c:pt idx="43438">
                  <c:v>434296.66</c:v>
                </c:pt>
                <c:pt idx="43439">
                  <c:v>434306.63</c:v>
                </c:pt>
                <c:pt idx="43440">
                  <c:v>434316.69</c:v>
                </c:pt>
                <c:pt idx="43441">
                  <c:v>434326.66</c:v>
                </c:pt>
                <c:pt idx="43442">
                  <c:v>434336.63</c:v>
                </c:pt>
                <c:pt idx="43443">
                  <c:v>434346.63</c:v>
                </c:pt>
                <c:pt idx="43444">
                  <c:v>434356.69</c:v>
                </c:pt>
                <c:pt idx="43445">
                  <c:v>434366.66</c:v>
                </c:pt>
                <c:pt idx="43446">
                  <c:v>434376.63</c:v>
                </c:pt>
                <c:pt idx="43447">
                  <c:v>434386.63</c:v>
                </c:pt>
                <c:pt idx="43448">
                  <c:v>434396.66</c:v>
                </c:pt>
                <c:pt idx="43449">
                  <c:v>434406.63</c:v>
                </c:pt>
                <c:pt idx="43450">
                  <c:v>434416.63</c:v>
                </c:pt>
                <c:pt idx="43451">
                  <c:v>434426.66</c:v>
                </c:pt>
                <c:pt idx="43452">
                  <c:v>434436.63</c:v>
                </c:pt>
                <c:pt idx="43453">
                  <c:v>434446.63</c:v>
                </c:pt>
                <c:pt idx="43454">
                  <c:v>434456.63</c:v>
                </c:pt>
                <c:pt idx="43455">
                  <c:v>434466.63</c:v>
                </c:pt>
                <c:pt idx="43456">
                  <c:v>434476.63</c:v>
                </c:pt>
                <c:pt idx="43457">
                  <c:v>434486.63</c:v>
                </c:pt>
                <c:pt idx="43458">
                  <c:v>434496.59</c:v>
                </c:pt>
                <c:pt idx="43459">
                  <c:v>434506.63</c:v>
                </c:pt>
                <c:pt idx="43460">
                  <c:v>434516.63</c:v>
                </c:pt>
                <c:pt idx="43461">
                  <c:v>434526.59</c:v>
                </c:pt>
                <c:pt idx="43462">
                  <c:v>434536.63</c:v>
                </c:pt>
                <c:pt idx="43463">
                  <c:v>434546.63</c:v>
                </c:pt>
                <c:pt idx="43464">
                  <c:v>434556.63</c:v>
                </c:pt>
                <c:pt idx="43465">
                  <c:v>434566.63</c:v>
                </c:pt>
                <c:pt idx="43466">
                  <c:v>434576.63</c:v>
                </c:pt>
                <c:pt idx="43467">
                  <c:v>434586.63</c:v>
                </c:pt>
                <c:pt idx="43468">
                  <c:v>434596.59</c:v>
                </c:pt>
                <c:pt idx="43469">
                  <c:v>434606.63</c:v>
                </c:pt>
                <c:pt idx="43470">
                  <c:v>434616.63</c:v>
                </c:pt>
                <c:pt idx="43471">
                  <c:v>434626.59</c:v>
                </c:pt>
                <c:pt idx="43472">
                  <c:v>434636.56</c:v>
                </c:pt>
                <c:pt idx="43473">
                  <c:v>434646.63</c:v>
                </c:pt>
                <c:pt idx="43474">
                  <c:v>434656.59</c:v>
                </c:pt>
                <c:pt idx="43475">
                  <c:v>434666.56</c:v>
                </c:pt>
                <c:pt idx="43476">
                  <c:v>434676.56</c:v>
                </c:pt>
                <c:pt idx="43477">
                  <c:v>434686.59</c:v>
                </c:pt>
                <c:pt idx="43478">
                  <c:v>434696.56</c:v>
                </c:pt>
                <c:pt idx="43479">
                  <c:v>434706.56</c:v>
                </c:pt>
                <c:pt idx="43480">
                  <c:v>434716.63</c:v>
                </c:pt>
                <c:pt idx="43481">
                  <c:v>434726.59</c:v>
                </c:pt>
                <c:pt idx="43482">
                  <c:v>434736.56</c:v>
                </c:pt>
                <c:pt idx="43483">
                  <c:v>434746.56</c:v>
                </c:pt>
                <c:pt idx="43484">
                  <c:v>434756.59</c:v>
                </c:pt>
                <c:pt idx="43485">
                  <c:v>434766.56</c:v>
                </c:pt>
                <c:pt idx="43486">
                  <c:v>434776.56</c:v>
                </c:pt>
                <c:pt idx="43487">
                  <c:v>434786.56</c:v>
                </c:pt>
                <c:pt idx="43488">
                  <c:v>434796.56</c:v>
                </c:pt>
                <c:pt idx="43489">
                  <c:v>434806.56</c:v>
                </c:pt>
                <c:pt idx="43490">
                  <c:v>434816.56</c:v>
                </c:pt>
                <c:pt idx="43491">
                  <c:v>434826.56</c:v>
                </c:pt>
                <c:pt idx="43492">
                  <c:v>434836.56</c:v>
                </c:pt>
                <c:pt idx="43493">
                  <c:v>434846.56</c:v>
                </c:pt>
                <c:pt idx="43494">
                  <c:v>434856.53</c:v>
                </c:pt>
                <c:pt idx="43495">
                  <c:v>434866.56</c:v>
                </c:pt>
                <c:pt idx="43496">
                  <c:v>434876.56</c:v>
                </c:pt>
                <c:pt idx="43497">
                  <c:v>434886.53</c:v>
                </c:pt>
                <c:pt idx="43498">
                  <c:v>434896.56</c:v>
                </c:pt>
                <c:pt idx="43499">
                  <c:v>434906.56</c:v>
                </c:pt>
                <c:pt idx="43500">
                  <c:v>434916.56</c:v>
                </c:pt>
                <c:pt idx="43501">
                  <c:v>434926.5</c:v>
                </c:pt>
                <c:pt idx="43502">
                  <c:v>434936.56</c:v>
                </c:pt>
                <c:pt idx="43503">
                  <c:v>434946.56</c:v>
                </c:pt>
                <c:pt idx="43504">
                  <c:v>434956.53</c:v>
                </c:pt>
                <c:pt idx="43505">
                  <c:v>434966.5</c:v>
                </c:pt>
                <c:pt idx="43506">
                  <c:v>434976.56</c:v>
                </c:pt>
                <c:pt idx="43507">
                  <c:v>434986.53</c:v>
                </c:pt>
                <c:pt idx="43508">
                  <c:v>434996.5</c:v>
                </c:pt>
                <c:pt idx="43509">
                  <c:v>435006.56</c:v>
                </c:pt>
                <c:pt idx="43510">
                  <c:v>435016.53</c:v>
                </c:pt>
                <c:pt idx="43511">
                  <c:v>435026.5</c:v>
                </c:pt>
                <c:pt idx="43512">
                  <c:v>435036.5</c:v>
                </c:pt>
                <c:pt idx="43513">
                  <c:v>435046.53</c:v>
                </c:pt>
                <c:pt idx="43514">
                  <c:v>435056.5</c:v>
                </c:pt>
                <c:pt idx="43515">
                  <c:v>435066.5</c:v>
                </c:pt>
                <c:pt idx="43516">
                  <c:v>435076.5</c:v>
                </c:pt>
                <c:pt idx="43517">
                  <c:v>435086.5</c:v>
                </c:pt>
                <c:pt idx="43518">
                  <c:v>435096.5</c:v>
                </c:pt>
                <c:pt idx="43519">
                  <c:v>435106.5</c:v>
                </c:pt>
                <c:pt idx="43520">
                  <c:v>435116.53</c:v>
                </c:pt>
                <c:pt idx="43521">
                  <c:v>435126.5</c:v>
                </c:pt>
                <c:pt idx="43522">
                  <c:v>435136.5</c:v>
                </c:pt>
                <c:pt idx="43523">
                  <c:v>435146.5</c:v>
                </c:pt>
                <c:pt idx="43524">
                  <c:v>435156.5</c:v>
                </c:pt>
                <c:pt idx="43525">
                  <c:v>435166.5</c:v>
                </c:pt>
                <c:pt idx="43526">
                  <c:v>435176.5</c:v>
                </c:pt>
                <c:pt idx="43527">
                  <c:v>435186.5</c:v>
                </c:pt>
                <c:pt idx="43528">
                  <c:v>435196.5</c:v>
                </c:pt>
                <c:pt idx="43529">
                  <c:v>435206.5</c:v>
                </c:pt>
                <c:pt idx="43530">
                  <c:v>435216.47</c:v>
                </c:pt>
                <c:pt idx="43531">
                  <c:v>435226.5</c:v>
                </c:pt>
                <c:pt idx="43532">
                  <c:v>435236.5</c:v>
                </c:pt>
                <c:pt idx="43533">
                  <c:v>435246.47</c:v>
                </c:pt>
                <c:pt idx="43534">
                  <c:v>435256.44</c:v>
                </c:pt>
                <c:pt idx="43535">
                  <c:v>435266.5</c:v>
                </c:pt>
                <c:pt idx="43536">
                  <c:v>435276.47</c:v>
                </c:pt>
                <c:pt idx="43537">
                  <c:v>435286.44</c:v>
                </c:pt>
                <c:pt idx="43538">
                  <c:v>435296.5</c:v>
                </c:pt>
                <c:pt idx="43539">
                  <c:v>435306.5</c:v>
                </c:pt>
                <c:pt idx="43540">
                  <c:v>435316.47</c:v>
                </c:pt>
                <c:pt idx="43541">
                  <c:v>435326.44</c:v>
                </c:pt>
                <c:pt idx="43542">
                  <c:v>435336.5</c:v>
                </c:pt>
                <c:pt idx="43543">
                  <c:v>435346.47</c:v>
                </c:pt>
                <c:pt idx="43544">
                  <c:v>435356.44</c:v>
                </c:pt>
                <c:pt idx="43545">
                  <c:v>435366.44</c:v>
                </c:pt>
                <c:pt idx="43546">
                  <c:v>435376.47</c:v>
                </c:pt>
                <c:pt idx="43547">
                  <c:v>435386.44</c:v>
                </c:pt>
                <c:pt idx="43548">
                  <c:v>435396.44</c:v>
                </c:pt>
                <c:pt idx="43549">
                  <c:v>435406.47</c:v>
                </c:pt>
                <c:pt idx="43550">
                  <c:v>435416.44</c:v>
                </c:pt>
                <c:pt idx="43551">
                  <c:v>435426.44</c:v>
                </c:pt>
                <c:pt idx="43552">
                  <c:v>435436.44</c:v>
                </c:pt>
                <c:pt idx="43553">
                  <c:v>435446.44</c:v>
                </c:pt>
                <c:pt idx="43554">
                  <c:v>435456.44</c:v>
                </c:pt>
                <c:pt idx="43555">
                  <c:v>435466.44</c:v>
                </c:pt>
                <c:pt idx="43556">
                  <c:v>435476.47</c:v>
                </c:pt>
                <c:pt idx="43557">
                  <c:v>435486.44</c:v>
                </c:pt>
                <c:pt idx="43558">
                  <c:v>435496.44</c:v>
                </c:pt>
                <c:pt idx="43559">
                  <c:v>435506.44</c:v>
                </c:pt>
                <c:pt idx="43560">
                  <c:v>435516.44</c:v>
                </c:pt>
                <c:pt idx="43561">
                  <c:v>435526.44</c:v>
                </c:pt>
                <c:pt idx="43562">
                  <c:v>435536.44</c:v>
                </c:pt>
                <c:pt idx="43563">
                  <c:v>435546.41</c:v>
                </c:pt>
                <c:pt idx="43564">
                  <c:v>435556.44</c:v>
                </c:pt>
                <c:pt idx="43565">
                  <c:v>435566.44</c:v>
                </c:pt>
                <c:pt idx="43566">
                  <c:v>435576.41</c:v>
                </c:pt>
                <c:pt idx="43567">
                  <c:v>435586.44</c:v>
                </c:pt>
                <c:pt idx="43568">
                  <c:v>435596.44</c:v>
                </c:pt>
                <c:pt idx="43569">
                  <c:v>435606.41</c:v>
                </c:pt>
                <c:pt idx="43570">
                  <c:v>435616.38</c:v>
                </c:pt>
                <c:pt idx="43571">
                  <c:v>435626.44</c:v>
                </c:pt>
                <c:pt idx="43572">
                  <c:v>435636.41</c:v>
                </c:pt>
                <c:pt idx="43573">
                  <c:v>435646.38</c:v>
                </c:pt>
                <c:pt idx="43574">
                  <c:v>435656.38</c:v>
                </c:pt>
                <c:pt idx="43575">
                  <c:v>435666.44</c:v>
                </c:pt>
                <c:pt idx="43576">
                  <c:v>435676.38</c:v>
                </c:pt>
                <c:pt idx="43577">
                  <c:v>435686.38</c:v>
                </c:pt>
                <c:pt idx="43578">
                  <c:v>435696.44</c:v>
                </c:pt>
                <c:pt idx="43579">
                  <c:v>435706.41</c:v>
                </c:pt>
                <c:pt idx="43580">
                  <c:v>435716.38</c:v>
                </c:pt>
                <c:pt idx="43581">
                  <c:v>435726.38</c:v>
                </c:pt>
                <c:pt idx="43582">
                  <c:v>435736.41</c:v>
                </c:pt>
                <c:pt idx="43583">
                  <c:v>435746.38</c:v>
                </c:pt>
                <c:pt idx="43584">
                  <c:v>435756.38</c:v>
                </c:pt>
                <c:pt idx="43585">
                  <c:v>435766.41</c:v>
                </c:pt>
                <c:pt idx="43586">
                  <c:v>435776.38</c:v>
                </c:pt>
                <c:pt idx="43587">
                  <c:v>435786.38</c:v>
                </c:pt>
                <c:pt idx="43588">
                  <c:v>435796.38</c:v>
                </c:pt>
                <c:pt idx="43589">
                  <c:v>435806.38</c:v>
                </c:pt>
                <c:pt idx="43590">
                  <c:v>435816.38</c:v>
                </c:pt>
                <c:pt idx="43591">
                  <c:v>435826.38</c:v>
                </c:pt>
                <c:pt idx="43592">
                  <c:v>435836.34</c:v>
                </c:pt>
                <c:pt idx="43593">
                  <c:v>435846.38</c:v>
                </c:pt>
                <c:pt idx="43594">
                  <c:v>435856.38</c:v>
                </c:pt>
                <c:pt idx="43595">
                  <c:v>435866.34</c:v>
                </c:pt>
                <c:pt idx="43596">
                  <c:v>435876.38</c:v>
                </c:pt>
                <c:pt idx="43597">
                  <c:v>435886.38</c:v>
                </c:pt>
                <c:pt idx="43598">
                  <c:v>435896.38</c:v>
                </c:pt>
                <c:pt idx="43599">
                  <c:v>435906.38</c:v>
                </c:pt>
                <c:pt idx="43600">
                  <c:v>435916.38</c:v>
                </c:pt>
                <c:pt idx="43601">
                  <c:v>435926.38</c:v>
                </c:pt>
                <c:pt idx="43602">
                  <c:v>435936.34</c:v>
                </c:pt>
                <c:pt idx="43603">
                  <c:v>435946.31</c:v>
                </c:pt>
                <c:pt idx="43604">
                  <c:v>435956.38</c:v>
                </c:pt>
                <c:pt idx="43605">
                  <c:v>435966.34</c:v>
                </c:pt>
                <c:pt idx="43606">
                  <c:v>435976.31</c:v>
                </c:pt>
                <c:pt idx="43607">
                  <c:v>435986.38</c:v>
                </c:pt>
                <c:pt idx="43608">
                  <c:v>435996.34</c:v>
                </c:pt>
                <c:pt idx="43609">
                  <c:v>436006.31</c:v>
                </c:pt>
                <c:pt idx="43610">
                  <c:v>436016.31</c:v>
                </c:pt>
                <c:pt idx="43611">
                  <c:v>436026.34</c:v>
                </c:pt>
                <c:pt idx="43612">
                  <c:v>436036.31</c:v>
                </c:pt>
                <c:pt idx="43613">
                  <c:v>436046.31</c:v>
                </c:pt>
                <c:pt idx="43614">
                  <c:v>436056.38</c:v>
                </c:pt>
                <c:pt idx="43615">
                  <c:v>436066.34</c:v>
                </c:pt>
                <c:pt idx="43616">
                  <c:v>436076.31</c:v>
                </c:pt>
                <c:pt idx="43617">
                  <c:v>436086.31</c:v>
                </c:pt>
                <c:pt idx="43618">
                  <c:v>436096.34</c:v>
                </c:pt>
                <c:pt idx="43619">
                  <c:v>436106.31</c:v>
                </c:pt>
                <c:pt idx="43620">
                  <c:v>436116.31</c:v>
                </c:pt>
                <c:pt idx="43621">
                  <c:v>436126.31</c:v>
                </c:pt>
                <c:pt idx="43622">
                  <c:v>436136.31</c:v>
                </c:pt>
                <c:pt idx="43623">
                  <c:v>436146.31</c:v>
                </c:pt>
                <c:pt idx="43624">
                  <c:v>436156.31</c:v>
                </c:pt>
                <c:pt idx="43625">
                  <c:v>436166.31</c:v>
                </c:pt>
                <c:pt idx="43626">
                  <c:v>436176.31</c:v>
                </c:pt>
                <c:pt idx="43627">
                  <c:v>436186.31</c:v>
                </c:pt>
                <c:pt idx="43628">
                  <c:v>436196.28</c:v>
                </c:pt>
                <c:pt idx="43629">
                  <c:v>436206.31</c:v>
                </c:pt>
                <c:pt idx="43630">
                  <c:v>436216.31</c:v>
                </c:pt>
                <c:pt idx="43631">
                  <c:v>436226.28</c:v>
                </c:pt>
                <c:pt idx="43632">
                  <c:v>436236.25</c:v>
                </c:pt>
                <c:pt idx="43633">
                  <c:v>436246.31</c:v>
                </c:pt>
                <c:pt idx="43634">
                  <c:v>436256.31</c:v>
                </c:pt>
                <c:pt idx="43635">
                  <c:v>436266.28</c:v>
                </c:pt>
                <c:pt idx="43636">
                  <c:v>436276.31</c:v>
                </c:pt>
                <c:pt idx="43637">
                  <c:v>436286.31</c:v>
                </c:pt>
                <c:pt idx="43638">
                  <c:v>436296.28</c:v>
                </c:pt>
                <c:pt idx="43639">
                  <c:v>436306.25</c:v>
                </c:pt>
                <c:pt idx="43640">
                  <c:v>436316.31</c:v>
                </c:pt>
                <c:pt idx="43641">
                  <c:v>436326.28</c:v>
                </c:pt>
                <c:pt idx="43642">
                  <c:v>436336.25</c:v>
                </c:pt>
                <c:pt idx="43643">
                  <c:v>436346.31</c:v>
                </c:pt>
                <c:pt idx="43644">
                  <c:v>436356.28</c:v>
                </c:pt>
                <c:pt idx="43645">
                  <c:v>436366.25</c:v>
                </c:pt>
                <c:pt idx="43646">
                  <c:v>436376.25</c:v>
                </c:pt>
                <c:pt idx="43647">
                  <c:v>436386.28</c:v>
                </c:pt>
                <c:pt idx="43648">
                  <c:v>436396.25</c:v>
                </c:pt>
                <c:pt idx="43649">
                  <c:v>436406.25</c:v>
                </c:pt>
                <c:pt idx="43650">
                  <c:v>436416.25</c:v>
                </c:pt>
                <c:pt idx="43651">
                  <c:v>436426.28</c:v>
                </c:pt>
                <c:pt idx="43652">
                  <c:v>436436.25</c:v>
                </c:pt>
                <c:pt idx="43653">
                  <c:v>436446.25</c:v>
                </c:pt>
                <c:pt idx="43654">
                  <c:v>436456.28</c:v>
                </c:pt>
                <c:pt idx="43655">
                  <c:v>436466.25</c:v>
                </c:pt>
                <c:pt idx="43656">
                  <c:v>436476.25</c:v>
                </c:pt>
                <c:pt idx="43657">
                  <c:v>436486.25</c:v>
                </c:pt>
                <c:pt idx="43658">
                  <c:v>436496.25</c:v>
                </c:pt>
                <c:pt idx="43659">
                  <c:v>436506.25</c:v>
                </c:pt>
                <c:pt idx="43660">
                  <c:v>436516.25</c:v>
                </c:pt>
                <c:pt idx="43661">
                  <c:v>436526.22</c:v>
                </c:pt>
                <c:pt idx="43662">
                  <c:v>436536.25</c:v>
                </c:pt>
                <c:pt idx="43663">
                  <c:v>436546.25</c:v>
                </c:pt>
                <c:pt idx="43664">
                  <c:v>436556.22</c:v>
                </c:pt>
                <c:pt idx="43665">
                  <c:v>436566.25</c:v>
                </c:pt>
                <c:pt idx="43666">
                  <c:v>436576.25</c:v>
                </c:pt>
                <c:pt idx="43667">
                  <c:v>436586.22</c:v>
                </c:pt>
                <c:pt idx="43668">
                  <c:v>436596.19</c:v>
                </c:pt>
                <c:pt idx="43669">
                  <c:v>436606.25</c:v>
                </c:pt>
                <c:pt idx="43670">
                  <c:v>436616.22</c:v>
                </c:pt>
                <c:pt idx="43671">
                  <c:v>436626.19</c:v>
                </c:pt>
                <c:pt idx="43672">
                  <c:v>436636.25</c:v>
                </c:pt>
                <c:pt idx="43673">
                  <c:v>436646.25</c:v>
                </c:pt>
                <c:pt idx="43674">
                  <c:v>436656.22</c:v>
                </c:pt>
                <c:pt idx="43675">
                  <c:v>436666.19</c:v>
                </c:pt>
                <c:pt idx="43676">
                  <c:v>436676.25</c:v>
                </c:pt>
                <c:pt idx="43677">
                  <c:v>436686.22</c:v>
                </c:pt>
                <c:pt idx="43678">
                  <c:v>436696.19</c:v>
                </c:pt>
                <c:pt idx="43679">
                  <c:v>436706.19</c:v>
                </c:pt>
                <c:pt idx="43680">
                  <c:v>436716.22</c:v>
                </c:pt>
                <c:pt idx="43681">
                  <c:v>436726.19</c:v>
                </c:pt>
                <c:pt idx="43682">
                  <c:v>436736.19</c:v>
                </c:pt>
                <c:pt idx="43683">
                  <c:v>436746.22</c:v>
                </c:pt>
                <c:pt idx="43684">
                  <c:v>436756.19</c:v>
                </c:pt>
                <c:pt idx="43685">
                  <c:v>436766.19</c:v>
                </c:pt>
                <c:pt idx="43686">
                  <c:v>436776.19</c:v>
                </c:pt>
                <c:pt idx="43687">
                  <c:v>436786.19</c:v>
                </c:pt>
                <c:pt idx="43688">
                  <c:v>436796.19</c:v>
                </c:pt>
                <c:pt idx="43689">
                  <c:v>436806.19</c:v>
                </c:pt>
                <c:pt idx="43690">
                  <c:v>436816.16</c:v>
                </c:pt>
                <c:pt idx="43691">
                  <c:v>436826.19</c:v>
                </c:pt>
                <c:pt idx="43692">
                  <c:v>436836.19</c:v>
                </c:pt>
                <c:pt idx="43693">
                  <c:v>436846.19</c:v>
                </c:pt>
                <c:pt idx="43694">
                  <c:v>436856.19</c:v>
                </c:pt>
                <c:pt idx="43695">
                  <c:v>436866.19</c:v>
                </c:pt>
                <c:pt idx="43696">
                  <c:v>436876.19</c:v>
                </c:pt>
                <c:pt idx="43697">
                  <c:v>436886.16</c:v>
                </c:pt>
                <c:pt idx="43698">
                  <c:v>436896.19</c:v>
                </c:pt>
                <c:pt idx="43699">
                  <c:v>436906.19</c:v>
                </c:pt>
                <c:pt idx="43700">
                  <c:v>436916.16</c:v>
                </c:pt>
                <c:pt idx="43701">
                  <c:v>436926.19</c:v>
                </c:pt>
                <c:pt idx="43702">
                  <c:v>436936.19</c:v>
                </c:pt>
                <c:pt idx="43703">
                  <c:v>436946.16</c:v>
                </c:pt>
                <c:pt idx="43704">
                  <c:v>436956.13</c:v>
                </c:pt>
                <c:pt idx="43705">
                  <c:v>436966.19</c:v>
                </c:pt>
                <c:pt idx="43706">
                  <c:v>436976.16</c:v>
                </c:pt>
                <c:pt idx="43707">
                  <c:v>436986.13</c:v>
                </c:pt>
                <c:pt idx="43708">
                  <c:v>436996.13</c:v>
                </c:pt>
                <c:pt idx="43709">
                  <c:v>437006.19</c:v>
                </c:pt>
                <c:pt idx="43710">
                  <c:v>437016.16</c:v>
                </c:pt>
                <c:pt idx="43711">
                  <c:v>437026.13</c:v>
                </c:pt>
                <c:pt idx="43712">
                  <c:v>437036.19</c:v>
                </c:pt>
                <c:pt idx="43713">
                  <c:v>437046.16</c:v>
                </c:pt>
                <c:pt idx="43714">
                  <c:v>437056.13</c:v>
                </c:pt>
                <c:pt idx="43715">
                  <c:v>437066.13</c:v>
                </c:pt>
                <c:pt idx="43716">
                  <c:v>437076.16</c:v>
                </c:pt>
                <c:pt idx="43717">
                  <c:v>437086.13</c:v>
                </c:pt>
                <c:pt idx="43718">
                  <c:v>437096.13</c:v>
                </c:pt>
                <c:pt idx="43719">
                  <c:v>437106.13</c:v>
                </c:pt>
                <c:pt idx="43720">
                  <c:v>437116.13</c:v>
                </c:pt>
                <c:pt idx="43721">
                  <c:v>437126.13</c:v>
                </c:pt>
                <c:pt idx="43722">
                  <c:v>437136.13</c:v>
                </c:pt>
                <c:pt idx="43723">
                  <c:v>437146.13</c:v>
                </c:pt>
                <c:pt idx="43724">
                  <c:v>437156.13</c:v>
                </c:pt>
                <c:pt idx="43725">
                  <c:v>437166.13</c:v>
                </c:pt>
                <c:pt idx="43726">
                  <c:v>437176.09</c:v>
                </c:pt>
                <c:pt idx="43727">
                  <c:v>437186.13</c:v>
                </c:pt>
                <c:pt idx="43728">
                  <c:v>437196.13</c:v>
                </c:pt>
                <c:pt idx="43729">
                  <c:v>437206.09</c:v>
                </c:pt>
                <c:pt idx="43730">
                  <c:v>437216.13</c:v>
                </c:pt>
                <c:pt idx="43731">
                  <c:v>437226.13</c:v>
                </c:pt>
                <c:pt idx="43732">
                  <c:v>437236.13</c:v>
                </c:pt>
                <c:pt idx="43733">
                  <c:v>437246.09</c:v>
                </c:pt>
                <c:pt idx="43734">
                  <c:v>437256.13</c:v>
                </c:pt>
                <c:pt idx="43735">
                  <c:v>437266.13</c:v>
                </c:pt>
                <c:pt idx="43736">
                  <c:v>437276.09</c:v>
                </c:pt>
                <c:pt idx="43737">
                  <c:v>437286.13</c:v>
                </c:pt>
                <c:pt idx="43738">
                  <c:v>437296.13</c:v>
                </c:pt>
                <c:pt idx="43739">
                  <c:v>437306.09</c:v>
                </c:pt>
                <c:pt idx="43740">
                  <c:v>437316.06</c:v>
                </c:pt>
                <c:pt idx="43741">
                  <c:v>437326.13</c:v>
                </c:pt>
                <c:pt idx="43742">
                  <c:v>437336.09</c:v>
                </c:pt>
                <c:pt idx="43743">
                  <c:v>437346.06</c:v>
                </c:pt>
                <c:pt idx="43744">
                  <c:v>437356.06</c:v>
                </c:pt>
                <c:pt idx="43745">
                  <c:v>437366.09</c:v>
                </c:pt>
                <c:pt idx="43746">
                  <c:v>437376.06</c:v>
                </c:pt>
                <c:pt idx="43747">
                  <c:v>437386.06</c:v>
                </c:pt>
                <c:pt idx="43748">
                  <c:v>437396.13</c:v>
                </c:pt>
                <c:pt idx="43749">
                  <c:v>437406.09</c:v>
                </c:pt>
                <c:pt idx="43750">
                  <c:v>437416.06</c:v>
                </c:pt>
                <c:pt idx="43751">
                  <c:v>437426.06</c:v>
                </c:pt>
                <c:pt idx="43752">
                  <c:v>437436.09</c:v>
                </c:pt>
                <c:pt idx="43753">
                  <c:v>437446.06</c:v>
                </c:pt>
                <c:pt idx="43754">
                  <c:v>437456.06</c:v>
                </c:pt>
                <c:pt idx="43755">
                  <c:v>437466.06</c:v>
                </c:pt>
                <c:pt idx="43756">
                  <c:v>437476.06</c:v>
                </c:pt>
                <c:pt idx="43757">
                  <c:v>437486.06</c:v>
                </c:pt>
                <c:pt idx="43758">
                  <c:v>437496.06</c:v>
                </c:pt>
                <c:pt idx="43759">
                  <c:v>437506.06</c:v>
                </c:pt>
                <c:pt idx="43760">
                  <c:v>437516.06</c:v>
                </c:pt>
                <c:pt idx="43761">
                  <c:v>437526.06</c:v>
                </c:pt>
                <c:pt idx="43762">
                  <c:v>437536.03</c:v>
                </c:pt>
                <c:pt idx="43763">
                  <c:v>437546.06</c:v>
                </c:pt>
                <c:pt idx="43764">
                  <c:v>437556.06</c:v>
                </c:pt>
                <c:pt idx="43765">
                  <c:v>437566.03</c:v>
                </c:pt>
                <c:pt idx="43766">
                  <c:v>437576</c:v>
                </c:pt>
                <c:pt idx="43767">
                  <c:v>437586.06</c:v>
                </c:pt>
                <c:pt idx="43768">
                  <c:v>437596.06</c:v>
                </c:pt>
                <c:pt idx="43769">
                  <c:v>437606.03</c:v>
                </c:pt>
                <c:pt idx="43770">
                  <c:v>437616.06</c:v>
                </c:pt>
                <c:pt idx="43771">
                  <c:v>437626.06</c:v>
                </c:pt>
                <c:pt idx="43772">
                  <c:v>437636.03</c:v>
                </c:pt>
                <c:pt idx="43773">
                  <c:v>437646</c:v>
                </c:pt>
                <c:pt idx="43774">
                  <c:v>437656.06</c:v>
                </c:pt>
                <c:pt idx="43775">
                  <c:v>437666.03</c:v>
                </c:pt>
                <c:pt idx="43776">
                  <c:v>437676</c:v>
                </c:pt>
                <c:pt idx="43777">
                  <c:v>437686</c:v>
                </c:pt>
                <c:pt idx="43778">
                  <c:v>437696.03</c:v>
                </c:pt>
                <c:pt idx="43779">
                  <c:v>437706</c:v>
                </c:pt>
                <c:pt idx="43780">
                  <c:v>437716</c:v>
                </c:pt>
                <c:pt idx="43781">
                  <c:v>437726.03</c:v>
                </c:pt>
                <c:pt idx="43782">
                  <c:v>437736</c:v>
                </c:pt>
                <c:pt idx="43783">
                  <c:v>437746</c:v>
                </c:pt>
                <c:pt idx="43784">
                  <c:v>437756</c:v>
                </c:pt>
                <c:pt idx="43785">
                  <c:v>437766.03</c:v>
                </c:pt>
                <c:pt idx="43786">
                  <c:v>437776</c:v>
                </c:pt>
                <c:pt idx="43787">
                  <c:v>437786</c:v>
                </c:pt>
                <c:pt idx="43788">
                  <c:v>437796.03</c:v>
                </c:pt>
                <c:pt idx="43789">
                  <c:v>437806</c:v>
                </c:pt>
                <c:pt idx="43790">
                  <c:v>437816</c:v>
                </c:pt>
                <c:pt idx="43791">
                  <c:v>437826</c:v>
                </c:pt>
                <c:pt idx="43792">
                  <c:v>437836</c:v>
                </c:pt>
                <c:pt idx="43793">
                  <c:v>437846</c:v>
                </c:pt>
                <c:pt idx="43794">
                  <c:v>437856</c:v>
                </c:pt>
                <c:pt idx="43795">
                  <c:v>437865.97</c:v>
                </c:pt>
                <c:pt idx="43796">
                  <c:v>437876</c:v>
                </c:pt>
                <c:pt idx="43797">
                  <c:v>437886</c:v>
                </c:pt>
                <c:pt idx="43798">
                  <c:v>437895.97</c:v>
                </c:pt>
                <c:pt idx="43799">
                  <c:v>437906</c:v>
                </c:pt>
                <c:pt idx="43800">
                  <c:v>437916</c:v>
                </c:pt>
                <c:pt idx="43801">
                  <c:v>437925.97</c:v>
                </c:pt>
                <c:pt idx="43802">
                  <c:v>437935.94</c:v>
                </c:pt>
                <c:pt idx="43803">
                  <c:v>437946</c:v>
                </c:pt>
                <c:pt idx="43804">
                  <c:v>437955.97</c:v>
                </c:pt>
                <c:pt idx="43805">
                  <c:v>437965.94</c:v>
                </c:pt>
                <c:pt idx="43806">
                  <c:v>437976</c:v>
                </c:pt>
                <c:pt idx="43807">
                  <c:v>437986</c:v>
                </c:pt>
                <c:pt idx="43808">
                  <c:v>437995.97</c:v>
                </c:pt>
                <c:pt idx="43809">
                  <c:v>438005.94</c:v>
                </c:pt>
                <c:pt idx="43810">
                  <c:v>438016</c:v>
                </c:pt>
                <c:pt idx="43811">
                  <c:v>438025.97</c:v>
                </c:pt>
                <c:pt idx="43812">
                  <c:v>438035.94</c:v>
                </c:pt>
                <c:pt idx="43813">
                  <c:v>438045.94</c:v>
                </c:pt>
                <c:pt idx="43814">
                  <c:v>438055.97</c:v>
                </c:pt>
                <c:pt idx="43815">
                  <c:v>438065.94</c:v>
                </c:pt>
                <c:pt idx="43816">
                  <c:v>438075.94</c:v>
                </c:pt>
                <c:pt idx="43817">
                  <c:v>438085.97</c:v>
                </c:pt>
                <c:pt idx="43818">
                  <c:v>438095.94</c:v>
                </c:pt>
                <c:pt idx="43819">
                  <c:v>438105.94</c:v>
                </c:pt>
                <c:pt idx="43820">
                  <c:v>438115.94</c:v>
                </c:pt>
                <c:pt idx="43821">
                  <c:v>438125.94</c:v>
                </c:pt>
                <c:pt idx="43822">
                  <c:v>438135.94</c:v>
                </c:pt>
                <c:pt idx="43823">
                  <c:v>438145.94</c:v>
                </c:pt>
                <c:pt idx="43824">
                  <c:v>438155.91</c:v>
                </c:pt>
                <c:pt idx="43825">
                  <c:v>438165.94</c:v>
                </c:pt>
                <c:pt idx="43826">
                  <c:v>438175.94</c:v>
                </c:pt>
                <c:pt idx="43827">
                  <c:v>438185.94</c:v>
                </c:pt>
                <c:pt idx="43828">
                  <c:v>438195.94</c:v>
                </c:pt>
                <c:pt idx="43829">
                  <c:v>438205.94</c:v>
                </c:pt>
                <c:pt idx="43830">
                  <c:v>438215.94</c:v>
                </c:pt>
                <c:pt idx="43831">
                  <c:v>438225.91</c:v>
                </c:pt>
                <c:pt idx="43832">
                  <c:v>438235.94</c:v>
                </c:pt>
                <c:pt idx="43833">
                  <c:v>438245.94</c:v>
                </c:pt>
                <c:pt idx="43834">
                  <c:v>438255.91</c:v>
                </c:pt>
                <c:pt idx="43835">
                  <c:v>438265.88</c:v>
                </c:pt>
                <c:pt idx="43836">
                  <c:v>438275.94</c:v>
                </c:pt>
                <c:pt idx="43837">
                  <c:v>438285.91</c:v>
                </c:pt>
                <c:pt idx="43838">
                  <c:v>438295.88</c:v>
                </c:pt>
                <c:pt idx="43839">
                  <c:v>438305.94</c:v>
                </c:pt>
                <c:pt idx="43840">
                  <c:v>438315.91</c:v>
                </c:pt>
                <c:pt idx="43841">
                  <c:v>438325.88</c:v>
                </c:pt>
                <c:pt idx="43842">
                  <c:v>438335.88</c:v>
                </c:pt>
                <c:pt idx="43843">
                  <c:v>438345.94</c:v>
                </c:pt>
                <c:pt idx="43844">
                  <c:v>438355.91</c:v>
                </c:pt>
                <c:pt idx="43845">
                  <c:v>438365.88</c:v>
                </c:pt>
                <c:pt idx="43846">
                  <c:v>438375.94</c:v>
                </c:pt>
                <c:pt idx="43847">
                  <c:v>438385.91</c:v>
                </c:pt>
                <c:pt idx="43848">
                  <c:v>438395.88</c:v>
                </c:pt>
                <c:pt idx="43849">
                  <c:v>438405.88</c:v>
                </c:pt>
                <c:pt idx="43850">
                  <c:v>438415.91</c:v>
                </c:pt>
                <c:pt idx="43851">
                  <c:v>438425.88</c:v>
                </c:pt>
                <c:pt idx="43852">
                  <c:v>438435.88</c:v>
                </c:pt>
                <c:pt idx="43853">
                  <c:v>438445.88</c:v>
                </c:pt>
                <c:pt idx="43854">
                  <c:v>438455.88</c:v>
                </c:pt>
                <c:pt idx="43855">
                  <c:v>438465.88</c:v>
                </c:pt>
                <c:pt idx="43856">
                  <c:v>438475.88</c:v>
                </c:pt>
                <c:pt idx="43857">
                  <c:v>438485.88</c:v>
                </c:pt>
                <c:pt idx="43858">
                  <c:v>438495.88</c:v>
                </c:pt>
                <c:pt idx="43859">
                  <c:v>438505.88</c:v>
                </c:pt>
                <c:pt idx="43860">
                  <c:v>438515.84</c:v>
                </c:pt>
                <c:pt idx="43861">
                  <c:v>438525.88</c:v>
                </c:pt>
                <c:pt idx="43862">
                  <c:v>438535.88</c:v>
                </c:pt>
                <c:pt idx="43863">
                  <c:v>438545.84</c:v>
                </c:pt>
                <c:pt idx="43864">
                  <c:v>438555.88</c:v>
                </c:pt>
                <c:pt idx="43865">
                  <c:v>438565.88</c:v>
                </c:pt>
                <c:pt idx="43866">
                  <c:v>438575.88</c:v>
                </c:pt>
                <c:pt idx="43867">
                  <c:v>438585.84</c:v>
                </c:pt>
                <c:pt idx="43868">
                  <c:v>438595.88</c:v>
                </c:pt>
                <c:pt idx="43869">
                  <c:v>438605.88</c:v>
                </c:pt>
                <c:pt idx="43870">
                  <c:v>438615.84</c:v>
                </c:pt>
                <c:pt idx="43871">
                  <c:v>438625.88</c:v>
                </c:pt>
                <c:pt idx="43872">
                  <c:v>438635.88</c:v>
                </c:pt>
                <c:pt idx="43873">
                  <c:v>438645.84</c:v>
                </c:pt>
                <c:pt idx="43874">
                  <c:v>438655.81</c:v>
                </c:pt>
                <c:pt idx="43875">
                  <c:v>438665.88</c:v>
                </c:pt>
                <c:pt idx="43876">
                  <c:v>438675.84</c:v>
                </c:pt>
                <c:pt idx="43877">
                  <c:v>438685.81</c:v>
                </c:pt>
                <c:pt idx="43878">
                  <c:v>438695.81</c:v>
                </c:pt>
                <c:pt idx="43879">
                  <c:v>438705.84</c:v>
                </c:pt>
                <c:pt idx="43880">
                  <c:v>438715.81</c:v>
                </c:pt>
                <c:pt idx="43881">
                  <c:v>438725.81</c:v>
                </c:pt>
                <c:pt idx="43882">
                  <c:v>438735.81</c:v>
                </c:pt>
                <c:pt idx="43883">
                  <c:v>438745.84</c:v>
                </c:pt>
                <c:pt idx="43884">
                  <c:v>438755.81</c:v>
                </c:pt>
                <c:pt idx="43885">
                  <c:v>438765.81</c:v>
                </c:pt>
                <c:pt idx="43886">
                  <c:v>438775.84</c:v>
                </c:pt>
                <c:pt idx="43887">
                  <c:v>438785.81</c:v>
                </c:pt>
                <c:pt idx="43888">
                  <c:v>438795.81</c:v>
                </c:pt>
                <c:pt idx="43889">
                  <c:v>438805.81</c:v>
                </c:pt>
                <c:pt idx="43890">
                  <c:v>438815.81</c:v>
                </c:pt>
                <c:pt idx="43891">
                  <c:v>438825.81</c:v>
                </c:pt>
                <c:pt idx="43892">
                  <c:v>438835.81</c:v>
                </c:pt>
                <c:pt idx="43893">
                  <c:v>438845.81</c:v>
                </c:pt>
                <c:pt idx="43894">
                  <c:v>438855.81</c:v>
                </c:pt>
                <c:pt idx="43895">
                  <c:v>438865.81</c:v>
                </c:pt>
                <c:pt idx="43896">
                  <c:v>438875.78</c:v>
                </c:pt>
                <c:pt idx="43897">
                  <c:v>438885.81</c:v>
                </c:pt>
                <c:pt idx="43898">
                  <c:v>438895.81</c:v>
                </c:pt>
                <c:pt idx="43899">
                  <c:v>438905.78</c:v>
                </c:pt>
                <c:pt idx="43900">
                  <c:v>438915.75</c:v>
                </c:pt>
                <c:pt idx="43901">
                  <c:v>438925.81</c:v>
                </c:pt>
                <c:pt idx="43902">
                  <c:v>438935.81</c:v>
                </c:pt>
                <c:pt idx="43903">
                  <c:v>438945.78</c:v>
                </c:pt>
                <c:pt idx="43904">
                  <c:v>438955.81</c:v>
                </c:pt>
                <c:pt idx="43905">
                  <c:v>438965.81</c:v>
                </c:pt>
                <c:pt idx="43906">
                  <c:v>438975.78</c:v>
                </c:pt>
                <c:pt idx="43907">
                  <c:v>438985.75</c:v>
                </c:pt>
                <c:pt idx="43908">
                  <c:v>438995.81</c:v>
                </c:pt>
                <c:pt idx="43909">
                  <c:v>439005.78</c:v>
                </c:pt>
                <c:pt idx="43910">
                  <c:v>439015.75</c:v>
                </c:pt>
                <c:pt idx="43911">
                  <c:v>439025.81</c:v>
                </c:pt>
                <c:pt idx="43912">
                  <c:v>439035.78</c:v>
                </c:pt>
                <c:pt idx="43913">
                  <c:v>439045.75</c:v>
                </c:pt>
                <c:pt idx="43914">
                  <c:v>439055.75</c:v>
                </c:pt>
                <c:pt idx="43915">
                  <c:v>439065.78</c:v>
                </c:pt>
                <c:pt idx="43916">
                  <c:v>439075.75</c:v>
                </c:pt>
                <c:pt idx="43917">
                  <c:v>439085.75</c:v>
                </c:pt>
                <c:pt idx="43918">
                  <c:v>439095.75</c:v>
                </c:pt>
                <c:pt idx="43919">
                  <c:v>439105.78</c:v>
                </c:pt>
                <c:pt idx="43920">
                  <c:v>439115.75</c:v>
                </c:pt>
                <c:pt idx="43921">
                  <c:v>439125.75</c:v>
                </c:pt>
                <c:pt idx="43922">
                  <c:v>439135.78</c:v>
                </c:pt>
                <c:pt idx="43923">
                  <c:v>439145.75</c:v>
                </c:pt>
                <c:pt idx="43924">
                  <c:v>439155.75</c:v>
                </c:pt>
                <c:pt idx="43925">
                  <c:v>439165.75</c:v>
                </c:pt>
                <c:pt idx="43926">
                  <c:v>439175.75</c:v>
                </c:pt>
                <c:pt idx="43927">
                  <c:v>439185.75</c:v>
                </c:pt>
                <c:pt idx="43928">
                  <c:v>439195.75</c:v>
                </c:pt>
                <c:pt idx="43929">
                  <c:v>439205.72</c:v>
                </c:pt>
                <c:pt idx="43930">
                  <c:v>439215.75</c:v>
                </c:pt>
                <c:pt idx="43931">
                  <c:v>439225.75</c:v>
                </c:pt>
                <c:pt idx="43932">
                  <c:v>439235.72</c:v>
                </c:pt>
                <c:pt idx="43933">
                  <c:v>439245.75</c:v>
                </c:pt>
                <c:pt idx="43934">
                  <c:v>439255.75</c:v>
                </c:pt>
                <c:pt idx="43935">
                  <c:v>439265.72</c:v>
                </c:pt>
                <c:pt idx="43936">
                  <c:v>439275.69</c:v>
                </c:pt>
                <c:pt idx="43937">
                  <c:v>439285.75</c:v>
                </c:pt>
                <c:pt idx="43938">
                  <c:v>439295.72</c:v>
                </c:pt>
                <c:pt idx="43939">
                  <c:v>439305.69</c:v>
                </c:pt>
                <c:pt idx="43940">
                  <c:v>439315.69</c:v>
                </c:pt>
                <c:pt idx="43941">
                  <c:v>439325.75</c:v>
                </c:pt>
                <c:pt idx="43942">
                  <c:v>439335.72</c:v>
                </c:pt>
                <c:pt idx="43943">
                  <c:v>439345.69</c:v>
                </c:pt>
                <c:pt idx="43944">
                  <c:v>439355.75</c:v>
                </c:pt>
                <c:pt idx="43945">
                  <c:v>439365.72</c:v>
                </c:pt>
                <c:pt idx="43946">
                  <c:v>439375.69</c:v>
                </c:pt>
                <c:pt idx="43947">
                  <c:v>439385.69</c:v>
                </c:pt>
                <c:pt idx="43948">
                  <c:v>439395.72</c:v>
                </c:pt>
                <c:pt idx="43949">
                  <c:v>439405.69</c:v>
                </c:pt>
                <c:pt idx="43950">
                  <c:v>439415.69</c:v>
                </c:pt>
                <c:pt idx="43951">
                  <c:v>439425.72</c:v>
                </c:pt>
                <c:pt idx="43952">
                  <c:v>439435.69</c:v>
                </c:pt>
                <c:pt idx="43953">
                  <c:v>439445.69</c:v>
                </c:pt>
                <c:pt idx="43954">
                  <c:v>439455.69</c:v>
                </c:pt>
                <c:pt idx="43955">
                  <c:v>439465.69</c:v>
                </c:pt>
                <c:pt idx="43956">
                  <c:v>439475.69</c:v>
                </c:pt>
                <c:pt idx="43957">
                  <c:v>439485.69</c:v>
                </c:pt>
                <c:pt idx="43958">
                  <c:v>439495.66</c:v>
                </c:pt>
                <c:pt idx="43959">
                  <c:v>439505.69</c:v>
                </c:pt>
                <c:pt idx="43960">
                  <c:v>439515.69</c:v>
                </c:pt>
                <c:pt idx="43961">
                  <c:v>439525.69</c:v>
                </c:pt>
                <c:pt idx="43962">
                  <c:v>439535.69</c:v>
                </c:pt>
                <c:pt idx="43963">
                  <c:v>439545.69</c:v>
                </c:pt>
                <c:pt idx="43964">
                  <c:v>439555.69</c:v>
                </c:pt>
                <c:pt idx="43965">
                  <c:v>439565.66</c:v>
                </c:pt>
                <c:pt idx="43966">
                  <c:v>439575.69</c:v>
                </c:pt>
                <c:pt idx="43967">
                  <c:v>439585.69</c:v>
                </c:pt>
                <c:pt idx="43968">
                  <c:v>439595.66</c:v>
                </c:pt>
                <c:pt idx="43969">
                  <c:v>439605.69</c:v>
                </c:pt>
                <c:pt idx="43970">
                  <c:v>439615.69</c:v>
                </c:pt>
                <c:pt idx="43971">
                  <c:v>439625.66</c:v>
                </c:pt>
                <c:pt idx="43972">
                  <c:v>439635.63</c:v>
                </c:pt>
                <c:pt idx="43973">
                  <c:v>439645.69</c:v>
                </c:pt>
                <c:pt idx="43974">
                  <c:v>439655.66</c:v>
                </c:pt>
                <c:pt idx="43975">
                  <c:v>439665.63</c:v>
                </c:pt>
                <c:pt idx="43976">
                  <c:v>439675.63</c:v>
                </c:pt>
                <c:pt idx="43977">
                  <c:v>439685.69</c:v>
                </c:pt>
                <c:pt idx="43978">
                  <c:v>439695.66</c:v>
                </c:pt>
                <c:pt idx="43979">
                  <c:v>439705.63</c:v>
                </c:pt>
                <c:pt idx="43980">
                  <c:v>439715.69</c:v>
                </c:pt>
                <c:pt idx="43981">
                  <c:v>439725.66</c:v>
                </c:pt>
                <c:pt idx="43982">
                  <c:v>439735.63</c:v>
                </c:pt>
                <c:pt idx="43983">
                  <c:v>439745.63</c:v>
                </c:pt>
                <c:pt idx="43984">
                  <c:v>439755.66</c:v>
                </c:pt>
                <c:pt idx="43985">
                  <c:v>439765.63</c:v>
                </c:pt>
                <c:pt idx="43986">
                  <c:v>439775.63</c:v>
                </c:pt>
                <c:pt idx="43987">
                  <c:v>439785.63</c:v>
                </c:pt>
                <c:pt idx="43988">
                  <c:v>439795.63</c:v>
                </c:pt>
                <c:pt idx="43989">
                  <c:v>439805.63</c:v>
                </c:pt>
                <c:pt idx="43990">
                  <c:v>439815.63</c:v>
                </c:pt>
                <c:pt idx="43991">
                  <c:v>439825.63</c:v>
                </c:pt>
                <c:pt idx="43992">
                  <c:v>439835.63</c:v>
                </c:pt>
                <c:pt idx="43993">
                  <c:v>439845.63</c:v>
                </c:pt>
                <c:pt idx="43994">
                  <c:v>439855.59</c:v>
                </c:pt>
                <c:pt idx="43995">
                  <c:v>439865.63</c:v>
                </c:pt>
                <c:pt idx="43996">
                  <c:v>439875.63</c:v>
                </c:pt>
                <c:pt idx="43997">
                  <c:v>439885.59</c:v>
                </c:pt>
                <c:pt idx="43998">
                  <c:v>439895.63</c:v>
                </c:pt>
                <c:pt idx="43999">
                  <c:v>439905.63</c:v>
                </c:pt>
                <c:pt idx="44000">
                  <c:v>439915.63</c:v>
                </c:pt>
                <c:pt idx="44001">
                  <c:v>439925.59</c:v>
                </c:pt>
                <c:pt idx="44002">
                  <c:v>439935.63</c:v>
                </c:pt>
                <c:pt idx="44003">
                  <c:v>439945.63</c:v>
                </c:pt>
                <c:pt idx="44004">
                  <c:v>439955.59</c:v>
                </c:pt>
                <c:pt idx="44005">
                  <c:v>439965.63</c:v>
                </c:pt>
                <c:pt idx="44006">
                  <c:v>439975.63</c:v>
                </c:pt>
                <c:pt idx="44007">
                  <c:v>439985.59</c:v>
                </c:pt>
                <c:pt idx="44008">
                  <c:v>439995.56</c:v>
                </c:pt>
                <c:pt idx="44009">
                  <c:v>440005.63</c:v>
                </c:pt>
                <c:pt idx="44010">
                  <c:v>440015.59</c:v>
                </c:pt>
                <c:pt idx="44011">
                  <c:v>440025.56</c:v>
                </c:pt>
                <c:pt idx="44012">
                  <c:v>440035.56</c:v>
                </c:pt>
                <c:pt idx="44013">
                  <c:v>440045.59</c:v>
                </c:pt>
                <c:pt idx="44014">
                  <c:v>440055.56</c:v>
                </c:pt>
                <c:pt idx="44015">
                  <c:v>440065.56</c:v>
                </c:pt>
                <c:pt idx="44016">
                  <c:v>440075.56</c:v>
                </c:pt>
                <c:pt idx="44017">
                  <c:v>440085.59</c:v>
                </c:pt>
                <c:pt idx="44018">
                  <c:v>440095.56</c:v>
                </c:pt>
                <c:pt idx="44019">
                  <c:v>440105.56</c:v>
                </c:pt>
                <c:pt idx="44020">
                  <c:v>440115.59</c:v>
                </c:pt>
                <c:pt idx="44021">
                  <c:v>440125.56</c:v>
                </c:pt>
                <c:pt idx="44022">
                  <c:v>440135.56</c:v>
                </c:pt>
                <c:pt idx="44023">
                  <c:v>440145.56</c:v>
                </c:pt>
                <c:pt idx="44024">
                  <c:v>440155.56</c:v>
                </c:pt>
                <c:pt idx="44025">
                  <c:v>440165.56</c:v>
                </c:pt>
                <c:pt idx="44026">
                  <c:v>440175.56</c:v>
                </c:pt>
                <c:pt idx="44027">
                  <c:v>440185.56</c:v>
                </c:pt>
                <c:pt idx="44028">
                  <c:v>440195.56</c:v>
                </c:pt>
                <c:pt idx="44029">
                  <c:v>440205.56</c:v>
                </c:pt>
                <c:pt idx="44030">
                  <c:v>440215.53</c:v>
                </c:pt>
                <c:pt idx="44031">
                  <c:v>440225.56</c:v>
                </c:pt>
                <c:pt idx="44032">
                  <c:v>440235.56</c:v>
                </c:pt>
                <c:pt idx="44033">
                  <c:v>440245.53</c:v>
                </c:pt>
                <c:pt idx="44034">
                  <c:v>440255.5</c:v>
                </c:pt>
                <c:pt idx="44035">
                  <c:v>440265.56</c:v>
                </c:pt>
                <c:pt idx="44036">
                  <c:v>440275.56</c:v>
                </c:pt>
                <c:pt idx="44037">
                  <c:v>440285.53</c:v>
                </c:pt>
                <c:pt idx="44038">
                  <c:v>440295.56</c:v>
                </c:pt>
                <c:pt idx="44039">
                  <c:v>440305.56</c:v>
                </c:pt>
                <c:pt idx="44040">
                  <c:v>440315.53</c:v>
                </c:pt>
                <c:pt idx="44041">
                  <c:v>440325.5</c:v>
                </c:pt>
                <c:pt idx="44042">
                  <c:v>440335.56</c:v>
                </c:pt>
                <c:pt idx="44043">
                  <c:v>440345.53</c:v>
                </c:pt>
                <c:pt idx="44044">
                  <c:v>440355.5</c:v>
                </c:pt>
                <c:pt idx="44045">
                  <c:v>440365.5</c:v>
                </c:pt>
                <c:pt idx="44046">
                  <c:v>440375.53</c:v>
                </c:pt>
                <c:pt idx="44047">
                  <c:v>440385.5</c:v>
                </c:pt>
                <c:pt idx="44048">
                  <c:v>440395.5</c:v>
                </c:pt>
                <c:pt idx="44049">
                  <c:v>440405.53</c:v>
                </c:pt>
                <c:pt idx="44050">
                  <c:v>440415.5</c:v>
                </c:pt>
                <c:pt idx="44051">
                  <c:v>440425.5</c:v>
                </c:pt>
                <c:pt idx="44052">
                  <c:v>440435.5</c:v>
                </c:pt>
                <c:pt idx="44053">
                  <c:v>440445.53</c:v>
                </c:pt>
                <c:pt idx="44054">
                  <c:v>440455.5</c:v>
                </c:pt>
                <c:pt idx="44055">
                  <c:v>440465.5</c:v>
                </c:pt>
                <c:pt idx="44056">
                  <c:v>440475.53</c:v>
                </c:pt>
                <c:pt idx="44057">
                  <c:v>440485.5</c:v>
                </c:pt>
                <c:pt idx="44058">
                  <c:v>440495.5</c:v>
                </c:pt>
                <c:pt idx="44059">
                  <c:v>440505.5</c:v>
                </c:pt>
                <c:pt idx="44060">
                  <c:v>440515.5</c:v>
                </c:pt>
                <c:pt idx="44061">
                  <c:v>440525.5</c:v>
                </c:pt>
                <c:pt idx="44062">
                  <c:v>440535.5</c:v>
                </c:pt>
                <c:pt idx="44063">
                  <c:v>440545.47</c:v>
                </c:pt>
                <c:pt idx="44064">
                  <c:v>440555.5</c:v>
                </c:pt>
                <c:pt idx="44065">
                  <c:v>440565.5</c:v>
                </c:pt>
                <c:pt idx="44066">
                  <c:v>440575.47</c:v>
                </c:pt>
                <c:pt idx="44067">
                  <c:v>440585.5</c:v>
                </c:pt>
                <c:pt idx="44068">
                  <c:v>440595.5</c:v>
                </c:pt>
                <c:pt idx="44069">
                  <c:v>440605.47</c:v>
                </c:pt>
                <c:pt idx="44070">
                  <c:v>440615.44</c:v>
                </c:pt>
                <c:pt idx="44071">
                  <c:v>440625.5</c:v>
                </c:pt>
                <c:pt idx="44072">
                  <c:v>440635.5</c:v>
                </c:pt>
                <c:pt idx="44073">
                  <c:v>440645.44</c:v>
                </c:pt>
                <c:pt idx="44074">
                  <c:v>440655.5</c:v>
                </c:pt>
                <c:pt idx="44075">
                  <c:v>440665.5</c:v>
                </c:pt>
                <c:pt idx="44076">
                  <c:v>440675.47</c:v>
                </c:pt>
                <c:pt idx="44077">
                  <c:v>440685.44</c:v>
                </c:pt>
                <c:pt idx="44078">
                  <c:v>440695.5</c:v>
                </c:pt>
                <c:pt idx="44079">
                  <c:v>440705.47</c:v>
                </c:pt>
                <c:pt idx="44080">
                  <c:v>440715.44</c:v>
                </c:pt>
                <c:pt idx="44081">
                  <c:v>440725.44</c:v>
                </c:pt>
                <c:pt idx="44082">
                  <c:v>440735.47</c:v>
                </c:pt>
                <c:pt idx="44083">
                  <c:v>440745.44</c:v>
                </c:pt>
                <c:pt idx="44084">
                  <c:v>440755.44</c:v>
                </c:pt>
                <c:pt idx="44085">
                  <c:v>440765.47</c:v>
                </c:pt>
                <c:pt idx="44086">
                  <c:v>440775.44</c:v>
                </c:pt>
                <c:pt idx="44087">
                  <c:v>440785.44</c:v>
                </c:pt>
                <c:pt idx="44088">
                  <c:v>440795.44</c:v>
                </c:pt>
                <c:pt idx="44089">
                  <c:v>440805.44</c:v>
                </c:pt>
                <c:pt idx="44090">
                  <c:v>440815.44</c:v>
                </c:pt>
                <c:pt idx="44091">
                  <c:v>440825.44</c:v>
                </c:pt>
                <c:pt idx="44092">
                  <c:v>440835.47</c:v>
                </c:pt>
                <c:pt idx="44093">
                  <c:v>440845.44</c:v>
                </c:pt>
                <c:pt idx="44094">
                  <c:v>440855.44</c:v>
                </c:pt>
                <c:pt idx="44095">
                  <c:v>440865.44</c:v>
                </c:pt>
                <c:pt idx="44096">
                  <c:v>440875.44</c:v>
                </c:pt>
                <c:pt idx="44097">
                  <c:v>440885.44</c:v>
                </c:pt>
                <c:pt idx="44098">
                  <c:v>440895.44</c:v>
                </c:pt>
                <c:pt idx="44099">
                  <c:v>440905.41</c:v>
                </c:pt>
                <c:pt idx="44100">
                  <c:v>440915.44</c:v>
                </c:pt>
                <c:pt idx="44101">
                  <c:v>440925.44</c:v>
                </c:pt>
                <c:pt idx="44102">
                  <c:v>440935.41</c:v>
                </c:pt>
                <c:pt idx="44103">
                  <c:v>440945.44</c:v>
                </c:pt>
                <c:pt idx="44104">
                  <c:v>440955.44</c:v>
                </c:pt>
                <c:pt idx="44105">
                  <c:v>440965.41</c:v>
                </c:pt>
                <c:pt idx="44106">
                  <c:v>440975.38</c:v>
                </c:pt>
                <c:pt idx="44107">
                  <c:v>440985.44</c:v>
                </c:pt>
                <c:pt idx="44108">
                  <c:v>440995.41</c:v>
                </c:pt>
                <c:pt idx="44109">
                  <c:v>441005.38</c:v>
                </c:pt>
                <c:pt idx="44110">
                  <c:v>441015.38</c:v>
                </c:pt>
                <c:pt idx="44111">
                  <c:v>441025.44</c:v>
                </c:pt>
                <c:pt idx="44112">
                  <c:v>441035.41</c:v>
                </c:pt>
                <c:pt idx="44113">
                  <c:v>441045.38</c:v>
                </c:pt>
                <c:pt idx="44114">
                  <c:v>441055.44</c:v>
                </c:pt>
                <c:pt idx="44115">
                  <c:v>441065.41</c:v>
                </c:pt>
                <c:pt idx="44116">
                  <c:v>441075.38</c:v>
                </c:pt>
                <c:pt idx="44117">
                  <c:v>441085.38</c:v>
                </c:pt>
                <c:pt idx="44118">
                  <c:v>441095.41</c:v>
                </c:pt>
                <c:pt idx="44119">
                  <c:v>441105.38</c:v>
                </c:pt>
                <c:pt idx="44120">
                  <c:v>441115.38</c:v>
                </c:pt>
                <c:pt idx="44121">
                  <c:v>441125.41</c:v>
                </c:pt>
                <c:pt idx="44122">
                  <c:v>441135.38</c:v>
                </c:pt>
                <c:pt idx="44123">
                  <c:v>441145.38</c:v>
                </c:pt>
                <c:pt idx="44124">
                  <c:v>441155.38</c:v>
                </c:pt>
                <c:pt idx="44125">
                  <c:v>441165.38</c:v>
                </c:pt>
                <c:pt idx="44126">
                  <c:v>441175.38</c:v>
                </c:pt>
                <c:pt idx="44127">
                  <c:v>441185.38</c:v>
                </c:pt>
                <c:pt idx="44128">
                  <c:v>441195.34</c:v>
                </c:pt>
                <c:pt idx="44129">
                  <c:v>441205.38</c:v>
                </c:pt>
                <c:pt idx="44130">
                  <c:v>441215.38</c:v>
                </c:pt>
                <c:pt idx="44131">
                  <c:v>441225.38</c:v>
                </c:pt>
                <c:pt idx="44132">
                  <c:v>441235.38</c:v>
                </c:pt>
                <c:pt idx="44133">
                  <c:v>441245.38</c:v>
                </c:pt>
                <c:pt idx="44134">
                  <c:v>441255.38</c:v>
                </c:pt>
                <c:pt idx="44135">
                  <c:v>441265.34</c:v>
                </c:pt>
                <c:pt idx="44136">
                  <c:v>441275.38</c:v>
                </c:pt>
                <c:pt idx="44137">
                  <c:v>441285.38</c:v>
                </c:pt>
                <c:pt idx="44138">
                  <c:v>441295.34</c:v>
                </c:pt>
                <c:pt idx="44139">
                  <c:v>441305.38</c:v>
                </c:pt>
                <c:pt idx="44140">
                  <c:v>441315.38</c:v>
                </c:pt>
                <c:pt idx="44141">
                  <c:v>441325.34</c:v>
                </c:pt>
                <c:pt idx="44142">
                  <c:v>441335.31</c:v>
                </c:pt>
                <c:pt idx="44143">
                  <c:v>441345.38</c:v>
                </c:pt>
                <c:pt idx="44144">
                  <c:v>441355.34</c:v>
                </c:pt>
                <c:pt idx="44145">
                  <c:v>441365.31</c:v>
                </c:pt>
                <c:pt idx="44146">
                  <c:v>441375.31</c:v>
                </c:pt>
                <c:pt idx="44147">
                  <c:v>441385.38</c:v>
                </c:pt>
                <c:pt idx="44148">
                  <c:v>441395.31</c:v>
                </c:pt>
                <c:pt idx="44149">
                  <c:v>441405.31</c:v>
                </c:pt>
                <c:pt idx="44150">
                  <c:v>441415.38</c:v>
                </c:pt>
                <c:pt idx="44151">
                  <c:v>441425.34</c:v>
                </c:pt>
                <c:pt idx="44152">
                  <c:v>441435.31</c:v>
                </c:pt>
                <c:pt idx="44153">
                  <c:v>441445.31</c:v>
                </c:pt>
                <c:pt idx="44154">
                  <c:v>441455.34</c:v>
                </c:pt>
                <c:pt idx="44155">
                  <c:v>441465.31</c:v>
                </c:pt>
                <c:pt idx="44156">
                  <c:v>441475.31</c:v>
                </c:pt>
                <c:pt idx="44157">
                  <c:v>441485.31</c:v>
                </c:pt>
                <c:pt idx="44158">
                  <c:v>441495.31</c:v>
                </c:pt>
                <c:pt idx="44159">
                  <c:v>441505.31</c:v>
                </c:pt>
                <c:pt idx="44160">
                  <c:v>441515.31</c:v>
                </c:pt>
                <c:pt idx="44161">
                  <c:v>441525.31</c:v>
                </c:pt>
                <c:pt idx="44162">
                  <c:v>441535.31</c:v>
                </c:pt>
                <c:pt idx="44163">
                  <c:v>441545.31</c:v>
                </c:pt>
                <c:pt idx="44164">
                  <c:v>441555.28</c:v>
                </c:pt>
                <c:pt idx="44165">
                  <c:v>441565.31</c:v>
                </c:pt>
                <c:pt idx="44166">
                  <c:v>441575.31</c:v>
                </c:pt>
                <c:pt idx="44167">
                  <c:v>441585.28</c:v>
                </c:pt>
                <c:pt idx="44168">
                  <c:v>441595.25</c:v>
                </c:pt>
                <c:pt idx="44169">
                  <c:v>441605.31</c:v>
                </c:pt>
                <c:pt idx="44170">
                  <c:v>441615.31</c:v>
                </c:pt>
                <c:pt idx="44171">
                  <c:v>441625.28</c:v>
                </c:pt>
                <c:pt idx="44172">
                  <c:v>441635.31</c:v>
                </c:pt>
                <c:pt idx="44173">
                  <c:v>441645.31</c:v>
                </c:pt>
                <c:pt idx="44174">
                  <c:v>441655.28</c:v>
                </c:pt>
                <c:pt idx="44175">
                  <c:v>441665.25</c:v>
                </c:pt>
                <c:pt idx="44176">
                  <c:v>441675.31</c:v>
                </c:pt>
                <c:pt idx="44177">
                  <c:v>441685.28</c:v>
                </c:pt>
                <c:pt idx="44178">
                  <c:v>441695.25</c:v>
                </c:pt>
                <c:pt idx="44179">
                  <c:v>441705.31</c:v>
                </c:pt>
                <c:pt idx="44180">
                  <c:v>441715.28</c:v>
                </c:pt>
                <c:pt idx="44181">
                  <c:v>441725.25</c:v>
                </c:pt>
                <c:pt idx="44182">
                  <c:v>441735.25</c:v>
                </c:pt>
                <c:pt idx="44183">
                  <c:v>441745.28</c:v>
                </c:pt>
                <c:pt idx="44184">
                  <c:v>441755.25</c:v>
                </c:pt>
                <c:pt idx="44185">
                  <c:v>441765.25</c:v>
                </c:pt>
                <c:pt idx="44186">
                  <c:v>441775.25</c:v>
                </c:pt>
                <c:pt idx="44187">
                  <c:v>441785.28</c:v>
                </c:pt>
                <c:pt idx="44188">
                  <c:v>441795.25</c:v>
                </c:pt>
                <c:pt idx="44189">
                  <c:v>441805.25</c:v>
                </c:pt>
                <c:pt idx="44190">
                  <c:v>441815.28</c:v>
                </c:pt>
                <c:pt idx="44191">
                  <c:v>441825.25</c:v>
                </c:pt>
                <c:pt idx="44192">
                  <c:v>441835.25</c:v>
                </c:pt>
                <c:pt idx="44193">
                  <c:v>441845.25</c:v>
                </c:pt>
                <c:pt idx="44194">
                  <c:v>441855.25</c:v>
                </c:pt>
                <c:pt idx="44195">
                  <c:v>441865.25</c:v>
                </c:pt>
                <c:pt idx="44196">
                  <c:v>441875.25</c:v>
                </c:pt>
                <c:pt idx="44197">
                  <c:v>441885.22</c:v>
                </c:pt>
                <c:pt idx="44198">
                  <c:v>441895.25</c:v>
                </c:pt>
                <c:pt idx="44199">
                  <c:v>441905.25</c:v>
                </c:pt>
                <c:pt idx="44200">
                  <c:v>441915.22</c:v>
                </c:pt>
                <c:pt idx="44201">
                  <c:v>441925.25</c:v>
                </c:pt>
                <c:pt idx="44202">
                  <c:v>441935.25</c:v>
                </c:pt>
                <c:pt idx="44203">
                  <c:v>441945.22</c:v>
                </c:pt>
                <c:pt idx="44204">
                  <c:v>441955.19</c:v>
                </c:pt>
                <c:pt idx="44205">
                  <c:v>441965.25</c:v>
                </c:pt>
                <c:pt idx="44206">
                  <c:v>441975.25</c:v>
                </c:pt>
                <c:pt idx="44207">
                  <c:v>441985.22</c:v>
                </c:pt>
                <c:pt idx="44208">
                  <c:v>441995.25</c:v>
                </c:pt>
                <c:pt idx="44209">
                  <c:v>442005.25</c:v>
                </c:pt>
                <c:pt idx="44210">
                  <c:v>442015.22</c:v>
                </c:pt>
                <c:pt idx="44211">
                  <c:v>442025.19</c:v>
                </c:pt>
                <c:pt idx="44212">
                  <c:v>442035.25</c:v>
                </c:pt>
                <c:pt idx="44213">
                  <c:v>442045.22</c:v>
                </c:pt>
                <c:pt idx="44214">
                  <c:v>442055.19</c:v>
                </c:pt>
                <c:pt idx="44215">
                  <c:v>442065.19</c:v>
                </c:pt>
                <c:pt idx="44216">
                  <c:v>442075.22</c:v>
                </c:pt>
                <c:pt idx="44217">
                  <c:v>442085.19</c:v>
                </c:pt>
                <c:pt idx="44218">
                  <c:v>442095.19</c:v>
                </c:pt>
                <c:pt idx="44219">
                  <c:v>442105.22</c:v>
                </c:pt>
                <c:pt idx="44220">
                  <c:v>442115.19</c:v>
                </c:pt>
                <c:pt idx="44221">
                  <c:v>442125.19</c:v>
                </c:pt>
                <c:pt idx="44222">
                  <c:v>442135.19</c:v>
                </c:pt>
                <c:pt idx="44223">
                  <c:v>442145.22</c:v>
                </c:pt>
                <c:pt idx="44224">
                  <c:v>442155.19</c:v>
                </c:pt>
                <c:pt idx="44225">
                  <c:v>442165.19</c:v>
                </c:pt>
                <c:pt idx="44226">
                  <c:v>442175.22</c:v>
                </c:pt>
                <c:pt idx="44227">
                  <c:v>442185.19</c:v>
                </c:pt>
                <c:pt idx="44228">
                  <c:v>442195.19</c:v>
                </c:pt>
                <c:pt idx="44229">
                  <c:v>442205.19</c:v>
                </c:pt>
                <c:pt idx="44230">
                  <c:v>442215.19</c:v>
                </c:pt>
                <c:pt idx="44231">
                  <c:v>442225.19</c:v>
                </c:pt>
                <c:pt idx="44232">
                  <c:v>442235.19</c:v>
                </c:pt>
                <c:pt idx="44233">
                  <c:v>442245.19</c:v>
                </c:pt>
                <c:pt idx="44234">
                  <c:v>442255.19</c:v>
                </c:pt>
                <c:pt idx="44235">
                  <c:v>442265.19</c:v>
                </c:pt>
                <c:pt idx="44236">
                  <c:v>442275.16</c:v>
                </c:pt>
                <c:pt idx="44237">
                  <c:v>442285.19</c:v>
                </c:pt>
                <c:pt idx="44238">
                  <c:v>442295.19</c:v>
                </c:pt>
                <c:pt idx="44239">
                  <c:v>442305.16</c:v>
                </c:pt>
                <c:pt idx="44240">
                  <c:v>442315.13</c:v>
                </c:pt>
                <c:pt idx="44241">
                  <c:v>442325.19</c:v>
                </c:pt>
                <c:pt idx="44242">
                  <c:v>442335.16</c:v>
                </c:pt>
                <c:pt idx="44243">
                  <c:v>442345.13</c:v>
                </c:pt>
                <c:pt idx="44244">
                  <c:v>442355.13</c:v>
                </c:pt>
                <c:pt idx="44245">
                  <c:v>442365.19</c:v>
                </c:pt>
                <c:pt idx="44246">
                  <c:v>442375.16</c:v>
                </c:pt>
                <c:pt idx="44247">
                  <c:v>442385.13</c:v>
                </c:pt>
                <c:pt idx="44248">
                  <c:v>442395.19</c:v>
                </c:pt>
                <c:pt idx="44249">
                  <c:v>442405.16</c:v>
                </c:pt>
                <c:pt idx="44250">
                  <c:v>442415.13</c:v>
                </c:pt>
                <c:pt idx="44251">
                  <c:v>442425.13</c:v>
                </c:pt>
                <c:pt idx="44252">
                  <c:v>442435.16</c:v>
                </c:pt>
                <c:pt idx="44253">
                  <c:v>442445.13</c:v>
                </c:pt>
                <c:pt idx="44254">
                  <c:v>442455.13</c:v>
                </c:pt>
                <c:pt idx="44255">
                  <c:v>442465.16</c:v>
                </c:pt>
                <c:pt idx="44256">
                  <c:v>442475.13</c:v>
                </c:pt>
                <c:pt idx="44257">
                  <c:v>442485.13</c:v>
                </c:pt>
                <c:pt idx="44258">
                  <c:v>442495.13</c:v>
                </c:pt>
                <c:pt idx="44259">
                  <c:v>442505.13</c:v>
                </c:pt>
                <c:pt idx="44260">
                  <c:v>442515.13</c:v>
                </c:pt>
                <c:pt idx="44261">
                  <c:v>442525.13</c:v>
                </c:pt>
                <c:pt idx="44262">
                  <c:v>442535.09</c:v>
                </c:pt>
                <c:pt idx="44263">
                  <c:v>442545.13</c:v>
                </c:pt>
                <c:pt idx="44264">
                  <c:v>442555.13</c:v>
                </c:pt>
                <c:pt idx="44265">
                  <c:v>442565.13</c:v>
                </c:pt>
                <c:pt idx="44266">
                  <c:v>442575.13</c:v>
                </c:pt>
                <c:pt idx="44267">
                  <c:v>442585.13</c:v>
                </c:pt>
                <c:pt idx="44268">
                  <c:v>442595.13</c:v>
                </c:pt>
                <c:pt idx="44269">
                  <c:v>442605.09</c:v>
                </c:pt>
                <c:pt idx="44270">
                  <c:v>442615.13</c:v>
                </c:pt>
                <c:pt idx="44271">
                  <c:v>442625.13</c:v>
                </c:pt>
                <c:pt idx="44272">
                  <c:v>442635.09</c:v>
                </c:pt>
                <c:pt idx="44273">
                  <c:v>442645.13</c:v>
                </c:pt>
                <c:pt idx="44274">
                  <c:v>442655.13</c:v>
                </c:pt>
                <c:pt idx="44275">
                  <c:v>442665.09</c:v>
                </c:pt>
                <c:pt idx="44276">
                  <c:v>442675.06</c:v>
                </c:pt>
                <c:pt idx="44277">
                  <c:v>442685.13</c:v>
                </c:pt>
                <c:pt idx="44278">
                  <c:v>442695.09</c:v>
                </c:pt>
                <c:pt idx="44279">
                  <c:v>442705.06</c:v>
                </c:pt>
                <c:pt idx="44280">
                  <c:v>442715.13</c:v>
                </c:pt>
                <c:pt idx="44281">
                  <c:v>442725.13</c:v>
                </c:pt>
                <c:pt idx="44282">
                  <c:v>442735.09</c:v>
                </c:pt>
                <c:pt idx="44283">
                  <c:v>442745.06</c:v>
                </c:pt>
                <c:pt idx="44284">
                  <c:v>442755.13</c:v>
                </c:pt>
                <c:pt idx="44285">
                  <c:v>442765.09</c:v>
                </c:pt>
                <c:pt idx="44286">
                  <c:v>442775.06</c:v>
                </c:pt>
                <c:pt idx="44287">
                  <c:v>442785.06</c:v>
                </c:pt>
                <c:pt idx="44288">
                  <c:v>442795.09</c:v>
                </c:pt>
                <c:pt idx="44289">
                  <c:v>442805.06</c:v>
                </c:pt>
                <c:pt idx="44290">
                  <c:v>442815.06</c:v>
                </c:pt>
                <c:pt idx="44291">
                  <c:v>442825.06</c:v>
                </c:pt>
                <c:pt idx="44292">
                  <c:v>442835.06</c:v>
                </c:pt>
                <c:pt idx="44293">
                  <c:v>442845.06</c:v>
                </c:pt>
                <c:pt idx="44294">
                  <c:v>442855.06</c:v>
                </c:pt>
                <c:pt idx="44295">
                  <c:v>442865.06</c:v>
                </c:pt>
                <c:pt idx="44296">
                  <c:v>442875.06</c:v>
                </c:pt>
                <c:pt idx="44297">
                  <c:v>442885.06</c:v>
                </c:pt>
                <c:pt idx="44298">
                  <c:v>442895.03</c:v>
                </c:pt>
                <c:pt idx="44299">
                  <c:v>442905.06</c:v>
                </c:pt>
                <c:pt idx="44300">
                  <c:v>442915.06</c:v>
                </c:pt>
                <c:pt idx="44301">
                  <c:v>442925.03</c:v>
                </c:pt>
                <c:pt idx="44302">
                  <c:v>442935.06</c:v>
                </c:pt>
                <c:pt idx="44303">
                  <c:v>442945.06</c:v>
                </c:pt>
                <c:pt idx="44304">
                  <c:v>442955.06</c:v>
                </c:pt>
                <c:pt idx="44305">
                  <c:v>442965.03</c:v>
                </c:pt>
                <c:pt idx="44306">
                  <c:v>442975.06</c:v>
                </c:pt>
                <c:pt idx="44307">
                  <c:v>442985.06</c:v>
                </c:pt>
                <c:pt idx="44308">
                  <c:v>442995.03</c:v>
                </c:pt>
                <c:pt idx="44309">
                  <c:v>443005</c:v>
                </c:pt>
                <c:pt idx="44310">
                  <c:v>443015.06</c:v>
                </c:pt>
                <c:pt idx="44311">
                  <c:v>443025.03</c:v>
                </c:pt>
                <c:pt idx="44312">
                  <c:v>443035</c:v>
                </c:pt>
                <c:pt idx="44313">
                  <c:v>443045.06</c:v>
                </c:pt>
                <c:pt idx="44314">
                  <c:v>443055.03</c:v>
                </c:pt>
                <c:pt idx="44315">
                  <c:v>443065</c:v>
                </c:pt>
                <c:pt idx="44316">
                  <c:v>443075</c:v>
                </c:pt>
                <c:pt idx="44317">
                  <c:v>443085.03</c:v>
                </c:pt>
                <c:pt idx="44318">
                  <c:v>443095</c:v>
                </c:pt>
                <c:pt idx="44319">
                  <c:v>443105</c:v>
                </c:pt>
                <c:pt idx="44320">
                  <c:v>443115.06</c:v>
                </c:pt>
                <c:pt idx="44321">
                  <c:v>443125.03</c:v>
                </c:pt>
                <c:pt idx="44322">
                  <c:v>443135</c:v>
                </c:pt>
                <c:pt idx="44323">
                  <c:v>443145</c:v>
                </c:pt>
                <c:pt idx="44324">
                  <c:v>443155.03</c:v>
                </c:pt>
                <c:pt idx="44325">
                  <c:v>443165</c:v>
                </c:pt>
                <c:pt idx="44326">
                  <c:v>443175</c:v>
                </c:pt>
                <c:pt idx="44327">
                  <c:v>443185</c:v>
                </c:pt>
                <c:pt idx="44328">
                  <c:v>443195</c:v>
                </c:pt>
                <c:pt idx="44329">
                  <c:v>443205</c:v>
                </c:pt>
                <c:pt idx="44330">
                  <c:v>443215</c:v>
                </c:pt>
                <c:pt idx="44331">
                  <c:v>443225</c:v>
                </c:pt>
                <c:pt idx="44332">
                  <c:v>443235</c:v>
                </c:pt>
                <c:pt idx="44333">
                  <c:v>443245</c:v>
                </c:pt>
                <c:pt idx="44334">
                  <c:v>443254.97</c:v>
                </c:pt>
                <c:pt idx="44335">
                  <c:v>443265</c:v>
                </c:pt>
                <c:pt idx="44336">
                  <c:v>443275</c:v>
                </c:pt>
                <c:pt idx="44337">
                  <c:v>443284.97</c:v>
                </c:pt>
                <c:pt idx="44338">
                  <c:v>443294.94</c:v>
                </c:pt>
                <c:pt idx="44339">
                  <c:v>443305</c:v>
                </c:pt>
                <c:pt idx="44340">
                  <c:v>443315</c:v>
                </c:pt>
                <c:pt idx="44341">
                  <c:v>443324.97</c:v>
                </c:pt>
                <c:pt idx="44342">
                  <c:v>443335</c:v>
                </c:pt>
                <c:pt idx="44343">
                  <c:v>443345</c:v>
                </c:pt>
                <c:pt idx="44344">
                  <c:v>443354.97</c:v>
                </c:pt>
                <c:pt idx="44345">
                  <c:v>443364.94</c:v>
                </c:pt>
                <c:pt idx="44346">
                  <c:v>443375</c:v>
                </c:pt>
                <c:pt idx="44347">
                  <c:v>443384.97</c:v>
                </c:pt>
                <c:pt idx="44348">
                  <c:v>443394.94</c:v>
                </c:pt>
                <c:pt idx="44349">
                  <c:v>443405</c:v>
                </c:pt>
                <c:pt idx="44350">
                  <c:v>443414.97</c:v>
                </c:pt>
                <c:pt idx="44351">
                  <c:v>443424.94</c:v>
                </c:pt>
                <c:pt idx="44352">
                  <c:v>443434.94</c:v>
                </c:pt>
                <c:pt idx="44353">
                  <c:v>443444.97</c:v>
                </c:pt>
                <c:pt idx="44354">
                  <c:v>443454.94</c:v>
                </c:pt>
                <c:pt idx="44355">
                  <c:v>443464.94</c:v>
                </c:pt>
                <c:pt idx="44356">
                  <c:v>443474.94</c:v>
                </c:pt>
                <c:pt idx="44357">
                  <c:v>443484.97</c:v>
                </c:pt>
                <c:pt idx="44358">
                  <c:v>443494.94</c:v>
                </c:pt>
                <c:pt idx="44359">
                  <c:v>443504.94</c:v>
                </c:pt>
                <c:pt idx="44360">
                  <c:v>443514.97</c:v>
                </c:pt>
                <c:pt idx="44361">
                  <c:v>443524.94</c:v>
                </c:pt>
                <c:pt idx="44362">
                  <c:v>443534.94</c:v>
                </c:pt>
                <c:pt idx="44363">
                  <c:v>443544.94</c:v>
                </c:pt>
                <c:pt idx="44364">
                  <c:v>443554.94</c:v>
                </c:pt>
                <c:pt idx="44365">
                  <c:v>443564.94</c:v>
                </c:pt>
                <c:pt idx="44366">
                  <c:v>443574.94</c:v>
                </c:pt>
                <c:pt idx="44367">
                  <c:v>443584.94</c:v>
                </c:pt>
                <c:pt idx="44368">
                  <c:v>443594.94</c:v>
                </c:pt>
                <c:pt idx="44369">
                  <c:v>443604.94</c:v>
                </c:pt>
                <c:pt idx="44370">
                  <c:v>443614.91</c:v>
                </c:pt>
                <c:pt idx="44371">
                  <c:v>443624.94</c:v>
                </c:pt>
                <c:pt idx="44372">
                  <c:v>443634.94</c:v>
                </c:pt>
                <c:pt idx="44373">
                  <c:v>443644.91</c:v>
                </c:pt>
                <c:pt idx="44374">
                  <c:v>443654.88</c:v>
                </c:pt>
                <c:pt idx="44375">
                  <c:v>443664.94</c:v>
                </c:pt>
                <c:pt idx="44376">
                  <c:v>443674.91</c:v>
                </c:pt>
                <c:pt idx="44377">
                  <c:v>443684.88</c:v>
                </c:pt>
                <c:pt idx="44378">
                  <c:v>443694.94</c:v>
                </c:pt>
                <c:pt idx="44379">
                  <c:v>443704.94</c:v>
                </c:pt>
                <c:pt idx="44380">
                  <c:v>443714.91</c:v>
                </c:pt>
                <c:pt idx="44381">
                  <c:v>443724.88</c:v>
                </c:pt>
                <c:pt idx="44382">
                  <c:v>443734.94</c:v>
                </c:pt>
                <c:pt idx="44383">
                  <c:v>443744.91</c:v>
                </c:pt>
                <c:pt idx="44384">
                  <c:v>443754.88</c:v>
                </c:pt>
                <c:pt idx="44385">
                  <c:v>443764.88</c:v>
                </c:pt>
                <c:pt idx="44386">
                  <c:v>443774.91</c:v>
                </c:pt>
                <c:pt idx="44387">
                  <c:v>443784.88</c:v>
                </c:pt>
                <c:pt idx="44388">
                  <c:v>443794.88</c:v>
                </c:pt>
                <c:pt idx="44389">
                  <c:v>443804.91</c:v>
                </c:pt>
                <c:pt idx="44390">
                  <c:v>443814.88</c:v>
                </c:pt>
                <c:pt idx="44391">
                  <c:v>443824.88</c:v>
                </c:pt>
                <c:pt idx="44392">
                  <c:v>443834.88</c:v>
                </c:pt>
                <c:pt idx="44393">
                  <c:v>443844.88</c:v>
                </c:pt>
                <c:pt idx="44394">
                  <c:v>443854.88</c:v>
                </c:pt>
                <c:pt idx="44395">
                  <c:v>443864.88</c:v>
                </c:pt>
                <c:pt idx="44396">
                  <c:v>443874.91</c:v>
                </c:pt>
                <c:pt idx="44397">
                  <c:v>443884.88</c:v>
                </c:pt>
                <c:pt idx="44398">
                  <c:v>443894.88</c:v>
                </c:pt>
                <c:pt idx="44399">
                  <c:v>443904.88</c:v>
                </c:pt>
                <c:pt idx="44400">
                  <c:v>443914.88</c:v>
                </c:pt>
                <c:pt idx="44401">
                  <c:v>443924.88</c:v>
                </c:pt>
                <c:pt idx="44402">
                  <c:v>443934.88</c:v>
                </c:pt>
                <c:pt idx="44403">
                  <c:v>443944.84</c:v>
                </c:pt>
                <c:pt idx="44404">
                  <c:v>443954.88</c:v>
                </c:pt>
                <c:pt idx="44405">
                  <c:v>443964.88</c:v>
                </c:pt>
                <c:pt idx="44406">
                  <c:v>443974.84</c:v>
                </c:pt>
                <c:pt idx="44407">
                  <c:v>443984.88</c:v>
                </c:pt>
                <c:pt idx="44408">
                  <c:v>443994.88</c:v>
                </c:pt>
                <c:pt idx="44409">
                  <c:v>444004.84</c:v>
                </c:pt>
                <c:pt idx="44410">
                  <c:v>444014.88</c:v>
                </c:pt>
                <c:pt idx="44411">
                  <c:v>444024.88</c:v>
                </c:pt>
                <c:pt idx="44412">
                  <c:v>444034.84</c:v>
                </c:pt>
                <c:pt idx="44413">
                  <c:v>444044.81</c:v>
                </c:pt>
                <c:pt idx="44414">
                  <c:v>444054.88</c:v>
                </c:pt>
                <c:pt idx="44415">
                  <c:v>444064.88</c:v>
                </c:pt>
                <c:pt idx="44416">
                  <c:v>444074.84</c:v>
                </c:pt>
                <c:pt idx="44417">
                  <c:v>444084.81</c:v>
                </c:pt>
                <c:pt idx="44418">
                  <c:v>444094.88</c:v>
                </c:pt>
                <c:pt idx="44419">
                  <c:v>444104.84</c:v>
                </c:pt>
                <c:pt idx="44420">
                  <c:v>444114.81</c:v>
                </c:pt>
                <c:pt idx="44421">
                  <c:v>444124.81</c:v>
                </c:pt>
                <c:pt idx="44422">
                  <c:v>444134.84</c:v>
                </c:pt>
                <c:pt idx="44423">
                  <c:v>444144.81</c:v>
                </c:pt>
                <c:pt idx="44424">
                  <c:v>444154.81</c:v>
                </c:pt>
                <c:pt idx="44425">
                  <c:v>444164.84</c:v>
                </c:pt>
                <c:pt idx="44426">
                  <c:v>444174.81</c:v>
                </c:pt>
                <c:pt idx="44427">
                  <c:v>444184.81</c:v>
                </c:pt>
                <c:pt idx="44428">
                  <c:v>444194.81</c:v>
                </c:pt>
                <c:pt idx="44429">
                  <c:v>444204.81</c:v>
                </c:pt>
                <c:pt idx="44430">
                  <c:v>444214.81</c:v>
                </c:pt>
                <c:pt idx="44431">
                  <c:v>444224.81</c:v>
                </c:pt>
                <c:pt idx="44432">
                  <c:v>444234.78</c:v>
                </c:pt>
                <c:pt idx="44433">
                  <c:v>444244.81</c:v>
                </c:pt>
                <c:pt idx="44434">
                  <c:v>444254.81</c:v>
                </c:pt>
                <c:pt idx="44435">
                  <c:v>444264.78</c:v>
                </c:pt>
                <c:pt idx="44436">
                  <c:v>444274.81</c:v>
                </c:pt>
                <c:pt idx="44437">
                  <c:v>444284.81</c:v>
                </c:pt>
                <c:pt idx="44438">
                  <c:v>444294.81</c:v>
                </c:pt>
                <c:pt idx="44439">
                  <c:v>444304.78</c:v>
                </c:pt>
                <c:pt idx="44440">
                  <c:v>444314.81</c:v>
                </c:pt>
                <c:pt idx="44441">
                  <c:v>444324.81</c:v>
                </c:pt>
                <c:pt idx="44442">
                  <c:v>444334.78</c:v>
                </c:pt>
                <c:pt idx="44443">
                  <c:v>444344.81</c:v>
                </c:pt>
                <c:pt idx="44444">
                  <c:v>444354.81</c:v>
                </c:pt>
                <c:pt idx="44445">
                  <c:v>444364.78</c:v>
                </c:pt>
                <c:pt idx="44446">
                  <c:v>444374.75</c:v>
                </c:pt>
                <c:pt idx="44447">
                  <c:v>444384.81</c:v>
                </c:pt>
                <c:pt idx="44448">
                  <c:v>444394.78</c:v>
                </c:pt>
                <c:pt idx="44449">
                  <c:v>444404.75</c:v>
                </c:pt>
                <c:pt idx="44450">
                  <c:v>444414.75</c:v>
                </c:pt>
                <c:pt idx="44451">
                  <c:v>444424.78</c:v>
                </c:pt>
                <c:pt idx="44452">
                  <c:v>444434.75</c:v>
                </c:pt>
                <c:pt idx="44453">
                  <c:v>444444.75</c:v>
                </c:pt>
                <c:pt idx="44454">
                  <c:v>444454.81</c:v>
                </c:pt>
                <c:pt idx="44455">
                  <c:v>444464.78</c:v>
                </c:pt>
                <c:pt idx="44456">
                  <c:v>444474.75</c:v>
                </c:pt>
                <c:pt idx="44457">
                  <c:v>444484.75</c:v>
                </c:pt>
                <c:pt idx="44458">
                  <c:v>444494.78</c:v>
                </c:pt>
                <c:pt idx="44459">
                  <c:v>444504.75</c:v>
                </c:pt>
                <c:pt idx="44460">
                  <c:v>444514.75</c:v>
                </c:pt>
                <c:pt idx="44461">
                  <c:v>444524.78</c:v>
                </c:pt>
                <c:pt idx="44462">
                  <c:v>444534.75</c:v>
                </c:pt>
                <c:pt idx="44463">
                  <c:v>444544.75</c:v>
                </c:pt>
                <c:pt idx="44464">
                  <c:v>444554.75</c:v>
                </c:pt>
                <c:pt idx="44465">
                  <c:v>444564.75</c:v>
                </c:pt>
                <c:pt idx="44466">
                  <c:v>444574.75</c:v>
                </c:pt>
                <c:pt idx="44467">
                  <c:v>444584.75</c:v>
                </c:pt>
                <c:pt idx="44468">
                  <c:v>444594.72</c:v>
                </c:pt>
                <c:pt idx="44469">
                  <c:v>444604.75</c:v>
                </c:pt>
                <c:pt idx="44470">
                  <c:v>444614.75</c:v>
                </c:pt>
                <c:pt idx="44471">
                  <c:v>444624.72</c:v>
                </c:pt>
                <c:pt idx="44472">
                  <c:v>444634.75</c:v>
                </c:pt>
                <c:pt idx="44473">
                  <c:v>444644.75</c:v>
                </c:pt>
                <c:pt idx="44474">
                  <c:v>444654.75</c:v>
                </c:pt>
                <c:pt idx="44475">
                  <c:v>444664.72</c:v>
                </c:pt>
                <c:pt idx="44476">
                  <c:v>444674.75</c:v>
                </c:pt>
                <c:pt idx="44477">
                  <c:v>444684.75</c:v>
                </c:pt>
                <c:pt idx="44478">
                  <c:v>444694.72</c:v>
                </c:pt>
                <c:pt idx="44479">
                  <c:v>444704.69</c:v>
                </c:pt>
                <c:pt idx="44480">
                  <c:v>444714.75</c:v>
                </c:pt>
                <c:pt idx="44481">
                  <c:v>444724.72</c:v>
                </c:pt>
                <c:pt idx="44482">
                  <c:v>444734.69</c:v>
                </c:pt>
                <c:pt idx="44483">
                  <c:v>444744.75</c:v>
                </c:pt>
                <c:pt idx="44484">
                  <c:v>444754.72</c:v>
                </c:pt>
                <c:pt idx="44485">
                  <c:v>444764.69</c:v>
                </c:pt>
                <c:pt idx="44486">
                  <c:v>444774.69</c:v>
                </c:pt>
                <c:pt idx="44487">
                  <c:v>444784.72</c:v>
                </c:pt>
                <c:pt idx="44488">
                  <c:v>444794.69</c:v>
                </c:pt>
                <c:pt idx="44489">
                  <c:v>444804.69</c:v>
                </c:pt>
                <c:pt idx="44490">
                  <c:v>444814.75</c:v>
                </c:pt>
                <c:pt idx="44491">
                  <c:v>444824.72</c:v>
                </c:pt>
                <c:pt idx="44492">
                  <c:v>444834.69</c:v>
                </c:pt>
                <c:pt idx="44493">
                  <c:v>444844.69</c:v>
                </c:pt>
                <c:pt idx="44494">
                  <c:v>444854.72</c:v>
                </c:pt>
                <c:pt idx="44495">
                  <c:v>444864.69</c:v>
                </c:pt>
                <c:pt idx="44496">
                  <c:v>444874.69</c:v>
                </c:pt>
                <c:pt idx="44497">
                  <c:v>444884.72</c:v>
                </c:pt>
                <c:pt idx="44498">
                  <c:v>444894.69</c:v>
                </c:pt>
                <c:pt idx="44499">
                  <c:v>444904.69</c:v>
                </c:pt>
                <c:pt idx="44500">
                  <c:v>444914.69</c:v>
                </c:pt>
                <c:pt idx="44501">
                  <c:v>444924.69</c:v>
                </c:pt>
                <c:pt idx="44502">
                  <c:v>444934.69</c:v>
                </c:pt>
                <c:pt idx="44503">
                  <c:v>444944.69</c:v>
                </c:pt>
                <c:pt idx="44504">
                  <c:v>444954.66</c:v>
                </c:pt>
                <c:pt idx="44505">
                  <c:v>444964.69</c:v>
                </c:pt>
                <c:pt idx="44506">
                  <c:v>444974.69</c:v>
                </c:pt>
                <c:pt idx="44507">
                  <c:v>444984.66</c:v>
                </c:pt>
                <c:pt idx="44508">
                  <c:v>444994.69</c:v>
                </c:pt>
                <c:pt idx="44509">
                  <c:v>445004.69</c:v>
                </c:pt>
                <c:pt idx="44510">
                  <c:v>445014.66</c:v>
                </c:pt>
                <c:pt idx="44511">
                  <c:v>445024.63</c:v>
                </c:pt>
                <c:pt idx="44512">
                  <c:v>445034.69</c:v>
                </c:pt>
                <c:pt idx="44513">
                  <c:v>445044.69</c:v>
                </c:pt>
                <c:pt idx="44514">
                  <c:v>445054.66</c:v>
                </c:pt>
                <c:pt idx="44515">
                  <c:v>445064.63</c:v>
                </c:pt>
                <c:pt idx="44516">
                  <c:v>445074.69</c:v>
                </c:pt>
                <c:pt idx="44517">
                  <c:v>445084.66</c:v>
                </c:pt>
                <c:pt idx="44518">
                  <c:v>445094.63</c:v>
                </c:pt>
                <c:pt idx="44519">
                  <c:v>445104.69</c:v>
                </c:pt>
                <c:pt idx="44520">
                  <c:v>445114.66</c:v>
                </c:pt>
                <c:pt idx="44521">
                  <c:v>445124.63</c:v>
                </c:pt>
                <c:pt idx="44522">
                  <c:v>445134.63</c:v>
                </c:pt>
                <c:pt idx="44523">
                  <c:v>445144.66</c:v>
                </c:pt>
                <c:pt idx="44524">
                  <c:v>445154.63</c:v>
                </c:pt>
                <c:pt idx="44525">
                  <c:v>445164.63</c:v>
                </c:pt>
                <c:pt idx="44526">
                  <c:v>445174.63</c:v>
                </c:pt>
                <c:pt idx="44527">
                  <c:v>445184.63</c:v>
                </c:pt>
                <c:pt idx="44528">
                  <c:v>445194.63</c:v>
                </c:pt>
                <c:pt idx="44529">
                  <c:v>445204.63</c:v>
                </c:pt>
                <c:pt idx="44530">
                  <c:v>445214.66</c:v>
                </c:pt>
                <c:pt idx="44531">
                  <c:v>445224.63</c:v>
                </c:pt>
                <c:pt idx="44532">
                  <c:v>445234.63</c:v>
                </c:pt>
                <c:pt idx="44533">
                  <c:v>445244.63</c:v>
                </c:pt>
                <c:pt idx="44534">
                  <c:v>445254.63</c:v>
                </c:pt>
                <c:pt idx="44535">
                  <c:v>445264.63</c:v>
                </c:pt>
                <c:pt idx="44536">
                  <c:v>445274.63</c:v>
                </c:pt>
                <c:pt idx="44537">
                  <c:v>445284.63</c:v>
                </c:pt>
                <c:pt idx="44538">
                  <c:v>445294.63</c:v>
                </c:pt>
                <c:pt idx="44539">
                  <c:v>445304.63</c:v>
                </c:pt>
                <c:pt idx="44540">
                  <c:v>445314.59</c:v>
                </c:pt>
                <c:pt idx="44541">
                  <c:v>445324.63</c:v>
                </c:pt>
                <c:pt idx="44542">
                  <c:v>445334.63</c:v>
                </c:pt>
                <c:pt idx="44543">
                  <c:v>445344.59</c:v>
                </c:pt>
                <c:pt idx="44544">
                  <c:v>445354.56</c:v>
                </c:pt>
                <c:pt idx="44545">
                  <c:v>445364.63</c:v>
                </c:pt>
                <c:pt idx="44546">
                  <c:v>445374.59</c:v>
                </c:pt>
                <c:pt idx="44547">
                  <c:v>445384.56</c:v>
                </c:pt>
                <c:pt idx="44548">
                  <c:v>445394.63</c:v>
                </c:pt>
                <c:pt idx="44549">
                  <c:v>445404.63</c:v>
                </c:pt>
                <c:pt idx="44550">
                  <c:v>445414.59</c:v>
                </c:pt>
                <c:pt idx="44551">
                  <c:v>445424.56</c:v>
                </c:pt>
                <c:pt idx="44552">
                  <c:v>445434.63</c:v>
                </c:pt>
                <c:pt idx="44553">
                  <c:v>445444.59</c:v>
                </c:pt>
                <c:pt idx="44554">
                  <c:v>445454.56</c:v>
                </c:pt>
                <c:pt idx="44555">
                  <c:v>445464.63</c:v>
                </c:pt>
                <c:pt idx="44556">
                  <c:v>445474.59</c:v>
                </c:pt>
                <c:pt idx="44557">
                  <c:v>445484.56</c:v>
                </c:pt>
                <c:pt idx="44558">
                  <c:v>445494.56</c:v>
                </c:pt>
                <c:pt idx="44559">
                  <c:v>445504.59</c:v>
                </c:pt>
                <c:pt idx="44560">
                  <c:v>445514.56</c:v>
                </c:pt>
                <c:pt idx="44561">
                  <c:v>445524.56</c:v>
                </c:pt>
                <c:pt idx="44562">
                  <c:v>445534.56</c:v>
                </c:pt>
                <c:pt idx="44563">
                  <c:v>445544.56</c:v>
                </c:pt>
                <c:pt idx="44564">
                  <c:v>445554.56</c:v>
                </c:pt>
                <c:pt idx="44565">
                  <c:v>445564.56</c:v>
                </c:pt>
                <c:pt idx="44566">
                  <c:v>445574.59</c:v>
                </c:pt>
                <c:pt idx="44567">
                  <c:v>445584.56</c:v>
                </c:pt>
                <c:pt idx="44568">
                  <c:v>445594.56</c:v>
                </c:pt>
                <c:pt idx="44569">
                  <c:v>445604.56</c:v>
                </c:pt>
                <c:pt idx="44570">
                  <c:v>445614.56</c:v>
                </c:pt>
                <c:pt idx="44571">
                  <c:v>445624.56</c:v>
                </c:pt>
                <c:pt idx="44572">
                  <c:v>445634.56</c:v>
                </c:pt>
                <c:pt idx="44573">
                  <c:v>445644.53</c:v>
                </c:pt>
                <c:pt idx="44574">
                  <c:v>445654.56</c:v>
                </c:pt>
                <c:pt idx="44575">
                  <c:v>445664.56</c:v>
                </c:pt>
                <c:pt idx="44576">
                  <c:v>445674.53</c:v>
                </c:pt>
                <c:pt idx="44577">
                  <c:v>445684.56</c:v>
                </c:pt>
                <c:pt idx="44578">
                  <c:v>445694.56</c:v>
                </c:pt>
                <c:pt idx="44579">
                  <c:v>445704.53</c:v>
                </c:pt>
                <c:pt idx="44580">
                  <c:v>445714.5</c:v>
                </c:pt>
                <c:pt idx="44581">
                  <c:v>445724.56</c:v>
                </c:pt>
                <c:pt idx="44582">
                  <c:v>445734.53</c:v>
                </c:pt>
                <c:pt idx="44583">
                  <c:v>445744.5</c:v>
                </c:pt>
                <c:pt idx="44584">
                  <c:v>445754.56</c:v>
                </c:pt>
                <c:pt idx="44585">
                  <c:v>445764.56</c:v>
                </c:pt>
                <c:pt idx="44586">
                  <c:v>445774.5</c:v>
                </c:pt>
                <c:pt idx="44587">
                  <c:v>445784.5</c:v>
                </c:pt>
                <c:pt idx="44588">
                  <c:v>445794.56</c:v>
                </c:pt>
                <c:pt idx="44589">
                  <c:v>445804.53</c:v>
                </c:pt>
                <c:pt idx="44590">
                  <c:v>445814.5</c:v>
                </c:pt>
                <c:pt idx="44591">
                  <c:v>445824.56</c:v>
                </c:pt>
                <c:pt idx="44592">
                  <c:v>445834.53</c:v>
                </c:pt>
                <c:pt idx="44593">
                  <c:v>445844.5</c:v>
                </c:pt>
                <c:pt idx="44594">
                  <c:v>445854.5</c:v>
                </c:pt>
                <c:pt idx="44595">
                  <c:v>445864.53</c:v>
                </c:pt>
                <c:pt idx="44596">
                  <c:v>445874.5</c:v>
                </c:pt>
                <c:pt idx="44597">
                  <c:v>445884.5</c:v>
                </c:pt>
                <c:pt idx="44598">
                  <c:v>445894.5</c:v>
                </c:pt>
                <c:pt idx="44599">
                  <c:v>445904.5</c:v>
                </c:pt>
                <c:pt idx="44600">
                  <c:v>445914.5</c:v>
                </c:pt>
                <c:pt idx="44601">
                  <c:v>445924.5</c:v>
                </c:pt>
                <c:pt idx="44602">
                  <c:v>445934.5</c:v>
                </c:pt>
                <c:pt idx="44603">
                  <c:v>445944.5</c:v>
                </c:pt>
                <c:pt idx="44604">
                  <c:v>445954.5</c:v>
                </c:pt>
                <c:pt idx="44605">
                  <c:v>445964.47</c:v>
                </c:pt>
                <c:pt idx="44606">
                  <c:v>445974.5</c:v>
                </c:pt>
                <c:pt idx="44607">
                  <c:v>445984.5</c:v>
                </c:pt>
                <c:pt idx="44608">
                  <c:v>445994.5</c:v>
                </c:pt>
                <c:pt idx="44609">
                  <c:v>446004.47</c:v>
                </c:pt>
                <c:pt idx="44610">
                  <c:v>446014.5</c:v>
                </c:pt>
                <c:pt idx="44611">
                  <c:v>446024.5</c:v>
                </c:pt>
                <c:pt idx="44612">
                  <c:v>446034.47</c:v>
                </c:pt>
                <c:pt idx="44613">
                  <c:v>446044.5</c:v>
                </c:pt>
                <c:pt idx="44614">
                  <c:v>446054.5</c:v>
                </c:pt>
                <c:pt idx="44615">
                  <c:v>446064.47</c:v>
                </c:pt>
                <c:pt idx="44616">
                  <c:v>446074.44</c:v>
                </c:pt>
                <c:pt idx="44617">
                  <c:v>446084.5</c:v>
                </c:pt>
                <c:pt idx="44618">
                  <c:v>446094.47</c:v>
                </c:pt>
                <c:pt idx="44619">
                  <c:v>446104.44</c:v>
                </c:pt>
                <c:pt idx="44620">
                  <c:v>446114.5</c:v>
                </c:pt>
                <c:pt idx="44621">
                  <c:v>446124.47</c:v>
                </c:pt>
                <c:pt idx="44622">
                  <c:v>446134.44</c:v>
                </c:pt>
                <c:pt idx="44623">
                  <c:v>446144.44</c:v>
                </c:pt>
                <c:pt idx="44624">
                  <c:v>446154.5</c:v>
                </c:pt>
                <c:pt idx="44625">
                  <c:v>446164.47</c:v>
                </c:pt>
                <c:pt idx="44626">
                  <c:v>446174.44</c:v>
                </c:pt>
                <c:pt idx="44627">
                  <c:v>446184.44</c:v>
                </c:pt>
                <c:pt idx="44628">
                  <c:v>446194.47</c:v>
                </c:pt>
                <c:pt idx="44629">
                  <c:v>446204.44</c:v>
                </c:pt>
                <c:pt idx="44630">
                  <c:v>446214.44</c:v>
                </c:pt>
                <c:pt idx="44631">
                  <c:v>446224.47</c:v>
                </c:pt>
                <c:pt idx="44632">
                  <c:v>446234.44</c:v>
                </c:pt>
                <c:pt idx="44633">
                  <c:v>446244.44</c:v>
                </c:pt>
                <c:pt idx="44634">
                  <c:v>446254.47</c:v>
                </c:pt>
                <c:pt idx="44635">
                  <c:v>446264.44</c:v>
                </c:pt>
                <c:pt idx="44636">
                  <c:v>446274.44</c:v>
                </c:pt>
                <c:pt idx="44637">
                  <c:v>446284.44</c:v>
                </c:pt>
                <c:pt idx="44638">
                  <c:v>446294.44</c:v>
                </c:pt>
                <c:pt idx="44639">
                  <c:v>446304.44</c:v>
                </c:pt>
                <c:pt idx="44640">
                  <c:v>446314.44</c:v>
                </c:pt>
                <c:pt idx="44641">
                  <c:v>446324.41</c:v>
                </c:pt>
                <c:pt idx="44642">
                  <c:v>446334.44</c:v>
                </c:pt>
                <c:pt idx="44643">
                  <c:v>446344.44</c:v>
                </c:pt>
                <c:pt idx="44644">
                  <c:v>446354.44</c:v>
                </c:pt>
                <c:pt idx="44645">
                  <c:v>446364.38</c:v>
                </c:pt>
                <c:pt idx="44646">
                  <c:v>446374.44</c:v>
                </c:pt>
                <c:pt idx="44647">
                  <c:v>446384.44</c:v>
                </c:pt>
                <c:pt idx="44648">
                  <c:v>446394.41</c:v>
                </c:pt>
                <c:pt idx="44649">
                  <c:v>446404.44</c:v>
                </c:pt>
                <c:pt idx="44650">
                  <c:v>446414.44</c:v>
                </c:pt>
                <c:pt idx="44651">
                  <c:v>446424.41</c:v>
                </c:pt>
                <c:pt idx="44652">
                  <c:v>446434.38</c:v>
                </c:pt>
                <c:pt idx="44653">
                  <c:v>446444.44</c:v>
                </c:pt>
                <c:pt idx="44654">
                  <c:v>446454.41</c:v>
                </c:pt>
                <c:pt idx="44655">
                  <c:v>446464.38</c:v>
                </c:pt>
                <c:pt idx="44656">
                  <c:v>446474.38</c:v>
                </c:pt>
                <c:pt idx="44657">
                  <c:v>446484.41</c:v>
                </c:pt>
                <c:pt idx="44658">
                  <c:v>446494.38</c:v>
                </c:pt>
                <c:pt idx="44659">
                  <c:v>446504.38</c:v>
                </c:pt>
                <c:pt idx="44660">
                  <c:v>446514.44</c:v>
                </c:pt>
                <c:pt idx="44661">
                  <c:v>446524.38</c:v>
                </c:pt>
                <c:pt idx="44662">
                  <c:v>446534.38</c:v>
                </c:pt>
                <c:pt idx="44663">
                  <c:v>446544.38</c:v>
                </c:pt>
                <c:pt idx="44664">
                  <c:v>446554.41</c:v>
                </c:pt>
                <c:pt idx="44665">
                  <c:v>446564.38</c:v>
                </c:pt>
                <c:pt idx="44666">
                  <c:v>446574.38</c:v>
                </c:pt>
                <c:pt idx="44667">
                  <c:v>446584.41</c:v>
                </c:pt>
                <c:pt idx="44668">
                  <c:v>446594.38</c:v>
                </c:pt>
                <c:pt idx="44669">
                  <c:v>446604.38</c:v>
                </c:pt>
                <c:pt idx="44670">
                  <c:v>446614.38</c:v>
                </c:pt>
                <c:pt idx="44671">
                  <c:v>446624.38</c:v>
                </c:pt>
                <c:pt idx="44672">
                  <c:v>446634.38</c:v>
                </c:pt>
                <c:pt idx="44673">
                  <c:v>446644.38</c:v>
                </c:pt>
                <c:pt idx="44674">
                  <c:v>446654.34</c:v>
                </c:pt>
                <c:pt idx="44675">
                  <c:v>446664.38</c:v>
                </c:pt>
                <c:pt idx="44676">
                  <c:v>446674.38</c:v>
                </c:pt>
                <c:pt idx="44677">
                  <c:v>446684.34</c:v>
                </c:pt>
                <c:pt idx="44678">
                  <c:v>446694.38</c:v>
                </c:pt>
                <c:pt idx="44679">
                  <c:v>446704.38</c:v>
                </c:pt>
                <c:pt idx="44680">
                  <c:v>446714.34</c:v>
                </c:pt>
                <c:pt idx="44681">
                  <c:v>446724.31</c:v>
                </c:pt>
                <c:pt idx="44682">
                  <c:v>446734.38</c:v>
                </c:pt>
                <c:pt idx="44683">
                  <c:v>446744.38</c:v>
                </c:pt>
                <c:pt idx="44684">
                  <c:v>446754.34</c:v>
                </c:pt>
                <c:pt idx="44685">
                  <c:v>446764.38</c:v>
                </c:pt>
                <c:pt idx="44686">
                  <c:v>446774.38</c:v>
                </c:pt>
                <c:pt idx="44687">
                  <c:v>446784.34</c:v>
                </c:pt>
                <c:pt idx="44688">
                  <c:v>446794.31</c:v>
                </c:pt>
                <c:pt idx="44689">
                  <c:v>446804.38</c:v>
                </c:pt>
                <c:pt idx="44690">
                  <c:v>446814.34</c:v>
                </c:pt>
                <c:pt idx="44691">
                  <c:v>446824.31</c:v>
                </c:pt>
                <c:pt idx="44692">
                  <c:v>446834.31</c:v>
                </c:pt>
                <c:pt idx="44693">
                  <c:v>446844.34</c:v>
                </c:pt>
                <c:pt idx="44694">
                  <c:v>446854.31</c:v>
                </c:pt>
                <c:pt idx="44695">
                  <c:v>446864.31</c:v>
                </c:pt>
                <c:pt idx="44696">
                  <c:v>446874.34</c:v>
                </c:pt>
                <c:pt idx="44697">
                  <c:v>446884.31</c:v>
                </c:pt>
                <c:pt idx="44698">
                  <c:v>446894.31</c:v>
                </c:pt>
                <c:pt idx="44699">
                  <c:v>446904.31</c:v>
                </c:pt>
                <c:pt idx="44700">
                  <c:v>446914.34</c:v>
                </c:pt>
                <c:pt idx="44701">
                  <c:v>446924.31</c:v>
                </c:pt>
                <c:pt idx="44702">
                  <c:v>446934.31</c:v>
                </c:pt>
                <c:pt idx="44703">
                  <c:v>446944.31</c:v>
                </c:pt>
                <c:pt idx="44704">
                  <c:v>446954.31</c:v>
                </c:pt>
                <c:pt idx="44705">
                  <c:v>446964.31</c:v>
                </c:pt>
                <c:pt idx="44706">
                  <c:v>446974.31</c:v>
                </c:pt>
                <c:pt idx="44707">
                  <c:v>446984.31</c:v>
                </c:pt>
                <c:pt idx="44708">
                  <c:v>446994.31</c:v>
                </c:pt>
                <c:pt idx="44709">
                  <c:v>447004.31</c:v>
                </c:pt>
                <c:pt idx="44710">
                  <c:v>447014.28</c:v>
                </c:pt>
                <c:pt idx="44711">
                  <c:v>447024.31</c:v>
                </c:pt>
                <c:pt idx="44712">
                  <c:v>447034.31</c:v>
                </c:pt>
                <c:pt idx="44713">
                  <c:v>447044.28</c:v>
                </c:pt>
                <c:pt idx="44714">
                  <c:v>447054.31</c:v>
                </c:pt>
                <c:pt idx="44715">
                  <c:v>447064.31</c:v>
                </c:pt>
                <c:pt idx="44716">
                  <c:v>447074.28</c:v>
                </c:pt>
                <c:pt idx="44717">
                  <c:v>447084.25</c:v>
                </c:pt>
                <c:pt idx="44718">
                  <c:v>447094.31</c:v>
                </c:pt>
                <c:pt idx="44719">
                  <c:v>447104.31</c:v>
                </c:pt>
                <c:pt idx="44720">
                  <c:v>447114.28</c:v>
                </c:pt>
                <c:pt idx="44721">
                  <c:v>447124.25</c:v>
                </c:pt>
                <c:pt idx="44722">
                  <c:v>447134.31</c:v>
                </c:pt>
                <c:pt idx="44723">
                  <c:v>447144.28</c:v>
                </c:pt>
                <c:pt idx="44724">
                  <c:v>447154.25</c:v>
                </c:pt>
                <c:pt idx="44725">
                  <c:v>447164.31</c:v>
                </c:pt>
                <c:pt idx="44726">
                  <c:v>447174.28</c:v>
                </c:pt>
                <c:pt idx="44727">
                  <c:v>447184.25</c:v>
                </c:pt>
                <c:pt idx="44728">
                  <c:v>447194.25</c:v>
                </c:pt>
                <c:pt idx="44729">
                  <c:v>447204.28</c:v>
                </c:pt>
                <c:pt idx="44730">
                  <c:v>447214.25</c:v>
                </c:pt>
                <c:pt idx="44731">
                  <c:v>447224.25</c:v>
                </c:pt>
                <c:pt idx="44732">
                  <c:v>447234.28</c:v>
                </c:pt>
                <c:pt idx="44733">
                  <c:v>447244.25</c:v>
                </c:pt>
                <c:pt idx="44734">
                  <c:v>447254.25</c:v>
                </c:pt>
                <c:pt idx="44735">
                  <c:v>447264.25</c:v>
                </c:pt>
                <c:pt idx="44736">
                  <c:v>447274.28</c:v>
                </c:pt>
                <c:pt idx="44737">
                  <c:v>447284.25</c:v>
                </c:pt>
                <c:pt idx="44738">
                  <c:v>447294.25</c:v>
                </c:pt>
                <c:pt idx="44739">
                  <c:v>447304.22</c:v>
                </c:pt>
                <c:pt idx="44740">
                  <c:v>447314.25</c:v>
                </c:pt>
                <c:pt idx="44741">
                  <c:v>447324.25</c:v>
                </c:pt>
                <c:pt idx="44742">
                  <c:v>447334.25</c:v>
                </c:pt>
                <c:pt idx="44743">
                  <c:v>447344.25</c:v>
                </c:pt>
                <c:pt idx="44744">
                  <c:v>447354.25</c:v>
                </c:pt>
                <c:pt idx="44745">
                  <c:v>447364.25</c:v>
                </c:pt>
                <c:pt idx="44746">
                  <c:v>447374.22</c:v>
                </c:pt>
                <c:pt idx="44747">
                  <c:v>447384.25</c:v>
                </c:pt>
                <c:pt idx="44748">
                  <c:v>447394.25</c:v>
                </c:pt>
                <c:pt idx="44749">
                  <c:v>447404.22</c:v>
                </c:pt>
                <c:pt idx="44750">
                  <c:v>447414.19</c:v>
                </c:pt>
                <c:pt idx="44751">
                  <c:v>447424.25</c:v>
                </c:pt>
                <c:pt idx="44752">
                  <c:v>447434.22</c:v>
                </c:pt>
                <c:pt idx="44753">
                  <c:v>447444.19</c:v>
                </c:pt>
                <c:pt idx="44754">
                  <c:v>447454.25</c:v>
                </c:pt>
                <c:pt idx="44755">
                  <c:v>447464.22</c:v>
                </c:pt>
                <c:pt idx="44756">
                  <c:v>447474.19</c:v>
                </c:pt>
                <c:pt idx="44757">
                  <c:v>447484.19</c:v>
                </c:pt>
                <c:pt idx="44758">
                  <c:v>447494.25</c:v>
                </c:pt>
                <c:pt idx="44759">
                  <c:v>447504.22</c:v>
                </c:pt>
                <c:pt idx="44760">
                  <c:v>447514.19</c:v>
                </c:pt>
                <c:pt idx="44761">
                  <c:v>447524.25</c:v>
                </c:pt>
                <c:pt idx="44762">
                  <c:v>447534.22</c:v>
                </c:pt>
                <c:pt idx="44763">
                  <c:v>447544.19</c:v>
                </c:pt>
                <c:pt idx="44764">
                  <c:v>447554.19</c:v>
                </c:pt>
                <c:pt idx="44765">
                  <c:v>447564.22</c:v>
                </c:pt>
                <c:pt idx="44766">
                  <c:v>447574.19</c:v>
                </c:pt>
                <c:pt idx="44767">
                  <c:v>447584.19</c:v>
                </c:pt>
                <c:pt idx="44768">
                  <c:v>447594.22</c:v>
                </c:pt>
                <c:pt idx="44769">
                  <c:v>447604.19</c:v>
                </c:pt>
                <c:pt idx="44770">
                  <c:v>447614.19</c:v>
                </c:pt>
                <c:pt idx="44771">
                  <c:v>447624.19</c:v>
                </c:pt>
                <c:pt idx="44772">
                  <c:v>447634.19</c:v>
                </c:pt>
                <c:pt idx="44773">
                  <c:v>447644.19</c:v>
                </c:pt>
                <c:pt idx="44774">
                  <c:v>447654.19</c:v>
                </c:pt>
                <c:pt idx="44775">
                  <c:v>447664.16</c:v>
                </c:pt>
                <c:pt idx="44776">
                  <c:v>447674.19</c:v>
                </c:pt>
                <c:pt idx="44777">
                  <c:v>447684.19</c:v>
                </c:pt>
                <c:pt idx="44778">
                  <c:v>447694.19</c:v>
                </c:pt>
                <c:pt idx="44779">
                  <c:v>447704.19</c:v>
                </c:pt>
                <c:pt idx="44780">
                  <c:v>447714.19</c:v>
                </c:pt>
                <c:pt idx="44781">
                  <c:v>447724.19</c:v>
                </c:pt>
                <c:pt idx="44782">
                  <c:v>447734.16</c:v>
                </c:pt>
                <c:pt idx="44783">
                  <c:v>447744.19</c:v>
                </c:pt>
                <c:pt idx="44784">
                  <c:v>447754.19</c:v>
                </c:pt>
                <c:pt idx="44785">
                  <c:v>447764.16</c:v>
                </c:pt>
                <c:pt idx="44786">
                  <c:v>447774.13</c:v>
                </c:pt>
                <c:pt idx="44787">
                  <c:v>447784.19</c:v>
                </c:pt>
                <c:pt idx="44788">
                  <c:v>447794.16</c:v>
                </c:pt>
                <c:pt idx="44789">
                  <c:v>447804.13</c:v>
                </c:pt>
                <c:pt idx="44790">
                  <c:v>447814.19</c:v>
                </c:pt>
                <c:pt idx="44791">
                  <c:v>447824.16</c:v>
                </c:pt>
                <c:pt idx="44792">
                  <c:v>447834.13</c:v>
                </c:pt>
                <c:pt idx="44793">
                  <c:v>447844.13</c:v>
                </c:pt>
                <c:pt idx="44794">
                  <c:v>447854.19</c:v>
                </c:pt>
                <c:pt idx="44795">
                  <c:v>447864.16</c:v>
                </c:pt>
                <c:pt idx="44796">
                  <c:v>447874.13</c:v>
                </c:pt>
                <c:pt idx="44797">
                  <c:v>447884.19</c:v>
                </c:pt>
                <c:pt idx="44798">
                  <c:v>447894.16</c:v>
                </c:pt>
                <c:pt idx="44799">
                  <c:v>447904.13</c:v>
                </c:pt>
                <c:pt idx="44800">
                  <c:v>447914.13</c:v>
                </c:pt>
                <c:pt idx="44801">
                  <c:v>447924.16</c:v>
                </c:pt>
                <c:pt idx="44802">
                  <c:v>447934.13</c:v>
                </c:pt>
                <c:pt idx="44803">
                  <c:v>447944.13</c:v>
                </c:pt>
                <c:pt idx="44804">
                  <c:v>447954.13</c:v>
                </c:pt>
                <c:pt idx="44805">
                  <c:v>447964.13</c:v>
                </c:pt>
                <c:pt idx="44806">
                  <c:v>447974.13</c:v>
                </c:pt>
                <c:pt idx="44807">
                  <c:v>447984.13</c:v>
                </c:pt>
                <c:pt idx="44808">
                  <c:v>447994.13</c:v>
                </c:pt>
                <c:pt idx="44809">
                  <c:v>448004.13</c:v>
                </c:pt>
                <c:pt idx="44810">
                  <c:v>448014.13</c:v>
                </c:pt>
                <c:pt idx="44811">
                  <c:v>448024.09</c:v>
                </c:pt>
                <c:pt idx="44812">
                  <c:v>448034.13</c:v>
                </c:pt>
                <c:pt idx="44813">
                  <c:v>448044.13</c:v>
                </c:pt>
                <c:pt idx="44814">
                  <c:v>448054.09</c:v>
                </c:pt>
                <c:pt idx="44815">
                  <c:v>448064.13</c:v>
                </c:pt>
                <c:pt idx="44816">
                  <c:v>448074.13</c:v>
                </c:pt>
                <c:pt idx="44817">
                  <c:v>448084.13</c:v>
                </c:pt>
                <c:pt idx="44818">
                  <c:v>448094.09</c:v>
                </c:pt>
                <c:pt idx="44819">
                  <c:v>448104.13</c:v>
                </c:pt>
                <c:pt idx="44820">
                  <c:v>448114.13</c:v>
                </c:pt>
                <c:pt idx="44821">
                  <c:v>448124.09</c:v>
                </c:pt>
                <c:pt idx="44822">
                  <c:v>448134.06</c:v>
                </c:pt>
                <c:pt idx="44823">
                  <c:v>448144.13</c:v>
                </c:pt>
                <c:pt idx="44824">
                  <c:v>448154.09</c:v>
                </c:pt>
                <c:pt idx="44825">
                  <c:v>448164.06</c:v>
                </c:pt>
                <c:pt idx="44826">
                  <c:v>448174.13</c:v>
                </c:pt>
                <c:pt idx="44827">
                  <c:v>448184.09</c:v>
                </c:pt>
                <c:pt idx="44828">
                  <c:v>448194.06</c:v>
                </c:pt>
                <c:pt idx="44829">
                  <c:v>448204.06</c:v>
                </c:pt>
                <c:pt idx="44830">
                  <c:v>448214.09</c:v>
                </c:pt>
                <c:pt idx="44831">
                  <c:v>448224.06</c:v>
                </c:pt>
                <c:pt idx="44832">
                  <c:v>448234.06</c:v>
                </c:pt>
                <c:pt idx="44833">
                  <c:v>448244.06</c:v>
                </c:pt>
                <c:pt idx="44834">
                  <c:v>448254.09</c:v>
                </c:pt>
                <c:pt idx="44835">
                  <c:v>448264.06</c:v>
                </c:pt>
                <c:pt idx="44836">
                  <c:v>448274.06</c:v>
                </c:pt>
                <c:pt idx="44837">
                  <c:v>448284.09</c:v>
                </c:pt>
                <c:pt idx="44838">
                  <c:v>448294.06</c:v>
                </c:pt>
                <c:pt idx="44839">
                  <c:v>448304.06</c:v>
                </c:pt>
                <c:pt idx="44840">
                  <c:v>448314.06</c:v>
                </c:pt>
                <c:pt idx="44841">
                  <c:v>448324.06</c:v>
                </c:pt>
                <c:pt idx="44842">
                  <c:v>448334.06</c:v>
                </c:pt>
                <c:pt idx="44843">
                  <c:v>448344.06</c:v>
                </c:pt>
                <c:pt idx="44844">
                  <c:v>448354.06</c:v>
                </c:pt>
                <c:pt idx="44845">
                  <c:v>448364.06</c:v>
                </c:pt>
                <c:pt idx="44846">
                  <c:v>448374.06</c:v>
                </c:pt>
                <c:pt idx="44847">
                  <c:v>448384.03</c:v>
                </c:pt>
                <c:pt idx="44848">
                  <c:v>448394.06</c:v>
                </c:pt>
                <c:pt idx="44849">
                  <c:v>448404.06</c:v>
                </c:pt>
                <c:pt idx="44850">
                  <c:v>448414.03</c:v>
                </c:pt>
                <c:pt idx="44851">
                  <c:v>448424</c:v>
                </c:pt>
                <c:pt idx="44852">
                  <c:v>448434.06</c:v>
                </c:pt>
                <c:pt idx="44853">
                  <c:v>448444.06</c:v>
                </c:pt>
                <c:pt idx="44854">
                  <c:v>448454.03</c:v>
                </c:pt>
                <c:pt idx="44855">
                  <c:v>448464.06</c:v>
                </c:pt>
                <c:pt idx="44856">
                  <c:v>448474.06</c:v>
                </c:pt>
                <c:pt idx="44857">
                  <c:v>448484.03</c:v>
                </c:pt>
                <c:pt idx="44858">
                  <c:v>448494</c:v>
                </c:pt>
                <c:pt idx="44859">
                  <c:v>448504.06</c:v>
                </c:pt>
                <c:pt idx="44860">
                  <c:v>448514.03</c:v>
                </c:pt>
                <c:pt idx="44861">
                  <c:v>448524</c:v>
                </c:pt>
                <c:pt idx="44862">
                  <c:v>448534.06</c:v>
                </c:pt>
                <c:pt idx="44863">
                  <c:v>448544.03</c:v>
                </c:pt>
                <c:pt idx="44864">
                  <c:v>448554</c:v>
                </c:pt>
                <c:pt idx="44865">
                  <c:v>448564</c:v>
                </c:pt>
                <c:pt idx="44866">
                  <c:v>448574.03</c:v>
                </c:pt>
                <c:pt idx="44867">
                  <c:v>448584</c:v>
                </c:pt>
                <c:pt idx="44868">
                  <c:v>448594</c:v>
                </c:pt>
                <c:pt idx="44869">
                  <c:v>448604</c:v>
                </c:pt>
                <c:pt idx="44870">
                  <c:v>448614.03</c:v>
                </c:pt>
                <c:pt idx="44871">
                  <c:v>448624</c:v>
                </c:pt>
                <c:pt idx="44872">
                  <c:v>448634</c:v>
                </c:pt>
                <c:pt idx="44873">
                  <c:v>448644.03</c:v>
                </c:pt>
                <c:pt idx="44874">
                  <c:v>448654</c:v>
                </c:pt>
                <c:pt idx="44875">
                  <c:v>448664</c:v>
                </c:pt>
                <c:pt idx="44876">
                  <c:v>448674.03</c:v>
                </c:pt>
                <c:pt idx="44877">
                  <c:v>448684</c:v>
                </c:pt>
                <c:pt idx="44878">
                  <c:v>448694</c:v>
                </c:pt>
                <c:pt idx="44879">
                  <c:v>448704</c:v>
                </c:pt>
                <c:pt idx="44880">
                  <c:v>448713.97</c:v>
                </c:pt>
                <c:pt idx="44881">
                  <c:v>448724</c:v>
                </c:pt>
                <c:pt idx="44882">
                  <c:v>448734</c:v>
                </c:pt>
                <c:pt idx="44883">
                  <c:v>448743.97</c:v>
                </c:pt>
                <c:pt idx="44884">
                  <c:v>448754</c:v>
                </c:pt>
                <c:pt idx="44885">
                  <c:v>448764</c:v>
                </c:pt>
                <c:pt idx="44886">
                  <c:v>448773.97</c:v>
                </c:pt>
                <c:pt idx="44887">
                  <c:v>448783.94</c:v>
                </c:pt>
                <c:pt idx="44888">
                  <c:v>448794</c:v>
                </c:pt>
                <c:pt idx="44889">
                  <c:v>448803.97</c:v>
                </c:pt>
                <c:pt idx="44890">
                  <c:v>448813.94</c:v>
                </c:pt>
                <c:pt idx="44891">
                  <c:v>448824</c:v>
                </c:pt>
                <c:pt idx="44892">
                  <c:v>448834</c:v>
                </c:pt>
                <c:pt idx="44893">
                  <c:v>448843.97</c:v>
                </c:pt>
                <c:pt idx="44894">
                  <c:v>448853.94</c:v>
                </c:pt>
                <c:pt idx="44895">
                  <c:v>448864</c:v>
                </c:pt>
                <c:pt idx="44896">
                  <c:v>448873.97</c:v>
                </c:pt>
                <c:pt idx="44897">
                  <c:v>448883.94</c:v>
                </c:pt>
                <c:pt idx="44898">
                  <c:v>448894</c:v>
                </c:pt>
                <c:pt idx="44899">
                  <c:v>448903.97</c:v>
                </c:pt>
                <c:pt idx="44900">
                  <c:v>448913.94</c:v>
                </c:pt>
                <c:pt idx="44901">
                  <c:v>448923.94</c:v>
                </c:pt>
                <c:pt idx="44902">
                  <c:v>448933.97</c:v>
                </c:pt>
                <c:pt idx="44903">
                  <c:v>448943.94</c:v>
                </c:pt>
                <c:pt idx="44904">
                  <c:v>448953.94</c:v>
                </c:pt>
                <c:pt idx="44905">
                  <c:v>448963.94</c:v>
                </c:pt>
                <c:pt idx="44906">
                  <c:v>448973.94</c:v>
                </c:pt>
                <c:pt idx="44907">
                  <c:v>448983.94</c:v>
                </c:pt>
                <c:pt idx="44908">
                  <c:v>448993.94</c:v>
                </c:pt>
                <c:pt idx="44909">
                  <c:v>449003.97</c:v>
                </c:pt>
                <c:pt idx="44910">
                  <c:v>449013.94</c:v>
                </c:pt>
                <c:pt idx="44911">
                  <c:v>449023.94</c:v>
                </c:pt>
                <c:pt idx="44912">
                  <c:v>449033.94</c:v>
                </c:pt>
                <c:pt idx="44913">
                  <c:v>449043.94</c:v>
                </c:pt>
                <c:pt idx="44914">
                  <c:v>449053.94</c:v>
                </c:pt>
                <c:pt idx="44915">
                  <c:v>449063.94</c:v>
                </c:pt>
                <c:pt idx="44916">
                  <c:v>449073.91</c:v>
                </c:pt>
                <c:pt idx="44917">
                  <c:v>449083.94</c:v>
                </c:pt>
                <c:pt idx="44918">
                  <c:v>449093.94</c:v>
                </c:pt>
                <c:pt idx="44919">
                  <c:v>449103.91</c:v>
                </c:pt>
                <c:pt idx="44920">
                  <c:v>449113.94</c:v>
                </c:pt>
                <c:pt idx="44921">
                  <c:v>449123.94</c:v>
                </c:pt>
                <c:pt idx="44922">
                  <c:v>449133.91</c:v>
                </c:pt>
                <c:pt idx="44923">
                  <c:v>449143.88</c:v>
                </c:pt>
                <c:pt idx="44924">
                  <c:v>449153.94</c:v>
                </c:pt>
                <c:pt idx="44925">
                  <c:v>449163.91</c:v>
                </c:pt>
                <c:pt idx="44926">
                  <c:v>449173.88</c:v>
                </c:pt>
                <c:pt idx="44927">
                  <c:v>449183.94</c:v>
                </c:pt>
                <c:pt idx="44928">
                  <c:v>449193.94</c:v>
                </c:pt>
                <c:pt idx="44929">
                  <c:v>449203.91</c:v>
                </c:pt>
                <c:pt idx="44930">
                  <c:v>449213.88</c:v>
                </c:pt>
                <c:pt idx="44931">
                  <c:v>449223.94</c:v>
                </c:pt>
                <c:pt idx="44932">
                  <c:v>449233.91</c:v>
                </c:pt>
                <c:pt idx="44933">
                  <c:v>449243.88</c:v>
                </c:pt>
                <c:pt idx="44934">
                  <c:v>449253.88</c:v>
                </c:pt>
                <c:pt idx="44935">
                  <c:v>449263.91</c:v>
                </c:pt>
                <c:pt idx="44936">
                  <c:v>449273.88</c:v>
                </c:pt>
                <c:pt idx="44937">
                  <c:v>449283.88</c:v>
                </c:pt>
                <c:pt idx="44938">
                  <c:v>449293.91</c:v>
                </c:pt>
                <c:pt idx="44939">
                  <c:v>449303.88</c:v>
                </c:pt>
                <c:pt idx="44940">
                  <c:v>449313.88</c:v>
                </c:pt>
                <c:pt idx="44941">
                  <c:v>449323.88</c:v>
                </c:pt>
                <c:pt idx="44942">
                  <c:v>449333.88</c:v>
                </c:pt>
                <c:pt idx="44943">
                  <c:v>449343.88</c:v>
                </c:pt>
                <c:pt idx="44944">
                  <c:v>449353.88</c:v>
                </c:pt>
                <c:pt idx="44945">
                  <c:v>449363.91</c:v>
                </c:pt>
                <c:pt idx="44946">
                  <c:v>449373.88</c:v>
                </c:pt>
                <c:pt idx="44947">
                  <c:v>449383.88</c:v>
                </c:pt>
                <c:pt idx="44948">
                  <c:v>449393.84</c:v>
                </c:pt>
                <c:pt idx="44949">
                  <c:v>449403.88</c:v>
                </c:pt>
                <c:pt idx="44950">
                  <c:v>449413.88</c:v>
                </c:pt>
                <c:pt idx="44951">
                  <c:v>449423.88</c:v>
                </c:pt>
                <c:pt idx="44952">
                  <c:v>449433.84</c:v>
                </c:pt>
                <c:pt idx="44953">
                  <c:v>449443.88</c:v>
                </c:pt>
                <c:pt idx="44954">
                  <c:v>449453.88</c:v>
                </c:pt>
                <c:pt idx="44955">
                  <c:v>449463.84</c:v>
                </c:pt>
                <c:pt idx="44956">
                  <c:v>449473.88</c:v>
                </c:pt>
                <c:pt idx="44957">
                  <c:v>449483.88</c:v>
                </c:pt>
                <c:pt idx="44958">
                  <c:v>449493.84</c:v>
                </c:pt>
                <c:pt idx="44959">
                  <c:v>449503.81</c:v>
                </c:pt>
                <c:pt idx="44960">
                  <c:v>449513.88</c:v>
                </c:pt>
                <c:pt idx="44961">
                  <c:v>449523.84</c:v>
                </c:pt>
                <c:pt idx="44962">
                  <c:v>449533.81</c:v>
                </c:pt>
                <c:pt idx="44963">
                  <c:v>449543.81</c:v>
                </c:pt>
                <c:pt idx="44964">
                  <c:v>449553.84</c:v>
                </c:pt>
                <c:pt idx="44965">
                  <c:v>449563.81</c:v>
                </c:pt>
                <c:pt idx="44966">
                  <c:v>449573.81</c:v>
                </c:pt>
                <c:pt idx="44967">
                  <c:v>449583.88</c:v>
                </c:pt>
                <c:pt idx="44968">
                  <c:v>449593.84</c:v>
                </c:pt>
                <c:pt idx="44969">
                  <c:v>449603.81</c:v>
                </c:pt>
                <c:pt idx="44970">
                  <c:v>449613.88</c:v>
                </c:pt>
                <c:pt idx="44971">
                  <c:v>449623.84</c:v>
                </c:pt>
                <c:pt idx="44972">
                  <c:v>449633.81</c:v>
                </c:pt>
                <c:pt idx="44973">
                  <c:v>449643.81</c:v>
                </c:pt>
                <c:pt idx="44974">
                  <c:v>449653.84</c:v>
                </c:pt>
                <c:pt idx="44975">
                  <c:v>449663.81</c:v>
                </c:pt>
                <c:pt idx="44976">
                  <c:v>449673.81</c:v>
                </c:pt>
                <c:pt idx="44977">
                  <c:v>449683.81</c:v>
                </c:pt>
                <c:pt idx="44978">
                  <c:v>449693.81</c:v>
                </c:pt>
                <c:pt idx="44979">
                  <c:v>449703.81</c:v>
                </c:pt>
                <c:pt idx="44980">
                  <c:v>449713.81</c:v>
                </c:pt>
                <c:pt idx="44981">
                  <c:v>449723.78</c:v>
                </c:pt>
                <c:pt idx="44982">
                  <c:v>449733.81</c:v>
                </c:pt>
                <c:pt idx="44983">
                  <c:v>449743.81</c:v>
                </c:pt>
                <c:pt idx="44984">
                  <c:v>449753.78</c:v>
                </c:pt>
                <c:pt idx="44985">
                  <c:v>449763.81</c:v>
                </c:pt>
                <c:pt idx="44986">
                  <c:v>449773.81</c:v>
                </c:pt>
                <c:pt idx="44987">
                  <c:v>449783.81</c:v>
                </c:pt>
                <c:pt idx="44988">
                  <c:v>449793.78</c:v>
                </c:pt>
                <c:pt idx="44989">
                  <c:v>449803.81</c:v>
                </c:pt>
                <c:pt idx="44990">
                  <c:v>449813.81</c:v>
                </c:pt>
                <c:pt idx="44991">
                  <c:v>449823.78</c:v>
                </c:pt>
                <c:pt idx="44992">
                  <c:v>449833.81</c:v>
                </c:pt>
                <c:pt idx="44993">
                  <c:v>449843.81</c:v>
                </c:pt>
                <c:pt idx="44994">
                  <c:v>449853.78</c:v>
                </c:pt>
                <c:pt idx="44995">
                  <c:v>449863.75</c:v>
                </c:pt>
                <c:pt idx="44996">
                  <c:v>449873.81</c:v>
                </c:pt>
                <c:pt idx="44997">
                  <c:v>449883.78</c:v>
                </c:pt>
                <c:pt idx="44998">
                  <c:v>449893.75</c:v>
                </c:pt>
                <c:pt idx="44999">
                  <c:v>449903.75</c:v>
                </c:pt>
                <c:pt idx="45000">
                  <c:v>449913.78</c:v>
                </c:pt>
                <c:pt idx="45001">
                  <c:v>449923.75</c:v>
                </c:pt>
                <c:pt idx="45002">
                  <c:v>449933.75</c:v>
                </c:pt>
                <c:pt idx="45003">
                  <c:v>449943.81</c:v>
                </c:pt>
                <c:pt idx="45004">
                  <c:v>449953.78</c:v>
                </c:pt>
                <c:pt idx="45005">
                  <c:v>449963.75</c:v>
                </c:pt>
                <c:pt idx="45006">
                  <c:v>449973.75</c:v>
                </c:pt>
                <c:pt idx="45007">
                  <c:v>449983.78</c:v>
                </c:pt>
                <c:pt idx="45008">
                  <c:v>449993.75</c:v>
                </c:pt>
                <c:pt idx="45009">
                  <c:v>450003.75</c:v>
                </c:pt>
                <c:pt idx="45010">
                  <c:v>450013.78</c:v>
                </c:pt>
                <c:pt idx="45011">
                  <c:v>450023.75</c:v>
                </c:pt>
                <c:pt idx="45012">
                  <c:v>450033.75</c:v>
                </c:pt>
                <c:pt idx="45013">
                  <c:v>450043.75</c:v>
                </c:pt>
                <c:pt idx="45014">
                  <c:v>450053.75</c:v>
                </c:pt>
                <c:pt idx="45015">
                  <c:v>450063.75</c:v>
                </c:pt>
                <c:pt idx="45016">
                  <c:v>450073.75</c:v>
                </c:pt>
                <c:pt idx="45017">
                  <c:v>450083.72</c:v>
                </c:pt>
                <c:pt idx="45018">
                  <c:v>450093.75</c:v>
                </c:pt>
                <c:pt idx="45019">
                  <c:v>450103.75</c:v>
                </c:pt>
                <c:pt idx="45020">
                  <c:v>450113.72</c:v>
                </c:pt>
                <c:pt idx="45021">
                  <c:v>450123.75</c:v>
                </c:pt>
                <c:pt idx="45022">
                  <c:v>450133.75</c:v>
                </c:pt>
                <c:pt idx="45023">
                  <c:v>450143.72</c:v>
                </c:pt>
                <c:pt idx="45024">
                  <c:v>450153.69</c:v>
                </c:pt>
                <c:pt idx="45025">
                  <c:v>450163.75</c:v>
                </c:pt>
                <c:pt idx="45026">
                  <c:v>450173.75</c:v>
                </c:pt>
                <c:pt idx="45027">
                  <c:v>450183.72</c:v>
                </c:pt>
                <c:pt idx="45028">
                  <c:v>450193.75</c:v>
                </c:pt>
                <c:pt idx="45029">
                  <c:v>450203.75</c:v>
                </c:pt>
                <c:pt idx="45030">
                  <c:v>450213.72</c:v>
                </c:pt>
                <c:pt idx="45031">
                  <c:v>450223.69</c:v>
                </c:pt>
                <c:pt idx="45032">
                  <c:v>450233.75</c:v>
                </c:pt>
                <c:pt idx="45033">
                  <c:v>450243.72</c:v>
                </c:pt>
                <c:pt idx="45034">
                  <c:v>450253.69</c:v>
                </c:pt>
                <c:pt idx="45035">
                  <c:v>450263.69</c:v>
                </c:pt>
                <c:pt idx="45036">
                  <c:v>450273.72</c:v>
                </c:pt>
                <c:pt idx="45037">
                  <c:v>450283.69</c:v>
                </c:pt>
                <c:pt idx="45038">
                  <c:v>450293.69</c:v>
                </c:pt>
                <c:pt idx="45039">
                  <c:v>450303.72</c:v>
                </c:pt>
                <c:pt idx="45040">
                  <c:v>450313.69</c:v>
                </c:pt>
                <c:pt idx="45041">
                  <c:v>450323.69</c:v>
                </c:pt>
                <c:pt idx="45042">
                  <c:v>450333.69</c:v>
                </c:pt>
                <c:pt idx="45043">
                  <c:v>450343.72</c:v>
                </c:pt>
                <c:pt idx="45044">
                  <c:v>450353.69</c:v>
                </c:pt>
                <c:pt idx="45045">
                  <c:v>450363.69</c:v>
                </c:pt>
                <c:pt idx="45046">
                  <c:v>450373.69</c:v>
                </c:pt>
                <c:pt idx="45047">
                  <c:v>450383.69</c:v>
                </c:pt>
                <c:pt idx="45048">
                  <c:v>450393.69</c:v>
                </c:pt>
                <c:pt idx="45049">
                  <c:v>450403.69</c:v>
                </c:pt>
                <c:pt idx="45050">
                  <c:v>450413.69</c:v>
                </c:pt>
                <c:pt idx="45051">
                  <c:v>450423.69</c:v>
                </c:pt>
                <c:pt idx="45052">
                  <c:v>450433.69</c:v>
                </c:pt>
                <c:pt idx="45053">
                  <c:v>450443.66</c:v>
                </c:pt>
                <c:pt idx="45054">
                  <c:v>450453.69</c:v>
                </c:pt>
                <c:pt idx="45055">
                  <c:v>450463.69</c:v>
                </c:pt>
                <c:pt idx="45056">
                  <c:v>450473.66</c:v>
                </c:pt>
                <c:pt idx="45057">
                  <c:v>450483.69</c:v>
                </c:pt>
                <c:pt idx="45058">
                  <c:v>450493.69</c:v>
                </c:pt>
                <c:pt idx="45059">
                  <c:v>450503.66</c:v>
                </c:pt>
                <c:pt idx="45060">
                  <c:v>450513.63</c:v>
                </c:pt>
                <c:pt idx="45061">
                  <c:v>450523.69</c:v>
                </c:pt>
                <c:pt idx="45062">
                  <c:v>450533.69</c:v>
                </c:pt>
                <c:pt idx="45063">
                  <c:v>450543.66</c:v>
                </c:pt>
                <c:pt idx="45064">
                  <c:v>450553.69</c:v>
                </c:pt>
                <c:pt idx="45065">
                  <c:v>450563.69</c:v>
                </c:pt>
                <c:pt idx="45066">
                  <c:v>450573.66</c:v>
                </c:pt>
                <c:pt idx="45067">
                  <c:v>450583.63</c:v>
                </c:pt>
                <c:pt idx="45068">
                  <c:v>450593.69</c:v>
                </c:pt>
                <c:pt idx="45069">
                  <c:v>450603.66</c:v>
                </c:pt>
                <c:pt idx="45070">
                  <c:v>450613.63</c:v>
                </c:pt>
                <c:pt idx="45071">
                  <c:v>450623.63</c:v>
                </c:pt>
                <c:pt idx="45072">
                  <c:v>450633.66</c:v>
                </c:pt>
                <c:pt idx="45073">
                  <c:v>450643.63</c:v>
                </c:pt>
                <c:pt idx="45074">
                  <c:v>450653.63</c:v>
                </c:pt>
                <c:pt idx="45075">
                  <c:v>450663.66</c:v>
                </c:pt>
                <c:pt idx="45076">
                  <c:v>450673.63</c:v>
                </c:pt>
                <c:pt idx="45077">
                  <c:v>450683.63</c:v>
                </c:pt>
                <c:pt idx="45078">
                  <c:v>450693.63</c:v>
                </c:pt>
                <c:pt idx="45079">
                  <c:v>450703.66</c:v>
                </c:pt>
                <c:pt idx="45080">
                  <c:v>450713.63</c:v>
                </c:pt>
                <c:pt idx="45081">
                  <c:v>450723.63</c:v>
                </c:pt>
                <c:pt idx="45082">
                  <c:v>450733.59</c:v>
                </c:pt>
                <c:pt idx="45083">
                  <c:v>450743.63</c:v>
                </c:pt>
                <c:pt idx="45084">
                  <c:v>450753.63</c:v>
                </c:pt>
                <c:pt idx="45085">
                  <c:v>450763.63</c:v>
                </c:pt>
                <c:pt idx="45086">
                  <c:v>450773.63</c:v>
                </c:pt>
                <c:pt idx="45087">
                  <c:v>450783.63</c:v>
                </c:pt>
                <c:pt idx="45088">
                  <c:v>450793.63</c:v>
                </c:pt>
                <c:pt idx="45089">
                  <c:v>450803.59</c:v>
                </c:pt>
                <c:pt idx="45090">
                  <c:v>450813.63</c:v>
                </c:pt>
                <c:pt idx="45091">
                  <c:v>450823.63</c:v>
                </c:pt>
                <c:pt idx="45092">
                  <c:v>450833.59</c:v>
                </c:pt>
                <c:pt idx="45093">
                  <c:v>450843.63</c:v>
                </c:pt>
                <c:pt idx="45094">
                  <c:v>450853.63</c:v>
                </c:pt>
                <c:pt idx="45095">
                  <c:v>450863.59</c:v>
                </c:pt>
                <c:pt idx="45096">
                  <c:v>450873.56</c:v>
                </c:pt>
                <c:pt idx="45097">
                  <c:v>450883.63</c:v>
                </c:pt>
                <c:pt idx="45098">
                  <c:v>450893.59</c:v>
                </c:pt>
                <c:pt idx="45099">
                  <c:v>450903.56</c:v>
                </c:pt>
                <c:pt idx="45100">
                  <c:v>450913.56</c:v>
                </c:pt>
                <c:pt idx="45101">
                  <c:v>450923.63</c:v>
                </c:pt>
                <c:pt idx="45102">
                  <c:v>450933.59</c:v>
                </c:pt>
                <c:pt idx="45103">
                  <c:v>450943.56</c:v>
                </c:pt>
                <c:pt idx="45104">
                  <c:v>450953.63</c:v>
                </c:pt>
                <c:pt idx="45105">
                  <c:v>450963.59</c:v>
                </c:pt>
                <c:pt idx="45106">
                  <c:v>450973.56</c:v>
                </c:pt>
                <c:pt idx="45107">
                  <c:v>450983.56</c:v>
                </c:pt>
                <c:pt idx="45108">
                  <c:v>450993.59</c:v>
                </c:pt>
                <c:pt idx="45109">
                  <c:v>451003.56</c:v>
                </c:pt>
                <c:pt idx="45110">
                  <c:v>451013.56</c:v>
                </c:pt>
                <c:pt idx="45111">
                  <c:v>451023.59</c:v>
                </c:pt>
                <c:pt idx="45112">
                  <c:v>451033.56</c:v>
                </c:pt>
                <c:pt idx="45113">
                  <c:v>451043.56</c:v>
                </c:pt>
                <c:pt idx="45114">
                  <c:v>451053.56</c:v>
                </c:pt>
                <c:pt idx="45115">
                  <c:v>451063.56</c:v>
                </c:pt>
                <c:pt idx="45116">
                  <c:v>451073.56</c:v>
                </c:pt>
                <c:pt idx="45117">
                  <c:v>451083.56</c:v>
                </c:pt>
                <c:pt idx="45118">
                  <c:v>451093.53</c:v>
                </c:pt>
                <c:pt idx="45119">
                  <c:v>451103.56</c:v>
                </c:pt>
                <c:pt idx="45120">
                  <c:v>451113.56</c:v>
                </c:pt>
                <c:pt idx="45121">
                  <c:v>451123.56</c:v>
                </c:pt>
                <c:pt idx="45122">
                  <c:v>451133.56</c:v>
                </c:pt>
                <c:pt idx="45123">
                  <c:v>451143.56</c:v>
                </c:pt>
                <c:pt idx="45124">
                  <c:v>451153.56</c:v>
                </c:pt>
                <c:pt idx="45125">
                  <c:v>451163.53</c:v>
                </c:pt>
                <c:pt idx="45126">
                  <c:v>451173.56</c:v>
                </c:pt>
                <c:pt idx="45127">
                  <c:v>451183.56</c:v>
                </c:pt>
                <c:pt idx="45128">
                  <c:v>451193.53</c:v>
                </c:pt>
                <c:pt idx="45129">
                  <c:v>451203.5</c:v>
                </c:pt>
                <c:pt idx="45130">
                  <c:v>451213.56</c:v>
                </c:pt>
                <c:pt idx="45131">
                  <c:v>451223.53</c:v>
                </c:pt>
                <c:pt idx="45132">
                  <c:v>451233.5</c:v>
                </c:pt>
                <c:pt idx="45133">
                  <c:v>451243.56</c:v>
                </c:pt>
                <c:pt idx="45134">
                  <c:v>451253.53</c:v>
                </c:pt>
                <c:pt idx="45135">
                  <c:v>451263.5</c:v>
                </c:pt>
                <c:pt idx="45136">
                  <c:v>451273.5</c:v>
                </c:pt>
                <c:pt idx="45137">
                  <c:v>451283.56</c:v>
                </c:pt>
                <c:pt idx="45138">
                  <c:v>451293.53</c:v>
                </c:pt>
                <c:pt idx="45139">
                  <c:v>451303.5</c:v>
                </c:pt>
                <c:pt idx="45140">
                  <c:v>451313.56</c:v>
                </c:pt>
                <c:pt idx="45141">
                  <c:v>451323.53</c:v>
                </c:pt>
                <c:pt idx="45142">
                  <c:v>451333.5</c:v>
                </c:pt>
                <c:pt idx="45143">
                  <c:v>451343.5</c:v>
                </c:pt>
                <c:pt idx="45144">
                  <c:v>451353.53</c:v>
                </c:pt>
                <c:pt idx="45145">
                  <c:v>451363.5</c:v>
                </c:pt>
                <c:pt idx="45146">
                  <c:v>451373.5</c:v>
                </c:pt>
                <c:pt idx="45147">
                  <c:v>451383.53</c:v>
                </c:pt>
                <c:pt idx="45148">
                  <c:v>451393.5</c:v>
                </c:pt>
                <c:pt idx="45149">
                  <c:v>451403.5</c:v>
                </c:pt>
                <c:pt idx="45150">
                  <c:v>451413.5</c:v>
                </c:pt>
                <c:pt idx="45151">
                  <c:v>451423.5</c:v>
                </c:pt>
                <c:pt idx="45152">
                  <c:v>451433.5</c:v>
                </c:pt>
                <c:pt idx="45153">
                  <c:v>451443.5</c:v>
                </c:pt>
                <c:pt idx="45154">
                  <c:v>451453.47</c:v>
                </c:pt>
                <c:pt idx="45155">
                  <c:v>451463.5</c:v>
                </c:pt>
                <c:pt idx="45156">
                  <c:v>451473.5</c:v>
                </c:pt>
                <c:pt idx="45157">
                  <c:v>451483.5</c:v>
                </c:pt>
                <c:pt idx="45158">
                  <c:v>451493.5</c:v>
                </c:pt>
                <c:pt idx="45159">
                  <c:v>451503.5</c:v>
                </c:pt>
                <c:pt idx="45160">
                  <c:v>451513.5</c:v>
                </c:pt>
                <c:pt idx="45161">
                  <c:v>451523.47</c:v>
                </c:pt>
                <c:pt idx="45162">
                  <c:v>451533.5</c:v>
                </c:pt>
                <c:pt idx="45163">
                  <c:v>451543.5</c:v>
                </c:pt>
                <c:pt idx="45164">
                  <c:v>451553.47</c:v>
                </c:pt>
                <c:pt idx="45165">
                  <c:v>451563.44</c:v>
                </c:pt>
                <c:pt idx="45166">
                  <c:v>451573.5</c:v>
                </c:pt>
                <c:pt idx="45167">
                  <c:v>451583.47</c:v>
                </c:pt>
                <c:pt idx="45168">
                  <c:v>451593.44</c:v>
                </c:pt>
                <c:pt idx="45169">
                  <c:v>451603.5</c:v>
                </c:pt>
                <c:pt idx="45170">
                  <c:v>451613.47</c:v>
                </c:pt>
                <c:pt idx="45171">
                  <c:v>451623.44</c:v>
                </c:pt>
                <c:pt idx="45172">
                  <c:v>451633.44</c:v>
                </c:pt>
                <c:pt idx="45173">
                  <c:v>451643.5</c:v>
                </c:pt>
                <c:pt idx="45174">
                  <c:v>451653.44</c:v>
                </c:pt>
                <c:pt idx="45175">
                  <c:v>451663.44</c:v>
                </c:pt>
                <c:pt idx="45176">
                  <c:v>451673.5</c:v>
                </c:pt>
                <c:pt idx="45177">
                  <c:v>451683.47</c:v>
                </c:pt>
                <c:pt idx="45178">
                  <c:v>451693.44</c:v>
                </c:pt>
                <c:pt idx="45179">
                  <c:v>451703.44</c:v>
                </c:pt>
                <c:pt idx="45180">
                  <c:v>451713.47</c:v>
                </c:pt>
                <c:pt idx="45181">
                  <c:v>451723.44</c:v>
                </c:pt>
                <c:pt idx="45182">
                  <c:v>451733.44</c:v>
                </c:pt>
                <c:pt idx="45183">
                  <c:v>451743.44</c:v>
                </c:pt>
                <c:pt idx="45184">
                  <c:v>451753.44</c:v>
                </c:pt>
                <c:pt idx="45185">
                  <c:v>451763.44</c:v>
                </c:pt>
                <c:pt idx="45186">
                  <c:v>451773.44</c:v>
                </c:pt>
                <c:pt idx="45187">
                  <c:v>451783.44</c:v>
                </c:pt>
                <c:pt idx="45188">
                  <c:v>451793.44</c:v>
                </c:pt>
                <c:pt idx="45189">
                  <c:v>451803.44</c:v>
                </c:pt>
                <c:pt idx="45190">
                  <c:v>451813.41</c:v>
                </c:pt>
                <c:pt idx="45191">
                  <c:v>451823.44</c:v>
                </c:pt>
                <c:pt idx="45192">
                  <c:v>451833.44</c:v>
                </c:pt>
                <c:pt idx="45193">
                  <c:v>451843.41</c:v>
                </c:pt>
                <c:pt idx="45194">
                  <c:v>451853.44</c:v>
                </c:pt>
                <c:pt idx="45195">
                  <c:v>451863.44</c:v>
                </c:pt>
                <c:pt idx="45196">
                  <c:v>451873.44</c:v>
                </c:pt>
                <c:pt idx="45197">
                  <c:v>451883.41</c:v>
                </c:pt>
                <c:pt idx="45198">
                  <c:v>451893.44</c:v>
                </c:pt>
                <c:pt idx="45199">
                  <c:v>451903.44</c:v>
                </c:pt>
                <c:pt idx="45200">
                  <c:v>451913.41</c:v>
                </c:pt>
                <c:pt idx="45201">
                  <c:v>451923.44</c:v>
                </c:pt>
                <c:pt idx="45202">
                  <c:v>451933.44</c:v>
                </c:pt>
                <c:pt idx="45203">
                  <c:v>451943.41</c:v>
                </c:pt>
                <c:pt idx="45204">
                  <c:v>451953.38</c:v>
                </c:pt>
                <c:pt idx="45205">
                  <c:v>451963.44</c:v>
                </c:pt>
                <c:pt idx="45206">
                  <c:v>451973.41</c:v>
                </c:pt>
                <c:pt idx="45207">
                  <c:v>451983.38</c:v>
                </c:pt>
                <c:pt idx="45208">
                  <c:v>451993.38</c:v>
                </c:pt>
                <c:pt idx="45209">
                  <c:v>452003.41</c:v>
                </c:pt>
                <c:pt idx="45210">
                  <c:v>452013.38</c:v>
                </c:pt>
                <c:pt idx="45211">
                  <c:v>452023.38</c:v>
                </c:pt>
                <c:pt idx="45212">
                  <c:v>452033.38</c:v>
                </c:pt>
                <c:pt idx="45213">
                  <c:v>452043.41</c:v>
                </c:pt>
                <c:pt idx="45214">
                  <c:v>452053.38</c:v>
                </c:pt>
                <c:pt idx="45215">
                  <c:v>452063.38</c:v>
                </c:pt>
                <c:pt idx="45216">
                  <c:v>452073.41</c:v>
                </c:pt>
                <c:pt idx="45217">
                  <c:v>452083.38</c:v>
                </c:pt>
                <c:pt idx="45218">
                  <c:v>452093.38</c:v>
                </c:pt>
                <c:pt idx="45219">
                  <c:v>452103.38</c:v>
                </c:pt>
                <c:pt idx="45220">
                  <c:v>452113.38</c:v>
                </c:pt>
                <c:pt idx="45221">
                  <c:v>452123.38</c:v>
                </c:pt>
                <c:pt idx="45222">
                  <c:v>452133.38</c:v>
                </c:pt>
                <c:pt idx="45223">
                  <c:v>452143.38</c:v>
                </c:pt>
                <c:pt idx="45224">
                  <c:v>452153.38</c:v>
                </c:pt>
                <c:pt idx="45225">
                  <c:v>452163.38</c:v>
                </c:pt>
                <c:pt idx="45226">
                  <c:v>452173.34</c:v>
                </c:pt>
                <c:pt idx="45227">
                  <c:v>452183.38</c:v>
                </c:pt>
                <c:pt idx="45228">
                  <c:v>452193.38</c:v>
                </c:pt>
                <c:pt idx="45229">
                  <c:v>452203.34</c:v>
                </c:pt>
                <c:pt idx="45230">
                  <c:v>452213.38</c:v>
                </c:pt>
                <c:pt idx="45231">
                  <c:v>452223.38</c:v>
                </c:pt>
                <c:pt idx="45232">
                  <c:v>452233.38</c:v>
                </c:pt>
                <c:pt idx="45233">
                  <c:v>452243.31</c:v>
                </c:pt>
                <c:pt idx="45234">
                  <c:v>452253.38</c:v>
                </c:pt>
                <c:pt idx="45235">
                  <c:v>452263.38</c:v>
                </c:pt>
                <c:pt idx="45236">
                  <c:v>452273.34</c:v>
                </c:pt>
                <c:pt idx="45237">
                  <c:v>452283.31</c:v>
                </c:pt>
                <c:pt idx="45238">
                  <c:v>452293.38</c:v>
                </c:pt>
                <c:pt idx="45239">
                  <c:v>452303.34</c:v>
                </c:pt>
                <c:pt idx="45240">
                  <c:v>452313.31</c:v>
                </c:pt>
                <c:pt idx="45241">
                  <c:v>452323.38</c:v>
                </c:pt>
                <c:pt idx="45242">
                  <c:v>452333.34</c:v>
                </c:pt>
                <c:pt idx="45243">
                  <c:v>452343.31</c:v>
                </c:pt>
                <c:pt idx="45244">
                  <c:v>452353.31</c:v>
                </c:pt>
                <c:pt idx="45245">
                  <c:v>452363.34</c:v>
                </c:pt>
                <c:pt idx="45246">
                  <c:v>452373.31</c:v>
                </c:pt>
                <c:pt idx="45247">
                  <c:v>452383.31</c:v>
                </c:pt>
                <c:pt idx="45248">
                  <c:v>452393.31</c:v>
                </c:pt>
                <c:pt idx="45249">
                  <c:v>452403.31</c:v>
                </c:pt>
                <c:pt idx="45250">
                  <c:v>452413.31</c:v>
                </c:pt>
                <c:pt idx="45251">
                  <c:v>452423.31</c:v>
                </c:pt>
                <c:pt idx="45252">
                  <c:v>452433.34</c:v>
                </c:pt>
                <c:pt idx="45253">
                  <c:v>452443.31</c:v>
                </c:pt>
                <c:pt idx="45254">
                  <c:v>452453.31</c:v>
                </c:pt>
                <c:pt idx="45255">
                  <c:v>452463.31</c:v>
                </c:pt>
                <c:pt idx="45256">
                  <c:v>452473.31</c:v>
                </c:pt>
                <c:pt idx="45257">
                  <c:v>452483.31</c:v>
                </c:pt>
                <c:pt idx="45258">
                  <c:v>452493.31</c:v>
                </c:pt>
                <c:pt idx="45259">
                  <c:v>452503.31</c:v>
                </c:pt>
                <c:pt idx="45260">
                  <c:v>452513.31</c:v>
                </c:pt>
                <c:pt idx="45261">
                  <c:v>452523.31</c:v>
                </c:pt>
                <c:pt idx="45262">
                  <c:v>452533.28</c:v>
                </c:pt>
                <c:pt idx="45263">
                  <c:v>452543.31</c:v>
                </c:pt>
                <c:pt idx="45264">
                  <c:v>452553.31</c:v>
                </c:pt>
                <c:pt idx="45265">
                  <c:v>452563.28</c:v>
                </c:pt>
                <c:pt idx="45266">
                  <c:v>452573.25</c:v>
                </c:pt>
                <c:pt idx="45267">
                  <c:v>452583.31</c:v>
                </c:pt>
                <c:pt idx="45268">
                  <c:v>452593.28</c:v>
                </c:pt>
                <c:pt idx="45269">
                  <c:v>452603.25</c:v>
                </c:pt>
                <c:pt idx="45270">
                  <c:v>452613.31</c:v>
                </c:pt>
                <c:pt idx="45271">
                  <c:v>452623.31</c:v>
                </c:pt>
                <c:pt idx="45272">
                  <c:v>452633.28</c:v>
                </c:pt>
                <c:pt idx="45273">
                  <c:v>452643.25</c:v>
                </c:pt>
                <c:pt idx="45274">
                  <c:v>452653.31</c:v>
                </c:pt>
                <c:pt idx="45275">
                  <c:v>452663.28</c:v>
                </c:pt>
                <c:pt idx="45276">
                  <c:v>452673.25</c:v>
                </c:pt>
                <c:pt idx="45277">
                  <c:v>452683.31</c:v>
                </c:pt>
                <c:pt idx="45278">
                  <c:v>452693.28</c:v>
                </c:pt>
                <c:pt idx="45279">
                  <c:v>452703.25</c:v>
                </c:pt>
                <c:pt idx="45280">
                  <c:v>452713.25</c:v>
                </c:pt>
                <c:pt idx="45281">
                  <c:v>452723.28</c:v>
                </c:pt>
                <c:pt idx="45282">
                  <c:v>452733.25</c:v>
                </c:pt>
                <c:pt idx="45283">
                  <c:v>452743.25</c:v>
                </c:pt>
                <c:pt idx="45284">
                  <c:v>452753.25</c:v>
                </c:pt>
                <c:pt idx="45285">
                  <c:v>452763.25</c:v>
                </c:pt>
                <c:pt idx="45286">
                  <c:v>452773.25</c:v>
                </c:pt>
                <c:pt idx="45287">
                  <c:v>452783.25</c:v>
                </c:pt>
                <c:pt idx="45288">
                  <c:v>452793.28</c:v>
                </c:pt>
                <c:pt idx="45289">
                  <c:v>452803.25</c:v>
                </c:pt>
                <c:pt idx="45290">
                  <c:v>452813.25</c:v>
                </c:pt>
                <c:pt idx="45291">
                  <c:v>452823.25</c:v>
                </c:pt>
                <c:pt idx="45292">
                  <c:v>452833.25</c:v>
                </c:pt>
                <c:pt idx="45293">
                  <c:v>452843.25</c:v>
                </c:pt>
                <c:pt idx="45294">
                  <c:v>452853.25</c:v>
                </c:pt>
                <c:pt idx="45295">
                  <c:v>452863.22</c:v>
                </c:pt>
                <c:pt idx="45296">
                  <c:v>452873.25</c:v>
                </c:pt>
                <c:pt idx="45297">
                  <c:v>452883.25</c:v>
                </c:pt>
                <c:pt idx="45298">
                  <c:v>452893.22</c:v>
                </c:pt>
                <c:pt idx="45299">
                  <c:v>452903.25</c:v>
                </c:pt>
                <c:pt idx="45300">
                  <c:v>452913.25</c:v>
                </c:pt>
                <c:pt idx="45301">
                  <c:v>452923.22</c:v>
                </c:pt>
                <c:pt idx="45302">
                  <c:v>452933.25</c:v>
                </c:pt>
                <c:pt idx="45303">
                  <c:v>452943.25</c:v>
                </c:pt>
                <c:pt idx="45304">
                  <c:v>452953.22</c:v>
                </c:pt>
                <c:pt idx="45305">
                  <c:v>452963.19</c:v>
                </c:pt>
                <c:pt idx="45306">
                  <c:v>452973.25</c:v>
                </c:pt>
                <c:pt idx="45307">
                  <c:v>452983.25</c:v>
                </c:pt>
                <c:pt idx="45308">
                  <c:v>452993.22</c:v>
                </c:pt>
                <c:pt idx="45309">
                  <c:v>453003.19</c:v>
                </c:pt>
                <c:pt idx="45310">
                  <c:v>453013.25</c:v>
                </c:pt>
                <c:pt idx="45311">
                  <c:v>453023.22</c:v>
                </c:pt>
                <c:pt idx="45312">
                  <c:v>453033.19</c:v>
                </c:pt>
                <c:pt idx="45313">
                  <c:v>453043.25</c:v>
                </c:pt>
                <c:pt idx="45314">
                  <c:v>453053.22</c:v>
                </c:pt>
                <c:pt idx="45315">
                  <c:v>453063.19</c:v>
                </c:pt>
                <c:pt idx="45316">
                  <c:v>453073.19</c:v>
                </c:pt>
                <c:pt idx="45317">
                  <c:v>453083.22</c:v>
                </c:pt>
                <c:pt idx="45318">
                  <c:v>453093.19</c:v>
                </c:pt>
                <c:pt idx="45319">
                  <c:v>453103.19</c:v>
                </c:pt>
                <c:pt idx="45320">
                  <c:v>453113.19</c:v>
                </c:pt>
                <c:pt idx="45321">
                  <c:v>453123.19</c:v>
                </c:pt>
                <c:pt idx="45322">
                  <c:v>453133.19</c:v>
                </c:pt>
                <c:pt idx="45323">
                  <c:v>453143.19</c:v>
                </c:pt>
                <c:pt idx="45324">
                  <c:v>453153.22</c:v>
                </c:pt>
                <c:pt idx="45325">
                  <c:v>453163.19</c:v>
                </c:pt>
                <c:pt idx="45326">
                  <c:v>453173.19</c:v>
                </c:pt>
                <c:pt idx="45327">
                  <c:v>453183.16</c:v>
                </c:pt>
                <c:pt idx="45328">
                  <c:v>453193.19</c:v>
                </c:pt>
                <c:pt idx="45329">
                  <c:v>453203.19</c:v>
                </c:pt>
                <c:pt idx="45330">
                  <c:v>453213.19</c:v>
                </c:pt>
                <c:pt idx="45331">
                  <c:v>453223.16</c:v>
                </c:pt>
                <c:pt idx="45332">
                  <c:v>453233.19</c:v>
                </c:pt>
                <c:pt idx="45333">
                  <c:v>453243.19</c:v>
                </c:pt>
                <c:pt idx="45334">
                  <c:v>453253.16</c:v>
                </c:pt>
                <c:pt idx="45335">
                  <c:v>453263.19</c:v>
                </c:pt>
                <c:pt idx="45336">
                  <c:v>453273.19</c:v>
                </c:pt>
                <c:pt idx="45337">
                  <c:v>453283.16</c:v>
                </c:pt>
                <c:pt idx="45338">
                  <c:v>453293.13</c:v>
                </c:pt>
                <c:pt idx="45339">
                  <c:v>453303.19</c:v>
                </c:pt>
                <c:pt idx="45340">
                  <c:v>453313.16</c:v>
                </c:pt>
                <c:pt idx="45341">
                  <c:v>453323.13</c:v>
                </c:pt>
                <c:pt idx="45342">
                  <c:v>453333.19</c:v>
                </c:pt>
                <c:pt idx="45343">
                  <c:v>453343.16</c:v>
                </c:pt>
                <c:pt idx="45344">
                  <c:v>453353.13</c:v>
                </c:pt>
                <c:pt idx="45345">
                  <c:v>453363.13</c:v>
                </c:pt>
                <c:pt idx="45346">
                  <c:v>453373.19</c:v>
                </c:pt>
                <c:pt idx="45347">
                  <c:v>453383.16</c:v>
                </c:pt>
                <c:pt idx="45348">
                  <c:v>453393.13</c:v>
                </c:pt>
                <c:pt idx="45349">
                  <c:v>453403.19</c:v>
                </c:pt>
                <c:pt idx="45350">
                  <c:v>453413.16</c:v>
                </c:pt>
                <c:pt idx="45351">
                  <c:v>453423.13</c:v>
                </c:pt>
                <c:pt idx="45352">
                  <c:v>453433.13</c:v>
                </c:pt>
                <c:pt idx="45353">
                  <c:v>453443.16</c:v>
                </c:pt>
                <c:pt idx="45354">
                  <c:v>453453.13</c:v>
                </c:pt>
                <c:pt idx="45355">
                  <c:v>453463.13</c:v>
                </c:pt>
                <c:pt idx="45356">
                  <c:v>453473.13</c:v>
                </c:pt>
                <c:pt idx="45357">
                  <c:v>453483.13</c:v>
                </c:pt>
                <c:pt idx="45358">
                  <c:v>453493.13</c:v>
                </c:pt>
                <c:pt idx="45359">
                  <c:v>453503.13</c:v>
                </c:pt>
                <c:pt idx="45360">
                  <c:v>453513.13</c:v>
                </c:pt>
                <c:pt idx="45361">
                  <c:v>453523.13</c:v>
                </c:pt>
                <c:pt idx="45362">
                  <c:v>453533.13</c:v>
                </c:pt>
                <c:pt idx="45363">
                  <c:v>453543.09</c:v>
                </c:pt>
                <c:pt idx="45364">
                  <c:v>453553.13</c:v>
                </c:pt>
                <c:pt idx="45365">
                  <c:v>453563.13</c:v>
                </c:pt>
                <c:pt idx="45366">
                  <c:v>453573.13</c:v>
                </c:pt>
                <c:pt idx="45367">
                  <c:v>453583.09</c:v>
                </c:pt>
                <c:pt idx="45368">
                  <c:v>453593.13</c:v>
                </c:pt>
                <c:pt idx="45369">
                  <c:v>453603.13</c:v>
                </c:pt>
                <c:pt idx="45370">
                  <c:v>453613.09</c:v>
                </c:pt>
                <c:pt idx="45371">
                  <c:v>453623.13</c:v>
                </c:pt>
                <c:pt idx="45372">
                  <c:v>453633.13</c:v>
                </c:pt>
                <c:pt idx="45373">
                  <c:v>453643.09</c:v>
                </c:pt>
                <c:pt idx="45374">
                  <c:v>453653.06</c:v>
                </c:pt>
                <c:pt idx="45375">
                  <c:v>453663.13</c:v>
                </c:pt>
                <c:pt idx="45376">
                  <c:v>453673.09</c:v>
                </c:pt>
                <c:pt idx="45377">
                  <c:v>453683.06</c:v>
                </c:pt>
                <c:pt idx="45378">
                  <c:v>453693.13</c:v>
                </c:pt>
                <c:pt idx="45379">
                  <c:v>453703.09</c:v>
                </c:pt>
                <c:pt idx="45380">
                  <c:v>453713.06</c:v>
                </c:pt>
                <c:pt idx="45381">
                  <c:v>453723.06</c:v>
                </c:pt>
                <c:pt idx="45382">
                  <c:v>453733.13</c:v>
                </c:pt>
                <c:pt idx="45383">
                  <c:v>453743.09</c:v>
                </c:pt>
                <c:pt idx="45384">
                  <c:v>453753.06</c:v>
                </c:pt>
                <c:pt idx="45385">
                  <c:v>453763.06</c:v>
                </c:pt>
                <c:pt idx="45386">
                  <c:v>453773.09</c:v>
                </c:pt>
                <c:pt idx="45387">
                  <c:v>453783.06</c:v>
                </c:pt>
                <c:pt idx="45388">
                  <c:v>453793.06</c:v>
                </c:pt>
                <c:pt idx="45389">
                  <c:v>453803.09</c:v>
                </c:pt>
                <c:pt idx="45390">
                  <c:v>453813.06</c:v>
                </c:pt>
                <c:pt idx="45391">
                  <c:v>453823.06</c:v>
                </c:pt>
                <c:pt idx="45392">
                  <c:v>453833.06</c:v>
                </c:pt>
                <c:pt idx="45393">
                  <c:v>453843.06</c:v>
                </c:pt>
                <c:pt idx="45394">
                  <c:v>453853.06</c:v>
                </c:pt>
                <c:pt idx="45395">
                  <c:v>453863.06</c:v>
                </c:pt>
                <c:pt idx="45396">
                  <c:v>453873.06</c:v>
                </c:pt>
                <c:pt idx="45397">
                  <c:v>453883.06</c:v>
                </c:pt>
                <c:pt idx="45398">
                  <c:v>453893.06</c:v>
                </c:pt>
                <c:pt idx="45399">
                  <c:v>453903.03</c:v>
                </c:pt>
                <c:pt idx="45400">
                  <c:v>453913.06</c:v>
                </c:pt>
                <c:pt idx="45401">
                  <c:v>453923.06</c:v>
                </c:pt>
                <c:pt idx="45402">
                  <c:v>453933.03</c:v>
                </c:pt>
                <c:pt idx="45403">
                  <c:v>453943.06</c:v>
                </c:pt>
                <c:pt idx="45404">
                  <c:v>453953.06</c:v>
                </c:pt>
                <c:pt idx="45405">
                  <c:v>453963.06</c:v>
                </c:pt>
                <c:pt idx="45406">
                  <c:v>453973.03</c:v>
                </c:pt>
                <c:pt idx="45407">
                  <c:v>453983.06</c:v>
                </c:pt>
                <c:pt idx="45408">
                  <c:v>453993.06</c:v>
                </c:pt>
                <c:pt idx="45409">
                  <c:v>454003.03</c:v>
                </c:pt>
                <c:pt idx="45410">
                  <c:v>454013</c:v>
                </c:pt>
                <c:pt idx="45411">
                  <c:v>454023.06</c:v>
                </c:pt>
                <c:pt idx="45412">
                  <c:v>454033.03</c:v>
                </c:pt>
                <c:pt idx="45413">
                  <c:v>454043</c:v>
                </c:pt>
                <c:pt idx="45414">
                  <c:v>454053</c:v>
                </c:pt>
                <c:pt idx="45415">
                  <c:v>454063.03</c:v>
                </c:pt>
                <c:pt idx="45416">
                  <c:v>454073</c:v>
                </c:pt>
                <c:pt idx="45417">
                  <c:v>454083</c:v>
                </c:pt>
                <c:pt idx="45418">
                  <c:v>454093.03</c:v>
                </c:pt>
                <c:pt idx="45419">
                  <c:v>454103</c:v>
                </c:pt>
                <c:pt idx="45420">
                  <c:v>454113</c:v>
                </c:pt>
                <c:pt idx="45421">
                  <c:v>454123</c:v>
                </c:pt>
                <c:pt idx="45422">
                  <c:v>454133.03</c:v>
                </c:pt>
                <c:pt idx="45423">
                  <c:v>454143</c:v>
                </c:pt>
                <c:pt idx="45424">
                  <c:v>454153</c:v>
                </c:pt>
                <c:pt idx="45425">
                  <c:v>454163.03</c:v>
                </c:pt>
                <c:pt idx="45426">
                  <c:v>454173</c:v>
                </c:pt>
                <c:pt idx="45427">
                  <c:v>454183</c:v>
                </c:pt>
                <c:pt idx="45428">
                  <c:v>454193</c:v>
                </c:pt>
                <c:pt idx="45429">
                  <c:v>454203</c:v>
                </c:pt>
                <c:pt idx="45430">
                  <c:v>454213</c:v>
                </c:pt>
                <c:pt idx="45431">
                  <c:v>454223</c:v>
                </c:pt>
                <c:pt idx="45432">
                  <c:v>454233</c:v>
                </c:pt>
                <c:pt idx="45433">
                  <c:v>454243</c:v>
                </c:pt>
                <c:pt idx="45434">
                  <c:v>454253</c:v>
                </c:pt>
                <c:pt idx="45435">
                  <c:v>454262.97</c:v>
                </c:pt>
                <c:pt idx="45436">
                  <c:v>454273</c:v>
                </c:pt>
                <c:pt idx="45437">
                  <c:v>454283</c:v>
                </c:pt>
                <c:pt idx="45438">
                  <c:v>454292.97</c:v>
                </c:pt>
                <c:pt idx="45439">
                  <c:v>454302.94</c:v>
                </c:pt>
                <c:pt idx="45440">
                  <c:v>454313</c:v>
                </c:pt>
                <c:pt idx="45441">
                  <c:v>454323</c:v>
                </c:pt>
                <c:pt idx="45442">
                  <c:v>454332.97</c:v>
                </c:pt>
                <c:pt idx="45443">
                  <c:v>454343</c:v>
                </c:pt>
                <c:pt idx="45444">
                  <c:v>454353</c:v>
                </c:pt>
                <c:pt idx="45445">
                  <c:v>454362.97</c:v>
                </c:pt>
                <c:pt idx="45446">
                  <c:v>454372.94</c:v>
                </c:pt>
                <c:pt idx="45447">
                  <c:v>454383</c:v>
                </c:pt>
                <c:pt idx="45448">
                  <c:v>454392.97</c:v>
                </c:pt>
                <c:pt idx="45449">
                  <c:v>454402.94</c:v>
                </c:pt>
                <c:pt idx="45450">
                  <c:v>454413</c:v>
                </c:pt>
                <c:pt idx="45451">
                  <c:v>454422.97</c:v>
                </c:pt>
                <c:pt idx="45452">
                  <c:v>454432.94</c:v>
                </c:pt>
                <c:pt idx="45453">
                  <c:v>454442.94</c:v>
                </c:pt>
                <c:pt idx="45454">
                  <c:v>454452.97</c:v>
                </c:pt>
                <c:pt idx="45455">
                  <c:v>454462.94</c:v>
                </c:pt>
                <c:pt idx="45456">
                  <c:v>454472.94</c:v>
                </c:pt>
                <c:pt idx="45457">
                  <c:v>454482.94</c:v>
                </c:pt>
                <c:pt idx="45458">
                  <c:v>454492.97</c:v>
                </c:pt>
                <c:pt idx="45459">
                  <c:v>454502.94</c:v>
                </c:pt>
                <c:pt idx="45460">
                  <c:v>454512.94</c:v>
                </c:pt>
                <c:pt idx="45461">
                  <c:v>454522.97</c:v>
                </c:pt>
                <c:pt idx="45462">
                  <c:v>454532.94</c:v>
                </c:pt>
                <c:pt idx="45463">
                  <c:v>454542.94</c:v>
                </c:pt>
                <c:pt idx="45464">
                  <c:v>454552.94</c:v>
                </c:pt>
                <c:pt idx="45465">
                  <c:v>454562.94</c:v>
                </c:pt>
                <c:pt idx="45466">
                  <c:v>454572.94</c:v>
                </c:pt>
                <c:pt idx="45467">
                  <c:v>454582.94</c:v>
                </c:pt>
                <c:pt idx="45468">
                  <c:v>454592.94</c:v>
                </c:pt>
                <c:pt idx="45469">
                  <c:v>454602.94</c:v>
                </c:pt>
                <c:pt idx="45470">
                  <c:v>454612.94</c:v>
                </c:pt>
                <c:pt idx="45471">
                  <c:v>454622.91</c:v>
                </c:pt>
                <c:pt idx="45472">
                  <c:v>454632.94</c:v>
                </c:pt>
                <c:pt idx="45473">
                  <c:v>454642.94</c:v>
                </c:pt>
                <c:pt idx="45474">
                  <c:v>454652.91</c:v>
                </c:pt>
                <c:pt idx="45475">
                  <c:v>454662.88</c:v>
                </c:pt>
                <c:pt idx="45476">
                  <c:v>454672.94</c:v>
                </c:pt>
                <c:pt idx="45477">
                  <c:v>454682.91</c:v>
                </c:pt>
                <c:pt idx="45478">
                  <c:v>454692.88</c:v>
                </c:pt>
                <c:pt idx="45479">
                  <c:v>454702.94</c:v>
                </c:pt>
                <c:pt idx="45480">
                  <c:v>454712.94</c:v>
                </c:pt>
                <c:pt idx="45481">
                  <c:v>454722.91</c:v>
                </c:pt>
                <c:pt idx="45482">
                  <c:v>454732.88</c:v>
                </c:pt>
                <c:pt idx="45483">
                  <c:v>454742.94</c:v>
                </c:pt>
                <c:pt idx="45484">
                  <c:v>454752.91</c:v>
                </c:pt>
                <c:pt idx="45485">
                  <c:v>454762.88</c:v>
                </c:pt>
                <c:pt idx="45486">
                  <c:v>454772.88</c:v>
                </c:pt>
                <c:pt idx="45487">
                  <c:v>454782.91</c:v>
                </c:pt>
                <c:pt idx="45488">
                  <c:v>454792.88</c:v>
                </c:pt>
                <c:pt idx="45489">
                  <c:v>454802.88</c:v>
                </c:pt>
                <c:pt idx="45490">
                  <c:v>454812.91</c:v>
                </c:pt>
                <c:pt idx="45491">
                  <c:v>454822.88</c:v>
                </c:pt>
                <c:pt idx="45492">
                  <c:v>454832.88</c:v>
                </c:pt>
                <c:pt idx="45493">
                  <c:v>454842.88</c:v>
                </c:pt>
                <c:pt idx="45494">
                  <c:v>454852.88</c:v>
                </c:pt>
                <c:pt idx="45495">
                  <c:v>454862.88</c:v>
                </c:pt>
                <c:pt idx="45496">
                  <c:v>454872.88</c:v>
                </c:pt>
                <c:pt idx="45497">
                  <c:v>454882.91</c:v>
                </c:pt>
                <c:pt idx="45498">
                  <c:v>454892.88</c:v>
                </c:pt>
                <c:pt idx="45499">
                  <c:v>454902.88</c:v>
                </c:pt>
                <c:pt idx="45500">
                  <c:v>454912.88</c:v>
                </c:pt>
                <c:pt idx="45501">
                  <c:v>454922.88</c:v>
                </c:pt>
                <c:pt idx="45502">
                  <c:v>454932.88</c:v>
                </c:pt>
                <c:pt idx="45503">
                  <c:v>454942.88</c:v>
                </c:pt>
                <c:pt idx="45504">
                  <c:v>454952.84</c:v>
                </c:pt>
                <c:pt idx="45505">
                  <c:v>454962.88</c:v>
                </c:pt>
                <c:pt idx="45506">
                  <c:v>454972.88</c:v>
                </c:pt>
                <c:pt idx="45507">
                  <c:v>454982.84</c:v>
                </c:pt>
                <c:pt idx="45508">
                  <c:v>454992.88</c:v>
                </c:pt>
                <c:pt idx="45509">
                  <c:v>455002.88</c:v>
                </c:pt>
                <c:pt idx="45510">
                  <c:v>455012.84</c:v>
                </c:pt>
                <c:pt idx="45511">
                  <c:v>455022.81</c:v>
                </c:pt>
                <c:pt idx="45512">
                  <c:v>455032.88</c:v>
                </c:pt>
                <c:pt idx="45513">
                  <c:v>455042.84</c:v>
                </c:pt>
                <c:pt idx="45514">
                  <c:v>455052.81</c:v>
                </c:pt>
                <c:pt idx="45515">
                  <c:v>455062.88</c:v>
                </c:pt>
                <c:pt idx="45516">
                  <c:v>455072.88</c:v>
                </c:pt>
                <c:pt idx="45517">
                  <c:v>455082.84</c:v>
                </c:pt>
                <c:pt idx="45518">
                  <c:v>455092.81</c:v>
                </c:pt>
                <c:pt idx="45519">
                  <c:v>455102.88</c:v>
                </c:pt>
                <c:pt idx="45520">
                  <c:v>455112.84</c:v>
                </c:pt>
                <c:pt idx="45521">
                  <c:v>455122.81</c:v>
                </c:pt>
                <c:pt idx="45522">
                  <c:v>455132.81</c:v>
                </c:pt>
                <c:pt idx="45523">
                  <c:v>455142.84</c:v>
                </c:pt>
                <c:pt idx="45524">
                  <c:v>455152.81</c:v>
                </c:pt>
                <c:pt idx="45525">
                  <c:v>455162.81</c:v>
                </c:pt>
                <c:pt idx="45526">
                  <c:v>455172.84</c:v>
                </c:pt>
                <c:pt idx="45527">
                  <c:v>455182.81</c:v>
                </c:pt>
                <c:pt idx="45528">
                  <c:v>455192.81</c:v>
                </c:pt>
                <c:pt idx="45529">
                  <c:v>455202.81</c:v>
                </c:pt>
                <c:pt idx="45530">
                  <c:v>455212.81</c:v>
                </c:pt>
                <c:pt idx="45531">
                  <c:v>455222.81</c:v>
                </c:pt>
                <c:pt idx="45532">
                  <c:v>455232.81</c:v>
                </c:pt>
                <c:pt idx="45533">
                  <c:v>455242.84</c:v>
                </c:pt>
                <c:pt idx="45534">
                  <c:v>455252.81</c:v>
                </c:pt>
                <c:pt idx="45535">
                  <c:v>455262.81</c:v>
                </c:pt>
                <c:pt idx="45536">
                  <c:v>455272.78</c:v>
                </c:pt>
                <c:pt idx="45537">
                  <c:v>455282.81</c:v>
                </c:pt>
                <c:pt idx="45538">
                  <c:v>455292.81</c:v>
                </c:pt>
                <c:pt idx="45539">
                  <c:v>455302.81</c:v>
                </c:pt>
                <c:pt idx="45540">
                  <c:v>455312.81</c:v>
                </c:pt>
                <c:pt idx="45541">
                  <c:v>455322.81</c:v>
                </c:pt>
                <c:pt idx="45542">
                  <c:v>455332.81</c:v>
                </c:pt>
                <c:pt idx="45543">
                  <c:v>455342.78</c:v>
                </c:pt>
                <c:pt idx="45544">
                  <c:v>455352.81</c:v>
                </c:pt>
                <c:pt idx="45545">
                  <c:v>455362.81</c:v>
                </c:pt>
                <c:pt idx="45546">
                  <c:v>455372.78</c:v>
                </c:pt>
                <c:pt idx="45547">
                  <c:v>455382.75</c:v>
                </c:pt>
                <c:pt idx="45548">
                  <c:v>455392.81</c:v>
                </c:pt>
                <c:pt idx="45549">
                  <c:v>455402.78</c:v>
                </c:pt>
                <c:pt idx="45550">
                  <c:v>455412.75</c:v>
                </c:pt>
                <c:pt idx="45551">
                  <c:v>455422.81</c:v>
                </c:pt>
                <c:pt idx="45552">
                  <c:v>455432.78</c:v>
                </c:pt>
                <c:pt idx="45553">
                  <c:v>455442.75</c:v>
                </c:pt>
                <c:pt idx="45554">
                  <c:v>455452.75</c:v>
                </c:pt>
                <c:pt idx="45555">
                  <c:v>455462.81</c:v>
                </c:pt>
                <c:pt idx="45556">
                  <c:v>455472.78</c:v>
                </c:pt>
                <c:pt idx="45557">
                  <c:v>455482.75</c:v>
                </c:pt>
                <c:pt idx="45558">
                  <c:v>455492.75</c:v>
                </c:pt>
                <c:pt idx="45559">
                  <c:v>455502.78</c:v>
                </c:pt>
                <c:pt idx="45560">
                  <c:v>455512.75</c:v>
                </c:pt>
                <c:pt idx="45561">
                  <c:v>455522.75</c:v>
                </c:pt>
                <c:pt idx="45562">
                  <c:v>455532.78</c:v>
                </c:pt>
                <c:pt idx="45563">
                  <c:v>455542.75</c:v>
                </c:pt>
                <c:pt idx="45564">
                  <c:v>455552.75</c:v>
                </c:pt>
                <c:pt idx="45565">
                  <c:v>455562.75</c:v>
                </c:pt>
                <c:pt idx="45566">
                  <c:v>455572.75</c:v>
                </c:pt>
                <c:pt idx="45567">
                  <c:v>455582.75</c:v>
                </c:pt>
                <c:pt idx="45568">
                  <c:v>455592.75</c:v>
                </c:pt>
                <c:pt idx="45569">
                  <c:v>455602.72</c:v>
                </c:pt>
                <c:pt idx="45570">
                  <c:v>455612.75</c:v>
                </c:pt>
                <c:pt idx="45571">
                  <c:v>455622.75</c:v>
                </c:pt>
                <c:pt idx="45572">
                  <c:v>455632.72</c:v>
                </c:pt>
                <c:pt idx="45573">
                  <c:v>455642.75</c:v>
                </c:pt>
                <c:pt idx="45574">
                  <c:v>455652.75</c:v>
                </c:pt>
                <c:pt idx="45575">
                  <c:v>455662.75</c:v>
                </c:pt>
                <c:pt idx="45576">
                  <c:v>455672.72</c:v>
                </c:pt>
                <c:pt idx="45577">
                  <c:v>455682.75</c:v>
                </c:pt>
                <c:pt idx="45578">
                  <c:v>455692.75</c:v>
                </c:pt>
                <c:pt idx="45579">
                  <c:v>455702.72</c:v>
                </c:pt>
                <c:pt idx="45580">
                  <c:v>455712.75</c:v>
                </c:pt>
                <c:pt idx="45581">
                  <c:v>455722.75</c:v>
                </c:pt>
                <c:pt idx="45582">
                  <c:v>455732.72</c:v>
                </c:pt>
                <c:pt idx="45583">
                  <c:v>455742.69</c:v>
                </c:pt>
                <c:pt idx="45584">
                  <c:v>455752.75</c:v>
                </c:pt>
                <c:pt idx="45585">
                  <c:v>455762.72</c:v>
                </c:pt>
                <c:pt idx="45586">
                  <c:v>455772.69</c:v>
                </c:pt>
                <c:pt idx="45587">
                  <c:v>455782.75</c:v>
                </c:pt>
                <c:pt idx="45588">
                  <c:v>455792.72</c:v>
                </c:pt>
                <c:pt idx="45589">
                  <c:v>455802.69</c:v>
                </c:pt>
                <c:pt idx="45590">
                  <c:v>455812.69</c:v>
                </c:pt>
                <c:pt idx="45591">
                  <c:v>455822.75</c:v>
                </c:pt>
                <c:pt idx="45592">
                  <c:v>455832.72</c:v>
                </c:pt>
                <c:pt idx="45593">
                  <c:v>455842.69</c:v>
                </c:pt>
                <c:pt idx="45594">
                  <c:v>455852.69</c:v>
                </c:pt>
                <c:pt idx="45595">
                  <c:v>455862.72</c:v>
                </c:pt>
                <c:pt idx="45596">
                  <c:v>455872.69</c:v>
                </c:pt>
                <c:pt idx="45597">
                  <c:v>455882.69</c:v>
                </c:pt>
                <c:pt idx="45598">
                  <c:v>455892.72</c:v>
                </c:pt>
                <c:pt idx="45599">
                  <c:v>455902.69</c:v>
                </c:pt>
                <c:pt idx="45600">
                  <c:v>455912.69</c:v>
                </c:pt>
                <c:pt idx="45601">
                  <c:v>455922.69</c:v>
                </c:pt>
                <c:pt idx="45602">
                  <c:v>455932.69</c:v>
                </c:pt>
                <c:pt idx="45603">
                  <c:v>455942.69</c:v>
                </c:pt>
                <c:pt idx="45604">
                  <c:v>455952.69</c:v>
                </c:pt>
                <c:pt idx="45605">
                  <c:v>455962.66</c:v>
                </c:pt>
                <c:pt idx="45606">
                  <c:v>455972.69</c:v>
                </c:pt>
                <c:pt idx="45607">
                  <c:v>455982.69</c:v>
                </c:pt>
                <c:pt idx="45608">
                  <c:v>455992.66</c:v>
                </c:pt>
                <c:pt idx="45609">
                  <c:v>456002.69</c:v>
                </c:pt>
                <c:pt idx="45610">
                  <c:v>456012.69</c:v>
                </c:pt>
                <c:pt idx="45611">
                  <c:v>456022.66</c:v>
                </c:pt>
                <c:pt idx="45612">
                  <c:v>456032.63</c:v>
                </c:pt>
                <c:pt idx="45613">
                  <c:v>456042.69</c:v>
                </c:pt>
                <c:pt idx="45614">
                  <c:v>456052.69</c:v>
                </c:pt>
                <c:pt idx="45615">
                  <c:v>456062.66</c:v>
                </c:pt>
                <c:pt idx="45616">
                  <c:v>456072.69</c:v>
                </c:pt>
                <c:pt idx="45617">
                  <c:v>456082.69</c:v>
                </c:pt>
                <c:pt idx="45618">
                  <c:v>456092.66</c:v>
                </c:pt>
                <c:pt idx="45619">
                  <c:v>456102.63</c:v>
                </c:pt>
                <c:pt idx="45620">
                  <c:v>456112.69</c:v>
                </c:pt>
                <c:pt idx="45621">
                  <c:v>456122.66</c:v>
                </c:pt>
                <c:pt idx="45622">
                  <c:v>456132.63</c:v>
                </c:pt>
                <c:pt idx="45623">
                  <c:v>456142.69</c:v>
                </c:pt>
                <c:pt idx="45624">
                  <c:v>456152.66</c:v>
                </c:pt>
                <c:pt idx="45625">
                  <c:v>456162.63</c:v>
                </c:pt>
                <c:pt idx="45626">
                  <c:v>456172.63</c:v>
                </c:pt>
                <c:pt idx="45627">
                  <c:v>456182.66</c:v>
                </c:pt>
                <c:pt idx="45628">
                  <c:v>456192.63</c:v>
                </c:pt>
                <c:pt idx="45629">
                  <c:v>456202.63</c:v>
                </c:pt>
                <c:pt idx="45630">
                  <c:v>456212.63</c:v>
                </c:pt>
                <c:pt idx="45631">
                  <c:v>456222.66</c:v>
                </c:pt>
                <c:pt idx="45632">
                  <c:v>456232.63</c:v>
                </c:pt>
                <c:pt idx="45633">
                  <c:v>456242.63</c:v>
                </c:pt>
                <c:pt idx="45634">
                  <c:v>456252.66</c:v>
                </c:pt>
                <c:pt idx="45635">
                  <c:v>456262.63</c:v>
                </c:pt>
                <c:pt idx="45636">
                  <c:v>456272.63</c:v>
                </c:pt>
                <c:pt idx="45637">
                  <c:v>456282.63</c:v>
                </c:pt>
                <c:pt idx="45638">
                  <c:v>456292.63</c:v>
                </c:pt>
                <c:pt idx="45639">
                  <c:v>456302.63</c:v>
                </c:pt>
                <c:pt idx="45640">
                  <c:v>456312.63</c:v>
                </c:pt>
                <c:pt idx="45641">
                  <c:v>456322.63</c:v>
                </c:pt>
                <c:pt idx="45642">
                  <c:v>456332.63</c:v>
                </c:pt>
                <c:pt idx="45643">
                  <c:v>456342.63</c:v>
                </c:pt>
                <c:pt idx="45644">
                  <c:v>456352.59</c:v>
                </c:pt>
                <c:pt idx="45645">
                  <c:v>456362.63</c:v>
                </c:pt>
                <c:pt idx="45646">
                  <c:v>456372.63</c:v>
                </c:pt>
                <c:pt idx="45647">
                  <c:v>456382.59</c:v>
                </c:pt>
                <c:pt idx="45648">
                  <c:v>456392.56</c:v>
                </c:pt>
                <c:pt idx="45649">
                  <c:v>456402.63</c:v>
                </c:pt>
                <c:pt idx="45650">
                  <c:v>456412.63</c:v>
                </c:pt>
                <c:pt idx="45651">
                  <c:v>456422.59</c:v>
                </c:pt>
                <c:pt idx="45652">
                  <c:v>456432.63</c:v>
                </c:pt>
                <c:pt idx="45653">
                  <c:v>456442.63</c:v>
                </c:pt>
                <c:pt idx="45654">
                  <c:v>456452.59</c:v>
                </c:pt>
                <c:pt idx="45655">
                  <c:v>456462.56</c:v>
                </c:pt>
                <c:pt idx="45656">
                  <c:v>456472.63</c:v>
                </c:pt>
                <c:pt idx="45657">
                  <c:v>456482.59</c:v>
                </c:pt>
                <c:pt idx="45658">
                  <c:v>456492.56</c:v>
                </c:pt>
                <c:pt idx="45659">
                  <c:v>456502.63</c:v>
                </c:pt>
                <c:pt idx="45660">
                  <c:v>456512.59</c:v>
                </c:pt>
                <c:pt idx="45661">
                  <c:v>456522.56</c:v>
                </c:pt>
                <c:pt idx="45662">
                  <c:v>456532.56</c:v>
                </c:pt>
                <c:pt idx="45663">
                  <c:v>456542.59</c:v>
                </c:pt>
                <c:pt idx="45664">
                  <c:v>456552.56</c:v>
                </c:pt>
                <c:pt idx="45665">
                  <c:v>456562.56</c:v>
                </c:pt>
                <c:pt idx="45666">
                  <c:v>456572.56</c:v>
                </c:pt>
                <c:pt idx="45667">
                  <c:v>456582.59</c:v>
                </c:pt>
                <c:pt idx="45668">
                  <c:v>456592.56</c:v>
                </c:pt>
                <c:pt idx="45669">
                  <c:v>456602.56</c:v>
                </c:pt>
                <c:pt idx="45670">
                  <c:v>456612.59</c:v>
                </c:pt>
                <c:pt idx="45671">
                  <c:v>456622.56</c:v>
                </c:pt>
                <c:pt idx="45672">
                  <c:v>456632.56</c:v>
                </c:pt>
                <c:pt idx="45673">
                  <c:v>456642.56</c:v>
                </c:pt>
                <c:pt idx="45674">
                  <c:v>456652.56</c:v>
                </c:pt>
                <c:pt idx="45675">
                  <c:v>456662.56</c:v>
                </c:pt>
                <c:pt idx="45676">
                  <c:v>456672.56</c:v>
                </c:pt>
                <c:pt idx="45677">
                  <c:v>456682.53</c:v>
                </c:pt>
                <c:pt idx="45678">
                  <c:v>456692.56</c:v>
                </c:pt>
                <c:pt idx="45679">
                  <c:v>456702.56</c:v>
                </c:pt>
                <c:pt idx="45680">
                  <c:v>456712.53</c:v>
                </c:pt>
                <c:pt idx="45681">
                  <c:v>456722.56</c:v>
                </c:pt>
                <c:pt idx="45682">
                  <c:v>456732.56</c:v>
                </c:pt>
                <c:pt idx="45683">
                  <c:v>456742.53</c:v>
                </c:pt>
                <c:pt idx="45684">
                  <c:v>456752.5</c:v>
                </c:pt>
                <c:pt idx="45685">
                  <c:v>456762.56</c:v>
                </c:pt>
                <c:pt idx="45686">
                  <c:v>456772.56</c:v>
                </c:pt>
                <c:pt idx="45687">
                  <c:v>456782.5</c:v>
                </c:pt>
                <c:pt idx="45688">
                  <c:v>456792.5</c:v>
                </c:pt>
                <c:pt idx="45689">
                  <c:v>456802.56</c:v>
                </c:pt>
                <c:pt idx="45690">
                  <c:v>456812.53</c:v>
                </c:pt>
                <c:pt idx="45691">
                  <c:v>456822.5</c:v>
                </c:pt>
                <c:pt idx="45692">
                  <c:v>456832.56</c:v>
                </c:pt>
                <c:pt idx="45693">
                  <c:v>456842.53</c:v>
                </c:pt>
                <c:pt idx="45694">
                  <c:v>456852.5</c:v>
                </c:pt>
                <c:pt idx="45695">
                  <c:v>456862.56</c:v>
                </c:pt>
                <c:pt idx="45696">
                  <c:v>456872.53</c:v>
                </c:pt>
                <c:pt idx="45697">
                  <c:v>456882.5</c:v>
                </c:pt>
                <c:pt idx="45698">
                  <c:v>456892.5</c:v>
                </c:pt>
                <c:pt idx="45699">
                  <c:v>456902.53</c:v>
                </c:pt>
                <c:pt idx="45700">
                  <c:v>456912.5</c:v>
                </c:pt>
                <c:pt idx="45701">
                  <c:v>456922.5</c:v>
                </c:pt>
                <c:pt idx="45702">
                  <c:v>456932.5</c:v>
                </c:pt>
                <c:pt idx="45703">
                  <c:v>456942.5</c:v>
                </c:pt>
                <c:pt idx="45704">
                  <c:v>456952.5</c:v>
                </c:pt>
                <c:pt idx="45705">
                  <c:v>456962.5</c:v>
                </c:pt>
                <c:pt idx="45706">
                  <c:v>456972.53</c:v>
                </c:pt>
                <c:pt idx="45707">
                  <c:v>456982.5</c:v>
                </c:pt>
                <c:pt idx="45708">
                  <c:v>456992.5</c:v>
                </c:pt>
                <c:pt idx="45709">
                  <c:v>457002.5</c:v>
                </c:pt>
                <c:pt idx="45710">
                  <c:v>457012.5</c:v>
                </c:pt>
                <c:pt idx="45711">
                  <c:v>457022.5</c:v>
                </c:pt>
                <c:pt idx="45712">
                  <c:v>457032.5</c:v>
                </c:pt>
                <c:pt idx="45713">
                  <c:v>457042.47</c:v>
                </c:pt>
                <c:pt idx="45714">
                  <c:v>457052.5</c:v>
                </c:pt>
                <c:pt idx="45715">
                  <c:v>457062.5</c:v>
                </c:pt>
                <c:pt idx="45716">
                  <c:v>457072.47</c:v>
                </c:pt>
                <c:pt idx="45717">
                  <c:v>457082.5</c:v>
                </c:pt>
                <c:pt idx="45718">
                  <c:v>457092.5</c:v>
                </c:pt>
                <c:pt idx="45719">
                  <c:v>457102.47</c:v>
                </c:pt>
                <c:pt idx="45720">
                  <c:v>457112.44</c:v>
                </c:pt>
                <c:pt idx="45721">
                  <c:v>457122.5</c:v>
                </c:pt>
                <c:pt idx="45722">
                  <c:v>457132.47</c:v>
                </c:pt>
                <c:pt idx="45723">
                  <c:v>457142.44</c:v>
                </c:pt>
                <c:pt idx="45724">
                  <c:v>457152.44</c:v>
                </c:pt>
                <c:pt idx="45725">
                  <c:v>457162.5</c:v>
                </c:pt>
                <c:pt idx="45726">
                  <c:v>457172.47</c:v>
                </c:pt>
                <c:pt idx="45727">
                  <c:v>457182.44</c:v>
                </c:pt>
                <c:pt idx="45728">
                  <c:v>457192.5</c:v>
                </c:pt>
                <c:pt idx="45729">
                  <c:v>457202.47</c:v>
                </c:pt>
                <c:pt idx="45730">
                  <c:v>457212.44</c:v>
                </c:pt>
                <c:pt idx="45731">
                  <c:v>457222.44</c:v>
                </c:pt>
                <c:pt idx="45732">
                  <c:v>457232.47</c:v>
                </c:pt>
                <c:pt idx="45733">
                  <c:v>457242.44</c:v>
                </c:pt>
                <c:pt idx="45734">
                  <c:v>457252.44</c:v>
                </c:pt>
                <c:pt idx="45735">
                  <c:v>457262.47</c:v>
                </c:pt>
                <c:pt idx="45736">
                  <c:v>457272.44</c:v>
                </c:pt>
                <c:pt idx="45737">
                  <c:v>457282.44</c:v>
                </c:pt>
                <c:pt idx="45738">
                  <c:v>457292.44</c:v>
                </c:pt>
                <c:pt idx="45739">
                  <c:v>457302.44</c:v>
                </c:pt>
                <c:pt idx="45740">
                  <c:v>457312.44</c:v>
                </c:pt>
                <c:pt idx="45741">
                  <c:v>457322.44</c:v>
                </c:pt>
                <c:pt idx="45742">
                  <c:v>457332.47</c:v>
                </c:pt>
                <c:pt idx="45743">
                  <c:v>457342.44</c:v>
                </c:pt>
                <c:pt idx="45744">
                  <c:v>457352.44</c:v>
                </c:pt>
                <c:pt idx="45745">
                  <c:v>457362.44</c:v>
                </c:pt>
                <c:pt idx="45746">
                  <c:v>457372.44</c:v>
                </c:pt>
                <c:pt idx="45747">
                  <c:v>457382.44</c:v>
                </c:pt>
                <c:pt idx="45748">
                  <c:v>457392.44</c:v>
                </c:pt>
                <c:pt idx="45749">
                  <c:v>457402.41</c:v>
                </c:pt>
                <c:pt idx="45750">
                  <c:v>457412.44</c:v>
                </c:pt>
                <c:pt idx="45751">
                  <c:v>457422.44</c:v>
                </c:pt>
                <c:pt idx="45752">
                  <c:v>457432.41</c:v>
                </c:pt>
                <c:pt idx="45753">
                  <c:v>457442.44</c:v>
                </c:pt>
                <c:pt idx="45754">
                  <c:v>457452.44</c:v>
                </c:pt>
                <c:pt idx="45755">
                  <c:v>457462.41</c:v>
                </c:pt>
                <c:pt idx="45756">
                  <c:v>457472.38</c:v>
                </c:pt>
                <c:pt idx="45757">
                  <c:v>457482.44</c:v>
                </c:pt>
                <c:pt idx="45758">
                  <c:v>457492.41</c:v>
                </c:pt>
                <c:pt idx="45759">
                  <c:v>457502.38</c:v>
                </c:pt>
                <c:pt idx="45760">
                  <c:v>457512.38</c:v>
                </c:pt>
                <c:pt idx="45761">
                  <c:v>457522.44</c:v>
                </c:pt>
                <c:pt idx="45762">
                  <c:v>457532.38</c:v>
                </c:pt>
                <c:pt idx="45763">
                  <c:v>457542.38</c:v>
                </c:pt>
                <c:pt idx="45764">
                  <c:v>457552.44</c:v>
                </c:pt>
                <c:pt idx="45765">
                  <c:v>457562.41</c:v>
                </c:pt>
                <c:pt idx="45766">
                  <c:v>457572.38</c:v>
                </c:pt>
                <c:pt idx="45767">
                  <c:v>457582.38</c:v>
                </c:pt>
                <c:pt idx="45768">
                  <c:v>457592.41</c:v>
                </c:pt>
                <c:pt idx="45769">
                  <c:v>457602.38</c:v>
                </c:pt>
                <c:pt idx="45770">
                  <c:v>457612.38</c:v>
                </c:pt>
                <c:pt idx="45771">
                  <c:v>457622.41</c:v>
                </c:pt>
                <c:pt idx="45772">
                  <c:v>457632.38</c:v>
                </c:pt>
                <c:pt idx="45773">
                  <c:v>457642.38</c:v>
                </c:pt>
                <c:pt idx="45774">
                  <c:v>457652.38</c:v>
                </c:pt>
                <c:pt idx="45775">
                  <c:v>457662.38</c:v>
                </c:pt>
                <c:pt idx="45776">
                  <c:v>457672.38</c:v>
                </c:pt>
                <c:pt idx="45777">
                  <c:v>457682.38</c:v>
                </c:pt>
                <c:pt idx="45778">
                  <c:v>457692.38</c:v>
                </c:pt>
                <c:pt idx="45779">
                  <c:v>457702.38</c:v>
                </c:pt>
                <c:pt idx="45780">
                  <c:v>457712.38</c:v>
                </c:pt>
                <c:pt idx="45781">
                  <c:v>457722.34</c:v>
                </c:pt>
                <c:pt idx="45782">
                  <c:v>457732.38</c:v>
                </c:pt>
                <c:pt idx="45783">
                  <c:v>457742.38</c:v>
                </c:pt>
                <c:pt idx="45784">
                  <c:v>457752.38</c:v>
                </c:pt>
                <c:pt idx="45785">
                  <c:v>457762.34</c:v>
                </c:pt>
                <c:pt idx="45786">
                  <c:v>457772.38</c:v>
                </c:pt>
                <c:pt idx="45787">
                  <c:v>457782.38</c:v>
                </c:pt>
                <c:pt idx="45788">
                  <c:v>457792.34</c:v>
                </c:pt>
                <c:pt idx="45789">
                  <c:v>457802.38</c:v>
                </c:pt>
                <c:pt idx="45790">
                  <c:v>457812.38</c:v>
                </c:pt>
                <c:pt idx="45791">
                  <c:v>457822.34</c:v>
                </c:pt>
                <c:pt idx="45792">
                  <c:v>457832.31</c:v>
                </c:pt>
                <c:pt idx="45793">
                  <c:v>457842.38</c:v>
                </c:pt>
                <c:pt idx="45794">
                  <c:v>457852.34</c:v>
                </c:pt>
                <c:pt idx="45795">
                  <c:v>457862.31</c:v>
                </c:pt>
                <c:pt idx="45796">
                  <c:v>457872.31</c:v>
                </c:pt>
                <c:pt idx="45797">
                  <c:v>457882.34</c:v>
                </c:pt>
                <c:pt idx="45798">
                  <c:v>457892.31</c:v>
                </c:pt>
                <c:pt idx="45799">
                  <c:v>457902.31</c:v>
                </c:pt>
                <c:pt idx="45800">
                  <c:v>457912.38</c:v>
                </c:pt>
                <c:pt idx="45801">
                  <c:v>457922.34</c:v>
                </c:pt>
                <c:pt idx="45802">
                  <c:v>457932.31</c:v>
                </c:pt>
                <c:pt idx="45803">
                  <c:v>457942.31</c:v>
                </c:pt>
                <c:pt idx="45804">
                  <c:v>457952.34</c:v>
                </c:pt>
                <c:pt idx="45805">
                  <c:v>457962.31</c:v>
                </c:pt>
                <c:pt idx="45806">
                  <c:v>457972.31</c:v>
                </c:pt>
                <c:pt idx="45807">
                  <c:v>457982.34</c:v>
                </c:pt>
                <c:pt idx="45808">
                  <c:v>457992.31</c:v>
                </c:pt>
                <c:pt idx="45809">
                  <c:v>458002.31</c:v>
                </c:pt>
                <c:pt idx="45810">
                  <c:v>458012.31</c:v>
                </c:pt>
                <c:pt idx="45811">
                  <c:v>458022.31</c:v>
                </c:pt>
                <c:pt idx="45812">
                  <c:v>458032.31</c:v>
                </c:pt>
                <c:pt idx="45813">
                  <c:v>458042.31</c:v>
                </c:pt>
                <c:pt idx="45814">
                  <c:v>458052.31</c:v>
                </c:pt>
                <c:pt idx="45815">
                  <c:v>458062.31</c:v>
                </c:pt>
                <c:pt idx="45816">
                  <c:v>458072.31</c:v>
                </c:pt>
                <c:pt idx="45817">
                  <c:v>458082.28</c:v>
                </c:pt>
                <c:pt idx="45818">
                  <c:v>458092.31</c:v>
                </c:pt>
                <c:pt idx="45819">
                  <c:v>458102.31</c:v>
                </c:pt>
                <c:pt idx="45820">
                  <c:v>458112.31</c:v>
                </c:pt>
                <c:pt idx="45821">
                  <c:v>458122.28</c:v>
                </c:pt>
                <c:pt idx="45822">
                  <c:v>458132.31</c:v>
                </c:pt>
                <c:pt idx="45823">
                  <c:v>458142.31</c:v>
                </c:pt>
                <c:pt idx="45824">
                  <c:v>458152.28</c:v>
                </c:pt>
                <c:pt idx="45825">
                  <c:v>458162.31</c:v>
                </c:pt>
                <c:pt idx="45826">
                  <c:v>458172.31</c:v>
                </c:pt>
                <c:pt idx="45827">
                  <c:v>458182.28</c:v>
                </c:pt>
                <c:pt idx="45828">
                  <c:v>458192.25</c:v>
                </c:pt>
                <c:pt idx="45829">
                  <c:v>458202.31</c:v>
                </c:pt>
                <c:pt idx="45830">
                  <c:v>458212.28</c:v>
                </c:pt>
                <c:pt idx="45831">
                  <c:v>458222.25</c:v>
                </c:pt>
                <c:pt idx="45832">
                  <c:v>458232.25</c:v>
                </c:pt>
                <c:pt idx="45833">
                  <c:v>458242.28</c:v>
                </c:pt>
                <c:pt idx="45834">
                  <c:v>458252.25</c:v>
                </c:pt>
                <c:pt idx="45835">
                  <c:v>458262.25</c:v>
                </c:pt>
                <c:pt idx="45836">
                  <c:v>458272.31</c:v>
                </c:pt>
                <c:pt idx="45837">
                  <c:v>458282.28</c:v>
                </c:pt>
                <c:pt idx="45838">
                  <c:v>458292.25</c:v>
                </c:pt>
                <c:pt idx="45839">
                  <c:v>458302.25</c:v>
                </c:pt>
                <c:pt idx="45840">
                  <c:v>458312.28</c:v>
                </c:pt>
                <c:pt idx="45841">
                  <c:v>458322.25</c:v>
                </c:pt>
                <c:pt idx="45842">
                  <c:v>458332.25</c:v>
                </c:pt>
                <c:pt idx="45843">
                  <c:v>458342.28</c:v>
                </c:pt>
                <c:pt idx="45844">
                  <c:v>458352.25</c:v>
                </c:pt>
                <c:pt idx="45845">
                  <c:v>458362.25</c:v>
                </c:pt>
                <c:pt idx="45846">
                  <c:v>458372.25</c:v>
                </c:pt>
                <c:pt idx="45847">
                  <c:v>458382.25</c:v>
                </c:pt>
                <c:pt idx="45848">
                  <c:v>458392.25</c:v>
                </c:pt>
                <c:pt idx="45849">
                  <c:v>458402.25</c:v>
                </c:pt>
                <c:pt idx="45850">
                  <c:v>458412.25</c:v>
                </c:pt>
                <c:pt idx="45851">
                  <c:v>458422.25</c:v>
                </c:pt>
                <c:pt idx="45852">
                  <c:v>458432.25</c:v>
                </c:pt>
                <c:pt idx="45853">
                  <c:v>458442.22</c:v>
                </c:pt>
                <c:pt idx="45854">
                  <c:v>458452.25</c:v>
                </c:pt>
                <c:pt idx="45855">
                  <c:v>458462.25</c:v>
                </c:pt>
                <c:pt idx="45856">
                  <c:v>458472.22</c:v>
                </c:pt>
                <c:pt idx="45857">
                  <c:v>458482.19</c:v>
                </c:pt>
                <c:pt idx="45858">
                  <c:v>458492.25</c:v>
                </c:pt>
                <c:pt idx="45859">
                  <c:v>458502.25</c:v>
                </c:pt>
                <c:pt idx="45860">
                  <c:v>458512.22</c:v>
                </c:pt>
                <c:pt idx="45861">
                  <c:v>458522.25</c:v>
                </c:pt>
                <c:pt idx="45862">
                  <c:v>458532.25</c:v>
                </c:pt>
                <c:pt idx="45863">
                  <c:v>458542.22</c:v>
                </c:pt>
                <c:pt idx="45864">
                  <c:v>458552.19</c:v>
                </c:pt>
                <c:pt idx="45865">
                  <c:v>458562.25</c:v>
                </c:pt>
                <c:pt idx="45866">
                  <c:v>458572.22</c:v>
                </c:pt>
                <c:pt idx="45867">
                  <c:v>458582.19</c:v>
                </c:pt>
                <c:pt idx="45868">
                  <c:v>458592.19</c:v>
                </c:pt>
                <c:pt idx="45869">
                  <c:v>458602.22</c:v>
                </c:pt>
                <c:pt idx="45870">
                  <c:v>458612.19</c:v>
                </c:pt>
                <c:pt idx="45871">
                  <c:v>458622.19</c:v>
                </c:pt>
                <c:pt idx="45872">
                  <c:v>458632.22</c:v>
                </c:pt>
                <c:pt idx="45873">
                  <c:v>458642.19</c:v>
                </c:pt>
                <c:pt idx="45874">
                  <c:v>458652.19</c:v>
                </c:pt>
                <c:pt idx="45875">
                  <c:v>458662.25</c:v>
                </c:pt>
                <c:pt idx="45876">
                  <c:v>458672.22</c:v>
                </c:pt>
                <c:pt idx="45877">
                  <c:v>458682.19</c:v>
                </c:pt>
                <c:pt idx="45878">
                  <c:v>458692.19</c:v>
                </c:pt>
                <c:pt idx="45879">
                  <c:v>458702.22</c:v>
                </c:pt>
                <c:pt idx="45880">
                  <c:v>458712.19</c:v>
                </c:pt>
                <c:pt idx="45881">
                  <c:v>458722.19</c:v>
                </c:pt>
                <c:pt idx="45882">
                  <c:v>458732.19</c:v>
                </c:pt>
                <c:pt idx="45883">
                  <c:v>458742.19</c:v>
                </c:pt>
                <c:pt idx="45884">
                  <c:v>458752.19</c:v>
                </c:pt>
                <c:pt idx="45885">
                  <c:v>458762.19</c:v>
                </c:pt>
                <c:pt idx="45886">
                  <c:v>458772.19</c:v>
                </c:pt>
                <c:pt idx="45887">
                  <c:v>458782.19</c:v>
                </c:pt>
                <c:pt idx="45888">
                  <c:v>458792.19</c:v>
                </c:pt>
                <c:pt idx="45889">
                  <c:v>458802.16</c:v>
                </c:pt>
                <c:pt idx="45890">
                  <c:v>458812.19</c:v>
                </c:pt>
                <c:pt idx="45891">
                  <c:v>458822.19</c:v>
                </c:pt>
                <c:pt idx="45892">
                  <c:v>458832.16</c:v>
                </c:pt>
                <c:pt idx="45893">
                  <c:v>458842.13</c:v>
                </c:pt>
                <c:pt idx="45894">
                  <c:v>458852.19</c:v>
                </c:pt>
                <c:pt idx="45895">
                  <c:v>458862.19</c:v>
                </c:pt>
                <c:pt idx="45896">
                  <c:v>458872.16</c:v>
                </c:pt>
                <c:pt idx="45897">
                  <c:v>458882.19</c:v>
                </c:pt>
                <c:pt idx="45898">
                  <c:v>458892.19</c:v>
                </c:pt>
                <c:pt idx="45899">
                  <c:v>458902.16</c:v>
                </c:pt>
                <c:pt idx="45900">
                  <c:v>458912.13</c:v>
                </c:pt>
                <c:pt idx="45901">
                  <c:v>458922.19</c:v>
                </c:pt>
                <c:pt idx="45902">
                  <c:v>458932.16</c:v>
                </c:pt>
                <c:pt idx="45903">
                  <c:v>458942.13</c:v>
                </c:pt>
                <c:pt idx="45904">
                  <c:v>458952.13</c:v>
                </c:pt>
                <c:pt idx="45905">
                  <c:v>458962.16</c:v>
                </c:pt>
                <c:pt idx="45906">
                  <c:v>458972.13</c:v>
                </c:pt>
                <c:pt idx="45907">
                  <c:v>458982.13</c:v>
                </c:pt>
                <c:pt idx="45908">
                  <c:v>458992.16</c:v>
                </c:pt>
                <c:pt idx="45909">
                  <c:v>459002.13</c:v>
                </c:pt>
                <c:pt idx="45910">
                  <c:v>459012.13</c:v>
                </c:pt>
                <c:pt idx="45911">
                  <c:v>459022.13</c:v>
                </c:pt>
                <c:pt idx="45912">
                  <c:v>459032.16</c:v>
                </c:pt>
                <c:pt idx="45913">
                  <c:v>459042.13</c:v>
                </c:pt>
                <c:pt idx="45914">
                  <c:v>459052.13</c:v>
                </c:pt>
                <c:pt idx="45915">
                  <c:v>459062.16</c:v>
                </c:pt>
                <c:pt idx="45916">
                  <c:v>459072.13</c:v>
                </c:pt>
                <c:pt idx="45917">
                  <c:v>459082.13</c:v>
                </c:pt>
                <c:pt idx="45918">
                  <c:v>459092.13</c:v>
                </c:pt>
                <c:pt idx="45919">
                  <c:v>459102.13</c:v>
                </c:pt>
                <c:pt idx="45920">
                  <c:v>459112.13</c:v>
                </c:pt>
                <c:pt idx="45921">
                  <c:v>459122.13</c:v>
                </c:pt>
                <c:pt idx="45922">
                  <c:v>459132.13</c:v>
                </c:pt>
                <c:pt idx="45923">
                  <c:v>459142.13</c:v>
                </c:pt>
                <c:pt idx="45924">
                  <c:v>459152.13</c:v>
                </c:pt>
                <c:pt idx="45925">
                  <c:v>459162.13</c:v>
                </c:pt>
                <c:pt idx="45926">
                  <c:v>459172.13</c:v>
                </c:pt>
                <c:pt idx="45927">
                  <c:v>459182.13</c:v>
                </c:pt>
                <c:pt idx="45928">
                  <c:v>459192.09</c:v>
                </c:pt>
                <c:pt idx="45929">
                  <c:v>459202.06</c:v>
                </c:pt>
                <c:pt idx="45930">
                  <c:v>459212.13</c:v>
                </c:pt>
                <c:pt idx="45931">
                  <c:v>459222.09</c:v>
                </c:pt>
                <c:pt idx="45932">
                  <c:v>459232.06</c:v>
                </c:pt>
                <c:pt idx="45933">
                  <c:v>459242.13</c:v>
                </c:pt>
                <c:pt idx="45934">
                  <c:v>459252.13</c:v>
                </c:pt>
                <c:pt idx="45935">
                  <c:v>459262.09</c:v>
                </c:pt>
                <c:pt idx="45936">
                  <c:v>459272.06</c:v>
                </c:pt>
                <c:pt idx="45937">
                  <c:v>459282.13</c:v>
                </c:pt>
                <c:pt idx="45938">
                  <c:v>459292.09</c:v>
                </c:pt>
                <c:pt idx="45939">
                  <c:v>459302.06</c:v>
                </c:pt>
                <c:pt idx="45940">
                  <c:v>459312.06</c:v>
                </c:pt>
                <c:pt idx="45941">
                  <c:v>459322.09</c:v>
                </c:pt>
                <c:pt idx="45942">
                  <c:v>459332.06</c:v>
                </c:pt>
                <c:pt idx="45943">
                  <c:v>459342.06</c:v>
                </c:pt>
                <c:pt idx="45944">
                  <c:v>459352.09</c:v>
                </c:pt>
                <c:pt idx="45945">
                  <c:v>459362.06</c:v>
                </c:pt>
                <c:pt idx="45946">
                  <c:v>459372.06</c:v>
                </c:pt>
                <c:pt idx="45947">
                  <c:v>459382.06</c:v>
                </c:pt>
                <c:pt idx="45948">
                  <c:v>459392.06</c:v>
                </c:pt>
                <c:pt idx="45949">
                  <c:v>459402.06</c:v>
                </c:pt>
                <c:pt idx="45950">
                  <c:v>459412.06</c:v>
                </c:pt>
                <c:pt idx="45951">
                  <c:v>459422.09</c:v>
                </c:pt>
                <c:pt idx="45952">
                  <c:v>459432.06</c:v>
                </c:pt>
                <c:pt idx="45953">
                  <c:v>459442.06</c:v>
                </c:pt>
                <c:pt idx="45954">
                  <c:v>459452.06</c:v>
                </c:pt>
                <c:pt idx="45955">
                  <c:v>459462.06</c:v>
                </c:pt>
                <c:pt idx="45956">
                  <c:v>459472.06</c:v>
                </c:pt>
                <c:pt idx="45957">
                  <c:v>459482.06</c:v>
                </c:pt>
                <c:pt idx="45958">
                  <c:v>459492.06</c:v>
                </c:pt>
                <c:pt idx="45959">
                  <c:v>459502.06</c:v>
                </c:pt>
                <c:pt idx="45960">
                  <c:v>459512.06</c:v>
                </c:pt>
                <c:pt idx="45961">
                  <c:v>459522.03</c:v>
                </c:pt>
                <c:pt idx="45962">
                  <c:v>459532.06</c:v>
                </c:pt>
                <c:pt idx="45963">
                  <c:v>459542.06</c:v>
                </c:pt>
                <c:pt idx="45964">
                  <c:v>459552.03</c:v>
                </c:pt>
                <c:pt idx="45965">
                  <c:v>459562</c:v>
                </c:pt>
                <c:pt idx="45966">
                  <c:v>459572.06</c:v>
                </c:pt>
                <c:pt idx="45967">
                  <c:v>459582.03</c:v>
                </c:pt>
                <c:pt idx="45968">
                  <c:v>459592</c:v>
                </c:pt>
                <c:pt idx="45969">
                  <c:v>459602.06</c:v>
                </c:pt>
                <c:pt idx="45970">
                  <c:v>459612.06</c:v>
                </c:pt>
                <c:pt idx="45971">
                  <c:v>459622.03</c:v>
                </c:pt>
                <c:pt idx="45972">
                  <c:v>459632</c:v>
                </c:pt>
                <c:pt idx="45973">
                  <c:v>459642.06</c:v>
                </c:pt>
                <c:pt idx="45974">
                  <c:v>459652.03</c:v>
                </c:pt>
                <c:pt idx="45975">
                  <c:v>459662</c:v>
                </c:pt>
                <c:pt idx="45976">
                  <c:v>459672.06</c:v>
                </c:pt>
                <c:pt idx="45977">
                  <c:v>459682.03</c:v>
                </c:pt>
                <c:pt idx="45978">
                  <c:v>459692</c:v>
                </c:pt>
                <c:pt idx="45979">
                  <c:v>459702</c:v>
                </c:pt>
                <c:pt idx="45980">
                  <c:v>459712.03</c:v>
                </c:pt>
                <c:pt idx="45981">
                  <c:v>459722</c:v>
                </c:pt>
                <c:pt idx="45982">
                  <c:v>459732</c:v>
                </c:pt>
                <c:pt idx="45983">
                  <c:v>459742</c:v>
                </c:pt>
                <c:pt idx="45984">
                  <c:v>459752</c:v>
                </c:pt>
                <c:pt idx="45985">
                  <c:v>459762</c:v>
                </c:pt>
                <c:pt idx="45986">
                  <c:v>459772</c:v>
                </c:pt>
                <c:pt idx="45987">
                  <c:v>459782.03</c:v>
                </c:pt>
                <c:pt idx="45988">
                  <c:v>459792</c:v>
                </c:pt>
                <c:pt idx="45989">
                  <c:v>459802</c:v>
                </c:pt>
                <c:pt idx="45990">
                  <c:v>459811.97</c:v>
                </c:pt>
                <c:pt idx="45991">
                  <c:v>459822</c:v>
                </c:pt>
                <c:pt idx="45992">
                  <c:v>459832</c:v>
                </c:pt>
                <c:pt idx="45993">
                  <c:v>459842</c:v>
                </c:pt>
                <c:pt idx="45994">
                  <c:v>459852</c:v>
                </c:pt>
                <c:pt idx="45995">
                  <c:v>459862</c:v>
                </c:pt>
                <c:pt idx="45996">
                  <c:v>459872</c:v>
                </c:pt>
                <c:pt idx="45997">
                  <c:v>459881.97</c:v>
                </c:pt>
                <c:pt idx="45998">
                  <c:v>459892</c:v>
                </c:pt>
                <c:pt idx="45999">
                  <c:v>459902</c:v>
                </c:pt>
                <c:pt idx="46000">
                  <c:v>459911.97</c:v>
                </c:pt>
                <c:pt idx="46001">
                  <c:v>459921.94</c:v>
                </c:pt>
                <c:pt idx="46002">
                  <c:v>459932</c:v>
                </c:pt>
                <c:pt idx="46003">
                  <c:v>459941.97</c:v>
                </c:pt>
                <c:pt idx="46004">
                  <c:v>459951.94</c:v>
                </c:pt>
                <c:pt idx="46005">
                  <c:v>459962</c:v>
                </c:pt>
                <c:pt idx="46006">
                  <c:v>459971.97</c:v>
                </c:pt>
                <c:pt idx="46007">
                  <c:v>459981.94</c:v>
                </c:pt>
                <c:pt idx="46008">
                  <c:v>459991.94</c:v>
                </c:pt>
                <c:pt idx="46009">
                  <c:v>460002</c:v>
                </c:pt>
                <c:pt idx="46010">
                  <c:v>460011.97</c:v>
                </c:pt>
                <c:pt idx="46011">
                  <c:v>460021.94</c:v>
                </c:pt>
                <c:pt idx="46012">
                  <c:v>460031.94</c:v>
                </c:pt>
                <c:pt idx="46013">
                  <c:v>460041.97</c:v>
                </c:pt>
                <c:pt idx="46014">
                  <c:v>460051.94</c:v>
                </c:pt>
                <c:pt idx="46015">
                  <c:v>460061.94</c:v>
                </c:pt>
                <c:pt idx="46016">
                  <c:v>460071.97</c:v>
                </c:pt>
                <c:pt idx="46017">
                  <c:v>460081.94</c:v>
                </c:pt>
                <c:pt idx="46018">
                  <c:v>460091.94</c:v>
                </c:pt>
                <c:pt idx="46019">
                  <c:v>460101.94</c:v>
                </c:pt>
                <c:pt idx="46020">
                  <c:v>460111.94</c:v>
                </c:pt>
                <c:pt idx="46021">
                  <c:v>460121.94</c:v>
                </c:pt>
                <c:pt idx="46022">
                  <c:v>460131.94</c:v>
                </c:pt>
                <c:pt idx="46023">
                  <c:v>460141.94</c:v>
                </c:pt>
                <c:pt idx="46024">
                  <c:v>460151.94</c:v>
                </c:pt>
                <c:pt idx="46025">
                  <c:v>460161.94</c:v>
                </c:pt>
                <c:pt idx="46026">
                  <c:v>460171.91</c:v>
                </c:pt>
                <c:pt idx="46027">
                  <c:v>460181.94</c:v>
                </c:pt>
                <c:pt idx="46028">
                  <c:v>460191.94</c:v>
                </c:pt>
                <c:pt idx="46029">
                  <c:v>460201.94</c:v>
                </c:pt>
                <c:pt idx="46030">
                  <c:v>460211.94</c:v>
                </c:pt>
                <c:pt idx="46031">
                  <c:v>460221.94</c:v>
                </c:pt>
                <c:pt idx="46032">
                  <c:v>460231.94</c:v>
                </c:pt>
                <c:pt idx="46033">
                  <c:v>460241.91</c:v>
                </c:pt>
                <c:pt idx="46034">
                  <c:v>460251.94</c:v>
                </c:pt>
                <c:pt idx="46035">
                  <c:v>460261.94</c:v>
                </c:pt>
                <c:pt idx="46036">
                  <c:v>460271.91</c:v>
                </c:pt>
                <c:pt idx="46037">
                  <c:v>460281.88</c:v>
                </c:pt>
                <c:pt idx="46038">
                  <c:v>460291.94</c:v>
                </c:pt>
                <c:pt idx="46039">
                  <c:v>460301.91</c:v>
                </c:pt>
                <c:pt idx="46040">
                  <c:v>460311.88</c:v>
                </c:pt>
                <c:pt idx="46041">
                  <c:v>460321.94</c:v>
                </c:pt>
                <c:pt idx="46042">
                  <c:v>460331.91</c:v>
                </c:pt>
                <c:pt idx="46043">
                  <c:v>460341.88</c:v>
                </c:pt>
                <c:pt idx="46044">
                  <c:v>460351.88</c:v>
                </c:pt>
                <c:pt idx="46045">
                  <c:v>460361.94</c:v>
                </c:pt>
                <c:pt idx="46046">
                  <c:v>460371.91</c:v>
                </c:pt>
                <c:pt idx="46047">
                  <c:v>460381.88</c:v>
                </c:pt>
                <c:pt idx="46048">
                  <c:v>460391.88</c:v>
                </c:pt>
                <c:pt idx="46049">
                  <c:v>460401.91</c:v>
                </c:pt>
                <c:pt idx="46050">
                  <c:v>460411.88</c:v>
                </c:pt>
                <c:pt idx="46051">
                  <c:v>460421.88</c:v>
                </c:pt>
                <c:pt idx="46052">
                  <c:v>460431.91</c:v>
                </c:pt>
                <c:pt idx="46053">
                  <c:v>460441.88</c:v>
                </c:pt>
                <c:pt idx="46054">
                  <c:v>460451.88</c:v>
                </c:pt>
                <c:pt idx="46055">
                  <c:v>460461.88</c:v>
                </c:pt>
                <c:pt idx="46056">
                  <c:v>460471.88</c:v>
                </c:pt>
                <c:pt idx="46057">
                  <c:v>460481.88</c:v>
                </c:pt>
                <c:pt idx="46058">
                  <c:v>460491.88</c:v>
                </c:pt>
                <c:pt idx="46059">
                  <c:v>460501.88</c:v>
                </c:pt>
                <c:pt idx="46060">
                  <c:v>460511.88</c:v>
                </c:pt>
                <c:pt idx="46061">
                  <c:v>460521.88</c:v>
                </c:pt>
                <c:pt idx="46062">
                  <c:v>460531.84</c:v>
                </c:pt>
                <c:pt idx="46063">
                  <c:v>460541.88</c:v>
                </c:pt>
                <c:pt idx="46064">
                  <c:v>460551.88</c:v>
                </c:pt>
                <c:pt idx="46065">
                  <c:v>460561.84</c:v>
                </c:pt>
                <c:pt idx="46066">
                  <c:v>460571.88</c:v>
                </c:pt>
                <c:pt idx="46067">
                  <c:v>460581.88</c:v>
                </c:pt>
                <c:pt idx="46068">
                  <c:v>460591.88</c:v>
                </c:pt>
                <c:pt idx="46069">
                  <c:v>460601.84</c:v>
                </c:pt>
                <c:pt idx="46070">
                  <c:v>460611.88</c:v>
                </c:pt>
                <c:pt idx="46071">
                  <c:v>460621.88</c:v>
                </c:pt>
                <c:pt idx="46072">
                  <c:v>460631.84</c:v>
                </c:pt>
                <c:pt idx="46073">
                  <c:v>460641.81</c:v>
                </c:pt>
                <c:pt idx="46074">
                  <c:v>460651.88</c:v>
                </c:pt>
                <c:pt idx="46075">
                  <c:v>460661.84</c:v>
                </c:pt>
                <c:pt idx="46076">
                  <c:v>460671.81</c:v>
                </c:pt>
                <c:pt idx="46077">
                  <c:v>460681.88</c:v>
                </c:pt>
                <c:pt idx="46078">
                  <c:v>460691.84</c:v>
                </c:pt>
                <c:pt idx="46079">
                  <c:v>460701.81</c:v>
                </c:pt>
                <c:pt idx="46080">
                  <c:v>460711.81</c:v>
                </c:pt>
                <c:pt idx="46081">
                  <c:v>460721.84</c:v>
                </c:pt>
                <c:pt idx="46082">
                  <c:v>460731.81</c:v>
                </c:pt>
                <c:pt idx="46083">
                  <c:v>460741.81</c:v>
                </c:pt>
                <c:pt idx="46084">
                  <c:v>460751.81</c:v>
                </c:pt>
                <c:pt idx="46085">
                  <c:v>460761.84</c:v>
                </c:pt>
                <c:pt idx="46086">
                  <c:v>460771.81</c:v>
                </c:pt>
                <c:pt idx="46087">
                  <c:v>460781.81</c:v>
                </c:pt>
                <c:pt idx="46088">
                  <c:v>460791.84</c:v>
                </c:pt>
                <c:pt idx="46089">
                  <c:v>460801.81</c:v>
                </c:pt>
                <c:pt idx="46090">
                  <c:v>460811.81</c:v>
                </c:pt>
                <c:pt idx="46091">
                  <c:v>460821.81</c:v>
                </c:pt>
                <c:pt idx="46092">
                  <c:v>460831.81</c:v>
                </c:pt>
                <c:pt idx="46093">
                  <c:v>460841.81</c:v>
                </c:pt>
                <c:pt idx="46094">
                  <c:v>460851.81</c:v>
                </c:pt>
                <c:pt idx="46095">
                  <c:v>460861.81</c:v>
                </c:pt>
                <c:pt idx="46096">
                  <c:v>460871.81</c:v>
                </c:pt>
                <c:pt idx="46097">
                  <c:v>460881.81</c:v>
                </c:pt>
                <c:pt idx="46098">
                  <c:v>460891.78</c:v>
                </c:pt>
                <c:pt idx="46099">
                  <c:v>460901.81</c:v>
                </c:pt>
                <c:pt idx="46100">
                  <c:v>460911.81</c:v>
                </c:pt>
                <c:pt idx="46101">
                  <c:v>460921.78</c:v>
                </c:pt>
                <c:pt idx="46102">
                  <c:v>460931.81</c:v>
                </c:pt>
                <c:pt idx="46103">
                  <c:v>460941.81</c:v>
                </c:pt>
                <c:pt idx="46104">
                  <c:v>460951.81</c:v>
                </c:pt>
                <c:pt idx="46105">
                  <c:v>460961.78</c:v>
                </c:pt>
                <c:pt idx="46106">
                  <c:v>460971.81</c:v>
                </c:pt>
                <c:pt idx="46107">
                  <c:v>460981.81</c:v>
                </c:pt>
                <c:pt idx="46108">
                  <c:v>460991.78</c:v>
                </c:pt>
                <c:pt idx="46109">
                  <c:v>461001.75</c:v>
                </c:pt>
                <c:pt idx="46110">
                  <c:v>461011.81</c:v>
                </c:pt>
                <c:pt idx="46111">
                  <c:v>461021.78</c:v>
                </c:pt>
                <c:pt idx="46112">
                  <c:v>461031.75</c:v>
                </c:pt>
                <c:pt idx="46113">
                  <c:v>461041.81</c:v>
                </c:pt>
                <c:pt idx="46114">
                  <c:v>461051.78</c:v>
                </c:pt>
                <c:pt idx="46115">
                  <c:v>461061.75</c:v>
                </c:pt>
                <c:pt idx="46116">
                  <c:v>461071.75</c:v>
                </c:pt>
                <c:pt idx="46117">
                  <c:v>461081.78</c:v>
                </c:pt>
                <c:pt idx="46118">
                  <c:v>461091.75</c:v>
                </c:pt>
                <c:pt idx="46119">
                  <c:v>461101.75</c:v>
                </c:pt>
                <c:pt idx="46120">
                  <c:v>461111.75</c:v>
                </c:pt>
                <c:pt idx="46121">
                  <c:v>461121.78</c:v>
                </c:pt>
                <c:pt idx="46122">
                  <c:v>461131.75</c:v>
                </c:pt>
                <c:pt idx="46123">
                  <c:v>461141.75</c:v>
                </c:pt>
                <c:pt idx="46124">
                  <c:v>461151.78</c:v>
                </c:pt>
                <c:pt idx="46125">
                  <c:v>461161.75</c:v>
                </c:pt>
                <c:pt idx="46126">
                  <c:v>461171.75</c:v>
                </c:pt>
                <c:pt idx="46127">
                  <c:v>461181.75</c:v>
                </c:pt>
                <c:pt idx="46128">
                  <c:v>461191.75</c:v>
                </c:pt>
                <c:pt idx="46129">
                  <c:v>461201.75</c:v>
                </c:pt>
                <c:pt idx="46130">
                  <c:v>461211.75</c:v>
                </c:pt>
                <c:pt idx="46131">
                  <c:v>461221.75</c:v>
                </c:pt>
                <c:pt idx="46132">
                  <c:v>461231.75</c:v>
                </c:pt>
                <c:pt idx="46133">
                  <c:v>461241.75</c:v>
                </c:pt>
                <c:pt idx="46134">
                  <c:v>461251.72</c:v>
                </c:pt>
                <c:pt idx="46135">
                  <c:v>461261.75</c:v>
                </c:pt>
                <c:pt idx="46136">
                  <c:v>461271.75</c:v>
                </c:pt>
                <c:pt idx="46137">
                  <c:v>461281.72</c:v>
                </c:pt>
                <c:pt idx="46138">
                  <c:v>461291.75</c:v>
                </c:pt>
                <c:pt idx="46139">
                  <c:v>461301.75</c:v>
                </c:pt>
                <c:pt idx="46140">
                  <c:v>461311.72</c:v>
                </c:pt>
                <c:pt idx="46141">
                  <c:v>461321.69</c:v>
                </c:pt>
                <c:pt idx="46142">
                  <c:v>461331.75</c:v>
                </c:pt>
                <c:pt idx="46143">
                  <c:v>461341.75</c:v>
                </c:pt>
                <c:pt idx="46144">
                  <c:v>461351.72</c:v>
                </c:pt>
                <c:pt idx="46145">
                  <c:v>461361.69</c:v>
                </c:pt>
                <c:pt idx="46146">
                  <c:v>461371.75</c:v>
                </c:pt>
                <c:pt idx="46147">
                  <c:v>461381.72</c:v>
                </c:pt>
                <c:pt idx="46148">
                  <c:v>461391.69</c:v>
                </c:pt>
                <c:pt idx="46149">
                  <c:v>461401.75</c:v>
                </c:pt>
                <c:pt idx="46150">
                  <c:v>461411.72</c:v>
                </c:pt>
                <c:pt idx="46151">
                  <c:v>461421.69</c:v>
                </c:pt>
                <c:pt idx="46152">
                  <c:v>461431.69</c:v>
                </c:pt>
                <c:pt idx="46153">
                  <c:v>461441.72</c:v>
                </c:pt>
                <c:pt idx="46154">
                  <c:v>461451.69</c:v>
                </c:pt>
                <c:pt idx="46155">
                  <c:v>461461.69</c:v>
                </c:pt>
                <c:pt idx="46156">
                  <c:v>461471.69</c:v>
                </c:pt>
                <c:pt idx="46157">
                  <c:v>461481.69</c:v>
                </c:pt>
                <c:pt idx="46158">
                  <c:v>461491.69</c:v>
                </c:pt>
                <c:pt idx="46159">
                  <c:v>461501.69</c:v>
                </c:pt>
                <c:pt idx="46160">
                  <c:v>461511.72</c:v>
                </c:pt>
                <c:pt idx="46161">
                  <c:v>461521.69</c:v>
                </c:pt>
                <c:pt idx="46162">
                  <c:v>461531.69</c:v>
                </c:pt>
                <c:pt idx="46163">
                  <c:v>461541.69</c:v>
                </c:pt>
                <c:pt idx="46164">
                  <c:v>461551.69</c:v>
                </c:pt>
                <c:pt idx="46165">
                  <c:v>461561.69</c:v>
                </c:pt>
                <c:pt idx="46166">
                  <c:v>461571.69</c:v>
                </c:pt>
                <c:pt idx="46167">
                  <c:v>461581.69</c:v>
                </c:pt>
                <c:pt idx="46168">
                  <c:v>461591.69</c:v>
                </c:pt>
                <c:pt idx="46169">
                  <c:v>461601.69</c:v>
                </c:pt>
                <c:pt idx="46170">
                  <c:v>461611.66</c:v>
                </c:pt>
                <c:pt idx="46171">
                  <c:v>461621.69</c:v>
                </c:pt>
                <c:pt idx="46172">
                  <c:v>461631.69</c:v>
                </c:pt>
                <c:pt idx="46173">
                  <c:v>461641.66</c:v>
                </c:pt>
                <c:pt idx="46174">
                  <c:v>461651.69</c:v>
                </c:pt>
                <c:pt idx="46175">
                  <c:v>461661.69</c:v>
                </c:pt>
                <c:pt idx="46176">
                  <c:v>461671.66</c:v>
                </c:pt>
                <c:pt idx="46177">
                  <c:v>461681.63</c:v>
                </c:pt>
                <c:pt idx="46178">
                  <c:v>461691.69</c:v>
                </c:pt>
                <c:pt idx="46179">
                  <c:v>461701.69</c:v>
                </c:pt>
                <c:pt idx="46180">
                  <c:v>461711.66</c:v>
                </c:pt>
                <c:pt idx="46181">
                  <c:v>461721.63</c:v>
                </c:pt>
                <c:pt idx="46182">
                  <c:v>461731.69</c:v>
                </c:pt>
                <c:pt idx="46183">
                  <c:v>461741.66</c:v>
                </c:pt>
                <c:pt idx="46184">
                  <c:v>461751.63</c:v>
                </c:pt>
                <c:pt idx="46185">
                  <c:v>461761.69</c:v>
                </c:pt>
                <c:pt idx="46186">
                  <c:v>461771.66</c:v>
                </c:pt>
                <c:pt idx="46187">
                  <c:v>461781.63</c:v>
                </c:pt>
                <c:pt idx="46188">
                  <c:v>461791.63</c:v>
                </c:pt>
                <c:pt idx="46189">
                  <c:v>461801.66</c:v>
                </c:pt>
                <c:pt idx="46190">
                  <c:v>461811.63</c:v>
                </c:pt>
                <c:pt idx="46191">
                  <c:v>461821.63</c:v>
                </c:pt>
                <c:pt idx="46192">
                  <c:v>461831.63</c:v>
                </c:pt>
                <c:pt idx="46193">
                  <c:v>461841.63</c:v>
                </c:pt>
                <c:pt idx="46194">
                  <c:v>461851.63</c:v>
                </c:pt>
                <c:pt idx="46195">
                  <c:v>461861.63</c:v>
                </c:pt>
                <c:pt idx="46196">
                  <c:v>461871.66</c:v>
                </c:pt>
                <c:pt idx="46197">
                  <c:v>461881.63</c:v>
                </c:pt>
                <c:pt idx="46198">
                  <c:v>461891.63</c:v>
                </c:pt>
                <c:pt idx="46199">
                  <c:v>461901.59</c:v>
                </c:pt>
                <c:pt idx="46200">
                  <c:v>461911.63</c:v>
                </c:pt>
                <c:pt idx="46201">
                  <c:v>461921.63</c:v>
                </c:pt>
                <c:pt idx="46202">
                  <c:v>461931.63</c:v>
                </c:pt>
                <c:pt idx="46203">
                  <c:v>461941.63</c:v>
                </c:pt>
                <c:pt idx="46204">
                  <c:v>461951.63</c:v>
                </c:pt>
                <c:pt idx="46205">
                  <c:v>461961.63</c:v>
                </c:pt>
                <c:pt idx="46206">
                  <c:v>461971.59</c:v>
                </c:pt>
                <c:pt idx="46207">
                  <c:v>461981.63</c:v>
                </c:pt>
                <c:pt idx="46208">
                  <c:v>461991.63</c:v>
                </c:pt>
                <c:pt idx="46209">
                  <c:v>462001.59</c:v>
                </c:pt>
                <c:pt idx="46210">
                  <c:v>462011.63</c:v>
                </c:pt>
                <c:pt idx="46211">
                  <c:v>462021.63</c:v>
                </c:pt>
                <c:pt idx="46212">
                  <c:v>462031.59</c:v>
                </c:pt>
                <c:pt idx="46213">
                  <c:v>462041.56</c:v>
                </c:pt>
                <c:pt idx="46214">
                  <c:v>462051.63</c:v>
                </c:pt>
                <c:pt idx="46215">
                  <c:v>462061.59</c:v>
                </c:pt>
                <c:pt idx="46216">
                  <c:v>462071.56</c:v>
                </c:pt>
                <c:pt idx="46217">
                  <c:v>462081.63</c:v>
                </c:pt>
                <c:pt idx="46218">
                  <c:v>462091.63</c:v>
                </c:pt>
                <c:pt idx="46219">
                  <c:v>462101.59</c:v>
                </c:pt>
                <c:pt idx="46220">
                  <c:v>462111.56</c:v>
                </c:pt>
                <c:pt idx="46221">
                  <c:v>462121.63</c:v>
                </c:pt>
                <c:pt idx="46222">
                  <c:v>462131.59</c:v>
                </c:pt>
                <c:pt idx="46223">
                  <c:v>462141.56</c:v>
                </c:pt>
                <c:pt idx="46224">
                  <c:v>462151.56</c:v>
                </c:pt>
                <c:pt idx="46225">
                  <c:v>462161.59</c:v>
                </c:pt>
                <c:pt idx="46226">
                  <c:v>462171.56</c:v>
                </c:pt>
                <c:pt idx="46227">
                  <c:v>462181.56</c:v>
                </c:pt>
                <c:pt idx="46228">
                  <c:v>462191.56</c:v>
                </c:pt>
                <c:pt idx="46229">
                  <c:v>462201.56</c:v>
                </c:pt>
                <c:pt idx="46230">
                  <c:v>462211.56</c:v>
                </c:pt>
                <c:pt idx="46231">
                  <c:v>462221.56</c:v>
                </c:pt>
                <c:pt idx="46232">
                  <c:v>462231.56</c:v>
                </c:pt>
                <c:pt idx="46233">
                  <c:v>462241.56</c:v>
                </c:pt>
                <c:pt idx="46234">
                  <c:v>462251.56</c:v>
                </c:pt>
                <c:pt idx="46235">
                  <c:v>462261.53</c:v>
                </c:pt>
                <c:pt idx="46236">
                  <c:v>462271.56</c:v>
                </c:pt>
                <c:pt idx="46237">
                  <c:v>462281.56</c:v>
                </c:pt>
                <c:pt idx="46238">
                  <c:v>462291.56</c:v>
                </c:pt>
                <c:pt idx="46239">
                  <c:v>462301.56</c:v>
                </c:pt>
                <c:pt idx="46240">
                  <c:v>462311.56</c:v>
                </c:pt>
                <c:pt idx="46241">
                  <c:v>462321.56</c:v>
                </c:pt>
                <c:pt idx="46242">
                  <c:v>462331.53</c:v>
                </c:pt>
                <c:pt idx="46243">
                  <c:v>462341.56</c:v>
                </c:pt>
                <c:pt idx="46244">
                  <c:v>462351.56</c:v>
                </c:pt>
                <c:pt idx="46245">
                  <c:v>462361.53</c:v>
                </c:pt>
                <c:pt idx="46246">
                  <c:v>462371.56</c:v>
                </c:pt>
                <c:pt idx="46247">
                  <c:v>462381.56</c:v>
                </c:pt>
                <c:pt idx="46248">
                  <c:v>462391.53</c:v>
                </c:pt>
                <c:pt idx="46249">
                  <c:v>462401.5</c:v>
                </c:pt>
                <c:pt idx="46250">
                  <c:v>462411.56</c:v>
                </c:pt>
                <c:pt idx="46251">
                  <c:v>462421.53</c:v>
                </c:pt>
                <c:pt idx="46252">
                  <c:v>462431.5</c:v>
                </c:pt>
                <c:pt idx="46253">
                  <c:v>462441.5</c:v>
                </c:pt>
                <c:pt idx="46254">
                  <c:v>462451.56</c:v>
                </c:pt>
                <c:pt idx="46255">
                  <c:v>462461.53</c:v>
                </c:pt>
                <c:pt idx="46256">
                  <c:v>462471.5</c:v>
                </c:pt>
                <c:pt idx="46257">
                  <c:v>462481.56</c:v>
                </c:pt>
                <c:pt idx="46258">
                  <c:v>462491.53</c:v>
                </c:pt>
                <c:pt idx="46259">
                  <c:v>462501.5</c:v>
                </c:pt>
                <c:pt idx="46260">
                  <c:v>462511.5</c:v>
                </c:pt>
                <c:pt idx="46261">
                  <c:v>462521.53</c:v>
                </c:pt>
                <c:pt idx="46262">
                  <c:v>462531.5</c:v>
                </c:pt>
                <c:pt idx="46263">
                  <c:v>462541.5</c:v>
                </c:pt>
                <c:pt idx="46264">
                  <c:v>462551.5</c:v>
                </c:pt>
                <c:pt idx="46265">
                  <c:v>462561.5</c:v>
                </c:pt>
                <c:pt idx="46266">
                  <c:v>462571.5</c:v>
                </c:pt>
                <c:pt idx="46267">
                  <c:v>462581.5</c:v>
                </c:pt>
                <c:pt idx="46268">
                  <c:v>462591.5</c:v>
                </c:pt>
                <c:pt idx="46269">
                  <c:v>462601.5</c:v>
                </c:pt>
                <c:pt idx="46270">
                  <c:v>462611.5</c:v>
                </c:pt>
                <c:pt idx="46271">
                  <c:v>462621.47</c:v>
                </c:pt>
                <c:pt idx="46272">
                  <c:v>462631.5</c:v>
                </c:pt>
                <c:pt idx="46273">
                  <c:v>462641.5</c:v>
                </c:pt>
                <c:pt idx="46274">
                  <c:v>462651.5</c:v>
                </c:pt>
                <c:pt idx="46275">
                  <c:v>462661.5</c:v>
                </c:pt>
                <c:pt idx="46276">
                  <c:v>462671.5</c:v>
                </c:pt>
                <c:pt idx="46277">
                  <c:v>462681.5</c:v>
                </c:pt>
                <c:pt idx="46278">
                  <c:v>462691.47</c:v>
                </c:pt>
                <c:pt idx="46279">
                  <c:v>462701.5</c:v>
                </c:pt>
                <c:pt idx="46280">
                  <c:v>462711.5</c:v>
                </c:pt>
                <c:pt idx="46281">
                  <c:v>462721.47</c:v>
                </c:pt>
                <c:pt idx="46282">
                  <c:v>462731.5</c:v>
                </c:pt>
                <c:pt idx="46283">
                  <c:v>462741.5</c:v>
                </c:pt>
                <c:pt idx="46284">
                  <c:v>462751.47</c:v>
                </c:pt>
                <c:pt idx="46285">
                  <c:v>462761.44</c:v>
                </c:pt>
                <c:pt idx="46286">
                  <c:v>462771.5</c:v>
                </c:pt>
                <c:pt idx="46287">
                  <c:v>462781.47</c:v>
                </c:pt>
                <c:pt idx="46288">
                  <c:v>462791.44</c:v>
                </c:pt>
                <c:pt idx="46289">
                  <c:v>462801.44</c:v>
                </c:pt>
                <c:pt idx="46290">
                  <c:v>462811.5</c:v>
                </c:pt>
                <c:pt idx="46291">
                  <c:v>462821.44</c:v>
                </c:pt>
                <c:pt idx="46292">
                  <c:v>462831.44</c:v>
                </c:pt>
                <c:pt idx="46293">
                  <c:v>462841.5</c:v>
                </c:pt>
                <c:pt idx="46294">
                  <c:v>462851.47</c:v>
                </c:pt>
                <c:pt idx="46295">
                  <c:v>462861.44</c:v>
                </c:pt>
                <c:pt idx="46296">
                  <c:v>462871.44</c:v>
                </c:pt>
                <c:pt idx="46297">
                  <c:v>462881.47</c:v>
                </c:pt>
                <c:pt idx="46298">
                  <c:v>462891.44</c:v>
                </c:pt>
                <c:pt idx="46299">
                  <c:v>462901.44</c:v>
                </c:pt>
                <c:pt idx="46300">
                  <c:v>462911.44</c:v>
                </c:pt>
                <c:pt idx="46301">
                  <c:v>462921.44</c:v>
                </c:pt>
                <c:pt idx="46302">
                  <c:v>462931.44</c:v>
                </c:pt>
                <c:pt idx="46303">
                  <c:v>462941.44</c:v>
                </c:pt>
                <c:pt idx="46304">
                  <c:v>462951.44</c:v>
                </c:pt>
                <c:pt idx="46305">
                  <c:v>462961.44</c:v>
                </c:pt>
                <c:pt idx="46306">
                  <c:v>462971.44</c:v>
                </c:pt>
                <c:pt idx="46307">
                  <c:v>462981.41</c:v>
                </c:pt>
                <c:pt idx="46308">
                  <c:v>462991.44</c:v>
                </c:pt>
                <c:pt idx="46309">
                  <c:v>463001.44</c:v>
                </c:pt>
                <c:pt idx="46310">
                  <c:v>463011.41</c:v>
                </c:pt>
                <c:pt idx="46311">
                  <c:v>463021.44</c:v>
                </c:pt>
                <c:pt idx="46312">
                  <c:v>463031.44</c:v>
                </c:pt>
                <c:pt idx="46313">
                  <c:v>463041.44</c:v>
                </c:pt>
                <c:pt idx="46314">
                  <c:v>463051.41</c:v>
                </c:pt>
                <c:pt idx="46315">
                  <c:v>463061.44</c:v>
                </c:pt>
                <c:pt idx="46316">
                  <c:v>463071.44</c:v>
                </c:pt>
                <c:pt idx="46317">
                  <c:v>463081.41</c:v>
                </c:pt>
                <c:pt idx="46318">
                  <c:v>463091.44</c:v>
                </c:pt>
                <c:pt idx="46319">
                  <c:v>463101.44</c:v>
                </c:pt>
                <c:pt idx="46320">
                  <c:v>463111.41</c:v>
                </c:pt>
                <c:pt idx="46321">
                  <c:v>463121.38</c:v>
                </c:pt>
                <c:pt idx="46322">
                  <c:v>463131.44</c:v>
                </c:pt>
                <c:pt idx="46323">
                  <c:v>463141.41</c:v>
                </c:pt>
                <c:pt idx="46324">
                  <c:v>463151.38</c:v>
                </c:pt>
                <c:pt idx="46325">
                  <c:v>463161.38</c:v>
                </c:pt>
                <c:pt idx="46326">
                  <c:v>463171.41</c:v>
                </c:pt>
                <c:pt idx="46327">
                  <c:v>463181.38</c:v>
                </c:pt>
                <c:pt idx="46328">
                  <c:v>463191.38</c:v>
                </c:pt>
                <c:pt idx="46329">
                  <c:v>463201.44</c:v>
                </c:pt>
                <c:pt idx="46330">
                  <c:v>463211.41</c:v>
                </c:pt>
                <c:pt idx="46331">
                  <c:v>463221.38</c:v>
                </c:pt>
                <c:pt idx="46332">
                  <c:v>463231.38</c:v>
                </c:pt>
                <c:pt idx="46333">
                  <c:v>463241.41</c:v>
                </c:pt>
                <c:pt idx="46334">
                  <c:v>463251.38</c:v>
                </c:pt>
                <c:pt idx="46335">
                  <c:v>463261.38</c:v>
                </c:pt>
                <c:pt idx="46336">
                  <c:v>463271.38</c:v>
                </c:pt>
                <c:pt idx="46337">
                  <c:v>463281.38</c:v>
                </c:pt>
                <c:pt idx="46338">
                  <c:v>463291.38</c:v>
                </c:pt>
                <c:pt idx="46339">
                  <c:v>463301.38</c:v>
                </c:pt>
                <c:pt idx="46340">
                  <c:v>463311.38</c:v>
                </c:pt>
                <c:pt idx="46341">
                  <c:v>463321.38</c:v>
                </c:pt>
                <c:pt idx="46342">
                  <c:v>463331.38</c:v>
                </c:pt>
                <c:pt idx="46343">
                  <c:v>463341.34</c:v>
                </c:pt>
                <c:pt idx="46344">
                  <c:v>463351.38</c:v>
                </c:pt>
                <c:pt idx="46345">
                  <c:v>463361.38</c:v>
                </c:pt>
                <c:pt idx="46346">
                  <c:v>463371.34</c:v>
                </c:pt>
                <c:pt idx="46347">
                  <c:v>463381.38</c:v>
                </c:pt>
                <c:pt idx="46348">
                  <c:v>463391.38</c:v>
                </c:pt>
                <c:pt idx="46349">
                  <c:v>463401.38</c:v>
                </c:pt>
                <c:pt idx="46350">
                  <c:v>463411.31</c:v>
                </c:pt>
                <c:pt idx="46351">
                  <c:v>463421.38</c:v>
                </c:pt>
                <c:pt idx="46352">
                  <c:v>463431.38</c:v>
                </c:pt>
                <c:pt idx="46353">
                  <c:v>463441.34</c:v>
                </c:pt>
                <c:pt idx="46354">
                  <c:v>463451.38</c:v>
                </c:pt>
                <c:pt idx="46355">
                  <c:v>463461.38</c:v>
                </c:pt>
                <c:pt idx="46356">
                  <c:v>463471.34</c:v>
                </c:pt>
                <c:pt idx="46357">
                  <c:v>463481.31</c:v>
                </c:pt>
                <c:pt idx="46358">
                  <c:v>463491.38</c:v>
                </c:pt>
                <c:pt idx="46359">
                  <c:v>463501.34</c:v>
                </c:pt>
                <c:pt idx="46360">
                  <c:v>463511.31</c:v>
                </c:pt>
                <c:pt idx="46361">
                  <c:v>463521.31</c:v>
                </c:pt>
                <c:pt idx="46362">
                  <c:v>463531.34</c:v>
                </c:pt>
                <c:pt idx="46363">
                  <c:v>463541.31</c:v>
                </c:pt>
                <c:pt idx="46364">
                  <c:v>463551.31</c:v>
                </c:pt>
                <c:pt idx="46365">
                  <c:v>463561.38</c:v>
                </c:pt>
                <c:pt idx="46366">
                  <c:v>463571.31</c:v>
                </c:pt>
                <c:pt idx="46367">
                  <c:v>463581.31</c:v>
                </c:pt>
                <c:pt idx="46368">
                  <c:v>463591.31</c:v>
                </c:pt>
                <c:pt idx="46369">
                  <c:v>463601.34</c:v>
                </c:pt>
                <c:pt idx="46370">
                  <c:v>463611.31</c:v>
                </c:pt>
                <c:pt idx="46371">
                  <c:v>463621.31</c:v>
                </c:pt>
                <c:pt idx="46372">
                  <c:v>463631.34</c:v>
                </c:pt>
                <c:pt idx="46373">
                  <c:v>463641.31</c:v>
                </c:pt>
                <c:pt idx="46374">
                  <c:v>463651.31</c:v>
                </c:pt>
                <c:pt idx="46375">
                  <c:v>463661.31</c:v>
                </c:pt>
                <c:pt idx="46376">
                  <c:v>463671.31</c:v>
                </c:pt>
                <c:pt idx="46377">
                  <c:v>463681.31</c:v>
                </c:pt>
                <c:pt idx="46378">
                  <c:v>463691.31</c:v>
                </c:pt>
                <c:pt idx="46379">
                  <c:v>463701.28</c:v>
                </c:pt>
                <c:pt idx="46380">
                  <c:v>463711.31</c:v>
                </c:pt>
                <c:pt idx="46381">
                  <c:v>463721.31</c:v>
                </c:pt>
                <c:pt idx="46382">
                  <c:v>463731.28</c:v>
                </c:pt>
                <c:pt idx="46383">
                  <c:v>463741.31</c:v>
                </c:pt>
                <c:pt idx="46384">
                  <c:v>463751.31</c:v>
                </c:pt>
                <c:pt idx="46385">
                  <c:v>463761.28</c:v>
                </c:pt>
                <c:pt idx="46386">
                  <c:v>463771.25</c:v>
                </c:pt>
                <c:pt idx="46387">
                  <c:v>463781.31</c:v>
                </c:pt>
                <c:pt idx="46388">
                  <c:v>463791.31</c:v>
                </c:pt>
                <c:pt idx="46389">
                  <c:v>463801.28</c:v>
                </c:pt>
                <c:pt idx="46390">
                  <c:v>463811.31</c:v>
                </c:pt>
                <c:pt idx="46391">
                  <c:v>463821.31</c:v>
                </c:pt>
                <c:pt idx="46392">
                  <c:v>463831.28</c:v>
                </c:pt>
                <c:pt idx="46393">
                  <c:v>463841.25</c:v>
                </c:pt>
                <c:pt idx="46394">
                  <c:v>463851.31</c:v>
                </c:pt>
                <c:pt idx="46395">
                  <c:v>463861.28</c:v>
                </c:pt>
                <c:pt idx="46396">
                  <c:v>463871.25</c:v>
                </c:pt>
                <c:pt idx="46397">
                  <c:v>463881.25</c:v>
                </c:pt>
                <c:pt idx="46398">
                  <c:v>463891.28</c:v>
                </c:pt>
                <c:pt idx="46399">
                  <c:v>463901.25</c:v>
                </c:pt>
                <c:pt idx="46400">
                  <c:v>463911.25</c:v>
                </c:pt>
                <c:pt idx="46401">
                  <c:v>463921.28</c:v>
                </c:pt>
                <c:pt idx="46402">
                  <c:v>463931.25</c:v>
                </c:pt>
                <c:pt idx="46403">
                  <c:v>463941.25</c:v>
                </c:pt>
                <c:pt idx="46404">
                  <c:v>463951.25</c:v>
                </c:pt>
                <c:pt idx="46405">
                  <c:v>463961.28</c:v>
                </c:pt>
                <c:pt idx="46406">
                  <c:v>463971.25</c:v>
                </c:pt>
                <c:pt idx="46407">
                  <c:v>463981.25</c:v>
                </c:pt>
                <c:pt idx="46408">
                  <c:v>463991.25</c:v>
                </c:pt>
                <c:pt idx="46409">
                  <c:v>464001.25</c:v>
                </c:pt>
                <c:pt idx="46410">
                  <c:v>464011.25</c:v>
                </c:pt>
                <c:pt idx="46411">
                  <c:v>464021.25</c:v>
                </c:pt>
                <c:pt idx="46412">
                  <c:v>464031.25</c:v>
                </c:pt>
                <c:pt idx="46413">
                  <c:v>464041.25</c:v>
                </c:pt>
                <c:pt idx="46414">
                  <c:v>464051.25</c:v>
                </c:pt>
                <c:pt idx="46415">
                  <c:v>464061.22</c:v>
                </c:pt>
                <c:pt idx="46416">
                  <c:v>464071.25</c:v>
                </c:pt>
                <c:pt idx="46417">
                  <c:v>464081.25</c:v>
                </c:pt>
                <c:pt idx="46418">
                  <c:v>464091.22</c:v>
                </c:pt>
                <c:pt idx="46419">
                  <c:v>464101.25</c:v>
                </c:pt>
                <c:pt idx="46420">
                  <c:v>464111.25</c:v>
                </c:pt>
                <c:pt idx="46421">
                  <c:v>464121.22</c:v>
                </c:pt>
                <c:pt idx="46422">
                  <c:v>464131.19</c:v>
                </c:pt>
                <c:pt idx="46423">
                  <c:v>464141.25</c:v>
                </c:pt>
                <c:pt idx="46424">
                  <c:v>464151.25</c:v>
                </c:pt>
                <c:pt idx="46425">
                  <c:v>464161.22</c:v>
                </c:pt>
                <c:pt idx="46426">
                  <c:v>464171.25</c:v>
                </c:pt>
                <c:pt idx="46427">
                  <c:v>464181.25</c:v>
                </c:pt>
                <c:pt idx="46428">
                  <c:v>464191.22</c:v>
                </c:pt>
                <c:pt idx="46429">
                  <c:v>464201.19</c:v>
                </c:pt>
                <c:pt idx="46430">
                  <c:v>464211.25</c:v>
                </c:pt>
                <c:pt idx="46431">
                  <c:v>464221.22</c:v>
                </c:pt>
                <c:pt idx="46432">
                  <c:v>464231.19</c:v>
                </c:pt>
                <c:pt idx="46433">
                  <c:v>464241.19</c:v>
                </c:pt>
                <c:pt idx="46434">
                  <c:v>464251.22</c:v>
                </c:pt>
                <c:pt idx="46435">
                  <c:v>464261.19</c:v>
                </c:pt>
                <c:pt idx="46436">
                  <c:v>464271.19</c:v>
                </c:pt>
                <c:pt idx="46437">
                  <c:v>464281.22</c:v>
                </c:pt>
                <c:pt idx="46438">
                  <c:v>464291.19</c:v>
                </c:pt>
                <c:pt idx="46439">
                  <c:v>464301.19</c:v>
                </c:pt>
                <c:pt idx="46440">
                  <c:v>464311.19</c:v>
                </c:pt>
                <c:pt idx="46441">
                  <c:v>464321.22</c:v>
                </c:pt>
                <c:pt idx="46442">
                  <c:v>464331.19</c:v>
                </c:pt>
                <c:pt idx="46443">
                  <c:v>464341.19</c:v>
                </c:pt>
                <c:pt idx="46444">
                  <c:v>464351.16</c:v>
                </c:pt>
                <c:pt idx="46445">
                  <c:v>464361.19</c:v>
                </c:pt>
                <c:pt idx="46446">
                  <c:v>464371.19</c:v>
                </c:pt>
                <c:pt idx="46447">
                  <c:v>464381.19</c:v>
                </c:pt>
                <c:pt idx="46448">
                  <c:v>464391.19</c:v>
                </c:pt>
                <c:pt idx="46449">
                  <c:v>464401.19</c:v>
                </c:pt>
                <c:pt idx="46450">
                  <c:v>464411.19</c:v>
                </c:pt>
                <c:pt idx="46451">
                  <c:v>464421.16</c:v>
                </c:pt>
                <c:pt idx="46452">
                  <c:v>464431.19</c:v>
                </c:pt>
                <c:pt idx="46453">
                  <c:v>464441.19</c:v>
                </c:pt>
                <c:pt idx="46454">
                  <c:v>464451.16</c:v>
                </c:pt>
                <c:pt idx="46455">
                  <c:v>464461.19</c:v>
                </c:pt>
                <c:pt idx="46456">
                  <c:v>464471.19</c:v>
                </c:pt>
                <c:pt idx="46457">
                  <c:v>464481.16</c:v>
                </c:pt>
                <c:pt idx="46458">
                  <c:v>464491.13</c:v>
                </c:pt>
                <c:pt idx="46459">
                  <c:v>464501.19</c:v>
                </c:pt>
                <c:pt idx="46460">
                  <c:v>464511.16</c:v>
                </c:pt>
                <c:pt idx="46461">
                  <c:v>464521.13</c:v>
                </c:pt>
                <c:pt idx="46462">
                  <c:v>464531.19</c:v>
                </c:pt>
                <c:pt idx="46463">
                  <c:v>464541.19</c:v>
                </c:pt>
                <c:pt idx="46464">
                  <c:v>464551.16</c:v>
                </c:pt>
                <c:pt idx="46465">
                  <c:v>464561.13</c:v>
                </c:pt>
                <c:pt idx="46466">
                  <c:v>464571.19</c:v>
                </c:pt>
                <c:pt idx="46467">
                  <c:v>464581.16</c:v>
                </c:pt>
                <c:pt idx="46468">
                  <c:v>464591.13</c:v>
                </c:pt>
                <c:pt idx="46469">
                  <c:v>464601.13</c:v>
                </c:pt>
                <c:pt idx="46470">
                  <c:v>464611.16</c:v>
                </c:pt>
                <c:pt idx="46471">
                  <c:v>464621.13</c:v>
                </c:pt>
                <c:pt idx="46472">
                  <c:v>464631.13</c:v>
                </c:pt>
                <c:pt idx="46473">
                  <c:v>464641.16</c:v>
                </c:pt>
                <c:pt idx="46474">
                  <c:v>464651.13</c:v>
                </c:pt>
                <c:pt idx="46475">
                  <c:v>464661.13</c:v>
                </c:pt>
                <c:pt idx="46476">
                  <c:v>464671.13</c:v>
                </c:pt>
                <c:pt idx="46477">
                  <c:v>464681.13</c:v>
                </c:pt>
                <c:pt idx="46478">
                  <c:v>464691.13</c:v>
                </c:pt>
                <c:pt idx="46479">
                  <c:v>464701.13</c:v>
                </c:pt>
                <c:pt idx="46480">
                  <c:v>464711.09</c:v>
                </c:pt>
                <c:pt idx="46481">
                  <c:v>464721.13</c:v>
                </c:pt>
                <c:pt idx="46482">
                  <c:v>464731.13</c:v>
                </c:pt>
                <c:pt idx="46483">
                  <c:v>464741.13</c:v>
                </c:pt>
                <c:pt idx="46484">
                  <c:v>464751.13</c:v>
                </c:pt>
                <c:pt idx="46485">
                  <c:v>464761.13</c:v>
                </c:pt>
                <c:pt idx="46486">
                  <c:v>464771.13</c:v>
                </c:pt>
                <c:pt idx="46487">
                  <c:v>464781.09</c:v>
                </c:pt>
                <c:pt idx="46488">
                  <c:v>464791.13</c:v>
                </c:pt>
                <c:pt idx="46489">
                  <c:v>464801.13</c:v>
                </c:pt>
                <c:pt idx="46490">
                  <c:v>464811.09</c:v>
                </c:pt>
                <c:pt idx="46491">
                  <c:v>464821.13</c:v>
                </c:pt>
                <c:pt idx="46492">
                  <c:v>464831.13</c:v>
                </c:pt>
                <c:pt idx="46493">
                  <c:v>464841.09</c:v>
                </c:pt>
                <c:pt idx="46494">
                  <c:v>464851.06</c:v>
                </c:pt>
                <c:pt idx="46495">
                  <c:v>464861.13</c:v>
                </c:pt>
                <c:pt idx="46496">
                  <c:v>464871.09</c:v>
                </c:pt>
                <c:pt idx="46497">
                  <c:v>464881.06</c:v>
                </c:pt>
                <c:pt idx="46498">
                  <c:v>464891.13</c:v>
                </c:pt>
                <c:pt idx="46499">
                  <c:v>464901.13</c:v>
                </c:pt>
                <c:pt idx="46500">
                  <c:v>464911.09</c:v>
                </c:pt>
                <c:pt idx="46501">
                  <c:v>464921.06</c:v>
                </c:pt>
                <c:pt idx="46502">
                  <c:v>464931.13</c:v>
                </c:pt>
                <c:pt idx="46503">
                  <c:v>464941.09</c:v>
                </c:pt>
                <c:pt idx="46504">
                  <c:v>464951.06</c:v>
                </c:pt>
                <c:pt idx="46505">
                  <c:v>464961.06</c:v>
                </c:pt>
                <c:pt idx="46506">
                  <c:v>464971.09</c:v>
                </c:pt>
                <c:pt idx="46507">
                  <c:v>464981.06</c:v>
                </c:pt>
                <c:pt idx="46508">
                  <c:v>464991.06</c:v>
                </c:pt>
                <c:pt idx="46509">
                  <c:v>465001.09</c:v>
                </c:pt>
                <c:pt idx="46510">
                  <c:v>465011.06</c:v>
                </c:pt>
                <c:pt idx="46511">
                  <c:v>465021.06</c:v>
                </c:pt>
                <c:pt idx="46512">
                  <c:v>465031.06</c:v>
                </c:pt>
                <c:pt idx="46513">
                  <c:v>465041.06</c:v>
                </c:pt>
                <c:pt idx="46514">
                  <c:v>465051.06</c:v>
                </c:pt>
                <c:pt idx="46515">
                  <c:v>465061.06</c:v>
                </c:pt>
                <c:pt idx="46516">
                  <c:v>465071.09</c:v>
                </c:pt>
                <c:pt idx="46517">
                  <c:v>465081.06</c:v>
                </c:pt>
                <c:pt idx="46518">
                  <c:v>465091.06</c:v>
                </c:pt>
                <c:pt idx="46519">
                  <c:v>465101.03</c:v>
                </c:pt>
                <c:pt idx="46520">
                  <c:v>465111.06</c:v>
                </c:pt>
                <c:pt idx="46521">
                  <c:v>465121.06</c:v>
                </c:pt>
                <c:pt idx="46522">
                  <c:v>465131.06</c:v>
                </c:pt>
                <c:pt idx="46523">
                  <c:v>465141.03</c:v>
                </c:pt>
                <c:pt idx="46524">
                  <c:v>465151.06</c:v>
                </c:pt>
                <c:pt idx="46525">
                  <c:v>465161.06</c:v>
                </c:pt>
                <c:pt idx="46526">
                  <c:v>465171.03</c:v>
                </c:pt>
                <c:pt idx="46527">
                  <c:v>465181.06</c:v>
                </c:pt>
                <c:pt idx="46528">
                  <c:v>465191.06</c:v>
                </c:pt>
                <c:pt idx="46529">
                  <c:v>465201.03</c:v>
                </c:pt>
                <c:pt idx="46530">
                  <c:v>465211</c:v>
                </c:pt>
                <c:pt idx="46531">
                  <c:v>465221.06</c:v>
                </c:pt>
                <c:pt idx="46532">
                  <c:v>465231.03</c:v>
                </c:pt>
                <c:pt idx="46533">
                  <c:v>465241</c:v>
                </c:pt>
                <c:pt idx="46534">
                  <c:v>465251.06</c:v>
                </c:pt>
                <c:pt idx="46535">
                  <c:v>465261.03</c:v>
                </c:pt>
                <c:pt idx="46536">
                  <c:v>465271</c:v>
                </c:pt>
                <c:pt idx="46537">
                  <c:v>465281</c:v>
                </c:pt>
                <c:pt idx="46538">
                  <c:v>465291.06</c:v>
                </c:pt>
                <c:pt idx="46539">
                  <c:v>465301.03</c:v>
                </c:pt>
                <c:pt idx="46540">
                  <c:v>465311</c:v>
                </c:pt>
                <c:pt idx="46541">
                  <c:v>465321</c:v>
                </c:pt>
                <c:pt idx="46542">
                  <c:v>465331.03</c:v>
                </c:pt>
                <c:pt idx="46543">
                  <c:v>465341</c:v>
                </c:pt>
                <c:pt idx="46544">
                  <c:v>465351</c:v>
                </c:pt>
                <c:pt idx="46545">
                  <c:v>465361.03</c:v>
                </c:pt>
                <c:pt idx="46546">
                  <c:v>465371</c:v>
                </c:pt>
                <c:pt idx="46547">
                  <c:v>465381</c:v>
                </c:pt>
                <c:pt idx="46548">
                  <c:v>465391</c:v>
                </c:pt>
                <c:pt idx="46549">
                  <c:v>465401</c:v>
                </c:pt>
                <c:pt idx="46550">
                  <c:v>465411</c:v>
                </c:pt>
                <c:pt idx="46551">
                  <c:v>465421</c:v>
                </c:pt>
                <c:pt idx="46552">
                  <c:v>465430.97</c:v>
                </c:pt>
                <c:pt idx="46553">
                  <c:v>465441</c:v>
                </c:pt>
                <c:pt idx="46554">
                  <c:v>465451</c:v>
                </c:pt>
                <c:pt idx="46555">
                  <c:v>465460.97</c:v>
                </c:pt>
                <c:pt idx="46556">
                  <c:v>465471</c:v>
                </c:pt>
                <c:pt idx="46557">
                  <c:v>465481</c:v>
                </c:pt>
                <c:pt idx="46558">
                  <c:v>465491</c:v>
                </c:pt>
                <c:pt idx="46559">
                  <c:v>465501</c:v>
                </c:pt>
                <c:pt idx="46560">
                  <c:v>465511</c:v>
                </c:pt>
                <c:pt idx="46561">
                  <c:v>465521</c:v>
                </c:pt>
                <c:pt idx="46562">
                  <c:v>465530.97</c:v>
                </c:pt>
                <c:pt idx="46563">
                  <c:v>465541</c:v>
                </c:pt>
                <c:pt idx="46564">
                  <c:v>465551</c:v>
                </c:pt>
                <c:pt idx="46565">
                  <c:v>465560.97</c:v>
                </c:pt>
                <c:pt idx="46566">
                  <c:v>465570.94</c:v>
                </c:pt>
                <c:pt idx="46567">
                  <c:v>465581</c:v>
                </c:pt>
                <c:pt idx="46568">
                  <c:v>465590.97</c:v>
                </c:pt>
                <c:pt idx="46569">
                  <c:v>465600.94</c:v>
                </c:pt>
                <c:pt idx="46570">
                  <c:v>465611</c:v>
                </c:pt>
                <c:pt idx="46571">
                  <c:v>465620.97</c:v>
                </c:pt>
                <c:pt idx="46572">
                  <c:v>465630.94</c:v>
                </c:pt>
                <c:pt idx="46573">
                  <c:v>465640.94</c:v>
                </c:pt>
                <c:pt idx="46574">
                  <c:v>465651</c:v>
                </c:pt>
                <c:pt idx="46575">
                  <c:v>465660.97</c:v>
                </c:pt>
                <c:pt idx="46576">
                  <c:v>465670.94</c:v>
                </c:pt>
                <c:pt idx="46577">
                  <c:v>465680.94</c:v>
                </c:pt>
                <c:pt idx="46578">
                  <c:v>465690.97</c:v>
                </c:pt>
                <c:pt idx="46579">
                  <c:v>465700.94</c:v>
                </c:pt>
                <c:pt idx="46580">
                  <c:v>465710.94</c:v>
                </c:pt>
                <c:pt idx="46581">
                  <c:v>465720.97</c:v>
                </c:pt>
                <c:pt idx="46582">
                  <c:v>465730.94</c:v>
                </c:pt>
                <c:pt idx="46583">
                  <c:v>465740.94</c:v>
                </c:pt>
                <c:pt idx="46584">
                  <c:v>465750.94</c:v>
                </c:pt>
                <c:pt idx="46585">
                  <c:v>465760.94</c:v>
                </c:pt>
                <c:pt idx="46586">
                  <c:v>465770.94</c:v>
                </c:pt>
                <c:pt idx="46587">
                  <c:v>465780.94</c:v>
                </c:pt>
                <c:pt idx="46588">
                  <c:v>465790.91</c:v>
                </c:pt>
                <c:pt idx="46589">
                  <c:v>465800.94</c:v>
                </c:pt>
                <c:pt idx="46590">
                  <c:v>465810.94</c:v>
                </c:pt>
                <c:pt idx="46591">
                  <c:v>465820.91</c:v>
                </c:pt>
                <c:pt idx="46592">
                  <c:v>465830.94</c:v>
                </c:pt>
                <c:pt idx="46593">
                  <c:v>465840.94</c:v>
                </c:pt>
                <c:pt idx="46594">
                  <c:v>465850.91</c:v>
                </c:pt>
                <c:pt idx="46595">
                  <c:v>465860.94</c:v>
                </c:pt>
                <c:pt idx="46596">
                  <c:v>465870.94</c:v>
                </c:pt>
                <c:pt idx="46597">
                  <c:v>465880.94</c:v>
                </c:pt>
                <c:pt idx="46598">
                  <c:v>465890.91</c:v>
                </c:pt>
                <c:pt idx="46599">
                  <c:v>465900.94</c:v>
                </c:pt>
                <c:pt idx="46600">
                  <c:v>465910.94</c:v>
                </c:pt>
                <c:pt idx="46601">
                  <c:v>465920.91</c:v>
                </c:pt>
                <c:pt idx="46602">
                  <c:v>465930.88</c:v>
                </c:pt>
                <c:pt idx="46603">
                  <c:v>465940.94</c:v>
                </c:pt>
                <c:pt idx="46604">
                  <c:v>465950.91</c:v>
                </c:pt>
                <c:pt idx="46605">
                  <c:v>465960.88</c:v>
                </c:pt>
                <c:pt idx="46606">
                  <c:v>465970.94</c:v>
                </c:pt>
                <c:pt idx="46607">
                  <c:v>465980.91</c:v>
                </c:pt>
                <c:pt idx="46608">
                  <c:v>465990.88</c:v>
                </c:pt>
                <c:pt idx="46609">
                  <c:v>466000.88</c:v>
                </c:pt>
                <c:pt idx="46610">
                  <c:v>466010.91</c:v>
                </c:pt>
                <c:pt idx="46611">
                  <c:v>466020.88</c:v>
                </c:pt>
                <c:pt idx="46612">
                  <c:v>466030.88</c:v>
                </c:pt>
                <c:pt idx="46613">
                  <c:v>466040.94</c:v>
                </c:pt>
                <c:pt idx="46614">
                  <c:v>466050.91</c:v>
                </c:pt>
                <c:pt idx="46615">
                  <c:v>466060.88</c:v>
                </c:pt>
                <c:pt idx="46616">
                  <c:v>466070.88</c:v>
                </c:pt>
                <c:pt idx="46617">
                  <c:v>466080.91</c:v>
                </c:pt>
                <c:pt idx="46618">
                  <c:v>466090.88</c:v>
                </c:pt>
                <c:pt idx="46619">
                  <c:v>466100.88</c:v>
                </c:pt>
                <c:pt idx="46620">
                  <c:v>466110.88</c:v>
                </c:pt>
                <c:pt idx="46621">
                  <c:v>466120.88</c:v>
                </c:pt>
                <c:pt idx="46622">
                  <c:v>466130.88</c:v>
                </c:pt>
                <c:pt idx="46623">
                  <c:v>466140.88</c:v>
                </c:pt>
                <c:pt idx="46624">
                  <c:v>466150.88</c:v>
                </c:pt>
                <c:pt idx="46625">
                  <c:v>466160.88</c:v>
                </c:pt>
                <c:pt idx="46626">
                  <c:v>466170.88</c:v>
                </c:pt>
                <c:pt idx="46627">
                  <c:v>466180.84</c:v>
                </c:pt>
                <c:pt idx="46628">
                  <c:v>466190.88</c:v>
                </c:pt>
                <c:pt idx="46629">
                  <c:v>466200.88</c:v>
                </c:pt>
                <c:pt idx="46630">
                  <c:v>466210.84</c:v>
                </c:pt>
                <c:pt idx="46631">
                  <c:v>466220.88</c:v>
                </c:pt>
                <c:pt idx="46632">
                  <c:v>466230.88</c:v>
                </c:pt>
                <c:pt idx="46633">
                  <c:v>466240.88</c:v>
                </c:pt>
                <c:pt idx="46634">
                  <c:v>466250.84</c:v>
                </c:pt>
                <c:pt idx="46635">
                  <c:v>466260.88</c:v>
                </c:pt>
                <c:pt idx="46636">
                  <c:v>466270.88</c:v>
                </c:pt>
                <c:pt idx="46637">
                  <c:v>466280.84</c:v>
                </c:pt>
                <c:pt idx="46638">
                  <c:v>466290.81</c:v>
                </c:pt>
                <c:pt idx="46639">
                  <c:v>466300.88</c:v>
                </c:pt>
                <c:pt idx="46640">
                  <c:v>466310.84</c:v>
                </c:pt>
                <c:pt idx="46641">
                  <c:v>466320.81</c:v>
                </c:pt>
                <c:pt idx="46642">
                  <c:v>466330.88</c:v>
                </c:pt>
                <c:pt idx="46643">
                  <c:v>466340.84</c:v>
                </c:pt>
                <c:pt idx="46644">
                  <c:v>466350.81</c:v>
                </c:pt>
                <c:pt idx="46645">
                  <c:v>466360.81</c:v>
                </c:pt>
                <c:pt idx="46646">
                  <c:v>466370.84</c:v>
                </c:pt>
                <c:pt idx="46647">
                  <c:v>466380.81</c:v>
                </c:pt>
                <c:pt idx="46648">
                  <c:v>466390.81</c:v>
                </c:pt>
                <c:pt idx="46649">
                  <c:v>466400.81</c:v>
                </c:pt>
                <c:pt idx="46650">
                  <c:v>466410.84</c:v>
                </c:pt>
                <c:pt idx="46651">
                  <c:v>466420.81</c:v>
                </c:pt>
                <c:pt idx="46652">
                  <c:v>466430.81</c:v>
                </c:pt>
                <c:pt idx="46653">
                  <c:v>466440.84</c:v>
                </c:pt>
                <c:pt idx="46654">
                  <c:v>466450.81</c:v>
                </c:pt>
                <c:pt idx="46655">
                  <c:v>466460.81</c:v>
                </c:pt>
                <c:pt idx="46656">
                  <c:v>466470.81</c:v>
                </c:pt>
                <c:pt idx="46657">
                  <c:v>466480.81</c:v>
                </c:pt>
                <c:pt idx="46658">
                  <c:v>466490.81</c:v>
                </c:pt>
                <c:pt idx="46659">
                  <c:v>466500.81</c:v>
                </c:pt>
                <c:pt idx="46660">
                  <c:v>466510.81</c:v>
                </c:pt>
                <c:pt idx="46661">
                  <c:v>466520.81</c:v>
                </c:pt>
                <c:pt idx="46662">
                  <c:v>466530.81</c:v>
                </c:pt>
                <c:pt idx="46663">
                  <c:v>466540.78</c:v>
                </c:pt>
                <c:pt idx="46664">
                  <c:v>466550.81</c:v>
                </c:pt>
                <c:pt idx="46665">
                  <c:v>466560.81</c:v>
                </c:pt>
                <c:pt idx="46666">
                  <c:v>466570.78</c:v>
                </c:pt>
                <c:pt idx="46667">
                  <c:v>466580.81</c:v>
                </c:pt>
                <c:pt idx="46668">
                  <c:v>466590.81</c:v>
                </c:pt>
                <c:pt idx="46669">
                  <c:v>466600.78</c:v>
                </c:pt>
                <c:pt idx="46670">
                  <c:v>466610.75</c:v>
                </c:pt>
                <c:pt idx="46671">
                  <c:v>466620.81</c:v>
                </c:pt>
                <c:pt idx="46672">
                  <c:v>466630.81</c:v>
                </c:pt>
                <c:pt idx="46673">
                  <c:v>466640.78</c:v>
                </c:pt>
                <c:pt idx="46674">
                  <c:v>466650.75</c:v>
                </c:pt>
                <c:pt idx="46675">
                  <c:v>466660.81</c:v>
                </c:pt>
                <c:pt idx="46676">
                  <c:v>466670.78</c:v>
                </c:pt>
                <c:pt idx="46677">
                  <c:v>466680.75</c:v>
                </c:pt>
                <c:pt idx="46678">
                  <c:v>466690.81</c:v>
                </c:pt>
                <c:pt idx="46679">
                  <c:v>466700.78</c:v>
                </c:pt>
                <c:pt idx="46680">
                  <c:v>466710.75</c:v>
                </c:pt>
                <c:pt idx="46681">
                  <c:v>466720.75</c:v>
                </c:pt>
                <c:pt idx="46682">
                  <c:v>466730.78</c:v>
                </c:pt>
                <c:pt idx="46683">
                  <c:v>466740.75</c:v>
                </c:pt>
                <c:pt idx="46684">
                  <c:v>466750.75</c:v>
                </c:pt>
                <c:pt idx="46685">
                  <c:v>466760.75</c:v>
                </c:pt>
                <c:pt idx="46686">
                  <c:v>466770.75</c:v>
                </c:pt>
                <c:pt idx="46687">
                  <c:v>466780.75</c:v>
                </c:pt>
                <c:pt idx="46688">
                  <c:v>466790.75</c:v>
                </c:pt>
                <c:pt idx="46689">
                  <c:v>466800.78</c:v>
                </c:pt>
                <c:pt idx="46690">
                  <c:v>466810.75</c:v>
                </c:pt>
                <c:pt idx="46691">
                  <c:v>466820.75</c:v>
                </c:pt>
                <c:pt idx="46692">
                  <c:v>466830.75</c:v>
                </c:pt>
                <c:pt idx="46693">
                  <c:v>466840.75</c:v>
                </c:pt>
                <c:pt idx="46694">
                  <c:v>466850.75</c:v>
                </c:pt>
                <c:pt idx="46695">
                  <c:v>466860.75</c:v>
                </c:pt>
                <c:pt idx="46696">
                  <c:v>466870.75</c:v>
                </c:pt>
                <c:pt idx="46697">
                  <c:v>466880.75</c:v>
                </c:pt>
                <c:pt idx="46698">
                  <c:v>466890.75</c:v>
                </c:pt>
                <c:pt idx="46699">
                  <c:v>466900.72</c:v>
                </c:pt>
                <c:pt idx="46700">
                  <c:v>466910.75</c:v>
                </c:pt>
                <c:pt idx="46701">
                  <c:v>466920.75</c:v>
                </c:pt>
                <c:pt idx="46702">
                  <c:v>466930.72</c:v>
                </c:pt>
                <c:pt idx="46703">
                  <c:v>466940.75</c:v>
                </c:pt>
                <c:pt idx="46704">
                  <c:v>466950.75</c:v>
                </c:pt>
                <c:pt idx="46705">
                  <c:v>466960.72</c:v>
                </c:pt>
                <c:pt idx="46706">
                  <c:v>466970.69</c:v>
                </c:pt>
                <c:pt idx="46707">
                  <c:v>466980.75</c:v>
                </c:pt>
                <c:pt idx="46708">
                  <c:v>466990.75</c:v>
                </c:pt>
                <c:pt idx="46709">
                  <c:v>467000.72</c:v>
                </c:pt>
                <c:pt idx="46710">
                  <c:v>467010.75</c:v>
                </c:pt>
                <c:pt idx="46711">
                  <c:v>467020.75</c:v>
                </c:pt>
                <c:pt idx="46712">
                  <c:v>467030.72</c:v>
                </c:pt>
                <c:pt idx="46713">
                  <c:v>467040.69</c:v>
                </c:pt>
                <c:pt idx="46714">
                  <c:v>467050.75</c:v>
                </c:pt>
                <c:pt idx="46715">
                  <c:v>467060.72</c:v>
                </c:pt>
                <c:pt idx="46716">
                  <c:v>467070.69</c:v>
                </c:pt>
                <c:pt idx="46717">
                  <c:v>467080.69</c:v>
                </c:pt>
                <c:pt idx="46718">
                  <c:v>467090.72</c:v>
                </c:pt>
                <c:pt idx="46719">
                  <c:v>467100.69</c:v>
                </c:pt>
                <c:pt idx="46720">
                  <c:v>467110.69</c:v>
                </c:pt>
                <c:pt idx="46721">
                  <c:v>467120.69</c:v>
                </c:pt>
                <c:pt idx="46722">
                  <c:v>467130.69</c:v>
                </c:pt>
                <c:pt idx="46723">
                  <c:v>467140.69</c:v>
                </c:pt>
                <c:pt idx="46724">
                  <c:v>467150.69</c:v>
                </c:pt>
                <c:pt idx="46725">
                  <c:v>467160.72</c:v>
                </c:pt>
                <c:pt idx="46726">
                  <c:v>467170.69</c:v>
                </c:pt>
                <c:pt idx="46727">
                  <c:v>467180.69</c:v>
                </c:pt>
                <c:pt idx="46728">
                  <c:v>467190.66</c:v>
                </c:pt>
                <c:pt idx="46729">
                  <c:v>467200.69</c:v>
                </c:pt>
                <c:pt idx="46730">
                  <c:v>467210.69</c:v>
                </c:pt>
                <c:pt idx="46731">
                  <c:v>467220.69</c:v>
                </c:pt>
                <c:pt idx="46732">
                  <c:v>467230.69</c:v>
                </c:pt>
                <c:pt idx="46733">
                  <c:v>467240.69</c:v>
                </c:pt>
                <c:pt idx="46734">
                  <c:v>467250.69</c:v>
                </c:pt>
                <c:pt idx="46735">
                  <c:v>467260.66</c:v>
                </c:pt>
                <c:pt idx="46736">
                  <c:v>467270.69</c:v>
                </c:pt>
                <c:pt idx="46737">
                  <c:v>467280.69</c:v>
                </c:pt>
                <c:pt idx="46738">
                  <c:v>467290.66</c:v>
                </c:pt>
                <c:pt idx="46739">
                  <c:v>467300.69</c:v>
                </c:pt>
                <c:pt idx="46740">
                  <c:v>467310.69</c:v>
                </c:pt>
                <c:pt idx="46741">
                  <c:v>467320.66</c:v>
                </c:pt>
                <c:pt idx="46742">
                  <c:v>467330.63</c:v>
                </c:pt>
                <c:pt idx="46743">
                  <c:v>467340.69</c:v>
                </c:pt>
                <c:pt idx="46744">
                  <c:v>467350.66</c:v>
                </c:pt>
                <c:pt idx="46745">
                  <c:v>467360.63</c:v>
                </c:pt>
                <c:pt idx="46746">
                  <c:v>467370.63</c:v>
                </c:pt>
                <c:pt idx="46747">
                  <c:v>467380.69</c:v>
                </c:pt>
                <c:pt idx="46748">
                  <c:v>467390.66</c:v>
                </c:pt>
                <c:pt idx="46749">
                  <c:v>467400.63</c:v>
                </c:pt>
                <c:pt idx="46750">
                  <c:v>467410.69</c:v>
                </c:pt>
                <c:pt idx="46751">
                  <c:v>467420.66</c:v>
                </c:pt>
                <c:pt idx="46752">
                  <c:v>467430.63</c:v>
                </c:pt>
                <c:pt idx="46753">
                  <c:v>467440.63</c:v>
                </c:pt>
                <c:pt idx="46754">
                  <c:v>467450.66</c:v>
                </c:pt>
                <c:pt idx="46755">
                  <c:v>467460.63</c:v>
                </c:pt>
                <c:pt idx="46756">
                  <c:v>467470.63</c:v>
                </c:pt>
                <c:pt idx="46757">
                  <c:v>467480.63</c:v>
                </c:pt>
                <c:pt idx="46758">
                  <c:v>467490.63</c:v>
                </c:pt>
                <c:pt idx="46759">
                  <c:v>467500.63</c:v>
                </c:pt>
                <c:pt idx="46760">
                  <c:v>467510.63</c:v>
                </c:pt>
                <c:pt idx="46761">
                  <c:v>467520.63</c:v>
                </c:pt>
                <c:pt idx="46762">
                  <c:v>467530.63</c:v>
                </c:pt>
                <c:pt idx="46763">
                  <c:v>467540.63</c:v>
                </c:pt>
                <c:pt idx="46764">
                  <c:v>467550.59</c:v>
                </c:pt>
                <c:pt idx="46765">
                  <c:v>467560.63</c:v>
                </c:pt>
                <c:pt idx="46766">
                  <c:v>467570.63</c:v>
                </c:pt>
                <c:pt idx="46767">
                  <c:v>467580.63</c:v>
                </c:pt>
                <c:pt idx="46768">
                  <c:v>467590.63</c:v>
                </c:pt>
                <c:pt idx="46769">
                  <c:v>467600.63</c:v>
                </c:pt>
                <c:pt idx="46770">
                  <c:v>467610.63</c:v>
                </c:pt>
                <c:pt idx="46771">
                  <c:v>467620.59</c:v>
                </c:pt>
                <c:pt idx="46772">
                  <c:v>467630.63</c:v>
                </c:pt>
                <c:pt idx="46773">
                  <c:v>467640.63</c:v>
                </c:pt>
                <c:pt idx="46774">
                  <c:v>467650.59</c:v>
                </c:pt>
                <c:pt idx="46775">
                  <c:v>467660.63</c:v>
                </c:pt>
                <c:pt idx="46776">
                  <c:v>467670.63</c:v>
                </c:pt>
                <c:pt idx="46777">
                  <c:v>467680.59</c:v>
                </c:pt>
                <c:pt idx="46778">
                  <c:v>467690.56</c:v>
                </c:pt>
                <c:pt idx="46779">
                  <c:v>467700.63</c:v>
                </c:pt>
                <c:pt idx="46780">
                  <c:v>467710.59</c:v>
                </c:pt>
                <c:pt idx="46781">
                  <c:v>467720.56</c:v>
                </c:pt>
                <c:pt idx="46782">
                  <c:v>467730.56</c:v>
                </c:pt>
                <c:pt idx="46783">
                  <c:v>467740.63</c:v>
                </c:pt>
                <c:pt idx="46784">
                  <c:v>467750.59</c:v>
                </c:pt>
                <c:pt idx="46785">
                  <c:v>467760.56</c:v>
                </c:pt>
                <c:pt idx="46786">
                  <c:v>467770.63</c:v>
                </c:pt>
                <c:pt idx="46787">
                  <c:v>467780.59</c:v>
                </c:pt>
                <c:pt idx="46788">
                  <c:v>467790.56</c:v>
                </c:pt>
                <c:pt idx="46789">
                  <c:v>467800.56</c:v>
                </c:pt>
                <c:pt idx="46790">
                  <c:v>467810.59</c:v>
                </c:pt>
                <c:pt idx="46791">
                  <c:v>467820.56</c:v>
                </c:pt>
                <c:pt idx="46792">
                  <c:v>467830.56</c:v>
                </c:pt>
                <c:pt idx="46793">
                  <c:v>467840.56</c:v>
                </c:pt>
                <c:pt idx="46794">
                  <c:v>467850.56</c:v>
                </c:pt>
                <c:pt idx="46795">
                  <c:v>467860.56</c:v>
                </c:pt>
                <c:pt idx="46796">
                  <c:v>467870.56</c:v>
                </c:pt>
                <c:pt idx="46797">
                  <c:v>467880.56</c:v>
                </c:pt>
                <c:pt idx="46798">
                  <c:v>467890.56</c:v>
                </c:pt>
                <c:pt idx="46799">
                  <c:v>467900.56</c:v>
                </c:pt>
                <c:pt idx="46800">
                  <c:v>467910.59</c:v>
                </c:pt>
                <c:pt idx="46801">
                  <c:v>467920.56</c:v>
                </c:pt>
                <c:pt idx="46802">
                  <c:v>467930.56</c:v>
                </c:pt>
                <c:pt idx="46803">
                  <c:v>467940.56</c:v>
                </c:pt>
                <c:pt idx="46804">
                  <c:v>467950.56</c:v>
                </c:pt>
                <c:pt idx="46805">
                  <c:v>467960.56</c:v>
                </c:pt>
                <c:pt idx="46806">
                  <c:v>467970.56</c:v>
                </c:pt>
                <c:pt idx="46807">
                  <c:v>467980.56</c:v>
                </c:pt>
                <c:pt idx="46808">
                  <c:v>467990.56</c:v>
                </c:pt>
                <c:pt idx="46809">
                  <c:v>468000.56</c:v>
                </c:pt>
                <c:pt idx="46810">
                  <c:v>468010.53</c:v>
                </c:pt>
                <c:pt idx="46811">
                  <c:v>468020.56</c:v>
                </c:pt>
                <c:pt idx="46812">
                  <c:v>468030.56</c:v>
                </c:pt>
                <c:pt idx="46813">
                  <c:v>468040.53</c:v>
                </c:pt>
                <c:pt idx="46814">
                  <c:v>468050.5</c:v>
                </c:pt>
                <c:pt idx="46815">
                  <c:v>468060.56</c:v>
                </c:pt>
                <c:pt idx="46816">
                  <c:v>468070.53</c:v>
                </c:pt>
                <c:pt idx="46817">
                  <c:v>468080.5</c:v>
                </c:pt>
                <c:pt idx="46818">
                  <c:v>468090.5</c:v>
                </c:pt>
                <c:pt idx="46819">
                  <c:v>468100.56</c:v>
                </c:pt>
                <c:pt idx="46820">
                  <c:v>468110.5</c:v>
                </c:pt>
                <c:pt idx="46821">
                  <c:v>468120.5</c:v>
                </c:pt>
                <c:pt idx="46822">
                  <c:v>468130.56</c:v>
                </c:pt>
                <c:pt idx="46823">
                  <c:v>468140.53</c:v>
                </c:pt>
                <c:pt idx="46824">
                  <c:v>468150.5</c:v>
                </c:pt>
                <c:pt idx="46825">
                  <c:v>468160.5</c:v>
                </c:pt>
                <c:pt idx="46826">
                  <c:v>468170.53</c:v>
                </c:pt>
                <c:pt idx="46827">
                  <c:v>468180.5</c:v>
                </c:pt>
                <c:pt idx="46828">
                  <c:v>468190.5</c:v>
                </c:pt>
                <c:pt idx="46829">
                  <c:v>468200.53</c:v>
                </c:pt>
                <c:pt idx="46830">
                  <c:v>468210.5</c:v>
                </c:pt>
                <c:pt idx="46831">
                  <c:v>468220.5</c:v>
                </c:pt>
                <c:pt idx="46832">
                  <c:v>468230.5</c:v>
                </c:pt>
                <c:pt idx="46833">
                  <c:v>468240.5</c:v>
                </c:pt>
                <c:pt idx="46834">
                  <c:v>468250.5</c:v>
                </c:pt>
                <c:pt idx="46835">
                  <c:v>468260.5</c:v>
                </c:pt>
                <c:pt idx="46836">
                  <c:v>468270.5</c:v>
                </c:pt>
                <c:pt idx="46837">
                  <c:v>468280.5</c:v>
                </c:pt>
                <c:pt idx="46838">
                  <c:v>468290.5</c:v>
                </c:pt>
                <c:pt idx="46839">
                  <c:v>468300.47</c:v>
                </c:pt>
                <c:pt idx="46840">
                  <c:v>468310.5</c:v>
                </c:pt>
                <c:pt idx="46841">
                  <c:v>468320.5</c:v>
                </c:pt>
                <c:pt idx="46842">
                  <c:v>468330.5</c:v>
                </c:pt>
                <c:pt idx="46843">
                  <c:v>468340.47</c:v>
                </c:pt>
                <c:pt idx="46844">
                  <c:v>468350.5</c:v>
                </c:pt>
                <c:pt idx="46845">
                  <c:v>468360.5</c:v>
                </c:pt>
                <c:pt idx="46846">
                  <c:v>468370.47</c:v>
                </c:pt>
                <c:pt idx="46847">
                  <c:v>468380.5</c:v>
                </c:pt>
                <c:pt idx="46848">
                  <c:v>468390.5</c:v>
                </c:pt>
                <c:pt idx="46849">
                  <c:v>468400.47</c:v>
                </c:pt>
                <c:pt idx="46850">
                  <c:v>468410.44</c:v>
                </c:pt>
                <c:pt idx="46851">
                  <c:v>468420.5</c:v>
                </c:pt>
                <c:pt idx="46852">
                  <c:v>468430.47</c:v>
                </c:pt>
                <c:pt idx="46853">
                  <c:v>468440.44</c:v>
                </c:pt>
                <c:pt idx="46854">
                  <c:v>468450.44</c:v>
                </c:pt>
                <c:pt idx="46855">
                  <c:v>468460.47</c:v>
                </c:pt>
                <c:pt idx="46856">
                  <c:v>468470.44</c:v>
                </c:pt>
                <c:pt idx="46857">
                  <c:v>468480.44</c:v>
                </c:pt>
                <c:pt idx="46858">
                  <c:v>468490.5</c:v>
                </c:pt>
                <c:pt idx="46859">
                  <c:v>468500.47</c:v>
                </c:pt>
                <c:pt idx="46860">
                  <c:v>468510.44</c:v>
                </c:pt>
                <c:pt idx="46861">
                  <c:v>468520.44</c:v>
                </c:pt>
                <c:pt idx="46862">
                  <c:v>468530.47</c:v>
                </c:pt>
                <c:pt idx="46863">
                  <c:v>468540.44</c:v>
                </c:pt>
                <c:pt idx="46864">
                  <c:v>468550.44</c:v>
                </c:pt>
                <c:pt idx="46865">
                  <c:v>468560.47</c:v>
                </c:pt>
                <c:pt idx="46866">
                  <c:v>468570.44</c:v>
                </c:pt>
                <c:pt idx="46867">
                  <c:v>468580.44</c:v>
                </c:pt>
                <c:pt idx="46868">
                  <c:v>468590.44</c:v>
                </c:pt>
                <c:pt idx="46869">
                  <c:v>468600.44</c:v>
                </c:pt>
                <c:pt idx="46870">
                  <c:v>468610.44</c:v>
                </c:pt>
                <c:pt idx="46871">
                  <c:v>468620.44</c:v>
                </c:pt>
                <c:pt idx="46872">
                  <c:v>468630.44</c:v>
                </c:pt>
                <c:pt idx="46873">
                  <c:v>468640.44</c:v>
                </c:pt>
                <c:pt idx="46874">
                  <c:v>468650.44</c:v>
                </c:pt>
                <c:pt idx="46875">
                  <c:v>468660.41</c:v>
                </c:pt>
                <c:pt idx="46876">
                  <c:v>468670.44</c:v>
                </c:pt>
                <c:pt idx="46877">
                  <c:v>468680.44</c:v>
                </c:pt>
                <c:pt idx="46878">
                  <c:v>468690.44</c:v>
                </c:pt>
                <c:pt idx="46879">
                  <c:v>468700.38</c:v>
                </c:pt>
                <c:pt idx="46880">
                  <c:v>468710.44</c:v>
                </c:pt>
                <c:pt idx="46881">
                  <c:v>468720.44</c:v>
                </c:pt>
                <c:pt idx="46882">
                  <c:v>468730.41</c:v>
                </c:pt>
                <c:pt idx="46883">
                  <c:v>468740.44</c:v>
                </c:pt>
                <c:pt idx="46884">
                  <c:v>468750.44</c:v>
                </c:pt>
                <c:pt idx="46885">
                  <c:v>468760.41</c:v>
                </c:pt>
                <c:pt idx="46886">
                  <c:v>468770.38</c:v>
                </c:pt>
                <c:pt idx="46887">
                  <c:v>468780.44</c:v>
                </c:pt>
                <c:pt idx="46888">
                  <c:v>468790.41</c:v>
                </c:pt>
                <c:pt idx="46889">
                  <c:v>468800.38</c:v>
                </c:pt>
                <c:pt idx="46890">
                  <c:v>468810.38</c:v>
                </c:pt>
                <c:pt idx="46891">
                  <c:v>468820.41</c:v>
                </c:pt>
                <c:pt idx="46892">
                  <c:v>468830.38</c:v>
                </c:pt>
                <c:pt idx="46893">
                  <c:v>468840.38</c:v>
                </c:pt>
                <c:pt idx="46894">
                  <c:v>468850.44</c:v>
                </c:pt>
                <c:pt idx="46895">
                  <c:v>468860.38</c:v>
                </c:pt>
                <c:pt idx="46896">
                  <c:v>468870.38</c:v>
                </c:pt>
                <c:pt idx="46897">
                  <c:v>468880.38</c:v>
                </c:pt>
                <c:pt idx="46898">
                  <c:v>468890.41</c:v>
                </c:pt>
                <c:pt idx="46899">
                  <c:v>468900.38</c:v>
                </c:pt>
                <c:pt idx="46900">
                  <c:v>468910.38</c:v>
                </c:pt>
                <c:pt idx="46901">
                  <c:v>468920.41</c:v>
                </c:pt>
                <c:pt idx="46902">
                  <c:v>468930.38</c:v>
                </c:pt>
                <c:pt idx="46903">
                  <c:v>468940.38</c:v>
                </c:pt>
                <c:pt idx="46904">
                  <c:v>468950.41</c:v>
                </c:pt>
                <c:pt idx="46905">
                  <c:v>468960.38</c:v>
                </c:pt>
                <c:pt idx="46906">
                  <c:v>468970.38</c:v>
                </c:pt>
                <c:pt idx="46907">
                  <c:v>468980.38</c:v>
                </c:pt>
                <c:pt idx="46908">
                  <c:v>468990.38</c:v>
                </c:pt>
                <c:pt idx="46909">
                  <c:v>469000.38</c:v>
                </c:pt>
                <c:pt idx="46910">
                  <c:v>469010.38</c:v>
                </c:pt>
                <c:pt idx="46911">
                  <c:v>469020.34</c:v>
                </c:pt>
                <c:pt idx="46912">
                  <c:v>469030.38</c:v>
                </c:pt>
                <c:pt idx="46913">
                  <c:v>469040.38</c:v>
                </c:pt>
                <c:pt idx="46914">
                  <c:v>469050.34</c:v>
                </c:pt>
                <c:pt idx="46915">
                  <c:v>469060.31</c:v>
                </c:pt>
                <c:pt idx="46916">
                  <c:v>469070.38</c:v>
                </c:pt>
                <c:pt idx="46917">
                  <c:v>469080.38</c:v>
                </c:pt>
                <c:pt idx="46918">
                  <c:v>469090.34</c:v>
                </c:pt>
                <c:pt idx="46919">
                  <c:v>469100.38</c:v>
                </c:pt>
                <c:pt idx="46920">
                  <c:v>469110.38</c:v>
                </c:pt>
                <c:pt idx="46921">
                  <c:v>469120.34</c:v>
                </c:pt>
                <c:pt idx="46922">
                  <c:v>469130.31</c:v>
                </c:pt>
                <c:pt idx="46923">
                  <c:v>469140.38</c:v>
                </c:pt>
                <c:pt idx="46924">
                  <c:v>469150.34</c:v>
                </c:pt>
                <c:pt idx="46925">
                  <c:v>469160.31</c:v>
                </c:pt>
                <c:pt idx="46926">
                  <c:v>469170.31</c:v>
                </c:pt>
                <c:pt idx="46927">
                  <c:v>469180.34</c:v>
                </c:pt>
                <c:pt idx="46928">
                  <c:v>469190.31</c:v>
                </c:pt>
                <c:pt idx="46929">
                  <c:v>469200.31</c:v>
                </c:pt>
                <c:pt idx="46930">
                  <c:v>469210.34</c:v>
                </c:pt>
                <c:pt idx="46931">
                  <c:v>469220.31</c:v>
                </c:pt>
                <c:pt idx="46932">
                  <c:v>469230.31</c:v>
                </c:pt>
                <c:pt idx="46933">
                  <c:v>469240.31</c:v>
                </c:pt>
                <c:pt idx="46934">
                  <c:v>469250.34</c:v>
                </c:pt>
                <c:pt idx="46935">
                  <c:v>469260.31</c:v>
                </c:pt>
                <c:pt idx="46936">
                  <c:v>469270.31</c:v>
                </c:pt>
                <c:pt idx="46937">
                  <c:v>469280.34</c:v>
                </c:pt>
                <c:pt idx="46938">
                  <c:v>469290.31</c:v>
                </c:pt>
                <c:pt idx="46939">
                  <c:v>469300.31</c:v>
                </c:pt>
                <c:pt idx="46940">
                  <c:v>469310.31</c:v>
                </c:pt>
                <c:pt idx="46941">
                  <c:v>469320.31</c:v>
                </c:pt>
                <c:pt idx="46942">
                  <c:v>469330.31</c:v>
                </c:pt>
                <c:pt idx="46943">
                  <c:v>469340.31</c:v>
                </c:pt>
                <c:pt idx="46944">
                  <c:v>469350.31</c:v>
                </c:pt>
                <c:pt idx="46945">
                  <c:v>469360.31</c:v>
                </c:pt>
                <c:pt idx="46946">
                  <c:v>469370.31</c:v>
                </c:pt>
                <c:pt idx="46947">
                  <c:v>469380.28</c:v>
                </c:pt>
                <c:pt idx="46948">
                  <c:v>469390.31</c:v>
                </c:pt>
                <c:pt idx="46949">
                  <c:v>469400.31</c:v>
                </c:pt>
                <c:pt idx="46950">
                  <c:v>469410.28</c:v>
                </c:pt>
                <c:pt idx="46951">
                  <c:v>469420.25</c:v>
                </c:pt>
                <c:pt idx="46952">
                  <c:v>469430.31</c:v>
                </c:pt>
                <c:pt idx="46953">
                  <c:v>469440.31</c:v>
                </c:pt>
                <c:pt idx="46954">
                  <c:v>469450.28</c:v>
                </c:pt>
                <c:pt idx="46955">
                  <c:v>469460.31</c:v>
                </c:pt>
                <c:pt idx="46956">
                  <c:v>469470.31</c:v>
                </c:pt>
                <c:pt idx="46957">
                  <c:v>469480.28</c:v>
                </c:pt>
                <c:pt idx="46958">
                  <c:v>469490.25</c:v>
                </c:pt>
                <c:pt idx="46959">
                  <c:v>469500.31</c:v>
                </c:pt>
                <c:pt idx="46960">
                  <c:v>469510.28</c:v>
                </c:pt>
                <c:pt idx="46961">
                  <c:v>469520.25</c:v>
                </c:pt>
                <c:pt idx="46962">
                  <c:v>469530.25</c:v>
                </c:pt>
                <c:pt idx="46963">
                  <c:v>469540.28</c:v>
                </c:pt>
                <c:pt idx="46964">
                  <c:v>469550.25</c:v>
                </c:pt>
                <c:pt idx="46965">
                  <c:v>469560.25</c:v>
                </c:pt>
                <c:pt idx="46966">
                  <c:v>469570.28</c:v>
                </c:pt>
                <c:pt idx="46967">
                  <c:v>469580.25</c:v>
                </c:pt>
                <c:pt idx="46968">
                  <c:v>469590.25</c:v>
                </c:pt>
                <c:pt idx="46969">
                  <c:v>469600.31</c:v>
                </c:pt>
                <c:pt idx="46970">
                  <c:v>469610.28</c:v>
                </c:pt>
                <c:pt idx="46971">
                  <c:v>469620.25</c:v>
                </c:pt>
                <c:pt idx="46972">
                  <c:v>469630.25</c:v>
                </c:pt>
                <c:pt idx="46973">
                  <c:v>469640.28</c:v>
                </c:pt>
                <c:pt idx="46974">
                  <c:v>469650.25</c:v>
                </c:pt>
                <c:pt idx="46975">
                  <c:v>469660.25</c:v>
                </c:pt>
                <c:pt idx="46976">
                  <c:v>469670.25</c:v>
                </c:pt>
                <c:pt idx="46977">
                  <c:v>469680.25</c:v>
                </c:pt>
                <c:pt idx="46978">
                  <c:v>469690.25</c:v>
                </c:pt>
                <c:pt idx="46979">
                  <c:v>469700.25</c:v>
                </c:pt>
                <c:pt idx="46980">
                  <c:v>469710.25</c:v>
                </c:pt>
                <c:pt idx="46981">
                  <c:v>469720.25</c:v>
                </c:pt>
                <c:pt idx="46982">
                  <c:v>469730.25</c:v>
                </c:pt>
                <c:pt idx="46983">
                  <c:v>469740.22</c:v>
                </c:pt>
                <c:pt idx="46984">
                  <c:v>469750.25</c:v>
                </c:pt>
                <c:pt idx="46985">
                  <c:v>469760.25</c:v>
                </c:pt>
                <c:pt idx="46986">
                  <c:v>469770.22</c:v>
                </c:pt>
                <c:pt idx="46987">
                  <c:v>469780.19</c:v>
                </c:pt>
                <c:pt idx="46988">
                  <c:v>469790.25</c:v>
                </c:pt>
                <c:pt idx="46989">
                  <c:v>469800.22</c:v>
                </c:pt>
                <c:pt idx="46990">
                  <c:v>469810.19</c:v>
                </c:pt>
                <c:pt idx="46991">
                  <c:v>469820.25</c:v>
                </c:pt>
                <c:pt idx="46992">
                  <c:v>469830.25</c:v>
                </c:pt>
                <c:pt idx="46993">
                  <c:v>469840.22</c:v>
                </c:pt>
                <c:pt idx="46994">
                  <c:v>469850.19</c:v>
                </c:pt>
                <c:pt idx="46995">
                  <c:v>469860.25</c:v>
                </c:pt>
                <c:pt idx="46996">
                  <c:v>469870.22</c:v>
                </c:pt>
                <c:pt idx="46997">
                  <c:v>469880.19</c:v>
                </c:pt>
                <c:pt idx="46998">
                  <c:v>469890.25</c:v>
                </c:pt>
                <c:pt idx="46999">
                  <c:v>469900.22</c:v>
                </c:pt>
                <c:pt idx="47000">
                  <c:v>469910.19</c:v>
                </c:pt>
                <c:pt idx="47001">
                  <c:v>469920.19</c:v>
                </c:pt>
                <c:pt idx="47002">
                  <c:v>469930.22</c:v>
                </c:pt>
                <c:pt idx="47003">
                  <c:v>469940.19</c:v>
                </c:pt>
                <c:pt idx="47004">
                  <c:v>469950.19</c:v>
                </c:pt>
                <c:pt idx="47005">
                  <c:v>469960.22</c:v>
                </c:pt>
                <c:pt idx="47006">
                  <c:v>469970.19</c:v>
                </c:pt>
                <c:pt idx="47007">
                  <c:v>469980.19</c:v>
                </c:pt>
                <c:pt idx="47008">
                  <c:v>469990.19</c:v>
                </c:pt>
                <c:pt idx="47009">
                  <c:v>470000.22</c:v>
                </c:pt>
                <c:pt idx="47010">
                  <c:v>470010.19</c:v>
                </c:pt>
                <c:pt idx="47011">
                  <c:v>470020.19</c:v>
                </c:pt>
                <c:pt idx="47012">
                  <c:v>470030.19</c:v>
                </c:pt>
                <c:pt idx="47013">
                  <c:v>470040.19</c:v>
                </c:pt>
                <c:pt idx="47014">
                  <c:v>470050.19</c:v>
                </c:pt>
                <c:pt idx="47015">
                  <c:v>470060.19</c:v>
                </c:pt>
                <c:pt idx="47016">
                  <c:v>470070.19</c:v>
                </c:pt>
                <c:pt idx="47017">
                  <c:v>470080.19</c:v>
                </c:pt>
                <c:pt idx="47018">
                  <c:v>470090.19</c:v>
                </c:pt>
                <c:pt idx="47019">
                  <c:v>470100.16</c:v>
                </c:pt>
                <c:pt idx="47020">
                  <c:v>470110.19</c:v>
                </c:pt>
                <c:pt idx="47021">
                  <c:v>470120.19</c:v>
                </c:pt>
                <c:pt idx="47022">
                  <c:v>470130.16</c:v>
                </c:pt>
                <c:pt idx="47023">
                  <c:v>470140.13</c:v>
                </c:pt>
                <c:pt idx="47024">
                  <c:v>470150.19</c:v>
                </c:pt>
                <c:pt idx="47025">
                  <c:v>470160.16</c:v>
                </c:pt>
                <c:pt idx="47026">
                  <c:v>470170.13</c:v>
                </c:pt>
                <c:pt idx="47027">
                  <c:v>470180.19</c:v>
                </c:pt>
                <c:pt idx="47028">
                  <c:v>470190.19</c:v>
                </c:pt>
                <c:pt idx="47029">
                  <c:v>470200.16</c:v>
                </c:pt>
                <c:pt idx="47030">
                  <c:v>470210.13</c:v>
                </c:pt>
                <c:pt idx="47031">
                  <c:v>470220.19</c:v>
                </c:pt>
                <c:pt idx="47032">
                  <c:v>470230.16</c:v>
                </c:pt>
                <c:pt idx="47033">
                  <c:v>470240.13</c:v>
                </c:pt>
                <c:pt idx="47034">
                  <c:v>470250.19</c:v>
                </c:pt>
                <c:pt idx="47035">
                  <c:v>470260.16</c:v>
                </c:pt>
                <c:pt idx="47036">
                  <c:v>470270.13</c:v>
                </c:pt>
                <c:pt idx="47037">
                  <c:v>470280.13</c:v>
                </c:pt>
                <c:pt idx="47038">
                  <c:v>470290.16</c:v>
                </c:pt>
                <c:pt idx="47039">
                  <c:v>470300.13</c:v>
                </c:pt>
                <c:pt idx="47040">
                  <c:v>470310.13</c:v>
                </c:pt>
                <c:pt idx="47041">
                  <c:v>470320.16</c:v>
                </c:pt>
                <c:pt idx="47042">
                  <c:v>470330.13</c:v>
                </c:pt>
                <c:pt idx="47043">
                  <c:v>470340.13</c:v>
                </c:pt>
                <c:pt idx="47044">
                  <c:v>470350.13</c:v>
                </c:pt>
                <c:pt idx="47045">
                  <c:v>470360.16</c:v>
                </c:pt>
                <c:pt idx="47046">
                  <c:v>470370.13</c:v>
                </c:pt>
                <c:pt idx="47047">
                  <c:v>470380.13</c:v>
                </c:pt>
                <c:pt idx="47048">
                  <c:v>470390.09</c:v>
                </c:pt>
                <c:pt idx="47049">
                  <c:v>470400.13</c:v>
                </c:pt>
                <c:pt idx="47050">
                  <c:v>470410.13</c:v>
                </c:pt>
                <c:pt idx="47051">
                  <c:v>470420.13</c:v>
                </c:pt>
                <c:pt idx="47052">
                  <c:v>470430.13</c:v>
                </c:pt>
                <c:pt idx="47053">
                  <c:v>470440.13</c:v>
                </c:pt>
                <c:pt idx="47054">
                  <c:v>470450.13</c:v>
                </c:pt>
                <c:pt idx="47055">
                  <c:v>470460.09</c:v>
                </c:pt>
                <c:pt idx="47056">
                  <c:v>470470.13</c:v>
                </c:pt>
                <c:pt idx="47057">
                  <c:v>470480.13</c:v>
                </c:pt>
                <c:pt idx="47058">
                  <c:v>470490.09</c:v>
                </c:pt>
                <c:pt idx="47059">
                  <c:v>470500.06</c:v>
                </c:pt>
                <c:pt idx="47060">
                  <c:v>470510.13</c:v>
                </c:pt>
                <c:pt idx="47061">
                  <c:v>470520.09</c:v>
                </c:pt>
                <c:pt idx="47062">
                  <c:v>470530.06</c:v>
                </c:pt>
                <c:pt idx="47063">
                  <c:v>470540.13</c:v>
                </c:pt>
                <c:pt idx="47064">
                  <c:v>470550.09</c:v>
                </c:pt>
                <c:pt idx="47065">
                  <c:v>470560.06</c:v>
                </c:pt>
                <c:pt idx="47066">
                  <c:v>470570.06</c:v>
                </c:pt>
                <c:pt idx="47067">
                  <c:v>470580.13</c:v>
                </c:pt>
                <c:pt idx="47068">
                  <c:v>470590.09</c:v>
                </c:pt>
                <c:pt idx="47069">
                  <c:v>470600.06</c:v>
                </c:pt>
                <c:pt idx="47070">
                  <c:v>470610.13</c:v>
                </c:pt>
                <c:pt idx="47071">
                  <c:v>470620.09</c:v>
                </c:pt>
                <c:pt idx="47072">
                  <c:v>470630.06</c:v>
                </c:pt>
                <c:pt idx="47073">
                  <c:v>470640.06</c:v>
                </c:pt>
                <c:pt idx="47074">
                  <c:v>470650.09</c:v>
                </c:pt>
                <c:pt idx="47075">
                  <c:v>470660.06</c:v>
                </c:pt>
                <c:pt idx="47076">
                  <c:v>470670.06</c:v>
                </c:pt>
                <c:pt idx="47077">
                  <c:v>470680.09</c:v>
                </c:pt>
                <c:pt idx="47078">
                  <c:v>470690.06</c:v>
                </c:pt>
                <c:pt idx="47079">
                  <c:v>470700.06</c:v>
                </c:pt>
                <c:pt idx="47080">
                  <c:v>470710.06</c:v>
                </c:pt>
                <c:pt idx="47081">
                  <c:v>470720.06</c:v>
                </c:pt>
                <c:pt idx="47082">
                  <c:v>470730.06</c:v>
                </c:pt>
                <c:pt idx="47083">
                  <c:v>470740.06</c:v>
                </c:pt>
                <c:pt idx="47084">
                  <c:v>470750.03</c:v>
                </c:pt>
                <c:pt idx="47085">
                  <c:v>470760.06</c:v>
                </c:pt>
                <c:pt idx="47086">
                  <c:v>470770.06</c:v>
                </c:pt>
                <c:pt idx="47087">
                  <c:v>470780.06</c:v>
                </c:pt>
                <c:pt idx="47088">
                  <c:v>470790.06</c:v>
                </c:pt>
                <c:pt idx="47089">
                  <c:v>470800.06</c:v>
                </c:pt>
                <c:pt idx="47090">
                  <c:v>470810.06</c:v>
                </c:pt>
                <c:pt idx="47091">
                  <c:v>470820.03</c:v>
                </c:pt>
                <c:pt idx="47092">
                  <c:v>470830.06</c:v>
                </c:pt>
                <c:pt idx="47093">
                  <c:v>470840.06</c:v>
                </c:pt>
                <c:pt idx="47094">
                  <c:v>470850.03</c:v>
                </c:pt>
                <c:pt idx="47095">
                  <c:v>470860</c:v>
                </c:pt>
                <c:pt idx="47096">
                  <c:v>470870.06</c:v>
                </c:pt>
                <c:pt idx="47097">
                  <c:v>470880.03</c:v>
                </c:pt>
                <c:pt idx="47098">
                  <c:v>470890</c:v>
                </c:pt>
                <c:pt idx="47099">
                  <c:v>470900.06</c:v>
                </c:pt>
                <c:pt idx="47100">
                  <c:v>470910.03</c:v>
                </c:pt>
                <c:pt idx="47101">
                  <c:v>470920</c:v>
                </c:pt>
                <c:pt idx="47102">
                  <c:v>470930.06</c:v>
                </c:pt>
                <c:pt idx="47103">
                  <c:v>470940.06</c:v>
                </c:pt>
                <c:pt idx="47104">
                  <c:v>470950.03</c:v>
                </c:pt>
                <c:pt idx="47105">
                  <c:v>470960</c:v>
                </c:pt>
                <c:pt idx="47106">
                  <c:v>470970.06</c:v>
                </c:pt>
                <c:pt idx="47107">
                  <c:v>470980.03</c:v>
                </c:pt>
                <c:pt idx="47108">
                  <c:v>470990</c:v>
                </c:pt>
                <c:pt idx="47109">
                  <c:v>471000</c:v>
                </c:pt>
                <c:pt idx="47110">
                  <c:v>471010.03</c:v>
                </c:pt>
                <c:pt idx="47111">
                  <c:v>471020</c:v>
                </c:pt>
                <c:pt idx="47112">
                  <c:v>471030</c:v>
                </c:pt>
                <c:pt idx="47113">
                  <c:v>471040.03</c:v>
                </c:pt>
                <c:pt idx="47114">
                  <c:v>471050</c:v>
                </c:pt>
                <c:pt idx="47115">
                  <c:v>471060</c:v>
                </c:pt>
                <c:pt idx="47116">
                  <c:v>471070</c:v>
                </c:pt>
                <c:pt idx="47117">
                  <c:v>471080</c:v>
                </c:pt>
                <c:pt idx="47118">
                  <c:v>471090</c:v>
                </c:pt>
                <c:pt idx="47119">
                  <c:v>471100</c:v>
                </c:pt>
                <c:pt idx="47120">
                  <c:v>471109.97</c:v>
                </c:pt>
                <c:pt idx="47121">
                  <c:v>471120</c:v>
                </c:pt>
                <c:pt idx="47122">
                  <c:v>471130</c:v>
                </c:pt>
                <c:pt idx="47123">
                  <c:v>471139.97</c:v>
                </c:pt>
                <c:pt idx="47124">
                  <c:v>471150</c:v>
                </c:pt>
                <c:pt idx="47125">
                  <c:v>471160</c:v>
                </c:pt>
                <c:pt idx="47126">
                  <c:v>471170</c:v>
                </c:pt>
                <c:pt idx="47127">
                  <c:v>471179.97</c:v>
                </c:pt>
                <c:pt idx="47128">
                  <c:v>471190</c:v>
                </c:pt>
                <c:pt idx="47129">
                  <c:v>471200</c:v>
                </c:pt>
                <c:pt idx="47130">
                  <c:v>471209.97</c:v>
                </c:pt>
                <c:pt idx="47131">
                  <c:v>471220</c:v>
                </c:pt>
                <c:pt idx="47132">
                  <c:v>471230</c:v>
                </c:pt>
                <c:pt idx="47133">
                  <c:v>471239.97</c:v>
                </c:pt>
                <c:pt idx="47134">
                  <c:v>471249.94</c:v>
                </c:pt>
                <c:pt idx="47135">
                  <c:v>471260</c:v>
                </c:pt>
                <c:pt idx="47136">
                  <c:v>471269.97</c:v>
                </c:pt>
                <c:pt idx="47137">
                  <c:v>471279.94</c:v>
                </c:pt>
                <c:pt idx="47138">
                  <c:v>471290</c:v>
                </c:pt>
                <c:pt idx="47139">
                  <c:v>471299.97</c:v>
                </c:pt>
                <c:pt idx="47140">
                  <c:v>471309.94</c:v>
                </c:pt>
                <c:pt idx="47141">
                  <c:v>471319.94</c:v>
                </c:pt>
                <c:pt idx="47142">
                  <c:v>471330</c:v>
                </c:pt>
                <c:pt idx="47143">
                  <c:v>471339.97</c:v>
                </c:pt>
                <c:pt idx="47144">
                  <c:v>471349.94</c:v>
                </c:pt>
                <c:pt idx="47145">
                  <c:v>471359.94</c:v>
                </c:pt>
                <c:pt idx="47146">
                  <c:v>471369.97</c:v>
                </c:pt>
                <c:pt idx="47147">
                  <c:v>471379.94</c:v>
                </c:pt>
                <c:pt idx="47148">
                  <c:v>471389.94</c:v>
                </c:pt>
                <c:pt idx="47149">
                  <c:v>471399.97</c:v>
                </c:pt>
                <c:pt idx="47150">
                  <c:v>471409.94</c:v>
                </c:pt>
                <c:pt idx="47151">
                  <c:v>471419.94</c:v>
                </c:pt>
                <c:pt idx="47152">
                  <c:v>471429.94</c:v>
                </c:pt>
                <c:pt idx="47153">
                  <c:v>471439.94</c:v>
                </c:pt>
                <c:pt idx="47154">
                  <c:v>471449.94</c:v>
                </c:pt>
                <c:pt idx="47155">
                  <c:v>471459.94</c:v>
                </c:pt>
                <c:pt idx="47156">
                  <c:v>471469.91</c:v>
                </c:pt>
                <c:pt idx="47157">
                  <c:v>471479.94</c:v>
                </c:pt>
                <c:pt idx="47158">
                  <c:v>471489.94</c:v>
                </c:pt>
                <c:pt idx="47159">
                  <c:v>471499.91</c:v>
                </c:pt>
                <c:pt idx="47160">
                  <c:v>471509.94</c:v>
                </c:pt>
                <c:pt idx="47161">
                  <c:v>471519.94</c:v>
                </c:pt>
                <c:pt idx="47162">
                  <c:v>471529.94</c:v>
                </c:pt>
                <c:pt idx="47163">
                  <c:v>471539.91</c:v>
                </c:pt>
                <c:pt idx="47164">
                  <c:v>471549.94</c:v>
                </c:pt>
                <c:pt idx="47165">
                  <c:v>471559.94</c:v>
                </c:pt>
                <c:pt idx="47166">
                  <c:v>471569.91</c:v>
                </c:pt>
                <c:pt idx="47167">
                  <c:v>471579.94</c:v>
                </c:pt>
                <c:pt idx="47168">
                  <c:v>471589.94</c:v>
                </c:pt>
                <c:pt idx="47169">
                  <c:v>471599.91</c:v>
                </c:pt>
                <c:pt idx="47170">
                  <c:v>471609.88</c:v>
                </c:pt>
                <c:pt idx="47171">
                  <c:v>471619.94</c:v>
                </c:pt>
                <c:pt idx="47172">
                  <c:v>471629.91</c:v>
                </c:pt>
                <c:pt idx="47173">
                  <c:v>471639.88</c:v>
                </c:pt>
                <c:pt idx="47174">
                  <c:v>471649.94</c:v>
                </c:pt>
                <c:pt idx="47175">
                  <c:v>471659.91</c:v>
                </c:pt>
                <c:pt idx="47176">
                  <c:v>471669.88</c:v>
                </c:pt>
                <c:pt idx="47177">
                  <c:v>471679.88</c:v>
                </c:pt>
                <c:pt idx="47178">
                  <c:v>471689.94</c:v>
                </c:pt>
                <c:pt idx="47179">
                  <c:v>471699.91</c:v>
                </c:pt>
                <c:pt idx="47180">
                  <c:v>471709.88</c:v>
                </c:pt>
                <c:pt idx="47181">
                  <c:v>471719.88</c:v>
                </c:pt>
                <c:pt idx="47182">
                  <c:v>471729.91</c:v>
                </c:pt>
                <c:pt idx="47183">
                  <c:v>471739.88</c:v>
                </c:pt>
                <c:pt idx="47184">
                  <c:v>471749.88</c:v>
                </c:pt>
                <c:pt idx="47185">
                  <c:v>471759.91</c:v>
                </c:pt>
                <c:pt idx="47186">
                  <c:v>471769.88</c:v>
                </c:pt>
                <c:pt idx="47187">
                  <c:v>471779.88</c:v>
                </c:pt>
                <c:pt idx="47188">
                  <c:v>471789.88</c:v>
                </c:pt>
                <c:pt idx="47189">
                  <c:v>471799.88</c:v>
                </c:pt>
                <c:pt idx="47190">
                  <c:v>471809.88</c:v>
                </c:pt>
                <c:pt idx="47191">
                  <c:v>471819.88</c:v>
                </c:pt>
                <c:pt idx="47192">
                  <c:v>471829.84</c:v>
                </c:pt>
                <c:pt idx="47193">
                  <c:v>471839.88</c:v>
                </c:pt>
                <c:pt idx="47194">
                  <c:v>471849.88</c:v>
                </c:pt>
                <c:pt idx="47195">
                  <c:v>471859.84</c:v>
                </c:pt>
                <c:pt idx="47196">
                  <c:v>471869.88</c:v>
                </c:pt>
                <c:pt idx="47197">
                  <c:v>471879.88</c:v>
                </c:pt>
                <c:pt idx="47198">
                  <c:v>471889.84</c:v>
                </c:pt>
                <c:pt idx="47199">
                  <c:v>471899.88</c:v>
                </c:pt>
                <c:pt idx="47200">
                  <c:v>471909.88</c:v>
                </c:pt>
                <c:pt idx="47201">
                  <c:v>471919.88</c:v>
                </c:pt>
                <c:pt idx="47202">
                  <c:v>471929.84</c:v>
                </c:pt>
                <c:pt idx="47203">
                  <c:v>471939.88</c:v>
                </c:pt>
                <c:pt idx="47204">
                  <c:v>471949.88</c:v>
                </c:pt>
                <c:pt idx="47205">
                  <c:v>471959.84</c:v>
                </c:pt>
                <c:pt idx="47206">
                  <c:v>471969.81</c:v>
                </c:pt>
                <c:pt idx="47207">
                  <c:v>471979.88</c:v>
                </c:pt>
                <c:pt idx="47208">
                  <c:v>471989.84</c:v>
                </c:pt>
                <c:pt idx="47209">
                  <c:v>471999.81</c:v>
                </c:pt>
                <c:pt idx="47210">
                  <c:v>472009.88</c:v>
                </c:pt>
                <c:pt idx="47211">
                  <c:v>472019.84</c:v>
                </c:pt>
                <c:pt idx="47212">
                  <c:v>472029.81</c:v>
                </c:pt>
                <c:pt idx="47213">
                  <c:v>472039.81</c:v>
                </c:pt>
                <c:pt idx="47214">
                  <c:v>472049.84</c:v>
                </c:pt>
                <c:pt idx="47215">
                  <c:v>472059.81</c:v>
                </c:pt>
                <c:pt idx="47216">
                  <c:v>472069.81</c:v>
                </c:pt>
                <c:pt idx="47217">
                  <c:v>472079.81</c:v>
                </c:pt>
                <c:pt idx="47218">
                  <c:v>472089.84</c:v>
                </c:pt>
                <c:pt idx="47219">
                  <c:v>472099.81</c:v>
                </c:pt>
                <c:pt idx="47220">
                  <c:v>472109.81</c:v>
                </c:pt>
                <c:pt idx="47221">
                  <c:v>472119.84</c:v>
                </c:pt>
                <c:pt idx="47222">
                  <c:v>472129.81</c:v>
                </c:pt>
                <c:pt idx="47223">
                  <c:v>472139.81</c:v>
                </c:pt>
                <c:pt idx="47224">
                  <c:v>472149.81</c:v>
                </c:pt>
                <c:pt idx="47225">
                  <c:v>472159.81</c:v>
                </c:pt>
                <c:pt idx="47226">
                  <c:v>472169.81</c:v>
                </c:pt>
                <c:pt idx="47227">
                  <c:v>472179.81</c:v>
                </c:pt>
                <c:pt idx="47228">
                  <c:v>472189.78</c:v>
                </c:pt>
                <c:pt idx="47229">
                  <c:v>472199.81</c:v>
                </c:pt>
                <c:pt idx="47230">
                  <c:v>472209.81</c:v>
                </c:pt>
                <c:pt idx="47231">
                  <c:v>472219.78</c:v>
                </c:pt>
                <c:pt idx="47232">
                  <c:v>472229.81</c:v>
                </c:pt>
                <c:pt idx="47233">
                  <c:v>472239.81</c:v>
                </c:pt>
                <c:pt idx="47234">
                  <c:v>472249.78</c:v>
                </c:pt>
                <c:pt idx="47235">
                  <c:v>472259.81</c:v>
                </c:pt>
                <c:pt idx="47236">
                  <c:v>472269.81</c:v>
                </c:pt>
                <c:pt idx="47237">
                  <c:v>472279.81</c:v>
                </c:pt>
                <c:pt idx="47238">
                  <c:v>472289.78</c:v>
                </c:pt>
                <c:pt idx="47239">
                  <c:v>472299.81</c:v>
                </c:pt>
                <c:pt idx="47240">
                  <c:v>472309.81</c:v>
                </c:pt>
                <c:pt idx="47241">
                  <c:v>472319.78</c:v>
                </c:pt>
                <c:pt idx="47242">
                  <c:v>472329.75</c:v>
                </c:pt>
                <c:pt idx="47243">
                  <c:v>472339.81</c:v>
                </c:pt>
                <c:pt idx="47244">
                  <c:v>472349.78</c:v>
                </c:pt>
                <c:pt idx="47245">
                  <c:v>472359.75</c:v>
                </c:pt>
                <c:pt idx="47246">
                  <c:v>472369.81</c:v>
                </c:pt>
                <c:pt idx="47247">
                  <c:v>472379.78</c:v>
                </c:pt>
                <c:pt idx="47248">
                  <c:v>472389.75</c:v>
                </c:pt>
                <c:pt idx="47249">
                  <c:v>472399.81</c:v>
                </c:pt>
                <c:pt idx="47250">
                  <c:v>472409.78</c:v>
                </c:pt>
                <c:pt idx="47251">
                  <c:v>472419.75</c:v>
                </c:pt>
                <c:pt idx="47252">
                  <c:v>472429.75</c:v>
                </c:pt>
                <c:pt idx="47253">
                  <c:v>472439.75</c:v>
                </c:pt>
                <c:pt idx="47254">
                  <c:v>472449.78</c:v>
                </c:pt>
                <c:pt idx="47255">
                  <c:v>472459.75</c:v>
                </c:pt>
                <c:pt idx="47256">
                  <c:v>472469.75</c:v>
                </c:pt>
                <c:pt idx="47257">
                  <c:v>472479.78</c:v>
                </c:pt>
                <c:pt idx="47258">
                  <c:v>472489.75</c:v>
                </c:pt>
                <c:pt idx="47259">
                  <c:v>472499.75</c:v>
                </c:pt>
                <c:pt idx="47260">
                  <c:v>472509.75</c:v>
                </c:pt>
                <c:pt idx="47261">
                  <c:v>472519.75</c:v>
                </c:pt>
                <c:pt idx="47262">
                  <c:v>472529.75</c:v>
                </c:pt>
                <c:pt idx="47263">
                  <c:v>472539.75</c:v>
                </c:pt>
                <c:pt idx="47264">
                  <c:v>472549.75</c:v>
                </c:pt>
                <c:pt idx="47265">
                  <c:v>472559.75</c:v>
                </c:pt>
                <c:pt idx="47266">
                  <c:v>472569.75</c:v>
                </c:pt>
                <c:pt idx="47267">
                  <c:v>472579.72</c:v>
                </c:pt>
                <c:pt idx="47268">
                  <c:v>472589.75</c:v>
                </c:pt>
                <c:pt idx="47269">
                  <c:v>472599.75</c:v>
                </c:pt>
                <c:pt idx="47270">
                  <c:v>472609.72</c:v>
                </c:pt>
                <c:pt idx="47271">
                  <c:v>472619.75</c:v>
                </c:pt>
                <c:pt idx="47272">
                  <c:v>472629.75</c:v>
                </c:pt>
                <c:pt idx="47273">
                  <c:v>472639.72</c:v>
                </c:pt>
                <c:pt idx="47274">
                  <c:v>472649.69</c:v>
                </c:pt>
                <c:pt idx="47275">
                  <c:v>472659.75</c:v>
                </c:pt>
                <c:pt idx="47276">
                  <c:v>472669.75</c:v>
                </c:pt>
                <c:pt idx="47277">
                  <c:v>472679.72</c:v>
                </c:pt>
                <c:pt idx="47278">
                  <c:v>472689.69</c:v>
                </c:pt>
                <c:pt idx="47279">
                  <c:v>472699.75</c:v>
                </c:pt>
                <c:pt idx="47280">
                  <c:v>472709.72</c:v>
                </c:pt>
                <c:pt idx="47281">
                  <c:v>472719.69</c:v>
                </c:pt>
                <c:pt idx="47282">
                  <c:v>472729.75</c:v>
                </c:pt>
                <c:pt idx="47283">
                  <c:v>472739.72</c:v>
                </c:pt>
                <c:pt idx="47284">
                  <c:v>472749.69</c:v>
                </c:pt>
                <c:pt idx="47285">
                  <c:v>472759.69</c:v>
                </c:pt>
                <c:pt idx="47286">
                  <c:v>472769.72</c:v>
                </c:pt>
                <c:pt idx="47287">
                  <c:v>472779.69</c:v>
                </c:pt>
                <c:pt idx="47288">
                  <c:v>472789.69</c:v>
                </c:pt>
                <c:pt idx="47289">
                  <c:v>472799.69</c:v>
                </c:pt>
                <c:pt idx="47290">
                  <c:v>472809.69</c:v>
                </c:pt>
                <c:pt idx="47291">
                  <c:v>472819.69</c:v>
                </c:pt>
                <c:pt idx="47292">
                  <c:v>472829.69</c:v>
                </c:pt>
                <c:pt idx="47293">
                  <c:v>472839.72</c:v>
                </c:pt>
                <c:pt idx="47294">
                  <c:v>472849.69</c:v>
                </c:pt>
                <c:pt idx="47295">
                  <c:v>472859.69</c:v>
                </c:pt>
                <c:pt idx="47296">
                  <c:v>472869.69</c:v>
                </c:pt>
                <c:pt idx="47297">
                  <c:v>472879.69</c:v>
                </c:pt>
                <c:pt idx="47298">
                  <c:v>472889.69</c:v>
                </c:pt>
                <c:pt idx="47299">
                  <c:v>472899.69</c:v>
                </c:pt>
                <c:pt idx="47300">
                  <c:v>472909.69</c:v>
                </c:pt>
                <c:pt idx="47301">
                  <c:v>472919.69</c:v>
                </c:pt>
                <c:pt idx="47302">
                  <c:v>472929.69</c:v>
                </c:pt>
                <c:pt idx="47303">
                  <c:v>472939.66</c:v>
                </c:pt>
                <c:pt idx="47304">
                  <c:v>472949.69</c:v>
                </c:pt>
                <c:pt idx="47305">
                  <c:v>472959.69</c:v>
                </c:pt>
                <c:pt idx="47306">
                  <c:v>472969.66</c:v>
                </c:pt>
                <c:pt idx="47307">
                  <c:v>472979.69</c:v>
                </c:pt>
                <c:pt idx="47308">
                  <c:v>472989.69</c:v>
                </c:pt>
                <c:pt idx="47309">
                  <c:v>472999.66</c:v>
                </c:pt>
                <c:pt idx="47310">
                  <c:v>473009.63</c:v>
                </c:pt>
                <c:pt idx="47311">
                  <c:v>473019.69</c:v>
                </c:pt>
                <c:pt idx="47312">
                  <c:v>473029.69</c:v>
                </c:pt>
                <c:pt idx="47313">
                  <c:v>473039.66</c:v>
                </c:pt>
                <c:pt idx="47314">
                  <c:v>473049.63</c:v>
                </c:pt>
                <c:pt idx="47315">
                  <c:v>473059.69</c:v>
                </c:pt>
                <c:pt idx="47316">
                  <c:v>473069.66</c:v>
                </c:pt>
                <c:pt idx="47317">
                  <c:v>473079.63</c:v>
                </c:pt>
                <c:pt idx="47318">
                  <c:v>473089.69</c:v>
                </c:pt>
                <c:pt idx="47319">
                  <c:v>473099.66</c:v>
                </c:pt>
                <c:pt idx="47320">
                  <c:v>473109.63</c:v>
                </c:pt>
                <c:pt idx="47321">
                  <c:v>473119.63</c:v>
                </c:pt>
                <c:pt idx="47322">
                  <c:v>473129.66</c:v>
                </c:pt>
                <c:pt idx="47323">
                  <c:v>473139.63</c:v>
                </c:pt>
                <c:pt idx="47324">
                  <c:v>473149.63</c:v>
                </c:pt>
                <c:pt idx="47325">
                  <c:v>473159.63</c:v>
                </c:pt>
                <c:pt idx="47326">
                  <c:v>473169.63</c:v>
                </c:pt>
                <c:pt idx="47327">
                  <c:v>473179.63</c:v>
                </c:pt>
                <c:pt idx="47328">
                  <c:v>473189.63</c:v>
                </c:pt>
                <c:pt idx="47329">
                  <c:v>473199.66</c:v>
                </c:pt>
                <c:pt idx="47330">
                  <c:v>473209.63</c:v>
                </c:pt>
                <c:pt idx="47331">
                  <c:v>473219.63</c:v>
                </c:pt>
                <c:pt idx="47332">
                  <c:v>473229.66</c:v>
                </c:pt>
                <c:pt idx="47333">
                  <c:v>473239.63</c:v>
                </c:pt>
                <c:pt idx="47334">
                  <c:v>473249.63</c:v>
                </c:pt>
                <c:pt idx="47335">
                  <c:v>473259.63</c:v>
                </c:pt>
                <c:pt idx="47336">
                  <c:v>473269.63</c:v>
                </c:pt>
                <c:pt idx="47337">
                  <c:v>473279.63</c:v>
                </c:pt>
                <c:pt idx="47338">
                  <c:v>473289.63</c:v>
                </c:pt>
                <c:pt idx="47339">
                  <c:v>473299.59</c:v>
                </c:pt>
                <c:pt idx="47340">
                  <c:v>473309.63</c:v>
                </c:pt>
                <c:pt idx="47341">
                  <c:v>473319.63</c:v>
                </c:pt>
                <c:pt idx="47342">
                  <c:v>473329.59</c:v>
                </c:pt>
                <c:pt idx="47343">
                  <c:v>473339.63</c:v>
                </c:pt>
                <c:pt idx="47344">
                  <c:v>473349.63</c:v>
                </c:pt>
                <c:pt idx="47345">
                  <c:v>473359.59</c:v>
                </c:pt>
                <c:pt idx="47346">
                  <c:v>473369.63</c:v>
                </c:pt>
                <c:pt idx="47347">
                  <c:v>473379.63</c:v>
                </c:pt>
                <c:pt idx="47348">
                  <c:v>473389.59</c:v>
                </c:pt>
                <c:pt idx="47349">
                  <c:v>473399.56</c:v>
                </c:pt>
                <c:pt idx="47350">
                  <c:v>473409.56</c:v>
                </c:pt>
                <c:pt idx="47351">
                  <c:v>473419.63</c:v>
                </c:pt>
                <c:pt idx="47352">
                  <c:v>473429.59</c:v>
                </c:pt>
                <c:pt idx="47353">
                  <c:v>473439.56</c:v>
                </c:pt>
                <c:pt idx="47354">
                  <c:v>473449.63</c:v>
                </c:pt>
                <c:pt idx="47355">
                  <c:v>473459.59</c:v>
                </c:pt>
                <c:pt idx="47356">
                  <c:v>473469.56</c:v>
                </c:pt>
                <c:pt idx="47357">
                  <c:v>473479.56</c:v>
                </c:pt>
                <c:pt idx="47358">
                  <c:v>473489.59</c:v>
                </c:pt>
                <c:pt idx="47359">
                  <c:v>473499.56</c:v>
                </c:pt>
                <c:pt idx="47360">
                  <c:v>473509.56</c:v>
                </c:pt>
                <c:pt idx="47361">
                  <c:v>473519.59</c:v>
                </c:pt>
                <c:pt idx="47362">
                  <c:v>473529.56</c:v>
                </c:pt>
                <c:pt idx="47363">
                  <c:v>473539.56</c:v>
                </c:pt>
                <c:pt idx="47364">
                  <c:v>473549.56</c:v>
                </c:pt>
                <c:pt idx="47365">
                  <c:v>473559.56</c:v>
                </c:pt>
                <c:pt idx="47366">
                  <c:v>473569.56</c:v>
                </c:pt>
                <c:pt idx="47367">
                  <c:v>473579.56</c:v>
                </c:pt>
                <c:pt idx="47368">
                  <c:v>473589.59</c:v>
                </c:pt>
                <c:pt idx="47369">
                  <c:v>473599.56</c:v>
                </c:pt>
                <c:pt idx="47370">
                  <c:v>473609.56</c:v>
                </c:pt>
                <c:pt idx="47371">
                  <c:v>473619.56</c:v>
                </c:pt>
                <c:pt idx="47372">
                  <c:v>473629.56</c:v>
                </c:pt>
                <c:pt idx="47373">
                  <c:v>473639.56</c:v>
                </c:pt>
                <c:pt idx="47374">
                  <c:v>473649.56</c:v>
                </c:pt>
                <c:pt idx="47375">
                  <c:v>473659.53</c:v>
                </c:pt>
                <c:pt idx="47376">
                  <c:v>473669.56</c:v>
                </c:pt>
                <c:pt idx="47377">
                  <c:v>473679.56</c:v>
                </c:pt>
                <c:pt idx="47378">
                  <c:v>473689.53</c:v>
                </c:pt>
                <c:pt idx="47379">
                  <c:v>473699.56</c:v>
                </c:pt>
                <c:pt idx="47380">
                  <c:v>473709.56</c:v>
                </c:pt>
                <c:pt idx="47381">
                  <c:v>473719.53</c:v>
                </c:pt>
                <c:pt idx="47382">
                  <c:v>473729.5</c:v>
                </c:pt>
                <c:pt idx="47383">
                  <c:v>473739.56</c:v>
                </c:pt>
                <c:pt idx="47384">
                  <c:v>473749.53</c:v>
                </c:pt>
                <c:pt idx="47385">
                  <c:v>473759.5</c:v>
                </c:pt>
                <c:pt idx="47386">
                  <c:v>473769.5</c:v>
                </c:pt>
                <c:pt idx="47387">
                  <c:v>473779.56</c:v>
                </c:pt>
                <c:pt idx="47388">
                  <c:v>473789.53</c:v>
                </c:pt>
                <c:pt idx="47389">
                  <c:v>473799.5</c:v>
                </c:pt>
                <c:pt idx="47390">
                  <c:v>473809.56</c:v>
                </c:pt>
                <c:pt idx="47391">
                  <c:v>473819.53</c:v>
                </c:pt>
                <c:pt idx="47392">
                  <c:v>473829.5</c:v>
                </c:pt>
                <c:pt idx="47393">
                  <c:v>473839.5</c:v>
                </c:pt>
                <c:pt idx="47394">
                  <c:v>473849.53</c:v>
                </c:pt>
                <c:pt idx="47395">
                  <c:v>473859.5</c:v>
                </c:pt>
                <c:pt idx="47396">
                  <c:v>473869.5</c:v>
                </c:pt>
                <c:pt idx="47397">
                  <c:v>473879.53</c:v>
                </c:pt>
                <c:pt idx="47398">
                  <c:v>473889.5</c:v>
                </c:pt>
                <c:pt idx="47399">
                  <c:v>473899.5</c:v>
                </c:pt>
                <c:pt idx="47400">
                  <c:v>473909.5</c:v>
                </c:pt>
                <c:pt idx="47401">
                  <c:v>473919.5</c:v>
                </c:pt>
                <c:pt idx="47402">
                  <c:v>473929.5</c:v>
                </c:pt>
                <c:pt idx="47403">
                  <c:v>473939.5</c:v>
                </c:pt>
                <c:pt idx="47404">
                  <c:v>473949.53</c:v>
                </c:pt>
                <c:pt idx="47405">
                  <c:v>473959.5</c:v>
                </c:pt>
                <c:pt idx="47406">
                  <c:v>473969.5</c:v>
                </c:pt>
                <c:pt idx="47407">
                  <c:v>473979.5</c:v>
                </c:pt>
                <c:pt idx="47408">
                  <c:v>473989.5</c:v>
                </c:pt>
                <c:pt idx="47409">
                  <c:v>473999.5</c:v>
                </c:pt>
                <c:pt idx="47410">
                  <c:v>474009.5</c:v>
                </c:pt>
                <c:pt idx="47411">
                  <c:v>474019.47</c:v>
                </c:pt>
                <c:pt idx="47412">
                  <c:v>474029.5</c:v>
                </c:pt>
                <c:pt idx="47413">
                  <c:v>474039.5</c:v>
                </c:pt>
                <c:pt idx="47414">
                  <c:v>474049.47</c:v>
                </c:pt>
                <c:pt idx="47415">
                  <c:v>474059.5</c:v>
                </c:pt>
                <c:pt idx="47416">
                  <c:v>474069.5</c:v>
                </c:pt>
                <c:pt idx="47417">
                  <c:v>474079.47</c:v>
                </c:pt>
                <c:pt idx="47418">
                  <c:v>474089.44</c:v>
                </c:pt>
                <c:pt idx="47419">
                  <c:v>474099.5</c:v>
                </c:pt>
                <c:pt idx="47420">
                  <c:v>474109.47</c:v>
                </c:pt>
                <c:pt idx="47421">
                  <c:v>474119.44</c:v>
                </c:pt>
                <c:pt idx="47422">
                  <c:v>474129.44</c:v>
                </c:pt>
                <c:pt idx="47423">
                  <c:v>474139.5</c:v>
                </c:pt>
                <c:pt idx="47424">
                  <c:v>474149.44</c:v>
                </c:pt>
                <c:pt idx="47425">
                  <c:v>474159.44</c:v>
                </c:pt>
                <c:pt idx="47426">
                  <c:v>474169.5</c:v>
                </c:pt>
                <c:pt idx="47427">
                  <c:v>474179.47</c:v>
                </c:pt>
                <c:pt idx="47428">
                  <c:v>474189.44</c:v>
                </c:pt>
                <c:pt idx="47429">
                  <c:v>474199.44</c:v>
                </c:pt>
                <c:pt idx="47430">
                  <c:v>474209.47</c:v>
                </c:pt>
                <c:pt idx="47431">
                  <c:v>474219.44</c:v>
                </c:pt>
                <c:pt idx="47432">
                  <c:v>474229.44</c:v>
                </c:pt>
                <c:pt idx="47433">
                  <c:v>474239.47</c:v>
                </c:pt>
                <c:pt idx="47434">
                  <c:v>474249.44</c:v>
                </c:pt>
                <c:pt idx="47435">
                  <c:v>474259.44</c:v>
                </c:pt>
                <c:pt idx="47436">
                  <c:v>474269.44</c:v>
                </c:pt>
                <c:pt idx="47437">
                  <c:v>474279.44</c:v>
                </c:pt>
                <c:pt idx="47438">
                  <c:v>474289.44</c:v>
                </c:pt>
                <c:pt idx="47439">
                  <c:v>474299.44</c:v>
                </c:pt>
                <c:pt idx="47440">
                  <c:v>474309.44</c:v>
                </c:pt>
                <c:pt idx="47441">
                  <c:v>474319.44</c:v>
                </c:pt>
                <c:pt idx="47442">
                  <c:v>474329.44</c:v>
                </c:pt>
                <c:pt idx="47443">
                  <c:v>474339.41</c:v>
                </c:pt>
                <c:pt idx="47444">
                  <c:v>474349.44</c:v>
                </c:pt>
                <c:pt idx="47445">
                  <c:v>474359.44</c:v>
                </c:pt>
                <c:pt idx="47446">
                  <c:v>474369.44</c:v>
                </c:pt>
                <c:pt idx="47447">
                  <c:v>474379.41</c:v>
                </c:pt>
                <c:pt idx="47448">
                  <c:v>474389.44</c:v>
                </c:pt>
                <c:pt idx="47449">
                  <c:v>474399.44</c:v>
                </c:pt>
                <c:pt idx="47450">
                  <c:v>474409.41</c:v>
                </c:pt>
                <c:pt idx="47451">
                  <c:v>474419.44</c:v>
                </c:pt>
                <c:pt idx="47452">
                  <c:v>474429.44</c:v>
                </c:pt>
                <c:pt idx="47453">
                  <c:v>474439.41</c:v>
                </c:pt>
                <c:pt idx="47454">
                  <c:v>474449.38</c:v>
                </c:pt>
                <c:pt idx="47455">
                  <c:v>474459.44</c:v>
                </c:pt>
                <c:pt idx="47456">
                  <c:v>474469.41</c:v>
                </c:pt>
                <c:pt idx="47457">
                  <c:v>474479.38</c:v>
                </c:pt>
                <c:pt idx="47458">
                  <c:v>474489.44</c:v>
                </c:pt>
                <c:pt idx="47459">
                  <c:v>474499.41</c:v>
                </c:pt>
                <c:pt idx="47460">
                  <c:v>474509.38</c:v>
                </c:pt>
                <c:pt idx="47461">
                  <c:v>474519.38</c:v>
                </c:pt>
                <c:pt idx="47462">
                  <c:v>474529.44</c:v>
                </c:pt>
                <c:pt idx="47463">
                  <c:v>474539.41</c:v>
                </c:pt>
                <c:pt idx="47464">
                  <c:v>474549.38</c:v>
                </c:pt>
                <c:pt idx="47465">
                  <c:v>474559.44</c:v>
                </c:pt>
                <c:pt idx="47466">
                  <c:v>474569.41</c:v>
                </c:pt>
                <c:pt idx="47467">
                  <c:v>474579.38</c:v>
                </c:pt>
                <c:pt idx="47468">
                  <c:v>474589.38</c:v>
                </c:pt>
                <c:pt idx="47469">
                  <c:v>474599.41</c:v>
                </c:pt>
                <c:pt idx="47470">
                  <c:v>474609.38</c:v>
                </c:pt>
                <c:pt idx="47471">
                  <c:v>474619.38</c:v>
                </c:pt>
                <c:pt idx="47472">
                  <c:v>474629.38</c:v>
                </c:pt>
                <c:pt idx="47473">
                  <c:v>474639.38</c:v>
                </c:pt>
                <c:pt idx="47474">
                  <c:v>474649.38</c:v>
                </c:pt>
                <c:pt idx="47475">
                  <c:v>474659.38</c:v>
                </c:pt>
                <c:pt idx="47476">
                  <c:v>474669.38</c:v>
                </c:pt>
                <c:pt idx="47477">
                  <c:v>474679.38</c:v>
                </c:pt>
                <c:pt idx="47478">
                  <c:v>474689.38</c:v>
                </c:pt>
                <c:pt idx="47479">
                  <c:v>474699.34</c:v>
                </c:pt>
                <c:pt idx="47480">
                  <c:v>474709.38</c:v>
                </c:pt>
                <c:pt idx="47481">
                  <c:v>474719.38</c:v>
                </c:pt>
                <c:pt idx="47482">
                  <c:v>474729.38</c:v>
                </c:pt>
                <c:pt idx="47483">
                  <c:v>474739.31</c:v>
                </c:pt>
                <c:pt idx="47484">
                  <c:v>474749.38</c:v>
                </c:pt>
                <c:pt idx="47485">
                  <c:v>474759.38</c:v>
                </c:pt>
                <c:pt idx="47486">
                  <c:v>474769.34</c:v>
                </c:pt>
                <c:pt idx="47487">
                  <c:v>474779.38</c:v>
                </c:pt>
                <c:pt idx="47488">
                  <c:v>474789.38</c:v>
                </c:pt>
                <c:pt idx="47489">
                  <c:v>474799.34</c:v>
                </c:pt>
                <c:pt idx="47490">
                  <c:v>474809.31</c:v>
                </c:pt>
                <c:pt idx="47491">
                  <c:v>474819.38</c:v>
                </c:pt>
                <c:pt idx="47492">
                  <c:v>474829.34</c:v>
                </c:pt>
                <c:pt idx="47493">
                  <c:v>474839.31</c:v>
                </c:pt>
                <c:pt idx="47494">
                  <c:v>474849.38</c:v>
                </c:pt>
                <c:pt idx="47495">
                  <c:v>474859.34</c:v>
                </c:pt>
                <c:pt idx="47496">
                  <c:v>474869.31</c:v>
                </c:pt>
                <c:pt idx="47497">
                  <c:v>474879.31</c:v>
                </c:pt>
                <c:pt idx="47498">
                  <c:v>474889.38</c:v>
                </c:pt>
                <c:pt idx="47499">
                  <c:v>474899.31</c:v>
                </c:pt>
                <c:pt idx="47500">
                  <c:v>474909.31</c:v>
                </c:pt>
                <c:pt idx="47501">
                  <c:v>474919.38</c:v>
                </c:pt>
                <c:pt idx="47502">
                  <c:v>474929.34</c:v>
                </c:pt>
                <c:pt idx="47503">
                  <c:v>474939.31</c:v>
                </c:pt>
                <c:pt idx="47504">
                  <c:v>474949.31</c:v>
                </c:pt>
                <c:pt idx="47505">
                  <c:v>474959.34</c:v>
                </c:pt>
                <c:pt idx="47506">
                  <c:v>474969.31</c:v>
                </c:pt>
                <c:pt idx="47507">
                  <c:v>474979.31</c:v>
                </c:pt>
                <c:pt idx="47508">
                  <c:v>474989.31</c:v>
                </c:pt>
                <c:pt idx="47509">
                  <c:v>474999.31</c:v>
                </c:pt>
                <c:pt idx="47510">
                  <c:v>475009.31</c:v>
                </c:pt>
                <c:pt idx="47511">
                  <c:v>475019.31</c:v>
                </c:pt>
                <c:pt idx="47512">
                  <c:v>475029.31</c:v>
                </c:pt>
                <c:pt idx="47513">
                  <c:v>475039.31</c:v>
                </c:pt>
                <c:pt idx="47514">
                  <c:v>475049.31</c:v>
                </c:pt>
                <c:pt idx="47515">
                  <c:v>475059.28</c:v>
                </c:pt>
                <c:pt idx="47516">
                  <c:v>475069.31</c:v>
                </c:pt>
                <c:pt idx="47517">
                  <c:v>475079.31</c:v>
                </c:pt>
                <c:pt idx="47518">
                  <c:v>475089.28</c:v>
                </c:pt>
                <c:pt idx="47519">
                  <c:v>475099.25</c:v>
                </c:pt>
                <c:pt idx="47520">
                  <c:v>475109.31</c:v>
                </c:pt>
                <c:pt idx="47521">
                  <c:v>475119.31</c:v>
                </c:pt>
                <c:pt idx="47522">
                  <c:v>475129.28</c:v>
                </c:pt>
                <c:pt idx="47523">
                  <c:v>475139.31</c:v>
                </c:pt>
                <c:pt idx="47524">
                  <c:v>475149.31</c:v>
                </c:pt>
                <c:pt idx="47525">
                  <c:v>475159.28</c:v>
                </c:pt>
                <c:pt idx="47526">
                  <c:v>475169.25</c:v>
                </c:pt>
                <c:pt idx="47527">
                  <c:v>475179.31</c:v>
                </c:pt>
                <c:pt idx="47528">
                  <c:v>475189.28</c:v>
                </c:pt>
                <c:pt idx="47529">
                  <c:v>475199.25</c:v>
                </c:pt>
                <c:pt idx="47530">
                  <c:v>475209.31</c:v>
                </c:pt>
                <c:pt idx="47531">
                  <c:v>475219.28</c:v>
                </c:pt>
                <c:pt idx="47532">
                  <c:v>475229.25</c:v>
                </c:pt>
                <c:pt idx="47533">
                  <c:v>475239.25</c:v>
                </c:pt>
                <c:pt idx="47534">
                  <c:v>475249.28</c:v>
                </c:pt>
                <c:pt idx="47535">
                  <c:v>475259.25</c:v>
                </c:pt>
                <c:pt idx="47536">
                  <c:v>475269.25</c:v>
                </c:pt>
                <c:pt idx="47537">
                  <c:v>475279.31</c:v>
                </c:pt>
                <c:pt idx="47538">
                  <c:v>475289.28</c:v>
                </c:pt>
                <c:pt idx="47539">
                  <c:v>475299.25</c:v>
                </c:pt>
                <c:pt idx="47540">
                  <c:v>475309.25</c:v>
                </c:pt>
                <c:pt idx="47541">
                  <c:v>475319.28</c:v>
                </c:pt>
                <c:pt idx="47542">
                  <c:v>475329.25</c:v>
                </c:pt>
                <c:pt idx="47543">
                  <c:v>475339.25</c:v>
                </c:pt>
                <c:pt idx="47544">
                  <c:v>475349.25</c:v>
                </c:pt>
                <c:pt idx="47545">
                  <c:v>475359.25</c:v>
                </c:pt>
                <c:pt idx="47546">
                  <c:v>475369.25</c:v>
                </c:pt>
                <c:pt idx="47547">
                  <c:v>475379.25</c:v>
                </c:pt>
                <c:pt idx="47548">
                  <c:v>475389.25</c:v>
                </c:pt>
                <c:pt idx="47549">
                  <c:v>475399.25</c:v>
                </c:pt>
                <c:pt idx="47550">
                  <c:v>475409.25</c:v>
                </c:pt>
                <c:pt idx="47551">
                  <c:v>475419.22</c:v>
                </c:pt>
                <c:pt idx="47552">
                  <c:v>475429.25</c:v>
                </c:pt>
                <c:pt idx="47553">
                  <c:v>475439.25</c:v>
                </c:pt>
                <c:pt idx="47554">
                  <c:v>475449.22</c:v>
                </c:pt>
                <c:pt idx="47555">
                  <c:v>475459.25</c:v>
                </c:pt>
                <c:pt idx="47556">
                  <c:v>475469.25</c:v>
                </c:pt>
                <c:pt idx="47557">
                  <c:v>475479.25</c:v>
                </c:pt>
                <c:pt idx="47558">
                  <c:v>475489.22</c:v>
                </c:pt>
                <c:pt idx="47559">
                  <c:v>475499.25</c:v>
                </c:pt>
                <c:pt idx="47560">
                  <c:v>475509.25</c:v>
                </c:pt>
                <c:pt idx="47561">
                  <c:v>475519.22</c:v>
                </c:pt>
                <c:pt idx="47562">
                  <c:v>475529.25</c:v>
                </c:pt>
                <c:pt idx="47563">
                  <c:v>475539.25</c:v>
                </c:pt>
                <c:pt idx="47564">
                  <c:v>475549.22</c:v>
                </c:pt>
                <c:pt idx="47565">
                  <c:v>475559.19</c:v>
                </c:pt>
                <c:pt idx="47566">
                  <c:v>475569.25</c:v>
                </c:pt>
                <c:pt idx="47567">
                  <c:v>475579.22</c:v>
                </c:pt>
                <c:pt idx="47568">
                  <c:v>475589.19</c:v>
                </c:pt>
                <c:pt idx="47569">
                  <c:v>475599.19</c:v>
                </c:pt>
                <c:pt idx="47570">
                  <c:v>475609.22</c:v>
                </c:pt>
                <c:pt idx="47571">
                  <c:v>475619.19</c:v>
                </c:pt>
                <c:pt idx="47572">
                  <c:v>475629.19</c:v>
                </c:pt>
                <c:pt idx="47573">
                  <c:v>475639.25</c:v>
                </c:pt>
                <c:pt idx="47574">
                  <c:v>475649.22</c:v>
                </c:pt>
                <c:pt idx="47575">
                  <c:v>475659.19</c:v>
                </c:pt>
                <c:pt idx="47576">
                  <c:v>475669.19</c:v>
                </c:pt>
                <c:pt idx="47577">
                  <c:v>475679.22</c:v>
                </c:pt>
                <c:pt idx="47578">
                  <c:v>475689.19</c:v>
                </c:pt>
                <c:pt idx="47579">
                  <c:v>475699.19</c:v>
                </c:pt>
                <c:pt idx="47580">
                  <c:v>475709.19</c:v>
                </c:pt>
                <c:pt idx="47581">
                  <c:v>475719.19</c:v>
                </c:pt>
                <c:pt idx="47582">
                  <c:v>475729.19</c:v>
                </c:pt>
                <c:pt idx="47583">
                  <c:v>475739.19</c:v>
                </c:pt>
                <c:pt idx="47584">
                  <c:v>475749.19</c:v>
                </c:pt>
                <c:pt idx="47585">
                  <c:v>475759.19</c:v>
                </c:pt>
                <c:pt idx="47586">
                  <c:v>475769.19</c:v>
                </c:pt>
                <c:pt idx="47587">
                  <c:v>475779.16</c:v>
                </c:pt>
                <c:pt idx="47588">
                  <c:v>475789.19</c:v>
                </c:pt>
                <c:pt idx="47589">
                  <c:v>475799.19</c:v>
                </c:pt>
                <c:pt idx="47590">
                  <c:v>475809.16</c:v>
                </c:pt>
                <c:pt idx="47591">
                  <c:v>475819.19</c:v>
                </c:pt>
                <c:pt idx="47592">
                  <c:v>475829.19</c:v>
                </c:pt>
                <c:pt idx="47593">
                  <c:v>475839.16</c:v>
                </c:pt>
                <c:pt idx="47594">
                  <c:v>475849.13</c:v>
                </c:pt>
                <c:pt idx="47595">
                  <c:v>475859.19</c:v>
                </c:pt>
                <c:pt idx="47596">
                  <c:v>475869.19</c:v>
                </c:pt>
                <c:pt idx="47597">
                  <c:v>475879.16</c:v>
                </c:pt>
                <c:pt idx="47598">
                  <c:v>475889.19</c:v>
                </c:pt>
                <c:pt idx="47599">
                  <c:v>475899.19</c:v>
                </c:pt>
                <c:pt idx="47600">
                  <c:v>475909.16</c:v>
                </c:pt>
                <c:pt idx="47601">
                  <c:v>475919.13</c:v>
                </c:pt>
                <c:pt idx="47602">
                  <c:v>475929.19</c:v>
                </c:pt>
                <c:pt idx="47603">
                  <c:v>475939.16</c:v>
                </c:pt>
                <c:pt idx="47604">
                  <c:v>475949.13</c:v>
                </c:pt>
                <c:pt idx="47605">
                  <c:v>475959.13</c:v>
                </c:pt>
                <c:pt idx="47606">
                  <c:v>475969.16</c:v>
                </c:pt>
                <c:pt idx="47607">
                  <c:v>475979.13</c:v>
                </c:pt>
                <c:pt idx="47608">
                  <c:v>475989.13</c:v>
                </c:pt>
                <c:pt idx="47609">
                  <c:v>475999.16</c:v>
                </c:pt>
                <c:pt idx="47610">
                  <c:v>476009.13</c:v>
                </c:pt>
                <c:pt idx="47611">
                  <c:v>476019.13</c:v>
                </c:pt>
                <c:pt idx="47612">
                  <c:v>476029.13</c:v>
                </c:pt>
                <c:pt idx="47613">
                  <c:v>476039.16</c:v>
                </c:pt>
                <c:pt idx="47614">
                  <c:v>476049.13</c:v>
                </c:pt>
                <c:pt idx="47615">
                  <c:v>476059.13</c:v>
                </c:pt>
                <c:pt idx="47616">
                  <c:v>476069.13</c:v>
                </c:pt>
                <c:pt idx="47617">
                  <c:v>476079.13</c:v>
                </c:pt>
                <c:pt idx="47618">
                  <c:v>476089.13</c:v>
                </c:pt>
                <c:pt idx="47619">
                  <c:v>476099.13</c:v>
                </c:pt>
                <c:pt idx="47620">
                  <c:v>476109.13</c:v>
                </c:pt>
                <c:pt idx="47621">
                  <c:v>476119.13</c:v>
                </c:pt>
                <c:pt idx="47622">
                  <c:v>476129.13</c:v>
                </c:pt>
                <c:pt idx="47623">
                  <c:v>476139.09</c:v>
                </c:pt>
                <c:pt idx="47624">
                  <c:v>476149.13</c:v>
                </c:pt>
                <c:pt idx="47625">
                  <c:v>476159.13</c:v>
                </c:pt>
                <c:pt idx="47626">
                  <c:v>476169.09</c:v>
                </c:pt>
                <c:pt idx="47627">
                  <c:v>476179.13</c:v>
                </c:pt>
                <c:pt idx="47628">
                  <c:v>476189.13</c:v>
                </c:pt>
                <c:pt idx="47629">
                  <c:v>476199.09</c:v>
                </c:pt>
                <c:pt idx="47630">
                  <c:v>476209.06</c:v>
                </c:pt>
                <c:pt idx="47631">
                  <c:v>476219.13</c:v>
                </c:pt>
                <c:pt idx="47632">
                  <c:v>476229.13</c:v>
                </c:pt>
                <c:pt idx="47633">
                  <c:v>476239.09</c:v>
                </c:pt>
                <c:pt idx="47634">
                  <c:v>476249.13</c:v>
                </c:pt>
                <c:pt idx="47635">
                  <c:v>476259.13</c:v>
                </c:pt>
                <c:pt idx="47636">
                  <c:v>476269.09</c:v>
                </c:pt>
                <c:pt idx="47637">
                  <c:v>476279.06</c:v>
                </c:pt>
                <c:pt idx="47638">
                  <c:v>476289.13</c:v>
                </c:pt>
                <c:pt idx="47639">
                  <c:v>476299.09</c:v>
                </c:pt>
                <c:pt idx="47640">
                  <c:v>476309.06</c:v>
                </c:pt>
                <c:pt idx="47641">
                  <c:v>476319.06</c:v>
                </c:pt>
                <c:pt idx="47642">
                  <c:v>476329.09</c:v>
                </c:pt>
                <c:pt idx="47643">
                  <c:v>476339.06</c:v>
                </c:pt>
                <c:pt idx="47644">
                  <c:v>476349.06</c:v>
                </c:pt>
                <c:pt idx="47645">
                  <c:v>476359.09</c:v>
                </c:pt>
                <c:pt idx="47646">
                  <c:v>476369.06</c:v>
                </c:pt>
                <c:pt idx="47647">
                  <c:v>476379.06</c:v>
                </c:pt>
                <c:pt idx="47648">
                  <c:v>476389.06</c:v>
                </c:pt>
                <c:pt idx="47649">
                  <c:v>476399.09</c:v>
                </c:pt>
                <c:pt idx="47650">
                  <c:v>476409.06</c:v>
                </c:pt>
                <c:pt idx="47651">
                  <c:v>476419.06</c:v>
                </c:pt>
                <c:pt idx="47652">
                  <c:v>476429.09</c:v>
                </c:pt>
                <c:pt idx="47653">
                  <c:v>476439.06</c:v>
                </c:pt>
                <c:pt idx="47654">
                  <c:v>476449.06</c:v>
                </c:pt>
                <c:pt idx="47655">
                  <c:v>476459.06</c:v>
                </c:pt>
                <c:pt idx="47656">
                  <c:v>476469.06</c:v>
                </c:pt>
                <c:pt idx="47657">
                  <c:v>476479.06</c:v>
                </c:pt>
                <c:pt idx="47658">
                  <c:v>476489.06</c:v>
                </c:pt>
                <c:pt idx="47659">
                  <c:v>476499.06</c:v>
                </c:pt>
                <c:pt idx="47660">
                  <c:v>476509.06</c:v>
                </c:pt>
                <c:pt idx="47661">
                  <c:v>476519.06</c:v>
                </c:pt>
                <c:pt idx="47662">
                  <c:v>476529.03</c:v>
                </c:pt>
                <c:pt idx="47663">
                  <c:v>476539.06</c:v>
                </c:pt>
                <c:pt idx="47664">
                  <c:v>476549.06</c:v>
                </c:pt>
                <c:pt idx="47665">
                  <c:v>476559.03</c:v>
                </c:pt>
                <c:pt idx="47666">
                  <c:v>476569</c:v>
                </c:pt>
                <c:pt idx="47667">
                  <c:v>476579.06</c:v>
                </c:pt>
                <c:pt idx="47668">
                  <c:v>476589.03</c:v>
                </c:pt>
                <c:pt idx="47669">
                  <c:v>476599</c:v>
                </c:pt>
                <c:pt idx="47670">
                  <c:v>476609.06</c:v>
                </c:pt>
                <c:pt idx="47671">
                  <c:v>476619.06</c:v>
                </c:pt>
                <c:pt idx="47672">
                  <c:v>476629.03</c:v>
                </c:pt>
                <c:pt idx="47673">
                  <c:v>476639</c:v>
                </c:pt>
                <c:pt idx="47674">
                  <c:v>476649.06</c:v>
                </c:pt>
                <c:pt idx="47675">
                  <c:v>476659.03</c:v>
                </c:pt>
                <c:pt idx="47676">
                  <c:v>476669</c:v>
                </c:pt>
                <c:pt idx="47677">
                  <c:v>476679</c:v>
                </c:pt>
                <c:pt idx="47678">
                  <c:v>476689.03</c:v>
                </c:pt>
                <c:pt idx="47679">
                  <c:v>476699</c:v>
                </c:pt>
                <c:pt idx="47680">
                  <c:v>476709</c:v>
                </c:pt>
                <c:pt idx="47681">
                  <c:v>476719.03</c:v>
                </c:pt>
                <c:pt idx="47682">
                  <c:v>476729</c:v>
                </c:pt>
                <c:pt idx="47683">
                  <c:v>476739</c:v>
                </c:pt>
                <c:pt idx="47684">
                  <c:v>476749</c:v>
                </c:pt>
                <c:pt idx="47685">
                  <c:v>476759</c:v>
                </c:pt>
                <c:pt idx="47686">
                  <c:v>476769</c:v>
                </c:pt>
                <c:pt idx="47687">
                  <c:v>476779</c:v>
                </c:pt>
                <c:pt idx="47688">
                  <c:v>476789.03</c:v>
                </c:pt>
                <c:pt idx="47689">
                  <c:v>476799</c:v>
                </c:pt>
                <c:pt idx="47690">
                  <c:v>476809</c:v>
                </c:pt>
                <c:pt idx="47691">
                  <c:v>476819</c:v>
                </c:pt>
                <c:pt idx="47692">
                  <c:v>476829</c:v>
                </c:pt>
                <c:pt idx="47693">
                  <c:v>476839</c:v>
                </c:pt>
                <c:pt idx="47694">
                  <c:v>476849</c:v>
                </c:pt>
                <c:pt idx="47695">
                  <c:v>476859</c:v>
                </c:pt>
                <c:pt idx="47696">
                  <c:v>476869</c:v>
                </c:pt>
                <c:pt idx="47697">
                  <c:v>476879</c:v>
                </c:pt>
                <c:pt idx="47698">
                  <c:v>476888.97</c:v>
                </c:pt>
                <c:pt idx="47699">
                  <c:v>476899</c:v>
                </c:pt>
                <c:pt idx="47700">
                  <c:v>476909</c:v>
                </c:pt>
                <c:pt idx="47701">
                  <c:v>476918.97</c:v>
                </c:pt>
                <c:pt idx="47702">
                  <c:v>476928.94</c:v>
                </c:pt>
                <c:pt idx="47703">
                  <c:v>476939</c:v>
                </c:pt>
                <c:pt idx="47704">
                  <c:v>476948.97</c:v>
                </c:pt>
                <c:pt idx="47705">
                  <c:v>476958.94</c:v>
                </c:pt>
                <c:pt idx="47706">
                  <c:v>476969</c:v>
                </c:pt>
                <c:pt idx="47707">
                  <c:v>476979</c:v>
                </c:pt>
                <c:pt idx="47708">
                  <c:v>476988.97</c:v>
                </c:pt>
                <c:pt idx="47709">
                  <c:v>476998.94</c:v>
                </c:pt>
                <c:pt idx="47710">
                  <c:v>477009</c:v>
                </c:pt>
                <c:pt idx="47711">
                  <c:v>477018.97</c:v>
                </c:pt>
                <c:pt idx="47712">
                  <c:v>477028.94</c:v>
                </c:pt>
                <c:pt idx="47713">
                  <c:v>477038.94</c:v>
                </c:pt>
                <c:pt idx="47714">
                  <c:v>477048.97</c:v>
                </c:pt>
                <c:pt idx="47715">
                  <c:v>477058.94</c:v>
                </c:pt>
                <c:pt idx="47716">
                  <c:v>477068.94</c:v>
                </c:pt>
                <c:pt idx="47717">
                  <c:v>477078.97</c:v>
                </c:pt>
                <c:pt idx="47718">
                  <c:v>477088.94</c:v>
                </c:pt>
                <c:pt idx="47719">
                  <c:v>477098.94</c:v>
                </c:pt>
                <c:pt idx="47720">
                  <c:v>477108.97</c:v>
                </c:pt>
                <c:pt idx="47721">
                  <c:v>477118.94</c:v>
                </c:pt>
                <c:pt idx="47722">
                  <c:v>477128.94</c:v>
                </c:pt>
                <c:pt idx="47723">
                  <c:v>477138.94</c:v>
                </c:pt>
                <c:pt idx="47724">
                  <c:v>477148.97</c:v>
                </c:pt>
                <c:pt idx="47725">
                  <c:v>477158.94</c:v>
                </c:pt>
                <c:pt idx="47726">
                  <c:v>477168.94</c:v>
                </c:pt>
                <c:pt idx="47727">
                  <c:v>477178.91</c:v>
                </c:pt>
                <c:pt idx="47728">
                  <c:v>477188.94</c:v>
                </c:pt>
                <c:pt idx="47729">
                  <c:v>477198.94</c:v>
                </c:pt>
                <c:pt idx="47730">
                  <c:v>477208.94</c:v>
                </c:pt>
                <c:pt idx="47731">
                  <c:v>477218.94</c:v>
                </c:pt>
                <c:pt idx="47732">
                  <c:v>477228.94</c:v>
                </c:pt>
                <c:pt idx="47733">
                  <c:v>477238.94</c:v>
                </c:pt>
                <c:pt idx="47734">
                  <c:v>477248.91</c:v>
                </c:pt>
                <c:pt idx="47735">
                  <c:v>477258.94</c:v>
                </c:pt>
                <c:pt idx="47736">
                  <c:v>477268.94</c:v>
                </c:pt>
                <c:pt idx="47737">
                  <c:v>477278.91</c:v>
                </c:pt>
                <c:pt idx="47738">
                  <c:v>477288.88</c:v>
                </c:pt>
                <c:pt idx="47739">
                  <c:v>477298.94</c:v>
                </c:pt>
                <c:pt idx="47740">
                  <c:v>477308.91</c:v>
                </c:pt>
                <c:pt idx="47741">
                  <c:v>477318.88</c:v>
                </c:pt>
                <c:pt idx="47742">
                  <c:v>477328.94</c:v>
                </c:pt>
                <c:pt idx="47743">
                  <c:v>477338.91</c:v>
                </c:pt>
                <c:pt idx="47744">
                  <c:v>477348.88</c:v>
                </c:pt>
                <c:pt idx="47745">
                  <c:v>477358.88</c:v>
                </c:pt>
                <c:pt idx="47746">
                  <c:v>477368.94</c:v>
                </c:pt>
                <c:pt idx="47747">
                  <c:v>477378.91</c:v>
                </c:pt>
                <c:pt idx="47748">
                  <c:v>477388.88</c:v>
                </c:pt>
                <c:pt idx="47749">
                  <c:v>477398.94</c:v>
                </c:pt>
                <c:pt idx="47750">
                  <c:v>477408.91</c:v>
                </c:pt>
                <c:pt idx="47751">
                  <c:v>477418.88</c:v>
                </c:pt>
                <c:pt idx="47752">
                  <c:v>477428.88</c:v>
                </c:pt>
                <c:pt idx="47753">
                  <c:v>477438.91</c:v>
                </c:pt>
                <c:pt idx="47754">
                  <c:v>477448.88</c:v>
                </c:pt>
                <c:pt idx="47755">
                  <c:v>477458.88</c:v>
                </c:pt>
                <c:pt idx="47756">
                  <c:v>477468.91</c:v>
                </c:pt>
                <c:pt idx="47757">
                  <c:v>477478.88</c:v>
                </c:pt>
                <c:pt idx="47758">
                  <c:v>477488.88</c:v>
                </c:pt>
                <c:pt idx="47759">
                  <c:v>477498.88</c:v>
                </c:pt>
                <c:pt idx="47760">
                  <c:v>477508.88</c:v>
                </c:pt>
                <c:pt idx="47761">
                  <c:v>477518.88</c:v>
                </c:pt>
                <c:pt idx="47762">
                  <c:v>477528.88</c:v>
                </c:pt>
                <c:pt idx="47763">
                  <c:v>477538.84</c:v>
                </c:pt>
                <c:pt idx="47764">
                  <c:v>477548.88</c:v>
                </c:pt>
                <c:pt idx="47765">
                  <c:v>477558.88</c:v>
                </c:pt>
                <c:pt idx="47766">
                  <c:v>477568.88</c:v>
                </c:pt>
                <c:pt idx="47767">
                  <c:v>477578.88</c:v>
                </c:pt>
                <c:pt idx="47768">
                  <c:v>477588.88</c:v>
                </c:pt>
                <c:pt idx="47769">
                  <c:v>477598.88</c:v>
                </c:pt>
                <c:pt idx="47770">
                  <c:v>477608.84</c:v>
                </c:pt>
                <c:pt idx="47771">
                  <c:v>477618.88</c:v>
                </c:pt>
                <c:pt idx="47772">
                  <c:v>477628.88</c:v>
                </c:pt>
                <c:pt idx="47773">
                  <c:v>477638.84</c:v>
                </c:pt>
                <c:pt idx="47774">
                  <c:v>477648.81</c:v>
                </c:pt>
                <c:pt idx="47775">
                  <c:v>477658.88</c:v>
                </c:pt>
                <c:pt idx="47776">
                  <c:v>477668.84</c:v>
                </c:pt>
                <c:pt idx="47777">
                  <c:v>477678.81</c:v>
                </c:pt>
                <c:pt idx="47778">
                  <c:v>477688.88</c:v>
                </c:pt>
                <c:pt idx="47779">
                  <c:v>477698.84</c:v>
                </c:pt>
                <c:pt idx="47780">
                  <c:v>477708.81</c:v>
                </c:pt>
                <c:pt idx="47781">
                  <c:v>477718.81</c:v>
                </c:pt>
                <c:pt idx="47782">
                  <c:v>477728.88</c:v>
                </c:pt>
                <c:pt idx="47783">
                  <c:v>477738.84</c:v>
                </c:pt>
                <c:pt idx="47784">
                  <c:v>477748.81</c:v>
                </c:pt>
                <c:pt idx="47785">
                  <c:v>477758.88</c:v>
                </c:pt>
                <c:pt idx="47786">
                  <c:v>477768.84</c:v>
                </c:pt>
                <c:pt idx="47787">
                  <c:v>477778.81</c:v>
                </c:pt>
                <c:pt idx="47788">
                  <c:v>477788.81</c:v>
                </c:pt>
                <c:pt idx="47789">
                  <c:v>477798.84</c:v>
                </c:pt>
                <c:pt idx="47790">
                  <c:v>477808.81</c:v>
                </c:pt>
                <c:pt idx="47791">
                  <c:v>477818.81</c:v>
                </c:pt>
                <c:pt idx="47792">
                  <c:v>477828.84</c:v>
                </c:pt>
                <c:pt idx="47793">
                  <c:v>477838.81</c:v>
                </c:pt>
                <c:pt idx="47794">
                  <c:v>477848.81</c:v>
                </c:pt>
                <c:pt idx="47795">
                  <c:v>477858.81</c:v>
                </c:pt>
                <c:pt idx="47796">
                  <c:v>477868.81</c:v>
                </c:pt>
                <c:pt idx="47797">
                  <c:v>477878.81</c:v>
                </c:pt>
                <c:pt idx="47798">
                  <c:v>477888.81</c:v>
                </c:pt>
                <c:pt idx="47799">
                  <c:v>477898.78</c:v>
                </c:pt>
                <c:pt idx="47800">
                  <c:v>477908.81</c:v>
                </c:pt>
                <c:pt idx="47801">
                  <c:v>477918.81</c:v>
                </c:pt>
                <c:pt idx="47802">
                  <c:v>477928.78</c:v>
                </c:pt>
                <c:pt idx="47803">
                  <c:v>477938.81</c:v>
                </c:pt>
                <c:pt idx="47804">
                  <c:v>477948.81</c:v>
                </c:pt>
                <c:pt idx="47805">
                  <c:v>477958.81</c:v>
                </c:pt>
                <c:pt idx="47806">
                  <c:v>477968.78</c:v>
                </c:pt>
                <c:pt idx="47807">
                  <c:v>477978.81</c:v>
                </c:pt>
                <c:pt idx="47808">
                  <c:v>477988.81</c:v>
                </c:pt>
                <c:pt idx="47809">
                  <c:v>477998.78</c:v>
                </c:pt>
                <c:pt idx="47810">
                  <c:v>478008.75</c:v>
                </c:pt>
                <c:pt idx="47811">
                  <c:v>478018.81</c:v>
                </c:pt>
                <c:pt idx="47812">
                  <c:v>478028.78</c:v>
                </c:pt>
                <c:pt idx="47813">
                  <c:v>478038.75</c:v>
                </c:pt>
                <c:pt idx="47814">
                  <c:v>478048.81</c:v>
                </c:pt>
                <c:pt idx="47815">
                  <c:v>478058.78</c:v>
                </c:pt>
                <c:pt idx="47816">
                  <c:v>478068.75</c:v>
                </c:pt>
                <c:pt idx="47817">
                  <c:v>478078.81</c:v>
                </c:pt>
                <c:pt idx="47818">
                  <c:v>478088.78</c:v>
                </c:pt>
                <c:pt idx="47819">
                  <c:v>478098.75</c:v>
                </c:pt>
                <c:pt idx="47820">
                  <c:v>478108.75</c:v>
                </c:pt>
                <c:pt idx="47821">
                  <c:v>478118.81</c:v>
                </c:pt>
                <c:pt idx="47822">
                  <c:v>478128.78</c:v>
                </c:pt>
                <c:pt idx="47823">
                  <c:v>478138.75</c:v>
                </c:pt>
                <c:pt idx="47824">
                  <c:v>478148.75</c:v>
                </c:pt>
                <c:pt idx="47825">
                  <c:v>478158.78</c:v>
                </c:pt>
                <c:pt idx="47826">
                  <c:v>478168.75</c:v>
                </c:pt>
                <c:pt idx="47827">
                  <c:v>478178.75</c:v>
                </c:pt>
                <c:pt idx="47828">
                  <c:v>478188.78</c:v>
                </c:pt>
                <c:pt idx="47829">
                  <c:v>478198.75</c:v>
                </c:pt>
                <c:pt idx="47830">
                  <c:v>478208.75</c:v>
                </c:pt>
                <c:pt idx="47831">
                  <c:v>478218.75</c:v>
                </c:pt>
                <c:pt idx="47832">
                  <c:v>478228.75</c:v>
                </c:pt>
                <c:pt idx="47833">
                  <c:v>478238.75</c:v>
                </c:pt>
                <c:pt idx="47834">
                  <c:v>478248.75</c:v>
                </c:pt>
                <c:pt idx="47835">
                  <c:v>478258.72</c:v>
                </c:pt>
                <c:pt idx="47836">
                  <c:v>478268.75</c:v>
                </c:pt>
                <c:pt idx="47837">
                  <c:v>478278.75</c:v>
                </c:pt>
                <c:pt idx="47838">
                  <c:v>478288.72</c:v>
                </c:pt>
                <c:pt idx="47839">
                  <c:v>478298.75</c:v>
                </c:pt>
                <c:pt idx="47840">
                  <c:v>478308.75</c:v>
                </c:pt>
                <c:pt idx="47841">
                  <c:v>478318.75</c:v>
                </c:pt>
                <c:pt idx="47842">
                  <c:v>478328.72</c:v>
                </c:pt>
                <c:pt idx="47843">
                  <c:v>478338.75</c:v>
                </c:pt>
                <c:pt idx="47844">
                  <c:v>478348.75</c:v>
                </c:pt>
                <c:pt idx="47845">
                  <c:v>478358.72</c:v>
                </c:pt>
                <c:pt idx="47846">
                  <c:v>478368.75</c:v>
                </c:pt>
                <c:pt idx="47847">
                  <c:v>478378.75</c:v>
                </c:pt>
                <c:pt idx="47848">
                  <c:v>478388.72</c:v>
                </c:pt>
                <c:pt idx="47849">
                  <c:v>478398.69</c:v>
                </c:pt>
                <c:pt idx="47850">
                  <c:v>478408.75</c:v>
                </c:pt>
                <c:pt idx="47851">
                  <c:v>478418.72</c:v>
                </c:pt>
                <c:pt idx="47852">
                  <c:v>478428.69</c:v>
                </c:pt>
                <c:pt idx="47853">
                  <c:v>478438.75</c:v>
                </c:pt>
                <c:pt idx="47854">
                  <c:v>478448.72</c:v>
                </c:pt>
                <c:pt idx="47855">
                  <c:v>478458.69</c:v>
                </c:pt>
                <c:pt idx="47856">
                  <c:v>478468.69</c:v>
                </c:pt>
                <c:pt idx="47857">
                  <c:v>478478.75</c:v>
                </c:pt>
                <c:pt idx="47858">
                  <c:v>478488.72</c:v>
                </c:pt>
                <c:pt idx="47859">
                  <c:v>478498.69</c:v>
                </c:pt>
                <c:pt idx="47860">
                  <c:v>478508.69</c:v>
                </c:pt>
                <c:pt idx="47861">
                  <c:v>478518.72</c:v>
                </c:pt>
                <c:pt idx="47862">
                  <c:v>478528.69</c:v>
                </c:pt>
                <c:pt idx="47863">
                  <c:v>478538.69</c:v>
                </c:pt>
                <c:pt idx="47864">
                  <c:v>478548.72</c:v>
                </c:pt>
                <c:pt idx="47865">
                  <c:v>478558.69</c:v>
                </c:pt>
                <c:pt idx="47866">
                  <c:v>478568.69</c:v>
                </c:pt>
                <c:pt idx="47867">
                  <c:v>478578.69</c:v>
                </c:pt>
                <c:pt idx="47868">
                  <c:v>478588.69</c:v>
                </c:pt>
                <c:pt idx="47869">
                  <c:v>478598.69</c:v>
                </c:pt>
                <c:pt idx="47870">
                  <c:v>478608.69</c:v>
                </c:pt>
                <c:pt idx="47871">
                  <c:v>478618.66</c:v>
                </c:pt>
                <c:pt idx="47872">
                  <c:v>478628.69</c:v>
                </c:pt>
                <c:pt idx="47873">
                  <c:v>478638.69</c:v>
                </c:pt>
                <c:pt idx="47874">
                  <c:v>478648.66</c:v>
                </c:pt>
                <c:pt idx="47875">
                  <c:v>478658.69</c:v>
                </c:pt>
                <c:pt idx="47876">
                  <c:v>478668.69</c:v>
                </c:pt>
                <c:pt idx="47877">
                  <c:v>478678.66</c:v>
                </c:pt>
                <c:pt idx="47878">
                  <c:v>478688.63</c:v>
                </c:pt>
                <c:pt idx="47879">
                  <c:v>478698.69</c:v>
                </c:pt>
                <c:pt idx="47880">
                  <c:v>478708.69</c:v>
                </c:pt>
                <c:pt idx="47881">
                  <c:v>478718.66</c:v>
                </c:pt>
                <c:pt idx="47882">
                  <c:v>478728.69</c:v>
                </c:pt>
                <c:pt idx="47883">
                  <c:v>478738.69</c:v>
                </c:pt>
                <c:pt idx="47884">
                  <c:v>478748.66</c:v>
                </c:pt>
                <c:pt idx="47885">
                  <c:v>478758.63</c:v>
                </c:pt>
                <c:pt idx="47886">
                  <c:v>478768.69</c:v>
                </c:pt>
                <c:pt idx="47887">
                  <c:v>478778.66</c:v>
                </c:pt>
                <c:pt idx="47888">
                  <c:v>478788.63</c:v>
                </c:pt>
                <c:pt idx="47889">
                  <c:v>478798.69</c:v>
                </c:pt>
                <c:pt idx="47890">
                  <c:v>478808.66</c:v>
                </c:pt>
                <c:pt idx="47891">
                  <c:v>478818.63</c:v>
                </c:pt>
                <c:pt idx="47892">
                  <c:v>478828.69</c:v>
                </c:pt>
                <c:pt idx="47893">
                  <c:v>478838.66</c:v>
                </c:pt>
                <c:pt idx="47894">
                  <c:v>478848.63</c:v>
                </c:pt>
                <c:pt idx="47895">
                  <c:v>478858.63</c:v>
                </c:pt>
                <c:pt idx="47896">
                  <c:v>478868.63</c:v>
                </c:pt>
                <c:pt idx="47897">
                  <c:v>478878.66</c:v>
                </c:pt>
                <c:pt idx="47898">
                  <c:v>478888.63</c:v>
                </c:pt>
                <c:pt idx="47899">
                  <c:v>478898.63</c:v>
                </c:pt>
                <c:pt idx="47900">
                  <c:v>478908.66</c:v>
                </c:pt>
                <c:pt idx="47901">
                  <c:v>478918.63</c:v>
                </c:pt>
                <c:pt idx="47902">
                  <c:v>478928.63</c:v>
                </c:pt>
                <c:pt idx="47903">
                  <c:v>478938.63</c:v>
                </c:pt>
                <c:pt idx="47904">
                  <c:v>478948.63</c:v>
                </c:pt>
                <c:pt idx="47905">
                  <c:v>478958.63</c:v>
                </c:pt>
                <c:pt idx="47906">
                  <c:v>478968.63</c:v>
                </c:pt>
                <c:pt idx="47907">
                  <c:v>478978.63</c:v>
                </c:pt>
                <c:pt idx="47908">
                  <c:v>478988.63</c:v>
                </c:pt>
                <c:pt idx="47909">
                  <c:v>478998.63</c:v>
                </c:pt>
                <c:pt idx="47910">
                  <c:v>479008.59</c:v>
                </c:pt>
                <c:pt idx="47911">
                  <c:v>479018.63</c:v>
                </c:pt>
                <c:pt idx="47912">
                  <c:v>479028.63</c:v>
                </c:pt>
                <c:pt idx="47913">
                  <c:v>479038.59</c:v>
                </c:pt>
                <c:pt idx="47914">
                  <c:v>479048.63</c:v>
                </c:pt>
                <c:pt idx="47915">
                  <c:v>479058.63</c:v>
                </c:pt>
                <c:pt idx="47916">
                  <c:v>479068.63</c:v>
                </c:pt>
                <c:pt idx="47917">
                  <c:v>479078.59</c:v>
                </c:pt>
                <c:pt idx="47918">
                  <c:v>479088.63</c:v>
                </c:pt>
                <c:pt idx="47919">
                  <c:v>479098.63</c:v>
                </c:pt>
                <c:pt idx="47920">
                  <c:v>479108.59</c:v>
                </c:pt>
                <c:pt idx="47921">
                  <c:v>479118.56</c:v>
                </c:pt>
                <c:pt idx="47922">
                  <c:v>479128.63</c:v>
                </c:pt>
                <c:pt idx="47923">
                  <c:v>479138.59</c:v>
                </c:pt>
                <c:pt idx="47924">
                  <c:v>479148.56</c:v>
                </c:pt>
                <c:pt idx="47925">
                  <c:v>479158.63</c:v>
                </c:pt>
                <c:pt idx="47926">
                  <c:v>479168.59</c:v>
                </c:pt>
                <c:pt idx="47927">
                  <c:v>479178.56</c:v>
                </c:pt>
                <c:pt idx="47928">
                  <c:v>479188.56</c:v>
                </c:pt>
                <c:pt idx="47929">
                  <c:v>479198.59</c:v>
                </c:pt>
                <c:pt idx="47930">
                  <c:v>479208.56</c:v>
                </c:pt>
                <c:pt idx="47931">
                  <c:v>479218.56</c:v>
                </c:pt>
                <c:pt idx="47932">
                  <c:v>479228.56</c:v>
                </c:pt>
                <c:pt idx="47933">
                  <c:v>479238.59</c:v>
                </c:pt>
                <c:pt idx="47934">
                  <c:v>479248.56</c:v>
                </c:pt>
                <c:pt idx="47935">
                  <c:v>479258.56</c:v>
                </c:pt>
                <c:pt idx="47936">
                  <c:v>479268.59</c:v>
                </c:pt>
                <c:pt idx="47937">
                  <c:v>479278.56</c:v>
                </c:pt>
                <c:pt idx="47938">
                  <c:v>479288.56</c:v>
                </c:pt>
                <c:pt idx="47939">
                  <c:v>479298.56</c:v>
                </c:pt>
                <c:pt idx="47940">
                  <c:v>479308.56</c:v>
                </c:pt>
                <c:pt idx="47941">
                  <c:v>479318.56</c:v>
                </c:pt>
                <c:pt idx="47942">
                  <c:v>479328.56</c:v>
                </c:pt>
                <c:pt idx="47943">
                  <c:v>479338.56</c:v>
                </c:pt>
                <c:pt idx="47944">
                  <c:v>479348.56</c:v>
                </c:pt>
                <c:pt idx="47945">
                  <c:v>479358.56</c:v>
                </c:pt>
                <c:pt idx="47946">
                  <c:v>479368.53</c:v>
                </c:pt>
                <c:pt idx="47947">
                  <c:v>479378.56</c:v>
                </c:pt>
                <c:pt idx="47948">
                  <c:v>479388.56</c:v>
                </c:pt>
                <c:pt idx="47949">
                  <c:v>479398.53</c:v>
                </c:pt>
                <c:pt idx="47950">
                  <c:v>479408.56</c:v>
                </c:pt>
                <c:pt idx="47951">
                  <c:v>479418.56</c:v>
                </c:pt>
                <c:pt idx="47952">
                  <c:v>479428.56</c:v>
                </c:pt>
                <c:pt idx="47953">
                  <c:v>479438.5</c:v>
                </c:pt>
                <c:pt idx="47954">
                  <c:v>479448.56</c:v>
                </c:pt>
                <c:pt idx="47955">
                  <c:v>479458.56</c:v>
                </c:pt>
                <c:pt idx="47956">
                  <c:v>479468.53</c:v>
                </c:pt>
                <c:pt idx="47957">
                  <c:v>479478.5</c:v>
                </c:pt>
                <c:pt idx="47958">
                  <c:v>479488.56</c:v>
                </c:pt>
                <c:pt idx="47959">
                  <c:v>479498.53</c:v>
                </c:pt>
                <c:pt idx="47960">
                  <c:v>479508.5</c:v>
                </c:pt>
                <c:pt idx="47961">
                  <c:v>479518.56</c:v>
                </c:pt>
                <c:pt idx="47962">
                  <c:v>479528.53</c:v>
                </c:pt>
                <c:pt idx="47963">
                  <c:v>479538.5</c:v>
                </c:pt>
                <c:pt idx="47964">
                  <c:v>479548.5</c:v>
                </c:pt>
                <c:pt idx="47965">
                  <c:v>479558.53</c:v>
                </c:pt>
                <c:pt idx="47966">
                  <c:v>479568.5</c:v>
                </c:pt>
                <c:pt idx="47967">
                  <c:v>479578.5</c:v>
                </c:pt>
                <c:pt idx="47968">
                  <c:v>479588.5</c:v>
                </c:pt>
                <c:pt idx="47969">
                  <c:v>479598.5</c:v>
                </c:pt>
                <c:pt idx="47970">
                  <c:v>479608.5</c:v>
                </c:pt>
                <c:pt idx="47971">
                  <c:v>479618.5</c:v>
                </c:pt>
                <c:pt idx="47972">
                  <c:v>479628.53</c:v>
                </c:pt>
                <c:pt idx="47973">
                  <c:v>479638.5</c:v>
                </c:pt>
                <c:pt idx="47974">
                  <c:v>479648.5</c:v>
                </c:pt>
                <c:pt idx="47975">
                  <c:v>479658.5</c:v>
                </c:pt>
                <c:pt idx="47976">
                  <c:v>479668.5</c:v>
                </c:pt>
                <c:pt idx="47977">
                  <c:v>479678.5</c:v>
                </c:pt>
                <c:pt idx="47978">
                  <c:v>479688.5</c:v>
                </c:pt>
                <c:pt idx="47979">
                  <c:v>479698.5</c:v>
                </c:pt>
                <c:pt idx="47980">
                  <c:v>479708.5</c:v>
                </c:pt>
                <c:pt idx="47981">
                  <c:v>479718.5</c:v>
                </c:pt>
                <c:pt idx="47982">
                  <c:v>479728.47</c:v>
                </c:pt>
                <c:pt idx="47983">
                  <c:v>479738.5</c:v>
                </c:pt>
                <c:pt idx="47984">
                  <c:v>479748.5</c:v>
                </c:pt>
                <c:pt idx="47985">
                  <c:v>479758.47</c:v>
                </c:pt>
                <c:pt idx="47986">
                  <c:v>479768.5</c:v>
                </c:pt>
                <c:pt idx="47987">
                  <c:v>479778.5</c:v>
                </c:pt>
                <c:pt idx="47988">
                  <c:v>479788.47</c:v>
                </c:pt>
                <c:pt idx="47989">
                  <c:v>479798.44</c:v>
                </c:pt>
                <c:pt idx="47990">
                  <c:v>479808.5</c:v>
                </c:pt>
                <c:pt idx="47991">
                  <c:v>479818.5</c:v>
                </c:pt>
                <c:pt idx="47992">
                  <c:v>479828.47</c:v>
                </c:pt>
                <c:pt idx="47993">
                  <c:v>479838.5</c:v>
                </c:pt>
                <c:pt idx="47994">
                  <c:v>479848.5</c:v>
                </c:pt>
                <c:pt idx="47995">
                  <c:v>479858.47</c:v>
                </c:pt>
                <c:pt idx="47996">
                  <c:v>479868.44</c:v>
                </c:pt>
                <c:pt idx="47997">
                  <c:v>479878.5</c:v>
                </c:pt>
                <c:pt idx="47998">
                  <c:v>479888.47</c:v>
                </c:pt>
                <c:pt idx="47999">
                  <c:v>479898.44</c:v>
                </c:pt>
                <c:pt idx="48000">
                  <c:v>479908.44</c:v>
                </c:pt>
                <c:pt idx="48001">
                  <c:v>479918.47</c:v>
                </c:pt>
                <c:pt idx="48002">
                  <c:v>479928.44</c:v>
                </c:pt>
                <c:pt idx="48003">
                  <c:v>479938.44</c:v>
                </c:pt>
                <c:pt idx="48004">
                  <c:v>479948.47</c:v>
                </c:pt>
                <c:pt idx="48005">
                  <c:v>479958.44</c:v>
                </c:pt>
                <c:pt idx="48006">
                  <c:v>479968.44</c:v>
                </c:pt>
                <c:pt idx="48007">
                  <c:v>479978.44</c:v>
                </c:pt>
                <c:pt idx="48008">
                  <c:v>479988.47</c:v>
                </c:pt>
                <c:pt idx="48009">
                  <c:v>479998.44</c:v>
                </c:pt>
                <c:pt idx="48010">
                  <c:v>480008.44</c:v>
                </c:pt>
                <c:pt idx="48011">
                  <c:v>480018.47</c:v>
                </c:pt>
                <c:pt idx="48012">
                  <c:v>480028.44</c:v>
                </c:pt>
                <c:pt idx="48013">
                  <c:v>480038.44</c:v>
                </c:pt>
                <c:pt idx="48014">
                  <c:v>480048.44</c:v>
                </c:pt>
                <c:pt idx="48015">
                  <c:v>480058.44</c:v>
                </c:pt>
                <c:pt idx="48016">
                  <c:v>480068.44</c:v>
                </c:pt>
                <c:pt idx="48017">
                  <c:v>480078.44</c:v>
                </c:pt>
                <c:pt idx="48018">
                  <c:v>480088.41</c:v>
                </c:pt>
                <c:pt idx="48019">
                  <c:v>480098.44</c:v>
                </c:pt>
                <c:pt idx="48020">
                  <c:v>480108.44</c:v>
                </c:pt>
                <c:pt idx="48021">
                  <c:v>480118.41</c:v>
                </c:pt>
                <c:pt idx="48022">
                  <c:v>480128.44</c:v>
                </c:pt>
                <c:pt idx="48023">
                  <c:v>480138.44</c:v>
                </c:pt>
                <c:pt idx="48024">
                  <c:v>480148.41</c:v>
                </c:pt>
                <c:pt idx="48025">
                  <c:v>480158.38</c:v>
                </c:pt>
                <c:pt idx="48026">
                  <c:v>480168.44</c:v>
                </c:pt>
                <c:pt idx="48027">
                  <c:v>480178.44</c:v>
                </c:pt>
                <c:pt idx="48028">
                  <c:v>480188.38</c:v>
                </c:pt>
                <c:pt idx="48029">
                  <c:v>480198.38</c:v>
                </c:pt>
                <c:pt idx="48030">
                  <c:v>480208.44</c:v>
                </c:pt>
                <c:pt idx="48031">
                  <c:v>480218.41</c:v>
                </c:pt>
                <c:pt idx="48032">
                  <c:v>480228.38</c:v>
                </c:pt>
                <c:pt idx="48033">
                  <c:v>480238.44</c:v>
                </c:pt>
                <c:pt idx="48034">
                  <c:v>480248.41</c:v>
                </c:pt>
                <c:pt idx="48035">
                  <c:v>480258.38</c:v>
                </c:pt>
                <c:pt idx="48036">
                  <c:v>480268.38</c:v>
                </c:pt>
                <c:pt idx="48037">
                  <c:v>480278.41</c:v>
                </c:pt>
                <c:pt idx="48038">
                  <c:v>480288.38</c:v>
                </c:pt>
                <c:pt idx="48039">
                  <c:v>480298.38</c:v>
                </c:pt>
                <c:pt idx="48040">
                  <c:v>480308.41</c:v>
                </c:pt>
                <c:pt idx="48041">
                  <c:v>480318.38</c:v>
                </c:pt>
                <c:pt idx="48042">
                  <c:v>480328.38</c:v>
                </c:pt>
                <c:pt idx="48043">
                  <c:v>480338.38</c:v>
                </c:pt>
                <c:pt idx="48044">
                  <c:v>480348.38</c:v>
                </c:pt>
                <c:pt idx="48045">
                  <c:v>480358.38</c:v>
                </c:pt>
                <c:pt idx="48046">
                  <c:v>480368.38</c:v>
                </c:pt>
                <c:pt idx="48047">
                  <c:v>480378.41</c:v>
                </c:pt>
                <c:pt idx="48048">
                  <c:v>480388.38</c:v>
                </c:pt>
                <c:pt idx="48049">
                  <c:v>480398.38</c:v>
                </c:pt>
                <c:pt idx="48050">
                  <c:v>480408.38</c:v>
                </c:pt>
                <c:pt idx="48051">
                  <c:v>480418.38</c:v>
                </c:pt>
                <c:pt idx="48052">
                  <c:v>480428.38</c:v>
                </c:pt>
                <c:pt idx="48053">
                  <c:v>480438.38</c:v>
                </c:pt>
                <c:pt idx="48054">
                  <c:v>480448.34</c:v>
                </c:pt>
                <c:pt idx="48055">
                  <c:v>480458.38</c:v>
                </c:pt>
                <c:pt idx="48056">
                  <c:v>480468.38</c:v>
                </c:pt>
                <c:pt idx="48057">
                  <c:v>480478.34</c:v>
                </c:pt>
                <c:pt idx="48058">
                  <c:v>480488.38</c:v>
                </c:pt>
                <c:pt idx="48059">
                  <c:v>480498.38</c:v>
                </c:pt>
                <c:pt idx="48060">
                  <c:v>480508.34</c:v>
                </c:pt>
                <c:pt idx="48061">
                  <c:v>480518.31</c:v>
                </c:pt>
                <c:pt idx="48062">
                  <c:v>480528.38</c:v>
                </c:pt>
                <c:pt idx="48063">
                  <c:v>480538.34</c:v>
                </c:pt>
                <c:pt idx="48064">
                  <c:v>480548.31</c:v>
                </c:pt>
                <c:pt idx="48065">
                  <c:v>480558.31</c:v>
                </c:pt>
                <c:pt idx="48066">
                  <c:v>480568.38</c:v>
                </c:pt>
                <c:pt idx="48067">
                  <c:v>480578.34</c:v>
                </c:pt>
                <c:pt idx="48068">
                  <c:v>480588.31</c:v>
                </c:pt>
                <c:pt idx="48069">
                  <c:v>480598.38</c:v>
                </c:pt>
                <c:pt idx="48070">
                  <c:v>480608.34</c:v>
                </c:pt>
                <c:pt idx="48071">
                  <c:v>480618.31</c:v>
                </c:pt>
                <c:pt idx="48072">
                  <c:v>480628.38</c:v>
                </c:pt>
                <c:pt idx="48073">
                  <c:v>480638.34</c:v>
                </c:pt>
                <c:pt idx="48074">
                  <c:v>480648.31</c:v>
                </c:pt>
                <c:pt idx="48075">
                  <c:v>480658.31</c:v>
                </c:pt>
                <c:pt idx="48076">
                  <c:v>480668.34</c:v>
                </c:pt>
                <c:pt idx="48077">
                  <c:v>480678.31</c:v>
                </c:pt>
                <c:pt idx="48078">
                  <c:v>480688.31</c:v>
                </c:pt>
                <c:pt idx="48079">
                  <c:v>480698.31</c:v>
                </c:pt>
                <c:pt idx="48080">
                  <c:v>480708.31</c:v>
                </c:pt>
                <c:pt idx="48081">
                  <c:v>480718.31</c:v>
                </c:pt>
                <c:pt idx="48082">
                  <c:v>480728.31</c:v>
                </c:pt>
                <c:pt idx="48083">
                  <c:v>480738.34</c:v>
                </c:pt>
                <c:pt idx="48084">
                  <c:v>480748.31</c:v>
                </c:pt>
                <c:pt idx="48085">
                  <c:v>480758.31</c:v>
                </c:pt>
                <c:pt idx="48086">
                  <c:v>480768.31</c:v>
                </c:pt>
                <c:pt idx="48087">
                  <c:v>480778.31</c:v>
                </c:pt>
                <c:pt idx="48088">
                  <c:v>480788.31</c:v>
                </c:pt>
                <c:pt idx="48089">
                  <c:v>480798.31</c:v>
                </c:pt>
                <c:pt idx="48090">
                  <c:v>480808.31</c:v>
                </c:pt>
                <c:pt idx="48091">
                  <c:v>480818.31</c:v>
                </c:pt>
                <c:pt idx="48092">
                  <c:v>480828.31</c:v>
                </c:pt>
                <c:pt idx="48093">
                  <c:v>480838.28</c:v>
                </c:pt>
                <c:pt idx="48094">
                  <c:v>480848.31</c:v>
                </c:pt>
                <c:pt idx="48095">
                  <c:v>480858.31</c:v>
                </c:pt>
                <c:pt idx="48096">
                  <c:v>480868.28</c:v>
                </c:pt>
                <c:pt idx="48097">
                  <c:v>480878.25</c:v>
                </c:pt>
                <c:pt idx="48098">
                  <c:v>480888.31</c:v>
                </c:pt>
                <c:pt idx="48099">
                  <c:v>480898.28</c:v>
                </c:pt>
                <c:pt idx="48100">
                  <c:v>480908.25</c:v>
                </c:pt>
                <c:pt idx="48101">
                  <c:v>480918.31</c:v>
                </c:pt>
                <c:pt idx="48102">
                  <c:v>480928.31</c:v>
                </c:pt>
                <c:pt idx="48103">
                  <c:v>480938.28</c:v>
                </c:pt>
                <c:pt idx="48104">
                  <c:v>480948.25</c:v>
                </c:pt>
                <c:pt idx="48105">
                  <c:v>480958.31</c:v>
                </c:pt>
                <c:pt idx="48106">
                  <c:v>480968.28</c:v>
                </c:pt>
                <c:pt idx="48107">
                  <c:v>480978.25</c:v>
                </c:pt>
                <c:pt idx="48108">
                  <c:v>480988.31</c:v>
                </c:pt>
                <c:pt idx="48109">
                  <c:v>480998.28</c:v>
                </c:pt>
                <c:pt idx="48110">
                  <c:v>481008.25</c:v>
                </c:pt>
                <c:pt idx="48111">
                  <c:v>481018.25</c:v>
                </c:pt>
                <c:pt idx="48112">
                  <c:v>481028.28</c:v>
                </c:pt>
                <c:pt idx="48113">
                  <c:v>481038.25</c:v>
                </c:pt>
                <c:pt idx="48114">
                  <c:v>481048.25</c:v>
                </c:pt>
                <c:pt idx="48115">
                  <c:v>481058.25</c:v>
                </c:pt>
                <c:pt idx="48116">
                  <c:v>481068.25</c:v>
                </c:pt>
                <c:pt idx="48117">
                  <c:v>481078.25</c:v>
                </c:pt>
                <c:pt idx="48118">
                  <c:v>481088.25</c:v>
                </c:pt>
                <c:pt idx="48119">
                  <c:v>481098.28</c:v>
                </c:pt>
                <c:pt idx="48120">
                  <c:v>481108.25</c:v>
                </c:pt>
                <c:pt idx="48121">
                  <c:v>481118.25</c:v>
                </c:pt>
                <c:pt idx="48122">
                  <c:v>481128.22</c:v>
                </c:pt>
                <c:pt idx="48123">
                  <c:v>481138.25</c:v>
                </c:pt>
                <c:pt idx="48124">
                  <c:v>481148.25</c:v>
                </c:pt>
                <c:pt idx="48125">
                  <c:v>481158.25</c:v>
                </c:pt>
                <c:pt idx="48126">
                  <c:v>481168.22</c:v>
                </c:pt>
                <c:pt idx="48127">
                  <c:v>481178.25</c:v>
                </c:pt>
                <c:pt idx="48128">
                  <c:v>481188.25</c:v>
                </c:pt>
                <c:pt idx="48129">
                  <c:v>481198.22</c:v>
                </c:pt>
                <c:pt idx="48130">
                  <c:v>481208.25</c:v>
                </c:pt>
                <c:pt idx="48131">
                  <c:v>481218.25</c:v>
                </c:pt>
                <c:pt idx="48132">
                  <c:v>481228.22</c:v>
                </c:pt>
                <c:pt idx="48133">
                  <c:v>481238.25</c:v>
                </c:pt>
                <c:pt idx="48134">
                  <c:v>481248.25</c:v>
                </c:pt>
                <c:pt idx="48135">
                  <c:v>481258.22</c:v>
                </c:pt>
                <c:pt idx="48136">
                  <c:v>481268.19</c:v>
                </c:pt>
                <c:pt idx="48137">
                  <c:v>481278.25</c:v>
                </c:pt>
                <c:pt idx="48138">
                  <c:v>481288.22</c:v>
                </c:pt>
                <c:pt idx="48139">
                  <c:v>481298.19</c:v>
                </c:pt>
                <c:pt idx="48140">
                  <c:v>481308.19</c:v>
                </c:pt>
                <c:pt idx="48141">
                  <c:v>481318.25</c:v>
                </c:pt>
                <c:pt idx="48142">
                  <c:v>481328.22</c:v>
                </c:pt>
                <c:pt idx="48143">
                  <c:v>481338.19</c:v>
                </c:pt>
                <c:pt idx="48144">
                  <c:v>481348.25</c:v>
                </c:pt>
                <c:pt idx="48145">
                  <c:v>481358.22</c:v>
                </c:pt>
                <c:pt idx="48146">
                  <c:v>481368.19</c:v>
                </c:pt>
                <c:pt idx="48147">
                  <c:v>481378.19</c:v>
                </c:pt>
                <c:pt idx="48148">
                  <c:v>481388.22</c:v>
                </c:pt>
                <c:pt idx="48149">
                  <c:v>481398.19</c:v>
                </c:pt>
                <c:pt idx="48150">
                  <c:v>481408.19</c:v>
                </c:pt>
                <c:pt idx="48151">
                  <c:v>481418.19</c:v>
                </c:pt>
                <c:pt idx="48152">
                  <c:v>481428.19</c:v>
                </c:pt>
                <c:pt idx="48153">
                  <c:v>481438.19</c:v>
                </c:pt>
                <c:pt idx="48154">
                  <c:v>481448.19</c:v>
                </c:pt>
                <c:pt idx="48155">
                  <c:v>481458.19</c:v>
                </c:pt>
                <c:pt idx="48156">
                  <c:v>481468.19</c:v>
                </c:pt>
                <c:pt idx="48157">
                  <c:v>481478.19</c:v>
                </c:pt>
                <c:pt idx="48158">
                  <c:v>481488.16</c:v>
                </c:pt>
                <c:pt idx="48159">
                  <c:v>481498.19</c:v>
                </c:pt>
                <c:pt idx="48160">
                  <c:v>481508.19</c:v>
                </c:pt>
                <c:pt idx="48161">
                  <c:v>481518.19</c:v>
                </c:pt>
                <c:pt idx="48162">
                  <c:v>481528.19</c:v>
                </c:pt>
                <c:pt idx="48163">
                  <c:v>481538.19</c:v>
                </c:pt>
                <c:pt idx="48164">
                  <c:v>481548.19</c:v>
                </c:pt>
                <c:pt idx="48165">
                  <c:v>481558.16</c:v>
                </c:pt>
                <c:pt idx="48166">
                  <c:v>481568.19</c:v>
                </c:pt>
                <c:pt idx="48167">
                  <c:v>481578.19</c:v>
                </c:pt>
                <c:pt idx="48168">
                  <c:v>481588.16</c:v>
                </c:pt>
                <c:pt idx="48169">
                  <c:v>481598.19</c:v>
                </c:pt>
                <c:pt idx="48170">
                  <c:v>481608.19</c:v>
                </c:pt>
                <c:pt idx="48171">
                  <c:v>481618.16</c:v>
                </c:pt>
                <c:pt idx="48172">
                  <c:v>481628.13</c:v>
                </c:pt>
                <c:pt idx="48173">
                  <c:v>481638.19</c:v>
                </c:pt>
                <c:pt idx="48174">
                  <c:v>481648.16</c:v>
                </c:pt>
                <c:pt idx="48175">
                  <c:v>481658.13</c:v>
                </c:pt>
                <c:pt idx="48176">
                  <c:v>481668.13</c:v>
                </c:pt>
                <c:pt idx="48177">
                  <c:v>481678.19</c:v>
                </c:pt>
                <c:pt idx="48178">
                  <c:v>481688.16</c:v>
                </c:pt>
                <c:pt idx="48179">
                  <c:v>481698.13</c:v>
                </c:pt>
                <c:pt idx="48180">
                  <c:v>481708.19</c:v>
                </c:pt>
                <c:pt idx="48181">
                  <c:v>481718.16</c:v>
                </c:pt>
                <c:pt idx="48182">
                  <c:v>481728.13</c:v>
                </c:pt>
                <c:pt idx="48183">
                  <c:v>481738.13</c:v>
                </c:pt>
                <c:pt idx="48184">
                  <c:v>481748.16</c:v>
                </c:pt>
                <c:pt idx="48185">
                  <c:v>481758.13</c:v>
                </c:pt>
                <c:pt idx="48186">
                  <c:v>481768.13</c:v>
                </c:pt>
                <c:pt idx="48187">
                  <c:v>481778.13</c:v>
                </c:pt>
                <c:pt idx="48188">
                  <c:v>481788.13</c:v>
                </c:pt>
                <c:pt idx="48189">
                  <c:v>481798.13</c:v>
                </c:pt>
                <c:pt idx="48190">
                  <c:v>481808.13</c:v>
                </c:pt>
                <c:pt idx="48191">
                  <c:v>481818.13</c:v>
                </c:pt>
                <c:pt idx="48192">
                  <c:v>481828.13</c:v>
                </c:pt>
                <c:pt idx="48193">
                  <c:v>481838.13</c:v>
                </c:pt>
                <c:pt idx="48194">
                  <c:v>481848.09</c:v>
                </c:pt>
                <c:pt idx="48195">
                  <c:v>481858.13</c:v>
                </c:pt>
                <c:pt idx="48196">
                  <c:v>481868.13</c:v>
                </c:pt>
                <c:pt idx="48197">
                  <c:v>481878.09</c:v>
                </c:pt>
                <c:pt idx="48198">
                  <c:v>481888.13</c:v>
                </c:pt>
                <c:pt idx="48199">
                  <c:v>481898.13</c:v>
                </c:pt>
                <c:pt idx="48200">
                  <c:v>481908.13</c:v>
                </c:pt>
                <c:pt idx="48201">
                  <c:v>481918.09</c:v>
                </c:pt>
                <c:pt idx="48202">
                  <c:v>481928.13</c:v>
                </c:pt>
                <c:pt idx="48203">
                  <c:v>481938.13</c:v>
                </c:pt>
                <c:pt idx="48204">
                  <c:v>481948.09</c:v>
                </c:pt>
                <c:pt idx="48205">
                  <c:v>481958.13</c:v>
                </c:pt>
                <c:pt idx="48206">
                  <c:v>481968.13</c:v>
                </c:pt>
                <c:pt idx="48207">
                  <c:v>481978.09</c:v>
                </c:pt>
                <c:pt idx="48208">
                  <c:v>481988.06</c:v>
                </c:pt>
                <c:pt idx="48209">
                  <c:v>481998.13</c:v>
                </c:pt>
                <c:pt idx="48210">
                  <c:v>482008.09</c:v>
                </c:pt>
                <c:pt idx="48211">
                  <c:v>482018.06</c:v>
                </c:pt>
                <c:pt idx="48212">
                  <c:v>482028.06</c:v>
                </c:pt>
                <c:pt idx="48213">
                  <c:v>482038.09</c:v>
                </c:pt>
                <c:pt idx="48214">
                  <c:v>482048.06</c:v>
                </c:pt>
                <c:pt idx="48215">
                  <c:v>482058.06</c:v>
                </c:pt>
                <c:pt idx="48216">
                  <c:v>482068.13</c:v>
                </c:pt>
                <c:pt idx="48217">
                  <c:v>482078.09</c:v>
                </c:pt>
                <c:pt idx="48218">
                  <c:v>482088.06</c:v>
                </c:pt>
                <c:pt idx="48219">
                  <c:v>482098.06</c:v>
                </c:pt>
                <c:pt idx="48220">
                  <c:v>482108.09</c:v>
                </c:pt>
                <c:pt idx="48221">
                  <c:v>482118.06</c:v>
                </c:pt>
                <c:pt idx="48222">
                  <c:v>482128.06</c:v>
                </c:pt>
                <c:pt idx="48223">
                  <c:v>482138.09</c:v>
                </c:pt>
                <c:pt idx="48224">
                  <c:v>482148.06</c:v>
                </c:pt>
                <c:pt idx="48225">
                  <c:v>482158.06</c:v>
                </c:pt>
                <c:pt idx="48226">
                  <c:v>482168.06</c:v>
                </c:pt>
                <c:pt idx="48227">
                  <c:v>482178.06</c:v>
                </c:pt>
                <c:pt idx="48228">
                  <c:v>482188.06</c:v>
                </c:pt>
                <c:pt idx="48229">
                  <c:v>482198.06</c:v>
                </c:pt>
                <c:pt idx="48230">
                  <c:v>482208.06</c:v>
                </c:pt>
                <c:pt idx="48231">
                  <c:v>482218.06</c:v>
                </c:pt>
                <c:pt idx="48232">
                  <c:v>482228.06</c:v>
                </c:pt>
                <c:pt idx="48233">
                  <c:v>482238.03</c:v>
                </c:pt>
                <c:pt idx="48234">
                  <c:v>482248.06</c:v>
                </c:pt>
                <c:pt idx="48235">
                  <c:v>482258.06</c:v>
                </c:pt>
                <c:pt idx="48236">
                  <c:v>482268.06</c:v>
                </c:pt>
                <c:pt idx="48237">
                  <c:v>482278.03</c:v>
                </c:pt>
                <c:pt idx="48238">
                  <c:v>482288.06</c:v>
                </c:pt>
                <c:pt idx="48239">
                  <c:v>482298.06</c:v>
                </c:pt>
                <c:pt idx="48240">
                  <c:v>482308.03</c:v>
                </c:pt>
                <c:pt idx="48241">
                  <c:v>482318.06</c:v>
                </c:pt>
                <c:pt idx="48242">
                  <c:v>482328.06</c:v>
                </c:pt>
                <c:pt idx="48243">
                  <c:v>482338.03</c:v>
                </c:pt>
                <c:pt idx="48244">
                  <c:v>482348</c:v>
                </c:pt>
                <c:pt idx="48245">
                  <c:v>482358.06</c:v>
                </c:pt>
                <c:pt idx="48246">
                  <c:v>482368.03</c:v>
                </c:pt>
                <c:pt idx="48247">
                  <c:v>482378</c:v>
                </c:pt>
                <c:pt idx="48248">
                  <c:v>482388</c:v>
                </c:pt>
                <c:pt idx="48249">
                  <c:v>482398.03</c:v>
                </c:pt>
                <c:pt idx="48250">
                  <c:v>482408</c:v>
                </c:pt>
                <c:pt idx="48251">
                  <c:v>482418</c:v>
                </c:pt>
                <c:pt idx="48252">
                  <c:v>482428.06</c:v>
                </c:pt>
                <c:pt idx="48253">
                  <c:v>482438.03</c:v>
                </c:pt>
                <c:pt idx="48254">
                  <c:v>482448</c:v>
                </c:pt>
                <c:pt idx="48255">
                  <c:v>482458</c:v>
                </c:pt>
                <c:pt idx="48256">
                  <c:v>482468.03</c:v>
                </c:pt>
                <c:pt idx="48257">
                  <c:v>482478</c:v>
                </c:pt>
                <c:pt idx="48258">
                  <c:v>482488</c:v>
                </c:pt>
                <c:pt idx="48259">
                  <c:v>482498.03</c:v>
                </c:pt>
                <c:pt idx="48260">
                  <c:v>482508</c:v>
                </c:pt>
                <c:pt idx="48261">
                  <c:v>482518</c:v>
                </c:pt>
                <c:pt idx="48262">
                  <c:v>482528</c:v>
                </c:pt>
                <c:pt idx="48263">
                  <c:v>482538</c:v>
                </c:pt>
                <c:pt idx="48264">
                  <c:v>482548</c:v>
                </c:pt>
                <c:pt idx="48265">
                  <c:v>482558</c:v>
                </c:pt>
                <c:pt idx="48266">
                  <c:v>482568</c:v>
                </c:pt>
                <c:pt idx="48267">
                  <c:v>482578</c:v>
                </c:pt>
                <c:pt idx="48268">
                  <c:v>482588</c:v>
                </c:pt>
                <c:pt idx="48269">
                  <c:v>482597.97</c:v>
                </c:pt>
                <c:pt idx="48270">
                  <c:v>482608</c:v>
                </c:pt>
                <c:pt idx="48271">
                  <c:v>482618</c:v>
                </c:pt>
                <c:pt idx="48272">
                  <c:v>482627.97</c:v>
                </c:pt>
                <c:pt idx="48273">
                  <c:v>482637.94</c:v>
                </c:pt>
                <c:pt idx="48274">
                  <c:v>482648</c:v>
                </c:pt>
                <c:pt idx="48275">
                  <c:v>482658</c:v>
                </c:pt>
                <c:pt idx="48276">
                  <c:v>482667.97</c:v>
                </c:pt>
                <c:pt idx="48277">
                  <c:v>482678</c:v>
                </c:pt>
                <c:pt idx="48278">
                  <c:v>482688</c:v>
                </c:pt>
                <c:pt idx="48279">
                  <c:v>482697.97</c:v>
                </c:pt>
                <c:pt idx="48280">
                  <c:v>482707.94</c:v>
                </c:pt>
                <c:pt idx="48281">
                  <c:v>482718</c:v>
                </c:pt>
                <c:pt idx="48282">
                  <c:v>482727.97</c:v>
                </c:pt>
                <c:pt idx="48283">
                  <c:v>482737.94</c:v>
                </c:pt>
                <c:pt idx="48284">
                  <c:v>482748</c:v>
                </c:pt>
                <c:pt idx="48285">
                  <c:v>482757.97</c:v>
                </c:pt>
                <c:pt idx="48286">
                  <c:v>482767.94</c:v>
                </c:pt>
                <c:pt idx="48287">
                  <c:v>482777.94</c:v>
                </c:pt>
                <c:pt idx="48288">
                  <c:v>482787.97</c:v>
                </c:pt>
                <c:pt idx="48289">
                  <c:v>482797.94</c:v>
                </c:pt>
                <c:pt idx="48290">
                  <c:v>482807.94</c:v>
                </c:pt>
                <c:pt idx="48291">
                  <c:v>482818</c:v>
                </c:pt>
                <c:pt idx="48292">
                  <c:v>482827.97</c:v>
                </c:pt>
                <c:pt idx="48293">
                  <c:v>482837.94</c:v>
                </c:pt>
                <c:pt idx="48294">
                  <c:v>482847.94</c:v>
                </c:pt>
                <c:pt idx="48295">
                  <c:v>482857.97</c:v>
                </c:pt>
                <c:pt idx="48296">
                  <c:v>482867.94</c:v>
                </c:pt>
                <c:pt idx="48297">
                  <c:v>482877.94</c:v>
                </c:pt>
                <c:pt idx="48298">
                  <c:v>482887.94</c:v>
                </c:pt>
                <c:pt idx="48299">
                  <c:v>482897.94</c:v>
                </c:pt>
                <c:pt idx="48300">
                  <c:v>482907.94</c:v>
                </c:pt>
                <c:pt idx="48301">
                  <c:v>482917.94</c:v>
                </c:pt>
                <c:pt idx="48302">
                  <c:v>482927.94</c:v>
                </c:pt>
                <c:pt idx="48303">
                  <c:v>482937.94</c:v>
                </c:pt>
                <c:pt idx="48304">
                  <c:v>482947.94</c:v>
                </c:pt>
                <c:pt idx="48305">
                  <c:v>482957.91</c:v>
                </c:pt>
                <c:pt idx="48306">
                  <c:v>482967.94</c:v>
                </c:pt>
                <c:pt idx="48307">
                  <c:v>482977.94</c:v>
                </c:pt>
                <c:pt idx="48308">
                  <c:v>482987.91</c:v>
                </c:pt>
                <c:pt idx="48309">
                  <c:v>482997.88</c:v>
                </c:pt>
                <c:pt idx="48310">
                  <c:v>483007.94</c:v>
                </c:pt>
                <c:pt idx="48311">
                  <c:v>483017.94</c:v>
                </c:pt>
                <c:pt idx="48312">
                  <c:v>483027.91</c:v>
                </c:pt>
                <c:pt idx="48313">
                  <c:v>483037.94</c:v>
                </c:pt>
                <c:pt idx="48314">
                  <c:v>483047.94</c:v>
                </c:pt>
                <c:pt idx="48315">
                  <c:v>483057.91</c:v>
                </c:pt>
                <c:pt idx="48316">
                  <c:v>483067.88</c:v>
                </c:pt>
                <c:pt idx="48317">
                  <c:v>483077.94</c:v>
                </c:pt>
                <c:pt idx="48318">
                  <c:v>483087.91</c:v>
                </c:pt>
                <c:pt idx="48319">
                  <c:v>483097.88</c:v>
                </c:pt>
                <c:pt idx="48320">
                  <c:v>483107.94</c:v>
                </c:pt>
                <c:pt idx="48321">
                  <c:v>483117.91</c:v>
                </c:pt>
                <c:pt idx="48322">
                  <c:v>483127.88</c:v>
                </c:pt>
                <c:pt idx="48323">
                  <c:v>483137.88</c:v>
                </c:pt>
                <c:pt idx="48324">
                  <c:v>483147.91</c:v>
                </c:pt>
                <c:pt idx="48325">
                  <c:v>483157.88</c:v>
                </c:pt>
                <c:pt idx="48326">
                  <c:v>483167.88</c:v>
                </c:pt>
                <c:pt idx="48327">
                  <c:v>483177.94</c:v>
                </c:pt>
                <c:pt idx="48328">
                  <c:v>483187.91</c:v>
                </c:pt>
                <c:pt idx="48329">
                  <c:v>483197.88</c:v>
                </c:pt>
                <c:pt idx="48330">
                  <c:v>483207.88</c:v>
                </c:pt>
                <c:pt idx="48331">
                  <c:v>483217.91</c:v>
                </c:pt>
                <c:pt idx="48332">
                  <c:v>483227.88</c:v>
                </c:pt>
                <c:pt idx="48333">
                  <c:v>483237.88</c:v>
                </c:pt>
                <c:pt idx="48334">
                  <c:v>483247.91</c:v>
                </c:pt>
                <c:pt idx="48335">
                  <c:v>483257.88</c:v>
                </c:pt>
                <c:pt idx="48336">
                  <c:v>483267.88</c:v>
                </c:pt>
                <c:pt idx="48337">
                  <c:v>483277.88</c:v>
                </c:pt>
                <c:pt idx="48338">
                  <c:v>483287.88</c:v>
                </c:pt>
                <c:pt idx="48339">
                  <c:v>483297.88</c:v>
                </c:pt>
                <c:pt idx="48340">
                  <c:v>483307.88</c:v>
                </c:pt>
                <c:pt idx="48341">
                  <c:v>483317.84</c:v>
                </c:pt>
                <c:pt idx="48342">
                  <c:v>483327.88</c:v>
                </c:pt>
                <c:pt idx="48343">
                  <c:v>483337.88</c:v>
                </c:pt>
                <c:pt idx="48344">
                  <c:v>483347.84</c:v>
                </c:pt>
                <c:pt idx="48345">
                  <c:v>483357.81</c:v>
                </c:pt>
                <c:pt idx="48346">
                  <c:v>483367.88</c:v>
                </c:pt>
                <c:pt idx="48347">
                  <c:v>483377.84</c:v>
                </c:pt>
                <c:pt idx="48348">
                  <c:v>483387.81</c:v>
                </c:pt>
                <c:pt idx="48349">
                  <c:v>483397.88</c:v>
                </c:pt>
                <c:pt idx="48350">
                  <c:v>483407.88</c:v>
                </c:pt>
                <c:pt idx="48351">
                  <c:v>483417.84</c:v>
                </c:pt>
                <c:pt idx="48352">
                  <c:v>483427.88</c:v>
                </c:pt>
                <c:pt idx="48353">
                  <c:v>483437.88</c:v>
                </c:pt>
                <c:pt idx="48354">
                  <c:v>483447.84</c:v>
                </c:pt>
                <c:pt idx="48355">
                  <c:v>483457.81</c:v>
                </c:pt>
                <c:pt idx="48356">
                  <c:v>483467.88</c:v>
                </c:pt>
                <c:pt idx="48357">
                  <c:v>483477.84</c:v>
                </c:pt>
                <c:pt idx="48358">
                  <c:v>483487.81</c:v>
                </c:pt>
                <c:pt idx="48359">
                  <c:v>483497.81</c:v>
                </c:pt>
                <c:pt idx="48360">
                  <c:v>483507.84</c:v>
                </c:pt>
                <c:pt idx="48361">
                  <c:v>483517.81</c:v>
                </c:pt>
                <c:pt idx="48362">
                  <c:v>483527.81</c:v>
                </c:pt>
                <c:pt idx="48363">
                  <c:v>483537.84</c:v>
                </c:pt>
                <c:pt idx="48364">
                  <c:v>483547.81</c:v>
                </c:pt>
                <c:pt idx="48365">
                  <c:v>483557.81</c:v>
                </c:pt>
                <c:pt idx="48366">
                  <c:v>483567.81</c:v>
                </c:pt>
                <c:pt idx="48367">
                  <c:v>483577.84</c:v>
                </c:pt>
                <c:pt idx="48368">
                  <c:v>483587.81</c:v>
                </c:pt>
                <c:pt idx="48369">
                  <c:v>483597.81</c:v>
                </c:pt>
                <c:pt idx="48370">
                  <c:v>483607.81</c:v>
                </c:pt>
                <c:pt idx="48371">
                  <c:v>483617.81</c:v>
                </c:pt>
                <c:pt idx="48372">
                  <c:v>483627.81</c:v>
                </c:pt>
                <c:pt idx="48373">
                  <c:v>483637.81</c:v>
                </c:pt>
                <c:pt idx="48374">
                  <c:v>483647.81</c:v>
                </c:pt>
                <c:pt idx="48375">
                  <c:v>483657.81</c:v>
                </c:pt>
                <c:pt idx="48376">
                  <c:v>483667.81</c:v>
                </c:pt>
                <c:pt idx="48377">
                  <c:v>483677.78</c:v>
                </c:pt>
                <c:pt idx="48378">
                  <c:v>483687.81</c:v>
                </c:pt>
                <c:pt idx="48379">
                  <c:v>483697.81</c:v>
                </c:pt>
                <c:pt idx="48380">
                  <c:v>483707.78</c:v>
                </c:pt>
                <c:pt idx="48381">
                  <c:v>483717.75</c:v>
                </c:pt>
                <c:pt idx="48382">
                  <c:v>483727.81</c:v>
                </c:pt>
                <c:pt idx="48383">
                  <c:v>483737.78</c:v>
                </c:pt>
                <c:pt idx="48384">
                  <c:v>483747.75</c:v>
                </c:pt>
                <c:pt idx="48385">
                  <c:v>483757.81</c:v>
                </c:pt>
                <c:pt idx="48386">
                  <c:v>483767.81</c:v>
                </c:pt>
                <c:pt idx="48387">
                  <c:v>483777.78</c:v>
                </c:pt>
                <c:pt idx="48388">
                  <c:v>483787.81</c:v>
                </c:pt>
                <c:pt idx="48389">
                  <c:v>483797.81</c:v>
                </c:pt>
                <c:pt idx="48390">
                  <c:v>483807.78</c:v>
                </c:pt>
                <c:pt idx="48391">
                  <c:v>483817.75</c:v>
                </c:pt>
                <c:pt idx="48392">
                  <c:v>483827.81</c:v>
                </c:pt>
                <c:pt idx="48393">
                  <c:v>483837.78</c:v>
                </c:pt>
                <c:pt idx="48394">
                  <c:v>483847.75</c:v>
                </c:pt>
                <c:pt idx="48395">
                  <c:v>483857.75</c:v>
                </c:pt>
                <c:pt idx="48396">
                  <c:v>483867.78</c:v>
                </c:pt>
                <c:pt idx="48397">
                  <c:v>483877.75</c:v>
                </c:pt>
                <c:pt idx="48398">
                  <c:v>483887.75</c:v>
                </c:pt>
                <c:pt idx="48399">
                  <c:v>483897.78</c:v>
                </c:pt>
                <c:pt idx="48400">
                  <c:v>483907.75</c:v>
                </c:pt>
                <c:pt idx="48401">
                  <c:v>483917.75</c:v>
                </c:pt>
                <c:pt idx="48402">
                  <c:v>483927.75</c:v>
                </c:pt>
                <c:pt idx="48403">
                  <c:v>483937.78</c:v>
                </c:pt>
                <c:pt idx="48404">
                  <c:v>483947.75</c:v>
                </c:pt>
                <c:pt idx="48405">
                  <c:v>483957.75</c:v>
                </c:pt>
                <c:pt idx="48406">
                  <c:v>483967.72</c:v>
                </c:pt>
                <c:pt idx="48407">
                  <c:v>483977.75</c:v>
                </c:pt>
                <c:pt idx="48408">
                  <c:v>483987.75</c:v>
                </c:pt>
                <c:pt idx="48409">
                  <c:v>483997.75</c:v>
                </c:pt>
                <c:pt idx="48410">
                  <c:v>484007.75</c:v>
                </c:pt>
                <c:pt idx="48411">
                  <c:v>484017.75</c:v>
                </c:pt>
                <c:pt idx="48412">
                  <c:v>484027.75</c:v>
                </c:pt>
                <c:pt idx="48413">
                  <c:v>484037.75</c:v>
                </c:pt>
                <c:pt idx="48414">
                  <c:v>484047.75</c:v>
                </c:pt>
                <c:pt idx="48415">
                  <c:v>484057.75</c:v>
                </c:pt>
                <c:pt idx="48416">
                  <c:v>484067.72</c:v>
                </c:pt>
                <c:pt idx="48417">
                  <c:v>484077.75</c:v>
                </c:pt>
                <c:pt idx="48418">
                  <c:v>484087.75</c:v>
                </c:pt>
                <c:pt idx="48419">
                  <c:v>484097.72</c:v>
                </c:pt>
                <c:pt idx="48420">
                  <c:v>484107.69</c:v>
                </c:pt>
                <c:pt idx="48421">
                  <c:v>484117.75</c:v>
                </c:pt>
                <c:pt idx="48422">
                  <c:v>484127.72</c:v>
                </c:pt>
                <c:pt idx="48423">
                  <c:v>484137.69</c:v>
                </c:pt>
                <c:pt idx="48424">
                  <c:v>484147.75</c:v>
                </c:pt>
                <c:pt idx="48425">
                  <c:v>484157.75</c:v>
                </c:pt>
                <c:pt idx="48426">
                  <c:v>484167.72</c:v>
                </c:pt>
                <c:pt idx="48427">
                  <c:v>484177.69</c:v>
                </c:pt>
                <c:pt idx="48428">
                  <c:v>484187.75</c:v>
                </c:pt>
                <c:pt idx="48429">
                  <c:v>484197.72</c:v>
                </c:pt>
                <c:pt idx="48430">
                  <c:v>484207.69</c:v>
                </c:pt>
                <c:pt idx="48431">
                  <c:v>484217.69</c:v>
                </c:pt>
                <c:pt idx="48432">
                  <c:v>484227.72</c:v>
                </c:pt>
                <c:pt idx="48433">
                  <c:v>484237.69</c:v>
                </c:pt>
                <c:pt idx="48434">
                  <c:v>484247.69</c:v>
                </c:pt>
                <c:pt idx="48435">
                  <c:v>484257.72</c:v>
                </c:pt>
                <c:pt idx="48436">
                  <c:v>484267.69</c:v>
                </c:pt>
                <c:pt idx="48437">
                  <c:v>484277.69</c:v>
                </c:pt>
                <c:pt idx="48438">
                  <c:v>484287.72</c:v>
                </c:pt>
                <c:pt idx="48439">
                  <c:v>484297.69</c:v>
                </c:pt>
                <c:pt idx="48440">
                  <c:v>484307.69</c:v>
                </c:pt>
                <c:pt idx="48441">
                  <c:v>484317.69</c:v>
                </c:pt>
                <c:pt idx="48442">
                  <c:v>484327.66</c:v>
                </c:pt>
                <c:pt idx="48443">
                  <c:v>484337.69</c:v>
                </c:pt>
                <c:pt idx="48444">
                  <c:v>484347.69</c:v>
                </c:pt>
                <c:pt idx="48445">
                  <c:v>484357.69</c:v>
                </c:pt>
                <c:pt idx="48446">
                  <c:v>484367.69</c:v>
                </c:pt>
                <c:pt idx="48447">
                  <c:v>484377.69</c:v>
                </c:pt>
                <c:pt idx="48448">
                  <c:v>484387.69</c:v>
                </c:pt>
                <c:pt idx="48449">
                  <c:v>484397.69</c:v>
                </c:pt>
                <c:pt idx="48450">
                  <c:v>484407.69</c:v>
                </c:pt>
                <c:pt idx="48451">
                  <c:v>484417.69</c:v>
                </c:pt>
                <c:pt idx="48452">
                  <c:v>484427.66</c:v>
                </c:pt>
                <c:pt idx="48453">
                  <c:v>484437.69</c:v>
                </c:pt>
                <c:pt idx="48454">
                  <c:v>484447.69</c:v>
                </c:pt>
                <c:pt idx="48455">
                  <c:v>484457.66</c:v>
                </c:pt>
                <c:pt idx="48456">
                  <c:v>484467.63</c:v>
                </c:pt>
                <c:pt idx="48457">
                  <c:v>484477.69</c:v>
                </c:pt>
                <c:pt idx="48458">
                  <c:v>484487.66</c:v>
                </c:pt>
                <c:pt idx="48459">
                  <c:v>484497.63</c:v>
                </c:pt>
                <c:pt idx="48460">
                  <c:v>484507.69</c:v>
                </c:pt>
                <c:pt idx="48461">
                  <c:v>484517.69</c:v>
                </c:pt>
                <c:pt idx="48462">
                  <c:v>484527.66</c:v>
                </c:pt>
                <c:pt idx="48463">
                  <c:v>484537.63</c:v>
                </c:pt>
                <c:pt idx="48464">
                  <c:v>484547.69</c:v>
                </c:pt>
                <c:pt idx="48465">
                  <c:v>484557.66</c:v>
                </c:pt>
                <c:pt idx="48466">
                  <c:v>484567.63</c:v>
                </c:pt>
                <c:pt idx="48467">
                  <c:v>484577.63</c:v>
                </c:pt>
                <c:pt idx="48468">
                  <c:v>484587.66</c:v>
                </c:pt>
                <c:pt idx="48469">
                  <c:v>484597.63</c:v>
                </c:pt>
                <c:pt idx="48470">
                  <c:v>484607.63</c:v>
                </c:pt>
                <c:pt idx="48471">
                  <c:v>484617.66</c:v>
                </c:pt>
                <c:pt idx="48472">
                  <c:v>484627.63</c:v>
                </c:pt>
                <c:pt idx="48473">
                  <c:v>484637.63</c:v>
                </c:pt>
                <c:pt idx="48474">
                  <c:v>484647.66</c:v>
                </c:pt>
                <c:pt idx="48475">
                  <c:v>484657.63</c:v>
                </c:pt>
                <c:pt idx="48476">
                  <c:v>484667.63</c:v>
                </c:pt>
                <c:pt idx="48477">
                  <c:v>484677.63</c:v>
                </c:pt>
                <c:pt idx="48478">
                  <c:v>484687.66</c:v>
                </c:pt>
                <c:pt idx="48479">
                  <c:v>484697.63</c:v>
                </c:pt>
                <c:pt idx="48480">
                  <c:v>484707.63</c:v>
                </c:pt>
                <c:pt idx="48481">
                  <c:v>484717.59</c:v>
                </c:pt>
                <c:pt idx="48482">
                  <c:v>484727.63</c:v>
                </c:pt>
                <c:pt idx="48483">
                  <c:v>484737.63</c:v>
                </c:pt>
                <c:pt idx="48484">
                  <c:v>484747.63</c:v>
                </c:pt>
                <c:pt idx="48485">
                  <c:v>484757.63</c:v>
                </c:pt>
                <c:pt idx="48486">
                  <c:v>484767.63</c:v>
                </c:pt>
                <c:pt idx="48487">
                  <c:v>484777.63</c:v>
                </c:pt>
                <c:pt idx="48488">
                  <c:v>484787.63</c:v>
                </c:pt>
                <c:pt idx="48489">
                  <c:v>484797.63</c:v>
                </c:pt>
                <c:pt idx="48490">
                  <c:v>484807.63</c:v>
                </c:pt>
                <c:pt idx="48491">
                  <c:v>484817.59</c:v>
                </c:pt>
                <c:pt idx="48492">
                  <c:v>484827.56</c:v>
                </c:pt>
                <c:pt idx="48493">
                  <c:v>484837.63</c:v>
                </c:pt>
                <c:pt idx="48494">
                  <c:v>484847.59</c:v>
                </c:pt>
                <c:pt idx="48495">
                  <c:v>484857.56</c:v>
                </c:pt>
                <c:pt idx="48496">
                  <c:v>484867.63</c:v>
                </c:pt>
                <c:pt idx="48497">
                  <c:v>484877.59</c:v>
                </c:pt>
                <c:pt idx="48498">
                  <c:v>484887.56</c:v>
                </c:pt>
                <c:pt idx="48499">
                  <c:v>484897.56</c:v>
                </c:pt>
                <c:pt idx="48500">
                  <c:v>484907.63</c:v>
                </c:pt>
                <c:pt idx="48501">
                  <c:v>484917.59</c:v>
                </c:pt>
                <c:pt idx="48502">
                  <c:v>484927.56</c:v>
                </c:pt>
                <c:pt idx="48503">
                  <c:v>484937.56</c:v>
                </c:pt>
                <c:pt idx="48504">
                  <c:v>484947.59</c:v>
                </c:pt>
                <c:pt idx="48505">
                  <c:v>484957.56</c:v>
                </c:pt>
                <c:pt idx="48506">
                  <c:v>484967.56</c:v>
                </c:pt>
                <c:pt idx="48507">
                  <c:v>484977.59</c:v>
                </c:pt>
                <c:pt idx="48508">
                  <c:v>484987.56</c:v>
                </c:pt>
                <c:pt idx="48509">
                  <c:v>484997.56</c:v>
                </c:pt>
                <c:pt idx="48510">
                  <c:v>485007.59</c:v>
                </c:pt>
                <c:pt idx="48511">
                  <c:v>485017.56</c:v>
                </c:pt>
                <c:pt idx="48512">
                  <c:v>485027.56</c:v>
                </c:pt>
                <c:pt idx="48513">
                  <c:v>485037.56</c:v>
                </c:pt>
                <c:pt idx="48514">
                  <c:v>485047.56</c:v>
                </c:pt>
                <c:pt idx="48515">
                  <c:v>485057.56</c:v>
                </c:pt>
                <c:pt idx="48516">
                  <c:v>485067.56</c:v>
                </c:pt>
                <c:pt idx="48517">
                  <c:v>485077.53</c:v>
                </c:pt>
                <c:pt idx="48518">
                  <c:v>485087.56</c:v>
                </c:pt>
                <c:pt idx="48519">
                  <c:v>485097.56</c:v>
                </c:pt>
                <c:pt idx="48520">
                  <c:v>485107.56</c:v>
                </c:pt>
                <c:pt idx="48521">
                  <c:v>485117.56</c:v>
                </c:pt>
                <c:pt idx="48522">
                  <c:v>485127.56</c:v>
                </c:pt>
                <c:pt idx="48523">
                  <c:v>485137.56</c:v>
                </c:pt>
                <c:pt idx="48524">
                  <c:v>485147.53</c:v>
                </c:pt>
                <c:pt idx="48525">
                  <c:v>485157.56</c:v>
                </c:pt>
                <c:pt idx="48526">
                  <c:v>485167.56</c:v>
                </c:pt>
                <c:pt idx="48527">
                  <c:v>485177.53</c:v>
                </c:pt>
                <c:pt idx="48528">
                  <c:v>485187.5</c:v>
                </c:pt>
                <c:pt idx="48529">
                  <c:v>485197.56</c:v>
                </c:pt>
                <c:pt idx="48530">
                  <c:v>485207.53</c:v>
                </c:pt>
                <c:pt idx="48531">
                  <c:v>485217.5</c:v>
                </c:pt>
                <c:pt idx="48532">
                  <c:v>485227.56</c:v>
                </c:pt>
                <c:pt idx="48533">
                  <c:v>485237.53</c:v>
                </c:pt>
                <c:pt idx="48534">
                  <c:v>485247.5</c:v>
                </c:pt>
                <c:pt idx="48535">
                  <c:v>485257.56</c:v>
                </c:pt>
                <c:pt idx="48536">
                  <c:v>485267.56</c:v>
                </c:pt>
                <c:pt idx="48537">
                  <c:v>485277.53</c:v>
                </c:pt>
                <c:pt idx="48538">
                  <c:v>485287.5</c:v>
                </c:pt>
                <c:pt idx="48539">
                  <c:v>485297.5</c:v>
                </c:pt>
                <c:pt idx="48540">
                  <c:v>485307.53</c:v>
                </c:pt>
                <c:pt idx="48541">
                  <c:v>485317.5</c:v>
                </c:pt>
                <c:pt idx="48542">
                  <c:v>485327.5</c:v>
                </c:pt>
                <c:pt idx="48543">
                  <c:v>485337.53</c:v>
                </c:pt>
                <c:pt idx="48544">
                  <c:v>485347.5</c:v>
                </c:pt>
                <c:pt idx="48545">
                  <c:v>485357.5</c:v>
                </c:pt>
                <c:pt idx="48546">
                  <c:v>485367.53</c:v>
                </c:pt>
                <c:pt idx="48547">
                  <c:v>485377.5</c:v>
                </c:pt>
                <c:pt idx="48548">
                  <c:v>485387.5</c:v>
                </c:pt>
                <c:pt idx="48549">
                  <c:v>485397.5</c:v>
                </c:pt>
                <c:pt idx="48550">
                  <c:v>485407.5</c:v>
                </c:pt>
                <c:pt idx="48551">
                  <c:v>485417.5</c:v>
                </c:pt>
                <c:pt idx="48552">
                  <c:v>485427.5</c:v>
                </c:pt>
                <c:pt idx="48553">
                  <c:v>485437.47</c:v>
                </c:pt>
                <c:pt idx="48554">
                  <c:v>485447.5</c:v>
                </c:pt>
                <c:pt idx="48555">
                  <c:v>485457.5</c:v>
                </c:pt>
                <c:pt idx="48556">
                  <c:v>485467.5</c:v>
                </c:pt>
                <c:pt idx="48557">
                  <c:v>485477.5</c:v>
                </c:pt>
                <c:pt idx="48558">
                  <c:v>485487.5</c:v>
                </c:pt>
                <c:pt idx="48559">
                  <c:v>485497.5</c:v>
                </c:pt>
                <c:pt idx="48560">
                  <c:v>485507.47</c:v>
                </c:pt>
                <c:pt idx="48561">
                  <c:v>485517.5</c:v>
                </c:pt>
                <c:pt idx="48562">
                  <c:v>485527.5</c:v>
                </c:pt>
                <c:pt idx="48563">
                  <c:v>485537.47</c:v>
                </c:pt>
                <c:pt idx="48564">
                  <c:v>485547.44</c:v>
                </c:pt>
                <c:pt idx="48565">
                  <c:v>485557.5</c:v>
                </c:pt>
                <c:pt idx="48566">
                  <c:v>485567.47</c:v>
                </c:pt>
                <c:pt idx="48567">
                  <c:v>485577.44</c:v>
                </c:pt>
                <c:pt idx="48568">
                  <c:v>485587.5</c:v>
                </c:pt>
                <c:pt idx="48569">
                  <c:v>485597.47</c:v>
                </c:pt>
                <c:pt idx="48570">
                  <c:v>485607.44</c:v>
                </c:pt>
                <c:pt idx="48571">
                  <c:v>485617.5</c:v>
                </c:pt>
                <c:pt idx="48572">
                  <c:v>485627.5</c:v>
                </c:pt>
                <c:pt idx="48573">
                  <c:v>485637.44</c:v>
                </c:pt>
                <c:pt idx="48574">
                  <c:v>485647.44</c:v>
                </c:pt>
                <c:pt idx="48575">
                  <c:v>485657.5</c:v>
                </c:pt>
                <c:pt idx="48576">
                  <c:v>485667.47</c:v>
                </c:pt>
                <c:pt idx="48577">
                  <c:v>485677.44</c:v>
                </c:pt>
                <c:pt idx="48578">
                  <c:v>485687.44</c:v>
                </c:pt>
                <c:pt idx="48579">
                  <c:v>485697.47</c:v>
                </c:pt>
                <c:pt idx="48580">
                  <c:v>485707.44</c:v>
                </c:pt>
                <c:pt idx="48581">
                  <c:v>485717.44</c:v>
                </c:pt>
                <c:pt idx="48582">
                  <c:v>485727.47</c:v>
                </c:pt>
                <c:pt idx="48583">
                  <c:v>485737.44</c:v>
                </c:pt>
                <c:pt idx="48584">
                  <c:v>485747.44</c:v>
                </c:pt>
                <c:pt idx="48585">
                  <c:v>485757.44</c:v>
                </c:pt>
                <c:pt idx="48586">
                  <c:v>485767.44</c:v>
                </c:pt>
                <c:pt idx="48587">
                  <c:v>485777.44</c:v>
                </c:pt>
                <c:pt idx="48588">
                  <c:v>485787.44</c:v>
                </c:pt>
                <c:pt idx="48589">
                  <c:v>485797.41</c:v>
                </c:pt>
                <c:pt idx="48590">
                  <c:v>485807.44</c:v>
                </c:pt>
                <c:pt idx="48591">
                  <c:v>485817.44</c:v>
                </c:pt>
                <c:pt idx="48592">
                  <c:v>485827.41</c:v>
                </c:pt>
                <c:pt idx="48593">
                  <c:v>485837.44</c:v>
                </c:pt>
                <c:pt idx="48594">
                  <c:v>485847.44</c:v>
                </c:pt>
                <c:pt idx="48595">
                  <c:v>485857.44</c:v>
                </c:pt>
                <c:pt idx="48596">
                  <c:v>485867.44</c:v>
                </c:pt>
                <c:pt idx="48597">
                  <c:v>485877.44</c:v>
                </c:pt>
                <c:pt idx="48598">
                  <c:v>485887.44</c:v>
                </c:pt>
                <c:pt idx="48599">
                  <c:v>485897.41</c:v>
                </c:pt>
                <c:pt idx="48600">
                  <c:v>485907.38</c:v>
                </c:pt>
                <c:pt idx="48601">
                  <c:v>485917.44</c:v>
                </c:pt>
                <c:pt idx="48602">
                  <c:v>485927.41</c:v>
                </c:pt>
                <c:pt idx="48603">
                  <c:v>485937.38</c:v>
                </c:pt>
                <c:pt idx="48604">
                  <c:v>485947.44</c:v>
                </c:pt>
                <c:pt idx="48605">
                  <c:v>485957.41</c:v>
                </c:pt>
                <c:pt idx="48606">
                  <c:v>485967.38</c:v>
                </c:pt>
                <c:pt idx="48607">
                  <c:v>485977.44</c:v>
                </c:pt>
                <c:pt idx="48608">
                  <c:v>485987.41</c:v>
                </c:pt>
                <c:pt idx="48609">
                  <c:v>485997.38</c:v>
                </c:pt>
                <c:pt idx="48610">
                  <c:v>486007.38</c:v>
                </c:pt>
                <c:pt idx="48611">
                  <c:v>486017.44</c:v>
                </c:pt>
                <c:pt idx="48612">
                  <c:v>486027.41</c:v>
                </c:pt>
                <c:pt idx="48613">
                  <c:v>486037.38</c:v>
                </c:pt>
                <c:pt idx="48614">
                  <c:v>486047.38</c:v>
                </c:pt>
                <c:pt idx="48615">
                  <c:v>486057.41</c:v>
                </c:pt>
                <c:pt idx="48616">
                  <c:v>486067.38</c:v>
                </c:pt>
                <c:pt idx="48617">
                  <c:v>486077.38</c:v>
                </c:pt>
                <c:pt idx="48618">
                  <c:v>486087.41</c:v>
                </c:pt>
                <c:pt idx="48619">
                  <c:v>486097.38</c:v>
                </c:pt>
                <c:pt idx="48620">
                  <c:v>486107.38</c:v>
                </c:pt>
                <c:pt idx="48621">
                  <c:v>486117.38</c:v>
                </c:pt>
                <c:pt idx="48622">
                  <c:v>486127.38</c:v>
                </c:pt>
                <c:pt idx="48623">
                  <c:v>486137.38</c:v>
                </c:pt>
                <c:pt idx="48624">
                  <c:v>486147.38</c:v>
                </c:pt>
                <c:pt idx="48625">
                  <c:v>486157.34</c:v>
                </c:pt>
                <c:pt idx="48626">
                  <c:v>486167.38</c:v>
                </c:pt>
                <c:pt idx="48627">
                  <c:v>486177.38</c:v>
                </c:pt>
                <c:pt idx="48628">
                  <c:v>486187.34</c:v>
                </c:pt>
                <c:pt idx="48629">
                  <c:v>486197.38</c:v>
                </c:pt>
                <c:pt idx="48630">
                  <c:v>486207.38</c:v>
                </c:pt>
                <c:pt idx="48631">
                  <c:v>486217.38</c:v>
                </c:pt>
                <c:pt idx="48632">
                  <c:v>486227.38</c:v>
                </c:pt>
                <c:pt idx="48633">
                  <c:v>486237.38</c:v>
                </c:pt>
                <c:pt idx="48634">
                  <c:v>486247.38</c:v>
                </c:pt>
                <c:pt idx="48635">
                  <c:v>486257.34</c:v>
                </c:pt>
                <c:pt idx="48636">
                  <c:v>486267.38</c:v>
                </c:pt>
                <c:pt idx="48637">
                  <c:v>486277.38</c:v>
                </c:pt>
                <c:pt idx="48638">
                  <c:v>486287.34</c:v>
                </c:pt>
                <c:pt idx="48639">
                  <c:v>486297.31</c:v>
                </c:pt>
                <c:pt idx="48640">
                  <c:v>486307.38</c:v>
                </c:pt>
                <c:pt idx="48641">
                  <c:v>486317.34</c:v>
                </c:pt>
                <c:pt idx="48642">
                  <c:v>486327.31</c:v>
                </c:pt>
                <c:pt idx="48643">
                  <c:v>486337.38</c:v>
                </c:pt>
                <c:pt idx="48644">
                  <c:v>486347.34</c:v>
                </c:pt>
                <c:pt idx="48645">
                  <c:v>486357.31</c:v>
                </c:pt>
                <c:pt idx="48646">
                  <c:v>486367.31</c:v>
                </c:pt>
                <c:pt idx="48647">
                  <c:v>486377.38</c:v>
                </c:pt>
                <c:pt idx="48648">
                  <c:v>486387.31</c:v>
                </c:pt>
                <c:pt idx="48649">
                  <c:v>486397.31</c:v>
                </c:pt>
                <c:pt idx="48650">
                  <c:v>486407.31</c:v>
                </c:pt>
                <c:pt idx="48651">
                  <c:v>486417.34</c:v>
                </c:pt>
                <c:pt idx="48652">
                  <c:v>486427.31</c:v>
                </c:pt>
                <c:pt idx="48653">
                  <c:v>486437.31</c:v>
                </c:pt>
                <c:pt idx="48654">
                  <c:v>486447.34</c:v>
                </c:pt>
                <c:pt idx="48655">
                  <c:v>486457.31</c:v>
                </c:pt>
                <c:pt idx="48656">
                  <c:v>486467.31</c:v>
                </c:pt>
                <c:pt idx="48657">
                  <c:v>486477.31</c:v>
                </c:pt>
                <c:pt idx="48658">
                  <c:v>486487.31</c:v>
                </c:pt>
                <c:pt idx="48659">
                  <c:v>486497.31</c:v>
                </c:pt>
                <c:pt idx="48660">
                  <c:v>486507.31</c:v>
                </c:pt>
                <c:pt idx="48661">
                  <c:v>486517.28</c:v>
                </c:pt>
                <c:pt idx="48662">
                  <c:v>486527.31</c:v>
                </c:pt>
                <c:pt idx="48663">
                  <c:v>486537.31</c:v>
                </c:pt>
                <c:pt idx="48664">
                  <c:v>486547.28</c:v>
                </c:pt>
                <c:pt idx="48665">
                  <c:v>486557.31</c:v>
                </c:pt>
                <c:pt idx="48666">
                  <c:v>486567.31</c:v>
                </c:pt>
                <c:pt idx="48667">
                  <c:v>486577.28</c:v>
                </c:pt>
                <c:pt idx="48668">
                  <c:v>486587.31</c:v>
                </c:pt>
                <c:pt idx="48669">
                  <c:v>486597.31</c:v>
                </c:pt>
                <c:pt idx="48670">
                  <c:v>486607.31</c:v>
                </c:pt>
                <c:pt idx="48671">
                  <c:v>486617.28</c:v>
                </c:pt>
                <c:pt idx="48672">
                  <c:v>486627.31</c:v>
                </c:pt>
                <c:pt idx="48673">
                  <c:v>486637.31</c:v>
                </c:pt>
                <c:pt idx="48674">
                  <c:v>486647.28</c:v>
                </c:pt>
                <c:pt idx="48675">
                  <c:v>486657.25</c:v>
                </c:pt>
                <c:pt idx="48676">
                  <c:v>486667.31</c:v>
                </c:pt>
                <c:pt idx="48677">
                  <c:v>486677.28</c:v>
                </c:pt>
                <c:pt idx="48678">
                  <c:v>486687.25</c:v>
                </c:pt>
                <c:pt idx="48679">
                  <c:v>486697.31</c:v>
                </c:pt>
                <c:pt idx="48680">
                  <c:v>486707.28</c:v>
                </c:pt>
                <c:pt idx="48681">
                  <c:v>486717.25</c:v>
                </c:pt>
                <c:pt idx="48682">
                  <c:v>486727.25</c:v>
                </c:pt>
                <c:pt idx="48683">
                  <c:v>486737.28</c:v>
                </c:pt>
                <c:pt idx="48684">
                  <c:v>486747.25</c:v>
                </c:pt>
                <c:pt idx="48685">
                  <c:v>486757.25</c:v>
                </c:pt>
                <c:pt idx="48686">
                  <c:v>486767.25</c:v>
                </c:pt>
                <c:pt idx="48687">
                  <c:v>486777.28</c:v>
                </c:pt>
                <c:pt idx="48688">
                  <c:v>486787.25</c:v>
                </c:pt>
                <c:pt idx="48689">
                  <c:v>486797.25</c:v>
                </c:pt>
                <c:pt idx="48690">
                  <c:v>486807.28</c:v>
                </c:pt>
                <c:pt idx="48691">
                  <c:v>486817.25</c:v>
                </c:pt>
                <c:pt idx="48692">
                  <c:v>486827.25</c:v>
                </c:pt>
                <c:pt idx="48693">
                  <c:v>486837.28</c:v>
                </c:pt>
                <c:pt idx="48694">
                  <c:v>486847.25</c:v>
                </c:pt>
                <c:pt idx="48695">
                  <c:v>486857.25</c:v>
                </c:pt>
                <c:pt idx="48696">
                  <c:v>486867.25</c:v>
                </c:pt>
                <c:pt idx="48697">
                  <c:v>486877.25</c:v>
                </c:pt>
                <c:pt idx="48698">
                  <c:v>486887.25</c:v>
                </c:pt>
                <c:pt idx="48699">
                  <c:v>486897.25</c:v>
                </c:pt>
                <c:pt idx="48700">
                  <c:v>486907.22</c:v>
                </c:pt>
                <c:pt idx="48701">
                  <c:v>486917.25</c:v>
                </c:pt>
                <c:pt idx="48702">
                  <c:v>486927.25</c:v>
                </c:pt>
                <c:pt idx="48703">
                  <c:v>486937.22</c:v>
                </c:pt>
                <c:pt idx="48704">
                  <c:v>486947.25</c:v>
                </c:pt>
                <c:pt idx="48705">
                  <c:v>486957.25</c:v>
                </c:pt>
                <c:pt idx="48706">
                  <c:v>486967.25</c:v>
                </c:pt>
                <c:pt idx="48707">
                  <c:v>486977.22</c:v>
                </c:pt>
                <c:pt idx="48708">
                  <c:v>486987.25</c:v>
                </c:pt>
                <c:pt idx="48709">
                  <c:v>486997.25</c:v>
                </c:pt>
                <c:pt idx="48710">
                  <c:v>487007.22</c:v>
                </c:pt>
                <c:pt idx="48711">
                  <c:v>487017.19</c:v>
                </c:pt>
                <c:pt idx="48712">
                  <c:v>487027.25</c:v>
                </c:pt>
                <c:pt idx="48713">
                  <c:v>487037.22</c:v>
                </c:pt>
                <c:pt idx="48714">
                  <c:v>487047.19</c:v>
                </c:pt>
                <c:pt idx="48715">
                  <c:v>487057.25</c:v>
                </c:pt>
                <c:pt idx="48716">
                  <c:v>487067.22</c:v>
                </c:pt>
                <c:pt idx="48717">
                  <c:v>487077.19</c:v>
                </c:pt>
                <c:pt idx="48718">
                  <c:v>487087.19</c:v>
                </c:pt>
                <c:pt idx="48719">
                  <c:v>487097.22</c:v>
                </c:pt>
                <c:pt idx="48720">
                  <c:v>487107.19</c:v>
                </c:pt>
                <c:pt idx="48721">
                  <c:v>487117.19</c:v>
                </c:pt>
                <c:pt idx="48722">
                  <c:v>487127.19</c:v>
                </c:pt>
                <c:pt idx="48723">
                  <c:v>487137.22</c:v>
                </c:pt>
                <c:pt idx="48724">
                  <c:v>487147.19</c:v>
                </c:pt>
                <c:pt idx="48725">
                  <c:v>487157.19</c:v>
                </c:pt>
                <c:pt idx="48726">
                  <c:v>487167.22</c:v>
                </c:pt>
                <c:pt idx="48727">
                  <c:v>487177.19</c:v>
                </c:pt>
                <c:pt idx="48728">
                  <c:v>487187.19</c:v>
                </c:pt>
                <c:pt idx="48729">
                  <c:v>487197.22</c:v>
                </c:pt>
                <c:pt idx="48730">
                  <c:v>487207.19</c:v>
                </c:pt>
                <c:pt idx="48731">
                  <c:v>487217.19</c:v>
                </c:pt>
                <c:pt idx="48732">
                  <c:v>487227.19</c:v>
                </c:pt>
                <c:pt idx="48733">
                  <c:v>487237.19</c:v>
                </c:pt>
                <c:pt idx="48734">
                  <c:v>487247.19</c:v>
                </c:pt>
                <c:pt idx="48735">
                  <c:v>487257.19</c:v>
                </c:pt>
                <c:pt idx="48736">
                  <c:v>487267.16</c:v>
                </c:pt>
                <c:pt idx="48737">
                  <c:v>487277.19</c:v>
                </c:pt>
                <c:pt idx="48738">
                  <c:v>487287.19</c:v>
                </c:pt>
                <c:pt idx="48739">
                  <c:v>487297.16</c:v>
                </c:pt>
                <c:pt idx="48740">
                  <c:v>487307.19</c:v>
                </c:pt>
                <c:pt idx="48741">
                  <c:v>487317.19</c:v>
                </c:pt>
                <c:pt idx="48742">
                  <c:v>487327.16</c:v>
                </c:pt>
                <c:pt idx="48743">
                  <c:v>487337.13</c:v>
                </c:pt>
                <c:pt idx="48744">
                  <c:v>487347.19</c:v>
                </c:pt>
                <c:pt idx="48745">
                  <c:v>487357.19</c:v>
                </c:pt>
                <c:pt idx="48746">
                  <c:v>487367.16</c:v>
                </c:pt>
                <c:pt idx="48747">
                  <c:v>487377.13</c:v>
                </c:pt>
                <c:pt idx="48748">
                  <c:v>487387.19</c:v>
                </c:pt>
                <c:pt idx="48749">
                  <c:v>487397.16</c:v>
                </c:pt>
                <c:pt idx="48750">
                  <c:v>487407.13</c:v>
                </c:pt>
                <c:pt idx="48751">
                  <c:v>487417.19</c:v>
                </c:pt>
                <c:pt idx="48752">
                  <c:v>487427.16</c:v>
                </c:pt>
                <c:pt idx="48753">
                  <c:v>487437.13</c:v>
                </c:pt>
                <c:pt idx="48754">
                  <c:v>487447.19</c:v>
                </c:pt>
                <c:pt idx="48755">
                  <c:v>487457.16</c:v>
                </c:pt>
                <c:pt idx="48756">
                  <c:v>487467.13</c:v>
                </c:pt>
                <c:pt idx="48757">
                  <c:v>487477.13</c:v>
                </c:pt>
                <c:pt idx="48758">
                  <c:v>487487.16</c:v>
                </c:pt>
                <c:pt idx="48759">
                  <c:v>487497.13</c:v>
                </c:pt>
                <c:pt idx="48760">
                  <c:v>487507.13</c:v>
                </c:pt>
                <c:pt idx="48761">
                  <c:v>487517.13</c:v>
                </c:pt>
                <c:pt idx="48762">
                  <c:v>487527.16</c:v>
                </c:pt>
                <c:pt idx="48763">
                  <c:v>487537.13</c:v>
                </c:pt>
                <c:pt idx="48764">
                  <c:v>487547.13</c:v>
                </c:pt>
                <c:pt idx="48765">
                  <c:v>487557.16</c:v>
                </c:pt>
                <c:pt idx="48766">
                  <c:v>487567.13</c:v>
                </c:pt>
                <c:pt idx="48767">
                  <c:v>487577.13</c:v>
                </c:pt>
                <c:pt idx="48768">
                  <c:v>487587.13</c:v>
                </c:pt>
                <c:pt idx="48769">
                  <c:v>487597.13</c:v>
                </c:pt>
                <c:pt idx="48770">
                  <c:v>487607.13</c:v>
                </c:pt>
                <c:pt idx="48771">
                  <c:v>487617.13</c:v>
                </c:pt>
                <c:pt idx="48772">
                  <c:v>487627.09</c:v>
                </c:pt>
                <c:pt idx="48773">
                  <c:v>487637.13</c:v>
                </c:pt>
                <c:pt idx="48774">
                  <c:v>487647.13</c:v>
                </c:pt>
                <c:pt idx="48775">
                  <c:v>487657.09</c:v>
                </c:pt>
                <c:pt idx="48776">
                  <c:v>487667.13</c:v>
                </c:pt>
                <c:pt idx="48777">
                  <c:v>487677.13</c:v>
                </c:pt>
                <c:pt idx="48778">
                  <c:v>487687.09</c:v>
                </c:pt>
                <c:pt idx="48779">
                  <c:v>487697.06</c:v>
                </c:pt>
                <c:pt idx="48780">
                  <c:v>487707.13</c:v>
                </c:pt>
                <c:pt idx="48781">
                  <c:v>487717.13</c:v>
                </c:pt>
                <c:pt idx="48782">
                  <c:v>487727.09</c:v>
                </c:pt>
                <c:pt idx="48783">
                  <c:v>487737.06</c:v>
                </c:pt>
                <c:pt idx="48784">
                  <c:v>487747.13</c:v>
                </c:pt>
                <c:pt idx="48785">
                  <c:v>487757.09</c:v>
                </c:pt>
                <c:pt idx="48786">
                  <c:v>487767.06</c:v>
                </c:pt>
                <c:pt idx="48787">
                  <c:v>487777.13</c:v>
                </c:pt>
                <c:pt idx="48788">
                  <c:v>487787.09</c:v>
                </c:pt>
                <c:pt idx="48789">
                  <c:v>487797.06</c:v>
                </c:pt>
                <c:pt idx="48790">
                  <c:v>487807.13</c:v>
                </c:pt>
                <c:pt idx="48791">
                  <c:v>487817.09</c:v>
                </c:pt>
                <c:pt idx="48792">
                  <c:v>487827.06</c:v>
                </c:pt>
                <c:pt idx="48793">
                  <c:v>487837.06</c:v>
                </c:pt>
                <c:pt idx="48794">
                  <c:v>487847.09</c:v>
                </c:pt>
                <c:pt idx="48795">
                  <c:v>487857.06</c:v>
                </c:pt>
                <c:pt idx="48796">
                  <c:v>487867.06</c:v>
                </c:pt>
                <c:pt idx="48797">
                  <c:v>487877.06</c:v>
                </c:pt>
                <c:pt idx="48798">
                  <c:v>487887.09</c:v>
                </c:pt>
                <c:pt idx="48799">
                  <c:v>487897.06</c:v>
                </c:pt>
                <c:pt idx="48800">
                  <c:v>487907.06</c:v>
                </c:pt>
                <c:pt idx="48801">
                  <c:v>487917.09</c:v>
                </c:pt>
                <c:pt idx="48802">
                  <c:v>487927.06</c:v>
                </c:pt>
                <c:pt idx="48803">
                  <c:v>487937.06</c:v>
                </c:pt>
                <c:pt idx="48804">
                  <c:v>487947.06</c:v>
                </c:pt>
                <c:pt idx="48805">
                  <c:v>487957.06</c:v>
                </c:pt>
                <c:pt idx="48806">
                  <c:v>487967.06</c:v>
                </c:pt>
                <c:pt idx="48807">
                  <c:v>487977.06</c:v>
                </c:pt>
                <c:pt idx="48808">
                  <c:v>487987.03</c:v>
                </c:pt>
                <c:pt idx="48809">
                  <c:v>487997.06</c:v>
                </c:pt>
                <c:pt idx="48810">
                  <c:v>488007.06</c:v>
                </c:pt>
                <c:pt idx="48811">
                  <c:v>488017.03</c:v>
                </c:pt>
                <c:pt idx="48812">
                  <c:v>488027.06</c:v>
                </c:pt>
                <c:pt idx="48813">
                  <c:v>488037.06</c:v>
                </c:pt>
                <c:pt idx="48814">
                  <c:v>488047.03</c:v>
                </c:pt>
                <c:pt idx="48815">
                  <c:v>488057</c:v>
                </c:pt>
                <c:pt idx="48816">
                  <c:v>488067.06</c:v>
                </c:pt>
                <c:pt idx="48817">
                  <c:v>488077.03</c:v>
                </c:pt>
                <c:pt idx="48818">
                  <c:v>488087</c:v>
                </c:pt>
                <c:pt idx="48819">
                  <c:v>488097</c:v>
                </c:pt>
                <c:pt idx="48820">
                  <c:v>488107.06</c:v>
                </c:pt>
                <c:pt idx="48821">
                  <c:v>488117.03</c:v>
                </c:pt>
                <c:pt idx="48822">
                  <c:v>488127</c:v>
                </c:pt>
                <c:pt idx="48823">
                  <c:v>488137.06</c:v>
                </c:pt>
                <c:pt idx="48824">
                  <c:v>488147.03</c:v>
                </c:pt>
                <c:pt idx="48825">
                  <c:v>488157</c:v>
                </c:pt>
                <c:pt idx="48826">
                  <c:v>488167.06</c:v>
                </c:pt>
                <c:pt idx="48827">
                  <c:v>488177.03</c:v>
                </c:pt>
                <c:pt idx="48828">
                  <c:v>488187</c:v>
                </c:pt>
                <c:pt idx="48829">
                  <c:v>488197</c:v>
                </c:pt>
                <c:pt idx="48830">
                  <c:v>488207.03</c:v>
                </c:pt>
                <c:pt idx="48831">
                  <c:v>488217</c:v>
                </c:pt>
                <c:pt idx="48832">
                  <c:v>488227</c:v>
                </c:pt>
                <c:pt idx="48833">
                  <c:v>488237</c:v>
                </c:pt>
                <c:pt idx="48834">
                  <c:v>488247</c:v>
                </c:pt>
                <c:pt idx="48835">
                  <c:v>488257</c:v>
                </c:pt>
                <c:pt idx="48836">
                  <c:v>488267</c:v>
                </c:pt>
                <c:pt idx="48837">
                  <c:v>488277.03</c:v>
                </c:pt>
                <c:pt idx="48838">
                  <c:v>488287</c:v>
                </c:pt>
                <c:pt idx="48839">
                  <c:v>488297</c:v>
                </c:pt>
                <c:pt idx="48840">
                  <c:v>488307</c:v>
                </c:pt>
                <c:pt idx="48841">
                  <c:v>488317</c:v>
                </c:pt>
                <c:pt idx="48842">
                  <c:v>488327</c:v>
                </c:pt>
                <c:pt idx="48843">
                  <c:v>488337</c:v>
                </c:pt>
                <c:pt idx="48844">
                  <c:v>488346.97</c:v>
                </c:pt>
                <c:pt idx="48845">
                  <c:v>488357</c:v>
                </c:pt>
                <c:pt idx="48846">
                  <c:v>488367</c:v>
                </c:pt>
                <c:pt idx="48847">
                  <c:v>488376.97</c:v>
                </c:pt>
                <c:pt idx="48848">
                  <c:v>488387</c:v>
                </c:pt>
                <c:pt idx="48849">
                  <c:v>488397</c:v>
                </c:pt>
                <c:pt idx="48850">
                  <c:v>488406.97</c:v>
                </c:pt>
                <c:pt idx="48851">
                  <c:v>488417</c:v>
                </c:pt>
                <c:pt idx="48852">
                  <c:v>488427</c:v>
                </c:pt>
                <c:pt idx="48853">
                  <c:v>488436.97</c:v>
                </c:pt>
                <c:pt idx="48854">
                  <c:v>488446.94</c:v>
                </c:pt>
                <c:pt idx="48855">
                  <c:v>488457</c:v>
                </c:pt>
                <c:pt idx="48856">
                  <c:v>488467</c:v>
                </c:pt>
                <c:pt idx="48857">
                  <c:v>488476.97</c:v>
                </c:pt>
                <c:pt idx="48858">
                  <c:v>488486.94</c:v>
                </c:pt>
                <c:pt idx="48859">
                  <c:v>488497</c:v>
                </c:pt>
                <c:pt idx="48860">
                  <c:v>488506.97</c:v>
                </c:pt>
                <c:pt idx="48861">
                  <c:v>488516.94</c:v>
                </c:pt>
                <c:pt idx="48862">
                  <c:v>488527</c:v>
                </c:pt>
                <c:pt idx="48863">
                  <c:v>488536.97</c:v>
                </c:pt>
                <c:pt idx="48864">
                  <c:v>488546.94</c:v>
                </c:pt>
                <c:pt idx="48865">
                  <c:v>488556.94</c:v>
                </c:pt>
                <c:pt idx="48866">
                  <c:v>488566.97</c:v>
                </c:pt>
                <c:pt idx="48867">
                  <c:v>488576.94</c:v>
                </c:pt>
                <c:pt idx="48868">
                  <c:v>488586.94</c:v>
                </c:pt>
                <c:pt idx="48869">
                  <c:v>488596.94</c:v>
                </c:pt>
                <c:pt idx="48870">
                  <c:v>488606.94</c:v>
                </c:pt>
                <c:pt idx="48871">
                  <c:v>488616.94</c:v>
                </c:pt>
                <c:pt idx="48872">
                  <c:v>488626.94</c:v>
                </c:pt>
                <c:pt idx="48873">
                  <c:v>488636.97</c:v>
                </c:pt>
                <c:pt idx="48874">
                  <c:v>488646.94</c:v>
                </c:pt>
                <c:pt idx="48875">
                  <c:v>488656.94</c:v>
                </c:pt>
                <c:pt idx="48876">
                  <c:v>488666.91</c:v>
                </c:pt>
                <c:pt idx="48877">
                  <c:v>488676.94</c:v>
                </c:pt>
                <c:pt idx="48878">
                  <c:v>488686.94</c:v>
                </c:pt>
                <c:pt idx="48879">
                  <c:v>488696.94</c:v>
                </c:pt>
                <c:pt idx="48880">
                  <c:v>488706.91</c:v>
                </c:pt>
                <c:pt idx="48881">
                  <c:v>488716.94</c:v>
                </c:pt>
                <c:pt idx="48882">
                  <c:v>488726.94</c:v>
                </c:pt>
                <c:pt idx="48883">
                  <c:v>488736.91</c:v>
                </c:pt>
                <c:pt idx="48884">
                  <c:v>488746.94</c:v>
                </c:pt>
                <c:pt idx="48885">
                  <c:v>488756.94</c:v>
                </c:pt>
                <c:pt idx="48886">
                  <c:v>488766.91</c:v>
                </c:pt>
                <c:pt idx="48887">
                  <c:v>488776.94</c:v>
                </c:pt>
                <c:pt idx="48888">
                  <c:v>488786.94</c:v>
                </c:pt>
                <c:pt idx="48889">
                  <c:v>488796.91</c:v>
                </c:pt>
                <c:pt idx="48890">
                  <c:v>488806.88</c:v>
                </c:pt>
                <c:pt idx="48891">
                  <c:v>488816.94</c:v>
                </c:pt>
                <c:pt idx="48892">
                  <c:v>488826.91</c:v>
                </c:pt>
                <c:pt idx="48893">
                  <c:v>488836.88</c:v>
                </c:pt>
                <c:pt idx="48894">
                  <c:v>488846.88</c:v>
                </c:pt>
                <c:pt idx="48895">
                  <c:v>488856.94</c:v>
                </c:pt>
                <c:pt idx="48896">
                  <c:v>488866.91</c:v>
                </c:pt>
                <c:pt idx="48897">
                  <c:v>488876.88</c:v>
                </c:pt>
                <c:pt idx="48898">
                  <c:v>488886.94</c:v>
                </c:pt>
                <c:pt idx="48899">
                  <c:v>488896.91</c:v>
                </c:pt>
                <c:pt idx="48900">
                  <c:v>488906.88</c:v>
                </c:pt>
                <c:pt idx="48901">
                  <c:v>488916.88</c:v>
                </c:pt>
                <c:pt idx="48902">
                  <c:v>488926.91</c:v>
                </c:pt>
                <c:pt idx="48903">
                  <c:v>488936.88</c:v>
                </c:pt>
                <c:pt idx="48904">
                  <c:v>488946.88</c:v>
                </c:pt>
                <c:pt idx="48905">
                  <c:v>488956.88</c:v>
                </c:pt>
                <c:pt idx="48906">
                  <c:v>488966.88</c:v>
                </c:pt>
                <c:pt idx="48907">
                  <c:v>488976.88</c:v>
                </c:pt>
                <c:pt idx="48908">
                  <c:v>488986.88</c:v>
                </c:pt>
                <c:pt idx="48909">
                  <c:v>488996.88</c:v>
                </c:pt>
                <c:pt idx="48910">
                  <c:v>489006.88</c:v>
                </c:pt>
                <c:pt idx="48911">
                  <c:v>489016.88</c:v>
                </c:pt>
                <c:pt idx="48912">
                  <c:v>489026.84</c:v>
                </c:pt>
                <c:pt idx="48913">
                  <c:v>489036.88</c:v>
                </c:pt>
                <c:pt idx="48914">
                  <c:v>489046.88</c:v>
                </c:pt>
                <c:pt idx="48915">
                  <c:v>489056.88</c:v>
                </c:pt>
                <c:pt idx="48916">
                  <c:v>489066.84</c:v>
                </c:pt>
                <c:pt idx="48917">
                  <c:v>489076.88</c:v>
                </c:pt>
                <c:pt idx="48918">
                  <c:v>489086.88</c:v>
                </c:pt>
                <c:pt idx="48919">
                  <c:v>489096.84</c:v>
                </c:pt>
                <c:pt idx="48920">
                  <c:v>489106.88</c:v>
                </c:pt>
                <c:pt idx="48921">
                  <c:v>489116.88</c:v>
                </c:pt>
                <c:pt idx="48922">
                  <c:v>489126.84</c:v>
                </c:pt>
                <c:pt idx="48923">
                  <c:v>489136.88</c:v>
                </c:pt>
                <c:pt idx="48924">
                  <c:v>489146.88</c:v>
                </c:pt>
                <c:pt idx="48925">
                  <c:v>489156.84</c:v>
                </c:pt>
                <c:pt idx="48926">
                  <c:v>489166.88</c:v>
                </c:pt>
                <c:pt idx="48927">
                  <c:v>489176.88</c:v>
                </c:pt>
                <c:pt idx="48928">
                  <c:v>489186.84</c:v>
                </c:pt>
                <c:pt idx="48929">
                  <c:v>489196.81</c:v>
                </c:pt>
                <c:pt idx="48930">
                  <c:v>489206.81</c:v>
                </c:pt>
                <c:pt idx="48931">
                  <c:v>489216.88</c:v>
                </c:pt>
                <c:pt idx="48932">
                  <c:v>489226.84</c:v>
                </c:pt>
                <c:pt idx="48933">
                  <c:v>489236.81</c:v>
                </c:pt>
                <c:pt idx="48934">
                  <c:v>489246.88</c:v>
                </c:pt>
                <c:pt idx="48935">
                  <c:v>489256.84</c:v>
                </c:pt>
                <c:pt idx="48936">
                  <c:v>489266.81</c:v>
                </c:pt>
                <c:pt idx="48937">
                  <c:v>489276.81</c:v>
                </c:pt>
                <c:pt idx="48938">
                  <c:v>489286.84</c:v>
                </c:pt>
                <c:pt idx="48939">
                  <c:v>489296.81</c:v>
                </c:pt>
                <c:pt idx="48940">
                  <c:v>489306.81</c:v>
                </c:pt>
                <c:pt idx="48941">
                  <c:v>489316.81</c:v>
                </c:pt>
                <c:pt idx="48942">
                  <c:v>489326.81</c:v>
                </c:pt>
                <c:pt idx="48943">
                  <c:v>489336.81</c:v>
                </c:pt>
                <c:pt idx="48944">
                  <c:v>489346.81</c:v>
                </c:pt>
                <c:pt idx="48945">
                  <c:v>489356.81</c:v>
                </c:pt>
                <c:pt idx="48946">
                  <c:v>489366.81</c:v>
                </c:pt>
                <c:pt idx="48947">
                  <c:v>489376.81</c:v>
                </c:pt>
                <c:pt idx="48948">
                  <c:v>489386.84</c:v>
                </c:pt>
                <c:pt idx="48949">
                  <c:v>489396.81</c:v>
                </c:pt>
                <c:pt idx="48950">
                  <c:v>489406.81</c:v>
                </c:pt>
                <c:pt idx="48951">
                  <c:v>489416.78</c:v>
                </c:pt>
                <c:pt idx="48952">
                  <c:v>489426.81</c:v>
                </c:pt>
                <c:pt idx="48953">
                  <c:v>489436.81</c:v>
                </c:pt>
                <c:pt idx="48954">
                  <c:v>489446.81</c:v>
                </c:pt>
                <c:pt idx="48955">
                  <c:v>489456.78</c:v>
                </c:pt>
                <c:pt idx="48956">
                  <c:v>489466.81</c:v>
                </c:pt>
                <c:pt idx="48957">
                  <c:v>489476.81</c:v>
                </c:pt>
                <c:pt idx="48958">
                  <c:v>489486.78</c:v>
                </c:pt>
                <c:pt idx="48959">
                  <c:v>489496.81</c:v>
                </c:pt>
                <c:pt idx="48960">
                  <c:v>489506.81</c:v>
                </c:pt>
                <c:pt idx="48961">
                  <c:v>489516.78</c:v>
                </c:pt>
                <c:pt idx="48962">
                  <c:v>489526.75</c:v>
                </c:pt>
                <c:pt idx="48963">
                  <c:v>489536.81</c:v>
                </c:pt>
                <c:pt idx="48964">
                  <c:v>489546.78</c:v>
                </c:pt>
                <c:pt idx="48965">
                  <c:v>489556.75</c:v>
                </c:pt>
                <c:pt idx="48966">
                  <c:v>489566.75</c:v>
                </c:pt>
                <c:pt idx="48967">
                  <c:v>489576.78</c:v>
                </c:pt>
                <c:pt idx="48968">
                  <c:v>489586.75</c:v>
                </c:pt>
                <c:pt idx="48969">
                  <c:v>489596.75</c:v>
                </c:pt>
                <c:pt idx="48970">
                  <c:v>489606.81</c:v>
                </c:pt>
                <c:pt idx="48971">
                  <c:v>489616.78</c:v>
                </c:pt>
                <c:pt idx="48972">
                  <c:v>489626.75</c:v>
                </c:pt>
                <c:pt idx="48973">
                  <c:v>489636.75</c:v>
                </c:pt>
                <c:pt idx="48974">
                  <c:v>489646.78</c:v>
                </c:pt>
                <c:pt idx="48975">
                  <c:v>489656.75</c:v>
                </c:pt>
                <c:pt idx="48976">
                  <c:v>489666.75</c:v>
                </c:pt>
                <c:pt idx="48977">
                  <c:v>489676.75</c:v>
                </c:pt>
                <c:pt idx="48978">
                  <c:v>489686.75</c:v>
                </c:pt>
                <c:pt idx="48979">
                  <c:v>489696.75</c:v>
                </c:pt>
                <c:pt idx="48980">
                  <c:v>489706.75</c:v>
                </c:pt>
                <c:pt idx="48981">
                  <c:v>489716.75</c:v>
                </c:pt>
                <c:pt idx="48982">
                  <c:v>489726.75</c:v>
                </c:pt>
                <c:pt idx="48983">
                  <c:v>489736.75</c:v>
                </c:pt>
                <c:pt idx="48984">
                  <c:v>489746.75</c:v>
                </c:pt>
                <c:pt idx="48985">
                  <c:v>489756.75</c:v>
                </c:pt>
                <c:pt idx="48986">
                  <c:v>489766.75</c:v>
                </c:pt>
                <c:pt idx="48987">
                  <c:v>489776.72</c:v>
                </c:pt>
                <c:pt idx="48988">
                  <c:v>489786.75</c:v>
                </c:pt>
                <c:pt idx="48989">
                  <c:v>489796.75</c:v>
                </c:pt>
                <c:pt idx="48990">
                  <c:v>489806.75</c:v>
                </c:pt>
                <c:pt idx="48991">
                  <c:v>489816.72</c:v>
                </c:pt>
                <c:pt idx="48992">
                  <c:v>489826.75</c:v>
                </c:pt>
                <c:pt idx="48993">
                  <c:v>489836.75</c:v>
                </c:pt>
                <c:pt idx="48994">
                  <c:v>489846.72</c:v>
                </c:pt>
                <c:pt idx="48995">
                  <c:v>489856.75</c:v>
                </c:pt>
                <c:pt idx="48996">
                  <c:v>489866.75</c:v>
                </c:pt>
                <c:pt idx="48997">
                  <c:v>489876.72</c:v>
                </c:pt>
                <c:pt idx="48998">
                  <c:v>489886.69</c:v>
                </c:pt>
                <c:pt idx="48999">
                  <c:v>489896.75</c:v>
                </c:pt>
                <c:pt idx="49000">
                  <c:v>489906.72</c:v>
                </c:pt>
                <c:pt idx="49001">
                  <c:v>489916.69</c:v>
                </c:pt>
                <c:pt idx="49002">
                  <c:v>489926.69</c:v>
                </c:pt>
                <c:pt idx="49003">
                  <c:v>489936.72</c:v>
                </c:pt>
                <c:pt idx="49004">
                  <c:v>489946.69</c:v>
                </c:pt>
                <c:pt idx="49005">
                  <c:v>489956.69</c:v>
                </c:pt>
                <c:pt idx="49006">
                  <c:v>489966.75</c:v>
                </c:pt>
                <c:pt idx="49007">
                  <c:v>489976.72</c:v>
                </c:pt>
                <c:pt idx="49008">
                  <c:v>489986.69</c:v>
                </c:pt>
                <c:pt idx="49009">
                  <c:v>489996.69</c:v>
                </c:pt>
                <c:pt idx="49010">
                  <c:v>490006.72</c:v>
                </c:pt>
                <c:pt idx="49011">
                  <c:v>490016.69</c:v>
                </c:pt>
                <c:pt idx="49012">
                  <c:v>490026.69</c:v>
                </c:pt>
                <c:pt idx="49013">
                  <c:v>490036.69</c:v>
                </c:pt>
                <c:pt idx="49014">
                  <c:v>490046.69</c:v>
                </c:pt>
                <c:pt idx="49015">
                  <c:v>490056.69</c:v>
                </c:pt>
                <c:pt idx="49016">
                  <c:v>490066.69</c:v>
                </c:pt>
                <c:pt idx="49017">
                  <c:v>490076.69</c:v>
                </c:pt>
                <c:pt idx="49018">
                  <c:v>490086.69</c:v>
                </c:pt>
                <c:pt idx="49019">
                  <c:v>490096.69</c:v>
                </c:pt>
                <c:pt idx="49020">
                  <c:v>490106.69</c:v>
                </c:pt>
                <c:pt idx="49021">
                  <c:v>490116.69</c:v>
                </c:pt>
                <c:pt idx="49022">
                  <c:v>490126.69</c:v>
                </c:pt>
                <c:pt idx="49023">
                  <c:v>490136.66</c:v>
                </c:pt>
                <c:pt idx="49024">
                  <c:v>490146.69</c:v>
                </c:pt>
                <c:pt idx="49025">
                  <c:v>490156.69</c:v>
                </c:pt>
                <c:pt idx="49026">
                  <c:v>490166.66</c:v>
                </c:pt>
                <c:pt idx="49027">
                  <c:v>490176.63</c:v>
                </c:pt>
                <c:pt idx="49028">
                  <c:v>490186.69</c:v>
                </c:pt>
                <c:pt idx="49029">
                  <c:v>490196.69</c:v>
                </c:pt>
                <c:pt idx="49030">
                  <c:v>490206.66</c:v>
                </c:pt>
                <c:pt idx="49031">
                  <c:v>490216.69</c:v>
                </c:pt>
                <c:pt idx="49032">
                  <c:v>490226.69</c:v>
                </c:pt>
                <c:pt idx="49033">
                  <c:v>490236.66</c:v>
                </c:pt>
                <c:pt idx="49034">
                  <c:v>490246.63</c:v>
                </c:pt>
                <c:pt idx="49035">
                  <c:v>490256.69</c:v>
                </c:pt>
                <c:pt idx="49036">
                  <c:v>490266.66</c:v>
                </c:pt>
                <c:pt idx="49037">
                  <c:v>490276.63</c:v>
                </c:pt>
                <c:pt idx="49038">
                  <c:v>490286.63</c:v>
                </c:pt>
                <c:pt idx="49039">
                  <c:v>490296.66</c:v>
                </c:pt>
                <c:pt idx="49040">
                  <c:v>490306.63</c:v>
                </c:pt>
                <c:pt idx="49041">
                  <c:v>490316.63</c:v>
                </c:pt>
                <c:pt idx="49042">
                  <c:v>490326.66</c:v>
                </c:pt>
                <c:pt idx="49043">
                  <c:v>490336.63</c:v>
                </c:pt>
                <c:pt idx="49044">
                  <c:v>490346.63</c:v>
                </c:pt>
                <c:pt idx="49045">
                  <c:v>490356.63</c:v>
                </c:pt>
                <c:pt idx="49046">
                  <c:v>490366.66</c:v>
                </c:pt>
                <c:pt idx="49047">
                  <c:v>490376.63</c:v>
                </c:pt>
                <c:pt idx="49048">
                  <c:v>490386.63</c:v>
                </c:pt>
                <c:pt idx="49049">
                  <c:v>490396.63</c:v>
                </c:pt>
                <c:pt idx="49050">
                  <c:v>490406.63</c:v>
                </c:pt>
                <c:pt idx="49051">
                  <c:v>490416.63</c:v>
                </c:pt>
                <c:pt idx="49052">
                  <c:v>490426.63</c:v>
                </c:pt>
                <c:pt idx="49053">
                  <c:v>490436.63</c:v>
                </c:pt>
                <c:pt idx="49054">
                  <c:v>490446.63</c:v>
                </c:pt>
                <c:pt idx="49055">
                  <c:v>490456.63</c:v>
                </c:pt>
                <c:pt idx="49056">
                  <c:v>490466.63</c:v>
                </c:pt>
                <c:pt idx="49057">
                  <c:v>490476.63</c:v>
                </c:pt>
                <c:pt idx="49058">
                  <c:v>490486.63</c:v>
                </c:pt>
                <c:pt idx="49059">
                  <c:v>490496.59</c:v>
                </c:pt>
                <c:pt idx="49060">
                  <c:v>490506.63</c:v>
                </c:pt>
                <c:pt idx="49061">
                  <c:v>490516.63</c:v>
                </c:pt>
                <c:pt idx="49062">
                  <c:v>490526.59</c:v>
                </c:pt>
                <c:pt idx="49063">
                  <c:v>490536.56</c:v>
                </c:pt>
                <c:pt idx="49064">
                  <c:v>490546.63</c:v>
                </c:pt>
                <c:pt idx="49065">
                  <c:v>490556.63</c:v>
                </c:pt>
                <c:pt idx="49066">
                  <c:v>490566.59</c:v>
                </c:pt>
                <c:pt idx="49067">
                  <c:v>490576.63</c:v>
                </c:pt>
                <c:pt idx="49068">
                  <c:v>490586.63</c:v>
                </c:pt>
                <c:pt idx="49069">
                  <c:v>490596.59</c:v>
                </c:pt>
                <c:pt idx="49070">
                  <c:v>490606.56</c:v>
                </c:pt>
                <c:pt idx="49071">
                  <c:v>490616.63</c:v>
                </c:pt>
                <c:pt idx="49072">
                  <c:v>490626.59</c:v>
                </c:pt>
                <c:pt idx="49073">
                  <c:v>490636.56</c:v>
                </c:pt>
                <c:pt idx="49074">
                  <c:v>490646.63</c:v>
                </c:pt>
                <c:pt idx="49075">
                  <c:v>490656.59</c:v>
                </c:pt>
                <c:pt idx="49076">
                  <c:v>490666.56</c:v>
                </c:pt>
                <c:pt idx="49077">
                  <c:v>490676.56</c:v>
                </c:pt>
                <c:pt idx="49078">
                  <c:v>490686.59</c:v>
                </c:pt>
                <c:pt idx="49079">
                  <c:v>490696.56</c:v>
                </c:pt>
                <c:pt idx="49080">
                  <c:v>490706.56</c:v>
                </c:pt>
                <c:pt idx="49081">
                  <c:v>490716.56</c:v>
                </c:pt>
                <c:pt idx="49082">
                  <c:v>490726.59</c:v>
                </c:pt>
                <c:pt idx="49083">
                  <c:v>490736.56</c:v>
                </c:pt>
                <c:pt idx="49084">
                  <c:v>490746.56</c:v>
                </c:pt>
                <c:pt idx="49085">
                  <c:v>490756.56</c:v>
                </c:pt>
                <c:pt idx="49086">
                  <c:v>490766.56</c:v>
                </c:pt>
                <c:pt idx="49087">
                  <c:v>490776.56</c:v>
                </c:pt>
                <c:pt idx="49088">
                  <c:v>490786.56</c:v>
                </c:pt>
                <c:pt idx="49089">
                  <c:v>490796.56</c:v>
                </c:pt>
                <c:pt idx="49090">
                  <c:v>490806.56</c:v>
                </c:pt>
                <c:pt idx="49091">
                  <c:v>490816.56</c:v>
                </c:pt>
                <c:pt idx="49092">
                  <c:v>490826.56</c:v>
                </c:pt>
                <c:pt idx="49093">
                  <c:v>490836.56</c:v>
                </c:pt>
                <c:pt idx="49094">
                  <c:v>490846.56</c:v>
                </c:pt>
                <c:pt idx="49095">
                  <c:v>490856.53</c:v>
                </c:pt>
                <c:pt idx="49096">
                  <c:v>490866.56</c:v>
                </c:pt>
                <c:pt idx="49097">
                  <c:v>490876.56</c:v>
                </c:pt>
                <c:pt idx="49098">
                  <c:v>490886.53</c:v>
                </c:pt>
                <c:pt idx="49099">
                  <c:v>490896.5</c:v>
                </c:pt>
                <c:pt idx="49100">
                  <c:v>490906.56</c:v>
                </c:pt>
                <c:pt idx="49101">
                  <c:v>490916.56</c:v>
                </c:pt>
                <c:pt idx="49102">
                  <c:v>490926.5</c:v>
                </c:pt>
                <c:pt idx="49103">
                  <c:v>490936.56</c:v>
                </c:pt>
                <c:pt idx="49104">
                  <c:v>490946.56</c:v>
                </c:pt>
                <c:pt idx="49105">
                  <c:v>490956.53</c:v>
                </c:pt>
                <c:pt idx="49106">
                  <c:v>490966.5</c:v>
                </c:pt>
                <c:pt idx="49107">
                  <c:v>490976.56</c:v>
                </c:pt>
                <c:pt idx="49108">
                  <c:v>490986.53</c:v>
                </c:pt>
                <c:pt idx="49109">
                  <c:v>490996.5</c:v>
                </c:pt>
                <c:pt idx="49110">
                  <c:v>491006.5</c:v>
                </c:pt>
                <c:pt idx="49111">
                  <c:v>491016.53</c:v>
                </c:pt>
                <c:pt idx="49112">
                  <c:v>491026.5</c:v>
                </c:pt>
                <c:pt idx="49113">
                  <c:v>491036.5</c:v>
                </c:pt>
                <c:pt idx="49114">
                  <c:v>491046.53</c:v>
                </c:pt>
                <c:pt idx="49115">
                  <c:v>491056.5</c:v>
                </c:pt>
                <c:pt idx="49116">
                  <c:v>491066.5</c:v>
                </c:pt>
                <c:pt idx="49117">
                  <c:v>491076.56</c:v>
                </c:pt>
                <c:pt idx="49118">
                  <c:v>491086.5</c:v>
                </c:pt>
                <c:pt idx="49119">
                  <c:v>491096.5</c:v>
                </c:pt>
                <c:pt idx="49120">
                  <c:v>491106.5</c:v>
                </c:pt>
                <c:pt idx="49121">
                  <c:v>491116.47</c:v>
                </c:pt>
                <c:pt idx="49122">
                  <c:v>491126.5</c:v>
                </c:pt>
                <c:pt idx="49123">
                  <c:v>491136.5</c:v>
                </c:pt>
                <c:pt idx="49124">
                  <c:v>491146.5</c:v>
                </c:pt>
                <c:pt idx="49125">
                  <c:v>491156.5</c:v>
                </c:pt>
                <c:pt idx="49126">
                  <c:v>491166.5</c:v>
                </c:pt>
                <c:pt idx="49127">
                  <c:v>491176.5</c:v>
                </c:pt>
                <c:pt idx="49128">
                  <c:v>491186.5</c:v>
                </c:pt>
                <c:pt idx="49129">
                  <c:v>491196.5</c:v>
                </c:pt>
                <c:pt idx="49130">
                  <c:v>491206.5</c:v>
                </c:pt>
                <c:pt idx="49131">
                  <c:v>491216.47</c:v>
                </c:pt>
                <c:pt idx="49132">
                  <c:v>491226.5</c:v>
                </c:pt>
                <c:pt idx="49133">
                  <c:v>491236.5</c:v>
                </c:pt>
                <c:pt idx="49134">
                  <c:v>491246.47</c:v>
                </c:pt>
                <c:pt idx="49135">
                  <c:v>491256.44</c:v>
                </c:pt>
                <c:pt idx="49136">
                  <c:v>491266.5</c:v>
                </c:pt>
                <c:pt idx="49137">
                  <c:v>491276.47</c:v>
                </c:pt>
                <c:pt idx="49138">
                  <c:v>491286.44</c:v>
                </c:pt>
                <c:pt idx="49139">
                  <c:v>491296.5</c:v>
                </c:pt>
                <c:pt idx="49140">
                  <c:v>491306.5</c:v>
                </c:pt>
                <c:pt idx="49141">
                  <c:v>491316.47</c:v>
                </c:pt>
                <c:pt idx="49142">
                  <c:v>491326.44</c:v>
                </c:pt>
                <c:pt idx="49143">
                  <c:v>491336.5</c:v>
                </c:pt>
                <c:pt idx="49144">
                  <c:v>491346.47</c:v>
                </c:pt>
                <c:pt idx="49145">
                  <c:v>491356.44</c:v>
                </c:pt>
                <c:pt idx="49146">
                  <c:v>491366.44</c:v>
                </c:pt>
                <c:pt idx="49147">
                  <c:v>491376.47</c:v>
                </c:pt>
                <c:pt idx="49148">
                  <c:v>491386.44</c:v>
                </c:pt>
                <c:pt idx="49149">
                  <c:v>491396.44</c:v>
                </c:pt>
                <c:pt idx="49150">
                  <c:v>491406.47</c:v>
                </c:pt>
                <c:pt idx="49151">
                  <c:v>491416.44</c:v>
                </c:pt>
                <c:pt idx="49152">
                  <c:v>491426.44</c:v>
                </c:pt>
                <c:pt idx="49153">
                  <c:v>491436.44</c:v>
                </c:pt>
                <c:pt idx="49154">
                  <c:v>491446.44</c:v>
                </c:pt>
                <c:pt idx="49155">
                  <c:v>491456.44</c:v>
                </c:pt>
                <c:pt idx="49156">
                  <c:v>491466.44</c:v>
                </c:pt>
                <c:pt idx="49157">
                  <c:v>491476.41</c:v>
                </c:pt>
                <c:pt idx="49158">
                  <c:v>491486.44</c:v>
                </c:pt>
                <c:pt idx="49159">
                  <c:v>491496.44</c:v>
                </c:pt>
                <c:pt idx="49160">
                  <c:v>491506.44</c:v>
                </c:pt>
                <c:pt idx="49161">
                  <c:v>491516.44</c:v>
                </c:pt>
                <c:pt idx="49162">
                  <c:v>491526.44</c:v>
                </c:pt>
                <c:pt idx="49163">
                  <c:v>491536.44</c:v>
                </c:pt>
                <c:pt idx="49164">
                  <c:v>491546.44</c:v>
                </c:pt>
                <c:pt idx="49165">
                  <c:v>491556.44</c:v>
                </c:pt>
                <c:pt idx="49166">
                  <c:v>491566.44</c:v>
                </c:pt>
                <c:pt idx="49167">
                  <c:v>491576.41</c:v>
                </c:pt>
                <c:pt idx="49168">
                  <c:v>491586.44</c:v>
                </c:pt>
                <c:pt idx="49169">
                  <c:v>491596.44</c:v>
                </c:pt>
                <c:pt idx="49170">
                  <c:v>491606.41</c:v>
                </c:pt>
                <c:pt idx="49171">
                  <c:v>491616.38</c:v>
                </c:pt>
                <c:pt idx="49172">
                  <c:v>491626.44</c:v>
                </c:pt>
                <c:pt idx="49173">
                  <c:v>491636.41</c:v>
                </c:pt>
                <c:pt idx="49174">
                  <c:v>491646.38</c:v>
                </c:pt>
                <c:pt idx="49175">
                  <c:v>491656.44</c:v>
                </c:pt>
                <c:pt idx="49176">
                  <c:v>491666.44</c:v>
                </c:pt>
                <c:pt idx="49177">
                  <c:v>491676.38</c:v>
                </c:pt>
                <c:pt idx="49178">
                  <c:v>491686.38</c:v>
                </c:pt>
                <c:pt idx="49179">
                  <c:v>491696.44</c:v>
                </c:pt>
                <c:pt idx="49180">
                  <c:v>491706.41</c:v>
                </c:pt>
                <c:pt idx="49181">
                  <c:v>491716.38</c:v>
                </c:pt>
                <c:pt idx="49182">
                  <c:v>491726.38</c:v>
                </c:pt>
                <c:pt idx="49183">
                  <c:v>491736.41</c:v>
                </c:pt>
                <c:pt idx="49184">
                  <c:v>491746.38</c:v>
                </c:pt>
                <c:pt idx="49185">
                  <c:v>491756.38</c:v>
                </c:pt>
                <c:pt idx="49186">
                  <c:v>491766.41</c:v>
                </c:pt>
                <c:pt idx="49187">
                  <c:v>491776.38</c:v>
                </c:pt>
                <c:pt idx="49188">
                  <c:v>491786.38</c:v>
                </c:pt>
                <c:pt idx="49189">
                  <c:v>491796.38</c:v>
                </c:pt>
                <c:pt idx="49190">
                  <c:v>491806.38</c:v>
                </c:pt>
                <c:pt idx="49191">
                  <c:v>491816.38</c:v>
                </c:pt>
                <c:pt idx="49192">
                  <c:v>491826.38</c:v>
                </c:pt>
                <c:pt idx="49193">
                  <c:v>491836.34</c:v>
                </c:pt>
                <c:pt idx="49194">
                  <c:v>491846.38</c:v>
                </c:pt>
                <c:pt idx="49195">
                  <c:v>491856.38</c:v>
                </c:pt>
                <c:pt idx="49196">
                  <c:v>491866.34</c:v>
                </c:pt>
                <c:pt idx="49197">
                  <c:v>491876.38</c:v>
                </c:pt>
                <c:pt idx="49198">
                  <c:v>491886.38</c:v>
                </c:pt>
                <c:pt idx="49199">
                  <c:v>491896.38</c:v>
                </c:pt>
                <c:pt idx="49200">
                  <c:v>491906.38</c:v>
                </c:pt>
                <c:pt idx="49201">
                  <c:v>491916.38</c:v>
                </c:pt>
                <c:pt idx="49202">
                  <c:v>491926.38</c:v>
                </c:pt>
                <c:pt idx="49203">
                  <c:v>491936.34</c:v>
                </c:pt>
                <c:pt idx="49204">
                  <c:v>491946.38</c:v>
                </c:pt>
                <c:pt idx="49205">
                  <c:v>491956.38</c:v>
                </c:pt>
                <c:pt idx="49206">
                  <c:v>491966.34</c:v>
                </c:pt>
                <c:pt idx="49207">
                  <c:v>491976.31</c:v>
                </c:pt>
                <c:pt idx="49208">
                  <c:v>491986.38</c:v>
                </c:pt>
                <c:pt idx="49209">
                  <c:v>491996.34</c:v>
                </c:pt>
                <c:pt idx="49210">
                  <c:v>492006.31</c:v>
                </c:pt>
                <c:pt idx="49211">
                  <c:v>492016.38</c:v>
                </c:pt>
                <c:pt idx="49212">
                  <c:v>492026.34</c:v>
                </c:pt>
                <c:pt idx="49213">
                  <c:v>492036.31</c:v>
                </c:pt>
                <c:pt idx="49214">
                  <c:v>492046.38</c:v>
                </c:pt>
                <c:pt idx="49215">
                  <c:v>492056.38</c:v>
                </c:pt>
                <c:pt idx="49216">
                  <c:v>492066.34</c:v>
                </c:pt>
                <c:pt idx="49217">
                  <c:v>492076.31</c:v>
                </c:pt>
                <c:pt idx="49218">
                  <c:v>492086.31</c:v>
                </c:pt>
                <c:pt idx="49219">
                  <c:v>492096.34</c:v>
                </c:pt>
                <c:pt idx="49220">
                  <c:v>492106.31</c:v>
                </c:pt>
                <c:pt idx="49221">
                  <c:v>492116.31</c:v>
                </c:pt>
                <c:pt idx="49222">
                  <c:v>492126.34</c:v>
                </c:pt>
                <c:pt idx="49223">
                  <c:v>492136.31</c:v>
                </c:pt>
                <c:pt idx="49224">
                  <c:v>492146.31</c:v>
                </c:pt>
                <c:pt idx="49225">
                  <c:v>492156.31</c:v>
                </c:pt>
                <c:pt idx="49226">
                  <c:v>492166.31</c:v>
                </c:pt>
                <c:pt idx="49227">
                  <c:v>492176.31</c:v>
                </c:pt>
                <c:pt idx="49228">
                  <c:v>492186.31</c:v>
                </c:pt>
                <c:pt idx="49229">
                  <c:v>492196.28</c:v>
                </c:pt>
                <c:pt idx="49230">
                  <c:v>492206.31</c:v>
                </c:pt>
                <c:pt idx="49231">
                  <c:v>492216.31</c:v>
                </c:pt>
                <c:pt idx="49232">
                  <c:v>492226.28</c:v>
                </c:pt>
                <c:pt idx="49233">
                  <c:v>492236.31</c:v>
                </c:pt>
                <c:pt idx="49234">
                  <c:v>492246.31</c:v>
                </c:pt>
                <c:pt idx="49235">
                  <c:v>492256.31</c:v>
                </c:pt>
                <c:pt idx="49236">
                  <c:v>492266.31</c:v>
                </c:pt>
                <c:pt idx="49237">
                  <c:v>492276.31</c:v>
                </c:pt>
                <c:pt idx="49238">
                  <c:v>492286.31</c:v>
                </c:pt>
                <c:pt idx="49239">
                  <c:v>492296.28</c:v>
                </c:pt>
                <c:pt idx="49240">
                  <c:v>492306.31</c:v>
                </c:pt>
                <c:pt idx="49241">
                  <c:v>492316.31</c:v>
                </c:pt>
                <c:pt idx="49242">
                  <c:v>492326.28</c:v>
                </c:pt>
                <c:pt idx="49243">
                  <c:v>492336.25</c:v>
                </c:pt>
                <c:pt idx="49244">
                  <c:v>492346.31</c:v>
                </c:pt>
                <c:pt idx="49245">
                  <c:v>492356.28</c:v>
                </c:pt>
                <c:pt idx="49246">
                  <c:v>492366.25</c:v>
                </c:pt>
                <c:pt idx="49247">
                  <c:v>492376.31</c:v>
                </c:pt>
                <c:pt idx="49248">
                  <c:v>492386.28</c:v>
                </c:pt>
                <c:pt idx="49249">
                  <c:v>492396.25</c:v>
                </c:pt>
                <c:pt idx="49250">
                  <c:v>492406.25</c:v>
                </c:pt>
                <c:pt idx="49251">
                  <c:v>492416.31</c:v>
                </c:pt>
                <c:pt idx="49252">
                  <c:v>492426.28</c:v>
                </c:pt>
                <c:pt idx="49253">
                  <c:v>492436.25</c:v>
                </c:pt>
                <c:pt idx="49254">
                  <c:v>492446.25</c:v>
                </c:pt>
                <c:pt idx="49255">
                  <c:v>492456.28</c:v>
                </c:pt>
                <c:pt idx="49256">
                  <c:v>492466.25</c:v>
                </c:pt>
                <c:pt idx="49257">
                  <c:v>492476.25</c:v>
                </c:pt>
                <c:pt idx="49258">
                  <c:v>492486.28</c:v>
                </c:pt>
                <c:pt idx="49259">
                  <c:v>492496.25</c:v>
                </c:pt>
                <c:pt idx="49260">
                  <c:v>492506.25</c:v>
                </c:pt>
                <c:pt idx="49261">
                  <c:v>492516.28</c:v>
                </c:pt>
                <c:pt idx="49262">
                  <c:v>492526.25</c:v>
                </c:pt>
                <c:pt idx="49263">
                  <c:v>492536.25</c:v>
                </c:pt>
                <c:pt idx="49264">
                  <c:v>492546.25</c:v>
                </c:pt>
                <c:pt idx="49265">
                  <c:v>492556.25</c:v>
                </c:pt>
                <c:pt idx="49266">
                  <c:v>492566.25</c:v>
                </c:pt>
                <c:pt idx="49267">
                  <c:v>492576.25</c:v>
                </c:pt>
                <c:pt idx="49268">
                  <c:v>492586.22</c:v>
                </c:pt>
                <c:pt idx="49269">
                  <c:v>492596.25</c:v>
                </c:pt>
                <c:pt idx="49270">
                  <c:v>492606.25</c:v>
                </c:pt>
                <c:pt idx="49271">
                  <c:v>492616.22</c:v>
                </c:pt>
                <c:pt idx="49272">
                  <c:v>492626.25</c:v>
                </c:pt>
                <c:pt idx="49273">
                  <c:v>492636.25</c:v>
                </c:pt>
                <c:pt idx="49274">
                  <c:v>492646.25</c:v>
                </c:pt>
                <c:pt idx="49275">
                  <c:v>492656.22</c:v>
                </c:pt>
                <c:pt idx="49276">
                  <c:v>492666.25</c:v>
                </c:pt>
                <c:pt idx="49277">
                  <c:v>492676.25</c:v>
                </c:pt>
                <c:pt idx="49278">
                  <c:v>492686.22</c:v>
                </c:pt>
                <c:pt idx="49279">
                  <c:v>492696.19</c:v>
                </c:pt>
                <c:pt idx="49280">
                  <c:v>492706.25</c:v>
                </c:pt>
                <c:pt idx="49281">
                  <c:v>492716.22</c:v>
                </c:pt>
                <c:pt idx="49282">
                  <c:v>492726.19</c:v>
                </c:pt>
                <c:pt idx="49283">
                  <c:v>492736.25</c:v>
                </c:pt>
                <c:pt idx="49284">
                  <c:v>492746.22</c:v>
                </c:pt>
                <c:pt idx="49285">
                  <c:v>492756.19</c:v>
                </c:pt>
                <c:pt idx="49286">
                  <c:v>492766.19</c:v>
                </c:pt>
                <c:pt idx="49287">
                  <c:v>492776.22</c:v>
                </c:pt>
                <c:pt idx="49288">
                  <c:v>492786.19</c:v>
                </c:pt>
                <c:pt idx="49289">
                  <c:v>492796.19</c:v>
                </c:pt>
                <c:pt idx="49290">
                  <c:v>492806.19</c:v>
                </c:pt>
                <c:pt idx="49291">
                  <c:v>492816.22</c:v>
                </c:pt>
                <c:pt idx="49292">
                  <c:v>492826.19</c:v>
                </c:pt>
                <c:pt idx="49293">
                  <c:v>492836.19</c:v>
                </c:pt>
                <c:pt idx="49294">
                  <c:v>492846.22</c:v>
                </c:pt>
                <c:pt idx="49295">
                  <c:v>492856.19</c:v>
                </c:pt>
                <c:pt idx="49296">
                  <c:v>492866.19</c:v>
                </c:pt>
                <c:pt idx="49297">
                  <c:v>492876.19</c:v>
                </c:pt>
                <c:pt idx="49298">
                  <c:v>492886.19</c:v>
                </c:pt>
                <c:pt idx="49299">
                  <c:v>492896.19</c:v>
                </c:pt>
                <c:pt idx="49300">
                  <c:v>492906.19</c:v>
                </c:pt>
                <c:pt idx="49301">
                  <c:v>492916.16</c:v>
                </c:pt>
                <c:pt idx="49302">
                  <c:v>492926.19</c:v>
                </c:pt>
                <c:pt idx="49303">
                  <c:v>492936.19</c:v>
                </c:pt>
                <c:pt idx="49304">
                  <c:v>492946.16</c:v>
                </c:pt>
                <c:pt idx="49305">
                  <c:v>492956.19</c:v>
                </c:pt>
                <c:pt idx="49306">
                  <c:v>492966.19</c:v>
                </c:pt>
                <c:pt idx="49307">
                  <c:v>492976.16</c:v>
                </c:pt>
                <c:pt idx="49308">
                  <c:v>492986.19</c:v>
                </c:pt>
                <c:pt idx="49309">
                  <c:v>492996.19</c:v>
                </c:pt>
                <c:pt idx="49310">
                  <c:v>493006.19</c:v>
                </c:pt>
                <c:pt idx="49311">
                  <c:v>493016.16</c:v>
                </c:pt>
                <c:pt idx="49312">
                  <c:v>493026.19</c:v>
                </c:pt>
                <c:pt idx="49313">
                  <c:v>493036.19</c:v>
                </c:pt>
                <c:pt idx="49314">
                  <c:v>493046.16</c:v>
                </c:pt>
                <c:pt idx="49315">
                  <c:v>493056.13</c:v>
                </c:pt>
                <c:pt idx="49316">
                  <c:v>493066.19</c:v>
                </c:pt>
                <c:pt idx="49317">
                  <c:v>493076.16</c:v>
                </c:pt>
                <c:pt idx="49318">
                  <c:v>493086.13</c:v>
                </c:pt>
                <c:pt idx="49319">
                  <c:v>493096.19</c:v>
                </c:pt>
                <c:pt idx="49320">
                  <c:v>493106.16</c:v>
                </c:pt>
                <c:pt idx="49321">
                  <c:v>493116.13</c:v>
                </c:pt>
                <c:pt idx="49322">
                  <c:v>493126.13</c:v>
                </c:pt>
                <c:pt idx="49323">
                  <c:v>493136.16</c:v>
                </c:pt>
                <c:pt idx="49324">
                  <c:v>493146.13</c:v>
                </c:pt>
                <c:pt idx="49325">
                  <c:v>493156.13</c:v>
                </c:pt>
                <c:pt idx="49326">
                  <c:v>493166.13</c:v>
                </c:pt>
                <c:pt idx="49327">
                  <c:v>493176.16</c:v>
                </c:pt>
                <c:pt idx="49328">
                  <c:v>493186.13</c:v>
                </c:pt>
                <c:pt idx="49329">
                  <c:v>493196.13</c:v>
                </c:pt>
                <c:pt idx="49330">
                  <c:v>493206.16</c:v>
                </c:pt>
                <c:pt idx="49331">
                  <c:v>493216.13</c:v>
                </c:pt>
                <c:pt idx="49332">
                  <c:v>493226.13</c:v>
                </c:pt>
                <c:pt idx="49333">
                  <c:v>493236.13</c:v>
                </c:pt>
                <c:pt idx="49334">
                  <c:v>493246.13</c:v>
                </c:pt>
                <c:pt idx="49335">
                  <c:v>493256.13</c:v>
                </c:pt>
                <c:pt idx="49336">
                  <c:v>493266.13</c:v>
                </c:pt>
                <c:pt idx="49337">
                  <c:v>493276.09</c:v>
                </c:pt>
                <c:pt idx="49338">
                  <c:v>493286.13</c:v>
                </c:pt>
                <c:pt idx="49339">
                  <c:v>493296.13</c:v>
                </c:pt>
                <c:pt idx="49340">
                  <c:v>493306.09</c:v>
                </c:pt>
                <c:pt idx="49341">
                  <c:v>493316.13</c:v>
                </c:pt>
                <c:pt idx="49342">
                  <c:v>493326.13</c:v>
                </c:pt>
                <c:pt idx="49343">
                  <c:v>493336.09</c:v>
                </c:pt>
                <c:pt idx="49344">
                  <c:v>493346.13</c:v>
                </c:pt>
                <c:pt idx="49345">
                  <c:v>493356.13</c:v>
                </c:pt>
                <c:pt idx="49346">
                  <c:v>493366.09</c:v>
                </c:pt>
                <c:pt idx="49347">
                  <c:v>493376.06</c:v>
                </c:pt>
                <c:pt idx="49348">
                  <c:v>493386.13</c:v>
                </c:pt>
                <c:pt idx="49349">
                  <c:v>493396.13</c:v>
                </c:pt>
                <c:pt idx="49350">
                  <c:v>493406.09</c:v>
                </c:pt>
                <c:pt idx="49351">
                  <c:v>493416.06</c:v>
                </c:pt>
                <c:pt idx="49352">
                  <c:v>493426.13</c:v>
                </c:pt>
                <c:pt idx="49353">
                  <c:v>493436.09</c:v>
                </c:pt>
                <c:pt idx="49354">
                  <c:v>493446.06</c:v>
                </c:pt>
                <c:pt idx="49355">
                  <c:v>493456.13</c:v>
                </c:pt>
                <c:pt idx="49356">
                  <c:v>493466.09</c:v>
                </c:pt>
                <c:pt idx="49357">
                  <c:v>493476.06</c:v>
                </c:pt>
                <c:pt idx="49358">
                  <c:v>493486.06</c:v>
                </c:pt>
                <c:pt idx="49359">
                  <c:v>493496.09</c:v>
                </c:pt>
                <c:pt idx="49360">
                  <c:v>493506.06</c:v>
                </c:pt>
                <c:pt idx="49361">
                  <c:v>493516.06</c:v>
                </c:pt>
                <c:pt idx="49362">
                  <c:v>493526.06</c:v>
                </c:pt>
                <c:pt idx="49363">
                  <c:v>493536.06</c:v>
                </c:pt>
                <c:pt idx="49364">
                  <c:v>493546.06</c:v>
                </c:pt>
                <c:pt idx="49365">
                  <c:v>493556.06</c:v>
                </c:pt>
                <c:pt idx="49366">
                  <c:v>493566.09</c:v>
                </c:pt>
                <c:pt idx="49367">
                  <c:v>493576.06</c:v>
                </c:pt>
                <c:pt idx="49368">
                  <c:v>493586.06</c:v>
                </c:pt>
                <c:pt idx="49369">
                  <c:v>493596.06</c:v>
                </c:pt>
                <c:pt idx="49370">
                  <c:v>493606.06</c:v>
                </c:pt>
                <c:pt idx="49371">
                  <c:v>493616.06</c:v>
                </c:pt>
                <c:pt idx="49372">
                  <c:v>493626.06</c:v>
                </c:pt>
                <c:pt idx="49373">
                  <c:v>493636.03</c:v>
                </c:pt>
                <c:pt idx="49374">
                  <c:v>493646.06</c:v>
                </c:pt>
                <c:pt idx="49375">
                  <c:v>493656.06</c:v>
                </c:pt>
                <c:pt idx="49376">
                  <c:v>493666.03</c:v>
                </c:pt>
                <c:pt idx="49377">
                  <c:v>493676.06</c:v>
                </c:pt>
                <c:pt idx="49378">
                  <c:v>493686.06</c:v>
                </c:pt>
                <c:pt idx="49379">
                  <c:v>493696.03</c:v>
                </c:pt>
                <c:pt idx="49380">
                  <c:v>493706.06</c:v>
                </c:pt>
                <c:pt idx="49381">
                  <c:v>493716.06</c:v>
                </c:pt>
                <c:pt idx="49382">
                  <c:v>493726.03</c:v>
                </c:pt>
                <c:pt idx="49383">
                  <c:v>493736</c:v>
                </c:pt>
                <c:pt idx="49384">
                  <c:v>493746</c:v>
                </c:pt>
                <c:pt idx="49385">
                  <c:v>493756.06</c:v>
                </c:pt>
                <c:pt idx="49386">
                  <c:v>493766.03</c:v>
                </c:pt>
                <c:pt idx="49387">
                  <c:v>493776</c:v>
                </c:pt>
                <c:pt idx="49388">
                  <c:v>493786.06</c:v>
                </c:pt>
                <c:pt idx="49389">
                  <c:v>493796.03</c:v>
                </c:pt>
                <c:pt idx="49390">
                  <c:v>493806</c:v>
                </c:pt>
                <c:pt idx="49391">
                  <c:v>493816.06</c:v>
                </c:pt>
                <c:pt idx="49392">
                  <c:v>493826.03</c:v>
                </c:pt>
                <c:pt idx="49393">
                  <c:v>493836</c:v>
                </c:pt>
                <c:pt idx="49394">
                  <c:v>493846</c:v>
                </c:pt>
                <c:pt idx="49395">
                  <c:v>493856.03</c:v>
                </c:pt>
                <c:pt idx="49396">
                  <c:v>493866</c:v>
                </c:pt>
                <c:pt idx="49397">
                  <c:v>493876</c:v>
                </c:pt>
                <c:pt idx="49398">
                  <c:v>493886</c:v>
                </c:pt>
                <c:pt idx="49399">
                  <c:v>493896</c:v>
                </c:pt>
                <c:pt idx="49400">
                  <c:v>493906</c:v>
                </c:pt>
                <c:pt idx="49401">
                  <c:v>493916</c:v>
                </c:pt>
                <c:pt idx="49402">
                  <c:v>493926.03</c:v>
                </c:pt>
                <c:pt idx="49403">
                  <c:v>493936</c:v>
                </c:pt>
                <c:pt idx="49404">
                  <c:v>493946</c:v>
                </c:pt>
                <c:pt idx="49405">
                  <c:v>493955.97</c:v>
                </c:pt>
                <c:pt idx="49406">
                  <c:v>493966</c:v>
                </c:pt>
                <c:pt idx="49407">
                  <c:v>493976</c:v>
                </c:pt>
                <c:pt idx="49408">
                  <c:v>493986</c:v>
                </c:pt>
                <c:pt idx="49409">
                  <c:v>493996</c:v>
                </c:pt>
                <c:pt idx="49410">
                  <c:v>494006</c:v>
                </c:pt>
                <c:pt idx="49411">
                  <c:v>494016</c:v>
                </c:pt>
                <c:pt idx="49412">
                  <c:v>494025.97</c:v>
                </c:pt>
                <c:pt idx="49413">
                  <c:v>494036</c:v>
                </c:pt>
                <c:pt idx="49414">
                  <c:v>494046</c:v>
                </c:pt>
                <c:pt idx="49415">
                  <c:v>494055.97</c:v>
                </c:pt>
                <c:pt idx="49416">
                  <c:v>494066</c:v>
                </c:pt>
                <c:pt idx="49417">
                  <c:v>494076</c:v>
                </c:pt>
                <c:pt idx="49418">
                  <c:v>494085.97</c:v>
                </c:pt>
                <c:pt idx="49419">
                  <c:v>494095.94</c:v>
                </c:pt>
                <c:pt idx="49420">
                  <c:v>494105.94</c:v>
                </c:pt>
                <c:pt idx="49421">
                  <c:v>494115.97</c:v>
                </c:pt>
                <c:pt idx="49422">
                  <c:v>494125.94</c:v>
                </c:pt>
                <c:pt idx="49423">
                  <c:v>494135.94</c:v>
                </c:pt>
                <c:pt idx="49424">
                  <c:v>494146</c:v>
                </c:pt>
                <c:pt idx="49425">
                  <c:v>494155.97</c:v>
                </c:pt>
                <c:pt idx="49426">
                  <c:v>494165.94</c:v>
                </c:pt>
                <c:pt idx="49427">
                  <c:v>494176</c:v>
                </c:pt>
                <c:pt idx="49428">
                  <c:v>494185.97</c:v>
                </c:pt>
                <c:pt idx="49429">
                  <c:v>494195.94</c:v>
                </c:pt>
                <c:pt idx="49430">
                  <c:v>494205.94</c:v>
                </c:pt>
                <c:pt idx="49431">
                  <c:v>494215.97</c:v>
                </c:pt>
                <c:pt idx="49432">
                  <c:v>494225.94</c:v>
                </c:pt>
                <c:pt idx="49433">
                  <c:v>494235.94</c:v>
                </c:pt>
                <c:pt idx="49434">
                  <c:v>494245.94</c:v>
                </c:pt>
                <c:pt idx="49435">
                  <c:v>494255.94</c:v>
                </c:pt>
                <c:pt idx="49436">
                  <c:v>494265.94</c:v>
                </c:pt>
                <c:pt idx="49437">
                  <c:v>494275.94</c:v>
                </c:pt>
                <c:pt idx="49438">
                  <c:v>494285.94</c:v>
                </c:pt>
                <c:pt idx="49439">
                  <c:v>494295.94</c:v>
                </c:pt>
                <c:pt idx="49440">
                  <c:v>494305.94</c:v>
                </c:pt>
                <c:pt idx="49441">
                  <c:v>494315.91</c:v>
                </c:pt>
                <c:pt idx="49442">
                  <c:v>494325.94</c:v>
                </c:pt>
                <c:pt idx="49443">
                  <c:v>494335.94</c:v>
                </c:pt>
                <c:pt idx="49444">
                  <c:v>494345.94</c:v>
                </c:pt>
                <c:pt idx="49445">
                  <c:v>494355.91</c:v>
                </c:pt>
                <c:pt idx="49446">
                  <c:v>494365.94</c:v>
                </c:pt>
                <c:pt idx="49447">
                  <c:v>494375.94</c:v>
                </c:pt>
                <c:pt idx="49448">
                  <c:v>494385.91</c:v>
                </c:pt>
                <c:pt idx="49449">
                  <c:v>494395.94</c:v>
                </c:pt>
                <c:pt idx="49450">
                  <c:v>494405.94</c:v>
                </c:pt>
                <c:pt idx="49451">
                  <c:v>494415.91</c:v>
                </c:pt>
                <c:pt idx="49452">
                  <c:v>494425.94</c:v>
                </c:pt>
                <c:pt idx="49453">
                  <c:v>494435.94</c:v>
                </c:pt>
                <c:pt idx="49454">
                  <c:v>494445.91</c:v>
                </c:pt>
                <c:pt idx="49455">
                  <c:v>494455.88</c:v>
                </c:pt>
                <c:pt idx="49456">
                  <c:v>494465.88</c:v>
                </c:pt>
                <c:pt idx="49457">
                  <c:v>494475.91</c:v>
                </c:pt>
                <c:pt idx="49458">
                  <c:v>494485.88</c:v>
                </c:pt>
                <c:pt idx="49459">
                  <c:v>494495.88</c:v>
                </c:pt>
                <c:pt idx="49460">
                  <c:v>494505.94</c:v>
                </c:pt>
                <c:pt idx="49461">
                  <c:v>494515.91</c:v>
                </c:pt>
                <c:pt idx="49462">
                  <c:v>494525.88</c:v>
                </c:pt>
                <c:pt idx="49463">
                  <c:v>494535.94</c:v>
                </c:pt>
                <c:pt idx="49464">
                  <c:v>494545.91</c:v>
                </c:pt>
                <c:pt idx="49465">
                  <c:v>494555.88</c:v>
                </c:pt>
                <c:pt idx="49466">
                  <c:v>494565.88</c:v>
                </c:pt>
                <c:pt idx="49467">
                  <c:v>494575.91</c:v>
                </c:pt>
                <c:pt idx="49468">
                  <c:v>494585.88</c:v>
                </c:pt>
                <c:pt idx="49469">
                  <c:v>494595.88</c:v>
                </c:pt>
                <c:pt idx="49470">
                  <c:v>494605.88</c:v>
                </c:pt>
                <c:pt idx="49471">
                  <c:v>494615.88</c:v>
                </c:pt>
                <c:pt idx="49472">
                  <c:v>494625.88</c:v>
                </c:pt>
                <c:pt idx="49473">
                  <c:v>494635.88</c:v>
                </c:pt>
                <c:pt idx="49474">
                  <c:v>494645.88</c:v>
                </c:pt>
                <c:pt idx="49475">
                  <c:v>494655.88</c:v>
                </c:pt>
                <c:pt idx="49476">
                  <c:v>494665.88</c:v>
                </c:pt>
                <c:pt idx="49477">
                  <c:v>494675.84</c:v>
                </c:pt>
                <c:pt idx="49478">
                  <c:v>494685.88</c:v>
                </c:pt>
                <c:pt idx="49479">
                  <c:v>494695.88</c:v>
                </c:pt>
                <c:pt idx="49480">
                  <c:v>494705.84</c:v>
                </c:pt>
                <c:pt idx="49481">
                  <c:v>494715.81</c:v>
                </c:pt>
                <c:pt idx="49482">
                  <c:v>494725.88</c:v>
                </c:pt>
                <c:pt idx="49483">
                  <c:v>494735.88</c:v>
                </c:pt>
                <c:pt idx="49484">
                  <c:v>494745.84</c:v>
                </c:pt>
                <c:pt idx="49485">
                  <c:v>494755.88</c:v>
                </c:pt>
                <c:pt idx="49486">
                  <c:v>494765.88</c:v>
                </c:pt>
                <c:pt idx="49487">
                  <c:v>494775.84</c:v>
                </c:pt>
                <c:pt idx="49488">
                  <c:v>494785.81</c:v>
                </c:pt>
                <c:pt idx="49489">
                  <c:v>494795.88</c:v>
                </c:pt>
                <c:pt idx="49490">
                  <c:v>494805.84</c:v>
                </c:pt>
                <c:pt idx="49491">
                  <c:v>494815.81</c:v>
                </c:pt>
                <c:pt idx="49492">
                  <c:v>494825.81</c:v>
                </c:pt>
                <c:pt idx="49493">
                  <c:v>494835.84</c:v>
                </c:pt>
                <c:pt idx="49494">
                  <c:v>494845.81</c:v>
                </c:pt>
                <c:pt idx="49495">
                  <c:v>494855.81</c:v>
                </c:pt>
                <c:pt idx="49496">
                  <c:v>494865.84</c:v>
                </c:pt>
                <c:pt idx="49497">
                  <c:v>494875.81</c:v>
                </c:pt>
                <c:pt idx="49498">
                  <c:v>494885.81</c:v>
                </c:pt>
                <c:pt idx="49499">
                  <c:v>494895.88</c:v>
                </c:pt>
                <c:pt idx="49500">
                  <c:v>494905.84</c:v>
                </c:pt>
                <c:pt idx="49501">
                  <c:v>494915.81</c:v>
                </c:pt>
                <c:pt idx="49502">
                  <c:v>494925.81</c:v>
                </c:pt>
                <c:pt idx="49503">
                  <c:v>494935.84</c:v>
                </c:pt>
                <c:pt idx="49504">
                  <c:v>494945.81</c:v>
                </c:pt>
                <c:pt idx="49505">
                  <c:v>494955.81</c:v>
                </c:pt>
                <c:pt idx="49506">
                  <c:v>494965.81</c:v>
                </c:pt>
                <c:pt idx="49507">
                  <c:v>494975.81</c:v>
                </c:pt>
                <c:pt idx="49508">
                  <c:v>494985.81</c:v>
                </c:pt>
                <c:pt idx="49509">
                  <c:v>494995.81</c:v>
                </c:pt>
                <c:pt idx="49510">
                  <c:v>495005.81</c:v>
                </c:pt>
                <c:pt idx="49511">
                  <c:v>495015.81</c:v>
                </c:pt>
                <c:pt idx="49512">
                  <c:v>495025.81</c:v>
                </c:pt>
                <c:pt idx="49513">
                  <c:v>495035.78</c:v>
                </c:pt>
                <c:pt idx="49514">
                  <c:v>495045.81</c:v>
                </c:pt>
                <c:pt idx="49515">
                  <c:v>495055.81</c:v>
                </c:pt>
                <c:pt idx="49516">
                  <c:v>495065.78</c:v>
                </c:pt>
                <c:pt idx="49517">
                  <c:v>495075.75</c:v>
                </c:pt>
                <c:pt idx="49518">
                  <c:v>495085.81</c:v>
                </c:pt>
                <c:pt idx="49519">
                  <c:v>495095.81</c:v>
                </c:pt>
                <c:pt idx="49520">
                  <c:v>495105.78</c:v>
                </c:pt>
                <c:pt idx="49521">
                  <c:v>495115.81</c:v>
                </c:pt>
                <c:pt idx="49522">
                  <c:v>495125.81</c:v>
                </c:pt>
                <c:pt idx="49523">
                  <c:v>495135.78</c:v>
                </c:pt>
                <c:pt idx="49524">
                  <c:v>495145.75</c:v>
                </c:pt>
                <c:pt idx="49525">
                  <c:v>495155.81</c:v>
                </c:pt>
                <c:pt idx="49526">
                  <c:v>495165.78</c:v>
                </c:pt>
                <c:pt idx="49527">
                  <c:v>495175.75</c:v>
                </c:pt>
                <c:pt idx="49528">
                  <c:v>495185.75</c:v>
                </c:pt>
                <c:pt idx="49529">
                  <c:v>495195.78</c:v>
                </c:pt>
                <c:pt idx="49530">
                  <c:v>495205.75</c:v>
                </c:pt>
                <c:pt idx="49531">
                  <c:v>495215.75</c:v>
                </c:pt>
                <c:pt idx="49532">
                  <c:v>495225.78</c:v>
                </c:pt>
                <c:pt idx="49533">
                  <c:v>495235.75</c:v>
                </c:pt>
                <c:pt idx="49534">
                  <c:v>495245.75</c:v>
                </c:pt>
                <c:pt idx="49535">
                  <c:v>495255.81</c:v>
                </c:pt>
                <c:pt idx="49536">
                  <c:v>495265.78</c:v>
                </c:pt>
                <c:pt idx="49537">
                  <c:v>495275.75</c:v>
                </c:pt>
                <c:pt idx="49538">
                  <c:v>495285.75</c:v>
                </c:pt>
                <c:pt idx="49539">
                  <c:v>495295.72</c:v>
                </c:pt>
                <c:pt idx="49540">
                  <c:v>495305.75</c:v>
                </c:pt>
                <c:pt idx="49541">
                  <c:v>495315.75</c:v>
                </c:pt>
                <c:pt idx="49542">
                  <c:v>495325.75</c:v>
                </c:pt>
                <c:pt idx="49543">
                  <c:v>495335.75</c:v>
                </c:pt>
                <c:pt idx="49544">
                  <c:v>495345.75</c:v>
                </c:pt>
                <c:pt idx="49545">
                  <c:v>495355.75</c:v>
                </c:pt>
                <c:pt idx="49546">
                  <c:v>495365.75</c:v>
                </c:pt>
                <c:pt idx="49547">
                  <c:v>495375.75</c:v>
                </c:pt>
                <c:pt idx="49548">
                  <c:v>495385.75</c:v>
                </c:pt>
                <c:pt idx="49549">
                  <c:v>495395.75</c:v>
                </c:pt>
                <c:pt idx="49550">
                  <c:v>495405.75</c:v>
                </c:pt>
                <c:pt idx="49551">
                  <c:v>495415.75</c:v>
                </c:pt>
                <c:pt idx="49552">
                  <c:v>495425.72</c:v>
                </c:pt>
                <c:pt idx="49553">
                  <c:v>495435.69</c:v>
                </c:pt>
                <c:pt idx="49554">
                  <c:v>495445.75</c:v>
                </c:pt>
                <c:pt idx="49555">
                  <c:v>495455.72</c:v>
                </c:pt>
                <c:pt idx="49556">
                  <c:v>495465.69</c:v>
                </c:pt>
                <c:pt idx="49557">
                  <c:v>495475.75</c:v>
                </c:pt>
                <c:pt idx="49558">
                  <c:v>495485.75</c:v>
                </c:pt>
                <c:pt idx="49559">
                  <c:v>495495.72</c:v>
                </c:pt>
                <c:pt idx="49560">
                  <c:v>495505.69</c:v>
                </c:pt>
                <c:pt idx="49561">
                  <c:v>495515.75</c:v>
                </c:pt>
                <c:pt idx="49562">
                  <c:v>495525.72</c:v>
                </c:pt>
                <c:pt idx="49563">
                  <c:v>495535.69</c:v>
                </c:pt>
                <c:pt idx="49564">
                  <c:v>495545.69</c:v>
                </c:pt>
                <c:pt idx="49565">
                  <c:v>495555.72</c:v>
                </c:pt>
                <c:pt idx="49566">
                  <c:v>495565.69</c:v>
                </c:pt>
                <c:pt idx="49567">
                  <c:v>495575.69</c:v>
                </c:pt>
                <c:pt idx="49568">
                  <c:v>495585.72</c:v>
                </c:pt>
                <c:pt idx="49569">
                  <c:v>495595.69</c:v>
                </c:pt>
                <c:pt idx="49570">
                  <c:v>495605.69</c:v>
                </c:pt>
                <c:pt idx="49571">
                  <c:v>495615.72</c:v>
                </c:pt>
                <c:pt idx="49572">
                  <c:v>495625.69</c:v>
                </c:pt>
                <c:pt idx="49573">
                  <c:v>495635.69</c:v>
                </c:pt>
                <c:pt idx="49574">
                  <c:v>495645.69</c:v>
                </c:pt>
                <c:pt idx="49575">
                  <c:v>495655.66</c:v>
                </c:pt>
                <c:pt idx="49576">
                  <c:v>495665.69</c:v>
                </c:pt>
                <c:pt idx="49577">
                  <c:v>495675.69</c:v>
                </c:pt>
                <c:pt idx="49578">
                  <c:v>495685.69</c:v>
                </c:pt>
                <c:pt idx="49579">
                  <c:v>495695.69</c:v>
                </c:pt>
                <c:pt idx="49580">
                  <c:v>495705.69</c:v>
                </c:pt>
                <c:pt idx="49581">
                  <c:v>495715.69</c:v>
                </c:pt>
                <c:pt idx="49582">
                  <c:v>495725.69</c:v>
                </c:pt>
                <c:pt idx="49583">
                  <c:v>495735.69</c:v>
                </c:pt>
                <c:pt idx="49584">
                  <c:v>495745.69</c:v>
                </c:pt>
                <c:pt idx="49585">
                  <c:v>495755.66</c:v>
                </c:pt>
                <c:pt idx="49586">
                  <c:v>495765.69</c:v>
                </c:pt>
                <c:pt idx="49587">
                  <c:v>495775.69</c:v>
                </c:pt>
                <c:pt idx="49588">
                  <c:v>495785.66</c:v>
                </c:pt>
                <c:pt idx="49589">
                  <c:v>495795.63</c:v>
                </c:pt>
                <c:pt idx="49590">
                  <c:v>495805.69</c:v>
                </c:pt>
                <c:pt idx="49591">
                  <c:v>495815.66</c:v>
                </c:pt>
                <c:pt idx="49592">
                  <c:v>495825.63</c:v>
                </c:pt>
                <c:pt idx="49593">
                  <c:v>495835.69</c:v>
                </c:pt>
                <c:pt idx="49594">
                  <c:v>495845.69</c:v>
                </c:pt>
                <c:pt idx="49595">
                  <c:v>495855.66</c:v>
                </c:pt>
                <c:pt idx="49596">
                  <c:v>495865.63</c:v>
                </c:pt>
                <c:pt idx="49597">
                  <c:v>495875.69</c:v>
                </c:pt>
                <c:pt idx="49598">
                  <c:v>495885.66</c:v>
                </c:pt>
                <c:pt idx="49599">
                  <c:v>495895.63</c:v>
                </c:pt>
                <c:pt idx="49600">
                  <c:v>495905.63</c:v>
                </c:pt>
                <c:pt idx="49601">
                  <c:v>495915.66</c:v>
                </c:pt>
                <c:pt idx="49602">
                  <c:v>495925.63</c:v>
                </c:pt>
                <c:pt idx="49603">
                  <c:v>495935.63</c:v>
                </c:pt>
                <c:pt idx="49604">
                  <c:v>495945.66</c:v>
                </c:pt>
                <c:pt idx="49605">
                  <c:v>495955.63</c:v>
                </c:pt>
                <c:pt idx="49606">
                  <c:v>495965.63</c:v>
                </c:pt>
                <c:pt idx="49607">
                  <c:v>495975.63</c:v>
                </c:pt>
                <c:pt idx="49608">
                  <c:v>495985.63</c:v>
                </c:pt>
                <c:pt idx="49609">
                  <c:v>495995.63</c:v>
                </c:pt>
                <c:pt idx="49610">
                  <c:v>496005.63</c:v>
                </c:pt>
                <c:pt idx="49611">
                  <c:v>496015.59</c:v>
                </c:pt>
                <c:pt idx="49612">
                  <c:v>496025.63</c:v>
                </c:pt>
                <c:pt idx="49613">
                  <c:v>496035.63</c:v>
                </c:pt>
                <c:pt idx="49614">
                  <c:v>496045.59</c:v>
                </c:pt>
                <c:pt idx="49615">
                  <c:v>496055.63</c:v>
                </c:pt>
                <c:pt idx="49616">
                  <c:v>496065.63</c:v>
                </c:pt>
                <c:pt idx="49617">
                  <c:v>496075.63</c:v>
                </c:pt>
                <c:pt idx="49618">
                  <c:v>496085.63</c:v>
                </c:pt>
                <c:pt idx="49619">
                  <c:v>496095.63</c:v>
                </c:pt>
                <c:pt idx="49620">
                  <c:v>496105.63</c:v>
                </c:pt>
                <c:pt idx="49621">
                  <c:v>496115.59</c:v>
                </c:pt>
                <c:pt idx="49622">
                  <c:v>496125.63</c:v>
                </c:pt>
                <c:pt idx="49623">
                  <c:v>496135.63</c:v>
                </c:pt>
                <c:pt idx="49624">
                  <c:v>496145.59</c:v>
                </c:pt>
                <c:pt idx="49625">
                  <c:v>496155.56</c:v>
                </c:pt>
                <c:pt idx="49626">
                  <c:v>496165.63</c:v>
                </c:pt>
                <c:pt idx="49627">
                  <c:v>496175.59</c:v>
                </c:pt>
                <c:pt idx="49628">
                  <c:v>496185.56</c:v>
                </c:pt>
                <c:pt idx="49629">
                  <c:v>496195.63</c:v>
                </c:pt>
                <c:pt idx="49630">
                  <c:v>496205.59</c:v>
                </c:pt>
                <c:pt idx="49631">
                  <c:v>496215.56</c:v>
                </c:pt>
                <c:pt idx="49632">
                  <c:v>496225.56</c:v>
                </c:pt>
                <c:pt idx="49633">
                  <c:v>496235.63</c:v>
                </c:pt>
                <c:pt idx="49634">
                  <c:v>496245.59</c:v>
                </c:pt>
                <c:pt idx="49635">
                  <c:v>496255.56</c:v>
                </c:pt>
                <c:pt idx="49636">
                  <c:v>496265.56</c:v>
                </c:pt>
                <c:pt idx="49637">
                  <c:v>496275.59</c:v>
                </c:pt>
                <c:pt idx="49638">
                  <c:v>496285.56</c:v>
                </c:pt>
                <c:pt idx="49639">
                  <c:v>496295.56</c:v>
                </c:pt>
                <c:pt idx="49640">
                  <c:v>496305.59</c:v>
                </c:pt>
                <c:pt idx="49641">
                  <c:v>496315.56</c:v>
                </c:pt>
                <c:pt idx="49642">
                  <c:v>496325.56</c:v>
                </c:pt>
                <c:pt idx="49643">
                  <c:v>496335.56</c:v>
                </c:pt>
                <c:pt idx="49644">
                  <c:v>496345.56</c:v>
                </c:pt>
                <c:pt idx="49645">
                  <c:v>496355.56</c:v>
                </c:pt>
                <c:pt idx="49646">
                  <c:v>496365.56</c:v>
                </c:pt>
                <c:pt idx="49647">
                  <c:v>496375.56</c:v>
                </c:pt>
                <c:pt idx="49648">
                  <c:v>496385.56</c:v>
                </c:pt>
                <c:pt idx="49649">
                  <c:v>496395.56</c:v>
                </c:pt>
                <c:pt idx="49650">
                  <c:v>496405.53</c:v>
                </c:pt>
                <c:pt idx="49651">
                  <c:v>496415.56</c:v>
                </c:pt>
                <c:pt idx="49652">
                  <c:v>496425.56</c:v>
                </c:pt>
                <c:pt idx="49653">
                  <c:v>496435.56</c:v>
                </c:pt>
                <c:pt idx="49654">
                  <c:v>496445.56</c:v>
                </c:pt>
                <c:pt idx="49655">
                  <c:v>496455.56</c:v>
                </c:pt>
                <c:pt idx="49656">
                  <c:v>496465.56</c:v>
                </c:pt>
                <c:pt idx="49657">
                  <c:v>496475.53</c:v>
                </c:pt>
                <c:pt idx="49658">
                  <c:v>496485.5</c:v>
                </c:pt>
                <c:pt idx="49659">
                  <c:v>496495.56</c:v>
                </c:pt>
                <c:pt idx="49660">
                  <c:v>496505.53</c:v>
                </c:pt>
                <c:pt idx="49661">
                  <c:v>496515.5</c:v>
                </c:pt>
                <c:pt idx="49662">
                  <c:v>496525.56</c:v>
                </c:pt>
                <c:pt idx="49663">
                  <c:v>496535.53</c:v>
                </c:pt>
                <c:pt idx="49664">
                  <c:v>496545.5</c:v>
                </c:pt>
                <c:pt idx="49665">
                  <c:v>496555.56</c:v>
                </c:pt>
                <c:pt idx="49666">
                  <c:v>496565.53</c:v>
                </c:pt>
                <c:pt idx="49667">
                  <c:v>496575.5</c:v>
                </c:pt>
                <c:pt idx="49668">
                  <c:v>496585.5</c:v>
                </c:pt>
                <c:pt idx="49669">
                  <c:v>496595.56</c:v>
                </c:pt>
                <c:pt idx="49670">
                  <c:v>496605.53</c:v>
                </c:pt>
                <c:pt idx="49671">
                  <c:v>496615.5</c:v>
                </c:pt>
                <c:pt idx="49672">
                  <c:v>496625.5</c:v>
                </c:pt>
                <c:pt idx="49673">
                  <c:v>496635.53</c:v>
                </c:pt>
                <c:pt idx="49674">
                  <c:v>496645.5</c:v>
                </c:pt>
                <c:pt idx="49675">
                  <c:v>496655.5</c:v>
                </c:pt>
                <c:pt idx="49676">
                  <c:v>496665.53</c:v>
                </c:pt>
                <c:pt idx="49677">
                  <c:v>496675.5</c:v>
                </c:pt>
                <c:pt idx="49678">
                  <c:v>496685.5</c:v>
                </c:pt>
                <c:pt idx="49679">
                  <c:v>496695.5</c:v>
                </c:pt>
                <c:pt idx="49680">
                  <c:v>496705.5</c:v>
                </c:pt>
                <c:pt idx="49681">
                  <c:v>496715.5</c:v>
                </c:pt>
                <c:pt idx="49682">
                  <c:v>496725.5</c:v>
                </c:pt>
                <c:pt idx="49683">
                  <c:v>496735.47</c:v>
                </c:pt>
                <c:pt idx="49684">
                  <c:v>496745.5</c:v>
                </c:pt>
                <c:pt idx="49685">
                  <c:v>496755.5</c:v>
                </c:pt>
                <c:pt idx="49686">
                  <c:v>496765.47</c:v>
                </c:pt>
                <c:pt idx="49687">
                  <c:v>496775.5</c:v>
                </c:pt>
                <c:pt idx="49688">
                  <c:v>496785.5</c:v>
                </c:pt>
                <c:pt idx="49689">
                  <c:v>496795.5</c:v>
                </c:pt>
                <c:pt idx="49690">
                  <c:v>496805.44</c:v>
                </c:pt>
                <c:pt idx="49691">
                  <c:v>496815.5</c:v>
                </c:pt>
                <c:pt idx="49692">
                  <c:v>496825.5</c:v>
                </c:pt>
                <c:pt idx="49693">
                  <c:v>496835.47</c:v>
                </c:pt>
                <c:pt idx="49694">
                  <c:v>496845.44</c:v>
                </c:pt>
                <c:pt idx="49695">
                  <c:v>496855.5</c:v>
                </c:pt>
                <c:pt idx="49696">
                  <c:v>496865.47</c:v>
                </c:pt>
                <c:pt idx="49697">
                  <c:v>496875.44</c:v>
                </c:pt>
                <c:pt idx="49698">
                  <c:v>496885.5</c:v>
                </c:pt>
                <c:pt idx="49699">
                  <c:v>496895.47</c:v>
                </c:pt>
                <c:pt idx="49700">
                  <c:v>496905.44</c:v>
                </c:pt>
                <c:pt idx="49701">
                  <c:v>496915.5</c:v>
                </c:pt>
                <c:pt idx="49702">
                  <c:v>496925.47</c:v>
                </c:pt>
                <c:pt idx="49703">
                  <c:v>496935.44</c:v>
                </c:pt>
                <c:pt idx="49704">
                  <c:v>496945.44</c:v>
                </c:pt>
                <c:pt idx="49705">
                  <c:v>496955.5</c:v>
                </c:pt>
                <c:pt idx="49706">
                  <c:v>496965.44</c:v>
                </c:pt>
                <c:pt idx="49707">
                  <c:v>496975.44</c:v>
                </c:pt>
                <c:pt idx="49708">
                  <c:v>496985.44</c:v>
                </c:pt>
                <c:pt idx="49709">
                  <c:v>496995.47</c:v>
                </c:pt>
                <c:pt idx="49710">
                  <c:v>497005.44</c:v>
                </c:pt>
                <c:pt idx="49711">
                  <c:v>497015.44</c:v>
                </c:pt>
                <c:pt idx="49712">
                  <c:v>497025.47</c:v>
                </c:pt>
                <c:pt idx="49713">
                  <c:v>497035.44</c:v>
                </c:pt>
                <c:pt idx="49714">
                  <c:v>497045.44</c:v>
                </c:pt>
                <c:pt idx="49715">
                  <c:v>497055.44</c:v>
                </c:pt>
                <c:pt idx="49716">
                  <c:v>497065.44</c:v>
                </c:pt>
                <c:pt idx="49717">
                  <c:v>497075.44</c:v>
                </c:pt>
                <c:pt idx="49718">
                  <c:v>497085.44</c:v>
                </c:pt>
                <c:pt idx="49719">
                  <c:v>497095.41</c:v>
                </c:pt>
                <c:pt idx="49720">
                  <c:v>497105.44</c:v>
                </c:pt>
                <c:pt idx="49721">
                  <c:v>497115.44</c:v>
                </c:pt>
                <c:pt idx="49722">
                  <c:v>497125.41</c:v>
                </c:pt>
                <c:pt idx="49723">
                  <c:v>497135.44</c:v>
                </c:pt>
                <c:pt idx="49724">
                  <c:v>497145.44</c:v>
                </c:pt>
                <c:pt idx="49725">
                  <c:v>497155.41</c:v>
                </c:pt>
                <c:pt idx="49726">
                  <c:v>497165.38</c:v>
                </c:pt>
                <c:pt idx="49727">
                  <c:v>497175.44</c:v>
                </c:pt>
                <c:pt idx="49728">
                  <c:v>497185.44</c:v>
                </c:pt>
                <c:pt idx="49729">
                  <c:v>497195.41</c:v>
                </c:pt>
                <c:pt idx="49730">
                  <c:v>497205.38</c:v>
                </c:pt>
                <c:pt idx="49731">
                  <c:v>497215.44</c:v>
                </c:pt>
                <c:pt idx="49732">
                  <c:v>497225.41</c:v>
                </c:pt>
                <c:pt idx="49733">
                  <c:v>497235.38</c:v>
                </c:pt>
                <c:pt idx="49734">
                  <c:v>497245.44</c:v>
                </c:pt>
                <c:pt idx="49735">
                  <c:v>497255.41</c:v>
                </c:pt>
                <c:pt idx="49736">
                  <c:v>497265.38</c:v>
                </c:pt>
                <c:pt idx="49737">
                  <c:v>497275.44</c:v>
                </c:pt>
                <c:pt idx="49738">
                  <c:v>497285.41</c:v>
                </c:pt>
                <c:pt idx="49739">
                  <c:v>497295.38</c:v>
                </c:pt>
                <c:pt idx="49740">
                  <c:v>497305.38</c:v>
                </c:pt>
                <c:pt idx="49741">
                  <c:v>497315.41</c:v>
                </c:pt>
                <c:pt idx="49742">
                  <c:v>497325.38</c:v>
                </c:pt>
                <c:pt idx="49743">
                  <c:v>497335.38</c:v>
                </c:pt>
                <c:pt idx="49744">
                  <c:v>497345.38</c:v>
                </c:pt>
                <c:pt idx="49745">
                  <c:v>497355.41</c:v>
                </c:pt>
                <c:pt idx="49746">
                  <c:v>497365.38</c:v>
                </c:pt>
                <c:pt idx="49747">
                  <c:v>497375.38</c:v>
                </c:pt>
                <c:pt idx="49748">
                  <c:v>497385.41</c:v>
                </c:pt>
                <c:pt idx="49749">
                  <c:v>497395.38</c:v>
                </c:pt>
                <c:pt idx="49750">
                  <c:v>497405.38</c:v>
                </c:pt>
                <c:pt idx="49751">
                  <c:v>497415.38</c:v>
                </c:pt>
                <c:pt idx="49752">
                  <c:v>497425.38</c:v>
                </c:pt>
                <c:pt idx="49753">
                  <c:v>497435.38</c:v>
                </c:pt>
                <c:pt idx="49754">
                  <c:v>497445.38</c:v>
                </c:pt>
                <c:pt idx="49755">
                  <c:v>497455.34</c:v>
                </c:pt>
                <c:pt idx="49756">
                  <c:v>497465.38</c:v>
                </c:pt>
                <c:pt idx="49757">
                  <c:v>497475.38</c:v>
                </c:pt>
                <c:pt idx="49758">
                  <c:v>497485.34</c:v>
                </c:pt>
                <c:pt idx="49759">
                  <c:v>497495.38</c:v>
                </c:pt>
                <c:pt idx="49760">
                  <c:v>497505.38</c:v>
                </c:pt>
                <c:pt idx="49761">
                  <c:v>497515.34</c:v>
                </c:pt>
                <c:pt idx="49762">
                  <c:v>497525.31</c:v>
                </c:pt>
                <c:pt idx="49763">
                  <c:v>497535.38</c:v>
                </c:pt>
                <c:pt idx="49764">
                  <c:v>497545.38</c:v>
                </c:pt>
                <c:pt idx="49765">
                  <c:v>497555.31</c:v>
                </c:pt>
                <c:pt idx="49766">
                  <c:v>497565.31</c:v>
                </c:pt>
                <c:pt idx="49767">
                  <c:v>497575.38</c:v>
                </c:pt>
                <c:pt idx="49768">
                  <c:v>497585.34</c:v>
                </c:pt>
                <c:pt idx="49769">
                  <c:v>497595.31</c:v>
                </c:pt>
                <c:pt idx="49770">
                  <c:v>497605.38</c:v>
                </c:pt>
                <c:pt idx="49771">
                  <c:v>497615.34</c:v>
                </c:pt>
                <c:pt idx="49772">
                  <c:v>497625.31</c:v>
                </c:pt>
                <c:pt idx="49773">
                  <c:v>497635.38</c:v>
                </c:pt>
                <c:pt idx="49774">
                  <c:v>497645.34</c:v>
                </c:pt>
                <c:pt idx="49775">
                  <c:v>497655.31</c:v>
                </c:pt>
                <c:pt idx="49776">
                  <c:v>497665.31</c:v>
                </c:pt>
                <c:pt idx="49777">
                  <c:v>497675.31</c:v>
                </c:pt>
                <c:pt idx="49778">
                  <c:v>497685.31</c:v>
                </c:pt>
                <c:pt idx="49779">
                  <c:v>497695.31</c:v>
                </c:pt>
                <c:pt idx="49780">
                  <c:v>497705.31</c:v>
                </c:pt>
                <c:pt idx="49781">
                  <c:v>497715.31</c:v>
                </c:pt>
                <c:pt idx="49782">
                  <c:v>497725.31</c:v>
                </c:pt>
                <c:pt idx="49783">
                  <c:v>497735.31</c:v>
                </c:pt>
                <c:pt idx="49784">
                  <c:v>497745.34</c:v>
                </c:pt>
                <c:pt idx="49785">
                  <c:v>497755.31</c:v>
                </c:pt>
                <c:pt idx="49786">
                  <c:v>497765.31</c:v>
                </c:pt>
                <c:pt idx="49787">
                  <c:v>497775.31</c:v>
                </c:pt>
                <c:pt idx="49788">
                  <c:v>497785.31</c:v>
                </c:pt>
                <c:pt idx="49789">
                  <c:v>497795.31</c:v>
                </c:pt>
                <c:pt idx="49790">
                  <c:v>497805.31</c:v>
                </c:pt>
                <c:pt idx="49791">
                  <c:v>497815.28</c:v>
                </c:pt>
                <c:pt idx="49792">
                  <c:v>497825.31</c:v>
                </c:pt>
                <c:pt idx="49793">
                  <c:v>497835.31</c:v>
                </c:pt>
                <c:pt idx="49794">
                  <c:v>497845.28</c:v>
                </c:pt>
                <c:pt idx="49795">
                  <c:v>497855.31</c:v>
                </c:pt>
                <c:pt idx="49796">
                  <c:v>497865.31</c:v>
                </c:pt>
                <c:pt idx="49797">
                  <c:v>497875.28</c:v>
                </c:pt>
                <c:pt idx="49798">
                  <c:v>497885.25</c:v>
                </c:pt>
                <c:pt idx="49799">
                  <c:v>497895.31</c:v>
                </c:pt>
                <c:pt idx="49800">
                  <c:v>497905.28</c:v>
                </c:pt>
                <c:pt idx="49801">
                  <c:v>497915.25</c:v>
                </c:pt>
                <c:pt idx="49802">
                  <c:v>497925.25</c:v>
                </c:pt>
                <c:pt idx="49803">
                  <c:v>497935.31</c:v>
                </c:pt>
                <c:pt idx="49804">
                  <c:v>497945.28</c:v>
                </c:pt>
                <c:pt idx="49805">
                  <c:v>497955.25</c:v>
                </c:pt>
                <c:pt idx="49806">
                  <c:v>497965.31</c:v>
                </c:pt>
                <c:pt idx="49807">
                  <c:v>497975.28</c:v>
                </c:pt>
                <c:pt idx="49808">
                  <c:v>497985.25</c:v>
                </c:pt>
                <c:pt idx="49809">
                  <c:v>497995.25</c:v>
                </c:pt>
                <c:pt idx="49810">
                  <c:v>498005.28</c:v>
                </c:pt>
                <c:pt idx="49811">
                  <c:v>498015.25</c:v>
                </c:pt>
                <c:pt idx="49812">
                  <c:v>498025.25</c:v>
                </c:pt>
                <c:pt idx="49813">
                  <c:v>498035.25</c:v>
                </c:pt>
                <c:pt idx="49814">
                  <c:v>498045.25</c:v>
                </c:pt>
                <c:pt idx="49815">
                  <c:v>498055.25</c:v>
                </c:pt>
                <c:pt idx="49816">
                  <c:v>498065.25</c:v>
                </c:pt>
                <c:pt idx="49817">
                  <c:v>498075.25</c:v>
                </c:pt>
                <c:pt idx="49818">
                  <c:v>498085.25</c:v>
                </c:pt>
                <c:pt idx="49819">
                  <c:v>498095.25</c:v>
                </c:pt>
                <c:pt idx="49820">
                  <c:v>498105.28</c:v>
                </c:pt>
                <c:pt idx="49821">
                  <c:v>498115.25</c:v>
                </c:pt>
                <c:pt idx="49822">
                  <c:v>498125.25</c:v>
                </c:pt>
                <c:pt idx="49823">
                  <c:v>498135.25</c:v>
                </c:pt>
                <c:pt idx="49824">
                  <c:v>498145.25</c:v>
                </c:pt>
                <c:pt idx="49825">
                  <c:v>498155.25</c:v>
                </c:pt>
                <c:pt idx="49826">
                  <c:v>498165.25</c:v>
                </c:pt>
                <c:pt idx="49827">
                  <c:v>498175.22</c:v>
                </c:pt>
                <c:pt idx="49828">
                  <c:v>498185.25</c:v>
                </c:pt>
                <c:pt idx="49829">
                  <c:v>498195.25</c:v>
                </c:pt>
                <c:pt idx="49830">
                  <c:v>498205.22</c:v>
                </c:pt>
                <c:pt idx="49831">
                  <c:v>498215.25</c:v>
                </c:pt>
                <c:pt idx="49832">
                  <c:v>498225.25</c:v>
                </c:pt>
                <c:pt idx="49833">
                  <c:v>498235.22</c:v>
                </c:pt>
                <c:pt idx="49834">
                  <c:v>498245.19</c:v>
                </c:pt>
                <c:pt idx="49835">
                  <c:v>498255.25</c:v>
                </c:pt>
                <c:pt idx="49836">
                  <c:v>498265.22</c:v>
                </c:pt>
                <c:pt idx="49837">
                  <c:v>498275.19</c:v>
                </c:pt>
                <c:pt idx="49838">
                  <c:v>498285.19</c:v>
                </c:pt>
                <c:pt idx="49839">
                  <c:v>498295.25</c:v>
                </c:pt>
                <c:pt idx="49840">
                  <c:v>498305.22</c:v>
                </c:pt>
                <c:pt idx="49841">
                  <c:v>498315.19</c:v>
                </c:pt>
                <c:pt idx="49842">
                  <c:v>498325.25</c:v>
                </c:pt>
                <c:pt idx="49843">
                  <c:v>498335.22</c:v>
                </c:pt>
                <c:pt idx="49844">
                  <c:v>498345.19</c:v>
                </c:pt>
                <c:pt idx="49845">
                  <c:v>498355.19</c:v>
                </c:pt>
                <c:pt idx="49846">
                  <c:v>498365.22</c:v>
                </c:pt>
                <c:pt idx="49847">
                  <c:v>498375.19</c:v>
                </c:pt>
                <c:pt idx="49848">
                  <c:v>498385.19</c:v>
                </c:pt>
                <c:pt idx="49849">
                  <c:v>498395.19</c:v>
                </c:pt>
                <c:pt idx="49850">
                  <c:v>498405.19</c:v>
                </c:pt>
                <c:pt idx="49851">
                  <c:v>498415.19</c:v>
                </c:pt>
                <c:pt idx="49852">
                  <c:v>498425.19</c:v>
                </c:pt>
                <c:pt idx="49853">
                  <c:v>498435.19</c:v>
                </c:pt>
                <c:pt idx="49854">
                  <c:v>498445.19</c:v>
                </c:pt>
                <c:pt idx="49855">
                  <c:v>498455.19</c:v>
                </c:pt>
                <c:pt idx="49856">
                  <c:v>498465.22</c:v>
                </c:pt>
                <c:pt idx="49857">
                  <c:v>498475.19</c:v>
                </c:pt>
                <c:pt idx="49858">
                  <c:v>498485.19</c:v>
                </c:pt>
                <c:pt idx="49859">
                  <c:v>498495.16</c:v>
                </c:pt>
                <c:pt idx="49860">
                  <c:v>498505.13</c:v>
                </c:pt>
                <c:pt idx="49861">
                  <c:v>498515.19</c:v>
                </c:pt>
                <c:pt idx="49862">
                  <c:v>498525.19</c:v>
                </c:pt>
                <c:pt idx="49863">
                  <c:v>498535.16</c:v>
                </c:pt>
                <c:pt idx="49864">
                  <c:v>498545.19</c:v>
                </c:pt>
                <c:pt idx="49865">
                  <c:v>498555.19</c:v>
                </c:pt>
                <c:pt idx="49866">
                  <c:v>498565.16</c:v>
                </c:pt>
                <c:pt idx="49867">
                  <c:v>498575.19</c:v>
                </c:pt>
                <c:pt idx="49868">
                  <c:v>498585.19</c:v>
                </c:pt>
                <c:pt idx="49869">
                  <c:v>498595.16</c:v>
                </c:pt>
                <c:pt idx="49870">
                  <c:v>498605.13</c:v>
                </c:pt>
                <c:pt idx="49871">
                  <c:v>498615.19</c:v>
                </c:pt>
                <c:pt idx="49872">
                  <c:v>498625.16</c:v>
                </c:pt>
                <c:pt idx="49873">
                  <c:v>498635.13</c:v>
                </c:pt>
                <c:pt idx="49874">
                  <c:v>498645.13</c:v>
                </c:pt>
                <c:pt idx="49875">
                  <c:v>498655.16</c:v>
                </c:pt>
                <c:pt idx="49876">
                  <c:v>498665.13</c:v>
                </c:pt>
                <c:pt idx="49877">
                  <c:v>498675.13</c:v>
                </c:pt>
                <c:pt idx="49878">
                  <c:v>498685.19</c:v>
                </c:pt>
                <c:pt idx="49879">
                  <c:v>498695.16</c:v>
                </c:pt>
                <c:pt idx="49880">
                  <c:v>498705.13</c:v>
                </c:pt>
                <c:pt idx="49881">
                  <c:v>498715.13</c:v>
                </c:pt>
                <c:pt idx="49882">
                  <c:v>498725.16</c:v>
                </c:pt>
                <c:pt idx="49883">
                  <c:v>498735.13</c:v>
                </c:pt>
                <c:pt idx="49884">
                  <c:v>498745.13</c:v>
                </c:pt>
                <c:pt idx="49885">
                  <c:v>498755.16</c:v>
                </c:pt>
                <c:pt idx="49886">
                  <c:v>498765.13</c:v>
                </c:pt>
                <c:pt idx="49887">
                  <c:v>498775.13</c:v>
                </c:pt>
                <c:pt idx="49888">
                  <c:v>498785.13</c:v>
                </c:pt>
                <c:pt idx="49889">
                  <c:v>498795.13</c:v>
                </c:pt>
                <c:pt idx="49890">
                  <c:v>498805.13</c:v>
                </c:pt>
                <c:pt idx="49891">
                  <c:v>498815.13</c:v>
                </c:pt>
                <c:pt idx="49892">
                  <c:v>498825.09</c:v>
                </c:pt>
                <c:pt idx="49893">
                  <c:v>498835.13</c:v>
                </c:pt>
                <c:pt idx="49894">
                  <c:v>498845.13</c:v>
                </c:pt>
                <c:pt idx="49895">
                  <c:v>498855.09</c:v>
                </c:pt>
                <c:pt idx="49896">
                  <c:v>498865.06</c:v>
                </c:pt>
                <c:pt idx="49897">
                  <c:v>498875.13</c:v>
                </c:pt>
                <c:pt idx="49898">
                  <c:v>498885.13</c:v>
                </c:pt>
                <c:pt idx="49899">
                  <c:v>498895.09</c:v>
                </c:pt>
                <c:pt idx="49900">
                  <c:v>498905.13</c:v>
                </c:pt>
                <c:pt idx="49901">
                  <c:v>498915.13</c:v>
                </c:pt>
                <c:pt idx="49902">
                  <c:v>498925.09</c:v>
                </c:pt>
                <c:pt idx="49903">
                  <c:v>498935.13</c:v>
                </c:pt>
                <c:pt idx="49904">
                  <c:v>498945.13</c:v>
                </c:pt>
                <c:pt idx="49905">
                  <c:v>498955.09</c:v>
                </c:pt>
                <c:pt idx="49906">
                  <c:v>498965.06</c:v>
                </c:pt>
                <c:pt idx="49907">
                  <c:v>498975.13</c:v>
                </c:pt>
                <c:pt idx="49908">
                  <c:v>498985.09</c:v>
                </c:pt>
                <c:pt idx="49909">
                  <c:v>498995.06</c:v>
                </c:pt>
                <c:pt idx="49910">
                  <c:v>499005.06</c:v>
                </c:pt>
                <c:pt idx="49911">
                  <c:v>499015.09</c:v>
                </c:pt>
                <c:pt idx="49912">
                  <c:v>499025.06</c:v>
                </c:pt>
                <c:pt idx="49913">
                  <c:v>499035.06</c:v>
                </c:pt>
                <c:pt idx="49914">
                  <c:v>499045.13</c:v>
                </c:pt>
                <c:pt idx="49915">
                  <c:v>499055.09</c:v>
                </c:pt>
                <c:pt idx="49916">
                  <c:v>499065.06</c:v>
                </c:pt>
                <c:pt idx="49917">
                  <c:v>499075.06</c:v>
                </c:pt>
                <c:pt idx="49918">
                  <c:v>499085.09</c:v>
                </c:pt>
                <c:pt idx="49919">
                  <c:v>499095.06</c:v>
                </c:pt>
                <c:pt idx="49920">
                  <c:v>499105.06</c:v>
                </c:pt>
                <c:pt idx="49921">
                  <c:v>499115.06</c:v>
                </c:pt>
                <c:pt idx="49922">
                  <c:v>499125.06</c:v>
                </c:pt>
                <c:pt idx="49923">
                  <c:v>499135.06</c:v>
                </c:pt>
                <c:pt idx="49924">
                  <c:v>499145.06</c:v>
                </c:pt>
                <c:pt idx="49925">
                  <c:v>499155.06</c:v>
                </c:pt>
                <c:pt idx="49926">
                  <c:v>499165.06</c:v>
                </c:pt>
                <c:pt idx="49927">
                  <c:v>499175.06</c:v>
                </c:pt>
                <c:pt idx="49928">
                  <c:v>499185.03</c:v>
                </c:pt>
                <c:pt idx="49929">
                  <c:v>499195.06</c:v>
                </c:pt>
                <c:pt idx="49930">
                  <c:v>499205.06</c:v>
                </c:pt>
                <c:pt idx="49931">
                  <c:v>499215.03</c:v>
                </c:pt>
                <c:pt idx="49932">
                  <c:v>499225</c:v>
                </c:pt>
                <c:pt idx="49933">
                  <c:v>499235.06</c:v>
                </c:pt>
                <c:pt idx="49934">
                  <c:v>499245.03</c:v>
                </c:pt>
                <c:pt idx="49935">
                  <c:v>499255</c:v>
                </c:pt>
                <c:pt idx="49936">
                  <c:v>499265.06</c:v>
                </c:pt>
                <c:pt idx="49937">
                  <c:v>499275.06</c:v>
                </c:pt>
                <c:pt idx="49938">
                  <c:v>499285.03</c:v>
                </c:pt>
                <c:pt idx="49939">
                  <c:v>499295.06</c:v>
                </c:pt>
                <c:pt idx="49940">
                  <c:v>499305.06</c:v>
                </c:pt>
                <c:pt idx="49941">
                  <c:v>499315.03</c:v>
                </c:pt>
                <c:pt idx="49942">
                  <c:v>499325</c:v>
                </c:pt>
                <c:pt idx="49943">
                  <c:v>499335</c:v>
                </c:pt>
                <c:pt idx="49944">
                  <c:v>499345.03</c:v>
                </c:pt>
                <c:pt idx="49945">
                  <c:v>499355</c:v>
                </c:pt>
                <c:pt idx="49946">
                  <c:v>499365</c:v>
                </c:pt>
                <c:pt idx="49947">
                  <c:v>499375.03</c:v>
                </c:pt>
                <c:pt idx="49948">
                  <c:v>499385</c:v>
                </c:pt>
                <c:pt idx="49949">
                  <c:v>499395</c:v>
                </c:pt>
                <c:pt idx="49950">
                  <c:v>499405.03</c:v>
                </c:pt>
                <c:pt idx="49951">
                  <c:v>499415</c:v>
                </c:pt>
                <c:pt idx="49952">
                  <c:v>499425</c:v>
                </c:pt>
                <c:pt idx="49953">
                  <c:v>499435</c:v>
                </c:pt>
                <c:pt idx="49954">
                  <c:v>499445.03</c:v>
                </c:pt>
                <c:pt idx="49955">
                  <c:v>499455</c:v>
                </c:pt>
                <c:pt idx="49956">
                  <c:v>499465</c:v>
                </c:pt>
                <c:pt idx="49957">
                  <c:v>499475</c:v>
                </c:pt>
                <c:pt idx="49958">
                  <c:v>499485</c:v>
                </c:pt>
                <c:pt idx="49959">
                  <c:v>499495</c:v>
                </c:pt>
                <c:pt idx="49960">
                  <c:v>499505</c:v>
                </c:pt>
                <c:pt idx="49961">
                  <c:v>499515</c:v>
                </c:pt>
                <c:pt idx="49962">
                  <c:v>499525</c:v>
                </c:pt>
                <c:pt idx="49963">
                  <c:v>499535</c:v>
                </c:pt>
                <c:pt idx="49964">
                  <c:v>499544.97</c:v>
                </c:pt>
                <c:pt idx="49965">
                  <c:v>499555</c:v>
                </c:pt>
                <c:pt idx="49966">
                  <c:v>499565</c:v>
                </c:pt>
                <c:pt idx="49967">
                  <c:v>499574.97</c:v>
                </c:pt>
                <c:pt idx="49968">
                  <c:v>499584.94</c:v>
                </c:pt>
                <c:pt idx="49969">
                  <c:v>499595</c:v>
                </c:pt>
                <c:pt idx="49970">
                  <c:v>499604.97</c:v>
                </c:pt>
                <c:pt idx="49971">
                  <c:v>499614.94</c:v>
                </c:pt>
                <c:pt idx="49972">
                  <c:v>499625</c:v>
                </c:pt>
                <c:pt idx="49973">
                  <c:v>499635</c:v>
                </c:pt>
                <c:pt idx="49974">
                  <c:v>499644.97</c:v>
                </c:pt>
                <c:pt idx="49975">
                  <c:v>499654.94</c:v>
                </c:pt>
                <c:pt idx="49976">
                  <c:v>499665</c:v>
                </c:pt>
                <c:pt idx="49977">
                  <c:v>499674.97</c:v>
                </c:pt>
                <c:pt idx="49978">
                  <c:v>499684.94</c:v>
                </c:pt>
                <c:pt idx="49979">
                  <c:v>499694.94</c:v>
                </c:pt>
                <c:pt idx="49980">
                  <c:v>499704.97</c:v>
                </c:pt>
                <c:pt idx="49981">
                  <c:v>499714.94</c:v>
                </c:pt>
                <c:pt idx="49982">
                  <c:v>499724.94</c:v>
                </c:pt>
                <c:pt idx="49983">
                  <c:v>499734.97</c:v>
                </c:pt>
                <c:pt idx="49984">
                  <c:v>499744.94</c:v>
                </c:pt>
                <c:pt idx="49985">
                  <c:v>499754.94</c:v>
                </c:pt>
                <c:pt idx="49986">
                  <c:v>499764.97</c:v>
                </c:pt>
                <c:pt idx="49987">
                  <c:v>499774.94</c:v>
                </c:pt>
                <c:pt idx="49988">
                  <c:v>499784.94</c:v>
                </c:pt>
                <c:pt idx="49989">
                  <c:v>499794.94</c:v>
                </c:pt>
                <c:pt idx="49990">
                  <c:v>499804.97</c:v>
                </c:pt>
                <c:pt idx="49991">
                  <c:v>499814.94</c:v>
                </c:pt>
                <c:pt idx="49992">
                  <c:v>499824.94</c:v>
                </c:pt>
                <c:pt idx="49993">
                  <c:v>499834.91</c:v>
                </c:pt>
                <c:pt idx="49994">
                  <c:v>499844.94</c:v>
                </c:pt>
                <c:pt idx="49995">
                  <c:v>499854.94</c:v>
                </c:pt>
                <c:pt idx="49996">
                  <c:v>499864.94</c:v>
                </c:pt>
                <c:pt idx="49997">
                  <c:v>499874.94</c:v>
                </c:pt>
                <c:pt idx="49998">
                  <c:v>499884.94</c:v>
                </c:pt>
                <c:pt idx="49999">
                  <c:v>499894.94</c:v>
                </c:pt>
                <c:pt idx="50000">
                  <c:v>499904.91</c:v>
                </c:pt>
                <c:pt idx="50001">
                  <c:v>499914.94</c:v>
                </c:pt>
                <c:pt idx="50002">
                  <c:v>499924.94</c:v>
                </c:pt>
                <c:pt idx="50003">
                  <c:v>499934.91</c:v>
                </c:pt>
                <c:pt idx="50004">
                  <c:v>499944.88</c:v>
                </c:pt>
                <c:pt idx="50005">
                  <c:v>499954.94</c:v>
                </c:pt>
                <c:pt idx="50006">
                  <c:v>499964.91</c:v>
                </c:pt>
                <c:pt idx="50007">
                  <c:v>499974.88</c:v>
                </c:pt>
                <c:pt idx="50008">
                  <c:v>499984.94</c:v>
                </c:pt>
                <c:pt idx="50009">
                  <c:v>499994.91</c:v>
                </c:pt>
                <c:pt idx="50010">
                  <c:v>500004.88</c:v>
                </c:pt>
                <c:pt idx="50011">
                  <c:v>500014.88</c:v>
                </c:pt>
                <c:pt idx="50012">
                  <c:v>500024.94</c:v>
                </c:pt>
                <c:pt idx="50013">
                  <c:v>500034.91</c:v>
                </c:pt>
                <c:pt idx="50014">
                  <c:v>500044.88</c:v>
                </c:pt>
                <c:pt idx="50015">
                  <c:v>500054.88</c:v>
                </c:pt>
                <c:pt idx="50016">
                  <c:v>500064.91</c:v>
                </c:pt>
                <c:pt idx="50017">
                  <c:v>500074.88</c:v>
                </c:pt>
                <c:pt idx="50018">
                  <c:v>500084.88</c:v>
                </c:pt>
                <c:pt idx="50019">
                  <c:v>500094.91</c:v>
                </c:pt>
                <c:pt idx="50020">
                  <c:v>500104.88</c:v>
                </c:pt>
                <c:pt idx="50021">
                  <c:v>500114.88</c:v>
                </c:pt>
                <c:pt idx="50022">
                  <c:v>500124.91</c:v>
                </c:pt>
                <c:pt idx="50023">
                  <c:v>500134.88</c:v>
                </c:pt>
                <c:pt idx="50024">
                  <c:v>500144.88</c:v>
                </c:pt>
                <c:pt idx="50025">
                  <c:v>500154.88</c:v>
                </c:pt>
                <c:pt idx="50026">
                  <c:v>500164.84</c:v>
                </c:pt>
                <c:pt idx="50027">
                  <c:v>500174.88</c:v>
                </c:pt>
                <c:pt idx="50028">
                  <c:v>500184.88</c:v>
                </c:pt>
                <c:pt idx="50029">
                  <c:v>500194.84</c:v>
                </c:pt>
                <c:pt idx="50030">
                  <c:v>500204.88</c:v>
                </c:pt>
                <c:pt idx="50031">
                  <c:v>500214.88</c:v>
                </c:pt>
                <c:pt idx="50032">
                  <c:v>500224.88</c:v>
                </c:pt>
                <c:pt idx="50033">
                  <c:v>500234.88</c:v>
                </c:pt>
                <c:pt idx="50034">
                  <c:v>500244.88</c:v>
                </c:pt>
                <c:pt idx="50035">
                  <c:v>500254.88</c:v>
                </c:pt>
                <c:pt idx="50036">
                  <c:v>500264.84</c:v>
                </c:pt>
                <c:pt idx="50037">
                  <c:v>500274.88</c:v>
                </c:pt>
                <c:pt idx="50038">
                  <c:v>500284.88</c:v>
                </c:pt>
                <c:pt idx="50039">
                  <c:v>500294.84</c:v>
                </c:pt>
                <c:pt idx="50040">
                  <c:v>500304.81</c:v>
                </c:pt>
                <c:pt idx="50041">
                  <c:v>500314.88</c:v>
                </c:pt>
                <c:pt idx="50042">
                  <c:v>500324.84</c:v>
                </c:pt>
                <c:pt idx="50043">
                  <c:v>500334.81</c:v>
                </c:pt>
                <c:pt idx="50044">
                  <c:v>500344.88</c:v>
                </c:pt>
                <c:pt idx="50045">
                  <c:v>500354.84</c:v>
                </c:pt>
                <c:pt idx="50046">
                  <c:v>500364.81</c:v>
                </c:pt>
                <c:pt idx="50047">
                  <c:v>500374.81</c:v>
                </c:pt>
                <c:pt idx="50048">
                  <c:v>500384.88</c:v>
                </c:pt>
                <c:pt idx="50049">
                  <c:v>500394.84</c:v>
                </c:pt>
                <c:pt idx="50050">
                  <c:v>500404.81</c:v>
                </c:pt>
                <c:pt idx="50051">
                  <c:v>500414.81</c:v>
                </c:pt>
                <c:pt idx="50052">
                  <c:v>500424.84</c:v>
                </c:pt>
                <c:pt idx="50053">
                  <c:v>500434.81</c:v>
                </c:pt>
                <c:pt idx="50054">
                  <c:v>500444.81</c:v>
                </c:pt>
                <c:pt idx="50055">
                  <c:v>500454.84</c:v>
                </c:pt>
                <c:pt idx="50056">
                  <c:v>500464.81</c:v>
                </c:pt>
                <c:pt idx="50057">
                  <c:v>500474.81</c:v>
                </c:pt>
                <c:pt idx="50058">
                  <c:v>500484.81</c:v>
                </c:pt>
                <c:pt idx="50059">
                  <c:v>500494.81</c:v>
                </c:pt>
                <c:pt idx="50060">
                  <c:v>500504.81</c:v>
                </c:pt>
                <c:pt idx="50061">
                  <c:v>500514.81</c:v>
                </c:pt>
                <c:pt idx="50062">
                  <c:v>500524.78</c:v>
                </c:pt>
                <c:pt idx="50063">
                  <c:v>500534.81</c:v>
                </c:pt>
                <c:pt idx="50064">
                  <c:v>500544.81</c:v>
                </c:pt>
                <c:pt idx="50065">
                  <c:v>500554.78</c:v>
                </c:pt>
                <c:pt idx="50066">
                  <c:v>500564.81</c:v>
                </c:pt>
                <c:pt idx="50067">
                  <c:v>500574.81</c:v>
                </c:pt>
                <c:pt idx="50068">
                  <c:v>500584.78</c:v>
                </c:pt>
                <c:pt idx="50069">
                  <c:v>500594.81</c:v>
                </c:pt>
                <c:pt idx="50070">
                  <c:v>500604.81</c:v>
                </c:pt>
                <c:pt idx="50071">
                  <c:v>500614.81</c:v>
                </c:pt>
                <c:pt idx="50072">
                  <c:v>500624.78</c:v>
                </c:pt>
                <c:pt idx="50073">
                  <c:v>500634.81</c:v>
                </c:pt>
                <c:pt idx="50074">
                  <c:v>500644.81</c:v>
                </c:pt>
                <c:pt idx="50075">
                  <c:v>500654.78</c:v>
                </c:pt>
                <c:pt idx="50076">
                  <c:v>500664.75</c:v>
                </c:pt>
                <c:pt idx="50077">
                  <c:v>500674.81</c:v>
                </c:pt>
                <c:pt idx="50078">
                  <c:v>500684.78</c:v>
                </c:pt>
                <c:pt idx="50079">
                  <c:v>500694.75</c:v>
                </c:pt>
                <c:pt idx="50080">
                  <c:v>500704.81</c:v>
                </c:pt>
                <c:pt idx="50081">
                  <c:v>500714.78</c:v>
                </c:pt>
                <c:pt idx="50082">
                  <c:v>500724.75</c:v>
                </c:pt>
                <c:pt idx="50083">
                  <c:v>500734.75</c:v>
                </c:pt>
                <c:pt idx="50084">
                  <c:v>500744.78</c:v>
                </c:pt>
                <c:pt idx="50085">
                  <c:v>500754.75</c:v>
                </c:pt>
                <c:pt idx="50086">
                  <c:v>500764.75</c:v>
                </c:pt>
                <c:pt idx="50087">
                  <c:v>500774.75</c:v>
                </c:pt>
                <c:pt idx="50088">
                  <c:v>500784.78</c:v>
                </c:pt>
                <c:pt idx="50089">
                  <c:v>500794.75</c:v>
                </c:pt>
                <c:pt idx="50090">
                  <c:v>500804.75</c:v>
                </c:pt>
                <c:pt idx="50091">
                  <c:v>500814.78</c:v>
                </c:pt>
                <c:pt idx="50092">
                  <c:v>500824.75</c:v>
                </c:pt>
                <c:pt idx="50093">
                  <c:v>500834.75</c:v>
                </c:pt>
                <c:pt idx="50094">
                  <c:v>500844.75</c:v>
                </c:pt>
                <c:pt idx="50095">
                  <c:v>500854.75</c:v>
                </c:pt>
                <c:pt idx="50096">
                  <c:v>500864.75</c:v>
                </c:pt>
                <c:pt idx="50097">
                  <c:v>500874.75</c:v>
                </c:pt>
                <c:pt idx="50098">
                  <c:v>500884.72</c:v>
                </c:pt>
                <c:pt idx="50099">
                  <c:v>500894.75</c:v>
                </c:pt>
                <c:pt idx="50100">
                  <c:v>500904.75</c:v>
                </c:pt>
                <c:pt idx="50101">
                  <c:v>500914.72</c:v>
                </c:pt>
                <c:pt idx="50102">
                  <c:v>500924.75</c:v>
                </c:pt>
                <c:pt idx="50103">
                  <c:v>500934.75</c:v>
                </c:pt>
                <c:pt idx="50104">
                  <c:v>500944.72</c:v>
                </c:pt>
                <c:pt idx="50105">
                  <c:v>500954.75</c:v>
                </c:pt>
                <c:pt idx="50106">
                  <c:v>500964.75</c:v>
                </c:pt>
                <c:pt idx="50107">
                  <c:v>500974.75</c:v>
                </c:pt>
                <c:pt idx="50108">
                  <c:v>500984.72</c:v>
                </c:pt>
                <c:pt idx="50109">
                  <c:v>500994.69</c:v>
                </c:pt>
                <c:pt idx="50110">
                  <c:v>501004.75</c:v>
                </c:pt>
                <c:pt idx="50111">
                  <c:v>501014.72</c:v>
                </c:pt>
                <c:pt idx="50112">
                  <c:v>501024.69</c:v>
                </c:pt>
                <c:pt idx="50113">
                  <c:v>501034.75</c:v>
                </c:pt>
                <c:pt idx="50114">
                  <c:v>501044.72</c:v>
                </c:pt>
                <c:pt idx="50115">
                  <c:v>501054.69</c:v>
                </c:pt>
                <c:pt idx="50116">
                  <c:v>501064.75</c:v>
                </c:pt>
                <c:pt idx="50117">
                  <c:v>501074.72</c:v>
                </c:pt>
                <c:pt idx="50118">
                  <c:v>501084.69</c:v>
                </c:pt>
                <c:pt idx="50119">
                  <c:v>501094.69</c:v>
                </c:pt>
                <c:pt idx="50120">
                  <c:v>501104.72</c:v>
                </c:pt>
                <c:pt idx="50121">
                  <c:v>501114.69</c:v>
                </c:pt>
                <c:pt idx="50122">
                  <c:v>501124.69</c:v>
                </c:pt>
                <c:pt idx="50123">
                  <c:v>501134.75</c:v>
                </c:pt>
                <c:pt idx="50124">
                  <c:v>501144.72</c:v>
                </c:pt>
                <c:pt idx="50125">
                  <c:v>501154.69</c:v>
                </c:pt>
                <c:pt idx="50126">
                  <c:v>501164.69</c:v>
                </c:pt>
                <c:pt idx="50127">
                  <c:v>501174.72</c:v>
                </c:pt>
                <c:pt idx="50128">
                  <c:v>501184.69</c:v>
                </c:pt>
                <c:pt idx="50129">
                  <c:v>501194.69</c:v>
                </c:pt>
                <c:pt idx="50130">
                  <c:v>501204.69</c:v>
                </c:pt>
                <c:pt idx="50131">
                  <c:v>501214.69</c:v>
                </c:pt>
                <c:pt idx="50132">
                  <c:v>501224.69</c:v>
                </c:pt>
                <c:pt idx="50133">
                  <c:v>501234.69</c:v>
                </c:pt>
                <c:pt idx="50134">
                  <c:v>501244.66</c:v>
                </c:pt>
                <c:pt idx="50135">
                  <c:v>501254.69</c:v>
                </c:pt>
                <c:pt idx="50136">
                  <c:v>501264.69</c:v>
                </c:pt>
                <c:pt idx="50137">
                  <c:v>501274.66</c:v>
                </c:pt>
                <c:pt idx="50138">
                  <c:v>501284.69</c:v>
                </c:pt>
                <c:pt idx="50139">
                  <c:v>501294.69</c:v>
                </c:pt>
                <c:pt idx="50140">
                  <c:v>501304.66</c:v>
                </c:pt>
                <c:pt idx="50141">
                  <c:v>501314.63</c:v>
                </c:pt>
                <c:pt idx="50142">
                  <c:v>501324.69</c:v>
                </c:pt>
                <c:pt idx="50143">
                  <c:v>501334.66</c:v>
                </c:pt>
                <c:pt idx="50144">
                  <c:v>501344.63</c:v>
                </c:pt>
                <c:pt idx="50145">
                  <c:v>501354.63</c:v>
                </c:pt>
                <c:pt idx="50146">
                  <c:v>501364.69</c:v>
                </c:pt>
                <c:pt idx="50147">
                  <c:v>501374.66</c:v>
                </c:pt>
                <c:pt idx="50148">
                  <c:v>501384.63</c:v>
                </c:pt>
                <c:pt idx="50149">
                  <c:v>501394.69</c:v>
                </c:pt>
                <c:pt idx="50150">
                  <c:v>501404.66</c:v>
                </c:pt>
                <c:pt idx="50151">
                  <c:v>501414.63</c:v>
                </c:pt>
                <c:pt idx="50152">
                  <c:v>501424.69</c:v>
                </c:pt>
                <c:pt idx="50153">
                  <c:v>501434.66</c:v>
                </c:pt>
                <c:pt idx="50154">
                  <c:v>501444.63</c:v>
                </c:pt>
                <c:pt idx="50155">
                  <c:v>501454.63</c:v>
                </c:pt>
                <c:pt idx="50156">
                  <c:v>501464.66</c:v>
                </c:pt>
                <c:pt idx="50157">
                  <c:v>501474.63</c:v>
                </c:pt>
                <c:pt idx="50158">
                  <c:v>501484.63</c:v>
                </c:pt>
                <c:pt idx="50159">
                  <c:v>501494.63</c:v>
                </c:pt>
                <c:pt idx="50160">
                  <c:v>501504.63</c:v>
                </c:pt>
                <c:pt idx="50161">
                  <c:v>501514.63</c:v>
                </c:pt>
                <c:pt idx="50162">
                  <c:v>501524.63</c:v>
                </c:pt>
                <c:pt idx="50163">
                  <c:v>501534.66</c:v>
                </c:pt>
                <c:pt idx="50164">
                  <c:v>501544.63</c:v>
                </c:pt>
                <c:pt idx="50165">
                  <c:v>501554.63</c:v>
                </c:pt>
                <c:pt idx="50166">
                  <c:v>501564.63</c:v>
                </c:pt>
                <c:pt idx="50167">
                  <c:v>501574.63</c:v>
                </c:pt>
                <c:pt idx="50168">
                  <c:v>501584.63</c:v>
                </c:pt>
                <c:pt idx="50169">
                  <c:v>501594.63</c:v>
                </c:pt>
                <c:pt idx="50170">
                  <c:v>501604.59</c:v>
                </c:pt>
                <c:pt idx="50171">
                  <c:v>501614.63</c:v>
                </c:pt>
                <c:pt idx="50172">
                  <c:v>501624.63</c:v>
                </c:pt>
                <c:pt idx="50173">
                  <c:v>501634.59</c:v>
                </c:pt>
                <c:pt idx="50174">
                  <c:v>501644.63</c:v>
                </c:pt>
                <c:pt idx="50175">
                  <c:v>501654.63</c:v>
                </c:pt>
                <c:pt idx="50176">
                  <c:v>501664.59</c:v>
                </c:pt>
                <c:pt idx="50177">
                  <c:v>501674.56</c:v>
                </c:pt>
                <c:pt idx="50178">
                  <c:v>501684.63</c:v>
                </c:pt>
                <c:pt idx="50179">
                  <c:v>501694.59</c:v>
                </c:pt>
                <c:pt idx="50180">
                  <c:v>501704.56</c:v>
                </c:pt>
                <c:pt idx="50181">
                  <c:v>501714.56</c:v>
                </c:pt>
                <c:pt idx="50182">
                  <c:v>501724.63</c:v>
                </c:pt>
                <c:pt idx="50183">
                  <c:v>501734.59</c:v>
                </c:pt>
                <c:pt idx="50184">
                  <c:v>501744.56</c:v>
                </c:pt>
                <c:pt idx="50185">
                  <c:v>501754.63</c:v>
                </c:pt>
                <c:pt idx="50186">
                  <c:v>501764.59</c:v>
                </c:pt>
                <c:pt idx="50187">
                  <c:v>501774.56</c:v>
                </c:pt>
                <c:pt idx="50188">
                  <c:v>501784.63</c:v>
                </c:pt>
                <c:pt idx="50189">
                  <c:v>501794.59</c:v>
                </c:pt>
                <c:pt idx="50190">
                  <c:v>501804.56</c:v>
                </c:pt>
                <c:pt idx="50191">
                  <c:v>501814.56</c:v>
                </c:pt>
                <c:pt idx="50192">
                  <c:v>501824.56</c:v>
                </c:pt>
                <c:pt idx="50193">
                  <c:v>501834.56</c:v>
                </c:pt>
                <c:pt idx="50194">
                  <c:v>501844.56</c:v>
                </c:pt>
                <c:pt idx="50195">
                  <c:v>501854.56</c:v>
                </c:pt>
                <c:pt idx="50196">
                  <c:v>501864.56</c:v>
                </c:pt>
                <c:pt idx="50197">
                  <c:v>501874.56</c:v>
                </c:pt>
                <c:pt idx="50198">
                  <c:v>501884.56</c:v>
                </c:pt>
                <c:pt idx="50199">
                  <c:v>501894.59</c:v>
                </c:pt>
                <c:pt idx="50200">
                  <c:v>501904.56</c:v>
                </c:pt>
                <c:pt idx="50201">
                  <c:v>501914.56</c:v>
                </c:pt>
                <c:pt idx="50202">
                  <c:v>501924.56</c:v>
                </c:pt>
                <c:pt idx="50203">
                  <c:v>501934.56</c:v>
                </c:pt>
                <c:pt idx="50204">
                  <c:v>501944.56</c:v>
                </c:pt>
                <c:pt idx="50205">
                  <c:v>501954.56</c:v>
                </c:pt>
                <c:pt idx="50206">
                  <c:v>501964.53</c:v>
                </c:pt>
                <c:pt idx="50207">
                  <c:v>501974.56</c:v>
                </c:pt>
                <c:pt idx="50208">
                  <c:v>501984.56</c:v>
                </c:pt>
                <c:pt idx="50209">
                  <c:v>501994.53</c:v>
                </c:pt>
                <c:pt idx="50210">
                  <c:v>502004.56</c:v>
                </c:pt>
                <c:pt idx="50211">
                  <c:v>502014.56</c:v>
                </c:pt>
                <c:pt idx="50212">
                  <c:v>502024.53</c:v>
                </c:pt>
                <c:pt idx="50213">
                  <c:v>502034.5</c:v>
                </c:pt>
                <c:pt idx="50214">
                  <c:v>502044.56</c:v>
                </c:pt>
                <c:pt idx="50215">
                  <c:v>502054.53</c:v>
                </c:pt>
                <c:pt idx="50216">
                  <c:v>502064.5</c:v>
                </c:pt>
                <c:pt idx="50217">
                  <c:v>502074.56</c:v>
                </c:pt>
                <c:pt idx="50218">
                  <c:v>502084.56</c:v>
                </c:pt>
                <c:pt idx="50219">
                  <c:v>502094.5</c:v>
                </c:pt>
                <c:pt idx="50220">
                  <c:v>502104.5</c:v>
                </c:pt>
                <c:pt idx="50221">
                  <c:v>502114.56</c:v>
                </c:pt>
                <c:pt idx="50222">
                  <c:v>502124.53</c:v>
                </c:pt>
                <c:pt idx="50223">
                  <c:v>502134.5</c:v>
                </c:pt>
                <c:pt idx="50224">
                  <c:v>502144.5</c:v>
                </c:pt>
                <c:pt idx="50225">
                  <c:v>502154.53</c:v>
                </c:pt>
                <c:pt idx="50226">
                  <c:v>502164.5</c:v>
                </c:pt>
                <c:pt idx="50227">
                  <c:v>502174.5</c:v>
                </c:pt>
                <c:pt idx="50228">
                  <c:v>502184.5</c:v>
                </c:pt>
                <c:pt idx="50229">
                  <c:v>502194.5</c:v>
                </c:pt>
                <c:pt idx="50230">
                  <c:v>502204.5</c:v>
                </c:pt>
                <c:pt idx="50231">
                  <c:v>502214.5</c:v>
                </c:pt>
                <c:pt idx="50232">
                  <c:v>502224.5</c:v>
                </c:pt>
                <c:pt idx="50233">
                  <c:v>502234.5</c:v>
                </c:pt>
                <c:pt idx="50234">
                  <c:v>502244.5</c:v>
                </c:pt>
                <c:pt idx="50235">
                  <c:v>502254.5</c:v>
                </c:pt>
                <c:pt idx="50236">
                  <c:v>502264.5</c:v>
                </c:pt>
                <c:pt idx="50237">
                  <c:v>502274.5</c:v>
                </c:pt>
                <c:pt idx="50238">
                  <c:v>502284.47</c:v>
                </c:pt>
                <c:pt idx="50239">
                  <c:v>502294.5</c:v>
                </c:pt>
                <c:pt idx="50240">
                  <c:v>502304.5</c:v>
                </c:pt>
                <c:pt idx="50241">
                  <c:v>502314.5</c:v>
                </c:pt>
                <c:pt idx="50242">
                  <c:v>502324.47</c:v>
                </c:pt>
                <c:pt idx="50243">
                  <c:v>502334.5</c:v>
                </c:pt>
                <c:pt idx="50244">
                  <c:v>502344.5</c:v>
                </c:pt>
                <c:pt idx="50245">
                  <c:v>502354.47</c:v>
                </c:pt>
                <c:pt idx="50246">
                  <c:v>502364.5</c:v>
                </c:pt>
                <c:pt idx="50247">
                  <c:v>502374.5</c:v>
                </c:pt>
                <c:pt idx="50248">
                  <c:v>502384.47</c:v>
                </c:pt>
                <c:pt idx="50249">
                  <c:v>502394.44</c:v>
                </c:pt>
                <c:pt idx="50250">
                  <c:v>502404.5</c:v>
                </c:pt>
                <c:pt idx="50251">
                  <c:v>502414.47</c:v>
                </c:pt>
                <c:pt idx="50252">
                  <c:v>502424.44</c:v>
                </c:pt>
                <c:pt idx="50253">
                  <c:v>502434.44</c:v>
                </c:pt>
                <c:pt idx="50254">
                  <c:v>502444.47</c:v>
                </c:pt>
                <c:pt idx="50255">
                  <c:v>502454.44</c:v>
                </c:pt>
                <c:pt idx="50256">
                  <c:v>502464.44</c:v>
                </c:pt>
                <c:pt idx="50257">
                  <c:v>502474.5</c:v>
                </c:pt>
                <c:pt idx="50258">
                  <c:v>502484.47</c:v>
                </c:pt>
                <c:pt idx="50259">
                  <c:v>502494.44</c:v>
                </c:pt>
                <c:pt idx="50260">
                  <c:v>502504.44</c:v>
                </c:pt>
                <c:pt idx="50261">
                  <c:v>502514.47</c:v>
                </c:pt>
                <c:pt idx="50262">
                  <c:v>502524.44</c:v>
                </c:pt>
                <c:pt idx="50263">
                  <c:v>502534.44</c:v>
                </c:pt>
                <c:pt idx="50264">
                  <c:v>502544.44</c:v>
                </c:pt>
                <c:pt idx="50265">
                  <c:v>502554.44</c:v>
                </c:pt>
                <c:pt idx="50266">
                  <c:v>502564.44</c:v>
                </c:pt>
                <c:pt idx="50267">
                  <c:v>502574.44</c:v>
                </c:pt>
                <c:pt idx="50268">
                  <c:v>502584.44</c:v>
                </c:pt>
                <c:pt idx="50269">
                  <c:v>502594.44</c:v>
                </c:pt>
                <c:pt idx="50270">
                  <c:v>502604.44</c:v>
                </c:pt>
                <c:pt idx="50271">
                  <c:v>502614.44</c:v>
                </c:pt>
                <c:pt idx="50272">
                  <c:v>502624.44</c:v>
                </c:pt>
                <c:pt idx="50273">
                  <c:v>502634.44</c:v>
                </c:pt>
                <c:pt idx="50274">
                  <c:v>502644.41</c:v>
                </c:pt>
                <c:pt idx="50275">
                  <c:v>502654.38</c:v>
                </c:pt>
                <c:pt idx="50276">
                  <c:v>502664.44</c:v>
                </c:pt>
                <c:pt idx="50277">
                  <c:v>502674.44</c:v>
                </c:pt>
                <c:pt idx="50278">
                  <c:v>502684.38</c:v>
                </c:pt>
                <c:pt idx="50279">
                  <c:v>502694.44</c:v>
                </c:pt>
                <c:pt idx="50280">
                  <c:v>502704.44</c:v>
                </c:pt>
                <c:pt idx="50281">
                  <c:v>502714.41</c:v>
                </c:pt>
                <c:pt idx="50282">
                  <c:v>502724.44</c:v>
                </c:pt>
                <c:pt idx="50283">
                  <c:v>502734.44</c:v>
                </c:pt>
                <c:pt idx="50284">
                  <c:v>502744.41</c:v>
                </c:pt>
                <c:pt idx="50285">
                  <c:v>502754.38</c:v>
                </c:pt>
                <c:pt idx="50286">
                  <c:v>502764.44</c:v>
                </c:pt>
                <c:pt idx="50287">
                  <c:v>502774.41</c:v>
                </c:pt>
                <c:pt idx="50288">
                  <c:v>502784.38</c:v>
                </c:pt>
                <c:pt idx="50289">
                  <c:v>502794.38</c:v>
                </c:pt>
                <c:pt idx="50290">
                  <c:v>502804.41</c:v>
                </c:pt>
                <c:pt idx="50291">
                  <c:v>502814.38</c:v>
                </c:pt>
                <c:pt idx="50292">
                  <c:v>502824.38</c:v>
                </c:pt>
                <c:pt idx="50293">
                  <c:v>502834.44</c:v>
                </c:pt>
                <c:pt idx="50294">
                  <c:v>502844.38</c:v>
                </c:pt>
                <c:pt idx="50295">
                  <c:v>502854.38</c:v>
                </c:pt>
                <c:pt idx="50296">
                  <c:v>502864.38</c:v>
                </c:pt>
                <c:pt idx="50297">
                  <c:v>502874.41</c:v>
                </c:pt>
                <c:pt idx="50298">
                  <c:v>502884.38</c:v>
                </c:pt>
                <c:pt idx="50299">
                  <c:v>502894.38</c:v>
                </c:pt>
                <c:pt idx="50300">
                  <c:v>502904.38</c:v>
                </c:pt>
                <c:pt idx="50301">
                  <c:v>502914.38</c:v>
                </c:pt>
                <c:pt idx="50302">
                  <c:v>502924.38</c:v>
                </c:pt>
                <c:pt idx="50303">
                  <c:v>502934.38</c:v>
                </c:pt>
                <c:pt idx="50304">
                  <c:v>502944.38</c:v>
                </c:pt>
                <c:pt idx="50305">
                  <c:v>502954.38</c:v>
                </c:pt>
                <c:pt idx="50306">
                  <c:v>502964.38</c:v>
                </c:pt>
                <c:pt idx="50307">
                  <c:v>502974.34</c:v>
                </c:pt>
                <c:pt idx="50308">
                  <c:v>502984.38</c:v>
                </c:pt>
                <c:pt idx="50309">
                  <c:v>502994.38</c:v>
                </c:pt>
                <c:pt idx="50310">
                  <c:v>503004.34</c:v>
                </c:pt>
                <c:pt idx="50311">
                  <c:v>503014.31</c:v>
                </c:pt>
                <c:pt idx="50312">
                  <c:v>503024.38</c:v>
                </c:pt>
                <c:pt idx="50313">
                  <c:v>503034.34</c:v>
                </c:pt>
                <c:pt idx="50314">
                  <c:v>503044.31</c:v>
                </c:pt>
                <c:pt idx="50315">
                  <c:v>503054.38</c:v>
                </c:pt>
                <c:pt idx="50316">
                  <c:v>503064.38</c:v>
                </c:pt>
                <c:pt idx="50317">
                  <c:v>503074.34</c:v>
                </c:pt>
                <c:pt idx="50318">
                  <c:v>503084.38</c:v>
                </c:pt>
                <c:pt idx="50319">
                  <c:v>503094.38</c:v>
                </c:pt>
                <c:pt idx="50320">
                  <c:v>503104.34</c:v>
                </c:pt>
                <c:pt idx="50321">
                  <c:v>503114.31</c:v>
                </c:pt>
                <c:pt idx="50322">
                  <c:v>503124.38</c:v>
                </c:pt>
                <c:pt idx="50323">
                  <c:v>503134.34</c:v>
                </c:pt>
                <c:pt idx="50324">
                  <c:v>503144.31</c:v>
                </c:pt>
                <c:pt idx="50325">
                  <c:v>503154.31</c:v>
                </c:pt>
                <c:pt idx="50326">
                  <c:v>503164.34</c:v>
                </c:pt>
                <c:pt idx="50327">
                  <c:v>503174.31</c:v>
                </c:pt>
                <c:pt idx="50328">
                  <c:v>503184.31</c:v>
                </c:pt>
                <c:pt idx="50329">
                  <c:v>503194.34</c:v>
                </c:pt>
                <c:pt idx="50330">
                  <c:v>503204.31</c:v>
                </c:pt>
                <c:pt idx="50331">
                  <c:v>503214.31</c:v>
                </c:pt>
                <c:pt idx="50332">
                  <c:v>503224.31</c:v>
                </c:pt>
                <c:pt idx="50333">
                  <c:v>503234.34</c:v>
                </c:pt>
                <c:pt idx="50334">
                  <c:v>503244.31</c:v>
                </c:pt>
                <c:pt idx="50335">
                  <c:v>503254.31</c:v>
                </c:pt>
                <c:pt idx="50336">
                  <c:v>503264.31</c:v>
                </c:pt>
                <c:pt idx="50337">
                  <c:v>503274.31</c:v>
                </c:pt>
                <c:pt idx="50338">
                  <c:v>503284.31</c:v>
                </c:pt>
                <c:pt idx="50339">
                  <c:v>503294.31</c:v>
                </c:pt>
                <c:pt idx="50340">
                  <c:v>503304.31</c:v>
                </c:pt>
                <c:pt idx="50341">
                  <c:v>503314.31</c:v>
                </c:pt>
                <c:pt idx="50342">
                  <c:v>503324.31</c:v>
                </c:pt>
                <c:pt idx="50343">
                  <c:v>503334.28</c:v>
                </c:pt>
                <c:pt idx="50344">
                  <c:v>503344.31</c:v>
                </c:pt>
                <c:pt idx="50345">
                  <c:v>503354.31</c:v>
                </c:pt>
                <c:pt idx="50346">
                  <c:v>503364.28</c:v>
                </c:pt>
                <c:pt idx="50347">
                  <c:v>503374.25</c:v>
                </c:pt>
                <c:pt idx="50348">
                  <c:v>503384.31</c:v>
                </c:pt>
                <c:pt idx="50349">
                  <c:v>503394.28</c:v>
                </c:pt>
                <c:pt idx="50350">
                  <c:v>503404.25</c:v>
                </c:pt>
                <c:pt idx="50351">
                  <c:v>503414.31</c:v>
                </c:pt>
                <c:pt idx="50352">
                  <c:v>503424.31</c:v>
                </c:pt>
                <c:pt idx="50353">
                  <c:v>503434.28</c:v>
                </c:pt>
                <c:pt idx="50354">
                  <c:v>503444.25</c:v>
                </c:pt>
                <c:pt idx="50355">
                  <c:v>503454.31</c:v>
                </c:pt>
                <c:pt idx="50356">
                  <c:v>503464.28</c:v>
                </c:pt>
                <c:pt idx="50357">
                  <c:v>503474.25</c:v>
                </c:pt>
                <c:pt idx="50358">
                  <c:v>503484.25</c:v>
                </c:pt>
                <c:pt idx="50359">
                  <c:v>503494.28</c:v>
                </c:pt>
                <c:pt idx="50360">
                  <c:v>503504.25</c:v>
                </c:pt>
                <c:pt idx="50361">
                  <c:v>503514.25</c:v>
                </c:pt>
                <c:pt idx="50362">
                  <c:v>503524.28</c:v>
                </c:pt>
                <c:pt idx="50363">
                  <c:v>503534.25</c:v>
                </c:pt>
                <c:pt idx="50364">
                  <c:v>503544.25</c:v>
                </c:pt>
                <c:pt idx="50365">
                  <c:v>503554.28</c:v>
                </c:pt>
                <c:pt idx="50366">
                  <c:v>503564.25</c:v>
                </c:pt>
                <c:pt idx="50367">
                  <c:v>503574.25</c:v>
                </c:pt>
                <c:pt idx="50368">
                  <c:v>503584.25</c:v>
                </c:pt>
                <c:pt idx="50369">
                  <c:v>503594.28</c:v>
                </c:pt>
                <c:pt idx="50370">
                  <c:v>503604.25</c:v>
                </c:pt>
                <c:pt idx="50371">
                  <c:v>503614.25</c:v>
                </c:pt>
                <c:pt idx="50372">
                  <c:v>503624.22</c:v>
                </c:pt>
                <c:pt idx="50373">
                  <c:v>503634.25</c:v>
                </c:pt>
                <c:pt idx="50374">
                  <c:v>503644.25</c:v>
                </c:pt>
                <c:pt idx="50375">
                  <c:v>503654.25</c:v>
                </c:pt>
                <c:pt idx="50376">
                  <c:v>503664.25</c:v>
                </c:pt>
                <c:pt idx="50377">
                  <c:v>503674.25</c:v>
                </c:pt>
                <c:pt idx="50378">
                  <c:v>503684.25</c:v>
                </c:pt>
                <c:pt idx="50379">
                  <c:v>503694.22</c:v>
                </c:pt>
                <c:pt idx="50380">
                  <c:v>503704.25</c:v>
                </c:pt>
                <c:pt idx="50381">
                  <c:v>503714.25</c:v>
                </c:pt>
                <c:pt idx="50382">
                  <c:v>503724.22</c:v>
                </c:pt>
                <c:pt idx="50383">
                  <c:v>503734.19</c:v>
                </c:pt>
                <c:pt idx="50384">
                  <c:v>503744.25</c:v>
                </c:pt>
                <c:pt idx="50385">
                  <c:v>503754.22</c:v>
                </c:pt>
                <c:pt idx="50386">
                  <c:v>503764.19</c:v>
                </c:pt>
                <c:pt idx="50387">
                  <c:v>503774.25</c:v>
                </c:pt>
                <c:pt idx="50388">
                  <c:v>503784.22</c:v>
                </c:pt>
                <c:pt idx="50389">
                  <c:v>503794.19</c:v>
                </c:pt>
                <c:pt idx="50390">
                  <c:v>503804.19</c:v>
                </c:pt>
                <c:pt idx="50391">
                  <c:v>503814.25</c:v>
                </c:pt>
                <c:pt idx="50392">
                  <c:v>503824.22</c:v>
                </c:pt>
                <c:pt idx="50393">
                  <c:v>503834.19</c:v>
                </c:pt>
                <c:pt idx="50394">
                  <c:v>503844.19</c:v>
                </c:pt>
                <c:pt idx="50395">
                  <c:v>503854.22</c:v>
                </c:pt>
                <c:pt idx="50396">
                  <c:v>503864.19</c:v>
                </c:pt>
                <c:pt idx="50397">
                  <c:v>503874.19</c:v>
                </c:pt>
                <c:pt idx="50398">
                  <c:v>503884.22</c:v>
                </c:pt>
                <c:pt idx="50399">
                  <c:v>503894.19</c:v>
                </c:pt>
                <c:pt idx="50400">
                  <c:v>503904.19</c:v>
                </c:pt>
                <c:pt idx="50401">
                  <c:v>503914.22</c:v>
                </c:pt>
                <c:pt idx="50402">
                  <c:v>503924.19</c:v>
                </c:pt>
                <c:pt idx="50403">
                  <c:v>503934.19</c:v>
                </c:pt>
                <c:pt idx="50404">
                  <c:v>503944.19</c:v>
                </c:pt>
                <c:pt idx="50405">
                  <c:v>503954.16</c:v>
                </c:pt>
                <c:pt idx="50406">
                  <c:v>503964.19</c:v>
                </c:pt>
                <c:pt idx="50407">
                  <c:v>503974.19</c:v>
                </c:pt>
                <c:pt idx="50408">
                  <c:v>503984.16</c:v>
                </c:pt>
                <c:pt idx="50409">
                  <c:v>503994.19</c:v>
                </c:pt>
                <c:pt idx="50410">
                  <c:v>504004.19</c:v>
                </c:pt>
                <c:pt idx="50411">
                  <c:v>504014.19</c:v>
                </c:pt>
                <c:pt idx="50412">
                  <c:v>504024.19</c:v>
                </c:pt>
                <c:pt idx="50413">
                  <c:v>504034.19</c:v>
                </c:pt>
                <c:pt idx="50414">
                  <c:v>504044.19</c:v>
                </c:pt>
                <c:pt idx="50415">
                  <c:v>504054.16</c:v>
                </c:pt>
                <c:pt idx="50416">
                  <c:v>504064.19</c:v>
                </c:pt>
                <c:pt idx="50417">
                  <c:v>504074.19</c:v>
                </c:pt>
                <c:pt idx="50418">
                  <c:v>504084.16</c:v>
                </c:pt>
                <c:pt idx="50419">
                  <c:v>504094.13</c:v>
                </c:pt>
                <c:pt idx="50420">
                  <c:v>504104.19</c:v>
                </c:pt>
                <c:pt idx="50421">
                  <c:v>504114.16</c:v>
                </c:pt>
                <c:pt idx="50422">
                  <c:v>504124.13</c:v>
                </c:pt>
                <c:pt idx="50423">
                  <c:v>504134.19</c:v>
                </c:pt>
                <c:pt idx="50424">
                  <c:v>504144.16</c:v>
                </c:pt>
                <c:pt idx="50425">
                  <c:v>504154.13</c:v>
                </c:pt>
                <c:pt idx="50426">
                  <c:v>504164.13</c:v>
                </c:pt>
                <c:pt idx="50427">
                  <c:v>504174.19</c:v>
                </c:pt>
                <c:pt idx="50428">
                  <c:v>504184.16</c:v>
                </c:pt>
                <c:pt idx="50429">
                  <c:v>504194.13</c:v>
                </c:pt>
                <c:pt idx="50430">
                  <c:v>504204.13</c:v>
                </c:pt>
                <c:pt idx="50431">
                  <c:v>504214.16</c:v>
                </c:pt>
                <c:pt idx="50432">
                  <c:v>504224.13</c:v>
                </c:pt>
                <c:pt idx="50433">
                  <c:v>504234.13</c:v>
                </c:pt>
                <c:pt idx="50434">
                  <c:v>504244.16</c:v>
                </c:pt>
                <c:pt idx="50435">
                  <c:v>504254.13</c:v>
                </c:pt>
                <c:pt idx="50436">
                  <c:v>504264.13</c:v>
                </c:pt>
                <c:pt idx="50437">
                  <c:v>504274.13</c:v>
                </c:pt>
                <c:pt idx="50438">
                  <c:v>504284.13</c:v>
                </c:pt>
                <c:pt idx="50439">
                  <c:v>504294.13</c:v>
                </c:pt>
                <c:pt idx="50440">
                  <c:v>504304.13</c:v>
                </c:pt>
                <c:pt idx="50441">
                  <c:v>504314.09</c:v>
                </c:pt>
                <c:pt idx="50442">
                  <c:v>504324.13</c:v>
                </c:pt>
                <c:pt idx="50443">
                  <c:v>504334.13</c:v>
                </c:pt>
                <c:pt idx="50444">
                  <c:v>504344.09</c:v>
                </c:pt>
                <c:pt idx="50445">
                  <c:v>504354.13</c:v>
                </c:pt>
                <c:pt idx="50446">
                  <c:v>504364.13</c:v>
                </c:pt>
                <c:pt idx="50447">
                  <c:v>504374.09</c:v>
                </c:pt>
                <c:pt idx="50448">
                  <c:v>504384.13</c:v>
                </c:pt>
                <c:pt idx="50449">
                  <c:v>504394.13</c:v>
                </c:pt>
                <c:pt idx="50450">
                  <c:v>504404.13</c:v>
                </c:pt>
                <c:pt idx="50451">
                  <c:v>504414.09</c:v>
                </c:pt>
                <c:pt idx="50452">
                  <c:v>504424.06</c:v>
                </c:pt>
                <c:pt idx="50453">
                  <c:v>504434.13</c:v>
                </c:pt>
                <c:pt idx="50454">
                  <c:v>504444.09</c:v>
                </c:pt>
                <c:pt idx="50455">
                  <c:v>504454.06</c:v>
                </c:pt>
                <c:pt idx="50456">
                  <c:v>504464.13</c:v>
                </c:pt>
                <c:pt idx="50457">
                  <c:v>504474.09</c:v>
                </c:pt>
                <c:pt idx="50458">
                  <c:v>504484.06</c:v>
                </c:pt>
                <c:pt idx="50459">
                  <c:v>504494.13</c:v>
                </c:pt>
                <c:pt idx="50460">
                  <c:v>504504.09</c:v>
                </c:pt>
                <c:pt idx="50461">
                  <c:v>504514.06</c:v>
                </c:pt>
                <c:pt idx="50462">
                  <c:v>504524.06</c:v>
                </c:pt>
                <c:pt idx="50463">
                  <c:v>504534.09</c:v>
                </c:pt>
                <c:pt idx="50464">
                  <c:v>504544.06</c:v>
                </c:pt>
                <c:pt idx="50465">
                  <c:v>504554.06</c:v>
                </c:pt>
                <c:pt idx="50466">
                  <c:v>504564.06</c:v>
                </c:pt>
                <c:pt idx="50467">
                  <c:v>504574.09</c:v>
                </c:pt>
                <c:pt idx="50468">
                  <c:v>504584.06</c:v>
                </c:pt>
                <c:pt idx="50469">
                  <c:v>504594.06</c:v>
                </c:pt>
                <c:pt idx="50470">
                  <c:v>504604.09</c:v>
                </c:pt>
                <c:pt idx="50471">
                  <c:v>504614.06</c:v>
                </c:pt>
                <c:pt idx="50472">
                  <c:v>504624.06</c:v>
                </c:pt>
                <c:pt idx="50473">
                  <c:v>504634.06</c:v>
                </c:pt>
                <c:pt idx="50474">
                  <c:v>504644.06</c:v>
                </c:pt>
                <c:pt idx="50475">
                  <c:v>504654.06</c:v>
                </c:pt>
                <c:pt idx="50476">
                  <c:v>504664.06</c:v>
                </c:pt>
                <c:pt idx="50477">
                  <c:v>504674.03</c:v>
                </c:pt>
                <c:pt idx="50478">
                  <c:v>504684.06</c:v>
                </c:pt>
                <c:pt idx="50479">
                  <c:v>504694.06</c:v>
                </c:pt>
                <c:pt idx="50480">
                  <c:v>504704.03</c:v>
                </c:pt>
                <c:pt idx="50481">
                  <c:v>504714.06</c:v>
                </c:pt>
                <c:pt idx="50482">
                  <c:v>504724.06</c:v>
                </c:pt>
                <c:pt idx="50483">
                  <c:v>504734.03</c:v>
                </c:pt>
                <c:pt idx="50484">
                  <c:v>504744</c:v>
                </c:pt>
                <c:pt idx="50485">
                  <c:v>504754.06</c:v>
                </c:pt>
                <c:pt idx="50486">
                  <c:v>504764.06</c:v>
                </c:pt>
                <c:pt idx="50487">
                  <c:v>504774.03</c:v>
                </c:pt>
                <c:pt idx="50488">
                  <c:v>504784</c:v>
                </c:pt>
                <c:pt idx="50489">
                  <c:v>504794.06</c:v>
                </c:pt>
                <c:pt idx="50490">
                  <c:v>504804.03</c:v>
                </c:pt>
                <c:pt idx="50491">
                  <c:v>504814</c:v>
                </c:pt>
                <c:pt idx="50492">
                  <c:v>504824.06</c:v>
                </c:pt>
                <c:pt idx="50493">
                  <c:v>504834.03</c:v>
                </c:pt>
                <c:pt idx="50494">
                  <c:v>504844</c:v>
                </c:pt>
                <c:pt idx="50495">
                  <c:v>504854.06</c:v>
                </c:pt>
                <c:pt idx="50496">
                  <c:v>504864.03</c:v>
                </c:pt>
                <c:pt idx="50497">
                  <c:v>504874</c:v>
                </c:pt>
                <c:pt idx="50498">
                  <c:v>504884</c:v>
                </c:pt>
                <c:pt idx="50499">
                  <c:v>504894.03</c:v>
                </c:pt>
                <c:pt idx="50500">
                  <c:v>504904</c:v>
                </c:pt>
                <c:pt idx="50501">
                  <c:v>504914</c:v>
                </c:pt>
                <c:pt idx="50502">
                  <c:v>504924</c:v>
                </c:pt>
                <c:pt idx="50503">
                  <c:v>504934.03</c:v>
                </c:pt>
                <c:pt idx="50504">
                  <c:v>504944</c:v>
                </c:pt>
                <c:pt idx="50505">
                  <c:v>504954</c:v>
                </c:pt>
                <c:pt idx="50506">
                  <c:v>504964.03</c:v>
                </c:pt>
                <c:pt idx="50507">
                  <c:v>504974</c:v>
                </c:pt>
                <c:pt idx="50508">
                  <c:v>504984</c:v>
                </c:pt>
                <c:pt idx="50509">
                  <c:v>504994.03</c:v>
                </c:pt>
                <c:pt idx="50510">
                  <c:v>505004</c:v>
                </c:pt>
                <c:pt idx="50511">
                  <c:v>505014</c:v>
                </c:pt>
                <c:pt idx="50512">
                  <c:v>505024</c:v>
                </c:pt>
                <c:pt idx="50513">
                  <c:v>505033.97</c:v>
                </c:pt>
                <c:pt idx="50514">
                  <c:v>505044</c:v>
                </c:pt>
                <c:pt idx="50515">
                  <c:v>505054</c:v>
                </c:pt>
                <c:pt idx="50516">
                  <c:v>505063.97</c:v>
                </c:pt>
                <c:pt idx="50517">
                  <c:v>505074</c:v>
                </c:pt>
                <c:pt idx="50518">
                  <c:v>505084</c:v>
                </c:pt>
                <c:pt idx="50519">
                  <c:v>505093.97</c:v>
                </c:pt>
                <c:pt idx="50520">
                  <c:v>505103.94</c:v>
                </c:pt>
                <c:pt idx="50521">
                  <c:v>505114</c:v>
                </c:pt>
                <c:pt idx="50522">
                  <c:v>505123.97</c:v>
                </c:pt>
                <c:pt idx="50523">
                  <c:v>505133.94</c:v>
                </c:pt>
                <c:pt idx="50524">
                  <c:v>505143.94</c:v>
                </c:pt>
                <c:pt idx="50525">
                  <c:v>505154</c:v>
                </c:pt>
                <c:pt idx="50526">
                  <c:v>505163.97</c:v>
                </c:pt>
                <c:pt idx="50527">
                  <c:v>505173.94</c:v>
                </c:pt>
                <c:pt idx="50528">
                  <c:v>505184</c:v>
                </c:pt>
                <c:pt idx="50529">
                  <c:v>505193.97</c:v>
                </c:pt>
                <c:pt idx="50530">
                  <c:v>505203.94</c:v>
                </c:pt>
                <c:pt idx="50531">
                  <c:v>505213.94</c:v>
                </c:pt>
                <c:pt idx="50532">
                  <c:v>505223.97</c:v>
                </c:pt>
                <c:pt idx="50533">
                  <c:v>505233.94</c:v>
                </c:pt>
                <c:pt idx="50534">
                  <c:v>505243.94</c:v>
                </c:pt>
                <c:pt idx="50535">
                  <c:v>505253.94</c:v>
                </c:pt>
                <c:pt idx="50536">
                  <c:v>505263.94</c:v>
                </c:pt>
                <c:pt idx="50537">
                  <c:v>505273.94</c:v>
                </c:pt>
                <c:pt idx="50538">
                  <c:v>505283.94</c:v>
                </c:pt>
                <c:pt idx="50539">
                  <c:v>505293.94</c:v>
                </c:pt>
                <c:pt idx="50540">
                  <c:v>505303.94</c:v>
                </c:pt>
                <c:pt idx="50541">
                  <c:v>505313.94</c:v>
                </c:pt>
                <c:pt idx="50542">
                  <c:v>505323.97</c:v>
                </c:pt>
                <c:pt idx="50543">
                  <c:v>505333.94</c:v>
                </c:pt>
                <c:pt idx="50544">
                  <c:v>505343.94</c:v>
                </c:pt>
                <c:pt idx="50545">
                  <c:v>505353.94</c:v>
                </c:pt>
                <c:pt idx="50546">
                  <c:v>505363.94</c:v>
                </c:pt>
                <c:pt idx="50547">
                  <c:v>505373.94</c:v>
                </c:pt>
                <c:pt idx="50548">
                  <c:v>505383.94</c:v>
                </c:pt>
                <c:pt idx="50549">
                  <c:v>505393.91</c:v>
                </c:pt>
                <c:pt idx="50550">
                  <c:v>505403.94</c:v>
                </c:pt>
                <c:pt idx="50551">
                  <c:v>505413.94</c:v>
                </c:pt>
                <c:pt idx="50552">
                  <c:v>505423.91</c:v>
                </c:pt>
                <c:pt idx="50553">
                  <c:v>505433.94</c:v>
                </c:pt>
                <c:pt idx="50554">
                  <c:v>505443.94</c:v>
                </c:pt>
                <c:pt idx="50555">
                  <c:v>505453.91</c:v>
                </c:pt>
                <c:pt idx="50556">
                  <c:v>505463.94</c:v>
                </c:pt>
                <c:pt idx="50557">
                  <c:v>505473.94</c:v>
                </c:pt>
                <c:pt idx="50558">
                  <c:v>505483.91</c:v>
                </c:pt>
                <c:pt idx="50559">
                  <c:v>505493.88</c:v>
                </c:pt>
                <c:pt idx="50560">
                  <c:v>505503.88</c:v>
                </c:pt>
                <c:pt idx="50561">
                  <c:v>505513.94</c:v>
                </c:pt>
                <c:pt idx="50562">
                  <c:v>505523.91</c:v>
                </c:pt>
                <c:pt idx="50563">
                  <c:v>505533.88</c:v>
                </c:pt>
                <c:pt idx="50564">
                  <c:v>505543.94</c:v>
                </c:pt>
                <c:pt idx="50565">
                  <c:v>505553.91</c:v>
                </c:pt>
                <c:pt idx="50566">
                  <c:v>505563.88</c:v>
                </c:pt>
                <c:pt idx="50567">
                  <c:v>505573.88</c:v>
                </c:pt>
                <c:pt idx="50568">
                  <c:v>505583.91</c:v>
                </c:pt>
                <c:pt idx="50569">
                  <c:v>505593.88</c:v>
                </c:pt>
                <c:pt idx="50570">
                  <c:v>505603.88</c:v>
                </c:pt>
                <c:pt idx="50571">
                  <c:v>505613.88</c:v>
                </c:pt>
                <c:pt idx="50572">
                  <c:v>505623.88</c:v>
                </c:pt>
                <c:pt idx="50573">
                  <c:v>505633.88</c:v>
                </c:pt>
                <c:pt idx="50574">
                  <c:v>505643.88</c:v>
                </c:pt>
                <c:pt idx="50575">
                  <c:v>505653.88</c:v>
                </c:pt>
                <c:pt idx="50576">
                  <c:v>505663.88</c:v>
                </c:pt>
                <c:pt idx="50577">
                  <c:v>505673.88</c:v>
                </c:pt>
                <c:pt idx="50578">
                  <c:v>505683.91</c:v>
                </c:pt>
                <c:pt idx="50579">
                  <c:v>505693.88</c:v>
                </c:pt>
                <c:pt idx="50580">
                  <c:v>505703.88</c:v>
                </c:pt>
                <c:pt idx="50581">
                  <c:v>505713.84</c:v>
                </c:pt>
                <c:pt idx="50582">
                  <c:v>505723.81</c:v>
                </c:pt>
                <c:pt idx="50583">
                  <c:v>505733.88</c:v>
                </c:pt>
                <c:pt idx="50584">
                  <c:v>505743.88</c:v>
                </c:pt>
                <c:pt idx="50585">
                  <c:v>505753.84</c:v>
                </c:pt>
                <c:pt idx="50586">
                  <c:v>505763.88</c:v>
                </c:pt>
                <c:pt idx="50587">
                  <c:v>505773.88</c:v>
                </c:pt>
                <c:pt idx="50588">
                  <c:v>505783.84</c:v>
                </c:pt>
                <c:pt idx="50589">
                  <c:v>505793.88</c:v>
                </c:pt>
                <c:pt idx="50590">
                  <c:v>505803.88</c:v>
                </c:pt>
                <c:pt idx="50591">
                  <c:v>505813.84</c:v>
                </c:pt>
                <c:pt idx="50592">
                  <c:v>505823.81</c:v>
                </c:pt>
                <c:pt idx="50593">
                  <c:v>505833.88</c:v>
                </c:pt>
                <c:pt idx="50594">
                  <c:v>505843.84</c:v>
                </c:pt>
                <c:pt idx="50595">
                  <c:v>505853.81</c:v>
                </c:pt>
                <c:pt idx="50596">
                  <c:v>505863.81</c:v>
                </c:pt>
                <c:pt idx="50597">
                  <c:v>505873.84</c:v>
                </c:pt>
                <c:pt idx="50598">
                  <c:v>505883.81</c:v>
                </c:pt>
                <c:pt idx="50599">
                  <c:v>505893.81</c:v>
                </c:pt>
                <c:pt idx="50600">
                  <c:v>505903.88</c:v>
                </c:pt>
                <c:pt idx="50601">
                  <c:v>505913.84</c:v>
                </c:pt>
                <c:pt idx="50602">
                  <c:v>505923.81</c:v>
                </c:pt>
                <c:pt idx="50603">
                  <c:v>505933.81</c:v>
                </c:pt>
                <c:pt idx="50604">
                  <c:v>505943.84</c:v>
                </c:pt>
                <c:pt idx="50605">
                  <c:v>505953.81</c:v>
                </c:pt>
                <c:pt idx="50606">
                  <c:v>505963.81</c:v>
                </c:pt>
                <c:pt idx="50607">
                  <c:v>505973.84</c:v>
                </c:pt>
                <c:pt idx="50608">
                  <c:v>505983.81</c:v>
                </c:pt>
                <c:pt idx="50609">
                  <c:v>505993.81</c:v>
                </c:pt>
                <c:pt idx="50610">
                  <c:v>506003.81</c:v>
                </c:pt>
                <c:pt idx="50611">
                  <c:v>506013.81</c:v>
                </c:pt>
                <c:pt idx="50612">
                  <c:v>506023.81</c:v>
                </c:pt>
                <c:pt idx="50613">
                  <c:v>506033.81</c:v>
                </c:pt>
                <c:pt idx="50614">
                  <c:v>506043.78</c:v>
                </c:pt>
                <c:pt idx="50615">
                  <c:v>506053.81</c:v>
                </c:pt>
                <c:pt idx="50616">
                  <c:v>506063.81</c:v>
                </c:pt>
                <c:pt idx="50617">
                  <c:v>506073.78</c:v>
                </c:pt>
                <c:pt idx="50618">
                  <c:v>506083.75</c:v>
                </c:pt>
                <c:pt idx="50619">
                  <c:v>506093.81</c:v>
                </c:pt>
                <c:pt idx="50620">
                  <c:v>506103.81</c:v>
                </c:pt>
                <c:pt idx="50621">
                  <c:v>506113.78</c:v>
                </c:pt>
                <c:pt idx="50622">
                  <c:v>506123.81</c:v>
                </c:pt>
                <c:pt idx="50623">
                  <c:v>506133.81</c:v>
                </c:pt>
                <c:pt idx="50624">
                  <c:v>506143.78</c:v>
                </c:pt>
                <c:pt idx="50625">
                  <c:v>506153.81</c:v>
                </c:pt>
                <c:pt idx="50626">
                  <c:v>506163.81</c:v>
                </c:pt>
                <c:pt idx="50627">
                  <c:v>506173.78</c:v>
                </c:pt>
                <c:pt idx="50628">
                  <c:v>506183.75</c:v>
                </c:pt>
                <c:pt idx="50629">
                  <c:v>506193.75</c:v>
                </c:pt>
                <c:pt idx="50630">
                  <c:v>506203.78</c:v>
                </c:pt>
                <c:pt idx="50631">
                  <c:v>506213.75</c:v>
                </c:pt>
                <c:pt idx="50632">
                  <c:v>506223.75</c:v>
                </c:pt>
                <c:pt idx="50633">
                  <c:v>506233.78</c:v>
                </c:pt>
                <c:pt idx="50634">
                  <c:v>506243.75</c:v>
                </c:pt>
                <c:pt idx="50635">
                  <c:v>506253.75</c:v>
                </c:pt>
                <c:pt idx="50636">
                  <c:v>506263.81</c:v>
                </c:pt>
                <c:pt idx="50637">
                  <c:v>506273.78</c:v>
                </c:pt>
                <c:pt idx="50638">
                  <c:v>506283.75</c:v>
                </c:pt>
                <c:pt idx="50639">
                  <c:v>506293.75</c:v>
                </c:pt>
                <c:pt idx="50640">
                  <c:v>506303.78</c:v>
                </c:pt>
                <c:pt idx="50641">
                  <c:v>506313.75</c:v>
                </c:pt>
                <c:pt idx="50642">
                  <c:v>506323.75</c:v>
                </c:pt>
                <c:pt idx="50643">
                  <c:v>506333.75</c:v>
                </c:pt>
                <c:pt idx="50644">
                  <c:v>506343.75</c:v>
                </c:pt>
                <c:pt idx="50645">
                  <c:v>506353.75</c:v>
                </c:pt>
                <c:pt idx="50646">
                  <c:v>506363.75</c:v>
                </c:pt>
                <c:pt idx="50647">
                  <c:v>506373.75</c:v>
                </c:pt>
                <c:pt idx="50648">
                  <c:v>506383.75</c:v>
                </c:pt>
                <c:pt idx="50649">
                  <c:v>506393.75</c:v>
                </c:pt>
                <c:pt idx="50650">
                  <c:v>506403.75</c:v>
                </c:pt>
                <c:pt idx="50651">
                  <c:v>506413.75</c:v>
                </c:pt>
                <c:pt idx="50652">
                  <c:v>506423.75</c:v>
                </c:pt>
                <c:pt idx="50653">
                  <c:v>506433.72</c:v>
                </c:pt>
                <c:pt idx="50654">
                  <c:v>506443.69</c:v>
                </c:pt>
                <c:pt idx="50655">
                  <c:v>506453.75</c:v>
                </c:pt>
                <c:pt idx="50656">
                  <c:v>506463.72</c:v>
                </c:pt>
                <c:pt idx="50657">
                  <c:v>506473.69</c:v>
                </c:pt>
                <c:pt idx="50658">
                  <c:v>506483.75</c:v>
                </c:pt>
                <c:pt idx="50659">
                  <c:v>506493.75</c:v>
                </c:pt>
                <c:pt idx="50660">
                  <c:v>506503.72</c:v>
                </c:pt>
                <c:pt idx="50661">
                  <c:v>506513.69</c:v>
                </c:pt>
                <c:pt idx="50662">
                  <c:v>506523.75</c:v>
                </c:pt>
                <c:pt idx="50663">
                  <c:v>506533.72</c:v>
                </c:pt>
                <c:pt idx="50664">
                  <c:v>506543.69</c:v>
                </c:pt>
                <c:pt idx="50665">
                  <c:v>506553.69</c:v>
                </c:pt>
                <c:pt idx="50666">
                  <c:v>506563.72</c:v>
                </c:pt>
                <c:pt idx="50667">
                  <c:v>506573.69</c:v>
                </c:pt>
                <c:pt idx="50668">
                  <c:v>506583.69</c:v>
                </c:pt>
                <c:pt idx="50669">
                  <c:v>506593.72</c:v>
                </c:pt>
                <c:pt idx="50670">
                  <c:v>506603.69</c:v>
                </c:pt>
                <c:pt idx="50671">
                  <c:v>506613.69</c:v>
                </c:pt>
                <c:pt idx="50672">
                  <c:v>506623.72</c:v>
                </c:pt>
                <c:pt idx="50673">
                  <c:v>506633.69</c:v>
                </c:pt>
                <c:pt idx="50674">
                  <c:v>506643.69</c:v>
                </c:pt>
                <c:pt idx="50675">
                  <c:v>506653.69</c:v>
                </c:pt>
                <c:pt idx="50676">
                  <c:v>506663.66</c:v>
                </c:pt>
                <c:pt idx="50677">
                  <c:v>506673.69</c:v>
                </c:pt>
                <c:pt idx="50678">
                  <c:v>506683.69</c:v>
                </c:pt>
                <c:pt idx="50679">
                  <c:v>506693.69</c:v>
                </c:pt>
                <c:pt idx="50680">
                  <c:v>506703.69</c:v>
                </c:pt>
                <c:pt idx="50681">
                  <c:v>506713.69</c:v>
                </c:pt>
                <c:pt idx="50682">
                  <c:v>506723.69</c:v>
                </c:pt>
                <c:pt idx="50683">
                  <c:v>506733.69</c:v>
                </c:pt>
                <c:pt idx="50684">
                  <c:v>506743.69</c:v>
                </c:pt>
                <c:pt idx="50685">
                  <c:v>506753.69</c:v>
                </c:pt>
                <c:pt idx="50686">
                  <c:v>506763.66</c:v>
                </c:pt>
                <c:pt idx="50687">
                  <c:v>506773.69</c:v>
                </c:pt>
                <c:pt idx="50688">
                  <c:v>506783.69</c:v>
                </c:pt>
                <c:pt idx="50689">
                  <c:v>506793.66</c:v>
                </c:pt>
                <c:pt idx="50690">
                  <c:v>506803.63</c:v>
                </c:pt>
                <c:pt idx="50691">
                  <c:v>506813.69</c:v>
                </c:pt>
                <c:pt idx="50692">
                  <c:v>506823.66</c:v>
                </c:pt>
                <c:pt idx="50693">
                  <c:v>506833.63</c:v>
                </c:pt>
                <c:pt idx="50694">
                  <c:v>506843.69</c:v>
                </c:pt>
                <c:pt idx="50695">
                  <c:v>506853.69</c:v>
                </c:pt>
                <c:pt idx="50696">
                  <c:v>506863.66</c:v>
                </c:pt>
                <c:pt idx="50697">
                  <c:v>506873.63</c:v>
                </c:pt>
                <c:pt idx="50698">
                  <c:v>506883.69</c:v>
                </c:pt>
                <c:pt idx="50699">
                  <c:v>506893.66</c:v>
                </c:pt>
                <c:pt idx="50700">
                  <c:v>506903.63</c:v>
                </c:pt>
                <c:pt idx="50701">
                  <c:v>506913.63</c:v>
                </c:pt>
                <c:pt idx="50702">
                  <c:v>506923.66</c:v>
                </c:pt>
                <c:pt idx="50703">
                  <c:v>506933.63</c:v>
                </c:pt>
                <c:pt idx="50704">
                  <c:v>506943.63</c:v>
                </c:pt>
                <c:pt idx="50705">
                  <c:v>506953.66</c:v>
                </c:pt>
                <c:pt idx="50706">
                  <c:v>506963.63</c:v>
                </c:pt>
                <c:pt idx="50707">
                  <c:v>506973.63</c:v>
                </c:pt>
                <c:pt idx="50708">
                  <c:v>506983.63</c:v>
                </c:pt>
                <c:pt idx="50709">
                  <c:v>506993.63</c:v>
                </c:pt>
                <c:pt idx="50710">
                  <c:v>507003.63</c:v>
                </c:pt>
                <c:pt idx="50711">
                  <c:v>507013.63</c:v>
                </c:pt>
                <c:pt idx="50712">
                  <c:v>507023.59</c:v>
                </c:pt>
                <c:pt idx="50713">
                  <c:v>507033.63</c:v>
                </c:pt>
                <c:pt idx="50714">
                  <c:v>507043.63</c:v>
                </c:pt>
                <c:pt idx="50715">
                  <c:v>507053.59</c:v>
                </c:pt>
                <c:pt idx="50716">
                  <c:v>507063.63</c:v>
                </c:pt>
                <c:pt idx="50717">
                  <c:v>507073.63</c:v>
                </c:pt>
                <c:pt idx="50718">
                  <c:v>507083.63</c:v>
                </c:pt>
                <c:pt idx="50719">
                  <c:v>507093.63</c:v>
                </c:pt>
                <c:pt idx="50720">
                  <c:v>507103.63</c:v>
                </c:pt>
                <c:pt idx="50721">
                  <c:v>507113.63</c:v>
                </c:pt>
                <c:pt idx="50722">
                  <c:v>507123.59</c:v>
                </c:pt>
                <c:pt idx="50723">
                  <c:v>507133.63</c:v>
                </c:pt>
                <c:pt idx="50724">
                  <c:v>507143.63</c:v>
                </c:pt>
                <c:pt idx="50725">
                  <c:v>507153.59</c:v>
                </c:pt>
                <c:pt idx="50726">
                  <c:v>507163.56</c:v>
                </c:pt>
                <c:pt idx="50727">
                  <c:v>507173.63</c:v>
                </c:pt>
                <c:pt idx="50728">
                  <c:v>507183.59</c:v>
                </c:pt>
                <c:pt idx="50729">
                  <c:v>507193.56</c:v>
                </c:pt>
                <c:pt idx="50730">
                  <c:v>507203.63</c:v>
                </c:pt>
                <c:pt idx="50731">
                  <c:v>507213.59</c:v>
                </c:pt>
                <c:pt idx="50732">
                  <c:v>507223.56</c:v>
                </c:pt>
                <c:pt idx="50733">
                  <c:v>507233.56</c:v>
                </c:pt>
                <c:pt idx="50734">
                  <c:v>507243.63</c:v>
                </c:pt>
                <c:pt idx="50735">
                  <c:v>507253.59</c:v>
                </c:pt>
                <c:pt idx="50736">
                  <c:v>507263.56</c:v>
                </c:pt>
                <c:pt idx="50737">
                  <c:v>507273.56</c:v>
                </c:pt>
                <c:pt idx="50738">
                  <c:v>507283.59</c:v>
                </c:pt>
                <c:pt idx="50739">
                  <c:v>507293.56</c:v>
                </c:pt>
                <c:pt idx="50740">
                  <c:v>507303.56</c:v>
                </c:pt>
                <c:pt idx="50741">
                  <c:v>507313.59</c:v>
                </c:pt>
                <c:pt idx="50742">
                  <c:v>507323.56</c:v>
                </c:pt>
                <c:pt idx="50743">
                  <c:v>507333.56</c:v>
                </c:pt>
                <c:pt idx="50744">
                  <c:v>507343.56</c:v>
                </c:pt>
                <c:pt idx="50745">
                  <c:v>507353.56</c:v>
                </c:pt>
                <c:pt idx="50746">
                  <c:v>507363.56</c:v>
                </c:pt>
                <c:pt idx="50747">
                  <c:v>507373.56</c:v>
                </c:pt>
                <c:pt idx="50748">
                  <c:v>507383.56</c:v>
                </c:pt>
                <c:pt idx="50749">
                  <c:v>507393.56</c:v>
                </c:pt>
                <c:pt idx="50750">
                  <c:v>507403.56</c:v>
                </c:pt>
                <c:pt idx="50751">
                  <c:v>507413.53</c:v>
                </c:pt>
                <c:pt idx="50752">
                  <c:v>507423.56</c:v>
                </c:pt>
                <c:pt idx="50753">
                  <c:v>507433.56</c:v>
                </c:pt>
                <c:pt idx="50754">
                  <c:v>507443.56</c:v>
                </c:pt>
                <c:pt idx="50755">
                  <c:v>507453.53</c:v>
                </c:pt>
                <c:pt idx="50756">
                  <c:v>507463.56</c:v>
                </c:pt>
                <c:pt idx="50757">
                  <c:v>507473.56</c:v>
                </c:pt>
                <c:pt idx="50758">
                  <c:v>507483.53</c:v>
                </c:pt>
                <c:pt idx="50759">
                  <c:v>507493.5</c:v>
                </c:pt>
                <c:pt idx="50760">
                  <c:v>507503.56</c:v>
                </c:pt>
                <c:pt idx="50761">
                  <c:v>507513.53</c:v>
                </c:pt>
                <c:pt idx="50762">
                  <c:v>507523.5</c:v>
                </c:pt>
                <c:pt idx="50763">
                  <c:v>507533.56</c:v>
                </c:pt>
                <c:pt idx="50764">
                  <c:v>507543.53</c:v>
                </c:pt>
                <c:pt idx="50765">
                  <c:v>507553.5</c:v>
                </c:pt>
                <c:pt idx="50766">
                  <c:v>507563.56</c:v>
                </c:pt>
                <c:pt idx="50767">
                  <c:v>507573.53</c:v>
                </c:pt>
                <c:pt idx="50768">
                  <c:v>507583.5</c:v>
                </c:pt>
                <c:pt idx="50769">
                  <c:v>507593.5</c:v>
                </c:pt>
                <c:pt idx="50770">
                  <c:v>507603.56</c:v>
                </c:pt>
                <c:pt idx="50771">
                  <c:v>507613.53</c:v>
                </c:pt>
                <c:pt idx="50772">
                  <c:v>507623.5</c:v>
                </c:pt>
                <c:pt idx="50773">
                  <c:v>507633.5</c:v>
                </c:pt>
                <c:pt idx="50774">
                  <c:v>507643.53</c:v>
                </c:pt>
                <c:pt idx="50775">
                  <c:v>507653.5</c:v>
                </c:pt>
                <c:pt idx="50776">
                  <c:v>507663.5</c:v>
                </c:pt>
                <c:pt idx="50777">
                  <c:v>507673.53</c:v>
                </c:pt>
                <c:pt idx="50778">
                  <c:v>507683.5</c:v>
                </c:pt>
                <c:pt idx="50779">
                  <c:v>507693.5</c:v>
                </c:pt>
                <c:pt idx="50780">
                  <c:v>507703.5</c:v>
                </c:pt>
                <c:pt idx="50781">
                  <c:v>507713.5</c:v>
                </c:pt>
                <c:pt idx="50782">
                  <c:v>507723.5</c:v>
                </c:pt>
                <c:pt idx="50783">
                  <c:v>507733.5</c:v>
                </c:pt>
                <c:pt idx="50784">
                  <c:v>507743.47</c:v>
                </c:pt>
                <c:pt idx="50785">
                  <c:v>507753.5</c:v>
                </c:pt>
                <c:pt idx="50786">
                  <c:v>507763.5</c:v>
                </c:pt>
                <c:pt idx="50787">
                  <c:v>507773.47</c:v>
                </c:pt>
                <c:pt idx="50788">
                  <c:v>507783.5</c:v>
                </c:pt>
                <c:pt idx="50789">
                  <c:v>507793.5</c:v>
                </c:pt>
                <c:pt idx="50790">
                  <c:v>507803.5</c:v>
                </c:pt>
                <c:pt idx="50791">
                  <c:v>507813.44</c:v>
                </c:pt>
                <c:pt idx="50792">
                  <c:v>507823.5</c:v>
                </c:pt>
                <c:pt idx="50793">
                  <c:v>507833.5</c:v>
                </c:pt>
                <c:pt idx="50794">
                  <c:v>507843.47</c:v>
                </c:pt>
                <c:pt idx="50795">
                  <c:v>507853.44</c:v>
                </c:pt>
                <c:pt idx="50796">
                  <c:v>507863.5</c:v>
                </c:pt>
                <c:pt idx="50797">
                  <c:v>507873.47</c:v>
                </c:pt>
                <c:pt idx="50798">
                  <c:v>507883.44</c:v>
                </c:pt>
                <c:pt idx="50799">
                  <c:v>507893.5</c:v>
                </c:pt>
                <c:pt idx="50800">
                  <c:v>507903.47</c:v>
                </c:pt>
                <c:pt idx="50801">
                  <c:v>507913.44</c:v>
                </c:pt>
                <c:pt idx="50802">
                  <c:v>507923.44</c:v>
                </c:pt>
                <c:pt idx="50803">
                  <c:v>507933.47</c:v>
                </c:pt>
                <c:pt idx="50804">
                  <c:v>507943.44</c:v>
                </c:pt>
                <c:pt idx="50805">
                  <c:v>507953.44</c:v>
                </c:pt>
                <c:pt idx="50806">
                  <c:v>507963.44</c:v>
                </c:pt>
                <c:pt idx="50807">
                  <c:v>507973.44</c:v>
                </c:pt>
                <c:pt idx="50808">
                  <c:v>507983.44</c:v>
                </c:pt>
                <c:pt idx="50809">
                  <c:v>507993.44</c:v>
                </c:pt>
                <c:pt idx="50810">
                  <c:v>508003.47</c:v>
                </c:pt>
                <c:pt idx="50811">
                  <c:v>508013.44</c:v>
                </c:pt>
                <c:pt idx="50812">
                  <c:v>508023.44</c:v>
                </c:pt>
                <c:pt idx="50813">
                  <c:v>508033.47</c:v>
                </c:pt>
                <c:pt idx="50814">
                  <c:v>508043.44</c:v>
                </c:pt>
                <c:pt idx="50815">
                  <c:v>508053.44</c:v>
                </c:pt>
                <c:pt idx="50816">
                  <c:v>508063.44</c:v>
                </c:pt>
                <c:pt idx="50817">
                  <c:v>508073.44</c:v>
                </c:pt>
                <c:pt idx="50818">
                  <c:v>508083.44</c:v>
                </c:pt>
                <c:pt idx="50819">
                  <c:v>508093.44</c:v>
                </c:pt>
                <c:pt idx="50820">
                  <c:v>508103.41</c:v>
                </c:pt>
                <c:pt idx="50821">
                  <c:v>508113.44</c:v>
                </c:pt>
                <c:pt idx="50822">
                  <c:v>508123.44</c:v>
                </c:pt>
                <c:pt idx="50823">
                  <c:v>508133.41</c:v>
                </c:pt>
                <c:pt idx="50824">
                  <c:v>508143.44</c:v>
                </c:pt>
                <c:pt idx="50825">
                  <c:v>508153.44</c:v>
                </c:pt>
                <c:pt idx="50826">
                  <c:v>508163.41</c:v>
                </c:pt>
                <c:pt idx="50827">
                  <c:v>508173.38</c:v>
                </c:pt>
                <c:pt idx="50828">
                  <c:v>508183.44</c:v>
                </c:pt>
                <c:pt idx="50829">
                  <c:v>508193.44</c:v>
                </c:pt>
                <c:pt idx="50830">
                  <c:v>508203.41</c:v>
                </c:pt>
                <c:pt idx="50831">
                  <c:v>508213.38</c:v>
                </c:pt>
                <c:pt idx="50832">
                  <c:v>508223.44</c:v>
                </c:pt>
                <c:pt idx="50833">
                  <c:v>508233.41</c:v>
                </c:pt>
                <c:pt idx="50834">
                  <c:v>508243.38</c:v>
                </c:pt>
                <c:pt idx="50835">
                  <c:v>508253.44</c:v>
                </c:pt>
                <c:pt idx="50836">
                  <c:v>508263.41</c:v>
                </c:pt>
                <c:pt idx="50837">
                  <c:v>508273.38</c:v>
                </c:pt>
                <c:pt idx="50838">
                  <c:v>508283.38</c:v>
                </c:pt>
                <c:pt idx="50839">
                  <c:v>508293.41</c:v>
                </c:pt>
                <c:pt idx="50840">
                  <c:v>508303.38</c:v>
                </c:pt>
                <c:pt idx="50841">
                  <c:v>508313.38</c:v>
                </c:pt>
                <c:pt idx="50842">
                  <c:v>508323.38</c:v>
                </c:pt>
                <c:pt idx="50843">
                  <c:v>508333.38</c:v>
                </c:pt>
                <c:pt idx="50844">
                  <c:v>508343.38</c:v>
                </c:pt>
                <c:pt idx="50845">
                  <c:v>508353.38</c:v>
                </c:pt>
                <c:pt idx="50846">
                  <c:v>508363.41</c:v>
                </c:pt>
                <c:pt idx="50847">
                  <c:v>508373.38</c:v>
                </c:pt>
                <c:pt idx="50848">
                  <c:v>508383.38</c:v>
                </c:pt>
                <c:pt idx="50849">
                  <c:v>508393.38</c:v>
                </c:pt>
                <c:pt idx="50850">
                  <c:v>508403.38</c:v>
                </c:pt>
                <c:pt idx="50851">
                  <c:v>508413.38</c:v>
                </c:pt>
                <c:pt idx="50852">
                  <c:v>508423.38</c:v>
                </c:pt>
                <c:pt idx="50853">
                  <c:v>508433.34</c:v>
                </c:pt>
                <c:pt idx="50854">
                  <c:v>508443.38</c:v>
                </c:pt>
                <c:pt idx="50855">
                  <c:v>508453.38</c:v>
                </c:pt>
                <c:pt idx="50856">
                  <c:v>508463.34</c:v>
                </c:pt>
                <c:pt idx="50857">
                  <c:v>508473.38</c:v>
                </c:pt>
                <c:pt idx="50858">
                  <c:v>508483.38</c:v>
                </c:pt>
                <c:pt idx="50859">
                  <c:v>508493.34</c:v>
                </c:pt>
                <c:pt idx="50860">
                  <c:v>508503.38</c:v>
                </c:pt>
                <c:pt idx="50861">
                  <c:v>508513.38</c:v>
                </c:pt>
                <c:pt idx="50862">
                  <c:v>508523.34</c:v>
                </c:pt>
                <c:pt idx="50863">
                  <c:v>508533.31</c:v>
                </c:pt>
                <c:pt idx="50864">
                  <c:v>508543.31</c:v>
                </c:pt>
                <c:pt idx="50865">
                  <c:v>508553.38</c:v>
                </c:pt>
                <c:pt idx="50866">
                  <c:v>508563.31</c:v>
                </c:pt>
                <c:pt idx="50867">
                  <c:v>508573.31</c:v>
                </c:pt>
                <c:pt idx="50868">
                  <c:v>508583.38</c:v>
                </c:pt>
                <c:pt idx="50869">
                  <c:v>508593.34</c:v>
                </c:pt>
                <c:pt idx="50870">
                  <c:v>508603.31</c:v>
                </c:pt>
                <c:pt idx="50871">
                  <c:v>508613.38</c:v>
                </c:pt>
                <c:pt idx="50872">
                  <c:v>508623.34</c:v>
                </c:pt>
                <c:pt idx="50873">
                  <c:v>508633.31</c:v>
                </c:pt>
                <c:pt idx="50874">
                  <c:v>508643.31</c:v>
                </c:pt>
                <c:pt idx="50875">
                  <c:v>508653.34</c:v>
                </c:pt>
                <c:pt idx="50876">
                  <c:v>508663.31</c:v>
                </c:pt>
                <c:pt idx="50877">
                  <c:v>508673.31</c:v>
                </c:pt>
                <c:pt idx="50878">
                  <c:v>508683.31</c:v>
                </c:pt>
                <c:pt idx="50879">
                  <c:v>508693.31</c:v>
                </c:pt>
                <c:pt idx="50880">
                  <c:v>508703.31</c:v>
                </c:pt>
                <c:pt idx="50881">
                  <c:v>508713.31</c:v>
                </c:pt>
                <c:pt idx="50882">
                  <c:v>508723.31</c:v>
                </c:pt>
                <c:pt idx="50883">
                  <c:v>508733.31</c:v>
                </c:pt>
                <c:pt idx="50884">
                  <c:v>508743.31</c:v>
                </c:pt>
                <c:pt idx="50885">
                  <c:v>508753.28</c:v>
                </c:pt>
                <c:pt idx="50886">
                  <c:v>508763.31</c:v>
                </c:pt>
                <c:pt idx="50887">
                  <c:v>508773.31</c:v>
                </c:pt>
                <c:pt idx="50888">
                  <c:v>508783.31</c:v>
                </c:pt>
                <c:pt idx="50889">
                  <c:v>508793.28</c:v>
                </c:pt>
                <c:pt idx="50890">
                  <c:v>508803.31</c:v>
                </c:pt>
                <c:pt idx="50891">
                  <c:v>508813.31</c:v>
                </c:pt>
                <c:pt idx="50892">
                  <c:v>508823.28</c:v>
                </c:pt>
                <c:pt idx="50893">
                  <c:v>508833.31</c:v>
                </c:pt>
                <c:pt idx="50894">
                  <c:v>508843.31</c:v>
                </c:pt>
                <c:pt idx="50895">
                  <c:v>508853.28</c:v>
                </c:pt>
                <c:pt idx="50896">
                  <c:v>508863.31</c:v>
                </c:pt>
                <c:pt idx="50897">
                  <c:v>508873.31</c:v>
                </c:pt>
                <c:pt idx="50898">
                  <c:v>508883.28</c:v>
                </c:pt>
                <c:pt idx="50899">
                  <c:v>508893.25</c:v>
                </c:pt>
                <c:pt idx="50900">
                  <c:v>508903.25</c:v>
                </c:pt>
                <c:pt idx="50901">
                  <c:v>508913.28</c:v>
                </c:pt>
                <c:pt idx="50902">
                  <c:v>508923.25</c:v>
                </c:pt>
                <c:pt idx="50903">
                  <c:v>508933.25</c:v>
                </c:pt>
                <c:pt idx="50904">
                  <c:v>508943.31</c:v>
                </c:pt>
                <c:pt idx="50905">
                  <c:v>508953.28</c:v>
                </c:pt>
                <c:pt idx="50906">
                  <c:v>508963.25</c:v>
                </c:pt>
                <c:pt idx="50907">
                  <c:v>508973.31</c:v>
                </c:pt>
                <c:pt idx="50908">
                  <c:v>508983.28</c:v>
                </c:pt>
                <c:pt idx="50909">
                  <c:v>508993.25</c:v>
                </c:pt>
                <c:pt idx="50910">
                  <c:v>509003.25</c:v>
                </c:pt>
                <c:pt idx="50911">
                  <c:v>509013.25</c:v>
                </c:pt>
                <c:pt idx="50912">
                  <c:v>509023.25</c:v>
                </c:pt>
                <c:pt idx="50913">
                  <c:v>509033.25</c:v>
                </c:pt>
                <c:pt idx="50914">
                  <c:v>509043.25</c:v>
                </c:pt>
                <c:pt idx="50915">
                  <c:v>509053.25</c:v>
                </c:pt>
                <c:pt idx="50916">
                  <c:v>509063.25</c:v>
                </c:pt>
                <c:pt idx="50917">
                  <c:v>509073.25</c:v>
                </c:pt>
                <c:pt idx="50918">
                  <c:v>509083.25</c:v>
                </c:pt>
                <c:pt idx="50919">
                  <c:v>509093.25</c:v>
                </c:pt>
                <c:pt idx="50920">
                  <c:v>509103.25</c:v>
                </c:pt>
                <c:pt idx="50921">
                  <c:v>509113.22</c:v>
                </c:pt>
                <c:pt idx="50922">
                  <c:v>509123.25</c:v>
                </c:pt>
                <c:pt idx="50923">
                  <c:v>509133.25</c:v>
                </c:pt>
                <c:pt idx="50924">
                  <c:v>509143.25</c:v>
                </c:pt>
                <c:pt idx="50925">
                  <c:v>509153.22</c:v>
                </c:pt>
                <c:pt idx="50926">
                  <c:v>509163.25</c:v>
                </c:pt>
                <c:pt idx="50927">
                  <c:v>509173.25</c:v>
                </c:pt>
                <c:pt idx="50928">
                  <c:v>509183.22</c:v>
                </c:pt>
                <c:pt idx="50929">
                  <c:v>509193.25</c:v>
                </c:pt>
                <c:pt idx="50930">
                  <c:v>509203.25</c:v>
                </c:pt>
                <c:pt idx="50931">
                  <c:v>509213.22</c:v>
                </c:pt>
                <c:pt idx="50932">
                  <c:v>509223.19</c:v>
                </c:pt>
                <c:pt idx="50933">
                  <c:v>509233.25</c:v>
                </c:pt>
                <c:pt idx="50934">
                  <c:v>509243.22</c:v>
                </c:pt>
                <c:pt idx="50935">
                  <c:v>509253.19</c:v>
                </c:pt>
                <c:pt idx="50936">
                  <c:v>509263.19</c:v>
                </c:pt>
                <c:pt idx="50937">
                  <c:v>509273.22</c:v>
                </c:pt>
                <c:pt idx="50938">
                  <c:v>509283.19</c:v>
                </c:pt>
                <c:pt idx="50939">
                  <c:v>509293.19</c:v>
                </c:pt>
                <c:pt idx="50940">
                  <c:v>509303.25</c:v>
                </c:pt>
                <c:pt idx="50941">
                  <c:v>509313.22</c:v>
                </c:pt>
                <c:pt idx="50942">
                  <c:v>509323.19</c:v>
                </c:pt>
                <c:pt idx="50943">
                  <c:v>509333.25</c:v>
                </c:pt>
                <c:pt idx="50944">
                  <c:v>509343.22</c:v>
                </c:pt>
                <c:pt idx="50945">
                  <c:v>509353.19</c:v>
                </c:pt>
                <c:pt idx="50946">
                  <c:v>509363.19</c:v>
                </c:pt>
                <c:pt idx="50947">
                  <c:v>509373.19</c:v>
                </c:pt>
                <c:pt idx="50948">
                  <c:v>509383.19</c:v>
                </c:pt>
                <c:pt idx="50949">
                  <c:v>509393.19</c:v>
                </c:pt>
                <c:pt idx="50950">
                  <c:v>509403.19</c:v>
                </c:pt>
                <c:pt idx="50951">
                  <c:v>509413.19</c:v>
                </c:pt>
                <c:pt idx="50952">
                  <c:v>509423.19</c:v>
                </c:pt>
                <c:pt idx="50953">
                  <c:v>509433.19</c:v>
                </c:pt>
                <c:pt idx="50954">
                  <c:v>509443.19</c:v>
                </c:pt>
                <c:pt idx="50955">
                  <c:v>509453.19</c:v>
                </c:pt>
                <c:pt idx="50956">
                  <c:v>509463.19</c:v>
                </c:pt>
                <c:pt idx="50957">
                  <c:v>509473.16</c:v>
                </c:pt>
                <c:pt idx="50958">
                  <c:v>509483.13</c:v>
                </c:pt>
                <c:pt idx="50959">
                  <c:v>509493.19</c:v>
                </c:pt>
                <c:pt idx="50960">
                  <c:v>509503.16</c:v>
                </c:pt>
                <c:pt idx="50961">
                  <c:v>509513.13</c:v>
                </c:pt>
                <c:pt idx="50962">
                  <c:v>509523.19</c:v>
                </c:pt>
                <c:pt idx="50963">
                  <c:v>509533.19</c:v>
                </c:pt>
                <c:pt idx="50964">
                  <c:v>509543.16</c:v>
                </c:pt>
                <c:pt idx="50965">
                  <c:v>509553.19</c:v>
                </c:pt>
                <c:pt idx="50966">
                  <c:v>509563.19</c:v>
                </c:pt>
                <c:pt idx="50967">
                  <c:v>509573.16</c:v>
                </c:pt>
                <c:pt idx="50968">
                  <c:v>509583.13</c:v>
                </c:pt>
                <c:pt idx="50969">
                  <c:v>509593.19</c:v>
                </c:pt>
                <c:pt idx="50970">
                  <c:v>509603.16</c:v>
                </c:pt>
                <c:pt idx="50971">
                  <c:v>509613.13</c:v>
                </c:pt>
                <c:pt idx="50972">
                  <c:v>509623.13</c:v>
                </c:pt>
                <c:pt idx="50973">
                  <c:v>509633.16</c:v>
                </c:pt>
                <c:pt idx="50974">
                  <c:v>509643.13</c:v>
                </c:pt>
                <c:pt idx="50975">
                  <c:v>509653.13</c:v>
                </c:pt>
                <c:pt idx="50976">
                  <c:v>509663.16</c:v>
                </c:pt>
                <c:pt idx="50977">
                  <c:v>509673.13</c:v>
                </c:pt>
                <c:pt idx="50978">
                  <c:v>509683.13</c:v>
                </c:pt>
                <c:pt idx="50979">
                  <c:v>509693.13</c:v>
                </c:pt>
                <c:pt idx="50980">
                  <c:v>509703.16</c:v>
                </c:pt>
                <c:pt idx="50981">
                  <c:v>509713.13</c:v>
                </c:pt>
                <c:pt idx="50982">
                  <c:v>509723.13</c:v>
                </c:pt>
                <c:pt idx="50983">
                  <c:v>509733.13</c:v>
                </c:pt>
                <c:pt idx="50984">
                  <c:v>509743.13</c:v>
                </c:pt>
                <c:pt idx="50985">
                  <c:v>509753.13</c:v>
                </c:pt>
                <c:pt idx="50986">
                  <c:v>509763.13</c:v>
                </c:pt>
                <c:pt idx="50987">
                  <c:v>509773.13</c:v>
                </c:pt>
                <c:pt idx="50988">
                  <c:v>509783.13</c:v>
                </c:pt>
                <c:pt idx="50989">
                  <c:v>509793.13</c:v>
                </c:pt>
                <c:pt idx="50990">
                  <c:v>509803.09</c:v>
                </c:pt>
                <c:pt idx="50991">
                  <c:v>509813.13</c:v>
                </c:pt>
                <c:pt idx="50992">
                  <c:v>509823.13</c:v>
                </c:pt>
                <c:pt idx="50993">
                  <c:v>509833.09</c:v>
                </c:pt>
                <c:pt idx="50994">
                  <c:v>509843.06</c:v>
                </c:pt>
                <c:pt idx="50995">
                  <c:v>509853.13</c:v>
                </c:pt>
                <c:pt idx="50996">
                  <c:v>509863.09</c:v>
                </c:pt>
                <c:pt idx="50997">
                  <c:v>509873.06</c:v>
                </c:pt>
                <c:pt idx="50998">
                  <c:v>509883.13</c:v>
                </c:pt>
                <c:pt idx="50999">
                  <c:v>509893.13</c:v>
                </c:pt>
                <c:pt idx="51000">
                  <c:v>509903.09</c:v>
                </c:pt>
                <c:pt idx="51001">
                  <c:v>509913.13</c:v>
                </c:pt>
                <c:pt idx="51002">
                  <c:v>509923.13</c:v>
                </c:pt>
                <c:pt idx="51003">
                  <c:v>509933.09</c:v>
                </c:pt>
                <c:pt idx="51004">
                  <c:v>509943.06</c:v>
                </c:pt>
                <c:pt idx="51005">
                  <c:v>509953.06</c:v>
                </c:pt>
                <c:pt idx="51006">
                  <c:v>509963.09</c:v>
                </c:pt>
                <c:pt idx="51007">
                  <c:v>509973.06</c:v>
                </c:pt>
                <c:pt idx="51008">
                  <c:v>509983.06</c:v>
                </c:pt>
                <c:pt idx="51009">
                  <c:v>509993.09</c:v>
                </c:pt>
                <c:pt idx="51010">
                  <c:v>510003.06</c:v>
                </c:pt>
                <c:pt idx="51011">
                  <c:v>510013.06</c:v>
                </c:pt>
                <c:pt idx="51012">
                  <c:v>510023.09</c:v>
                </c:pt>
                <c:pt idx="51013">
                  <c:v>510033.06</c:v>
                </c:pt>
                <c:pt idx="51014">
                  <c:v>510043.06</c:v>
                </c:pt>
                <c:pt idx="51015">
                  <c:v>510053.06</c:v>
                </c:pt>
                <c:pt idx="51016">
                  <c:v>510063.09</c:v>
                </c:pt>
                <c:pt idx="51017">
                  <c:v>510073.06</c:v>
                </c:pt>
                <c:pt idx="51018">
                  <c:v>510083.06</c:v>
                </c:pt>
                <c:pt idx="51019">
                  <c:v>510093.03</c:v>
                </c:pt>
                <c:pt idx="51020">
                  <c:v>510103.06</c:v>
                </c:pt>
                <c:pt idx="51021">
                  <c:v>510113.06</c:v>
                </c:pt>
                <c:pt idx="51022">
                  <c:v>510123.06</c:v>
                </c:pt>
                <c:pt idx="51023">
                  <c:v>510133.06</c:v>
                </c:pt>
                <c:pt idx="51024">
                  <c:v>510143.06</c:v>
                </c:pt>
                <c:pt idx="51025">
                  <c:v>510153.06</c:v>
                </c:pt>
                <c:pt idx="51026">
                  <c:v>510163.03</c:v>
                </c:pt>
                <c:pt idx="51027">
                  <c:v>510173.06</c:v>
                </c:pt>
                <c:pt idx="51028">
                  <c:v>510183.06</c:v>
                </c:pt>
                <c:pt idx="51029">
                  <c:v>510193.03</c:v>
                </c:pt>
                <c:pt idx="51030">
                  <c:v>510203</c:v>
                </c:pt>
                <c:pt idx="51031">
                  <c:v>510213.06</c:v>
                </c:pt>
                <c:pt idx="51032">
                  <c:v>510223.03</c:v>
                </c:pt>
                <c:pt idx="51033">
                  <c:v>510233</c:v>
                </c:pt>
                <c:pt idx="51034">
                  <c:v>510243.06</c:v>
                </c:pt>
                <c:pt idx="51035">
                  <c:v>510253.03</c:v>
                </c:pt>
                <c:pt idx="51036">
                  <c:v>510263</c:v>
                </c:pt>
                <c:pt idx="51037">
                  <c:v>510273</c:v>
                </c:pt>
                <c:pt idx="51038">
                  <c:v>510283.06</c:v>
                </c:pt>
                <c:pt idx="51039">
                  <c:v>510293.03</c:v>
                </c:pt>
                <c:pt idx="51040">
                  <c:v>510303</c:v>
                </c:pt>
                <c:pt idx="51041">
                  <c:v>510313.06</c:v>
                </c:pt>
                <c:pt idx="51042">
                  <c:v>510323.03</c:v>
                </c:pt>
                <c:pt idx="51043">
                  <c:v>510333</c:v>
                </c:pt>
                <c:pt idx="51044">
                  <c:v>510343</c:v>
                </c:pt>
                <c:pt idx="51045">
                  <c:v>510353.03</c:v>
                </c:pt>
                <c:pt idx="51046">
                  <c:v>510363</c:v>
                </c:pt>
                <c:pt idx="51047">
                  <c:v>510373</c:v>
                </c:pt>
                <c:pt idx="51048">
                  <c:v>510383</c:v>
                </c:pt>
                <c:pt idx="51049">
                  <c:v>510393</c:v>
                </c:pt>
                <c:pt idx="51050">
                  <c:v>510403</c:v>
                </c:pt>
                <c:pt idx="51051">
                  <c:v>510413</c:v>
                </c:pt>
                <c:pt idx="51052">
                  <c:v>510422.97</c:v>
                </c:pt>
                <c:pt idx="51053">
                  <c:v>510433</c:v>
                </c:pt>
                <c:pt idx="51054">
                  <c:v>510443</c:v>
                </c:pt>
                <c:pt idx="51055">
                  <c:v>510452.97</c:v>
                </c:pt>
                <c:pt idx="51056">
                  <c:v>510463</c:v>
                </c:pt>
                <c:pt idx="51057">
                  <c:v>510473</c:v>
                </c:pt>
                <c:pt idx="51058">
                  <c:v>510483</c:v>
                </c:pt>
                <c:pt idx="51059">
                  <c:v>510493</c:v>
                </c:pt>
                <c:pt idx="51060">
                  <c:v>510503</c:v>
                </c:pt>
                <c:pt idx="51061">
                  <c:v>510513</c:v>
                </c:pt>
                <c:pt idx="51062">
                  <c:v>510522.97</c:v>
                </c:pt>
                <c:pt idx="51063">
                  <c:v>510533</c:v>
                </c:pt>
                <c:pt idx="51064">
                  <c:v>510543</c:v>
                </c:pt>
                <c:pt idx="51065">
                  <c:v>510552.97</c:v>
                </c:pt>
                <c:pt idx="51066">
                  <c:v>510562.94</c:v>
                </c:pt>
                <c:pt idx="51067">
                  <c:v>510573</c:v>
                </c:pt>
                <c:pt idx="51068">
                  <c:v>510582.97</c:v>
                </c:pt>
                <c:pt idx="51069">
                  <c:v>510592.94</c:v>
                </c:pt>
                <c:pt idx="51070">
                  <c:v>510603</c:v>
                </c:pt>
                <c:pt idx="51071">
                  <c:v>510612.97</c:v>
                </c:pt>
                <c:pt idx="51072">
                  <c:v>510622.94</c:v>
                </c:pt>
                <c:pt idx="51073">
                  <c:v>510632.94</c:v>
                </c:pt>
                <c:pt idx="51074">
                  <c:v>510643</c:v>
                </c:pt>
                <c:pt idx="51075">
                  <c:v>510652.97</c:v>
                </c:pt>
                <c:pt idx="51076">
                  <c:v>510662.94</c:v>
                </c:pt>
                <c:pt idx="51077">
                  <c:v>510672.94</c:v>
                </c:pt>
                <c:pt idx="51078">
                  <c:v>510682.97</c:v>
                </c:pt>
                <c:pt idx="51079">
                  <c:v>510692.94</c:v>
                </c:pt>
                <c:pt idx="51080">
                  <c:v>510702.94</c:v>
                </c:pt>
                <c:pt idx="51081">
                  <c:v>510712.97</c:v>
                </c:pt>
                <c:pt idx="51082">
                  <c:v>510722.94</c:v>
                </c:pt>
                <c:pt idx="51083">
                  <c:v>510732.94</c:v>
                </c:pt>
                <c:pt idx="51084">
                  <c:v>510742.97</c:v>
                </c:pt>
                <c:pt idx="51085">
                  <c:v>510752.94</c:v>
                </c:pt>
                <c:pt idx="51086">
                  <c:v>510762.94</c:v>
                </c:pt>
                <c:pt idx="51087">
                  <c:v>510772.94</c:v>
                </c:pt>
                <c:pt idx="51088">
                  <c:v>510782.91</c:v>
                </c:pt>
                <c:pt idx="51089">
                  <c:v>510792.94</c:v>
                </c:pt>
                <c:pt idx="51090">
                  <c:v>510802.94</c:v>
                </c:pt>
                <c:pt idx="51091">
                  <c:v>510812.91</c:v>
                </c:pt>
                <c:pt idx="51092">
                  <c:v>510822.94</c:v>
                </c:pt>
                <c:pt idx="51093">
                  <c:v>510832.94</c:v>
                </c:pt>
                <c:pt idx="51094">
                  <c:v>510842.91</c:v>
                </c:pt>
                <c:pt idx="51095">
                  <c:v>510852.88</c:v>
                </c:pt>
                <c:pt idx="51096">
                  <c:v>510862.94</c:v>
                </c:pt>
                <c:pt idx="51097">
                  <c:v>510872.94</c:v>
                </c:pt>
                <c:pt idx="51098">
                  <c:v>510882.91</c:v>
                </c:pt>
                <c:pt idx="51099">
                  <c:v>510892.88</c:v>
                </c:pt>
                <c:pt idx="51100">
                  <c:v>510902.94</c:v>
                </c:pt>
                <c:pt idx="51101">
                  <c:v>510912.91</c:v>
                </c:pt>
                <c:pt idx="51102">
                  <c:v>510922.88</c:v>
                </c:pt>
                <c:pt idx="51103">
                  <c:v>510932.94</c:v>
                </c:pt>
                <c:pt idx="51104">
                  <c:v>510942.91</c:v>
                </c:pt>
                <c:pt idx="51105">
                  <c:v>510952.88</c:v>
                </c:pt>
                <c:pt idx="51106">
                  <c:v>510962.94</c:v>
                </c:pt>
                <c:pt idx="51107">
                  <c:v>510972.91</c:v>
                </c:pt>
                <c:pt idx="51108">
                  <c:v>510982.88</c:v>
                </c:pt>
                <c:pt idx="51109">
                  <c:v>510992.88</c:v>
                </c:pt>
                <c:pt idx="51110">
                  <c:v>511002.88</c:v>
                </c:pt>
                <c:pt idx="51111">
                  <c:v>511012.88</c:v>
                </c:pt>
                <c:pt idx="51112">
                  <c:v>511022.88</c:v>
                </c:pt>
                <c:pt idx="51113">
                  <c:v>511032.88</c:v>
                </c:pt>
                <c:pt idx="51114">
                  <c:v>511042.91</c:v>
                </c:pt>
                <c:pt idx="51115">
                  <c:v>511052.88</c:v>
                </c:pt>
                <c:pt idx="51116">
                  <c:v>511062.88</c:v>
                </c:pt>
                <c:pt idx="51117">
                  <c:v>511072.91</c:v>
                </c:pt>
                <c:pt idx="51118">
                  <c:v>511082.88</c:v>
                </c:pt>
                <c:pt idx="51119">
                  <c:v>511092.88</c:v>
                </c:pt>
                <c:pt idx="51120">
                  <c:v>511102.88</c:v>
                </c:pt>
                <c:pt idx="51121">
                  <c:v>511112.88</c:v>
                </c:pt>
                <c:pt idx="51122">
                  <c:v>511122.88</c:v>
                </c:pt>
                <c:pt idx="51123">
                  <c:v>511132.88</c:v>
                </c:pt>
                <c:pt idx="51124">
                  <c:v>511142.84</c:v>
                </c:pt>
                <c:pt idx="51125">
                  <c:v>511152.88</c:v>
                </c:pt>
                <c:pt idx="51126">
                  <c:v>511162.88</c:v>
                </c:pt>
                <c:pt idx="51127">
                  <c:v>511172.84</c:v>
                </c:pt>
                <c:pt idx="51128">
                  <c:v>511182.88</c:v>
                </c:pt>
                <c:pt idx="51129">
                  <c:v>511192.88</c:v>
                </c:pt>
                <c:pt idx="51130">
                  <c:v>511202.84</c:v>
                </c:pt>
                <c:pt idx="51131">
                  <c:v>511212.81</c:v>
                </c:pt>
                <c:pt idx="51132">
                  <c:v>511222.88</c:v>
                </c:pt>
                <c:pt idx="51133">
                  <c:v>511232.88</c:v>
                </c:pt>
                <c:pt idx="51134">
                  <c:v>511242.84</c:v>
                </c:pt>
                <c:pt idx="51135">
                  <c:v>511252.81</c:v>
                </c:pt>
                <c:pt idx="51136">
                  <c:v>511262.88</c:v>
                </c:pt>
                <c:pt idx="51137">
                  <c:v>511272.84</c:v>
                </c:pt>
                <c:pt idx="51138">
                  <c:v>511282.81</c:v>
                </c:pt>
                <c:pt idx="51139">
                  <c:v>511292.88</c:v>
                </c:pt>
                <c:pt idx="51140">
                  <c:v>511302.84</c:v>
                </c:pt>
                <c:pt idx="51141">
                  <c:v>511312.81</c:v>
                </c:pt>
                <c:pt idx="51142">
                  <c:v>511322.81</c:v>
                </c:pt>
                <c:pt idx="51143">
                  <c:v>511332.84</c:v>
                </c:pt>
                <c:pt idx="51144">
                  <c:v>511342.81</c:v>
                </c:pt>
                <c:pt idx="51145">
                  <c:v>511352.81</c:v>
                </c:pt>
                <c:pt idx="51146">
                  <c:v>511362.81</c:v>
                </c:pt>
                <c:pt idx="51147">
                  <c:v>511372.81</c:v>
                </c:pt>
                <c:pt idx="51148">
                  <c:v>511382.81</c:v>
                </c:pt>
                <c:pt idx="51149">
                  <c:v>511392.81</c:v>
                </c:pt>
                <c:pt idx="51150">
                  <c:v>511402.84</c:v>
                </c:pt>
                <c:pt idx="51151">
                  <c:v>511412.81</c:v>
                </c:pt>
                <c:pt idx="51152">
                  <c:v>511422.81</c:v>
                </c:pt>
                <c:pt idx="51153">
                  <c:v>511432.84</c:v>
                </c:pt>
                <c:pt idx="51154">
                  <c:v>511442.81</c:v>
                </c:pt>
                <c:pt idx="51155">
                  <c:v>511452.81</c:v>
                </c:pt>
                <c:pt idx="51156">
                  <c:v>511462.81</c:v>
                </c:pt>
                <c:pt idx="51157">
                  <c:v>511472.78</c:v>
                </c:pt>
                <c:pt idx="51158">
                  <c:v>511482.81</c:v>
                </c:pt>
                <c:pt idx="51159">
                  <c:v>511492.81</c:v>
                </c:pt>
                <c:pt idx="51160">
                  <c:v>511502.78</c:v>
                </c:pt>
                <c:pt idx="51161">
                  <c:v>511512.81</c:v>
                </c:pt>
                <c:pt idx="51162">
                  <c:v>511522.81</c:v>
                </c:pt>
                <c:pt idx="51163">
                  <c:v>511532.78</c:v>
                </c:pt>
                <c:pt idx="51164">
                  <c:v>511542.81</c:v>
                </c:pt>
                <c:pt idx="51165">
                  <c:v>511552.81</c:v>
                </c:pt>
                <c:pt idx="51166">
                  <c:v>511562.78</c:v>
                </c:pt>
                <c:pt idx="51167">
                  <c:v>511572.75</c:v>
                </c:pt>
                <c:pt idx="51168">
                  <c:v>511582.81</c:v>
                </c:pt>
                <c:pt idx="51169">
                  <c:v>511592.78</c:v>
                </c:pt>
                <c:pt idx="51170">
                  <c:v>511602.75</c:v>
                </c:pt>
                <c:pt idx="51171">
                  <c:v>511612.81</c:v>
                </c:pt>
                <c:pt idx="51172">
                  <c:v>511622.81</c:v>
                </c:pt>
                <c:pt idx="51173">
                  <c:v>511632.78</c:v>
                </c:pt>
                <c:pt idx="51174">
                  <c:v>511642.75</c:v>
                </c:pt>
                <c:pt idx="51175">
                  <c:v>511652.81</c:v>
                </c:pt>
                <c:pt idx="51176">
                  <c:v>511662.78</c:v>
                </c:pt>
                <c:pt idx="51177">
                  <c:v>511672.75</c:v>
                </c:pt>
                <c:pt idx="51178">
                  <c:v>511682.75</c:v>
                </c:pt>
                <c:pt idx="51179">
                  <c:v>511692.78</c:v>
                </c:pt>
                <c:pt idx="51180">
                  <c:v>511702.75</c:v>
                </c:pt>
                <c:pt idx="51181">
                  <c:v>511712.75</c:v>
                </c:pt>
                <c:pt idx="51182">
                  <c:v>511722.75</c:v>
                </c:pt>
                <c:pt idx="51183">
                  <c:v>511732.75</c:v>
                </c:pt>
                <c:pt idx="51184">
                  <c:v>511742.75</c:v>
                </c:pt>
                <c:pt idx="51185">
                  <c:v>511752.75</c:v>
                </c:pt>
                <c:pt idx="51186">
                  <c:v>511762.75</c:v>
                </c:pt>
                <c:pt idx="51187">
                  <c:v>511772.75</c:v>
                </c:pt>
                <c:pt idx="51188">
                  <c:v>511782.75</c:v>
                </c:pt>
                <c:pt idx="51189">
                  <c:v>511792.72</c:v>
                </c:pt>
                <c:pt idx="51190">
                  <c:v>511802.75</c:v>
                </c:pt>
                <c:pt idx="51191">
                  <c:v>511812.75</c:v>
                </c:pt>
                <c:pt idx="51192">
                  <c:v>511822.75</c:v>
                </c:pt>
                <c:pt idx="51193">
                  <c:v>511832.72</c:v>
                </c:pt>
                <c:pt idx="51194">
                  <c:v>511842.75</c:v>
                </c:pt>
                <c:pt idx="51195">
                  <c:v>511852.75</c:v>
                </c:pt>
                <c:pt idx="51196">
                  <c:v>511862.72</c:v>
                </c:pt>
                <c:pt idx="51197">
                  <c:v>511872.75</c:v>
                </c:pt>
                <c:pt idx="51198">
                  <c:v>511882.75</c:v>
                </c:pt>
                <c:pt idx="51199">
                  <c:v>511892.72</c:v>
                </c:pt>
                <c:pt idx="51200">
                  <c:v>511902.69</c:v>
                </c:pt>
                <c:pt idx="51201">
                  <c:v>511912.75</c:v>
                </c:pt>
                <c:pt idx="51202">
                  <c:v>511922.72</c:v>
                </c:pt>
                <c:pt idx="51203">
                  <c:v>511932.69</c:v>
                </c:pt>
                <c:pt idx="51204">
                  <c:v>511942.69</c:v>
                </c:pt>
                <c:pt idx="51205">
                  <c:v>511952.72</c:v>
                </c:pt>
                <c:pt idx="51206">
                  <c:v>511962.69</c:v>
                </c:pt>
                <c:pt idx="51207">
                  <c:v>511972.69</c:v>
                </c:pt>
                <c:pt idx="51208">
                  <c:v>511982.75</c:v>
                </c:pt>
                <c:pt idx="51209">
                  <c:v>511992.72</c:v>
                </c:pt>
                <c:pt idx="51210">
                  <c:v>512002.69</c:v>
                </c:pt>
                <c:pt idx="51211">
                  <c:v>512012.75</c:v>
                </c:pt>
                <c:pt idx="51212">
                  <c:v>512022.72</c:v>
                </c:pt>
                <c:pt idx="51213">
                  <c:v>512032.69</c:v>
                </c:pt>
                <c:pt idx="51214">
                  <c:v>512042.69</c:v>
                </c:pt>
                <c:pt idx="51215">
                  <c:v>512052.72</c:v>
                </c:pt>
                <c:pt idx="51216">
                  <c:v>512062.69</c:v>
                </c:pt>
                <c:pt idx="51217">
                  <c:v>512072.69</c:v>
                </c:pt>
                <c:pt idx="51218">
                  <c:v>512082.69</c:v>
                </c:pt>
                <c:pt idx="51219">
                  <c:v>512092.69</c:v>
                </c:pt>
                <c:pt idx="51220">
                  <c:v>512102.69</c:v>
                </c:pt>
                <c:pt idx="51221">
                  <c:v>512112.69</c:v>
                </c:pt>
                <c:pt idx="51222">
                  <c:v>512122.69</c:v>
                </c:pt>
                <c:pt idx="51223">
                  <c:v>512132.69</c:v>
                </c:pt>
                <c:pt idx="51224">
                  <c:v>512142.69</c:v>
                </c:pt>
                <c:pt idx="51225">
                  <c:v>512152.66</c:v>
                </c:pt>
                <c:pt idx="51226">
                  <c:v>512162.69</c:v>
                </c:pt>
                <c:pt idx="51227">
                  <c:v>512172.69</c:v>
                </c:pt>
                <c:pt idx="51228">
                  <c:v>512182.66</c:v>
                </c:pt>
                <c:pt idx="51229">
                  <c:v>512192.63</c:v>
                </c:pt>
                <c:pt idx="51230">
                  <c:v>512202.69</c:v>
                </c:pt>
                <c:pt idx="51231">
                  <c:v>512212.69</c:v>
                </c:pt>
                <c:pt idx="51232">
                  <c:v>512222.66</c:v>
                </c:pt>
                <c:pt idx="51233">
                  <c:v>512232.69</c:v>
                </c:pt>
                <c:pt idx="51234">
                  <c:v>512242.69</c:v>
                </c:pt>
                <c:pt idx="51235">
                  <c:v>512252.66</c:v>
                </c:pt>
                <c:pt idx="51236">
                  <c:v>512262.63</c:v>
                </c:pt>
                <c:pt idx="51237">
                  <c:v>512272.69</c:v>
                </c:pt>
                <c:pt idx="51238">
                  <c:v>512282.66</c:v>
                </c:pt>
                <c:pt idx="51239">
                  <c:v>512292.63</c:v>
                </c:pt>
                <c:pt idx="51240">
                  <c:v>512302.63</c:v>
                </c:pt>
                <c:pt idx="51241">
                  <c:v>512312.66</c:v>
                </c:pt>
                <c:pt idx="51242">
                  <c:v>512322.63</c:v>
                </c:pt>
                <c:pt idx="51243">
                  <c:v>512332.63</c:v>
                </c:pt>
                <c:pt idx="51244">
                  <c:v>512342.66</c:v>
                </c:pt>
                <c:pt idx="51245">
                  <c:v>512352.63</c:v>
                </c:pt>
                <c:pt idx="51246">
                  <c:v>512362.63</c:v>
                </c:pt>
                <c:pt idx="51247">
                  <c:v>512372.63</c:v>
                </c:pt>
                <c:pt idx="51248">
                  <c:v>512382.66</c:v>
                </c:pt>
                <c:pt idx="51249">
                  <c:v>512392.63</c:v>
                </c:pt>
                <c:pt idx="51250">
                  <c:v>512402.63</c:v>
                </c:pt>
                <c:pt idx="51251">
                  <c:v>512412.63</c:v>
                </c:pt>
                <c:pt idx="51252">
                  <c:v>512422.63</c:v>
                </c:pt>
                <c:pt idx="51253">
                  <c:v>512432.63</c:v>
                </c:pt>
                <c:pt idx="51254">
                  <c:v>512442.63</c:v>
                </c:pt>
                <c:pt idx="51255">
                  <c:v>512452.63</c:v>
                </c:pt>
                <c:pt idx="51256">
                  <c:v>512462.63</c:v>
                </c:pt>
                <c:pt idx="51257">
                  <c:v>512472.63</c:v>
                </c:pt>
                <c:pt idx="51258">
                  <c:v>512482.63</c:v>
                </c:pt>
                <c:pt idx="51259">
                  <c:v>512492.63</c:v>
                </c:pt>
                <c:pt idx="51260">
                  <c:v>512502.63</c:v>
                </c:pt>
                <c:pt idx="51261">
                  <c:v>512512.59</c:v>
                </c:pt>
                <c:pt idx="51262">
                  <c:v>512522.63</c:v>
                </c:pt>
                <c:pt idx="51263">
                  <c:v>512532.63</c:v>
                </c:pt>
                <c:pt idx="51264">
                  <c:v>512542.59</c:v>
                </c:pt>
                <c:pt idx="51265">
                  <c:v>512552.56</c:v>
                </c:pt>
                <c:pt idx="51266">
                  <c:v>512562.63</c:v>
                </c:pt>
                <c:pt idx="51267">
                  <c:v>512572.63</c:v>
                </c:pt>
                <c:pt idx="51268">
                  <c:v>512582.59</c:v>
                </c:pt>
                <c:pt idx="51269">
                  <c:v>512592.63</c:v>
                </c:pt>
                <c:pt idx="51270">
                  <c:v>512602.63</c:v>
                </c:pt>
                <c:pt idx="51271">
                  <c:v>512612.59</c:v>
                </c:pt>
                <c:pt idx="51272">
                  <c:v>512622.56</c:v>
                </c:pt>
                <c:pt idx="51273">
                  <c:v>512632.63</c:v>
                </c:pt>
                <c:pt idx="51274">
                  <c:v>512642.59</c:v>
                </c:pt>
                <c:pt idx="51275">
                  <c:v>512652.56</c:v>
                </c:pt>
                <c:pt idx="51276">
                  <c:v>512662.56</c:v>
                </c:pt>
                <c:pt idx="51277">
                  <c:v>512672.59</c:v>
                </c:pt>
                <c:pt idx="51278">
                  <c:v>512682.56</c:v>
                </c:pt>
                <c:pt idx="51279">
                  <c:v>512692.56</c:v>
                </c:pt>
                <c:pt idx="51280">
                  <c:v>512702.59</c:v>
                </c:pt>
                <c:pt idx="51281">
                  <c:v>512712.56</c:v>
                </c:pt>
                <c:pt idx="51282">
                  <c:v>512722.56</c:v>
                </c:pt>
                <c:pt idx="51283">
                  <c:v>512732.56</c:v>
                </c:pt>
                <c:pt idx="51284">
                  <c:v>512742.59</c:v>
                </c:pt>
                <c:pt idx="51285">
                  <c:v>512752.56</c:v>
                </c:pt>
                <c:pt idx="51286">
                  <c:v>512762.56</c:v>
                </c:pt>
                <c:pt idx="51287">
                  <c:v>512772.56</c:v>
                </c:pt>
                <c:pt idx="51288">
                  <c:v>512782.56</c:v>
                </c:pt>
                <c:pt idx="51289">
                  <c:v>512792.56</c:v>
                </c:pt>
                <c:pt idx="51290">
                  <c:v>512802.56</c:v>
                </c:pt>
                <c:pt idx="51291">
                  <c:v>512812.56</c:v>
                </c:pt>
                <c:pt idx="51292">
                  <c:v>512822.56</c:v>
                </c:pt>
                <c:pt idx="51293">
                  <c:v>512832.56</c:v>
                </c:pt>
                <c:pt idx="51294">
                  <c:v>512842.53</c:v>
                </c:pt>
                <c:pt idx="51295">
                  <c:v>512852.56</c:v>
                </c:pt>
                <c:pt idx="51296">
                  <c:v>512862.56</c:v>
                </c:pt>
                <c:pt idx="51297">
                  <c:v>512872.53</c:v>
                </c:pt>
                <c:pt idx="51298">
                  <c:v>512882.5</c:v>
                </c:pt>
                <c:pt idx="51299">
                  <c:v>512892.56</c:v>
                </c:pt>
                <c:pt idx="51300">
                  <c:v>512902.53</c:v>
                </c:pt>
                <c:pt idx="51301">
                  <c:v>512912.5</c:v>
                </c:pt>
                <c:pt idx="51302">
                  <c:v>512922.56</c:v>
                </c:pt>
                <c:pt idx="51303">
                  <c:v>512932.56</c:v>
                </c:pt>
                <c:pt idx="51304">
                  <c:v>512942.5</c:v>
                </c:pt>
                <c:pt idx="51305">
                  <c:v>512952.5</c:v>
                </c:pt>
                <c:pt idx="51306">
                  <c:v>512962.56</c:v>
                </c:pt>
                <c:pt idx="51307">
                  <c:v>512972.53</c:v>
                </c:pt>
                <c:pt idx="51308">
                  <c:v>512982.5</c:v>
                </c:pt>
                <c:pt idx="51309">
                  <c:v>512992.5</c:v>
                </c:pt>
                <c:pt idx="51310">
                  <c:v>513002.53</c:v>
                </c:pt>
                <c:pt idx="51311">
                  <c:v>513012.5</c:v>
                </c:pt>
                <c:pt idx="51312">
                  <c:v>513022.5</c:v>
                </c:pt>
                <c:pt idx="51313">
                  <c:v>513032.53</c:v>
                </c:pt>
                <c:pt idx="51314">
                  <c:v>513042.5</c:v>
                </c:pt>
                <c:pt idx="51315">
                  <c:v>513052.5</c:v>
                </c:pt>
                <c:pt idx="51316">
                  <c:v>513062.53</c:v>
                </c:pt>
                <c:pt idx="51317">
                  <c:v>513072.5</c:v>
                </c:pt>
                <c:pt idx="51318">
                  <c:v>513082.5</c:v>
                </c:pt>
                <c:pt idx="51319">
                  <c:v>513092.5</c:v>
                </c:pt>
                <c:pt idx="51320">
                  <c:v>513102.5</c:v>
                </c:pt>
                <c:pt idx="51321">
                  <c:v>513112.5</c:v>
                </c:pt>
                <c:pt idx="51322">
                  <c:v>513122.5</c:v>
                </c:pt>
                <c:pt idx="51323">
                  <c:v>513132.47</c:v>
                </c:pt>
                <c:pt idx="51324">
                  <c:v>513142.5</c:v>
                </c:pt>
                <c:pt idx="51325">
                  <c:v>513152.5</c:v>
                </c:pt>
                <c:pt idx="51326">
                  <c:v>513162.5</c:v>
                </c:pt>
                <c:pt idx="51327">
                  <c:v>513172.5</c:v>
                </c:pt>
                <c:pt idx="51328">
                  <c:v>513182.5</c:v>
                </c:pt>
                <c:pt idx="51329">
                  <c:v>513192.5</c:v>
                </c:pt>
                <c:pt idx="51330">
                  <c:v>513202.47</c:v>
                </c:pt>
                <c:pt idx="51331">
                  <c:v>513212.5</c:v>
                </c:pt>
                <c:pt idx="51332">
                  <c:v>513222.5</c:v>
                </c:pt>
                <c:pt idx="51333">
                  <c:v>513232.47</c:v>
                </c:pt>
                <c:pt idx="51334">
                  <c:v>513242.44</c:v>
                </c:pt>
                <c:pt idx="51335">
                  <c:v>513252.5</c:v>
                </c:pt>
                <c:pt idx="51336">
                  <c:v>513262.47</c:v>
                </c:pt>
                <c:pt idx="51337">
                  <c:v>513272.44</c:v>
                </c:pt>
                <c:pt idx="51338">
                  <c:v>513282.5</c:v>
                </c:pt>
                <c:pt idx="51339">
                  <c:v>513292.47</c:v>
                </c:pt>
                <c:pt idx="51340">
                  <c:v>513302.44</c:v>
                </c:pt>
                <c:pt idx="51341">
                  <c:v>513312.44</c:v>
                </c:pt>
                <c:pt idx="51342">
                  <c:v>513322.5</c:v>
                </c:pt>
                <c:pt idx="51343">
                  <c:v>513332.47</c:v>
                </c:pt>
                <c:pt idx="51344">
                  <c:v>513342.44</c:v>
                </c:pt>
                <c:pt idx="51345">
                  <c:v>513352.44</c:v>
                </c:pt>
                <c:pt idx="51346">
                  <c:v>513362.47</c:v>
                </c:pt>
                <c:pt idx="51347">
                  <c:v>513372.44</c:v>
                </c:pt>
                <c:pt idx="51348">
                  <c:v>513382.44</c:v>
                </c:pt>
                <c:pt idx="51349">
                  <c:v>513392.47</c:v>
                </c:pt>
                <c:pt idx="51350">
                  <c:v>513402.44</c:v>
                </c:pt>
                <c:pt idx="51351">
                  <c:v>513412.44</c:v>
                </c:pt>
                <c:pt idx="51352">
                  <c:v>513422.47</c:v>
                </c:pt>
                <c:pt idx="51353">
                  <c:v>513432.44</c:v>
                </c:pt>
                <c:pt idx="51354">
                  <c:v>513442.44</c:v>
                </c:pt>
                <c:pt idx="51355">
                  <c:v>513452.44</c:v>
                </c:pt>
                <c:pt idx="51356">
                  <c:v>513462.41</c:v>
                </c:pt>
                <c:pt idx="51357">
                  <c:v>513472.44</c:v>
                </c:pt>
                <c:pt idx="51358">
                  <c:v>513482.44</c:v>
                </c:pt>
                <c:pt idx="51359">
                  <c:v>513492.41</c:v>
                </c:pt>
                <c:pt idx="51360">
                  <c:v>513502.44</c:v>
                </c:pt>
                <c:pt idx="51361">
                  <c:v>513512.44</c:v>
                </c:pt>
                <c:pt idx="51362">
                  <c:v>513522.44</c:v>
                </c:pt>
                <c:pt idx="51363">
                  <c:v>513532.44</c:v>
                </c:pt>
                <c:pt idx="51364">
                  <c:v>513542.44</c:v>
                </c:pt>
                <c:pt idx="51365">
                  <c:v>513552.44</c:v>
                </c:pt>
                <c:pt idx="51366">
                  <c:v>513562.41</c:v>
                </c:pt>
                <c:pt idx="51367">
                  <c:v>513572.44</c:v>
                </c:pt>
                <c:pt idx="51368">
                  <c:v>513582.44</c:v>
                </c:pt>
                <c:pt idx="51369">
                  <c:v>513592.41</c:v>
                </c:pt>
                <c:pt idx="51370">
                  <c:v>513602.38</c:v>
                </c:pt>
                <c:pt idx="51371">
                  <c:v>513612.44</c:v>
                </c:pt>
                <c:pt idx="51372">
                  <c:v>513622.41</c:v>
                </c:pt>
                <c:pt idx="51373">
                  <c:v>513632.38</c:v>
                </c:pt>
                <c:pt idx="51374">
                  <c:v>513642.44</c:v>
                </c:pt>
                <c:pt idx="51375">
                  <c:v>513652.41</c:v>
                </c:pt>
                <c:pt idx="51376">
                  <c:v>513662.38</c:v>
                </c:pt>
                <c:pt idx="51377">
                  <c:v>513672.38</c:v>
                </c:pt>
                <c:pt idx="51378">
                  <c:v>513682.44</c:v>
                </c:pt>
                <c:pt idx="51379">
                  <c:v>513692.38</c:v>
                </c:pt>
                <c:pt idx="51380">
                  <c:v>513702.38</c:v>
                </c:pt>
                <c:pt idx="51381">
                  <c:v>513712.38</c:v>
                </c:pt>
                <c:pt idx="51382">
                  <c:v>513722.41</c:v>
                </c:pt>
                <c:pt idx="51383">
                  <c:v>513732.38</c:v>
                </c:pt>
                <c:pt idx="51384">
                  <c:v>513742.38</c:v>
                </c:pt>
                <c:pt idx="51385">
                  <c:v>513752.41</c:v>
                </c:pt>
                <c:pt idx="51386">
                  <c:v>513762.38</c:v>
                </c:pt>
                <c:pt idx="51387">
                  <c:v>513772.38</c:v>
                </c:pt>
                <c:pt idx="51388">
                  <c:v>513782.38</c:v>
                </c:pt>
                <c:pt idx="51389">
                  <c:v>513792.38</c:v>
                </c:pt>
                <c:pt idx="51390">
                  <c:v>513802.38</c:v>
                </c:pt>
                <c:pt idx="51391">
                  <c:v>513812.38</c:v>
                </c:pt>
                <c:pt idx="51392">
                  <c:v>513822.34</c:v>
                </c:pt>
                <c:pt idx="51393">
                  <c:v>513832.38</c:v>
                </c:pt>
                <c:pt idx="51394">
                  <c:v>513842.38</c:v>
                </c:pt>
                <c:pt idx="51395">
                  <c:v>513852.34</c:v>
                </c:pt>
                <c:pt idx="51396">
                  <c:v>513862.38</c:v>
                </c:pt>
                <c:pt idx="51397">
                  <c:v>513872.38</c:v>
                </c:pt>
                <c:pt idx="51398">
                  <c:v>513882.34</c:v>
                </c:pt>
                <c:pt idx="51399">
                  <c:v>513892.31</c:v>
                </c:pt>
                <c:pt idx="51400">
                  <c:v>513902.38</c:v>
                </c:pt>
                <c:pt idx="51401">
                  <c:v>513912.38</c:v>
                </c:pt>
                <c:pt idx="51402">
                  <c:v>513922.34</c:v>
                </c:pt>
                <c:pt idx="51403">
                  <c:v>513932.38</c:v>
                </c:pt>
                <c:pt idx="51404">
                  <c:v>513942.38</c:v>
                </c:pt>
                <c:pt idx="51405">
                  <c:v>513952.34</c:v>
                </c:pt>
                <c:pt idx="51406">
                  <c:v>513962.31</c:v>
                </c:pt>
                <c:pt idx="51407">
                  <c:v>513972.38</c:v>
                </c:pt>
                <c:pt idx="51408">
                  <c:v>513982.34</c:v>
                </c:pt>
                <c:pt idx="51409">
                  <c:v>513992.31</c:v>
                </c:pt>
                <c:pt idx="51410">
                  <c:v>514002.38</c:v>
                </c:pt>
                <c:pt idx="51411">
                  <c:v>514012.34</c:v>
                </c:pt>
                <c:pt idx="51412">
                  <c:v>514022.31</c:v>
                </c:pt>
                <c:pt idx="51413">
                  <c:v>514032.31</c:v>
                </c:pt>
                <c:pt idx="51414">
                  <c:v>514042.31</c:v>
                </c:pt>
                <c:pt idx="51415">
                  <c:v>514052.31</c:v>
                </c:pt>
                <c:pt idx="51416">
                  <c:v>514062.31</c:v>
                </c:pt>
                <c:pt idx="51417">
                  <c:v>514072.31</c:v>
                </c:pt>
                <c:pt idx="51418">
                  <c:v>514082.34</c:v>
                </c:pt>
                <c:pt idx="51419">
                  <c:v>514092.31</c:v>
                </c:pt>
                <c:pt idx="51420">
                  <c:v>514102.31</c:v>
                </c:pt>
                <c:pt idx="51421">
                  <c:v>514112.34</c:v>
                </c:pt>
                <c:pt idx="51422">
                  <c:v>514122.31</c:v>
                </c:pt>
                <c:pt idx="51423">
                  <c:v>514132.31</c:v>
                </c:pt>
                <c:pt idx="51424">
                  <c:v>514142.31</c:v>
                </c:pt>
                <c:pt idx="51425">
                  <c:v>514152.31</c:v>
                </c:pt>
                <c:pt idx="51426">
                  <c:v>514152.5</c:v>
                </c:pt>
              </c:numCache>
            </c:numRef>
          </c:xVal>
          <c:yVal>
            <c:numRef>
              <c:f>'CYCLE comparison'!$B$2:$B$51428</c:f>
              <c:numCache>
                <c:formatCode>General</c:formatCode>
                <c:ptCount val="5142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2E-3</c:v>
                </c:pt>
                <c:pt idx="469">
                  <c:v>4.8000000000000001E-2</c:v>
                </c:pt>
                <c:pt idx="470">
                  <c:v>4.8000000000000001E-2</c:v>
                </c:pt>
                <c:pt idx="471">
                  <c:v>4.8000000000000001E-2</c:v>
                </c:pt>
                <c:pt idx="472">
                  <c:v>4.8000000000000001E-2</c:v>
                </c:pt>
                <c:pt idx="473">
                  <c:v>4.8000000000000001E-2</c:v>
                </c:pt>
                <c:pt idx="474">
                  <c:v>4.8000000000000001E-2</c:v>
                </c:pt>
                <c:pt idx="475">
                  <c:v>4.8000000000000001E-2</c:v>
                </c:pt>
                <c:pt idx="476">
                  <c:v>4.8000000000000001E-2</c:v>
                </c:pt>
                <c:pt idx="477">
                  <c:v>4.8000000000000001E-2</c:v>
                </c:pt>
                <c:pt idx="478">
                  <c:v>4.8000000000000001E-2</c:v>
                </c:pt>
                <c:pt idx="479">
                  <c:v>4.8000000000000001E-2</c:v>
                </c:pt>
                <c:pt idx="480">
                  <c:v>4.8000000000000001E-2</c:v>
                </c:pt>
                <c:pt idx="481">
                  <c:v>4.8000000000000001E-2</c:v>
                </c:pt>
                <c:pt idx="482">
                  <c:v>4.8000000000000001E-2</c:v>
                </c:pt>
                <c:pt idx="483">
                  <c:v>4.8000000000000001E-2</c:v>
                </c:pt>
                <c:pt idx="484">
                  <c:v>4.8000000000000001E-2</c:v>
                </c:pt>
                <c:pt idx="485">
                  <c:v>4.8000000000000001E-2</c:v>
                </c:pt>
                <c:pt idx="486">
                  <c:v>4.8000000000000001E-2</c:v>
                </c:pt>
                <c:pt idx="487">
                  <c:v>4.8000000000000001E-2</c:v>
                </c:pt>
                <c:pt idx="488">
                  <c:v>4.8000000000000001E-2</c:v>
                </c:pt>
                <c:pt idx="489">
                  <c:v>4.8000000000000001E-2</c:v>
                </c:pt>
                <c:pt idx="490">
                  <c:v>4.8000000000000001E-2</c:v>
                </c:pt>
                <c:pt idx="491">
                  <c:v>4.8000000000000001E-2</c:v>
                </c:pt>
                <c:pt idx="492">
                  <c:v>4.8000000000000001E-2</c:v>
                </c:pt>
                <c:pt idx="493">
                  <c:v>4.8000000000000001E-2</c:v>
                </c:pt>
                <c:pt idx="494">
                  <c:v>4.8000000000000001E-2</c:v>
                </c:pt>
                <c:pt idx="495">
                  <c:v>4.8000000000000001E-2</c:v>
                </c:pt>
                <c:pt idx="496">
                  <c:v>4.8000000000000001E-2</c:v>
                </c:pt>
                <c:pt idx="497">
                  <c:v>4.8000000000000001E-2</c:v>
                </c:pt>
                <c:pt idx="498">
                  <c:v>4.8000000000000001E-2</c:v>
                </c:pt>
                <c:pt idx="499">
                  <c:v>4.8000000000000001E-2</c:v>
                </c:pt>
                <c:pt idx="500">
                  <c:v>4.8000000000000001E-2</c:v>
                </c:pt>
                <c:pt idx="501">
                  <c:v>4.8000000000000001E-2</c:v>
                </c:pt>
                <c:pt idx="502">
                  <c:v>4.8000000000000001E-2</c:v>
                </c:pt>
                <c:pt idx="503">
                  <c:v>4.8000000000000001E-2</c:v>
                </c:pt>
                <c:pt idx="504">
                  <c:v>4.8000000000000001E-2</c:v>
                </c:pt>
                <c:pt idx="505">
                  <c:v>4.8000000000000001E-2</c:v>
                </c:pt>
                <c:pt idx="506">
                  <c:v>4.8000000000000001E-2</c:v>
                </c:pt>
                <c:pt idx="507">
                  <c:v>4.8000000000000001E-2</c:v>
                </c:pt>
                <c:pt idx="508">
                  <c:v>4.8000000000000001E-2</c:v>
                </c:pt>
                <c:pt idx="509">
                  <c:v>4.8000000000000001E-2</c:v>
                </c:pt>
                <c:pt idx="510">
                  <c:v>4.8000000000000001E-2</c:v>
                </c:pt>
                <c:pt idx="511">
                  <c:v>4.8000000000000001E-2</c:v>
                </c:pt>
                <c:pt idx="512">
                  <c:v>4.8000000000000001E-2</c:v>
                </c:pt>
                <c:pt idx="513">
                  <c:v>4.8000000000000001E-2</c:v>
                </c:pt>
                <c:pt idx="514">
                  <c:v>4.8000000000000001E-2</c:v>
                </c:pt>
                <c:pt idx="515">
                  <c:v>4.8000000000000001E-2</c:v>
                </c:pt>
                <c:pt idx="516">
                  <c:v>4.8000000000000001E-2</c:v>
                </c:pt>
                <c:pt idx="517">
                  <c:v>4.8000000000000001E-2</c:v>
                </c:pt>
                <c:pt idx="518">
                  <c:v>4.8000000000000001E-2</c:v>
                </c:pt>
                <c:pt idx="519">
                  <c:v>4.8000000000000001E-2</c:v>
                </c:pt>
                <c:pt idx="520">
                  <c:v>4.8000000000000001E-2</c:v>
                </c:pt>
                <c:pt idx="521">
                  <c:v>4.8000000000000001E-2</c:v>
                </c:pt>
                <c:pt idx="522">
                  <c:v>4.8000000000000001E-2</c:v>
                </c:pt>
                <c:pt idx="523">
                  <c:v>4.8000000000000001E-2</c:v>
                </c:pt>
                <c:pt idx="524">
                  <c:v>4.8000000000000001E-2</c:v>
                </c:pt>
                <c:pt idx="525">
                  <c:v>0.08</c:v>
                </c:pt>
                <c:pt idx="526">
                  <c:v>0.08</c:v>
                </c:pt>
                <c:pt idx="527">
                  <c:v>0.08</c:v>
                </c:pt>
                <c:pt idx="528">
                  <c:v>0.08</c:v>
                </c:pt>
                <c:pt idx="529">
                  <c:v>0.08</c:v>
                </c:pt>
                <c:pt idx="530">
                  <c:v>0.08</c:v>
                </c:pt>
                <c:pt idx="531">
                  <c:v>0.08</c:v>
                </c:pt>
                <c:pt idx="532">
                  <c:v>0.08</c:v>
                </c:pt>
                <c:pt idx="533">
                  <c:v>0.08</c:v>
                </c:pt>
                <c:pt idx="534">
                  <c:v>0.08</c:v>
                </c:pt>
                <c:pt idx="535">
                  <c:v>0.08</c:v>
                </c:pt>
                <c:pt idx="536">
                  <c:v>0.08</c:v>
                </c:pt>
                <c:pt idx="537">
                  <c:v>0.08</c:v>
                </c:pt>
                <c:pt idx="538">
                  <c:v>0.08</c:v>
                </c:pt>
                <c:pt idx="539">
                  <c:v>0.08</c:v>
                </c:pt>
                <c:pt idx="540">
                  <c:v>0.08</c:v>
                </c:pt>
                <c:pt idx="541">
                  <c:v>0.08</c:v>
                </c:pt>
                <c:pt idx="542">
                  <c:v>0.08</c:v>
                </c:pt>
                <c:pt idx="543">
                  <c:v>0.08</c:v>
                </c:pt>
                <c:pt idx="544">
                  <c:v>0.08</c:v>
                </c:pt>
                <c:pt idx="545">
                  <c:v>0.08</c:v>
                </c:pt>
                <c:pt idx="546">
                  <c:v>0.08</c:v>
                </c:pt>
                <c:pt idx="547">
                  <c:v>0.08</c:v>
                </c:pt>
                <c:pt idx="548">
                  <c:v>0.08</c:v>
                </c:pt>
                <c:pt idx="549">
                  <c:v>0.08</c:v>
                </c:pt>
                <c:pt idx="550">
                  <c:v>0.08</c:v>
                </c:pt>
                <c:pt idx="551">
                  <c:v>0.08</c:v>
                </c:pt>
                <c:pt idx="552">
                  <c:v>0.08</c:v>
                </c:pt>
                <c:pt idx="553">
                  <c:v>0.08</c:v>
                </c:pt>
                <c:pt idx="554">
                  <c:v>0.08</c:v>
                </c:pt>
                <c:pt idx="555">
                  <c:v>0.08</c:v>
                </c:pt>
                <c:pt idx="556">
                  <c:v>0.08</c:v>
                </c:pt>
                <c:pt idx="557">
                  <c:v>0.08</c:v>
                </c:pt>
                <c:pt idx="558">
                  <c:v>0.08</c:v>
                </c:pt>
                <c:pt idx="559">
                  <c:v>0.08</c:v>
                </c:pt>
                <c:pt idx="560">
                  <c:v>0.08</c:v>
                </c:pt>
                <c:pt idx="561">
                  <c:v>0.08</c:v>
                </c:pt>
                <c:pt idx="562">
                  <c:v>0.08</c:v>
                </c:pt>
                <c:pt idx="563">
                  <c:v>0.08</c:v>
                </c:pt>
                <c:pt idx="564">
                  <c:v>0.08</c:v>
                </c:pt>
                <c:pt idx="565">
                  <c:v>0.08</c:v>
                </c:pt>
                <c:pt idx="566">
                  <c:v>0.08</c:v>
                </c:pt>
                <c:pt idx="567">
                  <c:v>8.4000000000000005E-2</c:v>
                </c:pt>
                <c:pt idx="568">
                  <c:v>0.11600000000000001</c:v>
                </c:pt>
                <c:pt idx="569">
                  <c:v>0.11600000000000001</c:v>
                </c:pt>
                <c:pt idx="570">
                  <c:v>0.11600000000000001</c:v>
                </c:pt>
                <c:pt idx="571">
                  <c:v>0.11600000000000001</c:v>
                </c:pt>
                <c:pt idx="572">
                  <c:v>0.11600000000000001</c:v>
                </c:pt>
                <c:pt idx="573">
                  <c:v>0.11600000000000001</c:v>
                </c:pt>
                <c:pt idx="574">
                  <c:v>0.11600000000000001</c:v>
                </c:pt>
                <c:pt idx="575">
                  <c:v>0.11600000000000001</c:v>
                </c:pt>
                <c:pt idx="576">
                  <c:v>0.11600000000000001</c:v>
                </c:pt>
                <c:pt idx="577">
                  <c:v>0.11600000000000001</c:v>
                </c:pt>
                <c:pt idx="578">
                  <c:v>0.11600000000000001</c:v>
                </c:pt>
                <c:pt idx="579">
                  <c:v>0.11600000000000001</c:v>
                </c:pt>
                <c:pt idx="580">
                  <c:v>0.11600000000000001</c:v>
                </c:pt>
                <c:pt idx="581">
                  <c:v>0.11600000000000001</c:v>
                </c:pt>
                <c:pt idx="582">
                  <c:v>0.11600000000000001</c:v>
                </c:pt>
                <c:pt idx="583">
                  <c:v>0.11600000000000001</c:v>
                </c:pt>
                <c:pt idx="584">
                  <c:v>0.11600000000000001</c:v>
                </c:pt>
                <c:pt idx="585">
                  <c:v>0.11600000000000001</c:v>
                </c:pt>
                <c:pt idx="586">
                  <c:v>0.11600000000000001</c:v>
                </c:pt>
                <c:pt idx="587">
                  <c:v>0.11600000000000001</c:v>
                </c:pt>
                <c:pt idx="588">
                  <c:v>0.11600000000000001</c:v>
                </c:pt>
                <c:pt idx="589">
                  <c:v>0.11600000000000001</c:v>
                </c:pt>
                <c:pt idx="590">
                  <c:v>0.11600000000000001</c:v>
                </c:pt>
                <c:pt idx="591">
                  <c:v>0.11600000000000001</c:v>
                </c:pt>
                <c:pt idx="592">
                  <c:v>0.11600000000000001</c:v>
                </c:pt>
                <c:pt idx="593">
                  <c:v>0.11600000000000001</c:v>
                </c:pt>
                <c:pt idx="594">
                  <c:v>0.11600000000000001</c:v>
                </c:pt>
                <c:pt idx="595">
                  <c:v>0.11600000000000001</c:v>
                </c:pt>
                <c:pt idx="596">
                  <c:v>0.11600000000000001</c:v>
                </c:pt>
                <c:pt idx="597">
                  <c:v>0.11600000000000001</c:v>
                </c:pt>
                <c:pt idx="598">
                  <c:v>0.11600000000000001</c:v>
                </c:pt>
                <c:pt idx="599">
                  <c:v>0.11600000000000001</c:v>
                </c:pt>
                <c:pt idx="600">
                  <c:v>0.11600000000000001</c:v>
                </c:pt>
                <c:pt idx="601">
                  <c:v>0.11600000000000001</c:v>
                </c:pt>
                <c:pt idx="602">
                  <c:v>0.11600000000000001</c:v>
                </c:pt>
                <c:pt idx="603">
                  <c:v>0.11600000000000001</c:v>
                </c:pt>
                <c:pt idx="604">
                  <c:v>0.11600000000000001</c:v>
                </c:pt>
                <c:pt idx="605">
                  <c:v>0.11600000000000001</c:v>
                </c:pt>
                <c:pt idx="606">
                  <c:v>0.11600000000000001</c:v>
                </c:pt>
                <c:pt idx="607">
                  <c:v>0.11600000000000001</c:v>
                </c:pt>
                <c:pt idx="608">
                  <c:v>0.11600000000000001</c:v>
                </c:pt>
                <c:pt idx="609">
                  <c:v>0.11600000000000001</c:v>
                </c:pt>
                <c:pt idx="610">
                  <c:v>0.11600000000000001</c:v>
                </c:pt>
                <c:pt idx="611">
                  <c:v>0.11600000000000001</c:v>
                </c:pt>
                <c:pt idx="612">
                  <c:v>0.11600000000000001</c:v>
                </c:pt>
                <c:pt idx="613">
                  <c:v>0.15</c:v>
                </c:pt>
                <c:pt idx="614">
                  <c:v>0.15</c:v>
                </c:pt>
                <c:pt idx="615">
                  <c:v>0.15</c:v>
                </c:pt>
                <c:pt idx="616">
                  <c:v>0.15</c:v>
                </c:pt>
                <c:pt idx="617">
                  <c:v>0.15</c:v>
                </c:pt>
                <c:pt idx="618">
                  <c:v>0.15</c:v>
                </c:pt>
                <c:pt idx="619">
                  <c:v>0.15</c:v>
                </c:pt>
                <c:pt idx="620">
                  <c:v>0.15</c:v>
                </c:pt>
                <c:pt idx="621">
                  <c:v>0.15</c:v>
                </c:pt>
                <c:pt idx="622">
                  <c:v>0.15</c:v>
                </c:pt>
                <c:pt idx="623">
                  <c:v>0.15</c:v>
                </c:pt>
                <c:pt idx="624">
                  <c:v>0.15</c:v>
                </c:pt>
                <c:pt idx="625">
                  <c:v>0.15</c:v>
                </c:pt>
                <c:pt idx="626">
                  <c:v>0.15</c:v>
                </c:pt>
                <c:pt idx="627">
                  <c:v>0.15</c:v>
                </c:pt>
                <c:pt idx="628">
                  <c:v>0.15</c:v>
                </c:pt>
                <c:pt idx="629">
                  <c:v>0.15</c:v>
                </c:pt>
                <c:pt idx="630">
                  <c:v>0.15</c:v>
                </c:pt>
                <c:pt idx="631">
                  <c:v>0.15</c:v>
                </c:pt>
                <c:pt idx="632">
                  <c:v>0.15</c:v>
                </c:pt>
                <c:pt idx="633">
                  <c:v>0.15</c:v>
                </c:pt>
                <c:pt idx="634">
                  <c:v>0.15</c:v>
                </c:pt>
                <c:pt idx="635">
                  <c:v>0.15</c:v>
                </c:pt>
                <c:pt idx="636">
                  <c:v>0.15</c:v>
                </c:pt>
                <c:pt idx="637">
                  <c:v>0.15</c:v>
                </c:pt>
                <c:pt idx="638">
                  <c:v>0.15</c:v>
                </c:pt>
                <c:pt idx="639">
                  <c:v>0.15</c:v>
                </c:pt>
                <c:pt idx="640">
                  <c:v>0.15</c:v>
                </c:pt>
                <c:pt idx="641">
                  <c:v>0.15</c:v>
                </c:pt>
                <c:pt idx="642">
                  <c:v>0.15</c:v>
                </c:pt>
                <c:pt idx="643">
                  <c:v>0.15</c:v>
                </c:pt>
                <c:pt idx="644">
                  <c:v>0.15</c:v>
                </c:pt>
                <c:pt idx="645">
                  <c:v>0.15</c:v>
                </c:pt>
                <c:pt idx="646">
                  <c:v>0.15</c:v>
                </c:pt>
                <c:pt idx="647">
                  <c:v>0.15</c:v>
                </c:pt>
                <c:pt idx="648">
                  <c:v>0.15</c:v>
                </c:pt>
                <c:pt idx="649">
                  <c:v>0.15</c:v>
                </c:pt>
                <c:pt idx="650">
                  <c:v>0.15</c:v>
                </c:pt>
                <c:pt idx="651">
                  <c:v>0.15</c:v>
                </c:pt>
                <c:pt idx="652">
                  <c:v>0.18</c:v>
                </c:pt>
                <c:pt idx="653">
                  <c:v>0.18</c:v>
                </c:pt>
                <c:pt idx="654">
                  <c:v>0.18</c:v>
                </c:pt>
                <c:pt idx="655">
                  <c:v>0.18</c:v>
                </c:pt>
                <c:pt idx="656">
                  <c:v>0.18</c:v>
                </c:pt>
                <c:pt idx="657">
                  <c:v>0.18</c:v>
                </c:pt>
                <c:pt idx="658">
                  <c:v>0.18</c:v>
                </c:pt>
                <c:pt idx="659">
                  <c:v>0.18</c:v>
                </c:pt>
                <c:pt idx="660">
                  <c:v>0.18</c:v>
                </c:pt>
                <c:pt idx="661">
                  <c:v>0.18</c:v>
                </c:pt>
                <c:pt idx="662">
                  <c:v>0.18</c:v>
                </c:pt>
                <c:pt idx="663">
                  <c:v>0.18</c:v>
                </c:pt>
                <c:pt idx="664">
                  <c:v>0.18</c:v>
                </c:pt>
                <c:pt idx="665">
                  <c:v>0.18</c:v>
                </c:pt>
                <c:pt idx="666">
                  <c:v>0.18</c:v>
                </c:pt>
                <c:pt idx="667">
                  <c:v>0.18</c:v>
                </c:pt>
                <c:pt idx="668">
                  <c:v>0.18</c:v>
                </c:pt>
                <c:pt idx="669">
                  <c:v>0.18</c:v>
                </c:pt>
                <c:pt idx="670">
                  <c:v>0.18</c:v>
                </c:pt>
                <c:pt idx="671">
                  <c:v>0.18</c:v>
                </c:pt>
                <c:pt idx="672">
                  <c:v>0.18</c:v>
                </c:pt>
                <c:pt idx="673">
                  <c:v>0.18</c:v>
                </c:pt>
                <c:pt idx="674">
                  <c:v>0.18</c:v>
                </c:pt>
                <c:pt idx="675">
                  <c:v>0.18</c:v>
                </c:pt>
                <c:pt idx="676">
                  <c:v>0.18</c:v>
                </c:pt>
                <c:pt idx="677">
                  <c:v>0.18</c:v>
                </c:pt>
                <c:pt idx="678">
                  <c:v>0.18</c:v>
                </c:pt>
                <c:pt idx="679">
                  <c:v>0.18</c:v>
                </c:pt>
                <c:pt idx="680">
                  <c:v>0.18</c:v>
                </c:pt>
                <c:pt idx="681">
                  <c:v>0.18</c:v>
                </c:pt>
                <c:pt idx="682">
                  <c:v>0.18</c:v>
                </c:pt>
                <c:pt idx="683">
                  <c:v>0.18</c:v>
                </c:pt>
                <c:pt idx="684">
                  <c:v>0.18</c:v>
                </c:pt>
                <c:pt idx="685">
                  <c:v>0.20599999999999999</c:v>
                </c:pt>
                <c:pt idx="686">
                  <c:v>0.20599999999999999</c:v>
                </c:pt>
                <c:pt idx="687">
                  <c:v>0.20599999999999999</c:v>
                </c:pt>
                <c:pt idx="688">
                  <c:v>0.20599999999999999</c:v>
                </c:pt>
                <c:pt idx="689">
                  <c:v>0.20599999999999999</c:v>
                </c:pt>
                <c:pt idx="690">
                  <c:v>0.20599999999999999</c:v>
                </c:pt>
                <c:pt idx="691">
                  <c:v>0.20599999999999999</c:v>
                </c:pt>
                <c:pt idx="692">
                  <c:v>0.20599999999999999</c:v>
                </c:pt>
                <c:pt idx="693">
                  <c:v>0.20599999999999999</c:v>
                </c:pt>
                <c:pt idx="694">
                  <c:v>0.20599999999999999</c:v>
                </c:pt>
                <c:pt idx="695">
                  <c:v>0.20599999999999999</c:v>
                </c:pt>
                <c:pt idx="696">
                  <c:v>0.20599999999999999</c:v>
                </c:pt>
                <c:pt idx="697">
                  <c:v>0.20599999999999999</c:v>
                </c:pt>
                <c:pt idx="698">
                  <c:v>0.20599999999999999</c:v>
                </c:pt>
                <c:pt idx="699">
                  <c:v>0.20599999999999999</c:v>
                </c:pt>
                <c:pt idx="700">
                  <c:v>0.20599999999999999</c:v>
                </c:pt>
                <c:pt idx="701">
                  <c:v>0.20599999999999999</c:v>
                </c:pt>
                <c:pt idx="702">
                  <c:v>0.20599999999999999</c:v>
                </c:pt>
                <c:pt idx="703">
                  <c:v>0.20599999999999999</c:v>
                </c:pt>
                <c:pt idx="704">
                  <c:v>0.20599999999999999</c:v>
                </c:pt>
                <c:pt idx="705">
                  <c:v>0.20599999999999999</c:v>
                </c:pt>
                <c:pt idx="706">
                  <c:v>0.20599999999999999</c:v>
                </c:pt>
                <c:pt idx="707">
                  <c:v>0.20599999999999999</c:v>
                </c:pt>
                <c:pt idx="708">
                  <c:v>0.20599999999999999</c:v>
                </c:pt>
                <c:pt idx="709">
                  <c:v>0.20599999999999999</c:v>
                </c:pt>
                <c:pt idx="710">
                  <c:v>0.20599999999999999</c:v>
                </c:pt>
                <c:pt idx="711">
                  <c:v>0.20599999999999999</c:v>
                </c:pt>
                <c:pt idx="712">
                  <c:v>0.22600000000000001</c:v>
                </c:pt>
                <c:pt idx="713">
                  <c:v>0.23599999999999999</c:v>
                </c:pt>
                <c:pt idx="714">
                  <c:v>0.23599999999999999</c:v>
                </c:pt>
                <c:pt idx="715">
                  <c:v>0.23599999999999999</c:v>
                </c:pt>
                <c:pt idx="716">
                  <c:v>0.23599999999999999</c:v>
                </c:pt>
                <c:pt idx="717">
                  <c:v>0.23599999999999999</c:v>
                </c:pt>
                <c:pt idx="718">
                  <c:v>0.23599999999999999</c:v>
                </c:pt>
                <c:pt idx="719">
                  <c:v>0.23599999999999999</c:v>
                </c:pt>
                <c:pt idx="720">
                  <c:v>0.23599999999999999</c:v>
                </c:pt>
                <c:pt idx="721">
                  <c:v>0.23599999999999999</c:v>
                </c:pt>
                <c:pt idx="722">
                  <c:v>0.23599999999999999</c:v>
                </c:pt>
                <c:pt idx="723">
                  <c:v>0.23599999999999999</c:v>
                </c:pt>
                <c:pt idx="724">
                  <c:v>0.23599999999999999</c:v>
                </c:pt>
                <c:pt idx="725">
                  <c:v>0.23599999999999999</c:v>
                </c:pt>
                <c:pt idx="726">
                  <c:v>0.23599999999999999</c:v>
                </c:pt>
                <c:pt idx="727">
                  <c:v>0.23599999999999999</c:v>
                </c:pt>
                <c:pt idx="728">
                  <c:v>0.23599999999999999</c:v>
                </c:pt>
                <c:pt idx="729">
                  <c:v>0.23599999999999999</c:v>
                </c:pt>
                <c:pt idx="730">
                  <c:v>0.23599999999999999</c:v>
                </c:pt>
                <c:pt idx="731">
                  <c:v>0.23599999999999999</c:v>
                </c:pt>
                <c:pt idx="732">
                  <c:v>0.23599999999999999</c:v>
                </c:pt>
                <c:pt idx="733">
                  <c:v>0.23599999999999999</c:v>
                </c:pt>
                <c:pt idx="734">
                  <c:v>0.23599999999999999</c:v>
                </c:pt>
                <c:pt idx="735">
                  <c:v>0.23599999999999999</c:v>
                </c:pt>
                <c:pt idx="736">
                  <c:v>0.23599999999999999</c:v>
                </c:pt>
                <c:pt idx="737">
                  <c:v>0.23599999999999999</c:v>
                </c:pt>
                <c:pt idx="738">
                  <c:v>0.23599999999999999</c:v>
                </c:pt>
                <c:pt idx="739">
                  <c:v>0.23599999999999999</c:v>
                </c:pt>
                <c:pt idx="740">
                  <c:v>0.23599999999999999</c:v>
                </c:pt>
                <c:pt idx="741">
                  <c:v>0.23599999999999999</c:v>
                </c:pt>
                <c:pt idx="742">
                  <c:v>0.23599999999999999</c:v>
                </c:pt>
                <c:pt idx="743">
                  <c:v>0.23599999999999999</c:v>
                </c:pt>
                <c:pt idx="744">
                  <c:v>0.26800000000000002</c:v>
                </c:pt>
                <c:pt idx="745">
                  <c:v>0.26800000000000002</c:v>
                </c:pt>
                <c:pt idx="746">
                  <c:v>0.26800000000000002</c:v>
                </c:pt>
                <c:pt idx="747">
                  <c:v>0.26800000000000002</c:v>
                </c:pt>
                <c:pt idx="748">
                  <c:v>0.26800000000000002</c:v>
                </c:pt>
                <c:pt idx="749">
                  <c:v>0.26800000000000002</c:v>
                </c:pt>
                <c:pt idx="750">
                  <c:v>0.26800000000000002</c:v>
                </c:pt>
                <c:pt idx="751">
                  <c:v>0.26800000000000002</c:v>
                </c:pt>
                <c:pt idx="752">
                  <c:v>0.26800000000000002</c:v>
                </c:pt>
                <c:pt idx="753">
                  <c:v>0.26800000000000002</c:v>
                </c:pt>
                <c:pt idx="754">
                  <c:v>0.26800000000000002</c:v>
                </c:pt>
                <c:pt idx="755">
                  <c:v>0.26800000000000002</c:v>
                </c:pt>
                <c:pt idx="756">
                  <c:v>0.26800000000000002</c:v>
                </c:pt>
                <c:pt idx="757">
                  <c:v>0.26800000000000002</c:v>
                </c:pt>
                <c:pt idx="758">
                  <c:v>0.26800000000000002</c:v>
                </c:pt>
                <c:pt idx="759">
                  <c:v>0.26800000000000002</c:v>
                </c:pt>
                <c:pt idx="760">
                  <c:v>0.26800000000000002</c:v>
                </c:pt>
                <c:pt idx="761">
                  <c:v>0.26800000000000002</c:v>
                </c:pt>
                <c:pt idx="762">
                  <c:v>0.26800000000000002</c:v>
                </c:pt>
                <c:pt idx="763">
                  <c:v>0.26800000000000002</c:v>
                </c:pt>
                <c:pt idx="764">
                  <c:v>0.26800000000000002</c:v>
                </c:pt>
                <c:pt idx="765">
                  <c:v>0.26800000000000002</c:v>
                </c:pt>
                <c:pt idx="766">
                  <c:v>0.26800000000000002</c:v>
                </c:pt>
                <c:pt idx="767">
                  <c:v>0.26800000000000002</c:v>
                </c:pt>
                <c:pt idx="768">
                  <c:v>0.26800000000000002</c:v>
                </c:pt>
                <c:pt idx="769">
                  <c:v>0.26800000000000002</c:v>
                </c:pt>
                <c:pt idx="770">
                  <c:v>0.26800000000000002</c:v>
                </c:pt>
                <c:pt idx="771">
                  <c:v>0.26800000000000002</c:v>
                </c:pt>
                <c:pt idx="772">
                  <c:v>0.26800000000000002</c:v>
                </c:pt>
                <c:pt idx="773">
                  <c:v>0.26800000000000002</c:v>
                </c:pt>
                <c:pt idx="774">
                  <c:v>0.26800000000000002</c:v>
                </c:pt>
                <c:pt idx="775">
                  <c:v>0.26800000000000002</c:v>
                </c:pt>
                <c:pt idx="776">
                  <c:v>0.30399999999999999</c:v>
                </c:pt>
                <c:pt idx="777">
                  <c:v>0.30399999999999999</c:v>
                </c:pt>
                <c:pt idx="778">
                  <c:v>0.30399999999999999</c:v>
                </c:pt>
                <c:pt idx="779">
                  <c:v>0.30399999999999999</c:v>
                </c:pt>
                <c:pt idx="780">
                  <c:v>0.30399999999999999</c:v>
                </c:pt>
                <c:pt idx="781">
                  <c:v>0.30399999999999999</c:v>
                </c:pt>
                <c:pt idx="782">
                  <c:v>0.30399999999999999</c:v>
                </c:pt>
                <c:pt idx="783">
                  <c:v>0.30399999999999999</c:v>
                </c:pt>
                <c:pt idx="784">
                  <c:v>0.30399999999999999</c:v>
                </c:pt>
                <c:pt idx="785">
                  <c:v>0.30399999999999999</c:v>
                </c:pt>
                <c:pt idx="786">
                  <c:v>0.30399999999999999</c:v>
                </c:pt>
                <c:pt idx="787">
                  <c:v>0.30399999999999999</c:v>
                </c:pt>
                <c:pt idx="788">
                  <c:v>0.30399999999999999</c:v>
                </c:pt>
                <c:pt idx="789">
                  <c:v>0.30399999999999999</c:v>
                </c:pt>
                <c:pt idx="790">
                  <c:v>0.30399999999999999</c:v>
                </c:pt>
                <c:pt idx="791">
                  <c:v>0.30399999999999999</c:v>
                </c:pt>
                <c:pt idx="792">
                  <c:v>0.30399999999999999</c:v>
                </c:pt>
                <c:pt idx="793">
                  <c:v>0.30399999999999999</c:v>
                </c:pt>
                <c:pt idx="794">
                  <c:v>0.30399999999999999</c:v>
                </c:pt>
                <c:pt idx="795">
                  <c:v>0.30399999999999999</c:v>
                </c:pt>
                <c:pt idx="796">
                  <c:v>0.30399999999999999</c:v>
                </c:pt>
                <c:pt idx="797">
                  <c:v>0.30399999999999999</c:v>
                </c:pt>
                <c:pt idx="798">
                  <c:v>0.30399999999999999</c:v>
                </c:pt>
                <c:pt idx="799">
                  <c:v>0.30399999999999999</c:v>
                </c:pt>
                <c:pt idx="800">
                  <c:v>0.30399999999999999</c:v>
                </c:pt>
                <c:pt idx="801">
                  <c:v>0.30399999999999999</c:v>
                </c:pt>
                <c:pt idx="802">
                  <c:v>0.30399999999999999</c:v>
                </c:pt>
                <c:pt idx="803">
                  <c:v>0.30399999999999999</c:v>
                </c:pt>
                <c:pt idx="804">
                  <c:v>0.30399999999999999</c:v>
                </c:pt>
                <c:pt idx="805">
                  <c:v>0.30399999999999999</c:v>
                </c:pt>
                <c:pt idx="806">
                  <c:v>0.30399999999999999</c:v>
                </c:pt>
                <c:pt idx="807">
                  <c:v>0.30399999999999999</c:v>
                </c:pt>
                <c:pt idx="808">
                  <c:v>0.30399999999999999</c:v>
                </c:pt>
                <c:pt idx="809">
                  <c:v>0.30399999999999999</c:v>
                </c:pt>
                <c:pt idx="810">
                  <c:v>0.32200000000000001</c:v>
                </c:pt>
                <c:pt idx="811">
                  <c:v>0.34</c:v>
                </c:pt>
                <c:pt idx="812">
                  <c:v>0.34</c:v>
                </c:pt>
                <c:pt idx="813">
                  <c:v>0.34</c:v>
                </c:pt>
                <c:pt idx="814">
                  <c:v>0.34</c:v>
                </c:pt>
                <c:pt idx="815">
                  <c:v>0.34</c:v>
                </c:pt>
                <c:pt idx="816">
                  <c:v>0.34</c:v>
                </c:pt>
                <c:pt idx="817">
                  <c:v>0.34</c:v>
                </c:pt>
                <c:pt idx="818">
                  <c:v>0.34</c:v>
                </c:pt>
                <c:pt idx="819">
                  <c:v>0.34</c:v>
                </c:pt>
                <c:pt idx="820">
                  <c:v>0.34</c:v>
                </c:pt>
                <c:pt idx="821">
                  <c:v>0.34</c:v>
                </c:pt>
                <c:pt idx="822">
                  <c:v>0.34</c:v>
                </c:pt>
                <c:pt idx="823">
                  <c:v>0.34</c:v>
                </c:pt>
                <c:pt idx="824">
                  <c:v>0.34</c:v>
                </c:pt>
                <c:pt idx="825">
                  <c:v>0.34</c:v>
                </c:pt>
                <c:pt idx="826">
                  <c:v>0.34</c:v>
                </c:pt>
                <c:pt idx="827">
                  <c:v>0.34</c:v>
                </c:pt>
                <c:pt idx="828">
                  <c:v>0.34</c:v>
                </c:pt>
                <c:pt idx="829">
                  <c:v>0.34</c:v>
                </c:pt>
                <c:pt idx="830">
                  <c:v>0.34</c:v>
                </c:pt>
                <c:pt idx="831">
                  <c:v>0.34</c:v>
                </c:pt>
                <c:pt idx="832">
                  <c:v>0.34</c:v>
                </c:pt>
                <c:pt idx="833">
                  <c:v>0.34</c:v>
                </c:pt>
                <c:pt idx="834">
                  <c:v>0.34</c:v>
                </c:pt>
                <c:pt idx="835">
                  <c:v>0.34</c:v>
                </c:pt>
                <c:pt idx="836">
                  <c:v>0.34</c:v>
                </c:pt>
                <c:pt idx="837">
                  <c:v>0.34</c:v>
                </c:pt>
                <c:pt idx="838">
                  <c:v>0.34</c:v>
                </c:pt>
                <c:pt idx="839">
                  <c:v>0.34</c:v>
                </c:pt>
                <c:pt idx="840">
                  <c:v>0.34</c:v>
                </c:pt>
                <c:pt idx="841">
                  <c:v>0.34</c:v>
                </c:pt>
                <c:pt idx="842">
                  <c:v>0.34</c:v>
                </c:pt>
                <c:pt idx="843">
                  <c:v>0.34</c:v>
                </c:pt>
                <c:pt idx="844">
                  <c:v>0.374</c:v>
                </c:pt>
                <c:pt idx="845">
                  <c:v>0.374</c:v>
                </c:pt>
                <c:pt idx="846">
                  <c:v>0.374</c:v>
                </c:pt>
                <c:pt idx="847">
                  <c:v>0.374</c:v>
                </c:pt>
                <c:pt idx="848">
                  <c:v>0.374</c:v>
                </c:pt>
                <c:pt idx="849">
                  <c:v>0.374</c:v>
                </c:pt>
                <c:pt idx="850">
                  <c:v>0.374</c:v>
                </c:pt>
                <c:pt idx="851">
                  <c:v>0.374</c:v>
                </c:pt>
                <c:pt idx="852">
                  <c:v>0.374</c:v>
                </c:pt>
                <c:pt idx="853">
                  <c:v>0.374</c:v>
                </c:pt>
                <c:pt idx="854">
                  <c:v>0.374</c:v>
                </c:pt>
                <c:pt idx="855">
                  <c:v>0.374</c:v>
                </c:pt>
                <c:pt idx="856">
                  <c:v>0.374</c:v>
                </c:pt>
                <c:pt idx="857">
                  <c:v>0.374</c:v>
                </c:pt>
                <c:pt idx="858">
                  <c:v>0.374</c:v>
                </c:pt>
                <c:pt idx="859">
                  <c:v>0.374</c:v>
                </c:pt>
                <c:pt idx="860">
                  <c:v>0.374</c:v>
                </c:pt>
                <c:pt idx="861">
                  <c:v>0.374</c:v>
                </c:pt>
                <c:pt idx="862">
                  <c:v>0.374</c:v>
                </c:pt>
                <c:pt idx="863">
                  <c:v>0.374</c:v>
                </c:pt>
                <c:pt idx="864">
                  <c:v>0.374</c:v>
                </c:pt>
                <c:pt idx="865">
                  <c:v>0.374</c:v>
                </c:pt>
                <c:pt idx="866">
                  <c:v>0.374</c:v>
                </c:pt>
                <c:pt idx="867">
                  <c:v>0.374</c:v>
                </c:pt>
                <c:pt idx="868">
                  <c:v>0.374</c:v>
                </c:pt>
                <c:pt idx="869">
                  <c:v>0.374</c:v>
                </c:pt>
                <c:pt idx="870">
                  <c:v>0.374</c:v>
                </c:pt>
                <c:pt idx="871">
                  <c:v>0.374</c:v>
                </c:pt>
                <c:pt idx="872">
                  <c:v>0.374</c:v>
                </c:pt>
                <c:pt idx="873">
                  <c:v>0.374</c:v>
                </c:pt>
                <c:pt idx="874">
                  <c:v>0.40600000000000003</c:v>
                </c:pt>
                <c:pt idx="875">
                  <c:v>0.40600000000000003</c:v>
                </c:pt>
                <c:pt idx="876">
                  <c:v>0.40600000000000003</c:v>
                </c:pt>
                <c:pt idx="877">
                  <c:v>0.40600000000000003</c:v>
                </c:pt>
                <c:pt idx="878">
                  <c:v>0.40600000000000003</c:v>
                </c:pt>
                <c:pt idx="879">
                  <c:v>0.40600000000000003</c:v>
                </c:pt>
                <c:pt idx="880">
                  <c:v>0.40600000000000003</c:v>
                </c:pt>
                <c:pt idx="881">
                  <c:v>0.40600000000000003</c:v>
                </c:pt>
                <c:pt idx="882">
                  <c:v>0.40600000000000003</c:v>
                </c:pt>
                <c:pt idx="883">
                  <c:v>0.40600000000000003</c:v>
                </c:pt>
                <c:pt idx="884">
                  <c:v>0.40600000000000003</c:v>
                </c:pt>
                <c:pt idx="885">
                  <c:v>0.40600000000000003</c:v>
                </c:pt>
                <c:pt idx="886">
                  <c:v>0.40600000000000003</c:v>
                </c:pt>
                <c:pt idx="887">
                  <c:v>0.40600000000000003</c:v>
                </c:pt>
                <c:pt idx="888">
                  <c:v>0.40600000000000003</c:v>
                </c:pt>
                <c:pt idx="889">
                  <c:v>0.40600000000000003</c:v>
                </c:pt>
                <c:pt idx="890">
                  <c:v>0.40600000000000003</c:v>
                </c:pt>
                <c:pt idx="891">
                  <c:v>0.40600000000000003</c:v>
                </c:pt>
                <c:pt idx="892">
                  <c:v>0.40600000000000003</c:v>
                </c:pt>
                <c:pt idx="893">
                  <c:v>0.40600000000000003</c:v>
                </c:pt>
                <c:pt idx="894">
                  <c:v>0.40600000000000003</c:v>
                </c:pt>
                <c:pt idx="895">
                  <c:v>0.40600000000000003</c:v>
                </c:pt>
                <c:pt idx="896">
                  <c:v>0.40600000000000003</c:v>
                </c:pt>
                <c:pt idx="897">
                  <c:v>0.40600000000000003</c:v>
                </c:pt>
                <c:pt idx="898">
                  <c:v>0.40600000000000003</c:v>
                </c:pt>
                <c:pt idx="899">
                  <c:v>0.40600000000000003</c:v>
                </c:pt>
                <c:pt idx="900">
                  <c:v>0.40600000000000003</c:v>
                </c:pt>
                <c:pt idx="901">
                  <c:v>0.40600000000000003</c:v>
                </c:pt>
                <c:pt idx="902">
                  <c:v>0.442</c:v>
                </c:pt>
                <c:pt idx="903">
                  <c:v>0.442</c:v>
                </c:pt>
                <c:pt idx="904">
                  <c:v>0.442</c:v>
                </c:pt>
                <c:pt idx="905">
                  <c:v>0.442</c:v>
                </c:pt>
                <c:pt idx="906">
                  <c:v>0.442</c:v>
                </c:pt>
                <c:pt idx="907">
                  <c:v>0.442</c:v>
                </c:pt>
                <c:pt idx="908">
                  <c:v>0.442</c:v>
                </c:pt>
                <c:pt idx="909">
                  <c:v>0.442</c:v>
                </c:pt>
                <c:pt idx="910">
                  <c:v>0.442</c:v>
                </c:pt>
                <c:pt idx="911">
                  <c:v>0.442</c:v>
                </c:pt>
                <c:pt idx="912">
                  <c:v>0.442</c:v>
                </c:pt>
                <c:pt idx="913">
                  <c:v>0.442</c:v>
                </c:pt>
                <c:pt idx="914">
                  <c:v>0.442</c:v>
                </c:pt>
                <c:pt idx="915">
                  <c:v>0.442</c:v>
                </c:pt>
                <c:pt idx="916">
                  <c:v>0.442</c:v>
                </c:pt>
                <c:pt idx="917">
                  <c:v>0.442</c:v>
                </c:pt>
                <c:pt idx="918">
                  <c:v>0.442</c:v>
                </c:pt>
                <c:pt idx="919">
                  <c:v>0.442</c:v>
                </c:pt>
                <c:pt idx="920">
                  <c:v>0.442</c:v>
                </c:pt>
                <c:pt idx="921">
                  <c:v>0.442</c:v>
                </c:pt>
                <c:pt idx="922">
                  <c:v>0.442</c:v>
                </c:pt>
                <c:pt idx="923">
                  <c:v>0.442</c:v>
                </c:pt>
                <c:pt idx="924">
                  <c:v>0.442</c:v>
                </c:pt>
                <c:pt idx="925">
                  <c:v>0.442</c:v>
                </c:pt>
                <c:pt idx="926">
                  <c:v>0.442</c:v>
                </c:pt>
                <c:pt idx="927">
                  <c:v>0.442</c:v>
                </c:pt>
                <c:pt idx="928">
                  <c:v>0.442</c:v>
                </c:pt>
                <c:pt idx="929">
                  <c:v>0.442</c:v>
                </c:pt>
                <c:pt idx="930">
                  <c:v>0.442</c:v>
                </c:pt>
                <c:pt idx="931">
                  <c:v>0.442</c:v>
                </c:pt>
                <c:pt idx="932">
                  <c:v>0.442</c:v>
                </c:pt>
                <c:pt idx="933">
                  <c:v>0.46800000000000003</c:v>
                </c:pt>
                <c:pt idx="934">
                  <c:v>0.47799999999999998</c:v>
                </c:pt>
                <c:pt idx="935">
                  <c:v>0.47799999999999998</c:v>
                </c:pt>
                <c:pt idx="936">
                  <c:v>0.47799999999999998</c:v>
                </c:pt>
                <c:pt idx="937">
                  <c:v>0.47799999999999998</c:v>
                </c:pt>
                <c:pt idx="938">
                  <c:v>0.47799999999999998</c:v>
                </c:pt>
                <c:pt idx="939">
                  <c:v>0.47799999999999998</c:v>
                </c:pt>
                <c:pt idx="940">
                  <c:v>0.47799999999999998</c:v>
                </c:pt>
                <c:pt idx="941">
                  <c:v>0.47799999999999998</c:v>
                </c:pt>
                <c:pt idx="942">
                  <c:v>0.47799999999999998</c:v>
                </c:pt>
                <c:pt idx="943">
                  <c:v>0.47799999999999998</c:v>
                </c:pt>
                <c:pt idx="944">
                  <c:v>0.47799999999999998</c:v>
                </c:pt>
                <c:pt idx="945">
                  <c:v>0.47799999999999998</c:v>
                </c:pt>
                <c:pt idx="946">
                  <c:v>0.47799999999999998</c:v>
                </c:pt>
                <c:pt idx="947">
                  <c:v>0.47799999999999998</c:v>
                </c:pt>
                <c:pt idx="948">
                  <c:v>0.47799999999999998</c:v>
                </c:pt>
                <c:pt idx="949">
                  <c:v>0.47799999999999998</c:v>
                </c:pt>
                <c:pt idx="950">
                  <c:v>0.47799999999999998</c:v>
                </c:pt>
                <c:pt idx="951">
                  <c:v>0.47799999999999998</c:v>
                </c:pt>
                <c:pt idx="952">
                  <c:v>0.47799999999999998</c:v>
                </c:pt>
                <c:pt idx="953">
                  <c:v>0.47799999999999998</c:v>
                </c:pt>
                <c:pt idx="954">
                  <c:v>0.47799999999999998</c:v>
                </c:pt>
                <c:pt idx="955">
                  <c:v>0.47799999999999998</c:v>
                </c:pt>
                <c:pt idx="956">
                  <c:v>0.47799999999999998</c:v>
                </c:pt>
                <c:pt idx="957">
                  <c:v>0.47799999999999998</c:v>
                </c:pt>
                <c:pt idx="958">
                  <c:v>0.47799999999999998</c:v>
                </c:pt>
                <c:pt idx="959">
                  <c:v>0.47799999999999998</c:v>
                </c:pt>
                <c:pt idx="960">
                  <c:v>0.47799999999999998</c:v>
                </c:pt>
                <c:pt idx="961">
                  <c:v>0.47799999999999998</c:v>
                </c:pt>
                <c:pt idx="962">
                  <c:v>0.47799999999999998</c:v>
                </c:pt>
                <c:pt idx="963">
                  <c:v>0.51400000000000001</c:v>
                </c:pt>
                <c:pt idx="964">
                  <c:v>0.51400000000000001</c:v>
                </c:pt>
                <c:pt idx="965">
                  <c:v>0.51400000000000001</c:v>
                </c:pt>
                <c:pt idx="966">
                  <c:v>0.51400000000000001</c:v>
                </c:pt>
                <c:pt idx="967">
                  <c:v>0.51400000000000001</c:v>
                </c:pt>
                <c:pt idx="968">
                  <c:v>0.51400000000000001</c:v>
                </c:pt>
                <c:pt idx="969">
                  <c:v>0.51400000000000001</c:v>
                </c:pt>
                <c:pt idx="970">
                  <c:v>0.51400000000000001</c:v>
                </c:pt>
                <c:pt idx="971">
                  <c:v>0.51400000000000001</c:v>
                </c:pt>
                <c:pt idx="972">
                  <c:v>0.51400000000000001</c:v>
                </c:pt>
                <c:pt idx="973">
                  <c:v>0.51400000000000001</c:v>
                </c:pt>
                <c:pt idx="974">
                  <c:v>0.51400000000000001</c:v>
                </c:pt>
                <c:pt idx="975">
                  <c:v>0.51400000000000001</c:v>
                </c:pt>
                <c:pt idx="976">
                  <c:v>0.51400000000000001</c:v>
                </c:pt>
                <c:pt idx="977">
                  <c:v>0.51400000000000001</c:v>
                </c:pt>
                <c:pt idx="978">
                  <c:v>0.51400000000000001</c:v>
                </c:pt>
                <c:pt idx="979">
                  <c:v>0.51400000000000001</c:v>
                </c:pt>
                <c:pt idx="980">
                  <c:v>0.51400000000000001</c:v>
                </c:pt>
                <c:pt idx="981">
                  <c:v>0.51400000000000001</c:v>
                </c:pt>
                <c:pt idx="982">
                  <c:v>0.51400000000000001</c:v>
                </c:pt>
                <c:pt idx="983">
                  <c:v>0.51400000000000001</c:v>
                </c:pt>
                <c:pt idx="984">
                  <c:v>0.51400000000000001</c:v>
                </c:pt>
                <c:pt idx="985">
                  <c:v>0.51400000000000001</c:v>
                </c:pt>
                <c:pt idx="986">
                  <c:v>0.51400000000000001</c:v>
                </c:pt>
                <c:pt idx="987">
                  <c:v>0.51400000000000001</c:v>
                </c:pt>
                <c:pt idx="988">
                  <c:v>0.51400000000000001</c:v>
                </c:pt>
                <c:pt idx="989">
                  <c:v>0.51400000000000001</c:v>
                </c:pt>
                <c:pt idx="990">
                  <c:v>0.51400000000000001</c:v>
                </c:pt>
                <c:pt idx="991">
                  <c:v>0.51400000000000001</c:v>
                </c:pt>
                <c:pt idx="992">
                  <c:v>0.51600000000000001</c:v>
                </c:pt>
                <c:pt idx="993">
                  <c:v>0.54600000000000004</c:v>
                </c:pt>
                <c:pt idx="994">
                  <c:v>0.54600000000000004</c:v>
                </c:pt>
                <c:pt idx="995">
                  <c:v>0.54600000000000004</c:v>
                </c:pt>
                <c:pt idx="996">
                  <c:v>0.54600000000000004</c:v>
                </c:pt>
                <c:pt idx="997">
                  <c:v>0.54600000000000004</c:v>
                </c:pt>
                <c:pt idx="998">
                  <c:v>0.54600000000000004</c:v>
                </c:pt>
                <c:pt idx="999">
                  <c:v>0.54600000000000004</c:v>
                </c:pt>
                <c:pt idx="1000">
                  <c:v>0.54600000000000004</c:v>
                </c:pt>
                <c:pt idx="1001">
                  <c:v>0.54600000000000004</c:v>
                </c:pt>
                <c:pt idx="1002">
                  <c:v>0.54600000000000004</c:v>
                </c:pt>
                <c:pt idx="1003">
                  <c:v>0.54600000000000004</c:v>
                </c:pt>
                <c:pt idx="1004">
                  <c:v>0.54600000000000004</c:v>
                </c:pt>
                <c:pt idx="1005">
                  <c:v>0.54600000000000004</c:v>
                </c:pt>
                <c:pt idx="1006">
                  <c:v>0.54600000000000004</c:v>
                </c:pt>
                <c:pt idx="1007">
                  <c:v>0.54600000000000004</c:v>
                </c:pt>
                <c:pt idx="1008">
                  <c:v>0.54600000000000004</c:v>
                </c:pt>
                <c:pt idx="1009">
                  <c:v>0.54600000000000004</c:v>
                </c:pt>
                <c:pt idx="1010">
                  <c:v>0.54600000000000004</c:v>
                </c:pt>
                <c:pt idx="1011">
                  <c:v>0.54600000000000004</c:v>
                </c:pt>
                <c:pt idx="1012">
                  <c:v>0.54600000000000004</c:v>
                </c:pt>
                <c:pt idx="1013">
                  <c:v>0.54600000000000004</c:v>
                </c:pt>
                <c:pt idx="1014">
                  <c:v>0.54600000000000004</c:v>
                </c:pt>
                <c:pt idx="1015">
                  <c:v>0.54600000000000004</c:v>
                </c:pt>
                <c:pt idx="1016">
                  <c:v>0.54600000000000004</c:v>
                </c:pt>
                <c:pt idx="1017">
                  <c:v>0.54600000000000004</c:v>
                </c:pt>
                <c:pt idx="1018">
                  <c:v>0.54600000000000004</c:v>
                </c:pt>
                <c:pt idx="1019">
                  <c:v>0.55600000000000005</c:v>
                </c:pt>
                <c:pt idx="1020">
                  <c:v>0.58199999999999996</c:v>
                </c:pt>
                <c:pt idx="1021">
                  <c:v>0.58199999999999996</c:v>
                </c:pt>
                <c:pt idx="1022">
                  <c:v>0.58199999999999996</c:v>
                </c:pt>
                <c:pt idx="1023">
                  <c:v>0.58199999999999996</c:v>
                </c:pt>
                <c:pt idx="1024">
                  <c:v>0.58199999999999996</c:v>
                </c:pt>
                <c:pt idx="1025">
                  <c:v>0.58199999999999996</c:v>
                </c:pt>
                <c:pt idx="1026">
                  <c:v>0.58199999999999996</c:v>
                </c:pt>
                <c:pt idx="1027">
                  <c:v>0.58199999999999996</c:v>
                </c:pt>
                <c:pt idx="1028">
                  <c:v>0.58199999999999996</c:v>
                </c:pt>
                <c:pt idx="1029">
                  <c:v>0.58199999999999996</c:v>
                </c:pt>
                <c:pt idx="1030">
                  <c:v>0.58199999999999996</c:v>
                </c:pt>
                <c:pt idx="1031">
                  <c:v>0.58199999999999996</c:v>
                </c:pt>
                <c:pt idx="1032">
                  <c:v>0.58199999999999996</c:v>
                </c:pt>
                <c:pt idx="1033">
                  <c:v>0.58199999999999996</c:v>
                </c:pt>
                <c:pt idx="1034">
                  <c:v>0.58199999999999996</c:v>
                </c:pt>
                <c:pt idx="1035">
                  <c:v>0.58199999999999996</c:v>
                </c:pt>
                <c:pt idx="1036">
                  <c:v>0.58199999999999996</c:v>
                </c:pt>
                <c:pt idx="1037">
                  <c:v>0.58199999999999996</c:v>
                </c:pt>
                <c:pt idx="1038">
                  <c:v>0.58199999999999996</c:v>
                </c:pt>
                <c:pt idx="1039">
                  <c:v>0.58199999999999996</c:v>
                </c:pt>
                <c:pt idx="1040">
                  <c:v>0.58199999999999996</c:v>
                </c:pt>
                <c:pt idx="1041">
                  <c:v>0.58199999999999996</c:v>
                </c:pt>
                <c:pt idx="1042">
                  <c:v>0.58199999999999996</c:v>
                </c:pt>
                <c:pt idx="1043">
                  <c:v>0.58199999999999996</c:v>
                </c:pt>
                <c:pt idx="1044">
                  <c:v>0.58199999999999996</c:v>
                </c:pt>
                <c:pt idx="1045">
                  <c:v>0.58199999999999996</c:v>
                </c:pt>
                <c:pt idx="1046">
                  <c:v>0.58199999999999996</c:v>
                </c:pt>
                <c:pt idx="1047">
                  <c:v>0.58199999999999996</c:v>
                </c:pt>
                <c:pt idx="1048">
                  <c:v>0.59</c:v>
                </c:pt>
                <c:pt idx="1049">
                  <c:v>0.61599999999999999</c:v>
                </c:pt>
                <c:pt idx="1050">
                  <c:v>0.61599999999999999</c:v>
                </c:pt>
                <c:pt idx="1051">
                  <c:v>0.61599999999999999</c:v>
                </c:pt>
                <c:pt idx="1052">
                  <c:v>0.61599999999999999</c:v>
                </c:pt>
                <c:pt idx="1053">
                  <c:v>0.61599999999999999</c:v>
                </c:pt>
                <c:pt idx="1054">
                  <c:v>0.61599999999999999</c:v>
                </c:pt>
                <c:pt idx="1055">
                  <c:v>0.61599999999999999</c:v>
                </c:pt>
                <c:pt idx="1056">
                  <c:v>0.61599999999999999</c:v>
                </c:pt>
                <c:pt idx="1057">
                  <c:v>0.61599999999999999</c:v>
                </c:pt>
                <c:pt idx="1058">
                  <c:v>0.61599999999999999</c:v>
                </c:pt>
                <c:pt idx="1059">
                  <c:v>0.61599999999999999</c:v>
                </c:pt>
                <c:pt idx="1060">
                  <c:v>0.61599999999999999</c:v>
                </c:pt>
                <c:pt idx="1061">
                  <c:v>0.61599999999999999</c:v>
                </c:pt>
                <c:pt idx="1062">
                  <c:v>0.61599999999999999</c:v>
                </c:pt>
                <c:pt idx="1063">
                  <c:v>0.61599999999999999</c:v>
                </c:pt>
                <c:pt idx="1064">
                  <c:v>0.61599999999999999</c:v>
                </c:pt>
                <c:pt idx="1065">
                  <c:v>0.61599999999999999</c:v>
                </c:pt>
                <c:pt idx="1066">
                  <c:v>0.61599999999999999</c:v>
                </c:pt>
                <c:pt idx="1067">
                  <c:v>0.61599999999999999</c:v>
                </c:pt>
                <c:pt idx="1068">
                  <c:v>0.61599999999999999</c:v>
                </c:pt>
                <c:pt idx="1069">
                  <c:v>0.61599999999999999</c:v>
                </c:pt>
                <c:pt idx="1070">
                  <c:v>0.61599999999999999</c:v>
                </c:pt>
                <c:pt idx="1071">
                  <c:v>0.61599999999999999</c:v>
                </c:pt>
                <c:pt idx="1072">
                  <c:v>0.61599999999999999</c:v>
                </c:pt>
                <c:pt idx="1073">
                  <c:v>0.61599999999999999</c:v>
                </c:pt>
                <c:pt idx="1074">
                  <c:v>0.61599999999999999</c:v>
                </c:pt>
                <c:pt idx="1075">
                  <c:v>0.63200000000000001</c:v>
                </c:pt>
                <c:pt idx="1076">
                  <c:v>0.65</c:v>
                </c:pt>
                <c:pt idx="1077">
                  <c:v>0.65</c:v>
                </c:pt>
                <c:pt idx="1078">
                  <c:v>0.65</c:v>
                </c:pt>
                <c:pt idx="1079">
                  <c:v>0.65</c:v>
                </c:pt>
                <c:pt idx="1080">
                  <c:v>0.65</c:v>
                </c:pt>
                <c:pt idx="1081">
                  <c:v>0.65</c:v>
                </c:pt>
                <c:pt idx="1082">
                  <c:v>0.65</c:v>
                </c:pt>
                <c:pt idx="1083">
                  <c:v>0.65</c:v>
                </c:pt>
                <c:pt idx="1084">
                  <c:v>0.65</c:v>
                </c:pt>
                <c:pt idx="1085">
                  <c:v>0.65</c:v>
                </c:pt>
                <c:pt idx="1086">
                  <c:v>0.65</c:v>
                </c:pt>
                <c:pt idx="1087">
                  <c:v>0.65</c:v>
                </c:pt>
                <c:pt idx="1088">
                  <c:v>0.65</c:v>
                </c:pt>
                <c:pt idx="1089">
                  <c:v>0.65</c:v>
                </c:pt>
                <c:pt idx="1090">
                  <c:v>0.65</c:v>
                </c:pt>
                <c:pt idx="1091">
                  <c:v>0.65</c:v>
                </c:pt>
                <c:pt idx="1092">
                  <c:v>0.65</c:v>
                </c:pt>
                <c:pt idx="1093">
                  <c:v>0.65</c:v>
                </c:pt>
                <c:pt idx="1094">
                  <c:v>0.65</c:v>
                </c:pt>
                <c:pt idx="1095">
                  <c:v>0.65</c:v>
                </c:pt>
                <c:pt idx="1096">
                  <c:v>0.65</c:v>
                </c:pt>
                <c:pt idx="1097">
                  <c:v>0.65</c:v>
                </c:pt>
                <c:pt idx="1098">
                  <c:v>0.65</c:v>
                </c:pt>
                <c:pt idx="1099">
                  <c:v>0.65</c:v>
                </c:pt>
                <c:pt idx="1100">
                  <c:v>0.65</c:v>
                </c:pt>
                <c:pt idx="1101">
                  <c:v>0.65</c:v>
                </c:pt>
                <c:pt idx="1102">
                  <c:v>0.68400000000000005</c:v>
                </c:pt>
                <c:pt idx="1103">
                  <c:v>0.68400000000000005</c:v>
                </c:pt>
                <c:pt idx="1104">
                  <c:v>0.68400000000000005</c:v>
                </c:pt>
                <c:pt idx="1105">
                  <c:v>0.68400000000000005</c:v>
                </c:pt>
                <c:pt idx="1106">
                  <c:v>0.68400000000000005</c:v>
                </c:pt>
                <c:pt idx="1107">
                  <c:v>0.68400000000000005</c:v>
                </c:pt>
                <c:pt idx="1108">
                  <c:v>0.68400000000000005</c:v>
                </c:pt>
                <c:pt idx="1109">
                  <c:v>0.68400000000000005</c:v>
                </c:pt>
                <c:pt idx="1110">
                  <c:v>0.68400000000000005</c:v>
                </c:pt>
                <c:pt idx="1111">
                  <c:v>0.68400000000000005</c:v>
                </c:pt>
                <c:pt idx="1112">
                  <c:v>0.68400000000000005</c:v>
                </c:pt>
                <c:pt idx="1113">
                  <c:v>0.68400000000000005</c:v>
                </c:pt>
                <c:pt idx="1114">
                  <c:v>0.68400000000000005</c:v>
                </c:pt>
                <c:pt idx="1115">
                  <c:v>0.68400000000000005</c:v>
                </c:pt>
                <c:pt idx="1116">
                  <c:v>0.68400000000000005</c:v>
                </c:pt>
                <c:pt idx="1117">
                  <c:v>0.68400000000000005</c:v>
                </c:pt>
                <c:pt idx="1118">
                  <c:v>0.68400000000000005</c:v>
                </c:pt>
                <c:pt idx="1119">
                  <c:v>0.68400000000000005</c:v>
                </c:pt>
                <c:pt idx="1120">
                  <c:v>0.68400000000000005</c:v>
                </c:pt>
                <c:pt idx="1121">
                  <c:v>0.68400000000000005</c:v>
                </c:pt>
                <c:pt idx="1122">
                  <c:v>0.68400000000000005</c:v>
                </c:pt>
                <c:pt idx="1123">
                  <c:v>0.68400000000000005</c:v>
                </c:pt>
                <c:pt idx="1124">
                  <c:v>0.68400000000000005</c:v>
                </c:pt>
                <c:pt idx="1125">
                  <c:v>0.68400000000000005</c:v>
                </c:pt>
                <c:pt idx="1126">
                  <c:v>0.68400000000000005</c:v>
                </c:pt>
                <c:pt idx="1127">
                  <c:v>0.68400000000000005</c:v>
                </c:pt>
                <c:pt idx="1128">
                  <c:v>0.72</c:v>
                </c:pt>
                <c:pt idx="1129">
                  <c:v>0.72</c:v>
                </c:pt>
                <c:pt idx="1130">
                  <c:v>0.72</c:v>
                </c:pt>
                <c:pt idx="1131">
                  <c:v>0.72</c:v>
                </c:pt>
                <c:pt idx="1132">
                  <c:v>0.72</c:v>
                </c:pt>
                <c:pt idx="1133">
                  <c:v>0.72</c:v>
                </c:pt>
                <c:pt idx="1134">
                  <c:v>0.72</c:v>
                </c:pt>
                <c:pt idx="1135">
                  <c:v>0.72</c:v>
                </c:pt>
                <c:pt idx="1136">
                  <c:v>0.72</c:v>
                </c:pt>
                <c:pt idx="1137">
                  <c:v>0.72</c:v>
                </c:pt>
                <c:pt idx="1138">
                  <c:v>0.72</c:v>
                </c:pt>
                <c:pt idx="1139">
                  <c:v>0.72</c:v>
                </c:pt>
                <c:pt idx="1140">
                  <c:v>0.72</c:v>
                </c:pt>
                <c:pt idx="1141">
                  <c:v>0.72</c:v>
                </c:pt>
                <c:pt idx="1142">
                  <c:v>0.72</c:v>
                </c:pt>
                <c:pt idx="1143">
                  <c:v>0.72</c:v>
                </c:pt>
                <c:pt idx="1144">
                  <c:v>0.72</c:v>
                </c:pt>
                <c:pt idx="1145">
                  <c:v>0.72</c:v>
                </c:pt>
                <c:pt idx="1146">
                  <c:v>0.72</c:v>
                </c:pt>
                <c:pt idx="1147">
                  <c:v>0.72</c:v>
                </c:pt>
                <c:pt idx="1148">
                  <c:v>0.72</c:v>
                </c:pt>
                <c:pt idx="1149">
                  <c:v>0.72</c:v>
                </c:pt>
                <c:pt idx="1150">
                  <c:v>0.72</c:v>
                </c:pt>
                <c:pt idx="1151">
                  <c:v>0.72</c:v>
                </c:pt>
                <c:pt idx="1152">
                  <c:v>0.72</c:v>
                </c:pt>
                <c:pt idx="1153">
                  <c:v>0.72</c:v>
                </c:pt>
                <c:pt idx="1154">
                  <c:v>0.72</c:v>
                </c:pt>
                <c:pt idx="1155">
                  <c:v>0.72</c:v>
                </c:pt>
                <c:pt idx="1156">
                  <c:v>0.73799999999999999</c:v>
                </c:pt>
                <c:pt idx="1157">
                  <c:v>0.75800000000000001</c:v>
                </c:pt>
                <c:pt idx="1158">
                  <c:v>0.75800000000000001</c:v>
                </c:pt>
                <c:pt idx="1159">
                  <c:v>0.75800000000000001</c:v>
                </c:pt>
                <c:pt idx="1160">
                  <c:v>0.75800000000000001</c:v>
                </c:pt>
                <c:pt idx="1161">
                  <c:v>0.75800000000000001</c:v>
                </c:pt>
                <c:pt idx="1162">
                  <c:v>0.75800000000000001</c:v>
                </c:pt>
                <c:pt idx="1163">
                  <c:v>0.75800000000000001</c:v>
                </c:pt>
                <c:pt idx="1164">
                  <c:v>0.75800000000000001</c:v>
                </c:pt>
                <c:pt idx="1165">
                  <c:v>0.75800000000000001</c:v>
                </c:pt>
                <c:pt idx="1166">
                  <c:v>0.75800000000000001</c:v>
                </c:pt>
                <c:pt idx="1167">
                  <c:v>0.75800000000000001</c:v>
                </c:pt>
                <c:pt idx="1168">
                  <c:v>0.75800000000000001</c:v>
                </c:pt>
                <c:pt idx="1169">
                  <c:v>0.75800000000000001</c:v>
                </c:pt>
                <c:pt idx="1170">
                  <c:v>0.75800000000000001</c:v>
                </c:pt>
                <c:pt idx="1171">
                  <c:v>0.75800000000000001</c:v>
                </c:pt>
                <c:pt idx="1172">
                  <c:v>0.75800000000000001</c:v>
                </c:pt>
                <c:pt idx="1173">
                  <c:v>0.75800000000000001</c:v>
                </c:pt>
                <c:pt idx="1174">
                  <c:v>0.75800000000000001</c:v>
                </c:pt>
                <c:pt idx="1175">
                  <c:v>0.75800000000000001</c:v>
                </c:pt>
                <c:pt idx="1176">
                  <c:v>0.75800000000000001</c:v>
                </c:pt>
                <c:pt idx="1177">
                  <c:v>0.75800000000000001</c:v>
                </c:pt>
                <c:pt idx="1178">
                  <c:v>0.75800000000000001</c:v>
                </c:pt>
                <c:pt idx="1179">
                  <c:v>0.75800000000000001</c:v>
                </c:pt>
                <c:pt idx="1180">
                  <c:v>0.75800000000000001</c:v>
                </c:pt>
                <c:pt idx="1181">
                  <c:v>0.75800000000000001</c:v>
                </c:pt>
                <c:pt idx="1182">
                  <c:v>0.75800000000000001</c:v>
                </c:pt>
                <c:pt idx="1183">
                  <c:v>0.75800000000000001</c:v>
                </c:pt>
                <c:pt idx="1184">
                  <c:v>0.75800000000000001</c:v>
                </c:pt>
                <c:pt idx="1185">
                  <c:v>0.78600000000000003</c:v>
                </c:pt>
                <c:pt idx="1186">
                  <c:v>0.78600000000000003</c:v>
                </c:pt>
                <c:pt idx="1187">
                  <c:v>0.78600000000000003</c:v>
                </c:pt>
                <c:pt idx="1188">
                  <c:v>0.78600000000000003</c:v>
                </c:pt>
                <c:pt idx="1189">
                  <c:v>0.78600000000000003</c:v>
                </c:pt>
                <c:pt idx="1190">
                  <c:v>0.78600000000000003</c:v>
                </c:pt>
                <c:pt idx="1191">
                  <c:v>0.78600000000000003</c:v>
                </c:pt>
                <c:pt idx="1192">
                  <c:v>0.78600000000000003</c:v>
                </c:pt>
                <c:pt idx="1193">
                  <c:v>0.78600000000000003</c:v>
                </c:pt>
                <c:pt idx="1194">
                  <c:v>0.78600000000000003</c:v>
                </c:pt>
                <c:pt idx="1195">
                  <c:v>0.78600000000000003</c:v>
                </c:pt>
                <c:pt idx="1196">
                  <c:v>0.78600000000000003</c:v>
                </c:pt>
                <c:pt idx="1197">
                  <c:v>0.78600000000000003</c:v>
                </c:pt>
                <c:pt idx="1198">
                  <c:v>0.78600000000000003</c:v>
                </c:pt>
                <c:pt idx="1199">
                  <c:v>0.78600000000000003</c:v>
                </c:pt>
                <c:pt idx="1200">
                  <c:v>0.78600000000000003</c:v>
                </c:pt>
                <c:pt idx="1201">
                  <c:v>0.78600000000000003</c:v>
                </c:pt>
                <c:pt idx="1202">
                  <c:v>0.78600000000000003</c:v>
                </c:pt>
                <c:pt idx="1203">
                  <c:v>0.78600000000000003</c:v>
                </c:pt>
                <c:pt idx="1204">
                  <c:v>0.78600000000000003</c:v>
                </c:pt>
                <c:pt idx="1205">
                  <c:v>0.78600000000000003</c:v>
                </c:pt>
                <c:pt idx="1206">
                  <c:v>0.80800000000000005</c:v>
                </c:pt>
                <c:pt idx="1207">
                  <c:v>0.81799999999999995</c:v>
                </c:pt>
                <c:pt idx="1208">
                  <c:v>0.81799999999999995</c:v>
                </c:pt>
                <c:pt idx="1209">
                  <c:v>0.81799999999999995</c:v>
                </c:pt>
                <c:pt idx="1210">
                  <c:v>0.81799999999999995</c:v>
                </c:pt>
                <c:pt idx="1211">
                  <c:v>0.81799999999999995</c:v>
                </c:pt>
                <c:pt idx="1212">
                  <c:v>0.81799999999999995</c:v>
                </c:pt>
                <c:pt idx="1213">
                  <c:v>0.81799999999999995</c:v>
                </c:pt>
                <c:pt idx="1214">
                  <c:v>0.81799999999999995</c:v>
                </c:pt>
                <c:pt idx="1215">
                  <c:v>0.81799999999999995</c:v>
                </c:pt>
                <c:pt idx="1216">
                  <c:v>0.81799999999999995</c:v>
                </c:pt>
                <c:pt idx="1217">
                  <c:v>0.81799999999999995</c:v>
                </c:pt>
                <c:pt idx="1218">
                  <c:v>0.81799999999999995</c:v>
                </c:pt>
                <c:pt idx="1219">
                  <c:v>0.81799999999999995</c:v>
                </c:pt>
                <c:pt idx="1220">
                  <c:v>0.81799999999999995</c:v>
                </c:pt>
                <c:pt idx="1221">
                  <c:v>0.81799999999999995</c:v>
                </c:pt>
                <c:pt idx="1222">
                  <c:v>0.81799999999999995</c:v>
                </c:pt>
                <c:pt idx="1223">
                  <c:v>0.81799999999999995</c:v>
                </c:pt>
                <c:pt idx="1224">
                  <c:v>0.81799999999999995</c:v>
                </c:pt>
                <c:pt idx="1225">
                  <c:v>0.81799999999999995</c:v>
                </c:pt>
                <c:pt idx="1226">
                  <c:v>0.81799999999999995</c:v>
                </c:pt>
                <c:pt idx="1227">
                  <c:v>0.81799999999999995</c:v>
                </c:pt>
                <c:pt idx="1228">
                  <c:v>0.81799999999999995</c:v>
                </c:pt>
                <c:pt idx="1229">
                  <c:v>0.81799999999999995</c:v>
                </c:pt>
                <c:pt idx="1230">
                  <c:v>0.82599999999999996</c:v>
                </c:pt>
                <c:pt idx="1231">
                  <c:v>0.84399999999999997</c:v>
                </c:pt>
                <c:pt idx="1232">
                  <c:v>0.84399999999999997</c:v>
                </c:pt>
                <c:pt idx="1233">
                  <c:v>0.84399999999999997</c:v>
                </c:pt>
                <c:pt idx="1234">
                  <c:v>0.84399999999999997</c:v>
                </c:pt>
                <c:pt idx="1235">
                  <c:v>0.84399999999999997</c:v>
                </c:pt>
                <c:pt idx="1236">
                  <c:v>0.84399999999999997</c:v>
                </c:pt>
                <c:pt idx="1237">
                  <c:v>0.84399999999999997</c:v>
                </c:pt>
                <c:pt idx="1238">
                  <c:v>0.84399999999999997</c:v>
                </c:pt>
                <c:pt idx="1239">
                  <c:v>0.84399999999999997</c:v>
                </c:pt>
                <c:pt idx="1240">
                  <c:v>0.84399999999999997</c:v>
                </c:pt>
                <c:pt idx="1241">
                  <c:v>0.84399999999999997</c:v>
                </c:pt>
                <c:pt idx="1242">
                  <c:v>0.84399999999999997</c:v>
                </c:pt>
                <c:pt idx="1243">
                  <c:v>0.84399999999999997</c:v>
                </c:pt>
                <c:pt idx="1244">
                  <c:v>0.84399999999999997</c:v>
                </c:pt>
                <c:pt idx="1245">
                  <c:v>0.84399999999999997</c:v>
                </c:pt>
                <c:pt idx="1246">
                  <c:v>0.84399999999999997</c:v>
                </c:pt>
                <c:pt idx="1247">
                  <c:v>0.84399999999999997</c:v>
                </c:pt>
                <c:pt idx="1248">
                  <c:v>0.84399999999999997</c:v>
                </c:pt>
                <c:pt idx="1249">
                  <c:v>0.84399999999999997</c:v>
                </c:pt>
                <c:pt idx="1250">
                  <c:v>0.876</c:v>
                </c:pt>
                <c:pt idx="1251">
                  <c:v>0.876</c:v>
                </c:pt>
                <c:pt idx="1252">
                  <c:v>0.876</c:v>
                </c:pt>
                <c:pt idx="1253">
                  <c:v>0.876</c:v>
                </c:pt>
                <c:pt idx="1254">
                  <c:v>0.876</c:v>
                </c:pt>
                <c:pt idx="1255">
                  <c:v>0.876</c:v>
                </c:pt>
                <c:pt idx="1256">
                  <c:v>0.876</c:v>
                </c:pt>
                <c:pt idx="1257">
                  <c:v>0.876</c:v>
                </c:pt>
                <c:pt idx="1258">
                  <c:v>0.876</c:v>
                </c:pt>
                <c:pt idx="1259">
                  <c:v>0.876</c:v>
                </c:pt>
                <c:pt idx="1260">
                  <c:v>0.876</c:v>
                </c:pt>
                <c:pt idx="1261">
                  <c:v>0.876</c:v>
                </c:pt>
                <c:pt idx="1262">
                  <c:v>0.876</c:v>
                </c:pt>
                <c:pt idx="1263">
                  <c:v>0.876</c:v>
                </c:pt>
                <c:pt idx="1264">
                  <c:v>0.876</c:v>
                </c:pt>
                <c:pt idx="1265">
                  <c:v>0.876</c:v>
                </c:pt>
                <c:pt idx="1266">
                  <c:v>0.876</c:v>
                </c:pt>
                <c:pt idx="1267">
                  <c:v>0.876</c:v>
                </c:pt>
                <c:pt idx="1268">
                  <c:v>0.876</c:v>
                </c:pt>
                <c:pt idx="1269">
                  <c:v>0.876</c:v>
                </c:pt>
                <c:pt idx="1270">
                  <c:v>0.876</c:v>
                </c:pt>
                <c:pt idx="1271">
                  <c:v>0.876</c:v>
                </c:pt>
                <c:pt idx="1272">
                  <c:v>0.876</c:v>
                </c:pt>
                <c:pt idx="1273">
                  <c:v>0.876</c:v>
                </c:pt>
                <c:pt idx="1274">
                  <c:v>0.89400000000000002</c:v>
                </c:pt>
                <c:pt idx="1275">
                  <c:v>0.91400000000000003</c:v>
                </c:pt>
                <c:pt idx="1276">
                  <c:v>0.91400000000000003</c:v>
                </c:pt>
                <c:pt idx="1277">
                  <c:v>0.91400000000000003</c:v>
                </c:pt>
                <c:pt idx="1278">
                  <c:v>0.91400000000000003</c:v>
                </c:pt>
                <c:pt idx="1279">
                  <c:v>0.91400000000000003</c:v>
                </c:pt>
                <c:pt idx="1280">
                  <c:v>0.91400000000000003</c:v>
                </c:pt>
                <c:pt idx="1281">
                  <c:v>0.91400000000000003</c:v>
                </c:pt>
                <c:pt idx="1282">
                  <c:v>0.91400000000000003</c:v>
                </c:pt>
                <c:pt idx="1283">
                  <c:v>0.91400000000000003</c:v>
                </c:pt>
                <c:pt idx="1284">
                  <c:v>0.91400000000000003</c:v>
                </c:pt>
                <c:pt idx="1285">
                  <c:v>0.91400000000000003</c:v>
                </c:pt>
                <c:pt idx="1286">
                  <c:v>0.91400000000000003</c:v>
                </c:pt>
                <c:pt idx="1287">
                  <c:v>0.91400000000000003</c:v>
                </c:pt>
                <c:pt idx="1288">
                  <c:v>0.91400000000000003</c:v>
                </c:pt>
                <c:pt idx="1289">
                  <c:v>0.91400000000000003</c:v>
                </c:pt>
                <c:pt idx="1290">
                  <c:v>0.91400000000000003</c:v>
                </c:pt>
                <c:pt idx="1291">
                  <c:v>0.91400000000000003</c:v>
                </c:pt>
                <c:pt idx="1292">
                  <c:v>0.91400000000000003</c:v>
                </c:pt>
                <c:pt idx="1293">
                  <c:v>0.91400000000000003</c:v>
                </c:pt>
                <c:pt idx="1294">
                  <c:v>0.91400000000000003</c:v>
                </c:pt>
                <c:pt idx="1295">
                  <c:v>0.91400000000000003</c:v>
                </c:pt>
                <c:pt idx="1296">
                  <c:v>0.91400000000000003</c:v>
                </c:pt>
                <c:pt idx="1297">
                  <c:v>0.91400000000000003</c:v>
                </c:pt>
                <c:pt idx="1298">
                  <c:v>0.91400000000000003</c:v>
                </c:pt>
                <c:pt idx="1299">
                  <c:v>0.91400000000000003</c:v>
                </c:pt>
                <c:pt idx="1300">
                  <c:v>0.91400000000000003</c:v>
                </c:pt>
                <c:pt idx="1301">
                  <c:v>0.91400000000000003</c:v>
                </c:pt>
                <c:pt idx="1302">
                  <c:v>0.95</c:v>
                </c:pt>
                <c:pt idx="1303">
                  <c:v>0.95</c:v>
                </c:pt>
                <c:pt idx="1304">
                  <c:v>0.95</c:v>
                </c:pt>
                <c:pt idx="1305">
                  <c:v>0.95</c:v>
                </c:pt>
                <c:pt idx="1306">
                  <c:v>0.95</c:v>
                </c:pt>
                <c:pt idx="1307">
                  <c:v>0.95</c:v>
                </c:pt>
                <c:pt idx="1308">
                  <c:v>0.95</c:v>
                </c:pt>
                <c:pt idx="1309">
                  <c:v>0.95</c:v>
                </c:pt>
                <c:pt idx="1310">
                  <c:v>0.95</c:v>
                </c:pt>
                <c:pt idx="1311">
                  <c:v>0.95</c:v>
                </c:pt>
                <c:pt idx="1312">
                  <c:v>0.95</c:v>
                </c:pt>
                <c:pt idx="1313">
                  <c:v>0.95</c:v>
                </c:pt>
                <c:pt idx="1314">
                  <c:v>0.95</c:v>
                </c:pt>
                <c:pt idx="1315">
                  <c:v>0.95</c:v>
                </c:pt>
                <c:pt idx="1316">
                  <c:v>0.95</c:v>
                </c:pt>
                <c:pt idx="1317">
                  <c:v>0.95</c:v>
                </c:pt>
                <c:pt idx="1318">
                  <c:v>0.95</c:v>
                </c:pt>
                <c:pt idx="1319">
                  <c:v>0.95</c:v>
                </c:pt>
                <c:pt idx="1320">
                  <c:v>0.95</c:v>
                </c:pt>
                <c:pt idx="1321">
                  <c:v>0.95</c:v>
                </c:pt>
                <c:pt idx="1322">
                  <c:v>0.95</c:v>
                </c:pt>
                <c:pt idx="1323">
                  <c:v>0.95</c:v>
                </c:pt>
                <c:pt idx="1324">
                  <c:v>0.95</c:v>
                </c:pt>
                <c:pt idx="1325">
                  <c:v>0.95</c:v>
                </c:pt>
                <c:pt idx="1326">
                  <c:v>0.95</c:v>
                </c:pt>
                <c:pt idx="1327">
                  <c:v>0.95</c:v>
                </c:pt>
                <c:pt idx="1328">
                  <c:v>0.97</c:v>
                </c:pt>
                <c:pt idx="1329">
                  <c:v>0.98599999999999999</c:v>
                </c:pt>
                <c:pt idx="1330">
                  <c:v>0.98599999999999999</c:v>
                </c:pt>
                <c:pt idx="1331">
                  <c:v>0.98599999999999999</c:v>
                </c:pt>
                <c:pt idx="1332">
                  <c:v>0.98599999999999999</c:v>
                </c:pt>
                <c:pt idx="1333">
                  <c:v>0.98599999999999999</c:v>
                </c:pt>
                <c:pt idx="1334">
                  <c:v>0.98599999999999999</c:v>
                </c:pt>
                <c:pt idx="1335">
                  <c:v>0.98599999999999999</c:v>
                </c:pt>
                <c:pt idx="1336">
                  <c:v>0.98599999999999999</c:v>
                </c:pt>
                <c:pt idx="1337">
                  <c:v>0.98599999999999999</c:v>
                </c:pt>
                <c:pt idx="1338">
                  <c:v>0.98599999999999999</c:v>
                </c:pt>
                <c:pt idx="1339">
                  <c:v>0.98599999999999999</c:v>
                </c:pt>
                <c:pt idx="1340">
                  <c:v>0.98599999999999999</c:v>
                </c:pt>
                <c:pt idx="1341">
                  <c:v>0.98599999999999999</c:v>
                </c:pt>
                <c:pt idx="1342">
                  <c:v>0.98599999999999999</c:v>
                </c:pt>
                <c:pt idx="1343">
                  <c:v>0.98599999999999999</c:v>
                </c:pt>
                <c:pt idx="1344">
                  <c:v>0.98599999999999999</c:v>
                </c:pt>
                <c:pt idx="1345">
                  <c:v>0.98599999999999999</c:v>
                </c:pt>
                <c:pt idx="1346">
                  <c:v>0.98599999999999999</c:v>
                </c:pt>
                <c:pt idx="1347">
                  <c:v>0.98599999999999999</c:v>
                </c:pt>
                <c:pt idx="1348">
                  <c:v>0.98599999999999999</c:v>
                </c:pt>
                <c:pt idx="1349">
                  <c:v>0.98599999999999999</c:v>
                </c:pt>
                <c:pt idx="1350">
                  <c:v>0.98599999999999999</c:v>
                </c:pt>
                <c:pt idx="1351">
                  <c:v>0.98599999999999999</c:v>
                </c:pt>
                <c:pt idx="1352">
                  <c:v>0.98599999999999999</c:v>
                </c:pt>
                <c:pt idx="1353">
                  <c:v>0.98599999999999999</c:v>
                </c:pt>
                <c:pt idx="1354">
                  <c:v>1.024</c:v>
                </c:pt>
                <c:pt idx="1355">
                  <c:v>1.024</c:v>
                </c:pt>
                <c:pt idx="1356">
                  <c:v>1.024</c:v>
                </c:pt>
                <c:pt idx="1357">
                  <c:v>1.024</c:v>
                </c:pt>
                <c:pt idx="1358">
                  <c:v>1.024</c:v>
                </c:pt>
                <c:pt idx="1359">
                  <c:v>1.024</c:v>
                </c:pt>
                <c:pt idx="1360">
                  <c:v>1.024</c:v>
                </c:pt>
                <c:pt idx="1361">
                  <c:v>1.024</c:v>
                </c:pt>
                <c:pt idx="1362">
                  <c:v>1.024</c:v>
                </c:pt>
                <c:pt idx="1363">
                  <c:v>1.024</c:v>
                </c:pt>
                <c:pt idx="1364">
                  <c:v>1.024</c:v>
                </c:pt>
                <c:pt idx="1365">
                  <c:v>1.024</c:v>
                </c:pt>
                <c:pt idx="1366">
                  <c:v>1.024</c:v>
                </c:pt>
                <c:pt idx="1367">
                  <c:v>1.024</c:v>
                </c:pt>
                <c:pt idx="1368">
                  <c:v>1.024</c:v>
                </c:pt>
                <c:pt idx="1369">
                  <c:v>1.024</c:v>
                </c:pt>
                <c:pt idx="1370">
                  <c:v>1.024</c:v>
                </c:pt>
                <c:pt idx="1371">
                  <c:v>1.024</c:v>
                </c:pt>
                <c:pt idx="1372">
                  <c:v>1.024</c:v>
                </c:pt>
                <c:pt idx="1373">
                  <c:v>1.024</c:v>
                </c:pt>
                <c:pt idx="1374">
                  <c:v>1.024</c:v>
                </c:pt>
                <c:pt idx="1375">
                  <c:v>1.024</c:v>
                </c:pt>
                <c:pt idx="1376">
                  <c:v>1.024</c:v>
                </c:pt>
                <c:pt idx="1377">
                  <c:v>1.024</c:v>
                </c:pt>
                <c:pt idx="1378">
                  <c:v>1.024</c:v>
                </c:pt>
                <c:pt idx="1379">
                  <c:v>1.024</c:v>
                </c:pt>
                <c:pt idx="1380">
                  <c:v>1.024</c:v>
                </c:pt>
                <c:pt idx="1381">
                  <c:v>1.0580000000000001</c:v>
                </c:pt>
                <c:pt idx="1382">
                  <c:v>1.0620000000000001</c:v>
                </c:pt>
                <c:pt idx="1383">
                  <c:v>1.0620000000000001</c:v>
                </c:pt>
                <c:pt idx="1384">
                  <c:v>1.0620000000000001</c:v>
                </c:pt>
                <c:pt idx="1385">
                  <c:v>1.0620000000000001</c:v>
                </c:pt>
                <c:pt idx="1386">
                  <c:v>1.0620000000000001</c:v>
                </c:pt>
                <c:pt idx="1387">
                  <c:v>1.0620000000000001</c:v>
                </c:pt>
                <c:pt idx="1388">
                  <c:v>1.0620000000000001</c:v>
                </c:pt>
                <c:pt idx="1389">
                  <c:v>1.0620000000000001</c:v>
                </c:pt>
                <c:pt idx="1390">
                  <c:v>1.0620000000000001</c:v>
                </c:pt>
                <c:pt idx="1391">
                  <c:v>1.0620000000000001</c:v>
                </c:pt>
                <c:pt idx="1392">
                  <c:v>1.0620000000000001</c:v>
                </c:pt>
                <c:pt idx="1393">
                  <c:v>1.0620000000000001</c:v>
                </c:pt>
                <c:pt idx="1394">
                  <c:v>1.0620000000000001</c:v>
                </c:pt>
                <c:pt idx="1395">
                  <c:v>1.0620000000000001</c:v>
                </c:pt>
                <c:pt idx="1396">
                  <c:v>1.0620000000000001</c:v>
                </c:pt>
                <c:pt idx="1397">
                  <c:v>1.0620000000000001</c:v>
                </c:pt>
                <c:pt idx="1398">
                  <c:v>1.0620000000000001</c:v>
                </c:pt>
                <c:pt idx="1399">
                  <c:v>1.0620000000000001</c:v>
                </c:pt>
                <c:pt idx="1400">
                  <c:v>1.0620000000000001</c:v>
                </c:pt>
                <c:pt idx="1401">
                  <c:v>1.0620000000000001</c:v>
                </c:pt>
                <c:pt idx="1402">
                  <c:v>1.0620000000000001</c:v>
                </c:pt>
                <c:pt idx="1403">
                  <c:v>1.0620000000000001</c:v>
                </c:pt>
                <c:pt idx="1404">
                  <c:v>1.0620000000000001</c:v>
                </c:pt>
                <c:pt idx="1405">
                  <c:v>1.0620000000000001</c:v>
                </c:pt>
                <c:pt idx="1406">
                  <c:v>1.0620000000000001</c:v>
                </c:pt>
                <c:pt idx="1407">
                  <c:v>1.0780000000000001</c:v>
                </c:pt>
                <c:pt idx="1408">
                  <c:v>1.1000000000000001</c:v>
                </c:pt>
                <c:pt idx="1409">
                  <c:v>1.1000000000000001</c:v>
                </c:pt>
                <c:pt idx="1410">
                  <c:v>1.1000000000000001</c:v>
                </c:pt>
                <c:pt idx="1411">
                  <c:v>1.1000000000000001</c:v>
                </c:pt>
                <c:pt idx="1412">
                  <c:v>1.1000000000000001</c:v>
                </c:pt>
                <c:pt idx="1413">
                  <c:v>1.1000000000000001</c:v>
                </c:pt>
                <c:pt idx="1414">
                  <c:v>1.1000000000000001</c:v>
                </c:pt>
                <c:pt idx="1415">
                  <c:v>1.1000000000000001</c:v>
                </c:pt>
                <c:pt idx="1416">
                  <c:v>1.1000000000000001</c:v>
                </c:pt>
                <c:pt idx="1417">
                  <c:v>1.1000000000000001</c:v>
                </c:pt>
                <c:pt idx="1418">
                  <c:v>1.1000000000000001</c:v>
                </c:pt>
                <c:pt idx="1419">
                  <c:v>1.1000000000000001</c:v>
                </c:pt>
                <c:pt idx="1420">
                  <c:v>1.1000000000000001</c:v>
                </c:pt>
                <c:pt idx="1421">
                  <c:v>1.1000000000000001</c:v>
                </c:pt>
                <c:pt idx="1422">
                  <c:v>1.1000000000000001</c:v>
                </c:pt>
                <c:pt idx="1423">
                  <c:v>1.1000000000000001</c:v>
                </c:pt>
                <c:pt idx="1424">
                  <c:v>1.1000000000000001</c:v>
                </c:pt>
                <c:pt idx="1425">
                  <c:v>1.1000000000000001</c:v>
                </c:pt>
                <c:pt idx="1426">
                  <c:v>1.1000000000000001</c:v>
                </c:pt>
                <c:pt idx="1427">
                  <c:v>1.1000000000000001</c:v>
                </c:pt>
                <c:pt idx="1428">
                  <c:v>1.1000000000000001</c:v>
                </c:pt>
                <c:pt idx="1429">
                  <c:v>1.1000000000000001</c:v>
                </c:pt>
                <c:pt idx="1430">
                  <c:v>1.1000000000000001</c:v>
                </c:pt>
                <c:pt idx="1431">
                  <c:v>1.1000000000000001</c:v>
                </c:pt>
                <c:pt idx="1432">
                  <c:v>1.1000000000000001</c:v>
                </c:pt>
                <c:pt idx="1433">
                  <c:v>1.1080000000000001</c:v>
                </c:pt>
                <c:pt idx="1434">
                  <c:v>1.1339999999999999</c:v>
                </c:pt>
                <c:pt idx="1435">
                  <c:v>1.1339999999999999</c:v>
                </c:pt>
                <c:pt idx="1436">
                  <c:v>1.1339999999999999</c:v>
                </c:pt>
                <c:pt idx="1437">
                  <c:v>1.1339999999999999</c:v>
                </c:pt>
                <c:pt idx="1438">
                  <c:v>1.1339999999999999</c:v>
                </c:pt>
                <c:pt idx="1439">
                  <c:v>1.1339999999999999</c:v>
                </c:pt>
                <c:pt idx="1440">
                  <c:v>1.1339999999999999</c:v>
                </c:pt>
                <c:pt idx="1441">
                  <c:v>1.1339999999999999</c:v>
                </c:pt>
                <c:pt idx="1442">
                  <c:v>1.1339999999999999</c:v>
                </c:pt>
                <c:pt idx="1443">
                  <c:v>1.1339999999999999</c:v>
                </c:pt>
                <c:pt idx="1444">
                  <c:v>1.1339999999999999</c:v>
                </c:pt>
                <c:pt idx="1445">
                  <c:v>1.1339999999999999</c:v>
                </c:pt>
                <c:pt idx="1446">
                  <c:v>1.1339999999999999</c:v>
                </c:pt>
                <c:pt idx="1447">
                  <c:v>1.1339999999999999</c:v>
                </c:pt>
                <c:pt idx="1448">
                  <c:v>1.1339999999999999</c:v>
                </c:pt>
                <c:pt idx="1449">
                  <c:v>1.1339999999999999</c:v>
                </c:pt>
                <c:pt idx="1450">
                  <c:v>1.1339999999999999</c:v>
                </c:pt>
                <c:pt idx="1451">
                  <c:v>1.1339999999999999</c:v>
                </c:pt>
                <c:pt idx="1452">
                  <c:v>1.1339999999999999</c:v>
                </c:pt>
                <c:pt idx="1453">
                  <c:v>1.1339999999999999</c:v>
                </c:pt>
                <c:pt idx="1454">
                  <c:v>1.1339999999999999</c:v>
                </c:pt>
                <c:pt idx="1455">
                  <c:v>1.1339999999999999</c:v>
                </c:pt>
                <c:pt idx="1456">
                  <c:v>1.1639999999999999</c:v>
                </c:pt>
                <c:pt idx="1457">
                  <c:v>1.1719999999999999</c:v>
                </c:pt>
                <c:pt idx="1458">
                  <c:v>1.1719999999999999</c:v>
                </c:pt>
                <c:pt idx="1459">
                  <c:v>1.1719999999999999</c:v>
                </c:pt>
                <c:pt idx="1460">
                  <c:v>1.1719999999999999</c:v>
                </c:pt>
                <c:pt idx="1461">
                  <c:v>1.1719999999999999</c:v>
                </c:pt>
                <c:pt idx="1462">
                  <c:v>1.1719999999999999</c:v>
                </c:pt>
                <c:pt idx="1463">
                  <c:v>1.1719999999999999</c:v>
                </c:pt>
                <c:pt idx="1464">
                  <c:v>1.1719999999999999</c:v>
                </c:pt>
                <c:pt idx="1465">
                  <c:v>1.1719999999999999</c:v>
                </c:pt>
                <c:pt idx="1466">
                  <c:v>1.1719999999999999</c:v>
                </c:pt>
                <c:pt idx="1467">
                  <c:v>1.1719999999999999</c:v>
                </c:pt>
                <c:pt idx="1468">
                  <c:v>1.1719999999999999</c:v>
                </c:pt>
                <c:pt idx="1469">
                  <c:v>1.1719999999999999</c:v>
                </c:pt>
                <c:pt idx="1470">
                  <c:v>1.1719999999999999</c:v>
                </c:pt>
                <c:pt idx="1471">
                  <c:v>1.1719999999999999</c:v>
                </c:pt>
                <c:pt idx="1472">
                  <c:v>1.1719999999999999</c:v>
                </c:pt>
                <c:pt idx="1473">
                  <c:v>1.1719999999999999</c:v>
                </c:pt>
                <c:pt idx="1474">
                  <c:v>1.1719999999999999</c:v>
                </c:pt>
                <c:pt idx="1475">
                  <c:v>1.1719999999999999</c:v>
                </c:pt>
                <c:pt idx="1476">
                  <c:v>1.1719999999999999</c:v>
                </c:pt>
                <c:pt idx="1477">
                  <c:v>1.1719999999999999</c:v>
                </c:pt>
                <c:pt idx="1478">
                  <c:v>1.1719999999999999</c:v>
                </c:pt>
                <c:pt idx="1479">
                  <c:v>1.1719999999999999</c:v>
                </c:pt>
                <c:pt idx="1480">
                  <c:v>1.1719999999999999</c:v>
                </c:pt>
                <c:pt idx="1481">
                  <c:v>1.1819999999999999</c:v>
                </c:pt>
                <c:pt idx="1482">
                  <c:v>1.204</c:v>
                </c:pt>
                <c:pt idx="1483">
                  <c:v>1.204</c:v>
                </c:pt>
                <c:pt idx="1484">
                  <c:v>1.204</c:v>
                </c:pt>
                <c:pt idx="1485">
                  <c:v>1.204</c:v>
                </c:pt>
                <c:pt idx="1486">
                  <c:v>1.204</c:v>
                </c:pt>
                <c:pt idx="1487">
                  <c:v>1.204</c:v>
                </c:pt>
                <c:pt idx="1488">
                  <c:v>1.204</c:v>
                </c:pt>
                <c:pt idx="1489">
                  <c:v>1.204</c:v>
                </c:pt>
                <c:pt idx="1490">
                  <c:v>1.204</c:v>
                </c:pt>
                <c:pt idx="1491">
                  <c:v>1.204</c:v>
                </c:pt>
                <c:pt idx="1492">
                  <c:v>1.204</c:v>
                </c:pt>
                <c:pt idx="1493">
                  <c:v>1.204</c:v>
                </c:pt>
                <c:pt idx="1494">
                  <c:v>1.204</c:v>
                </c:pt>
                <c:pt idx="1495">
                  <c:v>1.204</c:v>
                </c:pt>
                <c:pt idx="1496">
                  <c:v>1.204</c:v>
                </c:pt>
                <c:pt idx="1497">
                  <c:v>1.204</c:v>
                </c:pt>
                <c:pt idx="1498">
                  <c:v>1.204</c:v>
                </c:pt>
                <c:pt idx="1499">
                  <c:v>1.204</c:v>
                </c:pt>
                <c:pt idx="1500">
                  <c:v>1.204</c:v>
                </c:pt>
                <c:pt idx="1501">
                  <c:v>1.204</c:v>
                </c:pt>
                <c:pt idx="1502">
                  <c:v>1.204</c:v>
                </c:pt>
                <c:pt idx="1503">
                  <c:v>1.224</c:v>
                </c:pt>
                <c:pt idx="1504">
                  <c:v>1.242</c:v>
                </c:pt>
                <c:pt idx="1505">
                  <c:v>1.242</c:v>
                </c:pt>
                <c:pt idx="1506">
                  <c:v>1.242</c:v>
                </c:pt>
                <c:pt idx="1507">
                  <c:v>1.242</c:v>
                </c:pt>
                <c:pt idx="1508">
                  <c:v>1.242</c:v>
                </c:pt>
                <c:pt idx="1509">
                  <c:v>1.242</c:v>
                </c:pt>
                <c:pt idx="1510">
                  <c:v>1.242</c:v>
                </c:pt>
                <c:pt idx="1511">
                  <c:v>1.242</c:v>
                </c:pt>
                <c:pt idx="1512">
                  <c:v>1.242</c:v>
                </c:pt>
                <c:pt idx="1513">
                  <c:v>1.242</c:v>
                </c:pt>
                <c:pt idx="1514">
                  <c:v>1.242</c:v>
                </c:pt>
                <c:pt idx="1515">
                  <c:v>1.242</c:v>
                </c:pt>
                <c:pt idx="1516">
                  <c:v>1.242</c:v>
                </c:pt>
                <c:pt idx="1517">
                  <c:v>1.242</c:v>
                </c:pt>
                <c:pt idx="1518">
                  <c:v>1.242</c:v>
                </c:pt>
                <c:pt idx="1519">
                  <c:v>1.242</c:v>
                </c:pt>
                <c:pt idx="1520">
                  <c:v>1.242</c:v>
                </c:pt>
                <c:pt idx="1521">
                  <c:v>1.242</c:v>
                </c:pt>
                <c:pt idx="1522">
                  <c:v>1.242</c:v>
                </c:pt>
                <c:pt idx="1523">
                  <c:v>1.242</c:v>
                </c:pt>
                <c:pt idx="1524">
                  <c:v>1.242</c:v>
                </c:pt>
                <c:pt idx="1525">
                  <c:v>1.242</c:v>
                </c:pt>
                <c:pt idx="1526">
                  <c:v>1.242</c:v>
                </c:pt>
                <c:pt idx="1527">
                  <c:v>1.242</c:v>
                </c:pt>
                <c:pt idx="1528">
                  <c:v>1.25</c:v>
                </c:pt>
                <c:pt idx="1529">
                  <c:v>1.276</c:v>
                </c:pt>
                <c:pt idx="1530">
                  <c:v>1.276</c:v>
                </c:pt>
                <c:pt idx="1531">
                  <c:v>1.276</c:v>
                </c:pt>
                <c:pt idx="1532">
                  <c:v>1.276</c:v>
                </c:pt>
                <c:pt idx="1533">
                  <c:v>1.276</c:v>
                </c:pt>
                <c:pt idx="1534">
                  <c:v>1.276</c:v>
                </c:pt>
                <c:pt idx="1535">
                  <c:v>1.276</c:v>
                </c:pt>
                <c:pt idx="1536">
                  <c:v>1.276</c:v>
                </c:pt>
                <c:pt idx="1537">
                  <c:v>1.276</c:v>
                </c:pt>
                <c:pt idx="1538">
                  <c:v>1.276</c:v>
                </c:pt>
                <c:pt idx="1539">
                  <c:v>1.276</c:v>
                </c:pt>
                <c:pt idx="1540">
                  <c:v>1.276</c:v>
                </c:pt>
                <c:pt idx="1541">
                  <c:v>1.276</c:v>
                </c:pt>
                <c:pt idx="1542">
                  <c:v>1.276</c:v>
                </c:pt>
                <c:pt idx="1543">
                  <c:v>1.276</c:v>
                </c:pt>
                <c:pt idx="1544">
                  <c:v>1.276</c:v>
                </c:pt>
                <c:pt idx="1545">
                  <c:v>1.276</c:v>
                </c:pt>
                <c:pt idx="1546">
                  <c:v>1.276</c:v>
                </c:pt>
                <c:pt idx="1547">
                  <c:v>1.276</c:v>
                </c:pt>
                <c:pt idx="1548">
                  <c:v>1.276</c:v>
                </c:pt>
                <c:pt idx="1549">
                  <c:v>1.276</c:v>
                </c:pt>
                <c:pt idx="1550">
                  <c:v>1.276</c:v>
                </c:pt>
                <c:pt idx="1551">
                  <c:v>1.31</c:v>
                </c:pt>
                <c:pt idx="1552">
                  <c:v>1.31</c:v>
                </c:pt>
                <c:pt idx="1553">
                  <c:v>1.31</c:v>
                </c:pt>
                <c:pt idx="1554">
                  <c:v>1.31</c:v>
                </c:pt>
                <c:pt idx="1555">
                  <c:v>1.31</c:v>
                </c:pt>
                <c:pt idx="1556">
                  <c:v>1.31</c:v>
                </c:pt>
                <c:pt idx="1557">
                  <c:v>1.31</c:v>
                </c:pt>
                <c:pt idx="1558">
                  <c:v>1.31</c:v>
                </c:pt>
                <c:pt idx="1559">
                  <c:v>1.31</c:v>
                </c:pt>
                <c:pt idx="1560">
                  <c:v>1.31</c:v>
                </c:pt>
                <c:pt idx="1561">
                  <c:v>1.31</c:v>
                </c:pt>
                <c:pt idx="1562">
                  <c:v>1.31</c:v>
                </c:pt>
                <c:pt idx="1563">
                  <c:v>1.31</c:v>
                </c:pt>
                <c:pt idx="1564">
                  <c:v>1.31</c:v>
                </c:pt>
                <c:pt idx="1565">
                  <c:v>1.31</c:v>
                </c:pt>
                <c:pt idx="1566">
                  <c:v>1.31</c:v>
                </c:pt>
                <c:pt idx="1567">
                  <c:v>1.31</c:v>
                </c:pt>
                <c:pt idx="1568">
                  <c:v>1.31</c:v>
                </c:pt>
                <c:pt idx="1569">
                  <c:v>1.31</c:v>
                </c:pt>
                <c:pt idx="1570">
                  <c:v>1.31</c:v>
                </c:pt>
                <c:pt idx="1571">
                  <c:v>1.31</c:v>
                </c:pt>
                <c:pt idx="1572">
                  <c:v>1.31</c:v>
                </c:pt>
                <c:pt idx="1573">
                  <c:v>1.31</c:v>
                </c:pt>
                <c:pt idx="1574">
                  <c:v>1.3460000000000001</c:v>
                </c:pt>
                <c:pt idx="1575">
                  <c:v>1.3460000000000001</c:v>
                </c:pt>
                <c:pt idx="1576">
                  <c:v>1.3460000000000001</c:v>
                </c:pt>
                <c:pt idx="1577">
                  <c:v>1.3460000000000001</c:v>
                </c:pt>
                <c:pt idx="1578">
                  <c:v>1.3460000000000001</c:v>
                </c:pt>
                <c:pt idx="1579">
                  <c:v>1.3460000000000001</c:v>
                </c:pt>
                <c:pt idx="1580">
                  <c:v>1.3460000000000001</c:v>
                </c:pt>
                <c:pt idx="1581">
                  <c:v>1.3460000000000001</c:v>
                </c:pt>
                <c:pt idx="1582">
                  <c:v>1.3460000000000001</c:v>
                </c:pt>
                <c:pt idx="1583">
                  <c:v>1.3460000000000001</c:v>
                </c:pt>
                <c:pt idx="1584">
                  <c:v>1.3460000000000001</c:v>
                </c:pt>
                <c:pt idx="1585">
                  <c:v>1.3460000000000001</c:v>
                </c:pt>
                <c:pt idx="1586">
                  <c:v>1.3460000000000001</c:v>
                </c:pt>
                <c:pt idx="1587">
                  <c:v>1.3460000000000001</c:v>
                </c:pt>
                <c:pt idx="1588">
                  <c:v>1.3460000000000001</c:v>
                </c:pt>
                <c:pt idx="1589">
                  <c:v>1.3460000000000001</c:v>
                </c:pt>
                <c:pt idx="1590">
                  <c:v>1.3460000000000001</c:v>
                </c:pt>
                <c:pt idx="1591">
                  <c:v>1.3460000000000001</c:v>
                </c:pt>
                <c:pt idx="1592">
                  <c:v>1.3460000000000001</c:v>
                </c:pt>
                <c:pt idx="1593">
                  <c:v>1.3460000000000001</c:v>
                </c:pt>
                <c:pt idx="1594">
                  <c:v>1.3460000000000001</c:v>
                </c:pt>
                <c:pt idx="1595">
                  <c:v>1.3460000000000001</c:v>
                </c:pt>
                <c:pt idx="1596">
                  <c:v>1.3460000000000001</c:v>
                </c:pt>
                <c:pt idx="1597">
                  <c:v>1.3620000000000001</c:v>
                </c:pt>
                <c:pt idx="1598">
                  <c:v>1.3819999999999999</c:v>
                </c:pt>
                <c:pt idx="1599">
                  <c:v>1.3819999999999999</c:v>
                </c:pt>
                <c:pt idx="1600">
                  <c:v>1.3819999999999999</c:v>
                </c:pt>
                <c:pt idx="1601">
                  <c:v>1.3819999999999999</c:v>
                </c:pt>
                <c:pt idx="1602">
                  <c:v>1.3819999999999999</c:v>
                </c:pt>
                <c:pt idx="1603">
                  <c:v>1.3819999999999999</c:v>
                </c:pt>
                <c:pt idx="1604">
                  <c:v>1.3819999999999999</c:v>
                </c:pt>
                <c:pt idx="1605">
                  <c:v>1.3819999999999999</c:v>
                </c:pt>
                <c:pt idx="1606">
                  <c:v>1.3819999999999999</c:v>
                </c:pt>
                <c:pt idx="1607">
                  <c:v>1.3819999999999999</c:v>
                </c:pt>
                <c:pt idx="1608">
                  <c:v>1.3819999999999999</c:v>
                </c:pt>
                <c:pt idx="1609">
                  <c:v>1.3819999999999999</c:v>
                </c:pt>
                <c:pt idx="1610">
                  <c:v>1.3819999999999999</c:v>
                </c:pt>
                <c:pt idx="1611">
                  <c:v>1.3819999999999999</c:v>
                </c:pt>
                <c:pt idx="1612">
                  <c:v>1.3819999999999999</c:v>
                </c:pt>
                <c:pt idx="1613">
                  <c:v>1.3819999999999999</c:v>
                </c:pt>
                <c:pt idx="1614">
                  <c:v>1.3819999999999999</c:v>
                </c:pt>
                <c:pt idx="1615">
                  <c:v>1.3819999999999999</c:v>
                </c:pt>
                <c:pt idx="1616">
                  <c:v>1.3819999999999999</c:v>
                </c:pt>
                <c:pt idx="1617">
                  <c:v>1.3819999999999999</c:v>
                </c:pt>
                <c:pt idx="1618">
                  <c:v>1.3819999999999999</c:v>
                </c:pt>
                <c:pt idx="1619">
                  <c:v>1.3819999999999999</c:v>
                </c:pt>
                <c:pt idx="1620">
                  <c:v>1.3819999999999999</c:v>
                </c:pt>
                <c:pt idx="1621">
                  <c:v>1.39</c:v>
                </c:pt>
                <c:pt idx="1622">
                  <c:v>1.42</c:v>
                </c:pt>
                <c:pt idx="1623">
                  <c:v>1.42</c:v>
                </c:pt>
                <c:pt idx="1624">
                  <c:v>1.42</c:v>
                </c:pt>
                <c:pt idx="1625">
                  <c:v>1.42</c:v>
                </c:pt>
                <c:pt idx="1626">
                  <c:v>1.42</c:v>
                </c:pt>
                <c:pt idx="1627">
                  <c:v>1.42</c:v>
                </c:pt>
                <c:pt idx="1628">
                  <c:v>1.42</c:v>
                </c:pt>
                <c:pt idx="1629">
                  <c:v>1.42</c:v>
                </c:pt>
                <c:pt idx="1630">
                  <c:v>1.42</c:v>
                </c:pt>
                <c:pt idx="1631">
                  <c:v>1.42</c:v>
                </c:pt>
                <c:pt idx="1632">
                  <c:v>1.42</c:v>
                </c:pt>
                <c:pt idx="1633">
                  <c:v>1.42</c:v>
                </c:pt>
                <c:pt idx="1634">
                  <c:v>1.42</c:v>
                </c:pt>
                <c:pt idx="1635">
                  <c:v>1.42</c:v>
                </c:pt>
                <c:pt idx="1636">
                  <c:v>1.42</c:v>
                </c:pt>
                <c:pt idx="1637">
                  <c:v>1.42</c:v>
                </c:pt>
                <c:pt idx="1638">
                  <c:v>1.42</c:v>
                </c:pt>
                <c:pt idx="1639">
                  <c:v>1.42</c:v>
                </c:pt>
                <c:pt idx="1640">
                  <c:v>1.42</c:v>
                </c:pt>
                <c:pt idx="1641">
                  <c:v>1.42</c:v>
                </c:pt>
                <c:pt idx="1642">
                  <c:v>1.42</c:v>
                </c:pt>
                <c:pt idx="1643">
                  <c:v>1.42</c:v>
                </c:pt>
                <c:pt idx="1644">
                  <c:v>1.42</c:v>
                </c:pt>
                <c:pt idx="1645">
                  <c:v>1.42</c:v>
                </c:pt>
                <c:pt idx="1646">
                  <c:v>1.43</c:v>
                </c:pt>
                <c:pt idx="1647">
                  <c:v>1.456</c:v>
                </c:pt>
                <c:pt idx="1648">
                  <c:v>1.456</c:v>
                </c:pt>
                <c:pt idx="1649">
                  <c:v>1.456</c:v>
                </c:pt>
                <c:pt idx="1650">
                  <c:v>1.456</c:v>
                </c:pt>
                <c:pt idx="1651">
                  <c:v>1.456</c:v>
                </c:pt>
                <c:pt idx="1652">
                  <c:v>1.456</c:v>
                </c:pt>
                <c:pt idx="1653">
                  <c:v>1.456</c:v>
                </c:pt>
                <c:pt idx="1654">
                  <c:v>1.456</c:v>
                </c:pt>
                <c:pt idx="1655">
                  <c:v>1.456</c:v>
                </c:pt>
                <c:pt idx="1656">
                  <c:v>1.456</c:v>
                </c:pt>
                <c:pt idx="1657">
                  <c:v>1.456</c:v>
                </c:pt>
                <c:pt idx="1658">
                  <c:v>1.456</c:v>
                </c:pt>
                <c:pt idx="1659">
                  <c:v>1.456</c:v>
                </c:pt>
                <c:pt idx="1660">
                  <c:v>1.456</c:v>
                </c:pt>
                <c:pt idx="1661">
                  <c:v>1.456</c:v>
                </c:pt>
                <c:pt idx="1662">
                  <c:v>1.456</c:v>
                </c:pt>
                <c:pt idx="1663">
                  <c:v>1.456</c:v>
                </c:pt>
                <c:pt idx="1664">
                  <c:v>1.456</c:v>
                </c:pt>
                <c:pt idx="1665">
                  <c:v>1.456</c:v>
                </c:pt>
                <c:pt idx="1666">
                  <c:v>1.456</c:v>
                </c:pt>
                <c:pt idx="1667">
                  <c:v>1.456</c:v>
                </c:pt>
                <c:pt idx="1668">
                  <c:v>1.456</c:v>
                </c:pt>
                <c:pt idx="1669">
                  <c:v>1.476</c:v>
                </c:pt>
                <c:pt idx="1670">
                  <c:v>1.492</c:v>
                </c:pt>
                <c:pt idx="1671">
                  <c:v>1.492</c:v>
                </c:pt>
                <c:pt idx="1672">
                  <c:v>1.492</c:v>
                </c:pt>
                <c:pt idx="1673">
                  <c:v>1.492</c:v>
                </c:pt>
                <c:pt idx="1674">
                  <c:v>1.492</c:v>
                </c:pt>
                <c:pt idx="1675">
                  <c:v>1.492</c:v>
                </c:pt>
                <c:pt idx="1676">
                  <c:v>1.492</c:v>
                </c:pt>
                <c:pt idx="1677">
                  <c:v>1.492</c:v>
                </c:pt>
                <c:pt idx="1678">
                  <c:v>1.492</c:v>
                </c:pt>
                <c:pt idx="1679">
                  <c:v>1.492</c:v>
                </c:pt>
                <c:pt idx="1680">
                  <c:v>1.492</c:v>
                </c:pt>
                <c:pt idx="1681">
                  <c:v>1.492</c:v>
                </c:pt>
                <c:pt idx="1682">
                  <c:v>1.492</c:v>
                </c:pt>
                <c:pt idx="1683">
                  <c:v>1.492</c:v>
                </c:pt>
                <c:pt idx="1684">
                  <c:v>1.492</c:v>
                </c:pt>
                <c:pt idx="1685">
                  <c:v>1.492</c:v>
                </c:pt>
                <c:pt idx="1686">
                  <c:v>1.492</c:v>
                </c:pt>
                <c:pt idx="1687">
                  <c:v>1.492</c:v>
                </c:pt>
                <c:pt idx="1688">
                  <c:v>1.492</c:v>
                </c:pt>
                <c:pt idx="1689">
                  <c:v>1.492</c:v>
                </c:pt>
                <c:pt idx="1690">
                  <c:v>1.492</c:v>
                </c:pt>
                <c:pt idx="1691">
                  <c:v>1.492</c:v>
                </c:pt>
                <c:pt idx="1692">
                  <c:v>1.528</c:v>
                </c:pt>
                <c:pt idx="1693">
                  <c:v>1.528</c:v>
                </c:pt>
                <c:pt idx="1694">
                  <c:v>1.528</c:v>
                </c:pt>
                <c:pt idx="1695">
                  <c:v>1.528</c:v>
                </c:pt>
                <c:pt idx="1696">
                  <c:v>1.528</c:v>
                </c:pt>
                <c:pt idx="1697">
                  <c:v>1.528</c:v>
                </c:pt>
                <c:pt idx="1698">
                  <c:v>1.528</c:v>
                </c:pt>
                <c:pt idx="1699">
                  <c:v>1.528</c:v>
                </c:pt>
                <c:pt idx="1700">
                  <c:v>1.528</c:v>
                </c:pt>
                <c:pt idx="1701">
                  <c:v>1.528</c:v>
                </c:pt>
                <c:pt idx="1702">
                  <c:v>1.528</c:v>
                </c:pt>
                <c:pt idx="1703">
                  <c:v>1.528</c:v>
                </c:pt>
                <c:pt idx="1704">
                  <c:v>1.528</c:v>
                </c:pt>
                <c:pt idx="1705">
                  <c:v>1.528</c:v>
                </c:pt>
                <c:pt idx="1706">
                  <c:v>1.528</c:v>
                </c:pt>
                <c:pt idx="1707">
                  <c:v>1.528</c:v>
                </c:pt>
                <c:pt idx="1708">
                  <c:v>1.528</c:v>
                </c:pt>
                <c:pt idx="1709">
                  <c:v>1.528</c:v>
                </c:pt>
                <c:pt idx="1710">
                  <c:v>1.528</c:v>
                </c:pt>
                <c:pt idx="1711">
                  <c:v>1.528</c:v>
                </c:pt>
                <c:pt idx="1712">
                  <c:v>1.528</c:v>
                </c:pt>
                <c:pt idx="1713">
                  <c:v>1.528</c:v>
                </c:pt>
                <c:pt idx="1714">
                  <c:v>1.532</c:v>
                </c:pt>
                <c:pt idx="1715">
                  <c:v>1.5660000000000001</c:v>
                </c:pt>
                <c:pt idx="1716">
                  <c:v>1.5660000000000001</c:v>
                </c:pt>
                <c:pt idx="1717">
                  <c:v>1.5660000000000001</c:v>
                </c:pt>
                <c:pt idx="1718">
                  <c:v>1.5660000000000001</c:v>
                </c:pt>
                <c:pt idx="1719">
                  <c:v>1.5660000000000001</c:v>
                </c:pt>
                <c:pt idx="1720">
                  <c:v>1.5660000000000001</c:v>
                </c:pt>
                <c:pt idx="1721">
                  <c:v>1.5660000000000001</c:v>
                </c:pt>
                <c:pt idx="1722">
                  <c:v>1.5660000000000001</c:v>
                </c:pt>
                <c:pt idx="1723">
                  <c:v>1.5660000000000001</c:v>
                </c:pt>
                <c:pt idx="1724">
                  <c:v>1.5660000000000001</c:v>
                </c:pt>
                <c:pt idx="1725">
                  <c:v>1.5660000000000001</c:v>
                </c:pt>
                <c:pt idx="1726">
                  <c:v>1.5660000000000001</c:v>
                </c:pt>
                <c:pt idx="1727">
                  <c:v>1.5660000000000001</c:v>
                </c:pt>
                <c:pt idx="1728">
                  <c:v>1.5660000000000001</c:v>
                </c:pt>
                <c:pt idx="1729">
                  <c:v>1.5660000000000001</c:v>
                </c:pt>
                <c:pt idx="1730">
                  <c:v>1.5660000000000001</c:v>
                </c:pt>
                <c:pt idx="1731">
                  <c:v>1.5660000000000001</c:v>
                </c:pt>
                <c:pt idx="1732">
                  <c:v>1.5660000000000001</c:v>
                </c:pt>
                <c:pt idx="1733">
                  <c:v>1.5660000000000001</c:v>
                </c:pt>
                <c:pt idx="1734">
                  <c:v>1.5660000000000001</c:v>
                </c:pt>
                <c:pt idx="1735">
                  <c:v>1.5660000000000001</c:v>
                </c:pt>
                <c:pt idx="1736">
                  <c:v>1.5660000000000001</c:v>
                </c:pt>
                <c:pt idx="1737">
                  <c:v>1.5660000000000001</c:v>
                </c:pt>
                <c:pt idx="1738">
                  <c:v>1.5840000000000001</c:v>
                </c:pt>
                <c:pt idx="1739">
                  <c:v>1.6040000000000001</c:v>
                </c:pt>
                <c:pt idx="1740">
                  <c:v>1.6040000000000001</c:v>
                </c:pt>
                <c:pt idx="1741">
                  <c:v>1.6040000000000001</c:v>
                </c:pt>
                <c:pt idx="1742">
                  <c:v>1.6040000000000001</c:v>
                </c:pt>
                <c:pt idx="1743">
                  <c:v>1.6040000000000001</c:v>
                </c:pt>
                <c:pt idx="1744">
                  <c:v>1.6040000000000001</c:v>
                </c:pt>
                <c:pt idx="1745">
                  <c:v>1.6040000000000001</c:v>
                </c:pt>
                <c:pt idx="1746">
                  <c:v>1.6040000000000001</c:v>
                </c:pt>
                <c:pt idx="1747">
                  <c:v>1.6040000000000001</c:v>
                </c:pt>
                <c:pt idx="1748">
                  <c:v>1.6040000000000001</c:v>
                </c:pt>
                <c:pt idx="1749">
                  <c:v>1.6040000000000001</c:v>
                </c:pt>
                <c:pt idx="1750">
                  <c:v>1.6040000000000001</c:v>
                </c:pt>
                <c:pt idx="1751">
                  <c:v>1.6040000000000001</c:v>
                </c:pt>
                <c:pt idx="1752">
                  <c:v>1.6040000000000001</c:v>
                </c:pt>
                <c:pt idx="1753">
                  <c:v>1.6040000000000001</c:v>
                </c:pt>
                <c:pt idx="1754">
                  <c:v>1.6040000000000001</c:v>
                </c:pt>
                <c:pt idx="1755">
                  <c:v>1.6040000000000001</c:v>
                </c:pt>
                <c:pt idx="1756">
                  <c:v>1.6040000000000001</c:v>
                </c:pt>
                <c:pt idx="1757">
                  <c:v>1.6040000000000001</c:v>
                </c:pt>
                <c:pt idx="1758">
                  <c:v>1.6040000000000001</c:v>
                </c:pt>
                <c:pt idx="1759">
                  <c:v>1.6040000000000001</c:v>
                </c:pt>
                <c:pt idx="1760">
                  <c:v>1.6040000000000001</c:v>
                </c:pt>
                <c:pt idx="1761">
                  <c:v>1.6040000000000001</c:v>
                </c:pt>
                <c:pt idx="1762">
                  <c:v>1.64</c:v>
                </c:pt>
                <c:pt idx="1763">
                  <c:v>1.64</c:v>
                </c:pt>
                <c:pt idx="1764">
                  <c:v>1.64</c:v>
                </c:pt>
                <c:pt idx="1765">
                  <c:v>1.64</c:v>
                </c:pt>
                <c:pt idx="1766">
                  <c:v>1.64</c:v>
                </c:pt>
                <c:pt idx="1767">
                  <c:v>1.64</c:v>
                </c:pt>
                <c:pt idx="1768">
                  <c:v>1.64</c:v>
                </c:pt>
                <c:pt idx="1769">
                  <c:v>1.64</c:v>
                </c:pt>
                <c:pt idx="1770">
                  <c:v>1.64</c:v>
                </c:pt>
                <c:pt idx="1771">
                  <c:v>1.64</c:v>
                </c:pt>
                <c:pt idx="1772">
                  <c:v>1.64</c:v>
                </c:pt>
                <c:pt idx="1773">
                  <c:v>1.64</c:v>
                </c:pt>
                <c:pt idx="1774">
                  <c:v>1.64</c:v>
                </c:pt>
                <c:pt idx="1775">
                  <c:v>1.64</c:v>
                </c:pt>
                <c:pt idx="1776">
                  <c:v>1.64</c:v>
                </c:pt>
                <c:pt idx="1777">
                  <c:v>1.64</c:v>
                </c:pt>
                <c:pt idx="1778">
                  <c:v>1.64</c:v>
                </c:pt>
                <c:pt idx="1779">
                  <c:v>1.64</c:v>
                </c:pt>
                <c:pt idx="1780">
                  <c:v>1.64</c:v>
                </c:pt>
                <c:pt idx="1781">
                  <c:v>1.64</c:v>
                </c:pt>
                <c:pt idx="1782">
                  <c:v>1.64</c:v>
                </c:pt>
                <c:pt idx="1783">
                  <c:v>1.64</c:v>
                </c:pt>
                <c:pt idx="1784">
                  <c:v>1.6559999999999999</c:v>
                </c:pt>
                <c:pt idx="1785">
                  <c:v>1.6739999999999999</c:v>
                </c:pt>
                <c:pt idx="1786">
                  <c:v>1.6739999999999999</c:v>
                </c:pt>
                <c:pt idx="1787">
                  <c:v>1.6739999999999999</c:v>
                </c:pt>
                <c:pt idx="1788">
                  <c:v>1.6739999999999999</c:v>
                </c:pt>
                <c:pt idx="1789">
                  <c:v>1.6739999999999999</c:v>
                </c:pt>
                <c:pt idx="1790">
                  <c:v>1.6739999999999999</c:v>
                </c:pt>
                <c:pt idx="1791">
                  <c:v>1.6739999999999999</c:v>
                </c:pt>
                <c:pt idx="1792">
                  <c:v>1.6739999999999999</c:v>
                </c:pt>
                <c:pt idx="1793">
                  <c:v>1.6739999999999999</c:v>
                </c:pt>
                <c:pt idx="1794">
                  <c:v>1.6739999999999999</c:v>
                </c:pt>
                <c:pt idx="1795">
                  <c:v>1.6739999999999999</c:v>
                </c:pt>
                <c:pt idx="1796">
                  <c:v>1.6739999999999999</c:v>
                </c:pt>
                <c:pt idx="1797">
                  <c:v>1.6739999999999999</c:v>
                </c:pt>
                <c:pt idx="1798">
                  <c:v>1.6739999999999999</c:v>
                </c:pt>
                <c:pt idx="1799">
                  <c:v>1.6739999999999999</c:v>
                </c:pt>
                <c:pt idx="1800">
                  <c:v>1.6739999999999999</c:v>
                </c:pt>
                <c:pt idx="1801">
                  <c:v>1.6739999999999999</c:v>
                </c:pt>
                <c:pt idx="1802">
                  <c:v>1.6739999999999999</c:v>
                </c:pt>
                <c:pt idx="1803">
                  <c:v>1.6739999999999999</c:v>
                </c:pt>
                <c:pt idx="1804">
                  <c:v>1.6739999999999999</c:v>
                </c:pt>
                <c:pt idx="1805">
                  <c:v>1.6739999999999999</c:v>
                </c:pt>
                <c:pt idx="1806">
                  <c:v>1.702</c:v>
                </c:pt>
                <c:pt idx="1807">
                  <c:v>1.71</c:v>
                </c:pt>
                <c:pt idx="1808">
                  <c:v>1.71</c:v>
                </c:pt>
                <c:pt idx="1809">
                  <c:v>1.71</c:v>
                </c:pt>
                <c:pt idx="1810">
                  <c:v>1.71</c:v>
                </c:pt>
                <c:pt idx="1811">
                  <c:v>1.71</c:v>
                </c:pt>
                <c:pt idx="1812">
                  <c:v>1.71</c:v>
                </c:pt>
                <c:pt idx="1813">
                  <c:v>1.71</c:v>
                </c:pt>
                <c:pt idx="1814">
                  <c:v>1.71</c:v>
                </c:pt>
                <c:pt idx="1815">
                  <c:v>1.71</c:v>
                </c:pt>
                <c:pt idx="1816">
                  <c:v>1.71</c:v>
                </c:pt>
                <c:pt idx="1817">
                  <c:v>1.71</c:v>
                </c:pt>
                <c:pt idx="1818">
                  <c:v>1.71</c:v>
                </c:pt>
                <c:pt idx="1819">
                  <c:v>1.71</c:v>
                </c:pt>
                <c:pt idx="1820">
                  <c:v>1.71</c:v>
                </c:pt>
                <c:pt idx="1821">
                  <c:v>1.71</c:v>
                </c:pt>
                <c:pt idx="1822">
                  <c:v>1.71</c:v>
                </c:pt>
                <c:pt idx="1823">
                  <c:v>1.71</c:v>
                </c:pt>
                <c:pt idx="1824">
                  <c:v>1.71</c:v>
                </c:pt>
                <c:pt idx="1825">
                  <c:v>1.71</c:v>
                </c:pt>
                <c:pt idx="1826">
                  <c:v>1.71</c:v>
                </c:pt>
                <c:pt idx="1827">
                  <c:v>1.71</c:v>
                </c:pt>
                <c:pt idx="1828">
                  <c:v>1.71</c:v>
                </c:pt>
                <c:pt idx="1829">
                  <c:v>1.71</c:v>
                </c:pt>
                <c:pt idx="1830">
                  <c:v>1.748</c:v>
                </c:pt>
                <c:pt idx="1831">
                  <c:v>1.748</c:v>
                </c:pt>
                <c:pt idx="1832">
                  <c:v>1.748</c:v>
                </c:pt>
                <c:pt idx="1833">
                  <c:v>1.748</c:v>
                </c:pt>
                <c:pt idx="1834">
                  <c:v>1.748</c:v>
                </c:pt>
                <c:pt idx="1835">
                  <c:v>1.748</c:v>
                </c:pt>
                <c:pt idx="1836">
                  <c:v>1.748</c:v>
                </c:pt>
                <c:pt idx="1837">
                  <c:v>1.748</c:v>
                </c:pt>
                <c:pt idx="1838">
                  <c:v>1.748</c:v>
                </c:pt>
                <c:pt idx="1839">
                  <c:v>1.748</c:v>
                </c:pt>
                <c:pt idx="1840">
                  <c:v>1.748</c:v>
                </c:pt>
                <c:pt idx="1841">
                  <c:v>1.748</c:v>
                </c:pt>
                <c:pt idx="1842">
                  <c:v>1.748</c:v>
                </c:pt>
                <c:pt idx="1843">
                  <c:v>1.748</c:v>
                </c:pt>
                <c:pt idx="1844">
                  <c:v>1.748</c:v>
                </c:pt>
                <c:pt idx="1845">
                  <c:v>1.748</c:v>
                </c:pt>
                <c:pt idx="1846">
                  <c:v>1.748</c:v>
                </c:pt>
                <c:pt idx="1847">
                  <c:v>1.748</c:v>
                </c:pt>
                <c:pt idx="1848">
                  <c:v>1.748</c:v>
                </c:pt>
                <c:pt idx="1849">
                  <c:v>1.748</c:v>
                </c:pt>
                <c:pt idx="1850">
                  <c:v>1.748</c:v>
                </c:pt>
                <c:pt idx="1851">
                  <c:v>1.748</c:v>
                </c:pt>
                <c:pt idx="1852">
                  <c:v>1.748</c:v>
                </c:pt>
                <c:pt idx="1853">
                  <c:v>1.748</c:v>
                </c:pt>
                <c:pt idx="1854">
                  <c:v>1.748</c:v>
                </c:pt>
                <c:pt idx="1855">
                  <c:v>1.768</c:v>
                </c:pt>
                <c:pt idx="1856">
                  <c:v>1.786</c:v>
                </c:pt>
                <c:pt idx="1857">
                  <c:v>1.786</c:v>
                </c:pt>
                <c:pt idx="1858">
                  <c:v>1.786</c:v>
                </c:pt>
                <c:pt idx="1859">
                  <c:v>1.786</c:v>
                </c:pt>
                <c:pt idx="1860">
                  <c:v>1.786</c:v>
                </c:pt>
                <c:pt idx="1861">
                  <c:v>1.786</c:v>
                </c:pt>
                <c:pt idx="1862">
                  <c:v>1.786</c:v>
                </c:pt>
                <c:pt idx="1863">
                  <c:v>1.786</c:v>
                </c:pt>
                <c:pt idx="1864">
                  <c:v>1.786</c:v>
                </c:pt>
                <c:pt idx="1865">
                  <c:v>1.786</c:v>
                </c:pt>
                <c:pt idx="1866">
                  <c:v>1.786</c:v>
                </c:pt>
                <c:pt idx="1867">
                  <c:v>1.786</c:v>
                </c:pt>
                <c:pt idx="1868">
                  <c:v>1.786</c:v>
                </c:pt>
                <c:pt idx="1869">
                  <c:v>1.786</c:v>
                </c:pt>
                <c:pt idx="1870">
                  <c:v>1.786</c:v>
                </c:pt>
                <c:pt idx="1871">
                  <c:v>1.786</c:v>
                </c:pt>
                <c:pt idx="1872">
                  <c:v>1.786</c:v>
                </c:pt>
                <c:pt idx="1873">
                  <c:v>1.786</c:v>
                </c:pt>
                <c:pt idx="1874">
                  <c:v>1.786</c:v>
                </c:pt>
                <c:pt idx="1875">
                  <c:v>1.786</c:v>
                </c:pt>
                <c:pt idx="1876">
                  <c:v>1.786</c:v>
                </c:pt>
                <c:pt idx="1877">
                  <c:v>1.786</c:v>
                </c:pt>
                <c:pt idx="1878">
                  <c:v>1.786</c:v>
                </c:pt>
                <c:pt idx="1879">
                  <c:v>1.786</c:v>
                </c:pt>
                <c:pt idx="1880">
                  <c:v>1.786</c:v>
                </c:pt>
                <c:pt idx="1881">
                  <c:v>1.788</c:v>
                </c:pt>
                <c:pt idx="1882">
                  <c:v>1.8220000000000001</c:v>
                </c:pt>
                <c:pt idx="1883">
                  <c:v>1.8220000000000001</c:v>
                </c:pt>
                <c:pt idx="1884">
                  <c:v>1.8220000000000001</c:v>
                </c:pt>
                <c:pt idx="1885">
                  <c:v>1.8220000000000001</c:v>
                </c:pt>
                <c:pt idx="1886">
                  <c:v>1.8220000000000001</c:v>
                </c:pt>
                <c:pt idx="1887">
                  <c:v>1.8220000000000001</c:v>
                </c:pt>
                <c:pt idx="1888">
                  <c:v>1.8220000000000001</c:v>
                </c:pt>
                <c:pt idx="1889">
                  <c:v>1.8220000000000001</c:v>
                </c:pt>
                <c:pt idx="1890">
                  <c:v>1.8220000000000001</c:v>
                </c:pt>
                <c:pt idx="1891">
                  <c:v>1.8220000000000001</c:v>
                </c:pt>
                <c:pt idx="1892">
                  <c:v>1.8220000000000001</c:v>
                </c:pt>
                <c:pt idx="1893">
                  <c:v>1.8220000000000001</c:v>
                </c:pt>
                <c:pt idx="1894">
                  <c:v>1.8220000000000001</c:v>
                </c:pt>
                <c:pt idx="1895">
                  <c:v>1.8220000000000001</c:v>
                </c:pt>
                <c:pt idx="1896">
                  <c:v>1.8220000000000001</c:v>
                </c:pt>
                <c:pt idx="1897">
                  <c:v>1.8220000000000001</c:v>
                </c:pt>
                <c:pt idx="1898">
                  <c:v>1.8220000000000001</c:v>
                </c:pt>
                <c:pt idx="1899">
                  <c:v>1.8220000000000001</c:v>
                </c:pt>
                <c:pt idx="1900">
                  <c:v>1.8220000000000001</c:v>
                </c:pt>
                <c:pt idx="1901">
                  <c:v>1.8220000000000001</c:v>
                </c:pt>
                <c:pt idx="1902">
                  <c:v>1.8220000000000001</c:v>
                </c:pt>
                <c:pt idx="1903">
                  <c:v>1.8220000000000001</c:v>
                </c:pt>
                <c:pt idx="1904">
                  <c:v>1.8220000000000001</c:v>
                </c:pt>
                <c:pt idx="1905">
                  <c:v>1.8220000000000001</c:v>
                </c:pt>
                <c:pt idx="1906">
                  <c:v>1.8220000000000001</c:v>
                </c:pt>
                <c:pt idx="1907">
                  <c:v>1.8540000000000001</c:v>
                </c:pt>
                <c:pt idx="1908">
                  <c:v>1.8560000000000001</c:v>
                </c:pt>
                <c:pt idx="1909">
                  <c:v>1.8560000000000001</c:v>
                </c:pt>
                <c:pt idx="1910">
                  <c:v>1.8560000000000001</c:v>
                </c:pt>
                <c:pt idx="1911">
                  <c:v>1.8560000000000001</c:v>
                </c:pt>
                <c:pt idx="1912">
                  <c:v>1.8560000000000001</c:v>
                </c:pt>
                <c:pt idx="1913">
                  <c:v>1.8560000000000001</c:v>
                </c:pt>
                <c:pt idx="1914">
                  <c:v>1.8560000000000001</c:v>
                </c:pt>
                <c:pt idx="1915">
                  <c:v>1.8560000000000001</c:v>
                </c:pt>
                <c:pt idx="1916">
                  <c:v>1.8560000000000001</c:v>
                </c:pt>
                <c:pt idx="1917">
                  <c:v>1.8560000000000001</c:v>
                </c:pt>
                <c:pt idx="1918">
                  <c:v>1.8560000000000001</c:v>
                </c:pt>
                <c:pt idx="1919">
                  <c:v>1.8560000000000001</c:v>
                </c:pt>
                <c:pt idx="1920">
                  <c:v>1.8560000000000001</c:v>
                </c:pt>
                <c:pt idx="1921">
                  <c:v>1.8560000000000001</c:v>
                </c:pt>
                <c:pt idx="1922">
                  <c:v>1.8560000000000001</c:v>
                </c:pt>
                <c:pt idx="1923">
                  <c:v>1.8560000000000001</c:v>
                </c:pt>
                <c:pt idx="1924">
                  <c:v>1.8560000000000001</c:v>
                </c:pt>
                <c:pt idx="1925">
                  <c:v>1.8560000000000001</c:v>
                </c:pt>
                <c:pt idx="1926">
                  <c:v>1.8560000000000001</c:v>
                </c:pt>
                <c:pt idx="1927">
                  <c:v>1.8560000000000001</c:v>
                </c:pt>
                <c:pt idx="1928">
                  <c:v>1.8560000000000001</c:v>
                </c:pt>
                <c:pt idx="1929">
                  <c:v>1.8560000000000001</c:v>
                </c:pt>
                <c:pt idx="1930">
                  <c:v>1.8560000000000001</c:v>
                </c:pt>
                <c:pt idx="1931">
                  <c:v>1.87</c:v>
                </c:pt>
                <c:pt idx="1932">
                  <c:v>1.8919999999999999</c:v>
                </c:pt>
                <c:pt idx="1933">
                  <c:v>1.8919999999999999</c:v>
                </c:pt>
                <c:pt idx="1934">
                  <c:v>1.8919999999999999</c:v>
                </c:pt>
                <c:pt idx="1935">
                  <c:v>1.8919999999999999</c:v>
                </c:pt>
                <c:pt idx="1936">
                  <c:v>1.8919999999999999</c:v>
                </c:pt>
                <c:pt idx="1937">
                  <c:v>1.8919999999999999</c:v>
                </c:pt>
                <c:pt idx="1938">
                  <c:v>1.8919999999999999</c:v>
                </c:pt>
                <c:pt idx="1939">
                  <c:v>1.8919999999999999</c:v>
                </c:pt>
                <c:pt idx="1940">
                  <c:v>1.8919999999999999</c:v>
                </c:pt>
                <c:pt idx="1941">
                  <c:v>1.8919999999999999</c:v>
                </c:pt>
                <c:pt idx="1942">
                  <c:v>1.8919999999999999</c:v>
                </c:pt>
                <c:pt idx="1943">
                  <c:v>1.8919999999999999</c:v>
                </c:pt>
                <c:pt idx="1944">
                  <c:v>1.8919999999999999</c:v>
                </c:pt>
                <c:pt idx="1945">
                  <c:v>1.8919999999999999</c:v>
                </c:pt>
                <c:pt idx="1946">
                  <c:v>1.8919999999999999</c:v>
                </c:pt>
                <c:pt idx="1947">
                  <c:v>1.8919999999999999</c:v>
                </c:pt>
                <c:pt idx="1948">
                  <c:v>1.8919999999999999</c:v>
                </c:pt>
                <c:pt idx="1949">
                  <c:v>1.8919999999999999</c:v>
                </c:pt>
                <c:pt idx="1950">
                  <c:v>1.8919999999999999</c:v>
                </c:pt>
                <c:pt idx="1951">
                  <c:v>1.8919999999999999</c:v>
                </c:pt>
                <c:pt idx="1952">
                  <c:v>1.8919999999999999</c:v>
                </c:pt>
                <c:pt idx="1953">
                  <c:v>1.8919999999999999</c:v>
                </c:pt>
                <c:pt idx="1954">
                  <c:v>1.8919999999999999</c:v>
                </c:pt>
                <c:pt idx="1955">
                  <c:v>1.8919999999999999</c:v>
                </c:pt>
                <c:pt idx="1956">
                  <c:v>1.8919999999999999</c:v>
                </c:pt>
                <c:pt idx="1957">
                  <c:v>1.92</c:v>
                </c:pt>
                <c:pt idx="1958">
                  <c:v>1.93</c:v>
                </c:pt>
                <c:pt idx="1959">
                  <c:v>1.93</c:v>
                </c:pt>
                <c:pt idx="1960">
                  <c:v>1.93</c:v>
                </c:pt>
                <c:pt idx="1961">
                  <c:v>1.93</c:v>
                </c:pt>
                <c:pt idx="1962">
                  <c:v>1.93</c:v>
                </c:pt>
                <c:pt idx="1963">
                  <c:v>1.93</c:v>
                </c:pt>
                <c:pt idx="1964">
                  <c:v>1.93</c:v>
                </c:pt>
                <c:pt idx="1965">
                  <c:v>1.93</c:v>
                </c:pt>
                <c:pt idx="1966">
                  <c:v>1.93</c:v>
                </c:pt>
                <c:pt idx="1967">
                  <c:v>1.93</c:v>
                </c:pt>
                <c:pt idx="1968">
                  <c:v>1.93</c:v>
                </c:pt>
                <c:pt idx="1969">
                  <c:v>1.93</c:v>
                </c:pt>
                <c:pt idx="1970">
                  <c:v>1.93</c:v>
                </c:pt>
                <c:pt idx="1971">
                  <c:v>1.93</c:v>
                </c:pt>
                <c:pt idx="1972">
                  <c:v>1.93</c:v>
                </c:pt>
                <c:pt idx="1973">
                  <c:v>1.93</c:v>
                </c:pt>
                <c:pt idx="1974">
                  <c:v>1.93</c:v>
                </c:pt>
                <c:pt idx="1975">
                  <c:v>1.93</c:v>
                </c:pt>
                <c:pt idx="1976">
                  <c:v>1.93</c:v>
                </c:pt>
                <c:pt idx="1977">
                  <c:v>1.93</c:v>
                </c:pt>
                <c:pt idx="1978">
                  <c:v>1.93</c:v>
                </c:pt>
                <c:pt idx="1979">
                  <c:v>1.93</c:v>
                </c:pt>
                <c:pt idx="1980">
                  <c:v>1.93</c:v>
                </c:pt>
                <c:pt idx="1981">
                  <c:v>1.93</c:v>
                </c:pt>
                <c:pt idx="1982">
                  <c:v>1.93</c:v>
                </c:pt>
                <c:pt idx="1983">
                  <c:v>1.944</c:v>
                </c:pt>
                <c:pt idx="1984">
                  <c:v>1.968</c:v>
                </c:pt>
                <c:pt idx="1985">
                  <c:v>1.968</c:v>
                </c:pt>
                <c:pt idx="1986">
                  <c:v>1.968</c:v>
                </c:pt>
                <c:pt idx="1987">
                  <c:v>1.968</c:v>
                </c:pt>
                <c:pt idx="1988">
                  <c:v>1.968</c:v>
                </c:pt>
                <c:pt idx="1989">
                  <c:v>1.968</c:v>
                </c:pt>
                <c:pt idx="1990">
                  <c:v>1.968</c:v>
                </c:pt>
                <c:pt idx="1991">
                  <c:v>1.968</c:v>
                </c:pt>
                <c:pt idx="1992">
                  <c:v>1.968</c:v>
                </c:pt>
                <c:pt idx="1993">
                  <c:v>1.968</c:v>
                </c:pt>
                <c:pt idx="1994">
                  <c:v>1.968</c:v>
                </c:pt>
                <c:pt idx="1995">
                  <c:v>1.968</c:v>
                </c:pt>
                <c:pt idx="1996">
                  <c:v>1.968</c:v>
                </c:pt>
                <c:pt idx="1997">
                  <c:v>1.968</c:v>
                </c:pt>
                <c:pt idx="1998">
                  <c:v>1.968</c:v>
                </c:pt>
                <c:pt idx="1999">
                  <c:v>1.968</c:v>
                </c:pt>
                <c:pt idx="2000">
                  <c:v>1.968</c:v>
                </c:pt>
                <c:pt idx="2001">
                  <c:v>1.968</c:v>
                </c:pt>
                <c:pt idx="2002">
                  <c:v>1.968</c:v>
                </c:pt>
                <c:pt idx="2003">
                  <c:v>1.968</c:v>
                </c:pt>
                <c:pt idx="2004">
                  <c:v>1.968</c:v>
                </c:pt>
                <c:pt idx="2005">
                  <c:v>1.968</c:v>
                </c:pt>
                <c:pt idx="2006">
                  <c:v>1.968</c:v>
                </c:pt>
                <c:pt idx="2007">
                  <c:v>1.968</c:v>
                </c:pt>
                <c:pt idx="2008">
                  <c:v>1.968</c:v>
                </c:pt>
                <c:pt idx="2009">
                  <c:v>1.97</c:v>
                </c:pt>
                <c:pt idx="2010">
                  <c:v>2.0019999999999998</c:v>
                </c:pt>
                <c:pt idx="2011">
                  <c:v>2.0019999999999998</c:v>
                </c:pt>
                <c:pt idx="2012">
                  <c:v>2.0019999999999998</c:v>
                </c:pt>
                <c:pt idx="2013">
                  <c:v>2.0019999999999998</c:v>
                </c:pt>
                <c:pt idx="2014">
                  <c:v>2.0019999999999998</c:v>
                </c:pt>
                <c:pt idx="2015">
                  <c:v>2.0019999999999998</c:v>
                </c:pt>
                <c:pt idx="2016">
                  <c:v>2.0019999999999998</c:v>
                </c:pt>
                <c:pt idx="2017">
                  <c:v>2.0019999999999998</c:v>
                </c:pt>
                <c:pt idx="2018">
                  <c:v>2.0019999999999998</c:v>
                </c:pt>
                <c:pt idx="2019">
                  <c:v>2.0019999999999998</c:v>
                </c:pt>
                <c:pt idx="2020">
                  <c:v>2.0019999999999998</c:v>
                </c:pt>
                <c:pt idx="2021">
                  <c:v>2.0019999999999998</c:v>
                </c:pt>
                <c:pt idx="2022">
                  <c:v>2.0019999999999998</c:v>
                </c:pt>
                <c:pt idx="2023">
                  <c:v>2.0019999999999998</c:v>
                </c:pt>
                <c:pt idx="2024">
                  <c:v>2.0019999999999998</c:v>
                </c:pt>
                <c:pt idx="2025">
                  <c:v>2.0019999999999998</c:v>
                </c:pt>
                <c:pt idx="2026">
                  <c:v>2.0019999999999998</c:v>
                </c:pt>
                <c:pt idx="2027">
                  <c:v>2.0019999999999998</c:v>
                </c:pt>
                <c:pt idx="2028">
                  <c:v>2.0019999999999998</c:v>
                </c:pt>
                <c:pt idx="2029">
                  <c:v>2.0019999999999998</c:v>
                </c:pt>
                <c:pt idx="2030">
                  <c:v>2.0019999999999998</c:v>
                </c:pt>
                <c:pt idx="2031">
                  <c:v>2.0019999999999998</c:v>
                </c:pt>
                <c:pt idx="2032">
                  <c:v>2.0019999999999998</c:v>
                </c:pt>
                <c:pt idx="2033">
                  <c:v>2.0379999999999998</c:v>
                </c:pt>
                <c:pt idx="2034">
                  <c:v>2.0379999999999998</c:v>
                </c:pt>
                <c:pt idx="2035">
                  <c:v>2.0379999999999998</c:v>
                </c:pt>
                <c:pt idx="2036">
                  <c:v>2.0379999999999998</c:v>
                </c:pt>
                <c:pt idx="2037">
                  <c:v>2.0379999999999998</c:v>
                </c:pt>
                <c:pt idx="2038">
                  <c:v>2.0379999999999998</c:v>
                </c:pt>
                <c:pt idx="2039">
                  <c:v>2.0379999999999998</c:v>
                </c:pt>
                <c:pt idx="2040">
                  <c:v>2.0379999999999998</c:v>
                </c:pt>
                <c:pt idx="2041">
                  <c:v>2.0379999999999998</c:v>
                </c:pt>
                <c:pt idx="2042">
                  <c:v>2.0379999999999998</c:v>
                </c:pt>
                <c:pt idx="2043">
                  <c:v>2.0379999999999998</c:v>
                </c:pt>
                <c:pt idx="2044">
                  <c:v>2.0379999999999998</c:v>
                </c:pt>
                <c:pt idx="2045">
                  <c:v>2.0379999999999998</c:v>
                </c:pt>
                <c:pt idx="2046">
                  <c:v>2.0379999999999998</c:v>
                </c:pt>
                <c:pt idx="2047">
                  <c:v>2.0379999999999998</c:v>
                </c:pt>
                <c:pt idx="2048">
                  <c:v>2.0379999999999998</c:v>
                </c:pt>
                <c:pt idx="2049">
                  <c:v>2.0379999999999998</c:v>
                </c:pt>
                <c:pt idx="2050">
                  <c:v>2.0379999999999998</c:v>
                </c:pt>
                <c:pt idx="2051">
                  <c:v>2.0379999999999998</c:v>
                </c:pt>
                <c:pt idx="2052">
                  <c:v>2.0379999999999998</c:v>
                </c:pt>
                <c:pt idx="2053">
                  <c:v>2.0379999999999998</c:v>
                </c:pt>
                <c:pt idx="2054">
                  <c:v>2.0379999999999998</c:v>
                </c:pt>
                <c:pt idx="2055">
                  <c:v>2.0379999999999998</c:v>
                </c:pt>
                <c:pt idx="2056">
                  <c:v>2.0379999999999998</c:v>
                </c:pt>
                <c:pt idx="2057">
                  <c:v>2.0419999999999998</c:v>
                </c:pt>
                <c:pt idx="2058">
                  <c:v>2.0739999999999998</c:v>
                </c:pt>
                <c:pt idx="2059">
                  <c:v>2.0739999999999998</c:v>
                </c:pt>
                <c:pt idx="2060">
                  <c:v>2.0739999999999998</c:v>
                </c:pt>
                <c:pt idx="2061">
                  <c:v>2.0739999999999998</c:v>
                </c:pt>
                <c:pt idx="2062">
                  <c:v>2.0739999999999998</c:v>
                </c:pt>
                <c:pt idx="2063">
                  <c:v>2.0739999999999998</c:v>
                </c:pt>
                <c:pt idx="2064">
                  <c:v>2.0739999999999998</c:v>
                </c:pt>
                <c:pt idx="2065">
                  <c:v>2.0739999999999998</c:v>
                </c:pt>
                <c:pt idx="2066">
                  <c:v>2.0739999999999998</c:v>
                </c:pt>
                <c:pt idx="2067">
                  <c:v>2.0739999999999998</c:v>
                </c:pt>
                <c:pt idx="2068">
                  <c:v>2.0739999999999998</c:v>
                </c:pt>
                <c:pt idx="2069">
                  <c:v>2.0739999999999998</c:v>
                </c:pt>
                <c:pt idx="2070">
                  <c:v>2.0739999999999998</c:v>
                </c:pt>
                <c:pt idx="2071">
                  <c:v>2.0739999999999998</c:v>
                </c:pt>
                <c:pt idx="2072">
                  <c:v>2.0739999999999998</c:v>
                </c:pt>
                <c:pt idx="2073">
                  <c:v>2.0739999999999998</c:v>
                </c:pt>
                <c:pt idx="2074">
                  <c:v>2.0739999999999998</c:v>
                </c:pt>
                <c:pt idx="2075">
                  <c:v>2.0739999999999998</c:v>
                </c:pt>
                <c:pt idx="2076">
                  <c:v>2.0739999999999998</c:v>
                </c:pt>
                <c:pt idx="2077">
                  <c:v>2.0739999999999998</c:v>
                </c:pt>
                <c:pt idx="2078">
                  <c:v>2.0739999999999998</c:v>
                </c:pt>
                <c:pt idx="2079">
                  <c:v>2.0739999999999998</c:v>
                </c:pt>
                <c:pt idx="2080">
                  <c:v>2.0739999999999998</c:v>
                </c:pt>
                <c:pt idx="2081">
                  <c:v>2.0739999999999998</c:v>
                </c:pt>
                <c:pt idx="2082">
                  <c:v>2.0880000000000001</c:v>
                </c:pt>
                <c:pt idx="2083">
                  <c:v>2.11</c:v>
                </c:pt>
                <c:pt idx="2084">
                  <c:v>2.11</c:v>
                </c:pt>
                <c:pt idx="2085">
                  <c:v>2.11</c:v>
                </c:pt>
                <c:pt idx="2086">
                  <c:v>2.11</c:v>
                </c:pt>
                <c:pt idx="2087">
                  <c:v>2.11</c:v>
                </c:pt>
                <c:pt idx="2088">
                  <c:v>2.11</c:v>
                </c:pt>
                <c:pt idx="2089">
                  <c:v>2.11</c:v>
                </c:pt>
                <c:pt idx="2090">
                  <c:v>2.11</c:v>
                </c:pt>
                <c:pt idx="2091">
                  <c:v>2.11</c:v>
                </c:pt>
                <c:pt idx="2092">
                  <c:v>2.11</c:v>
                </c:pt>
                <c:pt idx="2093">
                  <c:v>2.11</c:v>
                </c:pt>
                <c:pt idx="2094">
                  <c:v>2.11</c:v>
                </c:pt>
                <c:pt idx="2095">
                  <c:v>2.11</c:v>
                </c:pt>
                <c:pt idx="2096">
                  <c:v>2.11</c:v>
                </c:pt>
                <c:pt idx="2097">
                  <c:v>2.11</c:v>
                </c:pt>
                <c:pt idx="2098">
                  <c:v>2.11</c:v>
                </c:pt>
                <c:pt idx="2099">
                  <c:v>2.11</c:v>
                </c:pt>
                <c:pt idx="2100">
                  <c:v>2.11</c:v>
                </c:pt>
                <c:pt idx="2101">
                  <c:v>2.11</c:v>
                </c:pt>
                <c:pt idx="2102">
                  <c:v>2.11</c:v>
                </c:pt>
                <c:pt idx="2103">
                  <c:v>2.11</c:v>
                </c:pt>
                <c:pt idx="2104">
                  <c:v>2.11</c:v>
                </c:pt>
                <c:pt idx="2105">
                  <c:v>2.11</c:v>
                </c:pt>
                <c:pt idx="2106">
                  <c:v>2.11</c:v>
                </c:pt>
                <c:pt idx="2107">
                  <c:v>2.14</c:v>
                </c:pt>
                <c:pt idx="2108">
                  <c:v>2.1459999999999999</c:v>
                </c:pt>
                <c:pt idx="2109">
                  <c:v>2.1459999999999999</c:v>
                </c:pt>
                <c:pt idx="2110">
                  <c:v>2.1459999999999999</c:v>
                </c:pt>
                <c:pt idx="2111">
                  <c:v>2.1459999999999999</c:v>
                </c:pt>
                <c:pt idx="2112">
                  <c:v>2.1459999999999999</c:v>
                </c:pt>
                <c:pt idx="2113">
                  <c:v>2.1459999999999999</c:v>
                </c:pt>
                <c:pt idx="2114">
                  <c:v>2.1459999999999999</c:v>
                </c:pt>
                <c:pt idx="2115">
                  <c:v>2.1459999999999999</c:v>
                </c:pt>
                <c:pt idx="2116">
                  <c:v>2.1459999999999999</c:v>
                </c:pt>
                <c:pt idx="2117">
                  <c:v>2.1459999999999999</c:v>
                </c:pt>
                <c:pt idx="2118">
                  <c:v>2.1459999999999999</c:v>
                </c:pt>
                <c:pt idx="2119">
                  <c:v>2.1459999999999999</c:v>
                </c:pt>
                <c:pt idx="2120">
                  <c:v>2.1459999999999999</c:v>
                </c:pt>
                <c:pt idx="2121">
                  <c:v>2.1459999999999999</c:v>
                </c:pt>
                <c:pt idx="2122">
                  <c:v>2.1459999999999999</c:v>
                </c:pt>
                <c:pt idx="2123">
                  <c:v>2.1459999999999999</c:v>
                </c:pt>
                <c:pt idx="2124">
                  <c:v>2.1459999999999999</c:v>
                </c:pt>
                <c:pt idx="2125">
                  <c:v>2.1459999999999999</c:v>
                </c:pt>
                <c:pt idx="2126">
                  <c:v>2.1459999999999999</c:v>
                </c:pt>
                <c:pt idx="2127">
                  <c:v>2.1459999999999999</c:v>
                </c:pt>
                <c:pt idx="2128">
                  <c:v>2.1459999999999999</c:v>
                </c:pt>
                <c:pt idx="2129">
                  <c:v>2.1459999999999999</c:v>
                </c:pt>
                <c:pt idx="2130">
                  <c:v>2.1459999999999999</c:v>
                </c:pt>
                <c:pt idx="2131">
                  <c:v>2.1459999999999999</c:v>
                </c:pt>
                <c:pt idx="2132">
                  <c:v>2.1459999999999999</c:v>
                </c:pt>
                <c:pt idx="2133">
                  <c:v>2.1739999999999999</c:v>
                </c:pt>
                <c:pt idx="2134">
                  <c:v>2.1840000000000002</c:v>
                </c:pt>
                <c:pt idx="2135">
                  <c:v>2.1840000000000002</c:v>
                </c:pt>
                <c:pt idx="2136">
                  <c:v>2.1840000000000002</c:v>
                </c:pt>
                <c:pt idx="2137">
                  <c:v>2.1840000000000002</c:v>
                </c:pt>
                <c:pt idx="2138">
                  <c:v>2.1840000000000002</c:v>
                </c:pt>
                <c:pt idx="2139">
                  <c:v>2.1840000000000002</c:v>
                </c:pt>
                <c:pt idx="2140">
                  <c:v>2.1840000000000002</c:v>
                </c:pt>
                <c:pt idx="2141">
                  <c:v>2.1840000000000002</c:v>
                </c:pt>
                <c:pt idx="2142">
                  <c:v>2.1840000000000002</c:v>
                </c:pt>
                <c:pt idx="2143">
                  <c:v>2.1840000000000002</c:v>
                </c:pt>
                <c:pt idx="2144">
                  <c:v>2.1840000000000002</c:v>
                </c:pt>
                <c:pt idx="2145">
                  <c:v>2.1840000000000002</c:v>
                </c:pt>
                <c:pt idx="2146">
                  <c:v>2.1840000000000002</c:v>
                </c:pt>
                <c:pt idx="2147">
                  <c:v>2.1840000000000002</c:v>
                </c:pt>
                <c:pt idx="2148">
                  <c:v>2.1840000000000002</c:v>
                </c:pt>
                <c:pt idx="2149">
                  <c:v>2.1840000000000002</c:v>
                </c:pt>
                <c:pt idx="2150">
                  <c:v>2.1840000000000002</c:v>
                </c:pt>
                <c:pt idx="2151">
                  <c:v>2.1840000000000002</c:v>
                </c:pt>
                <c:pt idx="2152">
                  <c:v>2.1840000000000002</c:v>
                </c:pt>
                <c:pt idx="2153">
                  <c:v>2.1840000000000002</c:v>
                </c:pt>
                <c:pt idx="2154">
                  <c:v>2.1840000000000002</c:v>
                </c:pt>
                <c:pt idx="2155">
                  <c:v>2.1840000000000002</c:v>
                </c:pt>
                <c:pt idx="2156">
                  <c:v>2.1840000000000002</c:v>
                </c:pt>
                <c:pt idx="2157">
                  <c:v>2.1840000000000002</c:v>
                </c:pt>
                <c:pt idx="2158">
                  <c:v>2.1840000000000002</c:v>
                </c:pt>
                <c:pt idx="2159">
                  <c:v>2.1840000000000002</c:v>
                </c:pt>
                <c:pt idx="2160">
                  <c:v>2.1840000000000002</c:v>
                </c:pt>
                <c:pt idx="2161">
                  <c:v>2.2200000000000002</c:v>
                </c:pt>
                <c:pt idx="2162">
                  <c:v>2.2200000000000002</c:v>
                </c:pt>
                <c:pt idx="2163">
                  <c:v>2.2200000000000002</c:v>
                </c:pt>
                <c:pt idx="2164">
                  <c:v>2.2200000000000002</c:v>
                </c:pt>
                <c:pt idx="2165">
                  <c:v>2.2200000000000002</c:v>
                </c:pt>
                <c:pt idx="2166">
                  <c:v>2.2200000000000002</c:v>
                </c:pt>
                <c:pt idx="2167">
                  <c:v>2.2200000000000002</c:v>
                </c:pt>
                <c:pt idx="2168">
                  <c:v>2.2200000000000002</c:v>
                </c:pt>
                <c:pt idx="2169">
                  <c:v>2.2200000000000002</c:v>
                </c:pt>
                <c:pt idx="2170">
                  <c:v>2.2200000000000002</c:v>
                </c:pt>
                <c:pt idx="2171">
                  <c:v>2.2200000000000002</c:v>
                </c:pt>
                <c:pt idx="2172">
                  <c:v>2.2200000000000002</c:v>
                </c:pt>
                <c:pt idx="2173">
                  <c:v>2.2200000000000002</c:v>
                </c:pt>
                <c:pt idx="2174">
                  <c:v>2.2200000000000002</c:v>
                </c:pt>
                <c:pt idx="2175">
                  <c:v>2.2200000000000002</c:v>
                </c:pt>
                <c:pt idx="2176">
                  <c:v>2.2200000000000002</c:v>
                </c:pt>
                <c:pt idx="2177">
                  <c:v>2.2200000000000002</c:v>
                </c:pt>
                <c:pt idx="2178">
                  <c:v>2.2200000000000002</c:v>
                </c:pt>
                <c:pt idx="2179">
                  <c:v>2.2200000000000002</c:v>
                </c:pt>
                <c:pt idx="2180">
                  <c:v>2.2200000000000002</c:v>
                </c:pt>
                <c:pt idx="2181">
                  <c:v>2.2200000000000002</c:v>
                </c:pt>
                <c:pt idx="2182">
                  <c:v>2.2200000000000002</c:v>
                </c:pt>
                <c:pt idx="2183">
                  <c:v>2.2200000000000002</c:v>
                </c:pt>
                <c:pt idx="2184">
                  <c:v>2.2200000000000002</c:v>
                </c:pt>
                <c:pt idx="2185">
                  <c:v>2.2200000000000002</c:v>
                </c:pt>
                <c:pt idx="2186">
                  <c:v>2.2200000000000002</c:v>
                </c:pt>
                <c:pt idx="2187">
                  <c:v>2.2200000000000002</c:v>
                </c:pt>
                <c:pt idx="2188">
                  <c:v>2.258</c:v>
                </c:pt>
                <c:pt idx="2189">
                  <c:v>2.258</c:v>
                </c:pt>
                <c:pt idx="2190">
                  <c:v>2.258</c:v>
                </c:pt>
                <c:pt idx="2191">
                  <c:v>2.258</c:v>
                </c:pt>
                <c:pt idx="2192">
                  <c:v>2.258</c:v>
                </c:pt>
                <c:pt idx="2193">
                  <c:v>2.258</c:v>
                </c:pt>
                <c:pt idx="2194">
                  <c:v>2.258</c:v>
                </c:pt>
                <c:pt idx="2195">
                  <c:v>2.258</c:v>
                </c:pt>
                <c:pt idx="2196">
                  <c:v>2.258</c:v>
                </c:pt>
                <c:pt idx="2197">
                  <c:v>2.258</c:v>
                </c:pt>
                <c:pt idx="2198">
                  <c:v>2.258</c:v>
                </c:pt>
                <c:pt idx="2199">
                  <c:v>2.258</c:v>
                </c:pt>
                <c:pt idx="2200">
                  <c:v>2.258</c:v>
                </c:pt>
                <c:pt idx="2201">
                  <c:v>2.258</c:v>
                </c:pt>
                <c:pt idx="2202">
                  <c:v>2.258</c:v>
                </c:pt>
                <c:pt idx="2203">
                  <c:v>2.258</c:v>
                </c:pt>
                <c:pt idx="2204">
                  <c:v>2.258</c:v>
                </c:pt>
                <c:pt idx="2205">
                  <c:v>2.258</c:v>
                </c:pt>
                <c:pt idx="2206">
                  <c:v>2.258</c:v>
                </c:pt>
                <c:pt idx="2207">
                  <c:v>2.258</c:v>
                </c:pt>
                <c:pt idx="2208">
                  <c:v>2.258</c:v>
                </c:pt>
                <c:pt idx="2209">
                  <c:v>2.258</c:v>
                </c:pt>
                <c:pt idx="2210">
                  <c:v>2.258</c:v>
                </c:pt>
                <c:pt idx="2211">
                  <c:v>2.258</c:v>
                </c:pt>
                <c:pt idx="2212">
                  <c:v>2.258</c:v>
                </c:pt>
                <c:pt idx="2213">
                  <c:v>2.258</c:v>
                </c:pt>
                <c:pt idx="2214">
                  <c:v>2.258</c:v>
                </c:pt>
                <c:pt idx="2215">
                  <c:v>2.2759999999999998</c:v>
                </c:pt>
                <c:pt idx="2216">
                  <c:v>2.286</c:v>
                </c:pt>
                <c:pt idx="2217">
                  <c:v>2.286</c:v>
                </c:pt>
                <c:pt idx="2218">
                  <c:v>2.286</c:v>
                </c:pt>
                <c:pt idx="2219">
                  <c:v>2.286</c:v>
                </c:pt>
                <c:pt idx="2220">
                  <c:v>2.286</c:v>
                </c:pt>
                <c:pt idx="2221">
                  <c:v>2.286</c:v>
                </c:pt>
                <c:pt idx="2222">
                  <c:v>2.286</c:v>
                </c:pt>
                <c:pt idx="2223">
                  <c:v>2.286</c:v>
                </c:pt>
                <c:pt idx="2224">
                  <c:v>2.286</c:v>
                </c:pt>
                <c:pt idx="2225">
                  <c:v>2.286</c:v>
                </c:pt>
                <c:pt idx="2226">
                  <c:v>2.286</c:v>
                </c:pt>
                <c:pt idx="2227">
                  <c:v>2.286</c:v>
                </c:pt>
                <c:pt idx="2228">
                  <c:v>2.286</c:v>
                </c:pt>
                <c:pt idx="2229">
                  <c:v>2.286</c:v>
                </c:pt>
                <c:pt idx="2230">
                  <c:v>2.286</c:v>
                </c:pt>
                <c:pt idx="2231">
                  <c:v>2.286</c:v>
                </c:pt>
                <c:pt idx="2232">
                  <c:v>2.286</c:v>
                </c:pt>
                <c:pt idx="2233">
                  <c:v>2.286</c:v>
                </c:pt>
                <c:pt idx="2234">
                  <c:v>2.294</c:v>
                </c:pt>
                <c:pt idx="2235">
                  <c:v>2.3239999999999998</c:v>
                </c:pt>
                <c:pt idx="2236">
                  <c:v>2.3239999999999998</c:v>
                </c:pt>
                <c:pt idx="2237">
                  <c:v>2.3239999999999998</c:v>
                </c:pt>
                <c:pt idx="2238">
                  <c:v>2.3239999999999998</c:v>
                </c:pt>
                <c:pt idx="2239">
                  <c:v>2.3239999999999998</c:v>
                </c:pt>
                <c:pt idx="2240">
                  <c:v>2.3239999999999998</c:v>
                </c:pt>
                <c:pt idx="2241">
                  <c:v>2.3239999999999998</c:v>
                </c:pt>
                <c:pt idx="2242">
                  <c:v>2.3239999999999998</c:v>
                </c:pt>
                <c:pt idx="2243">
                  <c:v>2.3239999999999998</c:v>
                </c:pt>
                <c:pt idx="2244">
                  <c:v>2.3239999999999998</c:v>
                </c:pt>
                <c:pt idx="2245">
                  <c:v>2.3239999999999998</c:v>
                </c:pt>
                <c:pt idx="2246">
                  <c:v>2.3239999999999998</c:v>
                </c:pt>
                <c:pt idx="2247">
                  <c:v>2.3239999999999998</c:v>
                </c:pt>
                <c:pt idx="2248">
                  <c:v>2.3239999999999998</c:v>
                </c:pt>
                <c:pt idx="2249">
                  <c:v>2.3239999999999998</c:v>
                </c:pt>
                <c:pt idx="2250">
                  <c:v>2.3239999999999998</c:v>
                </c:pt>
                <c:pt idx="2251">
                  <c:v>2.3239999999999998</c:v>
                </c:pt>
                <c:pt idx="2252">
                  <c:v>2.3239999999999998</c:v>
                </c:pt>
                <c:pt idx="2253">
                  <c:v>2.3239999999999998</c:v>
                </c:pt>
                <c:pt idx="2254">
                  <c:v>2.3239999999999998</c:v>
                </c:pt>
                <c:pt idx="2255">
                  <c:v>2.3239999999999998</c:v>
                </c:pt>
                <c:pt idx="2256">
                  <c:v>2.3239999999999998</c:v>
                </c:pt>
                <c:pt idx="2257">
                  <c:v>2.3239999999999998</c:v>
                </c:pt>
                <c:pt idx="2258">
                  <c:v>2.3239999999999998</c:v>
                </c:pt>
                <c:pt idx="2259">
                  <c:v>2.3239999999999998</c:v>
                </c:pt>
                <c:pt idx="2260">
                  <c:v>2.3620000000000001</c:v>
                </c:pt>
                <c:pt idx="2261">
                  <c:v>2.3620000000000001</c:v>
                </c:pt>
                <c:pt idx="2262">
                  <c:v>2.3620000000000001</c:v>
                </c:pt>
                <c:pt idx="2263">
                  <c:v>2.3620000000000001</c:v>
                </c:pt>
                <c:pt idx="2264">
                  <c:v>2.3620000000000001</c:v>
                </c:pt>
                <c:pt idx="2265">
                  <c:v>2.3620000000000001</c:v>
                </c:pt>
                <c:pt idx="2266">
                  <c:v>2.3620000000000001</c:v>
                </c:pt>
                <c:pt idx="2267">
                  <c:v>2.3620000000000001</c:v>
                </c:pt>
                <c:pt idx="2268">
                  <c:v>2.3620000000000001</c:v>
                </c:pt>
                <c:pt idx="2269">
                  <c:v>2.3620000000000001</c:v>
                </c:pt>
                <c:pt idx="2270">
                  <c:v>2.3620000000000001</c:v>
                </c:pt>
                <c:pt idx="2271">
                  <c:v>2.3620000000000001</c:v>
                </c:pt>
                <c:pt idx="2272">
                  <c:v>2.3620000000000001</c:v>
                </c:pt>
                <c:pt idx="2273">
                  <c:v>2.3620000000000001</c:v>
                </c:pt>
                <c:pt idx="2274">
                  <c:v>2.3620000000000001</c:v>
                </c:pt>
                <c:pt idx="2275">
                  <c:v>2.3620000000000001</c:v>
                </c:pt>
                <c:pt idx="2276">
                  <c:v>2.3620000000000001</c:v>
                </c:pt>
                <c:pt idx="2277">
                  <c:v>2.3620000000000001</c:v>
                </c:pt>
                <c:pt idx="2278">
                  <c:v>2.3620000000000001</c:v>
                </c:pt>
                <c:pt idx="2279">
                  <c:v>2.3620000000000001</c:v>
                </c:pt>
                <c:pt idx="2280">
                  <c:v>2.3620000000000001</c:v>
                </c:pt>
                <c:pt idx="2281">
                  <c:v>2.3620000000000001</c:v>
                </c:pt>
                <c:pt idx="2282">
                  <c:v>2.3620000000000001</c:v>
                </c:pt>
                <c:pt idx="2283">
                  <c:v>2.3620000000000001</c:v>
                </c:pt>
                <c:pt idx="2284">
                  <c:v>2.4</c:v>
                </c:pt>
                <c:pt idx="2285">
                  <c:v>2.4</c:v>
                </c:pt>
                <c:pt idx="2286">
                  <c:v>2.4</c:v>
                </c:pt>
                <c:pt idx="2287">
                  <c:v>2.4</c:v>
                </c:pt>
                <c:pt idx="2288">
                  <c:v>2.4</c:v>
                </c:pt>
                <c:pt idx="2289">
                  <c:v>2.4</c:v>
                </c:pt>
                <c:pt idx="2290">
                  <c:v>2.4</c:v>
                </c:pt>
                <c:pt idx="2291">
                  <c:v>2.4</c:v>
                </c:pt>
                <c:pt idx="2292">
                  <c:v>2.4</c:v>
                </c:pt>
                <c:pt idx="2293">
                  <c:v>2.4</c:v>
                </c:pt>
                <c:pt idx="2294">
                  <c:v>2.4</c:v>
                </c:pt>
                <c:pt idx="2295">
                  <c:v>2.4</c:v>
                </c:pt>
                <c:pt idx="2296">
                  <c:v>2.4</c:v>
                </c:pt>
                <c:pt idx="2297">
                  <c:v>2.4</c:v>
                </c:pt>
                <c:pt idx="2298">
                  <c:v>2.4</c:v>
                </c:pt>
                <c:pt idx="2299">
                  <c:v>2.4</c:v>
                </c:pt>
                <c:pt idx="2300">
                  <c:v>2.4</c:v>
                </c:pt>
                <c:pt idx="2301">
                  <c:v>2.4</c:v>
                </c:pt>
                <c:pt idx="2302">
                  <c:v>2.4</c:v>
                </c:pt>
                <c:pt idx="2303">
                  <c:v>2.4</c:v>
                </c:pt>
                <c:pt idx="2304">
                  <c:v>2.4</c:v>
                </c:pt>
                <c:pt idx="2305">
                  <c:v>2.4</c:v>
                </c:pt>
                <c:pt idx="2306">
                  <c:v>2.4340000000000002</c:v>
                </c:pt>
                <c:pt idx="2307">
                  <c:v>2.44</c:v>
                </c:pt>
                <c:pt idx="2308">
                  <c:v>2.44</c:v>
                </c:pt>
                <c:pt idx="2309">
                  <c:v>2.44</c:v>
                </c:pt>
                <c:pt idx="2310">
                  <c:v>2.44</c:v>
                </c:pt>
                <c:pt idx="2311">
                  <c:v>2.44</c:v>
                </c:pt>
                <c:pt idx="2312">
                  <c:v>2.44</c:v>
                </c:pt>
                <c:pt idx="2313">
                  <c:v>2.44</c:v>
                </c:pt>
                <c:pt idx="2314">
                  <c:v>2.44</c:v>
                </c:pt>
                <c:pt idx="2315">
                  <c:v>2.44</c:v>
                </c:pt>
                <c:pt idx="2316">
                  <c:v>2.44</c:v>
                </c:pt>
                <c:pt idx="2317">
                  <c:v>2.44</c:v>
                </c:pt>
                <c:pt idx="2318">
                  <c:v>2.44</c:v>
                </c:pt>
                <c:pt idx="2319">
                  <c:v>2.44</c:v>
                </c:pt>
                <c:pt idx="2320">
                  <c:v>2.44</c:v>
                </c:pt>
                <c:pt idx="2321">
                  <c:v>2.44</c:v>
                </c:pt>
                <c:pt idx="2322">
                  <c:v>2.44</c:v>
                </c:pt>
                <c:pt idx="2323">
                  <c:v>2.44</c:v>
                </c:pt>
                <c:pt idx="2324">
                  <c:v>2.44</c:v>
                </c:pt>
                <c:pt idx="2325">
                  <c:v>2.44</c:v>
                </c:pt>
                <c:pt idx="2326">
                  <c:v>2.44</c:v>
                </c:pt>
                <c:pt idx="2327">
                  <c:v>2.44</c:v>
                </c:pt>
                <c:pt idx="2328">
                  <c:v>2.44</c:v>
                </c:pt>
                <c:pt idx="2329">
                  <c:v>2.4559999999999991</c:v>
                </c:pt>
                <c:pt idx="2330">
                  <c:v>2.48</c:v>
                </c:pt>
                <c:pt idx="2331">
                  <c:v>2.48</c:v>
                </c:pt>
                <c:pt idx="2332">
                  <c:v>2.48</c:v>
                </c:pt>
                <c:pt idx="2333">
                  <c:v>2.48</c:v>
                </c:pt>
                <c:pt idx="2334">
                  <c:v>2.48</c:v>
                </c:pt>
                <c:pt idx="2335">
                  <c:v>2.48</c:v>
                </c:pt>
                <c:pt idx="2336">
                  <c:v>2.48</c:v>
                </c:pt>
                <c:pt idx="2337">
                  <c:v>2.48</c:v>
                </c:pt>
                <c:pt idx="2338">
                  <c:v>2.48</c:v>
                </c:pt>
                <c:pt idx="2339">
                  <c:v>2.48</c:v>
                </c:pt>
                <c:pt idx="2340">
                  <c:v>2.48</c:v>
                </c:pt>
                <c:pt idx="2341">
                  <c:v>2.48</c:v>
                </c:pt>
                <c:pt idx="2342">
                  <c:v>2.48</c:v>
                </c:pt>
                <c:pt idx="2343">
                  <c:v>2.48</c:v>
                </c:pt>
                <c:pt idx="2344">
                  <c:v>2.48</c:v>
                </c:pt>
                <c:pt idx="2345">
                  <c:v>2.48</c:v>
                </c:pt>
                <c:pt idx="2346">
                  <c:v>2.48</c:v>
                </c:pt>
                <c:pt idx="2347">
                  <c:v>2.48</c:v>
                </c:pt>
                <c:pt idx="2348">
                  <c:v>2.48</c:v>
                </c:pt>
                <c:pt idx="2349">
                  <c:v>2.48</c:v>
                </c:pt>
                <c:pt idx="2350">
                  <c:v>2.48</c:v>
                </c:pt>
                <c:pt idx="2351">
                  <c:v>2.48</c:v>
                </c:pt>
                <c:pt idx="2352">
                  <c:v>2.508</c:v>
                </c:pt>
                <c:pt idx="2353">
                  <c:v>2.5179999999999998</c:v>
                </c:pt>
                <c:pt idx="2354">
                  <c:v>2.5179999999999998</c:v>
                </c:pt>
                <c:pt idx="2355">
                  <c:v>2.5179999999999998</c:v>
                </c:pt>
                <c:pt idx="2356">
                  <c:v>2.5179999999999998</c:v>
                </c:pt>
                <c:pt idx="2357">
                  <c:v>2.5179999999999998</c:v>
                </c:pt>
                <c:pt idx="2358">
                  <c:v>2.5179999999999998</c:v>
                </c:pt>
                <c:pt idx="2359">
                  <c:v>2.5179999999999998</c:v>
                </c:pt>
                <c:pt idx="2360">
                  <c:v>2.5179999999999998</c:v>
                </c:pt>
                <c:pt idx="2361">
                  <c:v>2.5179999999999998</c:v>
                </c:pt>
                <c:pt idx="2362">
                  <c:v>2.5179999999999998</c:v>
                </c:pt>
                <c:pt idx="2363">
                  <c:v>2.5179999999999998</c:v>
                </c:pt>
                <c:pt idx="2364">
                  <c:v>2.5179999999999998</c:v>
                </c:pt>
                <c:pt idx="2365">
                  <c:v>2.5179999999999998</c:v>
                </c:pt>
                <c:pt idx="2366">
                  <c:v>2.5179999999999998</c:v>
                </c:pt>
                <c:pt idx="2367">
                  <c:v>2.5179999999999998</c:v>
                </c:pt>
                <c:pt idx="2368">
                  <c:v>2.5179999999999998</c:v>
                </c:pt>
                <c:pt idx="2369">
                  <c:v>2.5179999999999998</c:v>
                </c:pt>
                <c:pt idx="2370">
                  <c:v>2.5179999999999998</c:v>
                </c:pt>
                <c:pt idx="2371">
                  <c:v>2.5179999999999998</c:v>
                </c:pt>
                <c:pt idx="2372">
                  <c:v>2.5179999999999998</c:v>
                </c:pt>
                <c:pt idx="2373">
                  <c:v>2.5499999999999998</c:v>
                </c:pt>
                <c:pt idx="2374">
                  <c:v>2.5499999999999998</c:v>
                </c:pt>
                <c:pt idx="2375">
                  <c:v>2.5499999999999998</c:v>
                </c:pt>
                <c:pt idx="2376">
                  <c:v>2.5499999999999998</c:v>
                </c:pt>
                <c:pt idx="2377">
                  <c:v>2.5499999999999998</c:v>
                </c:pt>
                <c:pt idx="2378">
                  <c:v>2.5499999999999998</c:v>
                </c:pt>
                <c:pt idx="2379">
                  <c:v>2.5499999999999998</c:v>
                </c:pt>
                <c:pt idx="2380">
                  <c:v>2.5499999999999998</c:v>
                </c:pt>
                <c:pt idx="2381">
                  <c:v>2.5499999999999998</c:v>
                </c:pt>
                <c:pt idx="2382">
                  <c:v>2.5499999999999998</c:v>
                </c:pt>
                <c:pt idx="2383">
                  <c:v>2.5499999999999998</c:v>
                </c:pt>
                <c:pt idx="2384">
                  <c:v>2.5499999999999998</c:v>
                </c:pt>
                <c:pt idx="2385">
                  <c:v>2.5499999999999998</c:v>
                </c:pt>
                <c:pt idx="2386">
                  <c:v>2.5499999999999998</c:v>
                </c:pt>
                <c:pt idx="2387">
                  <c:v>2.5499999999999998</c:v>
                </c:pt>
                <c:pt idx="2388">
                  <c:v>2.5499999999999998</c:v>
                </c:pt>
                <c:pt idx="2389">
                  <c:v>2.5499999999999998</c:v>
                </c:pt>
                <c:pt idx="2390">
                  <c:v>2.5819999999999999</c:v>
                </c:pt>
                <c:pt idx="2391">
                  <c:v>2.5819999999999999</c:v>
                </c:pt>
                <c:pt idx="2392">
                  <c:v>2.5819999999999999</c:v>
                </c:pt>
                <c:pt idx="2393">
                  <c:v>2.5819999999999999</c:v>
                </c:pt>
                <c:pt idx="2394">
                  <c:v>2.5819999999999999</c:v>
                </c:pt>
                <c:pt idx="2395">
                  <c:v>2.5819999999999999</c:v>
                </c:pt>
                <c:pt idx="2396">
                  <c:v>2.5819999999999999</c:v>
                </c:pt>
                <c:pt idx="2397">
                  <c:v>2.5819999999999999</c:v>
                </c:pt>
                <c:pt idx="2398">
                  <c:v>2.5819999999999999</c:v>
                </c:pt>
                <c:pt idx="2399">
                  <c:v>2.5819999999999999</c:v>
                </c:pt>
                <c:pt idx="2400">
                  <c:v>2.5819999999999999</c:v>
                </c:pt>
                <c:pt idx="2401">
                  <c:v>2.5819999999999999</c:v>
                </c:pt>
                <c:pt idx="2402">
                  <c:v>2.5819999999999999</c:v>
                </c:pt>
                <c:pt idx="2403">
                  <c:v>2.5819999999999999</c:v>
                </c:pt>
                <c:pt idx="2404">
                  <c:v>2.5819999999999999</c:v>
                </c:pt>
                <c:pt idx="2405">
                  <c:v>2.5819999999999999</c:v>
                </c:pt>
                <c:pt idx="2406">
                  <c:v>2.5819999999999999</c:v>
                </c:pt>
                <c:pt idx="2407">
                  <c:v>2.5819999999999999</c:v>
                </c:pt>
                <c:pt idx="2408">
                  <c:v>2.6179999999999999</c:v>
                </c:pt>
                <c:pt idx="2409">
                  <c:v>2.6179999999999999</c:v>
                </c:pt>
                <c:pt idx="2410">
                  <c:v>2.6179999999999999</c:v>
                </c:pt>
                <c:pt idx="2411">
                  <c:v>2.6179999999999999</c:v>
                </c:pt>
                <c:pt idx="2412">
                  <c:v>2.6179999999999999</c:v>
                </c:pt>
                <c:pt idx="2413">
                  <c:v>2.6179999999999999</c:v>
                </c:pt>
                <c:pt idx="2414">
                  <c:v>2.6179999999999999</c:v>
                </c:pt>
                <c:pt idx="2415">
                  <c:v>2.6179999999999999</c:v>
                </c:pt>
                <c:pt idx="2416">
                  <c:v>2.6179999999999999</c:v>
                </c:pt>
                <c:pt idx="2417">
                  <c:v>2.6179999999999999</c:v>
                </c:pt>
                <c:pt idx="2418">
                  <c:v>2.6179999999999999</c:v>
                </c:pt>
                <c:pt idx="2419">
                  <c:v>2.6179999999999999</c:v>
                </c:pt>
                <c:pt idx="2420">
                  <c:v>2.6179999999999999</c:v>
                </c:pt>
                <c:pt idx="2421">
                  <c:v>2.6179999999999999</c:v>
                </c:pt>
                <c:pt idx="2422">
                  <c:v>2.6179999999999999</c:v>
                </c:pt>
                <c:pt idx="2423">
                  <c:v>2.6179999999999999</c:v>
                </c:pt>
                <c:pt idx="2424">
                  <c:v>2.6179999999999999</c:v>
                </c:pt>
                <c:pt idx="2425">
                  <c:v>2.6179999999999999</c:v>
                </c:pt>
                <c:pt idx="2426">
                  <c:v>2.6179999999999999</c:v>
                </c:pt>
                <c:pt idx="2427">
                  <c:v>2.6179999999999999</c:v>
                </c:pt>
                <c:pt idx="2428">
                  <c:v>2.6240000000000001</c:v>
                </c:pt>
                <c:pt idx="2429">
                  <c:v>2.6560000000000001</c:v>
                </c:pt>
                <c:pt idx="2430">
                  <c:v>2.6560000000000001</c:v>
                </c:pt>
                <c:pt idx="2431">
                  <c:v>2.6560000000000001</c:v>
                </c:pt>
                <c:pt idx="2432">
                  <c:v>2.6560000000000001</c:v>
                </c:pt>
                <c:pt idx="2433">
                  <c:v>2.6560000000000001</c:v>
                </c:pt>
                <c:pt idx="2434">
                  <c:v>2.6560000000000001</c:v>
                </c:pt>
                <c:pt idx="2435">
                  <c:v>2.6560000000000001</c:v>
                </c:pt>
                <c:pt idx="2436">
                  <c:v>2.6560000000000001</c:v>
                </c:pt>
                <c:pt idx="2437">
                  <c:v>2.6560000000000001</c:v>
                </c:pt>
                <c:pt idx="2438">
                  <c:v>2.6560000000000001</c:v>
                </c:pt>
                <c:pt idx="2439">
                  <c:v>2.6560000000000001</c:v>
                </c:pt>
                <c:pt idx="2440">
                  <c:v>2.6560000000000001</c:v>
                </c:pt>
                <c:pt idx="2441">
                  <c:v>2.6560000000000001</c:v>
                </c:pt>
                <c:pt idx="2442">
                  <c:v>2.6560000000000001</c:v>
                </c:pt>
                <c:pt idx="2443">
                  <c:v>2.6560000000000001</c:v>
                </c:pt>
                <c:pt idx="2444">
                  <c:v>2.6560000000000001</c:v>
                </c:pt>
                <c:pt idx="2445">
                  <c:v>2.6560000000000001</c:v>
                </c:pt>
                <c:pt idx="2446">
                  <c:v>2.6560000000000001</c:v>
                </c:pt>
                <c:pt idx="2447">
                  <c:v>2.6560000000000001</c:v>
                </c:pt>
                <c:pt idx="2448">
                  <c:v>2.6560000000000001</c:v>
                </c:pt>
                <c:pt idx="2449">
                  <c:v>2.6560000000000001</c:v>
                </c:pt>
                <c:pt idx="2450">
                  <c:v>2.6920000000000002</c:v>
                </c:pt>
                <c:pt idx="2451">
                  <c:v>2.6920000000000002</c:v>
                </c:pt>
                <c:pt idx="2452">
                  <c:v>2.6920000000000002</c:v>
                </c:pt>
                <c:pt idx="2453">
                  <c:v>2.6920000000000002</c:v>
                </c:pt>
                <c:pt idx="2454">
                  <c:v>2.6920000000000002</c:v>
                </c:pt>
                <c:pt idx="2455">
                  <c:v>2.6920000000000002</c:v>
                </c:pt>
                <c:pt idx="2456">
                  <c:v>2.6920000000000002</c:v>
                </c:pt>
                <c:pt idx="2457">
                  <c:v>2.6920000000000002</c:v>
                </c:pt>
                <c:pt idx="2458">
                  <c:v>2.6920000000000002</c:v>
                </c:pt>
                <c:pt idx="2459">
                  <c:v>2.6920000000000002</c:v>
                </c:pt>
                <c:pt idx="2460">
                  <c:v>2.6920000000000002</c:v>
                </c:pt>
                <c:pt idx="2461">
                  <c:v>2.6920000000000002</c:v>
                </c:pt>
                <c:pt idx="2462">
                  <c:v>2.6920000000000002</c:v>
                </c:pt>
                <c:pt idx="2463">
                  <c:v>2.6920000000000002</c:v>
                </c:pt>
                <c:pt idx="2464">
                  <c:v>2.6920000000000002</c:v>
                </c:pt>
                <c:pt idx="2465">
                  <c:v>2.6920000000000002</c:v>
                </c:pt>
                <c:pt idx="2466">
                  <c:v>2.6920000000000002</c:v>
                </c:pt>
                <c:pt idx="2467">
                  <c:v>2.6920000000000002</c:v>
                </c:pt>
                <c:pt idx="2468">
                  <c:v>2.6920000000000002</c:v>
                </c:pt>
                <c:pt idx="2469">
                  <c:v>2.6920000000000002</c:v>
                </c:pt>
                <c:pt idx="2470">
                  <c:v>2.6920000000000002</c:v>
                </c:pt>
                <c:pt idx="2471">
                  <c:v>2.73</c:v>
                </c:pt>
                <c:pt idx="2472">
                  <c:v>2.73</c:v>
                </c:pt>
                <c:pt idx="2473">
                  <c:v>2.73</c:v>
                </c:pt>
                <c:pt idx="2474">
                  <c:v>2.73</c:v>
                </c:pt>
                <c:pt idx="2475">
                  <c:v>2.73</c:v>
                </c:pt>
                <c:pt idx="2476">
                  <c:v>2.73</c:v>
                </c:pt>
                <c:pt idx="2477">
                  <c:v>2.73</c:v>
                </c:pt>
                <c:pt idx="2478">
                  <c:v>2.73</c:v>
                </c:pt>
                <c:pt idx="2479">
                  <c:v>2.73</c:v>
                </c:pt>
                <c:pt idx="2480">
                  <c:v>2.73</c:v>
                </c:pt>
                <c:pt idx="2481">
                  <c:v>2.73</c:v>
                </c:pt>
                <c:pt idx="2482">
                  <c:v>2.73</c:v>
                </c:pt>
                <c:pt idx="2483">
                  <c:v>2.73</c:v>
                </c:pt>
                <c:pt idx="2484">
                  <c:v>2.73</c:v>
                </c:pt>
                <c:pt idx="2485">
                  <c:v>2.73</c:v>
                </c:pt>
                <c:pt idx="2486">
                  <c:v>2.73</c:v>
                </c:pt>
                <c:pt idx="2487">
                  <c:v>2.73</c:v>
                </c:pt>
                <c:pt idx="2488">
                  <c:v>2.73</c:v>
                </c:pt>
                <c:pt idx="2489">
                  <c:v>2.73</c:v>
                </c:pt>
                <c:pt idx="2490">
                  <c:v>2.73</c:v>
                </c:pt>
                <c:pt idx="2491">
                  <c:v>2.73</c:v>
                </c:pt>
                <c:pt idx="2492">
                  <c:v>2.7360000000000002</c:v>
                </c:pt>
                <c:pt idx="2493">
                  <c:v>2.766</c:v>
                </c:pt>
                <c:pt idx="2494">
                  <c:v>2.766</c:v>
                </c:pt>
                <c:pt idx="2495">
                  <c:v>2.766</c:v>
                </c:pt>
                <c:pt idx="2496">
                  <c:v>2.766</c:v>
                </c:pt>
                <c:pt idx="2497">
                  <c:v>2.766</c:v>
                </c:pt>
                <c:pt idx="2498">
                  <c:v>2.766</c:v>
                </c:pt>
                <c:pt idx="2499">
                  <c:v>2.766</c:v>
                </c:pt>
                <c:pt idx="2500">
                  <c:v>2.766</c:v>
                </c:pt>
                <c:pt idx="2501">
                  <c:v>2.766</c:v>
                </c:pt>
                <c:pt idx="2502">
                  <c:v>2.766</c:v>
                </c:pt>
                <c:pt idx="2503">
                  <c:v>2.766</c:v>
                </c:pt>
                <c:pt idx="2504">
                  <c:v>2.766</c:v>
                </c:pt>
                <c:pt idx="2505">
                  <c:v>2.766</c:v>
                </c:pt>
                <c:pt idx="2506">
                  <c:v>2.766</c:v>
                </c:pt>
                <c:pt idx="2507">
                  <c:v>2.766</c:v>
                </c:pt>
                <c:pt idx="2508">
                  <c:v>2.766</c:v>
                </c:pt>
                <c:pt idx="2509">
                  <c:v>2.766</c:v>
                </c:pt>
                <c:pt idx="2510">
                  <c:v>2.766</c:v>
                </c:pt>
                <c:pt idx="2511">
                  <c:v>2.766</c:v>
                </c:pt>
                <c:pt idx="2512">
                  <c:v>2.766</c:v>
                </c:pt>
                <c:pt idx="2513">
                  <c:v>2.79</c:v>
                </c:pt>
                <c:pt idx="2514">
                  <c:v>2.798</c:v>
                </c:pt>
                <c:pt idx="2515">
                  <c:v>2.798</c:v>
                </c:pt>
                <c:pt idx="2516">
                  <c:v>2.798</c:v>
                </c:pt>
                <c:pt idx="2517">
                  <c:v>2.798</c:v>
                </c:pt>
                <c:pt idx="2518">
                  <c:v>2.798</c:v>
                </c:pt>
                <c:pt idx="2519">
                  <c:v>2.798</c:v>
                </c:pt>
                <c:pt idx="2520">
                  <c:v>2.798</c:v>
                </c:pt>
                <c:pt idx="2521">
                  <c:v>2.798</c:v>
                </c:pt>
                <c:pt idx="2522">
                  <c:v>2.798</c:v>
                </c:pt>
                <c:pt idx="2523">
                  <c:v>2.798</c:v>
                </c:pt>
                <c:pt idx="2524">
                  <c:v>2.798</c:v>
                </c:pt>
                <c:pt idx="2525">
                  <c:v>2.798</c:v>
                </c:pt>
                <c:pt idx="2526">
                  <c:v>2.798</c:v>
                </c:pt>
                <c:pt idx="2527">
                  <c:v>2.798</c:v>
                </c:pt>
                <c:pt idx="2528">
                  <c:v>2.798</c:v>
                </c:pt>
                <c:pt idx="2529">
                  <c:v>2.798</c:v>
                </c:pt>
                <c:pt idx="2530">
                  <c:v>2.798</c:v>
                </c:pt>
                <c:pt idx="2531">
                  <c:v>2.798</c:v>
                </c:pt>
                <c:pt idx="2532">
                  <c:v>2.8119999999999981</c:v>
                </c:pt>
                <c:pt idx="2533">
                  <c:v>2.8380000000000001</c:v>
                </c:pt>
                <c:pt idx="2534">
                  <c:v>2.8380000000000001</c:v>
                </c:pt>
                <c:pt idx="2535">
                  <c:v>2.8380000000000001</c:v>
                </c:pt>
                <c:pt idx="2536">
                  <c:v>2.8380000000000001</c:v>
                </c:pt>
                <c:pt idx="2537">
                  <c:v>2.8380000000000001</c:v>
                </c:pt>
                <c:pt idx="2538">
                  <c:v>2.8380000000000001</c:v>
                </c:pt>
                <c:pt idx="2539">
                  <c:v>2.8380000000000001</c:v>
                </c:pt>
                <c:pt idx="2540">
                  <c:v>2.8380000000000001</c:v>
                </c:pt>
                <c:pt idx="2541">
                  <c:v>2.8380000000000001</c:v>
                </c:pt>
                <c:pt idx="2542">
                  <c:v>2.8380000000000001</c:v>
                </c:pt>
                <c:pt idx="2543">
                  <c:v>2.8380000000000001</c:v>
                </c:pt>
                <c:pt idx="2544">
                  <c:v>2.8380000000000001</c:v>
                </c:pt>
                <c:pt idx="2545">
                  <c:v>2.8380000000000001</c:v>
                </c:pt>
                <c:pt idx="2546">
                  <c:v>2.8380000000000001</c:v>
                </c:pt>
                <c:pt idx="2547">
                  <c:v>2.8380000000000001</c:v>
                </c:pt>
                <c:pt idx="2548">
                  <c:v>2.8380000000000001</c:v>
                </c:pt>
                <c:pt idx="2549">
                  <c:v>2.8380000000000001</c:v>
                </c:pt>
                <c:pt idx="2550">
                  <c:v>2.8380000000000001</c:v>
                </c:pt>
                <c:pt idx="2551">
                  <c:v>2.8380000000000001</c:v>
                </c:pt>
                <c:pt idx="2552">
                  <c:v>2.8380000000000001</c:v>
                </c:pt>
                <c:pt idx="2553">
                  <c:v>2.8380000000000001</c:v>
                </c:pt>
                <c:pt idx="2554">
                  <c:v>2.8380000000000001</c:v>
                </c:pt>
                <c:pt idx="2555">
                  <c:v>2.8559999999999981</c:v>
                </c:pt>
                <c:pt idx="2556">
                  <c:v>2.875999999999999</c:v>
                </c:pt>
                <c:pt idx="2557">
                  <c:v>2.875999999999999</c:v>
                </c:pt>
                <c:pt idx="2558">
                  <c:v>2.875999999999999</c:v>
                </c:pt>
                <c:pt idx="2559">
                  <c:v>2.875999999999999</c:v>
                </c:pt>
                <c:pt idx="2560">
                  <c:v>2.875999999999999</c:v>
                </c:pt>
                <c:pt idx="2561">
                  <c:v>2.875999999999999</c:v>
                </c:pt>
                <c:pt idx="2562">
                  <c:v>2.875999999999999</c:v>
                </c:pt>
                <c:pt idx="2563">
                  <c:v>2.875999999999999</c:v>
                </c:pt>
                <c:pt idx="2564">
                  <c:v>2.875999999999999</c:v>
                </c:pt>
                <c:pt idx="2565">
                  <c:v>2.875999999999999</c:v>
                </c:pt>
                <c:pt idx="2566">
                  <c:v>2.875999999999999</c:v>
                </c:pt>
                <c:pt idx="2567">
                  <c:v>2.875999999999999</c:v>
                </c:pt>
                <c:pt idx="2568">
                  <c:v>2.875999999999999</c:v>
                </c:pt>
                <c:pt idx="2569">
                  <c:v>2.875999999999999</c:v>
                </c:pt>
                <c:pt idx="2570">
                  <c:v>2.875999999999999</c:v>
                </c:pt>
                <c:pt idx="2571">
                  <c:v>2.875999999999999</c:v>
                </c:pt>
                <c:pt idx="2572">
                  <c:v>2.875999999999999</c:v>
                </c:pt>
                <c:pt idx="2573">
                  <c:v>2.875999999999999</c:v>
                </c:pt>
                <c:pt idx="2574">
                  <c:v>2.875999999999999</c:v>
                </c:pt>
                <c:pt idx="2575">
                  <c:v>2.875999999999999</c:v>
                </c:pt>
                <c:pt idx="2576">
                  <c:v>2.875999999999999</c:v>
                </c:pt>
                <c:pt idx="2577">
                  <c:v>2.9140000000000001</c:v>
                </c:pt>
                <c:pt idx="2578">
                  <c:v>2.9140000000000001</c:v>
                </c:pt>
                <c:pt idx="2579">
                  <c:v>2.9140000000000001</c:v>
                </c:pt>
                <c:pt idx="2580">
                  <c:v>2.9140000000000001</c:v>
                </c:pt>
                <c:pt idx="2581">
                  <c:v>2.9140000000000001</c:v>
                </c:pt>
                <c:pt idx="2582">
                  <c:v>2.9140000000000001</c:v>
                </c:pt>
                <c:pt idx="2583">
                  <c:v>2.9140000000000001</c:v>
                </c:pt>
                <c:pt idx="2584">
                  <c:v>2.9140000000000001</c:v>
                </c:pt>
                <c:pt idx="2585">
                  <c:v>2.9140000000000001</c:v>
                </c:pt>
                <c:pt idx="2586">
                  <c:v>2.9140000000000001</c:v>
                </c:pt>
                <c:pt idx="2587">
                  <c:v>2.9140000000000001</c:v>
                </c:pt>
                <c:pt idx="2588">
                  <c:v>2.9140000000000001</c:v>
                </c:pt>
                <c:pt idx="2589">
                  <c:v>2.9140000000000001</c:v>
                </c:pt>
                <c:pt idx="2590">
                  <c:v>2.9140000000000001</c:v>
                </c:pt>
                <c:pt idx="2591">
                  <c:v>2.9140000000000001</c:v>
                </c:pt>
                <c:pt idx="2592">
                  <c:v>2.9140000000000001</c:v>
                </c:pt>
                <c:pt idx="2593">
                  <c:v>2.9140000000000001</c:v>
                </c:pt>
                <c:pt idx="2594">
                  <c:v>2.9140000000000001</c:v>
                </c:pt>
                <c:pt idx="2595">
                  <c:v>2.9140000000000001</c:v>
                </c:pt>
                <c:pt idx="2596">
                  <c:v>2.9140000000000001</c:v>
                </c:pt>
                <c:pt idx="2597">
                  <c:v>2.9140000000000001</c:v>
                </c:pt>
                <c:pt idx="2598">
                  <c:v>2.93</c:v>
                </c:pt>
                <c:pt idx="2599">
                  <c:v>2.9540000000000002</c:v>
                </c:pt>
                <c:pt idx="2600">
                  <c:v>2.9540000000000002</c:v>
                </c:pt>
                <c:pt idx="2601">
                  <c:v>2.9540000000000002</c:v>
                </c:pt>
                <c:pt idx="2602">
                  <c:v>2.9540000000000002</c:v>
                </c:pt>
                <c:pt idx="2603">
                  <c:v>2.9540000000000002</c:v>
                </c:pt>
                <c:pt idx="2604">
                  <c:v>2.9540000000000002</c:v>
                </c:pt>
                <c:pt idx="2605">
                  <c:v>2.9540000000000002</c:v>
                </c:pt>
                <c:pt idx="2606">
                  <c:v>2.9540000000000002</c:v>
                </c:pt>
                <c:pt idx="2607">
                  <c:v>2.9540000000000002</c:v>
                </c:pt>
                <c:pt idx="2608">
                  <c:v>2.9540000000000002</c:v>
                </c:pt>
                <c:pt idx="2609">
                  <c:v>2.9540000000000002</c:v>
                </c:pt>
                <c:pt idx="2610">
                  <c:v>2.9540000000000002</c:v>
                </c:pt>
                <c:pt idx="2611">
                  <c:v>2.9540000000000002</c:v>
                </c:pt>
                <c:pt idx="2612">
                  <c:v>2.9540000000000002</c:v>
                </c:pt>
                <c:pt idx="2613">
                  <c:v>2.9540000000000002</c:v>
                </c:pt>
                <c:pt idx="2614">
                  <c:v>2.9540000000000002</c:v>
                </c:pt>
                <c:pt idx="2615">
                  <c:v>2.9540000000000002</c:v>
                </c:pt>
                <c:pt idx="2616">
                  <c:v>2.9540000000000002</c:v>
                </c:pt>
                <c:pt idx="2617">
                  <c:v>2.9540000000000002</c:v>
                </c:pt>
                <c:pt idx="2618">
                  <c:v>2.9540000000000002</c:v>
                </c:pt>
                <c:pt idx="2619">
                  <c:v>2.9540000000000002</c:v>
                </c:pt>
                <c:pt idx="2620">
                  <c:v>2.9540000000000002</c:v>
                </c:pt>
                <c:pt idx="2621">
                  <c:v>2.9540000000000002</c:v>
                </c:pt>
                <c:pt idx="2622">
                  <c:v>2.996</c:v>
                </c:pt>
                <c:pt idx="2623">
                  <c:v>2.996</c:v>
                </c:pt>
                <c:pt idx="2624">
                  <c:v>2.996</c:v>
                </c:pt>
                <c:pt idx="2625">
                  <c:v>2.996</c:v>
                </c:pt>
                <c:pt idx="2626">
                  <c:v>2.996</c:v>
                </c:pt>
                <c:pt idx="2627">
                  <c:v>2.996</c:v>
                </c:pt>
                <c:pt idx="2628">
                  <c:v>2.996</c:v>
                </c:pt>
                <c:pt idx="2629">
                  <c:v>2.996</c:v>
                </c:pt>
                <c:pt idx="2630">
                  <c:v>2.996</c:v>
                </c:pt>
                <c:pt idx="2631">
                  <c:v>2.996</c:v>
                </c:pt>
                <c:pt idx="2632">
                  <c:v>2.996</c:v>
                </c:pt>
                <c:pt idx="2633">
                  <c:v>2.996</c:v>
                </c:pt>
                <c:pt idx="2634">
                  <c:v>2.996</c:v>
                </c:pt>
                <c:pt idx="2635">
                  <c:v>2.996</c:v>
                </c:pt>
                <c:pt idx="2636">
                  <c:v>2.996</c:v>
                </c:pt>
                <c:pt idx="2637">
                  <c:v>2.996</c:v>
                </c:pt>
                <c:pt idx="2638">
                  <c:v>2.996</c:v>
                </c:pt>
                <c:pt idx="2639">
                  <c:v>2.996</c:v>
                </c:pt>
                <c:pt idx="2640">
                  <c:v>2.996</c:v>
                </c:pt>
                <c:pt idx="2641">
                  <c:v>2.996</c:v>
                </c:pt>
                <c:pt idx="2642">
                  <c:v>2.996</c:v>
                </c:pt>
                <c:pt idx="2643">
                  <c:v>2.996</c:v>
                </c:pt>
                <c:pt idx="2644">
                  <c:v>2.996</c:v>
                </c:pt>
                <c:pt idx="2645">
                  <c:v>2.996</c:v>
                </c:pt>
                <c:pt idx="2646">
                  <c:v>3.0339999999999998</c:v>
                </c:pt>
                <c:pt idx="2647">
                  <c:v>3.0339999999999998</c:v>
                </c:pt>
                <c:pt idx="2648">
                  <c:v>3.0339999999999998</c:v>
                </c:pt>
                <c:pt idx="2649">
                  <c:v>3.0339999999999998</c:v>
                </c:pt>
                <c:pt idx="2650">
                  <c:v>3.0339999999999998</c:v>
                </c:pt>
                <c:pt idx="2651">
                  <c:v>3.0339999999999998</c:v>
                </c:pt>
                <c:pt idx="2652">
                  <c:v>3.0339999999999998</c:v>
                </c:pt>
                <c:pt idx="2653">
                  <c:v>3.0339999999999998</c:v>
                </c:pt>
                <c:pt idx="2654">
                  <c:v>3.0339999999999998</c:v>
                </c:pt>
                <c:pt idx="2655">
                  <c:v>3.0339999999999998</c:v>
                </c:pt>
                <c:pt idx="2656">
                  <c:v>3.0339999999999998</c:v>
                </c:pt>
                <c:pt idx="2657">
                  <c:v>3.0339999999999998</c:v>
                </c:pt>
                <c:pt idx="2658">
                  <c:v>3.0339999999999998</c:v>
                </c:pt>
                <c:pt idx="2659">
                  <c:v>3.0339999999999998</c:v>
                </c:pt>
                <c:pt idx="2660">
                  <c:v>3.0339999999999998</c:v>
                </c:pt>
                <c:pt idx="2661">
                  <c:v>3.0339999999999998</c:v>
                </c:pt>
                <c:pt idx="2662">
                  <c:v>3.0339999999999998</c:v>
                </c:pt>
                <c:pt idx="2663">
                  <c:v>3.0339999999999998</c:v>
                </c:pt>
                <c:pt idx="2664">
                  <c:v>3.0339999999999998</c:v>
                </c:pt>
                <c:pt idx="2665">
                  <c:v>3.0339999999999998</c:v>
                </c:pt>
                <c:pt idx="2666">
                  <c:v>3.0339999999999998</c:v>
                </c:pt>
                <c:pt idx="2667">
                  <c:v>3.0339999999999998</c:v>
                </c:pt>
                <c:pt idx="2668">
                  <c:v>3.0739999999999998</c:v>
                </c:pt>
                <c:pt idx="2669">
                  <c:v>3.0739999999999998</c:v>
                </c:pt>
                <c:pt idx="2670">
                  <c:v>3.0739999999999998</c:v>
                </c:pt>
                <c:pt idx="2671">
                  <c:v>3.0739999999999998</c:v>
                </c:pt>
                <c:pt idx="2672">
                  <c:v>3.0739999999999998</c:v>
                </c:pt>
                <c:pt idx="2673">
                  <c:v>3.0739999999999998</c:v>
                </c:pt>
                <c:pt idx="2674">
                  <c:v>3.0739999999999998</c:v>
                </c:pt>
                <c:pt idx="2675">
                  <c:v>3.0739999999999998</c:v>
                </c:pt>
                <c:pt idx="2676">
                  <c:v>3.0739999999999998</c:v>
                </c:pt>
                <c:pt idx="2677">
                  <c:v>3.0739999999999998</c:v>
                </c:pt>
                <c:pt idx="2678">
                  <c:v>3.0739999999999998</c:v>
                </c:pt>
                <c:pt idx="2679">
                  <c:v>3.0739999999999998</c:v>
                </c:pt>
                <c:pt idx="2680">
                  <c:v>3.0739999999999998</c:v>
                </c:pt>
                <c:pt idx="2681">
                  <c:v>3.0739999999999998</c:v>
                </c:pt>
                <c:pt idx="2682">
                  <c:v>3.0739999999999998</c:v>
                </c:pt>
                <c:pt idx="2683">
                  <c:v>3.0739999999999998</c:v>
                </c:pt>
                <c:pt idx="2684">
                  <c:v>3.0739999999999998</c:v>
                </c:pt>
                <c:pt idx="2685">
                  <c:v>3.0739999999999998</c:v>
                </c:pt>
                <c:pt idx="2686">
                  <c:v>3.0739999999999998</c:v>
                </c:pt>
                <c:pt idx="2687">
                  <c:v>3.0739999999999998</c:v>
                </c:pt>
                <c:pt idx="2688">
                  <c:v>3.0739999999999998</c:v>
                </c:pt>
                <c:pt idx="2689">
                  <c:v>3.0739999999999998</c:v>
                </c:pt>
                <c:pt idx="2690">
                  <c:v>3.0880000000000001</c:v>
                </c:pt>
                <c:pt idx="2691">
                  <c:v>3.1139999999999999</c:v>
                </c:pt>
                <c:pt idx="2692">
                  <c:v>3.1139999999999999</c:v>
                </c:pt>
                <c:pt idx="2693">
                  <c:v>3.1139999999999999</c:v>
                </c:pt>
                <c:pt idx="2694">
                  <c:v>3.1139999999999999</c:v>
                </c:pt>
                <c:pt idx="2695">
                  <c:v>3.1139999999999999</c:v>
                </c:pt>
                <c:pt idx="2696">
                  <c:v>3.1139999999999999</c:v>
                </c:pt>
                <c:pt idx="2697">
                  <c:v>3.1139999999999999</c:v>
                </c:pt>
                <c:pt idx="2698">
                  <c:v>3.1139999999999999</c:v>
                </c:pt>
                <c:pt idx="2699">
                  <c:v>3.1139999999999999</c:v>
                </c:pt>
                <c:pt idx="2700">
                  <c:v>3.1139999999999999</c:v>
                </c:pt>
                <c:pt idx="2701">
                  <c:v>3.1139999999999999</c:v>
                </c:pt>
                <c:pt idx="2702">
                  <c:v>3.1139999999999999</c:v>
                </c:pt>
                <c:pt idx="2703">
                  <c:v>3.1139999999999999</c:v>
                </c:pt>
                <c:pt idx="2704">
                  <c:v>3.1139999999999999</c:v>
                </c:pt>
                <c:pt idx="2705">
                  <c:v>3.1139999999999999</c:v>
                </c:pt>
                <c:pt idx="2706">
                  <c:v>3.1139999999999999</c:v>
                </c:pt>
                <c:pt idx="2707">
                  <c:v>3.1139999999999999</c:v>
                </c:pt>
                <c:pt idx="2708">
                  <c:v>3.1139999999999999</c:v>
                </c:pt>
                <c:pt idx="2709">
                  <c:v>3.1139999999999999</c:v>
                </c:pt>
                <c:pt idx="2710">
                  <c:v>3.1139999999999999</c:v>
                </c:pt>
                <c:pt idx="2711">
                  <c:v>3.1139999999999999</c:v>
                </c:pt>
                <c:pt idx="2712">
                  <c:v>3.1139999999999999</c:v>
                </c:pt>
                <c:pt idx="2713">
                  <c:v>3.1440000000000001</c:v>
                </c:pt>
                <c:pt idx="2714">
                  <c:v>3.15</c:v>
                </c:pt>
                <c:pt idx="2715">
                  <c:v>3.15</c:v>
                </c:pt>
                <c:pt idx="2716">
                  <c:v>3.15</c:v>
                </c:pt>
                <c:pt idx="2717">
                  <c:v>3.15</c:v>
                </c:pt>
                <c:pt idx="2718">
                  <c:v>3.15</c:v>
                </c:pt>
                <c:pt idx="2719">
                  <c:v>3.15</c:v>
                </c:pt>
                <c:pt idx="2720">
                  <c:v>3.15</c:v>
                </c:pt>
                <c:pt idx="2721">
                  <c:v>3.15</c:v>
                </c:pt>
                <c:pt idx="2722">
                  <c:v>3.15</c:v>
                </c:pt>
                <c:pt idx="2723">
                  <c:v>3.15</c:v>
                </c:pt>
                <c:pt idx="2724">
                  <c:v>3.15</c:v>
                </c:pt>
                <c:pt idx="2725">
                  <c:v>3.15</c:v>
                </c:pt>
                <c:pt idx="2726">
                  <c:v>3.15</c:v>
                </c:pt>
                <c:pt idx="2727">
                  <c:v>3.15</c:v>
                </c:pt>
                <c:pt idx="2728">
                  <c:v>3.15</c:v>
                </c:pt>
                <c:pt idx="2729">
                  <c:v>3.15</c:v>
                </c:pt>
                <c:pt idx="2730">
                  <c:v>3.15</c:v>
                </c:pt>
                <c:pt idx="2731">
                  <c:v>3.15</c:v>
                </c:pt>
                <c:pt idx="2732">
                  <c:v>3.15</c:v>
                </c:pt>
                <c:pt idx="2733">
                  <c:v>3.15</c:v>
                </c:pt>
                <c:pt idx="2734">
                  <c:v>3.1880000000000002</c:v>
                </c:pt>
                <c:pt idx="2735">
                  <c:v>3.1880000000000002</c:v>
                </c:pt>
                <c:pt idx="2736">
                  <c:v>3.1880000000000002</c:v>
                </c:pt>
                <c:pt idx="2737">
                  <c:v>3.1880000000000002</c:v>
                </c:pt>
                <c:pt idx="2738">
                  <c:v>3.1880000000000002</c:v>
                </c:pt>
                <c:pt idx="2739">
                  <c:v>3.1880000000000002</c:v>
                </c:pt>
                <c:pt idx="2740">
                  <c:v>3.1880000000000002</c:v>
                </c:pt>
                <c:pt idx="2741">
                  <c:v>3.1880000000000002</c:v>
                </c:pt>
                <c:pt idx="2742">
                  <c:v>3.1880000000000002</c:v>
                </c:pt>
                <c:pt idx="2743">
                  <c:v>3.1880000000000002</c:v>
                </c:pt>
                <c:pt idx="2744">
                  <c:v>3.1880000000000002</c:v>
                </c:pt>
                <c:pt idx="2745">
                  <c:v>3.1880000000000002</c:v>
                </c:pt>
                <c:pt idx="2746">
                  <c:v>3.1880000000000002</c:v>
                </c:pt>
                <c:pt idx="2747">
                  <c:v>3.1880000000000002</c:v>
                </c:pt>
                <c:pt idx="2748">
                  <c:v>3.1880000000000002</c:v>
                </c:pt>
                <c:pt idx="2749">
                  <c:v>3.1880000000000002</c:v>
                </c:pt>
                <c:pt idx="2750">
                  <c:v>3.1880000000000002</c:v>
                </c:pt>
                <c:pt idx="2751">
                  <c:v>3.1880000000000002</c:v>
                </c:pt>
                <c:pt idx="2752">
                  <c:v>3.1880000000000002</c:v>
                </c:pt>
                <c:pt idx="2753">
                  <c:v>3.1880000000000002</c:v>
                </c:pt>
                <c:pt idx="2754">
                  <c:v>3.1880000000000002</c:v>
                </c:pt>
                <c:pt idx="2755">
                  <c:v>3.2280000000000002</c:v>
                </c:pt>
                <c:pt idx="2756">
                  <c:v>3.2280000000000002</c:v>
                </c:pt>
                <c:pt idx="2757">
                  <c:v>3.2280000000000002</c:v>
                </c:pt>
                <c:pt idx="2758">
                  <c:v>3.2280000000000002</c:v>
                </c:pt>
                <c:pt idx="2759">
                  <c:v>3.2280000000000002</c:v>
                </c:pt>
                <c:pt idx="2760">
                  <c:v>3.2280000000000002</c:v>
                </c:pt>
                <c:pt idx="2761">
                  <c:v>3.2280000000000002</c:v>
                </c:pt>
                <c:pt idx="2762">
                  <c:v>3.2280000000000002</c:v>
                </c:pt>
                <c:pt idx="2763">
                  <c:v>3.2280000000000002</c:v>
                </c:pt>
                <c:pt idx="2764">
                  <c:v>3.2280000000000002</c:v>
                </c:pt>
                <c:pt idx="2765">
                  <c:v>3.2280000000000002</c:v>
                </c:pt>
                <c:pt idx="2766">
                  <c:v>3.2280000000000002</c:v>
                </c:pt>
                <c:pt idx="2767">
                  <c:v>3.2280000000000002</c:v>
                </c:pt>
                <c:pt idx="2768">
                  <c:v>3.2280000000000002</c:v>
                </c:pt>
                <c:pt idx="2769">
                  <c:v>3.2280000000000002</c:v>
                </c:pt>
                <c:pt idx="2770">
                  <c:v>3.2280000000000002</c:v>
                </c:pt>
                <c:pt idx="2771">
                  <c:v>3.2280000000000002</c:v>
                </c:pt>
                <c:pt idx="2772">
                  <c:v>3.2280000000000002</c:v>
                </c:pt>
                <c:pt idx="2773">
                  <c:v>3.2280000000000002</c:v>
                </c:pt>
                <c:pt idx="2774">
                  <c:v>3.2280000000000002</c:v>
                </c:pt>
                <c:pt idx="2775">
                  <c:v>3.2280000000000002</c:v>
                </c:pt>
                <c:pt idx="2776">
                  <c:v>3.2280000000000002</c:v>
                </c:pt>
                <c:pt idx="2777">
                  <c:v>3.2280000000000002</c:v>
                </c:pt>
                <c:pt idx="2778">
                  <c:v>3.266</c:v>
                </c:pt>
                <c:pt idx="2779">
                  <c:v>3.266</c:v>
                </c:pt>
                <c:pt idx="2780">
                  <c:v>3.266</c:v>
                </c:pt>
                <c:pt idx="2781">
                  <c:v>3.266</c:v>
                </c:pt>
                <c:pt idx="2782">
                  <c:v>3.266</c:v>
                </c:pt>
                <c:pt idx="2783">
                  <c:v>3.266</c:v>
                </c:pt>
                <c:pt idx="2784">
                  <c:v>3.266</c:v>
                </c:pt>
                <c:pt idx="2785">
                  <c:v>3.266</c:v>
                </c:pt>
                <c:pt idx="2786">
                  <c:v>3.266</c:v>
                </c:pt>
                <c:pt idx="2787">
                  <c:v>3.266</c:v>
                </c:pt>
                <c:pt idx="2788">
                  <c:v>3.266</c:v>
                </c:pt>
                <c:pt idx="2789">
                  <c:v>3.266</c:v>
                </c:pt>
                <c:pt idx="2790">
                  <c:v>3.266</c:v>
                </c:pt>
                <c:pt idx="2791">
                  <c:v>3.266</c:v>
                </c:pt>
                <c:pt idx="2792">
                  <c:v>3.266</c:v>
                </c:pt>
                <c:pt idx="2793">
                  <c:v>3.266</c:v>
                </c:pt>
                <c:pt idx="2794">
                  <c:v>3.266</c:v>
                </c:pt>
                <c:pt idx="2795">
                  <c:v>3.266</c:v>
                </c:pt>
                <c:pt idx="2796">
                  <c:v>3.266</c:v>
                </c:pt>
                <c:pt idx="2797">
                  <c:v>3.266</c:v>
                </c:pt>
                <c:pt idx="2798">
                  <c:v>3.266</c:v>
                </c:pt>
                <c:pt idx="2799">
                  <c:v>3.298</c:v>
                </c:pt>
                <c:pt idx="2800">
                  <c:v>3.3039999999999998</c:v>
                </c:pt>
                <c:pt idx="2801">
                  <c:v>3.3039999999999998</c:v>
                </c:pt>
                <c:pt idx="2802">
                  <c:v>3.3039999999999998</c:v>
                </c:pt>
                <c:pt idx="2803">
                  <c:v>3.3039999999999998</c:v>
                </c:pt>
                <c:pt idx="2804">
                  <c:v>3.3039999999999998</c:v>
                </c:pt>
                <c:pt idx="2805">
                  <c:v>3.3039999999999998</c:v>
                </c:pt>
                <c:pt idx="2806">
                  <c:v>3.3039999999999998</c:v>
                </c:pt>
                <c:pt idx="2807">
                  <c:v>3.3039999999999998</c:v>
                </c:pt>
                <c:pt idx="2808">
                  <c:v>3.3039999999999998</c:v>
                </c:pt>
                <c:pt idx="2809">
                  <c:v>3.3039999999999998</c:v>
                </c:pt>
                <c:pt idx="2810">
                  <c:v>3.3039999999999998</c:v>
                </c:pt>
                <c:pt idx="2811">
                  <c:v>3.3039999999999998</c:v>
                </c:pt>
                <c:pt idx="2812">
                  <c:v>3.3039999999999998</c:v>
                </c:pt>
                <c:pt idx="2813">
                  <c:v>3.3039999999999998</c:v>
                </c:pt>
                <c:pt idx="2814">
                  <c:v>3.3039999999999998</c:v>
                </c:pt>
                <c:pt idx="2815">
                  <c:v>3.3039999999999998</c:v>
                </c:pt>
                <c:pt idx="2816">
                  <c:v>3.3039999999999998</c:v>
                </c:pt>
                <c:pt idx="2817">
                  <c:v>3.3039999999999998</c:v>
                </c:pt>
                <c:pt idx="2818">
                  <c:v>3.3039999999999998</c:v>
                </c:pt>
                <c:pt idx="2819">
                  <c:v>3.3039999999999998</c:v>
                </c:pt>
                <c:pt idx="2820">
                  <c:v>3.3039999999999998</c:v>
                </c:pt>
                <c:pt idx="2821">
                  <c:v>3.34</c:v>
                </c:pt>
                <c:pt idx="2822">
                  <c:v>3.34</c:v>
                </c:pt>
                <c:pt idx="2823">
                  <c:v>3.34</c:v>
                </c:pt>
                <c:pt idx="2824">
                  <c:v>3.34</c:v>
                </c:pt>
                <c:pt idx="2825">
                  <c:v>3.34</c:v>
                </c:pt>
                <c:pt idx="2826">
                  <c:v>3.34</c:v>
                </c:pt>
                <c:pt idx="2827">
                  <c:v>3.34</c:v>
                </c:pt>
                <c:pt idx="2828">
                  <c:v>3.34</c:v>
                </c:pt>
                <c:pt idx="2829">
                  <c:v>3.34</c:v>
                </c:pt>
                <c:pt idx="2830">
                  <c:v>3.34</c:v>
                </c:pt>
                <c:pt idx="2831">
                  <c:v>3.34</c:v>
                </c:pt>
                <c:pt idx="2832">
                  <c:v>3.34</c:v>
                </c:pt>
                <c:pt idx="2833">
                  <c:v>3.34</c:v>
                </c:pt>
                <c:pt idx="2834">
                  <c:v>3.34</c:v>
                </c:pt>
                <c:pt idx="2835">
                  <c:v>3.34</c:v>
                </c:pt>
                <c:pt idx="2836">
                  <c:v>3.34</c:v>
                </c:pt>
                <c:pt idx="2837">
                  <c:v>3.34</c:v>
                </c:pt>
                <c:pt idx="2838">
                  <c:v>3.34</c:v>
                </c:pt>
                <c:pt idx="2839">
                  <c:v>3.34</c:v>
                </c:pt>
                <c:pt idx="2840">
                  <c:v>3.34</c:v>
                </c:pt>
                <c:pt idx="2841">
                  <c:v>3.3620000000000001</c:v>
                </c:pt>
                <c:pt idx="2842">
                  <c:v>3.3780000000000001</c:v>
                </c:pt>
                <c:pt idx="2843">
                  <c:v>3.3780000000000001</c:v>
                </c:pt>
                <c:pt idx="2844">
                  <c:v>3.3780000000000001</c:v>
                </c:pt>
                <c:pt idx="2845">
                  <c:v>3.3780000000000001</c:v>
                </c:pt>
                <c:pt idx="2846">
                  <c:v>3.3780000000000001</c:v>
                </c:pt>
                <c:pt idx="2847">
                  <c:v>3.3780000000000001</c:v>
                </c:pt>
                <c:pt idx="2848">
                  <c:v>3.3780000000000001</c:v>
                </c:pt>
                <c:pt idx="2849">
                  <c:v>3.3780000000000001</c:v>
                </c:pt>
                <c:pt idx="2850">
                  <c:v>3.3780000000000001</c:v>
                </c:pt>
                <c:pt idx="2851">
                  <c:v>3.3780000000000001</c:v>
                </c:pt>
                <c:pt idx="2852">
                  <c:v>3.3780000000000001</c:v>
                </c:pt>
                <c:pt idx="2853">
                  <c:v>3.3780000000000001</c:v>
                </c:pt>
                <c:pt idx="2854">
                  <c:v>3.3780000000000001</c:v>
                </c:pt>
                <c:pt idx="2855">
                  <c:v>3.3780000000000001</c:v>
                </c:pt>
                <c:pt idx="2856">
                  <c:v>3.3780000000000001</c:v>
                </c:pt>
                <c:pt idx="2857">
                  <c:v>3.3780000000000001</c:v>
                </c:pt>
                <c:pt idx="2858">
                  <c:v>3.3780000000000001</c:v>
                </c:pt>
                <c:pt idx="2859">
                  <c:v>3.3780000000000001</c:v>
                </c:pt>
                <c:pt idx="2860">
                  <c:v>3.3780000000000001</c:v>
                </c:pt>
                <c:pt idx="2861">
                  <c:v>3.3780000000000001</c:v>
                </c:pt>
                <c:pt idx="2862">
                  <c:v>3.39</c:v>
                </c:pt>
                <c:pt idx="2863">
                  <c:v>3.415999999999999</c:v>
                </c:pt>
                <c:pt idx="2864">
                  <c:v>3.415999999999999</c:v>
                </c:pt>
                <c:pt idx="2865">
                  <c:v>3.415999999999999</c:v>
                </c:pt>
                <c:pt idx="2866">
                  <c:v>3.415999999999999</c:v>
                </c:pt>
                <c:pt idx="2867">
                  <c:v>3.415999999999999</c:v>
                </c:pt>
                <c:pt idx="2868">
                  <c:v>3.415999999999999</c:v>
                </c:pt>
                <c:pt idx="2869">
                  <c:v>3.415999999999999</c:v>
                </c:pt>
                <c:pt idx="2870">
                  <c:v>3.415999999999999</c:v>
                </c:pt>
                <c:pt idx="2871">
                  <c:v>3.415999999999999</c:v>
                </c:pt>
                <c:pt idx="2872">
                  <c:v>3.415999999999999</c:v>
                </c:pt>
                <c:pt idx="2873">
                  <c:v>3.415999999999999</c:v>
                </c:pt>
                <c:pt idx="2874">
                  <c:v>3.415999999999999</c:v>
                </c:pt>
                <c:pt idx="2875">
                  <c:v>3.415999999999999</c:v>
                </c:pt>
                <c:pt idx="2876">
                  <c:v>3.415999999999999</c:v>
                </c:pt>
                <c:pt idx="2877">
                  <c:v>3.415999999999999</c:v>
                </c:pt>
                <c:pt idx="2878">
                  <c:v>3.415999999999999</c:v>
                </c:pt>
                <c:pt idx="2879">
                  <c:v>3.415999999999999</c:v>
                </c:pt>
                <c:pt idx="2880">
                  <c:v>3.415999999999999</c:v>
                </c:pt>
                <c:pt idx="2881">
                  <c:v>3.415999999999999</c:v>
                </c:pt>
                <c:pt idx="2882">
                  <c:v>3.415999999999999</c:v>
                </c:pt>
                <c:pt idx="2883">
                  <c:v>3.415999999999999</c:v>
                </c:pt>
                <c:pt idx="2884">
                  <c:v>3.4460000000000002</c:v>
                </c:pt>
                <c:pt idx="2885">
                  <c:v>3.4540000000000002</c:v>
                </c:pt>
                <c:pt idx="2886">
                  <c:v>3.4540000000000002</c:v>
                </c:pt>
                <c:pt idx="2887">
                  <c:v>3.4540000000000002</c:v>
                </c:pt>
                <c:pt idx="2888">
                  <c:v>3.4540000000000002</c:v>
                </c:pt>
                <c:pt idx="2889">
                  <c:v>3.4540000000000002</c:v>
                </c:pt>
                <c:pt idx="2890">
                  <c:v>3.4540000000000002</c:v>
                </c:pt>
                <c:pt idx="2891">
                  <c:v>3.4540000000000002</c:v>
                </c:pt>
                <c:pt idx="2892">
                  <c:v>3.4540000000000002</c:v>
                </c:pt>
                <c:pt idx="2893">
                  <c:v>3.4540000000000002</c:v>
                </c:pt>
                <c:pt idx="2894">
                  <c:v>3.4540000000000002</c:v>
                </c:pt>
                <c:pt idx="2895">
                  <c:v>3.4540000000000002</c:v>
                </c:pt>
                <c:pt idx="2896">
                  <c:v>3.4540000000000002</c:v>
                </c:pt>
                <c:pt idx="2897">
                  <c:v>3.4540000000000002</c:v>
                </c:pt>
                <c:pt idx="2898">
                  <c:v>3.4540000000000002</c:v>
                </c:pt>
                <c:pt idx="2899">
                  <c:v>3.4540000000000002</c:v>
                </c:pt>
                <c:pt idx="2900">
                  <c:v>3.4540000000000002</c:v>
                </c:pt>
                <c:pt idx="2901">
                  <c:v>3.4540000000000002</c:v>
                </c:pt>
                <c:pt idx="2902">
                  <c:v>3.4540000000000002</c:v>
                </c:pt>
                <c:pt idx="2903">
                  <c:v>3.4540000000000002</c:v>
                </c:pt>
                <c:pt idx="2904">
                  <c:v>3.4540000000000002</c:v>
                </c:pt>
                <c:pt idx="2905">
                  <c:v>3.492</c:v>
                </c:pt>
                <c:pt idx="2906">
                  <c:v>3.492</c:v>
                </c:pt>
                <c:pt idx="2907">
                  <c:v>3.492</c:v>
                </c:pt>
                <c:pt idx="2908">
                  <c:v>3.492</c:v>
                </c:pt>
                <c:pt idx="2909">
                  <c:v>3.492</c:v>
                </c:pt>
                <c:pt idx="2910">
                  <c:v>3.492</c:v>
                </c:pt>
                <c:pt idx="2911">
                  <c:v>3.492</c:v>
                </c:pt>
                <c:pt idx="2912">
                  <c:v>3.492</c:v>
                </c:pt>
                <c:pt idx="2913">
                  <c:v>3.492</c:v>
                </c:pt>
                <c:pt idx="2914">
                  <c:v>3.492</c:v>
                </c:pt>
                <c:pt idx="2915">
                  <c:v>3.492</c:v>
                </c:pt>
                <c:pt idx="2916">
                  <c:v>3.492</c:v>
                </c:pt>
                <c:pt idx="2917">
                  <c:v>3.492</c:v>
                </c:pt>
                <c:pt idx="2918">
                  <c:v>3.492</c:v>
                </c:pt>
                <c:pt idx="2919">
                  <c:v>3.492</c:v>
                </c:pt>
                <c:pt idx="2920">
                  <c:v>3.492</c:v>
                </c:pt>
                <c:pt idx="2921">
                  <c:v>3.492</c:v>
                </c:pt>
                <c:pt idx="2922">
                  <c:v>3.492</c:v>
                </c:pt>
                <c:pt idx="2923">
                  <c:v>3.492</c:v>
                </c:pt>
                <c:pt idx="2924">
                  <c:v>3.492</c:v>
                </c:pt>
                <c:pt idx="2925">
                  <c:v>3.5219999999999998</c:v>
                </c:pt>
                <c:pt idx="2926">
                  <c:v>3.53</c:v>
                </c:pt>
                <c:pt idx="2927">
                  <c:v>3.53</c:v>
                </c:pt>
                <c:pt idx="2928">
                  <c:v>3.53</c:v>
                </c:pt>
                <c:pt idx="2929">
                  <c:v>3.53</c:v>
                </c:pt>
                <c:pt idx="2930">
                  <c:v>3.53</c:v>
                </c:pt>
                <c:pt idx="2931">
                  <c:v>3.53</c:v>
                </c:pt>
                <c:pt idx="2932">
                  <c:v>3.53</c:v>
                </c:pt>
                <c:pt idx="2933">
                  <c:v>3.53</c:v>
                </c:pt>
                <c:pt idx="2934">
                  <c:v>3.53</c:v>
                </c:pt>
                <c:pt idx="2935">
                  <c:v>3.53</c:v>
                </c:pt>
                <c:pt idx="2936">
                  <c:v>3.53</c:v>
                </c:pt>
                <c:pt idx="2937">
                  <c:v>3.53</c:v>
                </c:pt>
                <c:pt idx="2938">
                  <c:v>3.53</c:v>
                </c:pt>
                <c:pt idx="2939">
                  <c:v>3.53</c:v>
                </c:pt>
                <c:pt idx="2940">
                  <c:v>3.53</c:v>
                </c:pt>
                <c:pt idx="2941">
                  <c:v>3.53</c:v>
                </c:pt>
                <c:pt idx="2942">
                  <c:v>3.53</c:v>
                </c:pt>
                <c:pt idx="2943">
                  <c:v>3.53</c:v>
                </c:pt>
                <c:pt idx="2944">
                  <c:v>3.53</c:v>
                </c:pt>
                <c:pt idx="2945">
                  <c:v>3.536</c:v>
                </c:pt>
                <c:pt idx="2946">
                  <c:v>3.5659999999999998</c:v>
                </c:pt>
                <c:pt idx="2947">
                  <c:v>3.5659999999999998</c:v>
                </c:pt>
                <c:pt idx="2948">
                  <c:v>3.5659999999999998</c:v>
                </c:pt>
                <c:pt idx="2949">
                  <c:v>3.5659999999999998</c:v>
                </c:pt>
                <c:pt idx="2950">
                  <c:v>3.5659999999999998</c:v>
                </c:pt>
                <c:pt idx="2951">
                  <c:v>3.5659999999999998</c:v>
                </c:pt>
                <c:pt idx="2952">
                  <c:v>3.5659999999999998</c:v>
                </c:pt>
                <c:pt idx="2953">
                  <c:v>3.5659999999999998</c:v>
                </c:pt>
                <c:pt idx="2954">
                  <c:v>3.5659999999999998</c:v>
                </c:pt>
                <c:pt idx="2955">
                  <c:v>3.5659999999999998</c:v>
                </c:pt>
                <c:pt idx="2956">
                  <c:v>3.5659999999999998</c:v>
                </c:pt>
                <c:pt idx="2957">
                  <c:v>3.5659999999999998</c:v>
                </c:pt>
                <c:pt idx="2958">
                  <c:v>3.5659999999999998</c:v>
                </c:pt>
                <c:pt idx="2959">
                  <c:v>3.5659999999999998</c:v>
                </c:pt>
                <c:pt idx="2960">
                  <c:v>3.5659999999999998</c:v>
                </c:pt>
                <c:pt idx="2961">
                  <c:v>3.5659999999999998</c:v>
                </c:pt>
                <c:pt idx="2962">
                  <c:v>3.5659999999999998</c:v>
                </c:pt>
                <c:pt idx="2963">
                  <c:v>3.5659999999999998</c:v>
                </c:pt>
                <c:pt idx="2964">
                  <c:v>3.5659999999999998</c:v>
                </c:pt>
                <c:pt idx="2965">
                  <c:v>3.5659999999999998</c:v>
                </c:pt>
                <c:pt idx="2966">
                  <c:v>3.6019999999999999</c:v>
                </c:pt>
                <c:pt idx="2967">
                  <c:v>3.6019999999999999</c:v>
                </c:pt>
                <c:pt idx="2968">
                  <c:v>3.6019999999999999</c:v>
                </c:pt>
                <c:pt idx="2969">
                  <c:v>3.6019999999999999</c:v>
                </c:pt>
                <c:pt idx="2970">
                  <c:v>3.6019999999999999</c:v>
                </c:pt>
                <c:pt idx="2971">
                  <c:v>3.6019999999999999</c:v>
                </c:pt>
                <c:pt idx="2972">
                  <c:v>3.6019999999999999</c:v>
                </c:pt>
                <c:pt idx="2973">
                  <c:v>3.6019999999999999</c:v>
                </c:pt>
                <c:pt idx="2974">
                  <c:v>3.6019999999999999</c:v>
                </c:pt>
                <c:pt idx="2975">
                  <c:v>3.6019999999999999</c:v>
                </c:pt>
                <c:pt idx="2976">
                  <c:v>3.6019999999999999</c:v>
                </c:pt>
                <c:pt idx="2977">
                  <c:v>3.6019999999999999</c:v>
                </c:pt>
                <c:pt idx="2978">
                  <c:v>3.6019999999999999</c:v>
                </c:pt>
                <c:pt idx="2979">
                  <c:v>3.6019999999999999</c:v>
                </c:pt>
                <c:pt idx="2980">
                  <c:v>3.6019999999999999</c:v>
                </c:pt>
                <c:pt idx="2981">
                  <c:v>3.6019999999999999</c:v>
                </c:pt>
                <c:pt idx="2982">
                  <c:v>3.6019999999999999</c:v>
                </c:pt>
                <c:pt idx="2983">
                  <c:v>3.6019999999999999</c:v>
                </c:pt>
                <c:pt idx="2984">
                  <c:v>3.6019999999999999</c:v>
                </c:pt>
                <c:pt idx="2985">
                  <c:v>3.6019999999999999</c:v>
                </c:pt>
                <c:pt idx="2986">
                  <c:v>3.6040000000000001</c:v>
                </c:pt>
                <c:pt idx="2987">
                  <c:v>3.64</c:v>
                </c:pt>
                <c:pt idx="2988">
                  <c:v>3.64</c:v>
                </c:pt>
                <c:pt idx="2989">
                  <c:v>3.64</c:v>
                </c:pt>
                <c:pt idx="2990">
                  <c:v>3.64</c:v>
                </c:pt>
                <c:pt idx="2991">
                  <c:v>3.64</c:v>
                </c:pt>
                <c:pt idx="2992">
                  <c:v>3.64</c:v>
                </c:pt>
                <c:pt idx="2993">
                  <c:v>3.64</c:v>
                </c:pt>
                <c:pt idx="2994">
                  <c:v>3.64</c:v>
                </c:pt>
                <c:pt idx="2995">
                  <c:v>3.64</c:v>
                </c:pt>
                <c:pt idx="2996">
                  <c:v>3.64</c:v>
                </c:pt>
                <c:pt idx="2997">
                  <c:v>3.64</c:v>
                </c:pt>
                <c:pt idx="2998">
                  <c:v>3.64</c:v>
                </c:pt>
                <c:pt idx="2999">
                  <c:v>3.64</c:v>
                </c:pt>
                <c:pt idx="3000">
                  <c:v>3.64</c:v>
                </c:pt>
                <c:pt idx="3001">
                  <c:v>3.64</c:v>
                </c:pt>
                <c:pt idx="3002">
                  <c:v>3.64</c:v>
                </c:pt>
                <c:pt idx="3003">
                  <c:v>3.64</c:v>
                </c:pt>
                <c:pt idx="3004">
                  <c:v>3.64</c:v>
                </c:pt>
                <c:pt idx="3005">
                  <c:v>3.64</c:v>
                </c:pt>
                <c:pt idx="3006">
                  <c:v>3.64</c:v>
                </c:pt>
                <c:pt idx="3007">
                  <c:v>3.64</c:v>
                </c:pt>
                <c:pt idx="3008">
                  <c:v>3.64</c:v>
                </c:pt>
                <c:pt idx="3009">
                  <c:v>3.68</c:v>
                </c:pt>
                <c:pt idx="3010">
                  <c:v>3.68</c:v>
                </c:pt>
                <c:pt idx="3011">
                  <c:v>3.68</c:v>
                </c:pt>
                <c:pt idx="3012">
                  <c:v>3.68</c:v>
                </c:pt>
                <c:pt idx="3013">
                  <c:v>3.68</c:v>
                </c:pt>
                <c:pt idx="3014">
                  <c:v>3.68</c:v>
                </c:pt>
                <c:pt idx="3015">
                  <c:v>3.68</c:v>
                </c:pt>
                <c:pt idx="3016">
                  <c:v>3.68</c:v>
                </c:pt>
                <c:pt idx="3017">
                  <c:v>3.68</c:v>
                </c:pt>
                <c:pt idx="3018">
                  <c:v>3.68</c:v>
                </c:pt>
                <c:pt idx="3019">
                  <c:v>3.68</c:v>
                </c:pt>
                <c:pt idx="3020">
                  <c:v>3.68</c:v>
                </c:pt>
                <c:pt idx="3021">
                  <c:v>3.68</c:v>
                </c:pt>
                <c:pt idx="3022">
                  <c:v>3.68</c:v>
                </c:pt>
                <c:pt idx="3023">
                  <c:v>3.68</c:v>
                </c:pt>
                <c:pt idx="3024">
                  <c:v>3.68</c:v>
                </c:pt>
                <c:pt idx="3025">
                  <c:v>3.68</c:v>
                </c:pt>
                <c:pt idx="3026">
                  <c:v>3.68</c:v>
                </c:pt>
                <c:pt idx="3027">
                  <c:v>3.68</c:v>
                </c:pt>
                <c:pt idx="3028">
                  <c:v>3.68</c:v>
                </c:pt>
                <c:pt idx="3029">
                  <c:v>3.68</c:v>
                </c:pt>
                <c:pt idx="3030">
                  <c:v>3.68</c:v>
                </c:pt>
                <c:pt idx="3031">
                  <c:v>3.68</c:v>
                </c:pt>
                <c:pt idx="3032">
                  <c:v>3.718</c:v>
                </c:pt>
                <c:pt idx="3033">
                  <c:v>3.718</c:v>
                </c:pt>
                <c:pt idx="3034">
                  <c:v>3.718</c:v>
                </c:pt>
                <c:pt idx="3035">
                  <c:v>3.718</c:v>
                </c:pt>
                <c:pt idx="3036">
                  <c:v>3.718</c:v>
                </c:pt>
                <c:pt idx="3037">
                  <c:v>3.718</c:v>
                </c:pt>
                <c:pt idx="3038">
                  <c:v>3.718</c:v>
                </c:pt>
                <c:pt idx="3039">
                  <c:v>3.718</c:v>
                </c:pt>
                <c:pt idx="3040">
                  <c:v>3.718</c:v>
                </c:pt>
                <c:pt idx="3041">
                  <c:v>3.718</c:v>
                </c:pt>
                <c:pt idx="3042">
                  <c:v>3.718</c:v>
                </c:pt>
                <c:pt idx="3043">
                  <c:v>3.718</c:v>
                </c:pt>
                <c:pt idx="3044">
                  <c:v>3.718</c:v>
                </c:pt>
                <c:pt idx="3045">
                  <c:v>3.718</c:v>
                </c:pt>
                <c:pt idx="3046">
                  <c:v>3.718</c:v>
                </c:pt>
                <c:pt idx="3047">
                  <c:v>3.718</c:v>
                </c:pt>
                <c:pt idx="3048">
                  <c:v>3.718</c:v>
                </c:pt>
                <c:pt idx="3049">
                  <c:v>3.718</c:v>
                </c:pt>
                <c:pt idx="3050">
                  <c:v>3.718</c:v>
                </c:pt>
                <c:pt idx="3051">
                  <c:v>3.718</c:v>
                </c:pt>
                <c:pt idx="3052">
                  <c:v>3.718</c:v>
                </c:pt>
                <c:pt idx="3053">
                  <c:v>3.718</c:v>
                </c:pt>
                <c:pt idx="3054">
                  <c:v>3.754</c:v>
                </c:pt>
                <c:pt idx="3055">
                  <c:v>3.754</c:v>
                </c:pt>
                <c:pt idx="3056">
                  <c:v>3.754</c:v>
                </c:pt>
                <c:pt idx="3057">
                  <c:v>3.754</c:v>
                </c:pt>
                <c:pt idx="3058">
                  <c:v>3.754</c:v>
                </c:pt>
                <c:pt idx="3059">
                  <c:v>3.754</c:v>
                </c:pt>
                <c:pt idx="3060">
                  <c:v>3.754</c:v>
                </c:pt>
                <c:pt idx="3061">
                  <c:v>3.754</c:v>
                </c:pt>
                <c:pt idx="3062">
                  <c:v>3.754</c:v>
                </c:pt>
                <c:pt idx="3063">
                  <c:v>3.754</c:v>
                </c:pt>
                <c:pt idx="3064">
                  <c:v>3.754</c:v>
                </c:pt>
                <c:pt idx="3065">
                  <c:v>3.754</c:v>
                </c:pt>
                <c:pt idx="3066">
                  <c:v>3.754</c:v>
                </c:pt>
                <c:pt idx="3067">
                  <c:v>3.754</c:v>
                </c:pt>
                <c:pt idx="3068">
                  <c:v>3.754</c:v>
                </c:pt>
                <c:pt idx="3069">
                  <c:v>3.754</c:v>
                </c:pt>
                <c:pt idx="3070">
                  <c:v>3.754</c:v>
                </c:pt>
                <c:pt idx="3071">
                  <c:v>3.754</c:v>
                </c:pt>
                <c:pt idx="3072">
                  <c:v>3.754</c:v>
                </c:pt>
                <c:pt idx="3073">
                  <c:v>3.754</c:v>
                </c:pt>
                <c:pt idx="3074">
                  <c:v>3.754</c:v>
                </c:pt>
                <c:pt idx="3075">
                  <c:v>3.794</c:v>
                </c:pt>
                <c:pt idx="3076">
                  <c:v>3.794</c:v>
                </c:pt>
                <c:pt idx="3077">
                  <c:v>3.794</c:v>
                </c:pt>
                <c:pt idx="3078">
                  <c:v>3.794</c:v>
                </c:pt>
                <c:pt idx="3079">
                  <c:v>3.794</c:v>
                </c:pt>
                <c:pt idx="3080">
                  <c:v>3.794</c:v>
                </c:pt>
                <c:pt idx="3081">
                  <c:v>3.794</c:v>
                </c:pt>
                <c:pt idx="3082">
                  <c:v>3.794</c:v>
                </c:pt>
                <c:pt idx="3083">
                  <c:v>3.794</c:v>
                </c:pt>
                <c:pt idx="3084">
                  <c:v>3.794</c:v>
                </c:pt>
                <c:pt idx="3085">
                  <c:v>3.794</c:v>
                </c:pt>
                <c:pt idx="3086">
                  <c:v>3.794</c:v>
                </c:pt>
                <c:pt idx="3087">
                  <c:v>3.794</c:v>
                </c:pt>
                <c:pt idx="3088">
                  <c:v>3.794</c:v>
                </c:pt>
                <c:pt idx="3089">
                  <c:v>3.794</c:v>
                </c:pt>
                <c:pt idx="3090">
                  <c:v>3.794</c:v>
                </c:pt>
                <c:pt idx="3091">
                  <c:v>3.794</c:v>
                </c:pt>
                <c:pt idx="3092">
                  <c:v>3.794</c:v>
                </c:pt>
                <c:pt idx="3093">
                  <c:v>3.794</c:v>
                </c:pt>
                <c:pt idx="3094">
                  <c:v>3.794</c:v>
                </c:pt>
                <c:pt idx="3095">
                  <c:v>3.794</c:v>
                </c:pt>
                <c:pt idx="3096">
                  <c:v>3.794</c:v>
                </c:pt>
                <c:pt idx="3097">
                  <c:v>3.8039999999999998</c:v>
                </c:pt>
                <c:pt idx="3098">
                  <c:v>3.8340000000000001</c:v>
                </c:pt>
                <c:pt idx="3099">
                  <c:v>3.8340000000000001</c:v>
                </c:pt>
                <c:pt idx="3100">
                  <c:v>3.8340000000000001</c:v>
                </c:pt>
                <c:pt idx="3101">
                  <c:v>3.8340000000000001</c:v>
                </c:pt>
                <c:pt idx="3102">
                  <c:v>3.8340000000000001</c:v>
                </c:pt>
                <c:pt idx="3103">
                  <c:v>3.8340000000000001</c:v>
                </c:pt>
                <c:pt idx="3104">
                  <c:v>3.8340000000000001</c:v>
                </c:pt>
                <c:pt idx="3105">
                  <c:v>3.8340000000000001</c:v>
                </c:pt>
                <c:pt idx="3106">
                  <c:v>3.8340000000000001</c:v>
                </c:pt>
                <c:pt idx="3107">
                  <c:v>3.8340000000000001</c:v>
                </c:pt>
                <c:pt idx="3108">
                  <c:v>3.8340000000000001</c:v>
                </c:pt>
                <c:pt idx="3109">
                  <c:v>3.8340000000000001</c:v>
                </c:pt>
                <c:pt idx="3110">
                  <c:v>3.8340000000000001</c:v>
                </c:pt>
                <c:pt idx="3111">
                  <c:v>3.8340000000000001</c:v>
                </c:pt>
                <c:pt idx="3112">
                  <c:v>3.8340000000000001</c:v>
                </c:pt>
                <c:pt idx="3113">
                  <c:v>3.8340000000000001</c:v>
                </c:pt>
                <c:pt idx="3114">
                  <c:v>3.8340000000000001</c:v>
                </c:pt>
                <c:pt idx="3115">
                  <c:v>3.8340000000000001</c:v>
                </c:pt>
                <c:pt idx="3116">
                  <c:v>3.8340000000000001</c:v>
                </c:pt>
                <c:pt idx="3117">
                  <c:v>3.8340000000000001</c:v>
                </c:pt>
                <c:pt idx="3118">
                  <c:v>3.8340000000000001</c:v>
                </c:pt>
                <c:pt idx="3119">
                  <c:v>3.8340000000000001</c:v>
                </c:pt>
                <c:pt idx="3120">
                  <c:v>3.8620000000000001</c:v>
                </c:pt>
                <c:pt idx="3121">
                  <c:v>3.8620000000000001</c:v>
                </c:pt>
                <c:pt idx="3122">
                  <c:v>3.8620000000000001</c:v>
                </c:pt>
                <c:pt idx="3123">
                  <c:v>3.8620000000000001</c:v>
                </c:pt>
                <c:pt idx="3124">
                  <c:v>3.8620000000000001</c:v>
                </c:pt>
                <c:pt idx="3125">
                  <c:v>3.8620000000000001</c:v>
                </c:pt>
                <c:pt idx="3126">
                  <c:v>3.8620000000000001</c:v>
                </c:pt>
                <c:pt idx="3127">
                  <c:v>3.8620000000000001</c:v>
                </c:pt>
                <c:pt idx="3128">
                  <c:v>3.8620000000000001</c:v>
                </c:pt>
                <c:pt idx="3129">
                  <c:v>3.8620000000000001</c:v>
                </c:pt>
                <c:pt idx="3130">
                  <c:v>3.8620000000000001</c:v>
                </c:pt>
                <c:pt idx="3131">
                  <c:v>3.8620000000000001</c:v>
                </c:pt>
                <c:pt idx="3132">
                  <c:v>3.8620000000000001</c:v>
                </c:pt>
                <c:pt idx="3133">
                  <c:v>3.8620000000000001</c:v>
                </c:pt>
                <c:pt idx="3134">
                  <c:v>3.8620000000000001</c:v>
                </c:pt>
                <c:pt idx="3135">
                  <c:v>3.8940000000000001</c:v>
                </c:pt>
                <c:pt idx="3136">
                  <c:v>3.8940000000000001</c:v>
                </c:pt>
                <c:pt idx="3137">
                  <c:v>3.8940000000000001</c:v>
                </c:pt>
                <c:pt idx="3138">
                  <c:v>3.8940000000000001</c:v>
                </c:pt>
                <c:pt idx="3139">
                  <c:v>3.8940000000000001</c:v>
                </c:pt>
                <c:pt idx="3140">
                  <c:v>3.8940000000000001</c:v>
                </c:pt>
                <c:pt idx="3141">
                  <c:v>3.8940000000000001</c:v>
                </c:pt>
                <c:pt idx="3142">
                  <c:v>3.8940000000000001</c:v>
                </c:pt>
                <c:pt idx="3143">
                  <c:v>3.8940000000000001</c:v>
                </c:pt>
                <c:pt idx="3144">
                  <c:v>3.8940000000000001</c:v>
                </c:pt>
                <c:pt idx="3145">
                  <c:v>3.8940000000000001</c:v>
                </c:pt>
                <c:pt idx="3146">
                  <c:v>3.8940000000000001</c:v>
                </c:pt>
                <c:pt idx="3147">
                  <c:v>3.8940000000000001</c:v>
                </c:pt>
                <c:pt idx="3148">
                  <c:v>3.8940000000000001</c:v>
                </c:pt>
                <c:pt idx="3149">
                  <c:v>3.8940000000000001</c:v>
                </c:pt>
                <c:pt idx="3150">
                  <c:v>3.8940000000000001</c:v>
                </c:pt>
                <c:pt idx="3151">
                  <c:v>3.8940000000000001</c:v>
                </c:pt>
                <c:pt idx="3152">
                  <c:v>3.8940000000000001</c:v>
                </c:pt>
                <c:pt idx="3153">
                  <c:v>3.9039999999999999</c:v>
                </c:pt>
                <c:pt idx="3154">
                  <c:v>3.9340000000000002</c:v>
                </c:pt>
                <c:pt idx="3155">
                  <c:v>3.9340000000000002</c:v>
                </c:pt>
                <c:pt idx="3156">
                  <c:v>3.9340000000000002</c:v>
                </c:pt>
                <c:pt idx="3157">
                  <c:v>3.9340000000000002</c:v>
                </c:pt>
                <c:pt idx="3158">
                  <c:v>3.9340000000000002</c:v>
                </c:pt>
                <c:pt idx="3159">
                  <c:v>3.9340000000000002</c:v>
                </c:pt>
                <c:pt idx="3160">
                  <c:v>3.9340000000000002</c:v>
                </c:pt>
                <c:pt idx="3161">
                  <c:v>3.9340000000000002</c:v>
                </c:pt>
                <c:pt idx="3162">
                  <c:v>3.9340000000000002</c:v>
                </c:pt>
                <c:pt idx="3163">
                  <c:v>3.9340000000000002</c:v>
                </c:pt>
                <c:pt idx="3164">
                  <c:v>3.9340000000000002</c:v>
                </c:pt>
                <c:pt idx="3165">
                  <c:v>3.9340000000000002</c:v>
                </c:pt>
                <c:pt idx="3166">
                  <c:v>3.9340000000000002</c:v>
                </c:pt>
                <c:pt idx="3167">
                  <c:v>3.9340000000000002</c:v>
                </c:pt>
                <c:pt idx="3168">
                  <c:v>3.9340000000000002</c:v>
                </c:pt>
                <c:pt idx="3169">
                  <c:v>3.9340000000000002</c:v>
                </c:pt>
                <c:pt idx="3170">
                  <c:v>3.9340000000000002</c:v>
                </c:pt>
                <c:pt idx="3171">
                  <c:v>3.9340000000000002</c:v>
                </c:pt>
                <c:pt idx="3172">
                  <c:v>3.9340000000000002</c:v>
                </c:pt>
                <c:pt idx="3173">
                  <c:v>3.9340000000000002</c:v>
                </c:pt>
                <c:pt idx="3174">
                  <c:v>3.9340000000000002</c:v>
                </c:pt>
                <c:pt idx="3175">
                  <c:v>3.9340000000000002</c:v>
                </c:pt>
                <c:pt idx="3176">
                  <c:v>3.972</c:v>
                </c:pt>
                <c:pt idx="3177">
                  <c:v>3.972</c:v>
                </c:pt>
                <c:pt idx="3178">
                  <c:v>3.972</c:v>
                </c:pt>
                <c:pt idx="3179">
                  <c:v>3.972</c:v>
                </c:pt>
                <c:pt idx="3180">
                  <c:v>3.972</c:v>
                </c:pt>
                <c:pt idx="3181">
                  <c:v>3.972</c:v>
                </c:pt>
                <c:pt idx="3182">
                  <c:v>3.972</c:v>
                </c:pt>
                <c:pt idx="3183">
                  <c:v>3.972</c:v>
                </c:pt>
                <c:pt idx="3184">
                  <c:v>3.972</c:v>
                </c:pt>
                <c:pt idx="3185">
                  <c:v>3.972</c:v>
                </c:pt>
                <c:pt idx="3186">
                  <c:v>3.972</c:v>
                </c:pt>
                <c:pt idx="3187">
                  <c:v>3.972</c:v>
                </c:pt>
                <c:pt idx="3188">
                  <c:v>3.972</c:v>
                </c:pt>
                <c:pt idx="3189">
                  <c:v>3.972</c:v>
                </c:pt>
                <c:pt idx="3190">
                  <c:v>3.972</c:v>
                </c:pt>
                <c:pt idx="3191">
                  <c:v>3.972</c:v>
                </c:pt>
                <c:pt idx="3192">
                  <c:v>3.972</c:v>
                </c:pt>
                <c:pt idx="3193">
                  <c:v>3.972</c:v>
                </c:pt>
                <c:pt idx="3194">
                  <c:v>3.972</c:v>
                </c:pt>
                <c:pt idx="3195">
                  <c:v>3.972</c:v>
                </c:pt>
                <c:pt idx="3196">
                  <c:v>3.972</c:v>
                </c:pt>
                <c:pt idx="3197">
                  <c:v>4.0019999999999998</c:v>
                </c:pt>
                <c:pt idx="3198">
                  <c:v>4.0119999999999996</c:v>
                </c:pt>
                <c:pt idx="3199">
                  <c:v>4.0119999999999996</c:v>
                </c:pt>
                <c:pt idx="3200">
                  <c:v>4.0119999999999996</c:v>
                </c:pt>
                <c:pt idx="3201">
                  <c:v>4.0119999999999996</c:v>
                </c:pt>
                <c:pt idx="3202">
                  <c:v>4.0119999999999996</c:v>
                </c:pt>
                <c:pt idx="3203">
                  <c:v>4.0119999999999996</c:v>
                </c:pt>
                <c:pt idx="3204">
                  <c:v>4.0119999999999996</c:v>
                </c:pt>
                <c:pt idx="3205">
                  <c:v>4.0119999999999996</c:v>
                </c:pt>
                <c:pt idx="3206">
                  <c:v>4.0119999999999996</c:v>
                </c:pt>
                <c:pt idx="3207">
                  <c:v>4.0119999999999996</c:v>
                </c:pt>
                <c:pt idx="3208">
                  <c:v>4.0119999999999996</c:v>
                </c:pt>
                <c:pt idx="3209">
                  <c:v>4.0119999999999996</c:v>
                </c:pt>
                <c:pt idx="3210">
                  <c:v>4.0119999999999996</c:v>
                </c:pt>
                <c:pt idx="3211">
                  <c:v>4.0119999999999996</c:v>
                </c:pt>
                <c:pt idx="3212">
                  <c:v>4.0119999999999996</c:v>
                </c:pt>
                <c:pt idx="3213">
                  <c:v>4.0119999999999996</c:v>
                </c:pt>
                <c:pt idx="3214">
                  <c:v>4.0119999999999996</c:v>
                </c:pt>
                <c:pt idx="3215">
                  <c:v>4.0119999999999996</c:v>
                </c:pt>
                <c:pt idx="3216">
                  <c:v>4.0119999999999996</c:v>
                </c:pt>
                <c:pt idx="3217">
                  <c:v>4.0119999999999996</c:v>
                </c:pt>
                <c:pt idx="3218">
                  <c:v>4.0119999999999996</c:v>
                </c:pt>
                <c:pt idx="3219">
                  <c:v>4.04</c:v>
                </c:pt>
                <c:pt idx="3220">
                  <c:v>4.05</c:v>
                </c:pt>
                <c:pt idx="3221">
                  <c:v>4.05</c:v>
                </c:pt>
                <c:pt idx="3222">
                  <c:v>4.05</c:v>
                </c:pt>
                <c:pt idx="3223">
                  <c:v>4.05</c:v>
                </c:pt>
                <c:pt idx="3224">
                  <c:v>4.05</c:v>
                </c:pt>
                <c:pt idx="3225">
                  <c:v>4.05</c:v>
                </c:pt>
                <c:pt idx="3226">
                  <c:v>4.05</c:v>
                </c:pt>
                <c:pt idx="3227">
                  <c:v>4.05</c:v>
                </c:pt>
                <c:pt idx="3228">
                  <c:v>4.05</c:v>
                </c:pt>
                <c:pt idx="3229">
                  <c:v>4.05</c:v>
                </c:pt>
                <c:pt idx="3230">
                  <c:v>4.05</c:v>
                </c:pt>
                <c:pt idx="3231">
                  <c:v>4.05</c:v>
                </c:pt>
                <c:pt idx="3232">
                  <c:v>4.05</c:v>
                </c:pt>
                <c:pt idx="3233">
                  <c:v>4.05</c:v>
                </c:pt>
                <c:pt idx="3234">
                  <c:v>4.05</c:v>
                </c:pt>
                <c:pt idx="3235">
                  <c:v>4.05</c:v>
                </c:pt>
                <c:pt idx="3236">
                  <c:v>4.05</c:v>
                </c:pt>
                <c:pt idx="3237">
                  <c:v>4.05</c:v>
                </c:pt>
                <c:pt idx="3238">
                  <c:v>4.05</c:v>
                </c:pt>
                <c:pt idx="3239">
                  <c:v>4.05</c:v>
                </c:pt>
                <c:pt idx="3240">
                  <c:v>4.05</c:v>
                </c:pt>
                <c:pt idx="3241">
                  <c:v>4.09</c:v>
                </c:pt>
                <c:pt idx="3242">
                  <c:v>4.09</c:v>
                </c:pt>
                <c:pt idx="3243">
                  <c:v>4.09</c:v>
                </c:pt>
                <c:pt idx="3244">
                  <c:v>4.09</c:v>
                </c:pt>
                <c:pt idx="3245">
                  <c:v>4.09</c:v>
                </c:pt>
                <c:pt idx="3246">
                  <c:v>4.09</c:v>
                </c:pt>
                <c:pt idx="3247">
                  <c:v>4.09</c:v>
                </c:pt>
                <c:pt idx="3248">
                  <c:v>4.09</c:v>
                </c:pt>
                <c:pt idx="3249">
                  <c:v>4.09</c:v>
                </c:pt>
                <c:pt idx="3250">
                  <c:v>4.09</c:v>
                </c:pt>
                <c:pt idx="3251">
                  <c:v>4.09</c:v>
                </c:pt>
                <c:pt idx="3252">
                  <c:v>4.09</c:v>
                </c:pt>
                <c:pt idx="3253">
                  <c:v>4.09</c:v>
                </c:pt>
                <c:pt idx="3254">
                  <c:v>4.09</c:v>
                </c:pt>
                <c:pt idx="3255">
                  <c:v>4.09</c:v>
                </c:pt>
                <c:pt idx="3256">
                  <c:v>4.09</c:v>
                </c:pt>
                <c:pt idx="3257">
                  <c:v>4.09</c:v>
                </c:pt>
                <c:pt idx="3258">
                  <c:v>4.09</c:v>
                </c:pt>
                <c:pt idx="3259">
                  <c:v>4.09</c:v>
                </c:pt>
                <c:pt idx="3260">
                  <c:v>4.09</c:v>
                </c:pt>
                <c:pt idx="3261">
                  <c:v>4.09</c:v>
                </c:pt>
                <c:pt idx="3262">
                  <c:v>4.09</c:v>
                </c:pt>
                <c:pt idx="3263">
                  <c:v>4.09</c:v>
                </c:pt>
                <c:pt idx="3264">
                  <c:v>4.1239999999999881</c:v>
                </c:pt>
                <c:pt idx="3265">
                  <c:v>4.1239999999999881</c:v>
                </c:pt>
                <c:pt idx="3266">
                  <c:v>4.1239999999999881</c:v>
                </c:pt>
                <c:pt idx="3267">
                  <c:v>4.1239999999999881</c:v>
                </c:pt>
                <c:pt idx="3268">
                  <c:v>4.1239999999999881</c:v>
                </c:pt>
                <c:pt idx="3269">
                  <c:v>4.1239999999999881</c:v>
                </c:pt>
                <c:pt idx="3270">
                  <c:v>4.1239999999999881</c:v>
                </c:pt>
                <c:pt idx="3271">
                  <c:v>4.1239999999999881</c:v>
                </c:pt>
                <c:pt idx="3272">
                  <c:v>4.1239999999999881</c:v>
                </c:pt>
                <c:pt idx="3273">
                  <c:v>4.1239999999999881</c:v>
                </c:pt>
                <c:pt idx="3274">
                  <c:v>4.1239999999999881</c:v>
                </c:pt>
                <c:pt idx="3275">
                  <c:v>4.1239999999999881</c:v>
                </c:pt>
                <c:pt idx="3276">
                  <c:v>4.1239999999999881</c:v>
                </c:pt>
                <c:pt idx="3277">
                  <c:v>4.1239999999999881</c:v>
                </c:pt>
                <c:pt idx="3278">
                  <c:v>4.1239999999999881</c:v>
                </c:pt>
                <c:pt idx="3279">
                  <c:v>4.1239999999999881</c:v>
                </c:pt>
                <c:pt idx="3280">
                  <c:v>4.1239999999999881</c:v>
                </c:pt>
                <c:pt idx="3281">
                  <c:v>4.1239999999999881</c:v>
                </c:pt>
                <c:pt idx="3282">
                  <c:v>4.1239999999999881</c:v>
                </c:pt>
                <c:pt idx="3283">
                  <c:v>4.1619999999999946</c:v>
                </c:pt>
                <c:pt idx="3284">
                  <c:v>4.1619999999999946</c:v>
                </c:pt>
                <c:pt idx="3285">
                  <c:v>4.1619999999999946</c:v>
                </c:pt>
                <c:pt idx="3286">
                  <c:v>4.1619999999999946</c:v>
                </c:pt>
                <c:pt idx="3287">
                  <c:v>4.1619999999999946</c:v>
                </c:pt>
                <c:pt idx="3288">
                  <c:v>4.1619999999999946</c:v>
                </c:pt>
                <c:pt idx="3289">
                  <c:v>4.1619999999999946</c:v>
                </c:pt>
                <c:pt idx="3290">
                  <c:v>4.1619999999999946</c:v>
                </c:pt>
                <c:pt idx="3291">
                  <c:v>4.1619999999999946</c:v>
                </c:pt>
                <c:pt idx="3292">
                  <c:v>4.1619999999999946</c:v>
                </c:pt>
                <c:pt idx="3293">
                  <c:v>4.1619999999999946</c:v>
                </c:pt>
                <c:pt idx="3294">
                  <c:v>4.1619999999999946</c:v>
                </c:pt>
                <c:pt idx="3295">
                  <c:v>4.1619999999999946</c:v>
                </c:pt>
                <c:pt idx="3296">
                  <c:v>4.1619999999999946</c:v>
                </c:pt>
                <c:pt idx="3297">
                  <c:v>4.1619999999999946</c:v>
                </c:pt>
                <c:pt idx="3298">
                  <c:v>4.1619999999999946</c:v>
                </c:pt>
                <c:pt idx="3299">
                  <c:v>4.1619999999999946</c:v>
                </c:pt>
                <c:pt idx="3300">
                  <c:v>4.1619999999999946</c:v>
                </c:pt>
                <c:pt idx="3301">
                  <c:v>4.1619999999999946</c:v>
                </c:pt>
                <c:pt idx="3302">
                  <c:v>4.1619999999999946</c:v>
                </c:pt>
                <c:pt idx="3303">
                  <c:v>4.1619999999999946</c:v>
                </c:pt>
                <c:pt idx="3304">
                  <c:v>4.1979999999999871</c:v>
                </c:pt>
                <c:pt idx="3305">
                  <c:v>4.2</c:v>
                </c:pt>
                <c:pt idx="3306">
                  <c:v>4.2</c:v>
                </c:pt>
                <c:pt idx="3307">
                  <c:v>4.2</c:v>
                </c:pt>
                <c:pt idx="3308">
                  <c:v>4.2</c:v>
                </c:pt>
                <c:pt idx="3309">
                  <c:v>4.2</c:v>
                </c:pt>
                <c:pt idx="3310">
                  <c:v>4.2</c:v>
                </c:pt>
                <c:pt idx="3311">
                  <c:v>4.2</c:v>
                </c:pt>
                <c:pt idx="3312">
                  <c:v>4.2</c:v>
                </c:pt>
                <c:pt idx="3313">
                  <c:v>4.2</c:v>
                </c:pt>
                <c:pt idx="3314">
                  <c:v>4.2</c:v>
                </c:pt>
                <c:pt idx="3315">
                  <c:v>4.2</c:v>
                </c:pt>
                <c:pt idx="3316">
                  <c:v>4.2</c:v>
                </c:pt>
                <c:pt idx="3317">
                  <c:v>4.2</c:v>
                </c:pt>
                <c:pt idx="3318">
                  <c:v>4.2</c:v>
                </c:pt>
                <c:pt idx="3319">
                  <c:v>4.2</c:v>
                </c:pt>
                <c:pt idx="3320">
                  <c:v>4.2</c:v>
                </c:pt>
                <c:pt idx="3321">
                  <c:v>4.2</c:v>
                </c:pt>
                <c:pt idx="3322">
                  <c:v>4.2</c:v>
                </c:pt>
                <c:pt idx="3323">
                  <c:v>4.2</c:v>
                </c:pt>
                <c:pt idx="3324">
                  <c:v>4.2</c:v>
                </c:pt>
                <c:pt idx="3325">
                  <c:v>4.2060000000000004</c:v>
                </c:pt>
                <c:pt idx="3326">
                  <c:v>4.24</c:v>
                </c:pt>
                <c:pt idx="3327">
                  <c:v>4.24</c:v>
                </c:pt>
                <c:pt idx="3328">
                  <c:v>4.24</c:v>
                </c:pt>
                <c:pt idx="3329">
                  <c:v>4.24</c:v>
                </c:pt>
                <c:pt idx="3330">
                  <c:v>4.24</c:v>
                </c:pt>
                <c:pt idx="3331">
                  <c:v>4.24</c:v>
                </c:pt>
                <c:pt idx="3332">
                  <c:v>4.24</c:v>
                </c:pt>
                <c:pt idx="3333">
                  <c:v>4.24</c:v>
                </c:pt>
                <c:pt idx="3334">
                  <c:v>4.24</c:v>
                </c:pt>
                <c:pt idx="3335">
                  <c:v>4.24</c:v>
                </c:pt>
                <c:pt idx="3336">
                  <c:v>4.24</c:v>
                </c:pt>
                <c:pt idx="3337">
                  <c:v>4.24</c:v>
                </c:pt>
                <c:pt idx="3338">
                  <c:v>4.24</c:v>
                </c:pt>
                <c:pt idx="3339">
                  <c:v>4.24</c:v>
                </c:pt>
                <c:pt idx="3340">
                  <c:v>4.24</c:v>
                </c:pt>
                <c:pt idx="3341">
                  <c:v>4.24</c:v>
                </c:pt>
                <c:pt idx="3342">
                  <c:v>4.24</c:v>
                </c:pt>
                <c:pt idx="3343">
                  <c:v>4.24</c:v>
                </c:pt>
                <c:pt idx="3344">
                  <c:v>4.24</c:v>
                </c:pt>
                <c:pt idx="3345">
                  <c:v>4.24</c:v>
                </c:pt>
                <c:pt idx="3346">
                  <c:v>4.24</c:v>
                </c:pt>
                <c:pt idx="3347">
                  <c:v>4.24</c:v>
                </c:pt>
                <c:pt idx="3348">
                  <c:v>4.28</c:v>
                </c:pt>
                <c:pt idx="3349">
                  <c:v>4.28</c:v>
                </c:pt>
                <c:pt idx="3350">
                  <c:v>4.28</c:v>
                </c:pt>
                <c:pt idx="3351">
                  <c:v>4.28</c:v>
                </c:pt>
                <c:pt idx="3352">
                  <c:v>4.28</c:v>
                </c:pt>
                <c:pt idx="3353">
                  <c:v>4.28</c:v>
                </c:pt>
                <c:pt idx="3354">
                  <c:v>4.28</c:v>
                </c:pt>
                <c:pt idx="3355">
                  <c:v>4.28</c:v>
                </c:pt>
                <c:pt idx="3356">
                  <c:v>4.28</c:v>
                </c:pt>
                <c:pt idx="3357">
                  <c:v>4.28</c:v>
                </c:pt>
                <c:pt idx="3358">
                  <c:v>4.28</c:v>
                </c:pt>
                <c:pt idx="3359">
                  <c:v>4.28</c:v>
                </c:pt>
                <c:pt idx="3360">
                  <c:v>4.28</c:v>
                </c:pt>
                <c:pt idx="3361">
                  <c:v>4.28</c:v>
                </c:pt>
                <c:pt idx="3362">
                  <c:v>4.28</c:v>
                </c:pt>
                <c:pt idx="3363">
                  <c:v>4.28</c:v>
                </c:pt>
                <c:pt idx="3364">
                  <c:v>4.28</c:v>
                </c:pt>
                <c:pt idx="3365">
                  <c:v>4.28</c:v>
                </c:pt>
                <c:pt idx="3366">
                  <c:v>4.28</c:v>
                </c:pt>
                <c:pt idx="3367">
                  <c:v>4.28</c:v>
                </c:pt>
                <c:pt idx="3368">
                  <c:v>4.28</c:v>
                </c:pt>
                <c:pt idx="3369">
                  <c:v>4.28</c:v>
                </c:pt>
                <c:pt idx="3370">
                  <c:v>4.29</c:v>
                </c:pt>
                <c:pt idx="3371">
                  <c:v>4.3179999999999996</c:v>
                </c:pt>
                <c:pt idx="3372">
                  <c:v>4.3179999999999996</c:v>
                </c:pt>
                <c:pt idx="3373">
                  <c:v>4.3179999999999996</c:v>
                </c:pt>
                <c:pt idx="3374">
                  <c:v>4.3179999999999996</c:v>
                </c:pt>
                <c:pt idx="3375">
                  <c:v>4.3179999999999996</c:v>
                </c:pt>
                <c:pt idx="3376">
                  <c:v>4.3179999999999996</c:v>
                </c:pt>
                <c:pt idx="3377">
                  <c:v>4.3179999999999996</c:v>
                </c:pt>
                <c:pt idx="3378">
                  <c:v>4.3179999999999996</c:v>
                </c:pt>
                <c:pt idx="3379">
                  <c:v>4.3179999999999996</c:v>
                </c:pt>
                <c:pt idx="3380">
                  <c:v>4.3179999999999996</c:v>
                </c:pt>
                <c:pt idx="3381">
                  <c:v>4.3179999999999996</c:v>
                </c:pt>
                <c:pt idx="3382">
                  <c:v>4.3179999999999996</c:v>
                </c:pt>
                <c:pt idx="3383">
                  <c:v>4.3179999999999996</c:v>
                </c:pt>
                <c:pt idx="3384">
                  <c:v>4.3179999999999996</c:v>
                </c:pt>
                <c:pt idx="3385">
                  <c:v>4.3179999999999996</c:v>
                </c:pt>
                <c:pt idx="3386">
                  <c:v>4.3179999999999996</c:v>
                </c:pt>
                <c:pt idx="3387">
                  <c:v>4.3179999999999996</c:v>
                </c:pt>
                <c:pt idx="3388">
                  <c:v>4.3179999999999996</c:v>
                </c:pt>
                <c:pt idx="3389">
                  <c:v>4.3179999999999996</c:v>
                </c:pt>
                <c:pt idx="3390">
                  <c:v>4.3179999999999996</c:v>
                </c:pt>
                <c:pt idx="3391">
                  <c:v>4.3179999999999996</c:v>
                </c:pt>
                <c:pt idx="3392">
                  <c:v>4.3579999999999997</c:v>
                </c:pt>
                <c:pt idx="3393">
                  <c:v>4.3579999999999997</c:v>
                </c:pt>
                <c:pt idx="3394">
                  <c:v>4.3579999999999997</c:v>
                </c:pt>
                <c:pt idx="3395">
                  <c:v>4.3579999999999997</c:v>
                </c:pt>
                <c:pt idx="3396">
                  <c:v>4.3579999999999997</c:v>
                </c:pt>
                <c:pt idx="3397">
                  <c:v>4.3579999999999997</c:v>
                </c:pt>
                <c:pt idx="3398">
                  <c:v>4.3579999999999997</c:v>
                </c:pt>
                <c:pt idx="3399">
                  <c:v>4.3579999999999997</c:v>
                </c:pt>
                <c:pt idx="3400">
                  <c:v>4.3579999999999997</c:v>
                </c:pt>
                <c:pt idx="3401">
                  <c:v>4.3579999999999997</c:v>
                </c:pt>
                <c:pt idx="3402">
                  <c:v>4.3579999999999997</c:v>
                </c:pt>
                <c:pt idx="3403">
                  <c:v>4.3579999999999997</c:v>
                </c:pt>
                <c:pt idx="3404">
                  <c:v>4.3579999999999997</c:v>
                </c:pt>
                <c:pt idx="3405">
                  <c:v>4.3579999999999997</c:v>
                </c:pt>
                <c:pt idx="3406">
                  <c:v>4.3579999999999997</c:v>
                </c:pt>
                <c:pt idx="3407">
                  <c:v>4.3579999999999997</c:v>
                </c:pt>
                <c:pt idx="3408">
                  <c:v>4.3579999999999997</c:v>
                </c:pt>
                <c:pt idx="3409">
                  <c:v>4.3579999999999997</c:v>
                </c:pt>
                <c:pt idx="3410">
                  <c:v>4.3579999999999997</c:v>
                </c:pt>
                <c:pt idx="3411">
                  <c:v>4.3579999999999997</c:v>
                </c:pt>
                <c:pt idx="3412">
                  <c:v>4.3579999999999997</c:v>
                </c:pt>
                <c:pt idx="3413">
                  <c:v>4.3579999999999997</c:v>
                </c:pt>
                <c:pt idx="3414">
                  <c:v>4.3899999999999997</c:v>
                </c:pt>
                <c:pt idx="3415">
                  <c:v>4.3959999999999999</c:v>
                </c:pt>
                <c:pt idx="3416">
                  <c:v>4.3959999999999999</c:v>
                </c:pt>
                <c:pt idx="3417">
                  <c:v>4.3959999999999999</c:v>
                </c:pt>
                <c:pt idx="3418">
                  <c:v>4.3959999999999999</c:v>
                </c:pt>
                <c:pt idx="3419">
                  <c:v>4.3959999999999999</c:v>
                </c:pt>
                <c:pt idx="3420">
                  <c:v>4.3959999999999999</c:v>
                </c:pt>
                <c:pt idx="3421">
                  <c:v>4.3959999999999999</c:v>
                </c:pt>
                <c:pt idx="3422">
                  <c:v>4.3959999999999999</c:v>
                </c:pt>
                <c:pt idx="3423">
                  <c:v>4.3959999999999999</c:v>
                </c:pt>
                <c:pt idx="3424">
                  <c:v>4.3959999999999999</c:v>
                </c:pt>
                <c:pt idx="3425">
                  <c:v>4.3959999999999999</c:v>
                </c:pt>
                <c:pt idx="3426">
                  <c:v>4.3959999999999999</c:v>
                </c:pt>
                <c:pt idx="3427">
                  <c:v>4.3959999999999999</c:v>
                </c:pt>
                <c:pt idx="3428">
                  <c:v>4.3959999999999999</c:v>
                </c:pt>
                <c:pt idx="3429">
                  <c:v>4.3959999999999999</c:v>
                </c:pt>
                <c:pt idx="3430">
                  <c:v>4.3959999999999999</c:v>
                </c:pt>
                <c:pt idx="3431">
                  <c:v>4.3959999999999999</c:v>
                </c:pt>
                <c:pt idx="3432">
                  <c:v>4.3959999999999999</c:v>
                </c:pt>
                <c:pt idx="3433">
                  <c:v>4.3959999999999999</c:v>
                </c:pt>
                <c:pt idx="3434">
                  <c:v>4.3959999999999999</c:v>
                </c:pt>
                <c:pt idx="3435">
                  <c:v>4.4000000000000004</c:v>
                </c:pt>
                <c:pt idx="3436">
                  <c:v>4.4340000000000002</c:v>
                </c:pt>
                <c:pt idx="3437">
                  <c:v>4.4340000000000002</c:v>
                </c:pt>
                <c:pt idx="3438">
                  <c:v>4.4340000000000002</c:v>
                </c:pt>
                <c:pt idx="3439">
                  <c:v>4.4340000000000002</c:v>
                </c:pt>
                <c:pt idx="3440">
                  <c:v>4.4340000000000002</c:v>
                </c:pt>
                <c:pt idx="3441">
                  <c:v>4.4340000000000002</c:v>
                </c:pt>
                <c:pt idx="3442">
                  <c:v>4.4340000000000002</c:v>
                </c:pt>
                <c:pt idx="3443">
                  <c:v>4.4340000000000002</c:v>
                </c:pt>
                <c:pt idx="3444">
                  <c:v>4.4340000000000002</c:v>
                </c:pt>
                <c:pt idx="3445">
                  <c:v>4.4340000000000002</c:v>
                </c:pt>
                <c:pt idx="3446">
                  <c:v>4.4340000000000002</c:v>
                </c:pt>
                <c:pt idx="3447">
                  <c:v>4.4340000000000002</c:v>
                </c:pt>
                <c:pt idx="3448">
                  <c:v>4.4340000000000002</c:v>
                </c:pt>
                <c:pt idx="3449">
                  <c:v>4.4340000000000002</c:v>
                </c:pt>
                <c:pt idx="3450">
                  <c:v>4.4340000000000002</c:v>
                </c:pt>
                <c:pt idx="3451">
                  <c:v>4.4340000000000002</c:v>
                </c:pt>
                <c:pt idx="3452">
                  <c:v>4.4340000000000002</c:v>
                </c:pt>
                <c:pt idx="3453">
                  <c:v>4.4340000000000002</c:v>
                </c:pt>
                <c:pt idx="3454">
                  <c:v>4.4340000000000002</c:v>
                </c:pt>
                <c:pt idx="3455">
                  <c:v>4.4340000000000002</c:v>
                </c:pt>
                <c:pt idx="3456">
                  <c:v>4.4340000000000002</c:v>
                </c:pt>
                <c:pt idx="3457">
                  <c:v>4.4740000000000002</c:v>
                </c:pt>
                <c:pt idx="3458">
                  <c:v>4.4740000000000002</c:v>
                </c:pt>
                <c:pt idx="3459">
                  <c:v>4.4740000000000002</c:v>
                </c:pt>
                <c:pt idx="3460">
                  <c:v>4.4740000000000002</c:v>
                </c:pt>
                <c:pt idx="3461">
                  <c:v>4.4740000000000002</c:v>
                </c:pt>
                <c:pt idx="3462">
                  <c:v>4.4740000000000002</c:v>
                </c:pt>
                <c:pt idx="3463">
                  <c:v>4.4740000000000002</c:v>
                </c:pt>
                <c:pt idx="3464">
                  <c:v>4.4740000000000002</c:v>
                </c:pt>
                <c:pt idx="3465">
                  <c:v>4.4740000000000002</c:v>
                </c:pt>
                <c:pt idx="3466">
                  <c:v>4.4740000000000002</c:v>
                </c:pt>
                <c:pt idx="3467">
                  <c:v>4.4740000000000002</c:v>
                </c:pt>
                <c:pt idx="3468">
                  <c:v>4.4740000000000002</c:v>
                </c:pt>
                <c:pt idx="3469">
                  <c:v>4.4740000000000002</c:v>
                </c:pt>
                <c:pt idx="3470">
                  <c:v>4.4740000000000002</c:v>
                </c:pt>
                <c:pt idx="3471">
                  <c:v>4.4740000000000002</c:v>
                </c:pt>
                <c:pt idx="3472">
                  <c:v>4.4740000000000002</c:v>
                </c:pt>
                <c:pt idx="3473">
                  <c:v>4.4740000000000002</c:v>
                </c:pt>
                <c:pt idx="3474">
                  <c:v>4.4740000000000002</c:v>
                </c:pt>
                <c:pt idx="3475">
                  <c:v>4.4740000000000002</c:v>
                </c:pt>
                <c:pt idx="3476">
                  <c:v>4.4740000000000002</c:v>
                </c:pt>
                <c:pt idx="3477">
                  <c:v>4.4740000000000002</c:v>
                </c:pt>
                <c:pt idx="3478">
                  <c:v>4.4740000000000002</c:v>
                </c:pt>
                <c:pt idx="3479">
                  <c:v>4.5039999999999996</c:v>
                </c:pt>
                <c:pt idx="3480">
                  <c:v>4.5119999999999996</c:v>
                </c:pt>
                <c:pt idx="3481">
                  <c:v>4.5119999999999996</c:v>
                </c:pt>
                <c:pt idx="3482">
                  <c:v>4.5119999999999996</c:v>
                </c:pt>
                <c:pt idx="3483">
                  <c:v>4.5119999999999996</c:v>
                </c:pt>
                <c:pt idx="3484">
                  <c:v>4.5119999999999996</c:v>
                </c:pt>
                <c:pt idx="3485">
                  <c:v>4.5119999999999996</c:v>
                </c:pt>
                <c:pt idx="3486">
                  <c:v>4.5119999999999996</c:v>
                </c:pt>
                <c:pt idx="3487">
                  <c:v>4.5119999999999996</c:v>
                </c:pt>
                <c:pt idx="3488">
                  <c:v>4.5119999999999996</c:v>
                </c:pt>
                <c:pt idx="3489">
                  <c:v>4.5119999999999996</c:v>
                </c:pt>
                <c:pt idx="3490">
                  <c:v>4.5119999999999996</c:v>
                </c:pt>
                <c:pt idx="3491">
                  <c:v>4.5119999999999996</c:v>
                </c:pt>
                <c:pt idx="3492">
                  <c:v>4.5119999999999996</c:v>
                </c:pt>
                <c:pt idx="3493">
                  <c:v>4.5119999999999996</c:v>
                </c:pt>
                <c:pt idx="3494">
                  <c:v>4.5119999999999996</c:v>
                </c:pt>
                <c:pt idx="3495">
                  <c:v>4.5119999999999996</c:v>
                </c:pt>
                <c:pt idx="3496">
                  <c:v>4.5119999999999996</c:v>
                </c:pt>
                <c:pt idx="3497">
                  <c:v>4.5119999999999996</c:v>
                </c:pt>
                <c:pt idx="3498">
                  <c:v>4.5119999999999996</c:v>
                </c:pt>
                <c:pt idx="3499">
                  <c:v>4.5119999999999996</c:v>
                </c:pt>
                <c:pt idx="3500">
                  <c:v>4.5199999999999996</c:v>
                </c:pt>
                <c:pt idx="3501">
                  <c:v>4.5539999999999976</c:v>
                </c:pt>
                <c:pt idx="3502">
                  <c:v>4.5539999999999976</c:v>
                </c:pt>
                <c:pt idx="3503">
                  <c:v>4.5539999999999976</c:v>
                </c:pt>
                <c:pt idx="3504">
                  <c:v>4.5539999999999976</c:v>
                </c:pt>
                <c:pt idx="3505">
                  <c:v>4.5539999999999976</c:v>
                </c:pt>
                <c:pt idx="3506">
                  <c:v>4.5539999999999976</c:v>
                </c:pt>
                <c:pt idx="3507">
                  <c:v>4.5539999999999976</c:v>
                </c:pt>
                <c:pt idx="3508">
                  <c:v>4.5539999999999976</c:v>
                </c:pt>
                <c:pt idx="3509">
                  <c:v>4.5539999999999976</c:v>
                </c:pt>
                <c:pt idx="3510">
                  <c:v>4.5539999999999976</c:v>
                </c:pt>
                <c:pt idx="3511">
                  <c:v>4.5539999999999976</c:v>
                </c:pt>
                <c:pt idx="3512">
                  <c:v>4.5539999999999976</c:v>
                </c:pt>
                <c:pt idx="3513">
                  <c:v>4.5539999999999976</c:v>
                </c:pt>
                <c:pt idx="3514">
                  <c:v>4.5539999999999976</c:v>
                </c:pt>
                <c:pt idx="3515">
                  <c:v>4.5539999999999976</c:v>
                </c:pt>
                <c:pt idx="3516">
                  <c:v>4.5539999999999976</c:v>
                </c:pt>
                <c:pt idx="3517">
                  <c:v>4.5539999999999976</c:v>
                </c:pt>
                <c:pt idx="3518">
                  <c:v>4.5539999999999976</c:v>
                </c:pt>
                <c:pt idx="3519">
                  <c:v>4.5539999999999976</c:v>
                </c:pt>
                <c:pt idx="3520">
                  <c:v>4.5539999999999976</c:v>
                </c:pt>
                <c:pt idx="3521">
                  <c:v>4.5539999999999976</c:v>
                </c:pt>
                <c:pt idx="3522">
                  <c:v>4.5539999999999976</c:v>
                </c:pt>
                <c:pt idx="3523">
                  <c:v>4.5539999999999976</c:v>
                </c:pt>
                <c:pt idx="3524">
                  <c:v>4.5919999999999996</c:v>
                </c:pt>
                <c:pt idx="3525">
                  <c:v>4.5919999999999996</c:v>
                </c:pt>
                <c:pt idx="3526">
                  <c:v>4.5919999999999996</c:v>
                </c:pt>
                <c:pt idx="3527">
                  <c:v>4.5919999999999996</c:v>
                </c:pt>
                <c:pt idx="3528">
                  <c:v>4.5919999999999996</c:v>
                </c:pt>
                <c:pt idx="3529">
                  <c:v>4.5919999999999996</c:v>
                </c:pt>
                <c:pt idx="3530">
                  <c:v>4.5919999999999996</c:v>
                </c:pt>
                <c:pt idx="3531">
                  <c:v>4.5919999999999996</c:v>
                </c:pt>
                <c:pt idx="3532">
                  <c:v>4.5919999999999996</c:v>
                </c:pt>
                <c:pt idx="3533">
                  <c:v>4.5919999999999996</c:v>
                </c:pt>
                <c:pt idx="3534">
                  <c:v>4.5919999999999996</c:v>
                </c:pt>
                <c:pt idx="3535">
                  <c:v>4.5919999999999996</c:v>
                </c:pt>
                <c:pt idx="3536">
                  <c:v>4.5919999999999996</c:v>
                </c:pt>
                <c:pt idx="3537">
                  <c:v>4.5919999999999996</c:v>
                </c:pt>
                <c:pt idx="3538">
                  <c:v>4.5919999999999996</c:v>
                </c:pt>
                <c:pt idx="3539">
                  <c:v>4.5919999999999996</c:v>
                </c:pt>
                <c:pt idx="3540">
                  <c:v>4.5919999999999996</c:v>
                </c:pt>
                <c:pt idx="3541">
                  <c:v>4.5919999999999996</c:v>
                </c:pt>
                <c:pt idx="3542">
                  <c:v>4.5919999999999996</c:v>
                </c:pt>
                <c:pt idx="3543">
                  <c:v>4.5919999999999996</c:v>
                </c:pt>
                <c:pt idx="3544">
                  <c:v>4.5919999999999996</c:v>
                </c:pt>
                <c:pt idx="3545">
                  <c:v>4.6039999999999957</c:v>
                </c:pt>
                <c:pt idx="3546">
                  <c:v>4.6319999999999997</c:v>
                </c:pt>
                <c:pt idx="3547">
                  <c:v>4.6319999999999997</c:v>
                </c:pt>
                <c:pt idx="3548">
                  <c:v>4.6319999999999997</c:v>
                </c:pt>
                <c:pt idx="3549">
                  <c:v>4.6319999999999997</c:v>
                </c:pt>
                <c:pt idx="3550">
                  <c:v>4.6319999999999997</c:v>
                </c:pt>
                <c:pt idx="3551">
                  <c:v>4.6319999999999997</c:v>
                </c:pt>
                <c:pt idx="3552">
                  <c:v>4.6319999999999997</c:v>
                </c:pt>
                <c:pt idx="3553">
                  <c:v>4.6319999999999997</c:v>
                </c:pt>
                <c:pt idx="3554">
                  <c:v>4.6319999999999997</c:v>
                </c:pt>
                <c:pt idx="3555">
                  <c:v>4.6319999999999997</c:v>
                </c:pt>
                <c:pt idx="3556">
                  <c:v>4.6319999999999997</c:v>
                </c:pt>
                <c:pt idx="3557">
                  <c:v>4.6319999999999997</c:v>
                </c:pt>
                <c:pt idx="3558">
                  <c:v>4.6319999999999997</c:v>
                </c:pt>
                <c:pt idx="3559">
                  <c:v>4.6319999999999997</c:v>
                </c:pt>
                <c:pt idx="3560">
                  <c:v>4.6319999999999997</c:v>
                </c:pt>
                <c:pt idx="3561">
                  <c:v>4.6319999999999997</c:v>
                </c:pt>
                <c:pt idx="3562">
                  <c:v>4.6319999999999997</c:v>
                </c:pt>
                <c:pt idx="3563">
                  <c:v>4.6319999999999997</c:v>
                </c:pt>
                <c:pt idx="3564">
                  <c:v>4.6319999999999997</c:v>
                </c:pt>
                <c:pt idx="3565">
                  <c:v>4.6319999999999997</c:v>
                </c:pt>
                <c:pt idx="3566">
                  <c:v>4.6319999999999997</c:v>
                </c:pt>
                <c:pt idx="3567">
                  <c:v>4.6319999999999997</c:v>
                </c:pt>
                <c:pt idx="3568">
                  <c:v>4.6719999999999997</c:v>
                </c:pt>
                <c:pt idx="3569">
                  <c:v>4.6719999999999997</c:v>
                </c:pt>
                <c:pt idx="3570">
                  <c:v>4.6719999999999997</c:v>
                </c:pt>
                <c:pt idx="3571">
                  <c:v>4.6719999999999997</c:v>
                </c:pt>
                <c:pt idx="3572">
                  <c:v>4.6719999999999997</c:v>
                </c:pt>
                <c:pt idx="3573">
                  <c:v>4.6719999999999997</c:v>
                </c:pt>
                <c:pt idx="3574">
                  <c:v>4.6719999999999997</c:v>
                </c:pt>
                <c:pt idx="3575">
                  <c:v>4.6719999999999997</c:v>
                </c:pt>
                <c:pt idx="3576">
                  <c:v>4.6719999999999997</c:v>
                </c:pt>
                <c:pt idx="3577">
                  <c:v>4.6719999999999997</c:v>
                </c:pt>
                <c:pt idx="3578">
                  <c:v>4.6719999999999997</c:v>
                </c:pt>
                <c:pt idx="3579">
                  <c:v>4.6719999999999997</c:v>
                </c:pt>
                <c:pt idx="3580">
                  <c:v>4.6719999999999997</c:v>
                </c:pt>
                <c:pt idx="3581">
                  <c:v>4.6719999999999997</c:v>
                </c:pt>
                <c:pt idx="3582">
                  <c:v>4.6719999999999997</c:v>
                </c:pt>
                <c:pt idx="3583">
                  <c:v>4.6719999999999997</c:v>
                </c:pt>
                <c:pt idx="3584">
                  <c:v>4.6719999999999997</c:v>
                </c:pt>
                <c:pt idx="3585">
                  <c:v>4.6719999999999997</c:v>
                </c:pt>
                <c:pt idx="3586">
                  <c:v>4.6719999999999997</c:v>
                </c:pt>
                <c:pt idx="3587">
                  <c:v>4.6719999999999997</c:v>
                </c:pt>
                <c:pt idx="3588">
                  <c:v>4.6719999999999997</c:v>
                </c:pt>
                <c:pt idx="3589">
                  <c:v>4.6719999999999997</c:v>
                </c:pt>
                <c:pt idx="3590">
                  <c:v>4.7</c:v>
                </c:pt>
                <c:pt idx="3591">
                  <c:v>4.7080000000000002</c:v>
                </c:pt>
                <c:pt idx="3592">
                  <c:v>4.7080000000000002</c:v>
                </c:pt>
                <c:pt idx="3593">
                  <c:v>4.7080000000000002</c:v>
                </c:pt>
                <c:pt idx="3594">
                  <c:v>4.7080000000000002</c:v>
                </c:pt>
                <c:pt idx="3595">
                  <c:v>4.7080000000000002</c:v>
                </c:pt>
                <c:pt idx="3596">
                  <c:v>4.7080000000000002</c:v>
                </c:pt>
                <c:pt idx="3597">
                  <c:v>4.7080000000000002</c:v>
                </c:pt>
                <c:pt idx="3598">
                  <c:v>4.7080000000000002</c:v>
                </c:pt>
                <c:pt idx="3599">
                  <c:v>4.7080000000000002</c:v>
                </c:pt>
                <c:pt idx="3600">
                  <c:v>4.7080000000000002</c:v>
                </c:pt>
                <c:pt idx="3601">
                  <c:v>4.7080000000000002</c:v>
                </c:pt>
                <c:pt idx="3602">
                  <c:v>4.7080000000000002</c:v>
                </c:pt>
                <c:pt idx="3603">
                  <c:v>4.7080000000000002</c:v>
                </c:pt>
                <c:pt idx="3604">
                  <c:v>4.7080000000000002</c:v>
                </c:pt>
                <c:pt idx="3605">
                  <c:v>4.7080000000000002</c:v>
                </c:pt>
                <c:pt idx="3606">
                  <c:v>4.7080000000000002</c:v>
                </c:pt>
                <c:pt idx="3607">
                  <c:v>4.7080000000000002</c:v>
                </c:pt>
                <c:pt idx="3608">
                  <c:v>4.7080000000000002</c:v>
                </c:pt>
                <c:pt idx="3609">
                  <c:v>4.7080000000000002</c:v>
                </c:pt>
                <c:pt idx="3610">
                  <c:v>4.7160000000000002</c:v>
                </c:pt>
                <c:pt idx="3611">
                  <c:v>4.74</c:v>
                </c:pt>
                <c:pt idx="3612">
                  <c:v>4.74</c:v>
                </c:pt>
                <c:pt idx="3613">
                  <c:v>4.74</c:v>
                </c:pt>
                <c:pt idx="3614">
                  <c:v>4.74</c:v>
                </c:pt>
                <c:pt idx="3615">
                  <c:v>4.74</c:v>
                </c:pt>
                <c:pt idx="3616">
                  <c:v>4.74</c:v>
                </c:pt>
                <c:pt idx="3617">
                  <c:v>4.74</c:v>
                </c:pt>
                <c:pt idx="3618">
                  <c:v>4.74</c:v>
                </c:pt>
                <c:pt idx="3619">
                  <c:v>4.74</c:v>
                </c:pt>
                <c:pt idx="3620">
                  <c:v>4.74</c:v>
                </c:pt>
                <c:pt idx="3621">
                  <c:v>4.74</c:v>
                </c:pt>
                <c:pt idx="3622">
                  <c:v>4.74</c:v>
                </c:pt>
                <c:pt idx="3623">
                  <c:v>4.74</c:v>
                </c:pt>
                <c:pt idx="3624">
                  <c:v>4.74</c:v>
                </c:pt>
                <c:pt idx="3625">
                  <c:v>4.74</c:v>
                </c:pt>
                <c:pt idx="3626">
                  <c:v>4.74</c:v>
                </c:pt>
                <c:pt idx="3627">
                  <c:v>4.74</c:v>
                </c:pt>
                <c:pt idx="3628">
                  <c:v>4.74</c:v>
                </c:pt>
                <c:pt idx="3629">
                  <c:v>4.774</c:v>
                </c:pt>
                <c:pt idx="3630">
                  <c:v>4.774</c:v>
                </c:pt>
                <c:pt idx="3631">
                  <c:v>4.774</c:v>
                </c:pt>
                <c:pt idx="3632">
                  <c:v>4.774</c:v>
                </c:pt>
                <c:pt idx="3633">
                  <c:v>4.774</c:v>
                </c:pt>
                <c:pt idx="3634">
                  <c:v>4.774</c:v>
                </c:pt>
                <c:pt idx="3635">
                  <c:v>4.774</c:v>
                </c:pt>
                <c:pt idx="3636">
                  <c:v>4.774</c:v>
                </c:pt>
                <c:pt idx="3637">
                  <c:v>4.774</c:v>
                </c:pt>
                <c:pt idx="3638">
                  <c:v>4.774</c:v>
                </c:pt>
                <c:pt idx="3639">
                  <c:v>4.774</c:v>
                </c:pt>
                <c:pt idx="3640">
                  <c:v>4.774</c:v>
                </c:pt>
                <c:pt idx="3641">
                  <c:v>4.774</c:v>
                </c:pt>
                <c:pt idx="3642">
                  <c:v>4.774</c:v>
                </c:pt>
                <c:pt idx="3643">
                  <c:v>4.774</c:v>
                </c:pt>
                <c:pt idx="3644">
                  <c:v>4.774</c:v>
                </c:pt>
                <c:pt idx="3645">
                  <c:v>4.774</c:v>
                </c:pt>
                <c:pt idx="3646">
                  <c:v>4.774</c:v>
                </c:pt>
                <c:pt idx="3647">
                  <c:v>4.774</c:v>
                </c:pt>
                <c:pt idx="3648">
                  <c:v>4.8119999999999976</c:v>
                </c:pt>
                <c:pt idx="3649">
                  <c:v>4.8119999999999976</c:v>
                </c:pt>
                <c:pt idx="3650">
                  <c:v>4.8119999999999976</c:v>
                </c:pt>
                <c:pt idx="3651">
                  <c:v>4.8119999999999976</c:v>
                </c:pt>
                <c:pt idx="3652">
                  <c:v>4.8119999999999976</c:v>
                </c:pt>
                <c:pt idx="3653">
                  <c:v>4.8119999999999976</c:v>
                </c:pt>
                <c:pt idx="3654">
                  <c:v>4.8119999999999976</c:v>
                </c:pt>
                <c:pt idx="3655">
                  <c:v>4.8119999999999976</c:v>
                </c:pt>
                <c:pt idx="3656">
                  <c:v>4.8119999999999976</c:v>
                </c:pt>
                <c:pt idx="3657">
                  <c:v>4.8119999999999976</c:v>
                </c:pt>
                <c:pt idx="3658">
                  <c:v>4.8119999999999976</c:v>
                </c:pt>
                <c:pt idx="3659">
                  <c:v>4.8119999999999976</c:v>
                </c:pt>
                <c:pt idx="3660">
                  <c:v>4.8119999999999976</c:v>
                </c:pt>
                <c:pt idx="3661">
                  <c:v>4.8119999999999976</c:v>
                </c:pt>
                <c:pt idx="3662">
                  <c:v>4.8119999999999976</c:v>
                </c:pt>
                <c:pt idx="3663">
                  <c:v>4.8119999999999976</c:v>
                </c:pt>
                <c:pt idx="3664">
                  <c:v>4.8119999999999976</c:v>
                </c:pt>
                <c:pt idx="3665">
                  <c:v>4.8119999999999976</c:v>
                </c:pt>
                <c:pt idx="3666">
                  <c:v>4.8119999999999976</c:v>
                </c:pt>
                <c:pt idx="3667">
                  <c:v>4.8119999999999976</c:v>
                </c:pt>
                <c:pt idx="3668">
                  <c:v>4.8119999999999976</c:v>
                </c:pt>
                <c:pt idx="3669">
                  <c:v>4.8460000000000001</c:v>
                </c:pt>
                <c:pt idx="3670">
                  <c:v>4.8460000000000001</c:v>
                </c:pt>
                <c:pt idx="3671">
                  <c:v>4.8460000000000001</c:v>
                </c:pt>
                <c:pt idx="3672">
                  <c:v>4.8460000000000001</c:v>
                </c:pt>
                <c:pt idx="3673">
                  <c:v>4.8460000000000001</c:v>
                </c:pt>
                <c:pt idx="3674">
                  <c:v>4.8460000000000001</c:v>
                </c:pt>
                <c:pt idx="3675">
                  <c:v>4.8460000000000001</c:v>
                </c:pt>
                <c:pt idx="3676">
                  <c:v>4.8460000000000001</c:v>
                </c:pt>
                <c:pt idx="3677">
                  <c:v>4.8460000000000001</c:v>
                </c:pt>
                <c:pt idx="3678">
                  <c:v>4.8460000000000001</c:v>
                </c:pt>
                <c:pt idx="3679">
                  <c:v>4.8460000000000001</c:v>
                </c:pt>
                <c:pt idx="3680">
                  <c:v>4.8460000000000001</c:v>
                </c:pt>
                <c:pt idx="3681">
                  <c:v>4.8460000000000001</c:v>
                </c:pt>
                <c:pt idx="3682">
                  <c:v>4.8460000000000001</c:v>
                </c:pt>
                <c:pt idx="3683">
                  <c:v>4.8460000000000001</c:v>
                </c:pt>
                <c:pt idx="3684">
                  <c:v>4.8460000000000001</c:v>
                </c:pt>
                <c:pt idx="3685">
                  <c:v>4.8460000000000001</c:v>
                </c:pt>
                <c:pt idx="3686">
                  <c:v>4.8460000000000001</c:v>
                </c:pt>
                <c:pt idx="3687">
                  <c:v>4.8639999999999937</c:v>
                </c:pt>
                <c:pt idx="3688">
                  <c:v>4.8819999999999997</c:v>
                </c:pt>
                <c:pt idx="3689">
                  <c:v>4.8819999999999997</c:v>
                </c:pt>
                <c:pt idx="3690">
                  <c:v>4.8819999999999997</c:v>
                </c:pt>
                <c:pt idx="3691">
                  <c:v>4.8819999999999997</c:v>
                </c:pt>
                <c:pt idx="3692">
                  <c:v>4.8819999999999997</c:v>
                </c:pt>
                <c:pt idx="3693">
                  <c:v>4.8819999999999997</c:v>
                </c:pt>
                <c:pt idx="3694">
                  <c:v>4.8819999999999997</c:v>
                </c:pt>
                <c:pt idx="3695">
                  <c:v>4.8819999999999997</c:v>
                </c:pt>
                <c:pt idx="3696">
                  <c:v>4.8819999999999997</c:v>
                </c:pt>
                <c:pt idx="3697">
                  <c:v>4.8819999999999997</c:v>
                </c:pt>
                <c:pt idx="3698">
                  <c:v>4.8819999999999997</c:v>
                </c:pt>
                <c:pt idx="3699">
                  <c:v>4.8819999999999997</c:v>
                </c:pt>
                <c:pt idx="3700">
                  <c:v>4.8819999999999997</c:v>
                </c:pt>
                <c:pt idx="3701">
                  <c:v>4.8819999999999997</c:v>
                </c:pt>
                <c:pt idx="3702">
                  <c:v>4.8819999999999997</c:v>
                </c:pt>
                <c:pt idx="3703">
                  <c:v>4.8819999999999997</c:v>
                </c:pt>
                <c:pt idx="3704">
                  <c:v>4.8819999999999997</c:v>
                </c:pt>
                <c:pt idx="3705">
                  <c:v>4.8819999999999997</c:v>
                </c:pt>
                <c:pt idx="3706">
                  <c:v>4.8819999999999997</c:v>
                </c:pt>
                <c:pt idx="3707">
                  <c:v>4.9180000000000001</c:v>
                </c:pt>
                <c:pt idx="3708">
                  <c:v>4.9180000000000001</c:v>
                </c:pt>
                <c:pt idx="3709">
                  <c:v>4.9180000000000001</c:v>
                </c:pt>
                <c:pt idx="3710">
                  <c:v>4.9180000000000001</c:v>
                </c:pt>
                <c:pt idx="3711">
                  <c:v>4.9180000000000001</c:v>
                </c:pt>
                <c:pt idx="3712">
                  <c:v>4.9180000000000001</c:v>
                </c:pt>
                <c:pt idx="3713">
                  <c:v>4.9180000000000001</c:v>
                </c:pt>
                <c:pt idx="3714">
                  <c:v>4.9180000000000001</c:v>
                </c:pt>
                <c:pt idx="3715">
                  <c:v>4.9180000000000001</c:v>
                </c:pt>
                <c:pt idx="3716">
                  <c:v>4.9180000000000001</c:v>
                </c:pt>
                <c:pt idx="3717">
                  <c:v>4.9180000000000001</c:v>
                </c:pt>
                <c:pt idx="3718">
                  <c:v>4.9180000000000001</c:v>
                </c:pt>
                <c:pt idx="3719">
                  <c:v>4.9180000000000001</c:v>
                </c:pt>
                <c:pt idx="3720">
                  <c:v>4.9180000000000001</c:v>
                </c:pt>
                <c:pt idx="3721">
                  <c:v>4.9180000000000001</c:v>
                </c:pt>
                <c:pt idx="3722">
                  <c:v>4.9180000000000001</c:v>
                </c:pt>
                <c:pt idx="3723">
                  <c:v>4.9180000000000001</c:v>
                </c:pt>
                <c:pt idx="3724">
                  <c:v>4.9180000000000001</c:v>
                </c:pt>
                <c:pt idx="3725">
                  <c:v>4.9180000000000001</c:v>
                </c:pt>
                <c:pt idx="3726">
                  <c:v>4.9459999999999997</c:v>
                </c:pt>
                <c:pt idx="3727">
                  <c:v>4.952</c:v>
                </c:pt>
                <c:pt idx="3728">
                  <c:v>4.952</c:v>
                </c:pt>
                <c:pt idx="3729">
                  <c:v>4.952</c:v>
                </c:pt>
                <c:pt idx="3730">
                  <c:v>4.952</c:v>
                </c:pt>
                <c:pt idx="3731">
                  <c:v>4.952</c:v>
                </c:pt>
                <c:pt idx="3732">
                  <c:v>4.952</c:v>
                </c:pt>
                <c:pt idx="3733">
                  <c:v>4.952</c:v>
                </c:pt>
                <c:pt idx="3734">
                  <c:v>4.952</c:v>
                </c:pt>
                <c:pt idx="3735">
                  <c:v>4.952</c:v>
                </c:pt>
                <c:pt idx="3736">
                  <c:v>4.952</c:v>
                </c:pt>
                <c:pt idx="3737">
                  <c:v>4.952</c:v>
                </c:pt>
                <c:pt idx="3738">
                  <c:v>4.952</c:v>
                </c:pt>
                <c:pt idx="3739">
                  <c:v>4.952</c:v>
                </c:pt>
                <c:pt idx="3740">
                  <c:v>4.952</c:v>
                </c:pt>
                <c:pt idx="3741">
                  <c:v>4.952</c:v>
                </c:pt>
                <c:pt idx="3742">
                  <c:v>4.952</c:v>
                </c:pt>
                <c:pt idx="3743">
                  <c:v>4.952</c:v>
                </c:pt>
                <c:pt idx="3744">
                  <c:v>4.952</c:v>
                </c:pt>
                <c:pt idx="3745">
                  <c:v>4.992</c:v>
                </c:pt>
                <c:pt idx="3746">
                  <c:v>4.992</c:v>
                </c:pt>
                <c:pt idx="3747">
                  <c:v>4.992</c:v>
                </c:pt>
                <c:pt idx="3748">
                  <c:v>4.992</c:v>
                </c:pt>
                <c:pt idx="3749">
                  <c:v>4.992</c:v>
                </c:pt>
                <c:pt idx="3750">
                  <c:v>4.992</c:v>
                </c:pt>
                <c:pt idx="3751">
                  <c:v>4.992</c:v>
                </c:pt>
                <c:pt idx="3752">
                  <c:v>4.992</c:v>
                </c:pt>
                <c:pt idx="3753">
                  <c:v>4.992</c:v>
                </c:pt>
                <c:pt idx="3754">
                  <c:v>4.992</c:v>
                </c:pt>
                <c:pt idx="3755">
                  <c:v>4.992</c:v>
                </c:pt>
                <c:pt idx="3756">
                  <c:v>4.992</c:v>
                </c:pt>
                <c:pt idx="3757">
                  <c:v>4.992</c:v>
                </c:pt>
                <c:pt idx="3758">
                  <c:v>4.992</c:v>
                </c:pt>
                <c:pt idx="3759">
                  <c:v>4.992</c:v>
                </c:pt>
                <c:pt idx="3760">
                  <c:v>4.992</c:v>
                </c:pt>
                <c:pt idx="3761">
                  <c:v>4.992</c:v>
                </c:pt>
                <c:pt idx="3762">
                  <c:v>4.992</c:v>
                </c:pt>
                <c:pt idx="3763">
                  <c:v>4.992</c:v>
                </c:pt>
                <c:pt idx="3764">
                  <c:v>4.992</c:v>
                </c:pt>
                <c:pt idx="3765">
                  <c:v>4.992</c:v>
                </c:pt>
                <c:pt idx="3766">
                  <c:v>5.0139999999999976</c:v>
                </c:pt>
                <c:pt idx="3767">
                  <c:v>5.032</c:v>
                </c:pt>
                <c:pt idx="3768">
                  <c:v>5.032</c:v>
                </c:pt>
                <c:pt idx="3769">
                  <c:v>5.032</c:v>
                </c:pt>
                <c:pt idx="3770">
                  <c:v>5.032</c:v>
                </c:pt>
                <c:pt idx="3771">
                  <c:v>5.032</c:v>
                </c:pt>
                <c:pt idx="3772">
                  <c:v>5.032</c:v>
                </c:pt>
                <c:pt idx="3773">
                  <c:v>5.032</c:v>
                </c:pt>
                <c:pt idx="3774">
                  <c:v>5.032</c:v>
                </c:pt>
                <c:pt idx="3775">
                  <c:v>5.032</c:v>
                </c:pt>
                <c:pt idx="3776">
                  <c:v>5.032</c:v>
                </c:pt>
                <c:pt idx="3777">
                  <c:v>5.032</c:v>
                </c:pt>
                <c:pt idx="3778">
                  <c:v>5.032</c:v>
                </c:pt>
                <c:pt idx="3779">
                  <c:v>5.032</c:v>
                </c:pt>
                <c:pt idx="3780">
                  <c:v>5.032</c:v>
                </c:pt>
                <c:pt idx="3781">
                  <c:v>5.032</c:v>
                </c:pt>
                <c:pt idx="3782">
                  <c:v>5.032</c:v>
                </c:pt>
                <c:pt idx="3783">
                  <c:v>5.032</c:v>
                </c:pt>
                <c:pt idx="3784">
                  <c:v>5.032</c:v>
                </c:pt>
                <c:pt idx="3785">
                  <c:v>5.032</c:v>
                </c:pt>
                <c:pt idx="3786">
                  <c:v>5.032</c:v>
                </c:pt>
                <c:pt idx="3787">
                  <c:v>5.032</c:v>
                </c:pt>
                <c:pt idx="3788">
                  <c:v>5.07</c:v>
                </c:pt>
                <c:pt idx="3789">
                  <c:v>5.07</c:v>
                </c:pt>
                <c:pt idx="3790">
                  <c:v>5.07</c:v>
                </c:pt>
                <c:pt idx="3791">
                  <c:v>5.07</c:v>
                </c:pt>
                <c:pt idx="3792">
                  <c:v>5.07</c:v>
                </c:pt>
                <c:pt idx="3793">
                  <c:v>5.07</c:v>
                </c:pt>
                <c:pt idx="3794">
                  <c:v>5.07</c:v>
                </c:pt>
                <c:pt idx="3795">
                  <c:v>5.07</c:v>
                </c:pt>
                <c:pt idx="3796">
                  <c:v>5.07</c:v>
                </c:pt>
                <c:pt idx="3797">
                  <c:v>5.07</c:v>
                </c:pt>
                <c:pt idx="3798">
                  <c:v>5.07</c:v>
                </c:pt>
                <c:pt idx="3799">
                  <c:v>5.07</c:v>
                </c:pt>
                <c:pt idx="3800">
                  <c:v>5.07</c:v>
                </c:pt>
                <c:pt idx="3801">
                  <c:v>5.07</c:v>
                </c:pt>
                <c:pt idx="3802">
                  <c:v>5.07</c:v>
                </c:pt>
                <c:pt idx="3803">
                  <c:v>5.07</c:v>
                </c:pt>
                <c:pt idx="3804">
                  <c:v>5.07</c:v>
                </c:pt>
                <c:pt idx="3805">
                  <c:v>5.07</c:v>
                </c:pt>
                <c:pt idx="3806">
                  <c:v>5.07</c:v>
                </c:pt>
                <c:pt idx="3807">
                  <c:v>5.07</c:v>
                </c:pt>
                <c:pt idx="3808">
                  <c:v>5.0880000000000001</c:v>
                </c:pt>
                <c:pt idx="3809">
                  <c:v>5.1119999999999974</c:v>
                </c:pt>
                <c:pt idx="3810">
                  <c:v>5.1119999999999974</c:v>
                </c:pt>
                <c:pt idx="3811">
                  <c:v>5.1119999999999974</c:v>
                </c:pt>
                <c:pt idx="3812">
                  <c:v>5.1119999999999974</c:v>
                </c:pt>
                <c:pt idx="3813">
                  <c:v>5.1119999999999974</c:v>
                </c:pt>
                <c:pt idx="3814">
                  <c:v>5.1119999999999974</c:v>
                </c:pt>
                <c:pt idx="3815">
                  <c:v>5.1119999999999974</c:v>
                </c:pt>
                <c:pt idx="3816">
                  <c:v>5.1119999999999974</c:v>
                </c:pt>
                <c:pt idx="3817">
                  <c:v>5.1119999999999974</c:v>
                </c:pt>
                <c:pt idx="3818">
                  <c:v>5.1119999999999974</c:v>
                </c:pt>
                <c:pt idx="3819">
                  <c:v>5.1119999999999974</c:v>
                </c:pt>
                <c:pt idx="3820">
                  <c:v>5.1119999999999974</c:v>
                </c:pt>
                <c:pt idx="3821">
                  <c:v>5.1119999999999974</c:v>
                </c:pt>
                <c:pt idx="3822">
                  <c:v>5.1119999999999974</c:v>
                </c:pt>
                <c:pt idx="3823">
                  <c:v>5.1119999999999974</c:v>
                </c:pt>
                <c:pt idx="3824">
                  <c:v>5.1119999999999974</c:v>
                </c:pt>
                <c:pt idx="3825">
                  <c:v>5.1119999999999974</c:v>
                </c:pt>
                <c:pt idx="3826">
                  <c:v>5.1119999999999974</c:v>
                </c:pt>
                <c:pt idx="3827">
                  <c:v>5.1119999999999974</c:v>
                </c:pt>
                <c:pt idx="3828">
                  <c:v>5.1119999999999974</c:v>
                </c:pt>
                <c:pt idx="3829">
                  <c:v>5.1119999999999974</c:v>
                </c:pt>
                <c:pt idx="3830">
                  <c:v>5.1119999999999974</c:v>
                </c:pt>
                <c:pt idx="3831">
                  <c:v>5.1379999999999999</c:v>
                </c:pt>
                <c:pt idx="3832">
                  <c:v>5.1539999999999946</c:v>
                </c:pt>
                <c:pt idx="3833">
                  <c:v>5.1539999999999946</c:v>
                </c:pt>
                <c:pt idx="3834">
                  <c:v>5.1539999999999946</c:v>
                </c:pt>
                <c:pt idx="3835">
                  <c:v>5.1539999999999946</c:v>
                </c:pt>
                <c:pt idx="3836">
                  <c:v>5.1539999999999946</c:v>
                </c:pt>
                <c:pt idx="3837">
                  <c:v>5.1539999999999946</c:v>
                </c:pt>
                <c:pt idx="3838">
                  <c:v>5.1539999999999946</c:v>
                </c:pt>
                <c:pt idx="3839">
                  <c:v>5.1539999999999946</c:v>
                </c:pt>
                <c:pt idx="3840">
                  <c:v>5.1539999999999946</c:v>
                </c:pt>
                <c:pt idx="3841">
                  <c:v>5.1539999999999946</c:v>
                </c:pt>
                <c:pt idx="3842">
                  <c:v>5.1539999999999946</c:v>
                </c:pt>
                <c:pt idx="3843">
                  <c:v>5.1539999999999946</c:v>
                </c:pt>
                <c:pt idx="3844">
                  <c:v>5.1539999999999946</c:v>
                </c:pt>
                <c:pt idx="3845">
                  <c:v>5.1539999999999946</c:v>
                </c:pt>
                <c:pt idx="3846">
                  <c:v>5.1539999999999946</c:v>
                </c:pt>
                <c:pt idx="3847">
                  <c:v>5.1539999999999946</c:v>
                </c:pt>
                <c:pt idx="3848">
                  <c:v>5.1539999999999946</c:v>
                </c:pt>
                <c:pt idx="3849">
                  <c:v>5.1539999999999946</c:v>
                </c:pt>
                <c:pt idx="3850">
                  <c:v>5.1539999999999946</c:v>
                </c:pt>
                <c:pt idx="3851">
                  <c:v>5.1539999999999946</c:v>
                </c:pt>
                <c:pt idx="3852">
                  <c:v>5.1539999999999946</c:v>
                </c:pt>
                <c:pt idx="3853">
                  <c:v>5.1539999999999946</c:v>
                </c:pt>
                <c:pt idx="3854">
                  <c:v>5.1899999999999986</c:v>
                </c:pt>
                <c:pt idx="3855">
                  <c:v>5.1939999999999946</c:v>
                </c:pt>
                <c:pt idx="3856">
                  <c:v>5.1939999999999946</c:v>
                </c:pt>
                <c:pt idx="3857">
                  <c:v>5.1939999999999946</c:v>
                </c:pt>
                <c:pt idx="3858">
                  <c:v>5.1939999999999946</c:v>
                </c:pt>
                <c:pt idx="3859">
                  <c:v>5.1939999999999946</c:v>
                </c:pt>
                <c:pt idx="3860">
                  <c:v>5.1939999999999946</c:v>
                </c:pt>
                <c:pt idx="3861">
                  <c:v>5.1939999999999946</c:v>
                </c:pt>
                <c:pt idx="3862">
                  <c:v>5.1939999999999946</c:v>
                </c:pt>
                <c:pt idx="3863">
                  <c:v>5.1939999999999946</c:v>
                </c:pt>
                <c:pt idx="3864">
                  <c:v>5.1939999999999946</c:v>
                </c:pt>
                <c:pt idx="3865">
                  <c:v>5.1939999999999946</c:v>
                </c:pt>
                <c:pt idx="3866">
                  <c:v>5.1939999999999946</c:v>
                </c:pt>
                <c:pt idx="3867">
                  <c:v>5.1939999999999946</c:v>
                </c:pt>
                <c:pt idx="3868">
                  <c:v>5.1939999999999946</c:v>
                </c:pt>
                <c:pt idx="3869">
                  <c:v>5.1939999999999946</c:v>
                </c:pt>
                <c:pt idx="3870">
                  <c:v>5.1939999999999946</c:v>
                </c:pt>
                <c:pt idx="3871">
                  <c:v>5.1939999999999946</c:v>
                </c:pt>
                <c:pt idx="3872">
                  <c:v>5.1939999999999946</c:v>
                </c:pt>
                <c:pt idx="3873">
                  <c:v>5.1939999999999946</c:v>
                </c:pt>
                <c:pt idx="3874">
                  <c:v>5.1939999999999946</c:v>
                </c:pt>
                <c:pt idx="3875">
                  <c:v>5.23</c:v>
                </c:pt>
                <c:pt idx="3876">
                  <c:v>5.234</c:v>
                </c:pt>
                <c:pt idx="3877">
                  <c:v>5.234</c:v>
                </c:pt>
                <c:pt idx="3878">
                  <c:v>5.234</c:v>
                </c:pt>
                <c:pt idx="3879">
                  <c:v>5.234</c:v>
                </c:pt>
                <c:pt idx="3880">
                  <c:v>5.234</c:v>
                </c:pt>
                <c:pt idx="3881">
                  <c:v>5.234</c:v>
                </c:pt>
                <c:pt idx="3882">
                  <c:v>5.234</c:v>
                </c:pt>
                <c:pt idx="3883">
                  <c:v>5.234</c:v>
                </c:pt>
                <c:pt idx="3884">
                  <c:v>5.234</c:v>
                </c:pt>
                <c:pt idx="3885">
                  <c:v>5.234</c:v>
                </c:pt>
                <c:pt idx="3886">
                  <c:v>5.234</c:v>
                </c:pt>
                <c:pt idx="3887">
                  <c:v>5.234</c:v>
                </c:pt>
                <c:pt idx="3888">
                  <c:v>5.234</c:v>
                </c:pt>
                <c:pt idx="3889">
                  <c:v>5.234</c:v>
                </c:pt>
                <c:pt idx="3890">
                  <c:v>5.234</c:v>
                </c:pt>
                <c:pt idx="3891">
                  <c:v>5.234</c:v>
                </c:pt>
                <c:pt idx="3892">
                  <c:v>5.234</c:v>
                </c:pt>
                <c:pt idx="3893">
                  <c:v>5.234</c:v>
                </c:pt>
                <c:pt idx="3894">
                  <c:v>5.234</c:v>
                </c:pt>
                <c:pt idx="3895">
                  <c:v>5.234</c:v>
                </c:pt>
                <c:pt idx="3896">
                  <c:v>5.234</c:v>
                </c:pt>
                <c:pt idx="3897">
                  <c:v>5.27</c:v>
                </c:pt>
                <c:pt idx="3898">
                  <c:v>5.27</c:v>
                </c:pt>
                <c:pt idx="3899">
                  <c:v>5.27</c:v>
                </c:pt>
                <c:pt idx="3900">
                  <c:v>5.27</c:v>
                </c:pt>
                <c:pt idx="3901">
                  <c:v>5.27</c:v>
                </c:pt>
                <c:pt idx="3902">
                  <c:v>5.27</c:v>
                </c:pt>
                <c:pt idx="3903">
                  <c:v>5.27</c:v>
                </c:pt>
                <c:pt idx="3904">
                  <c:v>5.27</c:v>
                </c:pt>
                <c:pt idx="3905">
                  <c:v>5.27</c:v>
                </c:pt>
                <c:pt idx="3906">
                  <c:v>5.27</c:v>
                </c:pt>
                <c:pt idx="3907">
                  <c:v>5.27</c:v>
                </c:pt>
                <c:pt idx="3908">
                  <c:v>5.27</c:v>
                </c:pt>
                <c:pt idx="3909">
                  <c:v>5.27</c:v>
                </c:pt>
                <c:pt idx="3910">
                  <c:v>5.27</c:v>
                </c:pt>
                <c:pt idx="3911">
                  <c:v>5.27</c:v>
                </c:pt>
                <c:pt idx="3912">
                  <c:v>5.27</c:v>
                </c:pt>
                <c:pt idx="3913">
                  <c:v>5.27</c:v>
                </c:pt>
                <c:pt idx="3914">
                  <c:v>5.27</c:v>
                </c:pt>
                <c:pt idx="3915">
                  <c:v>5.27</c:v>
                </c:pt>
                <c:pt idx="3916">
                  <c:v>5.31</c:v>
                </c:pt>
                <c:pt idx="3917">
                  <c:v>5.31</c:v>
                </c:pt>
                <c:pt idx="3918">
                  <c:v>5.31</c:v>
                </c:pt>
                <c:pt idx="3919">
                  <c:v>5.31</c:v>
                </c:pt>
                <c:pt idx="3920">
                  <c:v>5.31</c:v>
                </c:pt>
                <c:pt idx="3921">
                  <c:v>5.31</c:v>
                </c:pt>
                <c:pt idx="3922">
                  <c:v>5.31</c:v>
                </c:pt>
                <c:pt idx="3923">
                  <c:v>5.31</c:v>
                </c:pt>
                <c:pt idx="3924">
                  <c:v>5.31</c:v>
                </c:pt>
                <c:pt idx="3925">
                  <c:v>5.31</c:v>
                </c:pt>
                <c:pt idx="3926">
                  <c:v>5.31</c:v>
                </c:pt>
                <c:pt idx="3927">
                  <c:v>5.31</c:v>
                </c:pt>
                <c:pt idx="3928">
                  <c:v>5.31</c:v>
                </c:pt>
                <c:pt idx="3929">
                  <c:v>5.31</c:v>
                </c:pt>
                <c:pt idx="3930">
                  <c:v>5.31</c:v>
                </c:pt>
                <c:pt idx="3931">
                  <c:v>5.31</c:v>
                </c:pt>
                <c:pt idx="3932">
                  <c:v>5.31</c:v>
                </c:pt>
                <c:pt idx="3933">
                  <c:v>5.31</c:v>
                </c:pt>
                <c:pt idx="3934">
                  <c:v>5.31</c:v>
                </c:pt>
                <c:pt idx="3935">
                  <c:v>5.31</c:v>
                </c:pt>
                <c:pt idx="3936">
                  <c:v>5.31</c:v>
                </c:pt>
                <c:pt idx="3937">
                  <c:v>5.3199999999999976</c:v>
                </c:pt>
                <c:pt idx="3938">
                  <c:v>5.3519999999999976</c:v>
                </c:pt>
                <c:pt idx="3939">
                  <c:v>5.3519999999999976</c:v>
                </c:pt>
                <c:pt idx="3940">
                  <c:v>5.3519999999999976</c:v>
                </c:pt>
                <c:pt idx="3941">
                  <c:v>5.3519999999999976</c:v>
                </c:pt>
                <c:pt idx="3942">
                  <c:v>5.3519999999999976</c:v>
                </c:pt>
                <c:pt idx="3943">
                  <c:v>5.3519999999999976</c:v>
                </c:pt>
                <c:pt idx="3944">
                  <c:v>5.3519999999999976</c:v>
                </c:pt>
                <c:pt idx="3945">
                  <c:v>5.3519999999999976</c:v>
                </c:pt>
                <c:pt idx="3946">
                  <c:v>5.3519999999999976</c:v>
                </c:pt>
                <c:pt idx="3947">
                  <c:v>5.3519999999999976</c:v>
                </c:pt>
                <c:pt idx="3948">
                  <c:v>5.3519999999999976</c:v>
                </c:pt>
                <c:pt idx="3949">
                  <c:v>5.3519999999999976</c:v>
                </c:pt>
                <c:pt idx="3950">
                  <c:v>5.3519999999999976</c:v>
                </c:pt>
                <c:pt idx="3951">
                  <c:v>5.3519999999999976</c:v>
                </c:pt>
                <c:pt idx="3952">
                  <c:v>5.3519999999999976</c:v>
                </c:pt>
                <c:pt idx="3953">
                  <c:v>5.3519999999999976</c:v>
                </c:pt>
                <c:pt idx="3954">
                  <c:v>5.3519999999999976</c:v>
                </c:pt>
                <c:pt idx="3955">
                  <c:v>5.3519999999999976</c:v>
                </c:pt>
                <c:pt idx="3956">
                  <c:v>5.3519999999999976</c:v>
                </c:pt>
                <c:pt idx="3957">
                  <c:v>5.3519999999999976</c:v>
                </c:pt>
                <c:pt idx="3958">
                  <c:v>5.3519999999999976</c:v>
                </c:pt>
                <c:pt idx="3959">
                  <c:v>5.3519999999999976</c:v>
                </c:pt>
                <c:pt idx="3960">
                  <c:v>5.3919999999999986</c:v>
                </c:pt>
                <c:pt idx="3961">
                  <c:v>5.3919999999999986</c:v>
                </c:pt>
                <c:pt idx="3962">
                  <c:v>5.3919999999999986</c:v>
                </c:pt>
                <c:pt idx="3963">
                  <c:v>5.3919999999999986</c:v>
                </c:pt>
                <c:pt idx="3964">
                  <c:v>5.3919999999999986</c:v>
                </c:pt>
                <c:pt idx="3965">
                  <c:v>5.3919999999999986</c:v>
                </c:pt>
                <c:pt idx="3966">
                  <c:v>5.3919999999999986</c:v>
                </c:pt>
                <c:pt idx="3967">
                  <c:v>5.3919999999999986</c:v>
                </c:pt>
                <c:pt idx="3968">
                  <c:v>5.3919999999999986</c:v>
                </c:pt>
                <c:pt idx="3969">
                  <c:v>5.3919999999999986</c:v>
                </c:pt>
                <c:pt idx="3970">
                  <c:v>5.3919999999999986</c:v>
                </c:pt>
                <c:pt idx="3971">
                  <c:v>5.3919999999999986</c:v>
                </c:pt>
                <c:pt idx="3972">
                  <c:v>5.3919999999999986</c:v>
                </c:pt>
                <c:pt idx="3973">
                  <c:v>5.3919999999999986</c:v>
                </c:pt>
                <c:pt idx="3974">
                  <c:v>5.3919999999999986</c:v>
                </c:pt>
                <c:pt idx="3975">
                  <c:v>5.3919999999999986</c:v>
                </c:pt>
                <c:pt idx="3976">
                  <c:v>5.3919999999999986</c:v>
                </c:pt>
                <c:pt idx="3977">
                  <c:v>5.3919999999999986</c:v>
                </c:pt>
                <c:pt idx="3978">
                  <c:v>5.3919999999999986</c:v>
                </c:pt>
                <c:pt idx="3979">
                  <c:v>5.3919999999999986</c:v>
                </c:pt>
                <c:pt idx="3980">
                  <c:v>5.3919999999999986</c:v>
                </c:pt>
                <c:pt idx="3981">
                  <c:v>5.43</c:v>
                </c:pt>
                <c:pt idx="3982">
                  <c:v>5.43</c:v>
                </c:pt>
                <c:pt idx="3983">
                  <c:v>5.43</c:v>
                </c:pt>
                <c:pt idx="3984">
                  <c:v>5.43</c:v>
                </c:pt>
                <c:pt idx="3985">
                  <c:v>5.43</c:v>
                </c:pt>
                <c:pt idx="3986">
                  <c:v>5.43</c:v>
                </c:pt>
                <c:pt idx="3987">
                  <c:v>5.43</c:v>
                </c:pt>
                <c:pt idx="3988">
                  <c:v>5.43</c:v>
                </c:pt>
                <c:pt idx="3989">
                  <c:v>5.43</c:v>
                </c:pt>
                <c:pt idx="3990">
                  <c:v>5.43</c:v>
                </c:pt>
                <c:pt idx="3991">
                  <c:v>5.43</c:v>
                </c:pt>
                <c:pt idx="3992">
                  <c:v>5.43</c:v>
                </c:pt>
                <c:pt idx="3993">
                  <c:v>5.43</c:v>
                </c:pt>
                <c:pt idx="3994">
                  <c:v>5.43</c:v>
                </c:pt>
                <c:pt idx="3995">
                  <c:v>5.43</c:v>
                </c:pt>
                <c:pt idx="3996">
                  <c:v>5.43</c:v>
                </c:pt>
                <c:pt idx="3997">
                  <c:v>5.43</c:v>
                </c:pt>
                <c:pt idx="3998">
                  <c:v>5.43</c:v>
                </c:pt>
                <c:pt idx="3999">
                  <c:v>5.43</c:v>
                </c:pt>
                <c:pt idx="4000">
                  <c:v>5.43</c:v>
                </c:pt>
                <c:pt idx="4001">
                  <c:v>5.4660000000000002</c:v>
                </c:pt>
                <c:pt idx="4002">
                  <c:v>5.4660000000000002</c:v>
                </c:pt>
                <c:pt idx="4003">
                  <c:v>5.4660000000000002</c:v>
                </c:pt>
                <c:pt idx="4004">
                  <c:v>5.4660000000000002</c:v>
                </c:pt>
                <c:pt idx="4005">
                  <c:v>5.4660000000000002</c:v>
                </c:pt>
                <c:pt idx="4006">
                  <c:v>5.4660000000000002</c:v>
                </c:pt>
                <c:pt idx="4007">
                  <c:v>5.4660000000000002</c:v>
                </c:pt>
                <c:pt idx="4008">
                  <c:v>5.4660000000000002</c:v>
                </c:pt>
                <c:pt idx="4009">
                  <c:v>5.4660000000000002</c:v>
                </c:pt>
                <c:pt idx="4010">
                  <c:v>5.4660000000000002</c:v>
                </c:pt>
                <c:pt idx="4011">
                  <c:v>5.4660000000000002</c:v>
                </c:pt>
                <c:pt idx="4012">
                  <c:v>5.4660000000000002</c:v>
                </c:pt>
                <c:pt idx="4013">
                  <c:v>5.4660000000000002</c:v>
                </c:pt>
                <c:pt idx="4014">
                  <c:v>5.4660000000000002</c:v>
                </c:pt>
                <c:pt idx="4015">
                  <c:v>5.4660000000000002</c:v>
                </c:pt>
                <c:pt idx="4016">
                  <c:v>5.4660000000000002</c:v>
                </c:pt>
                <c:pt idx="4017">
                  <c:v>5.4660000000000002</c:v>
                </c:pt>
                <c:pt idx="4018">
                  <c:v>5.4660000000000002</c:v>
                </c:pt>
                <c:pt idx="4019">
                  <c:v>5.4660000000000002</c:v>
                </c:pt>
                <c:pt idx="4020">
                  <c:v>5.5039999999999996</c:v>
                </c:pt>
                <c:pt idx="4021">
                  <c:v>5.5039999999999996</c:v>
                </c:pt>
                <c:pt idx="4022">
                  <c:v>5.5039999999999996</c:v>
                </c:pt>
                <c:pt idx="4023">
                  <c:v>5.5039999999999996</c:v>
                </c:pt>
                <c:pt idx="4024">
                  <c:v>5.5039999999999996</c:v>
                </c:pt>
                <c:pt idx="4025">
                  <c:v>5.5039999999999996</c:v>
                </c:pt>
                <c:pt idx="4026">
                  <c:v>5.5039999999999996</c:v>
                </c:pt>
                <c:pt idx="4027">
                  <c:v>5.5039999999999996</c:v>
                </c:pt>
                <c:pt idx="4028">
                  <c:v>5.5039999999999996</c:v>
                </c:pt>
                <c:pt idx="4029">
                  <c:v>5.5039999999999996</c:v>
                </c:pt>
                <c:pt idx="4030">
                  <c:v>5.5039999999999996</c:v>
                </c:pt>
                <c:pt idx="4031">
                  <c:v>5.5039999999999996</c:v>
                </c:pt>
                <c:pt idx="4032">
                  <c:v>5.5039999999999996</c:v>
                </c:pt>
                <c:pt idx="4033">
                  <c:v>5.5039999999999996</c:v>
                </c:pt>
                <c:pt idx="4034">
                  <c:v>5.5039999999999996</c:v>
                </c:pt>
                <c:pt idx="4035">
                  <c:v>5.5039999999999996</c:v>
                </c:pt>
                <c:pt idx="4036">
                  <c:v>5.5039999999999996</c:v>
                </c:pt>
                <c:pt idx="4037">
                  <c:v>5.5039999999999996</c:v>
                </c:pt>
                <c:pt idx="4038">
                  <c:v>5.5039999999999996</c:v>
                </c:pt>
                <c:pt idx="4039">
                  <c:v>5.5039999999999996</c:v>
                </c:pt>
                <c:pt idx="4040">
                  <c:v>5.5219999999999976</c:v>
                </c:pt>
                <c:pt idx="4041">
                  <c:v>5.5219999999999976</c:v>
                </c:pt>
                <c:pt idx="4042">
                  <c:v>5.5219999999999976</c:v>
                </c:pt>
                <c:pt idx="4043">
                  <c:v>5.5219999999999976</c:v>
                </c:pt>
                <c:pt idx="4044">
                  <c:v>5.5219999999999976</c:v>
                </c:pt>
                <c:pt idx="4045">
                  <c:v>5.5219999999999976</c:v>
                </c:pt>
                <c:pt idx="4046">
                  <c:v>5.5219999999999976</c:v>
                </c:pt>
                <c:pt idx="4047">
                  <c:v>5.5219999999999976</c:v>
                </c:pt>
                <c:pt idx="4048">
                  <c:v>5.5539999999999976</c:v>
                </c:pt>
                <c:pt idx="4049">
                  <c:v>5.5579999999999998</c:v>
                </c:pt>
                <c:pt idx="4050">
                  <c:v>5.5579999999999998</c:v>
                </c:pt>
                <c:pt idx="4051">
                  <c:v>5.5579999999999998</c:v>
                </c:pt>
                <c:pt idx="4052">
                  <c:v>5.5579999999999998</c:v>
                </c:pt>
                <c:pt idx="4053">
                  <c:v>5.5579999999999998</c:v>
                </c:pt>
                <c:pt idx="4054">
                  <c:v>5.5579999999999998</c:v>
                </c:pt>
                <c:pt idx="4055">
                  <c:v>5.5579999999999998</c:v>
                </c:pt>
                <c:pt idx="4056">
                  <c:v>5.5579999999999998</c:v>
                </c:pt>
                <c:pt idx="4057">
                  <c:v>5.5579999999999998</c:v>
                </c:pt>
                <c:pt idx="4058">
                  <c:v>5.5579999999999998</c:v>
                </c:pt>
                <c:pt idx="4059">
                  <c:v>5.5579999999999998</c:v>
                </c:pt>
                <c:pt idx="4060">
                  <c:v>5.5579999999999998</c:v>
                </c:pt>
                <c:pt idx="4061">
                  <c:v>5.5579999999999998</c:v>
                </c:pt>
                <c:pt idx="4062">
                  <c:v>5.5579999999999998</c:v>
                </c:pt>
                <c:pt idx="4063">
                  <c:v>5.5579999999999998</c:v>
                </c:pt>
                <c:pt idx="4064">
                  <c:v>5.5579999999999998</c:v>
                </c:pt>
                <c:pt idx="4065">
                  <c:v>5.5579999999999998</c:v>
                </c:pt>
                <c:pt idx="4066">
                  <c:v>5.5579999999999998</c:v>
                </c:pt>
                <c:pt idx="4067">
                  <c:v>5.5579999999999998</c:v>
                </c:pt>
                <c:pt idx="4068">
                  <c:v>5.5579999999999998</c:v>
                </c:pt>
                <c:pt idx="4069">
                  <c:v>5.5939999999999994</c:v>
                </c:pt>
                <c:pt idx="4070">
                  <c:v>5.5939999999999994</c:v>
                </c:pt>
                <c:pt idx="4071">
                  <c:v>5.5939999999999994</c:v>
                </c:pt>
                <c:pt idx="4072">
                  <c:v>5.5939999999999994</c:v>
                </c:pt>
                <c:pt idx="4073">
                  <c:v>5.5939999999999994</c:v>
                </c:pt>
                <c:pt idx="4074">
                  <c:v>5.5939999999999994</c:v>
                </c:pt>
                <c:pt idx="4075">
                  <c:v>5.5939999999999994</c:v>
                </c:pt>
                <c:pt idx="4076">
                  <c:v>5.5939999999999994</c:v>
                </c:pt>
                <c:pt idx="4077">
                  <c:v>5.5939999999999994</c:v>
                </c:pt>
                <c:pt idx="4078">
                  <c:v>5.5939999999999994</c:v>
                </c:pt>
                <c:pt idx="4079">
                  <c:v>5.5939999999999994</c:v>
                </c:pt>
                <c:pt idx="4080">
                  <c:v>5.5939999999999994</c:v>
                </c:pt>
                <c:pt idx="4081">
                  <c:v>5.5939999999999994</c:v>
                </c:pt>
                <c:pt idx="4082">
                  <c:v>5.5939999999999994</c:v>
                </c:pt>
                <c:pt idx="4083">
                  <c:v>5.5939999999999994</c:v>
                </c:pt>
                <c:pt idx="4084">
                  <c:v>5.5939999999999994</c:v>
                </c:pt>
                <c:pt idx="4085">
                  <c:v>5.5939999999999994</c:v>
                </c:pt>
                <c:pt idx="4086">
                  <c:v>5.5939999999999994</c:v>
                </c:pt>
                <c:pt idx="4087">
                  <c:v>5.5939999999999994</c:v>
                </c:pt>
                <c:pt idx="4088">
                  <c:v>5.625999999999987</c:v>
                </c:pt>
                <c:pt idx="4089">
                  <c:v>5.625999999999987</c:v>
                </c:pt>
                <c:pt idx="4090">
                  <c:v>5.625999999999987</c:v>
                </c:pt>
                <c:pt idx="4091">
                  <c:v>5.625999999999987</c:v>
                </c:pt>
                <c:pt idx="4092">
                  <c:v>5.625999999999987</c:v>
                </c:pt>
                <c:pt idx="4093">
                  <c:v>5.625999999999987</c:v>
                </c:pt>
                <c:pt idx="4094">
                  <c:v>5.625999999999987</c:v>
                </c:pt>
                <c:pt idx="4095">
                  <c:v>5.625999999999987</c:v>
                </c:pt>
                <c:pt idx="4096">
                  <c:v>5.625999999999987</c:v>
                </c:pt>
                <c:pt idx="4097">
                  <c:v>5.625999999999987</c:v>
                </c:pt>
                <c:pt idx="4098">
                  <c:v>5.625999999999987</c:v>
                </c:pt>
                <c:pt idx="4099">
                  <c:v>5.625999999999987</c:v>
                </c:pt>
                <c:pt idx="4100">
                  <c:v>5.625999999999987</c:v>
                </c:pt>
                <c:pt idx="4101">
                  <c:v>5.625999999999987</c:v>
                </c:pt>
                <c:pt idx="4102">
                  <c:v>5.625999999999987</c:v>
                </c:pt>
                <c:pt idx="4103">
                  <c:v>5.625999999999987</c:v>
                </c:pt>
                <c:pt idx="4104">
                  <c:v>5.625999999999987</c:v>
                </c:pt>
                <c:pt idx="4105">
                  <c:v>5.6439999999999957</c:v>
                </c:pt>
                <c:pt idx="4106">
                  <c:v>5.6639999999999882</c:v>
                </c:pt>
                <c:pt idx="4107">
                  <c:v>5.6639999999999882</c:v>
                </c:pt>
                <c:pt idx="4108">
                  <c:v>5.6639999999999882</c:v>
                </c:pt>
                <c:pt idx="4109">
                  <c:v>5.6639999999999882</c:v>
                </c:pt>
                <c:pt idx="4110">
                  <c:v>5.6639999999999882</c:v>
                </c:pt>
                <c:pt idx="4111">
                  <c:v>5.6639999999999882</c:v>
                </c:pt>
                <c:pt idx="4112">
                  <c:v>5.6639999999999882</c:v>
                </c:pt>
                <c:pt idx="4113">
                  <c:v>5.6639999999999882</c:v>
                </c:pt>
                <c:pt idx="4114">
                  <c:v>5.6639999999999882</c:v>
                </c:pt>
                <c:pt idx="4115">
                  <c:v>5.6639999999999882</c:v>
                </c:pt>
                <c:pt idx="4116">
                  <c:v>5.6639999999999882</c:v>
                </c:pt>
                <c:pt idx="4117">
                  <c:v>5.6639999999999882</c:v>
                </c:pt>
                <c:pt idx="4118">
                  <c:v>5.6639999999999882</c:v>
                </c:pt>
                <c:pt idx="4119">
                  <c:v>5.6639999999999882</c:v>
                </c:pt>
                <c:pt idx="4120">
                  <c:v>5.6639999999999882</c:v>
                </c:pt>
                <c:pt idx="4121">
                  <c:v>5.6639999999999882</c:v>
                </c:pt>
                <c:pt idx="4122">
                  <c:v>5.6639999999999882</c:v>
                </c:pt>
                <c:pt idx="4123">
                  <c:v>5.6639999999999882</c:v>
                </c:pt>
                <c:pt idx="4124">
                  <c:v>5.6639999999999882</c:v>
                </c:pt>
                <c:pt idx="4125">
                  <c:v>5.6639999999999882</c:v>
                </c:pt>
                <c:pt idx="4126">
                  <c:v>5.702</c:v>
                </c:pt>
                <c:pt idx="4127">
                  <c:v>5.7039999999999997</c:v>
                </c:pt>
                <c:pt idx="4128">
                  <c:v>5.7039999999999997</c:v>
                </c:pt>
                <c:pt idx="4129">
                  <c:v>5.7039999999999997</c:v>
                </c:pt>
                <c:pt idx="4130">
                  <c:v>5.7039999999999997</c:v>
                </c:pt>
                <c:pt idx="4131">
                  <c:v>5.7039999999999997</c:v>
                </c:pt>
                <c:pt idx="4132">
                  <c:v>5.7039999999999997</c:v>
                </c:pt>
                <c:pt idx="4133">
                  <c:v>5.7039999999999997</c:v>
                </c:pt>
                <c:pt idx="4134">
                  <c:v>5.7039999999999997</c:v>
                </c:pt>
                <c:pt idx="4135">
                  <c:v>5.7039999999999997</c:v>
                </c:pt>
                <c:pt idx="4136">
                  <c:v>5.7039999999999997</c:v>
                </c:pt>
                <c:pt idx="4137">
                  <c:v>5.7039999999999997</c:v>
                </c:pt>
                <c:pt idx="4138">
                  <c:v>5.7039999999999997</c:v>
                </c:pt>
                <c:pt idx="4139">
                  <c:v>5.7039999999999997</c:v>
                </c:pt>
                <c:pt idx="4140">
                  <c:v>5.7039999999999997</c:v>
                </c:pt>
                <c:pt idx="4141">
                  <c:v>5.7039999999999997</c:v>
                </c:pt>
                <c:pt idx="4142">
                  <c:v>5.7039999999999997</c:v>
                </c:pt>
                <c:pt idx="4143">
                  <c:v>5.7039999999999997</c:v>
                </c:pt>
                <c:pt idx="4144">
                  <c:v>5.7039999999999997</c:v>
                </c:pt>
                <c:pt idx="4145">
                  <c:v>5.7039999999999997</c:v>
                </c:pt>
                <c:pt idx="4146">
                  <c:v>5.7039999999999997</c:v>
                </c:pt>
                <c:pt idx="4147">
                  <c:v>5.7060000000000004</c:v>
                </c:pt>
                <c:pt idx="4148">
                  <c:v>5.7439999999999998</c:v>
                </c:pt>
                <c:pt idx="4149">
                  <c:v>5.7439999999999998</c:v>
                </c:pt>
                <c:pt idx="4150">
                  <c:v>5.7439999999999998</c:v>
                </c:pt>
                <c:pt idx="4151">
                  <c:v>5.7439999999999998</c:v>
                </c:pt>
                <c:pt idx="4152">
                  <c:v>5.7439999999999998</c:v>
                </c:pt>
                <c:pt idx="4153">
                  <c:v>5.7439999999999998</c:v>
                </c:pt>
                <c:pt idx="4154">
                  <c:v>5.7439999999999998</c:v>
                </c:pt>
                <c:pt idx="4155">
                  <c:v>5.7439999999999998</c:v>
                </c:pt>
                <c:pt idx="4156">
                  <c:v>5.7439999999999998</c:v>
                </c:pt>
                <c:pt idx="4157">
                  <c:v>5.7439999999999998</c:v>
                </c:pt>
                <c:pt idx="4158">
                  <c:v>5.7439999999999998</c:v>
                </c:pt>
                <c:pt idx="4159">
                  <c:v>5.7439999999999998</c:v>
                </c:pt>
                <c:pt idx="4160">
                  <c:v>5.7439999999999998</c:v>
                </c:pt>
                <c:pt idx="4161">
                  <c:v>5.7439999999999998</c:v>
                </c:pt>
                <c:pt idx="4162">
                  <c:v>5.7439999999999998</c:v>
                </c:pt>
                <c:pt idx="4163">
                  <c:v>5.7439999999999998</c:v>
                </c:pt>
                <c:pt idx="4164">
                  <c:v>5.7439999999999998</c:v>
                </c:pt>
                <c:pt idx="4165">
                  <c:v>5.7439999999999998</c:v>
                </c:pt>
                <c:pt idx="4166">
                  <c:v>5.7439999999999998</c:v>
                </c:pt>
                <c:pt idx="4167">
                  <c:v>5.7439999999999998</c:v>
                </c:pt>
                <c:pt idx="4168">
                  <c:v>5.7439999999999998</c:v>
                </c:pt>
                <c:pt idx="4169">
                  <c:v>5.782</c:v>
                </c:pt>
                <c:pt idx="4170">
                  <c:v>5.782</c:v>
                </c:pt>
                <c:pt idx="4171">
                  <c:v>5.782</c:v>
                </c:pt>
                <c:pt idx="4172">
                  <c:v>5.782</c:v>
                </c:pt>
                <c:pt idx="4173">
                  <c:v>5.782</c:v>
                </c:pt>
                <c:pt idx="4174">
                  <c:v>5.782</c:v>
                </c:pt>
                <c:pt idx="4175">
                  <c:v>5.782</c:v>
                </c:pt>
                <c:pt idx="4176">
                  <c:v>5.782</c:v>
                </c:pt>
                <c:pt idx="4177">
                  <c:v>5.782</c:v>
                </c:pt>
                <c:pt idx="4178">
                  <c:v>5.782</c:v>
                </c:pt>
                <c:pt idx="4179">
                  <c:v>5.782</c:v>
                </c:pt>
                <c:pt idx="4180">
                  <c:v>5.782</c:v>
                </c:pt>
                <c:pt idx="4181">
                  <c:v>5.782</c:v>
                </c:pt>
                <c:pt idx="4182">
                  <c:v>5.782</c:v>
                </c:pt>
                <c:pt idx="4183">
                  <c:v>5.782</c:v>
                </c:pt>
                <c:pt idx="4184">
                  <c:v>5.782</c:v>
                </c:pt>
                <c:pt idx="4185">
                  <c:v>5.782</c:v>
                </c:pt>
                <c:pt idx="4186">
                  <c:v>5.782</c:v>
                </c:pt>
                <c:pt idx="4187">
                  <c:v>5.782</c:v>
                </c:pt>
                <c:pt idx="4188">
                  <c:v>5.782</c:v>
                </c:pt>
                <c:pt idx="4189">
                  <c:v>5.8139999999999956</c:v>
                </c:pt>
                <c:pt idx="4190">
                  <c:v>5.8179999999999996</c:v>
                </c:pt>
                <c:pt idx="4191">
                  <c:v>5.8179999999999996</c:v>
                </c:pt>
                <c:pt idx="4192">
                  <c:v>5.8179999999999996</c:v>
                </c:pt>
                <c:pt idx="4193">
                  <c:v>5.8179999999999996</c:v>
                </c:pt>
                <c:pt idx="4194">
                  <c:v>5.8179999999999996</c:v>
                </c:pt>
                <c:pt idx="4195">
                  <c:v>5.8179999999999996</c:v>
                </c:pt>
                <c:pt idx="4196">
                  <c:v>5.8179999999999996</c:v>
                </c:pt>
                <c:pt idx="4197">
                  <c:v>5.8179999999999996</c:v>
                </c:pt>
                <c:pt idx="4198">
                  <c:v>5.8179999999999996</c:v>
                </c:pt>
                <c:pt idx="4199">
                  <c:v>5.8179999999999996</c:v>
                </c:pt>
                <c:pt idx="4200">
                  <c:v>5.8179999999999996</c:v>
                </c:pt>
                <c:pt idx="4201">
                  <c:v>5.8179999999999996</c:v>
                </c:pt>
                <c:pt idx="4202">
                  <c:v>5.8179999999999996</c:v>
                </c:pt>
                <c:pt idx="4203">
                  <c:v>5.8179999999999996</c:v>
                </c:pt>
                <c:pt idx="4204">
                  <c:v>5.8179999999999996</c:v>
                </c:pt>
                <c:pt idx="4205">
                  <c:v>5.8179999999999996</c:v>
                </c:pt>
                <c:pt idx="4206">
                  <c:v>5.8179999999999996</c:v>
                </c:pt>
                <c:pt idx="4207">
                  <c:v>5.8179999999999996</c:v>
                </c:pt>
                <c:pt idx="4208">
                  <c:v>5.8179999999999996</c:v>
                </c:pt>
                <c:pt idx="4209">
                  <c:v>5.8599999999999977</c:v>
                </c:pt>
                <c:pt idx="4210">
                  <c:v>5.8599999999999977</c:v>
                </c:pt>
                <c:pt idx="4211">
                  <c:v>5.8599999999999977</c:v>
                </c:pt>
                <c:pt idx="4212">
                  <c:v>5.8599999999999977</c:v>
                </c:pt>
                <c:pt idx="4213">
                  <c:v>5.8599999999999977</c:v>
                </c:pt>
                <c:pt idx="4214">
                  <c:v>5.8599999999999977</c:v>
                </c:pt>
                <c:pt idx="4215">
                  <c:v>5.8599999999999977</c:v>
                </c:pt>
                <c:pt idx="4216">
                  <c:v>5.8599999999999977</c:v>
                </c:pt>
                <c:pt idx="4217">
                  <c:v>5.8599999999999977</c:v>
                </c:pt>
                <c:pt idx="4218">
                  <c:v>5.8599999999999977</c:v>
                </c:pt>
                <c:pt idx="4219">
                  <c:v>5.8599999999999977</c:v>
                </c:pt>
                <c:pt idx="4220">
                  <c:v>5.8599999999999977</c:v>
                </c:pt>
                <c:pt idx="4221">
                  <c:v>5.8599999999999977</c:v>
                </c:pt>
                <c:pt idx="4222">
                  <c:v>5.8599999999999977</c:v>
                </c:pt>
                <c:pt idx="4223">
                  <c:v>5.8599999999999977</c:v>
                </c:pt>
                <c:pt idx="4224">
                  <c:v>5.8599999999999977</c:v>
                </c:pt>
                <c:pt idx="4225">
                  <c:v>5.8599999999999977</c:v>
                </c:pt>
                <c:pt idx="4226">
                  <c:v>5.8599999999999977</c:v>
                </c:pt>
                <c:pt idx="4227">
                  <c:v>5.8599999999999977</c:v>
                </c:pt>
                <c:pt idx="4228">
                  <c:v>5.8599999999999977</c:v>
                </c:pt>
                <c:pt idx="4229">
                  <c:v>5.8599999999999977</c:v>
                </c:pt>
                <c:pt idx="4230">
                  <c:v>5.8599999999999977</c:v>
                </c:pt>
                <c:pt idx="4231">
                  <c:v>5.8599999999999977</c:v>
                </c:pt>
                <c:pt idx="4232">
                  <c:v>5.9</c:v>
                </c:pt>
                <c:pt idx="4233">
                  <c:v>5.9</c:v>
                </c:pt>
                <c:pt idx="4234">
                  <c:v>5.9</c:v>
                </c:pt>
                <c:pt idx="4235">
                  <c:v>5.9</c:v>
                </c:pt>
                <c:pt idx="4236">
                  <c:v>5.9</c:v>
                </c:pt>
                <c:pt idx="4237">
                  <c:v>5.9</c:v>
                </c:pt>
                <c:pt idx="4238">
                  <c:v>5.9</c:v>
                </c:pt>
                <c:pt idx="4239">
                  <c:v>5.9</c:v>
                </c:pt>
                <c:pt idx="4240">
                  <c:v>5.9</c:v>
                </c:pt>
                <c:pt idx="4241">
                  <c:v>5.9</c:v>
                </c:pt>
                <c:pt idx="4242">
                  <c:v>5.9</c:v>
                </c:pt>
                <c:pt idx="4243">
                  <c:v>5.9</c:v>
                </c:pt>
                <c:pt idx="4244">
                  <c:v>5.9</c:v>
                </c:pt>
                <c:pt idx="4245">
                  <c:v>5.9</c:v>
                </c:pt>
                <c:pt idx="4246">
                  <c:v>5.9</c:v>
                </c:pt>
                <c:pt idx="4247">
                  <c:v>5.9</c:v>
                </c:pt>
                <c:pt idx="4248">
                  <c:v>5.9</c:v>
                </c:pt>
                <c:pt idx="4249">
                  <c:v>5.9</c:v>
                </c:pt>
                <c:pt idx="4250">
                  <c:v>5.9</c:v>
                </c:pt>
                <c:pt idx="4251">
                  <c:v>5.9</c:v>
                </c:pt>
                <c:pt idx="4252">
                  <c:v>5.9</c:v>
                </c:pt>
                <c:pt idx="4253">
                  <c:v>5.9</c:v>
                </c:pt>
                <c:pt idx="4254">
                  <c:v>5.9379999999999997</c:v>
                </c:pt>
                <c:pt idx="4255">
                  <c:v>5.9379999999999997</c:v>
                </c:pt>
                <c:pt idx="4256">
                  <c:v>5.9379999999999997</c:v>
                </c:pt>
                <c:pt idx="4257">
                  <c:v>5.9379999999999997</c:v>
                </c:pt>
                <c:pt idx="4258">
                  <c:v>5.9379999999999997</c:v>
                </c:pt>
                <c:pt idx="4259">
                  <c:v>5.9379999999999997</c:v>
                </c:pt>
                <c:pt idx="4260">
                  <c:v>5.9379999999999997</c:v>
                </c:pt>
                <c:pt idx="4261">
                  <c:v>5.9379999999999997</c:v>
                </c:pt>
                <c:pt idx="4262">
                  <c:v>5.9379999999999997</c:v>
                </c:pt>
                <c:pt idx="4263">
                  <c:v>5.9379999999999997</c:v>
                </c:pt>
                <c:pt idx="4264">
                  <c:v>5.9379999999999997</c:v>
                </c:pt>
                <c:pt idx="4265">
                  <c:v>5.9379999999999997</c:v>
                </c:pt>
                <c:pt idx="4266">
                  <c:v>5.9379999999999997</c:v>
                </c:pt>
                <c:pt idx="4267">
                  <c:v>5.9379999999999997</c:v>
                </c:pt>
                <c:pt idx="4268">
                  <c:v>5.9379999999999997</c:v>
                </c:pt>
                <c:pt idx="4269">
                  <c:v>5.9379999999999997</c:v>
                </c:pt>
                <c:pt idx="4270">
                  <c:v>5.9379999999999997</c:v>
                </c:pt>
                <c:pt idx="4271">
                  <c:v>5.9379999999999997</c:v>
                </c:pt>
                <c:pt idx="4272">
                  <c:v>5.9379999999999997</c:v>
                </c:pt>
                <c:pt idx="4273">
                  <c:v>5.9379999999999997</c:v>
                </c:pt>
                <c:pt idx="4274">
                  <c:v>5.9459999999999997</c:v>
                </c:pt>
                <c:pt idx="4275">
                  <c:v>5.9740000000000002</c:v>
                </c:pt>
                <c:pt idx="4276">
                  <c:v>5.9740000000000002</c:v>
                </c:pt>
                <c:pt idx="4277">
                  <c:v>5.9740000000000002</c:v>
                </c:pt>
                <c:pt idx="4278">
                  <c:v>5.9740000000000002</c:v>
                </c:pt>
                <c:pt idx="4279">
                  <c:v>5.9740000000000002</c:v>
                </c:pt>
                <c:pt idx="4280">
                  <c:v>5.9740000000000002</c:v>
                </c:pt>
                <c:pt idx="4281">
                  <c:v>5.9740000000000002</c:v>
                </c:pt>
                <c:pt idx="4282">
                  <c:v>5.9740000000000002</c:v>
                </c:pt>
                <c:pt idx="4283">
                  <c:v>5.9740000000000002</c:v>
                </c:pt>
                <c:pt idx="4284">
                  <c:v>5.9740000000000002</c:v>
                </c:pt>
                <c:pt idx="4285">
                  <c:v>5.9740000000000002</c:v>
                </c:pt>
                <c:pt idx="4286">
                  <c:v>5.9740000000000002</c:v>
                </c:pt>
                <c:pt idx="4287">
                  <c:v>5.9740000000000002</c:v>
                </c:pt>
                <c:pt idx="4288">
                  <c:v>5.9740000000000002</c:v>
                </c:pt>
                <c:pt idx="4289">
                  <c:v>5.9740000000000002</c:v>
                </c:pt>
                <c:pt idx="4290">
                  <c:v>5.9740000000000002</c:v>
                </c:pt>
                <c:pt idx="4291">
                  <c:v>5.9740000000000002</c:v>
                </c:pt>
                <c:pt idx="4292">
                  <c:v>5.9740000000000002</c:v>
                </c:pt>
                <c:pt idx="4293">
                  <c:v>5.9740000000000002</c:v>
                </c:pt>
                <c:pt idx="4294">
                  <c:v>5.984</c:v>
                </c:pt>
                <c:pt idx="4295">
                  <c:v>6.0119999999999996</c:v>
                </c:pt>
                <c:pt idx="4296">
                  <c:v>6.0119999999999996</c:v>
                </c:pt>
                <c:pt idx="4297">
                  <c:v>6.0119999999999996</c:v>
                </c:pt>
                <c:pt idx="4298">
                  <c:v>6.0119999999999996</c:v>
                </c:pt>
                <c:pt idx="4299">
                  <c:v>6.0119999999999996</c:v>
                </c:pt>
                <c:pt idx="4300">
                  <c:v>6.0119999999999996</c:v>
                </c:pt>
                <c:pt idx="4301">
                  <c:v>6.0119999999999996</c:v>
                </c:pt>
                <c:pt idx="4302">
                  <c:v>6.0119999999999996</c:v>
                </c:pt>
                <c:pt idx="4303">
                  <c:v>6.0119999999999996</c:v>
                </c:pt>
                <c:pt idx="4304">
                  <c:v>6.0119999999999996</c:v>
                </c:pt>
                <c:pt idx="4305">
                  <c:v>6.0119999999999996</c:v>
                </c:pt>
                <c:pt idx="4306">
                  <c:v>6.0119999999999996</c:v>
                </c:pt>
                <c:pt idx="4307">
                  <c:v>6.0119999999999996</c:v>
                </c:pt>
                <c:pt idx="4308">
                  <c:v>6.0119999999999996</c:v>
                </c:pt>
                <c:pt idx="4309">
                  <c:v>6.0119999999999996</c:v>
                </c:pt>
                <c:pt idx="4310">
                  <c:v>6.0119999999999996</c:v>
                </c:pt>
                <c:pt idx="4311">
                  <c:v>6.0119999999999996</c:v>
                </c:pt>
                <c:pt idx="4312">
                  <c:v>6.0119999999999996</c:v>
                </c:pt>
                <c:pt idx="4313">
                  <c:v>6.0119999999999996</c:v>
                </c:pt>
                <c:pt idx="4314">
                  <c:v>6.0119999999999996</c:v>
                </c:pt>
                <c:pt idx="4315">
                  <c:v>6.016</c:v>
                </c:pt>
                <c:pt idx="4316">
                  <c:v>6.05</c:v>
                </c:pt>
                <c:pt idx="4317">
                  <c:v>6.05</c:v>
                </c:pt>
                <c:pt idx="4318">
                  <c:v>6.05</c:v>
                </c:pt>
                <c:pt idx="4319">
                  <c:v>6.05</c:v>
                </c:pt>
                <c:pt idx="4320">
                  <c:v>6.05</c:v>
                </c:pt>
                <c:pt idx="4321">
                  <c:v>6.05</c:v>
                </c:pt>
                <c:pt idx="4322">
                  <c:v>6.05</c:v>
                </c:pt>
                <c:pt idx="4323">
                  <c:v>6.05</c:v>
                </c:pt>
                <c:pt idx="4324">
                  <c:v>6.05</c:v>
                </c:pt>
                <c:pt idx="4325">
                  <c:v>6.05</c:v>
                </c:pt>
                <c:pt idx="4326">
                  <c:v>6.05</c:v>
                </c:pt>
                <c:pt idx="4327">
                  <c:v>6.05</c:v>
                </c:pt>
                <c:pt idx="4328">
                  <c:v>6.05</c:v>
                </c:pt>
                <c:pt idx="4329">
                  <c:v>6.05</c:v>
                </c:pt>
                <c:pt idx="4330">
                  <c:v>6.05</c:v>
                </c:pt>
                <c:pt idx="4331">
                  <c:v>6.05</c:v>
                </c:pt>
                <c:pt idx="4332">
                  <c:v>6.05</c:v>
                </c:pt>
                <c:pt idx="4333">
                  <c:v>6.05</c:v>
                </c:pt>
                <c:pt idx="4334">
                  <c:v>6.05</c:v>
                </c:pt>
                <c:pt idx="4335">
                  <c:v>6.05</c:v>
                </c:pt>
                <c:pt idx="4336">
                  <c:v>6.0659999999999998</c:v>
                </c:pt>
                <c:pt idx="4337">
                  <c:v>6.09</c:v>
                </c:pt>
                <c:pt idx="4338">
                  <c:v>6.09</c:v>
                </c:pt>
                <c:pt idx="4339">
                  <c:v>6.09</c:v>
                </c:pt>
                <c:pt idx="4340">
                  <c:v>6.09</c:v>
                </c:pt>
                <c:pt idx="4341">
                  <c:v>6.09</c:v>
                </c:pt>
                <c:pt idx="4342">
                  <c:v>6.09</c:v>
                </c:pt>
                <c:pt idx="4343">
                  <c:v>6.09</c:v>
                </c:pt>
                <c:pt idx="4344">
                  <c:v>6.09</c:v>
                </c:pt>
                <c:pt idx="4345">
                  <c:v>6.09</c:v>
                </c:pt>
                <c:pt idx="4346">
                  <c:v>6.09</c:v>
                </c:pt>
                <c:pt idx="4347">
                  <c:v>6.09</c:v>
                </c:pt>
                <c:pt idx="4348">
                  <c:v>6.09</c:v>
                </c:pt>
                <c:pt idx="4349">
                  <c:v>6.09</c:v>
                </c:pt>
                <c:pt idx="4350">
                  <c:v>6.09</c:v>
                </c:pt>
                <c:pt idx="4351">
                  <c:v>6.09</c:v>
                </c:pt>
                <c:pt idx="4352">
                  <c:v>6.09</c:v>
                </c:pt>
                <c:pt idx="4353">
                  <c:v>6.09</c:v>
                </c:pt>
                <c:pt idx="4354">
                  <c:v>6.09</c:v>
                </c:pt>
                <c:pt idx="4355">
                  <c:v>6.09</c:v>
                </c:pt>
                <c:pt idx="4356">
                  <c:v>6.09</c:v>
                </c:pt>
                <c:pt idx="4357">
                  <c:v>6.09</c:v>
                </c:pt>
                <c:pt idx="4358">
                  <c:v>6.0939999999999994</c:v>
                </c:pt>
                <c:pt idx="4359">
                  <c:v>6.13</c:v>
                </c:pt>
                <c:pt idx="4360">
                  <c:v>6.13</c:v>
                </c:pt>
                <c:pt idx="4361">
                  <c:v>6.13</c:v>
                </c:pt>
                <c:pt idx="4362">
                  <c:v>6.13</c:v>
                </c:pt>
                <c:pt idx="4363">
                  <c:v>6.13</c:v>
                </c:pt>
                <c:pt idx="4364">
                  <c:v>6.13</c:v>
                </c:pt>
                <c:pt idx="4365">
                  <c:v>6.13</c:v>
                </c:pt>
                <c:pt idx="4366">
                  <c:v>6.13</c:v>
                </c:pt>
                <c:pt idx="4367">
                  <c:v>6.13</c:v>
                </c:pt>
                <c:pt idx="4368">
                  <c:v>6.13</c:v>
                </c:pt>
                <c:pt idx="4369">
                  <c:v>6.13</c:v>
                </c:pt>
                <c:pt idx="4370">
                  <c:v>6.13</c:v>
                </c:pt>
                <c:pt idx="4371">
                  <c:v>6.13</c:v>
                </c:pt>
                <c:pt idx="4372">
                  <c:v>6.13</c:v>
                </c:pt>
                <c:pt idx="4373">
                  <c:v>6.13</c:v>
                </c:pt>
                <c:pt idx="4374">
                  <c:v>6.13</c:v>
                </c:pt>
                <c:pt idx="4375">
                  <c:v>6.13</c:v>
                </c:pt>
                <c:pt idx="4376">
                  <c:v>6.13</c:v>
                </c:pt>
                <c:pt idx="4377">
                  <c:v>6.13</c:v>
                </c:pt>
                <c:pt idx="4378">
                  <c:v>6.13</c:v>
                </c:pt>
                <c:pt idx="4379">
                  <c:v>6.13</c:v>
                </c:pt>
                <c:pt idx="4380">
                  <c:v>6.13</c:v>
                </c:pt>
                <c:pt idx="4381">
                  <c:v>6.17</c:v>
                </c:pt>
                <c:pt idx="4382">
                  <c:v>6.17</c:v>
                </c:pt>
                <c:pt idx="4383">
                  <c:v>6.17</c:v>
                </c:pt>
                <c:pt idx="4384">
                  <c:v>6.17</c:v>
                </c:pt>
                <c:pt idx="4385">
                  <c:v>6.17</c:v>
                </c:pt>
                <c:pt idx="4386">
                  <c:v>6.17</c:v>
                </c:pt>
                <c:pt idx="4387">
                  <c:v>6.17</c:v>
                </c:pt>
                <c:pt idx="4388">
                  <c:v>6.17</c:v>
                </c:pt>
                <c:pt idx="4389">
                  <c:v>6.17</c:v>
                </c:pt>
                <c:pt idx="4390">
                  <c:v>6.17</c:v>
                </c:pt>
                <c:pt idx="4391">
                  <c:v>6.17</c:v>
                </c:pt>
                <c:pt idx="4392">
                  <c:v>6.17</c:v>
                </c:pt>
                <c:pt idx="4393">
                  <c:v>6.17</c:v>
                </c:pt>
                <c:pt idx="4394">
                  <c:v>6.17</c:v>
                </c:pt>
                <c:pt idx="4395">
                  <c:v>6.17</c:v>
                </c:pt>
                <c:pt idx="4396">
                  <c:v>6.17</c:v>
                </c:pt>
                <c:pt idx="4397">
                  <c:v>6.17</c:v>
                </c:pt>
                <c:pt idx="4398">
                  <c:v>6.17</c:v>
                </c:pt>
                <c:pt idx="4399">
                  <c:v>6.17</c:v>
                </c:pt>
                <c:pt idx="4400">
                  <c:v>6.17</c:v>
                </c:pt>
                <c:pt idx="4401">
                  <c:v>6.17</c:v>
                </c:pt>
                <c:pt idx="4402">
                  <c:v>6.17</c:v>
                </c:pt>
                <c:pt idx="4403">
                  <c:v>6.21</c:v>
                </c:pt>
                <c:pt idx="4404">
                  <c:v>6.21</c:v>
                </c:pt>
                <c:pt idx="4405">
                  <c:v>6.21</c:v>
                </c:pt>
                <c:pt idx="4406">
                  <c:v>6.21</c:v>
                </c:pt>
                <c:pt idx="4407">
                  <c:v>6.21</c:v>
                </c:pt>
                <c:pt idx="4408">
                  <c:v>6.21</c:v>
                </c:pt>
                <c:pt idx="4409">
                  <c:v>6.21</c:v>
                </c:pt>
                <c:pt idx="4410">
                  <c:v>6.21</c:v>
                </c:pt>
                <c:pt idx="4411">
                  <c:v>6.21</c:v>
                </c:pt>
                <c:pt idx="4412">
                  <c:v>6.21</c:v>
                </c:pt>
                <c:pt idx="4413">
                  <c:v>6.21</c:v>
                </c:pt>
                <c:pt idx="4414">
                  <c:v>6.21</c:v>
                </c:pt>
                <c:pt idx="4415">
                  <c:v>6.21</c:v>
                </c:pt>
                <c:pt idx="4416">
                  <c:v>6.21</c:v>
                </c:pt>
                <c:pt idx="4417">
                  <c:v>6.21</c:v>
                </c:pt>
                <c:pt idx="4418">
                  <c:v>6.21</c:v>
                </c:pt>
                <c:pt idx="4419">
                  <c:v>6.21</c:v>
                </c:pt>
                <c:pt idx="4420">
                  <c:v>6.21</c:v>
                </c:pt>
                <c:pt idx="4421">
                  <c:v>6.21</c:v>
                </c:pt>
                <c:pt idx="4422">
                  <c:v>6.21</c:v>
                </c:pt>
                <c:pt idx="4423">
                  <c:v>6.21</c:v>
                </c:pt>
                <c:pt idx="4424">
                  <c:v>6.21</c:v>
                </c:pt>
                <c:pt idx="4425">
                  <c:v>6.2140000000000004</c:v>
                </c:pt>
                <c:pt idx="4426">
                  <c:v>6.2519999999999998</c:v>
                </c:pt>
                <c:pt idx="4427">
                  <c:v>6.2519999999999998</c:v>
                </c:pt>
                <c:pt idx="4428">
                  <c:v>6.2519999999999998</c:v>
                </c:pt>
                <c:pt idx="4429">
                  <c:v>6.2519999999999998</c:v>
                </c:pt>
                <c:pt idx="4430">
                  <c:v>6.2519999999999998</c:v>
                </c:pt>
                <c:pt idx="4431">
                  <c:v>6.2519999999999998</c:v>
                </c:pt>
                <c:pt idx="4432">
                  <c:v>6.2519999999999998</c:v>
                </c:pt>
                <c:pt idx="4433">
                  <c:v>6.2519999999999998</c:v>
                </c:pt>
                <c:pt idx="4434">
                  <c:v>6.2519999999999998</c:v>
                </c:pt>
                <c:pt idx="4435">
                  <c:v>6.2519999999999998</c:v>
                </c:pt>
                <c:pt idx="4436">
                  <c:v>6.2519999999999998</c:v>
                </c:pt>
                <c:pt idx="4437">
                  <c:v>6.2519999999999998</c:v>
                </c:pt>
                <c:pt idx="4438">
                  <c:v>6.2519999999999998</c:v>
                </c:pt>
                <c:pt idx="4439">
                  <c:v>6.2519999999999998</c:v>
                </c:pt>
                <c:pt idx="4440">
                  <c:v>6.2519999999999998</c:v>
                </c:pt>
                <c:pt idx="4441">
                  <c:v>6.2519999999999998</c:v>
                </c:pt>
                <c:pt idx="4442">
                  <c:v>6.2519999999999998</c:v>
                </c:pt>
                <c:pt idx="4443">
                  <c:v>6.2519999999999998</c:v>
                </c:pt>
                <c:pt idx="4444">
                  <c:v>6.2519999999999998</c:v>
                </c:pt>
                <c:pt idx="4445">
                  <c:v>6.2519999999999998</c:v>
                </c:pt>
                <c:pt idx="4446">
                  <c:v>6.2519999999999998</c:v>
                </c:pt>
                <c:pt idx="4447">
                  <c:v>6.2519999999999998</c:v>
                </c:pt>
                <c:pt idx="4448">
                  <c:v>6.2519999999999998</c:v>
                </c:pt>
                <c:pt idx="4449">
                  <c:v>6.2639999999999976</c:v>
                </c:pt>
                <c:pt idx="4450">
                  <c:v>6.2919999999999998</c:v>
                </c:pt>
                <c:pt idx="4451">
                  <c:v>6.2919999999999998</c:v>
                </c:pt>
                <c:pt idx="4452">
                  <c:v>6.2919999999999998</c:v>
                </c:pt>
                <c:pt idx="4453">
                  <c:v>6.2919999999999998</c:v>
                </c:pt>
                <c:pt idx="4454">
                  <c:v>6.2919999999999998</c:v>
                </c:pt>
                <c:pt idx="4455">
                  <c:v>6.2919999999999998</c:v>
                </c:pt>
                <c:pt idx="4456">
                  <c:v>6.2919999999999998</c:v>
                </c:pt>
                <c:pt idx="4457">
                  <c:v>6.2919999999999998</c:v>
                </c:pt>
                <c:pt idx="4458">
                  <c:v>6.2919999999999998</c:v>
                </c:pt>
                <c:pt idx="4459">
                  <c:v>6.2919999999999998</c:v>
                </c:pt>
                <c:pt idx="4460">
                  <c:v>6.2919999999999998</c:v>
                </c:pt>
                <c:pt idx="4461">
                  <c:v>6.2919999999999998</c:v>
                </c:pt>
                <c:pt idx="4462">
                  <c:v>6.2919999999999998</c:v>
                </c:pt>
                <c:pt idx="4463">
                  <c:v>6.2919999999999998</c:v>
                </c:pt>
                <c:pt idx="4464">
                  <c:v>6.2919999999999998</c:v>
                </c:pt>
                <c:pt idx="4465">
                  <c:v>6.2919999999999998</c:v>
                </c:pt>
                <c:pt idx="4466">
                  <c:v>6.2919999999999998</c:v>
                </c:pt>
                <c:pt idx="4467">
                  <c:v>6.2919999999999998</c:v>
                </c:pt>
                <c:pt idx="4468">
                  <c:v>6.2919999999999998</c:v>
                </c:pt>
                <c:pt idx="4469">
                  <c:v>6.2919999999999998</c:v>
                </c:pt>
                <c:pt idx="4470">
                  <c:v>6.2919999999999998</c:v>
                </c:pt>
                <c:pt idx="4471">
                  <c:v>6.2919999999999998</c:v>
                </c:pt>
                <c:pt idx="4472">
                  <c:v>6.2919999999999998</c:v>
                </c:pt>
                <c:pt idx="4473">
                  <c:v>6.3199999999999976</c:v>
                </c:pt>
                <c:pt idx="4474">
                  <c:v>6.33</c:v>
                </c:pt>
                <c:pt idx="4475">
                  <c:v>6.33</c:v>
                </c:pt>
                <c:pt idx="4476">
                  <c:v>6.33</c:v>
                </c:pt>
                <c:pt idx="4477">
                  <c:v>6.33</c:v>
                </c:pt>
                <c:pt idx="4478">
                  <c:v>6.33</c:v>
                </c:pt>
                <c:pt idx="4479">
                  <c:v>6.33</c:v>
                </c:pt>
                <c:pt idx="4480">
                  <c:v>6.33</c:v>
                </c:pt>
                <c:pt idx="4481">
                  <c:v>6.33</c:v>
                </c:pt>
                <c:pt idx="4482">
                  <c:v>6.33</c:v>
                </c:pt>
                <c:pt idx="4483">
                  <c:v>6.33</c:v>
                </c:pt>
                <c:pt idx="4484">
                  <c:v>6.33</c:v>
                </c:pt>
                <c:pt idx="4485">
                  <c:v>6.33</c:v>
                </c:pt>
                <c:pt idx="4486">
                  <c:v>6.33</c:v>
                </c:pt>
                <c:pt idx="4487">
                  <c:v>6.33</c:v>
                </c:pt>
                <c:pt idx="4488">
                  <c:v>6.33</c:v>
                </c:pt>
                <c:pt idx="4489">
                  <c:v>6.33</c:v>
                </c:pt>
                <c:pt idx="4490">
                  <c:v>6.33</c:v>
                </c:pt>
                <c:pt idx="4491">
                  <c:v>6.33</c:v>
                </c:pt>
                <c:pt idx="4492">
                  <c:v>6.33</c:v>
                </c:pt>
                <c:pt idx="4493">
                  <c:v>6.33</c:v>
                </c:pt>
                <c:pt idx="4494">
                  <c:v>6.33</c:v>
                </c:pt>
                <c:pt idx="4495">
                  <c:v>6.33</c:v>
                </c:pt>
                <c:pt idx="4496">
                  <c:v>6.3619999999999957</c:v>
                </c:pt>
                <c:pt idx="4497">
                  <c:v>6.367999999999987</c:v>
                </c:pt>
                <c:pt idx="4498">
                  <c:v>6.367999999999987</c:v>
                </c:pt>
                <c:pt idx="4499">
                  <c:v>6.367999999999987</c:v>
                </c:pt>
                <c:pt idx="4500">
                  <c:v>6.367999999999987</c:v>
                </c:pt>
                <c:pt idx="4501">
                  <c:v>6.367999999999987</c:v>
                </c:pt>
                <c:pt idx="4502">
                  <c:v>6.367999999999987</c:v>
                </c:pt>
                <c:pt idx="4503">
                  <c:v>6.367999999999987</c:v>
                </c:pt>
                <c:pt idx="4504">
                  <c:v>6.367999999999987</c:v>
                </c:pt>
                <c:pt idx="4505">
                  <c:v>6.367999999999987</c:v>
                </c:pt>
                <c:pt idx="4506">
                  <c:v>6.367999999999987</c:v>
                </c:pt>
                <c:pt idx="4507">
                  <c:v>6.367999999999987</c:v>
                </c:pt>
                <c:pt idx="4508">
                  <c:v>6.367999999999987</c:v>
                </c:pt>
                <c:pt idx="4509">
                  <c:v>6.367999999999987</c:v>
                </c:pt>
                <c:pt idx="4510">
                  <c:v>6.367999999999987</c:v>
                </c:pt>
                <c:pt idx="4511">
                  <c:v>6.367999999999987</c:v>
                </c:pt>
                <c:pt idx="4512">
                  <c:v>6.367999999999987</c:v>
                </c:pt>
                <c:pt idx="4513">
                  <c:v>6.367999999999987</c:v>
                </c:pt>
                <c:pt idx="4514">
                  <c:v>6.367999999999987</c:v>
                </c:pt>
                <c:pt idx="4515">
                  <c:v>6.367999999999987</c:v>
                </c:pt>
                <c:pt idx="4516">
                  <c:v>6.367999999999987</c:v>
                </c:pt>
                <c:pt idx="4517">
                  <c:v>6.367999999999987</c:v>
                </c:pt>
                <c:pt idx="4518">
                  <c:v>6.367999999999987</c:v>
                </c:pt>
                <c:pt idx="4519">
                  <c:v>6.39</c:v>
                </c:pt>
                <c:pt idx="4520">
                  <c:v>6.4059999999999997</c:v>
                </c:pt>
                <c:pt idx="4521">
                  <c:v>6.4059999999999997</c:v>
                </c:pt>
                <c:pt idx="4522">
                  <c:v>6.4059999999999997</c:v>
                </c:pt>
                <c:pt idx="4523">
                  <c:v>6.4059999999999997</c:v>
                </c:pt>
                <c:pt idx="4524">
                  <c:v>6.4059999999999997</c:v>
                </c:pt>
                <c:pt idx="4525">
                  <c:v>6.4059999999999997</c:v>
                </c:pt>
                <c:pt idx="4526">
                  <c:v>6.4059999999999997</c:v>
                </c:pt>
                <c:pt idx="4527">
                  <c:v>6.4059999999999997</c:v>
                </c:pt>
                <c:pt idx="4528">
                  <c:v>6.4059999999999997</c:v>
                </c:pt>
                <c:pt idx="4529">
                  <c:v>6.4059999999999997</c:v>
                </c:pt>
                <c:pt idx="4530">
                  <c:v>6.4059999999999997</c:v>
                </c:pt>
                <c:pt idx="4531">
                  <c:v>6.4059999999999997</c:v>
                </c:pt>
                <c:pt idx="4532">
                  <c:v>6.4059999999999997</c:v>
                </c:pt>
                <c:pt idx="4533">
                  <c:v>6.4059999999999997</c:v>
                </c:pt>
                <c:pt idx="4534">
                  <c:v>6.4059999999999997</c:v>
                </c:pt>
                <c:pt idx="4535">
                  <c:v>6.4059999999999997</c:v>
                </c:pt>
                <c:pt idx="4536">
                  <c:v>6.4059999999999997</c:v>
                </c:pt>
                <c:pt idx="4537">
                  <c:v>6.4059999999999997</c:v>
                </c:pt>
                <c:pt idx="4538">
                  <c:v>6.4059999999999997</c:v>
                </c:pt>
                <c:pt idx="4539">
                  <c:v>6.4059999999999997</c:v>
                </c:pt>
                <c:pt idx="4540">
                  <c:v>6.4059999999999997</c:v>
                </c:pt>
                <c:pt idx="4541">
                  <c:v>6.4059999999999997</c:v>
                </c:pt>
                <c:pt idx="4542">
                  <c:v>6.4059999999999997</c:v>
                </c:pt>
                <c:pt idx="4543">
                  <c:v>6.4379999999999997</c:v>
                </c:pt>
                <c:pt idx="4544">
                  <c:v>6.444</c:v>
                </c:pt>
                <c:pt idx="4545">
                  <c:v>6.444</c:v>
                </c:pt>
                <c:pt idx="4546">
                  <c:v>6.444</c:v>
                </c:pt>
                <c:pt idx="4547">
                  <c:v>6.444</c:v>
                </c:pt>
                <c:pt idx="4548">
                  <c:v>6.444</c:v>
                </c:pt>
                <c:pt idx="4549">
                  <c:v>6.444</c:v>
                </c:pt>
                <c:pt idx="4550">
                  <c:v>6.444</c:v>
                </c:pt>
                <c:pt idx="4551">
                  <c:v>6.444</c:v>
                </c:pt>
                <c:pt idx="4552">
                  <c:v>6.444</c:v>
                </c:pt>
                <c:pt idx="4553">
                  <c:v>6.444</c:v>
                </c:pt>
                <c:pt idx="4554">
                  <c:v>6.444</c:v>
                </c:pt>
                <c:pt idx="4555">
                  <c:v>6.444</c:v>
                </c:pt>
                <c:pt idx="4556">
                  <c:v>6.444</c:v>
                </c:pt>
                <c:pt idx="4557">
                  <c:v>6.444</c:v>
                </c:pt>
                <c:pt idx="4558">
                  <c:v>6.444</c:v>
                </c:pt>
                <c:pt idx="4559">
                  <c:v>6.444</c:v>
                </c:pt>
                <c:pt idx="4560">
                  <c:v>6.444</c:v>
                </c:pt>
                <c:pt idx="4561">
                  <c:v>6.444</c:v>
                </c:pt>
                <c:pt idx="4562">
                  <c:v>6.444</c:v>
                </c:pt>
                <c:pt idx="4563">
                  <c:v>6.444</c:v>
                </c:pt>
                <c:pt idx="4564">
                  <c:v>6.444</c:v>
                </c:pt>
                <c:pt idx="4565">
                  <c:v>6.444</c:v>
                </c:pt>
                <c:pt idx="4566">
                  <c:v>6.444</c:v>
                </c:pt>
                <c:pt idx="4567">
                  <c:v>6.4639999999999986</c:v>
                </c:pt>
                <c:pt idx="4568">
                  <c:v>6.48</c:v>
                </c:pt>
                <c:pt idx="4569">
                  <c:v>6.48</c:v>
                </c:pt>
                <c:pt idx="4570">
                  <c:v>6.48</c:v>
                </c:pt>
                <c:pt idx="4571">
                  <c:v>6.48</c:v>
                </c:pt>
                <c:pt idx="4572">
                  <c:v>6.48</c:v>
                </c:pt>
                <c:pt idx="4573">
                  <c:v>6.48</c:v>
                </c:pt>
                <c:pt idx="4574">
                  <c:v>6.48</c:v>
                </c:pt>
                <c:pt idx="4575">
                  <c:v>6.48</c:v>
                </c:pt>
                <c:pt idx="4576">
                  <c:v>6.48</c:v>
                </c:pt>
                <c:pt idx="4577">
                  <c:v>6.48</c:v>
                </c:pt>
                <c:pt idx="4578">
                  <c:v>6.48</c:v>
                </c:pt>
                <c:pt idx="4579">
                  <c:v>6.48</c:v>
                </c:pt>
                <c:pt idx="4580">
                  <c:v>6.48</c:v>
                </c:pt>
                <c:pt idx="4581">
                  <c:v>6.48</c:v>
                </c:pt>
                <c:pt idx="4582">
                  <c:v>6.48</c:v>
                </c:pt>
                <c:pt idx="4583">
                  <c:v>6.48</c:v>
                </c:pt>
                <c:pt idx="4584">
                  <c:v>6.48</c:v>
                </c:pt>
                <c:pt idx="4585">
                  <c:v>6.48</c:v>
                </c:pt>
                <c:pt idx="4586">
                  <c:v>6.48</c:v>
                </c:pt>
                <c:pt idx="4587">
                  <c:v>6.48</c:v>
                </c:pt>
                <c:pt idx="4588">
                  <c:v>6.48</c:v>
                </c:pt>
                <c:pt idx="4589">
                  <c:v>6.48</c:v>
                </c:pt>
                <c:pt idx="4590">
                  <c:v>6.4820000000000002</c:v>
                </c:pt>
                <c:pt idx="4591">
                  <c:v>6.52</c:v>
                </c:pt>
                <c:pt idx="4592">
                  <c:v>6.52</c:v>
                </c:pt>
                <c:pt idx="4593">
                  <c:v>6.52</c:v>
                </c:pt>
                <c:pt idx="4594">
                  <c:v>6.52</c:v>
                </c:pt>
                <c:pt idx="4595">
                  <c:v>6.52</c:v>
                </c:pt>
                <c:pt idx="4596">
                  <c:v>6.52</c:v>
                </c:pt>
                <c:pt idx="4597">
                  <c:v>6.52</c:v>
                </c:pt>
                <c:pt idx="4598">
                  <c:v>6.52</c:v>
                </c:pt>
                <c:pt idx="4599">
                  <c:v>6.52</c:v>
                </c:pt>
                <c:pt idx="4600">
                  <c:v>6.52</c:v>
                </c:pt>
                <c:pt idx="4601">
                  <c:v>6.52</c:v>
                </c:pt>
                <c:pt idx="4602">
                  <c:v>6.52</c:v>
                </c:pt>
                <c:pt idx="4603">
                  <c:v>6.52</c:v>
                </c:pt>
                <c:pt idx="4604">
                  <c:v>6.52</c:v>
                </c:pt>
                <c:pt idx="4605">
                  <c:v>6.52</c:v>
                </c:pt>
                <c:pt idx="4606">
                  <c:v>6.52</c:v>
                </c:pt>
                <c:pt idx="4607">
                  <c:v>6.52</c:v>
                </c:pt>
                <c:pt idx="4608">
                  <c:v>6.52</c:v>
                </c:pt>
                <c:pt idx="4609">
                  <c:v>6.52</c:v>
                </c:pt>
                <c:pt idx="4610">
                  <c:v>6.52</c:v>
                </c:pt>
                <c:pt idx="4611">
                  <c:v>6.52</c:v>
                </c:pt>
                <c:pt idx="4612">
                  <c:v>6.52</c:v>
                </c:pt>
                <c:pt idx="4613">
                  <c:v>6.52</c:v>
                </c:pt>
                <c:pt idx="4614">
                  <c:v>6.52</c:v>
                </c:pt>
                <c:pt idx="4615">
                  <c:v>6.52</c:v>
                </c:pt>
                <c:pt idx="4616">
                  <c:v>6.5239999999999956</c:v>
                </c:pt>
                <c:pt idx="4617">
                  <c:v>6.556</c:v>
                </c:pt>
                <c:pt idx="4618">
                  <c:v>6.556</c:v>
                </c:pt>
                <c:pt idx="4619">
                  <c:v>6.556</c:v>
                </c:pt>
                <c:pt idx="4620">
                  <c:v>6.556</c:v>
                </c:pt>
                <c:pt idx="4621">
                  <c:v>6.556</c:v>
                </c:pt>
                <c:pt idx="4622">
                  <c:v>6.556</c:v>
                </c:pt>
                <c:pt idx="4623">
                  <c:v>6.556</c:v>
                </c:pt>
                <c:pt idx="4624">
                  <c:v>6.556</c:v>
                </c:pt>
                <c:pt idx="4625">
                  <c:v>6.556</c:v>
                </c:pt>
                <c:pt idx="4626">
                  <c:v>6.556</c:v>
                </c:pt>
                <c:pt idx="4627">
                  <c:v>6.556</c:v>
                </c:pt>
                <c:pt idx="4628">
                  <c:v>6.556</c:v>
                </c:pt>
                <c:pt idx="4629">
                  <c:v>6.556</c:v>
                </c:pt>
                <c:pt idx="4630">
                  <c:v>6.556</c:v>
                </c:pt>
                <c:pt idx="4631">
                  <c:v>6.556</c:v>
                </c:pt>
                <c:pt idx="4632">
                  <c:v>6.556</c:v>
                </c:pt>
                <c:pt idx="4633">
                  <c:v>6.556</c:v>
                </c:pt>
                <c:pt idx="4634">
                  <c:v>6.556</c:v>
                </c:pt>
                <c:pt idx="4635">
                  <c:v>6.556</c:v>
                </c:pt>
                <c:pt idx="4636">
                  <c:v>6.556</c:v>
                </c:pt>
                <c:pt idx="4637">
                  <c:v>6.556</c:v>
                </c:pt>
                <c:pt idx="4638">
                  <c:v>6.556</c:v>
                </c:pt>
                <c:pt idx="4639">
                  <c:v>6.5759999999999996</c:v>
                </c:pt>
                <c:pt idx="4640">
                  <c:v>6.5960000000000001</c:v>
                </c:pt>
                <c:pt idx="4641">
                  <c:v>6.5960000000000001</c:v>
                </c:pt>
                <c:pt idx="4642">
                  <c:v>6.5960000000000001</c:v>
                </c:pt>
                <c:pt idx="4643">
                  <c:v>6.5960000000000001</c:v>
                </c:pt>
                <c:pt idx="4644">
                  <c:v>6.5960000000000001</c:v>
                </c:pt>
                <c:pt idx="4645">
                  <c:v>6.5960000000000001</c:v>
                </c:pt>
                <c:pt idx="4646">
                  <c:v>6.5960000000000001</c:v>
                </c:pt>
                <c:pt idx="4647">
                  <c:v>6.5960000000000001</c:v>
                </c:pt>
                <c:pt idx="4648">
                  <c:v>6.5960000000000001</c:v>
                </c:pt>
                <c:pt idx="4649">
                  <c:v>6.5960000000000001</c:v>
                </c:pt>
                <c:pt idx="4650">
                  <c:v>6.5960000000000001</c:v>
                </c:pt>
                <c:pt idx="4651">
                  <c:v>6.5960000000000001</c:v>
                </c:pt>
                <c:pt idx="4652">
                  <c:v>6.5960000000000001</c:v>
                </c:pt>
                <c:pt idx="4653">
                  <c:v>6.5960000000000001</c:v>
                </c:pt>
                <c:pt idx="4654">
                  <c:v>6.5960000000000001</c:v>
                </c:pt>
                <c:pt idx="4655">
                  <c:v>6.5960000000000001</c:v>
                </c:pt>
                <c:pt idx="4656">
                  <c:v>6.5960000000000001</c:v>
                </c:pt>
                <c:pt idx="4657">
                  <c:v>6.5960000000000001</c:v>
                </c:pt>
                <c:pt idx="4658">
                  <c:v>6.5960000000000001</c:v>
                </c:pt>
                <c:pt idx="4659">
                  <c:v>6.5960000000000001</c:v>
                </c:pt>
                <c:pt idx="4660">
                  <c:v>6.5960000000000001</c:v>
                </c:pt>
                <c:pt idx="4661">
                  <c:v>6.5960000000000001</c:v>
                </c:pt>
                <c:pt idx="4662">
                  <c:v>6.5960000000000001</c:v>
                </c:pt>
                <c:pt idx="4663">
                  <c:v>6.5960000000000001</c:v>
                </c:pt>
                <c:pt idx="4664">
                  <c:v>6.5960000000000001</c:v>
                </c:pt>
                <c:pt idx="4665">
                  <c:v>6.6360000000000001</c:v>
                </c:pt>
                <c:pt idx="4666">
                  <c:v>6.6360000000000001</c:v>
                </c:pt>
                <c:pt idx="4667">
                  <c:v>6.6360000000000001</c:v>
                </c:pt>
                <c:pt idx="4668">
                  <c:v>6.6360000000000001</c:v>
                </c:pt>
                <c:pt idx="4669">
                  <c:v>6.6360000000000001</c:v>
                </c:pt>
                <c:pt idx="4670">
                  <c:v>6.6360000000000001</c:v>
                </c:pt>
                <c:pt idx="4671">
                  <c:v>6.6360000000000001</c:v>
                </c:pt>
                <c:pt idx="4672">
                  <c:v>6.6360000000000001</c:v>
                </c:pt>
                <c:pt idx="4673">
                  <c:v>6.6360000000000001</c:v>
                </c:pt>
                <c:pt idx="4674">
                  <c:v>6.6360000000000001</c:v>
                </c:pt>
                <c:pt idx="4675">
                  <c:v>6.6360000000000001</c:v>
                </c:pt>
                <c:pt idx="4676">
                  <c:v>6.6360000000000001</c:v>
                </c:pt>
                <c:pt idx="4677">
                  <c:v>6.6360000000000001</c:v>
                </c:pt>
                <c:pt idx="4678">
                  <c:v>6.6360000000000001</c:v>
                </c:pt>
                <c:pt idx="4679">
                  <c:v>6.6360000000000001</c:v>
                </c:pt>
                <c:pt idx="4680">
                  <c:v>6.6360000000000001</c:v>
                </c:pt>
                <c:pt idx="4681">
                  <c:v>6.6360000000000001</c:v>
                </c:pt>
                <c:pt idx="4682">
                  <c:v>6.6360000000000001</c:v>
                </c:pt>
                <c:pt idx="4683">
                  <c:v>6.6360000000000001</c:v>
                </c:pt>
                <c:pt idx="4684">
                  <c:v>6.6360000000000001</c:v>
                </c:pt>
                <c:pt idx="4685">
                  <c:v>6.6360000000000001</c:v>
                </c:pt>
                <c:pt idx="4686">
                  <c:v>6.6360000000000001</c:v>
                </c:pt>
                <c:pt idx="4687">
                  <c:v>6.6360000000000001</c:v>
                </c:pt>
                <c:pt idx="4688">
                  <c:v>6.6360000000000001</c:v>
                </c:pt>
                <c:pt idx="4689">
                  <c:v>6.6360000000000001</c:v>
                </c:pt>
                <c:pt idx="4690">
                  <c:v>6.6760000000000002</c:v>
                </c:pt>
                <c:pt idx="4691">
                  <c:v>6.6760000000000002</c:v>
                </c:pt>
                <c:pt idx="4692">
                  <c:v>6.6760000000000002</c:v>
                </c:pt>
                <c:pt idx="4693">
                  <c:v>6.6760000000000002</c:v>
                </c:pt>
                <c:pt idx="4694">
                  <c:v>6.6760000000000002</c:v>
                </c:pt>
                <c:pt idx="4695">
                  <c:v>6.6760000000000002</c:v>
                </c:pt>
                <c:pt idx="4696">
                  <c:v>6.6760000000000002</c:v>
                </c:pt>
                <c:pt idx="4697">
                  <c:v>6.6760000000000002</c:v>
                </c:pt>
                <c:pt idx="4698">
                  <c:v>6.6760000000000002</c:v>
                </c:pt>
                <c:pt idx="4699">
                  <c:v>6.6760000000000002</c:v>
                </c:pt>
                <c:pt idx="4700">
                  <c:v>6.6760000000000002</c:v>
                </c:pt>
                <c:pt idx="4701">
                  <c:v>6.6760000000000002</c:v>
                </c:pt>
                <c:pt idx="4702">
                  <c:v>6.6760000000000002</c:v>
                </c:pt>
                <c:pt idx="4703">
                  <c:v>6.6760000000000002</c:v>
                </c:pt>
                <c:pt idx="4704">
                  <c:v>6.6760000000000002</c:v>
                </c:pt>
                <c:pt idx="4705">
                  <c:v>6.6760000000000002</c:v>
                </c:pt>
                <c:pt idx="4706">
                  <c:v>6.6760000000000002</c:v>
                </c:pt>
                <c:pt idx="4707">
                  <c:v>6.6760000000000002</c:v>
                </c:pt>
                <c:pt idx="4708">
                  <c:v>6.6760000000000002</c:v>
                </c:pt>
                <c:pt idx="4709">
                  <c:v>6.6760000000000002</c:v>
                </c:pt>
                <c:pt idx="4710">
                  <c:v>6.6760000000000002</c:v>
                </c:pt>
                <c:pt idx="4711">
                  <c:v>6.6760000000000002</c:v>
                </c:pt>
                <c:pt idx="4712">
                  <c:v>6.6760000000000002</c:v>
                </c:pt>
                <c:pt idx="4713">
                  <c:v>6.6760000000000002</c:v>
                </c:pt>
                <c:pt idx="4714">
                  <c:v>6.6760000000000002</c:v>
                </c:pt>
                <c:pt idx="4715">
                  <c:v>6.7139999999999986</c:v>
                </c:pt>
                <c:pt idx="4716">
                  <c:v>6.7139999999999986</c:v>
                </c:pt>
                <c:pt idx="4717">
                  <c:v>6.7139999999999986</c:v>
                </c:pt>
                <c:pt idx="4718">
                  <c:v>6.7139999999999986</c:v>
                </c:pt>
                <c:pt idx="4719">
                  <c:v>6.7139999999999986</c:v>
                </c:pt>
                <c:pt idx="4720">
                  <c:v>6.7139999999999986</c:v>
                </c:pt>
                <c:pt idx="4721">
                  <c:v>6.7139999999999986</c:v>
                </c:pt>
                <c:pt idx="4722">
                  <c:v>6.7139999999999986</c:v>
                </c:pt>
                <c:pt idx="4723">
                  <c:v>6.7139999999999986</c:v>
                </c:pt>
                <c:pt idx="4724">
                  <c:v>6.7139999999999986</c:v>
                </c:pt>
                <c:pt idx="4725">
                  <c:v>6.7139999999999986</c:v>
                </c:pt>
                <c:pt idx="4726">
                  <c:v>6.7139999999999986</c:v>
                </c:pt>
                <c:pt idx="4727">
                  <c:v>6.7139999999999986</c:v>
                </c:pt>
                <c:pt idx="4728">
                  <c:v>6.7139999999999986</c:v>
                </c:pt>
                <c:pt idx="4729">
                  <c:v>6.7139999999999986</c:v>
                </c:pt>
                <c:pt idx="4730">
                  <c:v>6.7139999999999986</c:v>
                </c:pt>
                <c:pt idx="4731">
                  <c:v>6.7139999999999986</c:v>
                </c:pt>
                <c:pt idx="4732">
                  <c:v>6.7139999999999986</c:v>
                </c:pt>
                <c:pt idx="4733">
                  <c:v>6.7139999999999986</c:v>
                </c:pt>
                <c:pt idx="4734">
                  <c:v>6.7139999999999986</c:v>
                </c:pt>
                <c:pt idx="4735">
                  <c:v>6.7139999999999986</c:v>
                </c:pt>
                <c:pt idx="4736">
                  <c:v>6.7139999999999986</c:v>
                </c:pt>
                <c:pt idx="4737">
                  <c:v>6.7139999999999986</c:v>
                </c:pt>
                <c:pt idx="4738">
                  <c:v>6.7239999999999966</c:v>
                </c:pt>
                <c:pt idx="4739">
                  <c:v>6.7560000000000002</c:v>
                </c:pt>
                <c:pt idx="4740">
                  <c:v>6.7560000000000002</c:v>
                </c:pt>
                <c:pt idx="4741">
                  <c:v>6.7560000000000002</c:v>
                </c:pt>
                <c:pt idx="4742">
                  <c:v>6.7560000000000002</c:v>
                </c:pt>
                <c:pt idx="4743">
                  <c:v>6.7560000000000002</c:v>
                </c:pt>
                <c:pt idx="4744">
                  <c:v>6.7560000000000002</c:v>
                </c:pt>
                <c:pt idx="4745">
                  <c:v>6.7560000000000002</c:v>
                </c:pt>
                <c:pt idx="4746">
                  <c:v>6.7560000000000002</c:v>
                </c:pt>
                <c:pt idx="4747">
                  <c:v>6.7560000000000002</c:v>
                </c:pt>
                <c:pt idx="4748">
                  <c:v>6.7560000000000002</c:v>
                </c:pt>
                <c:pt idx="4749">
                  <c:v>6.7560000000000002</c:v>
                </c:pt>
                <c:pt idx="4750">
                  <c:v>6.7560000000000002</c:v>
                </c:pt>
                <c:pt idx="4751">
                  <c:v>6.7560000000000002</c:v>
                </c:pt>
                <c:pt idx="4752">
                  <c:v>6.7560000000000002</c:v>
                </c:pt>
                <c:pt idx="4753">
                  <c:v>6.7560000000000002</c:v>
                </c:pt>
                <c:pt idx="4754">
                  <c:v>6.7560000000000002</c:v>
                </c:pt>
                <c:pt idx="4755">
                  <c:v>6.7560000000000002</c:v>
                </c:pt>
                <c:pt idx="4756">
                  <c:v>6.7560000000000002</c:v>
                </c:pt>
                <c:pt idx="4757">
                  <c:v>6.7560000000000002</c:v>
                </c:pt>
                <c:pt idx="4758">
                  <c:v>6.7560000000000002</c:v>
                </c:pt>
                <c:pt idx="4759">
                  <c:v>6.7560000000000002</c:v>
                </c:pt>
                <c:pt idx="4760">
                  <c:v>6.7560000000000002</c:v>
                </c:pt>
                <c:pt idx="4761">
                  <c:v>6.7560000000000002</c:v>
                </c:pt>
                <c:pt idx="4762">
                  <c:v>6.7560000000000002</c:v>
                </c:pt>
                <c:pt idx="4763">
                  <c:v>6.7560000000000002</c:v>
                </c:pt>
                <c:pt idx="4764">
                  <c:v>6.7639999999999967</c:v>
                </c:pt>
                <c:pt idx="4765">
                  <c:v>6.798</c:v>
                </c:pt>
                <c:pt idx="4766">
                  <c:v>6.798</c:v>
                </c:pt>
                <c:pt idx="4767">
                  <c:v>6.798</c:v>
                </c:pt>
                <c:pt idx="4768">
                  <c:v>6.798</c:v>
                </c:pt>
                <c:pt idx="4769">
                  <c:v>6.798</c:v>
                </c:pt>
                <c:pt idx="4770">
                  <c:v>6.798</c:v>
                </c:pt>
                <c:pt idx="4771">
                  <c:v>6.798</c:v>
                </c:pt>
                <c:pt idx="4772">
                  <c:v>6.798</c:v>
                </c:pt>
                <c:pt idx="4773">
                  <c:v>6.798</c:v>
                </c:pt>
                <c:pt idx="4774">
                  <c:v>6.798</c:v>
                </c:pt>
                <c:pt idx="4775">
                  <c:v>6.798</c:v>
                </c:pt>
                <c:pt idx="4776">
                  <c:v>6.798</c:v>
                </c:pt>
                <c:pt idx="4777">
                  <c:v>6.798</c:v>
                </c:pt>
                <c:pt idx="4778">
                  <c:v>6.798</c:v>
                </c:pt>
                <c:pt idx="4779">
                  <c:v>6.798</c:v>
                </c:pt>
                <c:pt idx="4780">
                  <c:v>6.798</c:v>
                </c:pt>
                <c:pt idx="4781">
                  <c:v>6.798</c:v>
                </c:pt>
                <c:pt idx="4782">
                  <c:v>6.798</c:v>
                </c:pt>
                <c:pt idx="4783">
                  <c:v>6.798</c:v>
                </c:pt>
                <c:pt idx="4784">
                  <c:v>6.798</c:v>
                </c:pt>
                <c:pt idx="4785">
                  <c:v>6.798</c:v>
                </c:pt>
                <c:pt idx="4786">
                  <c:v>6.798</c:v>
                </c:pt>
                <c:pt idx="4787">
                  <c:v>6.798</c:v>
                </c:pt>
                <c:pt idx="4788">
                  <c:v>6.798</c:v>
                </c:pt>
                <c:pt idx="4789">
                  <c:v>6.798</c:v>
                </c:pt>
                <c:pt idx="4790">
                  <c:v>6.798</c:v>
                </c:pt>
                <c:pt idx="4791">
                  <c:v>6.84</c:v>
                </c:pt>
                <c:pt idx="4792">
                  <c:v>6.84</c:v>
                </c:pt>
                <c:pt idx="4793">
                  <c:v>6.84</c:v>
                </c:pt>
                <c:pt idx="4794">
                  <c:v>6.84</c:v>
                </c:pt>
                <c:pt idx="4795">
                  <c:v>6.84</c:v>
                </c:pt>
                <c:pt idx="4796">
                  <c:v>6.84</c:v>
                </c:pt>
                <c:pt idx="4797">
                  <c:v>6.84</c:v>
                </c:pt>
                <c:pt idx="4798">
                  <c:v>6.84</c:v>
                </c:pt>
                <c:pt idx="4799">
                  <c:v>6.84</c:v>
                </c:pt>
                <c:pt idx="4800">
                  <c:v>6.84</c:v>
                </c:pt>
                <c:pt idx="4801">
                  <c:v>6.84</c:v>
                </c:pt>
                <c:pt idx="4802">
                  <c:v>6.84</c:v>
                </c:pt>
                <c:pt idx="4803">
                  <c:v>6.84</c:v>
                </c:pt>
                <c:pt idx="4804">
                  <c:v>6.84</c:v>
                </c:pt>
                <c:pt idx="4805">
                  <c:v>6.84</c:v>
                </c:pt>
                <c:pt idx="4806">
                  <c:v>6.84</c:v>
                </c:pt>
                <c:pt idx="4807">
                  <c:v>6.84</c:v>
                </c:pt>
                <c:pt idx="4808">
                  <c:v>6.84</c:v>
                </c:pt>
                <c:pt idx="4809">
                  <c:v>6.84</c:v>
                </c:pt>
                <c:pt idx="4810">
                  <c:v>6.84</c:v>
                </c:pt>
                <c:pt idx="4811">
                  <c:v>6.84</c:v>
                </c:pt>
                <c:pt idx="4812">
                  <c:v>6.84</c:v>
                </c:pt>
                <c:pt idx="4813">
                  <c:v>6.84</c:v>
                </c:pt>
                <c:pt idx="4814">
                  <c:v>6.84</c:v>
                </c:pt>
                <c:pt idx="4815">
                  <c:v>6.84</c:v>
                </c:pt>
                <c:pt idx="4816">
                  <c:v>6.8639999999999937</c:v>
                </c:pt>
                <c:pt idx="4817">
                  <c:v>6.88</c:v>
                </c:pt>
                <c:pt idx="4818">
                  <c:v>6.88</c:v>
                </c:pt>
                <c:pt idx="4819">
                  <c:v>6.88</c:v>
                </c:pt>
                <c:pt idx="4820">
                  <c:v>6.88</c:v>
                </c:pt>
                <c:pt idx="4821">
                  <c:v>6.88</c:v>
                </c:pt>
                <c:pt idx="4822">
                  <c:v>6.88</c:v>
                </c:pt>
                <c:pt idx="4823">
                  <c:v>6.88</c:v>
                </c:pt>
                <c:pt idx="4824">
                  <c:v>6.88</c:v>
                </c:pt>
                <c:pt idx="4825">
                  <c:v>6.88</c:v>
                </c:pt>
                <c:pt idx="4826">
                  <c:v>6.88</c:v>
                </c:pt>
                <c:pt idx="4827">
                  <c:v>6.88</c:v>
                </c:pt>
                <c:pt idx="4828">
                  <c:v>6.88</c:v>
                </c:pt>
                <c:pt idx="4829">
                  <c:v>6.88</c:v>
                </c:pt>
                <c:pt idx="4830">
                  <c:v>6.88</c:v>
                </c:pt>
                <c:pt idx="4831">
                  <c:v>6.88</c:v>
                </c:pt>
                <c:pt idx="4832">
                  <c:v>6.88</c:v>
                </c:pt>
                <c:pt idx="4833">
                  <c:v>6.88</c:v>
                </c:pt>
                <c:pt idx="4834">
                  <c:v>6.88</c:v>
                </c:pt>
                <c:pt idx="4835">
                  <c:v>6.88</c:v>
                </c:pt>
                <c:pt idx="4836">
                  <c:v>6.88</c:v>
                </c:pt>
                <c:pt idx="4837">
                  <c:v>6.88</c:v>
                </c:pt>
                <c:pt idx="4838">
                  <c:v>6.88</c:v>
                </c:pt>
                <c:pt idx="4839">
                  <c:v>6.88</c:v>
                </c:pt>
                <c:pt idx="4840">
                  <c:v>6.88</c:v>
                </c:pt>
                <c:pt idx="4841">
                  <c:v>6.9139999999999997</c:v>
                </c:pt>
                <c:pt idx="4842">
                  <c:v>6.9160000000000004</c:v>
                </c:pt>
                <c:pt idx="4843">
                  <c:v>6.9160000000000004</c:v>
                </c:pt>
                <c:pt idx="4844">
                  <c:v>6.9160000000000004</c:v>
                </c:pt>
                <c:pt idx="4845">
                  <c:v>6.9160000000000004</c:v>
                </c:pt>
                <c:pt idx="4846">
                  <c:v>6.9160000000000004</c:v>
                </c:pt>
                <c:pt idx="4847">
                  <c:v>6.9160000000000004</c:v>
                </c:pt>
                <c:pt idx="4848">
                  <c:v>6.9160000000000004</c:v>
                </c:pt>
                <c:pt idx="4849">
                  <c:v>6.9160000000000004</c:v>
                </c:pt>
                <c:pt idx="4850">
                  <c:v>6.9160000000000004</c:v>
                </c:pt>
                <c:pt idx="4851">
                  <c:v>6.9160000000000004</c:v>
                </c:pt>
                <c:pt idx="4852">
                  <c:v>6.9160000000000004</c:v>
                </c:pt>
                <c:pt idx="4853">
                  <c:v>6.9160000000000004</c:v>
                </c:pt>
                <c:pt idx="4854">
                  <c:v>6.9160000000000004</c:v>
                </c:pt>
                <c:pt idx="4855">
                  <c:v>6.9160000000000004</c:v>
                </c:pt>
                <c:pt idx="4856">
                  <c:v>6.9160000000000004</c:v>
                </c:pt>
                <c:pt idx="4857">
                  <c:v>6.9160000000000004</c:v>
                </c:pt>
                <c:pt idx="4858">
                  <c:v>6.9160000000000004</c:v>
                </c:pt>
                <c:pt idx="4859">
                  <c:v>6.9160000000000004</c:v>
                </c:pt>
                <c:pt idx="4860">
                  <c:v>6.9160000000000004</c:v>
                </c:pt>
                <c:pt idx="4861">
                  <c:v>6.9160000000000004</c:v>
                </c:pt>
                <c:pt idx="4862">
                  <c:v>6.9160000000000004</c:v>
                </c:pt>
                <c:pt idx="4863">
                  <c:v>6.9459999999999997</c:v>
                </c:pt>
                <c:pt idx="4864">
                  <c:v>6.9560000000000004</c:v>
                </c:pt>
                <c:pt idx="4865">
                  <c:v>6.9560000000000004</c:v>
                </c:pt>
                <c:pt idx="4866">
                  <c:v>6.9560000000000004</c:v>
                </c:pt>
                <c:pt idx="4867">
                  <c:v>6.9560000000000004</c:v>
                </c:pt>
                <c:pt idx="4868">
                  <c:v>6.9560000000000004</c:v>
                </c:pt>
                <c:pt idx="4869">
                  <c:v>6.9560000000000004</c:v>
                </c:pt>
                <c:pt idx="4870">
                  <c:v>6.9560000000000004</c:v>
                </c:pt>
                <c:pt idx="4871">
                  <c:v>6.9560000000000004</c:v>
                </c:pt>
                <c:pt idx="4872">
                  <c:v>6.9560000000000004</c:v>
                </c:pt>
                <c:pt idx="4873">
                  <c:v>6.9560000000000004</c:v>
                </c:pt>
                <c:pt idx="4874">
                  <c:v>6.9560000000000004</c:v>
                </c:pt>
                <c:pt idx="4875">
                  <c:v>6.9560000000000004</c:v>
                </c:pt>
                <c:pt idx="4876">
                  <c:v>6.9560000000000004</c:v>
                </c:pt>
                <c:pt idx="4877">
                  <c:v>6.9560000000000004</c:v>
                </c:pt>
                <c:pt idx="4878">
                  <c:v>6.9560000000000004</c:v>
                </c:pt>
                <c:pt idx="4879">
                  <c:v>6.9560000000000004</c:v>
                </c:pt>
                <c:pt idx="4880">
                  <c:v>6.9560000000000004</c:v>
                </c:pt>
                <c:pt idx="4881">
                  <c:v>6.9560000000000004</c:v>
                </c:pt>
                <c:pt idx="4882">
                  <c:v>6.9560000000000004</c:v>
                </c:pt>
                <c:pt idx="4883">
                  <c:v>6.9560000000000004</c:v>
                </c:pt>
                <c:pt idx="4884">
                  <c:v>6.9560000000000004</c:v>
                </c:pt>
                <c:pt idx="4885">
                  <c:v>6.9560000000000004</c:v>
                </c:pt>
                <c:pt idx="4886">
                  <c:v>6.9560000000000004</c:v>
                </c:pt>
                <c:pt idx="4887">
                  <c:v>6.9560000000000004</c:v>
                </c:pt>
                <c:pt idx="4888">
                  <c:v>6.9660000000000002</c:v>
                </c:pt>
                <c:pt idx="4889">
                  <c:v>6.9960000000000004</c:v>
                </c:pt>
                <c:pt idx="4890">
                  <c:v>6.9960000000000004</c:v>
                </c:pt>
                <c:pt idx="4891">
                  <c:v>6.9960000000000004</c:v>
                </c:pt>
                <c:pt idx="4892">
                  <c:v>6.9960000000000004</c:v>
                </c:pt>
                <c:pt idx="4893">
                  <c:v>6.9960000000000004</c:v>
                </c:pt>
                <c:pt idx="4894">
                  <c:v>6.9960000000000004</c:v>
                </c:pt>
                <c:pt idx="4895">
                  <c:v>6.9960000000000004</c:v>
                </c:pt>
                <c:pt idx="4896">
                  <c:v>6.9960000000000004</c:v>
                </c:pt>
                <c:pt idx="4897">
                  <c:v>6.9960000000000004</c:v>
                </c:pt>
                <c:pt idx="4898">
                  <c:v>6.9960000000000004</c:v>
                </c:pt>
                <c:pt idx="4899">
                  <c:v>6.9960000000000004</c:v>
                </c:pt>
                <c:pt idx="4900">
                  <c:v>6.9960000000000004</c:v>
                </c:pt>
                <c:pt idx="4901">
                  <c:v>6.9960000000000004</c:v>
                </c:pt>
                <c:pt idx="4902">
                  <c:v>6.9960000000000004</c:v>
                </c:pt>
                <c:pt idx="4903">
                  <c:v>6.9960000000000004</c:v>
                </c:pt>
                <c:pt idx="4904">
                  <c:v>6.9960000000000004</c:v>
                </c:pt>
                <c:pt idx="4905">
                  <c:v>6.9960000000000004</c:v>
                </c:pt>
                <c:pt idx="4906">
                  <c:v>6.9960000000000004</c:v>
                </c:pt>
                <c:pt idx="4907">
                  <c:v>6.9960000000000004</c:v>
                </c:pt>
                <c:pt idx="4908">
                  <c:v>6.9960000000000004</c:v>
                </c:pt>
                <c:pt idx="4909">
                  <c:v>6.9960000000000004</c:v>
                </c:pt>
                <c:pt idx="4910">
                  <c:v>6.9960000000000004</c:v>
                </c:pt>
                <c:pt idx="4911">
                  <c:v>6.9960000000000004</c:v>
                </c:pt>
                <c:pt idx="4912">
                  <c:v>6.9960000000000004</c:v>
                </c:pt>
                <c:pt idx="4913">
                  <c:v>7.0339999999999998</c:v>
                </c:pt>
                <c:pt idx="4914">
                  <c:v>7.0339999999999998</c:v>
                </c:pt>
                <c:pt idx="4915">
                  <c:v>7.0339999999999998</c:v>
                </c:pt>
                <c:pt idx="4916">
                  <c:v>7.0339999999999998</c:v>
                </c:pt>
                <c:pt idx="4917">
                  <c:v>7.0339999999999998</c:v>
                </c:pt>
                <c:pt idx="4918">
                  <c:v>7.0339999999999998</c:v>
                </c:pt>
                <c:pt idx="4919">
                  <c:v>7.0339999999999998</c:v>
                </c:pt>
                <c:pt idx="4920">
                  <c:v>7.0339999999999998</c:v>
                </c:pt>
                <c:pt idx="4921">
                  <c:v>7.0339999999999998</c:v>
                </c:pt>
                <c:pt idx="4922">
                  <c:v>7.0339999999999998</c:v>
                </c:pt>
                <c:pt idx="4923">
                  <c:v>7.0339999999999998</c:v>
                </c:pt>
                <c:pt idx="4924">
                  <c:v>7.0339999999999998</c:v>
                </c:pt>
                <c:pt idx="4925">
                  <c:v>7.0339999999999998</c:v>
                </c:pt>
                <c:pt idx="4926">
                  <c:v>7.0339999999999998</c:v>
                </c:pt>
                <c:pt idx="4927">
                  <c:v>7.0339999999999998</c:v>
                </c:pt>
                <c:pt idx="4928">
                  <c:v>7.0339999999999998</c:v>
                </c:pt>
                <c:pt idx="4929">
                  <c:v>7.0339999999999998</c:v>
                </c:pt>
                <c:pt idx="4930">
                  <c:v>7.0339999999999998</c:v>
                </c:pt>
                <c:pt idx="4931">
                  <c:v>7.0339999999999998</c:v>
                </c:pt>
                <c:pt idx="4932">
                  <c:v>7.0339999999999998</c:v>
                </c:pt>
                <c:pt idx="4933">
                  <c:v>7.0339999999999998</c:v>
                </c:pt>
                <c:pt idx="4934">
                  <c:v>7.0339999999999998</c:v>
                </c:pt>
                <c:pt idx="4935">
                  <c:v>7.0339999999999998</c:v>
                </c:pt>
                <c:pt idx="4936">
                  <c:v>7.07</c:v>
                </c:pt>
                <c:pt idx="4937">
                  <c:v>7.07</c:v>
                </c:pt>
                <c:pt idx="4938">
                  <c:v>7.07</c:v>
                </c:pt>
                <c:pt idx="4939">
                  <c:v>7.07</c:v>
                </c:pt>
                <c:pt idx="4940">
                  <c:v>7.07</c:v>
                </c:pt>
                <c:pt idx="4941">
                  <c:v>7.07</c:v>
                </c:pt>
                <c:pt idx="4942">
                  <c:v>7.07</c:v>
                </c:pt>
                <c:pt idx="4943">
                  <c:v>7.07</c:v>
                </c:pt>
                <c:pt idx="4944">
                  <c:v>7.07</c:v>
                </c:pt>
                <c:pt idx="4945">
                  <c:v>7.07</c:v>
                </c:pt>
                <c:pt idx="4946">
                  <c:v>7.07</c:v>
                </c:pt>
                <c:pt idx="4947">
                  <c:v>7.07</c:v>
                </c:pt>
                <c:pt idx="4948">
                  <c:v>7.07</c:v>
                </c:pt>
                <c:pt idx="4949">
                  <c:v>7.07</c:v>
                </c:pt>
                <c:pt idx="4950">
                  <c:v>7.07</c:v>
                </c:pt>
                <c:pt idx="4951">
                  <c:v>7.07</c:v>
                </c:pt>
                <c:pt idx="4952">
                  <c:v>7.07</c:v>
                </c:pt>
                <c:pt idx="4953">
                  <c:v>7.07</c:v>
                </c:pt>
                <c:pt idx="4954">
                  <c:v>7.07</c:v>
                </c:pt>
                <c:pt idx="4955">
                  <c:v>7.07</c:v>
                </c:pt>
                <c:pt idx="4956">
                  <c:v>7.07</c:v>
                </c:pt>
                <c:pt idx="4957">
                  <c:v>7.07</c:v>
                </c:pt>
                <c:pt idx="4958">
                  <c:v>7.1039999999999974</c:v>
                </c:pt>
                <c:pt idx="4959">
                  <c:v>7.1119999999999974</c:v>
                </c:pt>
                <c:pt idx="4960">
                  <c:v>7.1119999999999974</c:v>
                </c:pt>
                <c:pt idx="4961">
                  <c:v>7.1119999999999974</c:v>
                </c:pt>
                <c:pt idx="4962">
                  <c:v>7.1119999999999974</c:v>
                </c:pt>
                <c:pt idx="4963">
                  <c:v>7.1119999999999974</c:v>
                </c:pt>
                <c:pt idx="4964">
                  <c:v>7.1119999999999974</c:v>
                </c:pt>
                <c:pt idx="4965">
                  <c:v>7.1119999999999974</c:v>
                </c:pt>
                <c:pt idx="4966">
                  <c:v>7.1119999999999974</c:v>
                </c:pt>
                <c:pt idx="4967">
                  <c:v>7.1119999999999974</c:v>
                </c:pt>
                <c:pt idx="4968">
                  <c:v>7.1119999999999974</c:v>
                </c:pt>
                <c:pt idx="4969">
                  <c:v>7.1119999999999974</c:v>
                </c:pt>
                <c:pt idx="4970">
                  <c:v>7.1119999999999974</c:v>
                </c:pt>
                <c:pt idx="4971">
                  <c:v>7.1119999999999974</c:v>
                </c:pt>
                <c:pt idx="4972">
                  <c:v>7.1119999999999974</c:v>
                </c:pt>
                <c:pt idx="4973">
                  <c:v>7.1119999999999974</c:v>
                </c:pt>
                <c:pt idx="4974">
                  <c:v>7.1119999999999974</c:v>
                </c:pt>
                <c:pt idx="4975">
                  <c:v>7.1119999999999974</c:v>
                </c:pt>
                <c:pt idx="4976">
                  <c:v>7.1119999999999974</c:v>
                </c:pt>
                <c:pt idx="4977">
                  <c:v>7.1119999999999974</c:v>
                </c:pt>
                <c:pt idx="4978">
                  <c:v>7.1119999999999974</c:v>
                </c:pt>
                <c:pt idx="4979">
                  <c:v>7.1119999999999974</c:v>
                </c:pt>
                <c:pt idx="4980">
                  <c:v>7.1119999999999974</c:v>
                </c:pt>
                <c:pt idx="4981">
                  <c:v>7.1119999999999974</c:v>
                </c:pt>
                <c:pt idx="4982">
                  <c:v>7.1119999999999974</c:v>
                </c:pt>
                <c:pt idx="4983">
                  <c:v>7.117999999999987</c:v>
                </c:pt>
                <c:pt idx="4984">
                  <c:v>7.1499999999999986</c:v>
                </c:pt>
                <c:pt idx="4985">
                  <c:v>7.1499999999999986</c:v>
                </c:pt>
                <c:pt idx="4986">
                  <c:v>7.1499999999999986</c:v>
                </c:pt>
                <c:pt idx="4987">
                  <c:v>7.1499999999999986</c:v>
                </c:pt>
                <c:pt idx="4988">
                  <c:v>7.1499999999999986</c:v>
                </c:pt>
                <c:pt idx="4989">
                  <c:v>7.1499999999999986</c:v>
                </c:pt>
                <c:pt idx="4990">
                  <c:v>7.1499999999999986</c:v>
                </c:pt>
                <c:pt idx="4991">
                  <c:v>7.1499999999999986</c:v>
                </c:pt>
                <c:pt idx="4992">
                  <c:v>7.1499999999999986</c:v>
                </c:pt>
                <c:pt idx="4993">
                  <c:v>7.1499999999999986</c:v>
                </c:pt>
                <c:pt idx="4994">
                  <c:v>7.1499999999999986</c:v>
                </c:pt>
                <c:pt idx="4995">
                  <c:v>7.1499999999999986</c:v>
                </c:pt>
                <c:pt idx="4996">
                  <c:v>7.1499999999999986</c:v>
                </c:pt>
                <c:pt idx="4997">
                  <c:v>7.1499999999999986</c:v>
                </c:pt>
                <c:pt idx="4998">
                  <c:v>7.1499999999999986</c:v>
                </c:pt>
                <c:pt idx="4999">
                  <c:v>7.1499999999999986</c:v>
                </c:pt>
                <c:pt idx="5000">
                  <c:v>7.1499999999999986</c:v>
                </c:pt>
                <c:pt idx="5001">
                  <c:v>7.1499999999999986</c:v>
                </c:pt>
                <c:pt idx="5002">
                  <c:v>7.1499999999999986</c:v>
                </c:pt>
                <c:pt idx="5003">
                  <c:v>7.1499999999999986</c:v>
                </c:pt>
                <c:pt idx="5004">
                  <c:v>7.1499999999999986</c:v>
                </c:pt>
                <c:pt idx="5005">
                  <c:v>7.1499999999999986</c:v>
                </c:pt>
                <c:pt idx="5006">
                  <c:v>7.1679999999999851</c:v>
                </c:pt>
                <c:pt idx="5007">
                  <c:v>7.1879999999999997</c:v>
                </c:pt>
                <c:pt idx="5008">
                  <c:v>7.1879999999999997</c:v>
                </c:pt>
                <c:pt idx="5009">
                  <c:v>7.1879999999999997</c:v>
                </c:pt>
                <c:pt idx="5010">
                  <c:v>7.1879999999999997</c:v>
                </c:pt>
                <c:pt idx="5011">
                  <c:v>7.1879999999999997</c:v>
                </c:pt>
                <c:pt idx="5012">
                  <c:v>7.1879999999999997</c:v>
                </c:pt>
                <c:pt idx="5013">
                  <c:v>7.1879999999999997</c:v>
                </c:pt>
                <c:pt idx="5014">
                  <c:v>7.1879999999999997</c:v>
                </c:pt>
                <c:pt idx="5015">
                  <c:v>7.1879999999999997</c:v>
                </c:pt>
                <c:pt idx="5016">
                  <c:v>7.1879999999999997</c:v>
                </c:pt>
                <c:pt idx="5017">
                  <c:v>7.1879999999999997</c:v>
                </c:pt>
                <c:pt idx="5018">
                  <c:v>7.1879999999999997</c:v>
                </c:pt>
                <c:pt idx="5019">
                  <c:v>7.1879999999999997</c:v>
                </c:pt>
                <c:pt idx="5020">
                  <c:v>7.1879999999999997</c:v>
                </c:pt>
                <c:pt idx="5021">
                  <c:v>7.1879999999999997</c:v>
                </c:pt>
                <c:pt idx="5022">
                  <c:v>7.1879999999999997</c:v>
                </c:pt>
                <c:pt idx="5023">
                  <c:v>7.1879999999999997</c:v>
                </c:pt>
                <c:pt idx="5024">
                  <c:v>7.1879999999999997</c:v>
                </c:pt>
                <c:pt idx="5025">
                  <c:v>7.1879999999999997</c:v>
                </c:pt>
                <c:pt idx="5026">
                  <c:v>7.1879999999999997</c:v>
                </c:pt>
                <c:pt idx="5027">
                  <c:v>7.1879999999999997</c:v>
                </c:pt>
                <c:pt idx="5028">
                  <c:v>7.1879999999999997</c:v>
                </c:pt>
                <c:pt idx="5029">
                  <c:v>7.218</c:v>
                </c:pt>
                <c:pt idx="5030">
                  <c:v>7.218</c:v>
                </c:pt>
                <c:pt idx="5031">
                  <c:v>7.218</c:v>
                </c:pt>
                <c:pt idx="5032">
                  <c:v>7.218</c:v>
                </c:pt>
                <c:pt idx="5033">
                  <c:v>7.218</c:v>
                </c:pt>
                <c:pt idx="5034">
                  <c:v>7.218</c:v>
                </c:pt>
                <c:pt idx="5035">
                  <c:v>7.218</c:v>
                </c:pt>
                <c:pt idx="5036">
                  <c:v>7.218</c:v>
                </c:pt>
                <c:pt idx="5037">
                  <c:v>7.218</c:v>
                </c:pt>
                <c:pt idx="5038">
                  <c:v>7.218</c:v>
                </c:pt>
                <c:pt idx="5039">
                  <c:v>7.218</c:v>
                </c:pt>
                <c:pt idx="5040">
                  <c:v>7.218</c:v>
                </c:pt>
                <c:pt idx="5041">
                  <c:v>7.218</c:v>
                </c:pt>
                <c:pt idx="5042">
                  <c:v>7.218</c:v>
                </c:pt>
                <c:pt idx="5043">
                  <c:v>7.218</c:v>
                </c:pt>
                <c:pt idx="5044">
                  <c:v>7.218</c:v>
                </c:pt>
                <c:pt idx="5045">
                  <c:v>7.218</c:v>
                </c:pt>
                <c:pt idx="5046">
                  <c:v>7.218</c:v>
                </c:pt>
                <c:pt idx="5047">
                  <c:v>7.2560000000000002</c:v>
                </c:pt>
                <c:pt idx="5048">
                  <c:v>7.2560000000000002</c:v>
                </c:pt>
                <c:pt idx="5049">
                  <c:v>7.2560000000000002</c:v>
                </c:pt>
                <c:pt idx="5050">
                  <c:v>7.2560000000000002</c:v>
                </c:pt>
                <c:pt idx="5051">
                  <c:v>7.2560000000000002</c:v>
                </c:pt>
                <c:pt idx="5052">
                  <c:v>7.2560000000000002</c:v>
                </c:pt>
                <c:pt idx="5053">
                  <c:v>7.2560000000000002</c:v>
                </c:pt>
                <c:pt idx="5054">
                  <c:v>7.2560000000000002</c:v>
                </c:pt>
                <c:pt idx="5055">
                  <c:v>7.2560000000000002</c:v>
                </c:pt>
                <c:pt idx="5056">
                  <c:v>7.2560000000000002</c:v>
                </c:pt>
                <c:pt idx="5057">
                  <c:v>7.2560000000000002</c:v>
                </c:pt>
                <c:pt idx="5058">
                  <c:v>7.2560000000000002</c:v>
                </c:pt>
                <c:pt idx="5059">
                  <c:v>7.2560000000000002</c:v>
                </c:pt>
                <c:pt idx="5060">
                  <c:v>7.2560000000000002</c:v>
                </c:pt>
                <c:pt idx="5061">
                  <c:v>7.2560000000000002</c:v>
                </c:pt>
                <c:pt idx="5062">
                  <c:v>7.2560000000000002</c:v>
                </c:pt>
                <c:pt idx="5063">
                  <c:v>7.2560000000000002</c:v>
                </c:pt>
                <c:pt idx="5064">
                  <c:v>7.2560000000000002</c:v>
                </c:pt>
                <c:pt idx="5065">
                  <c:v>7.2560000000000002</c:v>
                </c:pt>
                <c:pt idx="5066">
                  <c:v>7.2560000000000002</c:v>
                </c:pt>
                <c:pt idx="5067">
                  <c:v>7.2560000000000002</c:v>
                </c:pt>
                <c:pt idx="5068">
                  <c:v>7.2560000000000002</c:v>
                </c:pt>
                <c:pt idx="5069">
                  <c:v>7.2560000000000002</c:v>
                </c:pt>
                <c:pt idx="5070">
                  <c:v>7.2560000000000002</c:v>
                </c:pt>
                <c:pt idx="5071">
                  <c:v>7.2859999999999996</c:v>
                </c:pt>
                <c:pt idx="5072">
                  <c:v>7.298</c:v>
                </c:pt>
                <c:pt idx="5073">
                  <c:v>7.298</c:v>
                </c:pt>
                <c:pt idx="5074">
                  <c:v>7.298</c:v>
                </c:pt>
                <c:pt idx="5075">
                  <c:v>7.298</c:v>
                </c:pt>
                <c:pt idx="5076">
                  <c:v>7.298</c:v>
                </c:pt>
                <c:pt idx="5077">
                  <c:v>7.298</c:v>
                </c:pt>
                <c:pt idx="5078">
                  <c:v>7.298</c:v>
                </c:pt>
                <c:pt idx="5079">
                  <c:v>7.298</c:v>
                </c:pt>
                <c:pt idx="5080">
                  <c:v>7.298</c:v>
                </c:pt>
                <c:pt idx="5081">
                  <c:v>7.298</c:v>
                </c:pt>
                <c:pt idx="5082">
                  <c:v>7.298</c:v>
                </c:pt>
                <c:pt idx="5083">
                  <c:v>7.298</c:v>
                </c:pt>
                <c:pt idx="5084">
                  <c:v>7.298</c:v>
                </c:pt>
                <c:pt idx="5085">
                  <c:v>7.298</c:v>
                </c:pt>
                <c:pt idx="5086">
                  <c:v>7.298</c:v>
                </c:pt>
                <c:pt idx="5087">
                  <c:v>7.298</c:v>
                </c:pt>
                <c:pt idx="5088">
                  <c:v>7.298</c:v>
                </c:pt>
                <c:pt idx="5089">
                  <c:v>7.298</c:v>
                </c:pt>
                <c:pt idx="5090">
                  <c:v>7.298</c:v>
                </c:pt>
                <c:pt idx="5091">
                  <c:v>7.298</c:v>
                </c:pt>
                <c:pt idx="5092">
                  <c:v>7.298</c:v>
                </c:pt>
                <c:pt idx="5093">
                  <c:v>7.298</c:v>
                </c:pt>
                <c:pt idx="5094">
                  <c:v>7.298</c:v>
                </c:pt>
                <c:pt idx="5095">
                  <c:v>7.298</c:v>
                </c:pt>
                <c:pt idx="5096">
                  <c:v>7.3259999999999996</c:v>
                </c:pt>
                <c:pt idx="5097">
                  <c:v>7.3360000000000003</c:v>
                </c:pt>
                <c:pt idx="5098">
                  <c:v>7.3360000000000003</c:v>
                </c:pt>
                <c:pt idx="5099">
                  <c:v>7.3360000000000003</c:v>
                </c:pt>
                <c:pt idx="5100">
                  <c:v>7.3360000000000003</c:v>
                </c:pt>
                <c:pt idx="5101">
                  <c:v>7.3360000000000003</c:v>
                </c:pt>
                <c:pt idx="5102">
                  <c:v>7.3360000000000003</c:v>
                </c:pt>
                <c:pt idx="5103">
                  <c:v>7.3360000000000003</c:v>
                </c:pt>
                <c:pt idx="5104">
                  <c:v>7.3360000000000003</c:v>
                </c:pt>
                <c:pt idx="5105">
                  <c:v>7.3360000000000003</c:v>
                </c:pt>
                <c:pt idx="5106">
                  <c:v>7.3360000000000003</c:v>
                </c:pt>
                <c:pt idx="5107">
                  <c:v>7.3360000000000003</c:v>
                </c:pt>
                <c:pt idx="5108">
                  <c:v>7.3360000000000003</c:v>
                </c:pt>
                <c:pt idx="5109">
                  <c:v>7.3360000000000003</c:v>
                </c:pt>
                <c:pt idx="5110">
                  <c:v>7.3360000000000003</c:v>
                </c:pt>
                <c:pt idx="5111">
                  <c:v>7.3360000000000003</c:v>
                </c:pt>
                <c:pt idx="5112">
                  <c:v>7.3360000000000003</c:v>
                </c:pt>
                <c:pt idx="5113">
                  <c:v>7.3360000000000003</c:v>
                </c:pt>
                <c:pt idx="5114">
                  <c:v>7.3360000000000003</c:v>
                </c:pt>
                <c:pt idx="5115">
                  <c:v>7.3360000000000003</c:v>
                </c:pt>
                <c:pt idx="5116">
                  <c:v>7.3360000000000003</c:v>
                </c:pt>
                <c:pt idx="5117">
                  <c:v>7.3360000000000003</c:v>
                </c:pt>
                <c:pt idx="5118">
                  <c:v>7.3360000000000003</c:v>
                </c:pt>
                <c:pt idx="5119">
                  <c:v>7.3479999999999999</c:v>
                </c:pt>
                <c:pt idx="5120">
                  <c:v>7.3739999999999997</c:v>
                </c:pt>
                <c:pt idx="5121">
                  <c:v>7.3739999999999997</c:v>
                </c:pt>
                <c:pt idx="5122">
                  <c:v>7.3739999999999997</c:v>
                </c:pt>
                <c:pt idx="5123">
                  <c:v>7.3739999999999997</c:v>
                </c:pt>
                <c:pt idx="5124">
                  <c:v>7.3739999999999997</c:v>
                </c:pt>
                <c:pt idx="5125">
                  <c:v>7.3739999999999997</c:v>
                </c:pt>
                <c:pt idx="5126">
                  <c:v>7.3739999999999997</c:v>
                </c:pt>
                <c:pt idx="5127">
                  <c:v>7.3739999999999997</c:v>
                </c:pt>
                <c:pt idx="5128">
                  <c:v>7.3739999999999997</c:v>
                </c:pt>
                <c:pt idx="5129">
                  <c:v>7.3739999999999997</c:v>
                </c:pt>
                <c:pt idx="5130">
                  <c:v>7.3739999999999997</c:v>
                </c:pt>
                <c:pt idx="5131">
                  <c:v>7.3739999999999997</c:v>
                </c:pt>
                <c:pt idx="5132">
                  <c:v>7.3739999999999997</c:v>
                </c:pt>
                <c:pt idx="5133">
                  <c:v>7.3739999999999997</c:v>
                </c:pt>
                <c:pt idx="5134">
                  <c:v>7.3739999999999997</c:v>
                </c:pt>
                <c:pt idx="5135">
                  <c:v>7.3739999999999997</c:v>
                </c:pt>
                <c:pt idx="5136">
                  <c:v>7.3739999999999997</c:v>
                </c:pt>
                <c:pt idx="5137">
                  <c:v>7.3739999999999997</c:v>
                </c:pt>
                <c:pt idx="5138">
                  <c:v>7.3739999999999997</c:v>
                </c:pt>
                <c:pt idx="5139">
                  <c:v>7.3739999999999997</c:v>
                </c:pt>
                <c:pt idx="5140">
                  <c:v>7.3739999999999997</c:v>
                </c:pt>
                <c:pt idx="5141">
                  <c:v>7.3739999999999997</c:v>
                </c:pt>
                <c:pt idx="5142">
                  <c:v>7.3739999999999997</c:v>
                </c:pt>
                <c:pt idx="5143">
                  <c:v>7.4139999999999997</c:v>
                </c:pt>
                <c:pt idx="5144">
                  <c:v>7.4139999999999997</c:v>
                </c:pt>
                <c:pt idx="5145">
                  <c:v>7.4139999999999997</c:v>
                </c:pt>
                <c:pt idx="5146">
                  <c:v>7.4139999999999997</c:v>
                </c:pt>
                <c:pt idx="5147">
                  <c:v>7.4139999999999997</c:v>
                </c:pt>
                <c:pt idx="5148">
                  <c:v>7.4139999999999997</c:v>
                </c:pt>
                <c:pt idx="5149">
                  <c:v>7.4139999999999997</c:v>
                </c:pt>
                <c:pt idx="5150">
                  <c:v>7.4139999999999997</c:v>
                </c:pt>
                <c:pt idx="5151">
                  <c:v>7.4139999999999997</c:v>
                </c:pt>
                <c:pt idx="5152">
                  <c:v>7.4139999999999997</c:v>
                </c:pt>
                <c:pt idx="5153">
                  <c:v>7.4139999999999997</c:v>
                </c:pt>
                <c:pt idx="5154">
                  <c:v>7.4139999999999997</c:v>
                </c:pt>
                <c:pt idx="5155">
                  <c:v>7.4139999999999997</c:v>
                </c:pt>
                <c:pt idx="5156">
                  <c:v>7.4139999999999997</c:v>
                </c:pt>
                <c:pt idx="5157">
                  <c:v>7.4139999999999997</c:v>
                </c:pt>
                <c:pt idx="5158">
                  <c:v>7.4139999999999997</c:v>
                </c:pt>
                <c:pt idx="5159">
                  <c:v>7.4139999999999997</c:v>
                </c:pt>
                <c:pt idx="5160">
                  <c:v>7.4139999999999997</c:v>
                </c:pt>
                <c:pt idx="5161">
                  <c:v>7.4139999999999997</c:v>
                </c:pt>
                <c:pt idx="5162">
                  <c:v>7.4139999999999997</c:v>
                </c:pt>
                <c:pt idx="5163">
                  <c:v>7.4139999999999997</c:v>
                </c:pt>
                <c:pt idx="5164">
                  <c:v>7.4139999999999997</c:v>
                </c:pt>
                <c:pt idx="5165">
                  <c:v>7.4139999999999997</c:v>
                </c:pt>
                <c:pt idx="5166">
                  <c:v>7.4139999999999997</c:v>
                </c:pt>
                <c:pt idx="5167">
                  <c:v>7.43</c:v>
                </c:pt>
                <c:pt idx="5168">
                  <c:v>7.452</c:v>
                </c:pt>
                <c:pt idx="5169">
                  <c:v>7.452</c:v>
                </c:pt>
                <c:pt idx="5170">
                  <c:v>7.452</c:v>
                </c:pt>
                <c:pt idx="5171">
                  <c:v>7.452</c:v>
                </c:pt>
                <c:pt idx="5172">
                  <c:v>7.452</c:v>
                </c:pt>
                <c:pt idx="5173">
                  <c:v>7.452</c:v>
                </c:pt>
                <c:pt idx="5174">
                  <c:v>7.452</c:v>
                </c:pt>
                <c:pt idx="5175">
                  <c:v>7.452</c:v>
                </c:pt>
                <c:pt idx="5176">
                  <c:v>7.452</c:v>
                </c:pt>
                <c:pt idx="5177">
                  <c:v>7.452</c:v>
                </c:pt>
                <c:pt idx="5178">
                  <c:v>7.452</c:v>
                </c:pt>
                <c:pt idx="5179">
                  <c:v>7.452</c:v>
                </c:pt>
                <c:pt idx="5180">
                  <c:v>7.452</c:v>
                </c:pt>
                <c:pt idx="5181">
                  <c:v>7.452</c:v>
                </c:pt>
                <c:pt idx="5182">
                  <c:v>7.452</c:v>
                </c:pt>
                <c:pt idx="5183">
                  <c:v>7.452</c:v>
                </c:pt>
                <c:pt idx="5184">
                  <c:v>7.452</c:v>
                </c:pt>
                <c:pt idx="5185">
                  <c:v>7.452</c:v>
                </c:pt>
                <c:pt idx="5186">
                  <c:v>7.452</c:v>
                </c:pt>
                <c:pt idx="5187">
                  <c:v>7.452</c:v>
                </c:pt>
                <c:pt idx="5188">
                  <c:v>7.452</c:v>
                </c:pt>
                <c:pt idx="5189">
                  <c:v>7.452</c:v>
                </c:pt>
                <c:pt idx="5190">
                  <c:v>7.452</c:v>
                </c:pt>
                <c:pt idx="5191">
                  <c:v>7.49</c:v>
                </c:pt>
                <c:pt idx="5192">
                  <c:v>7.49</c:v>
                </c:pt>
                <c:pt idx="5193">
                  <c:v>7.49</c:v>
                </c:pt>
                <c:pt idx="5194">
                  <c:v>7.49</c:v>
                </c:pt>
                <c:pt idx="5195">
                  <c:v>7.49</c:v>
                </c:pt>
                <c:pt idx="5196">
                  <c:v>7.49</c:v>
                </c:pt>
                <c:pt idx="5197">
                  <c:v>7.49</c:v>
                </c:pt>
                <c:pt idx="5198">
                  <c:v>7.49</c:v>
                </c:pt>
                <c:pt idx="5199">
                  <c:v>7.49</c:v>
                </c:pt>
                <c:pt idx="5200">
                  <c:v>7.49</c:v>
                </c:pt>
                <c:pt idx="5201">
                  <c:v>7.49</c:v>
                </c:pt>
                <c:pt idx="5202">
                  <c:v>7.49</c:v>
                </c:pt>
                <c:pt idx="5203">
                  <c:v>7.49</c:v>
                </c:pt>
                <c:pt idx="5204">
                  <c:v>7.49</c:v>
                </c:pt>
                <c:pt idx="5205">
                  <c:v>7.49</c:v>
                </c:pt>
                <c:pt idx="5206">
                  <c:v>7.49</c:v>
                </c:pt>
                <c:pt idx="5207">
                  <c:v>7.49</c:v>
                </c:pt>
                <c:pt idx="5208">
                  <c:v>7.49</c:v>
                </c:pt>
                <c:pt idx="5209">
                  <c:v>7.49</c:v>
                </c:pt>
                <c:pt idx="5210">
                  <c:v>7.49</c:v>
                </c:pt>
                <c:pt idx="5211">
                  <c:v>7.49</c:v>
                </c:pt>
                <c:pt idx="5212">
                  <c:v>7.49</c:v>
                </c:pt>
                <c:pt idx="5213">
                  <c:v>7.49</c:v>
                </c:pt>
                <c:pt idx="5214">
                  <c:v>7.508</c:v>
                </c:pt>
                <c:pt idx="5215">
                  <c:v>7.5259999999999998</c:v>
                </c:pt>
                <c:pt idx="5216">
                  <c:v>7.5259999999999998</c:v>
                </c:pt>
                <c:pt idx="5217">
                  <c:v>7.5259999999999998</c:v>
                </c:pt>
                <c:pt idx="5218">
                  <c:v>7.5259999999999998</c:v>
                </c:pt>
                <c:pt idx="5219">
                  <c:v>7.5259999999999998</c:v>
                </c:pt>
                <c:pt idx="5220">
                  <c:v>7.5259999999999998</c:v>
                </c:pt>
                <c:pt idx="5221">
                  <c:v>7.5259999999999998</c:v>
                </c:pt>
                <c:pt idx="5222">
                  <c:v>7.5259999999999998</c:v>
                </c:pt>
                <c:pt idx="5223">
                  <c:v>7.5259999999999998</c:v>
                </c:pt>
                <c:pt idx="5224">
                  <c:v>7.5259999999999998</c:v>
                </c:pt>
                <c:pt idx="5225">
                  <c:v>7.5259999999999998</c:v>
                </c:pt>
                <c:pt idx="5226">
                  <c:v>7.5259999999999998</c:v>
                </c:pt>
                <c:pt idx="5227">
                  <c:v>7.5259999999999998</c:v>
                </c:pt>
                <c:pt idx="5228">
                  <c:v>7.5259999999999998</c:v>
                </c:pt>
                <c:pt idx="5229">
                  <c:v>7.5259999999999998</c:v>
                </c:pt>
                <c:pt idx="5230">
                  <c:v>7.5259999999999998</c:v>
                </c:pt>
                <c:pt idx="5231">
                  <c:v>7.5259999999999998</c:v>
                </c:pt>
                <c:pt idx="5232">
                  <c:v>7.5259999999999998</c:v>
                </c:pt>
                <c:pt idx="5233">
                  <c:v>7.5259999999999998</c:v>
                </c:pt>
                <c:pt idx="5234">
                  <c:v>7.5259999999999998</c:v>
                </c:pt>
                <c:pt idx="5235">
                  <c:v>7.5259999999999998</c:v>
                </c:pt>
                <c:pt idx="5236">
                  <c:v>7.5259999999999998</c:v>
                </c:pt>
                <c:pt idx="5237">
                  <c:v>7.5439999999999996</c:v>
                </c:pt>
                <c:pt idx="5238">
                  <c:v>7.5679999999999996</c:v>
                </c:pt>
                <c:pt idx="5239">
                  <c:v>7.5679999999999996</c:v>
                </c:pt>
                <c:pt idx="5240">
                  <c:v>7.5679999999999996</c:v>
                </c:pt>
                <c:pt idx="5241">
                  <c:v>7.5679999999999996</c:v>
                </c:pt>
                <c:pt idx="5242">
                  <c:v>7.5679999999999996</c:v>
                </c:pt>
                <c:pt idx="5243">
                  <c:v>7.5679999999999996</c:v>
                </c:pt>
                <c:pt idx="5244">
                  <c:v>7.5679999999999996</c:v>
                </c:pt>
                <c:pt idx="5245">
                  <c:v>7.5679999999999996</c:v>
                </c:pt>
                <c:pt idx="5246">
                  <c:v>7.5679999999999996</c:v>
                </c:pt>
                <c:pt idx="5247">
                  <c:v>7.5679999999999996</c:v>
                </c:pt>
                <c:pt idx="5248">
                  <c:v>7.5679999999999996</c:v>
                </c:pt>
                <c:pt idx="5249">
                  <c:v>7.5679999999999996</c:v>
                </c:pt>
                <c:pt idx="5250">
                  <c:v>7.5679999999999996</c:v>
                </c:pt>
                <c:pt idx="5251">
                  <c:v>7.5679999999999996</c:v>
                </c:pt>
                <c:pt idx="5252">
                  <c:v>7.5679999999999996</c:v>
                </c:pt>
                <c:pt idx="5253">
                  <c:v>7.5679999999999996</c:v>
                </c:pt>
                <c:pt idx="5254">
                  <c:v>7.5679999999999996</c:v>
                </c:pt>
                <c:pt idx="5255">
                  <c:v>7.5679999999999996</c:v>
                </c:pt>
                <c:pt idx="5256">
                  <c:v>7.5679999999999996</c:v>
                </c:pt>
                <c:pt idx="5257">
                  <c:v>7.5679999999999996</c:v>
                </c:pt>
                <c:pt idx="5258">
                  <c:v>7.5679999999999996</c:v>
                </c:pt>
                <c:pt idx="5259">
                  <c:v>7.5679999999999996</c:v>
                </c:pt>
                <c:pt idx="5260">
                  <c:v>7.5679999999999996</c:v>
                </c:pt>
                <c:pt idx="5261">
                  <c:v>7.5679999999999996</c:v>
                </c:pt>
                <c:pt idx="5262">
                  <c:v>7.5679999999999996</c:v>
                </c:pt>
                <c:pt idx="5263">
                  <c:v>7.5819999999999999</c:v>
                </c:pt>
                <c:pt idx="5264">
                  <c:v>7.6099999999999977</c:v>
                </c:pt>
                <c:pt idx="5265">
                  <c:v>7.6099999999999977</c:v>
                </c:pt>
                <c:pt idx="5266">
                  <c:v>7.6099999999999977</c:v>
                </c:pt>
                <c:pt idx="5267">
                  <c:v>7.6099999999999977</c:v>
                </c:pt>
                <c:pt idx="5268">
                  <c:v>7.6099999999999977</c:v>
                </c:pt>
                <c:pt idx="5269">
                  <c:v>7.6099999999999977</c:v>
                </c:pt>
                <c:pt idx="5270">
                  <c:v>7.6099999999999977</c:v>
                </c:pt>
                <c:pt idx="5271">
                  <c:v>7.6099999999999977</c:v>
                </c:pt>
                <c:pt idx="5272">
                  <c:v>7.6099999999999977</c:v>
                </c:pt>
                <c:pt idx="5273">
                  <c:v>7.6099999999999977</c:v>
                </c:pt>
                <c:pt idx="5274">
                  <c:v>7.6099999999999977</c:v>
                </c:pt>
                <c:pt idx="5275">
                  <c:v>7.6099999999999977</c:v>
                </c:pt>
                <c:pt idx="5276">
                  <c:v>7.6099999999999977</c:v>
                </c:pt>
                <c:pt idx="5277">
                  <c:v>7.6099999999999977</c:v>
                </c:pt>
                <c:pt idx="5278">
                  <c:v>7.6099999999999977</c:v>
                </c:pt>
                <c:pt idx="5279">
                  <c:v>7.6099999999999977</c:v>
                </c:pt>
                <c:pt idx="5280">
                  <c:v>7.6099999999999977</c:v>
                </c:pt>
                <c:pt idx="5281">
                  <c:v>7.6099999999999977</c:v>
                </c:pt>
                <c:pt idx="5282">
                  <c:v>7.6099999999999977</c:v>
                </c:pt>
                <c:pt idx="5283">
                  <c:v>7.6099999999999977</c:v>
                </c:pt>
                <c:pt idx="5284">
                  <c:v>7.6099999999999977</c:v>
                </c:pt>
                <c:pt idx="5285">
                  <c:v>7.6099999999999977</c:v>
                </c:pt>
                <c:pt idx="5286">
                  <c:v>7.6099999999999977</c:v>
                </c:pt>
                <c:pt idx="5287">
                  <c:v>7.6099999999999977</c:v>
                </c:pt>
                <c:pt idx="5288">
                  <c:v>7.6099999999999977</c:v>
                </c:pt>
                <c:pt idx="5289">
                  <c:v>7.6119999999999957</c:v>
                </c:pt>
                <c:pt idx="5290">
                  <c:v>7.6499999999999977</c:v>
                </c:pt>
                <c:pt idx="5291">
                  <c:v>7.6499999999999977</c:v>
                </c:pt>
                <c:pt idx="5292">
                  <c:v>7.6499999999999977</c:v>
                </c:pt>
                <c:pt idx="5293">
                  <c:v>7.6499999999999977</c:v>
                </c:pt>
                <c:pt idx="5294">
                  <c:v>7.6499999999999977</c:v>
                </c:pt>
                <c:pt idx="5295">
                  <c:v>7.6499999999999977</c:v>
                </c:pt>
                <c:pt idx="5296">
                  <c:v>7.6499999999999977</c:v>
                </c:pt>
                <c:pt idx="5297">
                  <c:v>7.6499999999999977</c:v>
                </c:pt>
                <c:pt idx="5298">
                  <c:v>7.6499999999999977</c:v>
                </c:pt>
                <c:pt idx="5299">
                  <c:v>7.6499999999999977</c:v>
                </c:pt>
                <c:pt idx="5300">
                  <c:v>7.6499999999999977</c:v>
                </c:pt>
                <c:pt idx="5301">
                  <c:v>7.6499999999999977</c:v>
                </c:pt>
                <c:pt idx="5302">
                  <c:v>7.6499999999999977</c:v>
                </c:pt>
                <c:pt idx="5303">
                  <c:v>7.6499999999999977</c:v>
                </c:pt>
                <c:pt idx="5304">
                  <c:v>7.6499999999999977</c:v>
                </c:pt>
                <c:pt idx="5305">
                  <c:v>7.6499999999999977</c:v>
                </c:pt>
                <c:pt idx="5306">
                  <c:v>7.6499999999999977</c:v>
                </c:pt>
                <c:pt idx="5307">
                  <c:v>7.6499999999999977</c:v>
                </c:pt>
                <c:pt idx="5308">
                  <c:v>7.6499999999999977</c:v>
                </c:pt>
                <c:pt idx="5309">
                  <c:v>7.6499999999999977</c:v>
                </c:pt>
                <c:pt idx="5310">
                  <c:v>7.6499999999999977</c:v>
                </c:pt>
                <c:pt idx="5311">
                  <c:v>7.6499999999999977</c:v>
                </c:pt>
                <c:pt idx="5312">
                  <c:v>7.6499999999999977</c:v>
                </c:pt>
                <c:pt idx="5313">
                  <c:v>7.6499999999999977</c:v>
                </c:pt>
                <c:pt idx="5314">
                  <c:v>7.657999999999987</c:v>
                </c:pt>
                <c:pt idx="5315">
                  <c:v>7.6899999999999986</c:v>
                </c:pt>
                <c:pt idx="5316">
                  <c:v>7.6899999999999986</c:v>
                </c:pt>
                <c:pt idx="5317">
                  <c:v>7.6899999999999986</c:v>
                </c:pt>
                <c:pt idx="5318">
                  <c:v>7.6899999999999986</c:v>
                </c:pt>
                <c:pt idx="5319">
                  <c:v>7.6899999999999986</c:v>
                </c:pt>
                <c:pt idx="5320">
                  <c:v>7.6899999999999986</c:v>
                </c:pt>
                <c:pt idx="5321">
                  <c:v>7.6899999999999986</c:v>
                </c:pt>
                <c:pt idx="5322">
                  <c:v>7.6899999999999986</c:v>
                </c:pt>
                <c:pt idx="5323">
                  <c:v>7.6899999999999986</c:v>
                </c:pt>
                <c:pt idx="5324">
                  <c:v>7.6899999999999986</c:v>
                </c:pt>
                <c:pt idx="5325">
                  <c:v>7.6899999999999986</c:v>
                </c:pt>
                <c:pt idx="5326">
                  <c:v>7.6899999999999986</c:v>
                </c:pt>
                <c:pt idx="5327">
                  <c:v>7.6899999999999986</c:v>
                </c:pt>
                <c:pt idx="5328">
                  <c:v>7.6899999999999986</c:v>
                </c:pt>
                <c:pt idx="5329">
                  <c:v>7.6899999999999986</c:v>
                </c:pt>
                <c:pt idx="5330">
                  <c:v>7.6899999999999986</c:v>
                </c:pt>
                <c:pt idx="5331">
                  <c:v>7.6899999999999986</c:v>
                </c:pt>
                <c:pt idx="5332">
                  <c:v>7.6899999999999986</c:v>
                </c:pt>
                <c:pt idx="5333">
                  <c:v>7.6899999999999986</c:v>
                </c:pt>
                <c:pt idx="5334">
                  <c:v>7.6899999999999986</c:v>
                </c:pt>
                <c:pt idx="5335">
                  <c:v>7.6899999999999986</c:v>
                </c:pt>
                <c:pt idx="5336">
                  <c:v>7.6899999999999986</c:v>
                </c:pt>
                <c:pt idx="5337">
                  <c:v>7.6899999999999986</c:v>
                </c:pt>
                <c:pt idx="5338">
                  <c:v>7.6899999999999986</c:v>
                </c:pt>
                <c:pt idx="5339">
                  <c:v>7.6899999999999986</c:v>
                </c:pt>
                <c:pt idx="5340">
                  <c:v>7.73</c:v>
                </c:pt>
                <c:pt idx="5341">
                  <c:v>7.73</c:v>
                </c:pt>
                <c:pt idx="5342">
                  <c:v>7.73</c:v>
                </c:pt>
                <c:pt idx="5343">
                  <c:v>7.73</c:v>
                </c:pt>
                <c:pt idx="5344">
                  <c:v>7.73</c:v>
                </c:pt>
                <c:pt idx="5345">
                  <c:v>7.73</c:v>
                </c:pt>
                <c:pt idx="5346">
                  <c:v>7.73</c:v>
                </c:pt>
                <c:pt idx="5347">
                  <c:v>7.73</c:v>
                </c:pt>
                <c:pt idx="5348">
                  <c:v>7.73</c:v>
                </c:pt>
                <c:pt idx="5349">
                  <c:v>7.73</c:v>
                </c:pt>
                <c:pt idx="5350">
                  <c:v>7.73</c:v>
                </c:pt>
                <c:pt idx="5351">
                  <c:v>7.73</c:v>
                </c:pt>
                <c:pt idx="5352">
                  <c:v>7.73</c:v>
                </c:pt>
                <c:pt idx="5353">
                  <c:v>7.73</c:v>
                </c:pt>
                <c:pt idx="5354">
                  <c:v>7.73</c:v>
                </c:pt>
                <c:pt idx="5355">
                  <c:v>7.73</c:v>
                </c:pt>
                <c:pt idx="5356">
                  <c:v>7.73</c:v>
                </c:pt>
                <c:pt idx="5357">
                  <c:v>7.73</c:v>
                </c:pt>
                <c:pt idx="5358">
                  <c:v>7.73</c:v>
                </c:pt>
                <c:pt idx="5359">
                  <c:v>7.73</c:v>
                </c:pt>
                <c:pt idx="5360">
                  <c:v>7.73</c:v>
                </c:pt>
                <c:pt idx="5361">
                  <c:v>7.73</c:v>
                </c:pt>
                <c:pt idx="5362">
                  <c:v>7.73</c:v>
                </c:pt>
                <c:pt idx="5363">
                  <c:v>7.73</c:v>
                </c:pt>
                <c:pt idx="5364">
                  <c:v>7.73</c:v>
                </c:pt>
                <c:pt idx="5365">
                  <c:v>7.7699999999999987</c:v>
                </c:pt>
                <c:pt idx="5366">
                  <c:v>7.7699999999999987</c:v>
                </c:pt>
                <c:pt idx="5367">
                  <c:v>7.7699999999999987</c:v>
                </c:pt>
                <c:pt idx="5368">
                  <c:v>7.7699999999999987</c:v>
                </c:pt>
                <c:pt idx="5369">
                  <c:v>7.7699999999999987</c:v>
                </c:pt>
                <c:pt idx="5370">
                  <c:v>7.7699999999999987</c:v>
                </c:pt>
                <c:pt idx="5371">
                  <c:v>7.7699999999999987</c:v>
                </c:pt>
                <c:pt idx="5372">
                  <c:v>7.7699999999999987</c:v>
                </c:pt>
                <c:pt idx="5373">
                  <c:v>7.7699999999999987</c:v>
                </c:pt>
                <c:pt idx="5374">
                  <c:v>7.7699999999999987</c:v>
                </c:pt>
                <c:pt idx="5375">
                  <c:v>7.7699999999999987</c:v>
                </c:pt>
                <c:pt idx="5376">
                  <c:v>7.7699999999999987</c:v>
                </c:pt>
                <c:pt idx="5377">
                  <c:v>7.7699999999999987</c:v>
                </c:pt>
                <c:pt idx="5378">
                  <c:v>7.7699999999999987</c:v>
                </c:pt>
                <c:pt idx="5379">
                  <c:v>7.7699999999999987</c:v>
                </c:pt>
                <c:pt idx="5380">
                  <c:v>7.7699999999999987</c:v>
                </c:pt>
                <c:pt idx="5381">
                  <c:v>7.7699999999999987</c:v>
                </c:pt>
                <c:pt idx="5382">
                  <c:v>7.7699999999999987</c:v>
                </c:pt>
                <c:pt idx="5383">
                  <c:v>7.7699999999999987</c:v>
                </c:pt>
                <c:pt idx="5384">
                  <c:v>7.7699999999999987</c:v>
                </c:pt>
                <c:pt idx="5385">
                  <c:v>7.7699999999999987</c:v>
                </c:pt>
                <c:pt idx="5386">
                  <c:v>7.7699999999999987</c:v>
                </c:pt>
                <c:pt idx="5387">
                  <c:v>7.7699999999999987</c:v>
                </c:pt>
                <c:pt idx="5388">
                  <c:v>7.7699999999999987</c:v>
                </c:pt>
                <c:pt idx="5389">
                  <c:v>7.7699999999999987</c:v>
                </c:pt>
                <c:pt idx="5390">
                  <c:v>7.7779999999999996</c:v>
                </c:pt>
                <c:pt idx="5391">
                  <c:v>7.81</c:v>
                </c:pt>
                <c:pt idx="5392">
                  <c:v>7.81</c:v>
                </c:pt>
                <c:pt idx="5393">
                  <c:v>7.81</c:v>
                </c:pt>
                <c:pt idx="5394">
                  <c:v>7.81</c:v>
                </c:pt>
                <c:pt idx="5395">
                  <c:v>7.81</c:v>
                </c:pt>
                <c:pt idx="5396">
                  <c:v>7.81</c:v>
                </c:pt>
                <c:pt idx="5397">
                  <c:v>7.81</c:v>
                </c:pt>
                <c:pt idx="5398">
                  <c:v>7.81</c:v>
                </c:pt>
                <c:pt idx="5399">
                  <c:v>7.81</c:v>
                </c:pt>
                <c:pt idx="5400">
                  <c:v>7.81</c:v>
                </c:pt>
                <c:pt idx="5401">
                  <c:v>7.81</c:v>
                </c:pt>
                <c:pt idx="5402">
                  <c:v>7.81</c:v>
                </c:pt>
                <c:pt idx="5403">
                  <c:v>7.81</c:v>
                </c:pt>
                <c:pt idx="5404">
                  <c:v>7.81</c:v>
                </c:pt>
                <c:pt idx="5405">
                  <c:v>7.81</c:v>
                </c:pt>
                <c:pt idx="5406">
                  <c:v>7.81</c:v>
                </c:pt>
                <c:pt idx="5407">
                  <c:v>7.81</c:v>
                </c:pt>
                <c:pt idx="5408">
                  <c:v>7.81</c:v>
                </c:pt>
                <c:pt idx="5409">
                  <c:v>7.81</c:v>
                </c:pt>
                <c:pt idx="5410">
                  <c:v>7.81</c:v>
                </c:pt>
                <c:pt idx="5411">
                  <c:v>7.81</c:v>
                </c:pt>
                <c:pt idx="5412">
                  <c:v>7.81</c:v>
                </c:pt>
                <c:pt idx="5413">
                  <c:v>7.81</c:v>
                </c:pt>
                <c:pt idx="5414">
                  <c:v>7.81</c:v>
                </c:pt>
                <c:pt idx="5415">
                  <c:v>7.83</c:v>
                </c:pt>
                <c:pt idx="5416">
                  <c:v>7.85</c:v>
                </c:pt>
                <c:pt idx="5417">
                  <c:v>7.85</c:v>
                </c:pt>
                <c:pt idx="5418">
                  <c:v>7.85</c:v>
                </c:pt>
                <c:pt idx="5419">
                  <c:v>7.85</c:v>
                </c:pt>
                <c:pt idx="5420">
                  <c:v>7.85</c:v>
                </c:pt>
                <c:pt idx="5421">
                  <c:v>7.85</c:v>
                </c:pt>
                <c:pt idx="5422">
                  <c:v>7.85</c:v>
                </c:pt>
                <c:pt idx="5423">
                  <c:v>7.85</c:v>
                </c:pt>
                <c:pt idx="5424">
                  <c:v>7.85</c:v>
                </c:pt>
                <c:pt idx="5425">
                  <c:v>7.85</c:v>
                </c:pt>
                <c:pt idx="5426">
                  <c:v>7.85</c:v>
                </c:pt>
                <c:pt idx="5427">
                  <c:v>7.85</c:v>
                </c:pt>
                <c:pt idx="5428">
                  <c:v>7.85</c:v>
                </c:pt>
                <c:pt idx="5429">
                  <c:v>7.85</c:v>
                </c:pt>
                <c:pt idx="5430">
                  <c:v>7.85</c:v>
                </c:pt>
                <c:pt idx="5431">
                  <c:v>7.85</c:v>
                </c:pt>
                <c:pt idx="5432">
                  <c:v>7.85</c:v>
                </c:pt>
                <c:pt idx="5433">
                  <c:v>7.85</c:v>
                </c:pt>
                <c:pt idx="5434">
                  <c:v>7.85</c:v>
                </c:pt>
                <c:pt idx="5435">
                  <c:v>7.85</c:v>
                </c:pt>
                <c:pt idx="5436">
                  <c:v>7.85</c:v>
                </c:pt>
                <c:pt idx="5437">
                  <c:v>7.85</c:v>
                </c:pt>
                <c:pt idx="5438">
                  <c:v>7.85</c:v>
                </c:pt>
                <c:pt idx="5439">
                  <c:v>7.85</c:v>
                </c:pt>
                <c:pt idx="5440">
                  <c:v>7.85</c:v>
                </c:pt>
                <c:pt idx="5441">
                  <c:v>7.8919999999999986</c:v>
                </c:pt>
                <c:pt idx="5442">
                  <c:v>7.8919999999999986</c:v>
                </c:pt>
                <c:pt idx="5443">
                  <c:v>7.8919999999999986</c:v>
                </c:pt>
                <c:pt idx="5444">
                  <c:v>7.8919999999999986</c:v>
                </c:pt>
                <c:pt idx="5445">
                  <c:v>7.8919999999999986</c:v>
                </c:pt>
                <c:pt idx="5446">
                  <c:v>7.8919999999999986</c:v>
                </c:pt>
                <c:pt idx="5447">
                  <c:v>7.8919999999999986</c:v>
                </c:pt>
                <c:pt idx="5448">
                  <c:v>7.8919999999999986</c:v>
                </c:pt>
                <c:pt idx="5449">
                  <c:v>7.8919999999999986</c:v>
                </c:pt>
                <c:pt idx="5450">
                  <c:v>7.8919999999999986</c:v>
                </c:pt>
                <c:pt idx="5451">
                  <c:v>7.8919999999999986</c:v>
                </c:pt>
                <c:pt idx="5452">
                  <c:v>7.8919999999999986</c:v>
                </c:pt>
                <c:pt idx="5453">
                  <c:v>7.8919999999999986</c:v>
                </c:pt>
                <c:pt idx="5454">
                  <c:v>7.8919999999999986</c:v>
                </c:pt>
                <c:pt idx="5455">
                  <c:v>7.8919999999999986</c:v>
                </c:pt>
                <c:pt idx="5456">
                  <c:v>7.8919999999999986</c:v>
                </c:pt>
                <c:pt idx="5457">
                  <c:v>7.8919999999999986</c:v>
                </c:pt>
                <c:pt idx="5458">
                  <c:v>7.8919999999999986</c:v>
                </c:pt>
                <c:pt idx="5459">
                  <c:v>7.8919999999999986</c:v>
                </c:pt>
                <c:pt idx="5460">
                  <c:v>7.8919999999999986</c:v>
                </c:pt>
                <c:pt idx="5461">
                  <c:v>7.8919999999999986</c:v>
                </c:pt>
                <c:pt idx="5462">
                  <c:v>7.8919999999999986</c:v>
                </c:pt>
                <c:pt idx="5463">
                  <c:v>7.8919999999999986</c:v>
                </c:pt>
                <c:pt idx="5464">
                  <c:v>7.8919999999999986</c:v>
                </c:pt>
                <c:pt idx="5465">
                  <c:v>7.8919999999999986</c:v>
                </c:pt>
                <c:pt idx="5466">
                  <c:v>7.8919999999999986</c:v>
                </c:pt>
                <c:pt idx="5467">
                  <c:v>7.8919999999999986</c:v>
                </c:pt>
                <c:pt idx="5468">
                  <c:v>7.9320000000000004</c:v>
                </c:pt>
                <c:pt idx="5469">
                  <c:v>7.9320000000000004</c:v>
                </c:pt>
                <c:pt idx="5470">
                  <c:v>7.9320000000000004</c:v>
                </c:pt>
                <c:pt idx="5471">
                  <c:v>7.9320000000000004</c:v>
                </c:pt>
                <c:pt idx="5472">
                  <c:v>7.9320000000000004</c:v>
                </c:pt>
                <c:pt idx="5473">
                  <c:v>7.9320000000000004</c:v>
                </c:pt>
                <c:pt idx="5474">
                  <c:v>7.9320000000000004</c:v>
                </c:pt>
                <c:pt idx="5475">
                  <c:v>7.9320000000000004</c:v>
                </c:pt>
                <c:pt idx="5476">
                  <c:v>7.9320000000000004</c:v>
                </c:pt>
                <c:pt idx="5477">
                  <c:v>7.9320000000000004</c:v>
                </c:pt>
                <c:pt idx="5478">
                  <c:v>7.9320000000000004</c:v>
                </c:pt>
                <c:pt idx="5479">
                  <c:v>7.9320000000000004</c:v>
                </c:pt>
                <c:pt idx="5480">
                  <c:v>7.9320000000000004</c:v>
                </c:pt>
                <c:pt idx="5481">
                  <c:v>7.9320000000000004</c:v>
                </c:pt>
                <c:pt idx="5482">
                  <c:v>7.9320000000000004</c:v>
                </c:pt>
                <c:pt idx="5483">
                  <c:v>7.9320000000000004</c:v>
                </c:pt>
                <c:pt idx="5484">
                  <c:v>7.9320000000000004</c:v>
                </c:pt>
                <c:pt idx="5485">
                  <c:v>7.9320000000000004</c:v>
                </c:pt>
                <c:pt idx="5486">
                  <c:v>7.9320000000000004</c:v>
                </c:pt>
                <c:pt idx="5487">
                  <c:v>7.9320000000000004</c:v>
                </c:pt>
                <c:pt idx="5488">
                  <c:v>7.9320000000000004</c:v>
                </c:pt>
                <c:pt idx="5489">
                  <c:v>7.9320000000000004</c:v>
                </c:pt>
                <c:pt idx="5490">
                  <c:v>7.9320000000000004</c:v>
                </c:pt>
                <c:pt idx="5491">
                  <c:v>7.9320000000000004</c:v>
                </c:pt>
                <c:pt idx="5492">
                  <c:v>7.9320000000000004</c:v>
                </c:pt>
                <c:pt idx="5493">
                  <c:v>7.944</c:v>
                </c:pt>
                <c:pt idx="5494">
                  <c:v>7.9740000000000002</c:v>
                </c:pt>
                <c:pt idx="5495">
                  <c:v>7.9740000000000002</c:v>
                </c:pt>
                <c:pt idx="5496">
                  <c:v>7.9740000000000002</c:v>
                </c:pt>
                <c:pt idx="5497">
                  <c:v>7.9740000000000002</c:v>
                </c:pt>
                <c:pt idx="5498">
                  <c:v>7.9740000000000002</c:v>
                </c:pt>
                <c:pt idx="5499">
                  <c:v>7.9740000000000002</c:v>
                </c:pt>
                <c:pt idx="5500">
                  <c:v>7.9740000000000002</c:v>
                </c:pt>
                <c:pt idx="5501">
                  <c:v>7.9740000000000002</c:v>
                </c:pt>
                <c:pt idx="5502">
                  <c:v>7.9740000000000002</c:v>
                </c:pt>
                <c:pt idx="5503">
                  <c:v>7.9740000000000002</c:v>
                </c:pt>
                <c:pt idx="5504">
                  <c:v>7.9740000000000002</c:v>
                </c:pt>
                <c:pt idx="5505">
                  <c:v>7.9740000000000002</c:v>
                </c:pt>
                <c:pt idx="5506">
                  <c:v>7.9740000000000002</c:v>
                </c:pt>
                <c:pt idx="5507">
                  <c:v>7.9740000000000002</c:v>
                </c:pt>
                <c:pt idx="5508">
                  <c:v>7.9740000000000002</c:v>
                </c:pt>
                <c:pt idx="5509">
                  <c:v>7.9740000000000002</c:v>
                </c:pt>
                <c:pt idx="5510">
                  <c:v>7.9740000000000002</c:v>
                </c:pt>
                <c:pt idx="5511">
                  <c:v>7.9740000000000002</c:v>
                </c:pt>
                <c:pt idx="5512">
                  <c:v>7.9740000000000002</c:v>
                </c:pt>
                <c:pt idx="5513">
                  <c:v>7.9740000000000002</c:v>
                </c:pt>
                <c:pt idx="5514">
                  <c:v>7.9740000000000002</c:v>
                </c:pt>
                <c:pt idx="5515">
                  <c:v>7.9740000000000002</c:v>
                </c:pt>
                <c:pt idx="5516">
                  <c:v>7.9740000000000002</c:v>
                </c:pt>
                <c:pt idx="5517">
                  <c:v>7.9740000000000002</c:v>
                </c:pt>
                <c:pt idx="5518">
                  <c:v>7.9740000000000002</c:v>
                </c:pt>
                <c:pt idx="5519">
                  <c:v>7.9740000000000002</c:v>
                </c:pt>
                <c:pt idx="5520">
                  <c:v>8.0180000000000007</c:v>
                </c:pt>
                <c:pt idx="5521">
                  <c:v>8.0180000000000007</c:v>
                </c:pt>
                <c:pt idx="5522">
                  <c:v>8.0180000000000007</c:v>
                </c:pt>
                <c:pt idx="5523">
                  <c:v>8.0180000000000007</c:v>
                </c:pt>
                <c:pt idx="5524">
                  <c:v>8.0180000000000007</c:v>
                </c:pt>
                <c:pt idx="5525">
                  <c:v>8.0180000000000007</c:v>
                </c:pt>
                <c:pt idx="5526">
                  <c:v>8.0180000000000007</c:v>
                </c:pt>
                <c:pt idx="5527">
                  <c:v>8.0180000000000007</c:v>
                </c:pt>
                <c:pt idx="5528">
                  <c:v>8.0180000000000007</c:v>
                </c:pt>
                <c:pt idx="5529">
                  <c:v>8.0180000000000007</c:v>
                </c:pt>
                <c:pt idx="5530">
                  <c:v>8.0180000000000007</c:v>
                </c:pt>
                <c:pt idx="5531">
                  <c:v>8.0180000000000007</c:v>
                </c:pt>
                <c:pt idx="5532">
                  <c:v>8.0180000000000007</c:v>
                </c:pt>
                <c:pt idx="5533">
                  <c:v>8.0180000000000007</c:v>
                </c:pt>
                <c:pt idx="5534">
                  <c:v>8.0180000000000007</c:v>
                </c:pt>
                <c:pt idx="5535">
                  <c:v>8.0180000000000007</c:v>
                </c:pt>
                <c:pt idx="5536">
                  <c:v>8.0180000000000007</c:v>
                </c:pt>
                <c:pt idx="5537">
                  <c:v>8.0180000000000007</c:v>
                </c:pt>
                <c:pt idx="5538">
                  <c:v>8.0180000000000007</c:v>
                </c:pt>
                <c:pt idx="5539">
                  <c:v>8.0180000000000007</c:v>
                </c:pt>
                <c:pt idx="5540">
                  <c:v>8.0180000000000007</c:v>
                </c:pt>
                <c:pt idx="5541">
                  <c:v>8.0180000000000007</c:v>
                </c:pt>
                <c:pt idx="5542">
                  <c:v>8.0180000000000007</c:v>
                </c:pt>
                <c:pt idx="5543">
                  <c:v>8.0180000000000007</c:v>
                </c:pt>
                <c:pt idx="5544">
                  <c:v>8.0180000000000007</c:v>
                </c:pt>
                <c:pt idx="5545">
                  <c:v>8.0180000000000007</c:v>
                </c:pt>
                <c:pt idx="5546">
                  <c:v>8.0180000000000007</c:v>
                </c:pt>
                <c:pt idx="5547">
                  <c:v>8.0259999999999998</c:v>
                </c:pt>
                <c:pt idx="5548">
                  <c:v>8.06</c:v>
                </c:pt>
                <c:pt idx="5549">
                  <c:v>8.06</c:v>
                </c:pt>
                <c:pt idx="5550">
                  <c:v>8.06</c:v>
                </c:pt>
                <c:pt idx="5551">
                  <c:v>8.06</c:v>
                </c:pt>
                <c:pt idx="5552">
                  <c:v>8.06</c:v>
                </c:pt>
                <c:pt idx="5553">
                  <c:v>8.06</c:v>
                </c:pt>
                <c:pt idx="5554">
                  <c:v>8.06</c:v>
                </c:pt>
                <c:pt idx="5555">
                  <c:v>8.06</c:v>
                </c:pt>
                <c:pt idx="5556">
                  <c:v>8.06</c:v>
                </c:pt>
                <c:pt idx="5557">
                  <c:v>8.06</c:v>
                </c:pt>
                <c:pt idx="5558">
                  <c:v>8.06</c:v>
                </c:pt>
                <c:pt idx="5559">
                  <c:v>8.06</c:v>
                </c:pt>
                <c:pt idx="5560">
                  <c:v>8.06</c:v>
                </c:pt>
                <c:pt idx="5561">
                  <c:v>8.06</c:v>
                </c:pt>
                <c:pt idx="5562">
                  <c:v>8.06</c:v>
                </c:pt>
                <c:pt idx="5563">
                  <c:v>8.06</c:v>
                </c:pt>
                <c:pt idx="5564">
                  <c:v>8.06</c:v>
                </c:pt>
                <c:pt idx="5565">
                  <c:v>8.06</c:v>
                </c:pt>
                <c:pt idx="5566">
                  <c:v>8.06</c:v>
                </c:pt>
                <c:pt idx="5567">
                  <c:v>8.06</c:v>
                </c:pt>
                <c:pt idx="5568">
                  <c:v>8.06</c:v>
                </c:pt>
                <c:pt idx="5569">
                  <c:v>8.06</c:v>
                </c:pt>
                <c:pt idx="5570">
                  <c:v>8.06</c:v>
                </c:pt>
                <c:pt idx="5571">
                  <c:v>8.06</c:v>
                </c:pt>
                <c:pt idx="5572">
                  <c:v>8.0879999999999992</c:v>
                </c:pt>
                <c:pt idx="5573">
                  <c:v>8.0960000000000001</c:v>
                </c:pt>
                <c:pt idx="5574">
                  <c:v>8.0960000000000001</c:v>
                </c:pt>
                <c:pt idx="5575">
                  <c:v>8.0960000000000001</c:v>
                </c:pt>
                <c:pt idx="5576">
                  <c:v>8.0960000000000001</c:v>
                </c:pt>
                <c:pt idx="5577">
                  <c:v>8.0960000000000001</c:v>
                </c:pt>
                <c:pt idx="5578">
                  <c:v>8.0960000000000001</c:v>
                </c:pt>
                <c:pt idx="5579">
                  <c:v>8.0960000000000001</c:v>
                </c:pt>
                <c:pt idx="5580">
                  <c:v>8.0960000000000001</c:v>
                </c:pt>
                <c:pt idx="5581">
                  <c:v>8.0960000000000001</c:v>
                </c:pt>
                <c:pt idx="5582">
                  <c:v>8.0960000000000001</c:v>
                </c:pt>
                <c:pt idx="5583">
                  <c:v>8.0960000000000001</c:v>
                </c:pt>
                <c:pt idx="5584">
                  <c:v>8.0960000000000001</c:v>
                </c:pt>
                <c:pt idx="5585">
                  <c:v>8.0960000000000001</c:v>
                </c:pt>
                <c:pt idx="5586">
                  <c:v>8.0960000000000001</c:v>
                </c:pt>
                <c:pt idx="5587">
                  <c:v>8.0960000000000001</c:v>
                </c:pt>
                <c:pt idx="5588">
                  <c:v>8.0960000000000001</c:v>
                </c:pt>
                <c:pt idx="5589">
                  <c:v>8.0960000000000001</c:v>
                </c:pt>
                <c:pt idx="5590">
                  <c:v>8.0960000000000001</c:v>
                </c:pt>
                <c:pt idx="5591">
                  <c:v>8.0960000000000001</c:v>
                </c:pt>
                <c:pt idx="5592">
                  <c:v>8.0960000000000001</c:v>
                </c:pt>
                <c:pt idx="5593">
                  <c:v>8.0960000000000001</c:v>
                </c:pt>
                <c:pt idx="5594">
                  <c:v>8.1039999999999992</c:v>
                </c:pt>
                <c:pt idx="5595">
                  <c:v>8.1319999999999997</c:v>
                </c:pt>
                <c:pt idx="5596">
                  <c:v>8.1319999999999997</c:v>
                </c:pt>
                <c:pt idx="5597">
                  <c:v>8.1319999999999997</c:v>
                </c:pt>
                <c:pt idx="5598">
                  <c:v>8.1319999999999997</c:v>
                </c:pt>
                <c:pt idx="5599">
                  <c:v>8.1319999999999997</c:v>
                </c:pt>
                <c:pt idx="5600">
                  <c:v>8.1319999999999997</c:v>
                </c:pt>
                <c:pt idx="5601">
                  <c:v>8.1319999999999997</c:v>
                </c:pt>
                <c:pt idx="5602">
                  <c:v>8.1319999999999997</c:v>
                </c:pt>
                <c:pt idx="5603">
                  <c:v>8.1319999999999997</c:v>
                </c:pt>
                <c:pt idx="5604">
                  <c:v>8.1319999999999997</c:v>
                </c:pt>
                <c:pt idx="5605">
                  <c:v>8.1319999999999997</c:v>
                </c:pt>
                <c:pt idx="5606">
                  <c:v>8.1319999999999997</c:v>
                </c:pt>
                <c:pt idx="5607">
                  <c:v>8.1319999999999997</c:v>
                </c:pt>
                <c:pt idx="5608">
                  <c:v>8.1319999999999997</c:v>
                </c:pt>
                <c:pt idx="5609">
                  <c:v>8.1319999999999997</c:v>
                </c:pt>
                <c:pt idx="5610">
                  <c:v>8.1319999999999997</c:v>
                </c:pt>
                <c:pt idx="5611">
                  <c:v>8.1319999999999997</c:v>
                </c:pt>
                <c:pt idx="5612">
                  <c:v>8.1319999999999997</c:v>
                </c:pt>
                <c:pt idx="5613">
                  <c:v>8.1319999999999997</c:v>
                </c:pt>
                <c:pt idx="5614">
                  <c:v>8.1319999999999997</c:v>
                </c:pt>
                <c:pt idx="5615">
                  <c:v>8.1319999999999997</c:v>
                </c:pt>
                <c:pt idx="5616">
                  <c:v>8.1319999999999997</c:v>
                </c:pt>
                <c:pt idx="5617">
                  <c:v>8.1620000000000008</c:v>
                </c:pt>
                <c:pt idx="5618">
                  <c:v>8.1720000000000006</c:v>
                </c:pt>
                <c:pt idx="5619">
                  <c:v>8.1720000000000006</c:v>
                </c:pt>
                <c:pt idx="5620">
                  <c:v>8.1720000000000006</c:v>
                </c:pt>
                <c:pt idx="5621">
                  <c:v>8.1720000000000006</c:v>
                </c:pt>
                <c:pt idx="5622">
                  <c:v>8.1720000000000006</c:v>
                </c:pt>
                <c:pt idx="5623">
                  <c:v>8.1720000000000006</c:v>
                </c:pt>
                <c:pt idx="5624">
                  <c:v>8.1720000000000006</c:v>
                </c:pt>
                <c:pt idx="5625">
                  <c:v>8.1720000000000006</c:v>
                </c:pt>
                <c:pt idx="5626">
                  <c:v>8.1720000000000006</c:v>
                </c:pt>
                <c:pt idx="5627">
                  <c:v>8.1720000000000006</c:v>
                </c:pt>
                <c:pt idx="5628">
                  <c:v>8.1720000000000006</c:v>
                </c:pt>
                <c:pt idx="5629">
                  <c:v>8.1720000000000006</c:v>
                </c:pt>
                <c:pt idx="5630">
                  <c:v>8.1720000000000006</c:v>
                </c:pt>
                <c:pt idx="5631">
                  <c:v>8.1720000000000006</c:v>
                </c:pt>
                <c:pt idx="5632">
                  <c:v>8.1720000000000006</c:v>
                </c:pt>
                <c:pt idx="5633">
                  <c:v>8.1720000000000006</c:v>
                </c:pt>
                <c:pt idx="5634">
                  <c:v>8.1720000000000006</c:v>
                </c:pt>
                <c:pt idx="5635">
                  <c:v>8.1720000000000006</c:v>
                </c:pt>
                <c:pt idx="5636">
                  <c:v>8.1720000000000006</c:v>
                </c:pt>
                <c:pt idx="5637">
                  <c:v>8.1720000000000006</c:v>
                </c:pt>
                <c:pt idx="5638">
                  <c:v>8.1720000000000006</c:v>
                </c:pt>
                <c:pt idx="5639">
                  <c:v>8.1720000000000006</c:v>
                </c:pt>
                <c:pt idx="5640">
                  <c:v>8.1720000000000006</c:v>
                </c:pt>
                <c:pt idx="5641">
                  <c:v>8.1739999999999995</c:v>
                </c:pt>
                <c:pt idx="5642">
                  <c:v>8.2119999999999997</c:v>
                </c:pt>
                <c:pt idx="5643">
                  <c:v>8.2119999999999997</c:v>
                </c:pt>
                <c:pt idx="5644">
                  <c:v>8.2119999999999997</c:v>
                </c:pt>
                <c:pt idx="5645">
                  <c:v>8.2119999999999997</c:v>
                </c:pt>
                <c:pt idx="5646">
                  <c:v>8.2119999999999997</c:v>
                </c:pt>
                <c:pt idx="5647">
                  <c:v>8.2119999999999997</c:v>
                </c:pt>
                <c:pt idx="5648">
                  <c:v>8.2119999999999997</c:v>
                </c:pt>
                <c:pt idx="5649">
                  <c:v>8.2119999999999997</c:v>
                </c:pt>
                <c:pt idx="5650">
                  <c:v>8.2119999999999997</c:v>
                </c:pt>
                <c:pt idx="5651">
                  <c:v>8.2119999999999997</c:v>
                </c:pt>
                <c:pt idx="5652">
                  <c:v>8.2119999999999997</c:v>
                </c:pt>
                <c:pt idx="5653">
                  <c:v>8.2119999999999997</c:v>
                </c:pt>
                <c:pt idx="5654">
                  <c:v>8.2119999999999997</c:v>
                </c:pt>
                <c:pt idx="5655">
                  <c:v>8.2119999999999997</c:v>
                </c:pt>
                <c:pt idx="5656">
                  <c:v>8.2119999999999997</c:v>
                </c:pt>
                <c:pt idx="5657">
                  <c:v>8.2119999999999997</c:v>
                </c:pt>
                <c:pt idx="5658">
                  <c:v>8.2119999999999997</c:v>
                </c:pt>
                <c:pt idx="5659">
                  <c:v>8.2119999999999997</c:v>
                </c:pt>
                <c:pt idx="5660">
                  <c:v>8.2119999999999997</c:v>
                </c:pt>
                <c:pt idx="5661">
                  <c:v>8.2119999999999997</c:v>
                </c:pt>
                <c:pt idx="5662">
                  <c:v>8.2119999999999997</c:v>
                </c:pt>
                <c:pt idx="5663">
                  <c:v>8.2119999999999997</c:v>
                </c:pt>
                <c:pt idx="5664">
                  <c:v>8.2119999999999997</c:v>
                </c:pt>
                <c:pt idx="5665">
                  <c:v>8.2119999999999997</c:v>
                </c:pt>
                <c:pt idx="5666">
                  <c:v>8.2319999999999993</c:v>
                </c:pt>
                <c:pt idx="5667">
                  <c:v>8.2520000000000007</c:v>
                </c:pt>
                <c:pt idx="5668">
                  <c:v>8.2520000000000007</c:v>
                </c:pt>
                <c:pt idx="5669">
                  <c:v>8.2520000000000007</c:v>
                </c:pt>
                <c:pt idx="5670">
                  <c:v>8.2520000000000007</c:v>
                </c:pt>
                <c:pt idx="5671">
                  <c:v>8.2520000000000007</c:v>
                </c:pt>
                <c:pt idx="5672">
                  <c:v>8.2520000000000007</c:v>
                </c:pt>
                <c:pt idx="5673">
                  <c:v>8.2520000000000007</c:v>
                </c:pt>
                <c:pt idx="5674">
                  <c:v>8.2520000000000007</c:v>
                </c:pt>
                <c:pt idx="5675">
                  <c:v>8.2520000000000007</c:v>
                </c:pt>
                <c:pt idx="5676">
                  <c:v>8.2520000000000007</c:v>
                </c:pt>
                <c:pt idx="5677">
                  <c:v>8.2520000000000007</c:v>
                </c:pt>
                <c:pt idx="5678">
                  <c:v>8.2520000000000007</c:v>
                </c:pt>
                <c:pt idx="5679">
                  <c:v>8.2520000000000007</c:v>
                </c:pt>
                <c:pt idx="5680">
                  <c:v>8.2520000000000007</c:v>
                </c:pt>
                <c:pt idx="5681">
                  <c:v>8.2520000000000007</c:v>
                </c:pt>
                <c:pt idx="5682">
                  <c:v>8.2520000000000007</c:v>
                </c:pt>
                <c:pt idx="5683">
                  <c:v>8.2520000000000007</c:v>
                </c:pt>
                <c:pt idx="5684">
                  <c:v>8.2520000000000007</c:v>
                </c:pt>
                <c:pt idx="5685">
                  <c:v>8.2520000000000007</c:v>
                </c:pt>
                <c:pt idx="5686">
                  <c:v>8.2520000000000007</c:v>
                </c:pt>
                <c:pt idx="5687">
                  <c:v>8.2520000000000007</c:v>
                </c:pt>
                <c:pt idx="5688">
                  <c:v>8.2520000000000007</c:v>
                </c:pt>
                <c:pt idx="5689">
                  <c:v>8.2520000000000007</c:v>
                </c:pt>
                <c:pt idx="5690">
                  <c:v>8.2520000000000007</c:v>
                </c:pt>
                <c:pt idx="5691">
                  <c:v>8.2799999999999994</c:v>
                </c:pt>
                <c:pt idx="5692">
                  <c:v>8.2859999999999996</c:v>
                </c:pt>
                <c:pt idx="5693">
                  <c:v>8.2859999999999996</c:v>
                </c:pt>
                <c:pt idx="5694">
                  <c:v>8.2859999999999996</c:v>
                </c:pt>
                <c:pt idx="5695">
                  <c:v>8.2859999999999996</c:v>
                </c:pt>
                <c:pt idx="5696">
                  <c:v>8.2859999999999996</c:v>
                </c:pt>
                <c:pt idx="5697">
                  <c:v>8.2859999999999996</c:v>
                </c:pt>
                <c:pt idx="5698">
                  <c:v>8.2859999999999996</c:v>
                </c:pt>
                <c:pt idx="5699">
                  <c:v>8.2859999999999996</c:v>
                </c:pt>
                <c:pt idx="5700">
                  <c:v>8.2859999999999996</c:v>
                </c:pt>
                <c:pt idx="5701">
                  <c:v>8.2859999999999996</c:v>
                </c:pt>
                <c:pt idx="5702">
                  <c:v>8.2859999999999996</c:v>
                </c:pt>
                <c:pt idx="5703">
                  <c:v>8.2859999999999996</c:v>
                </c:pt>
                <c:pt idx="5704">
                  <c:v>8.2859999999999996</c:v>
                </c:pt>
                <c:pt idx="5705">
                  <c:v>8.2859999999999996</c:v>
                </c:pt>
                <c:pt idx="5706">
                  <c:v>8.2859999999999996</c:v>
                </c:pt>
                <c:pt idx="5707">
                  <c:v>8.2859999999999996</c:v>
                </c:pt>
                <c:pt idx="5708">
                  <c:v>8.2859999999999996</c:v>
                </c:pt>
                <c:pt idx="5709">
                  <c:v>8.2859999999999996</c:v>
                </c:pt>
                <c:pt idx="5710">
                  <c:v>8.2859999999999996</c:v>
                </c:pt>
                <c:pt idx="5711">
                  <c:v>8.2859999999999996</c:v>
                </c:pt>
                <c:pt idx="5712">
                  <c:v>8.3179999999999996</c:v>
                </c:pt>
                <c:pt idx="5713">
                  <c:v>8.3260000000000005</c:v>
                </c:pt>
                <c:pt idx="5714">
                  <c:v>8.3260000000000005</c:v>
                </c:pt>
                <c:pt idx="5715">
                  <c:v>8.3260000000000005</c:v>
                </c:pt>
                <c:pt idx="5716">
                  <c:v>8.3260000000000005</c:v>
                </c:pt>
                <c:pt idx="5717">
                  <c:v>8.3260000000000005</c:v>
                </c:pt>
                <c:pt idx="5718">
                  <c:v>8.3260000000000005</c:v>
                </c:pt>
                <c:pt idx="5719">
                  <c:v>8.3260000000000005</c:v>
                </c:pt>
                <c:pt idx="5720">
                  <c:v>8.3260000000000005</c:v>
                </c:pt>
                <c:pt idx="5721">
                  <c:v>8.3260000000000005</c:v>
                </c:pt>
                <c:pt idx="5722">
                  <c:v>8.3260000000000005</c:v>
                </c:pt>
                <c:pt idx="5723">
                  <c:v>8.3260000000000005</c:v>
                </c:pt>
                <c:pt idx="5724">
                  <c:v>8.3260000000000005</c:v>
                </c:pt>
                <c:pt idx="5725">
                  <c:v>8.3260000000000005</c:v>
                </c:pt>
                <c:pt idx="5726">
                  <c:v>8.3260000000000005</c:v>
                </c:pt>
                <c:pt idx="5727">
                  <c:v>8.3260000000000005</c:v>
                </c:pt>
                <c:pt idx="5728">
                  <c:v>8.3260000000000005</c:v>
                </c:pt>
                <c:pt idx="5729">
                  <c:v>8.3260000000000005</c:v>
                </c:pt>
                <c:pt idx="5730">
                  <c:v>8.3260000000000005</c:v>
                </c:pt>
                <c:pt idx="5731">
                  <c:v>8.3260000000000005</c:v>
                </c:pt>
                <c:pt idx="5732">
                  <c:v>8.3260000000000005</c:v>
                </c:pt>
                <c:pt idx="5733">
                  <c:v>8.3260000000000005</c:v>
                </c:pt>
                <c:pt idx="5734">
                  <c:v>8.3260000000000005</c:v>
                </c:pt>
                <c:pt idx="5735">
                  <c:v>8.3260000000000005</c:v>
                </c:pt>
                <c:pt idx="5736">
                  <c:v>8.3260000000000005</c:v>
                </c:pt>
                <c:pt idx="5737">
                  <c:v>8.3539999999999992</c:v>
                </c:pt>
                <c:pt idx="5738">
                  <c:v>8.3640000000000008</c:v>
                </c:pt>
                <c:pt idx="5739">
                  <c:v>8.3640000000000008</c:v>
                </c:pt>
                <c:pt idx="5740">
                  <c:v>8.3640000000000008</c:v>
                </c:pt>
                <c:pt idx="5741">
                  <c:v>8.3640000000000008</c:v>
                </c:pt>
                <c:pt idx="5742">
                  <c:v>8.3640000000000008</c:v>
                </c:pt>
                <c:pt idx="5743">
                  <c:v>8.3640000000000008</c:v>
                </c:pt>
                <c:pt idx="5744">
                  <c:v>8.3640000000000008</c:v>
                </c:pt>
                <c:pt idx="5745">
                  <c:v>8.3640000000000008</c:v>
                </c:pt>
                <c:pt idx="5746">
                  <c:v>8.3640000000000008</c:v>
                </c:pt>
                <c:pt idx="5747">
                  <c:v>8.3640000000000008</c:v>
                </c:pt>
                <c:pt idx="5748">
                  <c:v>8.3640000000000008</c:v>
                </c:pt>
                <c:pt idx="5749">
                  <c:v>8.3640000000000008</c:v>
                </c:pt>
                <c:pt idx="5750">
                  <c:v>8.3640000000000008</c:v>
                </c:pt>
                <c:pt idx="5751">
                  <c:v>8.3640000000000008</c:v>
                </c:pt>
                <c:pt idx="5752">
                  <c:v>8.3640000000000008</c:v>
                </c:pt>
                <c:pt idx="5753">
                  <c:v>8.3640000000000008</c:v>
                </c:pt>
                <c:pt idx="5754">
                  <c:v>8.3640000000000008</c:v>
                </c:pt>
                <c:pt idx="5755">
                  <c:v>8.3640000000000008</c:v>
                </c:pt>
                <c:pt idx="5756">
                  <c:v>8.3640000000000008</c:v>
                </c:pt>
                <c:pt idx="5757">
                  <c:v>8.3640000000000008</c:v>
                </c:pt>
                <c:pt idx="5758">
                  <c:v>8.3640000000000008</c:v>
                </c:pt>
                <c:pt idx="5759">
                  <c:v>8.3640000000000008</c:v>
                </c:pt>
                <c:pt idx="5760">
                  <c:v>8.3640000000000008</c:v>
                </c:pt>
                <c:pt idx="5761">
                  <c:v>8.3879999999999999</c:v>
                </c:pt>
                <c:pt idx="5762">
                  <c:v>8.4039999999999999</c:v>
                </c:pt>
                <c:pt idx="5763">
                  <c:v>8.4039999999999999</c:v>
                </c:pt>
                <c:pt idx="5764">
                  <c:v>8.4039999999999999</c:v>
                </c:pt>
                <c:pt idx="5765">
                  <c:v>8.4039999999999999</c:v>
                </c:pt>
                <c:pt idx="5766">
                  <c:v>8.4039999999999999</c:v>
                </c:pt>
                <c:pt idx="5767">
                  <c:v>8.4039999999999999</c:v>
                </c:pt>
                <c:pt idx="5768">
                  <c:v>8.4039999999999999</c:v>
                </c:pt>
                <c:pt idx="5769">
                  <c:v>8.4039999999999999</c:v>
                </c:pt>
                <c:pt idx="5770">
                  <c:v>8.4039999999999999</c:v>
                </c:pt>
                <c:pt idx="5771">
                  <c:v>8.4039999999999999</c:v>
                </c:pt>
                <c:pt idx="5772">
                  <c:v>8.4039999999999999</c:v>
                </c:pt>
                <c:pt idx="5773">
                  <c:v>8.4039999999999999</c:v>
                </c:pt>
                <c:pt idx="5774">
                  <c:v>8.4039999999999999</c:v>
                </c:pt>
                <c:pt idx="5775">
                  <c:v>8.4039999999999999</c:v>
                </c:pt>
                <c:pt idx="5776">
                  <c:v>8.4039999999999999</c:v>
                </c:pt>
                <c:pt idx="5777">
                  <c:v>8.4039999999999999</c:v>
                </c:pt>
                <c:pt idx="5778">
                  <c:v>8.4039999999999999</c:v>
                </c:pt>
                <c:pt idx="5779">
                  <c:v>8.4039999999999999</c:v>
                </c:pt>
                <c:pt idx="5780">
                  <c:v>8.4039999999999999</c:v>
                </c:pt>
                <c:pt idx="5781">
                  <c:v>8.4039999999999999</c:v>
                </c:pt>
                <c:pt idx="5782">
                  <c:v>8.4039999999999999</c:v>
                </c:pt>
                <c:pt idx="5783">
                  <c:v>8.4039999999999999</c:v>
                </c:pt>
                <c:pt idx="5784">
                  <c:v>8.4039999999999999</c:v>
                </c:pt>
                <c:pt idx="5785">
                  <c:v>8.4039999999999999</c:v>
                </c:pt>
                <c:pt idx="5786">
                  <c:v>8.4039999999999999</c:v>
                </c:pt>
                <c:pt idx="5787">
                  <c:v>8.44</c:v>
                </c:pt>
                <c:pt idx="5788">
                  <c:v>8.4420000000000002</c:v>
                </c:pt>
                <c:pt idx="5789">
                  <c:v>8.4420000000000002</c:v>
                </c:pt>
                <c:pt idx="5790">
                  <c:v>8.4420000000000002</c:v>
                </c:pt>
                <c:pt idx="5791">
                  <c:v>8.4420000000000002</c:v>
                </c:pt>
                <c:pt idx="5792">
                  <c:v>8.4420000000000002</c:v>
                </c:pt>
                <c:pt idx="5793">
                  <c:v>8.4420000000000002</c:v>
                </c:pt>
                <c:pt idx="5794">
                  <c:v>8.4420000000000002</c:v>
                </c:pt>
                <c:pt idx="5795">
                  <c:v>8.4420000000000002</c:v>
                </c:pt>
                <c:pt idx="5796">
                  <c:v>8.4420000000000002</c:v>
                </c:pt>
                <c:pt idx="5797">
                  <c:v>8.4420000000000002</c:v>
                </c:pt>
                <c:pt idx="5798">
                  <c:v>8.4420000000000002</c:v>
                </c:pt>
                <c:pt idx="5799">
                  <c:v>8.4420000000000002</c:v>
                </c:pt>
                <c:pt idx="5800">
                  <c:v>8.4420000000000002</c:v>
                </c:pt>
                <c:pt idx="5801">
                  <c:v>8.4420000000000002</c:v>
                </c:pt>
                <c:pt idx="5802">
                  <c:v>8.4420000000000002</c:v>
                </c:pt>
                <c:pt idx="5803">
                  <c:v>8.4420000000000002</c:v>
                </c:pt>
                <c:pt idx="5804">
                  <c:v>8.4420000000000002</c:v>
                </c:pt>
                <c:pt idx="5805">
                  <c:v>8.4420000000000002</c:v>
                </c:pt>
                <c:pt idx="5806">
                  <c:v>8.4420000000000002</c:v>
                </c:pt>
                <c:pt idx="5807">
                  <c:v>8.4420000000000002</c:v>
                </c:pt>
                <c:pt idx="5808">
                  <c:v>8.4420000000000002</c:v>
                </c:pt>
                <c:pt idx="5809">
                  <c:v>8.4420000000000002</c:v>
                </c:pt>
                <c:pt idx="5810">
                  <c:v>8.4659999999999993</c:v>
                </c:pt>
                <c:pt idx="5811">
                  <c:v>8.48</c:v>
                </c:pt>
                <c:pt idx="5812">
                  <c:v>8.48</c:v>
                </c:pt>
                <c:pt idx="5813">
                  <c:v>8.48</c:v>
                </c:pt>
                <c:pt idx="5814">
                  <c:v>8.48</c:v>
                </c:pt>
                <c:pt idx="5815">
                  <c:v>8.48</c:v>
                </c:pt>
                <c:pt idx="5816">
                  <c:v>8.48</c:v>
                </c:pt>
                <c:pt idx="5817">
                  <c:v>8.48</c:v>
                </c:pt>
                <c:pt idx="5818">
                  <c:v>8.48</c:v>
                </c:pt>
                <c:pt idx="5819">
                  <c:v>8.48</c:v>
                </c:pt>
                <c:pt idx="5820">
                  <c:v>8.48</c:v>
                </c:pt>
                <c:pt idx="5821">
                  <c:v>8.48</c:v>
                </c:pt>
                <c:pt idx="5822">
                  <c:v>8.48</c:v>
                </c:pt>
                <c:pt idx="5823">
                  <c:v>8.48</c:v>
                </c:pt>
                <c:pt idx="5824">
                  <c:v>8.48</c:v>
                </c:pt>
                <c:pt idx="5825">
                  <c:v>8.48</c:v>
                </c:pt>
                <c:pt idx="5826">
                  <c:v>8.48</c:v>
                </c:pt>
                <c:pt idx="5827">
                  <c:v>8.48</c:v>
                </c:pt>
                <c:pt idx="5828">
                  <c:v>8.48</c:v>
                </c:pt>
                <c:pt idx="5829">
                  <c:v>8.48</c:v>
                </c:pt>
                <c:pt idx="5830">
                  <c:v>8.48</c:v>
                </c:pt>
                <c:pt idx="5831">
                  <c:v>8.48</c:v>
                </c:pt>
                <c:pt idx="5832">
                  <c:v>8.48</c:v>
                </c:pt>
                <c:pt idx="5833">
                  <c:v>8.48</c:v>
                </c:pt>
                <c:pt idx="5834">
                  <c:v>8.48</c:v>
                </c:pt>
                <c:pt idx="5835">
                  <c:v>8.5180000000000007</c:v>
                </c:pt>
                <c:pt idx="5836">
                  <c:v>8.5180000000000007</c:v>
                </c:pt>
                <c:pt idx="5837">
                  <c:v>8.5180000000000007</c:v>
                </c:pt>
                <c:pt idx="5838">
                  <c:v>8.5180000000000007</c:v>
                </c:pt>
                <c:pt idx="5839">
                  <c:v>8.5180000000000007</c:v>
                </c:pt>
                <c:pt idx="5840">
                  <c:v>8.5180000000000007</c:v>
                </c:pt>
                <c:pt idx="5841">
                  <c:v>8.5180000000000007</c:v>
                </c:pt>
                <c:pt idx="5842">
                  <c:v>8.5180000000000007</c:v>
                </c:pt>
                <c:pt idx="5843">
                  <c:v>8.5180000000000007</c:v>
                </c:pt>
                <c:pt idx="5844">
                  <c:v>8.5180000000000007</c:v>
                </c:pt>
                <c:pt idx="5845">
                  <c:v>8.5180000000000007</c:v>
                </c:pt>
                <c:pt idx="5846">
                  <c:v>8.5180000000000007</c:v>
                </c:pt>
                <c:pt idx="5847">
                  <c:v>8.5180000000000007</c:v>
                </c:pt>
                <c:pt idx="5848">
                  <c:v>8.5180000000000007</c:v>
                </c:pt>
                <c:pt idx="5849">
                  <c:v>8.5180000000000007</c:v>
                </c:pt>
                <c:pt idx="5850">
                  <c:v>8.5180000000000007</c:v>
                </c:pt>
                <c:pt idx="5851">
                  <c:v>8.5180000000000007</c:v>
                </c:pt>
                <c:pt idx="5852">
                  <c:v>8.5180000000000007</c:v>
                </c:pt>
                <c:pt idx="5853">
                  <c:v>8.5180000000000007</c:v>
                </c:pt>
                <c:pt idx="5854">
                  <c:v>8.5180000000000007</c:v>
                </c:pt>
                <c:pt idx="5855">
                  <c:v>8.5180000000000007</c:v>
                </c:pt>
                <c:pt idx="5856">
                  <c:v>8.5180000000000007</c:v>
                </c:pt>
                <c:pt idx="5857">
                  <c:v>8.5180000000000007</c:v>
                </c:pt>
                <c:pt idx="5858">
                  <c:v>8.5180000000000007</c:v>
                </c:pt>
                <c:pt idx="5859">
                  <c:v>8.548</c:v>
                </c:pt>
                <c:pt idx="5860">
                  <c:v>8.5579999999999998</c:v>
                </c:pt>
                <c:pt idx="5861">
                  <c:v>8.5579999999999998</c:v>
                </c:pt>
                <c:pt idx="5862">
                  <c:v>8.5579999999999998</c:v>
                </c:pt>
                <c:pt idx="5863">
                  <c:v>8.5579999999999998</c:v>
                </c:pt>
                <c:pt idx="5864">
                  <c:v>8.5579999999999998</c:v>
                </c:pt>
                <c:pt idx="5865">
                  <c:v>8.5579999999999998</c:v>
                </c:pt>
                <c:pt idx="5866">
                  <c:v>8.5579999999999998</c:v>
                </c:pt>
                <c:pt idx="5867">
                  <c:v>8.5579999999999998</c:v>
                </c:pt>
                <c:pt idx="5868">
                  <c:v>8.5579999999999998</c:v>
                </c:pt>
                <c:pt idx="5869">
                  <c:v>8.5579999999999998</c:v>
                </c:pt>
                <c:pt idx="5870">
                  <c:v>8.5579999999999998</c:v>
                </c:pt>
                <c:pt idx="5871">
                  <c:v>8.5579999999999998</c:v>
                </c:pt>
                <c:pt idx="5872">
                  <c:v>8.5579999999999998</c:v>
                </c:pt>
                <c:pt idx="5873">
                  <c:v>8.5579999999999998</c:v>
                </c:pt>
                <c:pt idx="5874">
                  <c:v>8.5579999999999998</c:v>
                </c:pt>
                <c:pt idx="5875">
                  <c:v>8.5579999999999998</c:v>
                </c:pt>
                <c:pt idx="5876">
                  <c:v>8.5579999999999998</c:v>
                </c:pt>
                <c:pt idx="5877">
                  <c:v>8.5579999999999998</c:v>
                </c:pt>
                <c:pt idx="5878">
                  <c:v>8.5579999999999998</c:v>
                </c:pt>
                <c:pt idx="5879">
                  <c:v>8.5579999999999998</c:v>
                </c:pt>
                <c:pt idx="5880">
                  <c:v>8.5579999999999998</c:v>
                </c:pt>
                <c:pt idx="5881">
                  <c:v>8.5579999999999998</c:v>
                </c:pt>
                <c:pt idx="5882">
                  <c:v>8.5579999999999998</c:v>
                </c:pt>
                <c:pt idx="5883">
                  <c:v>8.5579999999999998</c:v>
                </c:pt>
                <c:pt idx="5884">
                  <c:v>8.5579999999999998</c:v>
                </c:pt>
                <c:pt idx="5885">
                  <c:v>8.5960000000000001</c:v>
                </c:pt>
                <c:pt idx="5886">
                  <c:v>8.5960000000000001</c:v>
                </c:pt>
                <c:pt idx="5887">
                  <c:v>8.5960000000000001</c:v>
                </c:pt>
                <c:pt idx="5888">
                  <c:v>8.5960000000000001</c:v>
                </c:pt>
                <c:pt idx="5889">
                  <c:v>8.5960000000000001</c:v>
                </c:pt>
                <c:pt idx="5890">
                  <c:v>8.5960000000000001</c:v>
                </c:pt>
                <c:pt idx="5891">
                  <c:v>8.5960000000000001</c:v>
                </c:pt>
                <c:pt idx="5892">
                  <c:v>8.5960000000000001</c:v>
                </c:pt>
                <c:pt idx="5893">
                  <c:v>8.5960000000000001</c:v>
                </c:pt>
                <c:pt idx="5894">
                  <c:v>8.5960000000000001</c:v>
                </c:pt>
                <c:pt idx="5895">
                  <c:v>8.5960000000000001</c:v>
                </c:pt>
                <c:pt idx="5896">
                  <c:v>8.5960000000000001</c:v>
                </c:pt>
                <c:pt idx="5897">
                  <c:v>8.5960000000000001</c:v>
                </c:pt>
                <c:pt idx="5898">
                  <c:v>8.5960000000000001</c:v>
                </c:pt>
                <c:pt idx="5899">
                  <c:v>8.5960000000000001</c:v>
                </c:pt>
                <c:pt idx="5900">
                  <c:v>8.5960000000000001</c:v>
                </c:pt>
                <c:pt idx="5901">
                  <c:v>8.5960000000000001</c:v>
                </c:pt>
                <c:pt idx="5902">
                  <c:v>8.5960000000000001</c:v>
                </c:pt>
                <c:pt idx="5903">
                  <c:v>8.5960000000000001</c:v>
                </c:pt>
                <c:pt idx="5904">
                  <c:v>8.5960000000000001</c:v>
                </c:pt>
                <c:pt idx="5905">
                  <c:v>8.5960000000000001</c:v>
                </c:pt>
                <c:pt idx="5906">
                  <c:v>8.5960000000000001</c:v>
                </c:pt>
                <c:pt idx="5907">
                  <c:v>8.5960000000000001</c:v>
                </c:pt>
                <c:pt idx="5908">
                  <c:v>8.5980000000000008</c:v>
                </c:pt>
                <c:pt idx="5909">
                  <c:v>8.6379999999999999</c:v>
                </c:pt>
                <c:pt idx="5910">
                  <c:v>8.6379999999999999</c:v>
                </c:pt>
                <c:pt idx="5911">
                  <c:v>8.6379999999999999</c:v>
                </c:pt>
                <c:pt idx="5912">
                  <c:v>8.6379999999999999</c:v>
                </c:pt>
                <c:pt idx="5913">
                  <c:v>8.6379999999999999</c:v>
                </c:pt>
                <c:pt idx="5914">
                  <c:v>8.6379999999999999</c:v>
                </c:pt>
                <c:pt idx="5915">
                  <c:v>8.6379999999999999</c:v>
                </c:pt>
                <c:pt idx="5916">
                  <c:v>8.6379999999999999</c:v>
                </c:pt>
                <c:pt idx="5917">
                  <c:v>8.6379999999999999</c:v>
                </c:pt>
                <c:pt idx="5918">
                  <c:v>8.6379999999999999</c:v>
                </c:pt>
                <c:pt idx="5919">
                  <c:v>8.6379999999999999</c:v>
                </c:pt>
                <c:pt idx="5920">
                  <c:v>8.6379999999999999</c:v>
                </c:pt>
                <c:pt idx="5921">
                  <c:v>8.6379999999999999</c:v>
                </c:pt>
                <c:pt idx="5922">
                  <c:v>8.6379999999999999</c:v>
                </c:pt>
                <c:pt idx="5923">
                  <c:v>8.6379999999999999</c:v>
                </c:pt>
                <c:pt idx="5924">
                  <c:v>8.6379999999999999</c:v>
                </c:pt>
                <c:pt idx="5925">
                  <c:v>8.6379999999999999</c:v>
                </c:pt>
                <c:pt idx="5926">
                  <c:v>8.6379999999999999</c:v>
                </c:pt>
                <c:pt idx="5927">
                  <c:v>8.6379999999999999</c:v>
                </c:pt>
                <c:pt idx="5928">
                  <c:v>8.6379999999999999</c:v>
                </c:pt>
                <c:pt idx="5929">
                  <c:v>8.6379999999999999</c:v>
                </c:pt>
                <c:pt idx="5930">
                  <c:v>8.6379999999999999</c:v>
                </c:pt>
                <c:pt idx="5931">
                  <c:v>8.6379999999999999</c:v>
                </c:pt>
                <c:pt idx="5932">
                  <c:v>8.6379999999999999</c:v>
                </c:pt>
                <c:pt idx="5933">
                  <c:v>8.6379999999999999</c:v>
                </c:pt>
                <c:pt idx="5934">
                  <c:v>8.6379999999999999</c:v>
                </c:pt>
                <c:pt idx="5935">
                  <c:v>8.6379999999999999</c:v>
                </c:pt>
                <c:pt idx="5936">
                  <c:v>8.6780000000000008</c:v>
                </c:pt>
                <c:pt idx="5937">
                  <c:v>8.6780000000000008</c:v>
                </c:pt>
                <c:pt idx="5938">
                  <c:v>8.6780000000000008</c:v>
                </c:pt>
                <c:pt idx="5939">
                  <c:v>8.6780000000000008</c:v>
                </c:pt>
                <c:pt idx="5940">
                  <c:v>8.6780000000000008</c:v>
                </c:pt>
                <c:pt idx="5941">
                  <c:v>8.6780000000000008</c:v>
                </c:pt>
                <c:pt idx="5942">
                  <c:v>8.6780000000000008</c:v>
                </c:pt>
                <c:pt idx="5943">
                  <c:v>8.6780000000000008</c:v>
                </c:pt>
                <c:pt idx="5944">
                  <c:v>8.6780000000000008</c:v>
                </c:pt>
                <c:pt idx="5945">
                  <c:v>8.6780000000000008</c:v>
                </c:pt>
                <c:pt idx="5946">
                  <c:v>8.6780000000000008</c:v>
                </c:pt>
                <c:pt idx="5947">
                  <c:v>8.6780000000000008</c:v>
                </c:pt>
                <c:pt idx="5948">
                  <c:v>8.6780000000000008</c:v>
                </c:pt>
                <c:pt idx="5949">
                  <c:v>8.6780000000000008</c:v>
                </c:pt>
                <c:pt idx="5950">
                  <c:v>8.6780000000000008</c:v>
                </c:pt>
                <c:pt idx="5951">
                  <c:v>8.6780000000000008</c:v>
                </c:pt>
                <c:pt idx="5952">
                  <c:v>8.6780000000000008</c:v>
                </c:pt>
                <c:pt idx="5953">
                  <c:v>8.6780000000000008</c:v>
                </c:pt>
                <c:pt idx="5954">
                  <c:v>8.6780000000000008</c:v>
                </c:pt>
                <c:pt idx="5955">
                  <c:v>8.6780000000000008</c:v>
                </c:pt>
                <c:pt idx="5956">
                  <c:v>8.6780000000000008</c:v>
                </c:pt>
                <c:pt idx="5957">
                  <c:v>8.6780000000000008</c:v>
                </c:pt>
                <c:pt idx="5958">
                  <c:v>8.6780000000000008</c:v>
                </c:pt>
                <c:pt idx="5959">
                  <c:v>8.6780000000000008</c:v>
                </c:pt>
                <c:pt idx="5960">
                  <c:v>8.6780000000000008</c:v>
                </c:pt>
                <c:pt idx="5961">
                  <c:v>8.7040000000000006</c:v>
                </c:pt>
                <c:pt idx="5962">
                  <c:v>8.7200000000000006</c:v>
                </c:pt>
                <c:pt idx="5963">
                  <c:v>8.7200000000000006</c:v>
                </c:pt>
                <c:pt idx="5964">
                  <c:v>8.7200000000000006</c:v>
                </c:pt>
                <c:pt idx="5965">
                  <c:v>8.7200000000000006</c:v>
                </c:pt>
                <c:pt idx="5966">
                  <c:v>8.7200000000000006</c:v>
                </c:pt>
                <c:pt idx="5967">
                  <c:v>8.7200000000000006</c:v>
                </c:pt>
                <c:pt idx="5968">
                  <c:v>8.7200000000000006</c:v>
                </c:pt>
                <c:pt idx="5969">
                  <c:v>8.7200000000000006</c:v>
                </c:pt>
                <c:pt idx="5970">
                  <c:v>8.7200000000000006</c:v>
                </c:pt>
                <c:pt idx="5971">
                  <c:v>8.7200000000000006</c:v>
                </c:pt>
                <c:pt idx="5972">
                  <c:v>8.7200000000000006</c:v>
                </c:pt>
                <c:pt idx="5973">
                  <c:v>8.7200000000000006</c:v>
                </c:pt>
                <c:pt idx="5974">
                  <c:v>8.7200000000000006</c:v>
                </c:pt>
                <c:pt idx="5975">
                  <c:v>8.7200000000000006</c:v>
                </c:pt>
                <c:pt idx="5976">
                  <c:v>8.7200000000000006</c:v>
                </c:pt>
                <c:pt idx="5977">
                  <c:v>8.7200000000000006</c:v>
                </c:pt>
                <c:pt idx="5978">
                  <c:v>8.7200000000000006</c:v>
                </c:pt>
                <c:pt idx="5979">
                  <c:v>8.7200000000000006</c:v>
                </c:pt>
                <c:pt idx="5980">
                  <c:v>8.7200000000000006</c:v>
                </c:pt>
                <c:pt idx="5981">
                  <c:v>8.7200000000000006</c:v>
                </c:pt>
                <c:pt idx="5982">
                  <c:v>8.7200000000000006</c:v>
                </c:pt>
                <c:pt idx="5983">
                  <c:v>8.7200000000000006</c:v>
                </c:pt>
                <c:pt idx="5984">
                  <c:v>8.7200000000000006</c:v>
                </c:pt>
                <c:pt idx="5985">
                  <c:v>8.7200000000000006</c:v>
                </c:pt>
                <c:pt idx="5986">
                  <c:v>8.7200000000000006</c:v>
                </c:pt>
                <c:pt idx="5987">
                  <c:v>8.7200000000000006</c:v>
                </c:pt>
                <c:pt idx="5988">
                  <c:v>8.7360000000000007</c:v>
                </c:pt>
                <c:pt idx="5989">
                  <c:v>8.76</c:v>
                </c:pt>
                <c:pt idx="5990">
                  <c:v>8.76</c:v>
                </c:pt>
                <c:pt idx="5991">
                  <c:v>8.76</c:v>
                </c:pt>
                <c:pt idx="5992">
                  <c:v>8.76</c:v>
                </c:pt>
                <c:pt idx="5993">
                  <c:v>8.76</c:v>
                </c:pt>
                <c:pt idx="5994">
                  <c:v>8.76</c:v>
                </c:pt>
                <c:pt idx="5995">
                  <c:v>8.76</c:v>
                </c:pt>
                <c:pt idx="5996">
                  <c:v>8.76</c:v>
                </c:pt>
                <c:pt idx="5997">
                  <c:v>8.76</c:v>
                </c:pt>
                <c:pt idx="5998">
                  <c:v>8.76</c:v>
                </c:pt>
                <c:pt idx="5999">
                  <c:v>8.76</c:v>
                </c:pt>
                <c:pt idx="6000">
                  <c:v>8.76</c:v>
                </c:pt>
                <c:pt idx="6001">
                  <c:v>8.76</c:v>
                </c:pt>
                <c:pt idx="6002">
                  <c:v>8.76</c:v>
                </c:pt>
                <c:pt idx="6003">
                  <c:v>8.76</c:v>
                </c:pt>
                <c:pt idx="6004">
                  <c:v>8.76</c:v>
                </c:pt>
                <c:pt idx="6005">
                  <c:v>8.76</c:v>
                </c:pt>
                <c:pt idx="6006">
                  <c:v>8.76</c:v>
                </c:pt>
                <c:pt idx="6007">
                  <c:v>8.76</c:v>
                </c:pt>
                <c:pt idx="6008">
                  <c:v>8.76</c:v>
                </c:pt>
                <c:pt idx="6009">
                  <c:v>8.76</c:v>
                </c:pt>
                <c:pt idx="6010">
                  <c:v>8.76</c:v>
                </c:pt>
                <c:pt idx="6011">
                  <c:v>8.76</c:v>
                </c:pt>
                <c:pt idx="6012">
                  <c:v>8.76</c:v>
                </c:pt>
                <c:pt idx="6013">
                  <c:v>8.766</c:v>
                </c:pt>
                <c:pt idx="6014">
                  <c:v>8.8000000000000007</c:v>
                </c:pt>
                <c:pt idx="6015">
                  <c:v>8.8000000000000007</c:v>
                </c:pt>
                <c:pt idx="6016">
                  <c:v>8.8000000000000007</c:v>
                </c:pt>
                <c:pt idx="6017">
                  <c:v>8.8000000000000007</c:v>
                </c:pt>
                <c:pt idx="6018">
                  <c:v>8.8000000000000007</c:v>
                </c:pt>
                <c:pt idx="6019">
                  <c:v>8.8000000000000007</c:v>
                </c:pt>
                <c:pt idx="6020">
                  <c:v>8.8000000000000007</c:v>
                </c:pt>
                <c:pt idx="6021">
                  <c:v>8.8000000000000007</c:v>
                </c:pt>
                <c:pt idx="6022">
                  <c:v>8.8000000000000007</c:v>
                </c:pt>
                <c:pt idx="6023">
                  <c:v>8.8000000000000007</c:v>
                </c:pt>
                <c:pt idx="6024">
                  <c:v>8.8000000000000007</c:v>
                </c:pt>
                <c:pt idx="6025">
                  <c:v>8.8000000000000007</c:v>
                </c:pt>
                <c:pt idx="6026">
                  <c:v>8.8000000000000007</c:v>
                </c:pt>
                <c:pt idx="6027">
                  <c:v>8.8000000000000007</c:v>
                </c:pt>
                <c:pt idx="6028">
                  <c:v>8.8000000000000007</c:v>
                </c:pt>
                <c:pt idx="6029">
                  <c:v>8.8000000000000007</c:v>
                </c:pt>
                <c:pt idx="6030">
                  <c:v>8.8000000000000007</c:v>
                </c:pt>
                <c:pt idx="6031">
                  <c:v>8.8000000000000007</c:v>
                </c:pt>
                <c:pt idx="6032">
                  <c:v>8.8000000000000007</c:v>
                </c:pt>
                <c:pt idx="6033">
                  <c:v>8.8000000000000007</c:v>
                </c:pt>
                <c:pt idx="6034">
                  <c:v>8.8000000000000007</c:v>
                </c:pt>
                <c:pt idx="6035">
                  <c:v>8.8000000000000007</c:v>
                </c:pt>
                <c:pt idx="6036">
                  <c:v>8.8000000000000007</c:v>
                </c:pt>
                <c:pt idx="6037">
                  <c:v>8.8000000000000007</c:v>
                </c:pt>
                <c:pt idx="6038">
                  <c:v>8.8000000000000007</c:v>
                </c:pt>
                <c:pt idx="6039">
                  <c:v>8.8019999999999996</c:v>
                </c:pt>
                <c:pt idx="6040">
                  <c:v>8.8420000000000005</c:v>
                </c:pt>
                <c:pt idx="6041">
                  <c:v>8.8420000000000005</c:v>
                </c:pt>
                <c:pt idx="6042">
                  <c:v>8.8420000000000005</c:v>
                </c:pt>
                <c:pt idx="6043">
                  <c:v>8.8420000000000005</c:v>
                </c:pt>
                <c:pt idx="6044">
                  <c:v>8.8420000000000005</c:v>
                </c:pt>
                <c:pt idx="6045">
                  <c:v>8.8420000000000005</c:v>
                </c:pt>
                <c:pt idx="6046">
                  <c:v>8.8420000000000005</c:v>
                </c:pt>
                <c:pt idx="6047">
                  <c:v>8.8420000000000005</c:v>
                </c:pt>
                <c:pt idx="6048">
                  <c:v>8.8420000000000005</c:v>
                </c:pt>
                <c:pt idx="6049">
                  <c:v>8.8420000000000005</c:v>
                </c:pt>
                <c:pt idx="6050">
                  <c:v>8.8420000000000005</c:v>
                </c:pt>
                <c:pt idx="6051">
                  <c:v>8.8420000000000005</c:v>
                </c:pt>
                <c:pt idx="6052">
                  <c:v>8.8420000000000005</c:v>
                </c:pt>
                <c:pt idx="6053">
                  <c:v>8.8420000000000005</c:v>
                </c:pt>
                <c:pt idx="6054">
                  <c:v>8.8420000000000005</c:v>
                </c:pt>
                <c:pt idx="6055">
                  <c:v>8.8420000000000005</c:v>
                </c:pt>
                <c:pt idx="6056">
                  <c:v>8.8420000000000005</c:v>
                </c:pt>
                <c:pt idx="6057">
                  <c:v>8.8420000000000005</c:v>
                </c:pt>
                <c:pt idx="6058">
                  <c:v>8.8420000000000005</c:v>
                </c:pt>
                <c:pt idx="6059">
                  <c:v>8.8420000000000005</c:v>
                </c:pt>
                <c:pt idx="6060">
                  <c:v>8.8420000000000005</c:v>
                </c:pt>
                <c:pt idx="6061">
                  <c:v>8.8420000000000005</c:v>
                </c:pt>
                <c:pt idx="6062">
                  <c:v>8.8420000000000005</c:v>
                </c:pt>
                <c:pt idx="6063">
                  <c:v>8.8420000000000005</c:v>
                </c:pt>
                <c:pt idx="6064">
                  <c:v>8.8420000000000005</c:v>
                </c:pt>
                <c:pt idx="6065">
                  <c:v>8.8420000000000005</c:v>
                </c:pt>
                <c:pt idx="6066">
                  <c:v>8.8520000000000003</c:v>
                </c:pt>
                <c:pt idx="6067">
                  <c:v>8.8840000000000003</c:v>
                </c:pt>
                <c:pt idx="6068">
                  <c:v>8.8840000000000003</c:v>
                </c:pt>
                <c:pt idx="6069">
                  <c:v>8.8840000000000003</c:v>
                </c:pt>
                <c:pt idx="6070">
                  <c:v>8.8840000000000003</c:v>
                </c:pt>
                <c:pt idx="6071">
                  <c:v>8.8840000000000003</c:v>
                </c:pt>
                <c:pt idx="6072">
                  <c:v>8.8840000000000003</c:v>
                </c:pt>
                <c:pt idx="6073">
                  <c:v>8.8840000000000003</c:v>
                </c:pt>
                <c:pt idx="6074">
                  <c:v>8.8840000000000003</c:v>
                </c:pt>
                <c:pt idx="6075">
                  <c:v>8.8840000000000003</c:v>
                </c:pt>
                <c:pt idx="6076">
                  <c:v>8.8840000000000003</c:v>
                </c:pt>
                <c:pt idx="6077">
                  <c:v>8.8840000000000003</c:v>
                </c:pt>
                <c:pt idx="6078">
                  <c:v>8.8840000000000003</c:v>
                </c:pt>
                <c:pt idx="6079">
                  <c:v>8.8840000000000003</c:v>
                </c:pt>
                <c:pt idx="6080">
                  <c:v>8.8840000000000003</c:v>
                </c:pt>
                <c:pt idx="6081">
                  <c:v>8.8840000000000003</c:v>
                </c:pt>
                <c:pt idx="6082">
                  <c:v>8.8840000000000003</c:v>
                </c:pt>
                <c:pt idx="6083">
                  <c:v>8.8840000000000003</c:v>
                </c:pt>
                <c:pt idx="6084">
                  <c:v>8.8840000000000003</c:v>
                </c:pt>
                <c:pt idx="6085">
                  <c:v>8.8840000000000003</c:v>
                </c:pt>
                <c:pt idx="6086">
                  <c:v>8.8840000000000003</c:v>
                </c:pt>
                <c:pt idx="6087">
                  <c:v>8.8840000000000003</c:v>
                </c:pt>
                <c:pt idx="6088">
                  <c:v>8.8840000000000003</c:v>
                </c:pt>
                <c:pt idx="6089">
                  <c:v>8.8840000000000003</c:v>
                </c:pt>
                <c:pt idx="6090">
                  <c:v>8.8840000000000003</c:v>
                </c:pt>
                <c:pt idx="6091">
                  <c:v>8.8840000000000003</c:v>
                </c:pt>
                <c:pt idx="6092">
                  <c:v>8.8840000000000003</c:v>
                </c:pt>
                <c:pt idx="6093">
                  <c:v>8.8979999999999997</c:v>
                </c:pt>
                <c:pt idx="6094">
                  <c:v>8.9239999999999995</c:v>
                </c:pt>
                <c:pt idx="6095">
                  <c:v>8.9239999999999995</c:v>
                </c:pt>
                <c:pt idx="6096">
                  <c:v>8.9239999999999995</c:v>
                </c:pt>
                <c:pt idx="6097">
                  <c:v>8.9239999999999995</c:v>
                </c:pt>
                <c:pt idx="6098">
                  <c:v>8.9239999999999995</c:v>
                </c:pt>
                <c:pt idx="6099">
                  <c:v>8.9239999999999995</c:v>
                </c:pt>
                <c:pt idx="6100">
                  <c:v>8.9239999999999995</c:v>
                </c:pt>
                <c:pt idx="6101">
                  <c:v>8.9239999999999995</c:v>
                </c:pt>
                <c:pt idx="6102">
                  <c:v>8.9239999999999995</c:v>
                </c:pt>
                <c:pt idx="6103">
                  <c:v>8.9239999999999995</c:v>
                </c:pt>
                <c:pt idx="6104">
                  <c:v>8.9239999999999995</c:v>
                </c:pt>
                <c:pt idx="6105">
                  <c:v>8.9239999999999995</c:v>
                </c:pt>
                <c:pt idx="6106">
                  <c:v>8.9239999999999995</c:v>
                </c:pt>
                <c:pt idx="6107">
                  <c:v>8.9239999999999995</c:v>
                </c:pt>
                <c:pt idx="6108">
                  <c:v>8.9239999999999995</c:v>
                </c:pt>
                <c:pt idx="6109">
                  <c:v>8.9239999999999995</c:v>
                </c:pt>
                <c:pt idx="6110">
                  <c:v>8.9239999999999995</c:v>
                </c:pt>
                <c:pt idx="6111">
                  <c:v>8.9239999999999995</c:v>
                </c:pt>
                <c:pt idx="6112">
                  <c:v>8.9239999999999995</c:v>
                </c:pt>
                <c:pt idx="6113">
                  <c:v>8.9239999999999995</c:v>
                </c:pt>
                <c:pt idx="6114">
                  <c:v>8.9239999999999995</c:v>
                </c:pt>
                <c:pt idx="6115">
                  <c:v>8.9239999999999995</c:v>
                </c:pt>
                <c:pt idx="6116">
                  <c:v>8.9239999999999995</c:v>
                </c:pt>
                <c:pt idx="6117">
                  <c:v>8.9239999999999995</c:v>
                </c:pt>
                <c:pt idx="6118">
                  <c:v>8.9239999999999995</c:v>
                </c:pt>
                <c:pt idx="6119">
                  <c:v>8.9640000000000004</c:v>
                </c:pt>
                <c:pt idx="6120">
                  <c:v>8.9640000000000004</c:v>
                </c:pt>
                <c:pt idx="6121">
                  <c:v>8.9640000000000004</c:v>
                </c:pt>
                <c:pt idx="6122">
                  <c:v>8.9640000000000004</c:v>
                </c:pt>
                <c:pt idx="6123">
                  <c:v>8.9640000000000004</c:v>
                </c:pt>
                <c:pt idx="6124">
                  <c:v>8.9640000000000004</c:v>
                </c:pt>
                <c:pt idx="6125">
                  <c:v>8.9640000000000004</c:v>
                </c:pt>
                <c:pt idx="6126">
                  <c:v>8.9640000000000004</c:v>
                </c:pt>
                <c:pt idx="6127">
                  <c:v>8.9640000000000004</c:v>
                </c:pt>
                <c:pt idx="6128">
                  <c:v>8.9640000000000004</c:v>
                </c:pt>
                <c:pt idx="6129">
                  <c:v>8.9640000000000004</c:v>
                </c:pt>
                <c:pt idx="6130">
                  <c:v>8.9640000000000004</c:v>
                </c:pt>
                <c:pt idx="6131">
                  <c:v>8.9640000000000004</c:v>
                </c:pt>
                <c:pt idx="6132">
                  <c:v>8.9640000000000004</c:v>
                </c:pt>
                <c:pt idx="6133">
                  <c:v>8.9640000000000004</c:v>
                </c:pt>
                <c:pt idx="6134">
                  <c:v>8.9640000000000004</c:v>
                </c:pt>
                <c:pt idx="6135">
                  <c:v>8.9640000000000004</c:v>
                </c:pt>
                <c:pt idx="6136">
                  <c:v>8.9640000000000004</c:v>
                </c:pt>
                <c:pt idx="6137">
                  <c:v>8.9640000000000004</c:v>
                </c:pt>
                <c:pt idx="6138">
                  <c:v>8.9640000000000004</c:v>
                </c:pt>
                <c:pt idx="6139">
                  <c:v>8.9640000000000004</c:v>
                </c:pt>
                <c:pt idx="6140">
                  <c:v>8.9640000000000004</c:v>
                </c:pt>
                <c:pt idx="6141">
                  <c:v>8.9640000000000004</c:v>
                </c:pt>
                <c:pt idx="6142">
                  <c:v>8.9640000000000004</c:v>
                </c:pt>
                <c:pt idx="6143">
                  <c:v>8.9640000000000004</c:v>
                </c:pt>
                <c:pt idx="6144">
                  <c:v>9.0039999999999996</c:v>
                </c:pt>
                <c:pt idx="6145">
                  <c:v>9.0039999999999996</c:v>
                </c:pt>
                <c:pt idx="6146">
                  <c:v>9.0039999999999996</c:v>
                </c:pt>
                <c:pt idx="6147">
                  <c:v>9.0039999999999996</c:v>
                </c:pt>
                <c:pt idx="6148">
                  <c:v>9.0039999999999996</c:v>
                </c:pt>
                <c:pt idx="6149">
                  <c:v>9.0039999999999996</c:v>
                </c:pt>
                <c:pt idx="6150">
                  <c:v>9.0039999999999996</c:v>
                </c:pt>
                <c:pt idx="6151">
                  <c:v>9.0039999999999996</c:v>
                </c:pt>
                <c:pt idx="6152">
                  <c:v>9.0039999999999996</c:v>
                </c:pt>
                <c:pt idx="6153">
                  <c:v>9.0039999999999996</c:v>
                </c:pt>
                <c:pt idx="6154">
                  <c:v>9.0039999999999996</c:v>
                </c:pt>
                <c:pt idx="6155">
                  <c:v>9.0039999999999996</c:v>
                </c:pt>
                <c:pt idx="6156">
                  <c:v>9.0039999999999996</c:v>
                </c:pt>
                <c:pt idx="6157">
                  <c:v>9.0039999999999996</c:v>
                </c:pt>
                <c:pt idx="6158">
                  <c:v>9.0039999999999996</c:v>
                </c:pt>
                <c:pt idx="6159">
                  <c:v>9.0039999999999996</c:v>
                </c:pt>
                <c:pt idx="6160">
                  <c:v>9.0039999999999996</c:v>
                </c:pt>
                <c:pt idx="6161">
                  <c:v>9.0039999999999996</c:v>
                </c:pt>
                <c:pt idx="6162">
                  <c:v>9.0039999999999996</c:v>
                </c:pt>
                <c:pt idx="6163">
                  <c:v>9.0039999999999996</c:v>
                </c:pt>
                <c:pt idx="6164">
                  <c:v>9.0039999999999996</c:v>
                </c:pt>
                <c:pt idx="6165">
                  <c:v>9.0039999999999996</c:v>
                </c:pt>
                <c:pt idx="6166">
                  <c:v>9.0039999999999996</c:v>
                </c:pt>
                <c:pt idx="6167">
                  <c:v>9.0039999999999996</c:v>
                </c:pt>
                <c:pt idx="6168">
                  <c:v>9.0039999999999996</c:v>
                </c:pt>
                <c:pt idx="6169">
                  <c:v>9.0079999999999991</c:v>
                </c:pt>
                <c:pt idx="6170">
                  <c:v>9.0399999999999991</c:v>
                </c:pt>
                <c:pt idx="6171">
                  <c:v>9.0399999999999991</c:v>
                </c:pt>
                <c:pt idx="6172">
                  <c:v>9.0399999999999991</c:v>
                </c:pt>
                <c:pt idx="6173">
                  <c:v>9.0399999999999991</c:v>
                </c:pt>
                <c:pt idx="6174">
                  <c:v>9.0399999999999991</c:v>
                </c:pt>
                <c:pt idx="6175">
                  <c:v>9.0399999999999991</c:v>
                </c:pt>
                <c:pt idx="6176">
                  <c:v>9.0399999999999991</c:v>
                </c:pt>
                <c:pt idx="6177">
                  <c:v>9.0399999999999991</c:v>
                </c:pt>
                <c:pt idx="6178">
                  <c:v>9.0399999999999991</c:v>
                </c:pt>
                <c:pt idx="6179">
                  <c:v>9.0399999999999991</c:v>
                </c:pt>
                <c:pt idx="6180">
                  <c:v>9.0399999999999991</c:v>
                </c:pt>
                <c:pt idx="6181">
                  <c:v>9.0399999999999991</c:v>
                </c:pt>
                <c:pt idx="6182">
                  <c:v>9.0399999999999991</c:v>
                </c:pt>
                <c:pt idx="6183">
                  <c:v>9.0399999999999991</c:v>
                </c:pt>
                <c:pt idx="6184">
                  <c:v>9.0399999999999991</c:v>
                </c:pt>
                <c:pt idx="6185">
                  <c:v>9.0399999999999991</c:v>
                </c:pt>
                <c:pt idx="6186">
                  <c:v>9.0399999999999991</c:v>
                </c:pt>
                <c:pt idx="6187">
                  <c:v>9.0399999999999991</c:v>
                </c:pt>
                <c:pt idx="6188">
                  <c:v>9.0399999999999991</c:v>
                </c:pt>
                <c:pt idx="6189">
                  <c:v>9.0399999999999991</c:v>
                </c:pt>
                <c:pt idx="6190">
                  <c:v>9.0399999999999991</c:v>
                </c:pt>
                <c:pt idx="6191">
                  <c:v>9.0459999999999994</c:v>
                </c:pt>
                <c:pt idx="6192">
                  <c:v>9.08</c:v>
                </c:pt>
                <c:pt idx="6193">
                  <c:v>9.08</c:v>
                </c:pt>
                <c:pt idx="6194">
                  <c:v>9.08</c:v>
                </c:pt>
                <c:pt idx="6195">
                  <c:v>9.08</c:v>
                </c:pt>
                <c:pt idx="6196">
                  <c:v>9.08</c:v>
                </c:pt>
                <c:pt idx="6197">
                  <c:v>9.08</c:v>
                </c:pt>
                <c:pt idx="6198">
                  <c:v>9.08</c:v>
                </c:pt>
                <c:pt idx="6199">
                  <c:v>9.08</c:v>
                </c:pt>
                <c:pt idx="6200">
                  <c:v>9.08</c:v>
                </c:pt>
                <c:pt idx="6201">
                  <c:v>9.08</c:v>
                </c:pt>
                <c:pt idx="6202">
                  <c:v>9.08</c:v>
                </c:pt>
                <c:pt idx="6203">
                  <c:v>9.08</c:v>
                </c:pt>
                <c:pt idx="6204">
                  <c:v>9.08</c:v>
                </c:pt>
                <c:pt idx="6205">
                  <c:v>9.08</c:v>
                </c:pt>
                <c:pt idx="6206">
                  <c:v>9.08</c:v>
                </c:pt>
                <c:pt idx="6207">
                  <c:v>9.08</c:v>
                </c:pt>
                <c:pt idx="6208">
                  <c:v>9.08</c:v>
                </c:pt>
                <c:pt idx="6209">
                  <c:v>9.08</c:v>
                </c:pt>
                <c:pt idx="6210">
                  <c:v>9.08</c:v>
                </c:pt>
                <c:pt idx="6211">
                  <c:v>9.08</c:v>
                </c:pt>
                <c:pt idx="6212">
                  <c:v>9.08</c:v>
                </c:pt>
                <c:pt idx="6213">
                  <c:v>9.08</c:v>
                </c:pt>
                <c:pt idx="6214">
                  <c:v>9.08</c:v>
                </c:pt>
                <c:pt idx="6215">
                  <c:v>9.08</c:v>
                </c:pt>
                <c:pt idx="6216">
                  <c:v>9.08</c:v>
                </c:pt>
                <c:pt idx="6217">
                  <c:v>9.08</c:v>
                </c:pt>
                <c:pt idx="6218">
                  <c:v>9.1180000000000003</c:v>
                </c:pt>
                <c:pt idx="6219">
                  <c:v>9.1180000000000003</c:v>
                </c:pt>
                <c:pt idx="6220">
                  <c:v>9.1180000000000003</c:v>
                </c:pt>
                <c:pt idx="6221">
                  <c:v>9.1180000000000003</c:v>
                </c:pt>
                <c:pt idx="6222">
                  <c:v>9.1180000000000003</c:v>
                </c:pt>
                <c:pt idx="6223">
                  <c:v>9.1180000000000003</c:v>
                </c:pt>
                <c:pt idx="6224">
                  <c:v>9.1180000000000003</c:v>
                </c:pt>
                <c:pt idx="6225">
                  <c:v>9.1180000000000003</c:v>
                </c:pt>
                <c:pt idx="6226">
                  <c:v>9.1180000000000003</c:v>
                </c:pt>
                <c:pt idx="6227">
                  <c:v>9.1180000000000003</c:v>
                </c:pt>
                <c:pt idx="6228">
                  <c:v>9.1180000000000003</c:v>
                </c:pt>
                <c:pt idx="6229">
                  <c:v>9.1180000000000003</c:v>
                </c:pt>
                <c:pt idx="6230">
                  <c:v>9.1180000000000003</c:v>
                </c:pt>
                <c:pt idx="6231">
                  <c:v>9.1180000000000003</c:v>
                </c:pt>
                <c:pt idx="6232">
                  <c:v>9.1180000000000003</c:v>
                </c:pt>
                <c:pt idx="6233">
                  <c:v>9.1180000000000003</c:v>
                </c:pt>
                <c:pt idx="6234">
                  <c:v>9.1180000000000003</c:v>
                </c:pt>
                <c:pt idx="6235">
                  <c:v>9.1180000000000003</c:v>
                </c:pt>
                <c:pt idx="6236">
                  <c:v>9.1180000000000003</c:v>
                </c:pt>
                <c:pt idx="6237">
                  <c:v>9.1180000000000003</c:v>
                </c:pt>
                <c:pt idx="6238">
                  <c:v>9.1180000000000003</c:v>
                </c:pt>
                <c:pt idx="6239">
                  <c:v>9.1180000000000003</c:v>
                </c:pt>
                <c:pt idx="6240">
                  <c:v>9.1180000000000003</c:v>
                </c:pt>
                <c:pt idx="6241">
                  <c:v>9.1300000000000008</c:v>
                </c:pt>
                <c:pt idx="6242">
                  <c:v>9.1579999999999995</c:v>
                </c:pt>
                <c:pt idx="6243">
                  <c:v>9.1579999999999995</c:v>
                </c:pt>
                <c:pt idx="6244">
                  <c:v>9.1579999999999995</c:v>
                </c:pt>
                <c:pt idx="6245">
                  <c:v>9.1579999999999995</c:v>
                </c:pt>
                <c:pt idx="6246">
                  <c:v>9.1579999999999995</c:v>
                </c:pt>
                <c:pt idx="6247">
                  <c:v>9.1579999999999995</c:v>
                </c:pt>
                <c:pt idx="6248">
                  <c:v>9.1579999999999995</c:v>
                </c:pt>
                <c:pt idx="6249">
                  <c:v>9.1579999999999995</c:v>
                </c:pt>
                <c:pt idx="6250">
                  <c:v>9.1579999999999995</c:v>
                </c:pt>
                <c:pt idx="6251">
                  <c:v>9.1579999999999995</c:v>
                </c:pt>
                <c:pt idx="6252">
                  <c:v>9.1579999999999995</c:v>
                </c:pt>
                <c:pt idx="6253">
                  <c:v>9.1579999999999995</c:v>
                </c:pt>
                <c:pt idx="6254">
                  <c:v>9.1579999999999995</c:v>
                </c:pt>
                <c:pt idx="6255">
                  <c:v>9.1579999999999995</c:v>
                </c:pt>
                <c:pt idx="6256">
                  <c:v>9.1579999999999995</c:v>
                </c:pt>
                <c:pt idx="6257">
                  <c:v>9.1579999999999995</c:v>
                </c:pt>
                <c:pt idx="6258">
                  <c:v>9.1579999999999995</c:v>
                </c:pt>
                <c:pt idx="6259">
                  <c:v>9.1579999999999995</c:v>
                </c:pt>
                <c:pt idx="6260">
                  <c:v>9.1579999999999995</c:v>
                </c:pt>
                <c:pt idx="6261">
                  <c:v>9.1579999999999995</c:v>
                </c:pt>
                <c:pt idx="6262">
                  <c:v>9.1579999999999995</c:v>
                </c:pt>
                <c:pt idx="6263">
                  <c:v>9.1579999999999995</c:v>
                </c:pt>
                <c:pt idx="6264">
                  <c:v>9.1579999999999995</c:v>
                </c:pt>
                <c:pt idx="6265">
                  <c:v>9.1579999999999995</c:v>
                </c:pt>
                <c:pt idx="6266">
                  <c:v>9.1579999999999995</c:v>
                </c:pt>
                <c:pt idx="6267">
                  <c:v>9.1920000000000002</c:v>
                </c:pt>
                <c:pt idx="6268">
                  <c:v>9.1980000000000004</c:v>
                </c:pt>
                <c:pt idx="6269">
                  <c:v>9.1980000000000004</c:v>
                </c:pt>
                <c:pt idx="6270">
                  <c:v>9.1980000000000004</c:v>
                </c:pt>
                <c:pt idx="6271">
                  <c:v>9.1980000000000004</c:v>
                </c:pt>
                <c:pt idx="6272">
                  <c:v>9.1980000000000004</c:v>
                </c:pt>
                <c:pt idx="6273">
                  <c:v>9.1980000000000004</c:v>
                </c:pt>
                <c:pt idx="6274">
                  <c:v>9.1980000000000004</c:v>
                </c:pt>
                <c:pt idx="6275">
                  <c:v>9.1980000000000004</c:v>
                </c:pt>
                <c:pt idx="6276">
                  <c:v>9.1980000000000004</c:v>
                </c:pt>
                <c:pt idx="6277">
                  <c:v>9.1980000000000004</c:v>
                </c:pt>
                <c:pt idx="6278">
                  <c:v>9.1980000000000004</c:v>
                </c:pt>
                <c:pt idx="6279">
                  <c:v>9.1980000000000004</c:v>
                </c:pt>
                <c:pt idx="6280">
                  <c:v>9.1980000000000004</c:v>
                </c:pt>
                <c:pt idx="6281">
                  <c:v>9.1980000000000004</c:v>
                </c:pt>
                <c:pt idx="6282">
                  <c:v>9.1980000000000004</c:v>
                </c:pt>
                <c:pt idx="6283">
                  <c:v>9.1980000000000004</c:v>
                </c:pt>
                <c:pt idx="6284">
                  <c:v>9.1980000000000004</c:v>
                </c:pt>
                <c:pt idx="6285">
                  <c:v>9.1980000000000004</c:v>
                </c:pt>
                <c:pt idx="6286">
                  <c:v>9.1980000000000004</c:v>
                </c:pt>
                <c:pt idx="6287">
                  <c:v>9.1980000000000004</c:v>
                </c:pt>
                <c:pt idx="6288">
                  <c:v>9.1980000000000004</c:v>
                </c:pt>
                <c:pt idx="6289">
                  <c:v>9.1980000000000004</c:v>
                </c:pt>
                <c:pt idx="6290">
                  <c:v>9.1980000000000004</c:v>
                </c:pt>
                <c:pt idx="6291">
                  <c:v>9.1980000000000004</c:v>
                </c:pt>
                <c:pt idx="6292">
                  <c:v>9.1980000000000004</c:v>
                </c:pt>
                <c:pt idx="6293">
                  <c:v>9.2319999999999993</c:v>
                </c:pt>
                <c:pt idx="6294">
                  <c:v>9.24</c:v>
                </c:pt>
                <c:pt idx="6295">
                  <c:v>9.24</c:v>
                </c:pt>
                <c:pt idx="6296">
                  <c:v>9.24</c:v>
                </c:pt>
                <c:pt idx="6297">
                  <c:v>9.24</c:v>
                </c:pt>
                <c:pt idx="6298">
                  <c:v>9.24</c:v>
                </c:pt>
                <c:pt idx="6299">
                  <c:v>9.24</c:v>
                </c:pt>
                <c:pt idx="6300">
                  <c:v>9.24</c:v>
                </c:pt>
                <c:pt idx="6301">
                  <c:v>9.24</c:v>
                </c:pt>
                <c:pt idx="6302">
                  <c:v>9.24</c:v>
                </c:pt>
                <c:pt idx="6303">
                  <c:v>9.24</c:v>
                </c:pt>
                <c:pt idx="6304">
                  <c:v>9.24</c:v>
                </c:pt>
                <c:pt idx="6305">
                  <c:v>9.24</c:v>
                </c:pt>
                <c:pt idx="6306">
                  <c:v>9.24</c:v>
                </c:pt>
                <c:pt idx="6307">
                  <c:v>9.24</c:v>
                </c:pt>
                <c:pt idx="6308">
                  <c:v>9.24</c:v>
                </c:pt>
                <c:pt idx="6309">
                  <c:v>9.24</c:v>
                </c:pt>
                <c:pt idx="6310">
                  <c:v>9.24</c:v>
                </c:pt>
                <c:pt idx="6311">
                  <c:v>9.24</c:v>
                </c:pt>
                <c:pt idx="6312">
                  <c:v>9.24</c:v>
                </c:pt>
                <c:pt idx="6313">
                  <c:v>9.24</c:v>
                </c:pt>
                <c:pt idx="6314">
                  <c:v>9.24</c:v>
                </c:pt>
                <c:pt idx="6315">
                  <c:v>9.24</c:v>
                </c:pt>
                <c:pt idx="6316">
                  <c:v>9.24</c:v>
                </c:pt>
                <c:pt idx="6317">
                  <c:v>9.24</c:v>
                </c:pt>
                <c:pt idx="6318">
                  <c:v>9.24</c:v>
                </c:pt>
                <c:pt idx="6319">
                  <c:v>9.2420000000000009</c:v>
                </c:pt>
                <c:pt idx="6320">
                  <c:v>9.2759999999999998</c:v>
                </c:pt>
                <c:pt idx="6321">
                  <c:v>9.2759999999999998</c:v>
                </c:pt>
                <c:pt idx="6322">
                  <c:v>9.2759999999999998</c:v>
                </c:pt>
                <c:pt idx="6323">
                  <c:v>9.2759999999999998</c:v>
                </c:pt>
                <c:pt idx="6324">
                  <c:v>9.2759999999999998</c:v>
                </c:pt>
                <c:pt idx="6325">
                  <c:v>9.2759999999999998</c:v>
                </c:pt>
                <c:pt idx="6326">
                  <c:v>9.2759999999999998</c:v>
                </c:pt>
                <c:pt idx="6327">
                  <c:v>9.2759999999999998</c:v>
                </c:pt>
                <c:pt idx="6328">
                  <c:v>9.2759999999999998</c:v>
                </c:pt>
                <c:pt idx="6329">
                  <c:v>9.2759999999999998</c:v>
                </c:pt>
                <c:pt idx="6330">
                  <c:v>9.2759999999999998</c:v>
                </c:pt>
                <c:pt idx="6331">
                  <c:v>9.2759999999999998</c:v>
                </c:pt>
                <c:pt idx="6332">
                  <c:v>9.2759999999999998</c:v>
                </c:pt>
                <c:pt idx="6333">
                  <c:v>9.2759999999999998</c:v>
                </c:pt>
                <c:pt idx="6334">
                  <c:v>9.2759999999999998</c:v>
                </c:pt>
                <c:pt idx="6335">
                  <c:v>9.2759999999999998</c:v>
                </c:pt>
                <c:pt idx="6336">
                  <c:v>9.2759999999999998</c:v>
                </c:pt>
                <c:pt idx="6337">
                  <c:v>9.2759999999999998</c:v>
                </c:pt>
                <c:pt idx="6338">
                  <c:v>9.2759999999999998</c:v>
                </c:pt>
                <c:pt idx="6339">
                  <c:v>9.2759999999999998</c:v>
                </c:pt>
                <c:pt idx="6340">
                  <c:v>9.2759999999999998</c:v>
                </c:pt>
                <c:pt idx="6341">
                  <c:v>9.2759999999999998</c:v>
                </c:pt>
                <c:pt idx="6342">
                  <c:v>9.2759999999999998</c:v>
                </c:pt>
                <c:pt idx="6343">
                  <c:v>9.3119999999999994</c:v>
                </c:pt>
                <c:pt idx="6344">
                  <c:v>9.3119999999999994</c:v>
                </c:pt>
                <c:pt idx="6345">
                  <c:v>9.3119999999999994</c:v>
                </c:pt>
                <c:pt idx="6346">
                  <c:v>9.3119999999999994</c:v>
                </c:pt>
                <c:pt idx="6347">
                  <c:v>9.3119999999999994</c:v>
                </c:pt>
                <c:pt idx="6348">
                  <c:v>9.3119999999999994</c:v>
                </c:pt>
                <c:pt idx="6349">
                  <c:v>9.3119999999999994</c:v>
                </c:pt>
                <c:pt idx="6350">
                  <c:v>9.3119999999999994</c:v>
                </c:pt>
                <c:pt idx="6351">
                  <c:v>9.3119999999999994</c:v>
                </c:pt>
                <c:pt idx="6352">
                  <c:v>9.3119999999999994</c:v>
                </c:pt>
                <c:pt idx="6353">
                  <c:v>9.3119999999999994</c:v>
                </c:pt>
                <c:pt idx="6354">
                  <c:v>9.3119999999999994</c:v>
                </c:pt>
                <c:pt idx="6355">
                  <c:v>9.3119999999999994</c:v>
                </c:pt>
                <c:pt idx="6356">
                  <c:v>9.3119999999999994</c:v>
                </c:pt>
                <c:pt idx="6357">
                  <c:v>9.3119999999999994</c:v>
                </c:pt>
                <c:pt idx="6358">
                  <c:v>9.3119999999999994</c:v>
                </c:pt>
                <c:pt idx="6359">
                  <c:v>9.3119999999999994</c:v>
                </c:pt>
                <c:pt idx="6360">
                  <c:v>9.3119999999999994</c:v>
                </c:pt>
                <c:pt idx="6361">
                  <c:v>9.3119999999999994</c:v>
                </c:pt>
                <c:pt idx="6362">
                  <c:v>9.3119999999999994</c:v>
                </c:pt>
                <c:pt idx="6363">
                  <c:v>9.3119999999999994</c:v>
                </c:pt>
                <c:pt idx="6364">
                  <c:v>9.3119999999999994</c:v>
                </c:pt>
                <c:pt idx="6365">
                  <c:v>9.3119999999999994</c:v>
                </c:pt>
                <c:pt idx="6366">
                  <c:v>9.3160000000000007</c:v>
                </c:pt>
                <c:pt idx="6367">
                  <c:v>9.3480000000000008</c:v>
                </c:pt>
                <c:pt idx="6368">
                  <c:v>9.3480000000000008</c:v>
                </c:pt>
                <c:pt idx="6369">
                  <c:v>9.3480000000000008</c:v>
                </c:pt>
                <c:pt idx="6370">
                  <c:v>9.3480000000000008</c:v>
                </c:pt>
                <c:pt idx="6371">
                  <c:v>9.3480000000000008</c:v>
                </c:pt>
                <c:pt idx="6372">
                  <c:v>9.3480000000000008</c:v>
                </c:pt>
                <c:pt idx="6373">
                  <c:v>9.3480000000000008</c:v>
                </c:pt>
                <c:pt idx="6374">
                  <c:v>9.3480000000000008</c:v>
                </c:pt>
                <c:pt idx="6375">
                  <c:v>9.3480000000000008</c:v>
                </c:pt>
                <c:pt idx="6376">
                  <c:v>9.3480000000000008</c:v>
                </c:pt>
                <c:pt idx="6377">
                  <c:v>9.3480000000000008</c:v>
                </c:pt>
                <c:pt idx="6378">
                  <c:v>9.3480000000000008</c:v>
                </c:pt>
                <c:pt idx="6379">
                  <c:v>9.3480000000000008</c:v>
                </c:pt>
                <c:pt idx="6380">
                  <c:v>9.3480000000000008</c:v>
                </c:pt>
                <c:pt idx="6381">
                  <c:v>9.3480000000000008</c:v>
                </c:pt>
                <c:pt idx="6382">
                  <c:v>9.3480000000000008</c:v>
                </c:pt>
                <c:pt idx="6383">
                  <c:v>9.3480000000000008</c:v>
                </c:pt>
                <c:pt idx="6384">
                  <c:v>9.3480000000000008</c:v>
                </c:pt>
                <c:pt idx="6385">
                  <c:v>9.3480000000000008</c:v>
                </c:pt>
                <c:pt idx="6386">
                  <c:v>9.3480000000000008</c:v>
                </c:pt>
                <c:pt idx="6387">
                  <c:v>9.3480000000000008</c:v>
                </c:pt>
                <c:pt idx="6388">
                  <c:v>9.3480000000000008</c:v>
                </c:pt>
                <c:pt idx="6389">
                  <c:v>9.3480000000000008</c:v>
                </c:pt>
                <c:pt idx="6390">
                  <c:v>9.3800000000000008</c:v>
                </c:pt>
                <c:pt idx="6391">
                  <c:v>9.3859999999999992</c:v>
                </c:pt>
                <c:pt idx="6392">
                  <c:v>9.3859999999999992</c:v>
                </c:pt>
                <c:pt idx="6393">
                  <c:v>9.3859999999999992</c:v>
                </c:pt>
                <c:pt idx="6394">
                  <c:v>9.3859999999999992</c:v>
                </c:pt>
                <c:pt idx="6395">
                  <c:v>9.3859999999999992</c:v>
                </c:pt>
                <c:pt idx="6396">
                  <c:v>9.3859999999999992</c:v>
                </c:pt>
                <c:pt idx="6397">
                  <c:v>9.3859999999999992</c:v>
                </c:pt>
                <c:pt idx="6398">
                  <c:v>9.3859999999999992</c:v>
                </c:pt>
                <c:pt idx="6399">
                  <c:v>9.3859999999999992</c:v>
                </c:pt>
                <c:pt idx="6400">
                  <c:v>9.3859999999999992</c:v>
                </c:pt>
                <c:pt idx="6401">
                  <c:v>9.3859999999999992</c:v>
                </c:pt>
                <c:pt idx="6402">
                  <c:v>9.3859999999999992</c:v>
                </c:pt>
                <c:pt idx="6403">
                  <c:v>9.3859999999999992</c:v>
                </c:pt>
                <c:pt idx="6404">
                  <c:v>9.3859999999999992</c:v>
                </c:pt>
                <c:pt idx="6405">
                  <c:v>9.3859999999999992</c:v>
                </c:pt>
                <c:pt idx="6406">
                  <c:v>9.3859999999999992</c:v>
                </c:pt>
                <c:pt idx="6407">
                  <c:v>9.3859999999999992</c:v>
                </c:pt>
                <c:pt idx="6408">
                  <c:v>9.3859999999999992</c:v>
                </c:pt>
                <c:pt idx="6409">
                  <c:v>9.3859999999999992</c:v>
                </c:pt>
                <c:pt idx="6410">
                  <c:v>9.3859999999999992</c:v>
                </c:pt>
                <c:pt idx="6411">
                  <c:v>9.3859999999999992</c:v>
                </c:pt>
                <c:pt idx="6412">
                  <c:v>9.3859999999999992</c:v>
                </c:pt>
                <c:pt idx="6413">
                  <c:v>9.3859999999999992</c:v>
                </c:pt>
                <c:pt idx="6414">
                  <c:v>9.3859999999999992</c:v>
                </c:pt>
                <c:pt idx="6415">
                  <c:v>9.3859999999999992</c:v>
                </c:pt>
                <c:pt idx="6416">
                  <c:v>9.4260000000000002</c:v>
                </c:pt>
                <c:pt idx="6417">
                  <c:v>9.4260000000000002</c:v>
                </c:pt>
                <c:pt idx="6418">
                  <c:v>9.4260000000000002</c:v>
                </c:pt>
                <c:pt idx="6419">
                  <c:v>9.4260000000000002</c:v>
                </c:pt>
                <c:pt idx="6420">
                  <c:v>9.4260000000000002</c:v>
                </c:pt>
                <c:pt idx="6421">
                  <c:v>9.4260000000000002</c:v>
                </c:pt>
                <c:pt idx="6422">
                  <c:v>9.4260000000000002</c:v>
                </c:pt>
                <c:pt idx="6423">
                  <c:v>9.4260000000000002</c:v>
                </c:pt>
                <c:pt idx="6424">
                  <c:v>9.4260000000000002</c:v>
                </c:pt>
                <c:pt idx="6425">
                  <c:v>9.4260000000000002</c:v>
                </c:pt>
                <c:pt idx="6426">
                  <c:v>9.4260000000000002</c:v>
                </c:pt>
                <c:pt idx="6427">
                  <c:v>9.4260000000000002</c:v>
                </c:pt>
                <c:pt idx="6428">
                  <c:v>9.4260000000000002</c:v>
                </c:pt>
                <c:pt idx="6429">
                  <c:v>9.4260000000000002</c:v>
                </c:pt>
                <c:pt idx="6430">
                  <c:v>9.4260000000000002</c:v>
                </c:pt>
                <c:pt idx="6431">
                  <c:v>9.4260000000000002</c:v>
                </c:pt>
                <c:pt idx="6432">
                  <c:v>9.4260000000000002</c:v>
                </c:pt>
                <c:pt idx="6433">
                  <c:v>9.4260000000000002</c:v>
                </c:pt>
                <c:pt idx="6434">
                  <c:v>9.4260000000000002</c:v>
                </c:pt>
                <c:pt idx="6435">
                  <c:v>9.4260000000000002</c:v>
                </c:pt>
                <c:pt idx="6436">
                  <c:v>9.4260000000000002</c:v>
                </c:pt>
                <c:pt idx="6437">
                  <c:v>9.4260000000000002</c:v>
                </c:pt>
                <c:pt idx="6438">
                  <c:v>9.4260000000000002</c:v>
                </c:pt>
                <c:pt idx="6439">
                  <c:v>9.4260000000000002</c:v>
                </c:pt>
                <c:pt idx="6440">
                  <c:v>9.4260000000000002</c:v>
                </c:pt>
                <c:pt idx="6441">
                  <c:v>9.4260000000000002</c:v>
                </c:pt>
                <c:pt idx="6442">
                  <c:v>9.4619999999999997</c:v>
                </c:pt>
                <c:pt idx="6443">
                  <c:v>9.4619999999999997</c:v>
                </c:pt>
                <c:pt idx="6444">
                  <c:v>9.4619999999999997</c:v>
                </c:pt>
                <c:pt idx="6445">
                  <c:v>9.4619999999999997</c:v>
                </c:pt>
                <c:pt idx="6446">
                  <c:v>9.4619999999999997</c:v>
                </c:pt>
                <c:pt idx="6447">
                  <c:v>9.4619999999999997</c:v>
                </c:pt>
                <c:pt idx="6448">
                  <c:v>9.4619999999999997</c:v>
                </c:pt>
                <c:pt idx="6449">
                  <c:v>9.4619999999999997</c:v>
                </c:pt>
                <c:pt idx="6450">
                  <c:v>9.4619999999999997</c:v>
                </c:pt>
                <c:pt idx="6451">
                  <c:v>9.4619999999999997</c:v>
                </c:pt>
                <c:pt idx="6452">
                  <c:v>9.4619999999999997</c:v>
                </c:pt>
                <c:pt idx="6453">
                  <c:v>9.4619999999999997</c:v>
                </c:pt>
                <c:pt idx="6454">
                  <c:v>9.4619999999999997</c:v>
                </c:pt>
                <c:pt idx="6455">
                  <c:v>9.4619999999999997</c:v>
                </c:pt>
                <c:pt idx="6456">
                  <c:v>9.4619999999999997</c:v>
                </c:pt>
                <c:pt idx="6457">
                  <c:v>9.4619999999999997</c:v>
                </c:pt>
                <c:pt idx="6458">
                  <c:v>9.4619999999999997</c:v>
                </c:pt>
                <c:pt idx="6459">
                  <c:v>9.4619999999999997</c:v>
                </c:pt>
                <c:pt idx="6460">
                  <c:v>9.4619999999999997</c:v>
                </c:pt>
                <c:pt idx="6461">
                  <c:v>9.4619999999999997</c:v>
                </c:pt>
                <c:pt idx="6462">
                  <c:v>9.4619999999999997</c:v>
                </c:pt>
                <c:pt idx="6463">
                  <c:v>9.4619999999999997</c:v>
                </c:pt>
                <c:pt idx="6464">
                  <c:v>9.4619999999999997</c:v>
                </c:pt>
                <c:pt idx="6465">
                  <c:v>9.4779999999999998</c:v>
                </c:pt>
                <c:pt idx="6466">
                  <c:v>9.5</c:v>
                </c:pt>
                <c:pt idx="6467">
                  <c:v>9.5</c:v>
                </c:pt>
                <c:pt idx="6468">
                  <c:v>9.5</c:v>
                </c:pt>
                <c:pt idx="6469">
                  <c:v>9.5</c:v>
                </c:pt>
                <c:pt idx="6470">
                  <c:v>9.5</c:v>
                </c:pt>
                <c:pt idx="6471">
                  <c:v>9.5</c:v>
                </c:pt>
                <c:pt idx="6472">
                  <c:v>9.5</c:v>
                </c:pt>
                <c:pt idx="6473">
                  <c:v>9.5</c:v>
                </c:pt>
                <c:pt idx="6474">
                  <c:v>9.5</c:v>
                </c:pt>
                <c:pt idx="6475">
                  <c:v>9.5</c:v>
                </c:pt>
                <c:pt idx="6476">
                  <c:v>9.5</c:v>
                </c:pt>
                <c:pt idx="6477">
                  <c:v>9.5</c:v>
                </c:pt>
                <c:pt idx="6478">
                  <c:v>9.5</c:v>
                </c:pt>
                <c:pt idx="6479">
                  <c:v>9.5</c:v>
                </c:pt>
                <c:pt idx="6480">
                  <c:v>9.5</c:v>
                </c:pt>
                <c:pt idx="6481">
                  <c:v>9.5</c:v>
                </c:pt>
                <c:pt idx="6482">
                  <c:v>9.5</c:v>
                </c:pt>
                <c:pt idx="6483">
                  <c:v>9.5</c:v>
                </c:pt>
                <c:pt idx="6484">
                  <c:v>9.5</c:v>
                </c:pt>
                <c:pt idx="6485">
                  <c:v>9.5</c:v>
                </c:pt>
                <c:pt idx="6486">
                  <c:v>9.5</c:v>
                </c:pt>
                <c:pt idx="6487">
                  <c:v>9.5</c:v>
                </c:pt>
                <c:pt idx="6488">
                  <c:v>9.5</c:v>
                </c:pt>
                <c:pt idx="6489">
                  <c:v>9.5</c:v>
                </c:pt>
                <c:pt idx="6490">
                  <c:v>9.5</c:v>
                </c:pt>
                <c:pt idx="6491">
                  <c:v>9.5359999999999996</c:v>
                </c:pt>
                <c:pt idx="6492">
                  <c:v>9.5380000000000003</c:v>
                </c:pt>
                <c:pt idx="6493">
                  <c:v>9.5380000000000003</c:v>
                </c:pt>
                <c:pt idx="6494">
                  <c:v>9.5380000000000003</c:v>
                </c:pt>
                <c:pt idx="6495">
                  <c:v>9.5380000000000003</c:v>
                </c:pt>
                <c:pt idx="6496">
                  <c:v>9.5380000000000003</c:v>
                </c:pt>
                <c:pt idx="6497">
                  <c:v>9.5380000000000003</c:v>
                </c:pt>
                <c:pt idx="6498">
                  <c:v>9.5380000000000003</c:v>
                </c:pt>
                <c:pt idx="6499">
                  <c:v>9.5380000000000003</c:v>
                </c:pt>
                <c:pt idx="6500">
                  <c:v>9.5380000000000003</c:v>
                </c:pt>
                <c:pt idx="6501">
                  <c:v>9.5380000000000003</c:v>
                </c:pt>
                <c:pt idx="6502">
                  <c:v>9.5380000000000003</c:v>
                </c:pt>
                <c:pt idx="6503">
                  <c:v>9.5380000000000003</c:v>
                </c:pt>
                <c:pt idx="6504">
                  <c:v>9.5380000000000003</c:v>
                </c:pt>
                <c:pt idx="6505">
                  <c:v>9.5380000000000003</c:v>
                </c:pt>
                <c:pt idx="6506">
                  <c:v>9.5380000000000003</c:v>
                </c:pt>
                <c:pt idx="6507">
                  <c:v>9.5380000000000003</c:v>
                </c:pt>
                <c:pt idx="6508">
                  <c:v>9.5380000000000003</c:v>
                </c:pt>
                <c:pt idx="6509">
                  <c:v>9.5380000000000003</c:v>
                </c:pt>
                <c:pt idx="6510">
                  <c:v>9.5380000000000003</c:v>
                </c:pt>
                <c:pt idx="6511">
                  <c:v>9.5380000000000003</c:v>
                </c:pt>
                <c:pt idx="6512">
                  <c:v>9.5380000000000003</c:v>
                </c:pt>
                <c:pt idx="6513">
                  <c:v>9.5380000000000003</c:v>
                </c:pt>
                <c:pt idx="6514">
                  <c:v>9.5380000000000003</c:v>
                </c:pt>
                <c:pt idx="6515">
                  <c:v>9.5380000000000003</c:v>
                </c:pt>
                <c:pt idx="6516">
                  <c:v>9.5380000000000003</c:v>
                </c:pt>
                <c:pt idx="6517">
                  <c:v>9.5760000000000005</c:v>
                </c:pt>
                <c:pt idx="6518">
                  <c:v>9.5760000000000005</c:v>
                </c:pt>
                <c:pt idx="6519">
                  <c:v>9.5760000000000005</c:v>
                </c:pt>
                <c:pt idx="6520">
                  <c:v>9.5760000000000005</c:v>
                </c:pt>
                <c:pt idx="6521">
                  <c:v>9.5760000000000005</c:v>
                </c:pt>
                <c:pt idx="6522">
                  <c:v>9.5760000000000005</c:v>
                </c:pt>
                <c:pt idx="6523">
                  <c:v>9.5760000000000005</c:v>
                </c:pt>
                <c:pt idx="6524">
                  <c:v>9.5760000000000005</c:v>
                </c:pt>
                <c:pt idx="6525">
                  <c:v>9.5760000000000005</c:v>
                </c:pt>
                <c:pt idx="6526">
                  <c:v>9.5760000000000005</c:v>
                </c:pt>
                <c:pt idx="6527">
                  <c:v>9.5760000000000005</c:v>
                </c:pt>
                <c:pt idx="6528">
                  <c:v>9.5760000000000005</c:v>
                </c:pt>
                <c:pt idx="6529">
                  <c:v>9.5760000000000005</c:v>
                </c:pt>
                <c:pt idx="6530">
                  <c:v>9.5760000000000005</c:v>
                </c:pt>
                <c:pt idx="6531">
                  <c:v>9.5760000000000005</c:v>
                </c:pt>
                <c:pt idx="6532">
                  <c:v>9.5760000000000005</c:v>
                </c:pt>
                <c:pt idx="6533">
                  <c:v>9.5760000000000005</c:v>
                </c:pt>
                <c:pt idx="6534">
                  <c:v>9.5760000000000005</c:v>
                </c:pt>
                <c:pt idx="6535">
                  <c:v>9.5760000000000005</c:v>
                </c:pt>
                <c:pt idx="6536">
                  <c:v>9.5760000000000005</c:v>
                </c:pt>
                <c:pt idx="6537">
                  <c:v>9.5760000000000005</c:v>
                </c:pt>
                <c:pt idx="6538">
                  <c:v>9.5760000000000005</c:v>
                </c:pt>
                <c:pt idx="6539">
                  <c:v>9.5760000000000005</c:v>
                </c:pt>
                <c:pt idx="6540">
                  <c:v>9.5760000000000005</c:v>
                </c:pt>
                <c:pt idx="6541">
                  <c:v>9.5760000000000005</c:v>
                </c:pt>
                <c:pt idx="6542">
                  <c:v>9.59</c:v>
                </c:pt>
                <c:pt idx="6543">
                  <c:v>9.6180000000000003</c:v>
                </c:pt>
                <c:pt idx="6544">
                  <c:v>9.6180000000000003</c:v>
                </c:pt>
                <c:pt idx="6545">
                  <c:v>9.6180000000000003</c:v>
                </c:pt>
                <c:pt idx="6546">
                  <c:v>9.6180000000000003</c:v>
                </c:pt>
                <c:pt idx="6547">
                  <c:v>9.6180000000000003</c:v>
                </c:pt>
                <c:pt idx="6548">
                  <c:v>9.6180000000000003</c:v>
                </c:pt>
                <c:pt idx="6549">
                  <c:v>9.6180000000000003</c:v>
                </c:pt>
                <c:pt idx="6550">
                  <c:v>9.6180000000000003</c:v>
                </c:pt>
                <c:pt idx="6551">
                  <c:v>9.6180000000000003</c:v>
                </c:pt>
                <c:pt idx="6552">
                  <c:v>9.6180000000000003</c:v>
                </c:pt>
                <c:pt idx="6553">
                  <c:v>9.6180000000000003</c:v>
                </c:pt>
                <c:pt idx="6554">
                  <c:v>9.6180000000000003</c:v>
                </c:pt>
                <c:pt idx="6555">
                  <c:v>9.6180000000000003</c:v>
                </c:pt>
                <c:pt idx="6556">
                  <c:v>9.6180000000000003</c:v>
                </c:pt>
                <c:pt idx="6557">
                  <c:v>9.6180000000000003</c:v>
                </c:pt>
                <c:pt idx="6558">
                  <c:v>9.6180000000000003</c:v>
                </c:pt>
                <c:pt idx="6559">
                  <c:v>9.6180000000000003</c:v>
                </c:pt>
                <c:pt idx="6560">
                  <c:v>9.6180000000000003</c:v>
                </c:pt>
                <c:pt idx="6561">
                  <c:v>9.6180000000000003</c:v>
                </c:pt>
                <c:pt idx="6562">
                  <c:v>9.6180000000000003</c:v>
                </c:pt>
                <c:pt idx="6563">
                  <c:v>9.6180000000000003</c:v>
                </c:pt>
                <c:pt idx="6564">
                  <c:v>9.6180000000000003</c:v>
                </c:pt>
                <c:pt idx="6565">
                  <c:v>9.6180000000000003</c:v>
                </c:pt>
                <c:pt idx="6566">
                  <c:v>9.6180000000000003</c:v>
                </c:pt>
                <c:pt idx="6567">
                  <c:v>9.6180000000000003</c:v>
                </c:pt>
                <c:pt idx="6568">
                  <c:v>9.6180000000000003</c:v>
                </c:pt>
                <c:pt idx="6569">
                  <c:v>9.6180000000000003</c:v>
                </c:pt>
                <c:pt idx="6570">
                  <c:v>9.6180000000000003</c:v>
                </c:pt>
                <c:pt idx="6571">
                  <c:v>9.6259999999999994</c:v>
                </c:pt>
                <c:pt idx="6572">
                  <c:v>9.66</c:v>
                </c:pt>
                <c:pt idx="6573">
                  <c:v>9.66</c:v>
                </c:pt>
                <c:pt idx="6574">
                  <c:v>9.66</c:v>
                </c:pt>
                <c:pt idx="6575">
                  <c:v>9.66</c:v>
                </c:pt>
                <c:pt idx="6576">
                  <c:v>9.66</c:v>
                </c:pt>
                <c:pt idx="6577">
                  <c:v>9.66</c:v>
                </c:pt>
                <c:pt idx="6578">
                  <c:v>9.66</c:v>
                </c:pt>
                <c:pt idx="6579">
                  <c:v>9.66</c:v>
                </c:pt>
                <c:pt idx="6580">
                  <c:v>9.66</c:v>
                </c:pt>
                <c:pt idx="6581">
                  <c:v>9.66</c:v>
                </c:pt>
                <c:pt idx="6582">
                  <c:v>9.66</c:v>
                </c:pt>
                <c:pt idx="6583">
                  <c:v>9.66</c:v>
                </c:pt>
                <c:pt idx="6584">
                  <c:v>9.66</c:v>
                </c:pt>
                <c:pt idx="6585">
                  <c:v>9.66</c:v>
                </c:pt>
                <c:pt idx="6586">
                  <c:v>9.66</c:v>
                </c:pt>
                <c:pt idx="6587">
                  <c:v>9.66</c:v>
                </c:pt>
                <c:pt idx="6588">
                  <c:v>9.66</c:v>
                </c:pt>
                <c:pt idx="6589">
                  <c:v>9.66</c:v>
                </c:pt>
                <c:pt idx="6590">
                  <c:v>9.66</c:v>
                </c:pt>
                <c:pt idx="6591">
                  <c:v>9.66</c:v>
                </c:pt>
                <c:pt idx="6592">
                  <c:v>9.66</c:v>
                </c:pt>
                <c:pt idx="6593">
                  <c:v>9.66</c:v>
                </c:pt>
                <c:pt idx="6594">
                  <c:v>9.66</c:v>
                </c:pt>
                <c:pt idx="6595">
                  <c:v>9.66</c:v>
                </c:pt>
                <c:pt idx="6596">
                  <c:v>9.66</c:v>
                </c:pt>
                <c:pt idx="6597">
                  <c:v>9.66</c:v>
                </c:pt>
                <c:pt idx="6598">
                  <c:v>9.6780000000000008</c:v>
                </c:pt>
                <c:pt idx="6599">
                  <c:v>9.6980000000000004</c:v>
                </c:pt>
                <c:pt idx="6600">
                  <c:v>9.6980000000000004</c:v>
                </c:pt>
                <c:pt idx="6601">
                  <c:v>9.6980000000000004</c:v>
                </c:pt>
                <c:pt idx="6602">
                  <c:v>9.6980000000000004</c:v>
                </c:pt>
                <c:pt idx="6603">
                  <c:v>9.6980000000000004</c:v>
                </c:pt>
                <c:pt idx="6604">
                  <c:v>9.6980000000000004</c:v>
                </c:pt>
                <c:pt idx="6605">
                  <c:v>9.6980000000000004</c:v>
                </c:pt>
                <c:pt idx="6606">
                  <c:v>9.6980000000000004</c:v>
                </c:pt>
                <c:pt idx="6607">
                  <c:v>9.6980000000000004</c:v>
                </c:pt>
                <c:pt idx="6608">
                  <c:v>9.6980000000000004</c:v>
                </c:pt>
                <c:pt idx="6609">
                  <c:v>9.6980000000000004</c:v>
                </c:pt>
                <c:pt idx="6610">
                  <c:v>9.6980000000000004</c:v>
                </c:pt>
                <c:pt idx="6611">
                  <c:v>9.6980000000000004</c:v>
                </c:pt>
                <c:pt idx="6612">
                  <c:v>9.6980000000000004</c:v>
                </c:pt>
                <c:pt idx="6613">
                  <c:v>9.6980000000000004</c:v>
                </c:pt>
                <c:pt idx="6614">
                  <c:v>9.6980000000000004</c:v>
                </c:pt>
                <c:pt idx="6615">
                  <c:v>9.6980000000000004</c:v>
                </c:pt>
                <c:pt idx="6616">
                  <c:v>9.6980000000000004</c:v>
                </c:pt>
                <c:pt idx="6617">
                  <c:v>9.6980000000000004</c:v>
                </c:pt>
                <c:pt idx="6618">
                  <c:v>9.6980000000000004</c:v>
                </c:pt>
                <c:pt idx="6619">
                  <c:v>9.6980000000000004</c:v>
                </c:pt>
                <c:pt idx="6620">
                  <c:v>9.6980000000000004</c:v>
                </c:pt>
                <c:pt idx="6621">
                  <c:v>9.6980000000000004</c:v>
                </c:pt>
                <c:pt idx="6622">
                  <c:v>9.6980000000000004</c:v>
                </c:pt>
                <c:pt idx="6623">
                  <c:v>9.6980000000000004</c:v>
                </c:pt>
                <c:pt idx="6624">
                  <c:v>9.7420000000000009</c:v>
                </c:pt>
                <c:pt idx="6625">
                  <c:v>9.7420000000000009</c:v>
                </c:pt>
                <c:pt idx="6626">
                  <c:v>9.7420000000000009</c:v>
                </c:pt>
                <c:pt idx="6627">
                  <c:v>9.7420000000000009</c:v>
                </c:pt>
                <c:pt idx="6628">
                  <c:v>9.7420000000000009</c:v>
                </c:pt>
                <c:pt idx="6629">
                  <c:v>9.7420000000000009</c:v>
                </c:pt>
                <c:pt idx="6630">
                  <c:v>9.7420000000000009</c:v>
                </c:pt>
                <c:pt idx="6631">
                  <c:v>9.7420000000000009</c:v>
                </c:pt>
                <c:pt idx="6632">
                  <c:v>9.7420000000000009</c:v>
                </c:pt>
                <c:pt idx="6633">
                  <c:v>9.7420000000000009</c:v>
                </c:pt>
                <c:pt idx="6634">
                  <c:v>9.7420000000000009</c:v>
                </c:pt>
                <c:pt idx="6635">
                  <c:v>9.7420000000000009</c:v>
                </c:pt>
                <c:pt idx="6636">
                  <c:v>9.7420000000000009</c:v>
                </c:pt>
                <c:pt idx="6637">
                  <c:v>9.7420000000000009</c:v>
                </c:pt>
                <c:pt idx="6638">
                  <c:v>9.7420000000000009</c:v>
                </c:pt>
                <c:pt idx="6639">
                  <c:v>9.7420000000000009</c:v>
                </c:pt>
                <c:pt idx="6640">
                  <c:v>9.7420000000000009</c:v>
                </c:pt>
                <c:pt idx="6641">
                  <c:v>9.7420000000000009</c:v>
                </c:pt>
                <c:pt idx="6642">
                  <c:v>9.7420000000000009</c:v>
                </c:pt>
                <c:pt idx="6643">
                  <c:v>9.7420000000000009</c:v>
                </c:pt>
                <c:pt idx="6644">
                  <c:v>9.7420000000000009</c:v>
                </c:pt>
                <c:pt idx="6645">
                  <c:v>9.7420000000000009</c:v>
                </c:pt>
                <c:pt idx="6646">
                  <c:v>9.7420000000000009</c:v>
                </c:pt>
                <c:pt idx="6647">
                  <c:v>9.7420000000000009</c:v>
                </c:pt>
                <c:pt idx="6648">
                  <c:v>9.7420000000000009</c:v>
                </c:pt>
                <c:pt idx="6649">
                  <c:v>9.7420000000000009</c:v>
                </c:pt>
                <c:pt idx="6650">
                  <c:v>9.7420000000000009</c:v>
                </c:pt>
                <c:pt idx="6651">
                  <c:v>9.7420000000000009</c:v>
                </c:pt>
                <c:pt idx="6652">
                  <c:v>9.7420000000000009</c:v>
                </c:pt>
                <c:pt idx="6653">
                  <c:v>9.7840000000000007</c:v>
                </c:pt>
                <c:pt idx="6654">
                  <c:v>9.7840000000000007</c:v>
                </c:pt>
                <c:pt idx="6655">
                  <c:v>9.7840000000000007</c:v>
                </c:pt>
                <c:pt idx="6656">
                  <c:v>9.7840000000000007</c:v>
                </c:pt>
                <c:pt idx="6657">
                  <c:v>9.7840000000000007</c:v>
                </c:pt>
                <c:pt idx="6658">
                  <c:v>9.7840000000000007</c:v>
                </c:pt>
                <c:pt idx="6659">
                  <c:v>9.7840000000000007</c:v>
                </c:pt>
                <c:pt idx="6660">
                  <c:v>9.7840000000000007</c:v>
                </c:pt>
                <c:pt idx="6661">
                  <c:v>9.7840000000000007</c:v>
                </c:pt>
                <c:pt idx="6662">
                  <c:v>9.7840000000000007</c:v>
                </c:pt>
                <c:pt idx="6663">
                  <c:v>9.7840000000000007</c:v>
                </c:pt>
                <c:pt idx="6664">
                  <c:v>9.7840000000000007</c:v>
                </c:pt>
                <c:pt idx="6665">
                  <c:v>9.7840000000000007</c:v>
                </c:pt>
                <c:pt idx="6666">
                  <c:v>9.7840000000000007</c:v>
                </c:pt>
                <c:pt idx="6667">
                  <c:v>9.7840000000000007</c:v>
                </c:pt>
                <c:pt idx="6668">
                  <c:v>9.7840000000000007</c:v>
                </c:pt>
                <c:pt idx="6669">
                  <c:v>9.7840000000000007</c:v>
                </c:pt>
                <c:pt idx="6670">
                  <c:v>9.7840000000000007</c:v>
                </c:pt>
                <c:pt idx="6671">
                  <c:v>9.7840000000000007</c:v>
                </c:pt>
                <c:pt idx="6672">
                  <c:v>9.7840000000000007</c:v>
                </c:pt>
                <c:pt idx="6673">
                  <c:v>9.7840000000000007</c:v>
                </c:pt>
                <c:pt idx="6674">
                  <c:v>9.7840000000000007</c:v>
                </c:pt>
                <c:pt idx="6675">
                  <c:v>9.7840000000000007</c:v>
                </c:pt>
                <c:pt idx="6676">
                  <c:v>9.7840000000000007</c:v>
                </c:pt>
                <c:pt idx="6677">
                  <c:v>9.7840000000000007</c:v>
                </c:pt>
                <c:pt idx="6678">
                  <c:v>9.7840000000000007</c:v>
                </c:pt>
                <c:pt idx="6679">
                  <c:v>9.7840000000000007</c:v>
                </c:pt>
                <c:pt idx="6680">
                  <c:v>9.7840000000000007</c:v>
                </c:pt>
                <c:pt idx="6681">
                  <c:v>9.82</c:v>
                </c:pt>
                <c:pt idx="6682">
                  <c:v>9.82</c:v>
                </c:pt>
                <c:pt idx="6683">
                  <c:v>9.82</c:v>
                </c:pt>
                <c:pt idx="6684">
                  <c:v>9.82</c:v>
                </c:pt>
                <c:pt idx="6685">
                  <c:v>9.82</c:v>
                </c:pt>
                <c:pt idx="6686">
                  <c:v>9.82</c:v>
                </c:pt>
                <c:pt idx="6687">
                  <c:v>9.82</c:v>
                </c:pt>
                <c:pt idx="6688">
                  <c:v>9.82</c:v>
                </c:pt>
                <c:pt idx="6689">
                  <c:v>9.82</c:v>
                </c:pt>
                <c:pt idx="6690">
                  <c:v>9.82</c:v>
                </c:pt>
                <c:pt idx="6691">
                  <c:v>9.82</c:v>
                </c:pt>
                <c:pt idx="6692">
                  <c:v>9.82</c:v>
                </c:pt>
                <c:pt idx="6693">
                  <c:v>9.82</c:v>
                </c:pt>
                <c:pt idx="6694">
                  <c:v>9.82</c:v>
                </c:pt>
                <c:pt idx="6695">
                  <c:v>9.82</c:v>
                </c:pt>
                <c:pt idx="6696">
                  <c:v>9.82</c:v>
                </c:pt>
                <c:pt idx="6697">
                  <c:v>9.82</c:v>
                </c:pt>
                <c:pt idx="6698">
                  <c:v>9.82</c:v>
                </c:pt>
                <c:pt idx="6699">
                  <c:v>9.82</c:v>
                </c:pt>
                <c:pt idx="6700">
                  <c:v>9.82</c:v>
                </c:pt>
                <c:pt idx="6701">
                  <c:v>9.82</c:v>
                </c:pt>
                <c:pt idx="6702">
                  <c:v>9.82</c:v>
                </c:pt>
                <c:pt idx="6703">
                  <c:v>9.82</c:v>
                </c:pt>
                <c:pt idx="6704">
                  <c:v>9.82</c:v>
                </c:pt>
                <c:pt idx="6705">
                  <c:v>9.86</c:v>
                </c:pt>
                <c:pt idx="6706">
                  <c:v>9.86</c:v>
                </c:pt>
                <c:pt idx="6707">
                  <c:v>9.86</c:v>
                </c:pt>
                <c:pt idx="6708">
                  <c:v>9.86</c:v>
                </c:pt>
                <c:pt idx="6709">
                  <c:v>9.86</c:v>
                </c:pt>
                <c:pt idx="6710">
                  <c:v>9.86</c:v>
                </c:pt>
                <c:pt idx="6711">
                  <c:v>9.86</c:v>
                </c:pt>
                <c:pt idx="6712">
                  <c:v>9.86</c:v>
                </c:pt>
                <c:pt idx="6713">
                  <c:v>9.86</c:v>
                </c:pt>
                <c:pt idx="6714">
                  <c:v>9.86</c:v>
                </c:pt>
                <c:pt idx="6715">
                  <c:v>9.86</c:v>
                </c:pt>
                <c:pt idx="6716">
                  <c:v>9.86</c:v>
                </c:pt>
                <c:pt idx="6717">
                  <c:v>9.86</c:v>
                </c:pt>
                <c:pt idx="6718">
                  <c:v>9.86</c:v>
                </c:pt>
                <c:pt idx="6719">
                  <c:v>9.86</c:v>
                </c:pt>
                <c:pt idx="6720">
                  <c:v>9.86</c:v>
                </c:pt>
                <c:pt idx="6721">
                  <c:v>9.86</c:v>
                </c:pt>
                <c:pt idx="6722">
                  <c:v>9.86</c:v>
                </c:pt>
                <c:pt idx="6723">
                  <c:v>9.86</c:v>
                </c:pt>
                <c:pt idx="6724">
                  <c:v>9.86</c:v>
                </c:pt>
                <c:pt idx="6725">
                  <c:v>9.86</c:v>
                </c:pt>
                <c:pt idx="6726">
                  <c:v>9.86</c:v>
                </c:pt>
                <c:pt idx="6727">
                  <c:v>9.86</c:v>
                </c:pt>
                <c:pt idx="6728">
                  <c:v>9.86</c:v>
                </c:pt>
                <c:pt idx="6729">
                  <c:v>9.86</c:v>
                </c:pt>
                <c:pt idx="6730">
                  <c:v>9.86</c:v>
                </c:pt>
                <c:pt idx="6731">
                  <c:v>9.86</c:v>
                </c:pt>
                <c:pt idx="6732">
                  <c:v>9.9</c:v>
                </c:pt>
                <c:pt idx="6733">
                  <c:v>9.9</c:v>
                </c:pt>
                <c:pt idx="6734">
                  <c:v>9.9</c:v>
                </c:pt>
                <c:pt idx="6735">
                  <c:v>9.9</c:v>
                </c:pt>
                <c:pt idx="6736">
                  <c:v>9.9</c:v>
                </c:pt>
                <c:pt idx="6737">
                  <c:v>9.9</c:v>
                </c:pt>
                <c:pt idx="6738">
                  <c:v>9.9</c:v>
                </c:pt>
                <c:pt idx="6739">
                  <c:v>9.9</c:v>
                </c:pt>
                <c:pt idx="6740">
                  <c:v>9.9</c:v>
                </c:pt>
                <c:pt idx="6741">
                  <c:v>9.9</c:v>
                </c:pt>
                <c:pt idx="6742">
                  <c:v>9.9</c:v>
                </c:pt>
                <c:pt idx="6743">
                  <c:v>9.9</c:v>
                </c:pt>
                <c:pt idx="6744">
                  <c:v>9.9</c:v>
                </c:pt>
                <c:pt idx="6745">
                  <c:v>9.9</c:v>
                </c:pt>
                <c:pt idx="6746">
                  <c:v>9.9</c:v>
                </c:pt>
                <c:pt idx="6747">
                  <c:v>9.9</c:v>
                </c:pt>
                <c:pt idx="6748">
                  <c:v>9.9</c:v>
                </c:pt>
                <c:pt idx="6749">
                  <c:v>9.9</c:v>
                </c:pt>
                <c:pt idx="6750">
                  <c:v>9.9</c:v>
                </c:pt>
                <c:pt idx="6751">
                  <c:v>9.9</c:v>
                </c:pt>
                <c:pt idx="6752">
                  <c:v>9.9</c:v>
                </c:pt>
                <c:pt idx="6753">
                  <c:v>9.9</c:v>
                </c:pt>
                <c:pt idx="6754">
                  <c:v>9.9</c:v>
                </c:pt>
                <c:pt idx="6755">
                  <c:v>9.9</c:v>
                </c:pt>
                <c:pt idx="6756">
                  <c:v>9.9</c:v>
                </c:pt>
                <c:pt idx="6757">
                  <c:v>9.9</c:v>
                </c:pt>
                <c:pt idx="6758">
                  <c:v>9.9280000000000008</c:v>
                </c:pt>
                <c:pt idx="6759">
                  <c:v>9.9420000000000002</c:v>
                </c:pt>
                <c:pt idx="6760">
                  <c:v>9.9420000000000002</c:v>
                </c:pt>
                <c:pt idx="6761">
                  <c:v>9.9420000000000002</c:v>
                </c:pt>
                <c:pt idx="6762">
                  <c:v>9.9420000000000002</c:v>
                </c:pt>
                <c:pt idx="6763">
                  <c:v>9.9420000000000002</c:v>
                </c:pt>
                <c:pt idx="6764">
                  <c:v>9.9420000000000002</c:v>
                </c:pt>
                <c:pt idx="6765">
                  <c:v>9.9420000000000002</c:v>
                </c:pt>
                <c:pt idx="6766">
                  <c:v>9.9420000000000002</c:v>
                </c:pt>
                <c:pt idx="6767">
                  <c:v>9.9420000000000002</c:v>
                </c:pt>
                <c:pt idx="6768">
                  <c:v>9.9420000000000002</c:v>
                </c:pt>
                <c:pt idx="6769">
                  <c:v>9.9420000000000002</c:v>
                </c:pt>
                <c:pt idx="6770">
                  <c:v>9.9420000000000002</c:v>
                </c:pt>
                <c:pt idx="6771">
                  <c:v>9.9420000000000002</c:v>
                </c:pt>
                <c:pt idx="6772">
                  <c:v>9.9420000000000002</c:v>
                </c:pt>
                <c:pt idx="6773">
                  <c:v>9.9420000000000002</c:v>
                </c:pt>
                <c:pt idx="6774">
                  <c:v>9.9420000000000002</c:v>
                </c:pt>
                <c:pt idx="6775">
                  <c:v>9.9420000000000002</c:v>
                </c:pt>
                <c:pt idx="6776">
                  <c:v>9.9420000000000002</c:v>
                </c:pt>
                <c:pt idx="6777">
                  <c:v>9.9420000000000002</c:v>
                </c:pt>
                <c:pt idx="6778">
                  <c:v>9.9420000000000002</c:v>
                </c:pt>
                <c:pt idx="6779">
                  <c:v>9.9420000000000002</c:v>
                </c:pt>
                <c:pt idx="6780">
                  <c:v>9.9420000000000002</c:v>
                </c:pt>
                <c:pt idx="6781">
                  <c:v>9.9420000000000002</c:v>
                </c:pt>
                <c:pt idx="6782">
                  <c:v>9.9420000000000002</c:v>
                </c:pt>
                <c:pt idx="6783">
                  <c:v>9.9420000000000002</c:v>
                </c:pt>
                <c:pt idx="6784">
                  <c:v>9.9420000000000002</c:v>
                </c:pt>
                <c:pt idx="6785">
                  <c:v>9.9420000000000002</c:v>
                </c:pt>
                <c:pt idx="6786">
                  <c:v>9.9819999999999993</c:v>
                </c:pt>
                <c:pt idx="6787">
                  <c:v>9.9819999999999993</c:v>
                </c:pt>
                <c:pt idx="6788">
                  <c:v>9.9819999999999993</c:v>
                </c:pt>
                <c:pt idx="6789">
                  <c:v>9.9819999999999993</c:v>
                </c:pt>
                <c:pt idx="6790">
                  <c:v>9.9819999999999993</c:v>
                </c:pt>
                <c:pt idx="6791">
                  <c:v>9.9819999999999993</c:v>
                </c:pt>
                <c:pt idx="6792">
                  <c:v>9.9819999999999993</c:v>
                </c:pt>
                <c:pt idx="6793">
                  <c:v>9.9819999999999993</c:v>
                </c:pt>
                <c:pt idx="6794">
                  <c:v>9.9819999999999993</c:v>
                </c:pt>
                <c:pt idx="6795">
                  <c:v>9.9819999999999993</c:v>
                </c:pt>
                <c:pt idx="6796">
                  <c:v>9.9819999999999993</c:v>
                </c:pt>
                <c:pt idx="6797">
                  <c:v>9.9819999999999993</c:v>
                </c:pt>
                <c:pt idx="6798">
                  <c:v>9.9819999999999993</c:v>
                </c:pt>
                <c:pt idx="6799">
                  <c:v>9.9819999999999993</c:v>
                </c:pt>
                <c:pt idx="6800">
                  <c:v>9.9819999999999993</c:v>
                </c:pt>
                <c:pt idx="6801">
                  <c:v>9.9819999999999993</c:v>
                </c:pt>
                <c:pt idx="6802">
                  <c:v>9.9819999999999993</c:v>
                </c:pt>
                <c:pt idx="6803">
                  <c:v>9.9819999999999993</c:v>
                </c:pt>
                <c:pt idx="6804">
                  <c:v>9.9819999999999993</c:v>
                </c:pt>
                <c:pt idx="6805">
                  <c:v>9.9819999999999993</c:v>
                </c:pt>
                <c:pt idx="6806">
                  <c:v>9.9819999999999993</c:v>
                </c:pt>
                <c:pt idx="6807">
                  <c:v>9.9819999999999993</c:v>
                </c:pt>
                <c:pt idx="6808">
                  <c:v>9.9819999999999993</c:v>
                </c:pt>
                <c:pt idx="6809">
                  <c:v>9.9819999999999993</c:v>
                </c:pt>
                <c:pt idx="6810">
                  <c:v>9.9819999999999993</c:v>
                </c:pt>
                <c:pt idx="6811">
                  <c:v>9.9939999999999998</c:v>
                </c:pt>
                <c:pt idx="6812">
                  <c:v>10.022</c:v>
                </c:pt>
                <c:pt idx="6813">
                  <c:v>10.022</c:v>
                </c:pt>
                <c:pt idx="6814">
                  <c:v>10.022</c:v>
                </c:pt>
                <c:pt idx="6815">
                  <c:v>10.022</c:v>
                </c:pt>
                <c:pt idx="6816">
                  <c:v>10.022</c:v>
                </c:pt>
                <c:pt idx="6817">
                  <c:v>10.022</c:v>
                </c:pt>
                <c:pt idx="6818">
                  <c:v>10.022</c:v>
                </c:pt>
                <c:pt idx="6819">
                  <c:v>10.022</c:v>
                </c:pt>
                <c:pt idx="6820">
                  <c:v>10.022</c:v>
                </c:pt>
                <c:pt idx="6821">
                  <c:v>10.022</c:v>
                </c:pt>
                <c:pt idx="6822">
                  <c:v>10.022</c:v>
                </c:pt>
                <c:pt idx="6823">
                  <c:v>10.022</c:v>
                </c:pt>
                <c:pt idx="6824">
                  <c:v>10.022</c:v>
                </c:pt>
                <c:pt idx="6825">
                  <c:v>10.022</c:v>
                </c:pt>
                <c:pt idx="6826">
                  <c:v>10.022</c:v>
                </c:pt>
                <c:pt idx="6827">
                  <c:v>10.022</c:v>
                </c:pt>
                <c:pt idx="6828">
                  <c:v>10.022</c:v>
                </c:pt>
                <c:pt idx="6829">
                  <c:v>10.022</c:v>
                </c:pt>
                <c:pt idx="6830">
                  <c:v>10.022</c:v>
                </c:pt>
                <c:pt idx="6831">
                  <c:v>10.022</c:v>
                </c:pt>
                <c:pt idx="6832">
                  <c:v>10.022</c:v>
                </c:pt>
                <c:pt idx="6833">
                  <c:v>10.022</c:v>
                </c:pt>
                <c:pt idx="6834">
                  <c:v>10.022</c:v>
                </c:pt>
                <c:pt idx="6835">
                  <c:v>10.022</c:v>
                </c:pt>
                <c:pt idx="6836">
                  <c:v>10.022</c:v>
                </c:pt>
                <c:pt idx="6837">
                  <c:v>10.029999999999999</c:v>
                </c:pt>
                <c:pt idx="6838">
                  <c:v>10.064</c:v>
                </c:pt>
                <c:pt idx="6839">
                  <c:v>10.064</c:v>
                </c:pt>
                <c:pt idx="6840">
                  <c:v>10.064</c:v>
                </c:pt>
                <c:pt idx="6841">
                  <c:v>10.064</c:v>
                </c:pt>
                <c:pt idx="6842">
                  <c:v>10.064</c:v>
                </c:pt>
                <c:pt idx="6843">
                  <c:v>10.064</c:v>
                </c:pt>
                <c:pt idx="6844">
                  <c:v>10.064</c:v>
                </c:pt>
                <c:pt idx="6845">
                  <c:v>10.064</c:v>
                </c:pt>
                <c:pt idx="6846">
                  <c:v>10.064</c:v>
                </c:pt>
                <c:pt idx="6847">
                  <c:v>10.064</c:v>
                </c:pt>
                <c:pt idx="6848">
                  <c:v>10.064</c:v>
                </c:pt>
                <c:pt idx="6849">
                  <c:v>10.064</c:v>
                </c:pt>
                <c:pt idx="6850">
                  <c:v>10.064</c:v>
                </c:pt>
                <c:pt idx="6851">
                  <c:v>10.064</c:v>
                </c:pt>
                <c:pt idx="6852">
                  <c:v>10.064</c:v>
                </c:pt>
                <c:pt idx="6853">
                  <c:v>10.064</c:v>
                </c:pt>
                <c:pt idx="6854">
                  <c:v>10.064</c:v>
                </c:pt>
                <c:pt idx="6855">
                  <c:v>10.064</c:v>
                </c:pt>
                <c:pt idx="6856">
                  <c:v>10.064</c:v>
                </c:pt>
                <c:pt idx="6857">
                  <c:v>10.064</c:v>
                </c:pt>
                <c:pt idx="6858">
                  <c:v>10.064</c:v>
                </c:pt>
                <c:pt idx="6859">
                  <c:v>10.064</c:v>
                </c:pt>
                <c:pt idx="6860">
                  <c:v>10.064</c:v>
                </c:pt>
                <c:pt idx="6861">
                  <c:v>10.064</c:v>
                </c:pt>
                <c:pt idx="6862">
                  <c:v>10.064</c:v>
                </c:pt>
                <c:pt idx="6863">
                  <c:v>10.064</c:v>
                </c:pt>
                <c:pt idx="6864">
                  <c:v>10.092000000000001</c:v>
                </c:pt>
                <c:pt idx="6865">
                  <c:v>10.103999999999999</c:v>
                </c:pt>
                <c:pt idx="6866">
                  <c:v>10.103999999999999</c:v>
                </c:pt>
                <c:pt idx="6867">
                  <c:v>10.103999999999999</c:v>
                </c:pt>
                <c:pt idx="6868">
                  <c:v>10.103999999999999</c:v>
                </c:pt>
                <c:pt idx="6869">
                  <c:v>10.103999999999999</c:v>
                </c:pt>
                <c:pt idx="6870">
                  <c:v>10.103999999999999</c:v>
                </c:pt>
                <c:pt idx="6871">
                  <c:v>10.103999999999999</c:v>
                </c:pt>
                <c:pt idx="6872">
                  <c:v>10.103999999999999</c:v>
                </c:pt>
                <c:pt idx="6873">
                  <c:v>10.103999999999999</c:v>
                </c:pt>
                <c:pt idx="6874">
                  <c:v>10.103999999999999</c:v>
                </c:pt>
                <c:pt idx="6875">
                  <c:v>10.103999999999999</c:v>
                </c:pt>
                <c:pt idx="6876">
                  <c:v>10.103999999999999</c:v>
                </c:pt>
                <c:pt idx="6877">
                  <c:v>10.103999999999999</c:v>
                </c:pt>
                <c:pt idx="6878">
                  <c:v>10.103999999999999</c:v>
                </c:pt>
                <c:pt idx="6879">
                  <c:v>10.103999999999999</c:v>
                </c:pt>
                <c:pt idx="6880">
                  <c:v>10.103999999999999</c:v>
                </c:pt>
                <c:pt idx="6881">
                  <c:v>10.103999999999999</c:v>
                </c:pt>
                <c:pt idx="6882">
                  <c:v>10.103999999999999</c:v>
                </c:pt>
                <c:pt idx="6883">
                  <c:v>10.103999999999999</c:v>
                </c:pt>
                <c:pt idx="6884">
                  <c:v>10.103999999999999</c:v>
                </c:pt>
                <c:pt idx="6885">
                  <c:v>10.103999999999999</c:v>
                </c:pt>
                <c:pt idx="6886">
                  <c:v>10.103999999999999</c:v>
                </c:pt>
                <c:pt idx="6887">
                  <c:v>10.103999999999999</c:v>
                </c:pt>
                <c:pt idx="6888">
                  <c:v>10.103999999999999</c:v>
                </c:pt>
                <c:pt idx="6889">
                  <c:v>10.103999999999999</c:v>
                </c:pt>
                <c:pt idx="6890">
                  <c:v>10.103999999999999</c:v>
                </c:pt>
                <c:pt idx="6891">
                  <c:v>10.141999999999999</c:v>
                </c:pt>
                <c:pt idx="6892">
                  <c:v>10.141999999999999</c:v>
                </c:pt>
                <c:pt idx="6893">
                  <c:v>10.141999999999999</c:v>
                </c:pt>
                <c:pt idx="6894">
                  <c:v>10.141999999999999</c:v>
                </c:pt>
                <c:pt idx="6895">
                  <c:v>10.141999999999999</c:v>
                </c:pt>
                <c:pt idx="6896">
                  <c:v>10.141999999999999</c:v>
                </c:pt>
                <c:pt idx="6897">
                  <c:v>10.141999999999999</c:v>
                </c:pt>
                <c:pt idx="6898">
                  <c:v>10.141999999999999</c:v>
                </c:pt>
                <c:pt idx="6899">
                  <c:v>10.141999999999999</c:v>
                </c:pt>
                <c:pt idx="6900">
                  <c:v>10.141999999999999</c:v>
                </c:pt>
                <c:pt idx="6901">
                  <c:v>10.141999999999999</c:v>
                </c:pt>
                <c:pt idx="6902">
                  <c:v>10.141999999999999</c:v>
                </c:pt>
                <c:pt idx="6903">
                  <c:v>10.141999999999999</c:v>
                </c:pt>
                <c:pt idx="6904">
                  <c:v>10.141999999999999</c:v>
                </c:pt>
                <c:pt idx="6905">
                  <c:v>10.141999999999999</c:v>
                </c:pt>
                <c:pt idx="6906">
                  <c:v>10.141999999999999</c:v>
                </c:pt>
                <c:pt idx="6907">
                  <c:v>10.141999999999999</c:v>
                </c:pt>
                <c:pt idx="6908">
                  <c:v>10.141999999999999</c:v>
                </c:pt>
                <c:pt idx="6909">
                  <c:v>10.141999999999999</c:v>
                </c:pt>
                <c:pt idx="6910">
                  <c:v>10.141999999999999</c:v>
                </c:pt>
                <c:pt idx="6911">
                  <c:v>10.141999999999999</c:v>
                </c:pt>
                <c:pt idx="6912">
                  <c:v>10.141999999999999</c:v>
                </c:pt>
                <c:pt idx="6913">
                  <c:v>10.141999999999999</c:v>
                </c:pt>
                <c:pt idx="6914">
                  <c:v>10.141999999999999</c:v>
                </c:pt>
                <c:pt idx="6915">
                  <c:v>10.141999999999999</c:v>
                </c:pt>
                <c:pt idx="6916">
                  <c:v>10.18</c:v>
                </c:pt>
                <c:pt idx="6917">
                  <c:v>10.18</c:v>
                </c:pt>
                <c:pt idx="6918">
                  <c:v>10.18</c:v>
                </c:pt>
                <c:pt idx="6919">
                  <c:v>10.18</c:v>
                </c:pt>
                <c:pt idx="6920">
                  <c:v>10.18</c:v>
                </c:pt>
                <c:pt idx="6921">
                  <c:v>10.18</c:v>
                </c:pt>
                <c:pt idx="6922">
                  <c:v>10.18</c:v>
                </c:pt>
                <c:pt idx="6923">
                  <c:v>10.18</c:v>
                </c:pt>
                <c:pt idx="6924">
                  <c:v>10.18</c:v>
                </c:pt>
                <c:pt idx="6925">
                  <c:v>10.18</c:v>
                </c:pt>
                <c:pt idx="6926">
                  <c:v>10.18</c:v>
                </c:pt>
                <c:pt idx="6927">
                  <c:v>10.18</c:v>
                </c:pt>
                <c:pt idx="6928">
                  <c:v>10.18</c:v>
                </c:pt>
                <c:pt idx="6929">
                  <c:v>10.18</c:v>
                </c:pt>
                <c:pt idx="6930">
                  <c:v>10.18</c:v>
                </c:pt>
                <c:pt idx="6931">
                  <c:v>10.18</c:v>
                </c:pt>
                <c:pt idx="6932">
                  <c:v>10.18</c:v>
                </c:pt>
                <c:pt idx="6933">
                  <c:v>10.18</c:v>
                </c:pt>
                <c:pt idx="6934">
                  <c:v>10.18</c:v>
                </c:pt>
                <c:pt idx="6935">
                  <c:v>10.18</c:v>
                </c:pt>
                <c:pt idx="6936">
                  <c:v>10.18</c:v>
                </c:pt>
                <c:pt idx="6937">
                  <c:v>10.18</c:v>
                </c:pt>
                <c:pt idx="6938">
                  <c:v>10.18</c:v>
                </c:pt>
                <c:pt idx="6939">
                  <c:v>10.18</c:v>
                </c:pt>
                <c:pt idx="6940">
                  <c:v>10.18</c:v>
                </c:pt>
                <c:pt idx="6941">
                  <c:v>10.212</c:v>
                </c:pt>
                <c:pt idx="6942">
                  <c:v>10.222</c:v>
                </c:pt>
                <c:pt idx="6943">
                  <c:v>10.222</c:v>
                </c:pt>
                <c:pt idx="6944">
                  <c:v>10.222</c:v>
                </c:pt>
                <c:pt idx="6945">
                  <c:v>10.222</c:v>
                </c:pt>
                <c:pt idx="6946">
                  <c:v>10.222</c:v>
                </c:pt>
                <c:pt idx="6947">
                  <c:v>10.222</c:v>
                </c:pt>
                <c:pt idx="6948">
                  <c:v>10.222</c:v>
                </c:pt>
                <c:pt idx="6949">
                  <c:v>10.222</c:v>
                </c:pt>
                <c:pt idx="6950">
                  <c:v>10.222</c:v>
                </c:pt>
                <c:pt idx="6951">
                  <c:v>10.222</c:v>
                </c:pt>
                <c:pt idx="6952">
                  <c:v>10.222</c:v>
                </c:pt>
                <c:pt idx="6953">
                  <c:v>10.222</c:v>
                </c:pt>
                <c:pt idx="6954">
                  <c:v>10.222</c:v>
                </c:pt>
                <c:pt idx="6955">
                  <c:v>10.222</c:v>
                </c:pt>
                <c:pt idx="6956">
                  <c:v>10.222</c:v>
                </c:pt>
                <c:pt idx="6957">
                  <c:v>10.222</c:v>
                </c:pt>
                <c:pt idx="6958">
                  <c:v>10.222</c:v>
                </c:pt>
                <c:pt idx="6959">
                  <c:v>10.222</c:v>
                </c:pt>
                <c:pt idx="6960">
                  <c:v>10.222</c:v>
                </c:pt>
                <c:pt idx="6961">
                  <c:v>10.222</c:v>
                </c:pt>
                <c:pt idx="6962">
                  <c:v>10.222</c:v>
                </c:pt>
                <c:pt idx="6963">
                  <c:v>10.222</c:v>
                </c:pt>
                <c:pt idx="6964">
                  <c:v>10.222</c:v>
                </c:pt>
                <c:pt idx="6965">
                  <c:v>10.222</c:v>
                </c:pt>
                <c:pt idx="6966">
                  <c:v>10.222</c:v>
                </c:pt>
                <c:pt idx="6967">
                  <c:v>10.222</c:v>
                </c:pt>
                <c:pt idx="6968">
                  <c:v>10.222</c:v>
                </c:pt>
                <c:pt idx="6969">
                  <c:v>10.26</c:v>
                </c:pt>
                <c:pt idx="6970">
                  <c:v>10.262</c:v>
                </c:pt>
                <c:pt idx="6971">
                  <c:v>10.262</c:v>
                </c:pt>
                <c:pt idx="6972">
                  <c:v>10.262</c:v>
                </c:pt>
                <c:pt idx="6973">
                  <c:v>10.262</c:v>
                </c:pt>
                <c:pt idx="6974">
                  <c:v>10.262</c:v>
                </c:pt>
                <c:pt idx="6975">
                  <c:v>10.262</c:v>
                </c:pt>
                <c:pt idx="6976">
                  <c:v>10.262</c:v>
                </c:pt>
                <c:pt idx="6977">
                  <c:v>10.262</c:v>
                </c:pt>
                <c:pt idx="6978">
                  <c:v>10.262</c:v>
                </c:pt>
                <c:pt idx="6979">
                  <c:v>10.262</c:v>
                </c:pt>
                <c:pt idx="6980">
                  <c:v>10.262</c:v>
                </c:pt>
                <c:pt idx="6981">
                  <c:v>10.262</c:v>
                </c:pt>
                <c:pt idx="6982">
                  <c:v>10.262</c:v>
                </c:pt>
                <c:pt idx="6983">
                  <c:v>10.262</c:v>
                </c:pt>
                <c:pt idx="6984">
                  <c:v>10.262</c:v>
                </c:pt>
                <c:pt idx="6985">
                  <c:v>10.262</c:v>
                </c:pt>
                <c:pt idx="6986">
                  <c:v>10.262</c:v>
                </c:pt>
                <c:pt idx="6987">
                  <c:v>10.262</c:v>
                </c:pt>
                <c:pt idx="6988">
                  <c:v>10.262</c:v>
                </c:pt>
                <c:pt idx="6989">
                  <c:v>10.262</c:v>
                </c:pt>
                <c:pt idx="6990">
                  <c:v>10.262</c:v>
                </c:pt>
                <c:pt idx="6991">
                  <c:v>10.262</c:v>
                </c:pt>
                <c:pt idx="6992">
                  <c:v>10.262</c:v>
                </c:pt>
                <c:pt idx="6993">
                  <c:v>10.262</c:v>
                </c:pt>
                <c:pt idx="6994">
                  <c:v>10.262</c:v>
                </c:pt>
                <c:pt idx="6995">
                  <c:v>10.263999999999999</c:v>
                </c:pt>
                <c:pt idx="6996">
                  <c:v>10.304</c:v>
                </c:pt>
                <c:pt idx="6997">
                  <c:v>10.304</c:v>
                </c:pt>
                <c:pt idx="6998">
                  <c:v>10.304</c:v>
                </c:pt>
                <c:pt idx="6999">
                  <c:v>10.304</c:v>
                </c:pt>
                <c:pt idx="7000">
                  <c:v>10.304</c:v>
                </c:pt>
                <c:pt idx="7001">
                  <c:v>10.304</c:v>
                </c:pt>
                <c:pt idx="7002">
                  <c:v>10.304</c:v>
                </c:pt>
                <c:pt idx="7003">
                  <c:v>10.304</c:v>
                </c:pt>
                <c:pt idx="7004">
                  <c:v>10.304</c:v>
                </c:pt>
                <c:pt idx="7005">
                  <c:v>10.304</c:v>
                </c:pt>
                <c:pt idx="7006">
                  <c:v>10.304</c:v>
                </c:pt>
                <c:pt idx="7007">
                  <c:v>10.304</c:v>
                </c:pt>
                <c:pt idx="7008">
                  <c:v>10.304</c:v>
                </c:pt>
                <c:pt idx="7009">
                  <c:v>10.304</c:v>
                </c:pt>
                <c:pt idx="7010">
                  <c:v>10.304</c:v>
                </c:pt>
                <c:pt idx="7011">
                  <c:v>10.304</c:v>
                </c:pt>
                <c:pt idx="7012">
                  <c:v>10.304</c:v>
                </c:pt>
                <c:pt idx="7013">
                  <c:v>10.304</c:v>
                </c:pt>
                <c:pt idx="7014">
                  <c:v>10.304</c:v>
                </c:pt>
                <c:pt idx="7015">
                  <c:v>10.304</c:v>
                </c:pt>
                <c:pt idx="7016">
                  <c:v>10.304</c:v>
                </c:pt>
                <c:pt idx="7017">
                  <c:v>10.304</c:v>
                </c:pt>
                <c:pt idx="7018">
                  <c:v>10.304</c:v>
                </c:pt>
                <c:pt idx="7019">
                  <c:v>10.304</c:v>
                </c:pt>
                <c:pt idx="7020">
                  <c:v>10.304</c:v>
                </c:pt>
                <c:pt idx="7021">
                  <c:v>10.304</c:v>
                </c:pt>
                <c:pt idx="7022">
                  <c:v>10.304</c:v>
                </c:pt>
                <c:pt idx="7023">
                  <c:v>10.304</c:v>
                </c:pt>
                <c:pt idx="7024">
                  <c:v>10.34</c:v>
                </c:pt>
                <c:pt idx="7025">
                  <c:v>10.342000000000001</c:v>
                </c:pt>
                <c:pt idx="7026">
                  <c:v>10.342000000000001</c:v>
                </c:pt>
                <c:pt idx="7027">
                  <c:v>10.342000000000001</c:v>
                </c:pt>
                <c:pt idx="7028">
                  <c:v>10.342000000000001</c:v>
                </c:pt>
                <c:pt idx="7029">
                  <c:v>10.342000000000001</c:v>
                </c:pt>
                <c:pt idx="7030">
                  <c:v>10.342000000000001</c:v>
                </c:pt>
                <c:pt idx="7031">
                  <c:v>10.342000000000001</c:v>
                </c:pt>
                <c:pt idx="7032">
                  <c:v>10.342000000000001</c:v>
                </c:pt>
                <c:pt idx="7033">
                  <c:v>10.342000000000001</c:v>
                </c:pt>
                <c:pt idx="7034">
                  <c:v>10.342000000000001</c:v>
                </c:pt>
                <c:pt idx="7035">
                  <c:v>10.342000000000001</c:v>
                </c:pt>
                <c:pt idx="7036">
                  <c:v>10.342000000000001</c:v>
                </c:pt>
                <c:pt idx="7037">
                  <c:v>10.342000000000001</c:v>
                </c:pt>
                <c:pt idx="7038">
                  <c:v>10.342000000000001</c:v>
                </c:pt>
                <c:pt idx="7039">
                  <c:v>10.342000000000001</c:v>
                </c:pt>
                <c:pt idx="7040">
                  <c:v>10.342000000000001</c:v>
                </c:pt>
                <c:pt idx="7041">
                  <c:v>10.342000000000001</c:v>
                </c:pt>
                <c:pt idx="7042">
                  <c:v>10.342000000000001</c:v>
                </c:pt>
                <c:pt idx="7043">
                  <c:v>10.342000000000001</c:v>
                </c:pt>
                <c:pt idx="7044">
                  <c:v>10.342000000000001</c:v>
                </c:pt>
                <c:pt idx="7045">
                  <c:v>10.342000000000001</c:v>
                </c:pt>
                <c:pt idx="7046">
                  <c:v>10.342000000000001</c:v>
                </c:pt>
                <c:pt idx="7047">
                  <c:v>10.342000000000001</c:v>
                </c:pt>
                <c:pt idx="7048">
                  <c:v>10.342000000000001</c:v>
                </c:pt>
                <c:pt idx="7049">
                  <c:v>10.342000000000001</c:v>
                </c:pt>
                <c:pt idx="7050">
                  <c:v>10.375999999999999</c:v>
                </c:pt>
                <c:pt idx="7051">
                  <c:v>10.38</c:v>
                </c:pt>
                <c:pt idx="7052">
                  <c:v>10.38</c:v>
                </c:pt>
                <c:pt idx="7053">
                  <c:v>10.38</c:v>
                </c:pt>
                <c:pt idx="7054">
                  <c:v>10.38</c:v>
                </c:pt>
                <c:pt idx="7055">
                  <c:v>10.38</c:v>
                </c:pt>
                <c:pt idx="7056">
                  <c:v>10.38</c:v>
                </c:pt>
                <c:pt idx="7057">
                  <c:v>10.38</c:v>
                </c:pt>
                <c:pt idx="7058">
                  <c:v>10.38</c:v>
                </c:pt>
                <c:pt idx="7059">
                  <c:v>10.38</c:v>
                </c:pt>
                <c:pt idx="7060">
                  <c:v>10.38</c:v>
                </c:pt>
                <c:pt idx="7061">
                  <c:v>10.38</c:v>
                </c:pt>
                <c:pt idx="7062">
                  <c:v>10.38</c:v>
                </c:pt>
                <c:pt idx="7063">
                  <c:v>10.38</c:v>
                </c:pt>
                <c:pt idx="7064">
                  <c:v>10.38</c:v>
                </c:pt>
                <c:pt idx="7065">
                  <c:v>10.38</c:v>
                </c:pt>
                <c:pt idx="7066">
                  <c:v>10.38</c:v>
                </c:pt>
                <c:pt idx="7067">
                  <c:v>10.38</c:v>
                </c:pt>
                <c:pt idx="7068">
                  <c:v>10.38</c:v>
                </c:pt>
                <c:pt idx="7069">
                  <c:v>10.38</c:v>
                </c:pt>
                <c:pt idx="7070">
                  <c:v>10.38</c:v>
                </c:pt>
                <c:pt idx="7071">
                  <c:v>10.38</c:v>
                </c:pt>
                <c:pt idx="7072">
                  <c:v>10.38</c:v>
                </c:pt>
                <c:pt idx="7073">
                  <c:v>10.38</c:v>
                </c:pt>
                <c:pt idx="7074">
                  <c:v>10.38</c:v>
                </c:pt>
                <c:pt idx="7075">
                  <c:v>10.38</c:v>
                </c:pt>
                <c:pt idx="7076">
                  <c:v>10.417999999999999</c:v>
                </c:pt>
                <c:pt idx="7077">
                  <c:v>10.417999999999999</c:v>
                </c:pt>
                <c:pt idx="7078">
                  <c:v>10.417999999999999</c:v>
                </c:pt>
                <c:pt idx="7079">
                  <c:v>10.417999999999999</c:v>
                </c:pt>
                <c:pt idx="7080">
                  <c:v>10.417999999999999</c:v>
                </c:pt>
                <c:pt idx="7081">
                  <c:v>10.417999999999999</c:v>
                </c:pt>
                <c:pt idx="7082">
                  <c:v>10.417999999999999</c:v>
                </c:pt>
                <c:pt idx="7083">
                  <c:v>10.417999999999999</c:v>
                </c:pt>
                <c:pt idx="7084">
                  <c:v>10.417999999999999</c:v>
                </c:pt>
                <c:pt idx="7085">
                  <c:v>10.417999999999999</c:v>
                </c:pt>
                <c:pt idx="7086">
                  <c:v>10.417999999999999</c:v>
                </c:pt>
                <c:pt idx="7087">
                  <c:v>10.417999999999999</c:v>
                </c:pt>
                <c:pt idx="7088">
                  <c:v>10.417999999999999</c:v>
                </c:pt>
                <c:pt idx="7089">
                  <c:v>10.417999999999999</c:v>
                </c:pt>
                <c:pt idx="7090">
                  <c:v>10.417999999999999</c:v>
                </c:pt>
                <c:pt idx="7091">
                  <c:v>10.417999999999999</c:v>
                </c:pt>
                <c:pt idx="7092">
                  <c:v>10.417999999999999</c:v>
                </c:pt>
                <c:pt idx="7093">
                  <c:v>10.417999999999999</c:v>
                </c:pt>
                <c:pt idx="7094">
                  <c:v>10.417999999999999</c:v>
                </c:pt>
                <c:pt idx="7095">
                  <c:v>10.417999999999999</c:v>
                </c:pt>
                <c:pt idx="7096">
                  <c:v>10.417999999999999</c:v>
                </c:pt>
                <c:pt idx="7097">
                  <c:v>10.417999999999999</c:v>
                </c:pt>
                <c:pt idx="7098">
                  <c:v>10.417999999999999</c:v>
                </c:pt>
                <c:pt idx="7099">
                  <c:v>10.417999999999999</c:v>
                </c:pt>
                <c:pt idx="7100">
                  <c:v>10.417999999999999</c:v>
                </c:pt>
                <c:pt idx="7101">
                  <c:v>10.428000000000001</c:v>
                </c:pt>
                <c:pt idx="7102">
                  <c:v>10.454000000000001</c:v>
                </c:pt>
                <c:pt idx="7103">
                  <c:v>10.454000000000001</c:v>
                </c:pt>
                <c:pt idx="7104">
                  <c:v>10.454000000000001</c:v>
                </c:pt>
                <c:pt idx="7105">
                  <c:v>10.454000000000001</c:v>
                </c:pt>
                <c:pt idx="7106">
                  <c:v>10.454000000000001</c:v>
                </c:pt>
                <c:pt idx="7107">
                  <c:v>10.454000000000001</c:v>
                </c:pt>
                <c:pt idx="7108">
                  <c:v>10.454000000000001</c:v>
                </c:pt>
                <c:pt idx="7109">
                  <c:v>10.454000000000001</c:v>
                </c:pt>
                <c:pt idx="7110">
                  <c:v>10.454000000000001</c:v>
                </c:pt>
                <c:pt idx="7111">
                  <c:v>10.454000000000001</c:v>
                </c:pt>
                <c:pt idx="7112">
                  <c:v>10.454000000000001</c:v>
                </c:pt>
                <c:pt idx="7113">
                  <c:v>10.454000000000001</c:v>
                </c:pt>
                <c:pt idx="7114">
                  <c:v>10.454000000000001</c:v>
                </c:pt>
                <c:pt idx="7115">
                  <c:v>10.454000000000001</c:v>
                </c:pt>
                <c:pt idx="7116">
                  <c:v>10.454000000000001</c:v>
                </c:pt>
                <c:pt idx="7117">
                  <c:v>10.454000000000001</c:v>
                </c:pt>
                <c:pt idx="7118">
                  <c:v>10.454000000000001</c:v>
                </c:pt>
                <c:pt idx="7119">
                  <c:v>10.454000000000001</c:v>
                </c:pt>
                <c:pt idx="7120">
                  <c:v>10.454000000000001</c:v>
                </c:pt>
                <c:pt idx="7121">
                  <c:v>10.454000000000001</c:v>
                </c:pt>
                <c:pt idx="7122">
                  <c:v>10.454000000000001</c:v>
                </c:pt>
                <c:pt idx="7123">
                  <c:v>10.454000000000001</c:v>
                </c:pt>
                <c:pt idx="7124">
                  <c:v>10.454000000000001</c:v>
                </c:pt>
                <c:pt idx="7125">
                  <c:v>10.454000000000001</c:v>
                </c:pt>
                <c:pt idx="7126">
                  <c:v>10.474</c:v>
                </c:pt>
                <c:pt idx="7127">
                  <c:v>10.474</c:v>
                </c:pt>
                <c:pt idx="7128">
                  <c:v>10.474</c:v>
                </c:pt>
                <c:pt idx="7129">
                  <c:v>10.474</c:v>
                </c:pt>
                <c:pt idx="7130">
                  <c:v>10.474</c:v>
                </c:pt>
                <c:pt idx="7131">
                  <c:v>10.474</c:v>
                </c:pt>
                <c:pt idx="7132">
                  <c:v>10.474</c:v>
                </c:pt>
                <c:pt idx="7133">
                  <c:v>10.474</c:v>
                </c:pt>
                <c:pt idx="7134">
                  <c:v>10.474</c:v>
                </c:pt>
                <c:pt idx="7135">
                  <c:v>10.474</c:v>
                </c:pt>
                <c:pt idx="7136">
                  <c:v>10.474</c:v>
                </c:pt>
                <c:pt idx="7137">
                  <c:v>10.474</c:v>
                </c:pt>
                <c:pt idx="7138">
                  <c:v>10.481999999999999</c:v>
                </c:pt>
                <c:pt idx="7139">
                  <c:v>10.497999999999999</c:v>
                </c:pt>
                <c:pt idx="7140">
                  <c:v>10.497999999999999</c:v>
                </c:pt>
                <c:pt idx="7141">
                  <c:v>10.497999999999999</c:v>
                </c:pt>
                <c:pt idx="7142">
                  <c:v>10.497999999999999</c:v>
                </c:pt>
                <c:pt idx="7143">
                  <c:v>10.497999999999999</c:v>
                </c:pt>
                <c:pt idx="7144">
                  <c:v>10.497999999999999</c:v>
                </c:pt>
                <c:pt idx="7145">
                  <c:v>10.497999999999999</c:v>
                </c:pt>
                <c:pt idx="7146">
                  <c:v>10.497999999999999</c:v>
                </c:pt>
                <c:pt idx="7147">
                  <c:v>10.497999999999999</c:v>
                </c:pt>
                <c:pt idx="7148">
                  <c:v>10.497999999999999</c:v>
                </c:pt>
                <c:pt idx="7149">
                  <c:v>10.497999999999999</c:v>
                </c:pt>
                <c:pt idx="7150">
                  <c:v>10.497999999999999</c:v>
                </c:pt>
                <c:pt idx="7151">
                  <c:v>10.497999999999999</c:v>
                </c:pt>
                <c:pt idx="7152">
                  <c:v>10.497999999999999</c:v>
                </c:pt>
                <c:pt idx="7153">
                  <c:v>10.497999999999999</c:v>
                </c:pt>
                <c:pt idx="7154">
                  <c:v>10.497999999999999</c:v>
                </c:pt>
                <c:pt idx="7155">
                  <c:v>10.497999999999999</c:v>
                </c:pt>
                <c:pt idx="7156">
                  <c:v>10.532</c:v>
                </c:pt>
                <c:pt idx="7157">
                  <c:v>10.534000000000001</c:v>
                </c:pt>
                <c:pt idx="7158">
                  <c:v>10.534000000000001</c:v>
                </c:pt>
                <c:pt idx="7159">
                  <c:v>10.534000000000001</c:v>
                </c:pt>
                <c:pt idx="7160">
                  <c:v>10.534000000000001</c:v>
                </c:pt>
                <c:pt idx="7161">
                  <c:v>10.534000000000001</c:v>
                </c:pt>
                <c:pt idx="7162">
                  <c:v>10.534000000000001</c:v>
                </c:pt>
                <c:pt idx="7163">
                  <c:v>10.534000000000001</c:v>
                </c:pt>
                <c:pt idx="7164">
                  <c:v>10.534000000000001</c:v>
                </c:pt>
                <c:pt idx="7165">
                  <c:v>10.534000000000001</c:v>
                </c:pt>
                <c:pt idx="7166">
                  <c:v>10.534000000000001</c:v>
                </c:pt>
                <c:pt idx="7167">
                  <c:v>10.534000000000001</c:v>
                </c:pt>
                <c:pt idx="7168">
                  <c:v>10.534000000000001</c:v>
                </c:pt>
                <c:pt idx="7169">
                  <c:v>10.534000000000001</c:v>
                </c:pt>
                <c:pt idx="7170">
                  <c:v>10.534000000000001</c:v>
                </c:pt>
                <c:pt idx="7171">
                  <c:v>10.534000000000001</c:v>
                </c:pt>
                <c:pt idx="7172">
                  <c:v>10.534000000000001</c:v>
                </c:pt>
                <c:pt idx="7173">
                  <c:v>10.534000000000001</c:v>
                </c:pt>
                <c:pt idx="7174">
                  <c:v>10.534000000000001</c:v>
                </c:pt>
                <c:pt idx="7175">
                  <c:v>10.534000000000001</c:v>
                </c:pt>
                <c:pt idx="7176">
                  <c:v>10.534000000000001</c:v>
                </c:pt>
                <c:pt idx="7177">
                  <c:v>10.534000000000001</c:v>
                </c:pt>
                <c:pt idx="7178">
                  <c:v>10.534000000000001</c:v>
                </c:pt>
                <c:pt idx="7179">
                  <c:v>10.534000000000001</c:v>
                </c:pt>
                <c:pt idx="7180">
                  <c:v>10.534000000000001</c:v>
                </c:pt>
                <c:pt idx="7181">
                  <c:v>10.534000000000001</c:v>
                </c:pt>
                <c:pt idx="7182">
                  <c:v>10.544</c:v>
                </c:pt>
                <c:pt idx="7183">
                  <c:v>10.57</c:v>
                </c:pt>
                <c:pt idx="7184">
                  <c:v>10.57</c:v>
                </c:pt>
                <c:pt idx="7185">
                  <c:v>10.57</c:v>
                </c:pt>
                <c:pt idx="7186">
                  <c:v>10.57</c:v>
                </c:pt>
                <c:pt idx="7187">
                  <c:v>10.57</c:v>
                </c:pt>
                <c:pt idx="7188">
                  <c:v>10.57</c:v>
                </c:pt>
                <c:pt idx="7189">
                  <c:v>10.57</c:v>
                </c:pt>
                <c:pt idx="7190">
                  <c:v>10.57</c:v>
                </c:pt>
                <c:pt idx="7191">
                  <c:v>10.57</c:v>
                </c:pt>
                <c:pt idx="7192">
                  <c:v>10.57</c:v>
                </c:pt>
                <c:pt idx="7193">
                  <c:v>10.57</c:v>
                </c:pt>
                <c:pt idx="7194">
                  <c:v>10.57</c:v>
                </c:pt>
                <c:pt idx="7195">
                  <c:v>10.57</c:v>
                </c:pt>
                <c:pt idx="7196">
                  <c:v>10.57</c:v>
                </c:pt>
                <c:pt idx="7197">
                  <c:v>10.57</c:v>
                </c:pt>
                <c:pt idx="7198">
                  <c:v>10.57</c:v>
                </c:pt>
                <c:pt idx="7199">
                  <c:v>10.57</c:v>
                </c:pt>
                <c:pt idx="7200">
                  <c:v>10.57</c:v>
                </c:pt>
                <c:pt idx="7201">
                  <c:v>10.57</c:v>
                </c:pt>
                <c:pt idx="7202">
                  <c:v>10.57</c:v>
                </c:pt>
                <c:pt idx="7203">
                  <c:v>10.57</c:v>
                </c:pt>
                <c:pt idx="7204">
                  <c:v>10.57</c:v>
                </c:pt>
                <c:pt idx="7205">
                  <c:v>10.57</c:v>
                </c:pt>
                <c:pt idx="7206">
                  <c:v>10.57</c:v>
                </c:pt>
                <c:pt idx="7207">
                  <c:v>10.571999999999999</c:v>
                </c:pt>
                <c:pt idx="7208">
                  <c:v>10.608000000000001</c:v>
                </c:pt>
                <c:pt idx="7209">
                  <c:v>10.612</c:v>
                </c:pt>
                <c:pt idx="7210">
                  <c:v>10.612</c:v>
                </c:pt>
                <c:pt idx="7211">
                  <c:v>10.612</c:v>
                </c:pt>
                <c:pt idx="7212">
                  <c:v>10.612</c:v>
                </c:pt>
                <c:pt idx="7213">
                  <c:v>10.612</c:v>
                </c:pt>
                <c:pt idx="7214">
                  <c:v>10.612</c:v>
                </c:pt>
                <c:pt idx="7215">
                  <c:v>10.612</c:v>
                </c:pt>
                <c:pt idx="7216">
                  <c:v>10.612</c:v>
                </c:pt>
                <c:pt idx="7217">
                  <c:v>10.612</c:v>
                </c:pt>
                <c:pt idx="7218">
                  <c:v>10.612</c:v>
                </c:pt>
                <c:pt idx="7219">
                  <c:v>10.612</c:v>
                </c:pt>
                <c:pt idx="7220">
                  <c:v>10.612</c:v>
                </c:pt>
                <c:pt idx="7221">
                  <c:v>10.612</c:v>
                </c:pt>
                <c:pt idx="7222">
                  <c:v>10.612</c:v>
                </c:pt>
                <c:pt idx="7223">
                  <c:v>10.612</c:v>
                </c:pt>
                <c:pt idx="7224">
                  <c:v>10.612</c:v>
                </c:pt>
                <c:pt idx="7225">
                  <c:v>10.612</c:v>
                </c:pt>
                <c:pt idx="7226">
                  <c:v>10.612</c:v>
                </c:pt>
                <c:pt idx="7227">
                  <c:v>10.612</c:v>
                </c:pt>
                <c:pt idx="7228">
                  <c:v>10.612</c:v>
                </c:pt>
                <c:pt idx="7229">
                  <c:v>10.612</c:v>
                </c:pt>
                <c:pt idx="7230">
                  <c:v>10.612</c:v>
                </c:pt>
                <c:pt idx="7231">
                  <c:v>10.612</c:v>
                </c:pt>
                <c:pt idx="7232">
                  <c:v>10.612</c:v>
                </c:pt>
                <c:pt idx="7233">
                  <c:v>10.612</c:v>
                </c:pt>
                <c:pt idx="7234">
                  <c:v>10.612</c:v>
                </c:pt>
                <c:pt idx="7235">
                  <c:v>10.612</c:v>
                </c:pt>
                <c:pt idx="7236">
                  <c:v>10.612</c:v>
                </c:pt>
                <c:pt idx="7237">
                  <c:v>10.612</c:v>
                </c:pt>
                <c:pt idx="7238">
                  <c:v>10.632</c:v>
                </c:pt>
                <c:pt idx="7239">
                  <c:v>10.632</c:v>
                </c:pt>
                <c:pt idx="7240">
                  <c:v>10.632</c:v>
                </c:pt>
                <c:pt idx="7241">
                  <c:v>10.632</c:v>
                </c:pt>
                <c:pt idx="7242">
                  <c:v>10.632</c:v>
                </c:pt>
                <c:pt idx="7243">
                  <c:v>10.632</c:v>
                </c:pt>
                <c:pt idx="7244">
                  <c:v>10.632</c:v>
                </c:pt>
                <c:pt idx="7245">
                  <c:v>10.632</c:v>
                </c:pt>
                <c:pt idx="7246">
                  <c:v>10.632</c:v>
                </c:pt>
                <c:pt idx="7247">
                  <c:v>10.632</c:v>
                </c:pt>
                <c:pt idx="7248">
                  <c:v>10.632</c:v>
                </c:pt>
                <c:pt idx="7249">
                  <c:v>10.632</c:v>
                </c:pt>
                <c:pt idx="7250">
                  <c:v>10.632</c:v>
                </c:pt>
                <c:pt idx="7251">
                  <c:v>10.666</c:v>
                </c:pt>
                <c:pt idx="7252">
                  <c:v>10.667999999999999</c:v>
                </c:pt>
                <c:pt idx="7253">
                  <c:v>10.667999999999999</c:v>
                </c:pt>
                <c:pt idx="7254">
                  <c:v>10.667999999999999</c:v>
                </c:pt>
                <c:pt idx="7255">
                  <c:v>10.667999999999999</c:v>
                </c:pt>
                <c:pt idx="7256">
                  <c:v>10.667999999999999</c:v>
                </c:pt>
                <c:pt idx="7257">
                  <c:v>10.667999999999999</c:v>
                </c:pt>
                <c:pt idx="7258">
                  <c:v>10.667999999999999</c:v>
                </c:pt>
                <c:pt idx="7259">
                  <c:v>10.667999999999999</c:v>
                </c:pt>
                <c:pt idx="7260">
                  <c:v>10.667999999999999</c:v>
                </c:pt>
                <c:pt idx="7261">
                  <c:v>10.667999999999999</c:v>
                </c:pt>
                <c:pt idx="7262">
                  <c:v>10.667999999999999</c:v>
                </c:pt>
                <c:pt idx="7263">
                  <c:v>10.667999999999999</c:v>
                </c:pt>
                <c:pt idx="7264">
                  <c:v>10.667999999999999</c:v>
                </c:pt>
                <c:pt idx="7265">
                  <c:v>10.667999999999999</c:v>
                </c:pt>
                <c:pt idx="7266">
                  <c:v>10.667999999999999</c:v>
                </c:pt>
                <c:pt idx="7267">
                  <c:v>10.667999999999999</c:v>
                </c:pt>
                <c:pt idx="7268">
                  <c:v>10.667999999999999</c:v>
                </c:pt>
                <c:pt idx="7269">
                  <c:v>10.667999999999999</c:v>
                </c:pt>
                <c:pt idx="7270">
                  <c:v>10.667999999999999</c:v>
                </c:pt>
                <c:pt idx="7271">
                  <c:v>10.667999999999999</c:v>
                </c:pt>
                <c:pt idx="7272">
                  <c:v>10.667999999999999</c:v>
                </c:pt>
                <c:pt idx="7273">
                  <c:v>10.667999999999999</c:v>
                </c:pt>
                <c:pt idx="7274">
                  <c:v>10.667999999999999</c:v>
                </c:pt>
                <c:pt idx="7275">
                  <c:v>10.667999999999999</c:v>
                </c:pt>
                <c:pt idx="7276">
                  <c:v>10.667999999999999</c:v>
                </c:pt>
                <c:pt idx="7277">
                  <c:v>10.692</c:v>
                </c:pt>
                <c:pt idx="7278">
                  <c:v>10.692</c:v>
                </c:pt>
                <c:pt idx="7279">
                  <c:v>10.692</c:v>
                </c:pt>
                <c:pt idx="7280">
                  <c:v>10.692</c:v>
                </c:pt>
                <c:pt idx="7281">
                  <c:v>10.692</c:v>
                </c:pt>
                <c:pt idx="7282">
                  <c:v>10.692</c:v>
                </c:pt>
                <c:pt idx="7283">
                  <c:v>10.692</c:v>
                </c:pt>
                <c:pt idx="7284">
                  <c:v>10.692</c:v>
                </c:pt>
                <c:pt idx="7285">
                  <c:v>10.692</c:v>
                </c:pt>
                <c:pt idx="7286">
                  <c:v>10.692</c:v>
                </c:pt>
                <c:pt idx="7287">
                  <c:v>10.692</c:v>
                </c:pt>
                <c:pt idx="7288">
                  <c:v>10.692</c:v>
                </c:pt>
                <c:pt idx="7289">
                  <c:v>10.692</c:v>
                </c:pt>
                <c:pt idx="7290">
                  <c:v>10.692</c:v>
                </c:pt>
                <c:pt idx="7291">
                  <c:v>10.698</c:v>
                </c:pt>
                <c:pt idx="7292">
                  <c:v>10.72</c:v>
                </c:pt>
                <c:pt idx="7293">
                  <c:v>10.72</c:v>
                </c:pt>
                <c:pt idx="7294">
                  <c:v>10.72</c:v>
                </c:pt>
                <c:pt idx="7295">
                  <c:v>10.72</c:v>
                </c:pt>
                <c:pt idx="7296">
                  <c:v>10.72</c:v>
                </c:pt>
                <c:pt idx="7297">
                  <c:v>10.72</c:v>
                </c:pt>
                <c:pt idx="7298">
                  <c:v>10.72</c:v>
                </c:pt>
                <c:pt idx="7299">
                  <c:v>10.72</c:v>
                </c:pt>
                <c:pt idx="7300">
                  <c:v>10.72</c:v>
                </c:pt>
                <c:pt idx="7301">
                  <c:v>10.72</c:v>
                </c:pt>
                <c:pt idx="7302">
                  <c:v>10.72</c:v>
                </c:pt>
                <c:pt idx="7303">
                  <c:v>10.72</c:v>
                </c:pt>
                <c:pt idx="7304">
                  <c:v>10.72</c:v>
                </c:pt>
                <c:pt idx="7305">
                  <c:v>10.72</c:v>
                </c:pt>
                <c:pt idx="7306">
                  <c:v>10.72</c:v>
                </c:pt>
                <c:pt idx="7307">
                  <c:v>10.72</c:v>
                </c:pt>
                <c:pt idx="7308">
                  <c:v>10.72</c:v>
                </c:pt>
                <c:pt idx="7309">
                  <c:v>10.72</c:v>
                </c:pt>
                <c:pt idx="7310">
                  <c:v>10.72</c:v>
                </c:pt>
                <c:pt idx="7311">
                  <c:v>10.731999999999999</c:v>
                </c:pt>
                <c:pt idx="7312">
                  <c:v>10.752000000000001</c:v>
                </c:pt>
                <c:pt idx="7313">
                  <c:v>10.752000000000001</c:v>
                </c:pt>
                <c:pt idx="7314">
                  <c:v>10.752000000000001</c:v>
                </c:pt>
                <c:pt idx="7315">
                  <c:v>10.752000000000001</c:v>
                </c:pt>
                <c:pt idx="7316">
                  <c:v>10.752000000000001</c:v>
                </c:pt>
                <c:pt idx="7317">
                  <c:v>10.752000000000001</c:v>
                </c:pt>
                <c:pt idx="7318">
                  <c:v>10.752000000000001</c:v>
                </c:pt>
                <c:pt idx="7319">
                  <c:v>10.752000000000001</c:v>
                </c:pt>
                <c:pt idx="7320">
                  <c:v>10.752000000000001</c:v>
                </c:pt>
                <c:pt idx="7321">
                  <c:v>10.752000000000001</c:v>
                </c:pt>
                <c:pt idx="7322">
                  <c:v>10.752000000000001</c:v>
                </c:pt>
                <c:pt idx="7323">
                  <c:v>10.752000000000001</c:v>
                </c:pt>
                <c:pt idx="7324">
                  <c:v>10.752000000000001</c:v>
                </c:pt>
                <c:pt idx="7325">
                  <c:v>10.752000000000001</c:v>
                </c:pt>
                <c:pt idx="7326">
                  <c:v>10.752000000000001</c:v>
                </c:pt>
                <c:pt idx="7327">
                  <c:v>10.752000000000001</c:v>
                </c:pt>
                <c:pt idx="7328">
                  <c:v>10.752000000000001</c:v>
                </c:pt>
                <c:pt idx="7329">
                  <c:v>10.752000000000001</c:v>
                </c:pt>
                <c:pt idx="7330">
                  <c:v>10.752000000000001</c:v>
                </c:pt>
                <c:pt idx="7331">
                  <c:v>10.752000000000001</c:v>
                </c:pt>
                <c:pt idx="7332">
                  <c:v>10.752000000000001</c:v>
                </c:pt>
                <c:pt idx="7333">
                  <c:v>10.752000000000001</c:v>
                </c:pt>
                <c:pt idx="7334">
                  <c:v>10.79</c:v>
                </c:pt>
                <c:pt idx="7335">
                  <c:v>10.79</c:v>
                </c:pt>
                <c:pt idx="7336">
                  <c:v>10.79</c:v>
                </c:pt>
                <c:pt idx="7337">
                  <c:v>10.79</c:v>
                </c:pt>
                <c:pt idx="7338">
                  <c:v>10.79</c:v>
                </c:pt>
                <c:pt idx="7339">
                  <c:v>10.79</c:v>
                </c:pt>
                <c:pt idx="7340">
                  <c:v>10.79</c:v>
                </c:pt>
                <c:pt idx="7341">
                  <c:v>10.79</c:v>
                </c:pt>
                <c:pt idx="7342">
                  <c:v>10.79</c:v>
                </c:pt>
                <c:pt idx="7343">
                  <c:v>10.79</c:v>
                </c:pt>
                <c:pt idx="7344">
                  <c:v>10.79</c:v>
                </c:pt>
                <c:pt idx="7345">
                  <c:v>10.79</c:v>
                </c:pt>
                <c:pt idx="7346">
                  <c:v>10.79</c:v>
                </c:pt>
                <c:pt idx="7347">
                  <c:v>10.79</c:v>
                </c:pt>
                <c:pt idx="7348">
                  <c:v>10.79</c:v>
                </c:pt>
                <c:pt idx="7349">
                  <c:v>10.79</c:v>
                </c:pt>
                <c:pt idx="7350">
                  <c:v>10.79</c:v>
                </c:pt>
                <c:pt idx="7351">
                  <c:v>10.79</c:v>
                </c:pt>
                <c:pt idx="7352">
                  <c:v>10.79</c:v>
                </c:pt>
                <c:pt idx="7353">
                  <c:v>10.79</c:v>
                </c:pt>
                <c:pt idx="7354">
                  <c:v>10.79</c:v>
                </c:pt>
                <c:pt idx="7355">
                  <c:v>10.79</c:v>
                </c:pt>
                <c:pt idx="7356">
                  <c:v>10.79</c:v>
                </c:pt>
                <c:pt idx="7357">
                  <c:v>10.79</c:v>
                </c:pt>
                <c:pt idx="7358">
                  <c:v>10.79</c:v>
                </c:pt>
                <c:pt idx="7359">
                  <c:v>10.794</c:v>
                </c:pt>
                <c:pt idx="7360">
                  <c:v>10.83</c:v>
                </c:pt>
                <c:pt idx="7361">
                  <c:v>10.83</c:v>
                </c:pt>
                <c:pt idx="7362">
                  <c:v>10.83</c:v>
                </c:pt>
                <c:pt idx="7363">
                  <c:v>10.83</c:v>
                </c:pt>
                <c:pt idx="7364">
                  <c:v>10.83</c:v>
                </c:pt>
                <c:pt idx="7365">
                  <c:v>10.83</c:v>
                </c:pt>
                <c:pt idx="7366">
                  <c:v>10.83</c:v>
                </c:pt>
                <c:pt idx="7367">
                  <c:v>10.83</c:v>
                </c:pt>
                <c:pt idx="7368">
                  <c:v>10.83</c:v>
                </c:pt>
                <c:pt idx="7369">
                  <c:v>10.83</c:v>
                </c:pt>
                <c:pt idx="7370">
                  <c:v>10.83</c:v>
                </c:pt>
                <c:pt idx="7371">
                  <c:v>10.83</c:v>
                </c:pt>
                <c:pt idx="7372">
                  <c:v>10.83</c:v>
                </c:pt>
                <c:pt idx="7373">
                  <c:v>10.83</c:v>
                </c:pt>
                <c:pt idx="7374">
                  <c:v>10.83</c:v>
                </c:pt>
                <c:pt idx="7375">
                  <c:v>10.83</c:v>
                </c:pt>
                <c:pt idx="7376">
                  <c:v>10.83</c:v>
                </c:pt>
                <c:pt idx="7377">
                  <c:v>10.83</c:v>
                </c:pt>
                <c:pt idx="7378">
                  <c:v>10.83</c:v>
                </c:pt>
                <c:pt idx="7379">
                  <c:v>10.83</c:v>
                </c:pt>
                <c:pt idx="7380">
                  <c:v>10.83</c:v>
                </c:pt>
                <c:pt idx="7381">
                  <c:v>10.83</c:v>
                </c:pt>
                <c:pt idx="7382">
                  <c:v>10.83</c:v>
                </c:pt>
                <c:pt idx="7383">
                  <c:v>10.83</c:v>
                </c:pt>
                <c:pt idx="7384">
                  <c:v>10.83</c:v>
                </c:pt>
                <c:pt idx="7385">
                  <c:v>10.83</c:v>
                </c:pt>
                <c:pt idx="7386">
                  <c:v>10.834</c:v>
                </c:pt>
                <c:pt idx="7387">
                  <c:v>10.868</c:v>
                </c:pt>
                <c:pt idx="7388">
                  <c:v>10.868</c:v>
                </c:pt>
                <c:pt idx="7389">
                  <c:v>10.868</c:v>
                </c:pt>
                <c:pt idx="7390">
                  <c:v>10.868</c:v>
                </c:pt>
                <c:pt idx="7391">
                  <c:v>10.868</c:v>
                </c:pt>
                <c:pt idx="7392">
                  <c:v>10.868</c:v>
                </c:pt>
                <c:pt idx="7393">
                  <c:v>10.868</c:v>
                </c:pt>
                <c:pt idx="7394">
                  <c:v>10.868</c:v>
                </c:pt>
                <c:pt idx="7395">
                  <c:v>10.868</c:v>
                </c:pt>
                <c:pt idx="7396">
                  <c:v>10.868</c:v>
                </c:pt>
                <c:pt idx="7397">
                  <c:v>10.868</c:v>
                </c:pt>
                <c:pt idx="7398">
                  <c:v>10.868</c:v>
                </c:pt>
                <c:pt idx="7399">
                  <c:v>10.868</c:v>
                </c:pt>
                <c:pt idx="7400">
                  <c:v>10.868</c:v>
                </c:pt>
                <c:pt idx="7401">
                  <c:v>10.868</c:v>
                </c:pt>
                <c:pt idx="7402">
                  <c:v>10.868</c:v>
                </c:pt>
                <c:pt idx="7403">
                  <c:v>10.868</c:v>
                </c:pt>
                <c:pt idx="7404">
                  <c:v>10.868</c:v>
                </c:pt>
                <c:pt idx="7405">
                  <c:v>10.868</c:v>
                </c:pt>
                <c:pt idx="7406">
                  <c:v>10.868</c:v>
                </c:pt>
                <c:pt idx="7407">
                  <c:v>10.868</c:v>
                </c:pt>
                <c:pt idx="7408">
                  <c:v>10.868</c:v>
                </c:pt>
                <c:pt idx="7409">
                  <c:v>10.868</c:v>
                </c:pt>
                <c:pt idx="7410">
                  <c:v>10.868</c:v>
                </c:pt>
                <c:pt idx="7411">
                  <c:v>10.868</c:v>
                </c:pt>
                <c:pt idx="7412">
                  <c:v>10.906000000000001</c:v>
                </c:pt>
                <c:pt idx="7413">
                  <c:v>10.91</c:v>
                </c:pt>
                <c:pt idx="7414">
                  <c:v>10.91</c:v>
                </c:pt>
                <c:pt idx="7415">
                  <c:v>10.91</c:v>
                </c:pt>
                <c:pt idx="7416">
                  <c:v>10.91</c:v>
                </c:pt>
                <c:pt idx="7417">
                  <c:v>10.91</c:v>
                </c:pt>
                <c:pt idx="7418">
                  <c:v>10.91</c:v>
                </c:pt>
                <c:pt idx="7419">
                  <c:v>10.91</c:v>
                </c:pt>
                <c:pt idx="7420">
                  <c:v>10.91</c:v>
                </c:pt>
                <c:pt idx="7421">
                  <c:v>10.91</c:v>
                </c:pt>
                <c:pt idx="7422">
                  <c:v>10.91</c:v>
                </c:pt>
                <c:pt idx="7423">
                  <c:v>10.91</c:v>
                </c:pt>
                <c:pt idx="7424">
                  <c:v>10.91</c:v>
                </c:pt>
                <c:pt idx="7425">
                  <c:v>10.91</c:v>
                </c:pt>
                <c:pt idx="7426">
                  <c:v>10.91</c:v>
                </c:pt>
                <c:pt idx="7427">
                  <c:v>10.91</c:v>
                </c:pt>
                <c:pt idx="7428">
                  <c:v>10.91</c:v>
                </c:pt>
                <c:pt idx="7429">
                  <c:v>10.91</c:v>
                </c:pt>
                <c:pt idx="7430">
                  <c:v>10.91</c:v>
                </c:pt>
                <c:pt idx="7431">
                  <c:v>10.91</c:v>
                </c:pt>
                <c:pt idx="7432">
                  <c:v>10.91</c:v>
                </c:pt>
                <c:pt idx="7433">
                  <c:v>10.91</c:v>
                </c:pt>
                <c:pt idx="7434">
                  <c:v>10.91</c:v>
                </c:pt>
                <c:pt idx="7435">
                  <c:v>10.91</c:v>
                </c:pt>
                <c:pt idx="7436">
                  <c:v>10.91</c:v>
                </c:pt>
                <c:pt idx="7437">
                  <c:v>10.91</c:v>
                </c:pt>
                <c:pt idx="7438">
                  <c:v>10.91</c:v>
                </c:pt>
                <c:pt idx="7439">
                  <c:v>10.916</c:v>
                </c:pt>
                <c:pt idx="7440">
                  <c:v>10.95</c:v>
                </c:pt>
                <c:pt idx="7441">
                  <c:v>10.95</c:v>
                </c:pt>
                <c:pt idx="7442">
                  <c:v>10.95</c:v>
                </c:pt>
                <c:pt idx="7443">
                  <c:v>10.95</c:v>
                </c:pt>
                <c:pt idx="7444">
                  <c:v>10.95</c:v>
                </c:pt>
                <c:pt idx="7445">
                  <c:v>10.95</c:v>
                </c:pt>
                <c:pt idx="7446">
                  <c:v>10.95</c:v>
                </c:pt>
                <c:pt idx="7447">
                  <c:v>10.95</c:v>
                </c:pt>
                <c:pt idx="7448">
                  <c:v>10.95</c:v>
                </c:pt>
                <c:pt idx="7449">
                  <c:v>10.95</c:v>
                </c:pt>
                <c:pt idx="7450">
                  <c:v>10.95</c:v>
                </c:pt>
                <c:pt idx="7451">
                  <c:v>10.95</c:v>
                </c:pt>
                <c:pt idx="7452">
                  <c:v>10.95</c:v>
                </c:pt>
                <c:pt idx="7453">
                  <c:v>10.95</c:v>
                </c:pt>
                <c:pt idx="7454">
                  <c:v>10.95</c:v>
                </c:pt>
                <c:pt idx="7455">
                  <c:v>10.95</c:v>
                </c:pt>
                <c:pt idx="7456">
                  <c:v>10.95</c:v>
                </c:pt>
                <c:pt idx="7457">
                  <c:v>10.95</c:v>
                </c:pt>
                <c:pt idx="7458">
                  <c:v>10.95</c:v>
                </c:pt>
                <c:pt idx="7459">
                  <c:v>10.95</c:v>
                </c:pt>
                <c:pt idx="7460">
                  <c:v>10.95</c:v>
                </c:pt>
                <c:pt idx="7461">
                  <c:v>10.95</c:v>
                </c:pt>
                <c:pt idx="7462">
                  <c:v>10.95</c:v>
                </c:pt>
                <c:pt idx="7463">
                  <c:v>10.95</c:v>
                </c:pt>
                <c:pt idx="7464">
                  <c:v>10.95</c:v>
                </c:pt>
                <c:pt idx="7465">
                  <c:v>10.99</c:v>
                </c:pt>
                <c:pt idx="7466">
                  <c:v>10.99</c:v>
                </c:pt>
                <c:pt idx="7467">
                  <c:v>10.99</c:v>
                </c:pt>
                <c:pt idx="7468">
                  <c:v>10.99</c:v>
                </c:pt>
                <c:pt idx="7469">
                  <c:v>10.99</c:v>
                </c:pt>
                <c:pt idx="7470">
                  <c:v>10.99</c:v>
                </c:pt>
                <c:pt idx="7471">
                  <c:v>10.99</c:v>
                </c:pt>
                <c:pt idx="7472">
                  <c:v>10.99</c:v>
                </c:pt>
                <c:pt idx="7473">
                  <c:v>10.99</c:v>
                </c:pt>
                <c:pt idx="7474">
                  <c:v>10.99</c:v>
                </c:pt>
                <c:pt idx="7475">
                  <c:v>10.99</c:v>
                </c:pt>
                <c:pt idx="7476">
                  <c:v>10.99</c:v>
                </c:pt>
                <c:pt idx="7477">
                  <c:v>10.99</c:v>
                </c:pt>
                <c:pt idx="7478">
                  <c:v>10.99</c:v>
                </c:pt>
                <c:pt idx="7479">
                  <c:v>10.99</c:v>
                </c:pt>
                <c:pt idx="7480">
                  <c:v>10.99</c:v>
                </c:pt>
                <c:pt idx="7481">
                  <c:v>10.99</c:v>
                </c:pt>
                <c:pt idx="7482">
                  <c:v>10.99</c:v>
                </c:pt>
                <c:pt idx="7483">
                  <c:v>10.99</c:v>
                </c:pt>
                <c:pt idx="7484">
                  <c:v>10.99</c:v>
                </c:pt>
                <c:pt idx="7485">
                  <c:v>10.99</c:v>
                </c:pt>
                <c:pt idx="7486">
                  <c:v>10.99</c:v>
                </c:pt>
                <c:pt idx="7487">
                  <c:v>10.99</c:v>
                </c:pt>
                <c:pt idx="7488">
                  <c:v>10.99</c:v>
                </c:pt>
                <c:pt idx="7489">
                  <c:v>10.99</c:v>
                </c:pt>
                <c:pt idx="7490">
                  <c:v>10.99</c:v>
                </c:pt>
                <c:pt idx="7491">
                  <c:v>11</c:v>
                </c:pt>
                <c:pt idx="7492">
                  <c:v>11.026</c:v>
                </c:pt>
                <c:pt idx="7493">
                  <c:v>11.026</c:v>
                </c:pt>
                <c:pt idx="7494">
                  <c:v>11.026</c:v>
                </c:pt>
                <c:pt idx="7495">
                  <c:v>11.026</c:v>
                </c:pt>
                <c:pt idx="7496">
                  <c:v>11.026</c:v>
                </c:pt>
                <c:pt idx="7497">
                  <c:v>11.026</c:v>
                </c:pt>
                <c:pt idx="7498">
                  <c:v>11.026</c:v>
                </c:pt>
                <c:pt idx="7499">
                  <c:v>11.026</c:v>
                </c:pt>
                <c:pt idx="7500">
                  <c:v>11.026</c:v>
                </c:pt>
                <c:pt idx="7501">
                  <c:v>11.026</c:v>
                </c:pt>
                <c:pt idx="7502">
                  <c:v>11.026</c:v>
                </c:pt>
                <c:pt idx="7503">
                  <c:v>11.026</c:v>
                </c:pt>
                <c:pt idx="7504">
                  <c:v>11.026</c:v>
                </c:pt>
                <c:pt idx="7505">
                  <c:v>11.026</c:v>
                </c:pt>
                <c:pt idx="7506">
                  <c:v>11.026</c:v>
                </c:pt>
                <c:pt idx="7507">
                  <c:v>11.026</c:v>
                </c:pt>
                <c:pt idx="7508">
                  <c:v>11.026</c:v>
                </c:pt>
                <c:pt idx="7509">
                  <c:v>11.026</c:v>
                </c:pt>
                <c:pt idx="7510">
                  <c:v>11.026</c:v>
                </c:pt>
                <c:pt idx="7511">
                  <c:v>11.026</c:v>
                </c:pt>
                <c:pt idx="7512">
                  <c:v>11.026</c:v>
                </c:pt>
                <c:pt idx="7513">
                  <c:v>11.026</c:v>
                </c:pt>
                <c:pt idx="7514">
                  <c:v>11.055999999999999</c:v>
                </c:pt>
                <c:pt idx="7515">
                  <c:v>11.061999999999999</c:v>
                </c:pt>
                <c:pt idx="7516">
                  <c:v>11.061999999999999</c:v>
                </c:pt>
                <c:pt idx="7517">
                  <c:v>11.061999999999999</c:v>
                </c:pt>
                <c:pt idx="7518">
                  <c:v>11.061999999999999</c:v>
                </c:pt>
                <c:pt idx="7519">
                  <c:v>11.061999999999999</c:v>
                </c:pt>
                <c:pt idx="7520">
                  <c:v>11.061999999999999</c:v>
                </c:pt>
                <c:pt idx="7521">
                  <c:v>11.061999999999999</c:v>
                </c:pt>
                <c:pt idx="7522">
                  <c:v>11.061999999999999</c:v>
                </c:pt>
                <c:pt idx="7523">
                  <c:v>11.061999999999999</c:v>
                </c:pt>
                <c:pt idx="7524">
                  <c:v>11.061999999999999</c:v>
                </c:pt>
                <c:pt idx="7525">
                  <c:v>11.061999999999999</c:v>
                </c:pt>
                <c:pt idx="7526">
                  <c:v>11.061999999999999</c:v>
                </c:pt>
                <c:pt idx="7527">
                  <c:v>11.061999999999999</c:v>
                </c:pt>
                <c:pt idx="7528">
                  <c:v>11.061999999999999</c:v>
                </c:pt>
                <c:pt idx="7529">
                  <c:v>11.061999999999999</c:v>
                </c:pt>
                <c:pt idx="7530">
                  <c:v>11.061999999999999</c:v>
                </c:pt>
                <c:pt idx="7531">
                  <c:v>11.061999999999999</c:v>
                </c:pt>
                <c:pt idx="7532">
                  <c:v>11.061999999999999</c:v>
                </c:pt>
                <c:pt idx="7533">
                  <c:v>11.061999999999999</c:v>
                </c:pt>
                <c:pt idx="7534">
                  <c:v>11.061999999999999</c:v>
                </c:pt>
                <c:pt idx="7535">
                  <c:v>11.061999999999999</c:v>
                </c:pt>
                <c:pt idx="7536">
                  <c:v>11.061999999999999</c:v>
                </c:pt>
                <c:pt idx="7537">
                  <c:v>11.068</c:v>
                </c:pt>
                <c:pt idx="7538">
                  <c:v>11.1</c:v>
                </c:pt>
                <c:pt idx="7539">
                  <c:v>11.1</c:v>
                </c:pt>
                <c:pt idx="7540">
                  <c:v>11.1</c:v>
                </c:pt>
                <c:pt idx="7541">
                  <c:v>11.1</c:v>
                </c:pt>
                <c:pt idx="7542">
                  <c:v>11.1</c:v>
                </c:pt>
                <c:pt idx="7543">
                  <c:v>11.1</c:v>
                </c:pt>
                <c:pt idx="7544">
                  <c:v>11.1</c:v>
                </c:pt>
                <c:pt idx="7545">
                  <c:v>11.1</c:v>
                </c:pt>
                <c:pt idx="7546">
                  <c:v>11.1</c:v>
                </c:pt>
                <c:pt idx="7547">
                  <c:v>11.1</c:v>
                </c:pt>
                <c:pt idx="7548">
                  <c:v>11.1</c:v>
                </c:pt>
                <c:pt idx="7549">
                  <c:v>11.1</c:v>
                </c:pt>
                <c:pt idx="7550">
                  <c:v>11.1</c:v>
                </c:pt>
                <c:pt idx="7551">
                  <c:v>11.1</c:v>
                </c:pt>
                <c:pt idx="7552">
                  <c:v>11.1</c:v>
                </c:pt>
                <c:pt idx="7553">
                  <c:v>11.1</c:v>
                </c:pt>
                <c:pt idx="7554">
                  <c:v>11.1</c:v>
                </c:pt>
                <c:pt idx="7555">
                  <c:v>11.1</c:v>
                </c:pt>
                <c:pt idx="7556">
                  <c:v>11.1</c:v>
                </c:pt>
                <c:pt idx="7557">
                  <c:v>11.1</c:v>
                </c:pt>
                <c:pt idx="7558">
                  <c:v>11.1</c:v>
                </c:pt>
                <c:pt idx="7559">
                  <c:v>11.1</c:v>
                </c:pt>
                <c:pt idx="7560">
                  <c:v>11.1</c:v>
                </c:pt>
                <c:pt idx="7561">
                  <c:v>11.1</c:v>
                </c:pt>
                <c:pt idx="7562">
                  <c:v>11.112</c:v>
                </c:pt>
                <c:pt idx="7563">
                  <c:v>11.138</c:v>
                </c:pt>
                <c:pt idx="7564">
                  <c:v>11.138</c:v>
                </c:pt>
                <c:pt idx="7565">
                  <c:v>11.138</c:v>
                </c:pt>
                <c:pt idx="7566">
                  <c:v>11.138</c:v>
                </c:pt>
                <c:pt idx="7567">
                  <c:v>11.138</c:v>
                </c:pt>
                <c:pt idx="7568">
                  <c:v>11.138</c:v>
                </c:pt>
                <c:pt idx="7569">
                  <c:v>11.138</c:v>
                </c:pt>
                <c:pt idx="7570">
                  <c:v>11.138</c:v>
                </c:pt>
                <c:pt idx="7571">
                  <c:v>11.138</c:v>
                </c:pt>
                <c:pt idx="7572">
                  <c:v>11.138</c:v>
                </c:pt>
                <c:pt idx="7573">
                  <c:v>11.138</c:v>
                </c:pt>
                <c:pt idx="7574">
                  <c:v>11.138</c:v>
                </c:pt>
                <c:pt idx="7575">
                  <c:v>11.138</c:v>
                </c:pt>
                <c:pt idx="7576">
                  <c:v>11.138</c:v>
                </c:pt>
                <c:pt idx="7577">
                  <c:v>11.138</c:v>
                </c:pt>
                <c:pt idx="7578">
                  <c:v>11.138</c:v>
                </c:pt>
                <c:pt idx="7579">
                  <c:v>11.138</c:v>
                </c:pt>
                <c:pt idx="7580">
                  <c:v>11.138</c:v>
                </c:pt>
                <c:pt idx="7581">
                  <c:v>11.138</c:v>
                </c:pt>
                <c:pt idx="7582">
                  <c:v>11.138</c:v>
                </c:pt>
                <c:pt idx="7583">
                  <c:v>11.138</c:v>
                </c:pt>
                <c:pt idx="7584">
                  <c:v>11.138</c:v>
                </c:pt>
                <c:pt idx="7585">
                  <c:v>11.138</c:v>
                </c:pt>
                <c:pt idx="7586">
                  <c:v>11.138</c:v>
                </c:pt>
                <c:pt idx="7587">
                  <c:v>11.176</c:v>
                </c:pt>
                <c:pt idx="7588">
                  <c:v>11.176</c:v>
                </c:pt>
                <c:pt idx="7589">
                  <c:v>11.176</c:v>
                </c:pt>
                <c:pt idx="7590">
                  <c:v>11.176</c:v>
                </c:pt>
                <c:pt idx="7591">
                  <c:v>11.176</c:v>
                </c:pt>
                <c:pt idx="7592">
                  <c:v>11.176</c:v>
                </c:pt>
                <c:pt idx="7593">
                  <c:v>11.176</c:v>
                </c:pt>
                <c:pt idx="7594">
                  <c:v>11.176</c:v>
                </c:pt>
                <c:pt idx="7595">
                  <c:v>11.176</c:v>
                </c:pt>
                <c:pt idx="7596">
                  <c:v>11.176</c:v>
                </c:pt>
                <c:pt idx="7597">
                  <c:v>11.176</c:v>
                </c:pt>
                <c:pt idx="7598">
                  <c:v>11.176</c:v>
                </c:pt>
                <c:pt idx="7599">
                  <c:v>11.176</c:v>
                </c:pt>
                <c:pt idx="7600">
                  <c:v>11.176</c:v>
                </c:pt>
                <c:pt idx="7601">
                  <c:v>11.176</c:v>
                </c:pt>
                <c:pt idx="7602">
                  <c:v>11.176</c:v>
                </c:pt>
                <c:pt idx="7603">
                  <c:v>11.176</c:v>
                </c:pt>
                <c:pt idx="7604">
                  <c:v>11.176</c:v>
                </c:pt>
                <c:pt idx="7605">
                  <c:v>11.176</c:v>
                </c:pt>
                <c:pt idx="7606">
                  <c:v>11.176</c:v>
                </c:pt>
                <c:pt idx="7607">
                  <c:v>11.176</c:v>
                </c:pt>
                <c:pt idx="7608">
                  <c:v>11.176</c:v>
                </c:pt>
                <c:pt idx="7609">
                  <c:v>11.176</c:v>
                </c:pt>
                <c:pt idx="7610">
                  <c:v>11.176</c:v>
                </c:pt>
                <c:pt idx="7611">
                  <c:v>11.176</c:v>
                </c:pt>
                <c:pt idx="7612">
                  <c:v>11.218</c:v>
                </c:pt>
                <c:pt idx="7613">
                  <c:v>11.218</c:v>
                </c:pt>
                <c:pt idx="7614">
                  <c:v>11.218</c:v>
                </c:pt>
                <c:pt idx="7615">
                  <c:v>11.218</c:v>
                </c:pt>
                <c:pt idx="7616">
                  <c:v>11.218</c:v>
                </c:pt>
                <c:pt idx="7617">
                  <c:v>11.218</c:v>
                </c:pt>
                <c:pt idx="7618">
                  <c:v>11.218</c:v>
                </c:pt>
                <c:pt idx="7619">
                  <c:v>11.218</c:v>
                </c:pt>
                <c:pt idx="7620">
                  <c:v>11.218</c:v>
                </c:pt>
                <c:pt idx="7621">
                  <c:v>11.218</c:v>
                </c:pt>
                <c:pt idx="7622">
                  <c:v>11.218</c:v>
                </c:pt>
                <c:pt idx="7623">
                  <c:v>11.218</c:v>
                </c:pt>
                <c:pt idx="7624">
                  <c:v>11.218</c:v>
                </c:pt>
                <c:pt idx="7625">
                  <c:v>11.218</c:v>
                </c:pt>
                <c:pt idx="7626">
                  <c:v>11.218</c:v>
                </c:pt>
                <c:pt idx="7627">
                  <c:v>11.218</c:v>
                </c:pt>
                <c:pt idx="7628">
                  <c:v>11.218</c:v>
                </c:pt>
                <c:pt idx="7629">
                  <c:v>11.218</c:v>
                </c:pt>
                <c:pt idx="7630">
                  <c:v>11.218</c:v>
                </c:pt>
                <c:pt idx="7631">
                  <c:v>11.218</c:v>
                </c:pt>
                <c:pt idx="7632">
                  <c:v>11.218</c:v>
                </c:pt>
                <c:pt idx="7633">
                  <c:v>11.218</c:v>
                </c:pt>
                <c:pt idx="7634">
                  <c:v>11.218</c:v>
                </c:pt>
                <c:pt idx="7635">
                  <c:v>11.218</c:v>
                </c:pt>
                <c:pt idx="7636">
                  <c:v>11.218</c:v>
                </c:pt>
                <c:pt idx="7637">
                  <c:v>11.218</c:v>
                </c:pt>
                <c:pt idx="7638">
                  <c:v>11.218</c:v>
                </c:pt>
                <c:pt idx="7639">
                  <c:v>11.244</c:v>
                </c:pt>
                <c:pt idx="7640">
                  <c:v>11.256</c:v>
                </c:pt>
                <c:pt idx="7641">
                  <c:v>11.256</c:v>
                </c:pt>
                <c:pt idx="7642">
                  <c:v>11.256</c:v>
                </c:pt>
                <c:pt idx="7643">
                  <c:v>11.256</c:v>
                </c:pt>
                <c:pt idx="7644">
                  <c:v>11.256</c:v>
                </c:pt>
                <c:pt idx="7645">
                  <c:v>11.256</c:v>
                </c:pt>
                <c:pt idx="7646">
                  <c:v>11.256</c:v>
                </c:pt>
                <c:pt idx="7647">
                  <c:v>11.256</c:v>
                </c:pt>
                <c:pt idx="7648">
                  <c:v>11.256</c:v>
                </c:pt>
                <c:pt idx="7649">
                  <c:v>11.256</c:v>
                </c:pt>
                <c:pt idx="7650">
                  <c:v>11.256</c:v>
                </c:pt>
                <c:pt idx="7651">
                  <c:v>11.256</c:v>
                </c:pt>
                <c:pt idx="7652">
                  <c:v>11.256</c:v>
                </c:pt>
                <c:pt idx="7653">
                  <c:v>11.256</c:v>
                </c:pt>
                <c:pt idx="7654">
                  <c:v>11.256</c:v>
                </c:pt>
                <c:pt idx="7655">
                  <c:v>11.256</c:v>
                </c:pt>
                <c:pt idx="7656">
                  <c:v>11.256</c:v>
                </c:pt>
                <c:pt idx="7657">
                  <c:v>11.256</c:v>
                </c:pt>
                <c:pt idx="7658">
                  <c:v>11.256</c:v>
                </c:pt>
                <c:pt idx="7659">
                  <c:v>11.256</c:v>
                </c:pt>
                <c:pt idx="7660">
                  <c:v>11.256</c:v>
                </c:pt>
                <c:pt idx="7661">
                  <c:v>11.256</c:v>
                </c:pt>
                <c:pt idx="7662">
                  <c:v>11.256</c:v>
                </c:pt>
                <c:pt idx="7663">
                  <c:v>11.256</c:v>
                </c:pt>
                <c:pt idx="7664">
                  <c:v>11.292</c:v>
                </c:pt>
                <c:pt idx="7665">
                  <c:v>11.292</c:v>
                </c:pt>
                <c:pt idx="7666">
                  <c:v>11.292</c:v>
                </c:pt>
                <c:pt idx="7667">
                  <c:v>11.292</c:v>
                </c:pt>
                <c:pt idx="7668">
                  <c:v>11.292</c:v>
                </c:pt>
                <c:pt idx="7669">
                  <c:v>11.292</c:v>
                </c:pt>
                <c:pt idx="7670">
                  <c:v>11.292</c:v>
                </c:pt>
                <c:pt idx="7671">
                  <c:v>11.292</c:v>
                </c:pt>
                <c:pt idx="7672">
                  <c:v>11.292</c:v>
                </c:pt>
                <c:pt idx="7673">
                  <c:v>11.292</c:v>
                </c:pt>
                <c:pt idx="7674">
                  <c:v>11.292</c:v>
                </c:pt>
                <c:pt idx="7675">
                  <c:v>11.292</c:v>
                </c:pt>
                <c:pt idx="7676">
                  <c:v>11.292</c:v>
                </c:pt>
                <c:pt idx="7677">
                  <c:v>11.292</c:v>
                </c:pt>
                <c:pt idx="7678">
                  <c:v>11.292</c:v>
                </c:pt>
                <c:pt idx="7679">
                  <c:v>11.292</c:v>
                </c:pt>
                <c:pt idx="7680">
                  <c:v>11.292</c:v>
                </c:pt>
                <c:pt idx="7681">
                  <c:v>11.292</c:v>
                </c:pt>
                <c:pt idx="7682">
                  <c:v>11.292</c:v>
                </c:pt>
                <c:pt idx="7683">
                  <c:v>11.292</c:v>
                </c:pt>
                <c:pt idx="7684">
                  <c:v>11.292</c:v>
                </c:pt>
                <c:pt idx="7685">
                  <c:v>11.292</c:v>
                </c:pt>
                <c:pt idx="7686">
                  <c:v>11.292</c:v>
                </c:pt>
                <c:pt idx="7687">
                  <c:v>11.292</c:v>
                </c:pt>
                <c:pt idx="7688">
                  <c:v>11.332000000000001</c:v>
                </c:pt>
                <c:pt idx="7689">
                  <c:v>11.332000000000001</c:v>
                </c:pt>
                <c:pt idx="7690">
                  <c:v>11.332000000000001</c:v>
                </c:pt>
                <c:pt idx="7691">
                  <c:v>11.332000000000001</c:v>
                </c:pt>
                <c:pt idx="7692">
                  <c:v>11.332000000000001</c:v>
                </c:pt>
                <c:pt idx="7693">
                  <c:v>11.332000000000001</c:v>
                </c:pt>
                <c:pt idx="7694">
                  <c:v>11.332000000000001</c:v>
                </c:pt>
                <c:pt idx="7695">
                  <c:v>11.332000000000001</c:v>
                </c:pt>
                <c:pt idx="7696">
                  <c:v>11.332000000000001</c:v>
                </c:pt>
                <c:pt idx="7697">
                  <c:v>11.332000000000001</c:v>
                </c:pt>
                <c:pt idx="7698">
                  <c:v>11.332000000000001</c:v>
                </c:pt>
                <c:pt idx="7699">
                  <c:v>11.332000000000001</c:v>
                </c:pt>
                <c:pt idx="7700">
                  <c:v>11.332000000000001</c:v>
                </c:pt>
                <c:pt idx="7701">
                  <c:v>11.332000000000001</c:v>
                </c:pt>
                <c:pt idx="7702">
                  <c:v>11.332000000000001</c:v>
                </c:pt>
                <c:pt idx="7703">
                  <c:v>11.332000000000001</c:v>
                </c:pt>
                <c:pt idx="7704">
                  <c:v>11.332000000000001</c:v>
                </c:pt>
                <c:pt idx="7705">
                  <c:v>11.332000000000001</c:v>
                </c:pt>
                <c:pt idx="7706">
                  <c:v>11.332000000000001</c:v>
                </c:pt>
                <c:pt idx="7707">
                  <c:v>11.332000000000001</c:v>
                </c:pt>
                <c:pt idx="7708">
                  <c:v>11.332000000000001</c:v>
                </c:pt>
                <c:pt idx="7709">
                  <c:v>11.332000000000001</c:v>
                </c:pt>
                <c:pt idx="7710">
                  <c:v>11.332000000000001</c:v>
                </c:pt>
                <c:pt idx="7711">
                  <c:v>11.332000000000001</c:v>
                </c:pt>
                <c:pt idx="7712">
                  <c:v>11.332000000000001</c:v>
                </c:pt>
                <c:pt idx="7713">
                  <c:v>11.332000000000001</c:v>
                </c:pt>
                <c:pt idx="7714">
                  <c:v>11.35</c:v>
                </c:pt>
                <c:pt idx="7715">
                  <c:v>11.37</c:v>
                </c:pt>
                <c:pt idx="7716">
                  <c:v>11.37</c:v>
                </c:pt>
                <c:pt idx="7717">
                  <c:v>11.37</c:v>
                </c:pt>
                <c:pt idx="7718">
                  <c:v>11.37</c:v>
                </c:pt>
                <c:pt idx="7719">
                  <c:v>11.37</c:v>
                </c:pt>
                <c:pt idx="7720">
                  <c:v>11.37</c:v>
                </c:pt>
                <c:pt idx="7721">
                  <c:v>11.37</c:v>
                </c:pt>
                <c:pt idx="7722">
                  <c:v>11.37</c:v>
                </c:pt>
                <c:pt idx="7723">
                  <c:v>11.37</c:v>
                </c:pt>
                <c:pt idx="7724">
                  <c:v>11.37</c:v>
                </c:pt>
                <c:pt idx="7725">
                  <c:v>11.37</c:v>
                </c:pt>
                <c:pt idx="7726">
                  <c:v>11.37</c:v>
                </c:pt>
                <c:pt idx="7727">
                  <c:v>11.37</c:v>
                </c:pt>
                <c:pt idx="7728">
                  <c:v>11.37</c:v>
                </c:pt>
                <c:pt idx="7729">
                  <c:v>11.37</c:v>
                </c:pt>
                <c:pt idx="7730">
                  <c:v>11.37</c:v>
                </c:pt>
                <c:pt idx="7731">
                  <c:v>11.37</c:v>
                </c:pt>
                <c:pt idx="7732">
                  <c:v>11.37</c:v>
                </c:pt>
                <c:pt idx="7733">
                  <c:v>11.37</c:v>
                </c:pt>
                <c:pt idx="7734">
                  <c:v>11.37</c:v>
                </c:pt>
                <c:pt idx="7735">
                  <c:v>11.37</c:v>
                </c:pt>
                <c:pt idx="7736">
                  <c:v>11.37</c:v>
                </c:pt>
                <c:pt idx="7737">
                  <c:v>11.37</c:v>
                </c:pt>
                <c:pt idx="7738">
                  <c:v>11.37</c:v>
                </c:pt>
                <c:pt idx="7739">
                  <c:v>11.37</c:v>
                </c:pt>
                <c:pt idx="7740">
                  <c:v>11.406000000000001</c:v>
                </c:pt>
                <c:pt idx="7741">
                  <c:v>11.41</c:v>
                </c:pt>
                <c:pt idx="7742">
                  <c:v>11.41</c:v>
                </c:pt>
                <c:pt idx="7743">
                  <c:v>11.41</c:v>
                </c:pt>
                <c:pt idx="7744">
                  <c:v>11.41</c:v>
                </c:pt>
                <c:pt idx="7745">
                  <c:v>11.41</c:v>
                </c:pt>
                <c:pt idx="7746">
                  <c:v>11.41</c:v>
                </c:pt>
                <c:pt idx="7747">
                  <c:v>11.41</c:v>
                </c:pt>
                <c:pt idx="7748">
                  <c:v>11.41</c:v>
                </c:pt>
                <c:pt idx="7749">
                  <c:v>11.41</c:v>
                </c:pt>
                <c:pt idx="7750">
                  <c:v>11.41</c:v>
                </c:pt>
                <c:pt idx="7751">
                  <c:v>11.41</c:v>
                </c:pt>
                <c:pt idx="7752">
                  <c:v>11.41</c:v>
                </c:pt>
                <c:pt idx="7753">
                  <c:v>11.41</c:v>
                </c:pt>
                <c:pt idx="7754">
                  <c:v>11.41</c:v>
                </c:pt>
                <c:pt idx="7755">
                  <c:v>11.41</c:v>
                </c:pt>
                <c:pt idx="7756">
                  <c:v>11.41</c:v>
                </c:pt>
                <c:pt idx="7757">
                  <c:v>11.41</c:v>
                </c:pt>
                <c:pt idx="7758">
                  <c:v>11.41</c:v>
                </c:pt>
                <c:pt idx="7759">
                  <c:v>11.41</c:v>
                </c:pt>
                <c:pt idx="7760">
                  <c:v>11.41</c:v>
                </c:pt>
                <c:pt idx="7761">
                  <c:v>11.41</c:v>
                </c:pt>
                <c:pt idx="7762">
                  <c:v>11.41</c:v>
                </c:pt>
                <c:pt idx="7763">
                  <c:v>11.41</c:v>
                </c:pt>
                <c:pt idx="7764">
                  <c:v>11.41</c:v>
                </c:pt>
                <c:pt idx="7765">
                  <c:v>11.41</c:v>
                </c:pt>
                <c:pt idx="7766">
                  <c:v>11.41</c:v>
                </c:pt>
                <c:pt idx="7767">
                  <c:v>11.448</c:v>
                </c:pt>
                <c:pt idx="7768">
                  <c:v>11.448</c:v>
                </c:pt>
                <c:pt idx="7769">
                  <c:v>11.448</c:v>
                </c:pt>
                <c:pt idx="7770">
                  <c:v>11.448</c:v>
                </c:pt>
                <c:pt idx="7771">
                  <c:v>11.448</c:v>
                </c:pt>
                <c:pt idx="7772">
                  <c:v>11.448</c:v>
                </c:pt>
                <c:pt idx="7773">
                  <c:v>11.448</c:v>
                </c:pt>
                <c:pt idx="7774">
                  <c:v>11.448</c:v>
                </c:pt>
                <c:pt idx="7775">
                  <c:v>11.448</c:v>
                </c:pt>
                <c:pt idx="7776">
                  <c:v>11.448</c:v>
                </c:pt>
                <c:pt idx="7777">
                  <c:v>11.448</c:v>
                </c:pt>
                <c:pt idx="7778">
                  <c:v>11.448</c:v>
                </c:pt>
                <c:pt idx="7779">
                  <c:v>11.448</c:v>
                </c:pt>
                <c:pt idx="7780">
                  <c:v>11.448</c:v>
                </c:pt>
                <c:pt idx="7781">
                  <c:v>11.448</c:v>
                </c:pt>
                <c:pt idx="7782">
                  <c:v>11.448</c:v>
                </c:pt>
                <c:pt idx="7783">
                  <c:v>11.448</c:v>
                </c:pt>
                <c:pt idx="7784">
                  <c:v>11.448</c:v>
                </c:pt>
                <c:pt idx="7785">
                  <c:v>11.448</c:v>
                </c:pt>
                <c:pt idx="7786">
                  <c:v>11.448</c:v>
                </c:pt>
                <c:pt idx="7787">
                  <c:v>11.448</c:v>
                </c:pt>
                <c:pt idx="7788">
                  <c:v>11.448</c:v>
                </c:pt>
                <c:pt idx="7789">
                  <c:v>11.448</c:v>
                </c:pt>
                <c:pt idx="7790">
                  <c:v>11.448</c:v>
                </c:pt>
                <c:pt idx="7791">
                  <c:v>11.448</c:v>
                </c:pt>
                <c:pt idx="7792">
                  <c:v>11.458</c:v>
                </c:pt>
                <c:pt idx="7793">
                  <c:v>11.486000000000001</c:v>
                </c:pt>
                <c:pt idx="7794">
                  <c:v>11.486000000000001</c:v>
                </c:pt>
                <c:pt idx="7795">
                  <c:v>11.486000000000001</c:v>
                </c:pt>
                <c:pt idx="7796">
                  <c:v>11.486000000000001</c:v>
                </c:pt>
                <c:pt idx="7797">
                  <c:v>11.486000000000001</c:v>
                </c:pt>
                <c:pt idx="7798">
                  <c:v>11.486000000000001</c:v>
                </c:pt>
                <c:pt idx="7799">
                  <c:v>11.486000000000001</c:v>
                </c:pt>
                <c:pt idx="7800">
                  <c:v>11.486000000000001</c:v>
                </c:pt>
                <c:pt idx="7801">
                  <c:v>11.486000000000001</c:v>
                </c:pt>
                <c:pt idx="7802">
                  <c:v>11.486000000000001</c:v>
                </c:pt>
                <c:pt idx="7803">
                  <c:v>11.486000000000001</c:v>
                </c:pt>
                <c:pt idx="7804">
                  <c:v>11.486000000000001</c:v>
                </c:pt>
                <c:pt idx="7805">
                  <c:v>11.486000000000001</c:v>
                </c:pt>
                <c:pt idx="7806">
                  <c:v>11.486000000000001</c:v>
                </c:pt>
                <c:pt idx="7807">
                  <c:v>11.486000000000001</c:v>
                </c:pt>
                <c:pt idx="7808">
                  <c:v>11.486000000000001</c:v>
                </c:pt>
                <c:pt idx="7809">
                  <c:v>11.486000000000001</c:v>
                </c:pt>
                <c:pt idx="7810">
                  <c:v>11.486000000000001</c:v>
                </c:pt>
                <c:pt idx="7811">
                  <c:v>11.486000000000001</c:v>
                </c:pt>
                <c:pt idx="7812">
                  <c:v>11.486000000000001</c:v>
                </c:pt>
                <c:pt idx="7813">
                  <c:v>11.486000000000001</c:v>
                </c:pt>
                <c:pt idx="7814">
                  <c:v>11.486000000000001</c:v>
                </c:pt>
                <c:pt idx="7815">
                  <c:v>11.486000000000001</c:v>
                </c:pt>
                <c:pt idx="7816">
                  <c:v>11.486000000000001</c:v>
                </c:pt>
                <c:pt idx="7817">
                  <c:v>11.486000000000001</c:v>
                </c:pt>
                <c:pt idx="7818">
                  <c:v>11.504</c:v>
                </c:pt>
                <c:pt idx="7819">
                  <c:v>11.528</c:v>
                </c:pt>
                <c:pt idx="7820">
                  <c:v>11.528</c:v>
                </c:pt>
                <c:pt idx="7821">
                  <c:v>11.528</c:v>
                </c:pt>
                <c:pt idx="7822">
                  <c:v>11.528</c:v>
                </c:pt>
                <c:pt idx="7823">
                  <c:v>11.528</c:v>
                </c:pt>
                <c:pt idx="7824">
                  <c:v>11.528</c:v>
                </c:pt>
                <c:pt idx="7825">
                  <c:v>11.528</c:v>
                </c:pt>
                <c:pt idx="7826">
                  <c:v>11.528</c:v>
                </c:pt>
                <c:pt idx="7827">
                  <c:v>11.528</c:v>
                </c:pt>
                <c:pt idx="7828">
                  <c:v>11.528</c:v>
                </c:pt>
                <c:pt idx="7829">
                  <c:v>11.528</c:v>
                </c:pt>
                <c:pt idx="7830">
                  <c:v>11.528</c:v>
                </c:pt>
                <c:pt idx="7831">
                  <c:v>11.528</c:v>
                </c:pt>
                <c:pt idx="7832">
                  <c:v>11.528</c:v>
                </c:pt>
                <c:pt idx="7833">
                  <c:v>11.528</c:v>
                </c:pt>
                <c:pt idx="7834">
                  <c:v>11.528</c:v>
                </c:pt>
                <c:pt idx="7835">
                  <c:v>11.528</c:v>
                </c:pt>
                <c:pt idx="7836">
                  <c:v>11.528</c:v>
                </c:pt>
                <c:pt idx="7837">
                  <c:v>11.528</c:v>
                </c:pt>
                <c:pt idx="7838">
                  <c:v>11.528</c:v>
                </c:pt>
                <c:pt idx="7839">
                  <c:v>11.528</c:v>
                </c:pt>
                <c:pt idx="7840">
                  <c:v>11.528</c:v>
                </c:pt>
                <c:pt idx="7841">
                  <c:v>11.528</c:v>
                </c:pt>
                <c:pt idx="7842">
                  <c:v>11.528</c:v>
                </c:pt>
                <c:pt idx="7843">
                  <c:v>11.528</c:v>
                </c:pt>
                <c:pt idx="7844">
                  <c:v>11.528</c:v>
                </c:pt>
                <c:pt idx="7845">
                  <c:v>11.528</c:v>
                </c:pt>
                <c:pt idx="7846">
                  <c:v>11.528</c:v>
                </c:pt>
                <c:pt idx="7847">
                  <c:v>11.561999999999999</c:v>
                </c:pt>
                <c:pt idx="7848">
                  <c:v>11.561999999999999</c:v>
                </c:pt>
                <c:pt idx="7849">
                  <c:v>11.561999999999999</c:v>
                </c:pt>
                <c:pt idx="7850">
                  <c:v>11.561999999999999</c:v>
                </c:pt>
                <c:pt idx="7851">
                  <c:v>11.561999999999999</c:v>
                </c:pt>
                <c:pt idx="7852">
                  <c:v>11.561999999999999</c:v>
                </c:pt>
                <c:pt idx="7853">
                  <c:v>11.561999999999999</c:v>
                </c:pt>
                <c:pt idx="7854">
                  <c:v>11.561999999999999</c:v>
                </c:pt>
                <c:pt idx="7855">
                  <c:v>11.561999999999999</c:v>
                </c:pt>
                <c:pt idx="7856">
                  <c:v>11.561999999999999</c:v>
                </c:pt>
                <c:pt idx="7857">
                  <c:v>11.561999999999999</c:v>
                </c:pt>
                <c:pt idx="7858">
                  <c:v>11.561999999999999</c:v>
                </c:pt>
                <c:pt idx="7859">
                  <c:v>11.561999999999999</c:v>
                </c:pt>
                <c:pt idx="7860">
                  <c:v>11.561999999999999</c:v>
                </c:pt>
                <c:pt idx="7861">
                  <c:v>11.561999999999999</c:v>
                </c:pt>
                <c:pt idx="7862">
                  <c:v>11.561999999999999</c:v>
                </c:pt>
                <c:pt idx="7863">
                  <c:v>11.561999999999999</c:v>
                </c:pt>
                <c:pt idx="7864">
                  <c:v>11.561999999999999</c:v>
                </c:pt>
                <c:pt idx="7865">
                  <c:v>11.561999999999999</c:v>
                </c:pt>
                <c:pt idx="7866">
                  <c:v>11.561999999999999</c:v>
                </c:pt>
                <c:pt idx="7867">
                  <c:v>11.561999999999999</c:v>
                </c:pt>
                <c:pt idx="7868">
                  <c:v>11.561999999999999</c:v>
                </c:pt>
                <c:pt idx="7869">
                  <c:v>11.566000000000001</c:v>
                </c:pt>
                <c:pt idx="7870">
                  <c:v>11.602</c:v>
                </c:pt>
                <c:pt idx="7871">
                  <c:v>11.602</c:v>
                </c:pt>
                <c:pt idx="7872">
                  <c:v>11.602</c:v>
                </c:pt>
                <c:pt idx="7873">
                  <c:v>11.602</c:v>
                </c:pt>
                <c:pt idx="7874">
                  <c:v>11.602</c:v>
                </c:pt>
                <c:pt idx="7875">
                  <c:v>11.602</c:v>
                </c:pt>
                <c:pt idx="7876">
                  <c:v>11.602</c:v>
                </c:pt>
                <c:pt idx="7877">
                  <c:v>11.602</c:v>
                </c:pt>
                <c:pt idx="7878">
                  <c:v>11.602</c:v>
                </c:pt>
                <c:pt idx="7879">
                  <c:v>11.602</c:v>
                </c:pt>
                <c:pt idx="7880">
                  <c:v>11.602</c:v>
                </c:pt>
                <c:pt idx="7881">
                  <c:v>11.602</c:v>
                </c:pt>
                <c:pt idx="7882">
                  <c:v>11.602</c:v>
                </c:pt>
                <c:pt idx="7883">
                  <c:v>11.602</c:v>
                </c:pt>
                <c:pt idx="7884">
                  <c:v>11.602</c:v>
                </c:pt>
                <c:pt idx="7885">
                  <c:v>11.602</c:v>
                </c:pt>
                <c:pt idx="7886">
                  <c:v>11.602</c:v>
                </c:pt>
                <c:pt idx="7887">
                  <c:v>11.602</c:v>
                </c:pt>
                <c:pt idx="7888">
                  <c:v>11.602</c:v>
                </c:pt>
                <c:pt idx="7889">
                  <c:v>11.602</c:v>
                </c:pt>
                <c:pt idx="7890">
                  <c:v>11.602</c:v>
                </c:pt>
                <c:pt idx="7891">
                  <c:v>11.602</c:v>
                </c:pt>
                <c:pt idx="7892">
                  <c:v>11.602</c:v>
                </c:pt>
                <c:pt idx="7893">
                  <c:v>11.602</c:v>
                </c:pt>
                <c:pt idx="7894">
                  <c:v>11.602</c:v>
                </c:pt>
                <c:pt idx="7895">
                  <c:v>11.602</c:v>
                </c:pt>
                <c:pt idx="7896">
                  <c:v>11.602</c:v>
                </c:pt>
                <c:pt idx="7897">
                  <c:v>11.622</c:v>
                </c:pt>
                <c:pt idx="7898">
                  <c:v>11.641999999999999</c:v>
                </c:pt>
                <c:pt idx="7899">
                  <c:v>11.641999999999999</c:v>
                </c:pt>
                <c:pt idx="7900">
                  <c:v>11.641999999999999</c:v>
                </c:pt>
                <c:pt idx="7901">
                  <c:v>11.641999999999999</c:v>
                </c:pt>
                <c:pt idx="7902">
                  <c:v>11.641999999999999</c:v>
                </c:pt>
                <c:pt idx="7903">
                  <c:v>11.641999999999999</c:v>
                </c:pt>
                <c:pt idx="7904">
                  <c:v>11.641999999999999</c:v>
                </c:pt>
                <c:pt idx="7905">
                  <c:v>11.641999999999999</c:v>
                </c:pt>
                <c:pt idx="7906">
                  <c:v>11.641999999999999</c:v>
                </c:pt>
                <c:pt idx="7907">
                  <c:v>11.641999999999999</c:v>
                </c:pt>
                <c:pt idx="7908">
                  <c:v>11.641999999999999</c:v>
                </c:pt>
                <c:pt idx="7909">
                  <c:v>11.641999999999999</c:v>
                </c:pt>
                <c:pt idx="7910">
                  <c:v>11.641999999999999</c:v>
                </c:pt>
                <c:pt idx="7911">
                  <c:v>11.641999999999999</c:v>
                </c:pt>
                <c:pt idx="7912">
                  <c:v>11.641999999999999</c:v>
                </c:pt>
                <c:pt idx="7913">
                  <c:v>11.641999999999999</c:v>
                </c:pt>
                <c:pt idx="7914">
                  <c:v>11.641999999999999</c:v>
                </c:pt>
                <c:pt idx="7915">
                  <c:v>11.641999999999999</c:v>
                </c:pt>
                <c:pt idx="7916">
                  <c:v>11.641999999999999</c:v>
                </c:pt>
                <c:pt idx="7917">
                  <c:v>11.641999999999999</c:v>
                </c:pt>
                <c:pt idx="7918">
                  <c:v>11.641999999999999</c:v>
                </c:pt>
                <c:pt idx="7919">
                  <c:v>11.641999999999999</c:v>
                </c:pt>
                <c:pt idx="7920">
                  <c:v>11.641999999999999</c:v>
                </c:pt>
                <c:pt idx="7921">
                  <c:v>11.641999999999999</c:v>
                </c:pt>
                <c:pt idx="7922">
                  <c:v>11.641999999999999</c:v>
                </c:pt>
                <c:pt idx="7923">
                  <c:v>11.641999999999999</c:v>
                </c:pt>
                <c:pt idx="7924">
                  <c:v>11.678000000000001</c:v>
                </c:pt>
                <c:pt idx="7925">
                  <c:v>11.683999999999999</c:v>
                </c:pt>
                <c:pt idx="7926">
                  <c:v>11.683999999999999</c:v>
                </c:pt>
                <c:pt idx="7927">
                  <c:v>11.683999999999999</c:v>
                </c:pt>
                <c:pt idx="7928">
                  <c:v>11.683999999999999</c:v>
                </c:pt>
                <c:pt idx="7929">
                  <c:v>11.683999999999999</c:v>
                </c:pt>
                <c:pt idx="7930">
                  <c:v>11.683999999999999</c:v>
                </c:pt>
                <c:pt idx="7931">
                  <c:v>11.683999999999999</c:v>
                </c:pt>
                <c:pt idx="7932">
                  <c:v>11.683999999999999</c:v>
                </c:pt>
                <c:pt idx="7933">
                  <c:v>11.683999999999999</c:v>
                </c:pt>
                <c:pt idx="7934">
                  <c:v>11.683999999999999</c:v>
                </c:pt>
                <c:pt idx="7935">
                  <c:v>11.683999999999999</c:v>
                </c:pt>
                <c:pt idx="7936">
                  <c:v>11.683999999999999</c:v>
                </c:pt>
                <c:pt idx="7937">
                  <c:v>11.683999999999999</c:v>
                </c:pt>
                <c:pt idx="7938">
                  <c:v>11.683999999999999</c:v>
                </c:pt>
                <c:pt idx="7939">
                  <c:v>11.683999999999999</c:v>
                </c:pt>
                <c:pt idx="7940">
                  <c:v>11.683999999999999</c:v>
                </c:pt>
                <c:pt idx="7941">
                  <c:v>11.683999999999999</c:v>
                </c:pt>
                <c:pt idx="7942">
                  <c:v>11.683999999999999</c:v>
                </c:pt>
                <c:pt idx="7943">
                  <c:v>11.683999999999999</c:v>
                </c:pt>
                <c:pt idx="7944">
                  <c:v>11.683999999999999</c:v>
                </c:pt>
                <c:pt idx="7945">
                  <c:v>11.683999999999999</c:v>
                </c:pt>
                <c:pt idx="7946">
                  <c:v>11.683999999999999</c:v>
                </c:pt>
                <c:pt idx="7947">
                  <c:v>11.683999999999999</c:v>
                </c:pt>
                <c:pt idx="7948">
                  <c:v>11.683999999999999</c:v>
                </c:pt>
                <c:pt idx="7949">
                  <c:v>11.683999999999999</c:v>
                </c:pt>
                <c:pt idx="7950">
                  <c:v>11.683999999999999</c:v>
                </c:pt>
                <c:pt idx="7951">
                  <c:v>11.683999999999999</c:v>
                </c:pt>
                <c:pt idx="7952">
                  <c:v>11.683999999999999</c:v>
                </c:pt>
                <c:pt idx="7953">
                  <c:v>11.724</c:v>
                </c:pt>
                <c:pt idx="7954">
                  <c:v>11.724</c:v>
                </c:pt>
                <c:pt idx="7955">
                  <c:v>11.724</c:v>
                </c:pt>
                <c:pt idx="7956">
                  <c:v>11.724</c:v>
                </c:pt>
                <c:pt idx="7957">
                  <c:v>11.724</c:v>
                </c:pt>
                <c:pt idx="7958">
                  <c:v>11.724</c:v>
                </c:pt>
                <c:pt idx="7959">
                  <c:v>11.724</c:v>
                </c:pt>
                <c:pt idx="7960">
                  <c:v>11.724</c:v>
                </c:pt>
                <c:pt idx="7961">
                  <c:v>11.724</c:v>
                </c:pt>
                <c:pt idx="7962">
                  <c:v>11.724</c:v>
                </c:pt>
                <c:pt idx="7963">
                  <c:v>11.724</c:v>
                </c:pt>
                <c:pt idx="7964">
                  <c:v>11.724</c:v>
                </c:pt>
                <c:pt idx="7965">
                  <c:v>11.724</c:v>
                </c:pt>
                <c:pt idx="7966">
                  <c:v>11.724</c:v>
                </c:pt>
                <c:pt idx="7967">
                  <c:v>11.724</c:v>
                </c:pt>
                <c:pt idx="7968">
                  <c:v>11.724</c:v>
                </c:pt>
                <c:pt idx="7969">
                  <c:v>11.724</c:v>
                </c:pt>
                <c:pt idx="7970">
                  <c:v>11.724</c:v>
                </c:pt>
                <c:pt idx="7971">
                  <c:v>11.724</c:v>
                </c:pt>
                <c:pt idx="7972">
                  <c:v>11.724</c:v>
                </c:pt>
                <c:pt idx="7973">
                  <c:v>11.724</c:v>
                </c:pt>
                <c:pt idx="7974">
                  <c:v>11.724</c:v>
                </c:pt>
                <c:pt idx="7975">
                  <c:v>11.724</c:v>
                </c:pt>
                <c:pt idx="7976">
                  <c:v>11.724</c:v>
                </c:pt>
                <c:pt idx="7977">
                  <c:v>11.724</c:v>
                </c:pt>
                <c:pt idx="7978">
                  <c:v>11.724</c:v>
                </c:pt>
                <c:pt idx="7979">
                  <c:v>11.762</c:v>
                </c:pt>
                <c:pt idx="7980">
                  <c:v>11.762</c:v>
                </c:pt>
                <c:pt idx="7981">
                  <c:v>11.762</c:v>
                </c:pt>
                <c:pt idx="7982">
                  <c:v>11.762</c:v>
                </c:pt>
                <c:pt idx="7983">
                  <c:v>11.762</c:v>
                </c:pt>
                <c:pt idx="7984">
                  <c:v>11.762</c:v>
                </c:pt>
                <c:pt idx="7985">
                  <c:v>11.762</c:v>
                </c:pt>
                <c:pt idx="7986">
                  <c:v>11.762</c:v>
                </c:pt>
                <c:pt idx="7987">
                  <c:v>11.762</c:v>
                </c:pt>
                <c:pt idx="7988">
                  <c:v>11.762</c:v>
                </c:pt>
                <c:pt idx="7989">
                  <c:v>11.762</c:v>
                </c:pt>
                <c:pt idx="7990">
                  <c:v>11.762</c:v>
                </c:pt>
                <c:pt idx="7991">
                  <c:v>11.762</c:v>
                </c:pt>
                <c:pt idx="7992">
                  <c:v>11.762</c:v>
                </c:pt>
                <c:pt idx="7993">
                  <c:v>11.762</c:v>
                </c:pt>
                <c:pt idx="7994">
                  <c:v>11.762</c:v>
                </c:pt>
                <c:pt idx="7995">
                  <c:v>11.762</c:v>
                </c:pt>
                <c:pt idx="7996">
                  <c:v>11.762</c:v>
                </c:pt>
                <c:pt idx="7997">
                  <c:v>11.762</c:v>
                </c:pt>
                <c:pt idx="7998">
                  <c:v>11.762</c:v>
                </c:pt>
                <c:pt idx="7999">
                  <c:v>11.762</c:v>
                </c:pt>
                <c:pt idx="8000">
                  <c:v>11.762</c:v>
                </c:pt>
                <c:pt idx="8001">
                  <c:v>11.762</c:v>
                </c:pt>
                <c:pt idx="8002">
                  <c:v>11.762</c:v>
                </c:pt>
                <c:pt idx="8003">
                  <c:v>11.762</c:v>
                </c:pt>
                <c:pt idx="8004">
                  <c:v>11.762</c:v>
                </c:pt>
                <c:pt idx="8005">
                  <c:v>11.79</c:v>
                </c:pt>
                <c:pt idx="8006">
                  <c:v>11.798</c:v>
                </c:pt>
                <c:pt idx="8007">
                  <c:v>11.798</c:v>
                </c:pt>
                <c:pt idx="8008">
                  <c:v>11.798</c:v>
                </c:pt>
                <c:pt idx="8009">
                  <c:v>11.798</c:v>
                </c:pt>
                <c:pt idx="8010">
                  <c:v>11.798</c:v>
                </c:pt>
                <c:pt idx="8011">
                  <c:v>11.798</c:v>
                </c:pt>
                <c:pt idx="8012">
                  <c:v>11.798</c:v>
                </c:pt>
                <c:pt idx="8013">
                  <c:v>11.798</c:v>
                </c:pt>
                <c:pt idx="8014">
                  <c:v>11.798</c:v>
                </c:pt>
                <c:pt idx="8015">
                  <c:v>11.798</c:v>
                </c:pt>
                <c:pt idx="8016">
                  <c:v>11.798</c:v>
                </c:pt>
                <c:pt idx="8017">
                  <c:v>11.798</c:v>
                </c:pt>
                <c:pt idx="8018">
                  <c:v>11.798</c:v>
                </c:pt>
                <c:pt idx="8019">
                  <c:v>11.798</c:v>
                </c:pt>
                <c:pt idx="8020">
                  <c:v>11.798</c:v>
                </c:pt>
                <c:pt idx="8021">
                  <c:v>11.798</c:v>
                </c:pt>
                <c:pt idx="8022">
                  <c:v>11.798</c:v>
                </c:pt>
                <c:pt idx="8023">
                  <c:v>11.798</c:v>
                </c:pt>
                <c:pt idx="8024">
                  <c:v>11.798</c:v>
                </c:pt>
                <c:pt idx="8025">
                  <c:v>11.798</c:v>
                </c:pt>
                <c:pt idx="8026">
                  <c:v>11.798</c:v>
                </c:pt>
                <c:pt idx="8027">
                  <c:v>11.798</c:v>
                </c:pt>
                <c:pt idx="8028">
                  <c:v>11.798</c:v>
                </c:pt>
                <c:pt idx="8029">
                  <c:v>11.832000000000001</c:v>
                </c:pt>
                <c:pt idx="8030">
                  <c:v>11.832000000000001</c:v>
                </c:pt>
                <c:pt idx="8031">
                  <c:v>11.832000000000001</c:v>
                </c:pt>
                <c:pt idx="8032">
                  <c:v>11.832000000000001</c:v>
                </c:pt>
                <c:pt idx="8033">
                  <c:v>11.832000000000001</c:v>
                </c:pt>
                <c:pt idx="8034">
                  <c:v>11.832000000000001</c:v>
                </c:pt>
                <c:pt idx="8035">
                  <c:v>11.832000000000001</c:v>
                </c:pt>
                <c:pt idx="8036">
                  <c:v>11.832000000000001</c:v>
                </c:pt>
                <c:pt idx="8037">
                  <c:v>11.832000000000001</c:v>
                </c:pt>
                <c:pt idx="8038">
                  <c:v>11.832000000000001</c:v>
                </c:pt>
                <c:pt idx="8039">
                  <c:v>11.832000000000001</c:v>
                </c:pt>
                <c:pt idx="8040">
                  <c:v>11.832000000000001</c:v>
                </c:pt>
                <c:pt idx="8041">
                  <c:v>11.832000000000001</c:v>
                </c:pt>
                <c:pt idx="8042">
                  <c:v>11.832000000000001</c:v>
                </c:pt>
                <c:pt idx="8043">
                  <c:v>11.832000000000001</c:v>
                </c:pt>
                <c:pt idx="8044">
                  <c:v>11.832000000000001</c:v>
                </c:pt>
                <c:pt idx="8045">
                  <c:v>11.832000000000001</c:v>
                </c:pt>
                <c:pt idx="8046">
                  <c:v>11.832000000000001</c:v>
                </c:pt>
                <c:pt idx="8047">
                  <c:v>11.832000000000001</c:v>
                </c:pt>
                <c:pt idx="8048">
                  <c:v>11.832000000000001</c:v>
                </c:pt>
                <c:pt idx="8049">
                  <c:v>11.832000000000001</c:v>
                </c:pt>
                <c:pt idx="8050">
                  <c:v>11.832000000000001</c:v>
                </c:pt>
                <c:pt idx="8051">
                  <c:v>11.837999999999999</c:v>
                </c:pt>
                <c:pt idx="8052">
                  <c:v>11.874000000000001</c:v>
                </c:pt>
                <c:pt idx="8053">
                  <c:v>11.874000000000001</c:v>
                </c:pt>
                <c:pt idx="8054">
                  <c:v>11.874000000000001</c:v>
                </c:pt>
                <c:pt idx="8055">
                  <c:v>11.874000000000001</c:v>
                </c:pt>
                <c:pt idx="8056">
                  <c:v>11.874000000000001</c:v>
                </c:pt>
                <c:pt idx="8057">
                  <c:v>11.874000000000001</c:v>
                </c:pt>
                <c:pt idx="8058">
                  <c:v>11.874000000000001</c:v>
                </c:pt>
                <c:pt idx="8059">
                  <c:v>11.874000000000001</c:v>
                </c:pt>
                <c:pt idx="8060">
                  <c:v>11.874000000000001</c:v>
                </c:pt>
                <c:pt idx="8061">
                  <c:v>11.874000000000001</c:v>
                </c:pt>
                <c:pt idx="8062">
                  <c:v>11.874000000000001</c:v>
                </c:pt>
                <c:pt idx="8063">
                  <c:v>11.874000000000001</c:v>
                </c:pt>
                <c:pt idx="8064">
                  <c:v>11.874000000000001</c:v>
                </c:pt>
                <c:pt idx="8065">
                  <c:v>11.874000000000001</c:v>
                </c:pt>
                <c:pt idx="8066">
                  <c:v>11.874000000000001</c:v>
                </c:pt>
                <c:pt idx="8067">
                  <c:v>11.874000000000001</c:v>
                </c:pt>
                <c:pt idx="8068">
                  <c:v>11.874000000000001</c:v>
                </c:pt>
                <c:pt idx="8069">
                  <c:v>11.874000000000001</c:v>
                </c:pt>
                <c:pt idx="8070">
                  <c:v>11.874000000000001</c:v>
                </c:pt>
                <c:pt idx="8071">
                  <c:v>11.874000000000001</c:v>
                </c:pt>
                <c:pt idx="8072">
                  <c:v>11.874000000000001</c:v>
                </c:pt>
                <c:pt idx="8073">
                  <c:v>11.874000000000001</c:v>
                </c:pt>
                <c:pt idx="8074">
                  <c:v>11.874000000000001</c:v>
                </c:pt>
                <c:pt idx="8075">
                  <c:v>11.874000000000001</c:v>
                </c:pt>
                <c:pt idx="8076">
                  <c:v>11.874000000000001</c:v>
                </c:pt>
                <c:pt idx="8077">
                  <c:v>11.874000000000001</c:v>
                </c:pt>
                <c:pt idx="8078">
                  <c:v>11.874000000000001</c:v>
                </c:pt>
                <c:pt idx="8079">
                  <c:v>11.874000000000001</c:v>
                </c:pt>
                <c:pt idx="8080">
                  <c:v>11.888</c:v>
                </c:pt>
                <c:pt idx="8081">
                  <c:v>11.916</c:v>
                </c:pt>
                <c:pt idx="8082">
                  <c:v>11.916</c:v>
                </c:pt>
                <c:pt idx="8083">
                  <c:v>11.916</c:v>
                </c:pt>
                <c:pt idx="8084">
                  <c:v>11.916</c:v>
                </c:pt>
                <c:pt idx="8085">
                  <c:v>11.916</c:v>
                </c:pt>
                <c:pt idx="8086">
                  <c:v>11.916</c:v>
                </c:pt>
                <c:pt idx="8087">
                  <c:v>11.916</c:v>
                </c:pt>
                <c:pt idx="8088">
                  <c:v>11.916</c:v>
                </c:pt>
                <c:pt idx="8089">
                  <c:v>11.916</c:v>
                </c:pt>
                <c:pt idx="8090">
                  <c:v>11.916</c:v>
                </c:pt>
                <c:pt idx="8091">
                  <c:v>11.916</c:v>
                </c:pt>
                <c:pt idx="8092">
                  <c:v>11.916</c:v>
                </c:pt>
                <c:pt idx="8093">
                  <c:v>11.916</c:v>
                </c:pt>
                <c:pt idx="8094">
                  <c:v>11.916</c:v>
                </c:pt>
                <c:pt idx="8095">
                  <c:v>11.916</c:v>
                </c:pt>
                <c:pt idx="8096">
                  <c:v>11.916</c:v>
                </c:pt>
                <c:pt idx="8097">
                  <c:v>11.916</c:v>
                </c:pt>
                <c:pt idx="8098">
                  <c:v>11.916</c:v>
                </c:pt>
                <c:pt idx="8099">
                  <c:v>11.916</c:v>
                </c:pt>
                <c:pt idx="8100">
                  <c:v>11.916</c:v>
                </c:pt>
                <c:pt idx="8101">
                  <c:v>11.916</c:v>
                </c:pt>
                <c:pt idx="8102">
                  <c:v>11.916</c:v>
                </c:pt>
                <c:pt idx="8103">
                  <c:v>11.916</c:v>
                </c:pt>
                <c:pt idx="8104">
                  <c:v>11.916</c:v>
                </c:pt>
                <c:pt idx="8105">
                  <c:v>11.916</c:v>
                </c:pt>
                <c:pt idx="8106">
                  <c:v>11.916</c:v>
                </c:pt>
                <c:pt idx="8107">
                  <c:v>11.916</c:v>
                </c:pt>
                <c:pt idx="8108">
                  <c:v>11.952</c:v>
                </c:pt>
                <c:pt idx="8109">
                  <c:v>11.952</c:v>
                </c:pt>
                <c:pt idx="8110">
                  <c:v>11.952</c:v>
                </c:pt>
                <c:pt idx="8111">
                  <c:v>11.952</c:v>
                </c:pt>
                <c:pt idx="8112">
                  <c:v>11.952</c:v>
                </c:pt>
                <c:pt idx="8113">
                  <c:v>11.952</c:v>
                </c:pt>
                <c:pt idx="8114">
                  <c:v>11.952</c:v>
                </c:pt>
                <c:pt idx="8115">
                  <c:v>11.952</c:v>
                </c:pt>
                <c:pt idx="8116">
                  <c:v>11.952</c:v>
                </c:pt>
                <c:pt idx="8117">
                  <c:v>11.952</c:v>
                </c:pt>
                <c:pt idx="8118">
                  <c:v>11.952</c:v>
                </c:pt>
                <c:pt idx="8119">
                  <c:v>11.952</c:v>
                </c:pt>
                <c:pt idx="8120">
                  <c:v>11.952</c:v>
                </c:pt>
                <c:pt idx="8121">
                  <c:v>11.952</c:v>
                </c:pt>
                <c:pt idx="8122">
                  <c:v>11.952</c:v>
                </c:pt>
                <c:pt idx="8123">
                  <c:v>11.952</c:v>
                </c:pt>
                <c:pt idx="8124">
                  <c:v>11.952</c:v>
                </c:pt>
                <c:pt idx="8125">
                  <c:v>11.952</c:v>
                </c:pt>
                <c:pt idx="8126">
                  <c:v>11.952</c:v>
                </c:pt>
                <c:pt idx="8127">
                  <c:v>11.952</c:v>
                </c:pt>
                <c:pt idx="8128">
                  <c:v>11.952</c:v>
                </c:pt>
                <c:pt idx="8129">
                  <c:v>11.952</c:v>
                </c:pt>
                <c:pt idx="8130">
                  <c:v>11.952</c:v>
                </c:pt>
                <c:pt idx="8131">
                  <c:v>11.952</c:v>
                </c:pt>
                <c:pt idx="8132">
                  <c:v>11.986000000000001</c:v>
                </c:pt>
                <c:pt idx="8133">
                  <c:v>11.994</c:v>
                </c:pt>
                <c:pt idx="8134">
                  <c:v>11.994</c:v>
                </c:pt>
                <c:pt idx="8135">
                  <c:v>11.994</c:v>
                </c:pt>
                <c:pt idx="8136">
                  <c:v>11.994</c:v>
                </c:pt>
                <c:pt idx="8137">
                  <c:v>11.994</c:v>
                </c:pt>
                <c:pt idx="8138">
                  <c:v>11.994</c:v>
                </c:pt>
                <c:pt idx="8139">
                  <c:v>11.994</c:v>
                </c:pt>
                <c:pt idx="8140">
                  <c:v>11.994</c:v>
                </c:pt>
                <c:pt idx="8141">
                  <c:v>11.994</c:v>
                </c:pt>
                <c:pt idx="8142">
                  <c:v>11.994</c:v>
                </c:pt>
                <c:pt idx="8143">
                  <c:v>11.994</c:v>
                </c:pt>
                <c:pt idx="8144">
                  <c:v>11.994</c:v>
                </c:pt>
                <c:pt idx="8145">
                  <c:v>11.994</c:v>
                </c:pt>
                <c:pt idx="8146">
                  <c:v>11.994</c:v>
                </c:pt>
                <c:pt idx="8147">
                  <c:v>11.994</c:v>
                </c:pt>
                <c:pt idx="8148">
                  <c:v>11.994</c:v>
                </c:pt>
                <c:pt idx="8149">
                  <c:v>11.994</c:v>
                </c:pt>
                <c:pt idx="8150">
                  <c:v>11.994</c:v>
                </c:pt>
                <c:pt idx="8151">
                  <c:v>11.994</c:v>
                </c:pt>
                <c:pt idx="8152">
                  <c:v>11.994</c:v>
                </c:pt>
                <c:pt idx="8153">
                  <c:v>11.994</c:v>
                </c:pt>
                <c:pt idx="8154">
                  <c:v>11.994</c:v>
                </c:pt>
                <c:pt idx="8155">
                  <c:v>11.994</c:v>
                </c:pt>
                <c:pt idx="8156">
                  <c:v>11.994</c:v>
                </c:pt>
                <c:pt idx="8157">
                  <c:v>11.994</c:v>
                </c:pt>
                <c:pt idx="8158">
                  <c:v>11.994</c:v>
                </c:pt>
                <c:pt idx="8159">
                  <c:v>11.994</c:v>
                </c:pt>
                <c:pt idx="8160">
                  <c:v>12.026</c:v>
                </c:pt>
                <c:pt idx="8161">
                  <c:v>12.034000000000001</c:v>
                </c:pt>
                <c:pt idx="8162">
                  <c:v>12.034000000000001</c:v>
                </c:pt>
                <c:pt idx="8163">
                  <c:v>12.034000000000001</c:v>
                </c:pt>
                <c:pt idx="8164">
                  <c:v>12.034000000000001</c:v>
                </c:pt>
                <c:pt idx="8165">
                  <c:v>12.034000000000001</c:v>
                </c:pt>
                <c:pt idx="8166">
                  <c:v>12.034000000000001</c:v>
                </c:pt>
                <c:pt idx="8167">
                  <c:v>12.034000000000001</c:v>
                </c:pt>
                <c:pt idx="8168">
                  <c:v>12.034000000000001</c:v>
                </c:pt>
                <c:pt idx="8169">
                  <c:v>12.034000000000001</c:v>
                </c:pt>
                <c:pt idx="8170">
                  <c:v>12.034000000000001</c:v>
                </c:pt>
                <c:pt idx="8171">
                  <c:v>12.034000000000001</c:v>
                </c:pt>
                <c:pt idx="8172">
                  <c:v>12.034000000000001</c:v>
                </c:pt>
                <c:pt idx="8173">
                  <c:v>12.034000000000001</c:v>
                </c:pt>
                <c:pt idx="8174">
                  <c:v>12.034000000000001</c:v>
                </c:pt>
                <c:pt idx="8175">
                  <c:v>12.034000000000001</c:v>
                </c:pt>
                <c:pt idx="8176">
                  <c:v>12.034000000000001</c:v>
                </c:pt>
                <c:pt idx="8177">
                  <c:v>12.034000000000001</c:v>
                </c:pt>
                <c:pt idx="8178">
                  <c:v>12.034000000000001</c:v>
                </c:pt>
                <c:pt idx="8179">
                  <c:v>12.034000000000001</c:v>
                </c:pt>
                <c:pt idx="8180">
                  <c:v>12.034000000000001</c:v>
                </c:pt>
                <c:pt idx="8181">
                  <c:v>12.034000000000001</c:v>
                </c:pt>
                <c:pt idx="8182">
                  <c:v>12.034000000000001</c:v>
                </c:pt>
                <c:pt idx="8183">
                  <c:v>12.034000000000001</c:v>
                </c:pt>
                <c:pt idx="8184">
                  <c:v>12.034000000000001</c:v>
                </c:pt>
                <c:pt idx="8185">
                  <c:v>12.034000000000001</c:v>
                </c:pt>
                <c:pt idx="8186">
                  <c:v>12.034000000000001</c:v>
                </c:pt>
                <c:pt idx="8187">
                  <c:v>12.05</c:v>
                </c:pt>
                <c:pt idx="8188">
                  <c:v>12.074</c:v>
                </c:pt>
                <c:pt idx="8189">
                  <c:v>12.074</c:v>
                </c:pt>
                <c:pt idx="8190">
                  <c:v>12.074</c:v>
                </c:pt>
                <c:pt idx="8191">
                  <c:v>12.074</c:v>
                </c:pt>
                <c:pt idx="8192">
                  <c:v>12.074</c:v>
                </c:pt>
                <c:pt idx="8193">
                  <c:v>12.074</c:v>
                </c:pt>
                <c:pt idx="8194">
                  <c:v>12.074</c:v>
                </c:pt>
                <c:pt idx="8195">
                  <c:v>12.074</c:v>
                </c:pt>
                <c:pt idx="8196">
                  <c:v>12.074</c:v>
                </c:pt>
                <c:pt idx="8197">
                  <c:v>12.074</c:v>
                </c:pt>
                <c:pt idx="8198">
                  <c:v>12.074</c:v>
                </c:pt>
                <c:pt idx="8199">
                  <c:v>12.074</c:v>
                </c:pt>
                <c:pt idx="8200">
                  <c:v>12.074</c:v>
                </c:pt>
                <c:pt idx="8201">
                  <c:v>12.074</c:v>
                </c:pt>
                <c:pt idx="8202">
                  <c:v>12.074</c:v>
                </c:pt>
                <c:pt idx="8203">
                  <c:v>12.074</c:v>
                </c:pt>
                <c:pt idx="8204">
                  <c:v>12.074</c:v>
                </c:pt>
                <c:pt idx="8205">
                  <c:v>12.074</c:v>
                </c:pt>
                <c:pt idx="8206">
                  <c:v>12.074</c:v>
                </c:pt>
                <c:pt idx="8207">
                  <c:v>12.074</c:v>
                </c:pt>
                <c:pt idx="8208">
                  <c:v>12.074</c:v>
                </c:pt>
                <c:pt idx="8209">
                  <c:v>12.074</c:v>
                </c:pt>
                <c:pt idx="8210">
                  <c:v>12.074</c:v>
                </c:pt>
                <c:pt idx="8211">
                  <c:v>12.074</c:v>
                </c:pt>
                <c:pt idx="8212">
                  <c:v>12.074</c:v>
                </c:pt>
                <c:pt idx="8213">
                  <c:v>12.074</c:v>
                </c:pt>
                <c:pt idx="8214">
                  <c:v>12.084</c:v>
                </c:pt>
                <c:pt idx="8215">
                  <c:v>12.112</c:v>
                </c:pt>
                <c:pt idx="8216">
                  <c:v>12.112</c:v>
                </c:pt>
                <c:pt idx="8217">
                  <c:v>12.112</c:v>
                </c:pt>
                <c:pt idx="8218">
                  <c:v>12.112</c:v>
                </c:pt>
                <c:pt idx="8219">
                  <c:v>12.112</c:v>
                </c:pt>
                <c:pt idx="8220">
                  <c:v>12.112</c:v>
                </c:pt>
                <c:pt idx="8221">
                  <c:v>12.112</c:v>
                </c:pt>
                <c:pt idx="8222">
                  <c:v>12.112</c:v>
                </c:pt>
                <c:pt idx="8223">
                  <c:v>12.112</c:v>
                </c:pt>
                <c:pt idx="8224">
                  <c:v>12.112</c:v>
                </c:pt>
                <c:pt idx="8225">
                  <c:v>12.112</c:v>
                </c:pt>
                <c:pt idx="8226">
                  <c:v>12.112</c:v>
                </c:pt>
                <c:pt idx="8227">
                  <c:v>12.112</c:v>
                </c:pt>
                <c:pt idx="8228">
                  <c:v>12.112</c:v>
                </c:pt>
                <c:pt idx="8229">
                  <c:v>12.112</c:v>
                </c:pt>
                <c:pt idx="8230">
                  <c:v>12.112</c:v>
                </c:pt>
                <c:pt idx="8231">
                  <c:v>12.112</c:v>
                </c:pt>
                <c:pt idx="8232">
                  <c:v>12.112</c:v>
                </c:pt>
                <c:pt idx="8233">
                  <c:v>12.112</c:v>
                </c:pt>
                <c:pt idx="8234">
                  <c:v>12.112</c:v>
                </c:pt>
                <c:pt idx="8235">
                  <c:v>12.112</c:v>
                </c:pt>
                <c:pt idx="8236">
                  <c:v>12.112</c:v>
                </c:pt>
                <c:pt idx="8237">
                  <c:v>12.112</c:v>
                </c:pt>
                <c:pt idx="8238">
                  <c:v>12.112</c:v>
                </c:pt>
                <c:pt idx="8239">
                  <c:v>12.112</c:v>
                </c:pt>
                <c:pt idx="8240">
                  <c:v>12.135999999999999</c:v>
                </c:pt>
                <c:pt idx="8241">
                  <c:v>12.144</c:v>
                </c:pt>
                <c:pt idx="8242">
                  <c:v>12.144</c:v>
                </c:pt>
                <c:pt idx="8243">
                  <c:v>12.144</c:v>
                </c:pt>
                <c:pt idx="8244">
                  <c:v>12.144</c:v>
                </c:pt>
                <c:pt idx="8245">
                  <c:v>12.144</c:v>
                </c:pt>
                <c:pt idx="8246">
                  <c:v>12.144</c:v>
                </c:pt>
                <c:pt idx="8247">
                  <c:v>12.144</c:v>
                </c:pt>
                <c:pt idx="8248">
                  <c:v>12.144</c:v>
                </c:pt>
                <c:pt idx="8249">
                  <c:v>12.144</c:v>
                </c:pt>
                <c:pt idx="8250">
                  <c:v>12.144</c:v>
                </c:pt>
                <c:pt idx="8251">
                  <c:v>12.144</c:v>
                </c:pt>
                <c:pt idx="8252">
                  <c:v>12.144</c:v>
                </c:pt>
                <c:pt idx="8253">
                  <c:v>12.144</c:v>
                </c:pt>
                <c:pt idx="8254">
                  <c:v>12.144</c:v>
                </c:pt>
                <c:pt idx="8255">
                  <c:v>12.144</c:v>
                </c:pt>
                <c:pt idx="8256">
                  <c:v>12.144</c:v>
                </c:pt>
                <c:pt idx="8257">
                  <c:v>12.144</c:v>
                </c:pt>
                <c:pt idx="8258">
                  <c:v>12.144</c:v>
                </c:pt>
                <c:pt idx="8259">
                  <c:v>12.144</c:v>
                </c:pt>
                <c:pt idx="8260">
                  <c:v>12.144</c:v>
                </c:pt>
                <c:pt idx="8261">
                  <c:v>12.146000000000001</c:v>
                </c:pt>
                <c:pt idx="8262">
                  <c:v>12.17</c:v>
                </c:pt>
                <c:pt idx="8263">
                  <c:v>12.17</c:v>
                </c:pt>
                <c:pt idx="8264">
                  <c:v>12.17</c:v>
                </c:pt>
                <c:pt idx="8265">
                  <c:v>12.17</c:v>
                </c:pt>
                <c:pt idx="8266">
                  <c:v>12.17</c:v>
                </c:pt>
                <c:pt idx="8267">
                  <c:v>12.17</c:v>
                </c:pt>
                <c:pt idx="8268">
                  <c:v>12.17</c:v>
                </c:pt>
                <c:pt idx="8269">
                  <c:v>12.17</c:v>
                </c:pt>
                <c:pt idx="8270">
                  <c:v>12.17</c:v>
                </c:pt>
                <c:pt idx="8271">
                  <c:v>12.17</c:v>
                </c:pt>
                <c:pt idx="8272">
                  <c:v>12.17</c:v>
                </c:pt>
                <c:pt idx="8273">
                  <c:v>12.17</c:v>
                </c:pt>
                <c:pt idx="8274">
                  <c:v>12.17</c:v>
                </c:pt>
                <c:pt idx="8275">
                  <c:v>12.17</c:v>
                </c:pt>
                <c:pt idx="8276">
                  <c:v>12.17</c:v>
                </c:pt>
                <c:pt idx="8277">
                  <c:v>12.17</c:v>
                </c:pt>
                <c:pt idx="8278">
                  <c:v>12.17</c:v>
                </c:pt>
                <c:pt idx="8279">
                  <c:v>12.182</c:v>
                </c:pt>
                <c:pt idx="8280">
                  <c:v>12.21</c:v>
                </c:pt>
                <c:pt idx="8281">
                  <c:v>12.21</c:v>
                </c:pt>
                <c:pt idx="8282">
                  <c:v>12.21</c:v>
                </c:pt>
                <c:pt idx="8283">
                  <c:v>12.21</c:v>
                </c:pt>
                <c:pt idx="8284">
                  <c:v>12.21</c:v>
                </c:pt>
                <c:pt idx="8285">
                  <c:v>12.21</c:v>
                </c:pt>
                <c:pt idx="8286">
                  <c:v>12.21</c:v>
                </c:pt>
                <c:pt idx="8287">
                  <c:v>12.21</c:v>
                </c:pt>
                <c:pt idx="8288">
                  <c:v>12.21</c:v>
                </c:pt>
                <c:pt idx="8289">
                  <c:v>12.21</c:v>
                </c:pt>
                <c:pt idx="8290">
                  <c:v>12.21</c:v>
                </c:pt>
                <c:pt idx="8291">
                  <c:v>12.21</c:v>
                </c:pt>
                <c:pt idx="8292">
                  <c:v>12.21</c:v>
                </c:pt>
                <c:pt idx="8293">
                  <c:v>12.21</c:v>
                </c:pt>
                <c:pt idx="8294">
                  <c:v>12.21</c:v>
                </c:pt>
                <c:pt idx="8295">
                  <c:v>12.21</c:v>
                </c:pt>
                <c:pt idx="8296">
                  <c:v>12.21</c:v>
                </c:pt>
                <c:pt idx="8297">
                  <c:v>12.21</c:v>
                </c:pt>
                <c:pt idx="8298">
                  <c:v>12.21</c:v>
                </c:pt>
                <c:pt idx="8299">
                  <c:v>12.21</c:v>
                </c:pt>
                <c:pt idx="8300">
                  <c:v>12.21</c:v>
                </c:pt>
                <c:pt idx="8301">
                  <c:v>12.21</c:v>
                </c:pt>
                <c:pt idx="8302">
                  <c:v>12.21</c:v>
                </c:pt>
                <c:pt idx="8303">
                  <c:v>12.21</c:v>
                </c:pt>
                <c:pt idx="8304">
                  <c:v>12.21</c:v>
                </c:pt>
                <c:pt idx="8305">
                  <c:v>12.21</c:v>
                </c:pt>
                <c:pt idx="8306">
                  <c:v>12.21</c:v>
                </c:pt>
                <c:pt idx="8307">
                  <c:v>12.21</c:v>
                </c:pt>
                <c:pt idx="8308">
                  <c:v>12.246</c:v>
                </c:pt>
                <c:pt idx="8309">
                  <c:v>12.25</c:v>
                </c:pt>
                <c:pt idx="8310">
                  <c:v>12.25</c:v>
                </c:pt>
                <c:pt idx="8311">
                  <c:v>12.25</c:v>
                </c:pt>
                <c:pt idx="8312">
                  <c:v>12.25</c:v>
                </c:pt>
                <c:pt idx="8313">
                  <c:v>12.25</c:v>
                </c:pt>
                <c:pt idx="8314">
                  <c:v>12.25</c:v>
                </c:pt>
                <c:pt idx="8315">
                  <c:v>12.25</c:v>
                </c:pt>
                <c:pt idx="8316">
                  <c:v>12.25</c:v>
                </c:pt>
                <c:pt idx="8317">
                  <c:v>12.25</c:v>
                </c:pt>
                <c:pt idx="8318">
                  <c:v>12.25</c:v>
                </c:pt>
                <c:pt idx="8319">
                  <c:v>12.25</c:v>
                </c:pt>
                <c:pt idx="8320">
                  <c:v>12.25</c:v>
                </c:pt>
                <c:pt idx="8321">
                  <c:v>12.25</c:v>
                </c:pt>
                <c:pt idx="8322">
                  <c:v>12.25</c:v>
                </c:pt>
                <c:pt idx="8323">
                  <c:v>12.25</c:v>
                </c:pt>
                <c:pt idx="8324">
                  <c:v>12.25</c:v>
                </c:pt>
                <c:pt idx="8325">
                  <c:v>12.25</c:v>
                </c:pt>
                <c:pt idx="8326">
                  <c:v>12.25</c:v>
                </c:pt>
                <c:pt idx="8327">
                  <c:v>12.25</c:v>
                </c:pt>
                <c:pt idx="8328">
                  <c:v>12.25</c:v>
                </c:pt>
                <c:pt idx="8329">
                  <c:v>12.25</c:v>
                </c:pt>
                <c:pt idx="8330">
                  <c:v>12.25</c:v>
                </c:pt>
                <c:pt idx="8331">
                  <c:v>12.25</c:v>
                </c:pt>
                <c:pt idx="8332">
                  <c:v>12.25</c:v>
                </c:pt>
                <c:pt idx="8333">
                  <c:v>12.25</c:v>
                </c:pt>
                <c:pt idx="8334">
                  <c:v>12.25</c:v>
                </c:pt>
                <c:pt idx="8335">
                  <c:v>12.25</c:v>
                </c:pt>
                <c:pt idx="8336">
                  <c:v>12.29</c:v>
                </c:pt>
                <c:pt idx="8337">
                  <c:v>12.29</c:v>
                </c:pt>
                <c:pt idx="8338">
                  <c:v>12.29</c:v>
                </c:pt>
                <c:pt idx="8339">
                  <c:v>12.29</c:v>
                </c:pt>
                <c:pt idx="8340">
                  <c:v>12.29</c:v>
                </c:pt>
                <c:pt idx="8341">
                  <c:v>12.29</c:v>
                </c:pt>
                <c:pt idx="8342">
                  <c:v>12.29</c:v>
                </c:pt>
                <c:pt idx="8343">
                  <c:v>12.29</c:v>
                </c:pt>
                <c:pt idx="8344">
                  <c:v>12.29</c:v>
                </c:pt>
                <c:pt idx="8345">
                  <c:v>12.29</c:v>
                </c:pt>
                <c:pt idx="8346">
                  <c:v>12.29</c:v>
                </c:pt>
                <c:pt idx="8347">
                  <c:v>12.29</c:v>
                </c:pt>
                <c:pt idx="8348">
                  <c:v>12.29</c:v>
                </c:pt>
                <c:pt idx="8349">
                  <c:v>12.29</c:v>
                </c:pt>
                <c:pt idx="8350">
                  <c:v>12.29</c:v>
                </c:pt>
                <c:pt idx="8351">
                  <c:v>12.29</c:v>
                </c:pt>
                <c:pt idx="8352">
                  <c:v>12.29</c:v>
                </c:pt>
                <c:pt idx="8353">
                  <c:v>12.29</c:v>
                </c:pt>
                <c:pt idx="8354">
                  <c:v>12.29</c:v>
                </c:pt>
                <c:pt idx="8355">
                  <c:v>12.29</c:v>
                </c:pt>
                <c:pt idx="8356">
                  <c:v>12.29</c:v>
                </c:pt>
                <c:pt idx="8357">
                  <c:v>12.29</c:v>
                </c:pt>
                <c:pt idx="8358">
                  <c:v>12.29</c:v>
                </c:pt>
                <c:pt idx="8359">
                  <c:v>12.29</c:v>
                </c:pt>
                <c:pt idx="8360">
                  <c:v>12.29</c:v>
                </c:pt>
                <c:pt idx="8361">
                  <c:v>12.29</c:v>
                </c:pt>
                <c:pt idx="8362">
                  <c:v>12.29</c:v>
                </c:pt>
                <c:pt idx="8363">
                  <c:v>12.295999999999999</c:v>
                </c:pt>
                <c:pt idx="8364">
                  <c:v>12.33</c:v>
                </c:pt>
                <c:pt idx="8365">
                  <c:v>12.33</c:v>
                </c:pt>
                <c:pt idx="8366">
                  <c:v>12.33</c:v>
                </c:pt>
                <c:pt idx="8367">
                  <c:v>12.33</c:v>
                </c:pt>
                <c:pt idx="8368">
                  <c:v>12.33</c:v>
                </c:pt>
                <c:pt idx="8369">
                  <c:v>12.33</c:v>
                </c:pt>
                <c:pt idx="8370">
                  <c:v>12.33</c:v>
                </c:pt>
                <c:pt idx="8371">
                  <c:v>12.33</c:v>
                </c:pt>
                <c:pt idx="8372">
                  <c:v>12.33</c:v>
                </c:pt>
                <c:pt idx="8373">
                  <c:v>12.33</c:v>
                </c:pt>
                <c:pt idx="8374">
                  <c:v>12.33</c:v>
                </c:pt>
                <c:pt idx="8375">
                  <c:v>12.33</c:v>
                </c:pt>
                <c:pt idx="8376">
                  <c:v>12.33</c:v>
                </c:pt>
                <c:pt idx="8377">
                  <c:v>12.33</c:v>
                </c:pt>
                <c:pt idx="8378">
                  <c:v>12.33</c:v>
                </c:pt>
                <c:pt idx="8379">
                  <c:v>12.33</c:v>
                </c:pt>
                <c:pt idx="8380">
                  <c:v>12.33</c:v>
                </c:pt>
                <c:pt idx="8381">
                  <c:v>12.33</c:v>
                </c:pt>
                <c:pt idx="8382">
                  <c:v>12.33</c:v>
                </c:pt>
                <c:pt idx="8383">
                  <c:v>12.33</c:v>
                </c:pt>
                <c:pt idx="8384">
                  <c:v>12.33</c:v>
                </c:pt>
                <c:pt idx="8385">
                  <c:v>12.33</c:v>
                </c:pt>
                <c:pt idx="8386">
                  <c:v>12.33</c:v>
                </c:pt>
                <c:pt idx="8387">
                  <c:v>12.33</c:v>
                </c:pt>
                <c:pt idx="8388">
                  <c:v>12.33</c:v>
                </c:pt>
                <c:pt idx="8389">
                  <c:v>12.33</c:v>
                </c:pt>
                <c:pt idx="8390">
                  <c:v>12.33</c:v>
                </c:pt>
                <c:pt idx="8391">
                  <c:v>12.337999999999999</c:v>
                </c:pt>
                <c:pt idx="8392">
                  <c:v>12.372</c:v>
                </c:pt>
                <c:pt idx="8393">
                  <c:v>12.372</c:v>
                </c:pt>
                <c:pt idx="8394">
                  <c:v>12.372</c:v>
                </c:pt>
                <c:pt idx="8395">
                  <c:v>12.372</c:v>
                </c:pt>
                <c:pt idx="8396">
                  <c:v>12.372</c:v>
                </c:pt>
                <c:pt idx="8397">
                  <c:v>12.372</c:v>
                </c:pt>
                <c:pt idx="8398">
                  <c:v>12.372</c:v>
                </c:pt>
                <c:pt idx="8399">
                  <c:v>12.372</c:v>
                </c:pt>
                <c:pt idx="8400">
                  <c:v>12.372</c:v>
                </c:pt>
                <c:pt idx="8401">
                  <c:v>12.372</c:v>
                </c:pt>
                <c:pt idx="8402">
                  <c:v>12.372</c:v>
                </c:pt>
                <c:pt idx="8403">
                  <c:v>12.372</c:v>
                </c:pt>
                <c:pt idx="8404">
                  <c:v>12.372</c:v>
                </c:pt>
                <c:pt idx="8405">
                  <c:v>12.372</c:v>
                </c:pt>
                <c:pt idx="8406">
                  <c:v>12.372</c:v>
                </c:pt>
                <c:pt idx="8407">
                  <c:v>12.372</c:v>
                </c:pt>
                <c:pt idx="8408">
                  <c:v>12.372</c:v>
                </c:pt>
                <c:pt idx="8409">
                  <c:v>12.372</c:v>
                </c:pt>
                <c:pt idx="8410">
                  <c:v>12.372</c:v>
                </c:pt>
                <c:pt idx="8411">
                  <c:v>12.372</c:v>
                </c:pt>
                <c:pt idx="8412">
                  <c:v>12.372</c:v>
                </c:pt>
                <c:pt idx="8413">
                  <c:v>12.372</c:v>
                </c:pt>
                <c:pt idx="8414">
                  <c:v>12.372</c:v>
                </c:pt>
                <c:pt idx="8415">
                  <c:v>12.372</c:v>
                </c:pt>
                <c:pt idx="8416">
                  <c:v>12.372</c:v>
                </c:pt>
                <c:pt idx="8417">
                  <c:v>12.372</c:v>
                </c:pt>
                <c:pt idx="8418">
                  <c:v>12.372</c:v>
                </c:pt>
                <c:pt idx="8419">
                  <c:v>12.372</c:v>
                </c:pt>
                <c:pt idx="8420">
                  <c:v>12.372</c:v>
                </c:pt>
                <c:pt idx="8421">
                  <c:v>12.406000000000001</c:v>
                </c:pt>
                <c:pt idx="8422">
                  <c:v>12.406000000000001</c:v>
                </c:pt>
                <c:pt idx="8423">
                  <c:v>12.406000000000001</c:v>
                </c:pt>
                <c:pt idx="8424">
                  <c:v>12.406000000000001</c:v>
                </c:pt>
                <c:pt idx="8425">
                  <c:v>12.406000000000001</c:v>
                </c:pt>
                <c:pt idx="8426">
                  <c:v>12.406000000000001</c:v>
                </c:pt>
                <c:pt idx="8427">
                  <c:v>12.406000000000001</c:v>
                </c:pt>
                <c:pt idx="8428">
                  <c:v>12.406000000000001</c:v>
                </c:pt>
                <c:pt idx="8429">
                  <c:v>12.406000000000001</c:v>
                </c:pt>
                <c:pt idx="8430">
                  <c:v>12.406000000000001</c:v>
                </c:pt>
                <c:pt idx="8431">
                  <c:v>12.406000000000001</c:v>
                </c:pt>
                <c:pt idx="8432">
                  <c:v>12.406000000000001</c:v>
                </c:pt>
                <c:pt idx="8433">
                  <c:v>12.406000000000001</c:v>
                </c:pt>
                <c:pt idx="8434">
                  <c:v>12.406000000000001</c:v>
                </c:pt>
                <c:pt idx="8435">
                  <c:v>12.406000000000001</c:v>
                </c:pt>
                <c:pt idx="8436">
                  <c:v>12.406000000000001</c:v>
                </c:pt>
                <c:pt idx="8437">
                  <c:v>12.406000000000001</c:v>
                </c:pt>
                <c:pt idx="8438">
                  <c:v>12.406000000000001</c:v>
                </c:pt>
                <c:pt idx="8439">
                  <c:v>12.406000000000001</c:v>
                </c:pt>
                <c:pt idx="8440">
                  <c:v>12.406000000000001</c:v>
                </c:pt>
                <c:pt idx="8441">
                  <c:v>12.406000000000001</c:v>
                </c:pt>
                <c:pt idx="8442">
                  <c:v>12.406000000000001</c:v>
                </c:pt>
                <c:pt idx="8443">
                  <c:v>12.406000000000001</c:v>
                </c:pt>
                <c:pt idx="8444">
                  <c:v>12.442</c:v>
                </c:pt>
                <c:pt idx="8445">
                  <c:v>12.442</c:v>
                </c:pt>
                <c:pt idx="8446">
                  <c:v>12.442</c:v>
                </c:pt>
                <c:pt idx="8447">
                  <c:v>12.442</c:v>
                </c:pt>
                <c:pt idx="8448">
                  <c:v>12.442</c:v>
                </c:pt>
                <c:pt idx="8449">
                  <c:v>12.442</c:v>
                </c:pt>
                <c:pt idx="8450">
                  <c:v>12.442</c:v>
                </c:pt>
                <c:pt idx="8451">
                  <c:v>12.442</c:v>
                </c:pt>
                <c:pt idx="8452">
                  <c:v>12.442</c:v>
                </c:pt>
                <c:pt idx="8453">
                  <c:v>12.442</c:v>
                </c:pt>
                <c:pt idx="8454">
                  <c:v>12.442</c:v>
                </c:pt>
                <c:pt idx="8455">
                  <c:v>12.442</c:v>
                </c:pt>
                <c:pt idx="8456">
                  <c:v>12.442</c:v>
                </c:pt>
                <c:pt idx="8457">
                  <c:v>12.442</c:v>
                </c:pt>
                <c:pt idx="8458">
                  <c:v>12.442</c:v>
                </c:pt>
                <c:pt idx="8459">
                  <c:v>12.442</c:v>
                </c:pt>
                <c:pt idx="8460">
                  <c:v>12.442</c:v>
                </c:pt>
                <c:pt idx="8461">
                  <c:v>12.442</c:v>
                </c:pt>
                <c:pt idx="8462">
                  <c:v>12.442</c:v>
                </c:pt>
                <c:pt idx="8463">
                  <c:v>12.442</c:v>
                </c:pt>
                <c:pt idx="8464">
                  <c:v>12.442</c:v>
                </c:pt>
                <c:pt idx="8465">
                  <c:v>12.442</c:v>
                </c:pt>
                <c:pt idx="8466">
                  <c:v>12.442</c:v>
                </c:pt>
                <c:pt idx="8467">
                  <c:v>12.442</c:v>
                </c:pt>
                <c:pt idx="8468">
                  <c:v>12.442</c:v>
                </c:pt>
                <c:pt idx="8469">
                  <c:v>12.442</c:v>
                </c:pt>
                <c:pt idx="8470">
                  <c:v>12.474</c:v>
                </c:pt>
                <c:pt idx="8471">
                  <c:v>12.481999999999999</c:v>
                </c:pt>
                <c:pt idx="8472">
                  <c:v>12.481999999999999</c:v>
                </c:pt>
                <c:pt idx="8473">
                  <c:v>12.481999999999999</c:v>
                </c:pt>
                <c:pt idx="8474">
                  <c:v>12.481999999999999</c:v>
                </c:pt>
                <c:pt idx="8475">
                  <c:v>12.481999999999999</c:v>
                </c:pt>
                <c:pt idx="8476">
                  <c:v>12.481999999999999</c:v>
                </c:pt>
                <c:pt idx="8477">
                  <c:v>12.481999999999999</c:v>
                </c:pt>
                <c:pt idx="8478">
                  <c:v>12.481999999999999</c:v>
                </c:pt>
                <c:pt idx="8479">
                  <c:v>12.481999999999999</c:v>
                </c:pt>
                <c:pt idx="8480">
                  <c:v>12.481999999999999</c:v>
                </c:pt>
                <c:pt idx="8481">
                  <c:v>12.481999999999999</c:v>
                </c:pt>
                <c:pt idx="8482">
                  <c:v>12.481999999999999</c:v>
                </c:pt>
                <c:pt idx="8483">
                  <c:v>12.481999999999999</c:v>
                </c:pt>
                <c:pt idx="8484">
                  <c:v>12.481999999999999</c:v>
                </c:pt>
                <c:pt idx="8485">
                  <c:v>12.481999999999999</c:v>
                </c:pt>
                <c:pt idx="8486">
                  <c:v>12.481999999999999</c:v>
                </c:pt>
                <c:pt idx="8487">
                  <c:v>12.481999999999999</c:v>
                </c:pt>
                <c:pt idx="8488">
                  <c:v>12.481999999999999</c:v>
                </c:pt>
                <c:pt idx="8489">
                  <c:v>12.481999999999999</c:v>
                </c:pt>
                <c:pt idx="8490">
                  <c:v>12.481999999999999</c:v>
                </c:pt>
                <c:pt idx="8491">
                  <c:v>12.481999999999999</c:v>
                </c:pt>
                <c:pt idx="8492">
                  <c:v>12.481999999999999</c:v>
                </c:pt>
                <c:pt idx="8493">
                  <c:v>12.481999999999999</c:v>
                </c:pt>
                <c:pt idx="8494">
                  <c:v>12.481999999999999</c:v>
                </c:pt>
                <c:pt idx="8495">
                  <c:v>12.481999999999999</c:v>
                </c:pt>
                <c:pt idx="8496">
                  <c:v>12.481999999999999</c:v>
                </c:pt>
                <c:pt idx="8497">
                  <c:v>12.481999999999999</c:v>
                </c:pt>
                <c:pt idx="8498">
                  <c:v>12.492000000000001</c:v>
                </c:pt>
                <c:pt idx="8499">
                  <c:v>12.526</c:v>
                </c:pt>
                <c:pt idx="8500">
                  <c:v>12.526</c:v>
                </c:pt>
                <c:pt idx="8501">
                  <c:v>12.526</c:v>
                </c:pt>
                <c:pt idx="8502">
                  <c:v>12.526</c:v>
                </c:pt>
                <c:pt idx="8503">
                  <c:v>12.526</c:v>
                </c:pt>
                <c:pt idx="8504">
                  <c:v>12.526</c:v>
                </c:pt>
                <c:pt idx="8505">
                  <c:v>12.526</c:v>
                </c:pt>
                <c:pt idx="8506">
                  <c:v>12.526</c:v>
                </c:pt>
                <c:pt idx="8507">
                  <c:v>12.526</c:v>
                </c:pt>
                <c:pt idx="8508">
                  <c:v>12.526</c:v>
                </c:pt>
                <c:pt idx="8509">
                  <c:v>12.526</c:v>
                </c:pt>
                <c:pt idx="8510">
                  <c:v>12.526</c:v>
                </c:pt>
                <c:pt idx="8511">
                  <c:v>12.526</c:v>
                </c:pt>
                <c:pt idx="8512">
                  <c:v>12.526</c:v>
                </c:pt>
                <c:pt idx="8513">
                  <c:v>12.526</c:v>
                </c:pt>
                <c:pt idx="8514">
                  <c:v>12.526</c:v>
                </c:pt>
                <c:pt idx="8515">
                  <c:v>12.526</c:v>
                </c:pt>
                <c:pt idx="8516">
                  <c:v>12.526</c:v>
                </c:pt>
                <c:pt idx="8517">
                  <c:v>12.526</c:v>
                </c:pt>
                <c:pt idx="8518">
                  <c:v>12.526</c:v>
                </c:pt>
                <c:pt idx="8519">
                  <c:v>12.526</c:v>
                </c:pt>
                <c:pt idx="8520">
                  <c:v>12.526</c:v>
                </c:pt>
                <c:pt idx="8521">
                  <c:v>12.526</c:v>
                </c:pt>
                <c:pt idx="8522">
                  <c:v>12.526</c:v>
                </c:pt>
                <c:pt idx="8523">
                  <c:v>12.526</c:v>
                </c:pt>
                <c:pt idx="8524">
                  <c:v>12.526</c:v>
                </c:pt>
                <c:pt idx="8525">
                  <c:v>12.526</c:v>
                </c:pt>
                <c:pt idx="8526">
                  <c:v>12.526</c:v>
                </c:pt>
                <c:pt idx="8527">
                  <c:v>12.526</c:v>
                </c:pt>
                <c:pt idx="8528">
                  <c:v>12.526</c:v>
                </c:pt>
                <c:pt idx="8529">
                  <c:v>12.538</c:v>
                </c:pt>
                <c:pt idx="8530">
                  <c:v>12.566000000000001</c:v>
                </c:pt>
                <c:pt idx="8531">
                  <c:v>12.566000000000001</c:v>
                </c:pt>
                <c:pt idx="8532">
                  <c:v>12.566000000000001</c:v>
                </c:pt>
                <c:pt idx="8533">
                  <c:v>12.566000000000001</c:v>
                </c:pt>
                <c:pt idx="8534">
                  <c:v>12.566000000000001</c:v>
                </c:pt>
                <c:pt idx="8535">
                  <c:v>12.566000000000001</c:v>
                </c:pt>
                <c:pt idx="8536">
                  <c:v>12.566000000000001</c:v>
                </c:pt>
                <c:pt idx="8537">
                  <c:v>12.566000000000001</c:v>
                </c:pt>
                <c:pt idx="8538">
                  <c:v>12.566000000000001</c:v>
                </c:pt>
                <c:pt idx="8539">
                  <c:v>12.566000000000001</c:v>
                </c:pt>
                <c:pt idx="8540">
                  <c:v>12.566000000000001</c:v>
                </c:pt>
                <c:pt idx="8541">
                  <c:v>12.566000000000001</c:v>
                </c:pt>
                <c:pt idx="8542">
                  <c:v>12.566000000000001</c:v>
                </c:pt>
                <c:pt idx="8543">
                  <c:v>12.566000000000001</c:v>
                </c:pt>
                <c:pt idx="8544">
                  <c:v>12.566000000000001</c:v>
                </c:pt>
                <c:pt idx="8545">
                  <c:v>12.566000000000001</c:v>
                </c:pt>
                <c:pt idx="8546">
                  <c:v>12.566000000000001</c:v>
                </c:pt>
                <c:pt idx="8547">
                  <c:v>12.566000000000001</c:v>
                </c:pt>
                <c:pt idx="8548">
                  <c:v>12.566000000000001</c:v>
                </c:pt>
                <c:pt idx="8549">
                  <c:v>12.566000000000001</c:v>
                </c:pt>
                <c:pt idx="8550">
                  <c:v>12.566000000000001</c:v>
                </c:pt>
                <c:pt idx="8551">
                  <c:v>12.566000000000001</c:v>
                </c:pt>
                <c:pt idx="8552">
                  <c:v>12.566000000000001</c:v>
                </c:pt>
                <c:pt idx="8553">
                  <c:v>12.566000000000001</c:v>
                </c:pt>
                <c:pt idx="8554">
                  <c:v>12.566000000000001</c:v>
                </c:pt>
                <c:pt idx="8555">
                  <c:v>12.566000000000001</c:v>
                </c:pt>
                <c:pt idx="8556">
                  <c:v>12.566000000000001</c:v>
                </c:pt>
                <c:pt idx="8557">
                  <c:v>12.593999999999999</c:v>
                </c:pt>
                <c:pt idx="8558">
                  <c:v>12.606</c:v>
                </c:pt>
                <c:pt idx="8559">
                  <c:v>12.606</c:v>
                </c:pt>
                <c:pt idx="8560">
                  <c:v>12.606</c:v>
                </c:pt>
                <c:pt idx="8561">
                  <c:v>12.606</c:v>
                </c:pt>
                <c:pt idx="8562">
                  <c:v>12.606</c:v>
                </c:pt>
                <c:pt idx="8563">
                  <c:v>12.606</c:v>
                </c:pt>
                <c:pt idx="8564">
                  <c:v>12.606</c:v>
                </c:pt>
                <c:pt idx="8565">
                  <c:v>12.606</c:v>
                </c:pt>
                <c:pt idx="8566">
                  <c:v>12.606</c:v>
                </c:pt>
                <c:pt idx="8567">
                  <c:v>12.606</c:v>
                </c:pt>
                <c:pt idx="8568">
                  <c:v>12.606</c:v>
                </c:pt>
                <c:pt idx="8569">
                  <c:v>12.606</c:v>
                </c:pt>
                <c:pt idx="8570">
                  <c:v>12.606</c:v>
                </c:pt>
                <c:pt idx="8571">
                  <c:v>12.606</c:v>
                </c:pt>
                <c:pt idx="8572">
                  <c:v>12.606</c:v>
                </c:pt>
                <c:pt idx="8573">
                  <c:v>12.606</c:v>
                </c:pt>
                <c:pt idx="8574">
                  <c:v>12.606</c:v>
                </c:pt>
                <c:pt idx="8575">
                  <c:v>12.606</c:v>
                </c:pt>
                <c:pt idx="8576">
                  <c:v>12.606</c:v>
                </c:pt>
                <c:pt idx="8577">
                  <c:v>12.606</c:v>
                </c:pt>
                <c:pt idx="8578">
                  <c:v>12.606</c:v>
                </c:pt>
                <c:pt idx="8579">
                  <c:v>12.606</c:v>
                </c:pt>
                <c:pt idx="8580">
                  <c:v>12.606</c:v>
                </c:pt>
                <c:pt idx="8581">
                  <c:v>12.606</c:v>
                </c:pt>
                <c:pt idx="8582">
                  <c:v>12.606</c:v>
                </c:pt>
                <c:pt idx="8583">
                  <c:v>12.606</c:v>
                </c:pt>
                <c:pt idx="8584">
                  <c:v>12.606</c:v>
                </c:pt>
                <c:pt idx="8585">
                  <c:v>12.641999999999999</c:v>
                </c:pt>
                <c:pt idx="8586">
                  <c:v>12.641999999999999</c:v>
                </c:pt>
                <c:pt idx="8587">
                  <c:v>12.641999999999999</c:v>
                </c:pt>
                <c:pt idx="8588">
                  <c:v>12.641999999999999</c:v>
                </c:pt>
                <c:pt idx="8589">
                  <c:v>12.641999999999999</c:v>
                </c:pt>
                <c:pt idx="8590">
                  <c:v>12.641999999999999</c:v>
                </c:pt>
                <c:pt idx="8591">
                  <c:v>12.641999999999999</c:v>
                </c:pt>
                <c:pt idx="8592">
                  <c:v>12.641999999999999</c:v>
                </c:pt>
                <c:pt idx="8593">
                  <c:v>12.641999999999999</c:v>
                </c:pt>
                <c:pt idx="8594">
                  <c:v>12.641999999999999</c:v>
                </c:pt>
                <c:pt idx="8595">
                  <c:v>12.641999999999999</c:v>
                </c:pt>
                <c:pt idx="8596">
                  <c:v>12.641999999999999</c:v>
                </c:pt>
                <c:pt idx="8597">
                  <c:v>12.641999999999999</c:v>
                </c:pt>
                <c:pt idx="8598">
                  <c:v>12.641999999999999</c:v>
                </c:pt>
                <c:pt idx="8599">
                  <c:v>12.641999999999999</c:v>
                </c:pt>
                <c:pt idx="8600">
                  <c:v>12.641999999999999</c:v>
                </c:pt>
                <c:pt idx="8601">
                  <c:v>12.641999999999999</c:v>
                </c:pt>
                <c:pt idx="8602">
                  <c:v>12.641999999999999</c:v>
                </c:pt>
                <c:pt idx="8603">
                  <c:v>12.641999999999999</c:v>
                </c:pt>
                <c:pt idx="8604">
                  <c:v>12.641999999999999</c:v>
                </c:pt>
                <c:pt idx="8605">
                  <c:v>12.641999999999999</c:v>
                </c:pt>
                <c:pt idx="8606">
                  <c:v>12.641999999999999</c:v>
                </c:pt>
                <c:pt idx="8607">
                  <c:v>12.641999999999999</c:v>
                </c:pt>
                <c:pt idx="8608">
                  <c:v>12.641999999999999</c:v>
                </c:pt>
                <c:pt idx="8609">
                  <c:v>12.641999999999999</c:v>
                </c:pt>
                <c:pt idx="8610">
                  <c:v>12.66</c:v>
                </c:pt>
                <c:pt idx="8611">
                  <c:v>12.678000000000001</c:v>
                </c:pt>
                <c:pt idx="8612">
                  <c:v>12.678000000000001</c:v>
                </c:pt>
                <c:pt idx="8613">
                  <c:v>12.678000000000001</c:v>
                </c:pt>
                <c:pt idx="8614">
                  <c:v>12.678000000000001</c:v>
                </c:pt>
                <c:pt idx="8615">
                  <c:v>12.678000000000001</c:v>
                </c:pt>
                <c:pt idx="8616">
                  <c:v>12.678000000000001</c:v>
                </c:pt>
                <c:pt idx="8617">
                  <c:v>12.678000000000001</c:v>
                </c:pt>
                <c:pt idx="8618">
                  <c:v>12.678000000000001</c:v>
                </c:pt>
                <c:pt idx="8619">
                  <c:v>12.678000000000001</c:v>
                </c:pt>
                <c:pt idx="8620">
                  <c:v>12.678000000000001</c:v>
                </c:pt>
                <c:pt idx="8621">
                  <c:v>12.678000000000001</c:v>
                </c:pt>
                <c:pt idx="8622">
                  <c:v>12.678000000000001</c:v>
                </c:pt>
                <c:pt idx="8623">
                  <c:v>12.678000000000001</c:v>
                </c:pt>
                <c:pt idx="8624">
                  <c:v>12.678000000000001</c:v>
                </c:pt>
                <c:pt idx="8625">
                  <c:v>12.678000000000001</c:v>
                </c:pt>
                <c:pt idx="8626">
                  <c:v>12.678000000000001</c:v>
                </c:pt>
                <c:pt idx="8627">
                  <c:v>12.678000000000001</c:v>
                </c:pt>
                <c:pt idx="8628">
                  <c:v>12.678000000000001</c:v>
                </c:pt>
                <c:pt idx="8629">
                  <c:v>12.678000000000001</c:v>
                </c:pt>
                <c:pt idx="8630">
                  <c:v>12.678000000000001</c:v>
                </c:pt>
                <c:pt idx="8631">
                  <c:v>12.678000000000001</c:v>
                </c:pt>
                <c:pt idx="8632">
                  <c:v>12.678000000000001</c:v>
                </c:pt>
                <c:pt idx="8633">
                  <c:v>12.678000000000001</c:v>
                </c:pt>
                <c:pt idx="8634">
                  <c:v>12.678000000000001</c:v>
                </c:pt>
                <c:pt idx="8635">
                  <c:v>12.68</c:v>
                </c:pt>
                <c:pt idx="8636">
                  <c:v>12.718</c:v>
                </c:pt>
                <c:pt idx="8637">
                  <c:v>12.718</c:v>
                </c:pt>
                <c:pt idx="8638">
                  <c:v>12.718</c:v>
                </c:pt>
                <c:pt idx="8639">
                  <c:v>12.718</c:v>
                </c:pt>
                <c:pt idx="8640">
                  <c:v>12.718</c:v>
                </c:pt>
                <c:pt idx="8641">
                  <c:v>12.718</c:v>
                </c:pt>
                <c:pt idx="8642">
                  <c:v>12.718</c:v>
                </c:pt>
                <c:pt idx="8643">
                  <c:v>12.718</c:v>
                </c:pt>
                <c:pt idx="8644">
                  <c:v>12.718</c:v>
                </c:pt>
                <c:pt idx="8645">
                  <c:v>12.718</c:v>
                </c:pt>
                <c:pt idx="8646">
                  <c:v>12.718</c:v>
                </c:pt>
                <c:pt idx="8647">
                  <c:v>12.718</c:v>
                </c:pt>
                <c:pt idx="8648">
                  <c:v>12.718</c:v>
                </c:pt>
                <c:pt idx="8649">
                  <c:v>12.718</c:v>
                </c:pt>
                <c:pt idx="8650">
                  <c:v>12.718</c:v>
                </c:pt>
                <c:pt idx="8651">
                  <c:v>12.718</c:v>
                </c:pt>
                <c:pt idx="8652">
                  <c:v>12.718</c:v>
                </c:pt>
                <c:pt idx="8653">
                  <c:v>12.718</c:v>
                </c:pt>
                <c:pt idx="8654">
                  <c:v>12.718</c:v>
                </c:pt>
                <c:pt idx="8655">
                  <c:v>12.718</c:v>
                </c:pt>
                <c:pt idx="8656">
                  <c:v>12.718</c:v>
                </c:pt>
                <c:pt idx="8657">
                  <c:v>12.718</c:v>
                </c:pt>
                <c:pt idx="8658">
                  <c:v>12.718</c:v>
                </c:pt>
                <c:pt idx="8659">
                  <c:v>12.718</c:v>
                </c:pt>
                <c:pt idx="8660">
                  <c:v>12.718</c:v>
                </c:pt>
                <c:pt idx="8661">
                  <c:v>12.718</c:v>
                </c:pt>
                <c:pt idx="8662">
                  <c:v>12.718</c:v>
                </c:pt>
                <c:pt idx="8663">
                  <c:v>12.718</c:v>
                </c:pt>
                <c:pt idx="8664">
                  <c:v>12.747999999999999</c:v>
                </c:pt>
                <c:pt idx="8665">
                  <c:v>12.754</c:v>
                </c:pt>
                <c:pt idx="8666">
                  <c:v>12.754</c:v>
                </c:pt>
                <c:pt idx="8667">
                  <c:v>12.754</c:v>
                </c:pt>
                <c:pt idx="8668">
                  <c:v>12.754</c:v>
                </c:pt>
                <c:pt idx="8669">
                  <c:v>12.754</c:v>
                </c:pt>
                <c:pt idx="8670">
                  <c:v>12.754</c:v>
                </c:pt>
                <c:pt idx="8671">
                  <c:v>12.754</c:v>
                </c:pt>
                <c:pt idx="8672">
                  <c:v>12.754</c:v>
                </c:pt>
                <c:pt idx="8673">
                  <c:v>12.754</c:v>
                </c:pt>
                <c:pt idx="8674">
                  <c:v>12.754</c:v>
                </c:pt>
                <c:pt idx="8675">
                  <c:v>12.754</c:v>
                </c:pt>
                <c:pt idx="8676">
                  <c:v>12.754</c:v>
                </c:pt>
                <c:pt idx="8677">
                  <c:v>12.754</c:v>
                </c:pt>
                <c:pt idx="8678">
                  <c:v>12.754</c:v>
                </c:pt>
                <c:pt idx="8679">
                  <c:v>12.754</c:v>
                </c:pt>
                <c:pt idx="8680">
                  <c:v>12.754</c:v>
                </c:pt>
                <c:pt idx="8681">
                  <c:v>12.754</c:v>
                </c:pt>
                <c:pt idx="8682">
                  <c:v>12.754</c:v>
                </c:pt>
                <c:pt idx="8683">
                  <c:v>12.754</c:v>
                </c:pt>
                <c:pt idx="8684">
                  <c:v>12.754</c:v>
                </c:pt>
                <c:pt idx="8685">
                  <c:v>12.754</c:v>
                </c:pt>
                <c:pt idx="8686">
                  <c:v>12.754</c:v>
                </c:pt>
                <c:pt idx="8687">
                  <c:v>12.754</c:v>
                </c:pt>
                <c:pt idx="8688">
                  <c:v>12.76</c:v>
                </c:pt>
                <c:pt idx="8689">
                  <c:v>12.79</c:v>
                </c:pt>
                <c:pt idx="8690">
                  <c:v>12.79</c:v>
                </c:pt>
                <c:pt idx="8691">
                  <c:v>12.79</c:v>
                </c:pt>
                <c:pt idx="8692">
                  <c:v>12.79</c:v>
                </c:pt>
                <c:pt idx="8693">
                  <c:v>12.79</c:v>
                </c:pt>
                <c:pt idx="8694">
                  <c:v>12.79</c:v>
                </c:pt>
                <c:pt idx="8695">
                  <c:v>12.79</c:v>
                </c:pt>
                <c:pt idx="8696">
                  <c:v>12.79</c:v>
                </c:pt>
                <c:pt idx="8697">
                  <c:v>12.79</c:v>
                </c:pt>
                <c:pt idx="8698">
                  <c:v>12.79</c:v>
                </c:pt>
                <c:pt idx="8699">
                  <c:v>12.79</c:v>
                </c:pt>
                <c:pt idx="8700">
                  <c:v>12.79</c:v>
                </c:pt>
                <c:pt idx="8701">
                  <c:v>12.79</c:v>
                </c:pt>
                <c:pt idx="8702">
                  <c:v>12.79</c:v>
                </c:pt>
                <c:pt idx="8703">
                  <c:v>12.79</c:v>
                </c:pt>
                <c:pt idx="8704">
                  <c:v>12.79</c:v>
                </c:pt>
                <c:pt idx="8705">
                  <c:v>12.79</c:v>
                </c:pt>
                <c:pt idx="8706">
                  <c:v>12.79</c:v>
                </c:pt>
                <c:pt idx="8707">
                  <c:v>12.79</c:v>
                </c:pt>
                <c:pt idx="8708">
                  <c:v>12.79</c:v>
                </c:pt>
                <c:pt idx="8709">
                  <c:v>12.79</c:v>
                </c:pt>
                <c:pt idx="8710">
                  <c:v>12.79</c:v>
                </c:pt>
                <c:pt idx="8711">
                  <c:v>12.79</c:v>
                </c:pt>
                <c:pt idx="8712">
                  <c:v>12.79</c:v>
                </c:pt>
                <c:pt idx="8713">
                  <c:v>12.79</c:v>
                </c:pt>
                <c:pt idx="8714">
                  <c:v>12.808</c:v>
                </c:pt>
                <c:pt idx="8715">
                  <c:v>12.83</c:v>
                </c:pt>
                <c:pt idx="8716">
                  <c:v>12.83</c:v>
                </c:pt>
                <c:pt idx="8717">
                  <c:v>12.83</c:v>
                </c:pt>
                <c:pt idx="8718">
                  <c:v>12.83</c:v>
                </c:pt>
                <c:pt idx="8719">
                  <c:v>12.83</c:v>
                </c:pt>
                <c:pt idx="8720">
                  <c:v>12.83</c:v>
                </c:pt>
                <c:pt idx="8721">
                  <c:v>12.83</c:v>
                </c:pt>
                <c:pt idx="8722">
                  <c:v>12.83</c:v>
                </c:pt>
                <c:pt idx="8723">
                  <c:v>12.83</c:v>
                </c:pt>
                <c:pt idx="8724">
                  <c:v>12.83</c:v>
                </c:pt>
                <c:pt idx="8725">
                  <c:v>12.83</c:v>
                </c:pt>
                <c:pt idx="8726">
                  <c:v>12.83</c:v>
                </c:pt>
                <c:pt idx="8727">
                  <c:v>12.83</c:v>
                </c:pt>
                <c:pt idx="8728">
                  <c:v>12.83</c:v>
                </c:pt>
                <c:pt idx="8729">
                  <c:v>12.83</c:v>
                </c:pt>
                <c:pt idx="8730">
                  <c:v>12.83</c:v>
                </c:pt>
                <c:pt idx="8731">
                  <c:v>12.83</c:v>
                </c:pt>
                <c:pt idx="8732">
                  <c:v>12.83</c:v>
                </c:pt>
                <c:pt idx="8733">
                  <c:v>12.83</c:v>
                </c:pt>
                <c:pt idx="8734">
                  <c:v>12.83</c:v>
                </c:pt>
                <c:pt idx="8735">
                  <c:v>12.83</c:v>
                </c:pt>
                <c:pt idx="8736">
                  <c:v>12.83</c:v>
                </c:pt>
                <c:pt idx="8737">
                  <c:v>12.83</c:v>
                </c:pt>
                <c:pt idx="8738">
                  <c:v>12.83</c:v>
                </c:pt>
                <c:pt idx="8739">
                  <c:v>12.83</c:v>
                </c:pt>
                <c:pt idx="8740">
                  <c:v>12.83</c:v>
                </c:pt>
                <c:pt idx="8741">
                  <c:v>12.83</c:v>
                </c:pt>
                <c:pt idx="8742">
                  <c:v>12.868</c:v>
                </c:pt>
                <c:pt idx="8743">
                  <c:v>12.868</c:v>
                </c:pt>
                <c:pt idx="8744">
                  <c:v>12.868</c:v>
                </c:pt>
                <c:pt idx="8745">
                  <c:v>12.868</c:v>
                </c:pt>
                <c:pt idx="8746">
                  <c:v>12.868</c:v>
                </c:pt>
                <c:pt idx="8747">
                  <c:v>12.868</c:v>
                </c:pt>
                <c:pt idx="8748">
                  <c:v>12.868</c:v>
                </c:pt>
                <c:pt idx="8749">
                  <c:v>12.868</c:v>
                </c:pt>
                <c:pt idx="8750">
                  <c:v>12.868</c:v>
                </c:pt>
                <c:pt idx="8751">
                  <c:v>12.868</c:v>
                </c:pt>
                <c:pt idx="8752">
                  <c:v>12.868</c:v>
                </c:pt>
                <c:pt idx="8753">
                  <c:v>12.868</c:v>
                </c:pt>
                <c:pt idx="8754">
                  <c:v>12.868</c:v>
                </c:pt>
                <c:pt idx="8755">
                  <c:v>12.868</c:v>
                </c:pt>
                <c:pt idx="8756">
                  <c:v>12.868</c:v>
                </c:pt>
                <c:pt idx="8757">
                  <c:v>12.868</c:v>
                </c:pt>
                <c:pt idx="8758">
                  <c:v>12.868</c:v>
                </c:pt>
                <c:pt idx="8759">
                  <c:v>12.868</c:v>
                </c:pt>
                <c:pt idx="8760">
                  <c:v>12.868</c:v>
                </c:pt>
                <c:pt idx="8761">
                  <c:v>12.868</c:v>
                </c:pt>
                <c:pt idx="8762">
                  <c:v>12.868</c:v>
                </c:pt>
                <c:pt idx="8763">
                  <c:v>12.868</c:v>
                </c:pt>
                <c:pt idx="8764">
                  <c:v>12.868</c:v>
                </c:pt>
                <c:pt idx="8765">
                  <c:v>12.868</c:v>
                </c:pt>
                <c:pt idx="8766">
                  <c:v>12.868</c:v>
                </c:pt>
                <c:pt idx="8767">
                  <c:v>12.868</c:v>
                </c:pt>
                <c:pt idx="8768">
                  <c:v>12.906000000000001</c:v>
                </c:pt>
                <c:pt idx="8769">
                  <c:v>12.906000000000001</c:v>
                </c:pt>
                <c:pt idx="8770">
                  <c:v>12.906000000000001</c:v>
                </c:pt>
                <c:pt idx="8771">
                  <c:v>12.906000000000001</c:v>
                </c:pt>
                <c:pt idx="8772">
                  <c:v>12.906000000000001</c:v>
                </c:pt>
                <c:pt idx="8773">
                  <c:v>12.906000000000001</c:v>
                </c:pt>
                <c:pt idx="8774">
                  <c:v>12.906000000000001</c:v>
                </c:pt>
                <c:pt idx="8775">
                  <c:v>12.906000000000001</c:v>
                </c:pt>
                <c:pt idx="8776">
                  <c:v>12.906000000000001</c:v>
                </c:pt>
                <c:pt idx="8777">
                  <c:v>12.906000000000001</c:v>
                </c:pt>
                <c:pt idx="8778">
                  <c:v>12.906000000000001</c:v>
                </c:pt>
                <c:pt idx="8779">
                  <c:v>12.906000000000001</c:v>
                </c:pt>
                <c:pt idx="8780">
                  <c:v>12.906000000000001</c:v>
                </c:pt>
                <c:pt idx="8781">
                  <c:v>12.906000000000001</c:v>
                </c:pt>
                <c:pt idx="8782">
                  <c:v>12.906000000000001</c:v>
                </c:pt>
                <c:pt idx="8783">
                  <c:v>12.906000000000001</c:v>
                </c:pt>
                <c:pt idx="8784">
                  <c:v>12.906000000000001</c:v>
                </c:pt>
                <c:pt idx="8785">
                  <c:v>12.906000000000001</c:v>
                </c:pt>
                <c:pt idx="8786">
                  <c:v>12.906000000000001</c:v>
                </c:pt>
                <c:pt idx="8787">
                  <c:v>12.906000000000001</c:v>
                </c:pt>
                <c:pt idx="8788">
                  <c:v>12.906000000000001</c:v>
                </c:pt>
                <c:pt idx="8789">
                  <c:v>12.906000000000001</c:v>
                </c:pt>
                <c:pt idx="8790">
                  <c:v>12.906000000000001</c:v>
                </c:pt>
                <c:pt idx="8791">
                  <c:v>12.906000000000001</c:v>
                </c:pt>
                <c:pt idx="8792">
                  <c:v>12.906000000000001</c:v>
                </c:pt>
                <c:pt idx="8793">
                  <c:v>12.906000000000001</c:v>
                </c:pt>
                <c:pt idx="8794">
                  <c:v>12.92</c:v>
                </c:pt>
                <c:pt idx="8795">
                  <c:v>12.946</c:v>
                </c:pt>
                <c:pt idx="8796">
                  <c:v>12.946</c:v>
                </c:pt>
                <c:pt idx="8797">
                  <c:v>12.946</c:v>
                </c:pt>
                <c:pt idx="8798">
                  <c:v>12.946</c:v>
                </c:pt>
                <c:pt idx="8799">
                  <c:v>12.946</c:v>
                </c:pt>
                <c:pt idx="8800">
                  <c:v>12.946</c:v>
                </c:pt>
                <c:pt idx="8801">
                  <c:v>12.946</c:v>
                </c:pt>
                <c:pt idx="8802">
                  <c:v>12.946</c:v>
                </c:pt>
                <c:pt idx="8803">
                  <c:v>12.946</c:v>
                </c:pt>
                <c:pt idx="8804">
                  <c:v>12.946</c:v>
                </c:pt>
                <c:pt idx="8805">
                  <c:v>12.946</c:v>
                </c:pt>
                <c:pt idx="8806">
                  <c:v>12.946</c:v>
                </c:pt>
                <c:pt idx="8807">
                  <c:v>12.946</c:v>
                </c:pt>
                <c:pt idx="8808">
                  <c:v>12.946</c:v>
                </c:pt>
                <c:pt idx="8809">
                  <c:v>12.946</c:v>
                </c:pt>
                <c:pt idx="8810">
                  <c:v>12.946</c:v>
                </c:pt>
                <c:pt idx="8811">
                  <c:v>12.946</c:v>
                </c:pt>
                <c:pt idx="8812">
                  <c:v>12.946</c:v>
                </c:pt>
                <c:pt idx="8813">
                  <c:v>12.946</c:v>
                </c:pt>
                <c:pt idx="8814">
                  <c:v>12.946</c:v>
                </c:pt>
                <c:pt idx="8815">
                  <c:v>12.946</c:v>
                </c:pt>
                <c:pt idx="8816">
                  <c:v>12.946</c:v>
                </c:pt>
                <c:pt idx="8817">
                  <c:v>12.946</c:v>
                </c:pt>
                <c:pt idx="8818">
                  <c:v>12.946</c:v>
                </c:pt>
                <c:pt idx="8819">
                  <c:v>12.946</c:v>
                </c:pt>
                <c:pt idx="8820">
                  <c:v>12.946</c:v>
                </c:pt>
                <c:pt idx="8821">
                  <c:v>12.946</c:v>
                </c:pt>
                <c:pt idx="8822">
                  <c:v>12.964</c:v>
                </c:pt>
                <c:pt idx="8823">
                  <c:v>12.986000000000001</c:v>
                </c:pt>
                <c:pt idx="8824">
                  <c:v>12.986000000000001</c:v>
                </c:pt>
                <c:pt idx="8825">
                  <c:v>12.986000000000001</c:v>
                </c:pt>
                <c:pt idx="8826">
                  <c:v>12.986000000000001</c:v>
                </c:pt>
                <c:pt idx="8827">
                  <c:v>12.986000000000001</c:v>
                </c:pt>
                <c:pt idx="8828">
                  <c:v>12.986000000000001</c:v>
                </c:pt>
                <c:pt idx="8829">
                  <c:v>12.986000000000001</c:v>
                </c:pt>
                <c:pt idx="8830">
                  <c:v>12.986000000000001</c:v>
                </c:pt>
                <c:pt idx="8831">
                  <c:v>12.986000000000001</c:v>
                </c:pt>
                <c:pt idx="8832">
                  <c:v>12.986000000000001</c:v>
                </c:pt>
                <c:pt idx="8833">
                  <c:v>12.986000000000001</c:v>
                </c:pt>
                <c:pt idx="8834">
                  <c:v>12.986000000000001</c:v>
                </c:pt>
                <c:pt idx="8835">
                  <c:v>12.986000000000001</c:v>
                </c:pt>
                <c:pt idx="8836">
                  <c:v>12.986000000000001</c:v>
                </c:pt>
                <c:pt idx="8837">
                  <c:v>12.986000000000001</c:v>
                </c:pt>
                <c:pt idx="8838">
                  <c:v>12.986000000000001</c:v>
                </c:pt>
                <c:pt idx="8839">
                  <c:v>12.986000000000001</c:v>
                </c:pt>
                <c:pt idx="8840">
                  <c:v>12.986000000000001</c:v>
                </c:pt>
                <c:pt idx="8841">
                  <c:v>12.986000000000001</c:v>
                </c:pt>
                <c:pt idx="8842">
                  <c:v>12.986000000000001</c:v>
                </c:pt>
                <c:pt idx="8843">
                  <c:v>12.986000000000001</c:v>
                </c:pt>
                <c:pt idx="8844">
                  <c:v>12.986000000000001</c:v>
                </c:pt>
                <c:pt idx="8845">
                  <c:v>12.986000000000001</c:v>
                </c:pt>
                <c:pt idx="8846">
                  <c:v>12.986000000000001</c:v>
                </c:pt>
                <c:pt idx="8847">
                  <c:v>12.986000000000001</c:v>
                </c:pt>
                <c:pt idx="8848">
                  <c:v>12.986000000000001</c:v>
                </c:pt>
                <c:pt idx="8849">
                  <c:v>12.986000000000001</c:v>
                </c:pt>
                <c:pt idx="8850">
                  <c:v>13.007999999999999</c:v>
                </c:pt>
                <c:pt idx="8851">
                  <c:v>13.026</c:v>
                </c:pt>
                <c:pt idx="8852">
                  <c:v>13.026</c:v>
                </c:pt>
                <c:pt idx="8853">
                  <c:v>13.026</c:v>
                </c:pt>
                <c:pt idx="8854">
                  <c:v>13.026</c:v>
                </c:pt>
                <c:pt idx="8855">
                  <c:v>13.026</c:v>
                </c:pt>
                <c:pt idx="8856">
                  <c:v>13.026</c:v>
                </c:pt>
                <c:pt idx="8857">
                  <c:v>13.026</c:v>
                </c:pt>
                <c:pt idx="8858">
                  <c:v>13.026</c:v>
                </c:pt>
                <c:pt idx="8859">
                  <c:v>13.026</c:v>
                </c:pt>
                <c:pt idx="8860">
                  <c:v>13.026</c:v>
                </c:pt>
                <c:pt idx="8861">
                  <c:v>13.026</c:v>
                </c:pt>
                <c:pt idx="8862">
                  <c:v>13.026</c:v>
                </c:pt>
                <c:pt idx="8863">
                  <c:v>13.026</c:v>
                </c:pt>
                <c:pt idx="8864">
                  <c:v>13.026</c:v>
                </c:pt>
                <c:pt idx="8865">
                  <c:v>13.026</c:v>
                </c:pt>
                <c:pt idx="8866">
                  <c:v>13.026</c:v>
                </c:pt>
                <c:pt idx="8867">
                  <c:v>13.026</c:v>
                </c:pt>
                <c:pt idx="8868">
                  <c:v>13.026</c:v>
                </c:pt>
                <c:pt idx="8869">
                  <c:v>13.026</c:v>
                </c:pt>
                <c:pt idx="8870">
                  <c:v>13.026</c:v>
                </c:pt>
                <c:pt idx="8871">
                  <c:v>13.026</c:v>
                </c:pt>
                <c:pt idx="8872">
                  <c:v>13.026</c:v>
                </c:pt>
                <c:pt idx="8873">
                  <c:v>13.026</c:v>
                </c:pt>
                <c:pt idx="8874">
                  <c:v>13.026</c:v>
                </c:pt>
                <c:pt idx="8875">
                  <c:v>13.026</c:v>
                </c:pt>
                <c:pt idx="8876">
                  <c:v>13.026</c:v>
                </c:pt>
                <c:pt idx="8877">
                  <c:v>13.026</c:v>
                </c:pt>
                <c:pt idx="8878">
                  <c:v>13.055999999999999</c:v>
                </c:pt>
                <c:pt idx="8879">
                  <c:v>13.064</c:v>
                </c:pt>
                <c:pt idx="8880">
                  <c:v>13.064</c:v>
                </c:pt>
                <c:pt idx="8881">
                  <c:v>13.064</c:v>
                </c:pt>
                <c:pt idx="8882">
                  <c:v>13.064</c:v>
                </c:pt>
                <c:pt idx="8883">
                  <c:v>13.064</c:v>
                </c:pt>
                <c:pt idx="8884">
                  <c:v>13.064</c:v>
                </c:pt>
                <c:pt idx="8885">
                  <c:v>13.064</c:v>
                </c:pt>
                <c:pt idx="8886">
                  <c:v>13.064</c:v>
                </c:pt>
                <c:pt idx="8887">
                  <c:v>13.064</c:v>
                </c:pt>
                <c:pt idx="8888">
                  <c:v>13.064</c:v>
                </c:pt>
                <c:pt idx="8889">
                  <c:v>13.064</c:v>
                </c:pt>
                <c:pt idx="8890">
                  <c:v>13.064</c:v>
                </c:pt>
                <c:pt idx="8891">
                  <c:v>13.064</c:v>
                </c:pt>
                <c:pt idx="8892">
                  <c:v>13.064</c:v>
                </c:pt>
                <c:pt idx="8893">
                  <c:v>13.064</c:v>
                </c:pt>
                <c:pt idx="8894">
                  <c:v>13.064</c:v>
                </c:pt>
                <c:pt idx="8895">
                  <c:v>13.064</c:v>
                </c:pt>
                <c:pt idx="8896">
                  <c:v>13.064</c:v>
                </c:pt>
                <c:pt idx="8897">
                  <c:v>13.064</c:v>
                </c:pt>
                <c:pt idx="8898">
                  <c:v>13.064</c:v>
                </c:pt>
                <c:pt idx="8899">
                  <c:v>13.064</c:v>
                </c:pt>
                <c:pt idx="8900">
                  <c:v>13.064</c:v>
                </c:pt>
                <c:pt idx="8901">
                  <c:v>13.064</c:v>
                </c:pt>
                <c:pt idx="8902">
                  <c:v>13.064</c:v>
                </c:pt>
                <c:pt idx="8903">
                  <c:v>13.064</c:v>
                </c:pt>
                <c:pt idx="8904">
                  <c:v>13.071999999999999</c:v>
                </c:pt>
                <c:pt idx="8905">
                  <c:v>13.103999999999999</c:v>
                </c:pt>
                <c:pt idx="8906">
                  <c:v>13.103999999999999</c:v>
                </c:pt>
                <c:pt idx="8907">
                  <c:v>13.103999999999999</c:v>
                </c:pt>
                <c:pt idx="8908">
                  <c:v>13.103999999999999</c:v>
                </c:pt>
                <c:pt idx="8909">
                  <c:v>13.103999999999999</c:v>
                </c:pt>
                <c:pt idx="8910">
                  <c:v>13.103999999999999</c:v>
                </c:pt>
                <c:pt idx="8911">
                  <c:v>13.103999999999999</c:v>
                </c:pt>
                <c:pt idx="8912">
                  <c:v>13.103999999999999</c:v>
                </c:pt>
                <c:pt idx="8913">
                  <c:v>13.103999999999999</c:v>
                </c:pt>
                <c:pt idx="8914">
                  <c:v>13.103999999999999</c:v>
                </c:pt>
                <c:pt idx="8915">
                  <c:v>13.103999999999999</c:v>
                </c:pt>
                <c:pt idx="8916">
                  <c:v>13.103999999999999</c:v>
                </c:pt>
                <c:pt idx="8917">
                  <c:v>13.103999999999999</c:v>
                </c:pt>
                <c:pt idx="8918">
                  <c:v>13.103999999999999</c:v>
                </c:pt>
                <c:pt idx="8919">
                  <c:v>13.103999999999999</c:v>
                </c:pt>
                <c:pt idx="8920">
                  <c:v>13.103999999999999</c:v>
                </c:pt>
                <c:pt idx="8921">
                  <c:v>13.103999999999999</c:v>
                </c:pt>
                <c:pt idx="8922">
                  <c:v>13.103999999999999</c:v>
                </c:pt>
                <c:pt idx="8923">
                  <c:v>13.103999999999999</c:v>
                </c:pt>
                <c:pt idx="8924">
                  <c:v>13.103999999999999</c:v>
                </c:pt>
                <c:pt idx="8925">
                  <c:v>13.103999999999999</c:v>
                </c:pt>
                <c:pt idx="8926">
                  <c:v>13.103999999999999</c:v>
                </c:pt>
                <c:pt idx="8927">
                  <c:v>13.103999999999999</c:v>
                </c:pt>
                <c:pt idx="8928">
                  <c:v>13.103999999999999</c:v>
                </c:pt>
                <c:pt idx="8929">
                  <c:v>13.103999999999999</c:v>
                </c:pt>
                <c:pt idx="8930">
                  <c:v>13.103999999999999</c:v>
                </c:pt>
                <c:pt idx="8931">
                  <c:v>13.103999999999999</c:v>
                </c:pt>
                <c:pt idx="8932">
                  <c:v>13.103999999999999</c:v>
                </c:pt>
                <c:pt idx="8933">
                  <c:v>13.138</c:v>
                </c:pt>
                <c:pt idx="8934">
                  <c:v>13.141999999999999</c:v>
                </c:pt>
                <c:pt idx="8935">
                  <c:v>13.141999999999999</c:v>
                </c:pt>
                <c:pt idx="8936">
                  <c:v>13.141999999999999</c:v>
                </c:pt>
                <c:pt idx="8937">
                  <c:v>13.141999999999999</c:v>
                </c:pt>
                <c:pt idx="8938">
                  <c:v>13.141999999999999</c:v>
                </c:pt>
                <c:pt idx="8939">
                  <c:v>13.141999999999999</c:v>
                </c:pt>
                <c:pt idx="8940">
                  <c:v>13.141999999999999</c:v>
                </c:pt>
                <c:pt idx="8941">
                  <c:v>13.141999999999999</c:v>
                </c:pt>
                <c:pt idx="8942">
                  <c:v>13.141999999999999</c:v>
                </c:pt>
                <c:pt idx="8943">
                  <c:v>13.141999999999999</c:v>
                </c:pt>
                <c:pt idx="8944">
                  <c:v>13.141999999999999</c:v>
                </c:pt>
                <c:pt idx="8945">
                  <c:v>13.141999999999999</c:v>
                </c:pt>
                <c:pt idx="8946">
                  <c:v>13.141999999999999</c:v>
                </c:pt>
                <c:pt idx="8947">
                  <c:v>13.141999999999999</c:v>
                </c:pt>
                <c:pt idx="8948">
                  <c:v>13.141999999999999</c:v>
                </c:pt>
                <c:pt idx="8949">
                  <c:v>13.141999999999999</c:v>
                </c:pt>
                <c:pt idx="8950">
                  <c:v>13.141999999999999</c:v>
                </c:pt>
                <c:pt idx="8951">
                  <c:v>13.141999999999999</c:v>
                </c:pt>
                <c:pt idx="8952">
                  <c:v>13.141999999999999</c:v>
                </c:pt>
                <c:pt idx="8953">
                  <c:v>13.141999999999999</c:v>
                </c:pt>
                <c:pt idx="8954">
                  <c:v>13.141999999999999</c:v>
                </c:pt>
                <c:pt idx="8955">
                  <c:v>13.141999999999999</c:v>
                </c:pt>
                <c:pt idx="8956">
                  <c:v>13.141999999999999</c:v>
                </c:pt>
                <c:pt idx="8957">
                  <c:v>13.141999999999999</c:v>
                </c:pt>
                <c:pt idx="8958">
                  <c:v>13.141999999999999</c:v>
                </c:pt>
                <c:pt idx="8959">
                  <c:v>13.141999999999999</c:v>
                </c:pt>
                <c:pt idx="8960">
                  <c:v>13.183999999999999</c:v>
                </c:pt>
                <c:pt idx="8961">
                  <c:v>13.183999999999999</c:v>
                </c:pt>
                <c:pt idx="8962">
                  <c:v>13.183999999999999</c:v>
                </c:pt>
                <c:pt idx="8963">
                  <c:v>13.183999999999999</c:v>
                </c:pt>
                <c:pt idx="8964">
                  <c:v>13.183999999999999</c:v>
                </c:pt>
                <c:pt idx="8965">
                  <c:v>13.183999999999999</c:v>
                </c:pt>
                <c:pt idx="8966">
                  <c:v>13.183999999999999</c:v>
                </c:pt>
                <c:pt idx="8967">
                  <c:v>13.183999999999999</c:v>
                </c:pt>
                <c:pt idx="8968">
                  <c:v>13.183999999999999</c:v>
                </c:pt>
                <c:pt idx="8969">
                  <c:v>13.183999999999999</c:v>
                </c:pt>
                <c:pt idx="8970">
                  <c:v>13.183999999999999</c:v>
                </c:pt>
                <c:pt idx="8971">
                  <c:v>13.183999999999999</c:v>
                </c:pt>
                <c:pt idx="8972">
                  <c:v>13.183999999999999</c:v>
                </c:pt>
                <c:pt idx="8973">
                  <c:v>13.183999999999999</c:v>
                </c:pt>
                <c:pt idx="8974">
                  <c:v>13.183999999999999</c:v>
                </c:pt>
                <c:pt idx="8975">
                  <c:v>13.183999999999999</c:v>
                </c:pt>
                <c:pt idx="8976">
                  <c:v>13.183999999999999</c:v>
                </c:pt>
                <c:pt idx="8977">
                  <c:v>13.183999999999999</c:v>
                </c:pt>
                <c:pt idx="8978">
                  <c:v>13.183999999999999</c:v>
                </c:pt>
                <c:pt idx="8979">
                  <c:v>13.183999999999999</c:v>
                </c:pt>
                <c:pt idx="8980">
                  <c:v>13.183999999999999</c:v>
                </c:pt>
                <c:pt idx="8981">
                  <c:v>13.183999999999999</c:v>
                </c:pt>
                <c:pt idx="8982">
                  <c:v>13.183999999999999</c:v>
                </c:pt>
                <c:pt idx="8983">
                  <c:v>13.183999999999999</c:v>
                </c:pt>
                <c:pt idx="8984">
                  <c:v>13.183999999999999</c:v>
                </c:pt>
                <c:pt idx="8985">
                  <c:v>13.183999999999999</c:v>
                </c:pt>
                <c:pt idx="8986">
                  <c:v>13.183999999999999</c:v>
                </c:pt>
                <c:pt idx="8987">
                  <c:v>13.183999999999999</c:v>
                </c:pt>
                <c:pt idx="8988">
                  <c:v>13.183999999999999</c:v>
                </c:pt>
                <c:pt idx="8989">
                  <c:v>13.183999999999999</c:v>
                </c:pt>
                <c:pt idx="8990">
                  <c:v>13.222</c:v>
                </c:pt>
                <c:pt idx="8991">
                  <c:v>13.222</c:v>
                </c:pt>
                <c:pt idx="8992">
                  <c:v>13.222</c:v>
                </c:pt>
                <c:pt idx="8993">
                  <c:v>13.222</c:v>
                </c:pt>
                <c:pt idx="8994">
                  <c:v>13.222</c:v>
                </c:pt>
                <c:pt idx="8995">
                  <c:v>13.222</c:v>
                </c:pt>
                <c:pt idx="8996">
                  <c:v>13.222</c:v>
                </c:pt>
                <c:pt idx="8997">
                  <c:v>13.222</c:v>
                </c:pt>
                <c:pt idx="8998">
                  <c:v>13.222</c:v>
                </c:pt>
                <c:pt idx="8999">
                  <c:v>13.222</c:v>
                </c:pt>
                <c:pt idx="9000">
                  <c:v>13.222</c:v>
                </c:pt>
                <c:pt idx="9001">
                  <c:v>13.222</c:v>
                </c:pt>
                <c:pt idx="9002">
                  <c:v>13.222</c:v>
                </c:pt>
                <c:pt idx="9003">
                  <c:v>13.222</c:v>
                </c:pt>
                <c:pt idx="9004">
                  <c:v>13.222</c:v>
                </c:pt>
                <c:pt idx="9005">
                  <c:v>13.222</c:v>
                </c:pt>
                <c:pt idx="9006">
                  <c:v>13.222</c:v>
                </c:pt>
                <c:pt idx="9007">
                  <c:v>13.222</c:v>
                </c:pt>
                <c:pt idx="9008">
                  <c:v>13.222</c:v>
                </c:pt>
                <c:pt idx="9009">
                  <c:v>13.222</c:v>
                </c:pt>
                <c:pt idx="9010">
                  <c:v>13.222</c:v>
                </c:pt>
                <c:pt idx="9011">
                  <c:v>13.222</c:v>
                </c:pt>
                <c:pt idx="9012">
                  <c:v>13.222</c:v>
                </c:pt>
                <c:pt idx="9013">
                  <c:v>13.222</c:v>
                </c:pt>
                <c:pt idx="9014">
                  <c:v>13.222</c:v>
                </c:pt>
                <c:pt idx="9015">
                  <c:v>13.222</c:v>
                </c:pt>
                <c:pt idx="9016">
                  <c:v>13.222</c:v>
                </c:pt>
                <c:pt idx="9017">
                  <c:v>13.247999999999999</c:v>
                </c:pt>
                <c:pt idx="9018">
                  <c:v>13.262</c:v>
                </c:pt>
                <c:pt idx="9019">
                  <c:v>13.262</c:v>
                </c:pt>
                <c:pt idx="9020">
                  <c:v>13.262</c:v>
                </c:pt>
                <c:pt idx="9021">
                  <c:v>13.262</c:v>
                </c:pt>
                <c:pt idx="9022">
                  <c:v>13.262</c:v>
                </c:pt>
                <c:pt idx="9023">
                  <c:v>13.262</c:v>
                </c:pt>
                <c:pt idx="9024">
                  <c:v>13.262</c:v>
                </c:pt>
                <c:pt idx="9025">
                  <c:v>13.262</c:v>
                </c:pt>
                <c:pt idx="9026">
                  <c:v>13.262</c:v>
                </c:pt>
                <c:pt idx="9027">
                  <c:v>13.262</c:v>
                </c:pt>
                <c:pt idx="9028">
                  <c:v>13.262</c:v>
                </c:pt>
                <c:pt idx="9029">
                  <c:v>13.262</c:v>
                </c:pt>
                <c:pt idx="9030">
                  <c:v>13.262</c:v>
                </c:pt>
                <c:pt idx="9031">
                  <c:v>13.262</c:v>
                </c:pt>
                <c:pt idx="9032">
                  <c:v>13.262</c:v>
                </c:pt>
                <c:pt idx="9033">
                  <c:v>13.262</c:v>
                </c:pt>
                <c:pt idx="9034">
                  <c:v>13.262</c:v>
                </c:pt>
                <c:pt idx="9035">
                  <c:v>13.262</c:v>
                </c:pt>
                <c:pt idx="9036">
                  <c:v>13.262</c:v>
                </c:pt>
                <c:pt idx="9037">
                  <c:v>13.262</c:v>
                </c:pt>
                <c:pt idx="9038">
                  <c:v>13.262</c:v>
                </c:pt>
                <c:pt idx="9039">
                  <c:v>13.262</c:v>
                </c:pt>
                <c:pt idx="9040">
                  <c:v>13.262</c:v>
                </c:pt>
                <c:pt idx="9041">
                  <c:v>13.262</c:v>
                </c:pt>
                <c:pt idx="9042">
                  <c:v>13.262</c:v>
                </c:pt>
                <c:pt idx="9043">
                  <c:v>13.262</c:v>
                </c:pt>
                <c:pt idx="9044">
                  <c:v>13.262</c:v>
                </c:pt>
                <c:pt idx="9045">
                  <c:v>13.262</c:v>
                </c:pt>
                <c:pt idx="9046">
                  <c:v>13.3</c:v>
                </c:pt>
                <c:pt idx="9047">
                  <c:v>13.3</c:v>
                </c:pt>
                <c:pt idx="9048">
                  <c:v>13.3</c:v>
                </c:pt>
                <c:pt idx="9049">
                  <c:v>13.3</c:v>
                </c:pt>
                <c:pt idx="9050">
                  <c:v>13.3</c:v>
                </c:pt>
                <c:pt idx="9051">
                  <c:v>13.3</c:v>
                </c:pt>
                <c:pt idx="9052">
                  <c:v>13.3</c:v>
                </c:pt>
                <c:pt idx="9053">
                  <c:v>13.3</c:v>
                </c:pt>
                <c:pt idx="9054">
                  <c:v>13.3</c:v>
                </c:pt>
                <c:pt idx="9055">
                  <c:v>13.3</c:v>
                </c:pt>
                <c:pt idx="9056">
                  <c:v>13.3</c:v>
                </c:pt>
                <c:pt idx="9057">
                  <c:v>13.3</c:v>
                </c:pt>
                <c:pt idx="9058">
                  <c:v>13.3</c:v>
                </c:pt>
                <c:pt idx="9059">
                  <c:v>13.3</c:v>
                </c:pt>
                <c:pt idx="9060">
                  <c:v>13.3</c:v>
                </c:pt>
                <c:pt idx="9061">
                  <c:v>13.3</c:v>
                </c:pt>
                <c:pt idx="9062">
                  <c:v>13.3</c:v>
                </c:pt>
                <c:pt idx="9063">
                  <c:v>13.3</c:v>
                </c:pt>
                <c:pt idx="9064">
                  <c:v>13.3</c:v>
                </c:pt>
                <c:pt idx="9065">
                  <c:v>13.3</c:v>
                </c:pt>
                <c:pt idx="9066">
                  <c:v>13.3</c:v>
                </c:pt>
                <c:pt idx="9067">
                  <c:v>13.3</c:v>
                </c:pt>
                <c:pt idx="9068">
                  <c:v>13.3</c:v>
                </c:pt>
                <c:pt idx="9069">
                  <c:v>13.3</c:v>
                </c:pt>
                <c:pt idx="9070">
                  <c:v>13.3</c:v>
                </c:pt>
                <c:pt idx="9071">
                  <c:v>13.3</c:v>
                </c:pt>
                <c:pt idx="9072">
                  <c:v>13.3</c:v>
                </c:pt>
                <c:pt idx="9073">
                  <c:v>13.334</c:v>
                </c:pt>
                <c:pt idx="9074">
                  <c:v>13.334</c:v>
                </c:pt>
                <c:pt idx="9075">
                  <c:v>13.334</c:v>
                </c:pt>
                <c:pt idx="9076">
                  <c:v>13.334</c:v>
                </c:pt>
                <c:pt idx="9077">
                  <c:v>13.334</c:v>
                </c:pt>
                <c:pt idx="9078">
                  <c:v>13.334</c:v>
                </c:pt>
                <c:pt idx="9079">
                  <c:v>13.334</c:v>
                </c:pt>
                <c:pt idx="9080">
                  <c:v>13.334</c:v>
                </c:pt>
                <c:pt idx="9081">
                  <c:v>13.334</c:v>
                </c:pt>
                <c:pt idx="9082">
                  <c:v>13.334</c:v>
                </c:pt>
                <c:pt idx="9083">
                  <c:v>13.334</c:v>
                </c:pt>
                <c:pt idx="9084">
                  <c:v>13.334</c:v>
                </c:pt>
                <c:pt idx="9085">
                  <c:v>13.334</c:v>
                </c:pt>
                <c:pt idx="9086">
                  <c:v>13.334</c:v>
                </c:pt>
                <c:pt idx="9087">
                  <c:v>13.334</c:v>
                </c:pt>
                <c:pt idx="9088">
                  <c:v>13.334</c:v>
                </c:pt>
                <c:pt idx="9089">
                  <c:v>13.334</c:v>
                </c:pt>
                <c:pt idx="9090">
                  <c:v>13.334</c:v>
                </c:pt>
                <c:pt idx="9091">
                  <c:v>13.334</c:v>
                </c:pt>
                <c:pt idx="9092">
                  <c:v>13.334</c:v>
                </c:pt>
                <c:pt idx="9093">
                  <c:v>13.334</c:v>
                </c:pt>
                <c:pt idx="9094">
                  <c:v>13.334</c:v>
                </c:pt>
                <c:pt idx="9095">
                  <c:v>13.334</c:v>
                </c:pt>
                <c:pt idx="9096">
                  <c:v>13.334</c:v>
                </c:pt>
                <c:pt idx="9097">
                  <c:v>13.362</c:v>
                </c:pt>
                <c:pt idx="9098">
                  <c:v>13.368</c:v>
                </c:pt>
                <c:pt idx="9099">
                  <c:v>13.368</c:v>
                </c:pt>
                <c:pt idx="9100">
                  <c:v>13.368</c:v>
                </c:pt>
                <c:pt idx="9101">
                  <c:v>13.368</c:v>
                </c:pt>
                <c:pt idx="9102">
                  <c:v>13.368</c:v>
                </c:pt>
                <c:pt idx="9103">
                  <c:v>13.368</c:v>
                </c:pt>
                <c:pt idx="9104">
                  <c:v>13.368</c:v>
                </c:pt>
                <c:pt idx="9105">
                  <c:v>13.368</c:v>
                </c:pt>
                <c:pt idx="9106">
                  <c:v>13.368</c:v>
                </c:pt>
                <c:pt idx="9107">
                  <c:v>13.368</c:v>
                </c:pt>
                <c:pt idx="9108">
                  <c:v>13.368</c:v>
                </c:pt>
                <c:pt idx="9109">
                  <c:v>13.368</c:v>
                </c:pt>
                <c:pt idx="9110">
                  <c:v>13.368</c:v>
                </c:pt>
                <c:pt idx="9111">
                  <c:v>13.368</c:v>
                </c:pt>
                <c:pt idx="9112">
                  <c:v>13.368</c:v>
                </c:pt>
                <c:pt idx="9113">
                  <c:v>13.368</c:v>
                </c:pt>
                <c:pt idx="9114">
                  <c:v>13.368</c:v>
                </c:pt>
                <c:pt idx="9115">
                  <c:v>13.368</c:v>
                </c:pt>
                <c:pt idx="9116">
                  <c:v>13.368</c:v>
                </c:pt>
                <c:pt idx="9117">
                  <c:v>13.368</c:v>
                </c:pt>
                <c:pt idx="9118">
                  <c:v>13.368</c:v>
                </c:pt>
                <c:pt idx="9119">
                  <c:v>13.368</c:v>
                </c:pt>
                <c:pt idx="9120">
                  <c:v>13.368</c:v>
                </c:pt>
                <c:pt idx="9121">
                  <c:v>13.368</c:v>
                </c:pt>
                <c:pt idx="9122">
                  <c:v>13.378</c:v>
                </c:pt>
                <c:pt idx="9123">
                  <c:v>13.404</c:v>
                </c:pt>
                <c:pt idx="9124">
                  <c:v>13.404</c:v>
                </c:pt>
                <c:pt idx="9125">
                  <c:v>13.404</c:v>
                </c:pt>
                <c:pt idx="9126">
                  <c:v>13.404</c:v>
                </c:pt>
                <c:pt idx="9127">
                  <c:v>13.404</c:v>
                </c:pt>
                <c:pt idx="9128">
                  <c:v>13.404</c:v>
                </c:pt>
                <c:pt idx="9129">
                  <c:v>13.404</c:v>
                </c:pt>
                <c:pt idx="9130">
                  <c:v>13.404</c:v>
                </c:pt>
                <c:pt idx="9131">
                  <c:v>13.404</c:v>
                </c:pt>
                <c:pt idx="9132">
                  <c:v>13.404</c:v>
                </c:pt>
                <c:pt idx="9133">
                  <c:v>13.404</c:v>
                </c:pt>
                <c:pt idx="9134">
                  <c:v>13.404</c:v>
                </c:pt>
                <c:pt idx="9135">
                  <c:v>13.404</c:v>
                </c:pt>
                <c:pt idx="9136">
                  <c:v>13.404</c:v>
                </c:pt>
                <c:pt idx="9137">
                  <c:v>13.404</c:v>
                </c:pt>
                <c:pt idx="9138">
                  <c:v>13.404</c:v>
                </c:pt>
                <c:pt idx="9139">
                  <c:v>13.404</c:v>
                </c:pt>
                <c:pt idx="9140">
                  <c:v>13.404</c:v>
                </c:pt>
                <c:pt idx="9141">
                  <c:v>13.404</c:v>
                </c:pt>
                <c:pt idx="9142">
                  <c:v>13.404</c:v>
                </c:pt>
                <c:pt idx="9143">
                  <c:v>13.404</c:v>
                </c:pt>
                <c:pt idx="9144">
                  <c:v>13.404</c:v>
                </c:pt>
                <c:pt idx="9145">
                  <c:v>13.404</c:v>
                </c:pt>
                <c:pt idx="9146">
                  <c:v>13.404</c:v>
                </c:pt>
                <c:pt idx="9147">
                  <c:v>13.404</c:v>
                </c:pt>
                <c:pt idx="9148">
                  <c:v>13.404</c:v>
                </c:pt>
                <c:pt idx="9149">
                  <c:v>13.406000000000001</c:v>
                </c:pt>
                <c:pt idx="9150">
                  <c:v>13.446</c:v>
                </c:pt>
                <c:pt idx="9151">
                  <c:v>13.446</c:v>
                </c:pt>
                <c:pt idx="9152">
                  <c:v>13.446</c:v>
                </c:pt>
                <c:pt idx="9153">
                  <c:v>13.446</c:v>
                </c:pt>
                <c:pt idx="9154">
                  <c:v>13.446</c:v>
                </c:pt>
                <c:pt idx="9155">
                  <c:v>13.446</c:v>
                </c:pt>
                <c:pt idx="9156">
                  <c:v>13.446</c:v>
                </c:pt>
                <c:pt idx="9157">
                  <c:v>13.446</c:v>
                </c:pt>
                <c:pt idx="9158">
                  <c:v>13.446</c:v>
                </c:pt>
                <c:pt idx="9159">
                  <c:v>13.446</c:v>
                </c:pt>
                <c:pt idx="9160">
                  <c:v>13.446</c:v>
                </c:pt>
                <c:pt idx="9161">
                  <c:v>13.446</c:v>
                </c:pt>
                <c:pt idx="9162">
                  <c:v>13.446</c:v>
                </c:pt>
                <c:pt idx="9163">
                  <c:v>13.446</c:v>
                </c:pt>
                <c:pt idx="9164">
                  <c:v>13.446</c:v>
                </c:pt>
                <c:pt idx="9165">
                  <c:v>13.446</c:v>
                </c:pt>
                <c:pt idx="9166">
                  <c:v>13.446</c:v>
                </c:pt>
                <c:pt idx="9167">
                  <c:v>13.446</c:v>
                </c:pt>
                <c:pt idx="9168">
                  <c:v>13.446</c:v>
                </c:pt>
                <c:pt idx="9169">
                  <c:v>13.446</c:v>
                </c:pt>
                <c:pt idx="9170">
                  <c:v>13.446</c:v>
                </c:pt>
                <c:pt idx="9171">
                  <c:v>13.446</c:v>
                </c:pt>
                <c:pt idx="9172">
                  <c:v>13.446</c:v>
                </c:pt>
                <c:pt idx="9173">
                  <c:v>13.446</c:v>
                </c:pt>
                <c:pt idx="9174">
                  <c:v>13.446</c:v>
                </c:pt>
                <c:pt idx="9175">
                  <c:v>13.446</c:v>
                </c:pt>
                <c:pt idx="9176">
                  <c:v>13.446</c:v>
                </c:pt>
                <c:pt idx="9177">
                  <c:v>13.446</c:v>
                </c:pt>
                <c:pt idx="9178">
                  <c:v>13.446</c:v>
                </c:pt>
                <c:pt idx="9179">
                  <c:v>13.446</c:v>
                </c:pt>
                <c:pt idx="9180">
                  <c:v>13.446</c:v>
                </c:pt>
                <c:pt idx="9181">
                  <c:v>13.481999999999999</c:v>
                </c:pt>
                <c:pt idx="9182">
                  <c:v>13.486000000000001</c:v>
                </c:pt>
                <c:pt idx="9183">
                  <c:v>13.486000000000001</c:v>
                </c:pt>
                <c:pt idx="9184">
                  <c:v>13.486000000000001</c:v>
                </c:pt>
                <c:pt idx="9185">
                  <c:v>13.486000000000001</c:v>
                </c:pt>
                <c:pt idx="9186">
                  <c:v>13.486000000000001</c:v>
                </c:pt>
                <c:pt idx="9187">
                  <c:v>13.486000000000001</c:v>
                </c:pt>
                <c:pt idx="9188">
                  <c:v>13.486000000000001</c:v>
                </c:pt>
                <c:pt idx="9189">
                  <c:v>13.486000000000001</c:v>
                </c:pt>
                <c:pt idx="9190">
                  <c:v>13.486000000000001</c:v>
                </c:pt>
                <c:pt idx="9191">
                  <c:v>13.486000000000001</c:v>
                </c:pt>
                <c:pt idx="9192">
                  <c:v>13.486000000000001</c:v>
                </c:pt>
                <c:pt idx="9193">
                  <c:v>13.486000000000001</c:v>
                </c:pt>
                <c:pt idx="9194">
                  <c:v>13.486000000000001</c:v>
                </c:pt>
                <c:pt idx="9195">
                  <c:v>13.486000000000001</c:v>
                </c:pt>
                <c:pt idx="9196">
                  <c:v>13.486000000000001</c:v>
                </c:pt>
                <c:pt idx="9197">
                  <c:v>13.486000000000001</c:v>
                </c:pt>
                <c:pt idx="9198">
                  <c:v>13.486000000000001</c:v>
                </c:pt>
                <c:pt idx="9199">
                  <c:v>13.486000000000001</c:v>
                </c:pt>
                <c:pt idx="9200">
                  <c:v>13.486000000000001</c:v>
                </c:pt>
                <c:pt idx="9201">
                  <c:v>13.486000000000001</c:v>
                </c:pt>
                <c:pt idx="9202">
                  <c:v>13.486000000000001</c:v>
                </c:pt>
                <c:pt idx="9203">
                  <c:v>13.486000000000001</c:v>
                </c:pt>
                <c:pt idx="9204">
                  <c:v>13.486000000000001</c:v>
                </c:pt>
                <c:pt idx="9205">
                  <c:v>13.486000000000001</c:v>
                </c:pt>
                <c:pt idx="9206">
                  <c:v>13.486000000000001</c:v>
                </c:pt>
                <c:pt idx="9207">
                  <c:v>13.486000000000001</c:v>
                </c:pt>
                <c:pt idx="9208">
                  <c:v>13.486000000000001</c:v>
                </c:pt>
                <c:pt idx="9209">
                  <c:v>13.486000000000001</c:v>
                </c:pt>
                <c:pt idx="9210">
                  <c:v>13.522</c:v>
                </c:pt>
                <c:pt idx="9211">
                  <c:v>13.522</c:v>
                </c:pt>
                <c:pt idx="9212">
                  <c:v>13.522</c:v>
                </c:pt>
                <c:pt idx="9213">
                  <c:v>13.522</c:v>
                </c:pt>
                <c:pt idx="9214">
                  <c:v>13.522</c:v>
                </c:pt>
                <c:pt idx="9215">
                  <c:v>13.522</c:v>
                </c:pt>
                <c:pt idx="9216">
                  <c:v>13.522</c:v>
                </c:pt>
                <c:pt idx="9217">
                  <c:v>13.522</c:v>
                </c:pt>
                <c:pt idx="9218">
                  <c:v>13.522</c:v>
                </c:pt>
                <c:pt idx="9219">
                  <c:v>13.522</c:v>
                </c:pt>
                <c:pt idx="9220">
                  <c:v>13.522</c:v>
                </c:pt>
                <c:pt idx="9221">
                  <c:v>13.522</c:v>
                </c:pt>
                <c:pt idx="9222">
                  <c:v>13.522</c:v>
                </c:pt>
                <c:pt idx="9223">
                  <c:v>13.522</c:v>
                </c:pt>
                <c:pt idx="9224">
                  <c:v>13.522</c:v>
                </c:pt>
                <c:pt idx="9225">
                  <c:v>13.522</c:v>
                </c:pt>
                <c:pt idx="9226">
                  <c:v>13.522</c:v>
                </c:pt>
                <c:pt idx="9227">
                  <c:v>13.522</c:v>
                </c:pt>
                <c:pt idx="9228">
                  <c:v>13.522</c:v>
                </c:pt>
                <c:pt idx="9229">
                  <c:v>13.522</c:v>
                </c:pt>
                <c:pt idx="9230">
                  <c:v>13.522</c:v>
                </c:pt>
                <c:pt idx="9231">
                  <c:v>13.522</c:v>
                </c:pt>
                <c:pt idx="9232">
                  <c:v>13.522</c:v>
                </c:pt>
                <c:pt idx="9233">
                  <c:v>13.522</c:v>
                </c:pt>
                <c:pt idx="9234">
                  <c:v>13.522</c:v>
                </c:pt>
                <c:pt idx="9235">
                  <c:v>13.522</c:v>
                </c:pt>
                <c:pt idx="9236">
                  <c:v>13.54</c:v>
                </c:pt>
                <c:pt idx="9237">
                  <c:v>13.555999999999999</c:v>
                </c:pt>
                <c:pt idx="9238">
                  <c:v>13.555999999999999</c:v>
                </c:pt>
                <c:pt idx="9239">
                  <c:v>13.555999999999999</c:v>
                </c:pt>
                <c:pt idx="9240">
                  <c:v>13.555999999999999</c:v>
                </c:pt>
                <c:pt idx="9241">
                  <c:v>13.555999999999999</c:v>
                </c:pt>
                <c:pt idx="9242">
                  <c:v>13.555999999999999</c:v>
                </c:pt>
                <c:pt idx="9243">
                  <c:v>13.555999999999999</c:v>
                </c:pt>
                <c:pt idx="9244">
                  <c:v>13.555999999999999</c:v>
                </c:pt>
                <c:pt idx="9245">
                  <c:v>13.555999999999999</c:v>
                </c:pt>
                <c:pt idx="9246">
                  <c:v>13.555999999999999</c:v>
                </c:pt>
                <c:pt idx="9247">
                  <c:v>13.555999999999999</c:v>
                </c:pt>
                <c:pt idx="9248">
                  <c:v>13.555999999999999</c:v>
                </c:pt>
                <c:pt idx="9249">
                  <c:v>13.555999999999999</c:v>
                </c:pt>
                <c:pt idx="9250">
                  <c:v>13.555999999999999</c:v>
                </c:pt>
                <c:pt idx="9251">
                  <c:v>13.555999999999999</c:v>
                </c:pt>
                <c:pt idx="9252">
                  <c:v>13.555999999999999</c:v>
                </c:pt>
                <c:pt idx="9253">
                  <c:v>13.555999999999999</c:v>
                </c:pt>
                <c:pt idx="9254">
                  <c:v>13.555999999999999</c:v>
                </c:pt>
                <c:pt idx="9255">
                  <c:v>13.555999999999999</c:v>
                </c:pt>
                <c:pt idx="9256">
                  <c:v>13.555999999999999</c:v>
                </c:pt>
                <c:pt idx="9257">
                  <c:v>13.555999999999999</c:v>
                </c:pt>
                <c:pt idx="9258">
                  <c:v>13.555999999999999</c:v>
                </c:pt>
                <c:pt idx="9259">
                  <c:v>13.555999999999999</c:v>
                </c:pt>
                <c:pt idx="9260">
                  <c:v>13.555999999999999</c:v>
                </c:pt>
                <c:pt idx="9261">
                  <c:v>13.596</c:v>
                </c:pt>
                <c:pt idx="9262">
                  <c:v>13.596</c:v>
                </c:pt>
                <c:pt idx="9263">
                  <c:v>13.596</c:v>
                </c:pt>
                <c:pt idx="9264">
                  <c:v>13.596</c:v>
                </c:pt>
                <c:pt idx="9265">
                  <c:v>13.596</c:v>
                </c:pt>
                <c:pt idx="9266">
                  <c:v>13.596</c:v>
                </c:pt>
                <c:pt idx="9267">
                  <c:v>13.596</c:v>
                </c:pt>
                <c:pt idx="9268">
                  <c:v>13.596</c:v>
                </c:pt>
                <c:pt idx="9269">
                  <c:v>13.596</c:v>
                </c:pt>
                <c:pt idx="9270">
                  <c:v>13.596</c:v>
                </c:pt>
                <c:pt idx="9271">
                  <c:v>13.596</c:v>
                </c:pt>
                <c:pt idx="9272">
                  <c:v>13.596</c:v>
                </c:pt>
                <c:pt idx="9273">
                  <c:v>13.596</c:v>
                </c:pt>
                <c:pt idx="9274">
                  <c:v>13.596</c:v>
                </c:pt>
                <c:pt idx="9275">
                  <c:v>13.596</c:v>
                </c:pt>
                <c:pt idx="9276">
                  <c:v>13.596</c:v>
                </c:pt>
                <c:pt idx="9277">
                  <c:v>13.596</c:v>
                </c:pt>
                <c:pt idx="9278">
                  <c:v>13.596</c:v>
                </c:pt>
                <c:pt idx="9279">
                  <c:v>13.596</c:v>
                </c:pt>
                <c:pt idx="9280">
                  <c:v>13.596</c:v>
                </c:pt>
                <c:pt idx="9281">
                  <c:v>13.596</c:v>
                </c:pt>
                <c:pt idx="9282">
                  <c:v>13.596</c:v>
                </c:pt>
                <c:pt idx="9283">
                  <c:v>13.596</c:v>
                </c:pt>
                <c:pt idx="9284">
                  <c:v>13.596</c:v>
                </c:pt>
                <c:pt idx="9285">
                  <c:v>13.596</c:v>
                </c:pt>
                <c:pt idx="9286">
                  <c:v>13.596</c:v>
                </c:pt>
                <c:pt idx="9287">
                  <c:v>13.596</c:v>
                </c:pt>
                <c:pt idx="9288">
                  <c:v>13.596</c:v>
                </c:pt>
                <c:pt idx="9289">
                  <c:v>13.596</c:v>
                </c:pt>
                <c:pt idx="9290">
                  <c:v>13.634</c:v>
                </c:pt>
                <c:pt idx="9291">
                  <c:v>13.634</c:v>
                </c:pt>
                <c:pt idx="9292">
                  <c:v>13.634</c:v>
                </c:pt>
                <c:pt idx="9293">
                  <c:v>13.634</c:v>
                </c:pt>
                <c:pt idx="9294">
                  <c:v>13.634</c:v>
                </c:pt>
                <c:pt idx="9295">
                  <c:v>13.634</c:v>
                </c:pt>
                <c:pt idx="9296">
                  <c:v>13.634</c:v>
                </c:pt>
                <c:pt idx="9297">
                  <c:v>13.634</c:v>
                </c:pt>
                <c:pt idx="9298">
                  <c:v>13.634</c:v>
                </c:pt>
                <c:pt idx="9299">
                  <c:v>13.634</c:v>
                </c:pt>
                <c:pt idx="9300">
                  <c:v>13.634</c:v>
                </c:pt>
                <c:pt idx="9301">
                  <c:v>13.634</c:v>
                </c:pt>
                <c:pt idx="9302">
                  <c:v>13.634</c:v>
                </c:pt>
                <c:pt idx="9303">
                  <c:v>13.634</c:v>
                </c:pt>
                <c:pt idx="9304">
                  <c:v>13.634</c:v>
                </c:pt>
                <c:pt idx="9305">
                  <c:v>13.634</c:v>
                </c:pt>
                <c:pt idx="9306">
                  <c:v>13.634</c:v>
                </c:pt>
                <c:pt idx="9307">
                  <c:v>13.634</c:v>
                </c:pt>
                <c:pt idx="9308">
                  <c:v>13.634</c:v>
                </c:pt>
                <c:pt idx="9309">
                  <c:v>13.634</c:v>
                </c:pt>
                <c:pt idx="9310">
                  <c:v>13.634</c:v>
                </c:pt>
                <c:pt idx="9311">
                  <c:v>13.634</c:v>
                </c:pt>
                <c:pt idx="9312">
                  <c:v>13.634</c:v>
                </c:pt>
                <c:pt idx="9313">
                  <c:v>13.634</c:v>
                </c:pt>
                <c:pt idx="9314">
                  <c:v>13.634</c:v>
                </c:pt>
                <c:pt idx="9315">
                  <c:v>13.634</c:v>
                </c:pt>
                <c:pt idx="9316">
                  <c:v>13.634</c:v>
                </c:pt>
                <c:pt idx="9317">
                  <c:v>13.662000000000001</c:v>
                </c:pt>
                <c:pt idx="9318">
                  <c:v>13.673999999999999</c:v>
                </c:pt>
                <c:pt idx="9319">
                  <c:v>13.673999999999999</c:v>
                </c:pt>
                <c:pt idx="9320">
                  <c:v>13.673999999999999</c:v>
                </c:pt>
                <c:pt idx="9321">
                  <c:v>13.673999999999999</c:v>
                </c:pt>
                <c:pt idx="9322">
                  <c:v>13.673999999999999</c:v>
                </c:pt>
                <c:pt idx="9323">
                  <c:v>13.673999999999999</c:v>
                </c:pt>
                <c:pt idx="9324">
                  <c:v>13.673999999999999</c:v>
                </c:pt>
                <c:pt idx="9325">
                  <c:v>13.673999999999999</c:v>
                </c:pt>
                <c:pt idx="9326">
                  <c:v>13.673999999999999</c:v>
                </c:pt>
                <c:pt idx="9327">
                  <c:v>13.673999999999999</c:v>
                </c:pt>
                <c:pt idx="9328">
                  <c:v>13.673999999999999</c:v>
                </c:pt>
                <c:pt idx="9329">
                  <c:v>13.673999999999999</c:v>
                </c:pt>
                <c:pt idx="9330">
                  <c:v>13.673999999999999</c:v>
                </c:pt>
                <c:pt idx="9331">
                  <c:v>13.673999999999999</c:v>
                </c:pt>
                <c:pt idx="9332">
                  <c:v>13.673999999999999</c:v>
                </c:pt>
                <c:pt idx="9333">
                  <c:v>13.673999999999999</c:v>
                </c:pt>
                <c:pt idx="9334">
                  <c:v>13.673999999999999</c:v>
                </c:pt>
                <c:pt idx="9335">
                  <c:v>13.673999999999999</c:v>
                </c:pt>
                <c:pt idx="9336">
                  <c:v>13.673999999999999</c:v>
                </c:pt>
                <c:pt idx="9337">
                  <c:v>13.673999999999999</c:v>
                </c:pt>
                <c:pt idx="9338">
                  <c:v>13.673999999999999</c:v>
                </c:pt>
                <c:pt idx="9339">
                  <c:v>13.673999999999999</c:v>
                </c:pt>
                <c:pt idx="9340">
                  <c:v>13.673999999999999</c:v>
                </c:pt>
                <c:pt idx="9341">
                  <c:v>13.673999999999999</c:v>
                </c:pt>
                <c:pt idx="9342">
                  <c:v>13.673999999999999</c:v>
                </c:pt>
                <c:pt idx="9343">
                  <c:v>13.673999999999999</c:v>
                </c:pt>
                <c:pt idx="9344">
                  <c:v>13.673999999999999</c:v>
                </c:pt>
                <c:pt idx="9345">
                  <c:v>13.673999999999999</c:v>
                </c:pt>
                <c:pt idx="9346">
                  <c:v>13.698</c:v>
                </c:pt>
                <c:pt idx="9347">
                  <c:v>13.698</c:v>
                </c:pt>
                <c:pt idx="9348">
                  <c:v>13.698</c:v>
                </c:pt>
                <c:pt idx="9349">
                  <c:v>13.698</c:v>
                </c:pt>
                <c:pt idx="9350">
                  <c:v>13.698</c:v>
                </c:pt>
                <c:pt idx="9351">
                  <c:v>13.698</c:v>
                </c:pt>
                <c:pt idx="9352">
                  <c:v>13.698</c:v>
                </c:pt>
                <c:pt idx="9353">
                  <c:v>13.698</c:v>
                </c:pt>
                <c:pt idx="9354">
                  <c:v>13.698</c:v>
                </c:pt>
                <c:pt idx="9355">
                  <c:v>13.698</c:v>
                </c:pt>
                <c:pt idx="9356">
                  <c:v>13.698</c:v>
                </c:pt>
                <c:pt idx="9357">
                  <c:v>13.698</c:v>
                </c:pt>
                <c:pt idx="9358">
                  <c:v>13.698</c:v>
                </c:pt>
                <c:pt idx="9359">
                  <c:v>13.698</c:v>
                </c:pt>
                <c:pt idx="9360">
                  <c:v>13.698</c:v>
                </c:pt>
                <c:pt idx="9361">
                  <c:v>13.71</c:v>
                </c:pt>
                <c:pt idx="9362">
                  <c:v>13.734</c:v>
                </c:pt>
                <c:pt idx="9363">
                  <c:v>13.734</c:v>
                </c:pt>
                <c:pt idx="9364">
                  <c:v>13.734</c:v>
                </c:pt>
                <c:pt idx="9365">
                  <c:v>13.734</c:v>
                </c:pt>
                <c:pt idx="9366">
                  <c:v>13.734</c:v>
                </c:pt>
                <c:pt idx="9367">
                  <c:v>13.734</c:v>
                </c:pt>
                <c:pt idx="9368">
                  <c:v>13.734</c:v>
                </c:pt>
                <c:pt idx="9369">
                  <c:v>13.734</c:v>
                </c:pt>
                <c:pt idx="9370">
                  <c:v>13.734</c:v>
                </c:pt>
                <c:pt idx="9371">
                  <c:v>13.734</c:v>
                </c:pt>
                <c:pt idx="9372">
                  <c:v>13.734</c:v>
                </c:pt>
                <c:pt idx="9373">
                  <c:v>13.734</c:v>
                </c:pt>
                <c:pt idx="9374">
                  <c:v>13.734</c:v>
                </c:pt>
                <c:pt idx="9375">
                  <c:v>13.734</c:v>
                </c:pt>
                <c:pt idx="9376">
                  <c:v>13.734</c:v>
                </c:pt>
                <c:pt idx="9377">
                  <c:v>13.734</c:v>
                </c:pt>
                <c:pt idx="9378">
                  <c:v>13.734</c:v>
                </c:pt>
                <c:pt idx="9379">
                  <c:v>13.734</c:v>
                </c:pt>
                <c:pt idx="9380">
                  <c:v>13.734</c:v>
                </c:pt>
                <c:pt idx="9381">
                  <c:v>13.734</c:v>
                </c:pt>
                <c:pt idx="9382">
                  <c:v>13.734</c:v>
                </c:pt>
                <c:pt idx="9383">
                  <c:v>13.734</c:v>
                </c:pt>
                <c:pt idx="9384">
                  <c:v>13.734</c:v>
                </c:pt>
                <c:pt idx="9385">
                  <c:v>13.734</c:v>
                </c:pt>
                <c:pt idx="9386">
                  <c:v>13.734</c:v>
                </c:pt>
                <c:pt idx="9387">
                  <c:v>13.734</c:v>
                </c:pt>
                <c:pt idx="9388">
                  <c:v>13.744</c:v>
                </c:pt>
                <c:pt idx="9389">
                  <c:v>13.772</c:v>
                </c:pt>
                <c:pt idx="9390">
                  <c:v>13.772</c:v>
                </c:pt>
                <c:pt idx="9391">
                  <c:v>13.772</c:v>
                </c:pt>
                <c:pt idx="9392">
                  <c:v>13.772</c:v>
                </c:pt>
                <c:pt idx="9393">
                  <c:v>13.772</c:v>
                </c:pt>
                <c:pt idx="9394">
                  <c:v>13.772</c:v>
                </c:pt>
                <c:pt idx="9395">
                  <c:v>13.772</c:v>
                </c:pt>
                <c:pt idx="9396">
                  <c:v>13.772</c:v>
                </c:pt>
                <c:pt idx="9397">
                  <c:v>13.772</c:v>
                </c:pt>
                <c:pt idx="9398">
                  <c:v>13.772</c:v>
                </c:pt>
                <c:pt idx="9399">
                  <c:v>13.772</c:v>
                </c:pt>
                <c:pt idx="9400">
                  <c:v>13.772</c:v>
                </c:pt>
                <c:pt idx="9401">
                  <c:v>13.772</c:v>
                </c:pt>
                <c:pt idx="9402">
                  <c:v>13.772</c:v>
                </c:pt>
                <c:pt idx="9403">
                  <c:v>13.772</c:v>
                </c:pt>
                <c:pt idx="9404">
                  <c:v>13.772</c:v>
                </c:pt>
                <c:pt idx="9405">
                  <c:v>13.772</c:v>
                </c:pt>
                <c:pt idx="9406">
                  <c:v>13.772</c:v>
                </c:pt>
                <c:pt idx="9407">
                  <c:v>13.772</c:v>
                </c:pt>
                <c:pt idx="9408">
                  <c:v>13.772</c:v>
                </c:pt>
                <c:pt idx="9409">
                  <c:v>13.772</c:v>
                </c:pt>
                <c:pt idx="9410">
                  <c:v>13.772</c:v>
                </c:pt>
                <c:pt idx="9411">
                  <c:v>13.772</c:v>
                </c:pt>
                <c:pt idx="9412">
                  <c:v>13.772</c:v>
                </c:pt>
                <c:pt idx="9413">
                  <c:v>13.772</c:v>
                </c:pt>
                <c:pt idx="9414">
                  <c:v>13.772</c:v>
                </c:pt>
                <c:pt idx="9415">
                  <c:v>13.782</c:v>
                </c:pt>
                <c:pt idx="9416">
                  <c:v>13.811999999999999</c:v>
                </c:pt>
                <c:pt idx="9417">
                  <c:v>13.811999999999999</c:v>
                </c:pt>
                <c:pt idx="9418">
                  <c:v>13.811999999999999</c:v>
                </c:pt>
                <c:pt idx="9419">
                  <c:v>13.811999999999999</c:v>
                </c:pt>
                <c:pt idx="9420">
                  <c:v>13.811999999999999</c:v>
                </c:pt>
                <c:pt idx="9421">
                  <c:v>13.811999999999999</c:v>
                </c:pt>
                <c:pt idx="9422">
                  <c:v>13.811999999999999</c:v>
                </c:pt>
                <c:pt idx="9423">
                  <c:v>13.811999999999999</c:v>
                </c:pt>
                <c:pt idx="9424">
                  <c:v>13.811999999999999</c:v>
                </c:pt>
                <c:pt idx="9425">
                  <c:v>13.811999999999999</c:v>
                </c:pt>
                <c:pt idx="9426">
                  <c:v>13.811999999999999</c:v>
                </c:pt>
                <c:pt idx="9427">
                  <c:v>13.811999999999999</c:v>
                </c:pt>
                <c:pt idx="9428">
                  <c:v>13.811999999999999</c:v>
                </c:pt>
                <c:pt idx="9429">
                  <c:v>13.811999999999999</c:v>
                </c:pt>
                <c:pt idx="9430">
                  <c:v>13.811999999999999</c:v>
                </c:pt>
                <c:pt idx="9431">
                  <c:v>13.811999999999999</c:v>
                </c:pt>
                <c:pt idx="9432">
                  <c:v>13.811999999999999</c:v>
                </c:pt>
                <c:pt idx="9433">
                  <c:v>13.811999999999999</c:v>
                </c:pt>
                <c:pt idx="9434">
                  <c:v>13.811999999999999</c:v>
                </c:pt>
                <c:pt idx="9435">
                  <c:v>13.811999999999999</c:v>
                </c:pt>
                <c:pt idx="9436">
                  <c:v>13.811999999999999</c:v>
                </c:pt>
                <c:pt idx="9437">
                  <c:v>13.811999999999999</c:v>
                </c:pt>
                <c:pt idx="9438">
                  <c:v>13.811999999999999</c:v>
                </c:pt>
                <c:pt idx="9439">
                  <c:v>13.811999999999999</c:v>
                </c:pt>
                <c:pt idx="9440">
                  <c:v>13.811999999999999</c:v>
                </c:pt>
                <c:pt idx="9441">
                  <c:v>13.811999999999999</c:v>
                </c:pt>
                <c:pt idx="9442">
                  <c:v>13.811999999999999</c:v>
                </c:pt>
                <c:pt idx="9443">
                  <c:v>13.811999999999999</c:v>
                </c:pt>
                <c:pt idx="9444">
                  <c:v>13.832000000000001</c:v>
                </c:pt>
                <c:pt idx="9445">
                  <c:v>13.852</c:v>
                </c:pt>
                <c:pt idx="9446">
                  <c:v>13.852</c:v>
                </c:pt>
                <c:pt idx="9447">
                  <c:v>13.852</c:v>
                </c:pt>
                <c:pt idx="9448">
                  <c:v>13.852</c:v>
                </c:pt>
                <c:pt idx="9449">
                  <c:v>13.852</c:v>
                </c:pt>
                <c:pt idx="9450">
                  <c:v>13.852</c:v>
                </c:pt>
                <c:pt idx="9451">
                  <c:v>13.852</c:v>
                </c:pt>
                <c:pt idx="9452">
                  <c:v>13.852</c:v>
                </c:pt>
                <c:pt idx="9453">
                  <c:v>13.852</c:v>
                </c:pt>
                <c:pt idx="9454">
                  <c:v>13.852</c:v>
                </c:pt>
                <c:pt idx="9455">
                  <c:v>13.852</c:v>
                </c:pt>
                <c:pt idx="9456">
                  <c:v>13.852</c:v>
                </c:pt>
                <c:pt idx="9457">
                  <c:v>13.852</c:v>
                </c:pt>
                <c:pt idx="9458">
                  <c:v>13.852</c:v>
                </c:pt>
                <c:pt idx="9459">
                  <c:v>13.852</c:v>
                </c:pt>
                <c:pt idx="9460">
                  <c:v>13.852</c:v>
                </c:pt>
                <c:pt idx="9461">
                  <c:v>13.852</c:v>
                </c:pt>
                <c:pt idx="9462">
                  <c:v>13.852</c:v>
                </c:pt>
                <c:pt idx="9463">
                  <c:v>13.852</c:v>
                </c:pt>
                <c:pt idx="9464">
                  <c:v>13.852</c:v>
                </c:pt>
                <c:pt idx="9465">
                  <c:v>13.852</c:v>
                </c:pt>
                <c:pt idx="9466">
                  <c:v>13.852</c:v>
                </c:pt>
                <c:pt idx="9467">
                  <c:v>13.852</c:v>
                </c:pt>
                <c:pt idx="9468">
                  <c:v>13.852</c:v>
                </c:pt>
                <c:pt idx="9469">
                  <c:v>13.852</c:v>
                </c:pt>
                <c:pt idx="9470">
                  <c:v>13.852</c:v>
                </c:pt>
                <c:pt idx="9471">
                  <c:v>13.852</c:v>
                </c:pt>
                <c:pt idx="9472">
                  <c:v>13.874000000000001</c:v>
                </c:pt>
                <c:pt idx="9473">
                  <c:v>13.89</c:v>
                </c:pt>
                <c:pt idx="9474">
                  <c:v>13.89</c:v>
                </c:pt>
                <c:pt idx="9475">
                  <c:v>13.89</c:v>
                </c:pt>
                <c:pt idx="9476">
                  <c:v>13.89</c:v>
                </c:pt>
                <c:pt idx="9477">
                  <c:v>13.89</c:v>
                </c:pt>
                <c:pt idx="9478">
                  <c:v>13.89</c:v>
                </c:pt>
                <c:pt idx="9479">
                  <c:v>13.89</c:v>
                </c:pt>
                <c:pt idx="9480">
                  <c:v>13.89</c:v>
                </c:pt>
                <c:pt idx="9481">
                  <c:v>13.89</c:v>
                </c:pt>
                <c:pt idx="9482">
                  <c:v>13.89</c:v>
                </c:pt>
                <c:pt idx="9483">
                  <c:v>13.89</c:v>
                </c:pt>
                <c:pt idx="9484">
                  <c:v>13.89</c:v>
                </c:pt>
                <c:pt idx="9485">
                  <c:v>13.89</c:v>
                </c:pt>
                <c:pt idx="9486">
                  <c:v>13.89</c:v>
                </c:pt>
                <c:pt idx="9487">
                  <c:v>13.89</c:v>
                </c:pt>
                <c:pt idx="9488">
                  <c:v>13.89</c:v>
                </c:pt>
                <c:pt idx="9489">
                  <c:v>13.89</c:v>
                </c:pt>
                <c:pt idx="9490">
                  <c:v>13.89</c:v>
                </c:pt>
                <c:pt idx="9491">
                  <c:v>13.89</c:v>
                </c:pt>
                <c:pt idx="9492">
                  <c:v>13.89</c:v>
                </c:pt>
                <c:pt idx="9493">
                  <c:v>13.89</c:v>
                </c:pt>
                <c:pt idx="9494">
                  <c:v>13.89</c:v>
                </c:pt>
                <c:pt idx="9495">
                  <c:v>13.89</c:v>
                </c:pt>
                <c:pt idx="9496">
                  <c:v>13.89</c:v>
                </c:pt>
                <c:pt idx="9497">
                  <c:v>13.89</c:v>
                </c:pt>
                <c:pt idx="9498">
                  <c:v>13.89</c:v>
                </c:pt>
                <c:pt idx="9499">
                  <c:v>13.89</c:v>
                </c:pt>
                <c:pt idx="9500">
                  <c:v>13.916</c:v>
                </c:pt>
                <c:pt idx="9501">
                  <c:v>13.93</c:v>
                </c:pt>
                <c:pt idx="9502">
                  <c:v>13.93</c:v>
                </c:pt>
                <c:pt idx="9503">
                  <c:v>13.93</c:v>
                </c:pt>
                <c:pt idx="9504">
                  <c:v>13.93</c:v>
                </c:pt>
                <c:pt idx="9505">
                  <c:v>13.93</c:v>
                </c:pt>
                <c:pt idx="9506">
                  <c:v>13.93</c:v>
                </c:pt>
                <c:pt idx="9507">
                  <c:v>13.93</c:v>
                </c:pt>
                <c:pt idx="9508">
                  <c:v>13.93</c:v>
                </c:pt>
                <c:pt idx="9509">
                  <c:v>13.93</c:v>
                </c:pt>
                <c:pt idx="9510">
                  <c:v>13.93</c:v>
                </c:pt>
                <c:pt idx="9511">
                  <c:v>13.93</c:v>
                </c:pt>
                <c:pt idx="9512">
                  <c:v>13.93</c:v>
                </c:pt>
                <c:pt idx="9513">
                  <c:v>13.93</c:v>
                </c:pt>
                <c:pt idx="9514">
                  <c:v>13.93</c:v>
                </c:pt>
                <c:pt idx="9515">
                  <c:v>13.93</c:v>
                </c:pt>
                <c:pt idx="9516">
                  <c:v>13.93</c:v>
                </c:pt>
                <c:pt idx="9517">
                  <c:v>13.93</c:v>
                </c:pt>
                <c:pt idx="9518">
                  <c:v>13.93</c:v>
                </c:pt>
                <c:pt idx="9519">
                  <c:v>13.93</c:v>
                </c:pt>
                <c:pt idx="9520">
                  <c:v>13.93</c:v>
                </c:pt>
                <c:pt idx="9521">
                  <c:v>13.93</c:v>
                </c:pt>
                <c:pt idx="9522">
                  <c:v>13.93</c:v>
                </c:pt>
                <c:pt idx="9523">
                  <c:v>13.93</c:v>
                </c:pt>
                <c:pt idx="9524">
                  <c:v>13.93</c:v>
                </c:pt>
                <c:pt idx="9525">
                  <c:v>13.93</c:v>
                </c:pt>
                <c:pt idx="9526">
                  <c:v>13.93</c:v>
                </c:pt>
                <c:pt idx="9527">
                  <c:v>13.93</c:v>
                </c:pt>
                <c:pt idx="9528">
                  <c:v>13.93</c:v>
                </c:pt>
                <c:pt idx="9529">
                  <c:v>13.968</c:v>
                </c:pt>
                <c:pt idx="9530">
                  <c:v>13.968</c:v>
                </c:pt>
                <c:pt idx="9531">
                  <c:v>13.968</c:v>
                </c:pt>
                <c:pt idx="9532">
                  <c:v>13.968</c:v>
                </c:pt>
                <c:pt idx="9533">
                  <c:v>13.968</c:v>
                </c:pt>
                <c:pt idx="9534">
                  <c:v>13.968</c:v>
                </c:pt>
                <c:pt idx="9535">
                  <c:v>13.968</c:v>
                </c:pt>
                <c:pt idx="9536">
                  <c:v>13.968</c:v>
                </c:pt>
                <c:pt idx="9537">
                  <c:v>13.968</c:v>
                </c:pt>
                <c:pt idx="9538">
                  <c:v>13.968</c:v>
                </c:pt>
                <c:pt idx="9539">
                  <c:v>13.968</c:v>
                </c:pt>
                <c:pt idx="9540">
                  <c:v>13.968</c:v>
                </c:pt>
                <c:pt idx="9541">
                  <c:v>13.968</c:v>
                </c:pt>
                <c:pt idx="9542">
                  <c:v>13.968</c:v>
                </c:pt>
                <c:pt idx="9543">
                  <c:v>13.968</c:v>
                </c:pt>
                <c:pt idx="9544">
                  <c:v>13.968</c:v>
                </c:pt>
                <c:pt idx="9545">
                  <c:v>13.968</c:v>
                </c:pt>
                <c:pt idx="9546">
                  <c:v>13.968</c:v>
                </c:pt>
                <c:pt idx="9547">
                  <c:v>13.968</c:v>
                </c:pt>
                <c:pt idx="9548">
                  <c:v>13.968</c:v>
                </c:pt>
                <c:pt idx="9549">
                  <c:v>13.968</c:v>
                </c:pt>
                <c:pt idx="9550">
                  <c:v>13.968</c:v>
                </c:pt>
                <c:pt idx="9551">
                  <c:v>13.968</c:v>
                </c:pt>
                <c:pt idx="9552">
                  <c:v>13.968</c:v>
                </c:pt>
                <c:pt idx="9553">
                  <c:v>13.968</c:v>
                </c:pt>
                <c:pt idx="9554">
                  <c:v>13.968</c:v>
                </c:pt>
                <c:pt idx="9555">
                  <c:v>13.968</c:v>
                </c:pt>
                <c:pt idx="9556">
                  <c:v>13.97</c:v>
                </c:pt>
                <c:pt idx="9557">
                  <c:v>14.006</c:v>
                </c:pt>
                <c:pt idx="9558">
                  <c:v>14.006</c:v>
                </c:pt>
                <c:pt idx="9559">
                  <c:v>14.006</c:v>
                </c:pt>
                <c:pt idx="9560">
                  <c:v>14.006</c:v>
                </c:pt>
                <c:pt idx="9561">
                  <c:v>14.006</c:v>
                </c:pt>
                <c:pt idx="9562">
                  <c:v>14.006</c:v>
                </c:pt>
                <c:pt idx="9563">
                  <c:v>14.006</c:v>
                </c:pt>
                <c:pt idx="9564">
                  <c:v>14.006</c:v>
                </c:pt>
                <c:pt idx="9565">
                  <c:v>14.006</c:v>
                </c:pt>
                <c:pt idx="9566">
                  <c:v>14.006</c:v>
                </c:pt>
                <c:pt idx="9567">
                  <c:v>14.006</c:v>
                </c:pt>
                <c:pt idx="9568">
                  <c:v>14.006</c:v>
                </c:pt>
                <c:pt idx="9569">
                  <c:v>14.006</c:v>
                </c:pt>
                <c:pt idx="9570">
                  <c:v>14.006</c:v>
                </c:pt>
                <c:pt idx="9571">
                  <c:v>14.006</c:v>
                </c:pt>
                <c:pt idx="9572">
                  <c:v>14.006</c:v>
                </c:pt>
                <c:pt idx="9573">
                  <c:v>14.006</c:v>
                </c:pt>
                <c:pt idx="9574">
                  <c:v>14.006</c:v>
                </c:pt>
                <c:pt idx="9575">
                  <c:v>14.006</c:v>
                </c:pt>
                <c:pt idx="9576">
                  <c:v>14.006</c:v>
                </c:pt>
                <c:pt idx="9577">
                  <c:v>14.006</c:v>
                </c:pt>
                <c:pt idx="9578">
                  <c:v>14.006</c:v>
                </c:pt>
                <c:pt idx="9579">
                  <c:v>14.006</c:v>
                </c:pt>
                <c:pt idx="9580">
                  <c:v>14.006</c:v>
                </c:pt>
                <c:pt idx="9581">
                  <c:v>14.006</c:v>
                </c:pt>
                <c:pt idx="9582">
                  <c:v>14.006</c:v>
                </c:pt>
                <c:pt idx="9583">
                  <c:v>14.006</c:v>
                </c:pt>
                <c:pt idx="9584">
                  <c:v>14.03</c:v>
                </c:pt>
                <c:pt idx="9585">
                  <c:v>14.045999999999999</c:v>
                </c:pt>
                <c:pt idx="9586">
                  <c:v>14.045999999999999</c:v>
                </c:pt>
                <c:pt idx="9587">
                  <c:v>14.045999999999999</c:v>
                </c:pt>
                <c:pt idx="9588">
                  <c:v>14.045999999999999</c:v>
                </c:pt>
                <c:pt idx="9589">
                  <c:v>14.045999999999999</c:v>
                </c:pt>
                <c:pt idx="9590">
                  <c:v>14.045999999999999</c:v>
                </c:pt>
                <c:pt idx="9591">
                  <c:v>14.045999999999999</c:v>
                </c:pt>
                <c:pt idx="9592">
                  <c:v>14.045999999999999</c:v>
                </c:pt>
                <c:pt idx="9593">
                  <c:v>14.045999999999999</c:v>
                </c:pt>
                <c:pt idx="9594">
                  <c:v>14.045999999999999</c:v>
                </c:pt>
                <c:pt idx="9595">
                  <c:v>14.045999999999999</c:v>
                </c:pt>
                <c:pt idx="9596">
                  <c:v>14.045999999999999</c:v>
                </c:pt>
                <c:pt idx="9597">
                  <c:v>14.045999999999999</c:v>
                </c:pt>
                <c:pt idx="9598">
                  <c:v>14.045999999999999</c:v>
                </c:pt>
                <c:pt idx="9599">
                  <c:v>14.045999999999999</c:v>
                </c:pt>
                <c:pt idx="9600">
                  <c:v>14.045999999999999</c:v>
                </c:pt>
                <c:pt idx="9601">
                  <c:v>14.045999999999999</c:v>
                </c:pt>
                <c:pt idx="9602">
                  <c:v>14.045999999999999</c:v>
                </c:pt>
                <c:pt idx="9603">
                  <c:v>14.045999999999999</c:v>
                </c:pt>
                <c:pt idx="9604">
                  <c:v>14.045999999999999</c:v>
                </c:pt>
                <c:pt idx="9605">
                  <c:v>14.045999999999999</c:v>
                </c:pt>
                <c:pt idx="9606">
                  <c:v>14.045999999999999</c:v>
                </c:pt>
                <c:pt idx="9607">
                  <c:v>14.045999999999999</c:v>
                </c:pt>
                <c:pt idx="9608">
                  <c:v>14.045999999999999</c:v>
                </c:pt>
                <c:pt idx="9609">
                  <c:v>14.045999999999999</c:v>
                </c:pt>
                <c:pt idx="9610">
                  <c:v>14.045999999999999</c:v>
                </c:pt>
                <c:pt idx="9611">
                  <c:v>14.045999999999999</c:v>
                </c:pt>
                <c:pt idx="9612">
                  <c:v>14.045999999999999</c:v>
                </c:pt>
                <c:pt idx="9613">
                  <c:v>14.058</c:v>
                </c:pt>
                <c:pt idx="9614">
                  <c:v>14.084</c:v>
                </c:pt>
                <c:pt idx="9615">
                  <c:v>14.084</c:v>
                </c:pt>
                <c:pt idx="9616">
                  <c:v>14.084</c:v>
                </c:pt>
                <c:pt idx="9617">
                  <c:v>14.084</c:v>
                </c:pt>
                <c:pt idx="9618">
                  <c:v>14.084</c:v>
                </c:pt>
                <c:pt idx="9619">
                  <c:v>14.084</c:v>
                </c:pt>
                <c:pt idx="9620">
                  <c:v>14.084</c:v>
                </c:pt>
                <c:pt idx="9621">
                  <c:v>14.084</c:v>
                </c:pt>
                <c:pt idx="9622">
                  <c:v>14.084</c:v>
                </c:pt>
                <c:pt idx="9623">
                  <c:v>14.084</c:v>
                </c:pt>
                <c:pt idx="9624">
                  <c:v>14.084</c:v>
                </c:pt>
                <c:pt idx="9625">
                  <c:v>14.084</c:v>
                </c:pt>
                <c:pt idx="9626">
                  <c:v>14.084</c:v>
                </c:pt>
                <c:pt idx="9627">
                  <c:v>14.084</c:v>
                </c:pt>
                <c:pt idx="9628">
                  <c:v>14.084</c:v>
                </c:pt>
                <c:pt idx="9629">
                  <c:v>14.084</c:v>
                </c:pt>
                <c:pt idx="9630">
                  <c:v>14.084</c:v>
                </c:pt>
                <c:pt idx="9631">
                  <c:v>14.084</c:v>
                </c:pt>
                <c:pt idx="9632">
                  <c:v>14.084</c:v>
                </c:pt>
                <c:pt idx="9633">
                  <c:v>14.084</c:v>
                </c:pt>
                <c:pt idx="9634">
                  <c:v>14.084</c:v>
                </c:pt>
                <c:pt idx="9635">
                  <c:v>14.084</c:v>
                </c:pt>
                <c:pt idx="9636">
                  <c:v>14.084</c:v>
                </c:pt>
                <c:pt idx="9637">
                  <c:v>14.084</c:v>
                </c:pt>
                <c:pt idx="9638">
                  <c:v>14.084</c:v>
                </c:pt>
                <c:pt idx="9639">
                  <c:v>14.084</c:v>
                </c:pt>
                <c:pt idx="9640">
                  <c:v>14.084</c:v>
                </c:pt>
                <c:pt idx="9641">
                  <c:v>14.118</c:v>
                </c:pt>
                <c:pt idx="9642">
                  <c:v>14.118</c:v>
                </c:pt>
                <c:pt idx="9643">
                  <c:v>14.118</c:v>
                </c:pt>
                <c:pt idx="9644">
                  <c:v>14.118</c:v>
                </c:pt>
                <c:pt idx="9645">
                  <c:v>14.118</c:v>
                </c:pt>
                <c:pt idx="9646">
                  <c:v>14.118</c:v>
                </c:pt>
                <c:pt idx="9647">
                  <c:v>14.118</c:v>
                </c:pt>
                <c:pt idx="9648">
                  <c:v>14.118</c:v>
                </c:pt>
                <c:pt idx="9649">
                  <c:v>14.118</c:v>
                </c:pt>
                <c:pt idx="9650">
                  <c:v>14.118</c:v>
                </c:pt>
                <c:pt idx="9651">
                  <c:v>14.118</c:v>
                </c:pt>
                <c:pt idx="9652">
                  <c:v>14.118</c:v>
                </c:pt>
                <c:pt idx="9653">
                  <c:v>14.118</c:v>
                </c:pt>
                <c:pt idx="9654">
                  <c:v>14.118</c:v>
                </c:pt>
                <c:pt idx="9655">
                  <c:v>14.118</c:v>
                </c:pt>
                <c:pt idx="9656">
                  <c:v>14.118</c:v>
                </c:pt>
                <c:pt idx="9657">
                  <c:v>14.118</c:v>
                </c:pt>
                <c:pt idx="9658">
                  <c:v>14.118</c:v>
                </c:pt>
                <c:pt idx="9659">
                  <c:v>14.118</c:v>
                </c:pt>
                <c:pt idx="9660">
                  <c:v>14.118</c:v>
                </c:pt>
                <c:pt idx="9661">
                  <c:v>14.118</c:v>
                </c:pt>
                <c:pt idx="9662">
                  <c:v>14.118</c:v>
                </c:pt>
                <c:pt idx="9663">
                  <c:v>14.118</c:v>
                </c:pt>
                <c:pt idx="9664">
                  <c:v>14.118</c:v>
                </c:pt>
                <c:pt idx="9665">
                  <c:v>14.118</c:v>
                </c:pt>
                <c:pt idx="9666">
                  <c:v>14.12</c:v>
                </c:pt>
                <c:pt idx="9667">
                  <c:v>14.156000000000001</c:v>
                </c:pt>
                <c:pt idx="9668">
                  <c:v>14.156000000000001</c:v>
                </c:pt>
                <c:pt idx="9669">
                  <c:v>14.156000000000001</c:v>
                </c:pt>
                <c:pt idx="9670">
                  <c:v>14.156000000000001</c:v>
                </c:pt>
                <c:pt idx="9671">
                  <c:v>14.156000000000001</c:v>
                </c:pt>
                <c:pt idx="9672">
                  <c:v>14.156000000000001</c:v>
                </c:pt>
                <c:pt idx="9673">
                  <c:v>14.156000000000001</c:v>
                </c:pt>
                <c:pt idx="9674">
                  <c:v>14.156000000000001</c:v>
                </c:pt>
                <c:pt idx="9675">
                  <c:v>14.156000000000001</c:v>
                </c:pt>
                <c:pt idx="9676">
                  <c:v>14.156000000000001</c:v>
                </c:pt>
                <c:pt idx="9677">
                  <c:v>14.156000000000001</c:v>
                </c:pt>
                <c:pt idx="9678">
                  <c:v>14.156000000000001</c:v>
                </c:pt>
                <c:pt idx="9679">
                  <c:v>14.156000000000001</c:v>
                </c:pt>
                <c:pt idx="9680">
                  <c:v>14.156000000000001</c:v>
                </c:pt>
                <c:pt idx="9681">
                  <c:v>14.156000000000001</c:v>
                </c:pt>
                <c:pt idx="9682">
                  <c:v>14.156000000000001</c:v>
                </c:pt>
                <c:pt idx="9683">
                  <c:v>14.156000000000001</c:v>
                </c:pt>
                <c:pt idx="9684">
                  <c:v>14.156000000000001</c:v>
                </c:pt>
                <c:pt idx="9685">
                  <c:v>14.156000000000001</c:v>
                </c:pt>
                <c:pt idx="9686">
                  <c:v>14.156000000000001</c:v>
                </c:pt>
                <c:pt idx="9687">
                  <c:v>14.156000000000001</c:v>
                </c:pt>
                <c:pt idx="9688">
                  <c:v>14.156000000000001</c:v>
                </c:pt>
                <c:pt idx="9689">
                  <c:v>14.156000000000001</c:v>
                </c:pt>
                <c:pt idx="9690">
                  <c:v>14.156000000000001</c:v>
                </c:pt>
                <c:pt idx="9691">
                  <c:v>14.156000000000001</c:v>
                </c:pt>
                <c:pt idx="9692">
                  <c:v>14.156000000000001</c:v>
                </c:pt>
                <c:pt idx="9693">
                  <c:v>14.156000000000001</c:v>
                </c:pt>
                <c:pt idx="9694">
                  <c:v>14.156000000000001</c:v>
                </c:pt>
                <c:pt idx="9695">
                  <c:v>14.178000000000001</c:v>
                </c:pt>
                <c:pt idx="9696">
                  <c:v>14.194000000000001</c:v>
                </c:pt>
                <c:pt idx="9697">
                  <c:v>14.194000000000001</c:v>
                </c:pt>
                <c:pt idx="9698">
                  <c:v>14.194000000000001</c:v>
                </c:pt>
                <c:pt idx="9699">
                  <c:v>14.194000000000001</c:v>
                </c:pt>
                <c:pt idx="9700">
                  <c:v>14.194000000000001</c:v>
                </c:pt>
                <c:pt idx="9701">
                  <c:v>14.194000000000001</c:v>
                </c:pt>
                <c:pt idx="9702">
                  <c:v>14.194000000000001</c:v>
                </c:pt>
                <c:pt idx="9703">
                  <c:v>14.194000000000001</c:v>
                </c:pt>
                <c:pt idx="9704">
                  <c:v>14.194000000000001</c:v>
                </c:pt>
                <c:pt idx="9705">
                  <c:v>14.194000000000001</c:v>
                </c:pt>
                <c:pt idx="9706">
                  <c:v>14.194000000000001</c:v>
                </c:pt>
                <c:pt idx="9707">
                  <c:v>14.194000000000001</c:v>
                </c:pt>
                <c:pt idx="9708">
                  <c:v>14.194000000000001</c:v>
                </c:pt>
                <c:pt idx="9709">
                  <c:v>14.194000000000001</c:v>
                </c:pt>
                <c:pt idx="9710">
                  <c:v>14.194000000000001</c:v>
                </c:pt>
                <c:pt idx="9711">
                  <c:v>14.194000000000001</c:v>
                </c:pt>
                <c:pt idx="9712">
                  <c:v>14.194000000000001</c:v>
                </c:pt>
                <c:pt idx="9713">
                  <c:v>14.194000000000001</c:v>
                </c:pt>
                <c:pt idx="9714">
                  <c:v>14.194000000000001</c:v>
                </c:pt>
                <c:pt idx="9715">
                  <c:v>14.194000000000001</c:v>
                </c:pt>
                <c:pt idx="9716">
                  <c:v>14.194000000000001</c:v>
                </c:pt>
                <c:pt idx="9717">
                  <c:v>14.194000000000001</c:v>
                </c:pt>
                <c:pt idx="9718">
                  <c:v>14.194000000000001</c:v>
                </c:pt>
                <c:pt idx="9719">
                  <c:v>14.194000000000001</c:v>
                </c:pt>
                <c:pt idx="9720">
                  <c:v>14.194000000000001</c:v>
                </c:pt>
                <c:pt idx="9721">
                  <c:v>14.194000000000001</c:v>
                </c:pt>
                <c:pt idx="9722">
                  <c:v>14.194000000000001</c:v>
                </c:pt>
                <c:pt idx="9723">
                  <c:v>14.208</c:v>
                </c:pt>
                <c:pt idx="9724">
                  <c:v>14.231999999999999</c:v>
                </c:pt>
                <c:pt idx="9725">
                  <c:v>14.231999999999999</c:v>
                </c:pt>
                <c:pt idx="9726">
                  <c:v>14.231999999999999</c:v>
                </c:pt>
                <c:pt idx="9727">
                  <c:v>14.231999999999999</c:v>
                </c:pt>
                <c:pt idx="9728">
                  <c:v>14.231999999999999</c:v>
                </c:pt>
                <c:pt idx="9729">
                  <c:v>14.231999999999999</c:v>
                </c:pt>
                <c:pt idx="9730">
                  <c:v>14.231999999999999</c:v>
                </c:pt>
                <c:pt idx="9731">
                  <c:v>14.231999999999999</c:v>
                </c:pt>
                <c:pt idx="9732">
                  <c:v>14.231999999999999</c:v>
                </c:pt>
                <c:pt idx="9733">
                  <c:v>14.231999999999999</c:v>
                </c:pt>
                <c:pt idx="9734">
                  <c:v>14.231999999999999</c:v>
                </c:pt>
                <c:pt idx="9735">
                  <c:v>14.231999999999999</c:v>
                </c:pt>
                <c:pt idx="9736">
                  <c:v>14.231999999999999</c:v>
                </c:pt>
                <c:pt idx="9737">
                  <c:v>14.231999999999999</c:v>
                </c:pt>
                <c:pt idx="9738">
                  <c:v>14.231999999999999</c:v>
                </c:pt>
                <c:pt idx="9739">
                  <c:v>14.231999999999999</c:v>
                </c:pt>
                <c:pt idx="9740">
                  <c:v>14.231999999999999</c:v>
                </c:pt>
                <c:pt idx="9741">
                  <c:v>14.231999999999999</c:v>
                </c:pt>
                <c:pt idx="9742">
                  <c:v>14.231999999999999</c:v>
                </c:pt>
                <c:pt idx="9743">
                  <c:v>14.231999999999999</c:v>
                </c:pt>
                <c:pt idx="9744">
                  <c:v>14.231999999999999</c:v>
                </c:pt>
                <c:pt idx="9745">
                  <c:v>14.231999999999999</c:v>
                </c:pt>
                <c:pt idx="9746">
                  <c:v>14.231999999999999</c:v>
                </c:pt>
                <c:pt idx="9747">
                  <c:v>14.231999999999999</c:v>
                </c:pt>
                <c:pt idx="9748">
                  <c:v>14.231999999999999</c:v>
                </c:pt>
                <c:pt idx="9749">
                  <c:v>14.231999999999999</c:v>
                </c:pt>
                <c:pt idx="9750">
                  <c:v>14.231999999999999</c:v>
                </c:pt>
                <c:pt idx="9751">
                  <c:v>14.231999999999999</c:v>
                </c:pt>
                <c:pt idx="9752">
                  <c:v>14.244</c:v>
                </c:pt>
                <c:pt idx="9753">
                  <c:v>14.272</c:v>
                </c:pt>
                <c:pt idx="9754">
                  <c:v>14.272</c:v>
                </c:pt>
                <c:pt idx="9755">
                  <c:v>14.272</c:v>
                </c:pt>
                <c:pt idx="9756">
                  <c:v>14.272</c:v>
                </c:pt>
                <c:pt idx="9757">
                  <c:v>14.272</c:v>
                </c:pt>
                <c:pt idx="9758">
                  <c:v>14.272</c:v>
                </c:pt>
                <c:pt idx="9759">
                  <c:v>14.272</c:v>
                </c:pt>
                <c:pt idx="9760">
                  <c:v>14.272</c:v>
                </c:pt>
                <c:pt idx="9761">
                  <c:v>14.272</c:v>
                </c:pt>
                <c:pt idx="9762">
                  <c:v>14.272</c:v>
                </c:pt>
                <c:pt idx="9763">
                  <c:v>14.272</c:v>
                </c:pt>
                <c:pt idx="9764">
                  <c:v>14.272</c:v>
                </c:pt>
                <c:pt idx="9765">
                  <c:v>14.272</c:v>
                </c:pt>
                <c:pt idx="9766">
                  <c:v>14.272</c:v>
                </c:pt>
                <c:pt idx="9767">
                  <c:v>14.272</c:v>
                </c:pt>
                <c:pt idx="9768">
                  <c:v>14.272</c:v>
                </c:pt>
                <c:pt idx="9769">
                  <c:v>14.272</c:v>
                </c:pt>
                <c:pt idx="9770">
                  <c:v>14.272</c:v>
                </c:pt>
                <c:pt idx="9771">
                  <c:v>14.272</c:v>
                </c:pt>
                <c:pt idx="9772">
                  <c:v>14.272</c:v>
                </c:pt>
                <c:pt idx="9773">
                  <c:v>14.272</c:v>
                </c:pt>
                <c:pt idx="9774">
                  <c:v>14.272</c:v>
                </c:pt>
                <c:pt idx="9775">
                  <c:v>14.272</c:v>
                </c:pt>
                <c:pt idx="9776">
                  <c:v>14.272</c:v>
                </c:pt>
                <c:pt idx="9777">
                  <c:v>14.272</c:v>
                </c:pt>
                <c:pt idx="9778">
                  <c:v>14.272</c:v>
                </c:pt>
                <c:pt idx="9779">
                  <c:v>14.272</c:v>
                </c:pt>
                <c:pt idx="9780">
                  <c:v>14.272</c:v>
                </c:pt>
                <c:pt idx="9781">
                  <c:v>14.272</c:v>
                </c:pt>
                <c:pt idx="9782">
                  <c:v>14.273999999999999</c:v>
                </c:pt>
                <c:pt idx="9783">
                  <c:v>14.311999999999999</c:v>
                </c:pt>
                <c:pt idx="9784">
                  <c:v>14.311999999999999</c:v>
                </c:pt>
                <c:pt idx="9785">
                  <c:v>14.311999999999999</c:v>
                </c:pt>
                <c:pt idx="9786">
                  <c:v>14.311999999999999</c:v>
                </c:pt>
                <c:pt idx="9787">
                  <c:v>14.311999999999999</c:v>
                </c:pt>
                <c:pt idx="9788">
                  <c:v>14.311999999999999</c:v>
                </c:pt>
                <c:pt idx="9789">
                  <c:v>14.311999999999999</c:v>
                </c:pt>
                <c:pt idx="9790">
                  <c:v>14.311999999999999</c:v>
                </c:pt>
                <c:pt idx="9791">
                  <c:v>14.311999999999999</c:v>
                </c:pt>
                <c:pt idx="9792">
                  <c:v>14.311999999999999</c:v>
                </c:pt>
                <c:pt idx="9793">
                  <c:v>14.311999999999999</c:v>
                </c:pt>
                <c:pt idx="9794">
                  <c:v>14.311999999999999</c:v>
                </c:pt>
                <c:pt idx="9795">
                  <c:v>14.311999999999999</c:v>
                </c:pt>
                <c:pt idx="9796">
                  <c:v>14.311999999999999</c:v>
                </c:pt>
                <c:pt idx="9797">
                  <c:v>14.311999999999999</c:v>
                </c:pt>
                <c:pt idx="9798">
                  <c:v>14.311999999999999</c:v>
                </c:pt>
                <c:pt idx="9799">
                  <c:v>14.311999999999999</c:v>
                </c:pt>
                <c:pt idx="9800">
                  <c:v>14.311999999999999</c:v>
                </c:pt>
                <c:pt idx="9801">
                  <c:v>14.311999999999999</c:v>
                </c:pt>
                <c:pt idx="9802">
                  <c:v>14.311999999999999</c:v>
                </c:pt>
                <c:pt idx="9803">
                  <c:v>14.311999999999999</c:v>
                </c:pt>
                <c:pt idx="9804">
                  <c:v>14.311999999999999</c:v>
                </c:pt>
                <c:pt idx="9805">
                  <c:v>14.311999999999999</c:v>
                </c:pt>
                <c:pt idx="9806">
                  <c:v>14.311999999999999</c:v>
                </c:pt>
                <c:pt idx="9807">
                  <c:v>14.311999999999999</c:v>
                </c:pt>
                <c:pt idx="9808">
                  <c:v>14.311999999999999</c:v>
                </c:pt>
                <c:pt idx="9809">
                  <c:v>14.311999999999999</c:v>
                </c:pt>
                <c:pt idx="9810">
                  <c:v>14.311999999999999</c:v>
                </c:pt>
                <c:pt idx="9811">
                  <c:v>14.311999999999999</c:v>
                </c:pt>
                <c:pt idx="9812">
                  <c:v>14.311999999999999</c:v>
                </c:pt>
                <c:pt idx="9813">
                  <c:v>14.34</c:v>
                </c:pt>
                <c:pt idx="9814">
                  <c:v>14.348000000000001</c:v>
                </c:pt>
                <c:pt idx="9815">
                  <c:v>14.348000000000001</c:v>
                </c:pt>
                <c:pt idx="9816">
                  <c:v>14.348000000000001</c:v>
                </c:pt>
                <c:pt idx="9817">
                  <c:v>14.348000000000001</c:v>
                </c:pt>
                <c:pt idx="9818">
                  <c:v>14.348000000000001</c:v>
                </c:pt>
                <c:pt idx="9819">
                  <c:v>14.348000000000001</c:v>
                </c:pt>
                <c:pt idx="9820">
                  <c:v>14.348000000000001</c:v>
                </c:pt>
                <c:pt idx="9821">
                  <c:v>14.348000000000001</c:v>
                </c:pt>
                <c:pt idx="9822">
                  <c:v>14.348000000000001</c:v>
                </c:pt>
                <c:pt idx="9823">
                  <c:v>14.348000000000001</c:v>
                </c:pt>
                <c:pt idx="9824">
                  <c:v>14.348000000000001</c:v>
                </c:pt>
                <c:pt idx="9825">
                  <c:v>14.348000000000001</c:v>
                </c:pt>
                <c:pt idx="9826">
                  <c:v>14.348000000000001</c:v>
                </c:pt>
                <c:pt idx="9827">
                  <c:v>14.348000000000001</c:v>
                </c:pt>
                <c:pt idx="9828">
                  <c:v>14.348000000000001</c:v>
                </c:pt>
                <c:pt idx="9829">
                  <c:v>14.348000000000001</c:v>
                </c:pt>
                <c:pt idx="9830">
                  <c:v>14.348000000000001</c:v>
                </c:pt>
                <c:pt idx="9831">
                  <c:v>14.348000000000001</c:v>
                </c:pt>
                <c:pt idx="9832">
                  <c:v>14.348000000000001</c:v>
                </c:pt>
                <c:pt idx="9833">
                  <c:v>14.348000000000001</c:v>
                </c:pt>
                <c:pt idx="9834">
                  <c:v>14.348000000000001</c:v>
                </c:pt>
                <c:pt idx="9835">
                  <c:v>14.348000000000001</c:v>
                </c:pt>
                <c:pt idx="9836">
                  <c:v>14.348000000000001</c:v>
                </c:pt>
                <c:pt idx="9837">
                  <c:v>14.348000000000001</c:v>
                </c:pt>
                <c:pt idx="9838">
                  <c:v>14.348000000000001</c:v>
                </c:pt>
                <c:pt idx="9839">
                  <c:v>14.348000000000001</c:v>
                </c:pt>
                <c:pt idx="9840">
                  <c:v>14.372</c:v>
                </c:pt>
                <c:pt idx="9841">
                  <c:v>14.39</c:v>
                </c:pt>
                <c:pt idx="9842">
                  <c:v>14.39</c:v>
                </c:pt>
                <c:pt idx="9843">
                  <c:v>14.39</c:v>
                </c:pt>
                <c:pt idx="9844">
                  <c:v>14.39</c:v>
                </c:pt>
                <c:pt idx="9845">
                  <c:v>14.39</c:v>
                </c:pt>
                <c:pt idx="9846">
                  <c:v>14.39</c:v>
                </c:pt>
                <c:pt idx="9847">
                  <c:v>14.39</c:v>
                </c:pt>
                <c:pt idx="9848">
                  <c:v>14.39</c:v>
                </c:pt>
                <c:pt idx="9849">
                  <c:v>14.39</c:v>
                </c:pt>
                <c:pt idx="9850">
                  <c:v>14.39</c:v>
                </c:pt>
                <c:pt idx="9851">
                  <c:v>14.39</c:v>
                </c:pt>
                <c:pt idx="9852">
                  <c:v>14.39</c:v>
                </c:pt>
                <c:pt idx="9853">
                  <c:v>14.39</c:v>
                </c:pt>
                <c:pt idx="9854">
                  <c:v>14.39</c:v>
                </c:pt>
                <c:pt idx="9855">
                  <c:v>14.39</c:v>
                </c:pt>
                <c:pt idx="9856">
                  <c:v>14.39</c:v>
                </c:pt>
                <c:pt idx="9857">
                  <c:v>14.39</c:v>
                </c:pt>
                <c:pt idx="9858">
                  <c:v>14.39</c:v>
                </c:pt>
                <c:pt idx="9859">
                  <c:v>14.39</c:v>
                </c:pt>
                <c:pt idx="9860">
                  <c:v>14.39</c:v>
                </c:pt>
                <c:pt idx="9861">
                  <c:v>14.39</c:v>
                </c:pt>
                <c:pt idx="9862">
                  <c:v>14.39</c:v>
                </c:pt>
                <c:pt idx="9863">
                  <c:v>14.39</c:v>
                </c:pt>
                <c:pt idx="9864">
                  <c:v>14.39</c:v>
                </c:pt>
                <c:pt idx="9865">
                  <c:v>14.39</c:v>
                </c:pt>
                <c:pt idx="9866">
                  <c:v>14.39</c:v>
                </c:pt>
                <c:pt idx="9867">
                  <c:v>14.39</c:v>
                </c:pt>
                <c:pt idx="9868">
                  <c:v>14.39</c:v>
                </c:pt>
                <c:pt idx="9869">
                  <c:v>14.39</c:v>
                </c:pt>
                <c:pt idx="9870">
                  <c:v>14.39</c:v>
                </c:pt>
                <c:pt idx="9871">
                  <c:v>14.39</c:v>
                </c:pt>
                <c:pt idx="9872">
                  <c:v>14.39</c:v>
                </c:pt>
                <c:pt idx="9873">
                  <c:v>14.43</c:v>
                </c:pt>
                <c:pt idx="9874">
                  <c:v>14.43</c:v>
                </c:pt>
                <c:pt idx="9875">
                  <c:v>14.43</c:v>
                </c:pt>
                <c:pt idx="9876">
                  <c:v>14.43</c:v>
                </c:pt>
                <c:pt idx="9877">
                  <c:v>14.43</c:v>
                </c:pt>
                <c:pt idx="9878">
                  <c:v>14.43</c:v>
                </c:pt>
                <c:pt idx="9879">
                  <c:v>14.43</c:v>
                </c:pt>
                <c:pt idx="9880">
                  <c:v>14.43</c:v>
                </c:pt>
                <c:pt idx="9881">
                  <c:v>14.43</c:v>
                </c:pt>
                <c:pt idx="9882">
                  <c:v>14.43</c:v>
                </c:pt>
                <c:pt idx="9883">
                  <c:v>14.43</c:v>
                </c:pt>
                <c:pt idx="9884">
                  <c:v>14.43</c:v>
                </c:pt>
                <c:pt idx="9885">
                  <c:v>14.43</c:v>
                </c:pt>
                <c:pt idx="9886">
                  <c:v>14.43</c:v>
                </c:pt>
                <c:pt idx="9887">
                  <c:v>14.43</c:v>
                </c:pt>
                <c:pt idx="9888">
                  <c:v>14.43</c:v>
                </c:pt>
                <c:pt idx="9889">
                  <c:v>14.43</c:v>
                </c:pt>
                <c:pt idx="9890">
                  <c:v>14.43</c:v>
                </c:pt>
                <c:pt idx="9891">
                  <c:v>14.43</c:v>
                </c:pt>
                <c:pt idx="9892">
                  <c:v>14.43</c:v>
                </c:pt>
                <c:pt idx="9893">
                  <c:v>14.43</c:v>
                </c:pt>
                <c:pt idx="9894">
                  <c:v>14.43</c:v>
                </c:pt>
                <c:pt idx="9895">
                  <c:v>14.43</c:v>
                </c:pt>
                <c:pt idx="9896">
                  <c:v>14.43</c:v>
                </c:pt>
                <c:pt idx="9897">
                  <c:v>14.43</c:v>
                </c:pt>
                <c:pt idx="9898">
                  <c:v>14.43</c:v>
                </c:pt>
                <c:pt idx="9899">
                  <c:v>14.43</c:v>
                </c:pt>
                <c:pt idx="9900">
                  <c:v>14.43</c:v>
                </c:pt>
                <c:pt idx="9901">
                  <c:v>14.43</c:v>
                </c:pt>
                <c:pt idx="9902">
                  <c:v>14.43</c:v>
                </c:pt>
                <c:pt idx="9903">
                  <c:v>14.47</c:v>
                </c:pt>
                <c:pt idx="9904">
                  <c:v>14.47</c:v>
                </c:pt>
                <c:pt idx="9905">
                  <c:v>14.47</c:v>
                </c:pt>
                <c:pt idx="9906">
                  <c:v>14.47</c:v>
                </c:pt>
                <c:pt idx="9907">
                  <c:v>14.47</c:v>
                </c:pt>
                <c:pt idx="9908">
                  <c:v>14.47</c:v>
                </c:pt>
                <c:pt idx="9909">
                  <c:v>14.47</c:v>
                </c:pt>
                <c:pt idx="9910">
                  <c:v>14.47</c:v>
                </c:pt>
                <c:pt idx="9911">
                  <c:v>14.47</c:v>
                </c:pt>
                <c:pt idx="9912">
                  <c:v>14.47</c:v>
                </c:pt>
                <c:pt idx="9913">
                  <c:v>14.47</c:v>
                </c:pt>
                <c:pt idx="9914">
                  <c:v>14.47</c:v>
                </c:pt>
                <c:pt idx="9915">
                  <c:v>14.47</c:v>
                </c:pt>
                <c:pt idx="9916">
                  <c:v>14.47</c:v>
                </c:pt>
                <c:pt idx="9917">
                  <c:v>14.47</c:v>
                </c:pt>
                <c:pt idx="9918">
                  <c:v>14.47</c:v>
                </c:pt>
                <c:pt idx="9919">
                  <c:v>14.47</c:v>
                </c:pt>
                <c:pt idx="9920">
                  <c:v>14.47</c:v>
                </c:pt>
                <c:pt idx="9921">
                  <c:v>14.47</c:v>
                </c:pt>
                <c:pt idx="9922">
                  <c:v>14.47</c:v>
                </c:pt>
                <c:pt idx="9923">
                  <c:v>14.47</c:v>
                </c:pt>
                <c:pt idx="9924">
                  <c:v>14.47</c:v>
                </c:pt>
                <c:pt idx="9925">
                  <c:v>14.47</c:v>
                </c:pt>
                <c:pt idx="9926">
                  <c:v>14.47</c:v>
                </c:pt>
                <c:pt idx="9927">
                  <c:v>14.47</c:v>
                </c:pt>
                <c:pt idx="9928">
                  <c:v>14.47</c:v>
                </c:pt>
                <c:pt idx="9929">
                  <c:v>14.47</c:v>
                </c:pt>
                <c:pt idx="9930">
                  <c:v>14.47</c:v>
                </c:pt>
                <c:pt idx="9931">
                  <c:v>14.47</c:v>
                </c:pt>
                <c:pt idx="9932">
                  <c:v>14.47</c:v>
                </c:pt>
                <c:pt idx="9933">
                  <c:v>14.506</c:v>
                </c:pt>
                <c:pt idx="9934">
                  <c:v>14.506</c:v>
                </c:pt>
                <c:pt idx="9935">
                  <c:v>14.506</c:v>
                </c:pt>
                <c:pt idx="9936">
                  <c:v>14.506</c:v>
                </c:pt>
                <c:pt idx="9937">
                  <c:v>14.506</c:v>
                </c:pt>
                <c:pt idx="9938">
                  <c:v>14.506</c:v>
                </c:pt>
                <c:pt idx="9939">
                  <c:v>14.506</c:v>
                </c:pt>
                <c:pt idx="9940">
                  <c:v>14.506</c:v>
                </c:pt>
                <c:pt idx="9941">
                  <c:v>14.506</c:v>
                </c:pt>
                <c:pt idx="9942">
                  <c:v>14.506</c:v>
                </c:pt>
                <c:pt idx="9943">
                  <c:v>14.506</c:v>
                </c:pt>
                <c:pt idx="9944">
                  <c:v>14.506</c:v>
                </c:pt>
                <c:pt idx="9945">
                  <c:v>14.506</c:v>
                </c:pt>
                <c:pt idx="9946">
                  <c:v>14.506</c:v>
                </c:pt>
                <c:pt idx="9947">
                  <c:v>14.506</c:v>
                </c:pt>
                <c:pt idx="9948">
                  <c:v>14.506</c:v>
                </c:pt>
                <c:pt idx="9949">
                  <c:v>14.506</c:v>
                </c:pt>
                <c:pt idx="9950">
                  <c:v>14.506</c:v>
                </c:pt>
                <c:pt idx="9951">
                  <c:v>14.506</c:v>
                </c:pt>
                <c:pt idx="9952">
                  <c:v>14.506</c:v>
                </c:pt>
                <c:pt idx="9953">
                  <c:v>14.506</c:v>
                </c:pt>
                <c:pt idx="9954">
                  <c:v>14.506</c:v>
                </c:pt>
                <c:pt idx="9955">
                  <c:v>14.506</c:v>
                </c:pt>
                <c:pt idx="9956">
                  <c:v>14.506</c:v>
                </c:pt>
                <c:pt idx="9957">
                  <c:v>14.506</c:v>
                </c:pt>
                <c:pt idx="9958">
                  <c:v>14.506</c:v>
                </c:pt>
                <c:pt idx="9959">
                  <c:v>14.506</c:v>
                </c:pt>
                <c:pt idx="9960">
                  <c:v>14.545999999999999</c:v>
                </c:pt>
                <c:pt idx="9961">
                  <c:v>14.545999999999999</c:v>
                </c:pt>
                <c:pt idx="9962">
                  <c:v>14.545999999999999</c:v>
                </c:pt>
                <c:pt idx="9963">
                  <c:v>14.545999999999999</c:v>
                </c:pt>
                <c:pt idx="9964">
                  <c:v>14.545999999999999</c:v>
                </c:pt>
                <c:pt idx="9965">
                  <c:v>14.545999999999999</c:v>
                </c:pt>
                <c:pt idx="9966">
                  <c:v>14.545999999999999</c:v>
                </c:pt>
                <c:pt idx="9967">
                  <c:v>14.545999999999999</c:v>
                </c:pt>
                <c:pt idx="9968">
                  <c:v>14.545999999999999</c:v>
                </c:pt>
                <c:pt idx="9969">
                  <c:v>14.545999999999999</c:v>
                </c:pt>
                <c:pt idx="9970">
                  <c:v>14.545999999999999</c:v>
                </c:pt>
                <c:pt idx="9971">
                  <c:v>14.545999999999999</c:v>
                </c:pt>
                <c:pt idx="9972">
                  <c:v>14.545999999999999</c:v>
                </c:pt>
                <c:pt idx="9973">
                  <c:v>14.545999999999999</c:v>
                </c:pt>
                <c:pt idx="9974">
                  <c:v>14.545999999999999</c:v>
                </c:pt>
                <c:pt idx="9975">
                  <c:v>14.545999999999999</c:v>
                </c:pt>
                <c:pt idx="9976">
                  <c:v>14.545999999999999</c:v>
                </c:pt>
                <c:pt idx="9977">
                  <c:v>14.545999999999999</c:v>
                </c:pt>
                <c:pt idx="9978">
                  <c:v>14.545999999999999</c:v>
                </c:pt>
                <c:pt idx="9979">
                  <c:v>14.545999999999999</c:v>
                </c:pt>
                <c:pt idx="9980">
                  <c:v>14.545999999999999</c:v>
                </c:pt>
                <c:pt idx="9981">
                  <c:v>14.545999999999999</c:v>
                </c:pt>
                <c:pt idx="9982">
                  <c:v>14.545999999999999</c:v>
                </c:pt>
                <c:pt idx="9983">
                  <c:v>14.545999999999999</c:v>
                </c:pt>
                <c:pt idx="9984">
                  <c:v>14.545999999999999</c:v>
                </c:pt>
                <c:pt idx="9985">
                  <c:v>14.545999999999999</c:v>
                </c:pt>
                <c:pt idx="9986">
                  <c:v>14.545999999999999</c:v>
                </c:pt>
                <c:pt idx="9987">
                  <c:v>14.545999999999999</c:v>
                </c:pt>
                <c:pt idx="9988">
                  <c:v>14.545999999999999</c:v>
                </c:pt>
                <c:pt idx="9989">
                  <c:v>14.545999999999999</c:v>
                </c:pt>
                <c:pt idx="9990">
                  <c:v>14.587999999999999</c:v>
                </c:pt>
                <c:pt idx="9991">
                  <c:v>14.587999999999999</c:v>
                </c:pt>
                <c:pt idx="9992">
                  <c:v>14.587999999999999</c:v>
                </c:pt>
                <c:pt idx="9993">
                  <c:v>14.587999999999999</c:v>
                </c:pt>
                <c:pt idx="9994">
                  <c:v>14.587999999999999</c:v>
                </c:pt>
                <c:pt idx="9995">
                  <c:v>14.587999999999999</c:v>
                </c:pt>
                <c:pt idx="9996">
                  <c:v>14.587999999999999</c:v>
                </c:pt>
                <c:pt idx="9997">
                  <c:v>14.587999999999999</c:v>
                </c:pt>
                <c:pt idx="9998">
                  <c:v>14.587999999999999</c:v>
                </c:pt>
                <c:pt idx="9999">
                  <c:v>14.587999999999999</c:v>
                </c:pt>
                <c:pt idx="10000">
                  <c:v>14.587999999999999</c:v>
                </c:pt>
                <c:pt idx="10001">
                  <c:v>14.587999999999999</c:v>
                </c:pt>
                <c:pt idx="10002">
                  <c:v>14.587999999999999</c:v>
                </c:pt>
                <c:pt idx="10003">
                  <c:v>14.587999999999999</c:v>
                </c:pt>
                <c:pt idx="10004">
                  <c:v>14.587999999999999</c:v>
                </c:pt>
                <c:pt idx="10005">
                  <c:v>14.587999999999999</c:v>
                </c:pt>
                <c:pt idx="10006">
                  <c:v>14.587999999999999</c:v>
                </c:pt>
                <c:pt idx="10007">
                  <c:v>14.587999999999999</c:v>
                </c:pt>
                <c:pt idx="10008">
                  <c:v>14.587999999999999</c:v>
                </c:pt>
                <c:pt idx="10009">
                  <c:v>14.587999999999999</c:v>
                </c:pt>
                <c:pt idx="10010">
                  <c:v>14.587999999999999</c:v>
                </c:pt>
                <c:pt idx="10011">
                  <c:v>14.587999999999999</c:v>
                </c:pt>
                <c:pt idx="10012">
                  <c:v>14.587999999999999</c:v>
                </c:pt>
                <c:pt idx="10013">
                  <c:v>14.587999999999999</c:v>
                </c:pt>
                <c:pt idx="10014">
                  <c:v>14.587999999999999</c:v>
                </c:pt>
                <c:pt idx="10015">
                  <c:v>14.587999999999999</c:v>
                </c:pt>
                <c:pt idx="10016">
                  <c:v>14.587999999999999</c:v>
                </c:pt>
                <c:pt idx="10017">
                  <c:v>14.587999999999999</c:v>
                </c:pt>
                <c:pt idx="10018">
                  <c:v>14.587999999999999</c:v>
                </c:pt>
                <c:pt idx="10019">
                  <c:v>14.587999999999999</c:v>
                </c:pt>
                <c:pt idx="10020">
                  <c:v>14.587999999999999</c:v>
                </c:pt>
                <c:pt idx="10021">
                  <c:v>14.612</c:v>
                </c:pt>
                <c:pt idx="10022">
                  <c:v>14.628</c:v>
                </c:pt>
                <c:pt idx="10023">
                  <c:v>14.628</c:v>
                </c:pt>
                <c:pt idx="10024">
                  <c:v>14.628</c:v>
                </c:pt>
                <c:pt idx="10025">
                  <c:v>14.628</c:v>
                </c:pt>
                <c:pt idx="10026">
                  <c:v>14.628</c:v>
                </c:pt>
                <c:pt idx="10027">
                  <c:v>14.628</c:v>
                </c:pt>
                <c:pt idx="10028">
                  <c:v>14.628</c:v>
                </c:pt>
                <c:pt idx="10029">
                  <c:v>14.628</c:v>
                </c:pt>
                <c:pt idx="10030">
                  <c:v>14.628</c:v>
                </c:pt>
                <c:pt idx="10031">
                  <c:v>14.628</c:v>
                </c:pt>
                <c:pt idx="10032">
                  <c:v>14.628</c:v>
                </c:pt>
                <c:pt idx="10033">
                  <c:v>14.628</c:v>
                </c:pt>
                <c:pt idx="10034">
                  <c:v>14.628</c:v>
                </c:pt>
                <c:pt idx="10035">
                  <c:v>14.628</c:v>
                </c:pt>
                <c:pt idx="10036">
                  <c:v>14.628</c:v>
                </c:pt>
                <c:pt idx="10037">
                  <c:v>14.628</c:v>
                </c:pt>
                <c:pt idx="10038">
                  <c:v>14.628</c:v>
                </c:pt>
                <c:pt idx="10039">
                  <c:v>14.628</c:v>
                </c:pt>
                <c:pt idx="10040">
                  <c:v>14.628</c:v>
                </c:pt>
                <c:pt idx="10041">
                  <c:v>14.628</c:v>
                </c:pt>
                <c:pt idx="10042">
                  <c:v>14.628</c:v>
                </c:pt>
                <c:pt idx="10043">
                  <c:v>14.628</c:v>
                </c:pt>
                <c:pt idx="10044">
                  <c:v>14.628</c:v>
                </c:pt>
                <c:pt idx="10045">
                  <c:v>14.628</c:v>
                </c:pt>
                <c:pt idx="10046">
                  <c:v>14.628</c:v>
                </c:pt>
                <c:pt idx="10047">
                  <c:v>14.628</c:v>
                </c:pt>
                <c:pt idx="10048">
                  <c:v>14.628</c:v>
                </c:pt>
                <c:pt idx="10049">
                  <c:v>14.628</c:v>
                </c:pt>
                <c:pt idx="10050">
                  <c:v>14.628</c:v>
                </c:pt>
                <c:pt idx="10051">
                  <c:v>14.628</c:v>
                </c:pt>
                <c:pt idx="10052">
                  <c:v>14.666</c:v>
                </c:pt>
                <c:pt idx="10053">
                  <c:v>14.666</c:v>
                </c:pt>
                <c:pt idx="10054">
                  <c:v>14.666</c:v>
                </c:pt>
                <c:pt idx="10055">
                  <c:v>14.666</c:v>
                </c:pt>
                <c:pt idx="10056">
                  <c:v>14.666</c:v>
                </c:pt>
                <c:pt idx="10057">
                  <c:v>14.666</c:v>
                </c:pt>
                <c:pt idx="10058">
                  <c:v>14.666</c:v>
                </c:pt>
                <c:pt idx="10059">
                  <c:v>14.666</c:v>
                </c:pt>
                <c:pt idx="10060">
                  <c:v>14.666</c:v>
                </c:pt>
                <c:pt idx="10061">
                  <c:v>14.666</c:v>
                </c:pt>
                <c:pt idx="10062">
                  <c:v>14.666</c:v>
                </c:pt>
                <c:pt idx="10063">
                  <c:v>14.666</c:v>
                </c:pt>
                <c:pt idx="10064">
                  <c:v>14.666</c:v>
                </c:pt>
                <c:pt idx="10065">
                  <c:v>14.666</c:v>
                </c:pt>
                <c:pt idx="10066">
                  <c:v>14.666</c:v>
                </c:pt>
                <c:pt idx="10067">
                  <c:v>14.666</c:v>
                </c:pt>
                <c:pt idx="10068">
                  <c:v>14.666</c:v>
                </c:pt>
                <c:pt idx="10069">
                  <c:v>14.666</c:v>
                </c:pt>
                <c:pt idx="10070">
                  <c:v>14.666</c:v>
                </c:pt>
                <c:pt idx="10071">
                  <c:v>14.666</c:v>
                </c:pt>
                <c:pt idx="10072">
                  <c:v>14.666</c:v>
                </c:pt>
                <c:pt idx="10073">
                  <c:v>14.666</c:v>
                </c:pt>
                <c:pt idx="10074">
                  <c:v>14.666</c:v>
                </c:pt>
                <c:pt idx="10075">
                  <c:v>14.666</c:v>
                </c:pt>
                <c:pt idx="10076">
                  <c:v>14.666</c:v>
                </c:pt>
                <c:pt idx="10077">
                  <c:v>14.666</c:v>
                </c:pt>
                <c:pt idx="10078">
                  <c:v>14.666</c:v>
                </c:pt>
                <c:pt idx="10079">
                  <c:v>14.666</c:v>
                </c:pt>
                <c:pt idx="10080">
                  <c:v>14.666</c:v>
                </c:pt>
                <c:pt idx="10081">
                  <c:v>14.702</c:v>
                </c:pt>
                <c:pt idx="10082">
                  <c:v>14.702</c:v>
                </c:pt>
                <c:pt idx="10083">
                  <c:v>14.702</c:v>
                </c:pt>
                <c:pt idx="10084">
                  <c:v>14.702</c:v>
                </c:pt>
                <c:pt idx="10085">
                  <c:v>14.702</c:v>
                </c:pt>
                <c:pt idx="10086">
                  <c:v>14.702</c:v>
                </c:pt>
                <c:pt idx="10087">
                  <c:v>14.702</c:v>
                </c:pt>
                <c:pt idx="10088">
                  <c:v>14.702</c:v>
                </c:pt>
                <c:pt idx="10089">
                  <c:v>14.702</c:v>
                </c:pt>
                <c:pt idx="10090">
                  <c:v>14.702</c:v>
                </c:pt>
                <c:pt idx="10091">
                  <c:v>14.702</c:v>
                </c:pt>
                <c:pt idx="10092">
                  <c:v>14.702</c:v>
                </c:pt>
                <c:pt idx="10093">
                  <c:v>14.702</c:v>
                </c:pt>
                <c:pt idx="10094">
                  <c:v>14.702</c:v>
                </c:pt>
                <c:pt idx="10095">
                  <c:v>14.702</c:v>
                </c:pt>
                <c:pt idx="10096">
                  <c:v>14.702</c:v>
                </c:pt>
                <c:pt idx="10097">
                  <c:v>14.702</c:v>
                </c:pt>
                <c:pt idx="10098">
                  <c:v>14.702</c:v>
                </c:pt>
                <c:pt idx="10099">
                  <c:v>14.702</c:v>
                </c:pt>
                <c:pt idx="10100">
                  <c:v>14.702</c:v>
                </c:pt>
                <c:pt idx="10101">
                  <c:v>14.702</c:v>
                </c:pt>
                <c:pt idx="10102">
                  <c:v>14.702</c:v>
                </c:pt>
                <c:pt idx="10103">
                  <c:v>14.702</c:v>
                </c:pt>
                <c:pt idx="10104">
                  <c:v>14.702</c:v>
                </c:pt>
                <c:pt idx="10105">
                  <c:v>14.702</c:v>
                </c:pt>
                <c:pt idx="10106">
                  <c:v>14.702</c:v>
                </c:pt>
                <c:pt idx="10107">
                  <c:v>14.702</c:v>
                </c:pt>
                <c:pt idx="10108">
                  <c:v>14.702</c:v>
                </c:pt>
                <c:pt idx="10109">
                  <c:v>14.744</c:v>
                </c:pt>
                <c:pt idx="10110">
                  <c:v>14.744</c:v>
                </c:pt>
                <c:pt idx="10111">
                  <c:v>14.744</c:v>
                </c:pt>
                <c:pt idx="10112">
                  <c:v>14.744</c:v>
                </c:pt>
                <c:pt idx="10113">
                  <c:v>14.744</c:v>
                </c:pt>
                <c:pt idx="10114">
                  <c:v>14.744</c:v>
                </c:pt>
                <c:pt idx="10115">
                  <c:v>14.744</c:v>
                </c:pt>
                <c:pt idx="10116">
                  <c:v>14.744</c:v>
                </c:pt>
                <c:pt idx="10117">
                  <c:v>14.744</c:v>
                </c:pt>
                <c:pt idx="10118">
                  <c:v>14.744</c:v>
                </c:pt>
                <c:pt idx="10119">
                  <c:v>14.744</c:v>
                </c:pt>
                <c:pt idx="10120">
                  <c:v>14.744</c:v>
                </c:pt>
                <c:pt idx="10121">
                  <c:v>14.744</c:v>
                </c:pt>
                <c:pt idx="10122">
                  <c:v>14.744</c:v>
                </c:pt>
                <c:pt idx="10123">
                  <c:v>14.744</c:v>
                </c:pt>
                <c:pt idx="10124">
                  <c:v>14.744</c:v>
                </c:pt>
                <c:pt idx="10125">
                  <c:v>14.744</c:v>
                </c:pt>
                <c:pt idx="10126">
                  <c:v>14.744</c:v>
                </c:pt>
                <c:pt idx="10127">
                  <c:v>14.744</c:v>
                </c:pt>
                <c:pt idx="10128">
                  <c:v>14.744</c:v>
                </c:pt>
                <c:pt idx="10129">
                  <c:v>14.744</c:v>
                </c:pt>
                <c:pt idx="10130">
                  <c:v>14.744</c:v>
                </c:pt>
                <c:pt idx="10131">
                  <c:v>14.744</c:v>
                </c:pt>
                <c:pt idx="10132">
                  <c:v>14.744</c:v>
                </c:pt>
                <c:pt idx="10133">
                  <c:v>14.744</c:v>
                </c:pt>
                <c:pt idx="10134">
                  <c:v>14.744</c:v>
                </c:pt>
                <c:pt idx="10135">
                  <c:v>14.744</c:v>
                </c:pt>
                <c:pt idx="10136">
                  <c:v>14.744</c:v>
                </c:pt>
                <c:pt idx="10137">
                  <c:v>14.744</c:v>
                </c:pt>
                <c:pt idx="10138">
                  <c:v>14.744</c:v>
                </c:pt>
                <c:pt idx="10139">
                  <c:v>14.744</c:v>
                </c:pt>
                <c:pt idx="10140">
                  <c:v>14.744</c:v>
                </c:pt>
                <c:pt idx="10141">
                  <c:v>14.762</c:v>
                </c:pt>
                <c:pt idx="10142">
                  <c:v>14.782</c:v>
                </c:pt>
                <c:pt idx="10143">
                  <c:v>14.782</c:v>
                </c:pt>
                <c:pt idx="10144">
                  <c:v>14.782</c:v>
                </c:pt>
                <c:pt idx="10145">
                  <c:v>14.782</c:v>
                </c:pt>
                <c:pt idx="10146">
                  <c:v>14.782</c:v>
                </c:pt>
                <c:pt idx="10147">
                  <c:v>14.782</c:v>
                </c:pt>
                <c:pt idx="10148">
                  <c:v>14.782</c:v>
                </c:pt>
                <c:pt idx="10149">
                  <c:v>14.782</c:v>
                </c:pt>
                <c:pt idx="10150">
                  <c:v>14.782</c:v>
                </c:pt>
                <c:pt idx="10151">
                  <c:v>14.782</c:v>
                </c:pt>
                <c:pt idx="10152">
                  <c:v>14.782</c:v>
                </c:pt>
                <c:pt idx="10153">
                  <c:v>14.782</c:v>
                </c:pt>
                <c:pt idx="10154">
                  <c:v>14.782</c:v>
                </c:pt>
                <c:pt idx="10155">
                  <c:v>14.782</c:v>
                </c:pt>
                <c:pt idx="10156">
                  <c:v>14.782</c:v>
                </c:pt>
                <c:pt idx="10157">
                  <c:v>14.782</c:v>
                </c:pt>
                <c:pt idx="10158">
                  <c:v>14.782</c:v>
                </c:pt>
                <c:pt idx="10159">
                  <c:v>14.782</c:v>
                </c:pt>
                <c:pt idx="10160">
                  <c:v>14.782</c:v>
                </c:pt>
                <c:pt idx="10161">
                  <c:v>14.782</c:v>
                </c:pt>
                <c:pt idx="10162">
                  <c:v>14.782</c:v>
                </c:pt>
                <c:pt idx="10163">
                  <c:v>14.782</c:v>
                </c:pt>
                <c:pt idx="10164">
                  <c:v>14.782</c:v>
                </c:pt>
                <c:pt idx="10165">
                  <c:v>14.782</c:v>
                </c:pt>
                <c:pt idx="10166">
                  <c:v>14.782</c:v>
                </c:pt>
                <c:pt idx="10167">
                  <c:v>14.782</c:v>
                </c:pt>
                <c:pt idx="10168">
                  <c:v>14.782</c:v>
                </c:pt>
                <c:pt idx="10169">
                  <c:v>14.82</c:v>
                </c:pt>
                <c:pt idx="10170">
                  <c:v>14.82</c:v>
                </c:pt>
                <c:pt idx="10171">
                  <c:v>14.82</c:v>
                </c:pt>
                <c:pt idx="10172">
                  <c:v>14.82</c:v>
                </c:pt>
                <c:pt idx="10173">
                  <c:v>14.82</c:v>
                </c:pt>
                <c:pt idx="10174">
                  <c:v>14.82</c:v>
                </c:pt>
                <c:pt idx="10175">
                  <c:v>14.82</c:v>
                </c:pt>
                <c:pt idx="10176">
                  <c:v>14.82</c:v>
                </c:pt>
                <c:pt idx="10177">
                  <c:v>14.82</c:v>
                </c:pt>
                <c:pt idx="10178">
                  <c:v>14.82</c:v>
                </c:pt>
                <c:pt idx="10179">
                  <c:v>14.82</c:v>
                </c:pt>
                <c:pt idx="10180">
                  <c:v>14.82</c:v>
                </c:pt>
                <c:pt idx="10181">
                  <c:v>14.82</c:v>
                </c:pt>
                <c:pt idx="10182">
                  <c:v>14.82</c:v>
                </c:pt>
                <c:pt idx="10183">
                  <c:v>14.82</c:v>
                </c:pt>
                <c:pt idx="10184">
                  <c:v>14.82</c:v>
                </c:pt>
                <c:pt idx="10185">
                  <c:v>14.82</c:v>
                </c:pt>
                <c:pt idx="10186">
                  <c:v>14.82</c:v>
                </c:pt>
                <c:pt idx="10187">
                  <c:v>14.82</c:v>
                </c:pt>
                <c:pt idx="10188">
                  <c:v>14.82</c:v>
                </c:pt>
                <c:pt idx="10189">
                  <c:v>14.82</c:v>
                </c:pt>
                <c:pt idx="10190">
                  <c:v>14.82</c:v>
                </c:pt>
                <c:pt idx="10191">
                  <c:v>14.82</c:v>
                </c:pt>
                <c:pt idx="10192">
                  <c:v>14.82</c:v>
                </c:pt>
                <c:pt idx="10193">
                  <c:v>14.82</c:v>
                </c:pt>
                <c:pt idx="10194">
                  <c:v>14.82</c:v>
                </c:pt>
                <c:pt idx="10195">
                  <c:v>14.82</c:v>
                </c:pt>
                <c:pt idx="10196">
                  <c:v>14.82</c:v>
                </c:pt>
                <c:pt idx="10197">
                  <c:v>14.82</c:v>
                </c:pt>
                <c:pt idx="10198">
                  <c:v>14.86</c:v>
                </c:pt>
                <c:pt idx="10199">
                  <c:v>14.86</c:v>
                </c:pt>
                <c:pt idx="10200">
                  <c:v>14.86</c:v>
                </c:pt>
                <c:pt idx="10201">
                  <c:v>14.86</c:v>
                </c:pt>
                <c:pt idx="10202">
                  <c:v>14.86</c:v>
                </c:pt>
                <c:pt idx="10203">
                  <c:v>14.86</c:v>
                </c:pt>
                <c:pt idx="10204">
                  <c:v>14.86</c:v>
                </c:pt>
                <c:pt idx="10205">
                  <c:v>14.86</c:v>
                </c:pt>
                <c:pt idx="10206">
                  <c:v>14.86</c:v>
                </c:pt>
                <c:pt idx="10207">
                  <c:v>14.86</c:v>
                </c:pt>
                <c:pt idx="10208">
                  <c:v>14.86</c:v>
                </c:pt>
                <c:pt idx="10209">
                  <c:v>14.86</c:v>
                </c:pt>
                <c:pt idx="10210">
                  <c:v>14.86</c:v>
                </c:pt>
                <c:pt idx="10211">
                  <c:v>14.86</c:v>
                </c:pt>
                <c:pt idx="10212">
                  <c:v>14.86</c:v>
                </c:pt>
                <c:pt idx="10213">
                  <c:v>14.86</c:v>
                </c:pt>
                <c:pt idx="10214">
                  <c:v>14.86</c:v>
                </c:pt>
                <c:pt idx="10215">
                  <c:v>14.86</c:v>
                </c:pt>
                <c:pt idx="10216">
                  <c:v>14.86</c:v>
                </c:pt>
                <c:pt idx="10217">
                  <c:v>14.86</c:v>
                </c:pt>
                <c:pt idx="10218">
                  <c:v>14.86</c:v>
                </c:pt>
                <c:pt idx="10219">
                  <c:v>14.86</c:v>
                </c:pt>
                <c:pt idx="10220">
                  <c:v>14.86</c:v>
                </c:pt>
                <c:pt idx="10221">
                  <c:v>14.86</c:v>
                </c:pt>
                <c:pt idx="10222">
                  <c:v>14.86</c:v>
                </c:pt>
                <c:pt idx="10223">
                  <c:v>14.86</c:v>
                </c:pt>
                <c:pt idx="10224">
                  <c:v>14.86</c:v>
                </c:pt>
                <c:pt idx="10225">
                  <c:v>14.86</c:v>
                </c:pt>
                <c:pt idx="10226">
                  <c:v>14.86</c:v>
                </c:pt>
                <c:pt idx="10227">
                  <c:v>14.86</c:v>
                </c:pt>
                <c:pt idx="10228">
                  <c:v>14.86</c:v>
                </c:pt>
                <c:pt idx="10229">
                  <c:v>14.888</c:v>
                </c:pt>
                <c:pt idx="10230">
                  <c:v>14.904</c:v>
                </c:pt>
                <c:pt idx="10231">
                  <c:v>14.904</c:v>
                </c:pt>
                <c:pt idx="10232">
                  <c:v>14.904</c:v>
                </c:pt>
                <c:pt idx="10233">
                  <c:v>14.904</c:v>
                </c:pt>
                <c:pt idx="10234">
                  <c:v>14.904</c:v>
                </c:pt>
                <c:pt idx="10235">
                  <c:v>14.904</c:v>
                </c:pt>
                <c:pt idx="10236">
                  <c:v>14.904</c:v>
                </c:pt>
                <c:pt idx="10237">
                  <c:v>14.904</c:v>
                </c:pt>
                <c:pt idx="10238">
                  <c:v>14.904</c:v>
                </c:pt>
                <c:pt idx="10239">
                  <c:v>14.904</c:v>
                </c:pt>
                <c:pt idx="10240">
                  <c:v>14.904</c:v>
                </c:pt>
                <c:pt idx="10241">
                  <c:v>14.904</c:v>
                </c:pt>
                <c:pt idx="10242">
                  <c:v>14.904</c:v>
                </c:pt>
                <c:pt idx="10243">
                  <c:v>14.904</c:v>
                </c:pt>
                <c:pt idx="10244">
                  <c:v>14.904</c:v>
                </c:pt>
                <c:pt idx="10245">
                  <c:v>14.904</c:v>
                </c:pt>
                <c:pt idx="10246">
                  <c:v>14.904</c:v>
                </c:pt>
                <c:pt idx="10247">
                  <c:v>14.904</c:v>
                </c:pt>
                <c:pt idx="10248">
                  <c:v>14.904</c:v>
                </c:pt>
                <c:pt idx="10249">
                  <c:v>14.904</c:v>
                </c:pt>
                <c:pt idx="10250">
                  <c:v>14.904</c:v>
                </c:pt>
                <c:pt idx="10251">
                  <c:v>14.904</c:v>
                </c:pt>
                <c:pt idx="10252">
                  <c:v>14.904</c:v>
                </c:pt>
                <c:pt idx="10253">
                  <c:v>14.904</c:v>
                </c:pt>
                <c:pt idx="10254">
                  <c:v>14.904</c:v>
                </c:pt>
                <c:pt idx="10255">
                  <c:v>14.904</c:v>
                </c:pt>
                <c:pt idx="10256">
                  <c:v>14.904</c:v>
                </c:pt>
                <c:pt idx="10257">
                  <c:v>14.904</c:v>
                </c:pt>
                <c:pt idx="10258">
                  <c:v>14.904</c:v>
                </c:pt>
                <c:pt idx="10259">
                  <c:v>14.904</c:v>
                </c:pt>
                <c:pt idx="10260">
                  <c:v>14.904</c:v>
                </c:pt>
                <c:pt idx="10261">
                  <c:v>14.904</c:v>
                </c:pt>
                <c:pt idx="10262">
                  <c:v>14.922000000000001</c:v>
                </c:pt>
                <c:pt idx="10263">
                  <c:v>14.944000000000001</c:v>
                </c:pt>
                <c:pt idx="10264">
                  <c:v>14.944000000000001</c:v>
                </c:pt>
                <c:pt idx="10265">
                  <c:v>14.944000000000001</c:v>
                </c:pt>
                <c:pt idx="10266">
                  <c:v>14.944000000000001</c:v>
                </c:pt>
                <c:pt idx="10267">
                  <c:v>14.944000000000001</c:v>
                </c:pt>
                <c:pt idx="10268">
                  <c:v>14.944000000000001</c:v>
                </c:pt>
                <c:pt idx="10269">
                  <c:v>14.944000000000001</c:v>
                </c:pt>
                <c:pt idx="10270">
                  <c:v>14.944000000000001</c:v>
                </c:pt>
                <c:pt idx="10271">
                  <c:v>14.944000000000001</c:v>
                </c:pt>
                <c:pt idx="10272">
                  <c:v>14.944000000000001</c:v>
                </c:pt>
                <c:pt idx="10273">
                  <c:v>14.944000000000001</c:v>
                </c:pt>
                <c:pt idx="10274">
                  <c:v>14.944000000000001</c:v>
                </c:pt>
                <c:pt idx="10275">
                  <c:v>14.944000000000001</c:v>
                </c:pt>
                <c:pt idx="10276">
                  <c:v>14.944000000000001</c:v>
                </c:pt>
                <c:pt idx="10277">
                  <c:v>14.944000000000001</c:v>
                </c:pt>
                <c:pt idx="10278">
                  <c:v>14.944000000000001</c:v>
                </c:pt>
                <c:pt idx="10279">
                  <c:v>14.944000000000001</c:v>
                </c:pt>
                <c:pt idx="10280">
                  <c:v>14.944000000000001</c:v>
                </c:pt>
                <c:pt idx="10281">
                  <c:v>14.944000000000001</c:v>
                </c:pt>
                <c:pt idx="10282">
                  <c:v>14.944000000000001</c:v>
                </c:pt>
                <c:pt idx="10283">
                  <c:v>14.944000000000001</c:v>
                </c:pt>
                <c:pt idx="10284">
                  <c:v>14.944000000000001</c:v>
                </c:pt>
                <c:pt idx="10285">
                  <c:v>14.944000000000001</c:v>
                </c:pt>
                <c:pt idx="10286">
                  <c:v>14.944000000000001</c:v>
                </c:pt>
                <c:pt idx="10287">
                  <c:v>14.944000000000001</c:v>
                </c:pt>
                <c:pt idx="10288">
                  <c:v>14.944000000000001</c:v>
                </c:pt>
                <c:pt idx="10289">
                  <c:v>14.944000000000001</c:v>
                </c:pt>
                <c:pt idx="10290">
                  <c:v>14.944000000000001</c:v>
                </c:pt>
                <c:pt idx="10291">
                  <c:v>14.944000000000001</c:v>
                </c:pt>
                <c:pt idx="10292">
                  <c:v>14.948</c:v>
                </c:pt>
                <c:pt idx="10293">
                  <c:v>14.981999999999999</c:v>
                </c:pt>
                <c:pt idx="10294">
                  <c:v>14.981999999999999</c:v>
                </c:pt>
                <c:pt idx="10295">
                  <c:v>14.981999999999999</c:v>
                </c:pt>
                <c:pt idx="10296">
                  <c:v>14.981999999999999</c:v>
                </c:pt>
                <c:pt idx="10297">
                  <c:v>14.981999999999999</c:v>
                </c:pt>
                <c:pt idx="10298">
                  <c:v>14.981999999999999</c:v>
                </c:pt>
                <c:pt idx="10299">
                  <c:v>14.981999999999999</c:v>
                </c:pt>
                <c:pt idx="10300">
                  <c:v>14.981999999999999</c:v>
                </c:pt>
                <c:pt idx="10301">
                  <c:v>14.981999999999999</c:v>
                </c:pt>
                <c:pt idx="10302">
                  <c:v>14.981999999999999</c:v>
                </c:pt>
                <c:pt idx="10303">
                  <c:v>14.981999999999999</c:v>
                </c:pt>
                <c:pt idx="10304">
                  <c:v>14.981999999999999</c:v>
                </c:pt>
                <c:pt idx="10305">
                  <c:v>14.981999999999999</c:v>
                </c:pt>
                <c:pt idx="10306">
                  <c:v>14.981999999999999</c:v>
                </c:pt>
                <c:pt idx="10307">
                  <c:v>14.981999999999999</c:v>
                </c:pt>
                <c:pt idx="10308">
                  <c:v>14.981999999999999</c:v>
                </c:pt>
                <c:pt idx="10309">
                  <c:v>14.981999999999999</c:v>
                </c:pt>
                <c:pt idx="10310">
                  <c:v>14.981999999999999</c:v>
                </c:pt>
                <c:pt idx="10311">
                  <c:v>14.981999999999999</c:v>
                </c:pt>
                <c:pt idx="10312">
                  <c:v>14.981999999999999</c:v>
                </c:pt>
                <c:pt idx="10313">
                  <c:v>14.981999999999999</c:v>
                </c:pt>
                <c:pt idx="10314">
                  <c:v>14.981999999999999</c:v>
                </c:pt>
                <c:pt idx="10315">
                  <c:v>14.981999999999999</c:v>
                </c:pt>
                <c:pt idx="10316">
                  <c:v>14.981999999999999</c:v>
                </c:pt>
                <c:pt idx="10317">
                  <c:v>14.981999999999999</c:v>
                </c:pt>
                <c:pt idx="10318">
                  <c:v>14.981999999999999</c:v>
                </c:pt>
                <c:pt idx="10319">
                  <c:v>14.981999999999999</c:v>
                </c:pt>
                <c:pt idx="10320">
                  <c:v>14.981999999999999</c:v>
                </c:pt>
                <c:pt idx="10321">
                  <c:v>15.004</c:v>
                </c:pt>
                <c:pt idx="10322">
                  <c:v>15.02</c:v>
                </c:pt>
                <c:pt idx="10323">
                  <c:v>15.02</c:v>
                </c:pt>
                <c:pt idx="10324">
                  <c:v>15.02</c:v>
                </c:pt>
                <c:pt idx="10325">
                  <c:v>15.02</c:v>
                </c:pt>
                <c:pt idx="10326">
                  <c:v>15.02</c:v>
                </c:pt>
                <c:pt idx="10327">
                  <c:v>15.02</c:v>
                </c:pt>
                <c:pt idx="10328">
                  <c:v>15.02</c:v>
                </c:pt>
                <c:pt idx="10329">
                  <c:v>15.02</c:v>
                </c:pt>
                <c:pt idx="10330">
                  <c:v>15.02</c:v>
                </c:pt>
                <c:pt idx="10331">
                  <c:v>15.02</c:v>
                </c:pt>
                <c:pt idx="10332">
                  <c:v>15.02</c:v>
                </c:pt>
                <c:pt idx="10333">
                  <c:v>15.02</c:v>
                </c:pt>
                <c:pt idx="10334">
                  <c:v>15.02</c:v>
                </c:pt>
                <c:pt idx="10335">
                  <c:v>15.02</c:v>
                </c:pt>
                <c:pt idx="10336">
                  <c:v>15.02</c:v>
                </c:pt>
                <c:pt idx="10337">
                  <c:v>15.02</c:v>
                </c:pt>
                <c:pt idx="10338">
                  <c:v>15.02</c:v>
                </c:pt>
                <c:pt idx="10339">
                  <c:v>15.02</c:v>
                </c:pt>
                <c:pt idx="10340">
                  <c:v>15.02</c:v>
                </c:pt>
                <c:pt idx="10341">
                  <c:v>15.02</c:v>
                </c:pt>
                <c:pt idx="10342">
                  <c:v>15.02</c:v>
                </c:pt>
                <c:pt idx="10343">
                  <c:v>15.02</c:v>
                </c:pt>
                <c:pt idx="10344">
                  <c:v>15.02</c:v>
                </c:pt>
                <c:pt idx="10345">
                  <c:v>15.02</c:v>
                </c:pt>
                <c:pt idx="10346">
                  <c:v>15.02</c:v>
                </c:pt>
                <c:pt idx="10347">
                  <c:v>15.02</c:v>
                </c:pt>
                <c:pt idx="10348">
                  <c:v>15.02</c:v>
                </c:pt>
                <c:pt idx="10349">
                  <c:v>15.02</c:v>
                </c:pt>
                <c:pt idx="10350">
                  <c:v>15.02</c:v>
                </c:pt>
                <c:pt idx="10351">
                  <c:v>15.06</c:v>
                </c:pt>
                <c:pt idx="10352">
                  <c:v>15.06</c:v>
                </c:pt>
                <c:pt idx="10353">
                  <c:v>15.06</c:v>
                </c:pt>
                <c:pt idx="10354">
                  <c:v>15.06</c:v>
                </c:pt>
                <c:pt idx="10355">
                  <c:v>15.06</c:v>
                </c:pt>
                <c:pt idx="10356">
                  <c:v>15.06</c:v>
                </c:pt>
                <c:pt idx="10357">
                  <c:v>15.06</c:v>
                </c:pt>
                <c:pt idx="10358">
                  <c:v>15.06</c:v>
                </c:pt>
                <c:pt idx="10359">
                  <c:v>15.06</c:v>
                </c:pt>
                <c:pt idx="10360">
                  <c:v>15.06</c:v>
                </c:pt>
                <c:pt idx="10361">
                  <c:v>15.06</c:v>
                </c:pt>
                <c:pt idx="10362">
                  <c:v>15.06</c:v>
                </c:pt>
                <c:pt idx="10363">
                  <c:v>15.06</c:v>
                </c:pt>
                <c:pt idx="10364">
                  <c:v>15.06</c:v>
                </c:pt>
                <c:pt idx="10365">
                  <c:v>15.06</c:v>
                </c:pt>
                <c:pt idx="10366">
                  <c:v>15.06</c:v>
                </c:pt>
                <c:pt idx="10367">
                  <c:v>15.06</c:v>
                </c:pt>
                <c:pt idx="10368">
                  <c:v>15.06</c:v>
                </c:pt>
                <c:pt idx="10369">
                  <c:v>15.06</c:v>
                </c:pt>
                <c:pt idx="10370">
                  <c:v>15.06</c:v>
                </c:pt>
                <c:pt idx="10371">
                  <c:v>15.06</c:v>
                </c:pt>
                <c:pt idx="10372">
                  <c:v>15.06</c:v>
                </c:pt>
                <c:pt idx="10373">
                  <c:v>15.06</c:v>
                </c:pt>
                <c:pt idx="10374">
                  <c:v>15.06</c:v>
                </c:pt>
                <c:pt idx="10375">
                  <c:v>15.06</c:v>
                </c:pt>
                <c:pt idx="10376">
                  <c:v>15.06</c:v>
                </c:pt>
                <c:pt idx="10377">
                  <c:v>15.06</c:v>
                </c:pt>
                <c:pt idx="10378">
                  <c:v>15.06</c:v>
                </c:pt>
                <c:pt idx="10379">
                  <c:v>15.06</c:v>
                </c:pt>
                <c:pt idx="10380">
                  <c:v>15.06</c:v>
                </c:pt>
                <c:pt idx="10381">
                  <c:v>15.077999999999999</c:v>
                </c:pt>
                <c:pt idx="10382">
                  <c:v>15.09</c:v>
                </c:pt>
                <c:pt idx="10383">
                  <c:v>15.09</c:v>
                </c:pt>
                <c:pt idx="10384">
                  <c:v>15.09</c:v>
                </c:pt>
                <c:pt idx="10385">
                  <c:v>15.09</c:v>
                </c:pt>
                <c:pt idx="10386">
                  <c:v>15.09</c:v>
                </c:pt>
                <c:pt idx="10387">
                  <c:v>15.09</c:v>
                </c:pt>
                <c:pt idx="10388">
                  <c:v>15.09</c:v>
                </c:pt>
                <c:pt idx="10389">
                  <c:v>15.09</c:v>
                </c:pt>
                <c:pt idx="10390">
                  <c:v>15.09</c:v>
                </c:pt>
                <c:pt idx="10391">
                  <c:v>15.09</c:v>
                </c:pt>
                <c:pt idx="10392">
                  <c:v>15.09</c:v>
                </c:pt>
                <c:pt idx="10393">
                  <c:v>15.09</c:v>
                </c:pt>
                <c:pt idx="10394">
                  <c:v>15.09</c:v>
                </c:pt>
                <c:pt idx="10395">
                  <c:v>15.09</c:v>
                </c:pt>
                <c:pt idx="10396">
                  <c:v>15.09</c:v>
                </c:pt>
                <c:pt idx="10397">
                  <c:v>15.09</c:v>
                </c:pt>
                <c:pt idx="10398">
                  <c:v>15.09</c:v>
                </c:pt>
                <c:pt idx="10399">
                  <c:v>15.09</c:v>
                </c:pt>
                <c:pt idx="10400">
                  <c:v>15.09</c:v>
                </c:pt>
                <c:pt idx="10401">
                  <c:v>15.09</c:v>
                </c:pt>
                <c:pt idx="10402">
                  <c:v>15.09</c:v>
                </c:pt>
                <c:pt idx="10403">
                  <c:v>15.112</c:v>
                </c:pt>
                <c:pt idx="10404">
                  <c:v>15.13</c:v>
                </c:pt>
                <c:pt idx="10405">
                  <c:v>15.13</c:v>
                </c:pt>
                <c:pt idx="10406">
                  <c:v>15.13</c:v>
                </c:pt>
                <c:pt idx="10407">
                  <c:v>15.13</c:v>
                </c:pt>
                <c:pt idx="10408">
                  <c:v>15.13</c:v>
                </c:pt>
                <c:pt idx="10409">
                  <c:v>15.13</c:v>
                </c:pt>
                <c:pt idx="10410">
                  <c:v>15.13</c:v>
                </c:pt>
                <c:pt idx="10411">
                  <c:v>15.13</c:v>
                </c:pt>
                <c:pt idx="10412">
                  <c:v>15.13</c:v>
                </c:pt>
                <c:pt idx="10413">
                  <c:v>15.13</c:v>
                </c:pt>
                <c:pt idx="10414">
                  <c:v>15.13</c:v>
                </c:pt>
                <c:pt idx="10415">
                  <c:v>15.13</c:v>
                </c:pt>
                <c:pt idx="10416">
                  <c:v>15.13</c:v>
                </c:pt>
                <c:pt idx="10417">
                  <c:v>15.13</c:v>
                </c:pt>
                <c:pt idx="10418">
                  <c:v>15.13</c:v>
                </c:pt>
                <c:pt idx="10419">
                  <c:v>15.13</c:v>
                </c:pt>
                <c:pt idx="10420">
                  <c:v>15.13</c:v>
                </c:pt>
                <c:pt idx="10421">
                  <c:v>15.13</c:v>
                </c:pt>
                <c:pt idx="10422">
                  <c:v>15.13</c:v>
                </c:pt>
                <c:pt idx="10423">
                  <c:v>15.13</c:v>
                </c:pt>
                <c:pt idx="10424">
                  <c:v>15.13</c:v>
                </c:pt>
                <c:pt idx="10425">
                  <c:v>15.13</c:v>
                </c:pt>
                <c:pt idx="10426">
                  <c:v>15.13</c:v>
                </c:pt>
                <c:pt idx="10427">
                  <c:v>15.13</c:v>
                </c:pt>
                <c:pt idx="10428">
                  <c:v>15.13</c:v>
                </c:pt>
                <c:pt idx="10429">
                  <c:v>15.13</c:v>
                </c:pt>
                <c:pt idx="10430">
                  <c:v>15.13</c:v>
                </c:pt>
                <c:pt idx="10431">
                  <c:v>15.13</c:v>
                </c:pt>
                <c:pt idx="10432">
                  <c:v>15.13</c:v>
                </c:pt>
                <c:pt idx="10433">
                  <c:v>15.13</c:v>
                </c:pt>
                <c:pt idx="10434">
                  <c:v>15.13</c:v>
                </c:pt>
                <c:pt idx="10435">
                  <c:v>15.17</c:v>
                </c:pt>
                <c:pt idx="10436">
                  <c:v>15.17</c:v>
                </c:pt>
                <c:pt idx="10437">
                  <c:v>15.17</c:v>
                </c:pt>
                <c:pt idx="10438">
                  <c:v>15.17</c:v>
                </c:pt>
                <c:pt idx="10439">
                  <c:v>15.17</c:v>
                </c:pt>
                <c:pt idx="10440">
                  <c:v>15.17</c:v>
                </c:pt>
                <c:pt idx="10441">
                  <c:v>15.17</c:v>
                </c:pt>
                <c:pt idx="10442">
                  <c:v>15.17</c:v>
                </c:pt>
                <c:pt idx="10443">
                  <c:v>15.17</c:v>
                </c:pt>
                <c:pt idx="10444">
                  <c:v>15.17</c:v>
                </c:pt>
                <c:pt idx="10445">
                  <c:v>15.17</c:v>
                </c:pt>
                <c:pt idx="10446">
                  <c:v>15.17</c:v>
                </c:pt>
                <c:pt idx="10447">
                  <c:v>15.17</c:v>
                </c:pt>
                <c:pt idx="10448">
                  <c:v>15.17</c:v>
                </c:pt>
                <c:pt idx="10449">
                  <c:v>15.17</c:v>
                </c:pt>
                <c:pt idx="10450">
                  <c:v>15.17</c:v>
                </c:pt>
                <c:pt idx="10451">
                  <c:v>15.17</c:v>
                </c:pt>
                <c:pt idx="10452">
                  <c:v>15.17</c:v>
                </c:pt>
                <c:pt idx="10453">
                  <c:v>15.17</c:v>
                </c:pt>
                <c:pt idx="10454">
                  <c:v>15.17</c:v>
                </c:pt>
                <c:pt idx="10455">
                  <c:v>15.17</c:v>
                </c:pt>
                <c:pt idx="10456">
                  <c:v>15.17</c:v>
                </c:pt>
                <c:pt idx="10457">
                  <c:v>15.17</c:v>
                </c:pt>
                <c:pt idx="10458">
                  <c:v>15.17</c:v>
                </c:pt>
                <c:pt idx="10459">
                  <c:v>15.17</c:v>
                </c:pt>
                <c:pt idx="10460">
                  <c:v>15.17</c:v>
                </c:pt>
                <c:pt idx="10461">
                  <c:v>15.17</c:v>
                </c:pt>
                <c:pt idx="10462">
                  <c:v>15.17</c:v>
                </c:pt>
                <c:pt idx="10463">
                  <c:v>15.17</c:v>
                </c:pt>
                <c:pt idx="10464">
                  <c:v>15.17</c:v>
                </c:pt>
                <c:pt idx="10465">
                  <c:v>15.208</c:v>
                </c:pt>
                <c:pt idx="10466">
                  <c:v>15.208</c:v>
                </c:pt>
                <c:pt idx="10467">
                  <c:v>15.208</c:v>
                </c:pt>
                <c:pt idx="10468">
                  <c:v>15.208</c:v>
                </c:pt>
                <c:pt idx="10469">
                  <c:v>15.208</c:v>
                </c:pt>
                <c:pt idx="10470">
                  <c:v>15.208</c:v>
                </c:pt>
                <c:pt idx="10471">
                  <c:v>15.208</c:v>
                </c:pt>
                <c:pt idx="10472">
                  <c:v>15.208</c:v>
                </c:pt>
                <c:pt idx="10473">
                  <c:v>15.208</c:v>
                </c:pt>
                <c:pt idx="10474">
                  <c:v>15.208</c:v>
                </c:pt>
                <c:pt idx="10475">
                  <c:v>15.208</c:v>
                </c:pt>
                <c:pt idx="10476">
                  <c:v>15.208</c:v>
                </c:pt>
                <c:pt idx="10477">
                  <c:v>15.208</c:v>
                </c:pt>
                <c:pt idx="10478">
                  <c:v>15.208</c:v>
                </c:pt>
                <c:pt idx="10479">
                  <c:v>15.208</c:v>
                </c:pt>
                <c:pt idx="10480">
                  <c:v>15.208</c:v>
                </c:pt>
                <c:pt idx="10481">
                  <c:v>15.208</c:v>
                </c:pt>
                <c:pt idx="10482">
                  <c:v>15.208</c:v>
                </c:pt>
                <c:pt idx="10483">
                  <c:v>15.208</c:v>
                </c:pt>
                <c:pt idx="10484">
                  <c:v>15.208</c:v>
                </c:pt>
                <c:pt idx="10485">
                  <c:v>15.208</c:v>
                </c:pt>
                <c:pt idx="10486">
                  <c:v>15.208</c:v>
                </c:pt>
                <c:pt idx="10487">
                  <c:v>15.208</c:v>
                </c:pt>
                <c:pt idx="10488">
                  <c:v>15.208</c:v>
                </c:pt>
                <c:pt idx="10489">
                  <c:v>15.208</c:v>
                </c:pt>
                <c:pt idx="10490">
                  <c:v>15.208</c:v>
                </c:pt>
                <c:pt idx="10491">
                  <c:v>15.208</c:v>
                </c:pt>
                <c:pt idx="10492">
                  <c:v>15.208</c:v>
                </c:pt>
                <c:pt idx="10493">
                  <c:v>15.208</c:v>
                </c:pt>
                <c:pt idx="10494">
                  <c:v>15.208</c:v>
                </c:pt>
                <c:pt idx="10495">
                  <c:v>15.231999999999999</c:v>
                </c:pt>
                <c:pt idx="10496">
                  <c:v>15.246</c:v>
                </c:pt>
                <c:pt idx="10497">
                  <c:v>15.246</c:v>
                </c:pt>
                <c:pt idx="10498">
                  <c:v>15.246</c:v>
                </c:pt>
                <c:pt idx="10499">
                  <c:v>15.246</c:v>
                </c:pt>
                <c:pt idx="10500">
                  <c:v>15.246</c:v>
                </c:pt>
                <c:pt idx="10501">
                  <c:v>15.246</c:v>
                </c:pt>
                <c:pt idx="10502">
                  <c:v>15.246</c:v>
                </c:pt>
                <c:pt idx="10503">
                  <c:v>15.246</c:v>
                </c:pt>
                <c:pt idx="10504">
                  <c:v>15.246</c:v>
                </c:pt>
                <c:pt idx="10505">
                  <c:v>15.246</c:v>
                </c:pt>
                <c:pt idx="10506">
                  <c:v>15.246</c:v>
                </c:pt>
                <c:pt idx="10507">
                  <c:v>15.246</c:v>
                </c:pt>
                <c:pt idx="10508">
                  <c:v>15.246</c:v>
                </c:pt>
                <c:pt idx="10509">
                  <c:v>15.246</c:v>
                </c:pt>
                <c:pt idx="10510">
                  <c:v>15.246</c:v>
                </c:pt>
                <c:pt idx="10511">
                  <c:v>15.246</c:v>
                </c:pt>
                <c:pt idx="10512">
                  <c:v>15.246</c:v>
                </c:pt>
                <c:pt idx="10513">
                  <c:v>15.246</c:v>
                </c:pt>
                <c:pt idx="10514">
                  <c:v>15.246</c:v>
                </c:pt>
                <c:pt idx="10515">
                  <c:v>15.246</c:v>
                </c:pt>
                <c:pt idx="10516">
                  <c:v>15.246</c:v>
                </c:pt>
                <c:pt idx="10517">
                  <c:v>15.246</c:v>
                </c:pt>
                <c:pt idx="10518">
                  <c:v>15.246</c:v>
                </c:pt>
                <c:pt idx="10519">
                  <c:v>15.246</c:v>
                </c:pt>
                <c:pt idx="10520">
                  <c:v>15.246</c:v>
                </c:pt>
                <c:pt idx="10521">
                  <c:v>15.246</c:v>
                </c:pt>
                <c:pt idx="10522">
                  <c:v>15.246</c:v>
                </c:pt>
                <c:pt idx="10523">
                  <c:v>15.246</c:v>
                </c:pt>
                <c:pt idx="10524">
                  <c:v>15.246</c:v>
                </c:pt>
                <c:pt idx="10525">
                  <c:v>15.266</c:v>
                </c:pt>
                <c:pt idx="10526">
                  <c:v>15.286</c:v>
                </c:pt>
                <c:pt idx="10527">
                  <c:v>15.286</c:v>
                </c:pt>
                <c:pt idx="10528">
                  <c:v>15.286</c:v>
                </c:pt>
                <c:pt idx="10529">
                  <c:v>15.286</c:v>
                </c:pt>
                <c:pt idx="10530">
                  <c:v>15.286</c:v>
                </c:pt>
                <c:pt idx="10531">
                  <c:v>15.286</c:v>
                </c:pt>
                <c:pt idx="10532">
                  <c:v>15.286</c:v>
                </c:pt>
                <c:pt idx="10533">
                  <c:v>15.286</c:v>
                </c:pt>
                <c:pt idx="10534">
                  <c:v>15.286</c:v>
                </c:pt>
                <c:pt idx="10535">
                  <c:v>15.286</c:v>
                </c:pt>
                <c:pt idx="10536">
                  <c:v>15.286</c:v>
                </c:pt>
                <c:pt idx="10537">
                  <c:v>15.286</c:v>
                </c:pt>
                <c:pt idx="10538">
                  <c:v>15.286</c:v>
                </c:pt>
                <c:pt idx="10539">
                  <c:v>15.286</c:v>
                </c:pt>
                <c:pt idx="10540">
                  <c:v>15.286</c:v>
                </c:pt>
                <c:pt idx="10541">
                  <c:v>15.286</c:v>
                </c:pt>
                <c:pt idx="10542">
                  <c:v>15.286</c:v>
                </c:pt>
                <c:pt idx="10543">
                  <c:v>15.286</c:v>
                </c:pt>
                <c:pt idx="10544">
                  <c:v>15.286</c:v>
                </c:pt>
                <c:pt idx="10545">
                  <c:v>15.286</c:v>
                </c:pt>
                <c:pt idx="10546">
                  <c:v>15.286</c:v>
                </c:pt>
                <c:pt idx="10547">
                  <c:v>15.286</c:v>
                </c:pt>
                <c:pt idx="10548">
                  <c:v>15.286</c:v>
                </c:pt>
                <c:pt idx="10549">
                  <c:v>15.286</c:v>
                </c:pt>
                <c:pt idx="10550">
                  <c:v>15.286</c:v>
                </c:pt>
                <c:pt idx="10551">
                  <c:v>15.286</c:v>
                </c:pt>
                <c:pt idx="10552">
                  <c:v>15.286</c:v>
                </c:pt>
                <c:pt idx="10553">
                  <c:v>15.286</c:v>
                </c:pt>
                <c:pt idx="10554">
                  <c:v>15.286</c:v>
                </c:pt>
                <c:pt idx="10555">
                  <c:v>15.286</c:v>
                </c:pt>
                <c:pt idx="10556">
                  <c:v>15.286</c:v>
                </c:pt>
                <c:pt idx="10557">
                  <c:v>15.286</c:v>
                </c:pt>
                <c:pt idx="10558">
                  <c:v>15.286</c:v>
                </c:pt>
                <c:pt idx="10559">
                  <c:v>15.324</c:v>
                </c:pt>
                <c:pt idx="10560">
                  <c:v>15.324</c:v>
                </c:pt>
                <c:pt idx="10561">
                  <c:v>15.324</c:v>
                </c:pt>
                <c:pt idx="10562">
                  <c:v>15.324</c:v>
                </c:pt>
                <c:pt idx="10563">
                  <c:v>15.324</c:v>
                </c:pt>
                <c:pt idx="10564">
                  <c:v>15.324</c:v>
                </c:pt>
                <c:pt idx="10565">
                  <c:v>15.324</c:v>
                </c:pt>
                <c:pt idx="10566">
                  <c:v>15.324</c:v>
                </c:pt>
                <c:pt idx="10567">
                  <c:v>15.324</c:v>
                </c:pt>
                <c:pt idx="10568">
                  <c:v>15.324</c:v>
                </c:pt>
                <c:pt idx="10569">
                  <c:v>15.324</c:v>
                </c:pt>
                <c:pt idx="10570">
                  <c:v>15.324</c:v>
                </c:pt>
                <c:pt idx="10571">
                  <c:v>15.324</c:v>
                </c:pt>
                <c:pt idx="10572">
                  <c:v>15.324</c:v>
                </c:pt>
                <c:pt idx="10573">
                  <c:v>15.324</c:v>
                </c:pt>
                <c:pt idx="10574">
                  <c:v>15.324</c:v>
                </c:pt>
                <c:pt idx="10575">
                  <c:v>15.324</c:v>
                </c:pt>
                <c:pt idx="10576">
                  <c:v>15.324</c:v>
                </c:pt>
                <c:pt idx="10577">
                  <c:v>15.324</c:v>
                </c:pt>
                <c:pt idx="10578">
                  <c:v>15.324</c:v>
                </c:pt>
                <c:pt idx="10579">
                  <c:v>15.324</c:v>
                </c:pt>
                <c:pt idx="10580">
                  <c:v>15.324</c:v>
                </c:pt>
                <c:pt idx="10581">
                  <c:v>15.324</c:v>
                </c:pt>
                <c:pt idx="10582">
                  <c:v>15.324</c:v>
                </c:pt>
                <c:pt idx="10583">
                  <c:v>15.324</c:v>
                </c:pt>
                <c:pt idx="10584">
                  <c:v>15.324</c:v>
                </c:pt>
                <c:pt idx="10585">
                  <c:v>15.324</c:v>
                </c:pt>
                <c:pt idx="10586">
                  <c:v>15.324</c:v>
                </c:pt>
                <c:pt idx="10587">
                  <c:v>15.324</c:v>
                </c:pt>
                <c:pt idx="10588">
                  <c:v>15.324</c:v>
                </c:pt>
                <c:pt idx="10589">
                  <c:v>15.324</c:v>
                </c:pt>
                <c:pt idx="10590">
                  <c:v>15.337999999999999</c:v>
                </c:pt>
                <c:pt idx="10591">
                  <c:v>15.36</c:v>
                </c:pt>
                <c:pt idx="10592">
                  <c:v>15.36</c:v>
                </c:pt>
                <c:pt idx="10593">
                  <c:v>15.36</c:v>
                </c:pt>
                <c:pt idx="10594">
                  <c:v>15.36</c:v>
                </c:pt>
                <c:pt idx="10595">
                  <c:v>15.36</c:v>
                </c:pt>
                <c:pt idx="10596">
                  <c:v>15.36</c:v>
                </c:pt>
                <c:pt idx="10597">
                  <c:v>15.36</c:v>
                </c:pt>
                <c:pt idx="10598">
                  <c:v>15.36</c:v>
                </c:pt>
                <c:pt idx="10599">
                  <c:v>15.36</c:v>
                </c:pt>
                <c:pt idx="10600">
                  <c:v>15.36</c:v>
                </c:pt>
                <c:pt idx="10601">
                  <c:v>15.36</c:v>
                </c:pt>
                <c:pt idx="10602">
                  <c:v>15.36</c:v>
                </c:pt>
                <c:pt idx="10603">
                  <c:v>15.36</c:v>
                </c:pt>
                <c:pt idx="10604">
                  <c:v>15.36</c:v>
                </c:pt>
                <c:pt idx="10605">
                  <c:v>15.36</c:v>
                </c:pt>
                <c:pt idx="10606">
                  <c:v>15.36</c:v>
                </c:pt>
                <c:pt idx="10607">
                  <c:v>15.36</c:v>
                </c:pt>
                <c:pt idx="10608">
                  <c:v>15.36</c:v>
                </c:pt>
                <c:pt idx="10609">
                  <c:v>15.36</c:v>
                </c:pt>
                <c:pt idx="10610">
                  <c:v>15.36</c:v>
                </c:pt>
                <c:pt idx="10611">
                  <c:v>15.36</c:v>
                </c:pt>
                <c:pt idx="10612">
                  <c:v>15.36</c:v>
                </c:pt>
                <c:pt idx="10613">
                  <c:v>15.36</c:v>
                </c:pt>
                <c:pt idx="10614">
                  <c:v>15.36</c:v>
                </c:pt>
                <c:pt idx="10615">
                  <c:v>15.36</c:v>
                </c:pt>
                <c:pt idx="10616">
                  <c:v>15.36</c:v>
                </c:pt>
                <c:pt idx="10617">
                  <c:v>15.36</c:v>
                </c:pt>
                <c:pt idx="10618">
                  <c:v>15.36</c:v>
                </c:pt>
                <c:pt idx="10619">
                  <c:v>15.36</c:v>
                </c:pt>
                <c:pt idx="10620">
                  <c:v>15.362</c:v>
                </c:pt>
                <c:pt idx="10621">
                  <c:v>15.398</c:v>
                </c:pt>
                <c:pt idx="10622">
                  <c:v>15.398</c:v>
                </c:pt>
                <c:pt idx="10623">
                  <c:v>15.398</c:v>
                </c:pt>
                <c:pt idx="10624">
                  <c:v>15.398</c:v>
                </c:pt>
                <c:pt idx="10625">
                  <c:v>15.398</c:v>
                </c:pt>
                <c:pt idx="10626">
                  <c:v>15.398</c:v>
                </c:pt>
                <c:pt idx="10627">
                  <c:v>15.398</c:v>
                </c:pt>
                <c:pt idx="10628">
                  <c:v>15.398</c:v>
                </c:pt>
                <c:pt idx="10629">
                  <c:v>15.398</c:v>
                </c:pt>
                <c:pt idx="10630">
                  <c:v>15.398</c:v>
                </c:pt>
                <c:pt idx="10631">
                  <c:v>15.398</c:v>
                </c:pt>
                <c:pt idx="10632">
                  <c:v>15.398</c:v>
                </c:pt>
                <c:pt idx="10633">
                  <c:v>15.398</c:v>
                </c:pt>
                <c:pt idx="10634">
                  <c:v>15.398</c:v>
                </c:pt>
                <c:pt idx="10635">
                  <c:v>15.398</c:v>
                </c:pt>
                <c:pt idx="10636">
                  <c:v>15.398</c:v>
                </c:pt>
                <c:pt idx="10637">
                  <c:v>15.398</c:v>
                </c:pt>
                <c:pt idx="10638">
                  <c:v>15.398</c:v>
                </c:pt>
                <c:pt idx="10639">
                  <c:v>15.398</c:v>
                </c:pt>
                <c:pt idx="10640">
                  <c:v>15.398</c:v>
                </c:pt>
                <c:pt idx="10641">
                  <c:v>15.398</c:v>
                </c:pt>
                <c:pt idx="10642">
                  <c:v>15.398</c:v>
                </c:pt>
                <c:pt idx="10643">
                  <c:v>15.398</c:v>
                </c:pt>
                <c:pt idx="10644">
                  <c:v>15.398</c:v>
                </c:pt>
                <c:pt idx="10645">
                  <c:v>15.398</c:v>
                </c:pt>
                <c:pt idx="10646">
                  <c:v>15.398</c:v>
                </c:pt>
                <c:pt idx="10647">
                  <c:v>15.398</c:v>
                </c:pt>
                <c:pt idx="10648">
                  <c:v>15.398</c:v>
                </c:pt>
                <c:pt idx="10649">
                  <c:v>15.398</c:v>
                </c:pt>
                <c:pt idx="10650">
                  <c:v>15.398</c:v>
                </c:pt>
                <c:pt idx="10651">
                  <c:v>15.398</c:v>
                </c:pt>
                <c:pt idx="10652">
                  <c:v>15.398</c:v>
                </c:pt>
                <c:pt idx="10653">
                  <c:v>15.43</c:v>
                </c:pt>
                <c:pt idx="10654">
                  <c:v>15.436</c:v>
                </c:pt>
                <c:pt idx="10655">
                  <c:v>15.436</c:v>
                </c:pt>
                <c:pt idx="10656">
                  <c:v>15.436</c:v>
                </c:pt>
                <c:pt idx="10657">
                  <c:v>15.436</c:v>
                </c:pt>
                <c:pt idx="10658">
                  <c:v>15.436</c:v>
                </c:pt>
                <c:pt idx="10659">
                  <c:v>15.436</c:v>
                </c:pt>
                <c:pt idx="10660">
                  <c:v>15.436</c:v>
                </c:pt>
                <c:pt idx="10661">
                  <c:v>15.436</c:v>
                </c:pt>
                <c:pt idx="10662">
                  <c:v>15.436</c:v>
                </c:pt>
                <c:pt idx="10663">
                  <c:v>15.436</c:v>
                </c:pt>
                <c:pt idx="10664">
                  <c:v>15.436</c:v>
                </c:pt>
                <c:pt idx="10665">
                  <c:v>15.436</c:v>
                </c:pt>
                <c:pt idx="10666">
                  <c:v>15.436</c:v>
                </c:pt>
                <c:pt idx="10667">
                  <c:v>15.436</c:v>
                </c:pt>
                <c:pt idx="10668">
                  <c:v>15.436</c:v>
                </c:pt>
                <c:pt idx="10669">
                  <c:v>15.436</c:v>
                </c:pt>
                <c:pt idx="10670">
                  <c:v>15.436</c:v>
                </c:pt>
                <c:pt idx="10671">
                  <c:v>15.436</c:v>
                </c:pt>
                <c:pt idx="10672">
                  <c:v>15.436</c:v>
                </c:pt>
                <c:pt idx="10673">
                  <c:v>15.436</c:v>
                </c:pt>
                <c:pt idx="10674">
                  <c:v>15.436</c:v>
                </c:pt>
                <c:pt idx="10675">
                  <c:v>15.436</c:v>
                </c:pt>
                <c:pt idx="10676">
                  <c:v>15.436</c:v>
                </c:pt>
                <c:pt idx="10677">
                  <c:v>15.436</c:v>
                </c:pt>
                <c:pt idx="10678">
                  <c:v>15.436</c:v>
                </c:pt>
                <c:pt idx="10679">
                  <c:v>15.436</c:v>
                </c:pt>
                <c:pt idx="10680">
                  <c:v>15.436</c:v>
                </c:pt>
                <c:pt idx="10681">
                  <c:v>15.436</c:v>
                </c:pt>
                <c:pt idx="10682">
                  <c:v>15.436</c:v>
                </c:pt>
                <c:pt idx="10683">
                  <c:v>15.436</c:v>
                </c:pt>
                <c:pt idx="10684">
                  <c:v>15.436</c:v>
                </c:pt>
                <c:pt idx="10685">
                  <c:v>15.476000000000001</c:v>
                </c:pt>
                <c:pt idx="10686">
                  <c:v>15.476000000000001</c:v>
                </c:pt>
                <c:pt idx="10687">
                  <c:v>15.476000000000001</c:v>
                </c:pt>
                <c:pt idx="10688">
                  <c:v>15.476000000000001</c:v>
                </c:pt>
                <c:pt idx="10689">
                  <c:v>15.476000000000001</c:v>
                </c:pt>
                <c:pt idx="10690">
                  <c:v>15.476000000000001</c:v>
                </c:pt>
                <c:pt idx="10691">
                  <c:v>15.476000000000001</c:v>
                </c:pt>
                <c:pt idx="10692">
                  <c:v>15.476000000000001</c:v>
                </c:pt>
                <c:pt idx="10693">
                  <c:v>15.476000000000001</c:v>
                </c:pt>
                <c:pt idx="10694">
                  <c:v>15.476000000000001</c:v>
                </c:pt>
                <c:pt idx="10695">
                  <c:v>15.476000000000001</c:v>
                </c:pt>
                <c:pt idx="10696">
                  <c:v>15.476000000000001</c:v>
                </c:pt>
                <c:pt idx="10697">
                  <c:v>15.476000000000001</c:v>
                </c:pt>
                <c:pt idx="10698">
                  <c:v>15.476000000000001</c:v>
                </c:pt>
                <c:pt idx="10699">
                  <c:v>15.476000000000001</c:v>
                </c:pt>
                <c:pt idx="10700">
                  <c:v>15.476000000000001</c:v>
                </c:pt>
                <c:pt idx="10701">
                  <c:v>15.476000000000001</c:v>
                </c:pt>
                <c:pt idx="10702">
                  <c:v>15.476000000000001</c:v>
                </c:pt>
                <c:pt idx="10703">
                  <c:v>15.476000000000001</c:v>
                </c:pt>
                <c:pt idx="10704">
                  <c:v>15.476000000000001</c:v>
                </c:pt>
                <c:pt idx="10705">
                  <c:v>15.476000000000001</c:v>
                </c:pt>
                <c:pt idx="10706">
                  <c:v>15.476000000000001</c:v>
                </c:pt>
                <c:pt idx="10707">
                  <c:v>15.476000000000001</c:v>
                </c:pt>
                <c:pt idx="10708">
                  <c:v>15.476000000000001</c:v>
                </c:pt>
                <c:pt idx="10709">
                  <c:v>15.476000000000001</c:v>
                </c:pt>
                <c:pt idx="10710">
                  <c:v>15.476000000000001</c:v>
                </c:pt>
                <c:pt idx="10711">
                  <c:v>15.476000000000001</c:v>
                </c:pt>
                <c:pt idx="10712">
                  <c:v>15.476000000000001</c:v>
                </c:pt>
                <c:pt idx="10713">
                  <c:v>15.476000000000001</c:v>
                </c:pt>
                <c:pt idx="10714">
                  <c:v>15.476000000000001</c:v>
                </c:pt>
                <c:pt idx="10715">
                  <c:v>15.476000000000001</c:v>
                </c:pt>
                <c:pt idx="10716">
                  <c:v>15.476000000000001</c:v>
                </c:pt>
                <c:pt idx="10717">
                  <c:v>15.476000000000001</c:v>
                </c:pt>
                <c:pt idx="10718">
                  <c:v>15.476000000000001</c:v>
                </c:pt>
                <c:pt idx="10719">
                  <c:v>15.512</c:v>
                </c:pt>
                <c:pt idx="10720">
                  <c:v>15.513999999999999</c:v>
                </c:pt>
                <c:pt idx="10721">
                  <c:v>15.513999999999999</c:v>
                </c:pt>
                <c:pt idx="10722">
                  <c:v>15.513999999999999</c:v>
                </c:pt>
                <c:pt idx="10723">
                  <c:v>15.513999999999999</c:v>
                </c:pt>
                <c:pt idx="10724">
                  <c:v>15.513999999999999</c:v>
                </c:pt>
                <c:pt idx="10725">
                  <c:v>15.513999999999999</c:v>
                </c:pt>
                <c:pt idx="10726">
                  <c:v>15.513999999999999</c:v>
                </c:pt>
                <c:pt idx="10727">
                  <c:v>15.513999999999999</c:v>
                </c:pt>
                <c:pt idx="10728">
                  <c:v>15.513999999999999</c:v>
                </c:pt>
                <c:pt idx="10729">
                  <c:v>15.513999999999999</c:v>
                </c:pt>
                <c:pt idx="10730">
                  <c:v>15.513999999999999</c:v>
                </c:pt>
                <c:pt idx="10731">
                  <c:v>15.513999999999999</c:v>
                </c:pt>
                <c:pt idx="10732">
                  <c:v>15.513999999999999</c:v>
                </c:pt>
                <c:pt idx="10733">
                  <c:v>15.513999999999999</c:v>
                </c:pt>
                <c:pt idx="10734">
                  <c:v>15.513999999999999</c:v>
                </c:pt>
                <c:pt idx="10735">
                  <c:v>15.513999999999999</c:v>
                </c:pt>
                <c:pt idx="10736">
                  <c:v>15.513999999999999</c:v>
                </c:pt>
                <c:pt idx="10737">
                  <c:v>15.513999999999999</c:v>
                </c:pt>
                <c:pt idx="10738">
                  <c:v>15.513999999999999</c:v>
                </c:pt>
                <c:pt idx="10739">
                  <c:v>15.513999999999999</c:v>
                </c:pt>
                <c:pt idx="10740">
                  <c:v>15.513999999999999</c:v>
                </c:pt>
                <c:pt idx="10741">
                  <c:v>15.513999999999999</c:v>
                </c:pt>
                <c:pt idx="10742">
                  <c:v>15.513999999999999</c:v>
                </c:pt>
                <c:pt idx="10743">
                  <c:v>15.513999999999999</c:v>
                </c:pt>
                <c:pt idx="10744">
                  <c:v>15.513999999999999</c:v>
                </c:pt>
                <c:pt idx="10745">
                  <c:v>15.513999999999999</c:v>
                </c:pt>
                <c:pt idx="10746">
                  <c:v>15.513999999999999</c:v>
                </c:pt>
                <c:pt idx="10747">
                  <c:v>15.513999999999999</c:v>
                </c:pt>
                <c:pt idx="10748">
                  <c:v>15.513999999999999</c:v>
                </c:pt>
                <c:pt idx="10749">
                  <c:v>15.513999999999999</c:v>
                </c:pt>
                <c:pt idx="10750">
                  <c:v>15.513999999999999</c:v>
                </c:pt>
                <c:pt idx="10751">
                  <c:v>15.552</c:v>
                </c:pt>
                <c:pt idx="10752">
                  <c:v>15.552</c:v>
                </c:pt>
                <c:pt idx="10753">
                  <c:v>15.552</c:v>
                </c:pt>
                <c:pt idx="10754">
                  <c:v>15.552</c:v>
                </c:pt>
                <c:pt idx="10755">
                  <c:v>15.552</c:v>
                </c:pt>
                <c:pt idx="10756">
                  <c:v>15.552</c:v>
                </c:pt>
                <c:pt idx="10757">
                  <c:v>15.552</c:v>
                </c:pt>
                <c:pt idx="10758">
                  <c:v>15.552</c:v>
                </c:pt>
                <c:pt idx="10759">
                  <c:v>15.552</c:v>
                </c:pt>
                <c:pt idx="10760">
                  <c:v>15.552</c:v>
                </c:pt>
                <c:pt idx="10761">
                  <c:v>15.552</c:v>
                </c:pt>
                <c:pt idx="10762">
                  <c:v>15.552</c:v>
                </c:pt>
                <c:pt idx="10763">
                  <c:v>15.552</c:v>
                </c:pt>
                <c:pt idx="10764">
                  <c:v>15.552</c:v>
                </c:pt>
                <c:pt idx="10765">
                  <c:v>15.552</c:v>
                </c:pt>
                <c:pt idx="10766">
                  <c:v>15.552</c:v>
                </c:pt>
                <c:pt idx="10767">
                  <c:v>15.552</c:v>
                </c:pt>
                <c:pt idx="10768">
                  <c:v>15.552</c:v>
                </c:pt>
                <c:pt idx="10769">
                  <c:v>15.552</c:v>
                </c:pt>
                <c:pt idx="10770">
                  <c:v>15.552</c:v>
                </c:pt>
                <c:pt idx="10771">
                  <c:v>15.552</c:v>
                </c:pt>
                <c:pt idx="10772">
                  <c:v>15.552</c:v>
                </c:pt>
                <c:pt idx="10773">
                  <c:v>15.552</c:v>
                </c:pt>
                <c:pt idx="10774">
                  <c:v>15.552</c:v>
                </c:pt>
                <c:pt idx="10775">
                  <c:v>15.552</c:v>
                </c:pt>
                <c:pt idx="10776">
                  <c:v>15.552</c:v>
                </c:pt>
                <c:pt idx="10777">
                  <c:v>15.552</c:v>
                </c:pt>
                <c:pt idx="10778">
                  <c:v>15.552</c:v>
                </c:pt>
                <c:pt idx="10779">
                  <c:v>15.552</c:v>
                </c:pt>
                <c:pt idx="10780">
                  <c:v>15.552</c:v>
                </c:pt>
                <c:pt idx="10781">
                  <c:v>15.552</c:v>
                </c:pt>
                <c:pt idx="10782">
                  <c:v>15.552</c:v>
                </c:pt>
                <c:pt idx="10783">
                  <c:v>15.574</c:v>
                </c:pt>
                <c:pt idx="10784">
                  <c:v>15.592000000000001</c:v>
                </c:pt>
                <c:pt idx="10785">
                  <c:v>15.592000000000001</c:v>
                </c:pt>
                <c:pt idx="10786">
                  <c:v>15.592000000000001</c:v>
                </c:pt>
                <c:pt idx="10787">
                  <c:v>15.592000000000001</c:v>
                </c:pt>
                <c:pt idx="10788">
                  <c:v>15.592000000000001</c:v>
                </c:pt>
                <c:pt idx="10789">
                  <c:v>15.592000000000001</c:v>
                </c:pt>
                <c:pt idx="10790">
                  <c:v>15.592000000000001</c:v>
                </c:pt>
                <c:pt idx="10791">
                  <c:v>15.592000000000001</c:v>
                </c:pt>
                <c:pt idx="10792">
                  <c:v>15.592000000000001</c:v>
                </c:pt>
                <c:pt idx="10793">
                  <c:v>15.592000000000001</c:v>
                </c:pt>
                <c:pt idx="10794">
                  <c:v>15.592000000000001</c:v>
                </c:pt>
                <c:pt idx="10795">
                  <c:v>15.592000000000001</c:v>
                </c:pt>
                <c:pt idx="10796">
                  <c:v>15.592000000000001</c:v>
                </c:pt>
                <c:pt idx="10797">
                  <c:v>15.592000000000001</c:v>
                </c:pt>
                <c:pt idx="10798">
                  <c:v>15.592000000000001</c:v>
                </c:pt>
                <c:pt idx="10799">
                  <c:v>15.592000000000001</c:v>
                </c:pt>
                <c:pt idx="10800">
                  <c:v>15.592000000000001</c:v>
                </c:pt>
                <c:pt idx="10801">
                  <c:v>15.592000000000001</c:v>
                </c:pt>
                <c:pt idx="10802">
                  <c:v>15.592000000000001</c:v>
                </c:pt>
                <c:pt idx="10803">
                  <c:v>15.592000000000001</c:v>
                </c:pt>
                <c:pt idx="10804">
                  <c:v>15.592000000000001</c:v>
                </c:pt>
                <c:pt idx="10805">
                  <c:v>15.592000000000001</c:v>
                </c:pt>
                <c:pt idx="10806">
                  <c:v>15.592000000000001</c:v>
                </c:pt>
                <c:pt idx="10807">
                  <c:v>15.592000000000001</c:v>
                </c:pt>
                <c:pt idx="10808">
                  <c:v>15.592000000000001</c:v>
                </c:pt>
                <c:pt idx="10809">
                  <c:v>15.592000000000001</c:v>
                </c:pt>
                <c:pt idx="10810">
                  <c:v>15.592000000000001</c:v>
                </c:pt>
                <c:pt idx="10811">
                  <c:v>15.592000000000001</c:v>
                </c:pt>
                <c:pt idx="10812">
                  <c:v>15.592000000000001</c:v>
                </c:pt>
                <c:pt idx="10813">
                  <c:v>15.592000000000001</c:v>
                </c:pt>
                <c:pt idx="10814">
                  <c:v>15.592000000000001</c:v>
                </c:pt>
                <c:pt idx="10815">
                  <c:v>15.592000000000001</c:v>
                </c:pt>
                <c:pt idx="10816">
                  <c:v>15.592000000000001</c:v>
                </c:pt>
                <c:pt idx="10817">
                  <c:v>15.61</c:v>
                </c:pt>
                <c:pt idx="10818">
                  <c:v>15.634</c:v>
                </c:pt>
                <c:pt idx="10819">
                  <c:v>15.634</c:v>
                </c:pt>
                <c:pt idx="10820">
                  <c:v>15.634</c:v>
                </c:pt>
                <c:pt idx="10821">
                  <c:v>15.634</c:v>
                </c:pt>
                <c:pt idx="10822">
                  <c:v>15.634</c:v>
                </c:pt>
                <c:pt idx="10823">
                  <c:v>15.634</c:v>
                </c:pt>
                <c:pt idx="10824">
                  <c:v>15.634</c:v>
                </c:pt>
                <c:pt idx="10825">
                  <c:v>15.634</c:v>
                </c:pt>
                <c:pt idx="10826">
                  <c:v>15.634</c:v>
                </c:pt>
                <c:pt idx="10827">
                  <c:v>15.634</c:v>
                </c:pt>
                <c:pt idx="10828">
                  <c:v>15.634</c:v>
                </c:pt>
                <c:pt idx="10829">
                  <c:v>15.634</c:v>
                </c:pt>
                <c:pt idx="10830">
                  <c:v>15.634</c:v>
                </c:pt>
                <c:pt idx="10831">
                  <c:v>15.634</c:v>
                </c:pt>
                <c:pt idx="10832">
                  <c:v>15.634</c:v>
                </c:pt>
                <c:pt idx="10833">
                  <c:v>15.634</c:v>
                </c:pt>
                <c:pt idx="10834">
                  <c:v>15.634</c:v>
                </c:pt>
                <c:pt idx="10835">
                  <c:v>15.634</c:v>
                </c:pt>
                <c:pt idx="10836">
                  <c:v>15.634</c:v>
                </c:pt>
                <c:pt idx="10837">
                  <c:v>15.634</c:v>
                </c:pt>
                <c:pt idx="10838">
                  <c:v>15.634</c:v>
                </c:pt>
                <c:pt idx="10839">
                  <c:v>15.634</c:v>
                </c:pt>
                <c:pt idx="10840">
                  <c:v>15.634</c:v>
                </c:pt>
                <c:pt idx="10841">
                  <c:v>15.634</c:v>
                </c:pt>
                <c:pt idx="10842">
                  <c:v>15.634</c:v>
                </c:pt>
                <c:pt idx="10843">
                  <c:v>15.634</c:v>
                </c:pt>
                <c:pt idx="10844">
                  <c:v>15.634</c:v>
                </c:pt>
                <c:pt idx="10845">
                  <c:v>15.634</c:v>
                </c:pt>
                <c:pt idx="10846">
                  <c:v>15.634</c:v>
                </c:pt>
                <c:pt idx="10847">
                  <c:v>15.634</c:v>
                </c:pt>
                <c:pt idx="10848">
                  <c:v>15.634</c:v>
                </c:pt>
                <c:pt idx="10849">
                  <c:v>15.634</c:v>
                </c:pt>
                <c:pt idx="10850">
                  <c:v>15.634</c:v>
                </c:pt>
                <c:pt idx="10851">
                  <c:v>15.634</c:v>
                </c:pt>
                <c:pt idx="10852">
                  <c:v>15.634</c:v>
                </c:pt>
                <c:pt idx="10853">
                  <c:v>15.667999999999999</c:v>
                </c:pt>
                <c:pt idx="10854">
                  <c:v>15.667999999999999</c:v>
                </c:pt>
                <c:pt idx="10855">
                  <c:v>15.667999999999999</c:v>
                </c:pt>
                <c:pt idx="10856">
                  <c:v>15.667999999999999</c:v>
                </c:pt>
                <c:pt idx="10857">
                  <c:v>15.667999999999999</c:v>
                </c:pt>
                <c:pt idx="10858">
                  <c:v>15.667999999999999</c:v>
                </c:pt>
                <c:pt idx="10859">
                  <c:v>15.667999999999999</c:v>
                </c:pt>
                <c:pt idx="10860">
                  <c:v>15.667999999999999</c:v>
                </c:pt>
                <c:pt idx="10861">
                  <c:v>15.667999999999999</c:v>
                </c:pt>
                <c:pt idx="10862">
                  <c:v>15.667999999999999</c:v>
                </c:pt>
                <c:pt idx="10863">
                  <c:v>15.667999999999999</c:v>
                </c:pt>
                <c:pt idx="10864">
                  <c:v>15.667999999999999</c:v>
                </c:pt>
                <c:pt idx="10865">
                  <c:v>15.667999999999999</c:v>
                </c:pt>
                <c:pt idx="10866">
                  <c:v>15.667999999999999</c:v>
                </c:pt>
                <c:pt idx="10867">
                  <c:v>15.667999999999999</c:v>
                </c:pt>
                <c:pt idx="10868">
                  <c:v>15.667999999999999</c:v>
                </c:pt>
                <c:pt idx="10869">
                  <c:v>15.667999999999999</c:v>
                </c:pt>
                <c:pt idx="10870">
                  <c:v>15.667999999999999</c:v>
                </c:pt>
                <c:pt idx="10871">
                  <c:v>15.667999999999999</c:v>
                </c:pt>
                <c:pt idx="10872">
                  <c:v>15.667999999999999</c:v>
                </c:pt>
                <c:pt idx="10873">
                  <c:v>15.667999999999999</c:v>
                </c:pt>
                <c:pt idx="10874">
                  <c:v>15.667999999999999</c:v>
                </c:pt>
                <c:pt idx="10875">
                  <c:v>15.667999999999999</c:v>
                </c:pt>
                <c:pt idx="10876">
                  <c:v>15.667999999999999</c:v>
                </c:pt>
                <c:pt idx="10877">
                  <c:v>15.667999999999999</c:v>
                </c:pt>
                <c:pt idx="10878">
                  <c:v>15.667999999999999</c:v>
                </c:pt>
                <c:pt idx="10879">
                  <c:v>15.667999999999999</c:v>
                </c:pt>
                <c:pt idx="10880">
                  <c:v>15.667999999999999</c:v>
                </c:pt>
                <c:pt idx="10881">
                  <c:v>15.686</c:v>
                </c:pt>
                <c:pt idx="10882">
                  <c:v>15.708</c:v>
                </c:pt>
                <c:pt idx="10883">
                  <c:v>15.708</c:v>
                </c:pt>
                <c:pt idx="10884">
                  <c:v>15.708</c:v>
                </c:pt>
                <c:pt idx="10885">
                  <c:v>15.708</c:v>
                </c:pt>
                <c:pt idx="10886">
                  <c:v>15.708</c:v>
                </c:pt>
                <c:pt idx="10887">
                  <c:v>15.708</c:v>
                </c:pt>
                <c:pt idx="10888">
                  <c:v>15.708</c:v>
                </c:pt>
                <c:pt idx="10889">
                  <c:v>15.708</c:v>
                </c:pt>
                <c:pt idx="10890">
                  <c:v>15.708</c:v>
                </c:pt>
                <c:pt idx="10891">
                  <c:v>15.708</c:v>
                </c:pt>
                <c:pt idx="10892">
                  <c:v>15.708</c:v>
                </c:pt>
                <c:pt idx="10893">
                  <c:v>15.708</c:v>
                </c:pt>
                <c:pt idx="10894">
                  <c:v>15.708</c:v>
                </c:pt>
                <c:pt idx="10895">
                  <c:v>15.708</c:v>
                </c:pt>
                <c:pt idx="10896">
                  <c:v>15.708</c:v>
                </c:pt>
                <c:pt idx="10897">
                  <c:v>15.708</c:v>
                </c:pt>
                <c:pt idx="10898">
                  <c:v>15.708</c:v>
                </c:pt>
                <c:pt idx="10899">
                  <c:v>15.708</c:v>
                </c:pt>
                <c:pt idx="10900">
                  <c:v>15.708</c:v>
                </c:pt>
                <c:pt idx="10901">
                  <c:v>15.708</c:v>
                </c:pt>
                <c:pt idx="10902">
                  <c:v>15.708</c:v>
                </c:pt>
                <c:pt idx="10903">
                  <c:v>15.708</c:v>
                </c:pt>
                <c:pt idx="10904">
                  <c:v>15.708</c:v>
                </c:pt>
                <c:pt idx="10905">
                  <c:v>15.708</c:v>
                </c:pt>
                <c:pt idx="10906">
                  <c:v>15.708</c:v>
                </c:pt>
                <c:pt idx="10907">
                  <c:v>15.708</c:v>
                </c:pt>
                <c:pt idx="10908">
                  <c:v>15.708</c:v>
                </c:pt>
                <c:pt idx="10909">
                  <c:v>15.708</c:v>
                </c:pt>
                <c:pt idx="10910">
                  <c:v>15.708</c:v>
                </c:pt>
                <c:pt idx="10911">
                  <c:v>15.708</c:v>
                </c:pt>
                <c:pt idx="10912">
                  <c:v>15.708</c:v>
                </c:pt>
                <c:pt idx="10913">
                  <c:v>15.708</c:v>
                </c:pt>
                <c:pt idx="10914">
                  <c:v>15.708</c:v>
                </c:pt>
                <c:pt idx="10915">
                  <c:v>15.708</c:v>
                </c:pt>
                <c:pt idx="10916">
                  <c:v>15.742000000000001</c:v>
                </c:pt>
                <c:pt idx="10917">
                  <c:v>15.742000000000001</c:v>
                </c:pt>
                <c:pt idx="10918">
                  <c:v>15.742000000000001</c:v>
                </c:pt>
                <c:pt idx="10919">
                  <c:v>15.742000000000001</c:v>
                </c:pt>
                <c:pt idx="10920">
                  <c:v>15.742000000000001</c:v>
                </c:pt>
                <c:pt idx="10921">
                  <c:v>15.742000000000001</c:v>
                </c:pt>
                <c:pt idx="10922">
                  <c:v>15.742000000000001</c:v>
                </c:pt>
                <c:pt idx="10923">
                  <c:v>15.742000000000001</c:v>
                </c:pt>
                <c:pt idx="10924">
                  <c:v>15.742000000000001</c:v>
                </c:pt>
                <c:pt idx="10925">
                  <c:v>15.742000000000001</c:v>
                </c:pt>
                <c:pt idx="10926">
                  <c:v>15.742000000000001</c:v>
                </c:pt>
                <c:pt idx="10927">
                  <c:v>15.742000000000001</c:v>
                </c:pt>
                <c:pt idx="10928">
                  <c:v>15.742000000000001</c:v>
                </c:pt>
                <c:pt idx="10929">
                  <c:v>15.742000000000001</c:v>
                </c:pt>
                <c:pt idx="10930">
                  <c:v>15.742000000000001</c:v>
                </c:pt>
                <c:pt idx="10931">
                  <c:v>15.742000000000001</c:v>
                </c:pt>
                <c:pt idx="10932">
                  <c:v>15.742000000000001</c:v>
                </c:pt>
                <c:pt idx="10933">
                  <c:v>15.742000000000001</c:v>
                </c:pt>
                <c:pt idx="10934">
                  <c:v>15.742000000000001</c:v>
                </c:pt>
                <c:pt idx="10935">
                  <c:v>15.742000000000001</c:v>
                </c:pt>
                <c:pt idx="10936">
                  <c:v>15.742000000000001</c:v>
                </c:pt>
                <c:pt idx="10937">
                  <c:v>15.742000000000001</c:v>
                </c:pt>
                <c:pt idx="10938">
                  <c:v>15.742000000000001</c:v>
                </c:pt>
                <c:pt idx="10939">
                  <c:v>15.742000000000001</c:v>
                </c:pt>
                <c:pt idx="10940">
                  <c:v>15.742000000000001</c:v>
                </c:pt>
                <c:pt idx="10941">
                  <c:v>15.742000000000001</c:v>
                </c:pt>
                <c:pt idx="10942">
                  <c:v>15.746</c:v>
                </c:pt>
                <c:pt idx="10943">
                  <c:v>15.773999999999999</c:v>
                </c:pt>
                <c:pt idx="10944">
                  <c:v>15.773999999999999</c:v>
                </c:pt>
                <c:pt idx="10945">
                  <c:v>15.773999999999999</c:v>
                </c:pt>
                <c:pt idx="10946">
                  <c:v>15.773999999999999</c:v>
                </c:pt>
                <c:pt idx="10947">
                  <c:v>15.773999999999999</c:v>
                </c:pt>
                <c:pt idx="10948">
                  <c:v>15.773999999999999</c:v>
                </c:pt>
                <c:pt idx="10949">
                  <c:v>15.773999999999999</c:v>
                </c:pt>
                <c:pt idx="10950">
                  <c:v>15.773999999999999</c:v>
                </c:pt>
                <c:pt idx="10951">
                  <c:v>15.773999999999999</c:v>
                </c:pt>
                <c:pt idx="10952">
                  <c:v>15.773999999999999</c:v>
                </c:pt>
                <c:pt idx="10953">
                  <c:v>15.773999999999999</c:v>
                </c:pt>
                <c:pt idx="10954">
                  <c:v>15.773999999999999</c:v>
                </c:pt>
                <c:pt idx="10955">
                  <c:v>15.773999999999999</c:v>
                </c:pt>
                <c:pt idx="10956">
                  <c:v>15.773999999999999</c:v>
                </c:pt>
                <c:pt idx="10957">
                  <c:v>15.773999999999999</c:v>
                </c:pt>
                <c:pt idx="10958">
                  <c:v>15.773999999999999</c:v>
                </c:pt>
                <c:pt idx="10959">
                  <c:v>15.773999999999999</c:v>
                </c:pt>
                <c:pt idx="10960">
                  <c:v>15.773999999999999</c:v>
                </c:pt>
                <c:pt idx="10961">
                  <c:v>15.773999999999999</c:v>
                </c:pt>
                <c:pt idx="10962">
                  <c:v>15.773999999999999</c:v>
                </c:pt>
                <c:pt idx="10963">
                  <c:v>15.773999999999999</c:v>
                </c:pt>
                <c:pt idx="10964">
                  <c:v>15.773999999999999</c:v>
                </c:pt>
                <c:pt idx="10965">
                  <c:v>15.773999999999999</c:v>
                </c:pt>
                <c:pt idx="10966">
                  <c:v>15.773999999999999</c:v>
                </c:pt>
                <c:pt idx="10967">
                  <c:v>15.773999999999999</c:v>
                </c:pt>
                <c:pt idx="10968">
                  <c:v>15.773999999999999</c:v>
                </c:pt>
                <c:pt idx="10969">
                  <c:v>15.773999999999999</c:v>
                </c:pt>
                <c:pt idx="10970">
                  <c:v>15.805999999999999</c:v>
                </c:pt>
                <c:pt idx="10971">
                  <c:v>15.805999999999999</c:v>
                </c:pt>
                <c:pt idx="10972">
                  <c:v>15.805999999999999</c:v>
                </c:pt>
                <c:pt idx="10973">
                  <c:v>15.805999999999999</c:v>
                </c:pt>
                <c:pt idx="10974">
                  <c:v>15.805999999999999</c:v>
                </c:pt>
                <c:pt idx="10975">
                  <c:v>15.805999999999999</c:v>
                </c:pt>
                <c:pt idx="10976">
                  <c:v>15.805999999999999</c:v>
                </c:pt>
                <c:pt idx="10977">
                  <c:v>15.805999999999999</c:v>
                </c:pt>
                <c:pt idx="10978">
                  <c:v>15.805999999999999</c:v>
                </c:pt>
                <c:pt idx="10979">
                  <c:v>15.805999999999999</c:v>
                </c:pt>
                <c:pt idx="10980">
                  <c:v>15.805999999999999</c:v>
                </c:pt>
                <c:pt idx="10981">
                  <c:v>15.805999999999999</c:v>
                </c:pt>
                <c:pt idx="10982">
                  <c:v>15.805999999999999</c:v>
                </c:pt>
                <c:pt idx="10983">
                  <c:v>15.805999999999999</c:v>
                </c:pt>
                <c:pt idx="10984">
                  <c:v>15.805999999999999</c:v>
                </c:pt>
                <c:pt idx="10985">
                  <c:v>15.805999999999999</c:v>
                </c:pt>
                <c:pt idx="10986">
                  <c:v>15.805999999999999</c:v>
                </c:pt>
                <c:pt idx="10987">
                  <c:v>15.805999999999999</c:v>
                </c:pt>
                <c:pt idx="10988">
                  <c:v>15.805999999999999</c:v>
                </c:pt>
                <c:pt idx="10989">
                  <c:v>15.805999999999999</c:v>
                </c:pt>
                <c:pt idx="10990">
                  <c:v>15.805999999999999</c:v>
                </c:pt>
                <c:pt idx="10991">
                  <c:v>15.805999999999999</c:v>
                </c:pt>
                <c:pt idx="10992">
                  <c:v>15.805999999999999</c:v>
                </c:pt>
                <c:pt idx="10993">
                  <c:v>15.805999999999999</c:v>
                </c:pt>
                <c:pt idx="10994">
                  <c:v>15.805999999999999</c:v>
                </c:pt>
                <c:pt idx="10995">
                  <c:v>15.805999999999999</c:v>
                </c:pt>
                <c:pt idx="10996">
                  <c:v>15.805999999999999</c:v>
                </c:pt>
                <c:pt idx="10997">
                  <c:v>15.805999999999999</c:v>
                </c:pt>
                <c:pt idx="10998">
                  <c:v>15.843999999999999</c:v>
                </c:pt>
                <c:pt idx="10999">
                  <c:v>15.843999999999999</c:v>
                </c:pt>
                <c:pt idx="11000">
                  <c:v>15.843999999999999</c:v>
                </c:pt>
                <c:pt idx="11001">
                  <c:v>15.843999999999999</c:v>
                </c:pt>
                <c:pt idx="11002">
                  <c:v>15.843999999999999</c:v>
                </c:pt>
                <c:pt idx="11003">
                  <c:v>15.843999999999999</c:v>
                </c:pt>
                <c:pt idx="11004">
                  <c:v>15.843999999999999</c:v>
                </c:pt>
                <c:pt idx="11005">
                  <c:v>15.843999999999999</c:v>
                </c:pt>
                <c:pt idx="11006">
                  <c:v>15.843999999999999</c:v>
                </c:pt>
                <c:pt idx="11007">
                  <c:v>15.843999999999999</c:v>
                </c:pt>
                <c:pt idx="11008">
                  <c:v>15.843999999999999</c:v>
                </c:pt>
                <c:pt idx="11009">
                  <c:v>15.843999999999999</c:v>
                </c:pt>
                <c:pt idx="11010">
                  <c:v>15.843999999999999</c:v>
                </c:pt>
                <c:pt idx="11011">
                  <c:v>15.843999999999999</c:v>
                </c:pt>
                <c:pt idx="11012">
                  <c:v>15.843999999999999</c:v>
                </c:pt>
                <c:pt idx="11013">
                  <c:v>15.843999999999999</c:v>
                </c:pt>
                <c:pt idx="11014">
                  <c:v>15.843999999999999</c:v>
                </c:pt>
                <c:pt idx="11015">
                  <c:v>15.843999999999999</c:v>
                </c:pt>
                <c:pt idx="11016">
                  <c:v>15.843999999999999</c:v>
                </c:pt>
                <c:pt idx="11017">
                  <c:v>15.843999999999999</c:v>
                </c:pt>
                <c:pt idx="11018">
                  <c:v>15.843999999999999</c:v>
                </c:pt>
                <c:pt idx="11019">
                  <c:v>15.843999999999999</c:v>
                </c:pt>
                <c:pt idx="11020">
                  <c:v>15.843999999999999</c:v>
                </c:pt>
                <c:pt idx="11021">
                  <c:v>15.843999999999999</c:v>
                </c:pt>
                <c:pt idx="11022">
                  <c:v>15.843999999999999</c:v>
                </c:pt>
                <c:pt idx="11023">
                  <c:v>15.843999999999999</c:v>
                </c:pt>
                <c:pt idx="11024">
                  <c:v>15.843999999999999</c:v>
                </c:pt>
                <c:pt idx="11025">
                  <c:v>15.843999999999999</c:v>
                </c:pt>
                <c:pt idx="11026">
                  <c:v>15.843999999999999</c:v>
                </c:pt>
                <c:pt idx="11027">
                  <c:v>15.843999999999999</c:v>
                </c:pt>
                <c:pt idx="11028">
                  <c:v>15.843999999999999</c:v>
                </c:pt>
                <c:pt idx="11029">
                  <c:v>15.843999999999999</c:v>
                </c:pt>
                <c:pt idx="11030">
                  <c:v>15.843999999999999</c:v>
                </c:pt>
                <c:pt idx="11031">
                  <c:v>15.878</c:v>
                </c:pt>
                <c:pt idx="11032">
                  <c:v>15.884</c:v>
                </c:pt>
                <c:pt idx="11033">
                  <c:v>15.884</c:v>
                </c:pt>
                <c:pt idx="11034">
                  <c:v>15.884</c:v>
                </c:pt>
                <c:pt idx="11035">
                  <c:v>15.884</c:v>
                </c:pt>
                <c:pt idx="11036">
                  <c:v>15.884</c:v>
                </c:pt>
                <c:pt idx="11037">
                  <c:v>15.884</c:v>
                </c:pt>
                <c:pt idx="11038">
                  <c:v>15.884</c:v>
                </c:pt>
                <c:pt idx="11039">
                  <c:v>15.884</c:v>
                </c:pt>
                <c:pt idx="11040">
                  <c:v>15.884</c:v>
                </c:pt>
                <c:pt idx="11041">
                  <c:v>15.884</c:v>
                </c:pt>
                <c:pt idx="11042">
                  <c:v>15.884</c:v>
                </c:pt>
                <c:pt idx="11043">
                  <c:v>15.884</c:v>
                </c:pt>
                <c:pt idx="11044">
                  <c:v>15.884</c:v>
                </c:pt>
                <c:pt idx="11045">
                  <c:v>15.884</c:v>
                </c:pt>
                <c:pt idx="11046">
                  <c:v>15.884</c:v>
                </c:pt>
                <c:pt idx="11047">
                  <c:v>15.884</c:v>
                </c:pt>
                <c:pt idx="11048">
                  <c:v>15.884</c:v>
                </c:pt>
                <c:pt idx="11049">
                  <c:v>15.884</c:v>
                </c:pt>
                <c:pt idx="11050">
                  <c:v>15.884</c:v>
                </c:pt>
                <c:pt idx="11051">
                  <c:v>15.884</c:v>
                </c:pt>
                <c:pt idx="11052">
                  <c:v>15.884</c:v>
                </c:pt>
                <c:pt idx="11053">
                  <c:v>15.884</c:v>
                </c:pt>
                <c:pt idx="11054">
                  <c:v>15.884</c:v>
                </c:pt>
                <c:pt idx="11055">
                  <c:v>15.884</c:v>
                </c:pt>
                <c:pt idx="11056">
                  <c:v>15.884</c:v>
                </c:pt>
                <c:pt idx="11057">
                  <c:v>15.884</c:v>
                </c:pt>
                <c:pt idx="11058">
                  <c:v>15.884</c:v>
                </c:pt>
                <c:pt idx="11059">
                  <c:v>15.884</c:v>
                </c:pt>
                <c:pt idx="11060">
                  <c:v>15.884</c:v>
                </c:pt>
                <c:pt idx="11061">
                  <c:v>15.884</c:v>
                </c:pt>
                <c:pt idx="11062">
                  <c:v>15.884</c:v>
                </c:pt>
                <c:pt idx="11063">
                  <c:v>15.884</c:v>
                </c:pt>
                <c:pt idx="11064">
                  <c:v>15.884</c:v>
                </c:pt>
                <c:pt idx="11065">
                  <c:v>15.884</c:v>
                </c:pt>
                <c:pt idx="11066">
                  <c:v>15.898</c:v>
                </c:pt>
                <c:pt idx="11067">
                  <c:v>15.901999999999999</c:v>
                </c:pt>
                <c:pt idx="11068">
                  <c:v>15.901999999999999</c:v>
                </c:pt>
                <c:pt idx="11069">
                  <c:v>15.901999999999999</c:v>
                </c:pt>
                <c:pt idx="11070">
                  <c:v>15.901999999999999</c:v>
                </c:pt>
                <c:pt idx="11071">
                  <c:v>15.901999999999999</c:v>
                </c:pt>
                <c:pt idx="11072">
                  <c:v>15.901999999999999</c:v>
                </c:pt>
                <c:pt idx="11073">
                  <c:v>15.901999999999999</c:v>
                </c:pt>
                <c:pt idx="11074">
                  <c:v>15.901999999999999</c:v>
                </c:pt>
                <c:pt idx="11075">
                  <c:v>15.901999999999999</c:v>
                </c:pt>
                <c:pt idx="11076">
                  <c:v>15.901999999999999</c:v>
                </c:pt>
                <c:pt idx="11077">
                  <c:v>15.901999999999999</c:v>
                </c:pt>
                <c:pt idx="11078">
                  <c:v>15.901999999999999</c:v>
                </c:pt>
                <c:pt idx="11079">
                  <c:v>15.901999999999999</c:v>
                </c:pt>
                <c:pt idx="11080">
                  <c:v>15.901999999999999</c:v>
                </c:pt>
                <c:pt idx="11081">
                  <c:v>15.933999999999999</c:v>
                </c:pt>
                <c:pt idx="11082">
                  <c:v>15.933999999999999</c:v>
                </c:pt>
                <c:pt idx="11083">
                  <c:v>15.933999999999999</c:v>
                </c:pt>
                <c:pt idx="11084">
                  <c:v>15.933999999999999</c:v>
                </c:pt>
                <c:pt idx="11085">
                  <c:v>15.933999999999999</c:v>
                </c:pt>
                <c:pt idx="11086">
                  <c:v>15.933999999999999</c:v>
                </c:pt>
                <c:pt idx="11087">
                  <c:v>15.933999999999999</c:v>
                </c:pt>
                <c:pt idx="11088">
                  <c:v>15.933999999999999</c:v>
                </c:pt>
                <c:pt idx="11089">
                  <c:v>15.933999999999999</c:v>
                </c:pt>
                <c:pt idx="11090">
                  <c:v>15.933999999999999</c:v>
                </c:pt>
                <c:pt idx="11091">
                  <c:v>15.933999999999999</c:v>
                </c:pt>
                <c:pt idx="11092">
                  <c:v>15.933999999999999</c:v>
                </c:pt>
                <c:pt idx="11093">
                  <c:v>15.933999999999999</c:v>
                </c:pt>
                <c:pt idx="11094">
                  <c:v>15.933999999999999</c:v>
                </c:pt>
                <c:pt idx="11095">
                  <c:v>15.933999999999999</c:v>
                </c:pt>
                <c:pt idx="11096">
                  <c:v>15.933999999999999</c:v>
                </c:pt>
                <c:pt idx="11097">
                  <c:v>15.933999999999999</c:v>
                </c:pt>
                <c:pt idx="11098">
                  <c:v>15.933999999999999</c:v>
                </c:pt>
                <c:pt idx="11099">
                  <c:v>15.933999999999999</c:v>
                </c:pt>
                <c:pt idx="11100">
                  <c:v>15.933999999999999</c:v>
                </c:pt>
                <c:pt idx="11101">
                  <c:v>15.933999999999999</c:v>
                </c:pt>
                <c:pt idx="11102">
                  <c:v>15.933999999999999</c:v>
                </c:pt>
                <c:pt idx="11103">
                  <c:v>15.933999999999999</c:v>
                </c:pt>
                <c:pt idx="11104">
                  <c:v>15.933999999999999</c:v>
                </c:pt>
                <c:pt idx="11105">
                  <c:v>15.933999999999999</c:v>
                </c:pt>
                <c:pt idx="11106">
                  <c:v>15.933999999999999</c:v>
                </c:pt>
                <c:pt idx="11107">
                  <c:v>15.933999999999999</c:v>
                </c:pt>
                <c:pt idx="11108">
                  <c:v>15.933999999999999</c:v>
                </c:pt>
                <c:pt idx="11109">
                  <c:v>15.933999999999999</c:v>
                </c:pt>
                <c:pt idx="11110">
                  <c:v>15.933999999999999</c:v>
                </c:pt>
                <c:pt idx="11111">
                  <c:v>15.933999999999999</c:v>
                </c:pt>
                <c:pt idx="11112">
                  <c:v>15.933999999999999</c:v>
                </c:pt>
                <c:pt idx="11113">
                  <c:v>15.976000000000001</c:v>
                </c:pt>
                <c:pt idx="11114">
                  <c:v>15.976000000000001</c:v>
                </c:pt>
                <c:pt idx="11115">
                  <c:v>15.976000000000001</c:v>
                </c:pt>
                <c:pt idx="11116">
                  <c:v>15.976000000000001</c:v>
                </c:pt>
                <c:pt idx="11117">
                  <c:v>15.976000000000001</c:v>
                </c:pt>
                <c:pt idx="11118">
                  <c:v>15.976000000000001</c:v>
                </c:pt>
                <c:pt idx="11119">
                  <c:v>15.976000000000001</c:v>
                </c:pt>
                <c:pt idx="11120">
                  <c:v>15.976000000000001</c:v>
                </c:pt>
                <c:pt idx="11121">
                  <c:v>15.976000000000001</c:v>
                </c:pt>
                <c:pt idx="11122">
                  <c:v>15.976000000000001</c:v>
                </c:pt>
                <c:pt idx="11123">
                  <c:v>15.976000000000001</c:v>
                </c:pt>
                <c:pt idx="11124">
                  <c:v>15.976000000000001</c:v>
                </c:pt>
                <c:pt idx="11125">
                  <c:v>15.976000000000001</c:v>
                </c:pt>
                <c:pt idx="11126">
                  <c:v>15.976000000000001</c:v>
                </c:pt>
                <c:pt idx="11127">
                  <c:v>15.976000000000001</c:v>
                </c:pt>
                <c:pt idx="11128">
                  <c:v>15.976000000000001</c:v>
                </c:pt>
                <c:pt idx="11129">
                  <c:v>15.976000000000001</c:v>
                </c:pt>
                <c:pt idx="11130">
                  <c:v>15.976000000000001</c:v>
                </c:pt>
                <c:pt idx="11131">
                  <c:v>15.976000000000001</c:v>
                </c:pt>
                <c:pt idx="11132">
                  <c:v>15.976000000000001</c:v>
                </c:pt>
                <c:pt idx="11133">
                  <c:v>15.976000000000001</c:v>
                </c:pt>
                <c:pt idx="11134">
                  <c:v>15.976000000000001</c:v>
                </c:pt>
                <c:pt idx="11135">
                  <c:v>15.976000000000001</c:v>
                </c:pt>
                <c:pt idx="11136">
                  <c:v>15.976000000000001</c:v>
                </c:pt>
                <c:pt idx="11137">
                  <c:v>15.976000000000001</c:v>
                </c:pt>
                <c:pt idx="11138">
                  <c:v>15.976000000000001</c:v>
                </c:pt>
                <c:pt idx="11139">
                  <c:v>15.976000000000001</c:v>
                </c:pt>
                <c:pt idx="11140">
                  <c:v>15.976000000000001</c:v>
                </c:pt>
                <c:pt idx="11141">
                  <c:v>15.976000000000001</c:v>
                </c:pt>
                <c:pt idx="11142">
                  <c:v>15.976000000000001</c:v>
                </c:pt>
                <c:pt idx="11143">
                  <c:v>15.976000000000001</c:v>
                </c:pt>
                <c:pt idx="11144">
                  <c:v>15.976000000000001</c:v>
                </c:pt>
                <c:pt idx="11145">
                  <c:v>15.976000000000001</c:v>
                </c:pt>
                <c:pt idx="11146">
                  <c:v>15.976000000000001</c:v>
                </c:pt>
                <c:pt idx="11147">
                  <c:v>15.976000000000001</c:v>
                </c:pt>
                <c:pt idx="11148">
                  <c:v>15.976000000000001</c:v>
                </c:pt>
                <c:pt idx="11149">
                  <c:v>15.976000000000001</c:v>
                </c:pt>
                <c:pt idx="11150">
                  <c:v>15.976000000000001</c:v>
                </c:pt>
                <c:pt idx="11151">
                  <c:v>16.013999999999999</c:v>
                </c:pt>
                <c:pt idx="11152">
                  <c:v>16.013999999999999</c:v>
                </c:pt>
                <c:pt idx="11153">
                  <c:v>16.013999999999999</c:v>
                </c:pt>
                <c:pt idx="11154">
                  <c:v>16.013999999999999</c:v>
                </c:pt>
                <c:pt idx="11155">
                  <c:v>16.013999999999999</c:v>
                </c:pt>
                <c:pt idx="11156">
                  <c:v>16.013999999999999</c:v>
                </c:pt>
                <c:pt idx="11157">
                  <c:v>16.013999999999999</c:v>
                </c:pt>
                <c:pt idx="11158">
                  <c:v>16.013999999999999</c:v>
                </c:pt>
                <c:pt idx="11159">
                  <c:v>16.013999999999999</c:v>
                </c:pt>
                <c:pt idx="11160">
                  <c:v>16.013999999999999</c:v>
                </c:pt>
                <c:pt idx="11161">
                  <c:v>16.013999999999999</c:v>
                </c:pt>
                <c:pt idx="11162">
                  <c:v>16.013999999999999</c:v>
                </c:pt>
                <c:pt idx="11163">
                  <c:v>16.013999999999999</c:v>
                </c:pt>
                <c:pt idx="11164">
                  <c:v>16.013999999999999</c:v>
                </c:pt>
                <c:pt idx="11165">
                  <c:v>16.013999999999999</c:v>
                </c:pt>
                <c:pt idx="11166">
                  <c:v>16.013999999999999</c:v>
                </c:pt>
                <c:pt idx="11167">
                  <c:v>16.013999999999999</c:v>
                </c:pt>
                <c:pt idx="11168">
                  <c:v>16.013999999999999</c:v>
                </c:pt>
                <c:pt idx="11169">
                  <c:v>16.013999999999999</c:v>
                </c:pt>
                <c:pt idx="11170">
                  <c:v>16.013999999999999</c:v>
                </c:pt>
                <c:pt idx="11171">
                  <c:v>16.013999999999999</c:v>
                </c:pt>
                <c:pt idx="11172">
                  <c:v>16.013999999999999</c:v>
                </c:pt>
                <c:pt idx="11173">
                  <c:v>16.013999999999999</c:v>
                </c:pt>
                <c:pt idx="11174">
                  <c:v>16.013999999999999</c:v>
                </c:pt>
                <c:pt idx="11175">
                  <c:v>16.013999999999999</c:v>
                </c:pt>
                <c:pt idx="11176">
                  <c:v>16.013999999999999</c:v>
                </c:pt>
                <c:pt idx="11177">
                  <c:v>16.013999999999999</c:v>
                </c:pt>
                <c:pt idx="11178">
                  <c:v>16.013999999999999</c:v>
                </c:pt>
                <c:pt idx="11179">
                  <c:v>16.013999999999999</c:v>
                </c:pt>
                <c:pt idx="11180">
                  <c:v>16.013999999999999</c:v>
                </c:pt>
                <c:pt idx="11181">
                  <c:v>16.013999999999999</c:v>
                </c:pt>
                <c:pt idx="11182">
                  <c:v>16.013999999999999</c:v>
                </c:pt>
                <c:pt idx="11183">
                  <c:v>16.013999999999999</c:v>
                </c:pt>
                <c:pt idx="11184">
                  <c:v>16.053999999999998</c:v>
                </c:pt>
                <c:pt idx="11185">
                  <c:v>16.053999999999998</c:v>
                </c:pt>
                <c:pt idx="11186">
                  <c:v>16.053999999999998</c:v>
                </c:pt>
                <c:pt idx="11187">
                  <c:v>16.053999999999998</c:v>
                </c:pt>
                <c:pt idx="11188">
                  <c:v>16.053999999999998</c:v>
                </c:pt>
                <c:pt idx="11189">
                  <c:v>16.053999999999998</c:v>
                </c:pt>
                <c:pt idx="11190">
                  <c:v>16.053999999999998</c:v>
                </c:pt>
                <c:pt idx="11191">
                  <c:v>16.053999999999998</c:v>
                </c:pt>
                <c:pt idx="11192">
                  <c:v>16.053999999999998</c:v>
                </c:pt>
                <c:pt idx="11193">
                  <c:v>16.053999999999998</c:v>
                </c:pt>
                <c:pt idx="11194">
                  <c:v>16.053999999999998</c:v>
                </c:pt>
                <c:pt idx="11195">
                  <c:v>16.053999999999998</c:v>
                </c:pt>
                <c:pt idx="11196">
                  <c:v>16.053999999999998</c:v>
                </c:pt>
                <c:pt idx="11197">
                  <c:v>16.053999999999998</c:v>
                </c:pt>
                <c:pt idx="11198">
                  <c:v>16.053999999999998</c:v>
                </c:pt>
                <c:pt idx="11199">
                  <c:v>16.053999999999998</c:v>
                </c:pt>
                <c:pt idx="11200">
                  <c:v>16.053999999999998</c:v>
                </c:pt>
                <c:pt idx="11201">
                  <c:v>16.053999999999998</c:v>
                </c:pt>
                <c:pt idx="11202">
                  <c:v>16.053999999999998</c:v>
                </c:pt>
                <c:pt idx="11203">
                  <c:v>16.053999999999998</c:v>
                </c:pt>
                <c:pt idx="11204">
                  <c:v>16.053999999999998</c:v>
                </c:pt>
                <c:pt idx="11205">
                  <c:v>16.053999999999998</c:v>
                </c:pt>
                <c:pt idx="11206">
                  <c:v>16.053999999999998</c:v>
                </c:pt>
                <c:pt idx="11207">
                  <c:v>16.053999999999998</c:v>
                </c:pt>
                <c:pt idx="11208">
                  <c:v>16.053999999999998</c:v>
                </c:pt>
                <c:pt idx="11209">
                  <c:v>16.053999999999998</c:v>
                </c:pt>
                <c:pt idx="11210">
                  <c:v>16.053999999999998</c:v>
                </c:pt>
                <c:pt idx="11211">
                  <c:v>16.053999999999998</c:v>
                </c:pt>
                <c:pt idx="11212">
                  <c:v>16.053999999999998</c:v>
                </c:pt>
                <c:pt idx="11213">
                  <c:v>16.053999999999998</c:v>
                </c:pt>
                <c:pt idx="11214">
                  <c:v>16.053999999999998</c:v>
                </c:pt>
                <c:pt idx="11215">
                  <c:v>16.053999999999998</c:v>
                </c:pt>
                <c:pt idx="11216">
                  <c:v>16.053999999999998</c:v>
                </c:pt>
                <c:pt idx="11217">
                  <c:v>16.053999999999998</c:v>
                </c:pt>
                <c:pt idx="11218">
                  <c:v>16.053999999999998</c:v>
                </c:pt>
                <c:pt idx="11219">
                  <c:v>16.053999999999998</c:v>
                </c:pt>
                <c:pt idx="11220">
                  <c:v>16.096</c:v>
                </c:pt>
                <c:pt idx="11221">
                  <c:v>16.096</c:v>
                </c:pt>
                <c:pt idx="11222">
                  <c:v>16.096</c:v>
                </c:pt>
                <c:pt idx="11223">
                  <c:v>16.096</c:v>
                </c:pt>
                <c:pt idx="11224">
                  <c:v>16.096</c:v>
                </c:pt>
                <c:pt idx="11225">
                  <c:v>16.096</c:v>
                </c:pt>
                <c:pt idx="11226">
                  <c:v>16.096</c:v>
                </c:pt>
                <c:pt idx="11227">
                  <c:v>16.096</c:v>
                </c:pt>
                <c:pt idx="11228">
                  <c:v>16.096</c:v>
                </c:pt>
                <c:pt idx="11229">
                  <c:v>16.096</c:v>
                </c:pt>
                <c:pt idx="11230">
                  <c:v>16.096</c:v>
                </c:pt>
                <c:pt idx="11231">
                  <c:v>16.096</c:v>
                </c:pt>
                <c:pt idx="11232">
                  <c:v>16.096</c:v>
                </c:pt>
                <c:pt idx="11233">
                  <c:v>16.096</c:v>
                </c:pt>
                <c:pt idx="11234">
                  <c:v>16.096</c:v>
                </c:pt>
                <c:pt idx="11235">
                  <c:v>16.096</c:v>
                </c:pt>
                <c:pt idx="11236">
                  <c:v>16.096</c:v>
                </c:pt>
                <c:pt idx="11237">
                  <c:v>16.096</c:v>
                </c:pt>
                <c:pt idx="11238">
                  <c:v>16.096</c:v>
                </c:pt>
                <c:pt idx="11239">
                  <c:v>16.096</c:v>
                </c:pt>
                <c:pt idx="11240">
                  <c:v>16.096</c:v>
                </c:pt>
                <c:pt idx="11241">
                  <c:v>16.096</c:v>
                </c:pt>
                <c:pt idx="11242">
                  <c:v>16.096</c:v>
                </c:pt>
                <c:pt idx="11243">
                  <c:v>16.096</c:v>
                </c:pt>
                <c:pt idx="11244">
                  <c:v>16.096</c:v>
                </c:pt>
                <c:pt idx="11245">
                  <c:v>16.096</c:v>
                </c:pt>
                <c:pt idx="11246">
                  <c:v>16.096</c:v>
                </c:pt>
                <c:pt idx="11247">
                  <c:v>16.096</c:v>
                </c:pt>
                <c:pt idx="11248">
                  <c:v>16.096</c:v>
                </c:pt>
                <c:pt idx="11249">
                  <c:v>16.096</c:v>
                </c:pt>
                <c:pt idx="11250">
                  <c:v>16.096</c:v>
                </c:pt>
                <c:pt idx="11251">
                  <c:v>16.096</c:v>
                </c:pt>
                <c:pt idx="11252">
                  <c:v>16.096</c:v>
                </c:pt>
                <c:pt idx="11253">
                  <c:v>16.096</c:v>
                </c:pt>
                <c:pt idx="11254">
                  <c:v>16.096</c:v>
                </c:pt>
                <c:pt idx="11255">
                  <c:v>16.096</c:v>
                </c:pt>
                <c:pt idx="11256">
                  <c:v>16.103999999999999</c:v>
                </c:pt>
                <c:pt idx="11257">
                  <c:v>16.132000000000001</c:v>
                </c:pt>
                <c:pt idx="11258">
                  <c:v>16.132000000000001</c:v>
                </c:pt>
                <c:pt idx="11259">
                  <c:v>16.132000000000001</c:v>
                </c:pt>
                <c:pt idx="11260">
                  <c:v>16.132000000000001</c:v>
                </c:pt>
                <c:pt idx="11261">
                  <c:v>16.132000000000001</c:v>
                </c:pt>
                <c:pt idx="11262">
                  <c:v>16.132000000000001</c:v>
                </c:pt>
                <c:pt idx="11263">
                  <c:v>16.132000000000001</c:v>
                </c:pt>
                <c:pt idx="11264">
                  <c:v>16.132000000000001</c:v>
                </c:pt>
                <c:pt idx="11265">
                  <c:v>16.132000000000001</c:v>
                </c:pt>
                <c:pt idx="11266">
                  <c:v>16.132000000000001</c:v>
                </c:pt>
                <c:pt idx="11267">
                  <c:v>16.132000000000001</c:v>
                </c:pt>
                <c:pt idx="11268">
                  <c:v>16.132000000000001</c:v>
                </c:pt>
                <c:pt idx="11269">
                  <c:v>16.132000000000001</c:v>
                </c:pt>
                <c:pt idx="11270">
                  <c:v>16.132000000000001</c:v>
                </c:pt>
                <c:pt idx="11271">
                  <c:v>16.132000000000001</c:v>
                </c:pt>
                <c:pt idx="11272">
                  <c:v>16.132000000000001</c:v>
                </c:pt>
                <c:pt idx="11273">
                  <c:v>16.132000000000001</c:v>
                </c:pt>
                <c:pt idx="11274">
                  <c:v>16.132000000000001</c:v>
                </c:pt>
                <c:pt idx="11275">
                  <c:v>16.132000000000001</c:v>
                </c:pt>
                <c:pt idx="11276">
                  <c:v>16.132000000000001</c:v>
                </c:pt>
                <c:pt idx="11277">
                  <c:v>16.132000000000001</c:v>
                </c:pt>
                <c:pt idx="11278">
                  <c:v>16.132000000000001</c:v>
                </c:pt>
                <c:pt idx="11279">
                  <c:v>16.132000000000001</c:v>
                </c:pt>
                <c:pt idx="11280">
                  <c:v>16.132000000000001</c:v>
                </c:pt>
                <c:pt idx="11281">
                  <c:v>16.132000000000001</c:v>
                </c:pt>
                <c:pt idx="11282">
                  <c:v>16.132000000000001</c:v>
                </c:pt>
                <c:pt idx="11283">
                  <c:v>16.132000000000001</c:v>
                </c:pt>
                <c:pt idx="11284">
                  <c:v>16.132000000000001</c:v>
                </c:pt>
                <c:pt idx="11285">
                  <c:v>16.132000000000001</c:v>
                </c:pt>
                <c:pt idx="11286">
                  <c:v>16.132000000000001</c:v>
                </c:pt>
                <c:pt idx="11287">
                  <c:v>16.167999999999999</c:v>
                </c:pt>
                <c:pt idx="11288">
                  <c:v>16.167999999999999</c:v>
                </c:pt>
                <c:pt idx="11289">
                  <c:v>16.167999999999999</c:v>
                </c:pt>
                <c:pt idx="11290">
                  <c:v>16.167999999999999</c:v>
                </c:pt>
                <c:pt idx="11291">
                  <c:v>16.167999999999999</c:v>
                </c:pt>
                <c:pt idx="11292">
                  <c:v>16.167999999999999</c:v>
                </c:pt>
                <c:pt idx="11293">
                  <c:v>16.167999999999999</c:v>
                </c:pt>
                <c:pt idx="11294">
                  <c:v>16.167999999999999</c:v>
                </c:pt>
                <c:pt idx="11295">
                  <c:v>16.167999999999999</c:v>
                </c:pt>
                <c:pt idx="11296">
                  <c:v>16.167999999999999</c:v>
                </c:pt>
                <c:pt idx="11297">
                  <c:v>16.167999999999999</c:v>
                </c:pt>
                <c:pt idx="11298">
                  <c:v>16.167999999999999</c:v>
                </c:pt>
                <c:pt idx="11299">
                  <c:v>16.167999999999999</c:v>
                </c:pt>
                <c:pt idx="11300">
                  <c:v>16.167999999999999</c:v>
                </c:pt>
                <c:pt idx="11301">
                  <c:v>16.167999999999999</c:v>
                </c:pt>
                <c:pt idx="11302">
                  <c:v>16.167999999999999</c:v>
                </c:pt>
                <c:pt idx="11303">
                  <c:v>16.167999999999999</c:v>
                </c:pt>
                <c:pt idx="11304">
                  <c:v>16.167999999999999</c:v>
                </c:pt>
                <c:pt idx="11305">
                  <c:v>16.167999999999999</c:v>
                </c:pt>
                <c:pt idx="11306">
                  <c:v>16.167999999999999</c:v>
                </c:pt>
                <c:pt idx="11307">
                  <c:v>16.167999999999999</c:v>
                </c:pt>
                <c:pt idx="11308">
                  <c:v>16.167999999999999</c:v>
                </c:pt>
                <c:pt idx="11309">
                  <c:v>16.167999999999999</c:v>
                </c:pt>
                <c:pt idx="11310">
                  <c:v>16.167999999999999</c:v>
                </c:pt>
                <c:pt idx="11311">
                  <c:v>16.167999999999999</c:v>
                </c:pt>
                <c:pt idx="11312">
                  <c:v>16.167999999999999</c:v>
                </c:pt>
                <c:pt idx="11313">
                  <c:v>16.167999999999999</c:v>
                </c:pt>
                <c:pt idx="11314">
                  <c:v>16.167999999999999</c:v>
                </c:pt>
                <c:pt idx="11315">
                  <c:v>16.167999999999999</c:v>
                </c:pt>
                <c:pt idx="11316">
                  <c:v>16.167999999999999</c:v>
                </c:pt>
                <c:pt idx="11317">
                  <c:v>16.167999999999999</c:v>
                </c:pt>
                <c:pt idx="11318">
                  <c:v>16.207999999999998</c:v>
                </c:pt>
                <c:pt idx="11319">
                  <c:v>16.212</c:v>
                </c:pt>
                <c:pt idx="11320">
                  <c:v>16.212</c:v>
                </c:pt>
                <c:pt idx="11321">
                  <c:v>16.212</c:v>
                </c:pt>
                <c:pt idx="11322">
                  <c:v>16.212</c:v>
                </c:pt>
                <c:pt idx="11323">
                  <c:v>16.212</c:v>
                </c:pt>
                <c:pt idx="11324">
                  <c:v>16.212</c:v>
                </c:pt>
                <c:pt idx="11325">
                  <c:v>16.212</c:v>
                </c:pt>
                <c:pt idx="11326">
                  <c:v>16.212</c:v>
                </c:pt>
                <c:pt idx="11327">
                  <c:v>16.212</c:v>
                </c:pt>
                <c:pt idx="11328">
                  <c:v>16.212</c:v>
                </c:pt>
                <c:pt idx="11329">
                  <c:v>16.212</c:v>
                </c:pt>
                <c:pt idx="11330">
                  <c:v>16.212</c:v>
                </c:pt>
                <c:pt idx="11331">
                  <c:v>16.212</c:v>
                </c:pt>
                <c:pt idx="11332">
                  <c:v>16.212</c:v>
                </c:pt>
                <c:pt idx="11333">
                  <c:v>16.212</c:v>
                </c:pt>
                <c:pt idx="11334">
                  <c:v>16.212</c:v>
                </c:pt>
                <c:pt idx="11335">
                  <c:v>16.212</c:v>
                </c:pt>
                <c:pt idx="11336">
                  <c:v>16.212</c:v>
                </c:pt>
                <c:pt idx="11337">
                  <c:v>16.212</c:v>
                </c:pt>
                <c:pt idx="11338">
                  <c:v>16.212</c:v>
                </c:pt>
                <c:pt idx="11339">
                  <c:v>16.212</c:v>
                </c:pt>
                <c:pt idx="11340">
                  <c:v>16.212</c:v>
                </c:pt>
                <c:pt idx="11341">
                  <c:v>16.212</c:v>
                </c:pt>
                <c:pt idx="11342">
                  <c:v>16.212</c:v>
                </c:pt>
                <c:pt idx="11343">
                  <c:v>16.212</c:v>
                </c:pt>
                <c:pt idx="11344">
                  <c:v>16.212</c:v>
                </c:pt>
                <c:pt idx="11345">
                  <c:v>16.212</c:v>
                </c:pt>
                <c:pt idx="11346">
                  <c:v>16.212</c:v>
                </c:pt>
                <c:pt idx="11347">
                  <c:v>16.212</c:v>
                </c:pt>
                <c:pt idx="11348">
                  <c:v>16.212</c:v>
                </c:pt>
                <c:pt idx="11349">
                  <c:v>16.212</c:v>
                </c:pt>
                <c:pt idx="11350">
                  <c:v>16.212</c:v>
                </c:pt>
                <c:pt idx="11351">
                  <c:v>16.212</c:v>
                </c:pt>
                <c:pt idx="11352">
                  <c:v>16.212</c:v>
                </c:pt>
                <c:pt idx="11353">
                  <c:v>16.212</c:v>
                </c:pt>
                <c:pt idx="11354">
                  <c:v>16.212</c:v>
                </c:pt>
                <c:pt idx="11355">
                  <c:v>16.212</c:v>
                </c:pt>
                <c:pt idx="11356">
                  <c:v>16.231999999999999</c:v>
                </c:pt>
                <c:pt idx="11357">
                  <c:v>16.251999999999999</c:v>
                </c:pt>
                <c:pt idx="11358">
                  <c:v>16.251999999999999</c:v>
                </c:pt>
                <c:pt idx="11359">
                  <c:v>16.251999999999999</c:v>
                </c:pt>
                <c:pt idx="11360">
                  <c:v>16.251999999999999</c:v>
                </c:pt>
                <c:pt idx="11361">
                  <c:v>16.251999999999999</c:v>
                </c:pt>
                <c:pt idx="11362">
                  <c:v>16.251999999999999</c:v>
                </c:pt>
                <c:pt idx="11363">
                  <c:v>16.251999999999999</c:v>
                </c:pt>
                <c:pt idx="11364">
                  <c:v>16.251999999999999</c:v>
                </c:pt>
                <c:pt idx="11365">
                  <c:v>16.251999999999999</c:v>
                </c:pt>
                <c:pt idx="11366">
                  <c:v>16.251999999999999</c:v>
                </c:pt>
                <c:pt idx="11367">
                  <c:v>16.251999999999999</c:v>
                </c:pt>
                <c:pt idx="11368">
                  <c:v>16.251999999999999</c:v>
                </c:pt>
                <c:pt idx="11369">
                  <c:v>16.251999999999999</c:v>
                </c:pt>
                <c:pt idx="11370">
                  <c:v>16.251999999999999</c:v>
                </c:pt>
                <c:pt idx="11371">
                  <c:v>16.251999999999999</c:v>
                </c:pt>
                <c:pt idx="11372">
                  <c:v>16.251999999999999</c:v>
                </c:pt>
                <c:pt idx="11373">
                  <c:v>16.251999999999999</c:v>
                </c:pt>
                <c:pt idx="11374">
                  <c:v>16.251999999999999</c:v>
                </c:pt>
                <c:pt idx="11375">
                  <c:v>16.251999999999999</c:v>
                </c:pt>
                <c:pt idx="11376">
                  <c:v>16.251999999999999</c:v>
                </c:pt>
                <c:pt idx="11377">
                  <c:v>16.251999999999999</c:v>
                </c:pt>
                <c:pt idx="11378">
                  <c:v>16.251999999999999</c:v>
                </c:pt>
                <c:pt idx="11379">
                  <c:v>16.251999999999999</c:v>
                </c:pt>
                <c:pt idx="11380">
                  <c:v>16.251999999999999</c:v>
                </c:pt>
                <c:pt idx="11381">
                  <c:v>16.251999999999999</c:v>
                </c:pt>
                <c:pt idx="11382">
                  <c:v>16.251999999999999</c:v>
                </c:pt>
                <c:pt idx="11383">
                  <c:v>16.251999999999999</c:v>
                </c:pt>
                <c:pt idx="11384">
                  <c:v>16.251999999999999</c:v>
                </c:pt>
                <c:pt idx="11385">
                  <c:v>16.251999999999999</c:v>
                </c:pt>
                <c:pt idx="11386">
                  <c:v>16.251999999999999</c:v>
                </c:pt>
                <c:pt idx="11387">
                  <c:v>16.251999999999999</c:v>
                </c:pt>
                <c:pt idx="11388">
                  <c:v>16.251999999999999</c:v>
                </c:pt>
                <c:pt idx="11389">
                  <c:v>16.260000000000002</c:v>
                </c:pt>
                <c:pt idx="11390">
                  <c:v>16.292000000000002</c:v>
                </c:pt>
                <c:pt idx="11391">
                  <c:v>16.292000000000002</c:v>
                </c:pt>
                <c:pt idx="11392">
                  <c:v>16.292000000000002</c:v>
                </c:pt>
                <c:pt idx="11393">
                  <c:v>16.292000000000002</c:v>
                </c:pt>
                <c:pt idx="11394">
                  <c:v>16.292000000000002</c:v>
                </c:pt>
                <c:pt idx="11395">
                  <c:v>16.292000000000002</c:v>
                </c:pt>
                <c:pt idx="11396">
                  <c:v>16.292000000000002</c:v>
                </c:pt>
                <c:pt idx="11397">
                  <c:v>16.292000000000002</c:v>
                </c:pt>
                <c:pt idx="11398">
                  <c:v>16.292000000000002</c:v>
                </c:pt>
                <c:pt idx="11399">
                  <c:v>16.292000000000002</c:v>
                </c:pt>
                <c:pt idx="11400">
                  <c:v>16.292000000000002</c:v>
                </c:pt>
                <c:pt idx="11401">
                  <c:v>16.292000000000002</c:v>
                </c:pt>
                <c:pt idx="11402">
                  <c:v>16.292000000000002</c:v>
                </c:pt>
                <c:pt idx="11403">
                  <c:v>16.292000000000002</c:v>
                </c:pt>
                <c:pt idx="11404">
                  <c:v>16.292000000000002</c:v>
                </c:pt>
                <c:pt idx="11405">
                  <c:v>16.292000000000002</c:v>
                </c:pt>
                <c:pt idx="11406">
                  <c:v>16.292000000000002</c:v>
                </c:pt>
                <c:pt idx="11407">
                  <c:v>16.292000000000002</c:v>
                </c:pt>
                <c:pt idx="11408">
                  <c:v>16.292000000000002</c:v>
                </c:pt>
                <c:pt idx="11409">
                  <c:v>16.292000000000002</c:v>
                </c:pt>
                <c:pt idx="11410">
                  <c:v>16.292000000000002</c:v>
                </c:pt>
                <c:pt idx="11411">
                  <c:v>16.292000000000002</c:v>
                </c:pt>
                <c:pt idx="11412">
                  <c:v>16.292000000000002</c:v>
                </c:pt>
                <c:pt idx="11413">
                  <c:v>16.292000000000002</c:v>
                </c:pt>
                <c:pt idx="11414">
                  <c:v>16.292000000000002</c:v>
                </c:pt>
                <c:pt idx="11415">
                  <c:v>16.292000000000002</c:v>
                </c:pt>
                <c:pt idx="11416">
                  <c:v>16.292000000000002</c:v>
                </c:pt>
                <c:pt idx="11417">
                  <c:v>16.292000000000002</c:v>
                </c:pt>
                <c:pt idx="11418">
                  <c:v>16.292000000000002</c:v>
                </c:pt>
                <c:pt idx="11419">
                  <c:v>16.292000000000002</c:v>
                </c:pt>
                <c:pt idx="11420">
                  <c:v>16.292000000000002</c:v>
                </c:pt>
                <c:pt idx="11421">
                  <c:v>16.292000000000002</c:v>
                </c:pt>
                <c:pt idx="11422">
                  <c:v>16.292000000000002</c:v>
                </c:pt>
                <c:pt idx="11423">
                  <c:v>16.329999999999998</c:v>
                </c:pt>
                <c:pt idx="11424">
                  <c:v>16.329999999999998</c:v>
                </c:pt>
                <c:pt idx="11425">
                  <c:v>16.329999999999998</c:v>
                </c:pt>
                <c:pt idx="11426">
                  <c:v>16.329999999999998</c:v>
                </c:pt>
                <c:pt idx="11427">
                  <c:v>16.329999999999998</c:v>
                </c:pt>
                <c:pt idx="11428">
                  <c:v>16.329999999999998</c:v>
                </c:pt>
                <c:pt idx="11429">
                  <c:v>16.329999999999998</c:v>
                </c:pt>
                <c:pt idx="11430">
                  <c:v>16.329999999999998</c:v>
                </c:pt>
                <c:pt idx="11431">
                  <c:v>16.329999999999998</c:v>
                </c:pt>
                <c:pt idx="11432">
                  <c:v>16.329999999999998</c:v>
                </c:pt>
                <c:pt idx="11433">
                  <c:v>16.329999999999998</c:v>
                </c:pt>
                <c:pt idx="11434">
                  <c:v>16.329999999999998</c:v>
                </c:pt>
                <c:pt idx="11435">
                  <c:v>16.329999999999998</c:v>
                </c:pt>
                <c:pt idx="11436">
                  <c:v>16.329999999999998</c:v>
                </c:pt>
                <c:pt idx="11437">
                  <c:v>16.329999999999998</c:v>
                </c:pt>
                <c:pt idx="11438">
                  <c:v>16.329999999999998</c:v>
                </c:pt>
                <c:pt idx="11439">
                  <c:v>16.329999999999998</c:v>
                </c:pt>
                <c:pt idx="11440">
                  <c:v>16.329999999999998</c:v>
                </c:pt>
                <c:pt idx="11441">
                  <c:v>16.329999999999998</c:v>
                </c:pt>
                <c:pt idx="11442">
                  <c:v>16.329999999999998</c:v>
                </c:pt>
                <c:pt idx="11443">
                  <c:v>16.329999999999998</c:v>
                </c:pt>
                <c:pt idx="11444">
                  <c:v>16.329999999999998</c:v>
                </c:pt>
                <c:pt idx="11445">
                  <c:v>16.329999999999998</c:v>
                </c:pt>
                <c:pt idx="11446">
                  <c:v>16.329999999999998</c:v>
                </c:pt>
                <c:pt idx="11447">
                  <c:v>16.329999999999998</c:v>
                </c:pt>
                <c:pt idx="11448">
                  <c:v>16.329999999999998</c:v>
                </c:pt>
                <c:pt idx="11449">
                  <c:v>16.329999999999998</c:v>
                </c:pt>
                <c:pt idx="11450">
                  <c:v>16.329999999999998</c:v>
                </c:pt>
                <c:pt idx="11451">
                  <c:v>16.329999999999998</c:v>
                </c:pt>
                <c:pt idx="11452">
                  <c:v>16.329999999999998</c:v>
                </c:pt>
                <c:pt idx="11453">
                  <c:v>16.329999999999998</c:v>
                </c:pt>
                <c:pt idx="11454">
                  <c:v>16.367999999999999</c:v>
                </c:pt>
                <c:pt idx="11455">
                  <c:v>16.367999999999999</c:v>
                </c:pt>
                <c:pt idx="11456">
                  <c:v>16.367999999999999</c:v>
                </c:pt>
                <c:pt idx="11457">
                  <c:v>16.367999999999999</c:v>
                </c:pt>
                <c:pt idx="11458">
                  <c:v>16.367999999999999</c:v>
                </c:pt>
                <c:pt idx="11459">
                  <c:v>16.367999999999999</c:v>
                </c:pt>
                <c:pt idx="11460">
                  <c:v>16.367999999999999</c:v>
                </c:pt>
                <c:pt idx="11461">
                  <c:v>16.367999999999999</c:v>
                </c:pt>
                <c:pt idx="11462">
                  <c:v>16.367999999999999</c:v>
                </c:pt>
                <c:pt idx="11463">
                  <c:v>16.367999999999999</c:v>
                </c:pt>
                <c:pt idx="11464">
                  <c:v>16.367999999999999</c:v>
                </c:pt>
                <c:pt idx="11465">
                  <c:v>16.367999999999999</c:v>
                </c:pt>
                <c:pt idx="11466">
                  <c:v>16.367999999999999</c:v>
                </c:pt>
                <c:pt idx="11467">
                  <c:v>16.367999999999999</c:v>
                </c:pt>
                <c:pt idx="11468">
                  <c:v>16.367999999999999</c:v>
                </c:pt>
                <c:pt idx="11469">
                  <c:v>16.367999999999999</c:v>
                </c:pt>
                <c:pt idx="11470">
                  <c:v>16.367999999999999</c:v>
                </c:pt>
                <c:pt idx="11471">
                  <c:v>16.367999999999999</c:v>
                </c:pt>
                <c:pt idx="11472">
                  <c:v>16.367999999999999</c:v>
                </c:pt>
                <c:pt idx="11473">
                  <c:v>16.367999999999999</c:v>
                </c:pt>
                <c:pt idx="11474">
                  <c:v>16.367999999999999</c:v>
                </c:pt>
                <c:pt idx="11475">
                  <c:v>16.367999999999999</c:v>
                </c:pt>
                <c:pt idx="11476">
                  <c:v>16.367999999999999</c:v>
                </c:pt>
                <c:pt idx="11477">
                  <c:v>16.367999999999999</c:v>
                </c:pt>
                <c:pt idx="11478">
                  <c:v>16.367999999999999</c:v>
                </c:pt>
                <c:pt idx="11479">
                  <c:v>16.367999999999999</c:v>
                </c:pt>
                <c:pt idx="11480">
                  <c:v>16.367999999999999</c:v>
                </c:pt>
                <c:pt idx="11481">
                  <c:v>16.367999999999999</c:v>
                </c:pt>
                <c:pt idx="11482">
                  <c:v>16.367999999999999</c:v>
                </c:pt>
                <c:pt idx="11483">
                  <c:v>16.367999999999999</c:v>
                </c:pt>
                <c:pt idx="11484">
                  <c:v>16.405999999999999</c:v>
                </c:pt>
                <c:pt idx="11485">
                  <c:v>16.405999999999999</c:v>
                </c:pt>
                <c:pt idx="11486">
                  <c:v>16.405999999999999</c:v>
                </c:pt>
                <c:pt idx="11487">
                  <c:v>16.405999999999999</c:v>
                </c:pt>
                <c:pt idx="11488">
                  <c:v>16.405999999999999</c:v>
                </c:pt>
                <c:pt idx="11489">
                  <c:v>16.405999999999999</c:v>
                </c:pt>
                <c:pt idx="11490">
                  <c:v>16.405999999999999</c:v>
                </c:pt>
                <c:pt idx="11491">
                  <c:v>16.405999999999999</c:v>
                </c:pt>
                <c:pt idx="11492">
                  <c:v>16.405999999999999</c:v>
                </c:pt>
                <c:pt idx="11493">
                  <c:v>16.405999999999999</c:v>
                </c:pt>
                <c:pt idx="11494">
                  <c:v>16.405999999999999</c:v>
                </c:pt>
                <c:pt idx="11495">
                  <c:v>16.405999999999999</c:v>
                </c:pt>
                <c:pt idx="11496">
                  <c:v>16.405999999999999</c:v>
                </c:pt>
                <c:pt idx="11497">
                  <c:v>16.405999999999999</c:v>
                </c:pt>
                <c:pt idx="11498">
                  <c:v>16.405999999999999</c:v>
                </c:pt>
                <c:pt idx="11499">
                  <c:v>16.405999999999999</c:v>
                </c:pt>
                <c:pt idx="11500">
                  <c:v>16.405999999999999</c:v>
                </c:pt>
                <c:pt idx="11501">
                  <c:v>16.405999999999999</c:v>
                </c:pt>
                <c:pt idx="11502">
                  <c:v>16.405999999999999</c:v>
                </c:pt>
                <c:pt idx="11503">
                  <c:v>16.405999999999999</c:v>
                </c:pt>
                <c:pt idx="11504">
                  <c:v>16.405999999999999</c:v>
                </c:pt>
                <c:pt idx="11505">
                  <c:v>16.405999999999999</c:v>
                </c:pt>
                <c:pt idx="11506">
                  <c:v>16.405999999999999</c:v>
                </c:pt>
                <c:pt idx="11507">
                  <c:v>16.405999999999999</c:v>
                </c:pt>
                <c:pt idx="11508">
                  <c:v>16.405999999999999</c:v>
                </c:pt>
                <c:pt idx="11509">
                  <c:v>16.405999999999999</c:v>
                </c:pt>
                <c:pt idx="11510">
                  <c:v>16.405999999999999</c:v>
                </c:pt>
                <c:pt idx="11511">
                  <c:v>16.405999999999999</c:v>
                </c:pt>
                <c:pt idx="11512">
                  <c:v>16.405999999999999</c:v>
                </c:pt>
                <c:pt idx="11513">
                  <c:v>16.405999999999999</c:v>
                </c:pt>
                <c:pt idx="11514">
                  <c:v>16.405999999999999</c:v>
                </c:pt>
                <c:pt idx="11515">
                  <c:v>16.442</c:v>
                </c:pt>
                <c:pt idx="11516">
                  <c:v>16.442</c:v>
                </c:pt>
                <c:pt idx="11517">
                  <c:v>16.442</c:v>
                </c:pt>
                <c:pt idx="11518">
                  <c:v>16.442</c:v>
                </c:pt>
                <c:pt idx="11519">
                  <c:v>16.442</c:v>
                </c:pt>
                <c:pt idx="11520">
                  <c:v>16.442</c:v>
                </c:pt>
                <c:pt idx="11521">
                  <c:v>16.442</c:v>
                </c:pt>
                <c:pt idx="11522">
                  <c:v>16.442</c:v>
                </c:pt>
                <c:pt idx="11523">
                  <c:v>16.442</c:v>
                </c:pt>
                <c:pt idx="11524">
                  <c:v>16.442</c:v>
                </c:pt>
                <c:pt idx="11525">
                  <c:v>16.442</c:v>
                </c:pt>
                <c:pt idx="11526">
                  <c:v>16.442</c:v>
                </c:pt>
                <c:pt idx="11527">
                  <c:v>16.442</c:v>
                </c:pt>
                <c:pt idx="11528">
                  <c:v>16.442</c:v>
                </c:pt>
                <c:pt idx="11529">
                  <c:v>16.442</c:v>
                </c:pt>
                <c:pt idx="11530">
                  <c:v>16.442</c:v>
                </c:pt>
                <c:pt idx="11531">
                  <c:v>16.442</c:v>
                </c:pt>
                <c:pt idx="11532">
                  <c:v>16.442</c:v>
                </c:pt>
                <c:pt idx="11533">
                  <c:v>16.442</c:v>
                </c:pt>
                <c:pt idx="11534">
                  <c:v>16.442</c:v>
                </c:pt>
                <c:pt idx="11535">
                  <c:v>16.442</c:v>
                </c:pt>
                <c:pt idx="11536">
                  <c:v>16.442</c:v>
                </c:pt>
                <c:pt idx="11537">
                  <c:v>16.442</c:v>
                </c:pt>
                <c:pt idx="11538">
                  <c:v>16.442</c:v>
                </c:pt>
                <c:pt idx="11539">
                  <c:v>16.442</c:v>
                </c:pt>
                <c:pt idx="11540">
                  <c:v>16.442</c:v>
                </c:pt>
                <c:pt idx="11541">
                  <c:v>16.442</c:v>
                </c:pt>
                <c:pt idx="11542">
                  <c:v>16.442</c:v>
                </c:pt>
                <c:pt idx="11543">
                  <c:v>16.474</c:v>
                </c:pt>
                <c:pt idx="11544">
                  <c:v>16.481999999999999</c:v>
                </c:pt>
                <c:pt idx="11545">
                  <c:v>16.481999999999999</c:v>
                </c:pt>
                <c:pt idx="11546">
                  <c:v>16.481999999999999</c:v>
                </c:pt>
                <c:pt idx="11547">
                  <c:v>16.481999999999999</c:v>
                </c:pt>
                <c:pt idx="11548">
                  <c:v>16.481999999999999</c:v>
                </c:pt>
                <c:pt idx="11549">
                  <c:v>16.481999999999999</c:v>
                </c:pt>
                <c:pt idx="11550">
                  <c:v>16.481999999999999</c:v>
                </c:pt>
                <c:pt idx="11551">
                  <c:v>16.481999999999999</c:v>
                </c:pt>
                <c:pt idx="11552">
                  <c:v>16.481999999999999</c:v>
                </c:pt>
                <c:pt idx="11553">
                  <c:v>16.481999999999999</c:v>
                </c:pt>
                <c:pt idx="11554">
                  <c:v>16.481999999999999</c:v>
                </c:pt>
                <c:pt idx="11555">
                  <c:v>16.481999999999999</c:v>
                </c:pt>
                <c:pt idx="11556">
                  <c:v>16.481999999999999</c:v>
                </c:pt>
                <c:pt idx="11557">
                  <c:v>16.481999999999999</c:v>
                </c:pt>
                <c:pt idx="11558">
                  <c:v>16.481999999999999</c:v>
                </c:pt>
                <c:pt idx="11559">
                  <c:v>16.481999999999999</c:v>
                </c:pt>
                <c:pt idx="11560">
                  <c:v>16.481999999999999</c:v>
                </c:pt>
                <c:pt idx="11561">
                  <c:v>16.481999999999999</c:v>
                </c:pt>
                <c:pt idx="11562">
                  <c:v>16.481999999999999</c:v>
                </c:pt>
                <c:pt idx="11563">
                  <c:v>16.481999999999999</c:v>
                </c:pt>
                <c:pt idx="11564">
                  <c:v>16.481999999999999</c:v>
                </c:pt>
                <c:pt idx="11565">
                  <c:v>16.481999999999999</c:v>
                </c:pt>
                <c:pt idx="11566">
                  <c:v>16.481999999999999</c:v>
                </c:pt>
                <c:pt idx="11567">
                  <c:v>16.481999999999999</c:v>
                </c:pt>
                <c:pt idx="11568">
                  <c:v>16.481999999999999</c:v>
                </c:pt>
                <c:pt idx="11569">
                  <c:v>16.481999999999999</c:v>
                </c:pt>
                <c:pt idx="11570">
                  <c:v>16.481999999999999</c:v>
                </c:pt>
                <c:pt idx="11571">
                  <c:v>16.481999999999999</c:v>
                </c:pt>
                <c:pt idx="11572">
                  <c:v>16.481999999999999</c:v>
                </c:pt>
                <c:pt idx="11573">
                  <c:v>16.481999999999999</c:v>
                </c:pt>
                <c:pt idx="11574">
                  <c:v>16.498000000000001</c:v>
                </c:pt>
                <c:pt idx="11575">
                  <c:v>16.524000000000001</c:v>
                </c:pt>
                <c:pt idx="11576">
                  <c:v>16.524000000000001</c:v>
                </c:pt>
                <c:pt idx="11577">
                  <c:v>16.524000000000001</c:v>
                </c:pt>
                <c:pt idx="11578">
                  <c:v>16.524000000000001</c:v>
                </c:pt>
                <c:pt idx="11579">
                  <c:v>16.524000000000001</c:v>
                </c:pt>
                <c:pt idx="11580">
                  <c:v>16.524000000000001</c:v>
                </c:pt>
                <c:pt idx="11581">
                  <c:v>16.524000000000001</c:v>
                </c:pt>
                <c:pt idx="11582">
                  <c:v>16.524000000000001</c:v>
                </c:pt>
                <c:pt idx="11583">
                  <c:v>16.524000000000001</c:v>
                </c:pt>
                <c:pt idx="11584">
                  <c:v>16.524000000000001</c:v>
                </c:pt>
                <c:pt idx="11585">
                  <c:v>16.524000000000001</c:v>
                </c:pt>
                <c:pt idx="11586">
                  <c:v>16.524000000000001</c:v>
                </c:pt>
                <c:pt idx="11587">
                  <c:v>16.524000000000001</c:v>
                </c:pt>
                <c:pt idx="11588">
                  <c:v>16.524000000000001</c:v>
                </c:pt>
                <c:pt idx="11589">
                  <c:v>16.524000000000001</c:v>
                </c:pt>
                <c:pt idx="11590">
                  <c:v>16.524000000000001</c:v>
                </c:pt>
                <c:pt idx="11591">
                  <c:v>16.524000000000001</c:v>
                </c:pt>
                <c:pt idx="11592">
                  <c:v>16.524000000000001</c:v>
                </c:pt>
                <c:pt idx="11593">
                  <c:v>16.524000000000001</c:v>
                </c:pt>
                <c:pt idx="11594">
                  <c:v>16.524000000000001</c:v>
                </c:pt>
                <c:pt idx="11595">
                  <c:v>16.524000000000001</c:v>
                </c:pt>
                <c:pt idx="11596">
                  <c:v>16.524000000000001</c:v>
                </c:pt>
                <c:pt idx="11597">
                  <c:v>16.524000000000001</c:v>
                </c:pt>
                <c:pt idx="11598">
                  <c:v>16.524000000000001</c:v>
                </c:pt>
                <c:pt idx="11599">
                  <c:v>16.524000000000001</c:v>
                </c:pt>
                <c:pt idx="11600">
                  <c:v>16.524000000000001</c:v>
                </c:pt>
                <c:pt idx="11601">
                  <c:v>16.524000000000001</c:v>
                </c:pt>
                <c:pt idx="11602">
                  <c:v>16.524000000000001</c:v>
                </c:pt>
                <c:pt idx="11603">
                  <c:v>16.524000000000001</c:v>
                </c:pt>
                <c:pt idx="11604">
                  <c:v>16.524000000000001</c:v>
                </c:pt>
                <c:pt idx="11605">
                  <c:v>16.524000000000001</c:v>
                </c:pt>
                <c:pt idx="11606">
                  <c:v>16.553999999999998</c:v>
                </c:pt>
                <c:pt idx="11607">
                  <c:v>16.562000000000001</c:v>
                </c:pt>
                <c:pt idx="11608">
                  <c:v>16.562000000000001</c:v>
                </c:pt>
                <c:pt idx="11609">
                  <c:v>16.562000000000001</c:v>
                </c:pt>
                <c:pt idx="11610">
                  <c:v>16.562000000000001</c:v>
                </c:pt>
                <c:pt idx="11611">
                  <c:v>16.562000000000001</c:v>
                </c:pt>
                <c:pt idx="11612">
                  <c:v>16.562000000000001</c:v>
                </c:pt>
                <c:pt idx="11613">
                  <c:v>16.562000000000001</c:v>
                </c:pt>
                <c:pt idx="11614">
                  <c:v>16.562000000000001</c:v>
                </c:pt>
                <c:pt idx="11615">
                  <c:v>16.562000000000001</c:v>
                </c:pt>
                <c:pt idx="11616">
                  <c:v>16.562000000000001</c:v>
                </c:pt>
                <c:pt idx="11617">
                  <c:v>16.562000000000001</c:v>
                </c:pt>
                <c:pt idx="11618">
                  <c:v>16.562000000000001</c:v>
                </c:pt>
                <c:pt idx="11619">
                  <c:v>16.562000000000001</c:v>
                </c:pt>
                <c:pt idx="11620">
                  <c:v>16.562000000000001</c:v>
                </c:pt>
                <c:pt idx="11621">
                  <c:v>16.562000000000001</c:v>
                </c:pt>
                <c:pt idx="11622">
                  <c:v>16.562000000000001</c:v>
                </c:pt>
                <c:pt idx="11623">
                  <c:v>16.562000000000001</c:v>
                </c:pt>
                <c:pt idx="11624">
                  <c:v>16.562000000000001</c:v>
                </c:pt>
                <c:pt idx="11625">
                  <c:v>16.562000000000001</c:v>
                </c:pt>
                <c:pt idx="11626">
                  <c:v>16.562000000000001</c:v>
                </c:pt>
                <c:pt idx="11627">
                  <c:v>16.562000000000001</c:v>
                </c:pt>
                <c:pt idx="11628">
                  <c:v>16.562000000000001</c:v>
                </c:pt>
                <c:pt idx="11629">
                  <c:v>16.562000000000001</c:v>
                </c:pt>
                <c:pt idx="11630">
                  <c:v>16.562000000000001</c:v>
                </c:pt>
                <c:pt idx="11631">
                  <c:v>16.562000000000001</c:v>
                </c:pt>
                <c:pt idx="11632">
                  <c:v>16.562000000000001</c:v>
                </c:pt>
                <c:pt idx="11633">
                  <c:v>16.562000000000001</c:v>
                </c:pt>
                <c:pt idx="11634">
                  <c:v>16.562000000000001</c:v>
                </c:pt>
                <c:pt idx="11635">
                  <c:v>16.562000000000001</c:v>
                </c:pt>
                <c:pt idx="11636">
                  <c:v>16.602</c:v>
                </c:pt>
                <c:pt idx="11637">
                  <c:v>16.602</c:v>
                </c:pt>
                <c:pt idx="11638">
                  <c:v>16.602</c:v>
                </c:pt>
                <c:pt idx="11639">
                  <c:v>16.602</c:v>
                </c:pt>
                <c:pt idx="11640">
                  <c:v>16.602</c:v>
                </c:pt>
                <c:pt idx="11641">
                  <c:v>16.602</c:v>
                </c:pt>
                <c:pt idx="11642">
                  <c:v>16.602</c:v>
                </c:pt>
                <c:pt idx="11643">
                  <c:v>16.602</c:v>
                </c:pt>
                <c:pt idx="11644">
                  <c:v>16.602</c:v>
                </c:pt>
                <c:pt idx="11645">
                  <c:v>16.602</c:v>
                </c:pt>
                <c:pt idx="11646">
                  <c:v>16.602</c:v>
                </c:pt>
                <c:pt idx="11647">
                  <c:v>16.602</c:v>
                </c:pt>
                <c:pt idx="11648">
                  <c:v>16.602</c:v>
                </c:pt>
                <c:pt idx="11649">
                  <c:v>16.602</c:v>
                </c:pt>
                <c:pt idx="11650">
                  <c:v>16.602</c:v>
                </c:pt>
                <c:pt idx="11651">
                  <c:v>16.602</c:v>
                </c:pt>
                <c:pt idx="11652">
                  <c:v>16.602</c:v>
                </c:pt>
                <c:pt idx="11653">
                  <c:v>16.602</c:v>
                </c:pt>
                <c:pt idx="11654">
                  <c:v>16.602</c:v>
                </c:pt>
                <c:pt idx="11655">
                  <c:v>16.602</c:v>
                </c:pt>
                <c:pt idx="11656">
                  <c:v>16.602</c:v>
                </c:pt>
                <c:pt idx="11657">
                  <c:v>16.602</c:v>
                </c:pt>
                <c:pt idx="11658">
                  <c:v>16.602</c:v>
                </c:pt>
                <c:pt idx="11659">
                  <c:v>16.602</c:v>
                </c:pt>
                <c:pt idx="11660">
                  <c:v>16.602</c:v>
                </c:pt>
                <c:pt idx="11661">
                  <c:v>16.602</c:v>
                </c:pt>
                <c:pt idx="11662">
                  <c:v>16.602</c:v>
                </c:pt>
                <c:pt idx="11663">
                  <c:v>16.602</c:v>
                </c:pt>
                <c:pt idx="11664">
                  <c:v>16.602</c:v>
                </c:pt>
                <c:pt idx="11665">
                  <c:v>16.602</c:v>
                </c:pt>
                <c:pt idx="11666">
                  <c:v>16.602</c:v>
                </c:pt>
                <c:pt idx="11667">
                  <c:v>16.622</c:v>
                </c:pt>
                <c:pt idx="11668">
                  <c:v>16.643999999999998</c:v>
                </c:pt>
                <c:pt idx="11669">
                  <c:v>16.643999999999998</c:v>
                </c:pt>
                <c:pt idx="11670">
                  <c:v>16.643999999999998</c:v>
                </c:pt>
                <c:pt idx="11671">
                  <c:v>16.643999999999998</c:v>
                </c:pt>
                <c:pt idx="11672">
                  <c:v>16.643999999999998</c:v>
                </c:pt>
                <c:pt idx="11673">
                  <c:v>16.643999999999998</c:v>
                </c:pt>
                <c:pt idx="11674">
                  <c:v>16.643999999999998</c:v>
                </c:pt>
                <c:pt idx="11675">
                  <c:v>16.643999999999998</c:v>
                </c:pt>
                <c:pt idx="11676">
                  <c:v>16.643999999999998</c:v>
                </c:pt>
                <c:pt idx="11677">
                  <c:v>16.643999999999998</c:v>
                </c:pt>
                <c:pt idx="11678">
                  <c:v>16.643999999999998</c:v>
                </c:pt>
                <c:pt idx="11679">
                  <c:v>16.643999999999998</c:v>
                </c:pt>
                <c:pt idx="11680">
                  <c:v>16.643999999999998</c:v>
                </c:pt>
                <c:pt idx="11681">
                  <c:v>16.643999999999998</c:v>
                </c:pt>
                <c:pt idx="11682">
                  <c:v>16.643999999999998</c:v>
                </c:pt>
                <c:pt idx="11683">
                  <c:v>16.643999999999998</c:v>
                </c:pt>
                <c:pt idx="11684">
                  <c:v>16.643999999999998</c:v>
                </c:pt>
                <c:pt idx="11685">
                  <c:v>16.643999999999998</c:v>
                </c:pt>
                <c:pt idx="11686">
                  <c:v>16.643999999999998</c:v>
                </c:pt>
                <c:pt idx="11687">
                  <c:v>16.643999999999998</c:v>
                </c:pt>
                <c:pt idx="11688">
                  <c:v>16.643999999999998</c:v>
                </c:pt>
                <c:pt idx="11689">
                  <c:v>16.643999999999998</c:v>
                </c:pt>
                <c:pt idx="11690">
                  <c:v>16.643999999999998</c:v>
                </c:pt>
                <c:pt idx="11691">
                  <c:v>16.643999999999998</c:v>
                </c:pt>
                <c:pt idx="11692">
                  <c:v>16.643999999999998</c:v>
                </c:pt>
                <c:pt idx="11693">
                  <c:v>16.643999999999998</c:v>
                </c:pt>
                <c:pt idx="11694">
                  <c:v>16.643999999999998</c:v>
                </c:pt>
                <c:pt idx="11695">
                  <c:v>16.643999999999998</c:v>
                </c:pt>
                <c:pt idx="11696">
                  <c:v>16.643999999999998</c:v>
                </c:pt>
                <c:pt idx="11697">
                  <c:v>16.643999999999998</c:v>
                </c:pt>
                <c:pt idx="11698">
                  <c:v>16.643999999999998</c:v>
                </c:pt>
                <c:pt idx="11699">
                  <c:v>16.643999999999998</c:v>
                </c:pt>
                <c:pt idx="11700">
                  <c:v>16.684000000000001</c:v>
                </c:pt>
                <c:pt idx="11701">
                  <c:v>16.684000000000001</c:v>
                </c:pt>
                <c:pt idx="11702">
                  <c:v>16.684000000000001</c:v>
                </c:pt>
                <c:pt idx="11703">
                  <c:v>16.684000000000001</c:v>
                </c:pt>
                <c:pt idx="11704">
                  <c:v>16.684000000000001</c:v>
                </c:pt>
                <c:pt idx="11705">
                  <c:v>16.684000000000001</c:v>
                </c:pt>
                <c:pt idx="11706">
                  <c:v>16.684000000000001</c:v>
                </c:pt>
                <c:pt idx="11707">
                  <c:v>16.684000000000001</c:v>
                </c:pt>
                <c:pt idx="11708">
                  <c:v>16.684000000000001</c:v>
                </c:pt>
                <c:pt idx="11709">
                  <c:v>16.684000000000001</c:v>
                </c:pt>
                <c:pt idx="11710">
                  <c:v>16.684000000000001</c:v>
                </c:pt>
                <c:pt idx="11711">
                  <c:v>16.684000000000001</c:v>
                </c:pt>
                <c:pt idx="11712">
                  <c:v>16.684000000000001</c:v>
                </c:pt>
                <c:pt idx="11713">
                  <c:v>16.684000000000001</c:v>
                </c:pt>
                <c:pt idx="11714">
                  <c:v>16.684000000000001</c:v>
                </c:pt>
                <c:pt idx="11715">
                  <c:v>16.684000000000001</c:v>
                </c:pt>
                <c:pt idx="11716">
                  <c:v>16.684000000000001</c:v>
                </c:pt>
                <c:pt idx="11717">
                  <c:v>16.684000000000001</c:v>
                </c:pt>
                <c:pt idx="11718">
                  <c:v>16.684000000000001</c:v>
                </c:pt>
                <c:pt idx="11719">
                  <c:v>16.684000000000001</c:v>
                </c:pt>
                <c:pt idx="11720">
                  <c:v>16.684000000000001</c:v>
                </c:pt>
                <c:pt idx="11721">
                  <c:v>16.684000000000001</c:v>
                </c:pt>
                <c:pt idx="11722">
                  <c:v>16.684000000000001</c:v>
                </c:pt>
                <c:pt idx="11723">
                  <c:v>16.684000000000001</c:v>
                </c:pt>
                <c:pt idx="11724">
                  <c:v>16.684000000000001</c:v>
                </c:pt>
                <c:pt idx="11725">
                  <c:v>16.684000000000001</c:v>
                </c:pt>
                <c:pt idx="11726">
                  <c:v>16.684000000000001</c:v>
                </c:pt>
                <c:pt idx="11727">
                  <c:v>16.684000000000001</c:v>
                </c:pt>
                <c:pt idx="11728">
                  <c:v>16.684000000000001</c:v>
                </c:pt>
                <c:pt idx="11729">
                  <c:v>16.684000000000001</c:v>
                </c:pt>
                <c:pt idx="11730">
                  <c:v>16.684000000000001</c:v>
                </c:pt>
                <c:pt idx="11731">
                  <c:v>16.713999999999999</c:v>
                </c:pt>
                <c:pt idx="11732">
                  <c:v>16.713999999999999</c:v>
                </c:pt>
                <c:pt idx="11733">
                  <c:v>16.713999999999999</c:v>
                </c:pt>
                <c:pt idx="11734">
                  <c:v>16.713999999999999</c:v>
                </c:pt>
                <c:pt idx="11735">
                  <c:v>16.713999999999999</c:v>
                </c:pt>
                <c:pt idx="11736">
                  <c:v>16.713999999999999</c:v>
                </c:pt>
                <c:pt idx="11737">
                  <c:v>16.713999999999999</c:v>
                </c:pt>
                <c:pt idx="11738">
                  <c:v>16.713999999999999</c:v>
                </c:pt>
                <c:pt idx="11739">
                  <c:v>16.713999999999999</c:v>
                </c:pt>
                <c:pt idx="11740">
                  <c:v>16.713999999999999</c:v>
                </c:pt>
                <c:pt idx="11741">
                  <c:v>16.713999999999999</c:v>
                </c:pt>
                <c:pt idx="11742">
                  <c:v>16.713999999999999</c:v>
                </c:pt>
                <c:pt idx="11743">
                  <c:v>16.713999999999999</c:v>
                </c:pt>
                <c:pt idx="11744">
                  <c:v>16.713999999999999</c:v>
                </c:pt>
                <c:pt idx="11745">
                  <c:v>16.713999999999999</c:v>
                </c:pt>
                <c:pt idx="11746">
                  <c:v>16.713999999999999</c:v>
                </c:pt>
                <c:pt idx="11747">
                  <c:v>16.713999999999999</c:v>
                </c:pt>
                <c:pt idx="11748">
                  <c:v>16.713999999999999</c:v>
                </c:pt>
                <c:pt idx="11749">
                  <c:v>16.713999999999999</c:v>
                </c:pt>
                <c:pt idx="11750">
                  <c:v>16.713999999999999</c:v>
                </c:pt>
                <c:pt idx="11751">
                  <c:v>16.713999999999999</c:v>
                </c:pt>
                <c:pt idx="11752">
                  <c:v>16.713999999999999</c:v>
                </c:pt>
                <c:pt idx="11753">
                  <c:v>16.736000000000001</c:v>
                </c:pt>
                <c:pt idx="11754">
                  <c:v>16.751999999999999</c:v>
                </c:pt>
                <c:pt idx="11755">
                  <c:v>16.751999999999999</c:v>
                </c:pt>
                <c:pt idx="11756">
                  <c:v>16.751999999999999</c:v>
                </c:pt>
                <c:pt idx="11757">
                  <c:v>16.751999999999999</c:v>
                </c:pt>
                <c:pt idx="11758">
                  <c:v>16.751999999999999</c:v>
                </c:pt>
                <c:pt idx="11759">
                  <c:v>16.751999999999999</c:v>
                </c:pt>
                <c:pt idx="11760">
                  <c:v>16.751999999999999</c:v>
                </c:pt>
                <c:pt idx="11761">
                  <c:v>16.751999999999999</c:v>
                </c:pt>
                <c:pt idx="11762">
                  <c:v>16.751999999999999</c:v>
                </c:pt>
                <c:pt idx="11763">
                  <c:v>16.751999999999999</c:v>
                </c:pt>
                <c:pt idx="11764">
                  <c:v>16.751999999999999</c:v>
                </c:pt>
                <c:pt idx="11765">
                  <c:v>16.751999999999999</c:v>
                </c:pt>
                <c:pt idx="11766">
                  <c:v>16.751999999999999</c:v>
                </c:pt>
                <c:pt idx="11767">
                  <c:v>16.751999999999999</c:v>
                </c:pt>
                <c:pt idx="11768">
                  <c:v>16.751999999999999</c:v>
                </c:pt>
                <c:pt idx="11769">
                  <c:v>16.751999999999999</c:v>
                </c:pt>
                <c:pt idx="11770">
                  <c:v>16.751999999999999</c:v>
                </c:pt>
                <c:pt idx="11771">
                  <c:v>16.751999999999999</c:v>
                </c:pt>
                <c:pt idx="11772">
                  <c:v>16.751999999999999</c:v>
                </c:pt>
                <c:pt idx="11773">
                  <c:v>16.751999999999999</c:v>
                </c:pt>
                <c:pt idx="11774">
                  <c:v>16.751999999999999</c:v>
                </c:pt>
                <c:pt idx="11775">
                  <c:v>16.751999999999999</c:v>
                </c:pt>
                <c:pt idx="11776">
                  <c:v>16.751999999999999</c:v>
                </c:pt>
                <c:pt idx="11777">
                  <c:v>16.751999999999999</c:v>
                </c:pt>
                <c:pt idx="11778">
                  <c:v>16.751999999999999</c:v>
                </c:pt>
                <c:pt idx="11779">
                  <c:v>16.751999999999999</c:v>
                </c:pt>
                <c:pt idx="11780">
                  <c:v>16.751999999999999</c:v>
                </c:pt>
                <c:pt idx="11781">
                  <c:v>16.751999999999999</c:v>
                </c:pt>
                <c:pt idx="11782">
                  <c:v>16.751999999999999</c:v>
                </c:pt>
                <c:pt idx="11783">
                  <c:v>16.751999999999999</c:v>
                </c:pt>
                <c:pt idx="11784">
                  <c:v>16.79</c:v>
                </c:pt>
                <c:pt idx="11785">
                  <c:v>16.79</c:v>
                </c:pt>
                <c:pt idx="11786">
                  <c:v>16.79</c:v>
                </c:pt>
                <c:pt idx="11787">
                  <c:v>16.79</c:v>
                </c:pt>
                <c:pt idx="11788">
                  <c:v>16.79</c:v>
                </c:pt>
                <c:pt idx="11789">
                  <c:v>16.79</c:v>
                </c:pt>
                <c:pt idx="11790">
                  <c:v>16.79</c:v>
                </c:pt>
                <c:pt idx="11791">
                  <c:v>16.79</c:v>
                </c:pt>
                <c:pt idx="11792">
                  <c:v>16.79</c:v>
                </c:pt>
                <c:pt idx="11793">
                  <c:v>16.79</c:v>
                </c:pt>
                <c:pt idx="11794">
                  <c:v>16.79</c:v>
                </c:pt>
                <c:pt idx="11795">
                  <c:v>16.79</c:v>
                </c:pt>
                <c:pt idx="11796">
                  <c:v>16.79</c:v>
                </c:pt>
                <c:pt idx="11797">
                  <c:v>16.79</c:v>
                </c:pt>
                <c:pt idx="11798">
                  <c:v>16.79</c:v>
                </c:pt>
                <c:pt idx="11799">
                  <c:v>16.79</c:v>
                </c:pt>
                <c:pt idx="11800">
                  <c:v>16.79</c:v>
                </c:pt>
                <c:pt idx="11801">
                  <c:v>16.79</c:v>
                </c:pt>
                <c:pt idx="11802">
                  <c:v>16.79</c:v>
                </c:pt>
                <c:pt idx="11803">
                  <c:v>16.79</c:v>
                </c:pt>
                <c:pt idx="11804">
                  <c:v>16.79</c:v>
                </c:pt>
                <c:pt idx="11805">
                  <c:v>16.79</c:v>
                </c:pt>
                <c:pt idx="11806">
                  <c:v>16.79</c:v>
                </c:pt>
                <c:pt idx="11807">
                  <c:v>16.79</c:v>
                </c:pt>
                <c:pt idx="11808">
                  <c:v>16.79</c:v>
                </c:pt>
                <c:pt idx="11809">
                  <c:v>16.79</c:v>
                </c:pt>
                <c:pt idx="11810">
                  <c:v>16.79</c:v>
                </c:pt>
                <c:pt idx="11811">
                  <c:v>16.79</c:v>
                </c:pt>
                <c:pt idx="11812">
                  <c:v>16.79</c:v>
                </c:pt>
                <c:pt idx="11813">
                  <c:v>16.827999999999999</c:v>
                </c:pt>
                <c:pt idx="11814">
                  <c:v>16.827999999999999</c:v>
                </c:pt>
                <c:pt idx="11815">
                  <c:v>16.827999999999999</c:v>
                </c:pt>
                <c:pt idx="11816">
                  <c:v>16.827999999999999</c:v>
                </c:pt>
                <c:pt idx="11817">
                  <c:v>16.827999999999999</c:v>
                </c:pt>
                <c:pt idx="11818">
                  <c:v>16.827999999999999</c:v>
                </c:pt>
                <c:pt idx="11819">
                  <c:v>16.827999999999999</c:v>
                </c:pt>
                <c:pt idx="11820">
                  <c:v>16.827999999999999</c:v>
                </c:pt>
                <c:pt idx="11821">
                  <c:v>16.827999999999999</c:v>
                </c:pt>
                <c:pt idx="11822">
                  <c:v>16.827999999999999</c:v>
                </c:pt>
                <c:pt idx="11823">
                  <c:v>16.827999999999999</c:v>
                </c:pt>
                <c:pt idx="11824">
                  <c:v>16.827999999999999</c:v>
                </c:pt>
                <c:pt idx="11825">
                  <c:v>16.827999999999999</c:v>
                </c:pt>
                <c:pt idx="11826">
                  <c:v>16.827999999999999</c:v>
                </c:pt>
                <c:pt idx="11827">
                  <c:v>16.827999999999999</c:v>
                </c:pt>
                <c:pt idx="11828">
                  <c:v>16.827999999999999</c:v>
                </c:pt>
                <c:pt idx="11829">
                  <c:v>16.827999999999999</c:v>
                </c:pt>
                <c:pt idx="11830">
                  <c:v>16.827999999999999</c:v>
                </c:pt>
                <c:pt idx="11831">
                  <c:v>16.827999999999999</c:v>
                </c:pt>
                <c:pt idx="11832">
                  <c:v>16.827999999999999</c:v>
                </c:pt>
                <c:pt idx="11833">
                  <c:v>16.827999999999999</c:v>
                </c:pt>
                <c:pt idx="11834">
                  <c:v>16.827999999999999</c:v>
                </c:pt>
                <c:pt idx="11835">
                  <c:v>16.827999999999999</c:v>
                </c:pt>
                <c:pt idx="11836">
                  <c:v>16.827999999999999</c:v>
                </c:pt>
                <c:pt idx="11837">
                  <c:v>16.827999999999999</c:v>
                </c:pt>
                <c:pt idx="11838">
                  <c:v>16.827999999999999</c:v>
                </c:pt>
                <c:pt idx="11839">
                  <c:v>16.827999999999999</c:v>
                </c:pt>
                <c:pt idx="11840">
                  <c:v>16.827999999999999</c:v>
                </c:pt>
                <c:pt idx="11841">
                  <c:v>16.827999999999999</c:v>
                </c:pt>
                <c:pt idx="11842">
                  <c:v>16.846</c:v>
                </c:pt>
                <c:pt idx="11843">
                  <c:v>16.864000000000001</c:v>
                </c:pt>
                <c:pt idx="11844">
                  <c:v>16.864000000000001</c:v>
                </c:pt>
                <c:pt idx="11845">
                  <c:v>16.864000000000001</c:v>
                </c:pt>
                <c:pt idx="11846">
                  <c:v>16.864000000000001</c:v>
                </c:pt>
                <c:pt idx="11847">
                  <c:v>16.864000000000001</c:v>
                </c:pt>
                <c:pt idx="11848">
                  <c:v>16.864000000000001</c:v>
                </c:pt>
                <c:pt idx="11849">
                  <c:v>16.864000000000001</c:v>
                </c:pt>
                <c:pt idx="11850">
                  <c:v>16.864000000000001</c:v>
                </c:pt>
                <c:pt idx="11851">
                  <c:v>16.864000000000001</c:v>
                </c:pt>
                <c:pt idx="11852">
                  <c:v>16.864000000000001</c:v>
                </c:pt>
                <c:pt idx="11853">
                  <c:v>16.864000000000001</c:v>
                </c:pt>
                <c:pt idx="11854">
                  <c:v>16.864000000000001</c:v>
                </c:pt>
                <c:pt idx="11855">
                  <c:v>16.864000000000001</c:v>
                </c:pt>
                <c:pt idx="11856">
                  <c:v>16.864000000000001</c:v>
                </c:pt>
                <c:pt idx="11857">
                  <c:v>16.864000000000001</c:v>
                </c:pt>
                <c:pt idx="11858">
                  <c:v>16.864000000000001</c:v>
                </c:pt>
                <c:pt idx="11859">
                  <c:v>16.864000000000001</c:v>
                </c:pt>
                <c:pt idx="11860">
                  <c:v>16.864000000000001</c:v>
                </c:pt>
                <c:pt idx="11861">
                  <c:v>16.864000000000001</c:v>
                </c:pt>
                <c:pt idx="11862">
                  <c:v>16.864000000000001</c:v>
                </c:pt>
                <c:pt idx="11863">
                  <c:v>16.864000000000001</c:v>
                </c:pt>
                <c:pt idx="11864">
                  <c:v>16.864000000000001</c:v>
                </c:pt>
                <c:pt idx="11865">
                  <c:v>16.864000000000001</c:v>
                </c:pt>
                <c:pt idx="11866">
                  <c:v>16.864000000000001</c:v>
                </c:pt>
                <c:pt idx="11867">
                  <c:v>16.864000000000001</c:v>
                </c:pt>
                <c:pt idx="11868">
                  <c:v>16.864000000000001</c:v>
                </c:pt>
                <c:pt idx="11869">
                  <c:v>16.864000000000001</c:v>
                </c:pt>
                <c:pt idx="11870">
                  <c:v>16.864000000000001</c:v>
                </c:pt>
                <c:pt idx="11871">
                  <c:v>16.904</c:v>
                </c:pt>
                <c:pt idx="11872">
                  <c:v>16.904</c:v>
                </c:pt>
                <c:pt idx="11873">
                  <c:v>16.904</c:v>
                </c:pt>
                <c:pt idx="11874">
                  <c:v>16.904</c:v>
                </c:pt>
                <c:pt idx="11875">
                  <c:v>16.904</c:v>
                </c:pt>
                <c:pt idx="11876">
                  <c:v>16.904</c:v>
                </c:pt>
                <c:pt idx="11877">
                  <c:v>16.904</c:v>
                </c:pt>
                <c:pt idx="11878">
                  <c:v>16.904</c:v>
                </c:pt>
                <c:pt idx="11879">
                  <c:v>16.904</c:v>
                </c:pt>
                <c:pt idx="11880">
                  <c:v>16.904</c:v>
                </c:pt>
                <c:pt idx="11881">
                  <c:v>16.904</c:v>
                </c:pt>
                <c:pt idx="11882">
                  <c:v>16.904</c:v>
                </c:pt>
                <c:pt idx="11883">
                  <c:v>16.904</c:v>
                </c:pt>
                <c:pt idx="11884">
                  <c:v>16.904</c:v>
                </c:pt>
                <c:pt idx="11885">
                  <c:v>16.904</c:v>
                </c:pt>
                <c:pt idx="11886">
                  <c:v>16.904</c:v>
                </c:pt>
                <c:pt idx="11887">
                  <c:v>16.904</c:v>
                </c:pt>
                <c:pt idx="11888">
                  <c:v>16.904</c:v>
                </c:pt>
                <c:pt idx="11889">
                  <c:v>16.904</c:v>
                </c:pt>
                <c:pt idx="11890">
                  <c:v>16.904</c:v>
                </c:pt>
                <c:pt idx="11891">
                  <c:v>16.904</c:v>
                </c:pt>
                <c:pt idx="11892">
                  <c:v>16.904</c:v>
                </c:pt>
                <c:pt idx="11893">
                  <c:v>16.904</c:v>
                </c:pt>
                <c:pt idx="11894">
                  <c:v>16.904</c:v>
                </c:pt>
                <c:pt idx="11895">
                  <c:v>16.904</c:v>
                </c:pt>
                <c:pt idx="11896">
                  <c:v>16.904</c:v>
                </c:pt>
                <c:pt idx="11897">
                  <c:v>16.904</c:v>
                </c:pt>
                <c:pt idx="11898">
                  <c:v>16.904</c:v>
                </c:pt>
                <c:pt idx="11899">
                  <c:v>16.904</c:v>
                </c:pt>
                <c:pt idx="11900">
                  <c:v>16.904</c:v>
                </c:pt>
                <c:pt idx="11901">
                  <c:v>16.904</c:v>
                </c:pt>
                <c:pt idx="11902">
                  <c:v>16.934000000000001</c:v>
                </c:pt>
                <c:pt idx="11903">
                  <c:v>16.942</c:v>
                </c:pt>
                <c:pt idx="11904">
                  <c:v>16.942</c:v>
                </c:pt>
                <c:pt idx="11905">
                  <c:v>16.942</c:v>
                </c:pt>
                <c:pt idx="11906">
                  <c:v>16.942</c:v>
                </c:pt>
                <c:pt idx="11907">
                  <c:v>16.942</c:v>
                </c:pt>
                <c:pt idx="11908">
                  <c:v>16.942</c:v>
                </c:pt>
                <c:pt idx="11909">
                  <c:v>16.942</c:v>
                </c:pt>
                <c:pt idx="11910">
                  <c:v>16.942</c:v>
                </c:pt>
                <c:pt idx="11911">
                  <c:v>16.942</c:v>
                </c:pt>
                <c:pt idx="11912">
                  <c:v>16.942</c:v>
                </c:pt>
                <c:pt idx="11913">
                  <c:v>16.942</c:v>
                </c:pt>
                <c:pt idx="11914">
                  <c:v>16.942</c:v>
                </c:pt>
                <c:pt idx="11915">
                  <c:v>16.942</c:v>
                </c:pt>
                <c:pt idx="11916">
                  <c:v>16.942</c:v>
                </c:pt>
                <c:pt idx="11917">
                  <c:v>16.942</c:v>
                </c:pt>
                <c:pt idx="11918">
                  <c:v>16.942</c:v>
                </c:pt>
                <c:pt idx="11919">
                  <c:v>16.942</c:v>
                </c:pt>
                <c:pt idx="11920">
                  <c:v>16.942</c:v>
                </c:pt>
                <c:pt idx="11921">
                  <c:v>16.942</c:v>
                </c:pt>
                <c:pt idx="11922">
                  <c:v>16.942</c:v>
                </c:pt>
                <c:pt idx="11923">
                  <c:v>16.942</c:v>
                </c:pt>
                <c:pt idx="11924">
                  <c:v>16.942</c:v>
                </c:pt>
                <c:pt idx="11925">
                  <c:v>16.942</c:v>
                </c:pt>
                <c:pt idx="11926">
                  <c:v>16.942</c:v>
                </c:pt>
                <c:pt idx="11927">
                  <c:v>16.942</c:v>
                </c:pt>
                <c:pt idx="11928">
                  <c:v>16.942</c:v>
                </c:pt>
                <c:pt idx="11929">
                  <c:v>16.942</c:v>
                </c:pt>
                <c:pt idx="11930">
                  <c:v>16.942</c:v>
                </c:pt>
                <c:pt idx="11931">
                  <c:v>16.942</c:v>
                </c:pt>
                <c:pt idx="11932">
                  <c:v>16.978000000000002</c:v>
                </c:pt>
                <c:pt idx="11933">
                  <c:v>16.978000000000002</c:v>
                </c:pt>
                <c:pt idx="11934">
                  <c:v>16.978000000000002</c:v>
                </c:pt>
                <c:pt idx="11935">
                  <c:v>16.978000000000002</c:v>
                </c:pt>
                <c:pt idx="11936">
                  <c:v>16.978000000000002</c:v>
                </c:pt>
                <c:pt idx="11937">
                  <c:v>16.978000000000002</c:v>
                </c:pt>
                <c:pt idx="11938">
                  <c:v>16.978000000000002</c:v>
                </c:pt>
                <c:pt idx="11939">
                  <c:v>16.978000000000002</c:v>
                </c:pt>
                <c:pt idx="11940">
                  <c:v>16.978000000000002</c:v>
                </c:pt>
                <c:pt idx="11941">
                  <c:v>16.978000000000002</c:v>
                </c:pt>
                <c:pt idx="11942">
                  <c:v>16.978000000000002</c:v>
                </c:pt>
                <c:pt idx="11943">
                  <c:v>16.978000000000002</c:v>
                </c:pt>
                <c:pt idx="11944">
                  <c:v>16.978000000000002</c:v>
                </c:pt>
                <c:pt idx="11945">
                  <c:v>16.978000000000002</c:v>
                </c:pt>
                <c:pt idx="11946">
                  <c:v>16.978000000000002</c:v>
                </c:pt>
                <c:pt idx="11947">
                  <c:v>16.978000000000002</c:v>
                </c:pt>
                <c:pt idx="11948">
                  <c:v>16.978000000000002</c:v>
                </c:pt>
                <c:pt idx="11949">
                  <c:v>16.978000000000002</c:v>
                </c:pt>
                <c:pt idx="11950">
                  <c:v>16.978000000000002</c:v>
                </c:pt>
                <c:pt idx="11951">
                  <c:v>16.978000000000002</c:v>
                </c:pt>
                <c:pt idx="11952">
                  <c:v>16.978000000000002</c:v>
                </c:pt>
                <c:pt idx="11953">
                  <c:v>16.978000000000002</c:v>
                </c:pt>
                <c:pt idx="11954">
                  <c:v>16.978000000000002</c:v>
                </c:pt>
                <c:pt idx="11955">
                  <c:v>16.978000000000002</c:v>
                </c:pt>
                <c:pt idx="11956">
                  <c:v>16.978000000000002</c:v>
                </c:pt>
                <c:pt idx="11957">
                  <c:v>16.978000000000002</c:v>
                </c:pt>
                <c:pt idx="11958">
                  <c:v>16.978000000000002</c:v>
                </c:pt>
                <c:pt idx="11959">
                  <c:v>16.978000000000002</c:v>
                </c:pt>
                <c:pt idx="11960">
                  <c:v>16.978000000000002</c:v>
                </c:pt>
                <c:pt idx="11961">
                  <c:v>17.018000000000001</c:v>
                </c:pt>
                <c:pt idx="11962">
                  <c:v>17.018000000000001</c:v>
                </c:pt>
                <c:pt idx="11963">
                  <c:v>17.018000000000001</c:v>
                </c:pt>
                <c:pt idx="11964">
                  <c:v>17.018000000000001</c:v>
                </c:pt>
                <c:pt idx="11965">
                  <c:v>17.018000000000001</c:v>
                </c:pt>
                <c:pt idx="11966">
                  <c:v>17.018000000000001</c:v>
                </c:pt>
                <c:pt idx="11967">
                  <c:v>17.018000000000001</c:v>
                </c:pt>
                <c:pt idx="11968">
                  <c:v>17.018000000000001</c:v>
                </c:pt>
                <c:pt idx="11969">
                  <c:v>17.018000000000001</c:v>
                </c:pt>
                <c:pt idx="11970">
                  <c:v>17.018000000000001</c:v>
                </c:pt>
                <c:pt idx="11971">
                  <c:v>17.018000000000001</c:v>
                </c:pt>
                <c:pt idx="11972">
                  <c:v>17.018000000000001</c:v>
                </c:pt>
                <c:pt idx="11973">
                  <c:v>17.018000000000001</c:v>
                </c:pt>
                <c:pt idx="11974">
                  <c:v>17.018000000000001</c:v>
                </c:pt>
                <c:pt idx="11975">
                  <c:v>17.018000000000001</c:v>
                </c:pt>
                <c:pt idx="11976">
                  <c:v>17.018000000000001</c:v>
                </c:pt>
                <c:pt idx="11977">
                  <c:v>17.018000000000001</c:v>
                </c:pt>
                <c:pt idx="11978">
                  <c:v>17.018000000000001</c:v>
                </c:pt>
                <c:pt idx="11979">
                  <c:v>17.018000000000001</c:v>
                </c:pt>
                <c:pt idx="11980">
                  <c:v>17.018000000000001</c:v>
                </c:pt>
                <c:pt idx="11981">
                  <c:v>17.018000000000001</c:v>
                </c:pt>
                <c:pt idx="11982">
                  <c:v>17.018000000000001</c:v>
                </c:pt>
                <c:pt idx="11983">
                  <c:v>17.018000000000001</c:v>
                </c:pt>
                <c:pt idx="11984">
                  <c:v>17.018000000000001</c:v>
                </c:pt>
                <c:pt idx="11985">
                  <c:v>17.018000000000001</c:v>
                </c:pt>
                <c:pt idx="11986">
                  <c:v>17.018000000000001</c:v>
                </c:pt>
                <c:pt idx="11987">
                  <c:v>17.018000000000001</c:v>
                </c:pt>
                <c:pt idx="11988">
                  <c:v>17.018000000000001</c:v>
                </c:pt>
                <c:pt idx="11989">
                  <c:v>17.018000000000001</c:v>
                </c:pt>
                <c:pt idx="11990">
                  <c:v>17.018000000000001</c:v>
                </c:pt>
                <c:pt idx="11991">
                  <c:v>17.018000000000001</c:v>
                </c:pt>
                <c:pt idx="11992">
                  <c:v>17.018000000000001</c:v>
                </c:pt>
                <c:pt idx="11993">
                  <c:v>17.033999999999999</c:v>
                </c:pt>
                <c:pt idx="11994">
                  <c:v>17.056000000000001</c:v>
                </c:pt>
                <c:pt idx="11995">
                  <c:v>17.056000000000001</c:v>
                </c:pt>
                <c:pt idx="11996">
                  <c:v>17.056000000000001</c:v>
                </c:pt>
                <c:pt idx="11997">
                  <c:v>17.056000000000001</c:v>
                </c:pt>
                <c:pt idx="11998">
                  <c:v>17.056000000000001</c:v>
                </c:pt>
                <c:pt idx="11999">
                  <c:v>17.056000000000001</c:v>
                </c:pt>
                <c:pt idx="12000">
                  <c:v>17.056000000000001</c:v>
                </c:pt>
                <c:pt idx="12001">
                  <c:v>17.056000000000001</c:v>
                </c:pt>
                <c:pt idx="12002">
                  <c:v>17.056000000000001</c:v>
                </c:pt>
                <c:pt idx="12003">
                  <c:v>17.056000000000001</c:v>
                </c:pt>
                <c:pt idx="12004">
                  <c:v>17.056000000000001</c:v>
                </c:pt>
                <c:pt idx="12005">
                  <c:v>17.056000000000001</c:v>
                </c:pt>
                <c:pt idx="12006">
                  <c:v>17.056000000000001</c:v>
                </c:pt>
                <c:pt idx="12007">
                  <c:v>17.056000000000001</c:v>
                </c:pt>
                <c:pt idx="12008">
                  <c:v>17.056000000000001</c:v>
                </c:pt>
                <c:pt idx="12009">
                  <c:v>17.056000000000001</c:v>
                </c:pt>
                <c:pt idx="12010">
                  <c:v>17.056000000000001</c:v>
                </c:pt>
                <c:pt idx="12011">
                  <c:v>17.056000000000001</c:v>
                </c:pt>
                <c:pt idx="12012">
                  <c:v>17.056000000000001</c:v>
                </c:pt>
                <c:pt idx="12013">
                  <c:v>17.056000000000001</c:v>
                </c:pt>
                <c:pt idx="12014">
                  <c:v>17.056000000000001</c:v>
                </c:pt>
                <c:pt idx="12015">
                  <c:v>17.056000000000001</c:v>
                </c:pt>
                <c:pt idx="12016">
                  <c:v>17.056000000000001</c:v>
                </c:pt>
                <c:pt idx="12017">
                  <c:v>17.056000000000001</c:v>
                </c:pt>
                <c:pt idx="12018">
                  <c:v>17.056000000000001</c:v>
                </c:pt>
                <c:pt idx="12019">
                  <c:v>17.056000000000001</c:v>
                </c:pt>
                <c:pt idx="12020">
                  <c:v>17.056000000000001</c:v>
                </c:pt>
                <c:pt idx="12021">
                  <c:v>17.056000000000001</c:v>
                </c:pt>
                <c:pt idx="12022">
                  <c:v>17.056000000000001</c:v>
                </c:pt>
                <c:pt idx="12023">
                  <c:v>17.056000000000001</c:v>
                </c:pt>
                <c:pt idx="12024">
                  <c:v>17.09</c:v>
                </c:pt>
                <c:pt idx="12025">
                  <c:v>17.094000000000001</c:v>
                </c:pt>
                <c:pt idx="12026">
                  <c:v>17.094000000000001</c:v>
                </c:pt>
                <c:pt idx="12027">
                  <c:v>17.094000000000001</c:v>
                </c:pt>
                <c:pt idx="12028">
                  <c:v>17.094000000000001</c:v>
                </c:pt>
                <c:pt idx="12029">
                  <c:v>17.094000000000001</c:v>
                </c:pt>
                <c:pt idx="12030">
                  <c:v>17.094000000000001</c:v>
                </c:pt>
                <c:pt idx="12031">
                  <c:v>17.094000000000001</c:v>
                </c:pt>
                <c:pt idx="12032">
                  <c:v>17.094000000000001</c:v>
                </c:pt>
                <c:pt idx="12033">
                  <c:v>17.094000000000001</c:v>
                </c:pt>
                <c:pt idx="12034">
                  <c:v>17.094000000000001</c:v>
                </c:pt>
                <c:pt idx="12035">
                  <c:v>17.094000000000001</c:v>
                </c:pt>
                <c:pt idx="12036">
                  <c:v>17.094000000000001</c:v>
                </c:pt>
                <c:pt idx="12037">
                  <c:v>17.094000000000001</c:v>
                </c:pt>
                <c:pt idx="12038">
                  <c:v>17.094000000000001</c:v>
                </c:pt>
                <c:pt idx="12039">
                  <c:v>17.094000000000001</c:v>
                </c:pt>
                <c:pt idx="12040">
                  <c:v>17.094000000000001</c:v>
                </c:pt>
                <c:pt idx="12041">
                  <c:v>17.094000000000001</c:v>
                </c:pt>
                <c:pt idx="12042">
                  <c:v>17.094000000000001</c:v>
                </c:pt>
                <c:pt idx="12043">
                  <c:v>17.094000000000001</c:v>
                </c:pt>
                <c:pt idx="12044">
                  <c:v>17.094000000000001</c:v>
                </c:pt>
                <c:pt idx="12045">
                  <c:v>17.094000000000001</c:v>
                </c:pt>
                <c:pt idx="12046">
                  <c:v>17.094000000000001</c:v>
                </c:pt>
                <c:pt idx="12047">
                  <c:v>17.094000000000001</c:v>
                </c:pt>
                <c:pt idx="12048">
                  <c:v>17.094000000000001</c:v>
                </c:pt>
                <c:pt idx="12049">
                  <c:v>17.094000000000001</c:v>
                </c:pt>
                <c:pt idx="12050">
                  <c:v>17.094000000000001</c:v>
                </c:pt>
                <c:pt idx="12051">
                  <c:v>17.094000000000001</c:v>
                </c:pt>
                <c:pt idx="12052">
                  <c:v>17.094000000000001</c:v>
                </c:pt>
                <c:pt idx="12053">
                  <c:v>17.094000000000001</c:v>
                </c:pt>
                <c:pt idx="12054">
                  <c:v>17.102</c:v>
                </c:pt>
                <c:pt idx="12055">
                  <c:v>17.128</c:v>
                </c:pt>
                <c:pt idx="12056">
                  <c:v>17.128</c:v>
                </c:pt>
                <c:pt idx="12057">
                  <c:v>17.128</c:v>
                </c:pt>
                <c:pt idx="12058">
                  <c:v>17.128</c:v>
                </c:pt>
                <c:pt idx="12059">
                  <c:v>17.128</c:v>
                </c:pt>
                <c:pt idx="12060">
                  <c:v>17.128</c:v>
                </c:pt>
                <c:pt idx="12061">
                  <c:v>17.128</c:v>
                </c:pt>
                <c:pt idx="12062">
                  <c:v>17.128</c:v>
                </c:pt>
                <c:pt idx="12063">
                  <c:v>17.128</c:v>
                </c:pt>
                <c:pt idx="12064">
                  <c:v>17.128</c:v>
                </c:pt>
                <c:pt idx="12065">
                  <c:v>17.128</c:v>
                </c:pt>
                <c:pt idx="12066">
                  <c:v>17.128</c:v>
                </c:pt>
                <c:pt idx="12067">
                  <c:v>17.128</c:v>
                </c:pt>
                <c:pt idx="12068">
                  <c:v>17.128</c:v>
                </c:pt>
                <c:pt idx="12069">
                  <c:v>17.128</c:v>
                </c:pt>
                <c:pt idx="12070">
                  <c:v>17.128</c:v>
                </c:pt>
                <c:pt idx="12071">
                  <c:v>17.128</c:v>
                </c:pt>
                <c:pt idx="12072">
                  <c:v>17.128</c:v>
                </c:pt>
                <c:pt idx="12073">
                  <c:v>17.128</c:v>
                </c:pt>
                <c:pt idx="12074">
                  <c:v>17.128</c:v>
                </c:pt>
                <c:pt idx="12075">
                  <c:v>17.128</c:v>
                </c:pt>
                <c:pt idx="12076">
                  <c:v>17.128</c:v>
                </c:pt>
                <c:pt idx="12077">
                  <c:v>17.128</c:v>
                </c:pt>
                <c:pt idx="12078">
                  <c:v>17.128</c:v>
                </c:pt>
                <c:pt idx="12079">
                  <c:v>17.128</c:v>
                </c:pt>
                <c:pt idx="12080">
                  <c:v>17.128</c:v>
                </c:pt>
                <c:pt idx="12081">
                  <c:v>17.128</c:v>
                </c:pt>
                <c:pt idx="12082">
                  <c:v>17.14</c:v>
                </c:pt>
                <c:pt idx="12083">
                  <c:v>17.167999999999999</c:v>
                </c:pt>
                <c:pt idx="12084">
                  <c:v>17.167999999999999</c:v>
                </c:pt>
                <c:pt idx="12085">
                  <c:v>17.167999999999999</c:v>
                </c:pt>
                <c:pt idx="12086">
                  <c:v>17.167999999999999</c:v>
                </c:pt>
                <c:pt idx="12087">
                  <c:v>17.167999999999999</c:v>
                </c:pt>
                <c:pt idx="12088">
                  <c:v>17.167999999999999</c:v>
                </c:pt>
                <c:pt idx="12089">
                  <c:v>17.167999999999999</c:v>
                </c:pt>
                <c:pt idx="12090">
                  <c:v>17.167999999999999</c:v>
                </c:pt>
                <c:pt idx="12091">
                  <c:v>17.167999999999999</c:v>
                </c:pt>
                <c:pt idx="12092">
                  <c:v>17.167999999999999</c:v>
                </c:pt>
                <c:pt idx="12093">
                  <c:v>17.167999999999999</c:v>
                </c:pt>
                <c:pt idx="12094">
                  <c:v>17.167999999999999</c:v>
                </c:pt>
                <c:pt idx="12095">
                  <c:v>17.167999999999999</c:v>
                </c:pt>
                <c:pt idx="12096">
                  <c:v>17.167999999999999</c:v>
                </c:pt>
                <c:pt idx="12097">
                  <c:v>17.167999999999999</c:v>
                </c:pt>
                <c:pt idx="12098">
                  <c:v>17.167999999999999</c:v>
                </c:pt>
                <c:pt idx="12099">
                  <c:v>17.167999999999999</c:v>
                </c:pt>
                <c:pt idx="12100">
                  <c:v>17.167999999999999</c:v>
                </c:pt>
                <c:pt idx="12101">
                  <c:v>17.167999999999999</c:v>
                </c:pt>
                <c:pt idx="12102">
                  <c:v>17.167999999999999</c:v>
                </c:pt>
                <c:pt idx="12103">
                  <c:v>17.167999999999999</c:v>
                </c:pt>
                <c:pt idx="12104">
                  <c:v>17.167999999999999</c:v>
                </c:pt>
                <c:pt idx="12105">
                  <c:v>17.167999999999999</c:v>
                </c:pt>
                <c:pt idx="12106">
                  <c:v>17.167999999999999</c:v>
                </c:pt>
                <c:pt idx="12107">
                  <c:v>17.167999999999999</c:v>
                </c:pt>
                <c:pt idx="12108">
                  <c:v>17.167999999999999</c:v>
                </c:pt>
                <c:pt idx="12109">
                  <c:v>17.167999999999999</c:v>
                </c:pt>
                <c:pt idx="12110">
                  <c:v>17.167999999999999</c:v>
                </c:pt>
                <c:pt idx="12111">
                  <c:v>17.167999999999999</c:v>
                </c:pt>
                <c:pt idx="12112">
                  <c:v>17.167999999999999</c:v>
                </c:pt>
                <c:pt idx="12113">
                  <c:v>17.167999999999999</c:v>
                </c:pt>
                <c:pt idx="12114">
                  <c:v>17.167999999999999</c:v>
                </c:pt>
                <c:pt idx="12115">
                  <c:v>17.186</c:v>
                </c:pt>
                <c:pt idx="12116">
                  <c:v>17.21</c:v>
                </c:pt>
                <c:pt idx="12117">
                  <c:v>17.21</c:v>
                </c:pt>
                <c:pt idx="12118">
                  <c:v>17.21</c:v>
                </c:pt>
                <c:pt idx="12119">
                  <c:v>17.21</c:v>
                </c:pt>
                <c:pt idx="12120">
                  <c:v>17.21</c:v>
                </c:pt>
                <c:pt idx="12121">
                  <c:v>17.21</c:v>
                </c:pt>
                <c:pt idx="12122">
                  <c:v>17.21</c:v>
                </c:pt>
                <c:pt idx="12123">
                  <c:v>17.21</c:v>
                </c:pt>
                <c:pt idx="12124">
                  <c:v>17.21</c:v>
                </c:pt>
                <c:pt idx="12125">
                  <c:v>17.21</c:v>
                </c:pt>
                <c:pt idx="12126">
                  <c:v>17.21</c:v>
                </c:pt>
                <c:pt idx="12127">
                  <c:v>17.21</c:v>
                </c:pt>
                <c:pt idx="12128">
                  <c:v>17.21</c:v>
                </c:pt>
                <c:pt idx="12129">
                  <c:v>17.21</c:v>
                </c:pt>
                <c:pt idx="12130">
                  <c:v>17.21</c:v>
                </c:pt>
                <c:pt idx="12131">
                  <c:v>17.21</c:v>
                </c:pt>
                <c:pt idx="12132">
                  <c:v>17.21</c:v>
                </c:pt>
                <c:pt idx="12133">
                  <c:v>17.21</c:v>
                </c:pt>
                <c:pt idx="12134">
                  <c:v>17.21</c:v>
                </c:pt>
                <c:pt idx="12135">
                  <c:v>17.21</c:v>
                </c:pt>
                <c:pt idx="12136">
                  <c:v>17.21</c:v>
                </c:pt>
                <c:pt idx="12137">
                  <c:v>17.21</c:v>
                </c:pt>
                <c:pt idx="12138">
                  <c:v>17.21</c:v>
                </c:pt>
                <c:pt idx="12139">
                  <c:v>17.21</c:v>
                </c:pt>
                <c:pt idx="12140">
                  <c:v>17.21</c:v>
                </c:pt>
                <c:pt idx="12141">
                  <c:v>17.21</c:v>
                </c:pt>
                <c:pt idx="12142">
                  <c:v>17.21</c:v>
                </c:pt>
                <c:pt idx="12143">
                  <c:v>17.21</c:v>
                </c:pt>
                <c:pt idx="12144">
                  <c:v>17.21</c:v>
                </c:pt>
                <c:pt idx="12145">
                  <c:v>17.21</c:v>
                </c:pt>
                <c:pt idx="12146">
                  <c:v>17.21</c:v>
                </c:pt>
                <c:pt idx="12147">
                  <c:v>17.21</c:v>
                </c:pt>
                <c:pt idx="12148">
                  <c:v>17.21</c:v>
                </c:pt>
                <c:pt idx="12149">
                  <c:v>17.21</c:v>
                </c:pt>
                <c:pt idx="12150">
                  <c:v>17.25</c:v>
                </c:pt>
                <c:pt idx="12151">
                  <c:v>17.25</c:v>
                </c:pt>
                <c:pt idx="12152">
                  <c:v>17.25</c:v>
                </c:pt>
                <c:pt idx="12153">
                  <c:v>17.25</c:v>
                </c:pt>
                <c:pt idx="12154">
                  <c:v>17.25</c:v>
                </c:pt>
                <c:pt idx="12155">
                  <c:v>17.25</c:v>
                </c:pt>
                <c:pt idx="12156">
                  <c:v>17.25</c:v>
                </c:pt>
                <c:pt idx="12157">
                  <c:v>17.25</c:v>
                </c:pt>
                <c:pt idx="12158">
                  <c:v>17.25</c:v>
                </c:pt>
                <c:pt idx="12159">
                  <c:v>17.25</c:v>
                </c:pt>
                <c:pt idx="12160">
                  <c:v>17.25</c:v>
                </c:pt>
                <c:pt idx="12161">
                  <c:v>17.25</c:v>
                </c:pt>
                <c:pt idx="12162">
                  <c:v>17.25</c:v>
                </c:pt>
                <c:pt idx="12163">
                  <c:v>17.25</c:v>
                </c:pt>
                <c:pt idx="12164">
                  <c:v>17.25</c:v>
                </c:pt>
                <c:pt idx="12165">
                  <c:v>17.25</c:v>
                </c:pt>
                <c:pt idx="12166">
                  <c:v>17.25</c:v>
                </c:pt>
                <c:pt idx="12167">
                  <c:v>17.25</c:v>
                </c:pt>
                <c:pt idx="12168">
                  <c:v>17.25</c:v>
                </c:pt>
                <c:pt idx="12169">
                  <c:v>17.25</c:v>
                </c:pt>
                <c:pt idx="12170">
                  <c:v>17.25</c:v>
                </c:pt>
                <c:pt idx="12171">
                  <c:v>17.25</c:v>
                </c:pt>
                <c:pt idx="12172">
                  <c:v>17.25</c:v>
                </c:pt>
                <c:pt idx="12173">
                  <c:v>17.25</c:v>
                </c:pt>
                <c:pt idx="12174">
                  <c:v>17.25</c:v>
                </c:pt>
                <c:pt idx="12175">
                  <c:v>17.25</c:v>
                </c:pt>
                <c:pt idx="12176">
                  <c:v>17.25</c:v>
                </c:pt>
                <c:pt idx="12177">
                  <c:v>17.25</c:v>
                </c:pt>
                <c:pt idx="12178">
                  <c:v>17.25</c:v>
                </c:pt>
                <c:pt idx="12179">
                  <c:v>17.25</c:v>
                </c:pt>
                <c:pt idx="12180">
                  <c:v>17.25</c:v>
                </c:pt>
                <c:pt idx="12181">
                  <c:v>17.25</c:v>
                </c:pt>
                <c:pt idx="12182">
                  <c:v>17.254000000000001</c:v>
                </c:pt>
                <c:pt idx="12183">
                  <c:v>17.286000000000001</c:v>
                </c:pt>
                <c:pt idx="12184">
                  <c:v>17.286000000000001</c:v>
                </c:pt>
                <c:pt idx="12185">
                  <c:v>17.286000000000001</c:v>
                </c:pt>
                <c:pt idx="12186">
                  <c:v>17.286000000000001</c:v>
                </c:pt>
                <c:pt idx="12187">
                  <c:v>17.286000000000001</c:v>
                </c:pt>
                <c:pt idx="12188">
                  <c:v>17.286000000000001</c:v>
                </c:pt>
                <c:pt idx="12189">
                  <c:v>17.286000000000001</c:v>
                </c:pt>
                <c:pt idx="12190">
                  <c:v>17.286000000000001</c:v>
                </c:pt>
                <c:pt idx="12191">
                  <c:v>17.286000000000001</c:v>
                </c:pt>
                <c:pt idx="12192">
                  <c:v>17.286000000000001</c:v>
                </c:pt>
                <c:pt idx="12193">
                  <c:v>17.286000000000001</c:v>
                </c:pt>
                <c:pt idx="12194">
                  <c:v>17.286000000000001</c:v>
                </c:pt>
                <c:pt idx="12195">
                  <c:v>17.286000000000001</c:v>
                </c:pt>
                <c:pt idx="12196">
                  <c:v>17.286000000000001</c:v>
                </c:pt>
                <c:pt idx="12197">
                  <c:v>17.286000000000001</c:v>
                </c:pt>
                <c:pt idx="12198">
                  <c:v>17.286000000000001</c:v>
                </c:pt>
                <c:pt idx="12199">
                  <c:v>17.286000000000001</c:v>
                </c:pt>
                <c:pt idx="12200">
                  <c:v>17.286000000000001</c:v>
                </c:pt>
                <c:pt idx="12201">
                  <c:v>17.286000000000001</c:v>
                </c:pt>
                <c:pt idx="12202">
                  <c:v>17.286000000000001</c:v>
                </c:pt>
                <c:pt idx="12203">
                  <c:v>17.286000000000001</c:v>
                </c:pt>
                <c:pt idx="12204">
                  <c:v>17.286000000000001</c:v>
                </c:pt>
                <c:pt idx="12205">
                  <c:v>17.286000000000001</c:v>
                </c:pt>
                <c:pt idx="12206">
                  <c:v>17.286000000000001</c:v>
                </c:pt>
                <c:pt idx="12207">
                  <c:v>17.286000000000001</c:v>
                </c:pt>
                <c:pt idx="12208">
                  <c:v>17.286000000000001</c:v>
                </c:pt>
                <c:pt idx="12209">
                  <c:v>17.286000000000001</c:v>
                </c:pt>
                <c:pt idx="12210">
                  <c:v>17.286000000000001</c:v>
                </c:pt>
                <c:pt idx="12211">
                  <c:v>17.286000000000001</c:v>
                </c:pt>
                <c:pt idx="12212">
                  <c:v>17.321999999999999</c:v>
                </c:pt>
                <c:pt idx="12213">
                  <c:v>17.321999999999999</c:v>
                </c:pt>
                <c:pt idx="12214">
                  <c:v>17.321999999999999</c:v>
                </c:pt>
                <c:pt idx="12215">
                  <c:v>17.321999999999999</c:v>
                </c:pt>
                <c:pt idx="12216">
                  <c:v>17.321999999999999</c:v>
                </c:pt>
                <c:pt idx="12217">
                  <c:v>17.321999999999999</c:v>
                </c:pt>
                <c:pt idx="12218">
                  <c:v>17.321999999999999</c:v>
                </c:pt>
                <c:pt idx="12219">
                  <c:v>17.321999999999999</c:v>
                </c:pt>
                <c:pt idx="12220">
                  <c:v>17.321999999999999</c:v>
                </c:pt>
                <c:pt idx="12221">
                  <c:v>17.321999999999999</c:v>
                </c:pt>
                <c:pt idx="12222">
                  <c:v>17.321999999999999</c:v>
                </c:pt>
                <c:pt idx="12223">
                  <c:v>17.321999999999999</c:v>
                </c:pt>
                <c:pt idx="12224">
                  <c:v>17.321999999999999</c:v>
                </c:pt>
                <c:pt idx="12225">
                  <c:v>17.321999999999999</c:v>
                </c:pt>
                <c:pt idx="12226">
                  <c:v>17.321999999999999</c:v>
                </c:pt>
                <c:pt idx="12227">
                  <c:v>17.321999999999999</c:v>
                </c:pt>
                <c:pt idx="12228">
                  <c:v>17.321999999999999</c:v>
                </c:pt>
                <c:pt idx="12229">
                  <c:v>17.321999999999999</c:v>
                </c:pt>
                <c:pt idx="12230">
                  <c:v>17.321999999999999</c:v>
                </c:pt>
                <c:pt idx="12231">
                  <c:v>17.321999999999999</c:v>
                </c:pt>
                <c:pt idx="12232">
                  <c:v>17.321999999999999</c:v>
                </c:pt>
                <c:pt idx="12233">
                  <c:v>17.321999999999999</c:v>
                </c:pt>
                <c:pt idx="12234">
                  <c:v>17.321999999999999</c:v>
                </c:pt>
                <c:pt idx="12235">
                  <c:v>17.321999999999999</c:v>
                </c:pt>
                <c:pt idx="12236">
                  <c:v>17.321999999999999</c:v>
                </c:pt>
                <c:pt idx="12237">
                  <c:v>17.321999999999999</c:v>
                </c:pt>
                <c:pt idx="12238">
                  <c:v>17.321999999999999</c:v>
                </c:pt>
                <c:pt idx="12239">
                  <c:v>17.321999999999999</c:v>
                </c:pt>
                <c:pt idx="12240">
                  <c:v>17.321999999999999</c:v>
                </c:pt>
                <c:pt idx="12241">
                  <c:v>17.347999999999999</c:v>
                </c:pt>
                <c:pt idx="12242">
                  <c:v>17.347999999999999</c:v>
                </c:pt>
                <c:pt idx="12243">
                  <c:v>17.347999999999999</c:v>
                </c:pt>
                <c:pt idx="12244">
                  <c:v>17.347999999999999</c:v>
                </c:pt>
                <c:pt idx="12245">
                  <c:v>17.347999999999999</c:v>
                </c:pt>
                <c:pt idx="12246">
                  <c:v>17.347999999999999</c:v>
                </c:pt>
                <c:pt idx="12247">
                  <c:v>17.347999999999999</c:v>
                </c:pt>
                <c:pt idx="12248">
                  <c:v>17.347999999999999</c:v>
                </c:pt>
                <c:pt idx="12249">
                  <c:v>17.347999999999999</c:v>
                </c:pt>
                <c:pt idx="12250">
                  <c:v>17.347999999999999</c:v>
                </c:pt>
                <c:pt idx="12251">
                  <c:v>17.347999999999999</c:v>
                </c:pt>
                <c:pt idx="12252">
                  <c:v>17.347999999999999</c:v>
                </c:pt>
                <c:pt idx="12253">
                  <c:v>17.347999999999999</c:v>
                </c:pt>
                <c:pt idx="12254">
                  <c:v>17.347999999999999</c:v>
                </c:pt>
                <c:pt idx="12255">
                  <c:v>17.347999999999999</c:v>
                </c:pt>
                <c:pt idx="12256">
                  <c:v>17.347999999999999</c:v>
                </c:pt>
                <c:pt idx="12257">
                  <c:v>17.347999999999999</c:v>
                </c:pt>
                <c:pt idx="12258">
                  <c:v>17.347999999999999</c:v>
                </c:pt>
                <c:pt idx="12259">
                  <c:v>17.347999999999999</c:v>
                </c:pt>
                <c:pt idx="12260">
                  <c:v>17.347999999999999</c:v>
                </c:pt>
                <c:pt idx="12261">
                  <c:v>17.347999999999999</c:v>
                </c:pt>
                <c:pt idx="12262">
                  <c:v>17.37</c:v>
                </c:pt>
                <c:pt idx="12263">
                  <c:v>17.388000000000002</c:v>
                </c:pt>
                <c:pt idx="12264">
                  <c:v>17.388000000000002</c:v>
                </c:pt>
                <c:pt idx="12265">
                  <c:v>17.388000000000002</c:v>
                </c:pt>
                <c:pt idx="12266">
                  <c:v>17.388000000000002</c:v>
                </c:pt>
                <c:pt idx="12267">
                  <c:v>17.388000000000002</c:v>
                </c:pt>
                <c:pt idx="12268">
                  <c:v>17.388000000000002</c:v>
                </c:pt>
                <c:pt idx="12269">
                  <c:v>17.388000000000002</c:v>
                </c:pt>
                <c:pt idx="12270">
                  <c:v>17.388000000000002</c:v>
                </c:pt>
                <c:pt idx="12271">
                  <c:v>17.388000000000002</c:v>
                </c:pt>
                <c:pt idx="12272">
                  <c:v>17.388000000000002</c:v>
                </c:pt>
                <c:pt idx="12273">
                  <c:v>17.388000000000002</c:v>
                </c:pt>
                <c:pt idx="12274">
                  <c:v>17.388000000000002</c:v>
                </c:pt>
                <c:pt idx="12275">
                  <c:v>17.388000000000002</c:v>
                </c:pt>
                <c:pt idx="12276">
                  <c:v>17.388000000000002</c:v>
                </c:pt>
                <c:pt idx="12277">
                  <c:v>17.388000000000002</c:v>
                </c:pt>
                <c:pt idx="12278">
                  <c:v>17.388000000000002</c:v>
                </c:pt>
                <c:pt idx="12279">
                  <c:v>17.388000000000002</c:v>
                </c:pt>
                <c:pt idx="12280">
                  <c:v>17.388000000000002</c:v>
                </c:pt>
                <c:pt idx="12281">
                  <c:v>17.388000000000002</c:v>
                </c:pt>
                <c:pt idx="12282">
                  <c:v>17.388000000000002</c:v>
                </c:pt>
                <c:pt idx="12283">
                  <c:v>17.388000000000002</c:v>
                </c:pt>
                <c:pt idx="12284">
                  <c:v>17.388000000000002</c:v>
                </c:pt>
                <c:pt idx="12285">
                  <c:v>17.388000000000002</c:v>
                </c:pt>
                <c:pt idx="12286">
                  <c:v>17.388000000000002</c:v>
                </c:pt>
                <c:pt idx="12287">
                  <c:v>17.388000000000002</c:v>
                </c:pt>
                <c:pt idx="12288">
                  <c:v>17.388000000000002</c:v>
                </c:pt>
                <c:pt idx="12289">
                  <c:v>17.388000000000002</c:v>
                </c:pt>
                <c:pt idx="12290">
                  <c:v>17.388000000000002</c:v>
                </c:pt>
                <c:pt idx="12291">
                  <c:v>17.388000000000002</c:v>
                </c:pt>
                <c:pt idx="12292">
                  <c:v>17.388000000000002</c:v>
                </c:pt>
                <c:pt idx="12293">
                  <c:v>17.388000000000002</c:v>
                </c:pt>
                <c:pt idx="12294">
                  <c:v>17.388000000000002</c:v>
                </c:pt>
                <c:pt idx="12295">
                  <c:v>17.388000000000002</c:v>
                </c:pt>
                <c:pt idx="12296">
                  <c:v>17.391999999999999</c:v>
                </c:pt>
                <c:pt idx="12297">
                  <c:v>17.431999999999999</c:v>
                </c:pt>
                <c:pt idx="12298">
                  <c:v>17.431999999999999</c:v>
                </c:pt>
                <c:pt idx="12299">
                  <c:v>17.431999999999999</c:v>
                </c:pt>
                <c:pt idx="12300">
                  <c:v>17.431999999999999</c:v>
                </c:pt>
                <c:pt idx="12301">
                  <c:v>17.431999999999999</c:v>
                </c:pt>
                <c:pt idx="12302">
                  <c:v>17.431999999999999</c:v>
                </c:pt>
                <c:pt idx="12303">
                  <c:v>17.431999999999999</c:v>
                </c:pt>
                <c:pt idx="12304">
                  <c:v>17.431999999999999</c:v>
                </c:pt>
                <c:pt idx="12305">
                  <c:v>17.431999999999999</c:v>
                </c:pt>
                <c:pt idx="12306">
                  <c:v>17.431999999999999</c:v>
                </c:pt>
                <c:pt idx="12307">
                  <c:v>17.431999999999999</c:v>
                </c:pt>
                <c:pt idx="12308">
                  <c:v>17.431999999999999</c:v>
                </c:pt>
                <c:pt idx="12309">
                  <c:v>17.431999999999999</c:v>
                </c:pt>
                <c:pt idx="12310">
                  <c:v>17.431999999999999</c:v>
                </c:pt>
                <c:pt idx="12311">
                  <c:v>17.431999999999999</c:v>
                </c:pt>
                <c:pt idx="12312">
                  <c:v>17.431999999999999</c:v>
                </c:pt>
                <c:pt idx="12313">
                  <c:v>17.431999999999999</c:v>
                </c:pt>
                <c:pt idx="12314">
                  <c:v>17.431999999999999</c:v>
                </c:pt>
                <c:pt idx="12315">
                  <c:v>17.431999999999999</c:v>
                </c:pt>
                <c:pt idx="12316">
                  <c:v>17.431999999999999</c:v>
                </c:pt>
                <c:pt idx="12317">
                  <c:v>17.431999999999999</c:v>
                </c:pt>
                <c:pt idx="12318">
                  <c:v>17.431999999999999</c:v>
                </c:pt>
                <c:pt idx="12319">
                  <c:v>17.431999999999999</c:v>
                </c:pt>
                <c:pt idx="12320">
                  <c:v>17.431999999999999</c:v>
                </c:pt>
                <c:pt idx="12321">
                  <c:v>17.431999999999999</c:v>
                </c:pt>
                <c:pt idx="12322">
                  <c:v>17.431999999999999</c:v>
                </c:pt>
                <c:pt idx="12323">
                  <c:v>17.431999999999999</c:v>
                </c:pt>
                <c:pt idx="12324">
                  <c:v>17.431999999999999</c:v>
                </c:pt>
                <c:pt idx="12325">
                  <c:v>17.431999999999999</c:v>
                </c:pt>
                <c:pt idx="12326">
                  <c:v>17.431999999999999</c:v>
                </c:pt>
                <c:pt idx="12327">
                  <c:v>17.431999999999999</c:v>
                </c:pt>
                <c:pt idx="12328">
                  <c:v>17.431999999999999</c:v>
                </c:pt>
                <c:pt idx="12329">
                  <c:v>17.431999999999999</c:v>
                </c:pt>
                <c:pt idx="12330">
                  <c:v>17.431999999999999</c:v>
                </c:pt>
                <c:pt idx="12331">
                  <c:v>17.431999999999999</c:v>
                </c:pt>
                <c:pt idx="12332">
                  <c:v>17.431999999999999</c:v>
                </c:pt>
                <c:pt idx="12333">
                  <c:v>17.457999999999998</c:v>
                </c:pt>
                <c:pt idx="12334">
                  <c:v>17.472000000000001</c:v>
                </c:pt>
                <c:pt idx="12335">
                  <c:v>17.472000000000001</c:v>
                </c:pt>
                <c:pt idx="12336">
                  <c:v>17.472000000000001</c:v>
                </c:pt>
                <c:pt idx="12337">
                  <c:v>17.472000000000001</c:v>
                </c:pt>
                <c:pt idx="12338">
                  <c:v>17.472000000000001</c:v>
                </c:pt>
                <c:pt idx="12339">
                  <c:v>17.472000000000001</c:v>
                </c:pt>
                <c:pt idx="12340">
                  <c:v>17.472000000000001</c:v>
                </c:pt>
                <c:pt idx="12341">
                  <c:v>17.472000000000001</c:v>
                </c:pt>
                <c:pt idx="12342">
                  <c:v>17.472000000000001</c:v>
                </c:pt>
                <c:pt idx="12343">
                  <c:v>17.472000000000001</c:v>
                </c:pt>
                <c:pt idx="12344">
                  <c:v>17.472000000000001</c:v>
                </c:pt>
                <c:pt idx="12345">
                  <c:v>17.472000000000001</c:v>
                </c:pt>
                <c:pt idx="12346">
                  <c:v>17.472000000000001</c:v>
                </c:pt>
                <c:pt idx="12347">
                  <c:v>17.472000000000001</c:v>
                </c:pt>
                <c:pt idx="12348">
                  <c:v>17.472000000000001</c:v>
                </c:pt>
                <c:pt idx="12349">
                  <c:v>17.472000000000001</c:v>
                </c:pt>
                <c:pt idx="12350">
                  <c:v>17.472000000000001</c:v>
                </c:pt>
                <c:pt idx="12351">
                  <c:v>17.472000000000001</c:v>
                </c:pt>
                <c:pt idx="12352">
                  <c:v>17.472000000000001</c:v>
                </c:pt>
                <c:pt idx="12353">
                  <c:v>17.472000000000001</c:v>
                </c:pt>
                <c:pt idx="12354">
                  <c:v>17.472000000000001</c:v>
                </c:pt>
                <c:pt idx="12355">
                  <c:v>17.472000000000001</c:v>
                </c:pt>
                <c:pt idx="12356">
                  <c:v>17.472000000000001</c:v>
                </c:pt>
                <c:pt idx="12357">
                  <c:v>17.472000000000001</c:v>
                </c:pt>
                <c:pt idx="12358">
                  <c:v>17.472000000000001</c:v>
                </c:pt>
                <c:pt idx="12359">
                  <c:v>17.472000000000001</c:v>
                </c:pt>
                <c:pt idx="12360">
                  <c:v>17.472000000000001</c:v>
                </c:pt>
                <c:pt idx="12361">
                  <c:v>17.472000000000001</c:v>
                </c:pt>
                <c:pt idx="12362">
                  <c:v>17.472000000000001</c:v>
                </c:pt>
                <c:pt idx="12363">
                  <c:v>17.472000000000001</c:v>
                </c:pt>
                <c:pt idx="12364">
                  <c:v>17.472000000000001</c:v>
                </c:pt>
                <c:pt idx="12365">
                  <c:v>17.481999999999999</c:v>
                </c:pt>
                <c:pt idx="12366">
                  <c:v>17.512</c:v>
                </c:pt>
                <c:pt idx="12367">
                  <c:v>17.512</c:v>
                </c:pt>
                <c:pt idx="12368">
                  <c:v>17.512</c:v>
                </c:pt>
                <c:pt idx="12369">
                  <c:v>17.512</c:v>
                </c:pt>
                <c:pt idx="12370">
                  <c:v>17.512</c:v>
                </c:pt>
                <c:pt idx="12371">
                  <c:v>17.512</c:v>
                </c:pt>
                <c:pt idx="12372">
                  <c:v>17.512</c:v>
                </c:pt>
                <c:pt idx="12373">
                  <c:v>17.512</c:v>
                </c:pt>
                <c:pt idx="12374">
                  <c:v>17.512</c:v>
                </c:pt>
                <c:pt idx="12375">
                  <c:v>17.512</c:v>
                </c:pt>
                <c:pt idx="12376">
                  <c:v>17.512</c:v>
                </c:pt>
                <c:pt idx="12377">
                  <c:v>17.512</c:v>
                </c:pt>
                <c:pt idx="12378">
                  <c:v>17.512</c:v>
                </c:pt>
                <c:pt idx="12379">
                  <c:v>17.512</c:v>
                </c:pt>
                <c:pt idx="12380">
                  <c:v>17.512</c:v>
                </c:pt>
                <c:pt idx="12381">
                  <c:v>17.512</c:v>
                </c:pt>
                <c:pt idx="12382">
                  <c:v>17.512</c:v>
                </c:pt>
                <c:pt idx="12383">
                  <c:v>17.512</c:v>
                </c:pt>
                <c:pt idx="12384">
                  <c:v>17.512</c:v>
                </c:pt>
                <c:pt idx="12385">
                  <c:v>17.512</c:v>
                </c:pt>
                <c:pt idx="12386">
                  <c:v>17.512</c:v>
                </c:pt>
                <c:pt idx="12387">
                  <c:v>17.512</c:v>
                </c:pt>
                <c:pt idx="12388">
                  <c:v>17.512</c:v>
                </c:pt>
                <c:pt idx="12389">
                  <c:v>17.512</c:v>
                </c:pt>
                <c:pt idx="12390">
                  <c:v>17.512</c:v>
                </c:pt>
                <c:pt idx="12391">
                  <c:v>17.512</c:v>
                </c:pt>
                <c:pt idx="12392">
                  <c:v>17.512</c:v>
                </c:pt>
                <c:pt idx="12393">
                  <c:v>17.512</c:v>
                </c:pt>
                <c:pt idx="12394">
                  <c:v>17.512</c:v>
                </c:pt>
                <c:pt idx="12395">
                  <c:v>17.512</c:v>
                </c:pt>
                <c:pt idx="12396">
                  <c:v>17.512</c:v>
                </c:pt>
                <c:pt idx="12397">
                  <c:v>17.512</c:v>
                </c:pt>
                <c:pt idx="12398">
                  <c:v>17.55</c:v>
                </c:pt>
                <c:pt idx="12399">
                  <c:v>17.552</c:v>
                </c:pt>
                <c:pt idx="12400">
                  <c:v>17.552</c:v>
                </c:pt>
                <c:pt idx="12401">
                  <c:v>17.552</c:v>
                </c:pt>
                <c:pt idx="12402">
                  <c:v>17.552</c:v>
                </c:pt>
                <c:pt idx="12403">
                  <c:v>17.552</c:v>
                </c:pt>
                <c:pt idx="12404">
                  <c:v>17.552</c:v>
                </c:pt>
                <c:pt idx="12405">
                  <c:v>17.552</c:v>
                </c:pt>
                <c:pt idx="12406">
                  <c:v>17.552</c:v>
                </c:pt>
                <c:pt idx="12407">
                  <c:v>17.552</c:v>
                </c:pt>
                <c:pt idx="12408">
                  <c:v>17.552</c:v>
                </c:pt>
                <c:pt idx="12409">
                  <c:v>17.552</c:v>
                </c:pt>
                <c:pt idx="12410">
                  <c:v>17.552</c:v>
                </c:pt>
                <c:pt idx="12411">
                  <c:v>17.552</c:v>
                </c:pt>
                <c:pt idx="12412">
                  <c:v>17.552</c:v>
                </c:pt>
                <c:pt idx="12413">
                  <c:v>17.552</c:v>
                </c:pt>
                <c:pt idx="12414">
                  <c:v>17.552</c:v>
                </c:pt>
                <c:pt idx="12415">
                  <c:v>17.552</c:v>
                </c:pt>
                <c:pt idx="12416">
                  <c:v>17.552</c:v>
                </c:pt>
                <c:pt idx="12417">
                  <c:v>17.552</c:v>
                </c:pt>
                <c:pt idx="12418">
                  <c:v>17.552</c:v>
                </c:pt>
                <c:pt idx="12419">
                  <c:v>17.552</c:v>
                </c:pt>
                <c:pt idx="12420">
                  <c:v>17.552</c:v>
                </c:pt>
                <c:pt idx="12421">
                  <c:v>17.552</c:v>
                </c:pt>
                <c:pt idx="12422">
                  <c:v>17.552</c:v>
                </c:pt>
                <c:pt idx="12423">
                  <c:v>17.552</c:v>
                </c:pt>
                <c:pt idx="12424">
                  <c:v>17.552</c:v>
                </c:pt>
                <c:pt idx="12425">
                  <c:v>17.552</c:v>
                </c:pt>
                <c:pt idx="12426">
                  <c:v>17.552</c:v>
                </c:pt>
                <c:pt idx="12427">
                  <c:v>17.552</c:v>
                </c:pt>
                <c:pt idx="12428">
                  <c:v>17.552</c:v>
                </c:pt>
                <c:pt idx="12429">
                  <c:v>17.552</c:v>
                </c:pt>
                <c:pt idx="12430">
                  <c:v>17.552</c:v>
                </c:pt>
                <c:pt idx="12431">
                  <c:v>17.552</c:v>
                </c:pt>
                <c:pt idx="12432">
                  <c:v>17.594000000000001</c:v>
                </c:pt>
                <c:pt idx="12433">
                  <c:v>17.594000000000001</c:v>
                </c:pt>
                <c:pt idx="12434">
                  <c:v>17.594000000000001</c:v>
                </c:pt>
                <c:pt idx="12435">
                  <c:v>17.594000000000001</c:v>
                </c:pt>
                <c:pt idx="12436">
                  <c:v>17.594000000000001</c:v>
                </c:pt>
                <c:pt idx="12437">
                  <c:v>17.594000000000001</c:v>
                </c:pt>
                <c:pt idx="12438">
                  <c:v>17.594000000000001</c:v>
                </c:pt>
                <c:pt idx="12439">
                  <c:v>17.594000000000001</c:v>
                </c:pt>
                <c:pt idx="12440">
                  <c:v>17.594000000000001</c:v>
                </c:pt>
                <c:pt idx="12441">
                  <c:v>17.594000000000001</c:v>
                </c:pt>
                <c:pt idx="12442">
                  <c:v>17.594000000000001</c:v>
                </c:pt>
                <c:pt idx="12443">
                  <c:v>17.594000000000001</c:v>
                </c:pt>
                <c:pt idx="12444">
                  <c:v>17.594000000000001</c:v>
                </c:pt>
                <c:pt idx="12445">
                  <c:v>17.594000000000001</c:v>
                </c:pt>
                <c:pt idx="12446">
                  <c:v>17.594000000000001</c:v>
                </c:pt>
                <c:pt idx="12447">
                  <c:v>17.594000000000001</c:v>
                </c:pt>
                <c:pt idx="12448">
                  <c:v>17.594000000000001</c:v>
                </c:pt>
                <c:pt idx="12449">
                  <c:v>17.594000000000001</c:v>
                </c:pt>
                <c:pt idx="12450">
                  <c:v>17.594000000000001</c:v>
                </c:pt>
                <c:pt idx="12451">
                  <c:v>17.594000000000001</c:v>
                </c:pt>
                <c:pt idx="12452">
                  <c:v>17.594000000000001</c:v>
                </c:pt>
                <c:pt idx="12453">
                  <c:v>17.594000000000001</c:v>
                </c:pt>
                <c:pt idx="12454">
                  <c:v>17.594000000000001</c:v>
                </c:pt>
                <c:pt idx="12455">
                  <c:v>17.594000000000001</c:v>
                </c:pt>
                <c:pt idx="12456">
                  <c:v>17.594000000000001</c:v>
                </c:pt>
                <c:pt idx="12457">
                  <c:v>17.594000000000001</c:v>
                </c:pt>
                <c:pt idx="12458">
                  <c:v>17.594000000000001</c:v>
                </c:pt>
                <c:pt idx="12459">
                  <c:v>17.594000000000001</c:v>
                </c:pt>
                <c:pt idx="12460">
                  <c:v>17.594000000000001</c:v>
                </c:pt>
                <c:pt idx="12461">
                  <c:v>17.594000000000001</c:v>
                </c:pt>
                <c:pt idx="12462">
                  <c:v>17.594000000000001</c:v>
                </c:pt>
                <c:pt idx="12463">
                  <c:v>17.594000000000001</c:v>
                </c:pt>
                <c:pt idx="12464">
                  <c:v>17.594000000000001</c:v>
                </c:pt>
                <c:pt idx="12465">
                  <c:v>17.594000000000001</c:v>
                </c:pt>
                <c:pt idx="12466">
                  <c:v>17.623999999999999</c:v>
                </c:pt>
                <c:pt idx="12467">
                  <c:v>17.634</c:v>
                </c:pt>
                <c:pt idx="12468">
                  <c:v>17.634</c:v>
                </c:pt>
                <c:pt idx="12469">
                  <c:v>17.634</c:v>
                </c:pt>
                <c:pt idx="12470">
                  <c:v>17.634</c:v>
                </c:pt>
                <c:pt idx="12471">
                  <c:v>17.634</c:v>
                </c:pt>
                <c:pt idx="12472">
                  <c:v>17.634</c:v>
                </c:pt>
                <c:pt idx="12473">
                  <c:v>17.634</c:v>
                </c:pt>
                <c:pt idx="12474">
                  <c:v>17.634</c:v>
                </c:pt>
                <c:pt idx="12475">
                  <c:v>17.634</c:v>
                </c:pt>
                <c:pt idx="12476">
                  <c:v>17.634</c:v>
                </c:pt>
                <c:pt idx="12477">
                  <c:v>17.634</c:v>
                </c:pt>
                <c:pt idx="12478">
                  <c:v>17.634</c:v>
                </c:pt>
                <c:pt idx="12479">
                  <c:v>17.634</c:v>
                </c:pt>
                <c:pt idx="12480">
                  <c:v>17.634</c:v>
                </c:pt>
                <c:pt idx="12481">
                  <c:v>17.634</c:v>
                </c:pt>
                <c:pt idx="12482">
                  <c:v>17.634</c:v>
                </c:pt>
                <c:pt idx="12483">
                  <c:v>17.634</c:v>
                </c:pt>
                <c:pt idx="12484">
                  <c:v>17.634</c:v>
                </c:pt>
                <c:pt idx="12485">
                  <c:v>17.634</c:v>
                </c:pt>
                <c:pt idx="12486">
                  <c:v>17.634</c:v>
                </c:pt>
                <c:pt idx="12487">
                  <c:v>17.634</c:v>
                </c:pt>
                <c:pt idx="12488">
                  <c:v>17.634</c:v>
                </c:pt>
                <c:pt idx="12489">
                  <c:v>17.634</c:v>
                </c:pt>
                <c:pt idx="12490">
                  <c:v>17.634</c:v>
                </c:pt>
                <c:pt idx="12491">
                  <c:v>17.634</c:v>
                </c:pt>
                <c:pt idx="12492">
                  <c:v>17.634</c:v>
                </c:pt>
                <c:pt idx="12493">
                  <c:v>17.634</c:v>
                </c:pt>
                <c:pt idx="12494">
                  <c:v>17.634</c:v>
                </c:pt>
                <c:pt idx="12495">
                  <c:v>17.634</c:v>
                </c:pt>
                <c:pt idx="12496">
                  <c:v>17.634</c:v>
                </c:pt>
                <c:pt idx="12497">
                  <c:v>17.634</c:v>
                </c:pt>
                <c:pt idx="12498">
                  <c:v>17.634</c:v>
                </c:pt>
                <c:pt idx="12499">
                  <c:v>17.658000000000001</c:v>
                </c:pt>
                <c:pt idx="12500">
                  <c:v>17.673999999999999</c:v>
                </c:pt>
                <c:pt idx="12501">
                  <c:v>17.673999999999999</c:v>
                </c:pt>
                <c:pt idx="12502">
                  <c:v>17.673999999999999</c:v>
                </c:pt>
                <c:pt idx="12503">
                  <c:v>17.673999999999999</c:v>
                </c:pt>
                <c:pt idx="12504">
                  <c:v>17.673999999999999</c:v>
                </c:pt>
                <c:pt idx="12505">
                  <c:v>17.673999999999999</c:v>
                </c:pt>
                <c:pt idx="12506">
                  <c:v>17.673999999999999</c:v>
                </c:pt>
                <c:pt idx="12507">
                  <c:v>17.673999999999999</c:v>
                </c:pt>
                <c:pt idx="12508">
                  <c:v>17.673999999999999</c:v>
                </c:pt>
                <c:pt idx="12509">
                  <c:v>17.673999999999999</c:v>
                </c:pt>
                <c:pt idx="12510">
                  <c:v>17.673999999999999</c:v>
                </c:pt>
                <c:pt idx="12511">
                  <c:v>17.673999999999999</c:v>
                </c:pt>
                <c:pt idx="12512">
                  <c:v>17.673999999999999</c:v>
                </c:pt>
                <c:pt idx="12513">
                  <c:v>17.673999999999999</c:v>
                </c:pt>
                <c:pt idx="12514">
                  <c:v>17.673999999999999</c:v>
                </c:pt>
                <c:pt idx="12515">
                  <c:v>17.673999999999999</c:v>
                </c:pt>
                <c:pt idx="12516">
                  <c:v>17.673999999999999</c:v>
                </c:pt>
                <c:pt idx="12517">
                  <c:v>17.673999999999999</c:v>
                </c:pt>
                <c:pt idx="12518">
                  <c:v>17.673999999999999</c:v>
                </c:pt>
                <c:pt idx="12519">
                  <c:v>17.673999999999999</c:v>
                </c:pt>
                <c:pt idx="12520">
                  <c:v>17.673999999999999</c:v>
                </c:pt>
                <c:pt idx="12521">
                  <c:v>17.673999999999999</c:v>
                </c:pt>
                <c:pt idx="12522">
                  <c:v>17.673999999999999</c:v>
                </c:pt>
                <c:pt idx="12523">
                  <c:v>17.673999999999999</c:v>
                </c:pt>
                <c:pt idx="12524">
                  <c:v>17.673999999999999</c:v>
                </c:pt>
                <c:pt idx="12525">
                  <c:v>17.673999999999999</c:v>
                </c:pt>
                <c:pt idx="12526">
                  <c:v>17.673999999999999</c:v>
                </c:pt>
                <c:pt idx="12527">
                  <c:v>17.673999999999999</c:v>
                </c:pt>
                <c:pt idx="12528">
                  <c:v>17.673999999999999</c:v>
                </c:pt>
                <c:pt idx="12529">
                  <c:v>17.673999999999999</c:v>
                </c:pt>
                <c:pt idx="12530">
                  <c:v>17.673999999999999</c:v>
                </c:pt>
                <c:pt idx="12531">
                  <c:v>17.673999999999999</c:v>
                </c:pt>
                <c:pt idx="12532">
                  <c:v>17.686</c:v>
                </c:pt>
                <c:pt idx="12533">
                  <c:v>17.707999999999998</c:v>
                </c:pt>
                <c:pt idx="12534">
                  <c:v>17.707999999999998</c:v>
                </c:pt>
                <c:pt idx="12535">
                  <c:v>17.707999999999998</c:v>
                </c:pt>
                <c:pt idx="12536">
                  <c:v>17.707999999999998</c:v>
                </c:pt>
                <c:pt idx="12537">
                  <c:v>17.707999999999998</c:v>
                </c:pt>
                <c:pt idx="12538">
                  <c:v>17.707999999999998</c:v>
                </c:pt>
                <c:pt idx="12539">
                  <c:v>17.707999999999998</c:v>
                </c:pt>
                <c:pt idx="12540">
                  <c:v>17.707999999999998</c:v>
                </c:pt>
                <c:pt idx="12541">
                  <c:v>17.707999999999998</c:v>
                </c:pt>
                <c:pt idx="12542">
                  <c:v>17.707999999999998</c:v>
                </c:pt>
                <c:pt idx="12543">
                  <c:v>17.707999999999998</c:v>
                </c:pt>
                <c:pt idx="12544">
                  <c:v>17.707999999999998</c:v>
                </c:pt>
                <c:pt idx="12545">
                  <c:v>17.707999999999998</c:v>
                </c:pt>
                <c:pt idx="12546">
                  <c:v>17.707999999999998</c:v>
                </c:pt>
                <c:pt idx="12547">
                  <c:v>17.707999999999998</c:v>
                </c:pt>
                <c:pt idx="12548">
                  <c:v>17.707999999999998</c:v>
                </c:pt>
                <c:pt idx="12549">
                  <c:v>17.707999999999998</c:v>
                </c:pt>
                <c:pt idx="12550">
                  <c:v>17.707999999999998</c:v>
                </c:pt>
                <c:pt idx="12551">
                  <c:v>17.707999999999998</c:v>
                </c:pt>
                <c:pt idx="12552">
                  <c:v>17.707999999999998</c:v>
                </c:pt>
                <c:pt idx="12553">
                  <c:v>17.707999999999998</c:v>
                </c:pt>
                <c:pt idx="12554">
                  <c:v>17.707999999999998</c:v>
                </c:pt>
                <c:pt idx="12555">
                  <c:v>17.707999999999998</c:v>
                </c:pt>
                <c:pt idx="12556">
                  <c:v>17.707999999999998</c:v>
                </c:pt>
                <c:pt idx="12557">
                  <c:v>17.707999999999998</c:v>
                </c:pt>
                <c:pt idx="12558">
                  <c:v>17.707999999999998</c:v>
                </c:pt>
                <c:pt idx="12559">
                  <c:v>17.707999999999998</c:v>
                </c:pt>
                <c:pt idx="12560">
                  <c:v>17.707999999999998</c:v>
                </c:pt>
                <c:pt idx="12561">
                  <c:v>17.748000000000001</c:v>
                </c:pt>
                <c:pt idx="12562">
                  <c:v>17.748000000000001</c:v>
                </c:pt>
                <c:pt idx="12563">
                  <c:v>17.748000000000001</c:v>
                </c:pt>
                <c:pt idx="12564">
                  <c:v>17.748000000000001</c:v>
                </c:pt>
                <c:pt idx="12565">
                  <c:v>17.748000000000001</c:v>
                </c:pt>
                <c:pt idx="12566">
                  <c:v>17.748000000000001</c:v>
                </c:pt>
                <c:pt idx="12567">
                  <c:v>17.748000000000001</c:v>
                </c:pt>
                <c:pt idx="12568">
                  <c:v>17.748000000000001</c:v>
                </c:pt>
                <c:pt idx="12569">
                  <c:v>17.748000000000001</c:v>
                </c:pt>
                <c:pt idx="12570">
                  <c:v>17.748000000000001</c:v>
                </c:pt>
                <c:pt idx="12571">
                  <c:v>17.748000000000001</c:v>
                </c:pt>
                <c:pt idx="12572">
                  <c:v>17.748000000000001</c:v>
                </c:pt>
                <c:pt idx="12573">
                  <c:v>17.748000000000001</c:v>
                </c:pt>
                <c:pt idx="12574">
                  <c:v>17.748000000000001</c:v>
                </c:pt>
                <c:pt idx="12575">
                  <c:v>17.748000000000001</c:v>
                </c:pt>
                <c:pt idx="12576">
                  <c:v>17.748000000000001</c:v>
                </c:pt>
                <c:pt idx="12577">
                  <c:v>17.748000000000001</c:v>
                </c:pt>
                <c:pt idx="12578">
                  <c:v>17.748000000000001</c:v>
                </c:pt>
                <c:pt idx="12579">
                  <c:v>17.748000000000001</c:v>
                </c:pt>
                <c:pt idx="12580">
                  <c:v>17.748000000000001</c:v>
                </c:pt>
                <c:pt idx="12581">
                  <c:v>17.748000000000001</c:v>
                </c:pt>
                <c:pt idx="12582">
                  <c:v>17.748000000000001</c:v>
                </c:pt>
                <c:pt idx="12583">
                  <c:v>17.748000000000001</c:v>
                </c:pt>
                <c:pt idx="12584">
                  <c:v>17.748000000000001</c:v>
                </c:pt>
                <c:pt idx="12585">
                  <c:v>17.748000000000001</c:v>
                </c:pt>
                <c:pt idx="12586">
                  <c:v>17.748000000000001</c:v>
                </c:pt>
                <c:pt idx="12587">
                  <c:v>17.748000000000001</c:v>
                </c:pt>
                <c:pt idx="12588">
                  <c:v>17.748000000000001</c:v>
                </c:pt>
                <c:pt idx="12589">
                  <c:v>17.748000000000001</c:v>
                </c:pt>
                <c:pt idx="12590">
                  <c:v>17.748000000000001</c:v>
                </c:pt>
                <c:pt idx="12591">
                  <c:v>17.748000000000001</c:v>
                </c:pt>
                <c:pt idx="12592">
                  <c:v>17.748000000000001</c:v>
                </c:pt>
                <c:pt idx="12593">
                  <c:v>17.748000000000001</c:v>
                </c:pt>
                <c:pt idx="12594">
                  <c:v>17.748000000000001</c:v>
                </c:pt>
                <c:pt idx="12595">
                  <c:v>17.771999999999998</c:v>
                </c:pt>
                <c:pt idx="12596">
                  <c:v>17.771999999999998</c:v>
                </c:pt>
                <c:pt idx="12597">
                  <c:v>17.771999999999998</c:v>
                </c:pt>
                <c:pt idx="12598">
                  <c:v>17.771999999999998</c:v>
                </c:pt>
                <c:pt idx="12599">
                  <c:v>17.771999999999998</c:v>
                </c:pt>
                <c:pt idx="12600">
                  <c:v>17.771999999999998</c:v>
                </c:pt>
                <c:pt idx="12601">
                  <c:v>17.771999999999998</c:v>
                </c:pt>
                <c:pt idx="12602">
                  <c:v>17.771999999999998</c:v>
                </c:pt>
                <c:pt idx="12603">
                  <c:v>17.771999999999998</c:v>
                </c:pt>
                <c:pt idx="12604">
                  <c:v>17.771999999999998</c:v>
                </c:pt>
                <c:pt idx="12605">
                  <c:v>17.771999999999998</c:v>
                </c:pt>
                <c:pt idx="12606">
                  <c:v>17.771999999999998</c:v>
                </c:pt>
                <c:pt idx="12607">
                  <c:v>17.771999999999998</c:v>
                </c:pt>
                <c:pt idx="12608">
                  <c:v>17.771999999999998</c:v>
                </c:pt>
                <c:pt idx="12609">
                  <c:v>17.771999999999998</c:v>
                </c:pt>
                <c:pt idx="12610">
                  <c:v>17.771999999999998</c:v>
                </c:pt>
                <c:pt idx="12611">
                  <c:v>17.771999999999998</c:v>
                </c:pt>
                <c:pt idx="12612">
                  <c:v>17.771999999999998</c:v>
                </c:pt>
                <c:pt idx="12613">
                  <c:v>17.771999999999998</c:v>
                </c:pt>
                <c:pt idx="12614">
                  <c:v>17.771999999999998</c:v>
                </c:pt>
                <c:pt idx="12615">
                  <c:v>17.812000000000001</c:v>
                </c:pt>
                <c:pt idx="12616">
                  <c:v>17.812000000000001</c:v>
                </c:pt>
                <c:pt idx="12617">
                  <c:v>17.812000000000001</c:v>
                </c:pt>
                <c:pt idx="12618">
                  <c:v>17.812000000000001</c:v>
                </c:pt>
                <c:pt idx="12619">
                  <c:v>17.812000000000001</c:v>
                </c:pt>
                <c:pt idx="12620">
                  <c:v>17.812000000000001</c:v>
                </c:pt>
                <c:pt idx="12621">
                  <c:v>17.812000000000001</c:v>
                </c:pt>
                <c:pt idx="12622">
                  <c:v>17.812000000000001</c:v>
                </c:pt>
                <c:pt idx="12623">
                  <c:v>17.812000000000001</c:v>
                </c:pt>
                <c:pt idx="12624">
                  <c:v>17.812000000000001</c:v>
                </c:pt>
                <c:pt idx="12625">
                  <c:v>17.812000000000001</c:v>
                </c:pt>
                <c:pt idx="12626">
                  <c:v>17.812000000000001</c:v>
                </c:pt>
                <c:pt idx="12627">
                  <c:v>17.812000000000001</c:v>
                </c:pt>
                <c:pt idx="12628">
                  <c:v>17.812000000000001</c:v>
                </c:pt>
                <c:pt idx="12629">
                  <c:v>17.812000000000001</c:v>
                </c:pt>
                <c:pt idx="12630">
                  <c:v>17.812000000000001</c:v>
                </c:pt>
                <c:pt idx="12631">
                  <c:v>17.812000000000001</c:v>
                </c:pt>
                <c:pt idx="12632">
                  <c:v>17.812000000000001</c:v>
                </c:pt>
                <c:pt idx="12633">
                  <c:v>17.812000000000001</c:v>
                </c:pt>
                <c:pt idx="12634">
                  <c:v>17.812000000000001</c:v>
                </c:pt>
                <c:pt idx="12635">
                  <c:v>17.812000000000001</c:v>
                </c:pt>
                <c:pt idx="12636">
                  <c:v>17.812000000000001</c:v>
                </c:pt>
                <c:pt idx="12637">
                  <c:v>17.812000000000001</c:v>
                </c:pt>
                <c:pt idx="12638">
                  <c:v>17.812000000000001</c:v>
                </c:pt>
                <c:pt idx="12639">
                  <c:v>17.812000000000001</c:v>
                </c:pt>
                <c:pt idx="12640">
                  <c:v>17.812000000000001</c:v>
                </c:pt>
                <c:pt idx="12641">
                  <c:v>17.812000000000001</c:v>
                </c:pt>
                <c:pt idx="12642">
                  <c:v>17.812000000000001</c:v>
                </c:pt>
                <c:pt idx="12643">
                  <c:v>17.812000000000001</c:v>
                </c:pt>
                <c:pt idx="12644">
                  <c:v>17.812000000000001</c:v>
                </c:pt>
                <c:pt idx="12645">
                  <c:v>17.812000000000001</c:v>
                </c:pt>
                <c:pt idx="12646">
                  <c:v>17.812000000000001</c:v>
                </c:pt>
                <c:pt idx="12647">
                  <c:v>17.812000000000001</c:v>
                </c:pt>
                <c:pt idx="12648">
                  <c:v>17.812000000000001</c:v>
                </c:pt>
                <c:pt idx="12649">
                  <c:v>17.812000000000001</c:v>
                </c:pt>
                <c:pt idx="12650">
                  <c:v>17.812000000000001</c:v>
                </c:pt>
                <c:pt idx="12651">
                  <c:v>17.818000000000001</c:v>
                </c:pt>
                <c:pt idx="12652">
                  <c:v>17.841999999999999</c:v>
                </c:pt>
                <c:pt idx="12653">
                  <c:v>17.841999999999999</c:v>
                </c:pt>
                <c:pt idx="12654">
                  <c:v>17.841999999999999</c:v>
                </c:pt>
                <c:pt idx="12655">
                  <c:v>17.841999999999999</c:v>
                </c:pt>
                <c:pt idx="12656">
                  <c:v>17.841999999999999</c:v>
                </c:pt>
                <c:pt idx="12657">
                  <c:v>17.841999999999999</c:v>
                </c:pt>
                <c:pt idx="12658">
                  <c:v>17.841999999999999</c:v>
                </c:pt>
                <c:pt idx="12659">
                  <c:v>17.841999999999999</c:v>
                </c:pt>
                <c:pt idx="12660">
                  <c:v>17.841999999999999</c:v>
                </c:pt>
                <c:pt idx="12661">
                  <c:v>17.841999999999999</c:v>
                </c:pt>
                <c:pt idx="12662">
                  <c:v>17.841999999999999</c:v>
                </c:pt>
                <c:pt idx="12663">
                  <c:v>17.841999999999999</c:v>
                </c:pt>
                <c:pt idx="12664">
                  <c:v>17.841999999999999</c:v>
                </c:pt>
                <c:pt idx="12665">
                  <c:v>17.841999999999999</c:v>
                </c:pt>
                <c:pt idx="12666">
                  <c:v>17.841999999999999</c:v>
                </c:pt>
                <c:pt idx="12667">
                  <c:v>17.841999999999999</c:v>
                </c:pt>
                <c:pt idx="12668">
                  <c:v>17.841999999999999</c:v>
                </c:pt>
                <c:pt idx="12669">
                  <c:v>17.841999999999999</c:v>
                </c:pt>
                <c:pt idx="12670">
                  <c:v>17.841999999999999</c:v>
                </c:pt>
                <c:pt idx="12671">
                  <c:v>17.841999999999999</c:v>
                </c:pt>
                <c:pt idx="12672">
                  <c:v>17.841999999999999</c:v>
                </c:pt>
                <c:pt idx="12673">
                  <c:v>17.841999999999999</c:v>
                </c:pt>
                <c:pt idx="12674">
                  <c:v>17.841999999999999</c:v>
                </c:pt>
                <c:pt idx="12675">
                  <c:v>17.841999999999999</c:v>
                </c:pt>
                <c:pt idx="12676">
                  <c:v>17.841999999999999</c:v>
                </c:pt>
                <c:pt idx="12677">
                  <c:v>17.841999999999999</c:v>
                </c:pt>
                <c:pt idx="12678">
                  <c:v>17.86</c:v>
                </c:pt>
                <c:pt idx="12679">
                  <c:v>17.884</c:v>
                </c:pt>
                <c:pt idx="12680">
                  <c:v>17.884</c:v>
                </c:pt>
                <c:pt idx="12681">
                  <c:v>17.884</c:v>
                </c:pt>
                <c:pt idx="12682">
                  <c:v>17.884</c:v>
                </c:pt>
                <c:pt idx="12683">
                  <c:v>17.884</c:v>
                </c:pt>
                <c:pt idx="12684">
                  <c:v>17.884</c:v>
                </c:pt>
                <c:pt idx="12685">
                  <c:v>17.884</c:v>
                </c:pt>
                <c:pt idx="12686">
                  <c:v>17.884</c:v>
                </c:pt>
                <c:pt idx="12687">
                  <c:v>17.884</c:v>
                </c:pt>
                <c:pt idx="12688">
                  <c:v>17.884</c:v>
                </c:pt>
                <c:pt idx="12689">
                  <c:v>17.884</c:v>
                </c:pt>
                <c:pt idx="12690">
                  <c:v>17.884</c:v>
                </c:pt>
                <c:pt idx="12691">
                  <c:v>17.884</c:v>
                </c:pt>
                <c:pt idx="12692">
                  <c:v>17.884</c:v>
                </c:pt>
                <c:pt idx="12693">
                  <c:v>17.884</c:v>
                </c:pt>
                <c:pt idx="12694">
                  <c:v>17.884</c:v>
                </c:pt>
                <c:pt idx="12695">
                  <c:v>17.884</c:v>
                </c:pt>
                <c:pt idx="12696">
                  <c:v>17.884</c:v>
                </c:pt>
                <c:pt idx="12697">
                  <c:v>17.884</c:v>
                </c:pt>
                <c:pt idx="12698">
                  <c:v>17.884</c:v>
                </c:pt>
                <c:pt idx="12699">
                  <c:v>17.884</c:v>
                </c:pt>
                <c:pt idx="12700">
                  <c:v>17.884</c:v>
                </c:pt>
                <c:pt idx="12701">
                  <c:v>17.884</c:v>
                </c:pt>
                <c:pt idx="12702">
                  <c:v>17.884</c:v>
                </c:pt>
                <c:pt idx="12703">
                  <c:v>17.884</c:v>
                </c:pt>
                <c:pt idx="12704">
                  <c:v>17.884</c:v>
                </c:pt>
                <c:pt idx="12705">
                  <c:v>17.884</c:v>
                </c:pt>
                <c:pt idx="12706">
                  <c:v>17.884</c:v>
                </c:pt>
                <c:pt idx="12707">
                  <c:v>17.884</c:v>
                </c:pt>
                <c:pt idx="12708">
                  <c:v>17.884</c:v>
                </c:pt>
                <c:pt idx="12709">
                  <c:v>17.884</c:v>
                </c:pt>
                <c:pt idx="12710">
                  <c:v>17.884</c:v>
                </c:pt>
                <c:pt idx="12711">
                  <c:v>17.884</c:v>
                </c:pt>
                <c:pt idx="12712">
                  <c:v>17.884</c:v>
                </c:pt>
                <c:pt idx="12713">
                  <c:v>17.884</c:v>
                </c:pt>
                <c:pt idx="12714">
                  <c:v>17.884</c:v>
                </c:pt>
                <c:pt idx="12715">
                  <c:v>17.884</c:v>
                </c:pt>
                <c:pt idx="12716">
                  <c:v>17.923999999999999</c:v>
                </c:pt>
                <c:pt idx="12717">
                  <c:v>17.923999999999999</c:v>
                </c:pt>
                <c:pt idx="12718">
                  <c:v>17.923999999999999</c:v>
                </c:pt>
                <c:pt idx="12719">
                  <c:v>17.923999999999999</c:v>
                </c:pt>
                <c:pt idx="12720">
                  <c:v>17.923999999999999</c:v>
                </c:pt>
                <c:pt idx="12721">
                  <c:v>17.923999999999999</c:v>
                </c:pt>
                <c:pt idx="12722">
                  <c:v>17.923999999999999</c:v>
                </c:pt>
                <c:pt idx="12723">
                  <c:v>17.923999999999999</c:v>
                </c:pt>
                <c:pt idx="12724">
                  <c:v>17.923999999999999</c:v>
                </c:pt>
                <c:pt idx="12725">
                  <c:v>17.923999999999999</c:v>
                </c:pt>
                <c:pt idx="12726">
                  <c:v>17.923999999999999</c:v>
                </c:pt>
                <c:pt idx="12727">
                  <c:v>17.923999999999999</c:v>
                </c:pt>
                <c:pt idx="12728">
                  <c:v>17.923999999999999</c:v>
                </c:pt>
                <c:pt idx="12729">
                  <c:v>17.923999999999999</c:v>
                </c:pt>
                <c:pt idx="12730">
                  <c:v>17.923999999999999</c:v>
                </c:pt>
                <c:pt idx="12731">
                  <c:v>17.923999999999999</c:v>
                </c:pt>
                <c:pt idx="12732">
                  <c:v>17.923999999999999</c:v>
                </c:pt>
                <c:pt idx="12733">
                  <c:v>17.923999999999999</c:v>
                </c:pt>
                <c:pt idx="12734">
                  <c:v>17.923999999999999</c:v>
                </c:pt>
                <c:pt idx="12735">
                  <c:v>17.923999999999999</c:v>
                </c:pt>
                <c:pt idx="12736">
                  <c:v>17.923999999999999</c:v>
                </c:pt>
                <c:pt idx="12737">
                  <c:v>17.923999999999999</c:v>
                </c:pt>
                <c:pt idx="12738">
                  <c:v>17.923999999999999</c:v>
                </c:pt>
                <c:pt idx="12739">
                  <c:v>17.923999999999999</c:v>
                </c:pt>
                <c:pt idx="12740">
                  <c:v>17.923999999999999</c:v>
                </c:pt>
                <c:pt idx="12741">
                  <c:v>17.923999999999999</c:v>
                </c:pt>
                <c:pt idx="12742">
                  <c:v>17.923999999999999</c:v>
                </c:pt>
                <c:pt idx="12743">
                  <c:v>17.923999999999999</c:v>
                </c:pt>
                <c:pt idx="12744">
                  <c:v>17.923999999999999</c:v>
                </c:pt>
                <c:pt idx="12745">
                  <c:v>17.923999999999999</c:v>
                </c:pt>
                <c:pt idx="12746">
                  <c:v>17.923999999999999</c:v>
                </c:pt>
                <c:pt idx="12747">
                  <c:v>17.923999999999999</c:v>
                </c:pt>
                <c:pt idx="12748">
                  <c:v>17.923999999999999</c:v>
                </c:pt>
                <c:pt idx="12749">
                  <c:v>17.923999999999999</c:v>
                </c:pt>
                <c:pt idx="12750">
                  <c:v>17.923999999999999</c:v>
                </c:pt>
                <c:pt idx="12751">
                  <c:v>17.925999999999998</c:v>
                </c:pt>
                <c:pt idx="12752">
                  <c:v>17.962</c:v>
                </c:pt>
                <c:pt idx="12753">
                  <c:v>17.962</c:v>
                </c:pt>
                <c:pt idx="12754">
                  <c:v>17.962</c:v>
                </c:pt>
                <c:pt idx="12755">
                  <c:v>17.962</c:v>
                </c:pt>
                <c:pt idx="12756">
                  <c:v>17.962</c:v>
                </c:pt>
                <c:pt idx="12757">
                  <c:v>17.962</c:v>
                </c:pt>
                <c:pt idx="12758">
                  <c:v>17.962</c:v>
                </c:pt>
                <c:pt idx="12759">
                  <c:v>17.962</c:v>
                </c:pt>
                <c:pt idx="12760">
                  <c:v>17.962</c:v>
                </c:pt>
                <c:pt idx="12761">
                  <c:v>17.962</c:v>
                </c:pt>
                <c:pt idx="12762">
                  <c:v>17.962</c:v>
                </c:pt>
                <c:pt idx="12763">
                  <c:v>17.962</c:v>
                </c:pt>
                <c:pt idx="12764">
                  <c:v>17.962</c:v>
                </c:pt>
                <c:pt idx="12765">
                  <c:v>17.962</c:v>
                </c:pt>
                <c:pt idx="12766">
                  <c:v>17.962</c:v>
                </c:pt>
                <c:pt idx="12767">
                  <c:v>17.962</c:v>
                </c:pt>
                <c:pt idx="12768">
                  <c:v>17.962</c:v>
                </c:pt>
                <c:pt idx="12769">
                  <c:v>17.962</c:v>
                </c:pt>
                <c:pt idx="12770">
                  <c:v>17.962</c:v>
                </c:pt>
                <c:pt idx="12771">
                  <c:v>17.962</c:v>
                </c:pt>
                <c:pt idx="12772">
                  <c:v>17.962</c:v>
                </c:pt>
                <c:pt idx="12773">
                  <c:v>17.962</c:v>
                </c:pt>
                <c:pt idx="12774">
                  <c:v>17.962</c:v>
                </c:pt>
                <c:pt idx="12775">
                  <c:v>17.962</c:v>
                </c:pt>
                <c:pt idx="12776">
                  <c:v>17.962</c:v>
                </c:pt>
                <c:pt idx="12777">
                  <c:v>17.962</c:v>
                </c:pt>
                <c:pt idx="12778">
                  <c:v>17.962</c:v>
                </c:pt>
                <c:pt idx="12779">
                  <c:v>17.962</c:v>
                </c:pt>
                <c:pt idx="12780">
                  <c:v>17.962</c:v>
                </c:pt>
                <c:pt idx="12781">
                  <c:v>17.962</c:v>
                </c:pt>
                <c:pt idx="12782">
                  <c:v>17.962</c:v>
                </c:pt>
                <c:pt idx="12783">
                  <c:v>17.962</c:v>
                </c:pt>
                <c:pt idx="12784">
                  <c:v>17.962</c:v>
                </c:pt>
                <c:pt idx="12785">
                  <c:v>17.962</c:v>
                </c:pt>
                <c:pt idx="12786">
                  <c:v>17.998000000000001</c:v>
                </c:pt>
                <c:pt idx="12787">
                  <c:v>17.998000000000001</c:v>
                </c:pt>
                <c:pt idx="12788">
                  <c:v>17.998000000000001</c:v>
                </c:pt>
                <c:pt idx="12789">
                  <c:v>17.998000000000001</c:v>
                </c:pt>
                <c:pt idx="12790">
                  <c:v>17.998000000000001</c:v>
                </c:pt>
                <c:pt idx="12791">
                  <c:v>17.998000000000001</c:v>
                </c:pt>
                <c:pt idx="12792">
                  <c:v>17.998000000000001</c:v>
                </c:pt>
                <c:pt idx="12793">
                  <c:v>17.998000000000001</c:v>
                </c:pt>
                <c:pt idx="12794">
                  <c:v>17.998000000000001</c:v>
                </c:pt>
                <c:pt idx="12795">
                  <c:v>17.998000000000001</c:v>
                </c:pt>
                <c:pt idx="12796">
                  <c:v>17.998000000000001</c:v>
                </c:pt>
                <c:pt idx="12797">
                  <c:v>17.998000000000001</c:v>
                </c:pt>
                <c:pt idx="12798">
                  <c:v>17.998000000000001</c:v>
                </c:pt>
                <c:pt idx="12799">
                  <c:v>17.998000000000001</c:v>
                </c:pt>
                <c:pt idx="12800">
                  <c:v>17.998000000000001</c:v>
                </c:pt>
                <c:pt idx="12801">
                  <c:v>17.998000000000001</c:v>
                </c:pt>
                <c:pt idx="12802">
                  <c:v>17.998000000000001</c:v>
                </c:pt>
                <c:pt idx="12803">
                  <c:v>17.998000000000001</c:v>
                </c:pt>
                <c:pt idx="12804">
                  <c:v>17.998000000000001</c:v>
                </c:pt>
                <c:pt idx="12805">
                  <c:v>17.998000000000001</c:v>
                </c:pt>
                <c:pt idx="12806">
                  <c:v>17.998000000000001</c:v>
                </c:pt>
                <c:pt idx="12807">
                  <c:v>17.998000000000001</c:v>
                </c:pt>
                <c:pt idx="12808">
                  <c:v>17.998000000000001</c:v>
                </c:pt>
                <c:pt idx="12809">
                  <c:v>17.998000000000001</c:v>
                </c:pt>
                <c:pt idx="12810">
                  <c:v>17.998000000000001</c:v>
                </c:pt>
                <c:pt idx="12811">
                  <c:v>17.998000000000001</c:v>
                </c:pt>
                <c:pt idx="12812">
                  <c:v>17.998000000000001</c:v>
                </c:pt>
                <c:pt idx="12813">
                  <c:v>17.998000000000001</c:v>
                </c:pt>
                <c:pt idx="12814">
                  <c:v>17.998000000000001</c:v>
                </c:pt>
                <c:pt idx="12815">
                  <c:v>17.998000000000001</c:v>
                </c:pt>
                <c:pt idx="12816">
                  <c:v>17.998000000000001</c:v>
                </c:pt>
                <c:pt idx="12817">
                  <c:v>17.998000000000001</c:v>
                </c:pt>
                <c:pt idx="12818">
                  <c:v>17.998000000000001</c:v>
                </c:pt>
                <c:pt idx="12819">
                  <c:v>17.998000000000001</c:v>
                </c:pt>
                <c:pt idx="12820">
                  <c:v>18.038</c:v>
                </c:pt>
                <c:pt idx="12821">
                  <c:v>18.038</c:v>
                </c:pt>
                <c:pt idx="12822">
                  <c:v>18.038</c:v>
                </c:pt>
                <c:pt idx="12823">
                  <c:v>18.038</c:v>
                </c:pt>
                <c:pt idx="12824">
                  <c:v>18.038</c:v>
                </c:pt>
                <c:pt idx="12825">
                  <c:v>18.038</c:v>
                </c:pt>
                <c:pt idx="12826">
                  <c:v>18.038</c:v>
                </c:pt>
                <c:pt idx="12827">
                  <c:v>18.038</c:v>
                </c:pt>
                <c:pt idx="12828">
                  <c:v>18.038</c:v>
                </c:pt>
                <c:pt idx="12829">
                  <c:v>18.038</c:v>
                </c:pt>
                <c:pt idx="12830">
                  <c:v>18.038</c:v>
                </c:pt>
                <c:pt idx="12831">
                  <c:v>18.038</c:v>
                </c:pt>
                <c:pt idx="12832">
                  <c:v>18.038</c:v>
                </c:pt>
                <c:pt idx="12833">
                  <c:v>18.038</c:v>
                </c:pt>
                <c:pt idx="12834">
                  <c:v>18.038</c:v>
                </c:pt>
                <c:pt idx="12835">
                  <c:v>18.038</c:v>
                </c:pt>
                <c:pt idx="12836">
                  <c:v>18.038</c:v>
                </c:pt>
                <c:pt idx="12837">
                  <c:v>18.038</c:v>
                </c:pt>
                <c:pt idx="12838">
                  <c:v>18.038</c:v>
                </c:pt>
                <c:pt idx="12839">
                  <c:v>18.038</c:v>
                </c:pt>
                <c:pt idx="12840">
                  <c:v>18.038</c:v>
                </c:pt>
                <c:pt idx="12841">
                  <c:v>18.038</c:v>
                </c:pt>
                <c:pt idx="12842">
                  <c:v>18.038</c:v>
                </c:pt>
                <c:pt idx="12843">
                  <c:v>18.038</c:v>
                </c:pt>
                <c:pt idx="12844">
                  <c:v>18.038</c:v>
                </c:pt>
                <c:pt idx="12845">
                  <c:v>18.038</c:v>
                </c:pt>
                <c:pt idx="12846">
                  <c:v>18.038</c:v>
                </c:pt>
                <c:pt idx="12847">
                  <c:v>18.038</c:v>
                </c:pt>
                <c:pt idx="12848">
                  <c:v>18.038</c:v>
                </c:pt>
                <c:pt idx="12849">
                  <c:v>18.038</c:v>
                </c:pt>
                <c:pt idx="12850">
                  <c:v>18.038</c:v>
                </c:pt>
                <c:pt idx="12851">
                  <c:v>18.038</c:v>
                </c:pt>
                <c:pt idx="12852">
                  <c:v>18.038</c:v>
                </c:pt>
                <c:pt idx="12853">
                  <c:v>18.038</c:v>
                </c:pt>
                <c:pt idx="12854">
                  <c:v>18.038</c:v>
                </c:pt>
                <c:pt idx="12855">
                  <c:v>18.038</c:v>
                </c:pt>
                <c:pt idx="12856">
                  <c:v>18.04</c:v>
                </c:pt>
                <c:pt idx="12857">
                  <c:v>18.07</c:v>
                </c:pt>
                <c:pt idx="12858">
                  <c:v>18.07</c:v>
                </c:pt>
                <c:pt idx="12859">
                  <c:v>18.07</c:v>
                </c:pt>
                <c:pt idx="12860">
                  <c:v>18.07</c:v>
                </c:pt>
                <c:pt idx="12861">
                  <c:v>18.07</c:v>
                </c:pt>
                <c:pt idx="12862">
                  <c:v>18.07</c:v>
                </c:pt>
                <c:pt idx="12863">
                  <c:v>18.07</c:v>
                </c:pt>
                <c:pt idx="12864">
                  <c:v>18.07</c:v>
                </c:pt>
                <c:pt idx="12865">
                  <c:v>18.07</c:v>
                </c:pt>
                <c:pt idx="12866">
                  <c:v>18.07</c:v>
                </c:pt>
                <c:pt idx="12867">
                  <c:v>18.07</c:v>
                </c:pt>
                <c:pt idx="12868">
                  <c:v>18.07</c:v>
                </c:pt>
                <c:pt idx="12869">
                  <c:v>18.07</c:v>
                </c:pt>
                <c:pt idx="12870">
                  <c:v>18.07</c:v>
                </c:pt>
                <c:pt idx="12871">
                  <c:v>18.07</c:v>
                </c:pt>
                <c:pt idx="12872">
                  <c:v>18.07</c:v>
                </c:pt>
                <c:pt idx="12873">
                  <c:v>18.07</c:v>
                </c:pt>
                <c:pt idx="12874">
                  <c:v>18.07</c:v>
                </c:pt>
                <c:pt idx="12875">
                  <c:v>18.07</c:v>
                </c:pt>
                <c:pt idx="12876">
                  <c:v>18.07</c:v>
                </c:pt>
                <c:pt idx="12877">
                  <c:v>18.07</c:v>
                </c:pt>
                <c:pt idx="12878">
                  <c:v>18.07</c:v>
                </c:pt>
                <c:pt idx="12879">
                  <c:v>18.07</c:v>
                </c:pt>
                <c:pt idx="12880">
                  <c:v>18.07</c:v>
                </c:pt>
                <c:pt idx="12881">
                  <c:v>18.07</c:v>
                </c:pt>
                <c:pt idx="12882">
                  <c:v>18.07</c:v>
                </c:pt>
                <c:pt idx="12883">
                  <c:v>18.07</c:v>
                </c:pt>
                <c:pt idx="12884">
                  <c:v>18.07</c:v>
                </c:pt>
                <c:pt idx="12885">
                  <c:v>18.07</c:v>
                </c:pt>
                <c:pt idx="12886">
                  <c:v>18.077999999999999</c:v>
                </c:pt>
                <c:pt idx="12887">
                  <c:v>18.111999999999998</c:v>
                </c:pt>
                <c:pt idx="12888">
                  <c:v>18.111999999999998</c:v>
                </c:pt>
                <c:pt idx="12889">
                  <c:v>18.111999999999998</c:v>
                </c:pt>
                <c:pt idx="12890">
                  <c:v>18.111999999999998</c:v>
                </c:pt>
                <c:pt idx="12891">
                  <c:v>18.111999999999998</c:v>
                </c:pt>
                <c:pt idx="12892">
                  <c:v>18.111999999999998</c:v>
                </c:pt>
                <c:pt idx="12893">
                  <c:v>18.111999999999998</c:v>
                </c:pt>
                <c:pt idx="12894">
                  <c:v>18.111999999999998</c:v>
                </c:pt>
                <c:pt idx="12895">
                  <c:v>18.111999999999998</c:v>
                </c:pt>
                <c:pt idx="12896">
                  <c:v>18.111999999999998</c:v>
                </c:pt>
                <c:pt idx="12897">
                  <c:v>18.111999999999998</c:v>
                </c:pt>
                <c:pt idx="12898">
                  <c:v>18.111999999999998</c:v>
                </c:pt>
                <c:pt idx="12899">
                  <c:v>18.111999999999998</c:v>
                </c:pt>
                <c:pt idx="12900">
                  <c:v>18.111999999999998</c:v>
                </c:pt>
                <c:pt idx="12901">
                  <c:v>18.111999999999998</c:v>
                </c:pt>
                <c:pt idx="12902">
                  <c:v>18.111999999999998</c:v>
                </c:pt>
                <c:pt idx="12903">
                  <c:v>18.111999999999998</c:v>
                </c:pt>
                <c:pt idx="12904">
                  <c:v>18.111999999999998</c:v>
                </c:pt>
                <c:pt idx="12905">
                  <c:v>18.111999999999998</c:v>
                </c:pt>
                <c:pt idx="12906">
                  <c:v>18.111999999999998</c:v>
                </c:pt>
                <c:pt idx="12907">
                  <c:v>18.111999999999998</c:v>
                </c:pt>
                <c:pt idx="12908">
                  <c:v>18.111999999999998</c:v>
                </c:pt>
                <c:pt idx="12909">
                  <c:v>18.111999999999998</c:v>
                </c:pt>
                <c:pt idx="12910">
                  <c:v>18.111999999999998</c:v>
                </c:pt>
                <c:pt idx="12911">
                  <c:v>18.111999999999998</c:v>
                </c:pt>
                <c:pt idx="12912">
                  <c:v>18.111999999999998</c:v>
                </c:pt>
                <c:pt idx="12913">
                  <c:v>18.111999999999998</c:v>
                </c:pt>
                <c:pt idx="12914">
                  <c:v>18.111999999999998</c:v>
                </c:pt>
                <c:pt idx="12915">
                  <c:v>18.111999999999998</c:v>
                </c:pt>
                <c:pt idx="12916">
                  <c:v>18.111999999999998</c:v>
                </c:pt>
                <c:pt idx="12917">
                  <c:v>18.111999999999998</c:v>
                </c:pt>
                <c:pt idx="12918">
                  <c:v>18.111999999999998</c:v>
                </c:pt>
                <c:pt idx="12919">
                  <c:v>18.111999999999998</c:v>
                </c:pt>
                <c:pt idx="12920">
                  <c:v>18.111999999999998</c:v>
                </c:pt>
                <c:pt idx="12921">
                  <c:v>18.111999999999998</c:v>
                </c:pt>
                <c:pt idx="12922">
                  <c:v>18.111999999999998</c:v>
                </c:pt>
                <c:pt idx="12923">
                  <c:v>18.111999999999998</c:v>
                </c:pt>
                <c:pt idx="12924">
                  <c:v>18.111999999999998</c:v>
                </c:pt>
                <c:pt idx="12925">
                  <c:v>18.111999999999998</c:v>
                </c:pt>
                <c:pt idx="12926">
                  <c:v>18.146000000000001</c:v>
                </c:pt>
                <c:pt idx="12927">
                  <c:v>18.146000000000001</c:v>
                </c:pt>
                <c:pt idx="12928">
                  <c:v>18.146000000000001</c:v>
                </c:pt>
                <c:pt idx="12929">
                  <c:v>18.146000000000001</c:v>
                </c:pt>
                <c:pt idx="12930">
                  <c:v>18.146000000000001</c:v>
                </c:pt>
                <c:pt idx="12931">
                  <c:v>18.146000000000001</c:v>
                </c:pt>
                <c:pt idx="12932">
                  <c:v>18.146000000000001</c:v>
                </c:pt>
                <c:pt idx="12933">
                  <c:v>18.146000000000001</c:v>
                </c:pt>
                <c:pt idx="12934">
                  <c:v>18.146000000000001</c:v>
                </c:pt>
                <c:pt idx="12935">
                  <c:v>18.146000000000001</c:v>
                </c:pt>
                <c:pt idx="12936">
                  <c:v>18.146000000000001</c:v>
                </c:pt>
                <c:pt idx="12937">
                  <c:v>18.146000000000001</c:v>
                </c:pt>
                <c:pt idx="12938">
                  <c:v>18.146000000000001</c:v>
                </c:pt>
                <c:pt idx="12939">
                  <c:v>18.146000000000001</c:v>
                </c:pt>
                <c:pt idx="12940">
                  <c:v>18.146000000000001</c:v>
                </c:pt>
                <c:pt idx="12941">
                  <c:v>18.146000000000001</c:v>
                </c:pt>
                <c:pt idx="12942">
                  <c:v>18.146000000000001</c:v>
                </c:pt>
                <c:pt idx="12943">
                  <c:v>18.146000000000001</c:v>
                </c:pt>
                <c:pt idx="12944">
                  <c:v>18.146000000000001</c:v>
                </c:pt>
                <c:pt idx="12945">
                  <c:v>18.146000000000001</c:v>
                </c:pt>
                <c:pt idx="12946">
                  <c:v>18.146000000000001</c:v>
                </c:pt>
                <c:pt idx="12947">
                  <c:v>18.146000000000001</c:v>
                </c:pt>
                <c:pt idx="12948">
                  <c:v>18.146000000000001</c:v>
                </c:pt>
                <c:pt idx="12949">
                  <c:v>18.146000000000001</c:v>
                </c:pt>
                <c:pt idx="12950">
                  <c:v>18.146000000000001</c:v>
                </c:pt>
                <c:pt idx="12951">
                  <c:v>18.146000000000001</c:v>
                </c:pt>
                <c:pt idx="12952">
                  <c:v>18.146000000000001</c:v>
                </c:pt>
                <c:pt idx="12953">
                  <c:v>18.146000000000001</c:v>
                </c:pt>
                <c:pt idx="12954">
                  <c:v>18.146000000000001</c:v>
                </c:pt>
                <c:pt idx="12955">
                  <c:v>18.146000000000001</c:v>
                </c:pt>
                <c:pt idx="12956">
                  <c:v>18.146000000000001</c:v>
                </c:pt>
                <c:pt idx="12957">
                  <c:v>18.146000000000001</c:v>
                </c:pt>
                <c:pt idx="12958">
                  <c:v>18.166</c:v>
                </c:pt>
                <c:pt idx="12959">
                  <c:v>18.187999999999999</c:v>
                </c:pt>
                <c:pt idx="12960">
                  <c:v>18.187999999999999</c:v>
                </c:pt>
                <c:pt idx="12961">
                  <c:v>18.187999999999999</c:v>
                </c:pt>
                <c:pt idx="12962">
                  <c:v>18.187999999999999</c:v>
                </c:pt>
                <c:pt idx="12963">
                  <c:v>18.187999999999999</c:v>
                </c:pt>
                <c:pt idx="12964">
                  <c:v>18.187999999999999</c:v>
                </c:pt>
                <c:pt idx="12965">
                  <c:v>18.187999999999999</c:v>
                </c:pt>
                <c:pt idx="12966">
                  <c:v>18.187999999999999</c:v>
                </c:pt>
                <c:pt idx="12967">
                  <c:v>18.187999999999999</c:v>
                </c:pt>
                <c:pt idx="12968">
                  <c:v>18.187999999999999</c:v>
                </c:pt>
                <c:pt idx="12969">
                  <c:v>18.187999999999999</c:v>
                </c:pt>
                <c:pt idx="12970">
                  <c:v>18.187999999999999</c:v>
                </c:pt>
                <c:pt idx="12971">
                  <c:v>18.187999999999999</c:v>
                </c:pt>
                <c:pt idx="12972">
                  <c:v>18.187999999999999</c:v>
                </c:pt>
                <c:pt idx="12973">
                  <c:v>18.187999999999999</c:v>
                </c:pt>
                <c:pt idx="12974">
                  <c:v>18.187999999999999</c:v>
                </c:pt>
                <c:pt idx="12975">
                  <c:v>18.187999999999999</c:v>
                </c:pt>
                <c:pt idx="12976">
                  <c:v>18.187999999999999</c:v>
                </c:pt>
                <c:pt idx="12977">
                  <c:v>18.187999999999999</c:v>
                </c:pt>
                <c:pt idx="12978">
                  <c:v>18.187999999999999</c:v>
                </c:pt>
                <c:pt idx="12979">
                  <c:v>18.187999999999999</c:v>
                </c:pt>
                <c:pt idx="12980">
                  <c:v>18.187999999999999</c:v>
                </c:pt>
                <c:pt idx="12981">
                  <c:v>18.187999999999999</c:v>
                </c:pt>
                <c:pt idx="12982">
                  <c:v>18.187999999999999</c:v>
                </c:pt>
                <c:pt idx="12983">
                  <c:v>18.187999999999999</c:v>
                </c:pt>
                <c:pt idx="12984">
                  <c:v>18.187999999999999</c:v>
                </c:pt>
                <c:pt idx="12985">
                  <c:v>18.187999999999999</c:v>
                </c:pt>
                <c:pt idx="12986">
                  <c:v>18.187999999999999</c:v>
                </c:pt>
                <c:pt idx="12987">
                  <c:v>18.187999999999999</c:v>
                </c:pt>
                <c:pt idx="12988">
                  <c:v>18.187999999999999</c:v>
                </c:pt>
                <c:pt idx="12989">
                  <c:v>18.187999999999999</c:v>
                </c:pt>
                <c:pt idx="12990">
                  <c:v>18.187999999999999</c:v>
                </c:pt>
                <c:pt idx="12991">
                  <c:v>18.187999999999999</c:v>
                </c:pt>
                <c:pt idx="12992">
                  <c:v>18.187999999999999</c:v>
                </c:pt>
                <c:pt idx="12993">
                  <c:v>18.187999999999999</c:v>
                </c:pt>
                <c:pt idx="12994">
                  <c:v>18.187999999999999</c:v>
                </c:pt>
                <c:pt idx="12995">
                  <c:v>18.187999999999999</c:v>
                </c:pt>
                <c:pt idx="12996">
                  <c:v>18.187999999999999</c:v>
                </c:pt>
                <c:pt idx="12997">
                  <c:v>18.187999999999999</c:v>
                </c:pt>
                <c:pt idx="12998">
                  <c:v>18.225999999999999</c:v>
                </c:pt>
                <c:pt idx="12999">
                  <c:v>18.225999999999999</c:v>
                </c:pt>
                <c:pt idx="13000">
                  <c:v>18.225999999999999</c:v>
                </c:pt>
                <c:pt idx="13001">
                  <c:v>18.225999999999999</c:v>
                </c:pt>
                <c:pt idx="13002">
                  <c:v>18.225999999999999</c:v>
                </c:pt>
                <c:pt idx="13003">
                  <c:v>18.225999999999999</c:v>
                </c:pt>
                <c:pt idx="13004">
                  <c:v>18.225999999999999</c:v>
                </c:pt>
                <c:pt idx="13005">
                  <c:v>18.225999999999999</c:v>
                </c:pt>
                <c:pt idx="13006">
                  <c:v>18.225999999999999</c:v>
                </c:pt>
                <c:pt idx="13007">
                  <c:v>18.225999999999999</c:v>
                </c:pt>
                <c:pt idx="13008">
                  <c:v>18.225999999999999</c:v>
                </c:pt>
                <c:pt idx="13009">
                  <c:v>18.225999999999999</c:v>
                </c:pt>
                <c:pt idx="13010">
                  <c:v>18.225999999999999</c:v>
                </c:pt>
                <c:pt idx="13011">
                  <c:v>18.225999999999999</c:v>
                </c:pt>
                <c:pt idx="13012">
                  <c:v>18.225999999999999</c:v>
                </c:pt>
                <c:pt idx="13013">
                  <c:v>18.225999999999999</c:v>
                </c:pt>
                <c:pt idx="13014">
                  <c:v>18.225999999999999</c:v>
                </c:pt>
                <c:pt idx="13015">
                  <c:v>18.225999999999999</c:v>
                </c:pt>
                <c:pt idx="13016">
                  <c:v>18.225999999999999</c:v>
                </c:pt>
                <c:pt idx="13017">
                  <c:v>18.225999999999999</c:v>
                </c:pt>
                <c:pt idx="13018">
                  <c:v>18.225999999999999</c:v>
                </c:pt>
                <c:pt idx="13019">
                  <c:v>18.225999999999999</c:v>
                </c:pt>
                <c:pt idx="13020">
                  <c:v>18.225999999999999</c:v>
                </c:pt>
                <c:pt idx="13021">
                  <c:v>18.225999999999999</c:v>
                </c:pt>
                <c:pt idx="13022">
                  <c:v>18.225999999999999</c:v>
                </c:pt>
                <c:pt idx="13023">
                  <c:v>18.225999999999999</c:v>
                </c:pt>
                <c:pt idx="13024">
                  <c:v>18.225999999999999</c:v>
                </c:pt>
                <c:pt idx="13025">
                  <c:v>18.225999999999999</c:v>
                </c:pt>
                <c:pt idx="13026">
                  <c:v>18.225999999999999</c:v>
                </c:pt>
                <c:pt idx="13027">
                  <c:v>18.225999999999999</c:v>
                </c:pt>
                <c:pt idx="13028">
                  <c:v>18.225999999999999</c:v>
                </c:pt>
                <c:pt idx="13029">
                  <c:v>18.225999999999999</c:v>
                </c:pt>
                <c:pt idx="13030">
                  <c:v>18.225999999999999</c:v>
                </c:pt>
                <c:pt idx="13031">
                  <c:v>18.225999999999999</c:v>
                </c:pt>
                <c:pt idx="13032">
                  <c:v>18.225999999999999</c:v>
                </c:pt>
                <c:pt idx="13033">
                  <c:v>18.260000000000002</c:v>
                </c:pt>
                <c:pt idx="13034">
                  <c:v>18.260000000000002</c:v>
                </c:pt>
                <c:pt idx="13035">
                  <c:v>18.260000000000002</c:v>
                </c:pt>
                <c:pt idx="13036">
                  <c:v>18.260000000000002</c:v>
                </c:pt>
                <c:pt idx="13037">
                  <c:v>18.260000000000002</c:v>
                </c:pt>
                <c:pt idx="13038">
                  <c:v>18.260000000000002</c:v>
                </c:pt>
                <c:pt idx="13039">
                  <c:v>18.260000000000002</c:v>
                </c:pt>
                <c:pt idx="13040">
                  <c:v>18.260000000000002</c:v>
                </c:pt>
                <c:pt idx="13041">
                  <c:v>18.260000000000002</c:v>
                </c:pt>
                <c:pt idx="13042">
                  <c:v>18.260000000000002</c:v>
                </c:pt>
                <c:pt idx="13043">
                  <c:v>18.260000000000002</c:v>
                </c:pt>
                <c:pt idx="13044">
                  <c:v>18.260000000000002</c:v>
                </c:pt>
                <c:pt idx="13045">
                  <c:v>18.260000000000002</c:v>
                </c:pt>
                <c:pt idx="13046">
                  <c:v>18.260000000000002</c:v>
                </c:pt>
                <c:pt idx="13047">
                  <c:v>18.260000000000002</c:v>
                </c:pt>
                <c:pt idx="13048">
                  <c:v>18.260000000000002</c:v>
                </c:pt>
                <c:pt idx="13049">
                  <c:v>18.260000000000002</c:v>
                </c:pt>
                <c:pt idx="13050">
                  <c:v>18.260000000000002</c:v>
                </c:pt>
                <c:pt idx="13051">
                  <c:v>18.260000000000002</c:v>
                </c:pt>
                <c:pt idx="13052">
                  <c:v>18.260000000000002</c:v>
                </c:pt>
                <c:pt idx="13053">
                  <c:v>18.260000000000002</c:v>
                </c:pt>
                <c:pt idx="13054">
                  <c:v>18.260000000000002</c:v>
                </c:pt>
                <c:pt idx="13055">
                  <c:v>18.260000000000002</c:v>
                </c:pt>
                <c:pt idx="13056">
                  <c:v>18.260000000000002</c:v>
                </c:pt>
                <c:pt idx="13057">
                  <c:v>18.260000000000002</c:v>
                </c:pt>
                <c:pt idx="13058">
                  <c:v>18.260000000000002</c:v>
                </c:pt>
                <c:pt idx="13059">
                  <c:v>18.260000000000002</c:v>
                </c:pt>
                <c:pt idx="13060">
                  <c:v>18.260000000000002</c:v>
                </c:pt>
                <c:pt idx="13061">
                  <c:v>18.260000000000002</c:v>
                </c:pt>
                <c:pt idx="13062">
                  <c:v>18.260000000000002</c:v>
                </c:pt>
                <c:pt idx="13063">
                  <c:v>18.260000000000002</c:v>
                </c:pt>
                <c:pt idx="13064">
                  <c:v>18.260000000000002</c:v>
                </c:pt>
                <c:pt idx="13065">
                  <c:v>18.3</c:v>
                </c:pt>
                <c:pt idx="13066">
                  <c:v>18.3</c:v>
                </c:pt>
                <c:pt idx="13067">
                  <c:v>18.3</c:v>
                </c:pt>
                <c:pt idx="13068">
                  <c:v>18.3</c:v>
                </c:pt>
                <c:pt idx="13069">
                  <c:v>18.3</c:v>
                </c:pt>
                <c:pt idx="13070">
                  <c:v>18.3</c:v>
                </c:pt>
                <c:pt idx="13071">
                  <c:v>18.3</c:v>
                </c:pt>
                <c:pt idx="13072">
                  <c:v>18.3</c:v>
                </c:pt>
                <c:pt idx="13073">
                  <c:v>18.3</c:v>
                </c:pt>
                <c:pt idx="13074">
                  <c:v>18.3</c:v>
                </c:pt>
                <c:pt idx="13075">
                  <c:v>18.3</c:v>
                </c:pt>
                <c:pt idx="13076">
                  <c:v>18.3</c:v>
                </c:pt>
                <c:pt idx="13077">
                  <c:v>18.3</c:v>
                </c:pt>
                <c:pt idx="13078">
                  <c:v>18.3</c:v>
                </c:pt>
                <c:pt idx="13079">
                  <c:v>18.3</c:v>
                </c:pt>
                <c:pt idx="13080">
                  <c:v>18.3</c:v>
                </c:pt>
                <c:pt idx="13081">
                  <c:v>18.3</c:v>
                </c:pt>
                <c:pt idx="13082">
                  <c:v>18.3</c:v>
                </c:pt>
                <c:pt idx="13083">
                  <c:v>18.3</c:v>
                </c:pt>
                <c:pt idx="13084">
                  <c:v>18.3</c:v>
                </c:pt>
                <c:pt idx="13085">
                  <c:v>18.3</c:v>
                </c:pt>
                <c:pt idx="13086">
                  <c:v>18.3</c:v>
                </c:pt>
                <c:pt idx="13087">
                  <c:v>18.3</c:v>
                </c:pt>
                <c:pt idx="13088">
                  <c:v>18.3</c:v>
                </c:pt>
                <c:pt idx="13089">
                  <c:v>18.3</c:v>
                </c:pt>
                <c:pt idx="13090">
                  <c:v>18.3</c:v>
                </c:pt>
                <c:pt idx="13091">
                  <c:v>18.3</c:v>
                </c:pt>
                <c:pt idx="13092">
                  <c:v>18.3</c:v>
                </c:pt>
                <c:pt idx="13093">
                  <c:v>18.3</c:v>
                </c:pt>
                <c:pt idx="13094">
                  <c:v>18.3</c:v>
                </c:pt>
                <c:pt idx="13095">
                  <c:v>18.3</c:v>
                </c:pt>
                <c:pt idx="13096">
                  <c:v>18.3</c:v>
                </c:pt>
                <c:pt idx="13097">
                  <c:v>18.3</c:v>
                </c:pt>
                <c:pt idx="13098">
                  <c:v>18.3</c:v>
                </c:pt>
                <c:pt idx="13099">
                  <c:v>18.3</c:v>
                </c:pt>
                <c:pt idx="13100">
                  <c:v>18.3</c:v>
                </c:pt>
                <c:pt idx="13101">
                  <c:v>18.3</c:v>
                </c:pt>
                <c:pt idx="13102">
                  <c:v>18.338000000000001</c:v>
                </c:pt>
                <c:pt idx="13103">
                  <c:v>18.34</c:v>
                </c:pt>
                <c:pt idx="13104">
                  <c:v>18.34</c:v>
                </c:pt>
                <c:pt idx="13105">
                  <c:v>18.34</c:v>
                </c:pt>
                <c:pt idx="13106">
                  <c:v>18.34</c:v>
                </c:pt>
                <c:pt idx="13107">
                  <c:v>18.34</c:v>
                </c:pt>
                <c:pt idx="13108">
                  <c:v>18.34</c:v>
                </c:pt>
                <c:pt idx="13109">
                  <c:v>18.34</c:v>
                </c:pt>
                <c:pt idx="13110">
                  <c:v>18.34</c:v>
                </c:pt>
                <c:pt idx="13111">
                  <c:v>18.34</c:v>
                </c:pt>
                <c:pt idx="13112">
                  <c:v>18.34</c:v>
                </c:pt>
                <c:pt idx="13113">
                  <c:v>18.34</c:v>
                </c:pt>
                <c:pt idx="13114">
                  <c:v>18.34</c:v>
                </c:pt>
                <c:pt idx="13115">
                  <c:v>18.34</c:v>
                </c:pt>
                <c:pt idx="13116">
                  <c:v>18.34</c:v>
                </c:pt>
                <c:pt idx="13117">
                  <c:v>18.34</c:v>
                </c:pt>
                <c:pt idx="13118">
                  <c:v>18.34</c:v>
                </c:pt>
                <c:pt idx="13119">
                  <c:v>18.34</c:v>
                </c:pt>
                <c:pt idx="13120">
                  <c:v>18.34</c:v>
                </c:pt>
                <c:pt idx="13121">
                  <c:v>18.34</c:v>
                </c:pt>
                <c:pt idx="13122">
                  <c:v>18.34</c:v>
                </c:pt>
                <c:pt idx="13123">
                  <c:v>18.34</c:v>
                </c:pt>
                <c:pt idx="13124">
                  <c:v>18.34</c:v>
                </c:pt>
                <c:pt idx="13125">
                  <c:v>18.34</c:v>
                </c:pt>
                <c:pt idx="13126">
                  <c:v>18.34</c:v>
                </c:pt>
                <c:pt idx="13127">
                  <c:v>18.34</c:v>
                </c:pt>
                <c:pt idx="13128">
                  <c:v>18.34</c:v>
                </c:pt>
                <c:pt idx="13129">
                  <c:v>18.34</c:v>
                </c:pt>
                <c:pt idx="13130">
                  <c:v>18.34</c:v>
                </c:pt>
                <c:pt idx="13131">
                  <c:v>18.34</c:v>
                </c:pt>
                <c:pt idx="13132">
                  <c:v>18.34</c:v>
                </c:pt>
                <c:pt idx="13133">
                  <c:v>18.34</c:v>
                </c:pt>
                <c:pt idx="13134">
                  <c:v>18.34</c:v>
                </c:pt>
                <c:pt idx="13135">
                  <c:v>18.34</c:v>
                </c:pt>
                <c:pt idx="13136">
                  <c:v>18.34</c:v>
                </c:pt>
                <c:pt idx="13137">
                  <c:v>18.34</c:v>
                </c:pt>
                <c:pt idx="13138">
                  <c:v>18.34</c:v>
                </c:pt>
                <c:pt idx="13139">
                  <c:v>18.378</c:v>
                </c:pt>
                <c:pt idx="13140">
                  <c:v>18.378</c:v>
                </c:pt>
                <c:pt idx="13141">
                  <c:v>18.378</c:v>
                </c:pt>
                <c:pt idx="13142">
                  <c:v>18.378</c:v>
                </c:pt>
                <c:pt idx="13143">
                  <c:v>18.378</c:v>
                </c:pt>
                <c:pt idx="13144">
                  <c:v>18.378</c:v>
                </c:pt>
                <c:pt idx="13145">
                  <c:v>18.378</c:v>
                </c:pt>
                <c:pt idx="13146">
                  <c:v>18.378</c:v>
                </c:pt>
                <c:pt idx="13147">
                  <c:v>18.378</c:v>
                </c:pt>
                <c:pt idx="13148">
                  <c:v>18.378</c:v>
                </c:pt>
                <c:pt idx="13149">
                  <c:v>18.378</c:v>
                </c:pt>
                <c:pt idx="13150">
                  <c:v>18.378</c:v>
                </c:pt>
                <c:pt idx="13151">
                  <c:v>18.378</c:v>
                </c:pt>
                <c:pt idx="13152">
                  <c:v>18.378</c:v>
                </c:pt>
                <c:pt idx="13153">
                  <c:v>18.378</c:v>
                </c:pt>
                <c:pt idx="13154">
                  <c:v>18.378</c:v>
                </c:pt>
                <c:pt idx="13155">
                  <c:v>18.378</c:v>
                </c:pt>
                <c:pt idx="13156">
                  <c:v>18.378</c:v>
                </c:pt>
                <c:pt idx="13157">
                  <c:v>18.378</c:v>
                </c:pt>
                <c:pt idx="13158">
                  <c:v>18.378</c:v>
                </c:pt>
                <c:pt idx="13159">
                  <c:v>18.378</c:v>
                </c:pt>
                <c:pt idx="13160">
                  <c:v>18.378</c:v>
                </c:pt>
                <c:pt idx="13161">
                  <c:v>18.378</c:v>
                </c:pt>
                <c:pt idx="13162">
                  <c:v>18.378</c:v>
                </c:pt>
                <c:pt idx="13163">
                  <c:v>18.378</c:v>
                </c:pt>
                <c:pt idx="13164">
                  <c:v>18.378</c:v>
                </c:pt>
                <c:pt idx="13165">
                  <c:v>18.378</c:v>
                </c:pt>
                <c:pt idx="13166">
                  <c:v>18.378</c:v>
                </c:pt>
                <c:pt idx="13167">
                  <c:v>18.378</c:v>
                </c:pt>
                <c:pt idx="13168">
                  <c:v>18.378</c:v>
                </c:pt>
                <c:pt idx="13169">
                  <c:v>18.378</c:v>
                </c:pt>
                <c:pt idx="13170">
                  <c:v>18.378</c:v>
                </c:pt>
                <c:pt idx="13171">
                  <c:v>18.378</c:v>
                </c:pt>
                <c:pt idx="13172">
                  <c:v>18.378</c:v>
                </c:pt>
                <c:pt idx="13173">
                  <c:v>18.38</c:v>
                </c:pt>
                <c:pt idx="13174">
                  <c:v>18.416</c:v>
                </c:pt>
                <c:pt idx="13175">
                  <c:v>18.416</c:v>
                </c:pt>
                <c:pt idx="13176">
                  <c:v>18.416</c:v>
                </c:pt>
                <c:pt idx="13177">
                  <c:v>18.416</c:v>
                </c:pt>
                <c:pt idx="13178">
                  <c:v>18.416</c:v>
                </c:pt>
                <c:pt idx="13179">
                  <c:v>18.416</c:v>
                </c:pt>
                <c:pt idx="13180">
                  <c:v>18.416</c:v>
                </c:pt>
                <c:pt idx="13181">
                  <c:v>18.416</c:v>
                </c:pt>
                <c:pt idx="13182">
                  <c:v>18.416</c:v>
                </c:pt>
                <c:pt idx="13183">
                  <c:v>18.416</c:v>
                </c:pt>
                <c:pt idx="13184">
                  <c:v>18.416</c:v>
                </c:pt>
                <c:pt idx="13185">
                  <c:v>18.416</c:v>
                </c:pt>
                <c:pt idx="13186">
                  <c:v>18.416</c:v>
                </c:pt>
                <c:pt idx="13187">
                  <c:v>18.416</c:v>
                </c:pt>
                <c:pt idx="13188">
                  <c:v>18.416</c:v>
                </c:pt>
                <c:pt idx="13189">
                  <c:v>18.416</c:v>
                </c:pt>
                <c:pt idx="13190">
                  <c:v>18.416</c:v>
                </c:pt>
                <c:pt idx="13191">
                  <c:v>18.416</c:v>
                </c:pt>
                <c:pt idx="13192">
                  <c:v>18.416</c:v>
                </c:pt>
                <c:pt idx="13193">
                  <c:v>18.416</c:v>
                </c:pt>
                <c:pt idx="13194">
                  <c:v>18.416</c:v>
                </c:pt>
                <c:pt idx="13195">
                  <c:v>18.416</c:v>
                </c:pt>
                <c:pt idx="13196">
                  <c:v>18.416</c:v>
                </c:pt>
                <c:pt idx="13197">
                  <c:v>18.416</c:v>
                </c:pt>
                <c:pt idx="13198">
                  <c:v>18.416</c:v>
                </c:pt>
                <c:pt idx="13199">
                  <c:v>18.416</c:v>
                </c:pt>
                <c:pt idx="13200">
                  <c:v>18.416</c:v>
                </c:pt>
                <c:pt idx="13201">
                  <c:v>18.416</c:v>
                </c:pt>
                <c:pt idx="13202">
                  <c:v>18.416</c:v>
                </c:pt>
                <c:pt idx="13203">
                  <c:v>18.416</c:v>
                </c:pt>
                <c:pt idx="13204">
                  <c:v>18.416</c:v>
                </c:pt>
                <c:pt idx="13205">
                  <c:v>18.416</c:v>
                </c:pt>
                <c:pt idx="13206">
                  <c:v>18.416</c:v>
                </c:pt>
                <c:pt idx="13207">
                  <c:v>18.416</c:v>
                </c:pt>
                <c:pt idx="13208">
                  <c:v>18.417999999999999</c:v>
                </c:pt>
                <c:pt idx="13209">
                  <c:v>18.452000000000002</c:v>
                </c:pt>
                <c:pt idx="13210">
                  <c:v>18.452000000000002</c:v>
                </c:pt>
                <c:pt idx="13211">
                  <c:v>18.452000000000002</c:v>
                </c:pt>
                <c:pt idx="13212">
                  <c:v>18.452000000000002</c:v>
                </c:pt>
                <c:pt idx="13213">
                  <c:v>18.452000000000002</c:v>
                </c:pt>
                <c:pt idx="13214">
                  <c:v>18.452000000000002</c:v>
                </c:pt>
                <c:pt idx="13215">
                  <c:v>18.452000000000002</c:v>
                </c:pt>
                <c:pt idx="13216">
                  <c:v>18.452000000000002</c:v>
                </c:pt>
                <c:pt idx="13217">
                  <c:v>18.452000000000002</c:v>
                </c:pt>
                <c:pt idx="13218">
                  <c:v>18.452000000000002</c:v>
                </c:pt>
                <c:pt idx="13219">
                  <c:v>18.452000000000002</c:v>
                </c:pt>
                <c:pt idx="13220">
                  <c:v>18.452000000000002</c:v>
                </c:pt>
                <c:pt idx="13221">
                  <c:v>18.452000000000002</c:v>
                </c:pt>
                <c:pt idx="13222">
                  <c:v>18.452000000000002</c:v>
                </c:pt>
                <c:pt idx="13223">
                  <c:v>18.452000000000002</c:v>
                </c:pt>
                <c:pt idx="13224">
                  <c:v>18.452000000000002</c:v>
                </c:pt>
                <c:pt idx="13225">
                  <c:v>18.452000000000002</c:v>
                </c:pt>
                <c:pt idx="13226">
                  <c:v>18.452000000000002</c:v>
                </c:pt>
                <c:pt idx="13227">
                  <c:v>18.452000000000002</c:v>
                </c:pt>
                <c:pt idx="13228">
                  <c:v>18.452000000000002</c:v>
                </c:pt>
                <c:pt idx="13229">
                  <c:v>18.452000000000002</c:v>
                </c:pt>
                <c:pt idx="13230">
                  <c:v>18.452000000000002</c:v>
                </c:pt>
                <c:pt idx="13231">
                  <c:v>18.452000000000002</c:v>
                </c:pt>
                <c:pt idx="13232">
                  <c:v>18.452000000000002</c:v>
                </c:pt>
                <c:pt idx="13233">
                  <c:v>18.452000000000002</c:v>
                </c:pt>
                <c:pt idx="13234">
                  <c:v>18.452000000000002</c:v>
                </c:pt>
                <c:pt idx="13235">
                  <c:v>18.452000000000002</c:v>
                </c:pt>
                <c:pt idx="13236">
                  <c:v>18.452000000000002</c:v>
                </c:pt>
                <c:pt idx="13237">
                  <c:v>18.452000000000002</c:v>
                </c:pt>
                <c:pt idx="13238">
                  <c:v>18.452000000000002</c:v>
                </c:pt>
                <c:pt idx="13239">
                  <c:v>18.452000000000002</c:v>
                </c:pt>
                <c:pt idx="13240">
                  <c:v>18.452000000000002</c:v>
                </c:pt>
                <c:pt idx="13241">
                  <c:v>18.452000000000002</c:v>
                </c:pt>
                <c:pt idx="13242">
                  <c:v>18.462</c:v>
                </c:pt>
                <c:pt idx="13243">
                  <c:v>18.484000000000002</c:v>
                </c:pt>
                <c:pt idx="13244">
                  <c:v>18.484000000000002</c:v>
                </c:pt>
                <c:pt idx="13245">
                  <c:v>18.484000000000002</c:v>
                </c:pt>
                <c:pt idx="13246">
                  <c:v>18.484000000000002</c:v>
                </c:pt>
                <c:pt idx="13247">
                  <c:v>18.484000000000002</c:v>
                </c:pt>
                <c:pt idx="13248">
                  <c:v>18.484000000000002</c:v>
                </c:pt>
                <c:pt idx="13249">
                  <c:v>18.484000000000002</c:v>
                </c:pt>
                <c:pt idx="13250">
                  <c:v>18.484000000000002</c:v>
                </c:pt>
                <c:pt idx="13251">
                  <c:v>18.484000000000002</c:v>
                </c:pt>
                <c:pt idx="13252">
                  <c:v>18.484000000000002</c:v>
                </c:pt>
                <c:pt idx="13253">
                  <c:v>18.484000000000002</c:v>
                </c:pt>
                <c:pt idx="13254">
                  <c:v>18.484000000000002</c:v>
                </c:pt>
                <c:pt idx="13255">
                  <c:v>18.484000000000002</c:v>
                </c:pt>
                <c:pt idx="13256">
                  <c:v>18.484000000000002</c:v>
                </c:pt>
                <c:pt idx="13257">
                  <c:v>18.484000000000002</c:v>
                </c:pt>
                <c:pt idx="13258">
                  <c:v>18.484000000000002</c:v>
                </c:pt>
                <c:pt idx="13259">
                  <c:v>18.484000000000002</c:v>
                </c:pt>
                <c:pt idx="13260">
                  <c:v>18.484000000000002</c:v>
                </c:pt>
                <c:pt idx="13261">
                  <c:v>18.484000000000002</c:v>
                </c:pt>
                <c:pt idx="13262">
                  <c:v>18.484000000000002</c:v>
                </c:pt>
                <c:pt idx="13263">
                  <c:v>18.484000000000002</c:v>
                </c:pt>
                <c:pt idx="13264">
                  <c:v>18.484000000000002</c:v>
                </c:pt>
                <c:pt idx="13265">
                  <c:v>18.484000000000002</c:v>
                </c:pt>
                <c:pt idx="13266">
                  <c:v>18.484000000000002</c:v>
                </c:pt>
                <c:pt idx="13267">
                  <c:v>18.484000000000002</c:v>
                </c:pt>
                <c:pt idx="13268">
                  <c:v>18.484000000000002</c:v>
                </c:pt>
                <c:pt idx="13269">
                  <c:v>18.484000000000002</c:v>
                </c:pt>
                <c:pt idx="13270">
                  <c:v>18.484000000000002</c:v>
                </c:pt>
                <c:pt idx="13271">
                  <c:v>18.484000000000002</c:v>
                </c:pt>
                <c:pt idx="13272">
                  <c:v>18.484000000000002</c:v>
                </c:pt>
                <c:pt idx="13273">
                  <c:v>18.521999999999998</c:v>
                </c:pt>
                <c:pt idx="13274">
                  <c:v>18.521999999999998</c:v>
                </c:pt>
                <c:pt idx="13275">
                  <c:v>18.521999999999998</c:v>
                </c:pt>
                <c:pt idx="13276">
                  <c:v>18.521999999999998</c:v>
                </c:pt>
                <c:pt idx="13277">
                  <c:v>18.521999999999998</c:v>
                </c:pt>
                <c:pt idx="13278">
                  <c:v>18.521999999999998</c:v>
                </c:pt>
                <c:pt idx="13279">
                  <c:v>18.521999999999998</c:v>
                </c:pt>
                <c:pt idx="13280">
                  <c:v>18.521999999999998</c:v>
                </c:pt>
                <c:pt idx="13281">
                  <c:v>18.521999999999998</c:v>
                </c:pt>
                <c:pt idx="13282">
                  <c:v>18.521999999999998</c:v>
                </c:pt>
                <c:pt idx="13283">
                  <c:v>18.521999999999998</c:v>
                </c:pt>
                <c:pt idx="13284">
                  <c:v>18.521999999999998</c:v>
                </c:pt>
                <c:pt idx="13285">
                  <c:v>18.521999999999998</c:v>
                </c:pt>
                <c:pt idx="13286">
                  <c:v>18.521999999999998</c:v>
                </c:pt>
                <c:pt idx="13287">
                  <c:v>18.521999999999998</c:v>
                </c:pt>
                <c:pt idx="13288">
                  <c:v>18.521999999999998</c:v>
                </c:pt>
                <c:pt idx="13289">
                  <c:v>18.521999999999998</c:v>
                </c:pt>
                <c:pt idx="13290">
                  <c:v>18.521999999999998</c:v>
                </c:pt>
                <c:pt idx="13291">
                  <c:v>18.521999999999998</c:v>
                </c:pt>
                <c:pt idx="13292">
                  <c:v>18.521999999999998</c:v>
                </c:pt>
                <c:pt idx="13293">
                  <c:v>18.521999999999998</c:v>
                </c:pt>
                <c:pt idx="13294">
                  <c:v>18.521999999999998</c:v>
                </c:pt>
                <c:pt idx="13295">
                  <c:v>18.521999999999998</c:v>
                </c:pt>
                <c:pt idx="13296">
                  <c:v>18.521999999999998</c:v>
                </c:pt>
                <c:pt idx="13297">
                  <c:v>18.521999999999998</c:v>
                </c:pt>
                <c:pt idx="13298">
                  <c:v>18.521999999999998</c:v>
                </c:pt>
                <c:pt idx="13299">
                  <c:v>18.521999999999998</c:v>
                </c:pt>
                <c:pt idx="13300">
                  <c:v>18.521999999999998</c:v>
                </c:pt>
                <c:pt idx="13301">
                  <c:v>18.521999999999998</c:v>
                </c:pt>
                <c:pt idx="13302">
                  <c:v>18.521999999999998</c:v>
                </c:pt>
                <c:pt idx="13303">
                  <c:v>18.521999999999998</c:v>
                </c:pt>
                <c:pt idx="13304">
                  <c:v>18.521999999999998</c:v>
                </c:pt>
                <c:pt idx="13305">
                  <c:v>18.521999999999998</c:v>
                </c:pt>
                <c:pt idx="13306">
                  <c:v>18.521999999999998</c:v>
                </c:pt>
                <c:pt idx="13307">
                  <c:v>18.521999999999998</c:v>
                </c:pt>
                <c:pt idx="13308">
                  <c:v>18.527999999999999</c:v>
                </c:pt>
                <c:pt idx="13309">
                  <c:v>18.559999999999999</c:v>
                </c:pt>
                <c:pt idx="13310">
                  <c:v>18.559999999999999</c:v>
                </c:pt>
                <c:pt idx="13311">
                  <c:v>18.559999999999999</c:v>
                </c:pt>
                <c:pt idx="13312">
                  <c:v>18.559999999999999</c:v>
                </c:pt>
                <c:pt idx="13313">
                  <c:v>18.559999999999999</c:v>
                </c:pt>
                <c:pt idx="13314">
                  <c:v>18.559999999999999</c:v>
                </c:pt>
                <c:pt idx="13315">
                  <c:v>18.559999999999999</c:v>
                </c:pt>
                <c:pt idx="13316">
                  <c:v>18.559999999999999</c:v>
                </c:pt>
                <c:pt idx="13317">
                  <c:v>18.559999999999999</c:v>
                </c:pt>
                <c:pt idx="13318">
                  <c:v>18.559999999999999</c:v>
                </c:pt>
                <c:pt idx="13319">
                  <c:v>18.559999999999999</c:v>
                </c:pt>
                <c:pt idx="13320">
                  <c:v>18.559999999999999</c:v>
                </c:pt>
                <c:pt idx="13321">
                  <c:v>18.559999999999999</c:v>
                </c:pt>
                <c:pt idx="13322">
                  <c:v>18.559999999999999</c:v>
                </c:pt>
                <c:pt idx="13323">
                  <c:v>18.559999999999999</c:v>
                </c:pt>
                <c:pt idx="13324">
                  <c:v>18.559999999999999</c:v>
                </c:pt>
                <c:pt idx="13325">
                  <c:v>18.559999999999999</c:v>
                </c:pt>
                <c:pt idx="13326">
                  <c:v>18.559999999999999</c:v>
                </c:pt>
                <c:pt idx="13327">
                  <c:v>18.559999999999999</c:v>
                </c:pt>
                <c:pt idx="13328">
                  <c:v>18.559999999999999</c:v>
                </c:pt>
                <c:pt idx="13329">
                  <c:v>18.559999999999999</c:v>
                </c:pt>
                <c:pt idx="13330">
                  <c:v>18.559999999999999</c:v>
                </c:pt>
                <c:pt idx="13331">
                  <c:v>18.559999999999999</c:v>
                </c:pt>
                <c:pt idx="13332">
                  <c:v>18.559999999999999</c:v>
                </c:pt>
                <c:pt idx="13333">
                  <c:v>18.559999999999999</c:v>
                </c:pt>
                <c:pt idx="13334">
                  <c:v>18.559999999999999</c:v>
                </c:pt>
                <c:pt idx="13335">
                  <c:v>18.559999999999999</c:v>
                </c:pt>
                <c:pt idx="13336">
                  <c:v>18.559999999999999</c:v>
                </c:pt>
                <c:pt idx="13337">
                  <c:v>18.559999999999999</c:v>
                </c:pt>
                <c:pt idx="13338">
                  <c:v>18.559999999999999</c:v>
                </c:pt>
                <c:pt idx="13339">
                  <c:v>18.559999999999999</c:v>
                </c:pt>
                <c:pt idx="13340">
                  <c:v>18.559999999999999</c:v>
                </c:pt>
                <c:pt idx="13341">
                  <c:v>18.559999999999999</c:v>
                </c:pt>
                <c:pt idx="13342">
                  <c:v>18.559999999999999</c:v>
                </c:pt>
                <c:pt idx="13343">
                  <c:v>18.564</c:v>
                </c:pt>
                <c:pt idx="13344">
                  <c:v>18.600000000000001</c:v>
                </c:pt>
                <c:pt idx="13345">
                  <c:v>18.600000000000001</c:v>
                </c:pt>
                <c:pt idx="13346">
                  <c:v>18.600000000000001</c:v>
                </c:pt>
                <c:pt idx="13347">
                  <c:v>18.600000000000001</c:v>
                </c:pt>
                <c:pt idx="13348">
                  <c:v>18.600000000000001</c:v>
                </c:pt>
                <c:pt idx="13349">
                  <c:v>18.600000000000001</c:v>
                </c:pt>
                <c:pt idx="13350">
                  <c:v>18.600000000000001</c:v>
                </c:pt>
                <c:pt idx="13351">
                  <c:v>18.600000000000001</c:v>
                </c:pt>
                <c:pt idx="13352">
                  <c:v>18.600000000000001</c:v>
                </c:pt>
                <c:pt idx="13353">
                  <c:v>18.600000000000001</c:v>
                </c:pt>
                <c:pt idx="13354">
                  <c:v>18.600000000000001</c:v>
                </c:pt>
                <c:pt idx="13355">
                  <c:v>18.600000000000001</c:v>
                </c:pt>
                <c:pt idx="13356">
                  <c:v>18.600000000000001</c:v>
                </c:pt>
                <c:pt idx="13357">
                  <c:v>18.600000000000001</c:v>
                </c:pt>
                <c:pt idx="13358">
                  <c:v>18.600000000000001</c:v>
                </c:pt>
                <c:pt idx="13359">
                  <c:v>18.600000000000001</c:v>
                </c:pt>
                <c:pt idx="13360">
                  <c:v>18.600000000000001</c:v>
                </c:pt>
                <c:pt idx="13361">
                  <c:v>18.600000000000001</c:v>
                </c:pt>
                <c:pt idx="13362">
                  <c:v>18.600000000000001</c:v>
                </c:pt>
                <c:pt idx="13363">
                  <c:v>18.600000000000001</c:v>
                </c:pt>
                <c:pt idx="13364">
                  <c:v>18.600000000000001</c:v>
                </c:pt>
                <c:pt idx="13365">
                  <c:v>18.600000000000001</c:v>
                </c:pt>
                <c:pt idx="13366">
                  <c:v>18.600000000000001</c:v>
                </c:pt>
                <c:pt idx="13367">
                  <c:v>18.600000000000001</c:v>
                </c:pt>
                <c:pt idx="13368">
                  <c:v>18.600000000000001</c:v>
                </c:pt>
                <c:pt idx="13369">
                  <c:v>18.600000000000001</c:v>
                </c:pt>
                <c:pt idx="13370">
                  <c:v>18.600000000000001</c:v>
                </c:pt>
                <c:pt idx="13371">
                  <c:v>18.600000000000001</c:v>
                </c:pt>
                <c:pt idx="13372">
                  <c:v>18.600000000000001</c:v>
                </c:pt>
                <c:pt idx="13373">
                  <c:v>18.600000000000001</c:v>
                </c:pt>
                <c:pt idx="13374">
                  <c:v>18.600000000000001</c:v>
                </c:pt>
                <c:pt idx="13375">
                  <c:v>18.600000000000001</c:v>
                </c:pt>
                <c:pt idx="13376">
                  <c:v>18.600000000000001</c:v>
                </c:pt>
                <c:pt idx="13377">
                  <c:v>18.600000000000001</c:v>
                </c:pt>
                <c:pt idx="13378">
                  <c:v>18.600000000000001</c:v>
                </c:pt>
                <c:pt idx="13379">
                  <c:v>18.600000000000001</c:v>
                </c:pt>
                <c:pt idx="13380">
                  <c:v>18.623999999999999</c:v>
                </c:pt>
                <c:pt idx="13381">
                  <c:v>18.635999999999999</c:v>
                </c:pt>
                <c:pt idx="13382">
                  <c:v>18.635999999999999</c:v>
                </c:pt>
                <c:pt idx="13383">
                  <c:v>18.635999999999999</c:v>
                </c:pt>
                <c:pt idx="13384">
                  <c:v>18.635999999999999</c:v>
                </c:pt>
                <c:pt idx="13385">
                  <c:v>18.635999999999999</c:v>
                </c:pt>
                <c:pt idx="13386">
                  <c:v>18.635999999999999</c:v>
                </c:pt>
                <c:pt idx="13387">
                  <c:v>18.635999999999999</c:v>
                </c:pt>
                <c:pt idx="13388">
                  <c:v>18.635999999999999</c:v>
                </c:pt>
                <c:pt idx="13389">
                  <c:v>18.635999999999999</c:v>
                </c:pt>
                <c:pt idx="13390">
                  <c:v>18.635999999999999</c:v>
                </c:pt>
                <c:pt idx="13391">
                  <c:v>18.635999999999999</c:v>
                </c:pt>
                <c:pt idx="13392">
                  <c:v>18.635999999999999</c:v>
                </c:pt>
                <c:pt idx="13393">
                  <c:v>18.635999999999999</c:v>
                </c:pt>
                <c:pt idx="13394">
                  <c:v>18.635999999999999</c:v>
                </c:pt>
                <c:pt idx="13395">
                  <c:v>18.635999999999999</c:v>
                </c:pt>
                <c:pt idx="13396">
                  <c:v>18.635999999999999</c:v>
                </c:pt>
                <c:pt idx="13397">
                  <c:v>18.635999999999999</c:v>
                </c:pt>
                <c:pt idx="13398">
                  <c:v>18.635999999999999</c:v>
                </c:pt>
                <c:pt idx="13399">
                  <c:v>18.635999999999999</c:v>
                </c:pt>
                <c:pt idx="13400">
                  <c:v>18.635999999999999</c:v>
                </c:pt>
                <c:pt idx="13401">
                  <c:v>18.635999999999999</c:v>
                </c:pt>
                <c:pt idx="13402">
                  <c:v>18.635999999999999</c:v>
                </c:pt>
                <c:pt idx="13403">
                  <c:v>18.635999999999999</c:v>
                </c:pt>
                <c:pt idx="13404">
                  <c:v>18.635999999999999</c:v>
                </c:pt>
                <c:pt idx="13405">
                  <c:v>18.635999999999999</c:v>
                </c:pt>
                <c:pt idx="13406">
                  <c:v>18.635999999999999</c:v>
                </c:pt>
                <c:pt idx="13407">
                  <c:v>18.635999999999999</c:v>
                </c:pt>
                <c:pt idx="13408">
                  <c:v>18.635999999999999</c:v>
                </c:pt>
                <c:pt idx="13409">
                  <c:v>18.635999999999999</c:v>
                </c:pt>
                <c:pt idx="13410">
                  <c:v>18.635999999999999</c:v>
                </c:pt>
                <c:pt idx="13411">
                  <c:v>18.635999999999999</c:v>
                </c:pt>
                <c:pt idx="13412">
                  <c:v>18.654</c:v>
                </c:pt>
                <c:pt idx="13413">
                  <c:v>18.673999999999999</c:v>
                </c:pt>
                <c:pt idx="13414">
                  <c:v>18.673999999999999</c:v>
                </c:pt>
                <c:pt idx="13415">
                  <c:v>18.673999999999999</c:v>
                </c:pt>
                <c:pt idx="13416">
                  <c:v>18.673999999999999</c:v>
                </c:pt>
                <c:pt idx="13417">
                  <c:v>18.673999999999999</c:v>
                </c:pt>
                <c:pt idx="13418">
                  <c:v>18.673999999999999</c:v>
                </c:pt>
                <c:pt idx="13419">
                  <c:v>18.673999999999999</c:v>
                </c:pt>
                <c:pt idx="13420">
                  <c:v>18.673999999999999</c:v>
                </c:pt>
                <c:pt idx="13421">
                  <c:v>18.673999999999999</c:v>
                </c:pt>
                <c:pt idx="13422">
                  <c:v>18.673999999999999</c:v>
                </c:pt>
                <c:pt idx="13423">
                  <c:v>18.673999999999999</c:v>
                </c:pt>
                <c:pt idx="13424">
                  <c:v>18.673999999999999</c:v>
                </c:pt>
                <c:pt idx="13425">
                  <c:v>18.673999999999999</c:v>
                </c:pt>
                <c:pt idx="13426">
                  <c:v>18.673999999999999</c:v>
                </c:pt>
                <c:pt idx="13427">
                  <c:v>18.673999999999999</c:v>
                </c:pt>
                <c:pt idx="13428">
                  <c:v>18.673999999999999</c:v>
                </c:pt>
                <c:pt idx="13429">
                  <c:v>18.673999999999999</c:v>
                </c:pt>
                <c:pt idx="13430">
                  <c:v>18.673999999999999</c:v>
                </c:pt>
                <c:pt idx="13431">
                  <c:v>18.673999999999999</c:v>
                </c:pt>
                <c:pt idx="13432">
                  <c:v>18.673999999999999</c:v>
                </c:pt>
                <c:pt idx="13433">
                  <c:v>18.673999999999999</c:v>
                </c:pt>
                <c:pt idx="13434">
                  <c:v>18.673999999999999</c:v>
                </c:pt>
                <c:pt idx="13435">
                  <c:v>18.673999999999999</c:v>
                </c:pt>
                <c:pt idx="13436">
                  <c:v>18.673999999999999</c:v>
                </c:pt>
                <c:pt idx="13437">
                  <c:v>18.673999999999999</c:v>
                </c:pt>
                <c:pt idx="13438">
                  <c:v>18.673999999999999</c:v>
                </c:pt>
                <c:pt idx="13439">
                  <c:v>18.673999999999999</c:v>
                </c:pt>
                <c:pt idx="13440">
                  <c:v>18.673999999999999</c:v>
                </c:pt>
                <c:pt idx="13441">
                  <c:v>18.673999999999999</c:v>
                </c:pt>
                <c:pt idx="13442">
                  <c:v>18.673999999999999</c:v>
                </c:pt>
                <c:pt idx="13443">
                  <c:v>18.673999999999999</c:v>
                </c:pt>
                <c:pt idx="13444">
                  <c:v>18.673999999999999</c:v>
                </c:pt>
                <c:pt idx="13445">
                  <c:v>18.673999999999999</c:v>
                </c:pt>
                <c:pt idx="13446">
                  <c:v>18.678000000000001</c:v>
                </c:pt>
                <c:pt idx="13447">
                  <c:v>18.713999999999999</c:v>
                </c:pt>
                <c:pt idx="13448">
                  <c:v>18.713999999999999</c:v>
                </c:pt>
                <c:pt idx="13449">
                  <c:v>18.713999999999999</c:v>
                </c:pt>
                <c:pt idx="13450">
                  <c:v>18.713999999999999</c:v>
                </c:pt>
                <c:pt idx="13451">
                  <c:v>18.713999999999999</c:v>
                </c:pt>
                <c:pt idx="13452">
                  <c:v>18.713999999999999</c:v>
                </c:pt>
                <c:pt idx="13453">
                  <c:v>18.713999999999999</c:v>
                </c:pt>
                <c:pt idx="13454">
                  <c:v>18.713999999999999</c:v>
                </c:pt>
                <c:pt idx="13455">
                  <c:v>18.713999999999999</c:v>
                </c:pt>
                <c:pt idx="13456">
                  <c:v>18.713999999999999</c:v>
                </c:pt>
                <c:pt idx="13457">
                  <c:v>18.713999999999999</c:v>
                </c:pt>
                <c:pt idx="13458">
                  <c:v>18.713999999999999</c:v>
                </c:pt>
                <c:pt idx="13459">
                  <c:v>18.713999999999999</c:v>
                </c:pt>
                <c:pt idx="13460">
                  <c:v>18.713999999999999</c:v>
                </c:pt>
                <c:pt idx="13461">
                  <c:v>18.713999999999999</c:v>
                </c:pt>
                <c:pt idx="13462">
                  <c:v>18.713999999999999</c:v>
                </c:pt>
                <c:pt idx="13463">
                  <c:v>18.713999999999999</c:v>
                </c:pt>
                <c:pt idx="13464">
                  <c:v>18.713999999999999</c:v>
                </c:pt>
                <c:pt idx="13465">
                  <c:v>18.713999999999999</c:v>
                </c:pt>
                <c:pt idx="13466">
                  <c:v>18.713999999999999</c:v>
                </c:pt>
                <c:pt idx="13467">
                  <c:v>18.713999999999999</c:v>
                </c:pt>
                <c:pt idx="13468">
                  <c:v>18.713999999999999</c:v>
                </c:pt>
                <c:pt idx="13469">
                  <c:v>18.713999999999999</c:v>
                </c:pt>
                <c:pt idx="13470">
                  <c:v>18.713999999999999</c:v>
                </c:pt>
                <c:pt idx="13471">
                  <c:v>18.713999999999999</c:v>
                </c:pt>
                <c:pt idx="13472">
                  <c:v>18.713999999999999</c:v>
                </c:pt>
                <c:pt idx="13473">
                  <c:v>18.713999999999999</c:v>
                </c:pt>
                <c:pt idx="13474">
                  <c:v>18.713999999999999</c:v>
                </c:pt>
                <c:pt idx="13475">
                  <c:v>18.713999999999999</c:v>
                </c:pt>
                <c:pt idx="13476">
                  <c:v>18.713999999999999</c:v>
                </c:pt>
                <c:pt idx="13477">
                  <c:v>18.713999999999999</c:v>
                </c:pt>
                <c:pt idx="13478">
                  <c:v>18.713999999999999</c:v>
                </c:pt>
                <c:pt idx="13479">
                  <c:v>18.713999999999999</c:v>
                </c:pt>
                <c:pt idx="13480">
                  <c:v>18.713999999999999</c:v>
                </c:pt>
                <c:pt idx="13481">
                  <c:v>18.713999999999999</c:v>
                </c:pt>
                <c:pt idx="13482">
                  <c:v>18.713999999999999</c:v>
                </c:pt>
                <c:pt idx="13483">
                  <c:v>18.716000000000001</c:v>
                </c:pt>
                <c:pt idx="13484">
                  <c:v>18.75</c:v>
                </c:pt>
                <c:pt idx="13485">
                  <c:v>18.75</c:v>
                </c:pt>
                <c:pt idx="13486">
                  <c:v>18.75</c:v>
                </c:pt>
                <c:pt idx="13487">
                  <c:v>18.75</c:v>
                </c:pt>
                <c:pt idx="13488">
                  <c:v>18.75</c:v>
                </c:pt>
                <c:pt idx="13489">
                  <c:v>18.75</c:v>
                </c:pt>
                <c:pt idx="13490">
                  <c:v>18.75</c:v>
                </c:pt>
                <c:pt idx="13491">
                  <c:v>18.75</c:v>
                </c:pt>
                <c:pt idx="13492">
                  <c:v>18.75</c:v>
                </c:pt>
                <c:pt idx="13493">
                  <c:v>18.75</c:v>
                </c:pt>
                <c:pt idx="13494">
                  <c:v>18.75</c:v>
                </c:pt>
                <c:pt idx="13495">
                  <c:v>18.75</c:v>
                </c:pt>
                <c:pt idx="13496">
                  <c:v>18.75</c:v>
                </c:pt>
                <c:pt idx="13497">
                  <c:v>18.75</c:v>
                </c:pt>
                <c:pt idx="13498">
                  <c:v>18.75</c:v>
                </c:pt>
                <c:pt idx="13499">
                  <c:v>18.75</c:v>
                </c:pt>
                <c:pt idx="13500">
                  <c:v>18.75</c:v>
                </c:pt>
                <c:pt idx="13501">
                  <c:v>18.75</c:v>
                </c:pt>
                <c:pt idx="13502">
                  <c:v>18.75</c:v>
                </c:pt>
                <c:pt idx="13503">
                  <c:v>18.75</c:v>
                </c:pt>
                <c:pt idx="13504">
                  <c:v>18.75</c:v>
                </c:pt>
                <c:pt idx="13505">
                  <c:v>18.75</c:v>
                </c:pt>
                <c:pt idx="13506">
                  <c:v>18.75</c:v>
                </c:pt>
                <c:pt idx="13507">
                  <c:v>18.75</c:v>
                </c:pt>
                <c:pt idx="13508">
                  <c:v>18.75</c:v>
                </c:pt>
                <c:pt idx="13509">
                  <c:v>18.75</c:v>
                </c:pt>
                <c:pt idx="13510">
                  <c:v>18.75</c:v>
                </c:pt>
                <c:pt idx="13511">
                  <c:v>18.75</c:v>
                </c:pt>
                <c:pt idx="13512">
                  <c:v>18.75</c:v>
                </c:pt>
                <c:pt idx="13513">
                  <c:v>18.75</c:v>
                </c:pt>
                <c:pt idx="13514">
                  <c:v>18.75</c:v>
                </c:pt>
                <c:pt idx="13515">
                  <c:v>18.75</c:v>
                </c:pt>
                <c:pt idx="13516">
                  <c:v>18.75</c:v>
                </c:pt>
                <c:pt idx="13517">
                  <c:v>18.786000000000001</c:v>
                </c:pt>
                <c:pt idx="13518">
                  <c:v>18.79</c:v>
                </c:pt>
                <c:pt idx="13519">
                  <c:v>18.79</c:v>
                </c:pt>
                <c:pt idx="13520">
                  <c:v>18.79</c:v>
                </c:pt>
                <c:pt idx="13521">
                  <c:v>18.79</c:v>
                </c:pt>
                <c:pt idx="13522">
                  <c:v>18.79</c:v>
                </c:pt>
                <c:pt idx="13523">
                  <c:v>18.79</c:v>
                </c:pt>
                <c:pt idx="13524">
                  <c:v>18.79</c:v>
                </c:pt>
                <c:pt idx="13525">
                  <c:v>18.79</c:v>
                </c:pt>
                <c:pt idx="13526">
                  <c:v>18.79</c:v>
                </c:pt>
                <c:pt idx="13527">
                  <c:v>18.79</c:v>
                </c:pt>
                <c:pt idx="13528">
                  <c:v>18.79</c:v>
                </c:pt>
                <c:pt idx="13529">
                  <c:v>18.79</c:v>
                </c:pt>
                <c:pt idx="13530">
                  <c:v>18.79</c:v>
                </c:pt>
                <c:pt idx="13531">
                  <c:v>18.79</c:v>
                </c:pt>
                <c:pt idx="13532">
                  <c:v>18.79</c:v>
                </c:pt>
                <c:pt idx="13533">
                  <c:v>18.79</c:v>
                </c:pt>
                <c:pt idx="13534">
                  <c:v>18.79</c:v>
                </c:pt>
                <c:pt idx="13535">
                  <c:v>18.79</c:v>
                </c:pt>
                <c:pt idx="13536">
                  <c:v>18.79</c:v>
                </c:pt>
                <c:pt idx="13537">
                  <c:v>18.79</c:v>
                </c:pt>
                <c:pt idx="13538">
                  <c:v>18.79</c:v>
                </c:pt>
                <c:pt idx="13539">
                  <c:v>18.79</c:v>
                </c:pt>
                <c:pt idx="13540">
                  <c:v>18.79</c:v>
                </c:pt>
                <c:pt idx="13541">
                  <c:v>18.79</c:v>
                </c:pt>
                <c:pt idx="13542">
                  <c:v>18.79</c:v>
                </c:pt>
                <c:pt idx="13543">
                  <c:v>18.79</c:v>
                </c:pt>
                <c:pt idx="13544">
                  <c:v>18.79</c:v>
                </c:pt>
                <c:pt idx="13545">
                  <c:v>18.79</c:v>
                </c:pt>
                <c:pt idx="13546">
                  <c:v>18.79</c:v>
                </c:pt>
                <c:pt idx="13547">
                  <c:v>18.79</c:v>
                </c:pt>
                <c:pt idx="13548">
                  <c:v>18.79</c:v>
                </c:pt>
                <c:pt idx="13549">
                  <c:v>18.79</c:v>
                </c:pt>
                <c:pt idx="13550">
                  <c:v>18.79</c:v>
                </c:pt>
                <c:pt idx="13551">
                  <c:v>18.79</c:v>
                </c:pt>
                <c:pt idx="13552">
                  <c:v>18.79</c:v>
                </c:pt>
                <c:pt idx="13553">
                  <c:v>18.79</c:v>
                </c:pt>
                <c:pt idx="13554">
                  <c:v>18.797999999999998</c:v>
                </c:pt>
                <c:pt idx="13555">
                  <c:v>18.827999999999999</c:v>
                </c:pt>
                <c:pt idx="13556">
                  <c:v>18.827999999999999</c:v>
                </c:pt>
                <c:pt idx="13557">
                  <c:v>18.827999999999999</c:v>
                </c:pt>
                <c:pt idx="13558">
                  <c:v>18.827999999999999</c:v>
                </c:pt>
                <c:pt idx="13559">
                  <c:v>18.827999999999999</c:v>
                </c:pt>
                <c:pt idx="13560">
                  <c:v>18.827999999999999</c:v>
                </c:pt>
                <c:pt idx="13561">
                  <c:v>18.827999999999999</c:v>
                </c:pt>
                <c:pt idx="13562">
                  <c:v>18.827999999999999</c:v>
                </c:pt>
                <c:pt idx="13563">
                  <c:v>18.827999999999999</c:v>
                </c:pt>
                <c:pt idx="13564">
                  <c:v>18.827999999999999</c:v>
                </c:pt>
                <c:pt idx="13565">
                  <c:v>18.827999999999999</c:v>
                </c:pt>
                <c:pt idx="13566">
                  <c:v>18.827999999999999</c:v>
                </c:pt>
                <c:pt idx="13567">
                  <c:v>18.827999999999999</c:v>
                </c:pt>
                <c:pt idx="13568">
                  <c:v>18.827999999999999</c:v>
                </c:pt>
                <c:pt idx="13569">
                  <c:v>18.827999999999999</c:v>
                </c:pt>
                <c:pt idx="13570">
                  <c:v>18.827999999999999</c:v>
                </c:pt>
                <c:pt idx="13571">
                  <c:v>18.827999999999999</c:v>
                </c:pt>
                <c:pt idx="13572">
                  <c:v>18.827999999999999</c:v>
                </c:pt>
                <c:pt idx="13573">
                  <c:v>18.827999999999999</c:v>
                </c:pt>
                <c:pt idx="13574">
                  <c:v>18.827999999999999</c:v>
                </c:pt>
                <c:pt idx="13575">
                  <c:v>18.827999999999999</c:v>
                </c:pt>
                <c:pt idx="13576">
                  <c:v>18.827999999999999</c:v>
                </c:pt>
                <c:pt idx="13577">
                  <c:v>18.827999999999999</c:v>
                </c:pt>
                <c:pt idx="13578">
                  <c:v>18.827999999999999</c:v>
                </c:pt>
                <c:pt idx="13579">
                  <c:v>18.827999999999999</c:v>
                </c:pt>
                <c:pt idx="13580">
                  <c:v>18.827999999999999</c:v>
                </c:pt>
                <c:pt idx="13581">
                  <c:v>18.827999999999999</c:v>
                </c:pt>
                <c:pt idx="13582">
                  <c:v>18.827999999999999</c:v>
                </c:pt>
                <c:pt idx="13583">
                  <c:v>18.827999999999999</c:v>
                </c:pt>
                <c:pt idx="13584">
                  <c:v>18.827999999999999</c:v>
                </c:pt>
                <c:pt idx="13585">
                  <c:v>18.827999999999999</c:v>
                </c:pt>
                <c:pt idx="13586">
                  <c:v>18.827999999999999</c:v>
                </c:pt>
                <c:pt idx="13587">
                  <c:v>18.827999999999999</c:v>
                </c:pt>
                <c:pt idx="13588">
                  <c:v>18.827999999999999</c:v>
                </c:pt>
                <c:pt idx="13589">
                  <c:v>18.861999999999998</c:v>
                </c:pt>
                <c:pt idx="13590">
                  <c:v>18.866</c:v>
                </c:pt>
                <c:pt idx="13591">
                  <c:v>18.866</c:v>
                </c:pt>
                <c:pt idx="13592">
                  <c:v>18.866</c:v>
                </c:pt>
                <c:pt idx="13593">
                  <c:v>18.866</c:v>
                </c:pt>
                <c:pt idx="13594">
                  <c:v>18.866</c:v>
                </c:pt>
                <c:pt idx="13595">
                  <c:v>18.866</c:v>
                </c:pt>
                <c:pt idx="13596">
                  <c:v>18.866</c:v>
                </c:pt>
                <c:pt idx="13597">
                  <c:v>18.866</c:v>
                </c:pt>
                <c:pt idx="13598">
                  <c:v>18.866</c:v>
                </c:pt>
                <c:pt idx="13599">
                  <c:v>18.866</c:v>
                </c:pt>
                <c:pt idx="13600">
                  <c:v>18.866</c:v>
                </c:pt>
                <c:pt idx="13601">
                  <c:v>18.866</c:v>
                </c:pt>
                <c:pt idx="13602">
                  <c:v>18.866</c:v>
                </c:pt>
                <c:pt idx="13603">
                  <c:v>18.866</c:v>
                </c:pt>
                <c:pt idx="13604">
                  <c:v>18.866</c:v>
                </c:pt>
                <c:pt idx="13605">
                  <c:v>18.866</c:v>
                </c:pt>
                <c:pt idx="13606">
                  <c:v>18.866</c:v>
                </c:pt>
                <c:pt idx="13607">
                  <c:v>18.866</c:v>
                </c:pt>
                <c:pt idx="13608">
                  <c:v>18.866</c:v>
                </c:pt>
                <c:pt idx="13609">
                  <c:v>18.866</c:v>
                </c:pt>
                <c:pt idx="13610">
                  <c:v>18.866</c:v>
                </c:pt>
                <c:pt idx="13611">
                  <c:v>18.866</c:v>
                </c:pt>
                <c:pt idx="13612">
                  <c:v>18.866</c:v>
                </c:pt>
                <c:pt idx="13613">
                  <c:v>18.866</c:v>
                </c:pt>
                <c:pt idx="13614">
                  <c:v>18.866</c:v>
                </c:pt>
                <c:pt idx="13615">
                  <c:v>18.866</c:v>
                </c:pt>
                <c:pt idx="13616">
                  <c:v>18.866</c:v>
                </c:pt>
                <c:pt idx="13617">
                  <c:v>18.866</c:v>
                </c:pt>
                <c:pt idx="13618">
                  <c:v>18.866</c:v>
                </c:pt>
                <c:pt idx="13619">
                  <c:v>18.866</c:v>
                </c:pt>
                <c:pt idx="13620">
                  <c:v>18.866</c:v>
                </c:pt>
                <c:pt idx="13621">
                  <c:v>18.866</c:v>
                </c:pt>
                <c:pt idx="13622">
                  <c:v>18.866</c:v>
                </c:pt>
                <c:pt idx="13623">
                  <c:v>18.866</c:v>
                </c:pt>
                <c:pt idx="13624">
                  <c:v>18.873999999999999</c:v>
                </c:pt>
                <c:pt idx="13625">
                  <c:v>18.902000000000001</c:v>
                </c:pt>
                <c:pt idx="13626">
                  <c:v>18.902000000000001</c:v>
                </c:pt>
                <c:pt idx="13627">
                  <c:v>18.902000000000001</c:v>
                </c:pt>
                <c:pt idx="13628">
                  <c:v>18.902000000000001</c:v>
                </c:pt>
                <c:pt idx="13629">
                  <c:v>18.902000000000001</c:v>
                </c:pt>
                <c:pt idx="13630">
                  <c:v>18.902000000000001</c:v>
                </c:pt>
                <c:pt idx="13631">
                  <c:v>18.902000000000001</c:v>
                </c:pt>
                <c:pt idx="13632">
                  <c:v>18.902000000000001</c:v>
                </c:pt>
                <c:pt idx="13633">
                  <c:v>18.902000000000001</c:v>
                </c:pt>
                <c:pt idx="13634">
                  <c:v>18.902000000000001</c:v>
                </c:pt>
                <c:pt idx="13635">
                  <c:v>18.902000000000001</c:v>
                </c:pt>
                <c:pt idx="13636">
                  <c:v>18.902000000000001</c:v>
                </c:pt>
                <c:pt idx="13637">
                  <c:v>18.902000000000001</c:v>
                </c:pt>
                <c:pt idx="13638">
                  <c:v>18.902000000000001</c:v>
                </c:pt>
                <c:pt idx="13639">
                  <c:v>18.902000000000001</c:v>
                </c:pt>
                <c:pt idx="13640">
                  <c:v>18.902000000000001</c:v>
                </c:pt>
                <c:pt idx="13641">
                  <c:v>18.902000000000001</c:v>
                </c:pt>
                <c:pt idx="13642">
                  <c:v>18.902000000000001</c:v>
                </c:pt>
                <c:pt idx="13643">
                  <c:v>18.902000000000001</c:v>
                </c:pt>
                <c:pt idx="13644">
                  <c:v>18.902000000000001</c:v>
                </c:pt>
                <c:pt idx="13645">
                  <c:v>18.902000000000001</c:v>
                </c:pt>
                <c:pt idx="13646">
                  <c:v>18.902000000000001</c:v>
                </c:pt>
                <c:pt idx="13647">
                  <c:v>18.902000000000001</c:v>
                </c:pt>
                <c:pt idx="13648">
                  <c:v>18.902000000000001</c:v>
                </c:pt>
                <c:pt idx="13649">
                  <c:v>18.902000000000001</c:v>
                </c:pt>
                <c:pt idx="13650">
                  <c:v>18.902000000000001</c:v>
                </c:pt>
                <c:pt idx="13651">
                  <c:v>18.902000000000001</c:v>
                </c:pt>
                <c:pt idx="13652">
                  <c:v>18.902000000000001</c:v>
                </c:pt>
                <c:pt idx="13653">
                  <c:v>18.902000000000001</c:v>
                </c:pt>
                <c:pt idx="13654">
                  <c:v>18.902000000000001</c:v>
                </c:pt>
                <c:pt idx="13655">
                  <c:v>18.902000000000001</c:v>
                </c:pt>
                <c:pt idx="13656">
                  <c:v>18.902000000000001</c:v>
                </c:pt>
                <c:pt idx="13657">
                  <c:v>18.902000000000001</c:v>
                </c:pt>
                <c:pt idx="13658">
                  <c:v>18.937999999999999</c:v>
                </c:pt>
                <c:pt idx="13659">
                  <c:v>18.937999999999999</c:v>
                </c:pt>
                <c:pt idx="13660">
                  <c:v>18.937999999999999</c:v>
                </c:pt>
                <c:pt idx="13661">
                  <c:v>18.937999999999999</c:v>
                </c:pt>
                <c:pt idx="13662">
                  <c:v>18.937999999999999</c:v>
                </c:pt>
                <c:pt idx="13663">
                  <c:v>18.937999999999999</c:v>
                </c:pt>
                <c:pt idx="13664">
                  <c:v>18.937999999999999</c:v>
                </c:pt>
                <c:pt idx="13665">
                  <c:v>18.937999999999999</c:v>
                </c:pt>
                <c:pt idx="13666">
                  <c:v>18.937999999999999</c:v>
                </c:pt>
                <c:pt idx="13667">
                  <c:v>18.937999999999999</c:v>
                </c:pt>
                <c:pt idx="13668">
                  <c:v>18.937999999999999</c:v>
                </c:pt>
                <c:pt idx="13669">
                  <c:v>18.937999999999999</c:v>
                </c:pt>
                <c:pt idx="13670">
                  <c:v>18.937999999999999</c:v>
                </c:pt>
                <c:pt idx="13671">
                  <c:v>18.937999999999999</c:v>
                </c:pt>
                <c:pt idx="13672">
                  <c:v>18.937999999999999</c:v>
                </c:pt>
                <c:pt idx="13673">
                  <c:v>18.937999999999999</c:v>
                </c:pt>
                <c:pt idx="13674">
                  <c:v>18.937999999999999</c:v>
                </c:pt>
                <c:pt idx="13675">
                  <c:v>18.937999999999999</c:v>
                </c:pt>
                <c:pt idx="13676">
                  <c:v>18.937999999999999</c:v>
                </c:pt>
                <c:pt idx="13677">
                  <c:v>18.937999999999999</c:v>
                </c:pt>
                <c:pt idx="13678">
                  <c:v>18.937999999999999</c:v>
                </c:pt>
                <c:pt idx="13679">
                  <c:v>18.937999999999999</c:v>
                </c:pt>
                <c:pt idx="13680">
                  <c:v>18.937999999999999</c:v>
                </c:pt>
                <c:pt idx="13681">
                  <c:v>18.937999999999999</c:v>
                </c:pt>
                <c:pt idx="13682">
                  <c:v>18.937999999999999</c:v>
                </c:pt>
                <c:pt idx="13683">
                  <c:v>18.937999999999999</c:v>
                </c:pt>
                <c:pt idx="13684">
                  <c:v>18.937999999999999</c:v>
                </c:pt>
                <c:pt idx="13685">
                  <c:v>18.937999999999999</c:v>
                </c:pt>
                <c:pt idx="13686">
                  <c:v>18.937999999999999</c:v>
                </c:pt>
                <c:pt idx="13687">
                  <c:v>18.937999999999999</c:v>
                </c:pt>
                <c:pt idx="13688">
                  <c:v>18.937999999999999</c:v>
                </c:pt>
                <c:pt idx="13689">
                  <c:v>18.937999999999999</c:v>
                </c:pt>
                <c:pt idx="13690">
                  <c:v>18.937999999999999</c:v>
                </c:pt>
                <c:pt idx="13691">
                  <c:v>18.937999999999999</c:v>
                </c:pt>
                <c:pt idx="13692">
                  <c:v>18.974</c:v>
                </c:pt>
                <c:pt idx="13693">
                  <c:v>18.975999999999999</c:v>
                </c:pt>
                <c:pt idx="13694">
                  <c:v>18.975999999999999</c:v>
                </c:pt>
                <c:pt idx="13695">
                  <c:v>18.975999999999999</c:v>
                </c:pt>
                <c:pt idx="13696">
                  <c:v>18.975999999999999</c:v>
                </c:pt>
                <c:pt idx="13697">
                  <c:v>18.975999999999999</c:v>
                </c:pt>
                <c:pt idx="13698">
                  <c:v>18.975999999999999</c:v>
                </c:pt>
                <c:pt idx="13699">
                  <c:v>18.975999999999999</c:v>
                </c:pt>
                <c:pt idx="13700">
                  <c:v>18.975999999999999</c:v>
                </c:pt>
                <c:pt idx="13701">
                  <c:v>18.975999999999999</c:v>
                </c:pt>
                <c:pt idx="13702">
                  <c:v>18.975999999999999</c:v>
                </c:pt>
                <c:pt idx="13703">
                  <c:v>18.975999999999999</c:v>
                </c:pt>
                <c:pt idx="13704">
                  <c:v>18.975999999999999</c:v>
                </c:pt>
                <c:pt idx="13705">
                  <c:v>18.975999999999999</c:v>
                </c:pt>
                <c:pt idx="13706">
                  <c:v>18.975999999999999</c:v>
                </c:pt>
                <c:pt idx="13707">
                  <c:v>18.975999999999999</c:v>
                </c:pt>
                <c:pt idx="13708">
                  <c:v>18.975999999999999</c:v>
                </c:pt>
                <c:pt idx="13709">
                  <c:v>18.975999999999999</c:v>
                </c:pt>
                <c:pt idx="13710">
                  <c:v>18.975999999999999</c:v>
                </c:pt>
                <c:pt idx="13711">
                  <c:v>18.975999999999999</c:v>
                </c:pt>
                <c:pt idx="13712">
                  <c:v>18.975999999999999</c:v>
                </c:pt>
                <c:pt idx="13713">
                  <c:v>18.975999999999999</c:v>
                </c:pt>
                <c:pt idx="13714">
                  <c:v>18.975999999999999</c:v>
                </c:pt>
                <c:pt idx="13715">
                  <c:v>18.975999999999999</c:v>
                </c:pt>
                <c:pt idx="13716">
                  <c:v>18.975999999999999</c:v>
                </c:pt>
                <c:pt idx="13717">
                  <c:v>18.975999999999999</c:v>
                </c:pt>
                <c:pt idx="13718">
                  <c:v>18.975999999999999</c:v>
                </c:pt>
                <c:pt idx="13719">
                  <c:v>18.975999999999999</c:v>
                </c:pt>
                <c:pt idx="13720">
                  <c:v>18.975999999999999</c:v>
                </c:pt>
                <c:pt idx="13721">
                  <c:v>18.975999999999999</c:v>
                </c:pt>
                <c:pt idx="13722">
                  <c:v>18.975999999999999</c:v>
                </c:pt>
                <c:pt idx="13723">
                  <c:v>18.975999999999999</c:v>
                </c:pt>
                <c:pt idx="13724">
                  <c:v>18.975999999999999</c:v>
                </c:pt>
                <c:pt idx="13725">
                  <c:v>18.975999999999999</c:v>
                </c:pt>
                <c:pt idx="13726">
                  <c:v>18.975999999999999</c:v>
                </c:pt>
                <c:pt idx="13727">
                  <c:v>18.975999999999999</c:v>
                </c:pt>
                <c:pt idx="13728">
                  <c:v>19.004000000000001</c:v>
                </c:pt>
                <c:pt idx="13729">
                  <c:v>19.015999999999998</c:v>
                </c:pt>
                <c:pt idx="13730">
                  <c:v>19.015999999999998</c:v>
                </c:pt>
                <c:pt idx="13731">
                  <c:v>19.015999999999998</c:v>
                </c:pt>
                <c:pt idx="13732">
                  <c:v>19.015999999999998</c:v>
                </c:pt>
                <c:pt idx="13733">
                  <c:v>19.015999999999998</c:v>
                </c:pt>
                <c:pt idx="13734">
                  <c:v>19.015999999999998</c:v>
                </c:pt>
                <c:pt idx="13735">
                  <c:v>19.015999999999998</c:v>
                </c:pt>
                <c:pt idx="13736">
                  <c:v>19.015999999999998</c:v>
                </c:pt>
                <c:pt idx="13737">
                  <c:v>19.015999999999998</c:v>
                </c:pt>
                <c:pt idx="13738">
                  <c:v>19.015999999999998</c:v>
                </c:pt>
                <c:pt idx="13739">
                  <c:v>19.015999999999998</c:v>
                </c:pt>
                <c:pt idx="13740">
                  <c:v>19.015999999999998</c:v>
                </c:pt>
                <c:pt idx="13741">
                  <c:v>19.015999999999998</c:v>
                </c:pt>
                <c:pt idx="13742">
                  <c:v>19.015999999999998</c:v>
                </c:pt>
                <c:pt idx="13743">
                  <c:v>19.015999999999998</c:v>
                </c:pt>
                <c:pt idx="13744">
                  <c:v>19.015999999999998</c:v>
                </c:pt>
                <c:pt idx="13745">
                  <c:v>19.015999999999998</c:v>
                </c:pt>
                <c:pt idx="13746">
                  <c:v>19.015999999999998</c:v>
                </c:pt>
                <c:pt idx="13747">
                  <c:v>19.015999999999998</c:v>
                </c:pt>
                <c:pt idx="13748">
                  <c:v>19.015999999999998</c:v>
                </c:pt>
                <c:pt idx="13749">
                  <c:v>19.015999999999998</c:v>
                </c:pt>
                <c:pt idx="13750">
                  <c:v>19.015999999999998</c:v>
                </c:pt>
                <c:pt idx="13751">
                  <c:v>19.015999999999998</c:v>
                </c:pt>
                <c:pt idx="13752">
                  <c:v>19.015999999999998</c:v>
                </c:pt>
                <c:pt idx="13753">
                  <c:v>19.015999999999998</c:v>
                </c:pt>
                <c:pt idx="13754">
                  <c:v>19.015999999999998</c:v>
                </c:pt>
                <c:pt idx="13755">
                  <c:v>19.015999999999998</c:v>
                </c:pt>
                <c:pt idx="13756">
                  <c:v>19.015999999999998</c:v>
                </c:pt>
                <c:pt idx="13757">
                  <c:v>19.015999999999998</c:v>
                </c:pt>
                <c:pt idx="13758">
                  <c:v>19.015999999999998</c:v>
                </c:pt>
                <c:pt idx="13759">
                  <c:v>19.015999999999998</c:v>
                </c:pt>
                <c:pt idx="13760">
                  <c:v>19.015999999999998</c:v>
                </c:pt>
                <c:pt idx="13761">
                  <c:v>19.015999999999998</c:v>
                </c:pt>
                <c:pt idx="13762">
                  <c:v>19.015999999999998</c:v>
                </c:pt>
                <c:pt idx="13763">
                  <c:v>19.015999999999998</c:v>
                </c:pt>
                <c:pt idx="13764">
                  <c:v>19.015999999999998</c:v>
                </c:pt>
                <c:pt idx="13765">
                  <c:v>19.015999999999998</c:v>
                </c:pt>
                <c:pt idx="13766">
                  <c:v>19.045999999999999</c:v>
                </c:pt>
                <c:pt idx="13767">
                  <c:v>19.053999999999998</c:v>
                </c:pt>
                <c:pt idx="13768">
                  <c:v>19.053999999999998</c:v>
                </c:pt>
                <c:pt idx="13769">
                  <c:v>19.053999999999998</c:v>
                </c:pt>
                <c:pt idx="13770">
                  <c:v>19.053999999999998</c:v>
                </c:pt>
                <c:pt idx="13771">
                  <c:v>19.053999999999998</c:v>
                </c:pt>
                <c:pt idx="13772">
                  <c:v>19.053999999999998</c:v>
                </c:pt>
                <c:pt idx="13773">
                  <c:v>19.053999999999998</c:v>
                </c:pt>
                <c:pt idx="13774">
                  <c:v>19.053999999999998</c:v>
                </c:pt>
                <c:pt idx="13775">
                  <c:v>19.053999999999998</c:v>
                </c:pt>
                <c:pt idx="13776">
                  <c:v>19.053999999999998</c:v>
                </c:pt>
                <c:pt idx="13777">
                  <c:v>19.053999999999998</c:v>
                </c:pt>
                <c:pt idx="13778">
                  <c:v>19.053999999999998</c:v>
                </c:pt>
                <c:pt idx="13779">
                  <c:v>19.053999999999998</c:v>
                </c:pt>
                <c:pt idx="13780">
                  <c:v>19.053999999999998</c:v>
                </c:pt>
                <c:pt idx="13781">
                  <c:v>19.053999999999998</c:v>
                </c:pt>
                <c:pt idx="13782">
                  <c:v>19.053999999999998</c:v>
                </c:pt>
                <c:pt idx="13783">
                  <c:v>19.053999999999998</c:v>
                </c:pt>
                <c:pt idx="13784">
                  <c:v>19.053999999999998</c:v>
                </c:pt>
                <c:pt idx="13785">
                  <c:v>19.053999999999998</c:v>
                </c:pt>
                <c:pt idx="13786">
                  <c:v>19.053999999999998</c:v>
                </c:pt>
                <c:pt idx="13787">
                  <c:v>19.053999999999998</c:v>
                </c:pt>
                <c:pt idx="13788">
                  <c:v>19.053999999999998</c:v>
                </c:pt>
                <c:pt idx="13789">
                  <c:v>19.053999999999998</c:v>
                </c:pt>
                <c:pt idx="13790">
                  <c:v>19.053999999999998</c:v>
                </c:pt>
                <c:pt idx="13791">
                  <c:v>19.053999999999998</c:v>
                </c:pt>
                <c:pt idx="13792">
                  <c:v>19.053999999999998</c:v>
                </c:pt>
                <c:pt idx="13793">
                  <c:v>19.053999999999998</c:v>
                </c:pt>
                <c:pt idx="13794">
                  <c:v>19.053999999999998</c:v>
                </c:pt>
                <c:pt idx="13795">
                  <c:v>19.053999999999998</c:v>
                </c:pt>
                <c:pt idx="13796">
                  <c:v>19.053999999999998</c:v>
                </c:pt>
                <c:pt idx="13797">
                  <c:v>19.053999999999998</c:v>
                </c:pt>
                <c:pt idx="13798">
                  <c:v>19.053999999999998</c:v>
                </c:pt>
                <c:pt idx="13799">
                  <c:v>19.053999999999998</c:v>
                </c:pt>
                <c:pt idx="13800">
                  <c:v>19.053999999999998</c:v>
                </c:pt>
                <c:pt idx="13801">
                  <c:v>19.053999999999998</c:v>
                </c:pt>
                <c:pt idx="13802">
                  <c:v>19.074000000000002</c:v>
                </c:pt>
                <c:pt idx="13803">
                  <c:v>19.091999999999999</c:v>
                </c:pt>
                <c:pt idx="13804">
                  <c:v>19.091999999999999</c:v>
                </c:pt>
                <c:pt idx="13805">
                  <c:v>19.091999999999999</c:v>
                </c:pt>
                <c:pt idx="13806">
                  <c:v>19.091999999999999</c:v>
                </c:pt>
                <c:pt idx="13807">
                  <c:v>19.091999999999999</c:v>
                </c:pt>
                <c:pt idx="13808">
                  <c:v>19.091999999999999</c:v>
                </c:pt>
                <c:pt idx="13809">
                  <c:v>19.091999999999999</c:v>
                </c:pt>
                <c:pt idx="13810">
                  <c:v>19.091999999999999</c:v>
                </c:pt>
                <c:pt idx="13811">
                  <c:v>19.091999999999999</c:v>
                </c:pt>
                <c:pt idx="13812">
                  <c:v>19.091999999999999</c:v>
                </c:pt>
                <c:pt idx="13813">
                  <c:v>19.091999999999999</c:v>
                </c:pt>
                <c:pt idx="13814">
                  <c:v>19.091999999999999</c:v>
                </c:pt>
                <c:pt idx="13815">
                  <c:v>19.091999999999999</c:v>
                </c:pt>
                <c:pt idx="13816">
                  <c:v>19.091999999999999</c:v>
                </c:pt>
                <c:pt idx="13817">
                  <c:v>19.091999999999999</c:v>
                </c:pt>
                <c:pt idx="13818">
                  <c:v>19.091999999999999</c:v>
                </c:pt>
                <c:pt idx="13819">
                  <c:v>19.091999999999999</c:v>
                </c:pt>
                <c:pt idx="13820">
                  <c:v>19.091999999999999</c:v>
                </c:pt>
                <c:pt idx="13821">
                  <c:v>19.091999999999999</c:v>
                </c:pt>
                <c:pt idx="13822">
                  <c:v>19.091999999999999</c:v>
                </c:pt>
                <c:pt idx="13823">
                  <c:v>19.091999999999999</c:v>
                </c:pt>
                <c:pt idx="13824">
                  <c:v>19.091999999999999</c:v>
                </c:pt>
                <c:pt idx="13825">
                  <c:v>19.091999999999999</c:v>
                </c:pt>
                <c:pt idx="13826">
                  <c:v>19.091999999999999</c:v>
                </c:pt>
                <c:pt idx="13827">
                  <c:v>19.091999999999999</c:v>
                </c:pt>
                <c:pt idx="13828">
                  <c:v>19.091999999999999</c:v>
                </c:pt>
                <c:pt idx="13829">
                  <c:v>19.091999999999999</c:v>
                </c:pt>
                <c:pt idx="13830">
                  <c:v>19.091999999999999</c:v>
                </c:pt>
                <c:pt idx="13831">
                  <c:v>19.091999999999999</c:v>
                </c:pt>
                <c:pt idx="13832">
                  <c:v>19.091999999999999</c:v>
                </c:pt>
                <c:pt idx="13833">
                  <c:v>19.091999999999999</c:v>
                </c:pt>
                <c:pt idx="13834">
                  <c:v>19.091999999999999</c:v>
                </c:pt>
                <c:pt idx="13835">
                  <c:v>19.091999999999999</c:v>
                </c:pt>
                <c:pt idx="13836">
                  <c:v>19.091999999999999</c:v>
                </c:pt>
                <c:pt idx="13837">
                  <c:v>19.091999999999999</c:v>
                </c:pt>
                <c:pt idx="13838">
                  <c:v>19.097999999999999</c:v>
                </c:pt>
                <c:pt idx="13839">
                  <c:v>19.123999999999999</c:v>
                </c:pt>
                <c:pt idx="13840">
                  <c:v>19.123999999999999</c:v>
                </c:pt>
                <c:pt idx="13841">
                  <c:v>19.123999999999999</c:v>
                </c:pt>
                <c:pt idx="13842">
                  <c:v>19.123999999999999</c:v>
                </c:pt>
                <c:pt idx="13843">
                  <c:v>19.123999999999999</c:v>
                </c:pt>
                <c:pt idx="13844">
                  <c:v>19.123999999999999</c:v>
                </c:pt>
                <c:pt idx="13845">
                  <c:v>19.123999999999999</c:v>
                </c:pt>
                <c:pt idx="13846">
                  <c:v>19.123999999999999</c:v>
                </c:pt>
                <c:pt idx="13847">
                  <c:v>19.123999999999999</c:v>
                </c:pt>
                <c:pt idx="13848">
                  <c:v>19.123999999999999</c:v>
                </c:pt>
                <c:pt idx="13849">
                  <c:v>19.123999999999999</c:v>
                </c:pt>
                <c:pt idx="13850">
                  <c:v>19.123999999999999</c:v>
                </c:pt>
                <c:pt idx="13851">
                  <c:v>19.123999999999999</c:v>
                </c:pt>
                <c:pt idx="13852">
                  <c:v>19.123999999999999</c:v>
                </c:pt>
                <c:pt idx="13853">
                  <c:v>19.123999999999999</c:v>
                </c:pt>
                <c:pt idx="13854">
                  <c:v>19.123999999999999</c:v>
                </c:pt>
                <c:pt idx="13855">
                  <c:v>19.123999999999999</c:v>
                </c:pt>
                <c:pt idx="13856">
                  <c:v>19.123999999999999</c:v>
                </c:pt>
                <c:pt idx="13857">
                  <c:v>19.123999999999999</c:v>
                </c:pt>
                <c:pt idx="13858">
                  <c:v>19.123999999999999</c:v>
                </c:pt>
                <c:pt idx="13859">
                  <c:v>19.123999999999999</c:v>
                </c:pt>
                <c:pt idx="13860">
                  <c:v>19.123999999999999</c:v>
                </c:pt>
                <c:pt idx="13861">
                  <c:v>19.123999999999999</c:v>
                </c:pt>
                <c:pt idx="13862">
                  <c:v>19.123999999999999</c:v>
                </c:pt>
                <c:pt idx="13863">
                  <c:v>19.123999999999999</c:v>
                </c:pt>
                <c:pt idx="13864">
                  <c:v>19.123999999999999</c:v>
                </c:pt>
                <c:pt idx="13865">
                  <c:v>19.123999999999999</c:v>
                </c:pt>
                <c:pt idx="13866">
                  <c:v>19.123999999999999</c:v>
                </c:pt>
                <c:pt idx="13867">
                  <c:v>19.123999999999999</c:v>
                </c:pt>
                <c:pt idx="13868">
                  <c:v>19.123999999999999</c:v>
                </c:pt>
                <c:pt idx="13869">
                  <c:v>19.123999999999999</c:v>
                </c:pt>
                <c:pt idx="13870">
                  <c:v>19.158000000000001</c:v>
                </c:pt>
                <c:pt idx="13871">
                  <c:v>19.158000000000001</c:v>
                </c:pt>
                <c:pt idx="13872">
                  <c:v>19.158000000000001</c:v>
                </c:pt>
                <c:pt idx="13873">
                  <c:v>19.158000000000001</c:v>
                </c:pt>
                <c:pt idx="13874">
                  <c:v>19.158000000000001</c:v>
                </c:pt>
                <c:pt idx="13875">
                  <c:v>19.158000000000001</c:v>
                </c:pt>
                <c:pt idx="13876">
                  <c:v>19.158000000000001</c:v>
                </c:pt>
                <c:pt idx="13877">
                  <c:v>19.158000000000001</c:v>
                </c:pt>
                <c:pt idx="13878">
                  <c:v>19.158000000000001</c:v>
                </c:pt>
                <c:pt idx="13879">
                  <c:v>19.158000000000001</c:v>
                </c:pt>
                <c:pt idx="13880">
                  <c:v>19.158000000000001</c:v>
                </c:pt>
                <c:pt idx="13881">
                  <c:v>19.158000000000001</c:v>
                </c:pt>
                <c:pt idx="13882">
                  <c:v>19.158000000000001</c:v>
                </c:pt>
                <c:pt idx="13883">
                  <c:v>19.158000000000001</c:v>
                </c:pt>
                <c:pt idx="13884">
                  <c:v>19.158000000000001</c:v>
                </c:pt>
                <c:pt idx="13885">
                  <c:v>19.158000000000001</c:v>
                </c:pt>
                <c:pt idx="13886">
                  <c:v>19.158000000000001</c:v>
                </c:pt>
                <c:pt idx="13887">
                  <c:v>19.158000000000001</c:v>
                </c:pt>
                <c:pt idx="13888">
                  <c:v>19.158000000000001</c:v>
                </c:pt>
                <c:pt idx="13889">
                  <c:v>19.158000000000001</c:v>
                </c:pt>
                <c:pt idx="13890">
                  <c:v>19.158000000000001</c:v>
                </c:pt>
                <c:pt idx="13891">
                  <c:v>19.158000000000001</c:v>
                </c:pt>
                <c:pt idx="13892">
                  <c:v>19.158000000000001</c:v>
                </c:pt>
                <c:pt idx="13893">
                  <c:v>19.158000000000001</c:v>
                </c:pt>
                <c:pt idx="13894">
                  <c:v>19.158000000000001</c:v>
                </c:pt>
                <c:pt idx="13895">
                  <c:v>19.158000000000001</c:v>
                </c:pt>
                <c:pt idx="13896">
                  <c:v>19.158000000000001</c:v>
                </c:pt>
                <c:pt idx="13897">
                  <c:v>19.158000000000001</c:v>
                </c:pt>
                <c:pt idx="13898">
                  <c:v>19.158000000000001</c:v>
                </c:pt>
                <c:pt idx="13899">
                  <c:v>19.158000000000001</c:v>
                </c:pt>
                <c:pt idx="13900">
                  <c:v>19.158000000000001</c:v>
                </c:pt>
                <c:pt idx="13901">
                  <c:v>19.158000000000001</c:v>
                </c:pt>
                <c:pt idx="13902">
                  <c:v>19.158000000000001</c:v>
                </c:pt>
                <c:pt idx="13903">
                  <c:v>19.184000000000001</c:v>
                </c:pt>
                <c:pt idx="13904">
                  <c:v>19.198</c:v>
                </c:pt>
                <c:pt idx="13905">
                  <c:v>19.198</c:v>
                </c:pt>
                <c:pt idx="13906">
                  <c:v>19.198</c:v>
                </c:pt>
                <c:pt idx="13907">
                  <c:v>19.198</c:v>
                </c:pt>
                <c:pt idx="13908">
                  <c:v>19.198</c:v>
                </c:pt>
                <c:pt idx="13909">
                  <c:v>19.198</c:v>
                </c:pt>
                <c:pt idx="13910">
                  <c:v>19.198</c:v>
                </c:pt>
                <c:pt idx="13911">
                  <c:v>19.198</c:v>
                </c:pt>
                <c:pt idx="13912">
                  <c:v>19.198</c:v>
                </c:pt>
                <c:pt idx="13913">
                  <c:v>19.198</c:v>
                </c:pt>
                <c:pt idx="13914">
                  <c:v>19.198</c:v>
                </c:pt>
                <c:pt idx="13915">
                  <c:v>19.198</c:v>
                </c:pt>
                <c:pt idx="13916">
                  <c:v>19.198</c:v>
                </c:pt>
                <c:pt idx="13917">
                  <c:v>19.198</c:v>
                </c:pt>
                <c:pt idx="13918">
                  <c:v>19.198</c:v>
                </c:pt>
                <c:pt idx="13919">
                  <c:v>19.198</c:v>
                </c:pt>
                <c:pt idx="13920">
                  <c:v>19.198</c:v>
                </c:pt>
                <c:pt idx="13921">
                  <c:v>19.198</c:v>
                </c:pt>
                <c:pt idx="13922">
                  <c:v>19.198</c:v>
                </c:pt>
                <c:pt idx="13923">
                  <c:v>19.198</c:v>
                </c:pt>
                <c:pt idx="13924">
                  <c:v>19.198</c:v>
                </c:pt>
                <c:pt idx="13925">
                  <c:v>19.198</c:v>
                </c:pt>
                <c:pt idx="13926">
                  <c:v>19.198</c:v>
                </c:pt>
                <c:pt idx="13927">
                  <c:v>19.198</c:v>
                </c:pt>
                <c:pt idx="13928">
                  <c:v>19.198</c:v>
                </c:pt>
                <c:pt idx="13929">
                  <c:v>19.198</c:v>
                </c:pt>
                <c:pt idx="13930">
                  <c:v>19.198</c:v>
                </c:pt>
                <c:pt idx="13931">
                  <c:v>19.198</c:v>
                </c:pt>
                <c:pt idx="13932">
                  <c:v>19.198</c:v>
                </c:pt>
                <c:pt idx="13933">
                  <c:v>19.198</c:v>
                </c:pt>
                <c:pt idx="13934">
                  <c:v>19.198</c:v>
                </c:pt>
                <c:pt idx="13935">
                  <c:v>19.198</c:v>
                </c:pt>
                <c:pt idx="13936">
                  <c:v>19.198</c:v>
                </c:pt>
                <c:pt idx="13937">
                  <c:v>19.198</c:v>
                </c:pt>
                <c:pt idx="13938">
                  <c:v>19.198</c:v>
                </c:pt>
                <c:pt idx="13939">
                  <c:v>19.198</c:v>
                </c:pt>
                <c:pt idx="13940">
                  <c:v>19.198</c:v>
                </c:pt>
                <c:pt idx="13941">
                  <c:v>19.198</c:v>
                </c:pt>
                <c:pt idx="13942">
                  <c:v>19.198</c:v>
                </c:pt>
                <c:pt idx="13943">
                  <c:v>19.239999999999998</c:v>
                </c:pt>
                <c:pt idx="13944">
                  <c:v>19.239999999999998</c:v>
                </c:pt>
                <c:pt idx="13945">
                  <c:v>19.239999999999998</c:v>
                </c:pt>
                <c:pt idx="13946">
                  <c:v>19.239999999999998</c:v>
                </c:pt>
                <c:pt idx="13947">
                  <c:v>19.239999999999998</c:v>
                </c:pt>
                <c:pt idx="13948">
                  <c:v>19.239999999999998</c:v>
                </c:pt>
                <c:pt idx="13949">
                  <c:v>19.239999999999998</c:v>
                </c:pt>
                <c:pt idx="13950">
                  <c:v>19.239999999999998</c:v>
                </c:pt>
                <c:pt idx="13951">
                  <c:v>19.239999999999998</c:v>
                </c:pt>
                <c:pt idx="13952">
                  <c:v>19.239999999999998</c:v>
                </c:pt>
                <c:pt idx="13953">
                  <c:v>19.239999999999998</c:v>
                </c:pt>
                <c:pt idx="13954">
                  <c:v>19.239999999999998</c:v>
                </c:pt>
                <c:pt idx="13955">
                  <c:v>19.239999999999998</c:v>
                </c:pt>
                <c:pt idx="13956">
                  <c:v>19.239999999999998</c:v>
                </c:pt>
                <c:pt idx="13957">
                  <c:v>19.239999999999998</c:v>
                </c:pt>
                <c:pt idx="13958">
                  <c:v>19.239999999999998</c:v>
                </c:pt>
                <c:pt idx="13959">
                  <c:v>19.239999999999998</c:v>
                </c:pt>
                <c:pt idx="13960">
                  <c:v>19.239999999999998</c:v>
                </c:pt>
                <c:pt idx="13961">
                  <c:v>19.239999999999998</c:v>
                </c:pt>
                <c:pt idx="13962">
                  <c:v>19.239999999999998</c:v>
                </c:pt>
                <c:pt idx="13963">
                  <c:v>19.239999999999998</c:v>
                </c:pt>
                <c:pt idx="13964">
                  <c:v>19.239999999999998</c:v>
                </c:pt>
                <c:pt idx="13965">
                  <c:v>19.239999999999998</c:v>
                </c:pt>
                <c:pt idx="13966">
                  <c:v>19.239999999999998</c:v>
                </c:pt>
                <c:pt idx="13967">
                  <c:v>19.239999999999998</c:v>
                </c:pt>
                <c:pt idx="13968">
                  <c:v>19.239999999999998</c:v>
                </c:pt>
                <c:pt idx="13969">
                  <c:v>19.239999999999998</c:v>
                </c:pt>
                <c:pt idx="13970">
                  <c:v>19.239999999999998</c:v>
                </c:pt>
                <c:pt idx="13971">
                  <c:v>19.239999999999998</c:v>
                </c:pt>
                <c:pt idx="13972">
                  <c:v>19.239999999999998</c:v>
                </c:pt>
                <c:pt idx="13973">
                  <c:v>19.239999999999998</c:v>
                </c:pt>
                <c:pt idx="13974">
                  <c:v>19.239999999999998</c:v>
                </c:pt>
                <c:pt idx="13975">
                  <c:v>19.239999999999998</c:v>
                </c:pt>
                <c:pt idx="13976">
                  <c:v>19.239999999999998</c:v>
                </c:pt>
                <c:pt idx="13977">
                  <c:v>19.239999999999998</c:v>
                </c:pt>
                <c:pt idx="13978">
                  <c:v>19.239999999999998</c:v>
                </c:pt>
                <c:pt idx="13979">
                  <c:v>19.239999999999998</c:v>
                </c:pt>
                <c:pt idx="13980">
                  <c:v>19.239999999999998</c:v>
                </c:pt>
                <c:pt idx="13981">
                  <c:v>19.239999999999998</c:v>
                </c:pt>
                <c:pt idx="13982">
                  <c:v>19.239999999999998</c:v>
                </c:pt>
                <c:pt idx="13983">
                  <c:v>19.274000000000001</c:v>
                </c:pt>
                <c:pt idx="13984">
                  <c:v>19.274000000000001</c:v>
                </c:pt>
                <c:pt idx="13985">
                  <c:v>19.274000000000001</c:v>
                </c:pt>
                <c:pt idx="13986">
                  <c:v>19.274000000000001</c:v>
                </c:pt>
                <c:pt idx="13987">
                  <c:v>19.274000000000001</c:v>
                </c:pt>
                <c:pt idx="13988">
                  <c:v>19.274000000000001</c:v>
                </c:pt>
                <c:pt idx="13989">
                  <c:v>19.274000000000001</c:v>
                </c:pt>
                <c:pt idx="13990">
                  <c:v>19.274000000000001</c:v>
                </c:pt>
                <c:pt idx="13991">
                  <c:v>19.274000000000001</c:v>
                </c:pt>
                <c:pt idx="13992">
                  <c:v>19.274000000000001</c:v>
                </c:pt>
                <c:pt idx="13993">
                  <c:v>19.274000000000001</c:v>
                </c:pt>
                <c:pt idx="13994">
                  <c:v>19.274000000000001</c:v>
                </c:pt>
                <c:pt idx="13995">
                  <c:v>19.274000000000001</c:v>
                </c:pt>
                <c:pt idx="13996">
                  <c:v>19.274000000000001</c:v>
                </c:pt>
                <c:pt idx="13997">
                  <c:v>19.274000000000001</c:v>
                </c:pt>
                <c:pt idx="13998">
                  <c:v>19.274000000000001</c:v>
                </c:pt>
                <c:pt idx="13999">
                  <c:v>19.274000000000001</c:v>
                </c:pt>
                <c:pt idx="14000">
                  <c:v>19.274000000000001</c:v>
                </c:pt>
                <c:pt idx="14001">
                  <c:v>19.274000000000001</c:v>
                </c:pt>
                <c:pt idx="14002">
                  <c:v>19.274000000000001</c:v>
                </c:pt>
                <c:pt idx="14003">
                  <c:v>19.274000000000001</c:v>
                </c:pt>
                <c:pt idx="14004">
                  <c:v>19.274000000000001</c:v>
                </c:pt>
                <c:pt idx="14005">
                  <c:v>19.274000000000001</c:v>
                </c:pt>
                <c:pt idx="14006">
                  <c:v>19.274000000000001</c:v>
                </c:pt>
                <c:pt idx="14007">
                  <c:v>19.274000000000001</c:v>
                </c:pt>
                <c:pt idx="14008">
                  <c:v>19.274000000000001</c:v>
                </c:pt>
                <c:pt idx="14009">
                  <c:v>19.274000000000001</c:v>
                </c:pt>
                <c:pt idx="14010">
                  <c:v>19.274000000000001</c:v>
                </c:pt>
                <c:pt idx="14011">
                  <c:v>19.274000000000001</c:v>
                </c:pt>
                <c:pt idx="14012">
                  <c:v>19.274000000000001</c:v>
                </c:pt>
                <c:pt idx="14013">
                  <c:v>19.274000000000001</c:v>
                </c:pt>
                <c:pt idx="14014">
                  <c:v>19.274000000000001</c:v>
                </c:pt>
                <c:pt idx="14015">
                  <c:v>19.277999999999999</c:v>
                </c:pt>
                <c:pt idx="14016">
                  <c:v>19.312000000000001</c:v>
                </c:pt>
                <c:pt idx="14017">
                  <c:v>19.312000000000001</c:v>
                </c:pt>
                <c:pt idx="14018">
                  <c:v>19.312000000000001</c:v>
                </c:pt>
                <c:pt idx="14019">
                  <c:v>19.312000000000001</c:v>
                </c:pt>
                <c:pt idx="14020">
                  <c:v>19.312000000000001</c:v>
                </c:pt>
                <c:pt idx="14021">
                  <c:v>19.312000000000001</c:v>
                </c:pt>
                <c:pt idx="14022">
                  <c:v>19.312000000000001</c:v>
                </c:pt>
                <c:pt idx="14023">
                  <c:v>19.312000000000001</c:v>
                </c:pt>
                <c:pt idx="14024">
                  <c:v>19.312000000000001</c:v>
                </c:pt>
                <c:pt idx="14025">
                  <c:v>19.312000000000001</c:v>
                </c:pt>
                <c:pt idx="14026">
                  <c:v>19.312000000000001</c:v>
                </c:pt>
                <c:pt idx="14027">
                  <c:v>19.312000000000001</c:v>
                </c:pt>
                <c:pt idx="14028">
                  <c:v>19.312000000000001</c:v>
                </c:pt>
                <c:pt idx="14029">
                  <c:v>19.312000000000001</c:v>
                </c:pt>
                <c:pt idx="14030">
                  <c:v>19.312000000000001</c:v>
                </c:pt>
                <c:pt idx="14031">
                  <c:v>19.312000000000001</c:v>
                </c:pt>
                <c:pt idx="14032">
                  <c:v>19.312000000000001</c:v>
                </c:pt>
                <c:pt idx="14033">
                  <c:v>19.312000000000001</c:v>
                </c:pt>
                <c:pt idx="14034">
                  <c:v>19.312000000000001</c:v>
                </c:pt>
                <c:pt idx="14035">
                  <c:v>19.312000000000001</c:v>
                </c:pt>
                <c:pt idx="14036">
                  <c:v>19.312000000000001</c:v>
                </c:pt>
                <c:pt idx="14037">
                  <c:v>19.312000000000001</c:v>
                </c:pt>
                <c:pt idx="14038">
                  <c:v>19.312000000000001</c:v>
                </c:pt>
                <c:pt idx="14039">
                  <c:v>19.312000000000001</c:v>
                </c:pt>
                <c:pt idx="14040">
                  <c:v>19.312000000000001</c:v>
                </c:pt>
                <c:pt idx="14041">
                  <c:v>19.312000000000001</c:v>
                </c:pt>
                <c:pt idx="14042">
                  <c:v>19.312000000000001</c:v>
                </c:pt>
                <c:pt idx="14043">
                  <c:v>19.312000000000001</c:v>
                </c:pt>
                <c:pt idx="14044">
                  <c:v>19.312000000000001</c:v>
                </c:pt>
                <c:pt idx="14045">
                  <c:v>19.312000000000001</c:v>
                </c:pt>
                <c:pt idx="14046">
                  <c:v>19.312000000000001</c:v>
                </c:pt>
                <c:pt idx="14047">
                  <c:v>19.312000000000001</c:v>
                </c:pt>
                <c:pt idx="14048">
                  <c:v>19.312000000000001</c:v>
                </c:pt>
                <c:pt idx="14049">
                  <c:v>19.312000000000001</c:v>
                </c:pt>
                <c:pt idx="14050">
                  <c:v>19.312000000000001</c:v>
                </c:pt>
                <c:pt idx="14051">
                  <c:v>19.312000000000001</c:v>
                </c:pt>
                <c:pt idx="14052">
                  <c:v>19.326000000000001</c:v>
                </c:pt>
                <c:pt idx="14053">
                  <c:v>19.341999999999999</c:v>
                </c:pt>
                <c:pt idx="14054">
                  <c:v>19.341999999999999</c:v>
                </c:pt>
                <c:pt idx="14055">
                  <c:v>19.341999999999999</c:v>
                </c:pt>
                <c:pt idx="14056">
                  <c:v>19.341999999999999</c:v>
                </c:pt>
                <c:pt idx="14057">
                  <c:v>19.341999999999999</c:v>
                </c:pt>
                <c:pt idx="14058">
                  <c:v>19.341999999999999</c:v>
                </c:pt>
                <c:pt idx="14059">
                  <c:v>19.341999999999999</c:v>
                </c:pt>
                <c:pt idx="14060">
                  <c:v>19.341999999999999</c:v>
                </c:pt>
                <c:pt idx="14061">
                  <c:v>19.341999999999999</c:v>
                </c:pt>
                <c:pt idx="14062">
                  <c:v>19.341999999999999</c:v>
                </c:pt>
                <c:pt idx="14063">
                  <c:v>19.341999999999999</c:v>
                </c:pt>
                <c:pt idx="14064">
                  <c:v>19.341999999999999</c:v>
                </c:pt>
                <c:pt idx="14065">
                  <c:v>19.341999999999999</c:v>
                </c:pt>
                <c:pt idx="14066">
                  <c:v>19.341999999999999</c:v>
                </c:pt>
                <c:pt idx="14067">
                  <c:v>19.341999999999999</c:v>
                </c:pt>
                <c:pt idx="14068">
                  <c:v>19.341999999999999</c:v>
                </c:pt>
                <c:pt idx="14069">
                  <c:v>19.341999999999999</c:v>
                </c:pt>
                <c:pt idx="14070">
                  <c:v>19.341999999999999</c:v>
                </c:pt>
                <c:pt idx="14071">
                  <c:v>19.341999999999999</c:v>
                </c:pt>
                <c:pt idx="14072">
                  <c:v>19.341999999999999</c:v>
                </c:pt>
                <c:pt idx="14073">
                  <c:v>19.341999999999999</c:v>
                </c:pt>
                <c:pt idx="14074">
                  <c:v>19.341999999999999</c:v>
                </c:pt>
                <c:pt idx="14075">
                  <c:v>19.341999999999999</c:v>
                </c:pt>
                <c:pt idx="14076">
                  <c:v>19.341999999999999</c:v>
                </c:pt>
                <c:pt idx="14077">
                  <c:v>19.341999999999999</c:v>
                </c:pt>
                <c:pt idx="14078">
                  <c:v>19.341999999999999</c:v>
                </c:pt>
                <c:pt idx="14079">
                  <c:v>19.341999999999999</c:v>
                </c:pt>
                <c:pt idx="14080">
                  <c:v>19.341999999999999</c:v>
                </c:pt>
                <c:pt idx="14081">
                  <c:v>19.347999999999999</c:v>
                </c:pt>
                <c:pt idx="14082">
                  <c:v>19.376000000000001</c:v>
                </c:pt>
                <c:pt idx="14083">
                  <c:v>19.376000000000001</c:v>
                </c:pt>
                <c:pt idx="14084">
                  <c:v>19.376000000000001</c:v>
                </c:pt>
                <c:pt idx="14085">
                  <c:v>19.376000000000001</c:v>
                </c:pt>
                <c:pt idx="14086">
                  <c:v>19.376000000000001</c:v>
                </c:pt>
                <c:pt idx="14087">
                  <c:v>19.376000000000001</c:v>
                </c:pt>
                <c:pt idx="14088">
                  <c:v>19.376000000000001</c:v>
                </c:pt>
                <c:pt idx="14089">
                  <c:v>19.376000000000001</c:v>
                </c:pt>
                <c:pt idx="14090">
                  <c:v>19.376000000000001</c:v>
                </c:pt>
                <c:pt idx="14091">
                  <c:v>19.376000000000001</c:v>
                </c:pt>
                <c:pt idx="14092">
                  <c:v>19.376000000000001</c:v>
                </c:pt>
                <c:pt idx="14093">
                  <c:v>19.376000000000001</c:v>
                </c:pt>
                <c:pt idx="14094">
                  <c:v>19.376000000000001</c:v>
                </c:pt>
                <c:pt idx="14095">
                  <c:v>19.376000000000001</c:v>
                </c:pt>
                <c:pt idx="14096">
                  <c:v>19.376000000000001</c:v>
                </c:pt>
                <c:pt idx="14097">
                  <c:v>19.376000000000001</c:v>
                </c:pt>
                <c:pt idx="14098">
                  <c:v>19.376000000000001</c:v>
                </c:pt>
                <c:pt idx="14099">
                  <c:v>19.376000000000001</c:v>
                </c:pt>
                <c:pt idx="14100">
                  <c:v>19.376000000000001</c:v>
                </c:pt>
                <c:pt idx="14101">
                  <c:v>19.376000000000001</c:v>
                </c:pt>
                <c:pt idx="14102">
                  <c:v>19.376000000000001</c:v>
                </c:pt>
                <c:pt idx="14103">
                  <c:v>19.376000000000001</c:v>
                </c:pt>
                <c:pt idx="14104">
                  <c:v>19.376000000000001</c:v>
                </c:pt>
                <c:pt idx="14105">
                  <c:v>19.376000000000001</c:v>
                </c:pt>
                <c:pt idx="14106">
                  <c:v>19.376000000000001</c:v>
                </c:pt>
                <c:pt idx="14107">
                  <c:v>19.376000000000001</c:v>
                </c:pt>
                <c:pt idx="14108">
                  <c:v>19.376000000000001</c:v>
                </c:pt>
                <c:pt idx="14109">
                  <c:v>19.376000000000001</c:v>
                </c:pt>
                <c:pt idx="14110">
                  <c:v>19.376000000000001</c:v>
                </c:pt>
                <c:pt idx="14111">
                  <c:v>19.376000000000001</c:v>
                </c:pt>
                <c:pt idx="14112">
                  <c:v>19.376000000000001</c:v>
                </c:pt>
                <c:pt idx="14113">
                  <c:v>19.376000000000001</c:v>
                </c:pt>
                <c:pt idx="14114">
                  <c:v>19.376000000000001</c:v>
                </c:pt>
                <c:pt idx="14115">
                  <c:v>19.388000000000002</c:v>
                </c:pt>
                <c:pt idx="14116">
                  <c:v>19.420000000000002</c:v>
                </c:pt>
                <c:pt idx="14117">
                  <c:v>19.420000000000002</c:v>
                </c:pt>
                <c:pt idx="14118">
                  <c:v>19.420000000000002</c:v>
                </c:pt>
                <c:pt idx="14119">
                  <c:v>19.420000000000002</c:v>
                </c:pt>
                <c:pt idx="14120">
                  <c:v>19.420000000000002</c:v>
                </c:pt>
                <c:pt idx="14121">
                  <c:v>19.420000000000002</c:v>
                </c:pt>
                <c:pt idx="14122">
                  <c:v>19.420000000000002</c:v>
                </c:pt>
                <c:pt idx="14123">
                  <c:v>19.420000000000002</c:v>
                </c:pt>
                <c:pt idx="14124">
                  <c:v>19.420000000000002</c:v>
                </c:pt>
                <c:pt idx="14125">
                  <c:v>19.420000000000002</c:v>
                </c:pt>
                <c:pt idx="14126">
                  <c:v>19.420000000000002</c:v>
                </c:pt>
                <c:pt idx="14127">
                  <c:v>19.420000000000002</c:v>
                </c:pt>
                <c:pt idx="14128">
                  <c:v>19.420000000000002</c:v>
                </c:pt>
                <c:pt idx="14129">
                  <c:v>19.420000000000002</c:v>
                </c:pt>
                <c:pt idx="14130">
                  <c:v>19.420000000000002</c:v>
                </c:pt>
                <c:pt idx="14131">
                  <c:v>19.420000000000002</c:v>
                </c:pt>
                <c:pt idx="14132">
                  <c:v>19.420000000000002</c:v>
                </c:pt>
                <c:pt idx="14133">
                  <c:v>19.420000000000002</c:v>
                </c:pt>
                <c:pt idx="14134">
                  <c:v>19.420000000000002</c:v>
                </c:pt>
                <c:pt idx="14135">
                  <c:v>19.420000000000002</c:v>
                </c:pt>
                <c:pt idx="14136">
                  <c:v>19.420000000000002</c:v>
                </c:pt>
                <c:pt idx="14137">
                  <c:v>19.420000000000002</c:v>
                </c:pt>
                <c:pt idx="14138">
                  <c:v>19.420000000000002</c:v>
                </c:pt>
                <c:pt idx="14139">
                  <c:v>19.420000000000002</c:v>
                </c:pt>
                <c:pt idx="14140">
                  <c:v>19.420000000000002</c:v>
                </c:pt>
                <c:pt idx="14141">
                  <c:v>19.420000000000002</c:v>
                </c:pt>
                <c:pt idx="14142">
                  <c:v>19.420000000000002</c:v>
                </c:pt>
                <c:pt idx="14143">
                  <c:v>19.420000000000002</c:v>
                </c:pt>
                <c:pt idx="14144">
                  <c:v>19.420000000000002</c:v>
                </c:pt>
                <c:pt idx="14145">
                  <c:v>19.420000000000002</c:v>
                </c:pt>
                <c:pt idx="14146">
                  <c:v>19.420000000000002</c:v>
                </c:pt>
                <c:pt idx="14147">
                  <c:v>19.420000000000002</c:v>
                </c:pt>
                <c:pt idx="14148">
                  <c:v>19.420000000000002</c:v>
                </c:pt>
                <c:pt idx="14149">
                  <c:v>19.420000000000002</c:v>
                </c:pt>
                <c:pt idx="14150">
                  <c:v>19.420000000000002</c:v>
                </c:pt>
                <c:pt idx="14151">
                  <c:v>19.420000000000002</c:v>
                </c:pt>
                <c:pt idx="14152">
                  <c:v>19.420000000000002</c:v>
                </c:pt>
                <c:pt idx="14153">
                  <c:v>19.420000000000002</c:v>
                </c:pt>
                <c:pt idx="14154">
                  <c:v>19.420000000000002</c:v>
                </c:pt>
                <c:pt idx="14155">
                  <c:v>19.420000000000002</c:v>
                </c:pt>
                <c:pt idx="14156">
                  <c:v>19.420000000000002</c:v>
                </c:pt>
                <c:pt idx="14157">
                  <c:v>19.420000000000002</c:v>
                </c:pt>
                <c:pt idx="14158">
                  <c:v>19.420000000000002</c:v>
                </c:pt>
                <c:pt idx="14159">
                  <c:v>19.46</c:v>
                </c:pt>
                <c:pt idx="14160">
                  <c:v>19.46</c:v>
                </c:pt>
                <c:pt idx="14161">
                  <c:v>19.46</c:v>
                </c:pt>
                <c:pt idx="14162">
                  <c:v>19.46</c:v>
                </c:pt>
                <c:pt idx="14163">
                  <c:v>19.46</c:v>
                </c:pt>
                <c:pt idx="14164">
                  <c:v>19.46</c:v>
                </c:pt>
                <c:pt idx="14165">
                  <c:v>19.46</c:v>
                </c:pt>
                <c:pt idx="14166">
                  <c:v>19.46</c:v>
                </c:pt>
                <c:pt idx="14167">
                  <c:v>19.46</c:v>
                </c:pt>
                <c:pt idx="14168">
                  <c:v>19.46</c:v>
                </c:pt>
                <c:pt idx="14169">
                  <c:v>19.46</c:v>
                </c:pt>
                <c:pt idx="14170">
                  <c:v>19.46</c:v>
                </c:pt>
                <c:pt idx="14171">
                  <c:v>19.46</c:v>
                </c:pt>
                <c:pt idx="14172">
                  <c:v>19.46</c:v>
                </c:pt>
                <c:pt idx="14173">
                  <c:v>19.46</c:v>
                </c:pt>
                <c:pt idx="14174">
                  <c:v>19.46</c:v>
                </c:pt>
                <c:pt idx="14175">
                  <c:v>19.46</c:v>
                </c:pt>
                <c:pt idx="14176">
                  <c:v>19.46</c:v>
                </c:pt>
                <c:pt idx="14177">
                  <c:v>19.46</c:v>
                </c:pt>
                <c:pt idx="14178">
                  <c:v>19.46</c:v>
                </c:pt>
                <c:pt idx="14179">
                  <c:v>19.46</c:v>
                </c:pt>
                <c:pt idx="14180">
                  <c:v>19.46</c:v>
                </c:pt>
                <c:pt idx="14181">
                  <c:v>19.46</c:v>
                </c:pt>
                <c:pt idx="14182">
                  <c:v>19.46</c:v>
                </c:pt>
                <c:pt idx="14183">
                  <c:v>19.46</c:v>
                </c:pt>
                <c:pt idx="14184">
                  <c:v>19.46</c:v>
                </c:pt>
                <c:pt idx="14185">
                  <c:v>19.46</c:v>
                </c:pt>
                <c:pt idx="14186">
                  <c:v>19.46</c:v>
                </c:pt>
                <c:pt idx="14187">
                  <c:v>19.46</c:v>
                </c:pt>
                <c:pt idx="14188">
                  <c:v>19.46</c:v>
                </c:pt>
                <c:pt idx="14189">
                  <c:v>19.46</c:v>
                </c:pt>
                <c:pt idx="14190">
                  <c:v>19.46</c:v>
                </c:pt>
                <c:pt idx="14191">
                  <c:v>19.46</c:v>
                </c:pt>
                <c:pt idx="14192">
                  <c:v>19.46</c:v>
                </c:pt>
                <c:pt idx="14193">
                  <c:v>19.46</c:v>
                </c:pt>
                <c:pt idx="14194">
                  <c:v>19.46</c:v>
                </c:pt>
                <c:pt idx="14195">
                  <c:v>19.46</c:v>
                </c:pt>
                <c:pt idx="14196">
                  <c:v>19.46</c:v>
                </c:pt>
                <c:pt idx="14197">
                  <c:v>19.46</c:v>
                </c:pt>
                <c:pt idx="14198">
                  <c:v>19.489999999999998</c:v>
                </c:pt>
                <c:pt idx="14199">
                  <c:v>19.5</c:v>
                </c:pt>
                <c:pt idx="14200">
                  <c:v>19.5</c:v>
                </c:pt>
                <c:pt idx="14201">
                  <c:v>19.5</c:v>
                </c:pt>
                <c:pt idx="14202">
                  <c:v>19.5</c:v>
                </c:pt>
                <c:pt idx="14203">
                  <c:v>19.5</c:v>
                </c:pt>
                <c:pt idx="14204">
                  <c:v>19.5</c:v>
                </c:pt>
                <c:pt idx="14205">
                  <c:v>19.5</c:v>
                </c:pt>
                <c:pt idx="14206">
                  <c:v>19.5</c:v>
                </c:pt>
                <c:pt idx="14207">
                  <c:v>19.5</c:v>
                </c:pt>
                <c:pt idx="14208">
                  <c:v>19.5</c:v>
                </c:pt>
                <c:pt idx="14209">
                  <c:v>19.5</c:v>
                </c:pt>
                <c:pt idx="14210">
                  <c:v>19.5</c:v>
                </c:pt>
                <c:pt idx="14211">
                  <c:v>19.5</c:v>
                </c:pt>
                <c:pt idx="14212">
                  <c:v>19.5</c:v>
                </c:pt>
                <c:pt idx="14213">
                  <c:v>19.5</c:v>
                </c:pt>
                <c:pt idx="14214">
                  <c:v>19.5</c:v>
                </c:pt>
                <c:pt idx="14215">
                  <c:v>19.5</c:v>
                </c:pt>
                <c:pt idx="14216">
                  <c:v>19.5</c:v>
                </c:pt>
                <c:pt idx="14217">
                  <c:v>19.5</c:v>
                </c:pt>
                <c:pt idx="14218">
                  <c:v>19.5</c:v>
                </c:pt>
                <c:pt idx="14219">
                  <c:v>19.5</c:v>
                </c:pt>
                <c:pt idx="14220">
                  <c:v>19.5</c:v>
                </c:pt>
                <c:pt idx="14221">
                  <c:v>19.5</c:v>
                </c:pt>
                <c:pt idx="14222">
                  <c:v>19.5</c:v>
                </c:pt>
                <c:pt idx="14223">
                  <c:v>19.5</c:v>
                </c:pt>
                <c:pt idx="14224">
                  <c:v>19.5</c:v>
                </c:pt>
                <c:pt idx="14225">
                  <c:v>19.5</c:v>
                </c:pt>
                <c:pt idx="14226">
                  <c:v>19.5</c:v>
                </c:pt>
                <c:pt idx="14227">
                  <c:v>19.5</c:v>
                </c:pt>
                <c:pt idx="14228">
                  <c:v>19.5</c:v>
                </c:pt>
                <c:pt idx="14229">
                  <c:v>19.5</c:v>
                </c:pt>
                <c:pt idx="14230">
                  <c:v>19.5</c:v>
                </c:pt>
                <c:pt idx="14231">
                  <c:v>19.5</c:v>
                </c:pt>
                <c:pt idx="14232">
                  <c:v>19.5</c:v>
                </c:pt>
                <c:pt idx="14233">
                  <c:v>19.5</c:v>
                </c:pt>
                <c:pt idx="14234">
                  <c:v>19.5</c:v>
                </c:pt>
                <c:pt idx="14235">
                  <c:v>19.5</c:v>
                </c:pt>
                <c:pt idx="14236">
                  <c:v>19.515999999999998</c:v>
                </c:pt>
                <c:pt idx="14237">
                  <c:v>19.538</c:v>
                </c:pt>
                <c:pt idx="14238">
                  <c:v>19.538</c:v>
                </c:pt>
                <c:pt idx="14239">
                  <c:v>19.538</c:v>
                </c:pt>
                <c:pt idx="14240">
                  <c:v>19.538</c:v>
                </c:pt>
                <c:pt idx="14241">
                  <c:v>19.538</c:v>
                </c:pt>
                <c:pt idx="14242">
                  <c:v>19.538</c:v>
                </c:pt>
                <c:pt idx="14243">
                  <c:v>19.538</c:v>
                </c:pt>
                <c:pt idx="14244">
                  <c:v>19.538</c:v>
                </c:pt>
                <c:pt idx="14245">
                  <c:v>19.538</c:v>
                </c:pt>
                <c:pt idx="14246">
                  <c:v>19.538</c:v>
                </c:pt>
                <c:pt idx="14247">
                  <c:v>19.538</c:v>
                </c:pt>
                <c:pt idx="14248">
                  <c:v>19.538</c:v>
                </c:pt>
                <c:pt idx="14249">
                  <c:v>19.538</c:v>
                </c:pt>
                <c:pt idx="14250">
                  <c:v>19.538</c:v>
                </c:pt>
                <c:pt idx="14251">
                  <c:v>19.538</c:v>
                </c:pt>
                <c:pt idx="14252">
                  <c:v>19.538</c:v>
                </c:pt>
                <c:pt idx="14253">
                  <c:v>19.538</c:v>
                </c:pt>
                <c:pt idx="14254">
                  <c:v>19.538</c:v>
                </c:pt>
                <c:pt idx="14255">
                  <c:v>19.538</c:v>
                </c:pt>
                <c:pt idx="14256">
                  <c:v>19.538</c:v>
                </c:pt>
                <c:pt idx="14257">
                  <c:v>19.538</c:v>
                </c:pt>
                <c:pt idx="14258">
                  <c:v>19.538</c:v>
                </c:pt>
                <c:pt idx="14259">
                  <c:v>19.538</c:v>
                </c:pt>
                <c:pt idx="14260">
                  <c:v>19.538</c:v>
                </c:pt>
                <c:pt idx="14261">
                  <c:v>19.538</c:v>
                </c:pt>
                <c:pt idx="14262">
                  <c:v>19.538</c:v>
                </c:pt>
                <c:pt idx="14263">
                  <c:v>19.538</c:v>
                </c:pt>
                <c:pt idx="14264">
                  <c:v>19.538</c:v>
                </c:pt>
                <c:pt idx="14265">
                  <c:v>19.538</c:v>
                </c:pt>
                <c:pt idx="14266">
                  <c:v>19.538</c:v>
                </c:pt>
                <c:pt idx="14267">
                  <c:v>19.538</c:v>
                </c:pt>
                <c:pt idx="14268">
                  <c:v>19.538</c:v>
                </c:pt>
                <c:pt idx="14269">
                  <c:v>19.538</c:v>
                </c:pt>
                <c:pt idx="14270">
                  <c:v>19.538</c:v>
                </c:pt>
                <c:pt idx="14271">
                  <c:v>19.538</c:v>
                </c:pt>
                <c:pt idx="14272">
                  <c:v>19.542000000000002</c:v>
                </c:pt>
                <c:pt idx="14273">
                  <c:v>19.577999999999999</c:v>
                </c:pt>
                <c:pt idx="14274">
                  <c:v>19.577999999999999</c:v>
                </c:pt>
                <c:pt idx="14275">
                  <c:v>19.577999999999999</c:v>
                </c:pt>
                <c:pt idx="14276">
                  <c:v>19.577999999999999</c:v>
                </c:pt>
                <c:pt idx="14277">
                  <c:v>19.577999999999999</c:v>
                </c:pt>
                <c:pt idx="14278">
                  <c:v>19.577999999999999</c:v>
                </c:pt>
                <c:pt idx="14279">
                  <c:v>19.577999999999999</c:v>
                </c:pt>
                <c:pt idx="14280">
                  <c:v>19.577999999999999</c:v>
                </c:pt>
                <c:pt idx="14281">
                  <c:v>19.577999999999999</c:v>
                </c:pt>
                <c:pt idx="14282">
                  <c:v>19.577999999999999</c:v>
                </c:pt>
                <c:pt idx="14283">
                  <c:v>19.577999999999999</c:v>
                </c:pt>
                <c:pt idx="14284">
                  <c:v>19.577999999999999</c:v>
                </c:pt>
                <c:pt idx="14285">
                  <c:v>19.577999999999999</c:v>
                </c:pt>
                <c:pt idx="14286">
                  <c:v>19.577999999999999</c:v>
                </c:pt>
                <c:pt idx="14287">
                  <c:v>19.577999999999999</c:v>
                </c:pt>
                <c:pt idx="14288">
                  <c:v>19.577999999999999</c:v>
                </c:pt>
                <c:pt idx="14289">
                  <c:v>19.577999999999999</c:v>
                </c:pt>
                <c:pt idx="14290">
                  <c:v>19.577999999999999</c:v>
                </c:pt>
                <c:pt idx="14291">
                  <c:v>19.577999999999999</c:v>
                </c:pt>
                <c:pt idx="14292">
                  <c:v>19.577999999999999</c:v>
                </c:pt>
                <c:pt idx="14293">
                  <c:v>19.577999999999999</c:v>
                </c:pt>
                <c:pt idx="14294">
                  <c:v>19.577999999999999</c:v>
                </c:pt>
                <c:pt idx="14295">
                  <c:v>19.577999999999999</c:v>
                </c:pt>
                <c:pt idx="14296">
                  <c:v>19.577999999999999</c:v>
                </c:pt>
                <c:pt idx="14297">
                  <c:v>19.577999999999999</c:v>
                </c:pt>
                <c:pt idx="14298">
                  <c:v>19.577999999999999</c:v>
                </c:pt>
                <c:pt idx="14299">
                  <c:v>19.577999999999999</c:v>
                </c:pt>
                <c:pt idx="14300">
                  <c:v>19.577999999999999</c:v>
                </c:pt>
                <c:pt idx="14301">
                  <c:v>19.577999999999999</c:v>
                </c:pt>
                <c:pt idx="14302">
                  <c:v>19.577999999999999</c:v>
                </c:pt>
                <c:pt idx="14303">
                  <c:v>19.577999999999999</c:v>
                </c:pt>
                <c:pt idx="14304">
                  <c:v>19.577999999999999</c:v>
                </c:pt>
                <c:pt idx="14305">
                  <c:v>19.577999999999999</c:v>
                </c:pt>
                <c:pt idx="14306">
                  <c:v>19.577999999999999</c:v>
                </c:pt>
                <c:pt idx="14307">
                  <c:v>19.577999999999999</c:v>
                </c:pt>
                <c:pt idx="14308">
                  <c:v>19.582000000000001</c:v>
                </c:pt>
                <c:pt idx="14309">
                  <c:v>19.616</c:v>
                </c:pt>
                <c:pt idx="14310">
                  <c:v>19.616</c:v>
                </c:pt>
                <c:pt idx="14311">
                  <c:v>19.616</c:v>
                </c:pt>
                <c:pt idx="14312">
                  <c:v>19.616</c:v>
                </c:pt>
                <c:pt idx="14313">
                  <c:v>19.616</c:v>
                </c:pt>
                <c:pt idx="14314">
                  <c:v>19.616</c:v>
                </c:pt>
                <c:pt idx="14315">
                  <c:v>19.616</c:v>
                </c:pt>
                <c:pt idx="14316">
                  <c:v>19.616</c:v>
                </c:pt>
                <c:pt idx="14317">
                  <c:v>19.616</c:v>
                </c:pt>
                <c:pt idx="14318">
                  <c:v>19.616</c:v>
                </c:pt>
                <c:pt idx="14319">
                  <c:v>19.616</c:v>
                </c:pt>
                <c:pt idx="14320">
                  <c:v>19.616</c:v>
                </c:pt>
                <c:pt idx="14321">
                  <c:v>19.616</c:v>
                </c:pt>
                <c:pt idx="14322">
                  <c:v>19.616</c:v>
                </c:pt>
                <c:pt idx="14323">
                  <c:v>19.616</c:v>
                </c:pt>
                <c:pt idx="14324">
                  <c:v>19.616</c:v>
                </c:pt>
                <c:pt idx="14325">
                  <c:v>19.616</c:v>
                </c:pt>
                <c:pt idx="14326">
                  <c:v>19.616</c:v>
                </c:pt>
                <c:pt idx="14327">
                  <c:v>19.616</c:v>
                </c:pt>
                <c:pt idx="14328">
                  <c:v>19.616</c:v>
                </c:pt>
                <c:pt idx="14329">
                  <c:v>19.616</c:v>
                </c:pt>
                <c:pt idx="14330">
                  <c:v>19.616</c:v>
                </c:pt>
                <c:pt idx="14331">
                  <c:v>19.616</c:v>
                </c:pt>
                <c:pt idx="14332">
                  <c:v>19.616</c:v>
                </c:pt>
                <c:pt idx="14333">
                  <c:v>19.616</c:v>
                </c:pt>
                <c:pt idx="14334">
                  <c:v>19.616</c:v>
                </c:pt>
                <c:pt idx="14335">
                  <c:v>19.616</c:v>
                </c:pt>
                <c:pt idx="14336">
                  <c:v>19.616</c:v>
                </c:pt>
                <c:pt idx="14337">
                  <c:v>19.616</c:v>
                </c:pt>
                <c:pt idx="14338">
                  <c:v>19.616</c:v>
                </c:pt>
                <c:pt idx="14339">
                  <c:v>19.616</c:v>
                </c:pt>
                <c:pt idx="14340">
                  <c:v>19.616</c:v>
                </c:pt>
                <c:pt idx="14341">
                  <c:v>19.616</c:v>
                </c:pt>
                <c:pt idx="14342">
                  <c:v>19.616</c:v>
                </c:pt>
                <c:pt idx="14343">
                  <c:v>19.616</c:v>
                </c:pt>
                <c:pt idx="14344">
                  <c:v>19.654</c:v>
                </c:pt>
                <c:pt idx="14345">
                  <c:v>19.654</c:v>
                </c:pt>
                <c:pt idx="14346">
                  <c:v>19.654</c:v>
                </c:pt>
                <c:pt idx="14347">
                  <c:v>19.654</c:v>
                </c:pt>
                <c:pt idx="14348">
                  <c:v>19.654</c:v>
                </c:pt>
                <c:pt idx="14349">
                  <c:v>19.654</c:v>
                </c:pt>
                <c:pt idx="14350">
                  <c:v>19.654</c:v>
                </c:pt>
                <c:pt idx="14351">
                  <c:v>19.654</c:v>
                </c:pt>
                <c:pt idx="14352">
                  <c:v>19.654</c:v>
                </c:pt>
                <c:pt idx="14353">
                  <c:v>19.654</c:v>
                </c:pt>
                <c:pt idx="14354">
                  <c:v>19.654</c:v>
                </c:pt>
                <c:pt idx="14355">
                  <c:v>19.654</c:v>
                </c:pt>
                <c:pt idx="14356">
                  <c:v>19.654</c:v>
                </c:pt>
                <c:pt idx="14357">
                  <c:v>19.654</c:v>
                </c:pt>
                <c:pt idx="14358">
                  <c:v>19.654</c:v>
                </c:pt>
                <c:pt idx="14359">
                  <c:v>19.654</c:v>
                </c:pt>
                <c:pt idx="14360">
                  <c:v>19.654</c:v>
                </c:pt>
                <c:pt idx="14361">
                  <c:v>19.654</c:v>
                </c:pt>
                <c:pt idx="14362">
                  <c:v>19.654</c:v>
                </c:pt>
                <c:pt idx="14363">
                  <c:v>19.654</c:v>
                </c:pt>
                <c:pt idx="14364">
                  <c:v>19.654</c:v>
                </c:pt>
                <c:pt idx="14365">
                  <c:v>19.654</c:v>
                </c:pt>
                <c:pt idx="14366">
                  <c:v>19.654</c:v>
                </c:pt>
                <c:pt idx="14367">
                  <c:v>19.654</c:v>
                </c:pt>
                <c:pt idx="14368">
                  <c:v>19.654</c:v>
                </c:pt>
                <c:pt idx="14369">
                  <c:v>19.654</c:v>
                </c:pt>
                <c:pt idx="14370">
                  <c:v>19.654</c:v>
                </c:pt>
                <c:pt idx="14371">
                  <c:v>19.654</c:v>
                </c:pt>
                <c:pt idx="14372">
                  <c:v>19.654</c:v>
                </c:pt>
                <c:pt idx="14373">
                  <c:v>19.654</c:v>
                </c:pt>
                <c:pt idx="14374">
                  <c:v>19.654</c:v>
                </c:pt>
                <c:pt idx="14375">
                  <c:v>19.654</c:v>
                </c:pt>
                <c:pt idx="14376">
                  <c:v>19.654</c:v>
                </c:pt>
                <c:pt idx="14377">
                  <c:v>19.654</c:v>
                </c:pt>
                <c:pt idx="14378">
                  <c:v>19.654</c:v>
                </c:pt>
                <c:pt idx="14379">
                  <c:v>19.654</c:v>
                </c:pt>
                <c:pt idx="14380">
                  <c:v>19.692</c:v>
                </c:pt>
                <c:pt idx="14381">
                  <c:v>19.692</c:v>
                </c:pt>
                <c:pt idx="14382">
                  <c:v>19.692</c:v>
                </c:pt>
                <c:pt idx="14383">
                  <c:v>19.692</c:v>
                </c:pt>
                <c:pt idx="14384">
                  <c:v>19.692</c:v>
                </c:pt>
                <c:pt idx="14385">
                  <c:v>19.692</c:v>
                </c:pt>
                <c:pt idx="14386">
                  <c:v>19.692</c:v>
                </c:pt>
                <c:pt idx="14387">
                  <c:v>19.692</c:v>
                </c:pt>
                <c:pt idx="14388">
                  <c:v>19.692</c:v>
                </c:pt>
                <c:pt idx="14389">
                  <c:v>19.692</c:v>
                </c:pt>
                <c:pt idx="14390">
                  <c:v>19.692</c:v>
                </c:pt>
                <c:pt idx="14391">
                  <c:v>19.692</c:v>
                </c:pt>
                <c:pt idx="14392">
                  <c:v>19.692</c:v>
                </c:pt>
                <c:pt idx="14393">
                  <c:v>19.692</c:v>
                </c:pt>
                <c:pt idx="14394">
                  <c:v>19.692</c:v>
                </c:pt>
                <c:pt idx="14395">
                  <c:v>19.692</c:v>
                </c:pt>
                <c:pt idx="14396">
                  <c:v>19.692</c:v>
                </c:pt>
                <c:pt idx="14397">
                  <c:v>19.692</c:v>
                </c:pt>
                <c:pt idx="14398">
                  <c:v>19.692</c:v>
                </c:pt>
                <c:pt idx="14399">
                  <c:v>19.692</c:v>
                </c:pt>
                <c:pt idx="14400">
                  <c:v>19.692</c:v>
                </c:pt>
                <c:pt idx="14401">
                  <c:v>19.692</c:v>
                </c:pt>
                <c:pt idx="14402">
                  <c:v>19.692</c:v>
                </c:pt>
                <c:pt idx="14403">
                  <c:v>19.692</c:v>
                </c:pt>
                <c:pt idx="14404">
                  <c:v>19.692</c:v>
                </c:pt>
                <c:pt idx="14405">
                  <c:v>19.692</c:v>
                </c:pt>
                <c:pt idx="14406">
                  <c:v>19.692</c:v>
                </c:pt>
                <c:pt idx="14407">
                  <c:v>19.692</c:v>
                </c:pt>
                <c:pt idx="14408">
                  <c:v>19.692</c:v>
                </c:pt>
                <c:pt idx="14409">
                  <c:v>19.692</c:v>
                </c:pt>
                <c:pt idx="14410">
                  <c:v>19.692</c:v>
                </c:pt>
                <c:pt idx="14411">
                  <c:v>19.692</c:v>
                </c:pt>
                <c:pt idx="14412">
                  <c:v>19.692</c:v>
                </c:pt>
                <c:pt idx="14413">
                  <c:v>19.692</c:v>
                </c:pt>
                <c:pt idx="14414">
                  <c:v>19.692</c:v>
                </c:pt>
                <c:pt idx="14415">
                  <c:v>19.692</c:v>
                </c:pt>
                <c:pt idx="14416">
                  <c:v>19.73</c:v>
                </c:pt>
                <c:pt idx="14417">
                  <c:v>19.73</c:v>
                </c:pt>
                <c:pt idx="14418">
                  <c:v>19.73</c:v>
                </c:pt>
                <c:pt idx="14419">
                  <c:v>19.73</c:v>
                </c:pt>
                <c:pt idx="14420">
                  <c:v>19.73</c:v>
                </c:pt>
                <c:pt idx="14421">
                  <c:v>19.73</c:v>
                </c:pt>
                <c:pt idx="14422">
                  <c:v>19.73</c:v>
                </c:pt>
                <c:pt idx="14423">
                  <c:v>19.73</c:v>
                </c:pt>
                <c:pt idx="14424">
                  <c:v>19.73</c:v>
                </c:pt>
                <c:pt idx="14425">
                  <c:v>19.73</c:v>
                </c:pt>
                <c:pt idx="14426">
                  <c:v>19.73</c:v>
                </c:pt>
                <c:pt idx="14427">
                  <c:v>19.73</c:v>
                </c:pt>
                <c:pt idx="14428">
                  <c:v>19.73</c:v>
                </c:pt>
                <c:pt idx="14429">
                  <c:v>19.73</c:v>
                </c:pt>
                <c:pt idx="14430">
                  <c:v>19.73</c:v>
                </c:pt>
                <c:pt idx="14431">
                  <c:v>19.73</c:v>
                </c:pt>
                <c:pt idx="14432">
                  <c:v>19.73</c:v>
                </c:pt>
                <c:pt idx="14433">
                  <c:v>19.73</c:v>
                </c:pt>
                <c:pt idx="14434">
                  <c:v>19.73</c:v>
                </c:pt>
                <c:pt idx="14435">
                  <c:v>19.73</c:v>
                </c:pt>
                <c:pt idx="14436">
                  <c:v>19.73</c:v>
                </c:pt>
                <c:pt idx="14437">
                  <c:v>19.73</c:v>
                </c:pt>
                <c:pt idx="14438">
                  <c:v>19.73</c:v>
                </c:pt>
                <c:pt idx="14439">
                  <c:v>19.73</c:v>
                </c:pt>
                <c:pt idx="14440">
                  <c:v>19.73</c:v>
                </c:pt>
                <c:pt idx="14441">
                  <c:v>19.73</c:v>
                </c:pt>
                <c:pt idx="14442">
                  <c:v>19.73</c:v>
                </c:pt>
                <c:pt idx="14443">
                  <c:v>19.73</c:v>
                </c:pt>
                <c:pt idx="14444">
                  <c:v>19.73</c:v>
                </c:pt>
                <c:pt idx="14445">
                  <c:v>19.73</c:v>
                </c:pt>
                <c:pt idx="14446">
                  <c:v>19.73</c:v>
                </c:pt>
                <c:pt idx="14447">
                  <c:v>19.73</c:v>
                </c:pt>
                <c:pt idx="14448">
                  <c:v>19.73</c:v>
                </c:pt>
                <c:pt idx="14449">
                  <c:v>19.73</c:v>
                </c:pt>
                <c:pt idx="14450">
                  <c:v>19.73</c:v>
                </c:pt>
                <c:pt idx="14451">
                  <c:v>19.73</c:v>
                </c:pt>
                <c:pt idx="14452">
                  <c:v>19.738</c:v>
                </c:pt>
                <c:pt idx="14453">
                  <c:v>19.762</c:v>
                </c:pt>
                <c:pt idx="14454">
                  <c:v>19.762</c:v>
                </c:pt>
                <c:pt idx="14455">
                  <c:v>19.762</c:v>
                </c:pt>
                <c:pt idx="14456">
                  <c:v>19.762</c:v>
                </c:pt>
                <c:pt idx="14457">
                  <c:v>19.762</c:v>
                </c:pt>
                <c:pt idx="14458">
                  <c:v>19.762</c:v>
                </c:pt>
                <c:pt idx="14459">
                  <c:v>19.762</c:v>
                </c:pt>
                <c:pt idx="14460">
                  <c:v>19.762</c:v>
                </c:pt>
                <c:pt idx="14461">
                  <c:v>19.762</c:v>
                </c:pt>
                <c:pt idx="14462">
                  <c:v>19.762</c:v>
                </c:pt>
                <c:pt idx="14463">
                  <c:v>19.762</c:v>
                </c:pt>
                <c:pt idx="14464">
                  <c:v>19.762</c:v>
                </c:pt>
                <c:pt idx="14465">
                  <c:v>19.762</c:v>
                </c:pt>
                <c:pt idx="14466">
                  <c:v>19.762</c:v>
                </c:pt>
                <c:pt idx="14467">
                  <c:v>19.762</c:v>
                </c:pt>
                <c:pt idx="14468">
                  <c:v>19.762</c:v>
                </c:pt>
                <c:pt idx="14469">
                  <c:v>19.762</c:v>
                </c:pt>
                <c:pt idx="14470">
                  <c:v>19.762</c:v>
                </c:pt>
                <c:pt idx="14471">
                  <c:v>19.762</c:v>
                </c:pt>
                <c:pt idx="14472">
                  <c:v>19.762</c:v>
                </c:pt>
                <c:pt idx="14473">
                  <c:v>19.762</c:v>
                </c:pt>
                <c:pt idx="14474">
                  <c:v>19.762</c:v>
                </c:pt>
                <c:pt idx="14475">
                  <c:v>19.762</c:v>
                </c:pt>
                <c:pt idx="14476">
                  <c:v>19.762</c:v>
                </c:pt>
                <c:pt idx="14477">
                  <c:v>19.762</c:v>
                </c:pt>
                <c:pt idx="14478">
                  <c:v>19.762</c:v>
                </c:pt>
                <c:pt idx="14479">
                  <c:v>19.762</c:v>
                </c:pt>
                <c:pt idx="14480">
                  <c:v>19.762</c:v>
                </c:pt>
                <c:pt idx="14481">
                  <c:v>19.762</c:v>
                </c:pt>
                <c:pt idx="14482">
                  <c:v>19.762</c:v>
                </c:pt>
                <c:pt idx="14483">
                  <c:v>19.762</c:v>
                </c:pt>
                <c:pt idx="14484">
                  <c:v>19.797999999999998</c:v>
                </c:pt>
                <c:pt idx="14485">
                  <c:v>19.797999999999998</c:v>
                </c:pt>
                <c:pt idx="14486">
                  <c:v>19.797999999999998</c:v>
                </c:pt>
                <c:pt idx="14487">
                  <c:v>19.797999999999998</c:v>
                </c:pt>
                <c:pt idx="14488">
                  <c:v>19.797999999999998</c:v>
                </c:pt>
                <c:pt idx="14489">
                  <c:v>19.797999999999998</c:v>
                </c:pt>
                <c:pt idx="14490">
                  <c:v>19.797999999999998</c:v>
                </c:pt>
                <c:pt idx="14491">
                  <c:v>19.797999999999998</c:v>
                </c:pt>
                <c:pt idx="14492">
                  <c:v>19.797999999999998</c:v>
                </c:pt>
                <c:pt idx="14493">
                  <c:v>19.797999999999998</c:v>
                </c:pt>
                <c:pt idx="14494">
                  <c:v>19.797999999999998</c:v>
                </c:pt>
                <c:pt idx="14495">
                  <c:v>19.797999999999998</c:v>
                </c:pt>
                <c:pt idx="14496">
                  <c:v>19.797999999999998</c:v>
                </c:pt>
                <c:pt idx="14497">
                  <c:v>19.797999999999998</c:v>
                </c:pt>
                <c:pt idx="14498">
                  <c:v>19.797999999999998</c:v>
                </c:pt>
                <c:pt idx="14499">
                  <c:v>19.797999999999998</c:v>
                </c:pt>
                <c:pt idx="14500">
                  <c:v>19.797999999999998</c:v>
                </c:pt>
                <c:pt idx="14501">
                  <c:v>19.797999999999998</c:v>
                </c:pt>
                <c:pt idx="14502">
                  <c:v>19.797999999999998</c:v>
                </c:pt>
                <c:pt idx="14503">
                  <c:v>19.797999999999998</c:v>
                </c:pt>
                <c:pt idx="14504">
                  <c:v>19.797999999999998</c:v>
                </c:pt>
                <c:pt idx="14505">
                  <c:v>19.797999999999998</c:v>
                </c:pt>
                <c:pt idx="14506">
                  <c:v>19.797999999999998</c:v>
                </c:pt>
                <c:pt idx="14507">
                  <c:v>19.797999999999998</c:v>
                </c:pt>
                <c:pt idx="14508">
                  <c:v>19.797999999999998</c:v>
                </c:pt>
                <c:pt idx="14509">
                  <c:v>19.797999999999998</c:v>
                </c:pt>
                <c:pt idx="14510">
                  <c:v>19.797999999999998</c:v>
                </c:pt>
                <c:pt idx="14511">
                  <c:v>19.797999999999998</c:v>
                </c:pt>
                <c:pt idx="14512">
                  <c:v>19.797999999999998</c:v>
                </c:pt>
                <c:pt idx="14513">
                  <c:v>19.797999999999998</c:v>
                </c:pt>
                <c:pt idx="14514">
                  <c:v>19.797999999999998</c:v>
                </c:pt>
                <c:pt idx="14515">
                  <c:v>19.797999999999998</c:v>
                </c:pt>
                <c:pt idx="14516">
                  <c:v>19.797999999999998</c:v>
                </c:pt>
                <c:pt idx="14517">
                  <c:v>19.797999999999998</c:v>
                </c:pt>
                <c:pt idx="14518">
                  <c:v>19.797999999999998</c:v>
                </c:pt>
                <c:pt idx="14519">
                  <c:v>19.803999999999998</c:v>
                </c:pt>
                <c:pt idx="14520">
                  <c:v>19.835999999999999</c:v>
                </c:pt>
                <c:pt idx="14521">
                  <c:v>19.835999999999999</c:v>
                </c:pt>
                <c:pt idx="14522">
                  <c:v>19.835999999999999</c:v>
                </c:pt>
                <c:pt idx="14523">
                  <c:v>19.835999999999999</c:v>
                </c:pt>
                <c:pt idx="14524">
                  <c:v>19.835999999999999</c:v>
                </c:pt>
                <c:pt idx="14525">
                  <c:v>19.835999999999999</c:v>
                </c:pt>
                <c:pt idx="14526">
                  <c:v>19.835999999999999</c:v>
                </c:pt>
                <c:pt idx="14527">
                  <c:v>19.835999999999999</c:v>
                </c:pt>
                <c:pt idx="14528">
                  <c:v>19.835999999999999</c:v>
                </c:pt>
                <c:pt idx="14529">
                  <c:v>19.835999999999999</c:v>
                </c:pt>
                <c:pt idx="14530">
                  <c:v>19.835999999999999</c:v>
                </c:pt>
                <c:pt idx="14531">
                  <c:v>19.835999999999999</c:v>
                </c:pt>
                <c:pt idx="14532">
                  <c:v>19.835999999999999</c:v>
                </c:pt>
                <c:pt idx="14533">
                  <c:v>19.835999999999999</c:v>
                </c:pt>
                <c:pt idx="14534">
                  <c:v>19.835999999999999</c:v>
                </c:pt>
                <c:pt idx="14535">
                  <c:v>19.835999999999999</c:v>
                </c:pt>
                <c:pt idx="14536">
                  <c:v>19.835999999999999</c:v>
                </c:pt>
                <c:pt idx="14537">
                  <c:v>19.835999999999999</c:v>
                </c:pt>
                <c:pt idx="14538">
                  <c:v>19.835999999999999</c:v>
                </c:pt>
                <c:pt idx="14539">
                  <c:v>19.835999999999999</c:v>
                </c:pt>
                <c:pt idx="14540">
                  <c:v>19.835999999999999</c:v>
                </c:pt>
                <c:pt idx="14541">
                  <c:v>19.835999999999999</c:v>
                </c:pt>
                <c:pt idx="14542">
                  <c:v>19.835999999999999</c:v>
                </c:pt>
                <c:pt idx="14543">
                  <c:v>19.835999999999999</c:v>
                </c:pt>
                <c:pt idx="14544">
                  <c:v>19.835999999999999</c:v>
                </c:pt>
                <c:pt idx="14545">
                  <c:v>19.835999999999999</c:v>
                </c:pt>
                <c:pt idx="14546">
                  <c:v>19.835999999999999</c:v>
                </c:pt>
                <c:pt idx="14547">
                  <c:v>19.835999999999999</c:v>
                </c:pt>
                <c:pt idx="14548">
                  <c:v>19.835999999999999</c:v>
                </c:pt>
                <c:pt idx="14549">
                  <c:v>19.835999999999999</c:v>
                </c:pt>
                <c:pt idx="14550">
                  <c:v>19.835999999999999</c:v>
                </c:pt>
                <c:pt idx="14551">
                  <c:v>19.835999999999999</c:v>
                </c:pt>
                <c:pt idx="14552">
                  <c:v>19.835999999999999</c:v>
                </c:pt>
                <c:pt idx="14553">
                  <c:v>19.835999999999999</c:v>
                </c:pt>
                <c:pt idx="14554">
                  <c:v>19.835999999999999</c:v>
                </c:pt>
                <c:pt idx="14555">
                  <c:v>19.835999999999999</c:v>
                </c:pt>
                <c:pt idx="14556">
                  <c:v>19.835999999999999</c:v>
                </c:pt>
                <c:pt idx="14557">
                  <c:v>19.835999999999999</c:v>
                </c:pt>
                <c:pt idx="14558">
                  <c:v>19.872</c:v>
                </c:pt>
                <c:pt idx="14559">
                  <c:v>19.872</c:v>
                </c:pt>
                <c:pt idx="14560">
                  <c:v>19.872</c:v>
                </c:pt>
                <c:pt idx="14561">
                  <c:v>19.872</c:v>
                </c:pt>
                <c:pt idx="14562">
                  <c:v>19.872</c:v>
                </c:pt>
                <c:pt idx="14563">
                  <c:v>19.872</c:v>
                </c:pt>
                <c:pt idx="14564">
                  <c:v>19.872</c:v>
                </c:pt>
                <c:pt idx="14565">
                  <c:v>19.872</c:v>
                </c:pt>
                <c:pt idx="14566">
                  <c:v>19.872</c:v>
                </c:pt>
                <c:pt idx="14567">
                  <c:v>19.872</c:v>
                </c:pt>
                <c:pt idx="14568">
                  <c:v>19.872</c:v>
                </c:pt>
                <c:pt idx="14569">
                  <c:v>19.872</c:v>
                </c:pt>
                <c:pt idx="14570">
                  <c:v>19.872</c:v>
                </c:pt>
                <c:pt idx="14571">
                  <c:v>19.872</c:v>
                </c:pt>
                <c:pt idx="14572">
                  <c:v>19.872</c:v>
                </c:pt>
                <c:pt idx="14573">
                  <c:v>19.872</c:v>
                </c:pt>
                <c:pt idx="14574">
                  <c:v>19.872</c:v>
                </c:pt>
                <c:pt idx="14575">
                  <c:v>19.872</c:v>
                </c:pt>
                <c:pt idx="14576">
                  <c:v>19.872</c:v>
                </c:pt>
                <c:pt idx="14577">
                  <c:v>19.872</c:v>
                </c:pt>
                <c:pt idx="14578">
                  <c:v>19.872</c:v>
                </c:pt>
                <c:pt idx="14579">
                  <c:v>19.872</c:v>
                </c:pt>
                <c:pt idx="14580">
                  <c:v>19.872</c:v>
                </c:pt>
                <c:pt idx="14581">
                  <c:v>19.872</c:v>
                </c:pt>
                <c:pt idx="14582">
                  <c:v>19.872</c:v>
                </c:pt>
                <c:pt idx="14583">
                  <c:v>19.872</c:v>
                </c:pt>
                <c:pt idx="14584">
                  <c:v>19.872</c:v>
                </c:pt>
                <c:pt idx="14585">
                  <c:v>19.872</c:v>
                </c:pt>
                <c:pt idx="14586">
                  <c:v>19.872</c:v>
                </c:pt>
                <c:pt idx="14587">
                  <c:v>19.872</c:v>
                </c:pt>
                <c:pt idx="14588">
                  <c:v>19.872</c:v>
                </c:pt>
                <c:pt idx="14589">
                  <c:v>19.872</c:v>
                </c:pt>
                <c:pt idx="14590">
                  <c:v>19.872</c:v>
                </c:pt>
                <c:pt idx="14591">
                  <c:v>19.872</c:v>
                </c:pt>
                <c:pt idx="14592">
                  <c:v>19.872</c:v>
                </c:pt>
                <c:pt idx="14593">
                  <c:v>19.872</c:v>
                </c:pt>
                <c:pt idx="14594">
                  <c:v>19.872</c:v>
                </c:pt>
                <c:pt idx="14595">
                  <c:v>19.91</c:v>
                </c:pt>
                <c:pt idx="14596">
                  <c:v>19.91</c:v>
                </c:pt>
                <c:pt idx="14597">
                  <c:v>19.91</c:v>
                </c:pt>
                <c:pt idx="14598">
                  <c:v>19.91</c:v>
                </c:pt>
                <c:pt idx="14599">
                  <c:v>19.91</c:v>
                </c:pt>
                <c:pt idx="14600">
                  <c:v>19.91</c:v>
                </c:pt>
                <c:pt idx="14601">
                  <c:v>19.91</c:v>
                </c:pt>
                <c:pt idx="14602">
                  <c:v>19.91</c:v>
                </c:pt>
                <c:pt idx="14603">
                  <c:v>19.91</c:v>
                </c:pt>
                <c:pt idx="14604">
                  <c:v>19.91</c:v>
                </c:pt>
                <c:pt idx="14605">
                  <c:v>19.91</c:v>
                </c:pt>
                <c:pt idx="14606">
                  <c:v>19.91</c:v>
                </c:pt>
                <c:pt idx="14607">
                  <c:v>19.91</c:v>
                </c:pt>
                <c:pt idx="14608">
                  <c:v>19.91</c:v>
                </c:pt>
                <c:pt idx="14609">
                  <c:v>19.91</c:v>
                </c:pt>
                <c:pt idx="14610">
                  <c:v>19.91</c:v>
                </c:pt>
                <c:pt idx="14611">
                  <c:v>19.91</c:v>
                </c:pt>
                <c:pt idx="14612">
                  <c:v>19.91</c:v>
                </c:pt>
                <c:pt idx="14613">
                  <c:v>19.91</c:v>
                </c:pt>
                <c:pt idx="14614">
                  <c:v>19.91</c:v>
                </c:pt>
                <c:pt idx="14615">
                  <c:v>19.91</c:v>
                </c:pt>
                <c:pt idx="14616">
                  <c:v>19.91</c:v>
                </c:pt>
                <c:pt idx="14617">
                  <c:v>19.91</c:v>
                </c:pt>
                <c:pt idx="14618">
                  <c:v>19.91</c:v>
                </c:pt>
                <c:pt idx="14619">
                  <c:v>19.91</c:v>
                </c:pt>
                <c:pt idx="14620">
                  <c:v>19.91</c:v>
                </c:pt>
                <c:pt idx="14621">
                  <c:v>19.91</c:v>
                </c:pt>
                <c:pt idx="14622">
                  <c:v>19.91</c:v>
                </c:pt>
                <c:pt idx="14623">
                  <c:v>19.91</c:v>
                </c:pt>
                <c:pt idx="14624">
                  <c:v>19.91</c:v>
                </c:pt>
                <c:pt idx="14625">
                  <c:v>19.91</c:v>
                </c:pt>
                <c:pt idx="14626">
                  <c:v>19.91</c:v>
                </c:pt>
                <c:pt idx="14627">
                  <c:v>19.91</c:v>
                </c:pt>
                <c:pt idx="14628">
                  <c:v>19.91</c:v>
                </c:pt>
                <c:pt idx="14629">
                  <c:v>19.91</c:v>
                </c:pt>
                <c:pt idx="14630">
                  <c:v>19.91</c:v>
                </c:pt>
                <c:pt idx="14631">
                  <c:v>19.91</c:v>
                </c:pt>
                <c:pt idx="14632">
                  <c:v>19.914000000000001</c:v>
                </c:pt>
                <c:pt idx="14633">
                  <c:v>19.948</c:v>
                </c:pt>
                <c:pt idx="14634">
                  <c:v>19.948</c:v>
                </c:pt>
                <c:pt idx="14635">
                  <c:v>19.948</c:v>
                </c:pt>
                <c:pt idx="14636">
                  <c:v>19.948</c:v>
                </c:pt>
                <c:pt idx="14637">
                  <c:v>19.948</c:v>
                </c:pt>
                <c:pt idx="14638">
                  <c:v>19.948</c:v>
                </c:pt>
                <c:pt idx="14639">
                  <c:v>19.948</c:v>
                </c:pt>
                <c:pt idx="14640">
                  <c:v>19.948</c:v>
                </c:pt>
                <c:pt idx="14641">
                  <c:v>19.948</c:v>
                </c:pt>
                <c:pt idx="14642">
                  <c:v>19.948</c:v>
                </c:pt>
                <c:pt idx="14643">
                  <c:v>19.948</c:v>
                </c:pt>
                <c:pt idx="14644">
                  <c:v>19.948</c:v>
                </c:pt>
                <c:pt idx="14645">
                  <c:v>19.948</c:v>
                </c:pt>
                <c:pt idx="14646">
                  <c:v>19.948</c:v>
                </c:pt>
                <c:pt idx="14647">
                  <c:v>19.948</c:v>
                </c:pt>
                <c:pt idx="14648">
                  <c:v>19.948</c:v>
                </c:pt>
                <c:pt idx="14649">
                  <c:v>19.948</c:v>
                </c:pt>
                <c:pt idx="14650">
                  <c:v>19.948</c:v>
                </c:pt>
                <c:pt idx="14651">
                  <c:v>19.948</c:v>
                </c:pt>
                <c:pt idx="14652">
                  <c:v>19.948</c:v>
                </c:pt>
                <c:pt idx="14653">
                  <c:v>19.948</c:v>
                </c:pt>
                <c:pt idx="14654">
                  <c:v>19.948</c:v>
                </c:pt>
                <c:pt idx="14655">
                  <c:v>19.948</c:v>
                </c:pt>
                <c:pt idx="14656">
                  <c:v>19.948</c:v>
                </c:pt>
                <c:pt idx="14657">
                  <c:v>19.948</c:v>
                </c:pt>
                <c:pt idx="14658">
                  <c:v>19.948</c:v>
                </c:pt>
                <c:pt idx="14659">
                  <c:v>19.948</c:v>
                </c:pt>
                <c:pt idx="14660">
                  <c:v>19.948</c:v>
                </c:pt>
                <c:pt idx="14661">
                  <c:v>19.948</c:v>
                </c:pt>
                <c:pt idx="14662">
                  <c:v>19.948</c:v>
                </c:pt>
                <c:pt idx="14663">
                  <c:v>19.948</c:v>
                </c:pt>
                <c:pt idx="14664">
                  <c:v>19.948</c:v>
                </c:pt>
                <c:pt idx="14665">
                  <c:v>19.948</c:v>
                </c:pt>
                <c:pt idx="14666">
                  <c:v>19.948</c:v>
                </c:pt>
                <c:pt idx="14667">
                  <c:v>19.948</c:v>
                </c:pt>
                <c:pt idx="14668">
                  <c:v>19.948</c:v>
                </c:pt>
                <c:pt idx="14669">
                  <c:v>19.948</c:v>
                </c:pt>
                <c:pt idx="14670">
                  <c:v>19.948</c:v>
                </c:pt>
                <c:pt idx="14671">
                  <c:v>19.948</c:v>
                </c:pt>
                <c:pt idx="14672">
                  <c:v>19.98</c:v>
                </c:pt>
                <c:pt idx="14673">
                  <c:v>19.986000000000001</c:v>
                </c:pt>
                <c:pt idx="14674">
                  <c:v>19.986000000000001</c:v>
                </c:pt>
                <c:pt idx="14675">
                  <c:v>19.986000000000001</c:v>
                </c:pt>
                <c:pt idx="14676">
                  <c:v>19.986000000000001</c:v>
                </c:pt>
                <c:pt idx="14677">
                  <c:v>19.986000000000001</c:v>
                </c:pt>
                <c:pt idx="14678">
                  <c:v>19.986000000000001</c:v>
                </c:pt>
                <c:pt idx="14679">
                  <c:v>19.986000000000001</c:v>
                </c:pt>
                <c:pt idx="14680">
                  <c:v>19.986000000000001</c:v>
                </c:pt>
                <c:pt idx="14681">
                  <c:v>19.986000000000001</c:v>
                </c:pt>
                <c:pt idx="14682">
                  <c:v>19.986000000000001</c:v>
                </c:pt>
                <c:pt idx="14683">
                  <c:v>19.986000000000001</c:v>
                </c:pt>
                <c:pt idx="14684">
                  <c:v>19.986000000000001</c:v>
                </c:pt>
                <c:pt idx="14685">
                  <c:v>19.986000000000001</c:v>
                </c:pt>
                <c:pt idx="14686">
                  <c:v>19.986000000000001</c:v>
                </c:pt>
                <c:pt idx="14687">
                  <c:v>19.986000000000001</c:v>
                </c:pt>
                <c:pt idx="14688">
                  <c:v>19.986000000000001</c:v>
                </c:pt>
                <c:pt idx="14689">
                  <c:v>19.986000000000001</c:v>
                </c:pt>
                <c:pt idx="14690">
                  <c:v>19.986000000000001</c:v>
                </c:pt>
                <c:pt idx="14691">
                  <c:v>19.986000000000001</c:v>
                </c:pt>
                <c:pt idx="14692">
                  <c:v>19.986000000000001</c:v>
                </c:pt>
                <c:pt idx="14693">
                  <c:v>19.986000000000001</c:v>
                </c:pt>
                <c:pt idx="14694">
                  <c:v>19.986000000000001</c:v>
                </c:pt>
                <c:pt idx="14695">
                  <c:v>19.986000000000001</c:v>
                </c:pt>
                <c:pt idx="14696">
                  <c:v>19.986000000000001</c:v>
                </c:pt>
                <c:pt idx="14697">
                  <c:v>19.986000000000001</c:v>
                </c:pt>
                <c:pt idx="14698">
                  <c:v>19.986000000000001</c:v>
                </c:pt>
                <c:pt idx="14699">
                  <c:v>19.986000000000001</c:v>
                </c:pt>
                <c:pt idx="14700">
                  <c:v>19.986000000000001</c:v>
                </c:pt>
                <c:pt idx="14701">
                  <c:v>19.986000000000001</c:v>
                </c:pt>
                <c:pt idx="14702">
                  <c:v>19.986000000000001</c:v>
                </c:pt>
                <c:pt idx="14703">
                  <c:v>19.986000000000001</c:v>
                </c:pt>
                <c:pt idx="14704">
                  <c:v>19.986000000000001</c:v>
                </c:pt>
                <c:pt idx="14705">
                  <c:v>19.986000000000001</c:v>
                </c:pt>
                <c:pt idx="14706">
                  <c:v>19.986000000000001</c:v>
                </c:pt>
                <c:pt idx="14707">
                  <c:v>19.986000000000001</c:v>
                </c:pt>
                <c:pt idx="14708">
                  <c:v>19.986000000000001</c:v>
                </c:pt>
                <c:pt idx="14709">
                  <c:v>19.986000000000001</c:v>
                </c:pt>
                <c:pt idx="14710">
                  <c:v>19.986000000000001</c:v>
                </c:pt>
                <c:pt idx="14711">
                  <c:v>20</c:v>
                </c:pt>
                <c:pt idx="14712">
                  <c:v>20</c:v>
                </c:pt>
                <c:pt idx="14713">
                  <c:v>20.032</c:v>
                </c:pt>
                <c:pt idx="14714">
                  <c:v>20.04</c:v>
                </c:pt>
                <c:pt idx="14715">
                  <c:v>20.04</c:v>
                </c:pt>
                <c:pt idx="14716">
                  <c:v>20.04</c:v>
                </c:pt>
                <c:pt idx="14717">
                  <c:v>20.04</c:v>
                </c:pt>
                <c:pt idx="14718">
                  <c:v>20.04</c:v>
                </c:pt>
                <c:pt idx="14719">
                  <c:v>20.04</c:v>
                </c:pt>
                <c:pt idx="14720">
                  <c:v>20.04</c:v>
                </c:pt>
                <c:pt idx="14721">
                  <c:v>20.04</c:v>
                </c:pt>
                <c:pt idx="14722">
                  <c:v>20.04</c:v>
                </c:pt>
                <c:pt idx="14723">
                  <c:v>20.04</c:v>
                </c:pt>
                <c:pt idx="14724">
                  <c:v>20.04</c:v>
                </c:pt>
                <c:pt idx="14725">
                  <c:v>20.04</c:v>
                </c:pt>
                <c:pt idx="14726">
                  <c:v>20.04</c:v>
                </c:pt>
                <c:pt idx="14727">
                  <c:v>20.04</c:v>
                </c:pt>
                <c:pt idx="14728">
                  <c:v>20.04</c:v>
                </c:pt>
                <c:pt idx="14729">
                  <c:v>20.04</c:v>
                </c:pt>
                <c:pt idx="14730">
                  <c:v>20.04</c:v>
                </c:pt>
                <c:pt idx="14731">
                  <c:v>20.04</c:v>
                </c:pt>
                <c:pt idx="14732">
                  <c:v>20.04</c:v>
                </c:pt>
                <c:pt idx="14733">
                  <c:v>20.04</c:v>
                </c:pt>
                <c:pt idx="14734">
                  <c:v>20.04</c:v>
                </c:pt>
                <c:pt idx="14735">
                  <c:v>20.04</c:v>
                </c:pt>
                <c:pt idx="14736">
                  <c:v>20.04</c:v>
                </c:pt>
                <c:pt idx="14737">
                  <c:v>20.04</c:v>
                </c:pt>
                <c:pt idx="14738">
                  <c:v>20.04</c:v>
                </c:pt>
                <c:pt idx="14739">
                  <c:v>20.04</c:v>
                </c:pt>
                <c:pt idx="14740">
                  <c:v>20.04</c:v>
                </c:pt>
                <c:pt idx="14741">
                  <c:v>20.04</c:v>
                </c:pt>
                <c:pt idx="14742">
                  <c:v>20.04</c:v>
                </c:pt>
                <c:pt idx="14743">
                  <c:v>20.04</c:v>
                </c:pt>
                <c:pt idx="14744">
                  <c:v>20.04</c:v>
                </c:pt>
                <c:pt idx="14745">
                  <c:v>20.04</c:v>
                </c:pt>
                <c:pt idx="14746">
                  <c:v>20.04</c:v>
                </c:pt>
                <c:pt idx="14747">
                  <c:v>20.04</c:v>
                </c:pt>
                <c:pt idx="14748">
                  <c:v>20.04</c:v>
                </c:pt>
                <c:pt idx="14749">
                  <c:v>20.04</c:v>
                </c:pt>
                <c:pt idx="14750">
                  <c:v>20.042000000000002</c:v>
                </c:pt>
                <c:pt idx="14751">
                  <c:v>20.077999999999999</c:v>
                </c:pt>
                <c:pt idx="14752">
                  <c:v>20.077999999999999</c:v>
                </c:pt>
                <c:pt idx="14753">
                  <c:v>20.077999999999999</c:v>
                </c:pt>
                <c:pt idx="14754">
                  <c:v>20.077999999999999</c:v>
                </c:pt>
                <c:pt idx="14755">
                  <c:v>20.077999999999999</c:v>
                </c:pt>
                <c:pt idx="14756">
                  <c:v>20.077999999999999</c:v>
                </c:pt>
                <c:pt idx="14757">
                  <c:v>20.077999999999999</c:v>
                </c:pt>
                <c:pt idx="14758">
                  <c:v>20.077999999999999</c:v>
                </c:pt>
                <c:pt idx="14759">
                  <c:v>20.077999999999999</c:v>
                </c:pt>
                <c:pt idx="14760">
                  <c:v>20.077999999999999</c:v>
                </c:pt>
                <c:pt idx="14761">
                  <c:v>20.077999999999999</c:v>
                </c:pt>
                <c:pt idx="14762">
                  <c:v>20.077999999999999</c:v>
                </c:pt>
                <c:pt idx="14763">
                  <c:v>20.077999999999999</c:v>
                </c:pt>
                <c:pt idx="14764">
                  <c:v>20.077999999999999</c:v>
                </c:pt>
                <c:pt idx="14765">
                  <c:v>20.077999999999999</c:v>
                </c:pt>
                <c:pt idx="14766">
                  <c:v>20.077999999999999</c:v>
                </c:pt>
                <c:pt idx="14767">
                  <c:v>20.077999999999999</c:v>
                </c:pt>
                <c:pt idx="14768">
                  <c:v>20.077999999999999</c:v>
                </c:pt>
                <c:pt idx="14769">
                  <c:v>20.077999999999999</c:v>
                </c:pt>
                <c:pt idx="14770">
                  <c:v>20.077999999999999</c:v>
                </c:pt>
                <c:pt idx="14771">
                  <c:v>20.077999999999999</c:v>
                </c:pt>
                <c:pt idx="14772">
                  <c:v>20.077999999999999</c:v>
                </c:pt>
                <c:pt idx="14773">
                  <c:v>20.077999999999999</c:v>
                </c:pt>
                <c:pt idx="14774">
                  <c:v>20.077999999999999</c:v>
                </c:pt>
                <c:pt idx="14775">
                  <c:v>20.077999999999999</c:v>
                </c:pt>
                <c:pt idx="14776">
                  <c:v>20.077999999999999</c:v>
                </c:pt>
                <c:pt idx="14777">
                  <c:v>20.077999999999999</c:v>
                </c:pt>
                <c:pt idx="14778">
                  <c:v>20.077999999999999</c:v>
                </c:pt>
                <c:pt idx="14779">
                  <c:v>20.077999999999999</c:v>
                </c:pt>
                <c:pt idx="14780">
                  <c:v>20.077999999999999</c:v>
                </c:pt>
                <c:pt idx="14781">
                  <c:v>20.077999999999999</c:v>
                </c:pt>
                <c:pt idx="14782">
                  <c:v>20.077999999999999</c:v>
                </c:pt>
                <c:pt idx="14783">
                  <c:v>20.077999999999999</c:v>
                </c:pt>
                <c:pt idx="14784">
                  <c:v>20.077999999999999</c:v>
                </c:pt>
                <c:pt idx="14785">
                  <c:v>20.077999999999999</c:v>
                </c:pt>
                <c:pt idx="14786">
                  <c:v>20.077999999999999</c:v>
                </c:pt>
                <c:pt idx="14787">
                  <c:v>20.077999999999999</c:v>
                </c:pt>
                <c:pt idx="14788">
                  <c:v>20.077999999999999</c:v>
                </c:pt>
                <c:pt idx="14789">
                  <c:v>20.077999999999999</c:v>
                </c:pt>
                <c:pt idx="14790">
                  <c:v>20.077999999999999</c:v>
                </c:pt>
                <c:pt idx="14791">
                  <c:v>20.088000000000001</c:v>
                </c:pt>
                <c:pt idx="14792">
                  <c:v>20.114000000000001</c:v>
                </c:pt>
                <c:pt idx="14793">
                  <c:v>20.114000000000001</c:v>
                </c:pt>
                <c:pt idx="14794">
                  <c:v>20.114000000000001</c:v>
                </c:pt>
                <c:pt idx="14795">
                  <c:v>20.114000000000001</c:v>
                </c:pt>
                <c:pt idx="14796">
                  <c:v>20.114000000000001</c:v>
                </c:pt>
                <c:pt idx="14797">
                  <c:v>20.114000000000001</c:v>
                </c:pt>
                <c:pt idx="14798">
                  <c:v>20.114000000000001</c:v>
                </c:pt>
                <c:pt idx="14799">
                  <c:v>20.114000000000001</c:v>
                </c:pt>
                <c:pt idx="14800">
                  <c:v>20.114000000000001</c:v>
                </c:pt>
                <c:pt idx="14801">
                  <c:v>20.114000000000001</c:v>
                </c:pt>
                <c:pt idx="14802">
                  <c:v>20.114000000000001</c:v>
                </c:pt>
                <c:pt idx="14803">
                  <c:v>20.114000000000001</c:v>
                </c:pt>
                <c:pt idx="14804">
                  <c:v>20.114000000000001</c:v>
                </c:pt>
                <c:pt idx="14805">
                  <c:v>20.114000000000001</c:v>
                </c:pt>
                <c:pt idx="14806">
                  <c:v>20.114000000000001</c:v>
                </c:pt>
                <c:pt idx="14807">
                  <c:v>20.114000000000001</c:v>
                </c:pt>
                <c:pt idx="14808">
                  <c:v>20.114000000000001</c:v>
                </c:pt>
                <c:pt idx="14809">
                  <c:v>20.114000000000001</c:v>
                </c:pt>
                <c:pt idx="14810">
                  <c:v>20.114000000000001</c:v>
                </c:pt>
                <c:pt idx="14811">
                  <c:v>20.114000000000001</c:v>
                </c:pt>
                <c:pt idx="14812">
                  <c:v>20.114000000000001</c:v>
                </c:pt>
                <c:pt idx="14813">
                  <c:v>20.114000000000001</c:v>
                </c:pt>
                <c:pt idx="14814">
                  <c:v>20.114000000000001</c:v>
                </c:pt>
                <c:pt idx="14815">
                  <c:v>20.114000000000001</c:v>
                </c:pt>
                <c:pt idx="14816">
                  <c:v>20.114000000000001</c:v>
                </c:pt>
                <c:pt idx="14817">
                  <c:v>20.114000000000001</c:v>
                </c:pt>
                <c:pt idx="14818">
                  <c:v>20.114000000000001</c:v>
                </c:pt>
                <c:pt idx="14819">
                  <c:v>20.114000000000001</c:v>
                </c:pt>
                <c:pt idx="14820">
                  <c:v>20.114000000000001</c:v>
                </c:pt>
                <c:pt idx="14821">
                  <c:v>20.114000000000001</c:v>
                </c:pt>
                <c:pt idx="14822">
                  <c:v>20.114000000000001</c:v>
                </c:pt>
                <c:pt idx="14823">
                  <c:v>20.114000000000001</c:v>
                </c:pt>
                <c:pt idx="14824">
                  <c:v>20.114000000000001</c:v>
                </c:pt>
                <c:pt idx="14825">
                  <c:v>20.114000000000001</c:v>
                </c:pt>
                <c:pt idx="14826">
                  <c:v>20.114000000000001</c:v>
                </c:pt>
                <c:pt idx="14827">
                  <c:v>20.114000000000001</c:v>
                </c:pt>
                <c:pt idx="14828">
                  <c:v>20.114000000000001</c:v>
                </c:pt>
                <c:pt idx="14829">
                  <c:v>20.114000000000001</c:v>
                </c:pt>
                <c:pt idx="14830">
                  <c:v>20.123999999999999</c:v>
                </c:pt>
                <c:pt idx="14831">
                  <c:v>20.152000000000001</c:v>
                </c:pt>
                <c:pt idx="14832">
                  <c:v>20.152000000000001</c:v>
                </c:pt>
                <c:pt idx="14833">
                  <c:v>20.152000000000001</c:v>
                </c:pt>
                <c:pt idx="14834">
                  <c:v>20.152000000000001</c:v>
                </c:pt>
                <c:pt idx="14835">
                  <c:v>20.152000000000001</c:v>
                </c:pt>
                <c:pt idx="14836">
                  <c:v>20.152000000000001</c:v>
                </c:pt>
                <c:pt idx="14837">
                  <c:v>20.152000000000001</c:v>
                </c:pt>
                <c:pt idx="14838">
                  <c:v>20.152000000000001</c:v>
                </c:pt>
                <c:pt idx="14839">
                  <c:v>20.152000000000001</c:v>
                </c:pt>
                <c:pt idx="14840">
                  <c:v>20.152000000000001</c:v>
                </c:pt>
                <c:pt idx="14841">
                  <c:v>20.152000000000001</c:v>
                </c:pt>
                <c:pt idx="14842">
                  <c:v>20.152000000000001</c:v>
                </c:pt>
                <c:pt idx="14843">
                  <c:v>20.152000000000001</c:v>
                </c:pt>
                <c:pt idx="14844">
                  <c:v>20.152000000000001</c:v>
                </c:pt>
                <c:pt idx="14845">
                  <c:v>20.152000000000001</c:v>
                </c:pt>
                <c:pt idx="14846">
                  <c:v>20.152000000000001</c:v>
                </c:pt>
                <c:pt idx="14847">
                  <c:v>20.152000000000001</c:v>
                </c:pt>
                <c:pt idx="14848">
                  <c:v>20.152000000000001</c:v>
                </c:pt>
                <c:pt idx="14849">
                  <c:v>20.152000000000001</c:v>
                </c:pt>
                <c:pt idx="14850">
                  <c:v>20.152000000000001</c:v>
                </c:pt>
                <c:pt idx="14851">
                  <c:v>20.152000000000001</c:v>
                </c:pt>
                <c:pt idx="14852">
                  <c:v>20.152000000000001</c:v>
                </c:pt>
                <c:pt idx="14853">
                  <c:v>20.152000000000001</c:v>
                </c:pt>
                <c:pt idx="14854">
                  <c:v>20.152000000000001</c:v>
                </c:pt>
                <c:pt idx="14855">
                  <c:v>20.152000000000001</c:v>
                </c:pt>
                <c:pt idx="14856">
                  <c:v>20.152000000000001</c:v>
                </c:pt>
                <c:pt idx="14857">
                  <c:v>20.152000000000001</c:v>
                </c:pt>
                <c:pt idx="14858">
                  <c:v>20.152000000000001</c:v>
                </c:pt>
                <c:pt idx="14859">
                  <c:v>20.152000000000001</c:v>
                </c:pt>
                <c:pt idx="14860">
                  <c:v>20.152000000000001</c:v>
                </c:pt>
                <c:pt idx="14861">
                  <c:v>20.152000000000001</c:v>
                </c:pt>
                <c:pt idx="14862">
                  <c:v>20.152000000000001</c:v>
                </c:pt>
                <c:pt idx="14863">
                  <c:v>20.152000000000001</c:v>
                </c:pt>
                <c:pt idx="14864">
                  <c:v>20.152000000000001</c:v>
                </c:pt>
                <c:pt idx="14865">
                  <c:v>20.152000000000001</c:v>
                </c:pt>
                <c:pt idx="14866">
                  <c:v>20.152000000000001</c:v>
                </c:pt>
                <c:pt idx="14867">
                  <c:v>20.152000000000001</c:v>
                </c:pt>
                <c:pt idx="14868">
                  <c:v>20.152000000000001</c:v>
                </c:pt>
                <c:pt idx="14869">
                  <c:v>20.152000000000001</c:v>
                </c:pt>
                <c:pt idx="14870">
                  <c:v>20.152000000000001</c:v>
                </c:pt>
                <c:pt idx="14871">
                  <c:v>20.187999999999999</c:v>
                </c:pt>
                <c:pt idx="14872">
                  <c:v>20.187999999999999</c:v>
                </c:pt>
                <c:pt idx="14873">
                  <c:v>20.187999999999999</c:v>
                </c:pt>
                <c:pt idx="14874">
                  <c:v>20.187999999999999</c:v>
                </c:pt>
                <c:pt idx="14875">
                  <c:v>20.187999999999999</c:v>
                </c:pt>
                <c:pt idx="14876">
                  <c:v>20.187999999999999</c:v>
                </c:pt>
                <c:pt idx="14877">
                  <c:v>20.187999999999999</c:v>
                </c:pt>
                <c:pt idx="14878">
                  <c:v>20.187999999999999</c:v>
                </c:pt>
                <c:pt idx="14879">
                  <c:v>20.187999999999999</c:v>
                </c:pt>
                <c:pt idx="14880">
                  <c:v>20.187999999999999</c:v>
                </c:pt>
                <c:pt idx="14881">
                  <c:v>20.187999999999999</c:v>
                </c:pt>
                <c:pt idx="14882">
                  <c:v>20.187999999999999</c:v>
                </c:pt>
                <c:pt idx="14883">
                  <c:v>20.187999999999999</c:v>
                </c:pt>
                <c:pt idx="14884">
                  <c:v>20.187999999999999</c:v>
                </c:pt>
                <c:pt idx="14885">
                  <c:v>20.187999999999999</c:v>
                </c:pt>
                <c:pt idx="14886">
                  <c:v>20.187999999999999</c:v>
                </c:pt>
                <c:pt idx="14887">
                  <c:v>20.187999999999999</c:v>
                </c:pt>
                <c:pt idx="14888">
                  <c:v>20.187999999999999</c:v>
                </c:pt>
                <c:pt idx="14889">
                  <c:v>20.187999999999999</c:v>
                </c:pt>
                <c:pt idx="14890">
                  <c:v>20.187999999999999</c:v>
                </c:pt>
                <c:pt idx="14891">
                  <c:v>20.187999999999999</c:v>
                </c:pt>
                <c:pt idx="14892">
                  <c:v>20.187999999999999</c:v>
                </c:pt>
                <c:pt idx="14893">
                  <c:v>20.187999999999999</c:v>
                </c:pt>
                <c:pt idx="14894">
                  <c:v>20.187999999999999</c:v>
                </c:pt>
                <c:pt idx="14895">
                  <c:v>20.187999999999999</c:v>
                </c:pt>
                <c:pt idx="14896">
                  <c:v>20.187999999999999</c:v>
                </c:pt>
                <c:pt idx="14897">
                  <c:v>20.187999999999999</c:v>
                </c:pt>
                <c:pt idx="14898">
                  <c:v>20.187999999999999</c:v>
                </c:pt>
                <c:pt idx="14899">
                  <c:v>20.187999999999999</c:v>
                </c:pt>
                <c:pt idx="14900">
                  <c:v>20.187999999999999</c:v>
                </c:pt>
                <c:pt idx="14901">
                  <c:v>20.187999999999999</c:v>
                </c:pt>
                <c:pt idx="14902">
                  <c:v>20.187999999999999</c:v>
                </c:pt>
                <c:pt idx="14903">
                  <c:v>20.187999999999999</c:v>
                </c:pt>
                <c:pt idx="14904">
                  <c:v>20.187999999999999</c:v>
                </c:pt>
                <c:pt idx="14905">
                  <c:v>20.187999999999999</c:v>
                </c:pt>
                <c:pt idx="14906">
                  <c:v>20.187999999999999</c:v>
                </c:pt>
                <c:pt idx="14907">
                  <c:v>20.187999999999999</c:v>
                </c:pt>
                <c:pt idx="14908">
                  <c:v>20.187999999999999</c:v>
                </c:pt>
                <c:pt idx="14909">
                  <c:v>20.216000000000001</c:v>
                </c:pt>
                <c:pt idx="14910">
                  <c:v>20.224</c:v>
                </c:pt>
                <c:pt idx="14911">
                  <c:v>20.224</c:v>
                </c:pt>
                <c:pt idx="14912">
                  <c:v>20.224</c:v>
                </c:pt>
                <c:pt idx="14913">
                  <c:v>20.224</c:v>
                </c:pt>
                <c:pt idx="14914">
                  <c:v>20.224</c:v>
                </c:pt>
                <c:pt idx="14915">
                  <c:v>20.224</c:v>
                </c:pt>
                <c:pt idx="14916">
                  <c:v>20.224</c:v>
                </c:pt>
                <c:pt idx="14917">
                  <c:v>20.224</c:v>
                </c:pt>
                <c:pt idx="14918">
                  <c:v>20.224</c:v>
                </c:pt>
                <c:pt idx="14919">
                  <c:v>20.224</c:v>
                </c:pt>
                <c:pt idx="14920">
                  <c:v>20.224</c:v>
                </c:pt>
                <c:pt idx="14921">
                  <c:v>20.224</c:v>
                </c:pt>
                <c:pt idx="14922">
                  <c:v>20.224</c:v>
                </c:pt>
                <c:pt idx="14923">
                  <c:v>20.224</c:v>
                </c:pt>
                <c:pt idx="14924">
                  <c:v>20.224</c:v>
                </c:pt>
                <c:pt idx="14925">
                  <c:v>20.224</c:v>
                </c:pt>
                <c:pt idx="14926">
                  <c:v>20.224</c:v>
                </c:pt>
                <c:pt idx="14927">
                  <c:v>20.224</c:v>
                </c:pt>
                <c:pt idx="14928">
                  <c:v>20.224</c:v>
                </c:pt>
                <c:pt idx="14929">
                  <c:v>20.224</c:v>
                </c:pt>
                <c:pt idx="14930">
                  <c:v>20.224</c:v>
                </c:pt>
                <c:pt idx="14931">
                  <c:v>20.224</c:v>
                </c:pt>
                <c:pt idx="14932">
                  <c:v>20.224</c:v>
                </c:pt>
                <c:pt idx="14933">
                  <c:v>20.224</c:v>
                </c:pt>
                <c:pt idx="14934">
                  <c:v>20.224</c:v>
                </c:pt>
                <c:pt idx="14935">
                  <c:v>20.224</c:v>
                </c:pt>
                <c:pt idx="14936">
                  <c:v>20.224</c:v>
                </c:pt>
                <c:pt idx="14937">
                  <c:v>20.224</c:v>
                </c:pt>
                <c:pt idx="14938">
                  <c:v>20.224</c:v>
                </c:pt>
                <c:pt idx="14939">
                  <c:v>20.224</c:v>
                </c:pt>
                <c:pt idx="14940">
                  <c:v>20.224</c:v>
                </c:pt>
                <c:pt idx="14941">
                  <c:v>20.224</c:v>
                </c:pt>
                <c:pt idx="14942">
                  <c:v>20.224</c:v>
                </c:pt>
                <c:pt idx="14943">
                  <c:v>20.224</c:v>
                </c:pt>
                <c:pt idx="14944">
                  <c:v>20.224</c:v>
                </c:pt>
                <c:pt idx="14945">
                  <c:v>20.224</c:v>
                </c:pt>
                <c:pt idx="14946">
                  <c:v>20.224</c:v>
                </c:pt>
                <c:pt idx="14947">
                  <c:v>20.231999999999999</c:v>
                </c:pt>
                <c:pt idx="14948">
                  <c:v>20.260000000000002</c:v>
                </c:pt>
                <c:pt idx="14949">
                  <c:v>20.260000000000002</c:v>
                </c:pt>
                <c:pt idx="14950">
                  <c:v>20.260000000000002</c:v>
                </c:pt>
                <c:pt idx="14951">
                  <c:v>20.260000000000002</c:v>
                </c:pt>
                <c:pt idx="14952">
                  <c:v>20.260000000000002</c:v>
                </c:pt>
                <c:pt idx="14953">
                  <c:v>20.260000000000002</c:v>
                </c:pt>
                <c:pt idx="14954">
                  <c:v>20.260000000000002</c:v>
                </c:pt>
                <c:pt idx="14955">
                  <c:v>20.260000000000002</c:v>
                </c:pt>
                <c:pt idx="14956">
                  <c:v>20.260000000000002</c:v>
                </c:pt>
                <c:pt idx="14957">
                  <c:v>20.260000000000002</c:v>
                </c:pt>
                <c:pt idx="14958">
                  <c:v>20.260000000000002</c:v>
                </c:pt>
                <c:pt idx="14959">
                  <c:v>20.260000000000002</c:v>
                </c:pt>
                <c:pt idx="14960">
                  <c:v>20.260000000000002</c:v>
                </c:pt>
                <c:pt idx="14961">
                  <c:v>20.260000000000002</c:v>
                </c:pt>
                <c:pt idx="14962">
                  <c:v>20.260000000000002</c:v>
                </c:pt>
                <c:pt idx="14963">
                  <c:v>20.260000000000002</c:v>
                </c:pt>
                <c:pt idx="14964">
                  <c:v>20.260000000000002</c:v>
                </c:pt>
                <c:pt idx="14965">
                  <c:v>20.260000000000002</c:v>
                </c:pt>
                <c:pt idx="14966">
                  <c:v>20.260000000000002</c:v>
                </c:pt>
                <c:pt idx="14967">
                  <c:v>20.260000000000002</c:v>
                </c:pt>
                <c:pt idx="14968">
                  <c:v>20.260000000000002</c:v>
                </c:pt>
                <c:pt idx="14969">
                  <c:v>20.260000000000002</c:v>
                </c:pt>
                <c:pt idx="14970">
                  <c:v>20.260000000000002</c:v>
                </c:pt>
                <c:pt idx="14971">
                  <c:v>20.260000000000002</c:v>
                </c:pt>
                <c:pt idx="14972">
                  <c:v>20.260000000000002</c:v>
                </c:pt>
                <c:pt idx="14973">
                  <c:v>20.260000000000002</c:v>
                </c:pt>
                <c:pt idx="14974">
                  <c:v>20.260000000000002</c:v>
                </c:pt>
                <c:pt idx="14975">
                  <c:v>20.260000000000002</c:v>
                </c:pt>
                <c:pt idx="14976">
                  <c:v>20.260000000000002</c:v>
                </c:pt>
                <c:pt idx="14977">
                  <c:v>20.260000000000002</c:v>
                </c:pt>
                <c:pt idx="14978">
                  <c:v>20.260000000000002</c:v>
                </c:pt>
                <c:pt idx="14979">
                  <c:v>20.260000000000002</c:v>
                </c:pt>
                <c:pt idx="14980">
                  <c:v>20.260000000000002</c:v>
                </c:pt>
                <c:pt idx="14981">
                  <c:v>20.260000000000002</c:v>
                </c:pt>
                <c:pt idx="14982">
                  <c:v>20.260000000000002</c:v>
                </c:pt>
                <c:pt idx="14983">
                  <c:v>20.260000000000002</c:v>
                </c:pt>
                <c:pt idx="14984">
                  <c:v>20.260000000000002</c:v>
                </c:pt>
                <c:pt idx="14985">
                  <c:v>20.268000000000001</c:v>
                </c:pt>
                <c:pt idx="14986">
                  <c:v>20.294</c:v>
                </c:pt>
                <c:pt idx="14987">
                  <c:v>20.295999999999999</c:v>
                </c:pt>
                <c:pt idx="14988">
                  <c:v>20.295999999999999</c:v>
                </c:pt>
                <c:pt idx="14989">
                  <c:v>20.295999999999999</c:v>
                </c:pt>
                <c:pt idx="14990">
                  <c:v>20.295999999999999</c:v>
                </c:pt>
                <c:pt idx="14991">
                  <c:v>20.295999999999999</c:v>
                </c:pt>
                <c:pt idx="14992">
                  <c:v>20.295999999999999</c:v>
                </c:pt>
                <c:pt idx="14993">
                  <c:v>20.295999999999999</c:v>
                </c:pt>
                <c:pt idx="14994">
                  <c:v>20.295999999999999</c:v>
                </c:pt>
                <c:pt idx="14995">
                  <c:v>20.295999999999999</c:v>
                </c:pt>
                <c:pt idx="14996">
                  <c:v>20.295999999999999</c:v>
                </c:pt>
                <c:pt idx="14997">
                  <c:v>20.295999999999999</c:v>
                </c:pt>
                <c:pt idx="14998">
                  <c:v>20.295999999999999</c:v>
                </c:pt>
                <c:pt idx="14999">
                  <c:v>20.295999999999999</c:v>
                </c:pt>
                <c:pt idx="15000">
                  <c:v>20.295999999999999</c:v>
                </c:pt>
                <c:pt idx="15001">
                  <c:v>20.295999999999999</c:v>
                </c:pt>
                <c:pt idx="15002">
                  <c:v>20.295999999999999</c:v>
                </c:pt>
                <c:pt idx="15003">
                  <c:v>20.295999999999999</c:v>
                </c:pt>
                <c:pt idx="15004">
                  <c:v>20.295999999999999</c:v>
                </c:pt>
                <c:pt idx="15005">
                  <c:v>20.295999999999999</c:v>
                </c:pt>
                <c:pt idx="15006">
                  <c:v>20.295999999999999</c:v>
                </c:pt>
                <c:pt idx="15007">
                  <c:v>20.295999999999999</c:v>
                </c:pt>
                <c:pt idx="15008">
                  <c:v>20.295999999999999</c:v>
                </c:pt>
                <c:pt idx="15009">
                  <c:v>20.295999999999999</c:v>
                </c:pt>
                <c:pt idx="15010">
                  <c:v>20.295999999999999</c:v>
                </c:pt>
                <c:pt idx="15011">
                  <c:v>20.295999999999999</c:v>
                </c:pt>
                <c:pt idx="15012">
                  <c:v>20.295999999999999</c:v>
                </c:pt>
                <c:pt idx="15013">
                  <c:v>20.295999999999999</c:v>
                </c:pt>
                <c:pt idx="15014">
                  <c:v>20.295999999999999</c:v>
                </c:pt>
                <c:pt idx="15015">
                  <c:v>20.295999999999999</c:v>
                </c:pt>
                <c:pt idx="15016">
                  <c:v>20.295999999999999</c:v>
                </c:pt>
                <c:pt idx="15017">
                  <c:v>20.295999999999999</c:v>
                </c:pt>
                <c:pt idx="15018">
                  <c:v>20.295999999999999</c:v>
                </c:pt>
                <c:pt idx="15019">
                  <c:v>20.295999999999999</c:v>
                </c:pt>
                <c:pt idx="15020">
                  <c:v>20.295999999999999</c:v>
                </c:pt>
                <c:pt idx="15021">
                  <c:v>20.295999999999999</c:v>
                </c:pt>
                <c:pt idx="15022">
                  <c:v>20.295999999999999</c:v>
                </c:pt>
                <c:pt idx="15023">
                  <c:v>20.312000000000001</c:v>
                </c:pt>
                <c:pt idx="15024">
                  <c:v>20.332000000000001</c:v>
                </c:pt>
                <c:pt idx="15025">
                  <c:v>20.332000000000001</c:v>
                </c:pt>
                <c:pt idx="15026">
                  <c:v>20.332000000000001</c:v>
                </c:pt>
                <c:pt idx="15027">
                  <c:v>20.332000000000001</c:v>
                </c:pt>
                <c:pt idx="15028">
                  <c:v>20.332000000000001</c:v>
                </c:pt>
                <c:pt idx="15029">
                  <c:v>20.332000000000001</c:v>
                </c:pt>
                <c:pt idx="15030">
                  <c:v>20.332000000000001</c:v>
                </c:pt>
                <c:pt idx="15031">
                  <c:v>20.332000000000001</c:v>
                </c:pt>
                <c:pt idx="15032">
                  <c:v>20.332000000000001</c:v>
                </c:pt>
                <c:pt idx="15033">
                  <c:v>20.332000000000001</c:v>
                </c:pt>
                <c:pt idx="15034">
                  <c:v>20.332000000000001</c:v>
                </c:pt>
                <c:pt idx="15035">
                  <c:v>20.332000000000001</c:v>
                </c:pt>
                <c:pt idx="15036">
                  <c:v>20.332000000000001</c:v>
                </c:pt>
                <c:pt idx="15037">
                  <c:v>20.332000000000001</c:v>
                </c:pt>
                <c:pt idx="15038">
                  <c:v>20.332000000000001</c:v>
                </c:pt>
                <c:pt idx="15039">
                  <c:v>20.332000000000001</c:v>
                </c:pt>
                <c:pt idx="15040">
                  <c:v>20.332000000000001</c:v>
                </c:pt>
                <c:pt idx="15041">
                  <c:v>20.332000000000001</c:v>
                </c:pt>
                <c:pt idx="15042">
                  <c:v>20.332000000000001</c:v>
                </c:pt>
                <c:pt idx="15043">
                  <c:v>20.332000000000001</c:v>
                </c:pt>
                <c:pt idx="15044">
                  <c:v>20.332000000000001</c:v>
                </c:pt>
                <c:pt idx="15045">
                  <c:v>20.332000000000001</c:v>
                </c:pt>
                <c:pt idx="15046">
                  <c:v>20.332000000000001</c:v>
                </c:pt>
                <c:pt idx="15047">
                  <c:v>20.332000000000001</c:v>
                </c:pt>
                <c:pt idx="15048">
                  <c:v>20.332000000000001</c:v>
                </c:pt>
                <c:pt idx="15049">
                  <c:v>20.332000000000001</c:v>
                </c:pt>
                <c:pt idx="15050">
                  <c:v>20.332000000000001</c:v>
                </c:pt>
                <c:pt idx="15051">
                  <c:v>20.332000000000001</c:v>
                </c:pt>
                <c:pt idx="15052">
                  <c:v>20.332000000000001</c:v>
                </c:pt>
                <c:pt idx="15053">
                  <c:v>20.332000000000001</c:v>
                </c:pt>
                <c:pt idx="15054">
                  <c:v>20.332000000000001</c:v>
                </c:pt>
                <c:pt idx="15055">
                  <c:v>20.332000000000001</c:v>
                </c:pt>
                <c:pt idx="15056">
                  <c:v>20.332000000000001</c:v>
                </c:pt>
                <c:pt idx="15057">
                  <c:v>20.332000000000001</c:v>
                </c:pt>
                <c:pt idx="15058">
                  <c:v>20.332000000000001</c:v>
                </c:pt>
                <c:pt idx="15059">
                  <c:v>20.332000000000001</c:v>
                </c:pt>
                <c:pt idx="15060">
                  <c:v>20.332000000000001</c:v>
                </c:pt>
                <c:pt idx="15061">
                  <c:v>20.332000000000001</c:v>
                </c:pt>
                <c:pt idx="15062">
                  <c:v>20.372</c:v>
                </c:pt>
                <c:pt idx="15063">
                  <c:v>20.372</c:v>
                </c:pt>
                <c:pt idx="15064">
                  <c:v>20.372</c:v>
                </c:pt>
                <c:pt idx="15065">
                  <c:v>20.372</c:v>
                </c:pt>
                <c:pt idx="15066">
                  <c:v>20.372</c:v>
                </c:pt>
                <c:pt idx="15067">
                  <c:v>20.372</c:v>
                </c:pt>
                <c:pt idx="15068">
                  <c:v>20.372</c:v>
                </c:pt>
                <c:pt idx="15069">
                  <c:v>20.372</c:v>
                </c:pt>
                <c:pt idx="15070">
                  <c:v>20.372</c:v>
                </c:pt>
                <c:pt idx="15071">
                  <c:v>20.372</c:v>
                </c:pt>
                <c:pt idx="15072">
                  <c:v>20.372</c:v>
                </c:pt>
                <c:pt idx="15073">
                  <c:v>20.372</c:v>
                </c:pt>
                <c:pt idx="15074">
                  <c:v>20.372</c:v>
                </c:pt>
                <c:pt idx="15075">
                  <c:v>20.372</c:v>
                </c:pt>
                <c:pt idx="15076">
                  <c:v>20.372</c:v>
                </c:pt>
                <c:pt idx="15077">
                  <c:v>20.372</c:v>
                </c:pt>
                <c:pt idx="15078">
                  <c:v>20.372</c:v>
                </c:pt>
                <c:pt idx="15079">
                  <c:v>20.372</c:v>
                </c:pt>
                <c:pt idx="15080">
                  <c:v>20.372</c:v>
                </c:pt>
                <c:pt idx="15081">
                  <c:v>20.372</c:v>
                </c:pt>
                <c:pt idx="15082">
                  <c:v>20.372</c:v>
                </c:pt>
                <c:pt idx="15083">
                  <c:v>20.372</c:v>
                </c:pt>
                <c:pt idx="15084">
                  <c:v>20.372</c:v>
                </c:pt>
                <c:pt idx="15085">
                  <c:v>20.372</c:v>
                </c:pt>
                <c:pt idx="15086">
                  <c:v>20.372</c:v>
                </c:pt>
                <c:pt idx="15087">
                  <c:v>20.372</c:v>
                </c:pt>
                <c:pt idx="15088">
                  <c:v>20.372</c:v>
                </c:pt>
                <c:pt idx="15089">
                  <c:v>20.372</c:v>
                </c:pt>
                <c:pt idx="15090">
                  <c:v>20.372</c:v>
                </c:pt>
                <c:pt idx="15091">
                  <c:v>20.372</c:v>
                </c:pt>
                <c:pt idx="15092">
                  <c:v>20.372</c:v>
                </c:pt>
                <c:pt idx="15093">
                  <c:v>20.372</c:v>
                </c:pt>
                <c:pt idx="15094">
                  <c:v>20.372</c:v>
                </c:pt>
                <c:pt idx="15095">
                  <c:v>20.372</c:v>
                </c:pt>
                <c:pt idx="15096">
                  <c:v>20.372</c:v>
                </c:pt>
                <c:pt idx="15097">
                  <c:v>20.372</c:v>
                </c:pt>
                <c:pt idx="15098">
                  <c:v>20.372</c:v>
                </c:pt>
                <c:pt idx="15099">
                  <c:v>20.372</c:v>
                </c:pt>
                <c:pt idx="15100">
                  <c:v>20.372</c:v>
                </c:pt>
                <c:pt idx="15101">
                  <c:v>20.372</c:v>
                </c:pt>
                <c:pt idx="15102">
                  <c:v>20.372</c:v>
                </c:pt>
                <c:pt idx="15103">
                  <c:v>20.385999999999999</c:v>
                </c:pt>
                <c:pt idx="15104">
                  <c:v>20.408000000000001</c:v>
                </c:pt>
                <c:pt idx="15105">
                  <c:v>20.408000000000001</c:v>
                </c:pt>
                <c:pt idx="15106">
                  <c:v>20.408000000000001</c:v>
                </c:pt>
                <c:pt idx="15107">
                  <c:v>20.408000000000001</c:v>
                </c:pt>
                <c:pt idx="15108">
                  <c:v>20.408000000000001</c:v>
                </c:pt>
                <c:pt idx="15109">
                  <c:v>20.408000000000001</c:v>
                </c:pt>
                <c:pt idx="15110">
                  <c:v>20.408000000000001</c:v>
                </c:pt>
                <c:pt idx="15111">
                  <c:v>20.408000000000001</c:v>
                </c:pt>
                <c:pt idx="15112">
                  <c:v>20.408000000000001</c:v>
                </c:pt>
                <c:pt idx="15113">
                  <c:v>20.408000000000001</c:v>
                </c:pt>
                <c:pt idx="15114">
                  <c:v>20.408000000000001</c:v>
                </c:pt>
                <c:pt idx="15115">
                  <c:v>20.408000000000001</c:v>
                </c:pt>
                <c:pt idx="15116">
                  <c:v>20.408000000000001</c:v>
                </c:pt>
                <c:pt idx="15117">
                  <c:v>20.408000000000001</c:v>
                </c:pt>
                <c:pt idx="15118">
                  <c:v>20.408000000000001</c:v>
                </c:pt>
                <c:pt idx="15119">
                  <c:v>20.408000000000001</c:v>
                </c:pt>
                <c:pt idx="15120">
                  <c:v>20.408000000000001</c:v>
                </c:pt>
                <c:pt idx="15121">
                  <c:v>20.408000000000001</c:v>
                </c:pt>
                <c:pt idx="15122">
                  <c:v>20.408000000000001</c:v>
                </c:pt>
                <c:pt idx="15123">
                  <c:v>20.408000000000001</c:v>
                </c:pt>
                <c:pt idx="15124">
                  <c:v>20.408000000000001</c:v>
                </c:pt>
                <c:pt idx="15125">
                  <c:v>20.408000000000001</c:v>
                </c:pt>
                <c:pt idx="15126">
                  <c:v>20.408000000000001</c:v>
                </c:pt>
                <c:pt idx="15127">
                  <c:v>20.408000000000001</c:v>
                </c:pt>
                <c:pt idx="15128">
                  <c:v>20.408000000000001</c:v>
                </c:pt>
                <c:pt idx="15129">
                  <c:v>20.408000000000001</c:v>
                </c:pt>
                <c:pt idx="15130">
                  <c:v>20.408000000000001</c:v>
                </c:pt>
                <c:pt idx="15131">
                  <c:v>20.408000000000001</c:v>
                </c:pt>
                <c:pt idx="15132">
                  <c:v>20.408000000000001</c:v>
                </c:pt>
                <c:pt idx="15133">
                  <c:v>20.408000000000001</c:v>
                </c:pt>
                <c:pt idx="15134">
                  <c:v>20.408000000000001</c:v>
                </c:pt>
                <c:pt idx="15135">
                  <c:v>20.408000000000001</c:v>
                </c:pt>
                <c:pt idx="15136">
                  <c:v>20.408000000000001</c:v>
                </c:pt>
                <c:pt idx="15137">
                  <c:v>20.408000000000001</c:v>
                </c:pt>
                <c:pt idx="15138">
                  <c:v>20.408000000000001</c:v>
                </c:pt>
                <c:pt idx="15139">
                  <c:v>20.408000000000001</c:v>
                </c:pt>
                <c:pt idx="15140">
                  <c:v>20.443999999999999</c:v>
                </c:pt>
                <c:pt idx="15141">
                  <c:v>20.443999999999999</c:v>
                </c:pt>
                <c:pt idx="15142">
                  <c:v>20.443999999999999</c:v>
                </c:pt>
                <c:pt idx="15143">
                  <c:v>20.443999999999999</c:v>
                </c:pt>
                <c:pt idx="15144">
                  <c:v>20.443999999999999</c:v>
                </c:pt>
                <c:pt idx="15145">
                  <c:v>20.443999999999999</c:v>
                </c:pt>
                <c:pt idx="15146">
                  <c:v>20.443999999999999</c:v>
                </c:pt>
                <c:pt idx="15147">
                  <c:v>20.443999999999999</c:v>
                </c:pt>
                <c:pt idx="15148">
                  <c:v>20.443999999999999</c:v>
                </c:pt>
                <c:pt idx="15149">
                  <c:v>20.443999999999999</c:v>
                </c:pt>
                <c:pt idx="15150">
                  <c:v>20.443999999999999</c:v>
                </c:pt>
                <c:pt idx="15151">
                  <c:v>20.443999999999999</c:v>
                </c:pt>
                <c:pt idx="15152">
                  <c:v>20.443999999999999</c:v>
                </c:pt>
                <c:pt idx="15153">
                  <c:v>20.443999999999999</c:v>
                </c:pt>
                <c:pt idx="15154">
                  <c:v>20.443999999999999</c:v>
                </c:pt>
                <c:pt idx="15155">
                  <c:v>20.443999999999999</c:v>
                </c:pt>
                <c:pt idx="15156">
                  <c:v>20.443999999999999</c:v>
                </c:pt>
                <c:pt idx="15157">
                  <c:v>20.443999999999999</c:v>
                </c:pt>
                <c:pt idx="15158">
                  <c:v>20.443999999999999</c:v>
                </c:pt>
                <c:pt idx="15159">
                  <c:v>20.443999999999999</c:v>
                </c:pt>
                <c:pt idx="15160">
                  <c:v>20.443999999999999</c:v>
                </c:pt>
                <c:pt idx="15161">
                  <c:v>20.443999999999999</c:v>
                </c:pt>
                <c:pt idx="15162">
                  <c:v>20.443999999999999</c:v>
                </c:pt>
                <c:pt idx="15163">
                  <c:v>20.443999999999999</c:v>
                </c:pt>
                <c:pt idx="15164">
                  <c:v>20.443999999999999</c:v>
                </c:pt>
                <c:pt idx="15165">
                  <c:v>20.443999999999999</c:v>
                </c:pt>
                <c:pt idx="15166">
                  <c:v>20.443999999999999</c:v>
                </c:pt>
                <c:pt idx="15167">
                  <c:v>20.443999999999999</c:v>
                </c:pt>
                <c:pt idx="15168">
                  <c:v>20.443999999999999</c:v>
                </c:pt>
                <c:pt idx="15169">
                  <c:v>20.443999999999999</c:v>
                </c:pt>
                <c:pt idx="15170">
                  <c:v>20.443999999999999</c:v>
                </c:pt>
                <c:pt idx="15171">
                  <c:v>20.443999999999999</c:v>
                </c:pt>
                <c:pt idx="15172">
                  <c:v>20.443999999999999</c:v>
                </c:pt>
                <c:pt idx="15173">
                  <c:v>20.443999999999999</c:v>
                </c:pt>
                <c:pt idx="15174">
                  <c:v>20.443999999999999</c:v>
                </c:pt>
                <c:pt idx="15175">
                  <c:v>20.443999999999999</c:v>
                </c:pt>
                <c:pt idx="15176">
                  <c:v>20.443999999999999</c:v>
                </c:pt>
                <c:pt idx="15177">
                  <c:v>20.454000000000001</c:v>
                </c:pt>
                <c:pt idx="15178">
                  <c:v>20.478000000000002</c:v>
                </c:pt>
                <c:pt idx="15179">
                  <c:v>20.478000000000002</c:v>
                </c:pt>
                <c:pt idx="15180">
                  <c:v>20.478000000000002</c:v>
                </c:pt>
                <c:pt idx="15181">
                  <c:v>20.478000000000002</c:v>
                </c:pt>
                <c:pt idx="15182">
                  <c:v>20.478000000000002</c:v>
                </c:pt>
                <c:pt idx="15183">
                  <c:v>20.478000000000002</c:v>
                </c:pt>
                <c:pt idx="15184">
                  <c:v>20.478000000000002</c:v>
                </c:pt>
                <c:pt idx="15185">
                  <c:v>20.478000000000002</c:v>
                </c:pt>
                <c:pt idx="15186">
                  <c:v>20.478000000000002</c:v>
                </c:pt>
                <c:pt idx="15187">
                  <c:v>20.478000000000002</c:v>
                </c:pt>
                <c:pt idx="15188">
                  <c:v>20.478000000000002</c:v>
                </c:pt>
                <c:pt idx="15189">
                  <c:v>20.478000000000002</c:v>
                </c:pt>
                <c:pt idx="15190">
                  <c:v>20.478000000000002</c:v>
                </c:pt>
                <c:pt idx="15191">
                  <c:v>20.478000000000002</c:v>
                </c:pt>
                <c:pt idx="15192">
                  <c:v>20.478000000000002</c:v>
                </c:pt>
                <c:pt idx="15193">
                  <c:v>20.478000000000002</c:v>
                </c:pt>
                <c:pt idx="15194">
                  <c:v>20.478000000000002</c:v>
                </c:pt>
                <c:pt idx="15195">
                  <c:v>20.478000000000002</c:v>
                </c:pt>
                <c:pt idx="15196">
                  <c:v>20.478000000000002</c:v>
                </c:pt>
                <c:pt idx="15197">
                  <c:v>20.478000000000002</c:v>
                </c:pt>
                <c:pt idx="15198">
                  <c:v>20.478000000000002</c:v>
                </c:pt>
                <c:pt idx="15199">
                  <c:v>20.478000000000002</c:v>
                </c:pt>
                <c:pt idx="15200">
                  <c:v>20.478000000000002</c:v>
                </c:pt>
                <c:pt idx="15201">
                  <c:v>20.478000000000002</c:v>
                </c:pt>
                <c:pt idx="15202">
                  <c:v>20.478000000000002</c:v>
                </c:pt>
                <c:pt idx="15203">
                  <c:v>20.478000000000002</c:v>
                </c:pt>
                <c:pt idx="15204">
                  <c:v>20.478000000000002</c:v>
                </c:pt>
                <c:pt idx="15205">
                  <c:v>20.478000000000002</c:v>
                </c:pt>
                <c:pt idx="15206">
                  <c:v>20.478000000000002</c:v>
                </c:pt>
                <c:pt idx="15207">
                  <c:v>20.478000000000002</c:v>
                </c:pt>
                <c:pt idx="15208">
                  <c:v>20.478000000000002</c:v>
                </c:pt>
                <c:pt idx="15209">
                  <c:v>20.478000000000002</c:v>
                </c:pt>
                <c:pt idx="15210">
                  <c:v>20.478000000000002</c:v>
                </c:pt>
                <c:pt idx="15211">
                  <c:v>20.478000000000002</c:v>
                </c:pt>
                <c:pt idx="15212">
                  <c:v>20.478000000000002</c:v>
                </c:pt>
                <c:pt idx="15213">
                  <c:v>20.513999999999999</c:v>
                </c:pt>
                <c:pt idx="15214">
                  <c:v>20.513999999999999</c:v>
                </c:pt>
                <c:pt idx="15215">
                  <c:v>20.513999999999999</c:v>
                </c:pt>
                <c:pt idx="15216">
                  <c:v>20.513999999999999</c:v>
                </c:pt>
                <c:pt idx="15217">
                  <c:v>20.513999999999999</c:v>
                </c:pt>
                <c:pt idx="15218">
                  <c:v>20.513999999999999</c:v>
                </c:pt>
                <c:pt idx="15219">
                  <c:v>20.513999999999999</c:v>
                </c:pt>
                <c:pt idx="15220">
                  <c:v>20.513999999999999</c:v>
                </c:pt>
                <c:pt idx="15221">
                  <c:v>20.513999999999999</c:v>
                </c:pt>
                <c:pt idx="15222">
                  <c:v>20.513999999999999</c:v>
                </c:pt>
                <c:pt idx="15223">
                  <c:v>20.513999999999999</c:v>
                </c:pt>
                <c:pt idx="15224">
                  <c:v>20.513999999999999</c:v>
                </c:pt>
                <c:pt idx="15225">
                  <c:v>20.513999999999999</c:v>
                </c:pt>
                <c:pt idx="15226">
                  <c:v>20.513999999999999</c:v>
                </c:pt>
                <c:pt idx="15227">
                  <c:v>20.513999999999999</c:v>
                </c:pt>
                <c:pt idx="15228">
                  <c:v>20.513999999999999</c:v>
                </c:pt>
                <c:pt idx="15229">
                  <c:v>20.513999999999999</c:v>
                </c:pt>
                <c:pt idx="15230">
                  <c:v>20.513999999999999</c:v>
                </c:pt>
                <c:pt idx="15231">
                  <c:v>20.513999999999999</c:v>
                </c:pt>
                <c:pt idx="15232">
                  <c:v>20.513999999999999</c:v>
                </c:pt>
                <c:pt idx="15233">
                  <c:v>20.513999999999999</c:v>
                </c:pt>
                <c:pt idx="15234">
                  <c:v>20.513999999999999</c:v>
                </c:pt>
                <c:pt idx="15235">
                  <c:v>20.513999999999999</c:v>
                </c:pt>
                <c:pt idx="15236">
                  <c:v>20.513999999999999</c:v>
                </c:pt>
                <c:pt idx="15237">
                  <c:v>20.513999999999999</c:v>
                </c:pt>
                <c:pt idx="15238">
                  <c:v>20.513999999999999</c:v>
                </c:pt>
                <c:pt idx="15239">
                  <c:v>20.513999999999999</c:v>
                </c:pt>
                <c:pt idx="15240">
                  <c:v>20.513999999999999</c:v>
                </c:pt>
                <c:pt idx="15241">
                  <c:v>20.513999999999999</c:v>
                </c:pt>
                <c:pt idx="15242">
                  <c:v>20.513999999999999</c:v>
                </c:pt>
                <c:pt idx="15243">
                  <c:v>20.513999999999999</c:v>
                </c:pt>
                <c:pt idx="15244">
                  <c:v>20.513999999999999</c:v>
                </c:pt>
                <c:pt idx="15245">
                  <c:v>20.513999999999999</c:v>
                </c:pt>
                <c:pt idx="15246">
                  <c:v>20.513999999999999</c:v>
                </c:pt>
                <c:pt idx="15247">
                  <c:v>20.513999999999999</c:v>
                </c:pt>
                <c:pt idx="15248">
                  <c:v>20.513999999999999</c:v>
                </c:pt>
                <c:pt idx="15249">
                  <c:v>20.513999999999999</c:v>
                </c:pt>
                <c:pt idx="15250">
                  <c:v>20.513999999999999</c:v>
                </c:pt>
                <c:pt idx="15251">
                  <c:v>20.544</c:v>
                </c:pt>
                <c:pt idx="15252">
                  <c:v>20.552</c:v>
                </c:pt>
                <c:pt idx="15253">
                  <c:v>20.552</c:v>
                </c:pt>
                <c:pt idx="15254">
                  <c:v>20.552</c:v>
                </c:pt>
                <c:pt idx="15255">
                  <c:v>20.552</c:v>
                </c:pt>
                <c:pt idx="15256">
                  <c:v>20.552</c:v>
                </c:pt>
                <c:pt idx="15257">
                  <c:v>20.552</c:v>
                </c:pt>
                <c:pt idx="15258">
                  <c:v>20.552</c:v>
                </c:pt>
                <c:pt idx="15259">
                  <c:v>20.552</c:v>
                </c:pt>
                <c:pt idx="15260">
                  <c:v>20.552</c:v>
                </c:pt>
                <c:pt idx="15261">
                  <c:v>20.552</c:v>
                </c:pt>
                <c:pt idx="15262">
                  <c:v>20.552</c:v>
                </c:pt>
                <c:pt idx="15263">
                  <c:v>20.552</c:v>
                </c:pt>
                <c:pt idx="15264">
                  <c:v>20.552</c:v>
                </c:pt>
                <c:pt idx="15265">
                  <c:v>20.552</c:v>
                </c:pt>
                <c:pt idx="15266">
                  <c:v>20.552</c:v>
                </c:pt>
                <c:pt idx="15267">
                  <c:v>20.552</c:v>
                </c:pt>
                <c:pt idx="15268">
                  <c:v>20.552</c:v>
                </c:pt>
                <c:pt idx="15269">
                  <c:v>20.552</c:v>
                </c:pt>
                <c:pt idx="15270">
                  <c:v>20.552</c:v>
                </c:pt>
                <c:pt idx="15271">
                  <c:v>20.552</c:v>
                </c:pt>
                <c:pt idx="15272">
                  <c:v>20.552</c:v>
                </c:pt>
                <c:pt idx="15273">
                  <c:v>20.552</c:v>
                </c:pt>
                <c:pt idx="15274">
                  <c:v>20.552</c:v>
                </c:pt>
                <c:pt idx="15275">
                  <c:v>20.552</c:v>
                </c:pt>
                <c:pt idx="15276">
                  <c:v>20.552</c:v>
                </c:pt>
                <c:pt idx="15277">
                  <c:v>20.552</c:v>
                </c:pt>
                <c:pt idx="15278">
                  <c:v>20.552</c:v>
                </c:pt>
                <c:pt idx="15279">
                  <c:v>20.552</c:v>
                </c:pt>
                <c:pt idx="15280">
                  <c:v>20.552</c:v>
                </c:pt>
                <c:pt idx="15281">
                  <c:v>20.552</c:v>
                </c:pt>
                <c:pt idx="15282">
                  <c:v>20.552</c:v>
                </c:pt>
                <c:pt idx="15283">
                  <c:v>20.552</c:v>
                </c:pt>
                <c:pt idx="15284">
                  <c:v>20.552</c:v>
                </c:pt>
                <c:pt idx="15285">
                  <c:v>20.552</c:v>
                </c:pt>
                <c:pt idx="15286">
                  <c:v>20.552</c:v>
                </c:pt>
                <c:pt idx="15287">
                  <c:v>20.552</c:v>
                </c:pt>
                <c:pt idx="15288">
                  <c:v>20.552</c:v>
                </c:pt>
                <c:pt idx="15289">
                  <c:v>20.552</c:v>
                </c:pt>
                <c:pt idx="15290">
                  <c:v>20.552</c:v>
                </c:pt>
                <c:pt idx="15291">
                  <c:v>20.552</c:v>
                </c:pt>
                <c:pt idx="15292">
                  <c:v>20.577999999999999</c:v>
                </c:pt>
                <c:pt idx="15293">
                  <c:v>20.577999999999999</c:v>
                </c:pt>
                <c:pt idx="15294">
                  <c:v>20.577999999999999</c:v>
                </c:pt>
                <c:pt idx="15295">
                  <c:v>20.577999999999999</c:v>
                </c:pt>
                <c:pt idx="15296">
                  <c:v>20.577999999999999</c:v>
                </c:pt>
                <c:pt idx="15297">
                  <c:v>20.577999999999999</c:v>
                </c:pt>
                <c:pt idx="15298">
                  <c:v>20.577999999999999</c:v>
                </c:pt>
                <c:pt idx="15299">
                  <c:v>20.577999999999999</c:v>
                </c:pt>
                <c:pt idx="15300">
                  <c:v>20.577999999999999</c:v>
                </c:pt>
                <c:pt idx="15301">
                  <c:v>20.577999999999999</c:v>
                </c:pt>
                <c:pt idx="15302">
                  <c:v>20.577999999999999</c:v>
                </c:pt>
                <c:pt idx="15303">
                  <c:v>20.577999999999999</c:v>
                </c:pt>
                <c:pt idx="15304">
                  <c:v>20.577999999999999</c:v>
                </c:pt>
                <c:pt idx="15305">
                  <c:v>20.577999999999999</c:v>
                </c:pt>
                <c:pt idx="15306">
                  <c:v>20.577999999999999</c:v>
                </c:pt>
                <c:pt idx="15307">
                  <c:v>20.577999999999999</c:v>
                </c:pt>
                <c:pt idx="15308">
                  <c:v>20.577999999999999</c:v>
                </c:pt>
                <c:pt idx="15309">
                  <c:v>20.577999999999999</c:v>
                </c:pt>
                <c:pt idx="15310">
                  <c:v>20.577999999999999</c:v>
                </c:pt>
                <c:pt idx="15311">
                  <c:v>20.577999999999999</c:v>
                </c:pt>
                <c:pt idx="15312">
                  <c:v>20.577999999999999</c:v>
                </c:pt>
                <c:pt idx="15313">
                  <c:v>20.577999999999999</c:v>
                </c:pt>
                <c:pt idx="15314">
                  <c:v>20.577999999999999</c:v>
                </c:pt>
                <c:pt idx="15315">
                  <c:v>20.577999999999999</c:v>
                </c:pt>
                <c:pt idx="15316">
                  <c:v>20.577999999999999</c:v>
                </c:pt>
                <c:pt idx="15317">
                  <c:v>20.577999999999999</c:v>
                </c:pt>
                <c:pt idx="15318">
                  <c:v>20.577999999999999</c:v>
                </c:pt>
                <c:pt idx="15319">
                  <c:v>20.616</c:v>
                </c:pt>
                <c:pt idx="15320">
                  <c:v>20.616</c:v>
                </c:pt>
                <c:pt idx="15321">
                  <c:v>20.616</c:v>
                </c:pt>
                <c:pt idx="15322">
                  <c:v>20.616</c:v>
                </c:pt>
                <c:pt idx="15323">
                  <c:v>20.616</c:v>
                </c:pt>
                <c:pt idx="15324">
                  <c:v>20.616</c:v>
                </c:pt>
                <c:pt idx="15325">
                  <c:v>20.616</c:v>
                </c:pt>
                <c:pt idx="15326">
                  <c:v>20.616</c:v>
                </c:pt>
                <c:pt idx="15327">
                  <c:v>20.616</c:v>
                </c:pt>
                <c:pt idx="15328">
                  <c:v>20.616</c:v>
                </c:pt>
                <c:pt idx="15329">
                  <c:v>20.616</c:v>
                </c:pt>
                <c:pt idx="15330">
                  <c:v>20.616</c:v>
                </c:pt>
                <c:pt idx="15331">
                  <c:v>20.616</c:v>
                </c:pt>
                <c:pt idx="15332">
                  <c:v>20.616</c:v>
                </c:pt>
                <c:pt idx="15333">
                  <c:v>20.616</c:v>
                </c:pt>
                <c:pt idx="15334">
                  <c:v>20.616</c:v>
                </c:pt>
                <c:pt idx="15335">
                  <c:v>20.616</c:v>
                </c:pt>
                <c:pt idx="15336">
                  <c:v>20.616</c:v>
                </c:pt>
                <c:pt idx="15337">
                  <c:v>20.616</c:v>
                </c:pt>
                <c:pt idx="15338">
                  <c:v>20.616</c:v>
                </c:pt>
                <c:pt idx="15339">
                  <c:v>20.616</c:v>
                </c:pt>
                <c:pt idx="15340">
                  <c:v>20.616</c:v>
                </c:pt>
                <c:pt idx="15341">
                  <c:v>20.616</c:v>
                </c:pt>
                <c:pt idx="15342">
                  <c:v>20.616</c:v>
                </c:pt>
                <c:pt idx="15343">
                  <c:v>20.616</c:v>
                </c:pt>
                <c:pt idx="15344">
                  <c:v>20.616</c:v>
                </c:pt>
                <c:pt idx="15345">
                  <c:v>20.616</c:v>
                </c:pt>
                <c:pt idx="15346">
                  <c:v>20.616</c:v>
                </c:pt>
                <c:pt idx="15347">
                  <c:v>20.616</c:v>
                </c:pt>
                <c:pt idx="15348">
                  <c:v>20.616</c:v>
                </c:pt>
                <c:pt idx="15349">
                  <c:v>20.616</c:v>
                </c:pt>
                <c:pt idx="15350">
                  <c:v>20.616</c:v>
                </c:pt>
                <c:pt idx="15351">
                  <c:v>20.616</c:v>
                </c:pt>
                <c:pt idx="15352">
                  <c:v>20.616</c:v>
                </c:pt>
                <c:pt idx="15353">
                  <c:v>20.616</c:v>
                </c:pt>
                <c:pt idx="15354">
                  <c:v>20.616</c:v>
                </c:pt>
                <c:pt idx="15355">
                  <c:v>20.616</c:v>
                </c:pt>
                <c:pt idx="15356">
                  <c:v>20.616</c:v>
                </c:pt>
                <c:pt idx="15357">
                  <c:v>20.616</c:v>
                </c:pt>
                <c:pt idx="15358">
                  <c:v>20.616</c:v>
                </c:pt>
                <c:pt idx="15359">
                  <c:v>20.616</c:v>
                </c:pt>
                <c:pt idx="15360">
                  <c:v>20.634</c:v>
                </c:pt>
                <c:pt idx="15361">
                  <c:v>20.65</c:v>
                </c:pt>
                <c:pt idx="15362">
                  <c:v>20.65</c:v>
                </c:pt>
                <c:pt idx="15363">
                  <c:v>20.65</c:v>
                </c:pt>
                <c:pt idx="15364">
                  <c:v>20.65</c:v>
                </c:pt>
                <c:pt idx="15365">
                  <c:v>20.65</c:v>
                </c:pt>
                <c:pt idx="15366">
                  <c:v>20.65</c:v>
                </c:pt>
                <c:pt idx="15367">
                  <c:v>20.65</c:v>
                </c:pt>
                <c:pt idx="15368">
                  <c:v>20.65</c:v>
                </c:pt>
                <c:pt idx="15369">
                  <c:v>20.65</c:v>
                </c:pt>
                <c:pt idx="15370">
                  <c:v>20.65</c:v>
                </c:pt>
                <c:pt idx="15371">
                  <c:v>20.65</c:v>
                </c:pt>
                <c:pt idx="15372">
                  <c:v>20.65</c:v>
                </c:pt>
                <c:pt idx="15373">
                  <c:v>20.65</c:v>
                </c:pt>
                <c:pt idx="15374">
                  <c:v>20.65</c:v>
                </c:pt>
                <c:pt idx="15375">
                  <c:v>20.65</c:v>
                </c:pt>
                <c:pt idx="15376">
                  <c:v>20.65</c:v>
                </c:pt>
                <c:pt idx="15377">
                  <c:v>20.65</c:v>
                </c:pt>
                <c:pt idx="15378">
                  <c:v>20.65</c:v>
                </c:pt>
                <c:pt idx="15379">
                  <c:v>20.65</c:v>
                </c:pt>
                <c:pt idx="15380">
                  <c:v>20.65</c:v>
                </c:pt>
                <c:pt idx="15381">
                  <c:v>20.65</c:v>
                </c:pt>
                <c:pt idx="15382">
                  <c:v>20.65</c:v>
                </c:pt>
                <c:pt idx="15383">
                  <c:v>20.65</c:v>
                </c:pt>
                <c:pt idx="15384">
                  <c:v>20.65</c:v>
                </c:pt>
                <c:pt idx="15385">
                  <c:v>20.65</c:v>
                </c:pt>
                <c:pt idx="15386">
                  <c:v>20.65</c:v>
                </c:pt>
                <c:pt idx="15387">
                  <c:v>20.65</c:v>
                </c:pt>
                <c:pt idx="15388">
                  <c:v>20.65</c:v>
                </c:pt>
                <c:pt idx="15389">
                  <c:v>20.65</c:v>
                </c:pt>
                <c:pt idx="15390">
                  <c:v>20.65</c:v>
                </c:pt>
                <c:pt idx="15391">
                  <c:v>20.65</c:v>
                </c:pt>
                <c:pt idx="15392">
                  <c:v>20.65</c:v>
                </c:pt>
                <c:pt idx="15393">
                  <c:v>20.65</c:v>
                </c:pt>
                <c:pt idx="15394">
                  <c:v>20.65</c:v>
                </c:pt>
                <c:pt idx="15395">
                  <c:v>20.65</c:v>
                </c:pt>
                <c:pt idx="15396">
                  <c:v>20.666</c:v>
                </c:pt>
                <c:pt idx="15397">
                  <c:v>20.684000000000001</c:v>
                </c:pt>
                <c:pt idx="15398">
                  <c:v>20.684000000000001</c:v>
                </c:pt>
                <c:pt idx="15399">
                  <c:v>20.684000000000001</c:v>
                </c:pt>
                <c:pt idx="15400">
                  <c:v>20.684000000000001</c:v>
                </c:pt>
                <c:pt idx="15401">
                  <c:v>20.684000000000001</c:v>
                </c:pt>
                <c:pt idx="15402">
                  <c:v>20.684000000000001</c:v>
                </c:pt>
                <c:pt idx="15403">
                  <c:v>20.684000000000001</c:v>
                </c:pt>
                <c:pt idx="15404">
                  <c:v>20.684000000000001</c:v>
                </c:pt>
                <c:pt idx="15405">
                  <c:v>20.684000000000001</c:v>
                </c:pt>
                <c:pt idx="15406">
                  <c:v>20.684000000000001</c:v>
                </c:pt>
                <c:pt idx="15407">
                  <c:v>20.684000000000001</c:v>
                </c:pt>
                <c:pt idx="15408">
                  <c:v>20.684000000000001</c:v>
                </c:pt>
                <c:pt idx="15409">
                  <c:v>20.684000000000001</c:v>
                </c:pt>
                <c:pt idx="15410">
                  <c:v>20.684000000000001</c:v>
                </c:pt>
                <c:pt idx="15411">
                  <c:v>20.684000000000001</c:v>
                </c:pt>
                <c:pt idx="15412">
                  <c:v>20.684000000000001</c:v>
                </c:pt>
                <c:pt idx="15413">
                  <c:v>20.684000000000001</c:v>
                </c:pt>
                <c:pt idx="15414">
                  <c:v>20.684000000000001</c:v>
                </c:pt>
                <c:pt idx="15415">
                  <c:v>20.684000000000001</c:v>
                </c:pt>
                <c:pt idx="15416">
                  <c:v>20.684000000000001</c:v>
                </c:pt>
                <c:pt idx="15417">
                  <c:v>20.684000000000001</c:v>
                </c:pt>
                <c:pt idx="15418">
                  <c:v>20.684000000000001</c:v>
                </c:pt>
                <c:pt idx="15419">
                  <c:v>20.684000000000001</c:v>
                </c:pt>
                <c:pt idx="15420">
                  <c:v>20.684000000000001</c:v>
                </c:pt>
                <c:pt idx="15421">
                  <c:v>20.684000000000001</c:v>
                </c:pt>
                <c:pt idx="15422">
                  <c:v>20.684000000000001</c:v>
                </c:pt>
                <c:pt idx="15423">
                  <c:v>20.684000000000001</c:v>
                </c:pt>
                <c:pt idx="15424">
                  <c:v>20.684000000000001</c:v>
                </c:pt>
                <c:pt idx="15425">
                  <c:v>20.684000000000001</c:v>
                </c:pt>
                <c:pt idx="15426">
                  <c:v>20.684000000000001</c:v>
                </c:pt>
                <c:pt idx="15427">
                  <c:v>20.684000000000001</c:v>
                </c:pt>
                <c:pt idx="15428">
                  <c:v>20.684000000000001</c:v>
                </c:pt>
                <c:pt idx="15429">
                  <c:v>20.684000000000001</c:v>
                </c:pt>
                <c:pt idx="15430">
                  <c:v>20.684000000000001</c:v>
                </c:pt>
                <c:pt idx="15431">
                  <c:v>20.684000000000001</c:v>
                </c:pt>
                <c:pt idx="15432">
                  <c:v>20.684000000000001</c:v>
                </c:pt>
                <c:pt idx="15433">
                  <c:v>20.684000000000001</c:v>
                </c:pt>
                <c:pt idx="15434">
                  <c:v>20.722000000000001</c:v>
                </c:pt>
                <c:pt idx="15435">
                  <c:v>20.722000000000001</c:v>
                </c:pt>
                <c:pt idx="15436">
                  <c:v>20.722000000000001</c:v>
                </c:pt>
                <c:pt idx="15437">
                  <c:v>20.722000000000001</c:v>
                </c:pt>
                <c:pt idx="15438">
                  <c:v>20.722000000000001</c:v>
                </c:pt>
                <c:pt idx="15439">
                  <c:v>20.722000000000001</c:v>
                </c:pt>
                <c:pt idx="15440">
                  <c:v>20.722000000000001</c:v>
                </c:pt>
                <c:pt idx="15441">
                  <c:v>20.722000000000001</c:v>
                </c:pt>
                <c:pt idx="15442">
                  <c:v>20.722000000000001</c:v>
                </c:pt>
                <c:pt idx="15443">
                  <c:v>20.722000000000001</c:v>
                </c:pt>
                <c:pt idx="15444">
                  <c:v>20.722000000000001</c:v>
                </c:pt>
                <c:pt idx="15445">
                  <c:v>20.722000000000001</c:v>
                </c:pt>
                <c:pt idx="15446">
                  <c:v>20.722000000000001</c:v>
                </c:pt>
                <c:pt idx="15447">
                  <c:v>20.722000000000001</c:v>
                </c:pt>
                <c:pt idx="15448">
                  <c:v>20.722000000000001</c:v>
                </c:pt>
                <c:pt idx="15449">
                  <c:v>20.722000000000001</c:v>
                </c:pt>
                <c:pt idx="15450">
                  <c:v>20.722000000000001</c:v>
                </c:pt>
                <c:pt idx="15451">
                  <c:v>20.722000000000001</c:v>
                </c:pt>
                <c:pt idx="15452">
                  <c:v>20.722000000000001</c:v>
                </c:pt>
                <c:pt idx="15453">
                  <c:v>20.722000000000001</c:v>
                </c:pt>
                <c:pt idx="15454">
                  <c:v>20.722000000000001</c:v>
                </c:pt>
                <c:pt idx="15455">
                  <c:v>20.722000000000001</c:v>
                </c:pt>
                <c:pt idx="15456">
                  <c:v>20.722000000000001</c:v>
                </c:pt>
                <c:pt idx="15457">
                  <c:v>20.722000000000001</c:v>
                </c:pt>
                <c:pt idx="15458">
                  <c:v>20.722000000000001</c:v>
                </c:pt>
                <c:pt idx="15459">
                  <c:v>20.722000000000001</c:v>
                </c:pt>
                <c:pt idx="15460">
                  <c:v>20.722000000000001</c:v>
                </c:pt>
                <c:pt idx="15461">
                  <c:v>20.722000000000001</c:v>
                </c:pt>
                <c:pt idx="15462">
                  <c:v>20.722000000000001</c:v>
                </c:pt>
                <c:pt idx="15463">
                  <c:v>20.722000000000001</c:v>
                </c:pt>
                <c:pt idx="15464">
                  <c:v>20.722000000000001</c:v>
                </c:pt>
                <c:pt idx="15465">
                  <c:v>20.722000000000001</c:v>
                </c:pt>
                <c:pt idx="15466">
                  <c:v>20.722000000000001</c:v>
                </c:pt>
                <c:pt idx="15467">
                  <c:v>20.722000000000001</c:v>
                </c:pt>
                <c:pt idx="15468">
                  <c:v>20.722000000000001</c:v>
                </c:pt>
                <c:pt idx="15469">
                  <c:v>20.722000000000001</c:v>
                </c:pt>
                <c:pt idx="15470">
                  <c:v>20.722000000000001</c:v>
                </c:pt>
                <c:pt idx="15471">
                  <c:v>20.722000000000001</c:v>
                </c:pt>
                <c:pt idx="15472">
                  <c:v>20.722000000000001</c:v>
                </c:pt>
                <c:pt idx="15473">
                  <c:v>20.722000000000001</c:v>
                </c:pt>
                <c:pt idx="15474">
                  <c:v>20.722000000000001</c:v>
                </c:pt>
                <c:pt idx="15475">
                  <c:v>20.722000000000001</c:v>
                </c:pt>
                <c:pt idx="15476">
                  <c:v>20.722000000000001</c:v>
                </c:pt>
                <c:pt idx="15477">
                  <c:v>20.756</c:v>
                </c:pt>
                <c:pt idx="15478">
                  <c:v>20.756</c:v>
                </c:pt>
                <c:pt idx="15479">
                  <c:v>20.756</c:v>
                </c:pt>
                <c:pt idx="15480">
                  <c:v>20.756</c:v>
                </c:pt>
                <c:pt idx="15481">
                  <c:v>20.756</c:v>
                </c:pt>
                <c:pt idx="15482">
                  <c:v>20.756</c:v>
                </c:pt>
                <c:pt idx="15483">
                  <c:v>20.756</c:v>
                </c:pt>
                <c:pt idx="15484">
                  <c:v>20.756</c:v>
                </c:pt>
                <c:pt idx="15485">
                  <c:v>20.756</c:v>
                </c:pt>
                <c:pt idx="15486">
                  <c:v>20.756</c:v>
                </c:pt>
                <c:pt idx="15487">
                  <c:v>20.756</c:v>
                </c:pt>
                <c:pt idx="15488">
                  <c:v>20.756</c:v>
                </c:pt>
                <c:pt idx="15489">
                  <c:v>20.756</c:v>
                </c:pt>
                <c:pt idx="15490">
                  <c:v>20.756</c:v>
                </c:pt>
                <c:pt idx="15491">
                  <c:v>20.756</c:v>
                </c:pt>
                <c:pt idx="15492">
                  <c:v>20.756</c:v>
                </c:pt>
                <c:pt idx="15493">
                  <c:v>20.756</c:v>
                </c:pt>
                <c:pt idx="15494">
                  <c:v>20.756</c:v>
                </c:pt>
                <c:pt idx="15495">
                  <c:v>20.756</c:v>
                </c:pt>
                <c:pt idx="15496">
                  <c:v>20.756</c:v>
                </c:pt>
                <c:pt idx="15497">
                  <c:v>20.756</c:v>
                </c:pt>
                <c:pt idx="15498">
                  <c:v>20.756</c:v>
                </c:pt>
                <c:pt idx="15499">
                  <c:v>20.756</c:v>
                </c:pt>
                <c:pt idx="15500">
                  <c:v>20.756</c:v>
                </c:pt>
                <c:pt idx="15501">
                  <c:v>20.756</c:v>
                </c:pt>
                <c:pt idx="15502">
                  <c:v>20.756</c:v>
                </c:pt>
                <c:pt idx="15503">
                  <c:v>20.756</c:v>
                </c:pt>
                <c:pt idx="15504">
                  <c:v>20.756</c:v>
                </c:pt>
                <c:pt idx="15505">
                  <c:v>20.756</c:v>
                </c:pt>
                <c:pt idx="15506">
                  <c:v>20.756</c:v>
                </c:pt>
                <c:pt idx="15507">
                  <c:v>20.756</c:v>
                </c:pt>
                <c:pt idx="15508">
                  <c:v>20.756</c:v>
                </c:pt>
                <c:pt idx="15509">
                  <c:v>20.756</c:v>
                </c:pt>
                <c:pt idx="15510">
                  <c:v>20.756</c:v>
                </c:pt>
                <c:pt idx="15511">
                  <c:v>20.756</c:v>
                </c:pt>
                <c:pt idx="15512">
                  <c:v>20.756</c:v>
                </c:pt>
                <c:pt idx="15513">
                  <c:v>20.756</c:v>
                </c:pt>
                <c:pt idx="15514">
                  <c:v>20.756</c:v>
                </c:pt>
                <c:pt idx="15515">
                  <c:v>20.783999999999999</c:v>
                </c:pt>
                <c:pt idx="15516">
                  <c:v>20.794</c:v>
                </c:pt>
                <c:pt idx="15517">
                  <c:v>20.794</c:v>
                </c:pt>
                <c:pt idx="15518">
                  <c:v>20.794</c:v>
                </c:pt>
                <c:pt idx="15519">
                  <c:v>20.794</c:v>
                </c:pt>
                <c:pt idx="15520">
                  <c:v>20.794</c:v>
                </c:pt>
                <c:pt idx="15521">
                  <c:v>20.794</c:v>
                </c:pt>
                <c:pt idx="15522">
                  <c:v>20.794</c:v>
                </c:pt>
                <c:pt idx="15523">
                  <c:v>20.794</c:v>
                </c:pt>
                <c:pt idx="15524">
                  <c:v>20.794</c:v>
                </c:pt>
                <c:pt idx="15525">
                  <c:v>20.794</c:v>
                </c:pt>
                <c:pt idx="15526">
                  <c:v>20.794</c:v>
                </c:pt>
                <c:pt idx="15527">
                  <c:v>20.794</c:v>
                </c:pt>
                <c:pt idx="15528">
                  <c:v>20.794</c:v>
                </c:pt>
                <c:pt idx="15529">
                  <c:v>20.794</c:v>
                </c:pt>
                <c:pt idx="15530">
                  <c:v>20.794</c:v>
                </c:pt>
                <c:pt idx="15531">
                  <c:v>20.794</c:v>
                </c:pt>
                <c:pt idx="15532">
                  <c:v>20.794</c:v>
                </c:pt>
                <c:pt idx="15533">
                  <c:v>20.794</c:v>
                </c:pt>
                <c:pt idx="15534">
                  <c:v>20.794</c:v>
                </c:pt>
                <c:pt idx="15535">
                  <c:v>20.794</c:v>
                </c:pt>
                <c:pt idx="15536">
                  <c:v>20.794</c:v>
                </c:pt>
                <c:pt idx="15537">
                  <c:v>20.794</c:v>
                </c:pt>
                <c:pt idx="15538">
                  <c:v>20.794</c:v>
                </c:pt>
                <c:pt idx="15539">
                  <c:v>20.794</c:v>
                </c:pt>
                <c:pt idx="15540">
                  <c:v>20.794</c:v>
                </c:pt>
                <c:pt idx="15541">
                  <c:v>20.794</c:v>
                </c:pt>
                <c:pt idx="15542">
                  <c:v>20.794</c:v>
                </c:pt>
                <c:pt idx="15543">
                  <c:v>20.794</c:v>
                </c:pt>
                <c:pt idx="15544">
                  <c:v>20.794</c:v>
                </c:pt>
                <c:pt idx="15545">
                  <c:v>20.794</c:v>
                </c:pt>
                <c:pt idx="15546">
                  <c:v>20.794</c:v>
                </c:pt>
                <c:pt idx="15547">
                  <c:v>20.794</c:v>
                </c:pt>
                <c:pt idx="15548">
                  <c:v>20.794</c:v>
                </c:pt>
                <c:pt idx="15549">
                  <c:v>20.794</c:v>
                </c:pt>
                <c:pt idx="15550">
                  <c:v>20.794</c:v>
                </c:pt>
                <c:pt idx="15551">
                  <c:v>20.794</c:v>
                </c:pt>
                <c:pt idx="15552">
                  <c:v>20.794</c:v>
                </c:pt>
                <c:pt idx="15553">
                  <c:v>20.794</c:v>
                </c:pt>
                <c:pt idx="15554">
                  <c:v>20.794</c:v>
                </c:pt>
                <c:pt idx="15555">
                  <c:v>20.794</c:v>
                </c:pt>
                <c:pt idx="15556">
                  <c:v>20.794</c:v>
                </c:pt>
                <c:pt idx="15557">
                  <c:v>20.794</c:v>
                </c:pt>
                <c:pt idx="15558">
                  <c:v>20.795999999999999</c:v>
                </c:pt>
                <c:pt idx="15559">
                  <c:v>20.832000000000001</c:v>
                </c:pt>
                <c:pt idx="15560">
                  <c:v>20.832000000000001</c:v>
                </c:pt>
                <c:pt idx="15561">
                  <c:v>20.832000000000001</c:v>
                </c:pt>
                <c:pt idx="15562">
                  <c:v>20.832000000000001</c:v>
                </c:pt>
                <c:pt idx="15563">
                  <c:v>20.832000000000001</c:v>
                </c:pt>
                <c:pt idx="15564">
                  <c:v>20.832000000000001</c:v>
                </c:pt>
                <c:pt idx="15565">
                  <c:v>20.832000000000001</c:v>
                </c:pt>
                <c:pt idx="15566">
                  <c:v>20.832000000000001</c:v>
                </c:pt>
                <c:pt idx="15567">
                  <c:v>20.832000000000001</c:v>
                </c:pt>
                <c:pt idx="15568">
                  <c:v>20.832000000000001</c:v>
                </c:pt>
                <c:pt idx="15569">
                  <c:v>20.832000000000001</c:v>
                </c:pt>
                <c:pt idx="15570">
                  <c:v>20.832000000000001</c:v>
                </c:pt>
                <c:pt idx="15571">
                  <c:v>20.832000000000001</c:v>
                </c:pt>
                <c:pt idx="15572">
                  <c:v>20.832000000000001</c:v>
                </c:pt>
                <c:pt idx="15573">
                  <c:v>20.832000000000001</c:v>
                </c:pt>
                <c:pt idx="15574">
                  <c:v>20.832000000000001</c:v>
                </c:pt>
                <c:pt idx="15575">
                  <c:v>20.832000000000001</c:v>
                </c:pt>
                <c:pt idx="15576">
                  <c:v>20.832000000000001</c:v>
                </c:pt>
                <c:pt idx="15577">
                  <c:v>20.832000000000001</c:v>
                </c:pt>
                <c:pt idx="15578">
                  <c:v>20.832000000000001</c:v>
                </c:pt>
                <c:pt idx="15579">
                  <c:v>20.832000000000001</c:v>
                </c:pt>
                <c:pt idx="15580">
                  <c:v>20.832000000000001</c:v>
                </c:pt>
                <c:pt idx="15581">
                  <c:v>20.832000000000001</c:v>
                </c:pt>
                <c:pt idx="15582">
                  <c:v>20.832000000000001</c:v>
                </c:pt>
                <c:pt idx="15583">
                  <c:v>20.832000000000001</c:v>
                </c:pt>
                <c:pt idx="15584">
                  <c:v>20.832000000000001</c:v>
                </c:pt>
                <c:pt idx="15585">
                  <c:v>20.832000000000001</c:v>
                </c:pt>
                <c:pt idx="15586">
                  <c:v>20.832000000000001</c:v>
                </c:pt>
                <c:pt idx="15587">
                  <c:v>20.832000000000001</c:v>
                </c:pt>
                <c:pt idx="15588">
                  <c:v>20.832000000000001</c:v>
                </c:pt>
                <c:pt idx="15589">
                  <c:v>20.832000000000001</c:v>
                </c:pt>
                <c:pt idx="15590">
                  <c:v>20.832000000000001</c:v>
                </c:pt>
                <c:pt idx="15591">
                  <c:v>20.832000000000001</c:v>
                </c:pt>
                <c:pt idx="15592">
                  <c:v>20.832000000000001</c:v>
                </c:pt>
                <c:pt idx="15593">
                  <c:v>20.832000000000001</c:v>
                </c:pt>
                <c:pt idx="15594">
                  <c:v>20.832000000000001</c:v>
                </c:pt>
                <c:pt idx="15595">
                  <c:v>20.832000000000001</c:v>
                </c:pt>
                <c:pt idx="15596">
                  <c:v>20.832000000000001</c:v>
                </c:pt>
                <c:pt idx="15597">
                  <c:v>20.832000000000001</c:v>
                </c:pt>
                <c:pt idx="15598">
                  <c:v>20.832000000000001</c:v>
                </c:pt>
                <c:pt idx="15599">
                  <c:v>20.832000000000001</c:v>
                </c:pt>
                <c:pt idx="15600">
                  <c:v>20.832000000000001</c:v>
                </c:pt>
                <c:pt idx="15601">
                  <c:v>20.844000000000001</c:v>
                </c:pt>
                <c:pt idx="15602">
                  <c:v>20.87</c:v>
                </c:pt>
                <c:pt idx="15603">
                  <c:v>20.87</c:v>
                </c:pt>
                <c:pt idx="15604">
                  <c:v>20.87</c:v>
                </c:pt>
                <c:pt idx="15605">
                  <c:v>20.87</c:v>
                </c:pt>
                <c:pt idx="15606">
                  <c:v>20.87</c:v>
                </c:pt>
                <c:pt idx="15607">
                  <c:v>20.87</c:v>
                </c:pt>
                <c:pt idx="15608">
                  <c:v>20.87</c:v>
                </c:pt>
                <c:pt idx="15609">
                  <c:v>20.87</c:v>
                </c:pt>
                <c:pt idx="15610">
                  <c:v>20.87</c:v>
                </c:pt>
                <c:pt idx="15611">
                  <c:v>20.87</c:v>
                </c:pt>
                <c:pt idx="15612">
                  <c:v>20.87</c:v>
                </c:pt>
                <c:pt idx="15613">
                  <c:v>20.87</c:v>
                </c:pt>
                <c:pt idx="15614">
                  <c:v>20.87</c:v>
                </c:pt>
                <c:pt idx="15615">
                  <c:v>20.87</c:v>
                </c:pt>
                <c:pt idx="15616">
                  <c:v>20.87</c:v>
                </c:pt>
                <c:pt idx="15617">
                  <c:v>20.87</c:v>
                </c:pt>
                <c:pt idx="15618">
                  <c:v>20.87</c:v>
                </c:pt>
                <c:pt idx="15619">
                  <c:v>20.87</c:v>
                </c:pt>
                <c:pt idx="15620">
                  <c:v>20.87</c:v>
                </c:pt>
                <c:pt idx="15621">
                  <c:v>20.87</c:v>
                </c:pt>
                <c:pt idx="15622">
                  <c:v>20.87</c:v>
                </c:pt>
                <c:pt idx="15623">
                  <c:v>20.87</c:v>
                </c:pt>
                <c:pt idx="15624">
                  <c:v>20.87</c:v>
                </c:pt>
                <c:pt idx="15625">
                  <c:v>20.87</c:v>
                </c:pt>
                <c:pt idx="15626">
                  <c:v>20.87</c:v>
                </c:pt>
                <c:pt idx="15627">
                  <c:v>20.87</c:v>
                </c:pt>
                <c:pt idx="15628">
                  <c:v>20.87</c:v>
                </c:pt>
                <c:pt idx="15629">
                  <c:v>20.87</c:v>
                </c:pt>
                <c:pt idx="15630">
                  <c:v>20.87</c:v>
                </c:pt>
                <c:pt idx="15631">
                  <c:v>20.87</c:v>
                </c:pt>
                <c:pt idx="15632">
                  <c:v>20.87</c:v>
                </c:pt>
                <c:pt idx="15633">
                  <c:v>20.87</c:v>
                </c:pt>
                <c:pt idx="15634">
                  <c:v>20.87</c:v>
                </c:pt>
                <c:pt idx="15635">
                  <c:v>20.87</c:v>
                </c:pt>
                <c:pt idx="15636">
                  <c:v>20.87</c:v>
                </c:pt>
                <c:pt idx="15637">
                  <c:v>20.87</c:v>
                </c:pt>
                <c:pt idx="15638">
                  <c:v>20.87</c:v>
                </c:pt>
                <c:pt idx="15639">
                  <c:v>20.87</c:v>
                </c:pt>
                <c:pt idx="15640">
                  <c:v>20.87</c:v>
                </c:pt>
                <c:pt idx="15641">
                  <c:v>20.87</c:v>
                </c:pt>
                <c:pt idx="15642">
                  <c:v>20.87</c:v>
                </c:pt>
                <c:pt idx="15643">
                  <c:v>20.87</c:v>
                </c:pt>
                <c:pt idx="15644">
                  <c:v>20.87</c:v>
                </c:pt>
                <c:pt idx="15645">
                  <c:v>20.87</c:v>
                </c:pt>
                <c:pt idx="15646">
                  <c:v>20.908000000000001</c:v>
                </c:pt>
                <c:pt idx="15647">
                  <c:v>20.908000000000001</c:v>
                </c:pt>
                <c:pt idx="15648">
                  <c:v>20.908000000000001</c:v>
                </c:pt>
                <c:pt idx="15649">
                  <c:v>20.908000000000001</c:v>
                </c:pt>
                <c:pt idx="15650">
                  <c:v>20.908000000000001</c:v>
                </c:pt>
                <c:pt idx="15651">
                  <c:v>20.908000000000001</c:v>
                </c:pt>
                <c:pt idx="15652">
                  <c:v>20.908000000000001</c:v>
                </c:pt>
                <c:pt idx="15653">
                  <c:v>20.908000000000001</c:v>
                </c:pt>
                <c:pt idx="15654">
                  <c:v>20.908000000000001</c:v>
                </c:pt>
                <c:pt idx="15655">
                  <c:v>20.908000000000001</c:v>
                </c:pt>
                <c:pt idx="15656">
                  <c:v>20.908000000000001</c:v>
                </c:pt>
                <c:pt idx="15657">
                  <c:v>20.908000000000001</c:v>
                </c:pt>
                <c:pt idx="15658">
                  <c:v>20.908000000000001</c:v>
                </c:pt>
                <c:pt idx="15659">
                  <c:v>20.908000000000001</c:v>
                </c:pt>
                <c:pt idx="15660">
                  <c:v>20.908000000000001</c:v>
                </c:pt>
                <c:pt idx="15661">
                  <c:v>20.908000000000001</c:v>
                </c:pt>
                <c:pt idx="15662">
                  <c:v>20.908000000000001</c:v>
                </c:pt>
                <c:pt idx="15663">
                  <c:v>20.908000000000001</c:v>
                </c:pt>
                <c:pt idx="15664">
                  <c:v>20.908000000000001</c:v>
                </c:pt>
                <c:pt idx="15665">
                  <c:v>20.908000000000001</c:v>
                </c:pt>
                <c:pt idx="15666">
                  <c:v>20.908000000000001</c:v>
                </c:pt>
                <c:pt idx="15667">
                  <c:v>20.908000000000001</c:v>
                </c:pt>
                <c:pt idx="15668">
                  <c:v>20.908000000000001</c:v>
                </c:pt>
                <c:pt idx="15669">
                  <c:v>20.908000000000001</c:v>
                </c:pt>
                <c:pt idx="15670">
                  <c:v>20.908000000000001</c:v>
                </c:pt>
                <c:pt idx="15671">
                  <c:v>20.908000000000001</c:v>
                </c:pt>
                <c:pt idx="15672">
                  <c:v>20.908000000000001</c:v>
                </c:pt>
                <c:pt idx="15673">
                  <c:v>20.908000000000001</c:v>
                </c:pt>
                <c:pt idx="15674">
                  <c:v>20.908000000000001</c:v>
                </c:pt>
                <c:pt idx="15675">
                  <c:v>20.908000000000001</c:v>
                </c:pt>
                <c:pt idx="15676">
                  <c:v>20.908000000000001</c:v>
                </c:pt>
                <c:pt idx="15677">
                  <c:v>20.908000000000001</c:v>
                </c:pt>
                <c:pt idx="15678">
                  <c:v>20.908000000000001</c:v>
                </c:pt>
                <c:pt idx="15679">
                  <c:v>20.908000000000001</c:v>
                </c:pt>
                <c:pt idx="15680">
                  <c:v>20.908000000000001</c:v>
                </c:pt>
                <c:pt idx="15681">
                  <c:v>20.908000000000001</c:v>
                </c:pt>
                <c:pt idx="15682">
                  <c:v>20.908000000000001</c:v>
                </c:pt>
                <c:pt idx="15683">
                  <c:v>20.908000000000001</c:v>
                </c:pt>
                <c:pt idx="15684">
                  <c:v>20.908000000000001</c:v>
                </c:pt>
                <c:pt idx="15685">
                  <c:v>20.908000000000001</c:v>
                </c:pt>
                <c:pt idx="15686">
                  <c:v>20.908000000000001</c:v>
                </c:pt>
                <c:pt idx="15687">
                  <c:v>20.908000000000001</c:v>
                </c:pt>
                <c:pt idx="15688">
                  <c:v>20.928000000000001</c:v>
                </c:pt>
                <c:pt idx="15689">
                  <c:v>20.946000000000002</c:v>
                </c:pt>
                <c:pt idx="15690">
                  <c:v>20.946000000000002</c:v>
                </c:pt>
                <c:pt idx="15691">
                  <c:v>20.946000000000002</c:v>
                </c:pt>
                <c:pt idx="15692">
                  <c:v>20.946000000000002</c:v>
                </c:pt>
                <c:pt idx="15693">
                  <c:v>20.946000000000002</c:v>
                </c:pt>
                <c:pt idx="15694">
                  <c:v>20.946000000000002</c:v>
                </c:pt>
                <c:pt idx="15695">
                  <c:v>20.946000000000002</c:v>
                </c:pt>
                <c:pt idx="15696">
                  <c:v>20.946000000000002</c:v>
                </c:pt>
                <c:pt idx="15697">
                  <c:v>20.946000000000002</c:v>
                </c:pt>
                <c:pt idx="15698">
                  <c:v>20.946000000000002</c:v>
                </c:pt>
                <c:pt idx="15699">
                  <c:v>20.946000000000002</c:v>
                </c:pt>
                <c:pt idx="15700">
                  <c:v>20.946000000000002</c:v>
                </c:pt>
                <c:pt idx="15701">
                  <c:v>20.946000000000002</c:v>
                </c:pt>
                <c:pt idx="15702">
                  <c:v>20.946000000000002</c:v>
                </c:pt>
                <c:pt idx="15703">
                  <c:v>20.946000000000002</c:v>
                </c:pt>
                <c:pt idx="15704">
                  <c:v>20.946000000000002</c:v>
                </c:pt>
                <c:pt idx="15705">
                  <c:v>20.946000000000002</c:v>
                </c:pt>
                <c:pt idx="15706">
                  <c:v>20.946000000000002</c:v>
                </c:pt>
                <c:pt idx="15707">
                  <c:v>20.946000000000002</c:v>
                </c:pt>
                <c:pt idx="15708">
                  <c:v>20.946000000000002</c:v>
                </c:pt>
                <c:pt idx="15709">
                  <c:v>20.946000000000002</c:v>
                </c:pt>
                <c:pt idx="15710">
                  <c:v>20.946000000000002</c:v>
                </c:pt>
                <c:pt idx="15711">
                  <c:v>20.946000000000002</c:v>
                </c:pt>
                <c:pt idx="15712">
                  <c:v>20.946000000000002</c:v>
                </c:pt>
                <c:pt idx="15713">
                  <c:v>20.946000000000002</c:v>
                </c:pt>
                <c:pt idx="15714">
                  <c:v>20.946000000000002</c:v>
                </c:pt>
                <c:pt idx="15715">
                  <c:v>20.946000000000002</c:v>
                </c:pt>
                <c:pt idx="15716">
                  <c:v>20.946000000000002</c:v>
                </c:pt>
                <c:pt idx="15717">
                  <c:v>20.946000000000002</c:v>
                </c:pt>
                <c:pt idx="15718">
                  <c:v>20.946000000000002</c:v>
                </c:pt>
                <c:pt idx="15719">
                  <c:v>20.946000000000002</c:v>
                </c:pt>
                <c:pt idx="15720">
                  <c:v>20.946000000000002</c:v>
                </c:pt>
                <c:pt idx="15721">
                  <c:v>20.946000000000002</c:v>
                </c:pt>
                <c:pt idx="15722">
                  <c:v>20.946000000000002</c:v>
                </c:pt>
                <c:pt idx="15723">
                  <c:v>20.946000000000002</c:v>
                </c:pt>
                <c:pt idx="15724">
                  <c:v>20.946000000000002</c:v>
                </c:pt>
                <c:pt idx="15725">
                  <c:v>20.946000000000002</c:v>
                </c:pt>
                <c:pt idx="15726">
                  <c:v>20.946000000000002</c:v>
                </c:pt>
                <c:pt idx="15727">
                  <c:v>20.946000000000002</c:v>
                </c:pt>
                <c:pt idx="15728">
                  <c:v>20.946000000000002</c:v>
                </c:pt>
                <c:pt idx="15729">
                  <c:v>20.946000000000002</c:v>
                </c:pt>
                <c:pt idx="15730">
                  <c:v>20.946000000000002</c:v>
                </c:pt>
                <c:pt idx="15731">
                  <c:v>20.954000000000001</c:v>
                </c:pt>
                <c:pt idx="15732">
                  <c:v>20.986000000000001</c:v>
                </c:pt>
                <c:pt idx="15733">
                  <c:v>20.986000000000001</c:v>
                </c:pt>
                <c:pt idx="15734">
                  <c:v>20.986000000000001</c:v>
                </c:pt>
                <c:pt idx="15735">
                  <c:v>20.986000000000001</c:v>
                </c:pt>
                <c:pt idx="15736">
                  <c:v>20.986000000000001</c:v>
                </c:pt>
                <c:pt idx="15737">
                  <c:v>20.986000000000001</c:v>
                </c:pt>
                <c:pt idx="15738">
                  <c:v>20.986000000000001</c:v>
                </c:pt>
                <c:pt idx="15739">
                  <c:v>20.986000000000001</c:v>
                </c:pt>
                <c:pt idx="15740">
                  <c:v>20.986000000000001</c:v>
                </c:pt>
                <c:pt idx="15741">
                  <c:v>20.986000000000001</c:v>
                </c:pt>
                <c:pt idx="15742">
                  <c:v>20.986000000000001</c:v>
                </c:pt>
                <c:pt idx="15743">
                  <c:v>20.986000000000001</c:v>
                </c:pt>
                <c:pt idx="15744">
                  <c:v>20.986000000000001</c:v>
                </c:pt>
                <c:pt idx="15745">
                  <c:v>20.986000000000001</c:v>
                </c:pt>
                <c:pt idx="15746">
                  <c:v>20.986000000000001</c:v>
                </c:pt>
                <c:pt idx="15747">
                  <c:v>20.986000000000001</c:v>
                </c:pt>
                <c:pt idx="15748">
                  <c:v>20.986000000000001</c:v>
                </c:pt>
                <c:pt idx="15749">
                  <c:v>20.986000000000001</c:v>
                </c:pt>
                <c:pt idx="15750">
                  <c:v>20.986000000000001</c:v>
                </c:pt>
                <c:pt idx="15751">
                  <c:v>20.986000000000001</c:v>
                </c:pt>
                <c:pt idx="15752">
                  <c:v>20.986000000000001</c:v>
                </c:pt>
                <c:pt idx="15753">
                  <c:v>20.986000000000001</c:v>
                </c:pt>
                <c:pt idx="15754">
                  <c:v>20.986000000000001</c:v>
                </c:pt>
                <c:pt idx="15755">
                  <c:v>20.986000000000001</c:v>
                </c:pt>
                <c:pt idx="15756">
                  <c:v>20.986000000000001</c:v>
                </c:pt>
                <c:pt idx="15757">
                  <c:v>20.986000000000001</c:v>
                </c:pt>
                <c:pt idx="15758">
                  <c:v>20.986000000000001</c:v>
                </c:pt>
                <c:pt idx="15759">
                  <c:v>20.986000000000001</c:v>
                </c:pt>
                <c:pt idx="15760">
                  <c:v>20.986000000000001</c:v>
                </c:pt>
                <c:pt idx="15761">
                  <c:v>20.986000000000001</c:v>
                </c:pt>
                <c:pt idx="15762">
                  <c:v>20.986000000000001</c:v>
                </c:pt>
                <c:pt idx="15763">
                  <c:v>20.986000000000001</c:v>
                </c:pt>
                <c:pt idx="15764">
                  <c:v>20.986000000000001</c:v>
                </c:pt>
                <c:pt idx="15765">
                  <c:v>20.986000000000001</c:v>
                </c:pt>
                <c:pt idx="15766">
                  <c:v>20.986000000000001</c:v>
                </c:pt>
                <c:pt idx="15767">
                  <c:v>20.986000000000001</c:v>
                </c:pt>
                <c:pt idx="15768">
                  <c:v>20.986000000000001</c:v>
                </c:pt>
                <c:pt idx="15769">
                  <c:v>20.986000000000001</c:v>
                </c:pt>
                <c:pt idx="15770">
                  <c:v>20.986000000000001</c:v>
                </c:pt>
                <c:pt idx="15771">
                  <c:v>20.986000000000001</c:v>
                </c:pt>
                <c:pt idx="15772">
                  <c:v>20.986000000000001</c:v>
                </c:pt>
                <c:pt idx="15773">
                  <c:v>20.986000000000001</c:v>
                </c:pt>
                <c:pt idx="15774">
                  <c:v>20.986000000000001</c:v>
                </c:pt>
                <c:pt idx="15775">
                  <c:v>20.986000000000001</c:v>
                </c:pt>
                <c:pt idx="15776">
                  <c:v>20.992000000000001</c:v>
                </c:pt>
                <c:pt idx="15777">
                  <c:v>21.02</c:v>
                </c:pt>
                <c:pt idx="15778">
                  <c:v>21.02</c:v>
                </c:pt>
                <c:pt idx="15779">
                  <c:v>21.02</c:v>
                </c:pt>
                <c:pt idx="15780">
                  <c:v>21.02</c:v>
                </c:pt>
                <c:pt idx="15781">
                  <c:v>21.02</c:v>
                </c:pt>
                <c:pt idx="15782">
                  <c:v>21.02</c:v>
                </c:pt>
                <c:pt idx="15783">
                  <c:v>21.02</c:v>
                </c:pt>
                <c:pt idx="15784">
                  <c:v>21.02</c:v>
                </c:pt>
                <c:pt idx="15785">
                  <c:v>21.02</c:v>
                </c:pt>
                <c:pt idx="15786">
                  <c:v>21.02</c:v>
                </c:pt>
                <c:pt idx="15787">
                  <c:v>21.02</c:v>
                </c:pt>
                <c:pt idx="15788">
                  <c:v>21.02</c:v>
                </c:pt>
                <c:pt idx="15789">
                  <c:v>21.02</c:v>
                </c:pt>
                <c:pt idx="15790">
                  <c:v>21.02</c:v>
                </c:pt>
                <c:pt idx="15791">
                  <c:v>21.02</c:v>
                </c:pt>
                <c:pt idx="15792">
                  <c:v>21.02</c:v>
                </c:pt>
                <c:pt idx="15793">
                  <c:v>21.02</c:v>
                </c:pt>
                <c:pt idx="15794">
                  <c:v>21.02</c:v>
                </c:pt>
                <c:pt idx="15795">
                  <c:v>21.02</c:v>
                </c:pt>
                <c:pt idx="15796">
                  <c:v>21.02</c:v>
                </c:pt>
                <c:pt idx="15797">
                  <c:v>21.02</c:v>
                </c:pt>
                <c:pt idx="15798">
                  <c:v>21.02</c:v>
                </c:pt>
                <c:pt idx="15799">
                  <c:v>21.02</c:v>
                </c:pt>
                <c:pt idx="15800">
                  <c:v>21.02</c:v>
                </c:pt>
                <c:pt idx="15801">
                  <c:v>21.02</c:v>
                </c:pt>
                <c:pt idx="15802">
                  <c:v>21.02</c:v>
                </c:pt>
                <c:pt idx="15803">
                  <c:v>21.02</c:v>
                </c:pt>
                <c:pt idx="15804">
                  <c:v>21.02</c:v>
                </c:pt>
                <c:pt idx="15805">
                  <c:v>21.02</c:v>
                </c:pt>
                <c:pt idx="15806">
                  <c:v>21.02</c:v>
                </c:pt>
                <c:pt idx="15807">
                  <c:v>21.02</c:v>
                </c:pt>
                <c:pt idx="15808">
                  <c:v>21.02</c:v>
                </c:pt>
                <c:pt idx="15809">
                  <c:v>21.02</c:v>
                </c:pt>
                <c:pt idx="15810">
                  <c:v>21.02</c:v>
                </c:pt>
                <c:pt idx="15811">
                  <c:v>21.02</c:v>
                </c:pt>
                <c:pt idx="15812">
                  <c:v>21.02</c:v>
                </c:pt>
                <c:pt idx="15813">
                  <c:v>21.02</c:v>
                </c:pt>
                <c:pt idx="15814">
                  <c:v>21.02</c:v>
                </c:pt>
                <c:pt idx="15815">
                  <c:v>21.056000000000001</c:v>
                </c:pt>
                <c:pt idx="15816">
                  <c:v>21.056000000000001</c:v>
                </c:pt>
                <c:pt idx="15817">
                  <c:v>21.056000000000001</c:v>
                </c:pt>
                <c:pt idx="15818">
                  <c:v>21.056000000000001</c:v>
                </c:pt>
                <c:pt idx="15819">
                  <c:v>21.056000000000001</c:v>
                </c:pt>
                <c:pt idx="15820">
                  <c:v>21.056000000000001</c:v>
                </c:pt>
                <c:pt idx="15821">
                  <c:v>21.056000000000001</c:v>
                </c:pt>
                <c:pt idx="15822">
                  <c:v>21.056000000000001</c:v>
                </c:pt>
                <c:pt idx="15823">
                  <c:v>21.056000000000001</c:v>
                </c:pt>
                <c:pt idx="15824">
                  <c:v>21.056000000000001</c:v>
                </c:pt>
                <c:pt idx="15825">
                  <c:v>21.056000000000001</c:v>
                </c:pt>
                <c:pt idx="15826">
                  <c:v>21.056000000000001</c:v>
                </c:pt>
                <c:pt idx="15827">
                  <c:v>21.056000000000001</c:v>
                </c:pt>
                <c:pt idx="15828">
                  <c:v>21.056000000000001</c:v>
                </c:pt>
                <c:pt idx="15829">
                  <c:v>21.056000000000001</c:v>
                </c:pt>
                <c:pt idx="15830">
                  <c:v>21.056000000000001</c:v>
                </c:pt>
                <c:pt idx="15831">
                  <c:v>21.056000000000001</c:v>
                </c:pt>
                <c:pt idx="15832">
                  <c:v>21.056000000000001</c:v>
                </c:pt>
                <c:pt idx="15833">
                  <c:v>21.056000000000001</c:v>
                </c:pt>
                <c:pt idx="15834">
                  <c:v>21.056000000000001</c:v>
                </c:pt>
                <c:pt idx="15835">
                  <c:v>21.056000000000001</c:v>
                </c:pt>
                <c:pt idx="15836">
                  <c:v>21.056000000000001</c:v>
                </c:pt>
                <c:pt idx="15837">
                  <c:v>21.056000000000001</c:v>
                </c:pt>
                <c:pt idx="15838">
                  <c:v>21.056000000000001</c:v>
                </c:pt>
                <c:pt idx="15839">
                  <c:v>21.056000000000001</c:v>
                </c:pt>
                <c:pt idx="15840">
                  <c:v>21.056000000000001</c:v>
                </c:pt>
                <c:pt idx="15841">
                  <c:v>21.056000000000001</c:v>
                </c:pt>
                <c:pt idx="15842">
                  <c:v>21.056000000000001</c:v>
                </c:pt>
                <c:pt idx="15843">
                  <c:v>21.056000000000001</c:v>
                </c:pt>
                <c:pt idx="15844">
                  <c:v>21.056000000000001</c:v>
                </c:pt>
                <c:pt idx="15845">
                  <c:v>21.056000000000001</c:v>
                </c:pt>
                <c:pt idx="15846">
                  <c:v>21.056000000000001</c:v>
                </c:pt>
                <c:pt idx="15847">
                  <c:v>21.056000000000001</c:v>
                </c:pt>
                <c:pt idx="15848">
                  <c:v>21.056000000000001</c:v>
                </c:pt>
                <c:pt idx="15849">
                  <c:v>21.056000000000001</c:v>
                </c:pt>
                <c:pt idx="15850">
                  <c:v>21.056000000000001</c:v>
                </c:pt>
                <c:pt idx="15851">
                  <c:v>21.056000000000001</c:v>
                </c:pt>
                <c:pt idx="15852">
                  <c:v>21.056000000000001</c:v>
                </c:pt>
                <c:pt idx="15853">
                  <c:v>21.056000000000001</c:v>
                </c:pt>
                <c:pt idx="15854">
                  <c:v>21.056000000000001</c:v>
                </c:pt>
                <c:pt idx="15855">
                  <c:v>21.07</c:v>
                </c:pt>
                <c:pt idx="15856">
                  <c:v>21.094000000000001</c:v>
                </c:pt>
                <c:pt idx="15857">
                  <c:v>21.094000000000001</c:v>
                </c:pt>
                <c:pt idx="15858">
                  <c:v>21.094000000000001</c:v>
                </c:pt>
                <c:pt idx="15859">
                  <c:v>21.094000000000001</c:v>
                </c:pt>
                <c:pt idx="15860">
                  <c:v>21.094000000000001</c:v>
                </c:pt>
                <c:pt idx="15861">
                  <c:v>21.094000000000001</c:v>
                </c:pt>
                <c:pt idx="15862">
                  <c:v>21.094000000000001</c:v>
                </c:pt>
                <c:pt idx="15863">
                  <c:v>21.094000000000001</c:v>
                </c:pt>
                <c:pt idx="15864">
                  <c:v>21.094000000000001</c:v>
                </c:pt>
                <c:pt idx="15865">
                  <c:v>21.094000000000001</c:v>
                </c:pt>
                <c:pt idx="15866">
                  <c:v>21.094000000000001</c:v>
                </c:pt>
                <c:pt idx="15867">
                  <c:v>21.094000000000001</c:v>
                </c:pt>
                <c:pt idx="15868">
                  <c:v>21.094000000000001</c:v>
                </c:pt>
                <c:pt idx="15869">
                  <c:v>21.094000000000001</c:v>
                </c:pt>
                <c:pt idx="15870">
                  <c:v>21.094000000000001</c:v>
                </c:pt>
                <c:pt idx="15871">
                  <c:v>21.094000000000001</c:v>
                </c:pt>
                <c:pt idx="15872">
                  <c:v>21.094000000000001</c:v>
                </c:pt>
                <c:pt idx="15873">
                  <c:v>21.094000000000001</c:v>
                </c:pt>
                <c:pt idx="15874">
                  <c:v>21.094000000000001</c:v>
                </c:pt>
                <c:pt idx="15875">
                  <c:v>21.094000000000001</c:v>
                </c:pt>
                <c:pt idx="15876">
                  <c:v>21.094000000000001</c:v>
                </c:pt>
                <c:pt idx="15877">
                  <c:v>21.094000000000001</c:v>
                </c:pt>
                <c:pt idx="15878">
                  <c:v>21.094000000000001</c:v>
                </c:pt>
                <c:pt idx="15879">
                  <c:v>21.094000000000001</c:v>
                </c:pt>
                <c:pt idx="15880">
                  <c:v>21.094000000000001</c:v>
                </c:pt>
                <c:pt idx="15881">
                  <c:v>21.094000000000001</c:v>
                </c:pt>
                <c:pt idx="15882">
                  <c:v>21.094000000000001</c:v>
                </c:pt>
                <c:pt idx="15883">
                  <c:v>21.094000000000001</c:v>
                </c:pt>
                <c:pt idx="15884">
                  <c:v>21.094000000000001</c:v>
                </c:pt>
                <c:pt idx="15885">
                  <c:v>21.094000000000001</c:v>
                </c:pt>
                <c:pt idx="15886">
                  <c:v>21.094000000000001</c:v>
                </c:pt>
                <c:pt idx="15887">
                  <c:v>21.094000000000001</c:v>
                </c:pt>
                <c:pt idx="15888">
                  <c:v>21.094000000000001</c:v>
                </c:pt>
                <c:pt idx="15889">
                  <c:v>21.094000000000001</c:v>
                </c:pt>
                <c:pt idx="15890">
                  <c:v>21.094000000000001</c:v>
                </c:pt>
                <c:pt idx="15891">
                  <c:v>21.094000000000001</c:v>
                </c:pt>
                <c:pt idx="15892">
                  <c:v>21.094000000000001</c:v>
                </c:pt>
                <c:pt idx="15893">
                  <c:v>21.094000000000001</c:v>
                </c:pt>
                <c:pt idx="15894">
                  <c:v>21.094000000000001</c:v>
                </c:pt>
                <c:pt idx="15895">
                  <c:v>21.094000000000001</c:v>
                </c:pt>
                <c:pt idx="15896">
                  <c:v>21.094000000000001</c:v>
                </c:pt>
                <c:pt idx="15897">
                  <c:v>21.094000000000001</c:v>
                </c:pt>
                <c:pt idx="15898">
                  <c:v>21.122</c:v>
                </c:pt>
                <c:pt idx="15899">
                  <c:v>21.134</c:v>
                </c:pt>
                <c:pt idx="15900">
                  <c:v>21.134</c:v>
                </c:pt>
                <c:pt idx="15901">
                  <c:v>21.134</c:v>
                </c:pt>
                <c:pt idx="15902">
                  <c:v>21.134</c:v>
                </c:pt>
                <c:pt idx="15903">
                  <c:v>21.134</c:v>
                </c:pt>
                <c:pt idx="15904">
                  <c:v>21.134</c:v>
                </c:pt>
                <c:pt idx="15905">
                  <c:v>21.134</c:v>
                </c:pt>
                <c:pt idx="15906">
                  <c:v>21.134</c:v>
                </c:pt>
                <c:pt idx="15907">
                  <c:v>21.134</c:v>
                </c:pt>
                <c:pt idx="15908">
                  <c:v>21.134</c:v>
                </c:pt>
                <c:pt idx="15909">
                  <c:v>21.134</c:v>
                </c:pt>
                <c:pt idx="15910">
                  <c:v>21.134</c:v>
                </c:pt>
                <c:pt idx="15911">
                  <c:v>21.134</c:v>
                </c:pt>
                <c:pt idx="15912">
                  <c:v>21.134</c:v>
                </c:pt>
                <c:pt idx="15913">
                  <c:v>21.134</c:v>
                </c:pt>
                <c:pt idx="15914">
                  <c:v>21.134</c:v>
                </c:pt>
                <c:pt idx="15915">
                  <c:v>21.134</c:v>
                </c:pt>
                <c:pt idx="15916">
                  <c:v>21.134</c:v>
                </c:pt>
                <c:pt idx="15917">
                  <c:v>21.134</c:v>
                </c:pt>
                <c:pt idx="15918">
                  <c:v>21.134</c:v>
                </c:pt>
                <c:pt idx="15919">
                  <c:v>21.134</c:v>
                </c:pt>
                <c:pt idx="15920">
                  <c:v>21.134</c:v>
                </c:pt>
                <c:pt idx="15921">
                  <c:v>21.134</c:v>
                </c:pt>
                <c:pt idx="15922">
                  <c:v>21.134</c:v>
                </c:pt>
                <c:pt idx="15923">
                  <c:v>21.134</c:v>
                </c:pt>
                <c:pt idx="15924">
                  <c:v>21.134</c:v>
                </c:pt>
                <c:pt idx="15925">
                  <c:v>21.134</c:v>
                </c:pt>
                <c:pt idx="15926">
                  <c:v>21.134</c:v>
                </c:pt>
                <c:pt idx="15927">
                  <c:v>21.134</c:v>
                </c:pt>
                <c:pt idx="15928">
                  <c:v>21.134</c:v>
                </c:pt>
                <c:pt idx="15929">
                  <c:v>21.134</c:v>
                </c:pt>
                <c:pt idx="15930">
                  <c:v>21.134</c:v>
                </c:pt>
                <c:pt idx="15931">
                  <c:v>21.134</c:v>
                </c:pt>
                <c:pt idx="15932">
                  <c:v>21.134</c:v>
                </c:pt>
                <c:pt idx="15933">
                  <c:v>21.134</c:v>
                </c:pt>
                <c:pt idx="15934">
                  <c:v>21.134</c:v>
                </c:pt>
                <c:pt idx="15935">
                  <c:v>21.134</c:v>
                </c:pt>
                <c:pt idx="15936">
                  <c:v>21.134</c:v>
                </c:pt>
                <c:pt idx="15937">
                  <c:v>21.134</c:v>
                </c:pt>
                <c:pt idx="15938">
                  <c:v>21.134</c:v>
                </c:pt>
                <c:pt idx="15939">
                  <c:v>21.134</c:v>
                </c:pt>
                <c:pt idx="15940">
                  <c:v>21.134</c:v>
                </c:pt>
                <c:pt idx="15941">
                  <c:v>21.134</c:v>
                </c:pt>
                <c:pt idx="15942">
                  <c:v>21.167999999999999</c:v>
                </c:pt>
                <c:pt idx="15943">
                  <c:v>21.167999999999999</c:v>
                </c:pt>
                <c:pt idx="15944">
                  <c:v>21.167999999999999</c:v>
                </c:pt>
                <c:pt idx="15945">
                  <c:v>21.167999999999999</c:v>
                </c:pt>
                <c:pt idx="15946">
                  <c:v>21.167999999999999</c:v>
                </c:pt>
                <c:pt idx="15947">
                  <c:v>21.167999999999999</c:v>
                </c:pt>
                <c:pt idx="15948">
                  <c:v>21.167999999999999</c:v>
                </c:pt>
                <c:pt idx="15949">
                  <c:v>21.167999999999999</c:v>
                </c:pt>
                <c:pt idx="15950">
                  <c:v>21.167999999999999</c:v>
                </c:pt>
                <c:pt idx="15951">
                  <c:v>21.167999999999999</c:v>
                </c:pt>
                <c:pt idx="15952">
                  <c:v>21.167999999999999</c:v>
                </c:pt>
                <c:pt idx="15953">
                  <c:v>21.167999999999999</c:v>
                </c:pt>
                <c:pt idx="15954">
                  <c:v>21.167999999999999</c:v>
                </c:pt>
                <c:pt idx="15955">
                  <c:v>21.167999999999999</c:v>
                </c:pt>
                <c:pt idx="15956">
                  <c:v>21.167999999999999</c:v>
                </c:pt>
                <c:pt idx="15957">
                  <c:v>21.167999999999999</c:v>
                </c:pt>
                <c:pt idx="15958">
                  <c:v>21.167999999999999</c:v>
                </c:pt>
                <c:pt idx="15959">
                  <c:v>21.167999999999999</c:v>
                </c:pt>
                <c:pt idx="15960">
                  <c:v>21.167999999999999</c:v>
                </c:pt>
                <c:pt idx="15961">
                  <c:v>21.167999999999999</c:v>
                </c:pt>
                <c:pt idx="15962">
                  <c:v>21.167999999999999</c:v>
                </c:pt>
                <c:pt idx="15963">
                  <c:v>21.167999999999999</c:v>
                </c:pt>
                <c:pt idx="15964">
                  <c:v>21.167999999999999</c:v>
                </c:pt>
                <c:pt idx="15965">
                  <c:v>21.167999999999999</c:v>
                </c:pt>
                <c:pt idx="15966">
                  <c:v>21.167999999999999</c:v>
                </c:pt>
                <c:pt idx="15967">
                  <c:v>21.167999999999999</c:v>
                </c:pt>
                <c:pt idx="15968">
                  <c:v>21.167999999999999</c:v>
                </c:pt>
                <c:pt idx="15969">
                  <c:v>21.167999999999999</c:v>
                </c:pt>
                <c:pt idx="15970">
                  <c:v>21.167999999999999</c:v>
                </c:pt>
                <c:pt idx="15971">
                  <c:v>21.167999999999999</c:v>
                </c:pt>
                <c:pt idx="15972">
                  <c:v>21.167999999999999</c:v>
                </c:pt>
                <c:pt idx="15973">
                  <c:v>21.167999999999999</c:v>
                </c:pt>
                <c:pt idx="15974">
                  <c:v>21.167999999999999</c:v>
                </c:pt>
                <c:pt idx="15975">
                  <c:v>21.167999999999999</c:v>
                </c:pt>
                <c:pt idx="15976">
                  <c:v>21.167999999999999</c:v>
                </c:pt>
                <c:pt idx="15977">
                  <c:v>21.167999999999999</c:v>
                </c:pt>
                <c:pt idx="15978">
                  <c:v>21.178000000000001</c:v>
                </c:pt>
                <c:pt idx="15979">
                  <c:v>21.206</c:v>
                </c:pt>
                <c:pt idx="15980">
                  <c:v>21.206</c:v>
                </c:pt>
                <c:pt idx="15981">
                  <c:v>21.206</c:v>
                </c:pt>
                <c:pt idx="15982">
                  <c:v>21.206</c:v>
                </c:pt>
                <c:pt idx="15983">
                  <c:v>21.206</c:v>
                </c:pt>
                <c:pt idx="15984">
                  <c:v>21.206</c:v>
                </c:pt>
                <c:pt idx="15985">
                  <c:v>21.206</c:v>
                </c:pt>
                <c:pt idx="15986">
                  <c:v>21.206</c:v>
                </c:pt>
                <c:pt idx="15987">
                  <c:v>21.206</c:v>
                </c:pt>
                <c:pt idx="15988">
                  <c:v>21.206</c:v>
                </c:pt>
                <c:pt idx="15989">
                  <c:v>21.206</c:v>
                </c:pt>
                <c:pt idx="15990">
                  <c:v>21.206</c:v>
                </c:pt>
                <c:pt idx="15991">
                  <c:v>21.206</c:v>
                </c:pt>
                <c:pt idx="15992">
                  <c:v>21.206</c:v>
                </c:pt>
                <c:pt idx="15993">
                  <c:v>21.206</c:v>
                </c:pt>
                <c:pt idx="15994">
                  <c:v>21.206</c:v>
                </c:pt>
                <c:pt idx="15995">
                  <c:v>21.206</c:v>
                </c:pt>
                <c:pt idx="15996">
                  <c:v>21.206</c:v>
                </c:pt>
                <c:pt idx="15997">
                  <c:v>21.206</c:v>
                </c:pt>
                <c:pt idx="15998">
                  <c:v>21.206</c:v>
                </c:pt>
                <c:pt idx="15999">
                  <c:v>21.206</c:v>
                </c:pt>
                <c:pt idx="16000">
                  <c:v>21.206</c:v>
                </c:pt>
                <c:pt idx="16001">
                  <c:v>21.206</c:v>
                </c:pt>
                <c:pt idx="16002">
                  <c:v>21.206</c:v>
                </c:pt>
                <c:pt idx="16003">
                  <c:v>21.206</c:v>
                </c:pt>
                <c:pt idx="16004">
                  <c:v>21.206</c:v>
                </c:pt>
                <c:pt idx="16005">
                  <c:v>21.206</c:v>
                </c:pt>
                <c:pt idx="16006">
                  <c:v>21.206</c:v>
                </c:pt>
                <c:pt idx="16007">
                  <c:v>21.206</c:v>
                </c:pt>
                <c:pt idx="16008">
                  <c:v>21.206</c:v>
                </c:pt>
                <c:pt idx="16009">
                  <c:v>21.206</c:v>
                </c:pt>
                <c:pt idx="16010">
                  <c:v>21.206</c:v>
                </c:pt>
                <c:pt idx="16011">
                  <c:v>21.206</c:v>
                </c:pt>
                <c:pt idx="16012">
                  <c:v>21.206</c:v>
                </c:pt>
                <c:pt idx="16013">
                  <c:v>21.206</c:v>
                </c:pt>
                <c:pt idx="16014">
                  <c:v>21.206</c:v>
                </c:pt>
                <c:pt idx="16015">
                  <c:v>21.206</c:v>
                </c:pt>
                <c:pt idx="16016">
                  <c:v>21.206</c:v>
                </c:pt>
                <c:pt idx="16017">
                  <c:v>21.206</c:v>
                </c:pt>
                <c:pt idx="16018">
                  <c:v>21.206</c:v>
                </c:pt>
                <c:pt idx="16019">
                  <c:v>21.206</c:v>
                </c:pt>
                <c:pt idx="16020">
                  <c:v>21.206</c:v>
                </c:pt>
                <c:pt idx="16021">
                  <c:v>21.206</c:v>
                </c:pt>
                <c:pt idx="16022">
                  <c:v>21.21</c:v>
                </c:pt>
                <c:pt idx="16023">
                  <c:v>21.244</c:v>
                </c:pt>
                <c:pt idx="16024">
                  <c:v>21.244</c:v>
                </c:pt>
                <c:pt idx="16025">
                  <c:v>21.244</c:v>
                </c:pt>
                <c:pt idx="16026">
                  <c:v>21.244</c:v>
                </c:pt>
                <c:pt idx="16027">
                  <c:v>21.244</c:v>
                </c:pt>
                <c:pt idx="16028">
                  <c:v>21.244</c:v>
                </c:pt>
                <c:pt idx="16029">
                  <c:v>21.244</c:v>
                </c:pt>
                <c:pt idx="16030">
                  <c:v>21.244</c:v>
                </c:pt>
                <c:pt idx="16031">
                  <c:v>21.244</c:v>
                </c:pt>
                <c:pt idx="16032">
                  <c:v>21.244</c:v>
                </c:pt>
                <c:pt idx="16033">
                  <c:v>21.244</c:v>
                </c:pt>
                <c:pt idx="16034">
                  <c:v>21.244</c:v>
                </c:pt>
                <c:pt idx="16035">
                  <c:v>21.244</c:v>
                </c:pt>
                <c:pt idx="16036">
                  <c:v>21.244</c:v>
                </c:pt>
                <c:pt idx="16037">
                  <c:v>21.244</c:v>
                </c:pt>
                <c:pt idx="16038">
                  <c:v>21.244</c:v>
                </c:pt>
                <c:pt idx="16039">
                  <c:v>21.244</c:v>
                </c:pt>
                <c:pt idx="16040">
                  <c:v>21.244</c:v>
                </c:pt>
                <c:pt idx="16041">
                  <c:v>21.244</c:v>
                </c:pt>
                <c:pt idx="16042">
                  <c:v>21.244</c:v>
                </c:pt>
                <c:pt idx="16043">
                  <c:v>21.244</c:v>
                </c:pt>
                <c:pt idx="16044">
                  <c:v>21.244</c:v>
                </c:pt>
                <c:pt idx="16045">
                  <c:v>21.244</c:v>
                </c:pt>
                <c:pt idx="16046">
                  <c:v>21.244</c:v>
                </c:pt>
                <c:pt idx="16047">
                  <c:v>21.244</c:v>
                </c:pt>
                <c:pt idx="16048">
                  <c:v>21.244</c:v>
                </c:pt>
                <c:pt idx="16049">
                  <c:v>21.244</c:v>
                </c:pt>
                <c:pt idx="16050">
                  <c:v>21.244</c:v>
                </c:pt>
                <c:pt idx="16051">
                  <c:v>21.244</c:v>
                </c:pt>
                <c:pt idx="16052">
                  <c:v>21.244</c:v>
                </c:pt>
                <c:pt idx="16053">
                  <c:v>21.244</c:v>
                </c:pt>
                <c:pt idx="16054">
                  <c:v>21.244</c:v>
                </c:pt>
                <c:pt idx="16055">
                  <c:v>21.244</c:v>
                </c:pt>
                <c:pt idx="16056">
                  <c:v>21.244</c:v>
                </c:pt>
                <c:pt idx="16057">
                  <c:v>21.244</c:v>
                </c:pt>
                <c:pt idx="16058">
                  <c:v>21.244</c:v>
                </c:pt>
                <c:pt idx="16059">
                  <c:v>21.244</c:v>
                </c:pt>
                <c:pt idx="16060">
                  <c:v>21.244</c:v>
                </c:pt>
                <c:pt idx="16061">
                  <c:v>21.244</c:v>
                </c:pt>
                <c:pt idx="16062">
                  <c:v>21.244</c:v>
                </c:pt>
                <c:pt idx="16063">
                  <c:v>21.244</c:v>
                </c:pt>
                <c:pt idx="16064">
                  <c:v>21.244</c:v>
                </c:pt>
                <c:pt idx="16065">
                  <c:v>21.254000000000001</c:v>
                </c:pt>
                <c:pt idx="16066">
                  <c:v>21.282</c:v>
                </c:pt>
                <c:pt idx="16067">
                  <c:v>21.282</c:v>
                </c:pt>
                <c:pt idx="16068">
                  <c:v>21.282</c:v>
                </c:pt>
                <c:pt idx="16069">
                  <c:v>21.282</c:v>
                </c:pt>
                <c:pt idx="16070">
                  <c:v>21.282</c:v>
                </c:pt>
                <c:pt idx="16071">
                  <c:v>21.282</c:v>
                </c:pt>
                <c:pt idx="16072">
                  <c:v>21.282</c:v>
                </c:pt>
                <c:pt idx="16073">
                  <c:v>21.282</c:v>
                </c:pt>
                <c:pt idx="16074">
                  <c:v>21.282</c:v>
                </c:pt>
                <c:pt idx="16075">
                  <c:v>21.282</c:v>
                </c:pt>
                <c:pt idx="16076">
                  <c:v>21.282</c:v>
                </c:pt>
                <c:pt idx="16077">
                  <c:v>21.282</c:v>
                </c:pt>
                <c:pt idx="16078">
                  <c:v>21.282</c:v>
                </c:pt>
                <c:pt idx="16079">
                  <c:v>21.282</c:v>
                </c:pt>
                <c:pt idx="16080">
                  <c:v>21.282</c:v>
                </c:pt>
                <c:pt idx="16081">
                  <c:v>21.282</c:v>
                </c:pt>
                <c:pt idx="16082">
                  <c:v>21.282</c:v>
                </c:pt>
                <c:pt idx="16083">
                  <c:v>21.282</c:v>
                </c:pt>
                <c:pt idx="16084">
                  <c:v>21.282</c:v>
                </c:pt>
                <c:pt idx="16085">
                  <c:v>21.282</c:v>
                </c:pt>
                <c:pt idx="16086">
                  <c:v>21.282</c:v>
                </c:pt>
                <c:pt idx="16087">
                  <c:v>21.282</c:v>
                </c:pt>
                <c:pt idx="16088">
                  <c:v>21.282</c:v>
                </c:pt>
                <c:pt idx="16089">
                  <c:v>21.282</c:v>
                </c:pt>
                <c:pt idx="16090">
                  <c:v>21.282</c:v>
                </c:pt>
                <c:pt idx="16091">
                  <c:v>21.282</c:v>
                </c:pt>
                <c:pt idx="16092">
                  <c:v>21.282</c:v>
                </c:pt>
                <c:pt idx="16093">
                  <c:v>21.282</c:v>
                </c:pt>
                <c:pt idx="16094">
                  <c:v>21.282</c:v>
                </c:pt>
                <c:pt idx="16095">
                  <c:v>21.282</c:v>
                </c:pt>
                <c:pt idx="16096">
                  <c:v>21.282</c:v>
                </c:pt>
                <c:pt idx="16097">
                  <c:v>21.282</c:v>
                </c:pt>
                <c:pt idx="16098">
                  <c:v>21.282</c:v>
                </c:pt>
                <c:pt idx="16099">
                  <c:v>21.282</c:v>
                </c:pt>
                <c:pt idx="16100">
                  <c:v>21.282</c:v>
                </c:pt>
                <c:pt idx="16101">
                  <c:v>21.282</c:v>
                </c:pt>
                <c:pt idx="16102">
                  <c:v>21.282</c:v>
                </c:pt>
                <c:pt idx="16103">
                  <c:v>21.282</c:v>
                </c:pt>
                <c:pt idx="16104">
                  <c:v>21.282</c:v>
                </c:pt>
                <c:pt idx="16105">
                  <c:v>21.282</c:v>
                </c:pt>
                <c:pt idx="16106">
                  <c:v>21.282</c:v>
                </c:pt>
                <c:pt idx="16107">
                  <c:v>21.282</c:v>
                </c:pt>
                <c:pt idx="16108">
                  <c:v>21.294</c:v>
                </c:pt>
                <c:pt idx="16109">
                  <c:v>21.314</c:v>
                </c:pt>
                <c:pt idx="16110">
                  <c:v>21.314</c:v>
                </c:pt>
                <c:pt idx="16111">
                  <c:v>21.314</c:v>
                </c:pt>
                <c:pt idx="16112">
                  <c:v>21.314</c:v>
                </c:pt>
                <c:pt idx="16113">
                  <c:v>21.314</c:v>
                </c:pt>
                <c:pt idx="16114">
                  <c:v>21.314</c:v>
                </c:pt>
                <c:pt idx="16115">
                  <c:v>21.314</c:v>
                </c:pt>
                <c:pt idx="16116">
                  <c:v>21.314</c:v>
                </c:pt>
                <c:pt idx="16117">
                  <c:v>21.314</c:v>
                </c:pt>
                <c:pt idx="16118">
                  <c:v>21.314</c:v>
                </c:pt>
                <c:pt idx="16119">
                  <c:v>21.314</c:v>
                </c:pt>
                <c:pt idx="16120">
                  <c:v>21.314</c:v>
                </c:pt>
                <c:pt idx="16121">
                  <c:v>21.314</c:v>
                </c:pt>
                <c:pt idx="16122">
                  <c:v>21.314</c:v>
                </c:pt>
                <c:pt idx="16123">
                  <c:v>21.314</c:v>
                </c:pt>
                <c:pt idx="16124">
                  <c:v>21.314</c:v>
                </c:pt>
                <c:pt idx="16125">
                  <c:v>21.314</c:v>
                </c:pt>
                <c:pt idx="16126">
                  <c:v>21.314</c:v>
                </c:pt>
                <c:pt idx="16127">
                  <c:v>21.314</c:v>
                </c:pt>
                <c:pt idx="16128">
                  <c:v>21.314</c:v>
                </c:pt>
                <c:pt idx="16129">
                  <c:v>21.314</c:v>
                </c:pt>
                <c:pt idx="16130">
                  <c:v>21.314</c:v>
                </c:pt>
                <c:pt idx="16131">
                  <c:v>21.314</c:v>
                </c:pt>
                <c:pt idx="16132">
                  <c:v>21.314</c:v>
                </c:pt>
                <c:pt idx="16133">
                  <c:v>21.314</c:v>
                </c:pt>
                <c:pt idx="16134">
                  <c:v>21.314</c:v>
                </c:pt>
                <c:pt idx="16135">
                  <c:v>21.314</c:v>
                </c:pt>
                <c:pt idx="16136">
                  <c:v>21.314</c:v>
                </c:pt>
                <c:pt idx="16137">
                  <c:v>21.314</c:v>
                </c:pt>
                <c:pt idx="16138">
                  <c:v>21.314</c:v>
                </c:pt>
                <c:pt idx="16139">
                  <c:v>21.314</c:v>
                </c:pt>
                <c:pt idx="16140">
                  <c:v>21.314</c:v>
                </c:pt>
                <c:pt idx="16141">
                  <c:v>21.314</c:v>
                </c:pt>
                <c:pt idx="16142">
                  <c:v>21.314</c:v>
                </c:pt>
                <c:pt idx="16143">
                  <c:v>21.314</c:v>
                </c:pt>
                <c:pt idx="16144">
                  <c:v>21.314</c:v>
                </c:pt>
                <c:pt idx="16145">
                  <c:v>21.33</c:v>
                </c:pt>
                <c:pt idx="16146">
                  <c:v>21.353999999999999</c:v>
                </c:pt>
                <c:pt idx="16147">
                  <c:v>21.353999999999999</c:v>
                </c:pt>
                <c:pt idx="16148">
                  <c:v>21.353999999999999</c:v>
                </c:pt>
                <c:pt idx="16149">
                  <c:v>21.353999999999999</c:v>
                </c:pt>
                <c:pt idx="16150">
                  <c:v>21.353999999999999</c:v>
                </c:pt>
                <c:pt idx="16151">
                  <c:v>21.353999999999999</c:v>
                </c:pt>
                <c:pt idx="16152">
                  <c:v>21.353999999999999</c:v>
                </c:pt>
                <c:pt idx="16153">
                  <c:v>21.353999999999999</c:v>
                </c:pt>
                <c:pt idx="16154">
                  <c:v>21.353999999999999</c:v>
                </c:pt>
                <c:pt idx="16155">
                  <c:v>21.353999999999999</c:v>
                </c:pt>
                <c:pt idx="16156">
                  <c:v>21.353999999999999</c:v>
                </c:pt>
                <c:pt idx="16157">
                  <c:v>21.353999999999999</c:v>
                </c:pt>
                <c:pt idx="16158">
                  <c:v>21.353999999999999</c:v>
                </c:pt>
                <c:pt idx="16159">
                  <c:v>21.353999999999999</c:v>
                </c:pt>
                <c:pt idx="16160">
                  <c:v>21.353999999999999</c:v>
                </c:pt>
                <c:pt idx="16161">
                  <c:v>21.353999999999999</c:v>
                </c:pt>
                <c:pt idx="16162">
                  <c:v>21.353999999999999</c:v>
                </c:pt>
                <c:pt idx="16163">
                  <c:v>21.353999999999999</c:v>
                </c:pt>
                <c:pt idx="16164">
                  <c:v>21.353999999999999</c:v>
                </c:pt>
                <c:pt idx="16165">
                  <c:v>21.353999999999999</c:v>
                </c:pt>
                <c:pt idx="16166">
                  <c:v>21.353999999999999</c:v>
                </c:pt>
                <c:pt idx="16167">
                  <c:v>21.353999999999999</c:v>
                </c:pt>
                <c:pt idx="16168">
                  <c:v>21.353999999999999</c:v>
                </c:pt>
                <c:pt idx="16169">
                  <c:v>21.353999999999999</c:v>
                </c:pt>
                <c:pt idx="16170">
                  <c:v>21.353999999999999</c:v>
                </c:pt>
                <c:pt idx="16171">
                  <c:v>21.353999999999999</c:v>
                </c:pt>
                <c:pt idx="16172">
                  <c:v>21.353999999999999</c:v>
                </c:pt>
                <c:pt idx="16173">
                  <c:v>21.353999999999999</c:v>
                </c:pt>
                <c:pt idx="16174">
                  <c:v>21.353999999999999</c:v>
                </c:pt>
                <c:pt idx="16175">
                  <c:v>21.353999999999999</c:v>
                </c:pt>
                <c:pt idx="16176">
                  <c:v>21.353999999999999</c:v>
                </c:pt>
                <c:pt idx="16177">
                  <c:v>21.353999999999999</c:v>
                </c:pt>
                <c:pt idx="16178">
                  <c:v>21.353999999999999</c:v>
                </c:pt>
                <c:pt idx="16179">
                  <c:v>21.353999999999999</c:v>
                </c:pt>
                <c:pt idx="16180">
                  <c:v>21.353999999999999</c:v>
                </c:pt>
                <c:pt idx="16181">
                  <c:v>21.353999999999999</c:v>
                </c:pt>
                <c:pt idx="16182">
                  <c:v>21.353999999999999</c:v>
                </c:pt>
                <c:pt idx="16183">
                  <c:v>21.353999999999999</c:v>
                </c:pt>
                <c:pt idx="16184">
                  <c:v>21.353999999999999</c:v>
                </c:pt>
                <c:pt idx="16185">
                  <c:v>21.353999999999999</c:v>
                </c:pt>
                <c:pt idx="16186">
                  <c:v>21.353999999999999</c:v>
                </c:pt>
                <c:pt idx="16187">
                  <c:v>21.353999999999999</c:v>
                </c:pt>
                <c:pt idx="16188">
                  <c:v>21.353999999999999</c:v>
                </c:pt>
                <c:pt idx="16189">
                  <c:v>21.353999999999999</c:v>
                </c:pt>
                <c:pt idx="16190">
                  <c:v>21.353999999999999</c:v>
                </c:pt>
                <c:pt idx="16191">
                  <c:v>21.366</c:v>
                </c:pt>
                <c:pt idx="16192">
                  <c:v>21.391999999999999</c:v>
                </c:pt>
                <c:pt idx="16193">
                  <c:v>21.391999999999999</c:v>
                </c:pt>
                <c:pt idx="16194">
                  <c:v>21.391999999999999</c:v>
                </c:pt>
                <c:pt idx="16195">
                  <c:v>21.391999999999999</c:v>
                </c:pt>
                <c:pt idx="16196">
                  <c:v>21.391999999999999</c:v>
                </c:pt>
                <c:pt idx="16197">
                  <c:v>21.391999999999999</c:v>
                </c:pt>
                <c:pt idx="16198">
                  <c:v>21.391999999999999</c:v>
                </c:pt>
                <c:pt idx="16199">
                  <c:v>21.391999999999999</c:v>
                </c:pt>
                <c:pt idx="16200">
                  <c:v>21.391999999999999</c:v>
                </c:pt>
                <c:pt idx="16201">
                  <c:v>21.391999999999999</c:v>
                </c:pt>
                <c:pt idx="16202">
                  <c:v>21.391999999999999</c:v>
                </c:pt>
                <c:pt idx="16203">
                  <c:v>21.391999999999999</c:v>
                </c:pt>
                <c:pt idx="16204">
                  <c:v>21.391999999999999</c:v>
                </c:pt>
                <c:pt idx="16205">
                  <c:v>21.391999999999999</c:v>
                </c:pt>
                <c:pt idx="16206">
                  <c:v>21.391999999999999</c:v>
                </c:pt>
                <c:pt idx="16207">
                  <c:v>21.391999999999999</c:v>
                </c:pt>
                <c:pt idx="16208">
                  <c:v>21.391999999999999</c:v>
                </c:pt>
                <c:pt idx="16209">
                  <c:v>21.391999999999999</c:v>
                </c:pt>
                <c:pt idx="16210">
                  <c:v>21.391999999999999</c:v>
                </c:pt>
                <c:pt idx="16211">
                  <c:v>21.391999999999999</c:v>
                </c:pt>
                <c:pt idx="16212">
                  <c:v>21.391999999999999</c:v>
                </c:pt>
                <c:pt idx="16213">
                  <c:v>21.391999999999999</c:v>
                </c:pt>
                <c:pt idx="16214">
                  <c:v>21.391999999999999</c:v>
                </c:pt>
                <c:pt idx="16215">
                  <c:v>21.391999999999999</c:v>
                </c:pt>
                <c:pt idx="16216">
                  <c:v>21.391999999999999</c:v>
                </c:pt>
                <c:pt idx="16217">
                  <c:v>21.391999999999999</c:v>
                </c:pt>
                <c:pt idx="16218">
                  <c:v>21.391999999999999</c:v>
                </c:pt>
                <c:pt idx="16219">
                  <c:v>21.391999999999999</c:v>
                </c:pt>
                <c:pt idx="16220">
                  <c:v>21.391999999999999</c:v>
                </c:pt>
                <c:pt idx="16221">
                  <c:v>21.391999999999999</c:v>
                </c:pt>
                <c:pt idx="16222">
                  <c:v>21.391999999999999</c:v>
                </c:pt>
                <c:pt idx="16223">
                  <c:v>21.391999999999999</c:v>
                </c:pt>
                <c:pt idx="16224">
                  <c:v>21.391999999999999</c:v>
                </c:pt>
                <c:pt idx="16225">
                  <c:v>21.391999999999999</c:v>
                </c:pt>
                <c:pt idx="16226">
                  <c:v>21.391999999999999</c:v>
                </c:pt>
                <c:pt idx="16227">
                  <c:v>21.391999999999999</c:v>
                </c:pt>
                <c:pt idx="16228">
                  <c:v>21.391999999999999</c:v>
                </c:pt>
                <c:pt idx="16229">
                  <c:v>21.391999999999999</c:v>
                </c:pt>
                <c:pt idx="16230">
                  <c:v>21.391999999999999</c:v>
                </c:pt>
                <c:pt idx="16231">
                  <c:v>21.391999999999999</c:v>
                </c:pt>
                <c:pt idx="16232">
                  <c:v>21.391999999999999</c:v>
                </c:pt>
                <c:pt idx="16233">
                  <c:v>21.391999999999999</c:v>
                </c:pt>
                <c:pt idx="16234">
                  <c:v>21.391999999999999</c:v>
                </c:pt>
                <c:pt idx="16235">
                  <c:v>21.391999999999999</c:v>
                </c:pt>
                <c:pt idx="16236">
                  <c:v>21.428000000000001</c:v>
                </c:pt>
                <c:pt idx="16237">
                  <c:v>21.428000000000001</c:v>
                </c:pt>
                <c:pt idx="16238">
                  <c:v>21.428000000000001</c:v>
                </c:pt>
                <c:pt idx="16239">
                  <c:v>21.428000000000001</c:v>
                </c:pt>
                <c:pt idx="16240">
                  <c:v>21.428000000000001</c:v>
                </c:pt>
                <c:pt idx="16241">
                  <c:v>21.428000000000001</c:v>
                </c:pt>
                <c:pt idx="16242">
                  <c:v>21.428000000000001</c:v>
                </c:pt>
                <c:pt idx="16243">
                  <c:v>21.428000000000001</c:v>
                </c:pt>
                <c:pt idx="16244">
                  <c:v>21.428000000000001</c:v>
                </c:pt>
                <c:pt idx="16245">
                  <c:v>21.428000000000001</c:v>
                </c:pt>
                <c:pt idx="16246">
                  <c:v>21.428000000000001</c:v>
                </c:pt>
                <c:pt idx="16247">
                  <c:v>21.428000000000001</c:v>
                </c:pt>
                <c:pt idx="16248">
                  <c:v>21.428000000000001</c:v>
                </c:pt>
                <c:pt idx="16249">
                  <c:v>21.428000000000001</c:v>
                </c:pt>
                <c:pt idx="16250">
                  <c:v>21.428000000000001</c:v>
                </c:pt>
                <c:pt idx="16251">
                  <c:v>21.428000000000001</c:v>
                </c:pt>
                <c:pt idx="16252">
                  <c:v>21.428000000000001</c:v>
                </c:pt>
                <c:pt idx="16253">
                  <c:v>21.428000000000001</c:v>
                </c:pt>
                <c:pt idx="16254">
                  <c:v>21.428000000000001</c:v>
                </c:pt>
                <c:pt idx="16255">
                  <c:v>21.428000000000001</c:v>
                </c:pt>
                <c:pt idx="16256">
                  <c:v>21.428000000000001</c:v>
                </c:pt>
                <c:pt idx="16257">
                  <c:v>21.428000000000001</c:v>
                </c:pt>
                <c:pt idx="16258">
                  <c:v>21.428000000000001</c:v>
                </c:pt>
                <c:pt idx="16259">
                  <c:v>21.428000000000001</c:v>
                </c:pt>
                <c:pt idx="16260">
                  <c:v>21.428000000000001</c:v>
                </c:pt>
                <c:pt idx="16261">
                  <c:v>21.428000000000001</c:v>
                </c:pt>
                <c:pt idx="16262">
                  <c:v>21.428000000000001</c:v>
                </c:pt>
                <c:pt idx="16263">
                  <c:v>21.428000000000001</c:v>
                </c:pt>
                <c:pt idx="16264">
                  <c:v>21.428000000000001</c:v>
                </c:pt>
                <c:pt idx="16265">
                  <c:v>21.428000000000001</c:v>
                </c:pt>
                <c:pt idx="16266">
                  <c:v>21.428000000000001</c:v>
                </c:pt>
                <c:pt idx="16267">
                  <c:v>21.428000000000001</c:v>
                </c:pt>
                <c:pt idx="16268">
                  <c:v>21.428000000000001</c:v>
                </c:pt>
                <c:pt idx="16269">
                  <c:v>21.428000000000001</c:v>
                </c:pt>
                <c:pt idx="16270">
                  <c:v>21.428000000000001</c:v>
                </c:pt>
                <c:pt idx="16271">
                  <c:v>21.428000000000001</c:v>
                </c:pt>
                <c:pt idx="16272">
                  <c:v>21.428000000000001</c:v>
                </c:pt>
                <c:pt idx="16273">
                  <c:v>21.428000000000001</c:v>
                </c:pt>
                <c:pt idx="16274">
                  <c:v>21.428000000000001</c:v>
                </c:pt>
                <c:pt idx="16275">
                  <c:v>21.428000000000001</c:v>
                </c:pt>
                <c:pt idx="16276">
                  <c:v>21.428000000000001</c:v>
                </c:pt>
                <c:pt idx="16277">
                  <c:v>21.466000000000001</c:v>
                </c:pt>
                <c:pt idx="16278">
                  <c:v>21.466000000000001</c:v>
                </c:pt>
                <c:pt idx="16279">
                  <c:v>21.466000000000001</c:v>
                </c:pt>
                <c:pt idx="16280">
                  <c:v>21.466000000000001</c:v>
                </c:pt>
                <c:pt idx="16281">
                  <c:v>21.466000000000001</c:v>
                </c:pt>
                <c:pt idx="16282">
                  <c:v>21.466000000000001</c:v>
                </c:pt>
                <c:pt idx="16283">
                  <c:v>21.466000000000001</c:v>
                </c:pt>
                <c:pt idx="16284">
                  <c:v>21.466000000000001</c:v>
                </c:pt>
                <c:pt idx="16285">
                  <c:v>21.466000000000001</c:v>
                </c:pt>
                <c:pt idx="16286">
                  <c:v>21.466000000000001</c:v>
                </c:pt>
                <c:pt idx="16287">
                  <c:v>21.466000000000001</c:v>
                </c:pt>
                <c:pt idx="16288">
                  <c:v>21.466000000000001</c:v>
                </c:pt>
                <c:pt idx="16289">
                  <c:v>21.466000000000001</c:v>
                </c:pt>
                <c:pt idx="16290">
                  <c:v>21.466000000000001</c:v>
                </c:pt>
                <c:pt idx="16291">
                  <c:v>21.466000000000001</c:v>
                </c:pt>
                <c:pt idx="16292">
                  <c:v>21.466000000000001</c:v>
                </c:pt>
                <c:pt idx="16293">
                  <c:v>21.466000000000001</c:v>
                </c:pt>
                <c:pt idx="16294">
                  <c:v>21.466000000000001</c:v>
                </c:pt>
                <c:pt idx="16295">
                  <c:v>21.466000000000001</c:v>
                </c:pt>
                <c:pt idx="16296">
                  <c:v>21.466000000000001</c:v>
                </c:pt>
                <c:pt idx="16297">
                  <c:v>21.466000000000001</c:v>
                </c:pt>
                <c:pt idx="16298">
                  <c:v>21.466000000000001</c:v>
                </c:pt>
                <c:pt idx="16299">
                  <c:v>21.466000000000001</c:v>
                </c:pt>
                <c:pt idx="16300">
                  <c:v>21.466000000000001</c:v>
                </c:pt>
                <c:pt idx="16301">
                  <c:v>21.466000000000001</c:v>
                </c:pt>
                <c:pt idx="16302">
                  <c:v>21.466000000000001</c:v>
                </c:pt>
                <c:pt idx="16303">
                  <c:v>21.466000000000001</c:v>
                </c:pt>
                <c:pt idx="16304">
                  <c:v>21.466000000000001</c:v>
                </c:pt>
                <c:pt idx="16305">
                  <c:v>21.466000000000001</c:v>
                </c:pt>
                <c:pt idx="16306">
                  <c:v>21.466000000000001</c:v>
                </c:pt>
                <c:pt idx="16307">
                  <c:v>21.466000000000001</c:v>
                </c:pt>
                <c:pt idx="16308">
                  <c:v>21.466000000000001</c:v>
                </c:pt>
                <c:pt idx="16309">
                  <c:v>21.466000000000001</c:v>
                </c:pt>
                <c:pt idx="16310">
                  <c:v>21.466000000000001</c:v>
                </c:pt>
                <c:pt idx="16311">
                  <c:v>21.466000000000001</c:v>
                </c:pt>
                <c:pt idx="16312">
                  <c:v>21.466000000000001</c:v>
                </c:pt>
                <c:pt idx="16313">
                  <c:v>21.466000000000001</c:v>
                </c:pt>
                <c:pt idx="16314">
                  <c:v>21.466000000000001</c:v>
                </c:pt>
                <c:pt idx="16315">
                  <c:v>21.466000000000001</c:v>
                </c:pt>
                <c:pt idx="16316">
                  <c:v>21.466000000000001</c:v>
                </c:pt>
                <c:pt idx="16317">
                  <c:v>21.466000000000001</c:v>
                </c:pt>
                <c:pt idx="16318">
                  <c:v>21.466000000000001</c:v>
                </c:pt>
                <c:pt idx="16319">
                  <c:v>21.466000000000001</c:v>
                </c:pt>
                <c:pt idx="16320">
                  <c:v>21.486000000000001</c:v>
                </c:pt>
                <c:pt idx="16321">
                  <c:v>21.506</c:v>
                </c:pt>
                <c:pt idx="16322">
                  <c:v>21.506</c:v>
                </c:pt>
                <c:pt idx="16323">
                  <c:v>21.506</c:v>
                </c:pt>
                <c:pt idx="16324">
                  <c:v>21.506</c:v>
                </c:pt>
                <c:pt idx="16325">
                  <c:v>21.506</c:v>
                </c:pt>
                <c:pt idx="16326">
                  <c:v>21.506</c:v>
                </c:pt>
                <c:pt idx="16327">
                  <c:v>21.506</c:v>
                </c:pt>
                <c:pt idx="16328">
                  <c:v>21.506</c:v>
                </c:pt>
                <c:pt idx="16329">
                  <c:v>21.506</c:v>
                </c:pt>
                <c:pt idx="16330">
                  <c:v>21.506</c:v>
                </c:pt>
                <c:pt idx="16331">
                  <c:v>21.506</c:v>
                </c:pt>
                <c:pt idx="16332">
                  <c:v>21.506</c:v>
                </c:pt>
                <c:pt idx="16333">
                  <c:v>21.506</c:v>
                </c:pt>
                <c:pt idx="16334">
                  <c:v>21.506</c:v>
                </c:pt>
                <c:pt idx="16335">
                  <c:v>21.506</c:v>
                </c:pt>
                <c:pt idx="16336">
                  <c:v>21.506</c:v>
                </c:pt>
                <c:pt idx="16337">
                  <c:v>21.506</c:v>
                </c:pt>
                <c:pt idx="16338">
                  <c:v>21.506</c:v>
                </c:pt>
                <c:pt idx="16339">
                  <c:v>21.506</c:v>
                </c:pt>
                <c:pt idx="16340">
                  <c:v>21.506</c:v>
                </c:pt>
                <c:pt idx="16341">
                  <c:v>21.506</c:v>
                </c:pt>
                <c:pt idx="16342">
                  <c:v>21.506</c:v>
                </c:pt>
                <c:pt idx="16343">
                  <c:v>21.506</c:v>
                </c:pt>
                <c:pt idx="16344">
                  <c:v>21.506</c:v>
                </c:pt>
                <c:pt idx="16345">
                  <c:v>21.506</c:v>
                </c:pt>
                <c:pt idx="16346">
                  <c:v>21.506</c:v>
                </c:pt>
                <c:pt idx="16347">
                  <c:v>21.506</c:v>
                </c:pt>
                <c:pt idx="16348">
                  <c:v>21.506</c:v>
                </c:pt>
                <c:pt idx="16349">
                  <c:v>21.506</c:v>
                </c:pt>
                <c:pt idx="16350">
                  <c:v>21.506</c:v>
                </c:pt>
                <c:pt idx="16351">
                  <c:v>21.506</c:v>
                </c:pt>
                <c:pt idx="16352">
                  <c:v>21.506</c:v>
                </c:pt>
                <c:pt idx="16353">
                  <c:v>21.506</c:v>
                </c:pt>
                <c:pt idx="16354">
                  <c:v>21.506</c:v>
                </c:pt>
                <c:pt idx="16355">
                  <c:v>21.506</c:v>
                </c:pt>
                <c:pt idx="16356">
                  <c:v>21.506</c:v>
                </c:pt>
                <c:pt idx="16357">
                  <c:v>21.506</c:v>
                </c:pt>
                <c:pt idx="16358">
                  <c:v>21.506</c:v>
                </c:pt>
                <c:pt idx="16359">
                  <c:v>21.506</c:v>
                </c:pt>
                <c:pt idx="16360">
                  <c:v>21.506</c:v>
                </c:pt>
                <c:pt idx="16361">
                  <c:v>21.506</c:v>
                </c:pt>
                <c:pt idx="16362">
                  <c:v>21.506</c:v>
                </c:pt>
                <c:pt idx="16363">
                  <c:v>21.506</c:v>
                </c:pt>
                <c:pt idx="16364">
                  <c:v>21.506</c:v>
                </c:pt>
                <c:pt idx="16365">
                  <c:v>21.506</c:v>
                </c:pt>
                <c:pt idx="16366">
                  <c:v>21.506</c:v>
                </c:pt>
                <c:pt idx="16367">
                  <c:v>21.545999999999999</c:v>
                </c:pt>
                <c:pt idx="16368">
                  <c:v>21.545999999999999</c:v>
                </c:pt>
                <c:pt idx="16369">
                  <c:v>21.545999999999999</c:v>
                </c:pt>
                <c:pt idx="16370">
                  <c:v>21.545999999999999</c:v>
                </c:pt>
                <c:pt idx="16371">
                  <c:v>21.545999999999999</c:v>
                </c:pt>
                <c:pt idx="16372">
                  <c:v>21.545999999999999</c:v>
                </c:pt>
                <c:pt idx="16373">
                  <c:v>21.545999999999999</c:v>
                </c:pt>
                <c:pt idx="16374">
                  <c:v>21.545999999999999</c:v>
                </c:pt>
                <c:pt idx="16375">
                  <c:v>21.545999999999999</c:v>
                </c:pt>
                <c:pt idx="16376">
                  <c:v>21.545999999999999</c:v>
                </c:pt>
                <c:pt idx="16377">
                  <c:v>21.545999999999999</c:v>
                </c:pt>
                <c:pt idx="16378">
                  <c:v>21.545999999999999</c:v>
                </c:pt>
                <c:pt idx="16379">
                  <c:v>21.545999999999999</c:v>
                </c:pt>
                <c:pt idx="16380">
                  <c:v>21.545999999999999</c:v>
                </c:pt>
                <c:pt idx="16381">
                  <c:v>21.545999999999999</c:v>
                </c:pt>
                <c:pt idx="16382">
                  <c:v>21.545999999999999</c:v>
                </c:pt>
                <c:pt idx="16383">
                  <c:v>21.545999999999999</c:v>
                </c:pt>
                <c:pt idx="16384">
                  <c:v>21.545999999999999</c:v>
                </c:pt>
                <c:pt idx="16385">
                  <c:v>21.545999999999999</c:v>
                </c:pt>
                <c:pt idx="16386">
                  <c:v>21.545999999999999</c:v>
                </c:pt>
                <c:pt idx="16387">
                  <c:v>21.545999999999999</c:v>
                </c:pt>
                <c:pt idx="16388">
                  <c:v>21.545999999999999</c:v>
                </c:pt>
                <c:pt idx="16389">
                  <c:v>21.545999999999999</c:v>
                </c:pt>
                <c:pt idx="16390">
                  <c:v>21.545999999999999</c:v>
                </c:pt>
                <c:pt idx="16391">
                  <c:v>21.545999999999999</c:v>
                </c:pt>
                <c:pt idx="16392">
                  <c:v>21.545999999999999</c:v>
                </c:pt>
                <c:pt idx="16393">
                  <c:v>21.545999999999999</c:v>
                </c:pt>
                <c:pt idx="16394">
                  <c:v>21.545999999999999</c:v>
                </c:pt>
                <c:pt idx="16395">
                  <c:v>21.545999999999999</c:v>
                </c:pt>
                <c:pt idx="16396">
                  <c:v>21.545999999999999</c:v>
                </c:pt>
                <c:pt idx="16397">
                  <c:v>21.545999999999999</c:v>
                </c:pt>
                <c:pt idx="16398">
                  <c:v>21.545999999999999</c:v>
                </c:pt>
                <c:pt idx="16399">
                  <c:v>21.545999999999999</c:v>
                </c:pt>
                <c:pt idx="16400">
                  <c:v>21.545999999999999</c:v>
                </c:pt>
                <c:pt idx="16401">
                  <c:v>21.545999999999999</c:v>
                </c:pt>
                <c:pt idx="16402">
                  <c:v>21.545999999999999</c:v>
                </c:pt>
                <c:pt idx="16403">
                  <c:v>21.545999999999999</c:v>
                </c:pt>
                <c:pt idx="16404">
                  <c:v>21.545999999999999</c:v>
                </c:pt>
                <c:pt idx="16405">
                  <c:v>21.545999999999999</c:v>
                </c:pt>
                <c:pt idx="16406">
                  <c:v>21.545999999999999</c:v>
                </c:pt>
                <c:pt idx="16407">
                  <c:v>21.545999999999999</c:v>
                </c:pt>
                <c:pt idx="16408">
                  <c:v>21.545999999999999</c:v>
                </c:pt>
                <c:pt idx="16409">
                  <c:v>21.545999999999999</c:v>
                </c:pt>
                <c:pt idx="16410">
                  <c:v>21.545999999999999</c:v>
                </c:pt>
                <c:pt idx="16411">
                  <c:v>21.55</c:v>
                </c:pt>
                <c:pt idx="16412">
                  <c:v>21.58</c:v>
                </c:pt>
                <c:pt idx="16413">
                  <c:v>21.58</c:v>
                </c:pt>
                <c:pt idx="16414">
                  <c:v>21.58</c:v>
                </c:pt>
                <c:pt idx="16415">
                  <c:v>21.58</c:v>
                </c:pt>
                <c:pt idx="16416">
                  <c:v>21.58</c:v>
                </c:pt>
                <c:pt idx="16417">
                  <c:v>21.58</c:v>
                </c:pt>
                <c:pt idx="16418">
                  <c:v>21.58</c:v>
                </c:pt>
                <c:pt idx="16419">
                  <c:v>21.58</c:v>
                </c:pt>
                <c:pt idx="16420">
                  <c:v>21.58</c:v>
                </c:pt>
                <c:pt idx="16421">
                  <c:v>21.58</c:v>
                </c:pt>
                <c:pt idx="16422">
                  <c:v>21.58</c:v>
                </c:pt>
                <c:pt idx="16423">
                  <c:v>21.58</c:v>
                </c:pt>
                <c:pt idx="16424">
                  <c:v>21.58</c:v>
                </c:pt>
                <c:pt idx="16425">
                  <c:v>21.58</c:v>
                </c:pt>
                <c:pt idx="16426">
                  <c:v>21.58</c:v>
                </c:pt>
                <c:pt idx="16427">
                  <c:v>21.58</c:v>
                </c:pt>
                <c:pt idx="16428">
                  <c:v>21.58</c:v>
                </c:pt>
                <c:pt idx="16429">
                  <c:v>21.58</c:v>
                </c:pt>
                <c:pt idx="16430">
                  <c:v>21.58</c:v>
                </c:pt>
                <c:pt idx="16431">
                  <c:v>21.58</c:v>
                </c:pt>
                <c:pt idx="16432">
                  <c:v>21.58</c:v>
                </c:pt>
                <c:pt idx="16433">
                  <c:v>21.58</c:v>
                </c:pt>
                <c:pt idx="16434">
                  <c:v>21.58</c:v>
                </c:pt>
                <c:pt idx="16435">
                  <c:v>21.58</c:v>
                </c:pt>
                <c:pt idx="16436">
                  <c:v>21.58</c:v>
                </c:pt>
                <c:pt idx="16437">
                  <c:v>21.58</c:v>
                </c:pt>
                <c:pt idx="16438">
                  <c:v>21.58</c:v>
                </c:pt>
                <c:pt idx="16439">
                  <c:v>21.58</c:v>
                </c:pt>
                <c:pt idx="16440">
                  <c:v>21.58</c:v>
                </c:pt>
                <c:pt idx="16441">
                  <c:v>21.58</c:v>
                </c:pt>
                <c:pt idx="16442">
                  <c:v>21.58</c:v>
                </c:pt>
                <c:pt idx="16443">
                  <c:v>21.58</c:v>
                </c:pt>
                <c:pt idx="16444">
                  <c:v>21.58</c:v>
                </c:pt>
                <c:pt idx="16445">
                  <c:v>21.58</c:v>
                </c:pt>
                <c:pt idx="16446">
                  <c:v>21.58</c:v>
                </c:pt>
                <c:pt idx="16447">
                  <c:v>21.58</c:v>
                </c:pt>
                <c:pt idx="16448">
                  <c:v>21.58</c:v>
                </c:pt>
                <c:pt idx="16449">
                  <c:v>21.58</c:v>
                </c:pt>
                <c:pt idx="16450">
                  <c:v>21.58</c:v>
                </c:pt>
                <c:pt idx="16451">
                  <c:v>21.58</c:v>
                </c:pt>
                <c:pt idx="16452">
                  <c:v>21.616</c:v>
                </c:pt>
                <c:pt idx="16453">
                  <c:v>21.617999999999999</c:v>
                </c:pt>
                <c:pt idx="16454">
                  <c:v>21.617999999999999</c:v>
                </c:pt>
                <c:pt idx="16455">
                  <c:v>21.617999999999999</c:v>
                </c:pt>
                <c:pt idx="16456">
                  <c:v>21.617999999999999</c:v>
                </c:pt>
                <c:pt idx="16457">
                  <c:v>21.617999999999999</c:v>
                </c:pt>
                <c:pt idx="16458">
                  <c:v>21.617999999999999</c:v>
                </c:pt>
                <c:pt idx="16459">
                  <c:v>21.617999999999999</c:v>
                </c:pt>
                <c:pt idx="16460">
                  <c:v>21.617999999999999</c:v>
                </c:pt>
                <c:pt idx="16461">
                  <c:v>21.617999999999999</c:v>
                </c:pt>
                <c:pt idx="16462">
                  <c:v>21.617999999999999</c:v>
                </c:pt>
                <c:pt idx="16463">
                  <c:v>21.617999999999999</c:v>
                </c:pt>
                <c:pt idx="16464">
                  <c:v>21.617999999999999</c:v>
                </c:pt>
                <c:pt idx="16465">
                  <c:v>21.617999999999999</c:v>
                </c:pt>
                <c:pt idx="16466">
                  <c:v>21.617999999999999</c:v>
                </c:pt>
                <c:pt idx="16467">
                  <c:v>21.617999999999999</c:v>
                </c:pt>
                <c:pt idx="16468">
                  <c:v>21.617999999999999</c:v>
                </c:pt>
                <c:pt idx="16469">
                  <c:v>21.617999999999999</c:v>
                </c:pt>
                <c:pt idx="16470">
                  <c:v>21.617999999999999</c:v>
                </c:pt>
                <c:pt idx="16471">
                  <c:v>21.617999999999999</c:v>
                </c:pt>
                <c:pt idx="16472">
                  <c:v>21.617999999999999</c:v>
                </c:pt>
                <c:pt idx="16473">
                  <c:v>21.617999999999999</c:v>
                </c:pt>
                <c:pt idx="16474">
                  <c:v>21.617999999999999</c:v>
                </c:pt>
                <c:pt idx="16475">
                  <c:v>21.617999999999999</c:v>
                </c:pt>
                <c:pt idx="16476">
                  <c:v>21.617999999999999</c:v>
                </c:pt>
                <c:pt idx="16477">
                  <c:v>21.617999999999999</c:v>
                </c:pt>
                <c:pt idx="16478">
                  <c:v>21.617999999999999</c:v>
                </c:pt>
                <c:pt idx="16479">
                  <c:v>21.617999999999999</c:v>
                </c:pt>
                <c:pt idx="16480">
                  <c:v>21.617999999999999</c:v>
                </c:pt>
                <c:pt idx="16481">
                  <c:v>21.617999999999999</c:v>
                </c:pt>
                <c:pt idx="16482">
                  <c:v>21.617999999999999</c:v>
                </c:pt>
                <c:pt idx="16483">
                  <c:v>21.617999999999999</c:v>
                </c:pt>
                <c:pt idx="16484">
                  <c:v>21.617999999999999</c:v>
                </c:pt>
                <c:pt idx="16485">
                  <c:v>21.617999999999999</c:v>
                </c:pt>
                <c:pt idx="16486">
                  <c:v>21.617999999999999</c:v>
                </c:pt>
                <c:pt idx="16487">
                  <c:v>21.617999999999999</c:v>
                </c:pt>
                <c:pt idx="16488">
                  <c:v>21.617999999999999</c:v>
                </c:pt>
                <c:pt idx="16489">
                  <c:v>21.617999999999999</c:v>
                </c:pt>
                <c:pt idx="16490">
                  <c:v>21.617999999999999</c:v>
                </c:pt>
                <c:pt idx="16491">
                  <c:v>21.617999999999999</c:v>
                </c:pt>
                <c:pt idx="16492">
                  <c:v>21.617999999999999</c:v>
                </c:pt>
                <c:pt idx="16493">
                  <c:v>21.617999999999999</c:v>
                </c:pt>
                <c:pt idx="16494">
                  <c:v>21.617999999999999</c:v>
                </c:pt>
                <c:pt idx="16495">
                  <c:v>21.617999999999999</c:v>
                </c:pt>
                <c:pt idx="16496">
                  <c:v>21.628</c:v>
                </c:pt>
                <c:pt idx="16497">
                  <c:v>21.655999999999999</c:v>
                </c:pt>
                <c:pt idx="16498">
                  <c:v>21.655999999999999</c:v>
                </c:pt>
                <c:pt idx="16499">
                  <c:v>21.655999999999999</c:v>
                </c:pt>
                <c:pt idx="16500">
                  <c:v>21.655999999999999</c:v>
                </c:pt>
                <c:pt idx="16501">
                  <c:v>21.655999999999999</c:v>
                </c:pt>
                <c:pt idx="16502">
                  <c:v>21.655999999999999</c:v>
                </c:pt>
                <c:pt idx="16503">
                  <c:v>21.655999999999999</c:v>
                </c:pt>
                <c:pt idx="16504">
                  <c:v>21.655999999999999</c:v>
                </c:pt>
                <c:pt idx="16505">
                  <c:v>21.655999999999999</c:v>
                </c:pt>
                <c:pt idx="16506">
                  <c:v>21.655999999999999</c:v>
                </c:pt>
                <c:pt idx="16507">
                  <c:v>21.655999999999999</c:v>
                </c:pt>
                <c:pt idx="16508">
                  <c:v>21.655999999999999</c:v>
                </c:pt>
                <c:pt idx="16509">
                  <c:v>21.655999999999999</c:v>
                </c:pt>
                <c:pt idx="16510">
                  <c:v>21.655999999999999</c:v>
                </c:pt>
                <c:pt idx="16511">
                  <c:v>21.655999999999999</c:v>
                </c:pt>
                <c:pt idx="16512">
                  <c:v>21.655999999999999</c:v>
                </c:pt>
                <c:pt idx="16513">
                  <c:v>21.655999999999999</c:v>
                </c:pt>
                <c:pt idx="16514">
                  <c:v>21.655999999999999</c:v>
                </c:pt>
                <c:pt idx="16515">
                  <c:v>21.655999999999999</c:v>
                </c:pt>
                <c:pt idx="16516">
                  <c:v>21.655999999999999</c:v>
                </c:pt>
                <c:pt idx="16517">
                  <c:v>21.655999999999999</c:v>
                </c:pt>
                <c:pt idx="16518">
                  <c:v>21.655999999999999</c:v>
                </c:pt>
                <c:pt idx="16519">
                  <c:v>21.655999999999999</c:v>
                </c:pt>
                <c:pt idx="16520">
                  <c:v>21.655999999999999</c:v>
                </c:pt>
                <c:pt idx="16521">
                  <c:v>21.655999999999999</c:v>
                </c:pt>
                <c:pt idx="16522">
                  <c:v>21.655999999999999</c:v>
                </c:pt>
                <c:pt idx="16523">
                  <c:v>21.655999999999999</c:v>
                </c:pt>
                <c:pt idx="16524">
                  <c:v>21.655999999999999</c:v>
                </c:pt>
                <c:pt idx="16525">
                  <c:v>21.655999999999999</c:v>
                </c:pt>
                <c:pt idx="16526">
                  <c:v>21.655999999999999</c:v>
                </c:pt>
                <c:pt idx="16527">
                  <c:v>21.655999999999999</c:v>
                </c:pt>
                <c:pt idx="16528">
                  <c:v>21.655999999999999</c:v>
                </c:pt>
                <c:pt idx="16529">
                  <c:v>21.655999999999999</c:v>
                </c:pt>
                <c:pt idx="16530">
                  <c:v>21.655999999999999</c:v>
                </c:pt>
                <c:pt idx="16531">
                  <c:v>21.655999999999999</c:v>
                </c:pt>
                <c:pt idx="16532">
                  <c:v>21.655999999999999</c:v>
                </c:pt>
                <c:pt idx="16533">
                  <c:v>21.655999999999999</c:v>
                </c:pt>
                <c:pt idx="16534">
                  <c:v>21.655999999999999</c:v>
                </c:pt>
                <c:pt idx="16535">
                  <c:v>21.655999999999999</c:v>
                </c:pt>
                <c:pt idx="16536">
                  <c:v>21.655999999999999</c:v>
                </c:pt>
                <c:pt idx="16537">
                  <c:v>21.655999999999999</c:v>
                </c:pt>
                <c:pt idx="16538">
                  <c:v>21.655999999999999</c:v>
                </c:pt>
                <c:pt idx="16539">
                  <c:v>21.655999999999999</c:v>
                </c:pt>
                <c:pt idx="16540">
                  <c:v>21.655999999999999</c:v>
                </c:pt>
                <c:pt idx="16541">
                  <c:v>21.667999999999999</c:v>
                </c:pt>
                <c:pt idx="16542">
                  <c:v>21.686</c:v>
                </c:pt>
                <c:pt idx="16543">
                  <c:v>21.686</c:v>
                </c:pt>
                <c:pt idx="16544">
                  <c:v>21.686</c:v>
                </c:pt>
                <c:pt idx="16545">
                  <c:v>21.686</c:v>
                </c:pt>
                <c:pt idx="16546">
                  <c:v>21.686</c:v>
                </c:pt>
                <c:pt idx="16547">
                  <c:v>21.686</c:v>
                </c:pt>
                <c:pt idx="16548">
                  <c:v>21.686</c:v>
                </c:pt>
                <c:pt idx="16549">
                  <c:v>21.686</c:v>
                </c:pt>
                <c:pt idx="16550">
                  <c:v>21.686</c:v>
                </c:pt>
                <c:pt idx="16551">
                  <c:v>21.686</c:v>
                </c:pt>
                <c:pt idx="16552">
                  <c:v>21.686</c:v>
                </c:pt>
                <c:pt idx="16553">
                  <c:v>21.686</c:v>
                </c:pt>
                <c:pt idx="16554">
                  <c:v>21.686</c:v>
                </c:pt>
                <c:pt idx="16555">
                  <c:v>21.686</c:v>
                </c:pt>
                <c:pt idx="16556">
                  <c:v>21.686</c:v>
                </c:pt>
                <c:pt idx="16557">
                  <c:v>21.686</c:v>
                </c:pt>
                <c:pt idx="16558">
                  <c:v>21.686</c:v>
                </c:pt>
                <c:pt idx="16559">
                  <c:v>21.686</c:v>
                </c:pt>
                <c:pt idx="16560">
                  <c:v>21.686</c:v>
                </c:pt>
                <c:pt idx="16561">
                  <c:v>21.686</c:v>
                </c:pt>
                <c:pt idx="16562">
                  <c:v>21.686</c:v>
                </c:pt>
                <c:pt idx="16563">
                  <c:v>21.686</c:v>
                </c:pt>
                <c:pt idx="16564">
                  <c:v>21.686</c:v>
                </c:pt>
                <c:pt idx="16565">
                  <c:v>21.686</c:v>
                </c:pt>
                <c:pt idx="16566">
                  <c:v>21.686</c:v>
                </c:pt>
                <c:pt idx="16567">
                  <c:v>21.686</c:v>
                </c:pt>
                <c:pt idx="16568">
                  <c:v>21.686</c:v>
                </c:pt>
                <c:pt idx="16569">
                  <c:v>21.686</c:v>
                </c:pt>
                <c:pt idx="16570">
                  <c:v>21.686</c:v>
                </c:pt>
                <c:pt idx="16571">
                  <c:v>21.686</c:v>
                </c:pt>
                <c:pt idx="16572">
                  <c:v>21.686</c:v>
                </c:pt>
                <c:pt idx="16573">
                  <c:v>21.686</c:v>
                </c:pt>
                <c:pt idx="16574">
                  <c:v>21.686</c:v>
                </c:pt>
                <c:pt idx="16575">
                  <c:v>21.686</c:v>
                </c:pt>
                <c:pt idx="16576">
                  <c:v>21.686</c:v>
                </c:pt>
                <c:pt idx="16577">
                  <c:v>21.72</c:v>
                </c:pt>
                <c:pt idx="16578">
                  <c:v>21.72</c:v>
                </c:pt>
                <c:pt idx="16579">
                  <c:v>21.72</c:v>
                </c:pt>
                <c:pt idx="16580">
                  <c:v>21.72</c:v>
                </c:pt>
                <c:pt idx="16581">
                  <c:v>21.72</c:v>
                </c:pt>
                <c:pt idx="16582">
                  <c:v>21.72</c:v>
                </c:pt>
                <c:pt idx="16583">
                  <c:v>21.72</c:v>
                </c:pt>
                <c:pt idx="16584">
                  <c:v>21.72</c:v>
                </c:pt>
                <c:pt idx="16585">
                  <c:v>21.72</c:v>
                </c:pt>
                <c:pt idx="16586">
                  <c:v>21.72</c:v>
                </c:pt>
                <c:pt idx="16587">
                  <c:v>21.72</c:v>
                </c:pt>
                <c:pt idx="16588">
                  <c:v>21.72</c:v>
                </c:pt>
                <c:pt idx="16589">
                  <c:v>21.72</c:v>
                </c:pt>
                <c:pt idx="16590">
                  <c:v>21.72</c:v>
                </c:pt>
                <c:pt idx="16591">
                  <c:v>21.72</c:v>
                </c:pt>
                <c:pt idx="16592">
                  <c:v>21.72</c:v>
                </c:pt>
                <c:pt idx="16593">
                  <c:v>21.72</c:v>
                </c:pt>
                <c:pt idx="16594">
                  <c:v>21.72</c:v>
                </c:pt>
                <c:pt idx="16595">
                  <c:v>21.72</c:v>
                </c:pt>
                <c:pt idx="16596">
                  <c:v>21.72</c:v>
                </c:pt>
                <c:pt idx="16597">
                  <c:v>21.72</c:v>
                </c:pt>
                <c:pt idx="16598">
                  <c:v>21.72</c:v>
                </c:pt>
                <c:pt idx="16599">
                  <c:v>21.72</c:v>
                </c:pt>
                <c:pt idx="16600">
                  <c:v>21.72</c:v>
                </c:pt>
                <c:pt idx="16601">
                  <c:v>21.72</c:v>
                </c:pt>
                <c:pt idx="16602">
                  <c:v>21.72</c:v>
                </c:pt>
                <c:pt idx="16603">
                  <c:v>21.72</c:v>
                </c:pt>
                <c:pt idx="16604">
                  <c:v>21.72</c:v>
                </c:pt>
                <c:pt idx="16605">
                  <c:v>21.72</c:v>
                </c:pt>
                <c:pt idx="16606">
                  <c:v>21.72</c:v>
                </c:pt>
                <c:pt idx="16607">
                  <c:v>21.72</c:v>
                </c:pt>
                <c:pt idx="16608">
                  <c:v>21.72</c:v>
                </c:pt>
                <c:pt idx="16609">
                  <c:v>21.72</c:v>
                </c:pt>
                <c:pt idx="16610">
                  <c:v>21.72</c:v>
                </c:pt>
                <c:pt idx="16611">
                  <c:v>21.72</c:v>
                </c:pt>
                <c:pt idx="16612">
                  <c:v>21.72</c:v>
                </c:pt>
                <c:pt idx="16613">
                  <c:v>21.72</c:v>
                </c:pt>
                <c:pt idx="16614">
                  <c:v>21.72</c:v>
                </c:pt>
                <c:pt idx="16615">
                  <c:v>21.72</c:v>
                </c:pt>
                <c:pt idx="16616">
                  <c:v>21.72</c:v>
                </c:pt>
                <c:pt idx="16617">
                  <c:v>21.745999999999999</c:v>
                </c:pt>
                <c:pt idx="16618">
                  <c:v>21.756</c:v>
                </c:pt>
                <c:pt idx="16619">
                  <c:v>21.756</c:v>
                </c:pt>
                <c:pt idx="16620">
                  <c:v>21.756</c:v>
                </c:pt>
                <c:pt idx="16621">
                  <c:v>21.756</c:v>
                </c:pt>
                <c:pt idx="16622">
                  <c:v>21.756</c:v>
                </c:pt>
                <c:pt idx="16623">
                  <c:v>21.756</c:v>
                </c:pt>
                <c:pt idx="16624">
                  <c:v>21.756</c:v>
                </c:pt>
                <c:pt idx="16625">
                  <c:v>21.756</c:v>
                </c:pt>
                <c:pt idx="16626">
                  <c:v>21.756</c:v>
                </c:pt>
                <c:pt idx="16627">
                  <c:v>21.756</c:v>
                </c:pt>
                <c:pt idx="16628">
                  <c:v>21.756</c:v>
                </c:pt>
                <c:pt idx="16629">
                  <c:v>21.756</c:v>
                </c:pt>
                <c:pt idx="16630">
                  <c:v>21.756</c:v>
                </c:pt>
                <c:pt idx="16631">
                  <c:v>21.756</c:v>
                </c:pt>
                <c:pt idx="16632">
                  <c:v>21.756</c:v>
                </c:pt>
                <c:pt idx="16633">
                  <c:v>21.756</c:v>
                </c:pt>
                <c:pt idx="16634">
                  <c:v>21.756</c:v>
                </c:pt>
                <c:pt idx="16635">
                  <c:v>21.756</c:v>
                </c:pt>
                <c:pt idx="16636">
                  <c:v>21.756</c:v>
                </c:pt>
                <c:pt idx="16637">
                  <c:v>21.756</c:v>
                </c:pt>
                <c:pt idx="16638">
                  <c:v>21.756</c:v>
                </c:pt>
                <c:pt idx="16639">
                  <c:v>21.756</c:v>
                </c:pt>
                <c:pt idx="16640">
                  <c:v>21.756</c:v>
                </c:pt>
                <c:pt idx="16641">
                  <c:v>21.756</c:v>
                </c:pt>
                <c:pt idx="16642">
                  <c:v>21.756</c:v>
                </c:pt>
                <c:pt idx="16643">
                  <c:v>21.756</c:v>
                </c:pt>
                <c:pt idx="16644">
                  <c:v>21.756</c:v>
                </c:pt>
                <c:pt idx="16645">
                  <c:v>21.756</c:v>
                </c:pt>
                <c:pt idx="16646">
                  <c:v>21.756</c:v>
                </c:pt>
                <c:pt idx="16647">
                  <c:v>21.756</c:v>
                </c:pt>
                <c:pt idx="16648">
                  <c:v>21.756</c:v>
                </c:pt>
                <c:pt idx="16649">
                  <c:v>21.756</c:v>
                </c:pt>
                <c:pt idx="16650">
                  <c:v>21.756</c:v>
                </c:pt>
                <c:pt idx="16651">
                  <c:v>21.756</c:v>
                </c:pt>
                <c:pt idx="16652">
                  <c:v>21.756</c:v>
                </c:pt>
                <c:pt idx="16653">
                  <c:v>21.756</c:v>
                </c:pt>
                <c:pt idx="16654">
                  <c:v>21.756</c:v>
                </c:pt>
                <c:pt idx="16655">
                  <c:v>21.756</c:v>
                </c:pt>
                <c:pt idx="16656">
                  <c:v>21.756</c:v>
                </c:pt>
                <c:pt idx="16657">
                  <c:v>21.756</c:v>
                </c:pt>
                <c:pt idx="16658">
                  <c:v>21.756</c:v>
                </c:pt>
                <c:pt idx="16659">
                  <c:v>21.77</c:v>
                </c:pt>
                <c:pt idx="16660">
                  <c:v>21.78</c:v>
                </c:pt>
                <c:pt idx="16661">
                  <c:v>21.78</c:v>
                </c:pt>
                <c:pt idx="16662">
                  <c:v>21.78</c:v>
                </c:pt>
                <c:pt idx="16663">
                  <c:v>21.78</c:v>
                </c:pt>
                <c:pt idx="16664">
                  <c:v>21.78</c:v>
                </c:pt>
                <c:pt idx="16665">
                  <c:v>21.78</c:v>
                </c:pt>
                <c:pt idx="16666">
                  <c:v>21.78</c:v>
                </c:pt>
                <c:pt idx="16667">
                  <c:v>21.78</c:v>
                </c:pt>
                <c:pt idx="16668">
                  <c:v>21.78</c:v>
                </c:pt>
                <c:pt idx="16669">
                  <c:v>21.78</c:v>
                </c:pt>
                <c:pt idx="16670">
                  <c:v>21.78</c:v>
                </c:pt>
                <c:pt idx="16671">
                  <c:v>21.78</c:v>
                </c:pt>
                <c:pt idx="16672">
                  <c:v>21.78</c:v>
                </c:pt>
                <c:pt idx="16673">
                  <c:v>21.78</c:v>
                </c:pt>
                <c:pt idx="16674">
                  <c:v>21.78</c:v>
                </c:pt>
                <c:pt idx="16675">
                  <c:v>21.78</c:v>
                </c:pt>
                <c:pt idx="16676">
                  <c:v>21.78</c:v>
                </c:pt>
                <c:pt idx="16677">
                  <c:v>21.78</c:v>
                </c:pt>
                <c:pt idx="16678">
                  <c:v>21.78</c:v>
                </c:pt>
                <c:pt idx="16679">
                  <c:v>21.78</c:v>
                </c:pt>
                <c:pt idx="16680">
                  <c:v>21.78</c:v>
                </c:pt>
                <c:pt idx="16681">
                  <c:v>21.78</c:v>
                </c:pt>
                <c:pt idx="16682">
                  <c:v>21.78</c:v>
                </c:pt>
                <c:pt idx="16683">
                  <c:v>21.78</c:v>
                </c:pt>
                <c:pt idx="16684">
                  <c:v>21.78</c:v>
                </c:pt>
                <c:pt idx="16685">
                  <c:v>21.78</c:v>
                </c:pt>
                <c:pt idx="16686">
                  <c:v>21.78</c:v>
                </c:pt>
                <c:pt idx="16687">
                  <c:v>21.812000000000001</c:v>
                </c:pt>
                <c:pt idx="16688">
                  <c:v>21.815999999999999</c:v>
                </c:pt>
                <c:pt idx="16689">
                  <c:v>21.815999999999999</c:v>
                </c:pt>
                <c:pt idx="16690">
                  <c:v>21.815999999999999</c:v>
                </c:pt>
                <c:pt idx="16691">
                  <c:v>21.815999999999999</c:v>
                </c:pt>
                <c:pt idx="16692">
                  <c:v>21.815999999999999</c:v>
                </c:pt>
                <c:pt idx="16693">
                  <c:v>21.815999999999999</c:v>
                </c:pt>
                <c:pt idx="16694">
                  <c:v>21.815999999999999</c:v>
                </c:pt>
                <c:pt idx="16695">
                  <c:v>21.815999999999999</c:v>
                </c:pt>
                <c:pt idx="16696">
                  <c:v>21.815999999999999</c:v>
                </c:pt>
                <c:pt idx="16697">
                  <c:v>21.815999999999999</c:v>
                </c:pt>
                <c:pt idx="16698">
                  <c:v>21.815999999999999</c:v>
                </c:pt>
                <c:pt idx="16699">
                  <c:v>21.815999999999999</c:v>
                </c:pt>
                <c:pt idx="16700">
                  <c:v>21.815999999999999</c:v>
                </c:pt>
                <c:pt idx="16701">
                  <c:v>21.815999999999999</c:v>
                </c:pt>
                <c:pt idx="16702">
                  <c:v>21.815999999999999</c:v>
                </c:pt>
                <c:pt idx="16703">
                  <c:v>21.815999999999999</c:v>
                </c:pt>
                <c:pt idx="16704">
                  <c:v>21.815999999999999</c:v>
                </c:pt>
                <c:pt idx="16705">
                  <c:v>21.815999999999999</c:v>
                </c:pt>
                <c:pt idx="16706">
                  <c:v>21.815999999999999</c:v>
                </c:pt>
                <c:pt idx="16707">
                  <c:v>21.815999999999999</c:v>
                </c:pt>
                <c:pt idx="16708">
                  <c:v>21.815999999999999</c:v>
                </c:pt>
                <c:pt idx="16709">
                  <c:v>21.815999999999999</c:v>
                </c:pt>
                <c:pt idx="16710">
                  <c:v>21.815999999999999</c:v>
                </c:pt>
                <c:pt idx="16711">
                  <c:v>21.815999999999999</c:v>
                </c:pt>
                <c:pt idx="16712">
                  <c:v>21.815999999999999</c:v>
                </c:pt>
                <c:pt idx="16713">
                  <c:v>21.815999999999999</c:v>
                </c:pt>
                <c:pt idx="16714">
                  <c:v>21.815999999999999</c:v>
                </c:pt>
                <c:pt idx="16715">
                  <c:v>21.815999999999999</c:v>
                </c:pt>
                <c:pt idx="16716">
                  <c:v>21.815999999999999</c:v>
                </c:pt>
                <c:pt idx="16717">
                  <c:v>21.815999999999999</c:v>
                </c:pt>
                <c:pt idx="16718">
                  <c:v>21.815999999999999</c:v>
                </c:pt>
                <c:pt idx="16719">
                  <c:v>21.815999999999999</c:v>
                </c:pt>
                <c:pt idx="16720">
                  <c:v>21.815999999999999</c:v>
                </c:pt>
                <c:pt idx="16721">
                  <c:v>21.815999999999999</c:v>
                </c:pt>
                <c:pt idx="16722">
                  <c:v>21.815999999999999</c:v>
                </c:pt>
                <c:pt idx="16723">
                  <c:v>21.815999999999999</c:v>
                </c:pt>
                <c:pt idx="16724">
                  <c:v>21.815999999999999</c:v>
                </c:pt>
                <c:pt idx="16725">
                  <c:v>21.815999999999999</c:v>
                </c:pt>
                <c:pt idx="16726">
                  <c:v>21.815999999999999</c:v>
                </c:pt>
                <c:pt idx="16727">
                  <c:v>21.815999999999999</c:v>
                </c:pt>
                <c:pt idx="16728">
                  <c:v>21.815999999999999</c:v>
                </c:pt>
                <c:pt idx="16729">
                  <c:v>21.815999999999999</c:v>
                </c:pt>
                <c:pt idx="16730">
                  <c:v>21.815999999999999</c:v>
                </c:pt>
                <c:pt idx="16731">
                  <c:v>21.835999999999999</c:v>
                </c:pt>
                <c:pt idx="16732">
                  <c:v>21.856000000000002</c:v>
                </c:pt>
                <c:pt idx="16733">
                  <c:v>21.856000000000002</c:v>
                </c:pt>
                <c:pt idx="16734">
                  <c:v>21.856000000000002</c:v>
                </c:pt>
                <c:pt idx="16735">
                  <c:v>21.856000000000002</c:v>
                </c:pt>
                <c:pt idx="16736">
                  <c:v>21.856000000000002</c:v>
                </c:pt>
                <c:pt idx="16737">
                  <c:v>21.856000000000002</c:v>
                </c:pt>
                <c:pt idx="16738">
                  <c:v>21.856000000000002</c:v>
                </c:pt>
                <c:pt idx="16739">
                  <c:v>21.856000000000002</c:v>
                </c:pt>
                <c:pt idx="16740">
                  <c:v>21.856000000000002</c:v>
                </c:pt>
                <c:pt idx="16741">
                  <c:v>21.856000000000002</c:v>
                </c:pt>
                <c:pt idx="16742">
                  <c:v>21.856000000000002</c:v>
                </c:pt>
                <c:pt idx="16743">
                  <c:v>21.856000000000002</c:v>
                </c:pt>
                <c:pt idx="16744">
                  <c:v>21.856000000000002</c:v>
                </c:pt>
                <c:pt idx="16745">
                  <c:v>21.856000000000002</c:v>
                </c:pt>
                <c:pt idx="16746">
                  <c:v>21.856000000000002</c:v>
                </c:pt>
                <c:pt idx="16747">
                  <c:v>21.856000000000002</c:v>
                </c:pt>
                <c:pt idx="16748">
                  <c:v>21.856000000000002</c:v>
                </c:pt>
                <c:pt idx="16749">
                  <c:v>21.856000000000002</c:v>
                </c:pt>
                <c:pt idx="16750">
                  <c:v>21.856000000000002</c:v>
                </c:pt>
                <c:pt idx="16751">
                  <c:v>21.856000000000002</c:v>
                </c:pt>
                <c:pt idx="16752">
                  <c:v>21.856000000000002</c:v>
                </c:pt>
                <c:pt idx="16753">
                  <c:v>21.856000000000002</c:v>
                </c:pt>
                <c:pt idx="16754">
                  <c:v>21.856000000000002</c:v>
                </c:pt>
                <c:pt idx="16755">
                  <c:v>21.856000000000002</c:v>
                </c:pt>
                <c:pt idx="16756">
                  <c:v>21.856000000000002</c:v>
                </c:pt>
                <c:pt idx="16757">
                  <c:v>21.856000000000002</c:v>
                </c:pt>
                <c:pt idx="16758">
                  <c:v>21.856000000000002</c:v>
                </c:pt>
                <c:pt idx="16759">
                  <c:v>21.856000000000002</c:v>
                </c:pt>
                <c:pt idx="16760">
                  <c:v>21.856000000000002</c:v>
                </c:pt>
                <c:pt idx="16761">
                  <c:v>21.856000000000002</c:v>
                </c:pt>
                <c:pt idx="16762">
                  <c:v>21.856000000000002</c:v>
                </c:pt>
                <c:pt idx="16763">
                  <c:v>21.856000000000002</c:v>
                </c:pt>
                <c:pt idx="16764">
                  <c:v>21.856000000000002</c:v>
                </c:pt>
                <c:pt idx="16765">
                  <c:v>21.856000000000002</c:v>
                </c:pt>
                <c:pt idx="16766">
                  <c:v>21.856000000000002</c:v>
                </c:pt>
                <c:pt idx="16767">
                  <c:v>21.856000000000002</c:v>
                </c:pt>
                <c:pt idx="16768">
                  <c:v>21.856000000000002</c:v>
                </c:pt>
                <c:pt idx="16769">
                  <c:v>21.856000000000002</c:v>
                </c:pt>
                <c:pt idx="16770">
                  <c:v>21.856000000000002</c:v>
                </c:pt>
                <c:pt idx="16771">
                  <c:v>21.856000000000002</c:v>
                </c:pt>
                <c:pt idx="16772">
                  <c:v>21.856000000000002</c:v>
                </c:pt>
                <c:pt idx="16773">
                  <c:v>21.856000000000002</c:v>
                </c:pt>
                <c:pt idx="16774">
                  <c:v>21.856000000000002</c:v>
                </c:pt>
                <c:pt idx="16775">
                  <c:v>21.856000000000002</c:v>
                </c:pt>
                <c:pt idx="16776">
                  <c:v>21.856000000000002</c:v>
                </c:pt>
                <c:pt idx="16777">
                  <c:v>21.856000000000002</c:v>
                </c:pt>
                <c:pt idx="16778">
                  <c:v>21.858000000000001</c:v>
                </c:pt>
                <c:pt idx="16779">
                  <c:v>21.888000000000002</c:v>
                </c:pt>
                <c:pt idx="16780">
                  <c:v>21.888000000000002</c:v>
                </c:pt>
                <c:pt idx="16781">
                  <c:v>21.888000000000002</c:v>
                </c:pt>
                <c:pt idx="16782">
                  <c:v>21.888000000000002</c:v>
                </c:pt>
                <c:pt idx="16783">
                  <c:v>21.888000000000002</c:v>
                </c:pt>
                <c:pt idx="16784">
                  <c:v>21.888000000000002</c:v>
                </c:pt>
                <c:pt idx="16785">
                  <c:v>21.888000000000002</c:v>
                </c:pt>
                <c:pt idx="16786">
                  <c:v>21.888000000000002</c:v>
                </c:pt>
                <c:pt idx="16787">
                  <c:v>21.888000000000002</c:v>
                </c:pt>
                <c:pt idx="16788">
                  <c:v>21.888000000000002</c:v>
                </c:pt>
                <c:pt idx="16789">
                  <c:v>21.888000000000002</c:v>
                </c:pt>
                <c:pt idx="16790">
                  <c:v>21.888000000000002</c:v>
                </c:pt>
                <c:pt idx="16791">
                  <c:v>21.888000000000002</c:v>
                </c:pt>
                <c:pt idx="16792">
                  <c:v>21.888000000000002</c:v>
                </c:pt>
                <c:pt idx="16793">
                  <c:v>21.888000000000002</c:v>
                </c:pt>
                <c:pt idx="16794">
                  <c:v>21.888000000000002</c:v>
                </c:pt>
                <c:pt idx="16795">
                  <c:v>21.888000000000002</c:v>
                </c:pt>
                <c:pt idx="16796">
                  <c:v>21.888000000000002</c:v>
                </c:pt>
                <c:pt idx="16797">
                  <c:v>21.888000000000002</c:v>
                </c:pt>
                <c:pt idx="16798">
                  <c:v>21.888000000000002</c:v>
                </c:pt>
                <c:pt idx="16799">
                  <c:v>21.888000000000002</c:v>
                </c:pt>
                <c:pt idx="16800">
                  <c:v>21.888000000000002</c:v>
                </c:pt>
                <c:pt idx="16801">
                  <c:v>21.888000000000002</c:v>
                </c:pt>
                <c:pt idx="16802">
                  <c:v>21.888000000000002</c:v>
                </c:pt>
                <c:pt idx="16803">
                  <c:v>21.888000000000002</c:v>
                </c:pt>
                <c:pt idx="16804">
                  <c:v>21.888000000000002</c:v>
                </c:pt>
                <c:pt idx="16805">
                  <c:v>21.888000000000002</c:v>
                </c:pt>
                <c:pt idx="16806">
                  <c:v>21.888000000000002</c:v>
                </c:pt>
                <c:pt idx="16807">
                  <c:v>21.888000000000002</c:v>
                </c:pt>
                <c:pt idx="16808">
                  <c:v>21.888000000000002</c:v>
                </c:pt>
                <c:pt idx="16809">
                  <c:v>21.888000000000002</c:v>
                </c:pt>
                <c:pt idx="16810">
                  <c:v>21.888000000000002</c:v>
                </c:pt>
                <c:pt idx="16811">
                  <c:v>21.888000000000002</c:v>
                </c:pt>
                <c:pt idx="16812">
                  <c:v>21.888000000000002</c:v>
                </c:pt>
                <c:pt idx="16813">
                  <c:v>21.888000000000002</c:v>
                </c:pt>
                <c:pt idx="16814">
                  <c:v>21.888000000000002</c:v>
                </c:pt>
                <c:pt idx="16815">
                  <c:v>21.888000000000002</c:v>
                </c:pt>
                <c:pt idx="16816">
                  <c:v>21.888000000000002</c:v>
                </c:pt>
                <c:pt idx="16817">
                  <c:v>21.902000000000001</c:v>
                </c:pt>
                <c:pt idx="16818">
                  <c:v>21.923999999999999</c:v>
                </c:pt>
                <c:pt idx="16819">
                  <c:v>21.923999999999999</c:v>
                </c:pt>
                <c:pt idx="16820">
                  <c:v>21.923999999999999</c:v>
                </c:pt>
                <c:pt idx="16821">
                  <c:v>21.923999999999999</c:v>
                </c:pt>
                <c:pt idx="16822">
                  <c:v>21.923999999999999</c:v>
                </c:pt>
                <c:pt idx="16823">
                  <c:v>21.923999999999999</c:v>
                </c:pt>
                <c:pt idx="16824">
                  <c:v>21.923999999999999</c:v>
                </c:pt>
                <c:pt idx="16825">
                  <c:v>21.923999999999999</c:v>
                </c:pt>
                <c:pt idx="16826">
                  <c:v>21.923999999999999</c:v>
                </c:pt>
                <c:pt idx="16827">
                  <c:v>21.923999999999999</c:v>
                </c:pt>
                <c:pt idx="16828">
                  <c:v>21.923999999999999</c:v>
                </c:pt>
                <c:pt idx="16829">
                  <c:v>21.923999999999999</c:v>
                </c:pt>
                <c:pt idx="16830">
                  <c:v>21.923999999999999</c:v>
                </c:pt>
                <c:pt idx="16831">
                  <c:v>21.923999999999999</c:v>
                </c:pt>
                <c:pt idx="16832">
                  <c:v>21.923999999999999</c:v>
                </c:pt>
                <c:pt idx="16833">
                  <c:v>21.923999999999999</c:v>
                </c:pt>
                <c:pt idx="16834">
                  <c:v>21.923999999999999</c:v>
                </c:pt>
                <c:pt idx="16835">
                  <c:v>21.923999999999999</c:v>
                </c:pt>
                <c:pt idx="16836">
                  <c:v>21.923999999999999</c:v>
                </c:pt>
                <c:pt idx="16837">
                  <c:v>21.923999999999999</c:v>
                </c:pt>
                <c:pt idx="16838">
                  <c:v>21.923999999999999</c:v>
                </c:pt>
                <c:pt idx="16839">
                  <c:v>21.923999999999999</c:v>
                </c:pt>
                <c:pt idx="16840">
                  <c:v>21.923999999999999</c:v>
                </c:pt>
                <c:pt idx="16841">
                  <c:v>21.923999999999999</c:v>
                </c:pt>
                <c:pt idx="16842">
                  <c:v>21.923999999999999</c:v>
                </c:pt>
                <c:pt idx="16843">
                  <c:v>21.923999999999999</c:v>
                </c:pt>
                <c:pt idx="16844">
                  <c:v>21.923999999999999</c:v>
                </c:pt>
                <c:pt idx="16845">
                  <c:v>21.923999999999999</c:v>
                </c:pt>
                <c:pt idx="16846">
                  <c:v>21.923999999999999</c:v>
                </c:pt>
                <c:pt idx="16847">
                  <c:v>21.923999999999999</c:v>
                </c:pt>
                <c:pt idx="16848">
                  <c:v>21.923999999999999</c:v>
                </c:pt>
                <c:pt idx="16849">
                  <c:v>21.923999999999999</c:v>
                </c:pt>
                <c:pt idx="16850">
                  <c:v>21.923999999999999</c:v>
                </c:pt>
                <c:pt idx="16851">
                  <c:v>21.923999999999999</c:v>
                </c:pt>
                <c:pt idx="16852">
                  <c:v>21.923999999999999</c:v>
                </c:pt>
                <c:pt idx="16853">
                  <c:v>21.923999999999999</c:v>
                </c:pt>
                <c:pt idx="16854">
                  <c:v>21.923999999999999</c:v>
                </c:pt>
                <c:pt idx="16855">
                  <c:v>21.923999999999999</c:v>
                </c:pt>
                <c:pt idx="16856">
                  <c:v>21.923999999999999</c:v>
                </c:pt>
                <c:pt idx="16857">
                  <c:v>21.923999999999999</c:v>
                </c:pt>
                <c:pt idx="16858">
                  <c:v>21.923999999999999</c:v>
                </c:pt>
                <c:pt idx="16859">
                  <c:v>21.923999999999999</c:v>
                </c:pt>
                <c:pt idx="16860">
                  <c:v>21.923999999999999</c:v>
                </c:pt>
                <c:pt idx="16861">
                  <c:v>21.962</c:v>
                </c:pt>
                <c:pt idx="16862">
                  <c:v>21.962</c:v>
                </c:pt>
                <c:pt idx="16863">
                  <c:v>21.962</c:v>
                </c:pt>
                <c:pt idx="16864">
                  <c:v>21.962</c:v>
                </c:pt>
                <c:pt idx="16865">
                  <c:v>21.962</c:v>
                </c:pt>
                <c:pt idx="16866">
                  <c:v>21.962</c:v>
                </c:pt>
                <c:pt idx="16867">
                  <c:v>21.962</c:v>
                </c:pt>
                <c:pt idx="16868">
                  <c:v>21.962</c:v>
                </c:pt>
                <c:pt idx="16869">
                  <c:v>21.962</c:v>
                </c:pt>
                <c:pt idx="16870">
                  <c:v>21.962</c:v>
                </c:pt>
                <c:pt idx="16871">
                  <c:v>21.962</c:v>
                </c:pt>
                <c:pt idx="16872">
                  <c:v>21.962</c:v>
                </c:pt>
                <c:pt idx="16873">
                  <c:v>21.962</c:v>
                </c:pt>
                <c:pt idx="16874">
                  <c:v>21.962</c:v>
                </c:pt>
                <c:pt idx="16875">
                  <c:v>21.962</c:v>
                </c:pt>
                <c:pt idx="16876">
                  <c:v>21.962</c:v>
                </c:pt>
                <c:pt idx="16877">
                  <c:v>21.962</c:v>
                </c:pt>
                <c:pt idx="16878">
                  <c:v>21.962</c:v>
                </c:pt>
                <c:pt idx="16879">
                  <c:v>21.962</c:v>
                </c:pt>
                <c:pt idx="16880">
                  <c:v>21.962</c:v>
                </c:pt>
                <c:pt idx="16881">
                  <c:v>21.962</c:v>
                </c:pt>
                <c:pt idx="16882">
                  <c:v>21.962</c:v>
                </c:pt>
                <c:pt idx="16883">
                  <c:v>21.962</c:v>
                </c:pt>
                <c:pt idx="16884">
                  <c:v>21.962</c:v>
                </c:pt>
                <c:pt idx="16885">
                  <c:v>21.962</c:v>
                </c:pt>
                <c:pt idx="16886">
                  <c:v>21.962</c:v>
                </c:pt>
                <c:pt idx="16887">
                  <c:v>21.962</c:v>
                </c:pt>
                <c:pt idx="16888">
                  <c:v>21.962</c:v>
                </c:pt>
                <c:pt idx="16889">
                  <c:v>21.962</c:v>
                </c:pt>
                <c:pt idx="16890">
                  <c:v>21.962</c:v>
                </c:pt>
                <c:pt idx="16891">
                  <c:v>21.962</c:v>
                </c:pt>
                <c:pt idx="16892">
                  <c:v>21.962</c:v>
                </c:pt>
                <c:pt idx="16893">
                  <c:v>21.962</c:v>
                </c:pt>
                <c:pt idx="16894">
                  <c:v>21.962</c:v>
                </c:pt>
                <c:pt idx="16895">
                  <c:v>21.962</c:v>
                </c:pt>
                <c:pt idx="16896">
                  <c:v>21.962</c:v>
                </c:pt>
                <c:pt idx="16897">
                  <c:v>21.962</c:v>
                </c:pt>
                <c:pt idx="16898">
                  <c:v>21.962</c:v>
                </c:pt>
                <c:pt idx="16899">
                  <c:v>21.962</c:v>
                </c:pt>
                <c:pt idx="16900">
                  <c:v>21.962</c:v>
                </c:pt>
                <c:pt idx="16901">
                  <c:v>21.962</c:v>
                </c:pt>
                <c:pt idx="16902">
                  <c:v>21.962</c:v>
                </c:pt>
                <c:pt idx="16903">
                  <c:v>21.962</c:v>
                </c:pt>
                <c:pt idx="16904">
                  <c:v>21.962</c:v>
                </c:pt>
                <c:pt idx="16905">
                  <c:v>21.962</c:v>
                </c:pt>
                <c:pt idx="16906">
                  <c:v>21.981999999999999</c:v>
                </c:pt>
                <c:pt idx="16907">
                  <c:v>21.981999999999999</c:v>
                </c:pt>
                <c:pt idx="16908">
                  <c:v>21.981999999999999</c:v>
                </c:pt>
                <c:pt idx="16909">
                  <c:v>21.981999999999999</c:v>
                </c:pt>
                <c:pt idx="16910">
                  <c:v>21.981999999999999</c:v>
                </c:pt>
                <c:pt idx="16911">
                  <c:v>21.981999999999999</c:v>
                </c:pt>
                <c:pt idx="16912">
                  <c:v>21.981999999999999</c:v>
                </c:pt>
                <c:pt idx="16913">
                  <c:v>21.981999999999999</c:v>
                </c:pt>
                <c:pt idx="16914">
                  <c:v>21.981999999999999</c:v>
                </c:pt>
                <c:pt idx="16915">
                  <c:v>21.981999999999999</c:v>
                </c:pt>
                <c:pt idx="16916">
                  <c:v>21.981999999999999</c:v>
                </c:pt>
                <c:pt idx="16917">
                  <c:v>21.981999999999999</c:v>
                </c:pt>
                <c:pt idx="16918">
                  <c:v>21.981999999999999</c:v>
                </c:pt>
                <c:pt idx="16919">
                  <c:v>21.981999999999999</c:v>
                </c:pt>
                <c:pt idx="16920">
                  <c:v>21.981999999999999</c:v>
                </c:pt>
                <c:pt idx="16921">
                  <c:v>21.981999999999999</c:v>
                </c:pt>
                <c:pt idx="16922">
                  <c:v>21.981999999999999</c:v>
                </c:pt>
                <c:pt idx="16923">
                  <c:v>21.981999999999999</c:v>
                </c:pt>
                <c:pt idx="16924">
                  <c:v>21.981999999999999</c:v>
                </c:pt>
                <c:pt idx="16925">
                  <c:v>21.981999999999999</c:v>
                </c:pt>
                <c:pt idx="16926">
                  <c:v>21.981999999999999</c:v>
                </c:pt>
                <c:pt idx="16927">
                  <c:v>21.981999999999999</c:v>
                </c:pt>
                <c:pt idx="16928">
                  <c:v>21.981999999999999</c:v>
                </c:pt>
                <c:pt idx="16929">
                  <c:v>21.995999999999999</c:v>
                </c:pt>
                <c:pt idx="16930">
                  <c:v>22.006</c:v>
                </c:pt>
                <c:pt idx="16931">
                  <c:v>22.006</c:v>
                </c:pt>
                <c:pt idx="16932">
                  <c:v>22.006</c:v>
                </c:pt>
                <c:pt idx="16933">
                  <c:v>22.006</c:v>
                </c:pt>
                <c:pt idx="16934">
                  <c:v>22.006</c:v>
                </c:pt>
                <c:pt idx="16935">
                  <c:v>22.006</c:v>
                </c:pt>
                <c:pt idx="16936">
                  <c:v>22.006</c:v>
                </c:pt>
                <c:pt idx="16937">
                  <c:v>22.006</c:v>
                </c:pt>
                <c:pt idx="16938">
                  <c:v>22.006</c:v>
                </c:pt>
                <c:pt idx="16939">
                  <c:v>22.006</c:v>
                </c:pt>
                <c:pt idx="16940">
                  <c:v>22.006</c:v>
                </c:pt>
                <c:pt idx="16941">
                  <c:v>22.006</c:v>
                </c:pt>
                <c:pt idx="16942">
                  <c:v>22.006</c:v>
                </c:pt>
                <c:pt idx="16943">
                  <c:v>22.006</c:v>
                </c:pt>
                <c:pt idx="16944">
                  <c:v>22.006</c:v>
                </c:pt>
                <c:pt idx="16945">
                  <c:v>22.006</c:v>
                </c:pt>
                <c:pt idx="16946">
                  <c:v>22.006</c:v>
                </c:pt>
                <c:pt idx="16947">
                  <c:v>22.006</c:v>
                </c:pt>
                <c:pt idx="16948">
                  <c:v>22.006</c:v>
                </c:pt>
                <c:pt idx="16949">
                  <c:v>22.006</c:v>
                </c:pt>
                <c:pt idx="16950">
                  <c:v>22.006</c:v>
                </c:pt>
                <c:pt idx="16951">
                  <c:v>22.006</c:v>
                </c:pt>
                <c:pt idx="16952">
                  <c:v>22.006</c:v>
                </c:pt>
                <c:pt idx="16953">
                  <c:v>22.006</c:v>
                </c:pt>
                <c:pt idx="16954">
                  <c:v>22.006</c:v>
                </c:pt>
                <c:pt idx="16955">
                  <c:v>22.006</c:v>
                </c:pt>
                <c:pt idx="16956">
                  <c:v>22.006</c:v>
                </c:pt>
                <c:pt idx="16957">
                  <c:v>22.006</c:v>
                </c:pt>
                <c:pt idx="16958">
                  <c:v>22.006</c:v>
                </c:pt>
                <c:pt idx="16959">
                  <c:v>22.026</c:v>
                </c:pt>
                <c:pt idx="16960">
                  <c:v>22.033999999999999</c:v>
                </c:pt>
                <c:pt idx="16961">
                  <c:v>22.033999999999999</c:v>
                </c:pt>
                <c:pt idx="16962">
                  <c:v>22.033999999999999</c:v>
                </c:pt>
                <c:pt idx="16963">
                  <c:v>22.033999999999999</c:v>
                </c:pt>
                <c:pt idx="16964">
                  <c:v>22.033999999999999</c:v>
                </c:pt>
                <c:pt idx="16965">
                  <c:v>22.033999999999999</c:v>
                </c:pt>
                <c:pt idx="16966">
                  <c:v>22.033999999999999</c:v>
                </c:pt>
                <c:pt idx="16967">
                  <c:v>22.033999999999999</c:v>
                </c:pt>
                <c:pt idx="16968">
                  <c:v>22.033999999999999</c:v>
                </c:pt>
                <c:pt idx="16969">
                  <c:v>22.033999999999999</c:v>
                </c:pt>
                <c:pt idx="16970">
                  <c:v>22.033999999999999</c:v>
                </c:pt>
                <c:pt idx="16971">
                  <c:v>22.033999999999999</c:v>
                </c:pt>
                <c:pt idx="16972">
                  <c:v>22.033999999999999</c:v>
                </c:pt>
                <c:pt idx="16973">
                  <c:v>22.033999999999999</c:v>
                </c:pt>
                <c:pt idx="16974">
                  <c:v>22.033999999999999</c:v>
                </c:pt>
                <c:pt idx="16975">
                  <c:v>22.033999999999999</c:v>
                </c:pt>
                <c:pt idx="16976">
                  <c:v>22.033999999999999</c:v>
                </c:pt>
                <c:pt idx="16977">
                  <c:v>22.033999999999999</c:v>
                </c:pt>
                <c:pt idx="16978">
                  <c:v>22.033999999999999</c:v>
                </c:pt>
                <c:pt idx="16979">
                  <c:v>22.033999999999999</c:v>
                </c:pt>
                <c:pt idx="16980">
                  <c:v>22.033999999999999</c:v>
                </c:pt>
                <c:pt idx="16981">
                  <c:v>22.033999999999999</c:v>
                </c:pt>
                <c:pt idx="16982">
                  <c:v>22.033999999999999</c:v>
                </c:pt>
                <c:pt idx="16983">
                  <c:v>22.033999999999999</c:v>
                </c:pt>
                <c:pt idx="16984">
                  <c:v>22.033999999999999</c:v>
                </c:pt>
                <c:pt idx="16985">
                  <c:v>22.033999999999999</c:v>
                </c:pt>
                <c:pt idx="16986">
                  <c:v>22.033999999999999</c:v>
                </c:pt>
                <c:pt idx="16987">
                  <c:v>22.033999999999999</c:v>
                </c:pt>
                <c:pt idx="16988">
                  <c:v>22.033999999999999</c:v>
                </c:pt>
                <c:pt idx="16989">
                  <c:v>22.033999999999999</c:v>
                </c:pt>
                <c:pt idx="16990">
                  <c:v>22.033999999999999</c:v>
                </c:pt>
                <c:pt idx="16991">
                  <c:v>22.033999999999999</c:v>
                </c:pt>
                <c:pt idx="16992">
                  <c:v>22.033999999999999</c:v>
                </c:pt>
                <c:pt idx="16993">
                  <c:v>22.052</c:v>
                </c:pt>
                <c:pt idx="16994">
                  <c:v>22.07</c:v>
                </c:pt>
                <c:pt idx="16995">
                  <c:v>22.07</c:v>
                </c:pt>
                <c:pt idx="16996">
                  <c:v>22.07</c:v>
                </c:pt>
                <c:pt idx="16997">
                  <c:v>22.07</c:v>
                </c:pt>
                <c:pt idx="16998">
                  <c:v>22.07</c:v>
                </c:pt>
                <c:pt idx="16999">
                  <c:v>22.07</c:v>
                </c:pt>
                <c:pt idx="17000">
                  <c:v>22.07</c:v>
                </c:pt>
                <c:pt idx="17001">
                  <c:v>22.07</c:v>
                </c:pt>
                <c:pt idx="17002">
                  <c:v>22.07</c:v>
                </c:pt>
                <c:pt idx="17003">
                  <c:v>22.07</c:v>
                </c:pt>
                <c:pt idx="17004">
                  <c:v>22.07</c:v>
                </c:pt>
                <c:pt idx="17005">
                  <c:v>22.07</c:v>
                </c:pt>
                <c:pt idx="17006">
                  <c:v>22.07</c:v>
                </c:pt>
                <c:pt idx="17007">
                  <c:v>22.07</c:v>
                </c:pt>
                <c:pt idx="17008">
                  <c:v>22.07</c:v>
                </c:pt>
                <c:pt idx="17009">
                  <c:v>22.07</c:v>
                </c:pt>
                <c:pt idx="17010">
                  <c:v>22.07</c:v>
                </c:pt>
                <c:pt idx="17011">
                  <c:v>22.07</c:v>
                </c:pt>
                <c:pt idx="17012">
                  <c:v>22.07</c:v>
                </c:pt>
                <c:pt idx="17013">
                  <c:v>22.07</c:v>
                </c:pt>
                <c:pt idx="17014">
                  <c:v>22.07</c:v>
                </c:pt>
                <c:pt idx="17015">
                  <c:v>22.07</c:v>
                </c:pt>
                <c:pt idx="17016">
                  <c:v>22.07</c:v>
                </c:pt>
                <c:pt idx="17017">
                  <c:v>22.07</c:v>
                </c:pt>
                <c:pt idx="17018">
                  <c:v>22.07</c:v>
                </c:pt>
                <c:pt idx="17019">
                  <c:v>22.07</c:v>
                </c:pt>
                <c:pt idx="17020">
                  <c:v>22.07</c:v>
                </c:pt>
                <c:pt idx="17021">
                  <c:v>22.07</c:v>
                </c:pt>
                <c:pt idx="17022">
                  <c:v>22.07</c:v>
                </c:pt>
                <c:pt idx="17023">
                  <c:v>22.07</c:v>
                </c:pt>
                <c:pt idx="17024">
                  <c:v>22.07</c:v>
                </c:pt>
                <c:pt idx="17025">
                  <c:v>22.07</c:v>
                </c:pt>
                <c:pt idx="17026">
                  <c:v>22.07</c:v>
                </c:pt>
                <c:pt idx="17027">
                  <c:v>22.07</c:v>
                </c:pt>
                <c:pt idx="17028">
                  <c:v>22.07</c:v>
                </c:pt>
                <c:pt idx="17029">
                  <c:v>22.07</c:v>
                </c:pt>
                <c:pt idx="17030">
                  <c:v>22.07</c:v>
                </c:pt>
                <c:pt idx="17031">
                  <c:v>22.07</c:v>
                </c:pt>
                <c:pt idx="17032">
                  <c:v>22.07</c:v>
                </c:pt>
                <c:pt idx="17033">
                  <c:v>22.07</c:v>
                </c:pt>
                <c:pt idx="17034">
                  <c:v>22.07</c:v>
                </c:pt>
                <c:pt idx="17035">
                  <c:v>22.07</c:v>
                </c:pt>
                <c:pt idx="17036">
                  <c:v>22.07</c:v>
                </c:pt>
                <c:pt idx="17037">
                  <c:v>22.07</c:v>
                </c:pt>
                <c:pt idx="17038">
                  <c:v>22.1</c:v>
                </c:pt>
                <c:pt idx="17039">
                  <c:v>22.111999999999998</c:v>
                </c:pt>
                <c:pt idx="17040">
                  <c:v>22.111999999999998</c:v>
                </c:pt>
                <c:pt idx="17041">
                  <c:v>22.111999999999998</c:v>
                </c:pt>
                <c:pt idx="17042">
                  <c:v>22.111999999999998</c:v>
                </c:pt>
                <c:pt idx="17043">
                  <c:v>22.111999999999998</c:v>
                </c:pt>
                <c:pt idx="17044">
                  <c:v>22.111999999999998</c:v>
                </c:pt>
                <c:pt idx="17045">
                  <c:v>22.111999999999998</c:v>
                </c:pt>
                <c:pt idx="17046">
                  <c:v>22.111999999999998</c:v>
                </c:pt>
                <c:pt idx="17047">
                  <c:v>22.111999999999998</c:v>
                </c:pt>
                <c:pt idx="17048">
                  <c:v>22.111999999999998</c:v>
                </c:pt>
                <c:pt idx="17049">
                  <c:v>22.111999999999998</c:v>
                </c:pt>
                <c:pt idx="17050">
                  <c:v>22.111999999999998</c:v>
                </c:pt>
                <c:pt idx="17051">
                  <c:v>22.111999999999998</c:v>
                </c:pt>
                <c:pt idx="17052">
                  <c:v>22.111999999999998</c:v>
                </c:pt>
                <c:pt idx="17053">
                  <c:v>22.111999999999998</c:v>
                </c:pt>
                <c:pt idx="17054">
                  <c:v>22.111999999999998</c:v>
                </c:pt>
                <c:pt idx="17055">
                  <c:v>22.111999999999998</c:v>
                </c:pt>
                <c:pt idx="17056">
                  <c:v>22.111999999999998</c:v>
                </c:pt>
                <c:pt idx="17057">
                  <c:v>22.111999999999998</c:v>
                </c:pt>
                <c:pt idx="17058">
                  <c:v>22.111999999999998</c:v>
                </c:pt>
                <c:pt idx="17059">
                  <c:v>22.111999999999998</c:v>
                </c:pt>
                <c:pt idx="17060">
                  <c:v>22.111999999999998</c:v>
                </c:pt>
                <c:pt idx="17061">
                  <c:v>22.111999999999998</c:v>
                </c:pt>
                <c:pt idx="17062">
                  <c:v>22.111999999999998</c:v>
                </c:pt>
                <c:pt idx="17063">
                  <c:v>22.111999999999998</c:v>
                </c:pt>
                <c:pt idx="17064">
                  <c:v>22.111999999999998</c:v>
                </c:pt>
                <c:pt idx="17065">
                  <c:v>22.111999999999998</c:v>
                </c:pt>
                <c:pt idx="17066">
                  <c:v>22.111999999999998</c:v>
                </c:pt>
                <c:pt idx="17067">
                  <c:v>22.111999999999998</c:v>
                </c:pt>
                <c:pt idx="17068">
                  <c:v>22.111999999999998</c:v>
                </c:pt>
                <c:pt idx="17069">
                  <c:v>22.111999999999998</c:v>
                </c:pt>
                <c:pt idx="17070">
                  <c:v>22.111999999999998</c:v>
                </c:pt>
                <c:pt idx="17071">
                  <c:v>22.111999999999998</c:v>
                </c:pt>
                <c:pt idx="17072">
                  <c:v>22.111999999999998</c:v>
                </c:pt>
                <c:pt idx="17073">
                  <c:v>22.111999999999998</c:v>
                </c:pt>
                <c:pt idx="17074">
                  <c:v>22.111999999999998</c:v>
                </c:pt>
                <c:pt idx="17075">
                  <c:v>22.111999999999998</c:v>
                </c:pt>
                <c:pt idx="17076">
                  <c:v>22.111999999999998</c:v>
                </c:pt>
                <c:pt idx="17077">
                  <c:v>22.111999999999998</c:v>
                </c:pt>
                <c:pt idx="17078">
                  <c:v>22.111999999999998</c:v>
                </c:pt>
                <c:pt idx="17079">
                  <c:v>22.111999999999998</c:v>
                </c:pt>
                <c:pt idx="17080">
                  <c:v>22.111999999999998</c:v>
                </c:pt>
                <c:pt idx="17081">
                  <c:v>22.111999999999998</c:v>
                </c:pt>
                <c:pt idx="17082">
                  <c:v>22.111999999999998</c:v>
                </c:pt>
                <c:pt idx="17083">
                  <c:v>22.111999999999998</c:v>
                </c:pt>
                <c:pt idx="17084">
                  <c:v>22.111999999999998</c:v>
                </c:pt>
                <c:pt idx="17085">
                  <c:v>22.111999999999998</c:v>
                </c:pt>
                <c:pt idx="17086">
                  <c:v>22.111999999999998</c:v>
                </c:pt>
                <c:pt idx="17087">
                  <c:v>22.111999999999998</c:v>
                </c:pt>
                <c:pt idx="17088">
                  <c:v>22.111999999999998</c:v>
                </c:pt>
                <c:pt idx="17089">
                  <c:v>22.117999999999999</c:v>
                </c:pt>
                <c:pt idx="17090">
                  <c:v>22.152000000000001</c:v>
                </c:pt>
                <c:pt idx="17091">
                  <c:v>22.152000000000001</c:v>
                </c:pt>
                <c:pt idx="17092">
                  <c:v>22.152000000000001</c:v>
                </c:pt>
                <c:pt idx="17093">
                  <c:v>22.152000000000001</c:v>
                </c:pt>
                <c:pt idx="17094">
                  <c:v>22.152000000000001</c:v>
                </c:pt>
                <c:pt idx="17095">
                  <c:v>22.152000000000001</c:v>
                </c:pt>
                <c:pt idx="17096">
                  <c:v>22.152000000000001</c:v>
                </c:pt>
                <c:pt idx="17097">
                  <c:v>22.152000000000001</c:v>
                </c:pt>
                <c:pt idx="17098">
                  <c:v>22.152000000000001</c:v>
                </c:pt>
                <c:pt idx="17099">
                  <c:v>22.152000000000001</c:v>
                </c:pt>
                <c:pt idx="17100">
                  <c:v>22.152000000000001</c:v>
                </c:pt>
                <c:pt idx="17101">
                  <c:v>22.152000000000001</c:v>
                </c:pt>
                <c:pt idx="17102">
                  <c:v>22.152000000000001</c:v>
                </c:pt>
                <c:pt idx="17103">
                  <c:v>22.152000000000001</c:v>
                </c:pt>
                <c:pt idx="17104">
                  <c:v>22.152000000000001</c:v>
                </c:pt>
                <c:pt idx="17105">
                  <c:v>22.152000000000001</c:v>
                </c:pt>
                <c:pt idx="17106">
                  <c:v>22.152000000000001</c:v>
                </c:pt>
                <c:pt idx="17107">
                  <c:v>22.152000000000001</c:v>
                </c:pt>
                <c:pt idx="17108">
                  <c:v>22.152000000000001</c:v>
                </c:pt>
                <c:pt idx="17109">
                  <c:v>22.152000000000001</c:v>
                </c:pt>
                <c:pt idx="17110">
                  <c:v>22.152000000000001</c:v>
                </c:pt>
                <c:pt idx="17111">
                  <c:v>22.152000000000001</c:v>
                </c:pt>
                <c:pt idx="17112">
                  <c:v>22.152000000000001</c:v>
                </c:pt>
                <c:pt idx="17113">
                  <c:v>22.152000000000001</c:v>
                </c:pt>
                <c:pt idx="17114">
                  <c:v>22.152000000000001</c:v>
                </c:pt>
                <c:pt idx="17115">
                  <c:v>22.152000000000001</c:v>
                </c:pt>
                <c:pt idx="17116">
                  <c:v>22.152000000000001</c:v>
                </c:pt>
                <c:pt idx="17117">
                  <c:v>22.152000000000001</c:v>
                </c:pt>
                <c:pt idx="17118">
                  <c:v>22.152000000000001</c:v>
                </c:pt>
                <c:pt idx="17119">
                  <c:v>22.152000000000001</c:v>
                </c:pt>
                <c:pt idx="17120">
                  <c:v>22.152000000000001</c:v>
                </c:pt>
                <c:pt idx="17121">
                  <c:v>22.152000000000001</c:v>
                </c:pt>
                <c:pt idx="17122">
                  <c:v>22.152000000000001</c:v>
                </c:pt>
                <c:pt idx="17123">
                  <c:v>22.152000000000001</c:v>
                </c:pt>
                <c:pt idx="17124">
                  <c:v>22.152000000000001</c:v>
                </c:pt>
                <c:pt idx="17125">
                  <c:v>22.152000000000001</c:v>
                </c:pt>
                <c:pt idx="17126">
                  <c:v>22.152000000000001</c:v>
                </c:pt>
                <c:pt idx="17127">
                  <c:v>22.152000000000001</c:v>
                </c:pt>
                <c:pt idx="17128">
                  <c:v>22.152000000000001</c:v>
                </c:pt>
                <c:pt idx="17129">
                  <c:v>22.152000000000001</c:v>
                </c:pt>
                <c:pt idx="17130">
                  <c:v>22.152000000000001</c:v>
                </c:pt>
                <c:pt idx="17131">
                  <c:v>22.152000000000001</c:v>
                </c:pt>
                <c:pt idx="17132">
                  <c:v>22.152000000000001</c:v>
                </c:pt>
                <c:pt idx="17133">
                  <c:v>22.152000000000001</c:v>
                </c:pt>
                <c:pt idx="17134">
                  <c:v>22.152000000000001</c:v>
                </c:pt>
                <c:pt idx="17135">
                  <c:v>22.152000000000001</c:v>
                </c:pt>
                <c:pt idx="17136">
                  <c:v>22.152000000000001</c:v>
                </c:pt>
                <c:pt idx="17137">
                  <c:v>22.152000000000001</c:v>
                </c:pt>
                <c:pt idx="17138">
                  <c:v>22.152000000000001</c:v>
                </c:pt>
                <c:pt idx="17139">
                  <c:v>22.192</c:v>
                </c:pt>
                <c:pt idx="17140">
                  <c:v>22.192</c:v>
                </c:pt>
                <c:pt idx="17141">
                  <c:v>22.192</c:v>
                </c:pt>
                <c:pt idx="17142">
                  <c:v>22.192</c:v>
                </c:pt>
                <c:pt idx="17143">
                  <c:v>22.192</c:v>
                </c:pt>
                <c:pt idx="17144">
                  <c:v>22.192</c:v>
                </c:pt>
                <c:pt idx="17145">
                  <c:v>22.192</c:v>
                </c:pt>
                <c:pt idx="17146">
                  <c:v>22.192</c:v>
                </c:pt>
                <c:pt idx="17147">
                  <c:v>22.192</c:v>
                </c:pt>
                <c:pt idx="17148">
                  <c:v>22.192</c:v>
                </c:pt>
                <c:pt idx="17149">
                  <c:v>22.192</c:v>
                </c:pt>
                <c:pt idx="17150">
                  <c:v>22.192</c:v>
                </c:pt>
                <c:pt idx="17151">
                  <c:v>22.192</c:v>
                </c:pt>
                <c:pt idx="17152">
                  <c:v>22.192</c:v>
                </c:pt>
                <c:pt idx="17153">
                  <c:v>22.192</c:v>
                </c:pt>
                <c:pt idx="17154">
                  <c:v>22.192</c:v>
                </c:pt>
                <c:pt idx="17155">
                  <c:v>22.192</c:v>
                </c:pt>
                <c:pt idx="17156">
                  <c:v>22.192</c:v>
                </c:pt>
                <c:pt idx="17157">
                  <c:v>22.192</c:v>
                </c:pt>
                <c:pt idx="17158">
                  <c:v>22.192</c:v>
                </c:pt>
                <c:pt idx="17159">
                  <c:v>22.192</c:v>
                </c:pt>
                <c:pt idx="17160">
                  <c:v>22.192</c:v>
                </c:pt>
                <c:pt idx="17161">
                  <c:v>22.192</c:v>
                </c:pt>
                <c:pt idx="17162">
                  <c:v>22.192</c:v>
                </c:pt>
                <c:pt idx="17163">
                  <c:v>22.192</c:v>
                </c:pt>
                <c:pt idx="17164">
                  <c:v>22.192</c:v>
                </c:pt>
                <c:pt idx="17165">
                  <c:v>22.192</c:v>
                </c:pt>
                <c:pt idx="17166">
                  <c:v>22.192</c:v>
                </c:pt>
                <c:pt idx="17167">
                  <c:v>22.192</c:v>
                </c:pt>
                <c:pt idx="17168">
                  <c:v>22.192</c:v>
                </c:pt>
                <c:pt idx="17169">
                  <c:v>22.192</c:v>
                </c:pt>
                <c:pt idx="17170">
                  <c:v>22.192</c:v>
                </c:pt>
                <c:pt idx="17171">
                  <c:v>22.192</c:v>
                </c:pt>
                <c:pt idx="17172">
                  <c:v>22.192</c:v>
                </c:pt>
                <c:pt idx="17173">
                  <c:v>22.192</c:v>
                </c:pt>
                <c:pt idx="17174">
                  <c:v>22.192</c:v>
                </c:pt>
                <c:pt idx="17175">
                  <c:v>22.192</c:v>
                </c:pt>
                <c:pt idx="17176">
                  <c:v>22.192</c:v>
                </c:pt>
                <c:pt idx="17177">
                  <c:v>22.192</c:v>
                </c:pt>
                <c:pt idx="17178">
                  <c:v>22.192</c:v>
                </c:pt>
                <c:pt idx="17179">
                  <c:v>22.192</c:v>
                </c:pt>
                <c:pt idx="17180">
                  <c:v>22.192</c:v>
                </c:pt>
                <c:pt idx="17181">
                  <c:v>22.192</c:v>
                </c:pt>
                <c:pt idx="17182">
                  <c:v>22.192</c:v>
                </c:pt>
                <c:pt idx="17183">
                  <c:v>22.192</c:v>
                </c:pt>
                <c:pt idx="17184">
                  <c:v>22.192</c:v>
                </c:pt>
                <c:pt idx="17185">
                  <c:v>22.192</c:v>
                </c:pt>
                <c:pt idx="17186">
                  <c:v>22.192</c:v>
                </c:pt>
                <c:pt idx="17187">
                  <c:v>22.192</c:v>
                </c:pt>
                <c:pt idx="17188">
                  <c:v>22.218</c:v>
                </c:pt>
                <c:pt idx="17189">
                  <c:v>22.23</c:v>
                </c:pt>
                <c:pt idx="17190">
                  <c:v>22.23</c:v>
                </c:pt>
                <c:pt idx="17191">
                  <c:v>22.23</c:v>
                </c:pt>
                <c:pt idx="17192">
                  <c:v>22.23</c:v>
                </c:pt>
                <c:pt idx="17193">
                  <c:v>22.23</c:v>
                </c:pt>
                <c:pt idx="17194">
                  <c:v>22.23</c:v>
                </c:pt>
                <c:pt idx="17195">
                  <c:v>22.23</c:v>
                </c:pt>
                <c:pt idx="17196">
                  <c:v>22.23</c:v>
                </c:pt>
                <c:pt idx="17197">
                  <c:v>22.23</c:v>
                </c:pt>
                <c:pt idx="17198">
                  <c:v>22.23</c:v>
                </c:pt>
                <c:pt idx="17199">
                  <c:v>22.23</c:v>
                </c:pt>
                <c:pt idx="17200">
                  <c:v>22.23</c:v>
                </c:pt>
                <c:pt idx="17201">
                  <c:v>22.23</c:v>
                </c:pt>
                <c:pt idx="17202">
                  <c:v>22.23</c:v>
                </c:pt>
                <c:pt idx="17203">
                  <c:v>22.23</c:v>
                </c:pt>
                <c:pt idx="17204">
                  <c:v>22.23</c:v>
                </c:pt>
                <c:pt idx="17205">
                  <c:v>22.23</c:v>
                </c:pt>
                <c:pt idx="17206">
                  <c:v>22.23</c:v>
                </c:pt>
                <c:pt idx="17207">
                  <c:v>22.23</c:v>
                </c:pt>
                <c:pt idx="17208">
                  <c:v>22.23</c:v>
                </c:pt>
                <c:pt idx="17209">
                  <c:v>22.23</c:v>
                </c:pt>
                <c:pt idx="17210">
                  <c:v>22.23</c:v>
                </c:pt>
                <c:pt idx="17211">
                  <c:v>22.23</c:v>
                </c:pt>
                <c:pt idx="17212">
                  <c:v>22.23</c:v>
                </c:pt>
                <c:pt idx="17213">
                  <c:v>22.23</c:v>
                </c:pt>
                <c:pt idx="17214">
                  <c:v>22.23</c:v>
                </c:pt>
                <c:pt idx="17215">
                  <c:v>22.23</c:v>
                </c:pt>
                <c:pt idx="17216">
                  <c:v>22.23</c:v>
                </c:pt>
                <c:pt idx="17217">
                  <c:v>22.23</c:v>
                </c:pt>
                <c:pt idx="17218">
                  <c:v>22.23</c:v>
                </c:pt>
                <c:pt idx="17219">
                  <c:v>22.23</c:v>
                </c:pt>
                <c:pt idx="17220">
                  <c:v>22.23</c:v>
                </c:pt>
                <c:pt idx="17221">
                  <c:v>22.23</c:v>
                </c:pt>
                <c:pt idx="17222">
                  <c:v>22.23</c:v>
                </c:pt>
                <c:pt idx="17223">
                  <c:v>22.23</c:v>
                </c:pt>
                <c:pt idx="17224">
                  <c:v>22.23</c:v>
                </c:pt>
                <c:pt idx="17225">
                  <c:v>22.23</c:v>
                </c:pt>
                <c:pt idx="17226">
                  <c:v>22.23</c:v>
                </c:pt>
                <c:pt idx="17227">
                  <c:v>22.23</c:v>
                </c:pt>
                <c:pt idx="17228">
                  <c:v>22.23</c:v>
                </c:pt>
                <c:pt idx="17229">
                  <c:v>22.23</c:v>
                </c:pt>
                <c:pt idx="17230">
                  <c:v>22.23</c:v>
                </c:pt>
                <c:pt idx="17231">
                  <c:v>22.23</c:v>
                </c:pt>
                <c:pt idx="17232">
                  <c:v>22.23</c:v>
                </c:pt>
                <c:pt idx="17233">
                  <c:v>22.23</c:v>
                </c:pt>
                <c:pt idx="17234">
                  <c:v>22.23</c:v>
                </c:pt>
                <c:pt idx="17235">
                  <c:v>22.245999999999999</c:v>
                </c:pt>
                <c:pt idx="17236">
                  <c:v>22.265999999999998</c:v>
                </c:pt>
                <c:pt idx="17237">
                  <c:v>22.265999999999998</c:v>
                </c:pt>
                <c:pt idx="17238">
                  <c:v>22.265999999999998</c:v>
                </c:pt>
                <c:pt idx="17239">
                  <c:v>22.265999999999998</c:v>
                </c:pt>
                <c:pt idx="17240">
                  <c:v>22.265999999999998</c:v>
                </c:pt>
                <c:pt idx="17241">
                  <c:v>22.265999999999998</c:v>
                </c:pt>
                <c:pt idx="17242">
                  <c:v>22.265999999999998</c:v>
                </c:pt>
                <c:pt idx="17243">
                  <c:v>22.265999999999998</c:v>
                </c:pt>
                <c:pt idx="17244">
                  <c:v>22.265999999999998</c:v>
                </c:pt>
                <c:pt idx="17245">
                  <c:v>22.265999999999998</c:v>
                </c:pt>
                <c:pt idx="17246">
                  <c:v>22.265999999999998</c:v>
                </c:pt>
                <c:pt idx="17247">
                  <c:v>22.265999999999998</c:v>
                </c:pt>
                <c:pt idx="17248">
                  <c:v>22.265999999999998</c:v>
                </c:pt>
                <c:pt idx="17249">
                  <c:v>22.265999999999998</c:v>
                </c:pt>
                <c:pt idx="17250">
                  <c:v>22.265999999999998</c:v>
                </c:pt>
                <c:pt idx="17251">
                  <c:v>22.265999999999998</c:v>
                </c:pt>
                <c:pt idx="17252">
                  <c:v>22.265999999999998</c:v>
                </c:pt>
                <c:pt idx="17253">
                  <c:v>22.265999999999998</c:v>
                </c:pt>
                <c:pt idx="17254">
                  <c:v>22.265999999999998</c:v>
                </c:pt>
                <c:pt idx="17255">
                  <c:v>22.265999999999998</c:v>
                </c:pt>
                <c:pt idx="17256">
                  <c:v>22.265999999999998</c:v>
                </c:pt>
                <c:pt idx="17257">
                  <c:v>22.265999999999998</c:v>
                </c:pt>
                <c:pt idx="17258">
                  <c:v>22.265999999999998</c:v>
                </c:pt>
                <c:pt idx="17259">
                  <c:v>22.265999999999998</c:v>
                </c:pt>
                <c:pt idx="17260">
                  <c:v>22.265999999999998</c:v>
                </c:pt>
                <c:pt idx="17261">
                  <c:v>22.265999999999998</c:v>
                </c:pt>
                <c:pt idx="17262">
                  <c:v>22.265999999999998</c:v>
                </c:pt>
                <c:pt idx="17263">
                  <c:v>22.265999999999998</c:v>
                </c:pt>
                <c:pt idx="17264">
                  <c:v>22.265999999999998</c:v>
                </c:pt>
                <c:pt idx="17265">
                  <c:v>22.265999999999998</c:v>
                </c:pt>
                <c:pt idx="17266">
                  <c:v>22.265999999999998</c:v>
                </c:pt>
                <c:pt idx="17267">
                  <c:v>22.265999999999998</c:v>
                </c:pt>
                <c:pt idx="17268">
                  <c:v>22.265999999999998</c:v>
                </c:pt>
                <c:pt idx="17269">
                  <c:v>22.265999999999998</c:v>
                </c:pt>
                <c:pt idx="17270">
                  <c:v>22.265999999999998</c:v>
                </c:pt>
                <c:pt idx="17271">
                  <c:v>22.265999999999998</c:v>
                </c:pt>
                <c:pt idx="17272">
                  <c:v>22.265999999999998</c:v>
                </c:pt>
                <c:pt idx="17273">
                  <c:v>22.265999999999998</c:v>
                </c:pt>
                <c:pt idx="17274">
                  <c:v>22.265999999999998</c:v>
                </c:pt>
                <c:pt idx="17275">
                  <c:v>22.265999999999998</c:v>
                </c:pt>
                <c:pt idx="17276">
                  <c:v>22.265999999999998</c:v>
                </c:pt>
                <c:pt idx="17277">
                  <c:v>22.265999999999998</c:v>
                </c:pt>
                <c:pt idx="17278">
                  <c:v>22.265999999999998</c:v>
                </c:pt>
                <c:pt idx="17279">
                  <c:v>22.27</c:v>
                </c:pt>
                <c:pt idx="17280">
                  <c:v>22.306000000000001</c:v>
                </c:pt>
                <c:pt idx="17281">
                  <c:v>22.306000000000001</c:v>
                </c:pt>
                <c:pt idx="17282">
                  <c:v>22.306000000000001</c:v>
                </c:pt>
                <c:pt idx="17283">
                  <c:v>22.306000000000001</c:v>
                </c:pt>
                <c:pt idx="17284">
                  <c:v>22.306000000000001</c:v>
                </c:pt>
                <c:pt idx="17285">
                  <c:v>22.306000000000001</c:v>
                </c:pt>
                <c:pt idx="17286">
                  <c:v>22.306000000000001</c:v>
                </c:pt>
                <c:pt idx="17287">
                  <c:v>22.306000000000001</c:v>
                </c:pt>
                <c:pt idx="17288">
                  <c:v>22.306000000000001</c:v>
                </c:pt>
                <c:pt idx="17289">
                  <c:v>22.306000000000001</c:v>
                </c:pt>
                <c:pt idx="17290">
                  <c:v>22.306000000000001</c:v>
                </c:pt>
                <c:pt idx="17291">
                  <c:v>22.306000000000001</c:v>
                </c:pt>
                <c:pt idx="17292">
                  <c:v>22.306000000000001</c:v>
                </c:pt>
                <c:pt idx="17293">
                  <c:v>22.306000000000001</c:v>
                </c:pt>
                <c:pt idx="17294">
                  <c:v>22.306000000000001</c:v>
                </c:pt>
                <c:pt idx="17295">
                  <c:v>22.306000000000001</c:v>
                </c:pt>
                <c:pt idx="17296">
                  <c:v>22.306000000000001</c:v>
                </c:pt>
                <c:pt idx="17297">
                  <c:v>22.306000000000001</c:v>
                </c:pt>
                <c:pt idx="17298">
                  <c:v>22.306000000000001</c:v>
                </c:pt>
                <c:pt idx="17299">
                  <c:v>22.306000000000001</c:v>
                </c:pt>
                <c:pt idx="17300">
                  <c:v>22.306000000000001</c:v>
                </c:pt>
                <c:pt idx="17301">
                  <c:v>22.306000000000001</c:v>
                </c:pt>
                <c:pt idx="17302">
                  <c:v>22.306000000000001</c:v>
                </c:pt>
                <c:pt idx="17303">
                  <c:v>22.306000000000001</c:v>
                </c:pt>
                <c:pt idx="17304">
                  <c:v>22.306000000000001</c:v>
                </c:pt>
                <c:pt idx="17305">
                  <c:v>22.306000000000001</c:v>
                </c:pt>
                <c:pt idx="17306">
                  <c:v>22.306000000000001</c:v>
                </c:pt>
                <c:pt idx="17307">
                  <c:v>22.306000000000001</c:v>
                </c:pt>
                <c:pt idx="17308">
                  <c:v>22.306000000000001</c:v>
                </c:pt>
                <c:pt idx="17309">
                  <c:v>22.306000000000001</c:v>
                </c:pt>
                <c:pt idx="17310">
                  <c:v>22.306000000000001</c:v>
                </c:pt>
                <c:pt idx="17311">
                  <c:v>22.306000000000001</c:v>
                </c:pt>
                <c:pt idx="17312">
                  <c:v>22.306000000000001</c:v>
                </c:pt>
                <c:pt idx="17313">
                  <c:v>22.306000000000001</c:v>
                </c:pt>
                <c:pt idx="17314">
                  <c:v>22.306000000000001</c:v>
                </c:pt>
                <c:pt idx="17315">
                  <c:v>22.306000000000001</c:v>
                </c:pt>
                <c:pt idx="17316">
                  <c:v>22.306000000000001</c:v>
                </c:pt>
                <c:pt idx="17317">
                  <c:v>22.306000000000001</c:v>
                </c:pt>
                <c:pt idx="17318">
                  <c:v>22.306000000000001</c:v>
                </c:pt>
                <c:pt idx="17319">
                  <c:v>22.306000000000001</c:v>
                </c:pt>
                <c:pt idx="17320">
                  <c:v>22.306000000000001</c:v>
                </c:pt>
                <c:pt idx="17321">
                  <c:v>22.306000000000001</c:v>
                </c:pt>
                <c:pt idx="17322">
                  <c:v>22.306000000000001</c:v>
                </c:pt>
                <c:pt idx="17323">
                  <c:v>22.306000000000001</c:v>
                </c:pt>
                <c:pt idx="17324">
                  <c:v>22.306000000000001</c:v>
                </c:pt>
                <c:pt idx="17325">
                  <c:v>22.306000000000001</c:v>
                </c:pt>
                <c:pt idx="17326">
                  <c:v>22.306000000000001</c:v>
                </c:pt>
                <c:pt idx="17327">
                  <c:v>22.306000000000001</c:v>
                </c:pt>
                <c:pt idx="17328">
                  <c:v>22.334</c:v>
                </c:pt>
                <c:pt idx="17329">
                  <c:v>22.347999999999999</c:v>
                </c:pt>
                <c:pt idx="17330">
                  <c:v>22.347999999999999</c:v>
                </c:pt>
                <c:pt idx="17331">
                  <c:v>22.347999999999999</c:v>
                </c:pt>
                <c:pt idx="17332">
                  <c:v>22.347999999999999</c:v>
                </c:pt>
                <c:pt idx="17333">
                  <c:v>22.347999999999999</c:v>
                </c:pt>
                <c:pt idx="17334">
                  <c:v>22.347999999999999</c:v>
                </c:pt>
                <c:pt idx="17335">
                  <c:v>22.347999999999999</c:v>
                </c:pt>
                <c:pt idx="17336">
                  <c:v>22.347999999999999</c:v>
                </c:pt>
                <c:pt idx="17337">
                  <c:v>22.347999999999999</c:v>
                </c:pt>
                <c:pt idx="17338">
                  <c:v>22.347999999999999</c:v>
                </c:pt>
                <c:pt idx="17339">
                  <c:v>22.347999999999999</c:v>
                </c:pt>
                <c:pt idx="17340">
                  <c:v>22.347999999999999</c:v>
                </c:pt>
                <c:pt idx="17341">
                  <c:v>22.347999999999999</c:v>
                </c:pt>
                <c:pt idx="17342">
                  <c:v>22.347999999999999</c:v>
                </c:pt>
                <c:pt idx="17343">
                  <c:v>22.347999999999999</c:v>
                </c:pt>
                <c:pt idx="17344">
                  <c:v>22.347999999999999</c:v>
                </c:pt>
                <c:pt idx="17345">
                  <c:v>22.347999999999999</c:v>
                </c:pt>
                <c:pt idx="17346">
                  <c:v>22.347999999999999</c:v>
                </c:pt>
                <c:pt idx="17347">
                  <c:v>22.347999999999999</c:v>
                </c:pt>
                <c:pt idx="17348">
                  <c:v>22.347999999999999</c:v>
                </c:pt>
                <c:pt idx="17349">
                  <c:v>22.347999999999999</c:v>
                </c:pt>
                <c:pt idx="17350">
                  <c:v>22.347999999999999</c:v>
                </c:pt>
                <c:pt idx="17351">
                  <c:v>22.347999999999999</c:v>
                </c:pt>
                <c:pt idx="17352">
                  <c:v>22.347999999999999</c:v>
                </c:pt>
                <c:pt idx="17353">
                  <c:v>22.347999999999999</c:v>
                </c:pt>
                <c:pt idx="17354">
                  <c:v>22.347999999999999</c:v>
                </c:pt>
                <c:pt idx="17355">
                  <c:v>22.347999999999999</c:v>
                </c:pt>
                <c:pt idx="17356">
                  <c:v>22.347999999999999</c:v>
                </c:pt>
                <c:pt idx="17357">
                  <c:v>22.347999999999999</c:v>
                </c:pt>
                <c:pt idx="17358">
                  <c:v>22.347999999999999</c:v>
                </c:pt>
                <c:pt idx="17359">
                  <c:v>22.347999999999999</c:v>
                </c:pt>
                <c:pt idx="17360">
                  <c:v>22.347999999999999</c:v>
                </c:pt>
                <c:pt idx="17361">
                  <c:v>22.347999999999999</c:v>
                </c:pt>
                <c:pt idx="17362">
                  <c:v>22.347999999999999</c:v>
                </c:pt>
                <c:pt idx="17363">
                  <c:v>22.347999999999999</c:v>
                </c:pt>
                <c:pt idx="17364">
                  <c:v>22.347999999999999</c:v>
                </c:pt>
                <c:pt idx="17365">
                  <c:v>22.347999999999999</c:v>
                </c:pt>
                <c:pt idx="17366">
                  <c:v>22.347999999999999</c:v>
                </c:pt>
                <c:pt idx="17367">
                  <c:v>22.347999999999999</c:v>
                </c:pt>
                <c:pt idx="17368">
                  <c:v>22.347999999999999</c:v>
                </c:pt>
                <c:pt idx="17369">
                  <c:v>22.347999999999999</c:v>
                </c:pt>
                <c:pt idx="17370">
                  <c:v>22.347999999999999</c:v>
                </c:pt>
                <c:pt idx="17371">
                  <c:v>22.347999999999999</c:v>
                </c:pt>
                <c:pt idx="17372">
                  <c:v>22.347999999999999</c:v>
                </c:pt>
                <c:pt idx="17373">
                  <c:v>22.347999999999999</c:v>
                </c:pt>
                <c:pt idx="17374">
                  <c:v>22.347999999999999</c:v>
                </c:pt>
                <c:pt idx="17375">
                  <c:v>22.347999999999999</c:v>
                </c:pt>
                <c:pt idx="17376">
                  <c:v>22.347999999999999</c:v>
                </c:pt>
                <c:pt idx="17377">
                  <c:v>22.347999999999999</c:v>
                </c:pt>
                <c:pt idx="17378">
                  <c:v>22.347999999999999</c:v>
                </c:pt>
                <c:pt idx="17379">
                  <c:v>22.347999999999999</c:v>
                </c:pt>
                <c:pt idx="17380">
                  <c:v>22.378</c:v>
                </c:pt>
                <c:pt idx="17381">
                  <c:v>22.385999999999999</c:v>
                </c:pt>
                <c:pt idx="17382">
                  <c:v>22.385999999999999</c:v>
                </c:pt>
                <c:pt idx="17383">
                  <c:v>22.385999999999999</c:v>
                </c:pt>
                <c:pt idx="17384">
                  <c:v>22.385999999999999</c:v>
                </c:pt>
                <c:pt idx="17385">
                  <c:v>22.385999999999999</c:v>
                </c:pt>
                <c:pt idx="17386">
                  <c:v>22.385999999999999</c:v>
                </c:pt>
                <c:pt idx="17387">
                  <c:v>22.385999999999999</c:v>
                </c:pt>
                <c:pt idx="17388">
                  <c:v>22.385999999999999</c:v>
                </c:pt>
                <c:pt idx="17389">
                  <c:v>22.385999999999999</c:v>
                </c:pt>
                <c:pt idx="17390">
                  <c:v>22.385999999999999</c:v>
                </c:pt>
                <c:pt idx="17391">
                  <c:v>22.385999999999999</c:v>
                </c:pt>
                <c:pt idx="17392">
                  <c:v>22.385999999999999</c:v>
                </c:pt>
                <c:pt idx="17393">
                  <c:v>22.385999999999999</c:v>
                </c:pt>
                <c:pt idx="17394">
                  <c:v>22.385999999999999</c:v>
                </c:pt>
                <c:pt idx="17395">
                  <c:v>22.385999999999999</c:v>
                </c:pt>
                <c:pt idx="17396">
                  <c:v>22.385999999999999</c:v>
                </c:pt>
                <c:pt idx="17397">
                  <c:v>22.385999999999999</c:v>
                </c:pt>
                <c:pt idx="17398">
                  <c:v>22.385999999999999</c:v>
                </c:pt>
                <c:pt idx="17399">
                  <c:v>22.385999999999999</c:v>
                </c:pt>
                <c:pt idx="17400">
                  <c:v>22.385999999999999</c:v>
                </c:pt>
                <c:pt idx="17401">
                  <c:v>22.385999999999999</c:v>
                </c:pt>
                <c:pt idx="17402">
                  <c:v>22.385999999999999</c:v>
                </c:pt>
                <c:pt idx="17403">
                  <c:v>22.385999999999999</c:v>
                </c:pt>
                <c:pt idx="17404">
                  <c:v>22.385999999999999</c:v>
                </c:pt>
                <c:pt idx="17405">
                  <c:v>22.385999999999999</c:v>
                </c:pt>
                <c:pt idx="17406">
                  <c:v>22.385999999999999</c:v>
                </c:pt>
                <c:pt idx="17407">
                  <c:v>22.385999999999999</c:v>
                </c:pt>
                <c:pt idx="17408">
                  <c:v>22.385999999999999</c:v>
                </c:pt>
                <c:pt idx="17409">
                  <c:v>22.385999999999999</c:v>
                </c:pt>
                <c:pt idx="17410">
                  <c:v>22.385999999999999</c:v>
                </c:pt>
                <c:pt idx="17411">
                  <c:v>22.385999999999999</c:v>
                </c:pt>
                <c:pt idx="17412">
                  <c:v>22.385999999999999</c:v>
                </c:pt>
                <c:pt idx="17413">
                  <c:v>22.385999999999999</c:v>
                </c:pt>
                <c:pt idx="17414">
                  <c:v>22.385999999999999</c:v>
                </c:pt>
                <c:pt idx="17415">
                  <c:v>22.385999999999999</c:v>
                </c:pt>
                <c:pt idx="17416">
                  <c:v>22.385999999999999</c:v>
                </c:pt>
                <c:pt idx="17417">
                  <c:v>22.385999999999999</c:v>
                </c:pt>
                <c:pt idx="17418">
                  <c:v>22.385999999999999</c:v>
                </c:pt>
                <c:pt idx="17419">
                  <c:v>22.385999999999999</c:v>
                </c:pt>
                <c:pt idx="17420">
                  <c:v>22.385999999999999</c:v>
                </c:pt>
                <c:pt idx="17421">
                  <c:v>22.385999999999999</c:v>
                </c:pt>
                <c:pt idx="17422">
                  <c:v>22.385999999999999</c:v>
                </c:pt>
                <c:pt idx="17423">
                  <c:v>22.385999999999999</c:v>
                </c:pt>
                <c:pt idx="17424">
                  <c:v>22.385999999999999</c:v>
                </c:pt>
                <c:pt idx="17425">
                  <c:v>22.385999999999999</c:v>
                </c:pt>
                <c:pt idx="17426">
                  <c:v>22.385999999999999</c:v>
                </c:pt>
                <c:pt idx="17427">
                  <c:v>22.416</c:v>
                </c:pt>
                <c:pt idx="17428">
                  <c:v>22.423999999999999</c:v>
                </c:pt>
                <c:pt idx="17429">
                  <c:v>22.423999999999999</c:v>
                </c:pt>
                <c:pt idx="17430">
                  <c:v>22.423999999999999</c:v>
                </c:pt>
                <c:pt idx="17431">
                  <c:v>22.423999999999999</c:v>
                </c:pt>
                <c:pt idx="17432">
                  <c:v>22.423999999999999</c:v>
                </c:pt>
                <c:pt idx="17433">
                  <c:v>22.423999999999999</c:v>
                </c:pt>
                <c:pt idx="17434">
                  <c:v>22.423999999999999</c:v>
                </c:pt>
                <c:pt idx="17435">
                  <c:v>22.423999999999999</c:v>
                </c:pt>
                <c:pt idx="17436">
                  <c:v>22.423999999999999</c:v>
                </c:pt>
                <c:pt idx="17437">
                  <c:v>22.423999999999999</c:v>
                </c:pt>
                <c:pt idx="17438">
                  <c:v>22.423999999999999</c:v>
                </c:pt>
                <c:pt idx="17439">
                  <c:v>22.423999999999999</c:v>
                </c:pt>
                <c:pt idx="17440">
                  <c:v>22.423999999999999</c:v>
                </c:pt>
                <c:pt idx="17441">
                  <c:v>22.423999999999999</c:v>
                </c:pt>
                <c:pt idx="17442">
                  <c:v>22.423999999999999</c:v>
                </c:pt>
                <c:pt idx="17443">
                  <c:v>22.423999999999999</c:v>
                </c:pt>
                <c:pt idx="17444">
                  <c:v>22.423999999999999</c:v>
                </c:pt>
                <c:pt idx="17445">
                  <c:v>22.423999999999999</c:v>
                </c:pt>
                <c:pt idx="17446">
                  <c:v>22.423999999999999</c:v>
                </c:pt>
                <c:pt idx="17447">
                  <c:v>22.423999999999999</c:v>
                </c:pt>
                <c:pt idx="17448">
                  <c:v>22.423999999999999</c:v>
                </c:pt>
                <c:pt idx="17449">
                  <c:v>22.423999999999999</c:v>
                </c:pt>
                <c:pt idx="17450">
                  <c:v>22.423999999999999</c:v>
                </c:pt>
                <c:pt idx="17451">
                  <c:v>22.423999999999999</c:v>
                </c:pt>
                <c:pt idx="17452">
                  <c:v>22.423999999999999</c:v>
                </c:pt>
                <c:pt idx="17453">
                  <c:v>22.423999999999999</c:v>
                </c:pt>
                <c:pt idx="17454">
                  <c:v>22.423999999999999</c:v>
                </c:pt>
                <c:pt idx="17455">
                  <c:v>22.423999999999999</c:v>
                </c:pt>
                <c:pt idx="17456">
                  <c:v>22.423999999999999</c:v>
                </c:pt>
                <c:pt idx="17457">
                  <c:v>22.423999999999999</c:v>
                </c:pt>
                <c:pt idx="17458">
                  <c:v>22.423999999999999</c:v>
                </c:pt>
                <c:pt idx="17459">
                  <c:v>22.423999999999999</c:v>
                </c:pt>
                <c:pt idx="17460">
                  <c:v>22.423999999999999</c:v>
                </c:pt>
                <c:pt idx="17461">
                  <c:v>22.423999999999999</c:v>
                </c:pt>
                <c:pt idx="17462">
                  <c:v>22.423999999999999</c:v>
                </c:pt>
                <c:pt idx="17463">
                  <c:v>22.423999999999999</c:v>
                </c:pt>
                <c:pt idx="17464">
                  <c:v>22.423999999999999</c:v>
                </c:pt>
                <c:pt idx="17465">
                  <c:v>22.423999999999999</c:v>
                </c:pt>
                <c:pt idx="17466">
                  <c:v>22.423999999999999</c:v>
                </c:pt>
                <c:pt idx="17467">
                  <c:v>22.423999999999999</c:v>
                </c:pt>
                <c:pt idx="17468">
                  <c:v>22.423999999999999</c:v>
                </c:pt>
                <c:pt idx="17469">
                  <c:v>22.423999999999999</c:v>
                </c:pt>
                <c:pt idx="17470">
                  <c:v>22.423999999999999</c:v>
                </c:pt>
                <c:pt idx="17471">
                  <c:v>22.423999999999999</c:v>
                </c:pt>
                <c:pt idx="17472">
                  <c:v>22.423999999999999</c:v>
                </c:pt>
                <c:pt idx="17473">
                  <c:v>22.423999999999999</c:v>
                </c:pt>
                <c:pt idx="17474">
                  <c:v>22.44</c:v>
                </c:pt>
                <c:pt idx="17475">
                  <c:v>22.463999999999999</c:v>
                </c:pt>
                <c:pt idx="17476">
                  <c:v>22.463999999999999</c:v>
                </c:pt>
                <c:pt idx="17477">
                  <c:v>22.463999999999999</c:v>
                </c:pt>
                <c:pt idx="17478">
                  <c:v>22.463999999999999</c:v>
                </c:pt>
                <c:pt idx="17479">
                  <c:v>22.463999999999999</c:v>
                </c:pt>
                <c:pt idx="17480">
                  <c:v>22.463999999999999</c:v>
                </c:pt>
                <c:pt idx="17481">
                  <c:v>22.463999999999999</c:v>
                </c:pt>
                <c:pt idx="17482">
                  <c:v>22.463999999999999</c:v>
                </c:pt>
                <c:pt idx="17483">
                  <c:v>22.463999999999999</c:v>
                </c:pt>
                <c:pt idx="17484">
                  <c:v>22.463999999999999</c:v>
                </c:pt>
                <c:pt idx="17485">
                  <c:v>22.463999999999999</c:v>
                </c:pt>
                <c:pt idx="17486">
                  <c:v>22.463999999999999</c:v>
                </c:pt>
                <c:pt idx="17487">
                  <c:v>22.463999999999999</c:v>
                </c:pt>
                <c:pt idx="17488">
                  <c:v>22.463999999999999</c:v>
                </c:pt>
                <c:pt idx="17489">
                  <c:v>22.463999999999999</c:v>
                </c:pt>
                <c:pt idx="17490">
                  <c:v>22.463999999999999</c:v>
                </c:pt>
                <c:pt idx="17491">
                  <c:v>22.463999999999999</c:v>
                </c:pt>
                <c:pt idx="17492">
                  <c:v>22.463999999999999</c:v>
                </c:pt>
                <c:pt idx="17493">
                  <c:v>22.463999999999999</c:v>
                </c:pt>
                <c:pt idx="17494">
                  <c:v>22.463999999999999</c:v>
                </c:pt>
                <c:pt idx="17495">
                  <c:v>22.463999999999999</c:v>
                </c:pt>
                <c:pt idx="17496">
                  <c:v>22.463999999999999</c:v>
                </c:pt>
                <c:pt idx="17497">
                  <c:v>22.463999999999999</c:v>
                </c:pt>
                <c:pt idx="17498">
                  <c:v>22.463999999999999</c:v>
                </c:pt>
                <c:pt idx="17499">
                  <c:v>22.463999999999999</c:v>
                </c:pt>
                <c:pt idx="17500">
                  <c:v>22.463999999999999</c:v>
                </c:pt>
                <c:pt idx="17501">
                  <c:v>22.463999999999999</c:v>
                </c:pt>
                <c:pt idx="17502">
                  <c:v>22.463999999999999</c:v>
                </c:pt>
                <c:pt idx="17503">
                  <c:v>22.463999999999999</c:v>
                </c:pt>
                <c:pt idx="17504">
                  <c:v>22.463999999999999</c:v>
                </c:pt>
                <c:pt idx="17505">
                  <c:v>22.463999999999999</c:v>
                </c:pt>
                <c:pt idx="17506">
                  <c:v>22.463999999999999</c:v>
                </c:pt>
                <c:pt idx="17507">
                  <c:v>22.463999999999999</c:v>
                </c:pt>
                <c:pt idx="17508">
                  <c:v>22.463999999999999</c:v>
                </c:pt>
                <c:pt idx="17509">
                  <c:v>22.463999999999999</c:v>
                </c:pt>
                <c:pt idx="17510">
                  <c:v>22.463999999999999</c:v>
                </c:pt>
                <c:pt idx="17511">
                  <c:v>22.463999999999999</c:v>
                </c:pt>
                <c:pt idx="17512">
                  <c:v>22.463999999999999</c:v>
                </c:pt>
                <c:pt idx="17513">
                  <c:v>22.463999999999999</c:v>
                </c:pt>
                <c:pt idx="17514">
                  <c:v>22.463999999999999</c:v>
                </c:pt>
                <c:pt idx="17515">
                  <c:v>22.463999999999999</c:v>
                </c:pt>
                <c:pt idx="17516">
                  <c:v>22.463999999999999</c:v>
                </c:pt>
                <c:pt idx="17517">
                  <c:v>22.463999999999999</c:v>
                </c:pt>
                <c:pt idx="17518">
                  <c:v>22.463999999999999</c:v>
                </c:pt>
                <c:pt idx="17519">
                  <c:v>22.463999999999999</c:v>
                </c:pt>
                <c:pt idx="17520">
                  <c:v>22.463999999999999</c:v>
                </c:pt>
                <c:pt idx="17521">
                  <c:v>22.463999999999999</c:v>
                </c:pt>
                <c:pt idx="17522">
                  <c:v>22.463999999999999</c:v>
                </c:pt>
                <c:pt idx="17523">
                  <c:v>22.463999999999999</c:v>
                </c:pt>
                <c:pt idx="17524">
                  <c:v>22.463999999999999</c:v>
                </c:pt>
                <c:pt idx="17525">
                  <c:v>22.468</c:v>
                </c:pt>
                <c:pt idx="17526">
                  <c:v>22.504000000000001</c:v>
                </c:pt>
                <c:pt idx="17527">
                  <c:v>22.504000000000001</c:v>
                </c:pt>
                <c:pt idx="17528">
                  <c:v>22.504000000000001</c:v>
                </c:pt>
                <c:pt idx="17529">
                  <c:v>22.504000000000001</c:v>
                </c:pt>
                <c:pt idx="17530">
                  <c:v>22.504000000000001</c:v>
                </c:pt>
                <c:pt idx="17531">
                  <c:v>22.504000000000001</c:v>
                </c:pt>
                <c:pt idx="17532">
                  <c:v>22.504000000000001</c:v>
                </c:pt>
                <c:pt idx="17533">
                  <c:v>22.504000000000001</c:v>
                </c:pt>
                <c:pt idx="17534">
                  <c:v>22.504000000000001</c:v>
                </c:pt>
                <c:pt idx="17535">
                  <c:v>22.504000000000001</c:v>
                </c:pt>
                <c:pt idx="17536">
                  <c:v>22.504000000000001</c:v>
                </c:pt>
                <c:pt idx="17537">
                  <c:v>22.504000000000001</c:v>
                </c:pt>
                <c:pt idx="17538">
                  <c:v>22.504000000000001</c:v>
                </c:pt>
                <c:pt idx="17539">
                  <c:v>22.504000000000001</c:v>
                </c:pt>
                <c:pt idx="17540">
                  <c:v>22.504000000000001</c:v>
                </c:pt>
                <c:pt idx="17541">
                  <c:v>22.504000000000001</c:v>
                </c:pt>
                <c:pt idx="17542">
                  <c:v>22.504000000000001</c:v>
                </c:pt>
                <c:pt idx="17543">
                  <c:v>22.504000000000001</c:v>
                </c:pt>
                <c:pt idx="17544">
                  <c:v>22.504000000000001</c:v>
                </c:pt>
                <c:pt idx="17545">
                  <c:v>22.504000000000001</c:v>
                </c:pt>
                <c:pt idx="17546">
                  <c:v>22.504000000000001</c:v>
                </c:pt>
                <c:pt idx="17547">
                  <c:v>22.504000000000001</c:v>
                </c:pt>
                <c:pt idx="17548">
                  <c:v>22.504000000000001</c:v>
                </c:pt>
                <c:pt idx="17549">
                  <c:v>22.504000000000001</c:v>
                </c:pt>
                <c:pt idx="17550">
                  <c:v>22.504000000000001</c:v>
                </c:pt>
                <c:pt idx="17551">
                  <c:v>22.504000000000001</c:v>
                </c:pt>
                <c:pt idx="17552">
                  <c:v>22.504000000000001</c:v>
                </c:pt>
                <c:pt idx="17553">
                  <c:v>22.504000000000001</c:v>
                </c:pt>
                <c:pt idx="17554">
                  <c:v>22.504000000000001</c:v>
                </c:pt>
                <c:pt idx="17555">
                  <c:v>22.504000000000001</c:v>
                </c:pt>
                <c:pt idx="17556">
                  <c:v>22.504000000000001</c:v>
                </c:pt>
                <c:pt idx="17557">
                  <c:v>22.504000000000001</c:v>
                </c:pt>
                <c:pt idx="17558">
                  <c:v>22.504000000000001</c:v>
                </c:pt>
                <c:pt idx="17559">
                  <c:v>22.504000000000001</c:v>
                </c:pt>
                <c:pt idx="17560">
                  <c:v>22.504000000000001</c:v>
                </c:pt>
                <c:pt idx="17561">
                  <c:v>22.504000000000001</c:v>
                </c:pt>
                <c:pt idx="17562">
                  <c:v>22.504000000000001</c:v>
                </c:pt>
                <c:pt idx="17563">
                  <c:v>22.504000000000001</c:v>
                </c:pt>
                <c:pt idx="17564">
                  <c:v>22.504000000000001</c:v>
                </c:pt>
                <c:pt idx="17565">
                  <c:v>22.504000000000001</c:v>
                </c:pt>
                <c:pt idx="17566">
                  <c:v>22.504000000000001</c:v>
                </c:pt>
                <c:pt idx="17567">
                  <c:v>22.504000000000001</c:v>
                </c:pt>
                <c:pt idx="17568">
                  <c:v>22.504000000000001</c:v>
                </c:pt>
                <c:pt idx="17569">
                  <c:v>22.504000000000001</c:v>
                </c:pt>
                <c:pt idx="17570">
                  <c:v>22.504000000000001</c:v>
                </c:pt>
                <c:pt idx="17571">
                  <c:v>22.504000000000001</c:v>
                </c:pt>
                <c:pt idx="17572">
                  <c:v>22.504000000000001</c:v>
                </c:pt>
                <c:pt idx="17573">
                  <c:v>22.504000000000001</c:v>
                </c:pt>
                <c:pt idx="17574">
                  <c:v>22.504000000000001</c:v>
                </c:pt>
                <c:pt idx="17575">
                  <c:v>22.542000000000002</c:v>
                </c:pt>
                <c:pt idx="17576">
                  <c:v>22.542000000000002</c:v>
                </c:pt>
                <c:pt idx="17577">
                  <c:v>22.542000000000002</c:v>
                </c:pt>
                <c:pt idx="17578">
                  <c:v>22.542000000000002</c:v>
                </c:pt>
                <c:pt idx="17579">
                  <c:v>22.542000000000002</c:v>
                </c:pt>
                <c:pt idx="17580">
                  <c:v>22.542000000000002</c:v>
                </c:pt>
                <c:pt idx="17581">
                  <c:v>22.542000000000002</c:v>
                </c:pt>
                <c:pt idx="17582">
                  <c:v>22.542000000000002</c:v>
                </c:pt>
                <c:pt idx="17583">
                  <c:v>22.542000000000002</c:v>
                </c:pt>
                <c:pt idx="17584">
                  <c:v>22.542000000000002</c:v>
                </c:pt>
                <c:pt idx="17585">
                  <c:v>22.542000000000002</c:v>
                </c:pt>
                <c:pt idx="17586">
                  <c:v>22.542000000000002</c:v>
                </c:pt>
                <c:pt idx="17587">
                  <c:v>22.542000000000002</c:v>
                </c:pt>
                <c:pt idx="17588">
                  <c:v>22.542000000000002</c:v>
                </c:pt>
                <c:pt idx="17589">
                  <c:v>22.542000000000002</c:v>
                </c:pt>
                <c:pt idx="17590">
                  <c:v>22.542000000000002</c:v>
                </c:pt>
                <c:pt idx="17591">
                  <c:v>22.542000000000002</c:v>
                </c:pt>
                <c:pt idx="17592">
                  <c:v>22.542000000000002</c:v>
                </c:pt>
                <c:pt idx="17593">
                  <c:v>22.542000000000002</c:v>
                </c:pt>
                <c:pt idx="17594">
                  <c:v>22.542000000000002</c:v>
                </c:pt>
                <c:pt idx="17595">
                  <c:v>22.542000000000002</c:v>
                </c:pt>
                <c:pt idx="17596">
                  <c:v>22.542000000000002</c:v>
                </c:pt>
                <c:pt idx="17597">
                  <c:v>22.542000000000002</c:v>
                </c:pt>
                <c:pt idx="17598">
                  <c:v>22.542000000000002</c:v>
                </c:pt>
                <c:pt idx="17599">
                  <c:v>22.542000000000002</c:v>
                </c:pt>
                <c:pt idx="17600">
                  <c:v>22.542000000000002</c:v>
                </c:pt>
                <c:pt idx="17601">
                  <c:v>22.542000000000002</c:v>
                </c:pt>
                <c:pt idx="17602">
                  <c:v>22.542000000000002</c:v>
                </c:pt>
                <c:pt idx="17603">
                  <c:v>22.542000000000002</c:v>
                </c:pt>
                <c:pt idx="17604">
                  <c:v>22.542000000000002</c:v>
                </c:pt>
                <c:pt idx="17605">
                  <c:v>22.542000000000002</c:v>
                </c:pt>
                <c:pt idx="17606">
                  <c:v>22.542000000000002</c:v>
                </c:pt>
                <c:pt idx="17607">
                  <c:v>22.542000000000002</c:v>
                </c:pt>
                <c:pt idx="17608">
                  <c:v>22.542000000000002</c:v>
                </c:pt>
                <c:pt idx="17609">
                  <c:v>22.542000000000002</c:v>
                </c:pt>
                <c:pt idx="17610">
                  <c:v>22.542000000000002</c:v>
                </c:pt>
                <c:pt idx="17611">
                  <c:v>22.542000000000002</c:v>
                </c:pt>
                <c:pt idx="17612">
                  <c:v>22.542000000000002</c:v>
                </c:pt>
                <c:pt idx="17613">
                  <c:v>22.542000000000002</c:v>
                </c:pt>
                <c:pt idx="17614">
                  <c:v>22.542000000000002</c:v>
                </c:pt>
                <c:pt idx="17615">
                  <c:v>22.542000000000002</c:v>
                </c:pt>
                <c:pt idx="17616">
                  <c:v>22.542000000000002</c:v>
                </c:pt>
                <c:pt idx="17617">
                  <c:v>22.542000000000002</c:v>
                </c:pt>
                <c:pt idx="17618">
                  <c:v>22.542000000000002</c:v>
                </c:pt>
                <c:pt idx="17619">
                  <c:v>22.542000000000002</c:v>
                </c:pt>
                <c:pt idx="17620">
                  <c:v>22.542000000000002</c:v>
                </c:pt>
                <c:pt idx="17621">
                  <c:v>22.542000000000002</c:v>
                </c:pt>
                <c:pt idx="17622">
                  <c:v>22.545999999999999</c:v>
                </c:pt>
                <c:pt idx="17623">
                  <c:v>22.577999999999999</c:v>
                </c:pt>
                <c:pt idx="17624">
                  <c:v>22.577999999999999</c:v>
                </c:pt>
                <c:pt idx="17625">
                  <c:v>22.577999999999999</c:v>
                </c:pt>
                <c:pt idx="17626">
                  <c:v>22.577999999999999</c:v>
                </c:pt>
                <c:pt idx="17627">
                  <c:v>22.577999999999999</c:v>
                </c:pt>
                <c:pt idx="17628">
                  <c:v>22.577999999999999</c:v>
                </c:pt>
                <c:pt idx="17629">
                  <c:v>22.577999999999999</c:v>
                </c:pt>
                <c:pt idx="17630">
                  <c:v>22.577999999999999</c:v>
                </c:pt>
                <c:pt idx="17631">
                  <c:v>22.577999999999999</c:v>
                </c:pt>
                <c:pt idx="17632">
                  <c:v>22.577999999999999</c:v>
                </c:pt>
                <c:pt idx="17633">
                  <c:v>22.577999999999999</c:v>
                </c:pt>
                <c:pt idx="17634">
                  <c:v>22.577999999999999</c:v>
                </c:pt>
                <c:pt idx="17635">
                  <c:v>22.577999999999999</c:v>
                </c:pt>
                <c:pt idx="17636">
                  <c:v>22.577999999999999</c:v>
                </c:pt>
                <c:pt idx="17637">
                  <c:v>22.577999999999999</c:v>
                </c:pt>
                <c:pt idx="17638">
                  <c:v>22.577999999999999</c:v>
                </c:pt>
                <c:pt idx="17639">
                  <c:v>22.577999999999999</c:v>
                </c:pt>
                <c:pt idx="17640">
                  <c:v>22.577999999999999</c:v>
                </c:pt>
                <c:pt idx="17641">
                  <c:v>22.577999999999999</c:v>
                </c:pt>
                <c:pt idx="17642">
                  <c:v>22.577999999999999</c:v>
                </c:pt>
                <c:pt idx="17643">
                  <c:v>22.577999999999999</c:v>
                </c:pt>
                <c:pt idx="17644">
                  <c:v>22.577999999999999</c:v>
                </c:pt>
                <c:pt idx="17645">
                  <c:v>22.577999999999999</c:v>
                </c:pt>
                <c:pt idx="17646">
                  <c:v>22.577999999999999</c:v>
                </c:pt>
                <c:pt idx="17647">
                  <c:v>22.577999999999999</c:v>
                </c:pt>
                <c:pt idx="17648">
                  <c:v>22.577999999999999</c:v>
                </c:pt>
                <c:pt idx="17649">
                  <c:v>22.577999999999999</c:v>
                </c:pt>
                <c:pt idx="17650">
                  <c:v>22.577999999999999</c:v>
                </c:pt>
                <c:pt idx="17651">
                  <c:v>22.577999999999999</c:v>
                </c:pt>
                <c:pt idx="17652">
                  <c:v>22.577999999999999</c:v>
                </c:pt>
                <c:pt idx="17653">
                  <c:v>22.577999999999999</c:v>
                </c:pt>
                <c:pt idx="17654">
                  <c:v>22.577999999999999</c:v>
                </c:pt>
                <c:pt idx="17655">
                  <c:v>22.577999999999999</c:v>
                </c:pt>
                <c:pt idx="17656">
                  <c:v>22.577999999999999</c:v>
                </c:pt>
                <c:pt idx="17657">
                  <c:v>22.577999999999999</c:v>
                </c:pt>
                <c:pt idx="17658">
                  <c:v>22.577999999999999</c:v>
                </c:pt>
                <c:pt idx="17659">
                  <c:v>22.577999999999999</c:v>
                </c:pt>
                <c:pt idx="17660">
                  <c:v>22.577999999999999</c:v>
                </c:pt>
                <c:pt idx="17661">
                  <c:v>22.577999999999999</c:v>
                </c:pt>
                <c:pt idx="17662">
                  <c:v>22.577999999999999</c:v>
                </c:pt>
                <c:pt idx="17663">
                  <c:v>22.577999999999999</c:v>
                </c:pt>
                <c:pt idx="17664">
                  <c:v>22.577999999999999</c:v>
                </c:pt>
                <c:pt idx="17665">
                  <c:v>22.577999999999999</c:v>
                </c:pt>
                <c:pt idx="17666">
                  <c:v>22.577999999999999</c:v>
                </c:pt>
                <c:pt idx="17667">
                  <c:v>22.577999999999999</c:v>
                </c:pt>
                <c:pt idx="17668">
                  <c:v>22.597999999999999</c:v>
                </c:pt>
                <c:pt idx="17669">
                  <c:v>22.611999999999998</c:v>
                </c:pt>
                <c:pt idx="17670">
                  <c:v>22.611999999999998</c:v>
                </c:pt>
                <c:pt idx="17671">
                  <c:v>22.611999999999998</c:v>
                </c:pt>
                <c:pt idx="17672">
                  <c:v>22.611999999999998</c:v>
                </c:pt>
                <c:pt idx="17673">
                  <c:v>22.611999999999998</c:v>
                </c:pt>
                <c:pt idx="17674">
                  <c:v>22.611999999999998</c:v>
                </c:pt>
                <c:pt idx="17675">
                  <c:v>22.611999999999998</c:v>
                </c:pt>
                <c:pt idx="17676">
                  <c:v>22.611999999999998</c:v>
                </c:pt>
                <c:pt idx="17677">
                  <c:v>22.611999999999998</c:v>
                </c:pt>
                <c:pt idx="17678">
                  <c:v>22.611999999999998</c:v>
                </c:pt>
                <c:pt idx="17679">
                  <c:v>22.611999999999998</c:v>
                </c:pt>
                <c:pt idx="17680">
                  <c:v>22.611999999999998</c:v>
                </c:pt>
                <c:pt idx="17681">
                  <c:v>22.611999999999998</c:v>
                </c:pt>
                <c:pt idx="17682">
                  <c:v>22.611999999999998</c:v>
                </c:pt>
                <c:pt idx="17683">
                  <c:v>22.611999999999998</c:v>
                </c:pt>
                <c:pt idx="17684">
                  <c:v>22.611999999999998</c:v>
                </c:pt>
                <c:pt idx="17685">
                  <c:v>22.611999999999998</c:v>
                </c:pt>
                <c:pt idx="17686">
                  <c:v>22.611999999999998</c:v>
                </c:pt>
                <c:pt idx="17687">
                  <c:v>22.611999999999998</c:v>
                </c:pt>
                <c:pt idx="17688">
                  <c:v>22.611999999999998</c:v>
                </c:pt>
                <c:pt idx="17689">
                  <c:v>22.611999999999998</c:v>
                </c:pt>
                <c:pt idx="17690">
                  <c:v>22.611999999999998</c:v>
                </c:pt>
                <c:pt idx="17691">
                  <c:v>22.611999999999998</c:v>
                </c:pt>
                <c:pt idx="17692">
                  <c:v>22.611999999999998</c:v>
                </c:pt>
                <c:pt idx="17693">
                  <c:v>22.611999999999998</c:v>
                </c:pt>
                <c:pt idx="17694">
                  <c:v>22.611999999999998</c:v>
                </c:pt>
                <c:pt idx="17695">
                  <c:v>22.611999999999998</c:v>
                </c:pt>
                <c:pt idx="17696">
                  <c:v>22.611999999999998</c:v>
                </c:pt>
                <c:pt idx="17697">
                  <c:v>22.611999999999998</c:v>
                </c:pt>
                <c:pt idx="17698">
                  <c:v>22.611999999999998</c:v>
                </c:pt>
                <c:pt idx="17699">
                  <c:v>22.611999999999998</c:v>
                </c:pt>
                <c:pt idx="17700">
                  <c:v>22.611999999999998</c:v>
                </c:pt>
                <c:pt idx="17701">
                  <c:v>22.611999999999998</c:v>
                </c:pt>
                <c:pt idx="17702">
                  <c:v>22.611999999999998</c:v>
                </c:pt>
                <c:pt idx="17703">
                  <c:v>22.611999999999998</c:v>
                </c:pt>
                <c:pt idx="17704">
                  <c:v>22.611999999999998</c:v>
                </c:pt>
                <c:pt idx="17705">
                  <c:v>22.611999999999998</c:v>
                </c:pt>
                <c:pt idx="17706">
                  <c:v>22.611999999999998</c:v>
                </c:pt>
                <c:pt idx="17707">
                  <c:v>22.611999999999998</c:v>
                </c:pt>
                <c:pt idx="17708">
                  <c:v>22.611999999999998</c:v>
                </c:pt>
                <c:pt idx="17709">
                  <c:v>22.611999999999998</c:v>
                </c:pt>
                <c:pt idx="17710">
                  <c:v>22.611999999999998</c:v>
                </c:pt>
                <c:pt idx="17711">
                  <c:v>22.611999999999998</c:v>
                </c:pt>
                <c:pt idx="17712">
                  <c:v>22.62</c:v>
                </c:pt>
                <c:pt idx="17713">
                  <c:v>22.65</c:v>
                </c:pt>
                <c:pt idx="17714">
                  <c:v>22.65</c:v>
                </c:pt>
                <c:pt idx="17715">
                  <c:v>22.65</c:v>
                </c:pt>
                <c:pt idx="17716">
                  <c:v>22.65</c:v>
                </c:pt>
                <c:pt idx="17717">
                  <c:v>22.65</c:v>
                </c:pt>
                <c:pt idx="17718">
                  <c:v>22.65</c:v>
                </c:pt>
                <c:pt idx="17719">
                  <c:v>22.65</c:v>
                </c:pt>
                <c:pt idx="17720">
                  <c:v>22.65</c:v>
                </c:pt>
                <c:pt idx="17721">
                  <c:v>22.65</c:v>
                </c:pt>
                <c:pt idx="17722">
                  <c:v>22.65</c:v>
                </c:pt>
                <c:pt idx="17723">
                  <c:v>22.65</c:v>
                </c:pt>
                <c:pt idx="17724">
                  <c:v>22.65</c:v>
                </c:pt>
                <c:pt idx="17725">
                  <c:v>22.65</c:v>
                </c:pt>
                <c:pt idx="17726">
                  <c:v>22.65</c:v>
                </c:pt>
                <c:pt idx="17727">
                  <c:v>22.65</c:v>
                </c:pt>
                <c:pt idx="17728">
                  <c:v>22.65</c:v>
                </c:pt>
                <c:pt idx="17729">
                  <c:v>22.65</c:v>
                </c:pt>
                <c:pt idx="17730">
                  <c:v>22.65</c:v>
                </c:pt>
                <c:pt idx="17731">
                  <c:v>22.65</c:v>
                </c:pt>
                <c:pt idx="17732">
                  <c:v>22.65</c:v>
                </c:pt>
                <c:pt idx="17733">
                  <c:v>22.65</c:v>
                </c:pt>
                <c:pt idx="17734">
                  <c:v>22.65</c:v>
                </c:pt>
                <c:pt idx="17735">
                  <c:v>22.65</c:v>
                </c:pt>
                <c:pt idx="17736">
                  <c:v>22.65</c:v>
                </c:pt>
                <c:pt idx="17737">
                  <c:v>22.65</c:v>
                </c:pt>
                <c:pt idx="17738">
                  <c:v>22.65</c:v>
                </c:pt>
                <c:pt idx="17739">
                  <c:v>22.65</c:v>
                </c:pt>
                <c:pt idx="17740">
                  <c:v>22.65</c:v>
                </c:pt>
                <c:pt idx="17741">
                  <c:v>22.65</c:v>
                </c:pt>
                <c:pt idx="17742">
                  <c:v>22.65</c:v>
                </c:pt>
                <c:pt idx="17743">
                  <c:v>22.65</c:v>
                </c:pt>
                <c:pt idx="17744">
                  <c:v>22.65</c:v>
                </c:pt>
                <c:pt idx="17745">
                  <c:v>22.65</c:v>
                </c:pt>
                <c:pt idx="17746">
                  <c:v>22.65</c:v>
                </c:pt>
                <c:pt idx="17747">
                  <c:v>22.65</c:v>
                </c:pt>
                <c:pt idx="17748">
                  <c:v>22.65</c:v>
                </c:pt>
                <c:pt idx="17749">
                  <c:v>22.65</c:v>
                </c:pt>
                <c:pt idx="17750">
                  <c:v>22.65</c:v>
                </c:pt>
                <c:pt idx="17751">
                  <c:v>22.65</c:v>
                </c:pt>
                <c:pt idx="17752">
                  <c:v>22.65</c:v>
                </c:pt>
                <c:pt idx="17753">
                  <c:v>22.65</c:v>
                </c:pt>
                <c:pt idx="17754">
                  <c:v>22.65</c:v>
                </c:pt>
                <c:pt idx="17755">
                  <c:v>22.65</c:v>
                </c:pt>
                <c:pt idx="17756">
                  <c:v>22.65</c:v>
                </c:pt>
                <c:pt idx="17757">
                  <c:v>22.65</c:v>
                </c:pt>
                <c:pt idx="17758">
                  <c:v>22.65</c:v>
                </c:pt>
                <c:pt idx="17759">
                  <c:v>22.65</c:v>
                </c:pt>
                <c:pt idx="17760">
                  <c:v>22.65</c:v>
                </c:pt>
                <c:pt idx="17761">
                  <c:v>22.65</c:v>
                </c:pt>
                <c:pt idx="17762">
                  <c:v>22.673999999999999</c:v>
                </c:pt>
                <c:pt idx="17763">
                  <c:v>22.684000000000001</c:v>
                </c:pt>
                <c:pt idx="17764">
                  <c:v>22.684000000000001</c:v>
                </c:pt>
                <c:pt idx="17765">
                  <c:v>22.684000000000001</c:v>
                </c:pt>
                <c:pt idx="17766">
                  <c:v>22.684000000000001</c:v>
                </c:pt>
                <c:pt idx="17767">
                  <c:v>22.684000000000001</c:v>
                </c:pt>
                <c:pt idx="17768">
                  <c:v>22.684000000000001</c:v>
                </c:pt>
                <c:pt idx="17769">
                  <c:v>22.684000000000001</c:v>
                </c:pt>
                <c:pt idx="17770">
                  <c:v>22.684000000000001</c:v>
                </c:pt>
                <c:pt idx="17771">
                  <c:v>22.684000000000001</c:v>
                </c:pt>
                <c:pt idx="17772">
                  <c:v>22.684000000000001</c:v>
                </c:pt>
                <c:pt idx="17773">
                  <c:v>22.684000000000001</c:v>
                </c:pt>
                <c:pt idx="17774">
                  <c:v>22.684000000000001</c:v>
                </c:pt>
                <c:pt idx="17775">
                  <c:v>22.684000000000001</c:v>
                </c:pt>
                <c:pt idx="17776">
                  <c:v>22.684000000000001</c:v>
                </c:pt>
                <c:pt idx="17777">
                  <c:v>22.684000000000001</c:v>
                </c:pt>
                <c:pt idx="17778">
                  <c:v>22.684000000000001</c:v>
                </c:pt>
                <c:pt idx="17779">
                  <c:v>22.684000000000001</c:v>
                </c:pt>
                <c:pt idx="17780">
                  <c:v>22.684000000000001</c:v>
                </c:pt>
                <c:pt idx="17781">
                  <c:v>22.684000000000001</c:v>
                </c:pt>
                <c:pt idx="17782">
                  <c:v>22.684000000000001</c:v>
                </c:pt>
                <c:pt idx="17783">
                  <c:v>22.684000000000001</c:v>
                </c:pt>
                <c:pt idx="17784">
                  <c:v>22.684000000000001</c:v>
                </c:pt>
                <c:pt idx="17785">
                  <c:v>22.684000000000001</c:v>
                </c:pt>
                <c:pt idx="17786">
                  <c:v>22.684000000000001</c:v>
                </c:pt>
                <c:pt idx="17787">
                  <c:v>22.684000000000001</c:v>
                </c:pt>
                <c:pt idx="17788">
                  <c:v>22.684000000000001</c:v>
                </c:pt>
                <c:pt idx="17789">
                  <c:v>22.684000000000001</c:v>
                </c:pt>
                <c:pt idx="17790">
                  <c:v>22.684000000000001</c:v>
                </c:pt>
                <c:pt idx="17791">
                  <c:v>22.684000000000001</c:v>
                </c:pt>
                <c:pt idx="17792">
                  <c:v>22.684000000000001</c:v>
                </c:pt>
                <c:pt idx="17793">
                  <c:v>22.684000000000001</c:v>
                </c:pt>
                <c:pt idx="17794">
                  <c:v>22.684000000000001</c:v>
                </c:pt>
                <c:pt idx="17795">
                  <c:v>22.684000000000001</c:v>
                </c:pt>
                <c:pt idx="17796">
                  <c:v>22.684000000000001</c:v>
                </c:pt>
                <c:pt idx="17797">
                  <c:v>22.684000000000001</c:v>
                </c:pt>
                <c:pt idx="17798">
                  <c:v>22.684000000000001</c:v>
                </c:pt>
                <c:pt idx="17799">
                  <c:v>22.684000000000001</c:v>
                </c:pt>
                <c:pt idx="17800">
                  <c:v>22.684000000000001</c:v>
                </c:pt>
                <c:pt idx="17801">
                  <c:v>22.684000000000001</c:v>
                </c:pt>
                <c:pt idx="17802">
                  <c:v>22.684000000000001</c:v>
                </c:pt>
                <c:pt idx="17803">
                  <c:v>22.684000000000001</c:v>
                </c:pt>
                <c:pt idx="17804">
                  <c:v>22.684000000000001</c:v>
                </c:pt>
                <c:pt idx="17805">
                  <c:v>22.684000000000001</c:v>
                </c:pt>
                <c:pt idx="17806">
                  <c:v>22.724</c:v>
                </c:pt>
                <c:pt idx="17807">
                  <c:v>22.724</c:v>
                </c:pt>
                <c:pt idx="17808">
                  <c:v>22.724</c:v>
                </c:pt>
                <c:pt idx="17809">
                  <c:v>22.724</c:v>
                </c:pt>
                <c:pt idx="17810">
                  <c:v>22.724</c:v>
                </c:pt>
                <c:pt idx="17811">
                  <c:v>22.724</c:v>
                </c:pt>
                <c:pt idx="17812">
                  <c:v>22.724</c:v>
                </c:pt>
                <c:pt idx="17813">
                  <c:v>22.724</c:v>
                </c:pt>
                <c:pt idx="17814">
                  <c:v>22.724</c:v>
                </c:pt>
                <c:pt idx="17815">
                  <c:v>22.724</c:v>
                </c:pt>
                <c:pt idx="17816">
                  <c:v>22.724</c:v>
                </c:pt>
                <c:pt idx="17817">
                  <c:v>22.724</c:v>
                </c:pt>
                <c:pt idx="17818">
                  <c:v>22.724</c:v>
                </c:pt>
                <c:pt idx="17819">
                  <c:v>22.724</c:v>
                </c:pt>
                <c:pt idx="17820">
                  <c:v>22.724</c:v>
                </c:pt>
                <c:pt idx="17821">
                  <c:v>22.724</c:v>
                </c:pt>
                <c:pt idx="17822">
                  <c:v>22.724</c:v>
                </c:pt>
                <c:pt idx="17823">
                  <c:v>22.724</c:v>
                </c:pt>
                <c:pt idx="17824">
                  <c:v>22.724</c:v>
                </c:pt>
                <c:pt idx="17825">
                  <c:v>22.724</c:v>
                </c:pt>
                <c:pt idx="17826">
                  <c:v>22.724</c:v>
                </c:pt>
                <c:pt idx="17827">
                  <c:v>22.724</c:v>
                </c:pt>
                <c:pt idx="17828">
                  <c:v>22.724</c:v>
                </c:pt>
                <c:pt idx="17829">
                  <c:v>22.724</c:v>
                </c:pt>
                <c:pt idx="17830">
                  <c:v>22.724</c:v>
                </c:pt>
                <c:pt idx="17831">
                  <c:v>22.724</c:v>
                </c:pt>
                <c:pt idx="17832">
                  <c:v>22.724</c:v>
                </c:pt>
                <c:pt idx="17833">
                  <c:v>22.724</c:v>
                </c:pt>
                <c:pt idx="17834">
                  <c:v>22.724</c:v>
                </c:pt>
                <c:pt idx="17835">
                  <c:v>22.724</c:v>
                </c:pt>
                <c:pt idx="17836">
                  <c:v>22.724</c:v>
                </c:pt>
                <c:pt idx="17837">
                  <c:v>22.724</c:v>
                </c:pt>
                <c:pt idx="17838">
                  <c:v>22.724</c:v>
                </c:pt>
                <c:pt idx="17839">
                  <c:v>22.724</c:v>
                </c:pt>
                <c:pt idx="17840">
                  <c:v>22.724</c:v>
                </c:pt>
                <c:pt idx="17841">
                  <c:v>22.724</c:v>
                </c:pt>
                <c:pt idx="17842">
                  <c:v>22.724</c:v>
                </c:pt>
                <c:pt idx="17843">
                  <c:v>22.724</c:v>
                </c:pt>
                <c:pt idx="17844">
                  <c:v>22.724</c:v>
                </c:pt>
                <c:pt idx="17845">
                  <c:v>22.724</c:v>
                </c:pt>
                <c:pt idx="17846">
                  <c:v>22.724</c:v>
                </c:pt>
                <c:pt idx="17847">
                  <c:v>22.724</c:v>
                </c:pt>
                <c:pt idx="17848">
                  <c:v>22.724</c:v>
                </c:pt>
                <c:pt idx="17849">
                  <c:v>22.724</c:v>
                </c:pt>
                <c:pt idx="17850">
                  <c:v>22.724</c:v>
                </c:pt>
                <c:pt idx="17851">
                  <c:v>22.724</c:v>
                </c:pt>
                <c:pt idx="17852">
                  <c:v>22.724</c:v>
                </c:pt>
                <c:pt idx="17853">
                  <c:v>22.724</c:v>
                </c:pt>
                <c:pt idx="17854">
                  <c:v>22.724</c:v>
                </c:pt>
                <c:pt idx="17855">
                  <c:v>22.724</c:v>
                </c:pt>
                <c:pt idx="17856">
                  <c:v>22.724</c:v>
                </c:pt>
                <c:pt idx="17857">
                  <c:v>22.724</c:v>
                </c:pt>
                <c:pt idx="17858">
                  <c:v>22.724</c:v>
                </c:pt>
                <c:pt idx="17859">
                  <c:v>22.763999999999999</c:v>
                </c:pt>
                <c:pt idx="17860">
                  <c:v>22.763999999999999</c:v>
                </c:pt>
                <c:pt idx="17861">
                  <c:v>22.763999999999999</c:v>
                </c:pt>
                <c:pt idx="17862">
                  <c:v>22.763999999999999</c:v>
                </c:pt>
                <c:pt idx="17863">
                  <c:v>22.763999999999999</c:v>
                </c:pt>
                <c:pt idx="17864">
                  <c:v>22.763999999999999</c:v>
                </c:pt>
                <c:pt idx="17865">
                  <c:v>22.763999999999999</c:v>
                </c:pt>
                <c:pt idx="17866">
                  <c:v>22.763999999999999</c:v>
                </c:pt>
                <c:pt idx="17867">
                  <c:v>22.763999999999999</c:v>
                </c:pt>
                <c:pt idx="17868">
                  <c:v>22.763999999999999</c:v>
                </c:pt>
                <c:pt idx="17869">
                  <c:v>22.763999999999999</c:v>
                </c:pt>
                <c:pt idx="17870">
                  <c:v>22.763999999999999</c:v>
                </c:pt>
                <c:pt idx="17871">
                  <c:v>22.763999999999999</c:v>
                </c:pt>
                <c:pt idx="17872">
                  <c:v>22.763999999999999</c:v>
                </c:pt>
                <c:pt idx="17873">
                  <c:v>22.763999999999999</c:v>
                </c:pt>
                <c:pt idx="17874">
                  <c:v>22.763999999999999</c:v>
                </c:pt>
                <c:pt idx="17875">
                  <c:v>22.763999999999999</c:v>
                </c:pt>
                <c:pt idx="17876">
                  <c:v>22.763999999999999</c:v>
                </c:pt>
                <c:pt idx="17877">
                  <c:v>22.763999999999999</c:v>
                </c:pt>
                <c:pt idx="17878">
                  <c:v>22.763999999999999</c:v>
                </c:pt>
                <c:pt idx="17879">
                  <c:v>22.763999999999999</c:v>
                </c:pt>
                <c:pt idx="17880">
                  <c:v>22.763999999999999</c:v>
                </c:pt>
                <c:pt idx="17881">
                  <c:v>22.763999999999999</c:v>
                </c:pt>
                <c:pt idx="17882">
                  <c:v>22.763999999999999</c:v>
                </c:pt>
                <c:pt idx="17883">
                  <c:v>22.763999999999999</c:v>
                </c:pt>
                <c:pt idx="17884">
                  <c:v>22.763999999999999</c:v>
                </c:pt>
                <c:pt idx="17885">
                  <c:v>22.763999999999999</c:v>
                </c:pt>
                <c:pt idx="17886">
                  <c:v>22.763999999999999</c:v>
                </c:pt>
                <c:pt idx="17887">
                  <c:v>22.763999999999999</c:v>
                </c:pt>
                <c:pt idx="17888">
                  <c:v>22.763999999999999</c:v>
                </c:pt>
                <c:pt idx="17889">
                  <c:v>22.763999999999999</c:v>
                </c:pt>
                <c:pt idx="17890">
                  <c:v>22.763999999999999</c:v>
                </c:pt>
                <c:pt idx="17891">
                  <c:v>22.763999999999999</c:v>
                </c:pt>
                <c:pt idx="17892">
                  <c:v>22.763999999999999</c:v>
                </c:pt>
                <c:pt idx="17893">
                  <c:v>22.763999999999999</c:v>
                </c:pt>
                <c:pt idx="17894">
                  <c:v>22.763999999999999</c:v>
                </c:pt>
                <c:pt idx="17895">
                  <c:v>22.763999999999999</c:v>
                </c:pt>
                <c:pt idx="17896">
                  <c:v>22.763999999999999</c:v>
                </c:pt>
                <c:pt idx="17897">
                  <c:v>22.763999999999999</c:v>
                </c:pt>
                <c:pt idx="17898">
                  <c:v>22.763999999999999</c:v>
                </c:pt>
                <c:pt idx="17899">
                  <c:v>22.763999999999999</c:v>
                </c:pt>
                <c:pt idx="17900">
                  <c:v>22.763999999999999</c:v>
                </c:pt>
                <c:pt idx="17901">
                  <c:v>22.763999999999999</c:v>
                </c:pt>
                <c:pt idx="17902">
                  <c:v>22.763999999999999</c:v>
                </c:pt>
                <c:pt idx="17903">
                  <c:v>22.763999999999999</c:v>
                </c:pt>
                <c:pt idx="17904">
                  <c:v>22.763999999999999</c:v>
                </c:pt>
                <c:pt idx="17905">
                  <c:v>22.763999999999999</c:v>
                </c:pt>
                <c:pt idx="17906">
                  <c:v>22.763999999999999</c:v>
                </c:pt>
                <c:pt idx="17907">
                  <c:v>22.763999999999999</c:v>
                </c:pt>
                <c:pt idx="17908">
                  <c:v>22.763999999999999</c:v>
                </c:pt>
                <c:pt idx="17909">
                  <c:v>22.763999999999999</c:v>
                </c:pt>
                <c:pt idx="17910">
                  <c:v>22.763999999999999</c:v>
                </c:pt>
                <c:pt idx="17911">
                  <c:v>22.803999999999998</c:v>
                </c:pt>
                <c:pt idx="17912">
                  <c:v>22.803999999999998</c:v>
                </c:pt>
                <c:pt idx="17913">
                  <c:v>22.803999999999998</c:v>
                </c:pt>
                <c:pt idx="17914">
                  <c:v>22.803999999999998</c:v>
                </c:pt>
                <c:pt idx="17915">
                  <c:v>22.803999999999998</c:v>
                </c:pt>
                <c:pt idx="17916">
                  <c:v>22.803999999999998</c:v>
                </c:pt>
                <c:pt idx="17917">
                  <c:v>22.803999999999998</c:v>
                </c:pt>
                <c:pt idx="17918">
                  <c:v>22.803999999999998</c:v>
                </c:pt>
                <c:pt idx="17919">
                  <c:v>22.803999999999998</c:v>
                </c:pt>
                <c:pt idx="17920">
                  <c:v>22.803999999999998</c:v>
                </c:pt>
                <c:pt idx="17921">
                  <c:v>22.803999999999998</c:v>
                </c:pt>
                <c:pt idx="17922">
                  <c:v>22.803999999999998</c:v>
                </c:pt>
                <c:pt idx="17923">
                  <c:v>22.803999999999998</c:v>
                </c:pt>
                <c:pt idx="17924">
                  <c:v>22.803999999999998</c:v>
                </c:pt>
                <c:pt idx="17925">
                  <c:v>22.803999999999998</c:v>
                </c:pt>
                <c:pt idx="17926">
                  <c:v>22.803999999999998</c:v>
                </c:pt>
                <c:pt idx="17927">
                  <c:v>22.803999999999998</c:v>
                </c:pt>
                <c:pt idx="17928">
                  <c:v>22.803999999999998</c:v>
                </c:pt>
                <c:pt idx="17929">
                  <c:v>22.803999999999998</c:v>
                </c:pt>
                <c:pt idx="17930">
                  <c:v>22.803999999999998</c:v>
                </c:pt>
                <c:pt idx="17931">
                  <c:v>22.803999999999998</c:v>
                </c:pt>
                <c:pt idx="17932">
                  <c:v>22.803999999999998</c:v>
                </c:pt>
                <c:pt idx="17933">
                  <c:v>22.803999999999998</c:v>
                </c:pt>
                <c:pt idx="17934">
                  <c:v>22.803999999999998</c:v>
                </c:pt>
                <c:pt idx="17935">
                  <c:v>22.803999999999998</c:v>
                </c:pt>
                <c:pt idx="17936">
                  <c:v>22.803999999999998</c:v>
                </c:pt>
                <c:pt idx="17937">
                  <c:v>22.803999999999998</c:v>
                </c:pt>
                <c:pt idx="17938">
                  <c:v>22.803999999999998</c:v>
                </c:pt>
                <c:pt idx="17939">
                  <c:v>22.803999999999998</c:v>
                </c:pt>
                <c:pt idx="17940">
                  <c:v>22.803999999999998</c:v>
                </c:pt>
                <c:pt idx="17941">
                  <c:v>22.803999999999998</c:v>
                </c:pt>
                <c:pt idx="17942">
                  <c:v>22.803999999999998</c:v>
                </c:pt>
                <c:pt idx="17943">
                  <c:v>22.803999999999998</c:v>
                </c:pt>
                <c:pt idx="17944">
                  <c:v>22.803999999999998</c:v>
                </c:pt>
                <c:pt idx="17945">
                  <c:v>22.803999999999998</c:v>
                </c:pt>
                <c:pt idx="17946">
                  <c:v>22.803999999999998</c:v>
                </c:pt>
                <c:pt idx="17947">
                  <c:v>22.803999999999998</c:v>
                </c:pt>
                <c:pt idx="17948">
                  <c:v>22.803999999999998</c:v>
                </c:pt>
                <c:pt idx="17949">
                  <c:v>22.803999999999998</c:v>
                </c:pt>
                <c:pt idx="17950">
                  <c:v>22.803999999999998</c:v>
                </c:pt>
                <c:pt idx="17951">
                  <c:v>22.803999999999998</c:v>
                </c:pt>
                <c:pt idx="17952">
                  <c:v>22.803999999999998</c:v>
                </c:pt>
                <c:pt idx="17953">
                  <c:v>22.803999999999998</c:v>
                </c:pt>
                <c:pt idx="17954">
                  <c:v>22.803999999999998</c:v>
                </c:pt>
                <c:pt idx="17955">
                  <c:v>22.803999999999998</c:v>
                </c:pt>
                <c:pt idx="17956">
                  <c:v>22.803999999999998</c:v>
                </c:pt>
                <c:pt idx="17957">
                  <c:v>22.803999999999998</c:v>
                </c:pt>
                <c:pt idx="17958">
                  <c:v>22.803999999999998</c:v>
                </c:pt>
                <c:pt idx="17959">
                  <c:v>22.803999999999998</c:v>
                </c:pt>
                <c:pt idx="17960">
                  <c:v>22.803999999999998</c:v>
                </c:pt>
                <c:pt idx="17961">
                  <c:v>22.803999999999998</c:v>
                </c:pt>
                <c:pt idx="17962">
                  <c:v>22.803999999999998</c:v>
                </c:pt>
                <c:pt idx="17963">
                  <c:v>22.803999999999998</c:v>
                </c:pt>
                <c:pt idx="17964">
                  <c:v>22.834</c:v>
                </c:pt>
                <c:pt idx="17965">
                  <c:v>22.84</c:v>
                </c:pt>
                <c:pt idx="17966">
                  <c:v>22.84</c:v>
                </c:pt>
                <c:pt idx="17967">
                  <c:v>22.84</c:v>
                </c:pt>
                <c:pt idx="17968">
                  <c:v>22.84</c:v>
                </c:pt>
                <c:pt idx="17969">
                  <c:v>22.84</c:v>
                </c:pt>
                <c:pt idx="17970">
                  <c:v>22.84</c:v>
                </c:pt>
                <c:pt idx="17971">
                  <c:v>22.84</c:v>
                </c:pt>
                <c:pt idx="17972">
                  <c:v>22.84</c:v>
                </c:pt>
                <c:pt idx="17973">
                  <c:v>22.84</c:v>
                </c:pt>
                <c:pt idx="17974">
                  <c:v>22.84</c:v>
                </c:pt>
                <c:pt idx="17975">
                  <c:v>22.84</c:v>
                </c:pt>
                <c:pt idx="17976">
                  <c:v>22.84</c:v>
                </c:pt>
                <c:pt idx="17977">
                  <c:v>22.84</c:v>
                </c:pt>
                <c:pt idx="17978">
                  <c:v>22.84</c:v>
                </c:pt>
                <c:pt idx="17979">
                  <c:v>22.84</c:v>
                </c:pt>
                <c:pt idx="17980">
                  <c:v>22.84</c:v>
                </c:pt>
                <c:pt idx="17981">
                  <c:v>22.84</c:v>
                </c:pt>
                <c:pt idx="17982">
                  <c:v>22.84</c:v>
                </c:pt>
                <c:pt idx="17983">
                  <c:v>22.84</c:v>
                </c:pt>
                <c:pt idx="17984">
                  <c:v>22.84</c:v>
                </c:pt>
                <c:pt idx="17985">
                  <c:v>22.84</c:v>
                </c:pt>
                <c:pt idx="17986">
                  <c:v>22.84</c:v>
                </c:pt>
                <c:pt idx="17987">
                  <c:v>22.84</c:v>
                </c:pt>
                <c:pt idx="17988">
                  <c:v>22.84</c:v>
                </c:pt>
                <c:pt idx="17989">
                  <c:v>22.84</c:v>
                </c:pt>
                <c:pt idx="17990">
                  <c:v>22.84</c:v>
                </c:pt>
                <c:pt idx="17991">
                  <c:v>22.84</c:v>
                </c:pt>
                <c:pt idx="17992">
                  <c:v>22.84</c:v>
                </c:pt>
                <c:pt idx="17993">
                  <c:v>22.84</c:v>
                </c:pt>
                <c:pt idx="17994">
                  <c:v>22.84</c:v>
                </c:pt>
                <c:pt idx="17995">
                  <c:v>22.84</c:v>
                </c:pt>
                <c:pt idx="17996">
                  <c:v>22.84</c:v>
                </c:pt>
                <c:pt idx="17997">
                  <c:v>22.84</c:v>
                </c:pt>
                <c:pt idx="17998">
                  <c:v>22.84</c:v>
                </c:pt>
                <c:pt idx="17999">
                  <c:v>22.84</c:v>
                </c:pt>
                <c:pt idx="18000">
                  <c:v>22.84</c:v>
                </c:pt>
                <c:pt idx="18001">
                  <c:v>22.84</c:v>
                </c:pt>
                <c:pt idx="18002">
                  <c:v>22.84</c:v>
                </c:pt>
                <c:pt idx="18003">
                  <c:v>22.84</c:v>
                </c:pt>
                <c:pt idx="18004">
                  <c:v>22.84</c:v>
                </c:pt>
                <c:pt idx="18005">
                  <c:v>22.84</c:v>
                </c:pt>
                <c:pt idx="18006">
                  <c:v>22.84</c:v>
                </c:pt>
                <c:pt idx="18007">
                  <c:v>22.84</c:v>
                </c:pt>
                <c:pt idx="18008">
                  <c:v>22.84</c:v>
                </c:pt>
                <c:pt idx="18009">
                  <c:v>22.84</c:v>
                </c:pt>
                <c:pt idx="18010">
                  <c:v>22.84</c:v>
                </c:pt>
                <c:pt idx="18011">
                  <c:v>22.86</c:v>
                </c:pt>
                <c:pt idx="18012">
                  <c:v>22.88</c:v>
                </c:pt>
                <c:pt idx="18013">
                  <c:v>22.88</c:v>
                </c:pt>
                <c:pt idx="18014">
                  <c:v>22.88</c:v>
                </c:pt>
                <c:pt idx="18015">
                  <c:v>22.88</c:v>
                </c:pt>
                <c:pt idx="18016">
                  <c:v>22.88</c:v>
                </c:pt>
                <c:pt idx="18017">
                  <c:v>22.88</c:v>
                </c:pt>
                <c:pt idx="18018">
                  <c:v>22.88</c:v>
                </c:pt>
                <c:pt idx="18019">
                  <c:v>22.88</c:v>
                </c:pt>
                <c:pt idx="18020">
                  <c:v>22.88</c:v>
                </c:pt>
                <c:pt idx="18021">
                  <c:v>22.88</c:v>
                </c:pt>
                <c:pt idx="18022">
                  <c:v>22.88</c:v>
                </c:pt>
                <c:pt idx="18023">
                  <c:v>22.88</c:v>
                </c:pt>
                <c:pt idx="18024">
                  <c:v>22.88</c:v>
                </c:pt>
                <c:pt idx="18025">
                  <c:v>22.88</c:v>
                </c:pt>
                <c:pt idx="18026">
                  <c:v>22.88</c:v>
                </c:pt>
                <c:pt idx="18027">
                  <c:v>22.88</c:v>
                </c:pt>
                <c:pt idx="18028">
                  <c:v>22.88</c:v>
                </c:pt>
                <c:pt idx="18029">
                  <c:v>22.88</c:v>
                </c:pt>
                <c:pt idx="18030">
                  <c:v>22.88</c:v>
                </c:pt>
                <c:pt idx="18031">
                  <c:v>22.88</c:v>
                </c:pt>
                <c:pt idx="18032">
                  <c:v>22.88</c:v>
                </c:pt>
                <c:pt idx="18033">
                  <c:v>22.88</c:v>
                </c:pt>
                <c:pt idx="18034">
                  <c:v>22.88</c:v>
                </c:pt>
                <c:pt idx="18035">
                  <c:v>22.88</c:v>
                </c:pt>
                <c:pt idx="18036">
                  <c:v>22.88</c:v>
                </c:pt>
                <c:pt idx="18037">
                  <c:v>22.88</c:v>
                </c:pt>
                <c:pt idx="18038">
                  <c:v>22.88</c:v>
                </c:pt>
                <c:pt idx="18039">
                  <c:v>22.88</c:v>
                </c:pt>
                <c:pt idx="18040">
                  <c:v>22.88</c:v>
                </c:pt>
                <c:pt idx="18041">
                  <c:v>22.88</c:v>
                </c:pt>
                <c:pt idx="18042">
                  <c:v>22.88</c:v>
                </c:pt>
                <c:pt idx="18043">
                  <c:v>22.88</c:v>
                </c:pt>
                <c:pt idx="18044">
                  <c:v>22.88</c:v>
                </c:pt>
                <c:pt idx="18045">
                  <c:v>22.88</c:v>
                </c:pt>
                <c:pt idx="18046">
                  <c:v>22.88</c:v>
                </c:pt>
                <c:pt idx="18047">
                  <c:v>22.88</c:v>
                </c:pt>
                <c:pt idx="18048">
                  <c:v>22.88</c:v>
                </c:pt>
                <c:pt idx="18049">
                  <c:v>22.88</c:v>
                </c:pt>
                <c:pt idx="18050">
                  <c:v>22.88</c:v>
                </c:pt>
                <c:pt idx="18051">
                  <c:v>22.88</c:v>
                </c:pt>
                <c:pt idx="18052">
                  <c:v>22.88</c:v>
                </c:pt>
                <c:pt idx="18053">
                  <c:v>22.88</c:v>
                </c:pt>
                <c:pt idx="18054">
                  <c:v>22.88</c:v>
                </c:pt>
                <c:pt idx="18055">
                  <c:v>22.88</c:v>
                </c:pt>
                <c:pt idx="18056">
                  <c:v>22.88</c:v>
                </c:pt>
                <c:pt idx="18057">
                  <c:v>22.88</c:v>
                </c:pt>
                <c:pt idx="18058">
                  <c:v>22.88</c:v>
                </c:pt>
                <c:pt idx="18059">
                  <c:v>22.88</c:v>
                </c:pt>
                <c:pt idx="18060">
                  <c:v>22.88</c:v>
                </c:pt>
                <c:pt idx="18061">
                  <c:v>22.88</c:v>
                </c:pt>
                <c:pt idx="18062">
                  <c:v>22.88</c:v>
                </c:pt>
                <c:pt idx="18063">
                  <c:v>22.88</c:v>
                </c:pt>
                <c:pt idx="18064">
                  <c:v>22.88</c:v>
                </c:pt>
                <c:pt idx="18065">
                  <c:v>22.914000000000001</c:v>
                </c:pt>
                <c:pt idx="18066">
                  <c:v>22.914000000000001</c:v>
                </c:pt>
                <c:pt idx="18067">
                  <c:v>22.914000000000001</c:v>
                </c:pt>
                <c:pt idx="18068">
                  <c:v>22.914000000000001</c:v>
                </c:pt>
                <c:pt idx="18069">
                  <c:v>22.914000000000001</c:v>
                </c:pt>
                <c:pt idx="18070">
                  <c:v>22.914000000000001</c:v>
                </c:pt>
                <c:pt idx="18071">
                  <c:v>22.914000000000001</c:v>
                </c:pt>
                <c:pt idx="18072">
                  <c:v>22.914000000000001</c:v>
                </c:pt>
                <c:pt idx="18073">
                  <c:v>22.914000000000001</c:v>
                </c:pt>
                <c:pt idx="18074">
                  <c:v>22.914000000000001</c:v>
                </c:pt>
                <c:pt idx="18075">
                  <c:v>22.914000000000001</c:v>
                </c:pt>
                <c:pt idx="18076">
                  <c:v>22.914000000000001</c:v>
                </c:pt>
                <c:pt idx="18077">
                  <c:v>22.914000000000001</c:v>
                </c:pt>
                <c:pt idx="18078">
                  <c:v>22.914000000000001</c:v>
                </c:pt>
                <c:pt idx="18079">
                  <c:v>22.914000000000001</c:v>
                </c:pt>
                <c:pt idx="18080">
                  <c:v>22.914000000000001</c:v>
                </c:pt>
                <c:pt idx="18081">
                  <c:v>22.914000000000001</c:v>
                </c:pt>
                <c:pt idx="18082">
                  <c:v>22.914000000000001</c:v>
                </c:pt>
                <c:pt idx="18083">
                  <c:v>22.914000000000001</c:v>
                </c:pt>
                <c:pt idx="18084">
                  <c:v>22.914000000000001</c:v>
                </c:pt>
                <c:pt idx="18085">
                  <c:v>22.914000000000001</c:v>
                </c:pt>
                <c:pt idx="18086">
                  <c:v>22.914000000000001</c:v>
                </c:pt>
                <c:pt idx="18087">
                  <c:v>22.914000000000001</c:v>
                </c:pt>
                <c:pt idx="18088">
                  <c:v>22.914000000000001</c:v>
                </c:pt>
                <c:pt idx="18089">
                  <c:v>22.914000000000001</c:v>
                </c:pt>
                <c:pt idx="18090">
                  <c:v>22.914000000000001</c:v>
                </c:pt>
                <c:pt idx="18091">
                  <c:v>22.914000000000001</c:v>
                </c:pt>
                <c:pt idx="18092">
                  <c:v>22.914000000000001</c:v>
                </c:pt>
                <c:pt idx="18093">
                  <c:v>22.914000000000001</c:v>
                </c:pt>
                <c:pt idx="18094">
                  <c:v>22.914000000000001</c:v>
                </c:pt>
                <c:pt idx="18095">
                  <c:v>22.914000000000001</c:v>
                </c:pt>
                <c:pt idx="18096">
                  <c:v>22.914000000000001</c:v>
                </c:pt>
                <c:pt idx="18097">
                  <c:v>22.914000000000001</c:v>
                </c:pt>
                <c:pt idx="18098">
                  <c:v>22.914000000000001</c:v>
                </c:pt>
                <c:pt idx="18099">
                  <c:v>22.914000000000001</c:v>
                </c:pt>
                <c:pt idx="18100">
                  <c:v>22.914000000000001</c:v>
                </c:pt>
                <c:pt idx="18101">
                  <c:v>22.914000000000001</c:v>
                </c:pt>
                <c:pt idx="18102">
                  <c:v>22.914000000000001</c:v>
                </c:pt>
                <c:pt idx="18103">
                  <c:v>22.914000000000001</c:v>
                </c:pt>
                <c:pt idx="18104">
                  <c:v>22.914000000000001</c:v>
                </c:pt>
                <c:pt idx="18105">
                  <c:v>22.914000000000001</c:v>
                </c:pt>
                <c:pt idx="18106">
                  <c:v>22.914000000000001</c:v>
                </c:pt>
                <c:pt idx="18107">
                  <c:v>22.914000000000001</c:v>
                </c:pt>
                <c:pt idx="18108">
                  <c:v>22.914000000000001</c:v>
                </c:pt>
                <c:pt idx="18109">
                  <c:v>22.914000000000001</c:v>
                </c:pt>
                <c:pt idx="18110">
                  <c:v>22.936</c:v>
                </c:pt>
                <c:pt idx="18111">
                  <c:v>22.952000000000002</c:v>
                </c:pt>
                <c:pt idx="18112">
                  <c:v>22.952000000000002</c:v>
                </c:pt>
                <c:pt idx="18113">
                  <c:v>22.952000000000002</c:v>
                </c:pt>
                <c:pt idx="18114">
                  <c:v>22.952000000000002</c:v>
                </c:pt>
                <c:pt idx="18115">
                  <c:v>22.952000000000002</c:v>
                </c:pt>
                <c:pt idx="18116">
                  <c:v>22.952000000000002</c:v>
                </c:pt>
                <c:pt idx="18117">
                  <c:v>22.952000000000002</c:v>
                </c:pt>
                <c:pt idx="18118">
                  <c:v>22.952000000000002</c:v>
                </c:pt>
                <c:pt idx="18119">
                  <c:v>22.952000000000002</c:v>
                </c:pt>
                <c:pt idx="18120">
                  <c:v>22.952000000000002</c:v>
                </c:pt>
                <c:pt idx="18121">
                  <c:v>22.952000000000002</c:v>
                </c:pt>
                <c:pt idx="18122">
                  <c:v>22.952000000000002</c:v>
                </c:pt>
                <c:pt idx="18123">
                  <c:v>22.952000000000002</c:v>
                </c:pt>
                <c:pt idx="18124">
                  <c:v>22.952000000000002</c:v>
                </c:pt>
                <c:pt idx="18125">
                  <c:v>22.952000000000002</c:v>
                </c:pt>
                <c:pt idx="18126">
                  <c:v>22.952000000000002</c:v>
                </c:pt>
                <c:pt idx="18127">
                  <c:v>22.952000000000002</c:v>
                </c:pt>
                <c:pt idx="18128">
                  <c:v>22.952000000000002</c:v>
                </c:pt>
                <c:pt idx="18129">
                  <c:v>22.952000000000002</c:v>
                </c:pt>
                <c:pt idx="18130">
                  <c:v>22.952000000000002</c:v>
                </c:pt>
                <c:pt idx="18131">
                  <c:v>22.952000000000002</c:v>
                </c:pt>
                <c:pt idx="18132">
                  <c:v>22.952000000000002</c:v>
                </c:pt>
                <c:pt idx="18133">
                  <c:v>22.952000000000002</c:v>
                </c:pt>
                <c:pt idx="18134">
                  <c:v>22.952000000000002</c:v>
                </c:pt>
                <c:pt idx="18135">
                  <c:v>22.952000000000002</c:v>
                </c:pt>
                <c:pt idx="18136">
                  <c:v>22.952000000000002</c:v>
                </c:pt>
                <c:pt idx="18137">
                  <c:v>22.952000000000002</c:v>
                </c:pt>
                <c:pt idx="18138">
                  <c:v>22.952000000000002</c:v>
                </c:pt>
                <c:pt idx="18139">
                  <c:v>22.952000000000002</c:v>
                </c:pt>
                <c:pt idx="18140">
                  <c:v>22.952000000000002</c:v>
                </c:pt>
                <c:pt idx="18141">
                  <c:v>22.952000000000002</c:v>
                </c:pt>
                <c:pt idx="18142">
                  <c:v>22.952000000000002</c:v>
                </c:pt>
                <c:pt idx="18143">
                  <c:v>22.952000000000002</c:v>
                </c:pt>
                <c:pt idx="18144">
                  <c:v>22.952000000000002</c:v>
                </c:pt>
                <c:pt idx="18145">
                  <c:v>22.952000000000002</c:v>
                </c:pt>
                <c:pt idx="18146">
                  <c:v>22.952000000000002</c:v>
                </c:pt>
                <c:pt idx="18147">
                  <c:v>22.952000000000002</c:v>
                </c:pt>
                <c:pt idx="18148">
                  <c:v>22.952000000000002</c:v>
                </c:pt>
                <c:pt idx="18149">
                  <c:v>22.952000000000002</c:v>
                </c:pt>
                <c:pt idx="18150">
                  <c:v>22.952000000000002</c:v>
                </c:pt>
                <c:pt idx="18151">
                  <c:v>22.952000000000002</c:v>
                </c:pt>
                <c:pt idx="18152">
                  <c:v>22.952000000000002</c:v>
                </c:pt>
                <c:pt idx="18153">
                  <c:v>22.952000000000002</c:v>
                </c:pt>
                <c:pt idx="18154">
                  <c:v>22.952000000000002</c:v>
                </c:pt>
                <c:pt idx="18155">
                  <c:v>22.952000000000002</c:v>
                </c:pt>
                <c:pt idx="18156">
                  <c:v>22.952000000000002</c:v>
                </c:pt>
                <c:pt idx="18157">
                  <c:v>22.952000000000002</c:v>
                </c:pt>
                <c:pt idx="18158">
                  <c:v>22.952000000000002</c:v>
                </c:pt>
                <c:pt idx="18159">
                  <c:v>22.952000000000002</c:v>
                </c:pt>
                <c:pt idx="18160">
                  <c:v>22.952000000000002</c:v>
                </c:pt>
                <c:pt idx="18161">
                  <c:v>22.952000000000002</c:v>
                </c:pt>
                <c:pt idx="18162">
                  <c:v>22.952000000000002</c:v>
                </c:pt>
                <c:pt idx="18163">
                  <c:v>22.988</c:v>
                </c:pt>
                <c:pt idx="18164">
                  <c:v>22.988</c:v>
                </c:pt>
                <c:pt idx="18165">
                  <c:v>22.988</c:v>
                </c:pt>
                <c:pt idx="18166">
                  <c:v>22.988</c:v>
                </c:pt>
                <c:pt idx="18167">
                  <c:v>22.988</c:v>
                </c:pt>
                <c:pt idx="18168">
                  <c:v>22.988</c:v>
                </c:pt>
                <c:pt idx="18169">
                  <c:v>22.988</c:v>
                </c:pt>
                <c:pt idx="18170">
                  <c:v>22.988</c:v>
                </c:pt>
                <c:pt idx="18171">
                  <c:v>22.988</c:v>
                </c:pt>
                <c:pt idx="18172">
                  <c:v>22.988</c:v>
                </c:pt>
                <c:pt idx="18173">
                  <c:v>22.988</c:v>
                </c:pt>
                <c:pt idx="18174">
                  <c:v>22.988</c:v>
                </c:pt>
                <c:pt idx="18175">
                  <c:v>22.988</c:v>
                </c:pt>
                <c:pt idx="18176">
                  <c:v>22.988</c:v>
                </c:pt>
                <c:pt idx="18177">
                  <c:v>22.988</c:v>
                </c:pt>
                <c:pt idx="18178">
                  <c:v>22.988</c:v>
                </c:pt>
                <c:pt idx="18179">
                  <c:v>22.988</c:v>
                </c:pt>
                <c:pt idx="18180">
                  <c:v>22.988</c:v>
                </c:pt>
                <c:pt idx="18181">
                  <c:v>22.988</c:v>
                </c:pt>
                <c:pt idx="18182">
                  <c:v>22.988</c:v>
                </c:pt>
                <c:pt idx="18183">
                  <c:v>22.988</c:v>
                </c:pt>
                <c:pt idx="18184">
                  <c:v>22.988</c:v>
                </c:pt>
                <c:pt idx="18185">
                  <c:v>22.988</c:v>
                </c:pt>
                <c:pt idx="18186">
                  <c:v>22.988</c:v>
                </c:pt>
                <c:pt idx="18187">
                  <c:v>22.988</c:v>
                </c:pt>
                <c:pt idx="18188">
                  <c:v>22.988</c:v>
                </c:pt>
                <c:pt idx="18189">
                  <c:v>22.988</c:v>
                </c:pt>
                <c:pt idx="18190">
                  <c:v>22.988</c:v>
                </c:pt>
                <c:pt idx="18191">
                  <c:v>22.988</c:v>
                </c:pt>
                <c:pt idx="18192">
                  <c:v>22.988</c:v>
                </c:pt>
                <c:pt idx="18193">
                  <c:v>22.988</c:v>
                </c:pt>
                <c:pt idx="18194">
                  <c:v>22.988</c:v>
                </c:pt>
                <c:pt idx="18195">
                  <c:v>22.988</c:v>
                </c:pt>
                <c:pt idx="18196">
                  <c:v>22.988</c:v>
                </c:pt>
                <c:pt idx="18197">
                  <c:v>22.988</c:v>
                </c:pt>
                <c:pt idx="18198">
                  <c:v>22.988</c:v>
                </c:pt>
                <c:pt idx="18199">
                  <c:v>22.988</c:v>
                </c:pt>
                <c:pt idx="18200">
                  <c:v>22.988</c:v>
                </c:pt>
                <c:pt idx="18201">
                  <c:v>22.988</c:v>
                </c:pt>
                <c:pt idx="18202">
                  <c:v>22.988</c:v>
                </c:pt>
                <c:pt idx="18203">
                  <c:v>22.988</c:v>
                </c:pt>
                <c:pt idx="18204">
                  <c:v>22.988</c:v>
                </c:pt>
                <c:pt idx="18205">
                  <c:v>22.988</c:v>
                </c:pt>
                <c:pt idx="18206">
                  <c:v>22.988</c:v>
                </c:pt>
                <c:pt idx="18207">
                  <c:v>22.988</c:v>
                </c:pt>
                <c:pt idx="18208">
                  <c:v>22.988</c:v>
                </c:pt>
                <c:pt idx="18209">
                  <c:v>22.988</c:v>
                </c:pt>
                <c:pt idx="18210">
                  <c:v>22.988</c:v>
                </c:pt>
                <c:pt idx="18211">
                  <c:v>23.007999999999999</c:v>
                </c:pt>
                <c:pt idx="18212">
                  <c:v>23.03</c:v>
                </c:pt>
                <c:pt idx="18213">
                  <c:v>23.03</c:v>
                </c:pt>
                <c:pt idx="18214">
                  <c:v>23.03</c:v>
                </c:pt>
                <c:pt idx="18215">
                  <c:v>23.03</c:v>
                </c:pt>
                <c:pt idx="18216">
                  <c:v>23.03</c:v>
                </c:pt>
                <c:pt idx="18217">
                  <c:v>23.03</c:v>
                </c:pt>
                <c:pt idx="18218">
                  <c:v>23.03</c:v>
                </c:pt>
                <c:pt idx="18219">
                  <c:v>23.03</c:v>
                </c:pt>
                <c:pt idx="18220">
                  <c:v>23.03</c:v>
                </c:pt>
                <c:pt idx="18221">
                  <c:v>23.03</c:v>
                </c:pt>
                <c:pt idx="18222">
                  <c:v>23.03</c:v>
                </c:pt>
                <c:pt idx="18223">
                  <c:v>23.03</c:v>
                </c:pt>
                <c:pt idx="18224">
                  <c:v>23.03</c:v>
                </c:pt>
                <c:pt idx="18225">
                  <c:v>23.03</c:v>
                </c:pt>
                <c:pt idx="18226">
                  <c:v>23.03</c:v>
                </c:pt>
                <c:pt idx="18227">
                  <c:v>23.03</c:v>
                </c:pt>
                <c:pt idx="18228">
                  <c:v>23.03</c:v>
                </c:pt>
                <c:pt idx="18229">
                  <c:v>23.03</c:v>
                </c:pt>
                <c:pt idx="18230">
                  <c:v>23.03</c:v>
                </c:pt>
                <c:pt idx="18231">
                  <c:v>23.03</c:v>
                </c:pt>
                <c:pt idx="18232">
                  <c:v>23.03</c:v>
                </c:pt>
                <c:pt idx="18233">
                  <c:v>23.03</c:v>
                </c:pt>
                <c:pt idx="18234">
                  <c:v>23.03</c:v>
                </c:pt>
                <c:pt idx="18235">
                  <c:v>23.03</c:v>
                </c:pt>
                <c:pt idx="18236">
                  <c:v>23.03</c:v>
                </c:pt>
                <c:pt idx="18237">
                  <c:v>23.03</c:v>
                </c:pt>
                <c:pt idx="18238">
                  <c:v>23.03</c:v>
                </c:pt>
                <c:pt idx="18239">
                  <c:v>23.03</c:v>
                </c:pt>
                <c:pt idx="18240">
                  <c:v>23.03</c:v>
                </c:pt>
                <c:pt idx="18241">
                  <c:v>23.03</c:v>
                </c:pt>
                <c:pt idx="18242">
                  <c:v>23.03</c:v>
                </c:pt>
                <c:pt idx="18243">
                  <c:v>23.03</c:v>
                </c:pt>
                <c:pt idx="18244">
                  <c:v>23.03</c:v>
                </c:pt>
                <c:pt idx="18245">
                  <c:v>23.03</c:v>
                </c:pt>
                <c:pt idx="18246">
                  <c:v>23.03</c:v>
                </c:pt>
                <c:pt idx="18247">
                  <c:v>23.03</c:v>
                </c:pt>
                <c:pt idx="18248">
                  <c:v>23.03</c:v>
                </c:pt>
                <c:pt idx="18249">
                  <c:v>23.03</c:v>
                </c:pt>
                <c:pt idx="18250">
                  <c:v>23.03</c:v>
                </c:pt>
                <c:pt idx="18251">
                  <c:v>23.03</c:v>
                </c:pt>
                <c:pt idx="18252">
                  <c:v>23.03</c:v>
                </c:pt>
                <c:pt idx="18253">
                  <c:v>23.03</c:v>
                </c:pt>
                <c:pt idx="18254">
                  <c:v>23.03</c:v>
                </c:pt>
                <c:pt idx="18255">
                  <c:v>23.03</c:v>
                </c:pt>
                <c:pt idx="18256">
                  <c:v>23.03</c:v>
                </c:pt>
                <c:pt idx="18257">
                  <c:v>23.03</c:v>
                </c:pt>
                <c:pt idx="18258">
                  <c:v>23.03</c:v>
                </c:pt>
                <c:pt idx="18259">
                  <c:v>23.03</c:v>
                </c:pt>
                <c:pt idx="18260">
                  <c:v>23.03</c:v>
                </c:pt>
                <c:pt idx="18261">
                  <c:v>23.03</c:v>
                </c:pt>
                <c:pt idx="18262">
                  <c:v>23.03</c:v>
                </c:pt>
                <c:pt idx="18263">
                  <c:v>23.03</c:v>
                </c:pt>
                <c:pt idx="18264">
                  <c:v>23.03</c:v>
                </c:pt>
                <c:pt idx="18265">
                  <c:v>23.03</c:v>
                </c:pt>
                <c:pt idx="18266">
                  <c:v>23.03</c:v>
                </c:pt>
                <c:pt idx="18267">
                  <c:v>23.03</c:v>
                </c:pt>
                <c:pt idx="18268">
                  <c:v>23.04</c:v>
                </c:pt>
                <c:pt idx="18269">
                  <c:v>23.065999999999999</c:v>
                </c:pt>
                <c:pt idx="18270">
                  <c:v>23.065999999999999</c:v>
                </c:pt>
                <c:pt idx="18271">
                  <c:v>23.065999999999999</c:v>
                </c:pt>
                <c:pt idx="18272">
                  <c:v>23.065999999999999</c:v>
                </c:pt>
                <c:pt idx="18273">
                  <c:v>23.065999999999999</c:v>
                </c:pt>
                <c:pt idx="18274">
                  <c:v>23.065999999999999</c:v>
                </c:pt>
                <c:pt idx="18275">
                  <c:v>23.065999999999999</c:v>
                </c:pt>
                <c:pt idx="18276">
                  <c:v>23.065999999999999</c:v>
                </c:pt>
                <c:pt idx="18277">
                  <c:v>23.065999999999999</c:v>
                </c:pt>
                <c:pt idx="18278">
                  <c:v>23.065999999999999</c:v>
                </c:pt>
                <c:pt idx="18279">
                  <c:v>23.065999999999999</c:v>
                </c:pt>
                <c:pt idx="18280">
                  <c:v>23.065999999999999</c:v>
                </c:pt>
                <c:pt idx="18281">
                  <c:v>23.065999999999999</c:v>
                </c:pt>
                <c:pt idx="18282">
                  <c:v>23.065999999999999</c:v>
                </c:pt>
                <c:pt idx="18283">
                  <c:v>23.065999999999999</c:v>
                </c:pt>
                <c:pt idx="18284">
                  <c:v>23.065999999999999</c:v>
                </c:pt>
                <c:pt idx="18285">
                  <c:v>23.065999999999999</c:v>
                </c:pt>
                <c:pt idx="18286">
                  <c:v>23.065999999999999</c:v>
                </c:pt>
                <c:pt idx="18287">
                  <c:v>23.065999999999999</c:v>
                </c:pt>
                <c:pt idx="18288">
                  <c:v>23.065999999999999</c:v>
                </c:pt>
                <c:pt idx="18289">
                  <c:v>23.065999999999999</c:v>
                </c:pt>
                <c:pt idx="18290">
                  <c:v>23.065999999999999</c:v>
                </c:pt>
                <c:pt idx="18291">
                  <c:v>23.065999999999999</c:v>
                </c:pt>
                <c:pt idx="18292">
                  <c:v>23.065999999999999</c:v>
                </c:pt>
                <c:pt idx="18293">
                  <c:v>23.065999999999999</c:v>
                </c:pt>
                <c:pt idx="18294">
                  <c:v>23.065999999999999</c:v>
                </c:pt>
                <c:pt idx="18295">
                  <c:v>23.065999999999999</c:v>
                </c:pt>
                <c:pt idx="18296">
                  <c:v>23.065999999999999</c:v>
                </c:pt>
                <c:pt idx="18297">
                  <c:v>23.065999999999999</c:v>
                </c:pt>
                <c:pt idx="18298">
                  <c:v>23.065999999999999</c:v>
                </c:pt>
                <c:pt idx="18299">
                  <c:v>23.065999999999999</c:v>
                </c:pt>
                <c:pt idx="18300">
                  <c:v>23.065999999999999</c:v>
                </c:pt>
                <c:pt idx="18301">
                  <c:v>23.065999999999999</c:v>
                </c:pt>
                <c:pt idx="18302">
                  <c:v>23.065999999999999</c:v>
                </c:pt>
                <c:pt idx="18303">
                  <c:v>23.065999999999999</c:v>
                </c:pt>
                <c:pt idx="18304">
                  <c:v>23.065999999999999</c:v>
                </c:pt>
                <c:pt idx="18305">
                  <c:v>23.065999999999999</c:v>
                </c:pt>
                <c:pt idx="18306">
                  <c:v>23.065999999999999</c:v>
                </c:pt>
                <c:pt idx="18307">
                  <c:v>23.065999999999999</c:v>
                </c:pt>
                <c:pt idx="18308">
                  <c:v>23.065999999999999</c:v>
                </c:pt>
                <c:pt idx="18309">
                  <c:v>23.065999999999999</c:v>
                </c:pt>
                <c:pt idx="18310">
                  <c:v>23.065999999999999</c:v>
                </c:pt>
                <c:pt idx="18311">
                  <c:v>23.065999999999999</c:v>
                </c:pt>
                <c:pt idx="18312">
                  <c:v>23.065999999999999</c:v>
                </c:pt>
                <c:pt idx="18313">
                  <c:v>23.065999999999999</c:v>
                </c:pt>
                <c:pt idx="18314">
                  <c:v>23.065999999999999</c:v>
                </c:pt>
                <c:pt idx="18315">
                  <c:v>23.065999999999999</c:v>
                </c:pt>
                <c:pt idx="18316">
                  <c:v>23.065999999999999</c:v>
                </c:pt>
                <c:pt idx="18317">
                  <c:v>23.065999999999999</c:v>
                </c:pt>
                <c:pt idx="18318">
                  <c:v>23.106000000000002</c:v>
                </c:pt>
                <c:pt idx="18319">
                  <c:v>23.106000000000002</c:v>
                </c:pt>
                <c:pt idx="18320">
                  <c:v>23.106000000000002</c:v>
                </c:pt>
                <c:pt idx="18321">
                  <c:v>23.106000000000002</c:v>
                </c:pt>
                <c:pt idx="18322">
                  <c:v>23.106000000000002</c:v>
                </c:pt>
                <c:pt idx="18323">
                  <c:v>23.106000000000002</c:v>
                </c:pt>
                <c:pt idx="18324">
                  <c:v>23.106000000000002</c:v>
                </c:pt>
                <c:pt idx="18325">
                  <c:v>23.106000000000002</c:v>
                </c:pt>
                <c:pt idx="18326">
                  <c:v>23.106000000000002</c:v>
                </c:pt>
                <c:pt idx="18327">
                  <c:v>23.106000000000002</c:v>
                </c:pt>
                <c:pt idx="18328">
                  <c:v>23.106000000000002</c:v>
                </c:pt>
                <c:pt idx="18329">
                  <c:v>23.106000000000002</c:v>
                </c:pt>
                <c:pt idx="18330">
                  <c:v>23.106000000000002</c:v>
                </c:pt>
                <c:pt idx="18331">
                  <c:v>23.106000000000002</c:v>
                </c:pt>
                <c:pt idx="18332">
                  <c:v>23.106000000000002</c:v>
                </c:pt>
                <c:pt idx="18333">
                  <c:v>23.106000000000002</c:v>
                </c:pt>
                <c:pt idx="18334">
                  <c:v>23.106000000000002</c:v>
                </c:pt>
                <c:pt idx="18335">
                  <c:v>23.106000000000002</c:v>
                </c:pt>
                <c:pt idx="18336">
                  <c:v>23.106000000000002</c:v>
                </c:pt>
                <c:pt idx="18337">
                  <c:v>23.106000000000002</c:v>
                </c:pt>
                <c:pt idx="18338">
                  <c:v>23.106000000000002</c:v>
                </c:pt>
                <c:pt idx="18339">
                  <c:v>23.106000000000002</c:v>
                </c:pt>
                <c:pt idx="18340">
                  <c:v>23.106000000000002</c:v>
                </c:pt>
                <c:pt idx="18341">
                  <c:v>23.106000000000002</c:v>
                </c:pt>
                <c:pt idx="18342">
                  <c:v>23.106000000000002</c:v>
                </c:pt>
                <c:pt idx="18343">
                  <c:v>23.106000000000002</c:v>
                </c:pt>
                <c:pt idx="18344">
                  <c:v>23.106000000000002</c:v>
                </c:pt>
                <c:pt idx="18345">
                  <c:v>23.106000000000002</c:v>
                </c:pt>
                <c:pt idx="18346">
                  <c:v>23.106000000000002</c:v>
                </c:pt>
                <c:pt idx="18347">
                  <c:v>23.106000000000002</c:v>
                </c:pt>
                <c:pt idx="18348">
                  <c:v>23.106000000000002</c:v>
                </c:pt>
                <c:pt idx="18349">
                  <c:v>23.106000000000002</c:v>
                </c:pt>
                <c:pt idx="18350">
                  <c:v>23.106000000000002</c:v>
                </c:pt>
                <c:pt idx="18351">
                  <c:v>23.106000000000002</c:v>
                </c:pt>
                <c:pt idx="18352">
                  <c:v>23.106000000000002</c:v>
                </c:pt>
                <c:pt idx="18353">
                  <c:v>23.106000000000002</c:v>
                </c:pt>
                <c:pt idx="18354">
                  <c:v>23.106000000000002</c:v>
                </c:pt>
                <c:pt idx="18355">
                  <c:v>23.106000000000002</c:v>
                </c:pt>
                <c:pt idx="18356">
                  <c:v>23.106000000000002</c:v>
                </c:pt>
                <c:pt idx="18357">
                  <c:v>23.106000000000002</c:v>
                </c:pt>
                <c:pt idx="18358">
                  <c:v>23.106000000000002</c:v>
                </c:pt>
                <c:pt idx="18359">
                  <c:v>23.106000000000002</c:v>
                </c:pt>
                <c:pt idx="18360">
                  <c:v>23.106000000000002</c:v>
                </c:pt>
                <c:pt idx="18361">
                  <c:v>23.106000000000002</c:v>
                </c:pt>
                <c:pt idx="18362">
                  <c:v>23.106000000000002</c:v>
                </c:pt>
                <c:pt idx="18363">
                  <c:v>23.106000000000002</c:v>
                </c:pt>
                <c:pt idx="18364">
                  <c:v>23.106000000000002</c:v>
                </c:pt>
                <c:pt idx="18365">
                  <c:v>23.106000000000002</c:v>
                </c:pt>
                <c:pt idx="18366">
                  <c:v>23.106000000000002</c:v>
                </c:pt>
                <c:pt idx="18367">
                  <c:v>23.106000000000002</c:v>
                </c:pt>
                <c:pt idx="18368">
                  <c:v>23.106000000000002</c:v>
                </c:pt>
                <c:pt idx="18369">
                  <c:v>23.106000000000002</c:v>
                </c:pt>
                <c:pt idx="18370">
                  <c:v>23.106000000000002</c:v>
                </c:pt>
                <c:pt idx="18371">
                  <c:v>23.106000000000002</c:v>
                </c:pt>
                <c:pt idx="18372">
                  <c:v>23.106000000000002</c:v>
                </c:pt>
                <c:pt idx="18373">
                  <c:v>23.123999999999999</c:v>
                </c:pt>
                <c:pt idx="18374">
                  <c:v>23.141999999999999</c:v>
                </c:pt>
                <c:pt idx="18375">
                  <c:v>23.141999999999999</c:v>
                </c:pt>
                <c:pt idx="18376">
                  <c:v>23.141999999999999</c:v>
                </c:pt>
                <c:pt idx="18377">
                  <c:v>23.141999999999999</c:v>
                </c:pt>
                <c:pt idx="18378">
                  <c:v>23.141999999999999</c:v>
                </c:pt>
                <c:pt idx="18379">
                  <c:v>23.141999999999999</c:v>
                </c:pt>
                <c:pt idx="18380">
                  <c:v>23.141999999999999</c:v>
                </c:pt>
                <c:pt idx="18381">
                  <c:v>23.141999999999999</c:v>
                </c:pt>
                <c:pt idx="18382">
                  <c:v>23.141999999999999</c:v>
                </c:pt>
                <c:pt idx="18383">
                  <c:v>23.141999999999999</c:v>
                </c:pt>
                <c:pt idx="18384">
                  <c:v>23.141999999999999</c:v>
                </c:pt>
                <c:pt idx="18385">
                  <c:v>23.141999999999999</c:v>
                </c:pt>
                <c:pt idx="18386">
                  <c:v>23.141999999999999</c:v>
                </c:pt>
                <c:pt idx="18387">
                  <c:v>23.141999999999999</c:v>
                </c:pt>
                <c:pt idx="18388">
                  <c:v>23.141999999999999</c:v>
                </c:pt>
                <c:pt idx="18389">
                  <c:v>23.141999999999999</c:v>
                </c:pt>
                <c:pt idx="18390">
                  <c:v>23.141999999999999</c:v>
                </c:pt>
                <c:pt idx="18391">
                  <c:v>23.141999999999999</c:v>
                </c:pt>
                <c:pt idx="18392">
                  <c:v>23.141999999999999</c:v>
                </c:pt>
                <c:pt idx="18393">
                  <c:v>23.141999999999999</c:v>
                </c:pt>
                <c:pt idx="18394">
                  <c:v>23.141999999999999</c:v>
                </c:pt>
                <c:pt idx="18395">
                  <c:v>23.141999999999999</c:v>
                </c:pt>
                <c:pt idx="18396">
                  <c:v>23.141999999999999</c:v>
                </c:pt>
                <c:pt idx="18397">
                  <c:v>23.141999999999999</c:v>
                </c:pt>
                <c:pt idx="18398">
                  <c:v>23.141999999999999</c:v>
                </c:pt>
                <c:pt idx="18399">
                  <c:v>23.141999999999999</c:v>
                </c:pt>
                <c:pt idx="18400">
                  <c:v>23.141999999999999</c:v>
                </c:pt>
                <c:pt idx="18401">
                  <c:v>23.141999999999999</c:v>
                </c:pt>
                <c:pt idx="18402">
                  <c:v>23.141999999999999</c:v>
                </c:pt>
                <c:pt idx="18403">
                  <c:v>23.141999999999999</c:v>
                </c:pt>
                <c:pt idx="18404">
                  <c:v>23.141999999999999</c:v>
                </c:pt>
                <c:pt idx="18405">
                  <c:v>23.141999999999999</c:v>
                </c:pt>
                <c:pt idx="18406">
                  <c:v>23.141999999999999</c:v>
                </c:pt>
                <c:pt idx="18407">
                  <c:v>23.141999999999999</c:v>
                </c:pt>
                <c:pt idx="18408">
                  <c:v>23.141999999999999</c:v>
                </c:pt>
                <c:pt idx="18409">
                  <c:v>23.141999999999999</c:v>
                </c:pt>
                <c:pt idx="18410">
                  <c:v>23.141999999999999</c:v>
                </c:pt>
                <c:pt idx="18411">
                  <c:v>23.141999999999999</c:v>
                </c:pt>
                <c:pt idx="18412">
                  <c:v>23.141999999999999</c:v>
                </c:pt>
                <c:pt idx="18413">
                  <c:v>23.141999999999999</c:v>
                </c:pt>
                <c:pt idx="18414">
                  <c:v>23.141999999999999</c:v>
                </c:pt>
                <c:pt idx="18415">
                  <c:v>23.141999999999999</c:v>
                </c:pt>
                <c:pt idx="18416">
                  <c:v>23.141999999999999</c:v>
                </c:pt>
                <c:pt idx="18417">
                  <c:v>23.141999999999999</c:v>
                </c:pt>
                <c:pt idx="18418">
                  <c:v>23.141999999999999</c:v>
                </c:pt>
                <c:pt idx="18419">
                  <c:v>23.141999999999999</c:v>
                </c:pt>
                <c:pt idx="18420">
                  <c:v>23.141999999999999</c:v>
                </c:pt>
                <c:pt idx="18421">
                  <c:v>23.141999999999999</c:v>
                </c:pt>
                <c:pt idx="18422">
                  <c:v>23.141999999999999</c:v>
                </c:pt>
                <c:pt idx="18423">
                  <c:v>23.141999999999999</c:v>
                </c:pt>
                <c:pt idx="18424">
                  <c:v>23.16</c:v>
                </c:pt>
                <c:pt idx="18425">
                  <c:v>23.181999999999999</c:v>
                </c:pt>
                <c:pt idx="18426">
                  <c:v>23.181999999999999</c:v>
                </c:pt>
                <c:pt idx="18427">
                  <c:v>23.181999999999999</c:v>
                </c:pt>
                <c:pt idx="18428">
                  <c:v>23.181999999999999</c:v>
                </c:pt>
                <c:pt idx="18429">
                  <c:v>23.181999999999999</c:v>
                </c:pt>
                <c:pt idx="18430">
                  <c:v>23.181999999999999</c:v>
                </c:pt>
                <c:pt idx="18431">
                  <c:v>23.181999999999999</c:v>
                </c:pt>
                <c:pt idx="18432">
                  <c:v>23.181999999999999</c:v>
                </c:pt>
                <c:pt idx="18433">
                  <c:v>23.181999999999999</c:v>
                </c:pt>
                <c:pt idx="18434">
                  <c:v>23.181999999999999</c:v>
                </c:pt>
                <c:pt idx="18435">
                  <c:v>23.181999999999999</c:v>
                </c:pt>
                <c:pt idx="18436">
                  <c:v>23.181999999999999</c:v>
                </c:pt>
                <c:pt idx="18437">
                  <c:v>23.181999999999999</c:v>
                </c:pt>
                <c:pt idx="18438">
                  <c:v>23.181999999999999</c:v>
                </c:pt>
                <c:pt idx="18439">
                  <c:v>23.181999999999999</c:v>
                </c:pt>
                <c:pt idx="18440">
                  <c:v>23.181999999999999</c:v>
                </c:pt>
                <c:pt idx="18441">
                  <c:v>23.181999999999999</c:v>
                </c:pt>
                <c:pt idx="18442">
                  <c:v>23.181999999999999</c:v>
                </c:pt>
                <c:pt idx="18443">
                  <c:v>23.181999999999999</c:v>
                </c:pt>
                <c:pt idx="18444">
                  <c:v>23.181999999999999</c:v>
                </c:pt>
                <c:pt idx="18445">
                  <c:v>23.181999999999999</c:v>
                </c:pt>
                <c:pt idx="18446">
                  <c:v>23.181999999999999</c:v>
                </c:pt>
                <c:pt idx="18447">
                  <c:v>23.181999999999999</c:v>
                </c:pt>
                <c:pt idx="18448">
                  <c:v>23.181999999999999</c:v>
                </c:pt>
                <c:pt idx="18449">
                  <c:v>23.181999999999999</c:v>
                </c:pt>
                <c:pt idx="18450">
                  <c:v>23.181999999999999</c:v>
                </c:pt>
                <c:pt idx="18451">
                  <c:v>23.181999999999999</c:v>
                </c:pt>
                <c:pt idx="18452">
                  <c:v>23.181999999999999</c:v>
                </c:pt>
                <c:pt idx="18453">
                  <c:v>23.181999999999999</c:v>
                </c:pt>
                <c:pt idx="18454">
                  <c:v>23.181999999999999</c:v>
                </c:pt>
                <c:pt idx="18455">
                  <c:v>23.181999999999999</c:v>
                </c:pt>
                <c:pt idx="18456">
                  <c:v>23.181999999999999</c:v>
                </c:pt>
                <c:pt idx="18457">
                  <c:v>23.181999999999999</c:v>
                </c:pt>
                <c:pt idx="18458">
                  <c:v>23.181999999999999</c:v>
                </c:pt>
                <c:pt idx="18459">
                  <c:v>23.181999999999999</c:v>
                </c:pt>
                <c:pt idx="18460">
                  <c:v>23.181999999999999</c:v>
                </c:pt>
                <c:pt idx="18461">
                  <c:v>23.181999999999999</c:v>
                </c:pt>
                <c:pt idx="18462">
                  <c:v>23.181999999999999</c:v>
                </c:pt>
                <c:pt idx="18463">
                  <c:v>23.181999999999999</c:v>
                </c:pt>
                <c:pt idx="18464">
                  <c:v>23.181999999999999</c:v>
                </c:pt>
                <c:pt idx="18465">
                  <c:v>23.181999999999999</c:v>
                </c:pt>
                <c:pt idx="18466">
                  <c:v>23.181999999999999</c:v>
                </c:pt>
                <c:pt idx="18467">
                  <c:v>23.181999999999999</c:v>
                </c:pt>
                <c:pt idx="18468">
                  <c:v>23.181999999999999</c:v>
                </c:pt>
                <c:pt idx="18469">
                  <c:v>23.181999999999999</c:v>
                </c:pt>
                <c:pt idx="18470">
                  <c:v>23.181999999999999</c:v>
                </c:pt>
                <c:pt idx="18471">
                  <c:v>23.181999999999999</c:v>
                </c:pt>
                <c:pt idx="18472">
                  <c:v>23.181999999999999</c:v>
                </c:pt>
                <c:pt idx="18473">
                  <c:v>23.181999999999999</c:v>
                </c:pt>
                <c:pt idx="18474">
                  <c:v>23.181999999999999</c:v>
                </c:pt>
                <c:pt idx="18475">
                  <c:v>23.181999999999999</c:v>
                </c:pt>
                <c:pt idx="18476">
                  <c:v>23.181999999999999</c:v>
                </c:pt>
                <c:pt idx="18477">
                  <c:v>23.181999999999999</c:v>
                </c:pt>
                <c:pt idx="18478">
                  <c:v>23.181999999999999</c:v>
                </c:pt>
                <c:pt idx="18479">
                  <c:v>23.181999999999999</c:v>
                </c:pt>
                <c:pt idx="18480">
                  <c:v>23.22</c:v>
                </c:pt>
                <c:pt idx="18481">
                  <c:v>23.22</c:v>
                </c:pt>
                <c:pt idx="18482">
                  <c:v>23.22</c:v>
                </c:pt>
                <c:pt idx="18483">
                  <c:v>23.22</c:v>
                </c:pt>
                <c:pt idx="18484">
                  <c:v>23.22</c:v>
                </c:pt>
                <c:pt idx="18485">
                  <c:v>23.22</c:v>
                </c:pt>
                <c:pt idx="18486">
                  <c:v>23.22</c:v>
                </c:pt>
                <c:pt idx="18487">
                  <c:v>23.22</c:v>
                </c:pt>
                <c:pt idx="18488">
                  <c:v>23.22</c:v>
                </c:pt>
                <c:pt idx="18489">
                  <c:v>23.22</c:v>
                </c:pt>
                <c:pt idx="18490">
                  <c:v>23.22</c:v>
                </c:pt>
                <c:pt idx="18491">
                  <c:v>23.22</c:v>
                </c:pt>
                <c:pt idx="18492">
                  <c:v>23.22</c:v>
                </c:pt>
                <c:pt idx="18493">
                  <c:v>23.22</c:v>
                </c:pt>
                <c:pt idx="18494">
                  <c:v>23.22</c:v>
                </c:pt>
                <c:pt idx="18495">
                  <c:v>23.22</c:v>
                </c:pt>
                <c:pt idx="18496">
                  <c:v>23.22</c:v>
                </c:pt>
                <c:pt idx="18497">
                  <c:v>23.22</c:v>
                </c:pt>
                <c:pt idx="18498">
                  <c:v>23.22</c:v>
                </c:pt>
                <c:pt idx="18499">
                  <c:v>23.22</c:v>
                </c:pt>
                <c:pt idx="18500">
                  <c:v>23.22</c:v>
                </c:pt>
                <c:pt idx="18501">
                  <c:v>23.22</c:v>
                </c:pt>
                <c:pt idx="18502">
                  <c:v>23.22</c:v>
                </c:pt>
                <c:pt idx="18503">
                  <c:v>23.22</c:v>
                </c:pt>
                <c:pt idx="18504">
                  <c:v>23.22</c:v>
                </c:pt>
                <c:pt idx="18505">
                  <c:v>23.22</c:v>
                </c:pt>
                <c:pt idx="18506">
                  <c:v>23.22</c:v>
                </c:pt>
                <c:pt idx="18507">
                  <c:v>23.22</c:v>
                </c:pt>
                <c:pt idx="18508">
                  <c:v>23.22</c:v>
                </c:pt>
                <c:pt idx="18509">
                  <c:v>23.22</c:v>
                </c:pt>
                <c:pt idx="18510">
                  <c:v>23.22</c:v>
                </c:pt>
                <c:pt idx="18511">
                  <c:v>23.22</c:v>
                </c:pt>
                <c:pt idx="18512">
                  <c:v>23.22</c:v>
                </c:pt>
                <c:pt idx="18513">
                  <c:v>23.22</c:v>
                </c:pt>
                <c:pt idx="18514">
                  <c:v>23.22</c:v>
                </c:pt>
                <c:pt idx="18515">
                  <c:v>23.22</c:v>
                </c:pt>
                <c:pt idx="18516">
                  <c:v>23.22</c:v>
                </c:pt>
                <c:pt idx="18517">
                  <c:v>23.22</c:v>
                </c:pt>
                <c:pt idx="18518">
                  <c:v>23.22</c:v>
                </c:pt>
                <c:pt idx="18519">
                  <c:v>23.22</c:v>
                </c:pt>
                <c:pt idx="18520">
                  <c:v>23.22</c:v>
                </c:pt>
                <c:pt idx="18521">
                  <c:v>23.22</c:v>
                </c:pt>
                <c:pt idx="18522">
                  <c:v>23.22</c:v>
                </c:pt>
                <c:pt idx="18523">
                  <c:v>23.22</c:v>
                </c:pt>
                <c:pt idx="18524">
                  <c:v>23.22</c:v>
                </c:pt>
                <c:pt idx="18525">
                  <c:v>23.22</c:v>
                </c:pt>
                <c:pt idx="18526">
                  <c:v>23.22</c:v>
                </c:pt>
                <c:pt idx="18527">
                  <c:v>23.22</c:v>
                </c:pt>
                <c:pt idx="18528">
                  <c:v>23.22</c:v>
                </c:pt>
                <c:pt idx="18529">
                  <c:v>23.22</c:v>
                </c:pt>
                <c:pt idx="18530">
                  <c:v>23.225999999999999</c:v>
                </c:pt>
                <c:pt idx="18531">
                  <c:v>23.25</c:v>
                </c:pt>
                <c:pt idx="18532">
                  <c:v>23.25</c:v>
                </c:pt>
                <c:pt idx="18533">
                  <c:v>23.25</c:v>
                </c:pt>
                <c:pt idx="18534">
                  <c:v>23.25</c:v>
                </c:pt>
                <c:pt idx="18535">
                  <c:v>23.25</c:v>
                </c:pt>
                <c:pt idx="18536">
                  <c:v>23.25</c:v>
                </c:pt>
                <c:pt idx="18537">
                  <c:v>23.25</c:v>
                </c:pt>
                <c:pt idx="18538">
                  <c:v>23.25</c:v>
                </c:pt>
                <c:pt idx="18539">
                  <c:v>23.25</c:v>
                </c:pt>
                <c:pt idx="18540">
                  <c:v>23.25</c:v>
                </c:pt>
                <c:pt idx="18541">
                  <c:v>23.25</c:v>
                </c:pt>
                <c:pt idx="18542">
                  <c:v>23.25</c:v>
                </c:pt>
                <c:pt idx="18543">
                  <c:v>23.25</c:v>
                </c:pt>
                <c:pt idx="18544">
                  <c:v>23.25</c:v>
                </c:pt>
                <c:pt idx="18545">
                  <c:v>23.25</c:v>
                </c:pt>
                <c:pt idx="18546">
                  <c:v>23.25</c:v>
                </c:pt>
                <c:pt idx="18547">
                  <c:v>23.25</c:v>
                </c:pt>
                <c:pt idx="18548">
                  <c:v>23.25</c:v>
                </c:pt>
                <c:pt idx="18549">
                  <c:v>23.25</c:v>
                </c:pt>
                <c:pt idx="18550">
                  <c:v>23.25</c:v>
                </c:pt>
                <c:pt idx="18551">
                  <c:v>23.25</c:v>
                </c:pt>
                <c:pt idx="18552">
                  <c:v>23.25</c:v>
                </c:pt>
                <c:pt idx="18553">
                  <c:v>23.25</c:v>
                </c:pt>
                <c:pt idx="18554">
                  <c:v>23.25</c:v>
                </c:pt>
                <c:pt idx="18555">
                  <c:v>23.25</c:v>
                </c:pt>
                <c:pt idx="18556">
                  <c:v>23.25</c:v>
                </c:pt>
                <c:pt idx="18557">
                  <c:v>23.25</c:v>
                </c:pt>
                <c:pt idx="18558">
                  <c:v>23.25</c:v>
                </c:pt>
                <c:pt idx="18559">
                  <c:v>23.25</c:v>
                </c:pt>
                <c:pt idx="18560">
                  <c:v>23.25</c:v>
                </c:pt>
                <c:pt idx="18561">
                  <c:v>23.25</c:v>
                </c:pt>
                <c:pt idx="18562">
                  <c:v>23.25</c:v>
                </c:pt>
                <c:pt idx="18563">
                  <c:v>23.25</c:v>
                </c:pt>
                <c:pt idx="18564">
                  <c:v>23.25</c:v>
                </c:pt>
                <c:pt idx="18565">
                  <c:v>23.25</c:v>
                </c:pt>
                <c:pt idx="18566">
                  <c:v>23.25</c:v>
                </c:pt>
                <c:pt idx="18567">
                  <c:v>23.25</c:v>
                </c:pt>
                <c:pt idx="18568">
                  <c:v>23.25</c:v>
                </c:pt>
                <c:pt idx="18569">
                  <c:v>23.25</c:v>
                </c:pt>
                <c:pt idx="18570">
                  <c:v>23.27</c:v>
                </c:pt>
                <c:pt idx="18571">
                  <c:v>23.288</c:v>
                </c:pt>
                <c:pt idx="18572">
                  <c:v>23.288</c:v>
                </c:pt>
                <c:pt idx="18573">
                  <c:v>23.288</c:v>
                </c:pt>
                <c:pt idx="18574">
                  <c:v>23.288</c:v>
                </c:pt>
                <c:pt idx="18575">
                  <c:v>23.288</c:v>
                </c:pt>
                <c:pt idx="18576">
                  <c:v>23.288</c:v>
                </c:pt>
                <c:pt idx="18577">
                  <c:v>23.288</c:v>
                </c:pt>
                <c:pt idx="18578">
                  <c:v>23.288</c:v>
                </c:pt>
                <c:pt idx="18579">
                  <c:v>23.288</c:v>
                </c:pt>
                <c:pt idx="18580">
                  <c:v>23.288</c:v>
                </c:pt>
                <c:pt idx="18581">
                  <c:v>23.288</c:v>
                </c:pt>
                <c:pt idx="18582">
                  <c:v>23.288</c:v>
                </c:pt>
                <c:pt idx="18583">
                  <c:v>23.288</c:v>
                </c:pt>
                <c:pt idx="18584">
                  <c:v>23.288</c:v>
                </c:pt>
                <c:pt idx="18585">
                  <c:v>23.288</c:v>
                </c:pt>
                <c:pt idx="18586">
                  <c:v>23.288</c:v>
                </c:pt>
                <c:pt idx="18587">
                  <c:v>23.288</c:v>
                </c:pt>
                <c:pt idx="18588">
                  <c:v>23.288</c:v>
                </c:pt>
                <c:pt idx="18589">
                  <c:v>23.288</c:v>
                </c:pt>
                <c:pt idx="18590">
                  <c:v>23.288</c:v>
                </c:pt>
                <c:pt idx="18591">
                  <c:v>23.288</c:v>
                </c:pt>
                <c:pt idx="18592">
                  <c:v>23.288</c:v>
                </c:pt>
                <c:pt idx="18593">
                  <c:v>23.288</c:v>
                </c:pt>
                <c:pt idx="18594">
                  <c:v>23.288</c:v>
                </c:pt>
                <c:pt idx="18595">
                  <c:v>23.288</c:v>
                </c:pt>
                <c:pt idx="18596">
                  <c:v>23.288</c:v>
                </c:pt>
                <c:pt idx="18597">
                  <c:v>23.288</c:v>
                </c:pt>
                <c:pt idx="18598">
                  <c:v>23.288</c:v>
                </c:pt>
                <c:pt idx="18599">
                  <c:v>23.288</c:v>
                </c:pt>
                <c:pt idx="18600">
                  <c:v>23.288</c:v>
                </c:pt>
                <c:pt idx="18601">
                  <c:v>23.288</c:v>
                </c:pt>
                <c:pt idx="18602">
                  <c:v>23.288</c:v>
                </c:pt>
                <c:pt idx="18603">
                  <c:v>23.288</c:v>
                </c:pt>
                <c:pt idx="18604">
                  <c:v>23.288</c:v>
                </c:pt>
                <c:pt idx="18605">
                  <c:v>23.288</c:v>
                </c:pt>
                <c:pt idx="18606">
                  <c:v>23.288</c:v>
                </c:pt>
                <c:pt idx="18607">
                  <c:v>23.288</c:v>
                </c:pt>
                <c:pt idx="18608">
                  <c:v>23.288</c:v>
                </c:pt>
                <c:pt idx="18609">
                  <c:v>23.288</c:v>
                </c:pt>
                <c:pt idx="18610">
                  <c:v>23.288</c:v>
                </c:pt>
                <c:pt idx="18611">
                  <c:v>23.288</c:v>
                </c:pt>
                <c:pt idx="18612">
                  <c:v>23.288</c:v>
                </c:pt>
                <c:pt idx="18613">
                  <c:v>23.288</c:v>
                </c:pt>
                <c:pt idx="18614">
                  <c:v>23.288</c:v>
                </c:pt>
                <c:pt idx="18615">
                  <c:v>23.288</c:v>
                </c:pt>
                <c:pt idx="18616">
                  <c:v>23.288</c:v>
                </c:pt>
                <c:pt idx="18617">
                  <c:v>23.288</c:v>
                </c:pt>
                <c:pt idx="18618">
                  <c:v>23.288</c:v>
                </c:pt>
                <c:pt idx="18619">
                  <c:v>23.288</c:v>
                </c:pt>
                <c:pt idx="18620">
                  <c:v>23.288</c:v>
                </c:pt>
                <c:pt idx="18621">
                  <c:v>23.288</c:v>
                </c:pt>
                <c:pt idx="18622">
                  <c:v>23.288</c:v>
                </c:pt>
                <c:pt idx="18623">
                  <c:v>23.288</c:v>
                </c:pt>
                <c:pt idx="18624">
                  <c:v>23.294</c:v>
                </c:pt>
                <c:pt idx="18625">
                  <c:v>23.324000000000002</c:v>
                </c:pt>
                <c:pt idx="18626">
                  <c:v>23.324000000000002</c:v>
                </c:pt>
                <c:pt idx="18627">
                  <c:v>23.324000000000002</c:v>
                </c:pt>
                <c:pt idx="18628">
                  <c:v>23.324000000000002</c:v>
                </c:pt>
                <c:pt idx="18629">
                  <c:v>23.324000000000002</c:v>
                </c:pt>
                <c:pt idx="18630">
                  <c:v>23.324000000000002</c:v>
                </c:pt>
                <c:pt idx="18631">
                  <c:v>23.324000000000002</c:v>
                </c:pt>
                <c:pt idx="18632">
                  <c:v>23.324000000000002</c:v>
                </c:pt>
                <c:pt idx="18633">
                  <c:v>23.324000000000002</c:v>
                </c:pt>
                <c:pt idx="18634">
                  <c:v>23.324000000000002</c:v>
                </c:pt>
                <c:pt idx="18635">
                  <c:v>23.324000000000002</c:v>
                </c:pt>
                <c:pt idx="18636">
                  <c:v>23.324000000000002</c:v>
                </c:pt>
                <c:pt idx="18637">
                  <c:v>23.324000000000002</c:v>
                </c:pt>
                <c:pt idx="18638">
                  <c:v>23.324000000000002</c:v>
                </c:pt>
                <c:pt idx="18639">
                  <c:v>23.324000000000002</c:v>
                </c:pt>
                <c:pt idx="18640">
                  <c:v>23.324000000000002</c:v>
                </c:pt>
                <c:pt idx="18641">
                  <c:v>23.324000000000002</c:v>
                </c:pt>
                <c:pt idx="18642">
                  <c:v>23.324000000000002</c:v>
                </c:pt>
                <c:pt idx="18643">
                  <c:v>23.324000000000002</c:v>
                </c:pt>
                <c:pt idx="18644">
                  <c:v>23.324000000000002</c:v>
                </c:pt>
                <c:pt idx="18645">
                  <c:v>23.324000000000002</c:v>
                </c:pt>
                <c:pt idx="18646">
                  <c:v>23.324000000000002</c:v>
                </c:pt>
                <c:pt idx="18647">
                  <c:v>23.324000000000002</c:v>
                </c:pt>
                <c:pt idx="18648">
                  <c:v>23.324000000000002</c:v>
                </c:pt>
                <c:pt idx="18649">
                  <c:v>23.324000000000002</c:v>
                </c:pt>
                <c:pt idx="18650">
                  <c:v>23.324000000000002</c:v>
                </c:pt>
                <c:pt idx="18651">
                  <c:v>23.324000000000002</c:v>
                </c:pt>
                <c:pt idx="18652">
                  <c:v>23.324000000000002</c:v>
                </c:pt>
                <c:pt idx="18653">
                  <c:v>23.324000000000002</c:v>
                </c:pt>
                <c:pt idx="18654">
                  <c:v>23.324000000000002</c:v>
                </c:pt>
                <c:pt idx="18655">
                  <c:v>23.324000000000002</c:v>
                </c:pt>
                <c:pt idx="18656">
                  <c:v>23.324000000000002</c:v>
                </c:pt>
                <c:pt idx="18657">
                  <c:v>23.324000000000002</c:v>
                </c:pt>
                <c:pt idx="18658">
                  <c:v>23.324000000000002</c:v>
                </c:pt>
                <c:pt idx="18659">
                  <c:v>23.324000000000002</c:v>
                </c:pt>
                <c:pt idx="18660">
                  <c:v>23.324000000000002</c:v>
                </c:pt>
                <c:pt idx="18661">
                  <c:v>23.324000000000002</c:v>
                </c:pt>
                <c:pt idx="18662">
                  <c:v>23.324000000000002</c:v>
                </c:pt>
                <c:pt idx="18663">
                  <c:v>23.324000000000002</c:v>
                </c:pt>
                <c:pt idx="18664">
                  <c:v>23.324000000000002</c:v>
                </c:pt>
                <c:pt idx="18665">
                  <c:v>23.324000000000002</c:v>
                </c:pt>
                <c:pt idx="18666">
                  <c:v>23.324000000000002</c:v>
                </c:pt>
                <c:pt idx="18667">
                  <c:v>23.324000000000002</c:v>
                </c:pt>
                <c:pt idx="18668">
                  <c:v>23.324000000000002</c:v>
                </c:pt>
                <c:pt idx="18669">
                  <c:v>23.324000000000002</c:v>
                </c:pt>
                <c:pt idx="18670">
                  <c:v>23.324000000000002</c:v>
                </c:pt>
                <c:pt idx="18671">
                  <c:v>23.324000000000002</c:v>
                </c:pt>
                <c:pt idx="18672">
                  <c:v>23.324000000000002</c:v>
                </c:pt>
                <c:pt idx="18673">
                  <c:v>23.324000000000002</c:v>
                </c:pt>
                <c:pt idx="18674">
                  <c:v>23.324000000000002</c:v>
                </c:pt>
                <c:pt idx="18675">
                  <c:v>23.324000000000002</c:v>
                </c:pt>
                <c:pt idx="18676">
                  <c:v>23.346</c:v>
                </c:pt>
                <c:pt idx="18677">
                  <c:v>23.346</c:v>
                </c:pt>
                <c:pt idx="18678">
                  <c:v>23.346</c:v>
                </c:pt>
                <c:pt idx="18679">
                  <c:v>23.346</c:v>
                </c:pt>
                <c:pt idx="18680">
                  <c:v>23.346</c:v>
                </c:pt>
                <c:pt idx="18681">
                  <c:v>23.346</c:v>
                </c:pt>
                <c:pt idx="18682">
                  <c:v>23.346</c:v>
                </c:pt>
                <c:pt idx="18683">
                  <c:v>23.346</c:v>
                </c:pt>
                <c:pt idx="18684">
                  <c:v>23.346</c:v>
                </c:pt>
                <c:pt idx="18685">
                  <c:v>23.346</c:v>
                </c:pt>
                <c:pt idx="18686">
                  <c:v>23.346</c:v>
                </c:pt>
                <c:pt idx="18687">
                  <c:v>23.346</c:v>
                </c:pt>
                <c:pt idx="18688">
                  <c:v>23.346</c:v>
                </c:pt>
                <c:pt idx="18689">
                  <c:v>23.346</c:v>
                </c:pt>
                <c:pt idx="18690">
                  <c:v>23.346</c:v>
                </c:pt>
                <c:pt idx="18691">
                  <c:v>23.346</c:v>
                </c:pt>
                <c:pt idx="18692">
                  <c:v>23.346</c:v>
                </c:pt>
                <c:pt idx="18693">
                  <c:v>23.346</c:v>
                </c:pt>
                <c:pt idx="18694">
                  <c:v>23.346</c:v>
                </c:pt>
                <c:pt idx="18695">
                  <c:v>23.346</c:v>
                </c:pt>
                <c:pt idx="18696">
                  <c:v>23.346</c:v>
                </c:pt>
                <c:pt idx="18697">
                  <c:v>23.346</c:v>
                </c:pt>
                <c:pt idx="18698">
                  <c:v>23.346</c:v>
                </c:pt>
                <c:pt idx="18699">
                  <c:v>23.346</c:v>
                </c:pt>
                <c:pt idx="18700">
                  <c:v>23.346</c:v>
                </c:pt>
                <c:pt idx="18701">
                  <c:v>23.346</c:v>
                </c:pt>
                <c:pt idx="18702">
                  <c:v>23.346</c:v>
                </c:pt>
                <c:pt idx="18703">
                  <c:v>23.346</c:v>
                </c:pt>
                <c:pt idx="18704">
                  <c:v>23.346</c:v>
                </c:pt>
                <c:pt idx="18705">
                  <c:v>23.346</c:v>
                </c:pt>
                <c:pt idx="18706">
                  <c:v>23.364000000000001</c:v>
                </c:pt>
                <c:pt idx="18707">
                  <c:v>23.384</c:v>
                </c:pt>
                <c:pt idx="18708">
                  <c:v>23.384</c:v>
                </c:pt>
                <c:pt idx="18709">
                  <c:v>23.384</c:v>
                </c:pt>
                <c:pt idx="18710">
                  <c:v>23.384</c:v>
                </c:pt>
                <c:pt idx="18711">
                  <c:v>23.384</c:v>
                </c:pt>
                <c:pt idx="18712">
                  <c:v>23.384</c:v>
                </c:pt>
                <c:pt idx="18713">
                  <c:v>23.384</c:v>
                </c:pt>
                <c:pt idx="18714">
                  <c:v>23.384</c:v>
                </c:pt>
                <c:pt idx="18715">
                  <c:v>23.384</c:v>
                </c:pt>
                <c:pt idx="18716">
                  <c:v>23.384</c:v>
                </c:pt>
                <c:pt idx="18717">
                  <c:v>23.384</c:v>
                </c:pt>
                <c:pt idx="18718">
                  <c:v>23.384</c:v>
                </c:pt>
                <c:pt idx="18719">
                  <c:v>23.384</c:v>
                </c:pt>
                <c:pt idx="18720">
                  <c:v>23.384</c:v>
                </c:pt>
                <c:pt idx="18721">
                  <c:v>23.384</c:v>
                </c:pt>
                <c:pt idx="18722">
                  <c:v>23.384</c:v>
                </c:pt>
                <c:pt idx="18723">
                  <c:v>23.384</c:v>
                </c:pt>
                <c:pt idx="18724">
                  <c:v>23.384</c:v>
                </c:pt>
                <c:pt idx="18725">
                  <c:v>23.384</c:v>
                </c:pt>
                <c:pt idx="18726">
                  <c:v>23.384</c:v>
                </c:pt>
                <c:pt idx="18727">
                  <c:v>23.384</c:v>
                </c:pt>
                <c:pt idx="18728">
                  <c:v>23.384</c:v>
                </c:pt>
                <c:pt idx="18729">
                  <c:v>23.384</c:v>
                </c:pt>
                <c:pt idx="18730">
                  <c:v>23.384</c:v>
                </c:pt>
                <c:pt idx="18731">
                  <c:v>23.384</c:v>
                </c:pt>
                <c:pt idx="18732">
                  <c:v>23.384</c:v>
                </c:pt>
                <c:pt idx="18733">
                  <c:v>23.384</c:v>
                </c:pt>
                <c:pt idx="18734">
                  <c:v>23.384</c:v>
                </c:pt>
                <c:pt idx="18735">
                  <c:v>23.384</c:v>
                </c:pt>
                <c:pt idx="18736">
                  <c:v>23.384</c:v>
                </c:pt>
                <c:pt idx="18737">
                  <c:v>23.384</c:v>
                </c:pt>
                <c:pt idx="18738">
                  <c:v>23.384</c:v>
                </c:pt>
                <c:pt idx="18739">
                  <c:v>23.384</c:v>
                </c:pt>
                <c:pt idx="18740">
                  <c:v>23.384</c:v>
                </c:pt>
                <c:pt idx="18741">
                  <c:v>23.384</c:v>
                </c:pt>
                <c:pt idx="18742">
                  <c:v>23.384</c:v>
                </c:pt>
                <c:pt idx="18743">
                  <c:v>23.384</c:v>
                </c:pt>
                <c:pt idx="18744">
                  <c:v>23.384</c:v>
                </c:pt>
                <c:pt idx="18745">
                  <c:v>23.384</c:v>
                </c:pt>
                <c:pt idx="18746">
                  <c:v>23.384</c:v>
                </c:pt>
                <c:pt idx="18747">
                  <c:v>23.384</c:v>
                </c:pt>
                <c:pt idx="18748">
                  <c:v>23.384</c:v>
                </c:pt>
                <c:pt idx="18749">
                  <c:v>23.384</c:v>
                </c:pt>
                <c:pt idx="18750">
                  <c:v>23.384</c:v>
                </c:pt>
                <c:pt idx="18751">
                  <c:v>23.384</c:v>
                </c:pt>
                <c:pt idx="18752">
                  <c:v>23.384</c:v>
                </c:pt>
                <c:pt idx="18753">
                  <c:v>23.384</c:v>
                </c:pt>
                <c:pt idx="18754">
                  <c:v>23.384</c:v>
                </c:pt>
                <c:pt idx="18755">
                  <c:v>23.384</c:v>
                </c:pt>
                <c:pt idx="18756">
                  <c:v>23.384</c:v>
                </c:pt>
                <c:pt idx="18757">
                  <c:v>23.384</c:v>
                </c:pt>
                <c:pt idx="18758">
                  <c:v>23.384</c:v>
                </c:pt>
                <c:pt idx="18759">
                  <c:v>23.384</c:v>
                </c:pt>
                <c:pt idx="18760">
                  <c:v>23.384</c:v>
                </c:pt>
                <c:pt idx="18761">
                  <c:v>23.384</c:v>
                </c:pt>
                <c:pt idx="18762">
                  <c:v>23.425999999999998</c:v>
                </c:pt>
                <c:pt idx="18763">
                  <c:v>23.425999999999998</c:v>
                </c:pt>
                <c:pt idx="18764">
                  <c:v>23.425999999999998</c:v>
                </c:pt>
                <c:pt idx="18765">
                  <c:v>23.425999999999998</c:v>
                </c:pt>
                <c:pt idx="18766">
                  <c:v>23.425999999999998</c:v>
                </c:pt>
                <c:pt idx="18767">
                  <c:v>23.425999999999998</c:v>
                </c:pt>
                <c:pt idx="18768">
                  <c:v>23.425999999999998</c:v>
                </c:pt>
                <c:pt idx="18769">
                  <c:v>23.425999999999998</c:v>
                </c:pt>
                <c:pt idx="18770">
                  <c:v>23.425999999999998</c:v>
                </c:pt>
                <c:pt idx="18771">
                  <c:v>23.425999999999998</c:v>
                </c:pt>
                <c:pt idx="18772">
                  <c:v>23.425999999999998</c:v>
                </c:pt>
                <c:pt idx="18773">
                  <c:v>23.425999999999998</c:v>
                </c:pt>
                <c:pt idx="18774">
                  <c:v>23.425999999999998</c:v>
                </c:pt>
                <c:pt idx="18775">
                  <c:v>23.425999999999998</c:v>
                </c:pt>
                <c:pt idx="18776">
                  <c:v>23.425999999999998</c:v>
                </c:pt>
                <c:pt idx="18777">
                  <c:v>23.425999999999998</c:v>
                </c:pt>
                <c:pt idx="18778">
                  <c:v>23.425999999999998</c:v>
                </c:pt>
                <c:pt idx="18779">
                  <c:v>23.425999999999998</c:v>
                </c:pt>
                <c:pt idx="18780">
                  <c:v>23.425999999999998</c:v>
                </c:pt>
                <c:pt idx="18781">
                  <c:v>23.425999999999998</c:v>
                </c:pt>
                <c:pt idx="18782">
                  <c:v>23.425999999999998</c:v>
                </c:pt>
                <c:pt idx="18783">
                  <c:v>23.425999999999998</c:v>
                </c:pt>
                <c:pt idx="18784">
                  <c:v>23.425999999999998</c:v>
                </c:pt>
                <c:pt idx="18785">
                  <c:v>23.425999999999998</c:v>
                </c:pt>
                <c:pt idx="18786">
                  <c:v>23.425999999999998</c:v>
                </c:pt>
                <c:pt idx="18787">
                  <c:v>23.425999999999998</c:v>
                </c:pt>
                <c:pt idx="18788">
                  <c:v>23.425999999999998</c:v>
                </c:pt>
                <c:pt idx="18789">
                  <c:v>23.425999999999998</c:v>
                </c:pt>
                <c:pt idx="18790">
                  <c:v>23.425999999999998</c:v>
                </c:pt>
                <c:pt idx="18791">
                  <c:v>23.425999999999998</c:v>
                </c:pt>
                <c:pt idx="18792">
                  <c:v>23.425999999999998</c:v>
                </c:pt>
                <c:pt idx="18793">
                  <c:v>23.425999999999998</c:v>
                </c:pt>
                <c:pt idx="18794">
                  <c:v>23.425999999999998</c:v>
                </c:pt>
                <c:pt idx="18795">
                  <c:v>23.425999999999998</c:v>
                </c:pt>
                <c:pt idx="18796">
                  <c:v>23.425999999999998</c:v>
                </c:pt>
                <c:pt idx="18797">
                  <c:v>23.425999999999998</c:v>
                </c:pt>
                <c:pt idx="18798">
                  <c:v>23.425999999999998</c:v>
                </c:pt>
                <c:pt idx="18799">
                  <c:v>23.425999999999998</c:v>
                </c:pt>
                <c:pt idx="18800">
                  <c:v>23.425999999999998</c:v>
                </c:pt>
                <c:pt idx="18801">
                  <c:v>23.425999999999998</c:v>
                </c:pt>
                <c:pt idx="18802">
                  <c:v>23.425999999999998</c:v>
                </c:pt>
                <c:pt idx="18803">
                  <c:v>23.425999999999998</c:v>
                </c:pt>
                <c:pt idx="18804">
                  <c:v>23.425999999999998</c:v>
                </c:pt>
                <c:pt idx="18805">
                  <c:v>23.425999999999998</c:v>
                </c:pt>
                <c:pt idx="18806">
                  <c:v>23.425999999999998</c:v>
                </c:pt>
                <c:pt idx="18807">
                  <c:v>23.425999999999998</c:v>
                </c:pt>
                <c:pt idx="18808">
                  <c:v>23.425999999999998</c:v>
                </c:pt>
                <c:pt idx="18809">
                  <c:v>23.425999999999998</c:v>
                </c:pt>
                <c:pt idx="18810">
                  <c:v>23.425999999999998</c:v>
                </c:pt>
                <c:pt idx="18811">
                  <c:v>23.425999999999998</c:v>
                </c:pt>
                <c:pt idx="18812">
                  <c:v>23.425999999999998</c:v>
                </c:pt>
                <c:pt idx="18813">
                  <c:v>23.425999999999998</c:v>
                </c:pt>
                <c:pt idx="18814">
                  <c:v>23.425999999999998</c:v>
                </c:pt>
                <c:pt idx="18815">
                  <c:v>23.425999999999998</c:v>
                </c:pt>
                <c:pt idx="18816">
                  <c:v>23.425999999999998</c:v>
                </c:pt>
                <c:pt idx="18817">
                  <c:v>23.425999999999998</c:v>
                </c:pt>
                <c:pt idx="18818">
                  <c:v>23.448</c:v>
                </c:pt>
                <c:pt idx="18819">
                  <c:v>23.448</c:v>
                </c:pt>
                <c:pt idx="18820">
                  <c:v>23.448</c:v>
                </c:pt>
                <c:pt idx="18821">
                  <c:v>23.448</c:v>
                </c:pt>
                <c:pt idx="18822">
                  <c:v>23.448</c:v>
                </c:pt>
                <c:pt idx="18823">
                  <c:v>23.448</c:v>
                </c:pt>
                <c:pt idx="18824">
                  <c:v>23.448</c:v>
                </c:pt>
                <c:pt idx="18825">
                  <c:v>23.448</c:v>
                </c:pt>
                <c:pt idx="18826">
                  <c:v>23.448</c:v>
                </c:pt>
                <c:pt idx="18827">
                  <c:v>23.448</c:v>
                </c:pt>
                <c:pt idx="18828">
                  <c:v>23.448</c:v>
                </c:pt>
                <c:pt idx="18829">
                  <c:v>23.448</c:v>
                </c:pt>
                <c:pt idx="18830">
                  <c:v>23.448</c:v>
                </c:pt>
                <c:pt idx="18831">
                  <c:v>23.448</c:v>
                </c:pt>
                <c:pt idx="18832">
                  <c:v>23.448</c:v>
                </c:pt>
                <c:pt idx="18833">
                  <c:v>23.448</c:v>
                </c:pt>
                <c:pt idx="18834">
                  <c:v>23.448</c:v>
                </c:pt>
                <c:pt idx="18835">
                  <c:v>23.448</c:v>
                </c:pt>
                <c:pt idx="18836">
                  <c:v>23.448</c:v>
                </c:pt>
                <c:pt idx="18837">
                  <c:v>23.448</c:v>
                </c:pt>
                <c:pt idx="18838">
                  <c:v>23.448</c:v>
                </c:pt>
                <c:pt idx="18839">
                  <c:v>23.448</c:v>
                </c:pt>
                <c:pt idx="18840">
                  <c:v>23.448</c:v>
                </c:pt>
                <c:pt idx="18841">
                  <c:v>23.448</c:v>
                </c:pt>
                <c:pt idx="18842">
                  <c:v>23.448</c:v>
                </c:pt>
                <c:pt idx="18843">
                  <c:v>23.448</c:v>
                </c:pt>
                <c:pt idx="18844">
                  <c:v>23.448</c:v>
                </c:pt>
                <c:pt idx="18845">
                  <c:v>23.448</c:v>
                </c:pt>
                <c:pt idx="18846">
                  <c:v>23.475999999999999</c:v>
                </c:pt>
                <c:pt idx="18847">
                  <c:v>23.475999999999999</c:v>
                </c:pt>
                <c:pt idx="18848">
                  <c:v>23.475999999999999</c:v>
                </c:pt>
                <c:pt idx="18849">
                  <c:v>23.475999999999999</c:v>
                </c:pt>
                <c:pt idx="18850">
                  <c:v>23.475999999999999</c:v>
                </c:pt>
                <c:pt idx="18851">
                  <c:v>23.475999999999999</c:v>
                </c:pt>
                <c:pt idx="18852">
                  <c:v>23.475999999999999</c:v>
                </c:pt>
                <c:pt idx="18853">
                  <c:v>23.475999999999999</c:v>
                </c:pt>
                <c:pt idx="18854">
                  <c:v>23.475999999999999</c:v>
                </c:pt>
                <c:pt idx="18855">
                  <c:v>23.475999999999999</c:v>
                </c:pt>
                <c:pt idx="18856">
                  <c:v>23.475999999999999</c:v>
                </c:pt>
                <c:pt idx="18857">
                  <c:v>23.475999999999999</c:v>
                </c:pt>
                <c:pt idx="18858">
                  <c:v>23.475999999999999</c:v>
                </c:pt>
                <c:pt idx="18859">
                  <c:v>23.475999999999999</c:v>
                </c:pt>
                <c:pt idx="18860">
                  <c:v>23.475999999999999</c:v>
                </c:pt>
                <c:pt idx="18861">
                  <c:v>23.475999999999999</c:v>
                </c:pt>
                <c:pt idx="18862">
                  <c:v>23.475999999999999</c:v>
                </c:pt>
                <c:pt idx="18863">
                  <c:v>23.475999999999999</c:v>
                </c:pt>
                <c:pt idx="18864">
                  <c:v>23.475999999999999</c:v>
                </c:pt>
                <c:pt idx="18865">
                  <c:v>23.475999999999999</c:v>
                </c:pt>
                <c:pt idx="18866">
                  <c:v>23.475999999999999</c:v>
                </c:pt>
                <c:pt idx="18867">
                  <c:v>23.475999999999999</c:v>
                </c:pt>
                <c:pt idx="18868">
                  <c:v>23.475999999999999</c:v>
                </c:pt>
                <c:pt idx="18869">
                  <c:v>23.475999999999999</c:v>
                </c:pt>
                <c:pt idx="18870">
                  <c:v>23.475999999999999</c:v>
                </c:pt>
                <c:pt idx="18871">
                  <c:v>23.475999999999999</c:v>
                </c:pt>
                <c:pt idx="18872">
                  <c:v>23.475999999999999</c:v>
                </c:pt>
                <c:pt idx="18873">
                  <c:v>23.475999999999999</c:v>
                </c:pt>
                <c:pt idx="18874">
                  <c:v>23.475999999999999</c:v>
                </c:pt>
                <c:pt idx="18875">
                  <c:v>23.475999999999999</c:v>
                </c:pt>
                <c:pt idx="18876">
                  <c:v>23.475999999999999</c:v>
                </c:pt>
                <c:pt idx="18877">
                  <c:v>23.475999999999999</c:v>
                </c:pt>
                <c:pt idx="18878">
                  <c:v>23.475999999999999</c:v>
                </c:pt>
                <c:pt idx="18879">
                  <c:v>23.475999999999999</c:v>
                </c:pt>
                <c:pt idx="18880">
                  <c:v>23.475999999999999</c:v>
                </c:pt>
                <c:pt idx="18881">
                  <c:v>23.475999999999999</c:v>
                </c:pt>
                <c:pt idx="18882">
                  <c:v>23.475999999999999</c:v>
                </c:pt>
                <c:pt idx="18883">
                  <c:v>23.475999999999999</c:v>
                </c:pt>
                <c:pt idx="18884">
                  <c:v>23.475999999999999</c:v>
                </c:pt>
                <c:pt idx="18885">
                  <c:v>23.475999999999999</c:v>
                </c:pt>
                <c:pt idx="18886">
                  <c:v>23.513999999999999</c:v>
                </c:pt>
                <c:pt idx="18887">
                  <c:v>23.513999999999999</c:v>
                </c:pt>
                <c:pt idx="18888">
                  <c:v>23.513999999999999</c:v>
                </c:pt>
                <c:pt idx="18889">
                  <c:v>23.513999999999999</c:v>
                </c:pt>
                <c:pt idx="18890">
                  <c:v>23.513999999999999</c:v>
                </c:pt>
                <c:pt idx="18891">
                  <c:v>23.513999999999999</c:v>
                </c:pt>
                <c:pt idx="18892">
                  <c:v>23.513999999999999</c:v>
                </c:pt>
                <c:pt idx="18893">
                  <c:v>23.513999999999999</c:v>
                </c:pt>
                <c:pt idx="18894">
                  <c:v>23.513999999999999</c:v>
                </c:pt>
                <c:pt idx="18895">
                  <c:v>23.513999999999999</c:v>
                </c:pt>
                <c:pt idx="18896">
                  <c:v>23.513999999999999</c:v>
                </c:pt>
                <c:pt idx="18897">
                  <c:v>23.513999999999999</c:v>
                </c:pt>
                <c:pt idx="18898">
                  <c:v>23.513999999999999</c:v>
                </c:pt>
                <c:pt idx="18899">
                  <c:v>23.513999999999999</c:v>
                </c:pt>
                <c:pt idx="18900">
                  <c:v>23.513999999999999</c:v>
                </c:pt>
                <c:pt idx="18901">
                  <c:v>23.513999999999999</c:v>
                </c:pt>
                <c:pt idx="18902">
                  <c:v>23.513999999999999</c:v>
                </c:pt>
                <c:pt idx="18903">
                  <c:v>23.513999999999999</c:v>
                </c:pt>
                <c:pt idx="18904">
                  <c:v>23.513999999999999</c:v>
                </c:pt>
                <c:pt idx="18905">
                  <c:v>23.513999999999999</c:v>
                </c:pt>
                <c:pt idx="18906">
                  <c:v>23.513999999999999</c:v>
                </c:pt>
                <c:pt idx="18907">
                  <c:v>23.513999999999999</c:v>
                </c:pt>
                <c:pt idx="18908">
                  <c:v>23.513999999999999</c:v>
                </c:pt>
                <c:pt idx="18909">
                  <c:v>23.513999999999999</c:v>
                </c:pt>
                <c:pt idx="18910">
                  <c:v>23.513999999999999</c:v>
                </c:pt>
                <c:pt idx="18911">
                  <c:v>23.513999999999999</c:v>
                </c:pt>
                <c:pt idx="18912">
                  <c:v>23.513999999999999</c:v>
                </c:pt>
                <c:pt idx="18913">
                  <c:v>23.513999999999999</c:v>
                </c:pt>
                <c:pt idx="18914">
                  <c:v>23.513999999999999</c:v>
                </c:pt>
                <c:pt idx="18915">
                  <c:v>23.513999999999999</c:v>
                </c:pt>
                <c:pt idx="18916">
                  <c:v>23.513999999999999</c:v>
                </c:pt>
                <c:pt idx="18917">
                  <c:v>23.513999999999999</c:v>
                </c:pt>
                <c:pt idx="18918">
                  <c:v>23.513999999999999</c:v>
                </c:pt>
                <c:pt idx="18919">
                  <c:v>23.513999999999999</c:v>
                </c:pt>
                <c:pt idx="18920">
                  <c:v>23.513999999999999</c:v>
                </c:pt>
                <c:pt idx="18921">
                  <c:v>23.513999999999999</c:v>
                </c:pt>
                <c:pt idx="18922">
                  <c:v>23.513999999999999</c:v>
                </c:pt>
                <c:pt idx="18923">
                  <c:v>23.513999999999999</c:v>
                </c:pt>
                <c:pt idx="18924">
                  <c:v>23.513999999999999</c:v>
                </c:pt>
                <c:pt idx="18925">
                  <c:v>23.513999999999999</c:v>
                </c:pt>
                <c:pt idx="18926">
                  <c:v>23.513999999999999</c:v>
                </c:pt>
                <c:pt idx="18927">
                  <c:v>23.513999999999999</c:v>
                </c:pt>
                <c:pt idx="18928">
                  <c:v>23.513999999999999</c:v>
                </c:pt>
                <c:pt idx="18929">
                  <c:v>23.513999999999999</c:v>
                </c:pt>
                <c:pt idx="18930">
                  <c:v>23.513999999999999</c:v>
                </c:pt>
                <c:pt idx="18931">
                  <c:v>23.513999999999999</c:v>
                </c:pt>
                <c:pt idx="18932">
                  <c:v>23.513999999999999</c:v>
                </c:pt>
                <c:pt idx="18933">
                  <c:v>23.513999999999999</c:v>
                </c:pt>
                <c:pt idx="18934">
                  <c:v>23.513999999999999</c:v>
                </c:pt>
                <c:pt idx="18935">
                  <c:v>23.513999999999999</c:v>
                </c:pt>
                <c:pt idx="18936">
                  <c:v>23.513999999999999</c:v>
                </c:pt>
                <c:pt idx="18937">
                  <c:v>23.513999999999999</c:v>
                </c:pt>
                <c:pt idx="18938">
                  <c:v>23.547999999999998</c:v>
                </c:pt>
                <c:pt idx="18939">
                  <c:v>23.547999999999998</c:v>
                </c:pt>
                <c:pt idx="18940">
                  <c:v>23.547999999999998</c:v>
                </c:pt>
                <c:pt idx="18941">
                  <c:v>23.547999999999998</c:v>
                </c:pt>
                <c:pt idx="18942">
                  <c:v>23.547999999999998</c:v>
                </c:pt>
                <c:pt idx="18943">
                  <c:v>23.547999999999998</c:v>
                </c:pt>
                <c:pt idx="18944">
                  <c:v>23.547999999999998</c:v>
                </c:pt>
                <c:pt idx="18945">
                  <c:v>23.547999999999998</c:v>
                </c:pt>
                <c:pt idx="18946">
                  <c:v>23.547999999999998</c:v>
                </c:pt>
                <c:pt idx="18947">
                  <c:v>23.547999999999998</c:v>
                </c:pt>
                <c:pt idx="18948">
                  <c:v>23.547999999999998</c:v>
                </c:pt>
                <c:pt idx="18949">
                  <c:v>23.547999999999998</c:v>
                </c:pt>
                <c:pt idx="18950">
                  <c:v>23.547999999999998</c:v>
                </c:pt>
                <c:pt idx="18951">
                  <c:v>23.547999999999998</c:v>
                </c:pt>
                <c:pt idx="18952">
                  <c:v>23.547999999999998</c:v>
                </c:pt>
                <c:pt idx="18953">
                  <c:v>23.547999999999998</c:v>
                </c:pt>
                <c:pt idx="18954">
                  <c:v>23.547999999999998</c:v>
                </c:pt>
                <c:pt idx="18955">
                  <c:v>23.547999999999998</c:v>
                </c:pt>
                <c:pt idx="18956">
                  <c:v>23.547999999999998</c:v>
                </c:pt>
                <c:pt idx="18957">
                  <c:v>23.547999999999998</c:v>
                </c:pt>
                <c:pt idx="18958">
                  <c:v>23.547999999999998</c:v>
                </c:pt>
                <c:pt idx="18959">
                  <c:v>23.547999999999998</c:v>
                </c:pt>
                <c:pt idx="18960">
                  <c:v>23.547999999999998</c:v>
                </c:pt>
                <c:pt idx="18961">
                  <c:v>23.547999999999998</c:v>
                </c:pt>
                <c:pt idx="18962">
                  <c:v>23.547999999999998</c:v>
                </c:pt>
                <c:pt idx="18963">
                  <c:v>23.547999999999998</c:v>
                </c:pt>
                <c:pt idx="18964">
                  <c:v>23.547999999999998</c:v>
                </c:pt>
                <c:pt idx="18965">
                  <c:v>23.547999999999998</c:v>
                </c:pt>
                <c:pt idx="18966">
                  <c:v>23.547999999999998</c:v>
                </c:pt>
                <c:pt idx="18967">
                  <c:v>23.547999999999998</c:v>
                </c:pt>
                <c:pt idx="18968">
                  <c:v>23.547999999999998</c:v>
                </c:pt>
                <c:pt idx="18969">
                  <c:v>23.547999999999998</c:v>
                </c:pt>
                <c:pt idx="18970">
                  <c:v>23.547999999999998</c:v>
                </c:pt>
                <c:pt idx="18971">
                  <c:v>23.547999999999998</c:v>
                </c:pt>
                <c:pt idx="18972">
                  <c:v>23.547999999999998</c:v>
                </c:pt>
                <c:pt idx="18973">
                  <c:v>23.547999999999998</c:v>
                </c:pt>
                <c:pt idx="18974">
                  <c:v>23.547999999999998</c:v>
                </c:pt>
                <c:pt idx="18975">
                  <c:v>23.547999999999998</c:v>
                </c:pt>
                <c:pt idx="18976">
                  <c:v>23.547999999999998</c:v>
                </c:pt>
                <c:pt idx="18977">
                  <c:v>23.547999999999998</c:v>
                </c:pt>
                <c:pt idx="18978">
                  <c:v>23.547999999999998</c:v>
                </c:pt>
                <c:pt idx="18979">
                  <c:v>23.547999999999998</c:v>
                </c:pt>
                <c:pt idx="18980">
                  <c:v>23.547999999999998</c:v>
                </c:pt>
                <c:pt idx="18981">
                  <c:v>23.547999999999998</c:v>
                </c:pt>
                <c:pt idx="18982">
                  <c:v>23.547999999999998</c:v>
                </c:pt>
                <c:pt idx="18983">
                  <c:v>23.547999999999998</c:v>
                </c:pt>
                <c:pt idx="18984">
                  <c:v>23.547999999999998</c:v>
                </c:pt>
                <c:pt idx="18985">
                  <c:v>23.558</c:v>
                </c:pt>
                <c:pt idx="18986">
                  <c:v>23.585999999999999</c:v>
                </c:pt>
                <c:pt idx="18987">
                  <c:v>23.585999999999999</c:v>
                </c:pt>
                <c:pt idx="18988">
                  <c:v>23.585999999999999</c:v>
                </c:pt>
                <c:pt idx="18989">
                  <c:v>23.585999999999999</c:v>
                </c:pt>
                <c:pt idx="18990">
                  <c:v>23.585999999999999</c:v>
                </c:pt>
                <c:pt idx="18991">
                  <c:v>23.585999999999999</c:v>
                </c:pt>
                <c:pt idx="18992">
                  <c:v>23.585999999999999</c:v>
                </c:pt>
                <c:pt idx="18993">
                  <c:v>23.585999999999999</c:v>
                </c:pt>
                <c:pt idx="18994">
                  <c:v>23.585999999999999</c:v>
                </c:pt>
                <c:pt idx="18995">
                  <c:v>23.585999999999999</c:v>
                </c:pt>
                <c:pt idx="18996">
                  <c:v>23.585999999999999</c:v>
                </c:pt>
                <c:pt idx="18997">
                  <c:v>23.585999999999999</c:v>
                </c:pt>
                <c:pt idx="18998">
                  <c:v>23.585999999999999</c:v>
                </c:pt>
                <c:pt idx="18999">
                  <c:v>23.585999999999999</c:v>
                </c:pt>
                <c:pt idx="19000">
                  <c:v>23.585999999999999</c:v>
                </c:pt>
                <c:pt idx="19001">
                  <c:v>23.585999999999999</c:v>
                </c:pt>
                <c:pt idx="19002">
                  <c:v>23.585999999999999</c:v>
                </c:pt>
                <c:pt idx="19003">
                  <c:v>23.585999999999999</c:v>
                </c:pt>
                <c:pt idx="19004">
                  <c:v>23.585999999999999</c:v>
                </c:pt>
                <c:pt idx="19005">
                  <c:v>23.585999999999999</c:v>
                </c:pt>
                <c:pt idx="19006">
                  <c:v>23.585999999999999</c:v>
                </c:pt>
                <c:pt idx="19007">
                  <c:v>23.585999999999999</c:v>
                </c:pt>
                <c:pt idx="19008">
                  <c:v>23.585999999999999</c:v>
                </c:pt>
                <c:pt idx="19009">
                  <c:v>23.585999999999999</c:v>
                </c:pt>
                <c:pt idx="19010">
                  <c:v>23.585999999999999</c:v>
                </c:pt>
                <c:pt idx="19011">
                  <c:v>23.585999999999999</c:v>
                </c:pt>
                <c:pt idx="19012">
                  <c:v>23.585999999999999</c:v>
                </c:pt>
                <c:pt idx="19013">
                  <c:v>23.585999999999999</c:v>
                </c:pt>
                <c:pt idx="19014">
                  <c:v>23.585999999999999</c:v>
                </c:pt>
                <c:pt idx="19015">
                  <c:v>23.585999999999999</c:v>
                </c:pt>
                <c:pt idx="19016">
                  <c:v>23.585999999999999</c:v>
                </c:pt>
                <c:pt idx="19017">
                  <c:v>23.585999999999999</c:v>
                </c:pt>
                <c:pt idx="19018">
                  <c:v>23.585999999999999</c:v>
                </c:pt>
                <c:pt idx="19019">
                  <c:v>23.585999999999999</c:v>
                </c:pt>
                <c:pt idx="19020">
                  <c:v>23.585999999999999</c:v>
                </c:pt>
                <c:pt idx="19021">
                  <c:v>23.585999999999999</c:v>
                </c:pt>
                <c:pt idx="19022">
                  <c:v>23.585999999999999</c:v>
                </c:pt>
                <c:pt idx="19023">
                  <c:v>23.585999999999999</c:v>
                </c:pt>
                <c:pt idx="19024">
                  <c:v>23.585999999999999</c:v>
                </c:pt>
                <c:pt idx="19025">
                  <c:v>23.585999999999999</c:v>
                </c:pt>
                <c:pt idx="19026">
                  <c:v>23.585999999999999</c:v>
                </c:pt>
                <c:pt idx="19027">
                  <c:v>23.585999999999999</c:v>
                </c:pt>
                <c:pt idx="19028">
                  <c:v>23.585999999999999</c:v>
                </c:pt>
                <c:pt idx="19029">
                  <c:v>23.585999999999999</c:v>
                </c:pt>
                <c:pt idx="19030">
                  <c:v>23.585999999999999</c:v>
                </c:pt>
                <c:pt idx="19031">
                  <c:v>23.585999999999999</c:v>
                </c:pt>
                <c:pt idx="19032">
                  <c:v>23.585999999999999</c:v>
                </c:pt>
                <c:pt idx="19033">
                  <c:v>23.585999999999999</c:v>
                </c:pt>
                <c:pt idx="19034">
                  <c:v>23.585999999999999</c:v>
                </c:pt>
                <c:pt idx="19035">
                  <c:v>23.585999999999999</c:v>
                </c:pt>
                <c:pt idx="19036">
                  <c:v>23.585999999999999</c:v>
                </c:pt>
                <c:pt idx="19037">
                  <c:v>23.585999999999999</c:v>
                </c:pt>
                <c:pt idx="19038">
                  <c:v>23.585999999999999</c:v>
                </c:pt>
                <c:pt idx="19039">
                  <c:v>23.623999999999999</c:v>
                </c:pt>
                <c:pt idx="19040">
                  <c:v>23.623999999999999</c:v>
                </c:pt>
                <c:pt idx="19041">
                  <c:v>23.623999999999999</c:v>
                </c:pt>
                <c:pt idx="19042">
                  <c:v>23.623999999999999</c:v>
                </c:pt>
                <c:pt idx="19043">
                  <c:v>23.623999999999999</c:v>
                </c:pt>
                <c:pt idx="19044">
                  <c:v>23.623999999999999</c:v>
                </c:pt>
                <c:pt idx="19045">
                  <c:v>23.623999999999999</c:v>
                </c:pt>
                <c:pt idx="19046">
                  <c:v>23.623999999999999</c:v>
                </c:pt>
                <c:pt idx="19047">
                  <c:v>23.623999999999999</c:v>
                </c:pt>
                <c:pt idx="19048">
                  <c:v>23.623999999999999</c:v>
                </c:pt>
                <c:pt idx="19049">
                  <c:v>23.623999999999999</c:v>
                </c:pt>
                <c:pt idx="19050">
                  <c:v>23.623999999999999</c:v>
                </c:pt>
                <c:pt idx="19051">
                  <c:v>23.623999999999999</c:v>
                </c:pt>
                <c:pt idx="19052">
                  <c:v>23.623999999999999</c:v>
                </c:pt>
                <c:pt idx="19053">
                  <c:v>23.623999999999999</c:v>
                </c:pt>
                <c:pt idx="19054">
                  <c:v>23.623999999999999</c:v>
                </c:pt>
                <c:pt idx="19055">
                  <c:v>23.623999999999999</c:v>
                </c:pt>
                <c:pt idx="19056">
                  <c:v>23.623999999999999</c:v>
                </c:pt>
                <c:pt idx="19057">
                  <c:v>23.623999999999999</c:v>
                </c:pt>
                <c:pt idx="19058">
                  <c:v>23.623999999999999</c:v>
                </c:pt>
                <c:pt idx="19059">
                  <c:v>23.623999999999999</c:v>
                </c:pt>
                <c:pt idx="19060">
                  <c:v>23.623999999999999</c:v>
                </c:pt>
                <c:pt idx="19061">
                  <c:v>23.623999999999999</c:v>
                </c:pt>
                <c:pt idx="19062">
                  <c:v>23.623999999999999</c:v>
                </c:pt>
                <c:pt idx="19063">
                  <c:v>23.623999999999999</c:v>
                </c:pt>
                <c:pt idx="19064">
                  <c:v>23.623999999999999</c:v>
                </c:pt>
                <c:pt idx="19065">
                  <c:v>23.623999999999999</c:v>
                </c:pt>
                <c:pt idx="19066">
                  <c:v>23.623999999999999</c:v>
                </c:pt>
                <c:pt idx="19067">
                  <c:v>23.623999999999999</c:v>
                </c:pt>
                <c:pt idx="19068">
                  <c:v>23.623999999999999</c:v>
                </c:pt>
                <c:pt idx="19069">
                  <c:v>23.623999999999999</c:v>
                </c:pt>
                <c:pt idx="19070">
                  <c:v>23.623999999999999</c:v>
                </c:pt>
                <c:pt idx="19071">
                  <c:v>23.623999999999999</c:v>
                </c:pt>
                <c:pt idx="19072">
                  <c:v>23.623999999999999</c:v>
                </c:pt>
                <c:pt idx="19073">
                  <c:v>23.623999999999999</c:v>
                </c:pt>
                <c:pt idx="19074">
                  <c:v>23.623999999999999</c:v>
                </c:pt>
                <c:pt idx="19075">
                  <c:v>23.623999999999999</c:v>
                </c:pt>
                <c:pt idx="19076">
                  <c:v>23.623999999999999</c:v>
                </c:pt>
                <c:pt idx="19077">
                  <c:v>23.623999999999999</c:v>
                </c:pt>
                <c:pt idx="19078">
                  <c:v>23.623999999999999</c:v>
                </c:pt>
                <c:pt idx="19079">
                  <c:v>23.623999999999999</c:v>
                </c:pt>
                <c:pt idx="19080">
                  <c:v>23.623999999999999</c:v>
                </c:pt>
                <c:pt idx="19081">
                  <c:v>23.623999999999999</c:v>
                </c:pt>
                <c:pt idx="19082">
                  <c:v>23.623999999999999</c:v>
                </c:pt>
                <c:pt idx="19083">
                  <c:v>23.623999999999999</c:v>
                </c:pt>
                <c:pt idx="19084">
                  <c:v>23.623999999999999</c:v>
                </c:pt>
                <c:pt idx="19085">
                  <c:v>23.623999999999999</c:v>
                </c:pt>
                <c:pt idx="19086">
                  <c:v>23.623999999999999</c:v>
                </c:pt>
                <c:pt idx="19087">
                  <c:v>23.623999999999999</c:v>
                </c:pt>
                <c:pt idx="19088">
                  <c:v>23.623999999999999</c:v>
                </c:pt>
                <c:pt idx="19089">
                  <c:v>23.623999999999999</c:v>
                </c:pt>
                <c:pt idx="19090">
                  <c:v>23.623999999999999</c:v>
                </c:pt>
                <c:pt idx="19091">
                  <c:v>23.623999999999999</c:v>
                </c:pt>
                <c:pt idx="19092">
                  <c:v>23.623999999999999</c:v>
                </c:pt>
                <c:pt idx="19093">
                  <c:v>23.643999999999998</c:v>
                </c:pt>
                <c:pt idx="19094">
                  <c:v>23.661999999999999</c:v>
                </c:pt>
                <c:pt idx="19095">
                  <c:v>23.661999999999999</c:v>
                </c:pt>
                <c:pt idx="19096">
                  <c:v>23.661999999999999</c:v>
                </c:pt>
                <c:pt idx="19097">
                  <c:v>23.661999999999999</c:v>
                </c:pt>
                <c:pt idx="19098">
                  <c:v>23.661999999999999</c:v>
                </c:pt>
                <c:pt idx="19099">
                  <c:v>23.661999999999999</c:v>
                </c:pt>
                <c:pt idx="19100">
                  <c:v>23.661999999999999</c:v>
                </c:pt>
                <c:pt idx="19101">
                  <c:v>23.661999999999999</c:v>
                </c:pt>
                <c:pt idx="19102">
                  <c:v>23.661999999999999</c:v>
                </c:pt>
                <c:pt idx="19103">
                  <c:v>23.661999999999999</c:v>
                </c:pt>
                <c:pt idx="19104">
                  <c:v>23.661999999999999</c:v>
                </c:pt>
                <c:pt idx="19105">
                  <c:v>23.661999999999999</c:v>
                </c:pt>
                <c:pt idx="19106">
                  <c:v>23.661999999999999</c:v>
                </c:pt>
                <c:pt idx="19107">
                  <c:v>23.661999999999999</c:v>
                </c:pt>
                <c:pt idx="19108">
                  <c:v>23.661999999999999</c:v>
                </c:pt>
                <c:pt idx="19109">
                  <c:v>23.661999999999999</c:v>
                </c:pt>
                <c:pt idx="19110">
                  <c:v>23.661999999999999</c:v>
                </c:pt>
                <c:pt idx="19111">
                  <c:v>23.661999999999999</c:v>
                </c:pt>
                <c:pt idx="19112">
                  <c:v>23.661999999999999</c:v>
                </c:pt>
                <c:pt idx="19113">
                  <c:v>23.661999999999999</c:v>
                </c:pt>
                <c:pt idx="19114">
                  <c:v>23.661999999999999</c:v>
                </c:pt>
                <c:pt idx="19115">
                  <c:v>23.661999999999999</c:v>
                </c:pt>
                <c:pt idx="19116">
                  <c:v>23.661999999999999</c:v>
                </c:pt>
                <c:pt idx="19117">
                  <c:v>23.661999999999999</c:v>
                </c:pt>
                <c:pt idx="19118">
                  <c:v>23.661999999999999</c:v>
                </c:pt>
                <c:pt idx="19119">
                  <c:v>23.661999999999999</c:v>
                </c:pt>
                <c:pt idx="19120">
                  <c:v>23.661999999999999</c:v>
                </c:pt>
                <c:pt idx="19121">
                  <c:v>23.661999999999999</c:v>
                </c:pt>
                <c:pt idx="19122">
                  <c:v>23.661999999999999</c:v>
                </c:pt>
                <c:pt idx="19123">
                  <c:v>23.661999999999999</c:v>
                </c:pt>
                <c:pt idx="19124">
                  <c:v>23.661999999999999</c:v>
                </c:pt>
                <c:pt idx="19125">
                  <c:v>23.661999999999999</c:v>
                </c:pt>
                <c:pt idx="19126">
                  <c:v>23.661999999999999</c:v>
                </c:pt>
                <c:pt idx="19127">
                  <c:v>23.661999999999999</c:v>
                </c:pt>
                <c:pt idx="19128">
                  <c:v>23.661999999999999</c:v>
                </c:pt>
                <c:pt idx="19129">
                  <c:v>23.661999999999999</c:v>
                </c:pt>
                <c:pt idx="19130">
                  <c:v>23.661999999999999</c:v>
                </c:pt>
                <c:pt idx="19131">
                  <c:v>23.661999999999999</c:v>
                </c:pt>
                <c:pt idx="19132">
                  <c:v>23.661999999999999</c:v>
                </c:pt>
                <c:pt idx="19133">
                  <c:v>23.661999999999999</c:v>
                </c:pt>
                <c:pt idx="19134">
                  <c:v>23.661999999999999</c:v>
                </c:pt>
                <c:pt idx="19135">
                  <c:v>23.661999999999999</c:v>
                </c:pt>
                <c:pt idx="19136">
                  <c:v>23.661999999999999</c:v>
                </c:pt>
                <c:pt idx="19137">
                  <c:v>23.661999999999999</c:v>
                </c:pt>
                <c:pt idx="19138">
                  <c:v>23.661999999999999</c:v>
                </c:pt>
                <c:pt idx="19139">
                  <c:v>23.661999999999999</c:v>
                </c:pt>
                <c:pt idx="19140">
                  <c:v>23.661999999999999</c:v>
                </c:pt>
                <c:pt idx="19141">
                  <c:v>23.661999999999999</c:v>
                </c:pt>
                <c:pt idx="19142">
                  <c:v>23.661999999999999</c:v>
                </c:pt>
                <c:pt idx="19143">
                  <c:v>23.661999999999999</c:v>
                </c:pt>
                <c:pt idx="19144">
                  <c:v>23.661999999999999</c:v>
                </c:pt>
                <c:pt idx="19145">
                  <c:v>23.661999999999999</c:v>
                </c:pt>
                <c:pt idx="19146">
                  <c:v>23.661999999999999</c:v>
                </c:pt>
                <c:pt idx="19147">
                  <c:v>23.661999999999999</c:v>
                </c:pt>
                <c:pt idx="19148">
                  <c:v>23.666</c:v>
                </c:pt>
                <c:pt idx="19149">
                  <c:v>23.696000000000002</c:v>
                </c:pt>
                <c:pt idx="19150">
                  <c:v>23.696000000000002</c:v>
                </c:pt>
                <c:pt idx="19151">
                  <c:v>23.696000000000002</c:v>
                </c:pt>
                <c:pt idx="19152">
                  <c:v>23.696000000000002</c:v>
                </c:pt>
                <c:pt idx="19153">
                  <c:v>23.696000000000002</c:v>
                </c:pt>
                <c:pt idx="19154">
                  <c:v>23.696000000000002</c:v>
                </c:pt>
                <c:pt idx="19155">
                  <c:v>23.696000000000002</c:v>
                </c:pt>
                <c:pt idx="19156">
                  <c:v>23.696000000000002</c:v>
                </c:pt>
                <c:pt idx="19157">
                  <c:v>23.696000000000002</c:v>
                </c:pt>
                <c:pt idx="19158">
                  <c:v>23.696000000000002</c:v>
                </c:pt>
                <c:pt idx="19159">
                  <c:v>23.696000000000002</c:v>
                </c:pt>
                <c:pt idx="19160">
                  <c:v>23.696000000000002</c:v>
                </c:pt>
                <c:pt idx="19161">
                  <c:v>23.696000000000002</c:v>
                </c:pt>
                <c:pt idx="19162">
                  <c:v>23.696000000000002</c:v>
                </c:pt>
                <c:pt idx="19163">
                  <c:v>23.696000000000002</c:v>
                </c:pt>
                <c:pt idx="19164">
                  <c:v>23.696000000000002</c:v>
                </c:pt>
                <c:pt idx="19165">
                  <c:v>23.696000000000002</c:v>
                </c:pt>
                <c:pt idx="19166">
                  <c:v>23.696000000000002</c:v>
                </c:pt>
                <c:pt idx="19167">
                  <c:v>23.696000000000002</c:v>
                </c:pt>
                <c:pt idx="19168">
                  <c:v>23.696000000000002</c:v>
                </c:pt>
                <c:pt idx="19169">
                  <c:v>23.696000000000002</c:v>
                </c:pt>
                <c:pt idx="19170">
                  <c:v>23.696000000000002</c:v>
                </c:pt>
                <c:pt idx="19171">
                  <c:v>23.696000000000002</c:v>
                </c:pt>
                <c:pt idx="19172">
                  <c:v>23.696000000000002</c:v>
                </c:pt>
                <c:pt idx="19173">
                  <c:v>23.696000000000002</c:v>
                </c:pt>
                <c:pt idx="19174">
                  <c:v>23.696000000000002</c:v>
                </c:pt>
                <c:pt idx="19175">
                  <c:v>23.696000000000002</c:v>
                </c:pt>
                <c:pt idx="19176">
                  <c:v>23.696000000000002</c:v>
                </c:pt>
                <c:pt idx="19177">
                  <c:v>23.696000000000002</c:v>
                </c:pt>
                <c:pt idx="19178">
                  <c:v>23.696000000000002</c:v>
                </c:pt>
                <c:pt idx="19179">
                  <c:v>23.696000000000002</c:v>
                </c:pt>
                <c:pt idx="19180">
                  <c:v>23.696000000000002</c:v>
                </c:pt>
                <c:pt idx="19181">
                  <c:v>23.696000000000002</c:v>
                </c:pt>
                <c:pt idx="19182">
                  <c:v>23.696000000000002</c:v>
                </c:pt>
                <c:pt idx="19183">
                  <c:v>23.696000000000002</c:v>
                </c:pt>
                <c:pt idx="19184">
                  <c:v>23.696000000000002</c:v>
                </c:pt>
                <c:pt idx="19185">
                  <c:v>23.696000000000002</c:v>
                </c:pt>
                <c:pt idx="19186">
                  <c:v>23.696000000000002</c:v>
                </c:pt>
                <c:pt idx="19187">
                  <c:v>23.696000000000002</c:v>
                </c:pt>
                <c:pt idx="19188">
                  <c:v>23.696000000000002</c:v>
                </c:pt>
                <c:pt idx="19189">
                  <c:v>23.696000000000002</c:v>
                </c:pt>
                <c:pt idx="19190">
                  <c:v>23.696000000000002</c:v>
                </c:pt>
                <c:pt idx="19191">
                  <c:v>23.696000000000002</c:v>
                </c:pt>
                <c:pt idx="19192">
                  <c:v>23.696000000000002</c:v>
                </c:pt>
                <c:pt idx="19193">
                  <c:v>23.696000000000002</c:v>
                </c:pt>
                <c:pt idx="19194">
                  <c:v>23.696000000000002</c:v>
                </c:pt>
                <c:pt idx="19195">
                  <c:v>23.696000000000002</c:v>
                </c:pt>
                <c:pt idx="19196">
                  <c:v>23.696000000000002</c:v>
                </c:pt>
                <c:pt idx="19197">
                  <c:v>23.696000000000002</c:v>
                </c:pt>
                <c:pt idx="19198">
                  <c:v>23.725999999999999</c:v>
                </c:pt>
                <c:pt idx="19199">
                  <c:v>23.736000000000001</c:v>
                </c:pt>
                <c:pt idx="19200">
                  <c:v>23.736000000000001</c:v>
                </c:pt>
                <c:pt idx="19201">
                  <c:v>23.736000000000001</c:v>
                </c:pt>
                <c:pt idx="19202">
                  <c:v>23.736000000000001</c:v>
                </c:pt>
                <c:pt idx="19203">
                  <c:v>23.736000000000001</c:v>
                </c:pt>
                <c:pt idx="19204">
                  <c:v>23.736000000000001</c:v>
                </c:pt>
                <c:pt idx="19205">
                  <c:v>23.736000000000001</c:v>
                </c:pt>
                <c:pt idx="19206">
                  <c:v>23.736000000000001</c:v>
                </c:pt>
                <c:pt idx="19207">
                  <c:v>23.736000000000001</c:v>
                </c:pt>
                <c:pt idx="19208">
                  <c:v>23.736000000000001</c:v>
                </c:pt>
                <c:pt idx="19209">
                  <c:v>23.736000000000001</c:v>
                </c:pt>
                <c:pt idx="19210">
                  <c:v>23.736000000000001</c:v>
                </c:pt>
                <c:pt idx="19211">
                  <c:v>23.736000000000001</c:v>
                </c:pt>
                <c:pt idx="19212">
                  <c:v>23.736000000000001</c:v>
                </c:pt>
                <c:pt idx="19213">
                  <c:v>23.736000000000001</c:v>
                </c:pt>
                <c:pt idx="19214">
                  <c:v>23.736000000000001</c:v>
                </c:pt>
                <c:pt idx="19215">
                  <c:v>23.736000000000001</c:v>
                </c:pt>
                <c:pt idx="19216">
                  <c:v>23.736000000000001</c:v>
                </c:pt>
                <c:pt idx="19217">
                  <c:v>23.736000000000001</c:v>
                </c:pt>
                <c:pt idx="19218">
                  <c:v>23.736000000000001</c:v>
                </c:pt>
                <c:pt idx="19219">
                  <c:v>23.736000000000001</c:v>
                </c:pt>
                <c:pt idx="19220">
                  <c:v>23.736000000000001</c:v>
                </c:pt>
                <c:pt idx="19221">
                  <c:v>23.736000000000001</c:v>
                </c:pt>
                <c:pt idx="19222">
                  <c:v>23.736000000000001</c:v>
                </c:pt>
                <c:pt idx="19223">
                  <c:v>23.736000000000001</c:v>
                </c:pt>
                <c:pt idx="19224">
                  <c:v>23.736000000000001</c:v>
                </c:pt>
                <c:pt idx="19225">
                  <c:v>23.736000000000001</c:v>
                </c:pt>
                <c:pt idx="19226">
                  <c:v>23.736000000000001</c:v>
                </c:pt>
                <c:pt idx="19227">
                  <c:v>23.736000000000001</c:v>
                </c:pt>
                <c:pt idx="19228">
                  <c:v>23.736000000000001</c:v>
                </c:pt>
                <c:pt idx="19229">
                  <c:v>23.736000000000001</c:v>
                </c:pt>
                <c:pt idx="19230">
                  <c:v>23.736000000000001</c:v>
                </c:pt>
                <c:pt idx="19231">
                  <c:v>23.736000000000001</c:v>
                </c:pt>
                <c:pt idx="19232">
                  <c:v>23.736000000000001</c:v>
                </c:pt>
                <c:pt idx="19233">
                  <c:v>23.736000000000001</c:v>
                </c:pt>
                <c:pt idx="19234">
                  <c:v>23.736000000000001</c:v>
                </c:pt>
                <c:pt idx="19235">
                  <c:v>23.736000000000001</c:v>
                </c:pt>
                <c:pt idx="19236">
                  <c:v>23.736000000000001</c:v>
                </c:pt>
                <c:pt idx="19237">
                  <c:v>23.736000000000001</c:v>
                </c:pt>
                <c:pt idx="19238">
                  <c:v>23.736000000000001</c:v>
                </c:pt>
                <c:pt idx="19239">
                  <c:v>23.736000000000001</c:v>
                </c:pt>
                <c:pt idx="19240">
                  <c:v>23.736000000000001</c:v>
                </c:pt>
                <c:pt idx="19241">
                  <c:v>23.736000000000001</c:v>
                </c:pt>
                <c:pt idx="19242">
                  <c:v>23.736000000000001</c:v>
                </c:pt>
                <c:pt idx="19243">
                  <c:v>23.736000000000001</c:v>
                </c:pt>
                <c:pt idx="19244">
                  <c:v>23.736000000000001</c:v>
                </c:pt>
                <c:pt idx="19245">
                  <c:v>23.736000000000001</c:v>
                </c:pt>
                <c:pt idx="19246">
                  <c:v>23.736000000000001</c:v>
                </c:pt>
                <c:pt idx="19247">
                  <c:v>23.736000000000001</c:v>
                </c:pt>
                <c:pt idx="19248">
                  <c:v>23.736000000000001</c:v>
                </c:pt>
                <c:pt idx="19249">
                  <c:v>23.736000000000001</c:v>
                </c:pt>
                <c:pt idx="19250">
                  <c:v>23.736000000000001</c:v>
                </c:pt>
                <c:pt idx="19251">
                  <c:v>23.736000000000001</c:v>
                </c:pt>
                <c:pt idx="19252">
                  <c:v>23.736000000000001</c:v>
                </c:pt>
                <c:pt idx="19253">
                  <c:v>23.736000000000001</c:v>
                </c:pt>
                <c:pt idx="19254">
                  <c:v>23.736000000000001</c:v>
                </c:pt>
                <c:pt idx="19255">
                  <c:v>23.736000000000001</c:v>
                </c:pt>
                <c:pt idx="19256">
                  <c:v>23.736000000000001</c:v>
                </c:pt>
                <c:pt idx="19257">
                  <c:v>23.756</c:v>
                </c:pt>
                <c:pt idx="19258">
                  <c:v>23.771999999999998</c:v>
                </c:pt>
                <c:pt idx="19259">
                  <c:v>23.771999999999998</c:v>
                </c:pt>
                <c:pt idx="19260">
                  <c:v>23.771999999999998</c:v>
                </c:pt>
                <c:pt idx="19261">
                  <c:v>23.771999999999998</c:v>
                </c:pt>
                <c:pt idx="19262">
                  <c:v>23.771999999999998</c:v>
                </c:pt>
                <c:pt idx="19263">
                  <c:v>23.771999999999998</c:v>
                </c:pt>
                <c:pt idx="19264">
                  <c:v>23.771999999999998</c:v>
                </c:pt>
                <c:pt idx="19265">
                  <c:v>23.771999999999998</c:v>
                </c:pt>
                <c:pt idx="19266">
                  <c:v>23.771999999999998</c:v>
                </c:pt>
                <c:pt idx="19267">
                  <c:v>23.771999999999998</c:v>
                </c:pt>
                <c:pt idx="19268">
                  <c:v>23.771999999999998</c:v>
                </c:pt>
                <c:pt idx="19269">
                  <c:v>23.771999999999998</c:v>
                </c:pt>
                <c:pt idx="19270">
                  <c:v>23.771999999999998</c:v>
                </c:pt>
                <c:pt idx="19271">
                  <c:v>23.771999999999998</c:v>
                </c:pt>
                <c:pt idx="19272">
                  <c:v>23.771999999999998</c:v>
                </c:pt>
                <c:pt idx="19273">
                  <c:v>23.771999999999998</c:v>
                </c:pt>
                <c:pt idx="19274">
                  <c:v>23.771999999999998</c:v>
                </c:pt>
                <c:pt idx="19275">
                  <c:v>23.771999999999998</c:v>
                </c:pt>
                <c:pt idx="19276">
                  <c:v>23.771999999999998</c:v>
                </c:pt>
                <c:pt idx="19277">
                  <c:v>23.771999999999998</c:v>
                </c:pt>
                <c:pt idx="19278">
                  <c:v>23.771999999999998</c:v>
                </c:pt>
                <c:pt idx="19279">
                  <c:v>23.771999999999998</c:v>
                </c:pt>
                <c:pt idx="19280">
                  <c:v>23.771999999999998</c:v>
                </c:pt>
                <c:pt idx="19281">
                  <c:v>23.771999999999998</c:v>
                </c:pt>
                <c:pt idx="19282">
                  <c:v>23.771999999999998</c:v>
                </c:pt>
                <c:pt idx="19283">
                  <c:v>23.771999999999998</c:v>
                </c:pt>
                <c:pt idx="19284">
                  <c:v>23.771999999999998</c:v>
                </c:pt>
                <c:pt idx="19285">
                  <c:v>23.771999999999998</c:v>
                </c:pt>
                <c:pt idx="19286">
                  <c:v>23.771999999999998</c:v>
                </c:pt>
                <c:pt idx="19287">
                  <c:v>23.771999999999998</c:v>
                </c:pt>
                <c:pt idx="19288">
                  <c:v>23.771999999999998</c:v>
                </c:pt>
                <c:pt idx="19289">
                  <c:v>23.771999999999998</c:v>
                </c:pt>
                <c:pt idx="19290">
                  <c:v>23.771999999999998</c:v>
                </c:pt>
                <c:pt idx="19291">
                  <c:v>23.771999999999998</c:v>
                </c:pt>
                <c:pt idx="19292">
                  <c:v>23.771999999999998</c:v>
                </c:pt>
                <c:pt idx="19293">
                  <c:v>23.771999999999998</c:v>
                </c:pt>
                <c:pt idx="19294">
                  <c:v>23.771999999999998</c:v>
                </c:pt>
                <c:pt idx="19295">
                  <c:v>23.771999999999998</c:v>
                </c:pt>
                <c:pt idx="19296">
                  <c:v>23.771999999999998</c:v>
                </c:pt>
                <c:pt idx="19297">
                  <c:v>23.771999999999998</c:v>
                </c:pt>
                <c:pt idx="19298">
                  <c:v>23.771999999999998</c:v>
                </c:pt>
                <c:pt idx="19299">
                  <c:v>23.771999999999998</c:v>
                </c:pt>
                <c:pt idx="19300">
                  <c:v>23.771999999999998</c:v>
                </c:pt>
                <c:pt idx="19301">
                  <c:v>23.771999999999998</c:v>
                </c:pt>
                <c:pt idx="19302">
                  <c:v>23.771999999999998</c:v>
                </c:pt>
                <c:pt idx="19303">
                  <c:v>23.771999999999998</c:v>
                </c:pt>
                <c:pt idx="19304">
                  <c:v>23.771999999999998</c:v>
                </c:pt>
                <c:pt idx="19305">
                  <c:v>23.771999999999998</c:v>
                </c:pt>
                <c:pt idx="19306">
                  <c:v>23.771999999999998</c:v>
                </c:pt>
                <c:pt idx="19307">
                  <c:v>23.771999999999998</c:v>
                </c:pt>
                <c:pt idx="19308">
                  <c:v>23.771999999999998</c:v>
                </c:pt>
                <c:pt idx="19309">
                  <c:v>23.771999999999998</c:v>
                </c:pt>
                <c:pt idx="19310">
                  <c:v>23.788</c:v>
                </c:pt>
                <c:pt idx="19311">
                  <c:v>23.814</c:v>
                </c:pt>
                <c:pt idx="19312">
                  <c:v>23.814</c:v>
                </c:pt>
                <c:pt idx="19313">
                  <c:v>23.814</c:v>
                </c:pt>
                <c:pt idx="19314">
                  <c:v>23.814</c:v>
                </c:pt>
                <c:pt idx="19315">
                  <c:v>23.814</c:v>
                </c:pt>
                <c:pt idx="19316">
                  <c:v>23.814</c:v>
                </c:pt>
                <c:pt idx="19317">
                  <c:v>23.814</c:v>
                </c:pt>
                <c:pt idx="19318">
                  <c:v>23.814</c:v>
                </c:pt>
                <c:pt idx="19319">
                  <c:v>23.814</c:v>
                </c:pt>
                <c:pt idx="19320">
                  <c:v>23.814</c:v>
                </c:pt>
                <c:pt idx="19321">
                  <c:v>23.814</c:v>
                </c:pt>
                <c:pt idx="19322">
                  <c:v>23.814</c:v>
                </c:pt>
                <c:pt idx="19323">
                  <c:v>23.814</c:v>
                </c:pt>
                <c:pt idx="19324">
                  <c:v>23.814</c:v>
                </c:pt>
                <c:pt idx="19325">
                  <c:v>23.814</c:v>
                </c:pt>
                <c:pt idx="19326">
                  <c:v>23.814</c:v>
                </c:pt>
                <c:pt idx="19327">
                  <c:v>23.814</c:v>
                </c:pt>
                <c:pt idx="19328">
                  <c:v>23.814</c:v>
                </c:pt>
                <c:pt idx="19329">
                  <c:v>23.814</c:v>
                </c:pt>
                <c:pt idx="19330">
                  <c:v>23.814</c:v>
                </c:pt>
                <c:pt idx="19331">
                  <c:v>23.814</c:v>
                </c:pt>
                <c:pt idx="19332">
                  <c:v>23.814</c:v>
                </c:pt>
                <c:pt idx="19333">
                  <c:v>23.814</c:v>
                </c:pt>
                <c:pt idx="19334">
                  <c:v>23.814</c:v>
                </c:pt>
                <c:pt idx="19335">
                  <c:v>23.814</c:v>
                </c:pt>
                <c:pt idx="19336">
                  <c:v>23.814</c:v>
                </c:pt>
                <c:pt idx="19337">
                  <c:v>23.814</c:v>
                </c:pt>
                <c:pt idx="19338">
                  <c:v>23.814</c:v>
                </c:pt>
                <c:pt idx="19339">
                  <c:v>23.814</c:v>
                </c:pt>
                <c:pt idx="19340">
                  <c:v>23.814</c:v>
                </c:pt>
                <c:pt idx="19341">
                  <c:v>23.814</c:v>
                </c:pt>
                <c:pt idx="19342">
                  <c:v>23.814</c:v>
                </c:pt>
                <c:pt idx="19343">
                  <c:v>23.814</c:v>
                </c:pt>
                <c:pt idx="19344">
                  <c:v>23.814</c:v>
                </c:pt>
                <c:pt idx="19345">
                  <c:v>23.814</c:v>
                </c:pt>
                <c:pt idx="19346">
                  <c:v>23.814</c:v>
                </c:pt>
                <c:pt idx="19347">
                  <c:v>23.814</c:v>
                </c:pt>
                <c:pt idx="19348">
                  <c:v>23.814</c:v>
                </c:pt>
                <c:pt idx="19349">
                  <c:v>23.814</c:v>
                </c:pt>
                <c:pt idx="19350">
                  <c:v>23.814</c:v>
                </c:pt>
                <c:pt idx="19351">
                  <c:v>23.814</c:v>
                </c:pt>
                <c:pt idx="19352">
                  <c:v>23.814</c:v>
                </c:pt>
                <c:pt idx="19353">
                  <c:v>23.814</c:v>
                </c:pt>
                <c:pt idx="19354">
                  <c:v>23.814</c:v>
                </c:pt>
                <c:pt idx="19355">
                  <c:v>23.814</c:v>
                </c:pt>
                <c:pt idx="19356">
                  <c:v>23.814</c:v>
                </c:pt>
                <c:pt idx="19357">
                  <c:v>23.814</c:v>
                </c:pt>
                <c:pt idx="19358">
                  <c:v>23.814</c:v>
                </c:pt>
                <c:pt idx="19359">
                  <c:v>23.814</c:v>
                </c:pt>
                <c:pt idx="19360">
                  <c:v>23.814</c:v>
                </c:pt>
                <c:pt idx="19361">
                  <c:v>23.814</c:v>
                </c:pt>
                <c:pt idx="19362">
                  <c:v>23.814</c:v>
                </c:pt>
                <c:pt idx="19363">
                  <c:v>23.814</c:v>
                </c:pt>
                <c:pt idx="19364">
                  <c:v>23.814</c:v>
                </c:pt>
                <c:pt idx="19365">
                  <c:v>23.814</c:v>
                </c:pt>
                <c:pt idx="19366">
                  <c:v>23.814</c:v>
                </c:pt>
                <c:pt idx="19367">
                  <c:v>23.814</c:v>
                </c:pt>
                <c:pt idx="19368">
                  <c:v>23.814</c:v>
                </c:pt>
                <c:pt idx="19369">
                  <c:v>23.814</c:v>
                </c:pt>
                <c:pt idx="19370">
                  <c:v>23.814</c:v>
                </c:pt>
                <c:pt idx="19371">
                  <c:v>23.814</c:v>
                </c:pt>
                <c:pt idx="19372">
                  <c:v>23.853999999999999</c:v>
                </c:pt>
                <c:pt idx="19373">
                  <c:v>23.853999999999999</c:v>
                </c:pt>
                <c:pt idx="19374">
                  <c:v>23.853999999999999</c:v>
                </c:pt>
                <c:pt idx="19375">
                  <c:v>23.853999999999999</c:v>
                </c:pt>
                <c:pt idx="19376">
                  <c:v>23.853999999999999</c:v>
                </c:pt>
                <c:pt idx="19377">
                  <c:v>23.853999999999999</c:v>
                </c:pt>
                <c:pt idx="19378">
                  <c:v>23.853999999999999</c:v>
                </c:pt>
                <c:pt idx="19379">
                  <c:v>23.853999999999999</c:v>
                </c:pt>
                <c:pt idx="19380">
                  <c:v>23.853999999999999</c:v>
                </c:pt>
                <c:pt idx="19381">
                  <c:v>23.853999999999999</c:v>
                </c:pt>
                <c:pt idx="19382">
                  <c:v>23.853999999999999</c:v>
                </c:pt>
                <c:pt idx="19383">
                  <c:v>23.853999999999999</c:v>
                </c:pt>
                <c:pt idx="19384">
                  <c:v>23.853999999999999</c:v>
                </c:pt>
                <c:pt idx="19385">
                  <c:v>23.853999999999999</c:v>
                </c:pt>
                <c:pt idx="19386">
                  <c:v>23.853999999999999</c:v>
                </c:pt>
                <c:pt idx="19387">
                  <c:v>23.853999999999999</c:v>
                </c:pt>
                <c:pt idx="19388">
                  <c:v>23.853999999999999</c:v>
                </c:pt>
                <c:pt idx="19389">
                  <c:v>23.853999999999999</c:v>
                </c:pt>
                <c:pt idx="19390">
                  <c:v>23.853999999999999</c:v>
                </c:pt>
                <c:pt idx="19391">
                  <c:v>23.853999999999999</c:v>
                </c:pt>
                <c:pt idx="19392">
                  <c:v>23.853999999999999</c:v>
                </c:pt>
                <c:pt idx="19393">
                  <c:v>23.853999999999999</c:v>
                </c:pt>
                <c:pt idx="19394">
                  <c:v>23.853999999999999</c:v>
                </c:pt>
                <c:pt idx="19395">
                  <c:v>23.853999999999999</c:v>
                </c:pt>
                <c:pt idx="19396">
                  <c:v>23.853999999999999</c:v>
                </c:pt>
                <c:pt idx="19397">
                  <c:v>23.853999999999999</c:v>
                </c:pt>
                <c:pt idx="19398">
                  <c:v>23.853999999999999</c:v>
                </c:pt>
                <c:pt idx="19399">
                  <c:v>23.853999999999999</c:v>
                </c:pt>
                <c:pt idx="19400">
                  <c:v>23.853999999999999</c:v>
                </c:pt>
                <c:pt idx="19401">
                  <c:v>23.853999999999999</c:v>
                </c:pt>
                <c:pt idx="19402">
                  <c:v>23.853999999999999</c:v>
                </c:pt>
                <c:pt idx="19403">
                  <c:v>23.853999999999999</c:v>
                </c:pt>
                <c:pt idx="19404">
                  <c:v>23.853999999999999</c:v>
                </c:pt>
                <c:pt idx="19405">
                  <c:v>23.853999999999999</c:v>
                </c:pt>
                <c:pt idx="19406">
                  <c:v>23.853999999999999</c:v>
                </c:pt>
                <c:pt idx="19407">
                  <c:v>23.853999999999999</c:v>
                </c:pt>
                <c:pt idx="19408">
                  <c:v>23.853999999999999</c:v>
                </c:pt>
                <c:pt idx="19409">
                  <c:v>23.853999999999999</c:v>
                </c:pt>
                <c:pt idx="19410">
                  <c:v>23.853999999999999</c:v>
                </c:pt>
                <c:pt idx="19411">
                  <c:v>23.853999999999999</c:v>
                </c:pt>
                <c:pt idx="19412">
                  <c:v>23.853999999999999</c:v>
                </c:pt>
                <c:pt idx="19413">
                  <c:v>23.853999999999999</c:v>
                </c:pt>
                <c:pt idx="19414">
                  <c:v>23.853999999999999</c:v>
                </c:pt>
                <c:pt idx="19415">
                  <c:v>23.853999999999999</c:v>
                </c:pt>
                <c:pt idx="19416">
                  <c:v>23.853999999999999</c:v>
                </c:pt>
                <c:pt idx="19417">
                  <c:v>23.853999999999999</c:v>
                </c:pt>
                <c:pt idx="19418">
                  <c:v>23.853999999999999</c:v>
                </c:pt>
                <c:pt idx="19419">
                  <c:v>23.853999999999999</c:v>
                </c:pt>
                <c:pt idx="19420">
                  <c:v>23.853999999999999</c:v>
                </c:pt>
                <c:pt idx="19421">
                  <c:v>23.853999999999999</c:v>
                </c:pt>
                <c:pt idx="19422">
                  <c:v>23.853999999999999</c:v>
                </c:pt>
                <c:pt idx="19423">
                  <c:v>23.853999999999999</c:v>
                </c:pt>
                <c:pt idx="19424">
                  <c:v>23.853999999999999</c:v>
                </c:pt>
                <c:pt idx="19425">
                  <c:v>23.853999999999999</c:v>
                </c:pt>
                <c:pt idx="19426">
                  <c:v>23.853999999999999</c:v>
                </c:pt>
                <c:pt idx="19427">
                  <c:v>23.853999999999999</c:v>
                </c:pt>
                <c:pt idx="19428">
                  <c:v>23.853999999999999</c:v>
                </c:pt>
                <c:pt idx="19429">
                  <c:v>23.853999999999999</c:v>
                </c:pt>
                <c:pt idx="19430">
                  <c:v>23.885999999999999</c:v>
                </c:pt>
                <c:pt idx="19431">
                  <c:v>23.896000000000001</c:v>
                </c:pt>
                <c:pt idx="19432">
                  <c:v>23.896000000000001</c:v>
                </c:pt>
                <c:pt idx="19433">
                  <c:v>23.896000000000001</c:v>
                </c:pt>
                <c:pt idx="19434">
                  <c:v>23.896000000000001</c:v>
                </c:pt>
                <c:pt idx="19435">
                  <c:v>23.896000000000001</c:v>
                </c:pt>
                <c:pt idx="19436">
                  <c:v>23.896000000000001</c:v>
                </c:pt>
                <c:pt idx="19437">
                  <c:v>23.896000000000001</c:v>
                </c:pt>
                <c:pt idx="19438">
                  <c:v>23.896000000000001</c:v>
                </c:pt>
                <c:pt idx="19439">
                  <c:v>23.896000000000001</c:v>
                </c:pt>
                <c:pt idx="19440">
                  <c:v>23.896000000000001</c:v>
                </c:pt>
                <c:pt idx="19441">
                  <c:v>23.896000000000001</c:v>
                </c:pt>
                <c:pt idx="19442">
                  <c:v>23.896000000000001</c:v>
                </c:pt>
                <c:pt idx="19443">
                  <c:v>23.896000000000001</c:v>
                </c:pt>
                <c:pt idx="19444">
                  <c:v>23.896000000000001</c:v>
                </c:pt>
                <c:pt idx="19445">
                  <c:v>23.896000000000001</c:v>
                </c:pt>
                <c:pt idx="19446">
                  <c:v>23.896000000000001</c:v>
                </c:pt>
                <c:pt idx="19447">
                  <c:v>23.896000000000001</c:v>
                </c:pt>
                <c:pt idx="19448">
                  <c:v>23.896000000000001</c:v>
                </c:pt>
                <c:pt idx="19449">
                  <c:v>23.896000000000001</c:v>
                </c:pt>
                <c:pt idx="19450">
                  <c:v>23.896000000000001</c:v>
                </c:pt>
                <c:pt idx="19451">
                  <c:v>23.896000000000001</c:v>
                </c:pt>
                <c:pt idx="19452">
                  <c:v>23.896000000000001</c:v>
                </c:pt>
                <c:pt idx="19453">
                  <c:v>23.896000000000001</c:v>
                </c:pt>
                <c:pt idx="19454">
                  <c:v>23.896000000000001</c:v>
                </c:pt>
                <c:pt idx="19455">
                  <c:v>23.896000000000001</c:v>
                </c:pt>
                <c:pt idx="19456">
                  <c:v>23.896000000000001</c:v>
                </c:pt>
                <c:pt idx="19457">
                  <c:v>23.896000000000001</c:v>
                </c:pt>
                <c:pt idx="19458">
                  <c:v>23.896000000000001</c:v>
                </c:pt>
                <c:pt idx="19459">
                  <c:v>23.896000000000001</c:v>
                </c:pt>
                <c:pt idx="19460">
                  <c:v>23.896000000000001</c:v>
                </c:pt>
                <c:pt idx="19461">
                  <c:v>23.896000000000001</c:v>
                </c:pt>
                <c:pt idx="19462">
                  <c:v>23.896000000000001</c:v>
                </c:pt>
                <c:pt idx="19463">
                  <c:v>23.896000000000001</c:v>
                </c:pt>
                <c:pt idx="19464">
                  <c:v>23.896000000000001</c:v>
                </c:pt>
                <c:pt idx="19465">
                  <c:v>23.896000000000001</c:v>
                </c:pt>
                <c:pt idx="19466">
                  <c:v>23.896000000000001</c:v>
                </c:pt>
                <c:pt idx="19467">
                  <c:v>23.896000000000001</c:v>
                </c:pt>
                <c:pt idx="19468">
                  <c:v>23.896000000000001</c:v>
                </c:pt>
                <c:pt idx="19469">
                  <c:v>23.896000000000001</c:v>
                </c:pt>
                <c:pt idx="19470">
                  <c:v>23.896000000000001</c:v>
                </c:pt>
                <c:pt idx="19471">
                  <c:v>23.896000000000001</c:v>
                </c:pt>
                <c:pt idx="19472">
                  <c:v>23.896000000000001</c:v>
                </c:pt>
                <c:pt idx="19473">
                  <c:v>23.896000000000001</c:v>
                </c:pt>
                <c:pt idx="19474">
                  <c:v>23.896000000000001</c:v>
                </c:pt>
                <c:pt idx="19475">
                  <c:v>23.896000000000001</c:v>
                </c:pt>
                <c:pt idx="19476">
                  <c:v>23.896000000000001</c:v>
                </c:pt>
                <c:pt idx="19477">
                  <c:v>23.896000000000001</c:v>
                </c:pt>
                <c:pt idx="19478">
                  <c:v>23.896000000000001</c:v>
                </c:pt>
                <c:pt idx="19479">
                  <c:v>23.896000000000001</c:v>
                </c:pt>
                <c:pt idx="19480">
                  <c:v>23.896000000000001</c:v>
                </c:pt>
                <c:pt idx="19481">
                  <c:v>23.896000000000001</c:v>
                </c:pt>
                <c:pt idx="19482">
                  <c:v>23.896000000000001</c:v>
                </c:pt>
                <c:pt idx="19483">
                  <c:v>23.896000000000001</c:v>
                </c:pt>
                <c:pt idx="19484">
                  <c:v>23.896000000000001</c:v>
                </c:pt>
                <c:pt idx="19485">
                  <c:v>23.896000000000001</c:v>
                </c:pt>
                <c:pt idx="19486">
                  <c:v>23.896000000000001</c:v>
                </c:pt>
                <c:pt idx="19487">
                  <c:v>23.896000000000001</c:v>
                </c:pt>
                <c:pt idx="19488">
                  <c:v>23.896000000000001</c:v>
                </c:pt>
                <c:pt idx="19489">
                  <c:v>23.896000000000001</c:v>
                </c:pt>
                <c:pt idx="19490">
                  <c:v>23.896000000000001</c:v>
                </c:pt>
                <c:pt idx="19491">
                  <c:v>23.896000000000001</c:v>
                </c:pt>
                <c:pt idx="19492">
                  <c:v>23.896000000000001</c:v>
                </c:pt>
                <c:pt idx="19493">
                  <c:v>23.896000000000001</c:v>
                </c:pt>
                <c:pt idx="19494">
                  <c:v>23.896000000000001</c:v>
                </c:pt>
                <c:pt idx="19495">
                  <c:v>23.905999999999999</c:v>
                </c:pt>
                <c:pt idx="19496">
                  <c:v>23.936</c:v>
                </c:pt>
                <c:pt idx="19497">
                  <c:v>23.936</c:v>
                </c:pt>
                <c:pt idx="19498">
                  <c:v>23.936</c:v>
                </c:pt>
                <c:pt idx="19499">
                  <c:v>23.936</c:v>
                </c:pt>
                <c:pt idx="19500">
                  <c:v>23.936</c:v>
                </c:pt>
                <c:pt idx="19501">
                  <c:v>23.936</c:v>
                </c:pt>
                <c:pt idx="19502">
                  <c:v>23.936</c:v>
                </c:pt>
                <c:pt idx="19503">
                  <c:v>23.936</c:v>
                </c:pt>
                <c:pt idx="19504">
                  <c:v>23.936</c:v>
                </c:pt>
                <c:pt idx="19505">
                  <c:v>23.936</c:v>
                </c:pt>
                <c:pt idx="19506">
                  <c:v>23.936</c:v>
                </c:pt>
                <c:pt idx="19507">
                  <c:v>23.936</c:v>
                </c:pt>
                <c:pt idx="19508">
                  <c:v>23.936</c:v>
                </c:pt>
                <c:pt idx="19509">
                  <c:v>23.936</c:v>
                </c:pt>
                <c:pt idx="19510">
                  <c:v>23.936</c:v>
                </c:pt>
                <c:pt idx="19511">
                  <c:v>23.936</c:v>
                </c:pt>
                <c:pt idx="19512">
                  <c:v>23.936</c:v>
                </c:pt>
                <c:pt idx="19513">
                  <c:v>23.936</c:v>
                </c:pt>
                <c:pt idx="19514">
                  <c:v>23.936</c:v>
                </c:pt>
                <c:pt idx="19515">
                  <c:v>23.936</c:v>
                </c:pt>
                <c:pt idx="19516">
                  <c:v>23.936</c:v>
                </c:pt>
                <c:pt idx="19517">
                  <c:v>23.936</c:v>
                </c:pt>
                <c:pt idx="19518">
                  <c:v>23.936</c:v>
                </c:pt>
                <c:pt idx="19519">
                  <c:v>23.936</c:v>
                </c:pt>
                <c:pt idx="19520">
                  <c:v>23.936</c:v>
                </c:pt>
                <c:pt idx="19521">
                  <c:v>23.936</c:v>
                </c:pt>
                <c:pt idx="19522">
                  <c:v>23.936</c:v>
                </c:pt>
                <c:pt idx="19523">
                  <c:v>23.936</c:v>
                </c:pt>
                <c:pt idx="19524">
                  <c:v>23.936</c:v>
                </c:pt>
                <c:pt idx="19525">
                  <c:v>23.936</c:v>
                </c:pt>
                <c:pt idx="19526">
                  <c:v>23.936</c:v>
                </c:pt>
                <c:pt idx="19527">
                  <c:v>23.936</c:v>
                </c:pt>
                <c:pt idx="19528">
                  <c:v>23.936</c:v>
                </c:pt>
                <c:pt idx="19529">
                  <c:v>23.936</c:v>
                </c:pt>
                <c:pt idx="19530">
                  <c:v>23.936</c:v>
                </c:pt>
                <c:pt idx="19531">
                  <c:v>23.936</c:v>
                </c:pt>
                <c:pt idx="19532">
                  <c:v>23.936</c:v>
                </c:pt>
                <c:pt idx="19533">
                  <c:v>23.936</c:v>
                </c:pt>
                <c:pt idx="19534">
                  <c:v>23.936</c:v>
                </c:pt>
                <c:pt idx="19535">
                  <c:v>23.936</c:v>
                </c:pt>
                <c:pt idx="19536">
                  <c:v>23.936</c:v>
                </c:pt>
                <c:pt idx="19537">
                  <c:v>23.936</c:v>
                </c:pt>
                <c:pt idx="19538">
                  <c:v>23.936</c:v>
                </c:pt>
                <c:pt idx="19539">
                  <c:v>23.936</c:v>
                </c:pt>
                <c:pt idx="19540">
                  <c:v>23.936</c:v>
                </c:pt>
                <c:pt idx="19541">
                  <c:v>23.936</c:v>
                </c:pt>
                <c:pt idx="19542">
                  <c:v>23.936</c:v>
                </c:pt>
                <c:pt idx="19543">
                  <c:v>23.936</c:v>
                </c:pt>
                <c:pt idx="19544">
                  <c:v>23.936</c:v>
                </c:pt>
                <c:pt idx="19545">
                  <c:v>23.936</c:v>
                </c:pt>
                <c:pt idx="19546">
                  <c:v>23.936</c:v>
                </c:pt>
                <c:pt idx="19547">
                  <c:v>23.936</c:v>
                </c:pt>
                <c:pt idx="19548">
                  <c:v>23.936</c:v>
                </c:pt>
                <c:pt idx="19549">
                  <c:v>23.936</c:v>
                </c:pt>
                <c:pt idx="19550">
                  <c:v>23.936</c:v>
                </c:pt>
                <c:pt idx="19551">
                  <c:v>23.936</c:v>
                </c:pt>
                <c:pt idx="19552">
                  <c:v>23.936</c:v>
                </c:pt>
                <c:pt idx="19553">
                  <c:v>23.936</c:v>
                </c:pt>
                <c:pt idx="19554">
                  <c:v>23.936</c:v>
                </c:pt>
                <c:pt idx="19555">
                  <c:v>23.936</c:v>
                </c:pt>
                <c:pt idx="19556">
                  <c:v>23.96</c:v>
                </c:pt>
                <c:pt idx="19557">
                  <c:v>23.975999999999999</c:v>
                </c:pt>
                <c:pt idx="19558">
                  <c:v>23.975999999999999</c:v>
                </c:pt>
                <c:pt idx="19559">
                  <c:v>23.975999999999999</c:v>
                </c:pt>
                <c:pt idx="19560">
                  <c:v>23.975999999999999</c:v>
                </c:pt>
                <c:pt idx="19561">
                  <c:v>23.975999999999999</c:v>
                </c:pt>
                <c:pt idx="19562">
                  <c:v>23.975999999999999</c:v>
                </c:pt>
                <c:pt idx="19563">
                  <c:v>23.975999999999999</c:v>
                </c:pt>
                <c:pt idx="19564">
                  <c:v>23.975999999999999</c:v>
                </c:pt>
                <c:pt idx="19565">
                  <c:v>23.975999999999999</c:v>
                </c:pt>
                <c:pt idx="19566">
                  <c:v>23.975999999999999</c:v>
                </c:pt>
                <c:pt idx="19567">
                  <c:v>23.975999999999999</c:v>
                </c:pt>
                <c:pt idx="19568">
                  <c:v>23.975999999999999</c:v>
                </c:pt>
                <c:pt idx="19569">
                  <c:v>23.975999999999999</c:v>
                </c:pt>
                <c:pt idx="19570">
                  <c:v>23.975999999999999</c:v>
                </c:pt>
                <c:pt idx="19571">
                  <c:v>23.975999999999999</c:v>
                </c:pt>
                <c:pt idx="19572">
                  <c:v>23.975999999999999</c:v>
                </c:pt>
                <c:pt idx="19573">
                  <c:v>23.975999999999999</c:v>
                </c:pt>
                <c:pt idx="19574">
                  <c:v>23.975999999999999</c:v>
                </c:pt>
                <c:pt idx="19575">
                  <c:v>23.975999999999999</c:v>
                </c:pt>
                <c:pt idx="19576">
                  <c:v>23.975999999999999</c:v>
                </c:pt>
                <c:pt idx="19577">
                  <c:v>23.975999999999999</c:v>
                </c:pt>
                <c:pt idx="19578">
                  <c:v>23.975999999999999</c:v>
                </c:pt>
                <c:pt idx="19579">
                  <c:v>23.975999999999999</c:v>
                </c:pt>
                <c:pt idx="19580">
                  <c:v>23.975999999999999</c:v>
                </c:pt>
                <c:pt idx="19581">
                  <c:v>23.975999999999999</c:v>
                </c:pt>
                <c:pt idx="19582">
                  <c:v>23.975999999999999</c:v>
                </c:pt>
                <c:pt idx="19583">
                  <c:v>23.975999999999999</c:v>
                </c:pt>
                <c:pt idx="19584">
                  <c:v>23.975999999999999</c:v>
                </c:pt>
                <c:pt idx="19585">
                  <c:v>23.975999999999999</c:v>
                </c:pt>
                <c:pt idx="19586">
                  <c:v>23.975999999999999</c:v>
                </c:pt>
                <c:pt idx="19587">
                  <c:v>23.975999999999999</c:v>
                </c:pt>
                <c:pt idx="19588">
                  <c:v>23.975999999999999</c:v>
                </c:pt>
                <c:pt idx="19589">
                  <c:v>23.975999999999999</c:v>
                </c:pt>
                <c:pt idx="19590">
                  <c:v>23.975999999999999</c:v>
                </c:pt>
                <c:pt idx="19591">
                  <c:v>23.975999999999999</c:v>
                </c:pt>
                <c:pt idx="19592">
                  <c:v>23.975999999999999</c:v>
                </c:pt>
                <c:pt idx="19593">
                  <c:v>23.975999999999999</c:v>
                </c:pt>
                <c:pt idx="19594">
                  <c:v>23.975999999999999</c:v>
                </c:pt>
                <c:pt idx="19595">
                  <c:v>23.975999999999999</c:v>
                </c:pt>
                <c:pt idx="19596">
                  <c:v>23.975999999999999</c:v>
                </c:pt>
                <c:pt idx="19597">
                  <c:v>23.975999999999999</c:v>
                </c:pt>
                <c:pt idx="19598">
                  <c:v>23.975999999999999</c:v>
                </c:pt>
                <c:pt idx="19599">
                  <c:v>23.975999999999999</c:v>
                </c:pt>
                <c:pt idx="19600">
                  <c:v>23.975999999999999</c:v>
                </c:pt>
                <c:pt idx="19601">
                  <c:v>23.975999999999999</c:v>
                </c:pt>
                <c:pt idx="19602">
                  <c:v>23.975999999999999</c:v>
                </c:pt>
                <c:pt idx="19603">
                  <c:v>23.975999999999999</c:v>
                </c:pt>
                <c:pt idx="19604">
                  <c:v>23.975999999999999</c:v>
                </c:pt>
                <c:pt idx="19605">
                  <c:v>23.975999999999999</c:v>
                </c:pt>
                <c:pt idx="19606">
                  <c:v>23.975999999999999</c:v>
                </c:pt>
                <c:pt idx="19607">
                  <c:v>23.975999999999999</c:v>
                </c:pt>
                <c:pt idx="19608">
                  <c:v>23.975999999999999</c:v>
                </c:pt>
                <c:pt idx="19609">
                  <c:v>23.975999999999999</c:v>
                </c:pt>
                <c:pt idx="19610">
                  <c:v>23.975999999999999</c:v>
                </c:pt>
                <c:pt idx="19611">
                  <c:v>23.975999999999999</c:v>
                </c:pt>
                <c:pt idx="19612">
                  <c:v>23.975999999999999</c:v>
                </c:pt>
                <c:pt idx="19613">
                  <c:v>23.975999999999999</c:v>
                </c:pt>
                <c:pt idx="19614">
                  <c:v>23.975999999999999</c:v>
                </c:pt>
                <c:pt idx="19615">
                  <c:v>23.975999999999999</c:v>
                </c:pt>
                <c:pt idx="19616">
                  <c:v>23.975999999999999</c:v>
                </c:pt>
                <c:pt idx="19617">
                  <c:v>24.015999999999998</c:v>
                </c:pt>
                <c:pt idx="19618">
                  <c:v>24.015999999999998</c:v>
                </c:pt>
                <c:pt idx="19619">
                  <c:v>24.015999999999998</c:v>
                </c:pt>
                <c:pt idx="19620">
                  <c:v>24.015999999999998</c:v>
                </c:pt>
                <c:pt idx="19621">
                  <c:v>24.015999999999998</c:v>
                </c:pt>
                <c:pt idx="19622">
                  <c:v>24.015999999999998</c:v>
                </c:pt>
                <c:pt idx="19623">
                  <c:v>24.015999999999998</c:v>
                </c:pt>
                <c:pt idx="19624">
                  <c:v>24.015999999999998</c:v>
                </c:pt>
                <c:pt idx="19625">
                  <c:v>24.015999999999998</c:v>
                </c:pt>
                <c:pt idx="19626">
                  <c:v>24.015999999999998</c:v>
                </c:pt>
                <c:pt idx="19627">
                  <c:v>24.015999999999998</c:v>
                </c:pt>
                <c:pt idx="19628">
                  <c:v>24.015999999999998</c:v>
                </c:pt>
                <c:pt idx="19629">
                  <c:v>24.015999999999998</c:v>
                </c:pt>
                <c:pt idx="19630">
                  <c:v>24.015999999999998</c:v>
                </c:pt>
                <c:pt idx="19631">
                  <c:v>24.015999999999998</c:v>
                </c:pt>
                <c:pt idx="19632">
                  <c:v>24.015999999999998</c:v>
                </c:pt>
                <c:pt idx="19633">
                  <c:v>24.015999999999998</c:v>
                </c:pt>
                <c:pt idx="19634">
                  <c:v>24.015999999999998</c:v>
                </c:pt>
                <c:pt idx="19635">
                  <c:v>24.015999999999998</c:v>
                </c:pt>
                <c:pt idx="19636">
                  <c:v>24.015999999999998</c:v>
                </c:pt>
                <c:pt idx="19637">
                  <c:v>24.015999999999998</c:v>
                </c:pt>
                <c:pt idx="19638">
                  <c:v>24.015999999999998</c:v>
                </c:pt>
                <c:pt idx="19639">
                  <c:v>24.015999999999998</c:v>
                </c:pt>
                <c:pt idx="19640">
                  <c:v>24.015999999999998</c:v>
                </c:pt>
                <c:pt idx="19641">
                  <c:v>24.015999999999998</c:v>
                </c:pt>
                <c:pt idx="19642">
                  <c:v>24.015999999999998</c:v>
                </c:pt>
                <c:pt idx="19643">
                  <c:v>24.015999999999998</c:v>
                </c:pt>
                <c:pt idx="19644">
                  <c:v>24.015999999999998</c:v>
                </c:pt>
                <c:pt idx="19645">
                  <c:v>24.015999999999998</c:v>
                </c:pt>
                <c:pt idx="19646">
                  <c:v>24.015999999999998</c:v>
                </c:pt>
                <c:pt idx="19647">
                  <c:v>24.015999999999998</c:v>
                </c:pt>
                <c:pt idx="19648">
                  <c:v>24.015999999999998</c:v>
                </c:pt>
                <c:pt idx="19649">
                  <c:v>24.015999999999998</c:v>
                </c:pt>
                <c:pt idx="19650">
                  <c:v>24.015999999999998</c:v>
                </c:pt>
                <c:pt idx="19651">
                  <c:v>24.015999999999998</c:v>
                </c:pt>
                <c:pt idx="19652">
                  <c:v>24.015999999999998</c:v>
                </c:pt>
                <c:pt idx="19653">
                  <c:v>24.015999999999998</c:v>
                </c:pt>
                <c:pt idx="19654">
                  <c:v>24.015999999999998</c:v>
                </c:pt>
                <c:pt idx="19655">
                  <c:v>24.015999999999998</c:v>
                </c:pt>
                <c:pt idx="19656">
                  <c:v>24.015999999999998</c:v>
                </c:pt>
                <c:pt idx="19657">
                  <c:v>24.015999999999998</c:v>
                </c:pt>
                <c:pt idx="19658">
                  <c:v>24.015999999999998</c:v>
                </c:pt>
                <c:pt idx="19659">
                  <c:v>24.015999999999998</c:v>
                </c:pt>
                <c:pt idx="19660">
                  <c:v>24.015999999999998</c:v>
                </c:pt>
                <c:pt idx="19661">
                  <c:v>24.015999999999998</c:v>
                </c:pt>
                <c:pt idx="19662">
                  <c:v>24.015999999999998</c:v>
                </c:pt>
                <c:pt idx="19663">
                  <c:v>24.015999999999998</c:v>
                </c:pt>
                <c:pt idx="19664">
                  <c:v>24.015999999999998</c:v>
                </c:pt>
                <c:pt idx="19665">
                  <c:v>24.015999999999998</c:v>
                </c:pt>
                <c:pt idx="19666">
                  <c:v>24.015999999999998</c:v>
                </c:pt>
                <c:pt idx="19667">
                  <c:v>24.015999999999998</c:v>
                </c:pt>
                <c:pt idx="19668">
                  <c:v>24.015999999999998</c:v>
                </c:pt>
                <c:pt idx="19669">
                  <c:v>24.015999999999998</c:v>
                </c:pt>
                <c:pt idx="19670">
                  <c:v>24.015999999999998</c:v>
                </c:pt>
                <c:pt idx="19671">
                  <c:v>24.015999999999998</c:v>
                </c:pt>
                <c:pt idx="19672">
                  <c:v>24.015999999999998</c:v>
                </c:pt>
                <c:pt idx="19673">
                  <c:v>24.015999999999998</c:v>
                </c:pt>
                <c:pt idx="19674">
                  <c:v>24.015999999999998</c:v>
                </c:pt>
                <c:pt idx="19675">
                  <c:v>24.015999999999998</c:v>
                </c:pt>
                <c:pt idx="19676">
                  <c:v>24.015999999999998</c:v>
                </c:pt>
                <c:pt idx="19677">
                  <c:v>24.018000000000001</c:v>
                </c:pt>
                <c:pt idx="19678">
                  <c:v>24.052</c:v>
                </c:pt>
                <c:pt idx="19679">
                  <c:v>24.052</c:v>
                </c:pt>
                <c:pt idx="19680">
                  <c:v>24.052</c:v>
                </c:pt>
                <c:pt idx="19681">
                  <c:v>24.052</c:v>
                </c:pt>
                <c:pt idx="19682">
                  <c:v>24.052</c:v>
                </c:pt>
                <c:pt idx="19683">
                  <c:v>24.052</c:v>
                </c:pt>
                <c:pt idx="19684">
                  <c:v>24.052</c:v>
                </c:pt>
                <c:pt idx="19685">
                  <c:v>24.052</c:v>
                </c:pt>
                <c:pt idx="19686">
                  <c:v>24.052</c:v>
                </c:pt>
                <c:pt idx="19687">
                  <c:v>24.052</c:v>
                </c:pt>
                <c:pt idx="19688">
                  <c:v>24.052</c:v>
                </c:pt>
                <c:pt idx="19689">
                  <c:v>24.052</c:v>
                </c:pt>
                <c:pt idx="19690">
                  <c:v>24.052</c:v>
                </c:pt>
                <c:pt idx="19691">
                  <c:v>24.052</c:v>
                </c:pt>
                <c:pt idx="19692">
                  <c:v>24.052</c:v>
                </c:pt>
                <c:pt idx="19693">
                  <c:v>24.052</c:v>
                </c:pt>
                <c:pt idx="19694">
                  <c:v>24.052</c:v>
                </c:pt>
                <c:pt idx="19695">
                  <c:v>24.052</c:v>
                </c:pt>
                <c:pt idx="19696">
                  <c:v>24.052</c:v>
                </c:pt>
                <c:pt idx="19697">
                  <c:v>24.052</c:v>
                </c:pt>
                <c:pt idx="19698">
                  <c:v>24.052</c:v>
                </c:pt>
                <c:pt idx="19699">
                  <c:v>24.052</c:v>
                </c:pt>
                <c:pt idx="19700">
                  <c:v>24.052</c:v>
                </c:pt>
                <c:pt idx="19701">
                  <c:v>24.052</c:v>
                </c:pt>
                <c:pt idx="19702">
                  <c:v>24.052</c:v>
                </c:pt>
                <c:pt idx="19703">
                  <c:v>24.052</c:v>
                </c:pt>
                <c:pt idx="19704">
                  <c:v>24.052</c:v>
                </c:pt>
                <c:pt idx="19705">
                  <c:v>24.052</c:v>
                </c:pt>
                <c:pt idx="19706">
                  <c:v>24.052</c:v>
                </c:pt>
                <c:pt idx="19707">
                  <c:v>24.052</c:v>
                </c:pt>
                <c:pt idx="19708">
                  <c:v>24.052</c:v>
                </c:pt>
                <c:pt idx="19709">
                  <c:v>24.052</c:v>
                </c:pt>
                <c:pt idx="19710">
                  <c:v>24.052</c:v>
                </c:pt>
                <c:pt idx="19711">
                  <c:v>24.052</c:v>
                </c:pt>
                <c:pt idx="19712">
                  <c:v>24.052</c:v>
                </c:pt>
                <c:pt idx="19713">
                  <c:v>24.052</c:v>
                </c:pt>
                <c:pt idx="19714">
                  <c:v>24.052</c:v>
                </c:pt>
                <c:pt idx="19715">
                  <c:v>24.052</c:v>
                </c:pt>
                <c:pt idx="19716">
                  <c:v>24.052</c:v>
                </c:pt>
                <c:pt idx="19717">
                  <c:v>24.052</c:v>
                </c:pt>
                <c:pt idx="19718">
                  <c:v>24.052</c:v>
                </c:pt>
                <c:pt idx="19719">
                  <c:v>24.052</c:v>
                </c:pt>
                <c:pt idx="19720">
                  <c:v>24.052</c:v>
                </c:pt>
                <c:pt idx="19721">
                  <c:v>24.052</c:v>
                </c:pt>
                <c:pt idx="19722">
                  <c:v>24.052</c:v>
                </c:pt>
                <c:pt idx="19723">
                  <c:v>24.052</c:v>
                </c:pt>
                <c:pt idx="19724">
                  <c:v>24.052</c:v>
                </c:pt>
                <c:pt idx="19725">
                  <c:v>24.052</c:v>
                </c:pt>
                <c:pt idx="19726">
                  <c:v>24.052</c:v>
                </c:pt>
                <c:pt idx="19727">
                  <c:v>24.052</c:v>
                </c:pt>
                <c:pt idx="19728">
                  <c:v>24.052</c:v>
                </c:pt>
                <c:pt idx="19729">
                  <c:v>24.052</c:v>
                </c:pt>
                <c:pt idx="19730">
                  <c:v>24.052</c:v>
                </c:pt>
                <c:pt idx="19731">
                  <c:v>24.064</c:v>
                </c:pt>
                <c:pt idx="19732">
                  <c:v>24.084</c:v>
                </c:pt>
                <c:pt idx="19733">
                  <c:v>24.084</c:v>
                </c:pt>
                <c:pt idx="19734">
                  <c:v>24.084</c:v>
                </c:pt>
                <c:pt idx="19735">
                  <c:v>24.084</c:v>
                </c:pt>
                <c:pt idx="19736">
                  <c:v>24.084</c:v>
                </c:pt>
                <c:pt idx="19737">
                  <c:v>24.084</c:v>
                </c:pt>
                <c:pt idx="19738">
                  <c:v>24.084</c:v>
                </c:pt>
                <c:pt idx="19739">
                  <c:v>24.084</c:v>
                </c:pt>
                <c:pt idx="19740">
                  <c:v>24.084</c:v>
                </c:pt>
                <c:pt idx="19741">
                  <c:v>24.084</c:v>
                </c:pt>
                <c:pt idx="19742">
                  <c:v>24.084</c:v>
                </c:pt>
                <c:pt idx="19743">
                  <c:v>24.084</c:v>
                </c:pt>
                <c:pt idx="19744">
                  <c:v>24.084</c:v>
                </c:pt>
                <c:pt idx="19745">
                  <c:v>24.084</c:v>
                </c:pt>
                <c:pt idx="19746">
                  <c:v>24.084</c:v>
                </c:pt>
                <c:pt idx="19747">
                  <c:v>24.084</c:v>
                </c:pt>
                <c:pt idx="19748">
                  <c:v>24.084</c:v>
                </c:pt>
                <c:pt idx="19749">
                  <c:v>24.084</c:v>
                </c:pt>
                <c:pt idx="19750">
                  <c:v>24.084</c:v>
                </c:pt>
                <c:pt idx="19751">
                  <c:v>24.084</c:v>
                </c:pt>
                <c:pt idx="19752">
                  <c:v>24.084</c:v>
                </c:pt>
                <c:pt idx="19753">
                  <c:v>24.084</c:v>
                </c:pt>
                <c:pt idx="19754">
                  <c:v>24.084</c:v>
                </c:pt>
                <c:pt idx="19755">
                  <c:v>24.084</c:v>
                </c:pt>
                <c:pt idx="19756">
                  <c:v>24.084</c:v>
                </c:pt>
                <c:pt idx="19757">
                  <c:v>24.084</c:v>
                </c:pt>
                <c:pt idx="19758">
                  <c:v>24.084</c:v>
                </c:pt>
                <c:pt idx="19759">
                  <c:v>24.084</c:v>
                </c:pt>
                <c:pt idx="19760">
                  <c:v>24.084</c:v>
                </c:pt>
                <c:pt idx="19761">
                  <c:v>24.084</c:v>
                </c:pt>
                <c:pt idx="19762">
                  <c:v>24.084</c:v>
                </c:pt>
                <c:pt idx="19763">
                  <c:v>24.084</c:v>
                </c:pt>
                <c:pt idx="19764">
                  <c:v>24.084</c:v>
                </c:pt>
                <c:pt idx="19765">
                  <c:v>24.084</c:v>
                </c:pt>
                <c:pt idx="19766">
                  <c:v>24.084</c:v>
                </c:pt>
                <c:pt idx="19767">
                  <c:v>24.084</c:v>
                </c:pt>
                <c:pt idx="19768">
                  <c:v>24.084</c:v>
                </c:pt>
                <c:pt idx="19769">
                  <c:v>24.084</c:v>
                </c:pt>
                <c:pt idx="19770">
                  <c:v>24.084</c:v>
                </c:pt>
                <c:pt idx="19771">
                  <c:v>24.084</c:v>
                </c:pt>
                <c:pt idx="19772">
                  <c:v>24.084</c:v>
                </c:pt>
                <c:pt idx="19773">
                  <c:v>24.084</c:v>
                </c:pt>
                <c:pt idx="19774">
                  <c:v>24.084</c:v>
                </c:pt>
                <c:pt idx="19775">
                  <c:v>24.084</c:v>
                </c:pt>
                <c:pt idx="19776">
                  <c:v>24.084</c:v>
                </c:pt>
                <c:pt idx="19777">
                  <c:v>24.084</c:v>
                </c:pt>
                <c:pt idx="19778">
                  <c:v>24.084</c:v>
                </c:pt>
                <c:pt idx="19779">
                  <c:v>24.084</c:v>
                </c:pt>
                <c:pt idx="19780">
                  <c:v>24.084</c:v>
                </c:pt>
                <c:pt idx="19781">
                  <c:v>24.106000000000002</c:v>
                </c:pt>
                <c:pt idx="19782">
                  <c:v>24.126000000000001</c:v>
                </c:pt>
                <c:pt idx="19783">
                  <c:v>24.126000000000001</c:v>
                </c:pt>
                <c:pt idx="19784">
                  <c:v>24.126000000000001</c:v>
                </c:pt>
                <c:pt idx="19785">
                  <c:v>24.126000000000001</c:v>
                </c:pt>
                <c:pt idx="19786">
                  <c:v>24.126000000000001</c:v>
                </c:pt>
                <c:pt idx="19787">
                  <c:v>24.126000000000001</c:v>
                </c:pt>
                <c:pt idx="19788">
                  <c:v>24.126000000000001</c:v>
                </c:pt>
                <c:pt idx="19789">
                  <c:v>24.126000000000001</c:v>
                </c:pt>
                <c:pt idx="19790">
                  <c:v>24.126000000000001</c:v>
                </c:pt>
                <c:pt idx="19791">
                  <c:v>24.126000000000001</c:v>
                </c:pt>
                <c:pt idx="19792">
                  <c:v>24.126000000000001</c:v>
                </c:pt>
                <c:pt idx="19793">
                  <c:v>24.126000000000001</c:v>
                </c:pt>
                <c:pt idx="19794">
                  <c:v>24.126000000000001</c:v>
                </c:pt>
                <c:pt idx="19795">
                  <c:v>24.126000000000001</c:v>
                </c:pt>
                <c:pt idx="19796">
                  <c:v>24.126000000000001</c:v>
                </c:pt>
                <c:pt idx="19797">
                  <c:v>24.126000000000001</c:v>
                </c:pt>
                <c:pt idx="19798">
                  <c:v>24.126000000000001</c:v>
                </c:pt>
                <c:pt idx="19799">
                  <c:v>24.126000000000001</c:v>
                </c:pt>
                <c:pt idx="19800">
                  <c:v>24.126000000000001</c:v>
                </c:pt>
                <c:pt idx="19801">
                  <c:v>24.126000000000001</c:v>
                </c:pt>
                <c:pt idx="19802">
                  <c:v>24.126000000000001</c:v>
                </c:pt>
                <c:pt idx="19803">
                  <c:v>24.126000000000001</c:v>
                </c:pt>
                <c:pt idx="19804">
                  <c:v>24.126000000000001</c:v>
                </c:pt>
                <c:pt idx="19805">
                  <c:v>24.126000000000001</c:v>
                </c:pt>
                <c:pt idx="19806">
                  <c:v>24.126000000000001</c:v>
                </c:pt>
                <c:pt idx="19807">
                  <c:v>24.126000000000001</c:v>
                </c:pt>
                <c:pt idx="19808">
                  <c:v>24.126000000000001</c:v>
                </c:pt>
                <c:pt idx="19809">
                  <c:v>24.126000000000001</c:v>
                </c:pt>
                <c:pt idx="19810">
                  <c:v>24.126000000000001</c:v>
                </c:pt>
                <c:pt idx="19811">
                  <c:v>24.126000000000001</c:v>
                </c:pt>
                <c:pt idx="19812">
                  <c:v>24.126000000000001</c:v>
                </c:pt>
                <c:pt idx="19813">
                  <c:v>24.126000000000001</c:v>
                </c:pt>
                <c:pt idx="19814">
                  <c:v>24.126000000000001</c:v>
                </c:pt>
                <c:pt idx="19815">
                  <c:v>24.126000000000001</c:v>
                </c:pt>
                <c:pt idx="19816">
                  <c:v>24.126000000000001</c:v>
                </c:pt>
                <c:pt idx="19817">
                  <c:v>24.126000000000001</c:v>
                </c:pt>
                <c:pt idx="19818">
                  <c:v>24.126000000000001</c:v>
                </c:pt>
                <c:pt idx="19819">
                  <c:v>24.126000000000001</c:v>
                </c:pt>
                <c:pt idx="19820">
                  <c:v>24.126000000000001</c:v>
                </c:pt>
                <c:pt idx="19821">
                  <c:v>24.126000000000001</c:v>
                </c:pt>
                <c:pt idx="19822">
                  <c:v>24.126000000000001</c:v>
                </c:pt>
                <c:pt idx="19823">
                  <c:v>24.126000000000001</c:v>
                </c:pt>
                <c:pt idx="19824">
                  <c:v>24.126000000000001</c:v>
                </c:pt>
                <c:pt idx="19825">
                  <c:v>24.126000000000001</c:v>
                </c:pt>
                <c:pt idx="19826">
                  <c:v>24.126000000000001</c:v>
                </c:pt>
                <c:pt idx="19827">
                  <c:v>24.126000000000001</c:v>
                </c:pt>
                <c:pt idx="19828">
                  <c:v>24.126000000000001</c:v>
                </c:pt>
                <c:pt idx="19829">
                  <c:v>24.126000000000001</c:v>
                </c:pt>
                <c:pt idx="19830">
                  <c:v>24.126000000000001</c:v>
                </c:pt>
                <c:pt idx="19831">
                  <c:v>24.126000000000001</c:v>
                </c:pt>
                <c:pt idx="19832">
                  <c:v>24.126000000000001</c:v>
                </c:pt>
                <c:pt idx="19833">
                  <c:v>24.126000000000001</c:v>
                </c:pt>
                <c:pt idx="19834">
                  <c:v>24.126000000000001</c:v>
                </c:pt>
                <c:pt idx="19835">
                  <c:v>24.126000000000001</c:v>
                </c:pt>
                <c:pt idx="19836">
                  <c:v>24.126000000000001</c:v>
                </c:pt>
                <c:pt idx="19837">
                  <c:v>24.126000000000001</c:v>
                </c:pt>
                <c:pt idx="19838">
                  <c:v>24.126000000000001</c:v>
                </c:pt>
                <c:pt idx="19839">
                  <c:v>24.126000000000001</c:v>
                </c:pt>
                <c:pt idx="19840">
                  <c:v>24.126000000000001</c:v>
                </c:pt>
                <c:pt idx="19841">
                  <c:v>24.126000000000001</c:v>
                </c:pt>
                <c:pt idx="19842">
                  <c:v>24.126000000000001</c:v>
                </c:pt>
                <c:pt idx="19843">
                  <c:v>24.126000000000001</c:v>
                </c:pt>
                <c:pt idx="19844">
                  <c:v>24.126000000000001</c:v>
                </c:pt>
                <c:pt idx="19845">
                  <c:v>24.126000000000001</c:v>
                </c:pt>
                <c:pt idx="19846">
                  <c:v>24.152000000000001</c:v>
                </c:pt>
                <c:pt idx="19847">
                  <c:v>24.154</c:v>
                </c:pt>
                <c:pt idx="19848">
                  <c:v>24.154</c:v>
                </c:pt>
                <c:pt idx="19849">
                  <c:v>24.154</c:v>
                </c:pt>
                <c:pt idx="19850">
                  <c:v>24.154</c:v>
                </c:pt>
                <c:pt idx="19851">
                  <c:v>24.154</c:v>
                </c:pt>
                <c:pt idx="19852">
                  <c:v>24.154</c:v>
                </c:pt>
                <c:pt idx="19853">
                  <c:v>24.154</c:v>
                </c:pt>
                <c:pt idx="19854">
                  <c:v>24.154</c:v>
                </c:pt>
                <c:pt idx="19855">
                  <c:v>24.154</c:v>
                </c:pt>
                <c:pt idx="19856">
                  <c:v>24.154</c:v>
                </c:pt>
                <c:pt idx="19857">
                  <c:v>24.154</c:v>
                </c:pt>
                <c:pt idx="19858">
                  <c:v>24.154</c:v>
                </c:pt>
                <c:pt idx="19859">
                  <c:v>24.154</c:v>
                </c:pt>
                <c:pt idx="19860">
                  <c:v>24.154</c:v>
                </c:pt>
                <c:pt idx="19861">
                  <c:v>24.154</c:v>
                </c:pt>
                <c:pt idx="19862">
                  <c:v>24.154</c:v>
                </c:pt>
                <c:pt idx="19863">
                  <c:v>24.154</c:v>
                </c:pt>
                <c:pt idx="19864">
                  <c:v>24.154</c:v>
                </c:pt>
                <c:pt idx="19865">
                  <c:v>24.154</c:v>
                </c:pt>
                <c:pt idx="19866">
                  <c:v>24.154</c:v>
                </c:pt>
                <c:pt idx="19867">
                  <c:v>24.154</c:v>
                </c:pt>
                <c:pt idx="19868">
                  <c:v>24.154</c:v>
                </c:pt>
                <c:pt idx="19869">
                  <c:v>24.154</c:v>
                </c:pt>
                <c:pt idx="19870">
                  <c:v>24.154</c:v>
                </c:pt>
                <c:pt idx="19871">
                  <c:v>24.154</c:v>
                </c:pt>
                <c:pt idx="19872">
                  <c:v>24.154</c:v>
                </c:pt>
                <c:pt idx="19873">
                  <c:v>24.154</c:v>
                </c:pt>
                <c:pt idx="19874">
                  <c:v>24.154</c:v>
                </c:pt>
                <c:pt idx="19875">
                  <c:v>24.154</c:v>
                </c:pt>
                <c:pt idx="19876">
                  <c:v>24.154</c:v>
                </c:pt>
                <c:pt idx="19877">
                  <c:v>24.154</c:v>
                </c:pt>
                <c:pt idx="19878">
                  <c:v>24.154</c:v>
                </c:pt>
                <c:pt idx="19879">
                  <c:v>24.154</c:v>
                </c:pt>
                <c:pt idx="19880">
                  <c:v>24.154</c:v>
                </c:pt>
                <c:pt idx="19881">
                  <c:v>24.154</c:v>
                </c:pt>
                <c:pt idx="19882">
                  <c:v>24.154</c:v>
                </c:pt>
                <c:pt idx="19883">
                  <c:v>24.154</c:v>
                </c:pt>
                <c:pt idx="19884">
                  <c:v>24.154</c:v>
                </c:pt>
                <c:pt idx="19885">
                  <c:v>24.154</c:v>
                </c:pt>
                <c:pt idx="19886">
                  <c:v>24.154</c:v>
                </c:pt>
                <c:pt idx="19887">
                  <c:v>24.154</c:v>
                </c:pt>
                <c:pt idx="19888">
                  <c:v>24.192</c:v>
                </c:pt>
                <c:pt idx="19889">
                  <c:v>24.192</c:v>
                </c:pt>
                <c:pt idx="19890">
                  <c:v>24.192</c:v>
                </c:pt>
                <c:pt idx="19891">
                  <c:v>24.192</c:v>
                </c:pt>
                <c:pt idx="19892">
                  <c:v>24.192</c:v>
                </c:pt>
                <c:pt idx="19893">
                  <c:v>24.192</c:v>
                </c:pt>
                <c:pt idx="19894">
                  <c:v>24.192</c:v>
                </c:pt>
                <c:pt idx="19895">
                  <c:v>24.192</c:v>
                </c:pt>
                <c:pt idx="19896">
                  <c:v>24.192</c:v>
                </c:pt>
                <c:pt idx="19897">
                  <c:v>24.192</c:v>
                </c:pt>
                <c:pt idx="19898">
                  <c:v>24.192</c:v>
                </c:pt>
                <c:pt idx="19899">
                  <c:v>24.192</c:v>
                </c:pt>
                <c:pt idx="19900">
                  <c:v>24.192</c:v>
                </c:pt>
                <c:pt idx="19901">
                  <c:v>24.192</c:v>
                </c:pt>
                <c:pt idx="19902">
                  <c:v>24.192</c:v>
                </c:pt>
                <c:pt idx="19903">
                  <c:v>24.192</c:v>
                </c:pt>
                <c:pt idx="19904">
                  <c:v>24.192</c:v>
                </c:pt>
                <c:pt idx="19905">
                  <c:v>24.192</c:v>
                </c:pt>
                <c:pt idx="19906">
                  <c:v>24.192</c:v>
                </c:pt>
                <c:pt idx="19907">
                  <c:v>24.192</c:v>
                </c:pt>
                <c:pt idx="19908">
                  <c:v>24.192</c:v>
                </c:pt>
                <c:pt idx="19909">
                  <c:v>24.192</c:v>
                </c:pt>
                <c:pt idx="19910">
                  <c:v>24.192</c:v>
                </c:pt>
                <c:pt idx="19911">
                  <c:v>24.192</c:v>
                </c:pt>
                <c:pt idx="19912">
                  <c:v>24.192</c:v>
                </c:pt>
                <c:pt idx="19913">
                  <c:v>24.192</c:v>
                </c:pt>
                <c:pt idx="19914">
                  <c:v>24.192</c:v>
                </c:pt>
                <c:pt idx="19915">
                  <c:v>24.192</c:v>
                </c:pt>
                <c:pt idx="19916">
                  <c:v>24.192</c:v>
                </c:pt>
                <c:pt idx="19917">
                  <c:v>24.192</c:v>
                </c:pt>
                <c:pt idx="19918">
                  <c:v>24.192</c:v>
                </c:pt>
                <c:pt idx="19919">
                  <c:v>24.192</c:v>
                </c:pt>
                <c:pt idx="19920">
                  <c:v>24.192</c:v>
                </c:pt>
                <c:pt idx="19921">
                  <c:v>24.192</c:v>
                </c:pt>
                <c:pt idx="19922">
                  <c:v>24.192</c:v>
                </c:pt>
                <c:pt idx="19923">
                  <c:v>24.192</c:v>
                </c:pt>
                <c:pt idx="19924">
                  <c:v>24.192</c:v>
                </c:pt>
                <c:pt idx="19925">
                  <c:v>24.192</c:v>
                </c:pt>
                <c:pt idx="19926">
                  <c:v>24.192</c:v>
                </c:pt>
                <c:pt idx="19927">
                  <c:v>24.192</c:v>
                </c:pt>
                <c:pt idx="19928">
                  <c:v>24.192</c:v>
                </c:pt>
                <c:pt idx="19929">
                  <c:v>24.192</c:v>
                </c:pt>
                <c:pt idx="19930">
                  <c:v>24.192</c:v>
                </c:pt>
                <c:pt idx="19931">
                  <c:v>24.192</c:v>
                </c:pt>
                <c:pt idx="19932">
                  <c:v>24.192</c:v>
                </c:pt>
                <c:pt idx="19933">
                  <c:v>24.192</c:v>
                </c:pt>
                <c:pt idx="19934">
                  <c:v>24.192</c:v>
                </c:pt>
                <c:pt idx="19935">
                  <c:v>24.192</c:v>
                </c:pt>
                <c:pt idx="19936">
                  <c:v>24.192</c:v>
                </c:pt>
                <c:pt idx="19937">
                  <c:v>24.192</c:v>
                </c:pt>
                <c:pt idx="19938">
                  <c:v>24.192</c:v>
                </c:pt>
                <c:pt idx="19939">
                  <c:v>24.192</c:v>
                </c:pt>
                <c:pt idx="19940">
                  <c:v>24.192</c:v>
                </c:pt>
                <c:pt idx="19941">
                  <c:v>24.192</c:v>
                </c:pt>
                <c:pt idx="19942">
                  <c:v>24.192</c:v>
                </c:pt>
                <c:pt idx="19943">
                  <c:v>24.192</c:v>
                </c:pt>
                <c:pt idx="19944">
                  <c:v>24.192</c:v>
                </c:pt>
                <c:pt idx="19945">
                  <c:v>24.192</c:v>
                </c:pt>
                <c:pt idx="19946">
                  <c:v>24.206</c:v>
                </c:pt>
                <c:pt idx="19947">
                  <c:v>24.23</c:v>
                </c:pt>
                <c:pt idx="19948">
                  <c:v>24.23</c:v>
                </c:pt>
                <c:pt idx="19949">
                  <c:v>24.23</c:v>
                </c:pt>
                <c:pt idx="19950">
                  <c:v>24.23</c:v>
                </c:pt>
                <c:pt idx="19951">
                  <c:v>24.23</c:v>
                </c:pt>
                <c:pt idx="19952">
                  <c:v>24.23</c:v>
                </c:pt>
                <c:pt idx="19953">
                  <c:v>24.23</c:v>
                </c:pt>
                <c:pt idx="19954">
                  <c:v>24.23</c:v>
                </c:pt>
                <c:pt idx="19955">
                  <c:v>24.23</c:v>
                </c:pt>
                <c:pt idx="19956">
                  <c:v>24.23</c:v>
                </c:pt>
                <c:pt idx="19957">
                  <c:v>24.23</c:v>
                </c:pt>
                <c:pt idx="19958">
                  <c:v>24.23</c:v>
                </c:pt>
                <c:pt idx="19959">
                  <c:v>24.23</c:v>
                </c:pt>
                <c:pt idx="19960">
                  <c:v>24.23</c:v>
                </c:pt>
                <c:pt idx="19961">
                  <c:v>24.23</c:v>
                </c:pt>
                <c:pt idx="19962">
                  <c:v>24.23</c:v>
                </c:pt>
                <c:pt idx="19963">
                  <c:v>24.23</c:v>
                </c:pt>
                <c:pt idx="19964">
                  <c:v>24.23</c:v>
                </c:pt>
                <c:pt idx="19965">
                  <c:v>24.23</c:v>
                </c:pt>
                <c:pt idx="19966">
                  <c:v>24.23</c:v>
                </c:pt>
                <c:pt idx="19967">
                  <c:v>24.23</c:v>
                </c:pt>
                <c:pt idx="19968">
                  <c:v>24.23</c:v>
                </c:pt>
                <c:pt idx="19969">
                  <c:v>24.23</c:v>
                </c:pt>
                <c:pt idx="19970">
                  <c:v>24.23</c:v>
                </c:pt>
                <c:pt idx="19971">
                  <c:v>24.23</c:v>
                </c:pt>
                <c:pt idx="19972">
                  <c:v>24.23</c:v>
                </c:pt>
                <c:pt idx="19973">
                  <c:v>24.23</c:v>
                </c:pt>
                <c:pt idx="19974">
                  <c:v>24.23</c:v>
                </c:pt>
                <c:pt idx="19975">
                  <c:v>24.23</c:v>
                </c:pt>
                <c:pt idx="19976">
                  <c:v>24.23</c:v>
                </c:pt>
                <c:pt idx="19977">
                  <c:v>24.23</c:v>
                </c:pt>
                <c:pt idx="19978">
                  <c:v>24.23</c:v>
                </c:pt>
                <c:pt idx="19979">
                  <c:v>24.23</c:v>
                </c:pt>
                <c:pt idx="19980">
                  <c:v>24.23</c:v>
                </c:pt>
                <c:pt idx="19981">
                  <c:v>24.23</c:v>
                </c:pt>
                <c:pt idx="19982">
                  <c:v>24.23</c:v>
                </c:pt>
                <c:pt idx="19983">
                  <c:v>24.23</c:v>
                </c:pt>
                <c:pt idx="19984">
                  <c:v>24.23</c:v>
                </c:pt>
                <c:pt idx="19985">
                  <c:v>24.23</c:v>
                </c:pt>
                <c:pt idx="19986">
                  <c:v>24.23</c:v>
                </c:pt>
                <c:pt idx="19987">
                  <c:v>24.23</c:v>
                </c:pt>
                <c:pt idx="19988">
                  <c:v>24.23</c:v>
                </c:pt>
                <c:pt idx="19989">
                  <c:v>24.23</c:v>
                </c:pt>
                <c:pt idx="19990">
                  <c:v>24.23</c:v>
                </c:pt>
                <c:pt idx="19991">
                  <c:v>24.23</c:v>
                </c:pt>
                <c:pt idx="19992">
                  <c:v>24.23</c:v>
                </c:pt>
                <c:pt idx="19993">
                  <c:v>24.23</c:v>
                </c:pt>
                <c:pt idx="19994">
                  <c:v>24.23</c:v>
                </c:pt>
                <c:pt idx="19995">
                  <c:v>24.23</c:v>
                </c:pt>
                <c:pt idx="19996">
                  <c:v>24.23</c:v>
                </c:pt>
                <c:pt idx="19997">
                  <c:v>24.23</c:v>
                </c:pt>
                <c:pt idx="19998">
                  <c:v>24.23</c:v>
                </c:pt>
                <c:pt idx="19999">
                  <c:v>24.23</c:v>
                </c:pt>
                <c:pt idx="20000">
                  <c:v>24.23</c:v>
                </c:pt>
                <c:pt idx="20001">
                  <c:v>24.23</c:v>
                </c:pt>
                <c:pt idx="20002">
                  <c:v>24.23</c:v>
                </c:pt>
                <c:pt idx="20003">
                  <c:v>24.242000000000001</c:v>
                </c:pt>
                <c:pt idx="20004">
                  <c:v>24.262</c:v>
                </c:pt>
                <c:pt idx="20005">
                  <c:v>24.262</c:v>
                </c:pt>
                <c:pt idx="20006">
                  <c:v>24.262</c:v>
                </c:pt>
                <c:pt idx="20007">
                  <c:v>24.262</c:v>
                </c:pt>
                <c:pt idx="20008">
                  <c:v>24.262</c:v>
                </c:pt>
                <c:pt idx="20009">
                  <c:v>24.262</c:v>
                </c:pt>
                <c:pt idx="20010">
                  <c:v>24.262</c:v>
                </c:pt>
                <c:pt idx="20011">
                  <c:v>24.262</c:v>
                </c:pt>
                <c:pt idx="20012">
                  <c:v>24.262</c:v>
                </c:pt>
                <c:pt idx="20013">
                  <c:v>24.262</c:v>
                </c:pt>
                <c:pt idx="20014">
                  <c:v>24.262</c:v>
                </c:pt>
                <c:pt idx="20015">
                  <c:v>24.262</c:v>
                </c:pt>
                <c:pt idx="20016">
                  <c:v>24.262</c:v>
                </c:pt>
                <c:pt idx="20017">
                  <c:v>24.262</c:v>
                </c:pt>
                <c:pt idx="20018">
                  <c:v>24.262</c:v>
                </c:pt>
                <c:pt idx="20019">
                  <c:v>24.262</c:v>
                </c:pt>
                <c:pt idx="20020">
                  <c:v>24.262</c:v>
                </c:pt>
                <c:pt idx="20021">
                  <c:v>24.262</c:v>
                </c:pt>
                <c:pt idx="20022">
                  <c:v>24.262</c:v>
                </c:pt>
                <c:pt idx="20023">
                  <c:v>24.262</c:v>
                </c:pt>
                <c:pt idx="20024">
                  <c:v>24.262</c:v>
                </c:pt>
                <c:pt idx="20025">
                  <c:v>24.262</c:v>
                </c:pt>
                <c:pt idx="20026">
                  <c:v>24.262</c:v>
                </c:pt>
                <c:pt idx="20027">
                  <c:v>24.262</c:v>
                </c:pt>
                <c:pt idx="20028">
                  <c:v>24.262</c:v>
                </c:pt>
                <c:pt idx="20029">
                  <c:v>24.262</c:v>
                </c:pt>
                <c:pt idx="20030">
                  <c:v>24.262</c:v>
                </c:pt>
                <c:pt idx="20031">
                  <c:v>24.262</c:v>
                </c:pt>
                <c:pt idx="20032">
                  <c:v>24.262</c:v>
                </c:pt>
                <c:pt idx="20033">
                  <c:v>24.262</c:v>
                </c:pt>
                <c:pt idx="20034">
                  <c:v>24.262</c:v>
                </c:pt>
                <c:pt idx="20035">
                  <c:v>24.262</c:v>
                </c:pt>
                <c:pt idx="20036">
                  <c:v>24.262</c:v>
                </c:pt>
                <c:pt idx="20037">
                  <c:v>24.262</c:v>
                </c:pt>
                <c:pt idx="20038">
                  <c:v>24.262</c:v>
                </c:pt>
                <c:pt idx="20039">
                  <c:v>24.262</c:v>
                </c:pt>
                <c:pt idx="20040">
                  <c:v>24.262</c:v>
                </c:pt>
                <c:pt idx="20041">
                  <c:v>24.262</c:v>
                </c:pt>
                <c:pt idx="20042">
                  <c:v>24.262</c:v>
                </c:pt>
                <c:pt idx="20043">
                  <c:v>24.262</c:v>
                </c:pt>
                <c:pt idx="20044">
                  <c:v>24.262</c:v>
                </c:pt>
                <c:pt idx="20045">
                  <c:v>24.262</c:v>
                </c:pt>
                <c:pt idx="20046">
                  <c:v>24.262</c:v>
                </c:pt>
                <c:pt idx="20047">
                  <c:v>24.262</c:v>
                </c:pt>
                <c:pt idx="20048">
                  <c:v>24.262</c:v>
                </c:pt>
                <c:pt idx="20049">
                  <c:v>24.262</c:v>
                </c:pt>
                <c:pt idx="20050">
                  <c:v>24.262</c:v>
                </c:pt>
                <c:pt idx="20051">
                  <c:v>24.262</c:v>
                </c:pt>
                <c:pt idx="20052">
                  <c:v>24.262</c:v>
                </c:pt>
                <c:pt idx="20053">
                  <c:v>24.303999999999998</c:v>
                </c:pt>
                <c:pt idx="20054">
                  <c:v>24.303999999999998</c:v>
                </c:pt>
                <c:pt idx="20055">
                  <c:v>24.303999999999998</c:v>
                </c:pt>
                <c:pt idx="20056">
                  <c:v>24.303999999999998</c:v>
                </c:pt>
                <c:pt idx="20057">
                  <c:v>24.303999999999998</c:v>
                </c:pt>
                <c:pt idx="20058">
                  <c:v>24.303999999999998</c:v>
                </c:pt>
                <c:pt idx="20059">
                  <c:v>24.303999999999998</c:v>
                </c:pt>
                <c:pt idx="20060">
                  <c:v>24.303999999999998</c:v>
                </c:pt>
                <c:pt idx="20061">
                  <c:v>24.303999999999998</c:v>
                </c:pt>
                <c:pt idx="20062">
                  <c:v>24.303999999999998</c:v>
                </c:pt>
                <c:pt idx="20063">
                  <c:v>24.303999999999998</c:v>
                </c:pt>
                <c:pt idx="20064">
                  <c:v>24.303999999999998</c:v>
                </c:pt>
                <c:pt idx="20065">
                  <c:v>24.303999999999998</c:v>
                </c:pt>
                <c:pt idx="20066">
                  <c:v>24.303999999999998</c:v>
                </c:pt>
                <c:pt idx="20067">
                  <c:v>24.303999999999998</c:v>
                </c:pt>
                <c:pt idx="20068">
                  <c:v>24.303999999999998</c:v>
                </c:pt>
                <c:pt idx="20069">
                  <c:v>24.303999999999998</c:v>
                </c:pt>
                <c:pt idx="20070">
                  <c:v>24.303999999999998</c:v>
                </c:pt>
                <c:pt idx="20071">
                  <c:v>24.303999999999998</c:v>
                </c:pt>
                <c:pt idx="20072">
                  <c:v>24.303999999999998</c:v>
                </c:pt>
                <c:pt idx="20073">
                  <c:v>24.303999999999998</c:v>
                </c:pt>
                <c:pt idx="20074">
                  <c:v>24.303999999999998</c:v>
                </c:pt>
                <c:pt idx="20075">
                  <c:v>24.303999999999998</c:v>
                </c:pt>
                <c:pt idx="20076">
                  <c:v>24.303999999999998</c:v>
                </c:pt>
                <c:pt idx="20077">
                  <c:v>24.303999999999998</c:v>
                </c:pt>
                <c:pt idx="20078">
                  <c:v>24.303999999999998</c:v>
                </c:pt>
                <c:pt idx="20079">
                  <c:v>24.303999999999998</c:v>
                </c:pt>
                <c:pt idx="20080">
                  <c:v>24.303999999999998</c:v>
                </c:pt>
                <c:pt idx="20081">
                  <c:v>24.303999999999998</c:v>
                </c:pt>
                <c:pt idx="20082">
                  <c:v>24.303999999999998</c:v>
                </c:pt>
                <c:pt idx="20083">
                  <c:v>24.303999999999998</c:v>
                </c:pt>
                <c:pt idx="20084">
                  <c:v>24.303999999999998</c:v>
                </c:pt>
                <c:pt idx="20085">
                  <c:v>24.303999999999998</c:v>
                </c:pt>
                <c:pt idx="20086">
                  <c:v>24.303999999999998</c:v>
                </c:pt>
                <c:pt idx="20087">
                  <c:v>24.303999999999998</c:v>
                </c:pt>
                <c:pt idx="20088">
                  <c:v>24.303999999999998</c:v>
                </c:pt>
                <c:pt idx="20089">
                  <c:v>24.303999999999998</c:v>
                </c:pt>
                <c:pt idx="20090">
                  <c:v>24.303999999999998</c:v>
                </c:pt>
                <c:pt idx="20091">
                  <c:v>24.303999999999998</c:v>
                </c:pt>
                <c:pt idx="20092">
                  <c:v>24.303999999999998</c:v>
                </c:pt>
                <c:pt idx="20093">
                  <c:v>24.303999999999998</c:v>
                </c:pt>
                <c:pt idx="20094">
                  <c:v>24.303999999999998</c:v>
                </c:pt>
                <c:pt idx="20095">
                  <c:v>24.303999999999998</c:v>
                </c:pt>
                <c:pt idx="20096">
                  <c:v>24.303999999999998</c:v>
                </c:pt>
                <c:pt idx="20097">
                  <c:v>24.303999999999998</c:v>
                </c:pt>
                <c:pt idx="20098">
                  <c:v>24.303999999999998</c:v>
                </c:pt>
                <c:pt idx="20099">
                  <c:v>24.303999999999998</c:v>
                </c:pt>
                <c:pt idx="20100">
                  <c:v>24.303999999999998</c:v>
                </c:pt>
                <c:pt idx="20101">
                  <c:v>24.303999999999998</c:v>
                </c:pt>
                <c:pt idx="20102">
                  <c:v>24.303999999999998</c:v>
                </c:pt>
                <c:pt idx="20103">
                  <c:v>24.303999999999998</c:v>
                </c:pt>
                <c:pt idx="20104">
                  <c:v>24.303999999999998</c:v>
                </c:pt>
                <c:pt idx="20105">
                  <c:v>24.303999999999998</c:v>
                </c:pt>
                <c:pt idx="20106">
                  <c:v>24.303999999999998</c:v>
                </c:pt>
                <c:pt idx="20107">
                  <c:v>24.303999999999998</c:v>
                </c:pt>
                <c:pt idx="20108">
                  <c:v>24.303999999999998</c:v>
                </c:pt>
                <c:pt idx="20109">
                  <c:v>24.303999999999998</c:v>
                </c:pt>
                <c:pt idx="20110">
                  <c:v>24.303999999999998</c:v>
                </c:pt>
                <c:pt idx="20111">
                  <c:v>24.303999999999998</c:v>
                </c:pt>
                <c:pt idx="20112">
                  <c:v>24.303999999999998</c:v>
                </c:pt>
                <c:pt idx="20113">
                  <c:v>24.303999999999998</c:v>
                </c:pt>
                <c:pt idx="20114">
                  <c:v>24.303999999999998</c:v>
                </c:pt>
                <c:pt idx="20115">
                  <c:v>24.303999999999998</c:v>
                </c:pt>
                <c:pt idx="20116">
                  <c:v>24.334</c:v>
                </c:pt>
                <c:pt idx="20117">
                  <c:v>24.344000000000001</c:v>
                </c:pt>
                <c:pt idx="20118">
                  <c:v>24.344000000000001</c:v>
                </c:pt>
                <c:pt idx="20119">
                  <c:v>24.344000000000001</c:v>
                </c:pt>
                <c:pt idx="20120">
                  <c:v>24.344000000000001</c:v>
                </c:pt>
                <c:pt idx="20121">
                  <c:v>24.344000000000001</c:v>
                </c:pt>
                <c:pt idx="20122">
                  <c:v>24.344000000000001</c:v>
                </c:pt>
                <c:pt idx="20123">
                  <c:v>24.344000000000001</c:v>
                </c:pt>
                <c:pt idx="20124">
                  <c:v>24.344000000000001</c:v>
                </c:pt>
                <c:pt idx="20125">
                  <c:v>24.344000000000001</c:v>
                </c:pt>
                <c:pt idx="20126">
                  <c:v>24.344000000000001</c:v>
                </c:pt>
                <c:pt idx="20127">
                  <c:v>24.344000000000001</c:v>
                </c:pt>
                <c:pt idx="20128">
                  <c:v>24.344000000000001</c:v>
                </c:pt>
                <c:pt idx="20129">
                  <c:v>24.344000000000001</c:v>
                </c:pt>
                <c:pt idx="20130">
                  <c:v>24.344000000000001</c:v>
                </c:pt>
                <c:pt idx="20131">
                  <c:v>24.344000000000001</c:v>
                </c:pt>
                <c:pt idx="20132">
                  <c:v>24.344000000000001</c:v>
                </c:pt>
                <c:pt idx="20133">
                  <c:v>24.344000000000001</c:v>
                </c:pt>
                <c:pt idx="20134">
                  <c:v>24.344000000000001</c:v>
                </c:pt>
                <c:pt idx="20135">
                  <c:v>24.344000000000001</c:v>
                </c:pt>
                <c:pt idx="20136">
                  <c:v>24.344000000000001</c:v>
                </c:pt>
                <c:pt idx="20137">
                  <c:v>24.344000000000001</c:v>
                </c:pt>
                <c:pt idx="20138">
                  <c:v>24.344000000000001</c:v>
                </c:pt>
                <c:pt idx="20139">
                  <c:v>24.344000000000001</c:v>
                </c:pt>
                <c:pt idx="20140">
                  <c:v>24.344000000000001</c:v>
                </c:pt>
                <c:pt idx="20141">
                  <c:v>24.344000000000001</c:v>
                </c:pt>
                <c:pt idx="20142">
                  <c:v>24.344000000000001</c:v>
                </c:pt>
                <c:pt idx="20143">
                  <c:v>24.344000000000001</c:v>
                </c:pt>
                <c:pt idx="20144">
                  <c:v>24.344000000000001</c:v>
                </c:pt>
                <c:pt idx="20145">
                  <c:v>24.344000000000001</c:v>
                </c:pt>
                <c:pt idx="20146">
                  <c:v>24.344000000000001</c:v>
                </c:pt>
                <c:pt idx="20147">
                  <c:v>24.344000000000001</c:v>
                </c:pt>
                <c:pt idx="20148">
                  <c:v>24.344000000000001</c:v>
                </c:pt>
                <c:pt idx="20149">
                  <c:v>24.344000000000001</c:v>
                </c:pt>
                <c:pt idx="20150">
                  <c:v>24.344000000000001</c:v>
                </c:pt>
                <c:pt idx="20151">
                  <c:v>24.344000000000001</c:v>
                </c:pt>
                <c:pt idx="20152">
                  <c:v>24.344000000000001</c:v>
                </c:pt>
                <c:pt idx="20153">
                  <c:v>24.344000000000001</c:v>
                </c:pt>
                <c:pt idx="20154">
                  <c:v>24.344000000000001</c:v>
                </c:pt>
                <c:pt idx="20155">
                  <c:v>24.344000000000001</c:v>
                </c:pt>
                <c:pt idx="20156">
                  <c:v>24.344000000000001</c:v>
                </c:pt>
                <c:pt idx="20157">
                  <c:v>24.344000000000001</c:v>
                </c:pt>
                <c:pt idx="20158">
                  <c:v>24.344000000000001</c:v>
                </c:pt>
                <c:pt idx="20159">
                  <c:v>24.344000000000001</c:v>
                </c:pt>
                <c:pt idx="20160">
                  <c:v>24.344000000000001</c:v>
                </c:pt>
                <c:pt idx="20161">
                  <c:v>24.344000000000001</c:v>
                </c:pt>
                <c:pt idx="20162">
                  <c:v>24.344000000000001</c:v>
                </c:pt>
                <c:pt idx="20163">
                  <c:v>24.344000000000001</c:v>
                </c:pt>
                <c:pt idx="20164">
                  <c:v>24.344000000000001</c:v>
                </c:pt>
                <c:pt idx="20165">
                  <c:v>24.344000000000001</c:v>
                </c:pt>
                <c:pt idx="20166">
                  <c:v>24.344000000000001</c:v>
                </c:pt>
                <c:pt idx="20167">
                  <c:v>24.344000000000001</c:v>
                </c:pt>
                <c:pt idx="20168">
                  <c:v>24.344000000000001</c:v>
                </c:pt>
                <c:pt idx="20169">
                  <c:v>24.344000000000001</c:v>
                </c:pt>
                <c:pt idx="20170">
                  <c:v>24.344000000000001</c:v>
                </c:pt>
                <c:pt idx="20171">
                  <c:v>24.344000000000001</c:v>
                </c:pt>
                <c:pt idx="20172">
                  <c:v>24.344000000000001</c:v>
                </c:pt>
                <c:pt idx="20173">
                  <c:v>24.344000000000001</c:v>
                </c:pt>
                <c:pt idx="20174">
                  <c:v>24.344000000000001</c:v>
                </c:pt>
                <c:pt idx="20175">
                  <c:v>24.344000000000001</c:v>
                </c:pt>
                <c:pt idx="20176">
                  <c:v>24.346</c:v>
                </c:pt>
                <c:pt idx="20177">
                  <c:v>24.384</c:v>
                </c:pt>
                <c:pt idx="20178">
                  <c:v>24.384</c:v>
                </c:pt>
                <c:pt idx="20179">
                  <c:v>24.384</c:v>
                </c:pt>
                <c:pt idx="20180">
                  <c:v>24.384</c:v>
                </c:pt>
                <c:pt idx="20181">
                  <c:v>24.384</c:v>
                </c:pt>
                <c:pt idx="20182">
                  <c:v>24.384</c:v>
                </c:pt>
                <c:pt idx="20183">
                  <c:v>24.384</c:v>
                </c:pt>
                <c:pt idx="20184">
                  <c:v>24.384</c:v>
                </c:pt>
                <c:pt idx="20185">
                  <c:v>24.384</c:v>
                </c:pt>
                <c:pt idx="20186">
                  <c:v>24.384</c:v>
                </c:pt>
                <c:pt idx="20187">
                  <c:v>24.384</c:v>
                </c:pt>
                <c:pt idx="20188">
                  <c:v>24.384</c:v>
                </c:pt>
                <c:pt idx="20189">
                  <c:v>24.384</c:v>
                </c:pt>
                <c:pt idx="20190">
                  <c:v>24.384</c:v>
                </c:pt>
                <c:pt idx="20191">
                  <c:v>24.384</c:v>
                </c:pt>
                <c:pt idx="20192">
                  <c:v>24.384</c:v>
                </c:pt>
                <c:pt idx="20193">
                  <c:v>24.384</c:v>
                </c:pt>
                <c:pt idx="20194">
                  <c:v>24.384</c:v>
                </c:pt>
                <c:pt idx="20195">
                  <c:v>24.384</c:v>
                </c:pt>
                <c:pt idx="20196">
                  <c:v>24.384</c:v>
                </c:pt>
                <c:pt idx="20197">
                  <c:v>24.384</c:v>
                </c:pt>
                <c:pt idx="20198">
                  <c:v>24.384</c:v>
                </c:pt>
                <c:pt idx="20199">
                  <c:v>24.384</c:v>
                </c:pt>
                <c:pt idx="20200">
                  <c:v>24.384</c:v>
                </c:pt>
                <c:pt idx="20201">
                  <c:v>24.384</c:v>
                </c:pt>
                <c:pt idx="20202">
                  <c:v>24.384</c:v>
                </c:pt>
                <c:pt idx="20203">
                  <c:v>24.384</c:v>
                </c:pt>
                <c:pt idx="20204">
                  <c:v>24.384</c:v>
                </c:pt>
                <c:pt idx="20205">
                  <c:v>24.384</c:v>
                </c:pt>
                <c:pt idx="20206">
                  <c:v>24.384</c:v>
                </c:pt>
                <c:pt idx="20207">
                  <c:v>24.384</c:v>
                </c:pt>
                <c:pt idx="20208">
                  <c:v>24.384</c:v>
                </c:pt>
                <c:pt idx="20209">
                  <c:v>24.384</c:v>
                </c:pt>
                <c:pt idx="20210">
                  <c:v>24.384</c:v>
                </c:pt>
                <c:pt idx="20211">
                  <c:v>24.384</c:v>
                </c:pt>
                <c:pt idx="20212">
                  <c:v>24.384</c:v>
                </c:pt>
                <c:pt idx="20213">
                  <c:v>24.384</c:v>
                </c:pt>
                <c:pt idx="20214">
                  <c:v>24.384</c:v>
                </c:pt>
                <c:pt idx="20215">
                  <c:v>24.384</c:v>
                </c:pt>
                <c:pt idx="20216">
                  <c:v>24.384</c:v>
                </c:pt>
                <c:pt idx="20217">
                  <c:v>24.384</c:v>
                </c:pt>
                <c:pt idx="20218">
                  <c:v>24.384</c:v>
                </c:pt>
                <c:pt idx="20219">
                  <c:v>24.384</c:v>
                </c:pt>
                <c:pt idx="20220">
                  <c:v>24.384</c:v>
                </c:pt>
                <c:pt idx="20221">
                  <c:v>24.384</c:v>
                </c:pt>
                <c:pt idx="20222">
                  <c:v>24.384</c:v>
                </c:pt>
                <c:pt idx="20223">
                  <c:v>24.384</c:v>
                </c:pt>
                <c:pt idx="20224">
                  <c:v>24.384</c:v>
                </c:pt>
                <c:pt idx="20225">
                  <c:v>24.384</c:v>
                </c:pt>
                <c:pt idx="20226">
                  <c:v>24.384</c:v>
                </c:pt>
                <c:pt idx="20227">
                  <c:v>24.384</c:v>
                </c:pt>
                <c:pt idx="20228">
                  <c:v>24.384</c:v>
                </c:pt>
                <c:pt idx="20229">
                  <c:v>24.384</c:v>
                </c:pt>
                <c:pt idx="20230">
                  <c:v>24.384</c:v>
                </c:pt>
                <c:pt idx="20231">
                  <c:v>24.384</c:v>
                </c:pt>
                <c:pt idx="20232">
                  <c:v>24.384</c:v>
                </c:pt>
                <c:pt idx="20233">
                  <c:v>24.384</c:v>
                </c:pt>
                <c:pt idx="20234">
                  <c:v>24.384</c:v>
                </c:pt>
                <c:pt idx="20235">
                  <c:v>24.391999999999999</c:v>
                </c:pt>
                <c:pt idx="20236">
                  <c:v>24.423999999999999</c:v>
                </c:pt>
                <c:pt idx="20237">
                  <c:v>24.423999999999999</c:v>
                </c:pt>
                <c:pt idx="20238">
                  <c:v>24.423999999999999</c:v>
                </c:pt>
                <c:pt idx="20239">
                  <c:v>24.423999999999999</c:v>
                </c:pt>
                <c:pt idx="20240">
                  <c:v>24.423999999999999</c:v>
                </c:pt>
                <c:pt idx="20241">
                  <c:v>24.423999999999999</c:v>
                </c:pt>
                <c:pt idx="20242">
                  <c:v>24.423999999999999</c:v>
                </c:pt>
                <c:pt idx="20243">
                  <c:v>24.423999999999999</c:v>
                </c:pt>
                <c:pt idx="20244">
                  <c:v>24.423999999999999</c:v>
                </c:pt>
                <c:pt idx="20245">
                  <c:v>24.423999999999999</c:v>
                </c:pt>
                <c:pt idx="20246">
                  <c:v>24.423999999999999</c:v>
                </c:pt>
                <c:pt idx="20247">
                  <c:v>24.423999999999999</c:v>
                </c:pt>
                <c:pt idx="20248">
                  <c:v>24.423999999999999</c:v>
                </c:pt>
                <c:pt idx="20249">
                  <c:v>24.423999999999999</c:v>
                </c:pt>
                <c:pt idx="20250">
                  <c:v>24.423999999999999</c:v>
                </c:pt>
                <c:pt idx="20251">
                  <c:v>24.423999999999999</c:v>
                </c:pt>
                <c:pt idx="20252">
                  <c:v>24.423999999999999</c:v>
                </c:pt>
                <c:pt idx="20253">
                  <c:v>24.423999999999999</c:v>
                </c:pt>
                <c:pt idx="20254">
                  <c:v>24.423999999999999</c:v>
                </c:pt>
                <c:pt idx="20255">
                  <c:v>24.423999999999999</c:v>
                </c:pt>
                <c:pt idx="20256">
                  <c:v>24.423999999999999</c:v>
                </c:pt>
                <c:pt idx="20257">
                  <c:v>24.423999999999999</c:v>
                </c:pt>
                <c:pt idx="20258">
                  <c:v>24.423999999999999</c:v>
                </c:pt>
                <c:pt idx="20259">
                  <c:v>24.423999999999999</c:v>
                </c:pt>
                <c:pt idx="20260">
                  <c:v>24.423999999999999</c:v>
                </c:pt>
                <c:pt idx="20261">
                  <c:v>24.423999999999999</c:v>
                </c:pt>
                <c:pt idx="20262">
                  <c:v>24.423999999999999</c:v>
                </c:pt>
                <c:pt idx="20263">
                  <c:v>24.423999999999999</c:v>
                </c:pt>
                <c:pt idx="20264">
                  <c:v>24.423999999999999</c:v>
                </c:pt>
                <c:pt idx="20265">
                  <c:v>24.423999999999999</c:v>
                </c:pt>
                <c:pt idx="20266">
                  <c:v>24.423999999999999</c:v>
                </c:pt>
                <c:pt idx="20267">
                  <c:v>24.423999999999999</c:v>
                </c:pt>
                <c:pt idx="20268">
                  <c:v>24.423999999999999</c:v>
                </c:pt>
                <c:pt idx="20269">
                  <c:v>24.423999999999999</c:v>
                </c:pt>
                <c:pt idx="20270">
                  <c:v>24.423999999999999</c:v>
                </c:pt>
                <c:pt idx="20271">
                  <c:v>24.423999999999999</c:v>
                </c:pt>
                <c:pt idx="20272">
                  <c:v>24.423999999999999</c:v>
                </c:pt>
                <c:pt idx="20273">
                  <c:v>24.423999999999999</c:v>
                </c:pt>
                <c:pt idx="20274">
                  <c:v>24.423999999999999</c:v>
                </c:pt>
                <c:pt idx="20275">
                  <c:v>24.423999999999999</c:v>
                </c:pt>
                <c:pt idx="20276">
                  <c:v>24.423999999999999</c:v>
                </c:pt>
                <c:pt idx="20277">
                  <c:v>24.423999999999999</c:v>
                </c:pt>
                <c:pt idx="20278">
                  <c:v>24.423999999999999</c:v>
                </c:pt>
                <c:pt idx="20279">
                  <c:v>24.423999999999999</c:v>
                </c:pt>
                <c:pt idx="20280">
                  <c:v>24.423999999999999</c:v>
                </c:pt>
                <c:pt idx="20281">
                  <c:v>24.423999999999999</c:v>
                </c:pt>
                <c:pt idx="20282">
                  <c:v>24.423999999999999</c:v>
                </c:pt>
                <c:pt idx="20283">
                  <c:v>24.423999999999999</c:v>
                </c:pt>
                <c:pt idx="20284">
                  <c:v>24.423999999999999</c:v>
                </c:pt>
                <c:pt idx="20285">
                  <c:v>24.423999999999999</c:v>
                </c:pt>
                <c:pt idx="20286">
                  <c:v>24.423999999999999</c:v>
                </c:pt>
                <c:pt idx="20287">
                  <c:v>24.423999999999999</c:v>
                </c:pt>
                <c:pt idx="20288">
                  <c:v>24.423999999999999</c:v>
                </c:pt>
                <c:pt idx="20289">
                  <c:v>24.423999999999999</c:v>
                </c:pt>
                <c:pt idx="20290">
                  <c:v>24.423999999999999</c:v>
                </c:pt>
                <c:pt idx="20291">
                  <c:v>24.423999999999999</c:v>
                </c:pt>
                <c:pt idx="20292">
                  <c:v>24.423999999999999</c:v>
                </c:pt>
                <c:pt idx="20293">
                  <c:v>24.423999999999999</c:v>
                </c:pt>
                <c:pt idx="20294">
                  <c:v>24.423999999999999</c:v>
                </c:pt>
                <c:pt idx="20295">
                  <c:v>24.423999999999999</c:v>
                </c:pt>
                <c:pt idx="20296">
                  <c:v>24.431999999999999</c:v>
                </c:pt>
                <c:pt idx="20297">
                  <c:v>24.463999999999999</c:v>
                </c:pt>
                <c:pt idx="20298">
                  <c:v>24.463999999999999</c:v>
                </c:pt>
                <c:pt idx="20299">
                  <c:v>24.463999999999999</c:v>
                </c:pt>
                <c:pt idx="20300">
                  <c:v>24.463999999999999</c:v>
                </c:pt>
                <c:pt idx="20301">
                  <c:v>24.463999999999999</c:v>
                </c:pt>
                <c:pt idx="20302">
                  <c:v>24.463999999999999</c:v>
                </c:pt>
                <c:pt idx="20303">
                  <c:v>24.463999999999999</c:v>
                </c:pt>
                <c:pt idx="20304">
                  <c:v>24.463999999999999</c:v>
                </c:pt>
                <c:pt idx="20305">
                  <c:v>24.463999999999999</c:v>
                </c:pt>
                <c:pt idx="20306">
                  <c:v>24.463999999999999</c:v>
                </c:pt>
                <c:pt idx="20307">
                  <c:v>24.463999999999999</c:v>
                </c:pt>
                <c:pt idx="20308">
                  <c:v>24.463999999999999</c:v>
                </c:pt>
                <c:pt idx="20309">
                  <c:v>24.463999999999999</c:v>
                </c:pt>
                <c:pt idx="20310">
                  <c:v>24.463999999999999</c:v>
                </c:pt>
                <c:pt idx="20311">
                  <c:v>24.463999999999999</c:v>
                </c:pt>
                <c:pt idx="20312">
                  <c:v>24.463999999999999</c:v>
                </c:pt>
                <c:pt idx="20313">
                  <c:v>24.463999999999999</c:v>
                </c:pt>
                <c:pt idx="20314">
                  <c:v>24.463999999999999</c:v>
                </c:pt>
                <c:pt idx="20315">
                  <c:v>24.463999999999999</c:v>
                </c:pt>
                <c:pt idx="20316">
                  <c:v>24.463999999999999</c:v>
                </c:pt>
                <c:pt idx="20317">
                  <c:v>24.463999999999999</c:v>
                </c:pt>
                <c:pt idx="20318">
                  <c:v>24.463999999999999</c:v>
                </c:pt>
                <c:pt idx="20319">
                  <c:v>24.463999999999999</c:v>
                </c:pt>
                <c:pt idx="20320">
                  <c:v>24.463999999999999</c:v>
                </c:pt>
                <c:pt idx="20321">
                  <c:v>24.463999999999999</c:v>
                </c:pt>
                <c:pt idx="20322">
                  <c:v>24.463999999999999</c:v>
                </c:pt>
                <c:pt idx="20323">
                  <c:v>24.463999999999999</c:v>
                </c:pt>
                <c:pt idx="20324">
                  <c:v>24.463999999999999</c:v>
                </c:pt>
                <c:pt idx="20325">
                  <c:v>24.463999999999999</c:v>
                </c:pt>
                <c:pt idx="20326">
                  <c:v>24.463999999999999</c:v>
                </c:pt>
                <c:pt idx="20327">
                  <c:v>24.463999999999999</c:v>
                </c:pt>
                <c:pt idx="20328">
                  <c:v>24.463999999999999</c:v>
                </c:pt>
                <c:pt idx="20329">
                  <c:v>24.463999999999999</c:v>
                </c:pt>
                <c:pt idx="20330">
                  <c:v>24.463999999999999</c:v>
                </c:pt>
                <c:pt idx="20331">
                  <c:v>24.463999999999999</c:v>
                </c:pt>
                <c:pt idx="20332">
                  <c:v>24.463999999999999</c:v>
                </c:pt>
                <c:pt idx="20333">
                  <c:v>24.463999999999999</c:v>
                </c:pt>
                <c:pt idx="20334">
                  <c:v>24.463999999999999</c:v>
                </c:pt>
                <c:pt idx="20335">
                  <c:v>24.463999999999999</c:v>
                </c:pt>
                <c:pt idx="20336">
                  <c:v>24.463999999999999</c:v>
                </c:pt>
                <c:pt idx="20337">
                  <c:v>24.463999999999999</c:v>
                </c:pt>
                <c:pt idx="20338">
                  <c:v>24.463999999999999</c:v>
                </c:pt>
                <c:pt idx="20339">
                  <c:v>24.463999999999999</c:v>
                </c:pt>
                <c:pt idx="20340">
                  <c:v>24.463999999999999</c:v>
                </c:pt>
                <c:pt idx="20341">
                  <c:v>24.463999999999999</c:v>
                </c:pt>
                <c:pt idx="20342">
                  <c:v>24.463999999999999</c:v>
                </c:pt>
                <c:pt idx="20343">
                  <c:v>24.463999999999999</c:v>
                </c:pt>
                <c:pt idx="20344">
                  <c:v>24.463999999999999</c:v>
                </c:pt>
                <c:pt idx="20345">
                  <c:v>24.463999999999999</c:v>
                </c:pt>
                <c:pt idx="20346">
                  <c:v>24.463999999999999</c:v>
                </c:pt>
                <c:pt idx="20347">
                  <c:v>24.463999999999999</c:v>
                </c:pt>
                <c:pt idx="20348">
                  <c:v>24.463999999999999</c:v>
                </c:pt>
                <c:pt idx="20349">
                  <c:v>24.463999999999999</c:v>
                </c:pt>
                <c:pt idx="20350">
                  <c:v>24.463999999999999</c:v>
                </c:pt>
                <c:pt idx="20351">
                  <c:v>24.463999999999999</c:v>
                </c:pt>
                <c:pt idx="20352">
                  <c:v>24.463999999999999</c:v>
                </c:pt>
                <c:pt idx="20353">
                  <c:v>24.463999999999999</c:v>
                </c:pt>
                <c:pt idx="20354">
                  <c:v>24.463999999999999</c:v>
                </c:pt>
                <c:pt idx="20355">
                  <c:v>24.463999999999999</c:v>
                </c:pt>
                <c:pt idx="20356">
                  <c:v>24.463999999999999</c:v>
                </c:pt>
                <c:pt idx="20357">
                  <c:v>24.463999999999999</c:v>
                </c:pt>
                <c:pt idx="20358">
                  <c:v>24.463999999999999</c:v>
                </c:pt>
                <c:pt idx="20359">
                  <c:v>24.463999999999999</c:v>
                </c:pt>
                <c:pt idx="20360">
                  <c:v>24.463999999999999</c:v>
                </c:pt>
                <c:pt idx="20361">
                  <c:v>24.501999999999999</c:v>
                </c:pt>
                <c:pt idx="20362">
                  <c:v>24.501999999999999</c:v>
                </c:pt>
                <c:pt idx="20363">
                  <c:v>24.501999999999999</c:v>
                </c:pt>
                <c:pt idx="20364">
                  <c:v>24.501999999999999</c:v>
                </c:pt>
                <c:pt idx="20365">
                  <c:v>24.501999999999999</c:v>
                </c:pt>
                <c:pt idx="20366">
                  <c:v>24.501999999999999</c:v>
                </c:pt>
                <c:pt idx="20367">
                  <c:v>24.501999999999999</c:v>
                </c:pt>
                <c:pt idx="20368">
                  <c:v>24.501999999999999</c:v>
                </c:pt>
                <c:pt idx="20369">
                  <c:v>24.501999999999999</c:v>
                </c:pt>
                <c:pt idx="20370">
                  <c:v>24.501999999999999</c:v>
                </c:pt>
                <c:pt idx="20371">
                  <c:v>24.501999999999999</c:v>
                </c:pt>
                <c:pt idx="20372">
                  <c:v>24.501999999999999</c:v>
                </c:pt>
                <c:pt idx="20373">
                  <c:v>24.501999999999999</c:v>
                </c:pt>
                <c:pt idx="20374">
                  <c:v>24.501999999999999</c:v>
                </c:pt>
                <c:pt idx="20375">
                  <c:v>24.501999999999999</c:v>
                </c:pt>
                <c:pt idx="20376">
                  <c:v>24.501999999999999</c:v>
                </c:pt>
                <c:pt idx="20377">
                  <c:v>24.501999999999999</c:v>
                </c:pt>
                <c:pt idx="20378">
                  <c:v>24.501999999999999</c:v>
                </c:pt>
                <c:pt idx="20379">
                  <c:v>24.501999999999999</c:v>
                </c:pt>
                <c:pt idx="20380">
                  <c:v>24.501999999999999</c:v>
                </c:pt>
                <c:pt idx="20381">
                  <c:v>24.501999999999999</c:v>
                </c:pt>
                <c:pt idx="20382">
                  <c:v>24.501999999999999</c:v>
                </c:pt>
                <c:pt idx="20383">
                  <c:v>24.501999999999999</c:v>
                </c:pt>
                <c:pt idx="20384">
                  <c:v>24.501999999999999</c:v>
                </c:pt>
                <c:pt idx="20385">
                  <c:v>24.501999999999999</c:v>
                </c:pt>
                <c:pt idx="20386">
                  <c:v>24.501999999999999</c:v>
                </c:pt>
                <c:pt idx="20387">
                  <c:v>24.501999999999999</c:v>
                </c:pt>
                <c:pt idx="20388">
                  <c:v>24.501999999999999</c:v>
                </c:pt>
                <c:pt idx="20389">
                  <c:v>24.501999999999999</c:v>
                </c:pt>
                <c:pt idx="20390">
                  <c:v>24.501999999999999</c:v>
                </c:pt>
                <c:pt idx="20391">
                  <c:v>24.501999999999999</c:v>
                </c:pt>
                <c:pt idx="20392">
                  <c:v>24.501999999999999</c:v>
                </c:pt>
                <c:pt idx="20393">
                  <c:v>24.501999999999999</c:v>
                </c:pt>
                <c:pt idx="20394">
                  <c:v>24.501999999999999</c:v>
                </c:pt>
                <c:pt idx="20395">
                  <c:v>24.501999999999999</c:v>
                </c:pt>
                <c:pt idx="20396">
                  <c:v>24.501999999999999</c:v>
                </c:pt>
                <c:pt idx="20397">
                  <c:v>24.501999999999999</c:v>
                </c:pt>
                <c:pt idx="20398">
                  <c:v>24.501999999999999</c:v>
                </c:pt>
                <c:pt idx="20399">
                  <c:v>24.501999999999999</c:v>
                </c:pt>
                <c:pt idx="20400">
                  <c:v>24.501999999999999</c:v>
                </c:pt>
                <c:pt idx="20401">
                  <c:v>24.501999999999999</c:v>
                </c:pt>
                <c:pt idx="20402">
                  <c:v>24.501999999999999</c:v>
                </c:pt>
                <c:pt idx="20403">
                  <c:v>24.501999999999999</c:v>
                </c:pt>
                <c:pt idx="20404">
                  <c:v>24.501999999999999</c:v>
                </c:pt>
                <c:pt idx="20405">
                  <c:v>24.501999999999999</c:v>
                </c:pt>
                <c:pt idx="20406">
                  <c:v>24.501999999999999</c:v>
                </c:pt>
                <c:pt idx="20407">
                  <c:v>24.501999999999999</c:v>
                </c:pt>
                <c:pt idx="20408">
                  <c:v>24.501999999999999</c:v>
                </c:pt>
                <c:pt idx="20409">
                  <c:v>24.501999999999999</c:v>
                </c:pt>
                <c:pt idx="20410">
                  <c:v>24.501999999999999</c:v>
                </c:pt>
                <c:pt idx="20411">
                  <c:v>24.501999999999999</c:v>
                </c:pt>
                <c:pt idx="20412">
                  <c:v>24.501999999999999</c:v>
                </c:pt>
                <c:pt idx="20413">
                  <c:v>24.501999999999999</c:v>
                </c:pt>
                <c:pt idx="20414">
                  <c:v>24.501999999999999</c:v>
                </c:pt>
                <c:pt idx="20415">
                  <c:v>24.501999999999999</c:v>
                </c:pt>
                <c:pt idx="20416">
                  <c:v>24.501999999999999</c:v>
                </c:pt>
                <c:pt idx="20417">
                  <c:v>24.501999999999999</c:v>
                </c:pt>
                <c:pt idx="20418">
                  <c:v>24.501999999999999</c:v>
                </c:pt>
                <c:pt idx="20419">
                  <c:v>24.501999999999999</c:v>
                </c:pt>
                <c:pt idx="20420">
                  <c:v>24.542000000000002</c:v>
                </c:pt>
                <c:pt idx="20421">
                  <c:v>24.542000000000002</c:v>
                </c:pt>
                <c:pt idx="20422">
                  <c:v>24.542000000000002</c:v>
                </c:pt>
                <c:pt idx="20423">
                  <c:v>24.542000000000002</c:v>
                </c:pt>
                <c:pt idx="20424">
                  <c:v>24.542000000000002</c:v>
                </c:pt>
                <c:pt idx="20425">
                  <c:v>24.542000000000002</c:v>
                </c:pt>
                <c:pt idx="20426">
                  <c:v>24.542000000000002</c:v>
                </c:pt>
                <c:pt idx="20427">
                  <c:v>24.542000000000002</c:v>
                </c:pt>
                <c:pt idx="20428">
                  <c:v>24.542000000000002</c:v>
                </c:pt>
                <c:pt idx="20429">
                  <c:v>24.542000000000002</c:v>
                </c:pt>
                <c:pt idx="20430">
                  <c:v>24.542000000000002</c:v>
                </c:pt>
                <c:pt idx="20431">
                  <c:v>24.542000000000002</c:v>
                </c:pt>
                <c:pt idx="20432">
                  <c:v>24.542000000000002</c:v>
                </c:pt>
                <c:pt idx="20433">
                  <c:v>24.542000000000002</c:v>
                </c:pt>
                <c:pt idx="20434">
                  <c:v>24.542000000000002</c:v>
                </c:pt>
                <c:pt idx="20435">
                  <c:v>24.542000000000002</c:v>
                </c:pt>
                <c:pt idx="20436">
                  <c:v>24.542000000000002</c:v>
                </c:pt>
                <c:pt idx="20437">
                  <c:v>24.542000000000002</c:v>
                </c:pt>
                <c:pt idx="20438">
                  <c:v>24.542000000000002</c:v>
                </c:pt>
                <c:pt idx="20439">
                  <c:v>24.542000000000002</c:v>
                </c:pt>
                <c:pt idx="20440">
                  <c:v>24.542000000000002</c:v>
                </c:pt>
                <c:pt idx="20441">
                  <c:v>24.542000000000002</c:v>
                </c:pt>
                <c:pt idx="20442">
                  <c:v>24.542000000000002</c:v>
                </c:pt>
                <c:pt idx="20443">
                  <c:v>24.542000000000002</c:v>
                </c:pt>
                <c:pt idx="20444">
                  <c:v>24.542000000000002</c:v>
                </c:pt>
                <c:pt idx="20445">
                  <c:v>24.542000000000002</c:v>
                </c:pt>
                <c:pt idx="20446">
                  <c:v>24.542000000000002</c:v>
                </c:pt>
                <c:pt idx="20447">
                  <c:v>24.542000000000002</c:v>
                </c:pt>
                <c:pt idx="20448">
                  <c:v>24.542000000000002</c:v>
                </c:pt>
                <c:pt idx="20449">
                  <c:v>24.542000000000002</c:v>
                </c:pt>
                <c:pt idx="20450">
                  <c:v>24.542000000000002</c:v>
                </c:pt>
                <c:pt idx="20451">
                  <c:v>24.542000000000002</c:v>
                </c:pt>
                <c:pt idx="20452">
                  <c:v>24.542000000000002</c:v>
                </c:pt>
                <c:pt idx="20453">
                  <c:v>24.542000000000002</c:v>
                </c:pt>
                <c:pt idx="20454">
                  <c:v>24.542000000000002</c:v>
                </c:pt>
                <c:pt idx="20455">
                  <c:v>24.542000000000002</c:v>
                </c:pt>
                <c:pt idx="20456">
                  <c:v>24.542000000000002</c:v>
                </c:pt>
                <c:pt idx="20457">
                  <c:v>24.542000000000002</c:v>
                </c:pt>
                <c:pt idx="20458">
                  <c:v>24.542000000000002</c:v>
                </c:pt>
                <c:pt idx="20459">
                  <c:v>24.542000000000002</c:v>
                </c:pt>
                <c:pt idx="20460">
                  <c:v>24.542000000000002</c:v>
                </c:pt>
                <c:pt idx="20461">
                  <c:v>24.542000000000002</c:v>
                </c:pt>
                <c:pt idx="20462">
                  <c:v>24.542000000000002</c:v>
                </c:pt>
                <c:pt idx="20463">
                  <c:v>24.542000000000002</c:v>
                </c:pt>
                <c:pt idx="20464">
                  <c:v>24.542000000000002</c:v>
                </c:pt>
                <c:pt idx="20465">
                  <c:v>24.542000000000002</c:v>
                </c:pt>
                <c:pt idx="20466">
                  <c:v>24.542000000000002</c:v>
                </c:pt>
                <c:pt idx="20467">
                  <c:v>24.542000000000002</c:v>
                </c:pt>
                <c:pt idx="20468">
                  <c:v>24.542000000000002</c:v>
                </c:pt>
                <c:pt idx="20469">
                  <c:v>24.542000000000002</c:v>
                </c:pt>
                <c:pt idx="20470">
                  <c:v>24.542000000000002</c:v>
                </c:pt>
                <c:pt idx="20471">
                  <c:v>24.542000000000002</c:v>
                </c:pt>
                <c:pt idx="20472">
                  <c:v>24.542000000000002</c:v>
                </c:pt>
                <c:pt idx="20473">
                  <c:v>24.542000000000002</c:v>
                </c:pt>
                <c:pt idx="20474">
                  <c:v>24.542000000000002</c:v>
                </c:pt>
                <c:pt idx="20475">
                  <c:v>24.542000000000002</c:v>
                </c:pt>
                <c:pt idx="20476">
                  <c:v>24.542000000000002</c:v>
                </c:pt>
                <c:pt idx="20477">
                  <c:v>24.542000000000002</c:v>
                </c:pt>
                <c:pt idx="20478">
                  <c:v>24.542000000000002</c:v>
                </c:pt>
                <c:pt idx="20479">
                  <c:v>24.542000000000002</c:v>
                </c:pt>
                <c:pt idx="20480">
                  <c:v>24.542000000000002</c:v>
                </c:pt>
                <c:pt idx="20481">
                  <c:v>24.542000000000002</c:v>
                </c:pt>
                <c:pt idx="20482">
                  <c:v>24.542000000000002</c:v>
                </c:pt>
                <c:pt idx="20483">
                  <c:v>24.542000000000002</c:v>
                </c:pt>
                <c:pt idx="20484">
                  <c:v>24.582000000000001</c:v>
                </c:pt>
                <c:pt idx="20485">
                  <c:v>24.582000000000001</c:v>
                </c:pt>
                <c:pt idx="20486">
                  <c:v>24.582000000000001</c:v>
                </c:pt>
                <c:pt idx="20487">
                  <c:v>24.582000000000001</c:v>
                </c:pt>
                <c:pt idx="20488">
                  <c:v>24.582000000000001</c:v>
                </c:pt>
                <c:pt idx="20489">
                  <c:v>24.582000000000001</c:v>
                </c:pt>
                <c:pt idx="20490">
                  <c:v>24.582000000000001</c:v>
                </c:pt>
                <c:pt idx="20491">
                  <c:v>24.582000000000001</c:v>
                </c:pt>
                <c:pt idx="20492">
                  <c:v>24.582000000000001</c:v>
                </c:pt>
                <c:pt idx="20493">
                  <c:v>24.582000000000001</c:v>
                </c:pt>
                <c:pt idx="20494">
                  <c:v>24.582000000000001</c:v>
                </c:pt>
                <c:pt idx="20495">
                  <c:v>24.582000000000001</c:v>
                </c:pt>
                <c:pt idx="20496">
                  <c:v>24.582000000000001</c:v>
                </c:pt>
                <c:pt idx="20497">
                  <c:v>24.582000000000001</c:v>
                </c:pt>
                <c:pt idx="20498">
                  <c:v>24.582000000000001</c:v>
                </c:pt>
                <c:pt idx="20499">
                  <c:v>24.582000000000001</c:v>
                </c:pt>
                <c:pt idx="20500">
                  <c:v>24.582000000000001</c:v>
                </c:pt>
                <c:pt idx="20501">
                  <c:v>24.582000000000001</c:v>
                </c:pt>
                <c:pt idx="20502">
                  <c:v>24.582000000000001</c:v>
                </c:pt>
                <c:pt idx="20503">
                  <c:v>24.582000000000001</c:v>
                </c:pt>
                <c:pt idx="20504">
                  <c:v>24.582000000000001</c:v>
                </c:pt>
                <c:pt idx="20505">
                  <c:v>24.582000000000001</c:v>
                </c:pt>
                <c:pt idx="20506">
                  <c:v>24.582000000000001</c:v>
                </c:pt>
                <c:pt idx="20507">
                  <c:v>24.582000000000001</c:v>
                </c:pt>
                <c:pt idx="20508">
                  <c:v>24.582000000000001</c:v>
                </c:pt>
                <c:pt idx="20509">
                  <c:v>24.582000000000001</c:v>
                </c:pt>
                <c:pt idx="20510">
                  <c:v>24.582000000000001</c:v>
                </c:pt>
                <c:pt idx="20511">
                  <c:v>24.582000000000001</c:v>
                </c:pt>
                <c:pt idx="20512">
                  <c:v>24.582000000000001</c:v>
                </c:pt>
                <c:pt idx="20513">
                  <c:v>24.582000000000001</c:v>
                </c:pt>
                <c:pt idx="20514">
                  <c:v>24.582000000000001</c:v>
                </c:pt>
                <c:pt idx="20515">
                  <c:v>24.582000000000001</c:v>
                </c:pt>
                <c:pt idx="20516">
                  <c:v>24.582000000000001</c:v>
                </c:pt>
                <c:pt idx="20517">
                  <c:v>24.582000000000001</c:v>
                </c:pt>
                <c:pt idx="20518">
                  <c:v>24.582000000000001</c:v>
                </c:pt>
                <c:pt idx="20519">
                  <c:v>24.582000000000001</c:v>
                </c:pt>
                <c:pt idx="20520">
                  <c:v>24.582000000000001</c:v>
                </c:pt>
                <c:pt idx="20521">
                  <c:v>24.582000000000001</c:v>
                </c:pt>
                <c:pt idx="20522">
                  <c:v>24.582000000000001</c:v>
                </c:pt>
                <c:pt idx="20523">
                  <c:v>24.582000000000001</c:v>
                </c:pt>
                <c:pt idx="20524">
                  <c:v>24.582000000000001</c:v>
                </c:pt>
                <c:pt idx="20525">
                  <c:v>24.582000000000001</c:v>
                </c:pt>
                <c:pt idx="20526">
                  <c:v>24.582000000000001</c:v>
                </c:pt>
                <c:pt idx="20527">
                  <c:v>24.582000000000001</c:v>
                </c:pt>
                <c:pt idx="20528">
                  <c:v>24.582000000000001</c:v>
                </c:pt>
                <c:pt idx="20529">
                  <c:v>24.582000000000001</c:v>
                </c:pt>
                <c:pt idx="20530">
                  <c:v>24.582000000000001</c:v>
                </c:pt>
                <c:pt idx="20531">
                  <c:v>24.582000000000001</c:v>
                </c:pt>
                <c:pt idx="20532">
                  <c:v>24.582000000000001</c:v>
                </c:pt>
                <c:pt idx="20533">
                  <c:v>24.582000000000001</c:v>
                </c:pt>
                <c:pt idx="20534">
                  <c:v>24.582000000000001</c:v>
                </c:pt>
                <c:pt idx="20535">
                  <c:v>24.582000000000001</c:v>
                </c:pt>
                <c:pt idx="20536">
                  <c:v>24.582000000000001</c:v>
                </c:pt>
                <c:pt idx="20537">
                  <c:v>24.582000000000001</c:v>
                </c:pt>
                <c:pt idx="20538">
                  <c:v>24.582000000000001</c:v>
                </c:pt>
                <c:pt idx="20539">
                  <c:v>24.582000000000001</c:v>
                </c:pt>
                <c:pt idx="20540">
                  <c:v>24.582000000000001</c:v>
                </c:pt>
                <c:pt idx="20541">
                  <c:v>24.582000000000001</c:v>
                </c:pt>
                <c:pt idx="20542">
                  <c:v>24.582000000000001</c:v>
                </c:pt>
                <c:pt idx="20543">
                  <c:v>24.582000000000001</c:v>
                </c:pt>
                <c:pt idx="20544">
                  <c:v>24.582000000000001</c:v>
                </c:pt>
                <c:pt idx="20545">
                  <c:v>24.582000000000001</c:v>
                </c:pt>
                <c:pt idx="20546">
                  <c:v>24.582000000000001</c:v>
                </c:pt>
                <c:pt idx="20547">
                  <c:v>24.582000000000001</c:v>
                </c:pt>
                <c:pt idx="20548">
                  <c:v>24.584</c:v>
                </c:pt>
                <c:pt idx="20549">
                  <c:v>24.626000000000001</c:v>
                </c:pt>
                <c:pt idx="20550">
                  <c:v>24.626000000000001</c:v>
                </c:pt>
                <c:pt idx="20551">
                  <c:v>24.626000000000001</c:v>
                </c:pt>
                <c:pt idx="20552">
                  <c:v>24.626000000000001</c:v>
                </c:pt>
                <c:pt idx="20553">
                  <c:v>24.626000000000001</c:v>
                </c:pt>
                <c:pt idx="20554">
                  <c:v>24.626000000000001</c:v>
                </c:pt>
                <c:pt idx="20555">
                  <c:v>24.626000000000001</c:v>
                </c:pt>
                <c:pt idx="20556">
                  <c:v>24.626000000000001</c:v>
                </c:pt>
                <c:pt idx="20557">
                  <c:v>24.626000000000001</c:v>
                </c:pt>
                <c:pt idx="20558">
                  <c:v>24.626000000000001</c:v>
                </c:pt>
                <c:pt idx="20559">
                  <c:v>24.626000000000001</c:v>
                </c:pt>
                <c:pt idx="20560">
                  <c:v>24.626000000000001</c:v>
                </c:pt>
                <c:pt idx="20561">
                  <c:v>24.626000000000001</c:v>
                </c:pt>
                <c:pt idx="20562">
                  <c:v>24.626000000000001</c:v>
                </c:pt>
                <c:pt idx="20563">
                  <c:v>24.626000000000001</c:v>
                </c:pt>
                <c:pt idx="20564">
                  <c:v>24.626000000000001</c:v>
                </c:pt>
                <c:pt idx="20565">
                  <c:v>24.626000000000001</c:v>
                </c:pt>
                <c:pt idx="20566">
                  <c:v>24.626000000000001</c:v>
                </c:pt>
                <c:pt idx="20567">
                  <c:v>24.626000000000001</c:v>
                </c:pt>
                <c:pt idx="20568">
                  <c:v>24.626000000000001</c:v>
                </c:pt>
                <c:pt idx="20569">
                  <c:v>24.626000000000001</c:v>
                </c:pt>
                <c:pt idx="20570">
                  <c:v>24.626000000000001</c:v>
                </c:pt>
                <c:pt idx="20571">
                  <c:v>24.626000000000001</c:v>
                </c:pt>
                <c:pt idx="20572">
                  <c:v>24.626000000000001</c:v>
                </c:pt>
                <c:pt idx="20573">
                  <c:v>24.626000000000001</c:v>
                </c:pt>
                <c:pt idx="20574">
                  <c:v>24.626000000000001</c:v>
                </c:pt>
                <c:pt idx="20575">
                  <c:v>24.626000000000001</c:v>
                </c:pt>
                <c:pt idx="20576">
                  <c:v>24.626000000000001</c:v>
                </c:pt>
                <c:pt idx="20577">
                  <c:v>24.626000000000001</c:v>
                </c:pt>
                <c:pt idx="20578">
                  <c:v>24.626000000000001</c:v>
                </c:pt>
                <c:pt idx="20579">
                  <c:v>24.626000000000001</c:v>
                </c:pt>
                <c:pt idx="20580">
                  <c:v>24.626000000000001</c:v>
                </c:pt>
                <c:pt idx="20581">
                  <c:v>24.626000000000001</c:v>
                </c:pt>
                <c:pt idx="20582">
                  <c:v>24.626000000000001</c:v>
                </c:pt>
                <c:pt idx="20583">
                  <c:v>24.626000000000001</c:v>
                </c:pt>
                <c:pt idx="20584">
                  <c:v>24.626000000000001</c:v>
                </c:pt>
                <c:pt idx="20585">
                  <c:v>24.626000000000001</c:v>
                </c:pt>
                <c:pt idx="20586">
                  <c:v>24.626000000000001</c:v>
                </c:pt>
                <c:pt idx="20587">
                  <c:v>24.626000000000001</c:v>
                </c:pt>
                <c:pt idx="20588">
                  <c:v>24.626000000000001</c:v>
                </c:pt>
                <c:pt idx="20589">
                  <c:v>24.626000000000001</c:v>
                </c:pt>
                <c:pt idx="20590">
                  <c:v>24.626000000000001</c:v>
                </c:pt>
                <c:pt idx="20591">
                  <c:v>24.626000000000001</c:v>
                </c:pt>
                <c:pt idx="20592">
                  <c:v>24.626000000000001</c:v>
                </c:pt>
                <c:pt idx="20593">
                  <c:v>24.626000000000001</c:v>
                </c:pt>
                <c:pt idx="20594">
                  <c:v>24.626000000000001</c:v>
                </c:pt>
                <c:pt idx="20595">
                  <c:v>24.626000000000001</c:v>
                </c:pt>
                <c:pt idx="20596">
                  <c:v>24.626000000000001</c:v>
                </c:pt>
                <c:pt idx="20597">
                  <c:v>24.626000000000001</c:v>
                </c:pt>
                <c:pt idx="20598">
                  <c:v>24.626000000000001</c:v>
                </c:pt>
                <c:pt idx="20599">
                  <c:v>24.626000000000001</c:v>
                </c:pt>
                <c:pt idx="20600">
                  <c:v>24.626000000000001</c:v>
                </c:pt>
                <c:pt idx="20601">
                  <c:v>24.626000000000001</c:v>
                </c:pt>
                <c:pt idx="20602">
                  <c:v>24.626000000000001</c:v>
                </c:pt>
                <c:pt idx="20603">
                  <c:v>24.626000000000001</c:v>
                </c:pt>
                <c:pt idx="20604">
                  <c:v>24.626000000000001</c:v>
                </c:pt>
                <c:pt idx="20605">
                  <c:v>24.626000000000001</c:v>
                </c:pt>
                <c:pt idx="20606">
                  <c:v>24.626000000000001</c:v>
                </c:pt>
                <c:pt idx="20607">
                  <c:v>24.626000000000001</c:v>
                </c:pt>
                <c:pt idx="20608">
                  <c:v>24.626000000000001</c:v>
                </c:pt>
                <c:pt idx="20609">
                  <c:v>24.626000000000001</c:v>
                </c:pt>
                <c:pt idx="20610">
                  <c:v>24.626000000000001</c:v>
                </c:pt>
                <c:pt idx="20611">
                  <c:v>24.626000000000001</c:v>
                </c:pt>
                <c:pt idx="20612">
                  <c:v>24.626000000000001</c:v>
                </c:pt>
                <c:pt idx="20613">
                  <c:v>24.626000000000001</c:v>
                </c:pt>
                <c:pt idx="20614">
                  <c:v>24.626000000000001</c:v>
                </c:pt>
                <c:pt idx="20615">
                  <c:v>24.626000000000001</c:v>
                </c:pt>
                <c:pt idx="20616">
                  <c:v>24.626000000000001</c:v>
                </c:pt>
                <c:pt idx="20617">
                  <c:v>24.626000000000001</c:v>
                </c:pt>
                <c:pt idx="20618">
                  <c:v>24.626000000000001</c:v>
                </c:pt>
                <c:pt idx="20619">
                  <c:v>24.626000000000001</c:v>
                </c:pt>
                <c:pt idx="20620">
                  <c:v>24.626000000000001</c:v>
                </c:pt>
                <c:pt idx="20621">
                  <c:v>24.661999999999999</c:v>
                </c:pt>
                <c:pt idx="20622">
                  <c:v>24.666</c:v>
                </c:pt>
                <c:pt idx="20623">
                  <c:v>24.666</c:v>
                </c:pt>
                <c:pt idx="20624">
                  <c:v>24.666</c:v>
                </c:pt>
                <c:pt idx="20625">
                  <c:v>24.666</c:v>
                </c:pt>
                <c:pt idx="20626">
                  <c:v>24.666</c:v>
                </c:pt>
                <c:pt idx="20627">
                  <c:v>24.666</c:v>
                </c:pt>
                <c:pt idx="20628">
                  <c:v>24.666</c:v>
                </c:pt>
                <c:pt idx="20629">
                  <c:v>24.666</c:v>
                </c:pt>
                <c:pt idx="20630">
                  <c:v>24.666</c:v>
                </c:pt>
                <c:pt idx="20631">
                  <c:v>24.666</c:v>
                </c:pt>
                <c:pt idx="20632">
                  <c:v>24.666</c:v>
                </c:pt>
                <c:pt idx="20633">
                  <c:v>24.666</c:v>
                </c:pt>
                <c:pt idx="20634">
                  <c:v>24.666</c:v>
                </c:pt>
                <c:pt idx="20635">
                  <c:v>24.666</c:v>
                </c:pt>
                <c:pt idx="20636">
                  <c:v>24.666</c:v>
                </c:pt>
                <c:pt idx="20637">
                  <c:v>24.666</c:v>
                </c:pt>
                <c:pt idx="20638">
                  <c:v>24.666</c:v>
                </c:pt>
                <c:pt idx="20639">
                  <c:v>24.666</c:v>
                </c:pt>
                <c:pt idx="20640">
                  <c:v>24.666</c:v>
                </c:pt>
                <c:pt idx="20641">
                  <c:v>24.666</c:v>
                </c:pt>
                <c:pt idx="20642">
                  <c:v>24.666</c:v>
                </c:pt>
                <c:pt idx="20643">
                  <c:v>24.666</c:v>
                </c:pt>
                <c:pt idx="20644">
                  <c:v>24.666</c:v>
                </c:pt>
                <c:pt idx="20645">
                  <c:v>24.666</c:v>
                </c:pt>
                <c:pt idx="20646">
                  <c:v>24.666</c:v>
                </c:pt>
                <c:pt idx="20647">
                  <c:v>24.666</c:v>
                </c:pt>
                <c:pt idx="20648">
                  <c:v>24.666</c:v>
                </c:pt>
                <c:pt idx="20649">
                  <c:v>24.666</c:v>
                </c:pt>
                <c:pt idx="20650">
                  <c:v>24.666</c:v>
                </c:pt>
                <c:pt idx="20651">
                  <c:v>24.666</c:v>
                </c:pt>
                <c:pt idx="20652">
                  <c:v>24.666</c:v>
                </c:pt>
                <c:pt idx="20653">
                  <c:v>24.666</c:v>
                </c:pt>
                <c:pt idx="20654">
                  <c:v>24.666</c:v>
                </c:pt>
                <c:pt idx="20655">
                  <c:v>24.666</c:v>
                </c:pt>
                <c:pt idx="20656">
                  <c:v>24.666</c:v>
                </c:pt>
                <c:pt idx="20657">
                  <c:v>24.666</c:v>
                </c:pt>
                <c:pt idx="20658">
                  <c:v>24.666</c:v>
                </c:pt>
                <c:pt idx="20659">
                  <c:v>24.666</c:v>
                </c:pt>
                <c:pt idx="20660">
                  <c:v>24.666</c:v>
                </c:pt>
                <c:pt idx="20661">
                  <c:v>24.666</c:v>
                </c:pt>
                <c:pt idx="20662">
                  <c:v>24.666</c:v>
                </c:pt>
                <c:pt idx="20663">
                  <c:v>24.666</c:v>
                </c:pt>
                <c:pt idx="20664">
                  <c:v>24.666</c:v>
                </c:pt>
                <c:pt idx="20665">
                  <c:v>24.666</c:v>
                </c:pt>
                <c:pt idx="20666">
                  <c:v>24.666</c:v>
                </c:pt>
                <c:pt idx="20667">
                  <c:v>24.666</c:v>
                </c:pt>
                <c:pt idx="20668">
                  <c:v>24.666</c:v>
                </c:pt>
                <c:pt idx="20669">
                  <c:v>24.666</c:v>
                </c:pt>
                <c:pt idx="20670">
                  <c:v>24.666</c:v>
                </c:pt>
                <c:pt idx="20671">
                  <c:v>24.666</c:v>
                </c:pt>
                <c:pt idx="20672">
                  <c:v>24.666</c:v>
                </c:pt>
                <c:pt idx="20673">
                  <c:v>24.666</c:v>
                </c:pt>
                <c:pt idx="20674">
                  <c:v>24.666</c:v>
                </c:pt>
                <c:pt idx="20675">
                  <c:v>24.666</c:v>
                </c:pt>
                <c:pt idx="20676">
                  <c:v>24.666</c:v>
                </c:pt>
                <c:pt idx="20677">
                  <c:v>24.666</c:v>
                </c:pt>
                <c:pt idx="20678">
                  <c:v>24.666</c:v>
                </c:pt>
                <c:pt idx="20679">
                  <c:v>24.666</c:v>
                </c:pt>
                <c:pt idx="20680">
                  <c:v>24.666</c:v>
                </c:pt>
                <c:pt idx="20681">
                  <c:v>24.666</c:v>
                </c:pt>
                <c:pt idx="20682">
                  <c:v>24.666</c:v>
                </c:pt>
                <c:pt idx="20683">
                  <c:v>24.666</c:v>
                </c:pt>
                <c:pt idx="20684">
                  <c:v>24.666</c:v>
                </c:pt>
                <c:pt idx="20685">
                  <c:v>24.666</c:v>
                </c:pt>
                <c:pt idx="20686">
                  <c:v>24.666</c:v>
                </c:pt>
                <c:pt idx="20687">
                  <c:v>24.675999999999998</c:v>
                </c:pt>
                <c:pt idx="20688">
                  <c:v>24.704000000000001</c:v>
                </c:pt>
                <c:pt idx="20689">
                  <c:v>24.704000000000001</c:v>
                </c:pt>
                <c:pt idx="20690">
                  <c:v>24.704000000000001</c:v>
                </c:pt>
                <c:pt idx="20691">
                  <c:v>24.704000000000001</c:v>
                </c:pt>
                <c:pt idx="20692">
                  <c:v>24.704000000000001</c:v>
                </c:pt>
                <c:pt idx="20693">
                  <c:v>24.704000000000001</c:v>
                </c:pt>
                <c:pt idx="20694">
                  <c:v>24.704000000000001</c:v>
                </c:pt>
                <c:pt idx="20695">
                  <c:v>24.704000000000001</c:v>
                </c:pt>
                <c:pt idx="20696">
                  <c:v>24.704000000000001</c:v>
                </c:pt>
                <c:pt idx="20697">
                  <c:v>24.704000000000001</c:v>
                </c:pt>
                <c:pt idx="20698">
                  <c:v>24.704000000000001</c:v>
                </c:pt>
                <c:pt idx="20699">
                  <c:v>24.704000000000001</c:v>
                </c:pt>
                <c:pt idx="20700">
                  <c:v>24.704000000000001</c:v>
                </c:pt>
                <c:pt idx="20701">
                  <c:v>24.704000000000001</c:v>
                </c:pt>
                <c:pt idx="20702">
                  <c:v>24.704000000000001</c:v>
                </c:pt>
                <c:pt idx="20703">
                  <c:v>24.704000000000001</c:v>
                </c:pt>
                <c:pt idx="20704">
                  <c:v>24.704000000000001</c:v>
                </c:pt>
                <c:pt idx="20705">
                  <c:v>24.704000000000001</c:v>
                </c:pt>
                <c:pt idx="20706">
                  <c:v>24.704000000000001</c:v>
                </c:pt>
                <c:pt idx="20707">
                  <c:v>24.704000000000001</c:v>
                </c:pt>
                <c:pt idx="20708">
                  <c:v>24.704000000000001</c:v>
                </c:pt>
                <c:pt idx="20709">
                  <c:v>24.704000000000001</c:v>
                </c:pt>
                <c:pt idx="20710">
                  <c:v>24.704000000000001</c:v>
                </c:pt>
                <c:pt idx="20711">
                  <c:v>24.704000000000001</c:v>
                </c:pt>
                <c:pt idx="20712">
                  <c:v>24.704000000000001</c:v>
                </c:pt>
                <c:pt idx="20713">
                  <c:v>24.704000000000001</c:v>
                </c:pt>
                <c:pt idx="20714">
                  <c:v>24.704000000000001</c:v>
                </c:pt>
                <c:pt idx="20715">
                  <c:v>24.704000000000001</c:v>
                </c:pt>
                <c:pt idx="20716">
                  <c:v>24.704000000000001</c:v>
                </c:pt>
                <c:pt idx="20717">
                  <c:v>24.704000000000001</c:v>
                </c:pt>
                <c:pt idx="20718">
                  <c:v>24.704000000000001</c:v>
                </c:pt>
                <c:pt idx="20719">
                  <c:v>24.704000000000001</c:v>
                </c:pt>
                <c:pt idx="20720">
                  <c:v>24.704000000000001</c:v>
                </c:pt>
                <c:pt idx="20721">
                  <c:v>24.704000000000001</c:v>
                </c:pt>
                <c:pt idx="20722">
                  <c:v>24.704000000000001</c:v>
                </c:pt>
                <c:pt idx="20723">
                  <c:v>24.704000000000001</c:v>
                </c:pt>
                <c:pt idx="20724">
                  <c:v>24.704000000000001</c:v>
                </c:pt>
                <c:pt idx="20725">
                  <c:v>24.704000000000001</c:v>
                </c:pt>
                <c:pt idx="20726">
                  <c:v>24.704000000000001</c:v>
                </c:pt>
                <c:pt idx="20727">
                  <c:v>24.704000000000001</c:v>
                </c:pt>
                <c:pt idx="20728">
                  <c:v>24.704000000000001</c:v>
                </c:pt>
                <c:pt idx="20729">
                  <c:v>24.704000000000001</c:v>
                </c:pt>
                <c:pt idx="20730">
                  <c:v>24.704000000000001</c:v>
                </c:pt>
                <c:pt idx="20731">
                  <c:v>24.704000000000001</c:v>
                </c:pt>
                <c:pt idx="20732">
                  <c:v>24.704000000000001</c:v>
                </c:pt>
                <c:pt idx="20733">
                  <c:v>24.704000000000001</c:v>
                </c:pt>
                <c:pt idx="20734">
                  <c:v>24.704000000000001</c:v>
                </c:pt>
                <c:pt idx="20735">
                  <c:v>24.704000000000001</c:v>
                </c:pt>
                <c:pt idx="20736">
                  <c:v>24.704000000000001</c:v>
                </c:pt>
                <c:pt idx="20737">
                  <c:v>24.704000000000001</c:v>
                </c:pt>
                <c:pt idx="20738">
                  <c:v>24.704000000000001</c:v>
                </c:pt>
                <c:pt idx="20739">
                  <c:v>24.704000000000001</c:v>
                </c:pt>
                <c:pt idx="20740">
                  <c:v>24.704000000000001</c:v>
                </c:pt>
                <c:pt idx="20741">
                  <c:v>24.704000000000001</c:v>
                </c:pt>
                <c:pt idx="20742">
                  <c:v>24.704000000000001</c:v>
                </c:pt>
                <c:pt idx="20743">
                  <c:v>24.704000000000001</c:v>
                </c:pt>
                <c:pt idx="20744">
                  <c:v>24.704000000000001</c:v>
                </c:pt>
                <c:pt idx="20745">
                  <c:v>24.704000000000001</c:v>
                </c:pt>
                <c:pt idx="20746">
                  <c:v>24.704000000000001</c:v>
                </c:pt>
                <c:pt idx="20747">
                  <c:v>24.704000000000001</c:v>
                </c:pt>
                <c:pt idx="20748">
                  <c:v>24.704000000000001</c:v>
                </c:pt>
                <c:pt idx="20749">
                  <c:v>24.728000000000002</c:v>
                </c:pt>
                <c:pt idx="20750">
                  <c:v>24.742000000000001</c:v>
                </c:pt>
                <c:pt idx="20751">
                  <c:v>24.742000000000001</c:v>
                </c:pt>
                <c:pt idx="20752">
                  <c:v>24.742000000000001</c:v>
                </c:pt>
                <c:pt idx="20753">
                  <c:v>24.742000000000001</c:v>
                </c:pt>
                <c:pt idx="20754">
                  <c:v>24.742000000000001</c:v>
                </c:pt>
                <c:pt idx="20755">
                  <c:v>24.742000000000001</c:v>
                </c:pt>
                <c:pt idx="20756">
                  <c:v>24.742000000000001</c:v>
                </c:pt>
                <c:pt idx="20757">
                  <c:v>24.742000000000001</c:v>
                </c:pt>
                <c:pt idx="20758">
                  <c:v>24.742000000000001</c:v>
                </c:pt>
                <c:pt idx="20759">
                  <c:v>24.742000000000001</c:v>
                </c:pt>
                <c:pt idx="20760">
                  <c:v>24.742000000000001</c:v>
                </c:pt>
                <c:pt idx="20761">
                  <c:v>24.742000000000001</c:v>
                </c:pt>
                <c:pt idx="20762">
                  <c:v>24.742000000000001</c:v>
                </c:pt>
                <c:pt idx="20763">
                  <c:v>24.742000000000001</c:v>
                </c:pt>
                <c:pt idx="20764">
                  <c:v>24.742000000000001</c:v>
                </c:pt>
                <c:pt idx="20765">
                  <c:v>24.742000000000001</c:v>
                </c:pt>
                <c:pt idx="20766">
                  <c:v>24.742000000000001</c:v>
                </c:pt>
                <c:pt idx="20767">
                  <c:v>24.742000000000001</c:v>
                </c:pt>
                <c:pt idx="20768">
                  <c:v>24.742000000000001</c:v>
                </c:pt>
                <c:pt idx="20769">
                  <c:v>24.742000000000001</c:v>
                </c:pt>
                <c:pt idx="20770">
                  <c:v>24.742000000000001</c:v>
                </c:pt>
                <c:pt idx="20771">
                  <c:v>24.742000000000001</c:v>
                </c:pt>
                <c:pt idx="20772">
                  <c:v>24.742000000000001</c:v>
                </c:pt>
                <c:pt idx="20773">
                  <c:v>24.742000000000001</c:v>
                </c:pt>
                <c:pt idx="20774">
                  <c:v>24.742000000000001</c:v>
                </c:pt>
                <c:pt idx="20775">
                  <c:v>24.742000000000001</c:v>
                </c:pt>
                <c:pt idx="20776">
                  <c:v>24.742000000000001</c:v>
                </c:pt>
                <c:pt idx="20777">
                  <c:v>24.742000000000001</c:v>
                </c:pt>
                <c:pt idx="20778">
                  <c:v>24.742000000000001</c:v>
                </c:pt>
                <c:pt idx="20779">
                  <c:v>24.742000000000001</c:v>
                </c:pt>
                <c:pt idx="20780">
                  <c:v>24.742000000000001</c:v>
                </c:pt>
                <c:pt idx="20781">
                  <c:v>24.742000000000001</c:v>
                </c:pt>
                <c:pt idx="20782">
                  <c:v>24.742000000000001</c:v>
                </c:pt>
                <c:pt idx="20783">
                  <c:v>24.742000000000001</c:v>
                </c:pt>
                <c:pt idx="20784">
                  <c:v>24.742000000000001</c:v>
                </c:pt>
                <c:pt idx="20785">
                  <c:v>24.742000000000001</c:v>
                </c:pt>
                <c:pt idx="20786">
                  <c:v>24.742000000000001</c:v>
                </c:pt>
                <c:pt idx="20787">
                  <c:v>24.742000000000001</c:v>
                </c:pt>
                <c:pt idx="20788">
                  <c:v>24.742000000000001</c:v>
                </c:pt>
                <c:pt idx="20789">
                  <c:v>24.742000000000001</c:v>
                </c:pt>
                <c:pt idx="20790">
                  <c:v>24.742000000000001</c:v>
                </c:pt>
                <c:pt idx="20791">
                  <c:v>24.742000000000001</c:v>
                </c:pt>
                <c:pt idx="20792">
                  <c:v>24.742000000000001</c:v>
                </c:pt>
                <c:pt idx="20793">
                  <c:v>24.742000000000001</c:v>
                </c:pt>
                <c:pt idx="20794">
                  <c:v>24.742000000000001</c:v>
                </c:pt>
                <c:pt idx="20795">
                  <c:v>24.742000000000001</c:v>
                </c:pt>
                <c:pt idx="20796">
                  <c:v>24.742000000000001</c:v>
                </c:pt>
                <c:pt idx="20797">
                  <c:v>24.742000000000001</c:v>
                </c:pt>
                <c:pt idx="20798">
                  <c:v>24.742000000000001</c:v>
                </c:pt>
                <c:pt idx="20799">
                  <c:v>24.742000000000001</c:v>
                </c:pt>
                <c:pt idx="20800">
                  <c:v>24.742000000000001</c:v>
                </c:pt>
                <c:pt idx="20801">
                  <c:v>24.742000000000001</c:v>
                </c:pt>
                <c:pt idx="20802">
                  <c:v>24.742000000000001</c:v>
                </c:pt>
                <c:pt idx="20803">
                  <c:v>24.742000000000001</c:v>
                </c:pt>
                <c:pt idx="20804">
                  <c:v>24.742000000000001</c:v>
                </c:pt>
                <c:pt idx="20805">
                  <c:v>24.742000000000001</c:v>
                </c:pt>
                <c:pt idx="20806">
                  <c:v>24.742000000000001</c:v>
                </c:pt>
                <c:pt idx="20807">
                  <c:v>24.742000000000001</c:v>
                </c:pt>
                <c:pt idx="20808">
                  <c:v>24.742000000000001</c:v>
                </c:pt>
                <c:pt idx="20809">
                  <c:v>24.742000000000001</c:v>
                </c:pt>
                <c:pt idx="20810">
                  <c:v>24.742000000000001</c:v>
                </c:pt>
                <c:pt idx="20811">
                  <c:v>24.742000000000001</c:v>
                </c:pt>
                <c:pt idx="20812">
                  <c:v>24.742000000000001</c:v>
                </c:pt>
                <c:pt idx="20813">
                  <c:v>24.751999999999999</c:v>
                </c:pt>
                <c:pt idx="20814">
                  <c:v>24.783999999999999</c:v>
                </c:pt>
                <c:pt idx="20815">
                  <c:v>24.783999999999999</c:v>
                </c:pt>
                <c:pt idx="20816">
                  <c:v>24.783999999999999</c:v>
                </c:pt>
                <c:pt idx="20817">
                  <c:v>24.783999999999999</c:v>
                </c:pt>
                <c:pt idx="20818">
                  <c:v>24.783999999999999</c:v>
                </c:pt>
                <c:pt idx="20819">
                  <c:v>24.783999999999999</c:v>
                </c:pt>
                <c:pt idx="20820">
                  <c:v>24.783999999999999</c:v>
                </c:pt>
                <c:pt idx="20821">
                  <c:v>24.783999999999999</c:v>
                </c:pt>
                <c:pt idx="20822">
                  <c:v>24.783999999999999</c:v>
                </c:pt>
                <c:pt idx="20823">
                  <c:v>24.783999999999999</c:v>
                </c:pt>
                <c:pt idx="20824">
                  <c:v>24.783999999999999</c:v>
                </c:pt>
                <c:pt idx="20825">
                  <c:v>24.783999999999999</c:v>
                </c:pt>
                <c:pt idx="20826">
                  <c:v>24.783999999999999</c:v>
                </c:pt>
                <c:pt idx="20827">
                  <c:v>24.783999999999999</c:v>
                </c:pt>
                <c:pt idx="20828">
                  <c:v>24.783999999999999</c:v>
                </c:pt>
                <c:pt idx="20829">
                  <c:v>24.783999999999999</c:v>
                </c:pt>
                <c:pt idx="20830">
                  <c:v>24.783999999999999</c:v>
                </c:pt>
                <c:pt idx="20831">
                  <c:v>24.783999999999999</c:v>
                </c:pt>
                <c:pt idx="20832">
                  <c:v>24.783999999999999</c:v>
                </c:pt>
                <c:pt idx="20833">
                  <c:v>24.783999999999999</c:v>
                </c:pt>
                <c:pt idx="20834">
                  <c:v>24.783999999999999</c:v>
                </c:pt>
                <c:pt idx="20835">
                  <c:v>24.783999999999999</c:v>
                </c:pt>
                <c:pt idx="20836">
                  <c:v>24.783999999999999</c:v>
                </c:pt>
                <c:pt idx="20837">
                  <c:v>24.783999999999999</c:v>
                </c:pt>
                <c:pt idx="20838">
                  <c:v>24.783999999999999</c:v>
                </c:pt>
                <c:pt idx="20839">
                  <c:v>24.783999999999999</c:v>
                </c:pt>
                <c:pt idx="20840">
                  <c:v>24.783999999999999</c:v>
                </c:pt>
                <c:pt idx="20841">
                  <c:v>24.783999999999999</c:v>
                </c:pt>
                <c:pt idx="20842">
                  <c:v>24.783999999999999</c:v>
                </c:pt>
                <c:pt idx="20843">
                  <c:v>24.783999999999999</c:v>
                </c:pt>
                <c:pt idx="20844">
                  <c:v>24.783999999999999</c:v>
                </c:pt>
                <c:pt idx="20845">
                  <c:v>24.783999999999999</c:v>
                </c:pt>
                <c:pt idx="20846">
                  <c:v>24.783999999999999</c:v>
                </c:pt>
                <c:pt idx="20847">
                  <c:v>24.783999999999999</c:v>
                </c:pt>
                <c:pt idx="20848">
                  <c:v>24.783999999999999</c:v>
                </c:pt>
                <c:pt idx="20849">
                  <c:v>24.783999999999999</c:v>
                </c:pt>
                <c:pt idx="20850">
                  <c:v>24.783999999999999</c:v>
                </c:pt>
                <c:pt idx="20851">
                  <c:v>24.783999999999999</c:v>
                </c:pt>
                <c:pt idx="20852">
                  <c:v>24.783999999999999</c:v>
                </c:pt>
                <c:pt idx="20853">
                  <c:v>24.783999999999999</c:v>
                </c:pt>
                <c:pt idx="20854">
                  <c:v>24.783999999999999</c:v>
                </c:pt>
                <c:pt idx="20855">
                  <c:v>24.783999999999999</c:v>
                </c:pt>
                <c:pt idx="20856">
                  <c:v>24.783999999999999</c:v>
                </c:pt>
                <c:pt idx="20857">
                  <c:v>24.783999999999999</c:v>
                </c:pt>
                <c:pt idx="20858">
                  <c:v>24.783999999999999</c:v>
                </c:pt>
                <c:pt idx="20859">
                  <c:v>24.783999999999999</c:v>
                </c:pt>
                <c:pt idx="20860">
                  <c:v>24.783999999999999</c:v>
                </c:pt>
                <c:pt idx="20861">
                  <c:v>24.783999999999999</c:v>
                </c:pt>
                <c:pt idx="20862">
                  <c:v>24.783999999999999</c:v>
                </c:pt>
                <c:pt idx="20863">
                  <c:v>24.783999999999999</c:v>
                </c:pt>
                <c:pt idx="20864">
                  <c:v>24.783999999999999</c:v>
                </c:pt>
                <c:pt idx="20865">
                  <c:v>24.783999999999999</c:v>
                </c:pt>
                <c:pt idx="20866">
                  <c:v>24.783999999999999</c:v>
                </c:pt>
                <c:pt idx="20867">
                  <c:v>24.783999999999999</c:v>
                </c:pt>
                <c:pt idx="20868">
                  <c:v>24.783999999999999</c:v>
                </c:pt>
                <c:pt idx="20869">
                  <c:v>24.783999999999999</c:v>
                </c:pt>
                <c:pt idx="20870">
                  <c:v>24.783999999999999</c:v>
                </c:pt>
                <c:pt idx="20871">
                  <c:v>24.783999999999999</c:v>
                </c:pt>
                <c:pt idx="20872">
                  <c:v>24.783999999999999</c:v>
                </c:pt>
                <c:pt idx="20873">
                  <c:v>24.783999999999999</c:v>
                </c:pt>
                <c:pt idx="20874">
                  <c:v>24.783999999999999</c:v>
                </c:pt>
                <c:pt idx="20875">
                  <c:v>24.783999999999999</c:v>
                </c:pt>
                <c:pt idx="20876">
                  <c:v>24.783999999999999</c:v>
                </c:pt>
                <c:pt idx="20877">
                  <c:v>24.783999999999999</c:v>
                </c:pt>
                <c:pt idx="20878">
                  <c:v>24.783999999999999</c:v>
                </c:pt>
                <c:pt idx="20879">
                  <c:v>24.783999999999999</c:v>
                </c:pt>
                <c:pt idx="20880">
                  <c:v>24.783999999999999</c:v>
                </c:pt>
                <c:pt idx="20881">
                  <c:v>24.783999999999999</c:v>
                </c:pt>
                <c:pt idx="20882">
                  <c:v>24.783999999999999</c:v>
                </c:pt>
                <c:pt idx="20883">
                  <c:v>24.824000000000002</c:v>
                </c:pt>
                <c:pt idx="20884">
                  <c:v>24.824000000000002</c:v>
                </c:pt>
                <c:pt idx="20885">
                  <c:v>24.824000000000002</c:v>
                </c:pt>
                <c:pt idx="20886">
                  <c:v>24.824000000000002</c:v>
                </c:pt>
                <c:pt idx="20887">
                  <c:v>24.824000000000002</c:v>
                </c:pt>
                <c:pt idx="20888">
                  <c:v>24.824000000000002</c:v>
                </c:pt>
                <c:pt idx="20889">
                  <c:v>24.824000000000002</c:v>
                </c:pt>
                <c:pt idx="20890">
                  <c:v>24.824000000000002</c:v>
                </c:pt>
                <c:pt idx="20891">
                  <c:v>24.824000000000002</c:v>
                </c:pt>
                <c:pt idx="20892">
                  <c:v>24.824000000000002</c:v>
                </c:pt>
                <c:pt idx="20893">
                  <c:v>24.824000000000002</c:v>
                </c:pt>
                <c:pt idx="20894">
                  <c:v>24.824000000000002</c:v>
                </c:pt>
                <c:pt idx="20895">
                  <c:v>24.824000000000002</c:v>
                </c:pt>
                <c:pt idx="20896">
                  <c:v>24.824000000000002</c:v>
                </c:pt>
                <c:pt idx="20897">
                  <c:v>24.824000000000002</c:v>
                </c:pt>
                <c:pt idx="20898">
                  <c:v>24.824000000000002</c:v>
                </c:pt>
                <c:pt idx="20899">
                  <c:v>24.824000000000002</c:v>
                </c:pt>
                <c:pt idx="20900">
                  <c:v>24.824000000000002</c:v>
                </c:pt>
                <c:pt idx="20901">
                  <c:v>24.824000000000002</c:v>
                </c:pt>
                <c:pt idx="20902">
                  <c:v>24.824000000000002</c:v>
                </c:pt>
                <c:pt idx="20903">
                  <c:v>24.824000000000002</c:v>
                </c:pt>
                <c:pt idx="20904">
                  <c:v>24.824000000000002</c:v>
                </c:pt>
                <c:pt idx="20905">
                  <c:v>24.824000000000002</c:v>
                </c:pt>
                <c:pt idx="20906">
                  <c:v>24.824000000000002</c:v>
                </c:pt>
                <c:pt idx="20907">
                  <c:v>24.824000000000002</c:v>
                </c:pt>
                <c:pt idx="20908">
                  <c:v>24.824000000000002</c:v>
                </c:pt>
                <c:pt idx="20909">
                  <c:v>24.824000000000002</c:v>
                </c:pt>
                <c:pt idx="20910">
                  <c:v>24.824000000000002</c:v>
                </c:pt>
                <c:pt idx="20911">
                  <c:v>24.824000000000002</c:v>
                </c:pt>
                <c:pt idx="20912">
                  <c:v>24.824000000000002</c:v>
                </c:pt>
                <c:pt idx="20913">
                  <c:v>24.824000000000002</c:v>
                </c:pt>
                <c:pt idx="20914">
                  <c:v>24.824000000000002</c:v>
                </c:pt>
                <c:pt idx="20915">
                  <c:v>24.824000000000002</c:v>
                </c:pt>
                <c:pt idx="20916">
                  <c:v>24.824000000000002</c:v>
                </c:pt>
                <c:pt idx="20917">
                  <c:v>24.824000000000002</c:v>
                </c:pt>
                <c:pt idx="20918">
                  <c:v>24.824000000000002</c:v>
                </c:pt>
                <c:pt idx="20919">
                  <c:v>24.824000000000002</c:v>
                </c:pt>
                <c:pt idx="20920">
                  <c:v>24.824000000000002</c:v>
                </c:pt>
                <c:pt idx="20921">
                  <c:v>24.824000000000002</c:v>
                </c:pt>
                <c:pt idx="20922">
                  <c:v>24.824000000000002</c:v>
                </c:pt>
                <c:pt idx="20923">
                  <c:v>24.824000000000002</c:v>
                </c:pt>
                <c:pt idx="20924">
                  <c:v>24.824000000000002</c:v>
                </c:pt>
                <c:pt idx="20925">
                  <c:v>24.824000000000002</c:v>
                </c:pt>
                <c:pt idx="20926">
                  <c:v>24.824000000000002</c:v>
                </c:pt>
                <c:pt idx="20927">
                  <c:v>24.824000000000002</c:v>
                </c:pt>
                <c:pt idx="20928">
                  <c:v>24.824000000000002</c:v>
                </c:pt>
                <c:pt idx="20929">
                  <c:v>24.824000000000002</c:v>
                </c:pt>
                <c:pt idx="20930">
                  <c:v>24.824000000000002</c:v>
                </c:pt>
                <c:pt idx="20931">
                  <c:v>24.824000000000002</c:v>
                </c:pt>
                <c:pt idx="20932">
                  <c:v>24.824000000000002</c:v>
                </c:pt>
                <c:pt idx="20933">
                  <c:v>24.824000000000002</c:v>
                </c:pt>
                <c:pt idx="20934">
                  <c:v>24.824000000000002</c:v>
                </c:pt>
                <c:pt idx="20935">
                  <c:v>24.824000000000002</c:v>
                </c:pt>
                <c:pt idx="20936">
                  <c:v>24.824000000000002</c:v>
                </c:pt>
                <c:pt idx="20937">
                  <c:v>24.824000000000002</c:v>
                </c:pt>
                <c:pt idx="20938">
                  <c:v>24.824000000000002</c:v>
                </c:pt>
                <c:pt idx="20939">
                  <c:v>24.824000000000002</c:v>
                </c:pt>
                <c:pt idx="20940">
                  <c:v>24.824000000000002</c:v>
                </c:pt>
                <c:pt idx="20941">
                  <c:v>24.824000000000002</c:v>
                </c:pt>
                <c:pt idx="20942">
                  <c:v>24.824000000000002</c:v>
                </c:pt>
                <c:pt idx="20943">
                  <c:v>24.824000000000002</c:v>
                </c:pt>
                <c:pt idx="20944">
                  <c:v>24.824000000000002</c:v>
                </c:pt>
                <c:pt idx="20945">
                  <c:v>24.824000000000002</c:v>
                </c:pt>
                <c:pt idx="20946">
                  <c:v>24.824000000000002</c:v>
                </c:pt>
                <c:pt idx="20947">
                  <c:v>24.824000000000002</c:v>
                </c:pt>
                <c:pt idx="20948">
                  <c:v>24.835999999999999</c:v>
                </c:pt>
                <c:pt idx="20949">
                  <c:v>24.852</c:v>
                </c:pt>
                <c:pt idx="20950">
                  <c:v>24.852</c:v>
                </c:pt>
                <c:pt idx="20951">
                  <c:v>24.852</c:v>
                </c:pt>
                <c:pt idx="20952">
                  <c:v>24.852</c:v>
                </c:pt>
                <c:pt idx="20953">
                  <c:v>24.852</c:v>
                </c:pt>
                <c:pt idx="20954">
                  <c:v>24.852</c:v>
                </c:pt>
                <c:pt idx="20955">
                  <c:v>24.852</c:v>
                </c:pt>
                <c:pt idx="20956">
                  <c:v>24.852</c:v>
                </c:pt>
                <c:pt idx="20957">
                  <c:v>24.852</c:v>
                </c:pt>
                <c:pt idx="20958">
                  <c:v>24.852</c:v>
                </c:pt>
                <c:pt idx="20959">
                  <c:v>24.852</c:v>
                </c:pt>
                <c:pt idx="20960">
                  <c:v>24.852</c:v>
                </c:pt>
                <c:pt idx="20961">
                  <c:v>24.852</c:v>
                </c:pt>
                <c:pt idx="20962">
                  <c:v>24.852</c:v>
                </c:pt>
                <c:pt idx="20963">
                  <c:v>24.852</c:v>
                </c:pt>
                <c:pt idx="20964">
                  <c:v>24.852</c:v>
                </c:pt>
                <c:pt idx="20965">
                  <c:v>24.852</c:v>
                </c:pt>
                <c:pt idx="20966">
                  <c:v>24.852</c:v>
                </c:pt>
                <c:pt idx="20967">
                  <c:v>24.852</c:v>
                </c:pt>
                <c:pt idx="20968">
                  <c:v>24.852</c:v>
                </c:pt>
                <c:pt idx="20969">
                  <c:v>24.852</c:v>
                </c:pt>
                <c:pt idx="20970">
                  <c:v>24.852</c:v>
                </c:pt>
                <c:pt idx="20971">
                  <c:v>24.852</c:v>
                </c:pt>
                <c:pt idx="20972">
                  <c:v>24.852</c:v>
                </c:pt>
                <c:pt idx="20973">
                  <c:v>24.852</c:v>
                </c:pt>
                <c:pt idx="20974">
                  <c:v>24.852</c:v>
                </c:pt>
                <c:pt idx="20975">
                  <c:v>24.852</c:v>
                </c:pt>
                <c:pt idx="20976">
                  <c:v>24.852</c:v>
                </c:pt>
                <c:pt idx="20977">
                  <c:v>24.852</c:v>
                </c:pt>
                <c:pt idx="20978">
                  <c:v>24.852</c:v>
                </c:pt>
                <c:pt idx="20979">
                  <c:v>24.852</c:v>
                </c:pt>
                <c:pt idx="20980">
                  <c:v>24.852</c:v>
                </c:pt>
                <c:pt idx="20981">
                  <c:v>24.852</c:v>
                </c:pt>
                <c:pt idx="20982">
                  <c:v>24.852</c:v>
                </c:pt>
                <c:pt idx="20983">
                  <c:v>24.852</c:v>
                </c:pt>
                <c:pt idx="20984">
                  <c:v>24.852</c:v>
                </c:pt>
                <c:pt idx="20985">
                  <c:v>24.852</c:v>
                </c:pt>
                <c:pt idx="20986">
                  <c:v>24.852</c:v>
                </c:pt>
                <c:pt idx="20987">
                  <c:v>24.852</c:v>
                </c:pt>
                <c:pt idx="20988">
                  <c:v>24.852</c:v>
                </c:pt>
                <c:pt idx="20989">
                  <c:v>24.852</c:v>
                </c:pt>
                <c:pt idx="20990">
                  <c:v>24.852</c:v>
                </c:pt>
                <c:pt idx="20991">
                  <c:v>24.852</c:v>
                </c:pt>
                <c:pt idx="20992">
                  <c:v>24.852</c:v>
                </c:pt>
                <c:pt idx="20993">
                  <c:v>24.852</c:v>
                </c:pt>
                <c:pt idx="20994">
                  <c:v>24.87</c:v>
                </c:pt>
                <c:pt idx="20995">
                  <c:v>24.87</c:v>
                </c:pt>
                <c:pt idx="20996">
                  <c:v>24.87</c:v>
                </c:pt>
                <c:pt idx="20997">
                  <c:v>24.87</c:v>
                </c:pt>
                <c:pt idx="20998">
                  <c:v>24.87</c:v>
                </c:pt>
                <c:pt idx="20999">
                  <c:v>24.87</c:v>
                </c:pt>
                <c:pt idx="21000">
                  <c:v>24.87</c:v>
                </c:pt>
                <c:pt idx="21001">
                  <c:v>24.87</c:v>
                </c:pt>
                <c:pt idx="21002">
                  <c:v>24.87</c:v>
                </c:pt>
                <c:pt idx="21003">
                  <c:v>24.87</c:v>
                </c:pt>
                <c:pt idx="21004">
                  <c:v>24.87</c:v>
                </c:pt>
                <c:pt idx="21005">
                  <c:v>24.87</c:v>
                </c:pt>
                <c:pt idx="21006">
                  <c:v>24.87</c:v>
                </c:pt>
                <c:pt idx="21007">
                  <c:v>24.87</c:v>
                </c:pt>
                <c:pt idx="21008">
                  <c:v>24.87</c:v>
                </c:pt>
                <c:pt idx="21009">
                  <c:v>24.87</c:v>
                </c:pt>
                <c:pt idx="21010">
                  <c:v>24.87</c:v>
                </c:pt>
                <c:pt idx="21011">
                  <c:v>24.87</c:v>
                </c:pt>
                <c:pt idx="21012">
                  <c:v>24.87</c:v>
                </c:pt>
                <c:pt idx="21013">
                  <c:v>24.87</c:v>
                </c:pt>
                <c:pt idx="21014">
                  <c:v>24.87</c:v>
                </c:pt>
                <c:pt idx="21015">
                  <c:v>24.87</c:v>
                </c:pt>
                <c:pt idx="21016">
                  <c:v>24.87</c:v>
                </c:pt>
                <c:pt idx="21017">
                  <c:v>24.87</c:v>
                </c:pt>
                <c:pt idx="21018">
                  <c:v>24.87</c:v>
                </c:pt>
                <c:pt idx="21019">
                  <c:v>24.87</c:v>
                </c:pt>
                <c:pt idx="21020">
                  <c:v>24.87</c:v>
                </c:pt>
                <c:pt idx="21021">
                  <c:v>24.87</c:v>
                </c:pt>
                <c:pt idx="21022">
                  <c:v>24.872</c:v>
                </c:pt>
                <c:pt idx="21023">
                  <c:v>24.908000000000001</c:v>
                </c:pt>
                <c:pt idx="21024">
                  <c:v>24.908000000000001</c:v>
                </c:pt>
                <c:pt idx="21025">
                  <c:v>24.908000000000001</c:v>
                </c:pt>
                <c:pt idx="21026">
                  <c:v>24.908000000000001</c:v>
                </c:pt>
                <c:pt idx="21027">
                  <c:v>24.908000000000001</c:v>
                </c:pt>
                <c:pt idx="21028">
                  <c:v>24.908000000000001</c:v>
                </c:pt>
                <c:pt idx="21029">
                  <c:v>24.908000000000001</c:v>
                </c:pt>
                <c:pt idx="21030">
                  <c:v>24.908000000000001</c:v>
                </c:pt>
                <c:pt idx="21031">
                  <c:v>24.908000000000001</c:v>
                </c:pt>
                <c:pt idx="21032">
                  <c:v>24.908000000000001</c:v>
                </c:pt>
                <c:pt idx="21033">
                  <c:v>24.908000000000001</c:v>
                </c:pt>
                <c:pt idx="21034">
                  <c:v>24.908000000000001</c:v>
                </c:pt>
                <c:pt idx="21035">
                  <c:v>24.908000000000001</c:v>
                </c:pt>
                <c:pt idx="21036">
                  <c:v>24.908000000000001</c:v>
                </c:pt>
                <c:pt idx="21037">
                  <c:v>24.908000000000001</c:v>
                </c:pt>
                <c:pt idx="21038">
                  <c:v>24.908000000000001</c:v>
                </c:pt>
                <c:pt idx="21039">
                  <c:v>24.908000000000001</c:v>
                </c:pt>
                <c:pt idx="21040">
                  <c:v>24.908000000000001</c:v>
                </c:pt>
                <c:pt idx="21041">
                  <c:v>24.908000000000001</c:v>
                </c:pt>
                <c:pt idx="21042">
                  <c:v>24.908000000000001</c:v>
                </c:pt>
                <c:pt idx="21043">
                  <c:v>24.908000000000001</c:v>
                </c:pt>
                <c:pt idx="21044">
                  <c:v>24.908000000000001</c:v>
                </c:pt>
                <c:pt idx="21045">
                  <c:v>24.908000000000001</c:v>
                </c:pt>
                <c:pt idx="21046">
                  <c:v>24.908000000000001</c:v>
                </c:pt>
                <c:pt idx="21047">
                  <c:v>24.908000000000001</c:v>
                </c:pt>
                <c:pt idx="21048">
                  <c:v>24.908000000000001</c:v>
                </c:pt>
                <c:pt idx="21049">
                  <c:v>24.908000000000001</c:v>
                </c:pt>
                <c:pt idx="21050">
                  <c:v>24.908000000000001</c:v>
                </c:pt>
                <c:pt idx="21051">
                  <c:v>24.908000000000001</c:v>
                </c:pt>
                <c:pt idx="21052">
                  <c:v>24.908000000000001</c:v>
                </c:pt>
                <c:pt idx="21053">
                  <c:v>24.908000000000001</c:v>
                </c:pt>
                <c:pt idx="21054">
                  <c:v>24.908000000000001</c:v>
                </c:pt>
                <c:pt idx="21055">
                  <c:v>24.908000000000001</c:v>
                </c:pt>
                <c:pt idx="21056">
                  <c:v>24.908000000000001</c:v>
                </c:pt>
                <c:pt idx="21057">
                  <c:v>24.908000000000001</c:v>
                </c:pt>
                <c:pt idx="21058">
                  <c:v>24.908000000000001</c:v>
                </c:pt>
                <c:pt idx="21059">
                  <c:v>24.908000000000001</c:v>
                </c:pt>
                <c:pt idx="21060">
                  <c:v>24.908000000000001</c:v>
                </c:pt>
                <c:pt idx="21061">
                  <c:v>24.908000000000001</c:v>
                </c:pt>
                <c:pt idx="21062">
                  <c:v>24.908000000000001</c:v>
                </c:pt>
                <c:pt idx="21063">
                  <c:v>24.908000000000001</c:v>
                </c:pt>
                <c:pt idx="21064">
                  <c:v>24.908000000000001</c:v>
                </c:pt>
                <c:pt idx="21065">
                  <c:v>24.908000000000001</c:v>
                </c:pt>
                <c:pt idx="21066">
                  <c:v>24.908000000000001</c:v>
                </c:pt>
                <c:pt idx="21067">
                  <c:v>24.908000000000001</c:v>
                </c:pt>
                <c:pt idx="21068">
                  <c:v>24.908000000000001</c:v>
                </c:pt>
                <c:pt idx="21069">
                  <c:v>24.908000000000001</c:v>
                </c:pt>
                <c:pt idx="21070">
                  <c:v>24.908000000000001</c:v>
                </c:pt>
                <c:pt idx="21071">
                  <c:v>24.908000000000001</c:v>
                </c:pt>
                <c:pt idx="21072">
                  <c:v>24.908000000000001</c:v>
                </c:pt>
                <c:pt idx="21073">
                  <c:v>24.908000000000001</c:v>
                </c:pt>
                <c:pt idx="21074">
                  <c:v>24.908000000000001</c:v>
                </c:pt>
                <c:pt idx="21075">
                  <c:v>24.908000000000001</c:v>
                </c:pt>
                <c:pt idx="21076">
                  <c:v>24.908000000000001</c:v>
                </c:pt>
                <c:pt idx="21077">
                  <c:v>24.908000000000001</c:v>
                </c:pt>
                <c:pt idx="21078">
                  <c:v>24.908000000000001</c:v>
                </c:pt>
                <c:pt idx="21079">
                  <c:v>24.908000000000001</c:v>
                </c:pt>
                <c:pt idx="21080">
                  <c:v>24.908000000000001</c:v>
                </c:pt>
                <c:pt idx="21081">
                  <c:v>24.908000000000001</c:v>
                </c:pt>
                <c:pt idx="21082">
                  <c:v>24.908000000000001</c:v>
                </c:pt>
                <c:pt idx="21083">
                  <c:v>24.908000000000001</c:v>
                </c:pt>
                <c:pt idx="21084">
                  <c:v>24.908000000000001</c:v>
                </c:pt>
                <c:pt idx="21085">
                  <c:v>24.908000000000001</c:v>
                </c:pt>
                <c:pt idx="21086">
                  <c:v>24.908000000000001</c:v>
                </c:pt>
                <c:pt idx="21087">
                  <c:v>24.908000000000001</c:v>
                </c:pt>
                <c:pt idx="21088">
                  <c:v>24.916</c:v>
                </c:pt>
                <c:pt idx="21089">
                  <c:v>24.948</c:v>
                </c:pt>
                <c:pt idx="21090">
                  <c:v>24.948</c:v>
                </c:pt>
                <c:pt idx="21091">
                  <c:v>24.948</c:v>
                </c:pt>
                <c:pt idx="21092">
                  <c:v>24.948</c:v>
                </c:pt>
                <c:pt idx="21093">
                  <c:v>24.948</c:v>
                </c:pt>
                <c:pt idx="21094">
                  <c:v>24.948</c:v>
                </c:pt>
                <c:pt idx="21095">
                  <c:v>24.948</c:v>
                </c:pt>
                <c:pt idx="21096">
                  <c:v>24.948</c:v>
                </c:pt>
                <c:pt idx="21097">
                  <c:v>24.948</c:v>
                </c:pt>
                <c:pt idx="21098">
                  <c:v>24.948</c:v>
                </c:pt>
                <c:pt idx="21099">
                  <c:v>24.948</c:v>
                </c:pt>
                <c:pt idx="21100">
                  <c:v>24.948</c:v>
                </c:pt>
                <c:pt idx="21101">
                  <c:v>24.948</c:v>
                </c:pt>
                <c:pt idx="21102">
                  <c:v>24.948</c:v>
                </c:pt>
                <c:pt idx="21103">
                  <c:v>24.948</c:v>
                </c:pt>
                <c:pt idx="21104">
                  <c:v>24.948</c:v>
                </c:pt>
                <c:pt idx="21105">
                  <c:v>24.948</c:v>
                </c:pt>
                <c:pt idx="21106">
                  <c:v>24.948</c:v>
                </c:pt>
                <c:pt idx="21107">
                  <c:v>24.948</c:v>
                </c:pt>
                <c:pt idx="21108">
                  <c:v>24.948</c:v>
                </c:pt>
                <c:pt idx="21109">
                  <c:v>24.948</c:v>
                </c:pt>
                <c:pt idx="21110">
                  <c:v>24.948</c:v>
                </c:pt>
                <c:pt idx="21111">
                  <c:v>24.948</c:v>
                </c:pt>
                <c:pt idx="21112">
                  <c:v>24.948</c:v>
                </c:pt>
                <c:pt idx="21113">
                  <c:v>24.948</c:v>
                </c:pt>
                <c:pt idx="21114">
                  <c:v>24.948</c:v>
                </c:pt>
                <c:pt idx="21115">
                  <c:v>24.948</c:v>
                </c:pt>
                <c:pt idx="21116">
                  <c:v>24.948</c:v>
                </c:pt>
                <c:pt idx="21117">
                  <c:v>24.948</c:v>
                </c:pt>
                <c:pt idx="21118">
                  <c:v>24.948</c:v>
                </c:pt>
                <c:pt idx="21119">
                  <c:v>24.948</c:v>
                </c:pt>
                <c:pt idx="21120">
                  <c:v>24.948</c:v>
                </c:pt>
                <c:pt idx="21121">
                  <c:v>24.948</c:v>
                </c:pt>
                <c:pt idx="21122">
                  <c:v>24.948</c:v>
                </c:pt>
                <c:pt idx="21123">
                  <c:v>24.948</c:v>
                </c:pt>
                <c:pt idx="21124">
                  <c:v>24.948</c:v>
                </c:pt>
                <c:pt idx="21125">
                  <c:v>24.948</c:v>
                </c:pt>
                <c:pt idx="21126">
                  <c:v>24.948</c:v>
                </c:pt>
                <c:pt idx="21127">
                  <c:v>24.948</c:v>
                </c:pt>
                <c:pt idx="21128">
                  <c:v>24.948</c:v>
                </c:pt>
                <c:pt idx="21129">
                  <c:v>24.948</c:v>
                </c:pt>
                <c:pt idx="21130">
                  <c:v>24.948</c:v>
                </c:pt>
                <c:pt idx="21131">
                  <c:v>24.948</c:v>
                </c:pt>
                <c:pt idx="21132">
                  <c:v>24.948</c:v>
                </c:pt>
                <c:pt idx="21133">
                  <c:v>24.948</c:v>
                </c:pt>
                <c:pt idx="21134">
                  <c:v>24.948</c:v>
                </c:pt>
                <c:pt idx="21135">
                  <c:v>24.948</c:v>
                </c:pt>
                <c:pt idx="21136">
                  <c:v>24.948</c:v>
                </c:pt>
                <c:pt idx="21137">
                  <c:v>24.948</c:v>
                </c:pt>
                <c:pt idx="21138">
                  <c:v>24.948</c:v>
                </c:pt>
                <c:pt idx="21139">
                  <c:v>24.948</c:v>
                </c:pt>
                <c:pt idx="21140">
                  <c:v>24.948</c:v>
                </c:pt>
                <c:pt idx="21141">
                  <c:v>24.948</c:v>
                </c:pt>
                <c:pt idx="21142">
                  <c:v>24.948</c:v>
                </c:pt>
                <c:pt idx="21143">
                  <c:v>24.948</c:v>
                </c:pt>
                <c:pt idx="21144">
                  <c:v>24.948</c:v>
                </c:pt>
                <c:pt idx="21145">
                  <c:v>24.948</c:v>
                </c:pt>
                <c:pt idx="21146">
                  <c:v>24.948</c:v>
                </c:pt>
                <c:pt idx="21147">
                  <c:v>24.948</c:v>
                </c:pt>
                <c:pt idx="21148">
                  <c:v>24.948</c:v>
                </c:pt>
                <c:pt idx="21149">
                  <c:v>24.948</c:v>
                </c:pt>
                <c:pt idx="21150">
                  <c:v>24.948</c:v>
                </c:pt>
                <c:pt idx="21151">
                  <c:v>24.948</c:v>
                </c:pt>
                <c:pt idx="21152">
                  <c:v>24.948</c:v>
                </c:pt>
                <c:pt idx="21153">
                  <c:v>24.948</c:v>
                </c:pt>
                <c:pt idx="21154">
                  <c:v>24.948</c:v>
                </c:pt>
                <c:pt idx="21155">
                  <c:v>24.968</c:v>
                </c:pt>
                <c:pt idx="21156">
                  <c:v>24.992000000000001</c:v>
                </c:pt>
                <c:pt idx="21157">
                  <c:v>24.992000000000001</c:v>
                </c:pt>
                <c:pt idx="21158">
                  <c:v>24.992000000000001</c:v>
                </c:pt>
                <c:pt idx="21159">
                  <c:v>24.992000000000001</c:v>
                </c:pt>
                <c:pt idx="21160">
                  <c:v>24.992000000000001</c:v>
                </c:pt>
                <c:pt idx="21161">
                  <c:v>24.992000000000001</c:v>
                </c:pt>
                <c:pt idx="21162">
                  <c:v>24.992000000000001</c:v>
                </c:pt>
                <c:pt idx="21163">
                  <c:v>24.992000000000001</c:v>
                </c:pt>
                <c:pt idx="21164">
                  <c:v>24.992000000000001</c:v>
                </c:pt>
                <c:pt idx="21165">
                  <c:v>24.992000000000001</c:v>
                </c:pt>
                <c:pt idx="21166">
                  <c:v>24.992000000000001</c:v>
                </c:pt>
                <c:pt idx="21167">
                  <c:v>24.992000000000001</c:v>
                </c:pt>
                <c:pt idx="21168">
                  <c:v>24.992000000000001</c:v>
                </c:pt>
                <c:pt idx="21169">
                  <c:v>24.992000000000001</c:v>
                </c:pt>
                <c:pt idx="21170">
                  <c:v>24.992000000000001</c:v>
                </c:pt>
                <c:pt idx="21171">
                  <c:v>24.992000000000001</c:v>
                </c:pt>
                <c:pt idx="21172">
                  <c:v>24.992000000000001</c:v>
                </c:pt>
                <c:pt idx="21173">
                  <c:v>24.992000000000001</c:v>
                </c:pt>
                <c:pt idx="21174">
                  <c:v>24.992000000000001</c:v>
                </c:pt>
                <c:pt idx="21175">
                  <c:v>24.992000000000001</c:v>
                </c:pt>
                <c:pt idx="21176">
                  <c:v>24.992000000000001</c:v>
                </c:pt>
                <c:pt idx="21177">
                  <c:v>24.992000000000001</c:v>
                </c:pt>
                <c:pt idx="21178">
                  <c:v>24.992000000000001</c:v>
                </c:pt>
                <c:pt idx="21179">
                  <c:v>24.992000000000001</c:v>
                </c:pt>
                <c:pt idx="21180">
                  <c:v>24.992000000000001</c:v>
                </c:pt>
                <c:pt idx="21181">
                  <c:v>24.992000000000001</c:v>
                </c:pt>
                <c:pt idx="21182">
                  <c:v>24.992000000000001</c:v>
                </c:pt>
                <c:pt idx="21183">
                  <c:v>24.992000000000001</c:v>
                </c:pt>
                <c:pt idx="21184">
                  <c:v>24.992000000000001</c:v>
                </c:pt>
                <c:pt idx="21185">
                  <c:v>24.992000000000001</c:v>
                </c:pt>
                <c:pt idx="21186">
                  <c:v>24.992000000000001</c:v>
                </c:pt>
                <c:pt idx="21187">
                  <c:v>24.992000000000001</c:v>
                </c:pt>
                <c:pt idx="21188">
                  <c:v>24.992000000000001</c:v>
                </c:pt>
                <c:pt idx="21189">
                  <c:v>24.992000000000001</c:v>
                </c:pt>
                <c:pt idx="21190">
                  <c:v>24.992000000000001</c:v>
                </c:pt>
                <c:pt idx="21191">
                  <c:v>24.992000000000001</c:v>
                </c:pt>
                <c:pt idx="21192">
                  <c:v>24.992000000000001</c:v>
                </c:pt>
                <c:pt idx="21193">
                  <c:v>24.992000000000001</c:v>
                </c:pt>
                <c:pt idx="21194">
                  <c:v>24.992000000000001</c:v>
                </c:pt>
                <c:pt idx="21195">
                  <c:v>24.992000000000001</c:v>
                </c:pt>
                <c:pt idx="21196">
                  <c:v>24.992000000000001</c:v>
                </c:pt>
                <c:pt idx="21197">
                  <c:v>24.992000000000001</c:v>
                </c:pt>
                <c:pt idx="21198">
                  <c:v>24.992000000000001</c:v>
                </c:pt>
                <c:pt idx="21199">
                  <c:v>24.992000000000001</c:v>
                </c:pt>
                <c:pt idx="21200">
                  <c:v>24.992000000000001</c:v>
                </c:pt>
                <c:pt idx="21201">
                  <c:v>24.992000000000001</c:v>
                </c:pt>
                <c:pt idx="21202">
                  <c:v>24.992000000000001</c:v>
                </c:pt>
                <c:pt idx="21203">
                  <c:v>24.992000000000001</c:v>
                </c:pt>
                <c:pt idx="21204">
                  <c:v>24.992000000000001</c:v>
                </c:pt>
                <c:pt idx="21205">
                  <c:v>24.992000000000001</c:v>
                </c:pt>
                <c:pt idx="21206">
                  <c:v>24.992000000000001</c:v>
                </c:pt>
                <c:pt idx="21207">
                  <c:v>24.992000000000001</c:v>
                </c:pt>
                <c:pt idx="21208">
                  <c:v>24.992000000000001</c:v>
                </c:pt>
                <c:pt idx="21209">
                  <c:v>24.992000000000001</c:v>
                </c:pt>
                <c:pt idx="21210">
                  <c:v>24.992000000000001</c:v>
                </c:pt>
                <c:pt idx="21211">
                  <c:v>24.992000000000001</c:v>
                </c:pt>
                <c:pt idx="21212">
                  <c:v>24.992000000000001</c:v>
                </c:pt>
                <c:pt idx="21213">
                  <c:v>24.992000000000001</c:v>
                </c:pt>
                <c:pt idx="21214">
                  <c:v>24.992000000000001</c:v>
                </c:pt>
                <c:pt idx="21215">
                  <c:v>24.992000000000001</c:v>
                </c:pt>
                <c:pt idx="21216">
                  <c:v>24.992000000000001</c:v>
                </c:pt>
                <c:pt idx="21217">
                  <c:v>24.992000000000001</c:v>
                </c:pt>
                <c:pt idx="21218">
                  <c:v>24.992000000000001</c:v>
                </c:pt>
                <c:pt idx="21219">
                  <c:v>24.992000000000001</c:v>
                </c:pt>
                <c:pt idx="21220">
                  <c:v>24.992000000000001</c:v>
                </c:pt>
                <c:pt idx="21221">
                  <c:v>24.992000000000001</c:v>
                </c:pt>
                <c:pt idx="21222">
                  <c:v>24.992000000000001</c:v>
                </c:pt>
                <c:pt idx="21223">
                  <c:v>24.992000000000001</c:v>
                </c:pt>
                <c:pt idx="21224">
                  <c:v>24.992000000000001</c:v>
                </c:pt>
                <c:pt idx="21225">
                  <c:v>24.992000000000001</c:v>
                </c:pt>
                <c:pt idx="21226">
                  <c:v>24.992000000000001</c:v>
                </c:pt>
                <c:pt idx="21227">
                  <c:v>25.013999999999999</c:v>
                </c:pt>
                <c:pt idx="21228">
                  <c:v>25.03</c:v>
                </c:pt>
                <c:pt idx="21229">
                  <c:v>25.03</c:v>
                </c:pt>
                <c:pt idx="21230">
                  <c:v>25.03</c:v>
                </c:pt>
                <c:pt idx="21231">
                  <c:v>25.03</c:v>
                </c:pt>
                <c:pt idx="21232">
                  <c:v>25.03</c:v>
                </c:pt>
                <c:pt idx="21233">
                  <c:v>25.03</c:v>
                </c:pt>
                <c:pt idx="21234">
                  <c:v>25.03</c:v>
                </c:pt>
                <c:pt idx="21235">
                  <c:v>25.03</c:v>
                </c:pt>
                <c:pt idx="21236">
                  <c:v>25.03</c:v>
                </c:pt>
                <c:pt idx="21237">
                  <c:v>25.03</c:v>
                </c:pt>
                <c:pt idx="21238">
                  <c:v>25.03</c:v>
                </c:pt>
                <c:pt idx="21239">
                  <c:v>25.03</c:v>
                </c:pt>
                <c:pt idx="21240">
                  <c:v>25.03</c:v>
                </c:pt>
                <c:pt idx="21241">
                  <c:v>25.03</c:v>
                </c:pt>
                <c:pt idx="21242">
                  <c:v>25.03</c:v>
                </c:pt>
                <c:pt idx="21243">
                  <c:v>25.03</c:v>
                </c:pt>
                <c:pt idx="21244">
                  <c:v>25.03</c:v>
                </c:pt>
                <c:pt idx="21245">
                  <c:v>25.03</c:v>
                </c:pt>
                <c:pt idx="21246">
                  <c:v>25.03</c:v>
                </c:pt>
                <c:pt idx="21247">
                  <c:v>25.03</c:v>
                </c:pt>
                <c:pt idx="21248">
                  <c:v>25.03</c:v>
                </c:pt>
                <c:pt idx="21249">
                  <c:v>25.03</c:v>
                </c:pt>
                <c:pt idx="21250">
                  <c:v>25.03</c:v>
                </c:pt>
                <c:pt idx="21251">
                  <c:v>25.03</c:v>
                </c:pt>
                <c:pt idx="21252">
                  <c:v>25.03</c:v>
                </c:pt>
                <c:pt idx="21253">
                  <c:v>25.03</c:v>
                </c:pt>
                <c:pt idx="21254">
                  <c:v>25.03</c:v>
                </c:pt>
                <c:pt idx="21255">
                  <c:v>25.03</c:v>
                </c:pt>
                <c:pt idx="21256">
                  <c:v>25.03</c:v>
                </c:pt>
                <c:pt idx="21257">
                  <c:v>25.03</c:v>
                </c:pt>
                <c:pt idx="21258">
                  <c:v>25.03</c:v>
                </c:pt>
                <c:pt idx="21259">
                  <c:v>25.03</c:v>
                </c:pt>
                <c:pt idx="21260">
                  <c:v>25.03</c:v>
                </c:pt>
                <c:pt idx="21261">
                  <c:v>25.03</c:v>
                </c:pt>
                <c:pt idx="21262">
                  <c:v>25.03</c:v>
                </c:pt>
                <c:pt idx="21263">
                  <c:v>25.03</c:v>
                </c:pt>
                <c:pt idx="21264">
                  <c:v>25.03</c:v>
                </c:pt>
                <c:pt idx="21265">
                  <c:v>25.03</c:v>
                </c:pt>
                <c:pt idx="21266">
                  <c:v>25.03</c:v>
                </c:pt>
                <c:pt idx="21267">
                  <c:v>25.03</c:v>
                </c:pt>
                <c:pt idx="21268">
                  <c:v>25.03</c:v>
                </c:pt>
                <c:pt idx="21269">
                  <c:v>25.03</c:v>
                </c:pt>
                <c:pt idx="21270">
                  <c:v>25.03</c:v>
                </c:pt>
                <c:pt idx="21271">
                  <c:v>25.03</c:v>
                </c:pt>
                <c:pt idx="21272">
                  <c:v>25.03</c:v>
                </c:pt>
                <c:pt idx="21273">
                  <c:v>25.03</c:v>
                </c:pt>
                <c:pt idx="21274">
                  <c:v>25.03</c:v>
                </c:pt>
                <c:pt idx="21275">
                  <c:v>25.03</c:v>
                </c:pt>
                <c:pt idx="21276">
                  <c:v>25.03</c:v>
                </c:pt>
                <c:pt idx="21277">
                  <c:v>25.03</c:v>
                </c:pt>
                <c:pt idx="21278">
                  <c:v>25.03</c:v>
                </c:pt>
                <c:pt idx="21279">
                  <c:v>25.03</c:v>
                </c:pt>
                <c:pt idx="21280">
                  <c:v>25.03</c:v>
                </c:pt>
                <c:pt idx="21281">
                  <c:v>25.03</c:v>
                </c:pt>
                <c:pt idx="21282">
                  <c:v>25.03</c:v>
                </c:pt>
                <c:pt idx="21283">
                  <c:v>25.03</c:v>
                </c:pt>
                <c:pt idx="21284">
                  <c:v>25.03</c:v>
                </c:pt>
                <c:pt idx="21285">
                  <c:v>25.03</c:v>
                </c:pt>
                <c:pt idx="21286">
                  <c:v>25.03</c:v>
                </c:pt>
                <c:pt idx="21287">
                  <c:v>25.03</c:v>
                </c:pt>
                <c:pt idx="21288">
                  <c:v>25.03</c:v>
                </c:pt>
                <c:pt idx="21289">
                  <c:v>25.045999999999999</c:v>
                </c:pt>
                <c:pt idx="21290">
                  <c:v>25.065999999999999</c:v>
                </c:pt>
                <c:pt idx="21291">
                  <c:v>25.065999999999999</c:v>
                </c:pt>
                <c:pt idx="21292">
                  <c:v>25.065999999999999</c:v>
                </c:pt>
                <c:pt idx="21293">
                  <c:v>25.065999999999999</c:v>
                </c:pt>
                <c:pt idx="21294">
                  <c:v>25.065999999999999</c:v>
                </c:pt>
                <c:pt idx="21295">
                  <c:v>25.065999999999999</c:v>
                </c:pt>
                <c:pt idx="21296">
                  <c:v>25.065999999999999</c:v>
                </c:pt>
                <c:pt idx="21297">
                  <c:v>25.065999999999999</c:v>
                </c:pt>
                <c:pt idx="21298">
                  <c:v>25.065999999999999</c:v>
                </c:pt>
                <c:pt idx="21299">
                  <c:v>25.065999999999999</c:v>
                </c:pt>
                <c:pt idx="21300">
                  <c:v>25.065999999999999</c:v>
                </c:pt>
                <c:pt idx="21301">
                  <c:v>25.065999999999999</c:v>
                </c:pt>
                <c:pt idx="21302">
                  <c:v>25.065999999999999</c:v>
                </c:pt>
                <c:pt idx="21303">
                  <c:v>25.065999999999999</c:v>
                </c:pt>
                <c:pt idx="21304">
                  <c:v>25.065999999999999</c:v>
                </c:pt>
                <c:pt idx="21305">
                  <c:v>25.065999999999999</c:v>
                </c:pt>
                <c:pt idx="21306">
                  <c:v>25.065999999999999</c:v>
                </c:pt>
                <c:pt idx="21307">
                  <c:v>25.065999999999999</c:v>
                </c:pt>
                <c:pt idx="21308">
                  <c:v>25.065999999999999</c:v>
                </c:pt>
                <c:pt idx="21309">
                  <c:v>25.065999999999999</c:v>
                </c:pt>
                <c:pt idx="21310">
                  <c:v>25.065999999999999</c:v>
                </c:pt>
                <c:pt idx="21311">
                  <c:v>25.065999999999999</c:v>
                </c:pt>
                <c:pt idx="21312">
                  <c:v>25.065999999999999</c:v>
                </c:pt>
                <c:pt idx="21313">
                  <c:v>25.065999999999999</c:v>
                </c:pt>
                <c:pt idx="21314">
                  <c:v>25.065999999999999</c:v>
                </c:pt>
                <c:pt idx="21315">
                  <c:v>25.065999999999999</c:v>
                </c:pt>
                <c:pt idx="21316">
                  <c:v>25.065999999999999</c:v>
                </c:pt>
                <c:pt idx="21317">
                  <c:v>25.065999999999999</c:v>
                </c:pt>
                <c:pt idx="21318">
                  <c:v>25.065999999999999</c:v>
                </c:pt>
                <c:pt idx="21319">
                  <c:v>25.065999999999999</c:v>
                </c:pt>
                <c:pt idx="21320">
                  <c:v>25.065999999999999</c:v>
                </c:pt>
                <c:pt idx="21321">
                  <c:v>25.065999999999999</c:v>
                </c:pt>
                <c:pt idx="21322">
                  <c:v>25.065999999999999</c:v>
                </c:pt>
                <c:pt idx="21323">
                  <c:v>25.065999999999999</c:v>
                </c:pt>
                <c:pt idx="21324">
                  <c:v>25.065999999999999</c:v>
                </c:pt>
                <c:pt idx="21325">
                  <c:v>25.065999999999999</c:v>
                </c:pt>
                <c:pt idx="21326">
                  <c:v>25.065999999999999</c:v>
                </c:pt>
                <c:pt idx="21327">
                  <c:v>25.065999999999999</c:v>
                </c:pt>
                <c:pt idx="21328">
                  <c:v>25.065999999999999</c:v>
                </c:pt>
                <c:pt idx="21329">
                  <c:v>25.065999999999999</c:v>
                </c:pt>
                <c:pt idx="21330">
                  <c:v>25.065999999999999</c:v>
                </c:pt>
                <c:pt idx="21331">
                  <c:v>25.065999999999999</c:v>
                </c:pt>
                <c:pt idx="21332">
                  <c:v>25.065999999999999</c:v>
                </c:pt>
                <c:pt idx="21333">
                  <c:v>25.065999999999999</c:v>
                </c:pt>
                <c:pt idx="21334">
                  <c:v>25.065999999999999</c:v>
                </c:pt>
                <c:pt idx="21335">
                  <c:v>25.065999999999999</c:v>
                </c:pt>
                <c:pt idx="21336">
                  <c:v>25.065999999999999</c:v>
                </c:pt>
                <c:pt idx="21337">
                  <c:v>25.065999999999999</c:v>
                </c:pt>
                <c:pt idx="21338">
                  <c:v>25.065999999999999</c:v>
                </c:pt>
                <c:pt idx="21339">
                  <c:v>25.065999999999999</c:v>
                </c:pt>
                <c:pt idx="21340">
                  <c:v>25.065999999999999</c:v>
                </c:pt>
                <c:pt idx="21341">
                  <c:v>25.065999999999999</c:v>
                </c:pt>
                <c:pt idx="21342">
                  <c:v>25.065999999999999</c:v>
                </c:pt>
                <c:pt idx="21343">
                  <c:v>25.065999999999999</c:v>
                </c:pt>
                <c:pt idx="21344">
                  <c:v>25.065999999999999</c:v>
                </c:pt>
                <c:pt idx="21345">
                  <c:v>25.065999999999999</c:v>
                </c:pt>
                <c:pt idx="21346">
                  <c:v>25.065999999999999</c:v>
                </c:pt>
                <c:pt idx="21347">
                  <c:v>25.065999999999999</c:v>
                </c:pt>
                <c:pt idx="21348">
                  <c:v>25.065999999999999</c:v>
                </c:pt>
                <c:pt idx="21349">
                  <c:v>25.065999999999999</c:v>
                </c:pt>
                <c:pt idx="21350">
                  <c:v>25.096</c:v>
                </c:pt>
                <c:pt idx="21351">
                  <c:v>25.108000000000001</c:v>
                </c:pt>
                <c:pt idx="21352">
                  <c:v>25.108000000000001</c:v>
                </c:pt>
                <c:pt idx="21353">
                  <c:v>25.108000000000001</c:v>
                </c:pt>
                <c:pt idx="21354">
                  <c:v>25.108000000000001</c:v>
                </c:pt>
                <c:pt idx="21355">
                  <c:v>25.108000000000001</c:v>
                </c:pt>
                <c:pt idx="21356">
                  <c:v>25.108000000000001</c:v>
                </c:pt>
                <c:pt idx="21357">
                  <c:v>25.108000000000001</c:v>
                </c:pt>
                <c:pt idx="21358">
                  <c:v>25.108000000000001</c:v>
                </c:pt>
                <c:pt idx="21359">
                  <c:v>25.108000000000001</c:v>
                </c:pt>
                <c:pt idx="21360">
                  <c:v>25.108000000000001</c:v>
                </c:pt>
                <c:pt idx="21361">
                  <c:v>25.108000000000001</c:v>
                </c:pt>
                <c:pt idx="21362">
                  <c:v>25.108000000000001</c:v>
                </c:pt>
                <c:pt idx="21363">
                  <c:v>25.108000000000001</c:v>
                </c:pt>
                <c:pt idx="21364">
                  <c:v>25.108000000000001</c:v>
                </c:pt>
                <c:pt idx="21365">
                  <c:v>25.108000000000001</c:v>
                </c:pt>
                <c:pt idx="21366">
                  <c:v>25.108000000000001</c:v>
                </c:pt>
                <c:pt idx="21367">
                  <c:v>25.108000000000001</c:v>
                </c:pt>
                <c:pt idx="21368">
                  <c:v>25.108000000000001</c:v>
                </c:pt>
                <c:pt idx="21369">
                  <c:v>25.108000000000001</c:v>
                </c:pt>
                <c:pt idx="21370">
                  <c:v>25.108000000000001</c:v>
                </c:pt>
                <c:pt idx="21371">
                  <c:v>25.108000000000001</c:v>
                </c:pt>
                <c:pt idx="21372">
                  <c:v>25.108000000000001</c:v>
                </c:pt>
                <c:pt idx="21373">
                  <c:v>25.108000000000001</c:v>
                </c:pt>
                <c:pt idx="21374">
                  <c:v>25.108000000000001</c:v>
                </c:pt>
                <c:pt idx="21375">
                  <c:v>25.108000000000001</c:v>
                </c:pt>
                <c:pt idx="21376">
                  <c:v>25.108000000000001</c:v>
                </c:pt>
                <c:pt idx="21377">
                  <c:v>25.108000000000001</c:v>
                </c:pt>
                <c:pt idx="21378">
                  <c:v>25.108000000000001</c:v>
                </c:pt>
                <c:pt idx="21379">
                  <c:v>25.108000000000001</c:v>
                </c:pt>
                <c:pt idx="21380">
                  <c:v>25.108000000000001</c:v>
                </c:pt>
                <c:pt idx="21381">
                  <c:v>25.108000000000001</c:v>
                </c:pt>
                <c:pt idx="21382">
                  <c:v>25.108000000000001</c:v>
                </c:pt>
                <c:pt idx="21383">
                  <c:v>25.108000000000001</c:v>
                </c:pt>
                <c:pt idx="21384">
                  <c:v>25.108000000000001</c:v>
                </c:pt>
                <c:pt idx="21385">
                  <c:v>25.108000000000001</c:v>
                </c:pt>
                <c:pt idx="21386">
                  <c:v>25.108000000000001</c:v>
                </c:pt>
                <c:pt idx="21387">
                  <c:v>25.108000000000001</c:v>
                </c:pt>
                <c:pt idx="21388">
                  <c:v>25.108000000000001</c:v>
                </c:pt>
                <c:pt idx="21389">
                  <c:v>25.108000000000001</c:v>
                </c:pt>
                <c:pt idx="21390">
                  <c:v>25.108000000000001</c:v>
                </c:pt>
                <c:pt idx="21391">
                  <c:v>25.108000000000001</c:v>
                </c:pt>
                <c:pt idx="21392">
                  <c:v>25.108000000000001</c:v>
                </c:pt>
                <c:pt idx="21393">
                  <c:v>25.108000000000001</c:v>
                </c:pt>
                <c:pt idx="21394">
                  <c:v>25.108000000000001</c:v>
                </c:pt>
                <c:pt idx="21395">
                  <c:v>25.108000000000001</c:v>
                </c:pt>
                <c:pt idx="21396">
                  <c:v>25.108000000000001</c:v>
                </c:pt>
                <c:pt idx="21397">
                  <c:v>25.108000000000001</c:v>
                </c:pt>
                <c:pt idx="21398">
                  <c:v>25.108000000000001</c:v>
                </c:pt>
                <c:pt idx="21399">
                  <c:v>25.108000000000001</c:v>
                </c:pt>
                <c:pt idx="21400">
                  <c:v>25.108000000000001</c:v>
                </c:pt>
                <c:pt idx="21401">
                  <c:v>25.108000000000001</c:v>
                </c:pt>
                <c:pt idx="21402">
                  <c:v>25.108000000000001</c:v>
                </c:pt>
                <c:pt idx="21403">
                  <c:v>25.108000000000001</c:v>
                </c:pt>
                <c:pt idx="21404">
                  <c:v>25.108000000000001</c:v>
                </c:pt>
                <c:pt idx="21405">
                  <c:v>25.108000000000001</c:v>
                </c:pt>
                <c:pt idx="21406">
                  <c:v>25.108000000000001</c:v>
                </c:pt>
                <c:pt idx="21407">
                  <c:v>25.108000000000001</c:v>
                </c:pt>
                <c:pt idx="21408">
                  <c:v>25.108000000000001</c:v>
                </c:pt>
                <c:pt idx="21409">
                  <c:v>25.108000000000001</c:v>
                </c:pt>
                <c:pt idx="21410">
                  <c:v>25.108000000000001</c:v>
                </c:pt>
                <c:pt idx="21411">
                  <c:v>25.108000000000001</c:v>
                </c:pt>
                <c:pt idx="21412">
                  <c:v>25.108000000000001</c:v>
                </c:pt>
                <c:pt idx="21413">
                  <c:v>25.108000000000001</c:v>
                </c:pt>
                <c:pt idx="21414">
                  <c:v>25.108000000000001</c:v>
                </c:pt>
                <c:pt idx="21415">
                  <c:v>25.108000000000001</c:v>
                </c:pt>
                <c:pt idx="21416">
                  <c:v>25.108000000000001</c:v>
                </c:pt>
                <c:pt idx="21417">
                  <c:v>25.108000000000001</c:v>
                </c:pt>
                <c:pt idx="21418">
                  <c:v>25.108000000000001</c:v>
                </c:pt>
                <c:pt idx="21419">
                  <c:v>25.108000000000001</c:v>
                </c:pt>
                <c:pt idx="21420">
                  <c:v>25.12</c:v>
                </c:pt>
                <c:pt idx="21421">
                  <c:v>25.152000000000001</c:v>
                </c:pt>
                <c:pt idx="21422">
                  <c:v>25.152000000000001</c:v>
                </c:pt>
                <c:pt idx="21423">
                  <c:v>25.152000000000001</c:v>
                </c:pt>
                <c:pt idx="21424">
                  <c:v>25.152000000000001</c:v>
                </c:pt>
                <c:pt idx="21425">
                  <c:v>25.152000000000001</c:v>
                </c:pt>
                <c:pt idx="21426">
                  <c:v>25.152000000000001</c:v>
                </c:pt>
                <c:pt idx="21427">
                  <c:v>25.152000000000001</c:v>
                </c:pt>
                <c:pt idx="21428">
                  <c:v>25.152000000000001</c:v>
                </c:pt>
                <c:pt idx="21429">
                  <c:v>25.152000000000001</c:v>
                </c:pt>
                <c:pt idx="21430">
                  <c:v>25.152000000000001</c:v>
                </c:pt>
                <c:pt idx="21431">
                  <c:v>25.152000000000001</c:v>
                </c:pt>
                <c:pt idx="21432">
                  <c:v>25.152000000000001</c:v>
                </c:pt>
                <c:pt idx="21433">
                  <c:v>25.152000000000001</c:v>
                </c:pt>
                <c:pt idx="21434">
                  <c:v>25.152000000000001</c:v>
                </c:pt>
                <c:pt idx="21435">
                  <c:v>25.152000000000001</c:v>
                </c:pt>
                <c:pt idx="21436">
                  <c:v>25.152000000000001</c:v>
                </c:pt>
                <c:pt idx="21437">
                  <c:v>25.152000000000001</c:v>
                </c:pt>
                <c:pt idx="21438">
                  <c:v>25.152000000000001</c:v>
                </c:pt>
                <c:pt idx="21439">
                  <c:v>25.152000000000001</c:v>
                </c:pt>
                <c:pt idx="21440">
                  <c:v>25.152000000000001</c:v>
                </c:pt>
                <c:pt idx="21441">
                  <c:v>25.152000000000001</c:v>
                </c:pt>
                <c:pt idx="21442">
                  <c:v>25.152000000000001</c:v>
                </c:pt>
                <c:pt idx="21443">
                  <c:v>25.152000000000001</c:v>
                </c:pt>
                <c:pt idx="21444">
                  <c:v>25.152000000000001</c:v>
                </c:pt>
                <c:pt idx="21445">
                  <c:v>25.152000000000001</c:v>
                </c:pt>
                <c:pt idx="21446">
                  <c:v>25.152000000000001</c:v>
                </c:pt>
                <c:pt idx="21447">
                  <c:v>25.152000000000001</c:v>
                </c:pt>
                <c:pt idx="21448">
                  <c:v>25.152000000000001</c:v>
                </c:pt>
                <c:pt idx="21449">
                  <c:v>25.152000000000001</c:v>
                </c:pt>
                <c:pt idx="21450">
                  <c:v>25.152000000000001</c:v>
                </c:pt>
                <c:pt idx="21451">
                  <c:v>25.152000000000001</c:v>
                </c:pt>
                <c:pt idx="21452">
                  <c:v>25.152000000000001</c:v>
                </c:pt>
                <c:pt idx="21453">
                  <c:v>25.152000000000001</c:v>
                </c:pt>
                <c:pt idx="21454">
                  <c:v>25.152000000000001</c:v>
                </c:pt>
                <c:pt idx="21455">
                  <c:v>25.152000000000001</c:v>
                </c:pt>
                <c:pt idx="21456">
                  <c:v>25.152000000000001</c:v>
                </c:pt>
                <c:pt idx="21457">
                  <c:v>25.152000000000001</c:v>
                </c:pt>
                <c:pt idx="21458">
                  <c:v>25.152000000000001</c:v>
                </c:pt>
                <c:pt idx="21459">
                  <c:v>25.152000000000001</c:v>
                </c:pt>
                <c:pt idx="21460">
                  <c:v>25.152000000000001</c:v>
                </c:pt>
                <c:pt idx="21461">
                  <c:v>25.152000000000001</c:v>
                </c:pt>
                <c:pt idx="21462">
                  <c:v>25.152000000000001</c:v>
                </c:pt>
                <c:pt idx="21463">
                  <c:v>25.152000000000001</c:v>
                </c:pt>
                <c:pt idx="21464">
                  <c:v>25.152000000000001</c:v>
                </c:pt>
                <c:pt idx="21465">
                  <c:v>25.152000000000001</c:v>
                </c:pt>
                <c:pt idx="21466">
                  <c:v>25.152000000000001</c:v>
                </c:pt>
                <c:pt idx="21467">
                  <c:v>25.152000000000001</c:v>
                </c:pt>
                <c:pt idx="21468">
                  <c:v>25.152000000000001</c:v>
                </c:pt>
                <c:pt idx="21469">
                  <c:v>25.152000000000001</c:v>
                </c:pt>
                <c:pt idx="21470">
                  <c:v>25.152000000000001</c:v>
                </c:pt>
                <c:pt idx="21471">
                  <c:v>25.152000000000001</c:v>
                </c:pt>
                <c:pt idx="21472">
                  <c:v>25.152000000000001</c:v>
                </c:pt>
                <c:pt idx="21473">
                  <c:v>25.152000000000001</c:v>
                </c:pt>
                <c:pt idx="21474">
                  <c:v>25.152000000000001</c:v>
                </c:pt>
                <c:pt idx="21475">
                  <c:v>25.152000000000001</c:v>
                </c:pt>
                <c:pt idx="21476">
                  <c:v>25.152000000000001</c:v>
                </c:pt>
                <c:pt idx="21477">
                  <c:v>25.152000000000001</c:v>
                </c:pt>
                <c:pt idx="21478">
                  <c:v>25.152000000000001</c:v>
                </c:pt>
                <c:pt idx="21479">
                  <c:v>25.152000000000001</c:v>
                </c:pt>
                <c:pt idx="21480">
                  <c:v>25.152000000000001</c:v>
                </c:pt>
                <c:pt idx="21481">
                  <c:v>25.152000000000001</c:v>
                </c:pt>
                <c:pt idx="21482">
                  <c:v>25.152000000000001</c:v>
                </c:pt>
                <c:pt idx="21483">
                  <c:v>25.152000000000001</c:v>
                </c:pt>
                <c:pt idx="21484">
                  <c:v>25.152000000000001</c:v>
                </c:pt>
                <c:pt idx="21485">
                  <c:v>25.152000000000001</c:v>
                </c:pt>
                <c:pt idx="21486">
                  <c:v>25.152000000000001</c:v>
                </c:pt>
                <c:pt idx="21487">
                  <c:v>25.152000000000001</c:v>
                </c:pt>
                <c:pt idx="21488">
                  <c:v>25.152000000000001</c:v>
                </c:pt>
                <c:pt idx="21489">
                  <c:v>25.152000000000001</c:v>
                </c:pt>
                <c:pt idx="21490">
                  <c:v>25.152000000000001</c:v>
                </c:pt>
                <c:pt idx="21491">
                  <c:v>25.152000000000001</c:v>
                </c:pt>
                <c:pt idx="21492">
                  <c:v>25.152000000000001</c:v>
                </c:pt>
                <c:pt idx="21493">
                  <c:v>25.152000000000001</c:v>
                </c:pt>
                <c:pt idx="21494">
                  <c:v>25.155999999999999</c:v>
                </c:pt>
                <c:pt idx="21495">
                  <c:v>25.187999999999999</c:v>
                </c:pt>
                <c:pt idx="21496">
                  <c:v>25.187999999999999</c:v>
                </c:pt>
                <c:pt idx="21497">
                  <c:v>25.187999999999999</c:v>
                </c:pt>
                <c:pt idx="21498">
                  <c:v>25.187999999999999</c:v>
                </c:pt>
                <c:pt idx="21499">
                  <c:v>25.187999999999999</c:v>
                </c:pt>
                <c:pt idx="21500">
                  <c:v>25.187999999999999</c:v>
                </c:pt>
                <c:pt idx="21501">
                  <c:v>25.187999999999999</c:v>
                </c:pt>
                <c:pt idx="21502">
                  <c:v>25.187999999999999</c:v>
                </c:pt>
                <c:pt idx="21503">
                  <c:v>25.187999999999999</c:v>
                </c:pt>
                <c:pt idx="21504">
                  <c:v>25.187999999999999</c:v>
                </c:pt>
                <c:pt idx="21505">
                  <c:v>25.187999999999999</c:v>
                </c:pt>
                <c:pt idx="21506">
                  <c:v>25.187999999999999</c:v>
                </c:pt>
                <c:pt idx="21507">
                  <c:v>25.187999999999999</c:v>
                </c:pt>
                <c:pt idx="21508">
                  <c:v>25.187999999999999</c:v>
                </c:pt>
                <c:pt idx="21509">
                  <c:v>25.187999999999999</c:v>
                </c:pt>
                <c:pt idx="21510">
                  <c:v>25.187999999999999</c:v>
                </c:pt>
                <c:pt idx="21511">
                  <c:v>25.187999999999999</c:v>
                </c:pt>
                <c:pt idx="21512">
                  <c:v>25.187999999999999</c:v>
                </c:pt>
                <c:pt idx="21513">
                  <c:v>25.187999999999999</c:v>
                </c:pt>
                <c:pt idx="21514">
                  <c:v>25.187999999999999</c:v>
                </c:pt>
                <c:pt idx="21515">
                  <c:v>25.187999999999999</c:v>
                </c:pt>
                <c:pt idx="21516">
                  <c:v>25.187999999999999</c:v>
                </c:pt>
                <c:pt idx="21517">
                  <c:v>25.187999999999999</c:v>
                </c:pt>
                <c:pt idx="21518">
                  <c:v>25.187999999999999</c:v>
                </c:pt>
                <c:pt idx="21519">
                  <c:v>25.187999999999999</c:v>
                </c:pt>
                <c:pt idx="21520">
                  <c:v>25.187999999999999</c:v>
                </c:pt>
                <c:pt idx="21521">
                  <c:v>25.187999999999999</c:v>
                </c:pt>
                <c:pt idx="21522">
                  <c:v>25.187999999999999</c:v>
                </c:pt>
                <c:pt idx="21523">
                  <c:v>25.187999999999999</c:v>
                </c:pt>
                <c:pt idx="21524">
                  <c:v>25.187999999999999</c:v>
                </c:pt>
                <c:pt idx="21525">
                  <c:v>25.187999999999999</c:v>
                </c:pt>
                <c:pt idx="21526">
                  <c:v>25.187999999999999</c:v>
                </c:pt>
                <c:pt idx="21527">
                  <c:v>25.187999999999999</c:v>
                </c:pt>
                <c:pt idx="21528">
                  <c:v>25.187999999999999</c:v>
                </c:pt>
                <c:pt idx="21529">
                  <c:v>25.187999999999999</c:v>
                </c:pt>
                <c:pt idx="21530">
                  <c:v>25.187999999999999</c:v>
                </c:pt>
                <c:pt idx="21531">
                  <c:v>25.187999999999999</c:v>
                </c:pt>
                <c:pt idx="21532">
                  <c:v>25.187999999999999</c:v>
                </c:pt>
                <c:pt idx="21533">
                  <c:v>25.187999999999999</c:v>
                </c:pt>
                <c:pt idx="21534">
                  <c:v>25.187999999999999</c:v>
                </c:pt>
                <c:pt idx="21535">
                  <c:v>25.187999999999999</c:v>
                </c:pt>
                <c:pt idx="21536">
                  <c:v>25.187999999999999</c:v>
                </c:pt>
                <c:pt idx="21537">
                  <c:v>25.187999999999999</c:v>
                </c:pt>
                <c:pt idx="21538">
                  <c:v>25.187999999999999</c:v>
                </c:pt>
                <c:pt idx="21539">
                  <c:v>25.187999999999999</c:v>
                </c:pt>
                <c:pt idx="21540">
                  <c:v>25.187999999999999</c:v>
                </c:pt>
                <c:pt idx="21541">
                  <c:v>25.187999999999999</c:v>
                </c:pt>
                <c:pt idx="21542">
                  <c:v>25.187999999999999</c:v>
                </c:pt>
                <c:pt idx="21543">
                  <c:v>25.187999999999999</c:v>
                </c:pt>
                <c:pt idx="21544">
                  <c:v>25.187999999999999</c:v>
                </c:pt>
                <c:pt idx="21545">
                  <c:v>25.187999999999999</c:v>
                </c:pt>
                <c:pt idx="21546">
                  <c:v>25.187999999999999</c:v>
                </c:pt>
                <c:pt idx="21547">
                  <c:v>25.187999999999999</c:v>
                </c:pt>
                <c:pt idx="21548">
                  <c:v>25.187999999999999</c:v>
                </c:pt>
                <c:pt idx="21549">
                  <c:v>25.187999999999999</c:v>
                </c:pt>
                <c:pt idx="21550">
                  <c:v>25.187999999999999</c:v>
                </c:pt>
                <c:pt idx="21551">
                  <c:v>25.187999999999999</c:v>
                </c:pt>
                <c:pt idx="21552">
                  <c:v>25.187999999999999</c:v>
                </c:pt>
                <c:pt idx="21553">
                  <c:v>25.187999999999999</c:v>
                </c:pt>
                <c:pt idx="21554">
                  <c:v>25.187999999999999</c:v>
                </c:pt>
                <c:pt idx="21555">
                  <c:v>25.187999999999999</c:v>
                </c:pt>
                <c:pt idx="21556">
                  <c:v>25.23</c:v>
                </c:pt>
                <c:pt idx="21557">
                  <c:v>25.23</c:v>
                </c:pt>
                <c:pt idx="21558">
                  <c:v>25.23</c:v>
                </c:pt>
                <c:pt idx="21559">
                  <c:v>25.23</c:v>
                </c:pt>
                <c:pt idx="21560">
                  <c:v>25.23</c:v>
                </c:pt>
                <c:pt idx="21561">
                  <c:v>25.23</c:v>
                </c:pt>
                <c:pt idx="21562">
                  <c:v>25.23</c:v>
                </c:pt>
                <c:pt idx="21563">
                  <c:v>25.23</c:v>
                </c:pt>
                <c:pt idx="21564">
                  <c:v>25.23</c:v>
                </c:pt>
                <c:pt idx="21565">
                  <c:v>25.23</c:v>
                </c:pt>
                <c:pt idx="21566">
                  <c:v>25.23</c:v>
                </c:pt>
                <c:pt idx="21567">
                  <c:v>25.23</c:v>
                </c:pt>
                <c:pt idx="21568">
                  <c:v>25.23</c:v>
                </c:pt>
                <c:pt idx="21569">
                  <c:v>25.23</c:v>
                </c:pt>
                <c:pt idx="21570">
                  <c:v>25.23</c:v>
                </c:pt>
                <c:pt idx="21571">
                  <c:v>25.23</c:v>
                </c:pt>
                <c:pt idx="21572">
                  <c:v>25.23</c:v>
                </c:pt>
                <c:pt idx="21573">
                  <c:v>25.23</c:v>
                </c:pt>
                <c:pt idx="21574">
                  <c:v>25.23</c:v>
                </c:pt>
                <c:pt idx="21575">
                  <c:v>25.23</c:v>
                </c:pt>
                <c:pt idx="21576">
                  <c:v>25.23</c:v>
                </c:pt>
                <c:pt idx="21577">
                  <c:v>25.23</c:v>
                </c:pt>
                <c:pt idx="21578">
                  <c:v>25.23</c:v>
                </c:pt>
                <c:pt idx="21579">
                  <c:v>25.23</c:v>
                </c:pt>
                <c:pt idx="21580">
                  <c:v>25.23</c:v>
                </c:pt>
                <c:pt idx="21581">
                  <c:v>25.23</c:v>
                </c:pt>
                <c:pt idx="21582">
                  <c:v>25.23</c:v>
                </c:pt>
                <c:pt idx="21583">
                  <c:v>25.23</c:v>
                </c:pt>
                <c:pt idx="21584">
                  <c:v>25.23</c:v>
                </c:pt>
                <c:pt idx="21585">
                  <c:v>25.23</c:v>
                </c:pt>
                <c:pt idx="21586">
                  <c:v>25.23</c:v>
                </c:pt>
                <c:pt idx="21587">
                  <c:v>25.23</c:v>
                </c:pt>
                <c:pt idx="21588">
                  <c:v>25.23</c:v>
                </c:pt>
                <c:pt idx="21589">
                  <c:v>25.23</c:v>
                </c:pt>
                <c:pt idx="21590">
                  <c:v>25.23</c:v>
                </c:pt>
                <c:pt idx="21591">
                  <c:v>25.23</c:v>
                </c:pt>
                <c:pt idx="21592">
                  <c:v>25.23</c:v>
                </c:pt>
                <c:pt idx="21593">
                  <c:v>25.23</c:v>
                </c:pt>
                <c:pt idx="21594">
                  <c:v>25.23</c:v>
                </c:pt>
                <c:pt idx="21595">
                  <c:v>25.23</c:v>
                </c:pt>
                <c:pt idx="21596">
                  <c:v>25.23</c:v>
                </c:pt>
                <c:pt idx="21597">
                  <c:v>25.23</c:v>
                </c:pt>
                <c:pt idx="21598">
                  <c:v>25.23</c:v>
                </c:pt>
                <c:pt idx="21599">
                  <c:v>25.23</c:v>
                </c:pt>
                <c:pt idx="21600">
                  <c:v>25.23</c:v>
                </c:pt>
                <c:pt idx="21601">
                  <c:v>25.23</c:v>
                </c:pt>
                <c:pt idx="21602">
                  <c:v>25.23</c:v>
                </c:pt>
                <c:pt idx="21603">
                  <c:v>25.23</c:v>
                </c:pt>
                <c:pt idx="21604">
                  <c:v>25.23</c:v>
                </c:pt>
                <c:pt idx="21605">
                  <c:v>25.23</c:v>
                </c:pt>
                <c:pt idx="21606">
                  <c:v>25.23</c:v>
                </c:pt>
                <c:pt idx="21607">
                  <c:v>25.23</c:v>
                </c:pt>
                <c:pt idx="21608">
                  <c:v>25.23</c:v>
                </c:pt>
                <c:pt idx="21609">
                  <c:v>25.23</c:v>
                </c:pt>
                <c:pt idx="21610">
                  <c:v>25.23</c:v>
                </c:pt>
                <c:pt idx="21611">
                  <c:v>25.23</c:v>
                </c:pt>
                <c:pt idx="21612">
                  <c:v>25.23</c:v>
                </c:pt>
                <c:pt idx="21613">
                  <c:v>25.23</c:v>
                </c:pt>
                <c:pt idx="21614">
                  <c:v>25.23</c:v>
                </c:pt>
                <c:pt idx="21615">
                  <c:v>25.23</c:v>
                </c:pt>
                <c:pt idx="21616">
                  <c:v>25.23</c:v>
                </c:pt>
                <c:pt idx="21617">
                  <c:v>25.23</c:v>
                </c:pt>
                <c:pt idx="21618">
                  <c:v>25.23</c:v>
                </c:pt>
                <c:pt idx="21619">
                  <c:v>25.23</c:v>
                </c:pt>
                <c:pt idx="21620">
                  <c:v>25.23</c:v>
                </c:pt>
                <c:pt idx="21621">
                  <c:v>25.23</c:v>
                </c:pt>
                <c:pt idx="21622">
                  <c:v>25.23</c:v>
                </c:pt>
                <c:pt idx="21623">
                  <c:v>25.23</c:v>
                </c:pt>
                <c:pt idx="21624">
                  <c:v>25.23</c:v>
                </c:pt>
                <c:pt idx="21625">
                  <c:v>25.23</c:v>
                </c:pt>
                <c:pt idx="21626">
                  <c:v>25.23</c:v>
                </c:pt>
                <c:pt idx="21627">
                  <c:v>25.23</c:v>
                </c:pt>
                <c:pt idx="21628">
                  <c:v>25.23</c:v>
                </c:pt>
                <c:pt idx="21629">
                  <c:v>25.271999999999998</c:v>
                </c:pt>
                <c:pt idx="21630">
                  <c:v>25.271999999999998</c:v>
                </c:pt>
                <c:pt idx="21631">
                  <c:v>25.271999999999998</c:v>
                </c:pt>
                <c:pt idx="21632">
                  <c:v>25.271999999999998</c:v>
                </c:pt>
                <c:pt idx="21633">
                  <c:v>25.271999999999998</c:v>
                </c:pt>
                <c:pt idx="21634">
                  <c:v>25.271999999999998</c:v>
                </c:pt>
                <c:pt idx="21635">
                  <c:v>25.271999999999998</c:v>
                </c:pt>
                <c:pt idx="21636">
                  <c:v>25.271999999999998</c:v>
                </c:pt>
                <c:pt idx="21637">
                  <c:v>25.271999999999998</c:v>
                </c:pt>
                <c:pt idx="21638">
                  <c:v>25.271999999999998</c:v>
                </c:pt>
                <c:pt idx="21639">
                  <c:v>25.271999999999998</c:v>
                </c:pt>
                <c:pt idx="21640">
                  <c:v>25.271999999999998</c:v>
                </c:pt>
                <c:pt idx="21641">
                  <c:v>25.271999999999998</c:v>
                </c:pt>
                <c:pt idx="21642">
                  <c:v>25.271999999999998</c:v>
                </c:pt>
                <c:pt idx="21643">
                  <c:v>25.271999999999998</c:v>
                </c:pt>
                <c:pt idx="21644">
                  <c:v>25.271999999999998</c:v>
                </c:pt>
                <c:pt idx="21645">
                  <c:v>25.271999999999998</c:v>
                </c:pt>
                <c:pt idx="21646">
                  <c:v>25.271999999999998</c:v>
                </c:pt>
                <c:pt idx="21647">
                  <c:v>25.271999999999998</c:v>
                </c:pt>
                <c:pt idx="21648">
                  <c:v>25.271999999999998</c:v>
                </c:pt>
                <c:pt idx="21649">
                  <c:v>25.271999999999998</c:v>
                </c:pt>
                <c:pt idx="21650">
                  <c:v>25.271999999999998</c:v>
                </c:pt>
                <c:pt idx="21651">
                  <c:v>25.271999999999998</c:v>
                </c:pt>
                <c:pt idx="21652">
                  <c:v>25.271999999999998</c:v>
                </c:pt>
                <c:pt idx="21653">
                  <c:v>25.271999999999998</c:v>
                </c:pt>
                <c:pt idx="21654">
                  <c:v>25.271999999999998</c:v>
                </c:pt>
                <c:pt idx="21655">
                  <c:v>25.271999999999998</c:v>
                </c:pt>
                <c:pt idx="21656">
                  <c:v>25.271999999999998</c:v>
                </c:pt>
                <c:pt idx="21657">
                  <c:v>25.271999999999998</c:v>
                </c:pt>
                <c:pt idx="21658">
                  <c:v>25.271999999999998</c:v>
                </c:pt>
                <c:pt idx="21659">
                  <c:v>25.271999999999998</c:v>
                </c:pt>
                <c:pt idx="21660">
                  <c:v>25.271999999999998</c:v>
                </c:pt>
                <c:pt idx="21661">
                  <c:v>25.271999999999998</c:v>
                </c:pt>
                <c:pt idx="21662">
                  <c:v>25.271999999999998</c:v>
                </c:pt>
                <c:pt idx="21663">
                  <c:v>25.271999999999998</c:v>
                </c:pt>
                <c:pt idx="21664">
                  <c:v>25.271999999999998</c:v>
                </c:pt>
                <c:pt idx="21665">
                  <c:v>25.271999999999998</c:v>
                </c:pt>
                <c:pt idx="21666">
                  <c:v>25.271999999999998</c:v>
                </c:pt>
                <c:pt idx="21667">
                  <c:v>25.271999999999998</c:v>
                </c:pt>
                <c:pt idx="21668">
                  <c:v>25.271999999999998</c:v>
                </c:pt>
                <c:pt idx="21669">
                  <c:v>25.271999999999998</c:v>
                </c:pt>
                <c:pt idx="21670">
                  <c:v>25.271999999999998</c:v>
                </c:pt>
                <c:pt idx="21671">
                  <c:v>25.271999999999998</c:v>
                </c:pt>
                <c:pt idx="21672">
                  <c:v>25.271999999999998</c:v>
                </c:pt>
                <c:pt idx="21673">
                  <c:v>25.271999999999998</c:v>
                </c:pt>
                <c:pt idx="21674">
                  <c:v>25.271999999999998</c:v>
                </c:pt>
                <c:pt idx="21675">
                  <c:v>25.271999999999998</c:v>
                </c:pt>
                <c:pt idx="21676">
                  <c:v>25.271999999999998</c:v>
                </c:pt>
                <c:pt idx="21677">
                  <c:v>25.271999999999998</c:v>
                </c:pt>
                <c:pt idx="21678">
                  <c:v>25.271999999999998</c:v>
                </c:pt>
                <c:pt idx="21679">
                  <c:v>25.271999999999998</c:v>
                </c:pt>
                <c:pt idx="21680">
                  <c:v>25.271999999999998</c:v>
                </c:pt>
                <c:pt idx="21681">
                  <c:v>25.271999999999998</c:v>
                </c:pt>
                <c:pt idx="21682">
                  <c:v>25.271999999999998</c:v>
                </c:pt>
                <c:pt idx="21683">
                  <c:v>25.271999999999998</c:v>
                </c:pt>
                <c:pt idx="21684">
                  <c:v>25.271999999999998</c:v>
                </c:pt>
                <c:pt idx="21685">
                  <c:v>25.271999999999998</c:v>
                </c:pt>
                <c:pt idx="21686">
                  <c:v>25.271999999999998</c:v>
                </c:pt>
                <c:pt idx="21687">
                  <c:v>25.271999999999998</c:v>
                </c:pt>
                <c:pt idx="21688">
                  <c:v>25.271999999999998</c:v>
                </c:pt>
                <c:pt idx="21689">
                  <c:v>25.271999999999998</c:v>
                </c:pt>
                <c:pt idx="21690">
                  <c:v>25.271999999999998</c:v>
                </c:pt>
                <c:pt idx="21691">
                  <c:v>25.271999999999998</c:v>
                </c:pt>
                <c:pt idx="21692">
                  <c:v>25.271999999999998</c:v>
                </c:pt>
                <c:pt idx="21693">
                  <c:v>25.271999999999998</c:v>
                </c:pt>
                <c:pt idx="21694">
                  <c:v>25.271999999999998</c:v>
                </c:pt>
                <c:pt idx="21695">
                  <c:v>25.271999999999998</c:v>
                </c:pt>
                <c:pt idx="21696">
                  <c:v>25.271999999999998</c:v>
                </c:pt>
                <c:pt idx="21697">
                  <c:v>25.271999999999998</c:v>
                </c:pt>
                <c:pt idx="21698">
                  <c:v>25.271999999999998</c:v>
                </c:pt>
                <c:pt idx="21699">
                  <c:v>25.271999999999998</c:v>
                </c:pt>
                <c:pt idx="21700">
                  <c:v>25.271999999999998</c:v>
                </c:pt>
                <c:pt idx="21701">
                  <c:v>25.314</c:v>
                </c:pt>
                <c:pt idx="21702">
                  <c:v>25.314</c:v>
                </c:pt>
                <c:pt idx="21703">
                  <c:v>25.314</c:v>
                </c:pt>
                <c:pt idx="21704">
                  <c:v>25.314</c:v>
                </c:pt>
                <c:pt idx="21705">
                  <c:v>25.314</c:v>
                </c:pt>
                <c:pt idx="21706">
                  <c:v>25.314</c:v>
                </c:pt>
                <c:pt idx="21707">
                  <c:v>25.314</c:v>
                </c:pt>
                <c:pt idx="21708">
                  <c:v>25.314</c:v>
                </c:pt>
                <c:pt idx="21709">
                  <c:v>25.314</c:v>
                </c:pt>
                <c:pt idx="21710">
                  <c:v>25.314</c:v>
                </c:pt>
                <c:pt idx="21711">
                  <c:v>25.314</c:v>
                </c:pt>
                <c:pt idx="21712">
                  <c:v>25.314</c:v>
                </c:pt>
                <c:pt idx="21713">
                  <c:v>25.314</c:v>
                </c:pt>
                <c:pt idx="21714">
                  <c:v>25.314</c:v>
                </c:pt>
                <c:pt idx="21715">
                  <c:v>25.314</c:v>
                </c:pt>
                <c:pt idx="21716">
                  <c:v>25.314</c:v>
                </c:pt>
                <c:pt idx="21717">
                  <c:v>25.314</c:v>
                </c:pt>
                <c:pt idx="21718">
                  <c:v>25.314</c:v>
                </c:pt>
                <c:pt idx="21719">
                  <c:v>25.314</c:v>
                </c:pt>
                <c:pt idx="21720">
                  <c:v>25.314</c:v>
                </c:pt>
                <c:pt idx="21721">
                  <c:v>25.314</c:v>
                </c:pt>
                <c:pt idx="21722">
                  <c:v>25.314</c:v>
                </c:pt>
                <c:pt idx="21723">
                  <c:v>25.314</c:v>
                </c:pt>
                <c:pt idx="21724">
                  <c:v>25.314</c:v>
                </c:pt>
                <c:pt idx="21725">
                  <c:v>25.314</c:v>
                </c:pt>
                <c:pt idx="21726">
                  <c:v>25.314</c:v>
                </c:pt>
                <c:pt idx="21727">
                  <c:v>25.314</c:v>
                </c:pt>
                <c:pt idx="21728">
                  <c:v>25.314</c:v>
                </c:pt>
                <c:pt idx="21729">
                  <c:v>25.314</c:v>
                </c:pt>
                <c:pt idx="21730">
                  <c:v>25.314</c:v>
                </c:pt>
                <c:pt idx="21731">
                  <c:v>25.314</c:v>
                </c:pt>
                <c:pt idx="21732">
                  <c:v>25.314</c:v>
                </c:pt>
                <c:pt idx="21733">
                  <c:v>25.314</c:v>
                </c:pt>
                <c:pt idx="21734">
                  <c:v>25.314</c:v>
                </c:pt>
                <c:pt idx="21735">
                  <c:v>25.314</c:v>
                </c:pt>
                <c:pt idx="21736">
                  <c:v>25.314</c:v>
                </c:pt>
                <c:pt idx="21737">
                  <c:v>25.314</c:v>
                </c:pt>
                <c:pt idx="21738">
                  <c:v>25.314</c:v>
                </c:pt>
                <c:pt idx="21739">
                  <c:v>25.314</c:v>
                </c:pt>
                <c:pt idx="21740">
                  <c:v>25.314</c:v>
                </c:pt>
                <c:pt idx="21741">
                  <c:v>25.314</c:v>
                </c:pt>
                <c:pt idx="21742">
                  <c:v>25.314</c:v>
                </c:pt>
                <c:pt idx="21743">
                  <c:v>25.314</c:v>
                </c:pt>
                <c:pt idx="21744">
                  <c:v>25.314</c:v>
                </c:pt>
                <c:pt idx="21745">
                  <c:v>25.314</c:v>
                </c:pt>
                <c:pt idx="21746">
                  <c:v>25.314</c:v>
                </c:pt>
                <c:pt idx="21747">
                  <c:v>25.314</c:v>
                </c:pt>
                <c:pt idx="21748">
                  <c:v>25.314</c:v>
                </c:pt>
                <c:pt idx="21749">
                  <c:v>25.314</c:v>
                </c:pt>
                <c:pt idx="21750">
                  <c:v>25.314</c:v>
                </c:pt>
                <c:pt idx="21751">
                  <c:v>25.314</c:v>
                </c:pt>
                <c:pt idx="21752">
                  <c:v>25.314</c:v>
                </c:pt>
                <c:pt idx="21753">
                  <c:v>25.314</c:v>
                </c:pt>
                <c:pt idx="21754">
                  <c:v>25.314</c:v>
                </c:pt>
                <c:pt idx="21755">
                  <c:v>25.314</c:v>
                </c:pt>
                <c:pt idx="21756">
                  <c:v>25.314</c:v>
                </c:pt>
                <c:pt idx="21757">
                  <c:v>25.314</c:v>
                </c:pt>
                <c:pt idx="21758">
                  <c:v>25.314</c:v>
                </c:pt>
                <c:pt idx="21759">
                  <c:v>25.314</c:v>
                </c:pt>
                <c:pt idx="21760">
                  <c:v>25.314</c:v>
                </c:pt>
                <c:pt idx="21761">
                  <c:v>25.314</c:v>
                </c:pt>
                <c:pt idx="21762">
                  <c:v>25.314</c:v>
                </c:pt>
                <c:pt idx="21763">
                  <c:v>25.314</c:v>
                </c:pt>
                <c:pt idx="21764">
                  <c:v>25.314</c:v>
                </c:pt>
                <c:pt idx="21765">
                  <c:v>25.314</c:v>
                </c:pt>
                <c:pt idx="21766">
                  <c:v>25.314</c:v>
                </c:pt>
                <c:pt idx="21767">
                  <c:v>25.314</c:v>
                </c:pt>
                <c:pt idx="21768">
                  <c:v>25.314</c:v>
                </c:pt>
                <c:pt idx="21769">
                  <c:v>25.314</c:v>
                </c:pt>
                <c:pt idx="21770">
                  <c:v>25.314</c:v>
                </c:pt>
                <c:pt idx="21771">
                  <c:v>25.314</c:v>
                </c:pt>
                <c:pt idx="21772">
                  <c:v>25.314</c:v>
                </c:pt>
                <c:pt idx="21773">
                  <c:v>25.324000000000002</c:v>
                </c:pt>
                <c:pt idx="21774">
                  <c:v>25.35</c:v>
                </c:pt>
                <c:pt idx="21775">
                  <c:v>25.35</c:v>
                </c:pt>
                <c:pt idx="21776">
                  <c:v>25.35</c:v>
                </c:pt>
                <c:pt idx="21777">
                  <c:v>25.35</c:v>
                </c:pt>
                <c:pt idx="21778">
                  <c:v>25.35</c:v>
                </c:pt>
                <c:pt idx="21779">
                  <c:v>25.35</c:v>
                </c:pt>
                <c:pt idx="21780">
                  <c:v>25.35</c:v>
                </c:pt>
                <c:pt idx="21781">
                  <c:v>25.35</c:v>
                </c:pt>
                <c:pt idx="21782">
                  <c:v>25.35</c:v>
                </c:pt>
                <c:pt idx="21783">
                  <c:v>25.35</c:v>
                </c:pt>
                <c:pt idx="21784">
                  <c:v>25.35</c:v>
                </c:pt>
                <c:pt idx="21785">
                  <c:v>25.35</c:v>
                </c:pt>
                <c:pt idx="21786">
                  <c:v>25.35</c:v>
                </c:pt>
                <c:pt idx="21787">
                  <c:v>25.35</c:v>
                </c:pt>
                <c:pt idx="21788">
                  <c:v>25.35</c:v>
                </c:pt>
                <c:pt idx="21789">
                  <c:v>25.35</c:v>
                </c:pt>
                <c:pt idx="21790">
                  <c:v>25.35</c:v>
                </c:pt>
                <c:pt idx="21791">
                  <c:v>25.35</c:v>
                </c:pt>
                <c:pt idx="21792">
                  <c:v>25.35</c:v>
                </c:pt>
                <c:pt idx="21793">
                  <c:v>25.35</c:v>
                </c:pt>
                <c:pt idx="21794">
                  <c:v>25.35</c:v>
                </c:pt>
                <c:pt idx="21795">
                  <c:v>25.35</c:v>
                </c:pt>
                <c:pt idx="21796">
                  <c:v>25.35</c:v>
                </c:pt>
                <c:pt idx="21797">
                  <c:v>25.35</c:v>
                </c:pt>
                <c:pt idx="21798">
                  <c:v>25.35</c:v>
                </c:pt>
                <c:pt idx="21799">
                  <c:v>25.35</c:v>
                </c:pt>
                <c:pt idx="21800">
                  <c:v>25.35</c:v>
                </c:pt>
                <c:pt idx="21801">
                  <c:v>25.35</c:v>
                </c:pt>
                <c:pt idx="21802">
                  <c:v>25.35</c:v>
                </c:pt>
                <c:pt idx="21803">
                  <c:v>25.35</c:v>
                </c:pt>
                <c:pt idx="21804">
                  <c:v>25.35</c:v>
                </c:pt>
                <c:pt idx="21805">
                  <c:v>25.35</c:v>
                </c:pt>
                <c:pt idx="21806">
                  <c:v>25.35</c:v>
                </c:pt>
                <c:pt idx="21807">
                  <c:v>25.35</c:v>
                </c:pt>
                <c:pt idx="21808">
                  <c:v>25.35</c:v>
                </c:pt>
                <c:pt idx="21809">
                  <c:v>25.35</c:v>
                </c:pt>
                <c:pt idx="21810">
                  <c:v>25.35</c:v>
                </c:pt>
                <c:pt idx="21811">
                  <c:v>25.35</c:v>
                </c:pt>
                <c:pt idx="21812">
                  <c:v>25.35</c:v>
                </c:pt>
                <c:pt idx="21813">
                  <c:v>25.35</c:v>
                </c:pt>
                <c:pt idx="21814">
                  <c:v>25.35</c:v>
                </c:pt>
                <c:pt idx="21815">
                  <c:v>25.35</c:v>
                </c:pt>
                <c:pt idx="21816">
                  <c:v>25.35</c:v>
                </c:pt>
                <c:pt idx="21817">
                  <c:v>25.35</c:v>
                </c:pt>
                <c:pt idx="21818">
                  <c:v>25.35</c:v>
                </c:pt>
                <c:pt idx="21819">
                  <c:v>25.35</c:v>
                </c:pt>
                <c:pt idx="21820">
                  <c:v>25.35</c:v>
                </c:pt>
                <c:pt idx="21821">
                  <c:v>25.35</c:v>
                </c:pt>
                <c:pt idx="21822">
                  <c:v>25.35</c:v>
                </c:pt>
                <c:pt idx="21823">
                  <c:v>25.35</c:v>
                </c:pt>
                <c:pt idx="21824">
                  <c:v>25.35</c:v>
                </c:pt>
                <c:pt idx="21825">
                  <c:v>25.35</c:v>
                </c:pt>
                <c:pt idx="21826">
                  <c:v>25.35</c:v>
                </c:pt>
                <c:pt idx="21827">
                  <c:v>25.35</c:v>
                </c:pt>
                <c:pt idx="21828">
                  <c:v>25.35</c:v>
                </c:pt>
                <c:pt idx="21829">
                  <c:v>25.35</c:v>
                </c:pt>
                <c:pt idx="21830">
                  <c:v>25.35</c:v>
                </c:pt>
                <c:pt idx="21831">
                  <c:v>25.35</c:v>
                </c:pt>
                <c:pt idx="21832">
                  <c:v>25.35</c:v>
                </c:pt>
                <c:pt idx="21833">
                  <c:v>25.35</c:v>
                </c:pt>
                <c:pt idx="21834">
                  <c:v>25.35</c:v>
                </c:pt>
                <c:pt idx="21835">
                  <c:v>25.35</c:v>
                </c:pt>
                <c:pt idx="21836">
                  <c:v>25.35</c:v>
                </c:pt>
                <c:pt idx="21837">
                  <c:v>25.37</c:v>
                </c:pt>
                <c:pt idx="21838">
                  <c:v>25.385999999999999</c:v>
                </c:pt>
                <c:pt idx="21839">
                  <c:v>25.385999999999999</c:v>
                </c:pt>
                <c:pt idx="21840">
                  <c:v>25.385999999999999</c:v>
                </c:pt>
                <c:pt idx="21841">
                  <c:v>25.385999999999999</c:v>
                </c:pt>
                <c:pt idx="21842">
                  <c:v>25.385999999999999</c:v>
                </c:pt>
                <c:pt idx="21843">
                  <c:v>25.385999999999999</c:v>
                </c:pt>
                <c:pt idx="21844">
                  <c:v>25.385999999999999</c:v>
                </c:pt>
                <c:pt idx="21845">
                  <c:v>25.385999999999999</c:v>
                </c:pt>
                <c:pt idx="21846">
                  <c:v>25.385999999999999</c:v>
                </c:pt>
                <c:pt idx="21847">
                  <c:v>25.385999999999999</c:v>
                </c:pt>
                <c:pt idx="21848">
                  <c:v>25.385999999999999</c:v>
                </c:pt>
                <c:pt idx="21849">
                  <c:v>25.385999999999999</c:v>
                </c:pt>
                <c:pt idx="21850">
                  <c:v>25.385999999999999</c:v>
                </c:pt>
                <c:pt idx="21851">
                  <c:v>25.385999999999999</c:v>
                </c:pt>
                <c:pt idx="21852">
                  <c:v>25.385999999999999</c:v>
                </c:pt>
                <c:pt idx="21853">
                  <c:v>25.385999999999999</c:v>
                </c:pt>
                <c:pt idx="21854">
                  <c:v>25.385999999999999</c:v>
                </c:pt>
                <c:pt idx="21855">
                  <c:v>25.385999999999999</c:v>
                </c:pt>
                <c:pt idx="21856">
                  <c:v>25.385999999999999</c:v>
                </c:pt>
                <c:pt idx="21857">
                  <c:v>25.385999999999999</c:v>
                </c:pt>
                <c:pt idx="21858">
                  <c:v>25.385999999999999</c:v>
                </c:pt>
                <c:pt idx="21859">
                  <c:v>25.385999999999999</c:v>
                </c:pt>
                <c:pt idx="21860">
                  <c:v>25.385999999999999</c:v>
                </c:pt>
                <c:pt idx="21861">
                  <c:v>25.385999999999999</c:v>
                </c:pt>
                <c:pt idx="21862">
                  <c:v>25.385999999999999</c:v>
                </c:pt>
                <c:pt idx="21863">
                  <c:v>25.385999999999999</c:v>
                </c:pt>
                <c:pt idx="21864">
                  <c:v>25.385999999999999</c:v>
                </c:pt>
                <c:pt idx="21865">
                  <c:v>25.385999999999999</c:v>
                </c:pt>
                <c:pt idx="21866">
                  <c:v>25.385999999999999</c:v>
                </c:pt>
                <c:pt idx="21867">
                  <c:v>25.385999999999999</c:v>
                </c:pt>
                <c:pt idx="21868">
                  <c:v>25.385999999999999</c:v>
                </c:pt>
                <c:pt idx="21869">
                  <c:v>25.385999999999999</c:v>
                </c:pt>
                <c:pt idx="21870">
                  <c:v>25.385999999999999</c:v>
                </c:pt>
                <c:pt idx="21871">
                  <c:v>25.385999999999999</c:v>
                </c:pt>
                <c:pt idx="21872">
                  <c:v>25.385999999999999</c:v>
                </c:pt>
                <c:pt idx="21873">
                  <c:v>25.385999999999999</c:v>
                </c:pt>
                <c:pt idx="21874">
                  <c:v>25.385999999999999</c:v>
                </c:pt>
                <c:pt idx="21875">
                  <c:v>25.385999999999999</c:v>
                </c:pt>
                <c:pt idx="21876">
                  <c:v>25.385999999999999</c:v>
                </c:pt>
                <c:pt idx="21877">
                  <c:v>25.385999999999999</c:v>
                </c:pt>
                <c:pt idx="21878">
                  <c:v>25.385999999999999</c:v>
                </c:pt>
                <c:pt idx="21879">
                  <c:v>25.385999999999999</c:v>
                </c:pt>
                <c:pt idx="21880">
                  <c:v>25.385999999999999</c:v>
                </c:pt>
                <c:pt idx="21881">
                  <c:v>25.385999999999999</c:v>
                </c:pt>
                <c:pt idx="21882">
                  <c:v>25.385999999999999</c:v>
                </c:pt>
                <c:pt idx="21883">
                  <c:v>25.385999999999999</c:v>
                </c:pt>
                <c:pt idx="21884">
                  <c:v>25.385999999999999</c:v>
                </c:pt>
                <c:pt idx="21885">
                  <c:v>25.385999999999999</c:v>
                </c:pt>
                <c:pt idx="21886">
                  <c:v>25.385999999999999</c:v>
                </c:pt>
                <c:pt idx="21887">
                  <c:v>25.385999999999999</c:v>
                </c:pt>
                <c:pt idx="21888">
                  <c:v>25.385999999999999</c:v>
                </c:pt>
                <c:pt idx="21889">
                  <c:v>25.385999999999999</c:v>
                </c:pt>
                <c:pt idx="21890">
                  <c:v>25.385999999999999</c:v>
                </c:pt>
                <c:pt idx="21891">
                  <c:v>25.385999999999999</c:v>
                </c:pt>
                <c:pt idx="21892">
                  <c:v>25.385999999999999</c:v>
                </c:pt>
                <c:pt idx="21893">
                  <c:v>25.385999999999999</c:v>
                </c:pt>
                <c:pt idx="21894">
                  <c:v>25.385999999999999</c:v>
                </c:pt>
                <c:pt idx="21895">
                  <c:v>25.385999999999999</c:v>
                </c:pt>
                <c:pt idx="21896">
                  <c:v>25.385999999999999</c:v>
                </c:pt>
                <c:pt idx="21897">
                  <c:v>25.385999999999999</c:v>
                </c:pt>
                <c:pt idx="21898">
                  <c:v>25.385999999999999</c:v>
                </c:pt>
                <c:pt idx="21899">
                  <c:v>25.385999999999999</c:v>
                </c:pt>
                <c:pt idx="21900">
                  <c:v>25.385999999999999</c:v>
                </c:pt>
                <c:pt idx="21901">
                  <c:v>25.385999999999999</c:v>
                </c:pt>
                <c:pt idx="21902">
                  <c:v>25.422000000000001</c:v>
                </c:pt>
                <c:pt idx="21903">
                  <c:v>25.425999999999998</c:v>
                </c:pt>
                <c:pt idx="21904">
                  <c:v>25.425999999999998</c:v>
                </c:pt>
                <c:pt idx="21905">
                  <c:v>25.425999999999998</c:v>
                </c:pt>
                <c:pt idx="21906">
                  <c:v>25.425999999999998</c:v>
                </c:pt>
                <c:pt idx="21907">
                  <c:v>25.425999999999998</c:v>
                </c:pt>
                <c:pt idx="21908">
                  <c:v>25.425999999999998</c:v>
                </c:pt>
                <c:pt idx="21909">
                  <c:v>25.425999999999998</c:v>
                </c:pt>
                <c:pt idx="21910">
                  <c:v>25.425999999999998</c:v>
                </c:pt>
                <c:pt idx="21911">
                  <c:v>25.425999999999998</c:v>
                </c:pt>
                <c:pt idx="21912">
                  <c:v>25.425999999999998</c:v>
                </c:pt>
                <c:pt idx="21913">
                  <c:v>25.425999999999998</c:v>
                </c:pt>
                <c:pt idx="21914">
                  <c:v>25.425999999999998</c:v>
                </c:pt>
                <c:pt idx="21915">
                  <c:v>25.425999999999998</c:v>
                </c:pt>
                <c:pt idx="21916">
                  <c:v>25.425999999999998</c:v>
                </c:pt>
                <c:pt idx="21917">
                  <c:v>25.425999999999998</c:v>
                </c:pt>
                <c:pt idx="21918">
                  <c:v>25.425999999999998</c:v>
                </c:pt>
                <c:pt idx="21919">
                  <c:v>25.425999999999998</c:v>
                </c:pt>
                <c:pt idx="21920">
                  <c:v>25.425999999999998</c:v>
                </c:pt>
                <c:pt idx="21921">
                  <c:v>25.425999999999998</c:v>
                </c:pt>
                <c:pt idx="21922">
                  <c:v>25.425999999999998</c:v>
                </c:pt>
                <c:pt idx="21923">
                  <c:v>25.425999999999998</c:v>
                </c:pt>
                <c:pt idx="21924">
                  <c:v>25.425999999999998</c:v>
                </c:pt>
                <c:pt idx="21925">
                  <c:v>25.425999999999998</c:v>
                </c:pt>
                <c:pt idx="21926">
                  <c:v>25.425999999999998</c:v>
                </c:pt>
                <c:pt idx="21927">
                  <c:v>25.425999999999998</c:v>
                </c:pt>
                <c:pt idx="21928">
                  <c:v>25.425999999999998</c:v>
                </c:pt>
                <c:pt idx="21929">
                  <c:v>25.425999999999998</c:v>
                </c:pt>
                <c:pt idx="21930">
                  <c:v>25.425999999999998</c:v>
                </c:pt>
                <c:pt idx="21931">
                  <c:v>25.425999999999998</c:v>
                </c:pt>
                <c:pt idx="21932">
                  <c:v>25.425999999999998</c:v>
                </c:pt>
                <c:pt idx="21933">
                  <c:v>25.425999999999998</c:v>
                </c:pt>
                <c:pt idx="21934">
                  <c:v>25.425999999999998</c:v>
                </c:pt>
                <c:pt idx="21935">
                  <c:v>25.425999999999998</c:v>
                </c:pt>
                <c:pt idx="21936">
                  <c:v>25.425999999999998</c:v>
                </c:pt>
                <c:pt idx="21937">
                  <c:v>25.425999999999998</c:v>
                </c:pt>
                <c:pt idx="21938">
                  <c:v>25.425999999999998</c:v>
                </c:pt>
                <c:pt idx="21939">
                  <c:v>25.425999999999998</c:v>
                </c:pt>
                <c:pt idx="21940">
                  <c:v>25.425999999999998</c:v>
                </c:pt>
                <c:pt idx="21941">
                  <c:v>25.425999999999998</c:v>
                </c:pt>
                <c:pt idx="21942">
                  <c:v>25.425999999999998</c:v>
                </c:pt>
                <c:pt idx="21943">
                  <c:v>25.425999999999998</c:v>
                </c:pt>
                <c:pt idx="21944">
                  <c:v>25.425999999999998</c:v>
                </c:pt>
                <c:pt idx="21945">
                  <c:v>25.425999999999998</c:v>
                </c:pt>
                <c:pt idx="21946">
                  <c:v>25.425999999999998</c:v>
                </c:pt>
                <c:pt idx="21947">
                  <c:v>25.425999999999998</c:v>
                </c:pt>
                <c:pt idx="21948">
                  <c:v>25.425999999999998</c:v>
                </c:pt>
                <c:pt idx="21949">
                  <c:v>25.425999999999998</c:v>
                </c:pt>
                <c:pt idx="21950">
                  <c:v>25.425999999999998</c:v>
                </c:pt>
                <c:pt idx="21951">
                  <c:v>25.425999999999998</c:v>
                </c:pt>
                <c:pt idx="21952">
                  <c:v>25.425999999999998</c:v>
                </c:pt>
                <c:pt idx="21953">
                  <c:v>25.425999999999998</c:v>
                </c:pt>
                <c:pt idx="21954">
                  <c:v>25.425999999999998</c:v>
                </c:pt>
                <c:pt idx="21955">
                  <c:v>25.425999999999998</c:v>
                </c:pt>
                <c:pt idx="21956">
                  <c:v>25.425999999999998</c:v>
                </c:pt>
                <c:pt idx="21957">
                  <c:v>25.425999999999998</c:v>
                </c:pt>
                <c:pt idx="21958">
                  <c:v>25.425999999999998</c:v>
                </c:pt>
                <c:pt idx="21959">
                  <c:v>25.425999999999998</c:v>
                </c:pt>
                <c:pt idx="21960">
                  <c:v>25.425999999999998</c:v>
                </c:pt>
                <c:pt idx="21961">
                  <c:v>25.425999999999998</c:v>
                </c:pt>
                <c:pt idx="21962">
                  <c:v>25.425999999999998</c:v>
                </c:pt>
                <c:pt idx="21963">
                  <c:v>25.425999999999998</c:v>
                </c:pt>
                <c:pt idx="21964">
                  <c:v>25.425999999999998</c:v>
                </c:pt>
                <c:pt idx="21965">
                  <c:v>25.425999999999998</c:v>
                </c:pt>
                <c:pt idx="21966">
                  <c:v>25.425999999999998</c:v>
                </c:pt>
                <c:pt idx="21967">
                  <c:v>25.425999999999998</c:v>
                </c:pt>
                <c:pt idx="21968">
                  <c:v>25.425999999999998</c:v>
                </c:pt>
                <c:pt idx="21969">
                  <c:v>25.425999999999998</c:v>
                </c:pt>
                <c:pt idx="21970">
                  <c:v>25.425999999999998</c:v>
                </c:pt>
                <c:pt idx="21971">
                  <c:v>25.425999999999998</c:v>
                </c:pt>
                <c:pt idx="21972">
                  <c:v>25.425999999999998</c:v>
                </c:pt>
                <c:pt idx="21973">
                  <c:v>25.425999999999998</c:v>
                </c:pt>
                <c:pt idx="21974">
                  <c:v>25.425999999999998</c:v>
                </c:pt>
                <c:pt idx="21975">
                  <c:v>25.443999999999999</c:v>
                </c:pt>
                <c:pt idx="21976">
                  <c:v>25.456</c:v>
                </c:pt>
                <c:pt idx="21977">
                  <c:v>25.456</c:v>
                </c:pt>
                <c:pt idx="21978">
                  <c:v>25.456</c:v>
                </c:pt>
                <c:pt idx="21979">
                  <c:v>25.456</c:v>
                </c:pt>
                <c:pt idx="21980">
                  <c:v>25.456</c:v>
                </c:pt>
                <c:pt idx="21981">
                  <c:v>25.456</c:v>
                </c:pt>
                <c:pt idx="21982">
                  <c:v>25.456</c:v>
                </c:pt>
                <c:pt idx="21983">
                  <c:v>25.456</c:v>
                </c:pt>
                <c:pt idx="21984">
                  <c:v>25.456</c:v>
                </c:pt>
                <c:pt idx="21985">
                  <c:v>25.456</c:v>
                </c:pt>
                <c:pt idx="21986">
                  <c:v>25.456</c:v>
                </c:pt>
                <c:pt idx="21987">
                  <c:v>25.456</c:v>
                </c:pt>
                <c:pt idx="21988">
                  <c:v>25.456</c:v>
                </c:pt>
                <c:pt idx="21989">
                  <c:v>25.456</c:v>
                </c:pt>
                <c:pt idx="21990">
                  <c:v>25.456</c:v>
                </c:pt>
                <c:pt idx="21991">
                  <c:v>25.456</c:v>
                </c:pt>
                <c:pt idx="21992">
                  <c:v>25.456</c:v>
                </c:pt>
                <c:pt idx="21993">
                  <c:v>25.456</c:v>
                </c:pt>
                <c:pt idx="21994">
                  <c:v>25.456</c:v>
                </c:pt>
                <c:pt idx="21995">
                  <c:v>25.456</c:v>
                </c:pt>
                <c:pt idx="21996">
                  <c:v>25.456</c:v>
                </c:pt>
                <c:pt idx="21997">
                  <c:v>25.456</c:v>
                </c:pt>
                <c:pt idx="21998">
                  <c:v>25.456</c:v>
                </c:pt>
                <c:pt idx="21999">
                  <c:v>25.456</c:v>
                </c:pt>
                <c:pt idx="22000">
                  <c:v>25.456</c:v>
                </c:pt>
                <c:pt idx="22001">
                  <c:v>25.456</c:v>
                </c:pt>
                <c:pt idx="22002">
                  <c:v>25.456</c:v>
                </c:pt>
                <c:pt idx="22003">
                  <c:v>25.456</c:v>
                </c:pt>
                <c:pt idx="22004">
                  <c:v>25.456</c:v>
                </c:pt>
                <c:pt idx="22005">
                  <c:v>25.456</c:v>
                </c:pt>
                <c:pt idx="22006">
                  <c:v>25.456</c:v>
                </c:pt>
                <c:pt idx="22007">
                  <c:v>25.456</c:v>
                </c:pt>
                <c:pt idx="22008">
                  <c:v>25.456</c:v>
                </c:pt>
                <c:pt idx="22009">
                  <c:v>25.456</c:v>
                </c:pt>
                <c:pt idx="22010">
                  <c:v>25.456</c:v>
                </c:pt>
                <c:pt idx="22011">
                  <c:v>25.456</c:v>
                </c:pt>
                <c:pt idx="22012">
                  <c:v>25.456</c:v>
                </c:pt>
                <c:pt idx="22013">
                  <c:v>25.456</c:v>
                </c:pt>
                <c:pt idx="22014">
                  <c:v>25.456</c:v>
                </c:pt>
                <c:pt idx="22015">
                  <c:v>25.456</c:v>
                </c:pt>
                <c:pt idx="22016">
                  <c:v>25.456</c:v>
                </c:pt>
                <c:pt idx="22017">
                  <c:v>25.456</c:v>
                </c:pt>
                <c:pt idx="22018">
                  <c:v>25.456</c:v>
                </c:pt>
                <c:pt idx="22019">
                  <c:v>25.456</c:v>
                </c:pt>
                <c:pt idx="22020">
                  <c:v>25.456</c:v>
                </c:pt>
                <c:pt idx="22021">
                  <c:v>25.456</c:v>
                </c:pt>
                <c:pt idx="22022">
                  <c:v>25.456</c:v>
                </c:pt>
                <c:pt idx="22023">
                  <c:v>25.456</c:v>
                </c:pt>
                <c:pt idx="22024">
                  <c:v>25.456</c:v>
                </c:pt>
                <c:pt idx="22025">
                  <c:v>25.456</c:v>
                </c:pt>
                <c:pt idx="22026">
                  <c:v>25.456</c:v>
                </c:pt>
                <c:pt idx="22027">
                  <c:v>25.456</c:v>
                </c:pt>
                <c:pt idx="22028">
                  <c:v>25.456</c:v>
                </c:pt>
                <c:pt idx="22029">
                  <c:v>25.492000000000001</c:v>
                </c:pt>
                <c:pt idx="22030">
                  <c:v>25.498000000000001</c:v>
                </c:pt>
                <c:pt idx="22031">
                  <c:v>25.498000000000001</c:v>
                </c:pt>
                <c:pt idx="22032">
                  <c:v>25.498000000000001</c:v>
                </c:pt>
                <c:pt idx="22033">
                  <c:v>25.498000000000001</c:v>
                </c:pt>
                <c:pt idx="22034">
                  <c:v>25.498000000000001</c:v>
                </c:pt>
                <c:pt idx="22035">
                  <c:v>25.498000000000001</c:v>
                </c:pt>
                <c:pt idx="22036">
                  <c:v>25.498000000000001</c:v>
                </c:pt>
                <c:pt idx="22037">
                  <c:v>25.498000000000001</c:v>
                </c:pt>
                <c:pt idx="22038">
                  <c:v>25.498000000000001</c:v>
                </c:pt>
                <c:pt idx="22039">
                  <c:v>25.498000000000001</c:v>
                </c:pt>
                <c:pt idx="22040">
                  <c:v>25.498000000000001</c:v>
                </c:pt>
                <c:pt idx="22041">
                  <c:v>25.498000000000001</c:v>
                </c:pt>
                <c:pt idx="22042">
                  <c:v>25.498000000000001</c:v>
                </c:pt>
                <c:pt idx="22043">
                  <c:v>25.498000000000001</c:v>
                </c:pt>
                <c:pt idx="22044">
                  <c:v>25.498000000000001</c:v>
                </c:pt>
                <c:pt idx="22045">
                  <c:v>25.498000000000001</c:v>
                </c:pt>
                <c:pt idx="22046">
                  <c:v>25.498000000000001</c:v>
                </c:pt>
                <c:pt idx="22047">
                  <c:v>25.498000000000001</c:v>
                </c:pt>
                <c:pt idx="22048">
                  <c:v>25.498000000000001</c:v>
                </c:pt>
                <c:pt idx="22049">
                  <c:v>25.498000000000001</c:v>
                </c:pt>
                <c:pt idx="22050">
                  <c:v>25.498000000000001</c:v>
                </c:pt>
                <c:pt idx="22051">
                  <c:v>25.498000000000001</c:v>
                </c:pt>
                <c:pt idx="22052">
                  <c:v>25.498000000000001</c:v>
                </c:pt>
                <c:pt idx="22053">
                  <c:v>25.498000000000001</c:v>
                </c:pt>
                <c:pt idx="22054">
                  <c:v>25.498000000000001</c:v>
                </c:pt>
                <c:pt idx="22055">
                  <c:v>25.498000000000001</c:v>
                </c:pt>
                <c:pt idx="22056">
                  <c:v>25.498000000000001</c:v>
                </c:pt>
                <c:pt idx="22057">
                  <c:v>25.498000000000001</c:v>
                </c:pt>
                <c:pt idx="22058">
                  <c:v>25.498000000000001</c:v>
                </c:pt>
                <c:pt idx="22059">
                  <c:v>25.498000000000001</c:v>
                </c:pt>
                <c:pt idx="22060">
                  <c:v>25.498000000000001</c:v>
                </c:pt>
                <c:pt idx="22061">
                  <c:v>25.498000000000001</c:v>
                </c:pt>
                <c:pt idx="22062">
                  <c:v>25.498000000000001</c:v>
                </c:pt>
                <c:pt idx="22063">
                  <c:v>25.498000000000001</c:v>
                </c:pt>
                <c:pt idx="22064">
                  <c:v>25.498000000000001</c:v>
                </c:pt>
                <c:pt idx="22065">
                  <c:v>25.498000000000001</c:v>
                </c:pt>
                <c:pt idx="22066">
                  <c:v>25.498000000000001</c:v>
                </c:pt>
                <c:pt idx="22067">
                  <c:v>25.498000000000001</c:v>
                </c:pt>
                <c:pt idx="22068">
                  <c:v>25.498000000000001</c:v>
                </c:pt>
                <c:pt idx="22069">
                  <c:v>25.498000000000001</c:v>
                </c:pt>
                <c:pt idx="22070">
                  <c:v>25.498000000000001</c:v>
                </c:pt>
                <c:pt idx="22071">
                  <c:v>25.498000000000001</c:v>
                </c:pt>
                <c:pt idx="22072">
                  <c:v>25.498000000000001</c:v>
                </c:pt>
                <c:pt idx="22073">
                  <c:v>25.498000000000001</c:v>
                </c:pt>
                <c:pt idx="22074">
                  <c:v>25.498000000000001</c:v>
                </c:pt>
                <c:pt idx="22075">
                  <c:v>25.498000000000001</c:v>
                </c:pt>
                <c:pt idx="22076">
                  <c:v>25.498000000000001</c:v>
                </c:pt>
                <c:pt idx="22077">
                  <c:v>25.498000000000001</c:v>
                </c:pt>
                <c:pt idx="22078">
                  <c:v>25.498000000000001</c:v>
                </c:pt>
                <c:pt idx="22079">
                  <c:v>25.498000000000001</c:v>
                </c:pt>
                <c:pt idx="22080">
                  <c:v>25.498000000000001</c:v>
                </c:pt>
                <c:pt idx="22081">
                  <c:v>25.498000000000001</c:v>
                </c:pt>
                <c:pt idx="22082">
                  <c:v>25.498000000000001</c:v>
                </c:pt>
                <c:pt idx="22083">
                  <c:v>25.498000000000001</c:v>
                </c:pt>
                <c:pt idx="22084">
                  <c:v>25.498000000000001</c:v>
                </c:pt>
                <c:pt idx="22085">
                  <c:v>25.498000000000001</c:v>
                </c:pt>
                <c:pt idx="22086">
                  <c:v>25.498000000000001</c:v>
                </c:pt>
                <c:pt idx="22087">
                  <c:v>25.498000000000001</c:v>
                </c:pt>
                <c:pt idx="22088">
                  <c:v>25.498000000000001</c:v>
                </c:pt>
                <c:pt idx="22089">
                  <c:v>25.498000000000001</c:v>
                </c:pt>
                <c:pt idx="22090">
                  <c:v>25.498000000000001</c:v>
                </c:pt>
                <c:pt idx="22091">
                  <c:v>25.498000000000001</c:v>
                </c:pt>
                <c:pt idx="22092">
                  <c:v>25.498000000000001</c:v>
                </c:pt>
                <c:pt idx="22093">
                  <c:v>25.498000000000001</c:v>
                </c:pt>
                <c:pt idx="22094">
                  <c:v>25.498000000000001</c:v>
                </c:pt>
                <c:pt idx="22095">
                  <c:v>25.498000000000001</c:v>
                </c:pt>
                <c:pt idx="22096">
                  <c:v>25.498000000000001</c:v>
                </c:pt>
                <c:pt idx="22097">
                  <c:v>25.498000000000001</c:v>
                </c:pt>
                <c:pt idx="22098">
                  <c:v>25.498000000000001</c:v>
                </c:pt>
                <c:pt idx="22099">
                  <c:v>25.498000000000001</c:v>
                </c:pt>
                <c:pt idx="22100">
                  <c:v>25.498000000000001</c:v>
                </c:pt>
                <c:pt idx="22101">
                  <c:v>25.498000000000001</c:v>
                </c:pt>
                <c:pt idx="22102">
                  <c:v>25.498000000000001</c:v>
                </c:pt>
                <c:pt idx="22103">
                  <c:v>25.498000000000001</c:v>
                </c:pt>
                <c:pt idx="22104">
                  <c:v>25.498000000000001</c:v>
                </c:pt>
                <c:pt idx="22105">
                  <c:v>25.498000000000001</c:v>
                </c:pt>
                <c:pt idx="22106">
                  <c:v>25.498000000000001</c:v>
                </c:pt>
                <c:pt idx="22107">
                  <c:v>25.54</c:v>
                </c:pt>
                <c:pt idx="22108">
                  <c:v>25.54</c:v>
                </c:pt>
                <c:pt idx="22109">
                  <c:v>25.54</c:v>
                </c:pt>
                <c:pt idx="22110">
                  <c:v>25.54</c:v>
                </c:pt>
                <c:pt idx="22111">
                  <c:v>25.54</c:v>
                </c:pt>
                <c:pt idx="22112">
                  <c:v>25.54</c:v>
                </c:pt>
                <c:pt idx="22113">
                  <c:v>25.54</c:v>
                </c:pt>
                <c:pt idx="22114">
                  <c:v>25.54</c:v>
                </c:pt>
                <c:pt idx="22115">
                  <c:v>25.54</c:v>
                </c:pt>
                <c:pt idx="22116">
                  <c:v>25.54</c:v>
                </c:pt>
                <c:pt idx="22117">
                  <c:v>25.54</c:v>
                </c:pt>
                <c:pt idx="22118">
                  <c:v>25.54</c:v>
                </c:pt>
                <c:pt idx="22119">
                  <c:v>25.54</c:v>
                </c:pt>
                <c:pt idx="22120">
                  <c:v>25.54</c:v>
                </c:pt>
                <c:pt idx="22121">
                  <c:v>25.54</c:v>
                </c:pt>
                <c:pt idx="22122">
                  <c:v>25.54</c:v>
                </c:pt>
                <c:pt idx="22123">
                  <c:v>25.54</c:v>
                </c:pt>
                <c:pt idx="22124">
                  <c:v>25.54</c:v>
                </c:pt>
                <c:pt idx="22125">
                  <c:v>25.54</c:v>
                </c:pt>
                <c:pt idx="22126">
                  <c:v>25.54</c:v>
                </c:pt>
                <c:pt idx="22127">
                  <c:v>25.54</c:v>
                </c:pt>
                <c:pt idx="22128">
                  <c:v>25.54</c:v>
                </c:pt>
                <c:pt idx="22129">
                  <c:v>25.54</c:v>
                </c:pt>
                <c:pt idx="22130">
                  <c:v>25.54</c:v>
                </c:pt>
                <c:pt idx="22131">
                  <c:v>25.54</c:v>
                </c:pt>
                <c:pt idx="22132">
                  <c:v>25.54</c:v>
                </c:pt>
                <c:pt idx="22133">
                  <c:v>25.54</c:v>
                </c:pt>
                <c:pt idx="22134">
                  <c:v>25.54</c:v>
                </c:pt>
                <c:pt idx="22135">
                  <c:v>25.54</c:v>
                </c:pt>
                <c:pt idx="22136">
                  <c:v>25.54</c:v>
                </c:pt>
                <c:pt idx="22137">
                  <c:v>25.54</c:v>
                </c:pt>
                <c:pt idx="22138">
                  <c:v>25.54</c:v>
                </c:pt>
                <c:pt idx="22139">
                  <c:v>25.54</c:v>
                </c:pt>
                <c:pt idx="22140">
                  <c:v>25.54</c:v>
                </c:pt>
                <c:pt idx="22141">
                  <c:v>25.54</c:v>
                </c:pt>
                <c:pt idx="22142">
                  <c:v>25.54</c:v>
                </c:pt>
                <c:pt idx="22143">
                  <c:v>25.54</c:v>
                </c:pt>
                <c:pt idx="22144">
                  <c:v>25.54</c:v>
                </c:pt>
                <c:pt idx="22145">
                  <c:v>25.54</c:v>
                </c:pt>
                <c:pt idx="22146">
                  <c:v>25.54</c:v>
                </c:pt>
                <c:pt idx="22147">
                  <c:v>25.54</c:v>
                </c:pt>
                <c:pt idx="22148">
                  <c:v>25.54</c:v>
                </c:pt>
                <c:pt idx="22149">
                  <c:v>25.54</c:v>
                </c:pt>
                <c:pt idx="22150">
                  <c:v>25.54</c:v>
                </c:pt>
                <c:pt idx="22151">
                  <c:v>25.54</c:v>
                </c:pt>
                <c:pt idx="22152">
                  <c:v>25.54</c:v>
                </c:pt>
                <c:pt idx="22153">
                  <c:v>25.54</c:v>
                </c:pt>
                <c:pt idx="22154">
                  <c:v>25.54</c:v>
                </c:pt>
                <c:pt idx="22155">
                  <c:v>25.54</c:v>
                </c:pt>
                <c:pt idx="22156">
                  <c:v>25.54</c:v>
                </c:pt>
                <c:pt idx="22157">
                  <c:v>25.54</c:v>
                </c:pt>
                <c:pt idx="22158">
                  <c:v>25.54</c:v>
                </c:pt>
                <c:pt idx="22159">
                  <c:v>25.54</c:v>
                </c:pt>
                <c:pt idx="22160">
                  <c:v>25.54</c:v>
                </c:pt>
                <c:pt idx="22161">
                  <c:v>25.54</c:v>
                </c:pt>
                <c:pt idx="22162">
                  <c:v>25.54</c:v>
                </c:pt>
                <c:pt idx="22163">
                  <c:v>25.54</c:v>
                </c:pt>
                <c:pt idx="22164">
                  <c:v>25.54</c:v>
                </c:pt>
                <c:pt idx="22165">
                  <c:v>25.54</c:v>
                </c:pt>
                <c:pt idx="22166">
                  <c:v>25.54</c:v>
                </c:pt>
                <c:pt idx="22167">
                  <c:v>25.54</c:v>
                </c:pt>
                <c:pt idx="22168">
                  <c:v>25.54</c:v>
                </c:pt>
                <c:pt idx="22169">
                  <c:v>25.54</c:v>
                </c:pt>
                <c:pt idx="22170">
                  <c:v>25.54</c:v>
                </c:pt>
                <c:pt idx="22171">
                  <c:v>25.54</c:v>
                </c:pt>
                <c:pt idx="22172">
                  <c:v>25.54</c:v>
                </c:pt>
                <c:pt idx="22173">
                  <c:v>25.54</c:v>
                </c:pt>
                <c:pt idx="22174">
                  <c:v>25.54</c:v>
                </c:pt>
                <c:pt idx="22175">
                  <c:v>25.54</c:v>
                </c:pt>
                <c:pt idx="22176">
                  <c:v>25.54</c:v>
                </c:pt>
                <c:pt idx="22177">
                  <c:v>25.54</c:v>
                </c:pt>
                <c:pt idx="22178">
                  <c:v>25.54</c:v>
                </c:pt>
                <c:pt idx="22179">
                  <c:v>25.54</c:v>
                </c:pt>
                <c:pt idx="22180">
                  <c:v>25.54</c:v>
                </c:pt>
                <c:pt idx="22181">
                  <c:v>25.54</c:v>
                </c:pt>
                <c:pt idx="22182">
                  <c:v>25.54</c:v>
                </c:pt>
                <c:pt idx="22183">
                  <c:v>25.576000000000001</c:v>
                </c:pt>
                <c:pt idx="22184">
                  <c:v>25.576000000000001</c:v>
                </c:pt>
                <c:pt idx="22185">
                  <c:v>25.576000000000001</c:v>
                </c:pt>
                <c:pt idx="22186">
                  <c:v>25.576000000000001</c:v>
                </c:pt>
                <c:pt idx="22187">
                  <c:v>25.576000000000001</c:v>
                </c:pt>
                <c:pt idx="22188">
                  <c:v>25.576000000000001</c:v>
                </c:pt>
                <c:pt idx="22189">
                  <c:v>25.576000000000001</c:v>
                </c:pt>
                <c:pt idx="22190">
                  <c:v>25.576000000000001</c:v>
                </c:pt>
                <c:pt idx="22191">
                  <c:v>25.576000000000001</c:v>
                </c:pt>
                <c:pt idx="22192">
                  <c:v>25.576000000000001</c:v>
                </c:pt>
                <c:pt idx="22193">
                  <c:v>25.576000000000001</c:v>
                </c:pt>
                <c:pt idx="22194">
                  <c:v>25.576000000000001</c:v>
                </c:pt>
                <c:pt idx="22195">
                  <c:v>25.576000000000001</c:v>
                </c:pt>
                <c:pt idx="22196">
                  <c:v>25.576000000000001</c:v>
                </c:pt>
                <c:pt idx="22197">
                  <c:v>25.576000000000001</c:v>
                </c:pt>
                <c:pt idx="22198">
                  <c:v>25.576000000000001</c:v>
                </c:pt>
                <c:pt idx="22199">
                  <c:v>25.576000000000001</c:v>
                </c:pt>
                <c:pt idx="22200">
                  <c:v>25.576000000000001</c:v>
                </c:pt>
                <c:pt idx="22201">
                  <c:v>25.576000000000001</c:v>
                </c:pt>
                <c:pt idx="22202">
                  <c:v>25.576000000000001</c:v>
                </c:pt>
                <c:pt idx="22203">
                  <c:v>25.576000000000001</c:v>
                </c:pt>
                <c:pt idx="22204">
                  <c:v>25.576000000000001</c:v>
                </c:pt>
                <c:pt idx="22205">
                  <c:v>25.576000000000001</c:v>
                </c:pt>
                <c:pt idx="22206">
                  <c:v>25.576000000000001</c:v>
                </c:pt>
                <c:pt idx="22207">
                  <c:v>25.576000000000001</c:v>
                </c:pt>
                <c:pt idx="22208">
                  <c:v>25.576000000000001</c:v>
                </c:pt>
                <c:pt idx="22209">
                  <c:v>25.576000000000001</c:v>
                </c:pt>
                <c:pt idx="22210">
                  <c:v>25.576000000000001</c:v>
                </c:pt>
                <c:pt idx="22211">
                  <c:v>25.576000000000001</c:v>
                </c:pt>
                <c:pt idx="22212">
                  <c:v>25.576000000000001</c:v>
                </c:pt>
                <c:pt idx="22213">
                  <c:v>25.576000000000001</c:v>
                </c:pt>
                <c:pt idx="22214">
                  <c:v>25.576000000000001</c:v>
                </c:pt>
                <c:pt idx="22215">
                  <c:v>25.576000000000001</c:v>
                </c:pt>
                <c:pt idx="22216">
                  <c:v>25.576000000000001</c:v>
                </c:pt>
                <c:pt idx="22217">
                  <c:v>25.576000000000001</c:v>
                </c:pt>
                <c:pt idx="22218">
                  <c:v>25.576000000000001</c:v>
                </c:pt>
                <c:pt idx="22219">
                  <c:v>25.576000000000001</c:v>
                </c:pt>
                <c:pt idx="22220">
                  <c:v>25.576000000000001</c:v>
                </c:pt>
                <c:pt idx="22221">
                  <c:v>25.576000000000001</c:v>
                </c:pt>
                <c:pt idx="22222">
                  <c:v>25.576000000000001</c:v>
                </c:pt>
                <c:pt idx="22223">
                  <c:v>25.576000000000001</c:v>
                </c:pt>
                <c:pt idx="22224">
                  <c:v>25.576000000000001</c:v>
                </c:pt>
                <c:pt idx="22225">
                  <c:v>25.576000000000001</c:v>
                </c:pt>
                <c:pt idx="22226">
                  <c:v>25.576000000000001</c:v>
                </c:pt>
                <c:pt idx="22227">
                  <c:v>25.576000000000001</c:v>
                </c:pt>
                <c:pt idx="22228">
                  <c:v>25.576000000000001</c:v>
                </c:pt>
                <c:pt idx="22229">
                  <c:v>25.576000000000001</c:v>
                </c:pt>
                <c:pt idx="22230">
                  <c:v>25.576000000000001</c:v>
                </c:pt>
                <c:pt idx="22231">
                  <c:v>25.576000000000001</c:v>
                </c:pt>
                <c:pt idx="22232">
                  <c:v>25.576000000000001</c:v>
                </c:pt>
                <c:pt idx="22233">
                  <c:v>25.576000000000001</c:v>
                </c:pt>
                <c:pt idx="22234">
                  <c:v>25.576000000000001</c:v>
                </c:pt>
                <c:pt idx="22235">
                  <c:v>25.576000000000001</c:v>
                </c:pt>
                <c:pt idx="22236">
                  <c:v>25.576000000000001</c:v>
                </c:pt>
                <c:pt idx="22237">
                  <c:v>25.576000000000001</c:v>
                </c:pt>
                <c:pt idx="22238">
                  <c:v>25.576000000000001</c:v>
                </c:pt>
                <c:pt idx="22239">
                  <c:v>25.576000000000001</c:v>
                </c:pt>
                <c:pt idx="22240">
                  <c:v>25.576000000000001</c:v>
                </c:pt>
                <c:pt idx="22241">
                  <c:v>25.576000000000001</c:v>
                </c:pt>
                <c:pt idx="22242">
                  <c:v>25.576000000000001</c:v>
                </c:pt>
                <c:pt idx="22243">
                  <c:v>25.576000000000001</c:v>
                </c:pt>
                <c:pt idx="22244">
                  <c:v>25.576000000000001</c:v>
                </c:pt>
                <c:pt idx="22245">
                  <c:v>25.576000000000001</c:v>
                </c:pt>
                <c:pt idx="22246">
                  <c:v>25.585999999999999</c:v>
                </c:pt>
                <c:pt idx="22247">
                  <c:v>25.614000000000001</c:v>
                </c:pt>
                <c:pt idx="22248">
                  <c:v>25.614000000000001</c:v>
                </c:pt>
                <c:pt idx="22249">
                  <c:v>25.614000000000001</c:v>
                </c:pt>
                <c:pt idx="22250">
                  <c:v>25.614000000000001</c:v>
                </c:pt>
                <c:pt idx="22251">
                  <c:v>25.614000000000001</c:v>
                </c:pt>
                <c:pt idx="22252">
                  <c:v>25.614000000000001</c:v>
                </c:pt>
                <c:pt idx="22253">
                  <c:v>25.614000000000001</c:v>
                </c:pt>
                <c:pt idx="22254">
                  <c:v>25.614000000000001</c:v>
                </c:pt>
                <c:pt idx="22255">
                  <c:v>25.614000000000001</c:v>
                </c:pt>
                <c:pt idx="22256">
                  <c:v>25.614000000000001</c:v>
                </c:pt>
                <c:pt idx="22257">
                  <c:v>25.614000000000001</c:v>
                </c:pt>
                <c:pt idx="22258">
                  <c:v>25.614000000000001</c:v>
                </c:pt>
                <c:pt idx="22259">
                  <c:v>25.614000000000001</c:v>
                </c:pt>
                <c:pt idx="22260">
                  <c:v>25.614000000000001</c:v>
                </c:pt>
                <c:pt idx="22261">
                  <c:v>25.614000000000001</c:v>
                </c:pt>
                <c:pt idx="22262">
                  <c:v>25.614000000000001</c:v>
                </c:pt>
                <c:pt idx="22263">
                  <c:v>25.614000000000001</c:v>
                </c:pt>
                <c:pt idx="22264">
                  <c:v>25.614000000000001</c:v>
                </c:pt>
                <c:pt idx="22265">
                  <c:v>25.614000000000001</c:v>
                </c:pt>
                <c:pt idx="22266">
                  <c:v>25.614000000000001</c:v>
                </c:pt>
                <c:pt idx="22267">
                  <c:v>25.614000000000001</c:v>
                </c:pt>
                <c:pt idx="22268">
                  <c:v>25.614000000000001</c:v>
                </c:pt>
                <c:pt idx="22269">
                  <c:v>25.614000000000001</c:v>
                </c:pt>
                <c:pt idx="22270">
                  <c:v>25.614000000000001</c:v>
                </c:pt>
                <c:pt idx="22271">
                  <c:v>25.614000000000001</c:v>
                </c:pt>
                <c:pt idx="22272">
                  <c:v>25.614000000000001</c:v>
                </c:pt>
                <c:pt idx="22273">
                  <c:v>25.614000000000001</c:v>
                </c:pt>
                <c:pt idx="22274">
                  <c:v>25.614000000000001</c:v>
                </c:pt>
                <c:pt idx="22275">
                  <c:v>25.614000000000001</c:v>
                </c:pt>
                <c:pt idx="22276">
                  <c:v>25.614000000000001</c:v>
                </c:pt>
                <c:pt idx="22277">
                  <c:v>25.614000000000001</c:v>
                </c:pt>
                <c:pt idx="22278">
                  <c:v>25.614000000000001</c:v>
                </c:pt>
                <c:pt idx="22279">
                  <c:v>25.614000000000001</c:v>
                </c:pt>
                <c:pt idx="22280">
                  <c:v>25.614000000000001</c:v>
                </c:pt>
                <c:pt idx="22281">
                  <c:v>25.614000000000001</c:v>
                </c:pt>
                <c:pt idx="22282">
                  <c:v>25.614000000000001</c:v>
                </c:pt>
                <c:pt idx="22283">
                  <c:v>25.614000000000001</c:v>
                </c:pt>
                <c:pt idx="22284">
                  <c:v>25.614000000000001</c:v>
                </c:pt>
                <c:pt idx="22285">
                  <c:v>25.614000000000001</c:v>
                </c:pt>
                <c:pt idx="22286">
                  <c:v>25.614000000000001</c:v>
                </c:pt>
                <c:pt idx="22287">
                  <c:v>25.614000000000001</c:v>
                </c:pt>
                <c:pt idx="22288">
                  <c:v>25.614000000000001</c:v>
                </c:pt>
                <c:pt idx="22289">
                  <c:v>25.614000000000001</c:v>
                </c:pt>
                <c:pt idx="22290">
                  <c:v>25.614000000000001</c:v>
                </c:pt>
                <c:pt idx="22291">
                  <c:v>25.614000000000001</c:v>
                </c:pt>
                <c:pt idx="22292">
                  <c:v>25.614000000000001</c:v>
                </c:pt>
                <c:pt idx="22293">
                  <c:v>25.614000000000001</c:v>
                </c:pt>
                <c:pt idx="22294">
                  <c:v>25.614000000000001</c:v>
                </c:pt>
                <c:pt idx="22295">
                  <c:v>25.614000000000001</c:v>
                </c:pt>
                <c:pt idx="22296">
                  <c:v>25.614000000000001</c:v>
                </c:pt>
                <c:pt idx="22297">
                  <c:v>25.614000000000001</c:v>
                </c:pt>
                <c:pt idx="22298">
                  <c:v>25.614000000000001</c:v>
                </c:pt>
                <c:pt idx="22299">
                  <c:v>25.614000000000001</c:v>
                </c:pt>
                <c:pt idx="22300">
                  <c:v>25.614000000000001</c:v>
                </c:pt>
                <c:pt idx="22301">
                  <c:v>25.614000000000001</c:v>
                </c:pt>
                <c:pt idx="22302">
                  <c:v>25.614000000000001</c:v>
                </c:pt>
                <c:pt idx="22303">
                  <c:v>25.614000000000001</c:v>
                </c:pt>
                <c:pt idx="22304">
                  <c:v>25.614000000000001</c:v>
                </c:pt>
                <c:pt idx="22305">
                  <c:v>25.614000000000001</c:v>
                </c:pt>
                <c:pt idx="22306">
                  <c:v>25.614000000000001</c:v>
                </c:pt>
                <c:pt idx="22307">
                  <c:v>25.614000000000001</c:v>
                </c:pt>
                <c:pt idx="22308">
                  <c:v>25.614000000000001</c:v>
                </c:pt>
                <c:pt idx="22309">
                  <c:v>25.614000000000001</c:v>
                </c:pt>
                <c:pt idx="22310">
                  <c:v>25.614000000000001</c:v>
                </c:pt>
                <c:pt idx="22311">
                  <c:v>25.614000000000001</c:v>
                </c:pt>
                <c:pt idx="22312">
                  <c:v>25.614000000000001</c:v>
                </c:pt>
                <c:pt idx="22313">
                  <c:v>25.614000000000001</c:v>
                </c:pt>
                <c:pt idx="22314">
                  <c:v>25.614000000000001</c:v>
                </c:pt>
                <c:pt idx="22315">
                  <c:v>25.614000000000001</c:v>
                </c:pt>
                <c:pt idx="22316">
                  <c:v>25.616</c:v>
                </c:pt>
                <c:pt idx="22317">
                  <c:v>25.652000000000001</c:v>
                </c:pt>
                <c:pt idx="22318">
                  <c:v>25.652000000000001</c:v>
                </c:pt>
                <c:pt idx="22319">
                  <c:v>25.652000000000001</c:v>
                </c:pt>
                <c:pt idx="22320">
                  <c:v>25.652000000000001</c:v>
                </c:pt>
                <c:pt idx="22321">
                  <c:v>25.652000000000001</c:v>
                </c:pt>
                <c:pt idx="22322">
                  <c:v>25.652000000000001</c:v>
                </c:pt>
                <c:pt idx="22323">
                  <c:v>25.652000000000001</c:v>
                </c:pt>
                <c:pt idx="22324">
                  <c:v>25.652000000000001</c:v>
                </c:pt>
                <c:pt idx="22325">
                  <c:v>25.652000000000001</c:v>
                </c:pt>
                <c:pt idx="22326">
                  <c:v>25.652000000000001</c:v>
                </c:pt>
                <c:pt idx="22327">
                  <c:v>25.652000000000001</c:v>
                </c:pt>
                <c:pt idx="22328">
                  <c:v>25.652000000000001</c:v>
                </c:pt>
                <c:pt idx="22329">
                  <c:v>25.652000000000001</c:v>
                </c:pt>
                <c:pt idx="22330">
                  <c:v>25.652000000000001</c:v>
                </c:pt>
                <c:pt idx="22331">
                  <c:v>25.652000000000001</c:v>
                </c:pt>
                <c:pt idx="22332">
                  <c:v>25.652000000000001</c:v>
                </c:pt>
                <c:pt idx="22333">
                  <c:v>25.652000000000001</c:v>
                </c:pt>
                <c:pt idx="22334">
                  <c:v>25.652000000000001</c:v>
                </c:pt>
                <c:pt idx="22335">
                  <c:v>25.652000000000001</c:v>
                </c:pt>
                <c:pt idx="22336">
                  <c:v>25.652000000000001</c:v>
                </c:pt>
                <c:pt idx="22337">
                  <c:v>25.652000000000001</c:v>
                </c:pt>
                <c:pt idx="22338">
                  <c:v>25.652000000000001</c:v>
                </c:pt>
                <c:pt idx="22339">
                  <c:v>25.652000000000001</c:v>
                </c:pt>
                <c:pt idx="22340">
                  <c:v>25.652000000000001</c:v>
                </c:pt>
                <c:pt idx="22341">
                  <c:v>25.652000000000001</c:v>
                </c:pt>
                <c:pt idx="22342">
                  <c:v>25.652000000000001</c:v>
                </c:pt>
                <c:pt idx="22343">
                  <c:v>25.652000000000001</c:v>
                </c:pt>
                <c:pt idx="22344">
                  <c:v>25.652000000000001</c:v>
                </c:pt>
                <c:pt idx="22345">
                  <c:v>25.652000000000001</c:v>
                </c:pt>
                <c:pt idx="22346">
                  <c:v>25.652000000000001</c:v>
                </c:pt>
                <c:pt idx="22347">
                  <c:v>25.652000000000001</c:v>
                </c:pt>
                <c:pt idx="22348">
                  <c:v>25.652000000000001</c:v>
                </c:pt>
                <c:pt idx="22349">
                  <c:v>25.652000000000001</c:v>
                </c:pt>
                <c:pt idx="22350">
                  <c:v>25.652000000000001</c:v>
                </c:pt>
                <c:pt idx="22351">
                  <c:v>25.652000000000001</c:v>
                </c:pt>
                <c:pt idx="22352">
                  <c:v>25.652000000000001</c:v>
                </c:pt>
                <c:pt idx="22353">
                  <c:v>25.652000000000001</c:v>
                </c:pt>
                <c:pt idx="22354">
                  <c:v>25.652000000000001</c:v>
                </c:pt>
                <c:pt idx="22355">
                  <c:v>25.652000000000001</c:v>
                </c:pt>
                <c:pt idx="22356">
                  <c:v>25.652000000000001</c:v>
                </c:pt>
                <c:pt idx="22357">
                  <c:v>25.652000000000001</c:v>
                </c:pt>
                <c:pt idx="22358">
                  <c:v>25.652000000000001</c:v>
                </c:pt>
                <c:pt idx="22359">
                  <c:v>25.652000000000001</c:v>
                </c:pt>
                <c:pt idx="22360">
                  <c:v>25.652000000000001</c:v>
                </c:pt>
                <c:pt idx="22361">
                  <c:v>25.652000000000001</c:v>
                </c:pt>
                <c:pt idx="22362">
                  <c:v>25.652000000000001</c:v>
                </c:pt>
                <c:pt idx="22363">
                  <c:v>25.652000000000001</c:v>
                </c:pt>
                <c:pt idx="22364">
                  <c:v>25.652000000000001</c:v>
                </c:pt>
                <c:pt idx="22365">
                  <c:v>25.652000000000001</c:v>
                </c:pt>
                <c:pt idx="22366">
                  <c:v>25.652000000000001</c:v>
                </c:pt>
                <c:pt idx="22367">
                  <c:v>25.652000000000001</c:v>
                </c:pt>
                <c:pt idx="22368">
                  <c:v>25.652000000000001</c:v>
                </c:pt>
                <c:pt idx="22369">
                  <c:v>25.652000000000001</c:v>
                </c:pt>
                <c:pt idx="22370">
                  <c:v>25.652000000000001</c:v>
                </c:pt>
                <c:pt idx="22371">
                  <c:v>25.652000000000001</c:v>
                </c:pt>
                <c:pt idx="22372">
                  <c:v>25.652000000000001</c:v>
                </c:pt>
                <c:pt idx="22373">
                  <c:v>25.652000000000001</c:v>
                </c:pt>
                <c:pt idx="22374">
                  <c:v>25.652000000000001</c:v>
                </c:pt>
                <c:pt idx="22375">
                  <c:v>25.652000000000001</c:v>
                </c:pt>
                <c:pt idx="22376">
                  <c:v>25.652000000000001</c:v>
                </c:pt>
                <c:pt idx="22377">
                  <c:v>25.652000000000001</c:v>
                </c:pt>
                <c:pt idx="22378">
                  <c:v>25.652000000000001</c:v>
                </c:pt>
                <c:pt idx="22379">
                  <c:v>25.652000000000001</c:v>
                </c:pt>
                <c:pt idx="22380">
                  <c:v>25.652000000000001</c:v>
                </c:pt>
                <c:pt idx="22381">
                  <c:v>25.652000000000001</c:v>
                </c:pt>
                <c:pt idx="22382">
                  <c:v>25.652000000000001</c:v>
                </c:pt>
                <c:pt idx="22383">
                  <c:v>25.652000000000001</c:v>
                </c:pt>
                <c:pt idx="22384">
                  <c:v>25.652000000000001</c:v>
                </c:pt>
                <c:pt idx="22385">
                  <c:v>25.652000000000001</c:v>
                </c:pt>
                <c:pt idx="22386">
                  <c:v>25.652000000000001</c:v>
                </c:pt>
                <c:pt idx="22387">
                  <c:v>25.673999999999999</c:v>
                </c:pt>
                <c:pt idx="22388">
                  <c:v>25.687999999999999</c:v>
                </c:pt>
                <c:pt idx="22389">
                  <c:v>25.687999999999999</c:v>
                </c:pt>
                <c:pt idx="22390">
                  <c:v>25.687999999999999</c:v>
                </c:pt>
                <c:pt idx="22391">
                  <c:v>25.687999999999999</c:v>
                </c:pt>
                <c:pt idx="22392">
                  <c:v>25.687999999999999</c:v>
                </c:pt>
                <c:pt idx="22393">
                  <c:v>25.687999999999999</c:v>
                </c:pt>
                <c:pt idx="22394">
                  <c:v>25.687999999999999</c:v>
                </c:pt>
                <c:pt idx="22395">
                  <c:v>25.687999999999999</c:v>
                </c:pt>
                <c:pt idx="22396">
                  <c:v>25.687999999999999</c:v>
                </c:pt>
                <c:pt idx="22397">
                  <c:v>25.687999999999999</c:v>
                </c:pt>
                <c:pt idx="22398">
                  <c:v>25.687999999999999</c:v>
                </c:pt>
                <c:pt idx="22399">
                  <c:v>25.687999999999999</c:v>
                </c:pt>
                <c:pt idx="22400">
                  <c:v>25.687999999999999</c:v>
                </c:pt>
                <c:pt idx="22401">
                  <c:v>25.687999999999999</c:v>
                </c:pt>
                <c:pt idx="22402">
                  <c:v>25.687999999999999</c:v>
                </c:pt>
                <c:pt idx="22403">
                  <c:v>25.687999999999999</c:v>
                </c:pt>
                <c:pt idx="22404">
                  <c:v>25.687999999999999</c:v>
                </c:pt>
                <c:pt idx="22405">
                  <c:v>25.687999999999999</c:v>
                </c:pt>
                <c:pt idx="22406">
                  <c:v>25.687999999999999</c:v>
                </c:pt>
                <c:pt idx="22407">
                  <c:v>25.687999999999999</c:v>
                </c:pt>
                <c:pt idx="22408">
                  <c:v>25.687999999999999</c:v>
                </c:pt>
                <c:pt idx="22409">
                  <c:v>25.687999999999999</c:v>
                </c:pt>
                <c:pt idx="22410">
                  <c:v>25.687999999999999</c:v>
                </c:pt>
                <c:pt idx="22411">
                  <c:v>25.687999999999999</c:v>
                </c:pt>
                <c:pt idx="22412">
                  <c:v>25.687999999999999</c:v>
                </c:pt>
                <c:pt idx="22413">
                  <c:v>25.687999999999999</c:v>
                </c:pt>
                <c:pt idx="22414">
                  <c:v>25.687999999999999</c:v>
                </c:pt>
                <c:pt idx="22415">
                  <c:v>25.687999999999999</c:v>
                </c:pt>
                <c:pt idx="22416">
                  <c:v>25.687999999999999</c:v>
                </c:pt>
                <c:pt idx="22417">
                  <c:v>25.687999999999999</c:v>
                </c:pt>
                <c:pt idx="22418">
                  <c:v>25.687999999999999</c:v>
                </c:pt>
                <c:pt idx="22419">
                  <c:v>25.687999999999999</c:v>
                </c:pt>
                <c:pt idx="22420">
                  <c:v>25.687999999999999</c:v>
                </c:pt>
                <c:pt idx="22421">
                  <c:v>25.687999999999999</c:v>
                </c:pt>
                <c:pt idx="22422">
                  <c:v>25.687999999999999</c:v>
                </c:pt>
                <c:pt idx="22423">
                  <c:v>25.687999999999999</c:v>
                </c:pt>
                <c:pt idx="22424">
                  <c:v>25.687999999999999</c:v>
                </c:pt>
                <c:pt idx="22425">
                  <c:v>25.687999999999999</c:v>
                </c:pt>
                <c:pt idx="22426">
                  <c:v>25.687999999999999</c:v>
                </c:pt>
                <c:pt idx="22427">
                  <c:v>25.687999999999999</c:v>
                </c:pt>
                <c:pt idx="22428">
                  <c:v>25.687999999999999</c:v>
                </c:pt>
                <c:pt idx="22429">
                  <c:v>25.687999999999999</c:v>
                </c:pt>
                <c:pt idx="22430">
                  <c:v>25.687999999999999</c:v>
                </c:pt>
                <c:pt idx="22431">
                  <c:v>25.687999999999999</c:v>
                </c:pt>
                <c:pt idx="22432">
                  <c:v>25.687999999999999</c:v>
                </c:pt>
                <c:pt idx="22433">
                  <c:v>25.687999999999999</c:v>
                </c:pt>
                <c:pt idx="22434">
                  <c:v>25.687999999999999</c:v>
                </c:pt>
                <c:pt idx="22435">
                  <c:v>25.687999999999999</c:v>
                </c:pt>
                <c:pt idx="22436">
                  <c:v>25.687999999999999</c:v>
                </c:pt>
                <c:pt idx="22437">
                  <c:v>25.687999999999999</c:v>
                </c:pt>
                <c:pt idx="22438">
                  <c:v>25.687999999999999</c:v>
                </c:pt>
                <c:pt idx="22439">
                  <c:v>25.687999999999999</c:v>
                </c:pt>
                <c:pt idx="22440">
                  <c:v>25.687999999999999</c:v>
                </c:pt>
                <c:pt idx="22441">
                  <c:v>25.687999999999999</c:v>
                </c:pt>
                <c:pt idx="22442">
                  <c:v>25.687999999999999</c:v>
                </c:pt>
                <c:pt idx="22443">
                  <c:v>25.687999999999999</c:v>
                </c:pt>
                <c:pt idx="22444">
                  <c:v>25.687999999999999</c:v>
                </c:pt>
                <c:pt idx="22445">
                  <c:v>25.687999999999999</c:v>
                </c:pt>
                <c:pt idx="22446">
                  <c:v>25.687999999999999</c:v>
                </c:pt>
                <c:pt idx="22447">
                  <c:v>25.687999999999999</c:v>
                </c:pt>
                <c:pt idx="22448">
                  <c:v>25.687999999999999</c:v>
                </c:pt>
                <c:pt idx="22449">
                  <c:v>25.687999999999999</c:v>
                </c:pt>
                <c:pt idx="22450">
                  <c:v>25.687999999999999</c:v>
                </c:pt>
                <c:pt idx="22451">
                  <c:v>25.687999999999999</c:v>
                </c:pt>
                <c:pt idx="22452">
                  <c:v>25.687999999999999</c:v>
                </c:pt>
                <c:pt idx="22453">
                  <c:v>25.687999999999999</c:v>
                </c:pt>
                <c:pt idx="22454">
                  <c:v>25.687999999999999</c:v>
                </c:pt>
                <c:pt idx="22455">
                  <c:v>25.718</c:v>
                </c:pt>
                <c:pt idx="22456">
                  <c:v>25.731999999999999</c:v>
                </c:pt>
                <c:pt idx="22457">
                  <c:v>25.731999999999999</c:v>
                </c:pt>
                <c:pt idx="22458">
                  <c:v>25.731999999999999</c:v>
                </c:pt>
                <c:pt idx="22459">
                  <c:v>25.731999999999999</c:v>
                </c:pt>
                <c:pt idx="22460">
                  <c:v>25.731999999999999</c:v>
                </c:pt>
                <c:pt idx="22461">
                  <c:v>25.731999999999999</c:v>
                </c:pt>
                <c:pt idx="22462">
                  <c:v>25.731999999999999</c:v>
                </c:pt>
                <c:pt idx="22463">
                  <c:v>25.731999999999999</c:v>
                </c:pt>
                <c:pt idx="22464">
                  <c:v>25.731999999999999</c:v>
                </c:pt>
                <c:pt idx="22465">
                  <c:v>25.731999999999999</c:v>
                </c:pt>
                <c:pt idx="22466">
                  <c:v>25.731999999999999</c:v>
                </c:pt>
                <c:pt idx="22467">
                  <c:v>25.731999999999999</c:v>
                </c:pt>
                <c:pt idx="22468">
                  <c:v>25.731999999999999</c:v>
                </c:pt>
                <c:pt idx="22469">
                  <c:v>25.731999999999999</c:v>
                </c:pt>
                <c:pt idx="22470">
                  <c:v>25.731999999999999</c:v>
                </c:pt>
                <c:pt idx="22471">
                  <c:v>25.731999999999999</c:v>
                </c:pt>
                <c:pt idx="22472">
                  <c:v>25.731999999999999</c:v>
                </c:pt>
                <c:pt idx="22473">
                  <c:v>25.731999999999999</c:v>
                </c:pt>
                <c:pt idx="22474">
                  <c:v>25.731999999999999</c:v>
                </c:pt>
                <c:pt idx="22475">
                  <c:v>25.731999999999999</c:v>
                </c:pt>
                <c:pt idx="22476">
                  <c:v>25.731999999999999</c:v>
                </c:pt>
                <c:pt idx="22477">
                  <c:v>25.731999999999999</c:v>
                </c:pt>
                <c:pt idx="22478">
                  <c:v>25.731999999999999</c:v>
                </c:pt>
                <c:pt idx="22479">
                  <c:v>25.731999999999999</c:v>
                </c:pt>
                <c:pt idx="22480">
                  <c:v>25.731999999999999</c:v>
                </c:pt>
                <c:pt idx="22481">
                  <c:v>25.731999999999999</c:v>
                </c:pt>
                <c:pt idx="22482">
                  <c:v>25.731999999999999</c:v>
                </c:pt>
                <c:pt idx="22483">
                  <c:v>25.731999999999999</c:v>
                </c:pt>
                <c:pt idx="22484">
                  <c:v>25.731999999999999</c:v>
                </c:pt>
                <c:pt idx="22485">
                  <c:v>25.731999999999999</c:v>
                </c:pt>
                <c:pt idx="22486">
                  <c:v>25.731999999999999</c:v>
                </c:pt>
                <c:pt idx="22487">
                  <c:v>25.731999999999999</c:v>
                </c:pt>
                <c:pt idx="22488">
                  <c:v>25.731999999999999</c:v>
                </c:pt>
                <c:pt idx="22489">
                  <c:v>25.731999999999999</c:v>
                </c:pt>
                <c:pt idx="22490">
                  <c:v>25.731999999999999</c:v>
                </c:pt>
                <c:pt idx="22491">
                  <c:v>25.731999999999999</c:v>
                </c:pt>
                <c:pt idx="22492">
                  <c:v>25.731999999999999</c:v>
                </c:pt>
                <c:pt idx="22493">
                  <c:v>25.731999999999999</c:v>
                </c:pt>
                <c:pt idx="22494">
                  <c:v>25.731999999999999</c:v>
                </c:pt>
                <c:pt idx="22495">
                  <c:v>25.731999999999999</c:v>
                </c:pt>
                <c:pt idx="22496">
                  <c:v>25.731999999999999</c:v>
                </c:pt>
                <c:pt idx="22497">
                  <c:v>25.731999999999999</c:v>
                </c:pt>
                <c:pt idx="22498">
                  <c:v>25.731999999999999</c:v>
                </c:pt>
                <c:pt idx="22499">
                  <c:v>25.731999999999999</c:v>
                </c:pt>
                <c:pt idx="22500">
                  <c:v>25.731999999999999</c:v>
                </c:pt>
                <c:pt idx="22501">
                  <c:v>25.731999999999999</c:v>
                </c:pt>
                <c:pt idx="22502">
                  <c:v>25.731999999999999</c:v>
                </c:pt>
                <c:pt idx="22503">
                  <c:v>25.731999999999999</c:v>
                </c:pt>
                <c:pt idx="22504">
                  <c:v>25.731999999999999</c:v>
                </c:pt>
                <c:pt idx="22505">
                  <c:v>25.731999999999999</c:v>
                </c:pt>
                <c:pt idx="22506">
                  <c:v>25.731999999999999</c:v>
                </c:pt>
                <c:pt idx="22507">
                  <c:v>25.731999999999999</c:v>
                </c:pt>
                <c:pt idx="22508">
                  <c:v>25.731999999999999</c:v>
                </c:pt>
                <c:pt idx="22509">
                  <c:v>25.731999999999999</c:v>
                </c:pt>
                <c:pt idx="22510">
                  <c:v>25.731999999999999</c:v>
                </c:pt>
                <c:pt idx="22511">
                  <c:v>25.731999999999999</c:v>
                </c:pt>
                <c:pt idx="22512">
                  <c:v>25.731999999999999</c:v>
                </c:pt>
                <c:pt idx="22513">
                  <c:v>25.731999999999999</c:v>
                </c:pt>
                <c:pt idx="22514">
                  <c:v>25.731999999999999</c:v>
                </c:pt>
                <c:pt idx="22515">
                  <c:v>25.731999999999999</c:v>
                </c:pt>
                <c:pt idx="22516">
                  <c:v>25.731999999999999</c:v>
                </c:pt>
                <c:pt idx="22517">
                  <c:v>25.731999999999999</c:v>
                </c:pt>
                <c:pt idx="22518">
                  <c:v>25.731999999999999</c:v>
                </c:pt>
                <c:pt idx="22519">
                  <c:v>25.731999999999999</c:v>
                </c:pt>
                <c:pt idx="22520">
                  <c:v>25.731999999999999</c:v>
                </c:pt>
                <c:pt idx="22521">
                  <c:v>25.731999999999999</c:v>
                </c:pt>
                <c:pt idx="22522">
                  <c:v>25.731999999999999</c:v>
                </c:pt>
                <c:pt idx="22523">
                  <c:v>25.731999999999999</c:v>
                </c:pt>
                <c:pt idx="22524">
                  <c:v>25.731999999999999</c:v>
                </c:pt>
                <c:pt idx="22525">
                  <c:v>25.731999999999999</c:v>
                </c:pt>
                <c:pt idx="22526">
                  <c:v>25.731999999999999</c:v>
                </c:pt>
                <c:pt idx="22527">
                  <c:v>25.731999999999999</c:v>
                </c:pt>
                <c:pt idx="22528">
                  <c:v>25.731999999999999</c:v>
                </c:pt>
                <c:pt idx="22529">
                  <c:v>25.731999999999999</c:v>
                </c:pt>
                <c:pt idx="22530">
                  <c:v>25.731999999999999</c:v>
                </c:pt>
                <c:pt idx="22531">
                  <c:v>25.731999999999999</c:v>
                </c:pt>
                <c:pt idx="22532">
                  <c:v>25.731999999999999</c:v>
                </c:pt>
                <c:pt idx="22533">
                  <c:v>25.731999999999999</c:v>
                </c:pt>
                <c:pt idx="22534">
                  <c:v>25.731999999999999</c:v>
                </c:pt>
                <c:pt idx="22535">
                  <c:v>25.731999999999999</c:v>
                </c:pt>
                <c:pt idx="22536">
                  <c:v>25.731999999999999</c:v>
                </c:pt>
                <c:pt idx="22537">
                  <c:v>25.731999999999999</c:v>
                </c:pt>
                <c:pt idx="22538">
                  <c:v>25.731999999999999</c:v>
                </c:pt>
                <c:pt idx="22539">
                  <c:v>25.731999999999999</c:v>
                </c:pt>
                <c:pt idx="22540">
                  <c:v>25.768000000000001</c:v>
                </c:pt>
                <c:pt idx="22541">
                  <c:v>25.771999999999998</c:v>
                </c:pt>
                <c:pt idx="22542">
                  <c:v>25.771999999999998</c:v>
                </c:pt>
                <c:pt idx="22543">
                  <c:v>25.771999999999998</c:v>
                </c:pt>
                <c:pt idx="22544">
                  <c:v>25.771999999999998</c:v>
                </c:pt>
                <c:pt idx="22545">
                  <c:v>25.771999999999998</c:v>
                </c:pt>
                <c:pt idx="22546">
                  <c:v>25.771999999999998</c:v>
                </c:pt>
                <c:pt idx="22547">
                  <c:v>25.771999999999998</c:v>
                </c:pt>
                <c:pt idx="22548">
                  <c:v>25.771999999999998</c:v>
                </c:pt>
                <c:pt idx="22549">
                  <c:v>25.771999999999998</c:v>
                </c:pt>
                <c:pt idx="22550">
                  <c:v>25.771999999999998</c:v>
                </c:pt>
                <c:pt idx="22551">
                  <c:v>25.771999999999998</c:v>
                </c:pt>
                <c:pt idx="22552">
                  <c:v>25.771999999999998</c:v>
                </c:pt>
                <c:pt idx="22553">
                  <c:v>25.771999999999998</c:v>
                </c:pt>
                <c:pt idx="22554">
                  <c:v>25.771999999999998</c:v>
                </c:pt>
                <c:pt idx="22555">
                  <c:v>25.771999999999998</c:v>
                </c:pt>
                <c:pt idx="22556">
                  <c:v>25.771999999999998</c:v>
                </c:pt>
                <c:pt idx="22557">
                  <c:v>25.771999999999998</c:v>
                </c:pt>
                <c:pt idx="22558">
                  <c:v>25.771999999999998</c:v>
                </c:pt>
                <c:pt idx="22559">
                  <c:v>25.771999999999998</c:v>
                </c:pt>
                <c:pt idx="22560">
                  <c:v>25.771999999999998</c:v>
                </c:pt>
                <c:pt idx="22561">
                  <c:v>25.771999999999998</c:v>
                </c:pt>
                <c:pt idx="22562">
                  <c:v>25.771999999999998</c:v>
                </c:pt>
                <c:pt idx="22563">
                  <c:v>25.771999999999998</c:v>
                </c:pt>
                <c:pt idx="22564">
                  <c:v>25.771999999999998</c:v>
                </c:pt>
                <c:pt idx="22565">
                  <c:v>25.771999999999998</c:v>
                </c:pt>
                <c:pt idx="22566">
                  <c:v>25.771999999999998</c:v>
                </c:pt>
                <c:pt idx="22567">
                  <c:v>25.771999999999998</c:v>
                </c:pt>
                <c:pt idx="22568">
                  <c:v>25.771999999999998</c:v>
                </c:pt>
                <c:pt idx="22569">
                  <c:v>25.771999999999998</c:v>
                </c:pt>
                <c:pt idx="22570">
                  <c:v>25.771999999999998</c:v>
                </c:pt>
                <c:pt idx="22571">
                  <c:v>25.771999999999998</c:v>
                </c:pt>
                <c:pt idx="22572">
                  <c:v>25.771999999999998</c:v>
                </c:pt>
                <c:pt idx="22573">
                  <c:v>25.771999999999998</c:v>
                </c:pt>
                <c:pt idx="22574">
                  <c:v>25.771999999999998</c:v>
                </c:pt>
                <c:pt idx="22575">
                  <c:v>25.771999999999998</c:v>
                </c:pt>
                <c:pt idx="22576">
                  <c:v>25.771999999999998</c:v>
                </c:pt>
                <c:pt idx="22577">
                  <c:v>25.771999999999998</c:v>
                </c:pt>
                <c:pt idx="22578">
                  <c:v>25.771999999999998</c:v>
                </c:pt>
                <c:pt idx="22579">
                  <c:v>25.771999999999998</c:v>
                </c:pt>
                <c:pt idx="22580">
                  <c:v>25.771999999999998</c:v>
                </c:pt>
                <c:pt idx="22581">
                  <c:v>25.771999999999998</c:v>
                </c:pt>
                <c:pt idx="22582">
                  <c:v>25.771999999999998</c:v>
                </c:pt>
                <c:pt idx="22583">
                  <c:v>25.771999999999998</c:v>
                </c:pt>
                <c:pt idx="22584">
                  <c:v>25.771999999999998</c:v>
                </c:pt>
                <c:pt idx="22585">
                  <c:v>25.771999999999998</c:v>
                </c:pt>
                <c:pt idx="22586">
                  <c:v>25.771999999999998</c:v>
                </c:pt>
                <c:pt idx="22587">
                  <c:v>25.771999999999998</c:v>
                </c:pt>
                <c:pt idx="22588">
                  <c:v>25.771999999999998</c:v>
                </c:pt>
                <c:pt idx="22589">
                  <c:v>25.771999999999998</c:v>
                </c:pt>
                <c:pt idx="22590">
                  <c:v>25.771999999999998</c:v>
                </c:pt>
                <c:pt idx="22591">
                  <c:v>25.771999999999998</c:v>
                </c:pt>
                <c:pt idx="22592">
                  <c:v>25.771999999999998</c:v>
                </c:pt>
                <c:pt idx="22593">
                  <c:v>25.771999999999998</c:v>
                </c:pt>
                <c:pt idx="22594">
                  <c:v>25.771999999999998</c:v>
                </c:pt>
                <c:pt idx="22595">
                  <c:v>25.771999999999998</c:v>
                </c:pt>
                <c:pt idx="22596">
                  <c:v>25.771999999999998</c:v>
                </c:pt>
                <c:pt idx="22597">
                  <c:v>25.771999999999998</c:v>
                </c:pt>
                <c:pt idx="22598">
                  <c:v>25.771999999999998</c:v>
                </c:pt>
                <c:pt idx="22599">
                  <c:v>25.771999999999998</c:v>
                </c:pt>
                <c:pt idx="22600">
                  <c:v>25.771999999999998</c:v>
                </c:pt>
                <c:pt idx="22601">
                  <c:v>25.771999999999998</c:v>
                </c:pt>
                <c:pt idx="22602">
                  <c:v>25.771999999999998</c:v>
                </c:pt>
                <c:pt idx="22603">
                  <c:v>25.771999999999998</c:v>
                </c:pt>
                <c:pt idx="22604">
                  <c:v>25.771999999999998</c:v>
                </c:pt>
                <c:pt idx="22605">
                  <c:v>25.771999999999998</c:v>
                </c:pt>
                <c:pt idx="22606">
                  <c:v>25.771999999999998</c:v>
                </c:pt>
                <c:pt idx="22607">
                  <c:v>25.771999999999998</c:v>
                </c:pt>
                <c:pt idx="22608">
                  <c:v>25.771999999999998</c:v>
                </c:pt>
                <c:pt idx="22609">
                  <c:v>25.771999999999998</c:v>
                </c:pt>
                <c:pt idx="22610">
                  <c:v>25.771999999999998</c:v>
                </c:pt>
                <c:pt idx="22611">
                  <c:v>25.771999999999998</c:v>
                </c:pt>
                <c:pt idx="22612">
                  <c:v>25.771999999999998</c:v>
                </c:pt>
                <c:pt idx="22613">
                  <c:v>25.771999999999998</c:v>
                </c:pt>
                <c:pt idx="22614">
                  <c:v>25.771999999999998</c:v>
                </c:pt>
                <c:pt idx="22615">
                  <c:v>25.795999999999999</c:v>
                </c:pt>
                <c:pt idx="22616">
                  <c:v>25.81</c:v>
                </c:pt>
                <c:pt idx="22617">
                  <c:v>25.81</c:v>
                </c:pt>
                <c:pt idx="22618">
                  <c:v>25.81</c:v>
                </c:pt>
                <c:pt idx="22619">
                  <c:v>25.81</c:v>
                </c:pt>
                <c:pt idx="22620">
                  <c:v>25.81</c:v>
                </c:pt>
                <c:pt idx="22621">
                  <c:v>25.81</c:v>
                </c:pt>
                <c:pt idx="22622">
                  <c:v>25.81</c:v>
                </c:pt>
                <c:pt idx="22623">
                  <c:v>25.81</c:v>
                </c:pt>
                <c:pt idx="22624">
                  <c:v>25.81</c:v>
                </c:pt>
                <c:pt idx="22625">
                  <c:v>25.81</c:v>
                </c:pt>
                <c:pt idx="22626">
                  <c:v>25.81</c:v>
                </c:pt>
                <c:pt idx="22627">
                  <c:v>25.81</c:v>
                </c:pt>
                <c:pt idx="22628">
                  <c:v>25.81</c:v>
                </c:pt>
                <c:pt idx="22629">
                  <c:v>25.81</c:v>
                </c:pt>
                <c:pt idx="22630">
                  <c:v>25.81</c:v>
                </c:pt>
                <c:pt idx="22631">
                  <c:v>25.81</c:v>
                </c:pt>
                <c:pt idx="22632">
                  <c:v>25.81</c:v>
                </c:pt>
                <c:pt idx="22633">
                  <c:v>25.81</c:v>
                </c:pt>
                <c:pt idx="22634">
                  <c:v>25.81</c:v>
                </c:pt>
                <c:pt idx="22635">
                  <c:v>25.81</c:v>
                </c:pt>
                <c:pt idx="22636">
                  <c:v>25.81</c:v>
                </c:pt>
                <c:pt idx="22637">
                  <c:v>25.81</c:v>
                </c:pt>
                <c:pt idx="22638">
                  <c:v>25.81</c:v>
                </c:pt>
                <c:pt idx="22639">
                  <c:v>25.81</c:v>
                </c:pt>
                <c:pt idx="22640">
                  <c:v>25.81</c:v>
                </c:pt>
                <c:pt idx="22641">
                  <c:v>25.81</c:v>
                </c:pt>
                <c:pt idx="22642">
                  <c:v>25.81</c:v>
                </c:pt>
                <c:pt idx="22643">
                  <c:v>25.81</c:v>
                </c:pt>
                <c:pt idx="22644">
                  <c:v>25.81</c:v>
                </c:pt>
                <c:pt idx="22645">
                  <c:v>25.81</c:v>
                </c:pt>
                <c:pt idx="22646">
                  <c:v>25.81</c:v>
                </c:pt>
                <c:pt idx="22647">
                  <c:v>25.81</c:v>
                </c:pt>
                <c:pt idx="22648">
                  <c:v>25.81</c:v>
                </c:pt>
                <c:pt idx="22649">
                  <c:v>25.81</c:v>
                </c:pt>
                <c:pt idx="22650">
                  <c:v>25.81</c:v>
                </c:pt>
                <c:pt idx="22651">
                  <c:v>25.81</c:v>
                </c:pt>
                <c:pt idx="22652">
                  <c:v>25.81</c:v>
                </c:pt>
                <c:pt idx="22653">
                  <c:v>25.81</c:v>
                </c:pt>
                <c:pt idx="22654">
                  <c:v>25.81</c:v>
                </c:pt>
                <c:pt idx="22655">
                  <c:v>25.81</c:v>
                </c:pt>
                <c:pt idx="22656">
                  <c:v>25.81</c:v>
                </c:pt>
                <c:pt idx="22657">
                  <c:v>25.81</c:v>
                </c:pt>
                <c:pt idx="22658">
                  <c:v>25.81</c:v>
                </c:pt>
                <c:pt idx="22659">
                  <c:v>25.81</c:v>
                </c:pt>
                <c:pt idx="22660">
                  <c:v>25.81</c:v>
                </c:pt>
                <c:pt idx="22661">
                  <c:v>25.81</c:v>
                </c:pt>
                <c:pt idx="22662">
                  <c:v>25.81</c:v>
                </c:pt>
                <c:pt idx="22663">
                  <c:v>25.81</c:v>
                </c:pt>
                <c:pt idx="22664">
                  <c:v>25.81</c:v>
                </c:pt>
                <c:pt idx="22665">
                  <c:v>25.81</c:v>
                </c:pt>
                <c:pt idx="22666">
                  <c:v>25.81</c:v>
                </c:pt>
                <c:pt idx="22667">
                  <c:v>25.81</c:v>
                </c:pt>
                <c:pt idx="22668">
                  <c:v>25.81</c:v>
                </c:pt>
                <c:pt idx="22669">
                  <c:v>25.81</c:v>
                </c:pt>
                <c:pt idx="22670">
                  <c:v>25.81</c:v>
                </c:pt>
                <c:pt idx="22671">
                  <c:v>25.81</c:v>
                </c:pt>
                <c:pt idx="22672">
                  <c:v>25.81</c:v>
                </c:pt>
                <c:pt idx="22673">
                  <c:v>25.81</c:v>
                </c:pt>
                <c:pt idx="22674">
                  <c:v>25.81</c:v>
                </c:pt>
                <c:pt idx="22675">
                  <c:v>25.81</c:v>
                </c:pt>
                <c:pt idx="22676">
                  <c:v>25.81</c:v>
                </c:pt>
                <c:pt idx="22677">
                  <c:v>25.81</c:v>
                </c:pt>
                <c:pt idx="22678">
                  <c:v>25.81</c:v>
                </c:pt>
                <c:pt idx="22679">
                  <c:v>25.81</c:v>
                </c:pt>
                <c:pt idx="22680">
                  <c:v>25.81</c:v>
                </c:pt>
                <c:pt idx="22681">
                  <c:v>25.81</c:v>
                </c:pt>
                <c:pt idx="22682">
                  <c:v>25.81</c:v>
                </c:pt>
                <c:pt idx="22683">
                  <c:v>25.81</c:v>
                </c:pt>
                <c:pt idx="22684">
                  <c:v>25.81</c:v>
                </c:pt>
                <c:pt idx="22685">
                  <c:v>25.81</c:v>
                </c:pt>
                <c:pt idx="22686">
                  <c:v>25.81</c:v>
                </c:pt>
                <c:pt idx="22687">
                  <c:v>25.81</c:v>
                </c:pt>
                <c:pt idx="22688">
                  <c:v>25.81</c:v>
                </c:pt>
                <c:pt idx="22689">
                  <c:v>25.85</c:v>
                </c:pt>
                <c:pt idx="22690">
                  <c:v>25.85</c:v>
                </c:pt>
                <c:pt idx="22691">
                  <c:v>25.85</c:v>
                </c:pt>
                <c:pt idx="22692">
                  <c:v>25.85</c:v>
                </c:pt>
                <c:pt idx="22693">
                  <c:v>25.85</c:v>
                </c:pt>
                <c:pt idx="22694">
                  <c:v>25.85</c:v>
                </c:pt>
                <c:pt idx="22695">
                  <c:v>25.85</c:v>
                </c:pt>
                <c:pt idx="22696">
                  <c:v>25.85</c:v>
                </c:pt>
                <c:pt idx="22697">
                  <c:v>25.85</c:v>
                </c:pt>
                <c:pt idx="22698">
                  <c:v>25.85</c:v>
                </c:pt>
                <c:pt idx="22699">
                  <c:v>25.85</c:v>
                </c:pt>
                <c:pt idx="22700">
                  <c:v>25.85</c:v>
                </c:pt>
                <c:pt idx="22701">
                  <c:v>25.85</c:v>
                </c:pt>
                <c:pt idx="22702">
                  <c:v>25.85</c:v>
                </c:pt>
                <c:pt idx="22703">
                  <c:v>25.85</c:v>
                </c:pt>
                <c:pt idx="22704">
                  <c:v>25.85</c:v>
                </c:pt>
                <c:pt idx="22705">
                  <c:v>25.85</c:v>
                </c:pt>
                <c:pt idx="22706">
                  <c:v>25.85</c:v>
                </c:pt>
                <c:pt idx="22707">
                  <c:v>25.85</c:v>
                </c:pt>
                <c:pt idx="22708">
                  <c:v>25.85</c:v>
                </c:pt>
                <c:pt idx="22709">
                  <c:v>25.85</c:v>
                </c:pt>
                <c:pt idx="22710">
                  <c:v>25.85</c:v>
                </c:pt>
                <c:pt idx="22711">
                  <c:v>25.85</c:v>
                </c:pt>
                <c:pt idx="22712">
                  <c:v>25.85</c:v>
                </c:pt>
                <c:pt idx="22713">
                  <c:v>25.85</c:v>
                </c:pt>
                <c:pt idx="22714">
                  <c:v>25.85</c:v>
                </c:pt>
                <c:pt idx="22715">
                  <c:v>25.85</c:v>
                </c:pt>
                <c:pt idx="22716">
                  <c:v>25.85</c:v>
                </c:pt>
                <c:pt idx="22717">
                  <c:v>25.85</c:v>
                </c:pt>
                <c:pt idx="22718">
                  <c:v>25.85</c:v>
                </c:pt>
                <c:pt idx="22719">
                  <c:v>25.85</c:v>
                </c:pt>
                <c:pt idx="22720">
                  <c:v>25.85</c:v>
                </c:pt>
                <c:pt idx="22721">
                  <c:v>25.85</c:v>
                </c:pt>
                <c:pt idx="22722">
                  <c:v>25.85</c:v>
                </c:pt>
                <c:pt idx="22723">
                  <c:v>25.85</c:v>
                </c:pt>
                <c:pt idx="22724">
                  <c:v>25.85</c:v>
                </c:pt>
                <c:pt idx="22725">
                  <c:v>25.85</c:v>
                </c:pt>
                <c:pt idx="22726">
                  <c:v>25.85</c:v>
                </c:pt>
                <c:pt idx="22727">
                  <c:v>25.85</c:v>
                </c:pt>
                <c:pt idx="22728">
                  <c:v>25.85</c:v>
                </c:pt>
                <c:pt idx="22729">
                  <c:v>25.85</c:v>
                </c:pt>
                <c:pt idx="22730">
                  <c:v>25.85</c:v>
                </c:pt>
                <c:pt idx="22731">
                  <c:v>25.85</c:v>
                </c:pt>
                <c:pt idx="22732">
                  <c:v>25.85</c:v>
                </c:pt>
                <c:pt idx="22733">
                  <c:v>25.85</c:v>
                </c:pt>
                <c:pt idx="22734">
                  <c:v>25.85</c:v>
                </c:pt>
                <c:pt idx="22735">
                  <c:v>25.85</c:v>
                </c:pt>
                <c:pt idx="22736">
                  <c:v>25.85</c:v>
                </c:pt>
                <c:pt idx="22737">
                  <c:v>25.85</c:v>
                </c:pt>
                <c:pt idx="22738">
                  <c:v>25.85</c:v>
                </c:pt>
                <c:pt idx="22739">
                  <c:v>25.85</c:v>
                </c:pt>
                <c:pt idx="22740">
                  <c:v>25.85</c:v>
                </c:pt>
                <c:pt idx="22741">
                  <c:v>25.85</c:v>
                </c:pt>
                <c:pt idx="22742">
                  <c:v>25.85</c:v>
                </c:pt>
                <c:pt idx="22743">
                  <c:v>25.85</c:v>
                </c:pt>
                <c:pt idx="22744">
                  <c:v>25.85</c:v>
                </c:pt>
                <c:pt idx="22745">
                  <c:v>25.85</c:v>
                </c:pt>
                <c:pt idx="22746">
                  <c:v>25.85</c:v>
                </c:pt>
                <c:pt idx="22747">
                  <c:v>25.85</c:v>
                </c:pt>
                <c:pt idx="22748">
                  <c:v>25.85</c:v>
                </c:pt>
                <c:pt idx="22749">
                  <c:v>25.85</c:v>
                </c:pt>
                <c:pt idx="22750">
                  <c:v>25.85</c:v>
                </c:pt>
                <c:pt idx="22751">
                  <c:v>25.85</c:v>
                </c:pt>
                <c:pt idx="22752">
                  <c:v>25.85</c:v>
                </c:pt>
                <c:pt idx="22753">
                  <c:v>25.85</c:v>
                </c:pt>
                <c:pt idx="22754">
                  <c:v>25.85</c:v>
                </c:pt>
                <c:pt idx="22755">
                  <c:v>25.85</c:v>
                </c:pt>
                <c:pt idx="22756">
                  <c:v>25.85</c:v>
                </c:pt>
                <c:pt idx="22757">
                  <c:v>25.85</c:v>
                </c:pt>
                <c:pt idx="22758">
                  <c:v>25.85</c:v>
                </c:pt>
                <c:pt idx="22759">
                  <c:v>25.85</c:v>
                </c:pt>
                <c:pt idx="22760">
                  <c:v>25.85</c:v>
                </c:pt>
                <c:pt idx="22761">
                  <c:v>25.85</c:v>
                </c:pt>
                <c:pt idx="22762">
                  <c:v>25.85</c:v>
                </c:pt>
                <c:pt idx="22763">
                  <c:v>25.85</c:v>
                </c:pt>
                <c:pt idx="22764">
                  <c:v>25.85</c:v>
                </c:pt>
                <c:pt idx="22765">
                  <c:v>25.882000000000001</c:v>
                </c:pt>
                <c:pt idx="22766">
                  <c:v>25.885999999999999</c:v>
                </c:pt>
                <c:pt idx="22767">
                  <c:v>25.885999999999999</c:v>
                </c:pt>
                <c:pt idx="22768">
                  <c:v>25.885999999999999</c:v>
                </c:pt>
                <c:pt idx="22769">
                  <c:v>25.885999999999999</c:v>
                </c:pt>
                <c:pt idx="22770">
                  <c:v>25.885999999999999</c:v>
                </c:pt>
                <c:pt idx="22771">
                  <c:v>25.885999999999999</c:v>
                </c:pt>
                <c:pt idx="22772">
                  <c:v>25.885999999999999</c:v>
                </c:pt>
                <c:pt idx="22773">
                  <c:v>25.885999999999999</c:v>
                </c:pt>
                <c:pt idx="22774">
                  <c:v>25.885999999999999</c:v>
                </c:pt>
                <c:pt idx="22775">
                  <c:v>25.885999999999999</c:v>
                </c:pt>
                <c:pt idx="22776">
                  <c:v>25.885999999999999</c:v>
                </c:pt>
                <c:pt idx="22777">
                  <c:v>25.885999999999999</c:v>
                </c:pt>
                <c:pt idx="22778">
                  <c:v>25.885999999999999</c:v>
                </c:pt>
                <c:pt idx="22779">
                  <c:v>25.885999999999999</c:v>
                </c:pt>
                <c:pt idx="22780">
                  <c:v>25.885999999999999</c:v>
                </c:pt>
                <c:pt idx="22781">
                  <c:v>25.885999999999999</c:v>
                </c:pt>
                <c:pt idx="22782">
                  <c:v>25.885999999999999</c:v>
                </c:pt>
                <c:pt idx="22783">
                  <c:v>25.885999999999999</c:v>
                </c:pt>
                <c:pt idx="22784">
                  <c:v>25.885999999999999</c:v>
                </c:pt>
                <c:pt idx="22785">
                  <c:v>25.885999999999999</c:v>
                </c:pt>
                <c:pt idx="22786">
                  <c:v>25.885999999999999</c:v>
                </c:pt>
                <c:pt idx="22787">
                  <c:v>25.885999999999999</c:v>
                </c:pt>
                <c:pt idx="22788">
                  <c:v>25.885999999999999</c:v>
                </c:pt>
                <c:pt idx="22789">
                  <c:v>25.885999999999999</c:v>
                </c:pt>
                <c:pt idx="22790">
                  <c:v>25.885999999999999</c:v>
                </c:pt>
                <c:pt idx="22791">
                  <c:v>25.885999999999999</c:v>
                </c:pt>
                <c:pt idx="22792">
                  <c:v>25.885999999999999</c:v>
                </c:pt>
                <c:pt idx="22793">
                  <c:v>25.885999999999999</c:v>
                </c:pt>
                <c:pt idx="22794">
                  <c:v>25.885999999999999</c:v>
                </c:pt>
                <c:pt idx="22795">
                  <c:v>25.885999999999999</c:v>
                </c:pt>
                <c:pt idx="22796">
                  <c:v>25.885999999999999</c:v>
                </c:pt>
                <c:pt idx="22797">
                  <c:v>25.885999999999999</c:v>
                </c:pt>
                <c:pt idx="22798">
                  <c:v>25.885999999999999</c:v>
                </c:pt>
                <c:pt idx="22799">
                  <c:v>25.885999999999999</c:v>
                </c:pt>
                <c:pt idx="22800">
                  <c:v>25.885999999999999</c:v>
                </c:pt>
                <c:pt idx="22801">
                  <c:v>25.885999999999999</c:v>
                </c:pt>
                <c:pt idx="22802">
                  <c:v>25.885999999999999</c:v>
                </c:pt>
                <c:pt idx="22803">
                  <c:v>25.885999999999999</c:v>
                </c:pt>
                <c:pt idx="22804">
                  <c:v>25.885999999999999</c:v>
                </c:pt>
                <c:pt idx="22805">
                  <c:v>25.885999999999999</c:v>
                </c:pt>
                <c:pt idx="22806">
                  <c:v>25.885999999999999</c:v>
                </c:pt>
                <c:pt idx="22807">
                  <c:v>25.885999999999999</c:v>
                </c:pt>
                <c:pt idx="22808">
                  <c:v>25.885999999999999</c:v>
                </c:pt>
                <c:pt idx="22809">
                  <c:v>25.885999999999999</c:v>
                </c:pt>
                <c:pt idx="22810">
                  <c:v>25.885999999999999</c:v>
                </c:pt>
                <c:pt idx="22811">
                  <c:v>25.885999999999999</c:v>
                </c:pt>
                <c:pt idx="22812">
                  <c:v>25.885999999999999</c:v>
                </c:pt>
                <c:pt idx="22813">
                  <c:v>25.885999999999999</c:v>
                </c:pt>
                <c:pt idx="22814">
                  <c:v>25.885999999999999</c:v>
                </c:pt>
                <c:pt idx="22815">
                  <c:v>25.885999999999999</c:v>
                </c:pt>
                <c:pt idx="22816">
                  <c:v>25.885999999999999</c:v>
                </c:pt>
                <c:pt idx="22817">
                  <c:v>25.885999999999999</c:v>
                </c:pt>
                <c:pt idx="22818">
                  <c:v>25.885999999999999</c:v>
                </c:pt>
                <c:pt idx="22819">
                  <c:v>25.885999999999999</c:v>
                </c:pt>
                <c:pt idx="22820">
                  <c:v>25.885999999999999</c:v>
                </c:pt>
                <c:pt idx="22821">
                  <c:v>25.885999999999999</c:v>
                </c:pt>
                <c:pt idx="22822">
                  <c:v>25.885999999999999</c:v>
                </c:pt>
                <c:pt idx="22823">
                  <c:v>25.885999999999999</c:v>
                </c:pt>
                <c:pt idx="22824">
                  <c:v>25.885999999999999</c:v>
                </c:pt>
                <c:pt idx="22825">
                  <c:v>25.885999999999999</c:v>
                </c:pt>
                <c:pt idx="22826">
                  <c:v>25.885999999999999</c:v>
                </c:pt>
                <c:pt idx="22827">
                  <c:v>25.885999999999999</c:v>
                </c:pt>
                <c:pt idx="22828">
                  <c:v>25.885999999999999</c:v>
                </c:pt>
                <c:pt idx="22829">
                  <c:v>25.89</c:v>
                </c:pt>
                <c:pt idx="22830">
                  <c:v>25.911999999999999</c:v>
                </c:pt>
                <c:pt idx="22831">
                  <c:v>25.911999999999999</c:v>
                </c:pt>
                <c:pt idx="22832">
                  <c:v>25.911999999999999</c:v>
                </c:pt>
                <c:pt idx="22833">
                  <c:v>25.911999999999999</c:v>
                </c:pt>
                <c:pt idx="22834">
                  <c:v>25.911999999999999</c:v>
                </c:pt>
                <c:pt idx="22835">
                  <c:v>25.911999999999999</c:v>
                </c:pt>
                <c:pt idx="22836">
                  <c:v>25.911999999999999</c:v>
                </c:pt>
                <c:pt idx="22837">
                  <c:v>25.911999999999999</c:v>
                </c:pt>
                <c:pt idx="22838">
                  <c:v>25.911999999999999</c:v>
                </c:pt>
                <c:pt idx="22839">
                  <c:v>25.911999999999999</c:v>
                </c:pt>
                <c:pt idx="22840">
                  <c:v>25.911999999999999</c:v>
                </c:pt>
                <c:pt idx="22841">
                  <c:v>25.911999999999999</c:v>
                </c:pt>
                <c:pt idx="22842">
                  <c:v>25.911999999999999</c:v>
                </c:pt>
                <c:pt idx="22843">
                  <c:v>25.911999999999999</c:v>
                </c:pt>
                <c:pt idx="22844">
                  <c:v>25.911999999999999</c:v>
                </c:pt>
                <c:pt idx="22845">
                  <c:v>25.911999999999999</c:v>
                </c:pt>
                <c:pt idx="22846">
                  <c:v>25.911999999999999</c:v>
                </c:pt>
                <c:pt idx="22847">
                  <c:v>25.911999999999999</c:v>
                </c:pt>
                <c:pt idx="22848">
                  <c:v>25.911999999999999</c:v>
                </c:pt>
                <c:pt idx="22849">
                  <c:v>25.911999999999999</c:v>
                </c:pt>
                <c:pt idx="22850">
                  <c:v>25.911999999999999</c:v>
                </c:pt>
                <c:pt idx="22851">
                  <c:v>25.911999999999999</c:v>
                </c:pt>
                <c:pt idx="22852">
                  <c:v>25.911999999999999</c:v>
                </c:pt>
                <c:pt idx="22853">
                  <c:v>25.911999999999999</c:v>
                </c:pt>
                <c:pt idx="22854">
                  <c:v>25.911999999999999</c:v>
                </c:pt>
                <c:pt idx="22855">
                  <c:v>25.911999999999999</c:v>
                </c:pt>
                <c:pt idx="22856">
                  <c:v>25.911999999999999</c:v>
                </c:pt>
                <c:pt idx="22857">
                  <c:v>25.911999999999999</c:v>
                </c:pt>
                <c:pt idx="22858">
                  <c:v>25.911999999999999</c:v>
                </c:pt>
                <c:pt idx="22859">
                  <c:v>25.911999999999999</c:v>
                </c:pt>
                <c:pt idx="22860">
                  <c:v>25.911999999999999</c:v>
                </c:pt>
                <c:pt idx="22861">
                  <c:v>25.911999999999999</c:v>
                </c:pt>
                <c:pt idx="22862">
                  <c:v>25.911999999999999</c:v>
                </c:pt>
                <c:pt idx="22863">
                  <c:v>25.911999999999999</c:v>
                </c:pt>
                <c:pt idx="22864">
                  <c:v>25.911999999999999</c:v>
                </c:pt>
                <c:pt idx="22865">
                  <c:v>25.911999999999999</c:v>
                </c:pt>
                <c:pt idx="22866">
                  <c:v>25.911999999999999</c:v>
                </c:pt>
                <c:pt idx="22867">
                  <c:v>25.911999999999999</c:v>
                </c:pt>
                <c:pt idx="22868">
                  <c:v>25.911999999999999</c:v>
                </c:pt>
                <c:pt idx="22869">
                  <c:v>25.911999999999999</c:v>
                </c:pt>
                <c:pt idx="22870">
                  <c:v>25.911999999999999</c:v>
                </c:pt>
                <c:pt idx="22871">
                  <c:v>25.911999999999999</c:v>
                </c:pt>
                <c:pt idx="22872">
                  <c:v>25.911999999999999</c:v>
                </c:pt>
                <c:pt idx="22873">
                  <c:v>25.911999999999999</c:v>
                </c:pt>
                <c:pt idx="22874">
                  <c:v>25.911999999999999</c:v>
                </c:pt>
                <c:pt idx="22875">
                  <c:v>25.952000000000002</c:v>
                </c:pt>
                <c:pt idx="22876">
                  <c:v>25.952000000000002</c:v>
                </c:pt>
                <c:pt idx="22877">
                  <c:v>25.952000000000002</c:v>
                </c:pt>
                <c:pt idx="22878">
                  <c:v>25.952000000000002</c:v>
                </c:pt>
                <c:pt idx="22879">
                  <c:v>25.952000000000002</c:v>
                </c:pt>
                <c:pt idx="22880">
                  <c:v>25.952000000000002</c:v>
                </c:pt>
                <c:pt idx="22881">
                  <c:v>25.952000000000002</c:v>
                </c:pt>
                <c:pt idx="22882">
                  <c:v>25.952000000000002</c:v>
                </c:pt>
                <c:pt idx="22883">
                  <c:v>25.952000000000002</c:v>
                </c:pt>
                <c:pt idx="22884">
                  <c:v>25.952000000000002</c:v>
                </c:pt>
                <c:pt idx="22885">
                  <c:v>25.952000000000002</c:v>
                </c:pt>
                <c:pt idx="22886">
                  <c:v>25.952000000000002</c:v>
                </c:pt>
                <c:pt idx="22887">
                  <c:v>25.952000000000002</c:v>
                </c:pt>
                <c:pt idx="22888">
                  <c:v>25.952000000000002</c:v>
                </c:pt>
                <c:pt idx="22889">
                  <c:v>25.952000000000002</c:v>
                </c:pt>
                <c:pt idx="22890">
                  <c:v>25.952000000000002</c:v>
                </c:pt>
                <c:pt idx="22891">
                  <c:v>25.952000000000002</c:v>
                </c:pt>
                <c:pt idx="22892">
                  <c:v>25.952000000000002</c:v>
                </c:pt>
                <c:pt idx="22893">
                  <c:v>25.952000000000002</c:v>
                </c:pt>
                <c:pt idx="22894">
                  <c:v>25.952000000000002</c:v>
                </c:pt>
                <c:pt idx="22895">
                  <c:v>25.952000000000002</c:v>
                </c:pt>
                <c:pt idx="22896">
                  <c:v>25.952000000000002</c:v>
                </c:pt>
                <c:pt idx="22897">
                  <c:v>25.952000000000002</c:v>
                </c:pt>
                <c:pt idx="22898">
                  <c:v>25.952000000000002</c:v>
                </c:pt>
                <c:pt idx="22899">
                  <c:v>25.952000000000002</c:v>
                </c:pt>
                <c:pt idx="22900">
                  <c:v>25.952000000000002</c:v>
                </c:pt>
                <c:pt idx="22901">
                  <c:v>25.952000000000002</c:v>
                </c:pt>
                <c:pt idx="22902">
                  <c:v>25.952000000000002</c:v>
                </c:pt>
                <c:pt idx="22903">
                  <c:v>25.952000000000002</c:v>
                </c:pt>
                <c:pt idx="22904">
                  <c:v>25.952000000000002</c:v>
                </c:pt>
                <c:pt idx="22905">
                  <c:v>25.952000000000002</c:v>
                </c:pt>
                <c:pt idx="22906">
                  <c:v>25.952000000000002</c:v>
                </c:pt>
                <c:pt idx="22907">
                  <c:v>25.952000000000002</c:v>
                </c:pt>
                <c:pt idx="22908">
                  <c:v>25.952000000000002</c:v>
                </c:pt>
                <c:pt idx="22909">
                  <c:v>25.952000000000002</c:v>
                </c:pt>
                <c:pt idx="22910">
                  <c:v>25.952000000000002</c:v>
                </c:pt>
                <c:pt idx="22911">
                  <c:v>25.952000000000002</c:v>
                </c:pt>
                <c:pt idx="22912">
                  <c:v>25.952000000000002</c:v>
                </c:pt>
                <c:pt idx="22913">
                  <c:v>25.952000000000002</c:v>
                </c:pt>
                <c:pt idx="22914">
                  <c:v>25.952000000000002</c:v>
                </c:pt>
                <c:pt idx="22915">
                  <c:v>25.952000000000002</c:v>
                </c:pt>
                <c:pt idx="22916">
                  <c:v>25.952000000000002</c:v>
                </c:pt>
                <c:pt idx="22917">
                  <c:v>25.952000000000002</c:v>
                </c:pt>
                <c:pt idx="22918">
                  <c:v>25.952000000000002</c:v>
                </c:pt>
                <c:pt idx="22919">
                  <c:v>25.952000000000002</c:v>
                </c:pt>
                <c:pt idx="22920">
                  <c:v>25.952000000000002</c:v>
                </c:pt>
                <c:pt idx="22921">
                  <c:v>25.952000000000002</c:v>
                </c:pt>
                <c:pt idx="22922">
                  <c:v>25.952000000000002</c:v>
                </c:pt>
                <c:pt idx="22923">
                  <c:v>25.952000000000002</c:v>
                </c:pt>
                <c:pt idx="22924">
                  <c:v>25.952000000000002</c:v>
                </c:pt>
                <c:pt idx="22925">
                  <c:v>25.952000000000002</c:v>
                </c:pt>
                <c:pt idx="22926">
                  <c:v>25.952000000000002</c:v>
                </c:pt>
                <c:pt idx="22927">
                  <c:v>25.952000000000002</c:v>
                </c:pt>
                <c:pt idx="22928">
                  <c:v>25.952000000000002</c:v>
                </c:pt>
                <c:pt idx="22929">
                  <c:v>25.952000000000002</c:v>
                </c:pt>
                <c:pt idx="22930">
                  <c:v>25.952000000000002</c:v>
                </c:pt>
                <c:pt idx="22931">
                  <c:v>25.952000000000002</c:v>
                </c:pt>
                <c:pt idx="22932">
                  <c:v>25.952000000000002</c:v>
                </c:pt>
                <c:pt idx="22933">
                  <c:v>25.952000000000002</c:v>
                </c:pt>
                <c:pt idx="22934">
                  <c:v>25.952000000000002</c:v>
                </c:pt>
                <c:pt idx="22935">
                  <c:v>25.952000000000002</c:v>
                </c:pt>
                <c:pt idx="22936">
                  <c:v>25.952000000000002</c:v>
                </c:pt>
                <c:pt idx="22937">
                  <c:v>25.952000000000002</c:v>
                </c:pt>
                <c:pt idx="22938">
                  <c:v>25.952000000000002</c:v>
                </c:pt>
                <c:pt idx="22939">
                  <c:v>25.952000000000002</c:v>
                </c:pt>
                <c:pt idx="22940">
                  <c:v>25.952000000000002</c:v>
                </c:pt>
                <c:pt idx="22941">
                  <c:v>25.952000000000002</c:v>
                </c:pt>
                <c:pt idx="22942">
                  <c:v>25.952000000000002</c:v>
                </c:pt>
                <c:pt idx="22943">
                  <c:v>25.952000000000002</c:v>
                </c:pt>
                <c:pt idx="22944">
                  <c:v>25.952000000000002</c:v>
                </c:pt>
                <c:pt idx="22945">
                  <c:v>25.952000000000002</c:v>
                </c:pt>
                <c:pt idx="22946">
                  <c:v>25.952000000000002</c:v>
                </c:pt>
                <c:pt idx="22947">
                  <c:v>25.952000000000002</c:v>
                </c:pt>
                <c:pt idx="22948">
                  <c:v>25.952000000000002</c:v>
                </c:pt>
                <c:pt idx="22949">
                  <c:v>25.952000000000002</c:v>
                </c:pt>
                <c:pt idx="22950">
                  <c:v>25.966000000000001</c:v>
                </c:pt>
                <c:pt idx="22951">
                  <c:v>25.99</c:v>
                </c:pt>
                <c:pt idx="22952">
                  <c:v>25.99</c:v>
                </c:pt>
                <c:pt idx="22953">
                  <c:v>25.99</c:v>
                </c:pt>
                <c:pt idx="22954">
                  <c:v>25.99</c:v>
                </c:pt>
                <c:pt idx="22955">
                  <c:v>25.99</c:v>
                </c:pt>
                <c:pt idx="22956">
                  <c:v>25.99</c:v>
                </c:pt>
                <c:pt idx="22957">
                  <c:v>25.99</c:v>
                </c:pt>
                <c:pt idx="22958">
                  <c:v>25.99</c:v>
                </c:pt>
                <c:pt idx="22959">
                  <c:v>25.99</c:v>
                </c:pt>
                <c:pt idx="22960">
                  <c:v>25.99</c:v>
                </c:pt>
                <c:pt idx="22961">
                  <c:v>25.99</c:v>
                </c:pt>
                <c:pt idx="22962">
                  <c:v>25.99</c:v>
                </c:pt>
                <c:pt idx="22963">
                  <c:v>25.99</c:v>
                </c:pt>
                <c:pt idx="22964">
                  <c:v>25.99</c:v>
                </c:pt>
                <c:pt idx="22965">
                  <c:v>25.99</c:v>
                </c:pt>
                <c:pt idx="22966">
                  <c:v>25.99</c:v>
                </c:pt>
                <c:pt idx="22967">
                  <c:v>25.99</c:v>
                </c:pt>
                <c:pt idx="22968">
                  <c:v>25.99</c:v>
                </c:pt>
                <c:pt idx="22969">
                  <c:v>25.99</c:v>
                </c:pt>
                <c:pt idx="22970">
                  <c:v>25.99</c:v>
                </c:pt>
                <c:pt idx="22971">
                  <c:v>25.99</c:v>
                </c:pt>
                <c:pt idx="22972">
                  <c:v>25.99</c:v>
                </c:pt>
                <c:pt idx="22973">
                  <c:v>25.99</c:v>
                </c:pt>
                <c:pt idx="22974">
                  <c:v>25.99</c:v>
                </c:pt>
                <c:pt idx="22975">
                  <c:v>25.99</c:v>
                </c:pt>
                <c:pt idx="22976">
                  <c:v>25.99</c:v>
                </c:pt>
                <c:pt idx="22977">
                  <c:v>25.99</c:v>
                </c:pt>
                <c:pt idx="22978">
                  <c:v>25.99</c:v>
                </c:pt>
                <c:pt idx="22979">
                  <c:v>25.99</c:v>
                </c:pt>
                <c:pt idx="22980">
                  <c:v>25.99</c:v>
                </c:pt>
                <c:pt idx="22981">
                  <c:v>25.99</c:v>
                </c:pt>
                <c:pt idx="22982">
                  <c:v>25.99</c:v>
                </c:pt>
                <c:pt idx="22983">
                  <c:v>25.99</c:v>
                </c:pt>
                <c:pt idx="22984">
                  <c:v>25.99</c:v>
                </c:pt>
                <c:pt idx="22985">
                  <c:v>25.99</c:v>
                </c:pt>
                <c:pt idx="22986">
                  <c:v>25.99</c:v>
                </c:pt>
                <c:pt idx="22987">
                  <c:v>25.99</c:v>
                </c:pt>
                <c:pt idx="22988">
                  <c:v>25.99</c:v>
                </c:pt>
                <c:pt idx="22989">
                  <c:v>25.99</c:v>
                </c:pt>
                <c:pt idx="22990">
                  <c:v>25.99</c:v>
                </c:pt>
                <c:pt idx="22991">
                  <c:v>25.99</c:v>
                </c:pt>
                <c:pt idx="22992">
                  <c:v>25.99</c:v>
                </c:pt>
                <c:pt idx="22993">
                  <c:v>25.99</c:v>
                </c:pt>
                <c:pt idx="22994">
                  <c:v>25.99</c:v>
                </c:pt>
                <c:pt idx="22995">
                  <c:v>25.99</c:v>
                </c:pt>
                <c:pt idx="22996">
                  <c:v>25.99</c:v>
                </c:pt>
                <c:pt idx="22997">
                  <c:v>25.99</c:v>
                </c:pt>
                <c:pt idx="22998">
                  <c:v>25.99</c:v>
                </c:pt>
                <c:pt idx="22999">
                  <c:v>25.99</c:v>
                </c:pt>
                <c:pt idx="23000">
                  <c:v>25.99</c:v>
                </c:pt>
                <c:pt idx="23001">
                  <c:v>25.99</c:v>
                </c:pt>
                <c:pt idx="23002">
                  <c:v>25.99</c:v>
                </c:pt>
                <c:pt idx="23003">
                  <c:v>25.99</c:v>
                </c:pt>
                <c:pt idx="23004">
                  <c:v>25.99</c:v>
                </c:pt>
                <c:pt idx="23005">
                  <c:v>25.99</c:v>
                </c:pt>
                <c:pt idx="23006">
                  <c:v>25.99</c:v>
                </c:pt>
                <c:pt idx="23007">
                  <c:v>25.99</c:v>
                </c:pt>
                <c:pt idx="23008">
                  <c:v>25.99</c:v>
                </c:pt>
                <c:pt idx="23009">
                  <c:v>25.99</c:v>
                </c:pt>
                <c:pt idx="23010">
                  <c:v>25.99</c:v>
                </c:pt>
                <c:pt idx="23011">
                  <c:v>25.99</c:v>
                </c:pt>
                <c:pt idx="23012">
                  <c:v>25.99</c:v>
                </c:pt>
                <c:pt idx="23013">
                  <c:v>25.99</c:v>
                </c:pt>
                <c:pt idx="23014">
                  <c:v>25.99</c:v>
                </c:pt>
                <c:pt idx="23015">
                  <c:v>25.99</c:v>
                </c:pt>
                <c:pt idx="23016">
                  <c:v>25.99</c:v>
                </c:pt>
                <c:pt idx="23017">
                  <c:v>25.99</c:v>
                </c:pt>
                <c:pt idx="23018">
                  <c:v>25.99</c:v>
                </c:pt>
                <c:pt idx="23019">
                  <c:v>25.99</c:v>
                </c:pt>
                <c:pt idx="23020">
                  <c:v>25.99</c:v>
                </c:pt>
                <c:pt idx="23021">
                  <c:v>25.99</c:v>
                </c:pt>
                <c:pt idx="23022">
                  <c:v>25.99</c:v>
                </c:pt>
                <c:pt idx="23023">
                  <c:v>25.99</c:v>
                </c:pt>
                <c:pt idx="23024">
                  <c:v>26.01</c:v>
                </c:pt>
                <c:pt idx="23025">
                  <c:v>26.032</c:v>
                </c:pt>
                <c:pt idx="23026">
                  <c:v>26.032</c:v>
                </c:pt>
                <c:pt idx="23027">
                  <c:v>26.032</c:v>
                </c:pt>
                <c:pt idx="23028">
                  <c:v>26.032</c:v>
                </c:pt>
                <c:pt idx="23029">
                  <c:v>26.032</c:v>
                </c:pt>
                <c:pt idx="23030">
                  <c:v>26.032</c:v>
                </c:pt>
                <c:pt idx="23031">
                  <c:v>26.032</c:v>
                </c:pt>
                <c:pt idx="23032">
                  <c:v>26.032</c:v>
                </c:pt>
                <c:pt idx="23033">
                  <c:v>26.032</c:v>
                </c:pt>
                <c:pt idx="23034">
                  <c:v>26.032</c:v>
                </c:pt>
                <c:pt idx="23035">
                  <c:v>26.032</c:v>
                </c:pt>
                <c:pt idx="23036">
                  <c:v>26.032</c:v>
                </c:pt>
                <c:pt idx="23037">
                  <c:v>26.032</c:v>
                </c:pt>
                <c:pt idx="23038">
                  <c:v>26.032</c:v>
                </c:pt>
                <c:pt idx="23039">
                  <c:v>26.032</c:v>
                </c:pt>
                <c:pt idx="23040">
                  <c:v>26.032</c:v>
                </c:pt>
                <c:pt idx="23041">
                  <c:v>26.032</c:v>
                </c:pt>
                <c:pt idx="23042">
                  <c:v>26.032</c:v>
                </c:pt>
                <c:pt idx="23043">
                  <c:v>26.032</c:v>
                </c:pt>
                <c:pt idx="23044">
                  <c:v>26.032</c:v>
                </c:pt>
                <c:pt idx="23045">
                  <c:v>26.032</c:v>
                </c:pt>
                <c:pt idx="23046">
                  <c:v>26.032</c:v>
                </c:pt>
                <c:pt idx="23047">
                  <c:v>26.032</c:v>
                </c:pt>
                <c:pt idx="23048">
                  <c:v>26.032</c:v>
                </c:pt>
                <c:pt idx="23049">
                  <c:v>26.032</c:v>
                </c:pt>
                <c:pt idx="23050">
                  <c:v>26.032</c:v>
                </c:pt>
                <c:pt idx="23051">
                  <c:v>26.032</c:v>
                </c:pt>
                <c:pt idx="23052">
                  <c:v>26.032</c:v>
                </c:pt>
                <c:pt idx="23053">
                  <c:v>26.032</c:v>
                </c:pt>
                <c:pt idx="23054">
                  <c:v>26.032</c:v>
                </c:pt>
                <c:pt idx="23055">
                  <c:v>26.032</c:v>
                </c:pt>
                <c:pt idx="23056">
                  <c:v>26.032</c:v>
                </c:pt>
                <c:pt idx="23057">
                  <c:v>26.032</c:v>
                </c:pt>
                <c:pt idx="23058">
                  <c:v>26.032</c:v>
                </c:pt>
                <c:pt idx="23059">
                  <c:v>26.032</c:v>
                </c:pt>
                <c:pt idx="23060">
                  <c:v>26.032</c:v>
                </c:pt>
                <c:pt idx="23061">
                  <c:v>26.032</c:v>
                </c:pt>
                <c:pt idx="23062">
                  <c:v>26.032</c:v>
                </c:pt>
                <c:pt idx="23063">
                  <c:v>26.032</c:v>
                </c:pt>
                <c:pt idx="23064">
                  <c:v>26.032</c:v>
                </c:pt>
                <c:pt idx="23065">
                  <c:v>26.032</c:v>
                </c:pt>
                <c:pt idx="23066">
                  <c:v>26.032</c:v>
                </c:pt>
                <c:pt idx="23067">
                  <c:v>26.032</c:v>
                </c:pt>
                <c:pt idx="23068">
                  <c:v>26.032</c:v>
                </c:pt>
                <c:pt idx="23069">
                  <c:v>26.032</c:v>
                </c:pt>
                <c:pt idx="23070">
                  <c:v>26.032</c:v>
                </c:pt>
                <c:pt idx="23071">
                  <c:v>26.032</c:v>
                </c:pt>
                <c:pt idx="23072">
                  <c:v>26.032</c:v>
                </c:pt>
                <c:pt idx="23073">
                  <c:v>26.032</c:v>
                </c:pt>
                <c:pt idx="23074">
                  <c:v>26.032</c:v>
                </c:pt>
                <c:pt idx="23075">
                  <c:v>26.032</c:v>
                </c:pt>
                <c:pt idx="23076">
                  <c:v>26.032</c:v>
                </c:pt>
                <c:pt idx="23077">
                  <c:v>26.032</c:v>
                </c:pt>
                <c:pt idx="23078">
                  <c:v>26.032</c:v>
                </c:pt>
                <c:pt idx="23079">
                  <c:v>26.032</c:v>
                </c:pt>
                <c:pt idx="23080">
                  <c:v>26.032</c:v>
                </c:pt>
                <c:pt idx="23081">
                  <c:v>26.032</c:v>
                </c:pt>
                <c:pt idx="23082">
                  <c:v>26.032</c:v>
                </c:pt>
                <c:pt idx="23083">
                  <c:v>26.032</c:v>
                </c:pt>
                <c:pt idx="23084">
                  <c:v>26.032</c:v>
                </c:pt>
                <c:pt idx="23085">
                  <c:v>26.032</c:v>
                </c:pt>
                <c:pt idx="23086">
                  <c:v>26.032</c:v>
                </c:pt>
                <c:pt idx="23087">
                  <c:v>26.032</c:v>
                </c:pt>
                <c:pt idx="23088">
                  <c:v>26.032</c:v>
                </c:pt>
                <c:pt idx="23089">
                  <c:v>26.032</c:v>
                </c:pt>
                <c:pt idx="23090">
                  <c:v>26.032</c:v>
                </c:pt>
                <c:pt idx="23091">
                  <c:v>26.032</c:v>
                </c:pt>
                <c:pt idx="23092">
                  <c:v>26.032</c:v>
                </c:pt>
                <c:pt idx="23093">
                  <c:v>26.032</c:v>
                </c:pt>
                <c:pt idx="23094">
                  <c:v>26.032</c:v>
                </c:pt>
                <c:pt idx="23095">
                  <c:v>26.032</c:v>
                </c:pt>
                <c:pt idx="23096">
                  <c:v>26.032</c:v>
                </c:pt>
                <c:pt idx="23097">
                  <c:v>26.032</c:v>
                </c:pt>
                <c:pt idx="23098">
                  <c:v>26.032</c:v>
                </c:pt>
                <c:pt idx="23099">
                  <c:v>26.032</c:v>
                </c:pt>
                <c:pt idx="23100">
                  <c:v>26.032</c:v>
                </c:pt>
                <c:pt idx="23101">
                  <c:v>26.032</c:v>
                </c:pt>
                <c:pt idx="23102">
                  <c:v>26.032</c:v>
                </c:pt>
                <c:pt idx="23103">
                  <c:v>26.032</c:v>
                </c:pt>
                <c:pt idx="23104">
                  <c:v>26.032</c:v>
                </c:pt>
                <c:pt idx="23105">
                  <c:v>26.032</c:v>
                </c:pt>
                <c:pt idx="23106">
                  <c:v>26.076000000000001</c:v>
                </c:pt>
                <c:pt idx="23107">
                  <c:v>26.076000000000001</c:v>
                </c:pt>
                <c:pt idx="23108">
                  <c:v>26.076000000000001</c:v>
                </c:pt>
                <c:pt idx="23109">
                  <c:v>26.076000000000001</c:v>
                </c:pt>
                <c:pt idx="23110">
                  <c:v>26.076000000000001</c:v>
                </c:pt>
                <c:pt idx="23111">
                  <c:v>26.076000000000001</c:v>
                </c:pt>
                <c:pt idx="23112">
                  <c:v>26.076000000000001</c:v>
                </c:pt>
                <c:pt idx="23113">
                  <c:v>26.076000000000001</c:v>
                </c:pt>
                <c:pt idx="23114">
                  <c:v>26.076000000000001</c:v>
                </c:pt>
                <c:pt idx="23115">
                  <c:v>26.076000000000001</c:v>
                </c:pt>
                <c:pt idx="23116">
                  <c:v>26.076000000000001</c:v>
                </c:pt>
                <c:pt idx="23117">
                  <c:v>26.076000000000001</c:v>
                </c:pt>
                <c:pt idx="23118">
                  <c:v>26.076000000000001</c:v>
                </c:pt>
                <c:pt idx="23119">
                  <c:v>26.076000000000001</c:v>
                </c:pt>
                <c:pt idx="23120">
                  <c:v>26.076000000000001</c:v>
                </c:pt>
                <c:pt idx="23121">
                  <c:v>26.076000000000001</c:v>
                </c:pt>
                <c:pt idx="23122">
                  <c:v>26.076000000000001</c:v>
                </c:pt>
                <c:pt idx="23123">
                  <c:v>26.076000000000001</c:v>
                </c:pt>
                <c:pt idx="23124">
                  <c:v>26.076000000000001</c:v>
                </c:pt>
                <c:pt idx="23125">
                  <c:v>26.076000000000001</c:v>
                </c:pt>
                <c:pt idx="23126">
                  <c:v>26.076000000000001</c:v>
                </c:pt>
                <c:pt idx="23127">
                  <c:v>26.076000000000001</c:v>
                </c:pt>
                <c:pt idx="23128">
                  <c:v>26.076000000000001</c:v>
                </c:pt>
                <c:pt idx="23129">
                  <c:v>26.076000000000001</c:v>
                </c:pt>
                <c:pt idx="23130">
                  <c:v>26.076000000000001</c:v>
                </c:pt>
                <c:pt idx="23131">
                  <c:v>26.076000000000001</c:v>
                </c:pt>
                <c:pt idx="23132">
                  <c:v>26.076000000000001</c:v>
                </c:pt>
                <c:pt idx="23133">
                  <c:v>26.076000000000001</c:v>
                </c:pt>
                <c:pt idx="23134">
                  <c:v>26.076000000000001</c:v>
                </c:pt>
                <c:pt idx="23135">
                  <c:v>26.076000000000001</c:v>
                </c:pt>
                <c:pt idx="23136">
                  <c:v>26.076000000000001</c:v>
                </c:pt>
                <c:pt idx="23137">
                  <c:v>26.076000000000001</c:v>
                </c:pt>
                <c:pt idx="23138">
                  <c:v>26.076000000000001</c:v>
                </c:pt>
                <c:pt idx="23139">
                  <c:v>26.076000000000001</c:v>
                </c:pt>
                <c:pt idx="23140">
                  <c:v>26.076000000000001</c:v>
                </c:pt>
                <c:pt idx="23141">
                  <c:v>26.076000000000001</c:v>
                </c:pt>
                <c:pt idx="23142">
                  <c:v>26.076000000000001</c:v>
                </c:pt>
                <c:pt idx="23143">
                  <c:v>26.076000000000001</c:v>
                </c:pt>
                <c:pt idx="23144">
                  <c:v>26.076000000000001</c:v>
                </c:pt>
                <c:pt idx="23145">
                  <c:v>26.076000000000001</c:v>
                </c:pt>
                <c:pt idx="23146">
                  <c:v>26.076000000000001</c:v>
                </c:pt>
                <c:pt idx="23147">
                  <c:v>26.076000000000001</c:v>
                </c:pt>
                <c:pt idx="23148">
                  <c:v>26.076000000000001</c:v>
                </c:pt>
                <c:pt idx="23149">
                  <c:v>26.076000000000001</c:v>
                </c:pt>
                <c:pt idx="23150">
                  <c:v>26.076000000000001</c:v>
                </c:pt>
                <c:pt idx="23151">
                  <c:v>26.076000000000001</c:v>
                </c:pt>
                <c:pt idx="23152">
                  <c:v>26.076000000000001</c:v>
                </c:pt>
                <c:pt idx="23153">
                  <c:v>26.076000000000001</c:v>
                </c:pt>
                <c:pt idx="23154">
                  <c:v>26.076000000000001</c:v>
                </c:pt>
                <c:pt idx="23155">
                  <c:v>26.076000000000001</c:v>
                </c:pt>
                <c:pt idx="23156">
                  <c:v>26.076000000000001</c:v>
                </c:pt>
                <c:pt idx="23157">
                  <c:v>26.076000000000001</c:v>
                </c:pt>
                <c:pt idx="23158">
                  <c:v>26.076000000000001</c:v>
                </c:pt>
                <c:pt idx="23159">
                  <c:v>26.076000000000001</c:v>
                </c:pt>
                <c:pt idx="23160">
                  <c:v>26.076000000000001</c:v>
                </c:pt>
                <c:pt idx="23161">
                  <c:v>26.076000000000001</c:v>
                </c:pt>
                <c:pt idx="23162">
                  <c:v>26.076000000000001</c:v>
                </c:pt>
                <c:pt idx="23163">
                  <c:v>26.076000000000001</c:v>
                </c:pt>
                <c:pt idx="23164">
                  <c:v>26.076000000000001</c:v>
                </c:pt>
                <c:pt idx="23165">
                  <c:v>26.076000000000001</c:v>
                </c:pt>
                <c:pt idx="23166">
                  <c:v>26.076000000000001</c:v>
                </c:pt>
                <c:pt idx="23167">
                  <c:v>26.076000000000001</c:v>
                </c:pt>
                <c:pt idx="23168">
                  <c:v>26.076000000000001</c:v>
                </c:pt>
                <c:pt idx="23169">
                  <c:v>26.076000000000001</c:v>
                </c:pt>
                <c:pt idx="23170">
                  <c:v>26.076000000000001</c:v>
                </c:pt>
                <c:pt idx="23171">
                  <c:v>26.076000000000001</c:v>
                </c:pt>
                <c:pt idx="23172">
                  <c:v>26.076000000000001</c:v>
                </c:pt>
                <c:pt idx="23173">
                  <c:v>26.076000000000001</c:v>
                </c:pt>
                <c:pt idx="23174">
                  <c:v>26.076000000000001</c:v>
                </c:pt>
                <c:pt idx="23175">
                  <c:v>26.076000000000001</c:v>
                </c:pt>
                <c:pt idx="23176">
                  <c:v>26.076000000000001</c:v>
                </c:pt>
                <c:pt idx="23177">
                  <c:v>26.076000000000001</c:v>
                </c:pt>
                <c:pt idx="23178">
                  <c:v>26.076000000000001</c:v>
                </c:pt>
                <c:pt idx="23179">
                  <c:v>26.076000000000001</c:v>
                </c:pt>
                <c:pt idx="23180">
                  <c:v>26.076000000000001</c:v>
                </c:pt>
                <c:pt idx="23181">
                  <c:v>26.076000000000001</c:v>
                </c:pt>
                <c:pt idx="23182">
                  <c:v>26.076000000000001</c:v>
                </c:pt>
                <c:pt idx="23183">
                  <c:v>26.076000000000001</c:v>
                </c:pt>
                <c:pt idx="23184">
                  <c:v>26.076000000000001</c:v>
                </c:pt>
                <c:pt idx="23185">
                  <c:v>26.076000000000001</c:v>
                </c:pt>
                <c:pt idx="23186">
                  <c:v>26.076000000000001</c:v>
                </c:pt>
                <c:pt idx="23187">
                  <c:v>26.076000000000001</c:v>
                </c:pt>
                <c:pt idx="23188">
                  <c:v>26.076000000000001</c:v>
                </c:pt>
                <c:pt idx="23189">
                  <c:v>26.076000000000001</c:v>
                </c:pt>
                <c:pt idx="23190">
                  <c:v>26.076000000000001</c:v>
                </c:pt>
                <c:pt idx="23191">
                  <c:v>26.1</c:v>
                </c:pt>
                <c:pt idx="23192">
                  <c:v>26.117999999999999</c:v>
                </c:pt>
                <c:pt idx="23193">
                  <c:v>26.117999999999999</c:v>
                </c:pt>
                <c:pt idx="23194">
                  <c:v>26.117999999999999</c:v>
                </c:pt>
                <c:pt idx="23195">
                  <c:v>26.117999999999999</c:v>
                </c:pt>
                <c:pt idx="23196">
                  <c:v>26.117999999999999</c:v>
                </c:pt>
                <c:pt idx="23197">
                  <c:v>26.117999999999999</c:v>
                </c:pt>
                <c:pt idx="23198">
                  <c:v>26.117999999999999</c:v>
                </c:pt>
                <c:pt idx="23199">
                  <c:v>26.117999999999999</c:v>
                </c:pt>
                <c:pt idx="23200">
                  <c:v>26.117999999999999</c:v>
                </c:pt>
                <c:pt idx="23201">
                  <c:v>26.117999999999999</c:v>
                </c:pt>
                <c:pt idx="23202">
                  <c:v>26.117999999999999</c:v>
                </c:pt>
                <c:pt idx="23203">
                  <c:v>26.117999999999999</c:v>
                </c:pt>
                <c:pt idx="23204">
                  <c:v>26.117999999999999</c:v>
                </c:pt>
                <c:pt idx="23205">
                  <c:v>26.117999999999999</c:v>
                </c:pt>
                <c:pt idx="23206">
                  <c:v>26.117999999999999</c:v>
                </c:pt>
                <c:pt idx="23207">
                  <c:v>26.117999999999999</c:v>
                </c:pt>
                <c:pt idx="23208">
                  <c:v>26.117999999999999</c:v>
                </c:pt>
                <c:pt idx="23209">
                  <c:v>26.117999999999999</c:v>
                </c:pt>
                <c:pt idx="23210">
                  <c:v>26.117999999999999</c:v>
                </c:pt>
                <c:pt idx="23211">
                  <c:v>26.117999999999999</c:v>
                </c:pt>
                <c:pt idx="23212">
                  <c:v>26.117999999999999</c:v>
                </c:pt>
                <c:pt idx="23213">
                  <c:v>26.117999999999999</c:v>
                </c:pt>
                <c:pt idx="23214">
                  <c:v>26.117999999999999</c:v>
                </c:pt>
                <c:pt idx="23215">
                  <c:v>26.117999999999999</c:v>
                </c:pt>
                <c:pt idx="23216">
                  <c:v>26.117999999999999</c:v>
                </c:pt>
                <c:pt idx="23217">
                  <c:v>26.117999999999999</c:v>
                </c:pt>
                <c:pt idx="23218">
                  <c:v>26.117999999999999</c:v>
                </c:pt>
                <c:pt idx="23219">
                  <c:v>26.117999999999999</c:v>
                </c:pt>
                <c:pt idx="23220">
                  <c:v>26.117999999999999</c:v>
                </c:pt>
                <c:pt idx="23221">
                  <c:v>26.117999999999999</c:v>
                </c:pt>
                <c:pt idx="23222">
                  <c:v>26.117999999999999</c:v>
                </c:pt>
                <c:pt idx="23223">
                  <c:v>26.117999999999999</c:v>
                </c:pt>
                <c:pt idx="23224">
                  <c:v>26.117999999999999</c:v>
                </c:pt>
                <c:pt idx="23225">
                  <c:v>26.117999999999999</c:v>
                </c:pt>
                <c:pt idx="23226">
                  <c:v>26.117999999999999</c:v>
                </c:pt>
                <c:pt idx="23227">
                  <c:v>26.117999999999999</c:v>
                </c:pt>
                <c:pt idx="23228">
                  <c:v>26.117999999999999</c:v>
                </c:pt>
                <c:pt idx="23229">
                  <c:v>26.117999999999999</c:v>
                </c:pt>
                <c:pt idx="23230">
                  <c:v>26.117999999999999</c:v>
                </c:pt>
                <c:pt idx="23231">
                  <c:v>26.117999999999999</c:v>
                </c:pt>
                <c:pt idx="23232">
                  <c:v>26.117999999999999</c:v>
                </c:pt>
                <c:pt idx="23233">
                  <c:v>26.117999999999999</c:v>
                </c:pt>
                <c:pt idx="23234">
                  <c:v>26.117999999999999</c:v>
                </c:pt>
                <c:pt idx="23235">
                  <c:v>26.117999999999999</c:v>
                </c:pt>
                <c:pt idx="23236">
                  <c:v>26.117999999999999</c:v>
                </c:pt>
                <c:pt idx="23237">
                  <c:v>26.117999999999999</c:v>
                </c:pt>
                <c:pt idx="23238">
                  <c:v>26.117999999999999</c:v>
                </c:pt>
                <c:pt idx="23239">
                  <c:v>26.117999999999999</c:v>
                </c:pt>
                <c:pt idx="23240">
                  <c:v>26.117999999999999</c:v>
                </c:pt>
                <c:pt idx="23241">
                  <c:v>26.117999999999999</c:v>
                </c:pt>
                <c:pt idx="23242">
                  <c:v>26.117999999999999</c:v>
                </c:pt>
                <c:pt idx="23243">
                  <c:v>26.117999999999999</c:v>
                </c:pt>
                <c:pt idx="23244">
                  <c:v>26.117999999999999</c:v>
                </c:pt>
                <c:pt idx="23245">
                  <c:v>26.117999999999999</c:v>
                </c:pt>
                <c:pt idx="23246">
                  <c:v>26.117999999999999</c:v>
                </c:pt>
                <c:pt idx="23247">
                  <c:v>26.117999999999999</c:v>
                </c:pt>
                <c:pt idx="23248">
                  <c:v>26.117999999999999</c:v>
                </c:pt>
                <c:pt idx="23249">
                  <c:v>26.117999999999999</c:v>
                </c:pt>
                <c:pt idx="23250">
                  <c:v>26.117999999999999</c:v>
                </c:pt>
                <c:pt idx="23251">
                  <c:v>26.117999999999999</c:v>
                </c:pt>
                <c:pt idx="23252">
                  <c:v>26.117999999999999</c:v>
                </c:pt>
                <c:pt idx="23253">
                  <c:v>26.117999999999999</c:v>
                </c:pt>
                <c:pt idx="23254">
                  <c:v>26.117999999999999</c:v>
                </c:pt>
                <c:pt idx="23255">
                  <c:v>26.117999999999999</c:v>
                </c:pt>
                <c:pt idx="23256">
                  <c:v>26.117999999999999</c:v>
                </c:pt>
                <c:pt idx="23257">
                  <c:v>26.117999999999999</c:v>
                </c:pt>
                <c:pt idx="23258">
                  <c:v>26.117999999999999</c:v>
                </c:pt>
                <c:pt idx="23259">
                  <c:v>26.117999999999999</c:v>
                </c:pt>
                <c:pt idx="23260">
                  <c:v>26.117999999999999</c:v>
                </c:pt>
                <c:pt idx="23261">
                  <c:v>26.117999999999999</c:v>
                </c:pt>
                <c:pt idx="23262">
                  <c:v>26.117999999999999</c:v>
                </c:pt>
                <c:pt idx="23263">
                  <c:v>26.117999999999999</c:v>
                </c:pt>
                <c:pt idx="23264">
                  <c:v>26.117999999999999</c:v>
                </c:pt>
                <c:pt idx="23265">
                  <c:v>26.117999999999999</c:v>
                </c:pt>
                <c:pt idx="23266">
                  <c:v>26.117999999999999</c:v>
                </c:pt>
                <c:pt idx="23267">
                  <c:v>26.117999999999999</c:v>
                </c:pt>
                <c:pt idx="23268">
                  <c:v>26.117999999999999</c:v>
                </c:pt>
                <c:pt idx="23269">
                  <c:v>26.117999999999999</c:v>
                </c:pt>
                <c:pt idx="23270">
                  <c:v>26.117999999999999</c:v>
                </c:pt>
                <c:pt idx="23271">
                  <c:v>26.117999999999999</c:v>
                </c:pt>
                <c:pt idx="23272">
                  <c:v>26.117999999999999</c:v>
                </c:pt>
                <c:pt idx="23273">
                  <c:v>26.117999999999999</c:v>
                </c:pt>
                <c:pt idx="23274">
                  <c:v>26.117999999999999</c:v>
                </c:pt>
                <c:pt idx="23275">
                  <c:v>26.138000000000002</c:v>
                </c:pt>
                <c:pt idx="23276">
                  <c:v>26.155999999999999</c:v>
                </c:pt>
                <c:pt idx="23277">
                  <c:v>26.155999999999999</c:v>
                </c:pt>
                <c:pt idx="23278">
                  <c:v>26.155999999999999</c:v>
                </c:pt>
                <c:pt idx="23279">
                  <c:v>26.155999999999999</c:v>
                </c:pt>
                <c:pt idx="23280">
                  <c:v>26.155999999999999</c:v>
                </c:pt>
                <c:pt idx="23281">
                  <c:v>26.155999999999999</c:v>
                </c:pt>
                <c:pt idx="23282">
                  <c:v>26.155999999999999</c:v>
                </c:pt>
                <c:pt idx="23283">
                  <c:v>26.155999999999999</c:v>
                </c:pt>
                <c:pt idx="23284">
                  <c:v>26.155999999999999</c:v>
                </c:pt>
                <c:pt idx="23285">
                  <c:v>26.155999999999999</c:v>
                </c:pt>
                <c:pt idx="23286">
                  <c:v>26.155999999999999</c:v>
                </c:pt>
                <c:pt idx="23287">
                  <c:v>26.155999999999999</c:v>
                </c:pt>
                <c:pt idx="23288">
                  <c:v>26.155999999999999</c:v>
                </c:pt>
                <c:pt idx="23289">
                  <c:v>26.155999999999999</c:v>
                </c:pt>
                <c:pt idx="23290">
                  <c:v>26.155999999999999</c:v>
                </c:pt>
                <c:pt idx="23291">
                  <c:v>26.155999999999999</c:v>
                </c:pt>
                <c:pt idx="23292">
                  <c:v>26.155999999999999</c:v>
                </c:pt>
                <c:pt idx="23293">
                  <c:v>26.155999999999999</c:v>
                </c:pt>
                <c:pt idx="23294">
                  <c:v>26.155999999999999</c:v>
                </c:pt>
                <c:pt idx="23295">
                  <c:v>26.155999999999999</c:v>
                </c:pt>
                <c:pt idx="23296">
                  <c:v>26.155999999999999</c:v>
                </c:pt>
                <c:pt idx="23297">
                  <c:v>26.155999999999999</c:v>
                </c:pt>
                <c:pt idx="23298">
                  <c:v>26.155999999999999</c:v>
                </c:pt>
                <c:pt idx="23299">
                  <c:v>26.155999999999999</c:v>
                </c:pt>
                <c:pt idx="23300">
                  <c:v>26.155999999999999</c:v>
                </c:pt>
                <c:pt idx="23301">
                  <c:v>26.155999999999999</c:v>
                </c:pt>
                <c:pt idx="23302">
                  <c:v>26.155999999999999</c:v>
                </c:pt>
                <c:pt idx="23303">
                  <c:v>26.155999999999999</c:v>
                </c:pt>
                <c:pt idx="23304">
                  <c:v>26.155999999999999</c:v>
                </c:pt>
                <c:pt idx="23305">
                  <c:v>26.155999999999999</c:v>
                </c:pt>
                <c:pt idx="23306">
                  <c:v>26.155999999999999</c:v>
                </c:pt>
                <c:pt idx="23307">
                  <c:v>26.155999999999999</c:v>
                </c:pt>
                <c:pt idx="23308">
                  <c:v>26.155999999999999</c:v>
                </c:pt>
                <c:pt idx="23309">
                  <c:v>26.155999999999999</c:v>
                </c:pt>
                <c:pt idx="23310">
                  <c:v>26.155999999999999</c:v>
                </c:pt>
                <c:pt idx="23311">
                  <c:v>26.155999999999999</c:v>
                </c:pt>
                <c:pt idx="23312">
                  <c:v>26.155999999999999</c:v>
                </c:pt>
                <c:pt idx="23313">
                  <c:v>26.155999999999999</c:v>
                </c:pt>
                <c:pt idx="23314">
                  <c:v>26.155999999999999</c:v>
                </c:pt>
                <c:pt idx="23315">
                  <c:v>26.155999999999999</c:v>
                </c:pt>
                <c:pt idx="23316">
                  <c:v>26.155999999999999</c:v>
                </c:pt>
                <c:pt idx="23317">
                  <c:v>26.155999999999999</c:v>
                </c:pt>
                <c:pt idx="23318">
                  <c:v>26.155999999999999</c:v>
                </c:pt>
                <c:pt idx="23319">
                  <c:v>26.155999999999999</c:v>
                </c:pt>
                <c:pt idx="23320">
                  <c:v>26.155999999999999</c:v>
                </c:pt>
                <c:pt idx="23321">
                  <c:v>26.155999999999999</c:v>
                </c:pt>
                <c:pt idx="23322">
                  <c:v>26.155999999999999</c:v>
                </c:pt>
                <c:pt idx="23323">
                  <c:v>26.155999999999999</c:v>
                </c:pt>
                <c:pt idx="23324">
                  <c:v>26.155999999999999</c:v>
                </c:pt>
                <c:pt idx="23325">
                  <c:v>26.155999999999999</c:v>
                </c:pt>
                <c:pt idx="23326">
                  <c:v>26.155999999999999</c:v>
                </c:pt>
                <c:pt idx="23327">
                  <c:v>26.155999999999999</c:v>
                </c:pt>
                <c:pt idx="23328">
                  <c:v>26.155999999999999</c:v>
                </c:pt>
                <c:pt idx="23329">
                  <c:v>26.155999999999999</c:v>
                </c:pt>
                <c:pt idx="23330">
                  <c:v>26.155999999999999</c:v>
                </c:pt>
                <c:pt idx="23331">
                  <c:v>26.155999999999999</c:v>
                </c:pt>
                <c:pt idx="23332">
                  <c:v>26.155999999999999</c:v>
                </c:pt>
                <c:pt idx="23333">
                  <c:v>26.155999999999999</c:v>
                </c:pt>
                <c:pt idx="23334">
                  <c:v>26.155999999999999</c:v>
                </c:pt>
                <c:pt idx="23335">
                  <c:v>26.155999999999999</c:v>
                </c:pt>
                <c:pt idx="23336">
                  <c:v>26.155999999999999</c:v>
                </c:pt>
                <c:pt idx="23337">
                  <c:v>26.155999999999999</c:v>
                </c:pt>
                <c:pt idx="23338">
                  <c:v>26.155999999999999</c:v>
                </c:pt>
                <c:pt idx="23339">
                  <c:v>26.155999999999999</c:v>
                </c:pt>
                <c:pt idx="23340">
                  <c:v>26.155999999999999</c:v>
                </c:pt>
                <c:pt idx="23341">
                  <c:v>26.155999999999999</c:v>
                </c:pt>
                <c:pt idx="23342">
                  <c:v>26.155999999999999</c:v>
                </c:pt>
                <c:pt idx="23343">
                  <c:v>26.155999999999999</c:v>
                </c:pt>
                <c:pt idx="23344">
                  <c:v>26.155999999999999</c:v>
                </c:pt>
                <c:pt idx="23345">
                  <c:v>26.155999999999999</c:v>
                </c:pt>
                <c:pt idx="23346">
                  <c:v>26.155999999999999</c:v>
                </c:pt>
                <c:pt idx="23347">
                  <c:v>26.161999999999999</c:v>
                </c:pt>
                <c:pt idx="23348">
                  <c:v>26.19</c:v>
                </c:pt>
                <c:pt idx="23349">
                  <c:v>26.19</c:v>
                </c:pt>
                <c:pt idx="23350">
                  <c:v>26.19</c:v>
                </c:pt>
                <c:pt idx="23351">
                  <c:v>26.19</c:v>
                </c:pt>
                <c:pt idx="23352">
                  <c:v>26.19</c:v>
                </c:pt>
                <c:pt idx="23353">
                  <c:v>26.19</c:v>
                </c:pt>
                <c:pt idx="23354">
                  <c:v>26.19</c:v>
                </c:pt>
                <c:pt idx="23355">
                  <c:v>26.19</c:v>
                </c:pt>
                <c:pt idx="23356">
                  <c:v>26.19</c:v>
                </c:pt>
                <c:pt idx="23357">
                  <c:v>26.19</c:v>
                </c:pt>
                <c:pt idx="23358">
                  <c:v>26.19</c:v>
                </c:pt>
                <c:pt idx="23359">
                  <c:v>26.19</c:v>
                </c:pt>
                <c:pt idx="23360">
                  <c:v>26.19</c:v>
                </c:pt>
                <c:pt idx="23361">
                  <c:v>26.19</c:v>
                </c:pt>
                <c:pt idx="23362">
                  <c:v>26.19</c:v>
                </c:pt>
                <c:pt idx="23363">
                  <c:v>26.19</c:v>
                </c:pt>
                <c:pt idx="23364">
                  <c:v>26.19</c:v>
                </c:pt>
                <c:pt idx="23365">
                  <c:v>26.19</c:v>
                </c:pt>
                <c:pt idx="23366">
                  <c:v>26.19</c:v>
                </c:pt>
                <c:pt idx="23367">
                  <c:v>26.19</c:v>
                </c:pt>
                <c:pt idx="23368">
                  <c:v>26.19</c:v>
                </c:pt>
                <c:pt idx="23369">
                  <c:v>26.19</c:v>
                </c:pt>
                <c:pt idx="23370">
                  <c:v>26.19</c:v>
                </c:pt>
                <c:pt idx="23371">
                  <c:v>26.19</c:v>
                </c:pt>
                <c:pt idx="23372">
                  <c:v>26.19</c:v>
                </c:pt>
                <c:pt idx="23373">
                  <c:v>26.19</c:v>
                </c:pt>
                <c:pt idx="23374">
                  <c:v>26.19</c:v>
                </c:pt>
                <c:pt idx="23375">
                  <c:v>26.19</c:v>
                </c:pt>
                <c:pt idx="23376">
                  <c:v>26.19</c:v>
                </c:pt>
                <c:pt idx="23377">
                  <c:v>26.19</c:v>
                </c:pt>
                <c:pt idx="23378">
                  <c:v>26.19</c:v>
                </c:pt>
                <c:pt idx="23379">
                  <c:v>26.19</c:v>
                </c:pt>
                <c:pt idx="23380">
                  <c:v>26.19</c:v>
                </c:pt>
                <c:pt idx="23381">
                  <c:v>26.19</c:v>
                </c:pt>
                <c:pt idx="23382">
                  <c:v>26.19</c:v>
                </c:pt>
                <c:pt idx="23383">
                  <c:v>26.19</c:v>
                </c:pt>
                <c:pt idx="23384">
                  <c:v>26.19</c:v>
                </c:pt>
                <c:pt idx="23385">
                  <c:v>26.19</c:v>
                </c:pt>
                <c:pt idx="23386">
                  <c:v>26.19</c:v>
                </c:pt>
                <c:pt idx="23387">
                  <c:v>26.19</c:v>
                </c:pt>
                <c:pt idx="23388">
                  <c:v>26.19</c:v>
                </c:pt>
                <c:pt idx="23389">
                  <c:v>26.19</c:v>
                </c:pt>
                <c:pt idx="23390">
                  <c:v>26.19</c:v>
                </c:pt>
                <c:pt idx="23391">
                  <c:v>26.19</c:v>
                </c:pt>
                <c:pt idx="23392">
                  <c:v>26.19</c:v>
                </c:pt>
                <c:pt idx="23393">
                  <c:v>26.19</c:v>
                </c:pt>
                <c:pt idx="23394">
                  <c:v>26.19</c:v>
                </c:pt>
                <c:pt idx="23395">
                  <c:v>26.19</c:v>
                </c:pt>
                <c:pt idx="23396">
                  <c:v>26.19</c:v>
                </c:pt>
                <c:pt idx="23397">
                  <c:v>26.19</c:v>
                </c:pt>
                <c:pt idx="23398">
                  <c:v>26.19</c:v>
                </c:pt>
                <c:pt idx="23399">
                  <c:v>26.19</c:v>
                </c:pt>
                <c:pt idx="23400">
                  <c:v>26.19</c:v>
                </c:pt>
                <c:pt idx="23401">
                  <c:v>26.19</c:v>
                </c:pt>
                <c:pt idx="23402">
                  <c:v>26.19</c:v>
                </c:pt>
                <c:pt idx="23403">
                  <c:v>26.19</c:v>
                </c:pt>
                <c:pt idx="23404">
                  <c:v>26.19</c:v>
                </c:pt>
                <c:pt idx="23405">
                  <c:v>26.19</c:v>
                </c:pt>
                <c:pt idx="23406">
                  <c:v>26.19</c:v>
                </c:pt>
                <c:pt idx="23407">
                  <c:v>26.19</c:v>
                </c:pt>
                <c:pt idx="23408">
                  <c:v>26.19</c:v>
                </c:pt>
                <c:pt idx="23409">
                  <c:v>26.19</c:v>
                </c:pt>
                <c:pt idx="23410">
                  <c:v>26.19</c:v>
                </c:pt>
                <c:pt idx="23411">
                  <c:v>26.19</c:v>
                </c:pt>
                <c:pt idx="23412">
                  <c:v>26.19</c:v>
                </c:pt>
                <c:pt idx="23413">
                  <c:v>26.19</c:v>
                </c:pt>
                <c:pt idx="23414">
                  <c:v>26.19</c:v>
                </c:pt>
                <c:pt idx="23415">
                  <c:v>26.198</c:v>
                </c:pt>
                <c:pt idx="23416">
                  <c:v>26.231999999999999</c:v>
                </c:pt>
                <c:pt idx="23417">
                  <c:v>26.231999999999999</c:v>
                </c:pt>
                <c:pt idx="23418">
                  <c:v>26.231999999999999</c:v>
                </c:pt>
                <c:pt idx="23419">
                  <c:v>26.231999999999999</c:v>
                </c:pt>
                <c:pt idx="23420">
                  <c:v>26.231999999999999</c:v>
                </c:pt>
                <c:pt idx="23421">
                  <c:v>26.231999999999999</c:v>
                </c:pt>
                <c:pt idx="23422">
                  <c:v>26.231999999999999</c:v>
                </c:pt>
                <c:pt idx="23423">
                  <c:v>26.231999999999999</c:v>
                </c:pt>
                <c:pt idx="23424">
                  <c:v>26.231999999999999</c:v>
                </c:pt>
                <c:pt idx="23425">
                  <c:v>26.231999999999999</c:v>
                </c:pt>
                <c:pt idx="23426">
                  <c:v>26.231999999999999</c:v>
                </c:pt>
                <c:pt idx="23427">
                  <c:v>26.231999999999999</c:v>
                </c:pt>
                <c:pt idx="23428">
                  <c:v>26.231999999999999</c:v>
                </c:pt>
                <c:pt idx="23429">
                  <c:v>26.231999999999999</c:v>
                </c:pt>
                <c:pt idx="23430">
                  <c:v>26.231999999999999</c:v>
                </c:pt>
                <c:pt idx="23431">
                  <c:v>26.231999999999999</c:v>
                </c:pt>
                <c:pt idx="23432">
                  <c:v>26.231999999999999</c:v>
                </c:pt>
                <c:pt idx="23433">
                  <c:v>26.231999999999999</c:v>
                </c:pt>
                <c:pt idx="23434">
                  <c:v>26.231999999999999</c:v>
                </c:pt>
                <c:pt idx="23435">
                  <c:v>26.231999999999999</c:v>
                </c:pt>
                <c:pt idx="23436">
                  <c:v>26.231999999999999</c:v>
                </c:pt>
                <c:pt idx="23437">
                  <c:v>26.231999999999999</c:v>
                </c:pt>
                <c:pt idx="23438">
                  <c:v>26.231999999999999</c:v>
                </c:pt>
                <c:pt idx="23439">
                  <c:v>26.231999999999999</c:v>
                </c:pt>
                <c:pt idx="23440">
                  <c:v>26.231999999999999</c:v>
                </c:pt>
                <c:pt idx="23441">
                  <c:v>26.231999999999999</c:v>
                </c:pt>
                <c:pt idx="23442">
                  <c:v>26.231999999999999</c:v>
                </c:pt>
                <c:pt idx="23443">
                  <c:v>26.231999999999999</c:v>
                </c:pt>
                <c:pt idx="23444">
                  <c:v>26.231999999999999</c:v>
                </c:pt>
                <c:pt idx="23445">
                  <c:v>26.231999999999999</c:v>
                </c:pt>
                <c:pt idx="23446">
                  <c:v>26.231999999999999</c:v>
                </c:pt>
                <c:pt idx="23447">
                  <c:v>26.231999999999999</c:v>
                </c:pt>
                <c:pt idx="23448">
                  <c:v>26.231999999999999</c:v>
                </c:pt>
                <c:pt idx="23449">
                  <c:v>26.231999999999999</c:v>
                </c:pt>
                <c:pt idx="23450">
                  <c:v>26.231999999999999</c:v>
                </c:pt>
                <c:pt idx="23451">
                  <c:v>26.231999999999999</c:v>
                </c:pt>
                <c:pt idx="23452">
                  <c:v>26.231999999999999</c:v>
                </c:pt>
                <c:pt idx="23453">
                  <c:v>26.231999999999999</c:v>
                </c:pt>
                <c:pt idx="23454">
                  <c:v>26.231999999999999</c:v>
                </c:pt>
                <c:pt idx="23455">
                  <c:v>26.231999999999999</c:v>
                </c:pt>
                <c:pt idx="23456">
                  <c:v>26.231999999999999</c:v>
                </c:pt>
                <c:pt idx="23457">
                  <c:v>26.231999999999999</c:v>
                </c:pt>
                <c:pt idx="23458">
                  <c:v>26.231999999999999</c:v>
                </c:pt>
                <c:pt idx="23459">
                  <c:v>26.231999999999999</c:v>
                </c:pt>
                <c:pt idx="23460">
                  <c:v>26.231999999999999</c:v>
                </c:pt>
                <c:pt idx="23461">
                  <c:v>26.231999999999999</c:v>
                </c:pt>
                <c:pt idx="23462">
                  <c:v>26.231999999999999</c:v>
                </c:pt>
                <c:pt idx="23463">
                  <c:v>26.231999999999999</c:v>
                </c:pt>
                <c:pt idx="23464">
                  <c:v>26.231999999999999</c:v>
                </c:pt>
                <c:pt idx="23465">
                  <c:v>26.231999999999999</c:v>
                </c:pt>
                <c:pt idx="23466">
                  <c:v>26.231999999999999</c:v>
                </c:pt>
                <c:pt idx="23467">
                  <c:v>26.231999999999999</c:v>
                </c:pt>
                <c:pt idx="23468">
                  <c:v>26.231999999999999</c:v>
                </c:pt>
                <c:pt idx="23469">
                  <c:v>26.231999999999999</c:v>
                </c:pt>
                <c:pt idx="23470">
                  <c:v>26.231999999999999</c:v>
                </c:pt>
                <c:pt idx="23471">
                  <c:v>26.231999999999999</c:v>
                </c:pt>
                <c:pt idx="23472">
                  <c:v>26.231999999999999</c:v>
                </c:pt>
                <c:pt idx="23473">
                  <c:v>26.231999999999999</c:v>
                </c:pt>
                <c:pt idx="23474">
                  <c:v>26.231999999999999</c:v>
                </c:pt>
                <c:pt idx="23475">
                  <c:v>26.231999999999999</c:v>
                </c:pt>
                <c:pt idx="23476">
                  <c:v>26.231999999999999</c:v>
                </c:pt>
                <c:pt idx="23477">
                  <c:v>26.231999999999999</c:v>
                </c:pt>
                <c:pt idx="23478">
                  <c:v>26.231999999999999</c:v>
                </c:pt>
                <c:pt idx="23479">
                  <c:v>26.231999999999999</c:v>
                </c:pt>
                <c:pt idx="23480">
                  <c:v>26.231999999999999</c:v>
                </c:pt>
                <c:pt idx="23481">
                  <c:v>26.231999999999999</c:v>
                </c:pt>
                <c:pt idx="23482">
                  <c:v>26.231999999999999</c:v>
                </c:pt>
                <c:pt idx="23483">
                  <c:v>26.231999999999999</c:v>
                </c:pt>
                <c:pt idx="23484">
                  <c:v>26.231999999999999</c:v>
                </c:pt>
                <c:pt idx="23485">
                  <c:v>26.231999999999999</c:v>
                </c:pt>
                <c:pt idx="23486">
                  <c:v>26.231999999999999</c:v>
                </c:pt>
                <c:pt idx="23487">
                  <c:v>26.231999999999999</c:v>
                </c:pt>
                <c:pt idx="23488">
                  <c:v>26.231999999999999</c:v>
                </c:pt>
                <c:pt idx="23489">
                  <c:v>26.231999999999999</c:v>
                </c:pt>
                <c:pt idx="23490">
                  <c:v>26.231999999999999</c:v>
                </c:pt>
                <c:pt idx="23491">
                  <c:v>26.231999999999999</c:v>
                </c:pt>
                <c:pt idx="23492">
                  <c:v>26.231999999999999</c:v>
                </c:pt>
                <c:pt idx="23493">
                  <c:v>26.231999999999999</c:v>
                </c:pt>
                <c:pt idx="23494">
                  <c:v>26.231999999999999</c:v>
                </c:pt>
                <c:pt idx="23495">
                  <c:v>26.231999999999999</c:v>
                </c:pt>
                <c:pt idx="23496">
                  <c:v>26.231999999999999</c:v>
                </c:pt>
                <c:pt idx="23497">
                  <c:v>26.231999999999999</c:v>
                </c:pt>
                <c:pt idx="23498">
                  <c:v>26.231999999999999</c:v>
                </c:pt>
                <c:pt idx="23499">
                  <c:v>26.27</c:v>
                </c:pt>
                <c:pt idx="23500">
                  <c:v>26.27</c:v>
                </c:pt>
                <c:pt idx="23501">
                  <c:v>26.27</c:v>
                </c:pt>
                <c:pt idx="23502">
                  <c:v>26.27</c:v>
                </c:pt>
                <c:pt idx="23503">
                  <c:v>26.27</c:v>
                </c:pt>
                <c:pt idx="23504">
                  <c:v>26.27</c:v>
                </c:pt>
                <c:pt idx="23505">
                  <c:v>26.27</c:v>
                </c:pt>
                <c:pt idx="23506">
                  <c:v>26.27</c:v>
                </c:pt>
                <c:pt idx="23507">
                  <c:v>26.27</c:v>
                </c:pt>
                <c:pt idx="23508">
                  <c:v>26.27</c:v>
                </c:pt>
                <c:pt idx="23509">
                  <c:v>26.27</c:v>
                </c:pt>
                <c:pt idx="23510">
                  <c:v>26.27</c:v>
                </c:pt>
                <c:pt idx="23511">
                  <c:v>26.27</c:v>
                </c:pt>
                <c:pt idx="23512">
                  <c:v>26.27</c:v>
                </c:pt>
                <c:pt idx="23513">
                  <c:v>26.27</c:v>
                </c:pt>
                <c:pt idx="23514">
                  <c:v>26.27</c:v>
                </c:pt>
                <c:pt idx="23515">
                  <c:v>26.27</c:v>
                </c:pt>
                <c:pt idx="23516">
                  <c:v>26.27</c:v>
                </c:pt>
                <c:pt idx="23517">
                  <c:v>26.27</c:v>
                </c:pt>
                <c:pt idx="23518">
                  <c:v>26.27</c:v>
                </c:pt>
                <c:pt idx="23519">
                  <c:v>26.27</c:v>
                </c:pt>
                <c:pt idx="23520">
                  <c:v>26.27</c:v>
                </c:pt>
                <c:pt idx="23521">
                  <c:v>26.27</c:v>
                </c:pt>
                <c:pt idx="23522">
                  <c:v>26.27</c:v>
                </c:pt>
                <c:pt idx="23523">
                  <c:v>26.27</c:v>
                </c:pt>
                <c:pt idx="23524">
                  <c:v>26.27</c:v>
                </c:pt>
                <c:pt idx="23525">
                  <c:v>26.27</c:v>
                </c:pt>
                <c:pt idx="23526">
                  <c:v>26.27</c:v>
                </c:pt>
                <c:pt idx="23527">
                  <c:v>26.27</c:v>
                </c:pt>
                <c:pt idx="23528">
                  <c:v>26.27</c:v>
                </c:pt>
                <c:pt idx="23529">
                  <c:v>26.27</c:v>
                </c:pt>
                <c:pt idx="23530">
                  <c:v>26.27</c:v>
                </c:pt>
                <c:pt idx="23531">
                  <c:v>26.27</c:v>
                </c:pt>
                <c:pt idx="23532">
                  <c:v>26.27</c:v>
                </c:pt>
                <c:pt idx="23533">
                  <c:v>26.27</c:v>
                </c:pt>
                <c:pt idx="23534">
                  <c:v>26.27</c:v>
                </c:pt>
                <c:pt idx="23535">
                  <c:v>26.27</c:v>
                </c:pt>
                <c:pt idx="23536">
                  <c:v>26.27</c:v>
                </c:pt>
                <c:pt idx="23537">
                  <c:v>26.27</c:v>
                </c:pt>
                <c:pt idx="23538">
                  <c:v>26.27</c:v>
                </c:pt>
                <c:pt idx="23539">
                  <c:v>26.27</c:v>
                </c:pt>
                <c:pt idx="23540">
                  <c:v>26.27</c:v>
                </c:pt>
                <c:pt idx="23541">
                  <c:v>26.27</c:v>
                </c:pt>
                <c:pt idx="23542">
                  <c:v>26.27</c:v>
                </c:pt>
                <c:pt idx="23543">
                  <c:v>26.27</c:v>
                </c:pt>
                <c:pt idx="23544">
                  <c:v>26.27</c:v>
                </c:pt>
                <c:pt idx="23545">
                  <c:v>26.27</c:v>
                </c:pt>
                <c:pt idx="23546">
                  <c:v>26.27</c:v>
                </c:pt>
                <c:pt idx="23547">
                  <c:v>26.27</c:v>
                </c:pt>
                <c:pt idx="23548">
                  <c:v>26.27</c:v>
                </c:pt>
                <c:pt idx="23549">
                  <c:v>26.27</c:v>
                </c:pt>
                <c:pt idx="23550">
                  <c:v>26.27</c:v>
                </c:pt>
                <c:pt idx="23551">
                  <c:v>26.27</c:v>
                </c:pt>
                <c:pt idx="23552">
                  <c:v>26.27</c:v>
                </c:pt>
                <c:pt idx="23553">
                  <c:v>26.27</c:v>
                </c:pt>
                <c:pt idx="23554">
                  <c:v>26.27</c:v>
                </c:pt>
                <c:pt idx="23555">
                  <c:v>26.27</c:v>
                </c:pt>
                <c:pt idx="23556">
                  <c:v>26.27</c:v>
                </c:pt>
                <c:pt idx="23557">
                  <c:v>26.27</c:v>
                </c:pt>
                <c:pt idx="23558">
                  <c:v>26.27</c:v>
                </c:pt>
                <c:pt idx="23559">
                  <c:v>26.27</c:v>
                </c:pt>
                <c:pt idx="23560">
                  <c:v>26.27</c:v>
                </c:pt>
                <c:pt idx="23561">
                  <c:v>26.27</c:v>
                </c:pt>
                <c:pt idx="23562">
                  <c:v>26.27</c:v>
                </c:pt>
                <c:pt idx="23563">
                  <c:v>26.27</c:v>
                </c:pt>
                <c:pt idx="23564">
                  <c:v>26.27</c:v>
                </c:pt>
                <c:pt idx="23565">
                  <c:v>26.27</c:v>
                </c:pt>
                <c:pt idx="23566">
                  <c:v>26.27</c:v>
                </c:pt>
                <c:pt idx="23567">
                  <c:v>26.27</c:v>
                </c:pt>
                <c:pt idx="23568">
                  <c:v>26.27</c:v>
                </c:pt>
                <c:pt idx="23569">
                  <c:v>26.27</c:v>
                </c:pt>
                <c:pt idx="23570">
                  <c:v>26.27</c:v>
                </c:pt>
                <c:pt idx="23571">
                  <c:v>26.27</c:v>
                </c:pt>
                <c:pt idx="23572">
                  <c:v>26.27</c:v>
                </c:pt>
                <c:pt idx="23573">
                  <c:v>26.27</c:v>
                </c:pt>
                <c:pt idx="23574">
                  <c:v>26.27</c:v>
                </c:pt>
                <c:pt idx="23575">
                  <c:v>26.31</c:v>
                </c:pt>
                <c:pt idx="23576">
                  <c:v>26.31</c:v>
                </c:pt>
                <c:pt idx="23577">
                  <c:v>26.31</c:v>
                </c:pt>
                <c:pt idx="23578">
                  <c:v>26.31</c:v>
                </c:pt>
                <c:pt idx="23579">
                  <c:v>26.31</c:v>
                </c:pt>
                <c:pt idx="23580">
                  <c:v>26.31</c:v>
                </c:pt>
                <c:pt idx="23581">
                  <c:v>26.31</c:v>
                </c:pt>
                <c:pt idx="23582">
                  <c:v>26.31</c:v>
                </c:pt>
                <c:pt idx="23583">
                  <c:v>26.31</c:v>
                </c:pt>
                <c:pt idx="23584">
                  <c:v>26.31</c:v>
                </c:pt>
                <c:pt idx="23585">
                  <c:v>26.31</c:v>
                </c:pt>
                <c:pt idx="23586">
                  <c:v>26.31</c:v>
                </c:pt>
                <c:pt idx="23587">
                  <c:v>26.31</c:v>
                </c:pt>
                <c:pt idx="23588">
                  <c:v>26.31</c:v>
                </c:pt>
                <c:pt idx="23589">
                  <c:v>26.31</c:v>
                </c:pt>
                <c:pt idx="23590">
                  <c:v>26.31</c:v>
                </c:pt>
                <c:pt idx="23591">
                  <c:v>26.31</c:v>
                </c:pt>
                <c:pt idx="23592">
                  <c:v>26.31</c:v>
                </c:pt>
                <c:pt idx="23593">
                  <c:v>26.31</c:v>
                </c:pt>
                <c:pt idx="23594">
                  <c:v>26.31</c:v>
                </c:pt>
                <c:pt idx="23595">
                  <c:v>26.31</c:v>
                </c:pt>
                <c:pt idx="23596">
                  <c:v>26.31</c:v>
                </c:pt>
                <c:pt idx="23597">
                  <c:v>26.31</c:v>
                </c:pt>
                <c:pt idx="23598">
                  <c:v>26.31</c:v>
                </c:pt>
                <c:pt idx="23599">
                  <c:v>26.31</c:v>
                </c:pt>
                <c:pt idx="23600">
                  <c:v>26.31</c:v>
                </c:pt>
                <c:pt idx="23601">
                  <c:v>26.31</c:v>
                </c:pt>
                <c:pt idx="23602">
                  <c:v>26.31</c:v>
                </c:pt>
                <c:pt idx="23603">
                  <c:v>26.31</c:v>
                </c:pt>
                <c:pt idx="23604">
                  <c:v>26.31</c:v>
                </c:pt>
                <c:pt idx="23605">
                  <c:v>26.31</c:v>
                </c:pt>
                <c:pt idx="23606">
                  <c:v>26.31</c:v>
                </c:pt>
                <c:pt idx="23607">
                  <c:v>26.31</c:v>
                </c:pt>
                <c:pt idx="23608">
                  <c:v>26.31</c:v>
                </c:pt>
                <c:pt idx="23609">
                  <c:v>26.31</c:v>
                </c:pt>
                <c:pt idx="23610">
                  <c:v>26.31</c:v>
                </c:pt>
                <c:pt idx="23611">
                  <c:v>26.31</c:v>
                </c:pt>
                <c:pt idx="23612">
                  <c:v>26.31</c:v>
                </c:pt>
                <c:pt idx="23613">
                  <c:v>26.31</c:v>
                </c:pt>
                <c:pt idx="23614">
                  <c:v>26.31</c:v>
                </c:pt>
                <c:pt idx="23615">
                  <c:v>26.31</c:v>
                </c:pt>
                <c:pt idx="23616">
                  <c:v>26.31</c:v>
                </c:pt>
                <c:pt idx="23617">
                  <c:v>26.31</c:v>
                </c:pt>
                <c:pt idx="23618">
                  <c:v>26.31</c:v>
                </c:pt>
                <c:pt idx="23619">
                  <c:v>26.31</c:v>
                </c:pt>
                <c:pt idx="23620">
                  <c:v>26.31</c:v>
                </c:pt>
                <c:pt idx="23621">
                  <c:v>26.31</c:v>
                </c:pt>
                <c:pt idx="23622">
                  <c:v>26.31</c:v>
                </c:pt>
                <c:pt idx="23623">
                  <c:v>26.31</c:v>
                </c:pt>
                <c:pt idx="23624">
                  <c:v>26.31</c:v>
                </c:pt>
                <c:pt idx="23625">
                  <c:v>26.31</c:v>
                </c:pt>
                <c:pt idx="23626">
                  <c:v>26.31</c:v>
                </c:pt>
                <c:pt idx="23627">
                  <c:v>26.31</c:v>
                </c:pt>
                <c:pt idx="23628">
                  <c:v>26.31</c:v>
                </c:pt>
                <c:pt idx="23629">
                  <c:v>26.31</c:v>
                </c:pt>
                <c:pt idx="23630">
                  <c:v>26.31</c:v>
                </c:pt>
                <c:pt idx="23631">
                  <c:v>26.31</c:v>
                </c:pt>
                <c:pt idx="23632">
                  <c:v>26.31</c:v>
                </c:pt>
                <c:pt idx="23633">
                  <c:v>26.31</c:v>
                </c:pt>
                <c:pt idx="23634">
                  <c:v>26.31</c:v>
                </c:pt>
                <c:pt idx="23635">
                  <c:v>26.31</c:v>
                </c:pt>
                <c:pt idx="23636">
                  <c:v>26.31</c:v>
                </c:pt>
                <c:pt idx="23637">
                  <c:v>26.31</c:v>
                </c:pt>
                <c:pt idx="23638">
                  <c:v>26.31</c:v>
                </c:pt>
                <c:pt idx="23639">
                  <c:v>26.31</c:v>
                </c:pt>
                <c:pt idx="23640">
                  <c:v>26.31</c:v>
                </c:pt>
                <c:pt idx="23641">
                  <c:v>26.31</c:v>
                </c:pt>
                <c:pt idx="23642">
                  <c:v>26.31</c:v>
                </c:pt>
                <c:pt idx="23643">
                  <c:v>26.31</c:v>
                </c:pt>
                <c:pt idx="23644">
                  <c:v>26.31</c:v>
                </c:pt>
                <c:pt idx="23645">
                  <c:v>26.31</c:v>
                </c:pt>
                <c:pt idx="23646">
                  <c:v>26.31</c:v>
                </c:pt>
                <c:pt idx="23647">
                  <c:v>26.31</c:v>
                </c:pt>
                <c:pt idx="23648">
                  <c:v>26.31</c:v>
                </c:pt>
                <c:pt idx="23649">
                  <c:v>26.31</c:v>
                </c:pt>
                <c:pt idx="23650">
                  <c:v>26.31</c:v>
                </c:pt>
                <c:pt idx="23651">
                  <c:v>26.31</c:v>
                </c:pt>
                <c:pt idx="23652">
                  <c:v>26.31</c:v>
                </c:pt>
                <c:pt idx="23653">
                  <c:v>26.31</c:v>
                </c:pt>
                <c:pt idx="23654">
                  <c:v>26.31</c:v>
                </c:pt>
                <c:pt idx="23655">
                  <c:v>26.31</c:v>
                </c:pt>
                <c:pt idx="23656">
                  <c:v>26.33</c:v>
                </c:pt>
                <c:pt idx="23657">
                  <c:v>26.352</c:v>
                </c:pt>
                <c:pt idx="23658">
                  <c:v>26.352</c:v>
                </c:pt>
                <c:pt idx="23659">
                  <c:v>26.352</c:v>
                </c:pt>
                <c:pt idx="23660">
                  <c:v>26.352</c:v>
                </c:pt>
                <c:pt idx="23661">
                  <c:v>26.352</c:v>
                </c:pt>
                <c:pt idx="23662">
                  <c:v>26.352</c:v>
                </c:pt>
                <c:pt idx="23663">
                  <c:v>26.352</c:v>
                </c:pt>
                <c:pt idx="23664">
                  <c:v>26.352</c:v>
                </c:pt>
                <c:pt idx="23665">
                  <c:v>26.352</c:v>
                </c:pt>
                <c:pt idx="23666">
                  <c:v>26.352</c:v>
                </c:pt>
                <c:pt idx="23667">
                  <c:v>26.352</c:v>
                </c:pt>
                <c:pt idx="23668">
                  <c:v>26.352</c:v>
                </c:pt>
                <c:pt idx="23669">
                  <c:v>26.352</c:v>
                </c:pt>
                <c:pt idx="23670">
                  <c:v>26.352</c:v>
                </c:pt>
                <c:pt idx="23671">
                  <c:v>26.352</c:v>
                </c:pt>
                <c:pt idx="23672">
                  <c:v>26.352</c:v>
                </c:pt>
                <c:pt idx="23673">
                  <c:v>26.352</c:v>
                </c:pt>
                <c:pt idx="23674">
                  <c:v>26.352</c:v>
                </c:pt>
                <c:pt idx="23675">
                  <c:v>26.352</c:v>
                </c:pt>
                <c:pt idx="23676">
                  <c:v>26.352</c:v>
                </c:pt>
                <c:pt idx="23677">
                  <c:v>26.352</c:v>
                </c:pt>
                <c:pt idx="23678">
                  <c:v>26.352</c:v>
                </c:pt>
                <c:pt idx="23679">
                  <c:v>26.352</c:v>
                </c:pt>
                <c:pt idx="23680">
                  <c:v>26.352</c:v>
                </c:pt>
                <c:pt idx="23681">
                  <c:v>26.352</c:v>
                </c:pt>
                <c:pt idx="23682">
                  <c:v>26.352</c:v>
                </c:pt>
                <c:pt idx="23683">
                  <c:v>26.352</c:v>
                </c:pt>
                <c:pt idx="23684">
                  <c:v>26.352</c:v>
                </c:pt>
                <c:pt idx="23685">
                  <c:v>26.352</c:v>
                </c:pt>
                <c:pt idx="23686">
                  <c:v>26.352</c:v>
                </c:pt>
                <c:pt idx="23687">
                  <c:v>26.352</c:v>
                </c:pt>
                <c:pt idx="23688">
                  <c:v>26.352</c:v>
                </c:pt>
                <c:pt idx="23689">
                  <c:v>26.352</c:v>
                </c:pt>
                <c:pt idx="23690">
                  <c:v>26.352</c:v>
                </c:pt>
                <c:pt idx="23691">
                  <c:v>26.352</c:v>
                </c:pt>
                <c:pt idx="23692">
                  <c:v>26.352</c:v>
                </c:pt>
                <c:pt idx="23693">
                  <c:v>26.352</c:v>
                </c:pt>
                <c:pt idx="23694">
                  <c:v>26.352</c:v>
                </c:pt>
                <c:pt idx="23695">
                  <c:v>26.352</c:v>
                </c:pt>
                <c:pt idx="23696">
                  <c:v>26.352</c:v>
                </c:pt>
                <c:pt idx="23697">
                  <c:v>26.352</c:v>
                </c:pt>
                <c:pt idx="23698">
                  <c:v>26.352</c:v>
                </c:pt>
                <c:pt idx="23699">
                  <c:v>26.352</c:v>
                </c:pt>
                <c:pt idx="23700">
                  <c:v>26.352</c:v>
                </c:pt>
                <c:pt idx="23701">
                  <c:v>26.352</c:v>
                </c:pt>
                <c:pt idx="23702">
                  <c:v>26.352</c:v>
                </c:pt>
                <c:pt idx="23703">
                  <c:v>26.352</c:v>
                </c:pt>
                <c:pt idx="23704">
                  <c:v>26.352</c:v>
                </c:pt>
                <c:pt idx="23705">
                  <c:v>26.352</c:v>
                </c:pt>
                <c:pt idx="23706">
                  <c:v>26.352</c:v>
                </c:pt>
                <c:pt idx="23707">
                  <c:v>26.352</c:v>
                </c:pt>
                <c:pt idx="23708">
                  <c:v>26.352</c:v>
                </c:pt>
                <c:pt idx="23709">
                  <c:v>26.352</c:v>
                </c:pt>
                <c:pt idx="23710">
                  <c:v>26.352</c:v>
                </c:pt>
                <c:pt idx="23711">
                  <c:v>26.352</c:v>
                </c:pt>
                <c:pt idx="23712">
                  <c:v>26.352</c:v>
                </c:pt>
                <c:pt idx="23713">
                  <c:v>26.352</c:v>
                </c:pt>
                <c:pt idx="23714">
                  <c:v>26.352</c:v>
                </c:pt>
                <c:pt idx="23715">
                  <c:v>26.352</c:v>
                </c:pt>
                <c:pt idx="23716">
                  <c:v>26.352</c:v>
                </c:pt>
                <c:pt idx="23717">
                  <c:v>26.352</c:v>
                </c:pt>
                <c:pt idx="23718">
                  <c:v>26.352</c:v>
                </c:pt>
                <c:pt idx="23719">
                  <c:v>26.352</c:v>
                </c:pt>
                <c:pt idx="23720">
                  <c:v>26.352</c:v>
                </c:pt>
                <c:pt idx="23721">
                  <c:v>26.352</c:v>
                </c:pt>
                <c:pt idx="23722">
                  <c:v>26.352</c:v>
                </c:pt>
                <c:pt idx="23723">
                  <c:v>26.352</c:v>
                </c:pt>
                <c:pt idx="23724">
                  <c:v>26.352</c:v>
                </c:pt>
                <c:pt idx="23725">
                  <c:v>26.352</c:v>
                </c:pt>
                <c:pt idx="23726">
                  <c:v>26.352</c:v>
                </c:pt>
                <c:pt idx="23727">
                  <c:v>26.352</c:v>
                </c:pt>
                <c:pt idx="23728">
                  <c:v>26.352</c:v>
                </c:pt>
                <c:pt idx="23729">
                  <c:v>26.352</c:v>
                </c:pt>
                <c:pt idx="23730">
                  <c:v>26.352</c:v>
                </c:pt>
                <c:pt idx="23731">
                  <c:v>26.352</c:v>
                </c:pt>
                <c:pt idx="23732">
                  <c:v>26.352</c:v>
                </c:pt>
                <c:pt idx="23733">
                  <c:v>26.352</c:v>
                </c:pt>
                <c:pt idx="23734">
                  <c:v>26.352</c:v>
                </c:pt>
                <c:pt idx="23735">
                  <c:v>26.352</c:v>
                </c:pt>
                <c:pt idx="23736">
                  <c:v>26.352</c:v>
                </c:pt>
                <c:pt idx="23737">
                  <c:v>26.352</c:v>
                </c:pt>
                <c:pt idx="23738">
                  <c:v>26.352</c:v>
                </c:pt>
                <c:pt idx="23739">
                  <c:v>26.353999999999999</c:v>
                </c:pt>
                <c:pt idx="23740">
                  <c:v>26.372</c:v>
                </c:pt>
                <c:pt idx="23741">
                  <c:v>26.38</c:v>
                </c:pt>
                <c:pt idx="23742">
                  <c:v>26.38</c:v>
                </c:pt>
                <c:pt idx="23743">
                  <c:v>26.38</c:v>
                </c:pt>
                <c:pt idx="23744">
                  <c:v>26.38</c:v>
                </c:pt>
                <c:pt idx="23745">
                  <c:v>26.38</c:v>
                </c:pt>
                <c:pt idx="23746">
                  <c:v>26.38</c:v>
                </c:pt>
                <c:pt idx="23747">
                  <c:v>26.38</c:v>
                </c:pt>
                <c:pt idx="23748">
                  <c:v>26.38</c:v>
                </c:pt>
                <c:pt idx="23749">
                  <c:v>26.38</c:v>
                </c:pt>
                <c:pt idx="23750">
                  <c:v>26.38</c:v>
                </c:pt>
                <c:pt idx="23751">
                  <c:v>26.38</c:v>
                </c:pt>
                <c:pt idx="23752">
                  <c:v>26.38</c:v>
                </c:pt>
                <c:pt idx="23753">
                  <c:v>26.38</c:v>
                </c:pt>
                <c:pt idx="23754">
                  <c:v>26.38</c:v>
                </c:pt>
                <c:pt idx="23755">
                  <c:v>26.38</c:v>
                </c:pt>
                <c:pt idx="23756">
                  <c:v>26.38</c:v>
                </c:pt>
                <c:pt idx="23757">
                  <c:v>26.38</c:v>
                </c:pt>
                <c:pt idx="23758">
                  <c:v>26.38</c:v>
                </c:pt>
                <c:pt idx="23759">
                  <c:v>26.38</c:v>
                </c:pt>
                <c:pt idx="23760">
                  <c:v>26.38</c:v>
                </c:pt>
                <c:pt idx="23761">
                  <c:v>26.38</c:v>
                </c:pt>
                <c:pt idx="23762">
                  <c:v>26.38</c:v>
                </c:pt>
                <c:pt idx="23763">
                  <c:v>26.38</c:v>
                </c:pt>
                <c:pt idx="23764">
                  <c:v>26.38</c:v>
                </c:pt>
                <c:pt idx="23765">
                  <c:v>26.38</c:v>
                </c:pt>
                <c:pt idx="23766">
                  <c:v>26.38</c:v>
                </c:pt>
                <c:pt idx="23767">
                  <c:v>26.38</c:v>
                </c:pt>
                <c:pt idx="23768">
                  <c:v>26.38</c:v>
                </c:pt>
                <c:pt idx="23769">
                  <c:v>26.38</c:v>
                </c:pt>
                <c:pt idx="23770">
                  <c:v>26.38</c:v>
                </c:pt>
                <c:pt idx="23771">
                  <c:v>26.38</c:v>
                </c:pt>
                <c:pt idx="23772">
                  <c:v>26.38</c:v>
                </c:pt>
                <c:pt idx="23773">
                  <c:v>26.38</c:v>
                </c:pt>
                <c:pt idx="23774">
                  <c:v>26.38</c:v>
                </c:pt>
                <c:pt idx="23775">
                  <c:v>26.38</c:v>
                </c:pt>
                <c:pt idx="23776">
                  <c:v>26.38</c:v>
                </c:pt>
                <c:pt idx="23777">
                  <c:v>26.38</c:v>
                </c:pt>
                <c:pt idx="23778">
                  <c:v>26.38</c:v>
                </c:pt>
                <c:pt idx="23779">
                  <c:v>26.38</c:v>
                </c:pt>
                <c:pt idx="23780">
                  <c:v>26.38</c:v>
                </c:pt>
                <c:pt idx="23781">
                  <c:v>26.38</c:v>
                </c:pt>
                <c:pt idx="23782">
                  <c:v>26.38</c:v>
                </c:pt>
                <c:pt idx="23783">
                  <c:v>26.38</c:v>
                </c:pt>
                <c:pt idx="23784">
                  <c:v>26.38</c:v>
                </c:pt>
                <c:pt idx="23785">
                  <c:v>26.38</c:v>
                </c:pt>
                <c:pt idx="23786">
                  <c:v>26.38</c:v>
                </c:pt>
                <c:pt idx="23787">
                  <c:v>26.38</c:v>
                </c:pt>
                <c:pt idx="23788">
                  <c:v>26.38</c:v>
                </c:pt>
                <c:pt idx="23789">
                  <c:v>26.38</c:v>
                </c:pt>
                <c:pt idx="23790">
                  <c:v>26.38</c:v>
                </c:pt>
                <c:pt idx="23791">
                  <c:v>26.38</c:v>
                </c:pt>
                <c:pt idx="23792">
                  <c:v>26.38</c:v>
                </c:pt>
                <c:pt idx="23793">
                  <c:v>26.38</c:v>
                </c:pt>
                <c:pt idx="23794">
                  <c:v>26.38</c:v>
                </c:pt>
                <c:pt idx="23795">
                  <c:v>26.38</c:v>
                </c:pt>
                <c:pt idx="23796">
                  <c:v>26.405999999999999</c:v>
                </c:pt>
                <c:pt idx="23797">
                  <c:v>26.422000000000001</c:v>
                </c:pt>
                <c:pt idx="23798">
                  <c:v>26.422000000000001</c:v>
                </c:pt>
                <c:pt idx="23799">
                  <c:v>26.422000000000001</c:v>
                </c:pt>
                <c:pt idx="23800">
                  <c:v>26.422000000000001</c:v>
                </c:pt>
                <c:pt idx="23801">
                  <c:v>26.422000000000001</c:v>
                </c:pt>
                <c:pt idx="23802">
                  <c:v>26.422000000000001</c:v>
                </c:pt>
                <c:pt idx="23803">
                  <c:v>26.422000000000001</c:v>
                </c:pt>
                <c:pt idx="23804">
                  <c:v>26.422000000000001</c:v>
                </c:pt>
                <c:pt idx="23805">
                  <c:v>26.422000000000001</c:v>
                </c:pt>
                <c:pt idx="23806">
                  <c:v>26.422000000000001</c:v>
                </c:pt>
                <c:pt idx="23807">
                  <c:v>26.422000000000001</c:v>
                </c:pt>
                <c:pt idx="23808">
                  <c:v>26.422000000000001</c:v>
                </c:pt>
                <c:pt idx="23809">
                  <c:v>26.422000000000001</c:v>
                </c:pt>
                <c:pt idx="23810">
                  <c:v>26.422000000000001</c:v>
                </c:pt>
                <c:pt idx="23811">
                  <c:v>26.422000000000001</c:v>
                </c:pt>
                <c:pt idx="23812">
                  <c:v>26.422000000000001</c:v>
                </c:pt>
                <c:pt idx="23813">
                  <c:v>26.422000000000001</c:v>
                </c:pt>
                <c:pt idx="23814">
                  <c:v>26.422000000000001</c:v>
                </c:pt>
                <c:pt idx="23815">
                  <c:v>26.422000000000001</c:v>
                </c:pt>
                <c:pt idx="23816">
                  <c:v>26.422000000000001</c:v>
                </c:pt>
                <c:pt idx="23817">
                  <c:v>26.422000000000001</c:v>
                </c:pt>
                <c:pt idx="23818">
                  <c:v>26.422000000000001</c:v>
                </c:pt>
                <c:pt idx="23819">
                  <c:v>26.422000000000001</c:v>
                </c:pt>
                <c:pt idx="23820">
                  <c:v>26.422000000000001</c:v>
                </c:pt>
                <c:pt idx="23821">
                  <c:v>26.422000000000001</c:v>
                </c:pt>
                <c:pt idx="23822">
                  <c:v>26.422000000000001</c:v>
                </c:pt>
                <c:pt idx="23823">
                  <c:v>26.422000000000001</c:v>
                </c:pt>
                <c:pt idx="23824">
                  <c:v>26.422000000000001</c:v>
                </c:pt>
                <c:pt idx="23825">
                  <c:v>26.422000000000001</c:v>
                </c:pt>
                <c:pt idx="23826">
                  <c:v>26.422000000000001</c:v>
                </c:pt>
                <c:pt idx="23827">
                  <c:v>26.422000000000001</c:v>
                </c:pt>
                <c:pt idx="23828">
                  <c:v>26.422000000000001</c:v>
                </c:pt>
                <c:pt idx="23829">
                  <c:v>26.422000000000001</c:v>
                </c:pt>
                <c:pt idx="23830">
                  <c:v>26.422000000000001</c:v>
                </c:pt>
                <c:pt idx="23831">
                  <c:v>26.422000000000001</c:v>
                </c:pt>
                <c:pt idx="23832">
                  <c:v>26.422000000000001</c:v>
                </c:pt>
                <c:pt idx="23833">
                  <c:v>26.422000000000001</c:v>
                </c:pt>
                <c:pt idx="23834">
                  <c:v>26.422000000000001</c:v>
                </c:pt>
                <c:pt idx="23835">
                  <c:v>26.422000000000001</c:v>
                </c:pt>
                <c:pt idx="23836">
                  <c:v>26.422000000000001</c:v>
                </c:pt>
                <c:pt idx="23837">
                  <c:v>26.422000000000001</c:v>
                </c:pt>
                <c:pt idx="23838">
                  <c:v>26.422000000000001</c:v>
                </c:pt>
                <c:pt idx="23839">
                  <c:v>26.422000000000001</c:v>
                </c:pt>
                <c:pt idx="23840">
                  <c:v>26.422000000000001</c:v>
                </c:pt>
                <c:pt idx="23841">
                  <c:v>26.422000000000001</c:v>
                </c:pt>
                <c:pt idx="23842">
                  <c:v>26.422000000000001</c:v>
                </c:pt>
                <c:pt idx="23843">
                  <c:v>26.422000000000001</c:v>
                </c:pt>
                <c:pt idx="23844">
                  <c:v>26.422000000000001</c:v>
                </c:pt>
                <c:pt idx="23845">
                  <c:v>26.422000000000001</c:v>
                </c:pt>
                <c:pt idx="23846">
                  <c:v>26.422000000000001</c:v>
                </c:pt>
                <c:pt idx="23847">
                  <c:v>26.422000000000001</c:v>
                </c:pt>
                <c:pt idx="23848">
                  <c:v>26.422000000000001</c:v>
                </c:pt>
                <c:pt idx="23849">
                  <c:v>26.422000000000001</c:v>
                </c:pt>
                <c:pt idx="23850">
                  <c:v>26.422000000000001</c:v>
                </c:pt>
                <c:pt idx="23851">
                  <c:v>26.422000000000001</c:v>
                </c:pt>
                <c:pt idx="23852">
                  <c:v>26.422000000000001</c:v>
                </c:pt>
                <c:pt idx="23853">
                  <c:v>26.422000000000001</c:v>
                </c:pt>
                <c:pt idx="23854">
                  <c:v>26.422000000000001</c:v>
                </c:pt>
                <c:pt idx="23855">
                  <c:v>26.422000000000001</c:v>
                </c:pt>
                <c:pt idx="23856">
                  <c:v>26.422000000000001</c:v>
                </c:pt>
                <c:pt idx="23857">
                  <c:v>26.422000000000001</c:v>
                </c:pt>
                <c:pt idx="23858">
                  <c:v>26.422000000000001</c:v>
                </c:pt>
                <c:pt idx="23859">
                  <c:v>26.422000000000001</c:v>
                </c:pt>
                <c:pt idx="23860">
                  <c:v>26.422000000000001</c:v>
                </c:pt>
                <c:pt idx="23861">
                  <c:v>26.422000000000001</c:v>
                </c:pt>
                <c:pt idx="23862">
                  <c:v>26.422000000000001</c:v>
                </c:pt>
                <c:pt idx="23863">
                  <c:v>26.422000000000001</c:v>
                </c:pt>
                <c:pt idx="23864">
                  <c:v>26.422000000000001</c:v>
                </c:pt>
                <c:pt idx="23865">
                  <c:v>26.422000000000001</c:v>
                </c:pt>
                <c:pt idx="23866">
                  <c:v>26.422000000000001</c:v>
                </c:pt>
                <c:pt idx="23867">
                  <c:v>26.422000000000001</c:v>
                </c:pt>
                <c:pt idx="23868">
                  <c:v>26.422000000000001</c:v>
                </c:pt>
                <c:pt idx="23869">
                  <c:v>26.422000000000001</c:v>
                </c:pt>
                <c:pt idx="23870">
                  <c:v>26.422000000000001</c:v>
                </c:pt>
                <c:pt idx="23871">
                  <c:v>26.422000000000001</c:v>
                </c:pt>
                <c:pt idx="23872">
                  <c:v>26.422000000000001</c:v>
                </c:pt>
                <c:pt idx="23873">
                  <c:v>26.422000000000001</c:v>
                </c:pt>
                <c:pt idx="23874">
                  <c:v>26.422000000000001</c:v>
                </c:pt>
                <c:pt idx="23875">
                  <c:v>26.422000000000001</c:v>
                </c:pt>
                <c:pt idx="23876">
                  <c:v>26.422000000000001</c:v>
                </c:pt>
                <c:pt idx="23877">
                  <c:v>26.422000000000001</c:v>
                </c:pt>
                <c:pt idx="23878">
                  <c:v>26.422000000000001</c:v>
                </c:pt>
                <c:pt idx="23879">
                  <c:v>26.422000000000001</c:v>
                </c:pt>
                <c:pt idx="23880">
                  <c:v>26.422000000000001</c:v>
                </c:pt>
                <c:pt idx="23881">
                  <c:v>26.422000000000001</c:v>
                </c:pt>
                <c:pt idx="23882">
                  <c:v>26.422000000000001</c:v>
                </c:pt>
                <c:pt idx="23883">
                  <c:v>26.422000000000001</c:v>
                </c:pt>
                <c:pt idx="23884">
                  <c:v>26.457999999999998</c:v>
                </c:pt>
                <c:pt idx="23885">
                  <c:v>26.462</c:v>
                </c:pt>
                <c:pt idx="23886">
                  <c:v>26.462</c:v>
                </c:pt>
                <c:pt idx="23887">
                  <c:v>26.462</c:v>
                </c:pt>
                <c:pt idx="23888">
                  <c:v>26.462</c:v>
                </c:pt>
                <c:pt idx="23889">
                  <c:v>26.462</c:v>
                </c:pt>
                <c:pt idx="23890">
                  <c:v>26.462</c:v>
                </c:pt>
                <c:pt idx="23891">
                  <c:v>26.462</c:v>
                </c:pt>
                <c:pt idx="23892">
                  <c:v>26.462</c:v>
                </c:pt>
                <c:pt idx="23893">
                  <c:v>26.462</c:v>
                </c:pt>
                <c:pt idx="23894">
                  <c:v>26.462</c:v>
                </c:pt>
                <c:pt idx="23895">
                  <c:v>26.462</c:v>
                </c:pt>
                <c:pt idx="23896">
                  <c:v>26.462</c:v>
                </c:pt>
                <c:pt idx="23897">
                  <c:v>26.462</c:v>
                </c:pt>
                <c:pt idx="23898">
                  <c:v>26.462</c:v>
                </c:pt>
                <c:pt idx="23899">
                  <c:v>26.462</c:v>
                </c:pt>
                <c:pt idx="23900">
                  <c:v>26.462</c:v>
                </c:pt>
                <c:pt idx="23901">
                  <c:v>26.462</c:v>
                </c:pt>
                <c:pt idx="23902">
                  <c:v>26.462</c:v>
                </c:pt>
                <c:pt idx="23903">
                  <c:v>26.462</c:v>
                </c:pt>
                <c:pt idx="23904">
                  <c:v>26.462</c:v>
                </c:pt>
                <c:pt idx="23905">
                  <c:v>26.462</c:v>
                </c:pt>
                <c:pt idx="23906">
                  <c:v>26.462</c:v>
                </c:pt>
                <c:pt idx="23907">
                  <c:v>26.462</c:v>
                </c:pt>
                <c:pt idx="23908">
                  <c:v>26.462</c:v>
                </c:pt>
                <c:pt idx="23909">
                  <c:v>26.462</c:v>
                </c:pt>
                <c:pt idx="23910">
                  <c:v>26.462</c:v>
                </c:pt>
                <c:pt idx="23911">
                  <c:v>26.462</c:v>
                </c:pt>
                <c:pt idx="23912">
                  <c:v>26.462</c:v>
                </c:pt>
                <c:pt idx="23913">
                  <c:v>26.462</c:v>
                </c:pt>
                <c:pt idx="23914">
                  <c:v>26.462</c:v>
                </c:pt>
                <c:pt idx="23915">
                  <c:v>26.462</c:v>
                </c:pt>
                <c:pt idx="23916">
                  <c:v>26.462</c:v>
                </c:pt>
                <c:pt idx="23917">
                  <c:v>26.462</c:v>
                </c:pt>
                <c:pt idx="23918">
                  <c:v>26.462</c:v>
                </c:pt>
                <c:pt idx="23919">
                  <c:v>26.462</c:v>
                </c:pt>
                <c:pt idx="23920">
                  <c:v>26.462</c:v>
                </c:pt>
                <c:pt idx="23921">
                  <c:v>26.462</c:v>
                </c:pt>
                <c:pt idx="23922">
                  <c:v>26.462</c:v>
                </c:pt>
                <c:pt idx="23923">
                  <c:v>26.462</c:v>
                </c:pt>
                <c:pt idx="23924">
                  <c:v>26.462</c:v>
                </c:pt>
                <c:pt idx="23925">
                  <c:v>26.462</c:v>
                </c:pt>
                <c:pt idx="23926">
                  <c:v>26.462</c:v>
                </c:pt>
                <c:pt idx="23927">
                  <c:v>26.462</c:v>
                </c:pt>
                <c:pt idx="23928">
                  <c:v>26.462</c:v>
                </c:pt>
                <c:pt idx="23929">
                  <c:v>26.462</c:v>
                </c:pt>
                <c:pt idx="23930">
                  <c:v>26.462</c:v>
                </c:pt>
                <c:pt idx="23931">
                  <c:v>26.462</c:v>
                </c:pt>
                <c:pt idx="23932">
                  <c:v>26.462</c:v>
                </c:pt>
                <c:pt idx="23933">
                  <c:v>26.462</c:v>
                </c:pt>
                <c:pt idx="23934">
                  <c:v>26.462</c:v>
                </c:pt>
                <c:pt idx="23935">
                  <c:v>26.462</c:v>
                </c:pt>
                <c:pt idx="23936">
                  <c:v>26.462</c:v>
                </c:pt>
                <c:pt idx="23937">
                  <c:v>26.462</c:v>
                </c:pt>
                <c:pt idx="23938">
                  <c:v>26.462</c:v>
                </c:pt>
                <c:pt idx="23939">
                  <c:v>26.462</c:v>
                </c:pt>
                <c:pt idx="23940">
                  <c:v>26.462</c:v>
                </c:pt>
                <c:pt idx="23941">
                  <c:v>26.462</c:v>
                </c:pt>
                <c:pt idx="23942">
                  <c:v>26.462</c:v>
                </c:pt>
                <c:pt idx="23943">
                  <c:v>26.462</c:v>
                </c:pt>
                <c:pt idx="23944">
                  <c:v>26.462</c:v>
                </c:pt>
                <c:pt idx="23945">
                  <c:v>26.462</c:v>
                </c:pt>
                <c:pt idx="23946">
                  <c:v>26.462</c:v>
                </c:pt>
                <c:pt idx="23947">
                  <c:v>26.462</c:v>
                </c:pt>
                <c:pt idx="23948">
                  <c:v>26.462</c:v>
                </c:pt>
                <c:pt idx="23949">
                  <c:v>26.462</c:v>
                </c:pt>
                <c:pt idx="23950">
                  <c:v>26.462</c:v>
                </c:pt>
                <c:pt idx="23951">
                  <c:v>26.462</c:v>
                </c:pt>
                <c:pt idx="23952">
                  <c:v>26.462</c:v>
                </c:pt>
                <c:pt idx="23953">
                  <c:v>26.462</c:v>
                </c:pt>
                <c:pt idx="23954">
                  <c:v>26.462</c:v>
                </c:pt>
                <c:pt idx="23955">
                  <c:v>26.462</c:v>
                </c:pt>
                <c:pt idx="23956">
                  <c:v>26.462</c:v>
                </c:pt>
                <c:pt idx="23957">
                  <c:v>26.462</c:v>
                </c:pt>
                <c:pt idx="23958">
                  <c:v>26.462</c:v>
                </c:pt>
                <c:pt idx="23959">
                  <c:v>26.462</c:v>
                </c:pt>
                <c:pt idx="23960">
                  <c:v>26.462</c:v>
                </c:pt>
                <c:pt idx="23961">
                  <c:v>26.462</c:v>
                </c:pt>
                <c:pt idx="23962">
                  <c:v>26.462</c:v>
                </c:pt>
                <c:pt idx="23963">
                  <c:v>26.462</c:v>
                </c:pt>
                <c:pt idx="23964">
                  <c:v>26.462</c:v>
                </c:pt>
                <c:pt idx="23965">
                  <c:v>26.462</c:v>
                </c:pt>
                <c:pt idx="23966">
                  <c:v>26.462</c:v>
                </c:pt>
                <c:pt idx="23967">
                  <c:v>26.463999999999999</c:v>
                </c:pt>
                <c:pt idx="23968">
                  <c:v>26.486000000000001</c:v>
                </c:pt>
                <c:pt idx="23969">
                  <c:v>26.504000000000001</c:v>
                </c:pt>
                <c:pt idx="23970">
                  <c:v>26.504000000000001</c:v>
                </c:pt>
                <c:pt idx="23971">
                  <c:v>26.504000000000001</c:v>
                </c:pt>
                <c:pt idx="23972">
                  <c:v>26.504000000000001</c:v>
                </c:pt>
                <c:pt idx="23973">
                  <c:v>26.504000000000001</c:v>
                </c:pt>
                <c:pt idx="23974">
                  <c:v>26.504000000000001</c:v>
                </c:pt>
                <c:pt idx="23975">
                  <c:v>26.504000000000001</c:v>
                </c:pt>
                <c:pt idx="23976">
                  <c:v>26.504000000000001</c:v>
                </c:pt>
                <c:pt idx="23977">
                  <c:v>26.504000000000001</c:v>
                </c:pt>
                <c:pt idx="23978">
                  <c:v>26.504000000000001</c:v>
                </c:pt>
                <c:pt idx="23979">
                  <c:v>26.504000000000001</c:v>
                </c:pt>
                <c:pt idx="23980">
                  <c:v>26.504000000000001</c:v>
                </c:pt>
                <c:pt idx="23981">
                  <c:v>26.504000000000001</c:v>
                </c:pt>
                <c:pt idx="23982">
                  <c:v>26.504000000000001</c:v>
                </c:pt>
                <c:pt idx="23983">
                  <c:v>26.504000000000001</c:v>
                </c:pt>
                <c:pt idx="23984">
                  <c:v>26.504000000000001</c:v>
                </c:pt>
                <c:pt idx="23985">
                  <c:v>26.504000000000001</c:v>
                </c:pt>
                <c:pt idx="23986">
                  <c:v>26.504000000000001</c:v>
                </c:pt>
                <c:pt idx="23987">
                  <c:v>26.504000000000001</c:v>
                </c:pt>
                <c:pt idx="23988">
                  <c:v>26.504000000000001</c:v>
                </c:pt>
                <c:pt idx="23989">
                  <c:v>26.504000000000001</c:v>
                </c:pt>
                <c:pt idx="23990">
                  <c:v>26.504000000000001</c:v>
                </c:pt>
                <c:pt idx="23991">
                  <c:v>26.504000000000001</c:v>
                </c:pt>
                <c:pt idx="23992">
                  <c:v>26.504000000000001</c:v>
                </c:pt>
                <c:pt idx="23993">
                  <c:v>26.504000000000001</c:v>
                </c:pt>
                <c:pt idx="23994">
                  <c:v>26.504000000000001</c:v>
                </c:pt>
                <c:pt idx="23995">
                  <c:v>26.504000000000001</c:v>
                </c:pt>
                <c:pt idx="23996">
                  <c:v>26.504000000000001</c:v>
                </c:pt>
                <c:pt idx="23997">
                  <c:v>26.504000000000001</c:v>
                </c:pt>
                <c:pt idx="23998">
                  <c:v>26.504000000000001</c:v>
                </c:pt>
                <c:pt idx="23999">
                  <c:v>26.504000000000001</c:v>
                </c:pt>
                <c:pt idx="24000">
                  <c:v>26.504000000000001</c:v>
                </c:pt>
                <c:pt idx="24001">
                  <c:v>26.504000000000001</c:v>
                </c:pt>
                <c:pt idx="24002">
                  <c:v>26.504000000000001</c:v>
                </c:pt>
                <c:pt idx="24003">
                  <c:v>26.504000000000001</c:v>
                </c:pt>
                <c:pt idx="24004">
                  <c:v>26.504000000000001</c:v>
                </c:pt>
                <c:pt idx="24005">
                  <c:v>26.504000000000001</c:v>
                </c:pt>
                <c:pt idx="24006">
                  <c:v>26.504000000000001</c:v>
                </c:pt>
                <c:pt idx="24007">
                  <c:v>26.504000000000001</c:v>
                </c:pt>
                <c:pt idx="24008">
                  <c:v>26.504000000000001</c:v>
                </c:pt>
                <c:pt idx="24009">
                  <c:v>26.504000000000001</c:v>
                </c:pt>
                <c:pt idx="24010">
                  <c:v>26.504000000000001</c:v>
                </c:pt>
                <c:pt idx="24011">
                  <c:v>26.504000000000001</c:v>
                </c:pt>
                <c:pt idx="24012">
                  <c:v>26.504000000000001</c:v>
                </c:pt>
                <c:pt idx="24013">
                  <c:v>26.504000000000001</c:v>
                </c:pt>
                <c:pt idx="24014">
                  <c:v>26.504000000000001</c:v>
                </c:pt>
                <c:pt idx="24015">
                  <c:v>26.504000000000001</c:v>
                </c:pt>
                <c:pt idx="24016">
                  <c:v>26.504000000000001</c:v>
                </c:pt>
                <c:pt idx="24017">
                  <c:v>26.504000000000001</c:v>
                </c:pt>
                <c:pt idx="24018">
                  <c:v>26.504000000000001</c:v>
                </c:pt>
                <c:pt idx="24019">
                  <c:v>26.504000000000001</c:v>
                </c:pt>
                <c:pt idx="24020">
                  <c:v>26.504000000000001</c:v>
                </c:pt>
                <c:pt idx="24021">
                  <c:v>26.504000000000001</c:v>
                </c:pt>
                <c:pt idx="24022">
                  <c:v>26.504000000000001</c:v>
                </c:pt>
                <c:pt idx="24023">
                  <c:v>26.504000000000001</c:v>
                </c:pt>
                <c:pt idx="24024">
                  <c:v>26.504000000000001</c:v>
                </c:pt>
                <c:pt idx="24025">
                  <c:v>26.504000000000001</c:v>
                </c:pt>
                <c:pt idx="24026">
                  <c:v>26.504000000000001</c:v>
                </c:pt>
                <c:pt idx="24027">
                  <c:v>26.504000000000001</c:v>
                </c:pt>
                <c:pt idx="24028">
                  <c:v>26.504000000000001</c:v>
                </c:pt>
                <c:pt idx="24029">
                  <c:v>26.504000000000001</c:v>
                </c:pt>
                <c:pt idx="24030">
                  <c:v>26.504000000000001</c:v>
                </c:pt>
                <c:pt idx="24031">
                  <c:v>26.504000000000001</c:v>
                </c:pt>
                <c:pt idx="24032">
                  <c:v>26.504000000000001</c:v>
                </c:pt>
                <c:pt idx="24033">
                  <c:v>26.504000000000001</c:v>
                </c:pt>
                <c:pt idx="24034">
                  <c:v>26.504000000000001</c:v>
                </c:pt>
                <c:pt idx="24035">
                  <c:v>26.504000000000001</c:v>
                </c:pt>
                <c:pt idx="24036">
                  <c:v>26.504000000000001</c:v>
                </c:pt>
                <c:pt idx="24037">
                  <c:v>26.504000000000001</c:v>
                </c:pt>
                <c:pt idx="24038">
                  <c:v>26.504000000000001</c:v>
                </c:pt>
                <c:pt idx="24039">
                  <c:v>26.504000000000001</c:v>
                </c:pt>
                <c:pt idx="24040">
                  <c:v>26.504000000000001</c:v>
                </c:pt>
                <c:pt idx="24041">
                  <c:v>26.504000000000001</c:v>
                </c:pt>
                <c:pt idx="24042">
                  <c:v>26.504000000000001</c:v>
                </c:pt>
                <c:pt idx="24043">
                  <c:v>26.504000000000001</c:v>
                </c:pt>
                <c:pt idx="24044">
                  <c:v>26.504000000000001</c:v>
                </c:pt>
                <c:pt idx="24045">
                  <c:v>26.504000000000001</c:v>
                </c:pt>
                <c:pt idx="24046">
                  <c:v>26.504000000000001</c:v>
                </c:pt>
                <c:pt idx="24047">
                  <c:v>26.504000000000001</c:v>
                </c:pt>
                <c:pt idx="24048">
                  <c:v>26.504000000000001</c:v>
                </c:pt>
                <c:pt idx="24049">
                  <c:v>26.504000000000001</c:v>
                </c:pt>
                <c:pt idx="24050">
                  <c:v>26.504000000000001</c:v>
                </c:pt>
                <c:pt idx="24051">
                  <c:v>26.504000000000001</c:v>
                </c:pt>
                <c:pt idx="24052">
                  <c:v>26.504000000000001</c:v>
                </c:pt>
                <c:pt idx="24053">
                  <c:v>26.504000000000001</c:v>
                </c:pt>
                <c:pt idx="24054">
                  <c:v>26.504000000000001</c:v>
                </c:pt>
                <c:pt idx="24055">
                  <c:v>26.504000000000001</c:v>
                </c:pt>
                <c:pt idx="24056">
                  <c:v>26.504000000000001</c:v>
                </c:pt>
                <c:pt idx="24057">
                  <c:v>26.52</c:v>
                </c:pt>
                <c:pt idx="24058">
                  <c:v>26.545999999999999</c:v>
                </c:pt>
                <c:pt idx="24059">
                  <c:v>26.545999999999999</c:v>
                </c:pt>
                <c:pt idx="24060">
                  <c:v>26.545999999999999</c:v>
                </c:pt>
                <c:pt idx="24061">
                  <c:v>26.545999999999999</c:v>
                </c:pt>
                <c:pt idx="24062">
                  <c:v>26.545999999999999</c:v>
                </c:pt>
                <c:pt idx="24063">
                  <c:v>26.545999999999999</c:v>
                </c:pt>
                <c:pt idx="24064">
                  <c:v>26.545999999999999</c:v>
                </c:pt>
                <c:pt idx="24065">
                  <c:v>26.545999999999999</c:v>
                </c:pt>
                <c:pt idx="24066">
                  <c:v>26.545999999999999</c:v>
                </c:pt>
                <c:pt idx="24067">
                  <c:v>26.545999999999999</c:v>
                </c:pt>
                <c:pt idx="24068">
                  <c:v>26.545999999999999</c:v>
                </c:pt>
                <c:pt idx="24069">
                  <c:v>26.545999999999999</c:v>
                </c:pt>
                <c:pt idx="24070">
                  <c:v>26.545999999999999</c:v>
                </c:pt>
                <c:pt idx="24071">
                  <c:v>26.545999999999999</c:v>
                </c:pt>
                <c:pt idx="24072">
                  <c:v>26.545999999999999</c:v>
                </c:pt>
                <c:pt idx="24073">
                  <c:v>26.545999999999999</c:v>
                </c:pt>
                <c:pt idx="24074">
                  <c:v>26.545999999999999</c:v>
                </c:pt>
                <c:pt idx="24075">
                  <c:v>26.545999999999999</c:v>
                </c:pt>
                <c:pt idx="24076">
                  <c:v>26.545999999999999</c:v>
                </c:pt>
                <c:pt idx="24077">
                  <c:v>26.545999999999999</c:v>
                </c:pt>
                <c:pt idx="24078">
                  <c:v>26.545999999999999</c:v>
                </c:pt>
                <c:pt idx="24079">
                  <c:v>26.545999999999999</c:v>
                </c:pt>
                <c:pt idx="24080">
                  <c:v>26.545999999999999</c:v>
                </c:pt>
                <c:pt idx="24081">
                  <c:v>26.545999999999999</c:v>
                </c:pt>
                <c:pt idx="24082">
                  <c:v>26.545999999999999</c:v>
                </c:pt>
                <c:pt idx="24083">
                  <c:v>26.545999999999999</c:v>
                </c:pt>
                <c:pt idx="24084">
                  <c:v>26.545999999999999</c:v>
                </c:pt>
                <c:pt idx="24085">
                  <c:v>26.545999999999999</c:v>
                </c:pt>
                <c:pt idx="24086">
                  <c:v>26.545999999999999</c:v>
                </c:pt>
                <c:pt idx="24087">
                  <c:v>26.545999999999999</c:v>
                </c:pt>
                <c:pt idx="24088">
                  <c:v>26.545999999999999</c:v>
                </c:pt>
                <c:pt idx="24089">
                  <c:v>26.545999999999999</c:v>
                </c:pt>
                <c:pt idx="24090">
                  <c:v>26.545999999999999</c:v>
                </c:pt>
                <c:pt idx="24091">
                  <c:v>26.545999999999999</c:v>
                </c:pt>
                <c:pt idx="24092">
                  <c:v>26.545999999999999</c:v>
                </c:pt>
                <c:pt idx="24093">
                  <c:v>26.545999999999999</c:v>
                </c:pt>
                <c:pt idx="24094">
                  <c:v>26.545999999999999</c:v>
                </c:pt>
                <c:pt idx="24095">
                  <c:v>26.545999999999999</c:v>
                </c:pt>
                <c:pt idx="24096">
                  <c:v>26.545999999999999</c:v>
                </c:pt>
                <c:pt idx="24097">
                  <c:v>26.545999999999999</c:v>
                </c:pt>
                <c:pt idx="24098">
                  <c:v>26.545999999999999</c:v>
                </c:pt>
                <c:pt idx="24099">
                  <c:v>26.545999999999999</c:v>
                </c:pt>
                <c:pt idx="24100">
                  <c:v>26.545999999999999</c:v>
                </c:pt>
                <c:pt idx="24101">
                  <c:v>26.545999999999999</c:v>
                </c:pt>
                <c:pt idx="24102">
                  <c:v>26.545999999999999</c:v>
                </c:pt>
                <c:pt idx="24103">
                  <c:v>26.545999999999999</c:v>
                </c:pt>
                <c:pt idx="24104">
                  <c:v>26.545999999999999</c:v>
                </c:pt>
                <c:pt idx="24105">
                  <c:v>26.545999999999999</c:v>
                </c:pt>
                <c:pt idx="24106">
                  <c:v>26.545999999999999</c:v>
                </c:pt>
                <c:pt idx="24107">
                  <c:v>26.545999999999999</c:v>
                </c:pt>
                <c:pt idx="24108">
                  <c:v>26.545999999999999</c:v>
                </c:pt>
                <c:pt idx="24109">
                  <c:v>26.545999999999999</c:v>
                </c:pt>
                <c:pt idx="24110">
                  <c:v>26.545999999999999</c:v>
                </c:pt>
                <c:pt idx="24111">
                  <c:v>26.545999999999999</c:v>
                </c:pt>
                <c:pt idx="24112">
                  <c:v>26.545999999999999</c:v>
                </c:pt>
                <c:pt idx="24113">
                  <c:v>26.545999999999999</c:v>
                </c:pt>
                <c:pt idx="24114">
                  <c:v>26.545999999999999</c:v>
                </c:pt>
                <c:pt idx="24115">
                  <c:v>26.545999999999999</c:v>
                </c:pt>
                <c:pt idx="24116">
                  <c:v>26.545999999999999</c:v>
                </c:pt>
                <c:pt idx="24117">
                  <c:v>26.545999999999999</c:v>
                </c:pt>
                <c:pt idx="24118">
                  <c:v>26.545999999999999</c:v>
                </c:pt>
                <c:pt idx="24119">
                  <c:v>26.545999999999999</c:v>
                </c:pt>
                <c:pt idx="24120">
                  <c:v>26.545999999999999</c:v>
                </c:pt>
                <c:pt idx="24121">
                  <c:v>26.545999999999999</c:v>
                </c:pt>
                <c:pt idx="24122">
                  <c:v>26.545999999999999</c:v>
                </c:pt>
                <c:pt idx="24123">
                  <c:v>26.545999999999999</c:v>
                </c:pt>
                <c:pt idx="24124">
                  <c:v>26.545999999999999</c:v>
                </c:pt>
                <c:pt idx="24125">
                  <c:v>26.545999999999999</c:v>
                </c:pt>
                <c:pt idx="24126">
                  <c:v>26.545999999999999</c:v>
                </c:pt>
                <c:pt idx="24127">
                  <c:v>26.545999999999999</c:v>
                </c:pt>
                <c:pt idx="24128">
                  <c:v>26.545999999999999</c:v>
                </c:pt>
                <c:pt idx="24129">
                  <c:v>26.545999999999999</c:v>
                </c:pt>
                <c:pt idx="24130">
                  <c:v>26.545999999999999</c:v>
                </c:pt>
                <c:pt idx="24131">
                  <c:v>26.545999999999999</c:v>
                </c:pt>
                <c:pt idx="24132">
                  <c:v>26.545999999999999</c:v>
                </c:pt>
                <c:pt idx="24133">
                  <c:v>26.545999999999999</c:v>
                </c:pt>
                <c:pt idx="24134">
                  <c:v>26.545999999999999</c:v>
                </c:pt>
                <c:pt idx="24135">
                  <c:v>26.545999999999999</c:v>
                </c:pt>
                <c:pt idx="24136">
                  <c:v>26.545999999999999</c:v>
                </c:pt>
                <c:pt idx="24137">
                  <c:v>26.545999999999999</c:v>
                </c:pt>
                <c:pt idx="24138">
                  <c:v>26.545999999999999</c:v>
                </c:pt>
                <c:pt idx="24139">
                  <c:v>26.545999999999999</c:v>
                </c:pt>
                <c:pt idx="24140">
                  <c:v>26.545999999999999</c:v>
                </c:pt>
                <c:pt idx="24141">
                  <c:v>26.545999999999999</c:v>
                </c:pt>
                <c:pt idx="24142">
                  <c:v>26.545999999999999</c:v>
                </c:pt>
                <c:pt idx="24143">
                  <c:v>26.545999999999999</c:v>
                </c:pt>
                <c:pt idx="24144">
                  <c:v>26.545999999999999</c:v>
                </c:pt>
                <c:pt idx="24145">
                  <c:v>26.585999999999999</c:v>
                </c:pt>
                <c:pt idx="24146">
                  <c:v>26.585999999999999</c:v>
                </c:pt>
                <c:pt idx="24147">
                  <c:v>26.585999999999999</c:v>
                </c:pt>
                <c:pt idx="24148">
                  <c:v>26.585999999999999</c:v>
                </c:pt>
                <c:pt idx="24149">
                  <c:v>26.585999999999999</c:v>
                </c:pt>
                <c:pt idx="24150">
                  <c:v>26.585999999999999</c:v>
                </c:pt>
                <c:pt idx="24151">
                  <c:v>26.585999999999999</c:v>
                </c:pt>
                <c:pt idx="24152">
                  <c:v>26.585999999999999</c:v>
                </c:pt>
                <c:pt idx="24153">
                  <c:v>26.585999999999999</c:v>
                </c:pt>
                <c:pt idx="24154">
                  <c:v>26.585999999999999</c:v>
                </c:pt>
                <c:pt idx="24155">
                  <c:v>26.585999999999999</c:v>
                </c:pt>
                <c:pt idx="24156">
                  <c:v>26.585999999999999</c:v>
                </c:pt>
                <c:pt idx="24157">
                  <c:v>26.585999999999999</c:v>
                </c:pt>
                <c:pt idx="24158">
                  <c:v>26.585999999999999</c:v>
                </c:pt>
                <c:pt idx="24159">
                  <c:v>26.585999999999999</c:v>
                </c:pt>
                <c:pt idx="24160">
                  <c:v>26.585999999999999</c:v>
                </c:pt>
                <c:pt idx="24161">
                  <c:v>26.585999999999999</c:v>
                </c:pt>
                <c:pt idx="24162">
                  <c:v>26.585999999999999</c:v>
                </c:pt>
                <c:pt idx="24163">
                  <c:v>26.585999999999999</c:v>
                </c:pt>
                <c:pt idx="24164">
                  <c:v>26.585999999999999</c:v>
                </c:pt>
                <c:pt idx="24165">
                  <c:v>26.585999999999999</c:v>
                </c:pt>
                <c:pt idx="24166">
                  <c:v>26.585999999999999</c:v>
                </c:pt>
                <c:pt idx="24167">
                  <c:v>26.585999999999999</c:v>
                </c:pt>
                <c:pt idx="24168">
                  <c:v>26.585999999999999</c:v>
                </c:pt>
                <c:pt idx="24169">
                  <c:v>26.585999999999999</c:v>
                </c:pt>
                <c:pt idx="24170">
                  <c:v>26.585999999999999</c:v>
                </c:pt>
                <c:pt idx="24171">
                  <c:v>26.585999999999999</c:v>
                </c:pt>
                <c:pt idx="24172">
                  <c:v>26.585999999999999</c:v>
                </c:pt>
                <c:pt idx="24173">
                  <c:v>26.585999999999999</c:v>
                </c:pt>
                <c:pt idx="24174">
                  <c:v>26.585999999999999</c:v>
                </c:pt>
                <c:pt idx="24175">
                  <c:v>26.585999999999999</c:v>
                </c:pt>
                <c:pt idx="24176">
                  <c:v>26.585999999999999</c:v>
                </c:pt>
                <c:pt idx="24177">
                  <c:v>26.585999999999999</c:v>
                </c:pt>
                <c:pt idx="24178">
                  <c:v>26.585999999999999</c:v>
                </c:pt>
                <c:pt idx="24179">
                  <c:v>26.585999999999999</c:v>
                </c:pt>
                <c:pt idx="24180">
                  <c:v>26.585999999999999</c:v>
                </c:pt>
                <c:pt idx="24181">
                  <c:v>26.585999999999999</c:v>
                </c:pt>
                <c:pt idx="24182">
                  <c:v>26.585999999999999</c:v>
                </c:pt>
                <c:pt idx="24183">
                  <c:v>26.585999999999999</c:v>
                </c:pt>
                <c:pt idx="24184">
                  <c:v>26.585999999999999</c:v>
                </c:pt>
                <c:pt idx="24185">
                  <c:v>26.585999999999999</c:v>
                </c:pt>
                <c:pt idx="24186">
                  <c:v>26.585999999999999</c:v>
                </c:pt>
                <c:pt idx="24187">
                  <c:v>26.585999999999999</c:v>
                </c:pt>
                <c:pt idx="24188">
                  <c:v>26.585999999999999</c:v>
                </c:pt>
                <c:pt idx="24189">
                  <c:v>26.585999999999999</c:v>
                </c:pt>
                <c:pt idx="24190">
                  <c:v>26.585999999999999</c:v>
                </c:pt>
                <c:pt idx="24191">
                  <c:v>26.585999999999999</c:v>
                </c:pt>
                <c:pt idx="24192">
                  <c:v>26.585999999999999</c:v>
                </c:pt>
                <c:pt idx="24193">
                  <c:v>26.585999999999999</c:v>
                </c:pt>
                <c:pt idx="24194">
                  <c:v>26.585999999999999</c:v>
                </c:pt>
                <c:pt idx="24195">
                  <c:v>26.585999999999999</c:v>
                </c:pt>
                <c:pt idx="24196">
                  <c:v>26.585999999999999</c:v>
                </c:pt>
                <c:pt idx="24197">
                  <c:v>26.585999999999999</c:v>
                </c:pt>
                <c:pt idx="24198">
                  <c:v>26.585999999999999</c:v>
                </c:pt>
                <c:pt idx="24199">
                  <c:v>26.585999999999999</c:v>
                </c:pt>
                <c:pt idx="24200">
                  <c:v>26.585999999999999</c:v>
                </c:pt>
                <c:pt idx="24201">
                  <c:v>26.585999999999999</c:v>
                </c:pt>
                <c:pt idx="24202">
                  <c:v>26.585999999999999</c:v>
                </c:pt>
                <c:pt idx="24203">
                  <c:v>26.585999999999999</c:v>
                </c:pt>
                <c:pt idx="24204">
                  <c:v>26.585999999999999</c:v>
                </c:pt>
                <c:pt idx="24205">
                  <c:v>26.585999999999999</c:v>
                </c:pt>
                <c:pt idx="24206">
                  <c:v>26.585999999999999</c:v>
                </c:pt>
                <c:pt idx="24207">
                  <c:v>26.585999999999999</c:v>
                </c:pt>
                <c:pt idx="24208">
                  <c:v>26.585999999999999</c:v>
                </c:pt>
                <c:pt idx="24209">
                  <c:v>26.585999999999999</c:v>
                </c:pt>
                <c:pt idx="24210">
                  <c:v>26.585999999999999</c:v>
                </c:pt>
                <c:pt idx="24211">
                  <c:v>26.585999999999999</c:v>
                </c:pt>
                <c:pt idx="24212">
                  <c:v>26.585999999999999</c:v>
                </c:pt>
                <c:pt idx="24213">
                  <c:v>26.585999999999999</c:v>
                </c:pt>
                <c:pt idx="24214">
                  <c:v>26.585999999999999</c:v>
                </c:pt>
                <c:pt idx="24215">
                  <c:v>26.585999999999999</c:v>
                </c:pt>
                <c:pt idx="24216">
                  <c:v>26.585999999999999</c:v>
                </c:pt>
                <c:pt idx="24217">
                  <c:v>26.585999999999999</c:v>
                </c:pt>
                <c:pt idx="24218">
                  <c:v>26.585999999999999</c:v>
                </c:pt>
                <c:pt idx="24219">
                  <c:v>26.585999999999999</c:v>
                </c:pt>
                <c:pt idx="24220">
                  <c:v>26.585999999999999</c:v>
                </c:pt>
                <c:pt idx="24221">
                  <c:v>26.585999999999999</c:v>
                </c:pt>
                <c:pt idx="24222">
                  <c:v>26.585999999999999</c:v>
                </c:pt>
                <c:pt idx="24223">
                  <c:v>26.585999999999999</c:v>
                </c:pt>
                <c:pt idx="24224">
                  <c:v>26.585999999999999</c:v>
                </c:pt>
                <c:pt idx="24225">
                  <c:v>26.585999999999999</c:v>
                </c:pt>
                <c:pt idx="24226">
                  <c:v>26.585999999999999</c:v>
                </c:pt>
                <c:pt idx="24227">
                  <c:v>26.585999999999999</c:v>
                </c:pt>
                <c:pt idx="24228">
                  <c:v>26.585999999999999</c:v>
                </c:pt>
                <c:pt idx="24229">
                  <c:v>26.585999999999999</c:v>
                </c:pt>
                <c:pt idx="24230">
                  <c:v>26.585999999999999</c:v>
                </c:pt>
                <c:pt idx="24231">
                  <c:v>26.585999999999999</c:v>
                </c:pt>
                <c:pt idx="24232">
                  <c:v>26.626000000000001</c:v>
                </c:pt>
                <c:pt idx="24233">
                  <c:v>26.626000000000001</c:v>
                </c:pt>
                <c:pt idx="24234">
                  <c:v>26.626000000000001</c:v>
                </c:pt>
                <c:pt idx="24235">
                  <c:v>26.626000000000001</c:v>
                </c:pt>
                <c:pt idx="24236">
                  <c:v>26.626000000000001</c:v>
                </c:pt>
                <c:pt idx="24237">
                  <c:v>26.626000000000001</c:v>
                </c:pt>
                <c:pt idx="24238">
                  <c:v>26.626000000000001</c:v>
                </c:pt>
                <c:pt idx="24239">
                  <c:v>26.626000000000001</c:v>
                </c:pt>
                <c:pt idx="24240">
                  <c:v>26.626000000000001</c:v>
                </c:pt>
                <c:pt idx="24241">
                  <c:v>26.626000000000001</c:v>
                </c:pt>
                <c:pt idx="24242">
                  <c:v>26.626000000000001</c:v>
                </c:pt>
                <c:pt idx="24243">
                  <c:v>26.626000000000001</c:v>
                </c:pt>
                <c:pt idx="24244">
                  <c:v>26.626000000000001</c:v>
                </c:pt>
                <c:pt idx="24245">
                  <c:v>26.626000000000001</c:v>
                </c:pt>
                <c:pt idx="24246">
                  <c:v>26.626000000000001</c:v>
                </c:pt>
                <c:pt idx="24247">
                  <c:v>26.626000000000001</c:v>
                </c:pt>
                <c:pt idx="24248">
                  <c:v>26.626000000000001</c:v>
                </c:pt>
                <c:pt idx="24249">
                  <c:v>26.626000000000001</c:v>
                </c:pt>
                <c:pt idx="24250">
                  <c:v>26.626000000000001</c:v>
                </c:pt>
                <c:pt idx="24251">
                  <c:v>26.626000000000001</c:v>
                </c:pt>
                <c:pt idx="24252">
                  <c:v>26.626000000000001</c:v>
                </c:pt>
                <c:pt idx="24253">
                  <c:v>26.626000000000001</c:v>
                </c:pt>
                <c:pt idx="24254">
                  <c:v>26.626000000000001</c:v>
                </c:pt>
                <c:pt idx="24255">
                  <c:v>26.626000000000001</c:v>
                </c:pt>
                <c:pt idx="24256">
                  <c:v>26.626000000000001</c:v>
                </c:pt>
                <c:pt idx="24257">
                  <c:v>26.626000000000001</c:v>
                </c:pt>
                <c:pt idx="24258">
                  <c:v>26.626000000000001</c:v>
                </c:pt>
                <c:pt idx="24259">
                  <c:v>26.626000000000001</c:v>
                </c:pt>
                <c:pt idx="24260">
                  <c:v>26.626000000000001</c:v>
                </c:pt>
                <c:pt idx="24261">
                  <c:v>26.626000000000001</c:v>
                </c:pt>
                <c:pt idx="24262">
                  <c:v>26.626000000000001</c:v>
                </c:pt>
                <c:pt idx="24263">
                  <c:v>26.626000000000001</c:v>
                </c:pt>
                <c:pt idx="24264">
                  <c:v>26.626000000000001</c:v>
                </c:pt>
                <c:pt idx="24265">
                  <c:v>26.626000000000001</c:v>
                </c:pt>
                <c:pt idx="24266">
                  <c:v>26.626000000000001</c:v>
                </c:pt>
                <c:pt idx="24267">
                  <c:v>26.626000000000001</c:v>
                </c:pt>
                <c:pt idx="24268">
                  <c:v>26.626000000000001</c:v>
                </c:pt>
                <c:pt idx="24269">
                  <c:v>26.626000000000001</c:v>
                </c:pt>
                <c:pt idx="24270">
                  <c:v>26.626000000000001</c:v>
                </c:pt>
                <c:pt idx="24271">
                  <c:v>26.626000000000001</c:v>
                </c:pt>
                <c:pt idx="24272">
                  <c:v>26.626000000000001</c:v>
                </c:pt>
                <c:pt idx="24273">
                  <c:v>26.626000000000001</c:v>
                </c:pt>
                <c:pt idx="24274">
                  <c:v>26.626000000000001</c:v>
                </c:pt>
                <c:pt idx="24275">
                  <c:v>26.626000000000001</c:v>
                </c:pt>
                <c:pt idx="24276">
                  <c:v>26.626000000000001</c:v>
                </c:pt>
                <c:pt idx="24277">
                  <c:v>26.626000000000001</c:v>
                </c:pt>
                <c:pt idx="24278">
                  <c:v>26.626000000000001</c:v>
                </c:pt>
                <c:pt idx="24279">
                  <c:v>26.626000000000001</c:v>
                </c:pt>
                <c:pt idx="24280">
                  <c:v>26.626000000000001</c:v>
                </c:pt>
                <c:pt idx="24281">
                  <c:v>26.626000000000001</c:v>
                </c:pt>
                <c:pt idx="24282">
                  <c:v>26.626000000000001</c:v>
                </c:pt>
                <c:pt idx="24283">
                  <c:v>26.626000000000001</c:v>
                </c:pt>
                <c:pt idx="24284">
                  <c:v>26.626000000000001</c:v>
                </c:pt>
                <c:pt idx="24285">
                  <c:v>26.626000000000001</c:v>
                </c:pt>
                <c:pt idx="24286">
                  <c:v>26.626000000000001</c:v>
                </c:pt>
                <c:pt idx="24287">
                  <c:v>26.626000000000001</c:v>
                </c:pt>
                <c:pt idx="24288">
                  <c:v>26.626000000000001</c:v>
                </c:pt>
                <c:pt idx="24289">
                  <c:v>26.626000000000001</c:v>
                </c:pt>
                <c:pt idx="24290">
                  <c:v>26.626000000000001</c:v>
                </c:pt>
                <c:pt idx="24291">
                  <c:v>26.626000000000001</c:v>
                </c:pt>
                <c:pt idx="24292">
                  <c:v>26.626000000000001</c:v>
                </c:pt>
                <c:pt idx="24293">
                  <c:v>26.626000000000001</c:v>
                </c:pt>
                <c:pt idx="24294">
                  <c:v>26.626000000000001</c:v>
                </c:pt>
                <c:pt idx="24295">
                  <c:v>26.626000000000001</c:v>
                </c:pt>
                <c:pt idx="24296">
                  <c:v>26.626000000000001</c:v>
                </c:pt>
                <c:pt idx="24297">
                  <c:v>26.626000000000001</c:v>
                </c:pt>
                <c:pt idx="24298">
                  <c:v>26.626000000000001</c:v>
                </c:pt>
                <c:pt idx="24299">
                  <c:v>26.626000000000001</c:v>
                </c:pt>
                <c:pt idx="24300">
                  <c:v>26.626000000000001</c:v>
                </c:pt>
                <c:pt idx="24301">
                  <c:v>26.626000000000001</c:v>
                </c:pt>
                <c:pt idx="24302">
                  <c:v>26.626000000000001</c:v>
                </c:pt>
                <c:pt idx="24303">
                  <c:v>26.626000000000001</c:v>
                </c:pt>
                <c:pt idx="24304">
                  <c:v>26.626000000000001</c:v>
                </c:pt>
                <c:pt idx="24305">
                  <c:v>26.626000000000001</c:v>
                </c:pt>
                <c:pt idx="24306">
                  <c:v>26.626000000000001</c:v>
                </c:pt>
                <c:pt idx="24307">
                  <c:v>26.626000000000001</c:v>
                </c:pt>
                <c:pt idx="24308">
                  <c:v>26.626000000000001</c:v>
                </c:pt>
                <c:pt idx="24309">
                  <c:v>26.626000000000001</c:v>
                </c:pt>
                <c:pt idx="24310">
                  <c:v>26.626000000000001</c:v>
                </c:pt>
                <c:pt idx="24311">
                  <c:v>26.626000000000001</c:v>
                </c:pt>
                <c:pt idx="24312">
                  <c:v>26.626000000000001</c:v>
                </c:pt>
                <c:pt idx="24313">
                  <c:v>26.626000000000001</c:v>
                </c:pt>
                <c:pt idx="24314">
                  <c:v>26.626000000000001</c:v>
                </c:pt>
                <c:pt idx="24315">
                  <c:v>26.626000000000001</c:v>
                </c:pt>
                <c:pt idx="24316">
                  <c:v>26.626000000000001</c:v>
                </c:pt>
                <c:pt idx="24317">
                  <c:v>26.626000000000001</c:v>
                </c:pt>
                <c:pt idx="24318">
                  <c:v>26.638000000000002</c:v>
                </c:pt>
                <c:pt idx="24319">
                  <c:v>26.666</c:v>
                </c:pt>
                <c:pt idx="24320">
                  <c:v>26.666</c:v>
                </c:pt>
                <c:pt idx="24321">
                  <c:v>26.666</c:v>
                </c:pt>
                <c:pt idx="24322">
                  <c:v>26.666</c:v>
                </c:pt>
                <c:pt idx="24323">
                  <c:v>26.666</c:v>
                </c:pt>
                <c:pt idx="24324">
                  <c:v>26.666</c:v>
                </c:pt>
                <c:pt idx="24325">
                  <c:v>26.666</c:v>
                </c:pt>
                <c:pt idx="24326">
                  <c:v>26.666</c:v>
                </c:pt>
                <c:pt idx="24327">
                  <c:v>26.666</c:v>
                </c:pt>
                <c:pt idx="24328">
                  <c:v>26.666</c:v>
                </c:pt>
                <c:pt idx="24329">
                  <c:v>26.666</c:v>
                </c:pt>
                <c:pt idx="24330">
                  <c:v>26.666</c:v>
                </c:pt>
                <c:pt idx="24331">
                  <c:v>26.666</c:v>
                </c:pt>
                <c:pt idx="24332">
                  <c:v>26.666</c:v>
                </c:pt>
                <c:pt idx="24333">
                  <c:v>26.666</c:v>
                </c:pt>
                <c:pt idx="24334">
                  <c:v>26.666</c:v>
                </c:pt>
                <c:pt idx="24335">
                  <c:v>26.666</c:v>
                </c:pt>
                <c:pt idx="24336">
                  <c:v>26.666</c:v>
                </c:pt>
                <c:pt idx="24337">
                  <c:v>26.666</c:v>
                </c:pt>
                <c:pt idx="24338">
                  <c:v>26.666</c:v>
                </c:pt>
                <c:pt idx="24339">
                  <c:v>26.666</c:v>
                </c:pt>
                <c:pt idx="24340">
                  <c:v>26.666</c:v>
                </c:pt>
                <c:pt idx="24341">
                  <c:v>26.666</c:v>
                </c:pt>
                <c:pt idx="24342">
                  <c:v>26.666</c:v>
                </c:pt>
                <c:pt idx="24343">
                  <c:v>26.666</c:v>
                </c:pt>
                <c:pt idx="24344">
                  <c:v>26.666</c:v>
                </c:pt>
                <c:pt idx="24345">
                  <c:v>26.666</c:v>
                </c:pt>
                <c:pt idx="24346">
                  <c:v>26.666</c:v>
                </c:pt>
                <c:pt idx="24347">
                  <c:v>26.666</c:v>
                </c:pt>
                <c:pt idx="24348">
                  <c:v>26.666</c:v>
                </c:pt>
                <c:pt idx="24349">
                  <c:v>26.666</c:v>
                </c:pt>
                <c:pt idx="24350">
                  <c:v>26.666</c:v>
                </c:pt>
                <c:pt idx="24351">
                  <c:v>26.666</c:v>
                </c:pt>
                <c:pt idx="24352">
                  <c:v>26.666</c:v>
                </c:pt>
                <c:pt idx="24353">
                  <c:v>26.666</c:v>
                </c:pt>
                <c:pt idx="24354">
                  <c:v>26.666</c:v>
                </c:pt>
                <c:pt idx="24355">
                  <c:v>26.666</c:v>
                </c:pt>
                <c:pt idx="24356">
                  <c:v>26.666</c:v>
                </c:pt>
                <c:pt idx="24357">
                  <c:v>26.666</c:v>
                </c:pt>
                <c:pt idx="24358">
                  <c:v>26.666</c:v>
                </c:pt>
                <c:pt idx="24359">
                  <c:v>26.666</c:v>
                </c:pt>
                <c:pt idx="24360">
                  <c:v>26.666</c:v>
                </c:pt>
                <c:pt idx="24361">
                  <c:v>26.666</c:v>
                </c:pt>
                <c:pt idx="24362">
                  <c:v>26.666</c:v>
                </c:pt>
                <c:pt idx="24363">
                  <c:v>26.666</c:v>
                </c:pt>
                <c:pt idx="24364">
                  <c:v>26.666</c:v>
                </c:pt>
                <c:pt idx="24365">
                  <c:v>26.666</c:v>
                </c:pt>
                <c:pt idx="24366">
                  <c:v>26.666</c:v>
                </c:pt>
                <c:pt idx="24367">
                  <c:v>26.666</c:v>
                </c:pt>
                <c:pt idx="24368">
                  <c:v>26.666</c:v>
                </c:pt>
                <c:pt idx="24369">
                  <c:v>26.666</c:v>
                </c:pt>
                <c:pt idx="24370">
                  <c:v>26.666</c:v>
                </c:pt>
                <c:pt idx="24371">
                  <c:v>26.666</c:v>
                </c:pt>
                <c:pt idx="24372">
                  <c:v>26.666</c:v>
                </c:pt>
                <c:pt idx="24373">
                  <c:v>26.666</c:v>
                </c:pt>
                <c:pt idx="24374">
                  <c:v>26.666</c:v>
                </c:pt>
                <c:pt idx="24375">
                  <c:v>26.666</c:v>
                </c:pt>
                <c:pt idx="24376">
                  <c:v>26.666</c:v>
                </c:pt>
                <c:pt idx="24377">
                  <c:v>26.666</c:v>
                </c:pt>
                <c:pt idx="24378">
                  <c:v>26.666</c:v>
                </c:pt>
                <c:pt idx="24379">
                  <c:v>26.666</c:v>
                </c:pt>
                <c:pt idx="24380">
                  <c:v>26.666</c:v>
                </c:pt>
                <c:pt idx="24381">
                  <c:v>26.666</c:v>
                </c:pt>
                <c:pt idx="24382">
                  <c:v>26.666</c:v>
                </c:pt>
                <c:pt idx="24383">
                  <c:v>26.666</c:v>
                </c:pt>
                <c:pt idx="24384">
                  <c:v>26.666</c:v>
                </c:pt>
                <c:pt idx="24385">
                  <c:v>26.666</c:v>
                </c:pt>
                <c:pt idx="24386">
                  <c:v>26.666</c:v>
                </c:pt>
                <c:pt idx="24387">
                  <c:v>26.666</c:v>
                </c:pt>
                <c:pt idx="24388">
                  <c:v>26.666</c:v>
                </c:pt>
                <c:pt idx="24389">
                  <c:v>26.666</c:v>
                </c:pt>
                <c:pt idx="24390">
                  <c:v>26.666</c:v>
                </c:pt>
                <c:pt idx="24391">
                  <c:v>26.666</c:v>
                </c:pt>
                <c:pt idx="24392">
                  <c:v>26.666</c:v>
                </c:pt>
                <c:pt idx="24393">
                  <c:v>26.666</c:v>
                </c:pt>
                <c:pt idx="24394">
                  <c:v>26.666</c:v>
                </c:pt>
                <c:pt idx="24395">
                  <c:v>26.666</c:v>
                </c:pt>
                <c:pt idx="24396">
                  <c:v>26.666</c:v>
                </c:pt>
                <c:pt idx="24397">
                  <c:v>26.666</c:v>
                </c:pt>
                <c:pt idx="24398">
                  <c:v>26.666</c:v>
                </c:pt>
                <c:pt idx="24399">
                  <c:v>26.666</c:v>
                </c:pt>
                <c:pt idx="24400">
                  <c:v>26.666</c:v>
                </c:pt>
                <c:pt idx="24401">
                  <c:v>26.666</c:v>
                </c:pt>
                <c:pt idx="24402">
                  <c:v>26.666</c:v>
                </c:pt>
                <c:pt idx="24403">
                  <c:v>26.666</c:v>
                </c:pt>
                <c:pt idx="24404">
                  <c:v>26.666</c:v>
                </c:pt>
                <c:pt idx="24405">
                  <c:v>26.666</c:v>
                </c:pt>
                <c:pt idx="24406">
                  <c:v>26.71</c:v>
                </c:pt>
                <c:pt idx="24407">
                  <c:v>26.71</c:v>
                </c:pt>
                <c:pt idx="24408">
                  <c:v>26.71</c:v>
                </c:pt>
                <c:pt idx="24409">
                  <c:v>26.71</c:v>
                </c:pt>
                <c:pt idx="24410">
                  <c:v>26.71</c:v>
                </c:pt>
                <c:pt idx="24411">
                  <c:v>26.71</c:v>
                </c:pt>
                <c:pt idx="24412">
                  <c:v>26.71</c:v>
                </c:pt>
                <c:pt idx="24413">
                  <c:v>26.71</c:v>
                </c:pt>
                <c:pt idx="24414">
                  <c:v>26.71</c:v>
                </c:pt>
                <c:pt idx="24415">
                  <c:v>26.71</c:v>
                </c:pt>
                <c:pt idx="24416">
                  <c:v>26.71</c:v>
                </c:pt>
                <c:pt idx="24417">
                  <c:v>26.71</c:v>
                </c:pt>
                <c:pt idx="24418">
                  <c:v>26.71</c:v>
                </c:pt>
                <c:pt idx="24419">
                  <c:v>26.71</c:v>
                </c:pt>
                <c:pt idx="24420">
                  <c:v>26.71</c:v>
                </c:pt>
                <c:pt idx="24421">
                  <c:v>26.71</c:v>
                </c:pt>
                <c:pt idx="24422">
                  <c:v>26.71</c:v>
                </c:pt>
                <c:pt idx="24423">
                  <c:v>26.71</c:v>
                </c:pt>
                <c:pt idx="24424">
                  <c:v>26.71</c:v>
                </c:pt>
                <c:pt idx="24425">
                  <c:v>26.71</c:v>
                </c:pt>
                <c:pt idx="24426">
                  <c:v>26.71</c:v>
                </c:pt>
                <c:pt idx="24427">
                  <c:v>26.71</c:v>
                </c:pt>
                <c:pt idx="24428">
                  <c:v>26.71</c:v>
                </c:pt>
                <c:pt idx="24429">
                  <c:v>26.71</c:v>
                </c:pt>
                <c:pt idx="24430">
                  <c:v>26.71</c:v>
                </c:pt>
                <c:pt idx="24431">
                  <c:v>26.71</c:v>
                </c:pt>
                <c:pt idx="24432">
                  <c:v>26.71</c:v>
                </c:pt>
                <c:pt idx="24433">
                  <c:v>26.71</c:v>
                </c:pt>
                <c:pt idx="24434">
                  <c:v>26.71</c:v>
                </c:pt>
                <c:pt idx="24435">
                  <c:v>26.71</c:v>
                </c:pt>
                <c:pt idx="24436">
                  <c:v>26.71</c:v>
                </c:pt>
                <c:pt idx="24437">
                  <c:v>26.71</c:v>
                </c:pt>
                <c:pt idx="24438">
                  <c:v>26.71</c:v>
                </c:pt>
                <c:pt idx="24439">
                  <c:v>26.71</c:v>
                </c:pt>
                <c:pt idx="24440">
                  <c:v>26.71</c:v>
                </c:pt>
                <c:pt idx="24441">
                  <c:v>26.71</c:v>
                </c:pt>
                <c:pt idx="24442">
                  <c:v>26.71</c:v>
                </c:pt>
                <c:pt idx="24443">
                  <c:v>26.71</c:v>
                </c:pt>
                <c:pt idx="24444">
                  <c:v>26.71</c:v>
                </c:pt>
                <c:pt idx="24445">
                  <c:v>26.71</c:v>
                </c:pt>
                <c:pt idx="24446">
                  <c:v>26.71</c:v>
                </c:pt>
                <c:pt idx="24447">
                  <c:v>26.71</c:v>
                </c:pt>
                <c:pt idx="24448">
                  <c:v>26.71</c:v>
                </c:pt>
                <c:pt idx="24449">
                  <c:v>26.71</c:v>
                </c:pt>
                <c:pt idx="24450">
                  <c:v>26.71</c:v>
                </c:pt>
                <c:pt idx="24451">
                  <c:v>26.71</c:v>
                </c:pt>
                <c:pt idx="24452">
                  <c:v>26.71</c:v>
                </c:pt>
                <c:pt idx="24453">
                  <c:v>26.71</c:v>
                </c:pt>
                <c:pt idx="24454">
                  <c:v>26.71</c:v>
                </c:pt>
                <c:pt idx="24455">
                  <c:v>26.71</c:v>
                </c:pt>
                <c:pt idx="24456">
                  <c:v>26.71</c:v>
                </c:pt>
                <c:pt idx="24457">
                  <c:v>26.71</c:v>
                </c:pt>
                <c:pt idx="24458">
                  <c:v>26.71</c:v>
                </c:pt>
                <c:pt idx="24459">
                  <c:v>26.71</c:v>
                </c:pt>
                <c:pt idx="24460">
                  <c:v>26.71</c:v>
                </c:pt>
                <c:pt idx="24461">
                  <c:v>26.71</c:v>
                </c:pt>
                <c:pt idx="24462">
                  <c:v>26.71</c:v>
                </c:pt>
                <c:pt idx="24463">
                  <c:v>26.71</c:v>
                </c:pt>
                <c:pt idx="24464">
                  <c:v>26.71</c:v>
                </c:pt>
                <c:pt idx="24465">
                  <c:v>26.71</c:v>
                </c:pt>
                <c:pt idx="24466">
                  <c:v>26.71</c:v>
                </c:pt>
                <c:pt idx="24467">
                  <c:v>26.71</c:v>
                </c:pt>
                <c:pt idx="24468">
                  <c:v>26.71</c:v>
                </c:pt>
                <c:pt idx="24469">
                  <c:v>26.71</c:v>
                </c:pt>
                <c:pt idx="24470">
                  <c:v>26.71</c:v>
                </c:pt>
                <c:pt idx="24471">
                  <c:v>26.71</c:v>
                </c:pt>
                <c:pt idx="24472">
                  <c:v>26.71</c:v>
                </c:pt>
                <c:pt idx="24473">
                  <c:v>26.71</c:v>
                </c:pt>
                <c:pt idx="24474">
                  <c:v>26.71</c:v>
                </c:pt>
                <c:pt idx="24475">
                  <c:v>26.71</c:v>
                </c:pt>
                <c:pt idx="24476">
                  <c:v>26.71</c:v>
                </c:pt>
                <c:pt idx="24477">
                  <c:v>26.71</c:v>
                </c:pt>
                <c:pt idx="24478">
                  <c:v>26.71</c:v>
                </c:pt>
                <c:pt idx="24479">
                  <c:v>26.71</c:v>
                </c:pt>
                <c:pt idx="24480">
                  <c:v>26.71</c:v>
                </c:pt>
                <c:pt idx="24481">
                  <c:v>26.71</c:v>
                </c:pt>
                <c:pt idx="24482">
                  <c:v>26.71</c:v>
                </c:pt>
                <c:pt idx="24483">
                  <c:v>26.71</c:v>
                </c:pt>
                <c:pt idx="24484">
                  <c:v>26.71</c:v>
                </c:pt>
                <c:pt idx="24485">
                  <c:v>26.71</c:v>
                </c:pt>
                <c:pt idx="24486">
                  <c:v>26.71</c:v>
                </c:pt>
                <c:pt idx="24487">
                  <c:v>26.71</c:v>
                </c:pt>
                <c:pt idx="24488">
                  <c:v>26.71</c:v>
                </c:pt>
                <c:pt idx="24489">
                  <c:v>26.71</c:v>
                </c:pt>
                <c:pt idx="24490">
                  <c:v>26.71</c:v>
                </c:pt>
                <c:pt idx="24491">
                  <c:v>26.71</c:v>
                </c:pt>
                <c:pt idx="24492">
                  <c:v>26.71</c:v>
                </c:pt>
                <c:pt idx="24493">
                  <c:v>26.71</c:v>
                </c:pt>
                <c:pt idx="24494">
                  <c:v>26.71</c:v>
                </c:pt>
                <c:pt idx="24495">
                  <c:v>26.71</c:v>
                </c:pt>
                <c:pt idx="24496">
                  <c:v>26.71</c:v>
                </c:pt>
                <c:pt idx="24497">
                  <c:v>26.71</c:v>
                </c:pt>
                <c:pt idx="24498">
                  <c:v>26.71</c:v>
                </c:pt>
                <c:pt idx="24499">
                  <c:v>26.71</c:v>
                </c:pt>
                <c:pt idx="24500">
                  <c:v>26.71</c:v>
                </c:pt>
                <c:pt idx="24501">
                  <c:v>26.71</c:v>
                </c:pt>
                <c:pt idx="24502">
                  <c:v>26.71</c:v>
                </c:pt>
                <c:pt idx="24503">
                  <c:v>26.744</c:v>
                </c:pt>
                <c:pt idx="24504">
                  <c:v>26.748000000000001</c:v>
                </c:pt>
                <c:pt idx="24505">
                  <c:v>26.748000000000001</c:v>
                </c:pt>
                <c:pt idx="24506">
                  <c:v>26.748000000000001</c:v>
                </c:pt>
                <c:pt idx="24507">
                  <c:v>26.748000000000001</c:v>
                </c:pt>
                <c:pt idx="24508">
                  <c:v>26.748000000000001</c:v>
                </c:pt>
                <c:pt idx="24509">
                  <c:v>26.748000000000001</c:v>
                </c:pt>
                <c:pt idx="24510">
                  <c:v>26.748000000000001</c:v>
                </c:pt>
                <c:pt idx="24511">
                  <c:v>26.748000000000001</c:v>
                </c:pt>
                <c:pt idx="24512">
                  <c:v>26.748000000000001</c:v>
                </c:pt>
                <c:pt idx="24513">
                  <c:v>26.748000000000001</c:v>
                </c:pt>
                <c:pt idx="24514">
                  <c:v>26.748000000000001</c:v>
                </c:pt>
                <c:pt idx="24515">
                  <c:v>26.748000000000001</c:v>
                </c:pt>
                <c:pt idx="24516">
                  <c:v>26.748000000000001</c:v>
                </c:pt>
                <c:pt idx="24517">
                  <c:v>26.748000000000001</c:v>
                </c:pt>
                <c:pt idx="24518">
                  <c:v>26.748000000000001</c:v>
                </c:pt>
                <c:pt idx="24519">
                  <c:v>26.748000000000001</c:v>
                </c:pt>
                <c:pt idx="24520">
                  <c:v>26.748000000000001</c:v>
                </c:pt>
                <c:pt idx="24521">
                  <c:v>26.748000000000001</c:v>
                </c:pt>
                <c:pt idx="24522">
                  <c:v>26.748000000000001</c:v>
                </c:pt>
                <c:pt idx="24523">
                  <c:v>26.748000000000001</c:v>
                </c:pt>
                <c:pt idx="24524">
                  <c:v>26.748000000000001</c:v>
                </c:pt>
                <c:pt idx="24525">
                  <c:v>26.748000000000001</c:v>
                </c:pt>
                <c:pt idx="24526">
                  <c:v>26.748000000000001</c:v>
                </c:pt>
                <c:pt idx="24527">
                  <c:v>26.748000000000001</c:v>
                </c:pt>
                <c:pt idx="24528">
                  <c:v>26.748000000000001</c:v>
                </c:pt>
                <c:pt idx="24529">
                  <c:v>26.748000000000001</c:v>
                </c:pt>
                <c:pt idx="24530">
                  <c:v>26.748000000000001</c:v>
                </c:pt>
                <c:pt idx="24531">
                  <c:v>26.748000000000001</c:v>
                </c:pt>
                <c:pt idx="24532">
                  <c:v>26.748000000000001</c:v>
                </c:pt>
                <c:pt idx="24533">
                  <c:v>26.748000000000001</c:v>
                </c:pt>
                <c:pt idx="24534">
                  <c:v>26.748000000000001</c:v>
                </c:pt>
                <c:pt idx="24535">
                  <c:v>26.748000000000001</c:v>
                </c:pt>
                <c:pt idx="24536">
                  <c:v>26.748000000000001</c:v>
                </c:pt>
                <c:pt idx="24537">
                  <c:v>26.748000000000001</c:v>
                </c:pt>
                <c:pt idx="24538">
                  <c:v>26.748000000000001</c:v>
                </c:pt>
                <c:pt idx="24539">
                  <c:v>26.748000000000001</c:v>
                </c:pt>
                <c:pt idx="24540">
                  <c:v>26.748000000000001</c:v>
                </c:pt>
                <c:pt idx="24541">
                  <c:v>26.748000000000001</c:v>
                </c:pt>
                <c:pt idx="24542">
                  <c:v>26.748000000000001</c:v>
                </c:pt>
                <c:pt idx="24543">
                  <c:v>26.748000000000001</c:v>
                </c:pt>
                <c:pt idx="24544">
                  <c:v>26.748000000000001</c:v>
                </c:pt>
                <c:pt idx="24545">
                  <c:v>26.748000000000001</c:v>
                </c:pt>
                <c:pt idx="24546">
                  <c:v>26.748000000000001</c:v>
                </c:pt>
                <c:pt idx="24547">
                  <c:v>26.748000000000001</c:v>
                </c:pt>
                <c:pt idx="24548">
                  <c:v>26.748000000000001</c:v>
                </c:pt>
                <c:pt idx="24549">
                  <c:v>26.748000000000001</c:v>
                </c:pt>
                <c:pt idx="24550">
                  <c:v>26.748000000000001</c:v>
                </c:pt>
                <c:pt idx="24551">
                  <c:v>26.748000000000001</c:v>
                </c:pt>
                <c:pt idx="24552">
                  <c:v>26.748000000000001</c:v>
                </c:pt>
                <c:pt idx="24553">
                  <c:v>26.748000000000001</c:v>
                </c:pt>
                <c:pt idx="24554">
                  <c:v>26.748000000000001</c:v>
                </c:pt>
                <c:pt idx="24555">
                  <c:v>26.748000000000001</c:v>
                </c:pt>
                <c:pt idx="24556">
                  <c:v>26.748000000000001</c:v>
                </c:pt>
                <c:pt idx="24557">
                  <c:v>26.748000000000001</c:v>
                </c:pt>
                <c:pt idx="24558">
                  <c:v>26.748000000000001</c:v>
                </c:pt>
                <c:pt idx="24559">
                  <c:v>26.748000000000001</c:v>
                </c:pt>
                <c:pt idx="24560">
                  <c:v>26.748000000000001</c:v>
                </c:pt>
                <c:pt idx="24561">
                  <c:v>26.748000000000001</c:v>
                </c:pt>
                <c:pt idx="24562">
                  <c:v>26.748000000000001</c:v>
                </c:pt>
                <c:pt idx="24563">
                  <c:v>26.748000000000001</c:v>
                </c:pt>
                <c:pt idx="24564">
                  <c:v>26.748000000000001</c:v>
                </c:pt>
                <c:pt idx="24565">
                  <c:v>26.748000000000001</c:v>
                </c:pt>
                <c:pt idx="24566">
                  <c:v>26.748000000000001</c:v>
                </c:pt>
                <c:pt idx="24567">
                  <c:v>26.748000000000001</c:v>
                </c:pt>
                <c:pt idx="24568">
                  <c:v>26.748000000000001</c:v>
                </c:pt>
                <c:pt idx="24569">
                  <c:v>26.748000000000001</c:v>
                </c:pt>
                <c:pt idx="24570">
                  <c:v>26.748000000000001</c:v>
                </c:pt>
                <c:pt idx="24571">
                  <c:v>26.748000000000001</c:v>
                </c:pt>
                <c:pt idx="24572">
                  <c:v>26.748000000000001</c:v>
                </c:pt>
                <c:pt idx="24573">
                  <c:v>26.748000000000001</c:v>
                </c:pt>
                <c:pt idx="24574">
                  <c:v>26.748000000000001</c:v>
                </c:pt>
                <c:pt idx="24575">
                  <c:v>26.748000000000001</c:v>
                </c:pt>
                <c:pt idx="24576">
                  <c:v>26.748000000000001</c:v>
                </c:pt>
                <c:pt idx="24577">
                  <c:v>26.748000000000001</c:v>
                </c:pt>
                <c:pt idx="24578">
                  <c:v>26.748000000000001</c:v>
                </c:pt>
                <c:pt idx="24579">
                  <c:v>26.748000000000001</c:v>
                </c:pt>
                <c:pt idx="24580">
                  <c:v>26.748000000000001</c:v>
                </c:pt>
                <c:pt idx="24581">
                  <c:v>26.748000000000001</c:v>
                </c:pt>
                <c:pt idx="24582">
                  <c:v>26.748000000000001</c:v>
                </c:pt>
                <c:pt idx="24583">
                  <c:v>26.748000000000001</c:v>
                </c:pt>
                <c:pt idx="24584">
                  <c:v>26.748000000000001</c:v>
                </c:pt>
                <c:pt idx="24585">
                  <c:v>26.748000000000001</c:v>
                </c:pt>
                <c:pt idx="24586">
                  <c:v>26.748000000000001</c:v>
                </c:pt>
                <c:pt idx="24587">
                  <c:v>26.748000000000001</c:v>
                </c:pt>
                <c:pt idx="24588">
                  <c:v>26.774000000000001</c:v>
                </c:pt>
                <c:pt idx="24589">
                  <c:v>26.79</c:v>
                </c:pt>
                <c:pt idx="24590">
                  <c:v>26.79</c:v>
                </c:pt>
                <c:pt idx="24591">
                  <c:v>26.79</c:v>
                </c:pt>
                <c:pt idx="24592">
                  <c:v>26.79</c:v>
                </c:pt>
                <c:pt idx="24593">
                  <c:v>26.79</c:v>
                </c:pt>
                <c:pt idx="24594">
                  <c:v>26.79</c:v>
                </c:pt>
                <c:pt idx="24595">
                  <c:v>26.79</c:v>
                </c:pt>
                <c:pt idx="24596">
                  <c:v>26.79</c:v>
                </c:pt>
                <c:pt idx="24597">
                  <c:v>26.79</c:v>
                </c:pt>
                <c:pt idx="24598">
                  <c:v>26.79</c:v>
                </c:pt>
                <c:pt idx="24599">
                  <c:v>26.79</c:v>
                </c:pt>
                <c:pt idx="24600">
                  <c:v>26.79</c:v>
                </c:pt>
                <c:pt idx="24601">
                  <c:v>26.79</c:v>
                </c:pt>
                <c:pt idx="24602">
                  <c:v>26.79</c:v>
                </c:pt>
                <c:pt idx="24603">
                  <c:v>26.79</c:v>
                </c:pt>
                <c:pt idx="24604">
                  <c:v>26.79</c:v>
                </c:pt>
                <c:pt idx="24605">
                  <c:v>26.79</c:v>
                </c:pt>
                <c:pt idx="24606">
                  <c:v>26.79</c:v>
                </c:pt>
                <c:pt idx="24607">
                  <c:v>26.79</c:v>
                </c:pt>
                <c:pt idx="24608">
                  <c:v>26.79</c:v>
                </c:pt>
                <c:pt idx="24609">
                  <c:v>26.79</c:v>
                </c:pt>
                <c:pt idx="24610">
                  <c:v>26.79</c:v>
                </c:pt>
                <c:pt idx="24611">
                  <c:v>26.79</c:v>
                </c:pt>
                <c:pt idx="24612">
                  <c:v>26.79</c:v>
                </c:pt>
                <c:pt idx="24613">
                  <c:v>26.79</c:v>
                </c:pt>
                <c:pt idx="24614">
                  <c:v>26.79</c:v>
                </c:pt>
                <c:pt idx="24615">
                  <c:v>26.79</c:v>
                </c:pt>
                <c:pt idx="24616">
                  <c:v>26.79</c:v>
                </c:pt>
                <c:pt idx="24617">
                  <c:v>26.79</c:v>
                </c:pt>
                <c:pt idx="24618">
                  <c:v>26.79</c:v>
                </c:pt>
                <c:pt idx="24619">
                  <c:v>26.79</c:v>
                </c:pt>
                <c:pt idx="24620">
                  <c:v>26.79</c:v>
                </c:pt>
                <c:pt idx="24621">
                  <c:v>26.79</c:v>
                </c:pt>
                <c:pt idx="24622">
                  <c:v>26.79</c:v>
                </c:pt>
                <c:pt idx="24623">
                  <c:v>26.79</c:v>
                </c:pt>
                <c:pt idx="24624">
                  <c:v>26.79</c:v>
                </c:pt>
                <c:pt idx="24625">
                  <c:v>26.79</c:v>
                </c:pt>
                <c:pt idx="24626">
                  <c:v>26.79</c:v>
                </c:pt>
                <c:pt idx="24627">
                  <c:v>26.79</c:v>
                </c:pt>
                <c:pt idx="24628">
                  <c:v>26.79</c:v>
                </c:pt>
                <c:pt idx="24629">
                  <c:v>26.79</c:v>
                </c:pt>
                <c:pt idx="24630">
                  <c:v>26.79</c:v>
                </c:pt>
                <c:pt idx="24631">
                  <c:v>26.79</c:v>
                </c:pt>
                <c:pt idx="24632">
                  <c:v>26.79</c:v>
                </c:pt>
                <c:pt idx="24633">
                  <c:v>26.79</c:v>
                </c:pt>
                <c:pt idx="24634">
                  <c:v>26.79</c:v>
                </c:pt>
                <c:pt idx="24635">
                  <c:v>26.79</c:v>
                </c:pt>
                <c:pt idx="24636">
                  <c:v>26.79</c:v>
                </c:pt>
                <c:pt idx="24637">
                  <c:v>26.79</c:v>
                </c:pt>
                <c:pt idx="24638">
                  <c:v>26.79</c:v>
                </c:pt>
                <c:pt idx="24639">
                  <c:v>26.79</c:v>
                </c:pt>
                <c:pt idx="24640">
                  <c:v>26.79</c:v>
                </c:pt>
                <c:pt idx="24641">
                  <c:v>26.79</c:v>
                </c:pt>
                <c:pt idx="24642">
                  <c:v>26.79</c:v>
                </c:pt>
                <c:pt idx="24643">
                  <c:v>26.79</c:v>
                </c:pt>
                <c:pt idx="24644">
                  <c:v>26.79</c:v>
                </c:pt>
                <c:pt idx="24645">
                  <c:v>26.79</c:v>
                </c:pt>
                <c:pt idx="24646">
                  <c:v>26.79</c:v>
                </c:pt>
                <c:pt idx="24647">
                  <c:v>26.79</c:v>
                </c:pt>
                <c:pt idx="24648">
                  <c:v>26.79</c:v>
                </c:pt>
                <c:pt idx="24649">
                  <c:v>26.79</c:v>
                </c:pt>
                <c:pt idx="24650">
                  <c:v>26.79</c:v>
                </c:pt>
                <c:pt idx="24651">
                  <c:v>26.79</c:v>
                </c:pt>
                <c:pt idx="24652">
                  <c:v>26.79</c:v>
                </c:pt>
                <c:pt idx="24653">
                  <c:v>26.79</c:v>
                </c:pt>
                <c:pt idx="24654">
                  <c:v>26.79</c:v>
                </c:pt>
                <c:pt idx="24655">
                  <c:v>26.79</c:v>
                </c:pt>
                <c:pt idx="24656">
                  <c:v>26.79</c:v>
                </c:pt>
                <c:pt idx="24657">
                  <c:v>26.79</c:v>
                </c:pt>
                <c:pt idx="24658">
                  <c:v>26.79</c:v>
                </c:pt>
                <c:pt idx="24659">
                  <c:v>26.79</c:v>
                </c:pt>
                <c:pt idx="24660">
                  <c:v>26.79</c:v>
                </c:pt>
                <c:pt idx="24661">
                  <c:v>26.79</c:v>
                </c:pt>
                <c:pt idx="24662">
                  <c:v>26.79</c:v>
                </c:pt>
                <c:pt idx="24663">
                  <c:v>26.79</c:v>
                </c:pt>
                <c:pt idx="24664">
                  <c:v>26.79</c:v>
                </c:pt>
                <c:pt idx="24665">
                  <c:v>26.79</c:v>
                </c:pt>
                <c:pt idx="24666">
                  <c:v>26.79</c:v>
                </c:pt>
                <c:pt idx="24667">
                  <c:v>26.79</c:v>
                </c:pt>
                <c:pt idx="24668">
                  <c:v>26.79</c:v>
                </c:pt>
                <c:pt idx="24669">
                  <c:v>26.79</c:v>
                </c:pt>
                <c:pt idx="24670">
                  <c:v>26.79</c:v>
                </c:pt>
                <c:pt idx="24671">
                  <c:v>26.79</c:v>
                </c:pt>
                <c:pt idx="24672">
                  <c:v>26.79</c:v>
                </c:pt>
                <c:pt idx="24673">
                  <c:v>26.79</c:v>
                </c:pt>
                <c:pt idx="24674">
                  <c:v>26.79</c:v>
                </c:pt>
                <c:pt idx="24675">
                  <c:v>26.79</c:v>
                </c:pt>
                <c:pt idx="24676">
                  <c:v>26.79</c:v>
                </c:pt>
                <c:pt idx="24677">
                  <c:v>26.79</c:v>
                </c:pt>
                <c:pt idx="24678">
                  <c:v>26.79</c:v>
                </c:pt>
                <c:pt idx="24679">
                  <c:v>26.79</c:v>
                </c:pt>
                <c:pt idx="24680">
                  <c:v>26.79</c:v>
                </c:pt>
                <c:pt idx="24681">
                  <c:v>26.79</c:v>
                </c:pt>
                <c:pt idx="24682">
                  <c:v>26.79</c:v>
                </c:pt>
                <c:pt idx="24683">
                  <c:v>26.79</c:v>
                </c:pt>
                <c:pt idx="24684">
                  <c:v>26.79</c:v>
                </c:pt>
                <c:pt idx="24685">
                  <c:v>26.79</c:v>
                </c:pt>
                <c:pt idx="24686">
                  <c:v>26.79</c:v>
                </c:pt>
                <c:pt idx="24687">
                  <c:v>26.832000000000001</c:v>
                </c:pt>
                <c:pt idx="24688">
                  <c:v>26.832000000000001</c:v>
                </c:pt>
                <c:pt idx="24689">
                  <c:v>26.832000000000001</c:v>
                </c:pt>
                <c:pt idx="24690">
                  <c:v>26.832000000000001</c:v>
                </c:pt>
                <c:pt idx="24691">
                  <c:v>26.832000000000001</c:v>
                </c:pt>
                <c:pt idx="24692">
                  <c:v>26.832000000000001</c:v>
                </c:pt>
                <c:pt idx="24693">
                  <c:v>26.832000000000001</c:v>
                </c:pt>
                <c:pt idx="24694">
                  <c:v>26.832000000000001</c:v>
                </c:pt>
                <c:pt idx="24695">
                  <c:v>26.832000000000001</c:v>
                </c:pt>
                <c:pt idx="24696">
                  <c:v>26.832000000000001</c:v>
                </c:pt>
                <c:pt idx="24697">
                  <c:v>26.832000000000001</c:v>
                </c:pt>
                <c:pt idx="24698">
                  <c:v>26.832000000000001</c:v>
                </c:pt>
                <c:pt idx="24699">
                  <c:v>26.832000000000001</c:v>
                </c:pt>
                <c:pt idx="24700">
                  <c:v>26.832000000000001</c:v>
                </c:pt>
                <c:pt idx="24701">
                  <c:v>26.832000000000001</c:v>
                </c:pt>
                <c:pt idx="24702">
                  <c:v>26.832000000000001</c:v>
                </c:pt>
                <c:pt idx="24703">
                  <c:v>26.832000000000001</c:v>
                </c:pt>
                <c:pt idx="24704">
                  <c:v>26.832000000000001</c:v>
                </c:pt>
                <c:pt idx="24705">
                  <c:v>26.832000000000001</c:v>
                </c:pt>
                <c:pt idx="24706">
                  <c:v>26.832000000000001</c:v>
                </c:pt>
                <c:pt idx="24707">
                  <c:v>26.832000000000001</c:v>
                </c:pt>
                <c:pt idx="24708">
                  <c:v>26.832000000000001</c:v>
                </c:pt>
                <c:pt idx="24709">
                  <c:v>26.832000000000001</c:v>
                </c:pt>
                <c:pt idx="24710">
                  <c:v>26.832000000000001</c:v>
                </c:pt>
                <c:pt idx="24711">
                  <c:v>26.832000000000001</c:v>
                </c:pt>
                <c:pt idx="24712">
                  <c:v>26.832000000000001</c:v>
                </c:pt>
                <c:pt idx="24713">
                  <c:v>26.832000000000001</c:v>
                </c:pt>
                <c:pt idx="24714">
                  <c:v>26.832000000000001</c:v>
                </c:pt>
                <c:pt idx="24715">
                  <c:v>26.832000000000001</c:v>
                </c:pt>
                <c:pt idx="24716">
                  <c:v>26.832000000000001</c:v>
                </c:pt>
                <c:pt idx="24717">
                  <c:v>26.832000000000001</c:v>
                </c:pt>
                <c:pt idx="24718">
                  <c:v>26.832000000000001</c:v>
                </c:pt>
                <c:pt idx="24719">
                  <c:v>26.832000000000001</c:v>
                </c:pt>
                <c:pt idx="24720">
                  <c:v>26.832000000000001</c:v>
                </c:pt>
                <c:pt idx="24721">
                  <c:v>26.832000000000001</c:v>
                </c:pt>
                <c:pt idx="24722">
                  <c:v>26.832000000000001</c:v>
                </c:pt>
                <c:pt idx="24723">
                  <c:v>26.832000000000001</c:v>
                </c:pt>
                <c:pt idx="24724">
                  <c:v>26.832000000000001</c:v>
                </c:pt>
                <c:pt idx="24725">
                  <c:v>26.832000000000001</c:v>
                </c:pt>
                <c:pt idx="24726">
                  <c:v>26.832000000000001</c:v>
                </c:pt>
                <c:pt idx="24727">
                  <c:v>26.832000000000001</c:v>
                </c:pt>
                <c:pt idx="24728">
                  <c:v>26.832000000000001</c:v>
                </c:pt>
                <c:pt idx="24729">
                  <c:v>26.832000000000001</c:v>
                </c:pt>
                <c:pt idx="24730">
                  <c:v>26.832000000000001</c:v>
                </c:pt>
                <c:pt idx="24731">
                  <c:v>26.832000000000001</c:v>
                </c:pt>
                <c:pt idx="24732">
                  <c:v>26.832000000000001</c:v>
                </c:pt>
                <c:pt idx="24733">
                  <c:v>26.832000000000001</c:v>
                </c:pt>
                <c:pt idx="24734">
                  <c:v>26.832000000000001</c:v>
                </c:pt>
                <c:pt idx="24735">
                  <c:v>26.832000000000001</c:v>
                </c:pt>
                <c:pt idx="24736">
                  <c:v>26.832000000000001</c:v>
                </c:pt>
                <c:pt idx="24737">
                  <c:v>26.832000000000001</c:v>
                </c:pt>
                <c:pt idx="24738">
                  <c:v>26.832000000000001</c:v>
                </c:pt>
                <c:pt idx="24739">
                  <c:v>26.832000000000001</c:v>
                </c:pt>
                <c:pt idx="24740">
                  <c:v>26.832000000000001</c:v>
                </c:pt>
                <c:pt idx="24741">
                  <c:v>26.832000000000001</c:v>
                </c:pt>
                <c:pt idx="24742">
                  <c:v>26.832000000000001</c:v>
                </c:pt>
                <c:pt idx="24743">
                  <c:v>26.832000000000001</c:v>
                </c:pt>
                <c:pt idx="24744">
                  <c:v>26.832000000000001</c:v>
                </c:pt>
                <c:pt idx="24745">
                  <c:v>26.832000000000001</c:v>
                </c:pt>
                <c:pt idx="24746">
                  <c:v>26.832000000000001</c:v>
                </c:pt>
                <c:pt idx="24747">
                  <c:v>26.832000000000001</c:v>
                </c:pt>
                <c:pt idx="24748">
                  <c:v>26.832000000000001</c:v>
                </c:pt>
                <c:pt idx="24749">
                  <c:v>26.832000000000001</c:v>
                </c:pt>
                <c:pt idx="24750">
                  <c:v>26.832000000000001</c:v>
                </c:pt>
                <c:pt idx="24751">
                  <c:v>26.832000000000001</c:v>
                </c:pt>
                <c:pt idx="24752">
                  <c:v>26.832000000000001</c:v>
                </c:pt>
                <c:pt idx="24753">
                  <c:v>26.832000000000001</c:v>
                </c:pt>
                <c:pt idx="24754">
                  <c:v>26.832000000000001</c:v>
                </c:pt>
                <c:pt idx="24755">
                  <c:v>26.832000000000001</c:v>
                </c:pt>
                <c:pt idx="24756">
                  <c:v>26.832000000000001</c:v>
                </c:pt>
                <c:pt idx="24757">
                  <c:v>26.832000000000001</c:v>
                </c:pt>
                <c:pt idx="24758">
                  <c:v>26.832000000000001</c:v>
                </c:pt>
                <c:pt idx="24759">
                  <c:v>26.832000000000001</c:v>
                </c:pt>
                <c:pt idx="24760">
                  <c:v>26.832000000000001</c:v>
                </c:pt>
                <c:pt idx="24761">
                  <c:v>26.832000000000001</c:v>
                </c:pt>
                <c:pt idx="24762">
                  <c:v>26.832000000000001</c:v>
                </c:pt>
                <c:pt idx="24763">
                  <c:v>26.832000000000001</c:v>
                </c:pt>
                <c:pt idx="24764">
                  <c:v>26.832000000000001</c:v>
                </c:pt>
                <c:pt idx="24765">
                  <c:v>26.832000000000001</c:v>
                </c:pt>
                <c:pt idx="24766">
                  <c:v>26.832000000000001</c:v>
                </c:pt>
                <c:pt idx="24767">
                  <c:v>26.832000000000001</c:v>
                </c:pt>
                <c:pt idx="24768">
                  <c:v>26.832000000000001</c:v>
                </c:pt>
                <c:pt idx="24769">
                  <c:v>26.832000000000001</c:v>
                </c:pt>
                <c:pt idx="24770">
                  <c:v>26.832000000000001</c:v>
                </c:pt>
                <c:pt idx="24771">
                  <c:v>26.832000000000001</c:v>
                </c:pt>
                <c:pt idx="24772">
                  <c:v>26.832000000000001</c:v>
                </c:pt>
                <c:pt idx="24773">
                  <c:v>26.832000000000001</c:v>
                </c:pt>
                <c:pt idx="24774">
                  <c:v>26.832000000000001</c:v>
                </c:pt>
                <c:pt idx="24775">
                  <c:v>26.832000000000001</c:v>
                </c:pt>
                <c:pt idx="24776">
                  <c:v>26.832000000000001</c:v>
                </c:pt>
                <c:pt idx="24777">
                  <c:v>26.832000000000001</c:v>
                </c:pt>
                <c:pt idx="24778">
                  <c:v>26.832000000000001</c:v>
                </c:pt>
                <c:pt idx="24779">
                  <c:v>26.832000000000001</c:v>
                </c:pt>
                <c:pt idx="24780">
                  <c:v>26.832000000000001</c:v>
                </c:pt>
                <c:pt idx="24781">
                  <c:v>26.858000000000001</c:v>
                </c:pt>
                <c:pt idx="24782">
                  <c:v>26.873999999999999</c:v>
                </c:pt>
                <c:pt idx="24783">
                  <c:v>26.873999999999999</c:v>
                </c:pt>
                <c:pt idx="24784">
                  <c:v>26.873999999999999</c:v>
                </c:pt>
                <c:pt idx="24785">
                  <c:v>26.873999999999999</c:v>
                </c:pt>
                <c:pt idx="24786">
                  <c:v>26.873999999999999</c:v>
                </c:pt>
                <c:pt idx="24787">
                  <c:v>26.873999999999999</c:v>
                </c:pt>
                <c:pt idx="24788">
                  <c:v>26.873999999999999</c:v>
                </c:pt>
                <c:pt idx="24789">
                  <c:v>26.873999999999999</c:v>
                </c:pt>
                <c:pt idx="24790">
                  <c:v>26.873999999999999</c:v>
                </c:pt>
                <c:pt idx="24791">
                  <c:v>26.873999999999999</c:v>
                </c:pt>
                <c:pt idx="24792">
                  <c:v>26.873999999999999</c:v>
                </c:pt>
                <c:pt idx="24793">
                  <c:v>26.873999999999999</c:v>
                </c:pt>
                <c:pt idx="24794">
                  <c:v>26.873999999999999</c:v>
                </c:pt>
                <c:pt idx="24795">
                  <c:v>26.873999999999999</c:v>
                </c:pt>
                <c:pt idx="24796">
                  <c:v>26.873999999999999</c:v>
                </c:pt>
                <c:pt idx="24797">
                  <c:v>26.873999999999999</c:v>
                </c:pt>
                <c:pt idx="24798">
                  <c:v>26.873999999999999</c:v>
                </c:pt>
                <c:pt idx="24799">
                  <c:v>26.873999999999999</c:v>
                </c:pt>
                <c:pt idx="24800">
                  <c:v>26.873999999999999</c:v>
                </c:pt>
                <c:pt idx="24801">
                  <c:v>26.873999999999999</c:v>
                </c:pt>
                <c:pt idx="24802">
                  <c:v>26.873999999999999</c:v>
                </c:pt>
                <c:pt idx="24803">
                  <c:v>26.873999999999999</c:v>
                </c:pt>
                <c:pt idx="24804">
                  <c:v>26.873999999999999</c:v>
                </c:pt>
                <c:pt idx="24805">
                  <c:v>26.873999999999999</c:v>
                </c:pt>
                <c:pt idx="24806">
                  <c:v>26.873999999999999</c:v>
                </c:pt>
                <c:pt idx="24807">
                  <c:v>26.873999999999999</c:v>
                </c:pt>
                <c:pt idx="24808">
                  <c:v>26.873999999999999</c:v>
                </c:pt>
                <c:pt idx="24809">
                  <c:v>26.873999999999999</c:v>
                </c:pt>
                <c:pt idx="24810">
                  <c:v>26.873999999999999</c:v>
                </c:pt>
                <c:pt idx="24811">
                  <c:v>26.873999999999999</c:v>
                </c:pt>
                <c:pt idx="24812">
                  <c:v>26.873999999999999</c:v>
                </c:pt>
                <c:pt idx="24813">
                  <c:v>26.873999999999999</c:v>
                </c:pt>
                <c:pt idx="24814">
                  <c:v>26.873999999999999</c:v>
                </c:pt>
                <c:pt idx="24815">
                  <c:v>26.873999999999999</c:v>
                </c:pt>
                <c:pt idx="24816">
                  <c:v>26.873999999999999</c:v>
                </c:pt>
                <c:pt idx="24817">
                  <c:v>26.873999999999999</c:v>
                </c:pt>
                <c:pt idx="24818">
                  <c:v>26.873999999999999</c:v>
                </c:pt>
                <c:pt idx="24819">
                  <c:v>26.873999999999999</c:v>
                </c:pt>
                <c:pt idx="24820">
                  <c:v>26.873999999999999</c:v>
                </c:pt>
                <c:pt idx="24821">
                  <c:v>26.873999999999999</c:v>
                </c:pt>
                <c:pt idx="24822">
                  <c:v>26.873999999999999</c:v>
                </c:pt>
                <c:pt idx="24823">
                  <c:v>26.873999999999999</c:v>
                </c:pt>
                <c:pt idx="24824">
                  <c:v>26.873999999999999</c:v>
                </c:pt>
                <c:pt idx="24825">
                  <c:v>26.873999999999999</c:v>
                </c:pt>
                <c:pt idx="24826">
                  <c:v>26.873999999999999</c:v>
                </c:pt>
                <c:pt idx="24827">
                  <c:v>26.873999999999999</c:v>
                </c:pt>
                <c:pt idx="24828">
                  <c:v>26.873999999999999</c:v>
                </c:pt>
                <c:pt idx="24829">
                  <c:v>26.873999999999999</c:v>
                </c:pt>
                <c:pt idx="24830">
                  <c:v>26.873999999999999</c:v>
                </c:pt>
                <c:pt idx="24831">
                  <c:v>26.873999999999999</c:v>
                </c:pt>
                <c:pt idx="24832">
                  <c:v>26.873999999999999</c:v>
                </c:pt>
                <c:pt idx="24833">
                  <c:v>26.873999999999999</c:v>
                </c:pt>
                <c:pt idx="24834">
                  <c:v>26.873999999999999</c:v>
                </c:pt>
                <c:pt idx="24835">
                  <c:v>26.873999999999999</c:v>
                </c:pt>
                <c:pt idx="24836">
                  <c:v>26.873999999999999</c:v>
                </c:pt>
                <c:pt idx="24837">
                  <c:v>26.873999999999999</c:v>
                </c:pt>
                <c:pt idx="24838">
                  <c:v>26.873999999999999</c:v>
                </c:pt>
                <c:pt idx="24839">
                  <c:v>26.873999999999999</c:v>
                </c:pt>
                <c:pt idx="24840">
                  <c:v>26.873999999999999</c:v>
                </c:pt>
                <c:pt idx="24841">
                  <c:v>26.873999999999999</c:v>
                </c:pt>
                <c:pt idx="24842">
                  <c:v>26.873999999999999</c:v>
                </c:pt>
                <c:pt idx="24843">
                  <c:v>26.873999999999999</c:v>
                </c:pt>
                <c:pt idx="24844">
                  <c:v>26.873999999999999</c:v>
                </c:pt>
                <c:pt idx="24845">
                  <c:v>26.873999999999999</c:v>
                </c:pt>
                <c:pt idx="24846">
                  <c:v>26.873999999999999</c:v>
                </c:pt>
                <c:pt idx="24847">
                  <c:v>26.873999999999999</c:v>
                </c:pt>
                <c:pt idx="24848">
                  <c:v>26.873999999999999</c:v>
                </c:pt>
                <c:pt idx="24849">
                  <c:v>26.873999999999999</c:v>
                </c:pt>
                <c:pt idx="24850">
                  <c:v>26.873999999999999</c:v>
                </c:pt>
                <c:pt idx="24851">
                  <c:v>26.873999999999999</c:v>
                </c:pt>
                <c:pt idx="24852">
                  <c:v>26.873999999999999</c:v>
                </c:pt>
                <c:pt idx="24853">
                  <c:v>26.873999999999999</c:v>
                </c:pt>
                <c:pt idx="24854">
                  <c:v>26.873999999999999</c:v>
                </c:pt>
                <c:pt idx="24855">
                  <c:v>26.873999999999999</c:v>
                </c:pt>
                <c:pt idx="24856">
                  <c:v>26.873999999999999</c:v>
                </c:pt>
                <c:pt idx="24857">
                  <c:v>26.873999999999999</c:v>
                </c:pt>
                <c:pt idx="24858">
                  <c:v>26.873999999999999</c:v>
                </c:pt>
                <c:pt idx="24859">
                  <c:v>26.873999999999999</c:v>
                </c:pt>
                <c:pt idx="24860">
                  <c:v>26.873999999999999</c:v>
                </c:pt>
                <c:pt idx="24861">
                  <c:v>26.873999999999999</c:v>
                </c:pt>
                <c:pt idx="24862">
                  <c:v>26.873999999999999</c:v>
                </c:pt>
                <c:pt idx="24863">
                  <c:v>26.873999999999999</c:v>
                </c:pt>
                <c:pt idx="24864">
                  <c:v>26.873999999999999</c:v>
                </c:pt>
                <c:pt idx="24865">
                  <c:v>26.873999999999999</c:v>
                </c:pt>
                <c:pt idx="24866">
                  <c:v>26.873999999999999</c:v>
                </c:pt>
                <c:pt idx="24867">
                  <c:v>26.873999999999999</c:v>
                </c:pt>
                <c:pt idx="24868">
                  <c:v>26.873999999999999</c:v>
                </c:pt>
                <c:pt idx="24869">
                  <c:v>26.873999999999999</c:v>
                </c:pt>
                <c:pt idx="24870">
                  <c:v>26.873999999999999</c:v>
                </c:pt>
                <c:pt idx="24871">
                  <c:v>26.873999999999999</c:v>
                </c:pt>
                <c:pt idx="24872">
                  <c:v>26.873999999999999</c:v>
                </c:pt>
                <c:pt idx="24873">
                  <c:v>26.873999999999999</c:v>
                </c:pt>
                <c:pt idx="24874">
                  <c:v>26.873999999999999</c:v>
                </c:pt>
                <c:pt idx="24875">
                  <c:v>26.873999999999999</c:v>
                </c:pt>
                <c:pt idx="24876">
                  <c:v>26.904</c:v>
                </c:pt>
                <c:pt idx="24877">
                  <c:v>26.911999999999999</c:v>
                </c:pt>
                <c:pt idx="24878">
                  <c:v>26.911999999999999</c:v>
                </c:pt>
                <c:pt idx="24879">
                  <c:v>26.911999999999999</c:v>
                </c:pt>
                <c:pt idx="24880">
                  <c:v>26.911999999999999</c:v>
                </c:pt>
                <c:pt idx="24881">
                  <c:v>26.911999999999999</c:v>
                </c:pt>
                <c:pt idx="24882">
                  <c:v>26.911999999999999</c:v>
                </c:pt>
                <c:pt idx="24883">
                  <c:v>26.911999999999999</c:v>
                </c:pt>
                <c:pt idx="24884">
                  <c:v>26.911999999999999</c:v>
                </c:pt>
                <c:pt idx="24885">
                  <c:v>26.911999999999999</c:v>
                </c:pt>
                <c:pt idx="24886">
                  <c:v>26.911999999999999</c:v>
                </c:pt>
                <c:pt idx="24887">
                  <c:v>26.911999999999999</c:v>
                </c:pt>
                <c:pt idx="24888">
                  <c:v>26.911999999999999</c:v>
                </c:pt>
                <c:pt idx="24889">
                  <c:v>26.911999999999999</c:v>
                </c:pt>
                <c:pt idx="24890">
                  <c:v>26.911999999999999</c:v>
                </c:pt>
                <c:pt idx="24891">
                  <c:v>26.911999999999999</c:v>
                </c:pt>
                <c:pt idx="24892">
                  <c:v>26.911999999999999</c:v>
                </c:pt>
                <c:pt idx="24893">
                  <c:v>26.911999999999999</c:v>
                </c:pt>
                <c:pt idx="24894">
                  <c:v>26.911999999999999</c:v>
                </c:pt>
                <c:pt idx="24895">
                  <c:v>26.911999999999999</c:v>
                </c:pt>
                <c:pt idx="24896">
                  <c:v>26.911999999999999</c:v>
                </c:pt>
                <c:pt idx="24897">
                  <c:v>26.911999999999999</c:v>
                </c:pt>
                <c:pt idx="24898">
                  <c:v>26.911999999999999</c:v>
                </c:pt>
                <c:pt idx="24899">
                  <c:v>26.911999999999999</c:v>
                </c:pt>
                <c:pt idx="24900">
                  <c:v>26.911999999999999</c:v>
                </c:pt>
                <c:pt idx="24901">
                  <c:v>26.911999999999999</c:v>
                </c:pt>
                <c:pt idx="24902">
                  <c:v>26.911999999999999</c:v>
                </c:pt>
                <c:pt idx="24903">
                  <c:v>26.911999999999999</c:v>
                </c:pt>
                <c:pt idx="24904">
                  <c:v>26.911999999999999</c:v>
                </c:pt>
                <c:pt idx="24905">
                  <c:v>26.911999999999999</c:v>
                </c:pt>
                <c:pt idx="24906">
                  <c:v>26.911999999999999</c:v>
                </c:pt>
                <c:pt idx="24907">
                  <c:v>26.911999999999999</c:v>
                </c:pt>
                <c:pt idx="24908">
                  <c:v>26.911999999999999</c:v>
                </c:pt>
                <c:pt idx="24909">
                  <c:v>26.911999999999999</c:v>
                </c:pt>
                <c:pt idx="24910">
                  <c:v>26.911999999999999</c:v>
                </c:pt>
                <c:pt idx="24911">
                  <c:v>26.911999999999999</c:v>
                </c:pt>
                <c:pt idx="24912">
                  <c:v>26.911999999999999</c:v>
                </c:pt>
                <c:pt idx="24913">
                  <c:v>26.911999999999999</c:v>
                </c:pt>
                <c:pt idx="24914">
                  <c:v>26.911999999999999</c:v>
                </c:pt>
                <c:pt idx="24915">
                  <c:v>26.911999999999999</c:v>
                </c:pt>
                <c:pt idx="24916">
                  <c:v>26.911999999999999</c:v>
                </c:pt>
                <c:pt idx="24917">
                  <c:v>26.911999999999999</c:v>
                </c:pt>
                <c:pt idx="24918">
                  <c:v>26.911999999999999</c:v>
                </c:pt>
                <c:pt idx="24919">
                  <c:v>26.911999999999999</c:v>
                </c:pt>
                <c:pt idx="24920">
                  <c:v>26.911999999999999</c:v>
                </c:pt>
                <c:pt idx="24921">
                  <c:v>26.911999999999999</c:v>
                </c:pt>
                <c:pt idx="24922">
                  <c:v>26.911999999999999</c:v>
                </c:pt>
                <c:pt idx="24923">
                  <c:v>26.911999999999999</c:v>
                </c:pt>
                <c:pt idx="24924">
                  <c:v>26.911999999999999</c:v>
                </c:pt>
                <c:pt idx="24925">
                  <c:v>26.911999999999999</c:v>
                </c:pt>
                <c:pt idx="24926">
                  <c:v>26.911999999999999</c:v>
                </c:pt>
                <c:pt idx="24927">
                  <c:v>26.911999999999999</c:v>
                </c:pt>
                <c:pt idx="24928">
                  <c:v>26.911999999999999</c:v>
                </c:pt>
                <c:pt idx="24929">
                  <c:v>26.911999999999999</c:v>
                </c:pt>
                <c:pt idx="24930">
                  <c:v>26.911999999999999</c:v>
                </c:pt>
                <c:pt idx="24931">
                  <c:v>26.911999999999999</c:v>
                </c:pt>
                <c:pt idx="24932">
                  <c:v>26.911999999999999</c:v>
                </c:pt>
                <c:pt idx="24933">
                  <c:v>26.911999999999999</c:v>
                </c:pt>
                <c:pt idx="24934">
                  <c:v>26.911999999999999</c:v>
                </c:pt>
                <c:pt idx="24935">
                  <c:v>26.911999999999999</c:v>
                </c:pt>
                <c:pt idx="24936">
                  <c:v>26.911999999999999</c:v>
                </c:pt>
                <c:pt idx="24937">
                  <c:v>26.911999999999999</c:v>
                </c:pt>
                <c:pt idx="24938">
                  <c:v>26.911999999999999</c:v>
                </c:pt>
                <c:pt idx="24939">
                  <c:v>26.911999999999999</c:v>
                </c:pt>
                <c:pt idx="24940">
                  <c:v>26.911999999999999</c:v>
                </c:pt>
                <c:pt idx="24941">
                  <c:v>26.911999999999999</c:v>
                </c:pt>
                <c:pt idx="24942">
                  <c:v>26.911999999999999</c:v>
                </c:pt>
                <c:pt idx="24943">
                  <c:v>26.911999999999999</c:v>
                </c:pt>
                <c:pt idx="24944">
                  <c:v>26.911999999999999</c:v>
                </c:pt>
                <c:pt idx="24945">
                  <c:v>26.911999999999999</c:v>
                </c:pt>
                <c:pt idx="24946">
                  <c:v>26.911999999999999</c:v>
                </c:pt>
                <c:pt idx="24947">
                  <c:v>26.911999999999999</c:v>
                </c:pt>
                <c:pt idx="24948">
                  <c:v>26.911999999999999</c:v>
                </c:pt>
                <c:pt idx="24949">
                  <c:v>26.911999999999999</c:v>
                </c:pt>
                <c:pt idx="24950">
                  <c:v>26.911999999999999</c:v>
                </c:pt>
                <c:pt idx="24951">
                  <c:v>26.911999999999999</c:v>
                </c:pt>
                <c:pt idx="24952">
                  <c:v>26.911999999999999</c:v>
                </c:pt>
                <c:pt idx="24953">
                  <c:v>26.911999999999999</c:v>
                </c:pt>
                <c:pt idx="24954">
                  <c:v>26.911999999999999</c:v>
                </c:pt>
                <c:pt idx="24955">
                  <c:v>26.911999999999999</c:v>
                </c:pt>
                <c:pt idx="24956">
                  <c:v>26.911999999999999</c:v>
                </c:pt>
                <c:pt idx="24957">
                  <c:v>26.911999999999999</c:v>
                </c:pt>
                <c:pt idx="24958">
                  <c:v>26.911999999999999</c:v>
                </c:pt>
                <c:pt idx="24959">
                  <c:v>26.911999999999999</c:v>
                </c:pt>
                <c:pt idx="24960">
                  <c:v>26.911999999999999</c:v>
                </c:pt>
                <c:pt idx="24961">
                  <c:v>26.911999999999999</c:v>
                </c:pt>
                <c:pt idx="24962">
                  <c:v>26.931999999999999</c:v>
                </c:pt>
                <c:pt idx="24963">
                  <c:v>26.952000000000002</c:v>
                </c:pt>
                <c:pt idx="24964">
                  <c:v>26.952000000000002</c:v>
                </c:pt>
                <c:pt idx="24965">
                  <c:v>26.952000000000002</c:v>
                </c:pt>
                <c:pt idx="24966">
                  <c:v>26.952000000000002</c:v>
                </c:pt>
                <c:pt idx="24967">
                  <c:v>26.952000000000002</c:v>
                </c:pt>
                <c:pt idx="24968">
                  <c:v>26.952000000000002</c:v>
                </c:pt>
                <c:pt idx="24969">
                  <c:v>26.952000000000002</c:v>
                </c:pt>
                <c:pt idx="24970">
                  <c:v>26.952000000000002</c:v>
                </c:pt>
                <c:pt idx="24971">
                  <c:v>26.952000000000002</c:v>
                </c:pt>
                <c:pt idx="24972">
                  <c:v>26.952000000000002</c:v>
                </c:pt>
                <c:pt idx="24973">
                  <c:v>26.952000000000002</c:v>
                </c:pt>
                <c:pt idx="24974">
                  <c:v>26.952000000000002</c:v>
                </c:pt>
                <c:pt idx="24975">
                  <c:v>26.952000000000002</c:v>
                </c:pt>
                <c:pt idx="24976">
                  <c:v>26.952000000000002</c:v>
                </c:pt>
                <c:pt idx="24977">
                  <c:v>26.952000000000002</c:v>
                </c:pt>
                <c:pt idx="24978">
                  <c:v>26.952000000000002</c:v>
                </c:pt>
                <c:pt idx="24979">
                  <c:v>26.952000000000002</c:v>
                </c:pt>
                <c:pt idx="24980">
                  <c:v>26.952000000000002</c:v>
                </c:pt>
                <c:pt idx="24981">
                  <c:v>26.952000000000002</c:v>
                </c:pt>
                <c:pt idx="24982">
                  <c:v>26.952000000000002</c:v>
                </c:pt>
                <c:pt idx="24983">
                  <c:v>26.952000000000002</c:v>
                </c:pt>
                <c:pt idx="24984">
                  <c:v>26.952000000000002</c:v>
                </c:pt>
                <c:pt idx="24985">
                  <c:v>26.952000000000002</c:v>
                </c:pt>
                <c:pt idx="24986">
                  <c:v>26.952000000000002</c:v>
                </c:pt>
                <c:pt idx="24987">
                  <c:v>26.952000000000002</c:v>
                </c:pt>
                <c:pt idx="24988">
                  <c:v>26.952000000000002</c:v>
                </c:pt>
                <c:pt idx="24989">
                  <c:v>26.952000000000002</c:v>
                </c:pt>
                <c:pt idx="24990">
                  <c:v>26.952000000000002</c:v>
                </c:pt>
                <c:pt idx="24991">
                  <c:v>26.952000000000002</c:v>
                </c:pt>
                <c:pt idx="24992">
                  <c:v>26.952000000000002</c:v>
                </c:pt>
                <c:pt idx="24993">
                  <c:v>26.952000000000002</c:v>
                </c:pt>
                <c:pt idx="24994">
                  <c:v>26.952000000000002</c:v>
                </c:pt>
                <c:pt idx="24995">
                  <c:v>26.952000000000002</c:v>
                </c:pt>
                <c:pt idx="24996">
                  <c:v>26.952000000000002</c:v>
                </c:pt>
                <c:pt idx="24997">
                  <c:v>26.952000000000002</c:v>
                </c:pt>
                <c:pt idx="24998">
                  <c:v>26.952000000000002</c:v>
                </c:pt>
                <c:pt idx="24999">
                  <c:v>26.952000000000002</c:v>
                </c:pt>
                <c:pt idx="25000">
                  <c:v>26.952000000000002</c:v>
                </c:pt>
                <c:pt idx="25001">
                  <c:v>26.952000000000002</c:v>
                </c:pt>
                <c:pt idx="25002">
                  <c:v>26.952000000000002</c:v>
                </c:pt>
                <c:pt idx="25003">
                  <c:v>26.952000000000002</c:v>
                </c:pt>
                <c:pt idx="25004">
                  <c:v>26.952000000000002</c:v>
                </c:pt>
                <c:pt idx="25005">
                  <c:v>26.952000000000002</c:v>
                </c:pt>
                <c:pt idx="25006">
                  <c:v>26.952000000000002</c:v>
                </c:pt>
                <c:pt idx="25007">
                  <c:v>26.952000000000002</c:v>
                </c:pt>
                <c:pt idx="25008">
                  <c:v>26.952000000000002</c:v>
                </c:pt>
                <c:pt idx="25009">
                  <c:v>26.952000000000002</c:v>
                </c:pt>
                <c:pt idx="25010">
                  <c:v>26.952000000000002</c:v>
                </c:pt>
                <c:pt idx="25011">
                  <c:v>26.952000000000002</c:v>
                </c:pt>
                <c:pt idx="25012">
                  <c:v>26.952000000000002</c:v>
                </c:pt>
                <c:pt idx="25013">
                  <c:v>26.952000000000002</c:v>
                </c:pt>
                <c:pt idx="25014">
                  <c:v>26.952000000000002</c:v>
                </c:pt>
                <c:pt idx="25015">
                  <c:v>26.952000000000002</c:v>
                </c:pt>
                <c:pt idx="25016">
                  <c:v>26.952000000000002</c:v>
                </c:pt>
                <c:pt idx="25017">
                  <c:v>26.952000000000002</c:v>
                </c:pt>
                <c:pt idx="25018">
                  <c:v>26.952000000000002</c:v>
                </c:pt>
                <c:pt idx="25019">
                  <c:v>26.952000000000002</c:v>
                </c:pt>
                <c:pt idx="25020">
                  <c:v>26.952000000000002</c:v>
                </c:pt>
                <c:pt idx="25021">
                  <c:v>26.952000000000002</c:v>
                </c:pt>
                <c:pt idx="25022">
                  <c:v>26.952000000000002</c:v>
                </c:pt>
                <c:pt idx="25023">
                  <c:v>26.952000000000002</c:v>
                </c:pt>
                <c:pt idx="25024">
                  <c:v>26.952000000000002</c:v>
                </c:pt>
                <c:pt idx="25025">
                  <c:v>26.952000000000002</c:v>
                </c:pt>
                <c:pt idx="25026">
                  <c:v>26.952000000000002</c:v>
                </c:pt>
                <c:pt idx="25027">
                  <c:v>26.952000000000002</c:v>
                </c:pt>
                <c:pt idx="25028">
                  <c:v>26.952000000000002</c:v>
                </c:pt>
                <c:pt idx="25029">
                  <c:v>26.952000000000002</c:v>
                </c:pt>
                <c:pt idx="25030">
                  <c:v>26.952000000000002</c:v>
                </c:pt>
                <c:pt idx="25031">
                  <c:v>26.952000000000002</c:v>
                </c:pt>
                <c:pt idx="25032">
                  <c:v>26.952000000000002</c:v>
                </c:pt>
                <c:pt idx="25033">
                  <c:v>26.952000000000002</c:v>
                </c:pt>
                <c:pt idx="25034">
                  <c:v>26.952000000000002</c:v>
                </c:pt>
                <c:pt idx="25035">
                  <c:v>26.952000000000002</c:v>
                </c:pt>
                <c:pt idx="25036">
                  <c:v>26.952000000000002</c:v>
                </c:pt>
                <c:pt idx="25037">
                  <c:v>26.952000000000002</c:v>
                </c:pt>
                <c:pt idx="25038">
                  <c:v>26.952000000000002</c:v>
                </c:pt>
                <c:pt idx="25039">
                  <c:v>26.952000000000002</c:v>
                </c:pt>
                <c:pt idx="25040">
                  <c:v>26.952000000000002</c:v>
                </c:pt>
                <c:pt idx="25041">
                  <c:v>26.952000000000002</c:v>
                </c:pt>
                <c:pt idx="25042">
                  <c:v>26.952000000000002</c:v>
                </c:pt>
                <c:pt idx="25043">
                  <c:v>26.952000000000002</c:v>
                </c:pt>
                <c:pt idx="25044">
                  <c:v>26.952000000000002</c:v>
                </c:pt>
                <c:pt idx="25045">
                  <c:v>26.952000000000002</c:v>
                </c:pt>
                <c:pt idx="25046">
                  <c:v>26.952000000000002</c:v>
                </c:pt>
                <c:pt idx="25047">
                  <c:v>26.952000000000002</c:v>
                </c:pt>
                <c:pt idx="25048">
                  <c:v>26.952000000000002</c:v>
                </c:pt>
                <c:pt idx="25049">
                  <c:v>26.952000000000002</c:v>
                </c:pt>
                <c:pt idx="25050">
                  <c:v>26.952000000000002</c:v>
                </c:pt>
                <c:pt idx="25051">
                  <c:v>26.952000000000002</c:v>
                </c:pt>
                <c:pt idx="25052">
                  <c:v>26.952000000000002</c:v>
                </c:pt>
                <c:pt idx="25053">
                  <c:v>26.952000000000002</c:v>
                </c:pt>
                <c:pt idx="25054">
                  <c:v>26.952000000000002</c:v>
                </c:pt>
                <c:pt idx="25055">
                  <c:v>26.952000000000002</c:v>
                </c:pt>
                <c:pt idx="25056">
                  <c:v>26.952000000000002</c:v>
                </c:pt>
                <c:pt idx="25057">
                  <c:v>26.952000000000002</c:v>
                </c:pt>
                <c:pt idx="25058">
                  <c:v>26.99</c:v>
                </c:pt>
                <c:pt idx="25059">
                  <c:v>26.99</c:v>
                </c:pt>
                <c:pt idx="25060">
                  <c:v>26.99</c:v>
                </c:pt>
                <c:pt idx="25061">
                  <c:v>26.99</c:v>
                </c:pt>
                <c:pt idx="25062">
                  <c:v>26.99</c:v>
                </c:pt>
                <c:pt idx="25063">
                  <c:v>26.99</c:v>
                </c:pt>
                <c:pt idx="25064">
                  <c:v>26.99</c:v>
                </c:pt>
                <c:pt idx="25065">
                  <c:v>26.99</c:v>
                </c:pt>
                <c:pt idx="25066">
                  <c:v>26.99</c:v>
                </c:pt>
                <c:pt idx="25067">
                  <c:v>26.99</c:v>
                </c:pt>
                <c:pt idx="25068">
                  <c:v>26.99</c:v>
                </c:pt>
                <c:pt idx="25069">
                  <c:v>26.99</c:v>
                </c:pt>
                <c:pt idx="25070">
                  <c:v>26.99</c:v>
                </c:pt>
                <c:pt idx="25071">
                  <c:v>26.99</c:v>
                </c:pt>
                <c:pt idx="25072">
                  <c:v>26.99</c:v>
                </c:pt>
                <c:pt idx="25073">
                  <c:v>26.99</c:v>
                </c:pt>
                <c:pt idx="25074">
                  <c:v>26.99</c:v>
                </c:pt>
                <c:pt idx="25075">
                  <c:v>26.99</c:v>
                </c:pt>
                <c:pt idx="25076">
                  <c:v>26.99</c:v>
                </c:pt>
                <c:pt idx="25077">
                  <c:v>26.99</c:v>
                </c:pt>
                <c:pt idx="25078">
                  <c:v>26.99</c:v>
                </c:pt>
                <c:pt idx="25079">
                  <c:v>26.99</c:v>
                </c:pt>
                <c:pt idx="25080">
                  <c:v>26.99</c:v>
                </c:pt>
                <c:pt idx="25081">
                  <c:v>26.99</c:v>
                </c:pt>
                <c:pt idx="25082">
                  <c:v>26.99</c:v>
                </c:pt>
                <c:pt idx="25083">
                  <c:v>26.99</c:v>
                </c:pt>
                <c:pt idx="25084">
                  <c:v>26.99</c:v>
                </c:pt>
                <c:pt idx="25085">
                  <c:v>26.99</c:v>
                </c:pt>
                <c:pt idx="25086">
                  <c:v>26.99</c:v>
                </c:pt>
                <c:pt idx="25087">
                  <c:v>26.99</c:v>
                </c:pt>
                <c:pt idx="25088">
                  <c:v>26.99</c:v>
                </c:pt>
                <c:pt idx="25089">
                  <c:v>26.99</c:v>
                </c:pt>
                <c:pt idx="25090">
                  <c:v>26.99</c:v>
                </c:pt>
                <c:pt idx="25091">
                  <c:v>26.99</c:v>
                </c:pt>
                <c:pt idx="25092">
                  <c:v>26.99</c:v>
                </c:pt>
                <c:pt idx="25093">
                  <c:v>26.99</c:v>
                </c:pt>
                <c:pt idx="25094">
                  <c:v>26.99</c:v>
                </c:pt>
                <c:pt idx="25095">
                  <c:v>26.99</c:v>
                </c:pt>
                <c:pt idx="25096">
                  <c:v>26.99</c:v>
                </c:pt>
                <c:pt idx="25097">
                  <c:v>26.99</c:v>
                </c:pt>
                <c:pt idx="25098">
                  <c:v>26.99</c:v>
                </c:pt>
                <c:pt idx="25099">
                  <c:v>26.99</c:v>
                </c:pt>
                <c:pt idx="25100">
                  <c:v>26.99</c:v>
                </c:pt>
                <c:pt idx="25101">
                  <c:v>26.99</c:v>
                </c:pt>
                <c:pt idx="25102">
                  <c:v>26.99</c:v>
                </c:pt>
                <c:pt idx="25103">
                  <c:v>26.99</c:v>
                </c:pt>
                <c:pt idx="25104">
                  <c:v>26.99</c:v>
                </c:pt>
                <c:pt idx="25105">
                  <c:v>26.99</c:v>
                </c:pt>
                <c:pt idx="25106">
                  <c:v>26.99</c:v>
                </c:pt>
                <c:pt idx="25107">
                  <c:v>26.99</c:v>
                </c:pt>
                <c:pt idx="25108">
                  <c:v>26.99</c:v>
                </c:pt>
                <c:pt idx="25109">
                  <c:v>26.99</c:v>
                </c:pt>
                <c:pt idx="25110">
                  <c:v>26.99</c:v>
                </c:pt>
                <c:pt idx="25111">
                  <c:v>26.99</c:v>
                </c:pt>
                <c:pt idx="25112">
                  <c:v>26.99</c:v>
                </c:pt>
                <c:pt idx="25113">
                  <c:v>26.99</c:v>
                </c:pt>
                <c:pt idx="25114">
                  <c:v>26.99</c:v>
                </c:pt>
                <c:pt idx="25115">
                  <c:v>26.99</c:v>
                </c:pt>
                <c:pt idx="25116">
                  <c:v>26.99</c:v>
                </c:pt>
                <c:pt idx="25117">
                  <c:v>26.99</c:v>
                </c:pt>
                <c:pt idx="25118">
                  <c:v>26.99</c:v>
                </c:pt>
                <c:pt idx="25119">
                  <c:v>26.99</c:v>
                </c:pt>
                <c:pt idx="25120">
                  <c:v>26.99</c:v>
                </c:pt>
                <c:pt idx="25121">
                  <c:v>26.99</c:v>
                </c:pt>
                <c:pt idx="25122">
                  <c:v>26.99</c:v>
                </c:pt>
                <c:pt idx="25123">
                  <c:v>26.99</c:v>
                </c:pt>
                <c:pt idx="25124">
                  <c:v>26.99</c:v>
                </c:pt>
                <c:pt idx="25125">
                  <c:v>26.99</c:v>
                </c:pt>
                <c:pt idx="25126">
                  <c:v>26.99</c:v>
                </c:pt>
                <c:pt idx="25127">
                  <c:v>26.99</c:v>
                </c:pt>
                <c:pt idx="25128">
                  <c:v>26.99</c:v>
                </c:pt>
                <c:pt idx="25129">
                  <c:v>26.99</c:v>
                </c:pt>
                <c:pt idx="25130">
                  <c:v>26.99</c:v>
                </c:pt>
                <c:pt idx="25131">
                  <c:v>26.99</c:v>
                </c:pt>
                <c:pt idx="25132">
                  <c:v>26.99</c:v>
                </c:pt>
                <c:pt idx="25133">
                  <c:v>26.99</c:v>
                </c:pt>
                <c:pt idx="25134">
                  <c:v>26.99</c:v>
                </c:pt>
                <c:pt idx="25135">
                  <c:v>26.99</c:v>
                </c:pt>
                <c:pt idx="25136">
                  <c:v>26.99</c:v>
                </c:pt>
                <c:pt idx="25137">
                  <c:v>26.99</c:v>
                </c:pt>
                <c:pt idx="25138">
                  <c:v>26.99</c:v>
                </c:pt>
                <c:pt idx="25139">
                  <c:v>26.99</c:v>
                </c:pt>
                <c:pt idx="25140">
                  <c:v>26.99</c:v>
                </c:pt>
                <c:pt idx="25141">
                  <c:v>26.99</c:v>
                </c:pt>
                <c:pt idx="25142">
                  <c:v>26.99</c:v>
                </c:pt>
                <c:pt idx="25143">
                  <c:v>26.99</c:v>
                </c:pt>
                <c:pt idx="25144">
                  <c:v>26.99</c:v>
                </c:pt>
                <c:pt idx="25145">
                  <c:v>26.99</c:v>
                </c:pt>
                <c:pt idx="25146">
                  <c:v>26.99</c:v>
                </c:pt>
                <c:pt idx="25147">
                  <c:v>27.026</c:v>
                </c:pt>
                <c:pt idx="25148">
                  <c:v>27.026</c:v>
                </c:pt>
                <c:pt idx="25149">
                  <c:v>27.026</c:v>
                </c:pt>
                <c:pt idx="25150">
                  <c:v>27.026</c:v>
                </c:pt>
                <c:pt idx="25151">
                  <c:v>27.026</c:v>
                </c:pt>
                <c:pt idx="25152">
                  <c:v>27.026</c:v>
                </c:pt>
                <c:pt idx="25153">
                  <c:v>27.026</c:v>
                </c:pt>
                <c:pt idx="25154">
                  <c:v>27.026</c:v>
                </c:pt>
                <c:pt idx="25155">
                  <c:v>27.026</c:v>
                </c:pt>
                <c:pt idx="25156">
                  <c:v>27.026</c:v>
                </c:pt>
                <c:pt idx="25157">
                  <c:v>27.026</c:v>
                </c:pt>
                <c:pt idx="25158">
                  <c:v>27.026</c:v>
                </c:pt>
                <c:pt idx="25159">
                  <c:v>27.026</c:v>
                </c:pt>
                <c:pt idx="25160">
                  <c:v>27.026</c:v>
                </c:pt>
                <c:pt idx="25161">
                  <c:v>27.026</c:v>
                </c:pt>
                <c:pt idx="25162">
                  <c:v>27.026</c:v>
                </c:pt>
                <c:pt idx="25163">
                  <c:v>27.026</c:v>
                </c:pt>
                <c:pt idx="25164">
                  <c:v>27.026</c:v>
                </c:pt>
                <c:pt idx="25165">
                  <c:v>27.026</c:v>
                </c:pt>
                <c:pt idx="25166">
                  <c:v>27.026</c:v>
                </c:pt>
                <c:pt idx="25167">
                  <c:v>27.026</c:v>
                </c:pt>
                <c:pt idx="25168">
                  <c:v>27.026</c:v>
                </c:pt>
                <c:pt idx="25169">
                  <c:v>27.026</c:v>
                </c:pt>
                <c:pt idx="25170">
                  <c:v>27.026</c:v>
                </c:pt>
                <c:pt idx="25171">
                  <c:v>27.026</c:v>
                </c:pt>
                <c:pt idx="25172">
                  <c:v>27.026</c:v>
                </c:pt>
                <c:pt idx="25173">
                  <c:v>27.026</c:v>
                </c:pt>
                <c:pt idx="25174">
                  <c:v>27.026</c:v>
                </c:pt>
                <c:pt idx="25175">
                  <c:v>27.026</c:v>
                </c:pt>
                <c:pt idx="25176">
                  <c:v>27.026</c:v>
                </c:pt>
                <c:pt idx="25177">
                  <c:v>27.026</c:v>
                </c:pt>
                <c:pt idx="25178">
                  <c:v>27.026</c:v>
                </c:pt>
                <c:pt idx="25179">
                  <c:v>27.026</c:v>
                </c:pt>
                <c:pt idx="25180">
                  <c:v>27.026</c:v>
                </c:pt>
                <c:pt idx="25181">
                  <c:v>27.026</c:v>
                </c:pt>
                <c:pt idx="25182">
                  <c:v>27.026</c:v>
                </c:pt>
                <c:pt idx="25183">
                  <c:v>27.026</c:v>
                </c:pt>
                <c:pt idx="25184">
                  <c:v>27.026</c:v>
                </c:pt>
                <c:pt idx="25185">
                  <c:v>27.026</c:v>
                </c:pt>
                <c:pt idx="25186">
                  <c:v>27.026</c:v>
                </c:pt>
                <c:pt idx="25187">
                  <c:v>27.026</c:v>
                </c:pt>
                <c:pt idx="25188">
                  <c:v>27.026</c:v>
                </c:pt>
                <c:pt idx="25189">
                  <c:v>27.026</c:v>
                </c:pt>
                <c:pt idx="25190">
                  <c:v>27.026</c:v>
                </c:pt>
                <c:pt idx="25191">
                  <c:v>27.026</c:v>
                </c:pt>
                <c:pt idx="25192">
                  <c:v>27.026</c:v>
                </c:pt>
                <c:pt idx="25193">
                  <c:v>27.026</c:v>
                </c:pt>
                <c:pt idx="25194">
                  <c:v>27.026</c:v>
                </c:pt>
                <c:pt idx="25195">
                  <c:v>27.026</c:v>
                </c:pt>
                <c:pt idx="25196">
                  <c:v>27.026</c:v>
                </c:pt>
                <c:pt idx="25197">
                  <c:v>27.026</c:v>
                </c:pt>
                <c:pt idx="25198">
                  <c:v>27.026</c:v>
                </c:pt>
                <c:pt idx="25199">
                  <c:v>27.026</c:v>
                </c:pt>
                <c:pt idx="25200">
                  <c:v>27.026</c:v>
                </c:pt>
                <c:pt idx="25201">
                  <c:v>27.026</c:v>
                </c:pt>
                <c:pt idx="25202">
                  <c:v>27.026</c:v>
                </c:pt>
                <c:pt idx="25203">
                  <c:v>27.026</c:v>
                </c:pt>
                <c:pt idx="25204">
                  <c:v>27.026</c:v>
                </c:pt>
                <c:pt idx="25205">
                  <c:v>27.026</c:v>
                </c:pt>
                <c:pt idx="25206">
                  <c:v>27.026</c:v>
                </c:pt>
                <c:pt idx="25207">
                  <c:v>27.026</c:v>
                </c:pt>
                <c:pt idx="25208">
                  <c:v>27.026</c:v>
                </c:pt>
                <c:pt idx="25209">
                  <c:v>27.026</c:v>
                </c:pt>
                <c:pt idx="25210">
                  <c:v>27.026</c:v>
                </c:pt>
                <c:pt idx="25211">
                  <c:v>27.026</c:v>
                </c:pt>
                <c:pt idx="25212">
                  <c:v>27.026</c:v>
                </c:pt>
                <c:pt idx="25213">
                  <c:v>27.026</c:v>
                </c:pt>
                <c:pt idx="25214">
                  <c:v>27.026</c:v>
                </c:pt>
                <c:pt idx="25215">
                  <c:v>27.026</c:v>
                </c:pt>
                <c:pt idx="25216">
                  <c:v>27.026</c:v>
                </c:pt>
                <c:pt idx="25217">
                  <c:v>27.026</c:v>
                </c:pt>
                <c:pt idx="25218">
                  <c:v>27.026</c:v>
                </c:pt>
                <c:pt idx="25219">
                  <c:v>27.026</c:v>
                </c:pt>
                <c:pt idx="25220">
                  <c:v>27.026</c:v>
                </c:pt>
                <c:pt idx="25221">
                  <c:v>27.026</c:v>
                </c:pt>
                <c:pt idx="25222">
                  <c:v>27.026</c:v>
                </c:pt>
                <c:pt idx="25223">
                  <c:v>27.026</c:v>
                </c:pt>
                <c:pt idx="25224">
                  <c:v>27.026</c:v>
                </c:pt>
                <c:pt idx="25225">
                  <c:v>27.026</c:v>
                </c:pt>
                <c:pt idx="25226">
                  <c:v>27.026</c:v>
                </c:pt>
                <c:pt idx="25227">
                  <c:v>27.026</c:v>
                </c:pt>
                <c:pt idx="25228">
                  <c:v>27.026</c:v>
                </c:pt>
                <c:pt idx="25229">
                  <c:v>27.026</c:v>
                </c:pt>
                <c:pt idx="25230">
                  <c:v>27.026</c:v>
                </c:pt>
                <c:pt idx="25231">
                  <c:v>27.026</c:v>
                </c:pt>
                <c:pt idx="25232">
                  <c:v>27.026</c:v>
                </c:pt>
                <c:pt idx="25233">
                  <c:v>27.053999999999998</c:v>
                </c:pt>
                <c:pt idx="25234">
                  <c:v>27.065999999999999</c:v>
                </c:pt>
                <c:pt idx="25235">
                  <c:v>27.065999999999999</c:v>
                </c:pt>
                <c:pt idx="25236">
                  <c:v>27.065999999999999</c:v>
                </c:pt>
                <c:pt idx="25237">
                  <c:v>27.065999999999999</c:v>
                </c:pt>
                <c:pt idx="25238">
                  <c:v>27.065999999999999</c:v>
                </c:pt>
                <c:pt idx="25239">
                  <c:v>27.065999999999999</c:v>
                </c:pt>
                <c:pt idx="25240">
                  <c:v>27.065999999999999</c:v>
                </c:pt>
                <c:pt idx="25241">
                  <c:v>27.065999999999999</c:v>
                </c:pt>
                <c:pt idx="25242">
                  <c:v>27.065999999999999</c:v>
                </c:pt>
                <c:pt idx="25243">
                  <c:v>27.065999999999999</c:v>
                </c:pt>
                <c:pt idx="25244">
                  <c:v>27.065999999999999</c:v>
                </c:pt>
                <c:pt idx="25245">
                  <c:v>27.065999999999999</c:v>
                </c:pt>
                <c:pt idx="25246">
                  <c:v>27.065999999999999</c:v>
                </c:pt>
                <c:pt idx="25247">
                  <c:v>27.065999999999999</c:v>
                </c:pt>
                <c:pt idx="25248">
                  <c:v>27.065999999999999</c:v>
                </c:pt>
                <c:pt idx="25249">
                  <c:v>27.065999999999999</c:v>
                </c:pt>
                <c:pt idx="25250">
                  <c:v>27.065999999999999</c:v>
                </c:pt>
                <c:pt idx="25251">
                  <c:v>27.065999999999999</c:v>
                </c:pt>
                <c:pt idx="25252">
                  <c:v>27.065999999999999</c:v>
                </c:pt>
                <c:pt idx="25253">
                  <c:v>27.065999999999999</c:v>
                </c:pt>
                <c:pt idx="25254">
                  <c:v>27.065999999999999</c:v>
                </c:pt>
                <c:pt idx="25255">
                  <c:v>27.065999999999999</c:v>
                </c:pt>
                <c:pt idx="25256">
                  <c:v>27.065999999999999</c:v>
                </c:pt>
                <c:pt idx="25257">
                  <c:v>27.065999999999999</c:v>
                </c:pt>
                <c:pt idx="25258">
                  <c:v>27.065999999999999</c:v>
                </c:pt>
                <c:pt idx="25259">
                  <c:v>27.065999999999999</c:v>
                </c:pt>
                <c:pt idx="25260">
                  <c:v>27.065999999999999</c:v>
                </c:pt>
                <c:pt idx="25261">
                  <c:v>27.065999999999999</c:v>
                </c:pt>
                <c:pt idx="25262">
                  <c:v>27.065999999999999</c:v>
                </c:pt>
                <c:pt idx="25263">
                  <c:v>27.065999999999999</c:v>
                </c:pt>
                <c:pt idx="25264">
                  <c:v>27.065999999999999</c:v>
                </c:pt>
                <c:pt idx="25265">
                  <c:v>27.065999999999999</c:v>
                </c:pt>
                <c:pt idx="25266">
                  <c:v>27.065999999999999</c:v>
                </c:pt>
                <c:pt idx="25267">
                  <c:v>27.065999999999999</c:v>
                </c:pt>
                <c:pt idx="25268">
                  <c:v>27.065999999999999</c:v>
                </c:pt>
                <c:pt idx="25269">
                  <c:v>27.065999999999999</c:v>
                </c:pt>
                <c:pt idx="25270">
                  <c:v>27.065999999999999</c:v>
                </c:pt>
                <c:pt idx="25271">
                  <c:v>27.065999999999999</c:v>
                </c:pt>
                <c:pt idx="25272">
                  <c:v>27.065999999999999</c:v>
                </c:pt>
                <c:pt idx="25273">
                  <c:v>27.065999999999999</c:v>
                </c:pt>
                <c:pt idx="25274">
                  <c:v>27.065999999999999</c:v>
                </c:pt>
                <c:pt idx="25275">
                  <c:v>27.065999999999999</c:v>
                </c:pt>
                <c:pt idx="25276">
                  <c:v>27.065999999999999</c:v>
                </c:pt>
                <c:pt idx="25277">
                  <c:v>27.065999999999999</c:v>
                </c:pt>
                <c:pt idx="25278">
                  <c:v>27.065999999999999</c:v>
                </c:pt>
                <c:pt idx="25279">
                  <c:v>27.065999999999999</c:v>
                </c:pt>
                <c:pt idx="25280">
                  <c:v>27.065999999999999</c:v>
                </c:pt>
                <c:pt idx="25281">
                  <c:v>27.065999999999999</c:v>
                </c:pt>
                <c:pt idx="25282">
                  <c:v>27.065999999999999</c:v>
                </c:pt>
                <c:pt idx="25283">
                  <c:v>27.065999999999999</c:v>
                </c:pt>
                <c:pt idx="25284">
                  <c:v>27.065999999999999</c:v>
                </c:pt>
                <c:pt idx="25285">
                  <c:v>27.065999999999999</c:v>
                </c:pt>
                <c:pt idx="25286">
                  <c:v>27.065999999999999</c:v>
                </c:pt>
                <c:pt idx="25287">
                  <c:v>27.065999999999999</c:v>
                </c:pt>
                <c:pt idx="25288">
                  <c:v>27.065999999999999</c:v>
                </c:pt>
                <c:pt idx="25289">
                  <c:v>27.065999999999999</c:v>
                </c:pt>
                <c:pt idx="25290">
                  <c:v>27.065999999999999</c:v>
                </c:pt>
                <c:pt idx="25291">
                  <c:v>27.065999999999999</c:v>
                </c:pt>
                <c:pt idx="25292">
                  <c:v>27.065999999999999</c:v>
                </c:pt>
                <c:pt idx="25293">
                  <c:v>27.065999999999999</c:v>
                </c:pt>
                <c:pt idx="25294">
                  <c:v>27.065999999999999</c:v>
                </c:pt>
                <c:pt idx="25295">
                  <c:v>27.065999999999999</c:v>
                </c:pt>
                <c:pt idx="25296">
                  <c:v>27.065999999999999</c:v>
                </c:pt>
                <c:pt idx="25297">
                  <c:v>27.065999999999999</c:v>
                </c:pt>
                <c:pt idx="25298">
                  <c:v>27.065999999999999</c:v>
                </c:pt>
                <c:pt idx="25299">
                  <c:v>27.065999999999999</c:v>
                </c:pt>
                <c:pt idx="25300">
                  <c:v>27.065999999999999</c:v>
                </c:pt>
                <c:pt idx="25301">
                  <c:v>27.065999999999999</c:v>
                </c:pt>
                <c:pt idx="25302">
                  <c:v>27.065999999999999</c:v>
                </c:pt>
                <c:pt idx="25303">
                  <c:v>27.065999999999999</c:v>
                </c:pt>
                <c:pt idx="25304">
                  <c:v>27.065999999999999</c:v>
                </c:pt>
                <c:pt idx="25305">
                  <c:v>27.065999999999999</c:v>
                </c:pt>
                <c:pt idx="25306">
                  <c:v>27.065999999999999</c:v>
                </c:pt>
                <c:pt idx="25307">
                  <c:v>27.065999999999999</c:v>
                </c:pt>
                <c:pt idx="25308">
                  <c:v>27.065999999999999</c:v>
                </c:pt>
                <c:pt idx="25309">
                  <c:v>27.065999999999999</c:v>
                </c:pt>
                <c:pt idx="25310">
                  <c:v>27.065999999999999</c:v>
                </c:pt>
                <c:pt idx="25311">
                  <c:v>27.065999999999999</c:v>
                </c:pt>
                <c:pt idx="25312">
                  <c:v>27.065999999999999</c:v>
                </c:pt>
                <c:pt idx="25313">
                  <c:v>27.065999999999999</c:v>
                </c:pt>
                <c:pt idx="25314">
                  <c:v>27.065999999999999</c:v>
                </c:pt>
                <c:pt idx="25315">
                  <c:v>27.065999999999999</c:v>
                </c:pt>
                <c:pt idx="25316">
                  <c:v>27.065999999999999</c:v>
                </c:pt>
                <c:pt idx="25317">
                  <c:v>27.065999999999999</c:v>
                </c:pt>
                <c:pt idx="25318">
                  <c:v>27.065999999999999</c:v>
                </c:pt>
                <c:pt idx="25319">
                  <c:v>27.065999999999999</c:v>
                </c:pt>
                <c:pt idx="25320">
                  <c:v>27.065999999999999</c:v>
                </c:pt>
                <c:pt idx="25321">
                  <c:v>27.065999999999999</c:v>
                </c:pt>
                <c:pt idx="25322">
                  <c:v>27.065999999999999</c:v>
                </c:pt>
                <c:pt idx="25323">
                  <c:v>27.065999999999999</c:v>
                </c:pt>
                <c:pt idx="25324">
                  <c:v>27.065999999999999</c:v>
                </c:pt>
                <c:pt idx="25325">
                  <c:v>27.065999999999999</c:v>
                </c:pt>
                <c:pt idx="25326">
                  <c:v>27.065999999999999</c:v>
                </c:pt>
                <c:pt idx="25327">
                  <c:v>27.065999999999999</c:v>
                </c:pt>
                <c:pt idx="25328">
                  <c:v>27.065999999999999</c:v>
                </c:pt>
                <c:pt idx="25329">
                  <c:v>27.065999999999999</c:v>
                </c:pt>
                <c:pt idx="25330">
                  <c:v>27.065999999999999</c:v>
                </c:pt>
                <c:pt idx="25331">
                  <c:v>27.071999999999999</c:v>
                </c:pt>
                <c:pt idx="25332">
                  <c:v>27.103999999999999</c:v>
                </c:pt>
                <c:pt idx="25333">
                  <c:v>27.111999999999998</c:v>
                </c:pt>
                <c:pt idx="25334">
                  <c:v>27.111999999999998</c:v>
                </c:pt>
                <c:pt idx="25335">
                  <c:v>27.111999999999998</c:v>
                </c:pt>
                <c:pt idx="25336">
                  <c:v>27.111999999999998</c:v>
                </c:pt>
                <c:pt idx="25337">
                  <c:v>27.111999999999998</c:v>
                </c:pt>
                <c:pt idx="25338">
                  <c:v>27.111999999999998</c:v>
                </c:pt>
                <c:pt idx="25339">
                  <c:v>27.111999999999998</c:v>
                </c:pt>
                <c:pt idx="25340">
                  <c:v>27.111999999999998</c:v>
                </c:pt>
                <c:pt idx="25341">
                  <c:v>27.111999999999998</c:v>
                </c:pt>
                <c:pt idx="25342">
                  <c:v>27.111999999999998</c:v>
                </c:pt>
                <c:pt idx="25343">
                  <c:v>27.111999999999998</c:v>
                </c:pt>
                <c:pt idx="25344">
                  <c:v>27.111999999999998</c:v>
                </c:pt>
                <c:pt idx="25345">
                  <c:v>27.111999999999998</c:v>
                </c:pt>
                <c:pt idx="25346">
                  <c:v>27.111999999999998</c:v>
                </c:pt>
                <c:pt idx="25347">
                  <c:v>27.111999999999998</c:v>
                </c:pt>
                <c:pt idx="25348">
                  <c:v>27.111999999999998</c:v>
                </c:pt>
                <c:pt idx="25349">
                  <c:v>27.111999999999998</c:v>
                </c:pt>
                <c:pt idx="25350">
                  <c:v>27.111999999999998</c:v>
                </c:pt>
                <c:pt idx="25351">
                  <c:v>27.111999999999998</c:v>
                </c:pt>
                <c:pt idx="25352">
                  <c:v>27.111999999999998</c:v>
                </c:pt>
                <c:pt idx="25353">
                  <c:v>27.111999999999998</c:v>
                </c:pt>
                <c:pt idx="25354">
                  <c:v>27.111999999999998</c:v>
                </c:pt>
                <c:pt idx="25355">
                  <c:v>27.111999999999998</c:v>
                </c:pt>
                <c:pt idx="25356">
                  <c:v>27.111999999999998</c:v>
                </c:pt>
                <c:pt idx="25357">
                  <c:v>27.111999999999998</c:v>
                </c:pt>
                <c:pt idx="25358">
                  <c:v>27.111999999999998</c:v>
                </c:pt>
                <c:pt idx="25359">
                  <c:v>27.111999999999998</c:v>
                </c:pt>
                <c:pt idx="25360">
                  <c:v>27.111999999999998</c:v>
                </c:pt>
                <c:pt idx="25361">
                  <c:v>27.111999999999998</c:v>
                </c:pt>
                <c:pt idx="25362">
                  <c:v>27.111999999999998</c:v>
                </c:pt>
                <c:pt idx="25363">
                  <c:v>27.111999999999998</c:v>
                </c:pt>
                <c:pt idx="25364">
                  <c:v>27.111999999999998</c:v>
                </c:pt>
                <c:pt idx="25365">
                  <c:v>27.111999999999998</c:v>
                </c:pt>
                <c:pt idx="25366">
                  <c:v>27.111999999999998</c:v>
                </c:pt>
                <c:pt idx="25367">
                  <c:v>27.111999999999998</c:v>
                </c:pt>
                <c:pt idx="25368">
                  <c:v>27.111999999999998</c:v>
                </c:pt>
                <c:pt idx="25369">
                  <c:v>27.111999999999998</c:v>
                </c:pt>
                <c:pt idx="25370">
                  <c:v>27.111999999999998</c:v>
                </c:pt>
                <c:pt idx="25371">
                  <c:v>27.111999999999998</c:v>
                </c:pt>
                <c:pt idx="25372">
                  <c:v>27.111999999999998</c:v>
                </c:pt>
                <c:pt idx="25373">
                  <c:v>27.111999999999998</c:v>
                </c:pt>
                <c:pt idx="25374">
                  <c:v>27.111999999999998</c:v>
                </c:pt>
                <c:pt idx="25375">
                  <c:v>27.111999999999998</c:v>
                </c:pt>
                <c:pt idx="25376">
                  <c:v>27.111999999999998</c:v>
                </c:pt>
                <c:pt idx="25377">
                  <c:v>27.111999999999998</c:v>
                </c:pt>
                <c:pt idx="25378">
                  <c:v>27.111999999999998</c:v>
                </c:pt>
                <c:pt idx="25379">
                  <c:v>27.111999999999998</c:v>
                </c:pt>
                <c:pt idx="25380">
                  <c:v>27.111999999999998</c:v>
                </c:pt>
                <c:pt idx="25381">
                  <c:v>27.111999999999998</c:v>
                </c:pt>
                <c:pt idx="25382">
                  <c:v>27.111999999999998</c:v>
                </c:pt>
                <c:pt idx="25383">
                  <c:v>27.111999999999998</c:v>
                </c:pt>
                <c:pt idx="25384">
                  <c:v>27.111999999999998</c:v>
                </c:pt>
                <c:pt idx="25385">
                  <c:v>27.111999999999998</c:v>
                </c:pt>
                <c:pt idx="25386">
                  <c:v>27.111999999999998</c:v>
                </c:pt>
                <c:pt idx="25387">
                  <c:v>27.111999999999998</c:v>
                </c:pt>
                <c:pt idx="25388">
                  <c:v>27.111999999999998</c:v>
                </c:pt>
                <c:pt idx="25389">
                  <c:v>27.111999999999998</c:v>
                </c:pt>
                <c:pt idx="25390">
                  <c:v>27.111999999999998</c:v>
                </c:pt>
                <c:pt idx="25391">
                  <c:v>27.111999999999998</c:v>
                </c:pt>
                <c:pt idx="25392">
                  <c:v>27.111999999999998</c:v>
                </c:pt>
                <c:pt idx="25393">
                  <c:v>27.111999999999998</c:v>
                </c:pt>
                <c:pt idx="25394">
                  <c:v>27.111999999999998</c:v>
                </c:pt>
                <c:pt idx="25395">
                  <c:v>27.111999999999998</c:v>
                </c:pt>
                <c:pt idx="25396">
                  <c:v>27.111999999999998</c:v>
                </c:pt>
                <c:pt idx="25397">
                  <c:v>27.111999999999998</c:v>
                </c:pt>
                <c:pt idx="25398">
                  <c:v>27.111999999999998</c:v>
                </c:pt>
                <c:pt idx="25399">
                  <c:v>27.111999999999998</c:v>
                </c:pt>
                <c:pt idx="25400">
                  <c:v>27.111999999999998</c:v>
                </c:pt>
                <c:pt idx="25401">
                  <c:v>27.111999999999998</c:v>
                </c:pt>
                <c:pt idx="25402">
                  <c:v>27.111999999999998</c:v>
                </c:pt>
                <c:pt idx="25403">
                  <c:v>27.111999999999998</c:v>
                </c:pt>
                <c:pt idx="25404">
                  <c:v>27.111999999999998</c:v>
                </c:pt>
                <c:pt idx="25405">
                  <c:v>27.111999999999998</c:v>
                </c:pt>
                <c:pt idx="25406">
                  <c:v>27.111999999999998</c:v>
                </c:pt>
                <c:pt idx="25407">
                  <c:v>27.111999999999998</c:v>
                </c:pt>
                <c:pt idx="25408">
                  <c:v>27.111999999999998</c:v>
                </c:pt>
                <c:pt idx="25409">
                  <c:v>27.111999999999998</c:v>
                </c:pt>
                <c:pt idx="25410">
                  <c:v>27.111999999999998</c:v>
                </c:pt>
                <c:pt idx="25411">
                  <c:v>27.111999999999998</c:v>
                </c:pt>
                <c:pt idx="25412">
                  <c:v>27.111999999999998</c:v>
                </c:pt>
                <c:pt idx="25413">
                  <c:v>27.111999999999998</c:v>
                </c:pt>
                <c:pt idx="25414">
                  <c:v>27.111999999999998</c:v>
                </c:pt>
                <c:pt idx="25415">
                  <c:v>27.111999999999998</c:v>
                </c:pt>
                <c:pt idx="25416">
                  <c:v>27.111999999999998</c:v>
                </c:pt>
                <c:pt idx="25417">
                  <c:v>27.111999999999998</c:v>
                </c:pt>
                <c:pt idx="25418">
                  <c:v>27.111999999999998</c:v>
                </c:pt>
                <c:pt idx="25419">
                  <c:v>27.111999999999998</c:v>
                </c:pt>
                <c:pt idx="25420">
                  <c:v>27.111999999999998</c:v>
                </c:pt>
                <c:pt idx="25421">
                  <c:v>27.111999999999998</c:v>
                </c:pt>
                <c:pt idx="25422">
                  <c:v>27.111999999999998</c:v>
                </c:pt>
                <c:pt idx="25423">
                  <c:v>27.111999999999998</c:v>
                </c:pt>
                <c:pt idx="25424">
                  <c:v>27.111999999999998</c:v>
                </c:pt>
                <c:pt idx="25425">
                  <c:v>27.111999999999998</c:v>
                </c:pt>
                <c:pt idx="25426">
                  <c:v>27.111999999999998</c:v>
                </c:pt>
                <c:pt idx="25427">
                  <c:v>27.111999999999998</c:v>
                </c:pt>
                <c:pt idx="25428">
                  <c:v>27.111999999999998</c:v>
                </c:pt>
                <c:pt idx="25429">
                  <c:v>27.111999999999998</c:v>
                </c:pt>
                <c:pt idx="25430">
                  <c:v>27.111999999999998</c:v>
                </c:pt>
                <c:pt idx="25431">
                  <c:v>27.111999999999998</c:v>
                </c:pt>
                <c:pt idx="25432">
                  <c:v>27.111999999999998</c:v>
                </c:pt>
                <c:pt idx="25433">
                  <c:v>27.111999999999998</c:v>
                </c:pt>
                <c:pt idx="25434">
                  <c:v>27.111999999999998</c:v>
                </c:pt>
                <c:pt idx="25435">
                  <c:v>27.111999999999998</c:v>
                </c:pt>
                <c:pt idx="25436">
                  <c:v>27.111999999999998</c:v>
                </c:pt>
                <c:pt idx="25437">
                  <c:v>27.111999999999998</c:v>
                </c:pt>
                <c:pt idx="25438">
                  <c:v>27.111999999999998</c:v>
                </c:pt>
                <c:pt idx="25439">
                  <c:v>27.111999999999998</c:v>
                </c:pt>
                <c:pt idx="25440">
                  <c:v>27.111999999999998</c:v>
                </c:pt>
                <c:pt idx="25441">
                  <c:v>27.111999999999998</c:v>
                </c:pt>
                <c:pt idx="25442">
                  <c:v>27.111999999999998</c:v>
                </c:pt>
                <c:pt idx="25443">
                  <c:v>27.117999999999999</c:v>
                </c:pt>
                <c:pt idx="25444">
                  <c:v>27.155999999999999</c:v>
                </c:pt>
                <c:pt idx="25445">
                  <c:v>27.155999999999999</c:v>
                </c:pt>
                <c:pt idx="25446">
                  <c:v>27.155999999999999</c:v>
                </c:pt>
                <c:pt idx="25447">
                  <c:v>27.155999999999999</c:v>
                </c:pt>
                <c:pt idx="25448">
                  <c:v>27.155999999999999</c:v>
                </c:pt>
                <c:pt idx="25449">
                  <c:v>27.155999999999999</c:v>
                </c:pt>
                <c:pt idx="25450">
                  <c:v>27.155999999999999</c:v>
                </c:pt>
                <c:pt idx="25451">
                  <c:v>27.155999999999999</c:v>
                </c:pt>
                <c:pt idx="25452">
                  <c:v>27.155999999999999</c:v>
                </c:pt>
                <c:pt idx="25453">
                  <c:v>27.155999999999999</c:v>
                </c:pt>
                <c:pt idx="25454">
                  <c:v>27.155999999999999</c:v>
                </c:pt>
                <c:pt idx="25455">
                  <c:v>27.155999999999999</c:v>
                </c:pt>
                <c:pt idx="25456">
                  <c:v>27.155999999999999</c:v>
                </c:pt>
                <c:pt idx="25457">
                  <c:v>27.155999999999999</c:v>
                </c:pt>
                <c:pt idx="25458">
                  <c:v>27.155999999999999</c:v>
                </c:pt>
                <c:pt idx="25459">
                  <c:v>27.155999999999999</c:v>
                </c:pt>
                <c:pt idx="25460">
                  <c:v>27.155999999999999</c:v>
                </c:pt>
                <c:pt idx="25461">
                  <c:v>27.155999999999999</c:v>
                </c:pt>
                <c:pt idx="25462">
                  <c:v>27.155999999999999</c:v>
                </c:pt>
                <c:pt idx="25463">
                  <c:v>27.155999999999999</c:v>
                </c:pt>
                <c:pt idx="25464">
                  <c:v>27.155999999999999</c:v>
                </c:pt>
                <c:pt idx="25465">
                  <c:v>27.155999999999999</c:v>
                </c:pt>
                <c:pt idx="25466">
                  <c:v>27.155999999999999</c:v>
                </c:pt>
                <c:pt idx="25467">
                  <c:v>27.155999999999999</c:v>
                </c:pt>
                <c:pt idx="25468">
                  <c:v>27.155999999999999</c:v>
                </c:pt>
                <c:pt idx="25469">
                  <c:v>27.155999999999999</c:v>
                </c:pt>
                <c:pt idx="25470">
                  <c:v>27.155999999999999</c:v>
                </c:pt>
                <c:pt idx="25471">
                  <c:v>27.155999999999999</c:v>
                </c:pt>
                <c:pt idx="25472">
                  <c:v>27.155999999999999</c:v>
                </c:pt>
                <c:pt idx="25473">
                  <c:v>27.155999999999999</c:v>
                </c:pt>
                <c:pt idx="25474">
                  <c:v>27.155999999999999</c:v>
                </c:pt>
                <c:pt idx="25475">
                  <c:v>27.155999999999999</c:v>
                </c:pt>
                <c:pt idx="25476">
                  <c:v>27.155999999999999</c:v>
                </c:pt>
                <c:pt idx="25477">
                  <c:v>27.155999999999999</c:v>
                </c:pt>
                <c:pt idx="25478">
                  <c:v>27.155999999999999</c:v>
                </c:pt>
                <c:pt idx="25479">
                  <c:v>27.155999999999999</c:v>
                </c:pt>
                <c:pt idx="25480">
                  <c:v>27.155999999999999</c:v>
                </c:pt>
                <c:pt idx="25481">
                  <c:v>27.155999999999999</c:v>
                </c:pt>
                <c:pt idx="25482">
                  <c:v>27.155999999999999</c:v>
                </c:pt>
                <c:pt idx="25483">
                  <c:v>27.155999999999999</c:v>
                </c:pt>
                <c:pt idx="25484">
                  <c:v>27.155999999999999</c:v>
                </c:pt>
                <c:pt idx="25485">
                  <c:v>27.155999999999999</c:v>
                </c:pt>
                <c:pt idx="25486">
                  <c:v>27.155999999999999</c:v>
                </c:pt>
                <c:pt idx="25487">
                  <c:v>27.155999999999999</c:v>
                </c:pt>
                <c:pt idx="25488">
                  <c:v>27.155999999999999</c:v>
                </c:pt>
                <c:pt idx="25489">
                  <c:v>27.155999999999999</c:v>
                </c:pt>
                <c:pt idx="25490">
                  <c:v>27.155999999999999</c:v>
                </c:pt>
                <c:pt idx="25491">
                  <c:v>27.155999999999999</c:v>
                </c:pt>
                <c:pt idx="25492">
                  <c:v>27.155999999999999</c:v>
                </c:pt>
                <c:pt idx="25493">
                  <c:v>27.155999999999999</c:v>
                </c:pt>
                <c:pt idx="25494">
                  <c:v>27.155999999999999</c:v>
                </c:pt>
                <c:pt idx="25495">
                  <c:v>27.155999999999999</c:v>
                </c:pt>
                <c:pt idx="25496">
                  <c:v>27.155999999999999</c:v>
                </c:pt>
                <c:pt idx="25497">
                  <c:v>27.155999999999999</c:v>
                </c:pt>
                <c:pt idx="25498">
                  <c:v>27.155999999999999</c:v>
                </c:pt>
                <c:pt idx="25499">
                  <c:v>27.155999999999999</c:v>
                </c:pt>
                <c:pt idx="25500">
                  <c:v>27.155999999999999</c:v>
                </c:pt>
                <c:pt idx="25501">
                  <c:v>27.155999999999999</c:v>
                </c:pt>
                <c:pt idx="25502">
                  <c:v>27.155999999999999</c:v>
                </c:pt>
                <c:pt idx="25503">
                  <c:v>27.155999999999999</c:v>
                </c:pt>
                <c:pt idx="25504">
                  <c:v>27.155999999999999</c:v>
                </c:pt>
                <c:pt idx="25505">
                  <c:v>27.155999999999999</c:v>
                </c:pt>
                <c:pt idx="25506">
                  <c:v>27.155999999999999</c:v>
                </c:pt>
                <c:pt idx="25507">
                  <c:v>27.155999999999999</c:v>
                </c:pt>
                <c:pt idx="25508">
                  <c:v>27.155999999999999</c:v>
                </c:pt>
                <c:pt idx="25509">
                  <c:v>27.155999999999999</c:v>
                </c:pt>
                <c:pt idx="25510">
                  <c:v>27.155999999999999</c:v>
                </c:pt>
                <c:pt idx="25511">
                  <c:v>27.155999999999999</c:v>
                </c:pt>
                <c:pt idx="25512">
                  <c:v>27.155999999999999</c:v>
                </c:pt>
                <c:pt idx="25513">
                  <c:v>27.155999999999999</c:v>
                </c:pt>
                <c:pt idx="25514">
                  <c:v>27.155999999999999</c:v>
                </c:pt>
                <c:pt idx="25515">
                  <c:v>27.155999999999999</c:v>
                </c:pt>
                <c:pt idx="25516">
                  <c:v>27.155999999999999</c:v>
                </c:pt>
                <c:pt idx="25517">
                  <c:v>27.155999999999999</c:v>
                </c:pt>
                <c:pt idx="25518">
                  <c:v>27.155999999999999</c:v>
                </c:pt>
                <c:pt idx="25519">
                  <c:v>27.155999999999999</c:v>
                </c:pt>
                <c:pt idx="25520">
                  <c:v>27.155999999999999</c:v>
                </c:pt>
                <c:pt idx="25521">
                  <c:v>27.155999999999999</c:v>
                </c:pt>
                <c:pt idx="25522">
                  <c:v>27.155999999999999</c:v>
                </c:pt>
                <c:pt idx="25523">
                  <c:v>27.155999999999999</c:v>
                </c:pt>
                <c:pt idx="25524">
                  <c:v>27.155999999999999</c:v>
                </c:pt>
                <c:pt idx="25525">
                  <c:v>27.155999999999999</c:v>
                </c:pt>
                <c:pt idx="25526">
                  <c:v>27.155999999999999</c:v>
                </c:pt>
                <c:pt idx="25527">
                  <c:v>27.155999999999999</c:v>
                </c:pt>
                <c:pt idx="25528">
                  <c:v>27.155999999999999</c:v>
                </c:pt>
                <c:pt idx="25529">
                  <c:v>27.155999999999999</c:v>
                </c:pt>
                <c:pt idx="25530">
                  <c:v>27.155999999999999</c:v>
                </c:pt>
                <c:pt idx="25531">
                  <c:v>27.155999999999999</c:v>
                </c:pt>
                <c:pt idx="25532">
                  <c:v>27.155999999999999</c:v>
                </c:pt>
                <c:pt idx="25533">
                  <c:v>27.155999999999999</c:v>
                </c:pt>
                <c:pt idx="25534">
                  <c:v>27.155999999999999</c:v>
                </c:pt>
                <c:pt idx="25535">
                  <c:v>27.155999999999999</c:v>
                </c:pt>
                <c:pt idx="25536">
                  <c:v>27.155999999999999</c:v>
                </c:pt>
                <c:pt idx="25537">
                  <c:v>27.155999999999999</c:v>
                </c:pt>
                <c:pt idx="25538">
                  <c:v>27.155999999999999</c:v>
                </c:pt>
                <c:pt idx="25539">
                  <c:v>27.155999999999999</c:v>
                </c:pt>
                <c:pt idx="25540">
                  <c:v>27.155999999999999</c:v>
                </c:pt>
                <c:pt idx="25541">
                  <c:v>27.155999999999999</c:v>
                </c:pt>
                <c:pt idx="25542">
                  <c:v>27.155999999999999</c:v>
                </c:pt>
                <c:pt idx="25543">
                  <c:v>27.155999999999999</c:v>
                </c:pt>
                <c:pt idx="25544">
                  <c:v>27.155999999999999</c:v>
                </c:pt>
                <c:pt idx="25545">
                  <c:v>27.155999999999999</c:v>
                </c:pt>
                <c:pt idx="25546">
                  <c:v>27.155999999999999</c:v>
                </c:pt>
                <c:pt idx="25547">
                  <c:v>27.155999999999999</c:v>
                </c:pt>
                <c:pt idx="25548">
                  <c:v>27.155999999999999</c:v>
                </c:pt>
                <c:pt idx="25549">
                  <c:v>27.155999999999999</c:v>
                </c:pt>
                <c:pt idx="25550">
                  <c:v>27.155999999999999</c:v>
                </c:pt>
                <c:pt idx="25551">
                  <c:v>27.155999999999999</c:v>
                </c:pt>
                <c:pt idx="25552">
                  <c:v>27.158000000000001</c:v>
                </c:pt>
                <c:pt idx="25553">
                  <c:v>27.196000000000002</c:v>
                </c:pt>
                <c:pt idx="25554">
                  <c:v>27.196000000000002</c:v>
                </c:pt>
                <c:pt idx="25555">
                  <c:v>27.196000000000002</c:v>
                </c:pt>
                <c:pt idx="25556">
                  <c:v>27.196000000000002</c:v>
                </c:pt>
                <c:pt idx="25557">
                  <c:v>27.196000000000002</c:v>
                </c:pt>
                <c:pt idx="25558">
                  <c:v>27.196000000000002</c:v>
                </c:pt>
                <c:pt idx="25559">
                  <c:v>27.196000000000002</c:v>
                </c:pt>
                <c:pt idx="25560">
                  <c:v>27.196000000000002</c:v>
                </c:pt>
                <c:pt idx="25561">
                  <c:v>27.196000000000002</c:v>
                </c:pt>
                <c:pt idx="25562">
                  <c:v>27.196000000000002</c:v>
                </c:pt>
                <c:pt idx="25563">
                  <c:v>27.196000000000002</c:v>
                </c:pt>
                <c:pt idx="25564">
                  <c:v>27.196000000000002</c:v>
                </c:pt>
                <c:pt idx="25565">
                  <c:v>27.196000000000002</c:v>
                </c:pt>
                <c:pt idx="25566">
                  <c:v>27.196000000000002</c:v>
                </c:pt>
                <c:pt idx="25567">
                  <c:v>27.196000000000002</c:v>
                </c:pt>
                <c:pt idx="25568">
                  <c:v>27.196000000000002</c:v>
                </c:pt>
                <c:pt idx="25569">
                  <c:v>27.196000000000002</c:v>
                </c:pt>
                <c:pt idx="25570">
                  <c:v>27.196000000000002</c:v>
                </c:pt>
                <c:pt idx="25571">
                  <c:v>27.196000000000002</c:v>
                </c:pt>
                <c:pt idx="25572">
                  <c:v>27.196000000000002</c:v>
                </c:pt>
                <c:pt idx="25573">
                  <c:v>27.196000000000002</c:v>
                </c:pt>
                <c:pt idx="25574">
                  <c:v>27.196000000000002</c:v>
                </c:pt>
                <c:pt idx="25575">
                  <c:v>27.196000000000002</c:v>
                </c:pt>
                <c:pt idx="25576">
                  <c:v>27.196000000000002</c:v>
                </c:pt>
                <c:pt idx="25577">
                  <c:v>27.196000000000002</c:v>
                </c:pt>
                <c:pt idx="25578">
                  <c:v>27.196000000000002</c:v>
                </c:pt>
                <c:pt idx="25579">
                  <c:v>27.196000000000002</c:v>
                </c:pt>
                <c:pt idx="25580">
                  <c:v>27.196000000000002</c:v>
                </c:pt>
                <c:pt idx="25581">
                  <c:v>27.196000000000002</c:v>
                </c:pt>
                <c:pt idx="25582">
                  <c:v>27.196000000000002</c:v>
                </c:pt>
                <c:pt idx="25583">
                  <c:v>27.196000000000002</c:v>
                </c:pt>
                <c:pt idx="25584">
                  <c:v>27.196000000000002</c:v>
                </c:pt>
                <c:pt idx="25585">
                  <c:v>27.196000000000002</c:v>
                </c:pt>
                <c:pt idx="25586">
                  <c:v>27.196000000000002</c:v>
                </c:pt>
                <c:pt idx="25587">
                  <c:v>27.196000000000002</c:v>
                </c:pt>
                <c:pt idx="25588">
                  <c:v>27.196000000000002</c:v>
                </c:pt>
                <c:pt idx="25589">
                  <c:v>27.196000000000002</c:v>
                </c:pt>
                <c:pt idx="25590">
                  <c:v>27.196000000000002</c:v>
                </c:pt>
                <c:pt idx="25591">
                  <c:v>27.196000000000002</c:v>
                </c:pt>
                <c:pt idx="25592">
                  <c:v>27.196000000000002</c:v>
                </c:pt>
                <c:pt idx="25593">
                  <c:v>27.196000000000002</c:v>
                </c:pt>
                <c:pt idx="25594">
                  <c:v>27.196000000000002</c:v>
                </c:pt>
                <c:pt idx="25595">
                  <c:v>27.196000000000002</c:v>
                </c:pt>
                <c:pt idx="25596">
                  <c:v>27.196000000000002</c:v>
                </c:pt>
                <c:pt idx="25597">
                  <c:v>27.196000000000002</c:v>
                </c:pt>
                <c:pt idx="25598">
                  <c:v>27.196000000000002</c:v>
                </c:pt>
                <c:pt idx="25599">
                  <c:v>27.196000000000002</c:v>
                </c:pt>
                <c:pt idx="25600">
                  <c:v>27.196000000000002</c:v>
                </c:pt>
                <c:pt idx="25601">
                  <c:v>27.196000000000002</c:v>
                </c:pt>
                <c:pt idx="25602">
                  <c:v>27.196000000000002</c:v>
                </c:pt>
                <c:pt idx="25603">
                  <c:v>27.196000000000002</c:v>
                </c:pt>
                <c:pt idx="25604">
                  <c:v>27.196000000000002</c:v>
                </c:pt>
                <c:pt idx="25605">
                  <c:v>27.196000000000002</c:v>
                </c:pt>
                <c:pt idx="25606">
                  <c:v>27.196000000000002</c:v>
                </c:pt>
                <c:pt idx="25607">
                  <c:v>27.196000000000002</c:v>
                </c:pt>
                <c:pt idx="25608">
                  <c:v>27.196000000000002</c:v>
                </c:pt>
                <c:pt idx="25609">
                  <c:v>27.196000000000002</c:v>
                </c:pt>
                <c:pt idx="25610">
                  <c:v>27.196000000000002</c:v>
                </c:pt>
                <c:pt idx="25611">
                  <c:v>27.196000000000002</c:v>
                </c:pt>
                <c:pt idx="25612">
                  <c:v>27.196000000000002</c:v>
                </c:pt>
                <c:pt idx="25613">
                  <c:v>27.196000000000002</c:v>
                </c:pt>
                <c:pt idx="25614">
                  <c:v>27.196000000000002</c:v>
                </c:pt>
                <c:pt idx="25615">
                  <c:v>27.196000000000002</c:v>
                </c:pt>
                <c:pt idx="25616">
                  <c:v>27.196000000000002</c:v>
                </c:pt>
                <c:pt idx="25617">
                  <c:v>27.196000000000002</c:v>
                </c:pt>
                <c:pt idx="25618">
                  <c:v>27.196000000000002</c:v>
                </c:pt>
                <c:pt idx="25619">
                  <c:v>27.196000000000002</c:v>
                </c:pt>
                <c:pt idx="25620">
                  <c:v>27.196000000000002</c:v>
                </c:pt>
                <c:pt idx="25621">
                  <c:v>27.196000000000002</c:v>
                </c:pt>
                <c:pt idx="25622">
                  <c:v>27.196000000000002</c:v>
                </c:pt>
                <c:pt idx="25623">
                  <c:v>27.196000000000002</c:v>
                </c:pt>
                <c:pt idx="25624">
                  <c:v>27.196000000000002</c:v>
                </c:pt>
                <c:pt idx="25625">
                  <c:v>27.196000000000002</c:v>
                </c:pt>
                <c:pt idx="25626">
                  <c:v>27.196000000000002</c:v>
                </c:pt>
                <c:pt idx="25627">
                  <c:v>27.196000000000002</c:v>
                </c:pt>
                <c:pt idx="25628">
                  <c:v>27.196000000000002</c:v>
                </c:pt>
                <c:pt idx="25629">
                  <c:v>27.196000000000002</c:v>
                </c:pt>
                <c:pt idx="25630">
                  <c:v>27.196000000000002</c:v>
                </c:pt>
                <c:pt idx="25631">
                  <c:v>27.196000000000002</c:v>
                </c:pt>
                <c:pt idx="25632">
                  <c:v>27.196000000000002</c:v>
                </c:pt>
                <c:pt idx="25633">
                  <c:v>27.196000000000002</c:v>
                </c:pt>
                <c:pt idx="25634">
                  <c:v>27.196000000000002</c:v>
                </c:pt>
                <c:pt idx="25635">
                  <c:v>27.196000000000002</c:v>
                </c:pt>
                <c:pt idx="25636">
                  <c:v>27.196000000000002</c:v>
                </c:pt>
                <c:pt idx="25637">
                  <c:v>27.196000000000002</c:v>
                </c:pt>
                <c:pt idx="25638">
                  <c:v>27.196000000000002</c:v>
                </c:pt>
                <c:pt idx="25639">
                  <c:v>27.196000000000002</c:v>
                </c:pt>
                <c:pt idx="25640">
                  <c:v>27.196000000000002</c:v>
                </c:pt>
                <c:pt idx="25641">
                  <c:v>27.196000000000002</c:v>
                </c:pt>
                <c:pt idx="25642">
                  <c:v>27.196000000000002</c:v>
                </c:pt>
                <c:pt idx="25643">
                  <c:v>27.196000000000002</c:v>
                </c:pt>
                <c:pt idx="25644">
                  <c:v>27.196000000000002</c:v>
                </c:pt>
                <c:pt idx="25645">
                  <c:v>27.196000000000002</c:v>
                </c:pt>
                <c:pt idx="25646">
                  <c:v>27.196000000000002</c:v>
                </c:pt>
                <c:pt idx="25647">
                  <c:v>27.196000000000002</c:v>
                </c:pt>
                <c:pt idx="25648">
                  <c:v>27.196000000000002</c:v>
                </c:pt>
                <c:pt idx="25649">
                  <c:v>27.196000000000002</c:v>
                </c:pt>
                <c:pt idx="25650">
                  <c:v>27.196000000000002</c:v>
                </c:pt>
                <c:pt idx="25651">
                  <c:v>27.196000000000002</c:v>
                </c:pt>
                <c:pt idx="25652">
                  <c:v>27.196000000000002</c:v>
                </c:pt>
                <c:pt idx="25653">
                  <c:v>27.204000000000001</c:v>
                </c:pt>
                <c:pt idx="25654">
                  <c:v>27.24</c:v>
                </c:pt>
                <c:pt idx="25655">
                  <c:v>27.24</c:v>
                </c:pt>
                <c:pt idx="25656">
                  <c:v>27.24</c:v>
                </c:pt>
                <c:pt idx="25657">
                  <c:v>27.24</c:v>
                </c:pt>
                <c:pt idx="25658">
                  <c:v>27.24</c:v>
                </c:pt>
                <c:pt idx="25659">
                  <c:v>27.24</c:v>
                </c:pt>
                <c:pt idx="25660">
                  <c:v>27.24</c:v>
                </c:pt>
                <c:pt idx="25661">
                  <c:v>27.24</c:v>
                </c:pt>
                <c:pt idx="25662">
                  <c:v>27.24</c:v>
                </c:pt>
                <c:pt idx="25663">
                  <c:v>27.24</c:v>
                </c:pt>
                <c:pt idx="25664">
                  <c:v>27.24</c:v>
                </c:pt>
                <c:pt idx="25665">
                  <c:v>27.24</c:v>
                </c:pt>
                <c:pt idx="25666">
                  <c:v>27.24</c:v>
                </c:pt>
                <c:pt idx="25667">
                  <c:v>27.24</c:v>
                </c:pt>
                <c:pt idx="25668">
                  <c:v>27.24</c:v>
                </c:pt>
                <c:pt idx="25669">
                  <c:v>27.24</c:v>
                </c:pt>
                <c:pt idx="25670">
                  <c:v>27.24</c:v>
                </c:pt>
                <c:pt idx="25671">
                  <c:v>27.24</c:v>
                </c:pt>
                <c:pt idx="25672">
                  <c:v>27.24</c:v>
                </c:pt>
                <c:pt idx="25673">
                  <c:v>27.24</c:v>
                </c:pt>
                <c:pt idx="25674">
                  <c:v>27.24</c:v>
                </c:pt>
                <c:pt idx="25675">
                  <c:v>27.24</c:v>
                </c:pt>
                <c:pt idx="25676">
                  <c:v>27.24</c:v>
                </c:pt>
                <c:pt idx="25677">
                  <c:v>27.24</c:v>
                </c:pt>
                <c:pt idx="25678">
                  <c:v>27.24</c:v>
                </c:pt>
                <c:pt idx="25679">
                  <c:v>27.24</c:v>
                </c:pt>
                <c:pt idx="25680">
                  <c:v>27.24</c:v>
                </c:pt>
                <c:pt idx="25681">
                  <c:v>27.24</c:v>
                </c:pt>
                <c:pt idx="25682">
                  <c:v>27.24</c:v>
                </c:pt>
                <c:pt idx="25683">
                  <c:v>27.24</c:v>
                </c:pt>
                <c:pt idx="25684">
                  <c:v>27.24</c:v>
                </c:pt>
                <c:pt idx="25685">
                  <c:v>27.24</c:v>
                </c:pt>
                <c:pt idx="25686">
                  <c:v>27.24</c:v>
                </c:pt>
                <c:pt idx="25687">
                  <c:v>27.24</c:v>
                </c:pt>
                <c:pt idx="25688">
                  <c:v>27.24</c:v>
                </c:pt>
                <c:pt idx="25689">
                  <c:v>27.24</c:v>
                </c:pt>
                <c:pt idx="25690">
                  <c:v>27.24</c:v>
                </c:pt>
                <c:pt idx="25691">
                  <c:v>27.24</c:v>
                </c:pt>
                <c:pt idx="25692">
                  <c:v>27.24</c:v>
                </c:pt>
                <c:pt idx="25693">
                  <c:v>27.24</c:v>
                </c:pt>
                <c:pt idx="25694">
                  <c:v>27.24</c:v>
                </c:pt>
                <c:pt idx="25695">
                  <c:v>27.24</c:v>
                </c:pt>
                <c:pt idx="25696">
                  <c:v>27.24</c:v>
                </c:pt>
                <c:pt idx="25697">
                  <c:v>27.24</c:v>
                </c:pt>
                <c:pt idx="25698">
                  <c:v>27.24</c:v>
                </c:pt>
                <c:pt idx="25699">
                  <c:v>27.24</c:v>
                </c:pt>
                <c:pt idx="25700">
                  <c:v>27.24</c:v>
                </c:pt>
                <c:pt idx="25701">
                  <c:v>27.24</c:v>
                </c:pt>
                <c:pt idx="25702">
                  <c:v>27.24</c:v>
                </c:pt>
                <c:pt idx="25703">
                  <c:v>27.24</c:v>
                </c:pt>
                <c:pt idx="25704">
                  <c:v>27.24</c:v>
                </c:pt>
                <c:pt idx="25705">
                  <c:v>27.24</c:v>
                </c:pt>
                <c:pt idx="25706">
                  <c:v>27.24</c:v>
                </c:pt>
                <c:pt idx="25707">
                  <c:v>27.24</c:v>
                </c:pt>
                <c:pt idx="25708">
                  <c:v>27.24</c:v>
                </c:pt>
                <c:pt idx="25709">
                  <c:v>27.24</c:v>
                </c:pt>
                <c:pt idx="25710">
                  <c:v>27.24</c:v>
                </c:pt>
                <c:pt idx="25711">
                  <c:v>27.24</c:v>
                </c:pt>
                <c:pt idx="25712">
                  <c:v>27.24</c:v>
                </c:pt>
                <c:pt idx="25713">
                  <c:v>27.24</c:v>
                </c:pt>
                <c:pt idx="25714">
                  <c:v>27.24</c:v>
                </c:pt>
                <c:pt idx="25715">
                  <c:v>27.24</c:v>
                </c:pt>
                <c:pt idx="25716">
                  <c:v>27.24</c:v>
                </c:pt>
                <c:pt idx="25717">
                  <c:v>27.24</c:v>
                </c:pt>
                <c:pt idx="25718">
                  <c:v>27.24</c:v>
                </c:pt>
                <c:pt idx="25719">
                  <c:v>27.24</c:v>
                </c:pt>
                <c:pt idx="25720">
                  <c:v>27.24</c:v>
                </c:pt>
                <c:pt idx="25721">
                  <c:v>27.24</c:v>
                </c:pt>
                <c:pt idx="25722">
                  <c:v>27.24</c:v>
                </c:pt>
                <c:pt idx="25723">
                  <c:v>27.24</c:v>
                </c:pt>
                <c:pt idx="25724">
                  <c:v>27.24</c:v>
                </c:pt>
                <c:pt idx="25725">
                  <c:v>27.24</c:v>
                </c:pt>
                <c:pt idx="25726">
                  <c:v>27.24</c:v>
                </c:pt>
                <c:pt idx="25727">
                  <c:v>27.24</c:v>
                </c:pt>
                <c:pt idx="25728">
                  <c:v>27.24</c:v>
                </c:pt>
                <c:pt idx="25729">
                  <c:v>27.24</c:v>
                </c:pt>
                <c:pt idx="25730">
                  <c:v>27.24</c:v>
                </c:pt>
                <c:pt idx="25731">
                  <c:v>27.24</c:v>
                </c:pt>
                <c:pt idx="25732">
                  <c:v>27.24</c:v>
                </c:pt>
                <c:pt idx="25733">
                  <c:v>27.24</c:v>
                </c:pt>
                <c:pt idx="25734">
                  <c:v>27.24</c:v>
                </c:pt>
                <c:pt idx="25735">
                  <c:v>27.24</c:v>
                </c:pt>
                <c:pt idx="25736">
                  <c:v>27.24</c:v>
                </c:pt>
                <c:pt idx="25737">
                  <c:v>27.24</c:v>
                </c:pt>
                <c:pt idx="25738">
                  <c:v>27.24</c:v>
                </c:pt>
                <c:pt idx="25739">
                  <c:v>27.24</c:v>
                </c:pt>
                <c:pt idx="25740">
                  <c:v>27.24</c:v>
                </c:pt>
                <c:pt idx="25741">
                  <c:v>27.24</c:v>
                </c:pt>
                <c:pt idx="25742">
                  <c:v>27.24</c:v>
                </c:pt>
                <c:pt idx="25743">
                  <c:v>27.24</c:v>
                </c:pt>
                <c:pt idx="25744">
                  <c:v>27.24</c:v>
                </c:pt>
                <c:pt idx="25745">
                  <c:v>27.24</c:v>
                </c:pt>
                <c:pt idx="25746">
                  <c:v>27.24</c:v>
                </c:pt>
                <c:pt idx="25747">
                  <c:v>27.24</c:v>
                </c:pt>
                <c:pt idx="25748">
                  <c:v>27.24</c:v>
                </c:pt>
                <c:pt idx="25749">
                  <c:v>27.24</c:v>
                </c:pt>
                <c:pt idx="25750">
                  <c:v>27.24</c:v>
                </c:pt>
                <c:pt idx="25751">
                  <c:v>27.24</c:v>
                </c:pt>
                <c:pt idx="25752">
                  <c:v>27.24</c:v>
                </c:pt>
                <c:pt idx="25753">
                  <c:v>27.24</c:v>
                </c:pt>
                <c:pt idx="25754">
                  <c:v>27.24</c:v>
                </c:pt>
                <c:pt idx="25755">
                  <c:v>27.24</c:v>
                </c:pt>
                <c:pt idx="25756">
                  <c:v>27.24</c:v>
                </c:pt>
                <c:pt idx="25757">
                  <c:v>27.24</c:v>
                </c:pt>
                <c:pt idx="25758">
                  <c:v>27.24</c:v>
                </c:pt>
                <c:pt idx="25759">
                  <c:v>27.24</c:v>
                </c:pt>
                <c:pt idx="25760">
                  <c:v>27.24</c:v>
                </c:pt>
                <c:pt idx="25761">
                  <c:v>27.24</c:v>
                </c:pt>
                <c:pt idx="25762">
                  <c:v>27.24</c:v>
                </c:pt>
                <c:pt idx="25763">
                  <c:v>27.24</c:v>
                </c:pt>
                <c:pt idx="25764">
                  <c:v>27.24</c:v>
                </c:pt>
                <c:pt idx="25765">
                  <c:v>27.24</c:v>
                </c:pt>
                <c:pt idx="25766">
                  <c:v>27.24</c:v>
                </c:pt>
                <c:pt idx="25767">
                  <c:v>27.242000000000001</c:v>
                </c:pt>
                <c:pt idx="25768">
                  <c:v>27.282</c:v>
                </c:pt>
                <c:pt idx="25769">
                  <c:v>27.282</c:v>
                </c:pt>
                <c:pt idx="25770">
                  <c:v>27.282</c:v>
                </c:pt>
                <c:pt idx="25771">
                  <c:v>27.282</c:v>
                </c:pt>
                <c:pt idx="25772">
                  <c:v>27.282</c:v>
                </c:pt>
                <c:pt idx="25773">
                  <c:v>27.282</c:v>
                </c:pt>
                <c:pt idx="25774">
                  <c:v>27.282</c:v>
                </c:pt>
                <c:pt idx="25775">
                  <c:v>27.282</c:v>
                </c:pt>
                <c:pt idx="25776">
                  <c:v>27.282</c:v>
                </c:pt>
                <c:pt idx="25777">
                  <c:v>27.282</c:v>
                </c:pt>
                <c:pt idx="25778">
                  <c:v>27.282</c:v>
                </c:pt>
                <c:pt idx="25779">
                  <c:v>27.282</c:v>
                </c:pt>
                <c:pt idx="25780">
                  <c:v>27.282</c:v>
                </c:pt>
                <c:pt idx="25781">
                  <c:v>27.282</c:v>
                </c:pt>
                <c:pt idx="25782">
                  <c:v>27.282</c:v>
                </c:pt>
                <c:pt idx="25783">
                  <c:v>27.282</c:v>
                </c:pt>
                <c:pt idx="25784">
                  <c:v>27.282</c:v>
                </c:pt>
                <c:pt idx="25785">
                  <c:v>27.282</c:v>
                </c:pt>
                <c:pt idx="25786">
                  <c:v>27.282</c:v>
                </c:pt>
                <c:pt idx="25787">
                  <c:v>27.282</c:v>
                </c:pt>
                <c:pt idx="25788">
                  <c:v>27.282</c:v>
                </c:pt>
                <c:pt idx="25789">
                  <c:v>27.282</c:v>
                </c:pt>
                <c:pt idx="25790">
                  <c:v>27.282</c:v>
                </c:pt>
                <c:pt idx="25791">
                  <c:v>27.282</c:v>
                </c:pt>
                <c:pt idx="25792">
                  <c:v>27.282</c:v>
                </c:pt>
                <c:pt idx="25793">
                  <c:v>27.282</c:v>
                </c:pt>
                <c:pt idx="25794">
                  <c:v>27.282</c:v>
                </c:pt>
                <c:pt idx="25795">
                  <c:v>27.282</c:v>
                </c:pt>
                <c:pt idx="25796">
                  <c:v>27.282</c:v>
                </c:pt>
                <c:pt idx="25797">
                  <c:v>27.282</c:v>
                </c:pt>
                <c:pt idx="25798">
                  <c:v>27.282</c:v>
                </c:pt>
                <c:pt idx="25799">
                  <c:v>27.282</c:v>
                </c:pt>
                <c:pt idx="25800">
                  <c:v>27.282</c:v>
                </c:pt>
                <c:pt idx="25801">
                  <c:v>27.282</c:v>
                </c:pt>
                <c:pt idx="25802">
                  <c:v>27.282</c:v>
                </c:pt>
                <c:pt idx="25803">
                  <c:v>27.282</c:v>
                </c:pt>
                <c:pt idx="25804">
                  <c:v>27.282</c:v>
                </c:pt>
                <c:pt idx="25805">
                  <c:v>27.282</c:v>
                </c:pt>
                <c:pt idx="25806">
                  <c:v>27.282</c:v>
                </c:pt>
                <c:pt idx="25807">
                  <c:v>27.282</c:v>
                </c:pt>
                <c:pt idx="25808">
                  <c:v>27.282</c:v>
                </c:pt>
                <c:pt idx="25809">
                  <c:v>27.282</c:v>
                </c:pt>
                <c:pt idx="25810">
                  <c:v>27.282</c:v>
                </c:pt>
                <c:pt idx="25811">
                  <c:v>27.282</c:v>
                </c:pt>
                <c:pt idx="25812">
                  <c:v>27.282</c:v>
                </c:pt>
                <c:pt idx="25813">
                  <c:v>27.282</c:v>
                </c:pt>
                <c:pt idx="25814">
                  <c:v>27.282</c:v>
                </c:pt>
                <c:pt idx="25815">
                  <c:v>27.282</c:v>
                </c:pt>
                <c:pt idx="25816">
                  <c:v>27.282</c:v>
                </c:pt>
                <c:pt idx="25817">
                  <c:v>27.282</c:v>
                </c:pt>
                <c:pt idx="25818">
                  <c:v>27.282</c:v>
                </c:pt>
                <c:pt idx="25819">
                  <c:v>27.282</c:v>
                </c:pt>
                <c:pt idx="25820">
                  <c:v>27.282</c:v>
                </c:pt>
                <c:pt idx="25821">
                  <c:v>27.282</c:v>
                </c:pt>
                <c:pt idx="25822">
                  <c:v>27.282</c:v>
                </c:pt>
                <c:pt idx="25823">
                  <c:v>27.282</c:v>
                </c:pt>
                <c:pt idx="25824">
                  <c:v>27.282</c:v>
                </c:pt>
                <c:pt idx="25825">
                  <c:v>27.282</c:v>
                </c:pt>
                <c:pt idx="25826">
                  <c:v>27.282</c:v>
                </c:pt>
                <c:pt idx="25827">
                  <c:v>27.282</c:v>
                </c:pt>
                <c:pt idx="25828">
                  <c:v>27.282</c:v>
                </c:pt>
                <c:pt idx="25829">
                  <c:v>27.282</c:v>
                </c:pt>
                <c:pt idx="25830">
                  <c:v>27.282</c:v>
                </c:pt>
                <c:pt idx="25831">
                  <c:v>27.282</c:v>
                </c:pt>
                <c:pt idx="25832">
                  <c:v>27.282</c:v>
                </c:pt>
                <c:pt idx="25833">
                  <c:v>27.282</c:v>
                </c:pt>
                <c:pt idx="25834">
                  <c:v>27.282</c:v>
                </c:pt>
                <c:pt idx="25835">
                  <c:v>27.282</c:v>
                </c:pt>
                <c:pt idx="25836">
                  <c:v>27.282</c:v>
                </c:pt>
                <c:pt idx="25837">
                  <c:v>27.282</c:v>
                </c:pt>
                <c:pt idx="25838">
                  <c:v>27.282</c:v>
                </c:pt>
                <c:pt idx="25839">
                  <c:v>27.282</c:v>
                </c:pt>
                <c:pt idx="25840">
                  <c:v>27.282</c:v>
                </c:pt>
                <c:pt idx="25841">
                  <c:v>27.282</c:v>
                </c:pt>
                <c:pt idx="25842">
                  <c:v>27.282</c:v>
                </c:pt>
                <c:pt idx="25843">
                  <c:v>27.282</c:v>
                </c:pt>
                <c:pt idx="25844">
                  <c:v>27.282</c:v>
                </c:pt>
                <c:pt idx="25845">
                  <c:v>27.282</c:v>
                </c:pt>
                <c:pt idx="25846">
                  <c:v>27.282</c:v>
                </c:pt>
                <c:pt idx="25847">
                  <c:v>27.282</c:v>
                </c:pt>
                <c:pt idx="25848">
                  <c:v>27.282</c:v>
                </c:pt>
                <c:pt idx="25849">
                  <c:v>27.282</c:v>
                </c:pt>
                <c:pt idx="25850">
                  <c:v>27.282</c:v>
                </c:pt>
                <c:pt idx="25851">
                  <c:v>27.282</c:v>
                </c:pt>
                <c:pt idx="25852">
                  <c:v>27.282</c:v>
                </c:pt>
                <c:pt idx="25853">
                  <c:v>27.282</c:v>
                </c:pt>
                <c:pt idx="25854">
                  <c:v>27.282</c:v>
                </c:pt>
                <c:pt idx="25855">
                  <c:v>27.282</c:v>
                </c:pt>
                <c:pt idx="25856">
                  <c:v>27.282</c:v>
                </c:pt>
                <c:pt idx="25857">
                  <c:v>27.282</c:v>
                </c:pt>
                <c:pt idx="25858">
                  <c:v>27.282</c:v>
                </c:pt>
                <c:pt idx="25859">
                  <c:v>27.282</c:v>
                </c:pt>
                <c:pt idx="25860">
                  <c:v>27.282</c:v>
                </c:pt>
                <c:pt idx="25861">
                  <c:v>27.282</c:v>
                </c:pt>
                <c:pt idx="25862">
                  <c:v>27.282</c:v>
                </c:pt>
                <c:pt idx="25863">
                  <c:v>27.282</c:v>
                </c:pt>
                <c:pt idx="25864">
                  <c:v>27.282</c:v>
                </c:pt>
                <c:pt idx="25865">
                  <c:v>27.282</c:v>
                </c:pt>
                <c:pt idx="25866">
                  <c:v>27.282</c:v>
                </c:pt>
                <c:pt idx="25867">
                  <c:v>27.282</c:v>
                </c:pt>
                <c:pt idx="25868">
                  <c:v>27.282</c:v>
                </c:pt>
                <c:pt idx="25869">
                  <c:v>27.282</c:v>
                </c:pt>
                <c:pt idx="25870">
                  <c:v>27.282</c:v>
                </c:pt>
                <c:pt idx="25871">
                  <c:v>27.282</c:v>
                </c:pt>
                <c:pt idx="25872">
                  <c:v>27.282</c:v>
                </c:pt>
                <c:pt idx="25873">
                  <c:v>27.282</c:v>
                </c:pt>
                <c:pt idx="25874">
                  <c:v>27.282</c:v>
                </c:pt>
                <c:pt idx="25875">
                  <c:v>27.282</c:v>
                </c:pt>
                <c:pt idx="25876">
                  <c:v>27.282</c:v>
                </c:pt>
                <c:pt idx="25877">
                  <c:v>27.286000000000001</c:v>
                </c:pt>
                <c:pt idx="25878">
                  <c:v>27.315999999999999</c:v>
                </c:pt>
                <c:pt idx="25879">
                  <c:v>27.315999999999999</c:v>
                </c:pt>
                <c:pt idx="25880">
                  <c:v>27.315999999999999</c:v>
                </c:pt>
                <c:pt idx="25881">
                  <c:v>27.315999999999999</c:v>
                </c:pt>
                <c:pt idx="25882">
                  <c:v>27.315999999999999</c:v>
                </c:pt>
                <c:pt idx="25883">
                  <c:v>27.315999999999999</c:v>
                </c:pt>
                <c:pt idx="25884">
                  <c:v>27.315999999999999</c:v>
                </c:pt>
                <c:pt idx="25885">
                  <c:v>27.315999999999999</c:v>
                </c:pt>
                <c:pt idx="25886">
                  <c:v>27.315999999999999</c:v>
                </c:pt>
                <c:pt idx="25887">
                  <c:v>27.315999999999999</c:v>
                </c:pt>
                <c:pt idx="25888">
                  <c:v>27.315999999999999</c:v>
                </c:pt>
                <c:pt idx="25889">
                  <c:v>27.315999999999999</c:v>
                </c:pt>
                <c:pt idx="25890">
                  <c:v>27.315999999999999</c:v>
                </c:pt>
                <c:pt idx="25891">
                  <c:v>27.315999999999999</c:v>
                </c:pt>
                <c:pt idx="25892">
                  <c:v>27.315999999999999</c:v>
                </c:pt>
                <c:pt idx="25893">
                  <c:v>27.315999999999999</c:v>
                </c:pt>
                <c:pt idx="25894">
                  <c:v>27.315999999999999</c:v>
                </c:pt>
                <c:pt idx="25895">
                  <c:v>27.315999999999999</c:v>
                </c:pt>
                <c:pt idx="25896">
                  <c:v>27.315999999999999</c:v>
                </c:pt>
                <c:pt idx="25897">
                  <c:v>27.315999999999999</c:v>
                </c:pt>
                <c:pt idx="25898">
                  <c:v>27.315999999999999</c:v>
                </c:pt>
                <c:pt idx="25899">
                  <c:v>27.315999999999999</c:v>
                </c:pt>
                <c:pt idx="25900">
                  <c:v>27.315999999999999</c:v>
                </c:pt>
                <c:pt idx="25901">
                  <c:v>27.315999999999999</c:v>
                </c:pt>
                <c:pt idx="25902">
                  <c:v>27.315999999999999</c:v>
                </c:pt>
                <c:pt idx="25903">
                  <c:v>27.315999999999999</c:v>
                </c:pt>
                <c:pt idx="25904">
                  <c:v>27.315999999999999</c:v>
                </c:pt>
                <c:pt idx="25905">
                  <c:v>27.315999999999999</c:v>
                </c:pt>
                <c:pt idx="25906">
                  <c:v>27.315999999999999</c:v>
                </c:pt>
                <c:pt idx="25907">
                  <c:v>27.315999999999999</c:v>
                </c:pt>
                <c:pt idx="25908">
                  <c:v>27.315999999999999</c:v>
                </c:pt>
                <c:pt idx="25909">
                  <c:v>27.315999999999999</c:v>
                </c:pt>
                <c:pt idx="25910">
                  <c:v>27.315999999999999</c:v>
                </c:pt>
                <c:pt idx="25911">
                  <c:v>27.315999999999999</c:v>
                </c:pt>
                <c:pt idx="25912">
                  <c:v>27.315999999999999</c:v>
                </c:pt>
                <c:pt idx="25913">
                  <c:v>27.315999999999999</c:v>
                </c:pt>
                <c:pt idx="25914">
                  <c:v>27.315999999999999</c:v>
                </c:pt>
                <c:pt idx="25915">
                  <c:v>27.315999999999999</c:v>
                </c:pt>
                <c:pt idx="25916">
                  <c:v>27.315999999999999</c:v>
                </c:pt>
                <c:pt idx="25917">
                  <c:v>27.315999999999999</c:v>
                </c:pt>
                <c:pt idx="25918">
                  <c:v>27.315999999999999</c:v>
                </c:pt>
                <c:pt idx="25919">
                  <c:v>27.315999999999999</c:v>
                </c:pt>
                <c:pt idx="25920">
                  <c:v>27.315999999999999</c:v>
                </c:pt>
                <c:pt idx="25921">
                  <c:v>27.315999999999999</c:v>
                </c:pt>
                <c:pt idx="25922">
                  <c:v>27.315999999999999</c:v>
                </c:pt>
                <c:pt idx="25923">
                  <c:v>27.315999999999999</c:v>
                </c:pt>
                <c:pt idx="25924">
                  <c:v>27.315999999999999</c:v>
                </c:pt>
                <c:pt idx="25925">
                  <c:v>27.315999999999999</c:v>
                </c:pt>
                <c:pt idx="25926">
                  <c:v>27.315999999999999</c:v>
                </c:pt>
                <c:pt idx="25927">
                  <c:v>27.315999999999999</c:v>
                </c:pt>
                <c:pt idx="25928">
                  <c:v>27.315999999999999</c:v>
                </c:pt>
                <c:pt idx="25929">
                  <c:v>27.315999999999999</c:v>
                </c:pt>
                <c:pt idx="25930">
                  <c:v>27.315999999999999</c:v>
                </c:pt>
                <c:pt idx="25931">
                  <c:v>27.315999999999999</c:v>
                </c:pt>
                <c:pt idx="25932">
                  <c:v>27.315999999999999</c:v>
                </c:pt>
                <c:pt idx="25933">
                  <c:v>27.315999999999999</c:v>
                </c:pt>
                <c:pt idx="25934">
                  <c:v>27.315999999999999</c:v>
                </c:pt>
                <c:pt idx="25935">
                  <c:v>27.315999999999999</c:v>
                </c:pt>
                <c:pt idx="25936">
                  <c:v>27.315999999999999</c:v>
                </c:pt>
                <c:pt idx="25937">
                  <c:v>27.315999999999999</c:v>
                </c:pt>
                <c:pt idx="25938">
                  <c:v>27.315999999999999</c:v>
                </c:pt>
                <c:pt idx="25939">
                  <c:v>27.315999999999999</c:v>
                </c:pt>
                <c:pt idx="25940">
                  <c:v>27.315999999999999</c:v>
                </c:pt>
                <c:pt idx="25941">
                  <c:v>27.315999999999999</c:v>
                </c:pt>
                <c:pt idx="25942">
                  <c:v>27.315999999999999</c:v>
                </c:pt>
                <c:pt idx="25943">
                  <c:v>27.315999999999999</c:v>
                </c:pt>
                <c:pt idx="25944">
                  <c:v>27.315999999999999</c:v>
                </c:pt>
                <c:pt idx="25945">
                  <c:v>27.315999999999999</c:v>
                </c:pt>
                <c:pt idx="25946">
                  <c:v>27.315999999999999</c:v>
                </c:pt>
                <c:pt idx="25947">
                  <c:v>27.315999999999999</c:v>
                </c:pt>
                <c:pt idx="25948">
                  <c:v>27.315999999999999</c:v>
                </c:pt>
                <c:pt idx="25949">
                  <c:v>27.315999999999999</c:v>
                </c:pt>
                <c:pt idx="25950">
                  <c:v>27.315999999999999</c:v>
                </c:pt>
                <c:pt idx="25951">
                  <c:v>27.315999999999999</c:v>
                </c:pt>
                <c:pt idx="25952">
                  <c:v>27.315999999999999</c:v>
                </c:pt>
                <c:pt idx="25953">
                  <c:v>27.315999999999999</c:v>
                </c:pt>
                <c:pt idx="25954">
                  <c:v>27.315999999999999</c:v>
                </c:pt>
                <c:pt idx="25955">
                  <c:v>27.315999999999999</c:v>
                </c:pt>
                <c:pt idx="25956">
                  <c:v>27.315999999999999</c:v>
                </c:pt>
                <c:pt idx="25957">
                  <c:v>27.315999999999999</c:v>
                </c:pt>
                <c:pt idx="25958">
                  <c:v>27.315999999999999</c:v>
                </c:pt>
                <c:pt idx="25959">
                  <c:v>27.315999999999999</c:v>
                </c:pt>
                <c:pt idx="25960">
                  <c:v>27.315999999999999</c:v>
                </c:pt>
                <c:pt idx="25961">
                  <c:v>27.315999999999999</c:v>
                </c:pt>
                <c:pt idx="25962">
                  <c:v>27.315999999999999</c:v>
                </c:pt>
                <c:pt idx="25963">
                  <c:v>27.315999999999999</c:v>
                </c:pt>
                <c:pt idx="25964">
                  <c:v>27.315999999999999</c:v>
                </c:pt>
                <c:pt idx="25965">
                  <c:v>27.315999999999999</c:v>
                </c:pt>
                <c:pt idx="25966">
                  <c:v>27.326000000000001</c:v>
                </c:pt>
                <c:pt idx="25967">
                  <c:v>27.358000000000001</c:v>
                </c:pt>
                <c:pt idx="25968">
                  <c:v>27.358000000000001</c:v>
                </c:pt>
                <c:pt idx="25969">
                  <c:v>27.358000000000001</c:v>
                </c:pt>
                <c:pt idx="25970">
                  <c:v>27.358000000000001</c:v>
                </c:pt>
                <c:pt idx="25971">
                  <c:v>27.358000000000001</c:v>
                </c:pt>
                <c:pt idx="25972">
                  <c:v>27.358000000000001</c:v>
                </c:pt>
                <c:pt idx="25973">
                  <c:v>27.358000000000001</c:v>
                </c:pt>
                <c:pt idx="25974">
                  <c:v>27.358000000000001</c:v>
                </c:pt>
                <c:pt idx="25975">
                  <c:v>27.358000000000001</c:v>
                </c:pt>
                <c:pt idx="25976">
                  <c:v>27.358000000000001</c:v>
                </c:pt>
                <c:pt idx="25977">
                  <c:v>27.358000000000001</c:v>
                </c:pt>
                <c:pt idx="25978">
                  <c:v>27.358000000000001</c:v>
                </c:pt>
                <c:pt idx="25979">
                  <c:v>27.358000000000001</c:v>
                </c:pt>
                <c:pt idx="25980">
                  <c:v>27.358000000000001</c:v>
                </c:pt>
                <c:pt idx="25981">
                  <c:v>27.358000000000001</c:v>
                </c:pt>
                <c:pt idx="25982">
                  <c:v>27.358000000000001</c:v>
                </c:pt>
                <c:pt idx="25983">
                  <c:v>27.358000000000001</c:v>
                </c:pt>
                <c:pt idx="25984">
                  <c:v>27.358000000000001</c:v>
                </c:pt>
                <c:pt idx="25985">
                  <c:v>27.358000000000001</c:v>
                </c:pt>
                <c:pt idx="25986">
                  <c:v>27.358000000000001</c:v>
                </c:pt>
                <c:pt idx="25987">
                  <c:v>27.358000000000001</c:v>
                </c:pt>
                <c:pt idx="25988">
                  <c:v>27.358000000000001</c:v>
                </c:pt>
                <c:pt idx="25989">
                  <c:v>27.358000000000001</c:v>
                </c:pt>
                <c:pt idx="25990">
                  <c:v>27.358000000000001</c:v>
                </c:pt>
                <c:pt idx="25991">
                  <c:v>27.358000000000001</c:v>
                </c:pt>
                <c:pt idx="25992">
                  <c:v>27.358000000000001</c:v>
                </c:pt>
                <c:pt idx="25993">
                  <c:v>27.358000000000001</c:v>
                </c:pt>
                <c:pt idx="25994">
                  <c:v>27.358000000000001</c:v>
                </c:pt>
                <c:pt idx="25995">
                  <c:v>27.358000000000001</c:v>
                </c:pt>
                <c:pt idx="25996">
                  <c:v>27.358000000000001</c:v>
                </c:pt>
                <c:pt idx="25997">
                  <c:v>27.358000000000001</c:v>
                </c:pt>
                <c:pt idx="25998">
                  <c:v>27.358000000000001</c:v>
                </c:pt>
                <c:pt idx="25999">
                  <c:v>27.358000000000001</c:v>
                </c:pt>
                <c:pt idx="26000">
                  <c:v>27.358000000000001</c:v>
                </c:pt>
                <c:pt idx="26001">
                  <c:v>27.358000000000001</c:v>
                </c:pt>
                <c:pt idx="26002">
                  <c:v>27.358000000000001</c:v>
                </c:pt>
                <c:pt idx="26003">
                  <c:v>27.358000000000001</c:v>
                </c:pt>
                <c:pt idx="26004">
                  <c:v>27.358000000000001</c:v>
                </c:pt>
                <c:pt idx="26005">
                  <c:v>27.358000000000001</c:v>
                </c:pt>
                <c:pt idx="26006">
                  <c:v>27.358000000000001</c:v>
                </c:pt>
                <c:pt idx="26007">
                  <c:v>27.358000000000001</c:v>
                </c:pt>
                <c:pt idx="26008">
                  <c:v>27.358000000000001</c:v>
                </c:pt>
                <c:pt idx="26009">
                  <c:v>27.358000000000001</c:v>
                </c:pt>
                <c:pt idx="26010">
                  <c:v>27.358000000000001</c:v>
                </c:pt>
                <c:pt idx="26011">
                  <c:v>27.358000000000001</c:v>
                </c:pt>
                <c:pt idx="26012">
                  <c:v>27.358000000000001</c:v>
                </c:pt>
                <c:pt idx="26013">
                  <c:v>27.358000000000001</c:v>
                </c:pt>
                <c:pt idx="26014">
                  <c:v>27.358000000000001</c:v>
                </c:pt>
                <c:pt idx="26015">
                  <c:v>27.358000000000001</c:v>
                </c:pt>
                <c:pt idx="26016">
                  <c:v>27.358000000000001</c:v>
                </c:pt>
                <c:pt idx="26017">
                  <c:v>27.358000000000001</c:v>
                </c:pt>
                <c:pt idx="26018">
                  <c:v>27.358000000000001</c:v>
                </c:pt>
                <c:pt idx="26019">
                  <c:v>27.358000000000001</c:v>
                </c:pt>
                <c:pt idx="26020">
                  <c:v>27.358000000000001</c:v>
                </c:pt>
                <c:pt idx="26021">
                  <c:v>27.358000000000001</c:v>
                </c:pt>
                <c:pt idx="26022">
                  <c:v>27.358000000000001</c:v>
                </c:pt>
                <c:pt idx="26023">
                  <c:v>27.358000000000001</c:v>
                </c:pt>
                <c:pt idx="26024">
                  <c:v>27.358000000000001</c:v>
                </c:pt>
                <c:pt idx="26025">
                  <c:v>27.358000000000001</c:v>
                </c:pt>
                <c:pt idx="26026">
                  <c:v>27.358000000000001</c:v>
                </c:pt>
                <c:pt idx="26027">
                  <c:v>27.358000000000001</c:v>
                </c:pt>
                <c:pt idx="26028">
                  <c:v>27.358000000000001</c:v>
                </c:pt>
                <c:pt idx="26029">
                  <c:v>27.358000000000001</c:v>
                </c:pt>
                <c:pt idx="26030">
                  <c:v>27.358000000000001</c:v>
                </c:pt>
                <c:pt idx="26031">
                  <c:v>27.358000000000001</c:v>
                </c:pt>
                <c:pt idx="26032">
                  <c:v>27.358000000000001</c:v>
                </c:pt>
                <c:pt idx="26033">
                  <c:v>27.358000000000001</c:v>
                </c:pt>
                <c:pt idx="26034">
                  <c:v>27.358000000000001</c:v>
                </c:pt>
                <c:pt idx="26035">
                  <c:v>27.358000000000001</c:v>
                </c:pt>
                <c:pt idx="26036">
                  <c:v>27.358000000000001</c:v>
                </c:pt>
                <c:pt idx="26037">
                  <c:v>27.358000000000001</c:v>
                </c:pt>
                <c:pt idx="26038">
                  <c:v>27.358000000000001</c:v>
                </c:pt>
                <c:pt idx="26039">
                  <c:v>27.358000000000001</c:v>
                </c:pt>
                <c:pt idx="26040">
                  <c:v>27.358000000000001</c:v>
                </c:pt>
                <c:pt idx="26041">
                  <c:v>27.358000000000001</c:v>
                </c:pt>
                <c:pt idx="26042">
                  <c:v>27.358000000000001</c:v>
                </c:pt>
                <c:pt idx="26043">
                  <c:v>27.358000000000001</c:v>
                </c:pt>
                <c:pt idx="26044">
                  <c:v>27.358000000000001</c:v>
                </c:pt>
                <c:pt idx="26045">
                  <c:v>27.358000000000001</c:v>
                </c:pt>
                <c:pt idx="26046">
                  <c:v>27.358000000000001</c:v>
                </c:pt>
                <c:pt idx="26047">
                  <c:v>27.358000000000001</c:v>
                </c:pt>
                <c:pt idx="26048">
                  <c:v>27.358000000000001</c:v>
                </c:pt>
                <c:pt idx="26049">
                  <c:v>27.358000000000001</c:v>
                </c:pt>
                <c:pt idx="26050">
                  <c:v>27.358000000000001</c:v>
                </c:pt>
                <c:pt idx="26051">
                  <c:v>27.358000000000001</c:v>
                </c:pt>
                <c:pt idx="26052">
                  <c:v>27.358000000000001</c:v>
                </c:pt>
                <c:pt idx="26053">
                  <c:v>27.358000000000001</c:v>
                </c:pt>
                <c:pt idx="26054">
                  <c:v>27.358000000000001</c:v>
                </c:pt>
                <c:pt idx="26055">
                  <c:v>27.358000000000001</c:v>
                </c:pt>
                <c:pt idx="26056">
                  <c:v>27.358000000000001</c:v>
                </c:pt>
                <c:pt idx="26057">
                  <c:v>27.358000000000001</c:v>
                </c:pt>
                <c:pt idx="26058">
                  <c:v>27.358000000000001</c:v>
                </c:pt>
                <c:pt idx="26059">
                  <c:v>27.358000000000001</c:v>
                </c:pt>
                <c:pt idx="26060">
                  <c:v>27.358000000000001</c:v>
                </c:pt>
                <c:pt idx="26061">
                  <c:v>27.358000000000001</c:v>
                </c:pt>
                <c:pt idx="26062">
                  <c:v>27.358000000000001</c:v>
                </c:pt>
                <c:pt idx="26063">
                  <c:v>27.358000000000001</c:v>
                </c:pt>
                <c:pt idx="26064">
                  <c:v>27.358000000000001</c:v>
                </c:pt>
                <c:pt idx="26065">
                  <c:v>27.358000000000001</c:v>
                </c:pt>
                <c:pt idx="26066">
                  <c:v>27.358000000000001</c:v>
                </c:pt>
                <c:pt idx="26067">
                  <c:v>27.358000000000001</c:v>
                </c:pt>
                <c:pt idx="26068">
                  <c:v>27.358000000000001</c:v>
                </c:pt>
                <c:pt idx="26069">
                  <c:v>27.358000000000001</c:v>
                </c:pt>
                <c:pt idx="26070">
                  <c:v>27.358000000000001</c:v>
                </c:pt>
                <c:pt idx="26071">
                  <c:v>27.358000000000001</c:v>
                </c:pt>
                <c:pt idx="26072">
                  <c:v>27.358000000000001</c:v>
                </c:pt>
                <c:pt idx="26073">
                  <c:v>27.358000000000001</c:v>
                </c:pt>
                <c:pt idx="26074">
                  <c:v>27.358000000000001</c:v>
                </c:pt>
                <c:pt idx="26075">
                  <c:v>27.358000000000001</c:v>
                </c:pt>
                <c:pt idx="26076">
                  <c:v>27.366</c:v>
                </c:pt>
                <c:pt idx="26077">
                  <c:v>27.4</c:v>
                </c:pt>
                <c:pt idx="26078">
                  <c:v>27.4</c:v>
                </c:pt>
                <c:pt idx="26079">
                  <c:v>27.4</c:v>
                </c:pt>
                <c:pt idx="26080">
                  <c:v>27.4</c:v>
                </c:pt>
                <c:pt idx="26081">
                  <c:v>27.4</c:v>
                </c:pt>
                <c:pt idx="26082">
                  <c:v>27.4</c:v>
                </c:pt>
                <c:pt idx="26083">
                  <c:v>27.4</c:v>
                </c:pt>
                <c:pt idx="26084">
                  <c:v>27.4</c:v>
                </c:pt>
                <c:pt idx="26085">
                  <c:v>27.4</c:v>
                </c:pt>
                <c:pt idx="26086">
                  <c:v>27.4</c:v>
                </c:pt>
                <c:pt idx="26087">
                  <c:v>27.4</c:v>
                </c:pt>
                <c:pt idx="26088">
                  <c:v>27.4</c:v>
                </c:pt>
                <c:pt idx="26089">
                  <c:v>27.4</c:v>
                </c:pt>
                <c:pt idx="26090">
                  <c:v>27.4</c:v>
                </c:pt>
                <c:pt idx="26091">
                  <c:v>27.4</c:v>
                </c:pt>
                <c:pt idx="26092">
                  <c:v>27.4</c:v>
                </c:pt>
                <c:pt idx="26093">
                  <c:v>27.4</c:v>
                </c:pt>
                <c:pt idx="26094">
                  <c:v>27.4</c:v>
                </c:pt>
                <c:pt idx="26095">
                  <c:v>27.4</c:v>
                </c:pt>
                <c:pt idx="26096">
                  <c:v>27.4</c:v>
                </c:pt>
                <c:pt idx="26097">
                  <c:v>27.4</c:v>
                </c:pt>
                <c:pt idx="26098">
                  <c:v>27.4</c:v>
                </c:pt>
                <c:pt idx="26099">
                  <c:v>27.4</c:v>
                </c:pt>
                <c:pt idx="26100">
                  <c:v>27.4</c:v>
                </c:pt>
                <c:pt idx="26101">
                  <c:v>27.4</c:v>
                </c:pt>
                <c:pt idx="26102">
                  <c:v>27.4</c:v>
                </c:pt>
                <c:pt idx="26103">
                  <c:v>27.4</c:v>
                </c:pt>
                <c:pt idx="26104">
                  <c:v>27.4</c:v>
                </c:pt>
                <c:pt idx="26105">
                  <c:v>27.4</c:v>
                </c:pt>
                <c:pt idx="26106">
                  <c:v>27.4</c:v>
                </c:pt>
                <c:pt idx="26107">
                  <c:v>27.4</c:v>
                </c:pt>
                <c:pt idx="26108">
                  <c:v>27.4</c:v>
                </c:pt>
                <c:pt idx="26109">
                  <c:v>27.4</c:v>
                </c:pt>
                <c:pt idx="26110">
                  <c:v>27.4</c:v>
                </c:pt>
                <c:pt idx="26111">
                  <c:v>27.4</c:v>
                </c:pt>
                <c:pt idx="26112">
                  <c:v>27.4</c:v>
                </c:pt>
                <c:pt idx="26113">
                  <c:v>27.4</c:v>
                </c:pt>
                <c:pt idx="26114">
                  <c:v>27.4</c:v>
                </c:pt>
                <c:pt idx="26115">
                  <c:v>27.4</c:v>
                </c:pt>
                <c:pt idx="26116">
                  <c:v>27.4</c:v>
                </c:pt>
                <c:pt idx="26117">
                  <c:v>27.4</c:v>
                </c:pt>
                <c:pt idx="26118">
                  <c:v>27.4</c:v>
                </c:pt>
                <c:pt idx="26119">
                  <c:v>27.4</c:v>
                </c:pt>
                <c:pt idx="26120">
                  <c:v>27.4</c:v>
                </c:pt>
                <c:pt idx="26121">
                  <c:v>27.4</c:v>
                </c:pt>
                <c:pt idx="26122">
                  <c:v>27.4</c:v>
                </c:pt>
                <c:pt idx="26123">
                  <c:v>27.4</c:v>
                </c:pt>
                <c:pt idx="26124">
                  <c:v>27.4</c:v>
                </c:pt>
                <c:pt idx="26125">
                  <c:v>27.4</c:v>
                </c:pt>
                <c:pt idx="26126">
                  <c:v>27.4</c:v>
                </c:pt>
                <c:pt idx="26127">
                  <c:v>27.4</c:v>
                </c:pt>
                <c:pt idx="26128">
                  <c:v>27.4</c:v>
                </c:pt>
                <c:pt idx="26129">
                  <c:v>27.4</c:v>
                </c:pt>
                <c:pt idx="26130">
                  <c:v>27.4</c:v>
                </c:pt>
                <c:pt idx="26131">
                  <c:v>27.4</c:v>
                </c:pt>
                <c:pt idx="26132">
                  <c:v>27.4</c:v>
                </c:pt>
                <c:pt idx="26133">
                  <c:v>27.4</c:v>
                </c:pt>
                <c:pt idx="26134">
                  <c:v>27.4</c:v>
                </c:pt>
                <c:pt idx="26135">
                  <c:v>27.4</c:v>
                </c:pt>
                <c:pt idx="26136">
                  <c:v>27.4</c:v>
                </c:pt>
                <c:pt idx="26137">
                  <c:v>27.4</c:v>
                </c:pt>
                <c:pt idx="26138">
                  <c:v>27.4</c:v>
                </c:pt>
                <c:pt idx="26139">
                  <c:v>27.4</c:v>
                </c:pt>
                <c:pt idx="26140">
                  <c:v>27.4</c:v>
                </c:pt>
                <c:pt idx="26141">
                  <c:v>27.4</c:v>
                </c:pt>
                <c:pt idx="26142">
                  <c:v>27.4</c:v>
                </c:pt>
                <c:pt idx="26143">
                  <c:v>27.4</c:v>
                </c:pt>
                <c:pt idx="26144">
                  <c:v>27.4</c:v>
                </c:pt>
                <c:pt idx="26145">
                  <c:v>27.4</c:v>
                </c:pt>
                <c:pt idx="26146">
                  <c:v>27.4</c:v>
                </c:pt>
                <c:pt idx="26147">
                  <c:v>27.4</c:v>
                </c:pt>
                <c:pt idx="26148">
                  <c:v>27.4</c:v>
                </c:pt>
                <c:pt idx="26149">
                  <c:v>27.4</c:v>
                </c:pt>
                <c:pt idx="26150">
                  <c:v>27.4</c:v>
                </c:pt>
                <c:pt idx="26151">
                  <c:v>27.4</c:v>
                </c:pt>
                <c:pt idx="26152">
                  <c:v>27.4</c:v>
                </c:pt>
                <c:pt idx="26153">
                  <c:v>27.4</c:v>
                </c:pt>
                <c:pt idx="26154">
                  <c:v>27.4</c:v>
                </c:pt>
                <c:pt idx="26155">
                  <c:v>27.4</c:v>
                </c:pt>
                <c:pt idx="26156">
                  <c:v>27.4</c:v>
                </c:pt>
                <c:pt idx="26157">
                  <c:v>27.4</c:v>
                </c:pt>
                <c:pt idx="26158">
                  <c:v>27.4</c:v>
                </c:pt>
                <c:pt idx="26159">
                  <c:v>27.4</c:v>
                </c:pt>
                <c:pt idx="26160">
                  <c:v>27.4</c:v>
                </c:pt>
                <c:pt idx="26161">
                  <c:v>27.4</c:v>
                </c:pt>
                <c:pt idx="26162">
                  <c:v>27.4</c:v>
                </c:pt>
                <c:pt idx="26163">
                  <c:v>27.4</c:v>
                </c:pt>
                <c:pt idx="26164">
                  <c:v>27.4</c:v>
                </c:pt>
                <c:pt idx="26165">
                  <c:v>27.4</c:v>
                </c:pt>
                <c:pt idx="26166">
                  <c:v>27.4</c:v>
                </c:pt>
                <c:pt idx="26167">
                  <c:v>27.4</c:v>
                </c:pt>
                <c:pt idx="26168">
                  <c:v>27.4</c:v>
                </c:pt>
                <c:pt idx="26169">
                  <c:v>27.4</c:v>
                </c:pt>
                <c:pt idx="26170">
                  <c:v>27.4</c:v>
                </c:pt>
                <c:pt idx="26171">
                  <c:v>27.4</c:v>
                </c:pt>
                <c:pt idx="26172">
                  <c:v>27.4</c:v>
                </c:pt>
                <c:pt idx="26173">
                  <c:v>27.4</c:v>
                </c:pt>
                <c:pt idx="26174">
                  <c:v>27.4</c:v>
                </c:pt>
                <c:pt idx="26175">
                  <c:v>27.4</c:v>
                </c:pt>
                <c:pt idx="26176">
                  <c:v>27.4</c:v>
                </c:pt>
                <c:pt idx="26177">
                  <c:v>27.4</c:v>
                </c:pt>
                <c:pt idx="26178">
                  <c:v>27.4</c:v>
                </c:pt>
                <c:pt idx="26179">
                  <c:v>27.4</c:v>
                </c:pt>
                <c:pt idx="26180">
                  <c:v>27.4</c:v>
                </c:pt>
                <c:pt idx="26181">
                  <c:v>27.4</c:v>
                </c:pt>
                <c:pt idx="26182">
                  <c:v>27.4</c:v>
                </c:pt>
                <c:pt idx="26183">
                  <c:v>27.4</c:v>
                </c:pt>
                <c:pt idx="26184">
                  <c:v>27.4</c:v>
                </c:pt>
                <c:pt idx="26185">
                  <c:v>27.4</c:v>
                </c:pt>
                <c:pt idx="26186">
                  <c:v>27.4</c:v>
                </c:pt>
                <c:pt idx="26187">
                  <c:v>27.405999999999999</c:v>
                </c:pt>
                <c:pt idx="26188">
                  <c:v>27.436</c:v>
                </c:pt>
                <c:pt idx="26189">
                  <c:v>27.436</c:v>
                </c:pt>
                <c:pt idx="26190">
                  <c:v>27.436</c:v>
                </c:pt>
                <c:pt idx="26191">
                  <c:v>27.436</c:v>
                </c:pt>
                <c:pt idx="26192">
                  <c:v>27.436</c:v>
                </c:pt>
                <c:pt idx="26193">
                  <c:v>27.436</c:v>
                </c:pt>
                <c:pt idx="26194">
                  <c:v>27.436</c:v>
                </c:pt>
                <c:pt idx="26195">
                  <c:v>27.436</c:v>
                </c:pt>
                <c:pt idx="26196">
                  <c:v>27.436</c:v>
                </c:pt>
                <c:pt idx="26197">
                  <c:v>27.436</c:v>
                </c:pt>
                <c:pt idx="26198">
                  <c:v>27.436</c:v>
                </c:pt>
                <c:pt idx="26199">
                  <c:v>27.436</c:v>
                </c:pt>
                <c:pt idx="26200">
                  <c:v>27.436</c:v>
                </c:pt>
                <c:pt idx="26201">
                  <c:v>27.436</c:v>
                </c:pt>
                <c:pt idx="26202">
                  <c:v>27.436</c:v>
                </c:pt>
                <c:pt idx="26203">
                  <c:v>27.436</c:v>
                </c:pt>
                <c:pt idx="26204">
                  <c:v>27.436</c:v>
                </c:pt>
                <c:pt idx="26205">
                  <c:v>27.436</c:v>
                </c:pt>
                <c:pt idx="26206">
                  <c:v>27.436</c:v>
                </c:pt>
                <c:pt idx="26207">
                  <c:v>27.436</c:v>
                </c:pt>
                <c:pt idx="26208">
                  <c:v>27.436</c:v>
                </c:pt>
                <c:pt idx="26209">
                  <c:v>27.436</c:v>
                </c:pt>
                <c:pt idx="26210">
                  <c:v>27.436</c:v>
                </c:pt>
                <c:pt idx="26211">
                  <c:v>27.436</c:v>
                </c:pt>
                <c:pt idx="26212">
                  <c:v>27.436</c:v>
                </c:pt>
                <c:pt idx="26213">
                  <c:v>27.436</c:v>
                </c:pt>
                <c:pt idx="26214">
                  <c:v>27.436</c:v>
                </c:pt>
                <c:pt idx="26215">
                  <c:v>27.436</c:v>
                </c:pt>
                <c:pt idx="26216">
                  <c:v>27.436</c:v>
                </c:pt>
                <c:pt idx="26217">
                  <c:v>27.436</c:v>
                </c:pt>
                <c:pt idx="26218">
                  <c:v>27.436</c:v>
                </c:pt>
                <c:pt idx="26219">
                  <c:v>27.436</c:v>
                </c:pt>
                <c:pt idx="26220">
                  <c:v>27.436</c:v>
                </c:pt>
                <c:pt idx="26221">
                  <c:v>27.436</c:v>
                </c:pt>
                <c:pt idx="26222">
                  <c:v>27.436</c:v>
                </c:pt>
                <c:pt idx="26223">
                  <c:v>27.436</c:v>
                </c:pt>
                <c:pt idx="26224">
                  <c:v>27.436</c:v>
                </c:pt>
                <c:pt idx="26225">
                  <c:v>27.436</c:v>
                </c:pt>
                <c:pt idx="26226">
                  <c:v>27.436</c:v>
                </c:pt>
                <c:pt idx="26227">
                  <c:v>27.436</c:v>
                </c:pt>
                <c:pt idx="26228">
                  <c:v>27.436</c:v>
                </c:pt>
                <c:pt idx="26229">
                  <c:v>27.436</c:v>
                </c:pt>
                <c:pt idx="26230">
                  <c:v>27.436</c:v>
                </c:pt>
                <c:pt idx="26231">
                  <c:v>27.436</c:v>
                </c:pt>
                <c:pt idx="26232">
                  <c:v>27.436</c:v>
                </c:pt>
                <c:pt idx="26233">
                  <c:v>27.436</c:v>
                </c:pt>
                <c:pt idx="26234">
                  <c:v>27.436</c:v>
                </c:pt>
                <c:pt idx="26235">
                  <c:v>27.436</c:v>
                </c:pt>
                <c:pt idx="26236">
                  <c:v>27.436</c:v>
                </c:pt>
                <c:pt idx="26237">
                  <c:v>27.436</c:v>
                </c:pt>
                <c:pt idx="26238">
                  <c:v>27.436</c:v>
                </c:pt>
                <c:pt idx="26239">
                  <c:v>27.436</c:v>
                </c:pt>
                <c:pt idx="26240">
                  <c:v>27.436</c:v>
                </c:pt>
                <c:pt idx="26241">
                  <c:v>27.436</c:v>
                </c:pt>
                <c:pt idx="26242">
                  <c:v>27.436</c:v>
                </c:pt>
                <c:pt idx="26243">
                  <c:v>27.436</c:v>
                </c:pt>
                <c:pt idx="26244">
                  <c:v>27.436</c:v>
                </c:pt>
                <c:pt idx="26245">
                  <c:v>27.436</c:v>
                </c:pt>
                <c:pt idx="26246">
                  <c:v>27.436</c:v>
                </c:pt>
                <c:pt idx="26247">
                  <c:v>27.436</c:v>
                </c:pt>
                <c:pt idx="26248">
                  <c:v>27.436</c:v>
                </c:pt>
                <c:pt idx="26249">
                  <c:v>27.436</c:v>
                </c:pt>
                <c:pt idx="26250">
                  <c:v>27.436</c:v>
                </c:pt>
                <c:pt idx="26251">
                  <c:v>27.436</c:v>
                </c:pt>
                <c:pt idx="26252">
                  <c:v>27.436</c:v>
                </c:pt>
                <c:pt idx="26253">
                  <c:v>27.436</c:v>
                </c:pt>
                <c:pt idx="26254">
                  <c:v>27.436</c:v>
                </c:pt>
                <c:pt idx="26255">
                  <c:v>27.436</c:v>
                </c:pt>
                <c:pt idx="26256">
                  <c:v>27.436</c:v>
                </c:pt>
                <c:pt idx="26257">
                  <c:v>27.436</c:v>
                </c:pt>
                <c:pt idx="26258">
                  <c:v>27.436</c:v>
                </c:pt>
                <c:pt idx="26259">
                  <c:v>27.436</c:v>
                </c:pt>
                <c:pt idx="26260">
                  <c:v>27.436</c:v>
                </c:pt>
                <c:pt idx="26261">
                  <c:v>27.436</c:v>
                </c:pt>
                <c:pt idx="26262">
                  <c:v>27.436</c:v>
                </c:pt>
                <c:pt idx="26263">
                  <c:v>27.436</c:v>
                </c:pt>
                <c:pt idx="26264">
                  <c:v>27.436</c:v>
                </c:pt>
                <c:pt idx="26265">
                  <c:v>27.436</c:v>
                </c:pt>
                <c:pt idx="26266">
                  <c:v>27.436</c:v>
                </c:pt>
                <c:pt idx="26267">
                  <c:v>27.436</c:v>
                </c:pt>
                <c:pt idx="26268">
                  <c:v>27.436</c:v>
                </c:pt>
                <c:pt idx="26269">
                  <c:v>27.436</c:v>
                </c:pt>
                <c:pt idx="26270">
                  <c:v>27.436</c:v>
                </c:pt>
                <c:pt idx="26271">
                  <c:v>27.436</c:v>
                </c:pt>
                <c:pt idx="26272">
                  <c:v>27.436</c:v>
                </c:pt>
                <c:pt idx="26273">
                  <c:v>27.436</c:v>
                </c:pt>
                <c:pt idx="26274">
                  <c:v>27.436</c:v>
                </c:pt>
                <c:pt idx="26275">
                  <c:v>27.436</c:v>
                </c:pt>
                <c:pt idx="26276">
                  <c:v>27.436</c:v>
                </c:pt>
                <c:pt idx="26277">
                  <c:v>27.436</c:v>
                </c:pt>
                <c:pt idx="26278">
                  <c:v>27.436</c:v>
                </c:pt>
                <c:pt idx="26279">
                  <c:v>27.436</c:v>
                </c:pt>
                <c:pt idx="26280">
                  <c:v>27.436</c:v>
                </c:pt>
                <c:pt idx="26281">
                  <c:v>27.436</c:v>
                </c:pt>
                <c:pt idx="26282">
                  <c:v>27.436</c:v>
                </c:pt>
                <c:pt idx="26283">
                  <c:v>27.46</c:v>
                </c:pt>
                <c:pt idx="26284">
                  <c:v>27.466000000000001</c:v>
                </c:pt>
                <c:pt idx="26285">
                  <c:v>27.466000000000001</c:v>
                </c:pt>
                <c:pt idx="26286">
                  <c:v>27.466000000000001</c:v>
                </c:pt>
                <c:pt idx="26287">
                  <c:v>27.466000000000001</c:v>
                </c:pt>
                <c:pt idx="26288">
                  <c:v>27.466000000000001</c:v>
                </c:pt>
                <c:pt idx="26289">
                  <c:v>27.466000000000001</c:v>
                </c:pt>
                <c:pt idx="26290">
                  <c:v>27.466000000000001</c:v>
                </c:pt>
                <c:pt idx="26291">
                  <c:v>27.466000000000001</c:v>
                </c:pt>
                <c:pt idx="26292">
                  <c:v>27.466000000000001</c:v>
                </c:pt>
                <c:pt idx="26293">
                  <c:v>27.466000000000001</c:v>
                </c:pt>
                <c:pt idx="26294">
                  <c:v>27.466000000000001</c:v>
                </c:pt>
                <c:pt idx="26295">
                  <c:v>27.466000000000001</c:v>
                </c:pt>
                <c:pt idx="26296">
                  <c:v>27.466000000000001</c:v>
                </c:pt>
                <c:pt idx="26297">
                  <c:v>27.466000000000001</c:v>
                </c:pt>
                <c:pt idx="26298">
                  <c:v>27.466000000000001</c:v>
                </c:pt>
                <c:pt idx="26299">
                  <c:v>27.466000000000001</c:v>
                </c:pt>
                <c:pt idx="26300">
                  <c:v>27.466000000000001</c:v>
                </c:pt>
                <c:pt idx="26301">
                  <c:v>27.466000000000001</c:v>
                </c:pt>
                <c:pt idx="26302">
                  <c:v>27.466000000000001</c:v>
                </c:pt>
                <c:pt idx="26303">
                  <c:v>27.466000000000001</c:v>
                </c:pt>
                <c:pt idx="26304">
                  <c:v>27.466000000000001</c:v>
                </c:pt>
                <c:pt idx="26305">
                  <c:v>27.466000000000001</c:v>
                </c:pt>
                <c:pt idx="26306">
                  <c:v>27.466000000000001</c:v>
                </c:pt>
                <c:pt idx="26307">
                  <c:v>27.466000000000001</c:v>
                </c:pt>
                <c:pt idx="26308">
                  <c:v>27.466000000000001</c:v>
                </c:pt>
                <c:pt idx="26309">
                  <c:v>27.466000000000001</c:v>
                </c:pt>
                <c:pt idx="26310">
                  <c:v>27.466000000000001</c:v>
                </c:pt>
                <c:pt idx="26311">
                  <c:v>27.466000000000001</c:v>
                </c:pt>
                <c:pt idx="26312">
                  <c:v>27.466000000000001</c:v>
                </c:pt>
                <c:pt idx="26313">
                  <c:v>27.466000000000001</c:v>
                </c:pt>
                <c:pt idx="26314">
                  <c:v>27.466000000000001</c:v>
                </c:pt>
                <c:pt idx="26315">
                  <c:v>27.466000000000001</c:v>
                </c:pt>
                <c:pt idx="26316">
                  <c:v>27.466000000000001</c:v>
                </c:pt>
                <c:pt idx="26317">
                  <c:v>27.466000000000001</c:v>
                </c:pt>
                <c:pt idx="26318">
                  <c:v>27.466000000000001</c:v>
                </c:pt>
                <c:pt idx="26319">
                  <c:v>27.466000000000001</c:v>
                </c:pt>
                <c:pt idx="26320">
                  <c:v>27.466000000000001</c:v>
                </c:pt>
                <c:pt idx="26321">
                  <c:v>27.466000000000001</c:v>
                </c:pt>
                <c:pt idx="26322">
                  <c:v>27.466000000000001</c:v>
                </c:pt>
                <c:pt idx="26323">
                  <c:v>27.466000000000001</c:v>
                </c:pt>
                <c:pt idx="26324">
                  <c:v>27.466000000000001</c:v>
                </c:pt>
                <c:pt idx="26325">
                  <c:v>27.466000000000001</c:v>
                </c:pt>
                <c:pt idx="26326">
                  <c:v>27.466000000000001</c:v>
                </c:pt>
                <c:pt idx="26327">
                  <c:v>27.466000000000001</c:v>
                </c:pt>
                <c:pt idx="26328">
                  <c:v>27.466000000000001</c:v>
                </c:pt>
                <c:pt idx="26329">
                  <c:v>27.466000000000001</c:v>
                </c:pt>
                <c:pt idx="26330">
                  <c:v>27.466000000000001</c:v>
                </c:pt>
                <c:pt idx="26331">
                  <c:v>27.466000000000001</c:v>
                </c:pt>
                <c:pt idx="26332">
                  <c:v>27.466000000000001</c:v>
                </c:pt>
                <c:pt idx="26333">
                  <c:v>27.466000000000001</c:v>
                </c:pt>
                <c:pt idx="26334">
                  <c:v>27.466000000000001</c:v>
                </c:pt>
                <c:pt idx="26335">
                  <c:v>27.466000000000001</c:v>
                </c:pt>
                <c:pt idx="26336">
                  <c:v>27.466000000000001</c:v>
                </c:pt>
                <c:pt idx="26337">
                  <c:v>27.466000000000001</c:v>
                </c:pt>
                <c:pt idx="26338">
                  <c:v>27.466000000000001</c:v>
                </c:pt>
                <c:pt idx="26339">
                  <c:v>27.466000000000001</c:v>
                </c:pt>
                <c:pt idx="26340">
                  <c:v>27.466000000000001</c:v>
                </c:pt>
                <c:pt idx="26341">
                  <c:v>27.466000000000001</c:v>
                </c:pt>
                <c:pt idx="26342">
                  <c:v>27.466000000000001</c:v>
                </c:pt>
                <c:pt idx="26343">
                  <c:v>27.466000000000001</c:v>
                </c:pt>
                <c:pt idx="26344">
                  <c:v>27.466000000000001</c:v>
                </c:pt>
                <c:pt idx="26345">
                  <c:v>27.466000000000001</c:v>
                </c:pt>
                <c:pt idx="26346">
                  <c:v>27.466000000000001</c:v>
                </c:pt>
                <c:pt idx="26347">
                  <c:v>27.466000000000001</c:v>
                </c:pt>
                <c:pt idx="26348">
                  <c:v>27.466000000000001</c:v>
                </c:pt>
                <c:pt idx="26349">
                  <c:v>27.466000000000001</c:v>
                </c:pt>
                <c:pt idx="26350">
                  <c:v>27.466000000000001</c:v>
                </c:pt>
                <c:pt idx="26351">
                  <c:v>27.468</c:v>
                </c:pt>
                <c:pt idx="26352">
                  <c:v>27.468</c:v>
                </c:pt>
                <c:pt idx="26353">
                  <c:v>27.468</c:v>
                </c:pt>
                <c:pt idx="26354">
                  <c:v>27.468</c:v>
                </c:pt>
                <c:pt idx="26355">
                  <c:v>27.468</c:v>
                </c:pt>
                <c:pt idx="26356">
                  <c:v>27.468</c:v>
                </c:pt>
                <c:pt idx="26357">
                  <c:v>27.468</c:v>
                </c:pt>
                <c:pt idx="26358">
                  <c:v>27.468</c:v>
                </c:pt>
                <c:pt idx="26359">
                  <c:v>27.468</c:v>
                </c:pt>
                <c:pt idx="26360">
                  <c:v>27.468</c:v>
                </c:pt>
                <c:pt idx="26361">
                  <c:v>27.468</c:v>
                </c:pt>
                <c:pt idx="26362">
                  <c:v>27.468</c:v>
                </c:pt>
                <c:pt idx="26363">
                  <c:v>27.468</c:v>
                </c:pt>
                <c:pt idx="26364">
                  <c:v>27.47</c:v>
                </c:pt>
                <c:pt idx="26365">
                  <c:v>27.501999999999999</c:v>
                </c:pt>
                <c:pt idx="26366">
                  <c:v>27.501999999999999</c:v>
                </c:pt>
                <c:pt idx="26367">
                  <c:v>27.501999999999999</c:v>
                </c:pt>
                <c:pt idx="26368">
                  <c:v>27.501999999999999</c:v>
                </c:pt>
                <c:pt idx="26369">
                  <c:v>27.501999999999999</c:v>
                </c:pt>
                <c:pt idx="26370">
                  <c:v>27.501999999999999</c:v>
                </c:pt>
                <c:pt idx="26371">
                  <c:v>27.501999999999999</c:v>
                </c:pt>
                <c:pt idx="26372">
                  <c:v>27.501999999999999</c:v>
                </c:pt>
                <c:pt idx="26373">
                  <c:v>27.501999999999999</c:v>
                </c:pt>
                <c:pt idx="26374">
                  <c:v>27.501999999999999</c:v>
                </c:pt>
                <c:pt idx="26375">
                  <c:v>27.501999999999999</c:v>
                </c:pt>
                <c:pt idx="26376">
                  <c:v>27.501999999999999</c:v>
                </c:pt>
                <c:pt idx="26377">
                  <c:v>27.501999999999999</c:v>
                </c:pt>
                <c:pt idx="26378">
                  <c:v>27.501999999999999</c:v>
                </c:pt>
                <c:pt idx="26379">
                  <c:v>27.501999999999999</c:v>
                </c:pt>
                <c:pt idx="26380">
                  <c:v>27.501999999999999</c:v>
                </c:pt>
                <c:pt idx="26381">
                  <c:v>27.501999999999999</c:v>
                </c:pt>
                <c:pt idx="26382">
                  <c:v>27.501999999999999</c:v>
                </c:pt>
                <c:pt idx="26383">
                  <c:v>27.501999999999999</c:v>
                </c:pt>
                <c:pt idx="26384">
                  <c:v>27.501999999999999</c:v>
                </c:pt>
                <c:pt idx="26385">
                  <c:v>27.501999999999999</c:v>
                </c:pt>
                <c:pt idx="26386">
                  <c:v>27.501999999999999</c:v>
                </c:pt>
                <c:pt idx="26387">
                  <c:v>27.501999999999999</c:v>
                </c:pt>
                <c:pt idx="26388">
                  <c:v>27.501999999999999</c:v>
                </c:pt>
                <c:pt idx="26389">
                  <c:v>27.501999999999999</c:v>
                </c:pt>
                <c:pt idx="26390">
                  <c:v>27.501999999999999</c:v>
                </c:pt>
                <c:pt idx="26391">
                  <c:v>27.501999999999999</c:v>
                </c:pt>
                <c:pt idx="26392">
                  <c:v>27.501999999999999</c:v>
                </c:pt>
                <c:pt idx="26393">
                  <c:v>27.501999999999999</c:v>
                </c:pt>
                <c:pt idx="26394">
                  <c:v>27.501999999999999</c:v>
                </c:pt>
                <c:pt idx="26395">
                  <c:v>27.501999999999999</c:v>
                </c:pt>
                <c:pt idx="26396">
                  <c:v>27.501999999999999</c:v>
                </c:pt>
                <c:pt idx="26397">
                  <c:v>27.501999999999999</c:v>
                </c:pt>
                <c:pt idx="26398">
                  <c:v>27.501999999999999</c:v>
                </c:pt>
                <c:pt idx="26399">
                  <c:v>27.501999999999999</c:v>
                </c:pt>
                <c:pt idx="26400">
                  <c:v>27.501999999999999</c:v>
                </c:pt>
                <c:pt idx="26401">
                  <c:v>27.501999999999999</c:v>
                </c:pt>
                <c:pt idx="26402">
                  <c:v>27.501999999999999</c:v>
                </c:pt>
                <c:pt idx="26403">
                  <c:v>27.501999999999999</c:v>
                </c:pt>
                <c:pt idx="26404">
                  <c:v>27.501999999999999</c:v>
                </c:pt>
                <c:pt idx="26405">
                  <c:v>27.501999999999999</c:v>
                </c:pt>
                <c:pt idx="26406">
                  <c:v>27.501999999999999</c:v>
                </c:pt>
                <c:pt idx="26407">
                  <c:v>27.501999999999999</c:v>
                </c:pt>
                <c:pt idx="26408">
                  <c:v>27.501999999999999</c:v>
                </c:pt>
                <c:pt idx="26409">
                  <c:v>27.501999999999999</c:v>
                </c:pt>
                <c:pt idx="26410">
                  <c:v>27.501999999999999</c:v>
                </c:pt>
                <c:pt idx="26411">
                  <c:v>27.501999999999999</c:v>
                </c:pt>
                <c:pt idx="26412">
                  <c:v>27.501999999999999</c:v>
                </c:pt>
                <c:pt idx="26413">
                  <c:v>27.501999999999999</c:v>
                </c:pt>
                <c:pt idx="26414">
                  <c:v>27.501999999999999</c:v>
                </c:pt>
                <c:pt idx="26415">
                  <c:v>27.501999999999999</c:v>
                </c:pt>
                <c:pt idx="26416">
                  <c:v>27.501999999999999</c:v>
                </c:pt>
                <c:pt idx="26417">
                  <c:v>27.501999999999999</c:v>
                </c:pt>
                <c:pt idx="26418">
                  <c:v>27.501999999999999</c:v>
                </c:pt>
                <c:pt idx="26419">
                  <c:v>27.501999999999999</c:v>
                </c:pt>
                <c:pt idx="26420">
                  <c:v>27.501999999999999</c:v>
                </c:pt>
                <c:pt idx="26421">
                  <c:v>27.501999999999999</c:v>
                </c:pt>
                <c:pt idx="26422">
                  <c:v>27.501999999999999</c:v>
                </c:pt>
                <c:pt idx="26423">
                  <c:v>27.501999999999999</c:v>
                </c:pt>
                <c:pt idx="26424">
                  <c:v>27.501999999999999</c:v>
                </c:pt>
                <c:pt idx="26425">
                  <c:v>27.501999999999999</c:v>
                </c:pt>
                <c:pt idx="26426">
                  <c:v>27.501999999999999</c:v>
                </c:pt>
                <c:pt idx="26427">
                  <c:v>27.501999999999999</c:v>
                </c:pt>
                <c:pt idx="26428">
                  <c:v>27.501999999999999</c:v>
                </c:pt>
                <c:pt idx="26429">
                  <c:v>27.501999999999999</c:v>
                </c:pt>
                <c:pt idx="26430">
                  <c:v>27.501999999999999</c:v>
                </c:pt>
                <c:pt idx="26431">
                  <c:v>27.501999999999999</c:v>
                </c:pt>
                <c:pt idx="26432">
                  <c:v>27.501999999999999</c:v>
                </c:pt>
                <c:pt idx="26433">
                  <c:v>27.501999999999999</c:v>
                </c:pt>
                <c:pt idx="26434">
                  <c:v>27.501999999999999</c:v>
                </c:pt>
                <c:pt idx="26435">
                  <c:v>27.501999999999999</c:v>
                </c:pt>
                <c:pt idx="26436">
                  <c:v>27.501999999999999</c:v>
                </c:pt>
                <c:pt idx="26437">
                  <c:v>27.501999999999999</c:v>
                </c:pt>
                <c:pt idx="26438">
                  <c:v>27.501999999999999</c:v>
                </c:pt>
                <c:pt idx="26439">
                  <c:v>27.501999999999999</c:v>
                </c:pt>
                <c:pt idx="26440">
                  <c:v>27.501999999999999</c:v>
                </c:pt>
                <c:pt idx="26441">
                  <c:v>27.501999999999999</c:v>
                </c:pt>
                <c:pt idx="26442">
                  <c:v>27.501999999999999</c:v>
                </c:pt>
                <c:pt idx="26443">
                  <c:v>27.501999999999999</c:v>
                </c:pt>
                <c:pt idx="26444">
                  <c:v>27.501999999999999</c:v>
                </c:pt>
                <c:pt idx="26445">
                  <c:v>27.501999999999999</c:v>
                </c:pt>
                <c:pt idx="26446">
                  <c:v>27.501999999999999</c:v>
                </c:pt>
                <c:pt idx="26447">
                  <c:v>27.501999999999999</c:v>
                </c:pt>
                <c:pt idx="26448">
                  <c:v>27.501999999999999</c:v>
                </c:pt>
                <c:pt idx="26449">
                  <c:v>27.501999999999999</c:v>
                </c:pt>
                <c:pt idx="26450">
                  <c:v>27.501999999999999</c:v>
                </c:pt>
                <c:pt idx="26451">
                  <c:v>27.501999999999999</c:v>
                </c:pt>
                <c:pt idx="26452">
                  <c:v>27.501999999999999</c:v>
                </c:pt>
                <c:pt idx="26453">
                  <c:v>27.501999999999999</c:v>
                </c:pt>
                <c:pt idx="26454">
                  <c:v>27.501999999999999</c:v>
                </c:pt>
                <c:pt idx="26455">
                  <c:v>27.501999999999999</c:v>
                </c:pt>
                <c:pt idx="26456">
                  <c:v>27.501999999999999</c:v>
                </c:pt>
                <c:pt idx="26457">
                  <c:v>27.501999999999999</c:v>
                </c:pt>
                <c:pt idx="26458">
                  <c:v>27.501999999999999</c:v>
                </c:pt>
                <c:pt idx="26459">
                  <c:v>27.501999999999999</c:v>
                </c:pt>
                <c:pt idx="26460">
                  <c:v>27.518000000000001</c:v>
                </c:pt>
                <c:pt idx="26461">
                  <c:v>27.54</c:v>
                </c:pt>
                <c:pt idx="26462">
                  <c:v>27.54</c:v>
                </c:pt>
                <c:pt idx="26463">
                  <c:v>27.54</c:v>
                </c:pt>
                <c:pt idx="26464">
                  <c:v>27.54</c:v>
                </c:pt>
                <c:pt idx="26465">
                  <c:v>27.54</c:v>
                </c:pt>
                <c:pt idx="26466">
                  <c:v>27.54</c:v>
                </c:pt>
                <c:pt idx="26467">
                  <c:v>27.54</c:v>
                </c:pt>
                <c:pt idx="26468">
                  <c:v>27.54</c:v>
                </c:pt>
                <c:pt idx="26469">
                  <c:v>27.54</c:v>
                </c:pt>
                <c:pt idx="26470">
                  <c:v>27.54</c:v>
                </c:pt>
                <c:pt idx="26471">
                  <c:v>27.54</c:v>
                </c:pt>
                <c:pt idx="26472">
                  <c:v>27.54</c:v>
                </c:pt>
                <c:pt idx="26473">
                  <c:v>27.54</c:v>
                </c:pt>
                <c:pt idx="26474">
                  <c:v>27.54</c:v>
                </c:pt>
                <c:pt idx="26475">
                  <c:v>27.54</c:v>
                </c:pt>
                <c:pt idx="26476">
                  <c:v>27.54</c:v>
                </c:pt>
                <c:pt idx="26477">
                  <c:v>27.54</c:v>
                </c:pt>
                <c:pt idx="26478">
                  <c:v>27.54</c:v>
                </c:pt>
                <c:pt idx="26479">
                  <c:v>27.54</c:v>
                </c:pt>
                <c:pt idx="26480">
                  <c:v>27.54</c:v>
                </c:pt>
                <c:pt idx="26481">
                  <c:v>27.54</c:v>
                </c:pt>
                <c:pt idx="26482">
                  <c:v>27.54</c:v>
                </c:pt>
                <c:pt idx="26483">
                  <c:v>27.54</c:v>
                </c:pt>
                <c:pt idx="26484">
                  <c:v>27.54</c:v>
                </c:pt>
                <c:pt idx="26485">
                  <c:v>27.54</c:v>
                </c:pt>
                <c:pt idx="26486">
                  <c:v>27.54</c:v>
                </c:pt>
                <c:pt idx="26487">
                  <c:v>27.54</c:v>
                </c:pt>
                <c:pt idx="26488">
                  <c:v>27.54</c:v>
                </c:pt>
                <c:pt idx="26489">
                  <c:v>27.54</c:v>
                </c:pt>
                <c:pt idx="26490">
                  <c:v>27.54</c:v>
                </c:pt>
                <c:pt idx="26491">
                  <c:v>27.54</c:v>
                </c:pt>
                <c:pt idx="26492">
                  <c:v>27.54</c:v>
                </c:pt>
                <c:pt idx="26493">
                  <c:v>27.54</c:v>
                </c:pt>
                <c:pt idx="26494">
                  <c:v>27.54</c:v>
                </c:pt>
                <c:pt idx="26495">
                  <c:v>27.54</c:v>
                </c:pt>
                <c:pt idx="26496">
                  <c:v>27.54</c:v>
                </c:pt>
                <c:pt idx="26497">
                  <c:v>27.54</c:v>
                </c:pt>
                <c:pt idx="26498">
                  <c:v>27.54</c:v>
                </c:pt>
                <c:pt idx="26499">
                  <c:v>27.54</c:v>
                </c:pt>
                <c:pt idx="26500">
                  <c:v>27.54</c:v>
                </c:pt>
                <c:pt idx="26501">
                  <c:v>27.54</c:v>
                </c:pt>
                <c:pt idx="26502">
                  <c:v>27.54</c:v>
                </c:pt>
                <c:pt idx="26503">
                  <c:v>27.54</c:v>
                </c:pt>
                <c:pt idx="26504">
                  <c:v>27.54</c:v>
                </c:pt>
                <c:pt idx="26505">
                  <c:v>27.54</c:v>
                </c:pt>
                <c:pt idx="26506">
                  <c:v>27.54</c:v>
                </c:pt>
                <c:pt idx="26507">
                  <c:v>27.54</c:v>
                </c:pt>
                <c:pt idx="26508">
                  <c:v>27.54</c:v>
                </c:pt>
                <c:pt idx="26509">
                  <c:v>27.54</c:v>
                </c:pt>
                <c:pt idx="26510">
                  <c:v>27.54</c:v>
                </c:pt>
                <c:pt idx="26511">
                  <c:v>27.54</c:v>
                </c:pt>
                <c:pt idx="26512">
                  <c:v>27.54</c:v>
                </c:pt>
                <c:pt idx="26513">
                  <c:v>27.54</c:v>
                </c:pt>
                <c:pt idx="26514">
                  <c:v>27.54</c:v>
                </c:pt>
                <c:pt idx="26515">
                  <c:v>27.54</c:v>
                </c:pt>
                <c:pt idx="26516">
                  <c:v>27.54</c:v>
                </c:pt>
                <c:pt idx="26517">
                  <c:v>27.54</c:v>
                </c:pt>
                <c:pt idx="26518">
                  <c:v>27.54</c:v>
                </c:pt>
                <c:pt idx="26519">
                  <c:v>27.54</c:v>
                </c:pt>
                <c:pt idx="26520">
                  <c:v>27.54</c:v>
                </c:pt>
                <c:pt idx="26521">
                  <c:v>27.54</c:v>
                </c:pt>
                <c:pt idx="26522">
                  <c:v>27.54</c:v>
                </c:pt>
                <c:pt idx="26523">
                  <c:v>27.54</c:v>
                </c:pt>
                <c:pt idx="26524">
                  <c:v>27.54</c:v>
                </c:pt>
                <c:pt idx="26525">
                  <c:v>27.54</c:v>
                </c:pt>
                <c:pt idx="26526">
                  <c:v>27.54</c:v>
                </c:pt>
                <c:pt idx="26527">
                  <c:v>27.54</c:v>
                </c:pt>
                <c:pt idx="26528">
                  <c:v>27.54</c:v>
                </c:pt>
                <c:pt idx="26529">
                  <c:v>27.54</c:v>
                </c:pt>
                <c:pt idx="26530">
                  <c:v>27.54</c:v>
                </c:pt>
                <c:pt idx="26531">
                  <c:v>27.54</c:v>
                </c:pt>
                <c:pt idx="26532">
                  <c:v>27.54</c:v>
                </c:pt>
                <c:pt idx="26533">
                  <c:v>27.54</c:v>
                </c:pt>
                <c:pt idx="26534">
                  <c:v>27.54</c:v>
                </c:pt>
                <c:pt idx="26535">
                  <c:v>27.54</c:v>
                </c:pt>
                <c:pt idx="26536">
                  <c:v>27.54</c:v>
                </c:pt>
                <c:pt idx="26537">
                  <c:v>27.54</c:v>
                </c:pt>
                <c:pt idx="26538">
                  <c:v>27.54</c:v>
                </c:pt>
                <c:pt idx="26539">
                  <c:v>27.54</c:v>
                </c:pt>
                <c:pt idx="26540">
                  <c:v>27.54</c:v>
                </c:pt>
                <c:pt idx="26541">
                  <c:v>27.54</c:v>
                </c:pt>
                <c:pt idx="26542">
                  <c:v>27.54</c:v>
                </c:pt>
                <c:pt idx="26543">
                  <c:v>27.54</c:v>
                </c:pt>
                <c:pt idx="26544">
                  <c:v>27.54</c:v>
                </c:pt>
                <c:pt idx="26545">
                  <c:v>27.54</c:v>
                </c:pt>
                <c:pt idx="26546">
                  <c:v>27.54</c:v>
                </c:pt>
                <c:pt idx="26547">
                  <c:v>27.54</c:v>
                </c:pt>
                <c:pt idx="26548">
                  <c:v>27.54</c:v>
                </c:pt>
                <c:pt idx="26549">
                  <c:v>27.54</c:v>
                </c:pt>
                <c:pt idx="26550">
                  <c:v>27.54</c:v>
                </c:pt>
                <c:pt idx="26551">
                  <c:v>27.54</c:v>
                </c:pt>
                <c:pt idx="26552">
                  <c:v>27.54</c:v>
                </c:pt>
                <c:pt idx="26553">
                  <c:v>27.54</c:v>
                </c:pt>
                <c:pt idx="26554">
                  <c:v>27.54</c:v>
                </c:pt>
                <c:pt idx="26555">
                  <c:v>27.54</c:v>
                </c:pt>
                <c:pt idx="26556">
                  <c:v>27.54</c:v>
                </c:pt>
                <c:pt idx="26557">
                  <c:v>27.54</c:v>
                </c:pt>
                <c:pt idx="26558">
                  <c:v>27.54</c:v>
                </c:pt>
                <c:pt idx="26559">
                  <c:v>27.54</c:v>
                </c:pt>
                <c:pt idx="26560">
                  <c:v>27.54</c:v>
                </c:pt>
                <c:pt idx="26561">
                  <c:v>27.54</c:v>
                </c:pt>
                <c:pt idx="26562">
                  <c:v>27.54</c:v>
                </c:pt>
                <c:pt idx="26563">
                  <c:v>27.556000000000001</c:v>
                </c:pt>
                <c:pt idx="26564">
                  <c:v>27.58</c:v>
                </c:pt>
                <c:pt idx="26565">
                  <c:v>27.58</c:v>
                </c:pt>
                <c:pt idx="26566">
                  <c:v>27.58</c:v>
                </c:pt>
                <c:pt idx="26567">
                  <c:v>27.58</c:v>
                </c:pt>
                <c:pt idx="26568">
                  <c:v>27.58</c:v>
                </c:pt>
                <c:pt idx="26569">
                  <c:v>27.58</c:v>
                </c:pt>
                <c:pt idx="26570">
                  <c:v>27.58</c:v>
                </c:pt>
                <c:pt idx="26571">
                  <c:v>27.58</c:v>
                </c:pt>
                <c:pt idx="26572">
                  <c:v>27.58</c:v>
                </c:pt>
                <c:pt idx="26573">
                  <c:v>27.58</c:v>
                </c:pt>
                <c:pt idx="26574">
                  <c:v>27.58</c:v>
                </c:pt>
                <c:pt idx="26575">
                  <c:v>27.58</c:v>
                </c:pt>
                <c:pt idx="26576">
                  <c:v>27.58</c:v>
                </c:pt>
                <c:pt idx="26577">
                  <c:v>27.58</c:v>
                </c:pt>
                <c:pt idx="26578">
                  <c:v>27.58</c:v>
                </c:pt>
                <c:pt idx="26579">
                  <c:v>27.58</c:v>
                </c:pt>
                <c:pt idx="26580">
                  <c:v>27.58</c:v>
                </c:pt>
                <c:pt idx="26581">
                  <c:v>27.58</c:v>
                </c:pt>
                <c:pt idx="26582">
                  <c:v>27.58</c:v>
                </c:pt>
                <c:pt idx="26583">
                  <c:v>27.58</c:v>
                </c:pt>
                <c:pt idx="26584">
                  <c:v>27.58</c:v>
                </c:pt>
                <c:pt idx="26585">
                  <c:v>27.58</c:v>
                </c:pt>
                <c:pt idx="26586">
                  <c:v>27.58</c:v>
                </c:pt>
                <c:pt idx="26587">
                  <c:v>27.58</c:v>
                </c:pt>
                <c:pt idx="26588">
                  <c:v>27.58</c:v>
                </c:pt>
                <c:pt idx="26589">
                  <c:v>27.58</c:v>
                </c:pt>
                <c:pt idx="26590">
                  <c:v>27.58</c:v>
                </c:pt>
                <c:pt idx="26591">
                  <c:v>27.58</c:v>
                </c:pt>
                <c:pt idx="26592">
                  <c:v>27.58</c:v>
                </c:pt>
                <c:pt idx="26593">
                  <c:v>27.58</c:v>
                </c:pt>
                <c:pt idx="26594">
                  <c:v>27.58</c:v>
                </c:pt>
                <c:pt idx="26595">
                  <c:v>27.58</c:v>
                </c:pt>
                <c:pt idx="26596">
                  <c:v>27.58</c:v>
                </c:pt>
                <c:pt idx="26597">
                  <c:v>27.58</c:v>
                </c:pt>
                <c:pt idx="26598">
                  <c:v>27.58</c:v>
                </c:pt>
                <c:pt idx="26599">
                  <c:v>27.58</c:v>
                </c:pt>
                <c:pt idx="26600">
                  <c:v>27.58</c:v>
                </c:pt>
                <c:pt idx="26601">
                  <c:v>27.58</c:v>
                </c:pt>
                <c:pt idx="26602">
                  <c:v>27.58</c:v>
                </c:pt>
                <c:pt idx="26603">
                  <c:v>27.58</c:v>
                </c:pt>
                <c:pt idx="26604">
                  <c:v>27.58</c:v>
                </c:pt>
                <c:pt idx="26605">
                  <c:v>27.58</c:v>
                </c:pt>
                <c:pt idx="26606">
                  <c:v>27.58</c:v>
                </c:pt>
                <c:pt idx="26607">
                  <c:v>27.58</c:v>
                </c:pt>
                <c:pt idx="26608">
                  <c:v>27.58</c:v>
                </c:pt>
                <c:pt idx="26609">
                  <c:v>27.58</c:v>
                </c:pt>
                <c:pt idx="26610">
                  <c:v>27.58</c:v>
                </c:pt>
                <c:pt idx="26611">
                  <c:v>27.58</c:v>
                </c:pt>
                <c:pt idx="26612">
                  <c:v>27.58</c:v>
                </c:pt>
                <c:pt idx="26613">
                  <c:v>27.58</c:v>
                </c:pt>
                <c:pt idx="26614">
                  <c:v>27.58</c:v>
                </c:pt>
                <c:pt idx="26615">
                  <c:v>27.58</c:v>
                </c:pt>
                <c:pt idx="26616">
                  <c:v>27.58</c:v>
                </c:pt>
                <c:pt idx="26617">
                  <c:v>27.58</c:v>
                </c:pt>
                <c:pt idx="26618">
                  <c:v>27.58</c:v>
                </c:pt>
                <c:pt idx="26619">
                  <c:v>27.58</c:v>
                </c:pt>
                <c:pt idx="26620">
                  <c:v>27.58</c:v>
                </c:pt>
                <c:pt idx="26621">
                  <c:v>27.58</c:v>
                </c:pt>
                <c:pt idx="26622">
                  <c:v>27.58</c:v>
                </c:pt>
                <c:pt idx="26623">
                  <c:v>27.58</c:v>
                </c:pt>
                <c:pt idx="26624">
                  <c:v>27.58</c:v>
                </c:pt>
                <c:pt idx="26625">
                  <c:v>27.58</c:v>
                </c:pt>
                <c:pt idx="26626">
                  <c:v>27.58</c:v>
                </c:pt>
                <c:pt idx="26627">
                  <c:v>27.58</c:v>
                </c:pt>
                <c:pt idx="26628">
                  <c:v>27.58</c:v>
                </c:pt>
                <c:pt idx="26629">
                  <c:v>27.58</c:v>
                </c:pt>
                <c:pt idx="26630">
                  <c:v>27.58</c:v>
                </c:pt>
                <c:pt idx="26631">
                  <c:v>27.58</c:v>
                </c:pt>
                <c:pt idx="26632">
                  <c:v>27.58</c:v>
                </c:pt>
                <c:pt idx="26633">
                  <c:v>27.58</c:v>
                </c:pt>
                <c:pt idx="26634">
                  <c:v>27.58</c:v>
                </c:pt>
                <c:pt idx="26635">
                  <c:v>27.58</c:v>
                </c:pt>
                <c:pt idx="26636">
                  <c:v>27.58</c:v>
                </c:pt>
                <c:pt idx="26637">
                  <c:v>27.58</c:v>
                </c:pt>
                <c:pt idx="26638">
                  <c:v>27.58</c:v>
                </c:pt>
                <c:pt idx="26639">
                  <c:v>27.58</c:v>
                </c:pt>
                <c:pt idx="26640">
                  <c:v>27.58</c:v>
                </c:pt>
                <c:pt idx="26641">
                  <c:v>27.58</c:v>
                </c:pt>
                <c:pt idx="26642">
                  <c:v>27.58</c:v>
                </c:pt>
                <c:pt idx="26643">
                  <c:v>27.58</c:v>
                </c:pt>
                <c:pt idx="26644">
                  <c:v>27.58</c:v>
                </c:pt>
                <c:pt idx="26645">
                  <c:v>27.58</c:v>
                </c:pt>
                <c:pt idx="26646">
                  <c:v>27.58</c:v>
                </c:pt>
                <c:pt idx="26647">
                  <c:v>27.58</c:v>
                </c:pt>
                <c:pt idx="26648">
                  <c:v>27.58</c:v>
                </c:pt>
                <c:pt idx="26649">
                  <c:v>27.58</c:v>
                </c:pt>
                <c:pt idx="26650">
                  <c:v>27.58</c:v>
                </c:pt>
                <c:pt idx="26651">
                  <c:v>27.58</c:v>
                </c:pt>
                <c:pt idx="26652">
                  <c:v>27.58</c:v>
                </c:pt>
                <c:pt idx="26653">
                  <c:v>27.58</c:v>
                </c:pt>
                <c:pt idx="26654">
                  <c:v>27.58</c:v>
                </c:pt>
                <c:pt idx="26655">
                  <c:v>27.58</c:v>
                </c:pt>
                <c:pt idx="26656">
                  <c:v>27.58</c:v>
                </c:pt>
                <c:pt idx="26657">
                  <c:v>27.58</c:v>
                </c:pt>
                <c:pt idx="26658">
                  <c:v>27.58</c:v>
                </c:pt>
                <c:pt idx="26659">
                  <c:v>27.58</c:v>
                </c:pt>
                <c:pt idx="26660">
                  <c:v>27.58</c:v>
                </c:pt>
                <c:pt idx="26661">
                  <c:v>27.58</c:v>
                </c:pt>
                <c:pt idx="26662">
                  <c:v>27.58</c:v>
                </c:pt>
                <c:pt idx="26663">
                  <c:v>27.58</c:v>
                </c:pt>
                <c:pt idx="26664">
                  <c:v>27.58</c:v>
                </c:pt>
                <c:pt idx="26665">
                  <c:v>27.58</c:v>
                </c:pt>
                <c:pt idx="26666">
                  <c:v>27.58</c:v>
                </c:pt>
                <c:pt idx="26667">
                  <c:v>27.58</c:v>
                </c:pt>
                <c:pt idx="26668">
                  <c:v>27.58</c:v>
                </c:pt>
                <c:pt idx="26669">
                  <c:v>27.58</c:v>
                </c:pt>
                <c:pt idx="26670">
                  <c:v>27.58</c:v>
                </c:pt>
                <c:pt idx="26671">
                  <c:v>27.58</c:v>
                </c:pt>
                <c:pt idx="26672">
                  <c:v>27.58</c:v>
                </c:pt>
                <c:pt idx="26673">
                  <c:v>27.611999999999998</c:v>
                </c:pt>
                <c:pt idx="26674">
                  <c:v>27.614000000000001</c:v>
                </c:pt>
                <c:pt idx="26675">
                  <c:v>27.614000000000001</c:v>
                </c:pt>
                <c:pt idx="26676">
                  <c:v>27.614000000000001</c:v>
                </c:pt>
                <c:pt idx="26677">
                  <c:v>27.614000000000001</c:v>
                </c:pt>
                <c:pt idx="26678">
                  <c:v>27.614000000000001</c:v>
                </c:pt>
                <c:pt idx="26679">
                  <c:v>27.614000000000001</c:v>
                </c:pt>
                <c:pt idx="26680">
                  <c:v>27.614000000000001</c:v>
                </c:pt>
                <c:pt idx="26681">
                  <c:v>27.614000000000001</c:v>
                </c:pt>
                <c:pt idx="26682">
                  <c:v>27.614000000000001</c:v>
                </c:pt>
                <c:pt idx="26683">
                  <c:v>27.614000000000001</c:v>
                </c:pt>
                <c:pt idx="26684">
                  <c:v>27.614000000000001</c:v>
                </c:pt>
                <c:pt idx="26685">
                  <c:v>27.614000000000001</c:v>
                </c:pt>
                <c:pt idx="26686">
                  <c:v>27.614000000000001</c:v>
                </c:pt>
                <c:pt idx="26687">
                  <c:v>27.614000000000001</c:v>
                </c:pt>
                <c:pt idx="26688">
                  <c:v>27.614000000000001</c:v>
                </c:pt>
                <c:pt idx="26689">
                  <c:v>27.614000000000001</c:v>
                </c:pt>
                <c:pt idx="26690">
                  <c:v>27.614000000000001</c:v>
                </c:pt>
                <c:pt idx="26691">
                  <c:v>27.614000000000001</c:v>
                </c:pt>
                <c:pt idx="26692">
                  <c:v>27.614000000000001</c:v>
                </c:pt>
                <c:pt idx="26693">
                  <c:v>27.614000000000001</c:v>
                </c:pt>
                <c:pt idx="26694">
                  <c:v>27.614000000000001</c:v>
                </c:pt>
                <c:pt idx="26695">
                  <c:v>27.614000000000001</c:v>
                </c:pt>
                <c:pt idx="26696">
                  <c:v>27.614000000000001</c:v>
                </c:pt>
                <c:pt idx="26697">
                  <c:v>27.614000000000001</c:v>
                </c:pt>
                <c:pt idx="26698">
                  <c:v>27.614000000000001</c:v>
                </c:pt>
                <c:pt idx="26699">
                  <c:v>27.614000000000001</c:v>
                </c:pt>
                <c:pt idx="26700">
                  <c:v>27.614000000000001</c:v>
                </c:pt>
                <c:pt idx="26701">
                  <c:v>27.614000000000001</c:v>
                </c:pt>
                <c:pt idx="26702">
                  <c:v>27.614000000000001</c:v>
                </c:pt>
                <c:pt idx="26703">
                  <c:v>27.614000000000001</c:v>
                </c:pt>
                <c:pt idx="26704">
                  <c:v>27.614000000000001</c:v>
                </c:pt>
                <c:pt idx="26705">
                  <c:v>27.614000000000001</c:v>
                </c:pt>
                <c:pt idx="26706">
                  <c:v>27.614000000000001</c:v>
                </c:pt>
                <c:pt idx="26707">
                  <c:v>27.614000000000001</c:v>
                </c:pt>
                <c:pt idx="26708">
                  <c:v>27.614000000000001</c:v>
                </c:pt>
                <c:pt idx="26709">
                  <c:v>27.614000000000001</c:v>
                </c:pt>
                <c:pt idx="26710">
                  <c:v>27.614000000000001</c:v>
                </c:pt>
                <c:pt idx="26711">
                  <c:v>27.614000000000001</c:v>
                </c:pt>
                <c:pt idx="26712">
                  <c:v>27.614000000000001</c:v>
                </c:pt>
                <c:pt idx="26713">
                  <c:v>27.614000000000001</c:v>
                </c:pt>
                <c:pt idx="26714">
                  <c:v>27.614000000000001</c:v>
                </c:pt>
                <c:pt idx="26715">
                  <c:v>27.614000000000001</c:v>
                </c:pt>
                <c:pt idx="26716">
                  <c:v>27.614000000000001</c:v>
                </c:pt>
                <c:pt idx="26717">
                  <c:v>27.614000000000001</c:v>
                </c:pt>
                <c:pt idx="26718">
                  <c:v>27.614000000000001</c:v>
                </c:pt>
                <c:pt idx="26719">
                  <c:v>27.614000000000001</c:v>
                </c:pt>
                <c:pt idx="26720">
                  <c:v>27.614000000000001</c:v>
                </c:pt>
                <c:pt idx="26721">
                  <c:v>27.614000000000001</c:v>
                </c:pt>
                <c:pt idx="26722">
                  <c:v>27.614000000000001</c:v>
                </c:pt>
                <c:pt idx="26723">
                  <c:v>27.614000000000001</c:v>
                </c:pt>
                <c:pt idx="26724">
                  <c:v>27.614000000000001</c:v>
                </c:pt>
                <c:pt idx="26725">
                  <c:v>27.614000000000001</c:v>
                </c:pt>
                <c:pt idx="26726">
                  <c:v>27.614000000000001</c:v>
                </c:pt>
                <c:pt idx="26727">
                  <c:v>27.614000000000001</c:v>
                </c:pt>
                <c:pt idx="26728">
                  <c:v>27.614000000000001</c:v>
                </c:pt>
                <c:pt idx="26729">
                  <c:v>27.614000000000001</c:v>
                </c:pt>
                <c:pt idx="26730">
                  <c:v>27.614000000000001</c:v>
                </c:pt>
                <c:pt idx="26731">
                  <c:v>27.614000000000001</c:v>
                </c:pt>
                <c:pt idx="26732">
                  <c:v>27.614000000000001</c:v>
                </c:pt>
                <c:pt idx="26733">
                  <c:v>27.614000000000001</c:v>
                </c:pt>
                <c:pt idx="26734">
                  <c:v>27.614000000000001</c:v>
                </c:pt>
                <c:pt idx="26735">
                  <c:v>27.614000000000001</c:v>
                </c:pt>
                <c:pt idx="26736">
                  <c:v>27.614000000000001</c:v>
                </c:pt>
                <c:pt idx="26737">
                  <c:v>27.614000000000001</c:v>
                </c:pt>
                <c:pt idx="26738">
                  <c:v>27.614000000000001</c:v>
                </c:pt>
                <c:pt idx="26739">
                  <c:v>27.614000000000001</c:v>
                </c:pt>
                <c:pt idx="26740">
                  <c:v>27.614000000000001</c:v>
                </c:pt>
                <c:pt idx="26741">
                  <c:v>27.614000000000001</c:v>
                </c:pt>
                <c:pt idx="26742">
                  <c:v>27.614000000000001</c:v>
                </c:pt>
                <c:pt idx="26743">
                  <c:v>27.614000000000001</c:v>
                </c:pt>
                <c:pt idx="26744">
                  <c:v>27.614000000000001</c:v>
                </c:pt>
                <c:pt idx="26745">
                  <c:v>27.614000000000001</c:v>
                </c:pt>
                <c:pt idx="26746">
                  <c:v>27.614000000000001</c:v>
                </c:pt>
                <c:pt idx="26747">
                  <c:v>27.614000000000001</c:v>
                </c:pt>
                <c:pt idx="26748">
                  <c:v>27.614000000000001</c:v>
                </c:pt>
                <c:pt idx="26749">
                  <c:v>27.614000000000001</c:v>
                </c:pt>
                <c:pt idx="26750">
                  <c:v>27.614000000000001</c:v>
                </c:pt>
                <c:pt idx="26751">
                  <c:v>27.614000000000001</c:v>
                </c:pt>
                <c:pt idx="26752">
                  <c:v>27.614000000000001</c:v>
                </c:pt>
                <c:pt idx="26753">
                  <c:v>27.614000000000001</c:v>
                </c:pt>
                <c:pt idx="26754">
                  <c:v>27.614000000000001</c:v>
                </c:pt>
                <c:pt idx="26755">
                  <c:v>27.614000000000001</c:v>
                </c:pt>
                <c:pt idx="26756">
                  <c:v>27.614000000000001</c:v>
                </c:pt>
                <c:pt idx="26757">
                  <c:v>27.614000000000001</c:v>
                </c:pt>
                <c:pt idx="26758">
                  <c:v>27.614000000000001</c:v>
                </c:pt>
                <c:pt idx="26759">
                  <c:v>27.614000000000001</c:v>
                </c:pt>
                <c:pt idx="26760">
                  <c:v>27.614000000000001</c:v>
                </c:pt>
                <c:pt idx="26761">
                  <c:v>27.614000000000001</c:v>
                </c:pt>
                <c:pt idx="26762">
                  <c:v>27.614000000000001</c:v>
                </c:pt>
                <c:pt idx="26763">
                  <c:v>27.614000000000001</c:v>
                </c:pt>
                <c:pt idx="26764">
                  <c:v>27.614000000000001</c:v>
                </c:pt>
                <c:pt idx="26765">
                  <c:v>27.614000000000001</c:v>
                </c:pt>
                <c:pt idx="26766">
                  <c:v>27.614000000000001</c:v>
                </c:pt>
                <c:pt idx="26767">
                  <c:v>27.614000000000001</c:v>
                </c:pt>
                <c:pt idx="26768">
                  <c:v>27.654</c:v>
                </c:pt>
                <c:pt idx="26769">
                  <c:v>27.654</c:v>
                </c:pt>
                <c:pt idx="26770">
                  <c:v>27.654</c:v>
                </c:pt>
                <c:pt idx="26771">
                  <c:v>27.654</c:v>
                </c:pt>
                <c:pt idx="26772">
                  <c:v>27.654</c:v>
                </c:pt>
                <c:pt idx="26773">
                  <c:v>27.654</c:v>
                </c:pt>
                <c:pt idx="26774">
                  <c:v>27.654</c:v>
                </c:pt>
                <c:pt idx="26775">
                  <c:v>27.654</c:v>
                </c:pt>
                <c:pt idx="26776">
                  <c:v>27.654</c:v>
                </c:pt>
                <c:pt idx="26777">
                  <c:v>27.654</c:v>
                </c:pt>
                <c:pt idx="26778">
                  <c:v>27.654</c:v>
                </c:pt>
                <c:pt idx="26779">
                  <c:v>27.654</c:v>
                </c:pt>
                <c:pt idx="26780">
                  <c:v>27.654</c:v>
                </c:pt>
                <c:pt idx="26781">
                  <c:v>27.654</c:v>
                </c:pt>
                <c:pt idx="26782">
                  <c:v>27.654</c:v>
                </c:pt>
                <c:pt idx="26783">
                  <c:v>27.654</c:v>
                </c:pt>
                <c:pt idx="26784">
                  <c:v>27.654</c:v>
                </c:pt>
                <c:pt idx="26785">
                  <c:v>27.654</c:v>
                </c:pt>
                <c:pt idx="26786">
                  <c:v>27.654</c:v>
                </c:pt>
                <c:pt idx="26787">
                  <c:v>27.654</c:v>
                </c:pt>
                <c:pt idx="26788">
                  <c:v>27.654</c:v>
                </c:pt>
                <c:pt idx="26789">
                  <c:v>27.654</c:v>
                </c:pt>
                <c:pt idx="26790">
                  <c:v>27.654</c:v>
                </c:pt>
                <c:pt idx="26791">
                  <c:v>27.654</c:v>
                </c:pt>
                <c:pt idx="26792">
                  <c:v>27.654</c:v>
                </c:pt>
                <c:pt idx="26793">
                  <c:v>27.654</c:v>
                </c:pt>
                <c:pt idx="26794">
                  <c:v>27.654</c:v>
                </c:pt>
                <c:pt idx="26795">
                  <c:v>27.654</c:v>
                </c:pt>
                <c:pt idx="26796">
                  <c:v>27.654</c:v>
                </c:pt>
                <c:pt idx="26797">
                  <c:v>27.654</c:v>
                </c:pt>
                <c:pt idx="26798">
                  <c:v>27.654</c:v>
                </c:pt>
                <c:pt idx="26799">
                  <c:v>27.654</c:v>
                </c:pt>
                <c:pt idx="26800">
                  <c:v>27.654</c:v>
                </c:pt>
                <c:pt idx="26801">
                  <c:v>27.654</c:v>
                </c:pt>
                <c:pt idx="26802">
                  <c:v>27.654</c:v>
                </c:pt>
                <c:pt idx="26803">
                  <c:v>27.654</c:v>
                </c:pt>
                <c:pt idx="26804">
                  <c:v>27.654</c:v>
                </c:pt>
                <c:pt idx="26805">
                  <c:v>27.654</c:v>
                </c:pt>
                <c:pt idx="26806">
                  <c:v>27.654</c:v>
                </c:pt>
                <c:pt idx="26807">
                  <c:v>27.654</c:v>
                </c:pt>
                <c:pt idx="26808">
                  <c:v>27.654</c:v>
                </c:pt>
                <c:pt idx="26809">
                  <c:v>27.654</c:v>
                </c:pt>
                <c:pt idx="26810">
                  <c:v>27.654</c:v>
                </c:pt>
                <c:pt idx="26811">
                  <c:v>27.654</c:v>
                </c:pt>
                <c:pt idx="26812">
                  <c:v>27.654</c:v>
                </c:pt>
                <c:pt idx="26813">
                  <c:v>27.654</c:v>
                </c:pt>
                <c:pt idx="26814">
                  <c:v>27.654</c:v>
                </c:pt>
                <c:pt idx="26815">
                  <c:v>27.654</c:v>
                </c:pt>
                <c:pt idx="26816">
                  <c:v>27.654</c:v>
                </c:pt>
                <c:pt idx="26817">
                  <c:v>27.654</c:v>
                </c:pt>
                <c:pt idx="26818">
                  <c:v>27.654</c:v>
                </c:pt>
                <c:pt idx="26819">
                  <c:v>27.654</c:v>
                </c:pt>
                <c:pt idx="26820">
                  <c:v>27.654</c:v>
                </c:pt>
                <c:pt idx="26821">
                  <c:v>27.654</c:v>
                </c:pt>
                <c:pt idx="26822">
                  <c:v>27.654</c:v>
                </c:pt>
                <c:pt idx="26823">
                  <c:v>27.654</c:v>
                </c:pt>
                <c:pt idx="26824">
                  <c:v>27.654</c:v>
                </c:pt>
                <c:pt idx="26825">
                  <c:v>27.654</c:v>
                </c:pt>
                <c:pt idx="26826">
                  <c:v>27.654</c:v>
                </c:pt>
                <c:pt idx="26827">
                  <c:v>27.654</c:v>
                </c:pt>
                <c:pt idx="26828">
                  <c:v>27.654</c:v>
                </c:pt>
                <c:pt idx="26829">
                  <c:v>27.654</c:v>
                </c:pt>
                <c:pt idx="26830">
                  <c:v>27.654</c:v>
                </c:pt>
                <c:pt idx="26831">
                  <c:v>27.654</c:v>
                </c:pt>
                <c:pt idx="26832">
                  <c:v>27.654</c:v>
                </c:pt>
                <c:pt idx="26833">
                  <c:v>27.654</c:v>
                </c:pt>
                <c:pt idx="26834">
                  <c:v>27.654</c:v>
                </c:pt>
                <c:pt idx="26835">
                  <c:v>27.654</c:v>
                </c:pt>
                <c:pt idx="26836">
                  <c:v>27.654</c:v>
                </c:pt>
                <c:pt idx="26837">
                  <c:v>27.654</c:v>
                </c:pt>
                <c:pt idx="26838">
                  <c:v>27.654</c:v>
                </c:pt>
                <c:pt idx="26839">
                  <c:v>27.654</c:v>
                </c:pt>
                <c:pt idx="26840">
                  <c:v>27.654</c:v>
                </c:pt>
                <c:pt idx="26841">
                  <c:v>27.654</c:v>
                </c:pt>
                <c:pt idx="26842">
                  <c:v>27.654</c:v>
                </c:pt>
                <c:pt idx="26843">
                  <c:v>27.654</c:v>
                </c:pt>
                <c:pt idx="26844">
                  <c:v>27.654</c:v>
                </c:pt>
                <c:pt idx="26845">
                  <c:v>27.654</c:v>
                </c:pt>
                <c:pt idx="26846">
                  <c:v>27.654</c:v>
                </c:pt>
                <c:pt idx="26847">
                  <c:v>27.654</c:v>
                </c:pt>
                <c:pt idx="26848">
                  <c:v>27.654</c:v>
                </c:pt>
                <c:pt idx="26849">
                  <c:v>27.654</c:v>
                </c:pt>
                <c:pt idx="26850">
                  <c:v>27.654</c:v>
                </c:pt>
                <c:pt idx="26851">
                  <c:v>27.654</c:v>
                </c:pt>
                <c:pt idx="26852">
                  <c:v>27.654</c:v>
                </c:pt>
                <c:pt idx="26853">
                  <c:v>27.654</c:v>
                </c:pt>
                <c:pt idx="26854">
                  <c:v>27.654</c:v>
                </c:pt>
                <c:pt idx="26855">
                  <c:v>27.654</c:v>
                </c:pt>
                <c:pt idx="26856">
                  <c:v>27.654</c:v>
                </c:pt>
                <c:pt idx="26857">
                  <c:v>27.654</c:v>
                </c:pt>
                <c:pt idx="26858">
                  <c:v>27.654</c:v>
                </c:pt>
                <c:pt idx="26859">
                  <c:v>27.654</c:v>
                </c:pt>
                <c:pt idx="26860">
                  <c:v>27.654</c:v>
                </c:pt>
                <c:pt idx="26861">
                  <c:v>27.654</c:v>
                </c:pt>
                <c:pt idx="26862">
                  <c:v>27.654</c:v>
                </c:pt>
                <c:pt idx="26863">
                  <c:v>27.654</c:v>
                </c:pt>
                <c:pt idx="26864">
                  <c:v>27.654</c:v>
                </c:pt>
                <c:pt idx="26865">
                  <c:v>27.654</c:v>
                </c:pt>
                <c:pt idx="26866">
                  <c:v>27.654</c:v>
                </c:pt>
                <c:pt idx="26867">
                  <c:v>27.654</c:v>
                </c:pt>
                <c:pt idx="26868">
                  <c:v>27.654</c:v>
                </c:pt>
                <c:pt idx="26869">
                  <c:v>27.654</c:v>
                </c:pt>
                <c:pt idx="26870">
                  <c:v>27.654</c:v>
                </c:pt>
                <c:pt idx="26871">
                  <c:v>27.654</c:v>
                </c:pt>
                <c:pt idx="26872">
                  <c:v>27.654</c:v>
                </c:pt>
                <c:pt idx="26873">
                  <c:v>27.654</c:v>
                </c:pt>
                <c:pt idx="26874">
                  <c:v>27.654</c:v>
                </c:pt>
                <c:pt idx="26875">
                  <c:v>27.654</c:v>
                </c:pt>
                <c:pt idx="26876">
                  <c:v>27.654</c:v>
                </c:pt>
                <c:pt idx="26877">
                  <c:v>27.654</c:v>
                </c:pt>
                <c:pt idx="26878">
                  <c:v>27.654</c:v>
                </c:pt>
                <c:pt idx="26879">
                  <c:v>27.654</c:v>
                </c:pt>
                <c:pt idx="26880">
                  <c:v>27.666</c:v>
                </c:pt>
                <c:pt idx="26881">
                  <c:v>27.687999999999999</c:v>
                </c:pt>
                <c:pt idx="26882">
                  <c:v>27.687999999999999</c:v>
                </c:pt>
                <c:pt idx="26883">
                  <c:v>27.687999999999999</c:v>
                </c:pt>
                <c:pt idx="26884">
                  <c:v>27.687999999999999</c:v>
                </c:pt>
                <c:pt idx="26885">
                  <c:v>27.687999999999999</c:v>
                </c:pt>
                <c:pt idx="26886">
                  <c:v>27.687999999999999</c:v>
                </c:pt>
                <c:pt idx="26887">
                  <c:v>27.687999999999999</c:v>
                </c:pt>
                <c:pt idx="26888">
                  <c:v>27.687999999999999</c:v>
                </c:pt>
                <c:pt idx="26889">
                  <c:v>27.687999999999999</c:v>
                </c:pt>
                <c:pt idx="26890">
                  <c:v>27.687999999999999</c:v>
                </c:pt>
                <c:pt idx="26891">
                  <c:v>27.687999999999999</c:v>
                </c:pt>
                <c:pt idx="26892">
                  <c:v>27.687999999999999</c:v>
                </c:pt>
                <c:pt idx="26893">
                  <c:v>27.687999999999999</c:v>
                </c:pt>
                <c:pt idx="26894">
                  <c:v>27.687999999999999</c:v>
                </c:pt>
                <c:pt idx="26895">
                  <c:v>27.687999999999999</c:v>
                </c:pt>
                <c:pt idx="26896">
                  <c:v>27.687999999999999</c:v>
                </c:pt>
                <c:pt idx="26897">
                  <c:v>27.687999999999999</c:v>
                </c:pt>
                <c:pt idx="26898">
                  <c:v>27.687999999999999</c:v>
                </c:pt>
                <c:pt idx="26899">
                  <c:v>27.687999999999999</c:v>
                </c:pt>
                <c:pt idx="26900">
                  <c:v>27.687999999999999</c:v>
                </c:pt>
                <c:pt idx="26901">
                  <c:v>27.687999999999999</c:v>
                </c:pt>
                <c:pt idx="26902">
                  <c:v>27.687999999999999</c:v>
                </c:pt>
                <c:pt idx="26903">
                  <c:v>27.687999999999999</c:v>
                </c:pt>
                <c:pt idx="26904">
                  <c:v>27.687999999999999</c:v>
                </c:pt>
                <c:pt idx="26905">
                  <c:v>27.687999999999999</c:v>
                </c:pt>
                <c:pt idx="26906">
                  <c:v>27.687999999999999</c:v>
                </c:pt>
                <c:pt idx="26907">
                  <c:v>27.687999999999999</c:v>
                </c:pt>
                <c:pt idx="26908">
                  <c:v>27.687999999999999</c:v>
                </c:pt>
                <c:pt idx="26909">
                  <c:v>27.687999999999999</c:v>
                </c:pt>
                <c:pt idx="26910">
                  <c:v>27.687999999999999</c:v>
                </c:pt>
                <c:pt idx="26911">
                  <c:v>27.687999999999999</c:v>
                </c:pt>
                <c:pt idx="26912">
                  <c:v>27.687999999999999</c:v>
                </c:pt>
                <c:pt idx="26913">
                  <c:v>27.687999999999999</c:v>
                </c:pt>
                <c:pt idx="26914">
                  <c:v>27.687999999999999</c:v>
                </c:pt>
                <c:pt idx="26915">
                  <c:v>27.687999999999999</c:v>
                </c:pt>
                <c:pt idx="26916">
                  <c:v>27.687999999999999</c:v>
                </c:pt>
                <c:pt idx="26917">
                  <c:v>27.687999999999999</c:v>
                </c:pt>
                <c:pt idx="26918">
                  <c:v>27.687999999999999</c:v>
                </c:pt>
                <c:pt idx="26919">
                  <c:v>27.687999999999999</c:v>
                </c:pt>
                <c:pt idx="26920">
                  <c:v>27.687999999999999</c:v>
                </c:pt>
                <c:pt idx="26921">
                  <c:v>27.687999999999999</c:v>
                </c:pt>
                <c:pt idx="26922">
                  <c:v>27.687999999999999</c:v>
                </c:pt>
                <c:pt idx="26923">
                  <c:v>27.687999999999999</c:v>
                </c:pt>
                <c:pt idx="26924">
                  <c:v>27.687999999999999</c:v>
                </c:pt>
                <c:pt idx="26925">
                  <c:v>27.687999999999999</c:v>
                </c:pt>
                <c:pt idx="26926">
                  <c:v>27.687999999999999</c:v>
                </c:pt>
                <c:pt idx="26927">
                  <c:v>27.687999999999999</c:v>
                </c:pt>
                <c:pt idx="26928">
                  <c:v>27.687999999999999</c:v>
                </c:pt>
                <c:pt idx="26929">
                  <c:v>27.687999999999999</c:v>
                </c:pt>
                <c:pt idx="26930">
                  <c:v>27.687999999999999</c:v>
                </c:pt>
                <c:pt idx="26931">
                  <c:v>27.687999999999999</c:v>
                </c:pt>
                <c:pt idx="26932">
                  <c:v>27.687999999999999</c:v>
                </c:pt>
                <c:pt idx="26933">
                  <c:v>27.687999999999999</c:v>
                </c:pt>
                <c:pt idx="26934">
                  <c:v>27.687999999999999</c:v>
                </c:pt>
                <c:pt idx="26935">
                  <c:v>27.687999999999999</c:v>
                </c:pt>
                <c:pt idx="26936">
                  <c:v>27.687999999999999</c:v>
                </c:pt>
                <c:pt idx="26937">
                  <c:v>27.687999999999999</c:v>
                </c:pt>
                <c:pt idx="26938">
                  <c:v>27.687999999999999</c:v>
                </c:pt>
                <c:pt idx="26939">
                  <c:v>27.687999999999999</c:v>
                </c:pt>
                <c:pt idx="26940">
                  <c:v>27.687999999999999</c:v>
                </c:pt>
                <c:pt idx="26941">
                  <c:v>27.687999999999999</c:v>
                </c:pt>
                <c:pt idx="26942">
                  <c:v>27.687999999999999</c:v>
                </c:pt>
                <c:pt idx="26943">
                  <c:v>27.687999999999999</c:v>
                </c:pt>
                <c:pt idx="26944">
                  <c:v>27.687999999999999</c:v>
                </c:pt>
                <c:pt idx="26945">
                  <c:v>27.687999999999999</c:v>
                </c:pt>
                <c:pt idx="26946">
                  <c:v>27.687999999999999</c:v>
                </c:pt>
                <c:pt idx="26947">
                  <c:v>27.687999999999999</c:v>
                </c:pt>
                <c:pt idx="26948">
                  <c:v>27.687999999999999</c:v>
                </c:pt>
                <c:pt idx="26949">
                  <c:v>27.687999999999999</c:v>
                </c:pt>
                <c:pt idx="26950">
                  <c:v>27.687999999999999</c:v>
                </c:pt>
                <c:pt idx="26951">
                  <c:v>27.687999999999999</c:v>
                </c:pt>
                <c:pt idx="26952">
                  <c:v>27.687999999999999</c:v>
                </c:pt>
                <c:pt idx="26953">
                  <c:v>27.687999999999999</c:v>
                </c:pt>
                <c:pt idx="26954">
                  <c:v>27.687999999999999</c:v>
                </c:pt>
                <c:pt idx="26955">
                  <c:v>27.687999999999999</c:v>
                </c:pt>
                <c:pt idx="26956">
                  <c:v>27.687999999999999</c:v>
                </c:pt>
                <c:pt idx="26957">
                  <c:v>27.687999999999999</c:v>
                </c:pt>
                <c:pt idx="26958">
                  <c:v>27.687999999999999</c:v>
                </c:pt>
                <c:pt idx="26959">
                  <c:v>27.687999999999999</c:v>
                </c:pt>
                <c:pt idx="26960">
                  <c:v>27.687999999999999</c:v>
                </c:pt>
                <c:pt idx="26961">
                  <c:v>27.687999999999999</c:v>
                </c:pt>
                <c:pt idx="26962">
                  <c:v>27.687999999999999</c:v>
                </c:pt>
                <c:pt idx="26963">
                  <c:v>27.687999999999999</c:v>
                </c:pt>
                <c:pt idx="26964">
                  <c:v>27.687999999999999</c:v>
                </c:pt>
                <c:pt idx="26965">
                  <c:v>27.687999999999999</c:v>
                </c:pt>
                <c:pt idx="26966">
                  <c:v>27.687999999999999</c:v>
                </c:pt>
                <c:pt idx="26967">
                  <c:v>27.687999999999999</c:v>
                </c:pt>
                <c:pt idx="26968">
                  <c:v>27.687999999999999</c:v>
                </c:pt>
                <c:pt idx="26969">
                  <c:v>27.687999999999999</c:v>
                </c:pt>
                <c:pt idx="26970">
                  <c:v>27.687999999999999</c:v>
                </c:pt>
                <c:pt idx="26971">
                  <c:v>27.687999999999999</c:v>
                </c:pt>
                <c:pt idx="26972">
                  <c:v>27.687999999999999</c:v>
                </c:pt>
                <c:pt idx="26973">
                  <c:v>27.687999999999999</c:v>
                </c:pt>
                <c:pt idx="26974">
                  <c:v>27.69</c:v>
                </c:pt>
                <c:pt idx="26975">
                  <c:v>27.71</c:v>
                </c:pt>
                <c:pt idx="26976">
                  <c:v>27.71</c:v>
                </c:pt>
                <c:pt idx="26977">
                  <c:v>27.71</c:v>
                </c:pt>
                <c:pt idx="26978">
                  <c:v>27.71</c:v>
                </c:pt>
                <c:pt idx="26979">
                  <c:v>27.71</c:v>
                </c:pt>
                <c:pt idx="26980">
                  <c:v>27.71</c:v>
                </c:pt>
                <c:pt idx="26981">
                  <c:v>27.71</c:v>
                </c:pt>
                <c:pt idx="26982">
                  <c:v>27.71</c:v>
                </c:pt>
                <c:pt idx="26983">
                  <c:v>27.71</c:v>
                </c:pt>
                <c:pt idx="26984">
                  <c:v>27.71</c:v>
                </c:pt>
                <c:pt idx="26985">
                  <c:v>27.71</c:v>
                </c:pt>
                <c:pt idx="26986">
                  <c:v>27.71</c:v>
                </c:pt>
                <c:pt idx="26987">
                  <c:v>27.71</c:v>
                </c:pt>
                <c:pt idx="26988">
                  <c:v>27.71</c:v>
                </c:pt>
                <c:pt idx="26989">
                  <c:v>27.71</c:v>
                </c:pt>
                <c:pt idx="26990">
                  <c:v>27.71</c:v>
                </c:pt>
                <c:pt idx="26991">
                  <c:v>27.71</c:v>
                </c:pt>
                <c:pt idx="26992">
                  <c:v>27.71</c:v>
                </c:pt>
                <c:pt idx="26993">
                  <c:v>27.71</c:v>
                </c:pt>
                <c:pt idx="26994">
                  <c:v>27.71</c:v>
                </c:pt>
                <c:pt idx="26995">
                  <c:v>27.71</c:v>
                </c:pt>
                <c:pt idx="26996">
                  <c:v>27.71</c:v>
                </c:pt>
                <c:pt idx="26997">
                  <c:v>27.71</c:v>
                </c:pt>
                <c:pt idx="26998">
                  <c:v>27.71</c:v>
                </c:pt>
                <c:pt idx="26999">
                  <c:v>27.71</c:v>
                </c:pt>
                <c:pt idx="27000">
                  <c:v>27.71</c:v>
                </c:pt>
                <c:pt idx="27001">
                  <c:v>27.71</c:v>
                </c:pt>
                <c:pt idx="27002">
                  <c:v>27.71</c:v>
                </c:pt>
                <c:pt idx="27003">
                  <c:v>27.71</c:v>
                </c:pt>
                <c:pt idx="27004">
                  <c:v>27.71</c:v>
                </c:pt>
                <c:pt idx="27005">
                  <c:v>27.71</c:v>
                </c:pt>
                <c:pt idx="27006">
                  <c:v>27.71</c:v>
                </c:pt>
                <c:pt idx="27007">
                  <c:v>27.71</c:v>
                </c:pt>
                <c:pt idx="27008">
                  <c:v>27.71</c:v>
                </c:pt>
                <c:pt idx="27009">
                  <c:v>27.71</c:v>
                </c:pt>
                <c:pt idx="27010">
                  <c:v>27.71</c:v>
                </c:pt>
                <c:pt idx="27011">
                  <c:v>27.71</c:v>
                </c:pt>
                <c:pt idx="27012">
                  <c:v>27.71</c:v>
                </c:pt>
                <c:pt idx="27013">
                  <c:v>27.71</c:v>
                </c:pt>
                <c:pt idx="27014">
                  <c:v>27.71</c:v>
                </c:pt>
                <c:pt idx="27015">
                  <c:v>27.71</c:v>
                </c:pt>
                <c:pt idx="27016">
                  <c:v>27.71</c:v>
                </c:pt>
                <c:pt idx="27017">
                  <c:v>27.71</c:v>
                </c:pt>
                <c:pt idx="27018">
                  <c:v>27.71</c:v>
                </c:pt>
                <c:pt idx="27019">
                  <c:v>27.71</c:v>
                </c:pt>
                <c:pt idx="27020">
                  <c:v>27.71</c:v>
                </c:pt>
                <c:pt idx="27021">
                  <c:v>27.71</c:v>
                </c:pt>
                <c:pt idx="27022">
                  <c:v>27.71</c:v>
                </c:pt>
                <c:pt idx="27023">
                  <c:v>27.71</c:v>
                </c:pt>
                <c:pt idx="27024">
                  <c:v>27.71</c:v>
                </c:pt>
                <c:pt idx="27025">
                  <c:v>27.71</c:v>
                </c:pt>
                <c:pt idx="27026">
                  <c:v>27.71</c:v>
                </c:pt>
                <c:pt idx="27027">
                  <c:v>27.71</c:v>
                </c:pt>
                <c:pt idx="27028">
                  <c:v>27.71</c:v>
                </c:pt>
                <c:pt idx="27029">
                  <c:v>27.71</c:v>
                </c:pt>
                <c:pt idx="27030">
                  <c:v>27.71</c:v>
                </c:pt>
                <c:pt idx="27031">
                  <c:v>27.71</c:v>
                </c:pt>
                <c:pt idx="27032">
                  <c:v>27.72</c:v>
                </c:pt>
                <c:pt idx="27033">
                  <c:v>27.75</c:v>
                </c:pt>
                <c:pt idx="27034">
                  <c:v>27.75</c:v>
                </c:pt>
                <c:pt idx="27035">
                  <c:v>27.75</c:v>
                </c:pt>
                <c:pt idx="27036">
                  <c:v>27.75</c:v>
                </c:pt>
                <c:pt idx="27037">
                  <c:v>27.75</c:v>
                </c:pt>
                <c:pt idx="27038">
                  <c:v>27.75</c:v>
                </c:pt>
                <c:pt idx="27039">
                  <c:v>27.75</c:v>
                </c:pt>
                <c:pt idx="27040">
                  <c:v>27.75</c:v>
                </c:pt>
                <c:pt idx="27041">
                  <c:v>27.75</c:v>
                </c:pt>
                <c:pt idx="27042">
                  <c:v>27.75</c:v>
                </c:pt>
                <c:pt idx="27043">
                  <c:v>27.75</c:v>
                </c:pt>
                <c:pt idx="27044">
                  <c:v>27.75</c:v>
                </c:pt>
                <c:pt idx="27045">
                  <c:v>27.75</c:v>
                </c:pt>
                <c:pt idx="27046">
                  <c:v>27.75</c:v>
                </c:pt>
                <c:pt idx="27047">
                  <c:v>27.75</c:v>
                </c:pt>
                <c:pt idx="27048">
                  <c:v>27.75</c:v>
                </c:pt>
                <c:pt idx="27049">
                  <c:v>27.75</c:v>
                </c:pt>
                <c:pt idx="27050">
                  <c:v>27.75</c:v>
                </c:pt>
                <c:pt idx="27051">
                  <c:v>27.75</c:v>
                </c:pt>
                <c:pt idx="27052">
                  <c:v>27.75</c:v>
                </c:pt>
                <c:pt idx="27053">
                  <c:v>27.75</c:v>
                </c:pt>
                <c:pt idx="27054">
                  <c:v>27.75</c:v>
                </c:pt>
                <c:pt idx="27055">
                  <c:v>27.75</c:v>
                </c:pt>
                <c:pt idx="27056">
                  <c:v>27.75</c:v>
                </c:pt>
                <c:pt idx="27057">
                  <c:v>27.75</c:v>
                </c:pt>
                <c:pt idx="27058">
                  <c:v>27.75</c:v>
                </c:pt>
                <c:pt idx="27059">
                  <c:v>27.75</c:v>
                </c:pt>
                <c:pt idx="27060">
                  <c:v>27.75</c:v>
                </c:pt>
                <c:pt idx="27061">
                  <c:v>27.75</c:v>
                </c:pt>
                <c:pt idx="27062">
                  <c:v>27.75</c:v>
                </c:pt>
                <c:pt idx="27063">
                  <c:v>27.75</c:v>
                </c:pt>
                <c:pt idx="27064">
                  <c:v>27.75</c:v>
                </c:pt>
                <c:pt idx="27065">
                  <c:v>27.75</c:v>
                </c:pt>
                <c:pt idx="27066">
                  <c:v>27.75</c:v>
                </c:pt>
                <c:pt idx="27067">
                  <c:v>27.75</c:v>
                </c:pt>
                <c:pt idx="27068">
                  <c:v>27.75</c:v>
                </c:pt>
                <c:pt idx="27069">
                  <c:v>27.75</c:v>
                </c:pt>
                <c:pt idx="27070">
                  <c:v>27.75</c:v>
                </c:pt>
                <c:pt idx="27071">
                  <c:v>27.75</c:v>
                </c:pt>
                <c:pt idx="27072">
                  <c:v>27.75</c:v>
                </c:pt>
                <c:pt idx="27073">
                  <c:v>27.75</c:v>
                </c:pt>
                <c:pt idx="27074">
                  <c:v>27.75</c:v>
                </c:pt>
                <c:pt idx="27075">
                  <c:v>27.75</c:v>
                </c:pt>
                <c:pt idx="27076">
                  <c:v>27.75</c:v>
                </c:pt>
                <c:pt idx="27077">
                  <c:v>27.75</c:v>
                </c:pt>
                <c:pt idx="27078">
                  <c:v>27.75</c:v>
                </c:pt>
                <c:pt idx="27079">
                  <c:v>27.75</c:v>
                </c:pt>
                <c:pt idx="27080">
                  <c:v>27.75</c:v>
                </c:pt>
                <c:pt idx="27081">
                  <c:v>27.75</c:v>
                </c:pt>
                <c:pt idx="27082">
                  <c:v>27.75</c:v>
                </c:pt>
                <c:pt idx="27083">
                  <c:v>27.75</c:v>
                </c:pt>
                <c:pt idx="27084">
                  <c:v>27.75</c:v>
                </c:pt>
                <c:pt idx="27085">
                  <c:v>27.75</c:v>
                </c:pt>
                <c:pt idx="27086">
                  <c:v>27.75</c:v>
                </c:pt>
                <c:pt idx="27087">
                  <c:v>27.75</c:v>
                </c:pt>
                <c:pt idx="27088">
                  <c:v>27.75</c:v>
                </c:pt>
                <c:pt idx="27089">
                  <c:v>27.75</c:v>
                </c:pt>
                <c:pt idx="27090">
                  <c:v>27.75</c:v>
                </c:pt>
                <c:pt idx="27091">
                  <c:v>27.75</c:v>
                </c:pt>
                <c:pt idx="27092">
                  <c:v>27.75</c:v>
                </c:pt>
                <c:pt idx="27093">
                  <c:v>27.75</c:v>
                </c:pt>
                <c:pt idx="27094">
                  <c:v>27.75</c:v>
                </c:pt>
                <c:pt idx="27095">
                  <c:v>27.75</c:v>
                </c:pt>
                <c:pt idx="27096">
                  <c:v>27.75</c:v>
                </c:pt>
                <c:pt idx="27097">
                  <c:v>27.75</c:v>
                </c:pt>
                <c:pt idx="27098">
                  <c:v>27.75</c:v>
                </c:pt>
                <c:pt idx="27099">
                  <c:v>27.75</c:v>
                </c:pt>
                <c:pt idx="27100">
                  <c:v>27.75</c:v>
                </c:pt>
                <c:pt idx="27101">
                  <c:v>27.75</c:v>
                </c:pt>
                <c:pt idx="27102">
                  <c:v>27.75</c:v>
                </c:pt>
                <c:pt idx="27103">
                  <c:v>27.75</c:v>
                </c:pt>
                <c:pt idx="27104">
                  <c:v>27.75</c:v>
                </c:pt>
                <c:pt idx="27105">
                  <c:v>27.75</c:v>
                </c:pt>
                <c:pt idx="27106">
                  <c:v>27.75</c:v>
                </c:pt>
                <c:pt idx="27107">
                  <c:v>27.75</c:v>
                </c:pt>
                <c:pt idx="27108">
                  <c:v>27.75</c:v>
                </c:pt>
                <c:pt idx="27109">
                  <c:v>27.75</c:v>
                </c:pt>
                <c:pt idx="27110">
                  <c:v>27.75</c:v>
                </c:pt>
                <c:pt idx="27111">
                  <c:v>27.75</c:v>
                </c:pt>
                <c:pt idx="27112">
                  <c:v>27.75</c:v>
                </c:pt>
                <c:pt idx="27113">
                  <c:v>27.75</c:v>
                </c:pt>
                <c:pt idx="27114">
                  <c:v>27.75</c:v>
                </c:pt>
                <c:pt idx="27115">
                  <c:v>27.75</c:v>
                </c:pt>
                <c:pt idx="27116">
                  <c:v>27.75</c:v>
                </c:pt>
                <c:pt idx="27117">
                  <c:v>27.75</c:v>
                </c:pt>
                <c:pt idx="27118">
                  <c:v>27.75</c:v>
                </c:pt>
                <c:pt idx="27119">
                  <c:v>27.75</c:v>
                </c:pt>
                <c:pt idx="27120">
                  <c:v>27.75</c:v>
                </c:pt>
                <c:pt idx="27121">
                  <c:v>27.75</c:v>
                </c:pt>
                <c:pt idx="27122">
                  <c:v>27.75</c:v>
                </c:pt>
                <c:pt idx="27123">
                  <c:v>27.75</c:v>
                </c:pt>
                <c:pt idx="27124">
                  <c:v>27.75</c:v>
                </c:pt>
                <c:pt idx="27125">
                  <c:v>27.75</c:v>
                </c:pt>
                <c:pt idx="27126">
                  <c:v>27.75</c:v>
                </c:pt>
                <c:pt idx="27127">
                  <c:v>27.75</c:v>
                </c:pt>
                <c:pt idx="27128">
                  <c:v>27.75</c:v>
                </c:pt>
                <c:pt idx="27129">
                  <c:v>27.75</c:v>
                </c:pt>
                <c:pt idx="27130">
                  <c:v>27.75</c:v>
                </c:pt>
                <c:pt idx="27131">
                  <c:v>27.75</c:v>
                </c:pt>
                <c:pt idx="27132">
                  <c:v>27.75</c:v>
                </c:pt>
                <c:pt idx="27133">
                  <c:v>27.75</c:v>
                </c:pt>
                <c:pt idx="27134">
                  <c:v>27.75</c:v>
                </c:pt>
                <c:pt idx="27135">
                  <c:v>27.75</c:v>
                </c:pt>
                <c:pt idx="27136">
                  <c:v>27.75</c:v>
                </c:pt>
                <c:pt idx="27137">
                  <c:v>27.75</c:v>
                </c:pt>
                <c:pt idx="27138">
                  <c:v>27.75</c:v>
                </c:pt>
                <c:pt idx="27139">
                  <c:v>27.75</c:v>
                </c:pt>
                <c:pt idx="27140">
                  <c:v>27.75</c:v>
                </c:pt>
                <c:pt idx="27141">
                  <c:v>27.75</c:v>
                </c:pt>
                <c:pt idx="27142">
                  <c:v>27.75</c:v>
                </c:pt>
                <c:pt idx="27143">
                  <c:v>27.75</c:v>
                </c:pt>
                <c:pt idx="27144">
                  <c:v>27.75</c:v>
                </c:pt>
                <c:pt idx="27145">
                  <c:v>27.75</c:v>
                </c:pt>
                <c:pt idx="27146">
                  <c:v>27.75</c:v>
                </c:pt>
                <c:pt idx="27147">
                  <c:v>27.75</c:v>
                </c:pt>
                <c:pt idx="27148">
                  <c:v>27.75</c:v>
                </c:pt>
                <c:pt idx="27149">
                  <c:v>27.75</c:v>
                </c:pt>
                <c:pt idx="27150">
                  <c:v>27.75</c:v>
                </c:pt>
                <c:pt idx="27151">
                  <c:v>27.756</c:v>
                </c:pt>
                <c:pt idx="27152">
                  <c:v>27.79</c:v>
                </c:pt>
                <c:pt idx="27153">
                  <c:v>27.79</c:v>
                </c:pt>
                <c:pt idx="27154">
                  <c:v>27.79</c:v>
                </c:pt>
                <c:pt idx="27155">
                  <c:v>27.79</c:v>
                </c:pt>
                <c:pt idx="27156">
                  <c:v>27.79</c:v>
                </c:pt>
                <c:pt idx="27157">
                  <c:v>27.79</c:v>
                </c:pt>
                <c:pt idx="27158">
                  <c:v>27.79</c:v>
                </c:pt>
                <c:pt idx="27159">
                  <c:v>27.79</c:v>
                </c:pt>
                <c:pt idx="27160">
                  <c:v>27.79</c:v>
                </c:pt>
                <c:pt idx="27161">
                  <c:v>27.79</c:v>
                </c:pt>
                <c:pt idx="27162">
                  <c:v>27.79</c:v>
                </c:pt>
                <c:pt idx="27163">
                  <c:v>27.79</c:v>
                </c:pt>
                <c:pt idx="27164">
                  <c:v>27.79</c:v>
                </c:pt>
                <c:pt idx="27165">
                  <c:v>27.79</c:v>
                </c:pt>
                <c:pt idx="27166">
                  <c:v>27.79</c:v>
                </c:pt>
                <c:pt idx="27167">
                  <c:v>27.79</c:v>
                </c:pt>
                <c:pt idx="27168">
                  <c:v>27.79</c:v>
                </c:pt>
                <c:pt idx="27169">
                  <c:v>27.79</c:v>
                </c:pt>
                <c:pt idx="27170">
                  <c:v>27.79</c:v>
                </c:pt>
                <c:pt idx="27171">
                  <c:v>27.79</c:v>
                </c:pt>
                <c:pt idx="27172">
                  <c:v>27.79</c:v>
                </c:pt>
                <c:pt idx="27173">
                  <c:v>27.79</c:v>
                </c:pt>
                <c:pt idx="27174">
                  <c:v>27.79</c:v>
                </c:pt>
                <c:pt idx="27175">
                  <c:v>27.79</c:v>
                </c:pt>
                <c:pt idx="27176">
                  <c:v>27.79</c:v>
                </c:pt>
                <c:pt idx="27177">
                  <c:v>27.79</c:v>
                </c:pt>
                <c:pt idx="27178">
                  <c:v>27.79</c:v>
                </c:pt>
                <c:pt idx="27179">
                  <c:v>27.79</c:v>
                </c:pt>
                <c:pt idx="27180">
                  <c:v>27.79</c:v>
                </c:pt>
                <c:pt idx="27181">
                  <c:v>27.79</c:v>
                </c:pt>
                <c:pt idx="27182">
                  <c:v>27.79</c:v>
                </c:pt>
                <c:pt idx="27183">
                  <c:v>27.79</c:v>
                </c:pt>
                <c:pt idx="27184">
                  <c:v>27.79</c:v>
                </c:pt>
                <c:pt idx="27185">
                  <c:v>27.79</c:v>
                </c:pt>
                <c:pt idx="27186">
                  <c:v>27.79</c:v>
                </c:pt>
                <c:pt idx="27187">
                  <c:v>27.79</c:v>
                </c:pt>
                <c:pt idx="27188">
                  <c:v>27.79</c:v>
                </c:pt>
                <c:pt idx="27189">
                  <c:v>27.79</c:v>
                </c:pt>
                <c:pt idx="27190">
                  <c:v>27.79</c:v>
                </c:pt>
                <c:pt idx="27191">
                  <c:v>27.79</c:v>
                </c:pt>
                <c:pt idx="27192">
                  <c:v>27.79</c:v>
                </c:pt>
                <c:pt idx="27193">
                  <c:v>27.79</c:v>
                </c:pt>
                <c:pt idx="27194">
                  <c:v>27.79</c:v>
                </c:pt>
                <c:pt idx="27195">
                  <c:v>27.79</c:v>
                </c:pt>
                <c:pt idx="27196">
                  <c:v>27.79</c:v>
                </c:pt>
                <c:pt idx="27197">
                  <c:v>27.79</c:v>
                </c:pt>
                <c:pt idx="27198">
                  <c:v>27.79</c:v>
                </c:pt>
                <c:pt idx="27199">
                  <c:v>27.79</c:v>
                </c:pt>
                <c:pt idx="27200">
                  <c:v>27.79</c:v>
                </c:pt>
                <c:pt idx="27201">
                  <c:v>27.79</c:v>
                </c:pt>
                <c:pt idx="27202">
                  <c:v>27.79</c:v>
                </c:pt>
                <c:pt idx="27203">
                  <c:v>27.79</c:v>
                </c:pt>
                <c:pt idx="27204">
                  <c:v>27.79</c:v>
                </c:pt>
                <c:pt idx="27205">
                  <c:v>27.79</c:v>
                </c:pt>
                <c:pt idx="27206">
                  <c:v>27.79</c:v>
                </c:pt>
                <c:pt idx="27207">
                  <c:v>27.79</c:v>
                </c:pt>
                <c:pt idx="27208">
                  <c:v>27.79</c:v>
                </c:pt>
                <c:pt idx="27209">
                  <c:v>27.79</c:v>
                </c:pt>
                <c:pt idx="27210">
                  <c:v>27.79</c:v>
                </c:pt>
                <c:pt idx="27211">
                  <c:v>27.79</c:v>
                </c:pt>
                <c:pt idx="27212">
                  <c:v>27.79</c:v>
                </c:pt>
                <c:pt idx="27213">
                  <c:v>27.79</c:v>
                </c:pt>
                <c:pt idx="27214">
                  <c:v>27.79</c:v>
                </c:pt>
                <c:pt idx="27215">
                  <c:v>27.79</c:v>
                </c:pt>
                <c:pt idx="27216">
                  <c:v>27.79</c:v>
                </c:pt>
                <c:pt idx="27217">
                  <c:v>27.79</c:v>
                </c:pt>
                <c:pt idx="27218">
                  <c:v>27.79</c:v>
                </c:pt>
                <c:pt idx="27219">
                  <c:v>27.79</c:v>
                </c:pt>
                <c:pt idx="27220">
                  <c:v>27.79</c:v>
                </c:pt>
                <c:pt idx="27221">
                  <c:v>27.79</c:v>
                </c:pt>
                <c:pt idx="27222">
                  <c:v>27.79</c:v>
                </c:pt>
                <c:pt idx="27223">
                  <c:v>27.79</c:v>
                </c:pt>
                <c:pt idx="27224">
                  <c:v>27.79</c:v>
                </c:pt>
                <c:pt idx="27225">
                  <c:v>27.79</c:v>
                </c:pt>
                <c:pt idx="27226">
                  <c:v>27.79</c:v>
                </c:pt>
                <c:pt idx="27227">
                  <c:v>27.79</c:v>
                </c:pt>
                <c:pt idx="27228">
                  <c:v>27.79</c:v>
                </c:pt>
                <c:pt idx="27229">
                  <c:v>27.79</c:v>
                </c:pt>
                <c:pt idx="27230">
                  <c:v>27.79</c:v>
                </c:pt>
                <c:pt idx="27231">
                  <c:v>27.79</c:v>
                </c:pt>
                <c:pt idx="27232">
                  <c:v>27.79</c:v>
                </c:pt>
                <c:pt idx="27233">
                  <c:v>27.79</c:v>
                </c:pt>
                <c:pt idx="27234">
                  <c:v>27.79</c:v>
                </c:pt>
                <c:pt idx="27235">
                  <c:v>27.79</c:v>
                </c:pt>
                <c:pt idx="27236">
                  <c:v>27.79</c:v>
                </c:pt>
                <c:pt idx="27237">
                  <c:v>27.79</c:v>
                </c:pt>
                <c:pt idx="27238">
                  <c:v>27.79</c:v>
                </c:pt>
                <c:pt idx="27239">
                  <c:v>27.79</c:v>
                </c:pt>
                <c:pt idx="27240">
                  <c:v>27.79</c:v>
                </c:pt>
                <c:pt idx="27241">
                  <c:v>27.79</c:v>
                </c:pt>
                <c:pt idx="27242">
                  <c:v>27.79</c:v>
                </c:pt>
                <c:pt idx="27243">
                  <c:v>27.79</c:v>
                </c:pt>
                <c:pt idx="27244">
                  <c:v>27.79</c:v>
                </c:pt>
                <c:pt idx="27245">
                  <c:v>27.79</c:v>
                </c:pt>
                <c:pt idx="27246">
                  <c:v>27.79</c:v>
                </c:pt>
                <c:pt idx="27247">
                  <c:v>27.79</c:v>
                </c:pt>
                <c:pt idx="27248">
                  <c:v>27.79</c:v>
                </c:pt>
                <c:pt idx="27249">
                  <c:v>27.79</c:v>
                </c:pt>
                <c:pt idx="27250">
                  <c:v>27.79</c:v>
                </c:pt>
                <c:pt idx="27251">
                  <c:v>27.79</c:v>
                </c:pt>
                <c:pt idx="27252">
                  <c:v>27.79</c:v>
                </c:pt>
                <c:pt idx="27253">
                  <c:v>27.79</c:v>
                </c:pt>
                <c:pt idx="27254">
                  <c:v>27.79</c:v>
                </c:pt>
                <c:pt idx="27255">
                  <c:v>27.79</c:v>
                </c:pt>
                <c:pt idx="27256">
                  <c:v>27.79</c:v>
                </c:pt>
                <c:pt idx="27257">
                  <c:v>27.79</c:v>
                </c:pt>
                <c:pt idx="27258">
                  <c:v>27.79</c:v>
                </c:pt>
                <c:pt idx="27259">
                  <c:v>27.79</c:v>
                </c:pt>
                <c:pt idx="27260">
                  <c:v>27.83</c:v>
                </c:pt>
                <c:pt idx="27261">
                  <c:v>27.83</c:v>
                </c:pt>
                <c:pt idx="27262">
                  <c:v>27.83</c:v>
                </c:pt>
                <c:pt idx="27263">
                  <c:v>27.83</c:v>
                </c:pt>
                <c:pt idx="27264">
                  <c:v>27.83</c:v>
                </c:pt>
                <c:pt idx="27265">
                  <c:v>27.83</c:v>
                </c:pt>
                <c:pt idx="27266">
                  <c:v>27.83</c:v>
                </c:pt>
                <c:pt idx="27267">
                  <c:v>27.83</c:v>
                </c:pt>
                <c:pt idx="27268">
                  <c:v>27.83</c:v>
                </c:pt>
                <c:pt idx="27269">
                  <c:v>27.83</c:v>
                </c:pt>
                <c:pt idx="27270">
                  <c:v>27.83</c:v>
                </c:pt>
                <c:pt idx="27271">
                  <c:v>27.83</c:v>
                </c:pt>
                <c:pt idx="27272">
                  <c:v>27.83</c:v>
                </c:pt>
                <c:pt idx="27273">
                  <c:v>27.83</c:v>
                </c:pt>
                <c:pt idx="27274">
                  <c:v>27.83</c:v>
                </c:pt>
                <c:pt idx="27275">
                  <c:v>27.83</c:v>
                </c:pt>
                <c:pt idx="27276">
                  <c:v>27.83</c:v>
                </c:pt>
                <c:pt idx="27277">
                  <c:v>27.83</c:v>
                </c:pt>
                <c:pt idx="27278">
                  <c:v>27.83</c:v>
                </c:pt>
                <c:pt idx="27279">
                  <c:v>27.83</c:v>
                </c:pt>
                <c:pt idx="27280">
                  <c:v>27.83</c:v>
                </c:pt>
                <c:pt idx="27281">
                  <c:v>27.83</c:v>
                </c:pt>
                <c:pt idx="27282">
                  <c:v>27.83</c:v>
                </c:pt>
                <c:pt idx="27283">
                  <c:v>27.83</c:v>
                </c:pt>
                <c:pt idx="27284">
                  <c:v>27.83</c:v>
                </c:pt>
                <c:pt idx="27285">
                  <c:v>27.83</c:v>
                </c:pt>
                <c:pt idx="27286">
                  <c:v>27.83</c:v>
                </c:pt>
                <c:pt idx="27287">
                  <c:v>27.83</c:v>
                </c:pt>
                <c:pt idx="27288">
                  <c:v>27.83</c:v>
                </c:pt>
                <c:pt idx="27289">
                  <c:v>27.83</c:v>
                </c:pt>
                <c:pt idx="27290">
                  <c:v>27.83</c:v>
                </c:pt>
                <c:pt idx="27291">
                  <c:v>27.83</c:v>
                </c:pt>
                <c:pt idx="27292">
                  <c:v>27.83</c:v>
                </c:pt>
                <c:pt idx="27293">
                  <c:v>27.83</c:v>
                </c:pt>
                <c:pt idx="27294">
                  <c:v>27.83</c:v>
                </c:pt>
                <c:pt idx="27295">
                  <c:v>27.83</c:v>
                </c:pt>
                <c:pt idx="27296">
                  <c:v>27.83</c:v>
                </c:pt>
                <c:pt idx="27297">
                  <c:v>27.83</c:v>
                </c:pt>
                <c:pt idx="27298">
                  <c:v>27.83</c:v>
                </c:pt>
                <c:pt idx="27299">
                  <c:v>27.83</c:v>
                </c:pt>
                <c:pt idx="27300">
                  <c:v>27.83</c:v>
                </c:pt>
                <c:pt idx="27301">
                  <c:v>27.83</c:v>
                </c:pt>
                <c:pt idx="27302">
                  <c:v>27.83</c:v>
                </c:pt>
                <c:pt idx="27303">
                  <c:v>27.83</c:v>
                </c:pt>
                <c:pt idx="27304">
                  <c:v>27.83</c:v>
                </c:pt>
                <c:pt idx="27305">
                  <c:v>27.83</c:v>
                </c:pt>
                <c:pt idx="27306">
                  <c:v>27.83</c:v>
                </c:pt>
                <c:pt idx="27307">
                  <c:v>27.83</c:v>
                </c:pt>
                <c:pt idx="27308">
                  <c:v>27.83</c:v>
                </c:pt>
                <c:pt idx="27309">
                  <c:v>27.83</c:v>
                </c:pt>
                <c:pt idx="27310">
                  <c:v>27.83</c:v>
                </c:pt>
                <c:pt idx="27311">
                  <c:v>27.83</c:v>
                </c:pt>
                <c:pt idx="27312">
                  <c:v>27.83</c:v>
                </c:pt>
                <c:pt idx="27313">
                  <c:v>27.83</c:v>
                </c:pt>
                <c:pt idx="27314">
                  <c:v>27.83</c:v>
                </c:pt>
                <c:pt idx="27315">
                  <c:v>27.83</c:v>
                </c:pt>
                <c:pt idx="27316">
                  <c:v>27.83</c:v>
                </c:pt>
                <c:pt idx="27317">
                  <c:v>27.83</c:v>
                </c:pt>
                <c:pt idx="27318">
                  <c:v>27.83</c:v>
                </c:pt>
                <c:pt idx="27319">
                  <c:v>27.83</c:v>
                </c:pt>
                <c:pt idx="27320">
                  <c:v>27.83</c:v>
                </c:pt>
                <c:pt idx="27321">
                  <c:v>27.83</c:v>
                </c:pt>
                <c:pt idx="27322">
                  <c:v>27.83</c:v>
                </c:pt>
                <c:pt idx="27323">
                  <c:v>27.83</c:v>
                </c:pt>
                <c:pt idx="27324">
                  <c:v>27.83</c:v>
                </c:pt>
                <c:pt idx="27325">
                  <c:v>27.83</c:v>
                </c:pt>
                <c:pt idx="27326">
                  <c:v>27.83</c:v>
                </c:pt>
                <c:pt idx="27327">
                  <c:v>27.83</c:v>
                </c:pt>
                <c:pt idx="27328">
                  <c:v>27.83</c:v>
                </c:pt>
                <c:pt idx="27329">
                  <c:v>27.83</c:v>
                </c:pt>
                <c:pt idx="27330">
                  <c:v>27.83</c:v>
                </c:pt>
                <c:pt idx="27331">
                  <c:v>27.83</c:v>
                </c:pt>
                <c:pt idx="27332">
                  <c:v>27.83</c:v>
                </c:pt>
                <c:pt idx="27333">
                  <c:v>27.83</c:v>
                </c:pt>
                <c:pt idx="27334">
                  <c:v>27.83</c:v>
                </c:pt>
                <c:pt idx="27335">
                  <c:v>27.83</c:v>
                </c:pt>
                <c:pt idx="27336">
                  <c:v>27.83</c:v>
                </c:pt>
                <c:pt idx="27337">
                  <c:v>27.83</c:v>
                </c:pt>
                <c:pt idx="27338">
                  <c:v>27.83</c:v>
                </c:pt>
                <c:pt idx="27339">
                  <c:v>27.83</c:v>
                </c:pt>
                <c:pt idx="27340">
                  <c:v>27.83</c:v>
                </c:pt>
                <c:pt idx="27341">
                  <c:v>27.83</c:v>
                </c:pt>
                <c:pt idx="27342">
                  <c:v>27.83</c:v>
                </c:pt>
                <c:pt idx="27343">
                  <c:v>27.83</c:v>
                </c:pt>
                <c:pt idx="27344">
                  <c:v>27.83</c:v>
                </c:pt>
                <c:pt idx="27345">
                  <c:v>27.83</c:v>
                </c:pt>
                <c:pt idx="27346">
                  <c:v>27.83</c:v>
                </c:pt>
                <c:pt idx="27347">
                  <c:v>27.83</c:v>
                </c:pt>
                <c:pt idx="27348">
                  <c:v>27.83</c:v>
                </c:pt>
                <c:pt idx="27349">
                  <c:v>27.83</c:v>
                </c:pt>
                <c:pt idx="27350">
                  <c:v>27.83</c:v>
                </c:pt>
                <c:pt idx="27351">
                  <c:v>27.83</c:v>
                </c:pt>
                <c:pt idx="27352">
                  <c:v>27.83</c:v>
                </c:pt>
                <c:pt idx="27353">
                  <c:v>27.83</c:v>
                </c:pt>
                <c:pt idx="27354">
                  <c:v>27.83</c:v>
                </c:pt>
                <c:pt idx="27355">
                  <c:v>27.83</c:v>
                </c:pt>
                <c:pt idx="27356">
                  <c:v>27.83</c:v>
                </c:pt>
                <c:pt idx="27357">
                  <c:v>27.83</c:v>
                </c:pt>
                <c:pt idx="27358">
                  <c:v>27.83</c:v>
                </c:pt>
                <c:pt idx="27359">
                  <c:v>27.83</c:v>
                </c:pt>
                <c:pt idx="27360">
                  <c:v>27.83</c:v>
                </c:pt>
                <c:pt idx="27361">
                  <c:v>27.83</c:v>
                </c:pt>
                <c:pt idx="27362">
                  <c:v>27.83</c:v>
                </c:pt>
                <c:pt idx="27363">
                  <c:v>27.83</c:v>
                </c:pt>
                <c:pt idx="27364">
                  <c:v>27.83</c:v>
                </c:pt>
                <c:pt idx="27365">
                  <c:v>27.83</c:v>
                </c:pt>
                <c:pt idx="27366">
                  <c:v>27.83</c:v>
                </c:pt>
                <c:pt idx="27367">
                  <c:v>27.83</c:v>
                </c:pt>
                <c:pt idx="27368">
                  <c:v>27.83</c:v>
                </c:pt>
                <c:pt idx="27369">
                  <c:v>27.83</c:v>
                </c:pt>
                <c:pt idx="27370">
                  <c:v>27.84</c:v>
                </c:pt>
                <c:pt idx="27371">
                  <c:v>27.872</c:v>
                </c:pt>
                <c:pt idx="27372">
                  <c:v>27.872</c:v>
                </c:pt>
                <c:pt idx="27373">
                  <c:v>27.872</c:v>
                </c:pt>
                <c:pt idx="27374">
                  <c:v>27.872</c:v>
                </c:pt>
                <c:pt idx="27375">
                  <c:v>27.872</c:v>
                </c:pt>
                <c:pt idx="27376">
                  <c:v>27.872</c:v>
                </c:pt>
                <c:pt idx="27377">
                  <c:v>27.872</c:v>
                </c:pt>
                <c:pt idx="27378">
                  <c:v>27.872</c:v>
                </c:pt>
                <c:pt idx="27379">
                  <c:v>27.872</c:v>
                </c:pt>
                <c:pt idx="27380">
                  <c:v>27.872</c:v>
                </c:pt>
                <c:pt idx="27381">
                  <c:v>27.872</c:v>
                </c:pt>
                <c:pt idx="27382">
                  <c:v>27.872</c:v>
                </c:pt>
                <c:pt idx="27383">
                  <c:v>27.872</c:v>
                </c:pt>
                <c:pt idx="27384">
                  <c:v>27.872</c:v>
                </c:pt>
                <c:pt idx="27385">
                  <c:v>27.872</c:v>
                </c:pt>
                <c:pt idx="27386">
                  <c:v>27.872</c:v>
                </c:pt>
                <c:pt idx="27387">
                  <c:v>27.872</c:v>
                </c:pt>
                <c:pt idx="27388">
                  <c:v>27.872</c:v>
                </c:pt>
                <c:pt idx="27389">
                  <c:v>27.872</c:v>
                </c:pt>
                <c:pt idx="27390">
                  <c:v>27.872</c:v>
                </c:pt>
                <c:pt idx="27391">
                  <c:v>27.872</c:v>
                </c:pt>
                <c:pt idx="27392">
                  <c:v>27.872</c:v>
                </c:pt>
                <c:pt idx="27393">
                  <c:v>27.872</c:v>
                </c:pt>
                <c:pt idx="27394">
                  <c:v>27.872</c:v>
                </c:pt>
                <c:pt idx="27395">
                  <c:v>27.872</c:v>
                </c:pt>
                <c:pt idx="27396">
                  <c:v>27.872</c:v>
                </c:pt>
                <c:pt idx="27397">
                  <c:v>27.872</c:v>
                </c:pt>
                <c:pt idx="27398">
                  <c:v>27.872</c:v>
                </c:pt>
                <c:pt idx="27399">
                  <c:v>27.872</c:v>
                </c:pt>
                <c:pt idx="27400">
                  <c:v>27.872</c:v>
                </c:pt>
                <c:pt idx="27401">
                  <c:v>27.872</c:v>
                </c:pt>
                <c:pt idx="27402">
                  <c:v>27.872</c:v>
                </c:pt>
                <c:pt idx="27403">
                  <c:v>27.872</c:v>
                </c:pt>
                <c:pt idx="27404">
                  <c:v>27.872</c:v>
                </c:pt>
                <c:pt idx="27405">
                  <c:v>27.872</c:v>
                </c:pt>
                <c:pt idx="27406">
                  <c:v>27.872</c:v>
                </c:pt>
                <c:pt idx="27407">
                  <c:v>27.872</c:v>
                </c:pt>
                <c:pt idx="27408">
                  <c:v>27.872</c:v>
                </c:pt>
                <c:pt idx="27409">
                  <c:v>27.872</c:v>
                </c:pt>
                <c:pt idx="27410">
                  <c:v>27.872</c:v>
                </c:pt>
                <c:pt idx="27411">
                  <c:v>27.872</c:v>
                </c:pt>
                <c:pt idx="27412">
                  <c:v>27.872</c:v>
                </c:pt>
                <c:pt idx="27413">
                  <c:v>27.872</c:v>
                </c:pt>
                <c:pt idx="27414">
                  <c:v>27.872</c:v>
                </c:pt>
                <c:pt idx="27415">
                  <c:v>27.872</c:v>
                </c:pt>
                <c:pt idx="27416">
                  <c:v>27.872</c:v>
                </c:pt>
                <c:pt idx="27417">
                  <c:v>27.872</c:v>
                </c:pt>
                <c:pt idx="27418">
                  <c:v>27.872</c:v>
                </c:pt>
                <c:pt idx="27419">
                  <c:v>27.872</c:v>
                </c:pt>
                <c:pt idx="27420">
                  <c:v>27.872</c:v>
                </c:pt>
                <c:pt idx="27421">
                  <c:v>27.872</c:v>
                </c:pt>
                <c:pt idx="27422">
                  <c:v>27.872</c:v>
                </c:pt>
                <c:pt idx="27423">
                  <c:v>27.872</c:v>
                </c:pt>
                <c:pt idx="27424">
                  <c:v>27.872</c:v>
                </c:pt>
                <c:pt idx="27425">
                  <c:v>27.872</c:v>
                </c:pt>
                <c:pt idx="27426">
                  <c:v>27.872</c:v>
                </c:pt>
                <c:pt idx="27427">
                  <c:v>27.872</c:v>
                </c:pt>
                <c:pt idx="27428">
                  <c:v>27.872</c:v>
                </c:pt>
                <c:pt idx="27429">
                  <c:v>27.872</c:v>
                </c:pt>
                <c:pt idx="27430">
                  <c:v>27.872</c:v>
                </c:pt>
                <c:pt idx="27431">
                  <c:v>27.872</c:v>
                </c:pt>
                <c:pt idx="27432">
                  <c:v>27.872</c:v>
                </c:pt>
                <c:pt idx="27433">
                  <c:v>27.872</c:v>
                </c:pt>
                <c:pt idx="27434">
                  <c:v>27.872</c:v>
                </c:pt>
                <c:pt idx="27435">
                  <c:v>27.872</c:v>
                </c:pt>
                <c:pt idx="27436">
                  <c:v>27.872</c:v>
                </c:pt>
                <c:pt idx="27437">
                  <c:v>27.872</c:v>
                </c:pt>
                <c:pt idx="27438">
                  <c:v>27.872</c:v>
                </c:pt>
                <c:pt idx="27439">
                  <c:v>27.872</c:v>
                </c:pt>
                <c:pt idx="27440">
                  <c:v>27.872</c:v>
                </c:pt>
                <c:pt idx="27441">
                  <c:v>27.872</c:v>
                </c:pt>
                <c:pt idx="27442">
                  <c:v>27.872</c:v>
                </c:pt>
                <c:pt idx="27443">
                  <c:v>27.872</c:v>
                </c:pt>
                <c:pt idx="27444">
                  <c:v>27.872</c:v>
                </c:pt>
                <c:pt idx="27445">
                  <c:v>27.872</c:v>
                </c:pt>
                <c:pt idx="27446">
                  <c:v>27.872</c:v>
                </c:pt>
                <c:pt idx="27447">
                  <c:v>27.872</c:v>
                </c:pt>
                <c:pt idx="27448">
                  <c:v>27.872</c:v>
                </c:pt>
                <c:pt idx="27449">
                  <c:v>27.872</c:v>
                </c:pt>
                <c:pt idx="27450">
                  <c:v>27.872</c:v>
                </c:pt>
                <c:pt idx="27451">
                  <c:v>27.872</c:v>
                </c:pt>
                <c:pt idx="27452">
                  <c:v>27.872</c:v>
                </c:pt>
                <c:pt idx="27453">
                  <c:v>27.872</c:v>
                </c:pt>
                <c:pt idx="27454">
                  <c:v>27.872</c:v>
                </c:pt>
                <c:pt idx="27455">
                  <c:v>27.872</c:v>
                </c:pt>
                <c:pt idx="27456">
                  <c:v>27.872</c:v>
                </c:pt>
                <c:pt idx="27457">
                  <c:v>27.872</c:v>
                </c:pt>
                <c:pt idx="27458">
                  <c:v>27.872</c:v>
                </c:pt>
                <c:pt idx="27459">
                  <c:v>27.872</c:v>
                </c:pt>
                <c:pt idx="27460">
                  <c:v>27.872</c:v>
                </c:pt>
                <c:pt idx="27461">
                  <c:v>27.872</c:v>
                </c:pt>
                <c:pt idx="27462">
                  <c:v>27.872</c:v>
                </c:pt>
                <c:pt idx="27463">
                  <c:v>27.872</c:v>
                </c:pt>
                <c:pt idx="27464">
                  <c:v>27.872</c:v>
                </c:pt>
                <c:pt idx="27465">
                  <c:v>27.872</c:v>
                </c:pt>
                <c:pt idx="27466">
                  <c:v>27.872</c:v>
                </c:pt>
                <c:pt idx="27467">
                  <c:v>27.872</c:v>
                </c:pt>
                <c:pt idx="27468">
                  <c:v>27.872</c:v>
                </c:pt>
                <c:pt idx="27469">
                  <c:v>27.872</c:v>
                </c:pt>
                <c:pt idx="27470">
                  <c:v>27.872</c:v>
                </c:pt>
                <c:pt idx="27471">
                  <c:v>27.872</c:v>
                </c:pt>
                <c:pt idx="27472">
                  <c:v>27.872</c:v>
                </c:pt>
                <c:pt idx="27473">
                  <c:v>27.872</c:v>
                </c:pt>
                <c:pt idx="27474">
                  <c:v>27.872</c:v>
                </c:pt>
                <c:pt idx="27475">
                  <c:v>27.872</c:v>
                </c:pt>
                <c:pt idx="27476">
                  <c:v>27.872</c:v>
                </c:pt>
                <c:pt idx="27477">
                  <c:v>27.872</c:v>
                </c:pt>
                <c:pt idx="27478">
                  <c:v>27.872</c:v>
                </c:pt>
                <c:pt idx="27479">
                  <c:v>27.872</c:v>
                </c:pt>
                <c:pt idx="27480">
                  <c:v>27.872</c:v>
                </c:pt>
                <c:pt idx="27481">
                  <c:v>27.872</c:v>
                </c:pt>
                <c:pt idx="27482">
                  <c:v>27.872</c:v>
                </c:pt>
                <c:pt idx="27483">
                  <c:v>27.872</c:v>
                </c:pt>
                <c:pt idx="27484">
                  <c:v>27.872</c:v>
                </c:pt>
                <c:pt idx="27485">
                  <c:v>27.872</c:v>
                </c:pt>
                <c:pt idx="27486">
                  <c:v>27.872</c:v>
                </c:pt>
                <c:pt idx="27487">
                  <c:v>27.872</c:v>
                </c:pt>
                <c:pt idx="27488">
                  <c:v>27.872</c:v>
                </c:pt>
                <c:pt idx="27489">
                  <c:v>27.872</c:v>
                </c:pt>
                <c:pt idx="27490">
                  <c:v>27.884</c:v>
                </c:pt>
                <c:pt idx="27491">
                  <c:v>27.916</c:v>
                </c:pt>
                <c:pt idx="27492">
                  <c:v>27.916</c:v>
                </c:pt>
                <c:pt idx="27493">
                  <c:v>27.916</c:v>
                </c:pt>
                <c:pt idx="27494">
                  <c:v>27.916</c:v>
                </c:pt>
                <c:pt idx="27495">
                  <c:v>27.916</c:v>
                </c:pt>
                <c:pt idx="27496">
                  <c:v>27.916</c:v>
                </c:pt>
                <c:pt idx="27497">
                  <c:v>27.916</c:v>
                </c:pt>
                <c:pt idx="27498">
                  <c:v>27.916</c:v>
                </c:pt>
                <c:pt idx="27499">
                  <c:v>27.916</c:v>
                </c:pt>
                <c:pt idx="27500">
                  <c:v>27.916</c:v>
                </c:pt>
                <c:pt idx="27501">
                  <c:v>27.916</c:v>
                </c:pt>
                <c:pt idx="27502">
                  <c:v>27.916</c:v>
                </c:pt>
                <c:pt idx="27503">
                  <c:v>27.916</c:v>
                </c:pt>
                <c:pt idx="27504">
                  <c:v>27.916</c:v>
                </c:pt>
                <c:pt idx="27505">
                  <c:v>27.916</c:v>
                </c:pt>
                <c:pt idx="27506">
                  <c:v>27.916</c:v>
                </c:pt>
                <c:pt idx="27507">
                  <c:v>27.916</c:v>
                </c:pt>
                <c:pt idx="27508">
                  <c:v>27.916</c:v>
                </c:pt>
                <c:pt idx="27509">
                  <c:v>27.916</c:v>
                </c:pt>
                <c:pt idx="27510">
                  <c:v>27.916</c:v>
                </c:pt>
                <c:pt idx="27511">
                  <c:v>27.916</c:v>
                </c:pt>
                <c:pt idx="27512">
                  <c:v>27.916</c:v>
                </c:pt>
                <c:pt idx="27513">
                  <c:v>27.916</c:v>
                </c:pt>
                <c:pt idx="27514">
                  <c:v>27.916</c:v>
                </c:pt>
                <c:pt idx="27515">
                  <c:v>27.916</c:v>
                </c:pt>
                <c:pt idx="27516">
                  <c:v>27.916</c:v>
                </c:pt>
                <c:pt idx="27517">
                  <c:v>27.916</c:v>
                </c:pt>
                <c:pt idx="27518">
                  <c:v>27.916</c:v>
                </c:pt>
                <c:pt idx="27519">
                  <c:v>27.916</c:v>
                </c:pt>
                <c:pt idx="27520">
                  <c:v>27.916</c:v>
                </c:pt>
                <c:pt idx="27521">
                  <c:v>27.916</c:v>
                </c:pt>
                <c:pt idx="27522">
                  <c:v>27.916</c:v>
                </c:pt>
                <c:pt idx="27523">
                  <c:v>27.916</c:v>
                </c:pt>
                <c:pt idx="27524">
                  <c:v>27.916</c:v>
                </c:pt>
                <c:pt idx="27525">
                  <c:v>27.916</c:v>
                </c:pt>
                <c:pt idx="27526">
                  <c:v>27.916</c:v>
                </c:pt>
                <c:pt idx="27527">
                  <c:v>27.916</c:v>
                </c:pt>
                <c:pt idx="27528">
                  <c:v>27.916</c:v>
                </c:pt>
                <c:pt idx="27529">
                  <c:v>27.916</c:v>
                </c:pt>
                <c:pt idx="27530">
                  <c:v>27.916</c:v>
                </c:pt>
                <c:pt idx="27531">
                  <c:v>27.916</c:v>
                </c:pt>
                <c:pt idx="27532">
                  <c:v>27.916</c:v>
                </c:pt>
                <c:pt idx="27533">
                  <c:v>27.916</c:v>
                </c:pt>
                <c:pt idx="27534">
                  <c:v>27.916</c:v>
                </c:pt>
                <c:pt idx="27535">
                  <c:v>27.916</c:v>
                </c:pt>
                <c:pt idx="27536">
                  <c:v>27.916</c:v>
                </c:pt>
                <c:pt idx="27537">
                  <c:v>27.916</c:v>
                </c:pt>
                <c:pt idx="27538">
                  <c:v>27.916</c:v>
                </c:pt>
                <c:pt idx="27539">
                  <c:v>27.916</c:v>
                </c:pt>
                <c:pt idx="27540">
                  <c:v>27.916</c:v>
                </c:pt>
                <c:pt idx="27541">
                  <c:v>27.916</c:v>
                </c:pt>
                <c:pt idx="27542">
                  <c:v>27.916</c:v>
                </c:pt>
                <c:pt idx="27543">
                  <c:v>27.916</c:v>
                </c:pt>
                <c:pt idx="27544">
                  <c:v>27.916</c:v>
                </c:pt>
                <c:pt idx="27545">
                  <c:v>27.916</c:v>
                </c:pt>
                <c:pt idx="27546">
                  <c:v>27.916</c:v>
                </c:pt>
                <c:pt idx="27547">
                  <c:v>27.916</c:v>
                </c:pt>
                <c:pt idx="27548">
                  <c:v>27.916</c:v>
                </c:pt>
                <c:pt idx="27549">
                  <c:v>27.916</c:v>
                </c:pt>
                <c:pt idx="27550">
                  <c:v>27.916</c:v>
                </c:pt>
                <c:pt idx="27551">
                  <c:v>27.916</c:v>
                </c:pt>
                <c:pt idx="27552">
                  <c:v>27.916</c:v>
                </c:pt>
                <c:pt idx="27553">
                  <c:v>27.916</c:v>
                </c:pt>
                <c:pt idx="27554">
                  <c:v>27.916</c:v>
                </c:pt>
                <c:pt idx="27555">
                  <c:v>27.916</c:v>
                </c:pt>
                <c:pt idx="27556">
                  <c:v>27.916</c:v>
                </c:pt>
                <c:pt idx="27557">
                  <c:v>27.916</c:v>
                </c:pt>
                <c:pt idx="27558">
                  <c:v>27.916</c:v>
                </c:pt>
                <c:pt idx="27559">
                  <c:v>27.916</c:v>
                </c:pt>
                <c:pt idx="27560">
                  <c:v>27.916</c:v>
                </c:pt>
                <c:pt idx="27561">
                  <c:v>27.916</c:v>
                </c:pt>
                <c:pt idx="27562">
                  <c:v>27.916</c:v>
                </c:pt>
                <c:pt idx="27563">
                  <c:v>27.916</c:v>
                </c:pt>
                <c:pt idx="27564">
                  <c:v>27.916</c:v>
                </c:pt>
                <c:pt idx="27565">
                  <c:v>27.916</c:v>
                </c:pt>
                <c:pt idx="27566">
                  <c:v>27.916</c:v>
                </c:pt>
                <c:pt idx="27567">
                  <c:v>27.916</c:v>
                </c:pt>
                <c:pt idx="27568">
                  <c:v>27.916</c:v>
                </c:pt>
                <c:pt idx="27569">
                  <c:v>27.916</c:v>
                </c:pt>
                <c:pt idx="27570">
                  <c:v>27.916</c:v>
                </c:pt>
                <c:pt idx="27571">
                  <c:v>27.916</c:v>
                </c:pt>
                <c:pt idx="27572">
                  <c:v>27.916</c:v>
                </c:pt>
                <c:pt idx="27573">
                  <c:v>27.916</c:v>
                </c:pt>
                <c:pt idx="27574">
                  <c:v>27.916</c:v>
                </c:pt>
                <c:pt idx="27575">
                  <c:v>27.916</c:v>
                </c:pt>
                <c:pt idx="27576">
                  <c:v>27.916</c:v>
                </c:pt>
                <c:pt idx="27577">
                  <c:v>27.916</c:v>
                </c:pt>
                <c:pt idx="27578">
                  <c:v>27.916</c:v>
                </c:pt>
                <c:pt idx="27579">
                  <c:v>27.916</c:v>
                </c:pt>
                <c:pt idx="27580">
                  <c:v>27.916</c:v>
                </c:pt>
                <c:pt idx="27581">
                  <c:v>27.916</c:v>
                </c:pt>
                <c:pt idx="27582">
                  <c:v>27.916</c:v>
                </c:pt>
                <c:pt idx="27583">
                  <c:v>27.916</c:v>
                </c:pt>
                <c:pt idx="27584">
                  <c:v>27.916</c:v>
                </c:pt>
                <c:pt idx="27585">
                  <c:v>27.916</c:v>
                </c:pt>
                <c:pt idx="27586">
                  <c:v>27.916</c:v>
                </c:pt>
                <c:pt idx="27587">
                  <c:v>27.916</c:v>
                </c:pt>
                <c:pt idx="27588">
                  <c:v>27.916</c:v>
                </c:pt>
                <c:pt idx="27589">
                  <c:v>27.916</c:v>
                </c:pt>
                <c:pt idx="27590">
                  <c:v>27.916</c:v>
                </c:pt>
                <c:pt idx="27591">
                  <c:v>27.916</c:v>
                </c:pt>
                <c:pt idx="27592">
                  <c:v>27.916</c:v>
                </c:pt>
                <c:pt idx="27593">
                  <c:v>27.916</c:v>
                </c:pt>
                <c:pt idx="27594">
                  <c:v>27.916</c:v>
                </c:pt>
                <c:pt idx="27595">
                  <c:v>27.916</c:v>
                </c:pt>
                <c:pt idx="27596">
                  <c:v>27.916</c:v>
                </c:pt>
                <c:pt idx="27597">
                  <c:v>27.916</c:v>
                </c:pt>
                <c:pt idx="27598">
                  <c:v>27.916</c:v>
                </c:pt>
                <c:pt idx="27599">
                  <c:v>27.916</c:v>
                </c:pt>
                <c:pt idx="27600">
                  <c:v>27.916</c:v>
                </c:pt>
                <c:pt idx="27601">
                  <c:v>27.916</c:v>
                </c:pt>
                <c:pt idx="27602">
                  <c:v>27.916</c:v>
                </c:pt>
                <c:pt idx="27603">
                  <c:v>27.916</c:v>
                </c:pt>
                <c:pt idx="27604">
                  <c:v>27.916</c:v>
                </c:pt>
                <c:pt idx="27605">
                  <c:v>27.916</c:v>
                </c:pt>
                <c:pt idx="27606">
                  <c:v>27.916</c:v>
                </c:pt>
                <c:pt idx="27607">
                  <c:v>27.916</c:v>
                </c:pt>
                <c:pt idx="27608">
                  <c:v>27.916</c:v>
                </c:pt>
                <c:pt idx="27609">
                  <c:v>27.916</c:v>
                </c:pt>
                <c:pt idx="27610">
                  <c:v>27.916</c:v>
                </c:pt>
                <c:pt idx="27611">
                  <c:v>27.916</c:v>
                </c:pt>
                <c:pt idx="27612">
                  <c:v>27.916</c:v>
                </c:pt>
                <c:pt idx="27613">
                  <c:v>27.916</c:v>
                </c:pt>
                <c:pt idx="27614">
                  <c:v>27.916</c:v>
                </c:pt>
                <c:pt idx="27615">
                  <c:v>27.916</c:v>
                </c:pt>
                <c:pt idx="27616">
                  <c:v>27.916</c:v>
                </c:pt>
                <c:pt idx="27617">
                  <c:v>27.916</c:v>
                </c:pt>
                <c:pt idx="27618">
                  <c:v>27.934000000000001</c:v>
                </c:pt>
                <c:pt idx="27619">
                  <c:v>27.95</c:v>
                </c:pt>
                <c:pt idx="27620">
                  <c:v>27.95</c:v>
                </c:pt>
                <c:pt idx="27621">
                  <c:v>27.95</c:v>
                </c:pt>
                <c:pt idx="27622">
                  <c:v>27.95</c:v>
                </c:pt>
                <c:pt idx="27623">
                  <c:v>27.95</c:v>
                </c:pt>
                <c:pt idx="27624">
                  <c:v>27.95</c:v>
                </c:pt>
                <c:pt idx="27625">
                  <c:v>27.95</c:v>
                </c:pt>
                <c:pt idx="27626">
                  <c:v>27.95</c:v>
                </c:pt>
                <c:pt idx="27627">
                  <c:v>27.95</c:v>
                </c:pt>
                <c:pt idx="27628">
                  <c:v>27.95</c:v>
                </c:pt>
                <c:pt idx="27629">
                  <c:v>27.95</c:v>
                </c:pt>
                <c:pt idx="27630">
                  <c:v>27.95</c:v>
                </c:pt>
                <c:pt idx="27631">
                  <c:v>27.95</c:v>
                </c:pt>
                <c:pt idx="27632">
                  <c:v>27.95</c:v>
                </c:pt>
                <c:pt idx="27633">
                  <c:v>27.95</c:v>
                </c:pt>
                <c:pt idx="27634">
                  <c:v>27.95</c:v>
                </c:pt>
                <c:pt idx="27635">
                  <c:v>27.95</c:v>
                </c:pt>
                <c:pt idx="27636">
                  <c:v>27.95</c:v>
                </c:pt>
                <c:pt idx="27637">
                  <c:v>27.95</c:v>
                </c:pt>
                <c:pt idx="27638">
                  <c:v>27.95</c:v>
                </c:pt>
                <c:pt idx="27639">
                  <c:v>27.95</c:v>
                </c:pt>
                <c:pt idx="27640">
                  <c:v>27.95</c:v>
                </c:pt>
                <c:pt idx="27641">
                  <c:v>27.95</c:v>
                </c:pt>
                <c:pt idx="27642">
                  <c:v>27.95</c:v>
                </c:pt>
                <c:pt idx="27643">
                  <c:v>27.95</c:v>
                </c:pt>
                <c:pt idx="27644">
                  <c:v>27.95</c:v>
                </c:pt>
                <c:pt idx="27645">
                  <c:v>27.95</c:v>
                </c:pt>
                <c:pt idx="27646">
                  <c:v>27.95</c:v>
                </c:pt>
                <c:pt idx="27647">
                  <c:v>27.95</c:v>
                </c:pt>
                <c:pt idx="27648">
                  <c:v>27.95</c:v>
                </c:pt>
                <c:pt idx="27649">
                  <c:v>27.95</c:v>
                </c:pt>
                <c:pt idx="27650">
                  <c:v>27.95</c:v>
                </c:pt>
                <c:pt idx="27651">
                  <c:v>27.95</c:v>
                </c:pt>
                <c:pt idx="27652">
                  <c:v>27.95</c:v>
                </c:pt>
                <c:pt idx="27653">
                  <c:v>27.95</c:v>
                </c:pt>
                <c:pt idx="27654">
                  <c:v>27.95</c:v>
                </c:pt>
                <c:pt idx="27655">
                  <c:v>27.95</c:v>
                </c:pt>
                <c:pt idx="27656">
                  <c:v>27.95</c:v>
                </c:pt>
                <c:pt idx="27657">
                  <c:v>27.95</c:v>
                </c:pt>
                <c:pt idx="27658">
                  <c:v>27.95</c:v>
                </c:pt>
                <c:pt idx="27659">
                  <c:v>27.95</c:v>
                </c:pt>
                <c:pt idx="27660">
                  <c:v>27.95</c:v>
                </c:pt>
                <c:pt idx="27661">
                  <c:v>27.95</c:v>
                </c:pt>
                <c:pt idx="27662">
                  <c:v>27.95</c:v>
                </c:pt>
                <c:pt idx="27663">
                  <c:v>27.95</c:v>
                </c:pt>
                <c:pt idx="27664">
                  <c:v>27.95</c:v>
                </c:pt>
                <c:pt idx="27665">
                  <c:v>27.95</c:v>
                </c:pt>
                <c:pt idx="27666">
                  <c:v>27.95</c:v>
                </c:pt>
                <c:pt idx="27667">
                  <c:v>27.95</c:v>
                </c:pt>
                <c:pt idx="27668">
                  <c:v>27.95</c:v>
                </c:pt>
                <c:pt idx="27669">
                  <c:v>27.95</c:v>
                </c:pt>
                <c:pt idx="27670">
                  <c:v>27.95</c:v>
                </c:pt>
                <c:pt idx="27671">
                  <c:v>27.95</c:v>
                </c:pt>
                <c:pt idx="27672">
                  <c:v>27.95</c:v>
                </c:pt>
                <c:pt idx="27673">
                  <c:v>27.95</c:v>
                </c:pt>
                <c:pt idx="27674">
                  <c:v>27.95</c:v>
                </c:pt>
                <c:pt idx="27675">
                  <c:v>27.95</c:v>
                </c:pt>
                <c:pt idx="27676">
                  <c:v>27.95</c:v>
                </c:pt>
                <c:pt idx="27677">
                  <c:v>27.95</c:v>
                </c:pt>
                <c:pt idx="27678">
                  <c:v>27.95</c:v>
                </c:pt>
                <c:pt idx="27679">
                  <c:v>27.95</c:v>
                </c:pt>
                <c:pt idx="27680">
                  <c:v>27.95</c:v>
                </c:pt>
                <c:pt idx="27681">
                  <c:v>27.95</c:v>
                </c:pt>
                <c:pt idx="27682">
                  <c:v>27.95</c:v>
                </c:pt>
                <c:pt idx="27683">
                  <c:v>27.95</c:v>
                </c:pt>
                <c:pt idx="27684">
                  <c:v>27.95</c:v>
                </c:pt>
                <c:pt idx="27685">
                  <c:v>27.95</c:v>
                </c:pt>
                <c:pt idx="27686">
                  <c:v>27.95</c:v>
                </c:pt>
                <c:pt idx="27687">
                  <c:v>27.95</c:v>
                </c:pt>
                <c:pt idx="27688">
                  <c:v>27.95</c:v>
                </c:pt>
                <c:pt idx="27689">
                  <c:v>27.95</c:v>
                </c:pt>
                <c:pt idx="27690">
                  <c:v>27.95</c:v>
                </c:pt>
                <c:pt idx="27691">
                  <c:v>27.95</c:v>
                </c:pt>
                <c:pt idx="27692">
                  <c:v>27.95</c:v>
                </c:pt>
                <c:pt idx="27693">
                  <c:v>27.95</c:v>
                </c:pt>
                <c:pt idx="27694">
                  <c:v>27.95</c:v>
                </c:pt>
                <c:pt idx="27695">
                  <c:v>27.95</c:v>
                </c:pt>
                <c:pt idx="27696">
                  <c:v>27.95</c:v>
                </c:pt>
                <c:pt idx="27697">
                  <c:v>27.95</c:v>
                </c:pt>
                <c:pt idx="27698">
                  <c:v>27.95</c:v>
                </c:pt>
                <c:pt idx="27699">
                  <c:v>27.95</c:v>
                </c:pt>
                <c:pt idx="27700">
                  <c:v>27.95</c:v>
                </c:pt>
                <c:pt idx="27701">
                  <c:v>27.95</c:v>
                </c:pt>
                <c:pt idx="27702">
                  <c:v>27.95</c:v>
                </c:pt>
                <c:pt idx="27703">
                  <c:v>27.95</c:v>
                </c:pt>
                <c:pt idx="27704">
                  <c:v>27.95</c:v>
                </c:pt>
                <c:pt idx="27705">
                  <c:v>27.95</c:v>
                </c:pt>
                <c:pt idx="27706">
                  <c:v>27.95</c:v>
                </c:pt>
                <c:pt idx="27707">
                  <c:v>27.95</c:v>
                </c:pt>
                <c:pt idx="27708">
                  <c:v>27.95</c:v>
                </c:pt>
                <c:pt idx="27709">
                  <c:v>27.95</c:v>
                </c:pt>
                <c:pt idx="27710">
                  <c:v>27.95</c:v>
                </c:pt>
                <c:pt idx="27711">
                  <c:v>27.95</c:v>
                </c:pt>
                <c:pt idx="27712">
                  <c:v>27.95</c:v>
                </c:pt>
                <c:pt idx="27713">
                  <c:v>27.95</c:v>
                </c:pt>
                <c:pt idx="27714">
                  <c:v>27.95</c:v>
                </c:pt>
                <c:pt idx="27715">
                  <c:v>27.95</c:v>
                </c:pt>
                <c:pt idx="27716">
                  <c:v>27.95</c:v>
                </c:pt>
                <c:pt idx="27717">
                  <c:v>27.95</c:v>
                </c:pt>
                <c:pt idx="27718">
                  <c:v>27.963999999999999</c:v>
                </c:pt>
                <c:pt idx="27719">
                  <c:v>27.99</c:v>
                </c:pt>
                <c:pt idx="27720">
                  <c:v>27.99</c:v>
                </c:pt>
                <c:pt idx="27721">
                  <c:v>27.99</c:v>
                </c:pt>
                <c:pt idx="27722">
                  <c:v>27.99</c:v>
                </c:pt>
                <c:pt idx="27723">
                  <c:v>27.99</c:v>
                </c:pt>
                <c:pt idx="27724">
                  <c:v>27.99</c:v>
                </c:pt>
                <c:pt idx="27725">
                  <c:v>27.99</c:v>
                </c:pt>
                <c:pt idx="27726">
                  <c:v>27.99</c:v>
                </c:pt>
                <c:pt idx="27727">
                  <c:v>27.99</c:v>
                </c:pt>
                <c:pt idx="27728">
                  <c:v>27.99</c:v>
                </c:pt>
                <c:pt idx="27729">
                  <c:v>27.99</c:v>
                </c:pt>
                <c:pt idx="27730">
                  <c:v>27.99</c:v>
                </c:pt>
                <c:pt idx="27731">
                  <c:v>27.99</c:v>
                </c:pt>
                <c:pt idx="27732">
                  <c:v>27.99</c:v>
                </c:pt>
                <c:pt idx="27733">
                  <c:v>27.99</c:v>
                </c:pt>
                <c:pt idx="27734">
                  <c:v>27.99</c:v>
                </c:pt>
                <c:pt idx="27735">
                  <c:v>27.99</c:v>
                </c:pt>
                <c:pt idx="27736">
                  <c:v>27.99</c:v>
                </c:pt>
                <c:pt idx="27737">
                  <c:v>27.99</c:v>
                </c:pt>
                <c:pt idx="27738">
                  <c:v>27.99</c:v>
                </c:pt>
                <c:pt idx="27739">
                  <c:v>27.99</c:v>
                </c:pt>
                <c:pt idx="27740">
                  <c:v>27.99</c:v>
                </c:pt>
                <c:pt idx="27741">
                  <c:v>27.99</c:v>
                </c:pt>
                <c:pt idx="27742">
                  <c:v>27.99</c:v>
                </c:pt>
                <c:pt idx="27743">
                  <c:v>27.99</c:v>
                </c:pt>
                <c:pt idx="27744">
                  <c:v>27.99</c:v>
                </c:pt>
                <c:pt idx="27745">
                  <c:v>27.99</c:v>
                </c:pt>
                <c:pt idx="27746">
                  <c:v>27.99</c:v>
                </c:pt>
                <c:pt idx="27747">
                  <c:v>27.99</c:v>
                </c:pt>
                <c:pt idx="27748">
                  <c:v>27.99</c:v>
                </c:pt>
                <c:pt idx="27749">
                  <c:v>27.99</c:v>
                </c:pt>
                <c:pt idx="27750">
                  <c:v>27.99</c:v>
                </c:pt>
                <c:pt idx="27751">
                  <c:v>27.99</c:v>
                </c:pt>
                <c:pt idx="27752">
                  <c:v>27.99</c:v>
                </c:pt>
                <c:pt idx="27753">
                  <c:v>27.99</c:v>
                </c:pt>
                <c:pt idx="27754">
                  <c:v>27.99</c:v>
                </c:pt>
                <c:pt idx="27755">
                  <c:v>27.99</c:v>
                </c:pt>
                <c:pt idx="27756">
                  <c:v>27.99</c:v>
                </c:pt>
                <c:pt idx="27757">
                  <c:v>27.99</c:v>
                </c:pt>
                <c:pt idx="27758">
                  <c:v>27.99</c:v>
                </c:pt>
                <c:pt idx="27759">
                  <c:v>27.99</c:v>
                </c:pt>
                <c:pt idx="27760">
                  <c:v>27.99</c:v>
                </c:pt>
                <c:pt idx="27761">
                  <c:v>27.99</c:v>
                </c:pt>
                <c:pt idx="27762">
                  <c:v>27.99</c:v>
                </c:pt>
                <c:pt idx="27763">
                  <c:v>27.99</c:v>
                </c:pt>
                <c:pt idx="27764">
                  <c:v>27.99</c:v>
                </c:pt>
                <c:pt idx="27765">
                  <c:v>27.99</c:v>
                </c:pt>
                <c:pt idx="27766">
                  <c:v>27.99</c:v>
                </c:pt>
                <c:pt idx="27767">
                  <c:v>27.99</c:v>
                </c:pt>
                <c:pt idx="27768">
                  <c:v>27.99</c:v>
                </c:pt>
                <c:pt idx="27769">
                  <c:v>27.99</c:v>
                </c:pt>
                <c:pt idx="27770">
                  <c:v>27.99</c:v>
                </c:pt>
                <c:pt idx="27771">
                  <c:v>27.99</c:v>
                </c:pt>
                <c:pt idx="27772">
                  <c:v>27.99</c:v>
                </c:pt>
                <c:pt idx="27773">
                  <c:v>27.99</c:v>
                </c:pt>
                <c:pt idx="27774">
                  <c:v>27.99</c:v>
                </c:pt>
                <c:pt idx="27775">
                  <c:v>27.99</c:v>
                </c:pt>
                <c:pt idx="27776">
                  <c:v>27.99</c:v>
                </c:pt>
                <c:pt idx="27777">
                  <c:v>27.99</c:v>
                </c:pt>
                <c:pt idx="27778">
                  <c:v>27.99</c:v>
                </c:pt>
                <c:pt idx="27779">
                  <c:v>27.99</c:v>
                </c:pt>
                <c:pt idx="27780">
                  <c:v>27.99</c:v>
                </c:pt>
                <c:pt idx="27781">
                  <c:v>27.99</c:v>
                </c:pt>
                <c:pt idx="27782">
                  <c:v>27.99</c:v>
                </c:pt>
                <c:pt idx="27783">
                  <c:v>27.99</c:v>
                </c:pt>
                <c:pt idx="27784">
                  <c:v>27.99</c:v>
                </c:pt>
                <c:pt idx="27785">
                  <c:v>27.99</c:v>
                </c:pt>
                <c:pt idx="27786">
                  <c:v>27.99</c:v>
                </c:pt>
                <c:pt idx="27787">
                  <c:v>27.99</c:v>
                </c:pt>
                <c:pt idx="27788">
                  <c:v>27.99</c:v>
                </c:pt>
                <c:pt idx="27789">
                  <c:v>27.99</c:v>
                </c:pt>
                <c:pt idx="27790">
                  <c:v>27.99</c:v>
                </c:pt>
                <c:pt idx="27791">
                  <c:v>27.99</c:v>
                </c:pt>
                <c:pt idx="27792">
                  <c:v>27.99</c:v>
                </c:pt>
                <c:pt idx="27793">
                  <c:v>27.99</c:v>
                </c:pt>
                <c:pt idx="27794">
                  <c:v>27.99</c:v>
                </c:pt>
                <c:pt idx="27795">
                  <c:v>27.99</c:v>
                </c:pt>
                <c:pt idx="27796">
                  <c:v>27.99</c:v>
                </c:pt>
                <c:pt idx="27797">
                  <c:v>27.99</c:v>
                </c:pt>
                <c:pt idx="27798">
                  <c:v>27.99</c:v>
                </c:pt>
                <c:pt idx="27799">
                  <c:v>27.99</c:v>
                </c:pt>
                <c:pt idx="27800">
                  <c:v>27.99</c:v>
                </c:pt>
                <c:pt idx="27801">
                  <c:v>27.99</c:v>
                </c:pt>
                <c:pt idx="27802">
                  <c:v>27.99</c:v>
                </c:pt>
                <c:pt idx="27803">
                  <c:v>27.99</c:v>
                </c:pt>
                <c:pt idx="27804">
                  <c:v>27.99</c:v>
                </c:pt>
                <c:pt idx="27805">
                  <c:v>27.99</c:v>
                </c:pt>
                <c:pt idx="27806">
                  <c:v>27.99</c:v>
                </c:pt>
                <c:pt idx="27807">
                  <c:v>27.99</c:v>
                </c:pt>
                <c:pt idx="27808">
                  <c:v>27.99</c:v>
                </c:pt>
                <c:pt idx="27809">
                  <c:v>27.99</c:v>
                </c:pt>
                <c:pt idx="27810">
                  <c:v>27.99</c:v>
                </c:pt>
                <c:pt idx="27811">
                  <c:v>27.99</c:v>
                </c:pt>
                <c:pt idx="27812">
                  <c:v>27.99</c:v>
                </c:pt>
                <c:pt idx="27813">
                  <c:v>27.99</c:v>
                </c:pt>
                <c:pt idx="27814">
                  <c:v>27.99</c:v>
                </c:pt>
                <c:pt idx="27815">
                  <c:v>27.99</c:v>
                </c:pt>
                <c:pt idx="27816">
                  <c:v>27.99</c:v>
                </c:pt>
                <c:pt idx="27817">
                  <c:v>27.99</c:v>
                </c:pt>
                <c:pt idx="27818">
                  <c:v>27.99</c:v>
                </c:pt>
                <c:pt idx="27819">
                  <c:v>27.99</c:v>
                </c:pt>
                <c:pt idx="27820">
                  <c:v>27.99</c:v>
                </c:pt>
                <c:pt idx="27821">
                  <c:v>27.99</c:v>
                </c:pt>
                <c:pt idx="27822">
                  <c:v>27.99</c:v>
                </c:pt>
                <c:pt idx="27823">
                  <c:v>27.99</c:v>
                </c:pt>
                <c:pt idx="27824">
                  <c:v>27.99</c:v>
                </c:pt>
                <c:pt idx="27825">
                  <c:v>27.99</c:v>
                </c:pt>
                <c:pt idx="27826">
                  <c:v>27.99</c:v>
                </c:pt>
                <c:pt idx="27827">
                  <c:v>27.99</c:v>
                </c:pt>
                <c:pt idx="27828">
                  <c:v>27.99</c:v>
                </c:pt>
                <c:pt idx="27829">
                  <c:v>27.99</c:v>
                </c:pt>
                <c:pt idx="27830">
                  <c:v>27.99</c:v>
                </c:pt>
                <c:pt idx="27831">
                  <c:v>27.99</c:v>
                </c:pt>
                <c:pt idx="27832">
                  <c:v>27.99</c:v>
                </c:pt>
                <c:pt idx="27833">
                  <c:v>27.99</c:v>
                </c:pt>
                <c:pt idx="27834">
                  <c:v>27.99</c:v>
                </c:pt>
                <c:pt idx="27835">
                  <c:v>27.99</c:v>
                </c:pt>
                <c:pt idx="27836">
                  <c:v>27.99</c:v>
                </c:pt>
                <c:pt idx="27837">
                  <c:v>27.99</c:v>
                </c:pt>
                <c:pt idx="27838">
                  <c:v>27.99</c:v>
                </c:pt>
                <c:pt idx="27839">
                  <c:v>27.99</c:v>
                </c:pt>
                <c:pt idx="27840">
                  <c:v>28.02</c:v>
                </c:pt>
                <c:pt idx="27841">
                  <c:v>28.032</c:v>
                </c:pt>
                <c:pt idx="27842">
                  <c:v>28.032</c:v>
                </c:pt>
                <c:pt idx="27843">
                  <c:v>28.032</c:v>
                </c:pt>
                <c:pt idx="27844">
                  <c:v>28.032</c:v>
                </c:pt>
                <c:pt idx="27845">
                  <c:v>28.032</c:v>
                </c:pt>
                <c:pt idx="27846">
                  <c:v>28.032</c:v>
                </c:pt>
                <c:pt idx="27847">
                  <c:v>28.032</c:v>
                </c:pt>
                <c:pt idx="27848">
                  <c:v>28.032</c:v>
                </c:pt>
                <c:pt idx="27849">
                  <c:v>28.032</c:v>
                </c:pt>
                <c:pt idx="27850">
                  <c:v>28.032</c:v>
                </c:pt>
                <c:pt idx="27851">
                  <c:v>28.032</c:v>
                </c:pt>
                <c:pt idx="27852">
                  <c:v>28.032</c:v>
                </c:pt>
                <c:pt idx="27853">
                  <c:v>28.032</c:v>
                </c:pt>
                <c:pt idx="27854">
                  <c:v>28.032</c:v>
                </c:pt>
                <c:pt idx="27855">
                  <c:v>28.032</c:v>
                </c:pt>
                <c:pt idx="27856">
                  <c:v>28.032</c:v>
                </c:pt>
                <c:pt idx="27857">
                  <c:v>28.032</c:v>
                </c:pt>
                <c:pt idx="27858">
                  <c:v>28.032</c:v>
                </c:pt>
                <c:pt idx="27859">
                  <c:v>28.032</c:v>
                </c:pt>
                <c:pt idx="27860">
                  <c:v>28.032</c:v>
                </c:pt>
                <c:pt idx="27861">
                  <c:v>28.032</c:v>
                </c:pt>
                <c:pt idx="27862">
                  <c:v>28.032</c:v>
                </c:pt>
                <c:pt idx="27863">
                  <c:v>28.032</c:v>
                </c:pt>
                <c:pt idx="27864">
                  <c:v>28.032</c:v>
                </c:pt>
                <c:pt idx="27865">
                  <c:v>28.032</c:v>
                </c:pt>
                <c:pt idx="27866">
                  <c:v>28.032</c:v>
                </c:pt>
                <c:pt idx="27867">
                  <c:v>28.032</c:v>
                </c:pt>
                <c:pt idx="27868">
                  <c:v>28.032</c:v>
                </c:pt>
                <c:pt idx="27869">
                  <c:v>28.032</c:v>
                </c:pt>
                <c:pt idx="27870">
                  <c:v>28.032</c:v>
                </c:pt>
                <c:pt idx="27871">
                  <c:v>28.032</c:v>
                </c:pt>
                <c:pt idx="27872">
                  <c:v>28.032</c:v>
                </c:pt>
                <c:pt idx="27873">
                  <c:v>28.032</c:v>
                </c:pt>
                <c:pt idx="27874">
                  <c:v>28.032</c:v>
                </c:pt>
                <c:pt idx="27875">
                  <c:v>28.032</c:v>
                </c:pt>
                <c:pt idx="27876">
                  <c:v>28.032</c:v>
                </c:pt>
                <c:pt idx="27877">
                  <c:v>28.032</c:v>
                </c:pt>
                <c:pt idx="27878">
                  <c:v>28.032</c:v>
                </c:pt>
                <c:pt idx="27879">
                  <c:v>28.032</c:v>
                </c:pt>
                <c:pt idx="27880">
                  <c:v>28.032</c:v>
                </c:pt>
                <c:pt idx="27881">
                  <c:v>28.032</c:v>
                </c:pt>
                <c:pt idx="27882">
                  <c:v>28.032</c:v>
                </c:pt>
                <c:pt idx="27883">
                  <c:v>28.032</c:v>
                </c:pt>
                <c:pt idx="27884">
                  <c:v>28.032</c:v>
                </c:pt>
                <c:pt idx="27885">
                  <c:v>28.032</c:v>
                </c:pt>
                <c:pt idx="27886">
                  <c:v>28.032</c:v>
                </c:pt>
                <c:pt idx="27887">
                  <c:v>28.032</c:v>
                </c:pt>
                <c:pt idx="27888">
                  <c:v>28.032</c:v>
                </c:pt>
                <c:pt idx="27889">
                  <c:v>28.032</c:v>
                </c:pt>
                <c:pt idx="27890">
                  <c:v>28.032</c:v>
                </c:pt>
                <c:pt idx="27891">
                  <c:v>28.032</c:v>
                </c:pt>
                <c:pt idx="27892">
                  <c:v>28.032</c:v>
                </c:pt>
                <c:pt idx="27893">
                  <c:v>28.032</c:v>
                </c:pt>
                <c:pt idx="27894">
                  <c:v>28.032</c:v>
                </c:pt>
                <c:pt idx="27895">
                  <c:v>28.032</c:v>
                </c:pt>
                <c:pt idx="27896">
                  <c:v>28.032</c:v>
                </c:pt>
                <c:pt idx="27897">
                  <c:v>28.032</c:v>
                </c:pt>
                <c:pt idx="27898">
                  <c:v>28.032</c:v>
                </c:pt>
                <c:pt idx="27899">
                  <c:v>28.032</c:v>
                </c:pt>
                <c:pt idx="27900">
                  <c:v>28.032</c:v>
                </c:pt>
                <c:pt idx="27901">
                  <c:v>28.032</c:v>
                </c:pt>
                <c:pt idx="27902">
                  <c:v>28.032</c:v>
                </c:pt>
                <c:pt idx="27903">
                  <c:v>28.032</c:v>
                </c:pt>
                <c:pt idx="27904">
                  <c:v>28.032</c:v>
                </c:pt>
                <c:pt idx="27905">
                  <c:v>28.032</c:v>
                </c:pt>
                <c:pt idx="27906">
                  <c:v>28.032</c:v>
                </c:pt>
                <c:pt idx="27907">
                  <c:v>28.032</c:v>
                </c:pt>
                <c:pt idx="27908">
                  <c:v>28.032</c:v>
                </c:pt>
                <c:pt idx="27909">
                  <c:v>28.032</c:v>
                </c:pt>
                <c:pt idx="27910">
                  <c:v>28.032</c:v>
                </c:pt>
                <c:pt idx="27911">
                  <c:v>28.032</c:v>
                </c:pt>
                <c:pt idx="27912">
                  <c:v>28.032</c:v>
                </c:pt>
                <c:pt idx="27913">
                  <c:v>28.032</c:v>
                </c:pt>
                <c:pt idx="27914">
                  <c:v>28.032</c:v>
                </c:pt>
                <c:pt idx="27915">
                  <c:v>28.032</c:v>
                </c:pt>
                <c:pt idx="27916">
                  <c:v>28.032</c:v>
                </c:pt>
                <c:pt idx="27917">
                  <c:v>28.032</c:v>
                </c:pt>
                <c:pt idx="27918">
                  <c:v>28.032</c:v>
                </c:pt>
                <c:pt idx="27919">
                  <c:v>28.032</c:v>
                </c:pt>
                <c:pt idx="27920">
                  <c:v>28.032</c:v>
                </c:pt>
                <c:pt idx="27921">
                  <c:v>28.032</c:v>
                </c:pt>
                <c:pt idx="27922">
                  <c:v>28.032</c:v>
                </c:pt>
                <c:pt idx="27923">
                  <c:v>28.032</c:v>
                </c:pt>
                <c:pt idx="27924">
                  <c:v>28.032</c:v>
                </c:pt>
                <c:pt idx="27925">
                  <c:v>28.032</c:v>
                </c:pt>
                <c:pt idx="27926">
                  <c:v>28.032</c:v>
                </c:pt>
                <c:pt idx="27927">
                  <c:v>28.032</c:v>
                </c:pt>
                <c:pt idx="27928">
                  <c:v>28.032</c:v>
                </c:pt>
                <c:pt idx="27929">
                  <c:v>28.032</c:v>
                </c:pt>
                <c:pt idx="27930">
                  <c:v>28.032</c:v>
                </c:pt>
                <c:pt idx="27931">
                  <c:v>28.032</c:v>
                </c:pt>
                <c:pt idx="27932">
                  <c:v>28.032</c:v>
                </c:pt>
                <c:pt idx="27933">
                  <c:v>28.032</c:v>
                </c:pt>
                <c:pt idx="27934">
                  <c:v>28.032</c:v>
                </c:pt>
                <c:pt idx="27935">
                  <c:v>28.032</c:v>
                </c:pt>
                <c:pt idx="27936">
                  <c:v>28.032</c:v>
                </c:pt>
                <c:pt idx="27937">
                  <c:v>28.032</c:v>
                </c:pt>
                <c:pt idx="27938">
                  <c:v>28.032</c:v>
                </c:pt>
                <c:pt idx="27939">
                  <c:v>28.032</c:v>
                </c:pt>
                <c:pt idx="27940">
                  <c:v>28.032</c:v>
                </c:pt>
                <c:pt idx="27941">
                  <c:v>28.032</c:v>
                </c:pt>
                <c:pt idx="27942">
                  <c:v>28.032</c:v>
                </c:pt>
                <c:pt idx="27943">
                  <c:v>28.032</c:v>
                </c:pt>
                <c:pt idx="27944">
                  <c:v>28.032</c:v>
                </c:pt>
                <c:pt idx="27945">
                  <c:v>28.032</c:v>
                </c:pt>
                <c:pt idx="27946">
                  <c:v>28.032</c:v>
                </c:pt>
                <c:pt idx="27947">
                  <c:v>28.032</c:v>
                </c:pt>
                <c:pt idx="27948">
                  <c:v>28.032</c:v>
                </c:pt>
                <c:pt idx="27949">
                  <c:v>28.032</c:v>
                </c:pt>
                <c:pt idx="27950">
                  <c:v>28.032</c:v>
                </c:pt>
                <c:pt idx="27951">
                  <c:v>28.032</c:v>
                </c:pt>
                <c:pt idx="27952">
                  <c:v>28.032</c:v>
                </c:pt>
                <c:pt idx="27953">
                  <c:v>28.032</c:v>
                </c:pt>
                <c:pt idx="27954">
                  <c:v>28.032</c:v>
                </c:pt>
                <c:pt idx="27955">
                  <c:v>28.032</c:v>
                </c:pt>
                <c:pt idx="27956">
                  <c:v>28.032</c:v>
                </c:pt>
                <c:pt idx="27957">
                  <c:v>28.032</c:v>
                </c:pt>
                <c:pt idx="27958">
                  <c:v>28.032</c:v>
                </c:pt>
                <c:pt idx="27959">
                  <c:v>28.032</c:v>
                </c:pt>
                <c:pt idx="27960">
                  <c:v>28.032</c:v>
                </c:pt>
                <c:pt idx="27961">
                  <c:v>28.032</c:v>
                </c:pt>
                <c:pt idx="27962">
                  <c:v>28.032</c:v>
                </c:pt>
                <c:pt idx="27963">
                  <c:v>28.032</c:v>
                </c:pt>
                <c:pt idx="27964">
                  <c:v>28.032</c:v>
                </c:pt>
                <c:pt idx="27965">
                  <c:v>28.032</c:v>
                </c:pt>
                <c:pt idx="27966">
                  <c:v>28.032</c:v>
                </c:pt>
                <c:pt idx="27967">
                  <c:v>28.032</c:v>
                </c:pt>
                <c:pt idx="27968">
                  <c:v>28.032</c:v>
                </c:pt>
                <c:pt idx="27969">
                  <c:v>28.032</c:v>
                </c:pt>
                <c:pt idx="27970">
                  <c:v>28.032</c:v>
                </c:pt>
                <c:pt idx="27971">
                  <c:v>28.032</c:v>
                </c:pt>
                <c:pt idx="27972">
                  <c:v>28.032</c:v>
                </c:pt>
                <c:pt idx="27973">
                  <c:v>28.032</c:v>
                </c:pt>
                <c:pt idx="27974">
                  <c:v>28.032</c:v>
                </c:pt>
                <c:pt idx="27975">
                  <c:v>28.032</c:v>
                </c:pt>
                <c:pt idx="27976">
                  <c:v>28.032</c:v>
                </c:pt>
                <c:pt idx="27977">
                  <c:v>28.032</c:v>
                </c:pt>
                <c:pt idx="27978">
                  <c:v>28.032</c:v>
                </c:pt>
                <c:pt idx="27979">
                  <c:v>28.032</c:v>
                </c:pt>
                <c:pt idx="27980">
                  <c:v>28.032</c:v>
                </c:pt>
                <c:pt idx="27981">
                  <c:v>28.056000000000001</c:v>
                </c:pt>
                <c:pt idx="27982">
                  <c:v>28.076000000000001</c:v>
                </c:pt>
                <c:pt idx="27983">
                  <c:v>28.076000000000001</c:v>
                </c:pt>
                <c:pt idx="27984">
                  <c:v>28.076000000000001</c:v>
                </c:pt>
                <c:pt idx="27985">
                  <c:v>28.076000000000001</c:v>
                </c:pt>
                <c:pt idx="27986">
                  <c:v>28.076000000000001</c:v>
                </c:pt>
                <c:pt idx="27987">
                  <c:v>28.076000000000001</c:v>
                </c:pt>
                <c:pt idx="27988">
                  <c:v>28.076000000000001</c:v>
                </c:pt>
                <c:pt idx="27989">
                  <c:v>28.076000000000001</c:v>
                </c:pt>
                <c:pt idx="27990">
                  <c:v>28.076000000000001</c:v>
                </c:pt>
                <c:pt idx="27991">
                  <c:v>28.076000000000001</c:v>
                </c:pt>
                <c:pt idx="27992">
                  <c:v>28.076000000000001</c:v>
                </c:pt>
                <c:pt idx="27993">
                  <c:v>28.076000000000001</c:v>
                </c:pt>
                <c:pt idx="27994">
                  <c:v>28.076000000000001</c:v>
                </c:pt>
                <c:pt idx="27995">
                  <c:v>28.076000000000001</c:v>
                </c:pt>
                <c:pt idx="27996">
                  <c:v>28.076000000000001</c:v>
                </c:pt>
                <c:pt idx="27997">
                  <c:v>28.076000000000001</c:v>
                </c:pt>
                <c:pt idx="27998">
                  <c:v>28.076000000000001</c:v>
                </c:pt>
                <c:pt idx="27999">
                  <c:v>28.076000000000001</c:v>
                </c:pt>
                <c:pt idx="28000">
                  <c:v>28.076000000000001</c:v>
                </c:pt>
                <c:pt idx="28001">
                  <c:v>28.076000000000001</c:v>
                </c:pt>
                <c:pt idx="28002">
                  <c:v>28.076000000000001</c:v>
                </c:pt>
                <c:pt idx="28003">
                  <c:v>28.076000000000001</c:v>
                </c:pt>
                <c:pt idx="28004">
                  <c:v>28.076000000000001</c:v>
                </c:pt>
                <c:pt idx="28005">
                  <c:v>28.076000000000001</c:v>
                </c:pt>
                <c:pt idx="28006">
                  <c:v>28.076000000000001</c:v>
                </c:pt>
                <c:pt idx="28007">
                  <c:v>28.076000000000001</c:v>
                </c:pt>
                <c:pt idx="28008">
                  <c:v>28.076000000000001</c:v>
                </c:pt>
                <c:pt idx="28009">
                  <c:v>28.076000000000001</c:v>
                </c:pt>
                <c:pt idx="28010">
                  <c:v>28.076000000000001</c:v>
                </c:pt>
                <c:pt idx="28011">
                  <c:v>28.076000000000001</c:v>
                </c:pt>
                <c:pt idx="28012">
                  <c:v>28.076000000000001</c:v>
                </c:pt>
                <c:pt idx="28013">
                  <c:v>28.076000000000001</c:v>
                </c:pt>
                <c:pt idx="28014">
                  <c:v>28.076000000000001</c:v>
                </c:pt>
                <c:pt idx="28015">
                  <c:v>28.076000000000001</c:v>
                </c:pt>
                <c:pt idx="28016">
                  <c:v>28.076000000000001</c:v>
                </c:pt>
                <c:pt idx="28017">
                  <c:v>28.076000000000001</c:v>
                </c:pt>
                <c:pt idx="28018">
                  <c:v>28.076000000000001</c:v>
                </c:pt>
                <c:pt idx="28019">
                  <c:v>28.076000000000001</c:v>
                </c:pt>
                <c:pt idx="28020">
                  <c:v>28.076000000000001</c:v>
                </c:pt>
                <c:pt idx="28021">
                  <c:v>28.076000000000001</c:v>
                </c:pt>
                <c:pt idx="28022">
                  <c:v>28.076000000000001</c:v>
                </c:pt>
                <c:pt idx="28023">
                  <c:v>28.076000000000001</c:v>
                </c:pt>
                <c:pt idx="28024">
                  <c:v>28.076000000000001</c:v>
                </c:pt>
                <c:pt idx="28025">
                  <c:v>28.076000000000001</c:v>
                </c:pt>
                <c:pt idx="28026">
                  <c:v>28.076000000000001</c:v>
                </c:pt>
                <c:pt idx="28027">
                  <c:v>28.076000000000001</c:v>
                </c:pt>
                <c:pt idx="28028">
                  <c:v>28.076000000000001</c:v>
                </c:pt>
                <c:pt idx="28029">
                  <c:v>28.076000000000001</c:v>
                </c:pt>
                <c:pt idx="28030">
                  <c:v>28.076000000000001</c:v>
                </c:pt>
                <c:pt idx="28031">
                  <c:v>28.076000000000001</c:v>
                </c:pt>
                <c:pt idx="28032">
                  <c:v>28.076000000000001</c:v>
                </c:pt>
                <c:pt idx="28033">
                  <c:v>28.076000000000001</c:v>
                </c:pt>
                <c:pt idx="28034">
                  <c:v>28.076000000000001</c:v>
                </c:pt>
                <c:pt idx="28035">
                  <c:v>28.076000000000001</c:v>
                </c:pt>
                <c:pt idx="28036">
                  <c:v>28.076000000000001</c:v>
                </c:pt>
                <c:pt idx="28037">
                  <c:v>28.076000000000001</c:v>
                </c:pt>
                <c:pt idx="28038">
                  <c:v>28.076000000000001</c:v>
                </c:pt>
                <c:pt idx="28039">
                  <c:v>28.076000000000001</c:v>
                </c:pt>
                <c:pt idx="28040">
                  <c:v>28.076000000000001</c:v>
                </c:pt>
                <c:pt idx="28041">
                  <c:v>28.076000000000001</c:v>
                </c:pt>
                <c:pt idx="28042">
                  <c:v>28.076000000000001</c:v>
                </c:pt>
                <c:pt idx="28043">
                  <c:v>28.076000000000001</c:v>
                </c:pt>
                <c:pt idx="28044">
                  <c:v>28.076000000000001</c:v>
                </c:pt>
                <c:pt idx="28045">
                  <c:v>28.076000000000001</c:v>
                </c:pt>
                <c:pt idx="28046">
                  <c:v>28.076000000000001</c:v>
                </c:pt>
                <c:pt idx="28047">
                  <c:v>28.076000000000001</c:v>
                </c:pt>
                <c:pt idx="28048">
                  <c:v>28.076000000000001</c:v>
                </c:pt>
                <c:pt idx="28049">
                  <c:v>28.076000000000001</c:v>
                </c:pt>
                <c:pt idx="28050">
                  <c:v>28.076000000000001</c:v>
                </c:pt>
                <c:pt idx="28051">
                  <c:v>28.076000000000001</c:v>
                </c:pt>
                <c:pt idx="28052">
                  <c:v>28.076000000000001</c:v>
                </c:pt>
                <c:pt idx="28053">
                  <c:v>28.076000000000001</c:v>
                </c:pt>
                <c:pt idx="28054">
                  <c:v>28.076000000000001</c:v>
                </c:pt>
                <c:pt idx="28055">
                  <c:v>28.076000000000001</c:v>
                </c:pt>
                <c:pt idx="28056">
                  <c:v>28.076000000000001</c:v>
                </c:pt>
                <c:pt idx="28057">
                  <c:v>28.076000000000001</c:v>
                </c:pt>
                <c:pt idx="28058">
                  <c:v>28.076000000000001</c:v>
                </c:pt>
                <c:pt idx="28059">
                  <c:v>28.076000000000001</c:v>
                </c:pt>
                <c:pt idx="28060">
                  <c:v>28.076000000000001</c:v>
                </c:pt>
                <c:pt idx="28061">
                  <c:v>28.076000000000001</c:v>
                </c:pt>
                <c:pt idx="28062">
                  <c:v>28.076000000000001</c:v>
                </c:pt>
                <c:pt idx="28063">
                  <c:v>28.076000000000001</c:v>
                </c:pt>
                <c:pt idx="28064">
                  <c:v>28.076000000000001</c:v>
                </c:pt>
                <c:pt idx="28065">
                  <c:v>28.076000000000001</c:v>
                </c:pt>
                <c:pt idx="28066">
                  <c:v>28.076000000000001</c:v>
                </c:pt>
                <c:pt idx="28067">
                  <c:v>28.076000000000001</c:v>
                </c:pt>
                <c:pt idx="28068">
                  <c:v>28.076000000000001</c:v>
                </c:pt>
                <c:pt idx="28069">
                  <c:v>28.076000000000001</c:v>
                </c:pt>
                <c:pt idx="28070">
                  <c:v>28.076000000000001</c:v>
                </c:pt>
                <c:pt idx="28071">
                  <c:v>28.076000000000001</c:v>
                </c:pt>
                <c:pt idx="28072">
                  <c:v>28.076000000000001</c:v>
                </c:pt>
                <c:pt idx="28073">
                  <c:v>28.076000000000001</c:v>
                </c:pt>
                <c:pt idx="28074">
                  <c:v>28.076000000000001</c:v>
                </c:pt>
                <c:pt idx="28075">
                  <c:v>28.076000000000001</c:v>
                </c:pt>
                <c:pt idx="28076">
                  <c:v>28.076000000000001</c:v>
                </c:pt>
                <c:pt idx="28077">
                  <c:v>28.076000000000001</c:v>
                </c:pt>
                <c:pt idx="28078">
                  <c:v>28.076000000000001</c:v>
                </c:pt>
                <c:pt idx="28079">
                  <c:v>28.076000000000001</c:v>
                </c:pt>
                <c:pt idx="28080">
                  <c:v>28.076000000000001</c:v>
                </c:pt>
                <c:pt idx="28081">
                  <c:v>28.076000000000001</c:v>
                </c:pt>
                <c:pt idx="28082">
                  <c:v>28.076000000000001</c:v>
                </c:pt>
                <c:pt idx="28083">
                  <c:v>28.076000000000001</c:v>
                </c:pt>
                <c:pt idx="28084">
                  <c:v>28.076000000000001</c:v>
                </c:pt>
                <c:pt idx="28085">
                  <c:v>28.076000000000001</c:v>
                </c:pt>
                <c:pt idx="28086">
                  <c:v>28.076000000000001</c:v>
                </c:pt>
                <c:pt idx="28087">
                  <c:v>28.076000000000001</c:v>
                </c:pt>
                <c:pt idx="28088">
                  <c:v>28.076000000000001</c:v>
                </c:pt>
                <c:pt idx="28089">
                  <c:v>28.076000000000001</c:v>
                </c:pt>
                <c:pt idx="28090">
                  <c:v>28.076000000000001</c:v>
                </c:pt>
                <c:pt idx="28091">
                  <c:v>28.076000000000001</c:v>
                </c:pt>
                <c:pt idx="28092">
                  <c:v>28.076000000000001</c:v>
                </c:pt>
                <c:pt idx="28093">
                  <c:v>28.076000000000001</c:v>
                </c:pt>
                <c:pt idx="28094">
                  <c:v>28.076000000000001</c:v>
                </c:pt>
                <c:pt idx="28095">
                  <c:v>28.076000000000001</c:v>
                </c:pt>
                <c:pt idx="28096">
                  <c:v>28.076000000000001</c:v>
                </c:pt>
                <c:pt idx="28097">
                  <c:v>28.076000000000001</c:v>
                </c:pt>
                <c:pt idx="28098">
                  <c:v>28.076000000000001</c:v>
                </c:pt>
                <c:pt idx="28099">
                  <c:v>28.076000000000001</c:v>
                </c:pt>
                <c:pt idx="28100">
                  <c:v>28.076000000000001</c:v>
                </c:pt>
                <c:pt idx="28101">
                  <c:v>28.076000000000001</c:v>
                </c:pt>
                <c:pt idx="28102">
                  <c:v>28.076000000000001</c:v>
                </c:pt>
                <c:pt idx="28103">
                  <c:v>28.076000000000001</c:v>
                </c:pt>
                <c:pt idx="28104">
                  <c:v>28.076000000000001</c:v>
                </c:pt>
                <c:pt idx="28105">
                  <c:v>28.076000000000001</c:v>
                </c:pt>
                <c:pt idx="28106">
                  <c:v>28.076000000000001</c:v>
                </c:pt>
                <c:pt idx="28107">
                  <c:v>28.076000000000001</c:v>
                </c:pt>
                <c:pt idx="28108">
                  <c:v>28.076000000000001</c:v>
                </c:pt>
                <c:pt idx="28109">
                  <c:v>28.076000000000001</c:v>
                </c:pt>
                <c:pt idx="28110">
                  <c:v>28.076000000000001</c:v>
                </c:pt>
                <c:pt idx="28111">
                  <c:v>28.076000000000001</c:v>
                </c:pt>
                <c:pt idx="28112">
                  <c:v>28.076000000000001</c:v>
                </c:pt>
                <c:pt idx="28113">
                  <c:v>28.076000000000001</c:v>
                </c:pt>
                <c:pt idx="28114">
                  <c:v>28.076000000000001</c:v>
                </c:pt>
                <c:pt idx="28115">
                  <c:v>28.076000000000001</c:v>
                </c:pt>
                <c:pt idx="28116">
                  <c:v>28.076000000000001</c:v>
                </c:pt>
                <c:pt idx="28117">
                  <c:v>28.076000000000001</c:v>
                </c:pt>
                <c:pt idx="28118">
                  <c:v>28.076000000000001</c:v>
                </c:pt>
                <c:pt idx="28119">
                  <c:v>28.076000000000001</c:v>
                </c:pt>
                <c:pt idx="28120">
                  <c:v>28.076000000000001</c:v>
                </c:pt>
                <c:pt idx="28121">
                  <c:v>28.076000000000001</c:v>
                </c:pt>
                <c:pt idx="28122">
                  <c:v>28.076000000000001</c:v>
                </c:pt>
                <c:pt idx="28123">
                  <c:v>28.076000000000001</c:v>
                </c:pt>
                <c:pt idx="28124">
                  <c:v>28.076000000000001</c:v>
                </c:pt>
                <c:pt idx="28125">
                  <c:v>28.076000000000001</c:v>
                </c:pt>
                <c:pt idx="28126">
                  <c:v>28.076000000000001</c:v>
                </c:pt>
                <c:pt idx="28127">
                  <c:v>28.076000000000001</c:v>
                </c:pt>
                <c:pt idx="28128">
                  <c:v>28.076000000000001</c:v>
                </c:pt>
                <c:pt idx="28129">
                  <c:v>28.076000000000001</c:v>
                </c:pt>
                <c:pt idx="28130">
                  <c:v>28.076000000000001</c:v>
                </c:pt>
                <c:pt idx="28131">
                  <c:v>28.11</c:v>
                </c:pt>
                <c:pt idx="28132">
                  <c:v>28.114000000000001</c:v>
                </c:pt>
                <c:pt idx="28133">
                  <c:v>28.114000000000001</c:v>
                </c:pt>
                <c:pt idx="28134">
                  <c:v>28.114000000000001</c:v>
                </c:pt>
                <c:pt idx="28135">
                  <c:v>28.114000000000001</c:v>
                </c:pt>
                <c:pt idx="28136">
                  <c:v>28.114000000000001</c:v>
                </c:pt>
                <c:pt idx="28137">
                  <c:v>28.114000000000001</c:v>
                </c:pt>
                <c:pt idx="28138">
                  <c:v>28.114000000000001</c:v>
                </c:pt>
                <c:pt idx="28139">
                  <c:v>28.114000000000001</c:v>
                </c:pt>
                <c:pt idx="28140">
                  <c:v>28.114000000000001</c:v>
                </c:pt>
                <c:pt idx="28141">
                  <c:v>28.114000000000001</c:v>
                </c:pt>
                <c:pt idx="28142">
                  <c:v>28.114000000000001</c:v>
                </c:pt>
                <c:pt idx="28143">
                  <c:v>28.114000000000001</c:v>
                </c:pt>
                <c:pt idx="28144">
                  <c:v>28.114000000000001</c:v>
                </c:pt>
                <c:pt idx="28145">
                  <c:v>28.114000000000001</c:v>
                </c:pt>
                <c:pt idx="28146">
                  <c:v>28.114000000000001</c:v>
                </c:pt>
                <c:pt idx="28147">
                  <c:v>28.114000000000001</c:v>
                </c:pt>
                <c:pt idx="28148">
                  <c:v>28.114000000000001</c:v>
                </c:pt>
                <c:pt idx="28149">
                  <c:v>28.114000000000001</c:v>
                </c:pt>
                <c:pt idx="28150">
                  <c:v>28.114000000000001</c:v>
                </c:pt>
                <c:pt idx="28151">
                  <c:v>28.114000000000001</c:v>
                </c:pt>
                <c:pt idx="28152">
                  <c:v>28.114000000000001</c:v>
                </c:pt>
                <c:pt idx="28153">
                  <c:v>28.114000000000001</c:v>
                </c:pt>
                <c:pt idx="28154">
                  <c:v>28.114000000000001</c:v>
                </c:pt>
                <c:pt idx="28155">
                  <c:v>28.114000000000001</c:v>
                </c:pt>
                <c:pt idx="28156">
                  <c:v>28.114000000000001</c:v>
                </c:pt>
                <c:pt idx="28157">
                  <c:v>28.114000000000001</c:v>
                </c:pt>
                <c:pt idx="28158">
                  <c:v>28.114000000000001</c:v>
                </c:pt>
                <c:pt idx="28159">
                  <c:v>28.114000000000001</c:v>
                </c:pt>
                <c:pt idx="28160">
                  <c:v>28.114000000000001</c:v>
                </c:pt>
                <c:pt idx="28161">
                  <c:v>28.114000000000001</c:v>
                </c:pt>
                <c:pt idx="28162">
                  <c:v>28.114000000000001</c:v>
                </c:pt>
                <c:pt idx="28163">
                  <c:v>28.114000000000001</c:v>
                </c:pt>
                <c:pt idx="28164">
                  <c:v>28.114000000000001</c:v>
                </c:pt>
                <c:pt idx="28165">
                  <c:v>28.114000000000001</c:v>
                </c:pt>
                <c:pt idx="28166">
                  <c:v>28.114000000000001</c:v>
                </c:pt>
                <c:pt idx="28167">
                  <c:v>28.114000000000001</c:v>
                </c:pt>
                <c:pt idx="28168">
                  <c:v>28.114000000000001</c:v>
                </c:pt>
                <c:pt idx="28169">
                  <c:v>28.114000000000001</c:v>
                </c:pt>
                <c:pt idx="28170">
                  <c:v>28.114000000000001</c:v>
                </c:pt>
                <c:pt idx="28171">
                  <c:v>28.114000000000001</c:v>
                </c:pt>
                <c:pt idx="28172">
                  <c:v>28.114000000000001</c:v>
                </c:pt>
                <c:pt idx="28173">
                  <c:v>28.114000000000001</c:v>
                </c:pt>
                <c:pt idx="28174">
                  <c:v>28.114000000000001</c:v>
                </c:pt>
                <c:pt idx="28175">
                  <c:v>28.114000000000001</c:v>
                </c:pt>
                <c:pt idx="28176">
                  <c:v>28.114000000000001</c:v>
                </c:pt>
                <c:pt idx="28177">
                  <c:v>28.114000000000001</c:v>
                </c:pt>
                <c:pt idx="28178">
                  <c:v>28.114000000000001</c:v>
                </c:pt>
                <c:pt idx="28179">
                  <c:v>28.114000000000001</c:v>
                </c:pt>
                <c:pt idx="28180">
                  <c:v>28.114000000000001</c:v>
                </c:pt>
                <c:pt idx="28181">
                  <c:v>28.114000000000001</c:v>
                </c:pt>
                <c:pt idx="28182">
                  <c:v>28.114000000000001</c:v>
                </c:pt>
                <c:pt idx="28183">
                  <c:v>28.114000000000001</c:v>
                </c:pt>
                <c:pt idx="28184">
                  <c:v>28.114000000000001</c:v>
                </c:pt>
                <c:pt idx="28185">
                  <c:v>28.114000000000001</c:v>
                </c:pt>
                <c:pt idx="28186">
                  <c:v>28.114000000000001</c:v>
                </c:pt>
                <c:pt idx="28187">
                  <c:v>28.114000000000001</c:v>
                </c:pt>
                <c:pt idx="28188">
                  <c:v>28.114000000000001</c:v>
                </c:pt>
                <c:pt idx="28189">
                  <c:v>28.114000000000001</c:v>
                </c:pt>
                <c:pt idx="28190">
                  <c:v>28.114000000000001</c:v>
                </c:pt>
                <c:pt idx="28191">
                  <c:v>28.114000000000001</c:v>
                </c:pt>
                <c:pt idx="28192">
                  <c:v>28.114000000000001</c:v>
                </c:pt>
                <c:pt idx="28193">
                  <c:v>28.114000000000001</c:v>
                </c:pt>
                <c:pt idx="28194">
                  <c:v>28.114000000000001</c:v>
                </c:pt>
                <c:pt idx="28195">
                  <c:v>28.114000000000001</c:v>
                </c:pt>
                <c:pt idx="28196">
                  <c:v>28.114000000000001</c:v>
                </c:pt>
                <c:pt idx="28197">
                  <c:v>28.114000000000001</c:v>
                </c:pt>
                <c:pt idx="28198">
                  <c:v>28.114000000000001</c:v>
                </c:pt>
                <c:pt idx="28199">
                  <c:v>28.114000000000001</c:v>
                </c:pt>
                <c:pt idx="28200">
                  <c:v>28.114000000000001</c:v>
                </c:pt>
                <c:pt idx="28201">
                  <c:v>28.114000000000001</c:v>
                </c:pt>
                <c:pt idx="28202">
                  <c:v>28.114000000000001</c:v>
                </c:pt>
                <c:pt idx="28203">
                  <c:v>28.114000000000001</c:v>
                </c:pt>
                <c:pt idx="28204">
                  <c:v>28.114000000000001</c:v>
                </c:pt>
                <c:pt idx="28205">
                  <c:v>28.114000000000001</c:v>
                </c:pt>
                <c:pt idx="28206">
                  <c:v>28.114000000000001</c:v>
                </c:pt>
                <c:pt idx="28207">
                  <c:v>28.114000000000001</c:v>
                </c:pt>
                <c:pt idx="28208">
                  <c:v>28.114000000000001</c:v>
                </c:pt>
                <c:pt idx="28209">
                  <c:v>28.114000000000001</c:v>
                </c:pt>
                <c:pt idx="28210">
                  <c:v>28.114000000000001</c:v>
                </c:pt>
                <c:pt idx="28211">
                  <c:v>28.114000000000001</c:v>
                </c:pt>
                <c:pt idx="28212">
                  <c:v>28.114000000000001</c:v>
                </c:pt>
                <c:pt idx="28213">
                  <c:v>28.114000000000001</c:v>
                </c:pt>
                <c:pt idx="28214">
                  <c:v>28.114000000000001</c:v>
                </c:pt>
                <c:pt idx="28215">
                  <c:v>28.114000000000001</c:v>
                </c:pt>
                <c:pt idx="28216">
                  <c:v>28.114000000000001</c:v>
                </c:pt>
                <c:pt idx="28217">
                  <c:v>28.114000000000001</c:v>
                </c:pt>
                <c:pt idx="28218">
                  <c:v>28.114000000000001</c:v>
                </c:pt>
                <c:pt idx="28219">
                  <c:v>28.114000000000001</c:v>
                </c:pt>
                <c:pt idx="28220">
                  <c:v>28.114000000000001</c:v>
                </c:pt>
                <c:pt idx="28221">
                  <c:v>28.114000000000001</c:v>
                </c:pt>
                <c:pt idx="28222">
                  <c:v>28.114000000000001</c:v>
                </c:pt>
                <c:pt idx="28223">
                  <c:v>28.114000000000001</c:v>
                </c:pt>
                <c:pt idx="28224">
                  <c:v>28.114000000000001</c:v>
                </c:pt>
                <c:pt idx="28225">
                  <c:v>28.114000000000001</c:v>
                </c:pt>
                <c:pt idx="28226">
                  <c:v>28.114000000000001</c:v>
                </c:pt>
                <c:pt idx="28227">
                  <c:v>28.114000000000001</c:v>
                </c:pt>
                <c:pt idx="28228">
                  <c:v>28.114000000000001</c:v>
                </c:pt>
                <c:pt idx="28229">
                  <c:v>28.114000000000001</c:v>
                </c:pt>
                <c:pt idx="28230">
                  <c:v>28.114000000000001</c:v>
                </c:pt>
                <c:pt idx="28231">
                  <c:v>28.114000000000001</c:v>
                </c:pt>
                <c:pt idx="28232">
                  <c:v>28.114000000000001</c:v>
                </c:pt>
                <c:pt idx="28233">
                  <c:v>28.114000000000001</c:v>
                </c:pt>
                <c:pt idx="28234">
                  <c:v>28.114000000000001</c:v>
                </c:pt>
                <c:pt idx="28235">
                  <c:v>28.114000000000001</c:v>
                </c:pt>
                <c:pt idx="28236">
                  <c:v>28.114000000000001</c:v>
                </c:pt>
                <c:pt idx="28237">
                  <c:v>28.114000000000001</c:v>
                </c:pt>
                <c:pt idx="28238">
                  <c:v>28.114000000000001</c:v>
                </c:pt>
                <c:pt idx="28239">
                  <c:v>28.114000000000001</c:v>
                </c:pt>
                <c:pt idx="28240">
                  <c:v>28.114000000000001</c:v>
                </c:pt>
                <c:pt idx="28241">
                  <c:v>28.114000000000001</c:v>
                </c:pt>
                <c:pt idx="28242">
                  <c:v>28.114000000000001</c:v>
                </c:pt>
                <c:pt idx="28243">
                  <c:v>28.114000000000001</c:v>
                </c:pt>
                <c:pt idx="28244">
                  <c:v>28.114000000000001</c:v>
                </c:pt>
                <c:pt idx="28245">
                  <c:v>28.114000000000001</c:v>
                </c:pt>
                <c:pt idx="28246">
                  <c:v>28.114000000000001</c:v>
                </c:pt>
                <c:pt idx="28247">
                  <c:v>28.114000000000001</c:v>
                </c:pt>
                <c:pt idx="28248">
                  <c:v>28.114000000000001</c:v>
                </c:pt>
                <c:pt idx="28249">
                  <c:v>28.114000000000001</c:v>
                </c:pt>
                <c:pt idx="28250">
                  <c:v>28.114000000000001</c:v>
                </c:pt>
                <c:pt idx="28251">
                  <c:v>28.114000000000001</c:v>
                </c:pt>
                <c:pt idx="28252">
                  <c:v>28.114000000000001</c:v>
                </c:pt>
                <c:pt idx="28253">
                  <c:v>28.114000000000001</c:v>
                </c:pt>
                <c:pt idx="28254">
                  <c:v>28.114000000000001</c:v>
                </c:pt>
                <c:pt idx="28255">
                  <c:v>28.114000000000001</c:v>
                </c:pt>
                <c:pt idx="28256">
                  <c:v>28.123999999999999</c:v>
                </c:pt>
                <c:pt idx="28257">
                  <c:v>28.154</c:v>
                </c:pt>
                <c:pt idx="28258">
                  <c:v>28.154</c:v>
                </c:pt>
                <c:pt idx="28259">
                  <c:v>28.154</c:v>
                </c:pt>
                <c:pt idx="28260">
                  <c:v>28.154</c:v>
                </c:pt>
                <c:pt idx="28261">
                  <c:v>28.154</c:v>
                </c:pt>
                <c:pt idx="28262">
                  <c:v>28.154</c:v>
                </c:pt>
                <c:pt idx="28263">
                  <c:v>28.154</c:v>
                </c:pt>
                <c:pt idx="28264">
                  <c:v>28.154</c:v>
                </c:pt>
                <c:pt idx="28265">
                  <c:v>28.154</c:v>
                </c:pt>
                <c:pt idx="28266">
                  <c:v>28.154</c:v>
                </c:pt>
                <c:pt idx="28267">
                  <c:v>28.154</c:v>
                </c:pt>
                <c:pt idx="28268">
                  <c:v>28.154</c:v>
                </c:pt>
                <c:pt idx="28269">
                  <c:v>28.154</c:v>
                </c:pt>
                <c:pt idx="28270">
                  <c:v>28.154</c:v>
                </c:pt>
                <c:pt idx="28271">
                  <c:v>28.154</c:v>
                </c:pt>
                <c:pt idx="28272">
                  <c:v>28.154</c:v>
                </c:pt>
                <c:pt idx="28273">
                  <c:v>28.154</c:v>
                </c:pt>
                <c:pt idx="28274">
                  <c:v>28.154</c:v>
                </c:pt>
                <c:pt idx="28275">
                  <c:v>28.154</c:v>
                </c:pt>
                <c:pt idx="28276">
                  <c:v>28.154</c:v>
                </c:pt>
                <c:pt idx="28277">
                  <c:v>28.154</c:v>
                </c:pt>
                <c:pt idx="28278">
                  <c:v>28.154</c:v>
                </c:pt>
                <c:pt idx="28279">
                  <c:v>28.154</c:v>
                </c:pt>
                <c:pt idx="28280">
                  <c:v>28.154</c:v>
                </c:pt>
                <c:pt idx="28281">
                  <c:v>28.154</c:v>
                </c:pt>
                <c:pt idx="28282">
                  <c:v>28.154</c:v>
                </c:pt>
                <c:pt idx="28283">
                  <c:v>28.154</c:v>
                </c:pt>
                <c:pt idx="28284">
                  <c:v>28.154</c:v>
                </c:pt>
                <c:pt idx="28285">
                  <c:v>28.154</c:v>
                </c:pt>
                <c:pt idx="28286">
                  <c:v>28.154</c:v>
                </c:pt>
                <c:pt idx="28287">
                  <c:v>28.154</c:v>
                </c:pt>
                <c:pt idx="28288">
                  <c:v>28.154</c:v>
                </c:pt>
                <c:pt idx="28289">
                  <c:v>28.154</c:v>
                </c:pt>
                <c:pt idx="28290">
                  <c:v>28.154</c:v>
                </c:pt>
                <c:pt idx="28291">
                  <c:v>28.154</c:v>
                </c:pt>
                <c:pt idx="28292">
                  <c:v>28.154</c:v>
                </c:pt>
                <c:pt idx="28293">
                  <c:v>28.154</c:v>
                </c:pt>
                <c:pt idx="28294">
                  <c:v>28.154</c:v>
                </c:pt>
                <c:pt idx="28295">
                  <c:v>28.154</c:v>
                </c:pt>
                <c:pt idx="28296">
                  <c:v>28.154</c:v>
                </c:pt>
                <c:pt idx="28297">
                  <c:v>28.154</c:v>
                </c:pt>
                <c:pt idx="28298">
                  <c:v>28.154</c:v>
                </c:pt>
                <c:pt idx="28299">
                  <c:v>28.154</c:v>
                </c:pt>
                <c:pt idx="28300">
                  <c:v>28.154</c:v>
                </c:pt>
                <c:pt idx="28301">
                  <c:v>28.154</c:v>
                </c:pt>
                <c:pt idx="28302">
                  <c:v>28.154</c:v>
                </c:pt>
                <c:pt idx="28303">
                  <c:v>28.154</c:v>
                </c:pt>
                <c:pt idx="28304">
                  <c:v>28.154</c:v>
                </c:pt>
                <c:pt idx="28305">
                  <c:v>28.154</c:v>
                </c:pt>
                <c:pt idx="28306">
                  <c:v>28.154</c:v>
                </c:pt>
                <c:pt idx="28307">
                  <c:v>28.154</c:v>
                </c:pt>
                <c:pt idx="28308">
                  <c:v>28.154</c:v>
                </c:pt>
                <c:pt idx="28309">
                  <c:v>28.154</c:v>
                </c:pt>
                <c:pt idx="28310">
                  <c:v>28.154</c:v>
                </c:pt>
                <c:pt idx="28311">
                  <c:v>28.154</c:v>
                </c:pt>
                <c:pt idx="28312">
                  <c:v>28.154</c:v>
                </c:pt>
                <c:pt idx="28313">
                  <c:v>28.154</c:v>
                </c:pt>
                <c:pt idx="28314">
                  <c:v>28.154</c:v>
                </c:pt>
                <c:pt idx="28315">
                  <c:v>28.154</c:v>
                </c:pt>
                <c:pt idx="28316">
                  <c:v>28.154</c:v>
                </c:pt>
                <c:pt idx="28317">
                  <c:v>28.154</c:v>
                </c:pt>
                <c:pt idx="28318">
                  <c:v>28.154</c:v>
                </c:pt>
                <c:pt idx="28319">
                  <c:v>28.154</c:v>
                </c:pt>
                <c:pt idx="28320">
                  <c:v>28.154</c:v>
                </c:pt>
                <c:pt idx="28321">
                  <c:v>28.154</c:v>
                </c:pt>
                <c:pt idx="28322">
                  <c:v>28.154</c:v>
                </c:pt>
                <c:pt idx="28323">
                  <c:v>28.154</c:v>
                </c:pt>
                <c:pt idx="28324">
                  <c:v>28.154</c:v>
                </c:pt>
                <c:pt idx="28325">
                  <c:v>28.154</c:v>
                </c:pt>
                <c:pt idx="28326">
                  <c:v>28.154</c:v>
                </c:pt>
                <c:pt idx="28327">
                  <c:v>28.154</c:v>
                </c:pt>
                <c:pt idx="28328">
                  <c:v>28.154</c:v>
                </c:pt>
                <c:pt idx="28329">
                  <c:v>28.154</c:v>
                </c:pt>
                <c:pt idx="28330">
                  <c:v>28.154</c:v>
                </c:pt>
                <c:pt idx="28331">
                  <c:v>28.154</c:v>
                </c:pt>
                <c:pt idx="28332">
                  <c:v>28.154</c:v>
                </c:pt>
                <c:pt idx="28333">
                  <c:v>28.154</c:v>
                </c:pt>
                <c:pt idx="28334">
                  <c:v>28.154</c:v>
                </c:pt>
                <c:pt idx="28335">
                  <c:v>28.154</c:v>
                </c:pt>
                <c:pt idx="28336">
                  <c:v>28.154</c:v>
                </c:pt>
                <c:pt idx="28337">
                  <c:v>28.154</c:v>
                </c:pt>
                <c:pt idx="28338">
                  <c:v>28.154</c:v>
                </c:pt>
                <c:pt idx="28339">
                  <c:v>28.154</c:v>
                </c:pt>
                <c:pt idx="28340">
                  <c:v>28.154</c:v>
                </c:pt>
                <c:pt idx="28341">
                  <c:v>28.154</c:v>
                </c:pt>
                <c:pt idx="28342">
                  <c:v>28.154</c:v>
                </c:pt>
                <c:pt idx="28343">
                  <c:v>28.154</c:v>
                </c:pt>
                <c:pt idx="28344">
                  <c:v>28.154</c:v>
                </c:pt>
                <c:pt idx="28345">
                  <c:v>28.154</c:v>
                </c:pt>
                <c:pt idx="28346">
                  <c:v>28.154</c:v>
                </c:pt>
                <c:pt idx="28347">
                  <c:v>28.154</c:v>
                </c:pt>
                <c:pt idx="28348">
                  <c:v>28.154</c:v>
                </c:pt>
                <c:pt idx="28349">
                  <c:v>28.154</c:v>
                </c:pt>
                <c:pt idx="28350">
                  <c:v>28.154</c:v>
                </c:pt>
                <c:pt idx="28351">
                  <c:v>28.154</c:v>
                </c:pt>
                <c:pt idx="28352">
                  <c:v>28.154</c:v>
                </c:pt>
                <c:pt idx="28353">
                  <c:v>28.154</c:v>
                </c:pt>
                <c:pt idx="28354">
                  <c:v>28.154</c:v>
                </c:pt>
                <c:pt idx="28355">
                  <c:v>28.154</c:v>
                </c:pt>
                <c:pt idx="28356">
                  <c:v>28.154</c:v>
                </c:pt>
                <c:pt idx="28357">
                  <c:v>28.154</c:v>
                </c:pt>
                <c:pt idx="28358">
                  <c:v>28.154</c:v>
                </c:pt>
                <c:pt idx="28359">
                  <c:v>28.154</c:v>
                </c:pt>
                <c:pt idx="28360">
                  <c:v>28.154</c:v>
                </c:pt>
                <c:pt idx="28361">
                  <c:v>28.154</c:v>
                </c:pt>
                <c:pt idx="28362">
                  <c:v>28.154</c:v>
                </c:pt>
                <c:pt idx="28363">
                  <c:v>28.154</c:v>
                </c:pt>
                <c:pt idx="28364">
                  <c:v>28.154</c:v>
                </c:pt>
                <c:pt idx="28365">
                  <c:v>28.154</c:v>
                </c:pt>
                <c:pt idx="28366">
                  <c:v>28.154</c:v>
                </c:pt>
                <c:pt idx="28367">
                  <c:v>28.154</c:v>
                </c:pt>
                <c:pt idx="28368">
                  <c:v>28.154</c:v>
                </c:pt>
                <c:pt idx="28369">
                  <c:v>28.154</c:v>
                </c:pt>
                <c:pt idx="28370">
                  <c:v>28.154</c:v>
                </c:pt>
                <c:pt idx="28371">
                  <c:v>28.154</c:v>
                </c:pt>
                <c:pt idx="28372">
                  <c:v>28.154</c:v>
                </c:pt>
                <c:pt idx="28373">
                  <c:v>28.154</c:v>
                </c:pt>
                <c:pt idx="28374">
                  <c:v>28.154</c:v>
                </c:pt>
                <c:pt idx="28375">
                  <c:v>28.154</c:v>
                </c:pt>
                <c:pt idx="28376">
                  <c:v>28.154</c:v>
                </c:pt>
                <c:pt idx="28377">
                  <c:v>28.164000000000001</c:v>
                </c:pt>
                <c:pt idx="28378">
                  <c:v>28.196000000000002</c:v>
                </c:pt>
                <c:pt idx="28379">
                  <c:v>28.196000000000002</c:v>
                </c:pt>
                <c:pt idx="28380">
                  <c:v>28.196000000000002</c:v>
                </c:pt>
                <c:pt idx="28381">
                  <c:v>28.196000000000002</c:v>
                </c:pt>
                <c:pt idx="28382">
                  <c:v>28.196000000000002</c:v>
                </c:pt>
                <c:pt idx="28383">
                  <c:v>28.196000000000002</c:v>
                </c:pt>
                <c:pt idx="28384">
                  <c:v>28.196000000000002</c:v>
                </c:pt>
                <c:pt idx="28385">
                  <c:v>28.196000000000002</c:v>
                </c:pt>
                <c:pt idx="28386">
                  <c:v>28.196000000000002</c:v>
                </c:pt>
                <c:pt idx="28387">
                  <c:v>28.196000000000002</c:v>
                </c:pt>
                <c:pt idx="28388">
                  <c:v>28.196000000000002</c:v>
                </c:pt>
                <c:pt idx="28389">
                  <c:v>28.196000000000002</c:v>
                </c:pt>
                <c:pt idx="28390">
                  <c:v>28.196000000000002</c:v>
                </c:pt>
                <c:pt idx="28391">
                  <c:v>28.196000000000002</c:v>
                </c:pt>
                <c:pt idx="28392">
                  <c:v>28.196000000000002</c:v>
                </c:pt>
                <c:pt idx="28393">
                  <c:v>28.196000000000002</c:v>
                </c:pt>
                <c:pt idx="28394">
                  <c:v>28.196000000000002</c:v>
                </c:pt>
                <c:pt idx="28395">
                  <c:v>28.196000000000002</c:v>
                </c:pt>
                <c:pt idx="28396">
                  <c:v>28.196000000000002</c:v>
                </c:pt>
                <c:pt idx="28397">
                  <c:v>28.196000000000002</c:v>
                </c:pt>
                <c:pt idx="28398">
                  <c:v>28.196000000000002</c:v>
                </c:pt>
                <c:pt idx="28399">
                  <c:v>28.196000000000002</c:v>
                </c:pt>
                <c:pt idx="28400">
                  <c:v>28.196000000000002</c:v>
                </c:pt>
                <c:pt idx="28401">
                  <c:v>28.196000000000002</c:v>
                </c:pt>
                <c:pt idx="28402">
                  <c:v>28.196000000000002</c:v>
                </c:pt>
                <c:pt idx="28403">
                  <c:v>28.196000000000002</c:v>
                </c:pt>
                <c:pt idx="28404">
                  <c:v>28.196000000000002</c:v>
                </c:pt>
                <c:pt idx="28405">
                  <c:v>28.196000000000002</c:v>
                </c:pt>
                <c:pt idx="28406">
                  <c:v>28.196000000000002</c:v>
                </c:pt>
                <c:pt idx="28407">
                  <c:v>28.196000000000002</c:v>
                </c:pt>
                <c:pt idx="28408">
                  <c:v>28.196000000000002</c:v>
                </c:pt>
                <c:pt idx="28409">
                  <c:v>28.196000000000002</c:v>
                </c:pt>
                <c:pt idx="28410">
                  <c:v>28.196000000000002</c:v>
                </c:pt>
                <c:pt idx="28411">
                  <c:v>28.196000000000002</c:v>
                </c:pt>
                <c:pt idx="28412">
                  <c:v>28.196000000000002</c:v>
                </c:pt>
                <c:pt idx="28413">
                  <c:v>28.196000000000002</c:v>
                </c:pt>
                <c:pt idx="28414">
                  <c:v>28.196000000000002</c:v>
                </c:pt>
                <c:pt idx="28415">
                  <c:v>28.196000000000002</c:v>
                </c:pt>
                <c:pt idx="28416">
                  <c:v>28.196000000000002</c:v>
                </c:pt>
                <c:pt idx="28417">
                  <c:v>28.196000000000002</c:v>
                </c:pt>
                <c:pt idx="28418">
                  <c:v>28.196000000000002</c:v>
                </c:pt>
                <c:pt idx="28419">
                  <c:v>28.196000000000002</c:v>
                </c:pt>
                <c:pt idx="28420">
                  <c:v>28.196000000000002</c:v>
                </c:pt>
                <c:pt idx="28421">
                  <c:v>28.196000000000002</c:v>
                </c:pt>
                <c:pt idx="28422">
                  <c:v>28.196000000000002</c:v>
                </c:pt>
                <c:pt idx="28423">
                  <c:v>28.196000000000002</c:v>
                </c:pt>
                <c:pt idx="28424">
                  <c:v>28.196000000000002</c:v>
                </c:pt>
                <c:pt idx="28425">
                  <c:v>28.196000000000002</c:v>
                </c:pt>
                <c:pt idx="28426">
                  <c:v>28.196000000000002</c:v>
                </c:pt>
                <c:pt idx="28427">
                  <c:v>28.196000000000002</c:v>
                </c:pt>
                <c:pt idx="28428">
                  <c:v>28.196000000000002</c:v>
                </c:pt>
                <c:pt idx="28429">
                  <c:v>28.196000000000002</c:v>
                </c:pt>
                <c:pt idx="28430">
                  <c:v>28.196000000000002</c:v>
                </c:pt>
                <c:pt idx="28431">
                  <c:v>28.196000000000002</c:v>
                </c:pt>
                <c:pt idx="28432">
                  <c:v>28.196000000000002</c:v>
                </c:pt>
                <c:pt idx="28433">
                  <c:v>28.196000000000002</c:v>
                </c:pt>
                <c:pt idx="28434">
                  <c:v>28.196000000000002</c:v>
                </c:pt>
                <c:pt idx="28435">
                  <c:v>28.196000000000002</c:v>
                </c:pt>
                <c:pt idx="28436">
                  <c:v>28.196000000000002</c:v>
                </c:pt>
                <c:pt idx="28437">
                  <c:v>28.196000000000002</c:v>
                </c:pt>
                <c:pt idx="28438">
                  <c:v>28.196000000000002</c:v>
                </c:pt>
                <c:pt idx="28439">
                  <c:v>28.196000000000002</c:v>
                </c:pt>
                <c:pt idx="28440">
                  <c:v>28.196000000000002</c:v>
                </c:pt>
                <c:pt idx="28441">
                  <c:v>28.196000000000002</c:v>
                </c:pt>
                <c:pt idx="28442">
                  <c:v>28.196000000000002</c:v>
                </c:pt>
                <c:pt idx="28443">
                  <c:v>28.196000000000002</c:v>
                </c:pt>
                <c:pt idx="28444">
                  <c:v>28.196000000000002</c:v>
                </c:pt>
                <c:pt idx="28445">
                  <c:v>28.196000000000002</c:v>
                </c:pt>
                <c:pt idx="28446">
                  <c:v>28.196000000000002</c:v>
                </c:pt>
                <c:pt idx="28447">
                  <c:v>28.196000000000002</c:v>
                </c:pt>
                <c:pt idx="28448">
                  <c:v>28.196000000000002</c:v>
                </c:pt>
                <c:pt idx="28449">
                  <c:v>28.196000000000002</c:v>
                </c:pt>
                <c:pt idx="28450">
                  <c:v>28.196000000000002</c:v>
                </c:pt>
                <c:pt idx="28451">
                  <c:v>28.196000000000002</c:v>
                </c:pt>
                <c:pt idx="28452">
                  <c:v>28.196000000000002</c:v>
                </c:pt>
                <c:pt idx="28453">
                  <c:v>28.196000000000002</c:v>
                </c:pt>
                <c:pt idx="28454">
                  <c:v>28.196000000000002</c:v>
                </c:pt>
                <c:pt idx="28455">
                  <c:v>28.196000000000002</c:v>
                </c:pt>
                <c:pt idx="28456">
                  <c:v>28.196000000000002</c:v>
                </c:pt>
                <c:pt idx="28457">
                  <c:v>28.196000000000002</c:v>
                </c:pt>
                <c:pt idx="28458">
                  <c:v>28.196000000000002</c:v>
                </c:pt>
                <c:pt idx="28459">
                  <c:v>28.196000000000002</c:v>
                </c:pt>
                <c:pt idx="28460">
                  <c:v>28.196000000000002</c:v>
                </c:pt>
                <c:pt idx="28461">
                  <c:v>28.196000000000002</c:v>
                </c:pt>
                <c:pt idx="28462">
                  <c:v>28.196000000000002</c:v>
                </c:pt>
                <c:pt idx="28463">
                  <c:v>28.196000000000002</c:v>
                </c:pt>
                <c:pt idx="28464">
                  <c:v>28.196000000000002</c:v>
                </c:pt>
                <c:pt idx="28465">
                  <c:v>28.196000000000002</c:v>
                </c:pt>
                <c:pt idx="28466">
                  <c:v>28.196000000000002</c:v>
                </c:pt>
                <c:pt idx="28467">
                  <c:v>28.196000000000002</c:v>
                </c:pt>
                <c:pt idx="28468">
                  <c:v>28.196000000000002</c:v>
                </c:pt>
                <c:pt idx="28469">
                  <c:v>28.196000000000002</c:v>
                </c:pt>
                <c:pt idx="28470">
                  <c:v>28.196000000000002</c:v>
                </c:pt>
                <c:pt idx="28471">
                  <c:v>28.196000000000002</c:v>
                </c:pt>
                <c:pt idx="28472">
                  <c:v>28.196000000000002</c:v>
                </c:pt>
                <c:pt idx="28473">
                  <c:v>28.196000000000002</c:v>
                </c:pt>
                <c:pt idx="28474">
                  <c:v>28.196000000000002</c:v>
                </c:pt>
                <c:pt idx="28475">
                  <c:v>28.196000000000002</c:v>
                </c:pt>
                <c:pt idx="28476">
                  <c:v>28.196000000000002</c:v>
                </c:pt>
                <c:pt idx="28477">
                  <c:v>28.196000000000002</c:v>
                </c:pt>
                <c:pt idx="28478">
                  <c:v>28.196000000000002</c:v>
                </c:pt>
                <c:pt idx="28479">
                  <c:v>28.196000000000002</c:v>
                </c:pt>
                <c:pt idx="28480">
                  <c:v>28.196000000000002</c:v>
                </c:pt>
                <c:pt idx="28481">
                  <c:v>28.196000000000002</c:v>
                </c:pt>
                <c:pt idx="28482">
                  <c:v>28.196000000000002</c:v>
                </c:pt>
                <c:pt idx="28483">
                  <c:v>28.196000000000002</c:v>
                </c:pt>
                <c:pt idx="28484">
                  <c:v>28.196000000000002</c:v>
                </c:pt>
                <c:pt idx="28485">
                  <c:v>28.196000000000002</c:v>
                </c:pt>
                <c:pt idx="28486">
                  <c:v>28.196000000000002</c:v>
                </c:pt>
                <c:pt idx="28487">
                  <c:v>28.196000000000002</c:v>
                </c:pt>
                <c:pt idx="28488">
                  <c:v>28.196000000000002</c:v>
                </c:pt>
                <c:pt idx="28489">
                  <c:v>28.196000000000002</c:v>
                </c:pt>
                <c:pt idx="28490">
                  <c:v>28.196000000000002</c:v>
                </c:pt>
                <c:pt idx="28491">
                  <c:v>28.196000000000002</c:v>
                </c:pt>
                <c:pt idx="28492">
                  <c:v>28.196000000000002</c:v>
                </c:pt>
                <c:pt idx="28493">
                  <c:v>28.196000000000002</c:v>
                </c:pt>
                <c:pt idx="28494">
                  <c:v>28.196000000000002</c:v>
                </c:pt>
                <c:pt idx="28495">
                  <c:v>28.196000000000002</c:v>
                </c:pt>
                <c:pt idx="28496">
                  <c:v>28.196000000000002</c:v>
                </c:pt>
                <c:pt idx="28497">
                  <c:v>28.196000000000002</c:v>
                </c:pt>
                <c:pt idx="28498">
                  <c:v>28.196000000000002</c:v>
                </c:pt>
                <c:pt idx="28499">
                  <c:v>28.196000000000002</c:v>
                </c:pt>
                <c:pt idx="28500">
                  <c:v>28.196000000000002</c:v>
                </c:pt>
                <c:pt idx="28501">
                  <c:v>28.196000000000002</c:v>
                </c:pt>
                <c:pt idx="28502">
                  <c:v>28.196000000000002</c:v>
                </c:pt>
                <c:pt idx="28503">
                  <c:v>28.196000000000002</c:v>
                </c:pt>
                <c:pt idx="28504">
                  <c:v>28.196000000000002</c:v>
                </c:pt>
                <c:pt idx="28505">
                  <c:v>28.196000000000002</c:v>
                </c:pt>
                <c:pt idx="28506">
                  <c:v>28.196000000000002</c:v>
                </c:pt>
                <c:pt idx="28507">
                  <c:v>28.196000000000002</c:v>
                </c:pt>
                <c:pt idx="28508">
                  <c:v>28.196000000000002</c:v>
                </c:pt>
                <c:pt idx="28509">
                  <c:v>28.196000000000002</c:v>
                </c:pt>
                <c:pt idx="28510">
                  <c:v>28.196000000000002</c:v>
                </c:pt>
                <c:pt idx="28511">
                  <c:v>28.196000000000002</c:v>
                </c:pt>
                <c:pt idx="28512">
                  <c:v>28.198</c:v>
                </c:pt>
                <c:pt idx="28513">
                  <c:v>28.231999999999999</c:v>
                </c:pt>
                <c:pt idx="28514">
                  <c:v>28.231999999999999</c:v>
                </c:pt>
                <c:pt idx="28515">
                  <c:v>28.231999999999999</c:v>
                </c:pt>
                <c:pt idx="28516">
                  <c:v>28.231999999999999</c:v>
                </c:pt>
                <c:pt idx="28517">
                  <c:v>28.231999999999999</c:v>
                </c:pt>
                <c:pt idx="28518">
                  <c:v>28.231999999999999</c:v>
                </c:pt>
                <c:pt idx="28519">
                  <c:v>28.231999999999999</c:v>
                </c:pt>
                <c:pt idx="28520">
                  <c:v>28.231999999999999</c:v>
                </c:pt>
                <c:pt idx="28521">
                  <c:v>28.231999999999999</c:v>
                </c:pt>
                <c:pt idx="28522">
                  <c:v>28.231999999999999</c:v>
                </c:pt>
                <c:pt idx="28523">
                  <c:v>28.231999999999999</c:v>
                </c:pt>
                <c:pt idx="28524">
                  <c:v>28.231999999999999</c:v>
                </c:pt>
                <c:pt idx="28525">
                  <c:v>28.231999999999999</c:v>
                </c:pt>
                <c:pt idx="28526">
                  <c:v>28.231999999999999</c:v>
                </c:pt>
                <c:pt idx="28527">
                  <c:v>28.231999999999999</c:v>
                </c:pt>
                <c:pt idx="28528">
                  <c:v>28.231999999999999</c:v>
                </c:pt>
                <c:pt idx="28529">
                  <c:v>28.231999999999999</c:v>
                </c:pt>
                <c:pt idx="28530">
                  <c:v>28.231999999999999</c:v>
                </c:pt>
                <c:pt idx="28531">
                  <c:v>28.231999999999999</c:v>
                </c:pt>
                <c:pt idx="28532">
                  <c:v>28.231999999999999</c:v>
                </c:pt>
                <c:pt idx="28533">
                  <c:v>28.231999999999999</c:v>
                </c:pt>
                <c:pt idx="28534">
                  <c:v>28.231999999999999</c:v>
                </c:pt>
                <c:pt idx="28535">
                  <c:v>28.231999999999999</c:v>
                </c:pt>
                <c:pt idx="28536">
                  <c:v>28.231999999999999</c:v>
                </c:pt>
                <c:pt idx="28537">
                  <c:v>28.231999999999999</c:v>
                </c:pt>
                <c:pt idx="28538">
                  <c:v>28.231999999999999</c:v>
                </c:pt>
                <c:pt idx="28539">
                  <c:v>28.231999999999999</c:v>
                </c:pt>
                <c:pt idx="28540">
                  <c:v>28.231999999999999</c:v>
                </c:pt>
                <c:pt idx="28541">
                  <c:v>28.231999999999999</c:v>
                </c:pt>
                <c:pt idx="28542">
                  <c:v>28.231999999999999</c:v>
                </c:pt>
                <c:pt idx="28543">
                  <c:v>28.231999999999999</c:v>
                </c:pt>
                <c:pt idx="28544">
                  <c:v>28.231999999999999</c:v>
                </c:pt>
                <c:pt idx="28545">
                  <c:v>28.231999999999999</c:v>
                </c:pt>
                <c:pt idx="28546">
                  <c:v>28.231999999999999</c:v>
                </c:pt>
                <c:pt idx="28547">
                  <c:v>28.231999999999999</c:v>
                </c:pt>
                <c:pt idx="28548">
                  <c:v>28.231999999999999</c:v>
                </c:pt>
                <c:pt idx="28549">
                  <c:v>28.231999999999999</c:v>
                </c:pt>
                <c:pt idx="28550">
                  <c:v>28.231999999999999</c:v>
                </c:pt>
                <c:pt idx="28551">
                  <c:v>28.231999999999999</c:v>
                </c:pt>
                <c:pt idx="28552">
                  <c:v>28.231999999999999</c:v>
                </c:pt>
                <c:pt idx="28553">
                  <c:v>28.231999999999999</c:v>
                </c:pt>
                <c:pt idx="28554">
                  <c:v>28.231999999999999</c:v>
                </c:pt>
                <c:pt idx="28555">
                  <c:v>28.231999999999999</c:v>
                </c:pt>
                <c:pt idx="28556">
                  <c:v>28.231999999999999</c:v>
                </c:pt>
                <c:pt idx="28557">
                  <c:v>28.231999999999999</c:v>
                </c:pt>
                <c:pt idx="28558">
                  <c:v>28.231999999999999</c:v>
                </c:pt>
                <c:pt idx="28559">
                  <c:v>28.231999999999999</c:v>
                </c:pt>
                <c:pt idx="28560">
                  <c:v>28.231999999999999</c:v>
                </c:pt>
                <c:pt idx="28561">
                  <c:v>28.231999999999999</c:v>
                </c:pt>
                <c:pt idx="28562">
                  <c:v>28.231999999999999</c:v>
                </c:pt>
                <c:pt idx="28563">
                  <c:v>28.231999999999999</c:v>
                </c:pt>
                <c:pt idx="28564">
                  <c:v>28.231999999999999</c:v>
                </c:pt>
                <c:pt idx="28565">
                  <c:v>28.231999999999999</c:v>
                </c:pt>
                <c:pt idx="28566">
                  <c:v>28.231999999999999</c:v>
                </c:pt>
                <c:pt idx="28567">
                  <c:v>28.231999999999999</c:v>
                </c:pt>
                <c:pt idx="28568">
                  <c:v>28.231999999999999</c:v>
                </c:pt>
                <c:pt idx="28569">
                  <c:v>28.231999999999999</c:v>
                </c:pt>
                <c:pt idx="28570">
                  <c:v>28.231999999999999</c:v>
                </c:pt>
                <c:pt idx="28571">
                  <c:v>28.231999999999999</c:v>
                </c:pt>
                <c:pt idx="28572">
                  <c:v>28.231999999999999</c:v>
                </c:pt>
                <c:pt idx="28573">
                  <c:v>28.231999999999999</c:v>
                </c:pt>
                <c:pt idx="28574">
                  <c:v>28.231999999999999</c:v>
                </c:pt>
                <c:pt idx="28575">
                  <c:v>28.231999999999999</c:v>
                </c:pt>
                <c:pt idx="28576">
                  <c:v>28.231999999999999</c:v>
                </c:pt>
                <c:pt idx="28577">
                  <c:v>28.231999999999999</c:v>
                </c:pt>
                <c:pt idx="28578">
                  <c:v>28.231999999999999</c:v>
                </c:pt>
                <c:pt idx="28579">
                  <c:v>28.231999999999999</c:v>
                </c:pt>
                <c:pt idx="28580">
                  <c:v>28.231999999999999</c:v>
                </c:pt>
                <c:pt idx="28581">
                  <c:v>28.231999999999999</c:v>
                </c:pt>
                <c:pt idx="28582">
                  <c:v>28.231999999999999</c:v>
                </c:pt>
                <c:pt idx="28583">
                  <c:v>28.231999999999999</c:v>
                </c:pt>
                <c:pt idx="28584">
                  <c:v>28.231999999999999</c:v>
                </c:pt>
                <c:pt idx="28585">
                  <c:v>28.231999999999999</c:v>
                </c:pt>
                <c:pt idx="28586">
                  <c:v>28.231999999999999</c:v>
                </c:pt>
                <c:pt idx="28587">
                  <c:v>28.231999999999999</c:v>
                </c:pt>
                <c:pt idx="28588">
                  <c:v>28.231999999999999</c:v>
                </c:pt>
                <c:pt idx="28589">
                  <c:v>28.231999999999999</c:v>
                </c:pt>
                <c:pt idx="28590">
                  <c:v>28.231999999999999</c:v>
                </c:pt>
                <c:pt idx="28591">
                  <c:v>28.231999999999999</c:v>
                </c:pt>
                <c:pt idx="28592">
                  <c:v>28.231999999999999</c:v>
                </c:pt>
                <c:pt idx="28593">
                  <c:v>28.231999999999999</c:v>
                </c:pt>
                <c:pt idx="28594">
                  <c:v>28.231999999999999</c:v>
                </c:pt>
                <c:pt idx="28595">
                  <c:v>28.231999999999999</c:v>
                </c:pt>
                <c:pt idx="28596">
                  <c:v>28.231999999999999</c:v>
                </c:pt>
                <c:pt idx="28597">
                  <c:v>28.231999999999999</c:v>
                </c:pt>
                <c:pt idx="28598">
                  <c:v>28.231999999999999</c:v>
                </c:pt>
                <c:pt idx="28599">
                  <c:v>28.231999999999999</c:v>
                </c:pt>
                <c:pt idx="28600">
                  <c:v>28.231999999999999</c:v>
                </c:pt>
                <c:pt idx="28601">
                  <c:v>28.231999999999999</c:v>
                </c:pt>
                <c:pt idx="28602">
                  <c:v>28.231999999999999</c:v>
                </c:pt>
                <c:pt idx="28603">
                  <c:v>28.231999999999999</c:v>
                </c:pt>
                <c:pt idx="28604">
                  <c:v>28.231999999999999</c:v>
                </c:pt>
                <c:pt idx="28605">
                  <c:v>28.231999999999999</c:v>
                </c:pt>
                <c:pt idx="28606">
                  <c:v>28.231999999999999</c:v>
                </c:pt>
                <c:pt idx="28607">
                  <c:v>28.231999999999999</c:v>
                </c:pt>
                <c:pt idx="28608">
                  <c:v>28.231999999999999</c:v>
                </c:pt>
                <c:pt idx="28609">
                  <c:v>28.231999999999999</c:v>
                </c:pt>
                <c:pt idx="28610">
                  <c:v>28.231999999999999</c:v>
                </c:pt>
                <c:pt idx="28611">
                  <c:v>28.231999999999999</c:v>
                </c:pt>
                <c:pt idx="28612">
                  <c:v>28.231999999999999</c:v>
                </c:pt>
                <c:pt idx="28613">
                  <c:v>28.231999999999999</c:v>
                </c:pt>
                <c:pt idx="28614">
                  <c:v>28.231999999999999</c:v>
                </c:pt>
                <c:pt idx="28615">
                  <c:v>28.231999999999999</c:v>
                </c:pt>
                <c:pt idx="28616">
                  <c:v>28.231999999999999</c:v>
                </c:pt>
                <c:pt idx="28617">
                  <c:v>28.231999999999999</c:v>
                </c:pt>
                <c:pt idx="28618">
                  <c:v>28.231999999999999</c:v>
                </c:pt>
                <c:pt idx="28619">
                  <c:v>28.231999999999999</c:v>
                </c:pt>
                <c:pt idx="28620">
                  <c:v>28.271999999999998</c:v>
                </c:pt>
                <c:pt idx="28621">
                  <c:v>28.274000000000001</c:v>
                </c:pt>
                <c:pt idx="28622">
                  <c:v>28.274000000000001</c:v>
                </c:pt>
                <c:pt idx="28623">
                  <c:v>28.274000000000001</c:v>
                </c:pt>
                <c:pt idx="28624">
                  <c:v>28.274000000000001</c:v>
                </c:pt>
                <c:pt idx="28625">
                  <c:v>28.274000000000001</c:v>
                </c:pt>
                <c:pt idx="28626">
                  <c:v>28.274000000000001</c:v>
                </c:pt>
                <c:pt idx="28627">
                  <c:v>28.274000000000001</c:v>
                </c:pt>
                <c:pt idx="28628">
                  <c:v>28.274000000000001</c:v>
                </c:pt>
                <c:pt idx="28629">
                  <c:v>28.274000000000001</c:v>
                </c:pt>
                <c:pt idx="28630">
                  <c:v>28.274000000000001</c:v>
                </c:pt>
                <c:pt idx="28631">
                  <c:v>28.274000000000001</c:v>
                </c:pt>
                <c:pt idx="28632">
                  <c:v>28.274000000000001</c:v>
                </c:pt>
                <c:pt idx="28633">
                  <c:v>28.274000000000001</c:v>
                </c:pt>
                <c:pt idx="28634">
                  <c:v>28.274000000000001</c:v>
                </c:pt>
                <c:pt idx="28635">
                  <c:v>28.274000000000001</c:v>
                </c:pt>
                <c:pt idx="28636">
                  <c:v>28.274000000000001</c:v>
                </c:pt>
                <c:pt idx="28637">
                  <c:v>28.274000000000001</c:v>
                </c:pt>
                <c:pt idx="28638">
                  <c:v>28.274000000000001</c:v>
                </c:pt>
                <c:pt idx="28639">
                  <c:v>28.274000000000001</c:v>
                </c:pt>
                <c:pt idx="28640">
                  <c:v>28.274000000000001</c:v>
                </c:pt>
                <c:pt idx="28641">
                  <c:v>28.274000000000001</c:v>
                </c:pt>
                <c:pt idx="28642">
                  <c:v>28.274000000000001</c:v>
                </c:pt>
                <c:pt idx="28643">
                  <c:v>28.274000000000001</c:v>
                </c:pt>
                <c:pt idx="28644">
                  <c:v>28.274000000000001</c:v>
                </c:pt>
                <c:pt idx="28645">
                  <c:v>28.274000000000001</c:v>
                </c:pt>
                <c:pt idx="28646">
                  <c:v>28.274000000000001</c:v>
                </c:pt>
                <c:pt idx="28647">
                  <c:v>28.274000000000001</c:v>
                </c:pt>
                <c:pt idx="28648">
                  <c:v>28.274000000000001</c:v>
                </c:pt>
                <c:pt idx="28649">
                  <c:v>28.274000000000001</c:v>
                </c:pt>
                <c:pt idx="28650">
                  <c:v>28.274000000000001</c:v>
                </c:pt>
                <c:pt idx="28651">
                  <c:v>28.274000000000001</c:v>
                </c:pt>
                <c:pt idx="28652">
                  <c:v>28.274000000000001</c:v>
                </c:pt>
                <c:pt idx="28653">
                  <c:v>28.274000000000001</c:v>
                </c:pt>
                <c:pt idx="28654">
                  <c:v>28.274000000000001</c:v>
                </c:pt>
                <c:pt idx="28655">
                  <c:v>28.274000000000001</c:v>
                </c:pt>
                <c:pt idx="28656">
                  <c:v>28.274000000000001</c:v>
                </c:pt>
                <c:pt idx="28657">
                  <c:v>28.274000000000001</c:v>
                </c:pt>
                <c:pt idx="28658">
                  <c:v>28.274000000000001</c:v>
                </c:pt>
                <c:pt idx="28659">
                  <c:v>28.274000000000001</c:v>
                </c:pt>
                <c:pt idx="28660">
                  <c:v>28.274000000000001</c:v>
                </c:pt>
                <c:pt idx="28661">
                  <c:v>28.274000000000001</c:v>
                </c:pt>
                <c:pt idx="28662">
                  <c:v>28.274000000000001</c:v>
                </c:pt>
                <c:pt idx="28663">
                  <c:v>28.274000000000001</c:v>
                </c:pt>
                <c:pt idx="28664">
                  <c:v>28.274000000000001</c:v>
                </c:pt>
                <c:pt idx="28665">
                  <c:v>28.274000000000001</c:v>
                </c:pt>
                <c:pt idx="28666">
                  <c:v>28.274000000000001</c:v>
                </c:pt>
                <c:pt idx="28667">
                  <c:v>28.274000000000001</c:v>
                </c:pt>
                <c:pt idx="28668">
                  <c:v>28.274000000000001</c:v>
                </c:pt>
                <c:pt idx="28669">
                  <c:v>28.274000000000001</c:v>
                </c:pt>
                <c:pt idx="28670">
                  <c:v>28.274000000000001</c:v>
                </c:pt>
                <c:pt idx="28671">
                  <c:v>28.274000000000001</c:v>
                </c:pt>
                <c:pt idx="28672">
                  <c:v>28.274000000000001</c:v>
                </c:pt>
                <c:pt idx="28673">
                  <c:v>28.274000000000001</c:v>
                </c:pt>
                <c:pt idx="28674">
                  <c:v>28.274000000000001</c:v>
                </c:pt>
                <c:pt idx="28675">
                  <c:v>28.274000000000001</c:v>
                </c:pt>
                <c:pt idx="28676">
                  <c:v>28.274000000000001</c:v>
                </c:pt>
                <c:pt idx="28677">
                  <c:v>28.274000000000001</c:v>
                </c:pt>
                <c:pt idx="28678">
                  <c:v>28.274000000000001</c:v>
                </c:pt>
                <c:pt idx="28679">
                  <c:v>28.274000000000001</c:v>
                </c:pt>
                <c:pt idx="28680">
                  <c:v>28.274000000000001</c:v>
                </c:pt>
                <c:pt idx="28681">
                  <c:v>28.274000000000001</c:v>
                </c:pt>
                <c:pt idx="28682">
                  <c:v>28.274000000000001</c:v>
                </c:pt>
                <c:pt idx="28683">
                  <c:v>28.274000000000001</c:v>
                </c:pt>
                <c:pt idx="28684">
                  <c:v>28.274000000000001</c:v>
                </c:pt>
                <c:pt idx="28685">
                  <c:v>28.274000000000001</c:v>
                </c:pt>
                <c:pt idx="28686">
                  <c:v>28.274000000000001</c:v>
                </c:pt>
                <c:pt idx="28687">
                  <c:v>28.274000000000001</c:v>
                </c:pt>
                <c:pt idx="28688">
                  <c:v>28.274000000000001</c:v>
                </c:pt>
                <c:pt idx="28689">
                  <c:v>28.274000000000001</c:v>
                </c:pt>
                <c:pt idx="28690">
                  <c:v>28.274000000000001</c:v>
                </c:pt>
                <c:pt idx="28691">
                  <c:v>28.274000000000001</c:v>
                </c:pt>
                <c:pt idx="28692">
                  <c:v>28.274000000000001</c:v>
                </c:pt>
                <c:pt idx="28693">
                  <c:v>28.274000000000001</c:v>
                </c:pt>
                <c:pt idx="28694">
                  <c:v>28.274000000000001</c:v>
                </c:pt>
                <c:pt idx="28695">
                  <c:v>28.274000000000001</c:v>
                </c:pt>
                <c:pt idx="28696">
                  <c:v>28.274000000000001</c:v>
                </c:pt>
                <c:pt idx="28697">
                  <c:v>28.274000000000001</c:v>
                </c:pt>
                <c:pt idx="28698">
                  <c:v>28.274000000000001</c:v>
                </c:pt>
                <c:pt idx="28699">
                  <c:v>28.274000000000001</c:v>
                </c:pt>
                <c:pt idx="28700">
                  <c:v>28.274000000000001</c:v>
                </c:pt>
                <c:pt idx="28701">
                  <c:v>28.274000000000001</c:v>
                </c:pt>
                <c:pt idx="28702">
                  <c:v>28.274000000000001</c:v>
                </c:pt>
                <c:pt idx="28703">
                  <c:v>28.274000000000001</c:v>
                </c:pt>
                <c:pt idx="28704">
                  <c:v>28.274000000000001</c:v>
                </c:pt>
                <c:pt idx="28705">
                  <c:v>28.274000000000001</c:v>
                </c:pt>
                <c:pt idx="28706">
                  <c:v>28.274000000000001</c:v>
                </c:pt>
                <c:pt idx="28707">
                  <c:v>28.274000000000001</c:v>
                </c:pt>
                <c:pt idx="28708">
                  <c:v>28.274000000000001</c:v>
                </c:pt>
                <c:pt idx="28709">
                  <c:v>28.274000000000001</c:v>
                </c:pt>
                <c:pt idx="28710">
                  <c:v>28.274000000000001</c:v>
                </c:pt>
                <c:pt idx="28711">
                  <c:v>28.274000000000001</c:v>
                </c:pt>
                <c:pt idx="28712">
                  <c:v>28.274000000000001</c:v>
                </c:pt>
                <c:pt idx="28713">
                  <c:v>28.274000000000001</c:v>
                </c:pt>
                <c:pt idx="28714">
                  <c:v>28.274000000000001</c:v>
                </c:pt>
                <c:pt idx="28715">
                  <c:v>28.274000000000001</c:v>
                </c:pt>
                <c:pt idx="28716">
                  <c:v>28.274000000000001</c:v>
                </c:pt>
                <c:pt idx="28717">
                  <c:v>28.274000000000001</c:v>
                </c:pt>
                <c:pt idx="28718">
                  <c:v>28.274000000000001</c:v>
                </c:pt>
                <c:pt idx="28719">
                  <c:v>28.274000000000001</c:v>
                </c:pt>
                <c:pt idx="28720">
                  <c:v>28.274000000000001</c:v>
                </c:pt>
                <c:pt idx="28721">
                  <c:v>28.274000000000001</c:v>
                </c:pt>
                <c:pt idx="28722">
                  <c:v>28.274000000000001</c:v>
                </c:pt>
                <c:pt idx="28723">
                  <c:v>28.274000000000001</c:v>
                </c:pt>
                <c:pt idx="28724">
                  <c:v>28.274000000000001</c:v>
                </c:pt>
                <c:pt idx="28725">
                  <c:v>28.274000000000001</c:v>
                </c:pt>
                <c:pt idx="28726">
                  <c:v>28.274000000000001</c:v>
                </c:pt>
                <c:pt idx="28727">
                  <c:v>28.274000000000001</c:v>
                </c:pt>
                <c:pt idx="28728">
                  <c:v>28.274000000000001</c:v>
                </c:pt>
                <c:pt idx="28729">
                  <c:v>28.274000000000001</c:v>
                </c:pt>
                <c:pt idx="28730">
                  <c:v>28.274000000000001</c:v>
                </c:pt>
                <c:pt idx="28731">
                  <c:v>28.274000000000001</c:v>
                </c:pt>
                <c:pt idx="28732">
                  <c:v>28.274000000000001</c:v>
                </c:pt>
                <c:pt idx="28733">
                  <c:v>28.274000000000001</c:v>
                </c:pt>
                <c:pt idx="28734">
                  <c:v>28.274000000000001</c:v>
                </c:pt>
                <c:pt idx="28735">
                  <c:v>28.274000000000001</c:v>
                </c:pt>
                <c:pt idx="28736">
                  <c:v>28.274000000000001</c:v>
                </c:pt>
                <c:pt idx="28737">
                  <c:v>28.274000000000001</c:v>
                </c:pt>
                <c:pt idx="28738">
                  <c:v>28.274000000000001</c:v>
                </c:pt>
                <c:pt idx="28739">
                  <c:v>28.274000000000001</c:v>
                </c:pt>
                <c:pt idx="28740">
                  <c:v>28.274000000000001</c:v>
                </c:pt>
                <c:pt idx="28741">
                  <c:v>28.286000000000001</c:v>
                </c:pt>
                <c:pt idx="28742">
                  <c:v>28.318000000000001</c:v>
                </c:pt>
                <c:pt idx="28743">
                  <c:v>28.318000000000001</c:v>
                </c:pt>
                <c:pt idx="28744">
                  <c:v>28.318000000000001</c:v>
                </c:pt>
                <c:pt idx="28745">
                  <c:v>28.318000000000001</c:v>
                </c:pt>
                <c:pt idx="28746">
                  <c:v>28.318000000000001</c:v>
                </c:pt>
                <c:pt idx="28747">
                  <c:v>28.318000000000001</c:v>
                </c:pt>
                <c:pt idx="28748">
                  <c:v>28.318000000000001</c:v>
                </c:pt>
                <c:pt idx="28749">
                  <c:v>28.318000000000001</c:v>
                </c:pt>
                <c:pt idx="28750">
                  <c:v>28.318000000000001</c:v>
                </c:pt>
                <c:pt idx="28751">
                  <c:v>28.318000000000001</c:v>
                </c:pt>
                <c:pt idx="28752">
                  <c:v>28.318000000000001</c:v>
                </c:pt>
                <c:pt idx="28753">
                  <c:v>28.318000000000001</c:v>
                </c:pt>
                <c:pt idx="28754">
                  <c:v>28.318000000000001</c:v>
                </c:pt>
                <c:pt idx="28755">
                  <c:v>28.318000000000001</c:v>
                </c:pt>
                <c:pt idx="28756">
                  <c:v>28.318000000000001</c:v>
                </c:pt>
                <c:pt idx="28757">
                  <c:v>28.318000000000001</c:v>
                </c:pt>
                <c:pt idx="28758">
                  <c:v>28.318000000000001</c:v>
                </c:pt>
                <c:pt idx="28759">
                  <c:v>28.318000000000001</c:v>
                </c:pt>
                <c:pt idx="28760">
                  <c:v>28.318000000000001</c:v>
                </c:pt>
                <c:pt idx="28761">
                  <c:v>28.318000000000001</c:v>
                </c:pt>
                <c:pt idx="28762">
                  <c:v>28.318000000000001</c:v>
                </c:pt>
                <c:pt idx="28763">
                  <c:v>28.318000000000001</c:v>
                </c:pt>
                <c:pt idx="28764">
                  <c:v>28.318000000000001</c:v>
                </c:pt>
                <c:pt idx="28765">
                  <c:v>28.318000000000001</c:v>
                </c:pt>
                <c:pt idx="28766">
                  <c:v>28.318000000000001</c:v>
                </c:pt>
                <c:pt idx="28767">
                  <c:v>28.318000000000001</c:v>
                </c:pt>
                <c:pt idx="28768">
                  <c:v>28.318000000000001</c:v>
                </c:pt>
                <c:pt idx="28769">
                  <c:v>28.318000000000001</c:v>
                </c:pt>
                <c:pt idx="28770">
                  <c:v>28.318000000000001</c:v>
                </c:pt>
                <c:pt idx="28771">
                  <c:v>28.318000000000001</c:v>
                </c:pt>
                <c:pt idx="28772">
                  <c:v>28.318000000000001</c:v>
                </c:pt>
                <c:pt idx="28773">
                  <c:v>28.318000000000001</c:v>
                </c:pt>
                <c:pt idx="28774">
                  <c:v>28.318000000000001</c:v>
                </c:pt>
                <c:pt idx="28775">
                  <c:v>28.318000000000001</c:v>
                </c:pt>
                <c:pt idx="28776">
                  <c:v>28.318000000000001</c:v>
                </c:pt>
                <c:pt idx="28777">
                  <c:v>28.318000000000001</c:v>
                </c:pt>
                <c:pt idx="28778">
                  <c:v>28.318000000000001</c:v>
                </c:pt>
                <c:pt idx="28779">
                  <c:v>28.318000000000001</c:v>
                </c:pt>
                <c:pt idx="28780">
                  <c:v>28.318000000000001</c:v>
                </c:pt>
                <c:pt idx="28781">
                  <c:v>28.318000000000001</c:v>
                </c:pt>
                <c:pt idx="28782">
                  <c:v>28.318000000000001</c:v>
                </c:pt>
                <c:pt idx="28783">
                  <c:v>28.318000000000001</c:v>
                </c:pt>
                <c:pt idx="28784">
                  <c:v>28.318000000000001</c:v>
                </c:pt>
                <c:pt idx="28785">
                  <c:v>28.318000000000001</c:v>
                </c:pt>
                <c:pt idx="28786">
                  <c:v>28.318000000000001</c:v>
                </c:pt>
                <c:pt idx="28787">
                  <c:v>28.318000000000001</c:v>
                </c:pt>
                <c:pt idx="28788">
                  <c:v>28.318000000000001</c:v>
                </c:pt>
                <c:pt idx="28789">
                  <c:v>28.318000000000001</c:v>
                </c:pt>
                <c:pt idx="28790">
                  <c:v>28.318000000000001</c:v>
                </c:pt>
                <c:pt idx="28791">
                  <c:v>28.318000000000001</c:v>
                </c:pt>
                <c:pt idx="28792">
                  <c:v>28.318000000000001</c:v>
                </c:pt>
                <c:pt idx="28793">
                  <c:v>28.318000000000001</c:v>
                </c:pt>
                <c:pt idx="28794">
                  <c:v>28.318000000000001</c:v>
                </c:pt>
                <c:pt idx="28795">
                  <c:v>28.318000000000001</c:v>
                </c:pt>
                <c:pt idx="28796">
                  <c:v>28.318000000000001</c:v>
                </c:pt>
                <c:pt idx="28797">
                  <c:v>28.318000000000001</c:v>
                </c:pt>
                <c:pt idx="28798">
                  <c:v>28.318000000000001</c:v>
                </c:pt>
                <c:pt idx="28799">
                  <c:v>28.318000000000001</c:v>
                </c:pt>
                <c:pt idx="28800">
                  <c:v>28.318000000000001</c:v>
                </c:pt>
                <c:pt idx="28801">
                  <c:v>28.318000000000001</c:v>
                </c:pt>
                <c:pt idx="28802">
                  <c:v>28.318000000000001</c:v>
                </c:pt>
                <c:pt idx="28803">
                  <c:v>28.318000000000001</c:v>
                </c:pt>
                <c:pt idx="28804">
                  <c:v>28.318000000000001</c:v>
                </c:pt>
                <c:pt idx="28805">
                  <c:v>28.318000000000001</c:v>
                </c:pt>
                <c:pt idx="28806">
                  <c:v>28.318000000000001</c:v>
                </c:pt>
                <c:pt idx="28807">
                  <c:v>28.318000000000001</c:v>
                </c:pt>
                <c:pt idx="28808">
                  <c:v>28.318000000000001</c:v>
                </c:pt>
                <c:pt idx="28809">
                  <c:v>28.318000000000001</c:v>
                </c:pt>
                <c:pt idx="28810">
                  <c:v>28.318000000000001</c:v>
                </c:pt>
                <c:pt idx="28811">
                  <c:v>28.318000000000001</c:v>
                </c:pt>
                <c:pt idx="28812">
                  <c:v>28.318000000000001</c:v>
                </c:pt>
                <c:pt idx="28813">
                  <c:v>28.318000000000001</c:v>
                </c:pt>
                <c:pt idx="28814">
                  <c:v>28.318000000000001</c:v>
                </c:pt>
                <c:pt idx="28815">
                  <c:v>28.318000000000001</c:v>
                </c:pt>
                <c:pt idx="28816">
                  <c:v>28.318000000000001</c:v>
                </c:pt>
                <c:pt idx="28817">
                  <c:v>28.318000000000001</c:v>
                </c:pt>
                <c:pt idx="28818">
                  <c:v>28.318000000000001</c:v>
                </c:pt>
                <c:pt idx="28819">
                  <c:v>28.318000000000001</c:v>
                </c:pt>
                <c:pt idx="28820">
                  <c:v>28.318000000000001</c:v>
                </c:pt>
                <c:pt idx="28821">
                  <c:v>28.318000000000001</c:v>
                </c:pt>
                <c:pt idx="28822">
                  <c:v>28.318000000000001</c:v>
                </c:pt>
                <c:pt idx="28823">
                  <c:v>28.318000000000001</c:v>
                </c:pt>
                <c:pt idx="28824">
                  <c:v>28.318000000000001</c:v>
                </c:pt>
                <c:pt idx="28825">
                  <c:v>28.318000000000001</c:v>
                </c:pt>
                <c:pt idx="28826">
                  <c:v>28.318000000000001</c:v>
                </c:pt>
                <c:pt idx="28827">
                  <c:v>28.318000000000001</c:v>
                </c:pt>
                <c:pt idx="28828">
                  <c:v>28.318000000000001</c:v>
                </c:pt>
                <c:pt idx="28829">
                  <c:v>28.318000000000001</c:v>
                </c:pt>
                <c:pt idx="28830">
                  <c:v>28.318000000000001</c:v>
                </c:pt>
                <c:pt idx="28831">
                  <c:v>28.318000000000001</c:v>
                </c:pt>
                <c:pt idx="28832">
                  <c:v>28.318000000000001</c:v>
                </c:pt>
                <c:pt idx="28833">
                  <c:v>28.318000000000001</c:v>
                </c:pt>
                <c:pt idx="28834">
                  <c:v>28.318000000000001</c:v>
                </c:pt>
                <c:pt idx="28835">
                  <c:v>28.318000000000001</c:v>
                </c:pt>
                <c:pt idx="28836">
                  <c:v>28.318000000000001</c:v>
                </c:pt>
                <c:pt idx="28837">
                  <c:v>28.318000000000001</c:v>
                </c:pt>
                <c:pt idx="28838">
                  <c:v>28.318000000000001</c:v>
                </c:pt>
                <c:pt idx="28839">
                  <c:v>28.318000000000001</c:v>
                </c:pt>
                <c:pt idx="28840">
                  <c:v>28.318000000000001</c:v>
                </c:pt>
                <c:pt idx="28841">
                  <c:v>28.318000000000001</c:v>
                </c:pt>
                <c:pt idx="28842">
                  <c:v>28.318000000000001</c:v>
                </c:pt>
                <c:pt idx="28843">
                  <c:v>28.318000000000001</c:v>
                </c:pt>
                <c:pt idx="28844">
                  <c:v>28.318000000000001</c:v>
                </c:pt>
                <c:pt idx="28845">
                  <c:v>28.318000000000001</c:v>
                </c:pt>
                <c:pt idx="28846">
                  <c:v>28.318000000000001</c:v>
                </c:pt>
                <c:pt idx="28847">
                  <c:v>28.318000000000001</c:v>
                </c:pt>
                <c:pt idx="28848">
                  <c:v>28.318000000000001</c:v>
                </c:pt>
                <c:pt idx="28849">
                  <c:v>28.318000000000001</c:v>
                </c:pt>
                <c:pt idx="28850">
                  <c:v>28.318000000000001</c:v>
                </c:pt>
                <c:pt idx="28851">
                  <c:v>28.318000000000001</c:v>
                </c:pt>
                <c:pt idx="28852">
                  <c:v>28.318000000000001</c:v>
                </c:pt>
                <c:pt idx="28853">
                  <c:v>28.318000000000001</c:v>
                </c:pt>
                <c:pt idx="28854">
                  <c:v>28.318000000000001</c:v>
                </c:pt>
                <c:pt idx="28855">
                  <c:v>28.318000000000001</c:v>
                </c:pt>
                <c:pt idx="28856">
                  <c:v>28.318000000000001</c:v>
                </c:pt>
                <c:pt idx="28857">
                  <c:v>28.318000000000001</c:v>
                </c:pt>
                <c:pt idx="28858">
                  <c:v>28.318000000000001</c:v>
                </c:pt>
                <c:pt idx="28859">
                  <c:v>28.318000000000001</c:v>
                </c:pt>
                <c:pt idx="28860">
                  <c:v>28.318000000000001</c:v>
                </c:pt>
                <c:pt idx="28861">
                  <c:v>28.318000000000001</c:v>
                </c:pt>
                <c:pt idx="28862">
                  <c:v>28.33</c:v>
                </c:pt>
                <c:pt idx="28863">
                  <c:v>28.353999999999999</c:v>
                </c:pt>
                <c:pt idx="28864">
                  <c:v>28.353999999999999</c:v>
                </c:pt>
                <c:pt idx="28865">
                  <c:v>28.353999999999999</c:v>
                </c:pt>
                <c:pt idx="28866">
                  <c:v>28.353999999999999</c:v>
                </c:pt>
                <c:pt idx="28867">
                  <c:v>28.353999999999999</c:v>
                </c:pt>
                <c:pt idx="28868">
                  <c:v>28.353999999999999</c:v>
                </c:pt>
                <c:pt idx="28869">
                  <c:v>28.353999999999999</c:v>
                </c:pt>
                <c:pt idx="28870">
                  <c:v>28.353999999999999</c:v>
                </c:pt>
                <c:pt idx="28871">
                  <c:v>28.353999999999999</c:v>
                </c:pt>
                <c:pt idx="28872">
                  <c:v>28.353999999999999</c:v>
                </c:pt>
                <c:pt idx="28873">
                  <c:v>28.353999999999999</c:v>
                </c:pt>
                <c:pt idx="28874">
                  <c:v>28.353999999999999</c:v>
                </c:pt>
                <c:pt idx="28875">
                  <c:v>28.353999999999999</c:v>
                </c:pt>
                <c:pt idx="28876">
                  <c:v>28.353999999999999</c:v>
                </c:pt>
                <c:pt idx="28877">
                  <c:v>28.353999999999999</c:v>
                </c:pt>
                <c:pt idx="28878">
                  <c:v>28.353999999999999</c:v>
                </c:pt>
                <c:pt idx="28879">
                  <c:v>28.353999999999999</c:v>
                </c:pt>
                <c:pt idx="28880">
                  <c:v>28.353999999999999</c:v>
                </c:pt>
                <c:pt idx="28881">
                  <c:v>28.353999999999999</c:v>
                </c:pt>
                <c:pt idx="28882">
                  <c:v>28.353999999999999</c:v>
                </c:pt>
                <c:pt idx="28883">
                  <c:v>28.353999999999999</c:v>
                </c:pt>
                <c:pt idx="28884">
                  <c:v>28.353999999999999</c:v>
                </c:pt>
                <c:pt idx="28885">
                  <c:v>28.353999999999999</c:v>
                </c:pt>
                <c:pt idx="28886">
                  <c:v>28.353999999999999</c:v>
                </c:pt>
                <c:pt idx="28887">
                  <c:v>28.353999999999999</c:v>
                </c:pt>
                <c:pt idx="28888">
                  <c:v>28.353999999999999</c:v>
                </c:pt>
                <c:pt idx="28889">
                  <c:v>28.353999999999999</c:v>
                </c:pt>
                <c:pt idx="28890">
                  <c:v>28.353999999999999</c:v>
                </c:pt>
                <c:pt idx="28891">
                  <c:v>28.353999999999999</c:v>
                </c:pt>
                <c:pt idx="28892">
                  <c:v>28.353999999999999</c:v>
                </c:pt>
                <c:pt idx="28893">
                  <c:v>28.353999999999999</c:v>
                </c:pt>
                <c:pt idx="28894">
                  <c:v>28.353999999999999</c:v>
                </c:pt>
                <c:pt idx="28895">
                  <c:v>28.353999999999999</c:v>
                </c:pt>
                <c:pt idx="28896">
                  <c:v>28.353999999999999</c:v>
                </c:pt>
                <c:pt idx="28897">
                  <c:v>28.353999999999999</c:v>
                </c:pt>
                <c:pt idx="28898">
                  <c:v>28.353999999999999</c:v>
                </c:pt>
                <c:pt idx="28899">
                  <c:v>28.353999999999999</c:v>
                </c:pt>
                <c:pt idx="28900">
                  <c:v>28.353999999999999</c:v>
                </c:pt>
                <c:pt idx="28901">
                  <c:v>28.353999999999999</c:v>
                </c:pt>
                <c:pt idx="28902">
                  <c:v>28.353999999999999</c:v>
                </c:pt>
                <c:pt idx="28903">
                  <c:v>28.353999999999999</c:v>
                </c:pt>
                <c:pt idx="28904">
                  <c:v>28.353999999999999</c:v>
                </c:pt>
                <c:pt idx="28905">
                  <c:v>28.353999999999999</c:v>
                </c:pt>
                <c:pt idx="28906">
                  <c:v>28.353999999999999</c:v>
                </c:pt>
                <c:pt idx="28907">
                  <c:v>28.353999999999999</c:v>
                </c:pt>
                <c:pt idx="28908">
                  <c:v>28.353999999999999</c:v>
                </c:pt>
                <c:pt idx="28909">
                  <c:v>28.353999999999999</c:v>
                </c:pt>
                <c:pt idx="28910">
                  <c:v>28.353999999999999</c:v>
                </c:pt>
                <c:pt idx="28911">
                  <c:v>28.353999999999999</c:v>
                </c:pt>
                <c:pt idx="28912">
                  <c:v>28.353999999999999</c:v>
                </c:pt>
                <c:pt idx="28913">
                  <c:v>28.353999999999999</c:v>
                </c:pt>
                <c:pt idx="28914">
                  <c:v>28.353999999999999</c:v>
                </c:pt>
                <c:pt idx="28915">
                  <c:v>28.353999999999999</c:v>
                </c:pt>
                <c:pt idx="28916">
                  <c:v>28.353999999999999</c:v>
                </c:pt>
                <c:pt idx="28917">
                  <c:v>28.353999999999999</c:v>
                </c:pt>
                <c:pt idx="28918">
                  <c:v>28.353999999999999</c:v>
                </c:pt>
                <c:pt idx="28919">
                  <c:v>28.353999999999999</c:v>
                </c:pt>
                <c:pt idx="28920">
                  <c:v>28.353999999999999</c:v>
                </c:pt>
                <c:pt idx="28921">
                  <c:v>28.353999999999999</c:v>
                </c:pt>
                <c:pt idx="28922">
                  <c:v>28.353999999999999</c:v>
                </c:pt>
                <c:pt idx="28923">
                  <c:v>28.353999999999999</c:v>
                </c:pt>
                <c:pt idx="28924">
                  <c:v>28.353999999999999</c:v>
                </c:pt>
                <c:pt idx="28925">
                  <c:v>28.353999999999999</c:v>
                </c:pt>
                <c:pt idx="28926">
                  <c:v>28.353999999999999</c:v>
                </c:pt>
                <c:pt idx="28927">
                  <c:v>28.353999999999999</c:v>
                </c:pt>
                <c:pt idx="28928">
                  <c:v>28.353999999999999</c:v>
                </c:pt>
                <c:pt idx="28929">
                  <c:v>28.353999999999999</c:v>
                </c:pt>
                <c:pt idx="28930">
                  <c:v>28.353999999999999</c:v>
                </c:pt>
                <c:pt idx="28931">
                  <c:v>28.353999999999999</c:v>
                </c:pt>
                <c:pt idx="28932">
                  <c:v>28.353999999999999</c:v>
                </c:pt>
                <c:pt idx="28933">
                  <c:v>28.353999999999999</c:v>
                </c:pt>
                <c:pt idx="28934">
                  <c:v>28.353999999999999</c:v>
                </c:pt>
                <c:pt idx="28935">
                  <c:v>28.353999999999999</c:v>
                </c:pt>
                <c:pt idx="28936">
                  <c:v>28.353999999999999</c:v>
                </c:pt>
                <c:pt idx="28937">
                  <c:v>28.353999999999999</c:v>
                </c:pt>
                <c:pt idx="28938">
                  <c:v>28.353999999999999</c:v>
                </c:pt>
                <c:pt idx="28939">
                  <c:v>28.353999999999999</c:v>
                </c:pt>
                <c:pt idx="28940">
                  <c:v>28.353999999999999</c:v>
                </c:pt>
                <c:pt idx="28941">
                  <c:v>28.353999999999999</c:v>
                </c:pt>
                <c:pt idx="28942">
                  <c:v>28.353999999999999</c:v>
                </c:pt>
                <c:pt idx="28943">
                  <c:v>28.353999999999999</c:v>
                </c:pt>
                <c:pt idx="28944">
                  <c:v>28.353999999999999</c:v>
                </c:pt>
                <c:pt idx="28945">
                  <c:v>28.353999999999999</c:v>
                </c:pt>
                <c:pt idx="28946">
                  <c:v>28.353999999999999</c:v>
                </c:pt>
                <c:pt idx="28947">
                  <c:v>28.353999999999999</c:v>
                </c:pt>
                <c:pt idx="28948">
                  <c:v>28.353999999999999</c:v>
                </c:pt>
                <c:pt idx="28949">
                  <c:v>28.353999999999999</c:v>
                </c:pt>
                <c:pt idx="28950">
                  <c:v>28.353999999999999</c:v>
                </c:pt>
                <c:pt idx="28951">
                  <c:v>28.353999999999999</c:v>
                </c:pt>
                <c:pt idx="28952">
                  <c:v>28.353999999999999</c:v>
                </c:pt>
                <c:pt idx="28953">
                  <c:v>28.353999999999999</c:v>
                </c:pt>
                <c:pt idx="28954">
                  <c:v>28.353999999999999</c:v>
                </c:pt>
                <c:pt idx="28955">
                  <c:v>28.353999999999999</c:v>
                </c:pt>
                <c:pt idx="28956">
                  <c:v>28.353999999999999</c:v>
                </c:pt>
                <c:pt idx="28957">
                  <c:v>28.353999999999999</c:v>
                </c:pt>
                <c:pt idx="28958">
                  <c:v>28.353999999999999</c:v>
                </c:pt>
                <c:pt idx="28959">
                  <c:v>28.353999999999999</c:v>
                </c:pt>
                <c:pt idx="28960">
                  <c:v>28.353999999999999</c:v>
                </c:pt>
                <c:pt idx="28961">
                  <c:v>28.353999999999999</c:v>
                </c:pt>
                <c:pt idx="28962">
                  <c:v>28.353999999999999</c:v>
                </c:pt>
                <c:pt idx="28963">
                  <c:v>28.353999999999999</c:v>
                </c:pt>
                <c:pt idx="28964">
                  <c:v>28.353999999999999</c:v>
                </c:pt>
                <c:pt idx="28965">
                  <c:v>28.361999999999998</c:v>
                </c:pt>
                <c:pt idx="28966">
                  <c:v>28.393999999999998</c:v>
                </c:pt>
                <c:pt idx="28967">
                  <c:v>28.393999999999998</c:v>
                </c:pt>
                <c:pt idx="28968">
                  <c:v>28.393999999999998</c:v>
                </c:pt>
                <c:pt idx="28969">
                  <c:v>28.393999999999998</c:v>
                </c:pt>
                <c:pt idx="28970">
                  <c:v>28.393999999999998</c:v>
                </c:pt>
                <c:pt idx="28971">
                  <c:v>28.393999999999998</c:v>
                </c:pt>
                <c:pt idx="28972">
                  <c:v>28.393999999999998</c:v>
                </c:pt>
                <c:pt idx="28973">
                  <c:v>28.393999999999998</c:v>
                </c:pt>
                <c:pt idx="28974">
                  <c:v>28.393999999999998</c:v>
                </c:pt>
                <c:pt idx="28975">
                  <c:v>28.393999999999998</c:v>
                </c:pt>
                <c:pt idx="28976">
                  <c:v>28.393999999999998</c:v>
                </c:pt>
                <c:pt idx="28977">
                  <c:v>28.393999999999998</c:v>
                </c:pt>
                <c:pt idx="28978">
                  <c:v>28.393999999999998</c:v>
                </c:pt>
                <c:pt idx="28979">
                  <c:v>28.393999999999998</c:v>
                </c:pt>
                <c:pt idx="28980">
                  <c:v>28.393999999999998</c:v>
                </c:pt>
                <c:pt idx="28981">
                  <c:v>28.393999999999998</c:v>
                </c:pt>
                <c:pt idx="28982">
                  <c:v>28.393999999999998</c:v>
                </c:pt>
                <c:pt idx="28983">
                  <c:v>28.393999999999998</c:v>
                </c:pt>
                <c:pt idx="28984">
                  <c:v>28.393999999999998</c:v>
                </c:pt>
                <c:pt idx="28985">
                  <c:v>28.393999999999998</c:v>
                </c:pt>
                <c:pt idx="28986">
                  <c:v>28.393999999999998</c:v>
                </c:pt>
                <c:pt idx="28987">
                  <c:v>28.393999999999998</c:v>
                </c:pt>
                <c:pt idx="28988">
                  <c:v>28.393999999999998</c:v>
                </c:pt>
                <c:pt idx="28989">
                  <c:v>28.393999999999998</c:v>
                </c:pt>
                <c:pt idx="28990">
                  <c:v>28.393999999999998</c:v>
                </c:pt>
                <c:pt idx="28991">
                  <c:v>28.393999999999998</c:v>
                </c:pt>
                <c:pt idx="28992">
                  <c:v>28.393999999999998</c:v>
                </c:pt>
                <c:pt idx="28993">
                  <c:v>28.393999999999998</c:v>
                </c:pt>
                <c:pt idx="28994">
                  <c:v>28.393999999999998</c:v>
                </c:pt>
                <c:pt idx="28995">
                  <c:v>28.393999999999998</c:v>
                </c:pt>
                <c:pt idx="28996">
                  <c:v>28.393999999999998</c:v>
                </c:pt>
                <c:pt idx="28997">
                  <c:v>28.393999999999998</c:v>
                </c:pt>
                <c:pt idx="28998">
                  <c:v>28.393999999999998</c:v>
                </c:pt>
                <c:pt idx="28999">
                  <c:v>28.393999999999998</c:v>
                </c:pt>
                <c:pt idx="29000">
                  <c:v>28.393999999999998</c:v>
                </c:pt>
                <c:pt idx="29001">
                  <c:v>28.393999999999998</c:v>
                </c:pt>
                <c:pt idx="29002">
                  <c:v>28.393999999999998</c:v>
                </c:pt>
                <c:pt idx="29003">
                  <c:v>28.393999999999998</c:v>
                </c:pt>
                <c:pt idx="29004">
                  <c:v>28.393999999999998</c:v>
                </c:pt>
                <c:pt idx="29005">
                  <c:v>28.393999999999998</c:v>
                </c:pt>
                <c:pt idx="29006">
                  <c:v>28.393999999999998</c:v>
                </c:pt>
                <c:pt idx="29007">
                  <c:v>28.393999999999998</c:v>
                </c:pt>
                <c:pt idx="29008">
                  <c:v>28.393999999999998</c:v>
                </c:pt>
                <c:pt idx="29009">
                  <c:v>28.393999999999998</c:v>
                </c:pt>
                <c:pt idx="29010">
                  <c:v>28.393999999999998</c:v>
                </c:pt>
                <c:pt idx="29011">
                  <c:v>28.393999999999998</c:v>
                </c:pt>
                <c:pt idx="29012">
                  <c:v>28.393999999999998</c:v>
                </c:pt>
                <c:pt idx="29013">
                  <c:v>28.393999999999998</c:v>
                </c:pt>
                <c:pt idx="29014">
                  <c:v>28.393999999999998</c:v>
                </c:pt>
                <c:pt idx="29015">
                  <c:v>28.393999999999998</c:v>
                </c:pt>
                <c:pt idx="29016">
                  <c:v>28.393999999999998</c:v>
                </c:pt>
                <c:pt idx="29017">
                  <c:v>28.393999999999998</c:v>
                </c:pt>
                <c:pt idx="29018">
                  <c:v>28.393999999999998</c:v>
                </c:pt>
                <c:pt idx="29019">
                  <c:v>28.393999999999998</c:v>
                </c:pt>
                <c:pt idx="29020">
                  <c:v>28.393999999999998</c:v>
                </c:pt>
                <c:pt idx="29021">
                  <c:v>28.393999999999998</c:v>
                </c:pt>
                <c:pt idx="29022">
                  <c:v>28.393999999999998</c:v>
                </c:pt>
                <c:pt idx="29023">
                  <c:v>28.393999999999998</c:v>
                </c:pt>
                <c:pt idx="29024">
                  <c:v>28.393999999999998</c:v>
                </c:pt>
                <c:pt idx="29025">
                  <c:v>28.393999999999998</c:v>
                </c:pt>
                <c:pt idx="29026">
                  <c:v>28.393999999999998</c:v>
                </c:pt>
                <c:pt idx="29027">
                  <c:v>28.393999999999998</c:v>
                </c:pt>
                <c:pt idx="29028">
                  <c:v>28.393999999999998</c:v>
                </c:pt>
                <c:pt idx="29029">
                  <c:v>28.393999999999998</c:v>
                </c:pt>
                <c:pt idx="29030">
                  <c:v>28.393999999999998</c:v>
                </c:pt>
                <c:pt idx="29031">
                  <c:v>28.393999999999998</c:v>
                </c:pt>
                <c:pt idx="29032">
                  <c:v>28.393999999999998</c:v>
                </c:pt>
                <c:pt idx="29033">
                  <c:v>28.393999999999998</c:v>
                </c:pt>
                <c:pt idx="29034">
                  <c:v>28.393999999999998</c:v>
                </c:pt>
                <c:pt idx="29035">
                  <c:v>28.393999999999998</c:v>
                </c:pt>
                <c:pt idx="29036">
                  <c:v>28.393999999999998</c:v>
                </c:pt>
                <c:pt idx="29037">
                  <c:v>28.393999999999998</c:v>
                </c:pt>
                <c:pt idx="29038">
                  <c:v>28.393999999999998</c:v>
                </c:pt>
                <c:pt idx="29039">
                  <c:v>28.393999999999998</c:v>
                </c:pt>
                <c:pt idx="29040">
                  <c:v>28.393999999999998</c:v>
                </c:pt>
                <c:pt idx="29041">
                  <c:v>28.393999999999998</c:v>
                </c:pt>
                <c:pt idx="29042">
                  <c:v>28.393999999999998</c:v>
                </c:pt>
                <c:pt idx="29043">
                  <c:v>28.393999999999998</c:v>
                </c:pt>
                <c:pt idx="29044">
                  <c:v>28.393999999999998</c:v>
                </c:pt>
                <c:pt idx="29045">
                  <c:v>28.393999999999998</c:v>
                </c:pt>
                <c:pt idx="29046">
                  <c:v>28.393999999999998</c:v>
                </c:pt>
                <c:pt idx="29047">
                  <c:v>28.393999999999998</c:v>
                </c:pt>
                <c:pt idx="29048">
                  <c:v>28.393999999999998</c:v>
                </c:pt>
                <c:pt idx="29049">
                  <c:v>28.393999999999998</c:v>
                </c:pt>
                <c:pt idx="29050">
                  <c:v>28.393999999999998</c:v>
                </c:pt>
                <c:pt idx="29051">
                  <c:v>28.393999999999998</c:v>
                </c:pt>
                <c:pt idx="29052">
                  <c:v>28.393999999999998</c:v>
                </c:pt>
                <c:pt idx="29053">
                  <c:v>28.393999999999998</c:v>
                </c:pt>
                <c:pt idx="29054">
                  <c:v>28.393999999999998</c:v>
                </c:pt>
                <c:pt idx="29055">
                  <c:v>28.393999999999998</c:v>
                </c:pt>
                <c:pt idx="29056">
                  <c:v>28.393999999999998</c:v>
                </c:pt>
                <c:pt idx="29057">
                  <c:v>28.393999999999998</c:v>
                </c:pt>
                <c:pt idx="29058">
                  <c:v>28.393999999999998</c:v>
                </c:pt>
                <c:pt idx="29059">
                  <c:v>28.393999999999998</c:v>
                </c:pt>
                <c:pt idx="29060">
                  <c:v>28.393999999999998</c:v>
                </c:pt>
                <c:pt idx="29061">
                  <c:v>28.393999999999998</c:v>
                </c:pt>
                <c:pt idx="29062">
                  <c:v>28.393999999999998</c:v>
                </c:pt>
                <c:pt idx="29063">
                  <c:v>28.393999999999998</c:v>
                </c:pt>
                <c:pt idx="29064">
                  <c:v>28.393999999999998</c:v>
                </c:pt>
                <c:pt idx="29065">
                  <c:v>28.393999999999998</c:v>
                </c:pt>
                <c:pt idx="29066">
                  <c:v>28.393999999999998</c:v>
                </c:pt>
                <c:pt idx="29067">
                  <c:v>28.393999999999998</c:v>
                </c:pt>
                <c:pt idx="29068">
                  <c:v>28.393999999999998</c:v>
                </c:pt>
                <c:pt idx="29069">
                  <c:v>28.393999999999998</c:v>
                </c:pt>
                <c:pt idx="29070">
                  <c:v>28.393999999999998</c:v>
                </c:pt>
                <c:pt idx="29071">
                  <c:v>28.393999999999998</c:v>
                </c:pt>
                <c:pt idx="29072">
                  <c:v>28.393999999999998</c:v>
                </c:pt>
                <c:pt idx="29073">
                  <c:v>28.393999999999998</c:v>
                </c:pt>
                <c:pt idx="29074">
                  <c:v>28.393999999999998</c:v>
                </c:pt>
                <c:pt idx="29075">
                  <c:v>28.393999999999998</c:v>
                </c:pt>
                <c:pt idx="29076">
                  <c:v>28.393999999999998</c:v>
                </c:pt>
                <c:pt idx="29077">
                  <c:v>28.393999999999998</c:v>
                </c:pt>
                <c:pt idx="29078">
                  <c:v>28.393999999999998</c:v>
                </c:pt>
                <c:pt idx="29079">
                  <c:v>28.393999999999998</c:v>
                </c:pt>
                <c:pt idx="29080">
                  <c:v>28.393999999999998</c:v>
                </c:pt>
                <c:pt idx="29081">
                  <c:v>28.393999999999998</c:v>
                </c:pt>
                <c:pt idx="29082">
                  <c:v>28.393999999999998</c:v>
                </c:pt>
                <c:pt idx="29083">
                  <c:v>28.393999999999998</c:v>
                </c:pt>
                <c:pt idx="29084">
                  <c:v>28.393999999999998</c:v>
                </c:pt>
                <c:pt idx="29085">
                  <c:v>28.393999999999998</c:v>
                </c:pt>
                <c:pt idx="29086">
                  <c:v>28.393999999999998</c:v>
                </c:pt>
                <c:pt idx="29087">
                  <c:v>28.393999999999998</c:v>
                </c:pt>
                <c:pt idx="29088">
                  <c:v>28.393999999999998</c:v>
                </c:pt>
                <c:pt idx="29089">
                  <c:v>28.393999999999998</c:v>
                </c:pt>
                <c:pt idx="29090">
                  <c:v>28.393999999999998</c:v>
                </c:pt>
                <c:pt idx="29091">
                  <c:v>28.393999999999998</c:v>
                </c:pt>
                <c:pt idx="29092">
                  <c:v>28.393999999999998</c:v>
                </c:pt>
                <c:pt idx="29093">
                  <c:v>28.393999999999998</c:v>
                </c:pt>
                <c:pt idx="29094">
                  <c:v>28.393999999999998</c:v>
                </c:pt>
                <c:pt idx="29095">
                  <c:v>28.393999999999998</c:v>
                </c:pt>
                <c:pt idx="29096">
                  <c:v>28.393999999999998</c:v>
                </c:pt>
                <c:pt idx="29097">
                  <c:v>28.393999999999998</c:v>
                </c:pt>
                <c:pt idx="29098">
                  <c:v>28.393999999999998</c:v>
                </c:pt>
                <c:pt idx="29099">
                  <c:v>28.393999999999998</c:v>
                </c:pt>
                <c:pt idx="29100">
                  <c:v>28.393999999999998</c:v>
                </c:pt>
                <c:pt idx="29101">
                  <c:v>28.393999999999998</c:v>
                </c:pt>
                <c:pt idx="29102">
                  <c:v>28.393999999999998</c:v>
                </c:pt>
                <c:pt idx="29103">
                  <c:v>28.393999999999998</c:v>
                </c:pt>
                <c:pt idx="29104">
                  <c:v>28.393999999999998</c:v>
                </c:pt>
                <c:pt idx="29105">
                  <c:v>28.393999999999998</c:v>
                </c:pt>
                <c:pt idx="29106">
                  <c:v>28.393999999999998</c:v>
                </c:pt>
                <c:pt idx="29107">
                  <c:v>28.393999999999998</c:v>
                </c:pt>
                <c:pt idx="29108">
                  <c:v>28.393999999999998</c:v>
                </c:pt>
                <c:pt idx="29109">
                  <c:v>28.393999999999998</c:v>
                </c:pt>
                <c:pt idx="29110">
                  <c:v>28.393999999999998</c:v>
                </c:pt>
                <c:pt idx="29111">
                  <c:v>28.43</c:v>
                </c:pt>
                <c:pt idx="29112">
                  <c:v>28.431999999999999</c:v>
                </c:pt>
                <c:pt idx="29113">
                  <c:v>28.431999999999999</c:v>
                </c:pt>
                <c:pt idx="29114">
                  <c:v>28.431999999999999</c:v>
                </c:pt>
                <c:pt idx="29115">
                  <c:v>28.431999999999999</c:v>
                </c:pt>
                <c:pt idx="29116">
                  <c:v>28.431999999999999</c:v>
                </c:pt>
                <c:pt idx="29117">
                  <c:v>28.431999999999999</c:v>
                </c:pt>
                <c:pt idx="29118">
                  <c:v>28.431999999999999</c:v>
                </c:pt>
                <c:pt idx="29119">
                  <c:v>28.431999999999999</c:v>
                </c:pt>
                <c:pt idx="29120">
                  <c:v>28.431999999999999</c:v>
                </c:pt>
                <c:pt idx="29121">
                  <c:v>28.431999999999999</c:v>
                </c:pt>
                <c:pt idx="29122">
                  <c:v>28.431999999999999</c:v>
                </c:pt>
                <c:pt idx="29123">
                  <c:v>28.431999999999999</c:v>
                </c:pt>
                <c:pt idx="29124">
                  <c:v>28.431999999999999</c:v>
                </c:pt>
                <c:pt idx="29125">
                  <c:v>28.431999999999999</c:v>
                </c:pt>
                <c:pt idx="29126">
                  <c:v>28.431999999999999</c:v>
                </c:pt>
                <c:pt idx="29127">
                  <c:v>28.431999999999999</c:v>
                </c:pt>
                <c:pt idx="29128">
                  <c:v>28.431999999999999</c:v>
                </c:pt>
                <c:pt idx="29129">
                  <c:v>28.431999999999999</c:v>
                </c:pt>
                <c:pt idx="29130">
                  <c:v>28.431999999999999</c:v>
                </c:pt>
                <c:pt idx="29131">
                  <c:v>28.431999999999999</c:v>
                </c:pt>
                <c:pt idx="29132">
                  <c:v>28.431999999999999</c:v>
                </c:pt>
                <c:pt idx="29133">
                  <c:v>28.431999999999999</c:v>
                </c:pt>
                <c:pt idx="29134">
                  <c:v>28.431999999999999</c:v>
                </c:pt>
                <c:pt idx="29135">
                  <c:v>28.431999999999999</c:v>
                </c:pt>
                <c:pt idx="29136">
                  <c:v>28.431999999999999</c:v>
                </c:pt>
                <c:pt idx="29137">
                  <c:v>28.431999999999999</c:v>
                </c:pt>
                <c:pt idx="29138">
                  <c:v>28.431999999999999</c:v>
                </c:pt>
                <c:pt idx="29139">
                  <c:v>28.431999999999999</c:v>
                </c:pt>
                <c:pt idx="29140">
                  <c:v>28.431999999999999</c:v>
                </c:pt>
                <c:pt idx="29141">
                  <c:v>28.431999999999999</c:v>
                </c:pt>
                <c:pt idx="29142">
                  <c:v>28.431999999999999</c:v>
                </c:pt>
                <c:pt idx="29143">
                  <c:v>28.431999999999999</c:v>
                </c:pt>
                <c:pt idx="29144">
                  <c:v>28.431999999999999</c:v>
                </c:pt>
                <c:pt idx="29145">
                  <c:v>28.431999999999999</c:v>
                </c:pt>
                <c:pt idx="29146">
                  <c:v>28.431999999999999</c:v>
                </c:pt>
                <c:pt idx="29147">
                  <c:v>28.431999999999999</c:v>
                </c:pt>
                <c:pt idx="29148">
                  <c:v>28.431999999999999</c:v>
                </c:pt>
                <c:pt idx="29149">
                  <c:v>28.431999999999999</c:v>
                </c:pt>
                <c:pt idx="29150">
                  <c:v>28.431999999999999</c:v>
                </c:pt>
                <c:pt idx="29151">
                  <c:v>28.431999999999999</c:v>
                </c:pt>
                <c:pt idx="29152">
                  <c:v>28.431999999999999</c:v>
                </c:pt>
                <c:pt idx="29153">
                  <c:v>28.431999999999999</c:v>
                </c:pt>
                <c:pt idx="29154">
                  <c:v>28.431999999999999</c:v>
                </c:pt>
                <c:pt idx="29155">
                  <c:v>28.431999999999999</c:v>
                </c:pt>
                <c:pt idx="29156">
                  <c:v>28.431999999999999</c:v>
                </c:pt>
                <c:pt idx="29157">
                  <c:v>28.431999999999999</c:v>
                </c:pt>
                <c:pt idx="29158">
                  <c:v>28.431999999999999</c:v>
                </c:pt>
                <c:pt idx="29159">
                  <c:v>28.431999999999999</c:v>
                </c:pt>
                <c:pt idx="29160">
                  <c:v>28.431999999999999</c:v>
                </c:pt>
                <c:pt idx="29161">
                  <c:v>28.431999999999999</c:v>
                </c:pt>
                <c:pt idx="29162">
                  <c:v>28.431999999999999</c:v>
                </c:pt>
                <c:pt idx="29163">
                  <c:v>28.431999999999999</c:v>
                </c:pt>
                <c:pt idx="29164">
                  <c:v>28.431999999999999</c:v>
                </c:pt>
                <c:pt idx="29165">
                  <c:v>28.431999999999999</c:v>
                </c:pt>
                <c:pt idx="29166">
                  <c:v>28.431999999999999</c:v>
                </c:pt>
                <c:pt idx="29167">
                  <c:v>28.431999999999999</c:v>
                </c:pt>
                <c:pt idx="29168">
                  <c:v>28.431999999999999</c:v>
                </c:pt>
                <c:pt idx="29169">
                  <c:v>28.431999999999999</c:v>
                </c:pt>
                <c:pt idx="29170">
                  <c:v>28.431999999999999</c:v>
                </c:pt>
                <c:pt idx="29171">
                  <c:v>28.431999999999999</c:v>
                </c:pt>
                <c:pt idx="29172">
                  <c:v>28.431999999999999</c:v>
                </c:pt>
                <c:pt idx="29173">
                  <c:v>28.431999999999999</c:v>
                </c:pt>
                <c:pt idx="29174">
                  <c:v>28.431999999999999</c:v>
                </c:pt>
                <c:pt idx="29175">
                  <c:v>28.431999999999999</c:v>
                </c:pt>
                <c:pt idx="29176">
                  <c:v>28.431999999999999</c:v>
                </c:pt>
                <c:pt idx="29177">
                  <c:v>28.431999999999999</c:v>
                </c:pt>
                <c:pt idx="29178">
                  <c:v>28.431999999999999</c:v>
                </c:pt>
                <c:pt idx="29179">
                  <c:v>28.431999999999999</c:v>
                </c:pt>
                <c:pt idx="29180">
                  <c:v>28.431999999999999</c:v>
                </c:pt>
                <c:pt idx="29181">
                  <c:v>28.431999999999999</c:v>
                </c:pt>
                <c:pt idx="29182">
                  <c:v>28.431999999999999</c:v>
                </c:pt>
                <c:pt idx="29183">
                  <c:v>28.431999999999999</c:v>
                </c:pt>
                <c:pt idx="29184">
                  <c:v>28.431999999999999</c:v>
                </c:pt>
                <c:pt idx="29185">
                  <c:v>28.431999999999999</c:v>
                </c:pt>
                <c:pt idx="29186">
                  <c:v>28.431999999999999</c:v>
                </c:pt>
                <c:pt idx="29187">
                  <c:v>28.431999999999999</c:v>
                </c:pt>
                <c:pt idx="29188">
                  <c:v>28.431999999999999</c:v>
                </c:pt>
                <c:pt idx="29189">
                  <c:v>28.431999999999999</c:v>
                </c:pt>
                <c:pt idx="29190">
                  <c:v>28.431999999999999</c:v>
                </c:pt>
                <c:pt idx="29191">
                  <c:v>28.431999999999999</c:v>
                </c:pt>
                <c:pt idx="29192">
                  <c:v>28.431999999999999</c:v>
                </c:pt>
                <c:pt idx="29193">
                  <c:v>28.431999999999999</c:v>
                </c:pt>
                <c:pt idx="29194">
                  <c:v>28.431999999999999</c:v>
                </c:pt>
                <c:pt idx="29195">
                  <c:v>28.431999999999999</c:v>
                </c:pt>
                <c:pt idx="29196">
                  <c:v>28.431999999999999</c:v>
                </c:pt>
                <c:pt idx="29197">
                  <c:v>28.431999999999999</c:v>
                </c:pt>
                <c:pt idx="29198">
                  <c:v>28.431999999999999</c:v>
                </c:pt>
                <c:pt idx="29199">
                  <c:v>28.431999999999999</c:v>
                </c:pt>
                <c:pt idx="29200">
                  <c:v>28.431999999999999</c:v>
                </c:pt>
                <c:pt idx="29201">
                  <c:v>28.431999999999999</c:v>
                </c:pt>
                <c:pt idx="29202">
                  <c:v>28.431999999999999</c:v>
                </c:pt>
                <c:pt idx="29203">
                  <c:v>28.431999999999999</c:v>
                </c:pt>
                <c:pt idx="29204">
                  <c:v>28.431999999999999</c:v>
                </c:pt>
                <c:pt idx="29205">
                  <c:v>28.431999999999999</c:v>
                </c:pt>
                <c:pt idx="29206">
                  <c:v>28.431999999999999</c:v>
                </c:pt>
                <c:pt idx="29207">
                  <c:v>28.431999999999999</c:v>
                </c:pt>
                <c:pt idx="29208">
                  <c:v>28.431999999999999</c:v>
                </c:pt>
                <c:pt idx="29209">
                  <c:v>28.431999999999999</c:v>
                </c:pt>
                <c:pt idx="29210">
                  <c:v>28.431999999999999</c:v>
                </c:pt>
                <c:pt idx="29211">
                  <c:v>28.431999999999999</c:v>
                </c:pt>
                <c:pt idx="29212">
                  <c:v>28.431999999999999</c:v>
                </c:pt>
                <c:pt idx="29213">
                  <c:v>28.431999999999999</c:v>
                </c:pt>
                <c:pt idx="29214">
                  <c:v>28.431999999999999</c:v>
                </c:pt>
                <c:pt idx="29215">
                  <c:v>28.431999999999999</c:v>
                </c:pt>
                <c:pt idx="29216">
                  <c:v>28.431999999999999</c:v>
                </c:pt>
                <c:pt idx="29217">
                  <c:v>28.431999999999999</c:v>
                </c:pt>
                <c:pt idx="29218">
                  <c:v>28.431999999999999</c:v>
                </c:pt>
                <c:pt idx="29219">
                  <c:v>28.431999999999999</c:v>
                </c:pt>
                <c:pt idx="29220">
                  <c:v>28.431999999999999</c:v>
                </c:pt>
                <c:pt idx="29221">
                  <c:v>28.431999999999999</c:v>
                </c:pt>
                <c:pt idx="29222">
                  <c:v>28.431999999999999</c:v>
                </c:pt>
                <c:pt idx="29223">
                  <c:v>28.431999999999999</c:v>
                </c:pt>
                <c:pt idx="29224">
                  <c:v>28.431999999999999</c:v>
                </c:pt>
                <c:pt idx="29225">
                  <c:v>28.431999999999999</c:v>
                </c:pt>
                <c:pt idx="29226">
                  <c:v>28.431999999999999</c:v>
                </c:pt>
                <c:pt idx="29227">
                  <c:v>28.431999999999999</c:v>
                </c:pt>
                <c:pt idx="29228">
                  <c:v>28.431999999999999</c:v>
                </c:pt>
                <c:pt idx="29229">
                  <c:v>28.431999999999999</c:v>
                </c:pt>
                <c:pt idx="29230">
                  <c:v>28.431999999999999</c:v>
                </c:pt>
                <c:pt idx="29231">
                  <c:v>28.431999999999999</c:v>
                </c:pt>
                <c:pt idx="29232">
                  <c:v>28.431999999999999</c:v>
                </c:pt>
                <c:pt idx="29233">
                  <c:v>28.431999999999999</c:v>
                </c:pt>
                <c:pt idx="29234">
                  <c:v>28.431999999999999</c:v>
                </c:pt>
                <c:pt idx="29235">
                  <c:v>28.431999999999999</c:v>
                </c:pt>
                <c:pt idx="29236">
                  <c:v>28.431999999999999</c:v>
                </c:pt>
                <c:pt idx="29237">
                  <c:v>28.431999999999999</c:v>
                </c:pt>
                <c:pt idx="29238">
                  <c:v>28.431999999999999</c:v>
                </c:pt>
                <c:pt idx="29239">
                  <c:v>28.431999999999999</c:v>
                </c:pt>
                <c:pt idx="29240">
                  <c:v>28.431999999999999</c:v>
                </c:pt>
                <c:pt idx="29241">
                  <c:v>28.431999999999999</c:v>
                </c:pt>
                <c:pt idx="29242">
                  <c:v>28.431999999999999</c:v>
                </c:pt>
                <c:pt idx="29243">
                  <c:v>28.431999999999999</c:v>
                </c:pt>
                <c:pt idx="29244">
                  <c:v>28.431999999999999</c:v>
                </c:pt>
                <c:pt idx="29245">
                  <c:v>28.431999999999999</c:v>
                </c:pt>
                <c:pt idx="29246">
                  <c:v>28.431999999999999</c:v>
                </c:pt>
                <c:pt idx="29247">
                  <c:v>28.431999999999999</c:v>
                </c:pt>
                <c:pt idx="29248">
                  <c:v>28.431999999999999</c:v>
                </c:pt>
                <c:pt idx="29249">
                  <c:v>28.431999999999999</c:v>
                </c:pt>
                <c:pt idx="29250">
                  <c:v>28.431999999999999</c:v>
                </c:pt>
                <c:pt idx="29251">
                  <c:v>28.431999999999999</c:v>
                </c:pt>
                <c:pt idx="29252">
                  <c:v>28.431999999999999</c:v>
                </c:pt>
                <c:pt idx="29253">
                  <c:v>28.431999999999999</c:v>
                </c:pt>
                <c:pt idx="29254">
                  <c:v>28.431999999999999</c:v>
                </c:pt>
                <c:pt idx="29255">
                  <c:v>28.431999999999999</c:v>
                </c:pt>
                <c:pt idx="29256">
                  <c:v>28.431999999999999</c:v>
                </c:pt>
                <c:pt idx="29257">
                  <c:v>28.431999999999999</c:v>
                </c:pt>
                <c:pt idx="29258">
                  <c:v>28.431999999999999</c:v>
                </c:pt>
                <c:pt idx="29259">
                  <c:v>28.47</c:v>
                </c:pt>
                <c:pt idx="29260">
                  <c:v>28.47</c:v>
                </c:pt>
                <c:pt idx="29261">
                  <c:v>28.47</c:v>
                </c:pt>
                <c:pt idx="29262">
                  <c:v>28.47</c:v>
                </c:pt>
                <c:pt idx="29263">
                  <c:v>28.47</c:v>
                </c:pt>
                <c:pt idx="29264">
                  <c:v>28.47</c:v>
                </c:pt>
                <c:pt idx="29265">
                  <c:v>28.47</c:v>
                </c:pt>
                <c:pt idx="29266">
                  <c:v>28.47</c:v>
                </c:pt>
                <c:pt idx="29267">
                  <c:v>28.47</c:v>
                </c:pt>
                <c:pt idx="29268">
                  <c:v>28.47</c:v>
                </c:pt>
                <c:pt idx="29269">
                  <c:v>28.47</c:v>
                </c:pt>
                <c:pt idx="29270">
                  <c:v>28.47</c:v>
                </c:pt>
                <c:pt idx="29271">
                  <c:v>28.47</c:v>
                </c:pt>
                <c:pt idx="29272">
                  <c:v>28.47</c:v>
                </c:pt>
                <c:pt idx="29273">
                  <c:v>28.47</c:v>
                </c:pt>
                <c:pt idx="29274">
                  <c:v>28.47</c:v>
                </c:pt>
                <c:pt idx="29275">
                  <c:v>28.47</c:v>
                </c:pt>
                <c:pt idx="29276">
                  <c:v>28.47</c:v>
                </c:pt>
                <c:pt idx="29277">
                  <c:v>28.47</c:v>
                </c:pt>
                <c:pt idx="29278">
                  <c:v>28.47</c:v>
                </c:pt>
                <c:pt idx="29279">
                  <c:v>28.47</c:v>
                </c:pt>
                <c:pt idx="29280">
                  <c:v>28.47</c:v>
                </c:pt>
                <c:pt idx="29281">
                  <c:v>28.47</c:v>
                </c:pt>
                <c:pt idx="29282">
                  <c:v>28.47</c:v>
                </c:pt>
                <c:pt idx="29283">
                  <c:v>28.47</c:v>
                </c:pt>
                <c:pt idx="29284">
                  <c:v>28.47</c:v>
                </c:pt>
                <c:pt idx="29285">
                  <c:v>28.47</c:v>
                </c:pt>
                <c:pt idx="29286">
                  <c:v>28.47</c:v>
                </c:pt>
                <c:pt idx="29287">
                  <c:v>28.47</c:v>
                </c:pt>
                <c:pt idx="29288">
                  <c:v>28.47</c:v>
                </c:pt>
                <c:pt idx="29289">
                  <c:v>28.47</c:v>
                </c:pt>
                <c:pt idx="29290">
                  <c:v>28.47</c:v>
                </c:pt>
                <c:pt idx="29291">
                  <c:v>28.47</c:v>
                </c:pt>
                <c:pt idx="29292">
                  <c:v>28.47</c:v>
                </c:pt>
                <c:pt idx="29293">
                  <c:v>28.47</c:v>
                </c:pt>
                <c:pt idx="29294">
                  <c:v>28.47</c:v>
                </c:pt>
                <c:pt idx="29295">
                  <c:v>28.47</c:v>
                </c:pt>
                <c:pt idx="29296">
                  <c:v>28.47</c:v>
                </c:pt>
                <c:pt idx="29297">
                  <c:v>28.47</c:v>
                </c:pt>
                <c:pt idx="29298">
                  <c:v>28.47</c:v>
                </c:pt>
                <c:pt idx="29299">
                  <c:v>28.47</c:v>
                </c:pt>
                <c:pt idx="29300">
                  <c:v>28.47</c:v>
                </c:pt>
                <c:pt idx="29301">
                  <c:v>28.47</c:v>
                </c:pt>
                <c:pt idx="29302">
                  <c:v>28.47</c:v>
                </c:pt>
                <c:pt idx="29303">
                  <c:v>28.47</c:v>
                </c:pt>
                <c:pt idx="29304">
                  <c:v>28.47</c:v>
                </c:pt>
                <c:pt idx="29305">
                  <c:v>28.47</c:v>
                </c:pt>
                <c:pt idx="29306">
                  <c:v>28.47</c:v>
                </c:pt>
                <c:pt idx="29307">
                  <c:v>28.47</c:v>
                </c:pt>
                <c:pt idx="29308">
                  <c:v>28.47</c:v>
                </c:pt>
                <c:pt idx="29309">
                  <c:v>28.47</c:v>
                </c:pt>
                <c:pt idx="29310">
                  <c:v>28.47</c:v>
                </c:pt>
                <c:pt idx="29311">
                  <c:v>28.47</c:v>
                </c:pt>
                <c:pt idx="29312">
                  <c:v>28.47</c:v>
                </c:pt>
                <c:pt idx="29313">
                  <c:v>28.47</c:v>
                </c:pt>
                <c:pt idx="29314">
                  <c:v>28.47</c:v>
                </c:pt>
                <c:pt idx="29315">
                  <c:v>28.47</c:v>
                </c:pt>
                <c:pt idx="29316">
                  <c:v>28.47</c:v>
                </c:pt>
                <c:pt idx="29317">
                  <c:v>28.47</c:v>
                </c:pt>
                <c:pt idx="29318">
                  <c:v>28.47</c:v>
                </c:pt>
                <c:pt idx="29319">
                  <c:v>28.47</c:v>
                </c:pt>
                <c:pt idx="29320">
                  <c:v>28.47</c:v>
                </c:pt>
                <c:pt idx="29321">
                  <c:v>28.47</c:v>
                </c:pt>
                <c:pt idx="29322">
                  <c:v>28.47</c:v>
                </c:pt>
                <c:pt idx="29323">
                  <c:v>28.47</c:v>
                </c:pt>
                <c:pt idx="29324">
                  <c:v>28.47</c:v>
                </c:pt>
                <c:pt idx="29325">
                  <c:v>28.47</c:v>
                </c:pt>
                <c:pt idx="29326">
                  <c:v>28.47</c:v>
                </c:pt>
                <c:pt idx="29327">
                  <c:v>28.47</c:v>
                </c:pt>
                <c:pt idx="29328">
                  <c:v>28.47</c:v>
                </c:pt>
                <c:pt idx="29329">
                  <c:v>28.47</c:v>
                </c:pt>
                <c:pt idx="29330">
                  <c:v>28.47</c:v>
                </c:pt>
                <c:pt idx="29331">
                  <c:v>28.47</c:v>
                </c:pt>
                <c:pt idx="29332">
                  <c:v>28.47</c:v>
                </c:pt>
                <c:pt idx="29333">
                  <c:v>28.47</c:v>
                </c:pt>
                <c:pt idx="29334">
                  <c:v>28.47</c:v>
                </c:pt>
                <c:pt idx="29335">
                  <c:v>28.47</c:v>
                </c:pt>
                <c:pt idx="29336">
                  <c:v>28.47</c:v>
                </c:pt>
                <c:pt idx="29337">
                  <c:v>28.47</c:v>
                </c:pt>
                <c:pt idx="29338">
                  <c:v>28.47</c:v>
                </c:pt>
                <c:pt idx="29339">
                  <c:v>28.47</c:v>
                </c:pt>
                <c:pt idx="29340">
                  <c:v>28.47</c:v>
                </c:pt>
                <c:pt idx="29341">
                  <c:v>28.47</c:v>
                </c:pt>
                <c:pt idx="29342">
                  <c:v>28.47</c:v>
                </c:pt>
                <c:pt idx="29343">
                  <c:v>28.47</c:v>
                </c:pt>
                <c:pt idx="29344">
                  <c:v>28.47</c:v>
                </c:pt>
                <c:pt idx="29345">
                  <c:v>28.47</c:v>
                </c:pt>
                <c:pt idx="29346">
                  <c:v>28.47</c:v>
                </c:pt>
                <c:pt idx="29347">
                  <c:v>28.47</c:v>
                </c:pt>
                <c:pt idx="29348">
                  <c:v>28.47</c:v>
                </c:pt>
                <c:pt idx="29349">
                  <c:v>28.47</c:v>
                </c:pt>
                <c:pt idx="29350">
                  <c:v>28.47</c:v>
                </c:pt>
                <c:pt idx="29351">
                  <c:v>28.47</c:v>
                </c:pt>
                <c:pt idx="29352">
                  <c:v>28.47</c:v>
                </c:pt>
                <c:pt idx="29353">
                  <c:v>28.47</c:v>
                </c:pt>
                <c:pt idx="29354">
                  <c:v>28.47</c:v>
                </c:pt>
                <c:pt idx="29355">
                  <c:v>28.47</c:v>
                </c:pt>
                <c:pt idx="29356">
                  <c:v>28.47</c:v>
                </c:pt>
                <c:pt idx="29357">
                  <c:v>28.47</c:v>
                </c:pt>
                <c:pt idx="29358">
                  <c:v>28.47</c:v>
                </c:pt>
                <c:pt idx="29359">
                  <c:v>28.47</c:v>
                </c:pt>
                <c:pt idx="29360">
                  <c:v>28.47</c:v>
                </c:pt>
                <c:pt idx="29361">
                  <c:v>28.47</c:v>
                </c:pt>
                <c:pt idx="29362">
                  <c:v>28.47</c:v>
                </c:pt>
                <c:pt idx="29363">
                  <c:v>28.47</c:v>
                </c:pt>
                <c:pt idx="29364">
                  <c:v>28.47</c:v>
                </c:pt>
                <c:pt idx="29365">
                  <c:v>28.47</c:v>
                </c:pt>
                <c:pt idx="29366">
                  <c:v>28.47</c:v>
                </c:pt>
                <c:pt idx="29367">
                  <c:v>28.47</c:v>
                </c:pt>
                <c:pt idx="29368">
                  <c:v>28.47</c:v>
                </c:pt>
                <c:pt idx="29369">
                  <c:v>28.47</c:v>
                </c:pt>
                <c:pt idx="29370">
                  <c:v>28.47</c:v>
                </c:pt>
                <c:pt idx="29371">
                  <c:v>28.47</c:v>
                </c:pt>
                <c:pt idx="29372">
                  <c:v>28.47</c:v>
                </c:pt>
                <c:pt idx="29373">
                  <c:v>28.47</c:v>
                </c:pt>
                <c:pt idx="29374">
                  <c:v>28.47</c:v>
                </c:pt>
                <c:pt idx="29375">
                  <c:v>28.47</c:v>
                </c:pt>
                <c:pt idx="29376">
                  <c:v>28.47</c:v>
                </c:pt>
                <c:pt idx="29377">
                  <c:v>28.47</c:v>
                </c:pt>
                <c:pt idx="29378">
                  <c:v>28.47</c:v>
                </c:pt>
                <c:pt idx="29379">
                  <c:v>28.47</c:v>
                </c:pt>
                <c:pt idx="29380">
                  <c:v>28.47</c:v>
                </c:pt>
                <c:pt idx="29381">
                  <c:v>28.47</c:v>
                </c:pt>
                <c:pt idx="29382">
                  <c:v>28.47</c:v>
                </c:pt>
                <c:pt idx="29383">
                  <c:v>28.47</c:v>
                </c:pt>
                <c:pt idx="29384">
                  <c:v>28.47</c:v>
                </c:pt>
                <c:pt idx="29385">
                  <c:v>28.47</c:v>
                </c:pt>
                <c:pt idx="29386">
                  <c:v>28.47</c:v>
                </c:pt>
                <c:pt idx="29387">
                  <c:v>28.47</c:v>
                </c:pt>
                <c:pt idx="29388">
                  <c:v>28.47</c:v>
                </c:pt>
                <c:pt idx="29389">
                  <c:v>28.47</c:v>
                </c:pt>
                <c:pt idx="29390">
                  <c:v>28.47</c:v>
                </c:pt>
                <c:pt idx="29391">
                  <c:v>28.47</c:v>
                </c:pt>
                <c:pt idx="29392">
                  <c:v>28.47</c:v>
                </c:pt>
                <c:pt idx="29393">
                  <c:v>28.47</c:v>
                </c:pt>
                <c:pt idx="29394">
                  <c:v>28.47</c:v>
                </c:pt>
                <c:pt idx="29395">
                  <c:v>28.47</c:v>
                </c:pt>
                <c:pt idx="29396">
                  <c:v>28.47</c:v>
                </c:pt>
                <c:pt idx="29397">
                  <c:v>28.472000000000001</c:v>
                </c:pt>
                <c:pt idx="29398">
                  <c:v>28.512</c:v>
                </c:pt>
                <c:pt idx="29399">
                  <c:v>28.512</c:v>
                </c:pt>
                <c:pt idx="29400">
                  <c:v>28.512</c:v>
                </c:pt>
                <c:pt idx="29401">
                  <c:v>28.512</c:v>
                </c:pt>
                <c:pt idx="29402">
                  <c:v>28.512</c:v>
                </c:pt>
                <c:pt idx="29403">
                  <c:v>28.512</c:v>
                </c:pt>
                <c:pt idx="29404">
                  <c:v>28.512</c:v>
                </c:pt>
                <c:pt idx="29405">
                  <c:v>28.512</c:v>
                </c:pt>
                <c:pt idx="29406">
                  <c:v>28.512</c:v>
                </c:pt>
                <c:pt idx="29407">
                  <c:v>28.512</c:v>
                </c:pt>
                <c:pt idx="29408">
                  <c:v>28.512</c:v>
                </c:pt>
                <c:pt idx="29409">
                  <c:v>28.512</c:v>
                </c:pt>
                <c:pt idx="29410">
                  <c:v>28.512</c:v>
                </c:pt>
                <c:pt idx="29411">
                  <c:v>28.512</c:v>
                </c:pt>
                <c:pt idx="29412">
                  <c:v>28.512</c:v>
                </c:pt>
                <c:pt idx="29413">
                  <c:v>28.512</c:v>
                </c:pt>
                <c:pt idx="29414">
                  <c:v>28.512</c:v>
                </c:pt>
                <c:pt idx="29415">
                  <c:v>28.512</c:v>
                </c:pt>
                <c:pt idx="29416">
                  <c:v>28.512</c:v>
                </c:pt>
                <c:pt idx="29417">
                  <c:v>28.512</c:v>
                </c:pt>
                <c:pt idx="29418">
                  <c:v>28.512</c:v>
                </c:pt>
                <c:pt idx="29419">
                  <c:v>28.512</c:v>
                </c:pt>
                <c:pt idx="29420">
                  <c:v>28.512</c:v>
                </c:pt>
                <c:pt idx="29421">
                  <c:v>28.512</c:v>
                </c:pt>
                <c:pt idx="29422">
                  <c:v>28.512</c:v>
                </c:pt>
                <c:pt idx="29423">
                  <c:v>28.512</c:v>
                </c:pt>
                <c:pt idx="29424">
                  <c:v>28.512</c:v>
                </c:pt>
                <c:pt idx="29425">
                  <c:v>28.512</c:v>
                </c:pt>
                <c:pt idx="29426">
                  <c:v>28.512</c:v>
                </c:pt>
                <c:pt idx="29427">
                  <c:v>28.512</c:v>
                </c:pt>
                <c:pt idx="29428">
                  <c:v>28.512</c:v>
                </c:pt>
                <c:pt idx="29429">
                  <c:v>28.512</c:v>
                </c:pt>
                <c:pt idx="29430">
                  <c:v>28.512</c:v>
                </c:pt>
                <c:pt idx="29431">
                  <c:v>28.512</c:v>
                </c:pt>
                <c:pt idx="29432">
                  <c:v>28.512</c:v>
                </c:pt>
                <c:pt idx="29433">
                  <c:v>28.512</c:v>
                </c:pt>
                <c:pt idx="29434">
                  <c:v>28.512</c:v>
                </c:pt>
                <c:pt idx="29435">
                  <c:v>28.512</c:v>
                </c:pt>
                <c:pt idx="29436">
                  <c:v>28.512</c:v>
                </c:pt>
                <c:pt idx="29437">
                  <c:v>28.512</c:v>
                </c:pt>
                <c:pt idx="29438">
                  <c:v>28.512</c:v>
                </c:pt>
                <c:pt idx="29439">
                  <c:v>28.512</c:v>
                </c:pt>
                <c:pt idx="29440">
                  <c:v>28.512</c:v>
                </c:pt>
                <c:pt idx="29441">
                  <c:v>28.512</c:v>
                </c:pt>
                <c:pt idx="29442">
                  <c:v>28.512</c:v>
                </c:pt>
                <c:pt idx="29443">
                  <c:v>28.512</c:v>
                </c:pt>
                <c:pt idx="29444">
                  <c:v>28.512</c:v>
                </c:pt>
                <c:pt idx="29445">
                  <c:v>28.512</c:v>
                </c:pt>
                <c:pt idx="29446">
                  <c:v>28.512</c:v>
                </c:pt>
                <c:pt idx="29447">
                  <c:v>28.512</c:v>
                </c:pt>
                <c:pt idx="29448">
                  <c:v>28.512</c:v>
                </c:pt>
                <c:pt idx="29449">
                  <c:v>28.512</c:v>
                </c:pt>
                <c:pt idx="29450">
                  <c:v>28.512</c:v>
                </c:pt>
                <c:pt idx="29451">
                  <c:v>28.512</c:v>
                </c:pt>
                <c:pt idx="29452">
                  <c:v>28.512</c:v>
                </c:pt>
                <c:pt idx="29453">
                  <c:v>28.512</c:v>
                </c:pt>
                <c:pt idx="29454">
                  <c:v>28.512</c:v>
                </c:pt>
                <c:pt idx="29455">
                  <c:v>28.512</c:v>
                </c:pt>
                <c:pt idx="29456">
                  <c:v>28.512</c:v>
                </c:pt>
                <c:pt idx="29457">
                  <c:v>28.512</c:v>
                </c:pt>
                <c:pt idx="29458">
                  <c:v>28.512</c:v>
                </c:pt>
                <c:pt idx="29459">
                  <c:v>28.512</c:v>
                </c:pt>
                <c:pt idx="29460">
                  <c:v>28.512</c:v>
                </c:pt>
                <c:pt idx="29461">
                  <c:v>28.512</c:v>
                </c:pt>
                <c:pt idx="29462">
                  <c:v>28.512</c:v>
                </c:pt>
                <c:pt idx="29463">
                  <c:v>28.512</c:v>
                </c:pt>
                <c:pt idx="29464">
                  <c:v>28.512</c:v>
                </c:pt>
                <c:pt idx="29465">
                  <c:v>28.512</c:v>
                </c:pt>
                <c:pt idx="29466">
                  <c:v>28.512</c:v>
                </c:pt>
                <c:pt idx="29467">
                  <c:v>28.512</c:v>
                </c:pt>
                <c:pt idx="29468">
                  <c:v>28.512</c:v>
                </c:pt>
                <c:pt idx="29469">
                  <c:v>28.512</c:v>
                </c:pt>
                <c:pt idx="29470">
                  <c:v>28.512</c:v>
                </c:pt>
                <c:pt idx="29471">
                  <c:v>28.512</c:v>
                </c:pt>
                <c:pt idx="29472">
                  <c:v>28.512</c:v>
                </c:pt>
                <c:pt idx="29473">
                  <c:v>28.512</c:v>
                </c:pt>
                <c:pt idx="29474">
                  <c:v>28.512</c:v>
                </c:pt>
                <c:pt idx="29475">
                  <c:v>28.512</c:v>
                </c:pt>
                <c:pt idx="29476">
                  <c:v>28.512</c:v>
                </c:pt>
                <c:pt idx="29477">
                  <c:v>28.512</c:v>
                </c:pt>
                <c:pt idx="29478">
                  <c:v>28.512</c:v>
                </c:pt>
                <c:pt idx="29479">
                  <c:v>28.512</c:v>
                </c:pt>
                <c:pt idx="29480">
                  <c:v>28.512</c:v>
                </c:pt>
                <c:pt idx="29481">
                  <c:v>28.512</c:v>
                </c:pt>
                <c:pt idx="29482">
                  <c:v>28.512</c:v>
                </c:pt>
                <c:pt idx="29483">
                  <c:v>28.512</c:v>
                </c:pt>
                <c:pt idx="29484">
                  <c:v>28.512</c:v>
                </c:pt>
                <c:pt idx="29485">
                  <c:v>28.512</c:v>
                </c:pt>
                <c:pt idx="29486">
                  <c:v>28.512</c:v>
                </c:pt>
                <c:pt idx="29487">
                  <c:v>28.512</c:v>
                </c:pt>
                <c:pt idx="29488">
                  <c:v>28.512</c:v>
                </c:pt>
                <c:pt idx="29489">
                  <c:v>28.512</c:v>
                </c:pt>
                <c:pt idx="29490">
                  <c:v>28.512</c:v>
                </c:pt>
                <c:pt idx="29491">
                  <c:v>28.512</c:v>
                </c:pt>
                <c:pt idx="29492">
                  <c:v>28.512</c:v>
                </c:pt>
                <c:pt idx="29493">
                  <c:v>28.512</c:v>
                </c:pt>
                <c:pt idx="29494">
                  <c:v>28.512</c:v>
                </c:pt>
                <c:pt idx="29495">
                  <c:v>28.512</c:v>
                </c:pt>
                <c:pt idx="29496">
                  <c:v>28.512</c:v>
                </c:pt>
                <c:pt idx="29497">
                  <c:v>28.512</c:v>
                </c:pt>
                <c:pt idx="29498">
                  <c:v>28.512</c:v>
                </c:pt>
                <c:pt idx="29499">
                  <c:v>28.512</c:v>
                </c:pt>
                <c:pt idx="29500">
                  <c:v>28.512</c:v>
                </c:pt>
                <c:pt idx="29501">
                  <c:v>28.512</c:v>
                </c:pt>
                <c:pt idx="29502">
                  <c:v>28.512</c:v>
                </c:pt>
                <c:pt idx="29503">
                  <c:v>28.512</c:v>
                </c:pt>
                <c:pt idx="29504">
                  <c:v>28.512</c:v>
                </c:pt>
                <c:pt idx="29505">
                  <c:v>28.512</c:v>
                </c:pt>
                <c:pt idx="29506">
                  <c:v>28.512</c:v>
                </c:pt>
                <c:pt idx="29507">
                  <c:v>28.512</c:v>
                </c:pt>
                <c:pt idx="29508">
                  <c:v>28.512</c:v>
                </c:pt>
                <c:pt idx="29509">
                  <c:v>28.512</c:v>
                </c:pt>
                <c:pt idx="29510">
                  <c:v>28.512</c:v>
                </c:pt>
                <c:pt idx="29511">
                  <c:v>28.512</c:v>
                </c:pt>
                <c:pt idx="29512">
                  <c:v>28.512</c:v>
                </c:pt>
                <c:pt idx="29513">
                  <c:v>28.512</c:v>
                </c:pt>
                <c:pt idx="29514">
                  <c:v>28.512</c:v>
                </c:pt>
                <c:pt idx="29515">
                  <c:v>28.512</c:v>
                </c:pt>
                <c:pt idx="29516">
                  <c:v>28.512</c:v>
                </c:pt>
                <c:pt idx="29517">
                  <c:v>28.512</c:v>
                </c:pt>
                <c:pt idx="29518">
                  <c:v>28.512</c:v>
                </c:pt>
                <c:pt idx="29519">
                  <c:v>28.512</c:v>
                </c:pt>
                <c:pt idx="29520">
                  <c:v>28.512</c:v>
                </c:pt>
                <c:pt idx="29521">
                  <c:v>28.512</c:v>
                </c:pt>
                <c:pt idx="29522">
                  <c:v>28.512</c:v>
                </c:pt>
                <c:pt idx="29523">
                  <c:v>28.512</c:v>
                </c:pt>
                <c:pt idx="29524">
                  <c:v>28.512</c:v>
                </c:pt>
                <c:pt idx="29525">
                  <c:v>28.512</c:v>
                </c:pt>
                <c:pt idx="29526">
                  <c:v>28.512</c:v>
                </c:pt>
                <c:pt idx="29527">
                  <c:v>28.512</c:v>
                </c:pt>
                <c:pt idx="29528">
                  <c:v>28.512</c:v>
                </c:pt>
                <c:pt idx="29529">
                  <c:v>28.512</c:v>
                </c:pt>
                <c:pt idx="29530">
                  <c:v>28.512</c:v>
                </c:pt>
                <c:pt idx="29531">
                  <c:v>28.512</c:v>
                </c:pt>
                <c:pt idx="29532">
                  <c:v>28.512</c:v>
                </c:pt>
                <c:pt idx="29533">
                  <c:v>28.512</c:v>
                </c:pt>
                <c:pt idx="29534">
                  <c:v>28.512</c:v>
                </c:pt>
                <c:pt idx="29535">
                  <c:v>28.512</c:v>
                </c:pt>
                <c:pt idx="29536">
                  <c:v>28.512</c:v>
                </c:pt>
                <c:pt idx="29537">
                  <c:v>28.512</c:v>
                </c:pt>
                <c:pt idx="29538">
                  <c:v>28.512</c:v>
                </c:pt>
                <c:pt idx="29539">
                  <c:v>28.512</c:v>
                </c:pt>
                <c:pt idx="29540">
                  <c:v>28.512</c:v>
                </c:pt>
                <c:pt idx="29541">
                  <c:v>28.512</c:v>
                </c:pt>
                <c:pt idx="29542">
                  <c:v>28.538</c:v>
                </c:pt>
                <c:pt idx="29543">
                  <c:v>28.553999999999998</c:v>
                </c:pt>
                <c:pt idx="29544">
                  <c:v>28.553999999999998</c:v>
                </c:pt>
                <c:pt idx="29545">
                  <c:v>28.553999999999998</c:v>
                </c:pt>
                <c:pt idx="29546">
                  <c:v>28.553999999999998</c:v>
                </c:pt>
                <c:pt idx="29547">
                  <c:v>28.553999999999998</c:v>
                </c:pt>
                <c:pt idx="29548">
                  <c:v>28.553999999999998</c:v>
                </c:pt>
                <c:pt idx="29549">
                  <c:v>28.553999999999998</c:v>
                </c:pt>
                <c:pt idx="29550">
                  <c:v>28.553999999999998</c:v>
                </c:pt>
                <c:pt idx="29551">
                  <c:v>28.553999999999998</c:v>
                </c:pt>
                <c:pt idx="29552">
                  <c:v>28.553999999999998</c:v>
                </c:pt>
                <c:pt idx="29553">
                  <c:v>28.553999999999998</c:v>
                </c:pt>
                <c:pt idx="29554">
                  <c:v>28.553999999999998</c:v>
                </c:pt>
                <c:pt idx="29555">
                  <c:v>28.553999999999998</c:v>
                </c:pt>
                <c:pt idx="29556">
                  <c:v>28.553999999999998</c:v>
                </c:pt>
                <c:pt idx="29557">
                  <c:v>28.553999999999998</c:v>
                </c:pt>
                <c:pt idx="29558">
                  <c:v>28.553999999999998</c:v>
                </c:pt>
                <c:pt idx="29559">
                  <c:v>28.553999999999998</c:v>
                </c:pt>
                <c:pt idx="29560">
                  <c:v>28.553999999999998</c:v>
                </c:pt>
                <c:pt idx="29561">
                  <c:v>28.553999999999998</c:v>
                </c:pt>
                <c:pt idx="29562">
                  <c:v>28.553999999999998</c:v>
                </c:pt>
                <c:pt idx="29563">
                  <c:v>28.553999999999998</c:v>
                </c:pt>
                <c:pt idx="29564">
                  <c:v>28.553999999999998</c:v>
                </c:pt>
                <c:pt idx="29565">
                  <c:v>28.553999999999998</c:v>
                </c:pt>
                <c:pt idx="29566">
                  <c:v>28.553999999999998</c:v>
                </c:pt>
                <c:pt idx="29567">
                  <c:v>28.553999999999998</c:v>
                </c:pt>
                <c:pt idx="29568">
                  <c:v>28.553999999999998</c:v>
                </c:pt>
                <c:pt idx="29569">
                  <c:v>28.553999999999998</c:v>
                </c:pt>
                <c:pt idx="29570">
                  <c:v>28.553999999999998</c:v>
                </c:pt>
                <c:pt idx="29571">
                  <c:v>28.553999999999998</c:v>
                </c:pt>
                <c:pt idx="29572">
                  <c:v>28.553999999999998</c:v>
                </c:pt>
                <c:pt idx="29573">
                  <c:v>28.553999999999998</c:v>
                </c:pt>
                <c:pt idx="29574">
                  <c:v>28.553999999999998</c:v>
                </c:pt>
                <c:pt idx="29575">
                  <c:v>28.553999999999998</c:v>
                </c:pt>
                <c:pt idx="29576">
                  <c:v>28.553999999999998</c:v>
                </c:pt>
                <c:pt idx="29577">
                  <c:v>28.553999999999998</c:v>
                </c:pt>
                <c:pt idx="29578">
                  <c:v>28.553999999999998</c:v>
                </c:pt>
                <c:pt idx="29579">
                  <c:v>28.553999999999998</c:v>
                </c:pt>
                <c:pt idx="29580">
                  <c:v>28.553999999999998</c:v>
                </c:pt>
                <c:pt idx="29581">
                  <c:v>28.553999999999998</c:v>
                </c:pt>
                <c:pt idx="29582">
                  <c:v>28.553999999999998</c:v>
                </c:pt>
                <c:pt idx="29583">
                  <c:v>28.553999999999998</c:v>
                </c:pt>
                <c:pt idx="29584">
                  <c:v>28.553999999999998</c:v>
                </c:pt>
                <c:pt idx="29585">
                  <c:v>28.553999999999998</c:v>
                </c:pt>
                <c:pt idx="29586">
                  <c:v>28.553999999999998</c:v>
                </c:pt>
                <c:pt idx="29587">
                  <c:v>28.553999999999998</c:v>
                </c:pt>
                <c:pt idx="29588">
                  <c:v>28.553999999999998</c:v>
                </c:pt>
                <c:pt idx="29589">
                  <c:v>28.553999999999998</c:v>
                </c:pt>
                <c:pt idx="29590">
                  <c:v>28.553999999999998</c:v>
                </c:pt>
                <c:pt idx="29591">
                  <c:v>28.553999999999998</c:v>
                </c:pt>
                <c:pt idx="29592">
                  <c:v>28.553999999999998</c:v>
                </c:pt>
                <c:pt idx="29593">
                  <c:v>28.553999999999998</c:v>
                </c:pt>
                <c:pt idx="29594">
                  <c:v>28.553999999999998</c:v>
                </c:pt>
                <c:pt idx="29595">
                  <c:v>28.553999999999998</c:v>
                </c:pt>
                <c:pt idx="29596">
                  <c:v>28.553999999999998</c:v>
                </c:pt>
                <c:pt idx="29597">
                  <c:v>28.553999999999998</c:v>
                </c:pt>
                <c:pt idx="29598">
                  <c:v>28.553999999999998</c:v>
                </c:pt>
                <c:pt idx="29599">
                  <c:v>28.553999999999998</c:v>
                </c:pt>
                <c:pt idx="29600">
                  <c:v>28.553999999999998</c:v>
                </c:pt>
                <c:pt idx="29601">
                  <c:v>28.553999999999998</c:v>
                </c:pt>
                <c:pt idx="29602">
                  <c:v>28.553999999999998</c:v>
                </c:pt>
                <c:pt idx="29603">
                  <c:v>28.553999999999998</c:v>
                </c:pt>
                <c:pt idx="29604">
                  <c:v>28.553999999999998</c:v>
                </c:pt>
                <c:pt idx="29605">
                  <c:v>28.553999999999998</c:v>
                </c:pt>
                <c:pt idx="29606">
                  <c:v>28.553999999999998</c:v>
                </c:pt>
                <c:pt idx="29607">
                  <c:v>28.553999999999998</c:v>
                </c:pt>
                <c:pt idx="29608">
                  <c:v>28.553999999999998</c:v>
                </c:pt>
                <c:pt idx="29609">
                  <c:v>28.553999999999998</c:v>
                </c:pt>
                <c:pt idx="29610">
                  <c:v>28.553999999999998</c:v>
                </c:pt>
                <c:pt idx="29611">
                  <c:v>28.553999999999998</c:v>
                </c:pt>
                <c:pt idx="29612">
                  <c:v>28.553999999999998</c:v>
                </c:pt>
                <c:pt idx="29613">
                  <c:v>28.553999999999998</c:v>
                </c:pt>
                <c:pt idx="29614">
                  <c:v>28.553999999999998</c:v>
                </c:pt>
                <c:pt idx="29615">
                  <c:v>28.553999999999998</c:v>
                </c:pt>
                <c:pt idx="29616">
                  <c:v>28.553999999999998</c:v>
                </c:pt>
                <c:pt idx="29617">
                  <c:v>28.553999999999998</c:v>
                </c:pt>
                <c:pt idx="29618">
                  <c:v>28.553999999999998</c:v>
                </c:pt>
                <c:pt idx="29619">
                  <c:v>28.553999999999998</c:v>
                </c:pt>
                <c:pt idx="29620">
                  <c:v>28.553999999999998</c:v>
                </c:pt>
                <c:pt idx="29621">
                  <c:v>28.553999999999998</c:v>
                </c:pt>
                <c:pt idx="29622">
                  <c:v>28.553999999999998</c:v>
                </c:pt>
                <c:pt idx="29623">
                  <c:v>28.553999999999998</c:v>
                </c:pt>
                <c:pt idx="29624">
                  <c:v>28.553999999999998</c:v>
                </c:pt>
                <c:pt idx="29625">
                  <c:v>28.553999999999998</c:v>
                </c:pt>
                <c:pt idx="29626">
                  <c:v>28.553999999999998</c:v>
                </c:pt>
                <c:pt idx="29627">
                  <c:v>28.553999999999998</c:v>
                </c:pt>
                <c:pt idx="29628">
                  <c:v>28.553999999999998</c:v>
                </c:pt>
                <c:pt idx="29629">
                  <c:v>28.553999999999998</c:v>
                </c:pt>
                <c:pt idx="29630">
                  <c:v>28.553999999999998</c:v>
                </c:pt>
                <c:pt idx="29631">
                  <c:v>28.553999999999998</c:v>
                </c:pt>
                <c:pt idx="29632">
                  <c:v>28.553999999999998</c:v>
                </c:pt>
                <c:pt idx="29633">
                  <c:v>28.553999999999998</c:v>
                </c:pt>
                <c:pt idx="29634">
                  <c:v>28.553999999999998</c:v>
                </c:pt>
                <c:pt idx="29635">
                  <c:v>28.553999999999998</c:v>
                </c:pt>
                <c:pt idx="29636">
                  <c:v>28.553999999999998</c:v>
                </c:pt>
                <c:pt idx="29637">
                  <c:v>28.553999999999998</c:v>
                </c:pt>
                <c:pt idx="29638">
                  <c:v>28.553999999999998</c:v>
                </c:pt>
                <c:pt idx="29639">
                  <c:v>28.553999999999998</c:v>
                </c:pt>
                <c:pt idx="29640">
                  <c:v>28.553999999999998</c:v>
                </c:pt>
                <c:pt idx="29641">
                  <c:v>28.553999999999998</c:v>
                </c:pt>
                <c:pt idx="29642">
                  <c:v>28.553999999999998</c:v>
                </c:pt>
                <c:pt idx="29643">
                  <c:v>28.553999999999998</c:v>
                </c:pt>
                <c:pt idx="29644">
                  <c:v>28.553999999999998</c:v>
                </c:pt>
                <c:pt idx="29645">
                  <c:v>28.553999999999998</c:v>
                </c:pt>
                <c:pt idx="29646">
                  <c:v>28.553999999999998</c:v>
                </c:pt>
                <c:pt idx="29647">
                  <c:v>28.553999999999998</c:v>
                </c:pt>
                <c:pt idx="29648">
                  <c:v>28.553999999999998</c:v>
                </c:pt>
                <c:pt idx="29649">
                  <c:v>28.553999999999998</c:v>
                </c:pt>
                <c:pt idx="29650">
                  <c:v>28.553999999999998</c:v>
                </c:pt>
                <c:pt idx="29651">
                  <c:v>28.553999999999998</c:v>
                </c:pt>
                <c:pt idx="29652">
                  <c:v>28.553999999999998</c:v>
                </c:pt>
                <c:pt idx="29653">
                  <c:v>28.553999999999998</c:v>
                </c:pt>
                <c:pt idx="29654">
                  <c:v>28.553999999999998</c:v>
                </c:pt>
                <c:pt idx="29655">
                  <c:v>28.553999999999998</c:v>
                </c:pt>
                <c:pt idx="29656">
                  <c:v>28.553999999999998</c:v>
                </c:pt>
                <c:pt idx="29657">
                  <c:v>28.553999999999998</c:v>
                </c:pt>
                <c:pt idx="29658">
                  <c:v>28.553999999999998</c:v>
                </c:pt>
                <c:pt idx="29659">
                  <c:v>28.553999999999998</c:v>
                </c:pt>
                <c:pt idx="29660">
                  <c:v>28.553999999999998</c:v>
                </c:pt>
                <c:pt idx="29661">
                  <c:v>28.553999999999998</c:v>
                </c:pt>
                <c:pt idx="29662">
                  <c:v>28.553999999999998</c:v>
                </c:pt>
                <c:pt idx="29663">
                  <c:v>28.553999999999998</c:v>
                </c:pt>
                <c:pt idx="29664">
                  <c:v>28.553999999999998</c:v>
                </c:pt>
                <c:pt idx="29665">
                  <c:v>28.553999999999998</c:v>
                </c:pt>
                <c:pt idx="29666">
                  <c:v>28.553999999999998</c:v>
                </c:pt>
                <c:pt idx="29667">
                  <c:v>28.553999999999998</c:v>
                </c:pt>
                <c:pt idx="29668">
                  <c:v>28.553999999999998</c:v>
                </c:pt>
                <c:pt idx="29669">
                  <c:v>28.553999999999998</c:v>
                </c:pt>
                <c:pt idx="29670">
                  <c:v>28.553999999999998</c:v>
                </c:pt>
                <c:pt idx="29671">
                  <c:v>28.553999999999998</c:v>
                </c:pt>
                <c:pt idx="29672">
                  <c:v>28.553999999999998</c:v>
                </c:pt>
                <c:pt idx="29673">
                  <c:v>28.553999999999998</c:v>
                </c:pt>
                <c:pt idx="29674">
                  <c:v>28.553999999999998</c:v>
                </c:pt>
                <c:pt idx="29675">
                  <c:v>28.553999999999998</c:v>
                </c:pt>
                <c:pt idx="29676">
                  <c:v>28.553999999999998</c:v>
                </c:pt>
                <c:pt idx="29677">
                  <c:v>28.553999999999998</c:v>
                </c:pt>
                <c:pt idx="29678">
                  <c:v>28.553999999999998</c:v>
                </c:pt>
                <c:pt idx="29679">
                  <c:v>28.553999999999998</c:v>
                </c:pt>
                <c:pt idx="29680">
                  <c:v>28.553999999999998</c:v>
                </c:pt>
                <c:pt idx="29681">
                  <c:v>28.553999999999998</c:v>
                </c:pt>
                <c:pt idx="29682">
                  <c:v>28.553999999999998</c:v>
                </c:pt>
                <c:pt idx="29683">
                  <c:v>28.553999999999998</c:v>
                </c:pt>
                <c:pt idx="29684">
                  <c:v>28.553999999999998</c:v>
                </c:pt>
                <c:pt idx="29685">
                  <c:v>28.553999999999998</c:v>
                </c:pt>
                <c:pt idx="29686">
                  <c:v>28.553999999999998</c:v>
                </c:pt>
                <c:pt idx="29687">
                  <c:v>28.553999999999998</c:v>
                </c:pt>
                <c:pt idx="29688">
                  <c:v>28.556000000000001</c:v>
                </c:pt>
                <c:pt idx="29689">
                  <c:v>28.594000000000001</c:v>
                </c:pt>
                <c:pt idx="29690">
                  <c:v>28.594000000000001</c:v>
                </c:pt>
                <c:pt idx="29691">
                  <c:v>28.594000000000001</c:v>
                </c:pt>
                <c:pt idx="29692">
                  <c:v>28.594000000000001</c:v>
                </c:pt>
                <c:pt idx="29693">
                  <c:v>28.594000000000001</c:v>
                </c:pt>
                <c:pt idx="29694">
                  <c:v>28.594000000000001</c:v>
                </c:pt>
                <c:pt idx="29695">
                  <c:v>28.594000000000001</c:v>
                </c:pt>
                <c:pt idx="29696">
                  <c:v>28.594000000000001</c:v>
                </c:pt>
                <c:pt idx="29697">
                  <c:v>28.594000000000001</c:v>
                </c:pt>
                <c:pt idx="29698">
                  <c:v>28.594000000000001</c:v>
                </c:pt>
                <c:pt idx="29699">
                  <c:v>28.594000000000001</c:v>
                </c:pt>
                <c:pt idx="29700">
                  <c:v>28.594000000000001</c:v>
                </c:pt>
                <c:pt idx="29701">
                  <c:v>28.594000000000001</c:v>
                </c:pt>
                <c:pt idx="29702">
                  <c:v>28.594000000000001</c:v>
                </c:pt>
                <c:pt idx="29703">
                  <c:v>28.594000000000001</c:v>
                </c:pt>
                <c:pt idx="29704">
                  <c:v>28.594000000000001</c:v>
                </c:pt>
                <c:pt idx="29705">
                  <c:v>28.594000000000001</c:v>
                </c:pt>
                <c:pt idx="29706">
                  <c:v>28.594000000000001</c:v>
                </c:pt>
                <c:pt idx="29707">
                  <c:v>28.594000000000001</c:v>
                </c:pt>
                <c:pt idx="29708">
                  <c:v>28.594000000000001</c:v>
                </c:pt>
                <c:pt idx="29709">
                  <c:v>28.594000000000001</c:v>
                </c:pt>
                <c:pt idx="29710">
                  <c:v>28.594000000000001</c:v>
                </c:pt>
                <c:pt idx="29711">
                  <c:v>28.594000000000001</c:v>
                </c:pt>
                <c:pt idx="29712">
                  <c:v>28.594000000000001</c:v>
                </c:pt>
                <c:pt idx="29713">
                  <c:v>28.594000000000001</c:v>
                </c:pt>
                <c:pt idx="29714">
                  <c:v>28.594000000000001</c:v>
                </c:pt>
                <c:pt idx="29715">
                  <c:v>28.594000000000001</c:v>
                </c:pt>
                <c:pt idx="29716">
                  <c:v>28.594000000000001</c:v>
                </c:pt>
                <c:pt idx="29717">
                  <c:v>28.594000000000001</c:v>
                </c:pt>
                <c:pt idx="29718">
                  <c:v>28.594000000000001</c:v>
                </c:pt>
                <c:pt idx="29719">
                  <c:v>28.594000000000001</c:v>
                </c:pt>
                <c:pt idx="29720">
                  <c:v>28.594000000000001</c:v>
                </c:pt>
                <c:pt idx="29721">
                  <c:v>28.594000000000001</c:v>
                </c:pt>
                <c:pt idx="29722">
                  <c:v>28.594000000000001</c:v>
                </c:pt>
                <c:pt idx="29723">
                  <c:v>28.594000000000001</c:v>
                </c:pt>
                <c:pt idx="29724">
                  <c:v>28.594000000000001</c:v>
                </c:pt>
                <c:pt idx="29725">
                  <c:v>28.594000000000001</c:v>
                </c:pt>
                <c:pt idx="29726">
                  <c:v>28.594000000000001</c:v>
                </c:pt>
                <c:pt idx="29727">
                  <c:v>28.594000000000001</c:v>
                </c:pt>
                <c:pt idx="29728">
                  <c:v>28.594000000000001</c:v>
                </c:pt>
                <c:pt idx="29729">
                  <c:v>28.594000000000001</c:v>
                </c:pt>
                <c:pt idx="29730">
                  <c:v>28.594000000000001</c:v>
                </c:pt>
                <c:pt idx="29731">
                  <c:v>28.594000000000001</c:v>
                </c:pt>
                <c:pt idx="29732">
                  <c:v>28.594000000000001</c:v>
                </c:pt>
                <c:pt idx="29733">
                  <c:v>28.594000000000001</c:v>
                </c:pt>
                <c:pt idx="29734">
                  <c:v>28.594000000000001</c:v>
                </c:pt>
                <c:pt idx="29735">
                  <c:v>28.594000000000001</c:v>
                </c:pt>
                <c:pt idx="29736">
                  <c:v>28.594000000000001</c:v>
                </c:pt>
                <c:pt idx="29737">
                  <c:v>28.594000000000001</c:v>
                </c:pt>
                <c:pt idx="29738">
                  <c:v>28.594000000000001</c:v>
                </c:pt>
                <c:pt idx="29739">
                  <c:v>28.594000000000001</c:v>
                </c:pt>
                <c:pt idx="29740">
                  <c:v>28.594000000000001</c:v>
                </c:pt>
                <c:pt idx="29741">
                  <c:v>28.594000000000001</c:v>
                </c:pt>
                <c:pt idx="29742">
                  <c:v>28.594000000000001</c:v>
                </c:pt>
                <c:pt idx="29743">
                  <c:v>28.594000000000001</c:v>
                </c:pt>
                <c:pt idx="29744">
                  <c:v>28.594000000000001</c:v>
                </c:pt>
                <c:pt idx="29745">
                  <c:v>28.594000000000001</c:v>
                </c:pt>
                <c:pt idx="29746">
                  <c:v>28.594000000000001</c:v>
                </c:pt>
                <c:pt idx="29747">
                  <c:v>28.594000000000001</c:v>
                </c:pt>
                <c:pt idx="29748">
                  <c:v>28.594000000000001</c:v>
                </c:pt>
                <c:pt idx="29749">
                  <c:v>28.594000000000001</c:v>
                </c:pt>
                <c:pt idx="29750">
                  <c:v>28.594000000000001</c:v>
                </c:pt>
                <c:pt idx="29751">
                  <c:v>28.594000000000001</c:v>
                </c:pt>
                <c:pt idx="29752">
                  <c:v>28.594000000000001</c:v>
                </c:pt>
                <c:pt idx="29753">
                  <c:v>28.594000000000001</c:v>
                </c:pt>
                <c:pt idx="29754">
                  <c:v>28.594000000000001</c:v>
                </c:pt>
                <c:pt idx="29755">
                  <c:v>28.594000000000001</c:v>
                </c:pt>
                <c:pt idx="29756">
                  <c:v>28.594000000000001</c:v>
                </c:pt>
                <c:pt idx="29757">
                  <c:v>28.594000000000001</c:v>
                </c:pt>
                <c:pt idx="29758">
                  <c:v>28.594000000000001</c:v>
                </c:pt>
                <c:pt idx="29759">
                  <c:v>28.594000000000001</c:v>
                </c:pt>
                <c:pt idx="29760">
                  <c:v>28.594000000000001</c:v>
                </c:pt>
                <c:pt idx="29761">
                  <c:v>28.594000000000001</c:v>
                </c:pt>
                <c:pt idx="29762">
                  <c:v>28.594000000000001</c:v>
                </c:pt>
                <c:pt idx="29763">
                  <c:v>28.594000000000001</c:v>
                </c:pt>
                <c:pt idx="29764">
                  <c:v>28.594000000000001</c:v>
                </c:pt>
                <c:pt idx="29765">
                  <c:v>28.594000000000001</c:v>
                </c:pt>
                <c:pt idx="29766">
                  <c:v>28.594000000000001</c:v>
                </c:pt>
                <c:pt idx="29767">
                  <c:v>28.594000000000001</c:v>
                </c:pt>
                <c:pt idx="29768">
                  <c:v>28.594000000000001</c:v>
                </c:pt>
                <c:pt idx="29769">
                  <c:v>28.594000000000001</c:v>
                </c:pt>
                <c:pt idx="29770">
                  <c:v>28.594000000000001</c:v>
                </c:pt>
                <c:pt idx="29771">
                  <c:v>28.594000000000001</c:v>
                </c:pt>
                <c:pt idx="29772">
                  <c:v>28.594000000000001</c:v>
                </c:pt>
                <c:pt idx="29773">
                  <c:v>28.594000000000001</c:v>
                </c:pt>
                <c:pt idx="29774">
                  <c:v>28.594000000000001</c:v>
                </c:pt>
                <c:pt idx="29775">
                  <c:v>28.594000000000001</c:v>
                </c:pt>
                <c:pt idx="29776">
                  <c:v>28.594000000000001</c:v>
                </c:pt>
                <c:pt idx="29777">
                  <c:v>28.594000000000001</c:v>
                </c:pt>
                <c:pt idx="29778">
                  <c:v>28.594000000000001</c:v>
                </c:pt>
                <c:pt idx="29779">
                  <c:v>28.594000000000001</c:v>
                </c:pt>
                <c:pt idx="29780">
                  <c:v>28.594000000000001</c:v>
                </c:pt>
                <c:pt idx="29781">
                  <c:v>28.594000000000001</c:v>
                </c:pt>
                <c:pt idx="29782">
                  <c:v>28.594000000000001</c:v>
                </c:pt>
                <c:pt idx="29783">
                  <c:v>28.594000000000001</c:v>
                </c:pt>
                <c:pt idx="29784">
                  <c:v>28.594000000000001</c:v>
                </c:pt>
                <c:pt idx="29785">
                  <c:v>28.594000000000001</c:v>
                </c:pt>
                <c:pt idx="29786">
                  <c:v>28.594000000000001</c:v>
                </c:pt>
                <c:pt idx="29787">
                  <c:v>28.594000000000001</c:v>
                </c:pt>
                <c:pt idx="29788">
                  <c:v>28.594000000000001</c:v>
                </c:pt>
                <c:pt idx="29789">
                  <c:v>28.594000000000001</c:v>
                </c:pt>
                <c:pt idx="29790">
                  <c:v>28.594000000000001</c:v>
                </c:pt>
                <c:pt idx="29791">
                  <c:v>28.594000000000001</c:v>
                </c:pt>
                <c:pt idx="29792">
                  <c:v>28.594000000000001</c:v>
                </c:pt>
                <c:pt idx="29793">
                  <c:v>28.594000000000001</c:v>
                </c:pt>
                <c:pt idx="29794">
                  <c:v>28.594000000000001</c:v>
                </c:pt>
                <c:pt idx="29795">
                  <c:v>28.594000000000001</c:v>
                </c:pt>
                <c:pt idx="29796">
                  <c:v>28.594000000000001</c:v>
                </c:pt>
                <c:pt idx="29797">
                  <c:v>28.594000000000001</c:v>
                </c:pt>
                <c:pt idx="29798">
                  <c:v>28.594000000000001</c:v>
                </c:pt>
                <c:pt idx="29799">
                  <c:v>28.594000000000001</c:v>
                </c:pt>
                <c:pt idx="29800">
                  <c:v>28.594000000000001</c:v>
                </c:pt>
                <c:pt idx="29801">
                  <c:v>28.594000000000001</c:v>
                </c:pt>
                <c:pt idx="29802">
                  <c:v>28.594000000000001</c:v>
                </c:pt>
                <c:pt idx="29803">
                  <c:v>28.594000000000001</c:v>
                </c:pt>
                <c:pt idx="29804">
                  <c:v>28.594000000000001</c:v>
                </c:pt>
                <c:pt idx="29805">
                  <c:v>28.594000000000001</c:v>
                </c:pt>
                <c:pt idx="29806">
                  <c:v>28.594000000000001</c:v>
                </c:pt>
                <c:pt idx="29807">
                  <c:v>28.594000000000001</c:v>
                </c:pt>
                <c:pt idx="29808">
                  <c:v>28.594000000000001</c:v>
                </c:pt>
                <c:pt idx="29809">
                  <c:v>28.594000000000001</c:v>
                </c:pt>
                <c:pt idx="29810">
                  <c:v>28.594000000000001</c:v>
                </c:pt>
                <c:pt idx="29811">
                  <c:v>28.594000000000001</c:v>
                </c:pt>
                <c:pt idx="29812">
                  <c:v>28.594000000000001</c:v>
                </c:pt>
                <c:pt idx="29813">
                  <c:v>28.594000000000001</c:v>
                </c:pt>
                <c:pt idx="29814">
                  <c:v>28.594000000000001</c:v>
                </c:pt>
                <c:pt idx="29815">
                  <c:v>28.594000000000001</c:v>
                </c:pt>
                <c:pt idx="29816">
                  <c:v>28.594000000000001</c:v>
                </c:pt>
                <c:pt idx="29817">
                  <c:v>28.594000000000001</c:v>
                </c:pt>
                <c:pt idx="29818">
                  <c:v>28.594000000000001</c:v>
                </c:pt>
                <c:pt idx="29819">
                  <c:v>28.594000000000001</c:v>
                </c:pt>
                <c:pt idx="29820">
                  <c:v>28.594000000000001</c:v>
                </c:pt>
                <c:pt idx="29821">
                  <c:v>28.594000000000001</c:v>
                </c:pt>
                <c:pt idx="29822">
                  <c:v>28.594000000000001</c:v>
                </c:pt>
                <c:pt idx="29823">
                  <c:v>28.594000000000001</c:v>
                </c:pt>
                <c:pt idx="29824">
                  <c:v>28.596</c:v>
                </c:pt>
                <c:pt idx="29825">
                  <c:v>28.6</c:v>
                </c:pt>
                <c:pt idx="29826">
                  <c:v>28.635999999999999</c:v>
                </c:pt>
                <c:pt idx="29827">
                  <c:v>28.635999999999999</c:v>
                </c:pt>
                <c:pt idx="29828">
                  <c:v>28.635999999999999</c:v>
                </c:pt>
                <c:pt idx="29829">
                  <c:v>28.635999999999999</c:v>
                </c:pt>
                <c:pt idx="29830">
                  <c:v>28.635999999999999</c:v>
                </c:pt>
                <c:pt idx="29831">
                  <c:v>28.635999999999999</c:v>
                </c:pt>
                <c:pt idx="29832">
                  <c:v>28.635999999999999</c:v>
                </c:pt>
                <c:pt idx="29833">
                  <c:v>28.635999999999999</c:v>
                </c:pt>
                <c:pt idx="29834">
                  <c:v>28.635999999999999</c:v>
                </c:pt>
                <c:pt idx="29835">
                  <c:v>28.635999999999999</c:v>
                </c:pt>
                <c:pt idx="29836">
                  <c:v>28.635999999999999</c:v>
                </c:pt>
                <c:pt idx="29837">
                  <c:v>28.635999999999999</c:v>
                </c:pt>
                <c:pt idx="29838">
                  <c:v>28.635999999999999</c:v>
                </c:pt>
                <c:pt idx="29839">
                  <c:v>28.635999999999999</c:v>
                </c:pt>
                <c:pt idx="29840">
                  <c:v>28.635999999999999</c:v>
                </c:pt>
                <c:pt idx="29841">
                  <c:v>28.635999999999999</c:v>
                </c:pt>
                <c:pt idx="29842">
                  <c:v>28.635999999999999</c:v>
                </c:pt>
                <c:pt idx="29843">
                  <c:v>28.635999999999999</c:v>
                </c:pt>
                <c:pt idx="29844">
                  <c:v>28.635999999999999</c:v>
                </c:pt>
                <c:pt idx="29845">
                  <c:v>28.635999999999999</c:v>
                </c:pt>
                <c:pt idx="29846">
                  <c:v>28.635999999999999</c:v>
                </c:pt>
                <c:pt idx="29847">
                  <c:v>28.635999999999999</c:v>
                </c:pt>
                <c:pt idx="29848">
                  <c:v>28.635999999999999</c:v>
                </c:pt>
                <c:pt idx="29849">
                  <c:v>28.635999999999999</c:v>
                </c:pt>
                <c:pt idx="29850">
                  <c:v>28.635999999999999</c:v>
                </c:pt>
                <c:pt idx="29851">
                  <c:v>28.635999999999999</c:v>
                </c:pt>
                <c:pt idx="29852">
                  <c:v>28.635999999999999</c:v>
                </c:pt>
                <c:pt idx="29853">
                  <c:v>28.635999999999999</c:v>
                </c:pt>
                <c:pt idx="29854">
                  <c:v>28.635999999999999</c:v>
                </c:pt>
                <c:pt idx="29855">
                  <c:v>28.635999999999999</c:v>
                </c:pt>
                <c:pt idx="29856">
                  <c:v>28.635999999999999</c:v>
                </c:pt>
                <c:pt idx="29857">
                  <c:v>28.635999999999999</c:v>
                </c:pt>
                <c:pt idx="29858">
                  <c:v>28.635999999999999</c:v>
                </c:pt>
                <c:pt idx="29859">
                  <c:v>28.635999999999999</c:v>
                </c:pt>
                <c:pt idx="29860">
                  <c:v>28.635999999999999</c:v>
                </c:pt>
                <c:pt idx="29861">
                  <c:v>28.635999999999999</c:v>
                </c:pt>
                <c:pt idx="29862">
                  <c:v>28.635999999999999</c:v>
                </c:pt>
                <c:pt idx="29863">
                  <c:v>28.635999999999999</c:v>
                </c:pt>
                <c:pt idx="29864">
                  <c:v>28.635999999999999</c:v>
                </c:pt>
                <c:pt idx="29865">
                  <c:v>28.635999999999999</c:v>
                </c:pt>
                <c:pt idx="29866">
                  <c:v>28.635999999999999</c:v>
                </c:pt>
                <c:pt idx="29867">
                  <c:v>28.635999999999999</c:v>
                </c:pt>
                <c:pt idx="29868">
                  <c:v>28.635999999999999</c:v>
                </c:pt>
                <c:pt idx="29869">
                  <c:v>28.635999999999999</c:v>
                </c:pt>
                <c:pt idx="29870">
                  <c:v>28.635999999999999</c:v>
                </c:pt>
                <c:pt idx="29871">
                  <c:v>28.635999999999999</c:v>
                </c:pt>
                <c:pt idx="29872">
                  <c:v>28.635999999999999</c:v>
                </c:pt>
                <c:pt idx="29873">
                  <c:v>28.635999999999999</c:v>
                </c:pt>
                <c:pt idx="29874">
                  <c:v>28.635999999999999</c:v>
                </c:pt>
                <c:pt idx="29875">
                  <c:v>28.635999999999999</c:v>
                </c:pt>
                <c:pt idx="29876">
                  <c:v>28.635999999999999</c:v>
                </c:pt>
                <c:pt idx="29877">
                  <c:v>28.635999999999999</c:v>
                </c:pt>
                <c:pt idx="29878">
                  <c:v>28.635999999999999</c:v>
                </c:pt>
                <c:pt idx="29879">
                  <c:v>28.635999999999999</c:v>
                </c:pt>
                <c:pt idx="29880">
                  <c:v>28.635999999999999</c:v>
                </c:pt>
                <c:pt idx="29881">
                  <c:v>28.635999999999999</c:v>
                </c:pt>
                <c:pt idx="29882">
                  <c:v>28.635999999999999</c:v>
                </c:pt>
                <c:pt idx="29883">
                  <c:v>28.635999999999999</c:v>
                </c:pt>
                <c:pt idx="29884">
                  <c:v>28.635999999999999</c:v>
                </c:pt>
                <c:pt idx="29885">
                  <c:v>28.635999999999999</c:v>
                </c:pt>
                <c:pt idx="29886">
                  <c:v>28.635999999999999</c:v>
                </c:pt>
                <c:pt idx="29887">
                  <c:v>28.635999999999999</c:v>
                </c:pt>
                <c:pt idx="29888">
                  <c:v>28.635999999999999</c:v>
                </c:pt>
                <c:pt idx="29889">
                  <c:v>28.635999999999999</c:v>
                </c:pt>
                <c:pt idx="29890">
                  <c:v>28.635999999999999</c:v>
                </c:pt>
                <c:pt idx="29891">
                  <c:v>28.635999999999999</c:v>
                </c:pt>
                <c:pt idx="29892">
                  <c:v>28.635999999999999</c:v>
                </c:pt>
                <c:pt idx="29893">
                  <c:v>28.635999999999999</c:v>
                </c:pt>
                <c:pt idx="29894">
                  <c:v>28.635999999999999</c:v>
                </c:pt>
                <c:pt idx="29895">
                  <c:v>28.635999999999999</c:v>
                </c:pt>
                <c:pt idx="29896">
                  <c:v>28.635999999999999</c:v>
                </c:pt>
                <c:pt idx="29897">
                  <c:v>28.635999999999999</c:v>
                </c:pt>
                <c:pt idx="29898">
                  <c:v>28.635999999999999</c:v>
                </c:pt>
                <c:pt idx="29899">
                  <c:v>28.635999999999999</c:v>
                </c:pt>
                <c:pt idx="29900">
                  <c:v>28.635999999999999</c:v>
                </c:pt>
                <c:pt idx="29901">
                  <c:v>28.635999999999999</c:v>
                </c:pt>
                <c:pt idx="29902">
                  <c:v>28.635999999999999</c:v>
                </c:pt>
                <c:pt idx="29903">
                  <c:v>28.635999999999999</c:v>
                </c:pt>
                <c:pt idx="29904">
                  <c:v>28.635999999999999</c:v>
                </c:pt>
                <c:pt idx="29905">
                  <c:v>28.635999999999999</c:v>
                </c:pt>
                <c:pt idx="29906">
                  <c:v>28.635999999999999</c:v>
                </c:pt>
                <c:pt idx="29907">
                  <c:v>28.635999999999999</c:v>
                </c:pt>
                <c:pt idx="29908">
                  <c:v>28.635999999999999</c:v>
                </c:pt>
                <c:pt idx="29909">
                  <c:v>28.635999999999999</c:v>
                </c:pt>
                <c:pt idx="29910">
                  <c:v>28.635999999999999</c:v>
                </c:pt>
                <c:pt idx="29911">
                  <c:v>28.635999999999999</c:v>
                </c:pt>
                <c:pt idx="29912">
                  <c:v>28.635999999999999</c:v>
                </c:pt>
                <c:pt idx="29913">
                  <c:v>28.635999999999999</c:v>
                </c:pt>
                <c:pt idx="29914">
                  <c:v>28.635999999999999</c:v>
                </c:pt>
                <c:pt idx="29915">
                  <c:v>28.635999999999999</c:v>
                </c:pt>
                <c:pt idx="29916">
                  <c:v>28.635999999999999</c:v>
                </c:pt>
                <c:pt idx="29917">
                  <c:v>28.635999999999999</c:v>
                </c:pt>
                <c:pt idx="29918">
                  <c:v>28.635999999999999</c:v>
                </c:pt>
                <c:pt idx="29919">
                  <c:v>28.635999999999999</c:v>
                </c:pt>
                <c:pt idx="29920">
                  <c:v>28.635999999999999</c:v>
                </c:pt>
                <c:pt idx="29921">
                  <c:v>28.635999999999999</c:v>
                </c:pt>
                <c:pt idx="29922">
                  <c:v>28.635999999999999</c:v>
                </c:pt>
                <c:pt idx="29923">
                  <c:v>28.635999999999999</c:v>
                </c:pt>
                <c:pt idx="29924">
                  <c:v>28.635999999999999</c:v>
                </c:pt>
                <c:pt idx="29925">
                  <c:v>28.635999999999999</c:v>
                </c:pt>
                <c:pt idx="29926">
                  <c:v>28.635999999999999</c:v>
                </c:pt>
                <c:pt idx="29927">
                  <c:v>28.635999999999999</c:v>
                </c:pt>
                <c:pt idx="29928">
                  <c:v>28.635999999999999</c:v>
                </c:pt>
                <c:pt idx="29929">
                  <c:v>28.635999999999999</c:v>
                </c:pt>
                <c:pt idx="29930">
                  <c:v>28.635999999999999</c:v>
                </c:pt>
                <c:pt idx="29931">
                  <c:v>28.635999999999999</c:v>
                </c:pt>
                <c:pt idx="29932">
                  <c:v>28.635999999999999</c:v>
                </c:pt>
                <c:pt idx="29933">
                  <c:v>28.635999999999999</c:v>
                </c:pt>
                <c:pt idx="29934">
                  <c:v>28.635999999999999</c:v>
                </c:pt>
                <c:pt idx="29935">
                  <c:v>28.635999999999999</c:v>
                </c:pt>
                <c:pt idx="29936">
                  <c:v>28.635999999999999</c:v>
                </c:pt>
                <c:pt idx="29937">
                  <c:v>28.635999999999999</c:v>
                </c:pt>
                <c:pt idx="29938">
                  <c:v>28.635999999999999</c:v>
                </c:pt>
                <c:pt idx="29939">
                  <c:v>28.635999999999999</c:v>
                </c:pt>
                <c:pt idx="29940">
                  <c:v>28.635999999999999</c:v>
                </c:pt>
                <c:pt idx="29941">
                  <c:v>28.635999999999999</c:v>
                </c:pt>
                <c:pt idx="29942">
                  <c:v>28.635999999999999</c:v>
                </c:pt>
                <c:pt idx="29943">
                  <c:v>28.635999999999999</c:v>
                </c:pt>
                <c:pt idx="29944">
                  <c:v>28.635999999999999</c:v>
                </c:pt>
                <c:pt idx="29945">
                  <c:v>28.635999999999999</c:v>
                </c:pt>
                <c:pt idx="29946">
                  <c:v>28.635999999999999</c:v>
                </c:pt>
                <c:pt idx="29947">
                  <c:v>28.635999999999999</c:v>
                </c:pt>
                <c:pt idx="29948">
                  <c:v>28.635999999999999</c:v>
                </c:pt>
                <c:pt idx="29949">
                  <c:v>28.635999999999999</c:v>
                </c:pt>
                <c:pt idx="29950">
                  <c:v>28.635999999999999</c:v>
                </c:pt>
                <c:pt idx="29951">
                  <c:v>28.635999999999999</c:v>
                </c:pt>
                <c:pt idx="29952">
                  <c:v>28.635999999999999</c:v>
                </c:pt>
                <c:pt idx="29953">
                  <c:v>28.635999999999999</c:v>
                </c:pt>
                <c:pt idx="29954">
                  <c:v>28.635999999999999</c:v>
                </c:pt>
                <c:pt idx="29955">
                  <c:v>28.635999999999999</c:v>
                </c:pt>
                <c:pt idx="29956">
                  <c:v>28.635999999999999</c:v>
                </c:pt>
                <c:pt idx="29957">
                  <c:v>28.635999999999999</c:v>
                </c:pt>
                <c:pt idx="29958">
                  <c:v>28.635999999999999</c:v>
                </c:pt>
                <c:pt idx="29959">
                  <c:v>28.635999999999999</c:v>
                </c:pt>
                <c:pt idx="29960">
                  <c:v>28.635999999999999</c:v>
                </c:pt>
                <c:pt idx="29961">
                  <c:v>28.635999999999999</c:v>
                </c:pt>
                <c:pt idx="29962">
                  <c:v>28.635999999999999</c:v>
                </c:pt>
                <c:pt idx="29963">
                  <c:v>28.635999999999999</c:v>
                </c:pt>
                <c:pt idx="29964">
                  <c:v>28.635999999999999</c:v>
                </c:pt>
                <c:pt idx="29965">
                  <c:v>28.635999999999999</c:v>
                </c:pt>
                <c:pt idx="29966">
                  <c:v>28.635999999999999</c:v>
                </c:pt>
                <c:pt idx="29967">
                  <c:v>28.635999999999999</c:v>
                </c:pt>
                <c:pt idx="29968">
                  <c:v>28.635999999999999</c:v>
                </c:pt>
                <c:pt idx="29969">
                  <c:v>28.635999999999999</c:v>
                </c:pt>
                <c:pt idx="29970">
                  <c:v>28.635999999999999</c:v>
                </c:pt>
                <c:pt idx="29971">
                  <c:v>28.635999999999999</c:v>
                </c:pt>
                <c:pt idx="29972">
                  <c:v>28.635999999999999</c:v>
                </c:pt>
                <c:pt idx="29973">
                  <c:v>28.635999999999999</c:v>
                </c:pt>
                <c:pt idx="29974">
                  <c:v>28.635999999999999</c:v>
                </c:pt>
                <c:pt idx="29975">
                  <c:v>28.678000000000001</c:v>
                </c:pt>
                <c:pt idx="29976">
                  <c:v>28.678000000000001</c:v>
                </c:pt>
                <c:pt idx="29977">
                  <c:v>28.678000000000001</c:v>
                </c:pt>
                <c:pt idx="29978">
                  <c:v>28.678000000000001</c:v>
                </c:pt>
                <c:pt idx="29979">
                  <c:v>28.678000000000001</c:v>
                </c:pt>
                <c:pt idx="29980">
                  <c:v>28.678000000000001</c:v>
                </c:pt>
                <c:pt idx="29981">
                  <c:v>28.678000000000001</c:v>
                </c:pt>
                <c:pt idx="29982">
                  <c:v>28.678000000000001</c:v>
                </c:pt>
                <c:pt idx="29983">
                  <c:v>28.678000000000001</c:v>
                </c:pt>
                <c:pt idx="29984">
                  <c:v>28.678000000000001</c:v>
                </c:pt>
                <c:pt idx="29985">
                  <c:v>28.678000000000001</c:v>
                </c:pt>
                <c:pt idx="29986">
                  <c:v>28.678000000000001</c:v>
                </c:pt>
                <c:pt idx="29987">
                  <c:v>28.678000000000001</c:v>
                </c:pt>
                <c:pt idx="29988">
                  <c:v>28.678000000000001</c:v>
                </c:pt>
                <c:pt idx="29989">
                  <c:v>28.678000000000001</c:v>
                </c:pt>
                <c:pt idx="29990">
                  <c:v>28.678000000000001</c:v>
                </c:pt>
                <c:pt idx="29991">
                  <c:v>28.678000000000001</c:v>
                </c:pt>
                <c:pt idx="29992">
                  <c:v>28.678000000000001</c:v>
                </c:pt>
                <c:pt idx="29993">
                  <c:v>28.678000000000001</c:v>
                </c:pt>
                <c:pt idx="29994">
                  <c:v>28.678000000000001</c:v>
                </c:pt>
                <c:pt idx="29995">
                  <c:v>28.678000000000001</c:v>
                </c:pt>
                <c:pt idx="29996">
                  <c:v>28.678000000000001</c:v>
                </c:pt>
                <c:pt idx="29997">
                  <c:v>28.678000000000001</c:v>
                </c:pt>
                <c:pt idx="29998">
                  <c:v>28.678000000000001</c:v>
                </c:pt>
                <c:pt idx="29999">
                  <c:v>28.678000000000001</c:v>
                </c:pt>
                <c:pt idx="30000">
                  <c:v>28.678000000000001</c:v>
                </c:pt>
                <c:pt idx="30001">
                  <c:v>28.678000000000001</c:v>
                </c:pt>
                <c:pt idx="30002">
                  <c:v>28.678000000000001</c:v>
                </c:pt>
                <c:pt idx="30003">
                  <c:v>28.678000000000001</c:v>
                </c:pt>
                <c:pt idx="30004">
                  <c:v>28.678000000000001</c:v>
                </c:pt>
                <c:pt idx="30005">
                  <c:v>28.678000000000001</c:v>
                </c:pt>
                <c:pt idx="30006">
                  <c:v>28.678000000000001</c:v>
                </c:pt>
                <c:pt idx="30007">
                  <c:v>28.678000000000001</c:v>
                </c:pt>
                <c:pt idx="30008">
                  <c:v>28.678000000000001</c:v>
                </c:pt>
                <c:pt idx="30009">
                  <c:v>28.678000000000001</c:v>
                </c:pt>
                <c:pt idx="30010">
                  <c:v>28.678000000000001</c:v>
                </c:pt>
                <c:pt idx="30011">
                  <c:v>28.678000000000001</c:v>
                </c:pt>
                <c:pt idx="30012">
                  <c:v>28.678000000000001</c:v>
                </c:pt>
                <c:pt idx="30013">
                  <c:v>28.678000000000001</c:v>
                </c:pt>
                <c:pt idx="30014">
                  <c:v>28.678000000000001</c:v>
                </c:pt>
                <c:pt idx="30015">
                  <c:v>28.678000000000001</c:v>
                </c:pt>
                <c:pt idx="30016">
                  <c:v>28.678000000000001</c:v>
                </c:pt>
                <c:pt idx="30017">
                  <c:v>28.678000000000001</c:v>
                </c:pt>
                <c:pt idx="30018">
                  <c:v>28.678000000000001</c:v>
                </c:pt>
                <c:pt idx="30019">
                  <c:v>28.678000000000001</c:v>
                </c:pt>
                <c:pt idx="30020">
                  <c:v>28.678000000000001</c:v>
                </c:pt>
                <c:pt idx="30021">
                  <c:v>28.678000000000001</c:v>
                </c:pt>
                <c:pt idx="30022">
                  <c:v>28.678000000000001</c:v>
                </c:pt>
                <c:pt idx="30023">
                  <c:v>28.678000000000001</c:v>
                </c:pt>
                <c:pt idx="30024">
                  <c:v>28.678000000000001</c:v>
                </c:pt>
                <c:pt idx="30025">
                  <c:v>28.678000000000001</c:v>
                </c:pt>
                <c:pt idx="30026">
                  <c:v>28.678000000000001</c:v>
                </c:pt>
                <c:pt idx="30027">
                  <c:v>28.678000000000001</c:v>
                </c:pt>
                <c:pt idx="30028">
                  <c:v>28.678000000000001</c:v>
                </c:pt>
                <c:pt idx="30029">
                  <c:v>28.678000000000001</c:v>
                </c:pt>
                <c:pt idx="30030">
                  <c:v>28.678000000000001</c:v>
                </c:pt>
                <c:pt idx="30031">
                  <c:v>28.678000000000001</c:v>
                </c:pt>
                <c:pt idx="30032">
                  <c:v>28.678000000000001</c:v>
                </c:pt>
                <c:pt idx="30033">
                  <c:v>28.678000000000001</c:v>
                </c:pt>
                <c:pt idx="30034">
                  <c:v>28.678000000000001</c:v>
                </c:pt>
                <c:pt idx="30035">
                  <c:v>28.678000000000001</c:v>
                </c:pt>
                <c:pt idx="30036">
                  <c:v>28.678000000000001</c:v>
                </c:pt>
                <c:pt idx="30037">
                  <c:v>28.678000000000001</c:v>
                </c:pt>
                <c:pt idx="30038">
                  <c:v>28.678000000000001</c:v>
                </c:pt>
                <c:pt idx="30039">
                  <c:v>28.678000000000001</c:v>
                </c:pt>
                <c:pt idx="30040">
                  <c:v>28.678000000000001</c:v>
                </c:pt>
                <c:pt idx="30041">
                  <c:v>28.678000000000001</c:v>
                </c:pt>
                <c:pt idx="30042">
                  <c:v>28.678000000000001</c:v>
                </c:pt>
                <c:pt idx="30043">
                  <c:v>28.678000000000001</c:v>
                </c:pt>
                <c:pt idx="30044">
                  <c:v>28.678000000000001</c:v>
                </c:pt>
                <c:pt idx="30045">
                  <c:v>28.678000000000001</c:v>
                </c:pt>
                <c:pt idx="30046">
                  <c:v>28.678000000000001</c:v>
                </c:pt>
                <c:pt idx="30047">
                  <c:v>28.678000000000001</c:v>
                </c:pt>
                <c:pt idx="30048">
                  <c:v>28.678000000000001</c:v>
                </c:pt>
                <c:pt idx="30049">
                  <c:v>28.678000000000001</c:v>
                </c:pt>
                <c:pt idx="30050">
                  <c:v>28.678000000000001</c:v>
                </c:pt>
                <c:pt idx="30051">
                  <c:v>28.678000000000001</c:v>
                </c:pt>
                <c:pt idx="30052">
                  <c:v>28.678000000000001</c:v>
                </c:pt>
                <c:pt idx="30053">
                  <c:v>28.678000000000001</c:v>
                </c:pt>
                <c:pt idx="30054">
                  <c:v>28.678000000000001</c:v>
                </c:pt>
                <c:pt idx="30055">
                  <c:v>28.678000000000001</c:v>
                </c:pt>
                <c:pt idx="30056">
                  <c:v>28.678000000000001</c:v>
                </c:pt>
                <c:pt idx="30057">
                  <c:v>28.678000000000001</c:v>
                </c:pt>
                <c:pt idx="30058">
                  <c:v>28.678000000000001</c:v>
                </c:pt>
                <c:pt idx="30059">
                  <c:v>28.678000000000001</c:v>
                </c:pt>
                <c:pt idx="30060">
                  <c:v>28.678000000000001</c:v>
                </c:pt>
                <c:pt idx="30061">
                  <c:v>28.678000000000001</c:v>
                </c:pt>
                <c:pt idx="30062">
                  <c:v>28.678000000000001</c:v>
                </c:pt>
                <c:pt idx="30063">
                  <c:v>28.678000000000001</c:v>
                </c:pt>
                <c:pt idx="30064">
                  <c:v>28.678000000000001</c:v>
                </c:pt>
                <c:pt idx="30065">
                  <c:v>28.678000000000001</c:v>
                </c:pt>
                <c:pt idx="30066">
                  <c:v>28.678000000000001</c:v>
                </c:pt>
                <c:pt idx="30067">
                  <c:v>28.678000000000001</c:v>
                </c:pt>
                <c:pt idx="30068">
                  <c:v>28.678000000000001</c:v>
                </c:pt>
                <c:pt idx="30069">
                  <c:v>28.678000000000001</c:v>
                </c:pt>
                <c:pt idx="30070">
                  <c:v>28.678000000000001</c:v>
                </c:pt>
                <c:pt idx="30071">
                  <c:v>28.678000000000001</c:v>
                </c:pt>
                <c:pt idx="30072">
                  <c:v>28.678000000000001</c:v>
                </c:pt>
                <c:pt idx="30073">
                  <c:v>28.678000000000001</c:v>
                </c:pt>
                <c:pt idx="30074">
                  <c:v>28.678000000000001</c:v>
                </c:pt>
                <c:pt idx="30075">
                  <c:v>28.678000000000001</c:v>
                </c:pt>
                <c:pt idx="30076">
                  <c:v>28.678000000000001</c:v>
                </c:pt>
                <c:pt idx="30077">
                  <c:v>28.678000000000001</c:v>
                </c:pt>
                <c:pt idx="30078">
                  <c:v>28.678000000000001</c:v>
                </c:pt>
                <c:pt idx="30079">
                  <c:v>28.678000000000001</c:v>
                </c:pt>
                <c:pt idx="30080">
                  <c:v>28.678000000000001</c:v>
                </c:pt>
                <c:pt idx="30081">
                  <c:v>28.678000000000001</c:v>
                </c:pt>
                <c:pt idx="30082">
                  <c:v>28.678000000000001</c:v>
                </c:pt>
                <c:pt idx="30083">
                  <c:v>28.678000000000001</c:v>
                </c:pt>
                <c:pt idx="30084">
                  <c:v>28.678000000000001</c:v>
                </c:pt>
                <c:pt idx="30085">
                  <c:v>28.678000000000001</c:v>
                </c:pt>
                <c:pt idx="30086">
                  <c:v>28.678000000000001</c:v>
                </c:pt>
                <c:pt idx="30087">
                  <c:v>28.678000000000001</c:v>
                </c:pt>
                <c:pt idx="30088">
                  <c:v>28.678000000000001</c:v>
                </c:pt>
                <c:pt idx="30089">
                  <c:v>28.678000000000001</c:v>
                </c:pt>
                <c:pt idx="30090">
                  <c:v>28.678000000000001</c:v>
                </c:pt>
                <c:pt idx="30091">
                  <c:v>28.678000000000001</c:v>
                </c:pt>
                <c:pt idx="30092">
                  <c:v>28.678000000000001</c:v>
                </c:pt>
                <c:pt idx="30093">
                  <c:v>28.678000000000001</c:v>
                </c:pt>
                <c:pt idx="30094">
                  <c:v>28.678000000000001</c:v>
                </c:pt>
                <c:pt idx="30095">
                  <c:v>28.678000000000001</c:v>
                </c:pt>
                <c:pt idx="30096">
                  <c:v>28.678000000000001</c:v>
                </c:pt>
                <c:pt idx="30097">
                  <c:v>28.678000000000001</c:v>
                </c:pt>
                <c:pt idx="30098">
                  <c:v>28.678000000000001</c:v>
                </c:pt>
                <c:pt idx="30099">
                  <c:v>28.678000000000001</c:v>
                </c:pt>
                <c:pt idx="30100">
                  <c:v>28.678000000000001</c:v>
                </c:pt>
                <c:pt idx="30101">
                  <c:v>28.678000000000001</c:v>
                </c:pt>
                <c:pt idx="30102">
                  <c:v>28.678000000000001</c:v>
                </c:pt>
                <c:pt idx="30103">
                  <c:v>28.678000000000001</c:v>
                </c:pt>
                <c:pt idx="30104">
                  <c:v>28.678000000000001</c:v>
                </c:pt>
                <c:pt idx="30105">
                  <c:v>28.678000000000001</c:v>
                </c:pt>
                <c:pt idx="30106">
                  <c:v>28.678000000000001</c:v>
                </c:pt>
                <c:pt idx="30107">
                  <c:v>28.678000000000001</c:v>
                </c:pt>
                <c:pt idx="30108">
                  <c:v>28.678000000000001</c:v>
                </c:pt>
                <c:pt idx="30109">
                  <c:v>28.678000000000001</c:v>
                </c:pt>
                <c:pt idx="30110">
                  <c:v>28.678000000000001</c:v>
                </c:pt>
                <c:pt idx="30111">
                  <c:v>28.678000000000001</c:v>
                </c:pt>
                <c:pt idx="30112">
                  <c:v>28.678000000000001</c:v>
                </c:pt>
                <c:pt idx="30113">
                  <c:v>28.678000000000001</c:v>
                </c:pt>
                <c:pt idx="30114">
                  <c:v>28.678000000000001</c:v>
                </c:pt>
                <c:pt idx="30115">
                  <c:v>28.678000000000001</c:v>
                </c:pt>
                <c:pt idx="30116">
                  <c:v>28.7</c:v>
                </c:pt>
                <c:pt idx="30117">
                  <c:v>28.72</c:v>
                </c:pt>
                <c:pt idx="30118">
                  <c:v>28.72</c:v>
                </c:pt>
                <c:pt idx="30119">
                  <c:v>28.72</c:v>
                </c:pt>
                <c:pt idx="30120">
                  <c:v>28.72</c:v>
                </c:pt>
                <c:pt idx="30121">
                  <c:v>28.72</c:v>
                </c:pt>
                <c:pt idx="30122">
                  <c:v>28.72</c:v>
                </c:pt>
                <c:pt idx="30123">
                  <c:v>28.72</c:v>
                </c:pt>
                <c:pt idx="30124">
                  <c:v>28.72</c:v>
                </c:pt>
                <c:pt idx="30125">
                  <c:v>28.72</c:v>
                </c:pt>
                <c:pt idx="30126">
                  <c:v>28.72</c:v>
                </c:pt>
                <c:pt idx="30127">
                  <c:v>28.72</c:v>
                </c:pt>
                <c:pt idx="30128">
                  <c:v>28.72</c:v>
                </c:pt>
                <c:pt idx="30129">
                  <c:v>28.72</c:v>
                </c:pt>
                <c:pt idx="30130">
                  <c:v>28.72</c:v>
                </c:pt>
                <c:pt idx="30131">
                  <c:v>28.72</c:v>
                </c:pt>
                <c:pt idx="30132">
                  <c:v>28.72</c:v>
                </c:pt>
                <c:pt idx="30133">
                  <c:v>28.72</c:v>
                </c:pt>
                <c:pt idx="30134">
                  <c:v>28.72</c:v>
                </c:pt>
                <c:pt idx="30135">
                  <c:v>28.72</c:v>
                </c:pt>
                <c:pt idx="30136">
                  <c:v>28.72</c:v>
                </c:pt>
                <c:pt idx="30137">
                  <c:v>28.72</c:v>
                </c:pt>
                <c:pt idx="30138">
                  <c:v>28.72</c:v>
                </c:pt>
                <c:pt idx="30139">
                  <c:v>28.72</c:v>
                </c:pt>
                <c:pt idx="30140">
                  <c:v>28.72</c:v>
                </c:pt>
                <c:pt idx="30141">
                  <c:v>28.72</c:v>
                </c:pt>
                <c:pt idx="30142">
                  <c:v>28.72</c:v>
                </c:pt>
                <c:pt idx="30143">
                  <c:v>28.72</c:v>
                </c:pt>
                <c:pt idx="30144">
                  <c:v>28.72</c:v>
                </c:pt>
                <c:pt idx="30145">
                  <c:v>28.72</c:v>
                </c:pt>
                <c:pt idx="30146">
                  <c:v>28.72</c:v>
                </c:pt>
                <c:pt idx="30147">
                  <c:v>28.72</c:v>
                </c:pt>
                <c:pt idx="30148">
                  <c:v>28.72</c:v>
                </c:pt>
                <c:pt idx="30149">
                  <c:v>28.72</c:v>
                </c:pt>
                <c:pt idx="30150">
                  <c:v>28.72</c:v>
                </c:pt>
                <c:pt idx="30151">
                  <c:v>28.72</c:v>
                </c:pt>
                <c:pt idx="30152">
                  <c:v>28.72</c:v>
                </c:pt>
                <c:pt idx="30153">
                  <c:v>28.72</c:v>
                </c:pt>
                <c:pt idx="30154">
                  <c:v>28.72</c:v>
                </c:pt>
                <c:pt idx="30155">
                  <c:v>28.72</c:v>
                </c:pt>
                <c:pt idx="30156">
                  <c:v>28.72</c:v>
                </c:pt>
                <c:pt idx="30157">
                  <c:v>28.72</c:v>
                </c:pt>
                <c:pt idx="30158">
                  <c:v>28.72</c:v>
                </c:pt>
                <c:pt idx="30159">
                  <c:v>28.72</c:v>
                </c:pt>
                <c:pt idx="30160">
                  <c:v>28.72</c:v>
                </c:pt>
                <c:pt idx="30161">
                  <c:v>28.72</c:v>
                </c:pt>
                <c:pt idx="30162">
                  <c:v>28.72</c:v>
                </c:pt>
                <c:pt idx="30163">
                  <c:v>28.72</c:v>
                </c:pt>
                <c:pt idx="30164">
                  <c:v>28.72</c:v>
                </c:pt>
                <c:pt idx="30165">
                  <c:v>28.72</c:v>
                </c:pt>
                <c:pt idx="30166">
                  <c:v>28.72</c:v>
                </c:pt>
                <c:pt idx="30167">
                  <c:v>28.72</c:v>
                </c:pt>
                <c:pt idx="30168">
                  <c:v>28.72</c:v>
                </c:pt>
                <c:pt idx="30169">
                  <c:v>28.72</c:v>
                </c:pt>
                <c:pt idx="30170">
                  <c:v>28.72</c:v>
                </c:pt>
                <c:pt idx="30171">
                  <c:v>28.72</c:v>
                </c:pt>
                <c:pt idx="30172">
                  <c:v>28.72</c:v>
                </c:pt>
                <c:pt idx="30173">
                  <c:v>28.72</c:v>
                </c:pt>
                <c:pt idx="30174">
                  <c:v>28.72</c:v>
                </c:pt>
                <c:pt idx="30175">
                  <c:v>28.72</c:v>
                </c:pt>
                <c:pt idx="30176">
                  <c:v>28.72</c:v>
                </c:pt>
                <c:pt idx="30177">
                  <c:v>28.72</c:v>
                </c:pt>
                <c:pt idx="30178">
                  <c:v>28.72</c:v>
                </c:pt>
                <c:pt idx="30179">
                  <c:v>28.72</c:v>
                </c:pt>
                <c:pt idx="30180">
                  <c:v>28.72</c:v>
                </c:pt>
                <c:pt idx="30181">
                  <c:v>28.72</c:v>
                </c:pt>
                <c:pt idx="30182">
                  <c:v>28.72</c:v>
                </c:pt>
                <c:pt idx="30183">
                  <c:v>28.72</c:v>
                </c:pt>
                <c:pt idx="30184">
                  <c:v>28.72</c:v>
                </c:pt>
                <c:pt idx="30185">
                  <c:v>28.72</c:v>
                </c:pt>
                <c:pt idx="30186">
                  <c:v>28.72</c:v>
                </c:pt>
                <c:pt idx="30187">
                  <c:v>28.72</c:v>
                </c:pt>
                <c:pt idx="30188">
                  <c:v>28.72</c:v>
                </c:pt>
                <c:pt idx="30189">
                  <c:v>28.72</c:v>
                </c:pt>
                <c:pt idx="30190">
                  <c:v>28.72</c:v>
                </c:pt>
                <c:pt idx="30191">
                  <c:v>28.72</c:v>
                </c:pt>
                <c:pt idx="30192">
                  <c:v>28.72</c:v>
                </c:pt>
                <c:pt idx="30193">
                  <c:v>28.72</c:v>
                </c:pt>
                <c:pt idx="30194">
                  <c:v>28.72</c:v>
                </c:pt>
                <c:pt idx="30195">
                  <c:v>28.72</c:v>
                </c:pt>
                <c:pt idx="30196">
                  <c:v>28.72</c:v>
                </c:pt>
                <c:pt idx="30197">
                  <c:v>28.72</c:v>
                </c:pt>
                <c:pt idx="30198">
                  <c:v>28.72</c:v>
                </c:pt>
                <c:pt idx="30199">
                  <c:v>28.72</c:v>
                </c:pt>
                <c:pt idx="30200">
                  <c:v>28.72</c:v>
                </c:pt>
                <c:pt idx="30201">
                  <c:v>28.72</c:v>
                </c:pt>
                <c:pt idx="30202">
                  <c:v>28.72</c:v>
                </c:pt>
                <c:pt idx="30203">
                  <c:v>28.72</c:v>
                </c:pt>
                <c:pt idx="30204">
                  <c:v>28.72</c:v>
                </c:pt>
                <c:pt idx="30205">
                  <c:v>28.72</c:v>
                </c:pt>
                <c:pt idx="30206">
                  <c:v>28.72</c:v>
                </c:pt>
                <c:pt idx="30207">
                  <c:v>28.72</c:v>
                </c:pt>
                <c:pt idx="30208">
                  <c:v>28.72</c:v>
                </c:pt>
                <c:pt idx="30209">
                  <c:v>28.72</c:v>
                </c:pt>
                <c:pt idx="30210">
                  <c:v>28.72</c:v>
                </c:pt>
                <c:pt idx="30211">
                  <c:v>28.72</c:v>
                </c:pt>
                <c:pt idx="30212">
                  <c:v>28.72</c:v>
                </c:pt>
                <c:pt idx="30213">
                  <c:v>28.72</c:v>
                </c:pt>
                <c:pt idx="30214">
                  <c:v>28.72</c:v>
                </c:pt>
                <c:pt idx="30215">
                  <c:v>28.72</c:v>
                </c:pt>
                <c:pt idx="30216">
                  <c:v>28.72</c:v>
                </c:pt>
                <c:pt idx="30217">
                  <c:v>28.72</c:v>
                </c:pt>
                <c:pt idx="30218">
                  <c:v>28.72</c:v>
                </c:pt>
                <c:pt idx="30219">
                  <c:v>28.72</c:v>
                </c:pt>
                <c:pt idx="30220">
                  <c:v>28.72</c:v>
                </c:pt>
                <c:pt idx="30221">
                  <c:v>28.72</c:v>
                </c:pt>
                <c:pt idx="30222">
                  <c:v>28.72</c:v>
                </c:pt>
                <c:pt idx="30223">
                  <c:v>28.72</c:v>
                </c:pt>
                <c:pt idx="30224">
                  <c:v>28.72</c:v>
                </c:pt>
                <c:pt idx="30225">
                  <c:v>28.72</c:v>
                </c:pt>
                <c:pt idx="30226">
                  <c:v>28.72</c:v>
                </c:pt>
                <c:pt idx="30227">
                  <c:v>28.72</c:v>
                </c:pt>
                <c:pt idx="30228">
                  <c:v>28.72</c:v>
                </c:pt>
                <c:pt idx="30229">
                  <c:v>28.72</c:v>
                </c:pt>
                <c:pt idx="30230">
                  <c:v>28.72</c:v>
                </c:pt>
                <c:pt idx="30231">
                  <c:v>28.72</c:v>
                </c:pt>
                <c:pt idx="30232">
                  <c:v>28.72</c:v>
                </c:pt>
                <c:pt idx="30233">
                  <c:v>28.72</c:v>
                </c:pt>
                <c:pt idx="30234">
                  <c:v>28.72</c:v>
                </c:pt>
                <c:pt idx="30235">
                  <c:v>28.72</c:v>
                </c:pt>
                <c:pt idx="30236">
                  <c:v>28.72</c:v>
                </c:pt>
                <c:pt idx="30237">
                  <c:v>28.72</c:v>
                </c:pt>
                <c:pt idx="30238">
                  <c:v>28.72</c:v>
                </c:pt>
                <c:pt idx="30239">
                  <c:v>28.72</c:v>
                </c:pt>
                <c:pt idx="30240">
                  <c:v>28.72</c:v>
                </c:pt>
                <c:pt idx="30241">
                  <c:v>28.72</c:v>
                </c:pt>
                <c:pt idx="30242">
                  <c:v>28.72</c:v>
                </c:pt>
                <c:pt idx="30243">
                  <c:v>28.72</c:v>
                </c:pt>
                <c:pt idx="30244">
                  <c:v>28.72</c:v>
                </c:pt>
                <c:pt idx="30245">
                  <c:v>28.72</c:v>
                </c:pt>
                <c:pt idx="30246">
                  <c:v>28.72</c:v>
                </c:pt>
                <c:pt idx="30247">
                  <c:v>28.72</c:v>
                </c:pt>
                <c:pt idx="30248">
                  <c:v>28.72</c:v>
                </c:pt>
                <c:pt idx="30249">
                  <c:v>28.72</c:v>
                </c:pt>
                <c:pt idx="30250">
                  <c:v>28.72</c:v>
                </c:pt>
                <c:pt idx="30251">
                  <c:v>28.72</c:v>
                </c:pt>
                <c:pt idx="30252">
                  <c:v>28.72</c:v>
                </c:pt>
                <c:pt idx="30253">
                  <c:v>28.72</c:v>
                </c:pt>
                <c:pt idx="30254">
                  <c:v>28.72</c:v>
                </c:pt>
                <c:pt idx="30255">
                  <c:v>28.72</c:v>
                </c:pt>
                <c:pt idx="30256">
                  <c:v>28.72</c:v>
                </c:pt>
                <c:pt idx="30257">
                  <c:v>28.738</c:v>
                </c:pt>
                <c:pt idx="30258">
                  <c:v>28.751999999999999</c:v>
                </c:pt>
                <c:pt idx="30259">
                  <c:v>28.751999999999999</c:v>
                </c:pt>
                <c:pt idx="30260">
                  <c:v>28.751999999999999</c:v>
                </c:pt>
                <c:pt idx="30261">
                  <c:v>28.751999999999999</c:v>
                </c:pt>
                <c:pt idx="30262">
                  <c:v>28.751999999999999</c:v>
                </c:pt>
                <c:pt idx="30263">
                  <c:v>28.751999999999999</c:v>
                </c:pt>
                <c:pt idx="30264">
                  <c:v>28.751999999999999</c:v>
                </c:pt>
                <c:pt idx="30265">
                  <c:v>28.751999999999999</c:v>
                </c:pt>
                <c:pt idx="30266">
                  <c:v>28.751999999999999</c:v>
                </c:pt>
                <c:pt idx="30267">
                  <c:v>28.751999999999999</c:v>
                </c:pt>
                <c:pt idx="30268">
                  <c:v>28.751999999999999</c:v>
                </c:pt>
                <c:pt idx="30269">
                  <c:v>28.751999999999999</c:v>
                </c:pt>
                <c:pt idx="30270">
                  <c:v>28.751999999999999</c:v>
                </c:pt>
                <c:pt idx="30271">
                  <c:v>28.751999999999999</c:v>
                </c:pt>
                <c:pt idx="30272">
                  <c:v>28.751999999999999</c:v>
                </c:pt>
                <c:pt idx="30273">
                  <c:v>28.751999999999999</c:v>
                </c:pt>
                <c:pt idx="30274">
                  <c:v>28.751999999999999</c:v>
                </c:pt>
                <c:pt idx="30275">
                  <c:v>28.751999999999999</c:v>
                </c:pt>
                <c:pt idx="30276">
                  <c:v>28.751999999999999</c:v>
                </c:pt>
                <c:pt idx="30277">
                  <c:v>28.751999999999999</c:v>
                </c:pt>
                <c:pt idx="30278">
                  <c:v>28.751999999999999</c:v>
                </c:pt>
                <c:pt idx="30279">
                  <c:v>28.751999999999999</c:v>
                </c:pt>
                <c:pt idx="30280">
                  <c:v>28.751999999999999</c:v>
                </c:pt>
                <c:pt idx="30281">
                  <c:v>28.751999999999999</c:v>
                </c:pt>
                <c:pt idx="30282">
                  <c:v>28.751999999999999</c:v>
                </c:pt>
                <c:pt idx="30283">
                  <c:v>28.751999999999999</c:v>
                </c:pt>
                <c:pt idx="30284">
                  <c:v>28.751999999999999</c:v>
                </c:pt>
                <c:pt idx="30285">
                  <c:v>28.751999999999999</c:v>
                </c:pt>
                <c:pt idx="30286">
                  <c:v>28.751999999999999</c:v>
                </c:pt>
                <c:pt idx="30287">
                  <c:v>28.751999999999999</c:v>
                </c:pt>
                <c:pt idx="30288">
                  <c:v>28.751999999999999</c:v>
                </c:pt>
                <c:pt idx="30289">
                  <c:v>28.751999999999999</c:v>
                </c:pt>
                <c:pt idx="30290">
                  <c:v>28.751999999999999</c:v>
                </c:pt>
                <c:pt idx="30291">
                  <c:v>28.751999999999999</c:v>
                </c:pt>
                <c:pt idx="30292">
                  <c:v>28.751999999999999</c:v>
                </c:pt>
                <c:pt idx="30293">
                  <c:v>28.751999999999999</c:v>
                </c:pt>
                <c:pt idx="30294">
                  <c:v>28.751999999999999</c:v>
                </c:pt>
                <c:pt idx="30295">
                  <c:v>28.751999999999999</c:v>
                </c:pt>
                <c:pt idx="30296">
                  <c:v>28.751999999999999</c:v>
                </c:pt>
                <c:pt idx="30297">
                  <c:v>28.751999999999999</c:v>
                </c:pt>
                <c:pt idx="30298">
                  <c:v>28.751999999999999</c:v>
                </c:pt>
                <c:pt idx="30299">
                  <c:v>28.751999999999999</c:v>
                </c:pt>
                <c:pt idx="30300">
                  <c:v>28.751999999999999</c:v>
                </c:pt>
                <c:pt idx="30301">
                  <c:v>28.751999999999999</c:v>
                </c:pt>
                <c:pt idx="30302">
                  <c:v>28.751999999999999</c:v>
                </c:pt>
                <c:pt idx="30303">
                  <c:v>28.751999999999999</c:v>
                </c:pt>
                <c:pt idx="30304">
                  <c:v>28.751999999999999</c:v>
                </c:pt>
                <c:pt idx="30305">
                  <c:v>28.751999999999999</c:v>
                </c:pt>
                <c:pt idx="30306">
                  <c:v>28.751999999999999</c:v>
                </c:pt>
                <c:pt idx="30307">
                  <c:v>28.751999999999999</c:v>
                </c:pt>
                <c:pt idx="30308">
                  <c:v>28.751999999999999</c:v>
                </c:pt>
                <c:pt idx="30309">
                  <c:v>28.751999999999999</c:v>
                </c:pt>
                <c:pt idx="30310">
                  <c:v>28.751999999999999</c:v>
                </c:pt>
                <c:pt idx="30311">
                  <c:v>28.751999999999999</c:v>
                </c:pt>
                <c:pt idx="30312">
                  <c:v>28.751999999999999</c:v>
                </c:pt>
                <c:pt idx="30313">
                  <c:v>28.751999999999999</c:v>
                </c:pt>
                <c:pt idx="30314">
                  <c:v>28.751999999999999</c:v>
                </c:pt>
                <c:pt idx="30315">
                  <c:v>28.751999999999999</c:v>
                </c:pt>
                <c:pt idx="30316">
                  <c:v>28.751999999999999</c:v>
                </c:pt>
                <c:pt idx="30317">
                  <c:v>28.751999999999999</c:v>
                </c:pt>
                <c:pt idx="30318">
                  <c:v>28.751999999999999</c:v>
                </c:pt>
                <c:pt idx="30319">
                  <c:v>28.751999999999999</c:v>
                </c:pt>
                <c:pt idx="30320">
                  <c:v>28.751999999999999</c:v>
                </c:pt>
                <c:pt idx="30321">
                  <c:v>28.751999999999999</c:v>
                </c:pt>
                <c:pt idx="30322">
                  <c:v>28.751999999999999</c:v>
                </c:pt>
                <c:pt idx="30323">
                  <c:v>28.751999999999999</c:v>
                </c:pt>
                <c:pt idx="30324">
                  <c:v>28.751999999999999</c:v>
                </c:pt>
                <c:pt idx="30325">
                  <c:v>28.751999999999999</c:v>
                </c:pt>
                <c:pt idx="30326">
                  <c:v>28.751999999999999</c:v>
                </c:pt>
                <c:pt idx="30327">
                  <c:v>28.751999999999999</c:v>
                </c:pt>
                <c:pt idx="30328">
                  <c:v>28.751999999999999</c:v>
                </c:pt>
                <c:pt idx="30329">
                  <c:v>28.751999999999999</c:v>
                </c:pt>
                <c:pt idx="30330">
                  <c:v>28.751999999999999</c:v>
                </c:pt>
                <c:pt idx="30331">
                  <c:v>28.751999999999999</c:v>
                </c:pt>
                <c:pt idx="30332">
                  <c:v>28.751999999999999</c:v>
                </c:pt>
                <c:pt idx="30333">
                  <c:v>28.751999999999999</c:v>
                </c:pt>
                <c:pt idx="30334">
                  <c:v>28.751999999999999</c:v>
                </c:pt>
                <c:pt idx="30335">
                  <c:v>28.751999999999999</c:v>
                </c:pt>
                <c:pt idx="30336">
                  <c:v>28.751999999999999</c:v>
                </c:pt>
                <c:pt idx="30337">
                  <c:v>28.751999999999999</c:v>
                </c:pt>
                <c:pt idx="30338">
                  <c:v>28.751999999999999</c:v>
                </c:pt>
                <c:pt idx="30339">
                  <c:v>28.751999999999999</c:v>
                </c:pt>
                <c:pt idx="30340">
                  <c:v>28.751999999999999</c:v>
                </c:pt>
                <c:pt idx="30341">
                  <c:v>28.751999999999999</c:v>
                </c:pt>
                <c:pt idx="30342">
                  <c:v>28.751999999999999</c:v>
                </c:pt>
                <c:pt idx="30343">
                  <c:v>28.751999999999999</c:v>
                </c:pt>
                <c:pt idx="30344">
                  <c:v>28.751999999999999</c:v>
                </c:pt>
                <c:pt idx="30345">
                  <c:v>28.751999999999999</c:v>
                </c:pt>
                <c:pt idx="30346">
                  <c:v>28.751999999999999</c:v>
                </c:pt>
                <c:pt idx="30347">
                  <c:v>28.751999999999999</c:v>
                </c:pt>
                <c:pt idx="30348">
                  <c:v>28.751999999999999</c:v>
                </c:pt>
                <c:pt idx="30349">
                  <c:v>28.751999999999999</c:v>
                </c:pt>
                <c:pt idx="30350">
                  <c:v>28.751999999999999</c:v>
                </c:pt>
                <c:pt idx="30351">
                  <c:v>28.751999999999999</c:v>
                </c:pt>
                <c:pt idx="30352">
                  <c:v>28.751999999999999</c:v>
                </c:pt>
                <c:pt idx="30353">
                  <c:v>28.751999999999999</c:v>
                </c:pt>
                <c:pt idx="30354">
                  <c:v>28.751999999999999</c:v>
                </c:pt>
                <c:pt idx="30355">
                  <c:v>28.751999999999999</c:v>
                </c:pt>
                <c:pt idx="30356">
                  <c:v>28.751999999999999</c:v>
                </c:pt>
                <c:pt idx="30357">
                  <c:v>28.751999999999999</c:v>
                </c:pt>
                <c:pt idx="30358">
                  <c:v>28.751999999999999</c:v>
                </c:pt>
                <c:pt idx="30359">
                  <c:v>28.751999999999999</c:v>
                </c:pt>
                <c:pt idx="30360">
                  <c:v>28.751999999999999</c:v>
                </c:pt>
                <c:pt idx="30361">
                  <c:v>28.751999999999999</c:v>
                </c:pt>
                <c:pt idx="30362">
                  <c:v>28.751999999999999</c:v>
                </c:pt>
                <c:pt idx="30363">
                  <c:v>28.751999999999999</c:v>
                </c:pt>
                <c:pt idx="30364">
                  <c:v>28.751999999999999</c:v>
                </c:pt>
                <c:pt idx="30365">
                  <c:v>28.751999999999999</c:v>
                </c:pt>
                <c:pt idx="30366">
                  <c:v>28.751999999999999</c:v>
                </c:pt>
                <c:pt idx="30367">
                  <c:v>28.751999999999999</c:v>
                </c:pt>
                <c:pt idx="30368">
                  <c:v>28.751999999999999</c:v>
                </c:pt>
                <c:pt idx="30369">
                  <c:v>28.751999999999999</c:v>
                </c:pt>
                <c:pt idx="30370">
                  <c:v>28.754000000000001</c:v>
                </c:pt>
                <c:pt idx="30371">
                  <c:v>28.788</c:v>
                </c:pt>
                <c:pt idx="30372">
                  <c:v>28.788</c:v>
                </c:pt>
                <c:pt idx="30373">
                  <c:v>28.788</c:v>
                </c:pt>
                <c:pt idx="30374">
                  <c:v>28.788</c:v>
                </c:pt>
                <c:pt idx="30375">
                  <c:v>28.788</c:v>
                </c:pt>
                <c:pt idx="30376">
                  <c:v>28.788</c:v>
                </c:pt>
                <c:pt idx="30377">
                  <c:v>28.788</c:v>
                </c:pt>
                <c:pt idx="30378">
                  <c:v>28.788</c:v>
                </c:pt>
                <c:pt idx="30379">
                  <c:v>28.788</c:v>
                </c:pt>
                <c:pt idx="30380">
                  <c:v>28.788</c:v>
                </c:pt>
                <c:pt idx="30381">
                  <c:v>28.788</c:v>
                </c:pt>
                <c:pt idx="30382">
                  <c:v>28.788</c:v>
                </c:pt>
                <c:pt idx="30383">
                  <c:v>28.788</c:v>
                </c:pt>
                <c:pt idx="30384">
                  <c:v>28.788</c:v>
                </c:pt>
                <c:pt idx="30385">
                  <c:v>28.788</c:v>
                </c:pt>
                <c:pt idx="30386">
                  <c:v>28.788</c:v>
                </c:pt>
                <c:pt idx="30387">
                  <c:v>28.788</c:v>
                </c:pt>
                <c:pt idx="30388">
                  <c:v>28.788</c:v>
                </c:pt>
                <c:pt idx="30389">
                  <c:v>28.788</c:v>
                </c:pt>
                <c:pt idx="30390">
                  <c:v>28.788</c:v>
                </c:pt>
                <c:pt idx="30391">
                  <c:v>28.788</c:v>
                </c:pt>
                <c:pt idx="30392">
                  <c:v>28.788</c:v>
                </c:pt>
                <c:pt idx="30393">
                  <c:v>28.788</c:v>
                </c:pt>
                <c:pt idx="30394">
                  <c:v>28.788</c:v>
                </c:pt>
                <c:pt idx="30395">
                  <c:v>28.788</c:v>
                </c:pt>
                <c:pt idx="30396">
                  <c:v>28.788</c:v>
                </c:pt>
                <c:pt idx="30397">
                  <c:v>28.788</c:v>
                </c:pt>
                <c:pt idx="30398">
                  <c:v>28.788</c:v>
                </c:pt>
                <c:pt idx="30399">
                  <c:v>28.788</c:v>
                </c:pt>
                <c:pt idx="30400">
                  <c:v>28.788</c:v>
                </c:pt>
                <c:pt idx="30401">
                  <c:v>28.788</c:v>
                </c:pt>
                <c:pt idx="30402">
                  <c:v>28.788</c:v>
                </c:pt>
                <c:pt idx="30403">
                  <c:v>28.788</c:v>
                </c:pt>
                <c:pt idx="30404">
                  <c:v>28.788</c:v>
                </c:pt>
                <c:pt idx="30405">
                  <c:v>28.788</c:v>
                </c:pt>
                <c:pt idx="30406">
                  <c:v>28.788</c:v>
                </c:pt>
                <c:pt idx="30407">
                  <c:v>28.788</c:v>
                </c:pt>
                <c:pt idx="30408">
                  <c:v>28.788</c:v>
                </c:pt>
                <c:pt idx="30409">
                  <c:v>28.788</c:v>
                </c:pt>
                <c:pt idx="30410">
                  <c:v>28.788</c:v>
                </c:pt>
                <c:pt idx="30411">
                  <c:v>28.788</c:v>
                </c:pt>
                <c:pt idx="30412">
                  <c:v>28.788</c:v>
                </c:pt>
                <c:pt idx="30413">
                  <c:v>28.788</c:v>
                </c:pt>
                <c:pt idx="30414">
                  <c:v>28.788</c:v>
                </c:pt>
                <c:pt idx="30415">
                  <c:v>28.788</c:v>
                </c:pt>
                <c:pt idx="30416">
                  <c:v>28.788</c:v>
                </c:pt>
                <c:pt idx="30417">
                  <c:v>28.788</c:v>
                </c:pt>
                <c:pt idx="30418">
                  <c:v>28.788</c:v>
                </c:pt>
                <c:pt idx="30419">
                  <c:v>28.788</c:v>
                </c:pt>
                <c:pt idx="30420">
                  <c:v>28.788</c:v>
                </c:pt>
                <c:pt idx="30421">
                  <c:v>28.788</c:v>
                </c:pt>
                <c:pt idx="30422">
                  <c:v>28.788</c:v>
                </c:pt>
                <c:pt idx="30423">
                  <c:v>28.788</c:v>
                </c:pt>
                <c:pt idx="30424">
                  <c:v>28.788</c:v>
                </c:pt>
                <c:pt idx="30425">
                  <c:v>28.788</c:v>
                </c:pt>
                <c:pt idx="30426">
                  <c:v>28.788</c:v>
                </c:pt>
                <c:pt idx="30427">
                  <c:v>28.788</c:v>
                </c:pt>
                <c:pt idx="30428">
                  <c:v>28.788</c:v>
                </c:pt>
                <c:pt idx="30429">
                  <c:v>28.788</c:v>
                </c:pt>
                <c:pt idx="30430">
                  <c:v>28.788</c:v>
                </c:pt>
                <c:pt idx="30431">
                  <c:v>28.788</c:v>
                </c:pt>
                <c:pt idx="30432">
                  <c:v>28.788</c:v>
                </c:pt>
                <c:pt idx="30433">
                  <c:v>28.788</c:v>
                </c:pt>
                <c:pt idx="30434">
                  <c:v>28.788</c:v>
                </c:pt>
                <c:pt idx="30435">
                  <c:v>28.788</c:v>
                </c:pt>
                <c:pt idx="30436">
                  <c:v>28.788</c:v>
                </c:pt>
                <c:pt idx="30437">
                  <c:v>28.788</c:v>
                </c:pt>
                <c:pt idx="30438">
                  <c:v>28.788</c:v>
                </c:pt>
                <c:pt idx="30439">
                  <c:v>28.788</c:v>
                </c:pt>
                <c:pt idx="30440">
                  <c:v>28.788</c:v>
                </c:pt>
                <c:pt idx="30441">
                  <c:v>28.788</c:v>
                </c:pt>
                <c:pt idx="30442">
                  <c:v>28.788</c:v>
                </c:pt>
                <c:pt idx="30443">
                  <c:v>28.788</c:v>
                </c:pt>
                <c:pt idx="30444">
                  <c:v>28.788</c:v>
                </c:pt>
                <c:pt idx="30445">
                  <c:v>28.788</c:v>
                </c:pt>
                <c:pt idx="30446">
                  <c:v>28.788</c:v>
                </c:pt>
                <c:pt idx="30447">
                  <c:v>28.788</c:v>
                </c:pt>
                <c:pt idx="30448">
                  <c:v>28.788</c:v>
                </c:pt>
                <c:pt idx="30449">
                  <c:v>28.788</c:v>
                </c:pt>
                <c:pt idx="30450">
                  <c:v>28.788</c:v>
                </c:pt>
                <c:pt idx="30451">
                  <c:v>28.788</c:v>
                </c:pt>
                <c:pt idx="30452">
                  <c:v>28.788</c:v>
                </c:pt>
                <c:pt idx="30453">
                  <c:v>28.788</c:v>
                </c:pt>
                <c:pt idx="30454">
                  <c:v>28.788</c:v>
                </c:pt>
                <c:pt idx="30455">
                  <c:v>28.788</c:v>
                </c:pt>
                <c:pt idx="30456">
                  <c:v>28.788</c:v>
                </c:pt>
                <c:pt idx="30457">
                  <c:v>28.788</c:v>
                </c:pt>
                <c:pt idx="30458">
                  <c:v>28.788</c:v>
                </c:pt>
                <c:pt idx="30459">
                  <c:v>28.788</c:v>
                </c:pt>
                <c:pt idx="30460">
                  <c:v>28.788</c:v>
                </c:pt>
                <c:pt idx="30461">
                  <c:v>28.788</c:v>
                </c:pt>
                <c:pt idx="30462">
                  <c:v>28.788</c:v>
                </c:pt>
                <c:pt idx="30463">
                  <c:v>28.788</c:v>
                </c:pt>
                <c:pt idx="30464">
                  <c:v>28.788</c:v>
                </c:pt>
                <c:pt idx="30465">
                  <c:v>28.788</c:v>
                </c:pt>
                <c:pt idx="30466">
                  <c:v>28.788</c:v>
                </c:pt>
                <c:pt idx="30467">
                  <c:v>28.788</c:v>
                </c:pt>
                <c:pt idx="30468">
                  <c:v>28.788</c:v>
                </c:pt>
                <c:pt idx="30469">
                  <c:v>28.788</c:v>
                </c:pt>
                <c:pt idx="30470">
                  <c:v>28.788</c:v>
                </c:pt>
                <c:pt idx="30471">
                  <c:v>28.788</c:v>
                </c:pt>
                <c:pt idx="30472">
                  <c:v>28.788</c:v>
                </c:pt>
                <c:pt idx="30473">
                  <c:v>28.788</c:v>
                </c:pt>
                <c:pt idx="30474">
                  <c:v>28.788</c:v>
                </c:pt>
                <c:pt idx="30475">
                  <c:v>28.788</c:v>
                </c:pt>
                <c:pt idx="30476">
                  <c:v>28.788</c:v>
                </c:pt>
                <c:pt idx="30477">
                  <c:v>28.788</c:v>
                </c:pt>
                <c:pt idx="30478">
                  <c:v>28.788</c:v>
                </c:pt>
                <c:pt idx="30479">
                  <c:v>28.788</c:v>
                </c:pt>
                <c:pt idx="30480">
                  <c:v>28.788</c:v>
                </c:pt>
                <c:pt idx="30481">
                  <c:v>28.788</c:v>
                </c:pt>
                <c:pt idx="30482">
                  <c:v>28.788</c:v>
                </c:pt>
                <c:pt idx="30483">
                  <c:v>28.788</c:v>
                </c:pt>
                <c:pt idx="30484">
                  <c:v>28.788</c:v>
                </c:pt>
                <c:pt idx="30485">
                  <c:v>28.788</c:v>
                </c:pt>
                <c:pt idx="30486">
                  <c:v>28.788</c:v>
                </c:pt>
                <c:pt idx="30487">
                  <c:v>28.788</c:v>
                </c:pt>
                <c:pt idx="30488">
                  <c:v>28.788</c:v>
                </c:pt>
                <c:pt idx="30489">
                  <c:v>28.788</c:v>
                </c:pt>
                <c:pt idx="30490">
                  <c:v>28.788</c:v>
                </c:pt>
                <c:pt idx="30491">
                  <c:v>28.788</c:v>
                </c:pt>
                <c:pt idx="30492">
                  <c:v>28.788</c:v>
                </c:pt>
                <c:pt idx="30493">
                  <c:v>28.788</c:v>
                </c:pt>
                <c:pt idx="30494">
                  <c:v>28.788</c:v>
                </c:pt>
                <c:pt idx="30495">
                  <c:v>28.788</c:v>
                </c:pt>
                <c:pt idx="30496">
                  <c:v>28.788</c:v>
                </c:pt>
                <c:pt idx="30497">
                  <c:v>28.788</c:v>
                </c:pt>
                <c:pt idx="30498">
                  <c:v>28.788</c:v>
                </c:pt>
                <c:pt idx="30499">
                  <c:v>28.788</c:v>
                </c:pt>
                <c:pt idx="30500">
                  <c:v>28.788</c:v>
                </c:pt>
                <c:pt idx="30501">
                  <c:v>28.788</c:v>
                </c:pt>
                <c:pt idx="30502">
                  <c:v>28.788</c:v>
                </c:pt>
                <c:pt idx="30503">
                  <c:v>28.788</c:v>
                </c:pt>
                <c:pt idx="30504">
                  <c:v>28.788</c:v>
                </c:pt>
                <c:pt idx="30505">
                  <c:v>28.788</c:v>
                </c:pt>
                <c:pt idx="30506">
                  <c:v>28.788</c:v>
                </c:pt>
                <c:pt idx="30507">
                  <c:v>28.788</c:v>
                </c:pt>
                <c:pt idx="30508">
                  <c:v>28.788</c:v>
                </c:pt>
                <c:pt idx="30509">
                  <c:v>28.797999999999998</c:v>
                </c:pt>
                <c:pt idx="30510">
                  <c:v>28.814</c:v>
                </c:pt>
                <c:pt idx="30511">
                  <c:v>28.814</c:v>
                </c:pt>
                <c:pt idx="30512">
                  <c:v>28.814</c:v>
                </c:pt>
                <c:pt idx="30513">
                  <c:v>28.814</c:v>
                </c:pt>
                <c:pt idx="30514">
                  <c:v>28.814</c:v>
                </c:pt>
                <c:pt idx="30515">
                  <c:v>28.814</c:v>
                </c:pt>
                <c:pt idx="30516">
                  <c:v>28.814</c:v>
                </c:pt>
                <c:pt idx="30517">
                  <c:v>28.814</c:v>
                </c:pt>
                <c:pt idx="30518">
                  <c:v>28.814</c:v>
                </c:pt>
                <c:pt idx="30519">
                  <c:v>28.814</c:v>
                </c:pt>
                <c:pt idx="30520">
                  <c:v>28.814</c:v>
                </c:pt>
                <c:pt idx="30521">
                  <c:v>28.814</c:v>
                </c:pt>
                <c:pt idx="30522">
                  <c:v>28.814</c:v>
                </c:pt>
                <c:pt idx="30523">
                  <c:v>28.814</c:v>
                </c:pt>
                <c:pt idx="30524">
                  <c:v>28.814</c:v>
                </c:pt>
                <c:pt idx="30525">
                  <c:v>28.814</c:v>
                </c:pt>
                <c:pt idx="30526">
                  <c:v>28.814</c:v>
                </c:pt>
                <c:pt idx="30527">
                  <c:v>28.814</c:v>
                </c:pt>
                <c:pt idx="30528">
                  <c:v>28.814</c:v>
                </c:pt>
                <c:pt idx="30529">
                  <c:v>28.814</c:v>
                </c:pt>
                <c:pt idx="30530">
                  <c:v>28.814</c:v>
                </c:pt>
                <c:pt idx="30531">
                  <c:v>28.814</c:v>
                </c:pt>
                <c:pt idx="30532">
                  <c:v>28.814</c:v>
                </c:pt>
                <c:pt idx="30533">
                  <c:v>28.814</c:v>
                </c:pt>
                <c:pt idx="30534">
                  <c:v>28.814</c:v>
                </c:pt>
                <c:pt idx="30535">
                  <c:v>28.814</c:v>
                </c:pt>
                <c:pt idx="30536">
                  <c:v>28.814</c:v>
                </c:pt>
                <c:pt idx="30537">
                  <c:v>28.814</c:v>
                </c:pt>
                <c:pt idx="30538">
                  <c:v>28.814</c:v>
                </c:pt>
                <c:pt idx="30539">
                  <c:v>28.814</c:v>
                </c:pt>
                <c:pt idx="30540">
                  <c:v>28.814</c:v>
                </c:pt>
                <c:pt idx="30541">
                  <c:v>28.814</c:v>
                </c:pt>
                <c:pt idx="30542">
                  <c:v>28.814</c:v>
                </c:pt>
                <c:pt idx="30543">
                  <c:v>28.814</c:v>
                </c:pt>
                <c:pt idx="30544">
                  <c:v>28.814</c:v>
                </c:pt>
                <c:pt idx="30545">
                  <c:v>28.814</c:v>
                </c:pt>
                <c:pt idx="30546">
                  <c:v>28.814</c:v>
                </c:pt>
                <c:pt idx="30547">
                  <c:v>28.814</c:v>
                </c:pt>
                <c:pt idx="30548">
                  <c:v>28.814</c:v>
                </c:pt>
                <c:pt idx="30549">
                  <c:v>28.814</c:v>
                </c:pt>
                <c:pt idx="30550">
                  <c:v>28.814</c:v>
                </c:pt>
                <c:pt idx="30551">
                  <c:v>28.814</c:v>
                </c:pt>
                <c:pt idx="30552">
                  <c:v>28.814</c:v>
                </c:pt>
                <c:pt idx="30553">
                  <c:v>28.814</c:v>
                </c:pt>
                <c:pt idx="30554">
                  <c:v>28.814</c:v>
                </c:pt>
                <c:pt idx="30555">
                  <c:v>28.814</c:v>
                </c:pt>
                <c:pt idx="30556">
                  <c:v>28.814</c:v>
                </c:pt>
                <c:pt idx="30557">
                  <c:v>28.814</c:v>
                </c:pt>
                <c:pt idx="30558">
                  <c:v>28.814</c:v>
                </c:pt>
                <c:pt idx="30559">
                  <c:v>28.814</c:v>
                </c:pt>
                <c:pt idx="30560">
                  <c:v>28.814</c:v>
                </c:pt>
                <c:pt idx="30561">
                  <c:v>28.814</c:v>
                </c:pt>
                <c:pt idx="30562">
                  <c:v>28.814</c:v>
                </c:pt>
                <c:pt idx="30563">
                  <c:v>28.814</c:v>
                </c:pt>
                <c:pt idx="30564">
                  <c:v>28.814</c:v>
                </c:pt>
                <c:pt idx="30565">
                  <c:v>28.814</c:v>
                </c:pt>
                <c:pt idx="30566">
                  <c:v>28.814</c:v>
                </c:pt>
                <c:pt idx="30567">
                  <c:v>28.814</c:v>
                </c:pt>
                <c:pt idx="30568">
                  <c:v>28.814</c:v>
                </c:pt>
                <c:pt idx="30569">
                  <c:v>28.814</c:v>
                </c:pt>
                <c:pt idx="30570">
                  <c:v>28.814</c:v>
                </c:pt>
                <c:pt idx="30571">
                  <c:v>28.814</c:v>
                </c:pt>
                <c:pt idx="30572">
                  <c:v>28.814</c:v>
                </c:pt>
                <c:pt idx="30573">
                  <c:v>28.814</c:v>
                </c:pt>
                <c:pt idx="30574">
                  <c:v>28.814</c:v>
                </c:pt>
                <c:pt idx="30575">
                  <c:v>28.814</c:v>
                </c:pt>
                <c:pt idx="30576">
                  <c:v>28.814</c:v>
                </c:pt>
                <c:pt idx="30577">
                  <c:v>28.814</c:v>
                </c:pt>
                <c:pt idx="30578">
                  <c:v>28.814</c:v>
                </c:pt>
                <c:pt idx="30579">
                  <c:v>28.814</c:v>
                </c:pt>
                <c:pt idx="30580">
                  <c:v>28.814</c:v>
                </c:pt>
                <c:pt idx="30581">
                  <c:v>28.814</c:v>
                </c:pt>
                <c:pt idx="30582">
                  <c:v>28.814</c:v>
                </c:pt>
                <c:pt idx="30583">
                  <c:v>28.814</c:v>
                </c:pt>
                <c:pt idx="30584">
                  <c:v>28.814</c:v>
                </c:pt>
                <c:pt idx="30585">
                  <c:v>28.814</c:v>
                </c:pt>
                <c:pt idx="30586">
                  <c:v>28.814</c:v>
                </c:pt>
                <c:pt idx="30587">
                  <c:v>28.814</c:v>
                </c:pt>
                <c:pt idx="30588">
                  <c:v>28.814</c:v>
                </c:pt>
                <c:pt idx="30589">
                  <c:v>28.814</c:v>
                </c:pt>
                <c:pt idx="30590">
                  <c:v>28.814</c:v>
                </c:pt>
                <c:pt idx="30591">
                  <c:v>28.814</c:v>
                </c:pt>
                <c:pt idx="30592">
                  <c:v>28.814</c:v>
                </c:pt>
                <c:pt idx="30593">
                  <c:v>28.814</c:v>
                </c:pt>
                <c:pt idx="30594">
                  <c:v>28.814</c:v>
                </c:pt>
                <c:pt idx="30595">
                  <c:v>28.814</c:v>
                </c:pt>
                <c:pt idx="30596">
                  <c:v>28.814</c:v>
                </c:pt>
                <c:pt idx="30597">
                  <c:v>28.814</c:v>
                </c:pt>
                <c:pt idx="30598">
                  <c:v>28.814</c:v>
                </c:pt>
                <c:pt idx="30599">
                  <c:v>28.814</c:v>
                </c:pt>
                <c:pt idx="30600">
                  <c:v>28.814</c:v>
                </c:pt>
                <c:pt idx="30601">
                  <c:v>28.814</c:v>
                </c:pt>
                <c:pt idx="30602">
                  <c:v>28.814</c:v>
                </c:pt>
                <c:pt idx="30603">
                  <c:v>28.814</c:v>
                </c:pt>
                <c:pt idx="30604">
                  <c:v>28.814</c:v>
                </c:pt>
                <c:pt idx="30605">
                  <c:v>28.814</c:v>
                </c:pt>
                <c:pt idx="30606">
                  <c:v>28.814</c:v>
                </c:pt>
                <c:pt idx="30607">
                  <c:v>28.814</c:v>
                </c:pt>
                <c:pt idx="30608">
                  <c:v>28.814</c:v>
                </c:pt>
                <c:pt idx="30609">
                  <c:v>28.814</c:v>
                </c:pt>
                <c:pt idx="30610">
                  <c:v>28.814</c:v>
                </c:pt>
                <c:pt idx="30611">
                  <c:v>28.814</c:v>
                </c:pt>
                <c:pt idx="30612">
                  <c:v>28.814</c:v>
                </c:pt>
                <c:pt idx="30613">
                  <c:v>28.84</c:v>
                </c:pt>
                <c:pt idx="30614">
                  <c:v>28.852</c:v>
                </c:pt>
                <c:pt idx="30615">
                  <c:v>28.852</c:v>
                </c:pt>
                <c:pt idx="30616">
                  <c:v>28.852</c:v>
                </c:pt>
                <c:pt idx="30617">
                  <c:v>28.852</c:v>
                </c:pt>
                <c:pt idx="30618">
                  <c:v>28.852</c:v>
                </c:pt>
                <c:pt idx="30619">
                  <c:v>28.852</c:v>
                </c:pt>
                <c:pt idx="30620">
                  <c:v>28.852</c:v>
                </c:pt>
                <c:pt idx="30621">
                  <c:v>28.852</c:v>
                </c:pt>
                <c:pt idx="30622">
                  <c:v>28.852</c:v>
                </c:pt>
                <c:pt idx="30623">
                  <c:v>28.852</c:v>
                </c:pt>
                <c:pt idx="30624">
                  <c:v>28.852</c:v>
                </c:pt>
                <c:pt idx="30625">
                  <c:v>28.852</c:v>
                </c:pt>
                <c:pt idx="30626">
                  <c:v>28.852</c:v>
                </c:pt>
                <c:pt idx="30627">
                  <c:v>28.852</c:v>
                </c:pt>
                <c:pt idx="30628">
                  <c:v>28.852</c:v>
                </c:pt>
                <c:pt idx="30629">
                  <c:v>28.852</c:v>
                </c:pt>
                <c:pt idx="30630">
                  <c:v>28.852</c:v>
                </c:pt>
                <c:pt idx="30631">
                  <c:v>28.852</c:v>
                </c:pt>
                <c:pt idx="30632">
                  <c:v>28.852</c:v>
                </c:pt>
                <c:pt idx="30633">
                  <c:v>28.852</c:v>
                </c:pt>
                <c:pt idx="30634">
                  <c:v>28.852</c:v>
                </c:pt>
                <c:pt idx="30635">
                  <c:v>28.852</c:v>
                </c:pt>
                <c:pt idx="30636">
                  <c:v>28.852</c:v>
                </c:pt>
                <c:pt idx="30637">
                  <c:v>28.852</c:v>
                </c:pt>
                <c:pt idx="30638">
                  <c:v>28.852</c:v>
                </c:pt>
                <c:pt idx="30639">
                  <c:v>28.852</c:v>
                </c:pt>
                <c:pt idx="30640">
                  <c:v>28.852</c:v>
                </c:pt>
                <c:pt idx="30641">
                  <c:v>28.852</c:v>
                </c:pt>
                <c:pt idx="30642">
                  <c:v>28.852</c:v>
                </c:pt>
                <c:pt idx="30643">
                  <c:v>28.852</c:v>
                </c:pt>
                <c:pt idx="30644">
                  <c:v>28.852</c:v>
                </c:pt>
                <c:pt idx="30645">
                  <c:v>28.852</c:v>
                </c:pt>
                <c:pt idx="30646">
                  <c:v>28.852</c:v>
                </c:pt>
                <c:pt idx="30647">
                  <c:v>28.852</c:v>
                </c:pt>
                <c:pt idx="30648">
                  <c:v>28.852</c:v>
                </c:pt>
                <c:pt idx="30649">
                  <c:v>28.852</c:v>
                </c:pt>
                <c:pt idx="30650">
                  <c:v>28.852</c:v>
                </c:pt>
                <c:pt idx="30651">
                  <c:v>28.852</c:v>
                </c:pt>
                <c:pt idx="30652">
                  <c:v>28.852</c:v>
                </c:pt>
                <c:pt idx="30653">
                  <c:v>28.852</c:v>
                </c:pt>
                <c:pt idx="30654">
                  <c:v>28.852</c:v>
                </c:pt>
                <c:pt idx="30655">
                  <c:v>28.852</c:v>
                </c:pt>
                <c:pt idx="30656">
                  <c:v>28.852</c:v>
                </c:pt>
                <c:pt idx="30657">
                  <c:v>28.852</c:v>
                </c:pt>
                <c:pt idx="30658">
                  <c:v>28.852</c:v>
                </c:pt>
                <c:pt idx="30659">
                  <c:v>28.852</c:v>
                </c:pt>
                <c:pt idx="30660">
                  <c:v>28.852</c:v>
                </c:pt>
                <c:pt idx="30661">
                  <c:v>28.852</c:v>
                </c:pt>
                <c:pt idx="30662">
                  <c:v>28.852</c:v>
                </c:pt>
                <c:pt idx="30663">
                  <c:v>28.852</c:v>
                </c:pt>
                <c:pt idx="30664">
                  <c:v>28.852</c:v>
                </c:pt>
                <c:pt idx="30665">
                  <c:v>28.852</c:v>
                </c:pt>
                <c:pt idx="30666">
                  <c:v>28.852</c:v>
                </c:pt>
                <c:pt idx="30667">
                  <c:v>28.852</c:v>
                </c:pt>
                <c:pt idx="30668">
                  <c:v>28.852</c:v>
                </c:pt>
                <c:pt idx="30669">
                  <c:v>28.852</c:v>
                </c:pt>
                <c:pt idx="30670">
                  <c:v>28.852</c:v>
                </c:pt>
                <c:pt idx="30671">
                  <c:v>28.852</c:v>
                </c:pt>
                <c:pt idx="30672">
                  <c:v>28.852</c:v>
                </c:pt>
                <c:pt idx="30673">
                  <c:v>28.852</c:v>
                </c:pt>
                <c:pt idx="30674">
                  <c:v>28.852</c:v>
                </c:pt>
                <c:pt idx="30675">
                  <c:v>28.852</c:v>
                </c:pt>
                <c:pt idx="30676">
                  <c:v>28.852</c:v>
                </c:pt>
                <c:pt idx="30677">
                  <c:v>28.852</c:v>
                </c:pt>
                <c:pt idx="30678">
                  <c:v>28.852</c:v>
                </c:pt>
                <c:pt idx="30679">
                  <c:v>28.852</c:v>
                </c:pt>
                <c:pt idx="30680">
                  <c:v>28.852</c:v>
                </c:pt>
                <c:pt idx="30681">
                  <c:v>28.852</c:v>
                </c:pt>
                <c:pt idx="30682">
                  <c:v>28.852</c:v>
                </c:pt>
                <c:pt idx="30683">
                  <c:v>28.852</c:v>
                </c:pt>
                <c:pt idx="30684">
                  <c:v>28.852</c:v>
                </c:pt>
                <c:pt idx="30685">
                  <c:v>28.852</c:v>
                </c:pt>
                <c:pt idx="30686">
                  <c:v>28.852</c:v>
                </c:pt>
                <c:pt idx="30687">
                  <c:v>28.852</c:v>
                </c:pt>
                <c:pt idx="30688">
                  <c:v>28.852</c:v>
                </c:pt>
                <c:pt idx="30689">
                  <c:v>28.852</c:v>
                </c:pt>
                <c:pt idx="30690">
                  <c:v>28.852</c:v>
                </c:pt>
                <c:pt idx="30691">
                  <c:v>28.852</c:v>
                </c:pt>
                <c:pt idx="30692">
                  <c:v>28.852</c:v>
                </c:pt>
                <c:pt idx="30693">
                  <c:v>28.852</c:v>
                </c:pt>
                <c:pt idx="30694">
                  <c:v>28.852</c:v>
                </c:pt>
                <c:pt idx="30695">
                  <c:v>28.852</c:v>
                </c:pt>
                <c:pt idx="30696">
                  <c:v>28.852</c:v>
                </c:pt>
                <c:pt idx="30697">
                  <c:v>28.852</c:v>
                </c:pt>
                <c:pt idx="30698">
                  <c:v>28.852</c:v>
                </c:pt>
                <c:pt idx="30699">
                  <c:v>28.852</c:v>
                </c:pt>
                <c:pt idx="30700">
                  <c:v>28.852</c:v>
                </c:pt>
                <c:pt idx="30701">
                  <c:v>28.852</c:v>
                </c:pt>
                <c:pt idx="30702">
                  <c:v>28.852</c:v>
                </c:pt>
                <c:pt idx="30703">
                  <c:v>28.852</c:v>
                </c:pt>
                <c:pt idx="30704">
                  <c:v>28.852</c:v>
                </c:pt>
                <c:pt idx="30705">
                  <c:v>28.852</c:v>
                </c:pt>
                <c:pt idx="30706">
                  <c:v>28.852</c:v>
                </c:pt>
                <c:pt idx="30707">
                  <c:v>28.852</c:v>
                </c:pt>
                <c:pt idx="30708">
                  <c:v>28.852</c:v>
                </c:pt>
                <c:pt idx="30709">
                  <c:v>28.852</c:v>
                </c:pt>
                <c:pt idx="30710">
                  <c:v>28.852</c:v>
                </c:pt>
                <c:pt idx="30711">
                  <c:v>28.852</c:v>
                </c:pt>
                <c:pt idx="30712">
                  <c:v>28.852</c:v>
                </c:pt>
                <c:pt idx="30713">
                  <c:v>28.852</c:v>
                </c:pt>
                <c:pt idx="30714">
                  <c:v>28.852</c:v>
                </c:pt>
                <c:pt idx="30715">
                  <c:v>28.852</c:v>
                </c:pt>
                <c:pt idx="30716">
                  <c:v>28.852</c:v>
                </c:pt>
                <c:pt idx="30717">
                  <c:v>28.852</c:v>
                </c:pt>
                <c:pt idx="30718">
                  <c:v>28.852</c:v>
                </c:pt>
                <c:pt idx="30719">
                  <c:v>28.852</c:v>
                </c:pt>
                <c:pt idx="30720">
                  <c:v>28.852</c:v>
                </c:pt>
                <c:pt idx="30721">
                  <c:v>28.852</c:v>
                </c:pt>
                <c:pt idx="30722">
                  <c:v>28.852</c:v>
                </c:pt>
                <c:pt idx="30723">
                  <c:v>28.852</c:v>
                </c:pt>
                <c:pt idx="30724">
                  <c:v>28.852</c:v>
                </c:pt>
                <c:pt idx="30725">
                  <c:v>28.852</c:v>
                </c:pt>
                <c:pt idx="30726">
                  <c:v>28.852</c:v>
                </c:pt>
                <c:pt idx="30727">
                  <c:v>28.852</c:v>
                </c:pt>
                <c:pt idx="30728">
                  <c:v>28.852</c:v>
                </c:pt>
                <c:pt idx="30729">
                  <c:v>28.852</c:v>
                </c:pt>
                <c:pt idx="30730">
                  <c:v>28.852</c:v>
                </c:pt>
                <c:pt idx="30731">
                  <c:v>28.852</c:v>
                </c:pt>
                <c:pt idx="30732">
                  <c:v>28.852</c:v>
                </c:pt>
                <c:pt idx="30733">
                  <c:v>28.852</c:v>
                </c:pt>
                <c:pt idx="30734">
                  <c:v>28.852</c:v>
                </c:pt>
                <c:pt idx="30735">
                  <c:v>28.852</c:v>
                </c:pt>
                <c:pt idx="30736">
                  <c:v>28.852</c:v>
                </c:pt>
                <c:pt idx="30737">
                  <c:v>28.852</c:v>
                </c:pt>
                <c:pt idx="30738">
                  <c:v>28.852</c:v>
                </c:pt>
                <c:pt idx="30739">
                  <c:v>28.852</c:v>
                </c:pt>
                <c:pt idx="30740">
                  <c:v>28.852</c:v>
                </c:pt>
                <c:pt idx="30741">
                  <c:v>28.852</c:v>
                </c:pt>
                <c:pt idx="30742">
                  <c:v>28.852</c:v>
                </c:pt>
                <c:pt idx="30743">
                  <c:v>28.852</c:v>
                </c:pt>
                <c:pt idx="30744">
                  <c:v>28.852</c:v>
                </c:pt>
                <c:pt idx="30745">
                  <c:v>28.852</c:v>
                </c:pt>
                <c:pt idx="30746">
                  <c:v>28.852</c:v>
                </c:pt>
                <c:pt idx="30747">
                  <c:v>28.852</c:v>
                </c:pt>
                <c:pt idx="30748">
                  <c:v>28.852</c:v>
                </c:pt>
                <c:pt idx="30749">
                  <c:v>28.852</c:v>
                </c:pt>
                <c:pt idx="30750">
                  <c:v>28.852</c:v>
                </c:pt>
                <c:pt idx="30751">
                  <c:v>28.852</c:v>
                </c:pt>
                <c:pt idx="30752">
                  <c:v>28.852</c:v>
                </c:pt>
                <c:pt idx="30753">
                  <c:v>28.852</c:v>
                </c:pt>
                <c:pt idx="30754">
                  <c:v>28.852</c:v>
                </c:pt>
                <c:pt idx="30755">
                  <c:v>28.852</c:v>
                </c:pt>
                <c:pt idx="30756">
                  <c:v>28.852</c:v>
                </c:pt>
                <c:pt idx="30757">
                  <c:v>28.852</c:v>
                </c:pt>
                <c:pt idx="30758">
                  <c:v>28.852</c:v>
                </c:pt>
                <c:pt idx="30759">
                  <c:v>28.852</c:v>
                </c:pt>
                <c:pt idx="30760">
                  <c:v>28.852</c:v>
                </c:pt>
                <c:pt idx="30761">
                  <c:v>28.852</c:v>
                </c:pt>
                <c:pt idx="30762">
                  <c:v>28.852</c:v>
                </c:pt>
                <c:pt idx="30763">
                  <c:v>28.852</c:v>
                </c:pt>
                <c:pt idx="30764">
                  <c:v>28.852</c:v>
                </c:pt>
                <c:pt idx="30765">
                  <c:v>28.852</c:v>
                </c:pt>
                <c:pt idx="30766">
                  <c:v>28.852</c:v>
                </c:pt>
                <c:pt idx="30767">
                  <c:v>28.852</c:v>
                </c:pt>
                <c:pt idx="30768">
                  <c:v>28.852</c:v>
                </c:pt>
                <c:pt idx="30769">
                  <c:v>28.891999999999999</c:v>
                </c:pt>
                <c:pt idx="30770">
                  <c:v>28.891999999999999</c:v>
                </c:pt>
                <c:pt idx="30771">
                  <c:v>28.891999999999999</c:v>
                </c:pt>
                <c:pt idx="30772">
                  <c:v>28.891999999999999</c:v>
                </c:pt>
                <c:pt idx="30773">
                  <c:v>28.891999999999999</c:v>
                </c:pt>
                <c:pt idx="30774">
                  <c:v>28.891999999999999</c:v>
                </c:pt>
                <c:pt idx="30775">
                  <c:v>28.891999999999999</c:v>
                </c:pt>
                <c:pt idx="30776">
                  <c:v>28.891999999999999</c:v>
                </c:pt>
                <c:pt idx="30777">
                  <c:v>28.891999999999999</c:v>
                </c:pt>
                <c:pt idx="30778">
                  <c:v>28.891999999999999</c:v>
                </c:pt>
                <c:pt idx="30779">
                  <c:v>28.891999999999999</c:v>
                </c:pt>
                <c:pt idx="30780">
                  <c:v>28.891999999999999</c:v>
                </c:pt>
                <c:pt idx="30781">
                  <c:v>28.891999999999999</c:v>
                </c:pt>
                <c:pt idx="30782">
                  <c:v>28.891999999999999</c:v>
                </c:pt>
                <c:pt idx="30783">
                  <c:v>28.891999999999999</c:v>
                </c:pt>
                <c:pt idx="30784">
                  <c:v>28.891999999999999</c:v>
                </c:pt>
                <c:pt idx="30785">
                  <c:v>28.891999999999999</c:v>
                </c:pt>
                <c:pt idx="30786">
                  <c:v>28.891999999999999</c:v>
                </c:pt>
                <c:pt idx="30787">
                  <c:v>28.891999999999999</c:v>
                </c:pt>
                <c:pt idx="30788">
                  <c:v>28.891999999999999</c:v>
                </c:pt>
                <c:pt idx="30789">
                  <c:v>28.891999999999999</c:v>
                </c:pt>
                <c:pt idx="30790">
                  <c:v>28.891999999999999</c:v>
                </c:pt>
                <c:pt idx="30791">
                  <c:v>28.891999999999999</c:v>
                </c:pt>
                <c:pt idx="30792">
                  <c:v>28.891999999999999</c:v>
                </c:pt>
                <c:pt idx="30793">
                  <c:v>28.891999999999999</c:v>
                </c:pt>
                <c:pt idx="30794">
                  <c:v>28.891999999999999</c:v>
                </c:pt>
                <c:pt idx="30795">
                  <c:v>28.891999999999999</c:v>
                </c:pt>
                <c:pt idx="30796">
                  <c:v>28.891999999999999</c:v>
                </c:pt>
                <c:pt idx="30797">
                  <c:v>28.891999999999999</c:v>
                </c:pt>
                <c:pt idx="30798">
                  <c:v>28.891999999999999</c:v>
                </c:pt>
                <c:pt idx="30799">
                  <c:v>28.891999999999999</c:v>
                </c:pt>
                <c:pt idx="30800">
                  <c:v>28.891999999999999</c:v>
                </c:pt>
                <c:pt idx="30801">
                  <c:v>28.891999999999999</c:v>
                </c:pt>
                <c:pt idx="30802">
                  <c:v>28.891999999999999</c:v>
                </c:pt>
                <c:pt idx="30803">
                  <c:v>28.891999999999999</c:v>
                </c:pt>
                <c:pt idx="30804">
                  <c:v>28.891999999999999</c:v>
                </c:pt>
                <c:pt idx="30805">
                  <c:v>28.891999999999999</c:v>
                </c:pt>
                <c:pt idx="30806">
                  <c:v>28.891999999999999</c:v>
                </c:pt>
                <c:pt idx="30807">
                  <c:v>28.891999999999999</c:v>
                </c:pt>
                <c:pt idx="30808">
                  <c:v>28.891999999999999</c:v>
                </c:pt>
                <c:pt idx="30809">
                  <c:v>28.891999999999999</c:v>
                </c:pt>
                <c:pt idx="30810">
                  <c:v>28.891999999999999</c:v>
                </c:pt>
                <c:pt idx="30811">
                  <c:v>28.891999999999999</c:v>
                </c:pt>
                <c:pt idx="30812">
                  <c:v>28.891999999999999</c:v>
                </c:pt>
                <c:pt idx="30813">
                  <c:v>28.891999999999999</c:v>
                </c:pt>
                <c:pt idx="30814">
                  <c:v>28.891999999999999</c:v>
                </c:pt>
                <c:pt idx="30815">
                  <c:v>28.891999999999999</c:v>
                </c:pt>
                <c:pt idx="30816">
                  <c:v>28.891999999999999</c:v>
                </c:pt>
                <c:pt idx="30817">
                  <c:v>28.891999999999999</c:v>
                </c:pt>
                <c:pt idx="30818">
                  <c:v>28.891999999999999</c:v>
                </c:pt>
                <c:pt idx="30819">
                  <c:v>28.891999999999999</c:v>
                </c:pt>
                <c:pt idx="30820">
                  <c:v>28.891999999999999</c:v>
                </c:pt>
                <c:pt idx="30821">
                  <c:v>28.891999999999999</c:v>
                </c:pt>
                <c:pt idx="30822">
                  <c:v>28.891999999999999</c:v>
                </c:pt>
                <c:pt idx="30823">
                  <c:v>28.891999999999999</c:v>
                </c:pt>
                <c:pt idx="30824">
                  <c:v>28.891999999999999</c:v>
                </c:pt>
                <c:pt idx="30825">
                  <c:v>28.891999999999999</c:v>
                </c:pt>
                <c:pt idx="30826">
                  <c:v>28.891999999999999</c:v>
                </c:pt>
                <c:pt idx="30827">
                  <c:v>28.891999999999999</c:v>
                </c:pt>
                <c:pt idx="30828">
                  <c:v>28.891999999999999</c:v>
                </c:pt>
                <c:pt idx="30829">
                  <c:v>28.891999999999999</c:v>
                </c:pt>
                <c:pt idx="30830">
                  <c:v>28.891999999999999</c:v>
                </c:pt>
                <c:pt idx="30831">
                  <c:v>28.891999999999999</c:v>
                </c:pt>
                <c:pt idx="30832">
                  <c:v>28.891999999999999</c:v>
                </c:pt>
                <c:pt idx="30833">
                  <c:v>28.891999999999999</c:v>
                </c:pt>
                <c:pt idx="30834">
                  <c:v>28.891999999999999</c:v>
                </c:pt>
                <c:pt idx="30835">
                  <c:v>28.891999999999999</c:v>
                </c:pt>
                <c:pt idx="30836">
                  <c:v>28.891999999999999</c:v>
                </c:pt>
                <c:pt idx="30837">
                  <c:v>28.891999999999999</c:v>
                </c:pt>
                <c:pt idx="30838">
                  <c:v>28.891999999999999</c:v>
                </c:pt>
                <c:pt idx="30839">
                  <c:v>28.891999999999999</c:v>
                </c:pt>
                <c:pt idx="30840">
                  <c:v>28.891999999999999</c:v>
                </c:pt>
                <c:pt idx="30841">
                  <c:v>28.891999999999999</c:v>
                </c:pt>
                <c:pt idx="30842">
                  <c:v>28.891999999999999</c:v>
                </c:pt>
                <c:pt idx="30843">
                  <c:v>28.891999999999999</c:v>
                </c:pt>
                <c:pt idx="30844">
                  <c:v>28.891999999999999</c:v>
                </c:pt>
                <c:pt idx="30845">
                  <c:v>28.891999999999999</c:v>
                </c:pt>
                <c:pt idx="30846">
                  <c:v>28.891999999999999</c:v>
                </c:pt>
                <c:pt idx="30847">
                  <c:v>28.891999999999999</c:v>
                </c:pt>
                <c:pt idx="30848">
                  <c:v>28.891999999999999</c:v>
                </c:pt>
                <c:pt idx="30849">
                  <c:v>28.891999999999999</c:v>
                </c:pt>
                <c:pt idx="30850">
                  <c:v>28.891999999999999</c:v>
                </c:pt>
                <c:pt idx="30851">
                  <c:v>28.891999999999999</c:v>
                </c:pt>
                <c:pt idx="30852">
                  <c:v>28.891999999999999</c:v>
                </c:pt>
                <c:pt idx="30853">
                  <c:v>28.891999999999999</c:v>
                </c:pt>
                <c:pt idx="30854">
                  <c:v>28.891999999999999</c:v>
                </c:pt>
                <c:pt idx="30855">
                  <c:v>28.891999999999999</c:v>
                </c:pt>
                <c:pt idx="30856">
                  <c:v>28.891999999999999</c:v>
                </c:pt>
                <c:pt idx="30857">
                  <c:v>28.891999999999999</c:v>
                </c:pt>
                <c:pt idx="30858">
                  <c:v>28.891999999999999</c:v>
                </c:pt>
                <c:pt idx="30859">
                  <c:v>28.891999999999999</c:v>
                </c:pt>
                <c:pt idx="30860">
                  <c:v>28.891999999999999</c:v>
                </c:pt>
                <c:pt idx="30861">
                  <c:v>28.891999999999999</c:v>
                </c:pt>
                <c:pt idx="30862">
                  <c:v>28.891999999999999</c:v>
                </c:pt>
                <c:pt idx="30863">
                  <c:v>28.891999999999999</c:v>
                </c:pt>
                <c:pt idx="30864">
                  <c:v>28.891999999999999</c:v>
                </c:pt>
                <c:pt idx="30865">
                  <c:v>28.891999999999999</c:v>
                </c:pt>
                <c:pt idx="30866">
                  <c:v>28.891999999999999</c:v>
                </c:pt>
                <c:pt idx="30867">
                  <c:v>28.891999999999999</c:v>
                </c:pt>
                <c:pt idx="30868">
                  <c:v>28.891999999999999</c:v>
                </c:pt>
                <c:pt idx="30869">
                  <c:v>28.891999999999999</c:v>
                </c:pt>
                <c:pt idx="30870">
                  <c:v>28.891999999999999</c:v>
                </c:pt>
                <c:pt idx="30871">
                  <c:v>28.891999999999999</c:v>
                </c:pt>
                <c:pt idx="30872">
                  <c:v>28.891999999999999</c:v>
                </c:pt>
                <c:pt idx="30873">
                  <c:v>28.891999999999999</c:v>
                </c:pt>
                <c:pt idx="30874">
                  <c:v>28.891999999999999</c:v>
                </c:pt>
                <c:pt idx="30875">
                  <c:v>28.891999999999999</c:v>
                </c:pt>
                <c:pt idx="30876">
                  <c:v>28.891999999999999</c:v>
                </c:pt>
                <c:pt idx="30877">
                  <c:v>28.891999999999999</c:v>
                </c:pt>
                <c:pt idx="30878">
                  <c:v>28.891999999999999</c:v>
                </c:pt>
                <c:pt idx="30879">
                  <c:v>28.891999999999999</c:v>
                </c:pt>
                <c:pt idx="30880">
                  <c:v>28.891999999999999</c:v>
                </c:pt>
                <c:pt idx="30881">
                  <c:v>28.891999999999999</c:v>
                </c:pt>
                <c:pt idx="30882">
                  <c:v>28.891999999999999</c:v>
                </c:pt>
                <c:pt idx="30883">
                  <c:v>28.891999999999999</c:v>
                </c:pt>
                <c:pt idx="30884">
                  <c:v>28.891999999999999</c:v>
                </c:pt>
                <c:pt idx="30885">
                  <c:v>28.891999999999999</c:v>
                </c:pt>
                <c:pt idx="30886">
                  <c:v>28.891999999999999</c:v>
                </c:pt>
                <c:pt idx="30887">
                  <c:v>28.891999999999999</c:v>
                </c:pt>
                <c:pt idx="30888">
                  <c:v>28.891999999999999</c:v>
                </c:pt>
                <c:pt idx="30889">
                  <c:v>28.891999999999999</c:v>
                </c:pt>
                <c:pt idx="30890">
                  <c:v>28.891999999999999</c:v>
                </c:pt>
                <c:pt idx="30891">
                  <c:v>28.891999999999999</c:v>
                </c:pt>
                <c:pt idx="30892">
                  <c:v>28.891999999999999</c:v>
                </c:pt>
                <c:pt idx="30893">
                  <c:v>28.891999999999999</c:v>
                </c:pt>
                <c:pt idx="30894">
                  <c:v>28.891999999999999</c:v>
                </c:pt>
                <c:pt idx="30895">
                  <c:v>28.891999999999999</c:v>
                </c:pt>
                <c:pt idx="30896">
                  <c:v>28.891999999999999</c:v>
                </c:pt>
                <c:pt idx="30897">
                  <c:v>28.891999999999999</c:v>
                </c:pt>
                <c:pt idx="30898">
                  <c:v>28.891999999999999</c:v>
                </c:pt>
                <c:pt idx="30899">
                  <c:v>28.891999999999999</c:v>
                </c:pt>
                <c:pt idx="30900">
                  <c:v>28.891999999999999</c:v>
                </c:pt>
                <c:pt idx="30901">
                  <c:v>28.891999999999999</c:v>
                </c:pt>
                <c:pt idx="30902">
                  <c:v>28.891999999999999</c:v>
                </c:pt>
                <c:pt idx="30903">
                  <c:v>28.891999999999999</c:v>
                </c:pt>
                <c:pt idx="30904">
                  <c:v>28.891999999999999</c:v>
                </c:pt>
                <c:pt idx="30905">
                  <c:v>28.891999999999999</c:v>
                </c:pt>
                <c:pt idx="30906">
                  <c:v>28.891999999999999</c:v>
                </c:pt>
                <c:pt idx="30907">
                  <c:v>28.891999999999999</c:v>
                </c:pt>
                <c:pt idx="30908">
                  <c:v>28.891999999999999</c:v>
                </c:pt>
                <c:pt idx="30909">
                  <c:v>28.891999999999999</c:v>
                </c:pt>
                <c:pt idx="30910">
                  <c:v>28.891999999999999</c:v>
                </c:pt>
                <c:pt idx="30911">
                  <c:v>28.891999999999999</c:v>
                </c:pt>
                <c:pt idx="30912">
                  <c:v>28.891999999999999</c:v>
                </c:pt>
                <c:pt idx="30913">
                  <c:v>28.891999999999999</c:v>
                </c:pt>
                <c:pt idx="30914">
                  <c:v>28.891999999999999</c:v>
                </c:pt>
                <c:pt idx="30915">
                  <c:v>28.891999999999999</c:v>
                </c:pt>
                <c:pt idx="30916">
                  <c:v>28.891999999999999</c:v>
                </c:pt>
                <c:pt idx="30917">
                  <c:v>28.891999999999999</c:v>
                </c:pt>
                <c:pt idx="30918">
                  <c:v>28.891999999999999</c:v>
                </c:pt>
                <c:pt idx="30919">
                  <c:v>28.891999999999999</c:v>
                </c:pt>
                <c:pt idx="30920">
                  <c:v>28.891999999999999</c:v>
                </c:pt>
                <c:pt idx="30921">
                  <c:v>28.891999999999999</c:v>
                </c:pt>
                <c:pt idx="30922">
                  <c:v>28.891999999999999</c:v>
                </c:pt>
                <c:pt idx="30923">
                  <c:v>28.891999999999999</c:v>
                </c:pt>
                <c:pt idx="30924">
                  <c:v>28.891999999999999</c:v>
                </c:pt>
                <c:pt idx="30925">
                  <c:v>28.891999999999999</c:v>
                </c:pt>
                <c:pt idx="30926">
                  <c:v>28.891999999999999</c:v>
                </c:pt>
                <c:pt idx="30927">
                  <c:v>28.891999999999999</c:v>
                </c:pt>
                <c:pt idx="30928">
                  <c:v>28.891999999999999</c:v>
                </c:pt>
                <c:pt idx="30929">
                  <c:v>28.891999999999999</c:v>
                </c:pt>
                <c:pt idx="30930">
                  <c:v>28.891999999999999</c:v>
                </c:pt>
                <c:pt idx="30931">
                  <c:v>28.891999999999999</c:v>
                </c:pt>
                <c:pt idx="30932">
                  <c:v>28.891999999999999</c:v>
                </c:pt>
                <c:pt idx="30933">
                  <c:v>28.891999999999999</c:v>
                </c:pt>
                <c:pt idx="30934">
                  <c:v>28.891999999999999</c:v>
                </c:pt>
                <c:pt idx="30935">
                  <c:v>28.908000000000001</c:v>
                </c:pt>
                <c:pt idx="30936">
                  <c:v>28.936</c:v>
                </c:pt>
                <c:pt idx="30937">
                  <c:v>28.936</c:v>
                </c:pt>
                <c:pt idx="30938">
                  <c:v>28.936</c:v>
                </c:pt>
                <c:pt idx="30939">
                  <c:v>28.936</c:v>
                </c:pt>
                <c:pt idx="30940">
                  <c:v>28.936</c:v>
                </c:pt>
                <c:pt idx="30941">
                  <c:v>28.936</c:v>
                </c:pt>
                <c:pt idx="30942">
                  <c:v>28.936</c:v>
                </c:pt>
                <c:pt idx="30943">
                  <c:v>28.936</c:v>
                </c:pt>
                <c:pt idx="30944">
                  <c:v>28.936</c:v>
                </c:pt>
                <c:pt idx="30945">
                  <c:v>28.936</c:v>
                </c:pt>
                <c:pt idx="30946">
                  <c:v>28.936</c:v>
                </c:pt>
                <c:pt idx="30947">
                  <c:v>28.936</c:v>
                </c:pt>
                <c:pt idx="30948">
                  <c:v>28.936</c:v>
                </c:pt>
                <c:pt idx="30949">
                  <c:v>28.936</c:v>
                </c:pt>
                <c:pt idx="30950">
                  <c:v>28.936</c:v>
                </c:pt>
                <c:pt idx="30951">
                  <c:v>28.936</c:v>
                </c:pt>
                <c:pt idx="30952">
                  <c:v>28.936</c:v>
                </c:pt>
                <c:pt idx="30953">
                  <c:v>28.936</c:v>
                </c:pt>
                <c:pt idx="30954">
                  <c:v>28.936</c:v>
                </c:pt>
                <c:pt idx="30955">
                  <c:v>28.936</c:v>
                </c:pt>
                <c:pt idx="30956">
                  <c:v>28.936</c:v>
                </c:pt>
                <c:pt idx="30957">
                  <c:v>28.936</c:v>
                </c:pt>
                <c:pt idx="30958">
                  <c:v>28.936</c:v>
                </c:pt>
                <c:pt idx="30959">
                  <c:v>28.936</c:v>
                </c:pt>
                <c:pt idx="30960">
                  <c:v>28.936</c:v>
                </c:pt>
                <c:pt idx="30961">
                  <c:v>28.936</c:v>
                </c:pt>
                <c:pt idx="30962">
                  <c:v>28.936</c:v>
                </c:pt>
                <c:pt idx="30963">
                  <c:v>28.936</c:v>
                </c:pt>
                <c:pt idx="30964">
                  <c:v>28.936</c:v>
                </c:pt>
                <c:pt idx="30965">
                  <c:v>28.936</c:v>
                </c:pt>
                <c:pt idx="30966">
                  <c:v>28.936</c:v>
                </c:pt>
                <c:pt idx="30967">
                  <c:v>28.936</c:v>
                </c:pt>
                <c:pt idx="30968">
                  <c:v>28.936</c:v>
                </c:pt>
                <c:pt idx="30969">
                  <c:v>28.936</c:v>
                </c:pt>
                <c:pt idx="30970">
                  <c:v>28.936</c:v>
                </c:pt>
                <c:pt idx="30971">
                  <c:v>28.936</c:v>
                </c:pt>
                <c:pt idx="30972">
                  <c:v>28.936</c:v>
                </c:pt>
                <c:pt idx="30973">
                  <c:v>28.936</c:v>
                </c:pt>
                <c:pt idx="30974">
                  <c:v>28.936</c:v>
                </c:pt>
                <c:pt idx="30975">
                  <c:v>28.936</c:v>
                </c:pt>
                <c:pt idx="30976">
                  <c:v>28.936</c:v>
                </c:pt>
                <c:pt idx="30977">
                  <c:v>28.936</c:v>
                </c:pt>
                <c:pt idx="30978">
                  <c:v>28.936</c:v>
                </c:pt>
                <c:pt idx="30979">
                  <c:v>28.936</c:v>
                </c:pt>
                <c:pt idx="30980">
                  <c:v>28.936</c:v>
                </c:pt>
                <c:pt idx="30981">
                  <c:v>28.936</c:v>
                </c:pt>
                <c:pt idx="30982">
                  <c:v>28.936</c:v>
                </c:pt>
                <c:pt idx="30983">
                  <c:v>28.936</c:v>
                </c:pt>
                <c:pt idx="30984">
                  <c:v>28.936</c:v>
                </c:pt>
                <c:pt idx="30985">
                  <c:v>28.936</c:v>
                </c:pt>
                <c:pt idx="30986">
                  <c:v>28.936</c:v>
                </c:pt>
                <c:pt idx="30987">
                  <c:v>28.936</c:v>
                </c:pt>
                <c:pt idx="30988">
                  <c:v>28.936</c:v>
                </c:pt>
                <c:pt idx="30989">
                  <c:v>28.936</c:v>
                </c:pt>
                <c:pt idx="30990">
                  <c:v>28.936</c:v>
                </c:pt>
                <c:pt idx="30991">
                  <c:v>28.936</c:v>
                </c:pt>
                <c:pt idx="30992">
                  <c:v>28.936</c:v>
                </c:pt>
                <c:pt idx="30993">
                  <c:v>28.936</c:v>
                </c:pt>
                <c:pt idx="30994">
                  <c:v>28.936</c:v>
                </c:pt>
                <c:pt idx="30995">
                  <c:v>28.936</c:v>
                </c:pt>
                <c:pt idx="30996">
                  <c:v>28.936</c:v>
                </c:pt>
                <c:pt idx="30997">
                  <c:v>28.936</c:v>
                </c:pt>
                <c:pt idx="30998">
                  <c:v>28.936</c:v>
                </c:pt>
                <c:pt idx="30999">
                  <c:v>28.936</c:v>
                </c:pt>
                <c:pt idx="31000">
                  <c:v>28.936</c:v>
                </c:pt>
                <c:pt idx="31001">
                  <c:v>28.936</c:v>
                </c:pt>
                <c:pt idx="31002">
                  <c:v>28.936</c:v>
                </c:pt>
                <c:pt idx="31003">
                  <c:v>28.936</c:v>
                </c:pt>
                <c:pt idx="31004">
                  <c:v>28.936</c:v>
                </c:pt>
                <c:pt idx="31005">
                  <c:v>28.936</c:v>
                </c:pt>
                <c:pt idx="31006">
                  <c:v>28.936</c:v>
                </c:pt>
                <c:pt idx="31007">
                  <c:v>28.936</c:v>
                </c:pt>
                <c:pt idx="31008">
                  <c:v>28.936</c:v>
                </c:pt>
                <c:pt idx="31009">
                  <c:v>28.936</c:v>
                </c:pt>
                <c:pt idx="31010">
                  <c:v>28.936</c:v>
                </c:pt>
                <c:pt idx="31011">
                  <c:v>28.936</c:v>
                </c:pt>
                <c:pt idx="31012">
                  <c:v>28.936</c:v>
                </c:pt>
                <c:pt idx="31013">
                  <c:v>28.936</c:v>
                </c:pt>
                <c:pt idx="31014">
                  <c:v>28.936</c:v>
                </c:pt>
                <c:pt idx="31015">
                  <c:v>28.936</c:v>
                </c:pt>
                <c:pt idx="31016">
                  <c:v>28.936</c:v>
                </c:pt>
                <c:pt idx="31017">
                  <c:v>28.936</c:v>
                </c:pt>
                <c:pt idx="31018">
                  <c:v>28.936</c:v>
                </c:pt>
                <c:pt idx="31019">
                  <c:v>28.936</c:v>
                </c:pt>
                <c:pt idx="31020">
                  <c:v>28.936</c:v>
                </c:pt>
                <c:pt idx="31021">
                  <c:v>28.936</c:v>
                </c:pt>
                <c:pt idx="31022">
                  <c:v>28.936</c:v>
                </c:pt>
                <c:pt idx="31023">
                  <c:v>28.936</c:v>
                </c:pt>
                <c:pt idx="31024">
                  <c:v>28.936</c:v>
                </c:pt>
                <c:pt idx="31025">
                  <c:v>28.936</c:v>
                </c:pt>
                <c:pt idx="31026">
                  <c:v>28.936</c:v>
                </c:pt>
                <c:pt idx="31027">
                  <c:v>28.936</c:v>
                </c:pt>
                <c:pt idx="31028">
                  <c:v>28.936</c:v>
                </c:pt>
                <c:pt idx="31029">
                  <c:v>28.936</c:v>
                </c:pt>
                <c:pt idx="31030">
                  <c:v>28.936</c:v>
                </c:pt>
                <c:pt idx="31031">
                  <c:v>28.936</c:v>
                </c:pt>
                <c:pt idx="31032">
                  <c:v>28.936</c:v>
                </c:pt>
                <c:pt idx="31033">
                  <c:v>28.936</c:v>
                </c:pt>
                <c:pt idx="31034">
                  <c:v>28.936</c:v>
                </c:pt>
                <c:pt idx="31035">
                  <c:v>28.936</c:v>
                </c:pt>
                <c:pt idx="31036">
                  <c:v>28.936</c:v>
                </c:pt>
                <c:pt idx="31037">
                  <c:v>28.936</c:v>
                </c:pt>
                <c:pt idx="31038">
                  <c:v>28.936</c:v>
                </c:pt>
                <c:pt idx="31039">
                  <c:v>28.936</c:v>
                </c:pt>
                <c:pt idx="31040">
                  <c:v>28.936</c:v>
                </c:pt>
                <c:pt idx="31041">
                  <c:v>28.936</c:v>
                </c:pt>
                <c:pt idx="31042">
                  <c:v>28.936</c:v>
                </c:pt>
                <c:pt idx="31043">
                  <c:v>28.936</c:v>
                </c:pt>
                <c:pt idx="31044">
                  <c:v>28.936</c:v>
                </c:pt>
                <c:pt idx="31045">
                  <c:v>28.936</c:v>
                </c:pt>
                <c:pt idx="31046">
                  <c:v>28.936</c:v>
                </c:pt>
                <c:pt idx="31047">
                  <c:v>28.936</c:v>
                </c:pt>
                <c:pt idx="31048">
                  <c:v>28.936</c:v>
                </c:pt>
                <c:pt idx="31049">
                  <c:v>28.936</c:v>
                </c:pt>
                <c:pt idx="31050">
                  <c:v>28.936</c:v>
                </c:pt>
                <c:pt idx="31051">
                  <c:v>28.936</c:v>
                </c:pt>
                <c:pt idx="31052">
                  <c:v>28.936</c:v>
                </c:pt>
                <c:pt idx="31053">
                  <c:v>28.936</c:v>
                </c:pt>
                <c:pt idx="31054">
                  <c:v>28.936</c:v>
                </c:pt>
                <c:pt idx="31055">
                  <c:v>28.936</c:v>
                </c:pt>
                <c:pt idx="31056">
                  <c:v>28.936</c:v>
                </c:pt>
                <c:pt idx="31057">
                  <c:v>28.936</c:v>
                </c:pt>
                <c:pt idx="31058">
                  <c:v>28.936</c:v>
                </c:pt>
                <c:pt idx="31059">
                  <c:v>28.936</c:v>
                </c:pt>
                <c:pt idx="31060">
                  <c:v>28.936</c:v>
                </c:pt>
                <c:pt idx="31061">
                  <c:v>28.936</c:v>
                </c:pt>
                <c:pt idx="31062">
                  <c:v>28.936</c:v>
                </c:pt>
                <c:pt idx="31063">
                  <c:v>28.936</c:v>
                </c:pt>
                <c:pt idx="31064">
                  <c:v>28.936</c:v>
                </c:pt>
                <c:pt idx="31065">
                  <c:v>28.936</c:v>
                </c:pt>
                <c:pt idx="31066">
                  <c:v>28.936</c:v>
                </c:pt>
                <c:pt idx="31067">
                  <c:v>28.936</c:v>
                </c:pt>
                <c:pt idx="31068">
                  <c:v>28.936</c:v>
                </c:pt>
                <c:pt idx="31069">
                  <c:v>28.936</c:v>
                </c:pt>
                <c:pt idx="31070">
                  <c:v>28.936</c:v>
                </c:pt>
                <c:pt idx="31071">
                  <c:v>28.936</c:v>
                </c:pt>
                <c:pt idx="31072">
                  <c:v>28.936</c:v>
                </c:pt>
                <c:pt idx="31073">
                  <c:v>28.936</c:v>
                </c:pt>
                <c:pt idx="31074">
                  <c:v>28.936</c:v>
                </c:pt>
                <c:pt idx="31075">
                  <c:v>28.936</c:v>
                </c:pt>
                <c:pt idx="31076">
                  <c:v>28.936</c:v>
                </c:pt>
                <c:pt idx="31077">
                  <c:v>28.936</c:v>
                </c:pt>
                <c:pt idx="31078">
                  <c:v>28.936</c:v>
                </c:pt>
                <c:pt idx="31079">
                  <c:v>28.936</c:v>
                </c:pt>
                <c:pt idx="31080">
                  <c:v>28.936</c:v>
                </c:pt>
                <c:pt idx="31081">
                  <c:v>28.936</c:v>
                </c:pt>
                <c:pt idx="31082">
                  <c:v>28.936</c:v>
                </c:pt>
                <c:pt idx="31083">
                  <c:v>28.936</c:v>
                </c:pt>
                <c:pt idx="31084">
                  <c:v>28.936</c:v>
                </c:pt>
                <c:pt idx="31085">
                  <c:v>28.936</c:v>
                </c:pt>
                <c:pt idx="31086">
                  <c:v>28.936</c:v>
                </c:pt>
                <c:pt idx="31087">
                  <c:v>28.936</c:v>
                </c:pt>
                <c:pt idx="31088">
                  <c:v>28.936</c:v>
                </c:pt>
                <c:pt idx="31089">
                  <c:v>28.936</c:v>
                </c:pt>
                <c:pt idx="31090">
                  <c:v>28.936</c:v>
                </c:pt>
                <c:pt idx="31091">
                  <c:v>28.936</c:v>
                </c:pt>
                <c:pt idx="31092">
                  <c:v>28.936</c:v>
                </c:pt>
                <c:pt idx="31093">
                  <c:v>28.936</c:v>
                </c:pt>
                <c:pt idx="31094">
                  <c:v>28.936</c:v>
                </c:pt>
                <c:pt idx="31095">
                  <c:v>28.936</c:v>
                </c:pt>
                <c:pt idx="31096">
                  <c:v>28.936</c:v>
                </c:pt>
                <c:pt idx="31097">
                  <c:v>28.936</c:v>
                </c:pt>
                <c:pt idx="31098">
                  <c:v>28.936</c:v>
                </c:pt>
                <c:pt idx="31099">
                  <c:v>28.936</c:v>
                </c:pt>
                <c:pt idx="31100">
                  <c:v>28.936</c:v>
                </c:pt>
                <c:pt idx="31101">
                  <c:v>28.936</c:v>
                </c:pt>
                <c:pt idx="31102">
                  <c:v>28.936</c:v>
                </c:pt>
                <c:pt idx="31103">
                  <c:v>28.936</c:v>
                </c:pt>
                <c:pt idx="31104">
                  <c:v>28.936</c:v>
                </c:pt>
                <c:pt idx="31105">
                  <c:v>28.936</c:v>
                </c:pt>
                <c:pt idx="31106">
                  <c:v>28.936</c:v>
                </c:pt>
                <c:pt idx="31107">
                  <c:v>28.936</c:v>
                </c:pt>
                <c:pt idx="31108">
                  <c:v>28.936</c:v>
                </c:pt>
                <c:pt idx="31109">
                  <c:v>28.936</c:v>
                </c:pt>
                <c:pt idx="31110">
                  <c:v>28.936</c:v>
                </c:pt>
                <c:pt idx="31111">
                  <c:v>28.936</c:v>
                </c:pt>
                <c:pt idx="31112">
                  <c:v>28.936</c:v>
                </c:pt>
                <c:pt idx="31113">
                  <c:v>28.936</c:v>
                </c:pt>
                <c:pt idx="31114">
                  <c:v>28.936</c:v>
                </c:pt>
                <c:pt idx="31115">
                  <c:v>28.936</c:v>
                </c:pt>
                <c:pt idx="31116">
                  <c:v>28.936</c:v>
                </c:pt>
                <c:pt idx="31117">
                  <c:v>28.936</c:v>
                </c:pt>
                <c:pt idx="31118">
                  <c:v>28.936</c:v>
                </c:pt>
                <c:pt idx="31119">
                  <c:v>28.957999999999998</c:v>
                </c:pt>
                <c:pt idx="31120">
                  <c:v>28.963999999999999</c:v>
                </c:pt>
                <c:pt idx="31121">
                  <c:v>28.963999999999999</c:v>
                </c:pt>
                <c:pt idx="31122">
                  <c:v>28.963999999999999</c:v>
                </c:pt>
                <c:pt idx="31123">
                  <c:v>28.963999999999999</c:v>
                </c:pt>
                <c:pt idx="31124">
                  <c:v>28.963999999999999</c:v>
                </c:pt>
                <c:pt idx="31125">
                  <c:v>28.963999999999999</c:v>
                </c:pt>
                <c:pt idx="31126">
                  <c:v>28.963999999999999</c:v>
                </c:pt>
                <c:pt idx="31127">
                  <c:v>28.963999999999999</c:v>
                </c:pt>
                <c:pt idx="31128">
                  <c:v>28.963999999999999</c:v>
                </c:pt>
                <c:pt idx="31129">
                  <c:v>28.963999999999999</c:v>
                </c:pt>
                <c:pt idx="31130">
                  <c:v>28.963999999999999</c:v>
                </c:pt>
                <c:pt idx="31131">
                  <c:v>28.963999999999999</c:v>
                </c:pt>
                <c:pt idx="31132">
                  <c:v>28.963999999999999</c:v>
                </c:pt>
                <c:pt idx="31133">
                  <c:v>28.963999999999999</c:v>
                </c:pt>
                <c:pt idx="31134">
                  <c:v>28.963999999999999</c:v>
                </c:pt>
                <c:pt idx="31135">
                  <c:v>28.963999999999999</c:v>
                </c:pt>
                <c:pt idx="31136">
                  <c:v>28.963999999999999</c:v>
                </c:pt>
                <c:pt idx="31137">
                  <c:v>28.963999999999999</c:v>
                </c:pt>
                <c:pt idx="31138">
                  <c:v>28.963999999999999</c:v>
                </c:pt>
                <c:pt idx="31139">
                  <c:v>28.963999999999999</c:v>
                </c:pt>
                <c:pt idx="31140">
                  <c:v>28.963999999999999</c:v>
                </c:pt>
                <c:pt idx="31141">
                  <c:v>28.963999999999999</c:v>
                </c:pt>
                <c:pt idx="31142">
                  <c:v>28.963999999999999</c:v>
                </c:pt>
                <c:pt idx="31143">
                  <c:v>28.963999999999999</c:v>
                </c:pt>
                <c:pt idx="31144">
                  <c:v>28.963999999999999</c:v>
                </c:pt>
                <c:pt idx="31145">
                  <c:v>28.963999999999999</c:v>
                </c:pt>
                <c:pt idx="31146">
                  <c:v>28.963999999999999</c:v>
                </c:pt>
                <c:pt idx="31147">
                  <c:v>28.963999999999999</c:v>
                </c:pt>
                <c:pt idx="31148">
                  <c:v>28.963999999999999</c:v>
                </c:pt>
                <c:pt idx="31149">
                  <c:v>28.963999999999999</c:v>
                </c:pt>
                <c:pt idx="31150">
                  <c:v>28.963999999999999</c:v>
                </c:pt>
                <c:pt idx="31151">
                  <c:v>28.963999999999999</c:v>
                </c:pt>
                <c:pt idx="31152">
                  <c:v>28.963999999999999</c:v>
                </c:pt>
                <c:pt idx="31153">
                  <c:v>28.963999999999999</c:v>
                </c:pt>
                <c:pt idx="31154">
                  <c:v>28.963999999999999</c:v>
                </c:pt>
                <c:pt idx="31155">
                  <c:v>28.963999999999999</c:v>
                </c:pt>
                <c:pt idx="31156">
                  <c:v>28.963999999999999</c:v>
                </c:pt>
                <c:pt idx="31157">
                  <c:v>28.963999999999999</c:v>
                </c:pt>
                <c:pt idx="31158">
                  <c:v>28.963999999999999</c:v>
                </c:pt>
                <c:pt idx="31159">
                  <c:v>28.963999999999999</c:v>
                </c:pt>
                <c:pt idx="31160">
                  <c:v>28.963999999999999</c:v>
                </c:pt>
                <c:pt idx="31161">
                  <c:v>28.963999999999999</c:v>
                </c:pt>
                <c:pt idx="31162">
                  <c:v>28.963999999999999</c:v>
                </c:pt>
                <c:pt idx="31163">
                  <c:v>28.963999999999999</c:v>
                </c:pt>
                <c:pt idx="31164">
                  <c:v>28.963999999999999</c:v>
                </c:pt>
                <c:pt idx="31165">
                  <c:v>28.963999999999999</c:v>
                </c:pt>
                <c:pt idx="31166">
                  <c:v>28.963999999999999</c:v>
                </c:pt>
                <c:pt idx="31167">
                  <c:v>28.963999999999999</c:v>
                </c:pt>
                <c:pt idx="31168">
                  <c:v>28.963999999999999</c:v>
                </c:pt>
                <c:pt idx="31169">
                  <c:v>28.963999999999999</c:v>
                </c:pt>
                <c:pt idx="31170">
                  <c:v>28.963999999999999</c:v>
                </c:pt>
                <c:pt idx="31171">
                  <c:v>28.963999999999999</c:v>
                </c:pt>
                <c:pt idx="31172">
                  <c:v>28.963999999999999</c:v>
                </c:pt>
                <c:pt idx="31173">
                  <c:v>28.963999999999999</c:v>
                </c:pt>
                <c:pt idx="31174">
                  <c:v>28.963999999999999</c:v>
                </c:pt>
                <c:pt idx="31175">
                  <c:v>28.963999999999999</c:v>
                </c:pt>
                <c:pt idx="31176">
                  <c:v>28.963999999999999</c:v>
                </c:pt>
                <c:pt idx="31177">
                  <c:v>28.963999999999999</c:v>
                </c:pt>
                <c:pt idx="31178">
                  <c:v>28.963999999999999</c:v>
                </c:pt>
                <c:pt idx="31179">
                  <c:v>28.963999999999999</c:v>
                </c:pt>
                <c:pt idx="31180">
                  <c:v>28.963999999999999</c:v>
                </c:pt>
                <c:pt idx="31181">
                  <c:v>28.963999999999999</c:v>
                </c:pt>
                <c:pt idx="31182">
                  <c:v>28.963999999999999</c:v>
                </c:pt>
                <c:pt idx="31183">
                  <c:v>28.963999999999999</c:v>
                </c:pt>
                <c:pt idx="31184">
                  <c:v>28.963999999999999</c:v>
                </c:pt>
                <c:pt idx="31185">
                  <c:v>28.963999999999999</c:v>
                </c:pt>
                <c:pt idx="31186">
                  <c:v>28.963999999999999</c:v>
                </c:pt>
                <c:pt idx="31187">
                  <c:v>28.963999999999999</c:v>
                </c:pt>
                <c:pt idx="31188">
                  <c:v>28.963999999999999</c:v>
                </c:pt>
                <c:pt idx="31189">
                  <c:v>28.963999999999999</c:v>
                </c:pt>
                <c:pt idx="31190">
                  <c:v>28.963999999999999</c:v>
                </c:pt>
                <c:pt idx="31191">
                  <c:v>28.963999999999999</c:v>
                </c:pt>
                <c:pt idx="31192">
                  <c:v>28.963999999999999</c:v>
                </c:pt>
                <c:pt idx="31193">
                  <c:v>28.963999999999999</c:v>
                </c:pt>
                <c:pt idx="31194">
                  <c:v>28.963999999999999</c:v>
                </c:pt>
                <c:pt idx="31195">
                  <c:v>28.963999999999999</c:v>
                </c:pt>
                <c:pt idx="31196">
                  <c:v>28.963999999999999</c:v>
                </c:pt>
                <c:pt idx="31197">
                  <c:v>28.963999999999999</c:v>
                </c:pt>
                <c:pt idx="31198">
                  <c:v>28.963999999999999</c:v>
                </c:pt>
                <c:pt idx="31199">
                  <c:v>28.963999999999999</c:v>
                </c:pt>
                <c:pt idx="31200">
                  <c:v>28.963999999999999</c:v>
                </c:pt>
                <c:pt idx="31201">
                  <c:v>28.963999999999999</c:v>
                </c:pt>
                <c:pt idx="31202">
                  <c:v>28.963999999999999</c:v>
                </c:pt>
                <c:pt idx="31203">
                  <c:v>28.963999999999999</c:v>
                </c:pt>
                <c:pt idx="31204">
                  <c:v>28.963999999999999</c:v>
                </c:pt>
                <c:pt idx="31205">
                  <c:v>28.963999999999999</c:v>
                </c:pt>
                <c:pt idx="31206">
                  <c:v>28.963999999999999</c:v>
                </c:pt>
                <c:pt idx="31207">
                  <c:v>28.963999999999999</c:v>
                </c:pt>
                <c:pt idx="31208">
                  <c:v>28.963999999999999</c:v>
                </c:pt>
                <c:pt idx="31209">
                  <c:v>28.963999999999999</c:v>
                </c:pt>
                <c:pt idx="31210">
                  <c:v>28.963999999999999</c:v>
                </c:pt>
                <c:pt idx="31211">
                  <c:v>28.963999999999999</c:v>
                </c:pt>
                <c:pt idx="31212">
                  <c:v>28.963999999999999</c:v>
                </c:pt>
                <c:pt idx="31213">
                  <c:v>28.963999999999999</c:v>
                </c:pt>
                <c:pt idx="31214">
                  <c:v>28.963999999999999</c:v>
                </c:pt>
                <c:pt idx="31215">
                  <c:v>28.963999999999999</c:v>
                </c:pt>
                <c:pt idx="31216">
                  <c:v>28.963999999999999</c:v>
                </c:pt>
                <c:pt idx="31217">
                  <c:v>28.963999999999999</c:v>
                </c:pt>
                <c:pt idx="31218">
                  <c:v>28.963999999999999</c:v>
                </c:pt>
                <c:pt idx="31219">
                  <c:v>28.963999999999999</c:v>
                </c:pt>
                <c:pt idx="31220">
                  <c:v>28.963999999999999</c:v>
                </c:pt>
                <c:pt idx="31221">
                  <c:v>28.963999999999999</c:v>
                </c:pt>
                <c:pt idx="31222">
                  <c:v>28.963999999999999</c:v>
                </c:pt>
                <c:pt idx="31223">
                  <c:v>28.963999999999999</c:v>
                </c:pt>
                <c:pt idx="31224">
                  <c:v>28.963999999999999</c:v>
                </c:pt>
                <c:pt idx="31225">
                  <c:v>28.963999999999999</c:v>
                </c:pt>
                <c:pt idx="31226">
                  <c:v>28.963999999999999</c:v>
                </c:pt>
                <c:pt idx="31227">
                  <c:v>28.963999999999999</c:v>
                </c:pt>
                <c:pt idx="31228">
                  <c:v>28.963999999999999</c:v>
                </c:pt>
                <c:pt idx="31229">
                  <c:v>28.963999999999999</c:v>
                </c:pt>
                <c:pt idx="31230">
                  <c:v>28.963999999999999</c:v>
                </c:pt>
                <c:pt idx="31231">
                  <c:v>28.963999999999999</c:v>
                </c:pt>
                <c:pt idx="31232">
                  <c:v>28.963999999999999</c:v>
                </c:pt>
                <c:pt idx="31233">
                  <c:v>28.963999999999999</c:v>
                </c:pt>
                <c:pt idx="31234">
                  <c:v>28.963999999999999</c:v>
                </c:pt>
                <c:pt idx="31235">
                  <c:v>28.963999999999999</c:v>
                </c:pt>
                <c:pt idx="31236">
                  <c:v>28.963999999999999</c:v>
                </c:pt>
                <c:pt idx="31237">
                  <c:v>28.963999999999999</c:v>
                </c:pt>
                <c:pt idx="31238">
                  <c:v>28.97</c:v>
                </c:pt>
                <c:pt idx="31239">
                  <c:v>29.007999999999999</c:v>
                </c:pt>
                <c:pt idx="31240">
                  <c:v>29.007999999999999</c:v>
                </c:pt>
                <c:pt idx="31241">
                  <c:v>29.007999999999999</c:v>
                </c:pt>
                <c:pt idx="31242">
                  <c:v>29.007999999999999</c:v>
                </c:pt>
                <c:pt idx="31243">
                  <c:v>29.007999999999999</c:v>
                </c:pt>
                <c:pt idx="31244">
                  <c:v>29.007999999999999</c:v>
                </c:pt>
                <c:pt idx="31245">
                  <c:v>29.007999999999999</c:v>
                </c:pt>
                <c:pt idx="31246">
                  <c:v>29.007999999999999</c:v>
                </c:pt>
                <c:pt idx="31247">
                  <c:v>29.007999999999999</c:v>
                </c:pt>
                <c:pt idx="31248">
                  <c:v>29.007999999999999</c:v>
                </c:pt>
                <c:pt idx="31249">
                  <c:v>29.007999999999999</c:v>
                </c:pt>
                <c:pt idx="31250">
                  <c:v>29.007999999999999</c:v>
                </c:pt>
                <c:pt idx="31251">
                  <c:v>29.007999999999999</c:v>
                </c:pt>
                <c:pt idx="31252">
                  <c:v>29.007999999999999</c:v>
                </c:pt>
                <c:pt idx="31253">
                  <c:v>29.007999999999999</c:v>
                </c:pt>
                <c:pt idx="31254">
                  <c:v>29.007999999999999</c:v>
                </c:pt>
                <c:pt idx="31255">
                  <c:v>29.007999999999999</c:v>
                </c:pt>
                <c:pt idx="31256">
                  <c:v>29.007999999999999</c:v>
                </c:pt>
                <c:pt idx="31257">
                  <c:v>29.007999999999999</c:v>
                </c:pt>
                <c:pt idx="31258">
                  <c:v>29.007999999999999</c:v>
                </c:pt>
                <c:pt idx="31259">
                  <c:v>29.007999999999999</c:v>
                </c:pt>
                <c:pt idx="31260">
                  <c:v>29.007999999999999</c:v>
                </c:pt>
                <c:pt idx="31261">
                  <c:v>29.007999999999999</c:v>
                </c:pt>
                <c:pt idx="31262">
                  <c:v>29.007999999999999</c:v>
                </c:pt>
                <c:pt idx="31263">
                  <c:v>29.007999999999999</c:v>
                </c:pt>
                <c:pt idx="31264">
                  <c:v>29.007999999999999</c:v>
                </c:pt>
                <c:pt idx="31265">
                  <c:v>29.007999999999999</c:v>
                </c:pt>
                <c:pt idx="31266">
                  <c:v>29.007999999999999</c:v>
                </c:pt>
                <c:pt idx="31267">
                  <c:v>29.007999999999999</c:v>
                </c:pt>
                <c:pt idx="31268">
                  <c:v>29.007999999999999</c:v>
                </c:pt>
                <c:pt idx="31269">
                  <c:v>29.007999999999999</c:v>
                </c:pt>
                <c:pt idx="31270">
                  <c:v>29.007999999999999</c:v>
                </c:pt>
                <c:pt idx="31271">
                  <c:v>29.007999999999999</c:v>
                </c:pt>
                <c:pt idx="31272">
                  <c:v>29.007999999999999</c:v>
                </c:pt>
                <c:pt idx="31273">
                  <c:v>29.007999999999999</c:v>
                </c:pt>
                <c:pt idx="31274">
                  <c:v>29.007999999999999</c:v>
                </c:pt>
                <c:pt idx="31275">
                  <c:v>29.007999999999999</c:v>
                </c:pt>
                <c:pt idx="31276">
                  <c:v>29.007999999999999</c:v>
                </c:pt>
                <c:pt idx="31277">
                  <c:v>29.007999999999999</c:v>
                </c:pt>
                <c:pt idx="31278">
                  <c:v>29.007999999999999</c:v>
                </c:pt>
                <c:pt idx="31279">
                  <c:v>29.007999999999999</c:v>
                </c:pt>
                <c:pt idx="31280">
                  <c:v>29.007999999999999</c:v>
                </c:pt>
                <c:pt idx="31281">
                  <c:v>29.007999999999999</c:v>
                </c:pt>
                <c:pt idx="31282">
                  <c:v>29.007999999999999</c:v>
                </c:pt>
                <c:pt idx="31283">
                  <c:v>29.007999999999999</c:v>
                </c:pt>
                <c:pt idx="31284">
                  <c:v>29.007999999999999</c:v>
                </c:pt>
                <c:pt idx="31285">
                  <c:v>29.007999999999999</c:v>
                </c:pt>
                <c:pt idx="31286">
                  <c:v>29.007999999999999</c:v>
                </c:pt>
                <c:pt idx="31287">
                  <c:v>29.007999999999999</c:v>
                </c:pt>
                <c:pt idx="31288">
                  <c:v>29.007999999999999</c:v>
                </c:pt>
                <c:pt idx="31289">
                  <c:v>29.007999999999999</c:v>
                </c:pt>
                <c:pt idx="31290">
                  <c:v>29.007999999999999</c:v>
                </c:pt>
                <c:pt idx="31291">
                  <c:v>29.007999999999999</c:v>
                </c:pt>
                <c:pt idx="31292">
                  <c:v>29.007999999999999</c:v>
                </c:pt>
                <c:pt idx="31293">
                  <c:v>29.007999999999999</c:v>
                </c:pt>
                <c:pt idx="31294">
                  <c:v>29.007999999999999</c:v>
                </c:pt>
                <c:pt idx="31295">
                  <c:v>29.007999999999999</c:v>
                </c:pt>
                <c:pt idx="31296">
                  <c:v>29.007999999999999</c:v>
                </c:pt>
                <c:pt idx="31297">
                  <c:v>29.007999999999999</c:v>
                </c:pt>
                <c:pt idx="31298">
                  <c:v>29.007999999999999</c:v>
                </c:pt>
                <c:pt idx="31299">
                  <c:v>29.007999999999999</c:v>
                </c:pt>
                <c:pt idx="31300">
                  <c:v>29.007999999999999</c:v>
                </c:pt>
                <c:pt idx="31301">
                  <c:v>29.007999999999999</c:v>
                </c:pt>
                <c:pt idx="31302">
                  <c:v>29.007999999999999</c:v>
                </c:pt>
                <c:pt idx="31303">
                  <c:v>29.007999999999999</c:v>
                </c:pt>
                <c:pt idx="31304">
                  <c:v>29.007999999999999</c:v>
                </c:pt>
                <c:pt idx="31305">
                  <c:v>29.007999999999999</c:v>
                </c:pt>
                <c:pt idx="31306">
                  <c:v>29.007999999999999</c:v>
                </c:pt>
                <c:pt idx="31307">
                  <c:v>29.007999999999999</c:v>
                </c:pt>
                <c:pt idx="31308">
                  <c:v>29.007999999999999</c:v>
                </c:pt>
                <c:pt idx="31309">
                  <c:v>29.007999999999999</c:v>
                </c:pt>
                <c:pt idx="31310">
                  <c:v>29.007999999999999</c:v>
                </c:pt>
                <c:pt idx="31311">
                  <c:v>29.007999999999999</c:v>
                </c:pt>
                <c:pt idx="31312">
                  <c:v>29.007999999999999</c:v>
                </c:pt>
                <c:pt idx="31313">
                  <c:v>29.007999999999999</c:v>
                </c:pt>
                <c:pt idx="31314">
                  <c:v>29.007999999999999</c:v>
                </c:pt>
                <c:pt idx="31315">
                  <c:v>29.007999999999999</c:v>
                </c:pt>
                <c:pt idx="31316">
                  <c:v>29.007999999999999</c:v>
                </c:pt>
                <c:pt idx="31317">
                  <c:v>29.007999999999999</c:v>
                </c:pt>
                <c:pt idx="31318">
                  <c:v>29.007999999999999</c:v>
                </c:pt>
                <c:pt idx="31319">
                  <c:v>29.007999999999999</c:v>
                </c:pt>
                <c:pt idx="31320">
                  <c:v>29.007999999999999</c:v>
                </c:pt>
                <c:pt idx="31321">
                  <c:v>29.007999999999999</c:v>
                </c:pt>
                <c:pt idx="31322">
                  <c:v>29.007999999999999</c:v>
                </c:pt>
                <c:pt idx="31323">
                  <c:v>29.007999999999999</c:v>
                </c:pt>
                <c:pt idx="31324">
                  <c:v>29.007999999999999</c:v>
                </c:pt>
                <c:pt idx="31325">
                  <c:v>29.007999999999999</c:v>
                </c:pt>
                <c:pt idx="31326">
                  <c:v>29.007999999999999</c:v>
                </c:pt>
                <c:pt idx="31327">
                  <c:v>29.007999999999999</c:v>
                </c:pt>
                <c:pt idx="31328">
                  <c:v>29.007999999999999</c:v>
                </c:pt>
                <c:pt idx="31329">
                  <c:v>29.007999999999999</c:v>
                </c:pt>
                <c:pt idx="31330">
                  <c:v>29.007999999999999</c:v>
                </c:pt>
                <c:pt idx="31331">
                  <c:v>29.007999999999999</c:v>
                </c:pt>
                <c:pt idx="31332">
                  <c:v>29.007999999999999</c:v>
                </c:pt>
                <c:pt idx="31333">
                  <c:v>29.007999999999999</c:v>
                </c:pt>
                <c:pt idx="31334">
                  <c:v>29.007999999999999</c:v>
                </c:pt>
                <c:pt idx="31335">
                  <c:v>29.007999999999999</c:v>
                </c:pt>
                <c:pt idx="31336">
                  <c:v>29.007999999999999</c:v>
                </c:pt>
                <c:pt idx="31337">
                  <c:v>29.007999999999999</c:v>
                </c:pt>
                <c:pt idx="31338">
                  <c:v>29.007999999999999</c:v>
                </c:pt>
                <c:pt idx="31339">
                  <c:v>29.007999999999999</c:v>
                </c:pt>
                <c:pt idx="31340">
                  <c:v>29.007999999999999</c:v>
                </c:pt>
                <c:pt idx="31341">
                  <c:v>29.007999999999999</c:v>
                </c:pt>
                <c:pt idx="31342">
                  <c:v>29.007999999999999</c:v>
                </c:pt>
                <c:pt idx="31343">
                  <c:v>29.007999999999999</c:v>
                </c:pt>
                <c:pt idx="31344">
                  <c:v>29.007999999999999</c:v>
                </c:pt>
                <c:pt idx="31345">
                  <c:v>29.007999999999999</c:v>
                </c:pt>
                <c:pt idx="31346">
                  <c:v>29.007999999999999</c:v>
                </c:pt>
                <c:pt idx="31347">
                  <c:v>29.007999999999999</c:v>
                </c:pt>
                <c:pt idx="31348">
                  <c:v>29.007999999999999</c:v>
                </c:pt>
                <c:pt idx="31349">
                  <c:v>29.007999999999999</c:v>
                </c:pt>
                <c:pt idx="31350">
                  <c:v>29.007999999999999</c:v>
                </c:pt>
                <c:pt idx="31351">
                  <c:v>29.007999999999999</c:v>
                </c:pt>
                <c:pt idx="31352">
                  <c:v>29.007999999999999</c:v>
                </c:pt>
                <c:pt idx="31353">
                  <c:v>29.007999999999999</c:v>
                </c:pt>
                <c:pt idx="31354">
                  <c:v>29.007999999999999</c:v>
                </c:pt>
                <c:pt idx="31355">
                  <c:v>29.007999999999999</c:v>
                </c:pt>
                <c:pt idx="31356">
                  <c:v>29.007999999999999</c:v>
                </c:pt>
                <c:pt idx="31357">
                  <c:v>29.007999999999999</c:v>
                </c:pt>
                <c:pt idx="31358">
                  <c:v>29.007999999999999</c:v>
                </c:pt>
                <c:pt idx="31359">
                  <c:v>29.007999999999999</c:v>
                </c:pt>
                <c:pt idx="31360">
                  <c:v>29.007999999999999</c:v>
                </c:pt>
                <c:pt idx="31361">
                  <c:v>29.007999999999999</c:v>
                </c:pt>
                <c:pt idx="31362">
                  <c:v>29.007999999999999</c:v>
                </c:pt>
                <c:pt idx="31363">
                  <c:v>29.007999999999999</c:v>
                </c:pt>
                <c:pt idx="31364">
                  <c:v>29.007999999999999</c:v>
                </c:pt>
                <c:pt idx="31365">
                  <c:v>29.007999999999999</c:v>
                </c:pt>
                <c:pt idx="31366">
                  <c:v>29.007999999999999</c:v>
                </c:pt>
                <c:pt idx="31367">
                  <c:v>29.007999999999999</c:v>
                </c:pt>
                <c:pt idx="31368">
                  <c:v>29.007999999999999</c:v>
                </c:pt>
                <c:pt idx="31369">
                  <c:v>29.007999999999999</c:v>
                </c:pt>
                <c:pt idx="31370">
                  <c:v>29.007999999999999</c:v>
                </c:pt>
                <c:pt idx="31371">
                  <c:v>29.007999999999999</c:v>
                </c:pt>
                <c:pt idx="31372">
                  <c:v>29.007999999999999</c:v>
                </c:pt>
                <c:pt idx="31373">
                  <c:v>29.007999999999999</c:v>
                </c:pt>
                <c:pt idx="31374">
                  <c:v>29.007999999999999</c:v>
                </c:pt>
                <c:pt idx="31375">
                  <c:v>29.007999999999999</c:v>
                </c:pt>
                <c:pt idx="31376">
                  <c:v>29.007999999999999</c:v>
                </c:pt>
                <c:pt idx="31377">
                  <c:v>29.007999999999999</c:v>
                </c:pt>
                <c:pt idx="31378">
                  <c:v>29.007999999999999</c:v>
                </c:pt>
                <c:pt idx="31379">
                  <c:v>29.007999999999999</c:v>
                </c:pt>
                <c:pt idx="31380">
                  <c:v>29.007999999999999</c:v>
                </c:pt>
                <c:pt idx="31381">
                  <c:v>29.007999999999999</c:v>
                </c:pt>
                <c:pt idx="31382">
                  <c:v>29.007999999999999</c:v>
                </c:pt>
                <c:pt idx="31383">
                  <c:v>29.007999999999999</c:v>
                </c:pt>
                <c:pt idx="31384">
                  <c:v>29.007999999999999</c:v>
                </c:pt>
                <c:pt idx="31385">
                  <c:v>29.007999999999999</c:v>
                </c:pt>
                <c:pt idx="31386">
                  <c:v>29.007999999999999</c:v>
                </c:pt>
                <c:pt idx="31387">
                  <c:v>29.007999999999999</c:v>
                </c:pt>
                <c:pt idx="31388">
                  <c:v>29.007999999999999</c:v>
                </c:pt>
                <c:pt idx="31389">
                  <c:v>29.007999999999999</c:v>
                </c:pt>
                <c:pt idx="31390">
                  <c:v>29.007999999999999</c:v>
                </c:pt>
                <c:pt idx="31391">
                  <c:v>29.007999999999999</c:v>
                </c:pt>
                <c:pt idx="31392">
                  <c:v>29.007999999999999</c:v>
                </c:pt>
                <c:pt idx="31393">
                  <c:v>29.007999999999999</c:v>
                </c:pt>
                <c:pt idx="31394">
                  <c:v>29.007999999999999</c:v>
                </c:pt>
                <c:pt idx="31395">
                  <c:v>29.007999999999999</c:v>
                </c:pt>
                <c:pt idx="31396">
                  <c:v>29.007999999999999</c:v>
                </c:pt>
                <c:pt idx="31397">
                  <c:v>29.007999999999999</c:v>
                </c:pt>
                <c:pt idx="31398">
                  <c:v>29.007999999999999</c:v>
                </c:pt>
                <c:pt idx="31399">
                  <c:v>29.007999999999999</c:v>
                </c:pt>
                <c:pt idx="31400">
                  <c:v>29.007999999999999</c:v>
                </c:pt>
                <c:pt idx="31401">
                  <c:v>29.007999999999999</c:v>
                </c:pt>
                <c:pt idx="31402">
                  <c:v>29.007999999999999</c:v>
                </c:pt>
                <c:pt idx="31403">
                  <c:v>29.007999999999999</c:v>
                </c:pt>
                <c:pt idx="31404">
                  <c:v>29.007999999999999</c:v>
                </c:pt>
                <c:pt idx="31405">
                  <c:v>29.007999999999999</c:v>
                </c:pt>
                <c:pt idx="31406">
                  <c:v>29.007999999999999</c:v>
                </c:pt>
                <c:pt idx="31407">
                  <c:v>29.007999999999999</c:v>
                </c:pt>
                <c:pt idx="31408">
                  <c:v>29.007999999999999</c:v>
                </c:pt>
                <c:pt idx="31409">
                  <c:v>29.007999999999999</c:v>
                </c:pt>
                <c:pt idx="31410">
                  <c:v>29.007999999999999</c:v>
                </c:pt>
                <c:pt idx="31411">
                  <c:v>29.007999999999999</c:v>
                </c:pt>
                <c:pt idx="31412">
                  <c:v>29.007999999999999</c:v>
                </c:pt>
                <c:pt idx="31413">
                  <c:v>29.007999999999999</c:v>
                </c:pt>
                <c:pt idx="31414">
                  <c:v>29.007999999999999</c:v>
                </c:pt>
                <c:pt idx="31415">
                  <c:v>29.007999999999999</c:v>
                </c:pt>
                <c:pt idx="31416">
                  <c:v>29.007999999999999</c:v>
                </c:pt>
                <c:pt idx="31417">
                  <c:v>29.007999999999999</c:v>
                </c:pt>
                <c:pt idx="31418">
                  <c:v>29.007999999999999</c:v>
                </c:pt>
                <c:pt idx="31419">
                  <c:v>29.007999999999999</c:v>
                </c:pt>
                <c:pt idx="31420">
                  <c:v>29.007999999999999</c:v>
                </c:pt>
                <c:pt idx="31421">
                  <c:v>29.007999999999999</c:v>
                </c:pt>
                <c:pt idx="31422">
                  <c:v>29.007999999999999</c:v>
                </c:pt>
                <c:pt idx="31423">
                  <c:v>29.007999999999999</c:v>
                </c:pt>
                <c:pt idx="31424">
                  <c:v>29.007999999999999</c:v>
                </c:pt>
                <c:pt idx="31425">
                  <c:v>29.007999999999999</c:v>
                </c:pt>
                <c:pt idx="31426">
                  <c:v>29.007999999999999</c:v>
                </c:pt>
                <c:pt idx="31427">
                  <c:v>29.007999999999999</c:v>
                </c:pt>
                <c:pt idx="31428">
                  <c:v>29.007999999999999</c:v>
                </c:pt>
                <c:pt idx="31429">
                  <c:v>29.007999999999999</c:v>
                </c:pt>
                <c:pt idx="31430">
                  <c:v>29.007999999999999</c:v>
                </c:pt>
                <c:pt idx="31431">
                  <c:v>29.007999999999999</c:v>
                </c:pt>
                <c:pt idx="31432">
                  <c:v>29.047999999999998</c:v>
                </c:pt>
                <c:pt idx="31433">
                  <c:v>29.047999999999998</c:v>
                </c:pt>
                <c:pt idx="31434">
                  <c:v>29.047999999999998</c:v>
                </c:pt>
                <c:pt idx="31435">
                  <c:v>29.047999999999998</c:v>
                </c:pt>
                <c:pt idx="31436">
                  <c:v>29.047999999999998</c:v>
                </c:pt>
                <c:pt idx="31437">
                  <c:v>29.047999999999998</c:v>
                </c:pt>
                <c:pt idx="31438">
                  <c:v>29.047999999999998</c:v>
                </c:pt>
                <c:pt idx="31439">
                  <c:v>29.047999999999998</c:v>
                </c:pt>
                <c:pt idx="31440">
                  <c:v>29.047999999999998</c:v>
                </c:pt>
                <c:pt idx="31441">
                  <c:v>29.047999999999998</c:v>
                </c:pt>
                <c:pt idx="31442">
                  <c:v>29.047999999999998</c:v>
                </c:pt>
                <c:pt idx="31443">
                  <c:v>29.047999999999998</c:v>
                </c:pt>
                <c:pt idx="31444">
                  <c:v>29.047999999999998</c:v>
                </c:pt>
                <c:pt idx="31445">
                  <c:v>29.047999999999998</c:v>
                </c:pt>
                <c:pt idx="31446">
                  <c:v>29.047999999999998</c:v>
                </c:pt>
                <c:pt idx="31447">
                  <c:v>29.047999999999998</c:v>
                </c:pt>
                <c:pt idx="31448">
                  <c:v>29.047999999999998</c:v>
                </c:pt>
                <c:pt idx="31449">
                  <c:v>29.047999999999998</c:v>
                </c:pt>
                <c:pt idx="31450">
                  <c:v>29.047999999999998</c:v>
                </c:pt>
                <c:pt idx="31451">
                  <c:v>29.047999999999998</c:v>
                </c:pt>
                <c:pt idx="31452">
                  <c:v>29.047999999999998</c:v>
                </c:pt>
                <c:pt idx="31453">
                  <c:v>29.047999999999998</c:v>
                </c:pt>
                <c:pt idx="31454">
                  <c:v>29.047999999999998</c:v>
                </c:pt>
                <c:pt idx="31455">
                  <c:v>29.047999999999998</c:v>
                </c:pt>
                <c:pt idx="31456">
                  <c:v>29.047999999999998</c:v>
                </c:pt>
                <c:pt idx="31457">
                  <c:v>29.047999999999998</c:v>
                </c:pt>
                <c:pt idx="31458">
                  <c:v>29.047999999999998</c:v>
                </c:pt>
                <c:pt idx="31459">
                  <c:v>29.047999999999998</c:v>
                </c:pt>
                <c:pt idx="31460">
                  <c:v>29.047999999999998</c:v>
                </c:pt>
                <c:pt idx="31461">
                  <c:v>29.047999999999998</c:v>
                </c:pt>
                <c:pt idx="31462">
                  <c:v>29.047999999999998</c:v>
                </c:pt>
                <c:pt idx="31463">
                  <c:v>29.047999999999998</c:v>
                </c:pt>
                <c:pt idx="31464">
                  <c:v>29.047999999999998</c:v>
                </c:pt>
                <c:pt idx="31465">
                  <c:v>29.047999999999998</c:v>
                </c:pt>
                <c:pt idx="31466">
                  <c:v>29.047999999999998</c:v>
                </c:pt>
                <c:pt idx="31467">
                  <c:v>29.047999999999998</c:v>
                </c:pt>
                <c:pt idx="31468">
                  <c:v>29.047999999999998</c:v>
                </c:pt>
                <c:pt idx="31469">
                  <c:v>29.047999999999998</c:v>
                </c:pt>
                <c:pt idx="31470">
                  <c:v>29.047999999999998</c:v>
                </c:pt>
                <c:pt idx="31471">
                  <c:v>29.047999999999998</c:v>
                </c:pt>
                <c:pt idx="31472">
                  <c:v>29.047999999999998</c:v>
                </c:pt>
                <c:pt idx="31473">
                  <c:v>29.047999999999998</c:v>
                </c:pt>
                <c:pt idx="31474">
                  <c:v>29.047999999999998</c:v>
                </c:pt>
                <c:pt idx="31475">
                  <c:v>29.047999999999998</c:v>
                </c:pt>
                <c:pt idx="31476">
                  <c:v>29.047999999999998</c:v>
                </c:pt>
                <c:pt idx="31477">
                  <c:v>29.047999999999998</c:v>
                </c:pt>
                <c:pt idx="31478">
                  <c:v>29.047999999999998</c:v>
                </c:pt>
                <c:pt idx="31479">
                  <c:v>29.047999999999998</c:v>
                </c:pt>
                <c:pt idx="31480">
                  <c:v>29.047999999999998</c:v>
                </c:pt>
                <c:pt idx="31481">
                  <c:v>29.047999999999998</c:v>
                </c:pt>
                <c:pt idx="31482">
                  <c:v>29.047999999999998</c:v>
                </c:pt>
                <c:pt idx="31483">
                  <c:v>29.047999999999998</c:v>
                </c:pt>
                <c:pt idx="31484">
                  <c:v>29.047999999999998</c:v>
                </c:pt>
                <c:pt idx="31485">
                  <c:v>29.047999999999998</c:v>
                </c:pt>
                <c:pt idx="31486">
                  <c:v>29.047999999999998</c:v>
                </c:pt>
                <c:pt idx="31487">
                  <c:v>29.047999999999998</c:v>
                </c:pt>
                <c:pt idx="31488">
                  <c:v>29.047999999999998</c:v>
                </c:pt>
                <c:pt idx="31489">
                  <c:v>29.047999999999998</c:v>
                </c:pt>
                <c:pt idx="31490">
                  <c:v>29.047999999999998</c:v>
                </c:pt>
                <c:pt idx="31491">
                  <c:v>29.047999999999998</c:v>
                </c:pt>
                <c:pt idx="31492">
                  <c:v>29.047999999999998</c:v>
                </c:pt>
                <c:pt idx="31493">
                  <c:v>29.047999999999998</c:v>
                </c:pt>
                <c:pt idx="31494">
                  <c:v>29.047999999999998</c:v>
                </c:pt>
                <c:pt idx="31495">
                  <c:v>29.047999999999998</c:v>
                </c:pt>
                <c:pt idx="31496">
                  <c:v>29.047999999999998</c:v>
                </c:pt>
                <c:pt idx="31497">
                  <c:v>29.047999999999998</c:v>
                </c:pt>
                <c:pt idx="31498">
                  <c:v>29.047999999999998</c:v>
                </c:pt>
                <c:pt idx="31499">
                  <c:v>29.047999999999998</c:v>
                </c:pt>
                <c:pt idx="31500">
                  <c:v>29.047999999999998</c:v>
                </c:pt>
                <c:pt idx="31501">
                  <c:v>29.047999999999998</c:v>
                </c:pt>
                <c:pt idx="31502">
                  <c:v>29.047999999999998</c:v>
                </c:pt>
                <c:pt idx="31503">
                  <c:v>29.047999999999998</c:v>
                </c:pt>
                <c:pt idx="31504">
                  <c:v>29.047999999999998</c:v>
                </c:pt>
                <c:pt idx="31505">
                  <c:v>29.047999999999998</c:v>
                </c:pt>
                <c:pt idx="31506">
                  <c:v>29.047999999999998</c:v>
                </c:pt>
                <c:pt idx="31507">
                  <c:v>29.047999999999998</c:v>
                </c:pt>
                <c:pt idx="31508">
                  <c:v>29.047999999999998</c:v>
                </c:pt>
                <c:pt idx="31509">
                  <c:v>29.047999999999998</c:v>
                </c:pt>
                <c:pt idx="31510">
                  <c:v>29.047999999999998</c:v>
                </c:pt>
                <c:pt idx="31511">
                  <c:v>29.047999999999998</c:v>
                </c:pt>
                <c:pt idx="31512">
                  <c:v>29.047999999999998</c:v>
                </c:pt>
                <c:pt idx="31513">
                  <c:v>29.047999999999998</c:v>
                </c:pt>
                <c:pt idx="31514">
                  <c:v>29.047999999999998</c:v>
                </c:pt>
                <c:pt idx="31515">
                  <c:v>29.047999999999998</c:v>
                </c:pt>
                <c:pt idx="31516">
                  <c:v>29.047999999999998</c:v>
                </c:pt>
                <c:pt idx="31517">
                  <c:v>29.047999999999998</c:v>
                </c:pt>
                <c:pt idx="31518">
                  <c:v>29.047999999999998</c:v>
                </c:pt>
                <c:pt idx="31519">
                  <c:v>29.047999999999998</c:v>
                </c:pt>
                <c:pt idx="31520">
                  <c:v>29.047999999999998</c:v>
                </c:pt>
                <c:pt idx="31521">
                  <c:v>29.047999999999998</c:v>
                </c:pt>
                <c:pt idx="31522">
                  <c:v>29.047999999999998</c:v>
                </c:pt>
                <c:pt idx="31523">
                  <c:v>29.047999999999998</c:v>
                </c:pt>
                <c:pt idx="31524">
                  <c:v>29.047999999999998</c:v>
                </c:pt>
                <c:pt idx="31525">
                  <c:v>29.047999999999998</c:v>
                </c:pt>
                <c:pt idx="31526">
                  <c:v>29.047999999999998</c:v>
                </c:pt>
                <c:pt idx="31527">
                  <c:v>29.047999999999998</c:v>
                </c:pt>
                <c:pt idx="31528">
                  <c:v>29.047999999999998</c:v>
                </c:pt>
                <c:pt idx="31529">
                  <c:v>29.047999999999998</c:v>
                </c:pt>
                <c:pt idx="31530">
                  <c:v>29.047999999999998</c:v>
                </c:pt>
                <c:pt idx="31531">
                  <c:v>29.047999999999998</c:v>
                </c:pt>
                <c:pt idx="31532">
                  <c:v>29.047999999999998</c:v>
                </c:pt>
                <c:pt idx="31533">
                  <c:v>29.047999999999998</c:v>
                </c:pt>
                <c:pt idx="31534">
                  <c:v>29.047999999999998</c:v>
                </c:pt>
                <c:pt idx="31535">
                  <c:v>29.047999999999998</c:v>
                </c:pt>
                <c:pt idx="31536">
                  <c:v>29.047999999999998</c:v>
                </c:pt>
                <c:pt idx="31537">
                  <c:v>29.047999999999998</c:v>
                </c:pt>
                <c:pt idx="31538">
                  <c:v>29.047999999999998</c:v>
                </c:pt>
                <c:pt idx="31539">
                  <c:v>29.047999999999998</c:v>
                </c:pt>
                <c:pt idx="31540">
                  <c:v>29.047999999999998</c:v>
                </c:pt>
                <c:pt idx="31541">
                  <c:v>29.047999999999998</c:v>
                </c:pt>
                <c:pt idx="31542">
                  <c:v>29.047999999999998</c:v>
                </c:pt>
                <c:pt idx="31543">
                  <c:v>29.047999999999998</c:v>
                </c:pt>
                <c:pt idx="31544">
                  <c:v>29.047999999999998</c:v>
                </c:pt>
                <c:pt idx="31545">
                  <c:v>29.047999999999998</c:v>
                </c:pt>
                <c:pt idx="31546">
                  <c:v>29.047999999999998</c:v>
                </c:pt>
                <c:pt idx="31547">
                  <c:v>29.047999999999998</c:v>
                </c:pt>
                <c:pt idx="31548">
                  <c:v>29.047999999999998</c:v>
                </c:pt>
                <c:pt idx="31549">
                  <c:v>29.047999999999998</c:v>
                </c:pt>
                <c:pt idx="31550">
                  <c:v>29.047999999999998</c:v>
                </c:pt>
                <c:pt idx="31551">
                  <c:v>29.047999999999998</c:v>
                </c:pt>
                <c:pt idx="31552">
                  <c:v>29.047999999999998</c:v>
                </c:pt>
                <c:pt idx="31553">
                  <c:v>29.047999999999998</c:v>
                </c:pt>
                <c:pt idx="31554">
                  <c:v>29.047999999999998</c:v>
                </c:pt>
                <c:pt idx="31555">
                  <c:v>29.047999999999998</c:v>
                </c:pt>
                <c:pt idx="31556">
                  <c:v>29.047999999999998</c:v>
                </c:pt>
                <c:pt idx="31557">
                  <c:v>29.047999999999998</c:v>
                </c:pt>
                <c:pt idx="31558">
                  <c:v>29.047999999999998</c:v>
                </c:pt>
                <c:pt idx="31559">
                  <c:v>29.047999999999998</c:v>
                </c:pt>
                <c:pt idx="31560">
                  <c:v>29.047999999999998</c:v>
                </c:pt>
                <c:pt idx="31561">
                  <c:v>29.047999999999998</c:v>
                </c:pt>
                <c:pt idx="31562">
                  <c:v>29.047999999999998</c:v>
                </c:pt>
                <c:pt idx="31563">
                  <c:v>29.047999999999998</c:v>
                </c:pt>
                <c:pt idx="31564">
                  <c:v>29.047999999999998</c:v>
                </c:pt>
                <c:pt idx="31565">
                  <c:v>29.047999999999998</c:v>
                </c:pt>
                <c:pt idx="31566">
                  <c:v>29.047999999999998</c:v>
                </c:pt>
                <c:pt idx="31567">
                  <c:v>29.047999999999998</c:v>
                </c:pt>
                <c:pt idx="31568">
                  <c:v>29.047999999999998</c:v>
                </c:pt>
                <c:pt idx="31569">
                  <c:v>29.047999999999998</c:v>
                </c:pt>
                <c:pt idx="31570">
                  <c:v>29.047999999999998</c:v>
                </c:pt>
                <c:pt idx="31571">
                  <c:v>29.047999999999998</c:v>
                </c:pt>
                <c:pt idx="31572">
                  <c:v>29.047999999999998</c:v>
                </c:pt>
                <c:pt idx="31573">
                  <c:v>29.047999999999998</c:v>
                </c:pt>
                <c:pt idx="31574">
                  <c:v>29.047999999999998</c:v>
                </c:pt>
                <c:pt idx="31575">
                  <c:v>29.047999999999998</c:v>
                </c:pt>
                <c:pt idx="31576">
                  <c:v>29.047999999999998</c:v>
                </c:pt>
                <c:pt idx="31577">
                  <c:v>29.047999999999998</c:v>
                </c:pt>
                <c:pt idx="31578">
                  <c:v>29.047999999999998</c:v>
                </c:pt>
                <c:pt idx="31579">
                  <c:v>29.047999999999998</c:v>
                </c:pt>
                <c:pt idx="31580">
                  <c:v>29.047999999999998</c:v>
                </c:pt>
                <c:pt idx="31581">
                  <c:v>29.047999999999998</c:v>
                </c:pt>
                <c:pt idx="31582">
                  <c:v>29.047999999999998</c:v>
                </c:pt>
                <c:pt idx="31583">
                  <c:v>29.047999999999998</c:v>
                </c:pt>
                <c:pt idx="31584">
                  <c:v>29.047999999999998</c:v>
                </c:pt>
                <c:pt idx="31585">
                  <c:v>29.047999999999998</c:v>
                </c:pt>
                <c:pt idx="31586">
                  <c:v>29.047999999999998</c:v>
                </c:pt>
                <c:pt idx="31587">
                  <c:v>29.047999999999998</c:v>
                </c:pt>
                <c:pt idx="31588">
                  <c:v>29.047999999999998</c:v>
                </c:pt>
                <c:pt idx="31589">
                  <c:v>29.047999999999998</c:v>
                </c:pt>
                <c:pt idx="31590">
                  <c:v>29.047999999999998</c:v>
                </c:pt>
                <c:pt idx="31591">
                  <c:v>29.047999999999998</c:v>
                </c:pt>
                <c:pt idx="31592">
                  <c:v>29.047999999999998</c:v>
                </c:pt>
                <c:pt idx="31593">
                  <c:v>29.047999999999998</c:v>
                </c:pt>
                <c:pt idx="31594">
                  <c:v>29.047999999999998</c:v>
                </c:pt>
                <c:pt idx="31595">
                  <c:v>29.047999999999998</c:v>
                </c:pt>
                <c:pt idx="31596">
                  <c:v>29.047999999999998</c:v>
                </c:pt>
                <c:pt idx="31597">
                  <c:v>29.047999999999998</c:v>
                </c:pt>
                <c:pt idx="31598">
                  <c:v>29.047999999999998</c:v>
                </c:pt>
                <c:pt idx="31599">
                  <c:v>29.047999999999998</c:v>
                </c:pt>
                <c:pt idx="31600">
                  <c:v>29.047999999999998</c:v>
                </c:pt>
                <c:pt idx="31601">
                  <c:v>29.047999999999998</c:v>
                </c:pt>
                <c:pt idx="31602">
                  <c:v>29.047999999999998</c:v>
                </c:pt>
                <c:pt idx="31603">
                  <c:v>29.047999999999998</c:v>
                </c:pt>
                <c:pt idx="31604">
                  <c:v>29.047999999999998</c:v>
                </c:pt>
                <c:pt idx="31605">
                  <c:v>29.047999999999998</c:v>
                </c:pt>
                <c:pt idx="31606">
                  <c:v>29.047999999999998</c:v>
                </c:pt>
                <c:pt idx="31607">
                  <c:v>29.065999999999999</c:v>
                </c:pt>
                <c:pt idx="31608">
                  <c:v>29.091999999999999</c:v>
                </c:pt>
                <c:pt idx="31609">
                  <c:v>29.091999999999999</c:v>
                </c:pt>
                <c:pt idx="31610">
                  <c:v>29.091999999999999</c:v>
                </c:pt>
                <c:pt idx="31611">
                  <c:v>29.091999999999999</c:v>
                </c:pt>
                <c:pt idx="31612">
                  <c:v>29.091999999999999</c:v>
                </c:pt>
                <c:pt idx="31613">
                  <c:v>29.091999999999999</c:v>
                </c:pt>
                <c:pt idx="31614">
                  <c:v>29.091999999999999</c:v>
                </c:pt>
                <c:pt idx="31615">
                  <c:v>29.091999999999999</c:v>
                </c:pt>
                <c:pt idx="31616">
                  <c:v>29.091999999999999</c:v>
                </c:pt>
                <c:pt idx="31617">
                  <c:v>29.091999999999999</c:v>
                </c:pt>
                <c:pt idx="31618">
                  <c:v>29.091999999999999</c:v>
                </c:pt>
                <c:pt idx="31619">
                  <c:v>29.091999999999999</c:v>
                </c:pt>
                <c:pt idx="31620">
                  <c:v>29.091999999999999</c:v>
                </c:pt>
                <c:pt idx="31621">
                  <c:v>29.091999999999999</c:v>
                </c:pt>
                <c:pt idx="31622">
                  <c:v>29.091999999999999</c:v>
                </c:pt>
                <c:pt idx="31623">
                  <c:v>29.091999999999999</c:v>
                </c:pt>
                <c:pt idx="31624">
                  <c:v>29.091999999999999</c:v>
                </c:pt>
                <c:pt idx="31625">
                  <c:v>29.091999999999999</c:v>
                </c:pt>
                <c:pt idx="31626">
                  <c:v>29.091999999999999</c:v>
                </c:pt>
                <c:pt idx="31627">
                  <c:v>29.091999999999999</c:v>
                </c:pt>
                <c:pt idx="31628">
                  <c:v>29.091999999999999</c:v>
                </c:pt>
                <c:pt idx="31629">
                  <c:v>29.091999999999999</c:v>
                </c:pt>
                <c:pt idx="31630">
                  <c:v>29.091999999999999</c:v>
                </c:pt>
                <c:pt idx="31631">
                  <c:v>29.091999999999999</c:v>
                </c:pt>
                <c:pt idx="31632">
                  <c:v>29.091999999999999</c:v>
                </c:pt>
                <c:pt idx="31633">
                  <c:v>29.091999999999999</c:v>
                </c:pt>
                <c:pt idx="31634">
                  <c:v>29.091999999999999</c:v>
                </c:pt>
                <c:pt idx="31635">
                  <c:v>29.091999999999999</c:v>
                </c:pt>
                <c:pt idx="31636">
                  <c:v>29.091999999999999</c:v>
                </c:pt>
                <c:pt idx="31637">
                  <c:v>29.091999999999999</c:v>
                </c:pt>
                <c:pt idx="31638">
                  <c:v>29.091999999999999</c:v>
                </c:pt>
                <c:pt idx="31639">
                  <c:v>29.091999999999999</c:v>
                </c:pt>
                <c:pt idx="31640">
                  <c:v>29.091999999999999</c:v>
                </c:pt>
                <c:pt idx="31641">
                  <c:v>29.091999999999999</c:v>
                </c:pt>
                <c:pt idx="31642">
                  <c:v>29.091999999999999</c:v>
                </c:pt>
                <c:pt idx="31643">
                  <c:v>29.091999999999999</c:v>
                </c:pt>
                <c:pt idx="31644">
                  <c:v>29.091999999999999</c:v>
                </c:pt>
                <c:pt idx="31645">
                  <c:v>29.091999999999999</c:v>
                </c:pt>
                <c:pt idx="31646">
                  <c:v>29.091999999999999</c:v>
                </c:pt>
                <c:pt idx="31647">
                  <c:v>29.091999999999999</c:v>
                </c:pt>
                <c:pt idx="31648">
                  <c:v>29.091999999999999</c:v>
                </c:pt>
                <c:pt idx="31649">
                  <c:v>29.091999999999999</c:v>
                </c:pt>
                <c:pt idx="31650">
                  <c:v>29.091999999999999</c:v>
                </c:pt>
                <c:pt idx="31651">
                  <c:v>29.091999999999999</c:v>
                </c:pt>
                <c:pt idx="31652">
                  <c:v>29.091999999999999</c:v>
                </c:pt>
                <c:pt idx="31653">
                  <c:v>29.091999999999999</c:v>
                </c:pt>
                <c:pt idx="31654">
                  <c:v>29.091999999999999</c:v>
                </c:pt>
                <c:pt idx="31655">
                  <c:v>29.091999999999999</c:v>
                </c:pt>
                <c:pt idx="31656">
                  <c:v>29.091999999999999</c:v>
                </c:pt>
                <c:pt idx="31657">
                  <c:v>29.091999999999999</c:v>
                </c:pt>
                <c:pt idx="31658">
                  <c:v>29.091999999999999</c:v>
                </c:pt>
                <c:pt idx="31659">
                  <c:v>29.091999999999999</c:v>
                </c:pt>
                <c:pt idx="31660">
                  <c:v>29.091999999999999</c:v>
                </c:pt>
                <c:pt idx="31661">
                  <c:v>29.091999999999999</c:v>
                </c:pt>
                <c:pt idx="31662">
                  <c:v>29.091999999999999</c:v>
                </c:pt>
                <c:pt idx="31663">
                  <c:v>29.091999999999999</c:v>
                </c:pt>
                <c:pt idx="31664">
                  <c:v>29.091999999999999</c:v>
                </c:pt>
                <c:pt idx="31665">
                  <c:v>29.091999999999999</c:v>
                </c:pt>
                <c:pt idx="31666">
                  <c:v>29.091999999999999</c:v>
                </c:pt>
                <c:pt idx="31667">
                  <c:v>29.091999999999999</c:v>
                </c:pt>
                <c:pt idx="31668">
                  <c:v>29.091999999999999</c:v>
                </c:pt>
                <c:pt idx="31669">
                  <c:v>29.091999999999999</c:v>
                </c:pt>
                <c:pt idx="31670">
                  <c:v>29.091999999999999</c:v>
                </c:pt>
                <c:pt idx="31671">
                  <c:v>29.091999999999999</c:v>
                </c:pt>
                <c:pt idx="31672">
                  <c:v>29.091999999999999</c:v>
                </c:pt>
                <c:pt idx="31673">
                  <c:v>29.091999999999999</c:v>
                </c:pt>
                <c:pt idx="31674">
                  <c:v>29.091999999999999</c:v>
                </c:pt>
                <c:pt idx="31675">
                  <c:v>29.091999999999999</c:v>
                </c:pt>
                <c:pt idx="31676">
                  <c:v>29.091999999999999</c:v>
                </c:pt>
                <c:pt idx="31677">
                  <c:v>29.091999999999999</c:v>
                </c:pt>
                <c:pt idx="31678">
                  <c:v>29.091999999999999</c:v>
                </c:pt>
                <c:pt idx="31679">
                  <c:v>29.091999999999999</c:v>
                </c:pt>
                <c:pt idx="31680">
                  <c:v>29.091999999999999</c:v>
                </c:pt>
                <c:pt idx="31681">
                  <c:v>29.091999999999999</c:v>
                </c:pt>
                <c:pt idx="31682">
                  <c:v>29.091999999999999</c:v>
                </c:pt>
                <c:pt idx="31683">
                  <c:v>29.091999999999999</c:v>
                </c:pt>
                <c:pt idx="31684">
                  <c:v>29.091999999999999</c:v>
                </c:pt>
                <c:pt idx="31685">
                  <c:v>29.091999999999999</c:v>
                </c:pt>
                <c:pt idx="31686">
                  <c:v>29.091999999999999</c:v>
                </c:pt>
                <c:pt idx="31687">
                  <c:v>29.091999999999999</c:v>
                </c:pt>
                <c:pt idx="31688">
                  <c:v>29.091999999999999</c:v>
                </c:pt>
                <c:pt idx="31689">
                  <c:v>29.091999999999999</c:v>
                </c:pt>
                <c:pt idx="31690">
                  <c:v>29.091999999999999</c:v>
                </c:pt>
                <c:pt idx="31691">
                  <c:v>29.091999999999999</c:v>
                </c:pt>
                <c:pt idx="31692">
                  <c:v>29.091999999999999</c:v>
                </c:pt>
                <c:pt idx="31693">
                  <c:v>29.091999999999999</c:v>
                </c:pt>
                <c:pt idx="31694">
                  <c:v>29.091999999999999</c:v>
                </c:pt>
                <c:pt idx="31695">
                  <c:v>29.091999999999999</c:v>
                </c:pt>
                <c:pt idx="31696">
                  <c:v>29.091999999999999</c:v>
                </c:pt>
                <c:pt idx="31697">
                  <c:v>29.091999999999999</c:v>
                </c:pt>
                <c:pt idx="31698">
                  <c:v>29.091999999999999</c:v>
                </c:pt>
                <c:pt idx="31699">
                  <c:v>29.091999999999999</c:v>
                </c:pt>
                <c:pt idx="31700">
                  <c:v>29.091999999999999</c:v>
                </c:pt>
                <c:pt idx="31701">
                  <c:v>29.091999999999999</c:v>
                </c:pt>
                <c:pt idx="31702">
                  <c:v>29.091999999999999</c:v>
                </c:pt>
                <c:pt idx="31703">
                  <c:v>29.091999999999999</c:v>
                </c:pt>
                <c:pt idx="31704">
                  <c:v>29.091999999999999</c:v>
                </c:pt>
                <c:pt idx="31705">
                  <c:v>29.091999999999999</c:v>
                </c:pt>
                <c:pt idx="31706">
                  <c:v>29.091999999999999</c:v>
                </c:pt>
                <c:pt idx="31707">
                  <c:v>29.091999999999999</c:v>
                </c:pt>
                <c:pt idx="31708">
                  <c:v>29.091999999999999</c:v>
                </c:pt>
                <c:pt idx="31709">
                  <c:v>29.091999999999999</c:v>
                </c:pt>
                <c:pt idx="31710">
                  <c:v>29.091999999999999</c:v>
                </c:pt>
                <c:pt idx="31711">
                  <c:v>29.091999999999999</c:v>
                </c:pt>
                <c:pt idx="31712">
                  <c:v>29.091999999999999</c:v>
                </c:pt>
                <c:pt idx="31713">
                  <c:v>29.091999999999999</c:v>
                </c:pt>
                <c:pt idx="31714">
                  <c:v>29.091999999999999</c:v>
                </c:pt>
                <c:pt idx="31715">
                  <c:v>29.091999999999999</c:v>
                </c:pt>
                <c:pt idx="31716">
                  <c:v>29.091999999999999</c:v>
                </c:pt>
                <c:pt idx="31717">
                  <c:v>29.091999999999999</c:v>
                </c:pt>
                <c:pt idx="31718">
                  <c:v>29.091999999999999</c:v>
                </c:pt>
                <c:pt idx="31719">
                  <c:v>29.091999999999999</c:v>
                </c:pt>
                <c:pt idx="31720">
                  <c:v>29.091999999999999</c:v>
                </c:pt>
                <c:pt idx="31721">
                  <c:v>29.091999999999999</c:v>
                </c:pt>
                <c:pt idx="31722">
                  <c:v>29.091999999999999</c:v>
                </c:pt>
                <c:pt idx="31723">
                  <c:v>29.091999999999999</c:v>
                </c:pt>
                <c:pt idx="31724">
                  <c:v>29.091999999999999</c:v>
                </c:pt>
                <c:pt idx="31725">
                  <c:v>29.091999999999999</c:v>
                </c:pt>
                <c:pt idx="31726">
                  <c:v>29.091999999999999</c:v>
                </c:pt>
                <c:pt idx="31727">
                  <c:v>29.091999999999999</c:v>
                </c:pt>
                <c:pt idx="31728">
                  <c:v>29.091999999999999</c:v>
                </c:pt>
                <c:pt idx="31729">
                  <c:v>29.091999999999999</c:v>
                </c:pt>
                <c:pt idx="31730">
                  <c:v>29.091999999999999</c:v>
                </c:pt>
                <c:pt idx="31731">
                  <c:v>29.091999999999999</c:v>
                </c:pt>
                <c:pt idx="31732">
                  <c:v>29.091999999999999</c:v>
                </c:pt>
                <c:pt idx="31733">
                  <c:v>29.091999999999999</c:v>
                </c:pt>
                <c:pt idx="31734">
                  <c:v>29.091999999999999</c:v>
                </c:pt>
                <c:pt idx="31735">
                  <c:v>29.091999999999999</c:v>
                </c:pt>
                <c:pt idx="31736">
                  <c:v>29.091999999999999</c:v>
                </c:pt>
                <c:pt idx="31737">
                  <c:v>29.091999999999999</c:v>
                </c:pt>
                <c:pt idx="31738">
                  <c:v>29.091999999999999</c:v>
                </c:pt>
                <c:pt idx="31739">
                  <c:v>29.091999999999999</c:v>
                </c:pt>
                <c:pt idx="31740">
                  <c:v>29.091999999999999</c:v>
                </c:pt>
                <c:pt idx="31741">
                  <c:v>29.091999999999999</c:v>
                </c:pt>
                <c:pt idx="31742">
                  <c:v>29.091999999999999</c:v>
                </c:pt>
                <c:pt idx="31743">
                  <c:v>29.091999999999999</c:v>
                </c:pt>
                <c:pt idx="31744">
                  <c:v>29.091999999999999</c:v>
                </c:pt>
                <c:pt idx="31745">
                  <c:v>29.091999999999999</c:v>
                </c:pt>
                <c:pt idx="31746">
                  <c:v>29.091999999999999</c:v>
                </c:pt>
                <c:pt idx="31747">
                  <c:v>29.091999999999999</c:v>
                </c:pt>
                <c:pt idx="31748">
                  <c:v>29.091999999999999</c:v>
                </c:pt>
                <c:pt idx="31749">
                  <c:v>29.091999999999999</c:v>
                </c:pt>
                <c:pt idx="31750">
                  <c:v>29.091999999999999</c:v>
                </c:pt>
                <c:pt idx="31751">
                  <c:v>29.091999999999999</c:v>
                </c:pt>
                <c:pt idx="31752">
                  <c:v>29.091999999999999</c:v>
                </c:pt>
                <c:pt idx="31753">
                  <c:v>29.091999999999999</c:v>
                </c:pt>
                <c:pt idx="31754">
                  <c:v>29.091999999999999</c:v>
                </c:pt>
                <c:pt idx="31755">
                  <c:v>29.091999999999999</c:v>
                </c:pt>
                <c:pt idx="31756">
                  <c:v>29.091999999999999</c:v>
                </c:pt>
                <c:pt idx="31757">
                  <c:v>29.091999999999999</c:v>
                </c:pt>
                <c:pt idx="31758">
                  <c:v>29.091999999999999</c:v>
                </c:pt>
                <c:pt idx="31759">
                  <c:v>29.091999999999999</c:v>
                </c:pt>
                <c:pt idx="31760">
                  <c:v>29.091999999999999</c:v>
                </c:pt>
                <c:pt idx="31761">
                  <c:v>29.091999999999999</c:v>
                </c:pt>
                <c:pt idx="31762">
                  <c:v>29.091999999999999</c:v>
                </c:pt>
                <c:pt idx="31763">
                  <c:v>29.091999999999999</c:v>
                </c:pt>
                <c:pt idx="31764">
                  <c:v>29.091999999999999</c:v>
                </c:pt>
                <c:pt idx="31765">
                  <c:v>29.091999999999999</c:v>
                </c:pt>
                <c:pt idx="31766">
                  <c:v>29.091999999999999</c:v>
                </c:pt>
                <c:pt idx="31767">
                  <c:v>29.091999999999999</c:v>
                </c:pt>
                <c:pt idx="31768">
                  <c:v>29.091999999999999</c:v>
                </c:pt>
                <c:pt idx="31769">
                  <c:v>29.091999999999999</c:v>
                </c:pt>
                <c:pt idx="31770">
                  <c:v>29.091999999999999</c:v>
                </c:pt>
                <c:pt idx="31771">
                  <c:v>29.091999999999999</c:v>
                </c:pt>
                <c:pt idx="31772">
                  <c:v>29.091999999999999</c:v>
                </c:pt>
                <c:pt idx="31773">
                  <c:v>29.091999999999999</c:v>
                </c:pt>
                <c:pt idx="31774">
                  <c:v>29.091999999999999</c:v>
                </c:pt>
                <c:pt idx="31775">
                  <c:v>29.091999999999999</c:v>
                </c:pt>
                <c:pt idx="31776">
                  <c:v>29.091999999999999</c:v>
                </c:pt>
                <c:pt idx="31777">
                  <c:v>29.091999999999999</c:v>
                </c:pt>
                <c:pt idx="31778">
                  <c:v>29.091999999999999</c:v>
                </c:pt>
                <c:pt idx="31779">
                  <c:v>29.091999999999999</c:v>
                </c:pt>
                <c:pt idx="31780">
                  <c:v>29.091999999999999</c:v>
                </c:pt>
                <c:pt idx="31781">
                  <c:v>29.091999999999999</c:v>
                </c:pt>
                <c:pt idx="31782">
                  <c:v>29.091999999999999</c:v>
                </c:pt>
                <c:pt idx="31783">
                  <c:v>29.091999999999999</c:v>
                </c:pt>
                <c:pt idx="31784">
                  <c:v>29.091999999999999</c:v>
                </c:pt>
                <c:pt idx="31785">
                  <c:v>29.091999999999999</c:v>
                </c:pt>
                <c:pt idx="31786">
                  <c:v>29.091999999999999</c:v>
                </c:pt>
                <c:pt idx="31787">
                  <c:v>29.091999999999999</c:v>
                </c:pt>
                <c:pt idx="31788">
                  <c:v>29.091999999999999</c:v>
                </c:pt>
                <c:pt idx="31789">
                  <c:v>29.091999999999999</c:v>
                </c:pt>
                <c:pt idx="31790">
                  <c:v>29.091999999999999</c:v>
                </c:pt>
                <c:pt idx="31791">
                  <c:v>29.091999999999999</c:v>
                </c:pt>
                <c:pt idx="31792">
                  <c:v>29.091999999999999</c:v>
                </c:pt>
                <c:pt idx="31793">
                  <c:v>29.091999999999999</c:v>
                </c:pt>
                <c:pt idx="31794">
                  <c:v>29.091999999999999</c:v>
                </c:pt>
                <c:pt idx="31795">
                  <c:v>29.091999999999999</c:v>
                </c:pt>
                <c:pt idx="31796">
                  <c:v>29.091999999999999</c:v>
                </c:pt>
                <c:pt idx="31797">
                  <c:v>29.091999999999999</c:v>
                </c:pt>
                <c:pt idx="31798">
                  <c:v>29.091999999999999</c:v>
                </c:pt>
                <c:pt idx="31799">
                  <c:v>29.091999999999999</c:v>
                </c:pt>
                <c:pt idx="31800">
                  <c:v>29.091999999999999</c:v>
                </c:pt>
                <c:pt idx="31801">
                  <c:v>29.091999999999999</c:v>
                </c:pt>
                <c:pt idx="31802">
                  <c:v>29.091999999999999</c:v>
                </c:pt>
                <c:pt idx="31803">
                  <c:v>29.091999999999999</c:v>
                </c:pt>
                <c:pt idx="31804">
                  <c:v>29.091999999999999</c:v>
                </c:pt>
                <c:pt idx="31805">
                  <c:v>29.091999999999999</c:v>
                </c:pt>
                <c:pt idx="31806">
                  <c:v>29.091999999999999</c:v>
                </c:pt>
                <c:pt idx="31807">
                  <c:v>29.091999999999999</c:v>
                </c:pt>
                <c:pt idx="31808">
                  <c:v>29.091999999999999</c:v>
                </c:pt>
                <c:pt idx="31809">
                  <c:v>29.091999999999999</c:v>
                </c:pt>
                <c:pt idx="31810">
                  <c:v>29.091999999999999</c:v>
                </c:pt>
                <c:pt idx="31811">
                  <c:v>29.091999999999999</c:v>
                </c:pt>
                <c:pt idx="31812">
                  <c:v>29.091999999999999</c:v>
                </c:pt>
                <c:pt idx="31813">
                  <c:v>29.091999999999999</c:v>
                </c:pt>
                <c:pt idx="31814">
                  <c:v>29.102</c:v>
                </c:pt>
                <c:pt idx="31815">
                  <c:v>29.135999999999999</c:v>
                </c:pt>
                <c:pt idx="31816">
                  <c:v>29.135999999999999</c:v>
                </c:pt>
                <c:pt idx="31817">
                  <c:v>29.135999999999999</c:v>
                </c:pt>
                <c:pt idx="31818">
                  <c:v>29.135999999999999</c:v>
                </c:pt>
                <c:pt idx="31819">
                  <c:v>29.135999999999999</c:v>
                </c:pt>
                <c:pt idx="31820">
                  <c:v>29.135999999999999</c:v>
                </c:pt>
                <c:pt idx="31821">
                  <c:v>29.135999999999999</c:v>
                </c:pt>
                <c:pt idx="31822">
                  <c:v>29.135999999999999</c:v>
                </c:pt>
                <c:pt idx="31823">
                  <c:v>29.135999999999999</c:v>
                </c:pt>
                <c:pt idx="31824">
                  <c:v>29.135999999999999</c:v>
                </c:pt>
                <c:pt idx="31825">
                  <c:v>29.135999999999999</c:v>
                </c:pt>
                <c:pt idx="31826">
                  <c:v>29.135999999999999</c:v>
                </c:pt>
                <c:pt idx="31827">
                  <c:v>29.135999999999999</c:v>
                </c:pt>
                <c:pt idx="31828">
                  <c:v>29.135999999999999</c:v>
                </c:pt>
                <c:pt idx="31829">
                  <c:v>29.135999999999999</c:v>
                </c:pt>
                <c:pt idx="31830">
                  <c:v>29.135999999999999</c:v>
                </c:pt>
                <c:pt idx="31831">
                  <c:v>29.135999999999999</c:v>
                </c:pt>
                <c:pt idx="31832">
                  <c:v>29.135999999999999</c:v>
                </c:pt>
                <c:pt idx="31833">
                  <c:v>29.135999999999999</c:v>
                </c:pt>
                <c:pt idx="31834">
                  <c:v>29.135999999999999</c:v>
                </c:pt>
                <c:pt idx="31835">
                  <c:v>29.135999999999999</c:v>
                </c:pt>
                <c:pt idx="31836">
                  <c:v>29.135999999999999</c:v>
                </c:pt>
                <c:pt idx="31837">
                  <c:v>29.135999999999999</c:v>
                </c:pt>
                <c:pt idx="31838">
                  <c:v>29.135999999999999</c:v>
                </c:pt>
                <c:pt idx="31839">
                  <c:v>29.135999999999999</c:v>
                </c:pt>
                <c:pt idx="31840">
                  <c:v>29.135999999999999</c:v>
                </c:pt>
                <c:pt idx="31841">
                  <c:v>29.135999999999999</c:v>
                </c:pt>
                <c:pt idx="31842">
                  <c:v>29.135999999999999</c:v>
                </c:pt>
                <c:pt idx="31843">
                  <c:v>29.135999999999999</c:v>
                </c:pt>
                <c:pt idx="31844">
                  <c:v>29.135999999999999</c:v>
                </c:pt>
                <c:pt idx="31845">
                  <c:v>29.135999999999999</c:v>
                </c:pt>
                <c:pt idx="31846">
                  <c:v>29.135999999999999</c:v>
                </c:pt>
                <c:pt idx="31847">
                  <c:v>29.135999999999999</c:v>
                </c:pt>
                <c:pt idx="31848">
                  <c:v>29.135999999999999</c:v>
                </c:pt>
                <c:pt idx="31849">
                  <c:v>29.135999999999999</c:v>
                </c:pt>
                <c:pt idx="31850">
                  <c:v>29.135999999999999</c:v>
                </c:pt>
                <c:pt idx="31851">
                  <c:v>29.135999999999999</c:v>
                </c:pt>
                <c:pt idx="31852">
                  <c:v>29.135999999999999</c:v>
                </c:pt>
                <c:pt idx="31853">
                  <c:v>29.135999999999999</c:v>
                </c:pt>
                <c:pt idx="31854">
                  <c:v>29.135999999999999</c:v>
                </c:pt>
                <c:pt idx="31855">
                  <c:v>29.135999999999999</c:v>
                </c:pt>
                <c:pt idx="31856">
                  <c:v>29.135999999999999</c:v>
                </c:pt>
                <c:pt idx="31857">
                  <c:v>29.135999999999999</c:v>
                </c:pt>
                <c:pt idx="31858">
                  <c:v>29.135999999999999</c:v>
                </c:pt>
                <c:pt idx="31859">
                  <c:v>29.135999999999999</c:v>
                </c:pt>
                <c:pt idx="31860">
                  <c:v>29.135999999999999</c:v>
                </c:pt>
                <c:pt idx="31861">
                  <c:v>29.135999999999999</c:v>
                </c:pt>
                <c:pt idx="31862">
                  <c:v>29.135999999999999</c:v>
                </c:pt>
                <c:pt idx="31863">
                  <c:v>29.135999999999999</c:v>
                </c:pt>
                <c:pt idx="31864">
                  <c:v>29.135999999999999</c:v>
                </c:pt>
                <c:pt idx="31865">
                  <c:v>29.135999999999999</c:v>
                </c:pt>
                <c:pt idx="31866">
                  <c:v>29.135999999999999</c:v>
                </c:pt>
                <c:pt idx="31867">
                  <c:v>29.135999999999999</c:v>
                </c:pt>
                <c:pt idx="31868">
                  <c:v>29.135999999999999</c:v>
                </c:pt>
                <c:pt idx="31869">
                  <c:v>29.135999999999999</c:v>
                </c:pt>
                <c:pt idx="31870">
                  <c:v>29.135999999999999</c:v>
                </c:pt>
                <c:pt idx="31871">
                  <c:v>29.135999999999999</c:v>
                </c:pt>
                <c:pt idx="31872">
                  <c:v>29.135999999999999</c:v>
                </c:pt>
                <c:pt idx="31873">
                  <c:v>29.135999999999999</c:v>
                </c:pt>
                <c:pt idx="31874">
                  <c:v>29.135999999999999</c:v>
                </c:pt>
                <c:pt idx="31875">
                  <c:v>29.135999999999999</c:v>
                </c:pt>
                <c:pt idx="31876">
                  <c:v>29.135999999999999</c:v>
                </c:pt>
                <c:pt idx="31877">
                  <c:v>29.135999999999999</c:v>
                </c:pt>
                <c:pt idx="31878">
                  <c:v>29.135999999999999</c:v>
                </c:pt>
                <c:pt idx="31879">
                  <c:v>29.135999999999999</c:v>
                </c:pt>
                <c:pt idx="31880">
                  <c:v>29.135999999999999</c:v>
                </c:pt>
                <c:pt idx="31881">
                  <c:v>29.135999999999999</c:v>
                </c:pt>
                <c:pt idx="31882">
                  <c:v>29.135999999999999</c:v>
                </c:pt>
                <c:pt idx="31883">
                  <c:v>29.135999999999999</c:v>
                </c:pt>
                <c:pt idx="31884">
                  <c:v>29.135999999999999</c:v>
                </c:pt>
                <c:pt idx="31885">
                  <c:v>29.135999999999999</c:v>
                </c:pt>
                <c:pt idx="31886">
                  <c:v>29.135999999999999</c:v>
                </c:pt>
                <c:pt idx="31887">
                  <c:v>29.135999999999999</c:v>
                </c:pt>
                <c:pt idx="31888">
                  <c:v>29.135999999999999</c:v>
                </c:pt>
                <c:pt idx="31889">
                  <c:v>29.135999999999999</c:v>
                </c:pt>
                <c:pt idx="31890">
                  <c:v>29.135999999999999</c:v>
                </c:pt>
                <c:pt idx="31891">
                  <c:v>29.135999999999999</c:v>
                </c:pt>
                <c:pt idx="31892">
                  <c:v>29.135999999999999</c:v>
                </c:pt>
                <c:pt idx="31893">
                  <c:v>29.135999999999999</c:v>
                </c:pt>
                <c:pt idx="31894">
                  <c:v>29.135999999999999</c:v>
                </c:pt>
                <c:pt idx="31895">
                  <c:v>29.135999999999999</c:v>
                </c:pt>
                <c:pt idx="31896">
                  <c:v>29.135999999999999</c:v>
                </c:pt>
                <c:pt idx="31897">
                  <c:v>29.135999999999999</c:v>
                </c:pt>
                <c:pt idx="31898">
                  <c:v>29.135999999999999</c:v>
                </c:pt>
                <c:pt idx="31899">
                  <c:v>29.135999999999999</c:v>
                </c:pt>
                <c:pt idx="31900">
                  <c:v>29.135999999999999</c:v>
                </c:pt>
                <c:pt idx="31901">
                  <c:v>29.135999999999999</c:v>
                </c:pt>
                <c:pt idx="31902">
                  <c:v>29.135999999999999</c:v>
                </c:pt>
                <c:pt idx="31903">
                  <c:v>29.135999999999999</c:v>
                </c:pt>
                <c:pt idx="31904">
                  <c:v>29.135999999999999</c:v>
                </c:pt>
                <c:pt idx="31905">
                  <c:v>29.135999999999999</c:v>
                </c:pt>
                <c:pt idx="31906">
                  <c:v>29.135999999999999</c:v>
                </c:pt>
                <c:pt idx="31907">
                  <c:v>29.135999999999999</c:v>
                </c:pt>
                <c:pt idx="31908">
                  <c:v>29.135999999999999</c:v>
                </c:pt>
                <c:pt idx="31909">
                  <c:v>29.135999999999999</c:v>
                </c:pt>
                <c:pt idx="31910">
                  <c:v>29.135999999999999</c:v>
                </c:pt>
                <c:pt idx="31911">
                  <c:v>29.135999999999999</c:v>
                </c:pt>
                <c:pt idx="31912">
                  <c:v>29.135999999999999</c:v>
                </c:pt>
                <c:pt idx="31913">
                  <c:v>29.135999999999999</c:v>
                </c:pt>
                <c:pt idx="31914">
                  <c:v>29.135999999999999</c:v>
                </c:pt>
                <c:pt idx="31915">
                  <c:v>29.135999999999999</c:v>
                </c:pt>
                <c:pt idx="31916">
                  <c:v>29.135999999999999</c:v>
                </c:pt>
                <c:pt idx="31917">
                  <c:v>29.135999999999999</c:v>
                </c:pt>
                <c:pt idx="31918">
                  <c:v>29.135999999999999</c:v>
                </c:pt>
                <c:pt idx="31919">
                  <c:v>29.135999999999999</c:v>
                </c:pt>
                <c:pt idx="31920">
                  <c:v>29.135999999999999</c:v>
                </c:pt>
                <c:pt idx="31921">
                  <c:v>29.135999999999999</c:v>
                </c:pt>
                <c:pt idx="31922">
                  <c:v>29.135999999999999</c:v>
                </c:pt>
                <c:pt idx="31923">
                  <c:v>29.135999999999999</c:v>
                </c:pt>
                <c:pt idx="31924">
                  <c:v>29.135999999999999</c:v>
                </c:pt>
                <c:pt idx="31925">
                  <c:v>29.135999999999999</c:v>
                </c:pt>
                <c:pt idx="31926">
                  <c:v>29.135999999999999</c:v>
                </c:pt>
                <c:pt idx="31927">
                  <c:v>29.135999999999999</c:v>
                </c:pt>
                <c:pt idx="31928">
                  <c:v>29.135999999999999</c:v>
                </c:pt>
                <c:pt idx="31929">
                  <c:v>29.135999999999999</c:v>
                </c:pt>
                <c:pt idx="31930">
                  <c:v>29.135999999999999</c:v>
                </c:pt>
                <c:pt idx="31931">
                  <c:v>29.135999999999999</c:v>
                </c:pt>
                <c:pt idx="31932">
                  <c:v>29.135999999999999</c:v>
                </c:pt>
                <c:pt idx="31933">
                  <c:v>29.135999999999999</c:v>
                </c:pt>
                <c:pt idx="31934">
                  <c:v>29.135999999999999</c:v>
                </c:pt>
                <c:pt idx="31935">
                  <c:v>29.135999999999999</c:v>
                </c:pt>
                <c:pt idx="31936">
                  <c:v>29.135999999999999</c:v>
                </c:pt>
                <c:pt idx="31937">
                  <c:v>29.135999999999999</c:v>
                </c:pt>
                <c:pt idx="31938">
                  <c:v>29.135999999999999</c:v>
                </c:pt>
                <c:pt idx="31939">
                  <c:v>29.135999999999999</c:v>
                </c:pt>
                <c:pt idx="31940">
                  <c:v>29.135999999999999</c:v>
                </c:pt>
                <c:pt idx="31941">
                  <c:v>29.135999999999999</c:v>
                </c:pt>
                <c:pt idx="31942">
                  <c:v>29.135999999999999</c:v>
                </c:pt>
                <c:pt idx="31943">
                  <c:v>29.135999999999999</c:v>
                </c:pt>
                <c:pt idx="31944">
                  <c:v>29.135999999999999</c:v>
                </c:pt>
                <c:pt idx="31945">
                  <c:v>29.135999999999999</c:v>
                </c:pt>
                <c:pt idx="31946">
                  <c:v>29.135999999999999</c:v>
                </c:pt>
                <c:pt idx="31947">
                  <c:v>29.135999999999999</c:v>
                </c:pt>
                <c:pt idx="31948">
                  <c:v>29.135999999999999</c:v>
                </c:pt>
                <c:pt idx="31949">
                  <c:v>29.135999999999999</c:v>
                </c:pt>
                <c:pt idx="31950">
                  <c:v>29.135999999999999</c:v>
                </c:pt>
                <c:pt idx="31951">
                  <c:v>29.135999999999999</c:v>
                </c:pt>
                <c:pt idx="31952">
                  <c:v>29.135999999999999</c:v>
                </c:pt>
                <c:pt idx="31953">
                  <c:v>29.135999999999999</c:v>
                </c:pt>
                <c:pt idx="31954">
                  <c:v>29.135999999999999</c:v>
                </c:pt>
                <c:pt idx="31955">
                  <c:v>29.135999999999999</c:v>
                </c:pt>
                <c:pt idx="31956">
                  <c:v>29.135999999999999</c:v>
                </c:pt>
                <c:pt idx="31957">
                  <c:v>29.135999999999999</c:v>
                </c:pt>
                <c:pt idx="31958">
                  <c:v>29.135999999999999</c:v>
                </c:pt>
                <c:pt idx="31959">
                  <c:v>29.135999999999999</c:v>
                </c:pt>
                <c:pt idx="31960">
                  <c:v>29.135999999999999</c:v>
                </c:pt>
                <c:pt idx="31961">
                  <c:v>29.135999999999999</c:v>
                </c:pt>
                <c:pt idx="31962">
                  <c:v>29.135999999999999</c:v>
                </c:pt>
                <c:pt idx="31963">
                  <c:v>29.135999999999999</c:v>
                </c:pt>
                <c:pt idx="31964">
                  <c:v>29.135999999999999</c:v>
                </c:pt>
                <c:pt idx="31965">
                  <c:v>29.135999999999999</c:v>
                </c:pt>
                <c:pt idx="31966">
                  <c:v>29.135999999999999</c:v>
                </c:pt>
                <c:pt idx="31967">
                  <c:v>29.135999999999999</c:v>
                </c:pt>
                <c:pt idx="31968">
                  <c:v>29.135999999999999</c:v>
                </c:pt>
                <c:pt idx="31969">
                  <c:v>29.135999999999999</c:v>
                </c:pt>
                <c:pt idx="31970">
                  <c:v>29.135999999999999</c:v>
                </c:pt>
                <c:pt idx="31971">
                  <c:v>29.135999999999999</c:v>
                </c:pt>
                <c:pt idx="31972">
                  <c:v>29.135999999999999</c:v>
                </c:pt>
                <c:pt idx="31973">
                  <c:v>29.135999999999999</c:v>
                </c:pt>
                <c:pt idx="31974">
                  <c:v>29.135999999999999</c:v>
                </c:pt>
                <c:pt idx="31975">
                  <c:v>29.135999999999999</c:v>
                </c:pt>
                <c:pt idx="31976">
                  <c:v>29.135999999999999</c:v>
                </c:pt>
                <c:pt idx="31977">
                  <c:v>29.135999999999999</c:v>
                </c:pt>
                <c:pt idx="31978">
                  <c:v>29.135999999999999</c:v>
                </c:pt>
                <c:pt idx="31979">
                  <c:v>29.135999999999999</c:v>
                </c:pt>
                <c:pt idx="31980">
                  <c:v>29.135999999999999</c:v>
                </c:pt>
                <c:pt idx="31981">
                  <c:v>29.135999999999999</c:v>
                </c:pt>
                <c:pt idx="31982">
                  <c:v>29.135999999999999</c:v>
                </c:pt>
                <c:pt idx="31983">
                  <c:v>29.135999999999999</c:v>
                </c:pt>
                <c:pt idx="31984">
                  <c:v>29.135999999999999</c:v>
                </c:pt>
                <c:pt idx="31985">
                  <c:v>29.135999999999999</c:v>
                </c:pt>
                <c:pt idx="31986">
                  <c:v>29.135999999999999</c:v>
                </c:pt>
                <c:pt idx="31987">
                  <c:v>29.135999999999999</c:v>
                </c:pt>
                <c:pt idx="31988">
                  <c:v>29.135999999999999</c:v>
                </c:pt>
                <c:pt idx="31989">
                  <c:v>29.135999999999999</c:v>
                </c:pt>
                <c:pt idx="31990">
                  <c:v>29.135999999999999</c:v>
                </c:pt>
                <c:pt idx="31991">
                  <c:v>29.135999999999999</c:v>
                </c:pt>
                <c:pt idx="31992">
                  <c:v>29.135999999999999</c:v>
                </c:pt>
                <c:pt idx="31993">
                  <c:v>29.135999999999999</c:v>
                </c:pt>
                <c:pt idx="31994">
                  <c:v>29.135999999999999</c:v>
                </c:pt>
                <c:pt idx="31995">
                  <c:v>29.135999999999999</c:v>
                </c:pt>
                <c:pt idx="31996">
                  <c:v>29.135999999999999</c:v>
                </c:pt>
                <c:pt idx="31997">
                  <c:v>29.135999999999999</c:v>
                </c:pt>
                <c:pt idx="31998">
                  <c:v>29.135999999999999</c:v>
                </c:pt>
                <c:pt idx="31999">
                  <c:v>29.135999999999999</c:v>
                </c:pt>
                <c:pt idx="32000">
                  <c:v>29.135999999999999</c:v>
                </c:pt>
                <c:pt idx="32001">
                  <c:v>29.135999999999999</c:v>
                </c:pt>
                <c:pt idx="32002">
                  <c:v>29.135999999999999</c:v>
                </c:pt>
                <c:pt idx="32003">
                  <c:v>29.135999999999999</c:v>
                </c:pt>
                <c:pt idx="32004">
                  <c:v>29.135999999999999</c:v>
                </c:pt>
                <c:pt idx="32005">
                  <c:v>29.135999999999999</c:v>
                </c:pt>
                <c:pt idx="32006">
                  <c:v>29.135999999999999</c:v>
                </c:pt>
                <c:pt idx="32007">
                  <c:v>29.135999999999999</c:v>
                </c:pt>
                <c:pt idx="32008">
                  <c:v>29.135999999999999</c:v>
                </c:pt>
                <c:pt idx="32009">
                  <c:v>29.135999999999999</c:v>
                </c:pt>
                <c:pt idx="32010">
                  <c:v>29.135999999999999</c:v>
                </c:pt>
                <c:pt idx="32011">
                  <c:v>29.135999999999999</c:v>
                </c:pt>
                <c:pt idx="32012">
                  <c:v>29.135999999999999</c:v>
                </c:pt>
                <c:pt idx="32013">
                  <c:v>29.135999999999999</c:v>
                </c:pt>
                <c:pt idx="32014">
                  <c:v>29.135999999999999</c:v>
                </c:pt>
                <c:pt idx="32015">
                  <c:v>29.135999999999999</c:v>
                </c:pt>
                <c:pt idx="32016">
                  <c:v>29.152000000000001</c:v>
                </c:pt>
                <c:pt idx="32017">
                  <c:v>29.173999999999999</c:v>
                </c:pt>
                <c:pt idx="32018">
                  <c:v>29.173999999999999</c:v>
                </c:pt>
                <c:pt idx="32019">
                  <c:v>29.173999999999999</c:v>
                </c:pt>
                <c:pt idx="32020">
                  <c:v>29.173999999999999</c:v>
                </c:pt>
                <c:pt idx="32021">
                  <c:v>29.173999999999999</c:v>
                </c:pt>
                <c:pt idx="32022">
                  <c:v>29.173999999999999</c:v>
                </c:pt>
                <c:pt idx="32023">
                  <c:v>29.173999999999999</c:v>
                </c:pt>
                <c:pt idx="32024">
                  <c:v>29.173999999999999</c:v>
                </c:pt>
                <c:pt idx="32025">
                  <c:v>29.173999999999999</c:v>
                </c:pt>
                <c:pt idx="32026">
                  <c:v>29.173999999999999</c:v>
                </c:pt>
                <c:pt idx="32027">
                  <c:v>29.173999999999999</c:v>
                </c:pt>
                <c:pt idx="32028">
                  <c:v>29.173999999999999</c:v>
                </c:pt>
                <c:pt idx="32029">
                  <c:v>29.173999999999999</c:v>
                </c:pt>
                <c:pt idx="32030">
                  <c:v>29.173999999999999</c:v>
                </c:pt>
                <c:pt idx="32031">
                  <c:v>29.173999999999999</c:v>
                </c:pt>
                <c:pt idx="32032">
                  <c:v>29.173999999999999</c:v>
                </c:pt>
                <c:pt idx="32033">
                  <c:v>29.173999999999999</c:v>
                </c:pt>
                <c:pt idx="32034">
                  <c:v>29.173999999999999</c:v>
                </c:pt>
                <c:pt idx="32035">
                  <c:v>29.173999999999999</c:v>
                </c:pt>
                <c:pt idx="32036">
                  <c:v>29.173999999999999</c:v>
                </c:pt>
                <c:pt idx="32037">
                  <c:v>29.173999999999999</c:v>
                </c:pt>
                <c:pt idx="32038">
                  <c:v>29.173999999999999</c:v>
                </c:pt>
                <c:pt idx="32039">
                  <c:v>29.173999999999999</c:v>
                </c:pt>
                <c:pt idx="32040">
                  <c:v>29.173999999999999</c:v>
                </c:pt>
                <c:pt idx="32041">
                  <c:v>29.173999999999999</c:v>
                </c:pt>
                <c:pt idx="32042">
                  <c:v>29.173999999999999</c:v>
                </c:pt>
                <c:pt idx="32043">
                  <c:v>29.173999999999999</c:v>
                </c:pt>
                <c:pt idx="32044">
                  <c:v>29.173999999999999</c:v>
                </c:pt>
                <c:pt idx="32045">
                  <c:v>29.173999999999999</c:v>
                </c:pt>
                <c:pt idx="32046">
                  <c:v>29.173999999999999</c:v>
                </c:pt>
                <c:pt idx="32047">
                  <c:v>29.173999999999999</c:v>
                </c:pt>
                <c:pt idx="32048">
                  <c:v>29.173999999999999</c:v>
                </c:pt>
                <c:pt idx="32049">
                  <c:v>29.173999999999999</c:v>
                </c:pt>
                <c:pt idx="32050">
                  <c:v>29.173999999999999</c:v>
                </c:pt>
                <c:pt idx="32051">
                  <c:v>29.173999999999999</c:v>
                </c:pt>
                <c:pt idx="32052">
                  <c:v>29.173999999999999</c:v>
                </c:pt>
                <c:pt idx="32053">
                  <c:v>29.173999999999999</c:v>
                </c:pt>
                <c:pt idx="32054">
                  <c:v>29.173999999999999</c:v>
                </c:pt>
                <c:pt idx="32055">
                  <c:v>29.173999999999999</c:v>
                </c:pt>
                <c:pt idx="32056">
                  <c:v>29.173999999999999</c:v>
                </c:pt>
                <c:pt idx="32057">
                  <c:v>29.173999999999999</c:v>
                </c:pt>
                <c:pt idx="32058">
                  <c:v>29.173999999999999</c:v>
                </c:pt>
                <c:pt idx="32059">
                  <c:v>29.173999999999999</c:v>
                </c:pt>
                <c:pt idx="32060">
                  <c:v>29.173999999999999</c:v>
                </c:pt>
                <c:pt idx="32061">
                  <c:v>29.173999999999999</c:v>
                </c:pt>
                <c:pt idx="32062">
                  <c:v>29.173999999999999</c:v>
                </c:pt>
                <c:pt idx="32063">
                  <c:v>29.173999999999999</c:v>
                </c:pt>
                <c:pt idx="32064">
                  <c:v>29.173999999999999</c:v>
                </c:pt>
                <c:pt idx="32065">
                  <c:v>29.173999999999999</c:v>
                </c:pt>
                <c:pt idx="32066">
                  <c:v>29.173999999999999</c:v>
                </c:pt>
                <c:pt idx="32067">
                  <c:v>29.173999999999999</c:v>
                </c:pt>
                <c:pt idx="32068">
                  <c:v>29.173999999999999</c:v>
                </c:pt>
                <c:pt idx="32069">
                  <c:v>29.173999999999999</c:v>
                </c:pt>
                <c:pt idx="32070">
                  <c:v>29.173999999999999</c:v>
                </c:pt>
                <c:pt idx="32071">
                  <c:v>29.173999999999999</c:v>
                </c:pt>
                <c:pt idx="32072">
                  <c:v>29.173999999999999</c:v>
                </c:pt>
                <c:pt idx="32073">
                  <c:v>29.173999999999999</c:v>
                </c:pt>
                <c:pt idx="32074">
                  <c:v>29.173999999999999</c:v>
                </c:pt>
                <c:pt idx="32075">
                  <c:v>29.173999999999999</c:v>
                </c:pt>
                <c:pt idx="32076">
                  <c:v>29.173999999999999</c:v>
                </c:pt>
                <c:pt idx="32077">
                  <c:v>29.173999999999999</c:v>
                </c:pt>
                <c:pt idx="32078">
                  <c:v>29.173999999999999</c:v>
                </c:pt>
                <c:pt idx="32079">
                  <c:v>29.173999999999999</c:v>
                </c:pt>
                <c:pt idx="32080">
                  <c:v>29.173999999999999</c:v>
                </c:pt>
                <c:pt idx="32081">
                  <c:v>29.173999999999999</c:v>
                </c:pt>
                <c:pt idx="32082">
                  <c:v>29.173999999999999</c:v>
                </c:pt>
                <c:pt idx="32083">
                  <c:v>29.173999999999999</c:v>
                </c:pt>
                <c:pt idx="32084">
                  <c:v>29.173999999999999</c:v>
                </c:pt>
                <c:pt idx="32085">
                  <c:v>29.173999999999999</c:v>
                </c:pt>
                <c:pt idx="32086">
                  <c:v>29.173999999999999</c:v>
                </c:pt>
                <c:pt idx="32087">
                  <c:v>29.173999999999999</c:v>
                </c:pt>
                <c:pt idx="32088">
                  <c:v>29.173999999999999</c:v>
                </c:pt>
                <c:pt idx="32089">
                  <c:v>29.173999999999999</c:v>
                </c:pt>
                <c:pt idx="32090">
                  <c:v>29.173999999999999</c:v>
                </c:pt>
                <c:pt idx="32091">
                  <c:v>29.173999999999999</c:v>
                </c:pt>
                <c:pt idx="32092">
                  <c:v>29.173999999999999</c:v>
                </c:pt>
                <c:pt idx="32093">
                  <c:v>29.173999999999999</c:v>
                </c:pt>
                <c:pt idx="32094">
                  <c:v>29.173999999999999</c:v>
                </c:pt>
                <c:pt idx="32095">
                  <c:v>29.173999999999999</c:v>
                </c:pt>
                <c:pt idx="32096">
                  <c:v>29.173999999999999</c:v>
                </c:pt>
                <c:pt idx="32097">
                  <c:v>29.173999999999999</c:v>
                </c:pt>
                <c:pt idx="32098">
                  <c:v>29.173999999999999</c:v>
                </c:pt>
                <c:pt idx="32099">
                  <c:v>29.173999999999999</c:v>
                </c:pt>
                <c:pt idx="32100">
                  <c:v>29.173999999999999</c:v>
                </c:pt>
                <c:pt idx="32101">
                  <c:v>29.173999999999999</c:v>
                </c:pt>
                <c:pt idx="32102">
                  <c:v>29.173999999999999</c:v>
                </c:pt>
                <c:pt idx="32103">
                  <c:v>29.173999999999999</c:v>
                </c:pt>
                <c:pt idx="32104">
                  <c:v>29.173999999999999</c:v>
                </c:pt>
                <c:pt idx="32105">
                  <c:v>29.173999999999999</c:v>
                </c:pt>
                <c:pt idx="32106">
                  <c:v>29.173999999999999</c:v>
                </c:pt>
                <c:pt idx="32107">
                  <c:v>29.173999999999999</c:v>
                </c:pt>
                <c:pt idx="32108">
                  <c:v>29.173999999999999</c:v>
                </c:pt>
                <c:pt idx="32109">
                  <c:v>29.173999999999999</c:v>
                </c:pt>
                <c:pt idx="32110">
                  <c:v>29.173999999999999</c:v>
                </c:pt>
                <c:pt idx="32111">
                  <c:v>29.173999999999999</c:v>
                </c:pt>
                <c:pt idx="32112">
                  <c:v>29.173999999999999</c:v>
                </c:pt>
                <c:pt idx="32113">
                  <c:v>29.173999999999999</c:v>
                </c:pt>
                <c:pt idx="32114">
                  <c:v>29.173999999999999</c:v>
                </c:pt>
                <c:pt idx="32115">
                  <c:v>29.173999999999999</c:v>
                </c:pt>
                <c:pt idx="32116">
                  <c:v>29.173999999999999</c:v>
                </c:pt>
                <c:pt idx="32117">
                  <c:v>29.173999999999999</c:v>
                </c:pt>
                <c:pt idx="32118">
                  <c:v>29.173999999999999</c:v>
                </c:pt>
                <c:pt idx="32119">
                  <c:v>29.173999999999999</c:v>
                </c:pt>
                <c:pt idx="32120">
                  <c:v>29.173999999999999</c:v>
                </c:pt>
                <c:pt idx="32121">
                  <c:v>29.173999999999999</c:v>
                </c:pt>
                <c:pt idx="32122">
                  <c:v>29.173999999999999</c:v>
                </c:pt>
                <c:pt idx="32123">
                  <c:v>29.173999999999999</c:v>
                </c:pt>
                <c:pt idx="32124">
                  <c:v>29.173999999999999</c:v>
                </c:pt>
                <c:pt idx="32125">
                  <c:v>29.173999999999999</c:v>
                </c:pt>
                <c:pt idx="32126">
                  <c:v>29.173999999999999</c:v>
                </c:pt>
                <c:pt idx="32127">
                  <c:v>29.173999999999999</c:v>
                </c:pt>
                <c:pt idx="32128">
                  <c:v>29.173999999999999</c:v>
                </c:pt>
                <c:pt idx="32129">
                  <c:v>29.173999999999999</c:v>
                </c:pt>
                <c:pt idx="32130">
                  <c:v>29.173999999999999</c:v>
                </c:pt>
                <c:pt idx="32131">
                  <c:v>29.173999999999999</c:v>
                </c:pt>
                <c:pt idx="32132">
                  <c:v>29.173999999999999</c:v>
                </c:pt>
                <c:pt idx="32133">
                  <c:v>29.173999999999999</c:v>
                </c:pt>
                <c:pt idx="32134">
                  <c:v>29.173999999999999</c:v>
                </c:pt>
                <c:pt idx="32135">
                  <c:v>29.173999999999999</c:v>
                </c:pt>
                <c:pt idx="32136">
                  <c:v>29.173999999999999</c:v>
                </c:pt>
                <c:pt idx="32137">
                  <c:v>29.173999999999999</c:v>
                </c:pt>
                <c:pt idx="32138">
                  <c:v>29.173999999999999</c:v>
                </c:pt>
                <c:pt idx="32139">
                  <c:v>29.173999999999999</c:v>
                </c:pt>
                <c:pt idx="32140">
                  <c:v>29.173999999999999</c:v>
                </c:pt>
                <c:pt idx="32141">
                  <c:v>29.173999999999999</c:v>
                </c:pt>
                <c:pt idx="32142">
                  <c:v>29.173999999999999</c:v>
                </c:pt>
                <c:pt idx="32143">
                  <c:v>29.173999999999999</c:v>
                </c:pt>
                <c:pt idx="32144">
                  <c:v>29.173999999999999</c:v>
                </c:pt>
                <c:pt idx="32145">
                  <c:v>29.173999999999999</c:v>
                </c:pt>
                <c:pt idx="32146">
                  <c:v>29.173999999999999</c:v>
                </c:pt>
                <c:pt idx="32147">
                  <c:v>29.173999999999999</c:v>
                </c:pt>
                <c:pt idx="32148">
                  <c:v>29.173999999999999</c:v>
                </c:pt>
                <c:pt idx="32149">
                  <c:v>29.173999999999999</c:v>
                </c:pt>
                <c:pt idx="32150">
                  <c:v>29.173999999999999</c:v>
                </c:pt>
                <c:pt idx="32151">
                  <c:v>29.173999999999999</c:v>
                </c:pt>
                <c:pt idx="32152">
                  <c:v>29.173999999999999</c:v>
                </c:pt>
                <c:pt idx="32153">
                  <c:v>29.173999999999999</c:v>
                </c:pt>
                <c:pt idx="32154">
                  <c:v>29.173999999999999</c:v>
                </c:pt>
                <c:pt idx="32155">
                  <c:v>29.173999999999999</c:v>
                </c:pt>
                <c:pt idx="32156">
                  <c:v>29.173999999999999</c:v>
                </c:pt>
                <c:pt idx="32157">
                  <c:v>29.173999999999999</c:v>
                </c:pt>
                <c:pt idx="32158">
                  <c:v>29.173999999999999</c:v>
                </c:pt>
                <c:pt idx="32159">
                  <c:v>29.173999999999999</c:v>
                </c:pt>
                <c:pt idx="32160">
                  <c:v>29.173999999999999</c:v>
                </c:pt>
                <c:pt idx="32161">
                  <c:v>29.173999999999999</c:v>
                </c:pt>
                <c:pt idx="32162">
                  <c:v>29.173999999999999</c:v>
                </c:pt>
                <c:pt idx="32163">
                  <c:v>29.173999999999999</c:v>
                </c:pt>
                <c:pt idx="32164">
                  <c:v>29.173999999999999</c:v>
                </c:pt>
                <c:pt idx="32165">
                  <c:v>29.173999999999999</c:v>
                </c:pt>
                <c:pt idx="32166">
                  <c:v>29.173999999999999</c:v>
                </c:pt>
                <c:pt idx="32167">
                  <c:v>29.173999999999999</c:v>
                </c:pt>
                <c:pt idx="32168">
                  <c:v>29.173999999999999</c:v>
                </c:pt>
                <c:pt idx="32169">
                  <c:v>29.173999999999999</c:v>
                </c:pt>
                <c:pt idx="32170">
                  <c:v>29.173999999999999</c:v>
                </c:pt>
                <c:pt idx="32171">
                  <c:v>29.173999999999999</c:v>
                </c:pt>
                <c:pt idx="32172">
                  <c:v>29.173999999999999</c:v>
                </c:pt>
                <c:pt idx="32173">
                  <c:v>29.173999999999999</c:v>
                </c:pt>
                <c:pt idx="32174">
                  <c:v>29.173999999999999</c:v>
                </c:pt>
                <c:pt idx="32175">
                  <c:v>29.173999999999999</c:v>
                </c:pt>
                <c:pt idx="32176">
                  <c:v>29.173999999999999</c:v>
                </c:pt>
                <c:pt idx="32177">
                  <c:v>29.173999999999999</c:v>
                </c:pt>
                <c:pt idx="32178">
                  <c:v>29.173999999999999</c:v>
                </c:pt>
                <c:pt idx="32179">
                  <c:v>29.173999999999999</c:v>
                </c:pt>
                <c:pt idx="32180">
                  <c:v>29.173999999999999</c:v>
                </c:pt>
                <c:pt idx="32181">
                  <c:v>29.173999999999999</c:v>
                </c:pt>
                <c:pt idx="32182">
                  <c:v>29.173999999999999</c:v>
                </c:pt>
                <c:pt idx="32183">
                  <c:v>29.173999999999999</c:v>
                </c:pt>
                <c:pt idx="32184">
                  <c:v>29.173999999999999</c:v>
                </c:pt>
                <c:pt idx="32185">
                  <c:v>29.173999999999999</c:v>
                </c:pt>
                <c:pt idx="32186">
                  <c:v>29.173999999999999</c:v>
                </c:pt>
                <c:pt idx="32187">
                  <c:v>29.173999999999999</c:v>
                </c:pt>
                <c:pt idx="32188">
                  <c:v>29.173999999999999</c:v>
                </c:pt>
                <c:pt idx="32189">
                  <c:v>29.173999999999999</c:v>
                </c:pt>
                <c:pt idx="32190">
                  <c:v>29.173999999999999</c:v>
                </c:pt>
                <c:pt idx="32191">
                  <c:v>29.173999999999999</c:v>
                </c:pt>
                <c:pt idx="32192">
                  <c:v>29.173999999999999</c:v>
                </c:pt>
                <c:pt idx="32193">
                  <c:v>29.173999999999999</c:v>
                </c:pt>
                <c:pt idx="32194">
                  <c:v>29.173999999999999</c:v>
                </c:pt>
                <c:pt idx="32195">
                  <c:v>29.173999999999999</c:v>
                </c:pt>
                <c:pt idx="32196">
                  <c:v>29.173999999999999</c:v>
                </c:pt>
                <c:pt idx="32197">
                  <c:v>29.173999999999999</c:v>
                </c:pt>
                <c:pt idx="32198">
                  <c:v>29.173999999999999</c:v>
                </c:pt>
                <c:pt idx="32199">
                  <c:v>29.173999999999999</c:v>
                </c:pt>
                <c:pt idx="32200">
                  <c:v>29.173999999999999</c:v>
                </c:pt>
                <c:pt idx="32201">
                  <c:v>29.2</c:v>
                </c:pt>
                <c:pt idx="32202">
                  <c:v>29.2</c:v>
                </c:pt>
                <c:pt idx="32203">
                  <c:v>29.2</c:v>
                </c:pt>
                <c:pt idx="32204">
                  <c:v>29.2</c:v>
                </c:pt>
                <c:pt idx="32205">
                  <c:v>29.2</c:v>
                </c:pt>
                <c:pt idx="32206">
                  <c:v>29.2</c:v>
                </c:pt>
                <c:pt idx="32207">
                  <c:v>29.2</c:v>
                </c:pt>
                <c:pt idx="32208">
                  <c:v>29.2</c:v>
                </c:pt>
                <c:pt idx="32209">
                  <c:v>29.2</c:v>
                </c:pt>
                <c:pt idx="32210">
                  <c:v>29.2</c:v>
                </c:pt>
                <c:pt idx="32211">
                  <c:v>29.2</c:v>
                </c:pt>
                <c:pt idx="32212">
                  <c:v>29.2</c:v>
                </c:pt>
                <c:pt idx="32213">
                  <c:v>29.2</c:v>
                </c:pt>
                <c:pt idx="32214">
                  <c:v>29.2</c:v>
                </c:pt>
                <c:pt idx="32215">
                  <c:v>29.2</c:v>
                </c:pt>
                <c:pt idx="32216">
                  <c:v>29.2</c:v>
                </c:pt>
                <c:pt idx="32217">
                  <c:v>29.2</c:v>
                </c:pt>
                <c:pt idx="32218">
                  <c:v>29.2</c:v>
                </c:pt>
                <c:pt idx="32219">
                  <c:v>29.2</c:v>
                </c:pt>
                <c:pt idx="32220">
                  <c:v>29.2</c:v>
                </c:pt>
                <c:pt idx="32221">
                  <c:v>29.2</c:v>
                </c:pt>
                <c:pt idx="32222">
                  <c:v>29.2</c:v>
                </c:pt>
                <c:pt idx="32223">
                  <c:v>29.2</c:v>
                </c:pt>
                <c:pt idx="32224">
                  <c:v>29.2</c:v>
                </c:pt>
                <c:pt idx="32225">
                  <c:v>29.2</c:v>
                </c:pt>
                <c:pt idx="32226">
                  <c:v>29.2</c:v>
                </c:pt>
                <c:pt idx="32227">
                  <c:v>29.2</c:v>
                </c:pt>
                <c:pt idx="32228">
                  <c:v>29.2</c:v>
                </c:pt>
                <c:pt idx="32229">
                  <c:v>29.2</c:v>
                </c:pt>
                <c:pt idx="32230">
                  <c:v>29.2</c:v>
                </c:pt>
                <c:pt idx="32231">
                  <c:v>29.2</c:v>
                </c:pt>
                <c:pt idx="32232">
                  <c:v>29.2</c:v>
                </c:pt>
                <c:pt idx="32233">
                  <c:v>29.2</c:v>
                </c:pt>
                <c:pt idx="32234">
                  <c:v>29.2</c:v>
                </c:pt>
                <c:pt idx="32235">
                  <c:v>29.2</c:v>
                </c:pt>
                <c:pt idx="32236">
                  <c:v>29.2</c:v>
                </c:pt>
                <c:pt idx="32237">
                  <c:v>29.2</c:v>
                </c:pt>
                <c:pt idx="32238">
                  <c:v>29.2</c:v>
                </c:pt>
                <c:pt idx="32239">
                  <c:v>29.2</c:v>
                </c:pt>
                <c:pt idx="32240">
                  <c:v>29.2</c:v>
                </c:pt>
                <c:pt idx="32241">
                  <c:v>29.2</c:v>
                </c:pt>
                <c:pt idx="32242">
                  <c:v>29.2</c:v>
                </c:pt>
                <c:pt idx="32243">
                  <c:v>29.2</c:v>
                </c:pt>
                <c:pt idx="32244">
                  <c:v>29.2</c:v>
                </c:pt>
                <c:pt idx="32245">
                  <c:v>29.2</c:v>
                </c:pt>
                <c:pt idx="32246">
                  <c:v>29.2</c:v>
                </c:pt>
                <c:pt idx="32247">
                  <c:v>29.2</c:v>
                </c:pt>
                <c:pt idx="32248">
                  <c:v>29.2</c:v>
                </c:pt>
                <c:pt idx="32249">
                  <c:v>29.2</c:v>
                </c:pt>
                <c:pt idx="32250">
                  <c:v>29.2</c:v>
                </c:pt>
                <c:pt idx="32251">
                  <c:v>29.2</c:v>
                </c:pt>
                <c:pt idx="32252">
                  <c:v>29.2</c:v>
                </c:pt>
                <c:pt idx="32253">
                  <c:v>29.2</c:v>
                </c:pt>
                <c:pt idx="32254">
                  <c:v>29.2</c:v>
                </c:pt>
                <c:pt idx="32255">
                  <c:v>29.2</c:v>
                </c:pt>
                <c:pt idx="32256">
                  <c:v>29.2</c:v>
                </c:pt>
                <c:pt idx="32257">
                  <c:v>29.2</c:v>
                </c:pt>
                <c:pt idx="32258">
                  <c:v>29.2</c:v>
                </c:pt>
                <c:pt idx="32259">
                  <c:v>29.2</c:v>
                </c:pt>
                <c:pt idx="32260">
                  <c:v>29.2</c:v>
                </c:pt>
                <c:pt idx="32261">
                  <c:v>29.2</c:v>
                </c:pt>
                <c:pt idx="32262">
                  <c:v>29.2</c:v>
                </c:pt>
                <c:pt idx="32263">
                  <c:v>29.2</c:v>
                </c:pt>
                <c:pt idx="32264">
                  <c:v>29.2</c:v>
                </c:pt>
                <c:pt idx="32265">
                  <c:v>29.2</c:v>
                </c:pt>
                <c:pt idx="32266">
                  <c:v>29.2</c:v>
                </c:pt>
                <c:pt idx="32267">
                  <c:v>29.2</c:v>
                </c:pt>
                <c:pt idx="32268">
                  <c:v>29.2</c:v>
                </c:pt>
                <c:pt idx="32269">
                  <c:v>29.2</c:v>
                </c:pt>
                <c:pt idx="32270">
                  <c:v>29.2</c:v>
                </c:pt>
                <c:pt idx="32271">
                  <c:v>29.2</c:v>
                </c:pt>
                <c:pt idx="32272">
                  <c:v>29.2</c:v>
                </c:pt>
                <c:pt idx="32273">
                  <c:v>29.2</c:v>
                </c:pt>
                <c:pt idx="32274">
                  <c:v>29.2</c:v>
                </c:pt>
                <c:pt idx="32275">
                  <c:v>29.2</c:v>
                </c:pt>
                <c:pt idx="32276">
                  <c:v>29.2</c:v>
                </c:pt>
                <c:pt idx="32277">
                  <c:v>29.2</c:v>
                </c:pt>
                <c:pt idx="32278">
                  <c:v>29.2</c:v>
                </c:pt>
                <c:pt idx="32279">
                  <c:v>29.2</c:v>
                </c:pt>
                <c:pt idx="32280">
                  <c:v>29.2</c:v>
                </c:pt>
                <c:pt idx="32281">
                  <c:v>29.2</c:v>
                </c:pt>
                <c:pt idx="32282">
                  <c:v>29.2</c:v>
                </c:pt>
                <c:pt idx="32283">
                  <c:v>29.2</c:v>
                </c:pt>
                <c:pt idx="32284">
                  <c:v>29.2</c:v>
                </c:pt>
                <c:pt idx="32285">
                  <c:v>29.2</c:v>
                </c:pt>
                <c:pt idx="32286">
                  <c:v>29.2</c:v>
                </c:pt>
                <c:pt idx="32287">
                  <c:v>29.2</c:v>
                </c:pt>
                <c:pt idx="32288">
                  <c:v>29.2</c:v>
                </c:pt>
                <c:pt idx="32289">
                  <c:v>29.2</c:v>
                </c:pt>
                <c:pt idx="32290">
                  <c:v>29.2</c:v>
                </c:pt>
                <c:pt idx="32291">
                  <c:v>29.2</c:v>
                </c:pt>
                <c:pt idx="32292">
                  <c:v>29.2</c:v>
                </c:pt>
                <c:pt idx="32293">
                  <c:v>29.2</c:v>
                </c:pt>
                <c:pt idx="32294">
                  <c:v>29.2</c:v>
                </c:pt>
                <c:pt idx="32295">
                  <c:v>29.2</c:v>
                </c:pt>
                <c:pt idx="32296">
                  <c:v>29.2</c:v>
                </c:pt>
                <c:pt idx="32297">
                  <c:v>29.2</c:v>
                </c:pt>
                <c:pt idx="32298">
                  <c:v>29.2</c:v>
                </c:pt>
                <c:pt idx="32299">
                  <c:v>29.2</c:v>
                </c:pt>
                <c:pt idx="32300">
                  <c:v>29.2</c:v>
                </c:pt>
                <c:pt idx="32301">
                  <c:v>29.2</c:v>
                </c:pt>
                <c:pt idx="32302">
                  <c:v>29.2</c:v>
                </c:pt>
                <c:pt idx="32303">
                  <c:v>29.2</c:v>
                </c:pt>
                <c:pt idx="32304">
                  <c:v>29.2</c:v>
                </c:pt>
                <c:pt idx="32305">
                  <c:v>29.2</c:v>
                </c:pt>
                <c:pt idx="32306">
                  <c:v>29.2</c:v>
                </c:pt>
                <c:pt idx="32307">
                  <c:v>29.2</c:v>
                </c:pt>
                <c:pt idx="32308">
                  <c:v>29.2</c:v>
                </c:pt>
                <c:pt idx="32309">
                  <c:v>29.2</c:v>
                </c:pt>
                <c:pt idx="32310">
                  <c:v>29.2</c:v>
                </c:pt>
                <c:pt idx="32311">
                  <c:v>29.2</c:v>
                </c:pt>
                <c:pt idx="32312">
                  <c:v>29.2</c:v>
                </c:pt>
                <c:pt idx="32313">
                  <c:v>29.2</c:v>
                </c:pt>
                <c:pt idx="32314">
                  <c:v>29.2</c:v>
                </c:pt>
                <c:pt idx="32315">
                  <c:v>29.2</c:v>
                </c:pt>
                <c:pt idx="32316">
                  <c:v>29.2</c:v>
                </c:pt>
                <c:pt idx="32317">
                  <c:v>29.2</c:v>
                </c:pt>
                <c:pt idx="32318">
                  <c:v>29.2</c:v>
                </c:pt>
                <c:pt idx="32319">
                  <c:v>29.2</c:v>
                </c:pt>
                <c:pt idx="32320">
                  <c:v>29.2</c:v>
                </c:pt>
                <c:pt idx="32321">
                  <c:v>29.2</c:v>
                </c:pt>
                <c:pt idx="32322">
                  <c:v>29.2</c:v>
                </c:pt>
                <c:pt idx="32323">
                  <c:v>29.2</c:v>
                </c:pt>
                <c:pt idx="32324">
                  <c:v>29.2</c:v>
                </c:pt>
                <c:pt idx="32325">
                  <c:v>29.2</c:v>
                </c:pt>
                <c:pt idx="32326">
                  <c:v>29.2</c:v>
                </c:pt>
                <c:pt idx="32327">
                  <c:v>29.2</c:v>
                </c:pt>
                <c:pt idx="32328">
                  <c:v>29.2</c:v>
                </c:pt>
                <c:pt idx="32329">
                  <c:v>29.2</c:v>
                </c:pt>
                <c:pt idx="32330">
                  <c:v>29.2</c:v>
                </c:pt>
                <c:pt idx="32331">
                  <c:v>29.225999999999999</c:v>
                </c:pt>
                <c:pt idx="32332">
                  <c:v>29.234000000000002</c:v>
                </c:pt>
                <c:pt idx="32333">
                  <c:v>29.234000000000002</c:v>
                </c:pt>
                <c:pt idx="32334">
                  <c:v>29.234000000000002</c:v>
                </c:pt>
                <c:pt idx="32335">
                  <c:v>29.234000000000002</c:v>
                </c:pt>
                <c:pt idx="32336">
                  <c:v>29.234000000000002</c:v>
                </c:pt>
                <c:pt idx="32337">
                  <c:v>29.234000000000002</c:v>
                </c:pt>
                <c:pt idx="32338">
                  <c:v>29.234000000000002</c:v>
                </c:pt>
                <c:pt idx="32339">
                  <c:v>29.234000000000002</c:v>
                </c:pt>
                <c:pt idx="32340">
                  <c:v>29.234000000000002</c:v>
                </c:pt>
                <c:pt idx="32341">
                  <c:v>29.234000000000002</c:v>
                </c:pt>
                <c:pt idx="32342">
                  <c:v>29.234000000000002</c:v>
                </c:pt>
                <c:pt idx="32343">
                  <c:v>29.234000000000002</c:v>
                </c:pt>
                <c:pt idx="32344">
                  <c:v>29.234000000000002</c:v>
                </c:pt>
                <c:pt idx="32345">
                  <c:v>29.234000000000002</c:v>
                </c:pt>
                <c:pt idx="32346">
                  <c:v>29.234000000000002</c:v>
                </c:pt>
                <c:pt idx="32347">
                  <c:v>29.234000000000002</c:v>
                </c:pt>
                <c:pt idx="32348">
                  <c:v>29.234000000000002</c:v>
                </c:pt>
                <c:pt idx="32349">
                  <c:v>29.234000000000002</c:v>
                </c:pt>
                <c:pt idx="32350">
                  <c:v>29.234000000000002</c:v>
                </c:pt>
                <c:pt idx="32351">
                  <c:v>29.234000000000002</c:v>
                </c:pt>
                <c:pt idx="32352">
                  <c:v>29.234000000000002</c:v>
                </c:pt>
                <c:pt idx="32353">
                  <c:v>29.234000000000002</c:v>
                </c:pt>
                <c:pt idx="32354">
                  <c:v>29.234000000000002</c:v>
                </c:pt>
                <c:pt idx="32355">
                  <c:v>29.234000000000002</c:v>
                </c:pt>
                <c:pt idx="32356">
                  <c:v>29.234000000000002</c:v>
                </c:pt>
                <c:pt idx="32357">
                  <c:v>29.234000000000002</c:v>
                </c:pt>
                <c:pt idx="32358">
                  <c:v>29.234000000000002</c:v>
                </c:pt>
                <c:pt idx="32359">
                  <c:v>29.234000000000002</c:v>
                </c:pt>
                <c:pt idx="32360">
                  <c:v>29.234000000000002</c:v>
                </c:pt>
                <c:pt idx="32361">
                  <c:v>29.234000000000002</c:v>
                </c:pt>
                <c:pt idx="32362">
                  <c:v>29.234000000000002</c:v>
                </c:pt>
                <c:pt idx="32363">
                  <c:v>29.234000000000002</c:v>
                </c:pt>
                <c:pt idx="32364">
                  <c:v>29.234000000000002</c:v>
                </c:pt>
                <c:pt idx="32365">
                  <c:v>29.234000000000002</c:v>
                </c:pt>
                <c:pt idx="32366">
                  <c:v>29.234000000000002</c:v>
                </c:pt>
                <c:pt idx="32367">
                  <c:v>29.234000000000002</c:v>
                </c:pt>
                <c:pt idx="32368">
                  <c:v>29.234000000000002</c:v>
                </c:pt>
                <c:pt idx="32369">
                  <c:v>29.234000000000002</c:v>
                </c:pt>
                <c:pt idx="32370">
                  <c:v>29.234000000000002</c:v>
                </c:pt>
                <c:pt idx="32371">
                  <c:v>29.234000000000002</c:v>
                </c:pt>
                <c:pt idx="32372">
                  <c:v>29.234000000000002</c:v>
                </c:pt>
                <c:pt idx="32373">
                  <c:v>29.234000000000002</c:v>
                </c:pt>
                <c:pt idx="32374">
                  <c:v>29.234000000000002</c:v>
                </c:pt>
                <c:pt idx="32375">
                  <c:v>29.234000000000002</c:v>
                </c:pt>
                <c:pt idx="32376">
                  <c:v>29.234000000000002</c:v>
                </c:pt>
                <c:pt idx="32377">
                  <c:v>29.234000000000002</c:v>
                </c:pt>
                <c:pt idx="32378">
                  <c:v>29.234000000000002</c:v>
                </c:pt>
                <c:pt idx="32379">
                  <c:v>29.234000000000002</c:v>
                </c:pt>
                <c:pt idx="32380">
                  <c:v>29.234000000000002</c:v>
                </c:pt>
                <c:pt idx="32381">
                  <c:v>29.234000000000002</c:v>
                </c:pt>
                <c:pt idx="32382">
                  <c:v>29.234000000000002</c:v>
                </c:pt>
                <c:pt idx="32383">
                  <c:v>29.234000000000002</c:v>
                </c:pt>
                <c:pt idx="32384">
                  <c:v>29.234000000000002</c:v>
                </c:pt>
                <c:pt idx="32385">
                  <c:v>29.234000000000002</c:v>
                </c:pt>
                <c:pt idx="32386">
                  <c:v>29.234000000000002</c:v>
                </c:pt>
                <c:pt idx="32387">
                  <c:v>29.234000000000002</c:v>
                </c:pt>
                <c:pt idx="32388">
                  <c:v>29.234000000000002</c:v>
                </c:pt>
                <c:pt idx="32389">
                  <c:v>29.234000000000002</c:v>
                </c:pt>
                <c:pt idx="32390">
                  <c:v>29.234000000000002</c:v>
                </c:pt>
                <c:pt idx="32391">
                  <c:v>29.234000000000002</c:v>
                </c:pt>
                <c:pt idx="32392">
                  <c:v>29.234000000000002</c:v>
                </c:pt>
                <c:pt idx="32393">
                  <c:v>29.234000000000002</c:v>
                </c:pt>
                <c:pt idx="32394">
                  <c:v>29.234000000000002</c:v>
                </c:pt>
                <c:pt idx="32395">
                  <c:v>29.234000000000002</c:v>
                </c:pt>
                <c:pt idx="32396">
                  <c:v>29.234000000000002</c:v>
                </c:pt>
                <c:pt idx="32397">
                  <c:v>29.234000000000002</c:v>
                </c:pt>
                <c:pt idx="32398">
                  <c:v>29.234000000000002</c:v>
                </c:pt>
                <c:pt idx="32399">
                  <c:v>29.234000000000002</c:v>
                </c:pt>
                <c:pt idx="32400">
                  <c:v>29.234000000000002</c:v>
                </c:pt>
                <c:pt idx="32401">
                  <c:v>29.234000000000002</c:v>
                </c:pt>
                <c:pt idx="32402">
                  <c:v>29.234000000000002</c:v>
                </c:pt>
                <c:pt idx="32403">
                  <c:v>29.234000000000002</c:v>
                </c:pt>
                <c:pt idx="32404">
                  <c:v>29.234000000000002</c:v>
                </c:pt>
                <c:pt idx="32405">
                  <c:v>29.234000000000002</c:v>
                </c:pt>
                <c:pt idx="32406">
                  <c:v>29.234000000000002</c:v>
                </c:pt>
                <c:pt idx="32407">
                  <c:v>29.234000000000002</c:v>
                </c:pt>
                <c:pt idx="32408">
                  <c:v>29.234000000000002</c:v>
                </c:pt>
                <c:pt idx="32409">
                  <c:v>29.234000000000002</c:v>
                </c:pt>
                <c:pt idx="32410">
                  <c:v>29.234000000000002</c:v>
                </c:pt>
                <c:pt idx="32411">
                  <c:v>29.234000000000002</c:v>
                </c:pt>
                <c:pt idx="32412">
                  <c:v>29.234000000000002</c:v>
                </c:pt>
                <c:pt idx="32413">
                  <c:v>29.234000000000002</c:v>
                </c:pt>
                <c:pt idx="32414">
                  <c:v>29.234000000000002</c:v>
                </c:pt>
                <c:pt idx="32415">
                  <c:v>29.234000000000002</c:v>
                </c:pt>
                <c:pt idx="32416">
                  <c:v>29.234000000000002</c:v>
                </c:pt>
                <c:pt idx="32417">
                  <c:v>29.234000000000002</c:v>
                </c:pt>
                <c:pt idx="32418">
                  <c:v>29.234000000000002</c:v>
                </c:pt>
                <c:pt idx="32419">
                  <c:v>29.234000000000002</c:v>
                </c:pt>
                <c:pt idx="32420">
                  <c:v>29.234000000000002</c:v>
                </c:pt>
                <c:pt idx="32421">
                  <c:v>29.234000000000002</c:v>
                </c:pt>
                <c:pt idx="32422">
                  <c:v>29.234000000000002</c:v>
                </c:pt>
                <c:pt idx="32423">
                  <c:v>29.234000000000002</c:v>
                </c:pt>
                <c:pt idx="32424">
                  <c:v>29.234000000000002</c:v>
                </c:pt>
                <c:pt idx="32425">
                  <c:v>29.234000000000002</c:v>
                </c:pt>
                <c:pt idx="32426">
                  <c:v>29.234000000000002</c:v>
                </c:pt>
                <c:pt idx="32427">
                  <c:v>29.234000000000002</c:v>
                </c:pt>
                <c:pt idx="32428">
                  <c:v>29.234000000000002</c:v>
                </c:pt>
                <c:pt idx="32429">
                  <c:v>29.234000000000002</c:v>
                </c:pt>
                <c:pt idx="32430">
                  <c:v>29.234000000000002</c:v>
                </c:pt>
                <c:pt idx="32431">
                  <c:v>29.234000000000002</c:v>
                </c:pt>
                <c:pt idx="32432">
                  <c:v>29.234000000000002</c:v>
                </c:pt>
                <c:pt idx="32433">
                  <c:v>29.234000000000002</c:v>
                </c:pt>
                <c:pt idx="32434">
                  <c:v>29.234000000000002</c:v>
                </c:pt>
                <c:pt idx="32435">
                  <c:v>29.234000000000002</c:v>
                </c:pt>
                <c:pt idx="32436">
                  <c:v>29.234000000000002</c:v>
                </c:pt>
                <c:pt idx="32437">
                  <c:v>29.234000000000002</c:v>
                </c:pt>
                <c:pt idx="32438">
                  <c:v>29.234000000000002</c:v>
                </c:pt>
                <c:pt idx="32439">
                  <c:v>29.234000000000002</c:v>
                </c:pt>
                <c:pt idx="32440">
                  <c:v>29.234000000000002</c:v>
                </c:pt>
                <c:pt idx="32441">
                  <c:v>29.234000000000002</c:v>
                </c:pt>
                <c:pt idx="32442">
                  <c:v>29.234000000000002</c:v>
                </c:pt>
                <c:pt idx="32443">
                  <c:v>29.234000000000002</c:v>
                </c:pt>
                <c:pt idx="32444">
                  <c:v>29.234000000000002</c:v>
                </c:pt>
                <c:pt idx="32445">
                  <c:v>29.234000000000002</c:v>
                </c:pt>
                <c:pt idx="32446">
                  <c:v>29.234000000000002</c:v>
                </c:pt>
                <c:pt idx="32447">
                  <c:v>29.234000000000002</c:v>
                </c:pt>
                <c:pt idx="32448">
                  <c:v>29.234000000000002</c:v>
                </c:pt>
                <c:pt idx="32449">
                  <c:v>29.234000000000002</c:v>
                </c:pt>
                <c:pt idx="32450">
                  <c:v>29.234000000000002</c:v>
                </c:pt>
                <c:pt idx="32451">
                  <c:v>29.234000000000002</c:v>
                </c:pt>
                <c:pt idx="32452">
                  <c:v>29.234000000000002</c:v>
                </c:pt>
                <c:pt idx="32453">
                  <c:v>29.234000000000002</c:v>
                </c:pt>
                <c:pt idx="32454">
                  <c:v>29.234000000000002</c:v>
                </c:pt>
                <c:pt idx="32455">
                  <c:v>29.234000000000002</c:v>
                </c:pt>
                <c:pt idx="32456">
                  <c:v>29.234000000000002</c:v>
                </c:pt>
                <c:pt idx="32457">
                  <c:v>29.234000000000002</c:v>
                </c:pt>
                <c:pt idx="32458">
                  <c:v>29.234000000000002</c:v>
                </c:pt>
                <c:pt idx="32459">
                  <c:v>29.234000000000002</c:v>
                </c:pt>
                <c:pt idx="32460">
                  <c:v>29.234000000000002</c:v>
                </c:pt>
                <c:pt idx="32461">
                  <c:v>29.234000000000002</c:v>
                </c:pt>
                <c:pt idx="32462">
                  <c:v>29.234000000000002</c:v>
                </c:pt>
                <c:pt idx="32463">
                  <c:v>29.234000000000002</c:v>
                </c:pt>
                <c:pt idx="32464">
                  <c:v>29.234000000000002</c:v>
                </c:pt>
                <c:pt idx="32465">
                  <c:v>29.234000000000002</c:v>
                </c:pt>
                <c:pt idx="32466">
                  <c:v>29.234000000000002</c:v>
                </c:pt>
                <c:pt idx="32467">
                  <c:v>29.234000000000002</c:v>
                </c:pt>
                <c:pt idx="32468">
                  <c:v>29.234000000000002</c:v>
                </c:pt>
                <c:pt idx="32469">
                  <c:v>29.234000000000002</c:v>
                </c:pt>
                <c:pt idx="32470">
                  <c:v>29.234000000000002</c:v>
                </c:pt>
                <c:pt idx="32471">
                  <c:v>29.234000000000002</c:v>
                </c:pt>
                <c:pt idx="32472">
                  <c:v>29.234000000000002</c:v>
                </c:pt>
                <c:pt idx="32473">
                  <c:v>29.234000000000002</c:v>
                </c:pt>
                <c:pt idx="32474">
                  <c:v>29.234000000000002</c:v>
                </c:pt>
                <c:pt idx="32475">
                  <c:v>29.234000000000002</c:v>
                </c:pt>
                <c:pt idx="32476">
                  <c:v>29.234000000000002</c:v>
                </c:pt>
                <c:pt idx="32477">
                  <c:v>29.234000000000002</c:v>
                </c:pt>
                <c:pt idx="32478">
                  <c:v>29.234000000000002</c:v>
                </c:pt>
                <c:pt idx="32479">
                  <c:v>29.234000000000002</c:v>
                </c:pt>
                <c:pt idx="32480">
                  <c:v>29.234000000000002</c:v>
                </c:pt>
                <c:pt idx="32481">
                  <c:v>29.234000000000002</c:v>
                </c:pt>
                <c:pt idx="32482">
                  <c:v>29.234000000000002</c:v>
                </c:pt>
                <c:pt idx="32483">
                  <c:v>29.234000000000002</c:v>
                </c:pt>
                <c:pt idx="32484">
                  <c:v>29.234000000000002</c:v>
                </c:pt>
                <c:pt idx="32485">
                  <c:v>29.234000000000002</c:v>
                </c:pt>
                <c:pt idx="32486">
                  <c:v>29.234000000000002</c:v>
                </c:pt>
                <c:pt idx="32487">
                  <c:v>29.234000000000002</c:v>
                </c:pt>
                <c:pt idx="32488">
                  <c:v>29.234000000000002</c:v>
                </c:pt>
                <c:pt idx="32489">
                  <c:v>29.234000000000002</c:v>
                </c:pt>
                <c:pt idx="32490">
                  <c:v>29.234000000000002</c:v>
                </c:pt>
                <c:pt idx="32491">
                  <c:v>29.234000000000002</c:v>
                </c:pt>
                <c:pt idx="32492">
                  <c:v>29.234000000000002</c:v>
                </c:pt>
                <c:pt idx="32493">
                  <c:v>29.234000000000002</c:v>
                </c:pt>
                <c:pt idx="32494">
                  <c:v>29.234000000000002</c:v>
                </c:pt>
                <c:pt idx="32495">
                  <c:v>29.234000000000002</c:v>
                </c:pt>
                <c:pt idx="32496">
                  <c:v>29.234000000000002</c:v>
                </c:pt>
                <c:pt idx="32497">
                  <c:v>29.234000000000002</c:v>
                </c:pt>
                <c:pt idx="32498">
                  <c:v>29.234000000000002</c:v>
                </c:pt>
                <c:pt idx="32499">
                  <c:v>29.234000000000002</c:v>
                </c:pt>
                <c:pt idx="32500">
                  <c:v>29.234000000000002</c:v>
                </c:pt>
                <c:pt idx="32501">
                  <c:v>29.234000000000002</c:v>
                </c:pt>
                <c:pt idx="32502">
                  <c:v>29.234000000000002</c:v>
                </c:pt>
                <c:pt idx="32503">
                  <c:v>29.234000000000002</c:v>
                </c:pt>
                <c:pt idx="32504">
                  <c:v>29.234000000000002</c:v>
                </c:pt>
                <c:pt idx="32505">
                  <c:v>29.234000000000002</c:v>
                </c:pt>
                <c:pt idx="32506">
                  <c:v>29.234000000000002</c:v>
                </c:pt>
                <c:pt idx="32507">
                  <c:v>29.234000000000002</c:v>
                </c:pt>
                <c:pt idx="32508">
                  <c:v>29.234000000000002</c:v>
                </c:pt>
                <c:pt idx="32509">
                  <c:v>29.234000000000002</c:v>
                </c:pt>
                <c:pt idx="32510">
                  <c:v>29.234000000000002</c:v>
                </c:pt>
                <c:pt idx="32511">
                  <c:v>29.234000000000002</c:v>
                </c:pt>
                <c:pt idx="32512">
                  <c:v>29.234000000000002</c:v>
                </c:pt>
                <c:pt idx="32513">
                  <c:v>29.234000000000002</c:v>
                </c:pt>
                <c:pt idx="32514">
                  <c:v>29.263999999999999</c:v>
                </c:pt>
                <c:pt idx="32515">
                  <c:v>29.271999999999998</c:v>
                </c:pt>
                <c:pt idx="32516">
                  <c:v>29.271999999999998</c:v>
                </c:pt>
                <c:pt idx="32517">
                  <c:v>29.271999999999998</c:v>
                </c:pt>
                <c:pt idx="32518">
                  <c:v>29.271999999999998</c:v>
                </c:pt>
                <c:pt idx="32519">
                  <c:v>29.271999999999998</c:v>
                </c:pt>
                <c:pt idx="32520">
                  <c:v>29.271999999999998</c:v>
                </c:pt>
                <c:pt idx="32521">
                  <c:v>29.271999999999998</c:v>
                </c:pt>
                <c:pt idx="32522">
                  <c:v>29.271999999999998</c:v>
                </c:pt>
                <c:pt idx="32523">
                  <c:v>29.271999999999998</c:v>
                </c:pt>
                <c:pt idx="32524">
                  <c:v>29.271999999999998</c:v>
                </c:pt>
                <c:pt idx="32525">
                  <c:v>29.271999999999998</c:v>
                </c:pt>
                <c:pt idx="32526">
                  <c:v>29.271999999999998</c:v>
                </c:pt>
                <c:pt idx="32527">
                  <c:v>29.271999999999998</c:v>
                </c:pt>
                <c:pt idx="32528">
                  <c:v>29.271999999999998</c:v>
                </c:pt>
                <c:pt idx="32529">
                  <c:v>29.271999999999998</c:v>
                </c:pt>
                <c:pt idx="32530">
                  <c:v>29.271999999999998</c:v>
                </c:pt>
                <c:pt idx="32531">
                  <c:v>29.271999999999998</c:v>
                </c:pt>
                <c:pt idx="32532">
                  <c:v>29.271999999999998</c:v>
                </c:pt>
                <c:pt idx="32533">
                  <c:v>29.271999999999998</c:v>
                </c:pt>
                <c:pt idx="32534">
                  <c:v>29.271999999999998</c:v>
                </c:pt>
                <c:pt idx="32535">
                  <c:v>29.271999999999998</c:v>
                </c:pt>
                <c:pt idx="32536">
                  <c:v>29.271999999999998</c:v>
                </c:pt>
                <c:pt idx="32537">
                  <c:v>29.271999999999998</c:v>
                </c:pt>
                <c:pt idx="32538">
                  <c:v>29.271999999999998</c:v>
                </c:pt>
                <c:pt idx="32539">
                  <c:v>29.271999999999998</c:v>
                </c:pt>
                <c:pt idx="32540">
                  <c:v>29.271999999999998</c:v>
                </c:pt>
                <c:pt idx="32541">
                  <c:v>29.271999999999998</c:v>
                </c:pt>
                <c:pt idx="32542">
                  <c:v>29.271999999999998</c:v>
                </c:pt>
                <c:pt idx="32543">
                  <c:v>29.271999999999998</c:v>
                </c:pt>
                <c:pt idx="32544">
                  <c:v>29.271999999999998</c:v>
                </c:pt>
                <c:pt idx="32545">
                  <c:v>29.271999999999998</c:v>
                </c:pt>
                <c:pt idx="32546">
                  <c:v>29.271999999999998</c:v>
                </c:pt>
                <c:pt idx="32547">
                  <c:v>29.271999999999998</c:v>
                </c:pt>
                <c:pt idx="32548">
                  <c:v>29.271999999999998</c:v>
                </c:pt>
                <c:pt idx="32549">
                  <c:v>29.271999999999998</c:v>
                </c:pt>
                <c:pt idx="32550">
                  <c:v>29.271999999999998</c:v>
                </c:pt>
                <c:pt idx="32551">
                  <c:v>29.271999999999998</c:v>
                </c:pt>
                <c:pt idx="32552">
                  <c:v>29.271999999999998</c:v>
                </c:pt>
                <c:pt idx="32553">
                  <c:v>29.271999999999998</c:v>
                </c:pt>
                <c:pt idx="32554">
                  <c:v>29.271999999999998</c:v>
                </c:pt>
                <c:pt idx="32555">
                  <c:v>29.271999999999998</c:v>
                </c:pt>
                <c:pt idx="32556">
                  <c:v>29.271999999999998</c:v>
                </c:pt>
                <c:pt idx="32557">
                  <c:v>29.271999999999998</c:v>
                </c:pt>
                <c:pt idx="32558">
                  <c:v>29.271999999999998</c:v>
                </c:pt>
                <c:pt idx="32559">
                  <c:v>29.271999999999998</c:v>
                </c:pt>
                <c:pt idx="32560">
                  <c:v>29.271999999999998</c:v>
                </c:pt>
                <c:pt idx="32561">
                  <c:v>29.271999999999998</c:v>
                </c:pt>
                <c:pt idx="32562">
                  <c:v>29.271999999999998</c:v>
                </c:pt>
                <c:pt idx="32563">
                  <c:v>29.271999999999998</c:v>
                </c:pt>
                <c:pt idx="32564">
                  <c:v>29.271999999999998</c:v>
                </c:pt>
                <c:pt idx="32565">
                  <c:v>29.271999999999998</c:v>
                </c:pt>
                <c:pt idx="32566">
                  <c:v>29.271999999999998</c:v>
                </c:pt>
                <c:pt idx="32567">
                  <c:v>29.271999999999998</c:v>
                </c:pt>
                <c:pt idx="32568">
                  <c:v>29.271999999999998</c:v>
                </c:pt>
                <c:pt idx="32569">
                  <c:v>29.271999999999998</c:v>
                </c:pt>
                <c:pt idx="32570">
                  <c:v>29.271999999999998</c:v>
                </c:pt>
                <c:pt idx="32571">
                  <c:v>29.271999999999998</c:v>
                </c:pt>
                <c:pt idx="32572">
                  <c:v>29.271999999999998</c:v>
                </c:pt>
                <c:pt idx="32573">
                  <c:v>29.271999999999998</c:v>
                </c:pt>
                <c:pt idx="32574">
                  <c:v>29.271999999999998</c:v>
                </c:pt>
                <c:pt idx="32575">
                  <c:v>29.271999999999998</c:v>
                </c:pt>
                <c:pt idx="32576">
                  <c:v>29.271999999999998</c:v>
                </c:pt>
                <c:pt idx="32577">
                  <c:v>29.271999999999998</c:v>
                </c:pt>
                <c:pt idx="32578">
                  <c:v>29.271999999999998</c:v>
                </c:pt>
                <c:pt idx="32579">
                  <c:v>29.271999999999998</c:v>
                </c:pt>
                <c:pt idx="32580">
                  <c:v>29.271999999999998</c:v>
                </c:pt>
                <c:pt idx="32581">
                  <c:v>29.271999999999998</c:v>
                </c:pt>
                <c:pt idx="32582">
                  <c:v>29.271999999999998</c:v>
                </c:pt>
                <c:pt idx="32583">
                  <c:v>29.271999999999998</c:v>
                </c:pt>
                <c:pt idx="32584">
                  <c:v>29.271999999999998</c:v>
                </c:pt>
                <c:pt idx="32585">
                  <c:v>29.271999999999998</c:v>
                </c:pt>
                <c:pt idx="32586">
                  <c:v>29.271999999999998</c:v>
                </c:pt>
                <c:pt idx="32587">
                  <c:v>29.271999999999998</c:v>
                </c:pt>
                <c:pt idx="32588">
                  <c:v>29.271999999999998</c:v>
                </c:pt>
                <c:pt idx="32589">
                  <c:v>29.271999999999998</c:v>
                </c:pt>
                <c:pt idx="32590">
                  <c:v>29.271999999999998</c:v>
                </c:pt>
                <c:pt idx="32591">
                  <c:v>29.271999999999998</c:v>
                </c:pt>
                <c:pt idx="32592">
                  <c:v>29.271999999999998</c:v>
                </c:pt>
                <c:pt idx="32593">
                  <c:v>29.271999999999998</c:v>
                </c:pt>
                <c:pt idx="32594">
                  <c:v>29.271999999999998</c:v>
                </c:pt>
                <c:pt idx="32595">
                  <c:v>29.271999999999998</c:v>
                </c:pt>
                <c:pt idx="32596">
                  <c:v>29.271999999999998</c:v>
                </c:pt>
                <c:pt idx="32597">
                  <c:v>29.271999999999998</c:v>
                </c:pt>
                <c:pt idx="32598">
                  <c:v>29.271999999999998</c:v>
                </c:pt>
                <c:pt idx="32599">
                  <c:v>29.271999999999998</c:v>
                </c:pt>
                <c:pt idx="32600">
                  <c:v>29.271999999999998</c:v>
                </c:pt>
                <c:pt idx="32601">
                  <c:v>29.271999999999998</c:v>
                </c:pt>
                <c:pt idx="32602">
                  <c:v>29.271999999999998</c:v>
                </c:pt>
                <c:pt idx="32603">
                  <c:v>29.271999999999998</c:v>
                </c:pt>
                <c:pt idx="32604">
                  <c:v>29.271999999999998</c:v>
                </c:pt>
                <c:pt idx="32605">
                  <c:v>29.271999999999998</c:v>
                </c:pt>
                <c:pt idx="32606">
                  <c:v>29.271999999999998</c:v>
                </c:pt>
                <c:pt idx="32607">
                  <c:v>29.271999999999998</c:v>
                </c:pt>
                <c:pt idx="32608">
                  <c:v>29.271999999999998</c:v>
                </c:pt>
                <c:pt idx="32609">
                  <c:v>29.271999999999998</c:v>
                </c:pt>
                <c:pt idx="32610">
                  <c:v>29.271999999999998</c:v>
                </c:pt>
                <c:pt idx="32611">
                  <c:v>29.271999999999998</c:v>
                </c:pt>
                <c:pt idx="32612">
                  <c:v>29.271999999999998</c:v>
                </c:pt>
                <c:pt idx="32613">
                  <c:v>29.271999999999998</c:v>
                </c:pt>
                <c:pt idx="32614">
                  <c:v>29.271999999999998</c:v>
                </c:pt>
                <c:pt idx="32615">
                  <c:v>29.271999999999998</c:v>
                </c:pt>
                <c:pt idx="32616">
                  <c:v>29.271999999999998</c:v>
                </c:pt>
                <c:pt idx="32617">
                  <c:v>29.271999999999998</c:v>
                </c:pt>
                <c:pt idx="32618">
                  <c:v>29.271999999999998</c:v>
                </c:pt>
                <c:pt idx="32619">
                  <c:v>29.271999999999998</c:v>
                </c:pt>
                <c:pt idx="32620">
                  <c:v>29.271999999999998</c:v>
                </c:pt>
                <c:pt idx="32621">
                  <c:v>29.271999999999998</c:v>
                </c:pt>
                <c:pt idx="32622">
                  <c:v>29.271999999999998</c:v>
                </c:pt>
                <c:pt idx="32623">
                  <c:v>29.271999999999998</c:v>
                </c:pt>
                <c:pt idx="32624">
                  <c:v>29.271999999999998</c:v>
                </c:pt>
                <c:pt idx="32625">
                  <c:v>29.271999999999998</c:v>
                </c:pt>
                <c:pt idx="32626">
                  <c:v>29.271999999999998</c:v>
                </c:pt>
                <c:pt idx="32627">
                  <c:v>29.271999999999998</c:v>
                </c:pt>
                <c:pt idx="32628">
                  <c:v>29.271999999999998</c:v>
                </c:pt>
                <c:pt idx="32629">
                  <c:v>29.271999999999998</c:v>
                </c:pt>
                <c:pt idx="32630">
                  <c:v>29.271999999999998</c:v>
                </c:pt>
                <c:pt idx="32631">
                  <c:v>29.271999999999998</c:v>
                </c:pt>
                <c:pt idx="32632">
                  <c:v>29.271999999999998</c:v>
                </c:pt>
                <c:pt idx="32633">
                  <c:v>29.271999999999998</c:v>
                </c:pt>
                <c:pt idx="32634">
                  <c:v>29.271999999999998</c:v>
                </c:pt>
                <c:pt idx="32635">
                  <c:v>29.271999999999998</c:v>
                </c:pt>
                <c:pt idx="32636">
                  <c:v>29.271999999999998</c:v>
                </c:pt>
                <c:pt idx="32637">
                  <c:v>29.271999999999998</c:v>
                </c:pt>
                <c:pt idx="32638">
                  <c:v>29.271999999999998</c:v>
                </c:pt>
                <c:pt idx="32639">
                  <c:v>29.271999999999998</c:v>
                </c:pt>
                <c:pt idx="32640">
                  <c:v>29.271999999999998</c:v>
                </c:pt>
                <c:pt idx="32641">
                  <c:v>29.271999999999998</c:v>
                </c:pt>
                <c:pt idx="32642">
                  <c:v>29.271999999999998</c:v>
                </c:pt>
                <c:pt idx="32643">
                  <c:v>29.271999999999998</c:v>
                </c:pt>
                <c:pt idx="32644">
                  <c:v>29.271999999999998</c:v>
                </c:pt>
                <c:pt idx="32645">
                  <c:v>29.271999999999998</c:v>
                </c:pt>
                <c:pt idx="32646">
                  <c:v>29.271999999999998</c:v>
                </c:pt>
                <c:pt idx="32647">
                  <c:v>29.271999999999998</c:v>
                </c:pt>
                <c:pt idx="32648">
                  <c:v>29.271999999999998</c:v>
                </c:pt>
                <c:pt idx="32649">
                  <c:v>29.271999999999998</c:v>
                </c:pt>
                <c:pt idx="32650">
                  <c:v>29.271999999999998</c:v>
                </c:pt>
                <c:pt idx="32651">
                  <c:v>29.271999999999998</c:v>
                </c:pt>
                <c:pt idx="32652">
                  <c:v>29.271999999999998</c:v>
                </c:pt>
                <c:pt idx="32653">
                  <c:v>29.271999999999998</c:v>
                </c:pt>
                <c:pt idx="32654">
                  <c:v>29.271999999999998</c:v>
                </c:pt>
                <c:pt idx="32655">
                  <c:v>29.271999999999998</c:v>
                </c:pt>
                <c:pt idx="32656">
                  <c:v>29.271999999999998</c:v>
                </c:pt>
                <c:pt idx="32657">
                  <c:v>29.271999999999998</c:v>
                </c:pt>
                <c:pt idx="32658">
                  <c:v>29.271999999999998</c:v>
                </c:pt>
                <c:pt idx="32659">
                  <c:v>29.271999999999998</c:v>
                </c:pt>
                <c:pt idx="32660">
                  <c:v>29.271999999999998</c:v>
                </c:pt>
                <c:pt idx="32661">
                  <c:v>29.271999999999998</c:v>
                </c:pt>
                <c:pt idx="32662">
                  <c:v>29.271999999999998</c:v>
                </c:pt>
                <c:pt idx="32663">
                  <c:v>29.271999999999998</c:v>
                </c:pt>
                <c:pt idx="32664">
                  <c:v>29.271999999999998</c:v>
                </c:pt>
                <c:pt idx="32665">
                  <c:v>29.271999999999998</c:v>
                </c:pt>
                <c:pt idx="32666">
                  <c:v>29.271999999999998</c:v>
                </c:pt>
                <c:pt idx="32667">
                  <c:v>29.271999999999998</c:v>
                </c:pt>
                <c:pt idx="32668">
                  <c:v>29.271999999999998</c:v>
                </c:pt>
                <c:pt idx="32669">
                  <c:v>29.271999999999998</c:v>
                </c:pt>
                <c:pt idx="32670">
                  <c:v>29.271999999999998</c:v>
                </c:pt>
                <c:pt idx="32671">
                  <c:v>29.271999999999998</c:v>
                </c:pt>
                <c:pt idx="32672">
                  <c:v>29.271999999999998</c:v>
                </c:pt>
                <c:pt idx="32673">
                  <c:v>29.271999999999998</c:v>
                </c:pt>
                <c:pt idx="32674">
                  <c:v>29.271999999999998</c:v>
                </c:pt>
                <c:pt idx="32675">
                  <c:v>29.271999999999998</c:v>
                </c:pt>
                <c:pt idx="32676">
                  <c:v>29.271999999999998</c:v>
                </c:pt>
                <c:pt idx="32677">
                  <c:v>29.271999999999998</c:v>
                </c:pt>
                <c:pt idx="32678">
                  <c:v>29.271999999999998</c:v>
                </c:pt>
                <c:pt idx="32679">
                  <c:v>29.271999999999998</c:v>
                </c:pt>
                <c:pt idx="32680">
                  <c:v>29.271999999999998</c:v>
                </c:pt>
                <c:pt idx="32681">
                  <c:v>29.271999999999998</c:v>
                </c:pt>
                <c:pt idx="32682">
                  <c:v>29.271999999999998</c:v>
                </c:pt>
                <c:pt idx="32683">
                  <c:v>29.271999999999998</c:v>
                </c:pt>
                <c:pt idx="32684">
                  <c:v>29.271999999999998</c:v>
                </c:pt>
                <c:pt idx="32685">
                  <c:v>29.271999999999998</c:v>
                </c:pt>
                <c:pt idx="32686">
                  <c:v>29.271999999999998</c:v>
                </c:pt>
                <c:pt idx="32687">
                  <c:v>29.271999999999998</c:v>
                </c:pt>
                <c:pt idx="32688">
                  <c:v>29.271999999999998</c:v>
                </c:pt>
                <c:pt idx="32689">
                  <c:v>29.271999999999998</c:v>
                </c:pt>
                <c:pt idx="32690">
                  <c:v>29.271999999999998</c:v>
                </c:pt>
                <c:pt idx="32691">
                  <c:v>29.271999999999998</c:v>
                </c:pt>
                <c:pt idx="32692">
                  <c:v>29.271999999999998</c:v>
                </c:pt>
                <c:pt idx="32693">
                  <c:v>29.271999999999998</c:v>
                </c:pt>
                <c:pt idx="32694">
                  <c:v>29.271999999999998</c:v>
                </c:pt>
                <c:pt idx="32695">
                  <c:v>29.271999999999998</c:v>
                </c:pt>
                <c:pt idx="32696">
                  <c:v>29.271999999999998</c:v>
                </c:pt>
                <c:pt idx="32697">
                  <c:v>29.271999999999998</c:v>
                </c:pt>
                <c:pt idx="32698">
                  <c:v>29.271999999999998</c:v>
                </c:pt>
                <c:pt idx="32699">
                  <c:v>29.271999999999998</c:v>
                </c:pt>
                <c:pt idx="32700">
                  <c:v>29.271999999999998</c:v>
                </c:pt>
                <c:pt idx="32701">
                  <c:v>29.271999999999998</c:v>
                </c:pt>
                <c:pt idx="32702">
                  <c:v>29.271999999999998</c:v>
                </c:pt>
                <c:pt idx="32703">
                  <c:v>29.271999999999998</c:v>
                </c:pt>
                <c:pt idx="32704">
                  <c:v>29.271999999999998</c:v>
                </c:pt>
                <c:pt idx="32705">
                  <c:v>29.271999999999998</c:v>
                </c:pt>
                <c:pt idx="32706">
                  <c:v>29.271999999999998</c:v>
                </c:pt>
                <c:pt idx="32707">
                  <c:v>29.271999999999998</c:v>
                </c:pt>
                <c:pt idx="32708">
                  <c:v>29.271999999999998</c:v>
                </c:pt>
                <c:pt idx="32709">
                  <c:v>29.271999999999998</c:v>
                </c:pt>
                <c:pt idx="32710">
                  <c:v>29.271999999999998</c:v>
                </c:pt>
                <c:pt idx="32711">
                  <c:v>29.271999999999998</c:v>
                </c:pt>
                <c:pt idx="32712">
                  <c:v>29.271999999999998</c:v>
                </c:pt>
                <c:pt idx="32713">
                  <c:v>29.271999999999998</c:v>
                </c:pt>
                <c:pt idx="32714">
                  <c:v>29.271999999999998</c:v>
                </c:pt>
                <c:pt idx="32715">
                  <c:v>29.271999999999998</c:v>
                </c:pt>
                <c:pt idx="32716">
                  <c:v>29.271999999999998</c:v>
                </c:pt>
                <c:pt idx="32717">
                  <c:v>29.271999999999998</c:v>
                </c:pt>
                <c:pt idx="32718">
                  <c:v>29.271999999999998</c:v>
                </c:pt>
                <c:pt idx="32719">
                  <c:v>29.271999999999998</c:v>
                </c:pt>
                <c:pt idx="32720">
                  <c:v>29.271999999999998</c:v>
                </c:pt>
                <c:pt idx="32721">
                  <c:v>29.271999999999998</c:v>
                </c:pt>
                <c:pt idx="32722">
                  <c:v>29.271999999999998</c:v>
                </c:pt>
                <c:pt idx="32723">
                  <c:v>29.271999999999998</c:v>
                </c:pt>
                <c:pt idx="32724">
                  <c:v>29.271999999999998</c:v>
                </c:pt>
                <c:pt idx="32725">
                  <c:v>29.297999999999998</c:v>
                </c:pt>
                <c:pt idx="32726">
                  <c:v>29.302</c:v>
                </c:pt>
                <c:pt idx="32727">
                  <c:v>29.302</c:v>
                </c:pt>
                <c:pt idx="32728">
                  <c:v>29.302</c:v>
                </c:pt>
                <c:pt idx="32729">
                  <c:v>29.302</c:v>
                </c:pt>
                <c:pt idx="32730">
                  <c:v>29.302</c:v>
                </c:pt>
                <c:pt idx="32731">
                  <c:v>29.302</c:v>
                </c:pt>
                <c:pt idx="32732">
                  <c:v>29.302</c:v>
                </c:pt>
                <c:pt idx="32733">
                  <c:v>29.302</c:v>
                </c:pt>
                <c:pt idx="32734">
                  <c:v>29.302</c:v>
                </c:pt>
                <c:pt idx="32735">
                  <c:v>29.302</c:v>
                </c:pt>
                <c:pt idx="32736">
                  <c:v>29.302</c:v>
                </c:pt>
                <c:pt idx="32737">
                  <c:v>29.302</c:v>
                </c:pt>
                <c:pt idx="32738">
                  <c:v>29.302</c:v>
                </c:pt>
                <c:pt idx="32739">
                  <c:v>29.302</c:v>
                </c:pt>
                <c:pt idx="32740">
                  <c:v>29.302</c:v>
                </c:pt>
                <c:pt idx="32741">
                  <c:v>29.302</c:v>
                </c:pt>
                <c:pt idx="32742">
                  <c:v>29.302</c:v>
                </c:pt>
                <c:pt idx="32743">
                  <c:v>29.302</c:v>
                </c:pt>
                <c:pt idx="32744">
                  <c:v>29.302</c:v>
                </c:pt>
                <c:pt idx="32745">
                  <c:v>29.302</c:v>
                </c:pt>
                <c:pt idx="32746">
                  <c:v>29.302</c:v>
                </c:pt>
                <c:pt idx="32747">
                  <c:v>29.302</c:v>
                </c:pt>
                <c:pt idx="32748">
                  <c:v>29.302</c:v>
                </c:pt>
                <c:pt idx="32749">
                  <c:v>29.302</c:v>
                </c:pt>
                <c:pt idx="32750">
                  <c:v>29.302</c:v>
                </c:pt>
                <c:pt idx="32751">
                  <c:v>29.302</c:v>
                </c:pt>
                <c:pt idx="32752">
                  <c:v>29.302</c:v>
                </c:pt>
                <c:pt idx="32753">
                  <c:v>29.302</c:v>
                </c:pt>
                <c:pt idx="32754">
                  <c:v>29.302</c:v>
                </c:pt>
                <c:pt idx="32755">
                  <c:v>29.302</c:v>
                </c:pt>
                <c:pt idx="32756">
                  <c:v>29.302</c:v>
                </c:pt>
                <c:pt idx="32757">
                  <c:v>29.302</c:v>
                </c:pt>
                <c:pt idx="32758">
                  <c:v>29.302</c:v>
                </c:pt>
                <c:pt idx="32759">
                  <c:v>29.302</c:v>
                </c:pt>
                <c:pt idx="32760">
                  <c:v>29.302</c:v>
                </c:pt>
                <c:pt idx="32761">
                  <c:v>29.302</c:v>
                </c:pt>
                <c:pt idx="32762">
                  <c:v>29.302</c:v>
                </c:pt>
                <c:pt idx="32763">
                  <c:v>29.302</c:v>
                </c:pt>
                <c:pt idx="32764">
                  <c:v>29.302</c:v>
                </c:pt>
                <c:pt idx="32765">
                  <c:v>29.302</c:v>
                </c:pt>
                <c:pt idx="32766">
                  <c:v>29.302</c:v>
                </c:pt>
                <c:pt idx="32767">
                  <c:v>29.302</c:v>
                </c:pt>
                <c:pt idx="32768">
                  <c:v>29.302</c:v>
                </c:pt>
                <c:pt idx="32769">
                  <c:v>29.302</c:v>
                </c:pt>
                <c:pt idx="32770">
                  <c:v>29.302</c:v>
                </c:pt>
                <c:pt idx="32771">
                  <c:v>29.302</c:v>
                </c:pt>
                <c:pt idx="32772">
                  <c:v>29.302</c:v>
                </c:pt>
                <c:pt idx="32773">
                  <c:v>29.302</c:v>
                </c:pt>
                <c:pt idx="32774">
                  <c:v>29.302</c:v>
                </c:pt>
                <c:pt idx="32775">
                  <c:v>29.302</c:v>
                </c:pt>
                <c:pt idx="32776">
                  <c:v>29.302</c:v>
                </c:pt>
                <c:pt idx="32777">
                  <c:v>29.302</c:v>
                </c:pt>
                <c:pt idx="32778">
                  <c:v>29.302</c:v>
                </c:pt>
                <c:pt idx="32779">
                  <c:v>29.302</c:v>
                </c:pt>
                <c:pt idx="32780">
                  <c:v>29.302</c:v>
                </c:pt>
                <c:pt idx="32781">
                  <c:v>29.302</c:v>
                </c:pt>
                <c:pt idx="32782">
                  <c:v>29.302</c:v>
                </c:pt>
                <c:pt idx="32783">
                  <c:v>29.302</c:v>
                </c:pt>
                <c:pt idx="32784">
                  <c:v>29.302</c:v>
                </c:pt>
                <c:pt idx="32785">
                  <c:v>29.302</c:v>
                </c:pt>
                <c:pt idx="32786">
                  <c:v>29.302</c:v>
                </c:pt>
                <c:pt idx="32787">
                  <c:v>29.302</c:v>
                </c:pt>
                <c:pt idx="32788">
                  <c:v>29.302</c:v>
                </c:pt>
                <c:pt idx="32789">
                  <c:v>29.302</c:v>
                </c:pt>
                <c:pt idx="32790">
                  <c:v>29.302</c:v>
                </c:pt>
                <c:pt idx="32791">
                  <c:v>29.302</c:v>
                </c:pt>
                <c:pt idx="32792">
                  <c:v>29.302</c:v>
                </c:pt>
                <c:pt idx="32793">
                  <c:v>29.302</c:v>
                </c:pt>
                <c:pt idx="32794">
                  <c:v>29.302</c:v>
                </c:pt>
                <c:pt idx="32795">
                  <c:v>29.302</c:v>
                </c:pt>
                <c:pt idx="32796">
                  <c:v>29.302</c:v>
                </c:pt>
                <c:pt idx="32797">
                  <c:v>29.302</c:v>
                </c:pt>
                <c:pt idx="32798">
                  <c:v>29.302</c:v>
                </c:pt>
                <c:pt idx="32799">
                  <c:v>29.302</c:v>
                </c:pt>
                <c:pt idx="32800">
                  <c:v>29.302</c:v>
                </c:pt>
                <c:pt idx="32801">
                  <c:v>29.302</c:v>
                </c:pt>
                <c:pt idx="32802">
                  <c:v>29.302</c:v>
                </c:pt>
                <c:pt idx="32803">
                  <c:v>29.302</c:v>
                </c:pt>
                <c:pt idx="32804">
                  <c:v>29.302</c:v>
                </c:pt>
                <c:pt idx="32805">
                  <c:v>29.302</c:v>
                </c:pt>
                <c:pt idx="32806">
                  <c:v>29.302</c:v>
                </c:pt>
                <c:pt idx="32807">
                  <c:v>29.302</c:v>
                </c:pt>
                <c:pt idx="32808">
                  <c:v>29.302</c:v>
                </c:pt>
                <c:pt idx="32809">
                  <c:v>29.302</c:v>
                </c:pt>
                <c:pt idx="32810">
                  <c:v>29.302</c:v>
                </c:pt>
                <c:pt idx="32811">
                  <c:v>29.302</c:v>
                </c:pt>
                <c:pt idx="32812">
                  <c:v>29.302</c:v>
                </c:pt>
                <c:pt idx="32813">
                  <c:v>29.302</c:v>
                </c:pt>
                <c:pt idx="32814">
                  <c:v>29.302</c:v>
                </c:pt>
                <c:pt idx="32815">
                  <c:v>29.302</c:v>
                </c:pt>
                <c:pt idx="32816">
                  <c:v>29.302</c:v>
                </c:pt>
                <c:pt idx="32817">
                  <c:v>29.302</c:v>
                </c:pt>
                <c:pt idx="32818">
                  <c:v>29.302</c:v>
                </c:pt>
                <c:pt idx="32819">
                  <c:v>29.302</c:v>
                </c:pt>
                <c:pt idx="32820">
                  <c:v>29.302</c:v>
                </c:pt>
                <c:pt idx="32821">
                  <c:v>29.302</c:v>
                </c:pt>
                <c:pt idx="32822">
                  <c:v>29.302</c:v>
                </c:pt>
                <c:pt idx="32823">
                  <c:v>29.302</c:v>
                </c:pt>
                <c:pt idx="32824">
                  <c:v>29.302</c:v>
                </c:pt>
                <c:pt idx="32825">
                  <c:v>29.302</c:v>
                </c:pt>
                <c:pt idx="32826">
                  <c:v>29.302</c:v>
                </c:pt>
                <c:pt idx="32827">
                  <c:v>29.302</c:v>
                </c:pt>
                <c:pt idx="32828">
                  <c:v>29.302</c:v>
                </c:pt>
                <c:pt idx="32829">
                  <c:v>29.302</c:v>
                </c:pt>
                <c:pt idx="32830">
                  <c:v>29.302</c:v>
                </c:pt>
                <c:pt idx="32831">
                  <c:v>29.302</c:v>
                </c:pt>
                <c:pt idx="32832">
                  <c:v>29.302</c:v>
                </c:pt>
                <c:pt idx="32833">
                  <c:v>29.302</c:v>
                </c:pt>
                <c:pt idx="32834">
                  <c:v>29.302</c:v>
                </c:pt>
                <c:pt idx="32835">
                  <c:v>29.302</c:v>
                </c:pt>
                <c:pt idx="32836">
                  <c:v>29.302</c:v>
                </c:pt>
                <c:pt idx="32837">
                  <c:v>29.302</c:v>
                </c:pt>
                <c:pt idx="32838">
                  <c:v>29.302</c:v>
                </c:pt>
                <c:pt idx="32839">
                  <c:v>29.302</c:v>
                </c:pt>
                <c:pt idx="32840">
                  <c:v>29.302</c:v>
                </c:pt>
                <c:pt idx="32841">
                  <c:v>29.302</c:v>
                </c:pt>
                <c:pt idx="32842">
                  <c:v>29.302</c:v>
                </c:pt>
                <c:pt idx="32843">
                  <c:v>29.302</c:v>
                </c:pt>
                <c:pt idx="32844">
                  <c:v>29.302</c:v>
                </c:pt>
                <c:pt idx="32845">
                  <c:v>29.302</c:v>
                </c:pt>
                <c:pt idx="32846">
                  <c:v>29.302</c:v>
                </c:pt>
                <c:pt idx="32847">
                  <c:v>29.302</c:v>
                </c:pt>
                <c:pt idx="32848">
                  <c:v>29.302</c:v>
                </c:pt>
                <c:pt idx="32849">
                  <c:v>29.302</c:v>
                </c:pt>
                <c:pt idx="32850">
                  <c:v>29.302</c:v>
                </c:pt>
                <c:pt idx="32851">
                  <c:v>29.302</c:v>
                </c:pt>
                <c:pt idx="32852">
                  <c:v>29.302</c:v>
                </c:pt>
                <c:pt idx="32853">
                  <c:v>29.302</c:v>
                </c:pt>
                <c:pt idx="32854">
                  <c:v>29.302</c:v>
                </c:pt>
                <c:pt idx="32855">
                  <c:v>29.302</c:v>
                </c:pt>
                <c:pt idx="32856">
                  <c:v>29.302</c:v>
                </c:pt>
                <c:pt idx="32857">
                  <c:v>29.302</c:v>
                </c:pt>
                <c:pt idx="32858">
                  <c:v>29.302</c:v>
                </c:pt>
                <c:pt idx="32859">
                  <c:v>29.302</c:v>
                </c:pt>
                <c:pt idx="32860">
                  <c:v>29.302</c:v>
                </c:pt>
                <c:pt idx="32861">
                  <c:v>29.302</c:v>
                </c:pt>
                <c:pt idx="32862">
                  <c:v>29.302</c:v>
                </c:pt>
                <c:pt idx="32863">
                  <c:v>29.302</c:v>
                </c:pt>
                <c:pt idx="32864">
                  <c:v>29.302</c:v>
                </c:pt>
                <c:pt idx="32865">
                  <c:v>29.302</c:v>
                </c:pt>
                <c:pt idx="32866">
                  <c:v>29.302</c:v>
                </c:pt>
                <c:pt idx="32867">
                  <c:v>29.302</c:v>
                </c:pt>
                <c:pt idx="32868">
                  <c:v>29.302</c:v>
                </c:pt>
                <c:pt idx="32869">
                  <c:v>29.302</c:v>
                </c:pt>
                <c:pt idx="32870">
                  <c:v>29.302</c:v>
                </c:pt>
                <c:pt idx="32871">
                  <c:v>29.302</c:v>
                </c:pt>
                <c:pt idx="32872">
                  <c:v>29.302</c:v>
                </c:pt>
                <c:pt idx="32873">
                  <c:v>29.302</c:v>
                </c:pt>
                <c:pt idx="32874">
                  <c:v>29.302</c:v>
                </c:pt>
                <c:pt idx="32875">
                  <c:v>29.302</c:v>
                </c:pt>
                <c:pt idx="32876">
                  <c:v>29.302</c:v>
                </c:pt>
                <c:pt idx="32877">
                  <c:v>29.302</c:v>
                </c:pt>
                <c:pt idx="32878">
                  <c:v>29.302</c:v>
                </c:pt>
                <c:pt idx="32879">
                  <c:v>29.302</c:v>
                </c:pt>
                <c:pt idx="32880">
                  <c:v>29.302</c:v>
                </c:pt>
                <c:pt idx="32881">
                  <c:v>29.302</c:v>
                </c:pt>
                <c:pt idx="32882">
                  <c:v>29.302</c:v>
                </c:pt>
                <c:pt idx="32883">
                  <c:v>29.302</c:v>
                </c:pt>
                <c:pt idx="32884">
                  <c:v>29.302</c:v>
                </c:pt>
                <c:pt idx="32885">
                  <c:v>29.302</c:v>
                </c:pt>
                <c:pt idx="32886">
                  <c:v>29.302</c:v>
                </c:pt>
                <c:pt idx="32887">
                  <c:v>29.302</c:v>
                </c:pt>
                <c:pt idx="32888">
                  <c:v>29.302</c:v>
                </c:pt>
                <c:pt idx="32889">
                  <c:v>29.338000000000001</c:v>
                </c:pt>
                <c:pt idx="32890">
                  <c:v>29.338000000000001</c:v>
                </c:pt>
                <c:pt idx="32891">
                  <c:v>29.338000000000001</c:v>
                </c:pt>
                <c:pt idx="32892">
                  <c:v>29.338000000000001</c:v>
                </c:pt>
                <c:pt idx="32893">
                  <c:v>29.338000000000001</c:v>
                </c:pt>
                <c:pt idx="32894">
                  <c:v>29.338000000000001</c:v>
                </c:pt>
                <c:pt idx="32895">
                  <c:v>29.338000000000001</c:v>
                </c:pt>
                <c:pt idx="32896">
                  <c:v>29.338000000000001</c:v>
                </c:pt>
                <c:pt idx="32897">
                  <c:v>29.338000000000001</c:v>
                </c:pt>
                <c:pt idx="32898">
                  <c:v>29.338000000000001</c:v>
                </c:pt>
                <c:pt idx="32899">
                  <c:v>29.338000000000001</c:v>
                </c:pt>
                <c:pt idx="32900">
                  <c:v>29.338000000000001</c:v>
                </c:pt>
                <c:pt idx="32901">
                  <c:v>29.338000000000001</c:v>
                </c:pt>
                <c:pt idx="32902">
                  <c:v>29.338000000000001</c:v>
                </c:pt>
                <c:pt idx="32903">
                  <c:v>29.338000000000001</c:v>
                </c:pt>
                <c:pt idx="32904">
                  <c:v>29.338000000000001</c:v>
                </c:pt>
                <c:pt idx="32905">
                  <c:v>29.338000000000001</c:v>
                </c:pt>
                <c:pt idx="32906">
                  <c:v>29.338000000000001</c:v>
                </c:pt>
                <c:pt idx="32907">
                  <c:v>29.338000000000001</c:v>
                </c:pt>
                <c:pt idx="32908">
                  <c:v>29.338000000000001</c:v>
                </c:pt>
                <c:pt idx="32909">
                  <c:v>29.338000000000001</c:v>
                </c:pt>
                <c:pt idx="32910">
                  <c:v>29.338000000000001</c:v>
                </c:pt>
                <c:pt idx="32911">
                  <c:v>29.338000000000001</c:v>
                </c:pt>
                <c:pt idx="32912">
                  <c:v>29.338000000000001</c:v>
                </c:pt>
                <c:pt idx="32913">
                  <c:v>29.338000000000001</c:v>
                </c:pt>
                <c:pt idx="32914">
                  <c:v>29.338000000000001</c:v>
                </c:pt>
                <c:pt idx="32915">
                  <c:v>29.338000000000001</c:v>
                </c:pt>
                <c:pt idx="32916">
                  <c:v>29.338000000000001</c:v>
                </c:pt>
                <c:pt idx="32917">
                  <c:v>29.338000000000001</c:v>
                </c:pt>
                <c:pt idx="32918">
                  <c:v>29.338000000000001</c:v>
                </c:pt>
                <c:pt idx="32919">
                  <c:v>29.338000000000001</c:v>
                </c:pt>
                <c:pt idx="32920">
                  <c:v>29.338000000000001</c:v>
                </c:pt>
                <c:pt idx="32921">
                  <c:v>29.338000000000001</c:v>
                </c:pt>
                <c:pt idx="32922">
                  <c:v>29.338000000000001</c:v>
                </c:pt>
                <c:pt idx="32923">
                  <c:v>29.338000000000001</c:v>
                </c:pt>
                <c:pt idx="32924">
                  <c:v>29.338000000000001</c:v>
                </c:pt>
                <c:pt idx="32925">
                  <c:v>29.338000000000001</c:v>
                </c:pt>
                <c:pt idx="32926">
                  <c:v>29.338000000000001</c:v>
                </c:pt>
                <c:pt idx="32927">
                  <c:v>29.338000000000001</c:v>
                </c:pt>
                <c:pt idx="32928">
                  <c:v>29.338000000000001</c:v>
                </c:pt>
                <c:pt idx="32929">
                  <c:v>29.338000000000001</c:v>
                </c:pt>
                <c:pt idx="32930">
                  <c:v>29.338000000000001</c:v>
                </c:pt>
                <c:pt idx="32931">
                  <c:v>29.338000000000001</c:v>
                </c:pt>
                <c:pt idx="32932">
                  <c:v>29.338000000000001</c:v>
                </c:pt>
                <c:pt idx="32933">
                  <c:v>29.338000000000001</c:v>
                </c:pt>
                <c:pt idx="32934">
                  <c:v>29.338000000000001</c:v>
                </c:pt>
                <c:pt idx="32935">
                  <c:v>29.338000000000001</c:v>
                </c:pt>
                <c:pt idx="32936">
                  <c:v>29.338000000000001</c:v>
                </c:pt>
                <c:pt idx="32937">
                  <c:v>29.338000000000001</c:v>
                </c:pt>
                <c:pt idx="32938">
                  <c:v>29.338000000000001</c:v>
                </c:pt>
                <c:pt idx="32939">
                  <c:v>29.338000000000001</c:v>
                </c:pt>
                <c:pt idx="32940">
                  <c:v>29.338000000000001</c:v>
                </c:pt>
                <c:pt idx="32941">
                  <c:v>29.338000000000001</c:v>
                </c:pt>
                <c:pt idx="32942">
                  <c:v>29.338000000000001</c:v>
                </c:pt>
                <c:pt idx="32943">
                  <c:v>29.338000000000001</c:v>
                </c:pt>
                <c:pt idx="32944">
                  <c:v>29.338000000000001</c:v>
                </c:pt>
                <c:pt idx="32945">
                  <c:v>29.338000000000001</c:v>
                </c:pt>
                <c:pt idx="32946">
                  <c:v>29.338000000000001</c:v>
                </c:pt>
                <c:pt idx="32947">
                  <c:v>29.338000000000001</c:v>
                </c:pt>
                <c:pt idx="32948">
                  <c:v>29.338000000000001</c:v>
                </c:pt>
                <c:pt idx="32949">
                  <c:v>29.338000000000001</c:v>
                </c:pt>
                <c:pt idx="32950">
                  <c:v>29.338000000000001</c:v>
                </c:pt>
                <c:pt idx="32951">
                  <c:v>29.338000000000001</c:v>
                </c:pt>
                <c:pt idx="32952">
                  <c:v>29.338000000000001</c:v>
                </c:pt>
                <c:pt idx="32953">
                  <c:v>29.338000000000001</c:v>
                </c:pt>
                <c:pt idx="32954">
                  <c:v>29.338000000000001</c:v>
                </c:pt>
                <c:pt idx="32955">
                  <c:v>29.338000000000001</c:v>
                </c:pt>
                <c:pt idx="32956">
                  <c:v>29.338000000000001</c:v>
                </c:pt>
                <c:pt idx="32957">
                  <c:v>29.338000000000001</c:v>
                </c:pt>
                <c:pt idx="32958">
                  <c:v>29.338000000000001</c:v>
                </c:pt>
                <c:pt idx="32959">
                  <c:v>29.338000000000001</c:v>
                </c:pt>
                <c:pt idx="32960">
                  <c:v>29.338000000000001</c:v>
                </c:pt>
                <c:pt idx="32961">
                  <c:v>29.338000000000001</c:v>
                </c:pt>
                <c:pt idx="32962">
                  <c:v>29.338000000000001</c:v>
                </c:pt>
                <c:pt idx="32963">
                  <c:v>29.338000000000001</c:v>
                </c:pt>
                <c:pt idx="32964">
                  <c:v>29.338000000000001</c:v>
                </c:pt>
                <c:pt idx="32965">
                  <c:v>29.338000000000001</c:v>
                </c:pt>
                <c:pt idx="32966">
                  <c:v>29.338000000000001</c:v>
                </c:pt>
                <c:pt idx="32967">
                  <c:v>29.338000000000001</c:v>
                </c:pt>
                <c:pt idx="32968">
                  <c:v>29.338000000000001</c:v>
                </c:pt>
                <c:pt idx="32969">
                  <c:v>29.338000000000001</c:v>
                </c:pt>
                <c:pt idx="32970">
                  <c:v>29.338000000000001</c:v>
                </c:pt>
                <c:pt idx="32971">
                  <c:v>29.338000000000001</c:v>
                </c:pt>
                <c:pt idx="32972">
                  <c:v>29.338000000000001</c:v>
                </c:pt>
                <c:pt idx="32973">
                  <c:v>29.338000000000001</c:v>
                </c:pt>
                <c:pt idx="32974">
                  <c:v>29.338000000000001</c:v>
                </c:pt>
                <c:pt idx="32975">
                  <c:v>29.338000000000001</c:v>
                </c:pt>
                <c:pt idx="32976">
                  <c:v>29.338000000000001</c:v>
                </c:pt>
                <c:pt idx="32977">
                  <c:v>29.338000000000001</c:v>
                </c:pt>
                <c:pt idx="32978">
                  <c:v>29.338000000000001</c:v>
                </c:pt>
                <c:pt idx="32979">
                  <c:v>29.338000000000001</c:v>
                </c:pt>
                <c:pt idx="32980">
                  <c:v>29.338000000000001</c:v>
                </c:pt>
                <c:pt idx="32981">
                  <c:v>29.338000000000001</c:v>
                </c:pt>
                <c:pt idx="32982">
                  <c:v>29.338000000000001</c:v>
                </c:pt>
                <c:pt idx="32983">
                  <c:v>29.338000000000001</c:v>
                </c:pt>
                <c:pt idx="32984">
                  <c:v>29.338000000000001</c:v>
                </c:pt>
                <c:pt idx="32985">
                  <c:v>29.338000000000001</c:v>
                </c:pt>
                <c:pt idx="32986">
                  <c:v>29.338000000000001</c:v>
                </c:pt>
                <c:pt idx="32987">
                  <c:v>29.338000000000001</c:v>
                </c:pt>
                <c:pt idx="32988">
                  <c:v>29.338000000000001</c:v>
                </c:pt>
                <c:pt idx="32989">
                  <c:v>29.338000000000001</c:v>
                </c:pt>
                <c:pt idx="32990">
                  <c:v>29.338000000000001</c:v>
                </c:pt>
                <c:pt idx="32991">
                  <c:v>29.338000000000001</c:v>
                </c:pt>
                <c:pt idx="32992">
                  <c:v>29.338000000000001</c:v>
                </c:pt>
                <c:pt idx="32993">
                  <c:v>29.338000000000001</c:v>
                </c:pt>
                <c:pt idx="32994">
                  <c:v>29.338000000000001</c:v>
                </c:pt>
                <c:pt idx="32995">
                  <c:v>29.338000000000001</c:v>
                </c:pt>
                <c:pt idx="32996">
                  <c:v>29.338000000000001</c:v>
                </c:pt>
                <c:pt idx="32997">
                  <c:v>29.338000000000001</c:v>
                </c:pt>
                <c:pt idx="32998">
                  <c:v>29.338000000000001</c:v>
                </c:pt>
                <c:pt idx="32999">
                  <c:v>29.338000000000001</c:v>
                </c:pt>
                <c:pt idx="33000">
                  <c:v>29.338000000000001</c:v>
                </c:pt>
                <c:pt idx="33001">
                  <c:v>29.338000000000001</c:v>
                </c:pt>
                <c:pt idx="33002">
                  <c:v>29.338000000000001</c:v>
                </c:pt>
                <c:pt idx="33003">
                  <c:v>29.338000000000001</c:v>
                </c:pt>
                <c:pt idx="33004">
                  <c:v>29.338000000000001</c:v>
                </c:pt>
                <c:pt idx="33005">
                  <c:v>29.338000000000001</c:v>
                </c:pt>
                <c:pt idx="33006">
                  <c:v>29.338000000000001</c:v>
                </c:pt>
                <c:pt idx="33007">
                  <c:v>29.338000000000001</c:v>
                </c:pt>
                <c:pt idx="33008">
                  <c:v>29.338000000000001</c:v>
                </c:pt>
                <c:pt idx="33009">
                  <c:v>29.338000000000001</c:v>
                </c:pt>
                <c:pt idx="33010">
                  <c:v>29.338000000000001</c:v>
                </c:pt>
                <c:pt idx="33011">
                  <c:v>29.338000000000001</c:v>
                </c:pt>
                <c:pt idx="33012">
                  <c:v>29.338000000000001</c:v>
                </c:pt>
                <c:pt idx="33013">
                  <c:v>29.338000000000001</c:v>
                </c:pt>
                <c:pt idx="33014">
                  <c:v>29.338000000000001</c:v>
                </c:pt>
                <c:pt idx="33015">
                  <c:v>29.338000000000001</c:v>
                </c:pt>
                <c:pt idx="33016">
                  <c:v>29.338000000000001</c:v>
                </c:pt>
                <c:pt idx="33017">
                  <c:v>29.338000000000001</c:v>
                </c:pt>
                <c:pt idx="33018">
                  <c:v>29.338000000000001</c:v>
                </c:pt>
                <c:pt idx="33019">
                  <c:v>29.338000000000001</c:v>
                </c:pt>
                <c:pt idx="33020">
                  <c:v>29.338000000000001</c:v>
                </c:pt>
                <c:pt idx="33021">
                  <c:v>29.338000000000001</c:v>
                </c:pt>
                <c:pt idx="33022">
                  <c:v>29.338000000000001</c:v>
                </c:pt>
                <c:pt idx="33023">
                  <c:v>29.338000000000001</c:v>
                </c:pt>
                <c:pt idx="33024">
                  <c:v>29.338000000000001</c:v>
                </c:pt>
                <c:pt idx="33025">
                  <c:v>29.338000000000001</c:v>
                </c:pt>
                <c:pt idx="33026">
                  <c:v>29.338000000000001</c:v>
                </c:pt>
                <c:pt idx="33027">
                  <c:v>29.338000000000001</c:v>
                </c:pt>
                <c:pt idx="33028">
                  <c:v>29.338000000000001</c:v>
                </c:pt>
                <c:pt idx="33029">
                  <c:v>29.338000000000001</c:v>
                </c:pt>
                <c:pt idx="33030">
                  <c:v>29.338000000000001</c:v>
                </c:pt>
                <c:pt idx="33031">
                  <c:v>29.338000000000001</c:v>
                </c:pt>
                <c:pt idx="33032">
                  <c:v>29.338000000000001</c:v>
                </c:pt>
                <c:pt idx="33033">
                  <c:v>29.338000000000001</c:v>
                </c:pt>
                <c:pt idx="33034">
                  <c:v>29.338000000000001</c:v>
                </c:pt>
                <c:pt idx="33035">
                  <c:v>29.338000000000001</c:v>
                </c:pt>
                <c:pt idx="33036">
                  <c:v>29.338000000000001</c:v>
                </c:pt>
                <c:pt idx="33037">
                  <c:v>29.338000000000001</c:v>
                </c:pt>
                <c:pt idx="33038">
                  <c:v>29.338000000000001</c:v>
                </c:pt>
                <c:pt idx="33039">
                  <c:v>29.338000000000001</c:v>
                </c:pt>
                <c:pt idx="33040">
                  <c:v>29.338000000000001</c:v>
                </c:pt>
                <c:pt idx="33041">
                  <c:v>29.338000000000001</c:v>
                </c:pt>
                <c:pt idx="33042">
                  <c:v>29.338000000000001</c:v>
                </c:pt>
                <c:pt idx="33043">
                  <c:v>29.338000000000001</c:v>
                </c:pt>
                <c:pt idx="33044">
                  <c:v>29.338000000000001</c:v>
                </c:pt>
                <c:pt idx="33045">
                  <c:v>29.338000000000001</c:v>
                </c:pt>
                <c:pt idx="33046">
                  <c:v>29.338000000000001</c:v>
                </c:pt>
                <c:pt idx="33047">
                  <c:v>29.338000000000001</c:v>
                </c:pt>
                <c:pt idx="33048">
                  <c:v>29.338000000000001</c:v>
                </c:pt>
                <c:pt idx="33049">
                  <c:v>29.338000000000001</c:v>
                </c:pt>
                <c:pt idx="33050">
                  <c:v>29.338000000000001</c:v>
                </c:pt>
                <c:pt idx="33051">
                  <c:v>29.338000000000001</c:v>
                </c:pt>
                <c:pt idx="33052">
                  <c:v>29.338000000000001</c:v>
                </c:pt>
                <c:pt idx="33053">
                  <c:v>29.338000000000001</c:v>
                </c:pt>
                <c:pt idx="33054">
                  <c:v>29.338000000000001</c:v>
                </c:pt>
                <c:pt idx="33055">
                  <c:v>29.338000000000001</c:v>
                </c:pt>
                <c:pt idx="33056">
                  <c:v>29.338000000000001</c:v>
                </c:pt>
                <c:pt idx="33057">
                  <c:v>29.338000000000001</c:v>
                </c:pt>
                <c:pt idx="33058">
                  <c:v>29.338000000000001</c:v>
                </c:pt>
                <c:pt idx="33059">
                  <c:v>29.338000000000001</c:v>
                </c:pt>
                <c:pt idx="33060">
                  <c:v>29.338000000000001</c:v>
                </c:pt>
                <c:pt idx="33061">
                  <c:v>29.338000000000001</c:v>
                </c:pt>
                <c:pt idx="33062">
                  <c:v>29.338000000000001</c:v>
                </c:pt>
                <c:pt idx="33063">
                  <c:v>29.338000000000001</c:v>
                </c:pt>
                <c:pt idx="33064">
                  <c:v>29.338000000000001</c:v>
                </c:pt>
                <c:pt idx="33065">
                  <c:v>29.338000000000001</c:v>
                </c:pt>
                <c:pt idx="33066">
                  <c:v>29.338000000000001</c:v>
                </c:pt>
                <c:pt idx="33067">
                  <c:v>29.338000000000001</c:v>
                </c:pt>
                <c:pt idx="33068">
                  <c:v>29.338000000000001</c:v>
                </c:pt>
                <c:pt idx="33069">
                  <c:v>29.338000000000001</c:v>
                </c:pt>
                <c:pt idx="33070">
                  <c:v>29.338000000000001</c:v>
                </c:pt>
                <c:pt idx="33071">
                  <c:v>29.338000000000001</c:v>
                </c:pt>
                <c:pt idx="33072">
                  <c:v>29.338000000000001</c:v>
                </c:pt>
                <c:pt idx="33073">
                  <c:v>29.338000000000001</c:v>
                </c:pt>
                <c:pt idx="33074">
                  <c:v>29.338000000000001</c:v>
                </c:pt>
                <c:pt idx="33075">
                  <c:v>29.338000000000001</c:v>
                </c:pt>
                <c:pt idx="33076">
                  <c:v>29.338000000000001</c:v>
                </c:pt>
                <c:pt idx="33077">
                  <c:v>29.338000000000001</c:v>
                </c:pt>
                <c:pt idx="33078">
                  <c:v>29.338000000000001</c:v>
                </c:pt>
                <c:pt idx="33079">
                  <c:v>29.338000000000001</c:v>
                </c:pt>
                <c:pt idx="33080">
                  <c:v>29.338000000000001</c:v>
                </c:pt>
                <c:pt idx="33081">
                  <c:v>29.338000000000001</c:v>
                </c:pt>
                <c:pt idx="33082">
                  <c:v>29.338000000000001</c:v>
                </c:pt>
                <c:pt idx="33083">
                  <c:v>29.338000000000001</c:v>
                </c:pt>
                <c:pt idx="33084">
                  <c:v>29.338000000000001</c:v>
                </c:pt>
                <c:pt idx="33085">
                  <c:v>29.338000000000001</c:v>
                </c:pt>
                <c:pt idx="33086">
                  <c:v>29.338000000000001</c:v>
                </c:pt>
                <c:pt idx="33087">
                  <c:v>29.338000000000001</c:v>
                </c:pt>
                <c:pt idx="33088">
                  <c:v>29.338000000000001</c:v>
                </c:pt>
                <c:pt idx="33089">
                  <c:v>29.338000000000001</c:v>
                </c:pt>
                <c:pt idx="33090">
                  <c:v>29.338000000000001</c:v>
                </c:pt>
                <c:pt idx="33091">
                  <c:v>29.338000000000001</c:v>
                </c:pt>
                <c:pt idx="33092">
                  <c:v>29.338000000000001</c:v>
                </c:pt>
                <c:pt idx="33093">
                  <c:v>29.338000000000001</c:v>
                </c:pt>
                <c:pt idx="33094">
                  <c:v>29.338000000000001</c:v>
                </c:pt>
                <c:pt idx="33095">
                  <c:v>29.338000000000001</c:v>
                </c:pt>
                <c:pt idx="33096">
                  <c:v>29.338000000000001</c:v>
                </c:pt>
                <c:pt idx="33097">
                  <c:v>29.338000000000001</c:v>
                </c:pt>
                <c:pt idx="33098">
                  <c:v>29.338000000000001</c:v>
                </c:pt>
                <c:pt idx="33099">
                  <c:v>29.338000000000001</c:v>
                </c:pt>
                <c:pt idx="33100">
                  <c:v>29.338000000000001</c:v>
                </c:pt>
                <c:pt idx="33101">
                  <c:v>29.338000000000001</c:v>
                </c:pt>
                <c:pt idx="33102">
                  <c:v>29.338000000000001</c:v>
                </c:pt>
                <c:pt idx="33103">
                  <c:v>29.338000000000001</c:v>
                </c:pt>
                <c:pt idx="33104">
                  <c:v>29.338000000000001</c:v>
                </c:pt>
                <c:pt idx="33105">
                  <c:v>29.338000000000001</c:v>
                </c:pt>
                <c:pt idx="33106">
                  <c:v>29.338000000000001</c:v>
                </c:pt>
                <c:pt idx="33107">
                  <c:v>29.34</c:v>
                </c:pt>
                <c:pt idx="33108">
                  <c:v>29.373999999999999</c:v>
                </c:pt>
                <c:pt idx="33109">
                  <c:v>29.373999999999999</c:v>
                </c:pt>
                <c:pt idx="33110">
                  <c:v>29.373999999999999</c:v>
                </c:pt>
                <c:pt idx="33111">
                  <c:v>29.373999999999999</c:v>
                </c:pt>
                <c:pt idx="33112">
                  <c:v>29.373999999999999</c:v>
                </c:pt>
                <c:pt idx="33113">
                  <c:v>29.373999999999999</c:v>
                </c:pt>
                <c:pt idx="33114">
                  <c:v>29.373999999999999</c:v>
                </c:pt>
                <c:pt idx="33115">
                  <c:v>29.373999999999999</c:v>
                </c:pt>
                <c:pt idx="33116">
                  <c:v>29.373999999999999</c:v>
                </c:pt>
                <c:pt idx="33117">
                  <c:v>29.373999999999999</c:v>
                </c:pt>
                <c:pt idx="33118">
                  <c:v>29.373999999999999</c:v>
                </c:pt>
                <c:pt idx="33119">
                  <c:v>29.373999999999999</c:v>
                </c:pt>
                <c:pt idx="33120">
                  <c:v>29.373999999999999</c:v>
                </c:pt>
                <c:pt idx="33121">
                  <c:v>29.373999999999999</c:v>
                </c:pt>
                <c:pt idx="33122">
                  <c:v>29.373999999999999</c:v>
                </c:pt>
                <c:pt idx="33123">
                  <c:v>29.373999999999999</c:v>
                </c:pt>
                <c:pt idx="33124">
                  <c:v>29.373999999999999</c:v>
                </c:pt>
                <c:pt idx="33125">
                  <c:v>29.373999999999999</c:v>
                </c:pt>
                <c:pt idx="33126">
                  <c:v>29.373999999999999</c:v>
                </c:pt>
                <c:pt idx="33127">
                  <c:v>29.373999999999999</c:v>
                </c:pt>
                <c:pt idx="33128">
                  <c:v>29.373999999999999</c:v>
                </c:pt>
                <c:pt idx="33129">
                  <c:v>29.373999999999999</c:v>
                </c:pt>
                <c:pt idx="33130">
                  <c:v>29.373999999999999</c:v>
                </c:pt>
                <c:pt idx="33131">
                  <c:v>29.373999999999999</c:v>
                </c:pt>
                <c:pt idx="33132">
                  <c:v>29.373999999999999</c:v>
                </c:pt>
                <c:pt idx="33133">
                  <c:v>29.373999999999999</c:v>
                </c:pt>
                <c:pt idx="33134">
                  <c:v>29.373999999999999</c:v>
                </c:pt>
                <c:pt idx="33135">
                  <c:v>29.373999999999999</c:v>
                </c:pt>
                <c:pt idx="33136">
                  <c:v>29.373999999999999</c:v>
                </c:pt>
                <c:pt idx="33137">
                  <c:v>29.373999999999999</c:v>
                </c:pt>
                <c:pt idx="33138">
                  <c:v>29.373999999999999</c:v>
                </c:pt>
                <c:pt idx="33139">
                  <c:v>29.373999999999999</c:v>
                </c:pt>
                <c:pt idx="33140">
                  <c:v>29.373999999999999</c:v>
                </c:pt>
                <c:pt idx="33141">
                  <c:v>29.373999999999999</c:v>
                </c:pt>
                <c:pt idx="33142">
                  <c:v>29.373999999999999</c:v>
                </c:pt>
                <c:pt idx="33143">
                  <c:v>29.373999999999999</c:v>
                </c:pt>
                <c:pt idx="33144">
                  <c:v>29.373999999999999</c:v>
                </c:pt>
                <c:pt idx="33145">
                  <c:v>29.373999999999999</c:v>
                </c:pt>
                <c:pt idx="33146">
                  <c:v>29.373999999999999</c:v>
                </c:pt>
                <c:pt idx="33147">
                  <c:v>29.373999999999999</c:v>
                </c:pt>
                <c:pt idx="33148">
                  <c:v>29.373999999999999</c:v>
                </c:pt>
                <c:pt idx="33149">
                  <c:v>29.373999999999999</c:v>
                </c:pt>
                <c:pt idx="33150">
                  <c:v>29.373999999999999</c:v>
                </c:pt>
                <c:pt idx="33151">
                  <c:v>29.373999999999999</c:v>
                </c:pt>
                <c:pt idx="33152">
                  <c:v>29.373999999999999</c:v>
                </c:pt>
                <c:pt idx="33153">
                  <c:v>29.373999999999999</c:v>
                </c:pt>
                <c:pt idx="33154">
                  <c:v>29.373999999999999</c:v>
                </c:pt>
                <c:pt idx="33155">
                  <c:v>29.373999999999999</c:v>
                </c:pt>
                <c:pt idx="33156">
                  <c:v>29.373999999999999</c:v>
                </c:pt>
                <c:pt idx="33157">
                  <c:v>29.373999999999999</c:v>
                </c:pt>
                <c:pt idx="33158">
                  <c:v>29.373999999999999</c:v>
                </c:pt>
                <c:pt idx="33159">
                  <c:v>29.373999999999999</c:v>
                </c:pt>
                <c:pt idx="33160">
                  <c:v>29.373999999999999</c:v>
                </c:pt>
                <c:pt idx="33161">
                  <c:v>29.373999999999999</c:v>
                </c:pt>
                <c:pt idx="33162">
                  <c:v>29.373999999999999</c:v>
                </c:pt>
                <c:pt idx="33163">
                  <c:v>29.373999999999999</c:v>
                </c:pt>
                <c:pt idx="33164">
                  <c:v>29.373999999999999</c:v>
                </c:pt>
                <c:pt idx="33165">
                  <c:v>29.373999999999999</c:v>
                </c:pt>
                <c:pt idx="33166">
                  <c:v>29.373999999999999</c:v>
                </c:pt>
                <c:pt idx="33167">
                  <c:v>29.373999999999999</c:v>
                </c:pt>
                <c:pt idx="33168">
                  <c:v>29.373999999999999</c:v>
                </c:pt>
                <c:pt idx="33169">
                  <c:v>29.373999999999999</c:v>
                </c:pt>
                <c:pt idx="33170">
                  <c:v>29.373999999999999</c:v>
                </c:pt>
                <c:pt idx="33171">
                  <c:v>29.373999999999999</c:v>
                </c:pt>
                <c:pt idx="33172">
                  <c:v>29.373999999999999</c:v>
                </c:pt>
                <c:pt idx="33173">
                  <c:v>29.373999999999999</c:v>
                </c:pt>
                <c:pt idx="33174">
                  <c:v>29.373999999999999</c:v>
                </c:pt>
                <c:pt idx="33175">
                  <c:v>29.373999999999999</c:v>
                </c:pt>
                <c:pt idx="33176">
                  <c:v>29.373999999999999</c:v>
                </c:pt>
                <c:pt idx="33177">
                  <c:v>29.373999999999999</c:v>
                </c:pt>
                <c:pt idx="33178">
                  <c:v>29.373999999999999</c:v>
                </c:pt>
                <c:pt idx="33179">
                  <c:v>29.373999999999999</c:v>
                </c:pt>
                <c:pt idx="33180">
                  <c:v>29.373999999999999</c:v>
                </c:pt>
                <c:pt idx="33181">
                  <c:v>29.373999999999999</c:v>
                </c:pt>
                <c:pt idx="33182">
                  <c:v>29.373999999999999</c:v>
                </c:pt>
                <c:pt idx="33183">
                  <c:v>29.373999999999999</c:v>
                </c:pt>
                <c:pt idx="33184">
                  <c:v>29.373999999999999</c:v>
                </c:pt>
                <c:pt idx="33185">
                  <c:v>29.373999999999999</c:v>
                </c:pt>
                <c:pt idx="33186">
                  <c:v>29.373999999999999</c:v>
                </c:pt>
                <c:pt idx="33187">
                  <c:v>29.373999999999999</c:v>
                </c:pt>
                <c:pt idx="33188">
                  <c:v>29.373999999999999</c:v>
                </c:pt>
                <c:pt idx="33189">
                  <c:v>29.373999999999999</c:v>
                </c:pt>
                <c:pt idx="33190">
                  <c:v>29.373999999999999</c:v>
                </c:pt>
                <c:pt idx="33191">
                  <c:v>29.373999999999999</c:v>
                </c:pt>
                <c:pt idx="33192">
                  <c:v>29.373999999999999</c:v>
                </c:pt>
                <c:pt idx="33193">
                  <c:v>29.373999999999999</c:v>
                </c:pt>
                <c:pt idx="33194">
                  <c:v>29.373999999999999</c:v>
                </c:pt>
                <c:pt idx="33195">
                  <c:v>29.373999999999999</c:v>
                </c:pt>
                <c:pt idx="33196">
                  <c:v>29.373999999999999</c:v>
                </c:pt>
                <c:pt idx="33197">
                  <c:v>29.373999999999999</c:v>
                </c:pt>
                <c:pt idx="33198">
                  <c:v>29.373999999999999</c:v>
                </c:pt>
                <c:pt idx="33199">
                  <c:v>29.373999999999999</c:v>
                </c:pt>
                <c:pt idx="33200">
                  <c:v>29.373999999999999</c:v>
                </c:pt>
                <c:pt idx="33201">
                  <c:v>29.373999999999999</c:v>
                </c:pt>
                <c:pt idx="33202">
                  <c:v>29.373999999999999</c:v>
                </c:pt>
                <c:pt idx="33203">
                  <c:v>29.373999999999999</c:v>
                </c:pt>
                <c:pt idx="33204">
                  <c:v>29.373999999999999</c:v>
                </c:pt>
                <c:pt idx="33205">
                  <c:v>29.373999999999999</c:v>
                </c:pt>
                <c:pt idx="33206">
                  <c:v>29.373999999999999</c:v>
                </c:pt>
                <c:pt idx="33207">
                  <c:v>29.373999999999999</c:v>
                </c:pt>
                <c:pt idx="33208">
                  <c:v>29.373999999999999</c:v>
                </c:pt>
                <c:pt idx="33209">
                  <c:v>29.373999999999999</c:v>
                </c:pt>
                <c:pt idx="33210">
                  <c:v>29.373999999999999</c:v>
                </c:pt>
                <c:pt idx="33211">
                  <c:v>29.373999999999999</c:v>
                </c:pt>
                <c:pt idx="33212">
                  <c:v>29.373999999999999</c:v>
                </c:pt>
                <c:pt idx="33213">
                  <c:v>29.373999999999999</c:v>
                </c:pt>
                <c:pt idx="33214">
                  <c:v>29.373999999999999</c:v>
                </c:pt>
                <c:pt idx="33215">
                  <c:v>29.373999999999999</c:v>
                </c:pt>
                <c:pt idx="33216">
                  <c:v>29.373999999999999</c:v>
                </c:pt>
                <c:pt idx="33217">
                  <c:v>29.373999999999999</c:v>
                </c:pt>
                <c:pt idx="33218">
                  <c:v>29.373999999999999</c:v>
                </c:pt>
                <c:pt idx="33219">
                  <c:v>29.373999999999999</c:v>
                </c:pt>
                <c:pt idx="33220">
                  <c:v>29.373999999999999</c:v>
                </c:pt>
                <c:pt idx="33221">
                  <c:v>29.373999999999999</c:v>
                </c:pt>
                <c:pt idx="33222">
                  <c:v>29.373999999999999</c:v>
                </c:pt>
                <c:pt idx="33223">
                  <c:v>29.373999999999999</c:v>
                </c:pt>
                <c:pt idx="33224">
                  <c:v>29.373999999999999</c:v>
                </c:pt>
                <c:pt idx="33225">
                  <c:v>29.373999999999999</c:v>
                </c:pt>
                <c:pt idx="33226">
                  <c:v>29.373999999999999</c:v>
                </c:pt>
                <c:pt idx="33227">
                  <c:v>29.373999999999999</c:v>
                </c:pt>
                <c:pt idx="33228">
                  <c:v>29.373999999999999</c:v>
                </c:pt>
                <c:pt idx="33229">
                  <c:v>29.373999999999999</c:v>
                </c:pt>
                <c:pt idx="33230">
                  <c:v>29.373999999999999</c:v>
                </c:pt>
                <c:pt idx="33231">
                  <c:v>29.373999999999999</c:v>
                </c:pt>
                <c:pt idx="33232">
                  <c:v>29.373999999999999</c:v>
                </c:pt>
                <c:pt idx="33233">
                  <c:v>29.373999999999999</c:v>
                </c:pt>
                <c:pt idx="33234">
                  <c:v>29.373999999999999</c:v>
                </c:pt>
                <c:pt idx="33235">
                  <c:v>29.373999999999999</c:v>
                </c:pt>
                <c:pt idx="33236">
                  <c:v>29.373999999999999</c:v>
                </c:pt>
                <c:pt idx="33237">
                  <c:v>29.373999999999999</c:v>
                </c:pt>
                <c:pt idx="33238">
                  <c:v>29.373999999999999</c:v>
                </c:pt>
                <c:pt idx="33239">
                  <c:v>29.373999999999999</c:v>
                </c:pt>
                <c:pt idx="33240">
                  <c:v>29.373999999999999</c:v>
                </c:pt>
                <c:pt idx="33241">
                  <c:v>29.373999999999999</c:v>
                </c:pt>
                <c:pt idx="33242">
                  <c:v>29.373999999999999</c:v>
                </c:pt>
                <c:pt idx="33243">
                  <c:v>29.373999999999999</c:v>
                </c:pt>
                <c:pt idx="33244">
                  <c:v>29.373999999999999</c:v>
                </c:pt>
                <c:pt idx="33245">
                  <c:v>29.373999999999999</c:v>
                </c:pt>
                <c:pt idx="33246">
                  <c:v>29.373999999999999</c:v>
                </c:pt>
                <c:pt idx="33247">
                  <c:v>29.373999999999999</c:v>
                </c:pt>
                <c:pt idx="33248">
                  <c:v>29.373999999999999</c:v>
                </c:pt>
                <c:pt idx="33249">
                  <c:v>29.373999999999999</c:v>
                </c:pt>
                <c:pt idx="33250">
                  <c:v>29.373999999999999</c:v>
                </c:pt>
                <c:pt idx="33251">
                  <c:v>29.373999999999999</c:v>
                </c:pt>
                <c:pt idx="33252">
                  <c:v>29.373999999999999</c:v>
                </c:pt>
                <c:pt idx="33253">
                  <c:v>29.373999999999999</c:v>
                </c:pt>
                <c:pt idx="33254">
                  <c:v>29.373999999999999</c:v>
                </c:pt>
                <c:pt idx="33255">
                  <c:v>29.373999999999999</c:v>
                </c:pt>
                <c:pt idx="33256">
                  <c:v>29.373999999999999</c:v>
                </c:pt>
                <c:pt idx="33257">
                  <c:v>29.373999999999999</c:v>
                </c:pt>
                <c:pt idx="33258">
                  <c:v>29.373999999999999</c:v>
                </c:pt>
                <c:pt idx="33259">
                  <c:v>29.373999999999999</c:v>
                </c:pt>
                <c:pt idx="33260">
                  <c:v>29.373999999999999</c:v>
                </c:pt>
                <c:pt idx="33261">
                  <c:v>29.373999999999999</c:v>
                </c:pt>
                <c:pt idx="33262">
                  <c:v>29.373999999999999</c:v>
                </c:pt>
                <c:pt idx="33263">
                  <c:v>29.373999999999999</c:v>
                </c:pt>
                <c:pt idx="33264">
                  <c:v>29.373999999999999</c:v>
                </c:pt>
                <c:pt idx="33265">
                  <c:v>29.373999999999999</c:v>
                </c:pt>
                <c:pt idx="33266">
                  <c:v>29.373999999999999</c:v>
                </c:pt>
                <c:pt idx="33267">
                  <c:v>29.373999999999999</c:v>
                </c:pt>
                <c:pt idx="33268">
                  <c:v>29.373999999999999</c:v>
                </c:pt>
                <c:pt idx="33269">
                  <c:v>29.373999999999999</c:v>
                </c:pt>
                <c:pt idx="33270">
                  <c:v>29.373999999999999</c:v>
                </c:pt>
                <c:pt idx="33271">
                  <c:v>29.373999999999999</c:v>
                </c:pt>
                <c:pt idx="33272">
                  <c:v>29.373999999999999</c:v>
                </c:pt>
                <c:pt idx="33273">
                  <c:v>29.373999999999999</c:v>
                </c:pt>
                <c:pt idx="33274">
                  <c:v>29.373999999999999</c:v>
                </c:pt>
                <c:pt idx="33275">
                  <c:v>29.373999999999999</c:v>
                </c:pt>
                <c:pt idx="33276">
                  <c:v>29.373999999999999</c:v>
                </c:pt>
                <c:pt idx="33277">
                  <c:v>29.373999999999999</c:v>
                </c:pt>
                <c:pt idx="33278">
                  <c:v>29.373999999999999</c:v>
                </c:pt>
                <c:pt idx="33279">
                  <c:v>29.373999999999999</c:v>
                </c:pt>
                <c:pt idx="33280">
                  <c:v>29.373999999999999</c:v>
                </c:pt>
                <c:pt idx="33281">
                  <c:v>29.373999999999999</c:v>
                </c:pt>
                <c:pt idx="33282">
                  <c:v>29.373999999999999</c:v>
                </c:pt>
                <c:pt idx="33283">
                  <c:v>29.373999999999999</c:v>
                </c:pt>
                <c:pt idx="33284">
                  <c:v>29.373999999999999</c:v>
                </c:pt>
                <c:pt idx="33285">
                  <c:v>29.373999999999999</c:v>
                </c:pt>
                <c:pt idx="33286">
                  <c:v>29.373999999999999</c:v>
                </c:pt>
                <c:pt idx="33287">
                  <c:v>29.373999999999999</c:v>
                </c:pt>
                <c:pt idx="33288">
                  <c:v>29.373999999999999</c:v>
                </c:pt>
                <c:pt idx="33289">
                  <c:v>29.373999999999999</c:v>
                </c:pt>
                <c:pt idx="33290">
                  <c:v>29.373999999999999</c:v>
                </c:pt>
                <c:pt idx="33291">
                  <c:v>29.373999999999999</c:v>
                </c:pt>
                <c:pt idx="33292">
                  <c:v>29.373999999999999</c:v>
                </c:pt>
                <c:pt idx="33293">
                  <c:v>29.373999999999999</c:v>
                </c:pt>
                <c:pt idx="33294">
                  <c:v>29.373999999999999</c:v>
                </c:pt>
                <c:pt idx="33295">
                  <c:v>29.373999999999999</c:v>
                </c:pt>
                <c:pt idx="33296">
                  <c:v>29.373999999999999</c:v>
                </c:pt>
                <c:pt idx="33297">
                  <c:v>29.373999999999999</c:v>
                </c:pt>
                <c:pt idx="33298">
                  <c:v>29.373999999999999</c:v>
                </c:pt>
                <c:pt idx="33299">
                  <c:v>29.373999999999999</c:v>
                </c:pt>
                <c:pt idx="33300">
                  <c:v>29.373999999999999</c:v>
                </c:pt>
                <c:pt idx="33301">
                  <c:v>29.373999999999999</c:v>
                </c:pt>
                <c:pt idx="33302">
                  <c:v>29.373999999999999</c:v>
                </c:pt>
                <c:pt idx="33303">
                  <c:v>29.373999999999999</c:v>
                </c:pt>
                <c:pt idx="33304">
                  <c:v>29.373999999999999</c:v>
                </c:pt>
                <c:pt idx="33305">
                  <c:v>29.373999999999999</c:v>
                </c:pt>
                <c:pt idx="33306">
                  <c:v>29.373999999999999</c:v>
                </c:pt>
                <c:pt idx="33307">
                  <c:v>29.373999999999999</c:v>
                </c:pt>
                <c:pt idx="33308">
                  <c:v>29.373999999999999</c:v>
                </c:pt>
                <c:pt idx="33309">
                  <c:v>29.373999999999999</c:v>
                </c:pt>
                <c:pt idx="33310">
                  <c:v>29.373999999999999</c:v>
                </c:pt>
                <c:pt idx="33311">
                  <c:v>29.373999999999999</c:v>
                </c:pt>
                <c:pt idx="33312">
                  <c:v>29.373999999999999</c:v>
                </c:pt>
                <c:pt idx="33313">
                  <c:v>29.373999999999999</c:v>
                </c:pt>
                <c:pt idx="33314">
                  <c:v>29.373999999999999</c:v>
                </c:pt>
                <c:pt idx="33315">
                  <c:v>29.373999999999999</c:v>
                </c:pt>
                <c:pt idx="33316">
                  <c:v>29.373999999999999</c:v>
                </c:pt>
                <c:pt idx="33317">
                  <c:v>29.373999999999999</c:v>
                </c:pt>
                <c:pt idx="33318">
                  <c:v>29.373999999999999</c:v>
                </c:pt>
                <c:pt idx="33319">
                  <c:v>29.373999999999999</c:v>
                </c:pt>
                <c:pt idx="33320">
                  <c:v>29.373999999999999</c:v>
                </c:pt>
                <c:pt idx="33321">
                  <c:v>29.373999999999999</c:v>
                </c:pt>
                <c:pt idx="33322">
                  <c:v>29.373999999999999</c:v>
                </c:pt>
                <c:pt idx="33323">
                  <c:v>29.373999999999999</c:v>
                </c:pt>
                <c:pt idx="33324">
                  <c:v>29.373999999999999</c:v>
                </c:pt>
                <c:pt idx="33325">
                  <c:v>29.373999999999999</c:v>
                </c:pt>
                <c:pt idx="33326">
                  <c:v>29.373999999999999</c:v>
                </c:pt>
                <c:pt idx="33327">
                  <c:v>29.373999999999999</c:v>
                </c:pt>
                <c:pt idx="33328">
                  <c:v>29.373999999999999</c:v>
                </c:pt>
                <c:pt idx="33329">
                  <c:v>29.373999999999999</c:v>
                </c:pt>
                <c:pt idx="33330">
                  <c:v>29.373999999999999</c:v>
                </c:pt>
                <c:pt idx="33331">
                  <c:v>29.373999999999999</c:v>
                </c:pt>
                <c:pt idx="33332">
                  <c:v>29.411999999999999</c:v>
                </c:pt>
                <c:pt idx="33333">
                  <c:v>29.411999999999999</c:v>
                </c:pt>
                <c:pt idx="33334">
                  <c:v>29.411999999999999</c:v>
                </c:pt>
                <c:pt idx="33335">
                  <c:v>29.411999999999999</c:v>
                </c:pt>
                <c:pt idx="33336">
                  <c:v>29.411999999999999</c:v>
                </c:pt>
                <c:pt idx="33337">
                  <c:v>29.411999999999999</c:v>
                </c:pt>
                <c:pt idx="33338">
                  <c:v>29.411999999999999</c:v>
                </c:pt>
                <c:pt idx="33339">
                  <c:v>29.411999999999999</c:v>
                </c:pt>
                <c:pt idx="33340">
                  <c:v>29.411999999999999</c:v>
                </c:pt>
                <c:pt idx="33341">
                  <c:v>29.411999999999999</c:v>
                </c:pt>
                <c:pt idx="33342">
                  <c:v>29.411999999999999</c:v>
                </c:pt>
                <c:pt idx="33343">
                  <c:v>29.411999999999999</c:v>
                </c:pt>
                <c:pt idx="33344">
                  <c:v>29.411999999999999</c:v>
                </c:pt>
                <c:pt idx="33345">
                  <c:v>29.411999999999999</c:v>
                </c:pt>
                <c:pt idx="33346">
                  <c:v>29.411999999999999</c:v>
                </c:pt>
                <c:pt idx="33347">
                  <c:v>29.411999999999999</c:v>
                </c:pt>
                <c:pt idx="33348">
                  <c:v>29.411999999999999</c:v>
                </c:pt>
                <c:pt idx="33349">
                  <c:v>29.411999999999999</c:v>
                </c:pt>
                <c:pt idx="33350">
                  <c:v>29.411999999999999</c:v>
                </c:pt>
                <c:pt idx="33351">
                  <c:v>29.411999999999999</c:v>
                </c:pt>
                <c:pt idx="33352">
                  <c:v>29.411999999999999</c:v>
                </c:pt>
                <c:pt idx="33353">
                  <c:v>29.411999999999999</c:v>
                </c:pt>
                <c:pt idx="33354">
                  <c:v>29.411999999999999</c:v>
                </c:pt>
                <c:pt idx="33355">
                  <c:v>29.411999999999999</c:v>
                </c:pt>
                <c:pt idx="33356">
                  <c:v>29.411999999999999</c:v>
                </c:pt>
                <c:pt idx="33357">
                  <c:v>29.411999999999999</c:v>
                </c:pt>
                <c:pt idx="33358">
                  <c:v>29.411999999999999</c:v>
                </c:pt>
                <c:pt idx="33359">
                  <c:v>29.411999999999999</c:v>
                </c:pt>
                <c:pt idx="33360">
                  <c:v>29.411999999999999</c:v>
                </c:pt>
                <c:pt idx="33361">
                  <c:v>29.411999999999999</c:v>
                </c:pt>
                <c:pt idx="33362">
                  <c:v>29.411999999999999</c:v>
                </c:pt>
                <c:pt idx="33363">
                  <c:v>29.411999999999999</c:v>
                </c:pt>
                <c:pt idx="33364">
                  <c:v>29.411999999999999</c:v>
                </c:pt>
                <c:pt idx="33365">
                  <c:v>29.411999999999999</c:v>
                </c:pt>
                <c:pt idx="33366">
                  <c:v>29.411999999999999</c:v>
                </c:pt>
                <c:pt idx="33367">
                  <c:v>29.411999999999999</c:v>
                </c:pt>
                <c:pt idx="33368">
                  <c:v>29.411999999999999</c:v>
                </c:pt>
                <c:pt idx="33369">
                  <c:v>29.411999999999999</c:v>
                </c:pt>
                <c:pt idx="33370">
                  <c:v>29.411999999999999</c:v>
                </c:pt>
                <c:pt idx="33371">
                  <c:v>29.411999999999999</c:v>
                </c:pt>
                <c:pt idx="33372">
                  <c:v>29.411999999999999</c:v>
                </c:pt>
                <c:pt idx="33373">
                  <c:v>29.411999999999999</c:v>
                </c:pt>
                <c:pt idx="33374">
                  <c:v>29.411999999999999</c:v>
                </c:pt>
                <c:pt idx="33375">
                  <c:v>29.411999999999999</c:v>
                </c:pt>
                <c:pt idx="33376">
                  <c:v>29.411999999999999</c:v>
                </c:pt>
                <c:pt idx="33377">
                  <c:v>29.411999999999999</c:v>
                </c:pt>
                <c:pt idx="33378">
                  <c:v>29.411999999999999</c:v>
                </c:pt>
                <c:pt idx="33379">
                  <c:v>29.411999999999999</c:v>
                </c:pt>
                <c:pt idx="33380">
                  <c:v>29.411999999999999</c:v>
                </c:pt>
                <c:pt idx="33381">
                  <c:v>29.411999999999999</c:v>
                </c:pt>
                <c:pt idx="33382">
                  <c:v>29.411999999999999</c:v>
                </c:pt>
                <c:pt idx="33383">
                  <c:v>29.411999999999999</c:v>
                </c:pt>
                <c:pt idx="33384">
                  <c:v>29.411999999999999</c:v>
                </c:pt>
                <c:pt idx="33385">
                  <c:v>29.411999999999999</c:v>
                </c:pt>
                <c:pt idx="33386">
                  <c:v>29.411999999999999</c:v>
                </c:pt>
                <c:pt idx="33387">
                  <c:v>29.411999999999999</c:v>
                </c:pt>
                <c:pt idx="33388">
                  <c:v>29.411999999999999</c:v>
                </c:pt>
                <c:pt idx="33389">
                  <c:v>29.411999999999999</c:v>
                </c:pt>
                <c:pt idx="33390">
                  <c:v>29.411999999999999</c:v>
                </c:pt>
                <c:pt idx="33391">
                  <c:v>29.411999999999999</c:v>
                </c:pt>
                <c:pt idx="33392">
                  <c:v>29.411999999999999</c:v>
                </c:pt>
                <c:pt idx="33393">
                  <c:v>29.411999999999999</c:v>
                </c:pt>
                <c:pt idx="33394">
                  <c:v>29.411999999999999</c:v>
                </c:pt>
                <c:pt idx="33395">
                  <c:v>29.411999999999999</c:v>
                </c:pt>
                <c:pt idx="33396">
                  <c:v>29.411999999999999</c:v>
                </c:pt>
                <c:pt idx="33397">
                  <c:v>29.411999999999999</c:v>
                </c:pt>
                <c:pt idx="33398">
                  <c:v>29.411999999999999</c:v>
                </c:pt>
                <c:pt idx="33399">
                  <c:v>29.411999999999999</c:v>
                </c:pt>
                <c:pt idx="33400">
                  <c:v>29.411999999999999</c:v>
                </c:pt>
                <c:pt idx="33401">
                  <c:v>29.411999999999999</c:v>
                </c:pt>
                <c:pt idx="33402">
                  <c:v>29.411999999999999</c:v>
                </c:pt>
                <c:pt idx="33403">
                  <c:v>29.411999999999999</c:v>
                </c:pt>
                <c:pt idx="33404">
                  <c:v>29.411999999999999</c:v>
                </c:pt>
                <c:pt idx="33405">
                  <c:v>29.411999999999999</c:v>
                </c:pt>
                <c:pt idx="33406">
                  <c:v>29.411999999999999</c:v>
                </c:pt>
                <c:pt idx="33407">
                  <c:v>29.411999999999999</c:v>
                </c:pt>
                <c:pt idx="33408">
                  <c:v>29.411999999999999</c:v>
                </c:pt>
                <c:pt idx="33409">
                  <c:v>29.411999999999999</c:v>
                </c:pt>
                <c:pt idx="33410">
                  <c:v>29.411999999999999</c:v>
                </c:pt>
                <c:pt idx="33411">
                  <c:v>29.411999999999999</c:v>
                </c:pt>
                <c:pt idx="33412">
                  <c:v>29.411999999999999</c:v>
                </c:pt>
                <c:pt idx="33413">
                  <c:v>29.411999999999999</c:v>
                </c:pt>
                <c:pt idx="33414">
                  <c:v>29.411999999999999</c:v>
                </c:pt>
                <c:pt idx="33415">
                  <c:v>29.411999999999999</c:v>
                </c:pt>
                <c:pt idx="33416">
                  <c:v>29.411999999999999</c:v>
                </c:pt>
                <c:pt idx="33417">
                  <c:v>29.411999999999999</c:v>
                </c:pt>
                <c:pt idx="33418">
                  <c:v>29.411999999999999</c:v>
                </c:pt>
                <c:pt idx="33419">
                  <c:v>29.411999999999999</c:v>
                </c:pt>
                <c:pt idx="33420">
                  <c:v>29.411999999999999</c:v>
                </c:pt>
                <c:pt idx="33421">
                  <c:v>29.411999999999999</c:v>
                </c:pt>
                <c:pt idx="33422">
                  <c:v>29.411999999999999</c:v>
                </c:pt>
                <c:pt idx="33423">
                  <c:v>29.411999999999999</c:v>
                </c:pt>
                <c:pt idx="33424">
                  <c:v>29.411999999999999</c:v>
                </c:pt>
                <c:pt idx="33425">
                  <c:v>29.411999999999999</c:v>
                </c:pt>
                <c:pt idx="33426">
                  <c:v>29.411999999999999</c:v>
                </c:pt>
                <c:pt idx="33427">
                  <c:v>29.411999999999999</c:v>
                </c:pt>
                <c:pt idx="33428">
                  <c:v>29.411999999999999</c:v>
                </c:pt>
                <c:pt idx="33429">
                  <c:v>29.411999999999999</c:v>
                </c:pt>
                <c:pt idx="33430">
                  <c:v>29.411999999999999</c:v>
                </c:pt>
                <c:pt idx="33431">
                  <c:v>29.411999999999999</c:v>
                </c:pt>
                <c:pt idx="33432">
                  <c:v>29.411999999999999</c:v>
                </c:pt>
                <c:pt idx="33433">
                  <c:v>29.411999999999999</c:v>
                </c:pt>
                <c:pt idx="33434">
                  <c:v>29.411999999999999</c:v>
                </c:pt>
                <c:pt idx="33435">
                  <c:v>29.411999999999999</c:v>
                </c:pt>
                <c:pt idx="33436">
                  <c:v>29.411999999999999</c:v>
                </c:pt>
                <c:pt idx="33437">
                  <c:v>29.411999999999999</c:v>
                </c:pt>
                <c:pt idx="33438">
                  <c:v>29.411999999999999</c:v>
                </c:pt>
                <c:pt idx="33439">
                  <c:v>29.411999999999999</c:v>
                </c:pt>
                <c:pt idx="33440">
                  <c:v>29.411999999999999</c:v>
                </c:pt>
                <c:pt idx="33441">
                  <c:v>29.411999999999999</c:v>
                </c:pt>
                <c:pt idx="33442">
                  <c:v>29.411999999999999</c:v>
                </c:pt>
                <c:pt idx="33443">
                  <c:v>29.411999999999999</c:v>
                </c:pt>
                <c:pt idx="33444">
                  <c:v>29.411999999999999</c:v>
                </c:pt>
                <c:pt idx="33445">
                  <c:v>29.411999999999999</c:v>
                </c:pt>
                <c:pt idx="33446">
                  <c:v>29.411999999999999</c:v>
                </c:pt>
                <c:pt idx="33447">
                  <c:v>29.411999999999999</c:v>
                </c:pt>
                <c:pt idx="33448">
                  <c:v>29.411999999999999</c:v>
                </c:pt>
                <c:pt idx="33449">
                  <c:v>29.411999999999999</c:v>
                </c:pt>
                <c:pt idx="33450">
                  <c:v>29.411999999999999</c:v>
                </c:pt>
                <c:pt idx="33451">
                  <c:v>29.411999999999999</c:v>
                </c:pt>
                <c:pt idx="33452">
                  <c:v>29.411999999999999</c:v>
                </c:pt>
                <c:pt idx="33453">
                  <c:v>29.411999999999999</c:v>
                </c:pt>
                <c:pt idx="33454">
                  <c:v>29.411999999999999</c:v>
                </c:pt>
                <c:pt idx="33455">
                  <c:v>29.411999999999999</c:v>
                </c:pt>
                <c:pt idx="33456">
                  <c:v>29.411999999999999</c:v>
                </c:pt>
                <c:pt idx="33457">
                  <c:v>29.411999999999999</c:v>
                </c:pt>
                <c:pt idx="33458">
                  <c:v>29.411999999999999</c:v>
                </c:pt>
                <c:pt idx="33459">
                  <c:v>29.411999999999999</c:v>
                </c:pt>
                <c:pt idx="33460">
                  <c:v>29.411999999999999</c:v>
                </c:pt>
                <c:pt idx="33461">
                  <c:v>29.411999999999999</c:v>
                </c:pt>
                <c:pt idx="33462">
                  <c:v>29.411999999999999</c:v>
                </c:pt>
                <c:pt idx="33463">
                  <c:v>29.411999999999999</c:v>
                </c:pt>
                <c:pt idx="33464">
                  <c:v>29.411999999999999</c:v>
                </c:pt>
                <c:pt idx="33465">
                  <c:v>29.411999999999999</c:v>
                </c:pt>
                <c:pt idx="33466">
                  <c:v>29.411999999999999</c:v>
                </c:pt>
                <c:pt idx="33467">
                  <c:v>29.411999999999999</c:v>
                </c:pt>
                <c:pt idx="33468">
                  <c:v>29.411999999999999</c:v>
                </c:pt>
                <c:pt idx="33469">
                  <c:v>29.411999999999999</c:v>
                </c:pt>
                <c:pt idx="33470">
                  <c:v>29.411999999999999</c:v>
                </c:pt>
                <c:pt idx="33471">
                  <c:v>29.411999999999999</c:v>
                </c:pt>
                <c:pt idx="33472">
                  <c:v>29.411999999999999</c:v>
                </c:pt>
                <c:pt idx="33473">
                  <c:v>29.411999999999999</c:v>
                </c:pt>
                <c:pt idx="33474">
                  <c:v>29.411999999999999</c:v>
                </c:pt>
                <c:pt idx="33475">
                  <c:v>29.411999999999999</c:v>
                </c:pt>
                <c:pt idx="33476">
                  <c:v>29.411999999999999</c:v>
                </c:pt>
                <c:pt idx="33477">
                  <c:v>29.411999999999999</c:v>
                </c:pt>
                <c:pt idx="33478">
                  <c:v>29.411999999999999</c:v>
                </c:pt>
                <c:pt idx="33479">
                  <c:v>29.411999999999999</c:v>
                </c:pt>
                <c:pt idx="33480">
                  <c:v>29.411999999999999</c:v>
                </c:pt>
                <c:pt idx="33481">
                  <c:v>29.411999999999999</c:v>
                </c:pt>
                <c:pt idx="33482">
                  <c:v>29.411999999999999</c:v>
                </c:pt>
                <c:pt idx="33483">
                  <c:v>29.411999999999999</c:v>
                </c:pt>
                <c:pt idx="33484">
                  <c:v>29.411999999999999</c:v>
                </c:pt>
                <c:pt idx="33485">
                  <c:v>29.411999999999999</c:v>
                </c:pt>
                <c:pt idx="33486">
                  <c:v>29.411999999999999</c:v>
                </c:pt>
                <c:pt idx="33487">
                  <c:v>29.411999999999999</c:v>
                </c:pt>
                <c:pt idx="33488">
                  <c:v>29.411999999999999</c:v>
                </c:pt>
                <c:pt idx="33489">
                  <c:v>29.411999999999999</c:v>
                </c:pt>
                <c:pt idx="33490">
                  <c:v>29.411999999999999</c:v>
                </c:pt>
                <c:pt idx="33491">
                  <c:v>29.411999999999999</c:v>
                </c:pt>
                <c:pt idx="33492">
                  <c:v>29.411999999999999</c:v>
                </c:pt>
                <c:pt idx="33493">
                  <c:v>29.411999999999999</c:v>
                </c:pt>
                <c:pt idx="33494">
                  <c:v>29.411999999999999</c:v>
                </c:pt>
                <c:pt idx="33495">
                  <c:v>29.411999999999999</c:v>
                </c:pt>
                <c:pt idx="33496">
                  <c:v>29.411999999999999</c:v>
                </c:pt>
                <c:pt idx="33497">
                  <c:v>29.411999999999999</c:v>
                </c:pt>
                <c:pt idx="33498">
                  <c:v>29.411999999999999</c:v>
                </c:pt>
                <c:pt idx="33499">
                  <c:v>29.411999999999999</c:v>
                </c:pt>
                <c:pt idx="33500">
                  <c:v>29.411999999999999</c:v>
                </c:pt>
                <c:pt idx="33501">
                  <c:v>29.411999999999999</c:v>
                </c:pt>
                <c:pt idx="33502">
                  <c:v>29.411999999999999</c:v>
                </c:pt>
                <c:pt idx="33503">
                  <c:v>29.411999999999999</c:v>
                </c:pt>
                <c:pt idx="33504">
                  <c:v>29.411999999999999</c:v>
                </c:pt>
                <c:pt idx="33505">
                  <c:v>29.411999999999999</c:v>
                </c:pt>
                <c:pt idx="33506">
                  <c:v>29.411999999999999</c:v>
                </c:pt>
                <c:pt idx="33507">
                  <c:v>29.411999999999999</c:v>
                </c:pt>
                <c:pt idx="33508">
                  <c:v>29.411999999999999</c:v>
                </c:pt>
                <c:pt idx="33509">
                  <c:v>29.411999999999999</c:v>
                </c:pt>
                <c:pt idx="33510">
                  <c:v>29.411999999999999</c:v>
                </c:pt>
                <c:pt idx="33511">
                  <c:v>29.411999999999999</c:v>
                </c:pt>
                <c:pt idx="33512">
                  <c:v>29.411999999999999</c:v>
                </c:pt>
                <c:pt idx="33513">
                  <c:v>29.411999999999999</c:v>
                </c:pt>
                <c:pt idx="33514">
                  <c:v>29.411999999999999</c:v>
                </c:pt>
                <c:pt idx="33515">
                  <c:v>29.411999999999999</c:v>
                </c:pt>
                <c:pt idx="33516">
                  <c:v>29.411999999999999</c:v>
                </c:pt>
                <c:pt idx="33517">
                  <c:v>29.411999999999999</c:v>
                </c:pt>
                <c:pt idx="33518">
                  <c:v>29.411999999999999</c:v>
                </c:pt>
                <c:pt idx="33519">
                  <c:v>29.411999999999999</c:v>
                </c:pt>
                <c:pt idx="33520">
                  <c:v>29.411999999999999</c:v>
                </c:pt>
                <c:pt idx="33521">
                  <c:v>29.411999999999999</c:v>
                </c:pt>
                <c:pt idx="33522">
                  <c:v>29.411999999999999</c:v>
                </c:pt>
                <c:pt idx="33523">
                  <c:v>29.411999999999999</c:v>
                </c:pt>
                <c:pt idx="33524">
                  <c:v>29.411999999999999</c:v>
                </c:pt>
                <c:pt idx="33525">
                  <c:v>29.411999999999999</c:v>
                </c:pt>
                <c:pt idx="33526">
                  <c:v>29.411999999999999</c:v>
                </c:pt>
                <c:pt idx="33527">
                  <c:v>29.411999999999999</c:v>
                </c:pt>
                <c:pt idx="33528">
                  <c:v>29.411999999999999</c:v>
                </c:pt>
                <c:pt idx="33529">
                  <c:v>29.411999999999999</c:v>
                </c:pt>
                <c:pt idx="33530">
                  <c:v>29.411999999999999</c:v>
                </c:pt>
                <c:pt idx="33531">
                  <c:v>29.411999999999999</c:v>
                </c:pt>
                <c:pt idx="33532">
                  <c:v>29.411999999999999</c:v>
                </c:pt>
                <c:pt idx="33533">
                  <c:v>29.411999999999999</c:v>
                </c:pt>
                <c:pt idx="33534">
                  <c:v>29.411999999999999</c:v>
                </c:pt>
                <c:pt idx="33535">
                  <c:v>29.411999999999999</c:v>
                </c:pt>
                <c:pt idx="33536">
                  <c:v>29.411999999999999</c:v>
                </c:pt>
                <c:pt idx="33537">
                  <c:v>29.411999999999999</c:v>
                </c:pt>
                <c:pt idx="33538">
                  <c:v>29.411999999999999</c:v>
                </c:pt>
                <c:pt idx="33539">
                  <c:v>29.411999999999999</c:v>
                </c:pt>
                <c:pt idx="33540">
                  <c:v>29.411999999999999</c:v>
                </c:pt>
                <c:pt idx="33541">
                  <c:v>29.411999999999999</c:v>
                </c:pt>
                <c:pt idx="33542">
                  <c:v>29.411999999999999</c:v>
                </c:pt>
                <c:pt idx="33543">
                  <c:v>29.411999999999999</c:v>
                </c:pt>
                <c:pt idx="33544">
                  <c:v>29.411999999999999</c:v>
                </c:pt>
                <c:pt idx="33545">
                  <c:v>29.411999999999999</c:v>
                </c:pt>
                <c:pt idx="33546">
                  <c:v>29.411999999999999</c:v>
                </c:pt>
                <c:pt idx="33547">
                  <c:v>29.411999999999999</c:v>
                </c:pt>
                <c:pt idx="33548">
                  <c:v>29.411999999999999</c:v>
                </c:pt>
                <c:pt idx="33549">
                  <c:v>29.411999999999999</c:v>
                </c:pt>
                <c:pt idx="33550">
                  <c:v>29.411999999999999</c:v>
                </c:pt>
                <c:pt idx="33551">
                  <c:v>29.411999999999999</c:v>
                </c:pt>
                <c:pt idx="33552">
                  <c:v>29.411999999999999</c:v>
                </c:pt>
                <c:pt idx="33553">
                  <c:v>29.411999999999999</c:v>
                </c:pt>
                <c:pt idx="33554">
                  <c:v>29.411999999999999</c:v>
                </c:pt>
                <c:pt idx="33555">
                  <c:v>29.411999999999999</c:v>
                </c:pt>
                <c:pt idx="33556">
                  <c:v>29.411999999999999</c:v>
                </c:pt>
                <c:pt idx="33557">
                  <c:v>29.411999999999999</c:v>
                </c:pt>
                <c:pt idx="33558">
                  <c:v>29.411999999999999</c:v>
                </c:pt>
                <c:pt idx="33559">
                  <c:v>29.411999999999999</c:v>
                </c:pt>
                <c:pt idx="33560">
                  <c:v>29.411999999999999</c:v>
                </c:pt>
                <c:pt idx="33561">
                  <c:v>29.411999999999999</c:v>
                </c:pt>
                <c:pt idx="33562">
                  <c:v>29.411999999999999</c:v>
                </c:pt>
                <c:pt idx="33563">
                  <c:v>29.411999999999999</c:v>
                </c:pt>
                <c:pt idx="33564">
                  <c:v>29.411999999999999</c:v>
                </c:pt>
                <c:pt idx="33565">
                  <c:v>29.411999999999999</c:v>
                </c:pt>
                <c:pt idx="33566">
                  <c:v>29.411999999999999</c:v>
                </c:pt>
                <c:pt idx="33567">
                  <c:v>29.411999999999999</c:v>
                </c:pt>
                <c:pt idx="33568">
                  <c:v>29.411999999999999</c:v>
                </c:pt>
                <c:pt idx="33569">
                  <c:v>29.411999999999999</c:v>
                </c:pt>
                <c:pt idx="33570">
                  <c:v>29.411999999999999</c:v>
                </c:pt>
                <c:pt idx="33571">
                  <c:v>29.411999999999999</c:v>
                </c:pt>
                <c:pt idx="33572">
                  <c:v>29.411999999999999</c:v>
                </c:pt>
                <c:pt idx="33573">
                  <c:v>29.411999999999999</c:v>
                </c:pt>
                <c:pt idx="33574">
                  <c:v>29.411999999999999</c:v>
                </c:pt>
                <c:pt idx="33575">
                  <c:v>29.411999999999999</c:v>
                </c:pt>
                <c:pt idx="33576">
                  <c:v>29.411999999999999</c:v>
                </c:pt>
                <c:pt idx="33577">
                  <c:v>29.411999999999999</c:v>
                </c:pt>
                <c:pt idx="33578">
                  <c:v>29.411999999999999</c:v>
                </c:pt>
                <c:pt idx="33579">
                  <c:v>29.411999999999999</c:v>
                </c:pt>
                <c:pt idx="33580">
                  <c:v>29.411999999999999</c:v>
                </c:pt>
                <c:pt idx="33581">
                  <c:v>29.411999999999999</c:v>
                </c:pt>
                <c:pt idx="33582">
                  <c:v>29.411999999999999</c:v>
                </c:pt>
                <c:pt idx="33583">
                  <c:v>29.411999999999999</c:v>
                </c:pt>
                <c:pt idx="33584">
                  <c:v>29.411999999999999</c:v>
                </c:pt>
                <c:pt idx="33585">
                  <c:v>29.417999999999999</c:v>
                </c:pt>
                <c:pt idx="33586">
                  <c:v>29.452000000000002</c:v>
                </c:pt>
                <c:pt idx="33587">
                  <c:v>29.452000000000002</c:v>
                </c:pt>
                <c:pt idx="33588">
                  <c:v>29.452000000000002</c:v>
                </c:pt>
                <c:pt idx="33589">
                  <c:v>29.452000000000002</c:v>
                </c:pt>
                <c:pt idx="33590">
                  <c:v>29.452000000000002</c:v>
                </c:pt>
                <c:pt idx="33591">
                  <c:v>29.452000000000002</c:v>
                </c:pt>
                <c:pt idx="33592">
                  <c:v>29.452000000000002</c:v>
                </c:pt>
                <c:pt idx="33593">
                  <c:v>29.452000000000002</c:v>
                </c:pt>
                <c:pt idx="33594">
                  <c:v>29.452000000000002</c:v>
                </c:pt>
                <c:pt idx="33595">
                  <c:v>29.452000000000002</c:v>
                </c:pt>
                <c:pt idx="33596">
                  <c:v>29.452000000000002</c:v>
                </c:pt>
                <c:pt idx="33597">
                  <c:v>29.452000000000002</c:v>
                </c:pt>
                <c:pt idx="33598">
                  <c:v>29.452000000000002</c:v>
                </c:pt>
                <c:pt idx="33599">
                  <c:v>29.452000000000002</c:v>
                </c:pt>
                <c:pt idx="33600">
                  <c:v>29.452000000000002</c:v>
                </c:pt>
                <c:pt idx="33601">
                  <c:v>29.452000000000002</c:v>
                </c:pt>
                <c:pt idx="33602">
                  <c:v>29.452000000000002</c:v>
                </c:pt>
                <c:pt idx="33603">
                  <c:v>29.452000000000002</c:v>
                </c:pt>
                <c:pt idx="33604">
                  <c:v>29.452000000000002</c:v>
                </c:pt>
                <c:pt idx="33605">
                  <c:v>29.452000000000002</c:v>
                </c:pt>
                <c:pt idx="33606">
                  <c:v>29.452000000000002</c:v>
                </c:pt>
                <c:pt idx="33607">
                  <c:v>29.452000000000002</c:v>
                </c:pt>
                <c:pt idx="33608">
                  <c:v>29.452000000000002</c:v>
                </c:pt>
                <c:pt idx="33609">
                  <c:v>29.452000000000002</c:v>
                </c:pt>
                <c:pt idx="33610">
                  <c:v>29.452000000000002</c:v>
                </c:pt>
                <c:pt idx="33611">
                  <c:v>29.452000000000002</c:v>
                </c:pt>
                <c:pt idx="33612">
                  <c:v>29.452000000000002</c:v>
                </c:pt>
                <c:pt idx="33613">
                  <c:v>29.452000000000002</c:v>
                </c:pt>
                <c:pt idx="33614">
                  <c:v>29.452000000000002</c:v>
                </c:pt>
                <c:pt idx="33615">
                  <c:v>29.452000000000002</c:v>
                </c:pt>
                <c:pt idx="33616">
                  <c:v>29.452000000000002</c:v>
                </c:pt>
                <c:pt idx="33617">
                  <c:v>29.452000000000002</c:v>
                </c:pt>
                <c:pt idx="33618">
                  <c:v>29.452000000000002</c:v>
                </c:pt>
                <c:pt idx="33619">
                  <c:v>29.452000000000002</c:v>
                </c:pt>
                <c:pt idx="33620">
                  <c:v>29.452000000000002</c:v>
                </c:pt>
                <c:pt idx="33621">
                  <c:v>29.452000000000002</c:v>
                </c:pt>
                <c:pt idx="33622">
                  <c:v>29.452000000000002</c:v>
                </c:pt>
                <c:pt idx="33623">
                  <c:v>29.452000000000002</c:v>
                </c:pt>
                <c:pt idx="33624">
                  <c:v>29.452000000000002</c:v>
                </c:pt>
                <c:pt idx="33625">
                  <c:v>29.452000000000002</c:v>
                </c:pt>
                <c:pt idx="33626">
                  <c:v>29.452000000000002</c:v>
                </c:pt>
                <c:pt idx="33627">
                  <c:v>29.452000000000002</c:v>
                </c:pt>
                <c:pt idx="33628">
                  <c:v>29.452000000000002</c:v>
                </c:pt>
                <c:pt idx="33629">
                  <c:v>29.452000000000002</c:v>
                </c:pt>
                <c:pt idx="33630">
                  <c:v>29.452000000000002</c:v>
                </c:pt>
                <c:pt idx="33631">
                  <c:v>29.452000000000002</c:v>
                </c:pt>
                <c:pt idx="33632">
                  <c:v>29.452000000000002</c:v>
                </c:pt>
                <c:pt idx="33633">
                  <c:v>29.452000000000002</c:v>
                </c:pt>
                <c:pt idx="33634">
                  <c:v>29.452000000000002</c:v>
                </c:pt>
                <c:pt idx="33635">
                  <c:v>29.452000000000002</c:v>
                </c:pt>
                <c:pt idx="33636">
                  <c:v>29.452000000000002</c:v>
                </c:pt>
                <c:pt idx="33637">
                  <c:v>29.452000000000002</c:v>
                </c:pt>
                <c:pt idx="33638">
                  <c:v>29.452000000000002</c:v>
                </c:pt>
                <c:pt idx="33639">
                  <c:v>29.452000000000002</c:v>
                </c:pt>
                <c:pt idx="33640">
                  <c:v>29.452000000000002</c:v>
                </c:pt>
                <c:pt idx="33641">
                  <c:v>29.452000000000002</c:v>
                </c:pt>
                <c:pt idx="33642">
                  <c:v>29.452000000000002</c:v>
                </c:pt>
                <c:pt idx="33643">
                  <c:v>29.452000000000002</c:v>
                </c:pt>
                <c:pt idx="33644">
                  <c:v>29.452000000000002</c:v>
                </c:pt>
                <c:pt idx="33645">
                  <c:v>29.452000000000002</c:v>
                </c:pt>
                <c:pt idx="33646">
                  <c:v>29.452000000000002</c:v>
                </c:pt>
                <c:pt idx="33647">
                  <c:v>29.452000000000002</c:v>
                </c:pt>
                <c:pt idx="33648">
                  <c:v>29.452000000000002</c:v>
                </c:pt>
                <c:pt idx="33649">
                  <c:v>29.452000000000002</c:v>
                </c:pt>
                <c:pt idx="33650">
                  <c:v>29.452000000000002</c:v>
                </c:pt>
                <c:pt idx="33651">
                  <c:v>29.452000000000002</c:v>
                </c:pt>
                <c:pt idx="33652">
                  <c:v>29.452000000000002</c:v>
                </c:pt>
                <c:pt idx="33653">
                  <c:v>29.452000000000002</c:v>
                </c:pt>
                <c:pt idx="33654">
                  <c:v>29.452000000000002</c:v>
                </c:pt>
                <c:pt idx="33655">
                  <c:v>29.452000000000002</c:v>
                </c:pt>
                <c:pt idx="33656">
                  <c:v>29.452000000000002</c:v>
                </c:pt>
                <c:pt idx="33657">
                  <c:v>29.452000000000002</c:v>
                </c:pt>
                <c:pt idx="33658">
                  <c:v>29.452000000000002</c:v>
                </c:pt>
                <c:pt idx="33659">
                  <c:v>29.452000000000002</c:v>
                </c:pt>
                <c:pt idx="33660">
                  <c:v>29.452000000000002</c:v>
                </c:pt>
                <c:pt idx="33661">
                  <c:v>29.452000000000002</c:v>
                </c:pt>
                <c:pt idx="33662">
                  <c:v>29.452000000000002</c:v>
                </c:pt>
                <c:pt idx="33663">
                  <c:v>29.452000000000002</c:v>
                </c:pt>
                <c:pt idx="33664">
                  <c:v>29.452000000000002</c:v>
                </c:pt>
                <c:pt idx="33665">
                  <c:v>29.452000000000002</c:v>
                </c:pt>
                <c:pt idx="33666">
                  <c:v>29.452000000000002</c:v>
                </c:pt>
                <c:pt idx="33667">
                  <c:v>29.452000000000002</c:v>
                </c:pt>
                <c:pt idx="33668">
                  <c:v>29.452000000000002</c:v>
                </c:pt>
                <c:pt idx="33669">
                  <c:v>29.452000000000002</c:v>
                </c:pt>
                <c:pt idx="33670">
                  <c:v>29.452000000000002</c:v>
                </c:pt>
                <c:pt idx="33671">
                  <c:v>29.452000000000002</c:v>
                </c:pt>
                <c:pt idx="33672">
                  <c:v>29.452000000000002</c:v>
                </c:pt>
                <c:pt idx="33673">
                  <c:v>29.452000000000002</c:v>
                </c:pt>
                <c:pt idx="33674">
                  <c:v>29.452000000000002</c:v>
                </c:pt>
                <c:pt idx="33675">
                  <c:v>29.452000000000002</c:v>
                </c:pt>
                <c:pt idx="33676">
                  <c:v>29.452000000000002</c:v>
                </c:pt>
                <c:pt idx="33677">
                  <c:v>29.452000000000002</c:v>
                </c:pt>
                <c:pt idx="33678">
                  <c:v>29.452000000000002</c:v>
                </c:pt>
                <c:pt idx="33679">
                  <c:v>29.452000000000002</c:v>
                </c:pt>
                <c:pt idx="33680">
                  <c:v>29.452000000000002</c:v>
                </c:pt>
                <c:pt idx="33681">
                  <c:v>29.452000000000002</c:v>
                </c:pt>
                <c:pt idx="33682">
                  <c:v>29.452000000000002</c:v>
                </c:pt>
                <c:pt idx="33683">
                  <c:v>29.452000000000002</c:v>
                </c:pt>
                <c:pt idx="33684">
                  <c:v>29.452000000000002</c:v>
                </c:pt>
                <c:pt idx="33685">
                  <c:v>29.452000000000002</c:v>
                </c:pt>
                <c:pt idx="33686">
                  <c:v>29.452000000000002</c:v>
                </c:pt>
                <c:pt idx="33687">
                  <c:v>29.452000000000002</c:v>
                </c:pt>
                <c:pt idx="33688">
                  <c:v>29.452000000000002</c:v>
                </c:pt>
                <c:pt idx="33689">
                  <c:v>29.452000000000002</c:v>
                </c:pt>
                <c:pt idx="33690">
                  <c:v>29.452000000000002</c:v>
                </c:pt>
                <c:pt idx="33691">
                  <c:v>29.452000000000002</c:v>
                </c:pt>
                <c:pt idx="33692">
                  <c:v>29.452000000000002</c:v>
                </c:pt>
                <c:pt idx="33693">
                  <c:v>29.452000000000002</c:v>
                </c:pt>
                <c:pt idx="33694">
                  <c:v>29.452000000000002</c:v>
                </c:pt>
                <c:pt idx="33695">
                  <c:v>29.452000000000002</c:v>
                </c:pt>
                <c:pt idx="33696">
                  <c:v>29.452000000000002</c:v>
                </c:pt>
                <c:pt idx="33697">
                  <c:v>29.452000000000002</c:v>
                </c:pt>
                <c:pt idx="33698">
                  <c:v>29.452000000000002</c:v>
                </c:pt>
                <c:pt idx="33699">
                  <c:v>29.452000000000002</c:v>
                </c:pt>
                <c:pt idx="33700">
                  <c:v>29.452000000000002</c:v>
                </c:pt>
                <c:pt idx="33701">
                  <c:v>29.452000000000002</c:v>
                </c:pt>
                <c:pt idx="33702">
                  <c:v>29.452000000000002</c:v>
                </c:pt>
                <c:pt idx="33703">
                  <c:v>29.452000000000002</c:v>
                </c:pt>
                <c:pt idx="33704">
                  <c:v>29.452000000000002</c:v>
                </c:pt>
                <c:pt idx="33705">
                  <c:v>29.452000000000002</c:v>
                </c:pt>
                <c:pt idx="33706">
                  <c:v>29.452000000000002</c:v>
                </c:pt>
                <c:pt idx="33707">
                  <c:v>29.452000000000002</c:v>
                </c:pt>
                <c:pt idx="33708">
                  <c:v>29.452000000000002</c:v>
                </c:pt>
                <c:pt idx="33709">
                  <c:v>29.452000000000002</c:v>
                </c:pt>
                <c:pt idx="33710">
                  <c:v>29.452000000000002</c:v>
                </c:pt>
                <c:pt idx="33711">
                  <c:v>29.452000000000002</c:v>
                </c:pt>
                <c:pt idx="33712">
                  <c:v>29.452000000000002</c:v>
                </c:pt>
                <c:pt idx="33713">
                  <c:v>29.452000000000002</c:v>
                </c:pt>
                <c:pt idx="33714">
                  <c:v>29.452000000000002</c:v>
                </c:pt>
                <c:pt idx="33715">
                  <c:v>29.452000000000002</c:v>
                </c:pt>
                <c:pt idx="33716">
                  <c:v>29.452000000000002</c:v>
                </c:pt>
                <c:pt idx="33717">
                  <c:v>29.452000000000002</c:v>
                </c:pt>
                <c:pt idx="33718">
                  <c:v>29.452000000000002</c:v>
                </c:pt>
                <c:pt idx="33719">
                  <c:v>29.452000000000002</c:v>
                </c:pt>
                <c:pt idx="33720">
                  <c:v>29.452000000000002</c:v>
                </c:pt>
                <c:pt idx="33721">
                  <c:v>29.452000000000002</c:v>
                </c:pt>
                <c:pt idx="33722">
                  <c:v>29.452000000000002</c:v>
                </c:pt>
                <c:pt idx="33723">
                  <c:v>29.452000000000002</c:v>
                </c:pt>
                <c:pt idx="33724">
                  <c:v>29.452000000000002</c:v>
                </c:pt>
                <c:pt idx="33725">
                  <c:v>29.452000000000002</c:v>
                </c:pt>
                <c:pt idx="33726">
                  <c:v>29.452000000000002</c:v>
                </c:pt>
                <c:pt idx="33727">
                  <c:v>29.452000000000002</c:v>
                </c:pt>
                <c:pt idx="33728">
                  <c:v>29.452000000000002</c:v>
                </c:pt>
                <c:pt idx="33729">
                  <c:v>29.452000000000002</c:v>
                </c:pt>
                <c:pt idx="33730">
                  <c:v>29.452000000000002</c:v>
                </c:pt>
                <c:pt idx="33731">
                  <c:v>29.452000000000002</c:v>
                </c:pt>
                <c:pt idx="33732">
                  <c:v>29.452000000000002</c:v>
                </c:pt>
                <c:pt idx="33733">
                  <c:v>29.452000000000002</c:v>
                </c:pt>
                <c:pt idx="33734">
                  <c:v>29.452000000000002</c:v>
                </c:pt>
                <c:pt idx="33735">
                  <c:v>29.452000000000002</c:v>
                </c:pt>
                <c:pt idx="33736">
                  <c:v>29.452000000000002</c:v>
                </c:pt>
                <c:pt idx="33737">
                  <c:v>29.452000000000002</c:v>
                </c:pt>
                <c:pt idx="33738">
                  <c:v>29.452000000000002</c:v>
                </c:pt>
                <c:pt idx="33739">
                  <c:v>29.452000000000002</c:v>
                </c:pt>
                <c:pt idx="33740">
                  <c:v>29.452000000000002</c:v>
                </c:pt>
                <c:pt idx="33741">
                  <c:v>29.452000000000002</c:v>
                </c:pt>
                <c:pt idx="33742">
                  <c:v>29.452000000000002</c:v>
                </c:pt>
                <c:pt idx="33743">
                  <c:v>29.452000000000002</c:v>
                </c:pt>
                <c:pt idx="33744">
                  <c:v>29.452000000000002</c:v>
                </c:pt>
                <c:pt idx="33745">
                  <c:v>29.452000000000002</c:v>
                </c:pt>
                <c:pt idx="33746">
                  <c:v>29.452000000000002</c:v>
                </c:pt>
                <c:pt idx="33747">
                  <c:v>29.452000000000002</c:v>
                </c:pt>
                <c:pt idx="33748">
                  <c:v>29.452000000000002</c:v>
                </c:pt>
                <c:pt idx="33749">
                  <c:v>29.452000000000002</c:v>
                </c:pt>
                <c:pt idx="33750">
                  <c:v>29.452000000000002</c:v>
                </c:pt>
                <c:pt idx="33751">
                  <c:v>29.452000000000002</c:v>
                </c:pt>
                <c:pt idx="33752">
                  <c:v>29.452000000000002</c:v>
                </c:pt>
                <c:pt idx="33753">
                  <c:v>29.452000000000002</c:v>
                </c:pt>
                <c:pt idx="33754">
                  <c:v>29.452000000000002</c:v>
                </c:pt>
                <c:pt idx="33755">
                  <c:v>29.452000000000002</c:v>
                </c:pt>
                <c:pt idx="33756">
                  <c:v>29.452000000000002</c:v>
                </c:pt>
                <c:pt idx="33757">
                  <c:v>29.452000000000002</c:v>
                </c:pt>
                <c:pt idx="33758">
                  <c:v>29.452000000000002</c:v>
                </c:pt>
                <c:pt idx="33759">
                  <c:v>29.452000000000002</c:v>
                </c:pt>
                <c:pt idx="33760">
                  <c:v>29.452000000000002</c:v>
                </c:pt>
                <c:pt idx="33761">
                  <c:v>29.452000000000002</c:v>
                </c:pt>
                <c:pt idx="33762">
                  <c:v>29.452000000000002</c:v>
                </c:pt>
                <c:pt idx="33763">
                  <c:v>29.452000000000002</c:v>
                </c:pt>
                <c:pt idx="33764">
                  <c:v>29.452000000000002</c:v>
                </c:pt>
                <c:pt idx="33765">
                  <c:v>29.452000000000002</c:v>
                </c:pt>
                <c:pt idx="33766">
                  <c:v>29.452000000000002</c:v>
                </c:pt>
                <c:pt idx="33767">
                  <c:v>29.452000000000002</c:v>
                </c:pt>
                <c:pt idx="33768">
                  <c:v>29.452000000000002</c:v>
                </c:pt>
                <c:pt idx="33769">
                  <c:v>29.452000000000002</c:v>
                </c:pt>
                <c:pt idx="33770">
                  <c:v>29.452000000000002</c:v>
                </c:pt>
                <c:pt idx="33771">
                  <c:v>29.452000000000002</c:v>
                </c:pt>
                <c:pt idx="33772">
                  <c:v>29.452000000000002</c:v>
                </c:pt>
                <c:pt idx="33773">
                  <c:v>29.452000000000002</c:v>
                </c:pt>
                <c:pt idx="33774">
                  <c:v>29.452000000000002</c:v>
                </c:pt>
                <c:pt idx="33775">
                  <c:v>29.452000000000002</c:v>
                </c:pt>
                <c:pt idx="33776">
                  <c:v>29.452000000000002</c:v>
                </c:pt>
                <c:pt idx="33777">
                  <c:v>29.452000000000002</c:v>
                </c:pt>
                <c:pt idx="33778">
                  <c:v>29.452000000000002</c:v>
                </c:pt>
                <c:pt idx="33779">
                  <c:v>29.452000000000002</c:v>
                </c:pt>
                <c:pt idx="33780">
                  <c:v>29.452000000000002</c:v>
                </c:pt>
                <c:pt idx="33781">
                  <c:v>29.452000000000002</c:v>
                </c:pt>
                <c:pt idx="33782">
                  <c:v>29.452000000000002</c:v>
                </c:pt>
                <c:pt idx="33783">
                  <c:v>29.452000000000002</c:v>
                </c:pt>
                <c:pt idx="33784">
                  <c:v>29.452000000000002</c:v>
                </c:pt>
                <c:pt idx="33785">
                  <c:v>29.452000000000002</c:v>
                </c:pt>
                <c:pt idx="33786">
                  <c:v>29.452000000000002</c:v>
                </c:pt>
                <c:pt idx="33787">
                  <c:v>29.452000000000002</c:v>
                </c:pt>
                <c:pt idx="33788">
                  <c:v>29.452000000000002</c:v>
                </c:pt>
                <c:pt idx="33789">
                  <c:v>29.452000000000002</c:v>
                </c:pt>
                <c:pt idx="33790">
                  <c:v>29.452000000000002</c:v>
                </c:pt>
                <c:pt idx="33791">
                  <c:v>29.452000000000002</c:v>
                </c:pt>
                <c:pt idx="33792">
                  <c:v>29.452000000000002</c:v>
                </c:pt>
                <c:pt idx="33793">
                  <c:v>29.452000000000002</c:v>
                </c:pt>
                <c:pt idx="33794">
                  <c:v>29.452000000000002</c:v>
                </c:pt>
                <c:pt idx="33795">
                  <c:v>29.452000000000002</c:v>
                </c:pt>
                <c:pt idx="33796">
                  <c:v>29.452000000000002</c:v>
                </c:pt>
                <c:pt idx="33797">
                  <c:v>29.452000000000002</c:v>
                </c:pt>
                <c:pt idx="33798">
                  <c:v>29.452000000000002</c:v>
                </c:pt>
                <c:pt idx="33799">
                  <c:v>29.452000000000002</c:v>
                </c:pt>
                <c:pt idx="33800">
                  <c:v>29.452000000000002</c:v>
                </c:pt>
                <c:pt idx="33801">
                  <c:v>29.452000000000002</c:v>
                </c:pt>
                <c:pt idx="33802">
                  <c:v>29.452000000000002</c:v>
                </c:pt>
                <c:pt idx="33803">
                  <c:v>29.452000000000002</c:v>
                </c:pt>
                <c:pt idx="33804">
                  <c:v>29.452000000000002</c:v>
                </c:pt>
                <c:pt idx="33805">
                  <c:v>29.452000000000002</c:v>
                </c:pt>
                <c:pt idx="33806">
                  <c:v>29.452000000000002</c:v>
                </c:pt>
                <c:pt idx="33807">
                  <c:v>29.452000000000002</c:v>
                </c:pt>
                <c:pt idx="33808">
                  <c:v>29.452000000000002</c:v>
                </c:pt>
                <c:pt idx="33809">
                  <c:v>29.452000000000002</c:v>
                </c:pt>
                <c:pt idx="33810">
                  <c:v>29.452000000000002</c:v>
                </c:pt>
                <c:pt idx="33811">
                  <c:v>29.452000000000002</c:v>
                </c:pt>
                <c:pt idx="33812">
                  <c:v>29.452000000000002</c:v>
                </c:pt>
                <c:pt idx="33813">
                  <c:v>29.452000000000002</c:v>
                </c:pt>
                <c:pt idx="33814">
                  <c:v>29.452000000000002</c:v>
                </c:pt>
                <c:pt idx="33815">
                  <c:v>29.452000000000002</c:v>
                </c:pt>
                <c:pt idx="33816">
                  <c:v>29.452000000000002</c:v>
                </c:pt>
                <c:pt idx="33817">
                  <c:v>29.452000000000002</c:v>
                </c:pt>
                <c:pt idx="33818">
                  <c:v>29.452000000000002</c:v>
                </c:pt>
                <c:pt idx="33819">
                  <c:v>29.452000000000002</c:v>
                </c:pt>
                <c:pt idx="33820">
                  <c:v>29.452000000000002</c:v>
                </c:pt>
                <c:pt idx="33821">
                  <c:v>29.452000000000002</c:v>
                </c:pt>
                <c:pt idx="33822">
                  <c:v>29.452000000000002</c:v>
                </c:pt>
                <c:pt idx="33823">
                  <c:v>29.452000000000002</c:v>
                </c:pt>
                <c:pt idx="33824">
                  <c:v>29.452000000000002</c:v>
                </c:pt>
                <c:pt idx="33825">
                  <c:v>29.452000000000002</c:v>
                </c:pt>
                <c:pt idx="33826">
                  <c:v>29.452000000000002</c:v>
                </c:pt>
                <c:pt idx="33827">
                  <c:v>29.452000000000002</c:v>
                </c:pt>
                <c:pt idx="33828">
                  <c:v>29.452000000000002</c:v>
                </c:pt>
                <c:pt idx="33829">
                  <c:v>29.452000000000002</c:v>
                </c:pt>
                <c:pt idx="33830">
                  <c:v>29.452000000000002</c:v>
                </c:pt>
                <c:pt idx="33831">
                  <c:v>29.452000000000002</c:v>
                </c:pt>
                <c:pt idx="33832">
                  <c:v>29.452000000000002</c:v>
                </c:pt>
                <c:pt idx="33833">
                  <c:v>29.452000000000002</c:v>
                </c:pt>
                <c:pt idx="33834">
                  <c:v>29.452000000000002</c:v>
                </c:pt>
                <c:pt idx="33835">
                  <c:v>29.452000000000002</c:v>
                </c:pt>
                <c:pt idx="33836">
                  <c:v>29.452000000000002</c:v>
                </c:pt>
                <c:pt idx="33837">
                  <c:v>29.452000000000002</c:v>
                </c:pt>
                <c:pt idx="33838">
                  <c:v>29.452000000000002</c:v>
                </c:pt>
                <c:pt idx="33839">
                  <c:v>29.452000000000002</c:v>
                </c:pt>
                <c:pt idx="33840">
                  <c:v>29.452000000000002</c:v>
                </c:pt>
                <c:pt idx="33841">
                  <c:v>29.452000000000002</c:v>
                </c:pt>
                <c:pt idx="33842">
                  <c:v>29.452000000000002</c:v>
                </c:pt>
                <c:pt idx="33843">
                  <c:v>29.452000000000002</c:v>
                </c:pt>
                <c:pt idx="33844">
                  <c:v>29.452000000000002</c:v>
                </c:pt>
                <c:pt idx="33845">
                  <c:v>29.452000000000002</c:v>
                </c:pt>
                <c:pt idx="33846">
                  <c:v>29.452000000000002</c:v>
                </c:pt>
                <c:pt idx="33847">
                  <c:v>29.452000000000002</c:v>
                </c:pt>
                <c:pt idx="33848">
                  <c:v>29.452000000000002</c:v>
                </c:pt>
                <c:pt idx="33849">
                  <c:v>29.452000000000002</c:v>
                </c:pt>
                <c:pt idx="33850">
                  <c:v>29.452000000000002</c:v>
                </c:pt>
                <c:pt idx="33851">
                  <c:v>29.452000000000002</c:v>
                </c:pt>
                <c:pt idx="33852">
                  <c:v>29.452000000000002</c:v>
                </c:pt>
                <c:pt idx="33853">
                  <c:v>29.452000000000002</c:v>
                </c:pt>
                <c:pt idx="33854">
                  <c:v>29.452000000000002</c:v>
                </c:pt>
                <c:pt idx="33855">
                  <c:v>29.452000000000002</c:v>
                </c:pt>
                <c:pt idx="33856">
                  <c:v>29.452000000000002</c:v>
                </c:pt>
                <c:pt idx="33857">
                  <c:v>29.452000000000002</c:v>
                </c:pt>
                <c:pt idx="33858">
                  <c:v>29.452000000000002</c:v>
                </c:pt>
                <c:pt idx="33859">
                  <c:v>29.452000000000002</c:v>
                </c:pt>
                <c:pt idx="33860">
                  <c:v>29.452000000000002</c:v>
                </c:pt>
                <c:pt idx="33861">
                  <c:v>29.452000000000002</c:v>
                </c:pt>
                <c:pt idx="33862">
                  <c:v>29.452000000000002</c:v>
                </c:pt>
                <c:pt idx="33863">
                  <c:v>29.452000000000002</c:v>
                </c:pt>
                <c:pt idx="33864">
                  <c:v>29.452000000000002</c:v>
                </c:pt>
                <c:pt idx="33865">
                  <c:v>29.452000000000002</c:v>
                </c:pt>
                <c:pt idx="33866">
                  <c:v>29.452000000000002</c:v>
                </c:pt>
                <c:pt idx="33867">
                  <c:v>29.452000000000002</c:v>
                </c:pt>
                <c:pt idx="33868">
                  <c:v>29.452000000000002</c:v>
                </c:pt>
                <c:pt idx="33869">
                  <c:v>29.452000000000002</c:v>
                </c:pt>
                <c:pt idx="33870">
                  <c:v>29.452000000000002</c:v>
                </c:pt>
                <c:pt idx="33871">
                  <c:v>29.452000000000002</c:v>
                </c:pt>
                <c:pt idx="33872">
                  <c:v>29.452000000000002</c:v>
                </c:pt>
                <c:pt idx="33873">
                  <c:v>29.452000000000002</c:v>
                </c:pt>
                <c:pt idx="33874">
                  <c:v>29.452000000000002</c:v>
                </c:pt>
                <c:pt idx="33875">
                  <c:v>29.452000000000002</c:v>
                </c:pt>
                <c:pt idx="33876">
                  <c:v>29.452000000000002</c:v>
                </c:pt>
                <c:pt idx="33877">
                  <c:v>29.452000000000002</c:v>
                </c:pt>
                <c:pt idx="33878">
                  <c:v>29.452000000000002</c:v>
                </c:pt>
                <c:pt idx="33879">
                  <c:v>29.452000000000002</c:v>
                </c:pt>
                <c:pt idx="33880">
                  <c:v>29.452000000000002</c:v>
                </c:pt>
                <c:pt idx="33881">
                  <c:v>29.452000000000002</c:v>
                </c:pt>
                <c:pt idx="33882">
                  <c:v>29.452000000000002</c:v>
                </c:pt>
                <c:pt idx="33883">
                  <c:v>29.452000000000002</c:v>
                </c:pt>
                <c:pt idx="33884">
                  <c:v>29.452000000000002</c:v>
                </c:pt>
                <c:pt idx="33885">
                  <c:v>29.452000000000002</c:v>
                </c:pt>
                <c:pt idx="33886">
                  <c:v>29.452000000000002</c:v>
                </c:pt>
                <c:pt idx="33887">
                  <c:v>29.452000000000002</c:v>
                </c:pt>
                <c:pt idx="33888">
                  <c:v>29.475999999999999</c:v>
                </c:pt>
                <c:pt idx="33889">
                  <c:v>29.49</c:v>
                </c:pt>
                <c:pt idx="33890">
                  <c:v>29.49</c:v>
                </c:pt>
                <c:pt idx="33891">
                  <c:v>29.49</c:v>
                </c:pt>
                <c:pt idx="33892">
                  <c:v>29.49</c:v>
                </c:pt>
                <c:pt idx="33893">
                  <c:v>29.49</c:v>
                </c:pt>
                <c:pt idx="33894">
                  <c:v>29.49</c:v>
                </c:pt>
                <c:pt idx="33895">
                  <c:v>29.49</c:v>
                </c:pt>
                <c:pt idx="33896">
                  <c:v>29.49</c:v>
                </c:pt>
                <c:pt idx="33897">
                  <c:v>29.49</c:v>
                </c:pt>
                <c:pt idx="33898">
                  <c:v>29.49</c:v>
                </c:pt>
                <c:pt idx="33899">
                  <c:v>29.49</c:v>
                </c:pt>
                <c:pt idx="33900">
                  <c:v>29.49</c:v>
                </c:pt>
                <c:pt idx="33901">
                  <c:v>29.49</c:v>
                </c:pt>
                <c:pt idx="33902">
                  <c:v>29.49</c:v>
                </c:pt>
                <c:pt idx="33903">
                  <c:v>29.49</c:v>
                </c:pt>
                <c:pt idx="33904">
                  <c:v>29.49</c:v>
                </c:pt>
                <c:pt idx="33905">
                  <c:v>29.49</c:v>
                </c:pt>
                <c:pt idx="33906">
                  <c:v>29.49</c:v>
                </c:pt>
                <c:pt idx="33907">
                  <c:v>29.49</c:v>
                </c:pt>
                <c:pt idx="33908">
                  <c:v>29.49</c:v>
                </c:pt>
                <c:pt idx="33909">
                  <c:v>29.49</c:v>
                </c:pt>
                <c:pt idx="33910">
                  <c:v>29.49</c:v>
                </c:pt>
                <c:pt idx="33911">
                  <c:v>29.49</c:v>
                </c:pt>
                <c:pt idx="33912">
                  <c:v>29.49</c:v>
                </c:pt>
                <c:pt idx="33913">
                  <c:v>29.49</c:v>
                </c:pt>
                <c:pt idx="33914">
                  <c:v>29.49</c:v>
                </c:pt>
                <c:pt idx="33915">
                  <c:v>29.49</c:v>
                </c:pt>
                <c:pt idx="33916">
                  <c:v>29.49</c:v>
                </c:pt>
                <c:pt idx="33917">
                  <c:v>29.49</c:v>
                </c:pt>
                <c:pt idx="33918">
                  <c:v>29.49</c:v>
                </c:pt>
                <c:pt idx="33919">
                  <c:v>29.49</c:v>
                </c:pt>
                <c:pt idx="33920">
                  <c:v>29.49</c:v>
                </c:pt>
                <c:pt idx="33921">
                  <c:v>29.49</c:v>
                </c:pt>
                <c:pt idx="33922">
                  <c:v>29.49</c:v>
                </c:pt>
                <c:pt idx="33923">
                  <c:v>29.49</c:v>
                </c:pt>
                <c:pt idx="33924">
                  <c:v>29.49</c:v>
                </c:pt>
                <c:pt idx="33925">
                  <c:v>29.49</c:v>
                </c:pt>
                <c:pt idx="33926">
                  <c:v>29.49</c:v>
                </c:pt>
                <c:pt idx="33927">
                  <c:v>29.49</c:v>
                </c:pt>
                <c:pt idx="33928">
                  <c:v>29.49</c:v>
                </c:pt>
                <c:pt idx="33929">
                  <c:v>29.49</c:v>
                </c:pt>
                <c:pt idx="33930">
                  <c:v>29.49</c:v>
                </c:pt>
                <c:pt idx="33931">
                  <c:v>29.49</c:v>
                </c:pt>
                <c:pt idx="33932">
                  <c:v>29.49</c:v>
                </c:pt>
                <c:pt idx="33933">
                  <c:v>29.49</c:v>
                </c:pt>
                <c:pt idx="33934">
                  <c:v>29.49</c:v>
                </c:pt>
                <c:pt idx="33935">
                  <c:v>29.49</c:v>
                </c:pt>
                <c:pt idx="33936">
                  <c:v>29.49</c:v>
                </c:pt>
                <c:pt idx="33937">
                  <c:v>29.49</c:v>
                </c:pt>
                <c:pt idx="33938">
                  <c:v>29.49</c:v>
                </c:pt>
                <c:pt idx="33939">
                  <c:v>29.49</c:v>
                </c:pt>
                <c:pt idx="33940">
                  <c:v>29.49</c:v>
                </c:pt>
                <c:pt idx="33941">
                  <c:v>29.49</c:v>
                </c:pt>
                <c:pt idx="33942">
                  <c:v>29.49</c:v>
                </c:pt>
                <c:pt idx="33943">
                  <c:v>29.49</c:v>
                </c:pt>
                <c:pt idx="33944">
                  <c:v>29.49</c:v>
                </c:pt>
                <c:pt idx="33945">
                  <c:v>29.49</c:v>
                </c:pt>
                <c:pt idx="33946">
                  <c:v>29.49</c:v>
                </c:pt>
                <c:pt idx="33947">
                  <c:v>29.49</c:v>
                </c:pt>
                <c:pt idx="33948">
                  <c:v>29.49</c:v>
                </c:pt>
                <c:pt idx="33949">
                  <c:v>29.49</c:v>
                </c:pt>
                <c:pt idx="33950">
                  <c:v>29.49</c:v>
                </c:pt>
                <c:pt idx="33951">
                  <c:v>29.49</c:v>
                </c:pt>
                <c:pt idx="33952">
                  <c:v>29.49</c:v>
                </c:pt>
                <c:pt idx="33953">
                  <c:v>29.49</c:v>
                </c:pt>
                <c:pt idx="33954">
                  <c:v>29.49</c:v>
                </c:pt>
                <c:pt idx="33955">
                  <c:v>29.49</c:v>
                </c:pt>
                <c:pt idx="33956">
                  <c:v>29.49</c:v>
                </c:pt>
                <c:pt idx="33957">
                  <c:v>29.49</c:v>
                </c:pt>
                <c:pt idx="33958">
                  <c:v>29.49</c:v>
                </c:pt>
                <c:pt idx="33959">
                  <c:v>29.49</c:v>
                </c:pt>
                <c:pt idx="33960">
                  <c:v>29.49</c:v>
                </c:pt>
                <c:pt idx="33961">
                  <c:v>29.49</c:v>
                </c:pt>
                <c:pt idx="33962">
                  <c:v>29.49</c:v>
                </c:pt>
                <c:pt idx="33963">
                  <c:v>29.49</c:v>
                </c:pt>
                <c:pt idx="33964">
                  <c:v>29.49</c:v>
                </c:pt>
                <c:pt idx="33965">
                  <c:v>29.49</c:v>
                </c:pt>
                <c:pt idx="33966">
                  <c:v>29.49</c:v>
                </c:pt>
                <c:pt idx="33967">
                  <c:v>29.49</c:v>
                </c:pt>
                <c:pt idx="33968">
                  <c:v>29.49</c:v>
                </c:pt>
                <c:pt idx="33969">
                  <c:v>29.49</c:v>
                </c:pt>
                <c:pt idx="33970">
                  <c:v>29.49</c:v>
                </c:pt>
                <c:pt idx="33971">
                  <c:v>29.49</c:v>
                </c:pt>
                <c:pt idx="33972">
                  <c:v>29.49</c:v>
                </c:pt>
                <c:pt idx="33973">
                  <c:v>29.49</c:v>
                </c:pt>
                <c:pt idx="33974">
                  <c:v>29.49</c:v>
                </c:pt>
                <c:pt idx="33975">
                  <c:v>29.49</c:v>
                </c:pt>
                <c:pt idx="33976">
                  <c:v>29.49</c:v>
                </c:pt>
                <c:pt idx="33977">
                  <c:v>29.49</c:v>
                </c:pt>
                <c:pt idx="33978">
                  <c:v>29.49</c:v>
                </c:pt>
                <c:pt idx="33979">
                  <c:v>29.49</c:v>
                </c:pt>
                <c:pt idx="33980">
                  <c:v>29.49</c:v>
                </c:pt>
                <c:pt idx="33981">
                  <c:v>29.49</c:v>
                </c:pt>
                <c:pt idx="33982">
                  <c:v>29.49</c:v>
                </c:pt>
                <c:pt idx="33983">
                  <c:v>29.49</c:v>
                </c:pt>
                <c:pt idx="33984">
                  <c:v>29.49</c:v>
                </c:pt>
                <c:pt idx="33985">
                  <c:v>29.49</c:v>
                </c:pt>
                <c:pt idx="33986">
                  <c:v>29.49</c:v>
                </c:pt>
                <c:pt idx="33987">
                  <c:v>29.49</c:v>
                </c:pt>
                <c:pt idx="33988">
                  <c:v>29.49</c:v>
                </c:pt>
                <c:pt idx="33989">
                  <c:v>29.49</c:v>
                </c:pt>
                <c:pt idx="33990">
                  <c:v>29.49</c:v>
                </c:pt>
                <c:pt idx="33991">
                  <c:v>29.49</c:v>
                </c:pt>
                <c:pt idx="33992">
                  <c:v>29.49</c:v>
                </c:pt>
                <c:pt idx="33993">
                  <c:v>29.49</c:v>
                </c:pt>
                <c:pt idx="33994">
                  <c:v>29.49</c:v>
                </c:pt>
                <c:pt idx="33995">
                  <c:v>29.49</c:v>
                </c:pt>
                <c:pt idx="33996">
                  <c:v>29.49</c:v>
                </c:pt>
                <c:pt idx="33997">
                  <c:v>29.49</c:v>
                </c:pt>
                <c:pt idx="33998">
                  <c:v>29.49</c:v>
                </c:pt>
                <c:pt idx="33999">
                  <c:v>29.49</c:v>
                </c:pt>
                <c:pt idx="34000">
                  <c:v>29.49</c:v>
                </c:pt>
                <c:pt idx="34001">
                  <c:v>29.49</c:v>
                </c:pt>
                <c:pt idx="34002">
                  <c:v>29.49</c:v>
                </c:pt>
                <c:pt idx="34003">
                  <c:v>29.49</c:v>
                </c:pt>
                <c:pt idx="34004">
                  <c:v>29.49</c:v>
                </c:pt>
                <c:pt idx="34005">
                  <c:v>29.49</c:v>
                </c:pt>
                <c:pt idx="34006">
                  <c:v>29.49</c:v>
                </c:pt>
                <c:pt idx="34007">
                  <c:v>29.49</c:v>
                </c:pt>
                <c:pt idx="34008">
                  <c:v>29.49</c:v>
                </c:pt>
                <c:pt idx="34009">
                  <c:v>29.49</c:v>
                </c:pt>
                <c:pt idx="34010">
                  <c:v>29.49</c:v>
                </c:pt>
                <c:pt idx="34011">
                  <c:v>29.49</c:v>
                </c:pt>
                <c:pt idx="34012">
                  <c:v>29.49</c:v>
                </c:pt>
                <c:pt idx="34013">
                  <c:v>29.49</c:v>
                </c:pt>
                <c:pt idx="34014">
                  <c:v>29.49</c:v>
                </c:pt>
                <c:pt idx="34015">
                  <c:v>29.49</c:v>
                </c:pt>
                <c:pt idx="34016">
                  <c:v>29.49</c:v>
                </c:pt>
                <c:pt idx="34017">
                  <c:v>29.49</c:v>
                </c:pt>
                <c:pt idx="34018">
                  <c:v>29.49</c:v>
                </c:pt>
                <c:pt idx="34019">
                  <c:v>29.49</c:v>
                </c:pt>
                <c:pt idx="34020">
                  <c:v>29.49</c:v>
                </c:pt>
                <c:pt idx="34021">
                  <c:v>29.49</c:v>
                </c:pt>
                <c:pt idx="34022">
                  <c:v>29.49</c:v>
                </c:pt>
                <c:pt idx="34023">
                  <c:v>29.49</c:v>
                </c:pt>
                <c:pt idx="34024">
                  <c:v>29.49</c:v>
                </c:pt>
                <c:pt idx="34025">
                  <c:v>29.49</c:v>
                </c:pt>
                <c:pt idx="34026">
                  <c:v>29.49</c:v>
                </c:pt>
                <c:pt idx="34027">
                  <c:v>29.49</c:v>
                </c:pt>
                <c:pt idx="34028">
                  <c:v>29.49</c:v>
                </c:pt>
                <c:pt idx="34029">
                  <c:v>29.49</c:v>
                </c:pt>
                <c:pt idx="34030">
                  <c:v>29.49</c:v>
                </c:pt>
                <c:pt idx="34031">
                  <c:v>29.49</c:v>
                </c:pt>
                <c:pt idx="34032">
                  <c:v>29.49</c:v>
                </c:pt>
                <c:pt idx="34033">
                  <c:v>29.49</c:v>
                </c:pt>
                <c:pt idx="34034">
                  <c:v>29.49</c:v>
                </c:pt>
                <c:pt idx="34035">
                  <c:v>29.49</c:v>
                </c:pt>
                <c:pt idx="34036">
                  <c:v>29.49</c:v>
                </c:pt>
                <c:pt idx="34037">
                  <c:v>29.49</c:v>
                </c:pt>
                <c:pt idx="34038">
                  <c:v>29.49</c:v>
                </c:pt>
                <c:pt idx="34039">
                  <c:v>29.49</c:v>
                </c:pt>
                <c:pt idx="34040">
                  <c:v>29.49</c:v>
                </c:pt>
                <c:pt idx="34041">
                  <c:v>29.49</c:v>
                </c:pt>
                <c:pt idx="34042">
                  <c:v>29.49</c:v>
                </c:pt>
                <c:pt idx="34043">
                  <c:v>29.49</c:v>
                </c:pt>
                <c:pt idx="34044">
                  <c:v>29.49</c:v>
                </c:pt>
                <c:pt idx="34045">
                  <c:v>29.49</c:v>
                </c:pt>
                <c:pt idx="34046">
                  <c:v>29.49</c:v>
                </c:pt>
                <c:pt idx="34047">
                  <c:v>29.49</c:v>
                </c:pt>
                <c:pt idx="34048">
                  <c:v>29.49</c:v>
                </c:pt>
                <c:pt idx="34049">
                  <c:v>29.49</c:v>
                </c:pt>
                <c:pt idx="34050">
                  <c:v>29.49</c:v>
                </c:pt>
                <c:pt idx="34051">
                  <c:v>29.49</c:v>
                </c:pt>
                <c:pt idx="34052">
                  <c:v>29.49</c:v>
                </c:pt>
                <c:pt idx="34053">
                  <c:v>29.49</c:v>
                </c:pt>
                <c:pt idx="34054">
                  <c:v>29.49</c:v>
                </c:pt>
                <c:pt idx="34055">
                  <c:v>29.49</c:v>
                </c:pt>
                <c:pt idx="34056">
                  <c:v>29.49</c:v>
                </c:pt>
                <c:pt idx="34057">
                  <c:v>29.49</c:v>
                </c:pt>
                <c:pt idx="34058">
                  <c:v>29.49</c:v>
                </c:pt>
                <c:pt idx="34059">
                  <c:v>29.49</c:v>
                </c:pt>
                <c:pt idx="34060">
                  <c:v>29.49</c:v>
                </c:pt>
                <c:pt idx="34061">
                  <c:v>29.49</c:v>
                </c:pt>
                <c:pt idx="34062">
                  <c:v>29.49</c:v>
                </c:pt>
                <c:pt idx="34063">
                  <c:v>29.49</c:v>
                </c:pt>
                <c:pt idx="34064">
                  <c:v>29.49</c:v>
                </c:pt>
                <c:pt idx="34065">
                  <c:v>29.49</c:v>
                </c:pt>
                <c:pt idx="34066">
                  <c:v>29.49</c:v>
                </c:pt>
                <c:pt idx="34067">
                  <c:v>29.49</c:v>
                </c:pt>
                <c:pt idx="34068">
                  <c:v>29.49</c:v>
                </c:pt>
                <c:pt idx="34069">
                  <c:v>29.49</c:v>
                </c:pt>
                <c:pt idx="34070">
                  <c:v>29.49</c:v>
                </c:pt>
                <c:pt idx="34071">
                  <c:v>29.49</c:v>
                </c:pt>
                <c:pt idx="34072">
                  <c:v>29.49</c:v>
                </c:pt>
                <c:pt idx="34073">
                  <c:v>29.49</c:v>
                </c:pt>
                <c:pt idx="34074">
                  <c:v>29.49</c:v>
                </c:pt>
                <c:pt idx="34075">
                  <c:v>29.49</c:v>
                </c:pt>
                <c:pt idx="34076">
                  <c:v>29.49</c:v>
                </c:pt>
                <c:pt idx="34077">
                  <c:v>29.49</c:v>
                </c:pt>
                <c:pt idx="34078">
                  <c:v>29.49</c:v>
                </c:pt>
                <c:pt idx="34079">
                  <c:v>29.49</c:v>
                </c:pt>
                <c:pt idx="34080">
                  <c:v>29.49</c:v>
                </c:pt>
                <c:pt idx="34081">
                  <c:v>29.49</c:v>
                </c:pt>
                <c:pt idx="34082">
                  <c:v>29.49</c:v>
                </c:pt>
                <c:pt idx="34083">
                  <c:v>29.49</c:v>
                </c:pt>
                <c:pt idx="34084">
                  <c:v>29.49</c:v>
                </c:pt>
                <c:pt idx="34085">
                  <c:v>29.49</c:v>
                </c:pt>
                <c:pt idx="34086">
                  <c:v>29.49</c:v>
                </c:pt>
                <c:pt idx="34087">
                  <c:v>29.49</c:v>
                </c:pt>
                <c:pt idx="34088">
                  <c:v>29.49</c:v>
                </c:pt>
                <c:pt idx="34089">
                  <c:v>29.49</c:v>
                </c:pt>
                <c:pt idx="34090">
                  <c:v>29.49</c:v>
                </c:pt>
                <c:pt idx="34091">
                  <c:v>29.49</c:v>
                </c:pt>
                <c:pt idx="34092">
                  <c:v>29.49</c:v>
                </c:pt>
                <c:pt idx="34093">
                  <c:v>29.49</c:v>
                </c:pt>
                <c:pt idx="34094">
                  <c:v>29.49</c:v>
                </c:pt>
                <c:pt idx="34095">
                  <c:v>29.49</c:v>
                </c:pt>
                <c:pt idx="34096">
                  <c:v>29.49</c:v>
                </c:pt>
                <c:pt idx="34097">
                  <c:v>29.49</c:v>
                </c:pt>
                <c:pt idx="34098">
                  <c:v>29.49</c:v>
                </c:pt>
                <c:pt idx="34099">
                  <c:v>29.49</c:v>
                </c:pt>
                <c:pt idx="34100">
                  <c:v>29.49</c:v>
                </c:pt>
                <c:pt idx="34101">
                  <c:v>29.49</c:v>
                </c:pt>
                <c:pt idx="34102">
                  <c:v>29.49</c:v>
                </c:pt>
                <c:pt idx="34103">
                  <c:v>29.49</c:v>
                </c:pt>
                <c:pt idx="34104">
                  <c:v>29.49</c:v>
                </c:pt>
                <c:pt idx="34105">
                  <c:v>29.49</c:v>
                </c:pt>
                <c:pt idx="34106">
                  <c:v>29.49</c:v>
                </c:pt>
                <c:pt idx="34107">
                  <c:v>29.49</c:v>
                </c:pt>
                <c:pt idx="34108">
                  <c:v>29.49</c:v>
                </c:pt>
                <c:pt idx="34109">
                  <c:v>29.49</c:v>
                </c:pt>
                <c:pt idx="34110">
                  <c:v>29.49</c:v>
                </c:pt>
                <c:pt idx="34111">
                  <c:v>29.49</c:v>
                </c:pt>
                <c:pt idx="34112">
                  <c:v>29.49</c:v>
                </c:pt>
                <c:pt idx="34113">
                  <c:v>29.49</c:v>
                </c:pt>
                <c:pt idx="34114">
                  <c:v>29.49</c:v>
                </c:pt>
                <c:pt idx="34115">
                  <c:v>29.49</c:v>
                </c:pt>
                <c:pt idx="34116">
                  <c:v>29.49</c:v>
                </c:pt>
                <c:pt idx="34117">
                  <c:v>29.49</c:v>
                </c:pt>
                <c:pt idx="34118">
                  <c:v>29.49</c:v>
                </c:pt>
                <c:pt idx="34119">
                  <c:v>29.49</c:v>
                </c:pt>
                <c:pt idx="34120">
                  <c:v>29.49</c:v>
                </c:pt>
                <c:pt idx="34121">
                  <c:v>29.49</c:v>
                </c:pt>
                <c:pt idx="34122">
                  <c:v>29.49</c:v>
                </c:pt>
                <c:pt idx="34123">
                  <c:v>29.49</c:v>
                </c:pt>
                <c:pt idx="34124">
                  <c:v>29.49</c:v>
                </c:pt>
                <c:pt idx="34125">
                  <c:v>29.49</c:v>
                </c:pt>
                <c:pt idx="34126">
                  <c:v>29.49</c:v>
                </c:pt>
                <c:pt idx="34127">
                  <c:v>29.49</c:v>
                </c:pt>
                <c:pt idx="34128">
                  <c:v>29.49</c:v>
                </c:pt>
                <c:pt idx="34129">
                  <c:v>29.49</c:v>
                </c:pt>
                <c:pt idx="34130">
                  <c:v>29.49</c:v>
                </c:pt>
                <c:pt idx="34131">
                  <c:v>29.49</c:v>
                </c:pt>
                <c:pt idx="34132">
                  <c:v>29.49</c:v>
                </c:pt>
                <c:pt idx="34133">
                  <c:v>29.49</c:v>
                </c:pt>
                <c:pt idx="34134">
                  <c:v>29.49</c:v>
                </c:pt>
                <c:pt idx="34135">
                  <c:v>29.49</c:v>
                </c:pt>
                <c:pt idx="34136">
                  <c:v>29.49</c:v>
                </c:pt>
                <c:pt idx="34137">
                  <c:v>29.49</c:v>
                </c:pt>
                <c:pt idx="34138">
                  <c:v>29.49</c:v>
                </c:pt>
                <c:pt idx="34139">
                  <c:v>29.49</c:v>
                </c:pt>
                <c:pt idx="34140">
                  <c:v>29.49</c:v>
                </c:pt>
                <c:pt idx="34141">
                  <c:v>29.49</c:v>
                </c:pt>
                <c:pt idx="34142">
                  <c:v>29.49</c:v>
                </c:pt>
                <c:pt idx="34143">
                  <c:v>29.49</c:v>
                </c:pt>
                <c:pt idx="34144">
                  <c:v>29.49</c:v>
                </c:pt>
                <c:pt idx="34145">
                  <c:v>29.49</c:v>
                </c:pt>
                <c:pt idx="34146">
                  <c:v>29.49</c:v>
                </c:pt>
                <c:pt idx="34147">
                  <c:v>29.49</c:v>
                </c:pt>
                <c:pt idx="34148">
                  <c:v>29.49</c:v>
                </c:pt>
                <c:pt idx="34149">
                  <c:v>29.49</c:v>
                </c:pt>
                <c:pt idx="34150">
                  <c:v>29.49</c:v>
                </c:pt>
                <c:pt idx="34151">
                  <c:v>29.49</c:v>
                </c:pt>
                <c:pt idx="34152">
                  <c:v>29.49</c:v>
                </c:pt>
                <c:pt idx="34153">
                  <c:v>29.49</c:v>
                </c:pt>
                <c:pt idx="34154">
                  <c:v>29.49</c:v>
                </c:pt>
                <c:pt idx="34155">
                  <c:v>29.49</c:v>
                </c:pt>
                <c:pt idx="34156">
                  <c:v>29.49</c:v>
                </c:pt>
                <c:pt idx="34157">
                  <c:v>29.49</c:v>
                </c:pt>
                <c:pt idx="34158">
                  <c:v>29.49</c:v>
                </c:pt>
                <c:pt idx="34159">
                  <c:v>29.49</c:v>
                </c:pt>
                <c:pt idx="34160">
                  <c:v>29.49</c:v>
                </c:pt>
                <c:pt idx="34161">
                  <c:v>29.49</c:v>
                </c:pt>
                <c:pt idx="34162">
                  <c:v>29.49</c:v>
                </c:pt>
                <c:pt idx="34163">
                  <c:v>29.49</c:v>
                </c:pt>
                <c:pt idx="34164">
                  <c:v>29.49</c:v>
                </c:pt>
                <c:pt idx="34165">
                  <c:v>29.49</c:v>
                </c:pt>
                <c:pt idx="34166">
                  <c:v>29.49</c:v>
                </c:pt>
                <c:pt idx="34167">
                  <c:v>29.49</c:v>
                </c:pt>
                <c:pt idx="34168">
                  <c:v>29.49</c:v>
                </c:pt>
                <c:pt idx="34169">
                  <c:v>29.49</c:v>
                </c:pt>
                <c:pt idx="34170">
                  <c:v>29.49</c:v>
                </c:pt>
                <c:pt idx="34171">
                  <c:v>29.49</c:v>
                </c:pt>
                <c:pt idx="34172">
                  <c:v>29.49</c:v>
                </c:pt>
                <c:pt idx="34173">
                  <c:v>29.49</c:v>
                </c:pt>
                <c:pt idx="34174">
                  <c:v>29.49</c:v>
                </c:pt>
                <c:pt idx="34175">
                  <c:v>29.49</c:v>
                </c:pt>
                <c:pt idx="34176">
                  <c:v>29.49</c:v>
                </c:pt>
                <c:pt idx="34177">
                  <c:v>29.49</c:v>
                </c:pt>
                <c:pt idx="34178">
                  <c:v>29.49</c:v>
                </c:pt>
                <c:pt idx="34179">
                  <c:v>29.49</c:v>
                </c:pt>
                <c:pt idx="34180">
                  <c:v>29.49</c:v>
                </c:pt>
                <c:pt idx="34181">
                  <c:v>29.49</c:v>
                </c:pt>
                <c:pt idx="34182">
                  <c:v>29.49</c:v>
                </c:pt>
                <c:pt idx="34183">
                  <c:v>29.49</c:v>
                </c:pt>
                <c:pt idx="34184">
                  <c:v>29.49</c:v>
                </c:pt>
                <c:pt idx="34185">
                  <c:v>29.49</c:v>
                </c:pt>
                <c:pt idx="34186">
                  <c:v>29.49</c:v>
                </c:pt>
                <c:pt idx="34187">
                  <c:v>29.49</c:v>
                </c:pt>
                <c:pt idx="34188">
                  <c:v>29.49</c:v>
                </c:pt>
                <c:pt idx="34189">
                  <c:v>29.49</c:v>
                </c:pt>
                <c:pt idx="34190">
                  <c:v>29.49</c:v>
                </c:pt>
                <c:pt idx="34191">
                  <c:v>29.49</c:v>
                </c:pt>
                <c:pt idx="34192">
                  <c:v>29.49</c:v>
                </c:pt>
                <c:pt idx="34193">
                  <c:v>29.49</c:v>
                </c:pt>
                <c:pt idx="34194">
                  <c:v>29.49</c:v>
                </c:pt>
                <c:pt idx="34195">
                  <c:v>29.49</c:v>
                </c:pt>
                <c:pt idx="34196">
                  <c:v>29.49</c:v>
                </c:pt>
                <c:pt idx="34197">
                  <c:v>29.49</c:v>
                </c:pt>
                <c:pt idx="34198">
                  <c:v>29.49</c:v>
                </c:pt>
                <c:pt idx="34199">
                  <c:v>29.49</c:v>
                </c:pt>
                <c:pt idx="34200">
                  <c:v>29.49</c:v>
                </c:pt>
                <c:pt idx="34201">
                  <c:v>29.49</c:v>
                </c:pt>
                <c:pt idx="34202">
                  <c:v>29.49</c:v>
                </c:pt>
                <c:pt idx="34203">
                  <c:v>29.49</c:v>
                </c:pt>
                <c:pt idx="34204">
                  <c:v>29.49</c:v>
                </c:pt>
                <c:pt idx="34205">
                  <c:v>29.49</c:v>
                </c:pt>
                <c:pt idx="34206">
                  <c:v>29.49</c:v>
                </c:pt>
                <c:pt idx="34207">
                  <c:v>29.5</c:v>
                </c:pt>
                <c:pt idx="34208">
                  <c:v>29.532</c:v>
                </c:pt>
                <c:pt idx="34209">
                  <c:v>29.532</c:v>
                </c:pt>
                <c:pt idx="34210">
                  <c:v>29.532</c:v>
                </c:pt>
                <c:pt idx="34211">
                  <c:v>29.532</c:v>
                </c:pt>
                <c:pt idx="34212">
                  <c:v>29.532</c:v>
                </c:pt>
                <c:pt idx="34213">
                  <c:v>29.532</c:v>
                </c:pt>
                <c:pt idx="34214">
                  <c:v>29.532</c:v>
                </c:pt>
                <c:pt idx="34215">
                  <c:v>29.532</c:v>
                </c:pt>
                <c:pt idx="34216">
                  <c:v>29.532</c:v>
                </c:pt>
                <c:pt idx="34217">
                  <c:v>29.532</c:v>
                </c:pt>
                <c:pt idx="34218">
                  <c:v>29.532</c:v>
                </c:pt>
                <c:pt idx="34219">
                  <c:v>29.532</c:v>
                </c:pt>
                <c:pt idx="34220">
                  <c:v>29.532</c:v>
                </c:pt>
                <c:pt idx="34221">
                  <c:v>29.532</c:v>
                </c:pt>
                <c:pt idx="34222">
                  <c:v>29.532</c:v>
                </c:pt>
                <c:pt idx="34223">
                  <c:v>29.532</c:v>
                </c:pt>
                <c:pt idx="34224">
                  <c:v>29.532</c:v>
                </c:pt>
                <c:pt idx="34225">
                  <c:v>29.532</c:v>
                </c:pt>
                <c:pt idx="34226">
                  <c:v>29.532</c:v>
                </c:pt>
                <c:pt idx="34227">
                  <c:v>29.532</c:v>
                </c:pt>
                <c:pt idx="34228">
                  <c:v>29.532</c:v>
                </c:pt>
                <c:pt idx="34229">
                  <c:v>29.532</c:v>
                </c:pt>
                <c:pt idx="34230">
                  <c:v>29.532</c:v>
                </c:pt>
                <c:pt idx="34231">
                  <c:v>29.532</c:v>
                </c:pt>
                <c:pt idx="34232">
                  <c:v>29.532</c:v>
                </c:pt>
                <c:pt idx="34233">
                  <c:v>29.532</c:v>
                </c:pt>
                <c:pt idx="34234">
                  <c:v>29.532</c:v>
                </c:pt>
                <c:pt idx="34235">
                  <c:v>29.532</c:v>
                </c:pt>
                <c:pt idx="34236">
                  <c:v>29.532</c:v>
                </c:pt>
                <c:pt idx="34237">
                  <c:v>29.532</c:v>
                </c:pt>
                <c:pt idx="34238">
                  <c:v>29.532</c:v>
                </c:pt>
                <c:pt idx="34239">
                  <c:v>29.532</c:v>
                </c:pt>
                <c:pt idx="34240">
                  <c:v>29.532</c:v>
                </c:pt>
                <c:pt idx="34241">
                  <c:v>29.532</c:v>
                </c:pt>
                <c:pt idx="34242">
                  <c:v>29.532</c:v>
                </c:pt>
                <c:pt idx="34243">
                  <c:v>29.532</c:v>
                </c:pt>
                <c:pt idx="34244">
                  <c:v>29.532</c:v>
                </c:pt>
                <c:pt idx="34245">
                  <c:v>29.532</c:v>
                </c:pt>
                <c:pt idx="34246">
                  <c:v>29.532</c:v>
                </c:pt>
                <c:pt idx="34247">
                  <c:v>29.532</c:v>
                </c:pt>
                <c:pt idx="34248">
                  <c:v>29.532</c:v>
                </c:pt>
                <c:pt idx="34249">
                  <c:v>29.532</c:v>
                </c:pt>
                <c:pt idx="34250">
                  <c:v>29.532</c:v>
                </c:pt>
                <c:pt idx="34251">
                  <c:v>29.532</c:v>
                </c:pt>
                <c:pt idx="34252">
                  <c:v>29.532</c:v>
                </c:pt>
                <c:pt idx="34253">
                  <c:v>29.532</c:v>
                </c:pt>
                <c:pt idx="34254">
                  <c:v>29.532</c:v>
                </c:pt>
                <c:pt idx="34255">
                  <c:v>29.532</c:v>
                </c:pt>
                <c:pt idx="34256">
                  <c:v>29.532</c:v>
                </c:pt>
                <c:pt idx="34257">
                  <c:v>29.532</c:v>
                </c:pt>
                <c:pt idx="34258">
                  <c:v>29.532</c:v>
                </c:pt>
                <c:pt idx="34259">
                  <c:v>29.532</c:v>
                </c:pt>
                <c:pt idx="34260">
                  <c:v>29.532</c:v>
                </c:pt>
                <c:pt idx="34261">
                  <c:v>29.532</c:v>
                </c:pt>
                <c:pt idx="34262">
                  <c:v>29.532</c:v>
                </c:pt>
                <c:pt idx="34263">
                  <c:v>29.532</c:v>
                </c:pt>
                <c:pt idx="34264">
                  <c:v>29.532</c:v>
                </c:pt>
                <c:pt idx="34265">
                  <c:v>29.532</c:v>
                </c:pt>
                <c:pt idx="34266">
                  <c:v>29.532</c:v>
                </c:pt>
                <c:pt idx="34267">
                  <c:v>29.532</c:v>
                </c:pt>
                <c:pt idx="34268">
                  <c:v>29.532</c:v>
                </c:pt>
                <c:pt idx="34269">
                  <c:v>29.532</c:v>
                </c:pt>
                <c:pt idx="34270">
                  <c:v>29.532</c:v>
                </c:pt>
                <c:pt idx="34271">
                  <c:v>29.532</c:v>
                </c:pt>
                <c:pt idx="34272">
                  <c:v>29.532</c:v>
                </c:pt>
                <c:pt idx="34273">
                  <c:v>29.532</c:v>
                </c:pt>
                <c:pt idx="34274">
                  <c:v>29.532</c:v>
                </c:pt>
                <c:pt idx="34275">
                  <c:v>29.532</c:v>
                </c:pt>
                <c:pt idx="34276">
                  <c:v>29.532</c:v>
                </c:pt>
                <c:pt idx="34277">
                  <c:v>29.532</c:v>
                </c:pt>
                <c:pt idx="34278">
                  <c:v>29.532</c:v>
                </c:pt>
                <c:pt idx="34279">
                  <c:v>29.532</c:v>
                </c:pt>
                <c:pt idx="34280">
                  <c:v>29.532</c:v>
                </c:pt>
                <c:pt idx="34281">
                  <c:v>29.532</c:v>
                </c:pt>
                <c:pt idx="34282">
                  <c:v>29.532</c:v>
                </c:pt>
                <c:pt idx="34283">
                  <c:v>29.532</c:v>
                </c:pt>
                <c:pt idx="34284">
                  <c:v>29.532</c:v>
                </c:pt>
                <c:pt idx="34285">
                  <c:v>29.532</c:v>
                </c:pt>
                <c:pt idx="34286">
                  <c:v>29.532</c:v>
                </c:pt>
                <c:pt idx="34287">
                  <c:v>29.532</c:v>
                </c:pt>
                <c:pt idx="34288">
                  <c:v>29.532</c:v>
                </c:pt>
                <c:pt idx="34289">
                  <c:v>29.532</c:v>
                </c:pt>
                <c:pt idx="34290">
                  <c:v>29.532</c:v>
                </c:pt>
                <c:pt idx="34291">
                  <c:v>29.532</c:v>
                </c:pt>
                <c:pt idx="34292">
                  <c:v>29.532</c:v>
                </c:pt>
                <c:pt idx="34293">
                  <c:v>29.532</c:v>
                </c:pt>
                <c:pt idx="34294">
                  <c:v>29.532</c:v>
                </c:pt>
                <c:pt idx="34295">
                  <c:v>29.532</c:v>
                </c:pt>
                <c:pt idx="34296">
                  <c:v>29.532</c:v>
                </c:pt>
                <c:pt idx="34297">
                  <c:v>29.532</c:v>
                </c:pt>
                <c:pt idx="34298">
                  <c:v>29.532</c:v>
                </c:pt>
                <c:pt idx="34299">
                  <c:v>29.532</c:v>
                </c:pt>
                <c:pt idx="34300">
                  <c:v>29.532</c:v>
                </c:pt>
                <c:pt idx="34301">
                  <c:v>29.532</c:v>
                </c:pt>
                <c:pt idx="34302">
                  <c:v>29.532</c:v>
                </c:pt>
                <c:pt idx="34303">
                  <c:v>29.532</c:v>
                </c:pt>
                <c:pt idx="34304">
                  <c:v>29.532</c:v>
                </c:pt>
                <c:pt idx="34305">
                  <c:v>29.532</c:v>
                </c:pt>
                <c:pt idx="34306">
                  <c:v>29.532</c:v>
                </c:pt>
                <c:pt idx="34307">
                  <c:v>29.532</c:v>
                </c:pt>
                <c:pt idx="34308">
                  <c:v>29.532</c:v>
                </c:pt>
                <c:pt idx="34309">
                  <c:v>29.532</c:v>
                </c:pt>
                <c:pt idx="34310">
                  <c:v>29.532</c:v>
                </c:pt>
                <c:pt idx="34311">
                  <c:v>29.532</c:v>
                </c:pt>
                <c:pt idx="34312">
                  <c:v>29.532</c:v>
                </c:pt>
                <c:pt idx="34313">
                  <c:v>29.532</c:v>
                </c:pt>
                <c:pt idx="34314">
                  <c:v>29.532</c:v>
                </c:pt>
                <c:pt idx="34315">
                  <c:v>29.532</c:v>
                </c:pt>
                <c:pt idx="34316">
                  <c:v>29.532</c:v>
                </c:pt>
                <c:pt idx="34317">
                  <c:v>29.532</c:v>
                </c:pt>
                <c:pt idx="34318">
                  <c:v>29.532</c:v>
                </c:pt>
                <c:pt idx="34319">
                  <c:v>29.532</c:v>
                </c:pt>
                <c:pt idx="34320">
                  <c:v>29.532</c:v>
                </c:pt>
                <c:pt idx="34321">
                  <c:v>29.532</c:v>
                </c:pt>
                <c:pt idx="34322">
                  <c:v>29.532</c:v>
                </c:pt>
                <c:pt idx="34323">
                  <c:v>29.532</c:v>
                </c:pt>
                <c:pt idx="34324">
                  <c:v>29.532</c:v>
                </c:pt>
                <c:pt idx="34325">
                  <c:v>29.532</c:v>
                </c:pt>
                <c:pt idx="34326">
                  <c:v>29.532</c:v>
                </c:pt>
                <c:pt idx="34327">
                  <c:v>29.532</c:v>
                </c:pt>
                <c:pt idx="34328">
                  <c:v>29.532</c:v>
                </c:pt>
                <c:pt idx="34329">
                  <c:v>29.532</c:v>
                </c:pt>
                <c:pt idx="34330">
                  <c:v>29.532</c:v>
                </c:pt>
                <c:pt idx="34331">
                  <c:v>29.532</c:v>
                </c:pt>
                <c:pt idx="34332">
                  <c:v>29.532</c:v>
                </c:pt>
                <c:pt idx="34333">
                  <c:v>29.532</c:v>
                </c:pt>
                <c:pt idx="34334">
                  <c:v>29.532</c:v>
                </c:pt>
                <c:pt idx="34335">
                  <c:v>29.532</c:v>
                </c:pt>
                <c:pt idx="34336">
                  <c:v>29.532</c:v>
                </c:pt>
                <c:pt idx="34337">
                  <c:v>29.532</c:v>
                </c:pt>
                <c:pt idx="34338">
                  <c:v>29.532</c:v>
                </c:pt>
                <c:pt idx="34339">
                  <c:v>29.532</c:v>
                </c:pt>
                <c:pt idx="34340">
                  <c:v>29.532</c:v>
                </c:pt>
                <c:pt idx="34341">
                  <c:v>29.532</c:v>
                </c:pt>
                <c:pt idx="34342">
                  <c:v>29.532</c:v>
                </c:pt>
                <c:pt idx="34343">
                  <c:v>29.532</c:v>
                </c:pt>
                <c:pt idx="34344">
                  <c:v>29.532</c:v>
                </c:pt>
                <c:pt idx="34345">
                  <c:v>29.532</c:v>
                </c:pt>
                <c:pt idx="34346">
                  <c:v>29.532</c:v>
                </c:pt>
                <c:pt idx="34347">
                  <c:v>29.532</c:v>
                </c:pt>
                <c:pt idx="34348">
                  <c:v>29.532</c:v>
                </c:pt>
                <c:pt idx="34349">
                  <c:v>29.532</c:v>
                </c:pt>
                <c:pt idx="34350">
                  <c:v>29.532</c:v>
                </c:pt>
                <c:pt idx="34351">
                  <c:v>29.532</c:v>
                </c:pt>
                <c:pt idx="34352">
                  <c:v>29.532</c:v>
                </c:pt>
                <c:pt idx="34353">
                  <c:v>29.532</c:v>
                </c:pt>
                <c:pt idx="34354">
                  <c:v>29.532</c:v>
                </c:pt>
                <c:pt idx="34355">
                  <c:v>29.532</c:v>
                </c:pt>
                <c:pt idx="34356">
                  <c:v>29.532</c:v>
                </c:pt>
                <c:pt idx="34357">
                  <c:v>29.532</c:v>
                </c:pt>
                <c:pt idx="34358">
                  <c:v>29.532</c:v>
                </c:pt>
                <c:pt idx="34359">
                  <c:v>29.532</c:v>
                </c:pt>
                <c:pt idx="34360">
                  <c:v>29.532</c:v>
                </c:pt>
                <c:pt idx="34361">
                  <c:v>29.532</c:v>
                </c:pt>
                <c:pt idx="34362">
                  <c:v>29.532</c:v>
                </c:pt>
                <c:pt idx="34363">
                  <c:v>29.532</c:v>
                </c:pt>
                <c:pt idx="34364">
                  <c:v>29.532</c:v>
                </c:pt>
                <c:pt idx="34365">
                  <c:v>29.532</c:v>
                </c:pt>
                <c:pt idx="34366">
                  <c:v>29.532</c:v>
                </c:pt>
                <c:pt idx="34367">
                  <c:v>29.532</c:v>
                </c:pt>
                <c:pt idx="34368">
                  <c:v>29.532</c:v>
                </c:pt>
                <c:pt idx="34369">
                  <c:v>29.532</c:v>
                </c:pt>
                <c:pt idx="34370">
                  <c:v>29.532</c:v>
                </c:pt>
                <c:pt idx="34371">
                  <c:v>29.532</c:v>
                </c:pt>
                <c:pt idx="34372">
                  <c:v>29.532</c:v>
                </c:pt>
                <c:pt idx="34373">
                  <c:v>29.532</c:v>
                </c:pt>
                <c:pt idx="34374">
                  <c:v>29.532</c:v>
                </c:pt>
                <c:pt idx="34375">
                  <c:v>29.532</c:v>
                </c:pt>
                <c:pt idx="34376">
                  <c:v>29.532</c:v>
                </c:pt>
                <c:pt idx="34377">
                  <c:v>29.532</c:v>
                </c:pt>
                <c:pt idx="34378">
                  <c:v>29.532</c:v>
                </c:pt>
                <c:pt idx="34379">
                  <c:v>29.532</c:v>
                </c:pt>
                <c:pt idx="34380">
                  <c:v>29.532</c:v>
                </c:pt>
                <c:pt idx="34381">
                  <c:v>29.532</c:v>
                </c:pt>
                <c:pt idx="34382">
                  <c:v>29.532</c:v>
                </c:pt>
                <c:pt idx="34383">
                  <c:v>29.532</c:v>
                </c:pt>
                <c:pt idx="34384">
                  <c:v>29.532</c:v>
                </c:pt>
                <c:pt idx="34385">
                  <c:v>29.532</c:v>
                </c:pt>
                <c:pt idx="34386">
                  <c:v>29.532</c:v>
                </c:pt>
                <c:pt idx="34387">
                  <c:v>29.532</c:v>
                </c:pt>
                <c:pt idx="34388">
                  <c:v>29.532</c:v>
                </c:pt>
                <c:pt idx="34389">
                  <c:v>29.532</c:v>
                </c:pt>
                <c:pt idx="34390">
                  <c:v>29.532</c:v>
                </c:pt>
                <c:pt idx="34391">
                  <c:v>29.532</c:v>
                </c:pt>
                <c:pt idx="34392">
                  <c:v>29.532</c:v>
                </c:pt>
                <c:pt idx="34393">
                  <c:v>29.532</c:v>
                </c:pt>
                <c:pt idx="34394">
                  <c:v>29.532</c:v>
                </c:pt>
                <c:pt idx="34395">
                  <c:v>29.532</c:v>
                </c:pt>
                <c:pt idx="34396">
                  <c:v>29.532</c:v>
                </c:pt>
                <c:pt idx="34397">
                  <c:v>29.532</c:v>
                </c:pt>
                <c:pt idx="34398">
                  <c:v>29.532</c:v>
                </c:pt>
                <c:pt idx="34399">
                  <c:v>29.532</c:v>
                </c:pt>
                <c:pt idx="34400">
                  <c:v>29.532</c:v>
                </c:pt>
                <c:pt idx="34401">
                  <c:v>29.532</c:v>
                </c:pt>
                <c:pt idx="34402">
                  <c:v>29.532</c:v>
                </c:pt>
                <c:pt idx="34403">
                  <c:v>29.532</c:v>
                </c:pt>
                <c:pt idx="34404">
                  <c:v>29.532</c:v>
                </c:pt>
                <c:pt idx="34405">
                  <c:v>29.532</c:v>
                </c:pt>
                <c:pt idx="34406">
                  <c:v>29.532</c:v>
                </c:pt>
                <c:pt idx="34407">
                  <c:v>29.532</c:v>
                </c:pt>
                <c:pt idx="34408">
                  <c:v>29.532</c:v>
                </c:pt>
                <c:pt idx="34409">
                  <c:v>29.532</c:v>
                </c:pt>
                <c:pt idx="34410">
                  <c:v>29.532</c:v>
                </c:pt>
                <c:pt idx="34411">
                  <c:v>29.532</c:v>
                </c:pt>
                <c:pt idx="34412">
                  <c:v>29.532</c:v>
                </c:pt>
                <c:pt idx="34413">
                  <c:v>29.532</c:v>
                </c:pt>
                <c:pt idx="34414">
                  <c:v>29.532</c:v>
                </c:pt>
                <c:pt idx="34415">
                  <c:v>29.532</c:v>
                </c:pt>
                <c:pt idx="34416">
                  <c:v>29.532</c:v>
                </c:pt>
                <c:pt idx="34417">
                  <c:v>29.532</c:v>
                </c:pt>
                <c:pt idx="34418">
                  <c:v>29.532</c:v>
                </c:pt>
                <c:pt idx="34419">
                  <c:v>29.532</c:v>
                </c:pt>
                <c:pt idx="34420">
                  <c:v>29.532</c:v>
                </c:pt>
                <c:pt idx="34421">
                  <c:v>29.532</c:v>
                </c:pt>
                <c:pt idx="34422">
                  <c:v>29.532</c:v>
                </c:pt>
                <c:pt idx="34423">
                  <c:v>29.532</c:v>
                </c:pt>
                <c:pt idx="34424">
                  <c:v>29.532</c:v>
                </c:pt>
                <c:pt idx="34425">
                  <c:v>29.532</c:v>
                </c:pt>
                <c:pt idx="34426">
                  <c:v>29.532</c:v>
                </c:pt>
                <c:pt idx="34427">
                  <c:v>29.532</c:v>
                </c:pt>
                <c:pt idx="34428">
                  <c:v>29.532</c:v>
                </c:pt>
                <c:pt idx="34429">
                  <c:v>29.532</c:v>
                </c:pt>
                <c:pt idx="34430">
                  <c:v>29.532</c:v>
                </c:pt>
                <c:pt idx="34431">
                  <c:v>29.532</c:v>
                </c:pt>
                <c:pt idx="34432">
                  <c:v>29.532</c:v>
                </c:pt>
                <c:pt idx="34433">
                  <c:v>29.532</c:v>
                </c:pt>
                <c:pt idx="34434">
                  <c:v>29.532</c:v>
                </c:pt>
                <c:pt idx="34435">
                  <c:v>29.532</c:v>
                </c:pt>
                <c:pt idx="34436">
                  <c:v>29.532</c:v>
                </c:pt>
                <c:pt idx="34437">
                  <c:v>29.532</c:v>
                </c:pt>
                <c:pt idx="34438">
                  <c:v>29.532</c:v>
                </c:pt>
                <c:pt idx="34439">
                  <c:v>29.532</c:v>
                </c:pt>
                <c:pt idx="34440">
                  <c:v>29.532</c:v>
                </c:pt>
                <c:pt idx="34441">
                  <c:v>29.532</c:v>
                </c:pt>
                <c:pt idx="34442">
                  <c:v>29.532</c:v>
                </c:pt>
                <c:pt idx="34443">
                  <c:v>29.532</c:v>
                </c:pt>
                <c:pt idx="34444">
                  <c:v>29.532</c:v>
                </c:pt>
                <c:pt idx="34445">
                  <c:v>29.532</c:v>
                </c:pt>
                <c:pt idx="34446">
                  <c:v>29.532</c:v>
                </c:pt>
                <c:pt idx="34447">
                  <c:v>29.532</c:v>
                </c:pt>
                <c:pt idx="34448">
                  <c:v>29.532</c:v>
                </c:pt>
                <c:pt idx="34449">
                  <c:v>29.532</c:v>
                </c:pt>
                <c:pt idx="34450">
                  <c:v>29.532</c:v>
                </c:pt>
                <c:pt idx="34451">
                  <c:v>29.532</c:v>
                </c:pt>
                <c:pt idx="34452">
                  <c:v>29.532</c:v>
                </c:pt>
                <c:pt idx="34453">
                  <c:v>29.532</c:v>
                </c:pt>
                <c:pt idx="34454">
                  <c:v>29.532</c:v>
                </c:pt>
                <c:pt idx="34455">
                  <c:v>29.532</c:v>
                </c:pt>
                <c:pt idx="34456">
                  <c:v>29.532</c:v>
                </c:pt>
                <c:pt idx="34457">
                  <c:v>29.532</c:v>
                </c:pt>
                <c:pt idx="34458">
                  <c:v>29.532</c:v>
                </c:pt>
                <c:pt idx="34459">
                  <c:v>29.532</c:v>
                </c:pt>
                <c:pt idx="34460">
                  <c:v>29.532</c:v>
                </c:pt>
                <c:pt idx="34461">
                  <c:v>29.532</c:v>
                </c:pt>
                <c:pt idx="34462">
                  <c:v>29.532</c:v>
                </c:pt>
                <c:pt idx="34463">
                  <c:v>29.532</c:v>
                </c:pt>
                <c:pt idx="34464">
                  <c:v>29.532</c:v>
                </c:pt>
                <c:pt idx="34465">
                  <c:v>29.532</c:v>
                </c:pt>
                <c:pt idx="34466">
                  <c:v>29.532</c:v>
                </c:pt>
                <c:pt idx="34467">
                  <c:v>29.532</c:v>
                </c:pt>
                <c:pt idx="34468">
                  <c:v>29.532</c:v>
                </c:pt>
                <c:pt idx="34469">
                  <c:v>29.532</c:v>
                </c:pt>
                <c:pt idx="34470">
                  <c:v>29.532</c:v>
                </c:pt>
                <c:pt idx="34471">
                  <c:v>29.532</c:v>
                </c:pt>
                <c:pt idx="34472">
                  <c:v>29.532</c:v>
                </c:pt>
                <c:pt idx="34473">
                  <c:v>29.532</c:v>
                </c:pt>
                <c:pt idx="34474">
                  <c:v>29.532</c:v>
                </c:pt>
                <c:pt idx="34475">
                  <c:v>29.532</c:v>
                </c:pt>
                <c:pt idx="34476">
                  <c:v>29.532</c:v>
                </c:pt>
                <c:pt idx="34477">
                  <c:v>29.532</c:v>
                </c:pt>
                <c:pt idx="34478">
                  <c:v>29.532</c:v>
                </c:pt>
                <c:pt idx="34479">
                  <c:v>29.532</c:v>
                </c:pt>
                <c:pt idx="34480">
                  <c:v>29.532</c:v>
                </c:pt>
                <c:pt idx="34481">
                  <c:v>29.532</c:v>
                </c:pt>
                <c:pt idx="34482">
                  <c:v>29.532</c:v>
                </c:pt>
                <c:pt idx="34483">
                  <c:v>29.532</c:v>
                </c:pt>
                <c:pt idx="34484">
                  <c:v>29.532</c:v>
                </c:pt>
                <c:pt idx="34485">
                  <c:v>29.532</c:v>
                </c:pt>
                <c:pt idx="34486">
                  <c:v>29.532</c:v>
                </c:pt>
                <c:pt idx="34487">
                  <c:v>29.532</c:v>
                </c:pt>
                <c:pt idx="34488">
                  <c:v>29.532</c:v>
                </c:pt>
                <c:pt idx="34489">
                  <c:v>29.532</c:v>
                </c:pt>
                <c:pt idx="34490">
                  <c:v>29.532</c:v>
                </c:pt>
                <c:pt idx="34491">
                  <c:v>29.532</c:v>
                </c:pt>
                <c:pt idx="34492">
                  <c:v>29.532</c:v>
                </c:pt>
                <c:pt idx="34493">
                  <c:v>29.532</c:v>
                </c:pt>
                <c:pt idx="34494">
                  <c:v>29.532</c:v>
                </c:pt>
                <c:pt idx="34495">
                  <c:v>29.532</c:v>
                </c:pt>
                <c:pt idx="34496">
                  <c:v>29.532</c:v>
                </c:pt>
                <c:pt idx="34497">
                  <c:v>29.532</c:v>
                </c:pt>
                <c:pt idx="34498">
                  <c:v>29.532</c:v>
                </c:pt>
                <c:pt idx="34499">
                  <c:v>29.532</c:v>
                </c:pt>
                <c:pt idx="34500">
                  <c:v>29.532</c:v>
                </c:pt>
                <c:pt idx="34501">
                  <c:v>29.532</c:v>
                </c:pt>
                <c:pt idx="34502">
                  <c:v>29.532</c:v>
                </c:pt>
                <c:pt idx="34503">
                  <c:v>29.532</c:v>
                </c:pt>
                <c:pt idx="34504">
                  <c:v>29.532</c:v>
                </c:pt>
                <c:pt idx="34505">
                  <c:v>29.532</c:v>
                </c:pt>
                <c:pt idx="34506">
                  <c:v>29.532</c:v>
                </c:pt>
                <c:pt idx="34507">
                  <c:v>29.532</c:v>
                </c:pt>
                <c:pt idx="34508">
                  <c:v>29.532</c:v>
                </c:pt>
                <c:pt idx="34509">
                  <c:v>29.532</c:v>
                </c:pt>
                <c:pt idx="34510">
                  <c:v>29.532</c:v>
                </c:pt>
                <c:pt idx="34511">
                  <c:v>29.532</c:v>
                </c:pt>
                <c:pt idx="34512">
                  <c:v>29.532</c:v>
                </c:pt>
                <c:pt idx="34513">
                  <c:v>29.532</c:v>
                </c:pt>
                <c:pt idx="34514">
                  <c:v>29.532</c:v>
                </c:pt>
                <c:pt idx="34515">
                  <c:v>29.532</c:v>
                </c:pt>
                <c:pt idx="34516">
                  <c:v>29.532</c:v>
                </c:pt>
                <c:pt idx="34517">
                  <c:v>29.532</c:v>
                </c:pt>
                <c:pt idx="34518">
                  <c:v>29.532</c:v>
                </c:pt>
                <c:pt idx="34519">
                  <c:v>29.532</c:v>
                </c:pt>
                <c:pt idx="34520">
                  <c:v>29.532</c:v>
                </c:pt>
                <c:pt idx="34521">
                  <c:v>29.532</c:v>
                </c:pt>
                <c:pt idx="34522">
                  <c:v>29.532</c:v>
                </c:pt>
                <c:pt idx="34523">
                  <c:v>29.532</c:v>
                </c:pt>
                <c:pt idx="34524">
                  <c:v>29.532</c:v>
                </c:pt>
                <c:pt idx="34525">
                  <c:v>29.532</c:v>
                </c:pt>
                <c:pt idx="34526">
                  <c:v>29.532</c:v>
                </c:pt>
                <c:pt idx="34527">
                  <c:v>29.532</c:v>
                </c:pt>
                <c:pt idx="34528">
                  <c:v>29.532</c:v>
                </c:pt>
                <c:pt idx="34529">
                  <c:v>29.532</c:v>
                </c:pt>
                <c:pt idx="34530">
                  <c:v>29.532</c:v>
                </c:pt>
                <c:pt idx="34531">
                  <c:v>29.532</c:v>
                </c:pt>
                <c:pt idx="34532">
                  <c:v>29.532</c:v>
                </c:pt>
                <c:pt idx="34533">
                  <c:v>29.532</c:v>
                </c:pt>
                <c:pt idx="34534">
                  <c:v>29.532</c:v>
                </c:pt>
                <c:pt idx="34535">
                  <c:v>29.532</c:v>
                </c:pt>
                <c:pt idx="34536">
                  <c:v>29.532</c:v>
                </c:pt>
                <c:pt idx="34537">
                  <c:v>29.532</c:v>
                </c:pt>
                <c:pt idx="34538">
                  <c:v>29.532</c:v>
                </c:pt>
                <c:pt idx="34539">
                  <c:v>29.532</c:v>
                </c:pt>
                <c:pt idx="34540">
                  <c:v>29.532</c:v>
                </c:pt>
                <c:pt idx="34541">
                  <c:v>29.532</c:v>
                </c:pt>
                <c:pt idx="34542">
                  <c:v>29.532</c:v>
                </c:pt>
                <c:pt idx="34543">
                  <c:v>29.532</c:v>
                </c:pt>
                <c:pt idx="34544">
                  <c:v>29.532</c:v>
                </c:pt>
                <c:pt idx="34545">
                  <c:v>29.532</c:v>
                </c:pt>
                <c:pt idx="34546">
                  <c:v>29.532</c:v>
                </c:pt>
                <c:pt idx="34547">
                  <c:v>29.532</c:v>
                </c:pt>
                <c:pt idx="34548">
                  <c:v>29.532</c:v>
                </c:pt>
                <c:pt idx="34549">
                  <c:v>29.532</c:v>
                </c:pt>
                <c:pt idx="34550">
                  <c:v>29.532</c:v>
                </c:pt>
                <c:pt idx="34551">
                  <c:v>29.532</c:v>
                </c:pt>
                <c:pt idx="34552">
                  <c:v>29.532</c:v>
                </c:pt>
                <c:pt idx="34553">
                  <c:v>29.532</c:v>
                </c:pt>
                <c:pt idx="34554">
                  <c:v>29.532</c:v>
                </c:pt>
                <c:pt idx="34555">
                  <c:v>29.532</c:v>
                </c:pt>
                <c:pt idx="34556">
                  <c:v>29.532</c:v>
                </c:pt>
                <c:pt idx="34557">
                  <c:v>29.532</c:v>
                </c:pt>
                <c:pt idx="34558">
                  <c:v>29.532</c:v>
                </c:pt>
                <c:pt idx="34559">
                  <c:v>29.532</c:v>
                </c:pt>
                <c:pt idx="34560">
                  <c:v>29.532</c:v>
                </c:pt>
                <c:pt idx="34561">
                  <c:v>29.532</c:v>
                </c:pt>
                <c:pt idx="34562">
                  <c:v>29.532</c:v>
                </c:pt>
                <c:pt idx="34563">
                  <c:v>29.532</c:v>
                </c:pt>
                <c:pt idx="34564">
                  <c:v>29.532</c:v>
                </c:pt>
                <c:pt idx="34565">
                  <c:v>29.532</c:v>
                </c:pt>
                <c:pt idx="34566">
                  <c:v>29.532</c:v>
                </c:pt>
                <c:pt idx="34567">
                  <c:v>29.532</c:v>
                </c:pt>
                <c:pt idx="34568">
                  <c:v>29.532</c:v>
                </c:pt>
                <c:pt idx="34569">
                  <c:v>29.532</c:v>
                </c:pt>
                <c:pt idx="34570">
                  <c:v>29.532</c:v>
                </c:pt>
                <c:pt idx="34571">
                  <c:v>29.532</c:v>
                </c:pt>
                <c:pt idx="34572">
                  <c:v>29.532</c:v>
                </c:pt>
                <c:pt idx="34573">
                  <c:v>29.532</c:v>
                </c:pt>
                <c:pt idx="34574">
                  <c:v>29.532</c:v>
                </c:pt>
                <c:pt idx="34575">
                  <c:v>29.532</c:v>
                </c:pt>
                <c:pt idx="34576">
                  <c:v>29.532</c:v>
                </c:pt>
                <c:pt idx="34577">
                  <c:v>29.532</c:v>
                </c:pt>
                <c:pt idx="34578">
                  <c:v>29.532</c:v>
                </c:pt>
                <c:pt idx="34579">
                  <c:v>29.532</c:v>
                </c:pt>
                <c:pt idx="34580">
                  <c:v>29.532</c:v>
                </c:pt>
                <c:pt idx="34581">
                  <c:v>29.532</c:v>
                </c:pt>
                <c:pt idx="34582">
                  <c:v>29.532</c:v>
                </c:pt>
                <c:pt idx="34583">
                  <c:v>29.532</c:v>
                </c:pt>
                <c:pt idx="34584">
                  <c:v>29.532</c:v>
                </c:pt>
                <c:pt idx="34585">
                  <c:v>29.532</c:v>
                </c:pt>
                <c:pt idx="34586">
                  <c:v>29.532</c:v>
                </c:pt>
                <c:pt idx="34587">
                  <c:v>29.532</c:v>
                </c:pt>
                <c:pt idx="34588">
                  <c:v>29.532</c:v>
                </c:pt>
                <c:pt idx="34589">
                  <c:v>29.532</c:v>
                </c:pt>
                <c:pt idx="34590">
                  <c:v>29.532</c:v>
                </c:pt>
                <c:pt idx="34591">
                  <c:v>29.532</c:v>
                </c:pt>
                <c:pt idx="34592">
                  <c:v>29.532</c:v>
                </c:pt>
                <c:pt idx="34593">
                  <c:v>29.532</c:v>
                </c:pt>
                <c:pt idx="34594">
                  <c:v>29.532</c:v>
                </c:pt>
                <c:pt idx="34595">
                  <c:v>29.532</c:v>
                </c:pt>
                <c:pt idx="34596">
                  <c:v>29.532</c:v>
                </c:pt>
                <c:pt idx="34597">
                  <c:v>29.532</c:v>
                </c:pt>
                <c:pt idx="34598">
                  <c:v>29.532</c:v>
                </c:pt>
                <c:pt idx="34599">
                  <c:v>29.532</c:v>
                </c:pt>
                <c:pt idx="34600">
                  <c:v>29.532</c:v>
                </c:pt>
                <c:pt idx="34601">
                  <c:v>29.532</c:v>
                </c:pt>
                <c:pt idx="34602">
                  <c:v>29.532</c:v>
                </c:pt>
                <c:pt idx="34603">
                  <c:v>29.532</c:v>
                </c:pt>
                <c:pt idx="34604">
                  <c:v>29.532</c:v>
                </c:pt>
                <c:pt idx="34605">
                  <c:v>29.532</c:v>
                </c:pt>
                <c:pt idx="34606">
                  <c:v>29.532</c:v>
                </c:pt>
                <c:pt idx="34607">
                  <c:v>29.532</c:v>
                </c:pt>
                <c:pt idx="34608">
                  <c:v>29.532</c:v>
                </c:pt>
                <c:pt idx="34609">
                  <c:v>29.532</c:v>
                </c:pt>
                <c:pt idx="34610">
                  <c:v>29.532</c:v>
                </c:pt>
                <c:pt idx="34611">
                  <c:v>29.532</c:v>
                </c:pt>
                <c:pt idx="34612">
                  <c:v>29.532</c:v>
                </c:pt>
                <c:pt idx="34613">
                  <c:v>29.544</c:v>
                </c:pt>
                <c:pt idx="34614">
                  <c:v>29.55</c:v>
                </c:pt>
                <c:pt idx="34615">
                  <c:v>29.55</c:v>
                </c:pt>
                <c:pt idx="34616">
                  <c:v>29.55</c:v>
                </c:pt>
                <c:pt idx="34617">
                  <c:v>29.55</c:v>
                </c:pt>
                <c:pt idx="34618">
                  <c:v>29.55</c:v>
                </c:pt>
                <c:pt idx="34619">
                  <c:v>29.55</c:v>
                </c:pt>
                <c:pt idx="34620">
                  <c:v>29.55</c:v>
                </c:pt>
                <c:pt idx="34621">
                  <c:v>29.55</c:v>
                </c:pt>
                <c:pt idx="34622">
                  <c:v>29.55</c:v>
                </c:pt>
                <c:pt idx="34623">
                  <c:v>29.55</c:v>
                </c:pt>
                <c:pt idx="34624">
                  <c:v>29.55</c:v>
                </c:pt>
                <c:pt idx="34625">
                  <c:v>29.55</c:v>
                </c:pt>
                <c:pt idx="34626">
                  <c:v>29.55</c:v>
                </c:pt>
                <c:pt idx="34627">
                  <c:v>29.55</c:v>
                </c:pt>
                <c:pt idx="34628">
                  <c:v>29.55</c:v>
                </c:pt>
                <c:pt idx="34629">
                  <c:v>29.55</c:v>
                </c:pt>
                <c:pt idx="34630">
                  <c:v>29.55</c:v>
                </c:pt>
                <c:pt idx="34631">
                  <c:v>29.55</c:v>
                </c:pt>
                <c:pt idx="34632">
                  <c:v>29.55</c:v>
                </c:pt>
                <c:pt idx="34633">
                  <c:v>29.55</c:v>
                </c:pt>
                <c:pt idx="34634">
                  <c:v>29.55</c:v>
                </c:pt>
                <c:pt idx="34635">
                  <c:v>29.55</c:v>
                </c:pt>
                <c:pt idx="34636">
                  <c:v>29.55</c:v>
                </c:pt>
                <c:pt idx="34637">
                  <c:v>29.55</c:v>
                </c:pt>
                <c:pt idx="34638">
                  <c:v>29.55</c:v>
                </c:pt>
                <c:pt idx="34639">
                  <c:v>29.55</c:v>
                </c:pt>
                <c:pt idx="34640">
                  <c:v>29.55</c:v>
                </c:pt>
                <c:pt idx="34641">
                  <c:v>29.55</c:v>
                </c:pt>
                <c:pt idx="34642">
                  <c:v>29.55</c:v>
                </c:pt>
                <c:pt idx="34643">
                  <c:v>29.55</c:v>
                </c:pt>
                <c:pt idx="34644">
                  <c:v>29.55</c:v>
                </c:pt>
                <c:pt idx="34645">
                  <c:v>29.55</c:v>
                </c:pt>
                <c:pt idx="34646">
                  <c:v>29.55</c:v>
                </c:pt>
                <c:pt idx="34647">
                  <c:v>29.55</c:v>
                </c:pt>
                <c:pt idx="34648">
                  <c:v>29.55</c:v>
                </c:pt>
                <c:pt idx="34649">
                  <c:v>29.55</c:v>
                </c:pt>
                <c:pt idx="34650">
                  <c:v>29.55</c:v>
                </c:pt>
                <c:pt idx="34651">
                  <c:v>29.55</c:v>
                </c:pt>
                <c:pt idx="34652">
                  <c:v>29.55</c:v>
                </c:pt>
                <c:pt idx="34653">
                  <c:v>29.55</c:v>
                </c:pt>
                <c:pt idx="34654">
                  <c:v>29.55</c:v>
                </c:pt>
                <c:pt idx="34655">
                  <c:v>29.55</c:v>
                </c:pt>
                <c:pt idx="34656">
                  <c:v>29.55</c:v>
                </c:pt>
                <c:pt idx="34657">
                  <c:v>29.55</c:v>
                </c:pt>
                <c:pt idx="34658">
                  <c:v>29.55</c:v>
                </c:pt>
                <c:pt idx="34659">
                  <c:v>29.55</c:v>
                </c:pt>
                <c:pt idx="34660">
                  <c:v>29.55</c:v>
                </c:pt>
                <c:pt idx="34661">
                  <c:v>29.55</c:v>
                </c:pt>
                <c:pt idx="34662">
                  <c:v>29.55</c:v>
                </c:pt>
                <c:pt idx="34663">
                  <c:v>29.55</c:v>
                </c:pt>
                <c:pt idx="34664">
                  <c:v>29.55</c:v>
                </c:pt>
                <c:pt idx="34665">
                  <c:v>29.55</c:v>
                </c:pt>
                <c:pt idx="34666">
                  <c:v>29.55</c:v>
                </c:pt>
                <c:pt idx="34667">
                  <c:v>29.55</c:v>
                </c:pt>
                <c:pt idx="34668">
                  <c:v>29.55</c:v>
                </c:pt>
                <c:pt idx="34669">
                  <c:v>29.55</c:v>
                </c:pt>
                <c:pt idx="34670">
                  <c:v>29.55</c:v>
                </c:pt>
                <c:pt idx="34671">
                  <c:v>29.55</c:v>
                </c:pt>
                <c:pt idx="34672">
                  <c:v>29.55</c:v>
                </c:pt>
                <c:pt idx="34673">
                  <c:v>29.55</c:v>
                </c:pt>
                <c:pt idx="34674">
                  <c:v>29.55</c:v>
                </c:pt>
                <c:pt idx="34675">
                  <c:v>29.55</c:v>
                </c:pt>
                <c:pt idx="34676">
                  <c:v>29.55</c:v>
                </c:pt>
                <c:pt idx="34677">
                  <c:v>29.55</c:v>
                </c:pt>
                <c:pt idx="34678">
                  <c:v>29.55</c:v>
                </c:pt>
                <c:pt idx="34679">
                  <c:v>29.55</c:v>
                </c:pt>
                <c:pt idx="34680">
                  <c:v>29.55</c:v>
                </c:pt>
                <c:pt idx="34681">
                  <c:v>29.55</c:v>
                </c:pt>
                <c:pt idx="34682">
                  <c:v>29.55</c:v>
                </c:pt>
                <c:pt idx="34683">
                  <c:v>29.55</c:v>
                </c:pt>
                <c:pt idx="34684">
                  <c:v>29.55</c:v>
                </c:pt>
                <c:pt idx="34685">
                  <c:v>29.55</c:v>
                </c:pt>
                <c:pt idx="34686">
                  <c:v>29.55</c:v>
                </c:pt>
                <c:pt idx="34687">
                  <c:v>29.55</c:v>
                </c:pt>
                <c:pt idx="34688">
                  <c:v>29.55</c:v>
                </c:pt>
                <c:pt idx="34689">
                  <c:v>29.55</c:v>
                </c:pt>
                <c:pt idx="34690">
                  <c:v>29.55</c:v>
                </c:pt>
                <c:pt idx="34691">
                  <c:v>29.55</c:v>
                </c:pt>
                <c:pt idx="34692">
                  <c:v>29.55</c:v>
                </c:pt>
                <c:pt idx="34693">
                  <c:v>29.55</c:v>
                </c:pt>
                <c:pt idx="34694">
                  <c:v>29.55</c:v>
                </c:pt>
                <c:pt idx="34695">
                  <c:v>29.55</c:v>
                </c:pt>
                <c:pt idx="34696">
                  <c:v>29.55</c:v>
                </c:pt>
                <c:pt idx="34697">
                  <c:v>29.55</c:v>
                </c:pt>
                <c:pt idx="34698">
                  <c:v>29.55</c:v>
                </c:pt>
                <c:pt idx="34699">
                  <c:v>29.55</c:v>
                </c:pt>
                <c:pt idx="34700">
                  <c:v>29.55</c:v>
                </c:pt>
                <c:pt idx="34701">
                  <c:v>29.55</c:v>
                </c:pt>
                <c:pt idx="34702">
                  <c:v>29.55</c:v>
                </c:pt>
                <c:pt idx="34703">
                  <c:v>29.55</c:v>
                </c:pt>
                <c:pt idx="34704">
                  <c:v>29.55</c:v>
                </c:pt>
                <c:pt idx="34705">
                  <c:v>29.55</c:v>
                </c:pt>
                <c:pt idx="34706">
                  <c:v>29.55</c:v>
                </c:pt>
                <c:pt idx="34707">
                  <c:v>29.55</c:v>
                </c:pt>
                <c:pt idx="34708">
                  <c:v>29.55</c:v>
                </c:pt>
                <c:pt idx="34709">
                  <c:v>29.55</c:v>
                </c:pt>
                <c:pt idx="34710">
                  <c:v>29.55</c:v>
                </c:pt>
                <c:pt idx="34711">
                  <c:v>29.55</c:v>
                </c:pt>
                <c:pt idx="34712">
                  <c:v>29.55</c:v>
                </c:pt>
                <c:pt idx="34713">
                  <c:v>29.55</c:v>
                </c:pt>
                <c:pt idx="34714">
                  <c:v>29.55</c:v>
                </c:pt>
                <c:pt idx="34715">
                  <c:v>29.55</c:v>
                </c:pt>
                <c:pt idx="34716">
                  <c:v>29.55</c:v>
                </c:pt>
                <c:pt idx="34717">
                  <c:v>29.55</c:v>
                </c:pt>
                <c:pt idx="34718">
                  <c:v>29.55</c:v>
                </c:pt>
                <c:pt idx="34719">
                  <c:v>29.55</c:v>
                </c:pt>
                <c:pt idx="34720">
                  <c:v>29.55</c:v>
                </c:pt>
                <c:pt idx="34721">
                  <c:v>29.55</c:v>
                </c:pt>
                <c:pt idx="34722">
                  <c:v>29.55</c:v>
                </c:pt>
                <c:pt idx="34723">
                  <c:v>29.55</c:v>
                </c:pt>
                <c:pt idx="34724">
                  <c:v>29.55</c:v>
                </c:pt>
                <c:pt idx="34725">
                  <c:v>29.55</c:v>
                </c:pt>
                <c:pt idx="34726">
                  <c:v>29.55</c:v>
                </c:pt>
                <c:pt idx="34727">
                  <c:v>29.55</c:v>
                </c:pt>
                <c:pt idx="34728">
                  <c:v>29.55</c:v>
                </c:pt>
                <c:pt idx="34729">
                  <c:v>29.55</c:v>
                </c:pt>
                <c:pt idx="34730">
                  <c:v>29.55</c:v>
                </c:pt>
                <c:pt idx="34731">
                  <c:v>29.55</c:v>
                </c:pt>
                <c:pt idx="34732">
                  <c:v>29.55</c:v>
                </c:pt>
                <c:pt idx="34733">
                  <c:v>29.55</c:v>
                </c:pt>
                <c:pt idx="34734">
                  <c:v>29.55</c:v>
                </c:pt>
                <c:pt idx="34735">
                  <c:v>29.55</c:v>
                </c:pt>
                <c:pt idx="34736">
                  <c:v>29.55</c:v>
                </c:pt>
                <c:pt idx="34737">
                  <c:v>29.55</c:v>
                </c:pt>
                <c:pt idx="34738">
                  <c:v>29.55</c:v>
                </c:pt>
                <c:pt idx="34739">
                  <c:v>29.55</c:v>
                </c:pt>
                <c:pt idx="34740">
                  <c:v>29.55</c:v>
                </c:pt>
                <c:pt idx="34741">
                  <c:v>29.55</c:v>
                </c:pt>
                <c:pt idx="34742">
                  <c:v>29.55</c:v>
                </c:pt>
                <c:pt idx="34743">
                  <c:v>29.55</c:v>
                </c:pt>
                <c:pt idx="34744">
                  <c:v>29.55</c:v>
                </c:pt>
                <c:pt idx="34745">
                  <c:v>29.55</c:v>
                </c:pt>
                <c:pt idx="34746">
                  <c:v>29.55</c:v>
                </c:pt>
                <c:pt idx="34747">
                  <c:v>29.55</c:v>
                </c:pt>
                <c:pt idx="34748">
                  <c:v>29.55</c:v>
                </c:pt>
                <c:pt idx="34749">
                  <c:v>29.55</c:v>
                </c:pt>
                <c:pt idx="34750">
                  <c:v>29.55</c:v>
                </c:pt>
                <c:pt idx="34751">
                  <c:v>29.55</c:v>
                </c:pt>
                <c:pt idx="34752">
                  <c:v>29.55</c:v>
                </c:pt>
                <c:pt idx="34753">
                  <c:v>29.55</c:v>
                </c:pt>
                <c:pt idx="34754">
                  <c:v>29.55</c:v>
                </c:pt>
                <c:pt idx="34755">
                  <c:v>29.55</c:v>
                </c:pt>
                <c:pt idx="34756">
                  <c:v>29.55</c:v>
                </c:pt>
                <c:pt idx="34757">
                  <c:v>29.55</c:v>
                </c:pt>
                <c:pt idx="34758">
                  <c:v>29.55</c:v>
                </c:pt>
                <c:pt idx="34759">
                  <c:v>29.55</c:v>
                </c:pt>
                <c:pt idx="34760">
                  <c:v>29.55</c:v>
                </c:pt>
                <c:pt idx="34761">
                  <c:v>29.55</c:v>
                </c:pt>
                <c:pt idx="34762">
                  <c:v>29.55</c:v>
                </c:pt>
                <c:pt idx="34763">
                  <c:v>29.55</c:v>
                </c:pt>
                <c:pt idx="34764">
                  <c:v>29.55</c:v>
                </c:pt>
                <c:pt idx="34765">
                  <c:v>29.55</c:v>
                </c:pt>
                <c:pt idx="34766">
                  <c:v>29.55</c:v>
                </c:pt>
                <c:pt idx="34767">
                  <c:v>29.55</c:v>
                </c:pt>
                <c:pt idx="34768">
                  <c:v>29.55</c:v>
                </c:pt>
                <c:pt idx="34769">
                  <c:v>29.55</c:v>
                </c:pt>
                <c:pt idx="34770">
                  <c:v>29.55</c:v>
                </c:pt>
                <c:pt idx="34771">
                  <c:v>29.55</c:v>
                </c:pt>
                <c:pt idx="34772">
                  <c:v>29.55</c:v>
                </c:pt>
                <c:pt idx="34773">
                  <c:v>29.55</c:v>
                </c:pt>
                <c:pt idx="34774">
                  <c:v>29.55</c:v>
                </c:pt>
                <c:pt idx="34775">
                  <c:v>29.55</c:v>
                </c:pt>
                <c:pt idx="34776">
                  <c:v>29.55</c:v>
                </c:pt>
                <c:pt idx="34777">
                  <c:v>29.55</c:v>
                </c:pt>
                <c:pt idx="34778">
                  <c:v>29.55</c:v>
                </c:pt>
                <c:pt idx="34779">
                  <c:v>29.55</c:v>
                </c:pt>
                <c:pt idx="34780">
                  <c:v>29.55</c:v>
                </c:pt>
                <c:pt idx="34781">
                  <c:v>29.55</c:v>
                </c:pt>
                <c:pt idx="34782">
                  <c:v>29.55</c:v>
                </c:pt>
                <c:pt idx="34783">
                  <c:v>29.55</c:v>
                </c:pt>
                <c:pt idx="34784">
                  <c:v>29.55</c:v>
                </c:pt>
                <c:pt idx="34785">
                  <c:v>29.55</c:v>
                </c:pt>
                <c:pt idx="34786">
                  <c:v>29.55</c:v>
                </c:pt>
                <c:pt idx="34787">
                  <c:v>29.55</c:v>
                </c:pt>
                <c:pt idx="34788">
                  <c:v>29.55</c:v>
                </c:pt>
                <c:pt idx="34789">
                  <c:v>29.55</c:v>
                </c:pt>
                <c:pt idx="34790">
                  <c:v>29.55</c:v>
                </c:pt>
                <c:pt idx="34791">
                  <c:v>29.55</c:v>
                </c:pt>
                <c:pt idx="34792">
                  <c:v>29.55</c:v>
                </c:pt>
                <c:pt idx="34793">
                  <c:v>29.55</c:v>
                </c:pt>
                <c:pt idx="34794">
                  <c:v>29.55</c:v>
                </c:pt>
                <c:pt idx="34795">
                  <c:v>29.55</c:v>
                </c:pt>
                <c:pt idx="34796">
                  <c:v>29.556000000000001</c:v>
                </c:pt>
                <c:pt idx="34797">
                  <c:v>29.562000000000001</c:v>
                </c:pt>
                <c:pt idx="34798">
                  <c:v>29.565999999999999</c:v>
                </c:pt>
                <c:pt idx="34799">
                  <c:v>29.565999999999999</c:v>
                </c:pt>
                <c:pt idx="34800">
                  <c:v>29.565999999999999</c:v>
                </c:pt>
                <c:pt idx="34801">
                  <c:v>29.565999999999999</c:v>
                </c:pt>
                <c:pt idx="34802">
                  <c:v>29.565999999999999</c:v>
                </c:pt>
                <c:pt idx="34803">
                  <c:v>29.565999999999999</c:v>
                </c:pt>
                <c:pt idx="34804">
                  <c:v>29.565999999999999</c:v>
                </c:pt>
                <c:pt idx="34805">
                  <c:v>29.565999999999999</c:v>
                </c:pt>
                <c:pt idx="34806">
                  <c:v>29.565999999999999</c:v>
                </c:pt>
                <c:pt idx="34807">
                  <c:v>29.565999999999999</c:v>
                </c:pt>
                <c:pt idx="34808">
                  <c:v>29.565999999999999</c:v>
                </c:pt>
                <c:pt idx="34809">
                  <c:v>29.565999999999999</c:v>
                </c:pt>
                <c:pt idx="34810">
                  <c:v>29.565999999999999</c:v>
                </c:pt>
                <c:pt idx="34811">
                  <c:v>29.565999999999999</c:v>
                </c:pt>
                <c:pt idx="34812">
                  <c:v>29.565999999999999</c:v>
                </c:pt>
                <c:pt idx="34813">
                  <c:v>29.565999999999999</c:v>
                </c:pt>
                <c:pt idx="34814">
                  <c:v>29.565999999999999</c:v>
                </c:pt>
                <c:pt idx="34815">
                  <c:v>29.565999999999999</c:v>
                </c:pt>
                <c:pt idx="34816">
                  <c:v>29.565999999999999</c:v>
                </c:pt>
                <c:pt idx="34817">
                  <c:v>29.565999999999999</c:v>
                </c:pt>
                <c:pt idx="34818">
                  <c:v>29.565999999999999</c:v>
                </c:pt>
                <c:pt idx="34819">
                  <c:v>29.565999999999999</c:v>
                </c:pt>
                <c:pt idx="34820">
                  <c:v>29.565999999999999</c:v>
                </c:pt>
                <c:pt idx="34821">
                  <c:v>29.565999999999999</c:v>
                </c:pt>
                <c:pt idx="34822">
                  <c:v>29.565999999999999</c:v>
                </c:pt>
                <c:pt idx="34823">
                  <c:v>29.565999999999999</c:v>
                </c:pt>
                <c:pt idx="34824">
                  <c:v>29.565999999999999</c:v>
                </c:pt>
                <c:pt idx="34825">
                  <c:v>29.565999999999999</c:v>
                </c:pt>
                <c:pt idx="34826">
                  <c:v>29.565999999999999</c:v>
                </c:pt>
                <c:pt idx="34827">
                  <c:v>29.565999999999999</c:v>
                </c:pt>
                <c:pt idx="34828">
                  <c:v>29.565999999999999</c:v>
                </c:pt>
                <c:pt idx="34829">
                  <c:v>29.565999999999999</c:v>
                </c:pt>
                <c:pt idx="34830">
                  <c:v>29.565999999999999</c:v>
                </c:pt>
                <c:pt idx="34831">
                  <c:v>29.565999999999999</c:v>
                </c:pt>
                <c:pt idx="34832">
                  <c:v>29.565999999999999</c:v>
                </c:pt>
                <c:pt idx="34833">
                  <c:v>29.565999999999999</c:v>
                </c:pt>
                <c:pt idx="34834">
                  <c:v>29.565999999999999</c:v>
                </c:pt>
                <c:pt idx="34835">
                  <c:v>29.565999999999999</c:v>
                </c:pt>
                <c:pt idx="34836">
                  <c:v>29.565999999999999</c:v>
                </c:pt>
                <c:pt idx="34837">
                  <c:v>29.565999999999999</c:v>
                </c:pt>
                <c:pt idx="34838">
                  <c:v>29.565999999999999</c:v>
                </c:pt>
                <c:pt idx="34839">
                  <c:v>29.565999999999999</c:v>
                </c:pt>
                <c:pt idx="34840">
                  <c:v>29.565999999999999</c:v>
                </c:pt>
                <c:pt idx="34841">
                  <c:v>29.565999999999999</c:v>
                </c:pt>
                <c:pt idx="34842">
                  <c:v>29.565999999999999</c:v>
                </c:pt>
                <c:pt idx="34843">
                  <c:v>29.565999999999999</c:v>
                </c:pt>
                <c:pt idx="34844">
                  <c:v>29.565999999999999</c:v>
                </c:pt>
                <c:pt idx="34845">
                  <c:v>29.565999999999999</c:v>
                </c:pt>
                <c:pt idx="34846">
                  <c:v>29.565999999999999</c:v>
                </c:pt>
                <c:pt idx="34847">
                  <c:v>29.565999999999999</c:v>
                </c:pt>
                <c:pt idx="34848">
                  <c:v>29.565999999999999</c:v>
                </c:pt>
                <c:pt idx="34849">
                  <c:v>29.565999999999999</c:v>
                </c:pt>
                <c:pt idx="34850">
                  <c:v>29.565999999999999</c:v>
                </c:pt>
                <c:pt idx="34851">
                  <c:v>29.565999999999999</c:v>
                </c:pt>
                <c:pt idx="34852">
                  <c:v>29.565999999999999</c:v>
                </c:pt>
                <c:pt idx="34853">
                  <c:v>29.565999999999999</c:v>
                </c:pt>
                <c:pt idx="34854">
                  <c:v>29.565999999999999</c:v>
                </c:pt>
                <c:pt idx="34855">
                  <c:v>29.565999999999999</c:v>
                </c:pt>
                <c:pt idx="34856">
                  <c:v>29.565999999999999</c:v>
                </c:pt>
                <c:pt idx="34857">
                  <c:v>29.565999999999999</c:v>
                </c:pt>
                <c:pt idx="34858">
                  <c:v>29.565999999999999</c:v>
                </c:pt>
                <c:pt idx="34859">
                  <c:v>29.565999999999999</c:v>
                </c:pt>
                <c:pt idx="34860">
                  <c:v>29.565999999999999</c:v>
                </c:pt>
                <c:pt idx="34861">
                  <c:v>29.565999999999999</c:v>
                </c:pt>
                <c:pt idx="34862">
                  <c:v>29.565999999999999</c:v>
                </c:pt>
                <c:pt idx="34863">
                  <c:v>29.565999999999999</c:v>
                </c:pt>
                <c:pt idx="34864">
                  <c:v>29.565999999999999</c:v>
                </c:pt>
                <c:pt idx="34865">
                  <c:v>29.565999999999999</c:v>
                </c:pt>
                <c:pt idx="34866">
                  <c:v>29.565999999999999</c:v>
                </c:pt>
                <c:pt idx="34867">
                  <c:v>29.565999999999999</c:v>
                </c:pt>
                <c:pt idx="34868">
                  <c:v>29.565999999999999</c:v>
                </c:pt>
                <c:pt idx="34869">
                  <c:v>29.565999999999999</c:v>
                </c:pt>
                <c:pt idx="34870">
                  <c:v>29.565999999999999</c:v>
                </c:pt>
                <c:pt idx="34871">
                  <c:v>29.565999999999999</c:v>
                </c:pt>
                <c:pt idx="34872">
                  <c:v>29.565999999999999</c:v>
                </c:pt>
                <c:pt idx="34873">
                  <c:v>29.565999999999999</c:v>
                </c:pt>
                <c:pt idx="34874">
                  <c:v>29.565999999999999</c:v>
                </c:pt>
                <c:pt idx="34875">
                  <c:v>29.565999999999999</c:v>
                </c:pt>
                <c:pt idx="34876">
                  <c:v>29.565999999999999</c:v>
                </c:pt>
                <c:pt idx="34877">
                  <c:v>29.565999999999999</c:v>
                </c:pt>
                <c:pt idx="34878">
                  <c:v>29.565999999999999</c:v>
                </c:pt>
                <c:pt idx="34879">
                  <c:v>29.565999999999999</c:v>
                </c:pt>
                <c:pt idx="34880">
                  <c:v>29.565999999999999</c:v>
                </c:pt>
                <c:pt idx="34881">
                  <c:v>29.565999999999999</c:v>
                </c:pt>
                <c:pt idx="34882">
                  <c:v>29.565999999999999</c:v>
                </c:pt>
                <c:pt idx="34883">
                  <c:v>29.565999999999999</c:v>
                </c:pt>
                <c:pt idx="34884">
                  <c:v>29.565999999999999</c:v>
                </c:pt>
                <c:pt idx="34885">
                  <c:v>29.565999999999999</c:v>
                </c:pt>
                <c:pt idx="34886">
                  <c:v>29.565999999999999</c:v>
                </c:pt>
                <c:pt idx="34887">
                  <c:v>29.565999999999999</c:v>
                </c:pt>
                <c:pt idx="34888">
                  <c:v>29.565999999999999</c:v>
                </c:pt>
                <c:pt idx="34889">
                  <c:v>29.565999999999999</c:v>
                </c:pt>
                <c:pt idx="34890">
                  <c:v>29.565999999999999</c:v>
                </c:pt>
                <c:pt idx="34891">
                  <c:v>29.565999999999999</c:v>
                </c:pt>
                <c:pt idx="34892">
                  <c:v>29.565999999999999</c:v>
                </c:pt>
                <c:pt idx="34893">
                  <c:v>29.565999999999999</c:v>
                </c:pt>
                <c:pt idx="34894">
                  <c:v>29.565999999999999</c:v>
                </c:pt>
                <c:pt idx="34895">
                  <c:v>29.565999999999999</c:v>
                </c:pt>
                <c:pt idx="34896">
                  <c:v>29.565999999999999</c:v>
                </c:pt>
                <c:pt idx="34897">
                  <c:v>29.565999999999999</c:v>
                </c:pt>
                <c:pt idx="34898">
                  <c:v>29.565999999999999</c:v>
                </c:pt>
                <c:pt idx="34899">
                  <c:v>29.565999999999999</c:v>
                </c:pt>
                <c:pt idx="34900">
                  <c:v>29.565999999999999</c:v>
                </c:pt>
                <c:pt idx="34901">
                  <c:v>29.565999999999999</c:v>
                </c:pt>
                <c:pt idx="34902">
                  <c:v>29.565999999999999</c:v>
                </c:pt>
                <c:pt idx="34903">
                  <c:v>29.565999999999999</c:v>
                </c:pt>
                <c:pt idx="34904">
                  <c:v>29.565999999999999</c:v>
                </c:pt>
                <c:pt idx="34905">
                  <c:v>29.565999999999999</c:v>
                </c:pt>
                <c:pt idx="34906">
                  <c:v>29.565999999999999</c:v>
                </c:pt>
                <c:pt idx="34907">
                  <c:v>29.565999999999999</c:v>
                </c:pt>
                <c:pt idx="34908">
                  <c:v>29.565999999999999</c:v>
                </c:pt>
                <c:pt idx="34909">
                  <c:v>29.565999999999999</c:v>
                </c:pt>
                <c:pt idx="34910">
                  <c:v>29.565999999999999</c:v>
                </c:pt>
                <c:pt idx="34911">
                  <c:v>29.565999999999999</c:v>
                </c:pt>
                <c:pt idx="34912">
                  <c:v>29.565999999999999</c:v>
                </c:pt>
                <c:pt idx="34913">
                  <c:v>29.565999999999999</c:v>
                </c:pt>
                <c:pt idx="34914">
                  <c:v>29.565999999999999</c:v>
                </c:pt>
                <c:pt idx="34915">
                  <c:v>29.565999999999999</c:v>
                </c:pt>
                <c:pt idx="34916">
                  <c:v>29.565999999999999</c:v>
                </c:pt>
                <c:pt idx="34917">
                  <c:v>29.565999999999999</c:v>
                </c:pt>
                <c:pt idx="34918">
                  <c:v>29.565999999999999</c:v>
                </c:pt>
                <c:pt idx="34919">
                  <c:v>29.565999999999999</c:v>
                </c:pt>
                <c:pt idx="34920">
                  <c:v>29.565999999999999</c:v>
                </c:pt>
                <c:pt idx="34921">
                  <c:v>29.565999999999999</c:v>
                </c:pt>
                <c:pt idx="34922">
                  <c:v>29.565999999999999</c:v>
                </c:pt>
                <c:pt idx="34923">
                  <c:v>29.565999999999999</c:v>
                </c:pt>
                <c:pt idx="34924">
                  <c:v>29.565999999999999</c:v>
                </c:pt>
                <c:pt idx="34925">
                  <c:v>29.565999999999999</c:v>
                </c:pt>
                <c:pt idx="34926">
                  <c:v>29.565999999999999</c:v>
                </c:pt>
                <c:pt idx="34927">
                  <c:v>29.565999999999999</c:v>
                </c:pt>
                <c:pt idx="34928">
                  <c:v>29.565999999999999</c:v>
                </c:pt>
                <c:pt idx="34929">
                  <c:v>29.565999999999999</c:v>
                </c:pt>
                <c:pt idx="34930">
                  <c:v>29.565999999999999</c:v>
                </c:pt>
                <c:pt idx="34931">
                  <c:v>29.565999999999999</c:v>
                </c:pt>
                <c:pt idx="34932">
                  <c:v>29.565999999999999</c:v>
                </c:pt>
                <c:pt idx="34933">
                  <c:v>29.565999999999999</c:v>
                </c:pt>
                <c:pt idx="34934">
                  <c:v>29.565999999999999</c:v>
                </c:pt>
                <c:pt idx="34935">
                  <c:v>29.565999999999999</c:v>
                </c:pt>
                <c:pt idx="34936">
                  <c:v>29.565999999999999</c:v>
                </c:pt>
                <c:pt idx="34937">
                  <c:v>29.565999999999999</c:v>
                </c:pt>
                <c:pt idx="34938">
                  <c:v>29.565999999999999</c:v>
                </c:pt>
                <c:pt idx="34939">
                  <c:v>29.565999999999999</c:v>
                </c:pt>
                <c:pt idx="34940">
                  <c:v>29.565999999999999</c:v>
                </c:pt>
                <c:pt idx="34941">
                  <c:v>29.565999999999999</c:v>
                </c:pt>
                <c:pt idx="34942">
                  <c:v>29.565999999999999</c:v>
                </c:pt>
                <c:pt idx="34943">
                  <c:v>29.565999999999999</c:v>
                </c:pt>
                <c:pt idx="34944">
                  <c:v>29.565999999999999</c:v>
                </c:pt>
                <c:pt idx="34945">
                  <c:v>29.565999999999999</c:v>
                </c:pt>
                <c:pt idx="34946">
                  <c:v>29.565999999999999</c:v>
                </c:pt>
                <c:pt idx="34947">
                  <c:v>29.565999999999999</c:v>
                </c:pt>
                <c:pt idx="34948">
                  <c:v>29.565999999999999</c:v>
                </c:pt>
                <c:pt idx="34949">
                  <c:v>29.565999999999999</c:v>
                </c:pt>
                <c:pt idx="34950">
                  <c:v>29.565999999999999</c:v>
                </c:pt>
                <c:pt idx="34951">
                  <c:v>29.565999999999999</c:v>
                </c:pt>
                <c:pt idx="34952">
                  <c:v>29.565999999999999</c:v>
                </c:pt>
                <c:pt idx="34953">
                  <c:v>29.565999999999999</c:v>
                </c:pt>
                <c:pt idx="34954">
                  <c:v>29.565999999999999</c:v>
                </c:pt>
                <c:pt idx="34955">
                  <c:v>29.565999999999999</c:v>
                </c:pt>
                <c:pt idx="34956">
                  <c:v>29.565999999999999</c:v>
                </c:pt>
                <c:pt idx="34957">
                  <c:v>29.565999999999999</c:v>
                </c:pt>
                <c:pt idx="34958">
                  <c:v>29.565999999999999</c:v>
                </c:pt>
                <c:pt idx="34959">
                  <c:v>29.565999999999999</c:v>
                </c:pt>
                <c:pt idx="34960">
                  <c:v>29.565999999999999</c:v>
                </c:pt>
                <c:pt idx="34961">
                  <c:v>29.565999999999999</c:v>
                </c:pt>
                <c:pt idx="34962">
                  <c:v>29.565999999999999</c:v>
                </c:pt>
                <c:pt idx="34963">
                  <c:v>29.565999999999999</c:v>
                </c:pt>
                <c:pt idx="34964">
                  <c:v>29.565999999999999</c:v>
                </c:pt>
                <c:pt idx="34965">
                  <c:v>29.565999999999999</c:v>
                </c:pt>
                <c:pt idx="34966">
                  <c:v>29.565999999999999</c:v>
                </c:pt>
                <c:pt idx="34967">
                  <c:v>29.565999999999999</c:v>
                </c:pt>
                <c:pt idx="34968">
                  <c:v>29.568000000000001</c:v>
                </c:pt>
                <c:pt idx="34969">
                  <c:v>29.58</c:v>
                </c:pt>
                <c:pt idx="34970">
                  <c:v>29.58</c:v>
                </c:pt>
                <c:pt idx="34971">
                  <c:v>29.58</c:v>
                </c:pt>
                <c:pt idx="34972">
                  <c:v>29.58</c:v>
                </c:pt>
                <c:pt idx="34973">
                  <c:v>29.58</c:v>
                </c:pt>
                <c:pt idx="34974">
                  <c:v>29.58</c:v>
                </c:pt>
                <c:pt idx="34975">
                  <c:v>29.58</c:v>
                </c:pt>
                <c:pt idx="34976">
                  <c:v>29.58</c:v>
                </c:pt>
                <c:pt idx="34977">
                  <c:v>29.58</c:v>
                </c:pt>
                <c:pt idx="34978">
                  <c:v>29.58</c:v>
                </c:pt>
                <c:pt idx="34979">
                  <c:v>29.58</c:v>
                </c:pt>
                <c:pt idx="34980">
                  <c:v>29.58</c:v>
                </c:pt>
                <c:pt idx="34981">
                  <c:v>29.58</c:v>
                </c:pt>
                <c:pt idx="34982">
                  <c:v>29.58</c:v>
                </c:pt>
                <c:pt idx="34983">
                  <c:v>29.58</c:v>
                </c:pt>
                <c:pt idx="34984">
                  <c:v>29.58</c:v>
                </c:pt>
                <c:pt idx="34985">
                  <c:v>29.58</c:v>
                </c:pt>
                <c:pt idx="34986">
                  <c:v>29.58</c:v>
                </c:pt>
                <c:pt idx="34987">
                  <c:v>29.58</c:v>
                </c:pt>
                <c:pt idx="34988">
                  <c:v>29.58</c:v>
                </c:pt>
                <c:pt idx="34989">
                  <c:v>29.58</c:v>
                </c:pt>
                <c:pt idx="34990">
                  <c:v>29.58</c:v>
                </c:pt>
                <c:pt idx="34991">
                  <c:v>29.58</c:v>
                </c:pt>
                <c:pt idx="34992">
                  <c:v>29.58</c:v>
                </c:pt>
                <c:pt idx="34993">
                  <c:v>29.58</c:v>
                </c:pt>
                <c:pt idx="34994">
                  <c:v>29.58</c:v>
                </c:pt>
                <c:pt idx="34995">
                  <c:v>29.58</c:v>
                </c:pt>
                <c:pt idx="34996">
                  <c:v>29.58</c:v>
                </c:pt>
                <c:pt idx="34997">
                  <c:v>29.58</c:v>
                </c:pt>
                <c:pt idx="34998">
                  <c:v>29.58</c:v>
                </c:pt>
                <c:pt idx="34999">
                  <c:v>29.58</c:v>
                </c:pt>
                <c:pt idx="35000">
                  <c:v>29.58</c:v>
                </c:pt>
                <c:pt idx="35001">
                  <c:v>29.58</c:v>
                </c:pt>
                <c:pt idx="35002">
                  <c:v>29.58</c:v>
                </c:pt>
                <c:pt idx="35003">
                  <c:v>29.58</c:v>
                </c:pt>
                <c:pt idx="35004">
                  <c:v>29.58</c:v>
                </c:pt>
                <c:pt idx="35005">
                  <c:v>29.58</c:v>
                </c:pt>
                <c:pt idx="35006">
                  <c:v>29.58</c:v>
                </c:pt>
                <c:pt idx="35007">
                  <c:v>29.58</c:v>
                </c:pt>
                <c:pt idx="35008">
                  <c:v>29.58</c:v>
                </c:pt>
                <c:pt idx="35009">
                  <c:v>29.58</c:v>
                </c:pt>
                <c:pt idx="35010">
                  <c:v>29.58</c:v>
                </c:pt>
                <c:pt idx="35011">
                  <c:v>29.58</c:v>
                </c:pt>
                <c:pt idx="35012">
                  <c:v>29.58</c:v>
                </c:pt>
                <c:pt idx="35013">
                  <c:v>29.58</c:v>
                </c:pt>
                <c:pt idx="35014">
                  <c:v>29.58</c:v>
                </c:pt>
                <c:pt idx="35015">
                  <c:v>29.58</c:v>
                </c:pt>
                <c:pt idx="35016">
                  <c:v>29.58</c:v>
                </c:pt>
                <c:pt idx="35017">
                  <c:v>29.58</c:v>
                </c:pt>
                <c:pt idx="35018">
                  <c:v>29.58</c:v>
                </c:pt>
                <c:pt idx="35019">
                  <c:v>29.58</c:v>
                </c:pt>
                <c:pt idx="35020">
                  <c:v>29.58</c:v>
                </c:pt>
                <c:pt idx="35021">
                  <c:v>29.58</c:v>
                </c:pt>
                <c:pt idx="35022">
                  <c:v>29.58</c:v>
                </c:pt>
                <c:pt idx="35023">
                  <c:v>29.58</c:v>
                </c:pt>
                <c:pt idx="35024">
                  <c:v>29.58</c:v>
                </c:pt>
                <c:pt idx="35025">
                  <c:v>29.58</c:v>
                </c:pt>
                <c:pt idx="35026">
                  <c:v>29.58</c:v>
                </c:pt>
                <c:pt idx="35027">
                  <c:v>29.58</c:v>
                </c:pt>
                <c:pt idx="35028">
                  <c:v>29.58</c:v>
                </c:pt>
                <c:pt idx="35029">
                  <c:v>29.58</c:v>
                </c:pt>
                <c:pt idx="35030">
                  <c:v>29.58</c:v>
                </c:pt>
                <c:pt idx="35031">
                  <c:v>29.58</c:v>
                </c:pt>
                <c:pt idx="35032">
                  <c:v>29.58</c:v>
                </c:pt>
                <c:pt idx="35033">
                  <c:v>29.58</c:v>
                </c:pt>
                <c:pt idx="35034">
                  <c:v>29.58</c:v>
                </c:pt>
                <c:pt idx="35035">
                  <c:v>29.58</c:v>
                </c:pt>
                <c:pt idx="35036">
                  <c:v>29.58</c:v>
                </c:pt>
                <c:pt idx="35037">
                  <c:v>29.58</c:v>
                </c:pt>
                <c:pt idx="35038">
                  <c:v>29.58</c:v>
                </c:pt>
                <c:pt idx="35039">
                  <c:v>29.58</c:v>
                </c:pt>
                <c:pt idx="35040">
                  <c:v>29.58</c:v>
                </c:pt>
                <c:pt idx="35041">
                  <c:v>29.58</c:v>
                </c:pt>
                <c:pt idx="35042">
                  <c:v>29.58</c:v>
                </c:pt>
                <c:pt idx="35043">
                  <c:v>29.58</c:v>
                </c:pt>
                <c:pt idx="35044">
                  <c:v>29.58</c:v>
                </c:pt>
                <c:pt idx="35045">
                  <c:v>29.58</c:v>
                </c:pt>
                <c:pt idx="35046">
                  <c:v>29.58</c:v>
                </c:pt>
                <c:pt idx="35047">
                  <c:v>29.58</c:v>
                </c:pt>
                <c:pt idx="35048">
                  <c:v>29.58</c:v>
                </c:pt>
                <c:pt idx="35049">
                  <c:v>29.58</c:v>
                </c:pt>
                <c:pt idx="35050">
                  <c:v>29.58</c:v>
                </c:pt>
                <c:pt idx="35051">
                  <c:v>29.58</c:v>
                </c:pt>
                <c:pt idx="35052">
                  <c:v>29.58</c:v>
                </c:pt>
                <c:pt idx="35053">
                  <c:v>29.58</c:v>
                </c:pt>
                <c:pt idx="35054">
                  <c:v>29.58</c:v>
                </c:pt>
                <c:pt idx="35055">
                  <c:v>29.58</c:v>
                </c:pt>
                <c:pt idx="35056">
                  <c:v>29.58</c:v>
                </c:pt>
                <c:pt idx="35057">
                  <c:v>29.58</c:v>
                </c:pt>
                <c:pt idx="35058">
                  <c:v>29.58</c:v>
                </c:pt>
                <c:pt idx="35059">
                  <c:v>29.58</c:v>
                </c:pt>
                <c:pt idx="35060">
                  <c:v>29.58</c:v>
                </c:pt>
                <c:pt idx="35061">
                  <c:v>29.58</c:v>
                </c:pt>
                <c:pt idx="35062">
                  <c:v>29.58</c:v>
                </c:pt>
                <c:pt idx="35063">
                  <c:v>29.58</c:v>
                </c:pt>
                <c:pt idx="35064">
                  <c:v>29.58</c:v>
                </c:pt>
                <c:pt idx="35065">
                  <c:v>29.58</c:v>
                </c:pt>
                <c:pt idx="35066">
                  <c:v>29.58</c:v>
                </c:pt>
                <c:pt idx="35067">
                  <c:v>29.58</c:v>
                </c:pt>
                <c:pt idx="35068">
                  <c:v>29.58</c:v>
                </c:pt>
                <c:pt idx="35069">
                  <c:v>29.58</c:v>
                </c:pt>
                <c:pt idx="35070">
                  <c:v>29.58</c:v>
                </c:pt>
                <c:pt idx="35071">
                  <c:v>29.58</c:v>
                </c:pt>
                <c:pt idx="35072">
                  <c:v>29.58</c:v>
                </c:pt>
                <c:pt idx="35073">
                  <c:v>29.58</c:v>
                </c:pt>
                <c:pt idx="35074">
                  <c:v>29.58</c:v>
                </c:pt>
                <c:pt idx="35075">
                  <c:v>29.58</c:v>
                </c:pt>
                <c:pt idx="35076">
                  <c:v>29.58</c:v>
                </c:pt>
                <c:pt idx="35077">
                  <c:v>29.58</c:v>
                </c:pt>
                <c:pt idx="35078">
                  <c:v>29.58</c:v>
                </c:pt>
                <c:pt idx="35079">
                  <c:v>29.58</c:v>
                </c:pt>
                <c:pt idx="35080">
                  <c:v>29.58</c:v>
                </c:pt>
                <c:pt idx="35081">
                  <c:v>29.58</c:v>
                </c:pt>
                <c:pt idx="35082">
                  <c:v>29.58</c:v>
                </c:pt>
                <c:pt idx="35083">
                  <c:v>29.58</c:v>
                </c:pt>
                <c:pt idx="35084">
                  <c:v>29.58</c:v>
                </c:pt>
                <c:pt idx="35085">
                  <c:v>29.58</c:v>
                </c:pt>
                <c:pt idx="35086">
                  <c:v>29.58</c:v>
                </c:pt>
                <c:pt idx="35087">
                  <c:v>29.58</c:v>
                </c:pt>
                <c:pt idx="35088">
                  <c:v>29.58</c:v>
                </c:pt>
                <c:pt idx="35089">
                  <c:v>29.58</c:v>
                </c:pt>
                <c:pt idx="35090">
                  <c:v>29.58</c:v>
                </c:pt>
                <c:pt idx="35091">
                  <c:v>29.58</c:v>
                </c:pt>
                <c:pt idx="35092">
                  <c:v>29.58</c:v>
                </c:pt>
                <c:pt idx="35093">
                  <c:v>29.58</c:v>
                </c:pt>
                <c:pt idx="35094">
                  <c:v>29.58</c:v>
                </c:pt>
                <c:pt idx="35095">
                  <c:v>29.58</c:v>
                </c:pt>
                <c:pt idx="35096">
                  <c:v>29.58</c:v>
                </c:pt>
                <c:pt idx="35097">
                  <c:v>29.58</c:v>
                </c:pt>
                <c:pt idx="35098">
                  <c:v>29.58</c:v>
                </c:pt>
                <c:pt idx="35099">
                  <c:v>29.58</c:v>
                </c:pt>
                <c:pt idx="35100">
                  <c:v>29.58</c:v>
                </c:pt>
                <c:pt idx="35101">
                  <c:v>29.58</c:v>
                </c:pt>
                <c:pt idx="35102">
                  <c:v>29.58</c:v>
                </c:pt>
                <c:pt idx="35103">
                  <c:v>29.58</c:v>
                </c:pt>
                <c:pt idx="35104">
                  <c:v>29.58</c:v>
                </c:pt>
                <c:pt idx="35105">
                  <c:v>29.58</c:v>
                </c:pt>
                <c:pt idx="35106">
                  <c:v>29.58</c:v>
                </c:pt>
                <c:pt idx="35107">
                  <c:v>29.58</c:v>
                </c:pt>
                <c:pt idx="35108">
                  <c:v>29.58</c:v>
                </c:pt>
                <c:pt idx="35109">
                  <c:v>29.58</c:v>
                </c:pt>
                <c:pt idx="35110">
                  <c:v>29.58</c:v>
                </c:pt>
                <c:pt idx="35111">
                  <c:v>29.58</c:v>
                </c:pt>
                <c:pt idx="35112">
                  <c:v>29.58</c:v>
                </c:pt>
                <c:pt idx="35113">
                  <c:v>29.58</c:v>
                </c:pt>
                <c:pt idx="35114">
                  <c:v>29.58</c:v>
                </c:pt>
                <c:pt idx="35115">
                  <c:v>29.58</c:v>
                </c:pt>
                <c:pt idx="35116">
                  <c:v>29.58</c:v>
                </c:pt>
                <c:pt idx="35117">
                  <c:v>29.584</c:v>
                </c:pt>
                <c:pt idx="35118">
                  <c:v>29.588000000000001</c:v>
                </c:pt>
                <c:pt idx="35119">
                  <c:v>29.591999999999999</c:v>
                </c:pt>
                <c:pt idx="35120">
                  <c:v>29.591999999999999</c:v>
                </c:pt>
                <c:pt idx="35121">
                  <c:v>29.591999999999999</c:v>
                </c:pt>
                <c:pt idx="35122">
                  <c:v>29.591999999999999</c:v>
                </c:pt>
                <c:pt idx="35123">
                  <c:v>29.591999999999999</c:v>
                </c:pt>
                <c:pt idx="35124">
                  <c:v>29.591999999999999</c:v>
                </c:pt>
                <c:pt idx="35125">
                  <c:v>29.591999999999999</c:v>
                </c:pt>
                <c:pt idx="35126">
                  <c:v>29.591999999999999</c:v>
                </c:pt>
                <c:pt idx="35127">
                  <c:v>29.591999999999999</c:v>
                </c:pt>
                <c:pt idx="35128">
                  <c:v>29.591999999999999</c:v>
                </c:pt>
                <c:pt idx="35129">
                  <c:v>29.591999999999999</c:v>
                </c:pt>
                <c:pt idx="35130">
                  <c:v>29.591999999999999</c:v>
                </c:pt>
                <c:pt idx="35131">
                  <c:v>29.591999999999999</c:v>
                </c:pt>
                <c:pt idx="35132">
                  <c:v>29.591999999999999</c:v>
                </c:pt>
                <c:pt idx="35133">
                  <c:v>29.591999999999999</c:v>
                </c:pt>
                <c:pt idx="35134">
                  <c:v>29.591999999999999</c:v>
                </c:pt>
                <c:pt idx="35135">
                  <c:v>29.591999999999999</c:v>
                </c:pt>
                <c:pt idx="35136">
                  <c:v>29.591999999999999</c:v>
                </c:pt>
                <c:pt idx="35137">
                  <c:v>29.591999999999999</c:v>
                </c:pt>
                <c:pt idx="35138">
                  <c:v>29.591999999999999</c:v>
                </c:pt>
                <c:pt idx="35139">
                  <c:v>29.591999999999999</c:v>
                </c:pt>
                <c:pt idx="35140">
                  <c:v>29.591999999999999</c:v>
                </c:pt>
                <c:pt idx="35141">
                  <c:v>29.591999999999999</c:v>
                </c:pt>
                <c:pt idx="35142">
                  <c:v>29.591999999999999</c:v>
                </c:pt>
                <c:pt idx="35143">
                  <c:v>29.591999999999999</c:v>
                </c:pt>
                <c:pt idx="35144">
                  <c:v>29.591999999999999</c:v>
                </c:pt>
                <c:pt idx="35145">
                  <c:v>29.591999999999999</c:v>
                </c:pt>
                <c:pt idx="35146">
                  <c:v>29.591999999999999</c:v>
                </c:pt>
                <c:pt idx="35147">
                  <c:v>29.591999999999999</c:v>
                </c:pt>
                <c:pt idx="35148">
                  <c:v>29.591999999999999</c:v>
                </c:pt>
                <c:pt idx="35149">
                  <c:v>29.591999999999999</c:v>
                </c:pt>
                <c:pt idx="35150">
                  <c:v>29.591999999999999</c:v>
                </c:pt>
                <c:pt idx="35151">
                  <c:v>29.591999999999999</c:v>
                </c:pt>
                <c:pt idx="35152">
                  <c:v>29.591999999999999</c:v>
                </c:pt>
                <c:pt idx="35153">
                  <c:v>29.591999999999999</c:v>
                </c:pt>
                <c:pt idx="35154">
                  <c:v>29.591999999999999</c:v>
                </c:pt>
                <c:pt idx="35155">
                  <c:v>29.591999999999999</c:v>
                </c:pt>
                <c:pt idx="35156">
                  <c:v>29.591999999999999</c:v>
                </c:pt>
                <c:pt idx="35157">
                  <c:v>29.591999999999999</c:v>
                </c:pt>
                <c:pt idx="35158">
                  <c:v>29.591999999999999</c:v>
                </c:pt>
                <c:pt idx="35159">
                  <c:v>29.591999999999999</c:v>
                </c:pt>
                <c:pt idx="35160">
                  <c:v>29.591999999999999</c:v>
                </c:pt>
                <c:pt idx="35161">
                  <c:v>29.591999999999999</c:v>
                </c:pt>
                <c:pt idx="35162">
                  <c:v>29.591999999999999</c:v>
                </c:pt>
                <c:pt idx="35163">
                  <c:v>29.591999999999999</c:v>
                </c:pt>
                <c:pt idx="35164">
                  <c:v>29.591999999999999</c:v>
                </c:pt>
                <c:pt idx="35165">
                  <c:v>29.591999999999999</c:v>
                </c:pt>
                <c:pt idx="35166">
                  <c:v>29.591999999999999</c:v>
                </c:pt>
                <c:pt idx="35167">
                  <c:v>29.591999999999999</c:v>
                </c:pt>
                <c:pt idx="35168">
                  <c:v>29.591999999999999</c:v>
                </c:pt>
                <c:pt idx="35169">
                  <c:v>29.591999999999999</c:v>
                </c:pt>
                <c:pt idx="35170">
                  <c:v>29.591999999999999</c:v>
                </c:pt>
                <c:pt idx="35171">
                  <c:v>29.591999999999999</c:v>
                </c:pt>
                <c:pt idx="35172">
                  <c:v>29.591999999999999</c:v>
                </c:pt>
                <c:pt idx="35173">
                  <c:v>29.591999999999999</c:v>
                </c:pt>
                <c:pt idx="35174">
                  <c:v>29.591999999999999</c:v>
                </c:pt>
                <c:pt idx="35175">
                  <c:v>29.591999999999999</c:v>
                </c:pt>
                <c:pt idx="35176">
                  <c:v>29.591999999999999</c:v>
                </c:pt>
                <c:pt idx="35177">
                  <c:v>29.591999999999999</c:v>
                </c:pt>
                <c:pt idx="35178">
                  <c:v>29.591999999999999</c:v>
                </c:pt>
                <c:pt idx="35179">
                  <c:v>29.591999999999999</c:v>
                </c:pt>
                <c:pt idx="35180">
                  <c:v>29.591999999999999</c:v>
                </c:pt>
                <c:pt idx="35181">
                  <c:v>29.591999999999999</c:v>
                </c:pt>
                <c:pt idx="35182">
                  <c:v>29.591999999999999</c:v>
                </c:pt>
                <c:pt idx="35183">
                  <c:v>29.591999999999999</c:v>
                </c:pt>
                <c:pt idx="35184">
                  <c:v>29.591999999999999</c:v>
                </c:pt>
                <c:pt idx="35185">
                  <c:v>29.591999999999999</c:v>
                </c:pt>
                <c:pt idx="35186">
                  <c:v>29.591999999999999</c:v>
                </c:pt>
                <c:pt idx="35187">
                  <c:v>29.591999999999999</c:v>
                </c:pt>
                <c:pt idx="35188">
                  <c:v>29.591999999999999</c:v>
                </c:pt>
                <c:pt idx="35189">
                  <c:v>29.591999999999999</c:v>
                </c:pt>
                <c:pt idx="35190">
                  <c:v>29.591999999999999</c:v>
                </c:pt>
                <c:pt idx="35191">
                  <c:v>29.591999999999999</c:v>
                </c:pt>
                <c:pt idx="35192">
                  <c:v>29.591999999999999</c:v>
                </c:pt>
                <c:pt idx="35193">
                  <c:v>29.591999999999999</c:v>
                </c:pt>
                <c:pt idx="35194">
                  <c:v>29.591999999999999</c:v>
                </c:pt>
                <c:pt idx="35195">
                  <c:v>29.591999999999999</c:v>
                </c:pt>
                <c:pt idx="35196">
                  <c:v>29.591999999999999</c:v>
                </c:pt>
                <c:pt idx="35197">
                  <c:v>29.591999999999999</c:v>
                </c:pt>
                <c:pt idx="35198">
                  <c:v>29.591999999999999</c:v>
                </c:pt>
                <c:pt idx="35199">
                  <c:v>29.591999999999999</c:v>
                </c:pt>
                <c:pt idx="35200">
                  <c:v>29.591999999999999</c:v>
                </c:pt>
                <c:pt idx="35201">
                  <c:v>29.591999999999999</c:v>
                </c:pt>
                <c:pt idx="35202">
                  <c:v>29.591999999999999</c:v>
                </c:pt>
                <c:pt idx="35203">
                  <c:v>29.591999999999999</c:v>
                </c:pt>
                <c:pt idx="35204">
                  <c:v>29.591999999999999</c:v>
                </c:pt>
                <c:pt idx="35205">
                  <c:v>29.591999999999999</c:v>
                </c:pt>
                <c:pt idx="35206">
                  <c:v>29.591999999999999</c:v>
                </c:pt>
                <c:pt idx="35207">
                  <c:v>29.591999999999999</c:v>
                </c:pt>
                <c:pt idx="35208">
                  <c:v>29.591999999999999</c:v>
                </c:pt>
                <c:pt idx="35209">
                  <c:v>29.591999999999999</c:v>
                </c:pt>
                <c:pt idx="35210">
                  <c:v>29.591999999999999</c:v>
                </c:pt>
                <c:pt idx="35211">
                  <c:v>29.591999999999999</c:v>
                </c:pt>
                <c:pt idx="35212">
                  <c:v>29.591999999999999</c:v>
                </c:pt>
                <c:pt idx="35213">
                  <c:v>29.591999999999999</c:v>
                </c:pt>
                <c:pt idx="35214">
                  <c:v>29.591999999999999</c:v>
                </c:pt>
                <c:pt idx="35215">
                  <c:v>29.591999999999999</c:v>
                </c:pt>
                <c:pt idx="35216">
                  <c:v>29.591999999999999</c:v>
                </c:pt>
                <c:pt idx="35217">
                  <c:v>29.591999999999999</c:v>
                </c:pt>
                <c:pt idx="35218">
                  <c:v>29.591999999999999</c:v>
                </c:pt>
                <c:pt idx="35219">
                  <c:v>29.591999999999999</c:v>
                </c:pt>
                <c:pt idx="35220">
                  <c:v>29.591999999999999</c:v>
                </c:pt>
                <c:pt idx="35221">
                  <c:v>29.591999999999999</c:v>
                </c:pt>
                <c:pt idx="35222">
                  <c:v>29.591999999999999</c:v>
                </c:pt>
                <c:pt idx="35223">
                  <c:v>29.591999999999999</c:v>
                </c:pt>
                <c:pt idx="35224">
                  <c:v>29.591999999999999</c:v>
                </c:pt>
                <c:pt idx="35225">
                  <c:v>29.591999999999999</c:v>
                </c:pt>
                <c:pt idx="35226">
                  <c:v>29.591999999999999</c:v>
                </c:pt>
                <c:pt idx="35227">
                  <c:v>29.591999999999999</c:v>
                </c:pt>
                <c:pt idx="35228">
                  <c:v>29.591999999999999</c:v>
                </c:pt>
                <c:pt idx="35229">
                  <c:v>29.591999999999999</c:v>
                </c:pt>
                <c:pt idx="35230">
                  <c:v>29.591999999999999</c:v>
                </c:pt>
                <c:pt idx="35231">
                  <c:v>29.591999999999999</c:v>
                </c:pt>
                <c:pt idx="35232">
                  <c:v>29.591999999999999</c:v>
                </c:pt>
                <c:pt idx="35233">
                  <c:v>29.591999999999999</c:v>
                </c:pt>
                <c:pt idx="35234">
                  <c:v>29.591999999999999</c:v>
                </c:pt>
                <c:pt idx="35235">
                  <c:v>29.591999999999999</c:v>
                </c:pt>
                <c:pt idx="35236">
                  <c:v>29.591999999999999</c:v>
                </c:pt>
                <c:pt idx="35237">
                  <c:v>29.591999999999999</c:v>
                </c:pt>
                <c:pt idx="35238">
                  <c:v>29.591999999999999</c:v>
                </c:pt>
                <c:pt idx="35239">
                  <c:v>29.591999999999999</c:v>
                </c:pt>
                <c:pt idx="35240">
                  <c:v>29.591999999999999</c:v>
                </c:pt>
                <c:pt idx="35241">
                  <c:v>29.591999999999999</c:v>
                </c:pt>
                <c:pt idx="35242">
                  <c:v>29.591999999999999</c:v>
                </c:pt>
                <c:pt idx="35243">
                  <c:v>29.591999999999999</c:v>
                </c:pt>
                <c:pt idx="35244">
                  <c:v>29.591999999999999</c:v>
                </c:pt>
                <c:pt idx="35245">
                  <c:v>29.591999999999999</c:v>
                </c:pt>
                <c:pt idx="35246">
                  <c:v>29.591999999999999</c:v>
                </c:pt>
                <c:pt idx="35247">
                  <c:v>29.591999999999999</c:v>
                </c:pt>
                <c:pt idx="35248">
                  <c:v>29.591999999999999</c:v>
                </c:pt>
                <c:pt idx="35249">
                  <c:v>29.591999999999999</c:v>
                </c:pt>
                <c:pt idx="35250">
                  <c:v>29.591999999999999</c:v>
                </c:pt>
                <c:pt idx="35251">
                  <c:v>29.591999999999999</c:v>
                </c:pt>
                <c:pt idx="35252">
                  <c:v>29.616</c:v>
                </c:pt>
                <c:pt idx="35253">
                  <c:v>29.616</c:v>
                </c:pt>
                <c:pt idx="35254">
                  <c:v>29.616</c:v>
                </c:pt>
                <c:pt idx="35255">
                  <c:v>29.616</c:v>
                </c:pt>
                <c:pt idx="35256">
                  <c:v>29.616</c:v>
                </c:pt>
                <c:pt idx="35257">
                  <c:v>29.616</c:v>
                </c:pt>
                <c:pt idx="35258">
                  <c:v>29.616</c:v>
                </c:pt>
                <c:pt idx="35259">
                  <c:v>29.616</c:v>
                </c:pt>
                <c:pt idx="35260">
                  <c:v>29.616</c:v>
                </c:pt>
                <c:pt idx="35261">
                  <c:v>29.616</c:v>
                </c:pt>
                <c:pt idx="35262">
                  <c:v>29.616</c:v>
                </c:pt>
                <c:pt idx="35263">
                  <c:v>29.616</c:v>
                </c:pt>
                <c:pt idx="35264">
                  <c:v>29.616</c:v>
                </c:pt>
                <c:pt idx="35265">
                  <c:v>29.616</c:v>
                </c:pt>
                <c:pt idx="35266">
                  <c:v>29.616</c:v>
                </c:pt>
                <c:pt idx="35267">
                  <c:v>29.616</c:v>
                </c:pt>
                <c:pt idx="35268">
                  <c:v>29.616</c:v>
                </c:pt>
                <c:pt idx="35269">
                  <c:v>29.616</c:v>
                </c:pt>
                <c:pt idx="35270">
                  <c:v>29.616</c:v>
                </c:pt>
                <c:pt idx="35271">
                  <c:v>29.616</c:v>
                </c:pt>
                <c:pt idx="35272">
                  <c:v>29.616</c:v>
                </c:pt>
                <c:pt idx="35273">
                  <c:v>29.616</c:v>
                </c:pt>
                <c:pt idx="35274">
                  <c:v>29.616</c:v>
                </c:pt>
                <c:pt idx="35275">
                  <c:v>29.616</c:v>
                </c:pt>
                <c:pt idx="35276">
                  <c:v>29.616</c:v>
                </c:pt>
                <c:pt idx="35277">
                  <c:v>29.616</c:v>
                </c:pt>
                <c:pt idx="35278">
                  <c:v>29.616</c:v>
                </c:pt>
                <c:pt idx="35279">
                  <c:v>29.616</c:v>
                </c:pt>
                <c:pt idx="35280">
                  <c:v>29.616</c:v>
                </c:pt>
                <c:pt idx="35281">
                  <c:v>29.616</c:v>
                </c:pt>
                <c:pt idx="35282">
                  <c:v>29.616</c:v>
                </c:pt>
                <c:pt idx="35283">
                  <c:v>29.616</c:v>
                </c:pt>
                <c:pt idx="35284">
                  <c:v>29.616</c:v>
                </c:pt>
                <c:pt idx="35285">
                  <c:v>29.616</c:v>
                </c:pt>
                <c:pt idx="35286">
                  <c:v>29.616</c:v>
                </c:pt>
                <c:pt idx="35287">
                  <c:v>29.616</c:v>
                </c:pt>
                <c:pt idx="35288">
                  <c:v>29.616</c:v>
                </c:pt>
                <c:pt idx="35289">
                  <c:v>29.616</c:v>
                </c:pt>
                <c:pt idx="35290">
                  <c:v>29.616</c:v>
                </c:pt>
                <c:pt idx="35291">
                  <c:v>29.616</c:v>
                </c:pt>
                <c:pt idx="35292">
                  <c:v>29.616</c:v>
                </c:pt>
                <c:pt idx="35293">
                  <c:v>29.616</c:v>
                </c:pt>
                <c:pt idx="35294">
                  <c:v>29.616</c:v>
                </c:pt>
                <c:pt idx="35295">
                  <c:v>29.616</c:v>
                </c:pt>
                <c:pt idx="35296">
                  <c:v>29.616</c:v>
                </c:pt>
                <c:pt idx="35297">
                  <c:v>29.616</c:v>
                </c:pt>
                <c:pt idx="35298">
                  <c:v>29.616</c:v>
                </c:pt>
                <c:pt idx="35299">
                  <c:v>29.616</c:v>
                </c:pt>
                <c:pt idx="35300">
                  <c:v>29.616</c:v>
                </c:pt>
                <c:pt idx="35301">
                  <c:v>29.616</c:v>
                </c:pt>
                <c:pt idx="35302">
                  <c:v>29.616</c:v>
                </c:pt>
                <c:pt idx="35303">
                  <c:v>29.616</c:v>
                </c:pt>
                <c:pt idx="35304">
                  <c:v>29.616</c:v>
                </c:pt>
                <c:pt idx="35305">
                  <c:v>29.616</c:v>
                </c:pt>
                <c:pt idx="35306">
                  <c:v>29.616</c:v>
                </c:pt>
                <c:pt idx="35307">
                  <c:v>29.616</c:v>
                </c:pt>
                <c:pt idx="35308">
                  <c:v>29.616</c:v>
                </c:pt>
                <c:pt idx="35309">
                  <c:v>29.616</c:v>
                </c:pt>
                <c:pt idx="35310">
                  <c:v>29.616</c:v>
                </c:pt>
                <c:pt idx="35311">
                  <c:v>29.616</c:v>
                </c:pt>
                <c:pt idx="35312">
                  <c:v>29.616</c:v>
                </c:pt>
                <c:pt idx="35313">
                  <c:v>29.616</c:v>
                </c:pt>
                <c:pt idx="35314">
                  <c:v>29.616</c:v>
                </c:pt>
                <c:pt idx="35315">
                  <c:v>29.616</c:v>
                </c:pt>
                <c:pt idx="35316">
                  <c:v>29.616</c:v>
                </c:pt>
                <c:pt idx="35317">
                  <c:v>29.616</c:v>
                </c:pt>
                <c:pt idx="35318">
                  <c:v>29.616</c:v>
                </c:pt>
                <c:pt idx="35319">
                  <c:v>29.616</c:v>
                </c:pt>
                <c:pt idx="35320">
                  <c:v>29.616</c:v>
                </c:pt>
                <c:pt idx="35321">
                  <c:v>29.616</c:v>
                </c:pt>
                <c:pt idx="35322">
                  <c:v>29.616</c:v>
                </c:pt>
                <c:pt idx="35323">
                  <c:v>29.616</c:v>
                </c:pt>
                <c:pt idx="35324">
                  <c:v>29.616</c:v>
                </c:pt>
                <c:pt idx="35325">
                  <c:v>29.616</c:v>
                </c:pt>
                <c:pt idx="35326">
                  <c:v>29.616</c:v>
                </c:pt>
                <c:pt idx="35327">
                  <c:v>29.616</c:v>
                </c:pt>
                <c:pt idx="35328">
                  <c:v>29.616</c:v>
                </c:pt>
                <c:pt idx="35329">
                  <c:v>29.616</c:v>
                </c:pt>
                <c:pt idx="35330">
                  <c:v>29.616</c:v>
                </c:pt>
                <c:pt idx="35331">
                  <c:v>29.616</c:v>
                </c:pt>
                <c:pt idx="35332">
                  <c:v>29.616</c:v>
                </c:pt>
                <c:pt idx="35333">
                  <c:v>29.616</c:v>
                </c:pt>
                <c:pt idx="35334">
                  <c:v>29.616</c:v>
                </c:pt>
                <c:pt idx="35335">
                  <c:v>29.616</c:v>
                </c:pt>
                <c:pt idx="35336">
                  <c:v>29.616</c:v>
                </c:pt>
                <c:pt idx="35337">
                  <c:v>29.616</c:v>
                </c:pt>
                <c:pt idx="35338">
                  <c:v>29.616</c:v>
                </c:pt>
                <c:pt idx="35339">
                  <c:v>29.616</c:v>
                </c:pt>
                <c:pt idx="35340">
                  <c:v>29.616</c:v>
                </c:pt>
                <c:pt idx="35341">
                  <c:v>29.616</c:v>
                </c:pt>
                <c:pt idx="35342">
                  <c:v>29.616</c:v>
                </c:pt>
                <c:pt idx="35343">
                  <c:v>29.616</c:v>
                </c:pt>
                <c:pt idx="35344">
                  <c:v>29.616</c:v>
                </c:pt>
                <c:pt idx="35345">
                  <c:v>29.616</c:v>
                </c:pt>
                <c:pt idx="35346">
                  <c:v>29.616</c:v>
                </c:pt>
                <c:pt idx="35347">
                  <c:v>29.616</c:v>
                </c:pt>
                <c:pt idx="35348">
                  <c:v>29.616</c:v>
                </c:pt>
                <c:pt idx="35349">
                  <c:v>29.616</c:v>
                </c:pt>
                <c:pt idx="35350">
                  <c:v>29.616</c:v>
                </c:pt>
                <c:pt idx="35351">
                  <c:v>29.616</c:v>
                </c:pt>
                <c:pt idx="35352">
                  <c:v>29.616</c:v>
                </c:pt>
                <c:pt idx="35353">
                  <c:v>29.616</c:v>
                </c:pt>
                <c:pt idx="35354">
                  <c:v>29.616</c:v>
                </c:pt>
                <c:pt idx="35355">
                  <c:v>29.616</c:v>
                </c:pt>
                <c:pt idx="35356">
                  <c:v>29.616</c:v>
                </c:pt>
                <c:pt idx="35357">
                  <c:v>29.616</c:v>
                </c:pt>
                <c:pt idx="35358">
                  <c:v>29.616</c:v>
                </c:pt>
                <c:pt idx="35359">
                  <c:v>29.616</c:v>
                </c:pt>
                <c:pt idx="35360">
                  <c:v>29.616</c:v>
                </c:pt>
                <c:pt idx="35361">
                  <c:v>29.616</c:v>
                </c:pt>
                <c:pt idx="35362">
                  <c:v>29.616</c:v>
                </c:pt>
                <c:pt idx="35363">
                  <c:v>29.616</c:v>
                </c:pt>
                <c:pt idx="35364">
                  <c:v>29.616</c:v>
                </c:pt>
                <c:pt idx="35365">
                  <c:v>29.616</c:v>
                </c:pt>
                <c:pt idx="35366">
                  <c:v>29.616</c:v>
                </c:pt>
                <c:pt idx="35367">
                  <c:v>29.616</c:v>
                </c:pt>
                <c:pt idx="35368">
                  <c:v>29.616</c:v>
                </c:pt>
                <c:pt idx="35369">
                  <c:v>29.616</c:v>
                </c:pt>
                <c:pt idx="35370">
                  <c:v>29.616</c:v>
                </c:pt>
                <c:pt idx="35371">
                  <c:v>29.616</c:v>
                </c:pt>
                <c:pt idx="35372">
                  <c:v>29.616</c:v>
                </c:pt>
                <c:pt idx="35373">
                  <c:v>29.616</c:v>
                </c:pt>
                <c:pt idx="35374">
                  <c:v>29.616</c:v>
                </c:pt>
                <c:pt idx="35375">
                  <c:v>29.616</c:v>
                </c:pt>
                <c:pt idx="35376">
                  <c:v>29.616</c:v>
                </c:pt>
                <c:pt idx="35377">
                  <c:v>29.616</c:v>
                </c:pt>
                <c:pt idx="35378">
                  <c:v>29.616</c:v>
                </c:pt>
                <c:pt idx="35379">
                  <c:v>29.616</c:v>
                </c:pt>
                <c:pt idx="35380">
                  <c:v>29.616</c:v>
                </c:pt>
                <c:pt idx="35381">
                  <c:v>29.616</c:v>
                </c:pt>
                <c:pt idx="35382">
                  <c:v>29.616</c:v>
                </c:pt>
                <c:pt idx="35383">
                  <c:v>29.616</c:v>
                </c:pt>
                <c:pt idx="35384">
                  <c:v>29.616</c:v>
                </c:pt>
                <c:pt idx="35385">
                  <c:v>29.616</c:v>
                </c:pt>
                <c:pt idx="35386">
                  <c:v>29.616</c:v>
                </c:pt>
                <c:pt idx="35387">
                  <c:v>29.616</c:v>
                </c:pt>
                <c:pt idx="35388">
                  <c:v>29.616</c:v>
                </c:pt>
                <c:pt idx="35389">
                  <c:v>29.616</c:v>
                </c:pt>
                <c:pt idx="35390">
                  <c:v>29.616</c:v>
                </c:pt>
                <c:pt idx="35391">
                  <c:v>29.616</c:v>
                </c:pt>
                <c:pt idx="35392">
                  <c:v>29.616</c:v>
                </c:pt>
                <c:pt idx="35393">
                  <c:v>29.616</c:v>
                </c:pt>
                <c:pt idx="35394">
                  <c:v>29.616</c:v>
                </c:pt>
                <c:pt idx="35395">
                  <c:v>29.616</c:v>
                </c:pt>
                <c:pt idx="35396">
                  <c:v>29.616</c:v>
                </c:pt>
                <c:pt idx="35397">
                  <c:v>29.616</c:v>
                </c:pt>
                <c:pt idx="35398">
                  <c:v>29.616</c:v>
                </c:pt>
                <c:pt idx="35399">
                  <c:v>29.616</c:v>
                </c:pt>
                <c:pt idx="35400">
                  <c:v>29.616</c:v>
                </c:pt>
                <c:pt idx="35401">
                  <c:v>29.616</c:v>
                </c:pt>
                <c:pt idx="35402">
                  <c:v>29.616</c:v>
                </c:pt>
                <c:pt idx="35403">
                  <c:v>29.616</c:v>
                </c:pt>
                <c:pt idx="35404">
                  <c:v>29.616</c:v>
                </c:pt>
                <c:pt idx="35405">
                  <c:v>29.616</c:v>
                </c:pt>
                <c:pt idx="35406">
                  <c:v>29.616</c:v>
                </c:pt>
                <c:pt idx="35407">
                  <c:v>29.616</c:v>
                </c:pt>
                <c:pt idx="35408">
                  <c:v>29.616</c:v>
                </c:pt>
                <c:pt idx="35409">
                  <c:v>29.616</c:v>
                </c:pt>
                <c:pt idx="35410">
                  <c:v>29.616</c:v>
                </c:pt>
                <c:pt idx="35411">
                  <c:v>29.616</c:v>
                </c:pt>
                <c:pt idx="35412">
                  <c:v>29.616</c:v>
                </c:pt>
                <c:pt idx="35413">
                  <c:v>29.616</c:v>
                </c:pt>
                <c:pt idx="35414">
                  <c:v>29.616</c:v>
                </c:pt>
                <c:pt idx="35415">
                  <c:v>29.616</c:v>
                </c:pt>
                <c:pt idx="35416">
                  <c:v>29.616</c:v>
                </c:pt>
                <c:pt idx="35417">
                  <c:v>29.616</c:v>
                </c:pt>
                <c:pt idx="35418">
                  <c:v>29.616</c:v>
                </c:pt>
                <c:pt idx="35419">
                  <c:v>29.616</c:v>
                </c:pt>
                <c:pt idx="35420">
                  <c:v>29.616</c:v>
                </c:pt>
                <c:pt idx="35421">
                  <c:v>29.616</c:v>
                </c:pt>
                <c:pt idx="35422">
                  <c:v>29.616</c:v>
                </c:pt>
                <c:pt idx="35423">
                  <c:v>29.616</c:v>
                </c:pt>
                <c:pt idx="35424">
                  <c:v>29.616</c:v>
                </c:pt>
                <c:pt idx="35425">
                  <c:v>29.616</c:v>
                </c:pt>
                <c:pt idx="35426">
                  <c:v>29.616</c:v>
                </c:pt>
                <c:pt idx="35427">
                  <c:v>29.616</c:v>
                </c:pt>
                <c:pt idx="35428">
                  <c:v>29.616</c:v>
                </c:pt>
                <c:pt idx="35429">
                  <c:v>29.616</c:v>
                </c:pt>
                <c:pt idx="35430">
                  <c:v>29.616</c:v>
                </c:pt>
                <c:pt idx="35431">
                  <c:v>29.616</c:v>
                </c:pt>
                <c:pt idx="35432">
                  <c:v>29.616</c:v>
                </c:pt>
                <c:pt idx="35433">
                  <c:v>29.616</c:v>
                </c:pt>
                <c:pt idx="35434">
                  <c:v>29.616</c:v>
                </c:pt>
                <c:pt idx="35435">
                  <c:v>29.616</c:v>
                </c:pt>
                <c:pt idx="35436">
                  <c:v>29.616</c:v>
                </c:pt>
                <c:pt idx="35437">
                  <c:v>29.616</c:v>
                </c:pt>
                <c:pt idx="35438">
                  <c:v>29.616</c:v>
                </c:pt>
                <c:pt idx="35439">
                  <c:v>29.616</c:v>
                </c:pt>
                <c:pt idx="35440">
                  <c:v>29.616</c:v>
                </c:pt>
                <c:pt idx="35441">
                  <c:v>29.616</c:v>
                </c:pt>
                <c:pt idx="35442">
                  <c:v>29.616</c:v>
                </c:pt>
                <c:pt idx="35443">
                  <c:v>29.616</c:v>
                </c:pt>
                <c:pt idx="35444">
                  <c:v>29.616</c:v>
                </c:pt>
                <c:pt idx="35445">
                  <c:v>29.616</c:v>
                </c:pt>
                <c:pt idx="35446">
                  <c:v>29.616</c:v>
                </c:pt>
                <c:pt idx="35447">
                  <c:v>29.616</c:v>
                </c:pt>
                <c:pt idx="35448">
                  <c:v>29.616</c:v>
                </c:pt>
                <c:pt idx="35449">
                  <c:v>29.616</c:v>
                </c:pt>
                <c:pt idx="35450">
                  <c:v>29.616</c:v>
                </c:pt>
                <c:pt idx="35451">
                  <c:v>29.616</c:v>
                </c:pt>
                <c:pt idx="35452">
                  <c:v>29.616</c:v>
                </c:pt>
                <c:pt idx="35453">
                  <c:v>29.616</c:v>
                </c:pt>
                <c:pt idx="35454">
                  <c:v>29.616</c:v>
                </c:pt>
                <c:pt idx="35455">
                  <c:v>29.616</c:v>
                </c:pt>
                <c:pt idx="35456">
                  <c:v>29.616</c:v>
                </c:pt>
                <c:pt idx="35457">
                  <c:v>29.616</c:v>
                </c:pt>
                <c:pt idx="35458">
                  <c:v>29.616</c:v>
                </c:pt>
                <c:pt idx="35459">
                  <c:v>29.616</c:v>
                </c:pt>
                <c:pt idx="35460">
                  <c:v>29.616</c:v>
                </c:pt>
                <c:pt idx="35461">
                  <c:v>29.616</c:v>
                </c:pt>
                <c:pt idx="35462">
                  <c:v>29.616</c:v>
                </c:pt>
                <c:pt idx="35463">
                  <c:v>29.616</c:v>
                </c:pt>
                <c:pt idx="35464">
                  <c:v>29.616</c:v>
                </c:pt>
                <c:pt idx="35465">
                  <c:v>29.616</c:v>
                </c:pt>
                <c:pt idx="35466">
                  <c:v>29.616</c:v>
                </c:pt>
                <c:pt idx="35467">
                  <c:v>29.616</c:v>
                </c:pt>
                <c:pt idx="35468">
                  <c:v>29.616</c:v>
                </c:pt>
                <c:pt idx="35469">
                  <c:v>29.616</c:v>
                </c:pt>
                <c:pt idx="35470">
                  <c:v>29.616</c:v>
                </c:pt>
                <c:pt idx="35471">
                  <c:v>29.616</c:v>
                </c:pt>
                <c:pt idx="35472">
                  <c:v>29.616</c:v>
                </c:pt>
                <c:pt idx="35473">
                  <c:v>29.616</c:v>
                </c:pt>
                <c:pt idx="35474">
                  <c:v>29.616</c:v>
                </c:pt>
                <c:pt idx="35475">
                  <c:v>29.616</c:v>
                </c:pt>
                <c:pt idx="35476">
                  <c:v>29.616</c:v>
                </c:pt>
                <c:pt idx="35477">
                  <c:v>29.616</c:v>
                </c:pt>
                <c:pt idx="35478">
                  <c:v>29.616</c:v>
                </c:pt>
                <c:pt idx="35479">
                  <c:v>29.616</c:v>
                </c:pt>
                <c:pt idx="35480">
                  <c:v>29.616</c:v>
                </c:pt>
                <c:pt idx="35481">
                  <c:v>29.616</c:v>
                </c:pt>
                <c:pt idx="35482">
                  <c:v>29.616</c:v>
                </c:pt>
                <c:pt idx="35483">
                  <c:v>29.616</c:v>
                </c:pt>
                <c:pt idx="35484">
                  <c:v>29.616</c:v>
                </c:pt>
                <c:pt idx="35485">
                  <c:v>29.616</c:v>
                </c:pt>
                <c:pt idx="35486">
                  <c:v>29.616</c:v>
                </c:pt>
                <c:pt idx="35487">
                  <c:v>29.616</c:v>
                </c:pt>
                <c:pt idx="35488">
                  <c:v>29.616</c:v>
                </c:pt>
                <c:pt idx="35489">
                  <c:v>29.616</c:v>
                </c:pt>
                <c:pt idx="35490">
                  <c:v>29.616</c:v>
                </c:pt>
                <c:pt idx="35491">
                  <c:v>29.616</c:v>
                </c:pt>
                <c:pt idx="35492">
                  <c:v>29.616</c:v>
                </c:pt>
                <c:pt idx="35493">
                  <c:v>29.616</c:v>
                </c:pt>
                <c:pt idx="35494">
                  <c:v>29.616</c:v>
                </c:pt>
                <c:pt idx="35495">
                  <c:v>29.616</c:v>
                </c:pt>
                <c:pt idx="35496">
                  <c:v>29.616</c:v>
                </c:pt>
                <c:pt idx="35497">
                  <c:v>29.616</c:v>
                </c:pt>
                <c:pt idx="35498">
                  <c:v>29.616</c:v>
                </c:pt>
                <c:pt idx="35499">
                  <c:v>29.616</c:v>
                </c:pt>
                <c:pt idx="35500">
                  <c:v>29.616</c:v>
                </c:pt>
                <c:pt idx="35501">
                  <c:v>29.616</c:v>
                </c:pt>
                <c:pt idx="35502">
                  <c:v>29.616</c:v>
                </c:pt>
                <c:pt idx="35503">
                  <c:v>29.616</c:v>
                </c:pt>
                <c:pt idx="35504">
                  <c:v>29.616</c:v>
                </c:pt>
                <c:pt idx="35505">
                  <c:v>29.616</c:v>
                </c:pt>
                <c:pt idx="35506">
                  <c:v>29.616</c:v>
                </c:pt>
                <c:pt idx="35507">
                  <c:v>29.616</c:v>
                </c:pt>
                <c:pt idx="35508">
                  <c:v>29.616</c:v>
                </c:pt>
                <c:pt idx="35509">
                  <c:v>29.616</c:v>
                </c:pt>
                <c:pt idx="35510">
                  <c:v>29.616</c:v>
                </c:pt>
                <c:pt idx="35511">
                  <c:v>29.616</c:v>
                </c:pt>
                <c:pt idx="35512">
                  <c:v>29.616</c:v>
                </c:pt>
                <c:pt idx="35513">
                  <c:v>29.616</c:v>
                </c:pt>
                <c:pt idx="35514">
                  <c:v>29.616</c:v>
                </c:pt>
                <c:pt idx="35515">
                  <c:v>29.616</c:v>
                </c:pt>
                <c:pt idx="35516">
                  <c:v>29.616</c:v>
                </c:pt>
                <c:pt idx="35517">
                  <c:v>29.616</c:v>
                </c:pt>
                <c:pt idx="35518">
                  <c:v>29.616</c:v>
                </c:pt>
                <c:pt idx="35519">
                  <c:v>29.616</c:v>
                </c:pt>
                <c:pt idx="35520">
                  <c:v>29.616</c:v>
                </c:pt>
                <c:pt idx="35521">
                  <c:v>29.616</c:v>
                </c:pt>
                <c:pt idx="35522">
                  <c:v>29.616</c:v>
                </c:pt>
                <c:pt idx="35523">
                  <c:v>29.616</c:v>
                </c:pt>
                <c:pt idx="35524">
                  <c:v>29.616</c:v>
                </c:pt>
                <c:pt idx="35525">
                  <c:v>29.616</c:v>
                </c:pt>
                <c:pt idx="35526">
                  <c:v>29.616</c:v>
                </c:pt>
                <c:pt idx="35527">
                  <c:v>29.616</c:v>
                </c:pt>
                <c:pt idx="35528">
                  <c:v>29.616</c:v>
                </c:pt>
                <c:pt idx="35529">
                  <c:v>29.616</c:v>
                </c:pt>
                <c:pt idx="35530">
                  <c:v>29.616</c:v>
                </c:pt>
                <c:pt idx="35531">
                  <c:v>29.616</c:v>
                </c:pt>
                <c:pt idx="35532">
                  <c:v>29.616</c:v>
                </c:pt>
                <c:pt idx="35533">
                  <c:v>29.616</c:v>
                </c:pt>
                <c:pt idx="35534">
                  <c:v>29.616</c:v>
                </c:pt>
                <c:pt idx="35535">
                  <c:v>29.616</c:v>
                </c:pt>
                <c:pt idx="35536">
                  <c:v>29.616</c:v>
                </c:pt>
                <c:pt idx="35537">
                  <c:v>29.616</c:v>
                </c:pt>
                <c:pt idx="35538">
                  <c:v>29.616</c:v>
                </c:pt>
                <c:pt idx="35539">
                  <c:v>29.62</c:v>
                </c:pt>
                <c:pt idx="35540">
                  <c:v>29.62</c:v>
                </c:pt>
                <c:pt idx="35541">
                  <c:v>29.641999999999999</c:v>
                </c:pt>
                <c:pt idx="35542">
                  <c:v>29.641999999999999</c:v>
                </c:pt>
                <c:pt idx="35543">
                  <c:v>29.641999999999999</c:v>
                </c:pt>
                <c:pt idx="35544">
                  <c:v>29.641999999999999</c:v>
                </c:pt>
                <c:pt idx="35545">
                  <c:v>29.641999999999999</c:v>
                </c:pt>
                <c:pt idx="35546">
                  <c:v>29.641999999999999</c:v>
                </c:pt>
                <c:pt idx="35547">
                  <c:v>29.641999999999999</c:v>
                </c:pt>
                <c:pt idx="35548">
                  <c:v>29.641999999999999</c:v>
                </c:pt>
                <c:pt idx="35549">
                  <c:v>29.641999999999999</c:v>
                </c:pt>
                <c:pt idx="35550">
                  <c:v>29.641999999999999</c:v>
                </c:pt>
                <c:pt idx="35551">
                  <c:v>29.641999999999999</c:v>
                </c:pt>
                <c:pt idx="35552">
                  <c:v>29.641999999999999</c:v>
                </c:pt>
                <c:pt idx="35553">
                  <c:v>29.641999999999999</c:v>
                </c:pt>
                <c:pt idx="35554">
                  <c:v>29.641999999999999</c:v>
                </c:pt>
                <c:pt idx="35555">
                  <c:v>29.641999999999999</c:v>
                </c:pt>
                <c:pt idx="35556">
                  <c:v>29.641999999999999</c:v>
                </c:pt>
                <c:pt idx="35557">
                  <c:v>29.641999999999999</c:v>
                </c:pt>
                <c:pt idx="35558">
                  <c:v>29.641999999999999</c:v>
                </c:pt>
                <c:pt idx="35559">
                  <c:v>29.641999999999999</c:v>
                </c:pt>
                <c:pt idx="35560">
                  <c:v>29.641999999999999</c:v>
                </c:pt>
                <c:pt idx="35561">
                  <c:v>29.641999999999999</c:v>
                </c:pt>
                <c:pt idx="35562">
                  <c:v>29.641999999999999</c:v>
                </c:pt>
                <c:pt idx="35563">
                  <c:v>29.641999999999999</c:v>
                </c:pt>
                <c:pt idx="35564">
                  <c:v>29.641999999999999</c:v>
                </c:pt>
                <c:pt idx="35565">
                  <c:v>29.641999999999999</c:v>
                </c:pt>
                <c:pt idx="35566">
                  <c:v>29.641999999999999</c:v>
                </c:pt>
                <c:pt idx="35567">
                  <c:v>29.641999999999999</c:v>
                </c:pt>
                <c:pt idx="35568">
                  <c:v>29.641999999999999</c:v>
                </c:pt>
                <c:pt idx="35569">
                  <c:v>29.641999999999999</c:v>
                </c:pt>
                <c:pt idx="35570">
                  <c:v>29.641999999999999</c:v>
                </c:pt>
                <c:pt idx="35571">
                  <c:v>29.641999999999999</c:v>
                </c:pt>
                <c:pt idx="35572">
                  <c:v>29.641999999999999</c:v>
                </c:pt>
                <c:pt idx="35573">
                  <c:v>29.641999999999999</c:v>
                </c:pt>
                <c:pt idx="35574">
                  <c:v>29.641999999999999</c:v>
                </c:pt>
                <c:pt idx="35575">
                  <c:v>29.641999999999999</c:v>
                </c:pt>
                <c:pt idx="35576">
                  <c:v>29.641999999999999</c:v>
                </c:pt>
                <c:pt idx="35577">
                  <c:v>29.641999999999999</c:v>
                </c:pt>
                <c:pt idx="35578">
                  <c:v>29.641999999999999</c:v>
                </c:pt>
                <c:pt idx="35579">
                  <c:v>29.641999999999999</c:v>
                </c:pt>
                <c:pt idx="35580">
                  <c:v>29.641999999999999</c:v>
                </c:pt>
                <c:pt idx="35581">
                  <c:v>29.641999999999999</c:v>
                </c:pt>
                <c:pt idx="35582">
                  <c:v>29.641999999999999</c:v>
                </c:pt>
                <c:pt idx="35583">
                  <c:v>29.641999999999999</c:v>
                </c:pt>
                <c:pt idx="35584">
                  <c:v>29.641999999999999</c:v>
                </c:pt>
                <c:pt idx="35585">
                  <c:v>29.641999999999999</c:v>
                </c:pt>
                <c:pt idx="35586">
                  <c:v>29.641999999999999</c:v>
                </c:pt>
                <c:pt idx="35587">
                  <c:v>29.641999999999999</c:v>
                </c:pt>
                <c:pt idx="35588">
                  <c:v>29.641999999999999</c:v>
                </c:pt>
                <c:pt idx="35589">
                  <c:v>29.641999999999999</c:v>
                </c:pt>
                <c:pt idx="35590">
                  <c:v>29.641999999999999</c:v>
                </c:pt>
                <c:pt idx="35591">
                  <c:v>29.641999999999999</c:v>
                </c:pt>
                <c:pt idx="35592">
                  <c:v>29.641999999999999</c:v>
                </c:pt>
                <c:pt idx="35593">
                  <c:v>29.641999999999999</c:v>
                </c:pt>
                <c:pt idx="35594">
                  <c:v>29.641999999999999</c:v>
                </c:pt>
                <c:pt idx="35595">
                  <c:v>29.641999999999999</c:v>
                </c:pt>
                <c:pt idx="35596">
                  <c:v>29.641999999999999</c:v>
                </c:pt>
                <c:pt idx="35597">
                  <c:v>29.641999999999999</c:v>
                </c:pt>
                <c:pt idx="35598">
                  <c:v>29.641999999999999</c:v>
                </c:pt>
                <c:pt idx="35599">
                  <c:v>29.641999999999999</c:v>
                </c:pt>
                <c:pt idx="35600">
                  <c:v>29.641999999999999</c:v>
                </c:pt>
                <c:pt idx="35601">
                  <c:v>29.641999999999999</c:v>
                </c:pt>
                <c:pt idx="35602">
                  <c:v>29.641999999999999</c:v>
                </c:pt>
                <c:pt idx="35603">
                  <c:v>29.641999999999999</c:v>
                </c:pt>
                <c:pt idx="35604">
                  <c:v>29.641999999999999</c:v>
                </c:pt>
                <c:pt idx="35605">
                  <c:v>29.641999999999999</c:v>
                </c:pt>
                <c:pt idx="35606">
                  <c:v>29.641999999999999</c:v>
                </c:pt>
                <c:pt idx="35607">
                  <c:v>29.641999999999999</c:v>
                </c:pt>
                <c:pt idx="35608">
                  <c:v>29.641999999999999</c:v>
                </c:pt>
                <c:pt idx="35609">
                  <c:v>29.641999999999999</c:v>
                </c:pt>
                <c:pt idx="35610">
                  <c:v>29.641999999999999</c:v>
                </c:pt>
                <c:pt idx="35611">
                  <c:v>29.641999999999999</c:v>
                </c:pt>
                <c:pt idx="35612">
                  <c:v>29.641999999999999</c:v>
                </c:pt>
                <c:pt idx="35613">
                  <c:v>29.641999999999999</c:v>
                </c:pt>
                <c:pt idx="35614">
                  <c:v>29.641999999999999</c:v>
                </c:pt>
                <c:pt idx="35615">
                  <c:v>29.641999999999999</c:v>
                </c:pt>
                <c:pt idx="35616">
                  <c:v>29.641999999999999</c:v>
                </c:pt>
                <c:pt idx="35617">
                  <c:v>29.641999999999999</c:v>
                </c:pt>
                <c:pt idx="35618">
                  <c:v>29.641999999999999</c:v>
                </c:pt>
                <c:pt idx="35619">
                  <c:v>29.641999999999999</c:v>
                </c:pt>
                <c:pt idx="35620">
                  <c:v>29.641999999999999</c:v>
                </c:pt>
                <c:pt idx="35621">
                  <c:v>29.641999999999999</c:v>
                </c:pt>
                <c:pt idx="35622">
                  <c:v>29.641999999999999</c:v>
                </c:pt>
                <c:pt idx="35623">
                  <c:v>29.641999999999999</c:v>
                </c:pt>
                <c:pt idx="35624">
                  <c:v>29.641999999999999</c:v>
                </c:pt>
                <c:pt idx="35625">
                  <c:v>29.641999999999999</c:v>
                </c:pt>
                <c:pt idx="35626">
                  <c:v>29.641999999999999</c:v>
                </c:pt>
                <c:pt idx="35627">
                  <c:v>29.641999999999999</c:v>
                </c:pt>
                <c:pt idx="35628">
                  <c:v>29.641999999999999</c:v>
                </c:pt>
                <c:pt idx="35629">
                  <c:v>29.641999999999999</c:v>
                </c:pt>
                <c:pt idx="35630">
                  <c:v>29.641999999999999</c:v>
                </c:pt>
                <c:pt idx="35631">
                  <c:v>29.641999999999999</c:v>
                </c:pt>
                <c:pt idx="35632">
                  <c:v>29.641999999999999</c:v>
                </c:pt>
                <c:pt idx="35633">
                  <c:v>29.641999999999999</c:v>
                </c:pt>
                <c:pt idx="35634">
                  <c:v>29.641999999999999</c:v>
                </c:pt>
                <c:pt idx="35635">
                  <c:v>29.641999999999999</c:v>
                </c:pt>
                <c:pt idx="35636">
                  <c:v>29.641999999999999</c:v>
                </c:pt>
                <c:pt idx="35637">
                  <c:v>29.641999999999999</c:v>
                </c:pt>
                <c:pt idx="35638">
                  <c:v>29.641999999999999</c:v>
                </c:pt>
                <c:pt idx="35639">
                  <c:v>29.641999999999999</c:v>
                </c:pt>
                <c:pt idx="35640">
                  <c:v>29.641999999999999</c:v>
                </c:pt>
                <c:pt idx="35641">
                  <c:v>29.641999999999999</c:v>
                </c:pt>
                <c:pt idx="35642">
                  <c:v>29.641999999999999</c:v>
                </c:pt>
                <c:pt idx="35643">
                  <c:v>29.641999999999999</c:v>
                </c:pt>
                <c:pt idx="35644">
                  <c:v>29.641999999999999</c:v>
                </c:pt>
                <c:pt idx="35645">
                  <c:v>29.641999999999999</c:v>
                </c:pt>
                <c:pt idx="35646">
                  <c:v>29.641999999999999</c:v>
                </c:pt>
                <c:pt idx="35647">
                  <c:v>29.641999999999999</c:v>
                </c:pt>
                <c:pt idx="35648">
                  <c:v>29.641999999999999</c:v>
                </c:pt>
                <c:pt idx="35649">
                  <c:v>29.641999999999999</c:v>
                </c:pt>
                <c:pt idx="35650">
                  <c:v>29.641999999999999</c:v>
                </c:pt>
                <c:pt idx="35651">
                  <c:v>29.641999999999999</c:v>
                </c:pt>
                <c:pt idx="35652">
                  <c:v>29.641999999999999</c:v>
                </c:pt>
                <c:pt idx="35653">
                  <c:v>29.641999999999999</c:v>
                </c:pt>
                <c:pt idx="35654">
                  <c:v>29.641999999999999</c:v>
                </c:pt>
                <c:pt idx="35655">
                  <c:v>29.641999999999999</c:v>
                </c:pt>
                <c:pt idx="35656">
                  <c:v>29.641999999999999</c:v>
                </c:pt>
                <c:pt idx="35657">
                  <c:v>29.641999999999999</c:v>
                </c:pt>
                <c:pt idx="35658">
                  <c:v>29.641999999999999</c:v>
                </c:pt>
                <c:pt idx="35659">
                  <c:v>29.641999999999999</c:v>
                </c:pt>
                <c:pt idx="35660">
                  <c:v>29.641999999999999</c:v>
                </c:pt>
                <c:pt idx="35661">
                  <c:v>29.641999999999999</c:v>
                </c:pt>
                <c:pt idx="35662">
                  <c:v>29.641999999999999</c:v>
                </c:pt>
                <c:pt idx="35663">
                  <c:v>29.641999999999999</c:v>
                </c:pt>
                <c:pt idx="35664">
                  <c:v>29.641999999999999</c:v>
                </c:pt>
                <c:pt idx="35665">
                  <c:v>29.641999999999999</c:v>
                </c:pt>
                <c:pt idx="35666">
                  <c:v>29.641999999999999</c:v>
                </c:pt>
                <c:pt idx="35667">
                  <c:v>29.641999999999999</c:v>
                </c:pt>
                <c:pt idx="35668">
                  <c:v>29.641999999999999</c:v>
                </c:pt>
                <c:pt idx="35669">
                  <c:v>29.641999999999999</c:v>
                </c:pt>
                <c:pt idx="35670">
                  <c:v>29.641999999999999</c:v>
                </c:pt>
                <c:pt idx="35671">
                  <c:v>29.641999999999999</c:v>
                </c:pt>
                <c:pt idx="35672">
                  <c:v>29.641999999999999</c:v>
                </c:pt>
                <c:pt idx="35673">
                  <c:v>29.641999999999999</c:v>
                </c:pt>
                <c:pt idx="35674">
                  <c:v>29.641999999999999</c:v>
                </c:pt>
                <c:pt idx="35675">
                  <c:v>29.641999999999999</c:v>
                </c:pt>
                <c:pt idx="35676">
                  <c:v>29.641999999999999</c:v>
                </c:pt>
                <c:pt idx="35677">
                  <c:v>29.641999999999999</c:v>
                </c:pt>
                <c:pt idx="35678">
                  <c:v>29.641999999999999</c:v>
                </c:pt>
                <c:pt idx="35679">
                  <c:v>29.641999999999999</c:v>
                </c:pt>
                <c:pt idx="35680">
                  <c:v>29.641999999999999</c:v>
                </c:pt>
                <c:pt idx="35681">
                  <c:v>29.641999999999999</c:v>
                </c:pt>
                <c:pt idx="35682">
                  <c:v>29.641999999999999</c:v>
                </c:pt>
                <c:pt idx="35683">
                  <c:v>29.641999999999999</c:v>
                </c:pt>
                <c:pt idx="35684">
                  <c:v>29.641999999999999</c:v>
                </c:pt>
                <c:pt idx="35685">
                  <c:v>29.641999999999999</c:v>
                </c:pt>
                <c:pt idx="35686">
                  <c:v>29.641999999999999</c:v>
                </c:pt>
                <c:pt idx="35687">
                  <c:v>29.641999999999999</c:v>
                </c:pt>
                <c:pt idx="35688">
                  <c:v>29.641999999999999</c:v>
                </c:pt>
                <c:pt idx="35689">
                  <c:v>29.641999999999999</c:v>
                </c:pt>
                <c:pt idx="35690">
                  <c:v>29.641999999999999</c:v>
                </c:pt>
                <c:pt idx="35691">
                  <c:v>29.641999999999999</c:v>
                </c:pt>
                <c:pt idx="35692">
                  <c:v>29.641999999999999</c:v>
                </c:pt>
                <c:pt idx="35693">
                  <c:v>29.641999999999999</c:v>
                </c:pt>
                <c:pt idx="35694">
                  <c:v>29.641999999999999</c:v>
                </c:pt>
                <c:pt idx="35695">
                  <c:v>29.641999999999999</c:v>
                </c:pt>
                <c:pt idx="35696">
                  <c:v>29.641999999999999</c:v>
                </c:pt>
                <c:pt idx="35697">
                  <c:v>29.641999999999999</c:v>
                </c:pt>
                <c:pt idx="35698">
                  <c:v>29.641999999999999</c:v>
                </c:pt>
                <c:pt idx="35699">
                  <c:v>29.641999999999999</c:v>
                </c:pt>
                <c:pt idx="35700">
                  <c:v>29.641999999999999</c:v>
                </c:pt>
                <c:pt idx="35701">
                  <c:v>29.641999999999999</c:v>
                </c:pt>
                <c:pt idx="35702">
                  <c:v>29.641999999999999</c:v>
                </c:pt>
                <c:pt idx="35703">
                  <c:v>29.641999999999999</c:v>
                </c:pt>
                <c:pt idx="35704">
                  <c:v>29.641999999999999</c:v>
                </c:pt>
                <c:pt idx="35705">
                  <c:v>29.641999999999999</c:v>
                </c:pt>
                <c:pt idx="35706">
                  <c:v>29.641999999999999</c:v>
                </c:pt>
                <c:pt idx="35707">
                  <c:v>29.641999999999999</c:v>
                </c:pt>
                <c:pt idx="35708">
                  <c:v>29.641999999999999</c:v>
                </c:pt>
                <c:pt idx="35709">
                  <c:v>29.641999999999999</c:v>
                </c:pt>
                <c:pt idx="35710">
                  <c:v>29.641999999999999</c:v>
                </c:pt>
                <c:pt idx="35711">
                  <c:v>29.641999999999999</c:v>
                </c:pt>
                <c:pt idx="35712">
                  <c:v>29.641999999999999</c:v>
                </c:pt>
                <c:pt idx="35713">
                  <c:v>29.641999999999999</c:v>
                </c:pt>
                <c:pt idx="35714">
                  <c:v>29.641999999999999</c:v>
                </c:pt>
                <c:pt idx="35715">
                  <c:v>29.641999999999999</c:v>
                </c:pt>
                <c:pt idx="35716">
                  <c:v>29.641999999999999</c:v>
                </c:pt>
                <c:pt idx="35717">
                  <c:v>29.641999999999999</c:v>
                </c:pt>
                <c:pt idx="35718">
                  <c:v>29.641999999999999</c:v>
                </c:pt>
                <c:pt idx="35719">
                  <c:v>29.641999999999999</c:v>
                </c:pt>
                <c:pt idx="35720">
                  <c:v>29.641999999999999</c:v>
                </c:pt>
                <c:pt idx="35721">
                  <c:v>29.641999999999999</c:v>
                </c:pt>
                <c:pt idx="35722">
                  <c:v>29.641999999999999</c:v>
                </c:pt>
                <c:pt idx="35723">
                  <c:v>29.641999999999999</c:v>
                </c:pt>
                <c:pt idx="35724">
                  <c:v>29.641999999999999</c:v>
                </c:pt>
                <c:pt idx="35725">
                  <c:v>29.641999999999999</c:v>
                </c:pt>
                <c:pt idx="35726">
                  <c:v>29.641999999999999</c:v>
                </c:pt>
                <c:pt idx="35727">
                  <c:v>29.641999999999999</c:v>
                </c:pt>
                <c:pt idx="35728">
                  <c:v>29.641999999999999</c:v>
                </c:pt>
                <c:pt idx="35729">
                  <c:v>29.641999999999999</c:v>
                </c:pt>
                <c:pt idx="35730">
                  <c:v>29.641999999999999</c:v>
                </c:pt>
                <c:pt idx="35731">
                  <c:v>29.641999999999999</c:v>
                </c:pt>
                <c:pt idx="35732">
                  <c:v>29.641999999999999</c:v>
                </c:pt>
                <c:pt idx="35733">
                  <c:v>29.641999999999999</c:v>
                </c:pt>
                <c:pt idx="35734">
                  <c:v>29.641999999999999</c:v>
                </c:pt>
                <c:pt idx="35735">
                  <c:v>29.641999999999999</c:v>
                </c:pt>
                <c:pt idx="35736">
                  <c:v>29.641999999999999</c:v>
                </c:pt>
                <c:pt idx="35737">
                  <c:v>29.641999999999999</c:v>
                </c:pt>
                <c:pt idx="35738">
                  <c:v>29.641999999999999</c:v>
                </c:pt>
                <c:pt idx="35739">
                  <c:v>29.641999999999999</c:v>
                </c:pt>
                <c:pt idx="35740">
                  <c:v>29.641999999999999</c:v>
                </c:pt>
                <c:pt idx="35741">
                  <c:v>29.641999999999999</c:v>
                </c:pt>
                <c:pt idx="35742">
                  <c:v>29.641999999999999</c:v>
                </c:pt>
                <c:pt idx="35743">
                  <c:v>29.641999999999999</c:v>
                </c:pt>
                <c:pt idx="35744">
                  <c:v>29.641999999999999</c:v>
                </c:pt>
                <c:pt idx="35745">
                  <c:v>29.641999999999999</c:v>
                </c:pt>
                <c:pt idx="35746">
                  <c:v>29.641999999999999</c:v>
                </c:pt>
                <c:pt idx="35747">
                  <c:v>29.641999999999999</c:v>
                </c:pt>
                <c:pt idx="35748">
                  <c:v>29.641999999999999</c:v>
                </c:pt>
                <c:pt idx="35749">
                  <c:v>29.641999999999999</c:v>
                </c:pt>
                <c:pt idx="35750">
                  <c:v>29.641999999999999</c:v>
                </c:pt>
                <c:pt idx="35751">
                  <c:v>29.641999999999999</c:v>
                </c:pt>
                <c:pt idx="35752">
                  <c:v>29.641999999999999</c:v>
                </c:pt>
                <c:pt idx="35753">
                  <c:v>29.641999999999999</c:v>
                </c:pt>
                <c:pt idx="35754">
                  <c:v>29.641999999999999</c:v>
                </c:pt>
                <c:pt idx="35755">
                  <c:v>29.641999999999999</c:v>
                </c:pt>
                <c:pt idx="35756">
                  <c:v>29.641999999999999</c:v>
                </c:pt>
                <c:pt idx="35757">
                  <c:v>29.641999999999999</c:v>
                </c:pt>
                <c:pt idx="35758">
                  <c:v>29.641999999999999</c:v>
                </c:pt>
                <c:pt idx="35759">
                  <c:v>29.641999999999999</c:v>
                </c:pt>
                <c:pt idx="35760">
                  <c:v>29.641999999999999</c:v>
                </c:pt>
                <c:pt idx="35761">
                  <c:v>29.641999999999999</c:v>
                </c:pt>
                <c:pt idx="35762">
                  <c:v>29.641999999999999</c:v>
                </c:pt>
                <c:pt idx="35763">
                  <c:v>29.641999999999999</c:v>
                </c:pt>
                <c:pt idx="35764">
                  <c:v>29.641999999999999</c:v>
                </c:pt>
                <c:pt idx="35765">
                  <c:v>29.641999999999999</c:v>
                </c:pt>
                <c:pt idx="35766">
                  <c:v>29.641999999999999</c:v>
                </c:pt>
                <c:pt idx="35767">
                  <c:v>29.641999999999999</c:v>
                </c:pt>
                <c:pt idx="35768">
                  <c:v>29.641999999999999</c:v>
                </c:pt>
                <c:pt idx="35769">
                  <c:v>29.641999999999999</c:v>
                </c:pt>
                <c:pt idx="35770">
                  <c:v>29.641999999999999</c:v>
                </c:pt>
                <c:pt idx="35771">
                  <c:v>29.641999999999999</c:v>
                </c:pt>
                <c:pt idx="35772">
                  <c:v>29.641999999999999</c:v>
                </c:pt>
                <c:pt idx="35773">
                  <c:v>29.641999999999999</c:v>
                </c:pt>
                <c:pt idx="35774">
                  <c:v>29.641999999999999</c:v>
                </c:pt>
                <c:pt idx="35775">
                  <c:v>29.641999999999999</c:v>
                </c:pt>
                <c:pt idx="35776">
                  <c:v>29.641999999999999</c:v>
                </c:pt>
                <c:pt idx="35777">
                  <c:v>29.641999999999999</c:v>
                </c:pt>
                <c:pt idx="35778">
                  <c:v>29.641999999999999</c:v>
                </c:pt>
                <c:pt idx="35779">
                  <c:v>29.641999999999999</c:v>
                </c:pt>
                <c:pt idx="35780">
                  <c:v>29.641999999999999</c:v>
                </c:pt>
                <c:pt idx="35781">
                  <c:v>29.641999999999999</c:v>
                </c:pt>
                <c:pt idx="35782">
                  <c:v>29.641999999999999</c:v>
                </c:pt>
                <c:pt idx="35783">
                  <c:v>29.641999999999999</c:v>
                </c:pt>
                <c:pt idx="35784">
                  <c:v>29.641999999999999</c:v>
                </c:pt>
                <c:pt idx="35785">
                  <c:v>29.641999999999999</c:v>
                </c:pt>
                <c:pt idx="35786">
                  <c:v>29.641999999999999</c:v>
                </c:pt>
                <c:pt idx="35787">
                  <c:v>29.641999999999999</c:v>
                </c:pt>
                <c:pt idx="35788">
                  <c:v>29.641999999999999</c:v>
                </c:pt>
                <c:pt idx="35789">
                  <c:v>29.641999999999999</c:v>
                </c:pt>
                <c:pt idx="35790">
                  <c:v>29.641999999999999</c:v>
                </c:pt>
                <c:pt idx="35791">
                  <c:v>29.641999999999999</c:v>
                </c:pt>
                <c:pt idx="35792">
                  <c:v>29.641999999999999</c:v>
                </c:pt>
                <c:pt idx="35793">
                  <c:v>29.641999999999999</c:v>
                </c:pt>
                <c:pt idx="35794">
                  <c:v>29.641999999999999</c:v>
                </c:pt>
                <c:pt idx="35795">
                  <c:v>29.641999999999999</c:v>
                </c:pt>
                <c:pt idx="35796">
                  <c:v>29.641999999999999</c:v>
                </c:pt>
                <c:pt idx="35797">
                  <c:v>29.641999999999999</c:v>
                </c:pt>
                <c:pt idx="35798">
                  <c:v>29.641999999999999</c:v>
                </c:pt>
                <c:pt idx="35799">
                  <c:v>29.641999999999999</c:v>
                </c:pt>
                <c:pt idx="35800">
                  <c:v>29.641999999999999</c:v>
                </c:pt>
                <c:pt idx="35801">
                  <c:v>29.641999999999999</c:v>
                </c:pt>
                <c:pt idx="35802">
                  <c:v>29.641999999999999</c:v>
                </c:pt>
                <c:pt idx="35803">
                  <c:v>29.641999999999999</c:v>
                </c:pt>
                <c:pt idx="35804">
                  <c:v>29.641999999999999</c:v>
                </c:pt>
                <c:pt idx="35805">
                  <c:v>29.641999999999999</c:v>
                </c:pt>
                <c:pt idx="35806">
                  <c:v>29.641999999999999</c:v>
                </c:pt>
                <c:pt idx="35807">
                  <c:v>29.641999999999999</c:v>
                </c:pt>
                <c:pt idx="35808">
                  <c:v>29.641999999999999</c:v>
                </c:pt>
                <c:pt idx="35809">
                  <c:v>29.641999999999999</c:v>
                </c:pt>
                <c:pt idx="35810">
                  <c:v>29.641999999999999</c:v>
                </c:pt>
                <c:pt idx="35811">
                  <c:v>29.641999999999999</c:v>
                </c:pt>
                <c:pt idx="35812">
                  <c:v>29.641999999999999</c:v>
                </c:pt>
                <c:pt idx="35813">
                  <c:v>29.641999999999999</c:v>
                </c:pt>
                <c:pt idx="35814">
                  <c:v>29.641999999999999</c:v>
                </c:pt>
                <c:pt idx="35815">
                  <c:v>29.641999999999999</c:v>
                </c:pt>
                <c:pt idx="35816">
                  <c:v>29.641999999999999</c:v>
                </c:pt>
                <c:pt idx="35817">
                  <c:v>29.641999999999999</c:v>
                </c:pt>
                <c:pt idx="35818">
                  <c:v>29.641999999999999</c:v>
                </c:pt>
                <c:pt idx="35819">
                  <c:v>29.641999999999999</c:v>
                </c:pt>
                <c:pt idx="35820">
                  <c:v>29.641999999999999</c:v>
                </c:pt>
                <c:pt idx="35821">
                  <c:v>29.641999999999999</c:v>
                </c:pt>
                <c:pt idx="35822">
                  <c:v>29.641999999999999</c:v>
                </c:pt>
                <c:pt idx="35823">
                  <c:v>29.641999999999999</c:v>
                </c:pt>
                <c:pt idx="35824">
                  <c:v>29.641999999999999</c:v>
                </c:pt>
                <c:pt idx="35825">
                  <c:v>29.641999999999999</c:v>
                </c:pt>
                <c:pt idx="35826">
                  <c:v>29.641999999999999</c:v>
                </c:pt>
                <c:pt idx="35827">
                  <c:v>29.641999999999999</c:v>
                </c:pt>
                <c:pt idx="35828">
                  <c:v>29.641999999999999</c:v>
                </c:pt>
                <c:pt idx="35829">
                  <c:v>29.641999999999999</c:v>
                </c:pt>
                <c:pt idx="35830">
                  <c:v>29.641999999999999</c:v>
                </c:pt>
                <c:pt idx="35831">
                  <c:v>29.641999999999999</c:v>
                </c:pt>
                <c:pt idx="35832">
                  <c:v>29.641999999999999</c:v>
                </c:pt>
                <c:pt idx="35833">
                  <c:v>29.641999999999999</c:v>
                </c:pt>
                <c:pt idx="35834">
                  <c:v>29.641999999999999</c:v>
                </c:pt>
                <c:pt idx="35835">
                  <c:v>29.641999999999999</c:v>
                </c:pt>
                <c:pt idx="35836">
                  <c:v>29.641999999999999</c:v>
                </c:pt>
                <c:pt idx="35837">
                  <c:v>29.641999999999999</c:v>
                </c:pt>
                <c:pt idx="35838">
                  <c:v>29.641999999999999</c:v>
                </c:pt>
                <c:pt idx="35839">
                  <c:v>29.641999999999999</c:v>
                </c:pt>
                <c:pt idx="35840">
                  <c:v>29.641999999999999</c:v>
                </c:pt>
                <c:pt idx="35841">
                  <c:v>29.641999999999999</c:v>
                </c:pt>
                <c:pt idx="35842">
                  <c:v>29.641999999999999</c:v>
                </c:pt>
                <c:pt idx="35843">
                  <c:v>29.641999999999999</c:v>
                </c:pt>
                <c:pt idx="35844">
                  <c:v>29.641999999999999</c:v>
                </c:pt>
                <c:pt idx="35845">
                  <c:v>29.641999999999999</c:v>
                </c:pt>
                <c:pt idx="35846">
                  <c:v>29.641999999999999</c:v>
                </c:pt>
                <c:pt idx="35847">
                  <c:v>29.641999999999999</c:v>
                </c:pt>
                <c:pt idx="35848">
                  <c:v>29.641999999999999</c:v>
                </c:pt>
                <c:pt idx="35849">
                  <c:v>29.641999999999999</c:v>
                </c:pt>
                <c:pt idx="35850">
                  <c:v>29.641999999999999</c:v>
                </c:pt>
                <c:pt idx="35851">
                  <c:v>29.641999999999999</c:v>
                </c:pt>
                <c:pt idx="35852">
                  <c:v>29.641999999999999</c:v>
                </c:pt>
                <c:pt idx="35853">
                  <c:v>29.641999999999999</c:v>
                </c:pt>
                <c:pt idx="35854">
                  <c:v>29.641999999999999</c:v>
                </c:pt>
                <c:pt idx="35855">
                  <c:v>29.641999999999999</c:v>
                </c:pt>
                <c:pt idx="35856">
                  <c:v>29.641999999999999</c:v>
                </c:pt>
                <c:pt idx="35857">
                  <c:v>29.641999999999999</c:v>
                </c:pt>
                <c:pt idx="35858">
                  <c:v>29.641999999999999</c:v>
                </c:pt>
                <c:pt idx="35859">
                  <c:v>29.641999999999999</c:v>
                </c:pt>
                <c:pt idx="35860">
                  <c:v>29.641999999999999</c:v>
                </c:pt>
                <c:pt idx="35861">
                  <c:v>29.641999999999999</c:v>
                </c:pt>
                <c:pt idx="35862">
                  <c:v>29.641999999999999</c:v>
                </c:pt>
                <c:pt idx="35863">
                  <c:v>29.641999999999999</c:v>
                </c:pt>
                <c:pt idx="35864">
                  <c:v>29.641999999999999</c:v>
                </c:pt>
                <c:pt idx="35865">
                  <c:v>29.641999999999999</c:v>
                </c:pt>
                <c:pt idx="35866">
                  <c:v>29.648</c:v>
                </c:pt>
                <c:pt idx="35867">
                  <c:v>29.667999999999999</c:v>
                </c:pt>
                <c:pt idx="35868">
                  <c:v>29.672000000000001</c:v>
                </c:pt>
                <c:pt idx="35869">
                  <c:v>29.672000000000001</c:v>
                </c:pt>
                <c:pt idx="35870">
                  <c:v>29.672000000000001</c:v>
                </c:pt>
                <c:pt idx="35871">
                  <c:v>29.672000000000001</c:v>
                </c:pt>
                <c:pt idx="35872">
                  <c:v>29.672000000000001</c:v>
                </c:pt>
                <c:pt idx="35873">
                  <c:v>29.672000000000001</c:v>
                </c:pt>
                <c:pt idx="35874">
                  <c:v>29.672000000000001</c:v>
                </c:pt>
                <c:pt idx="35875">
                  <c:v>29.672000000000001</c:v>
                </c:pt>
                <c:pt idx="35876">
                  <c:v>29.672000000000001</c:v>
                </c:pt>
                <c:pt idx="35877">
                  <c:v>29.672000000000001</c:v>
                </c:pt>
                <c:pt idx="35878">
                  <c:v>29.672000000000001</c:v>
                </c:pt>
                <c:pt idx="35879">
                  <c:v>29.672000000000001</c:v>
                </c:pt>
                <c:pt idx="35880">
                  <c:v>29.672000000000001</c:v>
                </c:pt>
                <c:pt idx="35881">
                  <c:v>29.672000000000001</c:v>
                </c:pt>
                <c:pt idx="35882">
                  <c:v>29.672000000000001</c:v>
                </c:pt>
                <c:pt idx="35883">
                  <c:v>29.672000000000001</c:v>
                </c:pt>
                <c:pt idx="35884">
                  <c:v>29.672000000000001</c:v>
                </c:pt>
                <c:pt idx="35885">
                  <c:v>29.672000000000001</c:v>
                </c:pt>
                <c:pt idx="35886">
                  <c:v>29.672000000000001</c:v>
                </c:pt>
                <c:pt idx="35887">
                  <c:v>29.672000000000001</c:v>
                </c:pt>
                <c:pt idx="35888">
                  <c:v>29.672000000000001</c:v>
                </c:pt>
                <c:pt idx="35889">
                  <c:v>29.672000000000001</c:v>
                </c:pt>
                <c:pt idx="35890">
                  <c:v>29.672000000000001</c:v>
                </c:pt>
                <c:pt idx="35891">
                  <c:v>29.672000000000001</c:v>
                </c:pt>
                <c:pt idx="35892">
                  <c:v>29.672000000000001</c:v>
                </c:pt>
                <c:pt idx="35893">
                  <c:v>29.672000000000001</c:v>
                </c:pt>
                <c:pt idx="35894">
                  <c:v>29.672000000000001</c:v>
                </c:pt>
                <c:pt idx="35895">
                  <c:v>29.672000000000001</c:v>
                </c:pt>
                <c:pt idx="35896">
                  <c:v>29.672000000000001</c:v>
                </c:pt>
                <c:pt idx="35897">
                  <c:v>29.672000000000001</c:v>
                </c:pt>
                <c:pt idx="35898">
                  <c:v>29.672000000000001</c:v>
                </c:pt>
                <c:pt idx="35899">
                  <c:v>29.672000000000001</c:v>
                </c:pt>
                <c:pt idx="35900">
                  <c:v>29.672000000000001</c:v>
                </c:pt>
                <c:pt idx="35901">
                  <c:v>29.672000000000001</c:v>
                </c:pt>
                <c:pt idx="35902">
                  <c:v>29.672000000000001</c:v>
                </c:pt>
                <c:pt idx="35903">
                  <c:v>29.672000000000001</c:v>
                </c:pt>
                <c:pt idx="35904">
                  <c:v>29.672000000000001</c:v>
                </c:pt>
                <c:pt idx="35905">
                  <c:v>29.672000000000001</c:v>
                </c:pt>
                <c:pt idx="35906">
                  <c:v>29.672000000000001</c:v>
                </c:pt>
                <c:pt idx="35907">
                  <c:v>29.672000000000001</c:v>
                </c:pt>
                <c:pt idx="35908">
                  <c:v>29.672000000000001</c:v>
                </c:pt>
                <c:pt idx="35909">
                  <c:v>29.672000000000001</c:v>
                </c:pt>
                <c:pt idx="35910">
                  <c:v>29.672000000000001</c:v>
                </c:pt>
                <c:pt idx="35911">
                  <c:v>29.672000000000001</c:v>
                </c:pt>
                <c:pt idx="35912">
                  <c:v>29.672000000000001</c:v>
                </c:pt>
                <c:pt idx="35913">
                  <c:v>29.672000000000001</c:v>
                </c:pt>
                <c:pt idx="35914">
                  <c:v>29.672000000000001</c:v>
                </c:pt>
                <c:pt idx="35915">
                  <c:v>29.672000000000001</c:v>
                </c:pt>
                <c:pt idx="35916">
                  <c:v>29.672000000000001</c:v>
                </c:pt>
                <c:pt idx="35917">
                  <c:v>29.672000000000001</c:v>
                </c:pt>
                <c:pt idx="35918">
                  <c:v>29.672000000000001</c:v>
                </c:pt>
                <c:pt idx="35919">
                  <c:v>29.672000000000001</c:v>
                </c:pt>
                <c:pt idx="35920">
                  <c:v>29.672000000000001</c:v>
                </c:pt>
                <c:pt idx="35921">
                  <c:v>29.672000000000001</c:v>
                </c:pt>
                <c:pt idx="35922">
                  <c:v>29.672000000000001</c:v>
                </c:pt>
                <c:pt idx="35923">
                  <c:v>29.672000000000001</c:v>
                </c:pt>
                <c:pt idx="35924">
                  <c:v>29.672000000000001</c:v>
                </c:pt>
                <c:pt idx="35925">
                  <c:v>29.672000000000001</c:v>
                </c:pt>
                <c:pt idx="35926">
                  <c:v>29.672000000000001</c:v>
                </c:pt>
                <c:pt idx="35927">
                  <c:v>29.672000000000001</c:v>
                </c:pt>
                <c:pt idx="35928">
                  <c:v>29.672000000000001</c:v>
                </c:pt>
                <c:pt idx="35929">
                  <c:v>29.672000000000001</c:v>
                </c:pt>
                <c:pt idx="35930">
                  <c:v>29.672000000000001</c:v>
                </c:pt>
                <c:pt idx="35931">
                  <c:v>29.672000000000001</c:v>
                </c:pt>
                <c:pt idx="35932">
                  <c:v>29.672000000000001</c:v>
                </c:pt>
                <c:pt idx="35933">
                  <c:v>29.672000000000001</c:v>
                </c:pt>
                <c:pt idx="35934">
                  <c:v>29.672000000000001</c:v>
                </c:pt>
                <c:pt idx="35935">
                  <c:v>29.672000000000001</c:v>
                </c:pt>
                <c:pt idx="35936">
                  <c:v>29.672000000000001</c:v>
                </c:pt>
                <c:pt idx="35937">
                  <c:v>29.672000000000001</c:v>
                </c:pt>
                <c:pt idx="35938">
                  <c:v>29.672000000000001</c:v>
                </c:pt>
                <c:pt idx="35939">
                  <c:v>29.672000000000001</c:v>
                </c:pt>
                <c:pt idx="35940">
                  <c:v>29.672000000000001</c:v>
                </c:pt>
                <c:pt idx="35941">
                  <c:v>29.672000000000001</c:v>
                </c:pt>
                <c:pt idx="35942">
                  <c:v>29.672000000000001</c:v>
                </c:pt>
                <c:pt idx="35943">
                  <c:v>29.672000000000001</c:v>
                </c:pt>
                <c:pt idx="35944">
                  <c:v>29.672000000000001</c:v>
                </c:pt>
                <c:pt idx="35945">
                  <c:v>29.672000000000001</c:v>
                </c:pt>
                <c:pt idx="35946">
                  <c:v>29.672000000000001</c:v>
                </c:pt>
                <c:pt idx="35947">
                  <c:v>29.672000000000001</c:v>
                </c:pt>
                <c:pt idx="35948">
                  <c:v>29.672000000000001</c:v>
                </c:pt>
                <c:pt idx="35949">
                  <c:v>29.672000000000001</c:v>
                </c:pt>
                <c:pt idx="35950">
                  <c:v>29.672000000000001</c:v>
                </c:pt>
                <c:pt idx="35951">
                  <c:v>29.672000000000001</c:v>
                </c:pt>
                <c:pt idx="35952">
                  <c:v>29.672000000000001</c:v>
                </c:pt>
                <c:pt idx="35953">
                  <c:v>29.672000000000001</c:v>
                </c:pt>
                <c:pt idx="35954">
                  <c:v>29.672000000000001</c:v>
                </c:pt>
                <c:pt idx="35955">
                  <c:v>29.672000000000001</c:v>
                </c:pt>
                <c:pt idx="35956">
                  <c:v>29.672000000000001</c:v>
                </c:pt>
                <c:pt idx="35957">
                  <c:v>29.672000000000001</c:v>
                </c:pt>
                <c:pt idx="35958">
                  <c:v>29.672000000000001</c:v>
                </c:pt>
                <c:pt idx="35959">
                  <c:v>29.672000000000001</c:v>
                </c:pt>
                <c:pt idx="35960">
                  <c:v>29.672000000000001</c:v>
                </c:pt>
                <c:pt idx="35961">
                  <c:v>29.672000000000001</c:v>
                </c:pt>
                <c:pt idx="35962">
                  <c:v>29.672000000000001</c:v>
                </c:pt>
                <c:pt idx="35963">
                  <c:v>29.672000000000001</c:v>
                </c:pt>
                <c:pt idx="35964">
                  <c:v>29.672000000000001</c:v>
                </c:pt>
                <c:pt idx="35965">
                  <c:v>29.672000000000001</c:v>
                </c:pt>
                <c:pt idx="35966">
                  <c:v>29.672000000000001</c:v>
                </c:pt>
                <c:pt idx="35967">
                  <c:v>29.672000000000001</c:v>
                </c:pt>
                <c:pt idx="35968">
                  <c:v>29.672000000000001</c:v>
                </c:pt>
                <c:pt idx="35969">
                  <c:v>29.672000000000001</c:v>
                </c:pt>
                <c:pt idx="35970">
                  <c:v>29.672000000000001</c:v>
                </c:pt>
                <c:pt idx="35971">
                  <c:v>29.672000000000001</c:v>
                </c:pt>
                <c:pt idx="35972">
                  <c:v>29.672000000000001</c:v>
                </c:pt>
                <c:pt idx="35973">
                  <c:v>29.672000000000001</c:v>
                </c:pt>
                <c:pt idx="35974">
                  <c:v>29.672000000000001</c:v>
                </c:pt>
                <c:pt idx="35975">
                  <c:v>29.672000000000001</c:v>
                </c:pt>
                <c:pt idx="35976">
                  <c:v>29.672000000000001</c:v>
                </c:pt>
                <c:pt idx="35977">
                  <c:v>29.672000000000001</c:v>
                </c:pt>
                <c:pt idx="35978">
                  <c:v>29.672000000000001</c:v>
                </c:pt>
                <c:pt idx="35979">
                  <c:v>29.672000000000001</c:v>
                </c:pt>
                <c:pt idx="35980">
                  <c:v>29.672000000000001</c:v>
                </c:pt>
                <c:pt idx="35981">
                  <c:v>29.672000000000001</c:v>
                </c:pt>
                <c:pt idx="35982">
                  <c:v>29.672000000000001</c:v>
                </c:pt>
                <c:pt idx="35983">
                  <c:v>29.672000000000001</c:v>
                </c:pt>
                <c:pt idx="35984">
                  <c:v>29.672000000000001</c:v>
                </c:pt>
                <c:pt idx="35985">
                  <c:v>29.672000000000001</c:v>
                </c:pt>
                <c:pt idx="35986">
                  <c:v>29.672000000000001</c:v>
                </c:pt>
                <c:pt idx="35987">
                  <c:v>29.672000000000001</c:v>
                </c:pt>
                <c:pt idx="35988">
                  <c:v>29.672000000000001</c:v>
                </c:pt>
                <c:pt idx="35989">
                  <c:v>29.672000000000001</c:v>
                </c:pt>
                <c:pt idx="35990">
                  <c:v>29.672000000000001</c:v>
                </c:pt>
                <c:pt idx="35991">
                  <c:v>29.672000000000001</c:v>
                </c:pt>
                <c:pt idx="35992">
                  <c:v>29.672000000000001</c:v>
                </c:pt>
                <c:pt idx="35993">
                  <c:v>29.672000000000001</c:v>
                </c:pt>
                <c:pt idx="35994">
                  <c:v>29.672000000000001</c:v>
                </c:pt>
                <c:pt idx="35995">
                  <c:v>29.672000000000001</c:v>
                </c:pt>
                <c:pt idx="35996">
                  <c:v>29.672000000000001</c:v>
                </c:pt>
                <c:pt idx="35997">
                  <c:v>29.672000000000001</c:v>
                </c:pt>
                <c:pt idx="35998">
                  <c:v>29.672000000000001</c:v>
                </c:pt>
                <c:pt idx="35999">
                  <c:v>29.672000000000001</c:v>
                </c:pt>
                <c:pt idx="36000">
                  <c:v>29.672000000000001</c:v>
                </c:pt>
                <c:pt idx="36001">
                  <c:v>29.672000000000001</c:v>
                </c:pt>
                <c:pt idx="36002">
                  <c:v>29.672000000000001</c:v>
                </c:pt>
                <c:pt idx="36003">
                  <c:v>29.672000000000001</c:v>
                </c:pt>
                <c:pt idx="36004">
                  <c:v>29.672000000000001</c:v>
                </c:pt>
                <c:pt idx="36005">
                  <c:v>29.672000000000001</c:v>
                </c:pt>
                <c:pt idx="36006">
                  <c:v>29.672000000000001</c:v>
                </c:pt>
                <c:pt idx="36007">
                  <c:v>29.672000000000001</c:v>
                </c:pt>
                <c:pt idx="36008">
                  <c:v>29.672000000000001</c:v>
                </c:pt>
                <c:pt idx="36009">
                  <c:v>29.672000000000001</c:v>
                </c:pt>
                <c:pt idx="36010">
                  <c:v>29.672000000000001</c:v>
                </c:pt>
                <c:pt idx="36011">
                  <c:v>29.672000000000001</c:v>
                </c:pt>
                <c:pt idx="36012">
                  <c:v>29.672000000000001</c:v>
                </c:pt>
                <c:pt idx="36013">
                  <c:v>29.672000000000001</c:v>
                </c:pt>
                <c:pt idx="36014">
                  <c:v>29.672000000000001</c:v>
                </c:pt>
                <c:pt idx="36015">
                  <c:v>29.672000000000001</c:v>
                </c:pt>
                <c:pt idx="36016">
                  <c:v>29.672000000000001</c:v>
                </c:pt>
                <c:pt idx="36017">
                  <c:v>29.672000000000001</c:v>
                </c:pt>
                <c:pt idx="36018">
                  <c:v>29.672000000000001</c:v>
                </c:pt>
                <c:pt idx="36019">
                  <c:v>29.672000000000001</c:v>
                </c:pt>
                <c:pt idx="36020">
                  <c:v>29.672000000000001</c:v>
                </c:pt>
                <c:pt idx="36021">
                  <c:v>29.672000000000001</c:v>
                </c:pt>
                <c:pt idx="36022">
                  <c:v>29.672000000000001</c:v>
                </c:pt>
                <c:pt idx="36023">
                  <c:v>29.672000000000001</c:v>
                </c:pt>
                <c:pt idx="36024">
                  <c:v>29.672000000000001</c:v>
                </c:pt>
                <c:pt idx="36025">
                  <c:v>29.672000000000001</c:v>
                </c:pt>
                <c:pt idx="36026">
                  <c:v>29.672000000000001</c:v>
                </c:pt>
                <c:pt idx="36027">
                  <c:v>29.672000000000001</c:v>
                </c:pt>
                <c:pt idx="36028">
                  <c:v>29.672000000000001</c:v>
                </c:pt>
                <c:pt idx="36029">
                  <c:v>29.672000000000001</c:v>
                </c:pt>
                <c:pt idx="36030">
                  <c:v>29.672000000000001</c:v>
                </c:pt>
                <c:pt idx="36031">
                  <c:v>29.672000000000001</c:v>
                </c:pt>
                <c:pt idx="36032">
                  <c:v>29.672000000000001</c:v>
                </c:pt>
                <c:pt idx="36033">
                  <c:v>29.672000000000001</c:v>
                </c:pt>
                <c:pt idx="36034">
                  <c:v>29.672000000000001</c:v>
                </c:pt>
                <c:pt idx="36035">
                  <c:v>29.672000000000001</c:v>
                </c:pt>
                <c:pt idx="36036">
                  <c:v>29.672000000000001</c:v>
                </c:pt>
                <c:pt idx="36037">
                  <c:v>29.672000000000001</c:v>
                </c:pt>
                <c:pt idx="36038">
                  <c:v>29.672000000000001</c:v>
                </c:pt>
                <c:pt idx="36039">
                  <c:v>29.672000000000001</c:v>
                </c:pt>
                <c:pt idx="36040">
                  <c:v>29.672000000000001</c:v>
                </c:pt>
                <c:pt idx="36041">
                  <c:v>29.672000000000001</c:v>
                </c:pt>
                <c:pt idx="36042">
                  <c:v>29.672000000000001</c:v>
                </c:pt>
                <c:pt idx="36043">
                  <c:v>29.672000000000001</c:v>
                </c:pt>
                <c:pt idx="36044">
                  <c:v>29.672000000000001</c:v>
                </c:pt>
                <c:pt idx="36045">
                  <c:v>29.672000000000001</c:v>
                </c:pt>
                <c:pt idx="36046">
                  <c:v>29.672000000000001</c:v>
                </c:pt>
                <c:pt idx="36047">
                  <c:v>29.672000000000001</c:v>
                </c:pt>
                <c:pt idx="36048">
                  <c:v>29.672000000000001</c:v>
                </c:pt>
                <c:pt idx="36049">
                  <c:v>29.672000000000001</c:v>
                </c:pt>
                <c:pt idx="36050">
                  <c:v>29.672000000000001</c:v>
                </c:pt>
                <c:pt idx="36051">
                  <c:v>29.672000000000001</c:v>
                </c:pt>
                <c:pt idx="36052">
                  <c:v>29.672000000000001</c:v>
                </c:pt>
                <c:pt idx="36053">
                  <c:v>29.672000000000001</c:v>
                </c:pt>
                <c:pt idx="36054">
                  <c:v>29.672000000000001</c:v>
                </c:pt>
                <c:pt idx="36055">
                  <c:v>29.672000000000001</c:v>
                </c:pt>
                <c:pt idx="36056">
                  <c:v>29.672000000000001</c:v>
                </c:pt>
                <c:pt idx="36057">
                  <c:v>29.672000000000001</c:v>
                </c:pt>
                <c:pt idx="36058">
                  <c:v>29.672000000000001</c:v>
                </c:pt>
                <c:pt idx="36059">
                  <c:v>29.672000000000001</c:v>
                </c:pt>
                <c:pt idx="36060">
                  <c:v>29.672000000000001</c:v>
                </c:pt>
                <c:pt idx="36061">
                  <c:v>29.672000000000001</c:v>
                </c:pt>
                <c:pt idx="36062">
                  <c:v>29.672000000000001</c:v>
                </c:pt>
                <c:pt idx="36063">
                  <c:v>29.672000000000001</c:v>
                </c:pt>
                <c:pt idx="36064">
                  <c:v>29.672000000000001</c:v>
                </c:pt>
                <c:pt idx="36065">
                  <c:v>29.672000000000001</c:v>
                </c:pt>
                <c:pt idx="36066">
                  <c:v>29.672000000000001</c:v>
                </c:pt>
                <c:pt idx="36067">
                  <c:v>29.672000000000001</c:v>
                </c:pt>
                <c:pt idx="36068">
                  <c:v>29.672000000000001</c:v>
                </c:pt>
                <c:pt idx="36069">
                  <c:v>29.672000000000001</c:v>
                </c:pt>
                <c:pt idx="36070">
                  <c:v>29.672000000000001</c:v>
                </c:pt>
                <c:pt idx="36071">
                  <c:v>29.672000000000001</c:v>
                </c:pt>
                <c:pt idx="36072">
                  <c:v>29.672000000000001</c:v>
                </c:pt>
                <c:pt idx="36073">
                  <c:v>29.672000000000001</c:v>
                </c:pt>
                <c:pt idx="36074">
                  <c:v>29.672000000000001</c:v>
                </c:pt>
                <c:pt idx="36075">
                  <c:v>29.672000000000001</c:v>
                </c:pt>
                <c:pt idx="36076">
                  <c:v>29.672000000000001</c:v>
                </c:pt>
                <c:pt idx="36077">
                  <c:v>29.672000000000001</c:v>
                </c:pt>
                <c:pt idx="36078">
                  <c:v>29.672000000000001</c:v>
                </c:pt>
                <c:pt idx="36079">
                  <c:v>29.672000000000001</c:v>
                </c:pt>
                <c:pt idx="36080">
                  <c:v>29.672000000000001</c:v>
                </c:pt>
                <c:pt idx="36081">
                  <c:v>29.672000000000001</c:v>
                </c:pt>
                <c:pt idx="36082">
                  <c:v>29.672000000000001</c:v>
                </c:pt>
                <c:pt idx="36083">
                  <c:v>29.672000000000001</c:v>
                </c:pt>
                <c:pt idx="36084">
                  <c:v>29.672000000000001</c:v>
                </c:pt>
                <c:pt idx="36085">
                  <c:v>29.672000000000001</c:v>
                </c:pt>
                <c:pt idx="36086">
                  <c:v>29.672000000000001</c:v>
                </c:pt>
                <c:pt idx="36087">
                  <c:v>29.672000000000001</c:v>
                </c:pt>
                <c:pt idx="36088">
                  <c:v>29.672000000000001</c:v>
                </c:pt>
                <c:pt idx="36089">
                  <c:v>29.672000000000001</c:v>
                </c:pt>
                <c:pt idx="36090">
                  <c:v>29.672000000000001</c:v>
                </c:pt>
                <c:pt idx="36091">
                  <c:v>29.672000000000001</c:v>
                </c:pt>
                <c:pt idx="36092">
                  <c:v>29.672000000000001</c:v>
                </c:pt>
                <c:pt idx="36093">
                  <c:v>29.672000000000001</c:v>
                </c:pt>
                <c:pt idx="36094">
                  <c:v>29.672000000000001</c:v>
                </c:pt>
                <c:pt idx="36095">
                  <c:v>29.672000000000001</c:v>
                </c:pt>
                <c:pt idx="36096">
                  <c:v>29.672000000000001</c:v>
                </c:pt>
                <c:pt idx="36097">
                  <c:v>29.672000000000001</c:v>
                </c:pt>
                <c:pt idx="36098">
                  <c:v>29.672000000000001</c:v>
                </c:pt>
                <c:pt idx="36099">
                  <c:v>29.672000000000001</c:v>
                </c:pt>
                <c:pt idx="36100">
                  <c:v>29.672000000000001</c:v>
                </c:pt>
                <c:pt idx="36101">
                  <c:v>29.672000000000001</c:v>
                </c:pt>
                <c:pt idx="36102">
                  <c:v>29.672000000000001</c:v>
                </c:pt>
                <c:pt idx="36103">
                  <c:v>29.672000000000001</c:v>
                </c:pt>
                <c:pt idx="36104">
                  <c:v>29.672000000000001</c:v>
                </c:pt>
                <c:pt idx="36105">
                  <c:v>29.672000000000001</c:v>
                </c:pt>
                <c:pt idx="36106">
                  <c:v>29.672000000000001</c:v>
                </c:pt>
                <c:pt idx="36107">
                  <c:v>29.672000000000001</c:v>
                </c:pt>
                <c:pt idx="36108">
                  <c:v>29.672000000000001</c:v>
                </c:pt>
                <c:pt idx="36109">
                  <c:v>29.672000000000001</c:v>
                </c:pt>
                <c:pt idx="36110">
                  <c:v>29.672000000000001</c:v>
                </c:pt>
                <c:pt idx="36111">
                  <c:v>29.672000000000001</c:v>
                </c:pt>
                <c:pt idx="36112">
                  <c:v>29.672000000000001</c:v>
                </c:pt>
                <c:pt idx="36113">
                  <c:v>29.672000000000001</c:v>
                </c:pt>
                <c:pt idx="36114">
                  <c:v>29.672000000000001</c:v>
                </c:pt>
                <c:pt idx="36115">
                  <c:v>29.672000000000001</c:v>
                </c:pt>
                <c:pt idx="36116">
                  <c:v>29.672000000000001</c:v>
                </c:pt>
                <c:pt idx="36117">
                  <c:v>29.672000000000001</c:v>
                </c:pt>
                <c:pt idx="36118">
                  <c:v>29.672000000000001</c:v>
                </c:pt>
                <c:pt idx="36119">
                  <c:v>29.672000000000001</c:v>
                </c:pt>
                <c:pt idx="36120">
                  <c:v>29.672000000000001</c:v>
                </c:pt>
                <c:pt idx="36121">
                  <c:v>29.672000000000001</c:v>
                </c:pt>
                <c:pt idx="36122">
                  <c:v>29.672000000000001</c:v>
                </c:pt>
                <c:pt idx="36123">
                  <c:v>29.672000000000001</c:v>
                </c:pt>
                <c:pt idx="36124">
                  <c:v>29.672000000000001</c:v>
                </c:pt>
                <c:pt idx="36125">
                  <c:v>29.672000000000001</c:v>
                </c:pt>
                <c:pt idx="36126">
                  <c:v>29.672000000000001</c:v>
                </c:pt>
                <c:pt idx="36127">
                  <c:v>29.672000000000001</c:v>
                </c:pt>
                <c:pt idx="36128">
                  <c:v>29.672000000000001</c:v>
                </c:pt>
                <c:pt idx="36129">
                  <c:v>29.672000000000001</c:v>
                </c:pt>
                <c:pt idx="36130">
                  <c:v>29.672000000000001</c:v>
                </c:pt>
                <c:pt idx="36131">
                  <c:v>29.672000000000001</c:v>
                </c:pt>
                <c:pt idx="36132">
                  <c:v>29.672000000000001</c:v>
                </c:pt>
                <c:pt idx="36133">
                  <c:v>29.672000000000001</c:v>
                </c:pt>
                <c:pt idx="36134">
                  <c:v>29.672000000000001</c:v>
                </c:pt>
                <c:pt idx="36135">
                  <c:v>29.672000000000001</c:v>
                </c:pt>
                <c:pt idx="36136">
                  <c:v>29.672000000000001</c:v>
                </c:pt>
                <c:pt idx="36137">
                  <c:v>29.672000000000001</c:v>
                </c:pt>
                <c:pt idx="36138">
                  <c:v>29.672000000000001</c:v>
                </c:pt>
                <c:pt idx="36139">
                  <c:v>29.672000000000001</c:v>
                </c:pt>
                <c:pt idx="36140">
                  <c:v>29.672000000000001</c:v>
                </c:pt>
                <c:pt idx="36141">
                  <c:v>29.672000000000001</c:v>
                </c:pt>
                <c:pt idx="36142">
                  <c:v>29.672000000000001</c:v>
                </c:pt>
                <c:pt idx="36143">
                  <c:v>29.672000000000001</c:v>
                </c:pt>
                <c:pt idx="36144">
                  <c:v>29.672000000000001</c:v>
                </c:pt>
                <c:pt idx="36145">
                  <c:v>29.672000000000001</c:v>
                </c:pt>
                <c:pt idx="36146">
                  <c:v>29.672000000000001</c:v>
                </c:pt>
                <c:pt idx="36147">
                  <c:v>29.672000000000001</c:v>
                </c:pt>
                <c:pt idx="36148">
                  <c:v>29.672000000000001</c:v>
                </c:pt>
                <c:pt idx="36149">
                  <c:v>29.672000000000001</c:v>
                </c:pt>
                <c:pt idx="36150">
                  <c:v>29.672000000000001</c:v>
                </c:pt>
                <c:pt idx="36151">
                  <c:v>29.672000000000001</c:v>
                </c:pt>
                <c:pt idx="36152">
                  <c:v>29.672000000000001</c:v>
                </c:pt>
                <c:pt idx="36153">
                  <c:v>29.672000000000001</c:v>
                </c:pt>
                <c:pt idx="36154">
                  <c:v>29.672000000000001</c:v>
                </c:pt>
                <c:pt idx="36155">
                  <c:v>29.672000000000001</c:v>
                </c:pt>
                <c:pt idx="36156">
                  <c:v>29.672000000000001</c:v>
                </c:pt>
                <c:pt idx="36157">
                  <c:v>29.672000000000001</c:v>
                </c:pt>
                <c:pt idx="36158">
                  <c:v>29.672000000000001</c:v>
                </c:pt>
                <c:pt idx="36159">
                  <c:v>29.672000000000001</c:v>
                </c:pt>
                <c:pt idx="36160">
                  <c:v>29.672000000000001</c:v>
                </c:pt>
                <c:pt idx="36161">
                  <c:v>29.672000000000001</c:v>
                </c:pt>
                <c:pt idx="36162">
                  <c:v>29.672000000000001</c:v>
                </c:pt>
                <c:pt idx="36163">
                  <c:v>29.672000000000001</c:v>
                </c:pt>
                <c:pt idx="36164">
                  <c:v>29.672000000000001</c:v>
                </c:pt>
                <c:pt idx="36165">
                  <c:v>29.672000000000001</c:v>
                </c:pt>
                <c:pt idx="36166">
                  <c:v>29.672000000000001</c:v>
                </c:pt>
                <c:pt idx="36167">
                  <c:v>29.672000000000001</c:v>
                </c:pt>
                <c:pt idx="36168">
                  <c:v>29.672000000000001</c:v>
                </c:pt>
                <c:pt idx="36169">
                  <c:v>29.672000000000001</c:v>
                </c:pt>
                <c:pt idx="36170">
                  <c:v>29.672000000000001</c:v>
                </c:pt>
                <c:pt idx="36171">
                  <c:v>29.672000000000001</c:v>
                </c:pt>
                <c:pt idx="36172">
                  <c:v>29.672000000000001</c:v>
                </c:pt>
                <c:pt idx="36173">
                  <c:v>29.672000000000001</c:v>
                </c:pt>
                <c:pt idx="36174">
                  <c:v>29.672000000000001</c:v>
                </c:pt>
                <c:pt idx="36175">
                  <c:v>29.672000000000001</c:v>
                </c:pt>
                <c:pt idx="36176">
                  <c:v>29.672000000000001</c:v>
                </c:pt>
                <c:pt idx="36177">
                  <c:v>29.672000000000001</c:v>
                </c:pt>
                <c:pt idx="36178">
                  <c:v>29.672000000000001</c:v>
                </c:pt>
                <c:pt idx="36179">
                  <c:v>29.672000000000001</c:v>
                </c:pt>
                <c:pt idx="36180">
                  <c:v>29.672000000000001</c:v>
                </c:pt>
                <c:pt idx="36181">
                  <c:v>29.672000000000001</c:v>
                </c:pt>
                <c:pt idx="36182">
                  <c:v>29.672000000000001</c:v>
                </c:pt>
                <c:pt idx="36183">
                  <c:v>29.672000000000001</c:v>
                </c:pt>
                <c:pt idx="36184">
                  <c:v>29.672000000000001</c:v>
                </c:pt>
                <c:pt idx="36185">
                  <c:v>29.672000000000001</c:v>
                </c:pt>
                <c:pt idx="36186">
                  <c:v>29.672000000000001</c:v>
                </c:pt>
                <c:pt idx="36187">
                  <c:v>29.672000000000001</c:v>
                </c:pt>
                <c:pt idx="36188">
                  <c:v>29.672000000000001</c:v>
                </c:pt>
                <c:pt idx="36189">
                  <c:v>29.672000000000001</c:v>
                </c:pt>
                <c:pt idx="36190">
                  <c:v>29.672000000000001</c:v>
                </c:pt>
                <c:pt idx="36191">
                  <c:v>29.672000000000001</c:v>
                </c:pt>
                <c:pt idx="36192">
                  <c:v>29.672000000000001</c:v>
                </c:pt>
                <c:pt idx="36193">
                  <c:v>29.672000000000001</c:v>
                </c:pt>
                <c:pt idx="36194">
                  <c:v>29.672000000000001</c:v>
                </c:pt>
                <c:pt idx="36195">
                  <c:v>29.672000000000001</c:v>
                </c:pt>
                <c:pt idx="36196">
                  <c:v>29.672000000000001</c:v>
                </c:pt>
                <c:pt idx="36197">
                  <c:v>29.672000000000001</c:v>
                </c:pt>
                <c:pt idx="36198">
                  <c:v>29.672000000000001</c:v>
                </c:pt>
                <c:pt idx="36199">
                  <c:v>29.672000000000001</c:v>
                </c:pt>
                <c:pt idx="36200">
                  <c:v>29.672000000000001</c:v>
                </c:pt>
                <c:pt idx="36201">
                  <c:v>29.672000000000001</c:v>
                </c:pt>
                <c:pt idx="36202">
                  <c:v>29.672000000000001</c:v>
                </c:pt>
                <c:pt idx="36203">
                  <c:v>29.672000000000001</c:v>
                </c:pt>
                <c:pt idx="36204">
                  <c:v>29.672000000000001</c:v>
                </c:pt>
                <c:pt idx="36205">
                  <c:v>29.672000000000001</c:v>
                </c:pt>
                <c:pt idx="36206">
                  <c:v>29.672000000000001</c:v>
                </c:pt>
                <c:pt idx="36207">
                  <c:v>29.672000000000001</c:v>
                </c:pt>
                <c:pt idx="36208">
                  <c:v>29.672000000000001</c:v>
                </c:pt>
                <c:pt idx="36209">
                  <c:v>29.672000000000001</c:v>
                </c:pt>
                <c:pt idx="36210">
                  <c:v>29.672000000000001</c:v>
                </c:pt>
                <c:pt idx="36211">
                  <c:v>29.672000000000001</c:v>
                </c:pt>
                <c:pt idx="36212">
                  <c:v>29.672000000000001</c:v>
                </c:pt>
                <c:pt idx="36213">
                  <c:v>29.672000000000001</c:v>
                </c:pt>
                <c:pt idx="36214">
                  <c:v>29.672000000000001</c:v>
                </c:pt>
                <c:pt idx="36215">
                  <c:v>29.672000000000001</c:v>
                </c:pt>
                <c:pt idx="36216">
                  <c:v>29.672000000000001</c:v>
                </c:pt>
                <c:pt idx="36217">
                  <c:v>29.672000000000001</c:v>
                </c:pt>
                <c:pt idx="36218">
                  <c:v>29.672000000000001</c:v>
                </c:pt>
                <c:pt idx="36219">
                  <c:v>29.672000000000001</c:v>
                </c:pt>
                <c:pt idx="36220">
                  <c:v>29.672000000000001</c:v>
                </c:pt>
                <c:pt idx="36221">
                  <c:v>29.672000000000001</c:v>
                </c:pt>
                <c:pt idx="36222">
                  <c:v>29.672000000000001</c:v>
                </c:pt>
                <c:pt idx="36223">
                  <c:v>29.672000000000001</c:v>
                </c:pt>
                <c:pt idx="36224">
                  <c:v>29.672000000000001</c:v>
                </c:pt>
                <c:pt idx="36225">
                  <c:v>29.672000000000001</c:v>
                </c:pt>
                <c:pt idx="36226">
                  <c:v>29.672000000000001</c:v>
                </c:pt>
                <c:pt idx="36227">
                  <c:v>29.672000000000001</c:v>
                </c:pt>
                <c:pt idx="36228">
                  <c:v>29.672000000000001</c:v>
                </c:pt>
                <c:pt idx="36229">
                  <c:v>29.672000000000001</c:v>
                </c:pt>
                <c:pt idx="36230">
                  <c:v>29.672000000000001</c:v>
                </c:pt>
                <c:pt idx="36231">
                  <c:v>29.672000000000001</c:v>
                </c:pt>
                <c:pt idx="36232">
                  <c:v>29.672000000000001</c:v>
                </c:pt>
                <c:pt idx="36233">
                  <c:v>29.672000000000001</c:v>
                </c:pt>
                <c:pt idx="36234">
                  <c:v>29.672000000000001</c:v>
                </c:pt>
                <c:pt idx="36235">
                  <c:v>29.672000000000001</c:v>
                </c:pt>
                <c:pt idx="36236">
                  <c:v>29.672000000000001</c:v>
                </c:pt>
                <c:pt idx="36237">
                  <c:v>29.672000000000001</c:v>
                </c:pt>
                <c:pt idx="36238">
                  <c:v>29.672000000000001</c:v>
                </c:pt>
                <c:pt idx="36239">
                  <c:v>29.672000000000001</c:v>
                </c:pt>
                <c:pt idx="36240">
                  <c:v>29.672000000000001</c:v>
                </c:pt>
                <c:pt idx="36241">
                  <c:v>29.672000000000001</c:v>
                </c:pt>
                <c:pt idx="36242">
                  <c:v>29.672000000000001</c:v>
                </c:pt>
                <c:pt idx="36243">
                  <c:v>29.672000000000001</c:v>
                </c:pt>
                <c:pt idx="36244">
                  <c:v>29.672000000000001</c:v>
                </c:pt>
                <c:pt idx="36245">
                  <c:v>29.672000000000001</c:v>
                </c:pt>
                <c:pt idx="36246">
                  <c:v>29.672000000000001</c:v>
                </c:pt>
                <c:pt idx="36247">
                  <c:v>29.672000000000001</c:v>
                </c:pt>
                <c:pt idx="36248">
                  <c:v>29.672000000000001</c:v>
                </c:pt>
                <c:pt idx="36249">
                  <c:v>29.672000000000001</c:v>
                </c:pt>
                <c:pt idx="36250">
                  <c:v>29.672000000000001</c:v>
                </c:pt>
                <c:pt idx="36251">
                  <c:v>29.672000000000001</c:v>
                </c:pt>
                <c:pt idx="36252">
                  <c:v>29.672000000000001</c:v>
                </c:pt>
                <c:pt idx="36253">
                  <c:v>29.672000000000001</c:v>
                </c:pt>
                <c:pt idx="36254">
                  <c:v>29.672000000000001</c:v>
                </c:pt>
                <c:pt idx="36255">
                  <c:v>29.672000000000001</c:v>
                </c:pt>
                <c:pt idx="36256">
                  <c:v>29.672000000000001</c:v>
                </c:pt>
                <c:pt idx="36257">
                  <c:v>29.672000000000001</c:v>
                </c:pt>
                <c:pt idx="36258">
                  <c:v>29.672000000000001</c:v>
                </c:pt>
                <c:pt idx="36259">
                  <c:v>29.672000000000001</c:v>
                </c:pt>
                <c:pt idx="36260">
                  <c:v>29.672000000000001</c:v>
                </c:pt>
                <c:pt idx="36261">
                  <c:v>29.672000000000001</c:v>
                </c:pt>
                <c:pt idx="36262">
                  <c:v>29.672000000000001</c:v>
                </c:pt>
                <c:pt idx="36263">
                  <c:v>29.672000000000001</c:v>
                </c:pt>
                <c:pt idx="36264">
                  <c:v>29.672000000000001</c:v>
                </c:pt>
                <c:pt idx="36265">
                  <c:v>29.672000000000001</c:v>
                </c:pt>
                <c:pt idx="36266">
                  <c:v>29.672000000000001</c:v>
                </c:pt>
                <c:pt idx="36267">
                  <c:v>29.672000000000001</c:v>
                </c:pt>
                <c:pt idx="36268">
                  <c:v>29.672000000000001</c:v>
                </c:pt>
                <c:pt idx="36269">
                  <c:v>29.672000000000001</c:v>
                </c:pt>
                <c:pt idx="36270">
                  <c:v>29.672000000000001</c:v>
                </c:pt>
                <c:pt idx="36271">
                  <c:v>29.672000000000001</c:v>
                </c:pt>
                <c:pt idx="36272">
                  <c:v>29.672000000000001</c:v>
                </c:pt>
                <c:pt idx="36273">
                  <c:v>29.672000000000001</c:v>
                </c:pt>
                <c:pt idx="36274">
                  <c:v>29.672000000000001</c:v>
                </c:pt>
                <c:pt idx="36275">
                  <c:v>29.672000000000001</c:v>
                </c:pt>
                <c:pt idx="36276">
                  <c:v>29.672000000000001</c:v>
                </c:pt>
                <c:pt idx="36277">
                  <c:v>29.672000000000001</c:v>
                </c:pt>
                <c:pt idx="36278">
                  <c:v>29.672000000000001</c:v>
                </c:pt>
                <c:pt idx="36279">
                  <c:v>29.672000000000001</c:v>
                </c:pt>
                <c:pt idx="36280">
                  <c:v>29.672000000000001</c:v>
                </c:pt>
                <c:pt idx="36281">
                  <c:v>29.672000000000001</c:v>
                </c:pt>
                <c:pt idx="36282">
                  <c:v>29.672000000000001</c:v>
                </c:pt>
                <c:pt idx="36283">
                  <c:v>29.672000000000001</c:v>
                </c:pt>
                <c:pt idx="36284">
                  <c:v>29.672000000000001</c:v>
                </c:pt>
                <c:pt idx="36285">
                  <c:v>29.672000000000001</c:v>
                </c:pt>
                <c:pt idx="36286">
                  <c:v>29.672000000000001</c:v>
                </c:pt>
                <c:pt idx="36287">
                  <c:v>29.672000000000001</c:v>
                </c:pt>
                <c:pt idx="36288">
                  <c:v>29.672000000000001</c:v>
                </c:pt>
                <c:pt idx="36289">
                  <c:v>29.672000000000001</c:v>
                </c:pt>
                <c:pt idx="36290">
                  <c:v>29.672000000000001</c:v>
                </c:pt>
                <c:pt idx="36291">
                  <c:v>29.672000000000001</c:v>
                </c:pt>
                <c:pt idx="36292">
                  <c:v>29.672000000000001</c:v>
                </c:pt>
                <c:pt idx="36293">
                  <c:v>29.672000000000001</c:v>
                </c:pt>
                <c:pt idx="36294">
                  <c:v>29.672000000000001</c:v>
                </c:pt>
                <c:pt idx="36295">
                  <c:v>29.672000000000001</c:v>
                </c:pt>
                <c:pt idx="36296">
                  <c:v>29.672000000000001</c:v>
                </c:pt>
                <c:pt idx="36297">
                  <c:v>29.672000000000001</c:v>
                </c:pt>
                <c:pt idx="36298">
                  <c:v>29.672000000000001</c:v>
                </c:pt>
                <c:pt idx="36299">
                  <c:v>29.672000000000001</c:v>
                </c:pt>
                <c:pt idx="36300">
                  <c:v>29.672000000000001</c:v>
                </c:pt>
                <c:pt idx="36301">
                  <c:v>29.672000000000001</c:v>
                </c:pt>
                <c:pt idx="36302">
                  <c:v>29.672000000000001</c:v>
                </c:pt>
                <c:pt idx="36303">
                  <c:v>29.672000000000001</c:v>
                </c:pt>
                <c:pt idx="36304">
                  <c:v>29.672000000000001</c:v>
                </c:pt>
                <c:pt idx="36305">
                  <c:v>29.672000000000001</c:v>
                </c:pt>
                <c:pt idx="36306">
                  <c:v>29.672000000000001</c:v>
                </c:pt>
                <c:pt idx="36307">
                  <c:v>29.672000000000001</c:v>
                </c:pt>
                <c:pt idx="36308">
                  <c:v>29.672000000000001</c:v>
                </c:pt>
                <c:pt idx="36309">
                  <c:v>29.672000000000001</c:v>
                </c:pt>
                <c:pt idx="36310">
                  <c:v>29.69</c:v>
                </c:pt>
                <c:pt idx="36311">
                  <c:v>29.712</c:v>
                </c:pt>
                <c:pt idx="36312">
                  <c:v>29.712</c:v>
                </c:pt>
                <c:pt idx="36313">
                  <c:v>29.712</c:v>
                </c:pt>
                <c:pt idx="36314">
                  <c:v>29.712</c:v>
                </c:pt>
                <c:pt idx="36315">
                  <c:v>29.712</c:v>
                </c:pt>
                <c:pt idx="36316">
                  <c:v>29.712</c:v>
                </c:pt>
                <c:pt idx="36317">
                  <c:v>29.712</c:v>
                </c:pt>
                <c:pt idx="36318">
                  <c:v>29.712</c:v>
                </c:pt>
                <c:pt idx="36319">
                  <c:v>29.712</c:v>
                </c:pt>
                <c:pt idx="36320">
                  <c:v>29.712</c:v>
                </c:pt>
                <c:pt idx="36321">
                  <c:v>29.712</c:v>
                </c:pt>
                <c:pt idx="36322">
                  <c:v>29.712</c:v>
                </c:pt>
                <c:pt idx="36323">
                  <c:v>29.712</c:v>
                </c:pt>
                <c:pt idx="36324">
                  <c:v>29.712</c:v>
                </c:pt>
                <c:pt idx="36325">
                  <c:v>29.712</c:v>
                </c:pt>
                <c:pt idx="36326">
                  <c:v>29.712</c:v>
                </c:pt>
                <c:pt idx="36327">
                  <c:v>29.712</c:v>
                </c:pt>
                <c:pt idx="36328">
                  <c:v>29.712</c:v>
                </c:pt>
                <c:pt idx="36329">
                  <c:v>29.712</c:v>
                </c:pt>
                <c:pt idx="36330">
                  <c:v>29.712</c:v>
                </c:pt>
                <c:pt idx="36331">
                  <c:v>29.712</c:v>
                </c:pt>
                <c:pt idx="36332">
                  <c:v>29.712</c:v>
                </c:pt>
                <c:pt idx="36333">
                  <c:v>29.712</c:v>
                </c:pt>
                <c:pt idx="36334">
                  <c:v>29.712</c:v>
                </c:pt>
                <c:pt idx="36335">
                  <c:v>29.712</c:v>
                </c:pt>
                <c:pt idx="36336">
                  <c:v>29.712</c:v>
                </c:pt>
                <c:pt idx="36337">
                  <c:v>29.712</c:v>
                </c:pt>
                <c:pt idx="36338">
                  <c:v>29.712</c:v>
                </c:pt>
                <c:pt idx="36339">
                  <c:v>29.712</c:v>
                </c:pt>
                <c:pt idx="36340">
                  <c:v>29.712</c:v>
                </c:pt>
                <c:pt idx="36341">
                  <c:v>29.712</c:v>
                </c:pt>
                <c:pt idx="36342">
                  <c:v>29.712</c:v>
                </c:pt>
                <c:pt idx="36343">
                  <c:v>29.712</c:v>
                </c:pt>
                <c:pt idx="36344">
                  <c:v>29.712</c:v>
                </c:pt>
                <c:pt idx="36345">
                  <c:v>29.712</c:v>
                </c:pt>
                <c:pt idx="36346">
                  <c:v>29.712</c:v>
                </c:pt>
                <c:pt idx="36347">
                  <c:v>29.712</c:v>
                </c:pt>
                <c:pt idx="36348">
                  <c:v>29.712</c:v>
                </c:pt>
                <c:pt idx="36349">
                  <c:v>29.712</c:v>
                </c:pt>
                <c:pt idx="36350">
                  <c:v>29.712</c:v>
                </c:pt>
                <c:pt idx="36351">
                  <c:v>29.712</c:v>
                </c:pt>
                <c:pt idx="36352">
                  <c:v>29.712</c:v>
                </c:pt>
                <c:pt idx="36353">
                  <c:v>29.712</c:v>
                </c:pt>
                <c:pt idx="36354">
                  <c:v>29.712</c:v>
                </c:pt>
                <c:pt idx="36355">
                  <c:v>29.712</c:v>
                </c:pt>
                <c:pt idx="36356">
                  <c:v>29.712</c:v>
                </c:pt>
                <c:pt idx="36357">
                  <c:v>29.712</c:v>
                </c:pt>
                <c:pt idx="36358">
                  <c:v>29.712</c:v>
                </c:pt>
                <c:pt idx="36359">
                  <c:v>29.712</c:v>
                </c:pt>
                <c:pt idx="36360">
                  <c:v>29.712</c:v>
                </c:pt>
                <c:pt idx="36361">
                  <c:v>29.712</c:v>
                </c:pt>
                <c:pt idx="36362">
                  <c:v>29.712</c:v>
                </c:pt>
                <c:pt idx="36363">
                  <c:v>29.712</c:v>
                </c:pt>
                <c:pt idx="36364">
                  <c:v>29.712</c:v>
                </c:pt>
                <c:pt idx="36365">
                  <c:v>29.712</c:v>
                </c:pt>
                <c:pt idx="36366">
                  <c:v>29.712</c:v>
                </c:pt>
                <c:pt idx="36367">
                  <c:v>29.712</c:v>
                </c:pt>
                <c:pt idx="36368">
                  <c:v>29.712</c:v>
                </c:pt>
                <c:pt idx="36369">
                  <c:v>29.712</c:v>
                </c:pt>
                <c:pt idx="36370">
                  <c:v>29.712</c:v>
                </c:pt>
                <c:pt idx="36371">
                  <c:v>29.712</c:v>
                </c:pt>
                <c:pt idx="36372">
                  <c:v>29.712</c:v>
                </c:pt>
                <c:pt idx="36373">
                  <c:v>29.712</c:v>
                </c:pt>
                <c:pt idx="36374">
                  <c:v>29.712</c:v>
                </c:pt>
                <c:pt idx="36375">
                  <c:v>29.712</c:v>
                </c:pt>
                <c:pt idx="36376">
                  <c:v>29.712</c:v>
                </c:pt>
                <c:pt idx="36377">
                  <c:v>29.712</c:v>
                </c:pt>
                <c:pt idx="36378">
                  <c:v>29.712</c:v>
                </c:pt>
                <c:pt idx="36379">
                  <c:v>29.712</c:v>
                </c:pt>
                <c:pt idx="36380">
                  <c:v>29.712</c:v>
                </c:pt>
                <c:pt idx="36381">
                  <c:v>29.712</c:v>
                </c:pt>
                <c:pt idx="36382">
                  <c:v>29.712</c:v>
                </c:pt>
                <c:pt idx="36383">
                  <c:v>29.712</c:v>
                </c:pt>
                <c:pt idx="36384">
                  <c:v>29.712</c:v>
                </c:pt>
                <c:pt idx="36385">
                  <c:v>29.712</c:v>
                </c:pt>
                <c:pt idx="36386">
                  <c:v>29.712</c:v>
                </c:pt>
                <c:pt idx="36387">
                  <c:v>29.712</c:v>
                </c:pt>
                <c:pt idx="36388">
                  <c:v>29.712</c:v>
                </c:pt>
                <c:pt idx="36389">
                  <c:v>29.712</c:v>
                </c:pt>
                <c:pt idx="36390">
                  <c:v>29.712</c:v>
                </c:pt>
                <c:pt idx="36391">
                  <c:v>29.712</c:v>
                </c:pt>
                <c:pt idx="36392">
                  <c:v>29.712</c:v>
                </c:pt>
                <c:pt idx="36393">
                  <c:v>29.712</c:v>
                </c:pt>
                <c:pt idx="36394">
                  <c:v>29.712</c:v>
                </c:pt>
                <c:pt idx="36395">
                  <c:v>29.712</c:v>
                </c:pt>
                <c:pt idx="36396">
                  <c:v>29.712</c:v>
                </c:pt>
                <c:pt idx="36397">
                  <c:v>29.712</c:v>
                </c:pt>
                <c:pt idx="36398">
                  <c:v>29.712</c:v>
                </c:pt>
                <c:pt idx="36399">
                  <c:v>29.712</c:v>
                </c:pt>
                <c:pt idx="36400">
                  <c:v>29.712</c:v>
                </c:pt>
                <c:pt idx="36401">
                  <c:v>29.712</c:v>
                </c:pt>
                <c:pt idx="36402">
                  <c:v>29.712</c:v>
                </c:pt>
                <c:pt idx="36403">
                  <c:v>29.712</c:v>
                </c:pt>
                <c:pt idx="36404">
                  <c:v>29.712</c:v>
                </c:pt>
                <c:pt idx="36405">
                  <c:v>29.712</c:v>
                </c:pt>
                <c:pt idx="36406">
                  <c:v>29.712</c:v>
                </c:pt>
                <c:pt idx="36407">
                  <c:v>29.712</c:v>
                </c:pt>
                <c:pt idx="36408">
                  <c:v>29.712</c:v>
                </c:pt>
                <c:pt idx="36409">
                  <c:v>29.712</c:v>
                </c:pt>
                <c:pt idx="36410">
                  <c:v>29.712</c:v>
                </c:pt>
                <c:pt idx="36411">
                  <c:v>29.712</c:v>
                </c:pt>
                <c:pt idx="36412">
                  <c:v>29.712</c:v>
                </c:pt>
                <c:pt idx="36413">
                  <c:v>29.712</c:v>
                </c:pt>
                <c:pt idx="36414">
                  <c:v>29.712</c:v>
                </c:pt>
                <c:pt idx="36415">
                  <c:v>29.712</c:v>
                </c:pt>
                <c:pt idx="36416">
                  <c:v>29.712</c:v>
                </c:pt>
                <c:pt idx="36417">
                  <c:v>29.712</c:v>
                </c:pt>
                <c:pt idx="36418">
                  <c:v>29.712</c:v>
                </c:pt>
                <c:pt idx="36419">
                  <c:v>29.712</c:v>
                </c:pt>
                <c:pt idx="36420">
                  <c:v>29.712</c:v>
                </c:pt>
                <c:pt idx="36421">
                  <c:v>29.712</c:v>
                </c:pt>
                <c:pt idx="36422">
                  <c:v>29.712</c:v>
                </c:pt>
                <c:pt idx="36423">
                  <c:v>29.712</c:v>
                </c:pt>
                <c:pt idx="36424">
                  <c:v>29.712</c:v>
                </c:pt>
                <c:pt idx="36425">
                  <c:v>29.712</c:v>
                </c:pt>
                <c:pt idx="36426">
                  <c:v>29.712</c:v>
                </c:pt>
                <c:pt idx="36427">
                  <c:v>29.712</c:v>
                </c:pt>
                <c:pt idx="36428">
                  <c:v>29.712</c:v>
                </c:pt>
                <c:pt idx="36429">
                  <c:v>29.712</c:v>
                </c:pt>
                <c:pt idx="36430">
                  <c:v>29.712</c:v>
                </c:pt>
                <c:pt idx="36431">
                  <c:v>29.712</c:v>
                </c:pt>
                <c:pt idx="36432">
                  <c:v>29.712</c:v>
                </c:pt>
                <c:pt idx="36433">
                  <c:v>29.712</c:v>
                </c:pt>
                <c:pt idx="36434">
                  <c:v>29.712</c:v>
                </c:pt>
                <c:pt idx="36435">
                  <c:v>29.712</c:v>
                </c:pt>
                <c:pt idx="36436">
                  <c:v>29.712</c:v>
                </c:pt>
                <c:pt idx="36437">
                  <c:v>29.712</c:v>
                </c:pt>
                <c:pt idx="36438">
                  <c:v>29.712</c:v>
                </c:pt>
                <c:pt idx="36439">
                  <c:v>29.712</c:v>
                </c:pt>
                <c:pt idx="36440">
                  <c:v>29.712</c:v>
                </c:pt>
                <c:pt idx="36441">
                  <c:v>29.712</c:v>
                </c:pt>
                <c:pt idx="36442">
                  <c:v>29.712</c:v>
                </c:pt>
                <c:pt idx="36443">
                  <c:v>29.712</c:v>
                </c:pt>
                <c:pt idx="36444">
                  <c:v>29.712</c:v>
                </c:pt>
                <c:pt idx="36445">
                  <c:v>29.712</c:v>
                </c:pt>
                <c:pt idx="36446">
                  <c:v>29.712</c:v>
                </c:pt>
                <c:pt idx="36447">
                  <c:v>29.712</c:v>
                </c:pt>
                <c:pt idx="36448">
                  <c:v>29.712</c:v>
                </c:pt>
                <c:pt idx="36449">
                  <c:v>29.712</c:v>
                </c:pt>
                <c:pt idx="36450">
                  <c:v>29.712</c:v>
                </c:pt>
                <c:pt idx="36451">
                  <c:v>29.712</c:v>
                </c:pt>
                <c:pt idx="36452">
                  <c:v>29.712</c:v>
                </c:pt>
                <c:pt idx="36453">
                  <c:v>29.712</c:v>
                </c:pt>
                <c:pt idx="36454">
                  <c:v>29.712</c:v>
                </c:pt>
                <c:pt idx="36455">
                  <c:v>29.712</c:v>
                </c:pt>
                <c:pt idx="36456">
                  <c:v>29.712</c:v>
                </c:pt>
                <c:pt idx="36457">
                  <c:v>29.712</c:v>
                </c:pt>
                <c:pt idx="36458">
                  <c:v>29.712</c:v>
                </c:pt>
                <c:pt idx="36459">
                  <c:v>29.712</c:v>
                </c:pt>
                <c:pt idx="36460">
                  <c:v>29.712</c:v>
                </c:pt>
                <c:pt idx="36461">
                  <c:v>29.712</c:v>
                </c:pt>
                <c:pt idx="36462">
                  <c:v>29.712</c:v>
                </c:pt>
                <c:pt idx="36463">
                  <c:v>29.712</c:v>
                </c:pt>
                <c:pt idx="36464">
                  <c:v>29.712</c:v>
                </c:pt>
                <c:pt idx="36465">
                  <c:v>29.712</c:v>
                </c:pt>
                <c:pt idx="36466">
                  <c:v>29.712</c:v>
                </c:pt>
                <c:pt idx="36467">
                  <c:v>29.712</c:v>
                </c:pt>
                <c:pt idx="36468">
                  <c:v>29.712</c:v>
                </c:pt>
                <c:pt idx="36469">
                  <c:v>29.712</c:v>
                </c:pt>
                <c:pt idx="36470">
                  <c:v>29.712</c:v>
                </c:pt>
                <c:pt idx="36471">
                  <c:v>29.712</c:v>
                </c:pt>
                <c:pt idx="36472">
                  <c:v>29.712</c:v>
                </c:pt>
                <c:pt idx="36473">
                  <c:v>29.712</c:v>
                </c:pt>
                <c:pt idx="36474">
                  <c:v>29.712</c:v>
                </c:pt>
                <c:pt idx="36475">
                  <c:v>29.712</c:v>
                </c:pt>
                <c:pt idx="36476">
                  <c:v>29.712</c:v>
                </c:pt>
                <c:pt idx="36477">
                  <c:v>29.712</c:v>
                </c:pt>
                <c:pt idx="36478">
                  <c:v>29.712</c:v>
                </c:pt>
                <c:pt idx="36479">
                  <c:v>29.712</c:v>
                </c:pt>
                <c:pt idx="36480">
                  <c:v>29.712</c:v>
                </c:pt>
                <c:pt idx="36481">
                  <c:v>29.712</c:v>
                </c:pt>
                <c:pt idx="36482">
                  <c:v>29.712</c:v>
                </c:pt>
                <c:pt idx="36483">
                  <c:v>29.712</c:v>
                </c:pt>
                <c:pt idx="36484">
                  <c:v>29.712</c:v>
                </c:pt>
                <c:pt idx="36485">
                  <c:v>29.712</c:v>
                </c:pt>
                <c:pt idx="36486">
                  <c:v>29.712</c:v>
                </c:pt>
                <c:pt idx="36487">
                  <c:v>29.712</c:v>
                </c:pt>
                <c:pt idx="36488">
                  <c:v>29.712</c:v>
                </c:pt>
                <c:pt idx="36489">
                  <c:v>29.712</c:v>
                </c:pt>
                <c:pt idx="36490">
                  <c:v>29.712</c:v>
                </c:pt>
                <c:pt idx="36491">
                  <c:v>29.712</c:v>
                </c:pt>
                <c:pt idx="36492">
                  <c:v>29.712</c:v>
                </c:pt>
                <c:pt idx="36493">
                  <c:v>29.712</c:v>
                </c:pt>
                <c:pt idx="36494">
                  <c:v>29.712</c:v>
                </c:pt>
                <c:pt idx="36495">
                  <c:v>29.712</c:v>
                </c:pt>
                <c:pt idx="36496">
                  <c:v>29.712</c:v>
                </c:pt>
                <c:pt idx="36497">
                  <c:v>29.712</c:v>
                </c:pt>
                <c:pt idx="36498">
                  <c:v>29.712</c:v>
                </c:pt>
                <c:pt idx="36499">
                  <c:v>29.712</c:v>
                </c:pt>
                <c:pt idx="36500">
                  <c:v>29.712</c:v>
                </c:pt>
                <c:pt idx="36501">
                  <c:v>29.712</c:v>
                </c:pt>
                <c:pt idx="36502">
                  <c:v>29.712</c:v>
                </c:pt>
                <c:pt idx="36503">
                  <c:v>29.712</c:v>
                </c:pt>
                <c:pt idx="36504">
                  <c:v>29.712</c:v>
                </c:pt>
                <c:pt idx="36505">
                  <c:v>29.712</c:v>
                </c:pt>
                <c:pt idx="36506">
                  <c:v>29.712</c:v>
                </c:pt>
                <c:pt idx="36507">
                  <c:v>29.712</c:v>
                </c:pt>
                <c:pt idx="36508">
                  <c:v>29.712</c:v>
                </c:pt>
                <c:pt idx="36509">
                  <c:v>29.712</c:v>
                </c:pt>
                <c:pt idx="36510">
                  <c:v>29.712</c:v>
                </c:pt>
                <c:pt idx="36511">
                  <c:v>29.712</c:v>
                </c:pt>
                <c:pt idx="36512">
                  <c:v>29.712</c:v>
                </c:pt>
                <c:pt idx="36513">
                  <c:v>29.712</c:v>
                </c:pt>
                <c:pt idx="36514">
                  <c:v>29.712</c:v>
                </c:pt>
                <c:pt idx="36515">
                  <c:v>29.712</c:v>
                </c:pt>
                <c:pt idx="36516">
                  <c:v>29.712</c:v>
                </c:pt>
                <c:pt idx="36517">
                  <c:v>29.712</c:v>
                </c:pt>
                <c:pt idx="36518">
                  <c:v>29.712</c:v>
                </c:pt>
                <c:pt idx="36519">
                  <c:v>29.712</c:v>
                </c:pt>
                <c:pt idx="36520">
                  <c:v>29.712</c:v>
                </c:pt>
                <c:pt idx="36521">
                  <c:v>29.712</c:v>
                </c:pt>
                <c:pt idx="36522">
                  <c:v>29.712</c:v>
                </c:pt>
                <c:pt idx="36523">
                  <c:v>29.712</c:v>
                </c:pt>
                <c:pt idx="36524">
                  <c:v>29.712</c:v>
                </c:pt>
                <c:pt idx="36525">
                  <c:v>29.712</c:v>
                </c:pt>
                <c:pt idx="36526">
                  <c:v>29.712</c:v>
                </c:pt>
                <c:pt idx="36527">
                  <c:v>29.712</c:v>
                </c:pt>
                <c:pt idx="36528">
                  <c:v>29.712</c:v>
                </c:pt>
                <c:pt idx="36529">
                  <c:v>29.712</c:v>
                </c:pt>
                <c:pt idx="36530">
                  <c:v>29.712</c:v>
                </c:pt>
                <c:pt idx="36531">
                  <c:v>29.712</c:v>
                </c:pt>
                <c:pt idx="36532">
                  <c:v>29.712</c:v>
                </c:pt>
                <c:pt idx="36533">
                  <c:v>29.712</c:v>
                </c:pt>
                <c:pt idx="36534">
                  <c:v>29.712</c:v>
                </c:pt>
                <c:pt idx="36535">
                  <c:v>29.712</c:v>
                </c:pt>
                <c:pt idx="36536">
                  <c:v>29.712</c:v>
                </c:pt>
                <c:pt idx="36537">
                  <c:v>29.712</c:v>
                </c:pt>
                <c:pt idx="36538">
                  <c:v>29.712</c:v>
                </c:pt>
                <c:pt idx="36539">
                  <c:v>29.712</c:v>
                </c:pt>
                <c:pt idx="36540">
                  <c:v>29.712</c:v>
                </c:pt>
                <c:pt idx="36541">
                  <c:v>29.712</c:v>
                </c:pt>
                <c:pt idx="36542">
                  <c:v>29.712</c:v>
                </c:pt>
                <c:pt idx="36543">
                  <c:v>29.712</c:v>
                </c:pt>
                <c:pt idx="36544">
                  <c:v>29.712</c:v>
                </c:pt>
                <c:pt idx="36545">
                  <c:v>29.712</c:v>
                </c:pt>
                <c:pt idx="36546">
                  <c:v>29.712</c:v>
                </c:pt>
                <c:pt idx="36547">
                  <c:v>29.712</c:v>
                </c:pt>
                <c:pt idx="36548">
                  <c:v>29.712</c:v>
                </c:pt>
                <c:pt idx="36549">
                  <c:v>29.712</c:v>
                </c:pt>
                <c:pt idx="36550">
                  <c:v>29.712</c:v>
                </c:pt>
                <c:pt idx="36551">
                  <c:v>29.712</c:v>
                </c:pt>
                <c:pt idx="36552">
                  <c:v>29.712</c:v>
                </c:pt>
                <c:pt idx="36553">
                  <c:v>29.712</c:v>
                </c:pt>
                <c:pt idx="36554">
                  <c:v>29.712</c:v>
                </c:pt>
                <c:pt idx="36555">
                  <c:v>29.712</c:v>
                </c:pt>
                <c:pt idx="36556">
                  <c:v>29.712</c:v>
                </c:pt>
                <c:pt idx="36557">
                  <c:v>29.712</c:v>
                </c:pt>
                <c:pt idx="36558">
                  <c:v>29.712</c:v>
                </c:pt>
                <c:pt idx="36559">
                  <c:v>29.712</c:v>
                </c:pt>
                <c:pt idx="36560">
                  <c:v>29.712</c:v>
                </c:pt>
                <c:pt idx="36561">
                  <c:v>29.712</c:v>
                </c:pt>
                <c:pt idx="36562">
                  <c:v>29.712</c:v>
                </c:pt>
                <c:pt idx="36563">
                  <c:v>29.712</c:v>
                </c:pt>
                <c:pt idx="36564">
                  <c:v>29.712</c:v>
                </c:pt>
                <c:pt idx="36565">
                  <c:v>29.712</c:v>
                </c:pt>
                <c:pt idx="36566">
                  <c:v>29.712</c:v>
                </c:pt>
                <c:pt idx="36567">
                  <c:v>29.712</c:v>
                </c:pt>
                <c:pt idx="36568">
                  <c:v>29.712</c:v>
                </c:pt>
                <c:pt idx="36569">
                  <c:v>29.712</c:v>
                </c:pt>
                <c:pt idx="36570">
                  <c:v>29.712</c:v>
                </c:pt>
                <c:pt idx="36571">
                  <c:v>29.712</c:v>
                </c:pt>
                <c:pt idx="36572">
                  <c:v>29.712</c:v>
                </c:pt>
                <c:pt idx="36573">
                  <c:v>29.712</c:v>
                </c:pt>
                <c:pt idx="36574">
                  <c:v>29.712</c:v>
                </c:pt>
                <c:pt idx="36575">
                  <c:v>29.712</c:v>
                </c:pt>
                <c:pt idx="36576">
                  <c:v>29.712</c:v>
                </c:pt>
                <c:pt idx="36577">
                  <c:v>29.712</c:v>
                </c:pt>
                <c:pt idx="36578">
                  <c:v>29.712</c:v>
                </c:pt>
                <c:pt idx="36579">
                  <c:v>29.712</c:v>
                </c:pt>
                <c:pt idx="36580">
                  <c:v>29.712</c:v>
                </c:pt>
                <c:pt idx="36581">
                  <c:v>29.712</c:v>
                </c:pt>
                <c:pt idx="36582">
                  <c:v>29.712</c:v>
                </c:pt>
                <c:pt idx="36583">
                  <c:v>29.712</c:v>
                </c:pt>
                <c:pt idx="36584">
                  <c:v>29.712</c:v>
                </c:pt>
                <c:pt idx="36585">
                  <c:v>29.712</c:v>
                </c:pt>
                <c:pt idx="36586">
                  <c:v>29.712</c:v>
                </c:pt>
                <c:pt idx="36587">
                  <c:v>29.712</c:v>
                </c:pt>
                <c:pt idx="36588">
                  <c:v>29.712</c:v>
                </c:pt>
                <c:pt idx="36589">
                  <c:v>29.712</c:v>
                </c:pt>
                <c:pt idx="36590">
                  <c:v>29.712</c:v>
                </c:pt>
                <c:pt idx="36591">
                  <c:v>29.712</c:v>
                </c:pt>
                <c:pt idx="36592">
                  <c:v>29.712</c:v>
                </c:pt>
                <c:pt idx="36593">
                  <c:v>29.712</c:v>
                </c:pt>
                <c:pt idx="36594">
                  <c:v>29.712</c:v>
                </c:pt>
                <c:pt idx="36595">
                  <c:v>29.712</c:v>
                </c:pt>
                <c:pt idx="36596">
                  <c:v>29.712</c:v>
                </c:pt>
                <c:pt idx="36597">
                  <c:v>29.712</c:v>
                </c:pt>
                <c:pt idx="36598">
                  <c:v>29.712</c:v>
                </c:pt>
                <c:pt idx="36599">
                  <c:v>29.712</c:v>
                </c:pt>
                <c:pt idx="36600">
                  <c:v>29.712</c:v>
                </c:pt>
                <c:pt idx="36601">
                  <c:v>29.712</c:v>
                </c:pt>
                <c:pt idx="36602">
                  <c:v>29.712</c:v>
                </c:pt>
                <c:pt idx="36603">
                  <c:v>29.712</c:v>
                </c:pt>
                <c:pt idx="36604">
                  <c:v>29.712</c:v>
                </c:pt>
                <c:pt idx="36605">
                  <c:v>29.712</c:v>
                </c:pt>
                <c:pt idx="36606">
                  <c:v>29.712</c:v>
                </c:pt>
                <c:pt idx="36607">
                  <c:v>29.712</c:v>
                </c:pt>
                <c:pt idx="36608">
                  <c:v>29.712</c:v>
                </c:pt>
                <c:pt idx="36609">
                  <c:v>29.712</c:v>
                </c:pt>
                <c:pt idx="36610">
                  <c:v>29.712</c:v>
                </c:pt>
                <c:pt idx="36611">
                  <c:v>29.712</c:v>
                </c:pt>
                <c:pt idx="36612">
                  <c:v>29.712</c:v>
                </c:pt>
                <c:pt idx="36613">
                  <c:v>29.712</c:v>
                </c:pt>
                <c:pt idx="36614">
                  <c:v>29.712</c:v>
                </c:pt>
                <c:pt idx="36615">
                  <c:v>29.712</c:v>
                </c:pt>
                <c:pt idx="36616">
                  <c:v>29.712</c:v>
                </c:pt>
                <c:pt idx="36617">
                  <c:v>29.712</c:v>
                </c:pt>
                <c:pt idx="36618">
                  <c:v>29.712</c:v>
                </c:pt>
                <c:pt idx="36619">
                  <c:v>29.712</c:v>
                </c:pt>
                <c:pt idx="36620">
                  <c:v>29.712</c:v>
                </c:pt>
                <c:pt idx="36621">
                  <c:v>29.712</c:v>
                </c:pt>
                <c:pt idx="36622">
                  <c:v>29.712</c:v>
                </c:pt>
                <c:pt idx="36623">
                  <c:v>29.712</c:v>
                </c:pt>
                <c:pt idx="36624">
                  <c:v>29.712</c:v>
                </c:pt>
                <c:pt idx="36625">
                  <c:v>29.712</c:v>
                </c:pt>
                <c:pt idx="36626">
                  <c:v>29.712</c:v>
                </c:pt>
                <c:pt idx="36627">
                  <c:v>29.712</c:v>
                </c:pt>
                <c:pt idx="36628">
                  <c:v>29.712</c:v>
                </c:pt>
                <c:pt idx="36629">
                  <c:v>29.712</c:v>
                </c:pt>
                <c:pt idx="36630">
                  <c:v>29.712</c:v>
                </c:pt>
                <c:pt idx="36631">
                  <c:v>29.712</c:v>
                </c:pt>
                <c:pt idx="36632">
                  <c:v>29.712</c:v>
                </c:pt>
                <c:pt idx="36633">
                  <c:v>29.712</c:v>
                </c:pt>
                <c:pt idx="36634">
                  <c:v>29.712</c:v>
                </c:pt>
                <c:pt idx="36635">
                  <c:v>29.712</c:v>
                </c:pt>
                <c:pt idx="36636">
                  <c:v>29.712</c:v>
                </c:pt>
                <c:pt idx="36637">
                  <c:v>29.712</c:v>
                </c:pt>
                <c:pt idx="36638">
                  <c:v>29.712</c:v>
                </c:pt>
                <c:pt idx="36639">
                  <c:v>29.712</c:v>
                </c:pt>
                <c:pt idx="36640">
                  <c:v>29.712</c:v>
                </c:pt>
                <c:pt idx="36641">
                  <c:v>29.712</c:v>
                </c:pt>
                <c:pt idx="36642">
                  <c:v>29.712</c:v>
                </c:pt>
                <c:pt idx="36643">
                  <c:v>29.712</c:v>
                </c:pt>
                <c:pt idx="36644">
                  <c:v>29.712</c:v>
                </c:pt>
                <c:pt idx="36645">
                  <c:v>29.712</c:v>
                </c:pt>
                <c:pt idx="36646">
                  <c:v>29.712</c:v>
                </c:pt>
                <c:pt idx="36647">
                  <c:v>29.712</c:v>
                </c:pt>
                <c:pt idx="36648">
                  <c:v>29.712</c:v>
                </c:pt>
                <c:pt idx="36649">
                  <c:v>29.712</c:v>
                </c:pt>
                <c:pt idx="36650">
                  <c:v>29.712</c:v>
                </c:pt>
                <c:pt idx="36651">
                  <c:v>29.712</c:v>
                </c:pt>
                <c:pt idx="36652">
                  <c:v>29.712</c:v>
                </c:pt>
                <c:pt idx="36653">
                  <c:v>29.712</c:v>
                </c:pt>
                <c:pt idx="36654">
                  <c:v>29.712</c:v>
                </c:pt>
                <c:pt idx="36655">
                  <c:v>29.712</c:v>
                </c:pt>
                <c:pt idx="36656">
                  <c:v>29.712</c:v>
                </c:pt>
                <c:pt idx="36657">
                  <c:v>29.712</c:v>
                </c:pt>
                <c:pt idx="36658">
                  <c:v>29.712</c:v>
                </c:pt>
                <c:pt idx="36659">
                  <c:v>29.712</c:v>
                </c:pt>
                <c:pt idx="36660">
                  <c:v>29.712</c:v>
                </c:pt>
                <c:pt idx="36661">
                  <c:v>29.712</c:v>
                </c:pt>
                <c:pt idx="36662">
                  <c:v>29.712</c:v>
                </c:pt>
                <c:pt idx="36663">
                  <c:v>29.712</c:v>
                </c:pt>
                <c:pt idx="36664">
                  <c:v>29.712</c:v>
                </c:pt>
                <c:pt idx="36665">
                  <c:v>29.712</c:v>
                </c:pt>
                <c:pt idx="36666">
                  <c:v>29.712</c:v>
                </c:pt>
                <c:pt idx="36667">
                  <c:v>29.712</c:v>
                </c:pt>
                <c:pt idx="36668">
                  <c:v>29.712</c:v>
                </c:pt>
                <c:pt idx="36669">
                  <c:v>29.712</c:v>
                </c:pt>
                <c:pt idx="36670">
                  <c:v>29.712</c:v>
                </c:pt>
                <c:pt idx="36671">
                  <c:v>29.712</c:v>
                </c:pt>
                <c:pt idx="36672">
                  <c:v>29.712</c:v>
                </c:pt>
                <c:pt idx="36673">
                  <c:v>29.712</c:v>
                </c:pt>
                <c:pt idx="36674">
                  <c:v>29.712</c:v>
                </c:pt>
                <c:pt idx="36675">
                  <c:v>29.712</c:v>
                </c:pt>
                <c:pt idx="36676">
                  <c:v>29.712</c:v>
                </c:pt>
                <c:pt idx="36677">
                  <c:v>29.712</c:v>
                </c:pt>
                <c:pt idx="36678">
                  <c:v>29.712</c:v>
                </c:pt>
                <c:pt idx="36679">
                  <c:v>29.712</c:v>
                </c:pt>
                <c:pt idx="36680">
                  <c:v>29.712</c:v>
                </c:pt>
                <c:pt idx="36681">
                  <c:v>29.712</c:v>
                </c:pt>
                <c:pt idx="36682">
                  <c:v>29.712</c:v>
                </c:pt>
                <c:pt idx="36683">
                  <c:v>29.712</c:v>
                </c:pt>
                <c:pt idx="36684">
                  <c:v>29.712</c:v>
                </c:pt>
                <c:pt idx="36685">
                  <c:v>29.712</c:v>
                </c:pt>
                <c:pt idx="36686">
                  <c:v>29.712</c:v>
                </c:pt>
                <c:pt idx="36687">
                  <c:v>29.712</c:v>
                </c:pt>
                <c:pt idx="36688">
                  <c:v>29.712</c:v>
                </c:pt>
                <c:pt idx="36689">
                  <c:v>29.712</c:v>
                </c:pt>
                <c:pt idx="36690">
                  <c:v>29.712</c:v>
                </c:pt>
                <c:pt idx="36691">
                  <c:v>29.712</c:v>
                </c:pt>
                <c:pt idx="36692">
                  <c:v>29.712</c:v>
                </c:pt>
                <c:pt idx="36693">
                  <c:v>29.712</c:v>
                </c:pt>
                <c:pt idx="36694">
                  <c:v>29.712</c:v>
                </c:pt>
                <c:pt idx="36695">
                  <c:v>29.712</c:v>
                </c:pt>
                <c:pt idx="36696">
                  <c:v>29.712</c:v>
                </c:pt>
                <c:pt idx="36697">
                  <c:v>29.712</c:v>
                </c:pt>
                <c:pt idx="36698">
                  <c:v>29.712</c:v>
                </c:pt>
                <c:pt idx="36699">
                  <c:v>29.712</c:v>
                </c:pt>
                <c:pt idx="36700">
                  <c:v>29.712</c:v>
                </c:pt>
                <c:pt idx="36701">
                  <c:v>29.712</c:v>
                </c:pt>
                <c:pt idx="36702">
                  <c:v>29.712</c:v>
                </c:pt>
                <c:pt idx="36703">
                  <c:v>29.712</c:v>
                </c:pt>
                <c:pt idx="36704">
                  <c:v>29.712</c:v>
                </c:pt>
                <c:pt idx="36705">
                  <c:v>29.712</c:v>
                </c:pt>
                <c:pt idx="36706">
                  <c:v>29.712</c:v>
                </c:pt>
                <c:pt idx="36707">
                  <c:v>29.712</c:v>
                </c:pt>
                <c:pt idx="36708">
                  <c:v>29.712</c:v>
                </c:pt>
                <c:pt idx="36709">
                  <c:v>29.712</c:v>
                </c:pt>
                <c:pt idx="36710">
                  <c:v>29.712</c:v>
                </c:pt>
                <c:pt idx="36711">
                  <c:v>29.712</c:v>
                </c:pt>
                <c:pt idx="36712">
                  <c:v>29.712</c:v>
                </c:pt>
                <c:pt idx="36713">
                  <c:v>29.712</c:v>
                </c:pt>
                <c:pt idx="36714">
                  <c:v>29.712</c:v>
                </c:pt>
                <c:pt idx="36715">
                  <c:v>29.712</c:v>
                </c:pt>
                <c:pt idx="36716">
                  <c:v>29.712</c:v>
                </c:pt>
                <c:pt idx="36717">
                  <c:v>29.712</c:v>
                </c:pt>
                <c:pt idx="36718">
                  <c:v>29.712</c:v>
                </c:pt>
                <c:pt idx="36719">
                  <c:v>29.712</c:v>
                </c:pt>
                <c:pt idx="36720">
                  <c:v>29.712</c:v>
                </c:pt>
                <c:pt idx="36721">
                  <c:v>29.712</c:v>
                </c:pt>
                <c:pt idx="36722">
                  <c:v>29.712</c:v>
                </c:pt>
                <c:pt idx="36723">
                  <c:v>29.712</c:v>
                </c:pt>
                <c:pt idx="36724">
                  <c:v>29.712</c:v>
                </c:pt>
                <c:pt idx="36725">
                  <c:v>29.712</c:v>
                </c:pt>
                <c:pt idx="36726">
                  <c:v>29.712</c:v>
                </c:pt>
                <c:pt idx="36727">
                  <c:v>29.712</c:v>
                </c:pt>
                <c:pt idx="36728">
                  <c:v>29.712</c:v>
                </c:pt>
                <c:pt idx="36729">
                  <c:v>29.712</c:v>
                </c:pt>
                <c:pt idx="36730">
                  <c:v>29.712</c:v>
                </c:pt>
                <c:pt idx="36731">
                  <c:v>29.712</c:v>
                </c:pt>
                <c:pt idx="36732">
                  <c:v>29.712</c:v>
                </c:pt>
                <c:pt idx="36733">
                  <c:v>29.712</c:v>
                </c:pt>
                <c:pt idx="36734">
                  <c:v>29.712</c:v>
                </c:pt>
                <c:pt idx="36735">
                  <c:v>29.712</c:v>
                </c:pt>
                <c:pt idx="36736">
                  <c:v>29.712</c:v>
                </c:pt>
                <c:pt idx="36737">
                  <c:v>29.712</c:v>
                </c:pt>
                <c:pt idx="36738">
                  <c:v>29.712</c:v>
                </c:pt>
                <c:pt idx="36739">
                  <c:v>29.712</c:v>
                </c:pt>
                <c:pt idx="36740">
                  <c:v>29.712</c:v>
                </c:pt>
                <c:pt idx="36741">
                  <c:v>29.712</c:v>
                </c:pt>
                <c:pt idx="36742">
                  <c:v>29.712</c:v>
                </c:pt>
                <c:pt idx="36743">
                  <c:v>29.712</c:v>
                </c:pt>
                <c:pt idx="36744">
                  <c:v>29.712</c:v>
                </c:pt>
                <c:pt idx="36745">
                  <c:v>29.712</c:v>
                </c:pt>
                <c:pt idx="36746">
                  <c:v>29.712</c:v>
                </c:pt>
                <c:pt idx="36747">
                  <c:v>29.712</c:v>
                </c:pt>
                <c:pt idx="36748">
                  <c:v>29.712</c:v>
                </c:pt>
                <c:pt idx="36749">
                  <c:v>29.712</c:v>
                </c:pt>
                <c:pt idx="36750">
                  <c:v>29.712</c:v>
                </c:pt>
                <c:pt idx="36751">
                  <c:v>29.712</c:v>
                </c:pt>
                <c:pt idx="36752">
                  <c:v>29.712</c:v>
                </c:pt>
                <c:pt idx="36753">
                  <c:v>29.712</c:v>
                </c:pt>
                <c:pt idx="36754">
                  <c:v>29.712</c:v>
                </c:pt>
                <c:pt idx="36755">
                  <c:v>29.712</c:v>
                </c:pt>
                <c:pt idx="36756">
                  <c:v>29.712</c:v>
                </c:pt>
                <c:pt idx="36757">
                  <c:v>29.712</c:v>
                </c:pt>
                <c:pt idx="36758">
                  <c:v>29.712</c:v>
                </c:pt>
                <c:pt idx="36759">
                  <c:v>29.712</c:v>
                </c:pt>
                <c:pt idx="36760">
                  <c:v>29.712</c:v>
                </c:pt>
                <c:pt idx="36761">
                  <c:v>29.712</c:v>
                </c:pt>
                <c:pt idx="36762">
                  <c:v>29.712</c:v>
                </c:pt>
                <c:pt idx="36763">
                  <c:v>29.712</c:v>
                </c:pt>
                <c:pt idx="36764">
                  <c:v>29.712</c:v>
                </c:pt>
                <c:pt idx="36765">
                  <c:v>29.712</c:v>
                </c:pt>
                <c:pt idx="36766">
                  <c:v>29.712</c:v>
                </c:pt>
                <c:pt idx="36767">
                  <c:v>29.712</c:v>
                </c:pt>
                <c:pt idx="36768">
                  <c:v>29.712</c:v>
                </c:pt>
                <c:pt idx="36769">
                  <c:v>29.712</c:v>
                </c:pt>
                <c:pt idx="36770">
                  <c:v>29.712</c:v>
                </c:pt>
                <c:pt idx="36771">
                  <c:v>29.712</c:v>
                </c:pt>
                <c:pt idx="36772">
                  <c:v>29.712</c:v>
                </c:pt>
                <c:pt idx="36773">
                  <c:v>29.712</c:v>
                </c:pt>
                <c:pt idx="36774">
                  <c:v>29.712</c:v>
                </c:pt>
                <c:pt idx="36775">
                  <c:v>29.712</c:v>
                </c:pt>
                <c:pt idx="36776">
                  <c:v>29.712</c:v>
                </c:pt>
                <c:pt idx="36777">
                  <c:v>29.712</c:v>
                </c:pt>
                <c:pt idx="36778">
                  <c:v>29.712</c:v>
                </c:pt>
                <c:pt idx="36779">
                  <c:v>29.712</c:v>
                </c:pt>
                <c:pt idx="36780">
                  <c:v>29.712</c:v>
                </c:pt>
                <c:pt idx="36781">
                  <c:v>29.712</c:v>
                </c:pt>
                <c:pt idx="36782">
                  <c:v>29.712</c:v>
                </c:pt>
                <c:pt idx="36783">
                  <c:v>29.712</c:v>
                </c:pt>
                <c:pt idx="36784">
                  <c:v>29.712</c:v>
                </c:pt>
                <c:pt idx="36785">
                  <c:v>29.712</c:v>
                </c:pt>
                <c:pt idx="36786">
                  <c:v>29.712</c:v>
                </c:pt>
                <c:pt idx="36787">
                  <c:v>29.712</c:v>
                </c:pt>
                <c:pt idx="36788">
                  <c:v>29.712</c:v>
                </c:pt>
                <c:pt idx="36789">
                  <c:v>29.712</c:v>
                </c:pt>
                <c:pt idx="36790">
                  <c:v>29.712</c:v>
                </c:pt>
                <c:pt idx="36791">
                  <c:v>29.712</c:v>
                </c:pt>
                <c:pt idx="36792">
                  <c:v>29.712</c:v>
                </c:pt>
                <c:pt idx="36793">
                  <c:v>29.712</c:v>
                </c:pt>
                <c:pt idx="36794">
                  <c:v>29.712</c:v>
                </c:pt>
                <c:pt idx="36795">
                  <c:v>29.712</c:v>
                </c:pt>
                <c:pt idx="36796">
                  <c:v>29.712</c:v>
                </c:pt>
                <c:pt idx="36797">
                  <c:v>29.712</c:v>
                </c:pt>
                <c:pt idx="36798">
                  <c:v>29.712</c:v>
                </c:pt>
                <c:pt idx="36799">
                  <c:v>29.712</c:v>
                </c:pt>
                <c:pt idx="36800">
                  <c:v>29.712</c:v>
                </c:pt>
                <c:pt idx="36801">
                  <c:v>29.712</c:v>
                </c:pt>
                <c:pt idx="36802">
                  <c:v>29.712</c:v>
                </c:pt>
                <c:pt idx="36803">
                  <c:v>29.712</c:v>
                </c:pt>
                <c:pt idx="36804">
                  <c:v>29.712</c:v>
                </c:pt>
                <c:pt idx="36805">
                  <c:v>29.712</c:v>
                </c:pt>
                <c:pt idx="36806">
                  <c:v>29.712</c:v>
                </c:pt>
                <c:pt idx="36807">
                  <c:v>29.712</c:v>
                </c:pt>
                <c:pt idx="36808">
                  <c:v>29.712</c:v>
                </c:pt>
                <c:pt idx="36809">
                  <c:v>29.712</c:v>
                </c:pt>
                <c:pt idx="36810">
                  <c:v>29.712</c:v>
                </c:pt>
                <c:pt idx="36811">
                  <c:v>29.712</c:v>
                </c:pt>
                <c:pt idx="36812">
                  <c:v>29.712</c:v>
                </c:pt>
                <c:pt idx="36813">
                  <c:v>29.712</c:v>
                </c:pt>
                <c:pt idx="36814">
                  <c:v>29.712</c:v>
                </c:pt>
                <c:pt idx="36815">
                  <c:v>29.712</c:v>
                </c:pt>
                <c:pt idx="36816">
                  <c:v>29.712</c:v>
                </c:pt>
                <c:pt idx="36817">
                  <c:v>29.712</c:v>
                </c:pt>
                <c:pt idx="36818">
                  <c:v>29.712</c:v>
                </c:pt>
                <c:pt idx="36819">
                  <c:v>29.712</c:v>
                </c:pt>
                <c:pt idx="36820">
                  <c:v>29.712</c:v>
                </c:pt>
                <c:pt idx="36821">
                  <c:v>29.712</c:v>
                </c:pt>
                <c:pt idx="36822">
                  <c:v>29.712</c:v>
                </c:pt>
                <c:pt idx="36823">
                  <c:v>29.712</c:v>
                </c:pt>
                <c:pt idx="36824">
                  <c:v>29.712</c:v>
                </c:pt>
                <c:pt idx="36825">
                  <c:v>29.712</c:v>
                </c:pt>
                <c:pt idx="36826">
                  <c:v>29.712</c:v>
                </c:pt>
                <c:pt idx="36827">
                  <c:v>29.712</c:v>
                </c:pt>
                <c:pt idx="36828">
                  <c:v>29.712</c:v>
                </c:pt>
                <c:pt idx="36829">
                  <c:v>29.712</c:v>
                </c:pt>
                <c:pt idx="36830">
                  <c:v>29.712</c:v>
                </c:pt>
                <c:pt idx="36831">
                  <c:v>29.712</c:v>
                </c:pt>
                <c:pt idx="36832">
                  <c:v>29.712</c:v>
                </c:pt>
                <c:pt idx="36833">
                  <c:v>29.712</c:v>
                </c:pt>
                <c:pt idx="36834">
                  <c:v>29.712</c:v>
                </c:pt>
                <c:pt idx="36835">
                  <c:v>29.712</c:v>
                </c:pt>
                <c:pt idx="36836">
                  <c:v>29.712</c:v>
                </c:pt>
                <c:pt idx="36837">
                  <c:v>29.712</c:v>
                </c:pt>
                <c:pt idx="36838">
                  <c:v>29.712</c:v>
                </c:pt>
                <c:pt idx="36839">
                  <c:v>29.712</c:v>
                </c:pt>
                <c:pt idx="36840">
                  <c:v>29.712</c:v>
                </c:pt>
                <c:pt idx="36841">
                  <c:v>29.712</c:v>
                </c:pt>
                <c:pt idx="36842">
                  <c:v>29.712</c:v>
                </c:pt>
                <c:pt idx="36843">
                  <c:v>29.712</c:v>
                </c:pt>
                <c:pt idx="36844">
                  <c:v>29.712</c:v>
                </c:pt>
                <c:pt idx="36845">
                  <c:v>29.712</c:v>
                </c:pt>
                <c:pt idx="36846">
                  <c:v>29.712</c:v>
                </c:pt>
                <c:pt idx="36847">
                  <c:v>29.712</c:v>
                </c:pt>
                <c:pt idx="36848">
                  <c:v>29.712</c:v>
                </c:pt>
                <c:pt idx="36849">
                  <c:v>29.712</c:v>
                </c:pt>
                <c:pt idx="36850">
                  <c:v>29.712</c:v>
                </c:pt>
                <c:pt idx="36851">
                  <c:v>29.712</c:v>
                </c:pt>
                <c:pt idx="36852">
                  <c:v>29.712</c:v>
                </c:pt>
                <c:pt idx="36853">
                  <c:v>29.712</c:v>
                </c:pt>
                <c:pt idx="36854">
                  <c:v>29.712</c:v>
                </c:pt>
                <c:pt idx="36855">
                  <c:v>29.712</c:v>
                </c:pt>
                <c:pt idx="36856">
                  <c:v>29.712</c:v>
                </c:pt>
                <c:pt idx="36857">
                  <c:v>29.712</c:v>
                </c:pt>
                <c:pt idx="36858">
                  <c:v>29.712</c:v>
                </c:pt>
                <c:pt idx="36859">
                  <c:v>29.712</c:v>
                </c:pt>
                <c:pt idx="36860">
                  <c:v>29.712</c:v>
                </c:pt>
                <c:pt idx="36861">
                  <c:v>29.712</c:v>
                </c:pt>
                <c:pt idx="36862">
                  <c:v>29.712</c:v>
                </c:pt>
                <c:pt idx="36863">
                  <c:v>29.712</c:v>
                </c:pt>
                <c:pt idx="36864">
                  <c:v>29.712</c:v>
                </c:pt>
                <c:pt idx="36865">
                  <c:v>29.712</c:v>
                </c:pt>
                <c:pt idx="36866">
                  <c:v>29.712</c:v>
                </c:pt>
                <c:pt idx="36867">
                  <c:v>29.712</c:v>
                </c:pt>
                <c:pt idx="36868">
                  <c:v>29.712</c:v>
                </c:pt>
                <c:pt idx="36869">
                  <c:v>29.712</c:v>
                </c:pt>
                <c:pt idx="36870">
                  <c:v>29.712</c:v>
                </c:pt>
                <c:pt idx="36871">
                  <c:v>29.712</c:v>
                </c:pt>
                <c:pt idx="36872">
                  <c:v>29.712</c:v>
                </c:pt>
                <c:pt idx="36873">
                  <c:v>29.712</c:v>
                </c:pt>
                <c:pt idx="36874">
                  <c:v>29.712</c:v>
                </c:pt>
                <c:pt idx="36875">
                  <c:v>29.712</c:v>
                </c:pt>
                <c:pt idx="36876">
                  <c:v>29.712</c:v>
                </c:pt>
                <c:pt idx="36877">
                  <c:v>29.712</c:v>
                </c:pt>
                <c:pt idx="36878">
                  <c:v>29.712</c:v>
                </c:pt>
                <c:pt idx="36879">
                  <c:v>29.712</c:v>
                </c:pt>
                <c:pt idx="36880">
                  <c:v>29.712</c:v>
                </c:pt>
                <c:pt idx="36881">
                  <c:v>29.712</c:v>
                </c:pt>
                <c:pt idx="36882">
                  <c:v>29.712</c:v>
                </c:pt>
                <c:pt idx="36883">
                  <c:v>29.712</c:v>
                </c:pt>
                <c:pt idx="36884">
                  <c:v>29.712</c:v>
                </c:pt>
                <c:pt idx="36885">
                  <c:v>29.712</c:v>
                </c:pt>
                <c:pt idx="36886">
                  <c:v>29.712</c:v>
                </c:pt>
                <c:pt idx="36887">
                  <c:v>29.712</c:v>
                </c:pt>
                <c:pt idx="36888">
                  <c:v>29.712</c:v>
                </c:pt>
                <c:pt idx="36889">
                  <c:v>29.712</c:v>
                </c:pt>
                <c:pt idx="36890">
                  <c:v>29.712</c:v>
                </c:pt>
                <c:pt idx="36891">
                  <c:v>29.712</c:v>
                </c:pt>
                <c:pt idx="36892">
                  <c:v>29.712</c:v>
                </c:pt>
                <c:pt idx="36893">
                  <c:v>29.712</c:v>
                </c:pt>
                <c:pt idx="36894">
                  <c:v>29.712</c:v>
                </c:pt>
                <c:pt idx="36895">
                  <c:v>29.712</c:v>
                </c:pt>
                <c:pt idx="36896">
                  <c:v>29.712</c:v>
                </c:pt>
                <c:pt idx="36897">
                  <c:v>29.712</c:v>
                </c:pt>
                <c:pt idx="36898">
                  <c:v>29.712</c:v>
                </c:pt>
                <c:pt idx="36899">
                  <c:v>29.712</c:v>
                </c:pt>
                <c:pt idx="36900">
                  <c:v>29.712</c:v>
                </c:pt>
                <c:pt idx="36901">
                  <c:v>29.712</c:v>
                </c:pt>
                <c:pt idx="36902">
                  <c:v>29.712</c:v>
                </c:pt>
                <c:pt idx="36903">
                  <c:v>29.712</c:v>
                </c:pt>
                <c:pt idx="36904">
                  <c:v>29.712</c:v>
                </c:pt>
                <c:pt idx="36905">
                  <c:v>29.712</c:v>
                </c:pt>
                <c:pt idx="36906">
                  <c:v>29.712</c:v>
                </c:pt>
                <c:pt idx="36907">
                  <c:v>29.712</c:v>
                </c:pt>
                <c:pt idx="36908">
                  <c:v>29.712</c:v>
                </c:pt>
                <c:pt idx="36909">
                  <c:v>29.712</c:v>
                </c:pt>
                <c:pt idx="36910">
                  <c:v>29.712</c:v>
                </c:pt>
                <c:pt idx="36911">
                  <c:v>29.712</c:v>
                </c:pt>
                <c:pt idx="36912">
                  <c:v>29.712</c:v>
                </c:pt>
                <c:pt idx="36913">
                  <c:v>29.712</c:v>
                </c:pt>
                <c:pt idx="36914">
                  <c:v>29.712</c:v>
                </c:pt>
                <c:pt idx="36915">
                  <c:v>29.712</c:v>
                </c:pt>
                <c:pt idx="36916">
                  <c:v>29.712</c:v>
                </c:pt>
                <c:pt idx="36917">
                  <c:v>29.712</c:v>
                </c:pt>
                <c:pt idx="36918">
                  <c:v>29.712</c:v>
                </c:pt>
                <c:pt idx="36919">
                  <c:v>29.712</c:v>
                </c:pt>
                <c:pt idx="36920">
                  <c:v>29.712</c:v>
                </c:pt>
                <c:pt idx="36921">
                  <c:v>29.712</c:v>
                </c:pt>
                <c:pt idx="36922">
                  <c:v>29.712</c:v>
                </c:pt>
                <c:pt idx="36923">
                  <c:v>29.712</c:v>
                </c:pt>
                <c:pt idx="36924">
                  <c:v>29.712</c:v>
                </c:pt>
                <c:pt idx="36925">
                  <c:v>29.712</c:v>
                </c:pt>
                <c:pt idx="36926">
                  <c:v>29.712</c:v>
                </c:pt>
                <c:pt idx="36927">
                  <c:v>29.712</c:v>
                </c:pt>
                <c:pt idx="36928">
                  <c:v>29.712</c:v>
                </c:pt>
                <c:pt idx="36929">
                  <c:v>29.712</c:v>
                </c:pt>
                <c:pt idx="36930">
                  <c:v>29.712</c:v>
                </c:pt>
                <c:pt idx="36931">
                  <c:v>29.712</c:v>
                </c:pt>
                <c:pt idx="36932">
                  <c:v>29.712</c:v>
                </c:pt>
                <c:pt idx="36933">
                  <c:v>29.712</c:v>
                </c:pt>
                <c:pt idx="36934">
                  <c:v>29.712</c:v>
                </c:pt>
                <c:pt idx="36935">
                  <c:v>29.712</c:v>
                </c:pt>
                <c:pt idx="36936">
                  <c:v>29.712</c:v>
                </c:pt>
                <c:pt idx="36937">
                  <c:v>29.712</c:v>
                </c:pt>
                <c:pt idx="36938">
                  <c:v>29.712</c:v>
                </c:pt>
                <c:pt idx="36939">
                  <c:v>29.712</c:v>
                </c:pt>
                <c:pt idx="36940">
                  <c:v>29.712</c:v>
                </c:pt>
                <c:pt idx="36941">
                  <c:v>29.712</c:v>
                </c:pt>
                <c:pt idx="36942">
                  <c:v>29.712</c:v>
                </c:pt>
                <c:pt idx="36943">
                  <c:v>29.712</c:v>
                </c:pt>
                <c:pt idx="36944">
                  <c:v>29.712</c:v>
                </c:pt>
                <c:pt idx="36945">
                  <c:v>29.712</c:v>
                </c:pt>
                <c:pt idx="36946">
                  <c:v>29.712</c:v>
                </c:pt>
                <c:pt idx="36947">
                  <c:v>29.712</c:v>
                </c:pt>
                <c:pt idx="36948">
                  <c:v>29.712</c:v>
                </c:pt>
                <c:pt idx="36949">
                  <c:v>29.712</c:v>
                </c:pt>
                <c:pt idx="36950">
                  <c:v>29.712</c:v>
                </c:pt>
                <c:pt idx="36951">
                  <c:v>29.712</c:v>
                </c:pt>
                <c:pt idx="36952">
                  <c:v>29.712</c:v>
                </c:pt>
                <c:pt idx="36953">
                  <c:v>29.712</c:v>
                </c:pt>
                <c:pt idx="36954">
                  <c:v>29.712</c:v>
                </c:pt>
                <c:pt idx="36955">
                  <c:v>29.712</c:v>
                </c:pt>
                <c:pt idx="36956">
                  <c:v>29.712</c:v>
                </c:pt>
                <c:pt idx="36957">
                  <c:v>29.712</c:v>
                </c:pt>
                <c:pt idx="36958">
                  <c:v>29.712</c:v>
                </c:pt>
                <c:pt idx="36959">
                  <c:v>29.712</c:v>
                </c:pt>
                <c:pt idx="36960">
                  <c:v>29.712</c:v>
                </c:pt>
                <c:pt idx="36961">
                  <c:v>29.712</c:v>
                </c:pt>
                <c:pt idx="36962">
                  <c:v>29.712</c:v>
                </c:pt>
                <c:pt idx="36963">
                  <c:v>29.712</c:v>
                </c:pt>
                <c:pt idx="36964">
                  <c:v>29.712</c:v>
                </c:pt>
                <c:pt idx="36965">
                  <c:v>29.712</c:v>
                </c:pt>
                <c:pt idx="36966">
                  <c:v>29.712</c:v>
                </c:pt>
                <c:pt idx="36967">
                  <c:v>29.712</c:v>
                </c:pt>
                <c:pt idx="36968">
                  <c:v>29.712</c:v>
                </c:pt>
                <c:pt idx="36969">
                  <c:v>29.712</c:v>
                </c:pt>
                <c:pt idx="36970">
                  <c:v>29.712</c:v>
                </c:pt>
                <c:pt idx="36971">
                  <c:v>29.712</c:v>
                </c:pt>
                <c:pt idx="36972">
                  <c:v>29.712</c:v>
                </c:pt>
                <c:pt idx="36973">
                  <c:v>29.712</c:v>
                </c:pt>
                <c:pt idx="36974">
                  <c:v>29.712</c:v>
                </c:pt>
                <c:pt idx="36975">
                  <c:v>29.712</c:v>
                </c:pt>
                <c:pt idx="36976">
                  <c:v>29.712</c:v>
                </c:pt>
                <c:pt idx="36977">
                  <c:v>29.712</c:v>
                </c:pt>
                <c:pt idx="36978">
                  <c:v>29.712</c:v>
                </c:pt>
                <c:pt idx="36979">
                  <c:v>29.712</c:v>
                </c:pt>
                <c:pt idx="36980">
                  <c:v>29.712</c:v>
                </c:pt>
                <c:pt idx="36981">
                  <c:v>29.712</c:v>
                </c:pt>
                <c:pt idx="36982">
                  <c:v>29.712</c:v>
                </c:pt>
                <c:pt idx="36983">
                  <c:v>29.712</c:v>
                </c:pt>
                <c:pt idx="36984">
                  <c:v>29.712</c:v>
                </c:pt>
                <c:pt idx="36985">
                  <c:v>29.712</c:v>
                </c:pt>
                <c:pt idx="36986">
                  <c:v>29.712</c:v>
                </c:pt>
                <c:pt idx="36987">
                  <c:v>29.712</c:v>
                </c:pt>
                <c:pt idx="36988">
                  <c:v>29.712</c:v>
                </c:pt>
                <c:pt idx="36989">
                  <c:v>29.712</c:v>
                </c:pt>
                <c:pt idx="36990">
                  <c:v>29.712</c:v>
                </c:pt>
                <c:pt idx="36991">
                  <c:v>29.712</c:v>
                </c:pt>
                <c:pt idx="36992">
                  <c:v>29.712</c:v>
                </c:pt>
                <c:pt idx="36993">
                  <c:v>29.712</c:v>
                </c:pt>
                <c:pt idx="36994">
                  <c:v>29.712</c:v>
                </c:pt>
                <c:pt idx="36995">
                  <c:v>29.712</c:v>
                </c:pt>
                <c:pt idx="36996">
                  <c:v>29.712</c:v>
                </c:pt>
                <c:pt idx="36997">
                  <c:v>29.712</c:v>
                </c:pt>
                <c:pt idx="36998">
                  <c:v>29.712</c:v>
                </c:pt>
                <c:pt idx="36999">
                  <c:v>29.712</c:v>
                </c:pt>
                <c:pt idx="37000">
                  <c:v>29.712</c:v>
                </c:pt>
                <c:pt idx="37001">
                  <c:v>29.712</c:v>
                </c:pt>
                <c:pt idx="37002">
                  <c:v>29.712</c:v>
                </c:pt>
                <c:pt idx="37003">
                  <c:v>29.712</c:v>
                </c:pt>
                <c:pt idx="37004">
                  <c:v>29.712</c:v>
                </c:pt>
                <c:pt idx="37005">
                  <c:v>29.712</c:v>
                </c:pt>
                <c:pt idx="37006">
                  <c:v>29.712</c:v>
                </c:pt>
                <c:pt idx="37007">
                  <c:v>29.712</c:v>
                </c:pt>
                <c:pt idx="37008">
                  <c:v>29.712</c:v>
                </c:pt>
                <c:pt idx="37009">
                  <c:v>29.712</c:v>
                </c:pt>
                <c:pt idx="37010">
                  <c:v>29.712</c:v>
                </c:pt>
                <c:pt idx="37011">
                  <c:v>29.712</c:v>
                </c:pt>
                <c:pt idx="37012">
                  <c:v>29.712</c:v>
                </c:pt>
                <c:pt idx="37013">
                  <c:v>29.712</c:v>
                </c:pt>
                <c:pt idx="37014">
                  <c:v>29.712</c:v>
                </c:pt>
                <c:pt idx="37015">
                  <c:v>29.712</c:v>
                </c:pt>
                <c:pt idx="37016">
                  <c:v>29.712</c:v>
                </c:pt>
                <c:pt idx="37017">
                  <c:v>29.712</c:v>
                </c:pt>
                <c:pt idx="37018">
                  <c:v>29.712</c:v>
                </c:pt>
                <c:pt idx="37019">
                  <c:v>29.712</c:v>
                </c:pt>
                <c:pt idx="37020">
                  <c:v>29.712</c:v>
                </c:pt>
                <c:pt idx="37021">
                  <c:v>29.712</c:v>
                </c:pt>
                <c:pt idx="37022">
                  <c:v>29.712</c:v>
                </c:pt>
                <c:pt idx="37023">
                  <c:v>29.712</c:v>
                </c:pt>
                <c:pt idx="37024">
                  <c:v>29.712</c:v>
                </c:pt>
                <c:pt idx="37025">
                  <c:v>29.712</c:v>
                </c:pt>
                <c:pt idx="37026">
                  <c:v>29.712</c:v>
                </c:pt>
                <c:pt idx="37027">
                  <c:v>29.712</c:v>
                </c:pt>
                <c:pt idx="37028">
                  <c:v>29.712</c:v>
                </c:pt>
                <c:pt idx="37029">
                  <c:v>29.712</c:v>
                </c:pt>
                <c:pt idx="37030">
                  <c:v>29.712</c:v>
                </c:pt>
                <c:pt idx="37031">
                  <c:v>29.712</c:v>
                </c:pt>
                <c:pt idx="37032">
                  <c:v>29.712</c:v>
                </c:pt>
                <c:pt idx="37033">
                  <c:v>29.712</c:v>
                </c:pt>
                <c:pt idx="37034">
                  <c:v>29.712</c:v>
                </c:pt>
                <c:pt idx="37035">
                  <c:v>29.712</c:v>
                </c:pt>
                <c:pt idx="37036">
                  <c:v>29.712</c:v>
                </c:pt>
                <c:pt idx="37037">
                  <c:v>29.712</c:v>
                </c:pt>
                <c:pt idx="37038">
                  <c:v>29.712</c:v>
                </c:pt>
                <c:pt idx="37039">
                  <c:v>29.712</c:v>
                </c:pt>
                <c:pt idx="37040">
                  <c:v>29.712</c:v>
                </c:pt>
                <c:pt idx="37041">
                  <c:v>29.712</c:v>
                </c:pt>
                <c:pt idx="37042">
                  <c:v>29.712</c:v>
                </c:pt>
                <c:pt idx="37043">
                  <c:v>29.712</c:v>
                </c:pt>
                <c:pt idx="37044">
                  <c:v>29.712</c:v>
                </c:pt>
                <c:pt idx="37045">
                  <c:v>29.712</c:v>
                </c:pt>
                <c:pt idx="37046">
                  <c:v>29.712</c:v>
                </c:pt>
                <c:pt idx="37047">
                  <c:v>29.712</c:v>
                </c:pt>
                <c:pt idx="37048">
                  <c:v>29.712</c:v>
                </c:pt>
                <c:pt idx="37049">
                  <c:v>29.712</c:v>
                </c:pt>
                <c:pt idx="37050">
                  <c:v>29.712</c:v>
                </c:pt>
                <c:pt idx="37051">
                  <c:v>29.712</c:v>
                </c:pt>
                <c:pt idx="37052">
                  <c:v>29.712</c:v>
                </c:pt>
                <c:pt idx="37053">
                  <c:v>29.712</c:v>
                </c:pt>
                <c:pt idx="37054">
                  <c:v>29.712</c:v>
                </c:pt>
                <c:pt idx="37055">
                  <c:v>29.712</c:v>
                </c:pt>
                <c:pt idx="37056">
                  <c:v>29.712</c:v>
                </c:pt>
                <c:pt idx="37057">
                  <c:v>29.712</c:v>
                </c:pt>
                <c:pt idx="37058">
                  <c:v>29.712</c:v>
                </c:pt>
                <c:pt idx="37059">
                  <c:v>29.712</c:v>
                </c:pt>
                <c:pt idx="37060">
                  <c:v>29.712</c:v>
                </c:pt>
                <c:pt idx="37061">
                  <c:v>29.712</c:v>
                </c:pt>
                <c:pt idx="37062">
                  <c:v>29.712</c:v>
                </c:pt>
                <c:pt idx="37063">
                  <c:v>29.712</c:v>
                </c:pt>
                <c:pt idx="37064">
                  <c:v>29.712</c:v>
                </c:pt>
                <c:pt idx="37065">
                  <c:v>29.712</c:v>
                </c:pt>
                <c:pt idx="37066">
                  <c:v>29.712</c:v>
                </c:pt>
                <c:pt idx="37067">
                  <c:v>29.712</c:v>
                </c:pt>
                <c:pt idx="37068">
                  <c:v>29.712</c:v>
                </c:pt>
                <c:pt idx="37069">
                  <c:v>29.712</c:v>
                </c:pt>
                <c:pt idx="37070">
                  <c:v>29.712</c:v>
                </c:pt>
                <c:pt idx="37071">
                  <c:v>29.712</c:v>
                </c:pt>
                <c:pt idx="37072">
                  <c:v>29.712</c:v>
                </c:pt>
                <c:pt idx="37073">
                  <c:v>29.712</c:v>
                </c:pt>
                <c:pt idx="37074">
                  <c:v>29.712</c:v>
                </c:pt>
                <c:pt idx="37075">
                  <c:v>29.712</c:v>
                </c:pt>
                <c:pt idx="37076">
                  <c:v>29.712</c:v>
                </c:pt>
                <c:pt idx="37077">
                  <c:v>29.712</c:v>
                </c:pt>
                <c:pt idx="37078">
                  <c:v>29.712</c:v>
                </c:pt>
                <c:pt idx="37079">
                  <c:v>29.712</c:v>
                </c:pt>
                <c:pt idx="37080">
                  <c:v>29.712</c:v>
                </c:pt>
                <c:pt idx="37081">
                  <c:v>29.712</c:v>
                </c:pt>
                <c:pt idx="37082">
                  <c:v>29.712</c:v>
                </c:pt>
                <c:pt idx="37083">
                  <c:v>29.712</c:v>
                </c:pt>
                <c:pt idx="37084">
                  <c:v>29.712</c:v>
                </c:pt>
                <c:pt idx="37085">
                  <c:v>29.712</c:v>
                </c:pt>
                <c:pt idx="37086">
                  <c:v>29.712</c:v>
                </c:pt>
                <c:pt idx="37087">
                  <c:v>29.712</c:v>
                </c:pt>
                <c:pt idx="37088">
                  <c:v>29.712</c:v>
                </c:pt>
                <c:pt idx="37089">
                  <c:v>29.712</c:v>
                </c:pt>
                <c:pt idx="37090">
                  <c:v>29.712</c:v>
                </c:pt>
                <c:pt idx="37091">
                  <c:v>29.712</c:v>
                </c:pt>
                <c:pt idx="37092">
                  <c:v>29.712</c:v>
                </c:pt>
                <c:pt idx="37093">
                  <c:v>29.712</c:v>
                </c:pt>
                <c:pt idx="37094">
                  <c:v>29.712</c:v>
                </c:pt>
                <c:pt idx="37095">
                  <c:v>29.712</c:v>
                </c:pt>
                <c:pt idx="37096">
                  <c:v>29.712</c:v>
                </c:pt>
                <c:pt idx="37097">
                  <c:v>29.712</c:v>
                </c:pt>
                <c:pt idx="37098">
                  <c:v>29.712</c:v>
                </c:pt>
                <c:pt idx="37099">
                  <c:v>29.712</c:v>
                </c:pt>
                <c:pt idx="37100">
                  <c:v>29.712</c:v>
                </c:pt>
                <c:pt idx="37101">
                  <c:v>29.712</c:v>
                </c:pt>
                <c:pt idx="37102">
                  <c:v>29.712</c:v>
                </c:pt>
                <c:pt idx="37103">
                  <c:v>29.712</c:v>
                </c:pt>
                <c:pt idx="37104">
                  <c:v>29.712</c:v>
                </c:pt>
                <c:pt idx="37105">
                  <c:v>29.712</c:v>
                </c:pt>
                <c:pt idx="37106">
                  <c:v>29.712</c:v>
                </c:pt>
                <c:pt idx="37107">
                  <c:v>29.712</c:v>
                </c:pt>
                <c:pt idx="37108">
                  <c:v>29.712</c:v>
                </c:pt>
                <c:pt idx="37109">
                  <c:v>29.712</c:v>
                </c:pt>
                <c:pt idx="37110">
                  <c:v>29.712</c:v>
                </c:pt>
                <c:pt idx="37111">
                  <c:v>29.712</c:v>
                </c:pt>
                <c:pt idx="37112">
                  <c:v>29.712</c:v>
                </c:pt>
                <c:pt idx="37113">
                  <c:v>29.712</c:v>
                </c:pt>
                <c:pt idx="37114">
                  <c:v>29.712</c:v>
                </c:pt>
                <c:pt idx="37115">
                  <c:v>29.712</c:v>
                </c:pt>
                <c:pt idx="37116">
                  <c:v>29.712</c:v>
                </c:pt>
                <c:pt idx="37117">
                  <c:v>29.712</c:v>
                </c:pt>
                <c:pt idx="37118">
                  <c:v>29.712</c:v>
                </c:pt>
                <c:pt idx="37119">
                  <c:v>29.712</c:v>
                </c:pt>
                <c:pt idx="37120">
                  <c:v>29.712</c:v>
                </c:pt>
                <c:pt idx="37121">
                  <c:v>29.712</c:v>
                </c:pt>
                <c:pt idx="37122">
                  <c:v>29.712</c:v>
                </c:pt>
                <c:pt idx="37123">
                  <c:v>29.712</c:v>
                </c:pt>
                <c:pt idx="37124">
                  <c:v>29.712</c:v>
                </c:pt>
                <c:pt idx="37125">
                  <c:v>29.712</c:v>
                </c:pt>
                <c:pt idx="37126">
                  <c:v>29.712</c:v>
                </c:pt>
                <c:pt idx="37127">
                  <c:v>29.712</c:v>
                </c:pt>
                <c:pt idx="37128">
                  <c:v>29.712</c:v>
                </c:pt>
                <c:pt idx="37129">
                  <c:v>29.712</c:v>
                </c:pt>
                <c:pt idx="37130">
                  <c:v>29.712</c:v>
                </c:pt>
                <c:pt idx="37131">
                  <c:v>29.712</c:v>
                </c:pt>
                <c:pt idx="37132">
                  <c:v>29.712</c:v>
                </c:pt>
                <c:pt idx="37133">
                  <c:v>29.712</c:v>
                </c:pt>
                <c:pt idx="37134">
                  <c:v>29.712</c:v>
                </c:pt>
                <c:pt idx="37135">
                  <c:v>29.712</c:v>
                </c:pt>
                <c:pt idx="37136">
                  <c:v>29.712</c:v>
                </c:pt>
                <c:pt idx="37137">
                  <c:v>29.712</c:v>
                </c:pt>
                <c:pt idx="37138">
                  <c:v>29.712</c:v>
                </c:pt>
                <c:pt idx="37139">
                  <c:v>29.712</c:v>
                </c:pt>
                <c:pt idx="37140">
                  <c:v>29.712</c:v>
                </c:pt>
                <c:pt idx="37141">
                  <c:v>29.712</c:v>
                </c:pt>
                <c:pt idx="37142">
                  <c:v>29.712</c:v>
                </c:pt>
                <c:pt idx="37143">
                  <c:v>29.712</c:v>
                </c:pt>
                <c:pt idx="37144">
                  <c:v>29.712</c:v>
                </c:pt>
                <c:pt idx="37145">
                  <c:v>29.712</c:v>
                </c:pt>
                <c:pt idx="37146">
                  <c:v>29.712</c:v>
                </c:pt>
                <c:pt idx="37147">
                  <c:v>29.712</c:v>
                </c:pt>
                <c:pt idx="37148">
                  <c:v>29.712</c:v>
                </c:pt>
                <c:pt idx="37149">
                  <c:v>29.712</c:v>
                </c:pt>
                <c:pt idx="37150">
                  <c:v>29.712</c:v>
                </c:pt>
                <c:pt idx="37151">
                  <c:v>29.712</c:v>
                </c:pt>
                <c:pt idx="37152">
                  <c:v>29.712</c:v>
                </c:pt>
                <c:pt idx="37153">
                  <c:v>29.712</c:v>
                </c:pt>
                <c:pt idx="37154">
                  <c:v>29.712</c:v>
                </c:pt>
                <c:pt idx="37155">
                  <c:v>29.712</c:v>
                </c:pt>
                <c:pt idx="37156">
                  <c:v>29.712</c:v>
                </c:pt>
                <c:pt idx="37157">
                  <c:v>29.712</c:v>
                </c:pt>
                <c:pt idx="37158">
                  <c:v>29.712</c:v>
                </c:pt>
                <c:pt idx="37159">
                  <c:v>29.712</c:v>
                </c:pt>
                <c:pt idx="37160">
                  <c:v>29.712</c:v>
                </c:pt>
                <c:pt idx="37161">
                  <c:v>29.712</c:v>
                </c:pt>
                <c:pt idx="37162">
                  <c:v>29.712</c:v>
                </c:pt>
                <c:pt idx="37163">
                  <c:v>29.712</c:v>
                </c:pt>
                <c:pt idx="37164">
                  <c:v>29.712</c:v>
                </c:pt>
                <c:pt idx="37165">
                  <c:v>29.712</c:v>
                </c:pt>
                <c:pt idx="37166">
                  <c:v>29.712</c:v>
                </c:pt>
                <c:pt idx="37167">
                  <c:v>29.712</c:v>
                </c:pt>
                <c:pt idx="37168">
                  <c:v>29.712</c:v>
                </c:pt>
                <c:pt idx="37169">
                  <c:v>29.712</c:v>
                </c:pt>
                <c:pt idx="37170">
                  <c:v>29.712</c:v>
                </c:pt>
                <c:pt idx="37171">
                  <c:v>29.712</c:v>
                </c:pt>
                <c:pt idx="37172">
                  <c:v>29.712</c:v>
                </c:pt>
                <c:pt idx="37173">
                  <c:v>29.712</c:v>
                </c:pt>
                <c:pt idx="37174">
                  <c:v>29.712</c:v>
                </c:pt>
                <c:pt idx="37175">
                  <c:v>29.712</c:v>
                </c:pt>
                <c:pt idx="37176">
                  <c:v>29.712</c:v>
                </c:pt>
                <c:pt idx="37177">
                  <c:v>29.712</c:v>
                </c:pt>
                <c:pt idx="37178">
                  <c:v>29.712</c:v>
                </c:pt>
                <c:pt idx="37179">
                  <c:v>29.712</c:v>
                </c:pt>
                <c:pt idx="37180">
                  <c:v>29.712</c:v>
                </c:pt>
                <c:pt idx="37181">
                  <c:v>29.712</c:v>
                </c:pt>
                <c:pt idx="37182">
                  <c:v>29.712</c:v>
                </c:pt>
                <c:pt idx="37183">
                  <c:v>29.712</c:v>
                </c:pt>
                <c:pt idx="37184">
                  <c:v>29.712</c:v>
                </c:pt>
                <c:pt idx="37185">
                  <c:v>29.712</c:v>
                </c:pt>
                <c:pt idx="37186">
                  <c:v>29.712</c:v>
                </c:pt>
                <c:pt idx="37187">
                  <c:v>29.712</c:v>
                </c:pt>
                <c:pt idx="37188">
                  <c:v>29.712</c:v>
                </c:pt>
                <c:pt idx="37189">
                  <c:v>29.712</c:v>
                </c:pt>
                <c:pt idx="37190">
                  <c:v>29.712</c:v>
                </c:pt>
                <c:pt idx="37191">
                  <c:v>29.712</c:v>
                </c:pt>
                <c:pt idx="37192">
                  <c:v>29.712</c:v>
                </c:pt>
                <c:pt idx="37193">
                  <c:v>29.712</c:v>
                </c:pt>
                <c:pt idx="37194">
                  <c:v>29.712</c:v>
                </c:pt>
                <c:pt idx="37195">
                  <c:v>29.712</c:v>
                </c:pt>
                <c:pt idx="37196">
                  <c:v>29.712</c:v>
                </c:pt>
                <c:pt idx="37197">
                  <c:v>29.712</c:v>
                </c:pt>
                <c:pt idx="37198">
                  <c:v>29.712</c:v>
                </c:pt>
                <c:pt idx="37199">
                  <c:v>29.712</c:v>
                </c:pt>
                <c:pt idx="37200">
                  <c:v>29.712</c:v>
                </c:pt>
                <c:pt idx="37201">
                  <c:v>29.712</c:v>
                </c:pt>
                <c:pt idx="37202">
                  <c:v>29.712</c:v>
                </c:pt>
                <c:pt idx="37203">
                  <c:v>29.712</c:v>
                </c:pt>
                <c:pt idx="37204">
                  <c:v>29.712</c:v>
                </c:pt>
                <c:pt idx="37205">
                  <c:v>29.712</c:v>
                </c:pt>
                <c:pt idx="37206">
                  <c:v>29.712</c:v>
                </c:pt>
                <c:pt idx="37207">
                  <c:v>29.712</c:v>
                </c:pt>
                <c:pt idx="37208">
                  <c:v>29.712</c:v>
                </c:pt>
                <c:pt idx="37209">
                  <c:v>29.712</c:v>
                </c:pt>
                <c:pt idx="37210">
                  <c:v>29.712</c:v>
                </c:pt>
                <c:pt idx="37211">
                  <c:v>29.712</c:v>
                </c:pt>
                <c:pt idx="37212">
                  <c:v>29.712</c:v>
                </c:pt>
                <c:pt idx="37213">
                  <c:v>29.712</c:v>
                </c:pt>
                <c:pt idx="37214">
                  <c:v>29.712</c:v>
                </c:pt>
                <c:pt idx="37215">
                  <c:v>29.712</c:v>
                </c:pt>
                <c:pt idx="37216">
                  <c:v>29.712</c:v>
                </c:pt>
                <c:pt idx="37217">
                  <c:v>29.712</c:v>
                </c:pt>
                <c:pt idx="37218">
                  <c:v>29.712</c:v>
                </c:pt>
                <c:pt idx="37219">
                  <c:v>29.712</c:v>
                </c:pt>
                <c:pt idx="37220">
                  <c:v>29.712</c:v>
                </c:pt>
                <c:pt idx="37221">
                  <c:v>29.712</c:v>
                </c:pt>
                <c:pt idx="37222">
                  <c:v>29.712</c:v>
                </c:pt>
                <c:pt idx="37223">
                  <c:v>29.712</c:v>
                </c:pt>
                <c:pt idx="37224">
                  <c:v>29.712</c:v>
                </c:pt>
                <c:pt idx="37225">
                  <c:v>29.712</c:v>
                </c:pt>
                <c:pt idx="37226">
                  <c:v>29.712</c:v>
                </c:pt>
                <c:pt idx="37227">
                  <c:v>29.712</c:v>
                </c:pt>
                <c:pt idx="37228">
                  <c:v>29.712</c:v>
                </c:pt>
                <c:pt idx="37229">
                  <c:v>29.712</c:v>
                </c:pt>
                <c:pt idx="37230">
                  <c:v>29.712</c:v>
                </c:pt>
                <c:pt idx="37231">
                  <c:v>29.712</c:v>
                </c:pt>
                <c:pt idx="37232">
                  <c:v>29.712</c:v>
                </c:pt>
                <c:pt idx="37233">
                  <c:v>29.712</c:v>
                </c:pt>
                <c:pt idx="37234">
                  <c:v>29.712</c:v>
                </c:pt>
                <c:pt idx="37235">
                  <c:v>29.712</c:v>
                </c:pt>
                <c:pt idx="37236">
                  <c:v>29.712</c:v>
                </c:pt>
                <c:pt idx="37237">
                  <c:v>29.712</c:v>
                </c:pt>
                <c:pt idx="37238">
                  <c:v>29.712</c:v>
                </c:pt>
                <c:pt idx="37239">
                  <c:v>29.712</c:v>
                </c:pt>
                <c:pt idx="37240">
                  <c:v>29.712</c:v>
                </c:pt>
                <c:pt idx="37241">
                  <c:v>29.712</c:v>
                </c:pt>
                <c:pt idx="37242">
                  <c:v>29.712</c:v>
                </c:pt>
                <c:pt idx="37243">
                  <c:v>29.712</c:v>
                </c:pt>
                <c:pt idx="37244">
                  <c:v>29.712</c:v>
                </c:pt>
                <c:pt idx="37245">
                  <c:v>29.712</c:v>
                </c:pt>
                <c:pt idx="37246">
                  <c:v>29.712</c:v>
                </c:pt>
                <c:pt idx="37247">
                  <c:v>29.712</c:v>
                </c:pt>
                <c:pt idx="37248">
                  <c:v>29.712</c:v>
                </c:pt>
                <c:pt idx="37249">
                  <c:v>29.712</c:v>
                </c:pt>
                <c:pt idx="37250">
                  <c:v>29.712</c:v>
                </c:pt>
                <c:pt idx="37251">
                  <c:v>29.712</c:v>
                </c:pt>
                <c:pt idx="37252">
                  <c:v>29.712</c:v>
                </c:pt>
                <c:pt idx="37253">
                  <c:v>29.712</c:v>
                </c:pt>
                <c:pt idx="37254">
                  <c:v>29.712</c:v>
                </c:pt>
                <c:pt idx="37255">
                  <c:v>29.712</c:v>
                </c:pt>
                <c:pt idx="37256">
                  <c:v>29.712</c:v>
                </c:pt>
                <c:pt idx="37257">
                  <c:v>29.712</c:v>
                </c:pt>
                <c:pt idx="37258">
                  <c:v>29.712</c:v>
                </c:pt>
                <c:pt idx="37259">
                  <c:v>29.712</c:v>
                </c:pt>
                <c:pt idx="37260">
                  <c:v>29.712</c:v>
                </c:pt>
                <c:pt idx="37261">
                  <c:v>29.712</c:v>
                </c:pt>
                <c:pt idx="37262">
                  <c:v>29.712</c:v>
                </c:pt>
                <c:pt idx="37263">
                  <c:v>29.712</c:v>
                </c:pt>
                <c:pt idx="37264">
                  <c:v>29.712</c:v>
                </c:pt>
                <c:pt idx="37265">
                  <c:v>29.712</c:v>
                </c:pt>
                <c:pt idx="37266">
                  <c:v>29.712</c:v>
                </c:pt>
                <c:pt idx="37267">
                  <c:v>29.712</c:v>
                </c:pt>
                <c:pt idx="37268">
                  <c:v>29.712</c:v>
                </c:pt>
                <c:pt idx="37269">
                  <c:v>29.712</c:v>
                </c:pt>
                <c:pt idx="37270">
                  <c:v>29.712</c:v>
                </c:pt>
                <c:pt idx="37271">
                  <c:v>29.712</c:v>
                </c:pt>
                <c:pt idx="37272">
                  <c:v>29.712</c:v>
                </c:pt>
                <c:pt idx="37273">
                  <c:v>29.712</c:v>
                </c:pt>
                <c:pt idx="37274">
                  <c:v>29.712</c:v>
                </c:pt>
                <c:pt idx="37275">
                  <c:v>29.712</c:v>
                </c:pt>
                <c:pt idx="37276">
                  <c:v>29.712</c:v>
                </c:pt>
                <c:pt idx="37277">
                  <c:v>29.712</c:v>
                </c:pt>
                <c:pt idx="37278">
                  <c:v>29.712</c:v>
                </c:pt>
                <c:pt idx="37279">
                  <c:v>29.712</c:v>
                </c:pt>
                <c:pt idx="37280">
                  <c:v>29.712</c:v>
                </c:pt>
                <c:pt idx="37281">
                  <c:v>29.712</c:v>
                </c:pt>
                <c:pt idx="37282">
                  <c:v>29.712</c:v>
                </c:pt>
                <c:pt idx="37283">
                  <c:v>29.712</c:v>
                </c:pt>
                <c:pt idx="37284">
                  <c:v>29.712</c:v>
                </c:pt>
                <c:pt idx="37285">
                  <c:v>29.712</c:v>
                </c:pt>
                <c:pt idx="37286">
                  <c:v>29.712</c:v>
                </c:pt>
                <c:pt idx="37287">
                  <c:v>29.712</c:v>
                </c:pt>
                <c:pt idx="37288">
                  <c:v>29.712</c:v>
                </c:pt>
                <c:pt idx="37289">
                  <c:v>29.712</c:v>
                </c:pt>
                <c:pt idx="37290">
                  <c:v>29.712</c:v>
                </c:pt>
                <c:pt idx="37291">
                  <c:v>29.712</c:v>
                </c:pt>
                <c:pt idx="37292">
                  <c:v>29.712</c:v>
                </c:pt>
                <c:pt idx="37293">
                  <c:v>29.712</c:v>
                </c:pt>
                <c:pt idx="37294">
                  <c:v>29.712</c:v>
                </c:pt>
                <c:pt idx="37295">
                  <c:v>29.712</c:v>
                </c:pt>
                <c:pt idx="37296">
                  <c:v>29.712</c:v>
                </c:pt>
                <c:pt idx="37297">
                  <c:v>29.712</c:v>
                </c:pt>
                <c:pt idx="37298">
                  <c:v>29.712</c:v>
                </c:pt>
                <c:pt idx="37299">
                  <c:v>29.712</c:v>
                </c:pt>
                <c:pt idx="37300">
                  <c:v>29.712</c:v>
                </c:pt>
                <c:pt idx="37301">
                  <c:v>29.712</c:v>
                </c:pt>
                <c:pt idx="37302">
                  <c:v>29.712</c:v>
                </c:pt>
                <c:pt idx="37303">
                  <c:v>29.712</c:v>
                </c:pt>
                <c:pt idx="37304">
                  <c:v>29.712</c:v>
                </c:pt>
                <c:pt idx="37305">
                  <c:v>29.712</c:v>
                </c:pt>
                <c:pt idx="37306">
                  <c:v>29.712</c:v>
                </c:pt>
                <c:pt idx="37307">
                  <c:v>29.712</c:v>
                </c:pt>
                <c:pt idx="37308">
                  <c:v>29.712</c:v>
                </c:pt>
                <c:pt idx="37309">
                  <c:v>29.712</c:v>
                </c:pt>
                <c:pt idx="37310">
                  <c:v>29.712</c:v>
                </c:pt>
                <c:pt idx="37311">
                  <c:v>29.712</c:v>
                </c:pt>
                <c:pt idx="37312">
                  <c:v>29.712</c:v>
                </c:pt>
                <c:pt idx="37313">
                  <c:v>29.712</c:v>
                </c:pt>
                <c:pt idx="37314">
                  <c:v>29.712</c:v>
                </c:pt>
                <c:pt idx="37315">
                  <c:v>29.712</c:v>
                </c:pt>
                <c:pt idx="37316">
                  <c:v>29.712</c:v>
                </c:pt>
                <c:pt idx="37317">
                  <c:v>29.712</c:v>
                </c:pt>
                <c:pt idx="37318">
                  <c:v>29.712</c:v>
                </c:pt>
                <c:pt idx="37319">
                  <c:v>29.712</c:v>
                </c:pt>
                <c:pt idx="37320">
                  <c:v>29.712</c:v>
                </c:pt>
                <c:pt idx="37321">
                  <c:v>29.712</c:v>
                </c:pt>
                <c:pt idx="37322">
                  <c:v>29.712</c:v>
                </c:pt>
                <c:pt idx="37323">
                  <c:v>29.712</c:v>
                </c:pt>
                <c:pt idx="37324">
                  <c:v>29.712</c:v>
                </c:pt>
                <c:pt idx="37325">
                  <c:v>29.712</c:v>
                </c:pt>
                <c:pt idx="37326">
                  <c:v>29.712</c:v>
                </c:pt>
                <c:pt idx="37327">
                  <c:v>29.712</c:v>
                </c:pt>
                <c:pt idx="37328">
                  <c:v>29.712</c:v>
                </c:pt>
                <c:pt idx="37329">
                  <c:v>29.712</c:v>
                </c:pt>
                <c:pt idx="37330">
                  <c:v>29.712</c:v>
                </c:pt>
                <c:pt idx="37331">
                  <c:v>29.712</c:v>
                </c:pt>
                <c:pt idx="37332">
                  <c:v>29.712</c:v>
                </c:pt>
                <c:pt idx="37333">
                  <c:v>29.712</c:v>
                </c:pt>
                <c:pt idx="37334">
                  <c:v>29.712</c:v>
                </c:pt>
                <c:pt idx="37335">
                  <c:v>29.712</c:v>
                </c:pt>
                <c:pt idx="37336">
                  <c:v>29.712</c:v>
                </c:pt>
                <c:pt idx="37337">
                  <c:v>29.712</c:v>
                </c:pt>
                <c:pt idx="37338">
                  <c:v>29.712</c:v>
                </c:pt>
                <c:pt idx="37339">
                  <c:v>29.712</c:v>
                </c:pt>
                <c:pt idx="37340">
                  <c:v>29.712</c:v>
                </c:pt>
                <c:pt idx="37341">
                  <c:v>29.712</c:v>
                </c:pt>
                <c:pt idx="37342">
                  <c:v>29.712</c:v>
                </c:pt>
                <c:pt idx="37343">
                  <c:v>29.712</c:v>
                </c:pt>
                <c:pt idx="37344">
                  <c:v>29.712</c:v>
                </c:pt>
                <c:pt idx="37345">
                  <c:v>29.712</c:v>
                </c:pt>
                <c:pt idx="37346">
                  <c:v>29.712</c:v>
                </c:pt>
                <c:pt idx="37347">
                  <c:v>29.712</c:v>
                </c:pt>
                <c:pt idx="37348">
                  <c:v>29.712</c:v>
                </c:pt>
                <c:pt idx="37349">
                  <c:v>29.712</c:v>
                </c:pt>
                <c:pt idx="37350">
                  <c:v>29.712</c:v>
                </c:pt>
                <c:pt idx="37351">
                  <c:v>29.712</c:v>
                </c:pt>
                <c:pt idx="37352">
                  <c:v>29.712</c:v>
                </c:pt>
                <c:pt idx="37353">
                  <c:v>29.712</c:v>
                </c:pt>
                <c:pt idx="37354">
                  <c:v>29.712</c:v>
                </c:pt>
                <c:pt idx="37355">
                  <c:v>29.712</c:v>
                </c:pt>
                <c:pt idx="37356">
                  <c:v>29.712</c:v>
                </c:pt>
                <c:pt idx="37357">
                  <c:v>29.712</c:v>
                </c:pt>
                <c:pt idx="37358">
                  <c:v>29.712</c:v>
                </c:pt>
                <c:pt idx="37359">
                  <c:v>29.712</c:v>
                </c:pt>
                <c:pt idx="37360">
                  <c:v>29.712</c:v>
                </c:pt>
                <c:pt idx="37361">
                  <c:v>29.712</c:v>
                </c:pt>
                <c:pt idx="37362">
                  <c:v>29.712</c:v>
                </c:pt>
                <c:pt idx="37363">
                  <c:v>29.712</c:v>
                </c:pt>
                <c:pt idx="37364">
                  <c:v>29.712</c:v>
                </c:pt>
                <c:pt idx="37365">
                  <c:v>29.712</c:v>
                </c:pt>
                <c:pt idx="37366">
                  <c:v>29.712</c:v>
                </c:pt>
                <c:pt idx="37367">
                  <c:v>29.712</c:v>
                </c:pt>
                <c:pt idx="37368">
                  <c:v>29.712</c:v>
                </c:pt>
                <c:pt idx="37369">
                  <c:v>29.712</c:v>
                </c:pt>
                <c:pt idx="37370">
                  <c:v>29.712</c:v>
                </c:pt>
                <c:pt idx="37371">
                  <c:v>29.725999999999999</c:v>
                </c:pt>
                <c:pt idx="37372">
                  <c:v>29.725999999999999</c:v>
                </c:pt>
                <c:pt idx="37373">
                  <c:v>29.725999999999999</c:v>
                </c:pt>
                <c:pt idx="37374">
                  <c:v>29.725999999999999</c:v>
                </c:pt>
                <c:pt idx="37375">
                  <c:v>29.725999999999999</c:v>
                </c:pt>
                <c:pt idx="37376">
                  <c:v>29.725999999999999</c:v>
                </c:pt>
                <c:pt idx="37377">
                  <c:v>29.725999999999999</c:v>
                </c:pt>
                <c:pt idx="37378">
                  <c:v>29.725999999999999</c:v>
                </c:pt>
                <c:pt idx="37379">
                  <c:v>29.725999999999999</c:v>
                </c:pt>
                <c:pt idx="37380">
                  <c:v>29.725999999999999</c:v>
                </c:pt>
                <c:pt idx="37381">
                  <c:v>29.725999999999999</c:v>
                </c:pt>
                <c:pt idx="37382">
                  <c:v>29.725999999999999</c:v>
                </c:pt>
                <c:pt idx="37383">
                  <c:v>29.725999999999999</c:v>
                </c:pt>
                <c:pt idx="37384">
                  <c:v>29.725999999999999</c:v>
                </c:pt>
                <c:pt idx="37385">
                  <c:v>29.725999999999999</c:v>
                </c:pt>
                <c:pt idx="37386">
                  <c:v>29.725999999999999</c:v>
                </c:pt>
                <c:pt idx="37387">
                  <c:v>29.725999999999999</c:v>
                </c:pt>
                <c:pt idx="37388">
                  <c:v>29.725999999999999</c:v>
                </c:pt>
                <c:pt idx="37389">
                  <c:v>29.725999999999999</c:v>
                </c:pt>
                <c:pt idx="37390">
                  <c:v>29.725999999999999</c:v>
                </c:pt>
                <c:pt idx="37391">
                  <c:v>29.725999999999999</c:v>
                </c:pt>
                <c:pt idx="37392">
                  <c:v>29.725999999999999</c:v>
                </c:pt>
                <c:pt idx="37393">
                  <c:v>29.725999999999999</c:v>
                </c:pt>
                <c:pt idx="37394">
                  <c:v>29.725999999999999</c:v>
                </c:pt>
                <c:pt idx="37395">
                  <c:v>29.725999999999999</c:v>
                </c:pt>
                <c:pt idx="37396">
                  <c:v>29.725999999999999</c:v>
                </c:pt>
                <c:pt idx="37397">
                  <c:v>29.725999999999999</c:v>
                </c:pt>
                <c:pt idx="37398">
                  <c:v>29.725999999999999</c:v>
                </c:pt>
                <c:pt idx="37399">
                  <c:v>29.725999999999999</c:v>
                </c:pt>
                <c:pt idx="37400">
                  <c:v>29.725999999999999</c:v>
                </c:pt>
                <c:pt idx="37401">
                  <c:v>29.725999999999999</c:v>
                </c:pt>
                <c:pt idx="37402">
                  <c:v>29.725999999999999</c:v>
                </c:pt>
                <c:pt idx="37403">
                  <c:v>29.725999999999999</c:v>
                </c:pt>
                <c:pt idx="37404">
                  <c:v>29.725999999999999</c:v>
                </c:pt>
                <c:pt idx="37405">
                  <c:v>29.725999999999999</c:v>
                </c:pt>
                <c:pt idx="37406">
                  <c:v>29.725999999999999</c:v>
                </c:pt>
                <c:pt idx="37407">
                  <c:v>29.725999999999999</c:v>
                </c:pt>
                <c:pt idx="37408">
                  <c:v>29.725999999999999</c:v>
                </c:pt>
                <c:pt idx="37409">
                  <c:v>29.725999999999999</c:v>
                </c:pt>
                <c:pt idx="37410">
                  <c:v>29.725999999999999</c:v>
                </c:pt>
                <c:pt idx="37411">
                  <c:v>29.725999999999999</c:v>
                </c:pt>
                <c:pt idx="37412">
                  <c:v>29.725999999999999</c:v>
                </c:pt>
                <c:pt idx="37413">
                  <c:v>29.725999999999999</c:v>
                </c:pt>
                <c:pt idx="37414">
                  <c:v>29.725999999999999</c:v>
                </c:pt>
                <c:pt idx="37415">
                  <c:v>29.725999999999999</c:v>
                </c:pt>
                <c:pt idx="37416">
                  <c:v>29.725999999999999</c:v>
                </c:pt>
                <c:pt idx="37417">
                  <c:v>29.725999999999999</c:v>
                </c:pt>
                <c:pt idx="37418">
                  <c:v>29.725999999999999</c:v>
                </c:pt>
                <c:pt idx="37419">
                  <c:v>29.725999999999999</c:v>
                </c:pt>
                <c:pt idx="37420">
                  <c:v>29.725999999999999</c:v>
                </c:pt>
                <c:pt idx="37421">
                  <c:v>29.725999999999999</c:v>
                </c:pt>
                <c:pt idx="37422">
                  <c:v>29.725999999999999</c:v>
                </c:pt>
                <c:pt idx="37423">
                  <c:v>29.725999999999999</c:v>
                </c:pt>
                <c:pt idx="37424">
                  <c:v>29.725999999999999</c:v>
                </c:pt>
                <c:pt idx="37425">
                  <c:v>29.725999999999999</c:v>
                </c:pt>
                <c:pt idx="37426">
                  <c:v>29.725999999999999</c:v>
                </c:pt>
                <c:pt idx="37427">
                  <c:v>29.725999999999999</c:v>
                </c:pt>
                <c:pt idx="37428">
                  <c:v>29.725999999999999</c:v>
                </c:pt>
                <c:pt idx="37429">
                  <c:v>29.725999999999999</c:v>
                </c:pt>
                <c:pt idx="37430">
                  <c:v>29.725999999999999</c:v>
                </c:pt>
                <c:pt idx="37431">
                  <c:v>29.725999999999999</c:v>
                </c:pt>
                <c:pt idx="37432">
                  <c:v>29.725999999999999</c:v>
                </c:pt>
                <c:pt idx="37433">
                  <c:v>29.725999999999999</c:v>
                </c:pt>
                <c:pt idx="37434">
                  <c:v>29.725999999999999</c:v>
                </c:pt>
                <c:pt idx="37435">
                  <c:v>29.725999999999999</c:v>
                </c:pt>
                <c:pt idx="37436">
                  <c:v>29.725999999999999</c:v>
                </c:pt>
                <c:pt idx="37437">
                  <c:v>29.725999999999999</c:v>
                </c:pt>
                <c:pt idx="37438">
                  <c:v>29.725999999999999</c:v>
                </c:pt>
                <c:pt idx="37439">
                  <c:v>29.725999999999999</c:v>
                </c:pt>
                <c:pt idx="37440">
                  <c:v>29.725999999999999</c:v>
                </c:pt>
                <c:pt idx="37441">
                  <c:v>29.725999999999999</c:v>
                </c:pt>
                <c:pt idx="37442">
                  <c:v>29.725999999999999</c:v>
                </c:pt>
                <c:pt idx="37443">
                  <c:v>29.725999999999999</c:v>
                </c:pt>
                <c:pt idx="37444">
                  <c:v>29.725999999999999</c:v>
                </c:pt>
                <c:pt idx="37445">
                  <c:v>29.725999999999999</c:v>
                </c:pt>
                <c:pt idx="37446">
                  <c:v>29.725999999999999</c:v>
                </c:pt>
                <c:pt idx="37447">
                  <c:v>29.725999999999999</c:v>
                </c:pt>
                <c:pt idx="37448">
                  <c:v>29.725999999999999</c:v>
                </c:pt>
                <c:pt idx="37449">
                  <c:v>29.725999999999999</c:v>
                </c:pt>
                <c:pt idx="37450">
                  <c:v>29.725999999999999</c:v>
                </c:pt>
                <c:pt idx="37451">
                  <c:v>29.725999999999999</c:v>
                </c:pt>
                <c:pt idx="37452">
                  <c:v>29.725999999999999</c:v>
                </c:pt>
                <c:pt idx="37453">
                  <c:v>29.725999999999999</c:v>
                </c:pt>
                <c:pt idx="37454">
                  <c:v>29.725999999999999</c:v>
                </c:pt>
                <c:pt idx="37455">
                  <c:v>29.725999999999999</c:v>
                </c:pt>
                <c:pt idx="37456">
                  <c:v>29.725999999999999</c:v>
                </c:pt>
                <c:pt idx="37457">
                  <c:v>29.725999999999999</c:v>
                </c:pt>
                <c:pt idx="37458">
                  <c:v>29.725999999999999</c:v>
                </c:pt>
                <c:pt idx="37459">
                  <c:v>29.725999999999999</c:v>
                </c:pt>
                <c:pt idx="37460">
                  <c:v>29.725999999999999</c:v>
                </c:pt>
                <c:pt idx="37461">
                  <c:v>29.725999999999999</c:v>
                </c:pt>
                <c:pt idx="37462">
                  <c:v>29.725999999999999</c:v>
                </c:pt>
                <c:pt idx="37463">
                  <c:v>29.725999999999999</c:v>
                </c:pt>
                <c:pt idx="37464">
                  <c:v>29.725999999999999</c:v>
                </c:pt>
                <c:pt idx="37465">
                  <c:v>29.725999999999999</c:v>
                </c:pt>
                <c:pt idx="37466">
                  <c:v>29.725999999999999</c:v>
                </c:pt>
                <c:pt idx="37467">
                  <c:v>29.725999999999999</c:v>
                </c:pt>
                <c:pt idx="37468">
                  <c:v>29.725999999999999</c:v>
                </c:pt>
                <c:pt idx="37469">
                  <c:v>29.725999999999999</c:v>
                </c:pt>
                <c:pt idx="37470">
                  <c:v>29.725999999999999</c:v>
                </c:pt>
                <c:pt idx="37471">
                  <c:v>29.725999999999999</c:v>
                </c:pt>
                <c:pt idx="37472">
                  <c:v>29.725999999999999</c:v>
                </c:pt>
                <c:pt idx="37473">
                  <c:v>29.725999999999999</c:v>
                </c:pt>
                <c:pt idx="37474">
                  <c:v>29.725999999999999</c:v>
                </c:pt>
                <c:pt idx="37475">
                  <c:v>29.725999999999999</c:v>
                </c:pt>
                <c:pt idx="37476">
                  <c:v>29.725999999999999</c:v>
                </c:pt>
                <c:pt idx="37477">
                  <c:v>29.725999999999999</c:v>
                </c:pt>
                <c:pt idx="37478">
                  <c:v>29.725999999999999</c:v>
                </c:pt>
                <c:pt idx="37479">
                  <c:v>29.725999999999999</c:v>
                </c:pt>
                <c:pt idx="37480">
                  <c:v>29.725999999999999</c:v>
                </c:pt>
                <c:pt idx="37481">
                  <c:v>29.725999999999999</c:v>
                </c:pt>
                <c:pt idx="37482">
                  <c:v>29.725999999999999</c:v>
                </c:pt>
                <c:pt idx="37483">
                  <c:v>29.725999999999999</c:v>
                </c:pt>
                <c:pt idx="37484">
                  <c:v>29.725999999999999</c:v>
                </c:pt>
                <c:pt idx="37485">
                  <c:v>29.725999999999999</c:v>
                </c:pt>
                <c:pt idx="37486">
                  <c:v>29.725999999999999</c:v>
                </c:pt>
                <c:pt idx="37487">
                  <c:v>29.725999999999999</c:v>
                </c:pt>
                <c:pt idx="37488">
                  <c:v>29.725999999999999</c:v>
                </c:pt>
                <c:pt idx="37489">
                  <c:v>29.725999999999999</c:v>
                </c:pt>
                <c:pt idx="37490">
                  <c:v>29.725999999999999</c:v>
                </c:pt>
                <c:pt idx="37491">
                  <c:v>29.725999999999999</c:v>
                </c:pt>
                <c:pt idx="37492">
                  <c:v>29.725999999999999</c:v>
                </c:pt>
                <c:pt idx="37493">
                  <c:v>29.725999999999999</c:v>
                </c:pt>
                <c:pt idx="37494">
                  <c:v>29.725999999999999</c:v>
                </c:pt>
                <c:pt idx="37495">
                  <c:v>29.725999999999999</c:v>
                </c:pt>
                <c:pt idx="37496">
                  <c:v>29.725999999999999</c:v>
                </c:pt>
                <c:pt idx="37497">
                  <c:v>29.725999999999999</c:v>
                </c:pt>
                <c:pt idx="37498">
                  <c:v>29.725999999999999</c:v>
                </c:pt>
                <c:pt idx="37499">
                  <c:v>29.725999999999999</c:v>
                </c:pt>
                <c:pt idx="37500">
                  <c:v>29.725999999999999</c:v>
                </c:pt>
                <c:pt idx="37501">
                  <c:v>29.725999999999999</c:v>
                </c:pt>
                <c:pt idx="37502">
                  <c:v>29.725999999999999</c:v>
                </c:pt>
                <c:pt idx="37503">
                  <c:v>29.725999999999999</c:v>
                </c:pt>
                <c:pt idx="37504">
                  <c:v>29.725999999999999</c:v>
                </c:pt>
                <c:pt idx="37505">
                  <c:v>29.725999999999999</c:v>
                </c:pt>
                <c:pt idx="37506">
                  <c:v>29.725999999999999</c:v>
                </c:pt>
                <c:pt idx="37507">
                  <c:v>29.725999999999999</c:v>
                </c:pt>
                <c:pt idx="37508">
                  <c:v>29.725999999999999</c:v>
                </c:pt>
                <c:pt idx="37509">
                  <c:v>29.725999999999999</c:v>
                </c:pt>
                <c:pt idx="37510">
                  <c:v>29.725999999999999</c:v>
                </c:pt>
                <c:pt idx="37511">
                  <c:v>29.725999999999999</c:v>
                </c:pt>
                <c:pt idx="37512">
                  <c:v>29.725999999999999</c:v>
                </c:pt>
                <c:pt idx="37513">
                  <c:v>29.725999999999999</c:v>
                </c:pt>
                <c:pt idx="37514">
                  <c:v>29.725999999999999</c:v>
                </c:pt>
                <c:pt idx="37515">
                  <c:v>29.725999999999999</c:v>
                </c:pt>
                <c:pt idx="37516">
                  <c:v>29.725999999999999</c:v>
                </c:pt>
                <c:pt idx="37517">
                  <c:v>29.725999999999999</c:v>
                </c:pt>
                <c:pt idx="37518">
                  <c:v>29.725999999999999</c:v>
                </c:pt>
                <c:pt idx="37519">
                  <c:v>29.725999999999999</c:v>
                </c:pt>
                <c:pt idx="37520">
                  <c:v>29.725999999999999</c:v>
                </c:pt>
                <c:pt idx="37521">
                  <c:v>29.725999999999999</c:v>
                </c:pt>
                <c:pt idx="37522">
                  <c:v>29.725999999999999</c:v>
                </c:pt>
                <c:pt idx="37523">
                  <c:v>29.725999999999999</c:v>
                </c:pt>
                <c:pt idx="37524">
                  <c:v>29.725999999999999</c:v>
                </c:pt>
                <c:pt idx="37525">
                  <c:v>29.725999999999999</c:v>
                </c:pt>
                <c:pt idx="37526">
                  <c:v>29.725999999999999</c:v>
                </c:pt>
                <c:pt idx="37527">
                  <c:v>29.725999999999999</c:v>
                </c:pt>
                <c:pt idx="37528">
                  <c:v>29.725999999999999</c:v>
                </c:pt>
                <c:pt idx="37529">
                  <c:v>29.725999999999999</c:v>
                </c:pt>
                <c:pt idx="37530">
                  <c:v>29.725999999999999</c:v>
                </c:pt>
                <c:pt idx="37531">
                  <c:v>29.725999999999999</c:v>
                </c:pt>
                <c:pt idx="37532">
                  <c:v>29.725999999999999</c:v>
                </c:pt>
                <c:pt idx="37533">
                  <c:v>29.725999999999999</c:v>
                </c:pt>
                <c:pt idx="37534">
                  <c:v>29.725999999999999</c:v>
                </c:pt>
                <c:pt idx="37535">
                  <c:v>29.725999999999999</c:v>
                </c:pt>
                <c:pt idx="37536">
                  <c:v>29.725999999999999</c:v>
                </c:pt>
                <c:pt idx="37537">
                  <c:v>29.725999999999999</c:v>
                </c:pt>
                <c:pt idx="37538">
                  <c:v>29.725999999999999</c:v>
                </c:pt>
                <c:pt idx="37539">
                  <c:v>29.725999999999999</c:v>
                </c:pt>
                <c:pt idx="37540">
                  <c:v>29.725999999999999</c:v>
                </c:pt>
                <c:pt idx="37541">
                  <c:v>29.725999999999999</c:v>
                </c:pt>
                <c:pt idx="37542">
                  <c:v>29.725999999999999</c:v>
                </c:pt>
                <c:pt idx="37543">
                  <c:v>29.725999999999999</c:v>
                </c:pt>
                <c:pt idx="37544">
                  <c:v>29.725999999999999</c:v>
                </c:pt>
                <c:pt idx="37545">
                  <c:v>29.725999999999999</c:v>
                </c:pt>
                <c:pt idx="37546">
                  <c:v>29.725999999999999</c:v>
                </c:pt>
                <c:pt idx="37547">
                  <c:v>29.725999999999999</c:v>
                </c:pt>
                <c:pt idx="37548">
                  <c:v>29.725999999999999</c:v>
                </c:pt>
                <c:pt idx="37549">
                  <c:v>29.725999999999999</c:v>
                </c:pt>
                <c:pt idx="37550">
                  <c:v>29.725999999999999</c:v>
                </c:pt>
                <c:pt idx="37551">
                  <c:v>29.725999999999999</c:v>
                </c:pt>
                <c:pt idx="37552">
                  <c:v>29.725999999999999</c:v>
                </c:pt>
                <c:pt idx="37553">
                  <c:v>29.725999999999999</c:v>
                </c:pt>
                <c:pt idx="37554">
                  <c:v>29.725999999999999</c:v>
                </c:pt>
                <c:pt idx="37555">
                  <c:v>29.725999999999999</c:v>
                </c:pt>
                <c:pt idx="37556">
                  <c:v>29.725999999999999</c:v>
                </c:pt>
                <c:pt idx="37557">
                  <c:v>29.725999999999999</c:v>
                </c:pt>
                <c:pt idx="37558">
                  <c:v>29.725999999999999</c:v>
                </c:pt>
                <c:pt idx="37559">
                  <c:v>29.725999999999999</c:v>
                </c:pt>
                <c:pt idx="37560">
                  <c:v>29.725999999999999</c:v>
                </c:pt>
                <c:pt idx="37561">
                  <c:v>29.725999999999999</c:v>
                </c:pt>
                <c:pt idx="37562">
                  <c:v>29.725999999999999</c:v>
                </c:pt>
                <c:pt idx="37563">
                  <c:v>29.725999999999999</c:v>
                </c:pt>
                <c:pt idx="37564">
                  <c:v>29.725999999999999</c:v>
                </c:pt>
                <c:pt idx="37565">
                  <c:v>29.725999999999999</c:v>
                </c:pt>
                <c:pt idx="37566">
                  <c:v>29.725999999999999</c:v>
                </c:pt>
                <c:pt idx="37567">
                  <c:v>29.725999999999999</c:v>
                </c:pt>
                <c:pt idx="37568">
                  <c:v>29.725999999999999</c:v>
                </c:pt>
                <c:pt idx="37569">
                  <c:v>29.725999999999999</c:v>
                </c:pt>
                <c:pt idx="37570">
                  <c:v>29.725999999999999</c:v>
                </c:pt>
                <c:pt idx="37571">
                  <c:v>29.725999999999999</c:v>
                </c:pt>
                <c:pt idx="37572">
                  <c:v>29.725999999999999</c:v>
                </c:pt>
                <c:pt idx="37573">
                  <c:v>29.725999999999999</c:v>
                </c:pt>
                <c:pt idx="37574">
                  <c:v>29.725999999999999</c:v>
                </c:pt>
                <c:pt idx="37575">
                  <c:v>29.725999999999999</c:v>
                </c:pt>
                <c:pt idx="37576">
                  <c:v>29.725999999999999</c:v>
                </c:pt>
                <c:pt idx="37577">
                  <c:v>29.725999999999999</c:v>
                </c:pt>
                <c:pt idx="37578">
                  <c:v>29.725999999999999</c:v>
                </c:pt>
                <c:pt idx="37579">
                  <c:v>29.725999999999999</c:v>
                </c:pt>
                <c:pt idx="37580">
                  <c:v>29.725999999999999</c:v>
                </c:pt>
                <c:pt idx="37581">
                  <c:v>29.725999999999999</c:v>
                </c:pt>
                <c:pt idx="37582">
                  <c:v>29.725999999999999</c:v>
                </c:pt>
                <c:pt idx="37583">
                  <c:v>29.725999999999999</c:v>
                </c:pt>
                <c:pt idx="37584">
                  <c:v>29.725999999999999</c:v>
                </c:pt>
                <c:pt idx="37585">
                  <c:v>29.725999999999999</c:v>
                </c:pt>
                <c:pt idx="37586">
                  <c:v>29.725999999999999</c:v>
                </c:pt>
                <c:pt idx="37587">
                  <c:v>29.725999999999999</c:v>
                </c:pt>
                <c:pt idx="37588">
                  <c:v>29.725999999999999</c:v>
                </c:pt>
                <c:pt idx="37589">
                  <c:v>29.725999999999999</c:v>
                </c:pt>
                <c:pt idx="37590">
                  <c:v>29.725999999999999</c:v>
                </c:pt>
                <c:pt idx="37591">
                  <c:v>29.725999999999999</c:v>
                </c:pt>
                <c:pt idx="37592">
                  <c:v>29.725999999999999</c:v>
                </c:pt>
                <c:pt idx="37593">
                  <c:v>29.725999999999999</c:v>
                </c:pt>
                <c:pt idx="37594">
                  <c:v>29.725999999999999</c:v>
                </c:pt>
                <c:pt idx="37595">
                  <c:v>29.725999999999999</c:v>
                </c:pt>
                <c:pt idx="37596">
                  <c:v>29.725999999999999</c:v>
                </c:pt>
                <c:pt idx="37597">
                  <c:v>29.725999999999999</c:v>
                </c:pt>
                <c:pt idx="37598">
                  <c:v>29.725999999999999</c:v>
                </c:pt>
                <c:pt idx="37599">
                  <c:v>29.725999999999999</c:v>
                </c:pt>
                <c:pt idx="37600">
                  <c:v>29.725999999999999</c:v>
                </c:pt>
                <c:pt idx="37601">
                  <c:v>29.725999999999999</c:v>
                </c:pt>
                <c:pt idx="37602">
                  <c:v>29.725999999999999</c:v>
                </c:pt>
                <c:pt idx="37603">
                  <c:v>29.725999999999999</c:v>
                </c:pt>
                <c:pt idx="37604">
                  <c:v>29.725999999999999</c:v>
                </c:pt>
                <c:pt idx="37605">
                  <c:v>29.725999999999999</c:v>
                </c:pt>
                <c:pt idx="37606">
                  <c:v>29.725999999999999</c:v>
                </c:pt>
                <c:pt idx="37607">
                  <c:v>29.725999999999999</c:v>
                </c:pt>
                <c:pt idx="37608">
                  <c:v>29.725999999999999</c:v>
                </c:pt>
                <c:pt idx="37609">
                  <c:v>29.725999999999999</c:v>
                </c:pt>
                <c:pt idx="37610">
                  <c:v>29.725999999999999</c:v>
                </c:pt>
                <c:pt idx="37611">
                  <c:v>29.725999999999999</c:v>
                </c:pt>
                <c:pt idx="37612">
                  <c:v>29.725999999999999</c:v>
                </c:pt>
                <c:pt idx="37613">
                  <c:v>29.725999999999999</c:v>
                </c:pt>
                <c:pt idx="37614">
                  <c:v>29.725999999999999</c:v>
                </c:pt>
                <c:pt idx="37615">
                  <c:v>29.725999999999999</c:v>
                </c:pt>
                <c:pt idx="37616">
                  <c:v>29.725999999999999</c:v>
                </c:pt>
                <c:pt idx="37617">
                  <c:v>29.725999999999999</c:v>
                </c:pt>
                <c:pt idx="37618">
                  <c:v>29.725999999999999</c:v>
                </c:pt>
                <c:pt idx="37619">
                  <c:v>29.725999999999999</c:v>
                </c:pt>
                <c:pt idx="37620">
                  <c:v>29.725999999999999</c:v>
                </c:pt>
                <c:pt idx="37621">
                  <c:v>29.725999999999999</c:v>
                </c:pt>
                <c:pt idx="37622">
                  <c:v>29.725999999999999</c:v>
                </c:pt>
                <c:pt idx="37623">
                  <c:v>29.725999999999999</c:v>
                </c:pt>
                <c:pt idx="37624">
                  <c:v>29.725999999999999</c:v>
                </c:pt>
                <c:pt idx="37625">
                  <c:v>29.725999999999999</c:v>
                </c:pt>
                <c:pt idx="37626">
                  <c:v>29.725999999999999</c:v>
                </c:pt>
                <c:pt idx="37627">
                  <c:v>29.725999999999999</c:v>
                </c:pt>
                <c:pt idx="37628">
                  <c:v>29.725999999999999</c:v>
                </c:pt>
                <c:pt idx="37629">
                  <c:v>29.725999999999999</c:v>
                </c:pt>
                <c:pt idx="37630">
                  <c:v>29.725999999999999</c:v>
                </c:pt>
                <c:pt idx="37631">
                  <c:v>29.725999999999999</c:v>
                </c:pt>
                <c:pt idx="37632">
                  <c:v>29.725999999999999</c:v>
                </c:pt>
                <c:pt idx="37633">
                  <c:v>29.725999999999999</c:v>
                </c:pt>
                <c:pt idx="37634">
                  <c:v>29.725999999999999</c:v>
                </c:pt>
                <c:pt idx="37635">
                  <c:v>29.725999999999999</c:v>
                </c:pt>
                <c:pt idx="37636">
                  <c:v>29.725999999999999</c:v>
                </c:pt>
                <c:pt idx="37637">
                  <c:v>29.725999999999999</c:v>
                </c:pt>
                <c:pt idx="37638">
                  <c:v>29.725999999999999</c:v>
                </c:pt>
                <c:pt idx="37639">
                  <c:v>29.725999999999999</c:v>
                </c:pt>
                <c:pt idx="37640">
                  <c:v>29.725999999999999</c:v>
                </c:pt>
                <c:pt idx="37641">
                  <c:v>29.725999999999999</c:v>
                </c:pt>
                <c:pt idx="37642">
                  <c:v>29.725999999999999</c:v>
                </c:pt>
                <c:pt idx="37643">
                  <c:v>29.725999999999999</c:v>
                </c:pt>
                <c:pt idx="37644">
                  <c:v>29.725999999999999</c:v>
                </c:pt>
                <c:pt idx="37645">
                  <c:v>29.725999999999999</c:v>
                </c:pt>
                <c:pt idx="37646">
                  <c:v>29.725999999999999</c:v>
                </c:pt>
                <c:pt idx="37647">
                  <c:v>29.725999999999999</c:v>
                </c:pt>
                <c:pt idx="37648">
                  <c:v>29.725999999999999</c:v>
                </c:pt>
                <c:pt idx="37649">
                  <c:v>29.725999999999999</c:v>
                </c:pt>
                <c:pt idx="37650">
                  <c:v>29.725999999999999</c:v>
                </c:pt>
                <c:pt idx="37651">
                  <c:v>29.725999999999999</c:v>
                </c:pt>
                <c:pt idx="37652">
                  <c:v>29.725999999999999</c:v>
                </c:pt>
                <c:pt idx="37653">
                  <c:v>29.725999999999999</c:v>
                </c:pt>
                <c:pt idx="37654">
                  <c:v>29.725999999999999</c:v>
                </c:pt>
                <c:pt idx="37655">
                  <c:v>29.725999999999999</c:v>
                </c:pt>
                <c:pt idx="37656">
                  <c:v>29.725999999999999</c:v>
                </c:pt>
                <c:pt idx="37657">
                  <c:v>29.725999999999999</c:v>
                </c:pt>
                <c:pt idx="37658">
                  <c:v>29.725999999999999</c:v>
                </c:pt>
                <c:pt idx="37659">
                  <c:v>29.725999999999999</c:v>
                </c:pt>
                <c:pt idx="37660">
                  <c:v>29.725999999999999</c:v>
                </c:pt>
                <c:pt idx="37661">
                  <c:v>29.725999999999999</c:v>
                </c:pt>
                <c:pt idx="37662">
                  <c:v>29.725999999999999</c:v>
                </c:pt>
                <c:pt idx="37663">
                  <c:v>29.725999999999999</c:v>
                </c:pt>
                <c:pt idx="37664">
                  <c:v>29.725999999999999</c:v>
                </c:pt>
                <c:pt idx="37665">
                  <c:v>29.725999999999999</c:v>
                </c:pt>
                <c:pt idx="37666">
                  <c:v>29.725999999999999</c:v>
                </c:pt>
                <c:pt idx="37667">
                  <c:v>29.725999999999999</c:v>
                </c:pt>
                <c:pt idx="37668">
                  <c:v>29.725999999999999</c:v>
                </c:pt>
                <c:pt idx="37669">
                  <c:v>29.725999999999999</c:v>
                </c:pt>
                <c:pt idx="37670">
                  <c:v>29.725999999999999</c:v>
                </c:pt>
                <c:pt idx="37671">
                  <c:v>29.725999999999999</c:v>
                </c:pt>
                <c:pt idx="37672">
                  <c:v>29.725999999999999</c:v>
                </c:pt>
                <c:pt idx="37673">
                  <c:v>29.725999999999999</c:v>
                </c:pt>
                <c:pt idx="37674">
                  <c:v>29.725999999999999</c:v>
                </c:pt>
                <c:pt idx="37675">
                  <c:v>29.725999999999999</c:v>
                </c:pt>
                <c:pt idx="37676">
                  <c:v>29.725999999999999</c:v>
                </c:pt>
                <c:pt idx="37677">
                  <c:v>29.725999999999999</c:v>
                </c:pt>
                <c:pt idx="37678">
                  <c:v>29.725999999999999</c:v>
                </c:pt>
                <c:pt idx="37679">
                  <c:v>29.725999999999999</c:v>
                </c:pt>
                <c:pt idx="37680">
                  <c:v>29.725999999999999</c:v>
                </c:pt>
                <c:pt idx="37681">
                  <c:v>29.725999999999999</c:v>
                </c:pt>
                <c:pt idx="37682">
                  <c:v>29.725999999999999</c:v>
                </c:pt>
                <c:pt idx="37683">
                  <c:v>29.725999999999999</c:v>
                </c:pt>
                <c:pt idx="37684">
                  <c:v>29.725999999999999</c:v>
                </c:pt>
                <c:pt idx="37685">
                  <c:v>29.725999999999999</c:v>
                </c:pt>
                <c:pt idx="37686">
                  <c:v>29.725999999999999</c:v>
                </c:pt>
                <c:pt idx="37687">
                  <c:v>29.725999999999999</c:v>
                </c:pt>
                <c:pt idx="37688">
                  <c:v>29.725999999999999</c:v>
                </c:pt>
                <c:pt idx="37689">
                  <c:v>29.725999999999999</c:v>
                </c:pt>
                <c:pt idx="37690">
                  <c:v>29.725999999999999</c:v>
                </c:pt>
                <c:pt idx="37691">
                  <c:v>29.725999999999999</c:v>
                </c:pt>
                <c:pt idx="37692">
                  <c:v>29.725999999999999</c:v>
                </c:pt>
                <c:pt idx="37693">
                  <c:v>29.725999999999999</c:v>
                </c:pt>
                <c:pt idx="37694">
                  <c:v>29.725999999999999</c:v>
                </c:pt>
                <c:pt idx="37695">
                  <c:v>29.725999999999999</c:v>
                </c:pt>
                <c:pt idx="37696">
                  <c:v>29.725999999999999</c:v>
                </c:pt>
                <c:pt idx="37697">
                  <c:v>29.725999999999999</c:v>
                </c:pt>
                <c:pt idx="37698">
                  <c:v>29.725999999999999</c:v>
                </c:pt>
                <c:pt idx="37699">
                  <c:v>29.725999999999999</c:v>
                </c:pt>
                <c:pt idx="37700">
                  <c:v>29.725999999999999</c:v>
                </c:pt>
                <c:pt idx="37701">
                  <c:v>29.725999999999999</c:v>
                </c:pt>
                <c:pt idx="37702">
                  <c:v>29.725999999999999</c:v>
                </c:pt>
                <c:pt idx="37703">
                  <c:v>29.725999999999999</c:v>
                </c:pt>
                <c:pt idx="37704">
                  <c:v>29.725999999999999</c:v>
                </c:pt>
                <c:pt idx="37705">
                  <c:v>29.744</c:v>
                </c:pt>
                <c:pt idx="37706">
                  <c:v>29.762</c:v>
                </c:pt>
                <c:pt idx="37707">
                  <c:v>29.762</c:v>
                </c:pt>
                <c:pt idx="37708">
                  <c:v>29.762</c:v>
                </c:pt>
                <c:pt idx="37709">
                  <c:v>29.762</c:v>
                </c:pt>
                <c:pt idx="37710">
                  <c:v>29.762</c:v>
                </c:pt>
                <c:pt idx="37711">
                  <c:v>29.762</c:v>
                </c:pt>
                <c:pt idx="37712">
                  <c:v>29.762</c:v>
                </c:pt>
                <c:pt idx="37713">
                  <c:v>29.762</c:v>
                </c:pt>
                <c:pt idx="37714">
                  <c:v>29.762</c:v>
                </c:pt>
                <c:pt idx="37715">
                  <c:v>29.762</c:v>
                </c:pt>
                <c:pt idx="37716">
                  <c:v>29.762</c:v>
                </c:pt>
                <c:pt idx="37717">
                  <c:v>29.762</c:v>
                </c:pt>
                <c:pt idx="37718">
                  <c:v>29.762</c:v>
                </c:pt>
                <c:pt idx="37719">
                  <c:v>29.762</c:v>
                </c:pt>
                <c:pt idx="37720">
                  <c:v>29.762</c:v>
                </c:pt>
                <c:pt idx="37721">
                  <c:v>29.762</c:v>
                </c:pt>
                <c:pt idx="37722">
                  <c:v>29.762</c:v>
                </c:pt>
                <c:pt idx="37723">
                  <c:v>29.762</c:v>
                </c:pt>
                <c:pt idx="37724">
                  <c:v>29.762</c:v>
                </c:pt>
                <c:pt idx="37725">
                  <c:v>29.762</c:v>
                </c:pt>
                <c:pt idx="37726">
                  <c:v>29.762</c:v>
                </c:pt>
                <c:pt idx="37727">
                  <c:v>29.762</c:v>
                </c:pt>
                <c:pt idx="37728">
                  <c:v>29.762</c:v>
                </c:pt>
                <c:pt idx="37729">
                  <c:v>29.762</c:v>
                </c:pt>
                <c:pt idx="37730">
                  <c:v>29.762</c:v>
                </c:pt>
                <c:pt idx="37731">
                  <c:v>29.762</c:v>
                </c:pt>
                <c:pt idx="37732">
                  <c:v>29.762</c:v>
                </c:pt>
                <c:pt idx="37733">
                  <c:v>29.762</c:v>
                </c:pt>
                <c:pt idx="37734">
                  <c:v>29.762</c:v>
                </c:pt>
                <c:pt idx="37735">
                  <c:v>29.762</c:v>
                </c:pt>
                <c:pt idx="37736">
                  <c:v>29.762</c:v>
                </c:pt>
                <c:pt idx="37737">
                  <c:v>29.762</c:v>
                </c:pt>
                <c:pt idx="37738">
                  <c:v>29.762</c:v>
                </c:pt>
                <c:pt idx="37739">
                  <c:v>29.762</c:v>
                </c:pt>
                <c:pt idx="37740">
                  <c:v>29.762</c:v>
                </c:pt>
                <c:pt idx="37741">
                  <c:v>29.762</c:v>
                </c:pt>
                <c:pt idx="37742">
                  <c:v>29.762</c:v>
                </c:pt>
                <c:pt idx="37743">
                  <c:v>29.762</c:v>
                </c:pt>
                <c:pt idx="37744">
                  <c:v>29.762</c:v>
                </c:pt>
                <c:pt idx="37745">
                  <c:v>29.762</c:v>
                </c:pt>
                <c:pt idx="37746">
                  <c:v>29.762</c:v>
                </c:pt>
                <c:pt idx="37747">
                  <c:v>29.762</c:v>
                </c:pt>
                <c:pt idx="37748">
                  <c:v>29.762</c:v>
                </c:pt>
                <c:pt idx="37749">
                  <c:v>29.762</c:v>
                </c:pt>
                <c:pt idx="37750">
                  <c:v>29.762</c:v>
                </c:pt>
                <c:pt idx="37751">
                  <c:v>29.762</c:v>
                </c:pt>
                <c:pt idx="37752">
                  <c:v>29.762</c:v>
                </c:pt>
                <c:pt idx="37753">
                  <c:v>29.762</c:v>
                </c:pt>
                <c:pt idx="37754">
                  <c:v>29.762</c:v>
                </c:pt>
                <c:pt idx="37755">
                  <c:v>29.762</c:v>
                </c:pt>
                <c:pt idx="37756">
                  <c:v>29.762</c:v>
                </c:pt>
                <c:pt idx="37757">
                  <c:v>29.762</c:v>
                </c:pt>
                <c:pt idx="37758">
                  <c:v>29.762</c:v>
                </c:pt>
                <c:pt idx="37759">
                  <c:v>29.762</c:v>
                </c:pt>
                <c:pt idx="37760">
                  <c:v>29.762</c:v>
                </c:pt>
                <c:pt idx="37761">
                  <c:v>29.762</c:v>
                </c:pt>
                <c:pt idx="37762">
                  <c:v>29.762</c:v>
                </c:pt>
                <c:pt idx="37763">
                  <c:v>29.762</c:v>
                </c:pt>
                <c:pt idx="37764">
                  <c:v>29.762</c:v>
                </c:pt>
                <c:pt idx="37765">
                  <c:v>29.762</c:v>
                </c:pt>
                <c:pt idx="37766">
                  <c:v>29.762</c:v>
                </c:pt>
                <c:pt idx="37767">
                  <c:v>29.762</c:v>
                </c:pt>
                <c:pt idx="37768">
                  <c:v>29.762</c:v>
                </c:pt>
                <c:pt idx="37769">
                  <c:v>29.762</c:v>
                </c:pt>
                <c:pt idx="37770">
                  <c:v>29.762</c:v>
                </c:pt>
                <c:pt idx="37771">
                  <c:v>29.762</c:v>
                </c:pt>
                <c:pt idx="37772">
                  <c:v>29.762</c:v>
                </c:pt>
                <c:pt idx="37773">
                  <c:v>29.762</c:v>
                </c:pt>
                <c:pt idx="37774">
                  <c:v>29.762</c:v>
                </c:pt>
                <c:pt idx="37775">
                  <c:v>29.762</c:v>
                </c:pt>
                <c:pt idx="37776">
                  <c:v>29.762</c:v>
                </c:pt>
                <c:pt idx="37777">
                  <c:v>29.762</c:v>
                </c:pt>
                <c:pt idx="37778">
                  <c:v>29.762</c:v>
                </c:pt>
                <c:pt idx="37779">
                  <c:v>29.762</c:v>
                </c:pt>
                <c:pt idx="37780">
                  <c:v>29.762</c:v>
                </c:pt>
                <c:pt idx="37781">
                  <c:v>29.762</c:v>
                </c:pt>
                <c:pt idx="37782">
                  <c:v>29.762</c:v>
                </c:pt>
                <c:pt idx="37783">
                  <c:v>29.762</c:v>
                </c:pt>
                <c:pt idx="37784">
                  <c:v>29.762</c:v>
                </c:pt>
                <c:pt idx="37785">
                  <c:v>29.762</c:v>
                </c:pt>
                <c:pt idx="37786">
                  <c:v>29.762</c:v>
                </c:pt>
                <c:pt idx="37787">
                  <c:v>29.762</c:v>
                </c:pt>
                <c:pt idx="37788">
                  <c:v>29.762</c:v>
                </c:pt>
                <c:pt idx="37789">
                  <c:v>29.762</c:v>
                </c:pt>
                <c:pt idx="37790">
                  <c:v>29.762</c:v>
                </c:pt>
                <c:pt idx="37791">
                  <c:v>29.762</c:v>
                </c:pt>
                <c:pt idx="37792">
                  <c:v>29.762</c:v>
                </c:pt>
                <c:pt idx="37793">
                  <c:v>29.762</c:v>
                </c:pt>
                <c:pt idx="37794">
                  <c:v>29.762</c:v>
                </c:pt>
                <c:pt idx="37795">
                  <c:v>29.762</c:v>
                </c:pt>
                <c:pt idx="37796">
                  <c:v>29.762</c:v>
                </c:pt>
                <c:pt idx="37797">
                  <c:v>29.762</c:v>
                </c:pt>
                <c:pt idx="37798">
                  <c:v>29.762</c:v>
                </c:pt>
                <c:pt idx="37799">
                  <c:v>29.762</c:v>
                </c:pt>
                <c:pt idx="37800">
                  <c:v>29.762</c:v>
                </c:pt>
                <c:pt idx="37801">
                  <c:v>29.762</c:v>
                </c:pt>
                <c:pt idx="37802">
                  <c:v>29.762</c:v>
                </c:pt>
                <c:pt idx="37803">
                  <c:v>29.762</c:v>
                </c:pt>
                <c:pt idx="37804">
                  <c:v>29.762</c:v>
                </c:pt>
                <c:pt idx="37805">
                  <c:v>29.762</c:v>
                </c:pt>
                <c:pt idx="37806">
                  <c:v>29.762</c:v>
                </c:pt>
                <c:pt idx="37807">
                  <c:v>29.762</c:v>
                </c:pt>
                <c:pt idx="37808">
                  <c:v>29.762</c:v>
                </c:pt>
                <c:pt idx="37809">
                  <c:v>29.762</c:v>
                </c:pt>
                <c:pt idx="37810">
                  <c:v>29.762</c:v>
                </c:pt>
                <c:pt idx="37811">
                  <c:v>29.762</c:v>
                </c:pt>
                <c:pt idx="37812">
                  <c:v>29.762</c:v>
                </c:pt>
                <c:pt idx="37813">
                  <c:v>29.762</c:v>
                </c:pt>
                <c:pt idx="37814">
                  <c:v>29.762</c:v>
                </c:pt>
                <c:pt idx="37815">
                  <c:v>29.762</c:v>
                </c:pt>
                <c:pt idx="37816">
                  <c:v>29.762</c:v>
                </c:pt>
                <c:pt idx="37817">
                  <c:v>29.762</c:v>
                </c:pt>
                <c:pt idx="37818">
                  <c:v>29.762</c:v>
                </c:pt>
                <c:pt idx="37819">
                  <c:v>29.762</c:v>
                </c:pt>
                <c:pt idx="37820">
                  <c:v>29.762</c:v>
                </c:pt>
                <c:pt idx="37821">
                  <c:v>29.762</c:v>
                </c:pt>
                <c:pt idx="37822">
                  <c:v>29.762</c:v>
                </c:pt>
                <c:pt idx="37823">
                  <c:v>29.762</c:v>
                </c:pt>
                <c:pt idx="37824">
                  <c:v>29.762</c:v>
                </c:pt>
                <c:pt idx="37825">
                  <c:v>29.762</c:v>
                </c:pt>
                <c:pt idx="37826">
                  <c:v>29.762</c:v>
                </c:pt>
                <c:pt idx="37827">
                  <c:v>29.762</c:v>
                </c:pt>
                <c:pt idx="37828">
                  <c:v>29.762</c:v>
                </c:pt>
                <c:pt idx="37829">
                  <c:v>29.762</c:v>
                </c:pt>
                <c:pt idx="37830">
                  <c:v>29.762</c:v>
                </c:pt>
                <c:pt idx="37831">
                  <c:v>29.762</c:v>
                </c:pt>
                <c:pt idx="37832">
                  <c:v>29.762</c:v>
                </c:pt>
                <c:pt idx="37833">
                  <c:v>29.762</c:v>
                </c:pt>
                <c:pt idx="37834">
                  <c:v>29.762</c:v>
                </c:pt>
                <c:pt idx="37835">
                  <c:v>29.762</c:v>
                </c:pt>
                <c:pt idx="37836">
                  <c:v>29.762</c:v>
                </c:pt>
                <c:pt idx="37837">
                  <c:v>29.762</c:v>
                </c:pt>
                <c:pt idx="37838">
                  <c:v>29.762</c:v>
                </c:pt>
                <c:pt idx="37839">
                  <c:v>29.762</c:v>
                </c:pt>
                <c:pt idx="37840">
                  <c:v>29.762</c:v>
                </c:pt>
                <c:pt idx="37841">
                  <c:v>29.762</c:v>
                </c:pt>
                <c:pt idx="37842">
                  <c:v>29.762</c:v>
                </c:pt>
                <c:pt idx="37843">
                  <c:v>29.762</c:v>
                </c:pt>
                <c:pt idx="37844">
                  <c:v>29.762</c:v>
                </c:pt>
                <c:pt idx="37845">
                  <c:v>29.762</c:v>
                </c:pt>
                <c:pt idx="37846">
                  <c:v>29.762</c:v>
                </c:pt>
                <c:pt idx="37847">
                  <c:v>29.762</c:v>
                </c:pt>
                <c:pt idx="37848">
                  <c:v>29.762</c:v>
                </c:pt>
                <c:pt idx="37849">
                  <c:v>29.762</c:v>
                </c:pt>
                <c:pt idx="37850">
                  <c:v>29.762</c:v>
                </c:pt>
                <c:pt idx="37851">
                  <c:v>29.762</c:v>
                </c:pt>
                <c:pt idx="37852">
                  <c:v>29.762</c:v>
                </c:pt>
                <c:pt idx="37853">
                  <c:v>29.762</c:v>
                </c:pt>
                <c:pt idx="37854">
                  <c:v>29.762</c:v>
                </c:pt>
                <c:pt idx="37855">
                  <c:v>29.762</c:v>
                </c:pt>
                <c:pt idx="37856">
                  <c:v>29.762</c:v>
                </c:pt>
                <c:pt idx="37857">
                  <c:v>29.762</c:v>
                </c:pt>
                <c:pt idx="37858">
                  <c:v>29.762</c:v>
                </c:pt>
                <c:pt idx="37859">
                  <c:v>29.762</c:v>
                </c:pt>
                <c:pt idx="37860">
                  <c:v>29.762</c:v>
                </c:pt>
                <c:pt idx="37861">
                  <c:v>29.762</c:v>
                </c:pt>
                <c:pt idx="37862">
                  <c:v>29.762</c:v>
                </c:pt>
                <c:pt idx="37863">
                  <c:v>29.762</c:v>
                </c:pt>
                <c:pt idx="37864">
                  <c:v>29.762</c:v>
                </c:pt>
                <c:pt idx="37865">
                  <c:v>29.762</c:v>
                </c:pt>
                <c:pt idx="37866">
                  <c:v>29.762</c:v>
                </c:pt>
                <c:pt idx="37867">
                  <c:v>29.762</c:v>
                </c:pt>
                <c:pt idx="37868">
                  <c:v>29.762</c:v>
                </c:pt>
                <c:pt idx="37869">
                  <c:v>29.762</c:v>
                </c:pt>
                <c:pt idx="37870">
                  <c:v>29.762</c:v>
                </c:pt>
                <c:pt idx="37871">
                  <c:v>29.762</c:v>
                </c:pt>
                <c:pt idx="37872">
                  <c:v>29.762</c:v>
                </c:pt>
                <c:pt idx="37873">
                  <c:v>29.762</c:v>
                </c:pt>
                <c:pt idx="37874">
                  <c:v>29.762</c:v>
                </c:pt>
                <c:pt idx="37875">
                  <c:v>29.762</c:v>
                </c:pt>
                <c:pt idx="37876">
                  <c:v>29.762</c:v>
                </c:pt>
                <c:pt idx="37877">
                  <c:v>29.762</c:v>
                </c:pt>
                <c:pt idx="37878">
                  <c:v>29.762</c:v>
                </c:pt>
                <c:pt idx="37879">
                  <c:v>29.762</c:v>
                </c:pt>
                <c:pt idx="37880">
                  <c:v>29.762</c:v>
                </c:pt>
                <c:pt idx="37881">
                  <c:v>29.762</c:v>
                </c:pt>
                <c:pt idx="37882">
                  <c:v>29.762</c:v>
                </c:pt>
                <c:pt idx="37883">
                  <c:v>29.762</c:v>
                </c:pt>
                <c:pt idx="37884">
                  <c:v>29.762</c:v>
                </c:pt>
                <c:pt idx="37885">
                  <c:v>29.762</c:v>
                </c:pt>
                <c:pt idx="37886">
                  <c:v>29.762</c:v>
                </c:pt>
                <c:pt idx="37887">
                  <c:v>29.762</c:v>
                </c:pt>
                <c:pt idx="37888">
                  <c:v>29.762</c:v>
                </c:pt>
                <c:pt idx="37889">
                  <c:v>29.762</c:v>
                </c:pt>
                <c:pt idx="37890">
                  <c:v>29.762</c:v>
                </c:pt>
                <c:pt idx="37891">
                  <c:v>29.762</c:v>
                </c:pt>
                <c:pt idx="37892">
                  <c:v>29.762</c:v>
                </c:pt>
                <c:pt idx="37893">
                  <c:v>29.762</c:v>
                </c:pt>
                <c:pt idx="37894">
                  <c:v>29.762</c:v>
                </c:pt>
                <c:pt idx="37895">
                  <c:v>29.762</c:v>
                </c:pt>
                <c:pt idx="37896">
                  <c:v>29.762</c:v>
                </c:pt>
                <c:pt idx="37897">
                  <c:v>29.762</c:v>
                </c:pt>
                <c:pt idx="37898">
                  <c:v>29.762</c:v>
                </c:pt>
                <c:pt idx="37899">
                  <c:v>29.762</c:v>
                </c:pt>
                <c:pt idx="37900">
                  <c:v>29.762</c:v>
                </c:pt>
                <c:pt idx="37901">
                  <c:v>29.762</c:v>
                </c:pt>
                <c:pt idx="37902">
                  <c:v>29.762</c:v>
                </c:pt>
                <c:pt idx="37903">
                  <c:v>29.762</c:v>
                </c:pt>
                <c:pt idx="37904">
                  <c:v>29.762</c:v>
                </c:pt>
                <c:pt idx="37905">
                  <c:v>29.762</c:v>
                </c:pt>
                <c:pt idx="37906">
                  <c:v>29.762</c:v>
                </c:pt>
                <c:pt idx="37907">
                  <c:v>29.762</c:v>
                </c:pt>
                <c:pt idx="37908">
                  <c:v>29.762</c:v>
                </c:pt>
                <c:pt idx="37909">
                  <c:v>29.762</c:v>
                </c:pt>
                <c:pt idx="37910">
                  <c:v>29.762</c:v>
                </c:pt>
                <c:pt idx="37911">
                  <c:v>29.762</c:v>
                </c:pt>
                <c:pt idx="37912">
                  <c:v>29.762</c:v>
                </c:pt>
                <c:pt idx="37913">
                  <c:v>29.762</c:v>
                </c:pt>
                <c:pt idx="37914">
                  <c:v>29.762</c:v>
                </c:pt>
                <c:pt idx="37915">
                  <c:v>29.762</c:v>
                </c:pt>
                <c:pt idx="37916">
                  <c:v>29.762</c:v>
                </c:pt>
                <c:pt idx="37917">
                  <c:v>29.762</c:v>
                </c:pt>
                <c:pt idx="37918">
                  <c:v>29.762</c:v>
                </c:pt>
                <c:pt idx="37919">
                  <c:v>29.762</c:v>
                </c:pt>
                <c:pt idx="37920">
                  <c:v>29.762</c:v>
                </c:pt>
                <c:pt idx="37921">
                  <c:v>29.762</c:v>
                </c:pt>
                <c:pt idx="37922">
                  <c:v>29.762</c:v>
                </c:pt>
                <c:pt idx="37923">
                  <c:v>29.762</c:v>
                </c:pt>
                <c:pt idx="37924">
                  <c:v>29.762</c:v>
                </c:pt>
                <c:pt idx="37925">
                  <c:v>29.762</c:v>
                </c:pt>
                <c:pt idx="37926">
                  <c:v>29.762</c:v>
                </c:pt>
                <c:pt idx="37927">
                  <c:v>29.762</c:v>
                </c:pt>
                <c:pt idx="37928">
                  <c:v>29.762</c:v>
                </c:pt>
                <c:pt idx="37929">
                  <c:v>29.762</c:v>
                </c:pt>
                <c:pt idx="37930">
                  <c:v>29.762</c:v>
                </c:pt>
                <c:pt idx="37931">
                  <c:v>29.762</c:v>
                </c:pt>
                <c:pt idx="37932">
                  <c:v>29.762</c:v>
                </c:pt>
                <c:pt idx="37933">
                  <c:v>29.762</c:v>
                </c:pt>
                <c:pt idx="37934">
                  <c:v>29.762</c:v>
                </c:pt>
                <c:pt idx="37935">
                  <c:v>29.762</c:v>
                </c:pt>
                <c:pt idx="37936">
                  <c:v>29.762</c:v>
                </c:pt>
                <c:pt idx="37937">
                  <c:v>29.762</c:v>
                </c:pt>
                <c:pt idx="37938">
                  <c:v>29.762</c:v>
                </c:pt>
                <c:pt idx="37939">
                  <c:v>29.762</c:v>
                </c:pt>
                <c:pt idx="37940">
                  <c:v>29.762</c:v>
                </c:pt>
                <c:pt idx="37941">
                  <c:v>29.762</c:v>
                </c:pt>
                <c:pt idx="37942">
                  <c:v>29.762</c:v>
                </c:pt>
                <c:pt idx="37943">
                  <c:v>29.762</c:v>
                </c:pt>
                <c:pt idx="37944">
                  <c:v>29.762</c:v>
                </c:pt>
                <c:pt idx="37945">
                  <c:v>29.762</c:v>
                </c:pt>
                <c:pt idx="37946">
                  <c:v>29.762</c:v>
                </c:pt>
                <c:pt idx="37947">
                  <c:v>29.762</c:v>
                </c:pt>
                <c:pt idx="37948">
                  <c:v>29.762</c:v>
                </c:pt>
                <c:pt idx="37949">
                  <c:v>29.762</c:v>
                </c:pt>
                <c:pt idx="37950">
                  <c:v>29.762</c:v>
                </c:pt>
                <c:pt idx="37951">
                  <c:v>29.762</c:v>
                </c:pt>
                <c:pt idx="37952">
                  <c:v>29.762</c:v>
                </c:pt>
                <c:pt idx="37953">
                  <c:v>29.762</c:v>
                </c:pt>
                <c:pt idx="37954">
                  <c:v>29.762</c:v>
                </c:pt>
                <c:pt idx="37955">
                  <c:v>29.762</c:v>
                </c:pt>
                <c:pt idx="37956">
                  <c:v>29.762</c:v>
                </c:pt>
                <c:pt idx="37957">
                  <c:v>29.762</c:v>
                </c:pt>
                <c:pt idx="37958">
                  <c:v>29.762</c:v>
                </c:pt>
                <c:pt idx="37959">
                  <c:v>29.762</c:v>
                </c:pt>
                <c:pt idx="37960">
                  <c:v>29.762</c:v>
                </c:pt>
                <c:pt idx="37961">
                  <c:v>29.762</c:v>
                </c:pt>
                <c:pt idx="37962">
                  <c:v>29.762</c:v>
                </c:pt>
                <c:pt idx="37963">
                  <c:v>29.762</c:v>
                </c:pt>
                <c:pt idx="37964">
                  <c:v>29.762</c:v>
                </c:pt>
                <c:pt idx="37965">
                  <c:v>29.762</c:v>
                </c:pt>
                <c:pt idx="37966">
                  <c:v>29.762</c:v>
                </c:pt>
                <c:pt idx="37967">
                  <c:v>29.762</c:v>
                </c:pt>
                <c:pt idx="37968">
                  <c:v>29.762</c:v>
                </c:pt>
                <c:pt idx="37969">
                  <c:v>29.762</c:v>
                </c:pt>
                <c:pt idx="37970">
                  <c:v>29.762</c:v>
                </c:pt>
                <c:pt idx="37971">
                  <c:v>29.762</c:v>
                </c:pt>
                <c:pt idx="37972">
                  <c:v>29.762</c:v>
                </c:pt>
                <c:pt idx="37973">
                  <c:v>29.762</c:v>
                </c:pt>
                <c:pt idx="37974">
                  <c:v>29.762</c:v>
                </c:pt>
                <c:pt idx="37975">
                  <c:v>29.762</c:v>
                </c:pt>
                <c:pt idx="37976">
                  <c:v>29.762</c:v>
                </c:pt>
                <c:pt idx="37977">
                  <c:v>29.762</c:v>
                </c:pt>
                <c:pt idx="37978">
                  <c:v>29.762</c:v>
                </c:pt>
                <c:pt idx="37979">
                  <c:v>29.762</c:v>
                </c:pt>
                <c:pt idx="37980">
                  <c:v>29.762</c:v>
                </c:pt>
                <c:pt idx="37981">
                  <c:v>29.762</c:v>
                </c:pt>
                <c:pt idx="37982">
                  <c:v>29.762</c:v>
                </c:pt>
                <c:pt idx="37983">
                  <c:v>29.762</c:v>
                </c:pt>
                <c:pt idx="37984">
                  <c:v>29.762</c:v>
                </c:pt>
                <c:pt idx="37985">
                  <c:v>29.762</c:v>
                </c:pt>
                <c:pt idx="37986">
                  <c:v>29.762</c:v>
                </c:pt>
                <c:pt idx="37987">
                  <c:v>29.762</c:v>
                </c:pt>
                <c:pt idx="37988">
                  <c:v>29.762</c:v>
                </c:pt>
                <c:pt idx="37989">
                  <c:v>29.762</c:v>
                </c:pt>
                <c:pt idx="37990">
                  <c:v>29.762</c:v>
                </c:pt>
                <c:pt idx="37991">
                  <c:v>29.762</c:v>
                </c:pt>
                <c:pt idx="37992">
                  <c:v>29.762</c:v>
                </c:pt>
                <c:pt idx="37993">
                  <c:v>29.762</c:v>
                </c:pt>
                <c:pt idx="37994">
                  <c:v>29.762</c:v>
                </c:pt>
                <c:pt idx="37995">
                  <c:v>29.762</c:v>
                </c:pt>
                <c:pt idx="37996">
                  <c:v>29.762</c:v>
                </c:pt>
                <c:pt idx="37997">
                  <c:v>29.762</c:v>
                </c:pt>
                <c:pt idx="37998">
                  <c:v>29.762</c:v>
                </c:pt>
                <c:pt idx="37999">
                  <c:v>29.762</c:v>
                </c:pt>
                <c:pt idx="38000">
                  <c:v>29.762</c:v>
                </c:pt>
                <c:pt idx="38001">
                  <c:v>29.762</c:v>
                </c:pt>
                <c:pt idx="38002">
                  <c:v>29.762</c:v>
                </c:pt>
                <c:pt idx="38003">
                  <c:v>29.762</c:v>
                </c:pt>
                <c:pt idx="38004">
                  <c:v>29.762</c:v>
                </c:pt>
                <c:pt idx="38005">
                  <c:v>29.762</c:v>
                </c:pt>
                <c:pt idx="38006">
                  <c:v>29.762</c:v>
                </c:pt>
                <c:pt idx="38007">
                  <c:v>29.762</c:v>
                </c:pt>
                <c:pt idx="38008">
                  <c:v>29.762</c:v>
                </c:pt>
                <c:pt idx="38009">
                  <c:v>29.762</c:v>
                </c:pt>
                <c:pt idx="38010">
                  <c:v>29.762</c:v>
                </c:pt>
                <c:pt idx="38011">
                  <c:v>29.762</c:v>
                </c:pt>
                <c:pt idx="38012">
                  <c:v>29.762</c:v>
                </c:pt>
                <c:pt idx="38013">
                  <c:v>29.762</c:v>
                </c:pt>
                <c:pt idx="38014">
                  <c:v>29.762</c:v>
                </c:pt>
                <c:pt idx="38015">
                  <c:v>29.762</c:v>
                </c:pt>
                <c:pt idx="38016">
                  <c:v>29.762</c:v>
                </c:pt>
                <c:pt idx="38017">
                  <c:v>29.762</c:v>
                </c:pt>
                <c:pt idx="38018">
                  <c:v>29.762</c:v>
                </c:pt>
                <c:pt idx="38019">
                  <c:v>29.762</c:v>
                </c:pt>
                <c:pt idx="38020">
                  <c:v>29.762</c:v>
                </c:pt>
                <c:pt idx="38021">
                  <c:v>29.762</c:v>
                </c:pt>
                <c:pt idx="38022">
                  <c:v>29.762</c:v>
                </c:pt>
                <c:pt idx="38023">
                  <c:v>29.762</c:v>
                </c:pt>
                <c:pt idx="38024">
                  <c:v>29.762</c:v>
                </c:pt>
                <c:pt idx="38025">
                  <c:v>29.762</c:v>
                </c:pt>
                <c:pt idx="38026">
                  <c:v>29.762</c:v>
                </c:pt>
                <c:pt idx="38027">
                  <c:v>29.762</c:v>
                </c:pt>
                <c:pt idx="38028">
                  <c:v>29.762</c:v>
                </c:pt>
                <c:pt idx="38029">
                  <c:v>29.762</c:v>
                </c:pt>
                <c:pt idx="38030">
                  <c:v>29.762</c:v>
                </c:pt>
                <c:pt idx="38031">
                  <c:v>29.762</c:v>
                </c:pt>
                <c:pt idx="38032">
                  <c:v>29.762</c:v>
                </c:pt>
                <c:pt idx="38033">
                  <c:v>29.762</c:v>
                </c:pt>
                <c:pt idx="38034">
                  <c:v>29.762</c:v>
                </c:pt>
                <c:pt idx="38035">
                  <c:v>29.762</c:v>
                </c:pt>
                <c:pt idx="38036">
                  <c:v>29.762</c:v>
                </c:pt>
                <c:pt idx="38037">
                  <c:v>29.762</c:v>
                </c:pt>
                <c:pt idx="38038">
                  <c:v>29.762</c:v>
                </c:pt>
                <c:pt idx="38039">
                  <c:v>29.762</c:v>
                </c:pt>
                <c:pt idx="38040">
                  <c:v>29.762</c:v>
                </c:pt>
                <c:pt idx="38041">
                  <c:v>29.762</c:v>
                </c:pt>
                <c:pt idx="38042">
                  <c:v>29.762</c:v>
                </c:pt>
                <c:pt idx="38043">
                  <c:v>29.762</c:v>
                </c:pt>
                <c:pt idx="38044">
                  <c:v>29.762</c:v>
                </c:pt>
                <c:pt idx="38045">
                  <c:v>29.762</c:v>
                </c:pt>
                <c:pt idx="38046">
                  <c:v>29.762</c:v>
                </c:pt>
                <c:pt idx="38047">
                  <c:v>29.762</c:v>
                </c:pt>
                <c:pt idx="38048">
                  <c:v>29.762</c:v>
                </c:pt>
                <c:pt idx="38049">
                  <c:v>29.762</c:v>
                </c:pt>
                <c:pt idx="38050">
                  <c:v>29.762</c:v>
                </c:pt>
                <c:pt idx="38051">
                  <c:v>29.762</c:v>
                </c:pt>
                <c:pt idx="38052">
                  <c:v>29.762</c:v>
                </c:pt>
                <c:pt idx="38053">
                  <c:v>29.762</c:v>
                </c:pt>
                <c:pt idx="38054">
                  <c:v>29.762</c:v>
                </c:pt>
                <c:pt idx="38055">
                  <c:v>29.762</c:v>
                </c:pt>
                <c:pt idx="38056">
                  <c:v>29.762</c:v>
                </c:pt>
                <c:pt idx="38057">
                  <c:v>29.762</c:v>
                </c:pt>
                <c:pt idx="38058">
                  <c:v>29.762</c:v>
                </c:pt>
                <c:pt idx="38059">
                  <c:v>29.762</c:v>
                </c:pt>
                <c:pt idx="38060">
                  <c:v>29.762</c:v>
                </c:pt>
                <c:pt idx="38061">
                  <c:v>29.762</c:v>
                </c:pt>
                <c:pt idx="38062">
                  <c:v>29.762</c:v>
                </c:pt>
                <c:pt idx="38063">
                  <c:v>29.762</c:v>
                </c:pt>
                <c:pt idx="38064">
                  <c:v>29.762</c:v>
                </c:pt>
                <c:pt idx="38065">
                  <c:v>29.762</c:v>
                </c:pt>
                <c:pt idx="38066">
                  <c:v>29.762</c:v>
                </c:pt>
                <c:pt idx="38067">
                  <c:v>29.762</c:v>
                </c:pt>
                <c:pt idx="38068">
                  <c:v>29.762</c:v>
                </c:pt>
                <c:pt idx="38069">
                  <c:v>29.762</c:v>
                </c:pt>
                <c:pt idx="38070">
                  <c:v>29.762</c:v>
                </c:pt>
                <c:pt idx="38071">
                  <c:v>29.762</c:v>
                </c:pt>
                <c:pt idx="38072">
                  <c:v>29.762</c:v>
                </c:pt>
                <c:pt idx="38073">
                  <c:v>29.762</c:v>
                </c:pt>
                <c:pt idx="38074">
                  <c:v>29.762</c:v>
                </c:pt>
                <c:pt idx="38075">
                  <c:v>29.762</c:v>
                </c:pt>
                <c:pt idx="38076">
                  <c:v>29.762</c:v>
                </c:pt>
                <c:pt idx="38077">
                  <c:v>29.762</c:v>
                </c:pt>
                <c:pt idx="38078">
                  <c:v>29.762</c:v>
                </c:pt>
                <c:pt idx="38079">
                  <c:v>29.762</c:v>
                </c:pt>
                <c:pt idx="38080">
                  <c:v>29.762</c:v>
                </c:pt>
                <c:pt idx="38081">
                  <c:v>29.762</c:v>
                </c:pt>
                <c:pt idx="38082">
                  <c:v>29.762</c:v>
                </c:pt>
                <c:pt idx="38083">
                  <c:v>29.762</c:v>
                </c:pt>
                <c:pt idx="38084">
                  <c:v>29.762</c:v>
                </c:pt>
                <c:pt idx="38085">
                  <c:v>29.762</c:v>
                </c:pt>
                <c:pt idx="38086">
                  <c:v>29.762</c:v>
                </c:pt>
                <c:pt idx="38087">
                  <c:v>29.762</c:v>
                </c:pt>
                <c:pt idx="38088">
                  <c:v>29.762</c:v>
                </c:pt>
                <c:pt idx="38089">
                  <c:v>29.762</c:v>
                </c:pt>
                <c:pt idx="38090">
                  <c:v>29.762</c:v>
                </c:pt>
                <c:pt idx="38091">
                  <c:v>29.762</c:v>
                </c:pt>
                <c:pt idx="38092">
                  <c:v>29.762</c:v>
                </c:pt>
                <c:pt idx="38093">
                  <c:v>29.762</c:v>
                </c:pt>
                <c:pt idx="38094">
                  <c:v>29.762</c:v>
                </c:pt>
                <c:pt idx="38095">
                  <c:v>29.762</c:v>
                </c:pt>
                <c:pt idx="38096">
                  <c:v>29.762</c:v>
                </c:pt>
                <c:pt idx="38097">
                  <c:v>29.762</c:v>
                </c:pt>
                <c:pt idx="38098">
                  <c:v>29.762</c:v>
                </c:pt>
                <c:pt idx="38099">
                  <c:v>29.762</c:v>
                </c:pt>
                <c:pt idx="38100">
                  <c:v>29.762</c:v>
                </c:pt>
                <c:pt idx="38101">
                  <c:v>29.762</c:v>
                </c:pt>
                <c:pt idx="38102">
                  <c:v>29.762</c:v>
                </c:pt>
                <c:pt idx="38103">
                  <c:v>29.762</c:v>
                </c:pt>
                <c:pt idx="38104">
                  <c:v>29.762</c:v>
                </c:pt>
                <c:pt idx="38105">
                  <c:v>29.762</c:v>
                </c:pt>
                <c:pt idx="38106">
                  <c:v>29.762</c:v>
                </c:pt>
                <c:pt idx="38107">
                  <c:v>29.762</c:v>
                </c:pt>
                <c:pt idx="38108">
                  <c:v>29.762</c:v>
                </c:pt>
                <c:pt idx="38109">
                  <c:v>29.762</c:v>
                </c:pt>
                <c:pt idx="38110">
                  <c:v>29.762</c:v>
                </c:pt>
                <c:pt idx="38111">
                  <c:v>29.762</c:v>
                </c:pt>
                <c:pt idx="38112">
                  <c:v>29.762</c:v>
                </c:pt>
                <c:pt idx="38113">
                  <c:v>29.762</c:v>
                </c:pt>
                <c:pt idx="38114">
                  <c:v>29.762</c:v>
                </c:pt>
                <c:pt idx="38115">
                  <c:v>29.762</c:v>
                </c:pt>
                <c:pt idx="38116">
                  <c:v>29.762</c:v>
                </c:pt>
                <c:pt idx="38117">
                  <c:v>29.762</c:v>
                </c:pt>
                <c:pt idx="38118">
                  <c:v>29.762</c:v>
                </c:pt>
                <c:pt idx="38119">
                  <c:v>29.762</c:v>
                </c:pt>
                <c:pt idx="38120">
                  <c:v>29.762</c:v>
                </c:pt>
                <c:pt idx="38121">
                  <c:v>29.762</c:v>
                </c:pt>
                <c:pt idx="38122">
                  <c:v>29.762</c:v>
                </c:pt>
                <c:pt idx="38123">
                  <c:v>29.762</c:v>
                </c:pt>
                <c:pt idx="38124">
                  <c:v>29.762</c:v>
                </c:pt>
                <c:pt idx="38125">
                  <c:v>29.762</c:v>
                </c:pt>
                <c:pt idx="38126">
                  <c:v>29.762</c:v>
                </c:pt>
                <c:pt idx="38127">
                  <c:v>29.762</c:v>
                </c:pt>
                <c:pt idx="38128">
                  <c:v>29.762</c:v>
                </c:pt>
                <c:pt idx="38129">
                  <c:v>29.762</c:v>
                </c:pt>
                <c:pt idx="38130">
                  <c:v>29.762</c:v>
                </c:pt>
                <c:pt idx="38131">
                  <c:v>29.762</c:v>
                </c:pt>
                <c:pt idx="38132">
                  <c:v>29.762</c:v>
                </c:pt>
                <c:pt idx="38133">
                  <c:v>29.762</c:v>
                </c:pt>
                <c:pt idx="38134">
                  <c:v>29.762</c:v>
                </c:pt>
                <c:pt idx="38135">
                  <c:v>29.79</c:v>
                </c:pt>
                <c:pt idx="38136">
                  <c:v>29.79</c:v>
                </c:pt>
                <c:pt idx="38137">
                  <c:v>29.79</c:v>
                </c:pt>
                <c:pt idx="38138">
                  <c:v>29.79</c:v>
                </c:pt>
                <c:pt idx="38139">
                  <c:v>29.79</c:v>
                </c:pt>
                <c:pt idx="38140">
                  <c:v>29.79</c:v>
                </c:pt>
                <c:pt idx="38141">
                  <c:v>29.79</c:v>
                </c:pt>
                <c:pt idx="38142">
                  <c:v>29.79</c:v>
                </c:pt>
                <c:pt idx="38143">
                  <c:v>29.79</c:v>
                </c:pt>
                <c:pt idx="38144">
                  <c:v>29.79</c:v>
                </c:pt>
                <c:pt idx="38145">
                  <c:v>29.79</c:v>
                </c:pt>
                <c:pt idx="38146">
                  <c:v>29.79</c:v>
                </c:pt>
                <c:pt idx="38147">
                  <c:v>29.79</c:v>
                </c:pt>
                <c:pt idx="38148">
                  <c:v>29.79</c:v>
                </c:pt>
                <c:pt idx="38149">
                  <c:v>29.79</c:v>
                </c:pt>
                <c:pt idx="38150">
                  <c:v>29.79</c:v>
                </c:pt>
                <c:pt idx="38151">
                  <c:v>29.79</c:v>
                </c:pt>
                <c:pt idx="38152">
                  <c:v>29.79</c:v>
                </c:pt>
                <c:pt idx="38153">
                  <c:v>29.79</c:v>
                </c:pt>
                <c:pt idx="38154">
                  <c:v>29.79</c:v>
                </c:pt>
                <c:pt idx="38155">
                  <c:v>29.79</c:v>
                </c:pt>
                <c:pt idx="38156">
                  <c:v>29.79</c:v>
                </c:pt>
                <c:pt idx="38157">
                  <c:v>29.79</c:v>
                </c:pt>
                <c:pt idx="38158">
                  <c:v>29.79</c:v>
                </c:pt>
                <c:pt idx="38159">
                  <c:v>29.79</c:v>
                </c:pt>
                <c:pt idx="38160">
                  <c:v>29.79</c:v>
                </c:pt>
                <c:pt idx="38161">
                  <c:v>29.79</c:v>
                </c:pt>
                <c:pt idx="38162">
                  <c:v>29.79</c:v>
                </c:pt>
                <c:pt idx="38163">
                  <c:v>29.79</c:v>
                </c:pt>
                <c:pt idx="38164">
                  <c:v>29.79</c:v>
                </c:pt>
                <c:pt idx="38165">
                  <c:v>29.79</c:v>
                </c:pt>
                <c:pt idx="38166">
                  <c:v>29.79</c:v>
                </c:pt>
                <c:pt idx="38167">
                  <c:v>29.79</c:v>
                </c:pt>
                <c:pt idx="38168">
                  <c:v>29.79</c:v>
                </c:pt>
                <c:pt idx="38169">
                  <c:v>29.79</c:v>
                </c:pt>
                <c:pt idx="38170">
                  <c:v>29.79</c:v>
                </c:pt>
                <c:pt idx="38171">
                  <c:v>29.79</c:v>
                </c:pt>
                <c:pt idx="38172">
                  <c:v>29.79</c:v>
                </c:pt>
                <c:pt idx="38173">
                  <c:v>29.79</c:v>
                </c:pt>
                <c:pt idx="38174">
                  <c:v>29.79</c:v>
                </c:pt>
                <c:pt idx="38175">
                  <c:v>29.79</c:v>
                </c:pt>
                <c:pt idx="38176">
                  <c:v>29.79</c:v>
                </c:pt>
                <c:pt idx="38177">
                  <c:v>29.79</c:v>
                </c:pt>
                <c:pt idx="38178">
                  <c:v>29.79</c:v>
                </c:pt>
                <c:pt idx="38179">
                  <c:v>29.79</c:v>
                </c:pt>
                <c:pt idx="38180">
                  <c:v>29.79</c:v>
                </c:pt>
                <c:pt idx="38181">
                  <c:v>29.79</c:v>
                </c:pt>
                <c:pt idx="38182">
                  <c:v>29.79</c:v>
                </c:pt>
                <c:pt idx="38183">
                  <c:v>29.79</c:v>
                </c:pt>
                <c:pt idx="38184">
                  <c:v>29.79</c:v>
                </c:pt>
                <c:pt idx="38185">
                  <c:v>29.79</c:v>
                </c:pt>
                <c:pt idx="38186">
                  <c:v>29.79</c:v>
                </c:pt>
                <c:pt idx="38187">
                  <c:v>29.79</c:v>
                </c:pt>
                <c:pt idx="38188">
                  <c:v>29.79</c:v>
                </c:pt>
                <c:pt idx="38189">
                  <c:v>29.79</c:v>
                </c:pt>
                <c:pt idx="38190">
                  <c:v>29.79</c:v>
                </c:pt>
                <c:pt idx="38191">
                  <c:v>29.79</c:v>
                </c:pt>
                <c:pt idx="38192">
                  <c:v>29.79</c:v>
                </c:pt>
                <c:pt idx="38193">
                  <c:v>29.79</c:v>
                </c:pt>
                <c:pt idx="38194">
                  <c:v>29.79</c:v>
                </c:pt>
                <c:pt idx="38195">
                  <c:v>29.79</c:v>
                </c:pt>
                <c:pt idx="38196">
                  <c:v>29.79</c:v>
                </c:pt>
                <c:pt idx="38197">
                  <c:v>29.79</c:v>
                </c:pt>
                <c:pt idx="38198">
                  <c:v>29.79</c:v>
                </c:pt>
                <c:pt idx="38199">
                  <c:v>29.79</c:v>
                </c:pt>
                <c:pt idx="38200">
                  <c:v>29.79</c:v>
                </c:pt>
                <c:pt idx="38201">
                  <c:v>29.79</c:v>
                </c:pt>
                <c:pt idx="38202">
                  <c:v>29.79</c:v>
                </c:pt>
                <c:pt idx="38203">
                  <c:v>29.79</c:v>
                </c:pt>
                <c:pt idx="38204">
                  <c:v>29.79</c:v>
                </c:pt>
                <c:pt idx="38205">
                  <c:v>29.79</c:v>
                </c:pt>
                <c:pt idx="38206">
                  <c:v>29.79</c:v>
                </c:pt>
                <c:pt idx="38207">
                  <c:v>29.79</c:v>
                </c:pt>
                <c:pt idx="38208">
                  <c:v>29.79</c:v>
                </c:pt>
                <c:pt idx="38209">
                  <c:v>29.79</c:v>
                </c:pt>
                <c:pt idx="38210">
                  <c:v>29.79</c:v>
                </c:pt>
                <c:pt idx="38211">
                  <c:v>29.79</c:v>
                </c:pt>
                <c:pt idx="38212">
                  <c:v>29.79</c:v>
                </c:pt>
                <c:pt idx="38213">
                  <c:v>29.79</c:v>
                </c:pt>
                <c:pt idx="38214">
                  <c:v>29.79</c:v>
                </c:pt>
                <c:pt idx="38215">
                  <c:v>29.79</c:v>
                </c:pt>
                <c:pt idx="38216">
                  <c:v>29.79</c:v>
                </c:pt>
                <c:pt idx="38217">
                  <c:v>29.79</c:v>
                </c:pt>
                <c:pt idx="38218">
                  <c:v>29.79</c:v>
                </c:pt>
                <c:pt idx="38219">
                  <c:v>29.79</c:v>
                </c:pt>
                <c:pt idx="38220">
                  <c:v>29.79</c:v>
                </c:pt>
                <c:pt idx="38221">
                  <c:v>29.79</c:v>
                </c:pt>
                <c:pt idx="38222">
                  <c:v>29.79</c:v>
                </c:pt>
                <c:pt idx="38223">
                  <c:v>29.79</c:v>
                </c:pt>
                <c:pt idx="38224">
                  <c:v>29.79</c:v>
                </c:pt>
                <c:pt idx="38225">
                  <c:v>29.79</c:v>
                </c:pt>
                <c:pt idx="38226">
                  <c:v>29.79</c:v>
                </c:pt>
                <c:pt idx="38227">
                  <c:v>29.79</c:v>
                </c:pt>
                <c:pt idx="38228">
                  <c:v>29.79</c:v>
                </c:pt>
                <c:pt idx="38229">
                  <c:v>29.79</c:v>
                </c:pt>
                <c:pt idx="38230">
                  <c:v>29.79</c:v>
                </c:pt>
                <c:pt idx="38231">
                  <c:v>29.79</c:v>
                </c:pt>
                <c:pt idx="38232">
                  <c:v>29.79</c:v>
                </c:pt>
                <c:pt idx="38233">
                  <c:v>29.79</c:v>
                </c:pt>
                <c:pt idx="38234">
                  <c:v>29.79</c:v>
                </c:pt>
                <c:pt idx="38235">
                  <c:v>29.79</c:v>
                </c:pt>
                <c:pt idx="38236">
                  <c:v>29.79</c:v>
                </c:pt>
                <c:pt idx="38237">
                  <c:v>29.79</c:v>
                </c:pt>
                <c:pt idx="38238">
                  <c:v>29.79</c:v>
                </c:pt>
                <c:pt idx="38239">
                  <c:v>29.79</c:v>
                </c:pt>
                <c:pt idx="38240">
                  <c:v>29.79</c:v>
                </c:pt>
                <c:pt idx="38241">
                  <c:v>29.79</c:v>
                </c:pt>
                <c:pt idx="38242">
                  <c:v>29.79</c:v>
                </c:pt>
                <c:pt idx="38243">
                  <c:v>29.79</c:v>
                </c:pt>
                <c:pt idx="38244">
                  <c:v>29.79</c:v>
                </c:pt>
                <c:pt idx="38245">
                  <c:v>29.79</c:v>
                </c:pt>
                <c:pt idx="38246">
                  <c:v>29.79</c:v>
                </c:pt>
                <c:pt idx="38247">
                  <c:v>29.79</c:v>
                </c:pt>
                <c:pt idx="38248">
                  <c:v>29.79</c:v>
                </c:pt>
                <c:pt idx="38249">
                  <c:v>29.79</c:v>
                </c:pt>
                <c:pt idx="38250">
                  <c:v>29.79</c:v>
                </c:pt>
                <c:pt idx="38251">
                  <c:v>29.79</c:v>
                </c:pt>
                <c:pt idx="38252">
                  <c:v>29.79</c:v>
                </c:pt>
                <c:pt idx="38253">
                  <c:v>29.79</c:v>
                </c:pt>
                <c:pt idx="38254">
                  <c:v>29.79</c:v>
                </c:pt>
                <c:pt idx="38255">
                  <c:v>29.79</c:v>
                </c:pt>
                <c:pt idx="38256">
                  <c:v>29.79</c:v>
                </c:pt>
                <c:pt idx="38257">
                  <c:v>29.79</c:v>
                </c:pt>
                <c:pt idx="38258">
                  <c:v>29.79</c:v>
                </c:pt>
                <c:pt idx="38259">
                  <c:v>29.79</c:v>
                </c:pt>
                <c:pt idx="38260">
                  <c:v>29.79</c:v>
                </c:pt>
                <c:pt idx="38261">
                  <c:v>29.79</c:v>
                </c:pt>
                <c:pt idx="38262">
                  <c:v>29.79</c:v>
                </c:pt>
                <c:pt idx="38263">
                  <c:v>29.79</c:v>
                </c:pt>
                <c:pt idx="38264">
                  <c:v>29.79</c:v>
                </c:pt>
                <c:pt idx="38265">
                  <c:v>29.79</c:v>
                </c:pt>
                <c:pt idx="38266">
                  <c:v>29.79</c:v>
                </c:pt>
                <c:pt idx="38267">
                  <c:v>29.79</c:v>
                </c:pt>
                <c:pt idx="38268">
                  <c:v>29.79</c:v>
                </c:pt>
                <c:pt idx="38269">
                  <c:v>29.79</c:v>
                </c:pt>
                <c:pt idx="38270">
                  <c:v>29.79</c:v>
                </c:pt>
                <c:pt idx="38271">
                  <c:v>29.79</c:v>
                </c:pt>
                <c:pt idx="38272">
                  <c:v>29.79</c:v>
                </c:pt>
                <c:pt idx="38273">
                  <c:v>29.79</c:v>
                </c:pt>
                <c:pt idx="38274">
                  <c:v>29.79</c:v>
                </c:pt>
                <c:pt idx="38275">
                  <c:v>29.79</c:v>
                </c:pt>
                <c:pt idx="38276">
                  <c:v>29.79</c:v>
                </c:pt>
                <c:pt idx="38277">
                  <c:v>29.79</c:v>
                </c:pt>
                <c:pt idx="38278">
                  <c:v>29.79</c:v>
                </c:pt>
                <c:pt idx="38279">
                  <c:v>29.79</c:v>
                </c:pt>
                <c:pt idx="38280">
                  <c:v>29.79</c:v>
                </c:pt>
                <c:pt idx="38281">
                  <c:v>29.79</c:v>
                </c:pt>
                <c:pt idx="38282">
                  <c:v>29.79</c:v>
                </c:pt>
                <c:pt idx="38283">
                  <c:v>29.79</c:v>
                </c:pt>
                <c:pt idx="38284">
                  <c:v>29.79</c:v>
                </c:pt>
                <c:pt idx="38285">
                  <c:v>29.79</c:v>
                </c:pt>
                <c:pt idx="38286">
                  <c:v>29.79</c:v>
                </c:pt>
                <c:pt idx="38287">
                  <c:v>29.79</c:v>
                </c:pt>
                <c:pt idx="38288">
                  <c:v>29.79</c:v>
                </c:pt>
                <c:pt idx="38289">
                  <c:v>29.79</c:v>
                </c:pt>
                <c:pt idx="38290">
                  <c:v>29.79</c:v>
                </c:pt>
                <c:pt idx="38291">
                  <c:v>29.79</c:v>
                </c:pt>
                <c:pt idx="38292">
                  <c:v>29.79</c:v>
                </c:pt>
                <c:pt idx="38293">
                  <c:v>29.79</c:v>
                </c:pt>
                <c:pt idx="38294">
                  <c:v>29.79</c:v>
                </c:pt>
                <c:pt idx="38295">
                  <c:v>29.79</c:v>
                </c:pt>
                <c:pt idx="38296">
                  <c:v>29.79</c:v>
                </c:pt>
                <c:pt idx="38297">
                  <c:v>29.79</c:v>
                </c:pt>
                <c:pt idx="38298">
                  <c:v>29.79</c:v>
                </c:pt>
                <c:pt idx="38299">
                  <c:v>29.79</c:v>
                </c:pt>
                <c:pt idx="38300">
                  <c:v>29.79</c:v>
                </c:pt>
                <c:pt idx="38301">
                  <c:v>29.79</c:v>
                </c:pt>
                <c:pt idx="38302">
                  <c:v>29.79</c:v>
                </c:pt>
                <c:pt idx="38303">
                  <c:v>29.79</c:v>
                </c:pt>
                <c:pt idx="38304">
                  <c:v>29.79</c:v>
                </c:pt>
                <c:pt idx="38305">
                  <c:v>29.79</c:v>
                </c:pt>
                <c:pt idx="38306">
                  <c:v>29.79</c:v>
                </c:pt>
                <c:pt idx="38307">
                  <c:v>29.79</c:v>
                </c:pt>
                <c:pt idx="38308">
                  <c:v>29.79</c:v>
                </c:pt>
                <c:pt idx="38309">
                  <c:v>29.79</c:v>
                </c:pt>
                <c:pt idx="38310">
                  <c:v>29.79</c:v>
                </c:pt>
                <c:pt idx="38311">
                  <c:v>29.79</c:v>
                </c:pt>
                <c:pt idx="38312">
                  <c:v>29.79</c:v>
                </c:pt>
                <c:pt idx="38313">
                  <c:v>29.79</c:v>
                </c:pt>
                <c:pt idx="38314">
                  <c:v>29.79</c:v>
                </c:pt>
                <c:pt idx="38315">
                  <c:v>29.79</c:v>
                </c:pt>
                <c:pt idx="38316">
                  <c:v>29.79</c:v>
                </c:pt>
                <c:pt idx="38317">
                  <c:v>29.79</c:v>
                </c:pt>
                <c:pt idx="38318">
                  <c:v>29.79</c:v>
                </c:pt>
                <c:pt idx="38319">
                  <c:v>29.79</c:v>
                </c:pt>
                <c:pt idx="38320">
                  <c:v>29.79</c:v>
                </c:pt>
                <c:pt idx="38321">
                  <c:v>29.79</c:v>
                </c:pt>
                <c:pt idx="38322">
                  <c:v>29.79</c:v>
                </c:pt>
                <c:pt idx="38323">
                  <c:v>29.79</c:v>
                </c:pt>
                <c:pt idx="38324">
                  <c:v>29.79</c:v>
                </c:pt>
                <c:pt idx="38325">
                  <c:v>29.79</c:v>
                </c:pt>
                <c:pt idx="38326">
                  <c:v>29.79</c:v>
                </c:pt>
                <c:pt idx="38327">
                  <c:v>29.79</c:v>
                </c:pt>
                <c:pt idx="38328">
                  <c:v>29.79</c:v>
                </c:pt>
                <c:pt idx="38329">
                  <c:v>29.79</c:v>
                </c:pt>
                <c:pt idx="38330">
                  <c:v>29.79</c:v>
                </c:pt>
                <c:pt idx="38331">
                  <c:v>29.79</c:v>
                </c:pt>
                <c:pt idx="38332">
                  <c:v>29.79</c:v>
                </c:pt>
                <c:pt idx="38333">
                  <c:v>29.79</c:v>
                </c:pt>
                <c:pt idx="38334">
                  <c:v>29.79</c:v>
                </c:pt>
                <c:pt idx="38335">
                  <c:v>29.79</c:v>
                </c:pt>
                <c:pt idx="38336">
                  <c:v>29.79</c:v>
                </c:pt>
                <c:pt idx="38337">
                  <c:v>29.79</c:v>
                </c:pt>
                <c:pt idx="38338">
                  <c:v>29.79</c:v>
                </c:pt>
                <c:pt idx="38339">
                  <c:v>29.79</c:v>
                </c:pt>
                <c:pt idx="38340">
                  <c:v>29.79</c:v>
                </c:pt>
                <c:pt idx="38341">
                  <c:v>29.79</c:v>
                </c:pt>
                <c:pt idx="38342">
                  <c:v>29.79</c:v>
                </c:pt>
                <c:pt idx="38343">
                  <c:v>29.79</c:v>
                </c:pt>
                <c:pt idx="38344">
                  <c:v>29.79</c:v>
                </c:pt>
                <c:pt idx="38345">
                  <c:v>29.79</c:v>
                </c:pt>
                <c:pt idx="38346">
                  <c:v>29.79</c:v>
                </c:pt>
                <c:pt idx="38347">
                  <c:v>29.79</c:v>
                </c:pt>
                <c:pt idx="38348">
                  <c:v>29.79</c:v>
                </c:pt>
                <c:pt idx="38349">
                  <c:v>29.79</c:v>
                </c:pt>
                <c:pt idx="38350">
                  <c:v>29.79</c:v>
                </c:pt>
                <c:pt idx="38351">
                  <c:v>29.79</c:v>
                </c:pt>
                <c:pt idx="38352">
                  <c:v>29.79</c:v>
                </c:pt>
                <c:pt idx="38353">
                  <c:v>29.79</c:v>
                </c:pt>
                <c:pt idx="38354">
                  <c:v>29.79</c:v>
                </c:pt>
                <c:pt idx="38355">
                  <c:v>29.79</c:v>
                </c:pt>
                <c:pt idx="38356">
                  <c:v>29.79</c:v>
                </c:pt>
                <c:pt idx="38357">
                  <c:v>29.79</c:v>
                </c:pt>
                <c:pt idx="38358">
                  <c:v>29.79</c:v>
                </c:pt>
                <c:pt idx="38359">
                  <c:v>29.79</c:v>
                </c:pt>
                <c:pt idx="38360">
                  <c:v>29.79</c:v>
                </c:pt>
                <c:pt idx="38361">
                  <c:v>29.79</c:v>
                </c:pt>
                <c:pt idx="38362">
                  <c:v>29.79</c:v>
                </c:pt>
                <c:pt idx="38363">
                  <c:v>29.79</c:v>
                </c:pt>
                <c:pt idx="38364">
                  <c:v>29.79</c:v>
                </c:pt>
                <c:pt idx="38365">
                  <c:v>29.79</c:v>
                </c:pt>
                <c:pt idx="38366">
                  <c:v>29.79</c:v>
                </c:pt>
                <c:pt idx="38367">
                  <c:v>29.79</c:v>
                </c:pt>
                <c:pt idx="38368">
                  <c:v>29.79</c:v>
                </c:pt>
                <c:pt idx="38369">
                  <c:v>29.79</c:v>
                </c:pt>
                <c:pt idx="38370">
                  <c:v>29.79</c:v>
                </c:pt>
                <c:pt idx="38371">
                  <c:v>29.79</c:v>
                </c:pt>
                <c:pt idx="38372">
                  <c:v>29.79</c:v>
                </c:pt>
                <c:pt idx="38373">
                  <c:v>29.79</c:v>
                </c:pt>
                <c:pt idx="38374">
                  <c:v>29.79</c:v>
                </c:pt>
                <c:pt idx="38375">
                  <c:v>29.79</c:v>
                </c:pt>
                <c:pt idx="38376">
                  <c:v>29.79</c:v>
                </c:pt>
                <c:pt idx="38377">
                  <c:v>29.79</c:v>
                </c:pt>
                <c:pt idx="38378">
                  <c:v>29.79</c:v>
                </c:pt>
                <c:pt idx="38379">
                  <c:v>29.79</c:v>
                </c:pt>
                <c:pt idx="38380">
                  <c:v>29.79</c:v>
                </c:pt>
                <c:pt idx="38381">
                  <c:v>29.79</c:v>
                </c:pt>
                <c:pt idx="38382">
                  <c:v>29.79</c:v>
                </c:pt>
                <c:pt idx="38383">
                  <c:v>29.79</c:v>
                </c:pt>
                <c:pt idx="38384">
                  <c:v>29.79</c:v>
                </c:pt>
                <c:pt idx="38385">
                  <c:v>29.79</c:v>
                </c:pt>
                <c:pt idx="38386">
                  <c:v>29.79</c:v>
                </c:pt>
                <c:pt idx="38387">
                  <c:v>29.79</c:v>
                </c:pt>
                <c:pt idx="38388">
                  <c:v>29.79</c:v>
                </c:pt>
                <c:pt idx="38389">
                  <c:v>29.79</c:v>
                </c:pt>
                <c:pt idx="38390">
                  <c:v>29.79</c:v>
                </c:pt>
                <c:pt idx="38391">
                  <c:v>29.79</c:v>
                </c:pt>
                <c:pt idx="38392">
                  <c:v>29.79</c:v>
                </c:pt>
                <c:pt idx="38393">
                  <c:v>29.79</c:v>
                </c:pt>
                <c:pt idx="38394">
                  <c:v>29.79</c:v>
                </c:pt>
                <c:pt idx="38395">
                  <c:v>29.79</c:v>
                </c:pt>
                <c:pt idx="38396">
                  <c:v>29.79</c:v>
                </c:pt>
                <c:pt idx="38397">
                  <c:v>29.79</c:v>
                </c:pt>
                <c:pt idx="38398">
                  <c:v>29.79</c:v>
                </c:pt>
                <c:pt idx="38399">
                  <c:v>29.79</c:v>
                </c:pt>
                <c:pt idx="38400">
                  <c:v>29.79</c:v>
                </c:pt>
                <c:pt idx="38401">
                  <c:v>29.79</c:v>
                </c:pt>
                <c:pt idx="38402">
                  <c:v>29.79</c:v>
                </c:pt>
                <c:pt idx="38403">
                  <c:v>29.79</c:v>
                </c:pt>
                <c:pt idx="38404">
                  <c:v>29.79</c:v>
                </c:pt>
                <c:pt idx="38405">
                  <c:v>29.79</c:v>
                </c:pt>
                <c:pt idx="38406">
                  <c:v>29.79</c:v>
                </c:pt>
                <c:pt idx="38407">
                  <c:v>29.79</c:v>
                </c:pt>
                <c:pt idx="38408">
                  <c:v>29.79</c:v>
                </c:pt>
                <c:pt idx="38409">
                  <c:v>29.79</c:v>
                </c:pt>
                <c:pt idx="38410">
                  <c:v>29.79</c:v>
                </c:pt>
                <c:pt idx="38411">
                  <c:v>29.79</c:v>
                </c:pt>
                <c:pt idx="38412">
                  <c:v>29.79</c:v>
                </c:pt>
                <c:pt idx="38413">
                  <c:v>29.79</c:v>
                </c:pt>
                <c:pt idx="38414">
                  <c:v>29.79</c:v>
                </c:pt>
                <c:pt idx="38415">
                  <c:v>29.79</c:v>
                </c:pt>
                <c:pt idx="38416">
                  <c:v>29.79</c:v>
                </c:pt>
                <c:pt idx="38417">
                  <c:v>29.79</c:v>
                </c:pt>
                <c:pt idx="38418">
                  <c:v>29.79</c:v>
                </c:pt>
                <c:pt idx="38419">
                  <c:v>29.79</c:v>
                </c:pt>
                <c:pt idx="38420">
                  <c:v>29.79</c:v>
                </c:pt>
                <c:pt idx="38421">
                  <c:v>29.79</c:v>
                </c:pt>
                <c:pt idx="38422">
                  <c:v>29.79</c:v>
                </c:pt>
                <c:pt idx="38423">
                  <c:v>29.79</c:v>
                </c:pt>
                <c:pt idx="38424">
                  <c:v>29.79</c:v>
                </c:pt>
                <c:pt idx="38425">
                  <c:v>29.79</c:v>
                </c:pt>
                <c:pt idx="38426">
                  <c:v>29.79</c:v>
                </c:pt>
                <c:pt idx="38427">
                  <c:v>29.79</c:v>
                </c:pt>
                <c:pt idx="38428">
                  <c:v>29.79</c:v>
                </c:pt>
                <c:pt idx="38429">
                  <c:v>29.79</c:v>
                </c:pt>
                <c:pt idx="38430">
                  <c:v>29.79</c:v>
                </c:pt>
                <c:pt idx="38431">
                  <c:v>29.79</c:v>
                </c:pt>
                <c:pt idx="38432">
                  <c:v>29.79</c:v>
                </c:pt>
                <c:pt idx="38433">
                  <c:v>29.79</c:v>
                </c:pt>
                <c:pt idx="38434">
                  <c:v>29.79</c:v>
                </c:pt>
                <c:pt idx="38435">
                  <c:v>29.79</c:v>
                </c:pt>
                <c:pt idx="38436">
                  <c:v>29.79</c:v>
                </c:pt>
                <c:pt idx="38437">
                  <c:v>29.79</c:v>
                </c:pt>
                <c:pt idx="38438">
                  <c:v>29.79</c:v>
                </c:pt>
                <c:pt idx="38439">
                  <c:v>29.79</c:v>
                </c:pt>
                <c:pt idx="38440">
                  <c:v>29.79</c:v>
                </c:pt>
                <c:pt idx="38441">
                  <c:v>29.79</c:v>
                </c:pt>
                <c:pt idx="38442">
                  <c:v>29.79</c:v>
                </c:pt>
                <c:pt idx="38443">
                  <c:v>29.79</c:v>
                </c:pt>
                <c:pt idx="38444">
                  <c:v>29.79</c:v>
                </c:pt>
                <c:pt idx="38445">
                  <c:v>29.79</c:v>
                </c:pt>
                <c:pt idx="38446">
                  <c:v>29.79</c:v>
                </c:pt>
                <c:pt idx="38447">
                  <c:v>29.79</c:v>
                </c:pt>
                <c:pt idx="38448">
                  <c:v>29.79</c:v>
                </c:pt>
                <c:pt idx="38449">
                  <c:v>29.79</c:v>
                </c:pt>
                <c:pt idx="38450">
                  <c:v>29.79</c:v>
                </c:pt>
                <c:pt idx="38451">
                  <c:v>29.79</c:v>
                </c:pt>
                <c:pt idx="38452">
                  <c:v>29.79</c:v>
                </c:pt>
                <c:pt idx="38453">
                  <c:v>29.79</c:v>
                </c:pt>
                <c:pt idx="38454">
                  <c:v>29.79</c:v>
                </c:pt>
                <c:pt idx="38455">
                  <c:v>29.79</c:v>
                </c:pt>
                <c:pt idx="38456">
                  <c:v>29.79</c:v>
                </c:pt>
                <c:pt idx="38457">
                  <c:v>29.79</c:v>
                </c:pt>
                <c:pt idx="38458">
                  <c:v>29.79</c:v>
                </c:pt>
                <c:pt idx="38459">
                  <c:v>29.79</c:v>
                </c:pt>
                <c:pt idx="38460">
                  <c:v>29.79</c:v>
                </c:pt>
                <c:pt idx="38461">
                  <c:v>29.79</c:v>
                </c:pt>
                <c:pt idx="38462">
                  <c:v>29.79</c:v>
                </c:pt>
                <c:pt idx="38463">
                  <c:v>29.79</c:v>
                </c:pt>
                <c:pt idx="38464">
                  <c:v>29.79</c:v>
                </c:pt>
                <c:pt idx="38465">
                  <c:v>29.79</c:v>
                </c:pt>
                <c:pt idx="38466">
                  <c:v>29.79</c:v>
                </c:pt>
                <c:pt idx="38467">
                  <c:v>29.79</c:v>
                </c:pt>
                <c:pt idx="38468">
                  <c:v>29.79</c:v>
                </c:pt>
                <c:pt idx="38469">
                  <c:v>29.79</c:v>
                </c:pt>
                <c:pt idx="38470">
                  <c:v>29.79</c:v>
                </c:pt>
                <c:pt idx="38471">
                  <c:v>29.79</c:v>
                </c:pt>
                <c:pt idx="38472">
                  <c:v>29.79</c:v>
                </c:pt>
                <c:pt idx="38473">
                  <c:v>29.79</c:v>
                </c:pt>
                <c:pt idx="38474">
                  <c:v>29.79</c:v>
                </c:pt>
                <c:pt idx="38475">
                  <c:v>29.79</c:v>
                </c:pt>
                <c:pt idx="38476">
                  <c:v>29.79</c:v>
                </c:pt>
                <c:pt idx="38477">
                  <c:v>29.79</c:v>
                </c:pt>
                <c:pt idx="38478">
                  <c:v>29.79</c:v>
                </c:pt>
                <c:pt idx="38479">
                  <c:v>29.79</c:v>
                </c:pt>
                <c:pt idx="38480">
                  <c:v>29.79</c:v>
                </c:pt>
                <c:pt idx="38481">
                  <c:v>29.79</c:v>
                </c:pt>
                <c:pt idx="38482">
                  <c:v>29.79</c:v>
                </c:pt>
                <c:pt idx="38483">
                  <c:v>29.79</c:v>
                </c:pt>
                <c:pt idx="38484">
                  <c:v>29.79</c:v>
                </c:pt>
                <c:pt idx="38485">
                  <c:v>29.79</c:v>
                </c:pt>
                <c:pt idx="38486">
                  <c:v>29.79</c:v>
                </c:pt>
                <c:pt idx="38487">
                  <c:v>29.79</c:v>
                </c:pt>
                <c:pt idx="38488">
                  <c:v>29.79</c:v>
                </c:pt>
                <c:pt idx="38489">
                  <c:v>29.79</c:v>
                </c:pt>
                <c:pt idx="38490">
                  <c:v>29.79</c:v>
                </c:pt>
                <c:pt idx="38491">
                  <c:v>29.79</c:v>
                </c:pt>
                <c:pt idx="38492">
                  <c:v>29.79</c:v>
                </c:pt>
                <c:pt idx="38493">
                  <c:v>29.79</c:v>
                </c:pt>
                <c:pt idx="38494">
                  <c:v>29.79</c:v>
                </c:pt>
                <c:pt idx="38495">
                  <c:v>29.79</c:v>
                </c:pt>
                <c:pt idx="38496">
                  <c:v>29.79</c:v>
                </c:pt>
                <c:pt idx="38497">
                  <c:v>29.79</c:v>
                </c:pt>
                <c:pt idx="38498">
                  <c:v>29.79</c:v>
                </c:pt>
                <c:pt idx="38499">
                  <c:v>29.79</c:v>
                </c:pt>
                <c:pt idx="38500">
                  <c:v>29.79</c:v>
                </c:pt>
                <c:pt idx="38501">
                  <c:v>29.79</c:v>
                </c:pt>
                <c:pt idx="38502">
                  <c:v>29.79</c:v>
                </c:pt>
                <c:pt idx="38503">
                  <c:v>29.79</c:v>
                </c:pt>
                <c:pt idx="38504">
                  <c:v>29.79</c:v>
                </c:pt>
                <c:pt idx="38505">
                  <c:v>29.79</c:v>
                </c:pt>
                <c:pt idx="38506">
                  <c:v>29.79</c:v>
                </c:pt>
                <c:pt idx="38507">
                  <c:v>29.79</c:v>
                </c:pt>
                <c:pt idx="38508">
                  <c:v>29.79</c:v>
                </c:pt>
                <c:pt idx="38509">
                  <c:v>29.79</c:v>
                </c:pt>
                <c:pt idx="38510">
                  <c:v>29.79</c:v>
                </c:pt>
                <c:pt idx="38511">
                  <c:v>29.79</c:v>
                </c:pt>
                <c:pt idx="38512">
                  <c:v>29.79</c:v>
                </c:pt>
                <c:pt idx="38513">
                  <c:v>29.79</c:v>
                </c:pt>
                <c:pt idx="38514">
                  <c:v>29.79</c:v>
                </c:pt>
                <c:pt idx="38515">
                  <c:v>29.79</c:v>
                </c:pt>
                <c:pt idx="38516">
                  <c:v>29.79</c:v>
                </c:pt>
                <c:pt idx="38517">
                  <c:v>29.79</c:v>
                </c:pt>
                <c:pt idx="38518">
                  <c:v>29.79</c:v>
                </c:pt>
                <c:pt idx="38519">
                  <c:v>29.79</c:v>
                </c:pt>
                <c:pt idx="38520">
                  <c:v>29.79</c:v>
                </c:pt>
                <c:pt idx="38521">
                  <c:v>29.79</c:v>
                </c:pt>
                <c:pt idx="38522">
                  <c:v>29.79</c:v>
                </c:pt>
                <c:pt idx="38523">
                  <c:v>29.79</c:v>
                </c:pt>
                <c:pt idx="38524">
                  <c:v>29.79</c:v>
                </c:pt>
                <c:pt idx="38525">
                  <c:v>29.79</c:v>
                </c:pt>
                <c:pt idx="38526">
                  <c:v>29.79</c:v>
                </c:pt>
                <c:pt idx="38527">
                  <c:v>29.79</c:v>
                </c:pt>
                <c:pt idx="38528">
                  <c:v>29.79</c:v>
                </c:pt>
                <c:pt idx="38529">
                  <c:v>29.79</c:v>
                </c:pt>
                <c:pt idx="38530">
                  <c:v>29.79</c:v>
                </c:pt>
                <c:pt idx="38531">
                  <c:v>29.79</c:v>
                </c:pt>
                <c:pt idx="38532">
                  <c:v>29.79</c:v>
                </c:pt>
                <c:pt idx="38533">
                  <c:v>29.79</c:v>
                </c:pt>
                <c:pt idx="38534">
                  <c:v>29.79</c:v>
                </c:pt>
                <c:pt idx="38535">
                  <c:v>29.79</c:v>
                </c:pt>
                <c:pt idx="38536">
                  <c:v>29.79</c:v>
                </c:pt>
                <c:pt idx="38537">
                  <c:v>29.79</c:v>
                </c:pt>
                <c:pt idx="38538">
                  <c:v>29.79</c:v>
                </c:pt>
                <c:pt idx="38539">
                  <c:v>29.79</c:v>
                </c:pt>
                <c:pt idx="38540">
                  <c:v>29.79</c:v>
                </c:pt>
                <c:pt idx="38541">
                  <c:v>29.79</c:v>
                </c:pt>
                <c:pt idx="38542">
                  <c:v>29.79</c:v>
                </c:pt>
                <c:pt idx="38543">
                  <c:v>29.79</c:v>
                </c:pt>
                <c:pt idx="38544">
                  <c:v>29.79</c:v>
                </c:pt>
                <c:pt idx="38545">
                  <c:v>29.79</c:v>
                </c:pt>
                <c:pt idx="38546">
                  <c:v>29.79</c:v>
                </c:pt>
                <c:pt idx="38547">
                  <c:v>29.79</c:v>
                </c:pt>
                <c:pt idx="38548">
                  <c:v>29.79</c:v>
                </c:pt>
                <c:pt idx="38549">
                  <c:v>29.79</c:v>
                </c:pt>
                <c:pt idx="38550">
                  <c:v>29.79</c:v>
                </c:pt>
                <c:pt idx="38551">
                  <c:v>29.79</c:v>
                </c:pt>
                <c:pt idx="38552">
                  <c:v>29.79</c:v>
                </c:pt>
                <c:pt idx="38553">
                  <c:v>29.79</c:v>
                </c:pt>
                <c:pt idx="38554">
                  <c:v>29.79</c:v>
                </c:pt>
                <c:pt idx="38555">
                  <c:v>29.79</c:v>
                </c:pt>
                <c:pt idx="38556">
                  <c:v>29.79</c:v>
                </c:pt>
                <c:pt idx="38557">
                  <c:v>29.79</c:v>
                </c:pt>
                <c:pt idx="38558">
                  <c:v>29.79</c:v>
                </c:pt>
                <c:pt idx="38559">
                  <c:v>29.79</c:v>
                </c:pt>
                <c:pt idx="38560">
                  <c:v>29.79</c:v>
                </c:pt>
                <c:pt idx="38561">
                  <c:v>29.79</c:v>
                </c:pt>
                <c:pt idx="38562">
                  <c:v>29.79</c:v>
                </c:pt>
                <c:pt idx="38563">
                  <c:v>29.79</c:v>
                </c:pt>
                <c:pt idx="38564">
                  <c:v>29.79</c:v>
                </c:pt>
                <c:pt idx="38565">
                  <c:v>29.79</c:v>
                </c:pt>
                <c:pt idx="38566">
                  <c:v>29.79</c:v>
                </c:pt>
                <c:pt idx="38567">
                  <c:v>29.79</c:v>
                </c:pt>
                <c:pt idx="38568">
                  <c:v>29.79</c:v>
                </c:pt>
                <c:pt idx="38569">
                  <c:v>29.79</c:v>
                </c:pt>
                <c:pt idx="38570">
                  <c:v>29.79</c:v>
                </c:pt>
                <c:pt idx="38571">
                  <c:v>29.79</c:v>
                </c:pt>
                <c:pt idx="38572">
                  <c:v>29.79</c:v>
                </c:pt>
                <c:pt idx="38573">
                  <c:v>29.79</c:v>
                </c:pt>
                <c:pt idx="38574">
                  <c:v>29.79</c:v>
                </c:pt>
                <c:pt idx="38575">
                  <c:v>29.79</c:v>
                </c:pt>
                <c:pt idx="38576">
                  <c:v>29.79</c:v>
                </c:pt>
                <c:pt idx="38577">
                  <c:v>29.79</c:v>
                </c:pt>
                <c:pt idx="38578">
                  <c:v>29.79</c:v>
                </c:pt>
                <c:pt idx="38579">
                  <c:v>29.79</c:v>
                </c:pt>
                <c:pt idx="38580">
                  <c:v>29.79</c:v>
                </c:pt>
                <c:pt idx="38581">
                  <c:v>29.79</c:v>
                </c:pt>
                <c:pt idx="38582">
                  <c:v>29.79</c:v>
                </c:pt>
                <c:pt idx="38583">
                  <c:v>29.79</c:v>
                </c:pt>
                <c:pt idx="38584">
                  <c:v>29.79</c:v>
                </c:pt>
                <c:pt idx="38585">
                  <c:v>29.79</c:v>
                </c:pt>
                <c:pt idx="38586">
                  <c:v>29.79</c:v>
                </c:pt>
                <c:pt idx="38587">
                  <c:v>29.79</c:v>
                </c:pt>
                <c:pt idx="38588">
                  <c:v>29.79</c:v>
                </c:pt>
                <c:pt idx="38589">
                  <c:v>29.79</c:v>
                </c:pt>
                <c:pt idx="38590">
                  <c:v>29.79</c:v>
                </c:pt>
                <c:pt idx="38591">
                  <c:v>29.79</c:v>
                </c:pt>
                <c:pt idx="38592">
                  <c:v>29.79</c:v>
                </c:pt>
                <c:pt idx="38593">
                  <c:v>29.79</c:v>
                </c:pt>
                <c:pt idx="38594">
                  <c:v>29.79</c:v>
                </c:pt>
                <c:pt idx="38595">
                  <c:v>29.79</c:v>
                </c:pt>
                <c:pt idx="38596">
                  <c:v>29.79</c:v>
                </c:pt>
                <c:pt idx="38597">
                  <c:v>29.79</c:v>
                </c:pt>
                <c:pt idx="38598">
                  <c:v>29.79</c:v>
                </c:pt>
                <c:pt idx="38599">
                  <c:v>29.79</c:v>
                </c:pt>
                <c:pt idx="38600">
                  <c:v>29.79</c:v>
                </c:pt>
                <c:pt idx="38601">
                  <c:v>29.79</c:v>
                </c:pt>
                <c:pt idx="38602">
                  <c:v>29.79</c:v>
                </c:pt>
                <c:pt idx="38603">
                  <c:v>29.79</c:v>
                </c:pt>
                <c:pt idx="38604">
                  <c:v>29.79</c:v>
                </c:pt>
                <c:pt idx="38605">
                  <c:v>29.79</c:v>
                </c:pt>
                <c:pt idx="38606">
                  <c:v>29.79</c:v>
                </c:pt>
                <c:pt idx="38607">
                  <c:v>29.79</c:v>
                </c:pt>
                <c:pt idx="38608">
                  <c:v>29.79</c:v>
                </c:pt>
                <c:pt idx="38609">
                  <c:v>29.79</c:v>
                </c:pt>
                <c:pt idx="38610">
                  <c:v>29.79</c:v>
                </c:pt>
                <c:pt idx="38611">
                  <c:v>29.79</c:v>
                </c:pt>
                <c:pt idx="38612">
                  <c:v>29.79</c:v>
                </c:pt>
                <c:pt idx="38613">
                  <c:v>29.79</c:v>
                </c:pt>
                <c:pt idx="38614">
                  <c:v>29.79</c:v>
                </c:pt>
                <c:pt idx="38615">
                  <c:v>29.79</c:v>
                </c:pt>
                <c:pt idx="38616">
                  <c:v>29.79</c:v>
                </c:pt>
                <c:pt idx="38617">
                  <c:v>29.79</c:v>
                </c:pt>
                <c:pt idx="38618">
                  <c:v>29.79</c:v>
                </c:pt>
                <c:pt idx="38619">
                  <c:v>29.79</c:v>
                </c:pt>
                <c:pt idx="38620">
                  <c:v>29.79</c:v>
                </c:pt>
                <c:pt idx="38621">
                  <c:v>29.79</c:v>
                </c:pt>
                <c:pt idx="38622">
                  <c:v>29.79</c:v>
                </c:pt>
                <c:pt idx="38623">
                  <c:v>29.79</c:v>
                </c:pt>
                <c:pt idx="38624">
                  <c:v>29.79</c:v>
                </c:pt>
                <c:pt idx="38625">
                  <c:v>29.79</c:v>
                </c:pt>
                <c:pt idx="38626">
                  <c:v>29.79</c:v>
                </c:pt>
                <c:pt idx="38627">
                  <c:v>29.79</c:v>
                </c:pt>
                <c:pt idx="38628">
                  <c:v>29.79</c:v>
                </c:pt>
                <c:pt idx="38629">
                  <c:v>29.79</c:v>
                </c:pt>
                <c:pt idx="38630">
                  <c:v>29.79</c:v>
                </c:pt>
                <c:pt idx="38631">
                  <c:v>29.79</c:v>
                </c:pt>
                <c:pt idx="38632">
                  <c:v>29.79</c:v>
                </c:pt>
                <c:pt idx="38633">
                  <c:v>29.79</c:v>
                </c:pt>
                <c:pt idx="38634">
                  <c:v>29.79</c:v>
                </c:pt>
                <c:pt idx="38635">
                  <c:v>29.79</c:v>
                </c:pt>
                <c:pt idx="38636">
                  <c:v>29.79</c:v>
                </c:pt>
                <c:pt idx="38637">
                  <c:v>29.79</c:v>
                </c:pt>
                <c:pt idx="38638">
                  <c:v>29.79</c:v>
                </c:pt>
                <c:pt idx="38639">
                  <c:v>29.79</c:v>
                </c:pt>
                <c:pt idx="38640">
                  <c:v>29.79</c:v>
                </c:pt>
                <c:pt idx="38641">
                  <c:v>29.79</c:v>
                </c:pt>
                <c:pt idx="38642">
                  <c:v>29.79</c:v>
                </c:pt>
                <c:pt idx="38643">
                  <c:v>29.79</c:v>
                </c:pt>
                <c:pt idx="38644">
                  <c:v>29.79</c:v>
                </c:pt>
                <c:pt idx="38645">
                  <c:v>29.79</c:v>
                </c:pt>
                <c:pt idx="38646">
                  <c:v>29.79</c:v>
                </c:pt>
                <c:pt idx="38647">
                  <c:v>29.79</c:v>
                </c:pt>
                <c:pt idx="38648">
                  <c:v>29.79</c:v>
                </c:pt>
                <c:pt idx="38649">
                  <c:v>29.79</c:v>
                </c:pt>
                <c:pt idx="38650">
                  <c:v>29.79</c:v>
                </c:pt>
                <c:pt idx="38651">
                  <c:v>29.79</c:v>
                </c:pt>
                <c:pt idx="38652">
                  <c:v>29.79</c:v>
                </c:pt>
                <c:pt idx="38653">
                  <c:v>29.79</c:v>
                </c:pt>
                <c:pt idx="38654">
                  <c:v>29.79</c:v>
                </c:pt>
                <c:pt idx="38655">
                  <c:v>29.79</c:v>
                </c:pt>
                <c:pt idx="38656">
                  <c:v>29.79</c:v>
                </c:pt>
                <c:pt idx="38657">
                  <c:v>29.79</c:v>
                </c:pt>
                <c:pt idx="38658">
                  <c:v>29.79</c:v>
                </c:pt>
                <c:pt idx="38659">
                  <c:v>29.79</c:v>
                </c:pt>
                <c:pt idx="38660">
                  <c:v>29.79</c:v>
                </c:pt>
                <c:pt idx="38661">
                  <c:v>29.79</c:v>
                </c:pt>
                <c:pt idx="38662">
                  <c:v>29.79</c:v>
                </c:pt>
                <c:pt idx="38663">
                  <c:v>29.79</c:v>
                </c:pt>
                <c:pt idx="38664">
                  <c:v>29.79</c:v>
                </c:pt>
                <c:pt idx="38665">
                  <c:v>29.79</c:v>
                </c:pt>
                <c:pt idx="38666">
                  <c:v>29.79</c:v>
                </c:pt>
                <c:pt idx="38667">
                  <c:v>29.79</c:v>
                </c:pt>
                <c:pt idx="38668">
                  <c:v>29.79</c:v>
                </c:pt>
                <c:pt idx="38669">
                  <c:v>29.79</c:v>
                </c:pt>
                <c:pt idx="38670">
                  <c:v>29.79</c:v>
                </c:pt>
                <c:pt idx="38671">
                  <c:v>29.79</c:v>
                </c:pt>
                <c:pt idx="38672">
                  <c:v>29.79</c:v>
                </c:pt>
                <c:pt idx="38673">
                  <c:v>29.79</c:v>
                </c:pt>
                <c:pt idx="38674">
                  <c:v>29.79</c:v>
                </c:pt>
                <c:pt idx="38675">
                  <c:v>29.79</c:v>
                </c:pt>
                <c:pt idx="38676">
                  <c:v>29.79</c:v>
                </c:pt>
                <c:pt idx="38677">
                  <c:v>29.79</c:v>
                </c:pt>
                <c:pt idx="38678">
                  <c:v>29.79</c:v>
                </c:pt>
                <c:pt idx="38679">
                  <c:v>29.79</c:v>
                </c:pt>
                <c:pt idx="38680">
                  <c:v>29.79</c:v>
                </c:pt>
                <c:pt idx="38681">
                  <c:v>29.79</c:v>
                </c:pt>
                <c:pt idx="38682">
                  <c:v>29.79</c:v>
                </c:pt>
                <c:pt idx="38683">
                  <c:v>29.79</c:v>
                </c:pt>
                <c:pt idx="38684">
                  <c:v>29.79</c:v>
                </c:pt>
                <c:pt idx="38685">
                  <c:v>29.79</c:v>
                </c:pt>
                <c:pt idx="38686">
                  <c:v>29.79</c:v>
                </c:pt>
                <c:pt idx="38687">
                  <c:v>29.79</c:v>
                </c:pt>
                <c:pt idx="38688">
                  <c:v>29.79</c:v>
                </c:pt>
                <c:pt idx="38689">
                  <c:v>29.79</c:v>
                </c:pt>
                <c:pt idx="38690">
                  <c:v>29.79</c:v>
                </c:pt>
                <c:pt idx="38691">
                  <c:v>29.79</c:v>
                </c:pt>
                <c:pt idx="38692">
                  <c:v>29.79</c:v>
                </c:pt>
                <c:pt idx="38693">
                  <c:v>29.79</c:v>
                </c:pt>
                <c:pt idx="38694">
                  <c:v>29.79</c:v>
                </c:pt>
                <c:pt idx="38695">
                  <c:v>29.79</c:v>
                </c:pt>
                <c:pt idx="38696">
                  <c:v>29.79</c:v>
                </c:pt>
                <c:pt idx="38697">
                  <c:v>29.79</c:v>
                </c:pt>
                <c:pt idx="38698">
                  <c:v>29.79</c:v>
                </c:pt>
                <c:pt idx="38699">
                  <c:v>29.79</c:v>
                </c:pt>
                <c:pt idx="38700">
                  <c:v>29.79</c:v>
                </c:pt>
                <c:pt idx="38701">
                  <c:v>29.79</c:v>
                </c:pt>
                <c:pt idx="38702">
                  <c:v>29.79</c:v>
                </c:pt>
                <c:pt idx="38703">
                  <c:v>29.79</c:v>
                </c:pt>
                <c:pt idx="38704">
                  <c:v>29.79</c:v>
                </c:pt>
                <c:pt idx="38705">
                  <c:v>29.79</c:v>
                </c:pt>
                <c:pt idx="38706">
                  <c:v>29.79</c:v>
                </c:pt>
                <c:pt idx="38707">
                  <c:v>29.79</c:v>
                </c:pt>
                <c:pt idx="38708">
                  <c:v>29.79</c:v>
                </c:pt>
                <c:pt idx="38709">
                  <c:v>29.79</c:v>
                </c:pt>
                <c:pt idx="38710">
                  <c:v>29.79</c:v>
                </c:pt>
                <c:pt idx="38711">
                  <c:v>29.79</c:v>
                </c:pt>
                <c:pt idx="38712">
                  <c:v>29.79</c:v>
                </c:pt>
                <c:pt idx="38713">
                  <c:v>29.79</c:v>
                </c:pt>
                <c:pt idx="38714">
                  <c:v>29.79</c:v>
                </c:pt>
                <c:pt idx="38715">
                  <c:v>29.79</c:v>
                </c:pt>
                <c:pt idx="38716">
                  <c:v>29.79</c:v>
                </c:pt>
                <c:pt idx="38717">
                  <c:v>29.79</c:v>
                </c:pt>
                <c:pt idx="38718">
                  <c:v>29.79</c:v>
                </c:pt>
                <c:pt idx="38719">
                  <c:v>29.79</c:v>
                </c:pt>
                <c:pt idx="38720">
                  <c:v>29.79</c:v>
                </c:pt>
                <c:pt idx="38721">
                  <c:v>29.79</c:v>
                </c:pt>
                <c:pt idx="38722">
                  <c:v>29.79</c:v>
                </c:pt>
                <c:pt idx="38723">
                  <c:v>29.79</c:v>
                </c:pt>
                <c:pt idx="38724">
                  <c:v>29.79</c:v>
                </c:pt>
                <c:pt idx="38725">
                  <c:v>29.79</c:v>
                </c:pt>
                <c:pt idx="38726">
                  <c:v>29.79</c:v>
                </c:pt>
                <c:pt idx="38727">
                  <c:v>29.79</c:v>
                </c:pt>
                <c:pt idx="38728">
                  <c:v>29.79</c:v>
                </c:pt>
                <c:pt idx="38729">
                  <c:v>29.79</c:v>
                </c:pt>
                <c:pt idx="38730">
                  <c:v>29.79</c:v>
                </c:pt>
                <c:pt idx="38731">
                  <c:v>29.79</c:v>
                </c:pt>
                <c:pt idx="38732">
                  <c:v>29.79</c:v>
                </c:pt>
                <c:pt idx="38733">
                  <c:v>29.79</c:v>
                </c:pt>
                <c:pt idx="38734">
                  <c:v>29.79</c:v>
                </c:pt>
                <c:pt idx="38735">
                  <c:v>29.79</c:v>
                </c:pt>
                <c:pt idx="38736">
                  <c:v>29.79</c:v>
                </c:pt>
                <c:pt idx="38737">
                  <c:v>29.79</c:v>
                </c:pt>
                <c:pt idx="38738">
                  <c:v>29.79</c:v>
                </c:pt>
                <c:pt idx="38739">
                  <c:v>29.79</c:v>
                </c:pt>
                <c:pt idx="38740">
                  <c:v>29.79</c:v>
                </c:pt>
                <c:pt idx="38741">
                  <c:v>29.79</c:v>
                </c:pt>
                <c:pt idx="38742">
                  <c:v>29.79</c:v>
                </c:pt>
                <c:pt idx="38743">
                  <c:v>29.79</c:v>
                </c:pt>
                <c:pt idx="38744">
                  <c:v>29.79</c:v>
                </c:pt>
                <c:pt idx="38745">
                  <c:v>29.79</c:v>
                </c:pt>
                <c:pt idx="38746">
                  <c:v>29.79</c:v>
                </c:pt>
                <c:pt idx="38747">
                  <c:v>29.79</c:v>
                </c:pt>
                <c:pt idx="38748">
                  <c:v>29.79</c:v>
                </c:pt>
                <c:pt idx="38749">
                  <c:v>29.79</c:v>
                </c:pt>
                <c:pt idx="38750">
                  <c:v>29.79</c:v>
                </c:pt>
                <c:pt idx="38751">
                  <c:v>29.79</c:v>
                </c:pt>
                <c:pt idx="38752">
                  <c:v>29.79</c:v>
                </c:pt>
                <c:pt idx="38753">
                  <c:v>29.79</c:v>
                </c:pt>
                <c:pt idx="38754">
                  <c:v>29.79</c:v>
                </c:pt>
                <c:pt idx="38755">
                  <c:v>29.79</c:v>
                </c:pt>
                <c:pt idx="38756">
                  <c:v>29.79</c:v>
                </c:pt>
                <c:pt idx="38757">
                  <c:v>29.79</c:v>
                </c:pt>
                <c:pt idx="38758">
                  <c:v>29.79</c:v>
                </c:pt>
                <c:pt idx="38759">
                  <c:v>29.79</c:v>
                </c:pt>
                <c:pt idx="38760">
                  <c:v>29.79</c:v>
                </c:pt>
                <c:pt idx="38761">
                  <c:v>29.79</c:v>
                </c:pt>
                <c:pt idx="38762">
                  <c:v>29.79</c:v>
                </c:pt>
                <c:pt idx="38763">
                  <c:v>29.79</c:v>
                </c:pt>
                <c:pt idx="38764">
                  <c:v>29.79</c:v>
                </c:pt>
                <c:pt idx="38765">
                  <c:v>29.79</c:v>
                </c:pt>
                <c:pt idx="38766">
                  <c:v>29.79</c:v>
                </c:pt>
                <c:pt idx="38767">
                  <c:v>29.79</c:v>
                </c:pt>
                <c:pt idx="38768">
                  <c:v>29.79</c:v>
                </c:pt>
                <c:pt idx="38769">
                  <c:v>29.79</c:v>
                </c:pt>
                <c:pt idx="38770">
                  <c:v>29.79</c:v>
                </c:pt>
                <c:pt idx="38771">
                  <c:v>29.79</c:v>
                </c:pt>
                <c:pt idx="38772">
                  <c:v>29.79</c:v>
                </c:pt>
                <c:pt idx="38773">
                  <c:v>29.79</c:v>
                </c:pt>
                <c:pt idx="38774">
                  <c:v>29.79</c:v>
                </c:pt>
                <c:pt idx="38775">
                  <c:v>29.79</c:v>
                </c:pt>
                <c:pt idx="38776">
                  <c:v>29.79</c:v>
                </c:pt>
                <c:pt idx="38777">
                  <c:v>29.79</c:v>
                </c:pt>
                <c:pt idx="38778">
                  <c:v>29.79</c:v>
                </c:pt>
                <c:pt idx="38779">
                  <c:v>29.79</c:v>
                </c:pt>
                <c:pt idx="38780">
                  <c:v>29.79</c:v>
                </c:pt>
                <c:pt idx="38781">
                  <c:v>29.79</c:v>
                </c:pt>
                <c:pt idx="38782">
                  <c:v>29.79</c:v>
                </c:pt>
                <c:pt idx="38783">
                  <c:v>29.79</c:v>
                </c:pt>
                <c:pt idx="38784">
                  <c:v>29.79</c:v>
                </c:pt>
                <c:pt idx="38785">
                  <c:v>29.79</c:v>
                </c:pt>
                <c:pt idx="38786">
                  <c:v>29.79</c:v>
                </c:pt>
                <c:pt idx="38787">
                  <c:v>29.79</c:v>
                </c:pt>
                <c:pt idx="38788">
                  <c:v>29.79</c:v>
                </c:pt>
                <c:pt idx="38789">
                  <c:v>29.79</c:v>
                </c:pt>
                <c:pt idx="38790">
                  <c:v>29.79</c:v>
                </c:pt>
                <c:pt idx="38791">
                  <c:v>29.79</c:v>
                </c:pt>
                <c:pt idx="38792">
                  <c:v>29.79</c:v>
                </c:pt>
                <c:pt idx="38793">
                  <c:v>29.79</c:v>
                </c:pt>
                <c:pt idx="38794">
                  <c:v>29.79</c:v>
                </c:pt>
                <c:pt idx="38795">
                  <c:v>29.79</c:v>
                </c:pt>
                <c:pt idx="38796">
                  <c:v>29.79</c:v>
                </c:pt>
                <c:pt idx="38797">
                  <c:v>29.79</c:v>
                </c:pt>
                <c:pt idx="38798">
                  <c:v>29.79</c:v>
                </c:pt>
                <c:pt idx="38799">
                  <c:v>29.79</c:v>
                </c:pt>
                <c:pt idx="38800">
                  <c:v>29.79</c:v>
                </c:pt>
                <c:pt idx="38801">
                  <c:v>29.79</c:v>
                </c:pt>
                <c:pt idx="38802">
                  <c:v>29.79</c:v>
                </c:pt>
                <c:pt idx="38803">
                  <c:v>29.79</c:v>
                </c:pt>
                <c:pt idx="38804">
                  <c:v>29.79</c:v>
                </c:pt>
                <c:pt idx="38805">
                  <c:v>29.79</c:v>
                </c:pt>
                <c:pt idx="38806">
                  <c:v>29.79</c:v>
                </c:pt>
                <c:pt idx="38807">
                  <c:v>29.79</c:v>
                </c:pt>
                <c:pt idx="38808">
                  <c:v>29.79</c:v>
                </c:pt>
                <c:pt idx="38809">
                  <c:v>29.79</c:v>
                </c:pt>
                <c:pt idx="38810">
                  <c:v>29.79</c:v>
                </c:pt>
                <c:pt idx="38811">
                  <c:v>29.79</c:v>
                </c:pt>
                <c:pt idx="38812">
                  <c:v>29.79</c:v>
                </c:pt>
                <c:pt idx="38813">
                  <c:v>29.79</c:v>
                </c:pt>
                <c:pt idx="38814">
                  <c:v>29.79</c:v>
                </c:pt>
                <c:pt idx="38815">
                  <c:v>29.79</c:v>
                </c:pt>
                <c:pt idx="38816">
                  <c:v>29.79</c:v>
                </c:pt>
                <c:pt idx="38817">
                  <c:v>29.79</c:v>
                </c:pt>
                <c:pt idx="38818">
                  <c:v>29.79</c:v>
                </c:pt>
                <c:pt idx="38819">
                  <c:v>29.79</c:v>
                </c:pt>
                <c:pt idx="38820">
                  <c:v>29.79</c:v>
                </c:pt>
                <c:pt idx="38821">
                  <c:v>29.79</c:v>
                </c:pt>
                <c:pt idx="38822">
                  <c:v>29.79</c:v>
                </c:pt>
                <c:pt idx="38823">
                  <c:v>29.79</c:v>
                </c:pt>
                <c:pt idx="38824">
                  <c:v>29.79</c:v>
                </c:pt>
                <c:pt idx="38825">
                  <c:v>29.79</c:v>
                </c:pt>
                <c:pt idx="38826">
                  <c:v>29.79</c:v>
                </c:pt>
                <c:pt idx="38827">
                  <c:v>29.79</c:v>
                </c:pt>
                <c:pt idx="38828">
                  <c:v>29.79</c:v>
                </c:pt>
                <c:pt idx="38829">
                  <c:v>29.79</c:v>
                </c:pt>
                <c:pt idx="38830">
                  <c:v>29.79</c:v>
                </c:pt>
                <c:pt idx="38831">
                  <c:v>29.79</c:v>
                </c:pt>
                <c:pt idx="38832">
                  <c:v>29.79</c:v>
                </c:pt>
                <c:pt idx="38833">
                  <c:v>29.79</c:v>
                </c:pt>
                <c:pt idx="38834">
                  <c:v>29.79</c:v>
                </c:pt>
                <c:pt idx="38835">
                  <c:v>29.79</c:v>
                </c:pt>
                <c:pt idx="38836">
                  <c:v>29.79</c:v>
                </c:pt>
                <c:pt idx="38837">
                  <c:v>29.79</c:v>
                </c:pt>
                <c:pt idx="38838">
                  <c:v>29.79</c:v>
                </c:pt>
                <c:pt idx="38839">
                  <c:v>29.79</c:v>
                </c:pt>
                <c:pt idx="38840">
                  <c:v>29.79</c:v>
                </c:pt>
                <c:pt idx="38841">
                  <c:v>29.79</c:v>
                </c:pt>
                <c:pt idx="38842">
                  <c:v>29.79</c:v>
                </c:pt>
                <c:pt idx="38843">
                  <c:v>29.79</c:v>
                </c:pt>
                <c:pt idx="38844">
                  <c:v>29.79</c:v>
                </c:pt>
                <c:pt idx="38845">
                  <c:v>29.79</c:v>
                </c:pt>
                <c:pt idx="38846">
                  <c:v>29.79</c:v>
                </c:pt>
                <c:pt idx="38847">
                  <c:v>29.79</c:v>
                </c:pt>
                <c:pt idx="38848">
                  <c:v>29.79</c:v>
                </c:pt>
                <c:pt idx="38849">
                  <c:v>29.79</c:v>
                </c:pt>
                <c:pt idx="38850">
                  <c:v>29.79</c:v>
                </c:pt>
                <c:pt idx="38851">
                  <c:v>29.79</c:v>
                </c:pt>
                <c:pt idx="38852">
                  <c:v>29.79</c:v>
                </c:pt>
                <c:pt idx="38853">
                  <c:v>29.79</c:v>
                </c:pt>
                <c:pt idx="38854">
                  <c:v>29.79</c:v>
                </c:pt>
                <c:pt idx="38855">
                  <c:v>29.79</c:v>
                </c:pt>
                <c:pt idx="38856">
                  <c:v>29.79</c:v>
                </c:pt>
                <c:pt idx="38857">
                  <c:v>29.79</c:v>
                </c:pt>
                <c:pt idx="38858">
                  <c:v>29.79</c:v>
                </c:pt>
                <c:pt idx="38859">
                  <c:v>29.79</c:v>
                </c:pt>
                <c:pt idx="38860">
                  <c:v>29.79</c:v>
                </c:pt>
                <c:pt idx="38861">
                  <c:v>29.79</c:v>
                </c:pt>
                <c:pt idx="38862">
                  <c:v>29.79</c:v>
                </c:pt>
                <c:pt idx="38863">
                  <c:v>29.79</c:v>
                </c:pt>
                <c:pt idx="38864">
                  <c:v>29.79</c:v>
                </c:pt>
                <c:pt idx="38865">
                  <c:v>29.79</c:v>
                </c:pt>
                <c:pt idx="38866">
                  <c:v>29.79</c:v>
                </c:pt>
                <c:pt idx="38867">
                  <c:v>29.79</c:v>
                </c:pt>
                <c:pt idx="38868">
                  <c:v>29.79</c:v>
                </c:pt>
                <c:pt idx="38869">
                  <c:v>29.79</c:v>
                </c:pt>
                <c:pt idx="38870">
                  <c:v>29.79</c:v>
                </c:pt>
                <c:pt idx="38871">
                  <c:v>29.79</c:v>
                </c:pt>
                <c:pt idx="38872">
                  <c:v>29.79</c:v>
                </c:pt>
                <c:pt idx="38873">
                  <c:v>29.79</c:v>
                </c:pt>
                <c:pt idx="38874">
                  <c:v>29.79</c:v>
                </c:pt>
                <c:pt idx="38875">
                  <c:v>29.79</c:v>
                </c:pt>
                <c:pt idx="38876">
                  <c:v>29.79</c:v>
                </c:pt>
                <c:pt idx="38877">
                  <c:v>29.79</c:v>
                </c:pt>
                <c:pt idx="38878">
                  <c:v>29.803999999999998</c:v>
                </c:pt>
                <c:pt idx="38879">
                  <c:v>29.803999999999998</c:v>
                </c:pt>
                <c:pt idx="38880">
                  <c:v>29.803999999999998</c:v>
                </c:pt>
                <c:pt idx="38881">
                  <c:v>29.803999999999998</c:v>
                </c:pt>
                <c:pt idx="38882">
                  <c:v>29.803999999999998</c:v>
                </c:pt>
                <c:pt idx="38883">
                  <c:v>29.803999999999998</c:v>
                </c:pt>
                <c:pt idx="38884">
                  <c:v>29.803999999999998</c:v>
                </c:pt>
                <c:pt idx="38885">
                  <c:v>29.803999999999998</c:v>
                </c:pt>
                <c:pt idx="38886">
                  <c:v>29.803999999999998</c:v>
                </c:pt>
                <c:pt idx="38887">
                  <c:v>29.803999999999998</c:v>
                </c:pt>
                <c:pt idx="38888">
                  <c:v>29.803999999999998</c:v>
                </c:pt>
                <c:pt idx="38889">
                  <c:v>29.803999999999998</c:v>
                </c:pt>
                <c:pt idx="38890">
                  <c:v>29.803999999999998</c:v>
                </c:pt>
                <c:pt idx="38891">
                  <c:v>29.803999999999998</c:v>
                </c:pt>
                <c:pt idx="38892">
                  <c:v>29.803999999999998</c:v>
                </c:pt>
                <c:pt idx="38893">
                  <c:v>29.803999999999998</c:v>
                </c:pt>
                <c:pt idx="38894">
                  <c:v>29.803999999999998</c:v>
                </c:pt>
                <c:pt idx="38895">
                  <c:v>29.803999999999998</c:v>
                </c:pt>
                <c:pt idx="38896">
                  <c:v>29.803999999999998</c:v>
                </c:pt>
                <c:pt idx="38897">
                  <c:v>29.803999999999998</c:v>
                </c:pt>
                <c:pt idx="38898">
                  <c:v>29.803999999999998</c:v>
                </c:pt>
                <c:pt idx="38899">
                  <c:v>29.803999999999998</c:v>
                </c:pt>
                <c:pt idx="38900">
                  <c:v>29.803999999999998</c:v>
                </c:pt>
                <c:pt idx="38901">
                  <c:v>29.803999999999998</c:v>
                </c:pt>
                <c:pt idx="38902">
                  <c:v>29.803999999999998</c:v>
                </c:pt>
                <c:pt idx="38903">
                  <c:v>29.803999999999998</c:v>
                </c:pt>
                <c:pt idx="38904">
                  <c:v>29.803999999999998</c:v>
                </c:pt>
                <c:pt idx="38905">
                  <c:v>29.803999999999998</c:v>
                </c:pt>
                <c:pt idx="38906">
                  <c:v>29.803999999999998</c:v>
                </c:pt>
                <c:pt idx="38907">
                  <c:v>29.803999999999998</c:v>
                </c:pt>
                <c:pt idx="38908">
                  <c:v>29.803999999999998</c:v>
                </c:pt>
                <c:pt idx="38909">
                  <c:v>29.803999999999998</c:v>
                </c:pt>
                <c:pt idx="38910">
                  <c:v>29.803999999999998</c:v>
                </c:pt>
                <c:pt idx="38911">
                  <c:v>29.803999999999998</c:v>
                </c:pt>
                <c:pt idx="38912">
                  <c:v>29.803999999999998</c:v>
                </c:pt>
                <c:pt idx="38913">
                  <c:v>29.803999999999998</c:v>
                </c:pt>
                <c:pt idx="38914">
                  <c:v>29.803999999999998</c:v>
                </c:pt>
                <c:pt idx="38915">
                  <c:v>29.803999999999998</c:v>
                </c:pt>
                <c:pt idx="38916">
                  <c:v>29.803999999999998</c:v>
                </c:pt>
                <c:pt idx="38917">
                  <c:v>29.803999999999998</c:v>
                </c:pt>
                <c:pt idx="38918">
                  <c:v>29.803999999999998</c:v>
                </c:pt>
                <c:pt idx="38919">
                  <c:v>29.803999999999998</c:v>
                </c:pt>
                <c:pt idx="38920">
                  <c:v>29.803999999999998</c:v>
                </c:pt>
                <c:pt idx="38921">
                  <c:v>29.803999999999998</c:v>
                </c:pt>
                <c:pt idx="38922">
                  <c:v>29.803999999999998</c:v>
                </c:pt>
                <c:pt idx="38923">
                  <c:v>29.803999999999998</c:v>
                </c:pt>
                <c:pt idx="38924">
                  <c:v>29.803999999999998</c:v>
                </c:pt>
                <c:pt idx="38925">
                  <c:v>29.803999999999998</c:v>
                </c:pt>
                <c:pt idx="38926">
                  <c:v>29.803999999999998</c:v>
                </c:pt>
                <c:pt idx="38927">
                  <c:v>29.803999999999998</c:v>
                </c:pt>
                <c:pt idx="38928">
                  <c:v>29.803999999999998</c:v>
                </c:pt>
                <c:pt idx="38929">
                  <c:v>29.803999999999998</c:v>
                </c:pt>
                <c:pt idx="38930">
                  <c:v>29.803999999999998</c:v>
                </c:pt>
                <c:pt idx="38931">
                  <c:v>29.803999999999998</c:v>
                </c:pt>
                <c:pt idx="38932">
                  <c:v>29.803999999999998</c:v>
                </c:pt>
                <c:pt idx="38933">
                  <c:v>29.803999999999998</c:v>
                </c:pt>
                <c:pt idx="38934">
                  <c:v>29.803999999999998</c:v>
                </c:pt>
                <c:pt idx="38935">
                  <c:v>29.803999999999998</c:v>
                </c:pt>
                <c:pt idx="38936">
                  <c:v>29.803999999999998</c:v>
                </c:pt>
                <c:pt idx="38937">
                  <c:v>29.803999999999998</c:v>
                </c:pt>
                <c:pt idx="38938">
                  <c:v>29.803999999999998</c:v>
                </c:pt>
                <c:pt idx="38939">
                  <c:v>29.803999999999998</c:v>
                </c:pt>
                <c:pt idx="38940">
                  <c:v>29.803999999999998</c:v>
                </c:pt>
                <c:pt idx="38941">
                  <c:v>29.803999999999998</c:v>
                </c:pt>
                <c:pt idx="38942">
                  <c:v>29.803999999999998</c:v>
                </c:pt>
                <c:pt idx="38943">
                  <c:v>29.803999999999998</c:v>
                </c:pt>
                <c:pt idx="38944">
                  <c:v>29.803999999999998</c:v>
                </c:pt>
                <c:pt idx="38945">
                  <c:v>29.803999999999998</c:v>
                </c:pt>
                <c:pt idx="38946">
                  <c:v>29.803999999999998</c:v>
                </c:pt>
                <c:pt idx="38947">
                  <c:v>29.803999999999998</c:v>
                </c:pt>
                <c:pt idx="38948">
                  <c:v>29.803999999999998</c:v>
                </c:pt>
                <c:pt idx="38949">
                  <c:v>29.803999999999998</c:v>
                </c:pt>
                <c:pt idx="38950">
                  <c:v>29.803999999999998</c:v>
                </c:pt>
                <c:pt idx="38951">
                  <c:v>29.803999999999998</c:v>
                </c:pt>
                <c:pt idx="38952">
                  <c:v>29.803999999999998</c:v>
                </c:pt>
                <c:pt idx="38953">
                  <c:v>29.803999999999998</c:v>
                </c:pt>
                <c:pt idx="38954">
                  <c:v>29.803999999999998</c:v>
                </c:pt>
                <c:pt idx="38955">
                  <c:v>29.803999999999998</c:v>
                </c:pt>
                <c:pt idx="38956">
                  <c:v>29.803999999999998</c:v>
                </c:pt>
                <c:pt idx="38957">
                  <c:v>29.803999999999998</c:v>
                </c:pt>
                <c:pt idx="38958">
                  <c:v>29.803999999999998</c:v>
                </c:pt>
                <c:pt idx="38959">
                  <c:v>29.803999999999998</c:v>
                </c:pt>
                <c:pt idx="38960">
                  <c:v>29.803999999999998</c:v>
                </c:pt>
                <c:pt idx="38961">
                  <c:v>29.803999999999998</c:v>
                </c:pt>
                <c:pt idx="38962">
                  <c:v>29.803999999999998</c:v>
                </c:pt>
                <c:pt idx="38963">
                  <c:v>29.803999999999998</c:v>
                </c:pt>
                <c:pt idx="38964">
                  <c:v>29.803999999999998</c:v>
                </c:pt>
                <c:pt idx="38965">
                  <c:v>29.803999999999998</c:v>
                </c:pt>
                <c:pt idx="38966">
                  <c:v>29.803999999999998</c:v>
                </c:pt>
                <c:pt idx="38967">
                  <c:v>29.803999999999998</c:v>
                </c:pt>
                <c:pt idx="38968">
                  <c:v>29.803999999999998</c:v>
                </c:pt>
                <c:pt idx="38969">
                  <c:v>29.803999999999998</c:v>
                </c:pt>
                <c:pt idx="38970">
                  <c:v>29.803999999999998</c:v>
                </c:pt>
                <c:pt idx="38971">
                  <c:v>29.803999999999998</c:v>
                </c:pt>
                <c:pt idx="38972">
                  <c:v>29.803999999999998</c:v>
                </c:pt>
                <c:pt idx="38973">
                  <c:v>29.803999999999998</c:v>
                </c:pt>
                <c:pt idx="38974">
                  <c:v>29.803999999999998</c:v>
                </c:pt>
                <c:pt idx="38975">
                  <c:v>29.803999999999998</c:v>
                </c:pt>
                <c:pt idx="38976">
                  <c:v>29.803999999999998</c:v>
                </c:pt>
                <c:pt idx="38977">
                  <c:v>29.803999999999998</c:v>
                </c:pt>
                <c:pt idx="38978">
                  <c:v>29.803999999999998</c:v>
                </c:pt>
                <c:pt idx="38979">
                  <c:v>29.803999999999998</c:v>
                </c:pt>
                <c:pt idx="38980">
                  <c:v>29.803999999999998</c:v>
                </c:pt>
                <c:pt idx="38981">
                  <c:v>29.803999999999998</c:v>
                </c:pt>
                <c:pt idx="38982">
                  <c:v>29.803999999999998</c:v>
                </c:pt>
                <c:pt idx="38983">
                  <c:v>29.803999999999998</c:v>
                </c:pt>
                <c:pt idx="38984">
                  <c:v>29.803999999999998</c:v>
                </c:pt>
                <c:pt idx="38985">
                  <c:v>29.803999999999998</c:v>
                </c:pt>
                <c:pt idx="38986">
                  <c:v>29.803999999999998</c:v>
                </c:pt>
                <c:pt idx="38987">
                  <c:v>29.803999999999998</c:v>
                </c:pt>
                <c:pt idx="38988">
                  <c:v>29.803999999999998</c:v>
                </c:pt>
                <c:pt idx="38989">
                  <c:v>29.803999999999998</c:v>
                </c:pt>
                <c:pt idx="38990">
                  <c:v>29.803999999999998</c:v>
                </c:pt>
                <c:pt idx="38991">
                  <c:v>29.803999999999998</c:v>
                </c:pt>
                <c:pt idx="38992">
                  <c:v>29.803999999999998</c:v>
                </c:pt>
                <c:pt idx="38993">
                  <c:v>29.803999999999998</c:v>
                </c:pt>
                <c:pt idx="38994">
                  <c:v>29.803999999999998</c:v>
                </c:pt>
                <c:pt idx="38995">
                  <c:v>29.803999999999998</c:v>
                </c:pt>
                <c:pt idx="38996">
                  <c:v>29.803999999999998</c:v>
                </c:pt>
                <c:pt idx="38997">
                  <c:v>29.803999999999998</c:v>
                </c:pt>
                <c:pt idx="38998">
                  <c:v>29.803999999999998</c:v>
                </c:pt>
                <c:pt idx="38999">
                  <c:v>29.803999999999998</c:v>
                </c:pt>
                <c:pt idx="39000">
                  <c:v>29.803999999999998</c:v>
                </c:pt>
                <c:pt idx="39001">
                  <c:v>29.803999999999998</c:v>
                </c:pt>
                <c:pt idx="39002">
                  <c:v>29.803999999999998</c:v>
                </c:pt>
                <c:pt idx="39003">
                  <c:v>29.803999999999998</c:v>
                </c:pt>
                <c:pt idx="39004">
                  <c:v>29.803999999999998</c:v>
                </c:pt>
                <c:pt idx="39005">
                  <c:v>29.803999999999998</c:v>
                </c:pt>
                <c:pt idx="39006">
                  <c:v>29.803999999999998</c:v>
                </c:pt>
                <c:pt idx="39007">
                  <c:v>29.803999999999998</c:v>
                </c:pt>
                <c:pt idx="39008">
                  <c:v>29.803999999999998</c:v>
                </c:pt>
                <c:pt idx="39009">
                  <c:v>29.803999999999998</c:v>
                </c:pt>
                <c:pt idx="39010">
                  <c:v>29.803999999999998</c:v>
                </c:pt>
                <c:pt idx="39011">
                  <c:v>29.803999999999998</c:v>
                </c:pt>
                <c:pt idx="39012">
                  <c:v>29.803999999999998</c:v>
                </c:pt>
                <c:pt idx="39013">
                  <c:v>29.803999999999998</c:v>
                </c:pt>
                <c:pt idx="39014">
                  <c:v>29.803999999999998</c:v>
                </c:pt>
                <c:pt idx="39015">
                  <c:v>29.803999999999998</c:v>
                </c:pt>
                <c:pt idx="39016">
                  <c:v>29.803999999999998</c:v>
                </c:pt>
                <c:pt idx="39017">
                  <c:v>29.803999999999998</c:v>
                </c:pt>
                <c:pt idx="39018">
                  <c:v>29.803999999999998</c:v>
                </c:pt>
                <c:pt idx="39019">
                  <c:v>29.803999999999998</c:v>
                </c:pt>
                <c:pt idx="39020">
                  <c:v>29.803999999999998</c:v>
                </c:pt>
                <c:pt idx="39021">
                  <c:v>29.803999999999998</c:v>
                </c:pt>
                <c:pt idx="39022">
                  <c:v>29.803999999999998</c:v>
                </c:pt>
                <c:pt idx="39023">
                  <c:v>29.803999999999998</c:v>
                </c:pt>
                <c:pt idx="39024">
                  <c:v>29.803999999999998</c:v>
                </c:pt>
                <c:pt idx="39025">
                  <c:v>29.803999999999998</c:v>
                </c:pt>
                <c:pt idx="39026">
                  <c:v>29.803999999999998</c:v>
                </c:pt>
                <c:pt idx="39027">
                  <c:v>29.803999999999998</c:v>
                </c:pt>
                <c:pt idx="39028">
                  <c:v>29.803999999999998</c:v>
                </c:pt>
                <c:pt idx="39029">
                  <c:v>29.803999999999998</c:v>
                </c:pt>
                <c:pt idx="39030">
                  <c:v>29.803999999999998</c:v>
                </c:pt>
                <c:pt idx="39031">
                  <c:v>29.803999999999998</c:v>
                </c:pt>
                <c:pt idx="39032">
                  <c:v>29.803999999999998</c:v>
                </c:pt>
                <c:pt idx="39033">
                  <c:v>29.803999999999998</c:v>
                </c:pt>
                <c:pt idx="39034">
                  <c:v>29.803999999999998</c:v>
                </c:pt>
                <c:pt idx="39035">
                  <c:v>29.803999999999998</c:v>
                </c:pt>
                <c:pt idx="39036">
                  <c:v>29.803999999999998</c:v>
                </c:pt>
                <c:pt idx="39037">
                  <c:v>29.803999999999998</c:v>
                </c:pt>
                <c:pt idx="39038">
                  <c:v>29.803999999999998</c:v>
                </c:pt>
                <c:pt idx="39039">
                  <c:v>29.803999999999998</c:v>
                </c:pt>
                <c:pt idx="39040">
                  <c:v>29.803999999999998</c:v>
                </c:pt>
                <c:pt idx="39041">
                  <c:v>29.803999999999998</c:v>
                </c:pt>
                <c:pt idx="39042">
                  <c:v>29.803999999999998</c:v>
                </c:pt>
                <c:pt idx="39043">
                  <c:v>29.803999999999998</c:v>
                </c:pt>
                <c:pt idx="39044">
                  <c:v>29.803999999999998</c:v>
                </c:pt>
                <c:pt idx="39045">
                  <c:v>29.803999999999998</c:v>
                </c:pt>
                <c:pt idx="39046">
                  <c:v>29.803999999999998</c:v>
                </c:pt>
                <c:pt idx="39047">
                  <c:v>29.803999999999998</c:v>
                </c:pt>
                <c:pt idx="39048">
                  <c:v>29.803999999999998</c:v>
                </c:pt>
                <c:pt idx="39049">
                  <c:v>29.803999999999998</c:v>
                </c:pt>
                <c:pt idx="39050">
                  <c:v>29.803999999999998</c:v>
                </c:pt>
                <c:pt idx="39051">
                  <c:v>29.803999999999998</c:v>
                </c:pt>
                <c:pt idx="39052">
                  <c:v>29.803999999999998</c:v>
                </c:pt>
                <c:pt idx="39053">
                  <c:v>29.803999999999998</c:v>
                </c:pt>
                <c:pt idx="39054">
                  <c:v>29.803999999999998</c:v>
                </c:pt>
                <c:pt idx="39055">
                  <c:v>29.803999999999998</c:v>
                </c:pt>
                <c:pt idx="39056">
                  <c:v>29.803999999999998</c:v>
                </c:pt>
                <c:pt idx="39057">
                  <c:v>29.803999999999998</c:v>
                </c:pt>
                <c:pt idx="39058">
                  <c:v>29.803999999999998</c:v>
                </c:pt>
                <c:pt idx="39059">
                  <c:v>29.803999999999998</c:v>
                </c:pt>
                <c:pt idx="39060">
                  <c:v>29.803999999999998</c:v>
                </c:pt>
                <c:pt idx="39061">
                  <c:v>29.803999999999998</c:v>
                </c:pt>
                <c:pt idx="39062">
                  <c:v>29.803999999999998</c:v>
                </c:pt>
                <c:pt idx="39063">
                  <c:v>29.803999999999998</c:v>
                </c:pt>
                <c:pt idx="39064">
                  <c:v>29.803999999999998</c:v>
                </c:pt>
                <c:pt idx="39065">
                  <c:v>29.803999999999998</c:v>
                </c:pt>
                <c:pt idx="39066">
                  <c:v>29.803999999999998</c:v>
                </c:pt>
                <c:pt idx="39067">
                  <c:v>29.803999999999998</c:v>
                </c:pt>
                <c:pt idx="39068">
                  <c:v>29.803999999999998</c:v>
                </c:pt>
                <c:pt idx="39069">
                  <c:v>29.803999999999998</c:v>
                </c:pt>
                <c:pt idx="39070">
                  <c:v>29.803999999999998</c:v>
                </c:pt>
                <c:pt idx="39071">
                  <c:v>29.803999999999998</c:v>
                </c:pt>
                <c:pt idx="39072">
                  <c:v>29.803999999999998</c:v>
                </c:pt>
                <c:pt idx="39073">
                  <c:v>29.803999999999998</c:v>
                </c:pt>
                <c:pt idx="39074">
                  <c:v>29.803999999999998</c:v>
                </c:pt>
                <c:pt idx="39075">
                  <c:v>29.803999999999998</c:v>
                </c:pt>
                <c:pt idx="39076">
                  <c:v>29.803999999999998</c:v>
                </c:pt>
                <c:pt idx="39077">
                  <c:v>29.803999999999998</c:v>
                </c:pt>
                <c:pt idx="39078">
                  <c:v>29.803999999999998</c:v>
                </c:pt>
                <c:pt idx="39079">
                  <c:v>29.803999999999998</c:v>
                </c:pt>
                <c:pt idx="39080">
                  <c:v>29.803999999999998</c:v>
                </c:pt>
                <c:pt idx="39081">
                  <c:v>29.803999999999998</c:v>
                </c:pt>
                <c:pt idx="39082">
                  <c:v>29.803999999999998</c:v>
                </c:pt>
                <c:pt idx="39083">
                  <c:v>29.803999999999998</c:v>
                </c:pt>
                <c:pt idx="39084">
                  <c:v>29.803999999999998</c:v>
                </c:pt>
                <c:pt idx="39085">
                  <c:v>29.803999999999998</c:v>
                </c:pt>
                <c:pt idx="39086">
                  <c:v>29.803999999999998</c:v>
                </c:pt>
                <c:pt idx="39087">
                  <c:v>29.803999999999998</c:v>
                </c:pt>
                <c:pt idx="39088">
                  <c:v>29.803999999999998</c:v>
                </c:pt>
                <c:pt idx="39089">
                  <c:v>29.803999999999998</c:v>
                </c:pt>
                <c:pt idx="39090">
                  <c:v>29.803999999999998</c:v>
                </c:pt>
                <c:pt idx="39091">
                  <c:v>29.803999999999998</c:v>
                </c:pt>
                <c:pt idx="39092">
                  <c:v>29.803999999999998</c:v>
                </c:pt>
                <c:pt idx="39093">
                  <c:v>29.803999999999998</c:v>
                </c:pt>
                <c:pt idx="39094">
                  <c:v>29.803999999999998</c:v>
                </c:pt>
                <c:pt idx="39095">
                  <c:v>29.803999999999998</c:v>
                </c:pt>
                <c:pt idx="39096">
                  <c:v>29.803999999999998</c:v>
                </c:pt>
                <c:pt idx="39097">
                  <c:v>29.803999999999998</c:v>
                </c:pt>
                <c:pt idx="39098">
                  <c:v>29.803999999999998</c:v>
                </c:pt>
                <c:pt idx="39099">
                  <c:v>29.803999999999998</c:v>
                </c:pt>
                <c:pt idx="39100">
                  <c:v>29.803999999999998</c:v>
                </c:pt>
                <c:pt idx="39101">
                  <c:v>29.803999999999998</c:v>
                </c:pt>
                <c:pt idx="39102">
                  <c:v>29.803999999999998</c:v>
                </c:pt>
                <c:pt idx="39103">
                  <c:v>29.803999999999998</c:v>
                </c:pt>
                <c:pt idx="39104">
                  <c:v>29.803999999999998</c:v>
                </c:pt>
                <c:pt idx="39105">
                  <c:v>29.803999999999998</c:v>
                </c:pt>
                <c:pt idx="39106">
                  <c:v>29.803999999999998</c:v>
                </c:pt>
                <c:pt idx="39107">
                  <c:v>29.803999999999998</c:v>
                </c:pt>
                <c:pt idx="39108">
                  <c:v>29.803999999999998</c:v>
                </c:pt>
                <c:pt idx="39109">
                  <c:v>29.803999999999998</c:v>
                </c:pt>
                <c:pt idx="39110">
                  <c:v>29.803999999999998</c:v>
                </c:pt>
                <c:pt idx="39111">
                  <c:v>29.803999999999998</c:v>
                </c:pt>
                <c:pt idx="39112">
                  <c:v>29.803999999999998</c:v>
                </c:pt>
                <c:pt idx="39113">
                  <c:v>29.803999999999998</c:v>
                </c:pt>
                <c:pt idx="39114">
                  <c:v>29.803999999999998</c:v>
                </c:pt>
                <c:pt idx="39115">
                  <c:v>29.803999999999998</c:v>
                </c:pt>
                <c:pt idx="39116">
                  <c:v>29.803999999999998</c:v>
                </c:pt>
                <c:pt idx="39117">
                  <c:v>29.803999999999998</c:v>
                </c:pt>
                <c:pt idx="39118">
                  <c:v>29.803999999999998</c:v>
                </c:pt>
                <c:pt idx="39119">
                  <c:v>29.803999999999998</c:v>
                </c:pt>
                <c:pt idx="39120">
                  <c:v>29.803999999999998</c:v>
                </c:pt>
                <c:pt idx="39121">
                  <c:v>29.803999999999998</c:v>
                </c:pt>
                <c:pt idx="39122">
                  <c:v>29.803999999999998</c:v>
                </c:pt>
                <c:pt idx="39123">
                  <c:v>29.803999999999998</c:v>
                </c:pt>
                <c:pt idx="39124">
                  <c:v>29.803999999999998</c:v>
                </c:pt>
                <c:pt idx="39125">
                  <c:v>29.803999999999998</c:v>
                </c:pt>
                <c:pt idx="39126">
                  <c:v>29.803999999999998</c:v>
                </c:pt>
                <c:pt idx="39127">
                  <c:v>29.803999999999998</c:v>
                </c:pt>
                <c:pt idx="39128">
                  <c:v>29.803999999999998</c:v>
                </c:pt>
                <c:pt idx="39129">
                  <c:v>29.803999999999998</c:v>
                </c:pt>
                <c:pt idx="39130">
                  <c:v>29.803999999999998</c:v>
                </c:pt>
                <c:pt idx="39131">
                  <c:v>29.803999999999998</c:v>
                </c:pt>
                <c:pt idx="39132">
                  <c:v>29.803999999999998</c:v>
                </c:pt>
                <c:pt idx="39133">
                  <c:v>29.803999999999998</c:v>
                </c:pt>
                <c:pt idx="39134">
                  <c:v>29.803999999999998</c:v>
                </c:pt>
                <c:pt idx="39135">
                  <c:v>29.803999999999998</c:v>
                </c:pt>
                <c:pt idx="39136">
                  <c:v>29.803999999999998</c:v>
                </c:pt>
                <c:pt idx="39137">
                  <c:v>29.803999999999998</c:v>
                </c:pt>
                <c:pt idx="39138">
                  <c:v>29.803999999999998</c:v>
                </c:pt>
                <c:pt idx="39139">
                  <c:v>29.803999999999998</c:v>
                </c:pt>
                <c:pt idx="39140">
                  <c:v>29.803999999999998</c:v>
                </c:pt>
                <c:pt idx="39141">
                  <c:v>29.803999999999998</c:v>
                </c:pt>
                <c:pt idx="39142">
                  <c:v>29.803999999999998</c:v>
                </c:pt>
                <c:pt idx="39143">
                  <c:v>29.803999999999998</c:v>
                </c:pt>
                <c:pt idx="39144">
                  <c:v>29.803999999999998</c:v>
                </c:pt>
                <c:pt idx="39145">
                  <c:v>29.803999999999998</c:v>
                </c:pt>
                <c:pt idx="39146">
                  <c:v>29.803999999999998</c:v>
                </c:pt>
                <c:pt idx="39147">
                  <c:v>29.803999999999998</c:v>
                </c:pt>
                <c:pt idx="39148">
                  <c:v>29.803999999999998</c:v>
                </c:pt>
                <c:pt idx="39149">
                  <c:v>29.803999999999998</c:v>
                </c:pt>
                <c:pt idx="39150">
                  <c:v>29.803999999999998</c:v>
                </c:pt>
                <c:pt idx="39151">
                  <c:v>29.803999999999998</c:v>
                </c:pt>
                <c:pt idx="39152">
                  <c:v>29.803999999999998</c:v>
                </c:pt>
                <c:pt idx="39153">
                  <c:v>29.803999999999998</c:v>
                </c:pt>
                <c:pt idx="39154">
                  <c:v>29.803999999999998</c:v>
                </c:pt>
                <c:pt idx="39155">
                  <c:v>29.803999999999998</c:v>
                </c:pt>
                <c:pt idx="39156">
                  <c:v>29.803999999999998</c:v>
                </c:pt>
                <c:pt idx="39157">
                  <c:v>29.803999999999998</c:v>
                </c:pt>
                <c:pt idx="39158">
                  <c:v>29.803999999999998</c:v>
                </c:pt>
                <c:pt idx="39159">
                  <c:v>29.803999999999998</c:v>
                </c:pt>
                <c:pt idx="39160">
                  <c:v>29.803999999999998</c:v>
                </c:pt>
                <c:pt idx="39161">
                  <c:v>29.803999999999998</c:v>
                </c:pt>
                <c:pt idx="39162">
                  <c:v>29.803999999999998</c:v>
                </c:pt>
                <c:pt idx="39163">
                  <c:v>29.803999999999998</c:v>
                </c:pt>
                <c:pt idx="39164">
                  <c:v>29.803999999999998</c:v>
                </c:pt>
                <c:pt idx="39165">
                  <c:v>29.803999999999998</c:v>
                </c:pt>
                <c:pt idx="39166">
                  <c:v>29.803999999999998</c:v>
                </c:pt>
                <c:pt idx="39167">
                  <c:v>29.803999999999998</c:v>
                </c:pt>
                <c:pt idx="39168">
                  <c:v>29.803999999999998</c:v>
                </c:pt>
                <c:pt idx="39169">
                  <c:v>29.803999999999998</c:v>
                </c:pt>
                <c:pt idx="39170">
                  <c:v>29.803999999999998</c:v>
                </c:pt>
                <c:pt idx="39171">
                  <c:v>29.803999999999998</c:v>
                </c:pt>
                <c:pt idx="39172">
                  <c:v>29.803999999999998</c:v>
                </c:pt>
                <c:pt idx="39173">
                  <c:v>29.803999999999998</c:v>
                </c:pt>
                <c:pt idx="39174">
                  <c:v>29.803999999999998</c:v>
                </c:pt>
                <c:pt idx="39175">
                  <c:v>29.803999999999998</c:v>
                </c:pt>
                <c:pt idx="39176">
                  <c:v>29.803999999999998</c:v>
                </c:pt>
                <c:pt idx="39177">
                  <c:v>29.803999999999998</c:v>
                </c:pt>
                <c:pt idx="39178">
                  <c:v>29.803999999999998</c:v>
                </c:pt>
                <c:pt idx="39179">
                  <c:v>29.803999999999998</c:v>
                </c:pt>
                <c:pt idx="39180">
                  <c:v>29.803999999999998</c:v>
                </c:pt>
                <c:pt idx="39181">
                  <c:v>29.803999999999998</c:v>
                </c:pt>
                <c:pt idx="39182">
                  <c:v>29.803999999999998</c:v>
                </c:pt>
                <c:pt idx="39183">
                  <c:v>29.803999999999998</c:v>
                </c:pt>
                <c:pt idx="39184">
                  <c:v>29.803999999999998</c:v>
                </c:pt>
                <c:pt idx="39185">
                  <c:v>29.803999999999998</c:v>
                </c:pt>
                <c:pt idx="39186">
                  <c:v>29.803999999999998</c:v>
                </c:pt>
                <c:pt idx="39187">
                  <c:v>29.803999999999998</c:v>
                </c:pt>
                <c:pt idx="39188">
                  <c:v>29.803999999999998</c:v>
                </c:pt>
                <c:pt idx="39189">
                  <c:v>29.803999999999998</c:v>
                </c:pt>
                <c:pt idx="39190">
                  <c:v>29.803999999999998</c:v>
                </c:pt>
                <c:pt idx="39191">
                  <c:v>29.803999999999998</c:v>
                </c:pt>
                <c:pt idx="39192">
                  <c:v>29.803999999999998</c:v>
                </c:pt>
                <c:pt idx="39193">
                  <c:v>29.803999999999998</c:v>
                </c:pt>
                <c:pt idx="39194">
                  <c:v>29.803999999999998</c:v>
                </c:pt>
                <c:pt idx="39195">
                  <c:v>29.803999999999998</c:v>
                </c:pt>
                <c:pt idx="39196">
                  <c:v>29.803999999999998</c:v>
                </c:pt>
                <c:pt idx="39197">
                  <c:v>29.803999999999998</c:v>
                </c:pt>
                <c:pt idx="39198">
                  <c:v>29.803999999999998</c:v>
                </c:pt>
                <c:pt idx="39199">
                  <c:v>29.803999999999998</c:v>
                </c:pt>
                <c:pt idx="39200">
                  <c:v>29.803999999999998</c:v>
                </c:pt>
                <c:pt idx="39201">
                  <c:v>29.803999999999998</c:v>
                </c:pt>
                <c:pt idx="39202">
                  <c:v>29.803999999999998</c:v>
                </c:pt>
                <c:pt idx="39203">
                  <c:v>29.803999999999998</c:v>
                </c:pt>
                <c:pt idx="39204">
                  <c:v>29.803999999999998</c:v>
                </c:pt>
                <c:pt idx="39205">
                  <c:v>29.803999999999998</c:v>
                </c:pt>
                <c:pt idx="39206">
                  <c:v>29.803999999999998</c:v>
                </c:pt>
                <c:pt idx="39207">
                  <c:v>29.803999999999998</c:v>
                </c:pt>
                <c:pt idx="39208">
                  <c:v>29.803999999999998</c:v>
                </c:pt>
                <c:pt idx="39209">
                  <c:v>29.803999999999998</c:v>
                </c:pt>
                <c:pt idx="39210">
                  <c:v>29.803999999999998</c:v>
                </c:pt>
                <c:pt idx="39211">
                  <c:v>29.803999999999998</c:v>
                </c:pt>
                <c:pt idx="39212">
                  <c:v>29.803999999999998</c:v>
                </c:pt>
                <c:pt idx="39213">
                  <c:v>29.803999999999998</c:v>
                </c:pt>
                <c:pt idx="39214">
                  <c:v>29.803999999999998</c:v>
                </c:pt>
                <c:pt idx="39215">
                  <c:v>29.803999999999998</c:v>
                </c:pt>
                <c:pt idx="39216">
                  <c:v>29.803999999999998</c:v>
                </c:pt>
                <c:pt idx="39217">
                  <c:v>29.803999999999998</c:v>
                </c:pt>
                <c:pt idx="39218">
                  <c:v>29.803999999999998</c:v>
                </c:pt>
                <c:pt idx="39219">
                  <c:v>29.803999999999998</c:v>
                </c:pt>
                <c:pt idx="39220">
                  <c:v>29.803999999999998</c:v>
                </c:pt>
                <c:pt idx="39221">
                  <c:v>29.803999999999998</c:v>
                </c:pt>
                <c:pt idx="39222">
                  <c:v>29.803999999999998</c:v>
                </c:pt>
                <c:pt idx="39223">
                  <c:v>29.803999999999998</c:v>
                </c:pt>
                <c:pt idx="39224">
                  <c:v>29.803999999999998</c:v>
                </c:pt>
                <c:pt idx="39225">
                  <c:v>29.803999999999998</c:v>
                </c:pt>
                <c:pt idx="39226">
                  <c:v>29.803999999999998</c:v>
                </c:pt>
                <c:pt idx="39227">
                  <c:v>29.803999999999998</c:v>
                </c:pt>
                <c:pt idx="39228">
                  <c:v>29.803999999999998</c:v>
                </c:pt>
                <c:pt idx="39229">
                  <c:v>29.803999999999998</c:v>
                </c:pt>
                <c:pt idx="39230">
                  <c:v>29.803999999999998</c:v>
                </c:pt>
                <c:pt idx="39231">
                  <c:v>29.803999999999998</c:v>
                </c:pt>
                <c:pt idx="39232">
                  <c:v>29.803999999999998</c:v>
                </c:pt>
                <c:pt idx="39233">
                  <c:v>29.803999999999998</c:v>
                </c:pt>
                <c:pt idx="39234">
                  <c:v>29.803999999999998</c:v>
                </c:pt>
                <c:pt idx="39235">
                  <c:v>29.803999999999998</c:v>
                </c:pt>
                <c:pt idx="39236">
                  <c:v>29.803999999999998</c:v>
                </c:pt>
                <c:pt idx="39237">
                  <c:v>29.803999999999998</c:v>
                </c:pt>
                <c:pt idx="39238">
                  <c:v>29.803999999999998</c:v>
                </c:pt>
                <c:pt idx="39239">
                  <c:v>29.803999999999998</c:v>
                </c:pt>
                <c:pt idx="39240">
                  <c:v>29.803999999999998</c:v>
                </c:pt>
                <c:pt idx="39241">
                  <c:v>29.803999999999998</c:v>
                </c:pt>
                <c:pt idx="39242">
                  <c:v>29.803999999999998</c:v>
                </c:pt>
                <c:pt idx="39243">
                  <c:v>29.803999999999998</c:v>
                </c:pt>
                <c:pt idx="39244">
                  <c:v>29.803999999999998</c:v>
                </c:pt>
                <c:pt idx="39245">
                  <c:v>29.803999999999998</c:v>
                </c:pt>
                <c:pt idx="39246">
                  <c:v>29.803999999999998</c:v>
                </c:pt>
                <c:pt idx="39247">
                  <c:v>29.803999999999998</c:v>
                </c:pt>
                <c:pt idx="39248">
                  <c:v>29.803999999999998</c:v>
                </c:pt>
                <c:pt idx="39249">
                  <c:v>29.803999999999998</c:v>
                </c:pt>
                <c:pt idx="39250">
                  <c:v>29.803999999999998</c:v>
                </c:pt>
                <c:pt idx="39251">
                  <c:v>29.803999999999998</c:v>
                </c:pt>
                <c:pt idx="39252">
                  <c:v>29.803999999999998</c:v>
                </c:pt>
                <c:pt idx="39253">
                  <c:v>29.803999999999998</c:v>
                </c:pt>
                <c:pt idx="39254">
                  <c:v>29.803999999999998</c:v>
                </c:pt>
                <c:pt idx="39255">
                  <c:v>29.803999999999998</c:v>
                </c:pt>
                <c:pt idx="39256">
                  <c:v>29.803999999999998</c:v>
                </c:pt>
                <c:pt idx="39257">
                  <c:v>29.803999999999998</c:v>
                </c:pt>
                <c:pt idx="39258">
                  <c:v>29.803999999999998</c:v>
                </c:pt>
                <c:pt idx="39259">
                  <c:v>29.803999999999998</c:v>
                </c:pt>
                <c:pt idx="39260">
                  <c:v>29.803999999999998</c:v>
                </c:pt>
                <c:pt idx="39261">
                  <c:v>29.803999999999998</c:v>
                </c:pt>
                <c:pt idx="39262">
                  <c:v>29.803999999999998</c:v>
                </c:pt>
                <c:pt idx="39263">
                  <c:v>29.803999999999998</c:v>
                </c:pt>
                <c:pt idx="39264">
                  <c:v>29.803999999999998</c:v>
                </c:pt>
                <c:pt idx="39265">
                  <c:v>29.803999999999998</c:v>
                </c:pt>
                <c:pt idx="39266">
                  <c:v>29.803999999999998</c:v>
                </c:pt>
                <c:pt idx="39267">
                  <c:v>29.803999999999998</c:v>
                </c:pt>
                <c:pt idx="39268">
                  <c:v>29.803999999999998</c:v>
                </c:pt>
                <c:pt idx="39269">
                  <c:v>29.803999999999998</c:v>
                </c:pt>
                <c:pt idx="39270">
                  <c:v>29.803999999999998</c:v>
                </c:pt>
                <c:pt idx="39271">
                  <c:v>29.803999999999998</c:v>
                </c:pt>
                <c:pt idx="39272">
                  <c:v>29.803999999999998</c:v>
                </c:pt>
                <c:pt idx="39273">
                  <c:v>29.803999999999998</c:v>
                </c:pt>
                <c:pt idx="39274">
                  <c:v>29.803999999999998</c:v>
                </c:pt>
                <c:pt idx="39275">
                  <c:v>29.803999999999998</c:v>
                </c:pt>
                <c:pt idx="39276">
                  <c:v>29.803999999999998</c:v>
                </c:pt>
                <c:pt idx="39277">
                  <c:v>29.803999999999998</c:v>
                </c:pt>
                <c:pt idx="39278">
                  <c:v>29.803999999999998</c:v>
                </c:pt>
                <c:pt idx="39279">
                  <c:v>29.803999999999998</c:v>
                </c:pt>
                <c:pt idx="39280">
                  <c:v>29.803999999999998</c:v>
                </c:pt>
                <c:pt idx="39281">
                  <c:v>29.803999999999998</c:v>
                </c:pt>
                <c:pt idx="39282">
                  <c:v>29.803999999999998</c:v>
                </c:pt>
                <c:pt idx="39283">
                  <c:v>29.803999999999998</c:v>
                </c:pt>
                <c:pt idx="39284">
                  <c:v>29.803999999999998</c:v>
                </c:pt>
                <c:pt idx="39285">
                  <c:v>29.803999999999998</c:v>
                </c:pt>
                <c:pt idx="39286">
                  <c:v>29.803999999999998</c:v>
                </c:pt>
                <c:pt idx="39287">
                  <c:v>29.803999999999998</c:v>
                </c:pt>
                <c:pt idx="39288">
                  <c:v>29.803999999999998</c:v>
                </c:pt>
                <c:pt idx="39289">
                  <c:v>29.803999999999998</c:v>
                </c:pt>
                <c:pt idx="39290">
                  <c:v>29.803999999999998</c:v>
                </c:pt>
                <c:pt idx="39291">
                  <c:v>29.803999999999998</c:v>
                </c:pt>
                <c:pt idx="39292">
                  <c:v>29.803999999999998</c:v>
                </c:pt>
                <c:pt idx="39293">
                  <c:v>29.803999999999998</c:v>
                </c:pt>
                <c:pt idx="39294">
                  <c:v>29.803999999999998</c:v>
                </c:pt>
                <c:pt idx="39295">
                  <c:v>29.803999999999998</c:v>
                </c:pt>
                <c:pt idx="39296">
                  <c:v>29.803999999999998</c:v>
                </c:pt>
                <c:pt idx="39297">
                  <c:v>29.803999999999998</c:v>
                </c:pt>
                <c:pt idx="39298">
                  <c:v>29.803999999999998</c:v>
                </c:pt>
                <c:pt idx="39299">
                  <c:v>29.803999999999998</c:v>
                </c:pt>
                <c:pt idx="39300">
                  <c:v>29.803999999999998</c:v>
                </c:pt>
                <c:pt idx="39301">
                  <c:v>29.803999999999998</c:v>
                </c:pt>
                <c:pt idx="39302">
                  <c:v>29.803999999999998</c:v>
                </c:pt>
                <c:pt idx="39303">
                  <c:v>29.803999999999998</c:v>
                </c:pt>
                <c:pt idx="39304">
                  <c:v>29.803999999999998</c:v>
                </c:pt>
                <c:pt idx="39305">
                  <c:v>29.803999999999998</c:v>
                </c:pt>
                <c:pt idx="39306">
                  <c:v>29.803999999999998</c:v>
                </c:pt>
                <c:pt idx="39307">
                  <c:v>29.803999999999998</c:v>
                </c:pt>
                <c:pt idx="39308">
                  <c:v>29.803999999999998</c:v>
                </c:pt>
                <c:pt idx="39309">
                  <c:v>29.803999999999998</c:v>
                </c:pt>
                <c:pt idx="39310">
                  <c:v>29.803999999999998</c:v>
                </c:pt>
                <c:pt idx="39311">
                  <c:v>29.803999999999998</c:v>
                </c:pt>
                <c:pt idx="39312">
                  <c:v>29.803999999999998</c:v>
                </c:pt>
                <c:pt idx="39313">
                  <c:v>29.803999999999998</c:v>
                </c:pt>
                <c:pt idx="39314">
                  <c:v>29.803999999999998</c:v>
                </c:pt>
                <c:pt idx="39315">
                  <c:v>29.803999999999998</c:v>
                </c:pt>
                <c:pt idx="39316">
                  <c:v>29.803999999999998</c:v>
                </c:pt>
                <c:pt idx="39317">
                  <c:v>29.803999999999998</c:v>
                </c:pt>
                <c:pt idx="39318">
                  <c:v>29.803999999999998</c:v>
                </c:pt>
                <c:pt idx="39319">
                  <c:v>29.803999999999998</c:v>
                </c:pt>
                <c:pt idx="39320">
                  <c:v>29.803999999999998</c:v>
                </c:pt>
                <c:pt idx="39321">
                  <c:v>29.803999999999998</c:v>
                </c:pt>
                <c:pt idx="39322">
                  <c:v>29.803999999999998</c:v>
                </c:pt>
                <c:pt idx="39323">
                  <c:v>29.803999999999998</c:v>
                </c:pt>
                <c:pt idx="39324">
                  <c:v>29.803999999999998</c:v>
                </c:pt>
                <c:pt idx="39325">
                  <c:v>29.803999999999998</c:v>
                </c:pt>
                <c:pt idx="39326">
                  <c:v>29.803999999999998</c:v>
                </c:pt>
                <c:pt idx="39327">
                  <c:v>29.803999999999998</c:v>
                </c:pt>
                <c:pt idx="39328">
                  <c:v>29.803999999999998</c:v>
                </c:pt>
                <c:pt idx="39329">
                  <c:v>29.803999999999998</c:v>
                </c:pt>
                <c:pt idx="39330">
                  <c:v>29.803999999999998</c:v>
                </c:pt>
                <c:pt idx="39331">
                  <c:v>29.803999999999998</c:v>
                </c:pt>
                <c:pt idx="39332">
                  <c:v>29.803999999999998</c:v>
                </c:pt>
                <c:pt idx="39333">
                  <c:v>29.803999999999998</c:v>
                </c:pt>
                <c:pt idx="39334">
                  <c:v>29.803999999999998</c:v>
                </c:pt>
                <c:pt idx="39335">
                  <c:v>29.803999999999998</c:v>
                </c:pt>
                <c:pt idx="39336">
                  <c:v>29.803999999999998</c:v>
                </c:pt>
                <c:pt idx="39337">
                  <c:v>29.803999999999998</c:v>
                </c:pt>
                <c:pt idx="39338">
                  <c:v>29.803999999999998</c:v>
                </c:pt>
                <c:pt idx="39339">
                  <c:v>29.803999999999998</c:v>
                </c:pt>
                <c:pt idx="39340">
                  <c:v>29.803999999999998</c:v>
                </c:pt>
                <c:pt idx="39341">
                  <c:v>29.803999999999998</c:v>
                </c:pt>
                <c:pt idx="39342">
                  <c:v>29.803999999999998</c:v>
                </c:pt>
                <c:pt idx="39343">
                  <c:v>29.803999999999998</c:v>
                </c:pt>
                <c:pt idx="39344">
                  <c:v>29.803999999999998</c:v>
                </c:pt>
                <c:pt idx="39345">
                  <c:v>29.803999999999998</c:v>
                </c:pt>
                <c:pt idx="39346">
                  <c:v>29.803999999999998</c:v>
                </c:pt>
                <c:pt idx="39347">
                  <c:v>29.803999999999998</c:v>
                </c:pt>
                <c:pt idx="39348">
                  <c:v>29.803999999999998</c:v>
                </c:pt>
                <c:pt idx="39349">
                  <c:v>29.803999999999998</c:v>
                </c:pt>
                <c:pt idx="39350">
                  <c:v>29.803999999999998</c:v>
                </c:pt>
                <c:pt idx="39351">
                  <c:v>29.803999999999998</c:v>
                </c:pt>
                <c:pt idx="39352">
                  <c:v>29.803999999999998</c:v>
                </c:pt>
                <c:pt idx="39353">
                  <c:v>29.803999999999998</c:v>
                </c:pt>
                <c:pt idx="39354">
                  <c:v>29.803999999999998</c:v>
                </c:pt>
                <c:pt idx="39355">
                  <c:v>29.803999999999998</c:v>
                </c:pt>
                <c:pt idx="39356">
                  <c:v>29.803999999999998</c:v>
                </c:pt>
                <c:pt idx="39357">
                  <c:v>29.803999999999998</c:v>
                </c:pt>
                <c:pt idx="39358">
                  <c:v>29.803999999999998</c:v>
                </c:pt>
                <c:pt idx="39359">
                  <c:v>29.803999999999998</c:v>
                </c:pt>
                <c:pt idx="39360">
                  <c:v>29.803999999999998</c:v>
                </c:pt>
                <c:pt idx="39361">
                  <c:v>29.803999999999998</c:v>
                </c:pt>
                <c:pt idx="39362">
                  <c:v>29.803999999999998</c:v>
                </c:pt>
                <c:pt idx="39363">
                  <c:v>29.803999999999998</c:v>
                </c:pt>
                <c:pt idx="39364">
                  <c:v>29.803999999999998</c:v>
                </c:pt>
                <c:pt idx="39365">
                  <c:v>29.803999999999998</c:v>
                </c:pt>
                <c:pt idx="39366">
                  <c:v>29.803999999999998</c:v>
                </c:pt>
                <c:pt idx="39367">
                  <c:v>29.803999999999998</c:v>
                </c:pt>
                <c:pt idx="39368">
                  <c:v>29.803999999999998</c:v>
                </c:pt>
                <c:pt idx="39369">
                  <c:v>29.803999999999998</c:v>
                </c:pt>
                <c:pt idx="39370">
                  <c:v>29.803999999999998</c:v>
                </c:pt>
                <c:pt idx="39371">
                  <c:v>29.803999999999998</c:v>
                </c:pt>
                <c:pt idx="39372">
                  <c:v>29.803999999999998</c:v>
                </c:pt>
                <c:pt idx="39373">
                  <c:v>29.803999999999998</c:v>
                </c:pt>
                <c:pt idx="39374">
                  <c:v>29.803999999999998</c:v>
                </c:pt>
                <c:pt idx="39375">
                  <c:v>29.803999999999998</c:v>
                </c:pt>
                <c:pt idx="39376">
                  <c:v>29.803999999999998</c:v>
                </c:pt>
                <c:pt idx="39377">
                  <c:v>29.803999999999998</c:v>
                </c:pt>
                <c:pt idx="39378">
                  <c:v>29.803999999999998</c:v>
                </c:pt>
                <c:pt idx="39379">
                  <c:v>29.803999999999998</c:v>
                </c:pt>
                <c:pt idx="39380">
                  <c:v>29.803999999999998</c:v>
                </c:pt>
                <c:pt idx="39381">
                  <c:v>29.803999999999998</c:v>
                </c:pt>
                <c:pt idx="39382">
                  <c:v>29.803999999999998</c:v>
                </c:pt>
                <c:pt idx="39383">
                  <c:v>29.803999999999998</c:v>
                </c:pt>
                <c:pt idx="39384">
                  <c:v>29.803999999999998</c:v>
                </c:pt>
                <c:pt idx="39385">
                  <c:v>29.803999999999998</c:v>
                </c:pt>
                <c:pt idx="39386">
                  <c:v>29.803999999999998</c:v>
                </c:pt>
                <c:pt idx="39387">
                  <c:v>29.803999999999998</c:v>
                </c:pt>
                <c:pt idx="39388">
                  <c:v>29.803999999999998</c:v>
                </c:pt>
                <c:pt idx="39389">
                  <c:v>29.803999999999998</c:v>
                </c:pt>
                <c:pt idx="39390">
                  <c:v>29.803999999999998</c:v>
                </c:pt>
                <c:pt idx="39391">
                  <c:v>29.803999999999998</c:v>
                </c:pt>
                <c:pt idx="39392">
                  <c:v>29.803999999999998</c:v>
                </c:pt>
                <c:pt idx="39393">
                  <c:v>29.803999999999998</c:v>
                </c:pt>
                <c:pt idx="39394">
                  <c:v>29.803999999999998</c:v>
                </c:pt>
                <c:pt idx="39395">
                  <c:v>29.803999999999998</c:v>
                </c:pt>
                <c:pt idx="39396">
                  <c:v>29.803999999999998</c:v>
                </c:pt>
                <c:pt idx="39397">
                  <c:v>29.803999999999998</c:v>
                </c:pt>
                <c:pt idx="39398">
                  <c:v>29.803999999999998</c:v>
                </c:pt>
                <c:pt idx="39399">
                  <c:v>29.803999999999998</c:v>
                </c:pt>
                <c:pt idx="39400">
                  <c:v>29.803999999999998</c:v>
                </c:pt>
                <c:pt idx="39401">
                  <c:v>29.803999999999998</c:v>
                </c:pt>
                <c:pt idx="39402">
                  <c:v>29.803999999999998</c:v>
                </c:pt>
                <c:pt idx="39403">
                  <c:v>29.803999999999998</c:v>
                </c:pt>
                <c:pt idx="39404">
                  <c:v>29.803999999999998</c:v>
                </c:pt>
                <c:pt idx="39405">
                  <c:v>29.803999999999998</c:v>
                </c:pt>
                <c:pt idx="39406">
                  <c:v>29.803999999999998</c:v>
                </c:pt>
                <c:pt idx="39407">
                  <c:v>29.803999999999998</c:v>
                </c:pt>
                <c:pt idx="39408">
                  <c:v>29.803999999999998</c:v>
                </c:pt>
                <c:pt idx="39409">
                  <c:v>29.803999999999998</c:v>
                </c:pt>
                <c:pt idx="39410">
                  <c:v>29.803999999999998</c:v>
                </c:pt>
                <c:pt idx="39411">
                  <c:v>29.803999999999998</c:v>
                </c:pt>
                <c:pt idx="39412">
                  <c:v>29.803999999999998</c:v>
                </c:pt>
                <c:pt idx="39413">
                  <c:v>29.803999999999998</c:v>
                </c:pt>
                <c:pt idx="39414">
                  <c:v>29.803999999999998</c:v>
                </c:pt>
                <c:pt idx="39415">
                  <c:v>29.803999999999998</c:v>
                </c:pt>
                <c:pt idx="39416">
                  <c:v>29.803999999999998</c:v>
                </c:pt>
                <c:pt idx="39417">
                  <c:v>29.803999999999998</c:v>
                </c:pt>
                <c:pt idx="39418">
                  <c:v>29.803999999999998</c:v>
                </c:pt>
                <c:pt idx="39419">
                  <c:v>29.803999999999998</c:v>
                </c:pt>
                <c:pt idx="39420">
                  <c:v>29.803999999999998</c:v>
                </c:pt>
                <c:pt idx="39421">
                  <c:v>29.803999999999998</c:v>
                </c:pt>
                <c:pt idx="39422">
                  <c:v>29.803999999999998</c:v>
                </c:pt>
                <c:pt idx="39423">
                  <c:v>29.803999999999998</c:v>
                </c:pt>
                <c:pt idx="39424">
                  <c:v>29.803999999999998</c:v>
                </c:pt>
                <c:pt idx="39425">
                  <c:v>29.803999999999998</c:v>
                </c:pt>
                <c:pt idx="39426">
                  <c:v>29.803999999999998</c:v>
                </c:pt>
                <c:pt idx="39427">
                  <c:v>29.803999999999998</c:v>
                </c:pt>
                <c:pt idx="39428">
                  <c:v>29.803999999999998</c:v>
                </c:pt>
                <c:pt idx="39429">
                  <c:v>29.803999999999998</c:v>
                </c:pt>
                <c:pt idx="39430">
                  <c:v>29.803999999999998</c:v>
                </c:pt>
                <c:pt idx="39431">
                  <c:v>29.803999999999998</c:v>
                </c:pt>
                <c:pt idx="39432">
                  <c:v>29.803999999999998</c:v>
                </c:pt>
                <c:pt idx="39433">
                  <c:v>29.803999999999998</c:v>
                </c:pt>
                <c:pt idx="39434">
                  <c:v>29.803999999999998</c:v>
                </c:pt>
                <c:pt idx="39435">
                  <c:v>29.803999999999998</c:v>
                </c:pt>
                <c:pt idx="39436">
                  <c:v>29.803999999999998</c:v>
                </c:pt>
                <c:pt idx="39437">
                  <c:v>29.803999999999998</c:v>
                </c:pt>
                <c:pt idx="39438">
                  <c:v>29.803999999999998</c:v>
                </c:pt>
                <c:pt idx="39439">
                  <c:v>29.803999999999998</c:v>
                </c:pt>
                <c:pt idx="39440">
                  <c:v>29.803999999999998</c:v>
                </c:pt>
                <c:pt idx="39441">
                  <c:v>29.803999999999998</c:v>
                </c:pt>
                <c:pt idx="39442">
                  <c:v>29.803999999999998</c:v>
                </c:pt>
                <c:pt idx="39443">
                  <c:v>29.803999999999998</c:v>
                </c:pt>
                <c:pt idx="39444">
                  <c:v>29.803999999999998</c:v>
                </c:pt>
                <c:pt idx="39445">
                  <c:v>29.803999999999998</c:v>
                </c:pt>
                <c:pt idx="39446">
                  <c:v>29.803999999999998</c:v>
                </c:pt>
                <c:pt idx="39447">
                  <c:v>29.803999999999998</c:v>
                </c:pt>
                <c:pt idx="39448">
                  <c:v>29.803999999999998</c:v>
                </c:pt>
                <c:pt idx="39449">
                  <c:v>29.803999999999998</c:v>
                </c:pt>
                <c:pt idx="39450">
                  <c:v>29.803999999999998</c:v>
                </c:pt>
                <c:pt idx="39451">
                  <c:v>29.803999999999998</c:v>
                </c:pt>
                <c:pt idx="39452">
                  <c:v>29.803999999999998</c:v>
                </c:pt>
                <c:pt idx="39453">
                  <c:v>29.803999999999998</c:v>
                </c:pt>
                <c:pt idx="39454">
                  <c:v>29.803999999999998</c:v>
                </c:pt>
                <c:pt idx="39455">
                  <c:v>29.803999999999998</c:v>
                </c:pt>
                <c:pt idx="39456">
                  <c:v>29.803999999999998</c:v>
                </c:pt>
                <c:pt idx="39457">
                  <c:v>29.803999999999998</c:v>
                </c:pt>
                <c:pt idx="39458">
                  <c:v>29.803999999999998</c:v>
                </c:pt>
                <c:pt idx="39459">
                  <c:v>29.803999999999998</c:v>
                </c:pt>
                <c:pt idx="39460">
                  <c:v>29.803999999999998</c:v>
                </c:pt>
                <c:pt idx="39461">
                  <c:v>29.803999999999998</c:v>
                </c:pt>
                <c:pt idx="39462">
                  <c:v>29.803999999999998</c:v>
                </c:pt>
                <c:pt idx="39463">
                  <c:v>29.803999999999998</c:v>
                </c:pt>
                <c:pt idx="39464">
                  <c:v>29.803999999999998</c:v>
                </c:pt>
                <c:pt idx="39465">
                  <c:v>29.803999999999998</c:v>
                </c:pt>
                <c:pt idx="39466">
                  <c:v>29.803999999999998</c:v>
                </c:pt>
                <c:pt idx="39467">
                  <c:v>29.803999999999998</c:v>
                </c:pt>
                <c:pt idx="39468">
                  <c:v>29.803999999999998</c:v>
                </c:pt>
                <c:pt idx="39469">
                  <c:v>29.803999999999998</c:v>
                </c:pt>
                <c:pt idx="39470">
                  <c:v>29.803999999999998</c:v>
                </c:pt>
                <c:pt idx="39471">
                  <c:v>29.803999999999998</c:v>
                </c:pt>
                <c:pt idx="39472">
                  <c:v>29.803999999999998</c:v>
                </c:pt>
                <c:pt idx="39473">
                  <c:v>29.803999999999998</c:v>
                </c:pt>
                <c:pt idx="39474">
                  <c:v>29.803999999999998</c:v>
                </c:pt>
                <c:pt idx="39475">
                  <c:v>29.803999999999998</c:v>
                </c:pt>
                <c:pt idx="39476">
                  <c:v>29.803999999999998</c:v>
                </c:pt>
                <c:pt idx="39477">
                  <c:v>29.803999999999998</c:v>
                </c:pt>
                <c:pt idx="39478">
                  <c:v>29.803999999999998</c:v>
                </c:pt>
                <c:pt idx="39479">
                  <c:v>29.803999999999998</c:v>
                </c:pt>
                <c:pt idx="39480">
                  <c:v>29.803999999999998</c:v>
                </c:pt>
                <c:pt idx="39481">
                  <c:v>29.803999999999998</c:v>
                </c:pt>
                <c:pt idx="39482">
                  <c:v>29.803999999999998</c:v>
                </c:pt>
                <c:pt idx="39483">
                  <c:v>29.803999999999998</c:v>
                </c:pt>
                <c:pt idx="39484">
                  <c:v>29.803999999999998</c:v>
                </c:pt>
                <c:pt idx="39485">
                  <c:v>29.803999999999998</c:v>
                </c:pt>
                <c:pt idx="39486">
                  <c:v>29.803999999999998</c:v>
                </c:pt>
                <c:pt idx="39487">
                  <c:v>29.803999999999998</c:v>
                </c:pt>
                <c:pt idx="39488">
                  <c:v>29.803999999999998</c:v>
                </c:pt>
                <c:pt idx="39489">
                  <c:v>29.803999999999998</c:v>
                </c:pt>
                <c:pt idx="39490">
                  <c:v>29.803999999999998</c:v>
                </c:pt>
                <c:pt idx="39491">
                  <c:v>29.803999999999998</c:v>
                </c:pt>
                <c:pt idx="39492">
                  <c:v>29.803999999999998</c:v>
                </c:pt>
                <c:pt idx="39493">
                  <c:v>29.803999999999998</c:v>
                </c:pt>
                <c:pt idx="39494">
                  <c:v>29.803999999999998</c:v>
                </c:pt>
                <c:pt idx="39495">
                  <c:v>29.803999999999998</c:v>
                </c:pt>
                <c:pt idx="39496">
                  <c:v>29.803999999999998</c:v>
                </c:pt>
                <c:pt idx="39497">
                  <c:v>29.803999999999998</c:v>
                </c:pt>
                <c:pt idx="39498">
                  <c:v>29.803999999999998</c:v>
                </c:pt>
                <c:pt idx="39499">
                  <c:v>29.803999999999998</c:v>
                </c:pt>
                <c:pt idx="39500">
                  <c:v>29.803999999999998</c:v>
                </c:pt>
                <c:pt idx="39501">
                  <c:v>29.803999999999998</c:v>
                </c:pt>
                <c:pt idx="39502">
                  <c:v>29.803999999999998</c:v>
                </c:pt>
                <c:pt idx="39503">
                  <c:v>29.803999999999998</c:v>
                </c:pt>
                <c:pt idx="39504">
                  <c:v>29.803999999999998</c:v>
                </c:pt>
                <c:pt idx="39505">
                  <c:v>29.803999999999998</c:v>
                </c:pt>
                <c:pt idx="39506">
                  <c:v>29.803999999999998</c:v>
                </c:pt>
                <c:pt idx="39507">
                  <c:v>29.803999999999998</c:v>
                </c:pt>
                <c:pt idx="39508">
                  <c:v>29.803999999999998</c:v>
                </c:pt>
                <c:pt idx="39509">
                  <c:v>29.803999999999998</c:v>
                </c:pt>
                <c:pt idx="39510">
                  <c:v>29.803999999999998</c:v>
                </c:pt>
                <c:pt idx="39511">
                  <c:v>29.803999999999998</c:v>
                </c:pt>
                <c:pt idx="39512">
                  <c:v>29.803999999999998</c:v>
                </c:pt>
                <c:pt idx="39513">
                  <c:v>29.803999999999998</c:v>
                </c:pt>
                <c:pt idx="39514">
                  <c:v>29.803999999999998</c:v>
                </c:pt>
                <c:pt idx="39515">
                  <c:v>29.803999999999998</c:v>
                </c:pt>
                <c:pt idx="39516">
                  <c:v>29.803999999999998</c:v>
                </c:pt>
                <c:pt idx="39517">
                  <c:v>29.803999999999998</c:v>
                </c:pt>
                <c:pt idx="39518">
                  <c:v>29.803999999999998</c:v>
                </c:pt>
                <c:pt idx="39519">
                  <c:v>29.803999999999998</c:v>
                </c:pt>
                <c:pt idx="39520">
                  <c:v>29.803999999999998</c:v>
                </c:pt>
                <c:pt idx="39521">
                  <c:v>29.803999999999998</c:v>
                </c:pt>
                <c:pt idx="39522">
                  <c:v>29.803999999999998</c:v>
                </c:pt>
                <c:pt idx="39523">
                  <c:v>29.803999999999998</c:v>
                </c:pt>
                <c:pt idx="39524">
                  <c:v>29.803999999999998</c:v>
                </c:pt>
                <c:pt idx="39525">
                  <c:v>29.803999999999998</c:v>
                </c:pt>
                <c:pt idx="39526">
                  <c:v>29.803999999999998</c:v>
                </c:pt>
                <c:pt idx="39527">
                  <c:v>29.803999999999998</c:v>
                </c:pt>
                <c:pt idx="39528">
                  <c:v>29.803999999999998</c:v>
                </c:pt>
                <c:pt idx="39529">
                  <c:v>29.803999999999998</c:v>
                </c:pt>
                <c:pt idx="39530">
                  <c:v>29.803999999999998</c:v>
                </c:pt>
                <c:pt idx="39531">
                  <c:v>29.803999999999998</c:v>
                </c:pt>
                <c:pt idx="39532">
                  <c:v>29.803999999999998</c:v>
                </c:pt>
                <c:pt idx="39533">
                  <c:v>29.803999999999998</c:v>
                </c:pt>
                <c:pt idx="39534">
                  <c:v>29.803999999999998</c:v>
                </c:pt>
                <c:pt idx="39535">
                  <c:v>29.803999999999998</c:v>
                </c:pt>
                <c:pt idx="39536">
                  <c:v>29.803999999999998</c:v>
                </c:pt>
                <c:pt idx="39537">
                  <c:v>29.803999999999998</c:v>
                </c:pt>
                <c:pt idx="39538">
                  <c:v>29.803999999999998</c:v>
                </c:pt>
                <c:pt idx="39539">
                  <c:v>29.803999999999998</c:v>
                </c:pt>
                <c:pt idx="39540">
                  <c:v>29.803999999999998</c:v>
                </c:pt>
                <c:pt idx="39541">
                  <c:v>29.803999999999998</c:v>
                </c:pt>
                <c:pt idx="39542">
                  <c:v>29.803999999999998</c:v>
                </c:pt>
                <c:pt idx="39543">
                  <c:v>29.803999999999998</c:v>
                </c:pt>
                <c:pt idx="39544">
                  <c:v>29.803999999999998</c:v>
                </c:pt>
                <c:pt idx="39545">
                  <c:v>29.803999999999998</c:v>
                </c:pt>
                <c:pt idx="39546">
                  <c:v>29.803999999999998</c:v>
                </c:pt>
                <c:pt idx="39547">
                  <c:v>29.803999999999998</c:v>
                </c:pt>
                <c:pt idx="39548">
                  <c:v>29.803999999999998</c:v>
                </c:pt>
                <c:pt idx="39549">
                  <c:v>29.803999999999998</c:v>
                </c:pt>
                <c:pt idx="39550">
                  <c:v>29.803999999999998</c:v>
                </c:pt>
                <c:pt idx="39551">
                  <c:v>29.803999999999998</c:v>
                </c:pt>
                <c:pt idx="39552">
                  <c:v>29.803999999999998</c:v>
                </c:pt>
                <c:pt idx="39553">
                  <c:v>29.803999999999998</c:v>
                </c:pt>
                <c:pt idx="39554">
                  <c:v>29.803999999999998</c:v>
                </c:pt>
                <c:pt idx="39555">
                  <c:v>29.803999999999998</c:v>
                </c:pt>
                <c:pt idx="39556">
                  <c:v>29.803999999999998</c:v>
                </c:pt>
                <c:pt idx="39557">
                  <c:v>29.803999999999998</c:v>
                </c:pt>
                <c:pt idx="39558">
                  <c:v>29.803999999999998</c:v>
                </c:pt>
                <c:pt idx="39559">
                  <c:v>29.803999999999998</c:v>
                </c:pt>
                <c:pt idx="39560">
                  <c:v>29.803999999999998</c:v>
                </c:pt>
                <c:pt idx="39561">
                  <c:v>29.803999999999998</c:v>
                </c:pt>
                <c:pt idx="39562">
                  <c:v>29.803999999999998</c:v>
                </c:pt>
                <c:pt idx="39563">
                  <c:v>29.803999999999998</c:v>
                </c:pt>
                <c:pt idx="39564">
                  <c:v>29.803999999999998</c:v>
                </c:pt>
                <c:pt idx="39565">
                  <c:v>29.803999999999998</c:v>
                </c:pt>
                <c:pt idx="39566">
                  <c:v>29.803999999999998</c:v>
                </c:pt>
                <c:pt idx="39567">
                  <c:v>29.803999999999998</c:v>
                </c:pt>
                <c:pt idx="39568">
                  <c:v>29.803999999999998</c:v>
                </c:pt>
                <c:pt idx="39569">
                  <c:v>29.803999999999998</c:v>
                </c:pt>
                <c:pt idx="39570">
                  <c:v>29.803999999999998</c:v>
                </c:pt>
                <c:pt idx="39571">
                  <c:v>29.803999999999998</c:v>
                </c:pt>
                <c:pt idx="39572">
                  <c:v>29.803999999999998</c:v>
                </c:pt>
                <c:pt idx="39573">
                  <c:v>29.803999999999998</c:v>
                </c:pt>
                <c:pt idx="39574">
                  <c:v>29.803999999999998</c:v>
                </c:pt>
                <c:pt idx="39575">
                  <c:v>29.803999999999998</c:v>
                </c:pt>
                <c:pt idx="39576">
                  <c:v>29.803999999999998</c:v>
                </c:pt>
                <c:pt idx="39577">
                  <c:v>29.803999999999998</c:v>
                </c:pt>
                <c:pt idx="39578">
                  <c:v>29.803999999999998</c:v>
                </c:pt>
                <c:pt idx="39579">
                  <c:v>29.803999999999998</c:v>
                </c:pt>
                <c:pt idx="39580">
                  <c:v>29.803999999999998</c:v>
                </c:pt>
                <c:pt idx="39581">
                  <c:v>29.803999999999998</c:v>
                </c:pt>
                <c:pt idx="39582">
                  <c:v>29.803999999999998</c:v>
                </c:pt>
                <c:pt idx="39583">
                  <c:v>29.803999999999998</c:v>
                </c:pt>
                <c:pt idx="39584">
                  <c:v>29.803999999999998</c:v>
                </c:pt>
                <c:pt idx="39585">
                  <c:v>29.803999999999998</c:v>
                </c:pt>
                <c:pt idx="39586">
                  <c:v>29.803999999999998</c:v>
                </c:pt>
                <c:pt idx="39587">
                  <c:v>29.803999999999998</c:v>
                </c:pt>
                <c:pt idx="39588">
                  <c:v>29.803999999999998</c:v>
                </c:pt>
                <c:pt idx="39589">
                  <c:v>29.803999999999998</c:v>
                </c:pt>
                <c:pt idx="39590">
                  <c:v>29.803999999999998</c:v>
                </c:pt>
                <c:pt idx="39591">
                  <c:v>29.803999999999998</c:v>
                </c:pt>
                <c:pt idx="39592">
                  <c:v>29.803999999999998</c:v>
                </c:pt>
                <c:pt idx="39593">
                  <c:v>29.803999999999998</c:v>
                </c:pt>
                <c:pt idx="39594">
                  <c:v>29.803999999999998</c:v>
                </c:pt>
                <c:pt idx="39595">
                  <c:v>29.803999999999998</c:v>
                </c:pt>
                <c:pt idx="39596">
                  <c:v>29.803999999999998</c:v>
                </c:pt>
                <c:pt idx="39597">
                  <c:v>29.803999999999998</c:v>
                </c:pt>
                <c:pt idx="39598">
                  <c:v>29.803999999999998</c:v>
                </c:pt>
                <c:pt idx="39599">
                  <c:v>29.803999999999998</c:v>
                </c:pt>
                <c:pt idx="39600">
                  <c:v>29.803999999999998</c:v>
                </c:pt>
                <c:pt idx="39601">
                  <c:v>29.803999999999998</c:v>
                </c:pt>
                <c:pt idx="39602">
                  <c:v>29.803999999999998</c:v>
                </c:pt>
                <c:pt idx="39603">
                  <c:v>29.803999999999998</c:v>
                </c:pt>
                <c:pt idx="39604">
                  <c:v>29.803999999999998</c:v>
                </c:pt>
                <c:pt idx="39605">
                  <c:v>29.803999999999998</c:v>
                </c:pt>
                <c:pt idx="39606">
                  <c:v>29.803999999999998</c:v>
                </c:pt>
                <c:pt idx="39607">
                  <c:v>29.803999999999998</c:v>
                </c:pt>
                <c:pt idx="39608">
                  <c:v>29.803999999999998</c:v>
                </c:pt>
                <c:pt idx="39609">
                  <c:v>29.803999999999998</c:v>
                </c:pt>
                <c:pt idx="39610">
                  <c:v>29.803999999999998</c:v>
                </c:pt>
                <c:pt idx="39611">
                  <c:v>29.803999999999998</c:v>
                </c:pt>
                <c:pt idx="39612">
                  <c:v>29.803999999999998</c:v>
                </c:pt>
                <c:pt idx="39613">
                  <c:v>29.803999999999998</c:v>
                </c:pt>
                <c:pt idx="39614">
                  <c:v>29.803999999999998</c:v>
                </c:pt>
                <c:pt idx="39615">
                  <c:v>29.803999999999998</c:v>
                </c:pt>
                <c:pt idx="39616">
                  <c:v>29.803999999999998</c:v>
                </c:pt>
                <c:pt idx="39617">
                  <c:v>29.803999999999998</c:v>
                </c:pt>
                <c:pt idx="39618">
                  <c:v>29.803999999999998</c:v>
                </c:pt>
                <c:pt idx="39619">
                  <c:v>29.803999999999998</c:v>
                </c:pt>
                <c:pt idx="39620">
                  <c:v>29.803999999999998</c:v>
                </c:pt>
                <c:pt idx="39621">
                  <c:v>29.803999999999998</c:v>
                </c:pt>
                <c:pt idx="39622">
                  <c:v>29.803999999999998</c:v>
                </c:pt>
                <c:pt idx="39623">
                  <c:v>29.803999999999998</c:v>
                </c:pt>
                <c:pt idx="39624">
                  <c:v>29.803999999999998</c:v>
                </c:pt>
                <c:pt idx="39625">
                  <c:v>29.803999999999998</c:v>
                </c:pt>
                <c:pt idx="39626">
                  <c:v>29.803999999999998</c:v>
                </c:pt>
                <c:pt idx="39627">
                  <c:v>29.803999999999998</c:v>
                </c:pt>
                <c:pt idx="39628">
                  <c:v>29.803999999999998</c:v>
                </c:pt>
                <c:pt idx="39629">
                  <c:v>29.803999999999998</c:v>
                </c:pt>
                <c:pt idx="39630">
                  <c:v>29.803999999999998</c:v>
                </c:pt>
                <c:pt idx="39631">
                  <c:v>29.803999999999998</c:v>
                </c:pt>
                <c:pt idx="39632">
                  <c:v>29.803999999999998</c:v>
                </c:pt>
                <c:pt idx="39633">
                  <c:v>29.803999999999998</c:v>
                </c:pt>
                <c:pt idx="39634">
                  <c:v>29.803999999999998</c:v>
                </c:pt>
                <c:pt idx="39635">
                  <c:v>29.803999999999998</c:v>
                </c:pt>
                <c:pt idx="39636">
                  <c:v>29.803999999999998</c:v>
                </c:pt>
                <c:pt idx="39637">
                  <c:v>29.803999999999998</c:v>
                </c:pt>
                <c:pt idx="39638">
                  <c:v>29.803999999999998</c:v>
                </c:pt>
                <c:pt idx="39639">
                  <c:v>29.803999999999998</c:v>
                </c:pt>
                <c:pt idx="39640">
                  <c:v>29.803999999999998</c:v>
                </c:pt>
                <c:pt idx="39641">
                  <c:v>29.803999999999998</c:v>
                </c:pt>
                <c:pt idx="39642">
                  <c:v>29.803999999999998</c:v>
                </c:pt>
                <c:pt idx="39643">
                  <c:v>29.803999999999998</c:v>
                </c:pt>
                <c:pt idx="39644">
                  <c:v>29.803999999999998</c:v>
                </c:pt>
                <c:pt idx="39645">
                  <c:v>29.803999999999998</c:v>
                </c:pt>
                <c:pt idx="39646">
                  <c:v>29.803999999999998</c:v>
                </c:pt>
                <c:pt idx="39647">
                  <c:v>29.803999999999998</c:v>
                </c:pt>
                <c:pt idx="39648">
                  <c:v>29.803999999999998</c:v>
                </c:pt>
                <c:pt idx="39649">
                  <c:v>29.803999999999998</c:v>
                </c:pt>
                <c:pt idx="39650">
                  <c:v>29.803999999999998</c:v>
                </c:pt>
                <c:pt idx="39651">
                  <c:v>29.803999999999998</c:v>
                </c:pt>
                <c:pt idx="39652">
                  <c:v>29.803999999999998</c:v>
                </c:pt>
                <c:pt idx="39653">
                  <c:v>29.803999999999998</c:v>
                </c:pt>
                <c:pt idx="39654">
                  <c:v>29.803999999999998</c:v>
                </c:pt>
                <c:pt idx="39655">
                  <c:v>29.803999999999998</c:v>
                </c:pt>
                <c:pt idx="39656">
                  <c:v>29.803999999999998</c:v>
                </c:pt>
                <c:pt idx="39657">
                  <c:v>29.803999999999998</c:v>
                </c:pt>
                <c:pt idx="39658">
                  <c:v>29.803999999999998</c:v>
                </c:pt>
                <c:pt idx="39659">
                  <c:v>29.803999999999998</c:v>
                </c:pt>
                <c:pt idx="39660">
                  <c:v>29.803999999999998</c:v>
                </c:pt>
                <c:pt idx="39661">
                  <c:v>29.803999999999998</c:v>
                </c:pt>
                <c:pt idx="39662">
                  <c:v>29.803999999999998</c:v>
                </c:pt>
                <c:pt idx="39663">
                  <c:v>29.803999999999998</c:v>
                </c:pt>
                <c:pt idx="39664">
                  <c:v>29.803999999999998</c:v>
                </c:pt>
                <c:pt idx="39665">
                  <c:v>29.803999999999998</c:v>
                </c:pt>
                <c:pt idx="39666">
                  <c:v>29.803999999999998</c:v>
                </c:pt>
                <c:pt idx="39667">
                  <c:v>29.803999999999998</c:v>
                </c:pt>
                <c:pt idx="39668">
                  <c:v>29.803999999999998</c:v>
                </c:pt>
                <c:pt idx="39669">
                  <c:v>29.803999999999998</c:v>
                </c:pt>
                <c:pt idx="39670">
                  <c:v>29.803999999999998</c:v>
                </c:pt>
                <c:pt idx="39671">
                  <c:v>29.803999999999998</c:v>
                </c:pt>
                <c:pt idx="39672">
                  <c:v>29.803999999999998</c:v>
                </c:pt>
                <c:pt idx="39673">
                  <c:v>29.803999999999998</c:v>
                </c:pt>
                <c:pt idx="39674">
                  <c:v>29.803999999999998</c:v>
                </c:pt>
                <c:pt idx="39675">
                  <c:v>29.803999999999998</c:v>
                </c:pt>
                <c:pt idx="39676">
                  <c:v>29.803999999999998</c:v>
                </c:pt>
                <c:pt idx="39677">
                  <c:v>29.803999999999998</c:v>
                </c:pt>
                <c:pt idx="39678">
                  <c:v>29.803999999999998</c:v>
                </c:pt>
                <c:pt idx="39679">
                  <c:v>29.803999999999998</c:v>
                </c:pt>
                <c:pt idx="39680">
                  <c:v>29.803999999999998</c:v>
                </c:pt>
                <c:pt idx="39681">
                  <c:v>29.803999999999998</c:v>
                </c:pt>
                <c:pt idx="39682">
                  <c:v>29.803999999999998</c:v>
                </c:pt>
                <c:pt idx="39683">
                  <c:v>29.803999999999998</c:v>
                </c:pt>
                <c:pt idx="39684">
                  <c:v>29.803999999999998</c:v>
                </c:pt>
                <c:pt idx="39685">
                  <c:v>29.803999999999998</c:v>
                </c:pt>
                <c:pt idx="39686">
                  <c:v>29.803999999999998</c:v>
                </c:pt>
                <c:pt idx="39687">
                  <c:v>29.803999999999998</c:v>
                </c:pt>
                <c:pt idx="39688">
                  <c:v>29.803999999999998</c:v>
                </c:pt>
                <c:pt idx="39689">
                  <c:v>29.803999999999998</c:v>
                </c:pt>
                <c:pt idx="39690">
                  <c:v>29.803999999999998</c:v>
                </c:pt>
                <c:pt idx="39691">
                  <c:v>29.803999999999998</c:v>
                </c:pt>
                <c:pt idx="39692">
                  <c:v>29.803999999999998</c:v>
                </c:pt>
                <c:pt idx="39693">
                  <c:v>29.803999999999998</c:v>
                </c:pt>
                <c:pt idx="39694">
                  <c:v>29.803999999999998</c:v>
                </c:pt>
                <c:pt idx="39695">
                  <c:v>29.803999999999998</c:v>
                </c:pt>
                <c:pt idx="39696">
                  <c:v>29.803999999999998</c:v>
                </c:pt>
                <c:pt idx="39697">
                  <c:v>29.803999999999998</c:v>
                </c:pt>
                <c:pt idx="39698">
                  <c:v>29.803999999999998</c:v>
                </c:pt>
                <c:pt idx="39699">
                  <c:v>29.803999999999998</c:v>
                </c:pt>
                <c:pt idx="39700">
                  <c:v>29.803999999999998</c:v>
                </c:pt>
                <c:pt idx="39701">
                  <c:v>29.803999999999998</c:v>
                </c:pt>
                <c:pt idx="39702">
                  <c:v>29.803999999999998</c:v>
                </c:pt>
                <c:pt idx="39703">
                  <c:v>29.803999999999998</c:v>
                </c:pt>
                <c:pt idx="39704">
                  <c:v>29.803999999999998</c:v>
                </c:pt>
                <c:pt idx="39705">
                  <c:v>29.803999999999998</c:v>
                </c:pt>
                <c:pt idx="39706">
                  <c:v>29.803999999999998</c:v>
                </c:pt>
                <c:pt idx="39707">
                  <c:v>29.803999999999998</c:v>
                </c:pt>
                <c:pt idx="39708">
                  <c:v>29.803999999999998</c:v>
                </c:pt>
                <c:pt idx="39709">
                  <c:v>29.803999999999998</c:v>
                </c:pt>
                <c:pt idx="39710">
                  <c:v>29.803999999999998</c:v>
                </c:pt>
                <c:pt idx="39711">
                  <c:v>29.803999999999998</c:v>
                </c:pt>
                <c:pt idx="39712">
                  <c:v>29.803999999999998</c:v>
                </c:pt>
                <c:pt idx="39713">
                  <c:v>29.803999999999998</c:v>
                </c:pt>
                <c:pt idx="39714">
                  <c:v>29.803999999999998</c:v>
                </c:pt>
                <c:pt idx="39715">
                  <c:v>29.803999999999998</c:v>
                </c:pt>
                <c:pt idx="39716">
                  <c:v>29.803999999999998</c:v>
                </c:pt>
                <c:pt idx="39717">
                  <c:v>29.803999999999998</c:v>
                </c:pt>
                <c:pt idx="39718">
                  <c:v>29.803999999999998</c:v>
                </c:pt>
                <c:pt idx="39719">
                  <c:v>29.803999999999998</c:v>
                </c:pt>
                <c:pt idx="39720">
                  <c:v>29.803999999999998</c:v>
                </c:pt>
                <c:pt idx="39721">
                  <c:v>29.803999999999998</c:v>
                </c:pt>
                <c:pt idx="39722">
                  <c:v>29.803999999999998</c:v>
                </c:pt>
                <c:pt idx="39723">
                  <c:v>29.803999999999998</c:v>
                </c:pt>
                <c:pt idx="39724">
                  <c:v>29.803999999999998</c:v>
                </c:pt>
                <c:pt idx="39725">
                  <c:v>29.803999999999998</c:v>
                </c:pt>
                <c:pt idx="39726">
                  <c:v>29.803999999999998</c:v>
                </c:pt>
                <c:pt idx="39727">
                  <c:v>29.803999999999998</c:v>
                </c:pt>
                <c:pt idx="39728">
                  <c:v>29.803999999999998</c:v>
                </c:pt>
                <c:pt idx="39729">
                  <c:v>29.803999999999998</c:v>
                </c:pt>
                <c:pt idx="39730">
                  <c:v>29.803999999999998</c:v>
                </c:pt>
                <c:pt idx="39731">
                  <c:v>29.803999999999998</c:v>
                </c:pt>
                <c:pt idx="39732">
                  <c:v>29.803999999999998</c:v>
                </c:pt>
                <c:pt idx="39733">
                  <c:v>29.803999999999998</c:v>
                </c:pt>
                <c:pt idx="39734">
                  <c:v>29.803999999999998</c:v>
                </c:pt>
                <c:pt idx="39735">
                  <c:v>29.803999999999998</c:v>
                </c:pt>
                <c:pt idx="39736">
                  <c:v>29.803999999999998</c:v>
                </c:pt>
                <c:pt idx="39737">
                  <c:v>29.803999999999998</c:v>
                </c:pt>
                <c:pt idx="39738">
                  <c:v>29.803999999999998</c:v>
                </c:pt>
                <c:pt idx="39739">
                  <c:v>29.803999999999998</c:v>
                </c:pt>
                <c:pt idx="39740">
                  <c:v>29.803999999999998</c:v>
                </c:pt>
                <c:pt idx="39741">
                  <c:v>29.803999999999998</c:v>
                </c:pt>
                <c:pt idx="39742">
                  <c:v>29.803999999999998</c:v>
                </c:pt>
                <c:pt idx="39743">
                  <c:v>29.803999999999998</c:v>
                </c:pt>
                <c:pt idx="39744">
                  <c:v>29.803999999999998</c:v>
                </c:pt>
                <c:pt idx="39745">
                  <c:v>29.803999999999998</c:v>
                </c:pt>
                <c:pt idx="39746">
                  <c:v>29.803999999999998</c:v>
                </c:pt>
                <c:pt idx="39747">
                  <c:v>29.803999999999998</c:v>
                </c:pt>
                <c:pt idx="39748">
                  <c:v>29.803999999999998</c:v>
                </c:pt>
                <c:pt idx="39749">
                  <c:v>29.803999999999998</c:v>
                </c:pt>
                <c:pt idx="39750">
                  <c:v>29.803999999999998</c:v>
                </c:pt>
                <c:pt idx="39751">
                  <c:v>29.803999999999998</c:v>
                </c:pt>
                <c:pt idx="39752">
                  <c:v>29.803999999999998</c:v>
                </c:pt>
                <c:pt idx="39753">
                  <c:v>29.803999999999998</c:v>
                </c:pt>
                <c:pt idx="39754">
                  <c:v>29.803999999999998</c:v>
                </c:pt>
                <c:pt idx="39755">
                  <c:v>29.803999999999998</c:v>
                </c:pt>
                <c:pt idx="39756">
                  <c:v>29.803999999999998</c:v>
                </c:pt>
                <c:pt idx="39757">
                  <c:v>29.803999999999998</c:v>
                </c:pt>
                <c:pt idx="39758">
                  <c:v>29.803999999999998</c:v>
                </c:pt>
                <c:pt idx="39759">
                  <c:v>29.803999999999998</c:v>
                </c:pt>
                <c:pt idx="39760">
                  <c:v>29.803999999999998</c:v>
                </c:pt>
                <c:pt idx="39761">
                  <c:v>29.803999999999998</c:v>
                </c:pt>
                <c:pt idx="39762">
                  <c:v>29.803999999999998</c:v>
                </c:pt>
                <c:pt idx="39763">
                  <c:v>29.803999999999998</c:v>
                </c:pt>
                <c:pt idx="39764">
                  <c:v>29.803999999999998</c:v>
                </c:pt>
                <c:pt idx="39765">
                  <c:v>29.803999999999998</c:v>
                </c:pt>
                <c:pt idx="39766">
                  <c:v>29.803999999999998</c:v>
                </c:pt>
                <c:pt idx="39767">
                  <c:v>29.803999999999998</c:v>
                </c:pt>
                <c:pt idx="39768">
                  <c:v>29.803999999999998</c:v>
                </c:pt>
                <c:pt idx="39769">
                  <c:v>29.803999999999998</c:v>
                </c:pt>
                <c:pt idx="39770">
                  <c:v>29.803999999999998</c:v>
                </c:pt>
                <c:pt idx="39771">
                  <c:v>29.803999999999998</c:v>
                </c:pt>
                <c:pt idx="39772">
                  <c:v>29.803999999999998</c:v>
                </c:pt>
                <c:pt idx="39773">
                  <c:v>29.803999999999998</c:v>
                </c:pt>
                <c:pt idx="39774">
                  <c:v>29.803999999999998</c:v>
                </c:pt>
                <c:pt idx="39775">
                  <c:v>29.803999999999998</c:v>
                </c:pt>
                <c:pt idx="39776">
                  <c:v>29.803999999999998</c:v>
                </c:pt>
                <c:pt idx="39777">
                  <c:v>29.803999999999998</c:v>
                </c:pt>
                <c:pt idx="39778">
                  <c:v>29.803999999999998</c:v>
                </c:pt>
                <c:pt idx="39779">
                  <c:v>29.803999999999998</c:v>
                </c:pt>
                <c:pt idx="39780">
                  <c:v>29.803999999999998</c:v>
                </c:pt>
                <c:pt idx="39781">
                  <c:v>29.803999999999998</c:v>
                </c:pt>
                <c:pt idx="39782">
                  <c:v>29.803999999999998</c:v>
                </c:pt>
                <c:pt idx="39783">
                  <c:v>29.803999999999998</c:v>
                </c:pt>
                <c:pt idx="39784">
                  <c:v>29.803999999999998</c:v>
                </c:pt>
                <c:pt idx="39785">
                  <c:v>29.803999999999998</c:v>
                </c:pt>
                <c:pt idx="39786">
                  <c:v>29.803999999999998</c:v>
                </c:pt>
                <c:pt idx="39787">
                  <c:v>29.803999999999998</c:v>
                </c:pt>
                <c:pt idx="39788">
                  <c:v>29.803999999999998</c:v>
                </c:pt>
                <c:pt idx="39789">
                  <c:v>29.803999999999998</c:v>
                </c:pt>
                <c:pt idx="39790">
                  <c:v>29.803999999999998</c:v>
                </c:pt>
                <c:pt idx="39791">
                  <c:v>29.803999999999998</c:v>
                </c:pt>
                <c:pt idx="39792">
                  <c:v>29.803999999999998</c:v>
                </c:pt>
                <c:pt idx="39793">
                  <c:v>29.803999999999998</c:v>
                </c:pt>
                <c:pt idx="39794">
                  <c:v>29.803999999999998</c:v>
                </c:pt>
                <c:pt idx="39795">
                  <c:v>29.803999999999998</c:v>
                </c:pt>
                <c:pt idx="39796">
                  <c:v>29.803999999999998</c:v>
                </c:pt>
                <c:pt idx="39797">
                  <c:v>29.803999999999998</c:v>
                </c:pt>
                <c:pt idx="39798">
                  <c:v>29.803999999999998</c:v>
                </c:pt>
                <c:pt idx="39799">
                  <c:v>29.803999999999998</c:v>
                </c:pt>
                <c:pt idx="39800">
                  <c:v>29.803999999999998</c:v>
                </c:pt>
                <c:pt idx="39801">
                  <c:v>29.803999999999998</c:v>
                </c:pt>
                <c:pt idx="39802">
                  <c:v>29.803999999999998</c:v>
                </c:pt>
                <c:pt idx="39803">
                  <c:v>29.803999999999998</c:v>
                </c:pt>
                <c:pt idx="39804">
                  <c:v>29.803999999999998</c:v>
                </c:pt>
                <c:pt idx="39805">
                  <c:v>29.803999999999998</c:v>
                </c:pt>
                <c:pt idx="39806">
                  <c:v>29.803999999999998</c:v>
                </c:pt>
                <c:pt idx="39807">
                  <c:v>29.803999999999998</c:v>
                </c:pt>
                <c:pt idx="39808">
                  <c:v>29.803999999999998</c:v>
                </c:pt>
                <c:pt idx="39809">
                  <c:v>29.803999999999998</c:v>
                </c:pt>
                <c:pt idx="39810">
                  <c:v>29.803999999999998</c:v>
                </c:pt>
                <c:pt idx="39811">
                  <c:v>29.803999999999998</c:v>
                </c:pt>
                <c:pt idx="39812">
                  <c:v>29.803999999999998</c:v>
                </c:pt>
                <c:pt idx="39813">
                  <c:v>29.803999999999998</c:v>
                </c:pt>
                <c:pt idx="39814">
                  <c:v>29.803999999999998</c:v>
                </c:pt>
                <c:pt idx="39815">
                  <c:v>29.803999999999998</c:v>
                </c:pt>
                <c:pt idx="39816">
                  <c:v>29.803999999999998</c:v>
                </c:pt>
                <c:pt idx="39817">
                  <c:v>29.803999999999998</c:v>
                </c:pt>
                <c:pt idx="39818">
                  <c:v>29.803999999999998</c:v>
                </c:pt>
                <c:pt idx="39819">
                  <c:v>29.803999999999998</c:v>
                </c:pt>
                <c:pt idx="39820">
                  <c:v>29.803999999999998</c:v>
                </c:pt>
                <c:pt idx="39821">
                  <c:v>29.803999999999998</c:v>
                </c:pt>
                <c:pt idx="39822">
                  <c:v>29.803999999999998</c:v>
                </c:pt>
                <c:pt idx="39823">
                  <c:v>29.803999999999998</c:v>
                </c:pt>
                <c:pt idx="39824">
                  <c:v>29.803999999999998</c:v>
                </c:pt>
                <c:pt idx="39825">
                  <c:v>29.803999999999998</c:v>
                </c:pt>
                <c:pt idx="39826">
                  <c:v>29.803999999999998</c:v>
                </c:pt>
                <c:pt idx="39827">
                  <c:v>29.803999999999998</c:v>
                </c:pt>
                <c:pt idx="39828">
                  <c:v>29.803999999999998</c:v>
                </c:pt>
                <c:pt idx="39829">
                  <c:v>29.803999999999998</c:v>
                </c:pt>
                <c:pt idx="39830">
                  <c:v>29.803999999999998</c:v>
                </c:pt>
                <c:pt idx="39831">
                  <c:v>29.803999999999998</c:v>
                </c:pt>
                <c:pt idx="39832">
                  <c:v>29.803999999999998</c:v>
                </c:pt>
                <c:pt idx="39833">
                  <c:v>29.803999999999998</c:v>
                </c:pt>
                <c:pt idx="39834">
                  <c:v>29.803999999999998</c:v>
                </c:pt>
                <c:pt idx="39835">
                  <c:v>29.803999999999998</c:v>
                </c:pt>
                <c:pt idx="39836">
                  <c:v>29.803999999999998</c:v>
                </c:pt>
                <c:pt idx="39837">
                  <c:v>29.803999999999998</c:v>
                </c:pt>
                <c:pt idx="39838">
                  <c:v>29.803999999999998</c:v>
                </c:pt>
                <c:pt idx="39839">
                  <c:v>29.803999999999998</c:v>
                </c:pt>
                <c:pt idx="39840">
                  <c:v>29.803999999999998</c:v>
                </c:pt>
                <c:pt idx="39841">
                  <c:v>29.803999999999998</c:v>
                </c:pt>
                <c:pt idx="39842">
                  <c:v>29.803999999999998</c:v>
                </c:pt>
                <c:pt idx="39843">
                  <c:v>29.803999999999998</c:v>
                </c:pt>
                <c:pt idx="39844">
                  <c:v>29.803999999999998</c:v>
                </c:pt>
                <c:pt idx="39845">
                  <c:v>29.803999999999998</c:v>
                </c:pt>
                <c:pt idx="39846">
                  <c:v>29.803999999999998</c:v>
                </c:pt>
                <c:pt idx="39847">
                  <c:v>29.803999999999998</c:v>
                </c:pt>
                <c:pt idx="39848">
                  <c:v>29.803999999999998</c:v>
                </c:pt>
                <c:pt idx="39849">
                  <c:v>29.803999999999998</c:v>
                </c:pt>
                <c:pt idx="39850">
                  <c:v>29.803999999999998</c:v>
                </c:pt>
                <c:pt idx="39851">
                  <c:v>29.803999999999998</c:v>
                </c:pt>
                <c:pt idx="39852">
                  <c:v>29.803999999999998</c:v>
                </c:pt>
                <c:pt idx="39853">
                  <c:v>29.803999999999998</c:v>
                </c:pt>
                <c:pt idx="39854">
                  <c:v>29.803999999999998</c:v>
                </c:pt>
                <c:pt idx="39855">
                  <c:v>29.803999999999998</c:v>
                </c:pt>
                <c:pt idx="39856">
                  <c:v>29.803999999999998</c:v>
                </c:pt>
                <c:pt idx="39857">
                  <c:v>29.803999999999998</c:v>
                </c:pt>
                <c:pt idx="39858">
                  <c:v>29.803999999999998</c:v>
                </c:pt>
                <c:pt idx="39859">
                  <c:v>29.803999999999998</c:v>
                </c:pt>
                <c:pt idx="39860">
                  <c:v>29.803999999999998</c:v>
                </c:pt>
                <c:pt idx="39861">
                  <c:v>29.803999999999998</c:v>
                </c:pt>
                <c:pt idx="39862">
                  <c:v>29.803999999999998</c:v>
                </c:pt>
                <c:pt idx="39863">
                  <c:v>29.803999999999998</c:v>
                </c:pt>
                <c:pt idx="39864">
                  <c:v>29.803999999999998</c:v>
                </c:pt>
                <c:pt idx="39865">
                  <c:v>29.803999999999998</c:v>
                </c:pt>
                <c:pt idx="39866">
                  <c:v>29.803999999999998</c:v>
                </c:pt>
                <c:pt idx="39867">
                  <c:v>29.803999999999998</c:v>
                </c:pt>
                <c:pt idx="39868">
                  <c:v>29.803999999999998</c:v>
                </c:pt>
                <c:pt idx="39869">
                  <c:v>29.803999999999998</c:v>
                </c:pt>
                <c:pt idx="39870">
                  <c:v>29.803999999999998</c:v>
                </c:pt>
                <c:pt idx="39871">
                  <c:v>29.803999999999998</c:v>
                </c:pt>
                <c:pt idx="39872">
                  <c:v>29.803999999999998</c:v>
                </c:pt>
                <c:pt idx="39873">
                  <c:v>29.803999999999998</c:v>
                </c:pt>
                <c:pt idx="39874">
                  <c:v>29.803999999999998</c:v>
                </c:pt>
                <c:pt idx="39875">
                  <c:v>29.803999999999998</c:v>
                </c:pt>
                <c:pt idx="39876">
                  <c:v>29.803999999999998</c:v>
                </c:pt>
                <c:pt idx="39877">
                  <c:v>29.803999999999998</c:v>
                </c:pt>
                <c:pt idx="39878">
                  <c:v>29.803999999999998</c:v>
                </c:pt>
                <c:pt idx="39879">
                  <c:v>29.803999999999998</c:v>
                </c:pt>
                <c:pt idx="39880">
                  <c:v>29.803999999999998</c:v>
                </c:pt>
                <c:pt idx="39881">
                  <c:v>29.803999999999998</c:v>
                </c:pt>
                <c:pt idx="39882">
                  <c:v>29.803999999999998</c:v>
                </c:pt>
                <c:pt idx="39883">
                  <c:v>29.803999999999998</c:v>
                </c:pt>
                <c:pt idx="39884">
                  <c:v>29.803999999999998</c:v>
                </c:pt>
                <c:pt idx="39885">
                  <c:v>29.803999999999998</c:v>
                </c:pt>
                <c:pt idx="39886">
                  <c:v>29.803999999999998</c:v>
                </c:pt>
                <c:pt idx="39887">
                  <c:v>29.803999999999998</c:v>
                </c:pt>
                <c:pt idx="39888">
                  <c:v>29.803999999999998</c:v>
                </c:pt>
                <c:pt idx="39889">
                  <c:v>29.803999999999998</c:v>
                </c:pt>
                <c:pt idx="39890">
                  <c:v>29.803999999999998</c:v>
                </c:pt>
                <c:pt idx="39891">
                  <c:v>29.803999999999998</c:v>
                </c:pt>
                <c:pt idx="39892">
                  <c:v>29.803999999999998</c:v>
                </c:pt>
                <c:pt idx="39893">
                  <c:v>29.803999999999998</c:v>
                </c:pt>
                <c:pt idx="39894">
                  <c:v>29.803999999999998</c:v>
                </c:pt>
                <c:pt idx="39895">
                  <c:v>29.803999999999998</c:v>
                </c:pt>
                <c:pt idx="39896">
                  <c:v>29.803999999999998</c:v>
                </c:pt>
                <c:pt idx="39897">
                  <c:v>29.803999999999998</c:v>
                </c:pt>
                <c:pt idx="39898">
                  <c:v>29.803999999999998</c:v>
                </c:pt>
                <c:pt idx="39899">
                  <c:v>29.803999999999998</c:v>
                </c:pt>
                <c:pt idx="39900">
                  <c:v>29.803999999999998</c:v>
                </c:pt>
                <c:pt idx="39901">
                  <c:v>29.803999999999998</c:v>
                </c:pt>
                <c:pt idx="39902">
                  <c:v>29.803999999999998</c:v>
                </c:pt>
                <c:pt idx="39903">
                  <c:v>29.803999999999998</c:v>
                </c:pt>
                <c:pt idx="39904">
                  <c:v>29.803999999999998</c:v>
                </c:pt>
                <c:pt idx="39905">
                  <c:v>29.803999999999998</c:v>
                </c:pt>
                <c:pt idx="39906">
                  <c:v>29.803999999999998</c:v>
                </c:pt>
                <c:pt idx="39907">
                  <c:v>29.803999999999998</c:v>
                </c:pt>
                <c:pt idx="39908">
                  <c:v>29.803999999999998</c:v>
                </c:pt>
                <c:pt idx="39909">
                  <c:v>29.803999999999998</c:v>
                </c:pt>
                <c:pt idx="39910">
                  <c:v>29.803999999999998</c:v>
                </c:pt>
                <c:pt idx="39911">
                  <c:v>29.803999999999998</c:v>
                </c:pt>
                <c:pt idx="39912">
                  <c:v>29.803999999999998</c:v>
                </c:pt>
                <c:pt idx="39913">
                  <c:v>29.803999999999998</c:v>
                </c:pt>
                <c:pt idx="39914">
                  <c:v>29.803999999999998</c:v>
                </c:pt>
                <c:pt idx="39915">
                  <c:v>29.803999999999998</c:v>
                </c:pt>
                <c:pt idx="39916">
                  <c:v>29.803999999999998</c:v>
                </c:pt>
                <c:pt idx="39917">
                  <c:v>29.803999999999998</c:v>
                </c:pt>
                <c:pt idx="39918">
                  <c:v>29.803999999999998</c:v>
                </c:pt>
                <c:pt idx="39919">
                  <c:v>29.803999999999998</c:v>
                </c:pt>
                <c:pt idx="39920">
                  <c:v>29.803999999999998</c:v>
                </c:pt>
                <c:pt idx="39921">
                  <c:v>29.803999999999998</c:v>
                </c:pt>
                <c:pt idx="39922">
                  <c:v>29.803999999999998</c:v>
                </c:pt>
                <c:pt idx="39923">
                  <c:v>29.803999999999998</c:v>
                </c:pt>
                <c:pt idx="39924">
                  <c:v>29.803999999999998</c:v>
                </c:pt>
                <c:pt idx="39925">
                  <c:v>29.803999999999998</c:v>
                </c:pt>
                <c:pt idx="39926">
                  <c:v>29.803999999999998</c:v>
                </c:pt>
                <c:pt idx="39927">
                  <c:v>29.803999999999998</c:v>
                </c:pt>
                <c:pt idx="39928">
                  <c:v>29.803999999999998</c:v>
                </c:pt>
                <c:pt idx="39929">
                  <c:v>29.803999999999998</c:v>
                </c:pt>
                <c:pt idx="39930">
                  <c:v>29.803999999999998</c:v>
                </c:pt>
                <c:pt idx="39931">
                  <c:v>29.803999999999998</c:v>
                </c:pt>
                <c:pt idx="39932">
                  <c:v>29.803999999999998</c:v>
                </c:pt>
                <c:pt idx="39933">
                  <c:v>29.803999999999998</c:v>
                </c:pt>
                <c:pt idx="39934">
                  <c:v>29.803999999999998</c:v>
                </c:pt>
                <c:pt idx="39935">
                  <c:v>29.803999999999998</c:v>
                </c:pt>
                <c:pt idx="39936">
                  <c:v>29.803999999999998</c:v>
                </c:pt>
                <c:pt idx="39937">
                  <c:v>29.803999999999998</c:v>
                </c:pt>
                <c:pt idx="39938">
                  <c:v>29.803999999999998</c:v>
                </c:pt>
                <c:pt idx="39939">
                  <c:v>29.803999999999998</c:v>
                </c:pt>
                <c:pt idx="39940">
                  <c:v>29.803999999999998</c:v>
                </c:pt>
                <c:pt idx="39941">
                  <c:v>29.803999999999998</c:v>
                </c:pt>
                <c:pt idx="39942">
                  <c:v>29.803999999999998</c:v>
                </c:pt>
                <c:pt idx="39943">
                  <c:v>29.803999999999998</c:v>
                </c:pt>
                <c:pt idx="39944">
                  <c:v>29.803999999999998</c:v>
                </c:pt>
                <c:pt idx="39945">
                  <c:v>29.803999999999998</c:v>
                </c:pt>
                <c:pt idx="39946">
                  <c:v>29.803999999999998</c:v>
                </c:pt>
                <c:pt idx="39947">
                  <c:v>29.803999999999998</c:v>
                </c:pt>
                <c:pt idx="39948">
                  <c:v>29.803999999999998</c:v>
                </c:pt>
                <c:pt idx="39949">
                  <c:v>29.803999999999998</c:v>
                </c:pt>
                <c:pt idx="39950">
                  <c:v>29.803999999999998</c:v>
                </c:pt>
                <c:pt idx="39951">
                  <c:v>29.803999999999998</c:v>
                </c:pt>
                <c:pt idx="39952">
                  <c:v>29.803999999999998</c:v>
                </c:pt>
                <c:pt idx="39953">
                  <c:v>29.803999999999998</c:v>
                </c:pt>
                <c:pt idx="39954">
                  <c:v>29.803999999999998</c:v>
                </c:pt>
                <c:pt idx="39955">
                  <c:v>29.803999999999998</c:v>
                </c:pt>
                <c:pt idx="39956">
                  <c:v>29.803999999999998</c:v>
                </c:pt>
                <c:pt idx="39957">
                  <c:v>29.803999999999998</c:v>
                </c:pt>
                <c:pt idx="39958">
                  <c:v>29.803999999999998</c:v>
                </c:pt>
                <c:pt idx="39959">
                  <c:v>29.803999999999998</c:v>
                </c:pt>
                <c:pt idx="39960">
                  <c:v>29.803999999999998</c:v>
                </c:pt>
                <c:pt idx="39961">
                  <c:v>29.803999999999998</c:v>
                </c:pt>
                <c:pt idx="39962">
                  <c:v>29.803999999999998</c:v>
                </c:pt>
                <c:pt idx="39963">
                  <c:v>29.803999999999998</c:v>
                </c:pt>
                <c:pt idx="39964">
                  <c:v>29.803999999999998</c:v>
                </c:pt>
                <c:pt idx="39965">
                  <c:v>29.803999999999998</c:v>
                </c:pt>
                <c:pt idx="39966">
                  <c:v>29.803999999999998</c:v>
                </c:pt>
                <c:pt idx="39967">
                  <c:v>29.803999999999998</c:v>
                </c:pt>
                <c:pt idx="39968">
                  <c:v>29.803999999999998</c:v>
                </c:pt>
                <c:pt idx="39969">
                  <c:v>29.803999999999998</c:v>
                </c:pt>
                <c:pt idx="39970">
                  <c:v>29.803999999999998</c:v>
                </c:pt>
                <c:pt idx="39971">
                  <c:v>29.803999999999998</c:v>
                </c:pt>
                <c:pt idx="39972">
                  <c:v>29.803999999999998</c:v>
                </c:pt>
                <c:pt idx="39973">
                  <c:v>29.803999999999998</c:v>
                </c:pt>
                <c:pt idx="39974">
                  <c:v>29.803999999999998</c:v>
                </c:pt>
                <c:pt idx="39975">
                  <c:v>29.803999999999998</c:v>
                </c:pt>
                <c:pt idx="39976">
                  <c:v>29.803999999999998</c:v>
                </c:pt>
                <c:pt idx="39977">
                  <c:v>29.803999999999998</c:v>
                </c:pt>
                <c:pt idx="39978">
                  <c:v>29.803999999999998</c:v>
                </c:pt>
                <c:pt idx="39979">
                  <c:v>29.803999999999998</c:v>
                </c:pt>
                <c:pt idx="39980">
                  <c:v>29.803999999999998</c:v>
                </c:pt>
                <c:pt idx="39981">
                  <c:v>29.803999999999998</c:v>
                </c:pt>
                <c:pt idx="39982">
                  <c:v>29.803999999999998</c:v>
                </c:pt>
                <c:pt idx="39983">
                  <c:v>29.803999999999998</c:v>
                </c:pt>
                <c:pt idx="39984">
                  <c:v>29.803999999999998</c:v>
                </c:pt>
                <c:pt idx="39985">
                  <c:v>29.803999999999998</c:v>
                </c:pt>
                <c:pt idx="39986">
                  <c:v>29.803999999999998</c:v>
                </c:pt>
                <c:pt idx="39987">
                  <c:v>29.803999999999998</c:v>
                </c:pt>
                <c:pt idx="39988">
                  <c:v>29.803999999999998</c:v>
                </c:pt>
                <c:pt idx="39989">
                  <c:v>29.803999999999998</c:v>
                </c:pt>
                <c:pt idx="39990">
                  <c:v>29.803999999999998</c:v>
                </c:pt>
                <c:pt idx="39991">
                  <c:v>29.803999999999998</c:v>
                </c:pt>
                <c:pt idx="39992">
                  <c:v>29.803999999999998</c:v>
                </c:pt>
                <c:pt idx="39993">
                  <c:v>29.803999999999998</c:v>
                </c:pt>
                <c:pt idx="39994">
                  <c:v>29.803999999999998</c:v>
                </c:pt>
                <c:pt idx="39995">
                  <c:v>29.803999999999998</c:v>
                </c:pt>
                <c:pt idx="39996">
                  <c:v>29.803999999999998</c:v>
                </c:pt>
                <c:pt idx="39997">
                  <c:v>29.803999999999998</c:v>
                </c:pt>
                <c:pt idx="39998">
                  <c:v>29.803999999999998</c:v>
                </c:pt>
                <c:pt idx="39999">
                  <c:v>29.803999999999998</c:v>
                </c:pt>
                <c:pt idx="40000">
                  <c:v>29.803999999999998</c:v>
                </c:pt>
                <c:pt idx="40001">
                  <c:v>29.803999999999998</c:v>
                </c:pt>
                <c:pt idx="40002">
                  <c:v>29.803999999999998</c:v>
                </c:pt>
                <c:pt idx="40003">
                  <c:v>29.803999999999998</c:v>
                </c:pt>
                <c:pt idx="40004">
                  <c:v>29.803999999999998</c:v>
                </c:pt>
                <c:pt idx="40005">
                  <c:v>29.803999999999998</c:v>
                </c:pt>
                <c:pt idx="40006">
                  <c:v>29.803999999999998</c:v>
                </c:pt>
                <c:pt idx="40007">
                  <c:v>29.803999999999998</c:v>
                </c:pt>
                <c:pt idx="40008">
                  <c:v>29.803999999999998</c:v>
                </c:pt>
                <c:pt idx="40009">
                  <c:v>29.803999999999998</c:v>
                </c:pt>
                <c:pt idx="40010">
                  <c:v>29.803999999999998</c:v>
                </c:pt>
                <c:pt idx="40011">
                  <c:v>29.803999999999998</c:v>
                </c:pt>
                <c:pt idx="40012">
                  <c:v>29.803999999999998</c:v>
                </c:pt>
                <c:pt idx="40013">
                  <c:v>29.803999999999998</c:v>
                </c:pt>
                <c:pt idx="40014">
                  <c:v>29.803999999999998</c:v>
                </c:pt>
                <c:pt idx="40015">
                  <c:v>29.803999999999998</c:v>
                </c:pt>
                <c:pt idx="40016">
                  <c:v>29.803999999999998</c:v>
                </c:pt>
                <c:pt idx="40017">
                  <c:v>29.803999999999998</c:v>
                </c:pt>
                <c:pt idx="40018">
                  <c:v>29.803999999999998</c:v>
                </c:pt>
                <c:pt idx="40019">
                  <c:v>29.803999999999998</c:v>
                </c:pt>
                <c:pt idx="40020">
                  <c:v>29.803999999999998</c:v>
                </c:pt>
                <c:pt idx="40021">
                  <c:v>29.803999999999998</c:v>
                </c:pt>
                <c:pt idx="40022">
                  <c:v>29.803999999999998</c:v>
                </c:pt>
                <c:pt idx="40023">
                  <c:v>29.803999999999998</c:v>
                </c:pt>
                <c:pt idx="40024">
                  <c:v>29.803999999999998</c:v>
                </c:pt>
                <c:pt idx="40025">
                  <c:v>29.803999999999998</c:v>
                </c:pt>
                <c:pt idx="40026">
                  <c:v>29.803999999999998</c:v>
                </c:pt>
                <c:pt idx="40027">
                  <c:v>29.803999999999998</c:v>
                </c:pt>
                <c:pt idx="40028">
                  <c:v>29.803999999999998</c:v>
                </c:pt>
                <c:pt idx="40029">
                  <c:v>29.803999999999998</c:v>
                </c:pt>
                <c:pt idx="40030">
                  <c:v>29.803999999999998</c:v>
                </c:pt>
                <c:pt idx="40031">
                  <c:v>29.803999999999998</c:v>
                </c:pt>
                <c:pt idx="40032">
                  <c:v>29.803999999999998</c:v>
                </c:pt>
                <c:pt idx="40033">
                  <c:v>29.803999999999998</c:v>
                </c:pt>
                <c:pt idx="40034">
                  <c:v>29.803999999999998</c:v>
                </c:pt>
                <c:pt idx="40035">
                  <c:v>29.803999999999998</c:v>
                </c:pt>
                <c:pt idx="40036">
                  <c:v>29.803999999999998</c:v>
                </c:pt>
                <c:pt idx="40037">
                  <c:v>29.803999999999998</c:v>
                </c:pt>
                <c:pt idx="40038">
                  <c:v>29.803999999999998</c:v>
                </c:pt>
                <c:pt idx="40039">
                  <c:v>29.803999999999998</c:v>
                </c:pt>
                <c:pt idx="40040">
                  <c:v>29.803999999999998</c:v>
                </c:pt>
                <c:pt idx="40041">
                  <c:v>29.803999999999998</c:v>
                </c:pt>
                <c:pt idx="40042">
                  <c:v>29.803999999999998</c:v>
                </c:pt>
                <c:pt idx="40043">
                  <c:v>29.803999999999998</c:v>
                </c:pt>
                <c:pt idx="40044">
                  <c:v>29.803999999999998</c:v>
                </c:pt>
                <c:pt idx="40045">
                  <c:v>29.803999999999998</c:v>
                </c:pt>
                <c:pt idx="40046">
                  <c:v>29.803999999999998</c:v>
                </c:pt>
                <c:pt idx="40047">
                  <c:v>29.803999999999998</c:v>
                </c:pt>
                <c:pt idx="40048">
                  <c:v>29.803999999999998</c:v>
                </c:pt>
                <c:pt idx="40049">
                  <c:v>29.803999999999998</c:v>
                </c:pt>
                <c:pt idx="40050">
                  <c:v>29.803999999999998</c:v>
                </c:pt>
                <c:pt idx="40051">
                  <c:v>29.803999999999998</c:v>
                </c:pt>
                <c:pt idx="40052">
                  <c:v>29.803999999999998</c:v>
                </c:pt>
                <c:pt idx="40053">
                  <c:v>29.803999999999998</c:v>
                </c:pt>
                <c:pt idx="40054">
                  <c:v>29.803999999999998</c:v>
                </c:pt>
                <c:pt idx="40055">
                  <c:v>29.803999999999998</c:v>
                </c:pt>
                <c:pt idx="40056">
                  <c:v>29.803999999999998</c:v>
                </c:pt>
                <c:pt idx="40057">
                  <c:v>29.803999999999998</c:v>
                </c:pt>
                <c:pt idx="40058">
                  <c:v>29.803999999999998</c:v>
                </c:pt>
                <c:pt idx="40059">
                  <c:v>29.803999999999998</c:v>
                </c:pt>
                <c:pt idx="40060">
                  <c:v>29.803999999999998</c:v>
                </c:pt>
                <c:pt idx="40061">
                  <c:v>29.803999999999998</c:v>
                </c:pt>
                <c:pt idx="40062">
                  <c:v>29.803999999999998</c:v>
                </c:pt>
                <c:pt idx="40063">
                  <c:v>29.803999999999998</c:v>
                </c:pt>
                <c:pt idx="40064">
                  <c:v>29.803999999999998</c:v>
                </c:pt>
                <c:pt idx="40065">
                  <c:v>29.803999999999998</c:v>
                </c:pt>
                <c:pt idx="40066">
                  <c:v>29.803999999999998</c:v>
                </c:pt>
                <c:pt idx="40067">
                  <c:v>29.803999999999998</c:v>
                </c:pt>
                <c:pt idx="40068">
                  <c:v>29.803999999999998</c:v>
                </c:pt>
                <c:pt idx="40069">
                  <c:v>29.803999999999998</c:v>
                </c:pt>
                <c:pt idx="40070">
                  <c:v>29.803999999999998</c:v>
                </c:pt>
                <c:pt idx="40071">
                  <c:v>29.803999999999998</c:v>
                </c:pt>
                <c:pt idx="40072">
                  <c:v>29.803999999999998</c:v>
                </c:pt>
                <c:pt idx="40073">
                  <c:v>29.803999999999998</c:v>
                </c:pt>
                <c:pt idx="40074">
                  <c:v>29.803999999999998</c:v>
                </c:pt>
                <c:pt idx="40075">
                  <c:v>29.803999999999998</c:v>
                </c:pt>
                <c:pt idx="40076">
                  <c:v>29.803999999999998</c:v>
                </c:pt>
                <c:pt idx="40077">
                  <c:v>29.803999999999998</c:v>
                </c:pt>
                <c:pt idx="40078">
                  <c:v>29.803999999999998</c:v>
                </c:pt>
                <c:pt idx="40079">
                  <c:v>29.803999999999998</c:v>
                </c:pt>
                <c:pt idx="40080">
                  <c:v>29.803999999999998</c:v>
                </c:pt>
                <c:pt idx="40081">
                  <c:v>29.803999999999998</c:v>
                </c:pt>
                <c:pt idx="40082">
                  <c:v>29.803999999999998</c:v>
                </c:pt>
                <c:pt idx="40083">
                  <c:v>29.803999999999998</c:v>
                </c:pt>
                <c:pt idx="40084">
                  <c:v>29.803999999999998</c:v>
                </c:pt>
                <c:pt idx="40085">
                  <c:v>29.803999999999998</c:v>
                </c:pt>
                <c:pt idx="40086">
                  <c:v>29.803999999999998</c:v>
                </c:pt>
                <c:pt idx="40087">
                  <c:v>29.803999999999998</c:v>
                </c:pt>
                <c:pt idx="40088">
                  <c:v>29.803999999999998</c:v>
                </c:pt>
                <c:pt idx="40089">
                  <c:v>29.803999999999998</c:v>
                </c:pt>
                <c:pt idx="40090">
                  <c:v>29.803999999999998</c:v>
                </c:pt>
                <c:pt idx="40091">
                  <c:v>29.803999999999998</c:v>
                </c:pt>
                <c:pt idx="40092">
                  <c:v>29.803999999999998</c:v>
                </c:pt>
                <c:pt idx="40093">
                  <c:v>29.803999999999998</c:v>
                </c:pt>
                <c:pt idx="40094">
                  <c:v>29.803999999999998</c:v>
                </c:pt>
                <c:pt idx="40095">
                  <c:v>29.803999999999998</c:v>
                </c:pt>
                <c:pt idx="40096">
                  <c:v>29.803999999999998</c:v>
                </c:pt>
                <c:pt idx="40097">
                  <c:v>29.803999999999998</c:v>
                </c:pt>
                <c:pt idx="40098">
                  <c:v>29.803999999999998</c:v>
                </c:pt>
                <c:pt idx="40099">
                  <c:v>29.803999999999998</c:v>
                </c:pt>
                <c:pt idx="40100">
                  <c:v>29.803999999999998</c:v>
                </c:pt>
                <c:pt idx="40101">
                  <c:v>29.803999999999998</c:v>
                </c:pt>
                <c:pt idx="40102">
                  <c:v>29.803999999999998</c:v>
                </c:pt>
                <c:pt idx="40103">
                  <c:v>29.803999999999998</c:v>
                </c:pt>
                <c:pt idx="40104">
                  <c:v>29.803999999999998</c:v>
                </c:pt>
                <c:pt idx="40105">
                  <c:v>29.803999999999998</c:v>
                </c:pt>
                <c:pt idx="40106">
                  <c:v>29.803999999999998</c:v>
                </c:pt>
                <c:pt idx="40107">
                  <c:v>29.806000000000001</c:v>
                </c:pt>
                <c:pt idx="40108">
                  <c:v>29.808</c:v>
                </c:pt>
                <c:pt idx="40109">
                  <c:v>29.808</c:v>
                </c:pt>
                <c:pt idx="40110">
                  <c:v>29.835999999999999</c:v>
                </c:pt>
                <c:pt idx="40111">
                  <c:v>29.835999999999999</c:v>
                </c:pt>
                <c:pt idx="40112">
                  <c:v>29.835999999999999</c:v>
                </c:pt>
                <c:pt idx="40113">
                  <c:v>29.835999999999999</c:v>
                </c:pt>
                <c:pt idx="40114">
                  <c:v>29.835999999999999</c:v>
                </c:pt>
                <c:pt idx="40115">
                  <c:v>29.835999999999999</c:v>
                </c:pt>
                <c:pt idx="40116">
                  <c:v>29.835999999999999</c:v>
                </c:pt>
                <c:pt idx="40117">
                  <c:v>29.835999999999999</c:v>
                </c:pt>
                <c:pt idx="40118">
                  <c:v>29.835999999999999</c:v>
                </c:pt>
                <c:pt idx="40119">
                  <c:v>29.835999999999999</c:v>
                </c:pt>
                <c:pt idx="40120">
                  <c:v>29.835999999999999</c:v>
                </c:pt>
                <c:pt idx="40121">
                  <c:v>29.835999999999999</c:v>
                </c:pt>
                <c:pt idx="40122">
                  <c:v>29.835999999999999</c:v>
                </c:pt>
                <c:pt idx="40123">
                  <c:v>29.835999999999999</c:v>
                </c:pt>
                <c:pt idx="40124">
                  <c:v>29.835999999999999</c:v>
                </c:pt>
                <c:pt idx="40125">
                  <c:v>29.835999999999999</c:v>
                </c:pt>
                <c:pt idx="40126">
                  <c:v>29.835999999999999</c:v>
                </c:pt>
                <c:pt idx="40127">
                  <c:v>29.835999999999999</c:v>
                </c:pt>
                <c:pt idx="40128">
                  <c:v>29.835999999999999</c:v>
                </c:pt>
                <c:pt idx="40129">
                  <c:v>29.835999999999999</c:v>
                </c:pt>
                <c:pt idx="40130">
                  <c:v>29.835999999999999</c:v>
                </c:pt>
                <c:pt idx="40131">
                  <c:v>29.835999999999999</c:v>
                </c:pt>
                <c:pt idx="40132">
                  <c:v>29.835999999999999</c:v>
                </c:pt>
                <c:pt idx="40133">
                  <c:v>29.835999999999999</c:v>
                </c:pt>
                <c:pt idx="40134">
                  <c:v>29.835999999999999</c:v>
                </c:pt>
                <c:pt idx="40135">
                  <c:v>29.835999999999999</c:v>
                </c:pt>
                <c:pt idx="40136">
                  <c:v>29.835999999999999</c:v>
                </c:pt>
                <c:pt idx="40137">
                  <c:v>29.835999999999999</c:v>
                </c:pt>
                <c:pt idx="40138">
                  <c:v>29.835999999999999</c:v>
                </c:pt>
                <c:pt idx="40139">
                  <c:v>29.835999999999999</c:v>
                </c:pt>
                <c:pt idx="40140">
                  <c:v>29.835999999999999</c:v>
                </c:pt>
                <c:pt idx="40141">
                  <c:v>29.835999999999999</c:v>
                </c:pt>
                <c:pt idx="40142">
                  <c:v>29.835999999999999</c:v>
                </c:pt>
                <c:pt idx="40143">
                  <c:v>29.835999999999999</c:v>
                </c:pt>
                <c:pt idx="40144">
                  <c:v>29.835999999999999</c:v>
                </c:pt>
                <c:pt idx="40145">
                  <c:v>29.835999999999999</c:v>
                </c:pt>
                <c:pt idx="40146">
                  <c:v>29.835999999999999</c:v>
                </c:pt>
                <c:pt idx="40147">
                  <c:v>29.835999999999999</c:v>
                </c:pt>
                <c:pt idx="40148">
                  <c:v>29.835999999999999</c:v>
                </c:pt>
                <c:pt idx="40149">
                  <c:v>29.835999999999999</c:v>
                </c:pt>
                <c:pt idx="40150">
                  <c:v>29.835999999999999</c:v>
                </c:pt>
                <c:pt idx="40151">
                  <c:v>29.835999999999999</c:v>
                </c:pt>
                <c:pt idx="40152">
                  <c:v>29.835999999999999</c:v>
                </c:pt>
                <c:pt idx="40153">
                  <c:v>29.835999999999999</c:v>
                </c:pt>
                <c:pt idx="40154">
                  <c:v>29.835999999999999</c:v>
                </c:pt>
                <c:pt idx="40155">
                  <c:v>29.835999999999999</c:v>
                </c:pt>
                <c:pt idx="40156">
                  <c:v>29.835999999999999</c:v>
                </c:pt>
                <c:pt idx="40157">
                  <c:v>29.835999999999999</c:v>
                </c:pt>
                <c:pt idx="40158">
                  <c:v>29.835999999999999</c:v>
                </c:pt>
                <c:pt idx="40159">
                  <c:v>29.835999999999999</c:v>
                </c:pt>
                <c:pt idx="40160">
                  <c:v>29.835999999999999</c:v>
                </c:pt>
                <c:pt idx="40161">
                  <c:v>29.835999999999999</c:v>
                </c:pt>
                <c:pt idx="40162">
                  <c:v>29.835999999999999</c:v>
                </c:pt>
                <c:pt idx="40163">
                  <c:v>29.835999999999999</c:v>
                </c:pt>
                <c:pt idx="40164">
                  <c:v>29.835999999999999</c:v>
                </c:pt>
                <c:pt idx="40165">
                  <c:v>29.835999999999999</c:v>
                </c:pt>
                <c:pt idx="40166">
                  <c:v>29.835999999999999</c:v>
                </c:pt>
                <c:pt idx="40167">
                  <c:v>29.835999999999999</c:v>
                </c:pt>
                <c:pt idx="40168">
                  <c:v>29.835999999999999</c:v>
                </c:pt>
                <c:pt idx="40169">
                  <c:v>29.835999999999999</c:v>
                </c:pt>
                <c:pt idx="40170">
                  <c:v>29.835999999999999</c:v>
                </c:pt>
                <c:pt idx="40171">
                  <c:v>29.835999999999999</c:v>
                </c:pt>
                <c:pt idx="40172">
                  <c:v>29.835999999999999</c:v>
                </c:pt>
                <c:pt idx="40173">
                  <c:v>29.835999999999999</c:v>
                </c:pt>
                <c:pt idx="40174">
                  <c:v>29.835999999999999</c:v>
                </c:pt>
                <c:pt idx="40175">
                  <c:v>29.835999999999999</c:v>
                </c:pt>
                <c:pt idx="40176">
                  <c:v>29.835999999999999</c:v>
                </c:pt>
                <c:pt idx="40177">
                  <c:v>29.835999999999999</c:v>
                </c:pt>
                <c:pt idx="40178">
                  <c:v>29.835999999999999</c:v>
                </c:pt>
                <c:pt idx="40179">
                  <c:v>29.835999999999999</c:v>
                </c:pt>
                <c:pt idx="40180">
                  <c:v>29.835999999999999</c:v>
                </c:pt>
                <c:pt idx="40181">
                  <c:v>29.835999999999999</c:v>
                </c:pt>
                <c:pt idx="40182">
                  <c:v>29.835999999999999</c:v>
                </c:pt>
                <c:pt idx="40183">
                  <c:v>29.835999999999999</c:v>
                </c:pt>
                <c:pt idx="40184">
                  <c:v>29.835999999999999</c:v>
                </c:pt>
                <c:pt idx="40185">
                  <c:v>29.835999999999999</c:v>
                </c:pt>
                <c:pt idx="40186">
                  <c:v>29.835999999999999</c:v>
                </c:pt>
                <c:pt idx="40187">
                  <c:v>29.835999999999999</c:v>
                </c:pt>
                <c:pt idx="40188">
                  <c:v>29.835999999999999</c:v>
                </c:pt>
                <c:pt idx="40189">
                  <c:v>29.835999999999999</c:v>
                </c:pt>
                <c:pt idx="40190">
                  <c:v>29.835999999999999</c:v>
                </c:pt>
                <c:pt idx="40191">
                  <c:v>29.835999999999999</c:v>
                </c:pt>
                <c:pt idx="40192">
                  <c:v>29.835999999999999</c:v>
                </c:pt>
                <c:pt idx="40193">
                  <c:v>29.835999999999999</c:v>
                </c:pt>
                <c:pt idx="40194">
                  <c:v>29.835999999999999</c:v>
                </c:pt>
                <c:pt idx="40195">
                  <c:v>29.835999999999999</c:v>
                </c:pt>
                <c:pt idx="40196">
                  <c:v>29.835999999999999</c:v>
                </c:pt>
                <c:pt idx="40197">
                  <c:v>29.835999999999999</c:v>
                </c:pt>
                <c:pt idx="40198">
                  <c:v>29.835999999999999</c:v>
                </c:pt>
                <c:pt idx="40199">
                  <c:v>29.835999999999999</c:v>
                </c:pt>
                <c:pt idx="40200">
                  <c:v>29.835999999999999</c:v>
                </c:pt>
                <c:pt idx="40201">
                  <c:v>29.835999999999999</c:v>
                </c:pt>
                <c:pt idx="40202">
                  <c:v>29.835999999999999</c:v>
                </c:pt>
                <c:pt idx="40203">
                  <c:v>29.835999999999999</c:v>
                </c:pt>
                <c:pt idx="40204">
                  <c:v>29.835999999999999</c:v>
                </c:pt>
                <c:pt idx="40205">
                  <c:v>29.835999999999999</c:v>
                </c:pt>
                <c:pt idx="40206">
                  <c:v>29.835999999999999</c:v>
                </c:pt>
                <c:pt idx="40207">
                  <c:v>29.835999999999999</c:v>
                </c:pt>
                <c:pt idx="40208">
                  <c:v>29.835999999999999</c:v>
                </c:pt>
                <c:pt idx="40209">
                  <c:v>29.835999999999999</c:v>
                </c:pt>
                <c:pt idx="40210">
                  <c:v>29.835999999999999</c:v>
                </c:pt>
                <c:pt idx="40211">
                  <c:v>29.835999999999999</c:v>
                </c:pt>
                <c:pt idx="40212">
                  <c:v>29.835999999999999</c:v>
                </c:pt>
                <c:pt idx="40213">
                  <c:v>29.835999999999999</c:v>
                </c:pt>
                <c:pt idx="40214">
                  <c:v>29.835999999999999</c:v>
                </c:pt>
                <c:pt idx="40215">
                  <c:v>29.835999999999999</c:v>
                </c:pt>
                <c:pt idx="40216">
                  <c:v>29.835999999999999</c:v>
                </c:pt>
                <c:pt idx="40217">
                  <c:v>29.835999999999999</c:v>
                </c:pt>
                <c:pt idx="40218">
                  <c:v>29.835999999999999</c:v>
                </c:pt>
                <c:pt idx="40219">
                  <c:v>29.835999999999999</c:v>
                </c:pt>
                <c:pt idx="40220">
                  <c:v>29.835999999999999</c:v>
                </c:pt>
                <c:pt idx="40221">
                  <c:v>29.835999999999999</c:v>
                </c:pt>
                <c:pt idx="40222">
                  <c:v>29.835999999999999</c:v>
                </c:pt>
                <c:pt idx="40223">
                  <c:v>29.835999999999999</c:v>
                </c:pt>
                <c:pt idx="40224">
                  <c:v>29.835999999999999</c:v>
                </c:pt>
                <c:pt idx="40225">
                  <c:v>29.835999999999999</c:v>
                </c:pt>
                <c:pt idx="40226">
                  <c:v>29.835999999999999</c:v>
                </c:pt>
                <c:pt idx="40227">
                  <c:v>29.835999999999999</c:v>
                </c:pt>
                <c:pt idx="40228">
                  <c:v>29.835999999999999</c:v>
                </c:pt>
                <c:pt idx="40229">
                  <c:v>29.835999999999999</c:v>
                </c:pt>
                <c:pt idx="40230">
                  <c:v>29.835999999999999</c:v>
                </c:pt>
                <c:pt idx="40231">
                  <c:v>29.835999999999999</c:v>
                </c:pt>
                <c:pt idx="40232">
                  <c:v>29.835999999999999</c:v>
                </c:pt>
                <c:pt idx="40233">
                  <c:v>29.835999999999999</c:v>
                </c:pt>
                <c:pt idx="40234">
                  <c:v>29.835999999999999</c:v>
                </c:pt>
                <c:pt idx="40235">
                  <c:v>29.835999999999999</c:v>
                </c:pt>
                <c:pt idx="40236">
                  <c:v>29.835999999999999</c:v>
                </c:pt>
                <c:pt idx="40237">
                  <c:v>29.835999999999999</c:v>
                </c:pt>
                <c:pt idx="40238">
                  <c:v>29.835999999999999</c:v>
                </c:pt>
                <c:pt idx="40239">
                  <c:v>29.835999999999999</c:v>
                </c:pt>
                <c:pt idx="40240">
                  <c:v>29.835999999999999</c:v>
                </c:pt>
                <c:pt idx="40241">
                  <c:v>29.835999999999999</c:v>
                </c:pt>
                <c:pt idx="40242">
                  <c:v>29.835999999999999</c:v>
                </c:pt>
                <c:pt idx="40243">
                  <c:v>29.835999999999999</c:v>
                </c:pt>
                <c:pt idx="40244">
                  <c:v>29.835999999999999</c:v>
                </c:pt>
                <c:pt idx="40245">
                  <c:v>29.835999999999999</c:v>
                </c:pt>
                <c:pt idx="40246">
                  <c:v>29.835999999999999</c:v>
                </c:pt>
                <c:pt idx="40247">
                  <c:v>29.835999999999999</c:v>
                </c:pt>
                <c:pt idx="40248">
                  <c:v>29.835999999999999</c:v>
                </c:pt>
                <c:pt idx="40249">
                  <c:v>29.835999999999999</c:v>
                </c:pt>
                <c:pt idx="40250">
                  <c:v>29.835999999999999</c:v>
                </c:pt>
                <c:pt idx="40251">
                  <c:v>29.835999999999999</c:v>
                </c:pt>
                <c:pt idx="40252">
                  <c:v>29.835999999999999</c:v>
                </c:pt>
                <c:pt idx="40253">
                  <c:v>29.835999999999999</c:v>
                </c:pt>
                <c:pt idx="40254">
                  <c:v>29.835999999999999</c:v>
                </c:pt>
                <c:pt idx="40255">
                  <c:v>29.835999999999999</c:v>
                </c:pt>
                <c:pt idx="40256">
                  <c:v>29.835999999999999</c:v>
                </c:pt>
                <c:pt idx="40257">
                  <c:v>29.835999999999999</c:v>
                </c:pt>
                <c:pt idx="40258">
                  <c:v>29.835999999999999</c:v>
                </c:pt>
                <c:pt idx="40259">
                  <c:v>29.835999999999999</c:v>
                </c:pt>
                <c:pt idx="40260">
                  <c:v>29.835999999999999</c:v>
                </c:pt>
                <c:pt idx="40261">
                  <c:v>29.835999999999999</c:v>
                </c:pt>
                <c:pt idx="40262">
                  <c:v>29.835999999999999</c:v>
                </c:pt>
                <c:pt idx="40263">
                  <c:v>29.835999999999999</c:v>
                </c:pt>
                <c:pt idx="40264">
                  <c:v>29.835999999999999</c:v>
                </c:pt>
                <c:pt idx="40265">
                  <c:v>29.835999999999999</c:v>
                </c:pt>
                <c:pt idx="40266">
                  <c:v>29.835999999999999</c:v>
                </c:pt>
                <c:pt idx="40267">
                  <c:v>29.835999999999999</c:v>
                </c:pt>
                <c:pt idx="40268">
                  <c:v>29.835999999999999</c:v>
                </c:pt>
                <c:pt idx="40269">
                  <c:v>29.835999999999999</c:v>
                </c:pt>
                <c:pt idx="40270">
                  <c:v>29.835999999999999</c:v>
                </c:pt>
                <c:pt idx="40271">
                  <c:v>29.835999999999999</c:v>
                </c:pt>
                <c:pt idx="40272">
                  <c:v>29.835999999999999</c:v>
                </c:pt>
                <c:pt idx="40273">
                  <c:v>29.835999999999999</c:v>
                </c:pt>
                <c:pt idx="40274">
                  <c:v>29.835999999999999</c:v>
                </c:pt>
                <c:pt idx="40275">
                  <c:v>29.835999999999999</c:v>
                </c:pt>
                <c:pt idx="40276">
                  <c:v>29.835999999999999</c:v>
                </c:pt>
                <c:pt idx="40277">
                  <c:v>29.835999999999999</c:v>
                </c:pt>
                <c:pt idx="40278">
                  <c:v>29.835999999999999</c:v>
                </c:pt>
                <c:pt idx="40279">
                  <c:v>29.835999999999999</c:v>
                </c:pt>
                <c:pt idx="40280">
                  <c:v>29.835999999999999</c:v>
                </c:pt>
                <c:pt idx="40281">
                  <c:v>29.835999999999999</c:v>
                </c:pt>
                <c:pt idx="40282">
                  <c:v>29.835999999999999</c:v>
                </c:pt>
                <c:pt idx="40283">
                  <c:v>29.835999999999999</c:v>
                </c:pt>
                <c:pt idx="40284">
                  <c:v>29.835999999999999</c:v>
                </c:pt>
                <c:pt idx="40285">
                  <c:v>29.835999999999999</c:v>
                </c:pt>
                <c:pt idx="40286">
                  <c:v>29.835999999999999</c:v>
                </c:pt>
                <c:pt idx="40287">
                  <c:v>29.835999999999999</c:v>
                </c:pt>
                <c:pt idx="40288">
                  <c:v>29.835999999999999</c:v>
                </c:pt>
                <c:pt idx="40289">
                  <c:v>29.835999999999999</c:v>
                </c:pt>
                <c:pt idx="40290">
                  <c:v>29.835999999999999</c:v>
                </c:pt>
                <c:pt idx="40291">
                  <c:v>29.835999999999999</c:v>
                </c:pt>
                <c:pt idx="40292">
                  <c:v>29.835999999999999</c:v>
                </c:pt>
                <c:pt idx="40293">
                  <c:v>29.835999999999999</c:v>
                </c:pt>
                <c:pt idx="40294">
                  <c:v>29.835999999999999</c:v>
                </c:pt>
                <c:pt idx="40295">
                  <c:v>29.835999999999999</c:v>
                </c:pt>
                <c:pt idx="40296">
                  <c:v>29.835999999999999</c:v>
                </c:pt>
                <c:pt idx="40297">
                  <c:v>29.835999999999999</c:v>
                </c:pt>
                <c:pt idx="40298">
                  <c:v>29.835999999999999</c:v>
                </c:pt>
                <c:pt idx="40299">
                  <c:v>29.835999999999999</c:v>
                </c:pt>
                <c:pt idx="40300">
                  <c:v>29.835999999999999</c:v>
                </c:pt>
                <c:pt idx="40301">
                  <c:v>29.835999999999999</c:v>
                </c:pt>
                <c:pt idx="40302">
                  <c:v>29.835999999999999</c:v>
                </c:pt>
                <c:pt idx="40303">
                  <c:v>29.835999999999999</c:v>
                </c:pt>
                <c:pt idx="40304">
                  <c:v>29.835999999999999</c:v>
                </c:pt>
                <c:pt idx="40305">
                  <c:v>29.835999999999999</c:v>
                </c:pt>
                <c:pt idx="40306">
                  <c:v>29.835999999999999</c:v>
                </c:pt>
                <c:pt idx="40307">
                  <c:v>29.835999999999999</c:v>
                </c:pt>
                <c:pt idx="40308">
                  <c:v>29.835999999999999</c:v>
                </c:pt>
                <c:pt idx="40309">
                  <c:v>29.835999999999999</c:v>
                </c:pt>
                <c:pt idx="40310">
                  <c:v>29.835999999999999</c:v>
                </c:pt>
                <c:pt idx="40311">
                  <c:v>29.835999999999999</c:v>
                </c:pt>
                <c:pt idx="40312">
                  <c:v>29.835999999999999</c:v>
                </c:pt>
                <c:pt idx="40313">
                  <c:v>29.835999999999999</c:v>
                </c:pt>
                <c:pt idx="40314">
                  <c:v>29.835999999999999</c:v>
                </c:pt>
                <c:pt idx="40315">
                  <c:v>29.835999999999999</c:v>
                </c:pt>
                <c:pt idx="40316">
                  <c:v>29.835999999999999</c:v>
                </c:pt>
                <c:pt idx="40317">
                  <c:v>29.835999999999999</c:v>
                </c:pt>
                <c:pt idx="40318">
                  <c:v>29.835999999999999</c:v>
                </c:pt>
                <c:pt idx="40319">
                  <c:v>29.835999999999999</c:v>
                </c:pt>
                <c:pt idx="40320">
                  <c:v>29.835999999999999</c:v>
                </c:pt>
                <c:pt idx="40321">
                  <c:v>29.835999999999999</c:v>
                </c:pt>
                <c:pt idx="40322">
                  <c:v>29.835999999999999</c:v>
                </c:pt>
                <c:pt idx="40323">
                  <c:v>29.835999999999999</c:v>
                </c:pt>
                <c:pt idx="40324">
                  <c:v>29.835999999999999</c:v>
                </c:pt>
                <c:pt idx="40325">
                  <c:v>29.835999999999999</c:v>
                </c:pt>
                <c:pt idx="40326">
                  <c:v>29.835999999999999</c:v>
                </c:pt>
                <c:pt idx="40327">
                  <c:v>29.835999999999999</c:v>
                </c:pt>
                <c:pt idx="40328">
                  <c:v>29.835999999999999</c:v>
                </c:pt>
                <c:pt idx="40329">
                  <c:v>29.835999999999999</c:v>
                </c:pt>
                <c:pt idx="40330">
                  <c:v>29.835999999999999</c:v>
                </c:pt>
                <c:pt idx="40331">
                  <c:v>29.835999999999999</c:v>
                </c:pt>
                <c:pt idx="40332">
                  <c:v>29.835999999999999</c:v>
                </c:pt>
                <c:pt idx="40333">
                  <c:v>29.835999999999999</c:v>
                </c:pt>
                <c:pt idx="40334">
                  <c:v>29.835999999999999</c:v>
                </c:pt>
                <c:pt idx="40335">
                  <c:v>29.835999999999999</c:v>
                </c:pt>
                <c:pt idx="40336">
                  <c:v>29.835999999999999</c:v>
                </c:pt>
                <c:pt idx="40337">
                  <c:v>29.835999999999999</c:v>
                </c:pt>
                <c:pt idx="40338">
                  <c:v>29.835999999999999</c:v>
                </c:pt>
                <c:pt idx="40339">
                  <c:v>29.835999999999999</c:v>
                </c:pt>
                <c:pt idx="40340">
                  <c:v>29.835999999999999</c:v>
                </c:pt>
                <c:pt idx="40341">
                  <c:v>29.835999999999999</c:v>
                </c:pt>
                <c:pt idx="40342">
                  <c:v>29.835999999999999</c:v>
                </c:pt>
                <c:pt idx="40343">
                  <c:v>29.835999999999999</c:v>
                </c:pt>
                <c:pt idx="40344">
                  <c:v>29.835999999999999</c:v>
                </c:pt>
                <c:pt idx="40345">
                  <c:v>29.835999999999999</c:v>
                </c:pt>
                <c:pt idx="40346">
                  <c:v>29.835999999999999</c:v>
                </c:pt>
                <c:pt idx="40347">
                  <c:v>29.835999999999999</c:v>
                </c:pt>
                <c:pt idx="40348">
                  <c:v>29.835999999999999</c:v>
                </c:pt>
                <c:pt idx="40349">
                  <c:v>29.835999999999999</c:v>
                </c:pt>
                <c:pt idx="40350">
                  <c:v>29.835999999999999</c:v>
                </c:pt>
                <c:pt idx="40351">
                  <c:v>29.835999999999999</c:v>
                </c:pt>
                <c:pt idx="40352">
                  <c:v>29.835999999999999</c:v>
                </c:pt>
                <c:pt idx="40353">
                  <c:v>29.835999999999999</c:v>
                </c:pt>
                <c:pt idx="40354">
                  <c:v>29.835999999999999</c:v>
                </c:pt>
                <c:pt idx="40355">
                  <c:v>29.835999999999999</c:v>
                </c:pt>
                <c:pt idx="40356">
                  <c:v>29.835999999999999</c:v>
                </c:pt>
                <c:pt idx="40357">
                  <c:v>29.835999999999999</c:v>
                </c:pt>
                <c:pt idx="40358">
                  <c:v>29.835999999999999</c:v>
                </c:pt>
                <c:pt idx="40359">
                  <c:v>29.835999999999999</c:v>
                </c:pt>
                <c:pt idx="40360">
                  <c:v>29.835999999999999</c:v>
                </c:pt>
                <c:pt idx="40361">
                  <c:v>29.835999999999999</c:v>
                </c:pt>
                <c:pt idx="40362">
                  <c:v>29.835999999999999</c:v>
                </c:pt>
                <c:pt idx="40363">
                  <c:v>29.835999999999999</c:v>
                </c:pt>
                <c:pt idx="40364">
                  <c:v>29.835999999999999</c:v>
                </c:pt>
                <c:pt idx="40365">
                  <c:v>29.835999999999999</c:v>
                </c:pt>
                <c:pt idx="40366">
                  <c:v>29.835999999999999</c:v>
                </c:pt>
                <c:pt idx="40367">
                  <c:v>29.835999999999999</c:v>
                </c:pt>
                <c:pt idx="40368">
                  <c:v>29.835999999999999</c:v>
                </c:pt>
                <c:pt idx="40369">
                  <c:v>29.835999999999999</c:v>
                </c:pt>
                <c:pt idx="40370">
                  <c:v>29.835999999999999</c:v>
                </c:pt>
                <c:pt idx="40371">
                  <c:v>29.835999999999999</c:v>
                </c:pt>
                <c:pt idx="40372">
                  <c:v>29.835999999999999</c:v>
                </c:pt>
                <c:pt idx="40373">
                  <c:v>29.835999999999999</c:v>
                </c:pt>
                <c:pt idx="40374">
                  <c:v>29.835999999999999</c:v>
                </c:pt>
                <c:pt idx="40375">
                  <c:v>29.835999999999999</c:v>
                </c:pt>
                <c:pt idx="40376">
                  <c:v>29.835999999999999</c:v>
                </c:pt>
                <c:pt idx="40377">
                  <c:v>29.835999999999999</c:v>
                </c:pt>
                <c:pt idx="40378">
                  <c:v>29.835999999999999</c:v>
                </c:pt>
                <c:pt idx="40379">
                  <c:v>29.835999999999999</c:v>
                </c:pt>
                <c:pt idx="40380">
                  <c:v>29.835999999999999</c:v>
                </c:pt>
                <c:pt idx="40381">
                  <c:v>29.835999999999999</c:v>
                </c:pt>
                <c:pt idx="40382">
                  <c:v>29.835999999999999</c:v>
                </c:pt>
                <c:pt idx="40383">
                  <c:v>29.835999999999999</c:v>
                </c:pt>
                <c:pt idx="40384">
                  <c:v>29.835999999999999</c:v>
                </c:pt>
                <c:pt idx="40385">
                  <c:v>29.835999999999999</c:v>
                </c:pt>
                <c:pt idx="40386">
                  <c:v>29.835999999999999</c:v>
                </c:pt>
                <c:pt idx="40387">
                  <c:v>29.835999999999999</c:v>
                </c:pt>
                <c:pt idx="40388">
                  <c:v>29.835999999999999</c:v>
                </c:pt>
                <c:pt idx="40389">
                  <c:v>29.835999999999999</c:v>
                </c:pt>
                <c:pt idx="40390">
                  <c:v>29.835999999999999</c:v>
                </c:pt>
                <c:pt idx="40391">
                  <c:v>29.835999999999999</c:v>
                </c:pt>
                <c:pt idx="40392">
                  <c:v>29.835999999999999</c:v>
                </c:pt>
                <c:pt idx="40393">
                  <c:v>29.835999999999999</c:v>
                </c:pt>
                <c:pt idx="40394">
                  <c:v>29.835999999999999</c:v>
                </c:pt>
                <c:pt idx="40395">
                  <c:v>29.835999999999999</c:v>
                </c:pt>
                <c:pt idx="40396">
                  <c:v>29.835999999999999</c:v>
                </c:pt>
                <c:pt idx="40397">
                  <c:v>29.835999999999999</c:v>
                </c:pt>
                <c:pt idx="40398">
                  <c:v>29.835999999999999</c:v>
                </c:pt>
                <c:pt idx="40399">
                  <c:v>29.835999999999999</c:v>
                </c:pt>
                <c:pt idx="40400">
                  <c:v>29.835999999999999</c:v>
                </c:pt>
                <c:pt idx="40401">
                  <c:v>29.835999999999999</c:v>
                </c:pt>
                <c:pt idx="40402">
                  <c:v>29.835999999999999</c:v>
                </c:pt>
                <c:pt idx="40403">
                  <c:v>29.835999999999999</c:v>
                </c:pt>
                <c:pt idx="40404">
                  <c:v>29.835999999999999</c:v>
                </c:pt>
                <c:pt idx="40405">
                  <c:v>29.835999999999999</c:v>
                </c:pt>
                <c:pt idx="40406">
                  <c:v>29.835999999999999</c:v>
                </c:pt>
                <c:pt idx="40407">
                  <c:v>29.835999999999999</c:v>
                </c:pt>
                <c:pt idx="40408">
                  <c:v>29.835999999999999</c:v>
                </c:pt>
                <c:pt idx="40409">
                  <c:v>29.835999999999999</c:v>
                </c:pt>
                <c:pt idx="40410">
                  <c:v>29.835999999999999</c:v>
                </c:pt>
                <c:pt idx="40411">
                  <c:v>29.835999999999999</c:v>
                </c:pt>
                <c:pt idx="40412">
                  <c:v>29.835999999999999</c:v>
                </c:pt>
                <c:pt idx="40413">
                  <c:v>29.835999999999999</c:v>
                </c:pt>
                <c:pt idx="40414">
                  <c:v>29.835999999999999</c:v>
                </c:pt>
                <c:pt idx="40415">
                  <c:v>29.835999999999999</c:v>
                </c:pt>
                <c:pt idx="40416">
                  <c:v>29.835999999999999</c:v>
                </c:pt>
                <c:pt idx="40417">
                  <c:v>29.835999999999999</c:v>
                </c:pt>
                <c:pt idx="40418">
                  <c:v>29.835999999999999</c:v>
                </c:pt>
                <c:pt idx="40419">
                  <c:v>29.835999999999999</c:v>
                </c:pt>
                <c:pt idx="40420">
                  <c:v>29.835999999999999</c:v>
                </c:pt>
                <c:pt idx="40421">
                  <c:v>29.835999999999999</c:v>
                </c:pt>
                <c:pt idx="40422">
                  <c:v>29.835999999999999</c:v>
                </c:pt>
                <c:pt idx="40423">
                  <c:v>29.835999999999999</c:v>
                </c:pt>
                <c:pt idx="40424">
                  <c:v>29.835999999999999</c:v>
                </c:pt>
                <c:pt idx="40425">
                  <c:v>29.835999999999999</c:v>
                </c:pt>
                <c:pt idx="40426">
                  <c:v>29.835999999999999</c:v>
                </c:pt>
                <c:pt idx="40427">
                  <c:v>29.835999999999999</c:v>
                </c:pt>
                <c:pt idx="40428">
                  <c:v>29.835999999999999</c:v>
                </c:pt>
                <c:pt idx="40429">
                  <c:v>29.835999999999999</c:v>
                </c:pt>
                <c:pt idx="40430">
                  <c:v>29.835999999999999</c:v>
                </c:pt>
                <c:pt idx="40431">
                  <c:v>29.835999999999999</c:v>
                </c:pt>
                <c:pt idx="40432">
                  <c:v>29.835999999999999</c:v>
                </c:pt>
                <c:pt idx="40433">
                  <c:v>29.835999999999999</c:v>
                </c:pt>
                <c:pt idx="40434">
                  <c:v>29.835999999999999</c:v>
                </c:pt>
                <c:pt idx="40435">
                  <c:v>29.835999999999999</c:v>
                </c:pt>
                <c:pt idx="40436">
                  <c:v>29.835999999999999</c:v>
                </c:pt>
                <c:pt idx="40437">
                  <c:v>29.835999999999999</c:v>
                </c:pt>
                <c:pt idx="40438">
                  <c:v>29.835999999999999</c:v>
                </c:pt>
                <c:pt idx="40439">
                  <c:v>29.835999999999999</c:v>
                </c:pt>
                <c:pt idx="40440">
                  <c:v>29.835999999999999</c:v>
                </c:pt>
                <c:pt idx="40441">
                  <c:v>29.835999999999999</c:v>
                </c:pt>
                <c:pt idx="40442">
                  <c:v>29.835999999999999</c:v>
                </c:pt>
                <c:pt idx="40443">
                  <c:v>29.835999999999999</c:v>
                </c:pt>
                <c:pt idx="40444">
                  <c:v>29.835999999999999</c:v>
                </c:pt>
                <c:pt idx="40445">
                  <c:v>29.835999999999999</c:v>
                </c:pt>
                <c:pt idx="40446">
                  <c:v>29.835999999999999</c:v>
                </c:pt>
                <c:pt idx="40447">
                  <c:v>29.835999999999999</c:v>
                </c:pt>
                <c:pt idx="40448">
                  <c:v>29.835999999999999</c:v>
                </c:pt>
                <c:pt idx="40449">
                  <c:v>29.835999999999999</c:v>
                </c:pt>
                <c:pt idx="40450">
                  <c:v>29.835999999999999</c:v>
                </c:pt>
                <c:pt idx="40451">
                  <c:v>29.835999999999999</c:v>
                </c:pt>
                <c:pt idx="40452">
                  <c:v>29.835999999999999</c:v>
                </c:pt>
                <c:pt idx="40453">
                  <c:v>29.835999999999999</c:v>
                </c:pt>
                <c:pt idx="40454">
                  <c:v>29.835999999999999</c:v>
                </c:pt>
                <c:pt idx="40455">
                  <c:v>29.835999999999999</c:v>
                </c:pt>
                <c:pt idx="40456">
                  <c:v>29.835999999999999</c:v>
                </c:pt>
                <c:pt idx="40457">
                  <c:v>29.835999999999999</c:v>
                </c:pt>
                <c:pt idx="40458">
                  <c:v>29.835999999999999</c:v>
                </c:pt>
                <c:pt idx="40459">
                  <c:v>29.835999999999999</c:v>
                </c:pt>
                <c:pt idx="40460">
                  <c:v>29.835999999999999</c:v>
                </c:pt>
                <c:pt idx="40461">
                  <c:v>29.835999999999999</c:v>
                </c:pt>
                <c:pt idx="40462">
                  <c:v>29.835999999999999</c:v>
                </c:pt>
                <c:pt idx="40463">
                  <c:v>29.835999999999999</c:v>
                </c:pt>
                <c:pt idx="40464">
                  <c:v>29.835999999999999</c:v>
                </c:pt>
                <c:pt idx="40465">
                  <c:v>29.835999999999999</c:v>
                </c:pt>
                <c:pt idx="40466">
                  <c:v>29.835999999999999</c:v>
                </c:pt>
                <c:pt idx="40467">
                  <c:v>29.835999999999999</c:v>
                </c:pt>
                <c:pt idx="40468">
                  <c:v>29.835999999999999</c:v>
                </c:pt>
                <c:pt idx="40469">
                  <c:v>29.835999999999999</c:v>
                </c:pt>
                <c:pt idx="40470">
                  <c:v>29.835999999999999</c:v>
                </c:pt>
                <c:pt idx="40471">
                  <c:v>29.835999999999999</c:v>
                </c:pt>
                <c:pt idx="40472">
                  <c:v>29.835999999999999</c:v>
                </c:pt>
                <c:pt idx="40473">
                  <c:v>29.835999999999999</c:v>
                </c:pt>
                <c:pt idx="40474">
                  <c:v>29.835999999999999</c:v>
                </c:pt>
                <c:pt idx="40475">
                  <c:v>29.835999999999999</c:v>
                </c:pt>
                <c:pt idx="40476">
                  <c:v>29.835999999999999</c:v>
                </c:pt>
                <c:pt idx="40477">
                  <c:v>29.835999999999999</c:v>
                </c:pt>
                <c:pt idx="40478">
                  <c:v>29.835999999999999</c:v>
                </c:pt>
                <c:pt idx="40479">
                  <c:v>29.835999999999999</c:v>
                </c:pt>
                <c:pt idx="40480">
                  <c:v>29.835999999999999</c:v>
                </c:pt>
                <c:pt idx="40481">
                  <c:v>29.835999999999999</c:v>
                </c:pt>
                <c:pt idx="40482">
                  <c:v>29.835999999999999</c:v>
                </c:pt>
                <c:pt idx="40483">
                  <c:v>29.835999999999999</c:v>
                </c:pt>
                <c:pt idx="40484">
                  <c:v>29.835999999999999</c:v>
                </c:pt>
                <c:pt idx="40485">
                  <c:v>29.835999999999999</c:v>
                </c:pt>
                <c:pt idx="40486">
                  <c:v>29.835999999999999</c:v>
                </c:pt>
                <c:pt idx="40487">
                  <c:v>29.835999999999999</c:v>
                </c:pt>
                <c:pt idx="40488">
                  <c:v>29.835999999999999</c:v>
                </c:pt>
                <c:pt idx="40489">
                  <c:v>29.835999999999999</c:v>
                </c:pt>
                <c:pt idx="40490">
                  <c:v>29.835999999999999</c:v>
                </c:pt>
                <c:pt idx="40491">
                  <c:v>29.835999999999999</c:v>
                </c:pt>
                <c:pt idx="40492">
                  <c:v>29.835999999999999</c:v>
                </c:pt>
                <c:pt idx="40493">
                  <c:v>29.835999999999999</c:v>
                </c:pt>
                <c:pt idx="40494">
                  <c:v>29.835999999999999</c:v>
                </c:pt>
                <c:pt idx="40495">
                  <c:v>29.835999999999999</c:v>
                </c:pt>
                <c:pt idx="40496">
                  <c:v>29.835999999999999</c:v>
                </c:pt>
                <c:pt idx="40497">
                  <c:v>29.835999999999999</c:v>
                </c:pt>
                <c:pt idx="40498">
                  <c:v>29.835999999999999</c:v>
                </c:pt>
                <c:pt idx="40499">
                  <c:v>29.835999999999999</c:v>
                </c:pt>
                <c:pt idx="40500">
                  <c:v>29.835999999999999</c:v>
                </c:pt>
                <c:pt idx="40501">
                  <c:v>29.835999999999999</c:v>
                </c:pt>
                <c:pt idx="40502">
                  <c:v>29.835999999999999</c:v>
                </c:pt>
                <c:pt idx="40503">
                  <c:v>29.835999999999999</c:v>
                </c:pt>
                <c:pt idx="40504">
                  <c:v>29.835999999999999</c:v>
                </c:pt>
                <c:pt idx="40505">
                  <c:v>29.835999999999999</c:v>
                </c:pt>
                <c:pt idx="40506">
                  <c:v>29.835999999999999</c:v>
                </c:pt>
                <c:pt idx="40507">
                  <c:v>29.835999999999999</c:v>
                </c:pt>
                <c:pt idx="40508">
                  <c:v>29.835999999999999</c:v>
                </c:pt>
                <c:pt idx="40509">
                  <c:v>29.835999999999999</c:v>
                </c:pt>
                <c:pt idx="40510">
                  <c:v>29.835999999999999</c:v>
                </c:pt>
                <c:pt idx="40511">
                  <c:v>29.835999999999999</c:v>
                </c:pt>
                <c:pt idx="40512">
                  <c:v>29.835999999999999</c:v>
                </c:pt>
                <c:pt idx="40513">
                  <c:v>29.835999999999999</c:v>
                </c:pt>
                <c:pt idx="40514">
                  <c:v>29.835999999999999</c:v>
                </c:pt>
                <c:pt idx="40515">
                  <c:v>29.835999999999999</c:v>
                </c:pt>
                <c:pt idx="40516">
                  <c:v>29.835999999999999</c:v>
                </c:pt>
                <c:pt idx="40517">
                  <c:v>29.835999999999999</c:v>
                </c:pt>
                <c:pt idx="40518">
                  <c:v>29.835999999999999</c:v>
                </c:pt>
                <c:pt idx="40519">
                  <c:v>29.835999999999999</c:v>
                </c:pt>
                <c:pt idx="40520">
                  <c:v>29.835999999999999</c:v>
                </c:pt>
                <c:pt idx="40521">
                  <c:v>29.835999999999999</c:v>
                </c:pt>
                <c:pt idx="40522">
                  <c:v>29.835999999999999</c:v>
                </c:pt>
                <c:pt idx="40523">
                  <c:v>29.835999999999999</c:v>
                </c:pt>
                <c:pt idx="40524">
                  <c:v>29.835999999999999</c:v>
                </c:pt>
                <c:pt idx="40525">
                  <c:v>29.835999999999999</c:v>
                </c:pt>
                <c:pt idx="40526">
                  <c:v>29.835999999999999</c:v>
                </c:pt>
                <c:pt idx="40527">
                  <c:v>29.835999999999999</c:v>
                </c:pt>
                <c:pt idx="40528">
                  <c:v>29.835999999999999</c:v>
                </c:pt>
                <c:pt idx="40529">
                  <c:v>29.835999999999999</c:v>
                </c:pt>
                <c:pt idx="40530">
                  <c:v>29.835999999999999</c:v>
                </c:pt>
                <c:pt idx="40531">
                  <c:v>29.835999999999999</c:v>
                </c:pt>
                <c:pt idx="40532">
                  <c:v>29.835999999999999</c:v>
                </c:pt>
                <c:pt idx="40533">
                  <c:v>29.835999999999999</c:v>
                </c:pt>
                <c:pt idx="40534">
                  <c:v>29.835999999999999</c:v>
                </c:pt>
                <c:pt idx="40535">
                  <c:v>29.835999999999999</c:v>
                </c:pt>
                <c:pt idx="40536">
                  <c:v>29.835999999999999</c:v>
                </c:pt>
                <c:pt idx="40537">
                  <c:v>29.835999999999999</c:v>
                </c:pt>
                <c:pt idx="40538">
                  <c:v>29.835999999999999</c:v>
                </c:pt>
                <c:pt idx="40539">
                  <c:v>29.835999999999999</c:v>
                </c:pt>
                <c:pt idx="40540">
                  <c:v>29.835999999999999</c:v>
                </c:pt>
                <c:pt idx="40541">
                  <c:v>29.835999999999999</c:v>
                </c:pt>
                <c:pt idx="40542">
                  <c:v>29.835999999999999</c:v>
                </c:pt>
                <c:pt idx="40543">
                  <c:v>29.835999999999999</c:v>
                </c:pt>
                <c:pt idx="40544">
                  <c:v>29.835999999999999</c:v>
                </c:pt>
                <c:pt idx="40545">
                  <c:v>29.835999999999999</c:v>
                </c:pt>
                <c:pt idx="40546">
                  <c:v>29.835999999999999</c:v>
                </c:pt>
                <c:pt idx="40547">
                  <c:v>29.835999999999999</c:v>
                </c:pt>
                <c:pt idx="40548">
                  <c:v>29.835999999999999</c:v>
                </c:pt>
                <c:pt idx="40549">
                  <c:v>29.835999999999999</c:v>
                </c:pt>
                <c:pt idx="40550">
                  <c:v>29.835999999999999</c:v>
                </c:pt>
                <c:pt idx="40551">
                  <c:v>29.835999999999999</c:v>
                </c:pt>
                <c:pt idx="40552">
                  <c:v>29.835999999999999</c:v>
                </c:pt>
                <c:pt idx="40553">
                  <c:v>29.835999999999999</c:v>
                </c:pt>
                <c:pt idx="40554">
                  <c:v>29.835999999999999</c:v>
                </c:pt>
                <c:pt idx="40555">
                  <c:v>29.835999999999999</c:v>
                </c:pt>
                <c:pt idx="40556">
                  <c:v>29.835999999999999</c:v>
                </c:pt>
                <c:pt idx="40557">
                  <c:v>29.835999999999999</c:v>
                </c:pt>
                <c:pt idx="40558">
                  <c:v>29.835999999999999</c:v>
                </c:pt>
                <c:pt idx="40559">
                  <c:v>29.835999999999999</c:v>
                </c:pt>
                <c:pt idx="40560">
                  <c:v>29.835999999999999</c:v>
                </c:pt>
                <c:pt idx="40561">
                  <c:v>29.835999999999999</c:v>
                </c:pt>
                <c:pt idx="40562">
                  <c:v>29.835999999999999</c:v>
                </c:pt>
                <c:pt idx="40563">
                  <c:v>29.835999999999999</c:v>
                </c:pt>
                <c:pt idx="40564">
                  <c:v>29.835999999999999</c:v>
                </c:pt>
                <c:pt idx="40565">
                  <c:v>29.835999999999999</c:v>
                </c:pt>
                <c:pt idx="40566">
                  <c:v>29.835999999999999</c:v>
                </c:pt>
                <c:pt idx="40567">
                  <c:v>29.835999999999999</c:v>
                </c:pt>
                <c:pt idx="40568">
                  <c:v>29.835999999999999</c:v>
                </c:pt>
                <c:pt idx="40569">
                  <c:v>29.835999999999999</c:v>
                </c:pt>
                <c:pt idx="40570">
                  <c:v>29.835999999999999</c:v>
                </c:pt>
                <c:pt idx="40571">
                  <c:v>29.835999999999999</c:v>
                </c:pt>
                <c:pt idx="40572">
                  <c:v>29.835999999999999</c:v>
                </c:pt>
                <c:pt idx="40573">
                  <c:v>29.835999999999999</c:v>
                </c:pt>
                <c:pt idx="40574">
                  <c:v>29.835999999999999</c:v>
                </c:pt>
                <c:pt idx="40575">
                  <c:v>29.835999999999999</c:v>
                </c:pt>
                <c:pt idx="40576">
                  <c:v>29.835999999999999</c:v>
                </c:pt>
                <c:pt idx="40577">
                  <c:v>29.835999999999999</c:v>
                </c:pt>
                <c:pt idx="40578">
                  <c:v>29.835999999999999</c:v>
                </c:pt>
                <c:pt idx="40579">
                  <c:v>29.835999999999999</c:v>
                </c:pt>
                <c:pt idx="40580">
                  <c:v>29.835999999999999</c:v>
                </c:pt>
                <c:pt idx="40581">
                  <c:v>29.835999999999999</c:v>
                </c:pt>
                <c:pt idx="40582">
                  <c:v>29.835999999999999</c:v>
                </c:pt>
                <c:pt idx="40583">
                  <c:v>29.835999999999999</c:v>
                </c:pt>
                <c:pt idx="40584">
                  <c:v>29.835999999999999</c:v>
                </c:pt>
                <c:pt idx="40585">
                  <c:v>29.835999999999999</c:v>
                </c:pt>
                <c:pt idx="40586">
                  <c:v>29.835999999999999</c:v>
                </c:pt>
                <c:pt idx="40587">
                  <c:v>29.835999999999999</c:v>
                </c:pt>
                <c:pt idx="40588">
                  <c:v>29.835999999999999</c:v>
                </c:pt>
                <c:pt idx="40589">
                  <c:v>29.835999999999999</c:v>
                </c:pt>
                <c:pt idx="40590">
                  <c:v>29.835999999999999</c:v>
                </c:pt>
                <c:pt idx="40591">
                  <c:v>29.835999999999999</c:v>
                </c:pt>
                <c:pt idx="40592">
                  <c:v>29.835999999999999</c:v>
                </c:pt>
                <c:pt idx="40593">
                  <c:v>29.835999999999999</c:v>
                </c:pt>
                <c:pt idx="40594">
                  <c:v>29.835999999999999</c:v>
                </c:pt>
                <c:pt idx="40595">
                  <c:v>29.835999999999999</c:v>
                </c:pt>
                <c:pt idx="40596">
                  <c:v>29.835999999999999</c:v>
                </c:pt>
                <c:pt idx="40597">
                  <c:v>29.835999999999999</c:v>
                </c:pt>
                <c:pt idx="40598">
                  <c:v>29.835999999999999</c:v>
                </c:pt>
                <c:pt idx="40599">
                  <c:v>29.835999999999999</c:v>
                </c:pt>
                <c:pt idx="40600">
                  <c:v>29.835999999999999</c:v>
                </c:pt>
                <c:pt idx="40601">
                  <c:v>29.835999999999999</c:v>
                </c:pt>
                <c:pt idx="40602">
                  <c:v>29.835999999999999</c:v>
                </c:pt>
                <c:pt idx="40603">
                  <c:v>29.835999999999999</c:v>
                </c:pt>
                <c:pt idx="40604">
                  <c:v>29.835999999999999</c:v>
                </c:pt>
                <c:pt idx="40605">
                  <c:v>29.835999999999999</c:v>
                </c:pt>
                <c:pt idx="40606">
                  <c:v>29.835999999999999</c:v>
                </c:pt>
                <c:pt idx="40607">
                  <c:v>29.835999999999999</c:v>
                </c:pt>
                <c:pt idx="40608">
                  <c:v>29.835999999999999</c:v>
                </c:pt>
                <c:pt idx="40609">
                  <c:v>29.835999999999999</c:v>
                </c:pt>
                <c:pt idx="40610">
                  <c:v>29.835999999999999</c:v>
                </c:pt>
                <c:pt idx="40611">
                  <c:v>29.835999999999999</c:v>
                </c:pt>
                <c:pt idx="40612">
                  <c:v>29.835999999999999</c:v>
                </c:pt>
                <c:pt idx="40613">
                  <c:v>29.835999999999999</c:v>
                </c:pt>
                <c:pt idx="40614">
                  <c:v>29.835999999999999</c:v>
                </c:pt>
                <c:pt idx="40615">
                  <c:v>29.835999999999999</c:v>
                </c:pt>
                <c:pt idx="40616">
                  <c:v>29.835999999999999</c:v>
                </c:pt>
                <c:pt idx="40617">
                  <c:v>29.835999999999999</c:v>
                </c:pt>
                <c:pt idx="40618">
                  <c:v>29.835999999999999</c:v>
                </c:pt>
                <c:pt idx="40619">
                  <c:v>29.835999999999999</c:v>
                </c:pt>
                <c:pt idx="40620">
                  <c:v>29.835999999999999</c:v>
                </c:pt>
                <c:pt idx="40621">
                  <c:v>29.835999999999999</c:v>
                </c:pt>
                <c:pt idx="40622">
                  <c:v>29.835999999999999</c:v>
                </c:pt>
                <c:pt idx="40623">
                  <c:v>29.835999999999999</c:v>
                </c:pt>
                <c:pt idx="40624">
                  <c:v>29.835999999999999</c:v>
                </c:pt>
                <c:pt idx="40625">
                  <c:v>29.835999999999999</c:v>
                </c:pt>
                <c:pt idx="40626">
                  <c:v>29.835999999999999</c:v>
                </c:pt>
                <c:pt idx="40627">
                  <c:v>29.835999999999999</c:v>
                </c:pt>
                <c:pt idx="40628">
                  <c:v>29.835999999999999</c:v>
                </c:pt>
                <c:pt idx="40629">
                  <c:v>29.835999999999999</c:v>
                </c:pt>
                <c:pt idx="40630">
                  <c:v>29.835999999999999</c:v>
                </c:pt>
                <c:pt idx="40631">
                  <c:v>29.835999999999999</c:v>
                </c:pt>
                <c:pt idx="40632">
                  <c:v>29.835999999999999</c:v>
                </c:pt>
                <c:pt idx="40633">
                  <c:v>29.835999999999999</c:v>
                </c:pt>
                <c:pt idx="40634">
                  <c:v>29.835999999999999</c:v>
                </c:pt>
                <c:pt idx="40635">
                  <c:v>29.835999999999999</c:v>
                </c:pt>
                <c:pt idx="40636">
                  <c:v>29.835999999999999</c:v>
                </c:pt>
                <c:pt idx="40637">
                  <c:v>29.835999999999999</c:v>
                </c:pt>
                <c:pt idx="40638">
                  <c:v>29.835999999999999</c:v>
                </c:pt>
                <c:pt idx="40639">
                  <c:v>29.835999999999999</c:v>
                </c:pt>
                <c:pt idx="40640">
                  <c:v>29.835999999999999</c:v>
                </c:pt>
                <c:pt idx="40641">
                  <c:v>29.835999999999999</c:v>
                </c:pt>
                <c:pt idx="40642">
                  <c:v>29.835999999999999</c:v>
                </c:pt>
                <c:pt idx="40643">
                  <c:v>29.835999999999999</c:v>
                </c:pt>
                <c:pt idx="40644">
                  <c:v>29.835999999999999</c:v>
                </c:pt>
                <c:pt idx="40645">
                  <c:v>29.835999999999999</c:v>
                </c:pt>
                <c:pt idx="40646">
                  <c:v>29.835999999999999</c:v>
                </c:pt>
                <c:pt idx="40647">
                  <c:v>29.835999999999999</c:v>
                </c:pt>
                <c:pt idx="40648">
                  <c:v>29.835999999999999</c:v>
                </c:pt>
                <c:pt idx="40649">
                  <c:v>29.835999999999999</c:v>
                </c:pt>
                <c:pt idx="40650">
                  <c:v>29.835999999999999</c:v>
                </c:pt>
                <c:pt idx="40651">
                  <c:v>29.835999999999999</c:v>
                </c:pt>
                <c:pt idx="40652">
                  <c:v>29.835999999999999</c:v>
                </c:pt>
                <c:pt idx="40653">
                  <c:v>29.835999999999999</c:v>
                </c:pt>
                <c:pt idx="40654">
                  <c:v>29.835999999999999</c:v>
                </c:pt>
                <c:pt idx="40655">
                  <c:v>29.835999999999999</c:v>
                </c:pt>
                <c:pt idx="40656">
                  <c:v>29.835999999999999</c:v>
                </c:pt>
                <c:pt idx="40657">
                  <c:v>29.835999999999999</c:v>
                </c:pt>
                <c:pt idx="40658">
                  <c:v>29.835999999999999</c:v>
                </c:pt>
                <c:pt idx="40659">
                  <c:v>29.835999999999999</c:v>
                </c:pt>
                <c:pt idx="40660">
                  <c:v>29.835999999999999</c:v>
                </c:pt>
                <c:pt idx="40661">
                  <c:v>29.835999999999999</c:v>
                </c:pt>
                <c:pt idx="40662">
                  <c:v>29.835999999999999</c:v>
                </c:pt>
                <c:pt idx="40663">
                  <c:v>29.835999999999999</c:v>
                </c:pt>
                <c:pt idx="40664">
                  <c:v>29.835999999999999</c:v>
                </c:pt>
                <c:pt idx="40665">
                  <c:v>29.835999999999999</c:v>
                </c:pt>
                <c:pt idx="40666">
                  <c:v>29.835999999999999</c:v>
                </c:pt>
                <c:pt idx="40667">
                  <c:v>29.835999999999999</c:v>
                </c:pt>
                <c:pt idx="40668">
                  <c:v>29.835999999999999</c:v>
                </c:pt>
                <c:pt idx="40669">
                  <c:v>29.835999999999999</c:v>
                </c:pt>
                <c:pt idx="40670">
                  <c:v>29.835999999999999</c:v>
                </c:pt>
                <c:pt idx="40671">
                  <c:v>29.835999999999999</c:v>
                </c:pt>
                <c:pt idx="40672">
                  <c:v>29.835999999999999</c:v>
                </c:pt>
                <c:pt idx="40673">
                  <c:v>29.835999999999999</c:v>
                </c:pt>
                <c:pt idx="40674">
                  <c:v>29.835999999999999</c:v>
                </c:pt>
                <c:pt idx="40675">
                  <c:v>29.835999999999999</c:v>
                </c:pt>
                <c:pt idx="40676">
                  <c:v>29.835999999999999</c:v>
                </c:pt>
                <c:pt idx="40677">
                  <c:v>29.835999999999999</c:v>
                </c:pt>
                <c:pt idx="40678">
                  <c:v>29.835999999999999</c:v>
                </c:pt>
                <c:pt idx="40679">
                  <c:v>29.835999999999999</c:v>
                </c:pt>
                <c:pt idx="40680">
                  <c:v>29.835999999999999</c:v>
                </c:pt>
                <c:pt idx="40681">
                  <c:v>29.835999999999999</c:v>
                </c:pt>
                <c:pt idx="40682">
                  <c:v>29.835999999999999</c:v>
                </c:pt>
                <c:pt idx="40683">
                  <c:v>29.835999999999999</c:v>
                </c:pt>
                <c:pt idx="40684">
                  <c:v>29.835999999999999</c:v>
                </c:pt>
                <c:pt idx="40685">
                  <c:v>29.835999999999999</c:v>
                </c:pt>
                <c:pt idx="40686">
                  <c:v>29.835999999999999</c:v>
                </c:pt>
                <c:pt idx="40687">
                  <c:v>29.835999999999999</c:v>
                </c:pt>
                <c:pt idx="40688">
                  <c:v>29.835999999999999</c:v>
                </c:pt>
                <c:pt idx="40689">
                  <c:v>29.835999999999999</c:v>
                </c:pt>
                <c:pt idx="40690">
                  <c:v>29.835999999999999</c:v>
                </c:pt>
                <c:pt idx="40691">
                  <c:v>29.835999999999999</c:v>
                </c:pt>
                <c:pt idx="40692">
                  <c:v>29.835999999999999</c:v>
                </c:pt>
                <c:pt idx="40693">
                  <c:v>29.835999999999999</c:v>
                </c:pt>
                <c:pt idx="40694">
                  <c:v>29.835999999999999</c:v>
                </c:pt>
                <c:pt idx="40695">
                  <c:v>29.835999999999999</c:v>
                </c:pt>
                <c:pt idx="40696">
                  <c:v>29.835999999999999</c:v>
                </c:pt>
                <c:pt idx="40697">
                  <c:v>29.835999999999999</c:v>
                </c:pt>
                <c:pt idx="40698">
                  <c:v>29.835999999999999</c:v>
                </c:pt>
                <c:pt idx="40699">
                  <c:v>29.835999999999999</c:v>
                </c:pt>
                <c:pt idx="40700">
                  <c:v>29.835999999999999</c:v>
                </c:pt>
                <c:pt idx="40701">
                  <c:v>29.835999999999999</c:v>
                </c:pt>
                <c:pt idx="40702">
                  <c:v>29.835999999999999</c:v>
                </c:pt>
                <c:pt idx="40703">
                  <c:v>29.835999999999999</c:v>
                </c:pt>
                <c:pt idx="40704">
                  <c:v>29.835999999999999</c:v>
                </c:pt>
                <c:pt idx="40705">
                  <c:v>29.835999999999999</c:v>
                </c:pt>
                <c:pt idx="40706">
                  <c:v>29.835999999999999</c:v>
                </c:pt>
                <c:pt idx="40707">
                  <c:v>29.835999999999999</c:v>
                </c:pt>
                <c:pt idx="40708">
                  <c:v>29.835999999999999</c:v>
                </c:pt>
                <c:pt idx="40709">
                  <c:v>29.835999999999999</c:v>
                </c:pt>
                <c:pt idx="40710">
                  <c:v>29.835999999999999</c:v>
                </c:pt>
                <c:pt idx="40711">
                  <c:v>29.835999999999999</c:v>
                </c:pt>
                <c:pt idx="40712">
                  <c:v>29.835999999999999</c:v>
                </c:pt>
                <c:pt idx="40713">
                  <c:v>29.835999999999999</c:v>
                </c:pt>
                <c:pt idx="40714">
                  <c:v>29.835999999999999</c:v>
                </c:pt>
                <c:pt idx="40715">
                  <c:v>29.835999999999999</c:v>
                </c:pt>
                <c:pt idx="40716">
                  <c:v>29.835999999999999</c:v>
                </c:pt>
                <c:pt idx="40717">
                  <c:v>29.835999999999999</c:v>
                </c:pt>
                <c:pt idx="40718">
                  <c:v>29.835999999999999</c:v>
                </c:pt>
                <c:pt idx="40719">
                  <c:v>29.835999999999999</c:v>
                </c:pt>
                <c:pt idx="40720">
                  <c:v>29.835999999999999</c:v>
                </c:pt>
                <c:pt idx="40721">
                  <c:v>29.835999999999999</c:v>
                </c:pt>
                <c:pt idx="40722">
                  <c:v>29.835999999999999</c:v>
                </c:pt>
                <c:pt idx="40723">
                  <c:v>29.835999999999999</c:v>
                </c:pt>
                <c:pt idx="40724">
                  <c:v>29.835999999999999</c:v>
                </c:pt>
                <c:pt idx="40725">
                  <c:v>29.835999999999999</c:v>
                </c:pt>
                <c:pt idx="40726">
                  <c:v>29.835999999999999</c:v>
                </c:pt>
                <c:pt idx="40727">
                  <c:v>29.835999999999999</c:v>
                </c:pt>
                <c:pt idx="40728">
                  <c:v>29.835999999999999</c:v>
                </c:pt>
                <c:pt idx="40729">
                  <c:v>29.835999999999999</c:v>
                </c:pt>
                <c:pt idx="40730">
                  <c:v>29.835999999999999</c:v>
                </c:pt>
                <c:pt idx="40731">
                  <c:v>29.835999999999999</c:v>
                </c:pt>
                <c:pt idx="40732">
                  <c:v>29.835999999999999</c:v>
                </c:pt>
                <c:pt idx="40733">
                  <c:v>29.835999999999999</c:v>
                </c:pt>
                <c:pt idx="40734">
                  <c:v>29.835999999999999</c:v>
                </c:pt>
                <c:pt idx="40735">
                  <c:v>29.835999999999999</c:v>
                </c:pt>
                <c:pt idx="40736">
                  <c:v>29.835999999999999</c:v>
                </c:pt>
                <c:pt idx="40737">
                  <c:v>29.835999999999999</c:v>
                </c:pt>
                <c:pt idx="40738">
                  <c:v>29.835999999999999</c:v>
                </c:pt>
                <c:pt idx="40739">
                  <c:v>29.835999999999999</c:v>
                </c:pt>
                <c:pt idx="40740">
                  <c:v>29.835999999999999</c:v>
                </c:pt>
                <c:pt idx="40741">
                  <c:v>29.835999999999999</c:v>
                </c:pt>
                <c:pt idx="40742">
                  <c:v>29.835999999999999</c:v>
                </c:pt>
                <c:pt idx="40743">
                  <c:v>29.835999999999999</c:v>
                </c:pt>
                <c:pt idx="40744">
                  <c:v>29.835999999999999</c:v>
                </c:pt>
                <c:pt idx="40745">
                  <c:v>29.835999999999999</c:v>
                </c:pt>
                <c:pt idx="40746">
                  <c:v>29.835999999999999</c:v>
                </c:pt>
                <c:pt idx="40747">
                  <c:v>29.835999999999999</c:v>
                </c:pt>
                <c:pt idx="40748">
                  <c:v>29.835999999999999</c:v>
                </c:pt>
                <c:pt idx="40749">
                  <c:v>29.835999999999999</c:v>
                </c:pt>
                <c:pt idx="40750">
                  <c:v>29.835999999999999</c:v>
                </c:pt>
                <c:pt idx="40751">
                  <c:v>29.835999999999999</c:v>
                </c:pt>
                <c:pt idx="40752">
                  <c:v>29.835999999999999</c:v>
                </c:pt>
                <c:pt idx="40753">
                  <c:v>29.835999999999999</c:v>
                </c:pt>
                <c:pt idx="40754">
                  <c:v>29.835999999999999</c:v>
                </c:pt>
                <c:pt idx="40755">
                  <c:v>29.835999999999999</c:v>
                </c:pt>
                <c:pt idx="40756">
                  <c:v>29.835999999999999</c:v>
                </c:pt>
                <c:pt idx="40757">
                  <c:v>29.835999999999999</c:v>
                </c:pt>
                <c:pt idx="40758">
                  <c:v>29.835999999999999</c:v>
                </c:pt>
                <c:pt idx="40759">
                  <c:v>29.835999999999999</c:v>
                </c:pt>
                <c:pt idx="40760">
                  <c:v>29.835999999999999</c:v>
                </c:pt>
                <c:pt idx="40761">
                  <c:v>29.835999999999999</c:v>
                </c:pt>
                <c:pt idx="40762">
                  <c:v>29.835999999999999</c:v>
                </c:pt>
                <c:pt idx="40763">
                  <c:v>29.835999999999999</c:v>
                </c:pt>
                <c:pt idx="40764">
                  <c:v>29.835999999999999</c:v>
                </c:pt>
                <c:pt idx="40765">
                  <c:v>29.835999999999999</c:v>
                </c:pt>
                <c:pt idx="40766">
                  <c:v>29.835999999999999</c:v>
                </c:pt>
                <c:pt idx="40767">
                  <c:v>29.835999999999999</c:v>
                </c:pt>
                <c:pt idx="40768">
                  <c:v>29.835999999999999</c:v>
                </c:pt>
                <c:pt idx="40769">
                  <c:v>29.835999999999999</c:v>
                </c:pt>
                <c:pt idx="40770">
                  <c:v>29.835999999999999</c:v>
                </c:pt>
                <c:pt idx="40771">
                  <c:v>29.835999999999999</c:v>
                </c:pt>
                <c:pt idx="40772">
                  <c:v>29.835999999999999</c:v>
                </c:pt>
                <c:pt idx="40773">
                  <c:v>29.835999999999999</c:v>
                </c:pt>
                <c:pt idx="40774">
                  <c:v>29.835999999999999</c:v>
                </c:pt>
                <c:pt idx="40775">
                  <c:v>29.835999999999999</c:v>
                </c:pt>
                <c:pt idx="40776">
                  <c:v>29.835999999999999</c:v>
                </c:pt>
                <c:pt idx="40777">
                  <c:v>29.835999999999999</c:v>
                </c:pt>
                <c:pt idx="40778">
                  <c:v>29.835999999999999</c:v>
                </c:pt>
                <c:pt idx="40779">
                  <c:v>29.835999999999999</c:v>
                </c:pt>
                <c:pt idx="40780">
                  <c:v>29.835999999999999</c:v>
                </c:pt>
                <c:pt idx="40781">
                  <c:v>29.835999999999999</c:v>
                </c:pt>
                <c:pt idx="40782">
                  <c:v>29.835999999999999</c:v>
                </c:pt>
                <c:pt idx="40783">
                  <c:v>29.835999999999999</c:v>
                </c:pt>
                <c:pt idx="40784">
                  <c:v>29.835999999999999</c:v>
                </c:pt>
                <c:pt idx="40785">
                  <c:v>29.835999999999999</c:v>
                </c:pt>
                <c:pt idx="40786">
                  <c:v>29.835999999999999</c:v>
                </c:pt>
                <c:pt idx="40787">
                  <c:v>29.835999999999999</c:v>
                </c:pt>
                <c:pt idx="40788">
                  <c:v>29.835999999999999</c:v>
                </c:pt>
                <c:pt idx="40789">
                  <c:v>29.835999999999999</c:v>
                </c:pt>
                <c:pt idx="40790">
                  <c:v>29.835999999999999</c:v>
                </c:pt>
                <c:pt idx="40791">
                  <c:v>29.835999999999999</c:v>
                </c:pt>
                <c:pt idx="40792">
                  <c:v>29.835999999999999</c:v>
                </c:pt>
                <c:pt idx="40793">
                  <c:v>29.835999999999999</c:v>
                </c:pt>
                <c:pt idx="40794">
                  <c:v>29.835999999999999</c:v>
                </c:pt>
                <c:pt idx="40795">
                  <c:v>29.835999999999999</c:v>
                </c:pt>
                <c:pt idx="40796">
                  <c:v>29.835999999999999</c:v>
                </c:pt>
                <c:pt idx="40797">
                  <c:v>29.835999999999999</c:v>
                </c:pt>
                <c:pt idx="40798">
                  <c:v>29.835999999999999</c:v>
                </c:pt>
                <c:pt idx="40799">
                  <c:v>29.835999999999999</c:v>
                </c:pt>
                <c:pt idx="40800">
                  <c:v>29.835999999999999</c:v>
                </c:pt>
                <c:pt idx="40801">
                  <c:v>29.835999999999999</c:v>
                </c:pt>
                <c:pt idx="40802">
                  <c:v>29.835999999999999</c:v>
                </c:pt>
                <c:pt idx="40803">
                  <c:v>29.835999999999999</c:v>
                </c:pt>
                <c:pt idx="40804">
                  <c:v>29.835999999999999</c:v>
                </c:pt>
                <c:pt idx="40805">
                  <c:v>29.835999999999999</c:v>
                </c:pt>
                <c:pt idx="40806">
                  <c:v>29.835999999999999</c:v>
                </c:pt>
                <c:pt idx="40807">
                  <c:v>29.835999999999999</c:v>
                </c:pt>
                <c:pt idx="40808">
                  <c:v>29.835999999999999</c:v>
                </c:pt>
                <c:pt idx="40809">
                  <c:v>29.835999999999999</c:v>
                </c:pt>
                <c:pt idx="40810">
                  <c:v>29.835999999999999</c:v>
                </c:pt>
                <c:pt idx="40811">
                  <c:v>29.835999999999999</c:v>
                </c:pt>
                <c:pt idx="40812">
                  <c:v>29.835999999999999</c:v>
                </c:pt>
                <c:pt idx="40813">
                  <c:v>29.835999999999999</c:v>
                </c:pt>
                <c:pt idx="40814">
                  <c:v>29.835999999999999</c:v>
                </c:pt>
                <c:pt idx="40815">
                  <c:v>29.835999999999999</c:v>
                </c:pt>
                <c:pt idx="40816">
                  <c:v>29.835999999999999</c:v>
                </c:pt>
                <c:pt idx="40817">
                  <c:v>29.835999999999999</c:v>
                </c:pt>
                <c:pt idx="40818">
                  <c:v>29.835999999999999</c:v>
                </c:pt>
                <c:pt idx="40819">
                  <c:v>29.835999999999999</c:v>
                </c:pt>
                <c:pt idx="40820">
                  <c:v>29.835999999999999</c:v>
                </c:pt>
                <c:pt idx="40821">
                  <c:v>29.835999999999999</c:v>
                </c:pt>
                <c:pt idx="40822">
                  <c:v>29.835999999999999</c:v>
                </c:pt>
                <c:pt idx="40823">
                  <c:v>29.835999999999999</c:v>
                </c:pt>
                <c:pt idx="40824">
                  <c:v>29.835999999999999</c:v>
                </c:pt>
                <c:pt idx="40825">
                  <c:v>29.835999999999999</c:v>
                </c:pt>
                <c:pt idx="40826">
                  <c:v>29.835999999999999</c:v>
                </c:pt>
                <c:pt idx="40827">
                  <c:v>29.835999999999999</c:v>
                </c:pt>
                <c:pt idx="40828">
                  <c:v>29.835999999999999</c:v>
                </c:pt>
                <c:pt idx="40829">
                  <c:v>29.835999999999999</c:v>
                </c:pt>
                <c:pt idx="40830">
                  <c:v>29.835999999999999</c:v>
                </c:pt>
                <c:pt idx="40831">
                  <c:v>29.835999999999999</c:v>
                </c:pt>
                <c:pt idx="40832">
                  <c:v>29.835999999999999</c:v>
                </c:pt>
                <c:pt idx="40833">
                  <c:v>29.835999999999999</c:v>
                </c:pt>
                <c:pt idx="40834">
                  <c:v>29.835999999999999</c:v>
                </c:pt>
                <c:pt idx="40835">
                  <c:v>29.835999999999999</c:v>
                </c:pt>
                <c:pt idx="40836">
                  <c:v>29.835999999999999</c:v>
                </c:pt>
                <c:pt idx="40837">
                  <c:v>29.835999999999999</c:v>
                </c:pt>
                <c:pt idx="40838">
                  <c:v>29.835999999999999</c:v>
                </c:pt>
                <c:pt idx="40839">
                  <c:v>29.835999999999999</c:v>
                </c:pt>
                <c:pt idx="40840">
                  <c:v>29.835999999999999</c:v>
                </c:pt>
                <c:pt idx="40841">
                  <c:v>29.835999999999999</c:v>
                </c:pt>
                <c:pt idx="40842">
                  <c:v>29.835999999999999</c:v>
                </c:pt>
                <c:pt idx="40843">
                  <c:v>29.835999999999999</c:v>
                </c:pt>
                <c:pt idx="40844">
                  <c:v>29.835999999999999</c:v>
                </c:pt>
                <c:pt idx="40845">
                  <c:v>29.835999999999999</c:v>
                </c:pt>
                <c:pt idx="40846">
                  <c:v>29.835999999999999</c:v>
                </c:pt>
                <c:pt idx="40847">
                  <c:v>29.835999999999999</c:v>
                </c:pt>
                <c:pt idx="40848">
                  <c:v>29.835999999999999</c:v>
                </c:pt>
                <c:pt idx="40849">
                  <c:v>29.835999999999999</c:v>
                </c:pt>
                <c:pt idx="40850">
                  <c:v>29.835999999999999</c:v>
                </c:pt>
                <c:pt idx="40851">
                  <c:v>29.835999999999999</c:v>
                </c:pt>
                <c:pt idx="40852">
                  <c:v>29.835999999999999</c:v>
                </c:pt>
                <c:pt idx="40853">
                  <c:v>29.835999999999999</c:v>
                </c:pt>
                <c:pt idx="40854">
                  <c:v>29.835999999999999</c:v>
                </c:pt>
                <c:pt idx="40855">
                  <c:v>29.835999999999999</c:v>
                </c:pt>
                <c:pt idx="40856">
                  <c:v>29.835999999999999</c:v>
                </c:pt>
                <c:pt idx="40857">
                  <c:v>29.835999999999999</c:v>
                </c:pt>
                <c:pt idx="40858">
                  <c:v>29.835999999999999</c:v>
                </c:pt>
                <c:pt idx="40859">
                  <c:v>29.835999999999999</c:v>
                </c:pt>
                <c:pt idx="40860">
                  <c:v>29.835999999999999</c:v>
                </c:pt>
                <c:pt idx="40861">
                  <c:v>29.835999999999999</c:v>
                </c:pt>
                <c:pt idx="40862">
                  <c:v>29.835999999999999</c:v>
                </c:pt>
                <c:pt idx="40863">
                  <c:v>29.835999999999999</c:v>
                </c:pt>
                <c:pt idx="40864">
                  <c:v>29.835999999999999</c:v>
                </c:pt>
                <c:pt idx="40865">
                  <c:v>29.835999999999999</c:v>
                </c:pt>
                <c:pt idx="40866">
                  <c:v>29.835999999999999</c:v>
                </c:pt>
                <c:pt idx="40867">
                  <c:v>29.835999999999999</c:v>
                </c:pt>
                <c:pt idx="40868">
                  <c:v>29.835999999999999</c:v>
                </c:pt>
                <c:pt idx="40869">
                  <c:v>29.835999999999999</c:v>
                </c:pt>
                <c:pt idx="40870">
                  <c:v>29.835999999999999</c:v>
                </c:pt>
                <c:pt idx="40871">
                  <c:v>29.835999999999999</c:v>
                </c:pt>
                <c:pt idx="40872">
                  <c:v>29.835999999999999</c:v>
                </c:pt>
                <c:pt idx="40873">
                  <c:v>29.835999999999999</c:v>
                </c:pt>
                <c:pt idx="40874">
                  <c:v>29.835999999999999</c:v>
                </c:pt>
                <c:pt idx="40875">
                  <c:v>29.835999999999999</c:v>
                </c:pt>
                <c:pt idx="40876">
                  <c:v>29.835999999999999</c:v>
                </c:pt>
                <c:pt idx="40877">
                  <c:v>29.835999999999999</c:v>
                </c:pt>
                <c:pt idx="40878">
                  <c:v>29.835999999999999</c:v>
                </c:pt>
                <c:pt idx="40879">
                  <c:v>29.835999999999999</c:v>
                </c:pt>
                <c:pt idx="40880">
                  <c:v>29.835999999999999</c:v>
                </c:pt>
                <c:pt idx="40881">
                  <c:v>29.835999999999999</c:v>
                </c:pt>
                <c:pt idx="40882">
                  <c:v>29.835999999999999</c:v>
                </c:pt>
                <c:pt idx="40883">
                  <c:v>29.835999999999999</c:v>
                </c:pt>
                <c:pt idx="40884">
                  <c:v>29.835999999999999</c:v>
                </c:pt>
                <c:pt idx="40885">
                  <c:v>29.835999999999999</c:v>
                </c:pt>
                <c:pt idx="40886">
                  <c:v>29.835999999999999</c:v>
                </c:pt>
                <c:pt idx="40887">
                  <c:v>29.835999999999999</c:v>
                </c:pt>
                <c:pt idx="40888">
                  <c:v>29.835999999999999</c:v>
                </c:pt>
                <c:pt idx="40889">
                  <c:v>29.835999999999999</c:v>
                </c:pt>
                <c:pt idx="40890">
                  <c:v>29.835999999999999</c:v>
                </c:pt>
                <c:pt idx="40891">
                  <c:v>29.835999999999999</c:v>
                </c:pt>
                <c:pt idx="40892">
                  <c:v>29.835999999999999</c:v>
                </c:pt>
                <c:pt idx="40893">
                  <c:v>29.835999999999999</c:v>
                </c:pt>
                <c:pt idx="40894">
                  <c:v>29.835999999999999</c:v>
                </c:pt>
                <c:pt idx="40895">
                  <c:v>29.835999999999999</c:v>
                </c:pt>
                <c:pt idx="40896">
                  <c:v>29.835999999999999</c:v>
                </c:pt>
                <c:pt idx="40897">
                  <c:v>29.835999999999999</c:v>
                </c:pt>
                <c:pt idx="40898">
                  <c:v>29.835999999999999</c:v>
                </c:pt>
                <c:pt idx="40899">
                  <c:v>29.835999999999999</c:v>
                </c:pt>
                <c:pt idx="40900">
                  <c:v>29.835999999999999</c:v>
                </c:pt>
                <c:pt idx="40901">
                  <c:v>29.835999999999999</c:v>
                </c:pt>
                <c:pt idx="40902">
                  <c:v>29.835999999999999</c:v>
                </c:pt>
                <c:pt idx="40903">
                  <c:v>29.835999999999999</c:v>
                </c:pt>
                <c:pt idx="40904">
                  <c:v>29.835999999999999</c:v>
                </c:pt>
                <c:pt idx="40905">
                  <c:v>29.835999999999999</c:v>
                </c:pt>
                <c:pt idx="40906">
                  <c:v>29.835999999999999</c:v>
                </c:pt>
                <c:pt idx="40907">
                  <c:v>29.835999999999999</c:v>
                </c:pt>
                <c:pt idx="40908">
                  <c:v>29.835999999999999</c:v>
                </c:pt>
                <c:pt idx="40909">
                  <c:v>29.835999999999999</c:v>
                </c:pt>
                <c:pt idx="40910">
                  <c:v>29.835999999999999</c:v>
                </c:pt>
                <c:pt idx="40911">
                  <c:v>29.835999999999999</c:v>
                </c:pt>
                <c:pt idx="40912">
                  <c:v>29.835999999999999</c:v>
                </c:pt>
                <c:pt idx="40913">
                  <c:v>29.835999999999999</c:v>
                </c:pt>
                <c:pt idx="40914">
                  <c:v>29.835999999999999</c:v>
                </c:pt>
                <c:pt idx="40915">
                  <c:v>29.835999999999999</c:v>
                </c:pt>
                <c:pt idx="40916">
                  <c:v>29.835999999999999</c:v>
                </c:pt>
                <c:pt idx="40917">
                  <c:v>29.835999999999999</c:v>
                </c:pt>
                <c:pt idx="40918">
                  <c:v>29.835999999999999</c:v>
                </c:pt>
                <c:pt idx="40919">
                  <c:v>29.835999999999999</c:v>
                </c:pt>
                <c:pt idx="40920">
                  <c:v>29.835999999999999</c:v>
                </c:pt>
                <c:pt idx="40921">
                  <c:v>29.835999999999999</c:v>
                </c:pt>
                <c:pt idx="40922">
                  <c:v>29.835999999999999</c:v>
                </c:pt>
                <c:pt idx="40923">
                  <c:v>29.835999999999999</c:v>
                </c:pt>
                <c:pt idx="40924">
                  <c:v>29.835999999999999</c:v>
                </c:pt>
                <c:pt idx="40925">
                  <c:v>29.835999999999999</c:v>
                </c:pt>
                <c:pt idx="40926">
                  <c:v>29.835999999999999</c:v>
                </c:pt>
                <c:pt idx="40927">
                  <c:v>29.835999999999999</c:v>
                </c:pt>
                <c:pt idx="40928">
                  <c:v>29.835999999999999</c:v>
                </c:pt>
                <c:pt idx="40929">
                  <c:v>29.835999999999999</c:v>
                </c:pt>
                <c:pt idx="40930">
                  <c:v>29.835999999999999</c:v>
                </c:pt>
                <c:pt idx="40931">
                  <c:v>29.835999999999999</c:v>
                </c:pt>
                <c:pt idx="40932">
                  <c:v>29.835999999999999</c:v>
                </c:pt>
                <c:pt idx="40933">
                  <c:v>29.835999999999999</c:v>
                </c:pt>
                <c:pt idx="40934">
                  <c:v>29.835999999999999</c:v>
                </c:pt>
                <c:pt idx="40935">
                  <c:v>29.835999999999999</c:v>
                </c:pt>
                <c:pt idx="40936">
                  <c:v>29.835999999999999</c:v>
                </c:pt>
                <c:pt idx="40937">
                  <c:v>29.835999999999999</c:v>
                </c:pt>
                <c:pt idx="40938">
                  <c:v>29.835999999999999</c:v>
                </c:pt>
                <c:pt idx="40939">
                  <c:v>29.835999999999999</c:v>
                </c:pt>
                <c:pt idx="40940">
                  <c:v>29.835999999999999</c:v>
                </c:pt>
                <c:pt idx="40941">
                  <c:v>29.835999999999999</c:v>
                </c:pt>
                <c:pt idx="40942">
                  <c:v>29.835999999999999</c:v>
                </c:pt>
                <c:pt idx="40943">
                  <c:v>29.835999999999999</c:v>
                </c:pt>
                <c:pt idx="40944">
                  <c:v>29.835999999999999</c:v>
                </c:pt>
                <c:pt idx="40945">
                  <c:v>29.835999999999999</c:v>
                </c:pt>
                <c:pt idx="40946">
                  <c:v>29.835999999999999</c:v>
                </c:pt>
                <c:pt idx="40947">
                  <c:v>29.835999999999999</c:v>
                </c:pt>
                <c:pt idx="40948">
                  <c:v>29.835999999999999</c:v>
                </c:pt>
                <c:pt idx="40949">
                  <c:v>29.835999999999999</c:v>
                </c:pt>
                <c:pt idx="40950">
                  <c:v>29.835999999999999</c:v>
                </c:pt>
                <c:pt idx="40951">
                  <c:v>29.835999999999999</c:v>
                </c:pt>
                <c:pt idx="40952">
                  <c:v>29.835999999999999</c:v>
                </c:pt>
                <c:pt idx="40953">
                  <c:v>29.835999999999999</c:v>
                </c:pt>
                <c:pt idx="40954">
                  <c:v>29.835999999999999</c:v>
                </c:pt>
                <c:pt idx="40955">
                  <c:v>29.835999999999999</c:v>
                </c:pt>
                <c:pt idx="40956">
                  <c:v>29.835999999999999</c:v>
                </c:pt>
                <c:pt idx="40957">
                  <c:v>29.835999999999999</c:v>
                </c:pt>
                <c:pt idx="40958">
                  <c:v>29.835999999999999</c:v>
                </c:pt>
                <c:pt idx="40959">
                  <c:v>29.835999999999999</c:v>
                </c:pt>
                <c:pt idx="40960">
                  <c:v>29.835999999999999</c:v>
                </c:pt>
                <c:pt idx="40961">
                  <c:v>29.835999999999999</c:v>
                </c:pt>
                <c:pt idx="40962">
                  <c:v>29.835999999999999</c:v>
                </c:pt>
                <c:pt idx="40963">
                  <c:v>29.835999999999999</c:v>
                </c:pt>
                <c:pt idx="40964">
                  <c:v>29.835999999999999</c:v>
                </c:pt>
                <c:pt idx="40965">
                  <c:v>29.835999999999999</c:v>
                </c:pt>
                <c:pt idx="40966">
                  <c:v>29.835999999999999</c:v>
                </c:pt>
                <c:pt idx="40967">
                  <c:v>29.835999999999999</c:v>
                </c:pt>
                <c:pt idx="40968">
                  <c:v>29.835999999999999</c:v>
                </c:pt>
                <c:pt idx="40969">
                  <c:v>29.835999999999999</c:v>
                </c:pt>
                <c:pt idx="40970">
                  <c:v>29.835999999999999</c:v>
                </c:pt>
                <c:pt idx="40971">
                  <c:v>29.835999999999999</c:v>
                </c:pt>
                <c:pt idx="40972">
                  <c:v>29.835999999999999</c:v>
                </c:pt>
                <c:pt idx="40973">
                  <c:v>29.835999999999999</c:v>
                </c:pt>
                <c:pt idx="40974">
                  <c:v>29.835999999999999</c:v>
                </c:pt>
                <c:pt idx="40975">
                  <c:v>29.835999999999999</c:v>
                </c:pt>
                <c:pt idx="40976">
                  <c:v>29.835999999999999</c:v>
                </c:pt>
                <c:pt idx="40977">
                  <c:v>29.835999999999999</c:v>
                </c:pt>
                <c:pt idx="40978">
                  <c:v>29.835999999999999</c:v>
                </c:pt>
                <c:pt idx="40979">
                  <c:v>29.835999999999999</c:v>
                </c:pt>
                <c:pt idx="40980">
                  <c:v>29.835999999999999</c:v>
                </c:pt>
                <c:pt idx="40981">
                  <c:v>29.835999999999999</c:v>
                </c:pt>
                <c:pt idx="40982">
                  <c:v>29.835999999999999</c:v>
                </c:pt>
                <c:pt idx="40983">
                  <c:v>29.835999999999999</c:v>
                </c:pt>
                <c:pt idx="40984">
                  <c:v>29.835999999999999</c:v>
                </c:pt>
                <c:pt idx="40985">
                  <c:v>29.835999999999999</c:v>
                </c:pt>
                <c:pt idx="40986">
                  <c:v>29.835999999999999</c:v>
                </c:pt>
                <c:pt idx="40987">
                  <c:v>29.835999999999999</c:v>
                </c:pt>
                <c:pt idx="40988">
                  <c:v>29.835999999999999</c:v>
                </c:pt>
                <c:pt idx="40989">
                  <c:v>29.835999999999999</c:v>
                </c:pt>
                <c:pt idx="40990">
                  <c:v>29.835999999999999</c:v>
                </c:pt>
                <c:pt idx="40991">
                  <c:v>29.835999999999999</c:v>
                </c:pt>
                <c:pt idx="40992">
                  <c:v>29.835999999999999</c:v>
                </c:pt>
                <c:pt idx="40993">
                  <c:v>29.835999999999999</c:v>
                </c:pt>
                <c:pt idx="40994">
                  <c:v>29.835999999999999</c:v>
                </c:pt>
                <c:pt idx="40995">
                  <c:v>29.835999999999999</c:v>
                </c:pt>
                <c:pt idx="40996">
                  <c:v>29.835999999999999</c:v>
                </c:pt>
                <c:pt idx="40997">
                  <c:v>29.835999999999999</c:v>
                </c:pt>
                <c:pt idx="40998">
                  <c:v>29.835999999999999</c:v>
                </c:pt>
                <c:pt idx="40999">
                  <c:v>29.835999999999999</c:v>
                </c:pt>
                <c:pt idx="41000">
                  <c:v>29.835999999999999</c:v>
                </c:pt>
                <c:pt idx="41001">
                  <c:v>29.835999999999999</c:v>
                </c:pt>
                <c:pt idx="41002">
                  <c:v>29.835999999999999</c:v>
                </c:pt>
                <c:pt idx="41003">
                  <c:v>29.835999999999999</c:v>
                </c:pt>
                <c:pt idx="41004">
                  <c:v>29.835999999999999</c:v>
                </c:pt>
                <c:pt idx="41005">
                  <c:v>29.835999999999999</c:v>
                </c:pt>
                <c:pt idx="41006">
                  <c:v>29.835999999999999</c:v>
                </c:pt>
                <c:pt idx="41007">
                  <c:v>29.835999999999999</c:v>
                </c:pt>
                <c:pt idx="41008">
                  <c:v>29.835999999999999</c:v>
                </c:pt>
                <c:pt idx="41009">
                  <c:v>29.835999999999999</c:v>
                </c:pt>
                <c:pt idx="41010">
                  <c:v>29.835999999999999</c:v>
                </c:pt>
                <c:pt idx="41011">
                  <c:v>29.835999999999999</c:v>
                </c:pt>
                <c:pt idx="41012">
                  <c:v>29.835999999999999</c:v>
                </c:pt>
                <c:pt idx="41013">
                  <c:v>29.835999999999999</c:v>
                </c:pt>
                <c:pt idx="41014">
                  <c:v>29.835999999999999</c:v>
                </c:pt>
                <c:pt idx="41015">
                  <c:v>29.835999999999999</c:v>
                </c:pt>
                <c:pt idx="41016">
                  <c:v>29.835999999999999</c:v>
                </c:pt>
                <c:pt idx="41017">
                  <c:v>29.835999999999999</c:v>
                </c:pt>
                <c:pt idx="41018">
                  <c:v>29.835999999999999</c:v>
                </c:pt>
                <c:pt idx="41019">
                  <c:v>29.835999999999999</c:v>
                </c:pt>
                <c:pt idx="41020">
                  <c:v>29.835999999999999</c:v>
                </c:pt>
                <c:pt idx="41021">
                  <c:v>29.835999999999999</c:v>
                </c:pt>
                <c:pt idx="41022">
                  <c:v>29.835999999999999</c:v>
                </c:pt>
                <c:pt idx="41023">
                  <c:v>29.835999999999999</c:v>
                </c:pt>
                <c:pt idx="41024">
                  <c:v>29.835999999999999</c:v>
                </c:pt>
                <c:pt idx="41025">
                  <c:v>29.835999999999999</c:v>
                </c:pt>
                <c:pt idx="41026">
                  <c:v>29.835999999999999</c:v>
                </c:pt>
                <c:pt idx="41027">
                  <c:v>29.835999999999999</c:v>
                </c:pt>
                <c:pt idx="41028">
                  <c:v>29.835999999999999</c:v>
                </c:pt>
                <c:pt idx="41029">
                  <c:v>29.835999999999999</c:v>
                </c:pt>
                <c:pt idx="41030">
                  <c:v>29.835999999999999</c:v>
                </c:pt>
                <c:pt idx="41031">
                  <c:v>29.835999999999999</c:v>
                </c:pt>
                <c:pt idx="41032">
                  <c:v>29.835999999999999</c:v>
                </c:pt>
                <c:pt idx="41033">
                  <c:v>29.835999999999999</c:v>
                </c:pt>
                <c:pt idx="41034">
                  <c:v>29.835999999999999</c:v>
                </c:pt>
                <c:pt idx="41035">
                  <c:v>29.835999999999999</c:v>
                </c:pt>
                <c:pt idx="41036">
                  <c:v>29.835999999999999</c:v>
                </c:pt>
                <c:pt idx="41037">
                  <c:v>29.835999999999999</c:v>
                </c:pt>
                <c:pt idx="41038">
                  <c:v>29.835999999999999</c:v>
                </c:pt>
                <c:pt idx="41039">
                  <c:v>29.835999999999999</c:v>
                </c:pt>
                <c:pt idx="41040">
                  <c:v>29.835999999999999</c:v>
                </c:pt>
                <c:pt idx="41041">
                  <c:v>29.835999999999999</c:v>
                </c:pt>
                <c:pt idx="41042">
                  <c:v>29.835999999999999</c:v>
                </c:pt>
                <c:pt idx="41043">
                  <c:v>29.835999999999999</c:v>
                </c:pt>
                <c:pt idx="41044">
                  <c:v>29.835999999999999</c:v>
                </c:pt>
                <c:pt idx="41045">
                  <c:v>29.835999999999999</c:v>
                </c:pt>
                <c:pt idx="41046">
                  <c:v>29.835999999999999</c:v>
                </c:pt>
                <c:pt idx="41047">
                  <c:v>29.835999999999999</c:v>
                </c:pt>
                <c:pt idx="41048">
                  <c:v>29.835999999999999</c:v>
                </c:pt>
                <c:pt idx="41049">
                  <c:v>29.835999999999999</c:v>
                </c:pt>
                <c:pt idx="41050">
                  <c:v>29.835999999999999</c:v>
                </c:pt>
                <c:pt idx="41051">
                  <c:v>29.835999999999999</c:v>
                </c:pt>
                <c:pt idx="41052">
                  <c:v>29.835999999999999</c:v>
                </c:pt>
                <c:pt idx="41053">
                  <c:v>29.835999999999999</c:v>
                </c:pt>
                <c:pt idx="41054">
                  <c:v>29.835999999999999</c:v>
                </c:pt>
                <c:pt idx="41055">
                  <c:v>29.835999999999999</c:v>
                </c:pt>
                <c:pt idx="41056">
                  <c:v>29.835999999999999</c:v>
                </c:pt>
                <c:pt idx="41057">
                  <c:v>29.835999999999999</c:v>
                </c:pt>
                <c:pt idx="41058">
                  <c:v>29.835999999999999</c:v>
                </c:pt>
                <c:pt idx="41059">
                  <c:v>29.835999999999999</c:v>
                </c:pt>
                <c:pt idx="41060">
                  <c:v>29.835999999999999</c:v>
                </c:pt>
                <c:pt idx="41061">
                  <c:v>29.835999999999999</c:v>
                </c:pt>
                <c:pt idx="41062">
                  <c:v>29.835999999999999</c:v>
                </c:pt>
                <c:pt idx="41063">
                  <c:v>29.835999999999999</c:v>
                </c:pt>
                <c:pt idx="41064">
                  <c:v>29.835999999999999</c:v>
                </c:pt>
                <c:pt idx="41065">
                  <c:v>29.835999999999999</c:v>
                </c:pt>
                <c:pt idx="41066">
                  <c:v>29.835999999999999</c:v>
                </c:pt>
                <c:pt idx="41067">
                  <c:v>29.835999999999999</c:v>
                </c:pt>
                <c:pt idx="41068">
                  <c:v>29.835999999999999</c:v>
                </c:pt>
                <c:pt idx="41069">
                  <c:v>29.835999999999999</c:v>
                </c:pt>
                <c:pt idx="41070">
                  <c:v>29.835999999999999</c:v>
                </c:pt>
                <c:pt idx="41071">
                  <c:v>29.835999999999999</c:v>
                </c:pt>
                <c:pt idx="41072">
                  <c:v>29.835999999999999</c:v>
                </c:pt>
                <c:pt idx="41073">
                  <c:v>29.835999999999999</c:v>
                </c:pt>
                <c:pt idx="41074">
                  <c:v>29.835999999999999</c:v>
                </c:pt>
                <c:pt idx="41075">
                  <c:v>29.835999999999999</c:v>
                </c:pt>
                <c:pt idx="41076">
                  <c:v>29.835999999999999</c:v>
                </c:pt>
                <c:pt idx="41077">
                  <c:v>29.835999999999999</c:v>
                </c:pt>
                <c:pt idx="41078">
                  <c:v>29.835999999999999</c:v>
                </c:pt>
                <c:pt idx="41079">
                  <c:v>29.835999999999999</c:v>
                </c:pt>
                <c:pt idx="41080">
                  <c:v>29.835999999999999</c:v>
                </c:pt>
                <c:pt idx="41081">
                  <c:v>29.835999999999999</c:v>
                </c:pt>
                <c:pt idx="41082">
                  <c:v>29.835999999999999</c:v>
                </c:pt>
                <c:pt idx="41083">
                  <c:v>29.835999999999999</c:v>
                </c:pt>
                <c:pt idx="41084">
                  <c:v>29.835999999999999</c:v>
                </c:pt>
                <c:pt idx="41085">
                  <c:v>29.835999999999999</c:v>
                </c:pt>
                <c:pt idx="41086">
                  <c:v>29.835999999999999</c:v>
                </c:pt>
                <c:pt idx="41087">
                  <c:v>29.835999999999999</c:v>
                </c:pt>
                <c:pt idx="41088">
                  <c:v>29.835999999999999</c:v>
                </c:pt>
                <c:pt idx="41089">
                  <c:v>29.835999999999999</c:v>
                </c:pt>
                <c:pt idx="41090">
                  <c:v>29.835999999999999</c:v>
                </c:pt>
                <c:pt idx="41091">
                  <c:v>29.835999999999999</c:v>
                </c:pt>
                <c:pt idx="41092">
                  <c:v>29.835999999999999</c:v>
                </c:pt>
                <c:pt idx="41093">
                  <c:v>29.835999999999999</c:v>
                </c:pt>
                <c:pt idx="41094">
                  <c:v>29.835999999999999</c:v>
                </c:pt>
                <c:pt idx="41095">
                  <c:v>29.835999999999999</c:v>
                </c:pt>
                <c:pt idx="41096">
                  <c:v>29.835999999999999</c:v>
                </c:pt>
                <c:pt idx="41097">
                  <c:v>29.835999999999999</c:v>
                </c:pt>
                <c:pt idx="41098">
                  <c:v>29.835999999999999</c:v>
                </c:pt>
                <c:pt idx="41099">
                  <c:v>29.835999999999999</c:v>
                </c:pt>
                <c:pt idx="41100">
                  <c:v>29.835999999999999</c:v>
                </c:pt>
                <c:pt idx="41101">
                  <c:v>29.835999999999999</c:v>
                </c:pt>
                <c:pt idx="41102">
                  <c:v>29.835999999999999</c:v>
                </c:pt>
                <c:pt idx="41103">
                  <c:v>29.835999999999999</c:v>
                </c:pt>
                <c:pt idx="41104">
                  <c:v>29.835999999999999</c:v>
                </c:pt>
                <c:pt idx="41105">
                  <c:v>29.835999999999999</c:v>
                </c:pt>
                <c:pt idx="41106">
                  <c:v>29.835999999999999</c:v>
                </c:pt>
                <c:pt idx="41107">
                  <c:v>29.835999999999999</c:v>
                </c:pt>
                <c:pt idx="41108">
                  <c:v>29.835999999999999</c:v>
                </c:pt>
                <c:pt idx="41109">
                  <c:v>29.835999999999999</c:v>
                </c:pt>
                <c:pt idx="41110">
                  <c:v>29.835999999999999</c:v>
                </c:pt>
                <c:pt idx="41111">
                  <c:v>29.835999999999999</c:v>
                </c:pt>
                <c:pt idx="41112">
                  <c:v>29.835999999999999</c:v>
                </c:pt>
                <c:pt idx="41113">
                  <c:v>29.835999999999999</c:v>
                </c:pt>
                <c:pt idx="41114">
                  <c:v>29.835999999999999</c:v>
                </c:pt>
                <c:pt idx="41115">
                  <c:v>29.835999999999999</c:v>
                </c:pt>
                <c:pt idx="41116">
                  <c:v>29.835999999999999</c:v>
                </c:pt>
                <c:pt idx="41117">
                  <c:v>29.835999999999999</c:v>
                </c:pt>
                <c:pt idx="41118">
                  <c:v>29.835999999999999</c:v>
                </c:pt>
                <c:pt idx="41119">
                  <c:v>29.835999999999999</c:v>
                </c:pt>
                <c:pt idx="41120">
                  <c:v>29.835999999999999</c:v>
                </c:pt>
                <c:pt idx="41121">
                  <c:v>29.835999999999999</c:v>
                </c:pt>
                <c:pt idx="41122">
                  <c:v>29.835999999999999</c:v>
                </c:pt>
                <c:pt idx="41123">
                  <c:v>29.835999999999999</c:v>
                </c:pt>
                <c:pt idx="41124">
                  <c:v>29.835999999999999</c:v>
                </c:pt>
                <c:pt idx="41125">
                  <c:v>29.835999999999999</c:v>
                </c:pt>
                <c:pt idx="41126">
                  <c:v>29.835999999999999</c:v>
                </c:pt>
                <c:pt idx="41127">
                  <c:v>29.835999999999999</c:v>
                </c:pt>
                <c:pt idx="41128">
                  <c:v>29.835999999999999</c:v>
                </c:pt>
                <c:pt idx="41129">
                  <c:v>29.835999999999999</c:v>
                </c:pt>
                <c:pt idx="41130">
                  <c:v>29.835999999999999</c:v>
                </c:pt>
                <c:pt idx="41131">
                  <c:v>29.835999999999999</c:v>
                </c:pt>
                <c:pt idx="41132">
                  <c:v>29.835999999999999</c:v>
                </c:pt>
                <c:pt idx="41133">
                  <c:v>29.835999999999999</c:v>
                </c:pt>
                <c:pt idx="41134">
                  <c:v>29.835999999999999</c:v>
                </c:pt>
                <c:pt idx="41135">
                  <c:v>29.835999999999999</c:v>
                </c:pt>
                <c:pt idx="41136">
                  <c:v>29.835999999999999</c:v>
                </c:pt>
                <c:pt idx="41137">
                  <c:v>29.835999999999999</c:v>
                </c:pt>
                <c:pt idx="41138">
                  <c:v>29.835999999999999</c:v>
                </c:pt>
                <c:pt idx="41139">
                  <c:v>29.835999999999999</c:v>
                </c:pt>
                <c:pt idx="41140">
                  <c:v>29.835999999999999</c:v>
                </c:pt>
                <c:pt idx="41141">
                  <c:v>29.835999999999999</c:v>
                </c:pt>
                <c:pt idx="41142">
                  <c:v>29.835999999999999</c:v>
                </c:pt>
                <c:pt idx="41143">
                  <c:v>29.835999999999999</c:v>
                </c:pt>
                <c:pt idx="41144">
                  <c:v>29.835999999999999</c:v>
                </c:pt>
                <c:pt idx="41145">
                  <c:v>29.835999999999999</c:v>
                </c:pt>
                <c:pt idx="41146">
                  <c:v>29.835999999999999</c:v>
                </c:pt>
                <c:pt idx="41147">
                  <c:v>29.835999999999999</c:v>
                </c:pt>
                <c:pt idx="41148">
                  <c:v>29.835999999999999</c:v>
                </c:pt>
                <c:pt idx="41149">
                  <c:v>29.835999999999999</c:v>
                </c:pt>
                <c:pt idx="41150">
                  <c:v>29.835999999999999</c:v>
                </c:pt>
                <c:pt idx="41151">
                  <c:v>29.835999999999999</c:v>
                </c:pt>
                <c:pt idx="41152">
                  <c:v>29.835999999999999</c:v>
                </c:pt>
                <c:pt idx="41153">
                  <c:v>29.835999999999999</c:v>
                </c:pt>
                <c:pt idx="41154">
                  <c:v>29.835999999999999</c:v>
                </c:pt>
                <c:pt idx="41155">
                  <c:v>29.835999999999999</c:v>
                </c:pt>
                <c:pt idx="41156">
                  <c:v>29.835999999999999</c:v>
                </c:pt>
                <c:pt idx="41157">
                  <c:v>29.835999999999999</c:v>
                </c:pt>
                <c:pt idx="41158">
                  <c:v>29.835999999999999</c:v>
                </c:pt>
                <c:pt idx="41159">
                  <c:v>29.835999999999999</c:v>
                </c:pt>
                <c:pt idx="41160">
                  <c:v>29.835999999999999</c:v>
                </c:pt>
                <c:pt idx="41161">
                  <c:v>29.835999999999999</c:v>
                </c:pt>
                <c:pt idx="41162">
                  <c:v>29.835999999999999</c:v>
                </c:pt>
                <c:pt idx="41163">
                  <c:v>29.835999999999999</c:v>
                </c:pt>
                <c:pt idx="41164">
                  <c:v>29.835999999999999</c:v>
                </c:pt>
                <c:pt idx="41165">
                  <c:v>29.835999999999999</c:v>
                </c:pt>
                <c:pt idx="41166">
                  <c:v>29.835999999999999</c:v>
                </c:pt>
                <c:pt idx="41167">
                  <c:v>29.835999999999999</c:v>
                </c:pt>
                <c:pt idx="41168">
                  <c:v>29.835999999999999</c:v>
                </c:pt>
                <c:pt idx="41169">
                  <c:v>29.835999999999999</c:v>
                </c:pt>
                <c:pt idx="41170">
                  <c:v>29.835999999999999</c:v>
                </c:pt>
                <c:pt idx="41171">
                  <c:v>29.835999999999999</c:v>
                </c:pt>
                <c:pt idx="41172">
                  <c:v>29.835999999999999</c:v>
                </c:pt>
                <c:pt idx="41173">
                  <c:v>29.835999999999999</c:v>
                </c:pt>
                <c:pt idx="41174">
                  <c:v>29.835999999999999</c:v>
                </c:pt>
                <c:pt idx="41175">
                  <c:v>29.835999999999999</c:v>
                </c:pt>
                <c:pt idx="41176">
                  <c:v>29.835999999999999</c:v>
                </c:pt>
                <c:pt idx="41177">
                  <c:v>29.835999999999999</c:v>
                </c:pt>
                <c:pt idx="41178">
                  <c:v>29.835999999999999</c:v>
                </c:pt>
                <c:pt idx="41179">
                  <c:v>29.835999999999999</c:v>
                </c:pt>
                <c:pt idx="41180">
                  <c:v>29.835999999999999</c:v>
                </c:pt>
                <c:pt idx="41181">
                  <c:v>29.835999999999999</c:v>
                </c:pt>
                <c:pt idx="41182">
                  <c:v>29.835999999999999</c:v>
                </c:pt>
                <c:pt idx="41183">
                  <c:v>29.835999999999999</c:v>
                </c:pt>
                <c:pt idx="41184">
                  <c:v>29.835999999999999</c:v>
                </c:pt>
                <c:pt idx="41185">
                  <c:v>29.835999999999999</c:v>
                </c:pt>
                <c:pt idx="41186">
                  <c:v>29.835999999999999</c:v>
                </c:pt>
                <c:pt idx="41187">
                  <c:v>29.835999999999999</c:v>
                </c:pt>
                <c:pt idx="41188">
                  <c:v>29.835999999999999</c:v>
                </c:pt>
                <c:pt idx="41189">
                  <c:v>29.835999999999999</c:v>
                </c:pt>
                <c:pt idx="41190">
                  <c:v>29.835999999999999</c:v>
                </c:pt>
                <c:pt idx="41191">
                  <c:v>29.835999999999999</c:v>
                </c:pt>
                <c:pt idx="41192">
                  <c:v>29.835999999999999</c:v>
                </c:pt>
                <c:pt idx="41193">
                  <c:v>29.835999999999999</c:v>
                </c:pt>
                <c:pt idx="41194">
                  <c:v>29.835999999999999</c:v>
                </c:pt>
                <c:pt idx="41195">
                  <c:v>29.835999999999999</c:v>
                </c:pt>
                <c:pt idx="41196">
                  <c:v>29.835999999999999</c:v>
                </c:pt>
                <c:pt idx="41197">
                  <c:v>29.835999999999999</c:v>
                </c:pt>
                <c:pt idx="41198">
                  <c:v>29.835999999999999</c:v>
                </c:pt>
                <c:pt idx="41199">
                  <c:v>29.835999999999999</c:v>
                </c:pt>
                <c:pt idx="41200">
                  <c:v>29.835999999999999</c:v>
                </c:pt>
                <c:pt idx="41201">
                  <c:v>29.835999999999999</c:v>
                </c:pt>
                <c:pt idx="41202">
                  <c:v>29.835999999999999</c:v>
                </c:pt>
                <c:pt idx="41203">
                  <c:v>29.835999999999999</c:v>
                </c:pt>
                <c:pt idx="41204">
                  <c:v>29.835999999999999</c:v>
                </c:pt>
                <c:pt idx="41205">
                  <c:v>29.835999999999999</c:v>
                </c:pt>
                <c:pt idx="41206">
                  <c:v>29.835999999999999</c:v>
                </c:pt>
                <c:pt idx="41207">
                  <c:v>29.835999999999999</c:v>
                </c:pt>
                <c:pt idx="41208">
                  <c:v>29.835999999999999</c:v>
                </c:pt>
                <c:pt idx="41209">
                  <c:v>29.835999999999999</c:v>
                </c:pt>
                <c:pt idx="41210">
                  <c:v>29.835999999999999</c:v>
                </c:pt>
                <c:pt idx="41211">
                  <c:v>29.835999999999999</c:v>
                </c:pt>
                <c:pt idx="41212">
                  <c:v>29.835999999999999</c:v>
                </c:pt>
                <c:pt idx="41213">
                  <c:v>29.835999999999999</c:v>
                </c:pt>
                <c:pt idx="41214">
                  <c:v>29.835999999999999</c:v>
                </c:pt>
                <c:pt idx="41215">
                  <c:v>29.835999999999999</c:v>
                </c:pt>
                <c:pt idx="41216">
                  <c:v>29.835999999999999</c:v>
                </c:pt>
                <c:pt idx="41217">
                  <c:v>29.835999999999999</c:v>
                </c:pt>
                <c:pt idx="41218">
                  <c:v>29.835999999999999</c:v>
                </c:pt>
                <c:pt idx="41219">
                  <c:v>29.835999999999999</c:v>
                </c:pt>
                <c:pt idx="41220">
                  <c:v>29.835999999999999</c:v>
                </c:pt>
                <c:pt idx="41221">
                  <c:v>29.835999999999999</c:v>
                </c:pt>
                <c:pt idx="41222">
                  <c:v>29.835999999999999</c:v>
                </c:pt>
                <c:pt idx="41223">
                  <c:v>29.835999999999999</c:v>
                </c:pt>
                <c:pt idx="41224">
                  <c:v>29.835999999999999</c:v>
                </c:pt>
                <c:pt idx="41225">
                  <c:v>29.835999999999999</c:v>
                </c:pt>
                <c:pt idx="41226">
                  <c:v>29.835999999999999</c:v>
                </c:pt>
                <c:pt idx="41227">
                  <c:v>29.835999999999999</c:v>
                </c:pt>
                <c:pt idx="41228">
                  <c:v>29.835999999999999</c:v>
                </c:pt>
                <c:pt idx="41229">
                  <c:v>29.835999999999999</c:v>
                </c:pt>
                <c:pt idx="41230">
                  <c:v>29.835999999999999</c:v>
                </c:pt>
                <c:pt idx="41231">
                  <c:v>29.835999999999999</c:v>
                </c:pt>
                <c:pt idx="41232">
                  <c:v>29.835999999999999</c:v>
                </c:pt>
                <c:pt idx="41233">
                  <c:v>29.835999999999999</c:v>
                </c:pt>
                <c:pt idx="41234">
                  <c:v>29.835999999999999</c:v>
                </c:pt>
                <c:pt idx="41235">
                  <c:v>29.835999999999999</c:v>
                </c:pt>
                <c:pt idx="41236">
                  <c:v>29.835999999999999</c:v>
                </c:pt>
                <c:pt idx="41237">
                  <c:v>29.835999999999999</c:v>
                </c:pt>
                <c:pt idx="41238">
                  <c:v>29.835999999999999</c:v>
                </c:pt>
                <c:pt idx="41239">
                  <c:v>29.835999999999999</c:v>
                </c:pt>
                <c:pt idx="41240">
                  <c:v>29.835999999999999</c:v>
                </c:pt>
                <c:pt idx="41241">
                  <c:v>29.835999999999999</c:v>
                </c:pt>
                <c:pt idx="41242">
                  <c:v>29.835999999999999</c:v>
                </c:pt>
                <c:pt idx="41243">
                  <c:v>29.835999999999999</c:v>
                </c:pt>
                <c:pt idx="41244">
                  <c:v>29.835999999999999</c:v>
                </c:pt>
                <c:pt idx="41245">
                  <c:v>29.835999999999999</c:v>
                </c:pt>
                <c:pt idx="41246">
                  <c:v>29.835999999999999</c:v>
                </c:pt>
                <c:pt idx="41247">
                  <c:v>29.835999999999999</c:v>
                </c:pt>
                <c:pt idx="41248">
                  <c:v>29.835999999999999</c:v>
                </c:pt>
                <c:pt idx="41249">
                  <c:v>29.835999999999999</c:v>
                </c:pt>
                <c:pt idx="41250">
                  <c:v>29.835999999999999</c:v>
                </c:pt>
                <c:pt idx="41251">
                  <c:v>29.835999999999999</c:v>
                </c:pt>
                <c:pt idx="41252">
                  <c:v>29.835999999999999</c:v>
                </c:pt>
                <c:pt idx="41253">
                  <c:v>29.835999999999999</c:v>
                </c:pt>
                <c:pt idx="41254">
                  <c:v>29.835999999999999</c:v>
                </c:pt>
                <c:pt idx="41255">
                  <c:v>29.835999999999999</c:v>
                </c:pt>
                <c:pt idx="41256">
                  <c:v>29.835999999999999</c:v>
                </c:pt>
                <c:pt idx="41257">
                  <c:v>29.835999999999999</c:v>
                </c:pt>
                <c:pt idx="41258">
                  <c:v>29.835999999999999</c:v>
                </c:pt>
                <c:pt idx="41259">
                  <c:v>29.835999999999999</c:v>
                </c:pt>
                <c:pt idx="41260">
                  <c:v>29.835999999999999</c:v>
                </c:pt>
                <c:pt idx="41261">
                  <c:v>29.835999999999999</c:v>
                </c:pt>
                <c:pt idx="41262">
                  <c:v>29.835999999999999</c:v>
                </c:pt>
                <c:pt idx="41263">
                  <c:v>29.835999999999999</c:v>
                </c:pt>
                <c:pt idx="41264">
                  <c:v>29.835999999999999</c:v>
                </c:pt>
                <c:pt idx="41265">
                  <c:v>29.835999999999999</c:v>
                </c:pt>
                <c:pt idx="41266">
                  <c:v>29.835999999999999</c:v>
                </c:pt>
                <c:pt idx="41267">
                  <c:v>29.835999999999999</c:v>
                </c:pt>
                <c:pt idx="41268">
                  <c:v>29.835999999999999</c:v>
                </c:pt>
                <c:pt idx="41269">
                  <c:v>29.835999999999999</c:v>
                </c:pt>
                <c:pt idx="41270">
                  <c:v>29.835999999999999</c:v>
                </c:pt>
                <c:pt idx="41271">
                  <c:v>29.835999999999999</c:v>
                </c:pt>
                <c:pt idx="41272">
                  <c:v>29.835999999999999</c:v>
                </c:pt>
                <c:pt idx="41273">
                  <c:v>29.835999999999999</c:v>
                </c:pt>
                <c:pt idx="41274">
                  <c:v>29.835999999999999</c:v>
                </c:pt>
                <c:pt idx="41275">
                  <c:v>29.835999999999999</c:v>
                </c:pt>
                <c:pt idx="41276">
                  <c:v>29.835999999999999</c:v>
                </c:pt>
                <c:pt idx="41277">
                  <c:v>29.835999999999999</c:v>
                </c:pt>
                <c:pt idx="41278">
                  <c:v>29.835999999999999</c:v>
                </c:pt>
                <c:pt idx="41279">
                  <c:v>29.835999999999999</c:v>
                </c:pt>
                <c:pt idx="41280">
                  <c:v>29.835999999999999</c:v>
                </c:pt>
                <c:pt idx="41281">
                  <c:v>29.835999999999999</c:v>
                </c:pt>
                <c:pt idx="41282">
                  <c:v>29.835999999999999</c:v>
                </c:pt>
                <c:pt idx="41283">
                  <c:v>29.835999999999999</c:v>
                </c:pt>
                <c:pt idx="41284">
                  <c:v>29.835999999999999</c:v>
                </c:pt>
                <c:pt idx="41285">
                  <c:v>29.835999999999999</c:v>
                </c:pt>
                <c:pt idx="41286">
                  <c:v>29.835999999999999</c:v>
                </c:pt>
                <c:pt idx="41287">
                  <c:v>29.835999999999999</c:v>
                </c:pt>
                <c:pt idx="41288">
                  <c:v>29.835999999999999</c:v>
                </c:pt>
                <c:pt idx="41289">
                  <c:v>29.835999999999999</c:v>
                </c:pt>
                <c:pt idx="41290">
                  <c:v>29.835999999999999</c:v>
                </c:pt>
                <c:pt idx="41291">
                  <c:v>29.835999999999999</c:v>
                </c:pt>
                <c:pt idx="41292">
                  <c:v>29.835999999999999</c:v>
                </c:pt>
                <c:pt idx="41293">
                  <c:v>29.835999999999999</c:v>
                </c:pt>
                <c:pt idx="41294">
                  <c:v>29.835999999999999</c:v>
                </c:pt>
                <c:pt idx="41295">
                  <c:v>29.835999999999999</c:v>
                </c:pt>
                <c:pt idx="41296">
                  <c:v>29.835999999999999</c:v>
                </c:pt>
                <c:pt idx="41297">
                  <c:v>29.835999999999999</c:v>
                </c:pt>
                <c:pt idx="41298">
                  <c:v>29.835999999999999</c:v>
                </c:pt>
                <c:pt idx="41299">
                  <c:v>29.835999999999999</c:v>
                </c:pt>
                <c:pt idx="41300">
                  <c:v>29.835999999999999</c:v>
                </c:pt>
                <c:pt idx="41301">
                  <c:v>29.835999999999999</c:v>
                </c:pt>
                <c:pt idx="41302">
                  <c:v>29.835999999999999</c:v>
                </c:pt>
                <c:pt idx="41303">
                  <c:v>29.835999999999999</c:v>
                </c:pt>
                <c:pt idx="41304">
                  <c:v>29.835999999999999</c:v>
                </c:pt>
                <c:pt idx="41305">
                  <c:v>29.835999999999999</c:v>
                </c:pt>
                <c:pt idx="41306">
                  <c:v>29.835999999999999</c:v>
                </c:pt>
                <c:pt idx="41307">
                  <c:v>29.835999999999999</c:v>
                </c:pt>
                <c:pt idx="41308">
                  <c:v>29.835999999999999</c:v>
                </c:pt>
                <c:pt idx="41309">
                  <c:v>29.835999999999999</c:v>
                </c:pt>
                <c:pt idx="41310">
                  <c:v>29.835999999999999</c:v>
                </c:pt>
                <c:pt idx="41311">
                  <c:v>29.835999999999999</c:v>
                </c:pt>
                <c:pt idx="41312">
                  <c:v>29.835999999999999</c:v>
                </c:pt>
                <c:pt idx="41313">
                  <c:v>29.835999999999999</c:v>
                </c:pt>
                <c:pt idx="41314">
                  <c:v>29.835999999999999</c:v>
                </c:pt>
                <c:pt idx="41315">
                  <c:v>29.835999999999999</c:v>
                </c:pt>
                <c:pt idx="41316">
                  <c:v>29.835999999999999</c:v>
                </c:pt>
                <c:pt idx="41317">
                  <c:v>29.835999999999999</c:v>
                </c:pt>
                <c:pt idx="41318">
                  <c:v>29.835999999999999</c:v>
                </c:pt>
                <c:pt idx="41319">
                  <c:v>29.835999999999999</c:v>
                </c:pt>
                <c:pt idx="41320">
                  <c:v>29.835999999999999</c:v>
                </c:pt>
                <c:pt idx="41321">
                  <c:v>29.835999999999999</c:v>
                </c:pt>
                <c:pt idx="41322">
                  <c:v>29.835999999999999</c:v>
                </c:pt>
                <c:pt idx="41323">
                  <c:v>29.835999999999999</c:v>
                </c:pt>
                <c:pt idx="41324">
                  <c:v>29.835999999999999</c:v>
                </c:pt>
                <c:pt idx="41325">
                  <c:v>29.835999999999999</c:v>
                </c:pt>
                <c:pt idx="41326">
                  <c:v>29.835999999999999</c:v>
                </c:pt>
                <c:pt idx="41327">
                  <c:v>29.835999999999999</c:v>
                </c:pt>
                <c:pt idx="41328">
                  <c:v>29.835999999999999</c:v>
                </c:pt>
                <c:pt idx="41329">
                  <c:v>29.835999999999999</c:v>
                </c:pt>
                <c:pt idx="41330">
                  <c:v>29.835999999999999</c:v>
                </c:pt>
                <c:pt idx="41331">
                  <c:v>29.835999999999999</c:v>
                </c:pt>
                <c:pt idx="41332">
                  <c:v>29.835999999999999</c:v>
                </c:pt>
                <c:pt idx="41333">
                  <c:v>29.835999999999999</c:v>
                </c:pt>
                <c:pt idx="41334">
                  <c:v>29.835999999999999</c:v>
                </c:pt>
                <c:pt idx="41335">
                  <c:v>29.835999999999999</c:v>
                </c:pt>
                <c:pt idx="41336">
                  <c:v>29.835999999999999</c:v>
                </c:pt>
                <c:pt idx="41337">
                  <c:v>29.835999999999999</c:v>
                </c:pt>
                <c:pt idx="41338">
                  <c:v>29.835999999999999</c:v>
                </c:pt>
                <c:pt idx="41339">
                  <c:v>29.835999999999999</c:v>
                </c:pt>
                <c:pt idx="41340">
                  <c:v>29.835999999999999</c:v>
                </c:pt>
                <c:pt idx="41341">
                  <c:v>29.835999999999999</c:v>
                </c:pt>
                <c:pt idx="41342">
                  <c:v>29.835999999999999</c:v>
                </c:pt>
                <c:pt idx="41343">
                  <c:v>29.835999999999999</c:v>
                </c:pt>
                <c:pt idx="41344">
                  <c:v>29.835999999999999</c:v>
                </c:pt>
                <c:pt idx="41345">
                  <c:v>29.835999999999999</c:v>
                </c:pt>
                <c:pt idx="41346">
                  <c:v>29.835999999999999</c:v>
                </c:pt>
                <c:pt idx="41347">
                  <c:v>29.835999999999999</c:v>
                </c:pt>
                <c:pt idx="41348">
                  <c:v>29.835999999999999</c:v>
                </c:pt>
                <c:pt idx="41349">
                  <c:v>29.835999999999999</c:v>
                </c:pt>
                <c:pt idx="41350">
                  <c:v>29.835999999999999</c:v>
                </c:pt>
                <c:pt idx="41351">
                  <c:v>29.835999999999999</c:v>
                </c:pt>
                <c:pt idx="41352">
                  <c:v>29.835999999999999</c:v>
                </c:pt>
                <c:pt idx="41353">
                  <c:v>29.835999999999999</c:v>
                </c:pt>
                <c:pt idx="41354">
                  <c:v>29.835999999999999</c:v>
                </c:pt>
                <c:pt idx="41355">
                  <c:v>29.835999999999999</c:v>
                </c:pt>
                <c:pt idx="41356">
                  <c:v>29.835999999999999</c:v>
                </c:pt>
                <c:pt idx="41357">
                  <c:v>29.835999999999999</c:v>
                </c:pt>
                <c:pt idx="41358">
                  <c:v>29.835999999999999</c:v>
                </c:pt>
                <c:pt idx="41359">
                  <c:v>29.835999999999999</c:v>
                </c:pt>
                <c:pt idx="41360">
                  <c:v>29.835999999999999</c:v>
                </c:pt>
                <c:pt idx="41361">
                  <c:v>29.835999999999999</c:v>
                </c:pt>
                <c:pt idx="41362">
                  <c:v>29.835999999999999</c:v>
                </c:pt>
                <c:pt idx="41363">
                  <c:v>29.835999999999999</c:v>
                </c:pt>
                <c:pt idx="41364">
                  <c:v>29.835999999999999</c:v>
                </c:pt>
                <c:pt idx="41365">
                  <c:v>29.835999999999999</c:v>
                </c:pt>
                <c:pt idx="41366">
                  <c:v>29.835999999999999</c:v>
                </c:pt>
                <c:pt idx="41367">
                  <c:v>29.835999999999999</c:v>
                </c:pt>
                <c:pt idx="41368">
                  <c:v>29.835999999999999</c:v>
                </c:pt>
                <c:pt idx="41369">
                  <c:v>29.835999999999999</c:v>
                </c:pt>
                <c:pt idx="41370">
                  <c:v>29.835999999999999</c:v>
                </c:pt>
                <c:pt idx="41371">
                  <c:v>29.835999999999999</c:v>
                </c:pt>
                <c:pt idx="41372">
                  <c:v>29.835999999999999</c:v>
                </c:pt>
                <c:pt idx="41373">
                  <c:v>29.835999999999999</c:v>
                </c:pt>
                <c:pt idx="41374">
                  <c:v>29.835999999999999</c:v>
                </c:pt>
                <c:pt idx="41375">
                  <c:v>29.835999999999999</c:v>
                </c:pt>
                <c:pt idx="41376">
                  <c:v>29.835999999999999</c:v>
                </c:pt>
                <c:pt idx="41377">
                  <c:v>29.835999999999999</c:v>
                </c:pt>
                <c:pt idx="41378">
                  <c:v>29.835999999999999</c:v>
                </c:pt>
                <c:pt idx="41379">
                  <c:v>29.835999999999999</c:v>
                </c:pt>
                <c:pt idx="41380">
                  <c:v>29.835999999999999</c:v>
                </c:pt>
                <c:pt idx="41381">
                  <c:v>29.835999999999999</c:v>
                </c:pt>
                <c:pt idx="41382">
                  <c:v>29.835999999999999</c:v>
                </c:pt>
                <c:pt idx="41383">
                  <c:v>29.835999999999999</c:v>
                </c:pt>
                <c:pt idx="41384">
                  <c:v>29.835999999999999</c:v>
                </c:pt>
                <c:pt idx="41385">
                  <c:v>29.835999999999999</c:v>
                </c:pt>
                <c:pt idx="41386">
                  <c:v>29.835999999999999</c:v>
                </c:pt>
                <c:pt idx="41387">
                  <c:v>29.835999999999999</c:v>
                </c:pt>
                <c:pt idx="41388">
                  <c:v>29.835999999999999</c:v>
                </c:pt>
                <c:pt idx="41389">
                  <c:v>29.835999999999999</c:v>
                </c:pt>
                <c:pt idx="41390">
                  <c:v>29.835999999999999</c:v>
                </c:pt>
                <c:pt idx="41391">
                  <c:v>29.835999999999999</c:v>
                </c:pt>
                <c:pt idx="41392">
                  <c:v>29.835999999999999</c:v>
                </c:pt>
                <c:pt idx="41393">
                  <c:v>29.835999999999999</c:v>
                </c:pt>
                <c:pt idx="41394">
                  <c:v>29.835999999999999</c:v>
                </c:pt>
                <c:pt idx="41395">
                  <c:v>29.835999999999999</c:v>
                </c:pt>
                <c:pt idx="41396">
                  <c:v>29.835999999999999</c:v>
                </c:pt>
                <c:pt idx="41397">
                  <c:v>29.835999999999999</c:v>
                </c:pt>
                <c:pt idx="41398">
                  <c:v>29.835999999999999</c:v>
                </c:pt>
                <c:pt idx="41399">
                  <c:v>29.835999999999999</c:v>
                </c:pt>
                <c:pt idx="41400">
                  <c:v>29.835999999999999</c:v>
                </c:pt>
                <c:pt idx="41401">
                  <c:v>29.835999999999999</c:v>
                </c:pt>
                <c:pt idx="41402">
                  <c:v>29.835999999999999</c:v>
                </c:pt>
                <c:pt idx="41403">
                  <c:v>29.835999999999999</c:v>
                </c:pt>
                <c:pt idx="41404">
                  <c:v>29.835999999999999</c:v>
                </c:pt>
                <c:pt idx="41405">
                  <c:v>29.835999999999999</c:v>
                </c:pt>
                <c:pt idx="41406">
                  <c:v>29.835999999999999</c:v>
                </c:pt>
                <c:pt idx="41407">
                  <c:v>29.835999999999999</c:v>
                </c:pt>
                <c:pt idx="41408">
                  <c:v>29.835999999999999</c:v>
                </c:pt>
                <c:pt idx="41409">
                  <c:v>29.835999999999999</c:v>
                </c:pt>
                <c:pt idx="41410">
                  <c:v>29.835999999999999</c:v>
                </c:pt>
                <c:pt idx="41411">
                  <c:v>29.835999999999999</c:v>
                </c:pt>
                <c:pt idx="41412">
                  <c:v>29.835999999999999</c:v>
                </c:pt>
                <c:pt idx="41413">
                  <c:v>29.835999999999999</c:v>
                </c:pt>
                <c:pt idx="41414">
                  <c:v>29.835999999999999</c:v>
                </c:pt>
                <c:pt idx="41415">
                  <c:v>29.835999999999999</c:v>
                </c:pt>
                <c:pt idx="41416">
                  <c:v>29.835999999999999</c:v>
                </c:pt>
                <c:pt idx="41417">
                  <c:v>29.835999999999999</c:v>
                </c:pt>
                <c:pt idx="41418">
                  <c:v>29.835999999999999</c:v>
                </c:pt>
                <c:pt idx="41419">
                  <c:v>29.835999999999999</c:v>
                </c:pt>
                <c:pt idx="41420">
                  <c:v>29.835999999999999</c:v>
                </c:pt>
                <c:pt idx="41421">
                  <c:v>29.835999999999999</c:v>
                </c:pt>
                <c:pt idx="41422">
                  <c:v>29.835999999999999</c:v>
                </c:pt>
                <c:pt idx="41423">
                  <c:v>29.835999999999999</c:v>
                </c:pt>
                <c:pt idx="41424">
                  <c:v>29.835999999999999</c:v>
                </c:pt>
                <c:pt idx="41425">
                  <c:v>29.835999999999999</c:v>
                </c:pt>
                <c:pt idx="41426">
                  <c:v>29.835999999999999</c:v>
                </c:pt>
                <c:pt idx="41427">
                  <c:v>29.835999999999999</c:v>
                </c:pt>
                <c:pt idx="41428">
                  <c:v>29.835999999999999</c:v>
                </c:pt>
                <c:pt idx="41429">
                  <c:v>29.835999999999999</c:v>
                </c:pt>
                <c:pt idx="41430">
                  <c:v>29.835999999999999</c:v>
                </c:pt>
                <c:pt idx="41431">
                  <c:v>29.835999999999999</c:v>
                </c:pt>
                <c:pt idx="41432">
                  <c:v>29.835999999999999</c:v>
                </c:pt>
                <c:pt idx="41433">
                  <c:v>29.835999999999999</c:v>
                </c:pt>
                <c:pt idx="41434">
                  <c:v>29.835999999999999</c:v>
                </c:pt>
                <c:pt idx="41435">
                  <c:v>29.835999999999999</c:v>
                </c:pt>
                <c:pt idx="41436">
                  <c:v>29.835999999999999</c:v>
                </c:pt>
                <c:pt idx="41437">
                  <c:v>29.835999999999999</c:v>
                </c:pt>
                <c:pt idx="41438">
                  <c:v>29.835999999999999</c:v>
                </c:pt>
                <c:pt idx="41439">
                  <c:v>29.835999999999999</c:v>
                </c:pt>
                <c:pt idx="41440">
                  <c:v>29.835999999999999</c:v>
                </c:pt>
                <c:pt idx="41441">
                  <c:v>29.835999999999999</c:v>
                </c:pt>
                <c:pt idx="41442">
                  <c:v>29.835999999999999</c:v>
                </c:pt>
                <c:pt idx="41443">
                  <c:v>29.835999999999999</c:v>
                </c:pt>
                <c:pt idx="41444">
                  <c:v>29.835999999999999</c:v>
                </c:pt>
                <c:pt idx="41445">
                  <c:v>29.835999999999999</c:v>
                </c:pt>
                <c:pt idx="41446">
                  <c:v>29.835999999999999</c:v>
                </c:pt>
                <c:pt idx="41447">
                  <c:v>29.835999999999999</c:v>
                </c:pt>
                <c:pt idx="41448">
                  <c:v>29.835999999999999</c:v>
                </c:pt>
                <c:pt idx="41449">
                  <c:v>29.835999999999999</c:v>
                </c:pt>
                <c:pt idx="41450">
                  <c:v>29.835999999999999</c:v>
                </c:pt>
                <c:pt idx="41451">
                  <c:v>29.835999999999999</c:v>
                </c:pt>
                <c:pt idx="41452">
                  <c:v>29.835999999999999</c:v>
                </c:pt>
                <c:pt idx="41453">
                  <c:v>29.835999999999999</c:v>
                </c:pt>
                <c:pt idx="41454">
                  <c:v>29.835999999999999</c:v>
                </c:pt>
                <c:pt idx="41455">
                  <c:v>29.835999999999999</c:v>
                </c:pt>
                <c:pt idx="41456">
                  <c:v>29.835999999999999</c:v>
                </c:pt>
                <c:pt idx="41457">
                  <c:v>29.835999999999999</c:v>
                </c:pt>
                <c:pt idx="41458">
                  <c:v>29.835999999999999</c:v>
                </c:pt>
                <c:pt idx="41459">
                  <c:v>29.835999999999999</c:v>
                </c:pt>
                <c:pt idx="41460">
                  <c:v>29.835999999999999</c:v>
                </c:pt>
                <c:pt idx="41461">
                  <c:v>29.835999999999999</c:v>
                </c:pt>
                <c:pt idx="41462">
                  <c:v>29.835999999999999</c:v>
                </c:pt>
                <c:pt idx="41463">
                  <c:v>29.835999999999999</c:v>
                </c:pt>
                <c:pt idx="41464">
                  <c:v>29.835999999999999</c:v>
                </c:pt>
                <c:pt idx="41465">
                  <c:v>29.835999999999999</c:v>
                </c:pt>
                <c:pt idx="41466">
                  <c:v>29.835999999999999</c:v>
                </c:pt>
                <c:pt idx="41467">
                  <c:v>29.835999999999999</c:v>
                </c:pt>
                <c:pt idx="41468">
                  <c:v>29.835999999999999</c:v>
                </c:pt>
                <c:pt idx="41469">
                  <c:v>29.835999999999999</c:v>
                </c:pt>
                <c:pt idx="41470">
                  <c:v>29.835999999999999</c:v>
                </c:pt>
                <c:pt idx="41471">
                  <c:v>29.835999999999999</c:v>
                </c:pt>
                <c:pt idx="41472">
                  <c:v>29.835999999999999</c:v>
                </c:pt>
                <c:pt idx="41473">
                  <c:v>29.835999999999999</c:v>
                </c:pt>
                <c:pt idx="41474">
                  <c:v>29.835999999999999</c:v>
                </c:pt>
                <c:pt idx="41475">
                  <c:v>29.835999999999999</c:v>
                </c:pt>
                <c:pt idx="41476">
                  <c:v>29.835999999999999</c:v>
                </c:pt>
                <c:pt idx="41477">
                  <c:v>29.835999999999999</c:v>
                </c:pt>
                <c:pt idx="41478">
                  <c:v>29.835999999999999</c:v>
                </c:pt>
                <c:pt idx="41479">
                  <c:v>29.835999999999999</c:v>
                </c:pt>
                <c:pt idx="41480">
                  <c:v>29.835999999999999</c:v>
                </c:pt>
                <c:pt idx="41481">
                  <c:v>29.835999999999999</c:v>
                </c:pt>
                <c:pt idx="41482">
                  <c:v>29.835999999999999</c:v>
                </c:pt>
                <c:pt idx="41483">
                  <c:v>29.835999999999999</c:v>
                </c:pt>
                <c:pt idx="41484">
                  <c:v>29.835999999999999</c:v>
                </c:pt>
                <c:pt idx="41485">
                  <c:v>29.835999999999999</c:v>
                </c:pt>
                <c:pt idx="41486">
                  <c:v>29.835999999999999</c:v>
                </c:pt>
                <c:pt idx="41487">
                  <c:v>29.835999999999999</c:v>
                </c:pt>
                <c:pt idx="41488">
                  <c:v>29.835999999999999</c:v>
                </c:pt>
                <c:pt idx="41489">
                  <c:v>29.835999999999999</c:v>
                </c:pt>
                <c:pt idx="41490">
                  <c:v>29.835999999999999</c:v>
                </c:pt>
                <c:pt idx="41491">
                  <c:v>29.835999999999999</c:v>
                </c:pt>
                <c:pt idx="41492">
                  <c:v>29.835999999999999</c:v>
                </c:pt>
                <c:pt idx="41493">
                  <c:v>29.835999999999999</c:v>
                </c:pt>
                <c:pt idx="41494">
                  <c:v>29.835999999999999</c:v>
                </c:pt>
                <c:pt idx="41495">
                  <c:v>29.835999999999999</c:v>
                </c:pt>
                <c:pt idx="41496">
                  <c:v>29.835999999999999</c:v>
                </c:pt>
                <c:pt idx="41497">
                  <c:v>29.835999999999999</c:v>
                </c:pt>
                <c:pt idx="41498">
                  <c:v>29.835999999999999</c:v>
                </c:pt>
                <c:pt idx="41499">
                  <c:v>29.835999999999999</c:v>
                </c:pt>
                <c:pt idx="41500">
                  <c:v>29.835999999999999</c:v>
                </c:pt>
                <c:pt idx="41501">
                  <c:v>29.835999999999999</c:v>
                </c:pt>
                <c:pt idx="41502">
                  <c:v>29.835999999999999</c:v>
                </c:pt>
                <c:pt idx="41503">
                  <c:v>29.835999999999999</c:v>
                </c:pt>
                <c:pt idx="41504">
                  <c:v>29.835999999999999</c:v>
                </c:pt>
                <c:pt idx="41505">
                  <c:v>29.835999999999999</c:v>
                </c:pt>
                <c:pt idx="41506">
                  <c:v>29.835999999999999</c:v>
                </c:pt>
                <c:pt idx="41507">
                  <c:v>29.835999999999999</c:v>
                </c:pt>
                <c:pt idx="41508">
                  <c:v>29.835999999999999</c:v>
                </c:pt>
                <c:pt idx="41509">
                  <c:v>29.835999999999999</c:v>
                </c:pt>
                <c:pt idx="41510">
                  <c:v>29.835999999999999</c:v>
                </c:pt>
                <c:pt idx="41511">
                  <c:v>29.835999999999999</c:v>
                </c:pt>
                <c:pt idx="41512">
                  <c:v>29.835999999999999</c:v>
                </c:pt>
                <c:pt idx="41513">
                  <c:v>29.835999999999999</c:v>
                </c:pt>
                <c:pt idx="41514">
                  <c:v>29.835999999999999</c:v>
                </c:pt>
                <c:pt idx="41515">
                  <c:v>29.835999999999999</c:v>
                </c:pt>
                <c:pt idx="41516">
                  <c:v>29.835999999999999</c:v>
                </c:pt>
                <c:pt idx="41517">
                  <c:v>29.835999999999999</c:v>
                </c:pt>
                <c:pt idx="41518">
                  <c:v>29.835999999999999</c:v>
                </c:pt>
                <c:pt idx="41519">
                  <c:v>29.835999999999999</c:v>
                </c:pt>
                <c:pt idx="41520">
                  <c:v>29.835999999999999</c:v>
                </c:pt>
                <c:pt idx="41521">
                  <c:v>29.835999999999999</c:v>
                </c:pt>
                <c:pt idx="41522">
                  <c:v>29.835999999999999</c:v>
                </c:pt>
                <c:pt idx="41523">
                  <c:v>29.835999999999999</c:v>
                </c:pt>
                <c:pt idx="41524">
                  <c:v>29.835999999999999</c:v>
                </c:pt>
                <c:pt idx="41525">
                  <c:v>29.835999999999999</c:v>
                </c:pt>
                <c:pt idx="41526">
                  <c:v>29.835999999999999</c:v>
                </c:pt>
                <c:pt idx="41527">
                  <c:v>29.835999999999999</c:v>
                </c:pt>
                <c:pt idx="41528">
                  <c:v>29.835999999999999</c:v>
                </c:pt>
                <c:pt idx="41529">
                  <c:v>29.835999999999999</c:v>
                </c:pt>
                <c:pt idx="41530">
                  <c:v>29.835999999999999</c:v>
                </c:pt>
                <c:pt idx="41531">
                  <c:v>29.835999999999999</c:v>
                </c:pt>
                <c:pt idx="41532">
                  <c:v>29.835999999999999</c:v>
                </c:pt>
                <c:pt idx="41533">
                  <c:v>29.835999999999999</c:v>
                </c:pt>
                <c:pt idx="41534">
                  <c:v>29.835999999999999</c:v>
                </c:pt>
                <c:pt idx="41535">
                  <c:v>29.835999999999999</c:v>
                </c:pt>
                <c:pt idx="41536">
                  <c:v>29.835999999999999</c:v>
                </c:pt>
                <c:pt idx="41537">
                  <c:v>29.835999999999999</c:v>
                </c:pt>
                <c:pt idx="41538">
                  <c:v>29.835999999999999</c:v>
                </c:pt>
                <c:pt idx="41539">
                  <c:v>29.835999999999999</c:v>
                </c:pt>
                <c:pt idx="41540">
                  <c:v>29.835999999999999</c:v>
                </c:pt>
                <c:pt idx="41541">
                  <c:v>29.835999999999999</c:v>
                </c:pt>
                <c:pt idx="41542">
                  <c:v>29.835999999999999</c:v>
                </c:pt>
                <c:pt idx="41543">
                  <c:v>29.835999999999999</c:v>
                </c:pt>
                <c:pt idx="41544">
                  <c:v>29.835999999999999</c:v>
                </c:pt>
                <c:pt idx="41545">
                  <c:v>29.835999999999999</c:v>
                </c:pt>
                <c:pt idx="41546">
                  <c:v>29.835999999999999</c:v>
                </c:pt>
                <c:pt idx="41547">
                  <c:v>29.835999999999999</c:v>
                </c:pt>
                <c:pt idx="41548">
                  <c:v>29.835999999999999</c:v>
                </c:pt>
                <c:pt idx="41549">
                  <c:v>29.835999999999999</c:v>
                </c:pt>
                <c:pt idx="41550">
                  <c:v>29.835999999999999</c:v>
                </c:pt>
                <c:pt idx="41551">
                  <c:v>29.835999999999999</c:v>
                </c:pt>
                <c:pt idx="41552">
                  <c:v>29.835999999999999</c:v>
                </c:pt>
                <c:pt idx="41553">
                  <c:v>29.835999999999999</c:v>
                </c:pt>
                <c:pt idx="41554">
                  <c:v>29.835999999999999</c:v>
                </c:pt>
                <c:pt idx="41555">
                  <c:v>29.835999999999999</c:v>
                </c:pt>
                <c:pt idx="41556">
                  <c:v>29.835999999999999</c:v>
                </c:pt>
                <c:pt idx="41557">
                  <c:v>29.835999999999999</c:v>
                </c:pt>
                <c:pt idx="41558">
                  <c:v>29.835999999999999</c:v>
                </c:pt>
                <c:pt idx="41559">
                  <c:v>29.835999999999999</c:v>
                </c:pt>
                <c:pt idx="41560">
                  <c:v>29.835999999999999</c:v>
                </c:pt>
                <c:pt idx="41561">
                  <c:v>29.835999999999999</c:v>
                </c:pt>
                <c:pt idx="41562">
                  <c:v>29.835999999999999</c:v>
                </c:pt>
                <c:pt idx="41563">
                  <c:v>29.835999999999999</c:v>
                </c:pt>
                <c:pt idx="41564">
                  <c:v>29.835999999999999</c:v>
                </c:pt>
                <c:pt idx="41565">
                  <c:v>29.835999999999999</c:v>
                </c:pt>
                <c:pt idx="41566">
                  <c:v>29.835999999999999</c:v>
                </c:pt>
                <c:pt idx="41567">
                  <c:v>29.835999999999999</c:v>
                </c:pt>
                <c:pt idx="41568">
                  <c:v>29.835999999999999</c:v>
                </c:pt>
                <c:pt idx="41569">
                  <c:v>29.835999999999999</c:v>
                </c:pt>
                <c:pt idx="41570">
                  <c:v>29.835999999999999</c:v>
                </c:pt>
                <c:pt idx="41571">
                  <c:v>29.835999999999999</c:v>
                </c:pt>
                <c:pt idx="41572">
                  <c:v>29.835999999999999</c:v>
                </c:pt>
                <c:pt idx="41573">
                  <c:v>29.835999999999999</c:v>
                </c:pt>
                <c:pt idx="41574">
                  <c:v>29.835999999999999</c:v>
                </c:pt>
                <c:pt idx="41575">
                  <c:v>29.835999999999999</c:v>
                </c:pt>
                <c:pt idx="41576">
                  <c:v>29.835999999999999</c:v>
                </c:pt>
                <c:pt idx="41577">
                  <c:v>29.835999999999999</c:v>
                </c:pt>
                <c:pt idx="41578">
                  <c:v>29.835999999999999</c:v>
                </c:pt>
                <c:pt idx="41579">
                  <c:v>29.835999999999999</c:v>
                </c:pt>
                <c:pt idx="41580">
                  <c:v>29.835999999999999</c:v>
                </c:pt>
                <c:pt idx="41581">
                  <c:v>29.835999999999999</c:v>
                </c:pt>
                <c:pt idx="41582">
                  <c:v>29.835999999999999</c:v>
                </c:pt>
                <c:pt idx="41583">
                  <c:v>29.835999999999999</c:v>
                </c:pt>
                <c:pt idx="41584">
                  <c:v>29.835999999999999</c:v>
                </c:pt>
                <c:pt idx="41585">
                  <c:v>29.835999999999999</c:v>
                </c:pt>
                <c:pt idx="41586">
                  <c:v>29.835999999999999</c:v>
                </c:pt>
                <c:pt idx="41587">
                  <c:v>29.835999999999999</c:v>
                </c:pt>
                <c:pt idx="41588">
                  <c:v>29.835999999999999</c:v>
                </c:pt>
                <c:pt idx="41589">
                  <c:v>29.835999999999999</c:v>
                </c:pt>
                <c:pt idx="41590">
                  <c:v>29.835999999999999</c:v>
                </c:pt>
                <c:pt idx="41591">
                  <c:v>29.835999999999999</c:v>
                </c:pt>
                <c:pt idx="41592">
                  <c:v>29.835999999999999</c:v>
                </c:pt>
                <c:pt idx="41593">
                  <c:v>29.835999999999999</c:v>
                </c:pt>
                <c:pt idx="41594">
                  <c:v>29.835999999999999</c:v>
                </c:pt>
                <c:pt idx="41595">
                  <c:v>29.835999999999999</c:v>
                </c:pt>
                <c:pt idx="41596">
                  <c:v>29.835999999999999</c:v>
                </c:pt>
                <c:pt idx="41597">
                  <c:v>29.835999999999999</c:v>
                </c:pt>
                <c:pt idx="41598">
                  <c:v>29.835999999999999</c:v>
                </c:pt>
                <c:pt idx="41599">
                  <c:v>29.835999999999999</c:v>
                </c:pt>
                <c:pt idx="41600">
                  <c:v>29.835999999999999</c:v>
                </c:pt>
                <c:pt idx="41601">
                  <c:v>29.835999999999999</c:v>
                </c:pt>
                <c:pt idx="41602">
                  <c:v>29.835999999999999</c:v>
                </c:pt>
                <c:pt idx="41603">
                  <c:v>29.835999999999999</c:v>
                </c:pt>
                <c:pt idx="41604">
                  <c:v>29.835999999999999</c:v>
                </c:pt>
                <c:pt idx="41605">
                  <c:v>29.835999999999999</c:v>
                </c:pt>
                <c:pt idx="41606">
                  <c:v>29.835999999999999</c:v>
                </c:pt>
                <c:pt idx="41607">
                  <c:v>29.835999999999999</c:v>
                </c:pt>
                <c:pt idx="41608">
                  <c:v>29.835999999999999</c:v>
                </c:pt>
                <c:pt idx="41609">
                  <c:v>29.835999999999999</c:v>
                </c:pt>
                <c:pt idx="41610">
                  <c:v>29.835999999999999</c:v>
                </c:pt>
                <c:pt idx="41611">
                  <c:v>29.835999999999999</c:v>
                </c:pt>
                <c:pt idx="41612">
                  <c:v>29.835999999999999</c:v>
                </c:pt>
                <c:pt idx="41613">
                  <c:v>29.835999999999999</c:v>
                </c:pt>
                <c:pt idx="41614">
                  <c:v>29.835999999999999</c:v>
                </c:pt>
                <c:pt idx="41615">
                  <c:v>29.835999999999999</c:v>
                </c:pt>
                <c:pt idx="41616">
                  <c:v>29.835999999999999</c:v>
                </c:pt>
                <c:pt idx="41617">
                  <c:v>29.835999999999999</c:v>
                </c:pt>
                <c:pt idx="41618">
                  <c:v>29.835999999999999</c:v>
                </c:pt>
                <c:pt idx="41619">
                  <c:v>29.835999999999999</c:v>
                </c:pt>
                <c:pt idx="41620">
                  <c:v>29.835999999999999</c:v>
                </c:pt>
                <c:pt idx="41621">
                  <c:v>29.835999999999999</c:v>
                </c:pt>
                <c:pt idx="41622">
                  <c:v>29.835999999999999</c:v>
                </c:pt>
                <c:pt idx="41623">
                  <c:v>29.835999999999999</c:v>
                </c:pt>
                <c:pt idx="41624">
                  <c:v>29.835999999999999</c:v>
                </c:pt>
                <c:pt idx="41625">
                  <c:v>29.835999999999999</c:v>
                </c:pt>
                <c:pt idx="41626">
                  <c:v>29.835999999999999</c:v>
                </c:pt>
                <c:pt idx="41627">
                  <c:v>29.835999999999999</c:v>
                </c:pt>
                <c:pt idx="41628">
                  <c:v>29.835999999999999</c:v>
                </c:pt>
                <c:pt idx="41629">
                  <c:v>29.835999999999999</c:v>
                </c:pt>
                <c:pt idx="41630">
                  <c:v>29.835999999999999</c:v>
                </c:pt>
                <c:pt idx="41631">
                  <c:v>29.835999999999999</c:v>
                </c:pt>
                <c:pt idx="41632">
                  <c:v>29.835999999999999</c:v>
                </c:pt>
                <c:pt idx="41633">
                  <c:v>29.835999999999999</c:v>
                </c:pt>
                <c:pt idx="41634">
                  <c:v>29.835999999999999</c:v>
                </c:pt>
                <c:pt idx="41635">
                  <c:v>29.835999999999999</c:v>
                </c:pt>
                <c:pt idx="41636">
                  <c:v>29.835999999999999</c:v>
                </c:pt>
                <c:pt idx="41637">
                  <c:v>29.835999999999999</c:v>
                </c:pt>
                <c:pt idx="41638">
                  <c:v>29.835999999999999</c:v>
                </c:pt>
                <c:pt idx="41639">
                  <c:v>29.835999999999999</c:v>
                </c:pt>
                <c:pt idx="41640">
                  <c:v>29.835999999999999</c:v>
                </c:pt>
                <c:pt idx="41641">
                  <c:v>29.835999999999999</c:v>
                </c:pt>
                <c:pt idx="41642">
                  <c:v>29.835999999999999</c:v>
                </c:pt>
                <c:pt idx="41643">
                  <c:v>29.835999999999999</c:v>
                </c:pt>
                <c:pt idx="41644">
                  <c:v>29.835999999999999</c:v>
                </c:pt>
                <c:pt idx="41645">
                  <c:v>29.835999999999999</c:v>
                </c:pt>
                <c:pt idx="41646">
                  <c:v>29.835999999999999</c:v>
                </c:pt>
                <c:pt idx="41647">
                  <c:v>29.835999999999999</c:v>
                </c:pt>
                <c:pt idx="41648">
                  <c:v>29.835999999999999</c:v>
                </c:pt>
                <c:pt idx="41649">
                  <c:v>29.835999999999999</c:v>
                </c:pt>
                <c:pt idx="41650">
                  <c:v>29.835999999999999</c:v>
                </c:pt>
                <c:pt idx="41651">
                  <c:v>29.835999999999999</c:v>
                </c:pt>
                <c:pt idx="41652">
                  <c:v>29.835999999999999</c:v>
                </c:pt>
                <c:pt idx="41653">
                  <c:v>29.835999999999999</c:v>
                </c:pt>
                <c:pt idx="41654">
                  <c:v>29.835999999999999</c:v>
                </c:pt>
                <c:pt idx="41655">
                  <c:v>29.835999999999999</c:v>
                </c:pt>
                <c:pt idx="41656">
                  <c:v>29.835999999999999</c:v>
                </c:pt>
                <c:pt idx="41657">
                  <c:v>29.835999999999999</c:v>
                </c:pt>
                <c:pt idx="41658">
                  <c:v>29.835999999999999</c:v>
                </c:pt>
                <c:pt idx="41659">
                  <c:v>29.835999999999999</c:v>
                </c:pt>
                <c:pt idx="41660">
                  <c:v>29.835999999999999</c:v>
                </c:pt>
                <c:pt idx="41661">
                  <c:v>29.835999999999999</c:v>
                </c:pt>
                <c:pt idx="41662">
                  <c:v>29.835999999999999</c:v>
                </c:pt>
                <c:pt idx="41663">
                  <c:v>29.835999999999999</c:v>
                </c:pt>
                <c:pt idx="41664">
                  <c:v>29.835999999999999</c:v>
                </c:pt>
                <c:pt idx="41665">
                  <c:v>29.835999999999999</c:v>
                </c:pt>
                <c:pt idx="41666">
                  <c:v>29.835999999999999</c:v>
                </c:pt>
                <c:pt idx="41667">
                  <c:v>29.835999999999999</c:v>
                </c:pt>
                <c:pt idx="41668">
                  <c:v>29.835999999999999</c:v>
                </c:pt>
                <c:pt idx="41669">
                  <c:v>29.835999999999999</c:v>
                </c:pt>
                <c:pt idx="41670">
                  <c:v>29.835999999999999</c:v>
                </c:pt>
                <c:pt idx="41671">
                  <c:v>29.835999999999999</c:v>
                </c:pt>
                <c:pt idx="41672">
                  <c:v>29.835999999999999</c:v>
                </c:pt>
                <c:pt idx="41673">
                  <c:v>29.835999999999999</c:v>
                </c:pt>
                <c:pt idx="41674">
                  <c:v>29.835999999999999</c:v>
                </c:pt>
                <c:pt idx="41675">
                  <c:v>29.835999999999999</c:v>
                </c:pt>
                <c:pt idx="41676">
                  <c:v>29.835999999999999</c:v>
                </c:pt>
                <c:pt idx="41677">
                  <c:v>29.835999999999999</c:v>
                </c:pt>
                <c:pt idx="41678">
                  <c:v>29.835999999999999</c:v>
                </c:pt>
                <c:pt idx="41679">
                  <c:v>29.835999999999999</c:v>
                </c:pt>
                <c:pt idx="41680">
                  <c:v>29.835999999999999</c:v>
                </c:pt>
                <c:pt idx="41681">
                  <c:v>29.835999999999999</c:v>
                </c:pt>
                <c:pt idx="41682">
                  <c:v>29.835999999999999</c:v>
                </c:pt>
                <c:pt idx="41683">
                  <c:v>29.835999999999999</c:v>
                </c:pt>
                <c:pt idx="41684">
                  <c:v>29.835999999999999</c:v>
                </c:pt>
                <c:pt idx="41685">
                  <c:v>29.835999999999999</c:v>
                </c:pt>
                <c:pt idx="41686">
                  <c:v>29.835999999999999</c:v>
                </c:pt>
                <c:pt idx="41687">
                  <c:v>29.835999999999999</c:v>
                </c:pt>
                <c:pt idx="41688">
                  <c:v>29.835999999999999</c:v>
                </c:pt>
                <c:pt idx="41689">
                  <c:v>29.835999999999999</c:v>
                </c:pt>
                <c:pt idx="41690">
                  <c:v>29.835999999999999</c:v>
                </c:pt>
                <c:pt idx="41691">
                  <c:v>29.835999999999999</c:v>
                </c:pt>
                <c:pt idx="41692">
                  <c:v>29.835999999999999</c:v>
                </c:pt>
                <c:pt idx="41693">
                  <c:v>29.835999999999999</c:v>
                </c:pt>
                <c:pt idx="41694">
                  <c:v>29.835999999999999</c:v>
                </c:pt>
                <c:pt idx="41695">
                  <c:v>29.835999999999999</c:v>
                </c:pt>
                <c:pt idx="41696">
                  <c:v>29.835999999999999</c:v>
                </c:pt>
                <c:pt idx="41697">
                  <c:v>29.835999999999999</c:v>
                </c:pt>
                <c:pt idx="41698">
                  <c:v>29.835999999999999</c:v>
                </c:pt>
                <c:pt idx="41699">
                  <c:v>29.835999999999999</c:v>
                </c:pt>
                <c:pt idx="41700">
                  <c:v>29.835999999999999</c:v>
                </c:pt>
                <c:pt idx="41701">
                  <c:v>29.835999999999999</c:v>
                </c:pt>
                <c:pt idx="41702">
                  <c:v>29.835999999999999</c:v>
                </c:pt>
                <c:pt idx="41703">
                  <c:v>29.835999999999999</c:v>
                </c:pt>
                <c:pt idx="41704">
                  <c:v>29.835999999999999</c:v>
                </c:pt>
                <c:pt idx="41705">
                  <c:v>29.835999999999999</c:v>
                </c:pt>
                <c:pt idx="41706">
                  <c:v>29.835999999999999</c:v>
                </c:pt>
                <c:pt idx="41707">
                  <c:v>29.835999999999999</c:v>
                </c:pt>
                <c:pt idx="41708">
                  <c:v>29.835999999999999</c:v>
                </c:pt>
                <c:pt idx="41709">
                  <c:v>29.835999999999999</c:v>
                </c:pt>
                <c:pt idx="41710">
                  <c:v>29.835999999999999</c:v>
                </c:pt>
                <c:pt idx="41711">
                  <c:v>29.835999999999999</c:v>
                </c:pt>
                <c:pt idx="41712">
                  <c:v>29.835999999999999</c:v>
                </c:pt>
                <c:pt idx="41713">
                  <c:v>29.835999999999999</c:v>
                </c:pt>
                <c:pt idx="41714">
                  <c:v>29.835999999999999</c:v>
                </c:pt>
                <c:pt idx="41715">
                  <c:v>29.835999999999999</c:v>
                </c:pt>
                <c:pt idx="41716">
                  <c:v>29.835999999999999</c:v>
                </c:pt>
                <c:pt idx="41717">
                  <c:v>29.835999999999999</c:v>
                </c:pt>
                <c:pt idx="41718">
                  <c:v>29.835999999999999</c:v>
                </c:pt>
                <c:pt idx="41719">
                  <c:v>29.835999999999999</c:v>
                </c:pt>
                <c:pt idx="41720">
                  <c:v>29.835999999999999</c:v>
                </c:pt>
                <c:pt idx="41721">
                  <c:v>29.835999999999999</c:v>
                </c:pt>
                <c:pt idx="41722">
                  <c:v>29.835999999999999</c:v>
                </c:pt>
                <c:pt idx="41723">
                  <c:v>29.835999999999999</c:v>
                </c:pt>
                <c:pt idx="41724">
                  <c:v>29.835999999999999</c:v>
                </c:pt>
                <c:pt idx="41725">
                  <c:v>29.835999999999999</c:v>
                </c:pt>
                <c:pt idx="41726">
                  <c:v>29.835999999999999</c:v>
                </c:pt>
                <c:pt idx="41727">
                  <c:v>29.835999999999999</c:v>
                </c:pt>
                <c:pt idx="41728">
                  <c:v>29.835999999999999</c:v>
                </c:pt>
                <c:pt idx="41729">
                  <c:v>29.835999999999999</c:v>
                </c:pt>
                <c:pt idx="41730">
                  <c:v>29.835999999999999</c:v>
                </c:pt>
                <c:pt idx="41731">
                  <c:v>29.835999999999999</c:v>
                </c:pt>
                <c:pt idx="41732">
                  <c:v>29.835999999999999</c:v>
                </c:pt>
                <c:pt idx="41733">
                  <c:v>29.835999999999999</c:v>
                </c:pt>
                <c:pt idx="41734">
                  <c:v>29.835999999999999</c:v>
                </c:pt>
                <c:pt idx="41735">
                  <c:v>29.835999999999999</c:v>
                </c:pt>
                <c:pt idx="41736">
                  <c:v>29.835999999999999</c:v>
                </c:pt>
                <c:pt idx="41737">
                  <c:v>29.835999999999999</c:v>
                </c:pt>
                <c:pt idx="41738">
                  <c:v>29.835999999999999</c:v>
                </c:pt>
                <c:pt idx="41739">
                  <c:v>29.835999999999999</c:v>
                </c:pt>
                <c:pt idx="41740">
                  <c:v>29.835999999999999</c:v>
                </c:pt>
                <c:pt idx="41741">
                  <c:v>29.835999999999999</c:v>
                </c:pt>
                <c:pt idx="41742">
                  <c:v>29.835999999999999</c:v>
                </c:pt>
                <c:pt idx="41743">
                  <c:v>29.835999999999999</c:v>
                </c:pt>
                <c:pt idx="41744">
                  <c:v>29.835999999999999</c:v>
                </c:pt>
                <c:pt idx="41745">
                  <c:v>29.835999999999999</c:v>
                </c:pt>
                <c:pt idx="41746">
                  <c:v>29.835999999999999</c:v>
                </c:pt>
                <c:pt idx="41747">
                  <c:v>29.835999999999999</c:v>
                </c:pt>
                <c:pt idx="41748">
                  <c:v>29.835999999999999</c:v>
                </c:pt>
                <c:pt idx="41749">
                  <c:v>29.835999999999999</c:v>
                </c:pt>
                <c:pt idx="41750">
                  <c:v>29.835999999999999</c:v>
                </c:pt>
                <c:pt idx="41751">
                  <c:v>29.835999999999999</c:v>
                </c:pt>
                <c:pt idx="41752">
                  <c:v>29.835999999999999</c:v>
                </c:pt>
                <c:pt idx="41753">
                  <c:v>29.835999999999999</c:v>
                </c:pt>
                <c:pt idx="41754">
                  <c:v>29.835999999999999</c:v>
                </c:pt>
                <c:pt idx="41755">
                  <c:v>29.835999999999999</c:v>
                </c:pt>
                <c:pt idx="41756">
                  <c:v>29.835999999999999</c:v>
                </c:pt>
                <c:pt idx="41757">
                  <c:v>29.835999999999999</c:v>
                </c:pt>
                <c:pt idx="41758">
                  <c:v>29.835999999999999</c:v>
                </c:pt>
                <c:pt idx="41759">
                  <c:v>29.835999999999999</c:v>
                </c:pt>
                <c:pt idx="41760">
                  <c:v>29.835999999999999</c:v>
                </c:pt>
                <c:pt idx="41761">
                  <c:v>29.835999999999999</c:v>
                </c:pt>
                <c:pt idx="41762">
                  <c:v>29.835999999999999</c:v>
                </c:pt>
                <c:pt idx="41763">
                  <c:v>29.835999999999999</c:v>
                </c:pt>
                <c:pt idx="41764">
                  <c:v>29.835999999999999</c:v>
                </c:pt>
                <c:pt idx="41765">
                  <c:v>29.835999999999999</c:v>
                </c:pt>
                <c:pt idx="41766">
                  <c:v>29.835999999999999</c:v>
                </c:pt>
                <c:pt idx="41767">
                  <c:v>29.835999999999999</c:v>
                </c:pt>
                <c:pt idx="41768">
                  <c:v>29.835999999999999</c:v>
                </c:pt>
                <c:pt idx="41769">
                  <c:v>29.835999999999999</c:v>
                </c:pt>
                <c:pt idx="41770">
                  <c:v>29.835999999999999</c:v>
                </c:pt>
                <c:pt idx="41771">
                  <c:v>29.835999999999999</c:v>
                </c:pt>
                <c:pt idx="41772">
                  <c:v>29.835999999999999</c:v>
                </c:pt>
                <c:pt idx="41773">
                  <c:v>29.835999999999999</c:v>
                </c:pt>
                <c:pt idx="41774">
                  <c:v>29.835999999999999</c:v>
                </c:pt>
                <c:pt idx="41775">
                  <c:v>29.835999999999999</c:v>
                </c:pt>
                <c:pt idx="41776">
                  <c:v>29.835999999999999</c:v>
                </c:pt>
                <c:pt idx="41777">
                  <c:v>29.835999999999999</c:v>
                </c:pt>
                <c:pt idx="41778">
                  <c:v>29.835999999999999</c:v>
                </c:pt>
                <c:pt idx="41779">
                  <c:v>29.835999999999999</c:v>
                </c:pt>
                <c:pt idx="41780">
                  <c:v>29.835999999999999</c:v>
                </c:pt>
                <c:pt idx="41781">
                  <c:v>29.835999999999999</c:v>
                </c:pt>
                <c:pt idx="41782">
                  <c:v>29.835999999999999</c:v>
                </c:pt>
                <c:pt idx="41783">
                  <c:v>29.835999999999999</c:v>
                </c:pt>
                <c:pt idx="41784">
                  <c:v>29.835999999999999</c:v>
                </c:pt>
                <c:pt idx="41785">
                  <c:v>29.835999999999999</c:v>
                </c:pt>
                <c:pt idx="41786">
                  <c:v>29.835999999999999</c:v>
                </c:pt>
                <c:pt idx="41787">
                  <c:v>29.835999999999999</c:v>
                </c:pt>
                <c:pt idx="41788">
                  <c:v>29.835999999999999</c:v>
                </c:pt>
                <c:pt idx="41789">
                  <c:v>29.835999999999999</c:v>
                </c:pt>
                <c:pt idx="41790">
                  <c:v>29.835999999999999</c:v>
                </c:pt>
                <c:pt idx="41791">
                  <c:v>29.835999999999999</c:v>
                </c:pt>
                <c:pt idx="41792">
                  <c:v>29.835999999999999</c:v>
                </c:pt>
                <c:pt idx="41793">
                  <c:v>29.835999999999999</c:v>
                </c:pt>
                <c:pt idx="41794">
                  <c:v>29.835999999999999</c:v>
                </c:pt>
                <c:pt idx="41795">
                  <c:v>29.835999999999999</c:v>
                </c:pt>
                <c:pt idx="41796">
                  <c:v>29.835999999999999</c:v>
                </c:pt>
                <c:pt idx="41797">
                  <c:v>29.835999999999999</c:v>
                </c:pt>
                <c:pt idx="41798">
                  <c:v>29.835999999999999</c:v>
                </c:pt>
                <c:pt idx="41799">
                  <c:v>29.835999999999999</c:v>
                </c:pt>
                <c:pt idx="41800">
                  <c:v>29.835999999999999</c:v>
                </c:pt>
                <c:pt idx="41801">
                  <c:v>29.835999999999999</c:v>
                </c:pt>
                <c:pt idx="41802">
                  <c:v>29.835999999999999</c:v>
                </c:pt>
                <c:pt idx="41803">
                  <c:v>29.835999999999999</c:v>
                </c:pt>
                <c:pt idx="41804">
                  <c:v>29.835999999999999</c:v>
                </c:pt>
                <c:pt idx="41805">
                  <c:v>29.835999999999999</c:v>
                </c:pt>
                <c:pt idx="41806">
                  <c:v>29.835999999999999</c:v>
                </c:pt>
                <c:pt idx="41807">
                  <c:v>29.835999999999999</c:v>
                </c:pt>
                <c:pt idx="41808">
                  <c:v>29.835999999999999</c:v>
                </c:pt>
                <c:pt idx="41809">
                  <c:v>29.835999999999999</c:v>
                </c:pt>
                <c:pt idx="41810">
                  <c:v>29.835999999999999</c:v>
                </c:pt>
                <c:pt idx="41811">
                  <c:v>29.835999999999999</c:v>
                </c:pt>
                <c:pt idx="41812">
                  <c:v>29.835999999999999</c:v>
                </c:pt>
                <c:pt idx="41813">
                  <c:v>29.835999999999999</c:v>
                </c:pt>
                <c:pt idx="41814">
                  <c:v>29.835999999999999</c:v>
                </c:pt>
                <c:pt idx="41815">
                  <c:v>29.835999999999999</c:v>
                </c:pt>
                <c:pt idx="41816">
                  <c:v>29.835999999999999</c:v>
                </c:pt>
                <c:pt idx="41817">
                  <c:v>29.835999999999999</c:v>
                </c:pt>
                <c:pt idx="41818">
                  <c:v>29.835999999999999</c:v>
                </c:pt>
                <c:pt idx="41819">
                  <c:v>29.835999999999999</c:v>
                </c:pt>
                <c:pt idx="41820">
                  <c:v>29.835999999999999</c:v>
                </c:pt>
                <c:pt idx="41821">
                  <c:v>29.835999999999999</c:v>
                </c:pt>
                <c:pt idx="41822">
                  <c:v>29.835999999999999</c:v>
                </c:pt>
                <c:pt idx="41823">
                  <c:v>29.835999999999999</c:v>
                </c:pt>
                <c:pt idx="41824">
                  <c:v>29.835999999999999</c:v>
                </c:pt>
                <c:pt idx="41825">
                  <c:v>29.835999999999999</c:v>
                </c:pt>
                <c:pt idx="41826">
                  <c:v>29.835999999999999</c:v>
                </c:pt>
                <c:pt idx="41827">
                  <c:v>29.835999999999999</c:v>
                </c:pt>
                <c:pt idx="41828">
                  <c:v>29.835999999999999</c:v>
                </c:pt>
                <c:pt idx="41829">
                  <c:v>29.835999999999999</c:v>
                </c:pt>
                <c:pt idx="41830">
                  <c:v>29.835999999999999</c:v>
                </c:pt>
                <c:pt idx="41831">
                  <c:v>29.835999999999999</c:v>
                </c:pt>
                <c:pt idx="41832">
                  <c:v>29.835999999999999</c:v>
                </c:pt>
                <c:pt idx="41833">
                  <c:v>29.835999999999999</c:v>
                </c:pt>
                <c:pt idx="41834">
                  <c:v>29.835999999999999</c:v>
                </c:pt>
                <c:pt idx="41835">
                  <c:v>29.835999999999999</c:v>
                </c:pt>
                <c:pt idx="41836">
                  <c:v>29.835999999999999</c:v>
                </c:pt>
                <c:pt idx="41837">
                  <c:v>29.835999999999999</c:v>
                </c:pt>
                <c:pt idx="41838">
                  <c:v>29.835999999999999</c:v>
                </c:pt>
                <c:pt idx="41839">
                  <c:v>29.835999999999999</c:v>
                </c:pt>
                <c:pt idx="41840">
                  <c:v>29.835999999999999</c:v>
                </c:pt>
                <c:pt idx="41841">
                  <c:v>29.835999999999999</c:v>
                </c:pt>
                <c:pt idx="41842">
                  <c:v>29.835999999999999</c:v>
                </c:pt>
                <c:pt idx="41843">
                  <c:v>29.835999999999999</c:v>
                </c:pt>
                <c:pt idx="41844">
                  <c:v>29.835999999999999</c:v>
                </c:pt>
                <c:pt idx="41845">
                  <c:v>29.835999999999999</c:v>
                </c:pt>
                <c:pt idx="41846">
                  <c:v>29.835999999999999</c:v>
                </c:pt>
                <c:pt idx="41847">
                  <c:v>29.835999999999999</c:v>
                </c:pt>
                <c:pt idx="41848">
                  <c:v>29.835999999999999</c:v>
                </c:pt>
                <c:pt idx="41849">
                  <c:v>29.835999999999999</c:v>
                </c:pt>
                <c:pt idx="41850">
                  <c:v>29.835999999999999</c:v>
                </c:pt>
                <c:pt idx="41851">
                  <c:v>29.835999999999999</c:v>
                </c:pt>
                <c:pt idx="41852">
                  <c:v>29.835999999999999</c:v>
                </c:pt>
                <c:pt idx="41853">
                  <c:v>29.835999999999999</c:v>
                </c:pt>
                <c:pt idx="41854">
                  <c:v>29.835999999999999</c:v>
                </c:pt>
                <c:pt idx="41855">
                  <c:v>29.835999999999999</c:v>
                </c:pt>
                <c:pt idx="41856">
                  <c:v>29.835999999999999</c:v>
                </c:pt>
                <c:pt idx="41857">
                  <c:v>29.835999999999999</c:v>
                </c:pt>
                <c:pt idx="41858">
                  <c:v>29.835999999999999</c:v>
                </c:pt>
                <c:pt idx="41859">
                  <c:v>29.835999999999999</c:v>
                </c:pt>
                <c:pt idx="41860">
                  <c:v>29.835999999999999</c:v>
                </c:pt>
                <c:pt idx="41861">
                  <c:v>29.835999999999999</c:v>
                </c:pt>
                <c:pt idx="41862">
                  <c:v>29.835999999999999</c:v>
                </c:pt>
                <c:pt idx="41863">
                  <c:v>29.835999999999999</c:v>
                </c:pt>
                <c:pt idx="41864">
                  <c:v>29.835999999999999</c:v>
                </c:pt>
                <c:pt idx="41865">
                  <c:v>29.835999999999999</c:v>
                </c:pt>
                <c:pt idx="41866">
                  <c:v>29.835999999999999</c:v>
                </c:pt>
                <c:pt idx="41867">
                  <c:v>29.835999999999999</c:v>
                </c:pt>
                <c:pt idx="41868">
                  <c:v>29.835999999999999</c:v>
                </c:pt>
                <c:pt idx="41869">
                  <c:v>29.835999999999999</c:v>
                </c:pt>
                <c:pt idx="41870">
                  <c:v>29.835999999999999</c:v>
                </c:pt>
                <c:pt idx="41871">
                  <c:v>29.835999999999999</c:v>
                </c:pt>
                <c:pt idx="41872">
                  <c:v>29.835999999999999</c:v>
                </c:pt>
                <c:pt idx="41873">
                  <c:v>29.835999999999999</c:v>
                </c:pt>
                <c:pt idx="41874">
                  <c:v>29.835999999999999</c:v>
                </c:pt>
                <c:pt idx="41875">
                  <c:v>29.835999999999999</c:v>
                </c:pt>
                <c:pt idx="41876">
                  <c:v>29.835999999999999</c:v>
                </c:pt>
                <c:pt idx="41877">
                  <c:v>29.835999999999999</c:v>
                </c:pt>
                <c:pt idx="41878">
                  <c:v>29.835999999999999</c:v>
                </c:pt>
                <c:pt idx="41879">
                  <c:v>29.835999999999999</c:v>
                </c:pt>
                <c:pt idx="41880">
                  <c:v>29.835999999999999</c:v>
                </c:pt>
                <c:pt idx="41881">
                  <c:v>29.835999999999999</c:v>
                </c:pt>
                <c:pt idx="41882">
                  <c:v>29.835999999999999</c:v>
                </c:pt>
                <c:pt idx="41883">
                  <c:v>29.835999999999999</c:v>
                </c:pt>
                <c:pt idx="41884">
                  <c:v>29.835999999999999</c:v>
                </c:pt>
                <c:pt idx="41885">
                  <c:v>29.835999999999999</c:v>
                </c:pt>
                <c:pt idx="41886">
                  <c:v>29.835999999999999</c:v>
                </c:pt>
                <c:pt idx="41887">
                  <c:v>29.835999999999999</c:v>
                </c:pt>
                <c:pt idx="41888">
                  <c:v>29.835999999999999</c:v>
                </c:pt>
                <c:pt idx="41889">
                  <c:v>29.835999999999999</c:v>
                </c:pt>
                <c:pt idx="41890">
                  <c:v>29.835999999999999</c:v>
                </c:pt>
                <c:pt idx="41891">
                  <c:v>29.835999999999999</c:v>
                </c:pt>
                <c:pt idx="41892">
                  <c:v>29.835999999999999</c:v>
                </c:pt>
                <c:pt idx="41893">
                  <c:v>29.835999999999999</c:v>
                </c:pt>
                <c:pt idx="41894">
                  <c:v>29.835999999999999</c:v>
                </c:pt>
                <c:pt idx="41895">
                  <c:v>29.835999999999999</c:v>
                </c:pt>
                <c:pt idx="41896">
                  <c:v>29.835999999999999</c:v>
                </c:pt>
                <c:pt idx="41897">
                  <c:v>29.835999999999999</c:v>
                </c:pt>
                <c:pt idx="41898">
                  <c:v>29.835999999999999</c:v>
                </c:pt>
                <c:pt idx="41899">
                  <c:v>29.835999999999999</c:v>
                </c:pt>
                <c:pt idx="41900">
                  <c:v>29.835999999999999</c:v>
                </c:pt>
                <c:pt idx="41901">
                  <c:v>29.835999999999999</c:v>
                </c:pt>
                <c:pt idx="41902">
                  <c:v>29.835999999999999</c:v>
                </c:pt>
                <c:pt idx="41903">
                  <c:v>29.835999999999999</c:v>
                </c:pt>
                <c:pt idx="41904">
                  <c:v>29.835999999999999</c:v>
                </c:pt>
                <c:pt idx="41905">
                  <c:v>29.835999999999999</c:v>
                </c:pt>
                <c:pt idx="41906">
                  <c:v>29.835999999999999</c:v>
                </c:pt>
                <c:pt idx="41907">
                  <c:v>29.835999999999999</c:v>
                </c:pt>
                <c:pt idx="41908">
                  <c:v>29.835999999999999</c:v>
                </c:pt>
                <c:pt idx="41909">
                  <c:v>29.835999999999999</c:v>
                </c:pt>
                <c:pt idx="41910">
                  <c:v>29.835999999999999</c:v>
                </c:pt>
                <c:pt idx="41911">
                  <c:v>29.835999999999999</c:v>
                </c:pt>
                <c:pt idx="41912">
                  <c:v>29.835999999999999</c:v>
                </c:pt>
                <c:pt idx="41913">
                  <c:v>29.835999999999999</c:v>
                </c:pt>
                <c:pt idx="41914">
                  <c:v>29.835999999999999</c:v>
                </c:pt>
                <c:pt idx="41915">
                  <c:v>29.835999999999999</c:v>
                </c:pt>
                <c:pt idx="41916">
                  <c:v>29.835999999999999</c:v>
                </c:pt>
                <c:pt idx="41917">
                  <c:v>29.835999999999999</c:v>
                </c:pt>
                <c:pt idx="41918">
                  <c:v>29.835999999999999</c:v>
                </c:pt>
                <c:pt idx="41919">
                  <c:v>29.835999999999999</c:v>
                </c:pt>
                <c:pt idx="41920">
                  <c:v>29.835999999999999</c:v>
                </c:pt>
                <c:pt idx="41921">
                  <c:v>29.835999999999999</c:v>
                </c:pt>
                <c:pt idx="41922">
                  <c:v>29.835999999999999</c:v>
                </c:pt>
                <c:pt idx="41923">
                  <c:v>29.835999999999999</c:v>
                </c:pt>
                <c:pt idx="41924">
                  <c:v>29.835999999999999</c:v>
                </c:pt>
                <c:pt idx="41925">
                  <c:v>29.835999999999999</c:v>
                </c:pt>
                <c:pt idx="41926">
                  <c:v>29.835999999999999</c:v>
                </c:pt>
                <c:pt idx="41927">
                  <c:v>29.835999999999999</c:v>
                </c:pt>
                <c:pt idx="41928">
                  <c:v>29.835999999999999</c:v>
                </c:pt>
                <c:pt idx="41929">
                  <c:v>29.835999999999999</c:v>
                </c:pt>
                <c:pt idx="41930">
                  <c:v>29.835999999999999</c:v>
                </c:pt>
                <c:pt idx="41931">
                  <c:v>29.835999999999999</c:v>
                </c:pt>
                <c:pt idx="41932">
                  <c:v>29.835999999999999</c:v>
                </c:pt>
                <c:pt idx="41933">
                  <c:v>29.835999999999999</c:v>
                </c:pt>
                <c:pt idx="41934">
                  <c:v>29.835999999999999</c:v>
                </c:pt>
                <c:pt idx="41935">
                  <c:v>29.835999999999999</c:v>
                </c:pt>
                <c:pt idx="41936">
                  <c:v>29.835999999999999</c:v>
                </c:pt>
                <c:pt idx="41937">
                  <c:v>29.835999999999999</c:v>
                </c:pt>
                <c:pt idx="41938">
                  <c:v>29.835999999999999</c:v>
                </c:pt>
                <c:pt idx="41939">
                  <c:v>29.835999999999999</c:v>
                </c:pt>
                <c:pt idx="41940">
                  <c:v>29.835999999999999</c:v>
                </c:pt>
                <c:pt idx="41941">
                  <c:v>29.835999999999999</c:v>
                </c:pt>
                <c:pt idx="41942">
                  <c:v>29.835999999999999</c:v>
                </c:pt>
                <c:pt idx="41943">
                  <c:v>29.835999999999999</c:v>
                </c:pt>
                <c:pt idx="41944">
                  <c:v>29.835999999999999</c:v>
                </c:pt>
                <c:pt idx="41945">
                  <c:v>29.835999999999999</c:v>
                </c:pt>
                <c:pt idx="41946">
                  <c:v>29.835999999999999</c:v>
                </c:pt>
                <c:pt idx="41947">
                  <c:v>29.835999999999999</c:v>
                </c:pt>
                <c:pt idx="41948">
                  <c:v>29.835999999999999</c:v>
                </c:pt>
                <c:pt idx="41949">
                  <c:v>29.835999999999999</c:v>
                </c:pt>
                <c:pt idx="41950">
                  <c:v>29.835999999999999</c:v>
                </c:pt>
                <c:pt idx="41951">
                  <c:v>29.835999999999999</c:v>
                </c:pt>
                <c:pt idx="41952">
                  <c:v>29.835999999999999</c:v>
                </c:pt>
                <c:pt idx="41953">
                  <c:v>29.835999999999999</c:v>
                </c:pt>
                <c:pt idx="41954">
                  <c:v>29.835999999999999</c:v>
                </c:pt>
                <c:pt idx="41955">
                  <c:v>29.835999999999999</c:v>
                </c:pt>
                <c:pt idx="41956">
                  <c:v>29.835999999999999</c:v>
                </c:pt>
                <c:pt idx="41957">
                  <c:v>29.835999999999999</c:v>
                </c:pt>
                <c:pt idx="41958">
                  <c:v>29.835999999999999</c:v>
                </c:pt>
                <c:pt idx="41959">
                  <c:v>29.835999999999999</c:v>
                </c:pt>
                <c:pt idx="41960">
                  <c:v>29.835999999999999</c:v>
                </c:pt>
                <c:pt idx="41961">
                  <c:v>29.835999999999999</c:v>
                </c:pt>
                <c:pt idx="41962">
                  <c:v>29.835999999999999</c:v>
                </c:pt>
                <c:pt idx="41963">
                  <c:v>29.835999999999999</c:v>
                </c:pt>
                <c:pt idx="41964">
                  <c:v>29.835999999999999</c:v>
                </c:pt>
                <c:pt idx="41965">
                  <c:v>29.835999999999999</c:v>
                </c:pt>
                <c:pt idx="41966">
                  <c:v>29.835999999999999</c:v>
                </c:pt>
                <c:pt idx="41967">
                  <c:v>29.835999999999999</c:v>
                </c:pt>
                <c:pt idx="41968">
                  <c:v>29.835999999999999</c:v>
                </c:pt>
                <c:pt idx="41969">
                  <c:v>29.835999999999999</c:v>
                </c:pt>
                <c:pt idx="41970">
                  <c:v>29.835999999999999</c:v>
                </c:pt>
                <c:pt idx="41971">
                  <c:v>29.835999999999999</c:v>
                </c:pt>
                <c:pt idx="41972">
                  <c:v>29.835999999999999</c:v>
                </c:pt>
                <c:pt idx="41973">
                  <c:v>29.835999999999999</c:v>
                </c:pt>
                <c:pt idx="41974">
                  <c:v>29.835999999999999</c:v>
                </c:pt>
                <c:pt idx="41975">
                  <c:v>29.835999999999999</c:v>
                </c:pt>
                <c:pt idx="41976">
                  <c:v>29.835999999999999</c:v>
                </c:pt>
                <c:pt idx="41977">
                  <c:v>29.835999999999999</c:v>
                </c:pt>
                <c:pt idx="41978">
                  <c:v>29.835999999999999</c:v>
                </c:pt>
                <c:pt idx="41979">
                  <c:v>29.835999999999999</c:v>
                </c:pt>
                <c:pt idx="41980">
                  <c:v>29.835999999999999</c:v>
                </c:pt>
                <c:pt idx="41981">
                  <c:v>29.835999999999999</c:v>
                </c:pt>
                <c:pt idx="41982">
                  <c:v>29.835999999999999</c:v>
                </c:pt>
                <c:pt idx="41983">
                  <c:v>29.835999999999999</c:v>
                </c:pt>
                <c:pt idx="41984">
                  <c:v>29.835999999999999</c:v>
                </c:pt>
                <c:pt idx="41985">
                  <c:v>29.835999999999999</c:v>
                </c:pt>
                <c:pt idx="41986">
                  <c:v>29.835999999999999</c:v>
                </c:pt>
                <c:pt idx="41987">
                  <c:v>29.835999999999999</c:v>
                </c:pt>
                <c:pt idx="41988">
                  <c:v>29.835999999999999</c:v>
                </c:pt>
                <c:pt idx="41989">
                  <c:v>29.835999999999999</c:v>
                </c:pt>
                <c:pt idx="41990">
                  <c:v>29.835999999999999</c:v>
                </c:pt>
                <c:pt idx="41991">
                  <c:v>29.835999999999999</c:v>
                </c:pt>
                <c:pt idx="41992">
                  <c:v>29.835999999999999</c:v>
                </c:pt>
                <c:pt idx="41993">
                  <c:v>29.835999999999999</c:v>
                </c:pt>
                <c:pt idx="41994">
                  <c:v>29.835999999999999</c:v>
                </c:pt>
                <c:pt idx="41995">
                  <c:v>29.835999999999999</c:v>
                </c:pt>
                <c:pt idx="41996">
                  <c:v>29.835999999999999</c:v>
                </c:pt>
                <c:pt idx="41997">
                  <c:v>29.835999999999999</c:v>
                </c:pt>
                <c:pt idx="41998">
                  <c:v>29.835999999999999</c:v>
                </c:pt>
                <c:pt idx="41999">
                  <c:v>29.835999999999999</c:v>
                </c:pt>
                <c:pt idx="42000">
                  <c:v>29.835999999999999</c:v>
                </c:pt>
                <c:pt idx="42001">
                  <c:v>29.835999999999999</c:v>
                </c:pt>
                <c:pt idx="42002">
                  <c:v>29.835999999999999</c:v>
                </c:pt>
                <c:pt idx="42003">
                  <c:v>29.835999999999999</c:v>
                </c:pt>
                <c:pt idx="42004">
                  <c:v>29.835999999999999</c:v>
                </c:pt>
                <c:pt idx="42005">
                  <c:v>29.835999999999999</c:v>
                </c:pt>
                <c:pt idx="42006">
                  <c:v>29.835999999999999</c:v>
                </c:pt>
                <c:pt idx="42007">
                  <c:v>29.835999999999999</c:v>
                </c:pt>
                <c:pt idx="42008">
                  <c:v>29.835999999999999</c:v>
                </c:pt>
                <c:pt idx="42009">
                  <c:v>29.835999999999999</c:v>
                </c:pt>
                <c:pt idx="42010">
                  <c:v>29.835999999999999</c:v>
                </c:pt>
                <c:pt idx="42011">
                  <c:v>29.835999999999999</c:v>
                </c:pt>
                <c:pt idx="42012">
                  <c:v>29.835999999999999</c:v>
                </c:pt>
                <c:pt idx="42013">
                  <c:v>29.835999999999999</c:v>
                </c:pt>
                <c:pt idx="42014">
                  <c:v>29.835999999999999</c:v>
                </c:pt>
                <c:pt idx="42015">
                  <c:v>29.835999999999999</c:v>
                </c:pt>
                <c:pt idx="42016">
                  <c:v>29.835999999999999</c:v>
                </c:pt>
                <c:pt idx="42017">
                  <c:v>29.835999999999999</c:v>
                </c:pt>
                <c:pt idx="42018">
                  <c:v>29.835999999999999</c:v>
                </c:pt>
                <c:pt idx="42019">
                  <c:v>29.835999999999999</c:v>
                </c:pt>
                <c:pt idx="42020">
                  <c:v>29.835999999999999</c:v>
                </c:pt>
                <c:pt idx="42021">
                  <c:v>29.835999999999999</c:v>
                </c:pt>
                <c:pt idx="42022">
                  <c:v>29.835999999999999</c:v>
                </c:pt>
                <c:pt idx="42023">
                  <c:v>29.835999999999999</c:v>
                </c:pt>
                <c:pt idx="42024">
                  <c:v>29.835999999999999</c:v>
                </c:pt>
                <c:pt idx="42025">
                  <c:v>29.835999999999999</c:v>
                </c:pt>
                <c:pt idx="42026">
                  <c:v>29.835999999999999</c:v>
                </c:pt>
                <c:pt idx="42027">
                  <c:v>29.835999999999999</c:v>
                </c:pt>
                <c:pt idx="42028">
                  <c:v>29.835999999999999</c:v>
                </c:pt>
                <c:pt idx="42029">
                  <c:v>29.835999999999999</c:v>
                </c:pt>
                <c:pt idx="42030">
                  <c:v>29.835999999999999</c:v>
                </c:pt>
                <c:pt idx="42031">
                  <c:v>29.835999999999999</c:v>
                </c:pt>
                <c:pt idx="42032">
                  <c:v>29.835999999999999</c:v>
                </c:pt>
                <c:pt idx="42033">
                  <c:v>29.835999999999999</c:v>
                </c:pt>
                <c:pt idx="42034">
                  <c:v>29.835999999999999</c:v>
                </c:pt>
                <c:pt idx="42035">
                  <c:v>29.835999999999999</c:v>
                </c:pt>
                <c:pt idx="42036">
                  <c:v>29.835999999999999</c:v>
                </c:pt>
                <c:pt idx="42037">
                  <c:v>29.835999999999999</c:v>
                </c:pt>
                <c:pt idx="42038">
                  <c:v>29.835999999999999</c:v>
                </c:pt>
                <c:pt idx="42039">
                  <c:v>29.835999999999999</c:v>
                </c:pt>
                <c:pt idx="42040">
                  <c:v>29.835999999999999</c:v>
                </c:pt>
                <c:pt idx="42041">
                  <c:v>29.835999999999999</c:v>
                </c:pt>
                <c:pt idx="42042">
                  <c:v>29.835999999999999</c:v>
                </c:pt>
                <c:pt idx="42043">
                  <c:v>29.835999999999999</c:v>
                </c:pt>
                <c:pt idx="42044">
                  <c:v>29.835999999999999</c:v>
                </c:pt>
                <c:pt idx="42045">
                  <c:v>29.835999999999999</c:v>
                </c:pt>
                <c:pt idx="42046">
                  <c:v>29.835999999999999</c:v>
                </c:pt>
                <c:pt idx="42047">
                  <c:v>29.835999999999999</c:v>
                </c:pt>
                <c:pt idx="42048">
                  <c:v>29.835999999999999</c:v>
                </c:pt>
                <c:pt idx="42049">
                  <c:v>29.835999999999999</c:v>
                </c:pt>
                <c:pt idx="42050">
                  <c:v>29.835999999999999</c:v>
                </c:pt>
                <c:pt idx="42051">
                  <c:v>29.835999999999999</c:v>
                </c:pt>
                <c:pt idx="42052">
                  <c:v>29.835999999999999</c:v>
                </c:pt>
                <c:pt idx="42053">
                  <c:v>29.835999999999999</c:v>
                </c:pt>
                <c:pt idx="42054">
                  <c:v>29.835999999999999</c:v>
                </c:pt>
                <c:pt idx="42055">
                  <c:v>29.835999999999999</c:v>
                </c:pt>
                <c:pt idx="42056">
                  <c:v>29.835999999999999</c:v>
                </c:pt>
                <c:pt idx="42057">
                  <c:v>29.835999999999999</c:v>
                </c:pt>
                <c:pt idx="42058">
                  <c:v>29.835999999999999</c:v>
                </c:pt>
                <c:pt idx="42059">
                  <c:v>29.835999999999999</c:v>
                </c:pt>
                <c:pt idx="42060">
                  <c:v>29.835999999999999</c:v>
                </c:pt>
                <c:pt idx="42061">
                  <c:v>29.835999999999999</c:v>
                </c:pt>
                <c:pt idx="42062">
                  <c:v>29.835999999999999</c:v>
                </c:pt>
                <c:pt idx="42063">
                  <c:v>29.835999999999999</c:v>
                </c:pt>
                <c:pt idx="42064">
                  <c:v>29.835999999999999</c:v>
                </c:pt>
                <c:pt idx="42065">
                  <c:v>29.835999999999999</c:v>
                </c:pt>
                <c:pt idx="42066">
                  <c:v>29.835999999999999</c:v>
                </c:pt>
                <c:pt idx="42067">
                  <c:v>29.835999999999999</c:v>
                </c:pt>
                <c:pt idx="42068">
                  <c:v>29.835999999999999</c:v>
                </c:pt>
                <c:pt idx="42069">
                  <c:v>29.835999999999999</c:v>
                </c:pt>
                <c:pt idx="42070">
                  <c:v>29.835999999999999</c:v>
                </c:pt>
                <c:pt idx="42071">
                  <c:v>29.835999999999999</c:v>
                </c:pt>
                <c:pt idx="42072">
                  <c:v>29.835999999999999</c:v>
                </c:pt>
                <c:pt idx="42073">
                  <c:v>29.835999999999999</c:v>
                </c:pt>
                <c:pt idx="42074">
                  <c:v>29.835999999999999</c:v>
                </c:pt>
                <c:pt idx="42075">
                  <c:v>29.835999999999999</c:v>
                </c:pt>
                <c:pt idx="42076">
                  <c:v>29.835999999999999</c:v>
                </c:pt>
                <c:pt idx="42077">
                  <c:v>29.835999999999999</c:v>
                </c:pt>
                <c:pt idx="42078">
                  <c:v>29.835999999999999</c:v>
                </c:pt>
                <c:pt idx="42079">
                  <c:v>29.835999999999999</c:v>
                </c:pt>
                <c:pt idx="42080">
                  <c:v>29.835999999999999</c:v>
                </c:pt>
                <c:pt idx="42081">
                  <c:v>29.835999999999999</c:v>
                </c:pt>
                <c:pt idx="42082">
                  <c:v>29.835999999999999</c:v>
                </c:pt>
                <c:pt idx="42083">
                  <c:v>29.835999999999999</c:v>
                </c:pt>
                <c:pt idx="42084">
                  <c:v>29.835999999999999</c:v>
                </c:pt>
                <c:pt idx="42085">
                  <c:v>29.835999999999999</c:v>
                </c:pt>
                <c:pt idx="42086">
                  <c:v>29.835999999999999</c:v>
                </c:pt>
                <c:pt idx="42087">
                  <c:v>29.835999999999999</c:v>
                </c:pt>
                <c:pt idx="42088">
                  <c:v>29.835999999999999</c:v>
                </c:pt>
                <c:pt idx="42089">
                  <c:v>29.835999999999999</c:v>
                </c:pt>
                <c:pt idx="42090">
                  <c:v>29.835999999999999</c:v>
                </c:pt>
                <c:pt idx="42091">
                  <c:v>29.835999999999999</c:v>
                </c:pt>
                <c:pt idx="42092">
                  <c:v>29.835999999999999</c:v>
                </c:pt>
                <c:pt idx="42093">
                  <c:v>29.835999999999999</c:v>
                </c:pt>
                <c:pt idx="42094">
                  <c:v>29.835999999999999</c:v>
                </c:pt>
                <c:pt idx="42095">
                  <c:v>29.835999999999999</c:v>
                </c:pt>
                <c:pt idx="42096">
                  <c:v>29.835999999999999</c:v>
                </c:pt>
                <c:pt idx="42097">
                  <c:v>29.835999999999999</c:v>
                </c:pt>
                <c:pt idx="42098">
                  <c:v>29.835999999999999</c:v>
                </c:pt>
                <c:pt idx="42099">
                  <c:v>29.835999999999999</c:v>
                </c:pt>
                <c:pt idx="42100">
                  <c:v>29.835999999999999</c:v>
                </c:pt>
                <c:pt idx="42101">
                  <c:v>29.835999999999999</c:v>
                </c:pt>
                <c:pt idx="42102">
                  <c:v>29.835999999999999</c:v>
                </c:pt>
                <c:pt idx="42103">
                  <c:v>29.835999999999999</c:v>
                </c:pt>
                <c:pt idx="42104">
                  <c:v>29.835999999999999</c:v>
                </c:pt>
                <c:pt idx="42105">
                  <c:v>29.835999999999999</c:v>
                </c:pt>
                <c:pt idx="42106">
                  <c:v>29.835999999999999</c:v>
                </c:pt>
                <c:pt idx="42107">
                  <c:v>29.835999999999999</c:v>
                </c:pt>
                <c:pt idx="42108">
                  <c:v>29.835999999999999</c:v>
                </c:pt>
                <c:pt idx="42109">
                  <c:v>29.835999999999999</c:v>
                </c:pt>
                <c:pt idx="42110">
                  <c:v>29.835999999999999</c:v>
                </c:pt>
                <c:pt idx="42111">
                  <c:v>29.835999999999999</c:v>
                </c:pt>
                <c:pt idx="42112">
                  <c:v>29.835999999999999</c:v>
                </c:pt>
                <c:pt idx="42113">
                  <c:v>29.835999999999999</c:v>
                </c:pt>
                <c:pt idx="42114">
                  <c:v>29.835999999999999</c:v>
                </c:pt>
                <c:pt idx="42115">
                  <c:v>29.835999999999999</c:v>
                </c:pt>
                <c:pt idx="42116">
                  <c:v>29.835999999999999</c:v>
                </c:pt>
                <c:pt idx="42117">
                  <c:v>29.835999999999999</c:v>
                </c:pt>
                <c:pt idx="42118">
                  <c:v>29.835999999999999</c:v>
                </c:pt>
                <c:pt idx="42119">
                  <c:v>29.835999999999999</c:v>
                </c:pt>
                <c:pt idx="42120">
                  <c:v>29.835999999999999</c:v>
                </c:pt>
                <c:pt idx="42121">
                  <c:v>29.835999999999999</c:v>
                </c:pt>
                <c:pt idx="42122">
                  <c:v>29.835999999999999</c:v>
                </c:pt>
                <c:pt idx="42123">
                  <c:v>29.835999999999999</c:v>
                </c:pt>
                <c:pt idx="42124">
                  <c:v>29.835999999999999</c:v>
                </c:pt>
                <c:pt idx="42125">
                  <c:v>29.835999999999999</c:v>
                </c:pt>
                <c:pt idx="42126">
                  <c:v>29.835999999999999</c:v>
                </c:pt>
                <c:pt idx="42127">
                  <c:v>29.835999999999999</c:v>
                </c:pt>
                <c:pt idx="42128">
                  <c:v>29.835999999999999</c:v>
                </c:pt>
                <c:pt idx="42129">
                  <c:v>29.835999999999999</c:v>
                </c:pt>
                <c:pt idx="42130">
                  <c:v>29.835999999999999</c:v>
                </c:pt>
                <c:pt idx="42131">
                  <c:v>29.835999999999999</c:v>
                </c:pt>
                <c:pt idx="42132">
                  <c:v>29.835999999999999</c:v>
                </c:pt>
                <c:pt idx="42133">
                  <c:v>29.835999999999999</c:v>
                </c:pt>
                <c:pt idx="42134">
                  <c:v>29.835999999999999</c:v>
                </c:pt>
                <c:pt idx="42135">
                  <c:v>29.835999999999999</c:v>
                </c:pt>
                <c:pt idx="42136">
                  <c:v>29.835999999999999</c:v>
                </c:pt>
                <c:pt idx="42137">
                  <c:v>29.835999999999999</c:v>
                </c:pt>
                <c:pt idx="42138">
                  <c:v>29.835999999999999</c:v>
                </c:pt>
                <c:pt idx="42139">
                  <c:v>29.835999999999999</c:v>
                </c:pt>
                <c:pt idx="42140">
                  <c:v>29.835999999999999</c:v>
                </c:pt>
                <c:pt idx="42141">
                  <c:v>29.835999999999999</c:v>
                </c:pt>
                <c:pt idx="42142">
                  <c:v>29.835999999999999</c:v>
                </c:pt>
                <c:pt idx="42143">
                  <c:v>29.835999999999999</c:v>
                </c:pt>
                <c:pt idx="42144">
                  <c:v>29.835999999999999</c:v>
                </c:pt>
                <c:pt idx="42145">
                  <c:v>29.835999999999999</c:v>
                </c:pt>
                <c:pt idx="42146">
                  <c:v>29.835999999999999</c:v>
                </c:pt>
                <c:pt idx="42147">
                  <c:v>29.835999999999999</c:v>
                </c:pt>
                <c:pt idx="42148">
                  <c:v>29.835999999999999</c:v>
                </c:pt>
                <c:pt idx="42149">
                  <c:v>29.835999999999999</c:v>
                </c:pt>
                <c:pt idx="42150">
                  <c:v>29.835999999999999</c:v>
                </c:pt>
                <c:pt idx="42151">
                  <c:v>29.835999999999999</c:v>
                </c:pt>
                <c:pt idx="42152">
                  <c:v>29.835999999999999</c:v>
                </c:pt>
                <c:pt idx="42153">
                  <c:v>29.835999999999999</c:v>
                </c:pt>
                <c:pt idx="42154">
                  <c:v>29.835999999999999</c:v>
                </c:pt>
                <c:pt idx="42155">
                  <c:v>29.835999999999999</c:v>
                </c:pt>
                <c:pt idx="42156">
                  <c:v>29.835999999999999</c:v>
                </c:pt>
                <c:pt idx="42157">
                  <c:v>29.835999999999999</c:v>
                </c:pt>
                <c:pt idx="42158">
                  <c:v>29.835999999999999</c:v>
                </c:pt>
                <c:pt idx="42159">
                  <c:v>29.835999999999999</c:v>
                </c:pt>
                <c:pt idx="42160">
                  <c:v>29.835999999999999</c:v>
                </c:pt>
                <c:pt idx="42161">
                  <c:v>29.835999999999999</c:v>
                </c:pt>
                <c:pt idx="42162">
                  <c:v>29.835999999999999</c:v>
                </c:pt>
                <c:pt idx="42163">
                  <c:v>29.835999999999999</c:v>
                </c:pt>
                <c:pt idx="42164">
                  <c:v>29.835999999999999</c:v>
                </c:pt>
                <c:pt idx="42165">
                  <c:v>29.835999999999999</c:v>
                </c:pt>
                <c:pt idx="42166">
                  <c:v>29.835999999999999</c:v>
                </c:pt>
                <c:pt idx="42167">
                  <c:v>29.835999999999999</c:v>
                </c:pt>
                <c:pt idx="42168">
                  <c:v>29.835999999999999</c:v>
                </c:pt>
                <c:pt idx="42169">
                  <c:v>29.835999999999999</c:v>
                </c:pt>
                <c:pt idx="42170">
                  <c:v>29.835999999999999</c:v>
                </c:pt>
                <c:pt idx="42171">
                  <c:v>29.835999999999999</c:v>
                </c:pt>
                <c:pt idx="42172">
                  <c:v>29.835999999999999</c:v>
                </c:pt>
                <c:pt idx="42173">
                  <c:v>29.835999999999999</c:v>
                </c:pt>
                <c:pt idx="42174">
                  <c:v>29.835999999999999</c:v>
                </c:pt>
                <c:pt idx="42175">
                  <c:v>29.835999999999999</c:v>
                </c:pt>
                <c:pt idx="42176">
                  <c:v>29.835999999999999</c:v>
                </c:pt>
                <c:pt idx="42177">
                  <c:v>29.835999999999999</c:v>
                </c:pt>
                <c:pt idx="42178">
                  <c:v>29.835999999999999</c:v>
                </c:pt>
                <c:pt idx="42179">
                  <c:v>29.835999999999999</c:v>
                </c:pt>
                <c:pt idx="42180">
                  <c:v>29.835999999999999</c:v>
                </c:pt>
                <c:pt idx="42181">
                  <c:v>29.835999999999999</c:v>
                </c:pt>
                <c:pt idx="42182">
                  <c:v>29.835999999999999</c:v>
                </c:pt>
                <c:pt idx="42183">
                  <c:v>29.835999999999999</c:v>
                </c:pt>
                <c:pt idx="42184">
                  <c:v>29.835999999999999</c:v>
                </c:pt>
                <c:pt idx="42185">
                  <c:v>29.835999999999999</c:v>
                </c:pt>
                <c:pt idx="42186">
                  <c:v>29.835999999999999</c:v>
                </c:pt>
                <c:pt idx="42187">
                  <c:v>29.835999999999999</c:v>
                </c:pt>
                <c:pt idx="42188">
                  <c:v>29.835999999999999</c:v>
                </c:pt>
                <c:pt idx="42189">
                  <c:v>29.835999999999999</c:v>
                </c:pt>
                <c:pt idx="42190">
                  <c:v>29.835999999999999</c:v>
                </c:pt>
                <c:pt idx="42191">
                  <c:v>29.835999999999999</c:v>
                </c:pt>
                <c:pt idx="42192">
                  <c:v>29.835999999999999</c:v>
                </c:pt>
                <c:pt idx="42193">
                  <c:v>29.835999999999999</c:v>
                </c:pt>
                <c:pt idx="42194">
                  <c:v>29.835999999999999</c:v>
                </c:pt>
                <c:pt idx="42195">
                  <c:v>29.835999999999999</c:v>
                </c:pt>
                <c:pt idx="42196">
                  <c:v>29.835999999999999</c:v>
                </c:pt>
                <c:pt idx="42197">
                  <c:v>29.835999999999999</c:v>
                </c:pt>
                <c:pt idx="42198">
                  <c:v>29.835999999999999</c:v>
                </c:pt>
                <c:pt idx="42199">
                  <c:v>29.835999999999999</c:v>
                </c:pt>
                <c:pt idx="42200">
                  <c:v>29.835999999999999</c:v>
                </c:pt>
                <c:pt idx="42201">
                  <c:v>29.835999999999999</c:v>
                </c:pt>
                <c:pt idx="42202">
                  <c:v>29.835999999999999</c:v>
                </c:pt>
                <c:pt idx="42203">
                  <c:v>29.835999999999999</c:v>
                </c:pt>
                <c:pt idx="42204">
                  <c:v>29.835999999999999</c:v>
                </c:pt>
                <c:pt idx="42205">
                  <c:v>29.835999999999999</c:v>
                </c:pt>
                <c:pt idx="42206">
                  <c:v>29.835999999999999</c:v>
                </c:pt>
                <c:pt idx="42207">
                  <c:v>29.835999999999999</c:v>
                </c:pt>
                <c:pt idx="42208">
                  <c:v>29.835999999999999</c:v>
                </c:pt>
                <c:pt idx="42209">
                  <c:v>29.835999999999999</c:v>
                </c:pt>
                <c:pt idx="42210">
                  <c:v>29.835999999999999</c:v>
                </c:pt>
                <c:pt idx="42211">
                  <c:v>29.835999999999999</c:v>
                </c:pt>
                <c:pt idx="42212">
                  <c:v>29.835999999999999</c:v>
                </c:pt>
                <c:pt idx="42213">
                  <c:v>29.835999999999999</c:v>
                </c:pt>
                <c:pt idx="42214">
                  <c:v>29.835999999999999</c:v>
                </c:pt>
                <c:pt idx="42215">
                  <c:v>29.835999999999999</c:v>
                </c:pt>
                <c:pt idx="42216">
                  <c:v>29.835999999999999</c:v>
                </c:pt>
                <c:pt idx="42217">
                  <c:v>29.835999999999999</c:v>
                </c:pt>
                <c:pt idx="42218">
                  <c:v>29.835999999999999</c:v>
                </c:pt>
                <c:pt idx="42219">
                  <c:v>29.835999999999999</c:v>
                </c:pt>
                <c:pt idx="42220">
                  <c:v>29.835999999999999</c:v>
                </c:pt>
                <c:pt idx="42221">
                  <c:v>29.835999999999999</c:v>
                </c:pt>
                <c:pt idx="42222">
                  <c:v>29.835999999999999</c:v>
                </c:pt>
                <c:pt idx="42223">
                  <c:v>29.835999999999999</c:v>
                </c:pt>
                <c:pt idx="42224">
                  <c:v>29.835999999999999</c:v>
                </c:pt>
                <c:pt idx="42225">
                  <c:v>29.835999999999999</c:v>
                </c:pt>
                <c:pt idx="42226">
                  <c:v>29.835999999999999</c:v>
                </c:pt>
                <c:pt idx="42227">
                  <c:v>29.835999999999999</c:v>
                </c:pt>
                <c:pt idx="42228">
                  <c:v>29.835999999999999</c:v>
                </c:pt>
                <c:pt idx="42229">
                  <c:v>29.835999999999999</c:v>
                </c:pt>
                <c:pt idx="42230">
                  <c:v>29.835999999999999</c:v>
                </c:pt>
                <c:pt idx="42231">
                  <c:v>29.835999999999999</c:v>
                </c:pt>
                <c:pt idx="42232">
                  <c:v>29.835999999999999</c:v>
                </c:pt>
                <c:pt idx="42233">
                  <c:v>29.835999999999999</c:v>
                </c:pt>
                <c:pt idx="42234">
                  <c:v>29.835999999999999</c:v>
                </c:pt>
                <c:pt idx="42235">
                  <c:v>29.835999999999999</c:v>
                </c:pt>
                <c:pt idx="42236">
                  <c:v>29.835999999999999</c:v>
                </c:pt>
                <c:pt idx="42237">
                  <c:v>29.835999999999999</c:v>
                </c:pt>
                <c:pt idx="42238">
                  <c:v>29.835999999999999</c:v>
                </c:pt>
                <c:pt idx="42239">
                  <c:v>29.835999999999999</c:v>
                </c:pt>
                <c:pt idx="42240">
                  <c:v>29.835999999999999</c:v>
                </c:pt>
                <c:pt idx="42241">
                  <c:v>29.835999999999999</c:v>
                </c:pt>
                <c:pt idx="42242">
                  <c:v>29.835999999999999</c:v>
                </c:pt>
                <c:pt idx="42243">
                  <c:v>29.835999999999999</c:v>
                </c:pt>
                <c:pt idx="42244">
                  <c:v>29.835999999999999</c:v>
                </c:pt>
                <c:pt idx="42245">
                  <c:v>29.835999999999999</c:v>
                </c:pt>
                <c:pt idx="42246">
                  <c:v>29.835999999999999</c:v>
                </c:pt>
                <c:pt idx="42247">
                  <c:v>29.835999999999999</c:v>
                </c:pt>
                <c:pt idx="42248">
                  <c:v>29.835999999999999</c:v>
                </c:pt>
                <c:pt idx="42249">
                  <c:v>29.835999999999999</c:v>
                </c:pt>
                <c:pt idx="42250">
                  <c:v>29.835999999999999</c:v>
                </c:pt>
                <c:pt idx="42251">
                  <c:v>29.835999999999999</c:v>
                </c:pt>
                <c:pt idx="42252">
                  <c:v>29.835999999999999</c:v>
                </c:pt>
                <c:pt idx="42253">
                  <c:v>29.835999999999999</c:v>
                </c:pt>
                <c:pt idx="42254">
                  <c:v>29.835999999999999</c:v>
                </c:pt>
                <c:pt idx="42255">
                  <c:v>29.835999999999999</c:v>
                </c:pt>
                <c:pt idx="42256">
                  <c:v>29.835999999999999</c:v>
                </c:pt>
                <c:pt idx="42257">
                  <c:v>29.835999999999999</c:v>
                </c:pt>
                <c:pt idx="42258">
                  <c:v>29.835999999999999</c:v>
                </c:pt>
                <c:pt idx="42259">
                  <c:v>29.835999999999999</c:v>
                </c:pt>
                <c:pt idx="42260">
                  <c:v>29.835999999999999</c:v>
                </c:pt>
                <c:pt idx="42261">
                  <c:v>29.835999999999999</c:v>
                </c:pt>
                <c:pt idx="42262">
                  <c:v>29.835999999999999</c:v>
                </c:pt>
                <c:pt idx="42263">
                  <c:v>29.835999999999999</c:v>
                </c:pt>
                <c:pt idx="42264">
                  <c:v>29.835999999999999</c:v>
                </c:pt>
                <c:pt idx="42265">
                  <c:v>29.835999999999999</c:v>
                </c:pt>
                <c:pt idx="42266">
                  <c:v>29.835999999999999</c:v>
                </c:pt>
                <c:pt idx="42267">
                  <c:v>29.835999999999999</c:v>
                </c:pt>
                <c:pt idx="42268">
                  <c:v>29.835999999999999</c:v>
                </c:pt>
                <c:pt idx="42269">
                  <c:v>29.835999999999999</c:v>
                </c:pt>
                <c:pt idx="42270">
                  <c:v>29.835999999999999</c:v>
                </c:pt>
                <c:pt idx="42271">
                  <c:v>29.835999999999999</c:v>
                </c:pt>
                <c:pt idx="42272">
                  <c:v>29.835999999999999</c:v>
                </c:pt>
                <c:pt idx="42273">
                  <c:v>29.835999999999999</c:v>
                </c:pt>
                <c:pt idx="42274">
                  <c:v>29.835999999999999</c:v>
                </c:pt>
                <c:pt idx="42275">
                  <c:v>29.835999999999999</c:v>
                </c:pt>
                <c:pt idx="42276">
                  <c:v>29.835999999999999</c:v>
                </c:pt>
                <c:pt idx="42277">
                  <c:v>29.835999999999999</c:v>
                </c:pt>
                <c:pt idx="42278">
                  <c:v>29.835999999999999</c:v>
                </c:pt>
                <c:pt idx="42279">
                  <c:v>29.835999999999999</c:v>
                </c:pt>
                <c:pt idx="42280">
                  <c:v>29.835999999999999</c:v>
                </c:pt>
                <c:pt idx="42281">
                  <c:v>29.835999999999999</c:v>
                </c:pt>
                <c:pt idx="42282">
                  <c:v>29.835999999999999</c:v>
                </c:pt>
                <c:pt idx="42283">
                  <c:v>29.835999999999999</c:v>
                </c:pt>
                <c:pt idx="42284">
                  <c:v>29.835999999999999</c:v>
                </c:pt>
                <c:pt idx="42285">
                  <c:v>29.835999999999999</c:v>
                </c:pt>
                <c:pt idx="42286">
                  <c:v>29.835999999999999</c:v>
                </c:pt>
                <c:pt idx="42287">
                  <c:v>29.835999999999999</c:v>
                </c:pt>
                <c:pt idx="42288">
                  <c:v>29.835999999999999</c:v>
                </c:pt>
                <c:pt idx="42289">
                  <c:v>29.835999999999999</c:v>
                </c:pt>
                <c:pt idx="42290">
                  <c:v>29.835999999999999</c:v>
                </c:pt>
                <c:pt idx="42291">
                  <c:v>29.835999999999999</c:v>
                </c:pt>
                <c:pt idx="42292">
                  <c:v>29.835999999999999</c:v>
                </c:pt>
                <c:pt idx="42293">
                  <c:v>29.835999999999999</c:v>
                </c:pt>
                <c:pt idx="42294">
                  <c:v>29.835999999999999</c:v>
                </c:pt>
                <c:pt idx="42295">
                  <c:v>29.835999999999999</c:v>
                </c:pt>
                <c:pt idx="42296">
                  <c:v>29.835999999999999</c:v>
                </c:pt>
                <c:pt idx="42297">
                  <c:v>29.835999999999999</c:v>
                </c:pt>
                <c:pt idx="42298">
                  <c:v>29.835999999999999</c:v>
                </c:pt>
                <c:pt idx="42299">
                  <c:v>29.835999999999999</c:v>
                </c:pt>
                <c:pt idx="42300">
                  <c:v>29.835999999999999</c:v>
                </c:pt>
                <c:pt idx="42301">
                  <c:v>29.835999999999999</c:v>
                </c:pt>
                <c:pt idx="42302">
                  <c:v>29.835999999999999</c:v>
                </c:pt>
                <c:pt idx="42303">
                  <c:v>29.835999999999999</c:v>
                </c:pt>
                <c:pt idx="42304">
                  <c:v>29.835999999999999</c:v>
                </c:pt>
                <c:pt idx="42305">
                  <c:v>29.835999999999999</c:v>
                </c:pt>
                <c:pt idx="42306">
                  <c:v>29.835999999999999</c:v>
                </c:pt>
                <c:pt idx="42307">
                  <c:v>29.835999999999999</c:v>
                </c:pt>
                <c:pt idx="42308">
                  <c:v>29.835999999999999</c:v>
                </c:pt>
                <c:pt idx="42309">
                  <c:v>29.835999999999999</c:v>
                </c:pt>
                <c:pt idx="42310">
                  <c:v>29.835999999999999</c:v>
                </c:pt>
                <c:pt idx="42311">
                  <c:v>29.835999999999999</c:v>
                </c:pt>
                <c:pt idx="42312">
                  <c:v>29.835999999999999</c:v>
                </c:pt>
                <c:pt idx="42313">
                  <c:v>29.835999999999999</c:v>
                </c:pt>
                <c:pt idx="42314">
                  <c:v>29.835999999999999</c:v>
                </c:pt>
                <c:pt idx="42315">
                  <c:v>29.835999999999999</c:v>
                </c:pt>
                <c:pt idx="42316">
                  <c:v>29.835999999999999</c:v>
                </c:pt>
                <c:pt idx="42317">
                  <c:v>29.835999999999999</c:v>
                </c:pt>
                <c:pt idx="42318">
                  <c:v>29.835999999999999</c:v>
                </c:pt>
                <c:pt idx="42319">
                  <c:v>29.835999999999999</c:v>
                </c:pt>
                <c:pt idx="42320">
                  <c:v>29.835999999999999</c:v>
                </c:pt>
                <c:pt idx="42321">
                  <c:v>29.835999999999999</c:v>
                </c:pt>
                <c:pt idx="42322">
                  <c:v>29.835999999999999</c:v>
                </c:pt>
                <c:pt idx="42323">
                  <c:v>29.835999999999999</c:v>
                </c:pt>
                <c:pt idx="42324">
                  <c:v>29.835999999999999</c:v>
                </c:pt>
                <c:pt idx="42325">
                  <c:v>29.835999999999999</c:v>
                </c:pt>
                <c:pt idx="42326">
                  <c:v>29.835999999999999</c:v>
                </c:pt>
                <c:pt idx="42327">
                  <c:v>29.835999999999999</c:v>
                </c:pt>
                <c:pt idx="42328">
                  <c:v>29.835999999999999</c:v>
                </c:pt>
                <c:pt idx="42329">
                  <c:v>29.835999999999999</c:v>
                </c:pt>
                <c:pt idx="42330">
                  <c:v>29.835999999999999</c:v>
                </c:pt>
                <c:pt idx="42331">
                  <c:v>29.835999999999999</c:v>
                </c:pt>
                <c:pt idx="42332">
                  <c:v>29.835999999999999</c:v>
                </c:pt>
                <c:pt idx="42333">
                  <c:v>29.835999999999999</c:v>
                </c:pt>
                <c:pt idx="42334">
                  <c:v>29.835999999999999</c:v>
                </c:pt>
                <c:pt idx="42335">
                  <c:v>29.835999999999999</c:v>
                </c:pt>
                <c:pt idx="42336">
                  <c:v>29.835999999999999</c:v>
                </c:pt>
                <c:pt idx="42337">
                  <c:v>29.835999999999999</c:v>
                </c:pt>
                <c:pt idx="42338">
                  <c:v>29.835999999999999</c:v>
                </c:pt>
                <c:pt idx="42339">
                  <c:v>29.835999999999999</c:v>
                </c:pt>
                <c:pt idx="42340">
                  <c:v>29.835999999999999</c:v>
                </c:pt>
                <c:pt idx="42341">
                  <c:v>29.835999999999999</c:v>
                </c:pt>
                <c:pt idx="42342">
                  <c:v>29.835999999999999</c:v>
                </c:pt>
                <c:pt idx="42343">
                  <c:v>29.835999999999999</c:v>
                </c:pt>
                <c:pt idx="42344">
                  <c:v>29.835999999999999</c:v>
                </c:pt>
                <c:pt idx="42345">
                  <c:v>29.835999999999999</c:v>
                </c:pt>
                <c:pt idx="42346">
                  <c:v>29.835999999999999</c:v>
                </c:pt>
                <c:pt idx="42347">
                  <c:v>29.835999999999999</c:v>
                </c:pt>
                <c:pt idx="42348">
                  <c:v>29.835999999999999</c:v>
                </c:pt>
                <c:pt idx="42349">
                  <c:v>29.835999999999999</c:v>
                </c:pt>
                <c:pt idx="42350">
                  <c:v>29.835999999999999</c:v>
                </c:pt>
                <c:pt idx="42351">
                  <c:v>29.835999999999999</c:v>
                </c:pt>
                <c:pt idx="42352">
                  <c:v>29.835999999999999</c:v>
                </c:pt>
                <c:pt idx="42353">
                  <c:v>29.835999999999999</c:v>
                </c:pt>
                <c:pt idx="42354">
                  <c:v>29.835999999999999</c:v>
                </c:pt>
                <c:pt idx="42355">
                  <c:v>29.835999999999999</c:v>
                </c:pt>
                <c:pt idx="42356">
                  <c:v>29.835999999999999</c:v>
                </c:pt>
                <c:pt idx="42357">
                  <c:v>29.835999999999999</c:v>
                </c:pt>
                <c:pt idx="42358">
                  <c:v>29.835999999999999</c:v>
                </c:pt>
                <c:pt idx="42359">
                  <c:v>29.835999999999999</c:v>
                </c:pt>
                <c:pt idx="42360">
                  <c:v>29.835999999999999</c:v>
                </c:pt>
                <c:pt idx="42361">
                  <c:v>29.835999999999999</c:v>
                </c:pt>
                <c:pt idx="42362">
                  <c:v>29.835999999999999</c:v>
                </c:pt>
                <c:pt idx="42363">
                  <c:v>29.835999999999999</c:v>
                </c:pt>
                <c:pt idx="42364">
                  <c:v>29.835999999999999</c:v>
                </c:pt>
                <c:pt idx="42365">
                  <c:v>29.835999999999999</c:v>
                </c:pt>
                <c:pt idx="42366">
                  <c:v>29.835999999999999</c:v>
                </c:pt>
                <c:pt idx="42367">
                  <c:v>29.835999999999999</c:v>
                </c:pt>
                <c:pt idx="42368">
                  <c:v>29.835999999999999</c:v>
                </c:pt>
                <c:pt idx="42369">
                  <c:v>29.835999999999999</c:v>
                </c:pt>
                <c:pt idx="42370">
                  <c:v>29.835999999999999</c:v>
                </c:pt>
                <c:pt idx="42371">
                  <c:v>29.835999999999999</c:v>
                </c:pt>
                <c:pt idx="42372">
                  <c:v>29.835999999999999</c:v>
                </c:pt>
                <c:pt idx="42373">
                  <c:v>29.835999999999999</c:v>
                </c:pt>
                <c:pt idx="42374">
                  <c:v>29.835999999999999</c:v>
                </c:pt>
                <c:pt idx="42375">
                  <c:v>29.835999999999999</c:v>
                </c:pt>
                <c:pt idx="42376">
                  <c:v>29.835999999999999</c:v>
                </c:pt>
                <c:pt idx="42377">
                  <c:v>29.835999999999999</c:v>
                </c:pt>
                <c:pt idx="42378">
                  <c:v>29.835999999999999</c:v>
                </c:pt>
                <c:pt idx="42379">
                  <c:v>29.835999999999999</c:v>
                </c:pt>
                <c:pt idx="42380">
                  <c:v>29.835999999999999</c:v>
                </c:pt>
                <c:pt idx="42381">
                  <c:v>29.835999999999999</c:v>
                </c:pt>
                <c:pt idx="42382">
                  <c:v>29.835999999999999</c:v>
                </c:pt>
                <c:pt idx="42383">
                  <c:v>29.835999999999999</c:v>
                </c:pt>
                <c:pt idx="42384">
                  <c:v>29.835999999999999</c:v>
                </c:pt>
                <c:pt idx="42385">
                  <c:v>29.835999999999999</c:v>
                </c:pt>
                <c:pt idx="42386">
                  <c:v>29.835999999999999</c:v>
                </c:pt>
                <c:pt idx="42387">
                  <c:v>29.835999999999999</c:v>
                </c:pt>
                <c:pt idx="42388">
                  <c:v>29.835999999999999</c:v>
                </c:pt>
                <c:pt idx="42389">
                  <c:v>29.835999999999999</c:v>
                </c:pt>
                <c:pt idx="42390">
                  <c:v>29.835999999999999</c:v>
                </c:pt>
                <c:pt idx="42391">
                  <c:v>29.835999999999999</c:v>
                </c:pt>
                <c:pt idx="42392">
                  <c:v>29.835999999999999</c:v>
                </c:pt>
                <c:pt idx="42393">
                  <c:v>29.835999999999999</c:v>
                </c:pt>
                <c:pt idx="42394">
                  <c:v>29.835999999999999</c:v>
                </c:pt>
                <c:pt idx="42395">
                  <c:v>29.835999999999999</c:v>
                </c:pt>
                <c:pt idx="42396">
                  <c:v>29.835999999999999</c:v>
                </c:pt>
                <c:pt idx="42397">
                  <c:v>29.835999999999999</c:v>
                </c:pt>
                <c:pt idx="42398">
                  <c:v>29.835999999999999</c:v>
                </c:pt>
                <c:pt idx="42399">
                  <c:v>29.835999999999999</c:v>
                </c:pt>
                <c:pt idx="42400">
                  <c:v>29.835999999999999</c:v>
                </c:pt>
                <c:pt idx="42401">
                  <c:v>29.835999999999999</c:v>
                </c:pt>
                <c:pt idx="42402">
                  <c:v>29.835999999999999</c:v>
                </c:pt>
                <c:pt idx="42403">
                  <c:v>29.835999999999999</c:v>
                </c:pt>
                <c:pt idx="42404">
                  <c:v>29.835999999999999</c:v>
                </c:pt>
                <c:pt idx="42405">
                  <c:v>29.835999999999999</c:v>
                </c:pt>
                <c:pt idx="42406">
                  <c:v>29.835999999999999</c:v>
                </c:pt>
                <c:pt idx="42407">
                  <c:v>29.835999999999999</c:v>
                </c:pt>
                <c:pt idx="42408">
                  <c:v>29.835999999999999</c:v>
                </c:pt>
                <c:pt idx="42409">
                  <c:v>29.835999999999999</c:v>
                </c:pt>
                <c:pt idx="42410">
                  <c:v>29.835999999999999</c:v>
                </c:pt>
                <c:pt idx="42411">
                  <c:v>29.835999999999999</c:v>
                </c:pt>
                <c:pt idx="42412">
                  <c:v>29.835999999999999</c:v>
                </c:pt>
                <c:pt idx="42413">
                  <c:v>29.835999999999999</c:v>
                </c:pt>
                <c:pt idx="42414">
                  <c:v>29.835999999999999</c:v>
                </c:pt>
                <c:pt idx="42415">
                  <c:v>29.835999999999999</c:v>
                </c:pt>
                <c:pt idx="42416">
                  <c:v>29.835999999999999</c:v>
                </c:pt>
                <c:pt idx="42417">
                  <c:v>29.835999999999999</c:v>
                </c:pt>
                <c:pt idx="42418">
                  <c:v>29.835999999999999</c:v>
                </c:pt>
                <c:pt idx="42419">
                  <c:v>29.835999999999999</c:v>
                </c:pt>
                <c:pt idx="42420">
                  <c:v>29.835999999999999</c:v>
                </c:pt>
                <c:pt idx="42421">
                  <c:v>29.835999999999999</c:v>
                </c:pt>
                <c:pt idx="42422">
                  <c:v>29.835999999999999</c:v>
                </c:pt>
                <c:pt idx="42423">
                  <c:v>29.835999999999999</c:v>
                </c:pt>
                <c:pt idx="42424">
                  <c:v>29.835999999999999</c:v>
                </c:pt>
                <c:pt idx="42425">
                  <c:v>29.835999999999999</c:v>
                </c:pt>
                <c:pt idx="42426">
                  <c:v>29.835999999999999</c:v>
                </c:pt>
                <c:pt idx="42427">
                  <c:v>29.835999999999999</c:v>
                </c:pt>
                <c:pt idx="42428">
                  <c:v>29.835999999999999</c:v>
                </c:pt>
                <c:pt idx="42429">
                  <c:v>29.835999999999999</c:v>
                </c:pt>
                <c:pt idx="42430">
                  <c:v>29.835999999999999</c:v>
                </c:pt>
                <c:pt idx="42431">
                  <c:v>29.835999999999999</c:v>
                </c:pt>
                <c:pt idx="42432">
                  <c:v>29.835999999999999</c:v>
                </c:pt>
                <c:pt idx="42433">
                  <c:v>29.835999999999999</c:v>
                </c:pt>
                <c:pt idx="42434">
                  <c:v>29.835999999999999</c:v>
                </c:pt>
                <c:pt idx="42435">
                  <c:v>29.835999999999999</c:v>
                </c:pt>
                <c:pt idx="42436">
                  <c:v>29.835999999999999</c:v>
                </c:pt>
                <c:pt idx="42437">
                  <c:v>29.835999999999999</c:v>
                </c:pt>
                <c:pt idx="42438">
                  <c:v>29.835999999999999</c:v>
                </c:pt>
                <c:pt idx="42439">
                  <c:v>29.835999999999999</c:v>
                </c:pt>
                <c:pt idx="42440">
                  <c:v>29.835999999999999</c:v>
                </c:pt>
                <c:pt idx="42441">
                  <c:v>29.835999999999999</c:v>
                </c:pt>
                <c:pt idx="42442">
                  <c:v>29.835999999999999</c:v>
                </c:pt>
                <c:pt idx="42443">
                  <c:v>29.835999999999999</c:v>
                </c:pt>
                <c:pt idx="42444">
                  <c:v>29.835999999999999</c:v>
                </c:pt>
                <c:pt idx="42445">
                  <c:v>29.835999999999999</c:v>
                </c:pt>
                <c:pt idx="42446">
                  <c:v>29.835999999999999</c:v>
                </c:pt>
                <c:pt idx="42447">
                  <c:v>29.835999999999999</c:v>
                </c:pt>
                <c:pt idx="42448">
                  <c:v>29.835999999999999</c:v>
                </c:pt>
                <c:pt idx="42449">
                  <c:v>29.835999999999999</c:v>
                </c:pt>
                <c:pt idx="42450">
                  <c:v>29.835999999999999</c:v>
                </c:pt>
                <c:pt idx="42451">
                  <c:v>29.835999999999999</c:v>
                </c:pt>
                <c:pt idx="42452">
                  <c:v>29.835999999999999</c:v>
                </c:pt>
                <c:pt idx="42453">
                  <c:v>29.835999999999999</c:v>
                </c:pt>
                <c:pt idx="42454">
                  <c:v>29.835999999999999</c:v>
                </c:pt>
                <c:pt idx="42455">
                  <c:v>29.835999999999999</c:v>
                </c:pt>
                <c:pt idx="42456">
                  <c:v>29.835999999999999</c:v>
                </c:pt>
                <c:pt idx="42457">
                  <c:v>29.835999999999999</c:v>
                </c:pt>
                <c:pt idx="42458">
                  <c:v>29.835999999999999</c:v>
                </c:pt>
                <c:pt idx="42459">
                  <c:v>29.835999999999999</c:v>
                </c:pt>
                <c:pt idx="42460">
                  <c:v>29.835999999999999</c:v>
                </c:pt>
                <c:pt idx="42461">
                  <c:v>29.835999999999999</c:v>
                </c:pt>
                <c:pt idx="42462">
                  <c:v>29.835999999999999</c:v>
                </c:pt>
                <c:pt idx="42463">
                  <c:v>29.835999999999999</c:v>
                </c:pt>
                <c:pt idx="42464">
                  <c:v>29.835999999999999</c:v>
                </c:pt>
                <c:pt idx="42465">
                  <c:v>29.835999999999999</c:v>
                </c:pt>
                <c:pt idx="42466">
                  <c:v>29.835999999999999</c:v>
                </c:pt>
                <c:pt idx="42467">
                  <c:v>29.835999999999999</c:v>
                </c:pt>
                <c:pt idx="42468">
                  <c:v>29.835999999999999</c:v>
                </c:pt>
                <c:pt idx="42469">
                  <c:v>29.835999999999999</c:v>
                </c:pt>
                <c:pt idx="42470">
                  <c:v>29.835999999999999</c:v>
                </c:pt>
                <c:pt idx="42471">
                  <c:v>29.835999999999999</c:v>
                </c:pt>
                <c:pt idx="42472">
                  <c:v>29.835999999999999</c:v>
                </c:pt>
                <c:pt idx="42473">
                  <c:v>29.835999999999999</c:v>
                </c:pt>
                <c:pt idx="42474">
                  <c:v>29.835999999999999</c:v>
                </c:pt>
                <c:pt idx="42475">
                  <c:v>29.835999999999999</c:v>
                </c:pt>
                <c:pt idx="42476">
                  <c:v>29.835999999999999</c:v>
                </c:pt>
                <c:pt idx="42477">
                  <c:v>29.835999999999999</c:v>
                </c:pt>
                <c:pt idx="42478">
                  <c:v>29.835999999999999</c:v>
                </c:pt>
                <c:pt idx="42479">
                  <c:v>29.835999999999999</c:v>
                </c:pt>
                <c:pt idx="42480">
                  <c:v>29.835999999999999</c:v>
                </c:pt>
                <c:pt idx="42481">
                  <c:v>29.835999999999999</c:v>
                </c:pt>
                <c:pt idx="42482">
                  <c:v>29.835999999999999</c:v>
                </c:pt>
                <c:pt idx="42483">
                  <c:v>29.835999999999999</c:v>
                </c:pt>
                <c:pt idx="42484">
                  <c:v>29.835999999999999</c:v>
                </c:pt>
                <c:pt idx="42485">
                  <c:v>29.835999999999999</c:v>
                </c:pt>
                <c:pt idx="42486">
                  <c:v>29.835999999999999</c:v>
                </c:pt>
                <c:pt idx="42487">
                  <c:v>29.835999999999999</c:v>
                </c:pt>
                <c:pt idx="42488">
                  <c:v>29.835999999999999</c:v>
                </c:pt>
                <c:pt idx="42489">
                  <c:v>29.835999999999999</c:v>
                </c:pt>
                <c:pt idx="42490">
                  <c:v>29.835999999999999</c:v>
                </c:pt>
                <c:pt idx="42491">
                  <c:v>29.835999999999999</c:v>
                </c:pt>
                <c:pt idx="42492">
                  <c:v>29.835999999999999</c:v>
                </c:pt>
                <c:pt idx="42493">
                  <c:v>29.835999999999999</c:v>
                </c:pt>
                <c:pt idx="42494">
                  <c:v>29.835999999999999</c:v>
                </c:pt>
                <c:pt idx="42495">
                  <c:v>29.835999999999999</c:v>
                </c:pt>
                <c:pt idx="42496">
                  <c:v>29.835999999999999</c:v>
                </c:pt>
                <c:pt idx="42497">
                  <c:v>29.835999999999999</c:v>
                </c:pt>
                <c:pt idx="42498">
                  <c:v>29.835999999999999</c:v>
                </c:pt>
                <c:pt idx="42499">
                  <c:v>29.835999999999999</c:v>
                </c:pt>
                <c:pt idx="42500">
                  <c:v>29.835999999999999</c:v>
                </c:pt>
                <c:pt idx="42501">
                  <c:v>29.835999999999999</c:v>
                </c:pt>
                <c:pt idx="42502">
                  <c:v>29.835999999999999</c:v>
                </c:pt>
                <c:pt idx="42503">
                  <c:v>29.835999999999999</c:v>
                </c:pt>
                <c:pt idx="42504">
                  <c:v>29.835999999999999</c:v>
                </c:pt>
                <c:pt idx="42505">
                  <c:v>29.835999999999999</c:v>
                </c:pt>
                <c:pt idx="42506">
                  <c:v>29.835999999999999</c:v>
                </c:pt>
                <c:pt idx="42507">
                  <c:v>29.835999999999999</c:v>
                </c:pt>
                <c:pt idx="42508">
                  <c:v>29.835999999999999</c:v>
                </c:pt>
                <c:pt idx="42509">
                  <c:v>29.835999999999999</c:v>
                </c:pt>
                <c:pt idx="42510">
                  <c:v>29.835999999999999</c:v>
                </c:pt>
                <c:pt idx="42511">
                  <c:v>29.835999999999999</c:v>
                </c:pt>
                <c:pt idx="42512">
                  <c:v>29.835999999999999</c:v>
                </c:pt>
                <c:pt idx="42513">
                  <c:v>29.835999999999999</c:v>
                </c:pt>
                <c:pt idx="42514">
                  <c:v>29.835999999999999</c:v>
                </c:pt>
                <c:pt idx="42515">
                  <c:v>29.835999999999999</c:v>
                </c:pt>
                <c:pt idx="42516">
                  <c:v>29.835999999999999</c:v>
                </c:pt>
                <c:pt idx="42517">
                  <c:v>29.835999999999999</c:v>
                </c:pt>
                <c:pt idx="42518">
                  <c:v>29.835999999999999</c:v>
                </c:pt>
                <c:pt idx="42519">
                  <c:v>29.835999999999999</c:v>
                </c:pt>
                <c:pt idx="42520">
                  <c:v>29.835999999999999</c:v>
                </c:pt>
                <c:pt idx="42521">
                  <c:v>29.835999999999999</c:v>
                </c:pt>
                <c:pt idx="42522">
                  <c:v>29.835999999999999</c:v>
                </c:pt>
                <c:pt idx="42523">
                  <c:v>29.835999999999999</c:v>
                </c:pt>
                <c:pt idx="42524">
                  <c:v>29.835999999999999</c:v>
                </c:pt>
                <c:pt idx="42525">
                  <c:v>29.835999999999999</c:v>
                </c:pt>
                <c:pt idx="42526">
                  <c:v>29.835999999999999</c:v>
                </c:pt>
                <c:pt idx="42527">
                  <c:v>29.835999999999999</c:v>
                </c:pt>
                <c:pt idx="42528">
                  <c:v>29.835999999999999</c:v>
                </c:pt>
                <c:pt idx="42529">
                  <c:v>29.835999999999999</c:v>
                </c:pt>
                <c:pt idx="42530">
                  <c:v>29.835999999999999</c:v>
                </c:pt>
                <c:pt idx="42531">
                  <c:v>29.835999999999999</c:v>
                </c:pt>
                <c:pt idx="42532">
                  <c:v>29.835999999999999</c:v>
                </c:pt>
                <c:pt idx="42533">
                  <c:v>29.835999999999999</c:v>
                </c:pt>
                <c:pt idx="42534">
                  <c:v>29.835999999999999</c:v>
                </c:pt>
                <c:pt idx="42535">
                  <c:v>29.835999999999999</c:v>
                </c:pt>
                <c:pt idx="42536">
                  <c:v>29.835999999999999</c:v>
                </c:pt>
                <c:pt idx="42537">
                  <c:v>29.835999999999999</c:v>
                </c:pt>
                <c:pt idx="42538">
                  <c:v>29.835999999999999</c:v>
                </c:pt>
                <c:pt idx="42539">
                  <c:v>29.835999999999999</c:v>
                </c:pt>
                <c:pt idx="42540">
                  <c:v>29.835999999999999</c:v>
                </c:pt>
                <c:pt idx="42541">
                  <c:v>29.835999999999999</c:v>
                </c:pt>
                <c:pt idx="42542">
                  <c:v>29.835999999999999</c:v>
                </c:pt>
                <c:pt idx="42543">
                  <c:v>29.835999999999999</c:v>
                </c:pt>
                <c:pt idx="42544">
                  <c:v>29.835999999999999</c:v>
                </c:pt>
                <c:pt idx="42545">
                  <c:v>29.835999999999999</c:v>
                </c:pt>
                <c:pt idx="42546">
                  <c:v>29.835999999999999</c:v>
                </c:pt>
                <c:pt idx="42547">
                  <c:v>29.835999999999999</c:v>
                </c:pt>
                <c:pt idx="42548">
                  <c:v>29.835999999999999</c:v>
                </c:pt>
                <c:pt idx="42549">
                  <c:v>29.835999999999999</c:v>
                </c:pt>
                <c:pt idx="42550">
                  <c:v>29.835999999999999</c:v>
                </c:pt>
                <c:pt idx="42551">
                  <c:v>29.835999999999999</c:v>
                </c:pt>
                <c:pt idx="42552">
                  <c:v>29.835999999999999</c:v>
                </c:pt>
                <c:pt idx="42553">
                  <c:v>29.835999999999999</c:v>
                </c:pt>
                <c:pt idx="42554">
                  <c:v>29.835999999999999</c:v>
                </c:pt>
                <c:pt idx="42555">
                  <c:v>29.835999999999999</c:v>
                </c:pt>
                <c:pt idx="42556">
                  <c:v>29.835999999999999</c:v>
                </c:pt>
                <c:pt idx="42557">
                  <c:v>29.835999999999999</c:v>
                </c:pt>
                <c:pt idx="42558">
                  <c:v>29.835999999999999</c:v>
                </c:pt>
                <c:pt idx="42559">
                  <c:v>29.835999999999999</c:v>
                </c:pt>
                <c:pt idx="42560">
                  <c:v>29.835999999999999</c:v>
                </c:pt>
                <c:pt idx="42561">
                  <c:v>29.835999999999999</c:v>
                </c:pt>
                <c:pt idx="42562">
                  <c:v>29.835999999999999</c:v>
                </c:pt>
                <c:pt idx="42563">
                  <c:v>29.835999999999999</c:v>
                </c:pt>
                <c:pt idx="42564">
                  <c:v>29.835999999999999</c:v>
                </c:pt>
                <c:pt idx="42565">
                  <c:v>29.835999999999999</c:v>
                </c:pt>
                <c:pt idx="42566">
                  <c:v>29.835999999999999</c:v>
                </c:pt>
                <c:pt idx="42567">
                  <c:v>29.835999999999999</c:v>
                </c:pt>
                <c:pt idx="42568">
                  <c:v>29.835999999999999</c:v>
                </c:pt>
                <c:pt idx="42569">
                  <c:v>29.835999999999999</c:v>
                </c:pt>
                <c:pt idx="42570">
                  <c:v>29.835999999999999</c:v>
                </c:pt>
                <c:pt idx="42571">
                  <c:v>29.835999999999999</c:v>
                </c:pt>
                <c:pt idx="42572">
                  <c:v>29.835999999999999</c:v>
                </c:pt>
                <c:pt idx="42573">
                  <c:v>29.835999999999999</c:v>
                </c:pt>
                <c:pt idx="42574">
                  <c:v>29.835999999999999</c:v>
                </c:pt>
                <c:pt idx="42575">
                  <c:v>29.835999999999999</c:v>
                </c:pt>
                <c:pt idx="42576">
                  <c:v>29.835999999999999</c:v>
                </c:pt>
                <c:pt idx="42577">
                  <c:v>29.835999999999999</c:v>
                </c:pt>
                <c:pt idx="42578">
                  <c:v>29.835999999999999</c:v>
                </c:pt>
                <c:pt idx="42579">
                  <c:v>29.835999999999999</c:v>
                </c:pt>
                <c:pt idx="42580">
                  <c:v>29.835999999999999</c:v>
                </c:pt>
                <c:pt idx="42581">
                  <c:v>29.835999999999999</c:v>
                </c:pt>
                <c:pt idx="42582">
                  <c:v>29.835999999999999</c:v>
                </c:pt>
                <c:pt idx="42583">
                  <c:v>29.835999999999999</c:v>
                </c:pt>
                <c:pt idx="42584">
                  <c:v>29.835999999999999</c:v>
                </c:pt>
                <c:pt idx="42585">
                  <c:v>29.835999999999999</c:v>
                </c:pt>
                <c:pt idx="42586">
                  <c:v>29.835999999999999</c:v>
                </c:pt>
                <c:pt idx="42587">
                  <c:v>29.835999999999999</c:v>
                </c:pt>
                <c:pt idx="42588">
                  <c:v>29.835999999999999</c:v>
                </c:pt>
                <c:pt idx="42589">
                  <c:v>29.835999999999999</c:v>
                </c:pt>
                <c:pt idx="42590">
                  <c:v>29.835999999999999</c:v>
                </c:pt>
                <c:pt idx="42591">
                  <c:v>29.835999999999999</c:v>
                </c:pt>
                <c:pt idx="42592">
                  <c:v>29.835999999999999</c:v>
                </c:pt>
                <c:pt idx="42593">
                  <c:v>29.835999999999999</c:v>
                </c:pt>
                <c:pt idx="42594">
                  <c:v>29.835999999999999</c:v>
                </c:pt>
                <c:pt idx="42595">
                  <c:v>29.835999999999999</c:v>
                </c:pt>
                <c:pt idx="42596">
                  <c:v>29.835999999999999</c:v>
                </c:pt>
                <c:pt idx="42597">
                  <c:v>29.835999999999999</c:v>
                </c:pt>
                <c:pt idx="42598">
                  <c:v>29.835999999999999</c:v>
                </c:pt>
                <c:pt idx="42599">
                  <c:v>29.835999999999999</c:v>
                </c:pt>
                <c:pt idx="42600">
                  <c:v>29.835999999999999</c:v>
                </c:pt>
                <c:pt idx="42601">
                  <c:v>29.835999999999999</c:v>
                </c:pt>
                <c:pt idx="42602">
                  <c:v>29.835999999999999</c:v>
                </c:pt>
                <c:pt idx="42603">
                  <c:v>29.835999999999999</c:v>
                </c:pt>
                <c:pt idx="42604">
                  <c:v>29.835999999999999</c:v>
                </c:pt>
                <c:pt idx="42605">
                  <c:v>29.835999999999999</c:v>
                </c:pt>
                <c:pt idx="42606">
                  <c:v>29.835999999999999</c:v>
                </c:pt>
                <c:pt idx="42607">
                  <c:v>29.835999999999999</c:v>
                </c:pt>
                <c:pt idx="42608">
                  <c:v>29.835999999999999</c:v>
                </c:pt>
                <c:pt idx="42609">
                  <c:v>29.835999999999999</c:v>
                </c:pt>
                <c:pt idx="42610">
                  <c:v>29.835999999999999</c:v>
                </c:pt>
                <c:pt idx="42611">
                  <c:v>29.835999999999999</c:v>
                </c:pt>
                <c:pt idx="42612">
                  <c:v>29.835999999999999</c:v>
                </c:pt>
                <c:pt idx="42613">
                  <c:v>29.835999999999999</c:v>
                </c:pt>
                <c:pt idx="42614">
                  <c:v>29.835999999999999</c:v>
                </c:pt>
                <c:pt idx="42615">
                  <c:v>29.835999999999999</c:v>
                </c:pt>
                <c:pt idx="42616">
                  <c:v>29.835999999999999</c:v>
                </c:pt>
                <c:pt idx="42617">
                  <c:v>29.835999999999999</c:v>
                </c:pt>
                <c:pt idx="42618">
                  <c:v>29.835999999999999</c:v>
                </c:pt>
                <c:pt idx="42619">
                  <c:v>29.835999999999999</c:v>
                </c:pt>
                <c:pt idx="42620">
                  <c:v>29.835999999999999</c:v>
                </c:pt>
                <c:pt idx="42621">
                  <c:v>29.835999999999999</c:v>
                </c:pt>
                <c:pt idx="42622">
                  <c:v>29.835999999999999</c:v>
                </c:pt>
                <c:pt idx="42623">
                  <c:v>29.835999999999999</c:v>
                </c:pt>
                <c:pt idx="42624">
                  <c:v>29.835999999999999</c:v>
                </c:pt>
                <c:pt idx="42625">
                  <c:v>29.835999999999999</c:v>
                </c:pt>
                <c:pt idx="42626">
                  <c:v>29.835999999999999</c:v>
                </c:pt>
                <c:pt idx="42627">
                  <c:v>29.835999999999999</c:v>
                </c:pt>
                <c:pt idx="42628">
                  <c:v>29.835999999999999</c:v>
                </c:pt>
                <c:pt idx="42629">
                  <c:v>29.835999999999999</c:v>
                </c:pt>
                <c:pt idx="42630">
                  <c:v>29.835999999999999</c:v>
                </c:pt>
                <c:pt idx="42631">
                  <c:v>29.835999999999999</c:v>
                </c:pt>
                <c:pt idx="42632">
                  <c:v>29.835999999999999</c:v>
                </c:pt>
                <c:pt idx="42633">
                  <c:v>29.835999999999999</c:v>
                </c:pt>
                <c:pt idx="42634">
                  <c:v>29.835999999999999</c:v>
                </c:pt>
                <c:pt idx="42635">
                  <c:v>29.835999999999999</c:v>
                </c:pt>
                <c:pt idx="42636">
                  <c:v>29.835999999999999</c:v>
                </c:pt>
                <c:pt idx="42637">
                  <c:v>29.835999999999999</c:v>
                </c:pt>
                <c:pt idx="42638">
                  <c:v>29.835999999999999</c:v>
                </c:pt>
                <c:pt idx="42639">
                  <c:v>29.835999999999999</c:v>
                </c:pt>
                <c:pt idx="42640">
                  <c:v>29.835999999999999</c:v>
                </c:pt>
                <c:pt idx="42641">
                  <c:v>29.835999999999999</c:v>
                </c:pt>
                <c:pt idx="42642">
                  <c:v>29.835999999999999</c:v>
                </c:pt>
                <c:pt idx="42643">
                  <c:v>29.835999999999999</c:v>
                </c:pt>
                <c:pt idx="42644">
                  <c:v>29.835999999999999</c:v>
                </c:pt>
                <c:pt idx="42645">
                  <c:v>29.835999999999999</c:v>
                </c:pt>
                <c:pt idx="42646">
                  <c:v>29.835999999999999</c:v>
                </c:pt>
                <c:pt idx="42647">
                  <c:v>29.835999999999999</c:v>
                </c:pt>
                <c:pt idx="42648">
                  <c:v>29.835999999999999</c:v>
                </c:pt>
                <c:pt idx="42649">
                  <c:v>29.835999999999999</c:v>
                </c:pt>
                <c:pt idx="42650">
                  <c:v>29.835999999999999</c:v>
                </c:pt>
                <c:pt idx="42651">
                  <c:v>29.835999999999999</c:v>
                </c:pt>
                <c:pt idx="42652">
                  <c:v>29.835999999999999</c:v>
                </c:pt>
                <c:pt idx="42653">
                  <c:v>29.835999999999999</c:v>
                </c:pt>
                <c:pt idx="42654">
                  <c:v>29.835999999999999</c:v>
                </c:pt>
                <c:pt idx="42655">
                  <c:v>29.835999999999999</c:v>
                </c:pt>
                <c:pt idx="42656">
                  <c:v>29.835999999999999</c:v>
                </c:pt>
                <c:pt idx="42657">
                  <c:v>29.835999999999999</c:v>
                </c:pt>
                <c:pt idx="42658">
                  <c:v>29.835999999999999</c:v>
                </c:pt>
                <c:pt idx="42659">
                  <c:v>29.835999999999999</c:v>
                </c:pt>
                <c:pt idx="42660">
                  <c:v>29.835999999999999</c:v>
                </c:pt>
                <c:pt idx="42661">
                  <c:v>29.835999999999999</c:v>
                </c:pt>
                <c:pt idx="42662">
                  <c:v>29.835999999999999</c:v>
                </c:pt>
                <c:pt idx="42663">
                  <c:v>29.835999999999999</c:v>
                </c:pt>
                <c:pt idx="42664">
                  <c:v>29.835999999999999</c:v>
                </c:pt>
                <c:pt idx="42665">
                  <c:v>29.835999999999999</c:v>
                </c:pt>
                <c:pt idx="42666">
                  <c:v>29.835999999999999</c:v>
                </c:pt>
                <c:pt idx="42667">
                  <c:v>29.835999999999999</c:v>
                </c:pt>
                <c:pt idx="42668">
                  <c:v>29.835999999999999</c:v>
                </c:pt>
                <c:pt idx="42669">
                  <c:v>29.835999999999999</c:v>
                </c:pt>
                <c:pt idx="42670">
                  <c:v>29.835999999999999</c:v>
                </c:pt>
                <c:pt idx="42671">
                  <c:v>29.835999999999999</c:v>
                </c:pt>
                <c:pt idx="42672">
                  <c:v>29.835999999999999</c:v>
                </c:pt>
                <c:pt idx="42673">
                  <c:v>29.835999999999999</c:v>
                </c:pt>
                <c:pt idx="42674">
                  <c:v>29.835999999999999</c:v>
                </c:pt>
                <c:pt idx="42675">
                  <c:v>29.835999999999999</c:v>
                </c:pt>
                <c:pt idx="42676">
                  <c:v>29.835999999999999</c:v>
                </c:pt>
                <c:pt idx="42677">
                  <c:v>29.835999999999999</c:v>
                </c:pt>
                <c:pt idx="42678">
                  <c:v>29.835999999999999</c:v>
                </c:pt>
                <c:pt idx="42679">
                  <c:v>29.835999999999999</c:v>
                </c:pt>
                <c:pt idx="42680">
                  <c:v>29.835999999999999</c:v>
                </c:pt>
                <c:pt idx="42681">
                  <c:v>29.835999999999999</c:v>
                </c:pt>
                <c:pt idx="42682">
                  <c:v>29.835999999999999</c:v>
                </c:pt>
                <c:pt idx="42683">
                  <c:v>29.835999999999999</c:v>
                </c:pt>
                <c:pt idx="42684">
                  <c:v>29.835999999999999</c:v>
                </c:pt>
                <c:pt idx="42685">
                  <c:v>29.835999999999999</c:v>
                </c:pt>
                <c:pt idx="42686">
                  <c:v>29.835999999999999</c:v>
                </c:pt>
                <c:pt idx="42687">
                  <c:v>29.835999999999999</c:v>
                </c:pt>
                <c:pt idx="42688">
                  <c:v>29.835999999999999</c:v>
                </c:pt>
                <c:pt idx="42689">
                  <c:v>29.835999999999999</c:v>
                </c:pt>
                <c:pt idx="42690">
                  <c:v>29.835999999999999</c:v>
                </c:pt>
                <c:pt idx="42691">
                  <c:v>29.835999999999999</c:v>
                </c:pt>
                <c:pt idx="42692">
                  <c:v>29.835999999999999</c:v>
                </c:pt>
                <c:pt idx="42693">
                  <c:v>29.835999999999999</c:v>
                </c:pt>
                <c:pt idx="42694">
                  <c:v>29.835999999999999</c:v>
                </c:pt>
                <c:pt idx="42695">
                  <c:v>29.835999999999999</c:v>
                </c:pt>
                <c:pt idx="42696">
                  <c:v>29.835999999999999</c:v>
                </c:pt>
                <c:pt idx="42697">
                  <c:v>29.835999999999999</c:v>
                </c:pt>
                <c:pt idx="42698">
                  <c:v>29.835999999999999</c:v>
                </c:pt>
                <c:pt idx="42699">
                  <c:v>29.835999999999999</c:v>
                </c:pt>
                <c:pt idx="42700">
                  <c:v>29.835999999999999</c:v>
                </c:pt>
                <c:pt idx="42701">
                  <c:v>29.835999999999999</c:v>
                </c:pt>
                <c:pt idx="42702">
                  <c:v>29.835999999999999</c:v>
                </c:pt>
                <c:pt idx="42703">
                  <c:v>29.835999999999999</c:v>
                </c:pt>
                <c:pt idx="42704">
                  <c:v>29.835999999999999</c:v>
                </c:pt>
                <c:pt idx="42705">
                  <c:v>29.835999999999999</c:v>
                </c:pt>
                <c:pt idx="42706">
                  <c:v>29.835999999999999</c:v>
                </c:pt>
                <c:pt idx="42707">
                  <c:v>29.835999999999999</c:v>
                </c:pt>
                <c:pt idx="42708">
                  <c:v>29.835999999999999</c:v>
                </c:pt>
                <c:pt idx="42709">
                  <c:v>29.835999999999999</c:v>
                </c:pt>
                <c:pt idx="42710">
                  <c:v>29.835999999999999</c:v>
                </c:pt>
                <c:pt idx="42711">
                  <c:v>29.835999999999999</c:v>
                </c:pt>
                <c:pt idx="42712">
                  <c:v>29.835999999999999</c:v>
                </c:pt>
                <c:pt idx="42713">
                  <c:v>29.835999999999999</c:v>
                </c:pt>
                <c:pt idx="42714">
                  <c:v>29.835999999999999</c:v>
                </c:pt>
                <c:pt idx="42715">
                  <c:v>29.835999999999999</c:v>
                </c:pt>
                <c:pt idx="42716">
                  <c:v>29.835999999999999</c:v>
                </c:pt>
                <c:pt idx="42717">
                  <c:v>29.835999999999999</c:v>
                </c:pt>
                <c:pt idx="42718">
                  <c:v>29.835999999999999</c:v>
                </c:pt>
                <c:pt idx="42719">
                  <c:v>29.835999999999999</c:v>
                </c:pt>
                <c:pt idx="42720">
                  <c:v>29.835999999999999</c:v>
                </c:pt>
                <c:pt idx="42721">
                  <c:v>29.835999999999999</c:v>
                </c:pt>
                <c:pt idx="42722">
                  <c:v>29.835999999999999</c:v>
                </c:pt>
                <c:pt idx="42723">
                  <c:v>29.835999999999999</c:v>
                </c:pt>
                <c:pt idx="42724">
                  <c:v>29.835999999999999</c:v>
                </c:pt>
                <c:pt idx="42725">
                  <c:v>29.835999999999999</c:v>
                </c:pt>
                <c:pt idx="42726">
                  <c:v>29.835999999999999</c:v>
                </c:pt>
                <c:pt idx="42727">
                  <c:v>29.835999999999999</c:v>
                </c:pt>
                <c:pt idx="42728">
                  <c:v>29.835999999999999</c:v>
                </c:pt>
                <c:pt idx="42729">
                  <c:v>29.835999999999999</c:v>
                </c:pt>
                <c:pt idx="42730">
                  <c:v>29.835999999999999</c:v>
                </c:pt>
                <c:pt idx="42731">
                  <c:v>29.835999999999999</c:v>
                </c:pt>
                <c:pt idx="42732">
                  <c:v>29.835999999999999</c:v>
                </c:pt>
                <c:pt idx="42733">
                  <c:v>29.835999999999999</c:v>
                </c:pt>
                <c:pt idx="42734">
                  <c:v>29.835999999999999</c:v>
                </c:pt>
                <c:pt idx="42735">
                  <c:v>29.835999999999999</c:v>
                </c:pt>
                <c:pt idx="42736">
                  <c:v>29.835999999999999</c:v>
                </c:pt>
                <c:pt idx="42737">
                  <c:v>29.835999999999999</c:v>
                </c:pt>
                <c:pt idx="42738">
                  <c:v>29.835999999999999</c:v>
                </c:pt>
                <c:pt idx="42739">
                  <c:v>29.835999999999999</c:v>
                </c:pt>
                <c:pt idx="42740">
                  <c:v>29.835999999999999</c:v>
                </c:pt>
                <c:pt idx="42741">
                  <c:v>29.835999999999999</c:v>
                </c:pt>
                <c:pt idx="42742">
                  <c:v>29.835999999999999</c:v>
                </c:pt>
                <c:pt idx="42743">
                  <c:v>29.835999999999999</c:v>
                </c:pt>
                <c:pt idx="42744">
                  <c:v>29.835999999999999</c:v>
                </c:pt>
                <c:pt idx="42745">
                  <c:v>29.835999999999999</c:v>
                </c:pt>
                <c:pt idx="42746">
                  <c:v>29.835999999999999</c:v>
                </c:pt>
                <c:pt idx="42747">
                  <c:v>29.835999999999999</c:v>
                </c:pt>
                <c:pt idx="42748">
                  <c:v>29.835999999999999</c:v>
                </c:pt>
                <c:pt idx="42749">
                  <c:v>29.835999999999999</c:v>
                </c:pt>
                <c:pt idx="42750">
                  <c:v>29.835999999999999</c:v>
                </c:pt>
                <c:pt idx="42751">
                  <c:v>29.835999999999999</c:v>
                </c:pt>
                <c:pt idx="42752">
                  <c:v>29.835999999999999</c:v>
                </c:pt>
                <c:pt idx="42753">
                  <c:v>29.835999999999999</c:v>
                </c:pt>
                <c:pt idx="42754">
                  <c:v>29.835999999999999</c:v>
                </c:pt>
                <c:pt idx="42755">
                  <c:v>29.835999999999999</c:v>
                </c:pt>
                <c:pt idx="42756">
                  <c:v>29.835999999999999</c:v>
                </c:pt>
                <c:pt idx="42757">
                  <c:v>29.835999999999999</c:v>
                </c:pt>
                <c:pt idx="42758">
                  <c:v>29.835999999999999</c:v>
                </c:pt>
                <c:pt idx="42759">
                  <c:v>29.835999999999999</c:v>
                </c:pt>
                <c:pt idx="42760">
                  <c:v>29.835999999999999</c:v>
                </c:pt>
                <c:pt idx="42761">
                  <c:v>29.835999999999999</c:v>
                </c:pt>
                <c:pt idx="42762">
                  <c:v>29.835999999999999</c:v>
                </c:pt>
                <c:pt idx="42763">
                  <c:v>29.835999999999999</c:v>
                </c:pt>
                <c:pt idx="42764">
                  <c:v>29.835999999999999</c:v>
                </c:pt>
                <c:pt idx="42765">
                  <c:v>29.835999999999999</c:v>
                </c:pt>
                <c:pt idx="42766">
                  <c:v>29.835999999999999</c:v>
                </c:pt>
                <c:pt idx="42767">
                  <c:v>29.835999999999999</c:v>
                </c:pt>
                <c:pt idx="42768">
                  <c:v>29.835999999999999</c:v>
                </c:pt>
                <c:pt idx="42769">
                  <c:v>29.835999999999999</c:v>
                </c:pt>
                <c:pt idx="42770">
                  <c:v>29.835999999999999</c:v>
                </c:pt>
                <c:pt idx="42771">
                  <c:v>29.835999999999999</c:v>
                </c:pt>
                <c:pt idx="42772">
                  <c:v>29.835999999999999</c:v>
                </c:pt>
                <c:pt idx="42773">
                  <c:v>29.835999999999999</c:v>
                </c:pt>
                <c:pt idx="42774">
                  <c:v>29.835999999999999</c:v>
                </c:pt>
                <c:pt idx="42775">
                  <c:v>29.835999999999999</c:v>
                </c:pt>
                <c:pt idx="42776">
                  <c:v>29.835999999999999</c:v>
                </c:pt>
                <c:pt idx="42777">
                  <c:v>29.835999999999999</c:v>
                </c:pt>
                <c:pt idx="42778">
                  <c:v>29.835999999999999</c:v>
                </c:pt>
                <c:pt idx="42779">
                  <c:v>29.835999999999999</c:v>
                </c:pt>
                <c:pt idx="42780">
                  <c:v>29.835999999999999</c:v>
                </c:pt>
                <c:pt idx="42781">
                  <c:v>29.835999999999999</c:v>
                </c:pt>
                <c:pt idx="42782">
                  <c:v>29.835999999999999</c:v>
                </c:pt>
                <c:pt idx="42783">
                  <c:v>29.835999999999999</c:v>
                </c:pt>
                <c:pt idx="42784">
                  <c:v>29.835999999999999</c:v>
                </c:pt>
                <c:pt idx="42785">
                  <c:v>29.835999999999999</c:v>
                </c:pt>
                <c:pt idx="42786">
                  <c:v>29.835999999999999</c:v>
                </c:pt>
                <c:pt idx="42787">
                  <c:v>29.835999999999999</c:v>
                </c:pt>
                <c:pt idx="42788">
                  <c:v>29.835999999999999</c:v>
                </c:pt>
                <c:pt idx="42789">
                  <c:v>29.835999999999999</c:v>
                </c:pt>
                <c:pt idx="42790">
                  <c:v>29.835999999999999</c:v>
                </c:pt>
                <c:pt idx="42791">
                  <c:v>29.835999999999999</c:v>
                </c:pt>
                <c:pt idx="42792">
                  <c:v>29.835999999999999</c:v>
                </c:pt>
                <c:pt idx="42793">
                  <c:v>29.835999999999999</c:v>
                </c:pt>
                <c:pt idx="42794">
                  <c:v>29.835999999999999</c:v>
                </c:pt>
                <c:pt idx="42795">
                  <c:v>29.835999999999999</c:v>
                </c:pt>
                <c:pt idx="42796">
                  <c:v>29.835999999999999</c:v>
                </c:pt>
                <c:pt idx="42797">
                  <c:v>29.835999999999999</c:v>
                </c:pt>
                <c:pt idx="42798">
                  <c:v>29.835999999999999</c:v>
                </c:pt>
                <c:pt idx="42799">
                  <c:v>29.835999999999999</c:v>
                </c:pt>
                <c:pt idx="42800">
                  <c:v>29.835999999999999</c:v>
                </c:pt>
                <c:pt idx="42801">
                  <c:v>29.835999999999999</c:v>
                </c:pt>
                <c:pt idx="42802">
                  <c:v>29.835999999999999</c:v>
                </c:pt>
                <c:pt idx="42803">
                  <c:v>29.835999999999999</c:v>
                </c:pt>
                <c:pt idx="42804">
                  <c:v>29.835999999999999</c:v>
                </c:pt>
                <c:pt idx="42805">
                  <c:v>29.835999999999999</c:v>
                </c:pt>
                <c:pt idx="42806">
                  <c:v>29.835999999999999</c:v>
                </c:pt>
                <c:pt idx="42807">
                  <c:v>29.835999999999999</c:v>
                </c:pt>
                <c:pt idx="42808">
                  <c:v>29.835999999999999</c:v>
                </c:pt>
                <c:pt idx="42809">
                  <c:v>29.835999999999999</c:v>
                </c:pt>
                <c:pt idx="42810">
                  <c:v>29.835999999999999</c:v>
                </c:pt>
                <c:pt idx="42811">
                  <c:v>29.835999999999999</c:v>
                </c:pt>
                <c:pt idx="42812">
                  <c:v>29.835999999999999</c:v>
                </c:pt>
                <c:pt idx="42813">
                  <c:v>29.835999999999999</c:v>
                </c:pt>
                <c:pt idx="42814">
                  <c:v>29.835999999999999</c:v>
                </c:pt>
                <c:pt idx="42815">
                  <c:v>29.835999999999999</c:v>
                </c:pt>
                <c:pt idx="42816">
                  <c:v>29.835999999999999</c:v>
                </c:pt>
                <c:pt idx="42817">
                  <c:v>29.835999999999999</c:v>
                </c:pt>
                <c:pt idx="42818">
                  <c:v>29.835999999999999</c:v>
                </c:pt>
                <c:pt idx="42819">
                  <c:v>29.835999999999999</c:v>
                </c:pt>
                <c:pt idx="42820">
                  <c:v>29.835999999999999</c:v>
                </c:pt>
                <c:pt idx="42821">
                  <c:v>29.835999999999999</c:v>
                </c:pt>
                <c:pt idx="42822">
                  <c:v>29.835999999999999</c:v>
                </c:pt>
                <c:pt idx="42823">
                  <c:v>29.835999999999999</c:v>
                </c:pt>
                <c:pt idx="42824">
                  <c:v>29.835999999999999</c:v>
                </c:pt>
                <c:pt idx="42825">
                  <c:v>29.835999999999999</c:v>
                </c:pt>
                <c:pt idx="42826">
                  <c:v>29.835999999999999</c:v>
                </c:pt>
                <c:pt idx="42827">
                  <c:v>29.835999999999999</c:v>
                </c:pt>
                <c:pt idx="42828">
                  <c:v>29.835999999999999</c:v>
                </c:pt>
                <c:pt idx="42829">
                  <c:v>29.835999999999999</c:v>
                </c:pt>
                <c:pt idx="42830">
                  <c:v>29.835999999999999</c:v>
                </c:pt>
                <c:pt idx="42831">
                  <c:v>29.835999999999999</c:v>
                </c:pt>
                <c:pt idx="42832">
                  <c:v>29.835999999999999</c:v>
                </c:pt>
                <c:pt idx="42833">
                  <c:v>29.835999999999999</c:v>
                </c:pt>
                <c:pt idx="42834">
                  <c:v>29.835999999999999</c:v>
                </c:pt>
                <c:pt idx="42835">
                  <c:v>29.835999999999999</c:v>
                </c:pt>
                <c:pt idx="42836">
                  <c:v>29.835999999999999</c:v>
                </c:pt>
                <c:pt idx="42837">
                  <c:v>29.835999999999999</c:v>
                </c:pt>
                <c:pt idx="42838">
                  <c:v>29.835999999999999</c:v>
                </c:pt>
                <c:pt idx="42839">
                  <c:v>29.835999999999999</c:v>
                </c:pt>
                <c:pt idx="42840">
                  <c:v>29.835999999999999</c:v>
                </c:pt>
                <c:pt idx="42841">
                  <c:v>29.835999999999999</c:v>
                </c:pt>
                <c:pt idx="42842">
                  <c:v>29.835999999999999</c:v>
                </c:pt>
                <c:pt idx="42843">
                  <c:v>29.835999999999999</c:v>
                </c:pt>
                <c:pt idx="42844">
                  <c:v>29.835999999999999</c:v>
                </c:pt>
                <c:pt idx="42845">
                  <c:v>29.835999999999999</c:v>
                </c:pt>
                <c:pt idx="42846">
                  <c:v>29.835999999999999</c:v>
                </c:pt>
                <c:pt idx="42847">
                  <c:v>29.835999999999999</c:v>
                </c:pt>
                <c:pt idx="42848">
                  <c:v>29.835999999999999</c:v>
                </c:pt>
                <c:pt idx="42849">
                  <c:v>29.835999999999999</c:v>
                </c:pt>
                <c:pt idx="42850">
                  <c:v>29.835999999999999</c:v>
                </c:pt>
                <c:pt idx="42851">
                  <c:v>29.835999999999999</c:v>
                </c:pt>
                <c:pt idx="42852">
                  <c:v>29.835999999999999</c:v>
                </c:pt>
                <c:pt idx="42853">
                  <c:v>29.835999999999999</c:v>
                </c:pt>
                <c:pt idx="42854">
                  <c:v>29.835999999999999</c:v>
                </c:pt>
                <c:pt idx="42855">
                  <c:v>29.835999999999999</c:v>
                </c:pt>
                <c:pt idx="42856">
                  <c:v>29.835999999999999</c:v>
                </c:pt>
                <c:pt idx="42857">
                  <c:v>29.835999999999999</c:v>
                </c:pt>
                <c:pt idx="42858">
                  <c:v>29.835999999999999</c:v>
                </c:pt>
                <c:pt idx="42859">
                  <c:v>29.835999999999999</c:v>
                </c:pt>
                <c:pt idx="42860">
                  <c:v>29.835999999999999</c:v>
                </c:pt>
                <c:pt idx="42861">
                  <c:v>29.835999999999999</c:v>
                </c:pt>
                <c:pt idx="42862">
                  <c:v>29.835999999999999</c:v>
                </c:pt>
                <c:pt idx="42863">
                  <c:v>29.835999999999999</c:v>
                </c:pt>
                <c:pt idx="42864">
                  <c:v>29.835999999999999</c:v>
                </c:pt>
                <c:pt idx="42865">
                  <c:v>29.835999999999999</c:v>
                </c:pt>
                <c:pt idx="42866">
                  <c:v>29.835999999999999</c:v>
                </c:pt>
                <c:pt idx="42867">
                  <c:v>29.835999999999999</c:v>
                </c:pt>
                <c:pt idx="42868">
                  <c:v>29.835999999999999</c:v>
                </c:pt>
                <c:pt idx="42869">
                  <c:v>29.835999999999999</c:v>
                </c:pt>
                <c:pt idx="42870">
                  <c:v>29.835999999999999</c:v>
                </c:pt>
                <c:pt idx="42871">
                  <c:v>29.835999999999999</c:v>
                </c:pt>
                <c:pt idx="42872">
                  <c:v>29.835999999999999</c:v>
                </c:pt>
                <c:pt idx="42873">
                  <c:v>29.835999999999999</c:v>
                </c:pt>
                <c:pt idx="42874">
                  <c:v>29.835999999999999</c:v>
                </c:pt>
                <c:pt idx="42875">
                  <c:v>29.835999999999999</c:v>
                </c:pt>
                <c:pt idx="42876">
                  <c:v>29.835999999999999</c:v>
                </c:pt>
                <c:pt idx="42877">
                  <c:v>29.835999999999999</c:v>
                </c:pt>
                <c:pt idx="42878">
                  <c:v>29.835999999999999</c:v>
                </c:pt>
                <c:pt idx="42879">
                  <c:v>29.835999999999999</c:v>
                </c:pt>
                <c:pt idx="42880">
                  <c:v>29.835999999999999</c:v>
                </c:pt>
                <c:pt idx="42881">
                  <c:v>29.835999999999999</c:v>
                </c:pt>
                <c:pt idx="42882">
                  <c:v>29.835999999999999</c:v>
                </c:pt>
                <c:pt idx="42883">
                  <c:v>29.835999999999999</c:v>
                </c:pt>
                <c:pt idx="42884">
                  <c:v>29.835999999999999</c:v>
                </c:pt>
                <c:pt idx="42885">
                  <c:v>29.835999999999999</c:v>
                </c:pt>
                <c:pt idx="42886">
                  <c:v>29.835999999999999</c:v>
                </c:pt>
                <c:pt idx="42887">
                  <c:v>29.835999999999999</c:v>
                </c:pt>
                <c:pt idx="42888">
                  <c:v>29.835999999999999</c:v>
                </c:pt>
                <c:pt idx="42889">
                  <c:v>29.835999999999999</c:v>
                </c:pt>
                <c:pt idx="42890">
                  <c:v>29.835999999999999</c:v>
                </c:pt>
                <c:pt idx="42891">
                  <c:v>29.835999999999999</c:v>
                </c:pt>
                <c:pt idx="42892">
                  <c:v>29.835999999999999</c:v>
                </c:pt>
                <c:pt idx="42893">
                  <c:v>29.835999999999999</c:v>
                </c:pt>
                <c:pt idx="42894">
                  <c:v>29.835999999999999</c:v>
                </c:pt>
                <c:pt idx="42895">
                  <c:v>29.835999999999999</c:v>
                </c:pt>
                <c:pt idx="42896">
                  <c:v>29.835999999999999</c:v>
                </c:pt>
                <c:pt idx="42897">
                  <c:v>29.835999999999999</c:v>
                </c:pt>
                <c:pt idx="42898">
                  <c:v>29.835999999999999</c:v>
                </c:pt>
                <c:pt idx="42899">
                  <c:v>29.835999999999999</c:v>
                </c:pt>
                <c:pt idx="42900">
                  <c:v>29.835999999999999</c:v>
                </c:pt>
                <c:pt idx="42901">
                  <c:v>29.835999999999999</c:v>
                </c:pt>
                <c:pt idx="42902">
                  <c:v>29.835999999999999</c:v>
                </c:pt>
                <c:pt idx="42903">
                  <c:v>29.835999999999999</c:v>
                </c:pt>
                <c:pt idx="42904">
                  <c:v>29.835999999999999</c:v>
                </c:pt>
                <c:pt idx="42905">
                  <c:v>29.835999999999999</c:v>
                </c:pt>
                <c:pt idx="42906">
                  <c:v>29.835999999999999</c:v>
                </c:pt>
                <c:pt idx="42907">
                  <c:v>29.835999999999999</c:v>
                </c:pt>
                <c:pt idx="42908">
                  <c:v>29.835999999999999</c:v>
                </c:pt>
                <c:pt idx="42909">
                  <c:v>29.835999999999999</c:v>
                </c:pt>
                <c:pt idx="42910">
                  <c:v>29.835999999999999</c:v>
                </c:pt>
                <c:pt idx="42911">
                  <c:v>29.835999999999999</c:v>
                </c:pt>
                <c:pt idx="42912">
                  <c:v>29.835999999999999</c:v>
                </c:pt>
                <c:pt idx="42913">
                  <c:v>29.835999999999999</c:v>
                </c:pt>
                <c:pt idx="42914">
                  <c:v>29.835999999999999</c:v>
                </c:pt>
                <c:pt idx="42915">
                  <c:v>29.835999999999999</c:v>
                </c:pt>
                <c:pt idx="42916">
                  <c:v>29.835999999999999</c:v>
                </c:pt>
                <c:pt idx="42917">
                  <c:v>29.835999999999999</c:v>
                </c:pt>
                <c:pt idx="42918">
                  <c:v>29.835999999999999</c:v>
                </c:pt>
                <c:pt idx="42919">
                  <c:v>29.835999999999999</c:v>
                </c:pt>
                <c:pt idx="42920">
                  <c:v>29.835999999999999</c:v>
                </c:pt>
                <c:pt idx="42921">
                  <c:v>29.835999999999999</c:v>
                </c:pt>
                <c:pt idx="42922">
                  <c:v>29.835999999999999</c:v>
                </c:pt>
                <c:pt idx="42923">
                  <c:v>29.835999999999999</c:v>
                </c:pt>
                <c:pt idx="42924">
                  <c:v>29.835999999999999</c:v>
                </c:pt>
                <c:pt idx="42925">
                  <c:v>29.835999999999999</c:v>
                </c:pt>
                <c:pt idx="42926">
                  <c:v>29.835999999999999</c:v>
                </c:pt>
                <c:pt idx="42927">
                  <c:v>29.835999999999999</c:v>
                </c:pt>
                <c:pt idx="42928">
                  <c:v>29.835999999999999</c:v>
                </c:pt>
                <c:pt idx="42929">
                  <c:v>29.835999999999999</c:v>
                </c:pt>
                <c:pt idx="42930">
                  <c:v>29.835999999999999</c:v>
                </c:pt>
                <c:pt idx="42931">
                  <c:v>29.835999999999999</c:v>
                </c:pt>
                <c:pt idx="42932">
                  <c:v>29.835999999999999</c:v>
                </c:pt>
                <c:pt idx="42933">
                  <c:v>29.835999999999999</c:v>
                </c:pt>
                <c:pt idx="42934">
                  <c:v>29.835999999999999</c:v>
                </c:pt>
                <c:pt idx="42935">
                  <c:v>29.835999999999999</c:v>
                </c:pt>
                <c:pt idx="42936">
                  <c:v>29.835999999999999</c:v>
                </c:pt>
                <c:pt idx="42937">
                  <c:v>29.835999999999999</c:v>
                </c:pt>
                <c:pt idx="42938">
                  <c:v>29.835999999999999</c:v>
                </c:pt>
                <c:pt idx="42939">
                  <c:v>29.835999999999999</c:v>
                </c:pt>
                <c:pt idx="42940">
                  <c:v>29.835999999999999</c:v>
                </c:pt>
                <c:pt idx="42941">
                  <c:v>29.835999999999999</c:v>
                </c:pt>
                <c:pt idx="42942">
                  <c:v>29.835999999999999</c:v>
                </c:pt>
                <c:pt idx="42943">
                  <c:v>29.835999999999999</c:v>
                </c:pt>
                <c:pt idx="42944">
                  <c:v>29.835999999999999</c:v>
                </c:pt>
                <c:pt idx="42945">
                  <c:v>29.835999999999999</c:v>
                </c:pt>
                <c:pt idx="42946">
                  <c:v>29.835999999999999</c:v>
                </c:pt>
                <c:pt idx="42947">
                  <c:v>29.835999999999999</c:v>
                </c:pt>
                <c:pt idx="42948">
                  <c:v>29.835999999999999</c:v>
                </c:pt>
                <c:pt idx="42949">
                  <c:v>29.835999999999999</c:v>
                </c:pt>
                <c:pt idx="42950">
                  <c:v>29.835999999999999</c:v>
                </c:pt>
                <c:pt idx="42951">
                  <c:v>29.835999999999999</c:v>
                </c:pt>
                <c:pt idx="42952">
                  <c:v>29.835999999999999</c:v>
                </c:pt>
                <c:pt idx="42953">
                  <c:v>29.835999999999999</c:v>
                </c:pt>
                <c:pt idx="42954">
                  <c:v>29.835999999999999</c:v>
                </c:pt>
                <c:pt idx="42955">
                  <c:v>29.835999999999999</c:v>
                </c:pt>
                <c:pt idx="42956">
                  <c:v>29.835999999999999</c:v>
                </c:pt>
                <c:pt idx="42957">
                  <c:v>29.835999999999999</c:v>
                </c:pt>
                <c:pt idx="42958">
                  <c:v>29.835999999999999</c:v>
                </c:pt>
                <c:pt idx="42959">
                  <c:v>29.835999999999999</c:v>
                </c:pt>
                <c:pt idx="42960">
                  <c:v>29.835999999999999</c:v>
                </c:pt>
                <c:pt idx="42961">
                  <c:v>29.835999999999999</c:v>
                </c:pt>
                <c:pt idx="42962">
                  <c:v>29.835999999999999</c:v>
                </c:pt>
                <c:pt idx="42963">
                  <c:v>29.835999999999999</c:v>
                </c:pt>
                <c:pt idx="42964">
                  <c:v>29.835999999999999</c:v>
                </c:pt>
                <c:pt idx="42965">
                  <c:v>29.835999999999999</c:v>
                </c:pt>
                <c:pt idx="42966">
                  <c:v>29.835999999999999</c:v>
                </c:pt>
                <c:pt idx="42967">
                  <c:v>29.835999999999999</c:v>
                </c:pt>
                <c:pt idx="42968">
                  <c:v>29.835999999999999</c:v>
                </c:pt>
                <c:pt idx="42969">
                  <c:v>29.835999999999999</c:v>
                </c:pt>
                <c:pt idx="42970">
                  <c:v>29.835999999999999</c:v>
                </c:pt>
                <c:pt idx="42971">
                  <c:v>29.835999999999999</c:v>
                </c:pt>
                <c:pt idx="42972">
                  <c:v>29.835999999999999</c:v>
                </c:pt>
                <c:pt idx="42973">
                  <c:v>29.835999999999999</c:v>
                </c:pt>
                <c:pt idx="42974">
                  <c:v>29.835999999999999</c:v>
                </c:pt>
                <c:pt idx="42975">
                  <c:v>29.835999999999999</c:v>
                </c:pt>
                <c:pt idx="42976">
                  <c:v>29.835999999999999</c:v>
                </c:pt>
                <c:pt idx="42977">
                  <c:v>29.835999999999999</c:v>
                </c:pt>
                <c:pt idx="42978">
                  <c:v>29.835999999999999</c:v>
                </c:pt>
                <c:pt idx="42979">
                  <c:v>29.835999999999999</c:v>
                </c:pt>
                <c:pt idx="42980">
                  <c:v>29.835999999999999</c:v>
                </c:pt>
                <c:pt idx="42981">
                  <c:v>29.835999999999999</c:v>
                </c:pt>
                <c:pt idx="42982">
                  <c:v>29.835999999999999</c:v>
                </c:pt>
                <c:pt idx="42983">
                  <c:v>29.835999999999999</c:v>
                </c:pt>
                <c:pt idx="42984">
                  <c:v>29.835999999999999</c:v>
                </c:pt>
                <c:pt idx="42985">
                  <c:v>29.835999999999999</c:v>
                </c:pt>
                <c:pt idx="42986">
                  <c:v>29.835999999999999</c:v>
                </c:pt>
                <c:pt idx="42987">
                  <c:v>29.835999999999999</c:v>
                </c:pt>
                <c:pt idx="42988">
                  <c:v>29.835999999999999</c:v>
                </c:pt>
                <c:pt idx="42989">
                  <c:v>29.835999999999999</c:v>
                </c:pt>
                <c:pt idx="42990">
                  <c:v>29.835999999999999</c:v>
                </c:pt>
                <c:pt idx="42991">
                  <c:v>29.835999999999999</c:v>
                </c:pt>
                <c:pt idx="42992">
                  <c:v>29.835999999999999</c:v>
                </c:pt>
                <c:pt idx="42993">
                  <c:v>29.835999999999999</c:v>
                </c:pt>
                <c:pt idx="42994">
                  <c:v>29.835999999999999</c:v>
                </c:pt>
                <c:pt idx="42995">
                  <c:v>29.835999999999999</c:v>
                </c:pt>
                <c:pt idx="42996">
                  <c:v>29.835999999999999</c:v>
                </c:pt>
                <c:pt idx="42997">
                  <c:v>29.835999999999999</c:v>
                </c:pt>
                <c:pt idx="42998">
                  <c:v>29.835999999999999</c:v>
                </c:pt>
                <c:pt idx="42999">
                  <c:v>29.835999999999999</c:v>
                </c:pt>
                <c:pt idx="43000">
                  <c:v>29.835999999999999</c:v>
                </c:pt>
                <c:pt idx="43001">
                  <c:v>29.835999999999999</c:v>
                </c:pt>
                <c:pt idx="43002">
                  <c:v>29.835999999999999</c:v>
                </c:pt>
                <c:pt idx="43003">
                  <c:v>29.835999999999999</c:v>
                </c:pt>
                <c:pt idx="43004">
                  <c:v>29.835999999999999</c:v>
                </c:pt>
                <c:pt idx="43005">
                  <c:v>29.835999999999999</c:v>
                </c:pt>
                <c:pt idx="43006">
                  <c:v>29.835999999999999</c:v>
                </c:pt>
                <c:pt idx="43007">
                  <c:v>29.835999999999999</c:v>
                </c:pt>
                <c:pt idx="43008">
                  <c:v>29.835999999999999</c:v>
                </c:pt>
                <c:pt idx="43009">
                  <c:v>29.835999999999999</c:v>
                </c:pt>
                <c:pt idx="43010">
                  <c:v>29.835999999999999</c:v>
                </c:pt>
                <c:pt idx="43011">
                  <c:v>29.835999999999999</c:v>
                </c:pt>
                <c:pt idx="43012">
                  <c:v>29.835999999999999</c:v>
                </c:pt>
                <c:pt idx="43013">
                  <c:v>29.835999999999999</c:v>
                </c:pt>
                <c:pt idx="43014">
                  <c:v>29.835999999999999</c:v>
                </c:pt>
                <c:pt idx="43015">
                  <c:v>29.835999999999999</c:v>
                </c:pt>
                <c:pt idx="43016">
                  <c:v>29.835999999999999</c:v>
                </c:pt>
                <c:pt idx="43017">
                  <c:v>29.835999999999999</c:v>
                </c:pt>
                <c:pt idx="43018">
                  <c:v>29.835999999999999</c:v>
                </c:pt>
                <c:pt idx="43019">
                  <c:v>29.835999999999999</c:v>
                </c:pt>
                <c:pt idx="43020">
                  <c:v>29.835999999999999</c:v>
                </c:pt>
                <c:pt idx="43021">
                  <c:v>29.835999999999999</c:v>
                </c:pt>
                <c:pt idx="43022">
                  <c:v>29.835999999999999</c:v>
                </c:pt>
                <c:pt idx="43023">
                  <c:v>29.835999999999999</c:v>
                </c:pt>
                <c:pt idx="43024">
                  <c:v>29.835999999999999</c:v>
                </c:pt>
                <c:pt idx="43025">
                  <c:v>29.835999999999999</c:v>
                </c:pt>
                <c:pt idx="43026">
                  <c:v>29.835999999999999</c:v>
                </c:pt>
                <c:pt idx="43027">
                  <c:v>29.835999999999999</c:v>
                </c:pt>
                <c:pt idx="43028">
                  <c:v>29.835999999999999</c:v>
                </c:pt>
                <c:pt idx="43029">
                  <c:v>29.835999999999999</c:v>
                </c:pt>
                <c:pt idx="43030">
                  <c:v>29.835999999999999</c:v>
                </c:pt>
                <c:pt idx="43031">
                  <c:v>29.835999999999999</c:v>
                </c:pt>
                <c:pt idx="43032">
                  <c:v>29.835999999999999</c:v>
                </c:pt>
                <c:pt idx="43033">
                  <c:v>29.835999999999999</c:v>
                </c:pt>
                <c:pt idx="43034">
                  <c:v>29.835999999999999</c:v>
                </c:pt>
                <c:pt idx="43035">
                  <c:v>29.835999999999999</c:v>
                </c:pt>
                <c:pt idx="43036">
                  <c:v>29.835999999999999</c:v>
                </c:pt>
                <c:pt idx="43037">
                  <c:v>29.835999999999999</c:v>
                </c:pt>
                <c:pt idx="43038">
                  <c:v>29.835999999999999</c:v>
                </c:pt>
                <c:pt idx="43039">
                  <c:v>29.835999999999999</c:v>
                </c:pt>
                <c:pt idx="43040">
                  <c:v>29.835999999999999</c:v>
                </c:pt>
                <c:pt idx="43041">
                  <c:v>29.835999999999999</c:v>
                </c:pt>
                <c:pt idx="43042">
                  <c:v>29.835999999999999</c:v>
                </c:pt>
                <c:pt idx="43043">
                  <c:v>29.835999999999999</c:v>
                </c:pt>
                <c:pt idx="43044">
                  <c:v>29.835999999999999</c:v>
                </c:pt>
                <c:pt idx="43045">
                  <c:v>29.835999999999999</c:v>
                </c:pt>
                <c:pt idx="43046">
                  <c:v>29.835999999999999</c:v>
                </c:pt>
                <c:pt idx="43047">
                  <c:v>29.835999999999999</c:v>
                </c:pt>
                <c:pt idx="43048">
                  <c:v>29.835999999999999</c:v>
                </c:pt>
                <c:pt idx="43049">
                  <c:v>29.835999999999999</c:v>
                </c:pt>
                <c:pt idx="43050">
                  <c:v>29.835999999999999</c:v>
                </c:pt>
                <c:pt idx="43051">
                  <c:v>29.835999999999999</c:v>
                </c:pt>
                <c:pt idx="43052">
                  <c:v>29.835999999999999</c:v>
                </c:pt>
                <c:pt idx="43053">
                  <c:v>29.835999999999999</c:v>
                </c:pt>
                <c:pt idx="43054">
                  <c:v>29.835999999999999</c:v>
                </c:pt>
                <c:pt idx="43055">
                  <c:v>29.835999999999999</c:v>
                </c:pt>
                <c:pt idx="43056">
                  <c:v>29.835999999999999</c:v>
                </c:pt>
                <c:pt idx="43057">
                  <c:v>29.835999999999999</c:v>
                </c:pt>
                <c:pt idx="43058">
                  <c:v>29.835999999999999</c:v>
                </c:pt>
                <c:pt idx="43059">
                  <c:v>29.835999999999999</c:v>
                </c:pt>
                <c:pt idx="43060">
                  <c:v>29.835999999999999</c:v>
                </c:pt>
                <c:pt idx="43061">
                  <c:v>29.835999999999999</c:v>
                </c:pt>
                <c:pt idx="43062">
                  <c:v>29.835999999999999</c:v>
                </c:pt>
                <c:pt idx="43063">
                  <c:v>29.835999999999999</c:v>
                </c:pt>
                <c:pt idx="43064">
                  <c:v>29.835999999999999</c:v>
                </c:pt>
                <c:pt idx="43065">
                  <c:v>29.835999999999999</c:v>
                </c:pt>
                <c:pt idx="43066">
                  <c:v>29.835999999999999</c:v>
                </c:pt>
                <c:pt idx="43067">
                  <c:v>29.835999999999999</c:v>
                </c:pt>
                <c:pt idx="43068">
                  <c:v>29.835999999999999</c:v>
                </c:pt>
                <c:pt idx="43069">
                  <c:v>29.835999999999999</c:v>
                </c:pt>
                <c:pt idx="43070">
                  <c:v>29.835999999999999</c:v>
                </c:pt>
                <c:pt idx="43071">
                  <c:v>29.835999999999999</c:v>
                </c:pt>
                <c:pt idx="43072">
                  <c:v>29.835999999999999</c:v>
                </c:pt>
                <c:pt idx="43073">
                  <c:v>29.835999999999999</c:v>
                </c:pt>
                <c:pt idx="43074">
                  <c:v>29.835999999999999</c:v>
                </c:pt>
                <c:pt idx="43075">
                  <c:v>29.835999999999999</c:v>
                </c:pt>
                <c:pt idx="43076">
                  <c:v>29.835999999999999</c:v>
                </c:pt>
                <c:pt idx="43077">
                  <c:v>29.835999999999999</c:v>
                </c:pt>
                <c:pt idx="43078">
                  <c:v>29.835999999999999</c:v>
                </c:pt>
                <c:pt idx="43079">
                  <c:v>29.835999999999999</c:v>
                </c:pt>
                <c:pt idx="43080">
                  <c:v>29.835999999999999</c:v>
                </c:pt>
                <c:pt idx="43081">
                  <c:v>29.835999999999999</c:v>
                </c:pt>
                <c:pt idx="43082">
                  <c:v>29.835999999999999</c:v>
                </c:pt>
                <c:pt idx="43083">
                  <c:v>29.835999999999999</c:v>
                </c:pt>
                <c:pt idx="43084">
                  <c:v>29.835999999999999</c:v>
                </c:pt>
                <c:pt idx="43085">
                  <c:v>29.835999999999999</c:v>
                </c:pt>
                <c:pt idx="43086">
                  <c:v>29.835999999999999</c:v>
                </c:pt>
                <c:pt idx="43087">
                  <c:v>29.835999999999999</c:v>
                </c:pt>
                <c:pt idx="43088">
                  <c:v>29.835999999999999</c:v>
                </c:pt>
                <c:pt idx="43089">
                  <c:v>29.835999999999999</c:v>
                </c:pt>
                <c:pt idx="43090">
                  <c:v>29.835999999999999</c:v>
                </c:pt>
                <c:pt idx="43091">
                  <c:v>29.835999999999999</c:v>
                </c:pt>
                <c:pt idx="43092">
                  <c:v>29.835999999999999</c:v>
                </c:pt>
                <c:pt idx="43093">
                  <c:v>29.835999999999999</c:v>
                </c:pt>
                <c:pt idx="43094">
                  <c:v>29.835999999999999</c:v>
                </c:pt>
                <c:pt idx="43095">
                  <c:v>29.835999999999999</c:v>
                </c:pt>
                <c:pt idx="43096">
                  <c:v>29.835999999999999</c:v>
                </c:pt>
                <c:pt idx="43097">
                  <c:v>29.835999999999999</c:v>
                </c:pt>
                <c:pt idx="43098">
                  <c:v>29.835999999999999</c:v>
                </c:pt>
                <c:pt idx="43099">
                  <c:v>29.835999999999999</c:v>
                </c:pt>
                <c:pt idx="43100">
                  <c:v>29.835999999999999</c:v>
                </c:pt>
                <c:pt idx="43101">
                  <c:v>29.835999999999999</c:v>
                </c:pt>
                <c:pt idx="43102">
                  <c:v>29.835999999999999</c:v>
                </c:pt>
                <c:pt idx="43103">
                  <c:v>29.835999999999999</c:v>
                </c:pt>
                <c:pt idx="43104">
                  <c:v>29.835999999999999</c:v>
                </c:pt>
                <c:pt idx="43105">
                  <c:v>29.835999999999999</c:v>
                </c:pt>
                <c:pt idx="43106">
                  <c:v>29.835999999999999</c:v>
                </c:pt>
                <c:pt idx="43107">
                  <c:v>29.835999999999999</c:v>
                </c:pt>
                <c:pt idx="43108">
                  <c:v>29.835999999999999</c:v>
                </c:pt>
                <c:pt idx="43109">
                  <c:v>29.835999999999999</c:v>
                </c:pt>
                <c:pt idx="43110">
                  <c:v>29.835999999999999</c:v>
                </c:pt>
                <c:pt idx="43111">
                  <c:v>29.835999999999999</c:v>
                </c:pt>
                <c:pt idx="43112">
                  <c:v>29.835999999999999</c:v>
                </c:pt>
                <c:pt idx="43113">
                  <c:v>29.835999999999999</c:v>
                </c:pt>
                <c:pt idx="43114">
                  <c:v>29.835999999999999</c:v>
                </c:pt>
                <c:pt idx="43115">
                  <c:v>29.835999999999999</c:v>
                </c:pt>
                <c:pt idx="43116">
                  <c:v>29.835999999999999</c:v>
                </c:pt>
                <c:pt idx="43117">
                  <c:v>29.835999999999999</c:v>
                </c:pt>
                <c:pt idx="43118">
                  <c:v>29.835999999999999</c:v>
                </c:pt>
                <c:pt idx="43119">
                  <c:v>29.835999999999999</c:v>
                </c:pt>
                <c:pt idx="43120">
                  <c:v>29.835999999999999</c:v>
                </c:pt>
                <c:pt idx="43121">
                  <c:v>29.835999999999999</c:v>
                </c:pt>
                <c:pt idx="43122">
                  <c:v>29.835999999999999</c:v>
                </c:pt>
                <c:pt idx="43123">
                  <c:v>29.835999999999999</c:v>
                </c:pt>
                <c:pt idx="43124">
                  <c:v>29.835999999999999</c:v>
                </c:pt>
                <c:pt idx="43125">
                  <c:v>29.835999999999999</c:v>
                </c:pt>
                <c:pt idx="43126">
                  <c:v>29.835999999999999</c:v>
                </c:pt>
                <c:pt idx="43127">
                  <c:v>29.835999999999999</c:v>
                </c:pt>
                <c:pt idx="43128">
                  <c:v>29.835999999999999</c:v>
                </c:pt>
                <c:pt idx="43129">
                  <c:v>29.835999999999999</c:v>
                </c:pt>
                <c:pt idx="43130">
                  <c:v>29.835999999999999</c:v>
                </c:pt>
                <c:pt idx="43131">
                  <c:v>29.835999999999999</c:v>
                </c:pt>
                <c:pt idx="43132">
                  <c:v>29.835999999999999</c:v>
                </c:pt>
                <c:pt idx="43133">
                  <c:v>29.835999999999999</c:v>
                </c:pt>
                <c:pt idx="43134">
                  <c:v>29.835999999999999</c:v>
                </c:pt>
                <c:pt idx="43135">
                  <c:v>29.835999999999999</c:v>
                </c:pt>
                <c:pt idx="43136">
                  <c:v>29.835999999999999</c:v>
                </c:pt>
                <c:pt idx="43137">
                  <c:v>29.835999999999999</c:v>
                </c:pt>
                <c:pt idx="43138">
                  <c:v>29.835999999999999</c:v>
                </c:pt>
                <c:pt idx="43139">
                  <c:v>29.835999999999999</c:v>
                </c:pt>
                <c:pt idx="43140">
                  <c:v>29.835999999999999</c:v>
                </c:pt>
                <c:pt idx="43141">
                  <c:v>29.835999999999999</c:v>
                </c:pt>
                <c:pt idx="43142">
                  <c:v>29.835999999999999</c:v>
                </c:pt>
                <c:pt idx="43143">
                  <c:v>29.835999999999999</c:v>
                </c:pt>
                <c:pt idx="43144">
                  <c:v>29.835999999999999</c:v>
                </c:pt>
                <c:pt idx="43145">
                  <c:v>29.835999999999999</c:v>
                </c:pt>
                <c:pt idx="43146">
                  <c:v>29.835999999999999</c:v>
                </c:pt>
                <c:pt idx="43147">
                  <c:v>29.835999999999999</c:v>
                </c:pt>
                <c:pt idx="43148">
                  <c:v>29.835999999999999</c:v>
                </c:pt>
                <c:pt idx="43149">
                  <c:v>29.835999999999999</c:v>
                </c:pt>
                <c:pt idx="43150">
                  <c:v>29.835999999999999</c:v>
                </c:pt>
                <c:pt idx="43151">
                  <c:v>29.835999999999999</c:v>
                </c:pt>
                <c:pt idx="43152">
                  <c:v>29.835999999999999</c:v>
                </c:pt>
                <c:pt idx="43153">
                  <c:v>29.835999999999999</c:v>
                </c:pt>
                <c:pt idx="43154">
                  <c:v>29.835999999999999</c:v>
                </c:pt>
                <c:pt idx="43155">
                  <c:v>29.835999999999999</c:v>
                </c:pt>
                <c:pt idx="43156">
                  <c:v>29.835999999999999</c:v>
                </c:pt>
                <c:pt idx="43157">
                  <c:v>29.835999999999999</c:v>
                </c:pt>
                <c:pt idx="43158">
                  <c:v>29.835999999999999</c:v>
                </c:pt>
                <c:pt idx="43159">
                  <c:v>29.835999999999999</c:v>
                </c:pt>
                <c:pt idx="43160">
                  <c:v>29.835999999999999</c:v>
                </c:pt>
                <c:pt idx="43161">
                  <c:v>29.835999999999999</c:v>
                </c:pt>
                <c:pt idx="43162">
                  <c:v>29.835999999999999</c:v>
                </c:pt>
                <c:pt idx="43163">
                  <c:v>29.835999999999999</c:v>
                </c:pt>
                <c:pt idx="43164">
                  <c:v>29.835999999999999</c:v>
                </c:pt>
                <c:pt idx="43165">
                  <c:v>29.835999999999999</c:v>
                </c:pt>
                <c:pt idx="43166">
                  <c:v>29.835999999999999</c:v>
                </c:pt>
                <c:pt idx="43167">
                  <c:v>29.835999999999999</c:v>
                </c:pt>
                <c:pt idx="43168">
                  <c:v>29.835999999999999</c:v>
                </c:pt>
                <c:pt idx="43169">
                  <c:v>29.835999999999999</c:v>
                </c:pt>
                <c:pt idx="43170">
                  <c:v>29.835999999999999</c:v>
                </c:pt>
                <c:pt idx="43171">
                  <c:v>29.835999999999999</c:v>
                </c:pt>
                <c:pt idx="43172">
                  <c:v>29.835999999999999</c:v>
                </c:pt>
                <c:pt idx="43173">
                  <c:v>29.835999999999999</c:v>
                </c:pt>
                <c:pt idx="43174">
                  <c:v>29.835999999999999</c:v>
                </c:pt>
                <c:pt idx="43175">
                  <c:v>29.835999999999999</c:v>
                </c:pt>
                <c:pt idx="43176">
                  <c:v>29.835999999999999</c:v>
                </c:pt>
                <c:pt idx="43177">
                  <c:v>29.835999999999999</c:v>
                </c:pt>
                <c:pt idx="43178">
                  <c:v>29.835999999999999</c:v>
                </c:pt>
                <c:pt idx="43179">
                  <c:v>29.835999999999999</c:v>
                </c:pt>
                <c:pt idx="43180">
                  <c:v>29.835999999999999</c:v>
                </c:pt>
                <c:pt idx="43181">
                  <c:v>29.835999999999999</c:v>
                </c:pt>
                <c:pt idx="43182">
                  <c:v>29.835999999999999</c:v>
                </c:pt>
                <c:pt idx="43183">
                  <c:v>29.835999999999999</c:v>
                </c:pt>
                <c:pt idx="43184">
                  <c:v>29.835999999999999</c:v>
                </c:pt>
                <c:pt idx="43185">
                  <c:v>29.835999999999999</c:v>
                </c:pt>
                <c:pt idx="43186">
                  <c:v>29.835999999999999</c:v>
                </c:pt>
                <c:pt idx="43187">
                  <c:v>29.835999999999999</c:v>
                </c:pt>
                <c:pt idx="43188">
                  <c:v>29.835999999999999</c:v>
                </c:pt>
                <c:pt idx="43189">
                  <c:v>29.835999999999999</c:v>
                </c:pt>
                <c:pt idx="43190">
                  <c:v>29.835999999999999</c:v>
                </c:pt>
                <c:pt idx="43191">
                  <c:v>29.835999999999999</c:v>
                </c:pt>
                <c:pt idx="43192">
                  <c:v>29.835999999999999</c:v>
                </c:pt>
                <c:pt idx="43193">
                  <c:v>29.835999999999999</c:v>
                </c:pt>
                <c:pt idx="43194">
                  <c:v>29.835999999999999</c:v>
                </c:pt>
                <c:pt idx="43195">
                  <c:v>29.835999999999999</c:v>
                </c:pt>
                <c:pt idx="43196">
                  <c:v>29.835999999999999</c:v>
                </c:pt>
                <c:pt idx="43197">
                  <c:v>29.835999999999999</c:v>
                </c:pt>
                <c:pt idx="43198">
                  <c:v>29.835999999999999</c:v>
                </c:pt>
                <c:pt idx="43199">
                  <c:v>29.835999999999999</c:v>
                </c:pt>
                <c:pt idx="43200">
                  <c:v>29.835999999999999</c:v>
                </c:pt>
                <c:pt idx="43201">
                  <c:v>29.835999999999999</c:v>
                </c:pt>
                <c:pt idx="43202">
                  <c:v>29.835999999999999</c:v>
                </c:pt>
                <c:pt idx="43203">
                  <c:v>29.835999999999999</c:v>
                </c:pt>
                <c:pt idx="43204">
                  <c:v>29.835999999999999</c:v>
                </c:pt>
                <c:pt idx="43205">
                  <c:v>29.835999999999999</c:v>
                </c:pt>
                <c:pt idx="43206">
                  <c:v>29.835999999999999</c:v>
                </c:pt>
                <c:pt idx="43207">
                  <c:v>29.835999999999999</c:v>
                </c:pt>
                <c:pt idx="43208">
                  <c:v>29.835999999999999</c:v>
                </c:pt>
                <c:pt idx="43209">
                  <c:v>29.835999999999999</c:v>
                </c:pt>
                <c:pt idx="43210">
                  <c:v>29.835999999999999</c:v>
                </c:pt>
                <c:pt idx="43211">
                  <c:v>29.835999999999999</c:v>
                </c:pt>
                <c:pt idx="43212">
                  <c:v>29.835999999999999</c:v>
                </c:pt>
                <c:pt idx="43213">
                  <c:v>29.835999999999999</c:v>
                </c:pt>
                <c:pt idx="43214">
                  <c:v>29.835999999999999</c:v>
                </c:pt>
                <c:pt idx="43215">
                  <c:v>29.835999999999999</c:v>
                </c:pt>
                <c:pt idx="43216">
                  <c:v>29.835999999999999</c:v>
                </c:pt>
                <c:pt idx="43217">
                  <c:v>29.835999999999999</c:v>
                </c:pt>
                <c:pt idx="43218">
                  <c:v>29.835999999999999</c:v>
                </c:pt>
                <c:pt idx="43219">
                  <c:v>29.835999999999999</c:v>
                </c:pt>
                <c:pt idx="43220">
                  <c:v>29.835999999999999</c:v>
                </c:pt>
                <c:pt idx="43221">
                  <c:v>29.835999999999999</c:v>
                </c:pt>
                <c:pt idx="43222">
                  <c:v>29.835999999999999</c:v>
                </c:pt>
                <c:pt idx="43223">
                  <c:v>29.835999999999999</c:v>
                </c:pt>
                <c:pt idx="43224">
                  <c:v>29.835999999999999</c:v>
                </c:pt>
                <c:pt idx="43225">
                  <c:v>29.835999999999999</c:v>
                </c:pt>
                <c:pt idx="43226">
                  <c:v>29.835999999999999</c:v>
                </c:pt>
                <c:pt idx="43227">
                  <c:v>29.835999999999999</c:v>
                </c:pt>
                <c:pt idx="43228">
                  <c:v>29.835999999999999</c:v>
                </c:pt>
                <c:pt idx="43229">
                  <c:v>29.835999999999999</c:v>
                </c:pt>
                <c:pt idx="43230">
                  <c:v>29.835999999999999</c:v>
                </c:pt>
                <c:pt idx="43231">
                  <c:v>29.835999999999999</c:v>
                </c:pt>
                <c:pt idx="43232">
                  <c:v>29.835999999999999</c:v>
                </c:pt>
                <c:pt idx="43233">
                  <c:v>29.835999999999999</c:v>
                </c:pt>
                <c:pt idx="43234">
                  <c:v>29.835999999999999</c:v>
                </c:pt>
                <c:pt idx="43235">
                  <c:v>29.835999999999999</c:v>
                </c:pt>
                <c:pt idx="43236">
                  <c:v>29.835999999999999</c:v>
                </c:pt>
                <c:pt idx="43237">
                  <c:v>29.835999999999999</c:v>
                </c:pt>
                <c:pt idx="43238">
                  <c:v>29.835999999999999</c:v>
                </c:pt>
                <c:pt idx="43239">
                  <c:v>29.835999999999999</c:v>
                </c:pt>
                <c:pt idx="43240">
                  <c:v>29.835999999999999</c:v>
                </c:pt>
                <c:pt idx="43241">
                  <c:v>29.835999999999999</c:v>
                </c:pt>
                <c:pt idx="43242">
                  <c:v>29.835999999999999</c:v>
                </c:pt>
                <c:pt idx="43243">
                  <c:v>29.835999999999999</c:v>
                </c:pt>
                <c:pt idx="43244">
                  <c:v>29.835999999999999</c:v>
                </c:pt>
                <c:pt idx="43245">
                  <c:v>29.835999999999999</c:v>
                </c:pt>
                <c:pt idx="43246">
                  <c:v>29.835999999999999</c:v>
                </c:pt>
                <c:pt idx="43247">
                  <c:v>29.835999999999999</c:v>
                </c:pt>
                <c:pt idx="43248">
                  <c:v>29.835999999999999</c:v>
                </c:pt>
                <c:pt idx="43249">
                  <c:v>29.835999999999999</c:v>
                </c:pt>
                <c:pt idx="43250">
                  <c:v>29.835999999999999</c:v>
                </c:pt>
                <c:pt idx="43251">
                  <c:v>29.835999999999999</c:v>
                </c:pt>
                <c:pt idx="43252">
                  <c:v>29.835999999999999</c:v>
                </c:pt>
                <c:pt idx="43253">
                  <c:v>29.835999999999999</c:v>
                </c:pt>
                <c:pt idx="43254">
                  <c:v>29.835999999999999</c:v>
                </c:pt>
                <c:pt idx="43255">
                  <c:v>29.835999999999999</c:v>
                </c:pt>
                <c:pt idx="43256">
                  <c:v>29.835999999999999</c:v>
                </c:pt>
                <c:pt idx="43257">
                  <c:v>29.835999999999999</c:v>
                </c:pt>
                <c:pt idx="43258">
                  <c:v>29.835999999999999</c:v>
                </c:pt>
                <c:pt idx="43259">
                  <c:v>29.835999999999999</c:v>
                </c:pt>
                <c:pt idx="43260">
                  <c:v>29.835999999999999</c:v>
                </c:pt>
                <c:pt idx="43261">
                  <c:v>29.835999999999999</c:v>
                </c:pt>
                <c:pt idx="43262">
                  <c:v>29.835999999999999</c:v>
                </c:pt>
                <c:pt idx="43263">
                  <c:v>29.835999999999999</c:v>
                </c:pt>
                <c:pt idx="43264">
                  <c:v>29.835999999999999</c:v>
                </c:pt>
                <c:pt idx="43265">
                  <c:v>29.835999999999999</c:v>
                </c:pt>
                <c:pt idx="43266">
                  <c:v>29.835999999999999</c:v>
                </c:pt>
                <c:pt idx="43267">
                  <c:v>29.835999999999999</c:v>
                </c:pt>
                <c:pt idx="43268">
                  <c:v>29.835999999999999</c:v>
                </c:pt>
                <c:pt idx="43269">
                  <c:v>29.835999999999999</c:v>
                </c:pt>
                <c:pt idx="43270">
                  <c:v>29.835999999999999</c:v>
                </c:pt>
                <c:pt idx="43271">
                  <c:v>29.835999999999999</c:v>
                </c:pt>
                <c:pt idx="43272">
                  <c:v>29.835999999999999</c:v>
                </c:pt>
                <c:pt idx="43273">
                  <c:v>29.835999999999999</c:v>
                </c:pt>
                <c:pt idx="43274">
                  <c:v>29.835999999999999</c:v>
                </c:pt>
                <c:pt idx="43275">
                  <c:v>29.835999999999999</c:v>
                </c:pt>
                <c:pt idx="43276">
                  <c:v>29.835999999999999</c:v>
                </c:pt>
                <c:pt idx="43277">
                  <c:v>29.835999999999999</c:v>
                </c:pt>
                <c:pt idx="43278">
                  <c:v>29.835999999999999</c:v>
                </c:pt>
                <c:pt idx="43279">
                  <c:v>29.835999999999999</c:v>
                </c:pt>
                <c:pt idx="43280">
                  <c:v>29.835999999999999</c:v>
                </c:pt>
                <c:pt idx="43281">
                  <c:v>29.835999999999999</c:v>
                </c:pt>
                <c:pt idx="43282">
                  <c:v>29.835999999999999</c:v>
                </c:pt>
                <c:pt idx="43283">
                  <c:v>29.835999999999999</c:v>
                </c:pt>
                <c:pt idx="43284">
                  <c:v>29.835999999999999</c:v>
                </c:pt>
                <c:pt idx="43285">
                  <c:v>29.835999999999999</c:v>
                </c:pt>
                <c:pt idx="43286">
                  <c:v>29.835999999999999</c:v>
                </c:pt>
                <c:pt idx="43287">
                  <c:v>29.835999999999999</c:v>
                </c:pt>
                <c:pt idx="43288">
                  <c:v>29.835999999999999</c:v>
                </c:pt>
                <c:pt idx="43289">
                  <c:v>29.835999999999999</c:v>
                </c:pt>
                <c:pt idx="43290">
                  <c:v>29.835999999999999</c:v>
                </c:pt>
                <c:pt idx="43291">
                  <c:v>29.835999999999999</c:v>
                </c:pt>
                <c:pt idx="43292">
                  <c:v>29.835999999999999</c:v>
                </c:pt>
                <c:pt idx="43293">
                  <c:v>29.835999999999999</c:v>
                </c:pt>
                <c:pt idx="43294">
                  <c:v>29.835999999999999</c:v>
                </c:pt>
                <c:pt idx="43295">
                  <c:v>29.835999999999999</c:v>
                </c:pt>
                <c:pt idx="43296">
                  <c:v>29.835999999999999</c:v>
                </c:pt>
                <c:pt idx="43297">
                  <c:v>29.835999999999999</c:v>
                </c:pt>
                <c:pt idx="43298">
                  <c:v>29.835999999999999</c:v>
                </c:pt>
                <c:pt idx="43299">
                  <c:v>29.835999999999999</c:v>
                </c:pt>
                <c:pt idx="43300">
                  <c:v>29.835999999999999</c:v>
                </c:pt>
                <c:pt idx="43301">
                  <c:v>29.835999999999999</c:v>
                </c:pt>
                <c:pt idx="43302">
                  <c:v>29.835999999999999</c:v>
                </c:pt>
                <c:pt idx="43303">
                  <c:v>29.835999999999999</c:v>
                </c:pt>
                <c:pt idx="43304">
                  <c:v>29.835999999999999</c:v>
                </c:pt>
                <c:pt idx="43305">
                  <c:v>29.835999999999999</c:v>
                </c:pt>
                <c:pt idx="43306">
                  <c:v>29.835999999999999</c:v>
                </c:pt>
                <c:pt idx="43307">
                  <c:v>29.835999999999999</c:v>
                </c:pt>
                <c:pt idx="43308">
                  <c:v>29.835999999999999</c:v>
                </c:pt>
                <c:pt idx="43309">
                  <c:v>29.835999999999999</c:v>
                </c:pt>
                <c:pt idx="43310">
                  <c:v>29.835999999999999</c:v>
                </c:pt>
                <c:pt idx="43311">
                  <c:v>29.835999999999999</c:v>
                </c:pt>
                <c:pt idx="43312">
                  <c:v>29.835999999999999</c:v>
                </c:pt>
                <c:pt idx="43313">
                  <c:v>29.835999999999999</c:v>
                </c:pt>
                <c:pt idx="43314">
                  <c:v>29.835999999999999</c:v>
                </c:pt>
                <c:pt idx="43315">
                  <c:v>29.835999999999999</c:v>
                </c:pt>
                <c:pt idx="43316">
                  <c:v>29.835999999999999</c:v>
                </c:pt>
                <c:pt idx="43317">
                  <c:v>29.835999999999999</c:v>
                </c:pt>
                <c:pt idx="43318">
                  <c:v>29.835999999999999</c:v>
                </c:pt>
                <c:pt idx="43319">
                  <c:v>29.835999999999999</c:v>
                </c:pt>
                <c:pt idx="43320">
                  <c:v>29.835999999999999</c:v>
                </c:pt>
                <c:pt idx="43321">
                  <c:v>29.835999999999999</c:v>
                </c:pt>
                <c:pt idx="43322">
                  <c:v>29.835999999999999</c:v>
                </c:pt>
                <c:pt idx="43323">
                  <c:v>29.835999999999999</c:v>
                </c:pt>
                <c:pt idx="43324">
                  <c:v>29.835999999999999</c:v>
                </c:pt>
                <c:pt idx="43325">
                  <c:v>29.835999999999999</c:v>
                </c:pt>
                <c:pt idx="43326">
                  <c:v>29.835999999999999</c:v>
                </c:pt>
                <c:pt idx="43327">
                  <c:v>29.835999999999999</c:v>
                </c:pt>
                <c:pt idx="43328">
                  <c:v>29.835999999999999</c:v>
                </c:pt>
                <c:pt idx="43329">
                  <c:v>29.835999999999999</c:v>
                </c:pt>
                <c:pt idx="43330">
                  <c:v>29.835999999999999</c:v>
                </c:pt>
                <c:pt idx="43331">
                  <c:v>29.835999999999999</c:v>
                </c:pt>
                <c:pt idx="43332">
                  <c:v>29.835999999999999</c:v>
                </c:pt>
                <c:pt idx="43333">
                  <c:v>29.835999999999999</c:v>
                </c:pt>
                <c:pt idx="43334">
                  <c:v>29.835999999999999</c:v>
                </c:pt>
                <c:pt idx="43335">
                  <c:v>29.835999999999999</c:v>
                </c:pt>
                <c:pt idx="43336">
                  <c:v>29.835999999999999</c:v>
                </c:pt>
                <c:pt idx="43337">
                  <c:v>29.835999999999999</c:v>
                </c:pt>
                <c:pt idx="43338">
                  <c:v>29.835999999999999</c:v>
                </c:pt>
                <c:pt idx="43339">
                  <c:v>29.835999999999999</c:v>
                </c:pt>
                <c:pt idx="43340">
                  <c:v>29.835999999999999</c:v>
                </c:pt>
                <c:pt idx="43341">
                  <c:v>29.835999999999999</c:v>
                </c:pt>
                <c:pt idx="43342">
                  <c:v>29.835999999999999</c:v>
                </c:pt>
                <c:pt idx="43343">
                  <c:v>29.835999999999999</c:v>
                </c:pt>
                <c:pt idx="43344">
                  <c:v>29.835999999999999</c:v>
                </c:pt>
                <c:pt idx="43345">
                  <c:v>29.835999999999999</c:v>
                </c:pt>
                <c:pt idx="43346">
                  <c:v>29.835999999999999</c:v>
                </c:pt>
                <c:pt idx="43347">
                  <c:v>29.835999999999999</c:v>
                </c:pt>
                <c:pt idx="43348">
                  <c:v>29.835999999999999</c:v>
                </c:pt>
                <c:pt idx="43349">
                  <c:v>29.835999999999999</c:v>
                </c:pt>
                <c:pt idx="43350">
                  <c:v>29.835999999999999</c:v>
                </c:pt>
                <c:pt idx="43351">
                  <c:v>29.835999999999999</c:v>
                </c:pt>
                <c:pt idx="43352">
                  <c:v>29.835999999999999</c:v>
                </c:pt>
                <c:pt idx="43353">
                  <c:v>29.835999999999999</c:v>
                </c:pt>
                <c:pt idx="43354">
                  <c:v>29.835999999999999</c:v>
                </c:pt>
                <c:pt idx="43355">
                  <c:v>29.835999999999999</c:v>
                </c:pt>
                <c:pt idx="43356">
                  <c:v>29.835999999999999</c:v>
                </c:pt>
                <c:pt idx="43357">
                  <c:v>29.835999999999999</c:v>
                </c:pt>
                <c:pt idx="43358">
                  <c:v>29.835999999999999</c:v>
                </c:pt>
                <c:pt idx="43359">
                  <c:v>29.835999999999999</c:v>
                </c:pt>
                <c:pt idx="43360">
                  <c:v>29.835999999999999</c:v>
                </c:pt>
                <c:pt idx="43361">
                  <c:v>29.835999999999999</c:v>
                </c:pt>
                <c:pt idx="43362">
                  <c:v>29.835999999999999</c:v>
                </c:pt>
                <c:pt idx="43363">
                  <c:v>29.835999999999999</c:v>
                </c:pt>
                <c:pt idx="43364">
                  <c:v>29.835999999999999</c:v>
                </c:pt>
                <c:pt idx="43365">
                  <c:v>29.835999999999999</c:v>
                </c:pt>
                <c:pt idx="43366">
                  <c:v>29.835999999999999</c:v>
                </c:pt>
                <c:pt idx="43367">
                  <c:v>29.835999999999999</c:v>
                </c:pt>
                <c:pt idx="43368">
                  <c:v>29.835999999999999</c:v>
                </c:pt>
                <c:pt idx="43369">
                  <c:v>29.835999999999999</c:v>
                </c:pt>
                <c:pt idx="43370">
                  <c:v>29.835999999999999</c:v>
                </c:pt>
                <c:pt idx="43371">
                  <c:v>29.835999999999999</c:v>
                </c:pt>
                <c:pt idx="43372">
                  <c:v>29.835999999999999</c:v>
                </c:pt>
                <c:pt idx="43373">
                  <c:v>29.835999999999999</c:v>
                </c:pt>
                <c:pt idx="43374">
                  <c:v>29.835999999999999</c:v>
                </c:pt>
                <c:pt idx="43375">
                  <c:v>29.835999999999999</c:v>
                </c:pt>
                <c:pt idx="43376">
                  <c:v>29.835999999999999</c:v>
                </c:pt>
                <c:pt idx="43377">
                  <c:v>29.835999999999999</c:v>
                </c:pt>
                <c:pt idx="43378">
                  <c:v>29.835999999999999</c:v>
                </c:pt>
                <c:pt idx="43379">
                  <c:v>29.835999999999999</c:v>
                </c:pt>
                <c:pt idx="43380">
                  <c:v>29.835999999999999</c:v>
                </c:pt>
                <c:pt idx="43381">
                  <c:v>29.835999999999999</c:v>
                </c:pt>
                <c:pt idx="43382">
                  <c:v>29.835999999999999</c:v>
                </c:pt>
                <c:pt idx="43383">
                  <c:v>29.835999999999999</c:v>
                </c:pt>
                <c:pt idx="43384">
                  <c:v>29.835999999999999</c:v>
                </c:pt>
                <c:pt idx="43385">
                  <c:v>29.835999999999999</c:v>
                </c:pt>
                <c:pt idx="43386">
                  <c:v>29.835999999999999</c:v>
                </c:pt>
                <c:pt idx="43387">
                  <c:v>29.835999999999999</c:v>
                </c:pt>
                <c:pt idx="43388">
                  <c:v>29.835999999999999</c:v>
                </c:pt>
                <c:pt idx="43389">
                  <c:v>29.835999999999999</c:v>
                </c:pt>
                <c:pt idx="43390">
                  <c:v>29.835999999999999</c:v>
                </c:pt>
                <c:pt idx="43391">
                  <c:v>29.835999999999999</c:v>
                </c:pt>
                <c:pt idx="43392">
                  <c:v>29.835999999999999</c:v>
                </c:pt>
                <c:pt idx="43393">
                  <c:v>29.835999999999999</c:v>
                </c:pt>
                <c:pt idx="43394">
                  <c:v>29.835999999999999</c:v>
                </c:pt>
                <c:pt idx="43395">
                  <c:v>29.835999999999999</c:v>
                </c:pt>
                <c:pt idx="43396">
                  <c:v>29.835999999999999</c:v>
                </c:pt>
                <c:pt idx="43397">
                  <c:v>29.835999999999999</c:v>
                </c:pt>
                <c:pt idx="43398">
                  <c:v>29.835999999999999</c:v>
                </c:pt>
                <c:pt idx="43399">
                  <c:v>29.835999999999999</c:v>
                </c:pt>
                <c:pt idx="43400">
                  <c:v>29.835999999999999</c:v>
                </c:pt>
                <c:pt idx="43401">
                  <c:v>29.835999999999999</c:v>
                </c:pt>
                <c:pt idx="43402">
                  <c:v>29.835999999999999</c:v>
                </c:pt>
                <c:pt idx="43403">
                  <c:v>29.835999999999999</c:v>
                </c:pt>
                <c:pt idx="43404">
                  <c:v>29.835999999999999</c:v>
                </c:pt>
                <c:pt idx="43405">
                  <c:v>29.835999999999999</c:v>
                </c:pt>
                <c:pt idx="43406">
                  <c:v>29.835999999999999</c:v>
                </c:pt>
                <c:pt idx="43407">
                  <c:v>29.835999999999999</c:v>
                </c:pt>
                <c:pt idx="43408">
                  <c:v>29.835999999999999</c:v>
                </c:pt>
                <c:pt idx="43409">
                  <c:v>29.835999999999999</c:v>
                </c:pt>
                <c:pt idx="43410">
                  <c:v>29.835999999999999</c:v>
                </c:pt>
                <c:pt idx="43411">
                  <c:v>29.835999999999999</c:v>
                </c:pt>
                <c:pt idx="43412">
                  <c:v>29.835999999999999</c:v>
                </c:pt>
                <c:pt idx="43413">
                  <c:v>29.835999999999999</c:v>
                </c:pt>
                <c:pt idx="43414">
                  <c:v>29.835999999999999</c:v>
                </c:pt>
                <c:pt idx="43415">
                  <c:v>29.835999999999999</c:v>
                </c:pt>
                <c:pt idx="43416">
                  <c:v>29.835999999999999</c:v>
                </c:pt>
                <c:pt idx="43417">
                  <c:v>29.835999999999999</c:v>
                </c:pt>
                <c:pt idx="43418">
                  <c:v>29.835999999999999</c:v>
                </c:pt>
                <c:pt idx="43419">
                  <c:v>29.835999999999999</c:v>
                </c:pt>
                <c:pt idx="43420">
                  <c:v>29.835999999999999</c:v>
                </c:pt>
                <c:pt idx="43421">
                  <c:v>29.835999999999999</c:v>
                </c:pt>
                <c:pt idx="43422">
                  <c:v>29.835999999999999</c:v>
                </c:pt>
                <c:pt idx="43423">
                  <c:v>29.835999999999999</c:v>
                </c:pt>
                <c:pt idx="43424">
                  <c:v>29.835999999999999</c:v>
                </c:pt>
                <c:pt idx="43425">
                  <c:v>29.835999999999999</c:v>
                </c:pt>
                <c:pt idx="43426">
                  <c:v>29.835999999999999</c:v>
                </c:pt>
                <c:pt idx="43427">
                  <c:v>29.835999999999999</c:v>
                </c:pt>
                <c:pt idx="43428">
                  <c:v>29.835999999999999</c:v>
                </c:pt>
                <c:pt idx="43429">
                  <c:v>29.835999999999999</c:v>
                </c:pt>
                <c:pt idx="43430">
                  <c:v>29.835999999999999</c:v>
                </c:pt>
                <c:pt idx="43431">
                  <c:v>29.835999999999999</c:v>
                </c:pt>
                <c:pt idx="43432">
                  <c:v>29.835999999999999</c:v>
                </c:pt>
                <c:pt idx="43433">
                  <c:v>29.835999999999999</c:v>
                </c:pt>
                <c:pt idx="43434">
                  <c:v>29.835999999999999</c:v>
                </c:pt>
                <c:pt idx="43435">
                  <c:v>29.835999999999999</c:v>
                </c:pt>
                <c:pt idx="43436">
                  <c:v>29.835999999999999</c:v>
                </c:pt>
                <c:pt idx="43437">
                  <c:v>29.835999999999999</c:v>
                </c:pt>
                <c:pt idx="43438">
                  <c:v>29.835999999999999</c:v>
                </c:pt>
                <c:pt idx="43439">
                  <c:v>29.835999999999999</c:v>
                </c:pt>
                <c:pt idx="43440">
                  <c:v>29.835999999999999</c:v>
                </c:pt>
                <c:pt idx="43441">
                  <c:v>29.835999999999999</c:v>
                </c:pt>
                <c:pt idx="43442">
                  <c:v>29.835999999999999</c:v>
                </c:pt>
                <c:pt idx="43443">
                  <c:v>29.835999999999999</c:v>
                </c:pt>
                <c:pt idx="43444">
                  <c:v>29.835999999999999</c:v>
                </c:pt>
                <c:pt idx="43445">
                  <c:v>29.835999999999999</c:v>
                </c:pt>
                <c:pt idx="43446">
                  <c:v>29.835999999999999</c:v>
                </c:pt>
                <c:pt idx="43447">
                  <c:v>29.835999999999999</c:v>
                </c:pt>
                <c:pt idx="43448">
                  <c:v>29.835999999999999</c:v>
                </c:pt>
                <c:pt idx="43449">
                  <c:v>29.835999999999999</c:v>
                </c:pt>
                <c:pt idx="43450">
                  <c:v>29.835999999999999</c:v>
                </c:pt>
                <c:pt idx="43451">
                  <c:v>29.835999999999999</c:v>
                </c:pt>
                <c:pt idx="43452">
                  <c:v>29.835999999999999</c:v>
                </c:pt>
                <c:pt idx="43453">
                  <c:v>29.835999999999999</c:v>
                </c:pt>
                <c:pt idx="43454">
                  <c:v>29.835999999999999</c:v>
                </c:pt>
                <c:pt idx="43455">
                  <c:v>29.835999999999999</c:v>
                </c:pt>
                <c:pt idx="43456">
                  <c:v>29.835999999999999</c:v>
                </c:pt>
                <c:pt idx="43457">
                  <c:v>29.835999999999999</c:v>
                </c:pt>
                <c:pt idx="43458">
                  <c:v>29.835999999999999</c:v>
                </c:pt>
                <c:pt idx="43459">
                  <c:v>29.835999999999999</c:v>
                </c:pt>
                <c:pt idx="43460">
                  <c:v>29.835999999999999</c:v>
                </c:pt>
                <c:pt idx="43461">
                  <c:v>29.835999999999999</c:v>
                </c:pt>
                <c:pt idx="43462">
                  <c:v>29.835999999999999</c:v>
                </c:pt>
                <c:pt idx="43463">
                  <c:v>29.835999999999999</c:v>
                </c:pt>
                <c:pt idx="43464">
                  <c:v>29.835999999999999</c:v>
                </c:pt>
                <c:pt idx="43465">
                  <c:v>29.835999999999999</c:v>
                </c:pt>
                <c:pt idx="43466">
                  <c:v>29.835999999999999</c:v>
                </c:pt>
                <c:pt idx="43467">
                  <c:v>29.835999999999999</c:v>
                </c:pt>
                <c:pt idx="43468">
                  <c:v>29.835999999999999</c:v>
                </c:pt>
                <c:pt idx="43469">
                  <c:v>29.835999999999999</c:v>
                </c:pt>
                <c:pt idx="43470">
                  <c:v>29.835999999999999</c:v>
                </c:pt>
                <c:pt idx="43471">
                  <c:v>29.835999999999999</c:v>
                </c:pt>
                <c:pt idx="43472">
                  <c:v>29.835999999999999</c:v>
                </c:pt>
                <c:pt idx="43473">
                  <c:v>29.835999999999999</c:v>
                </c:pt>
                <c:pt idx="43474">
                  <c:v>29.835999999999999</c:v>
                </c:pt>
                <c:pt idx="43475">
                  <c:v>29.835999999999999</c:v>
                </c:pt>
                <c:pt idx="43476">
                  <c:v>29.835999999999999</c:v>
                </c:pt>
                <c:pt idx="43477">
                  <c:v>29.835999999999999</c:v>
                </c:pt>
                <c:pt idx="43478">
                  <c:v>29.835999999999999</c:v>
                </c:pt>
                <c:pt idx="43479">
                  <c:v>29.835999999999999</c:v>
                </c:pt>
                <c:pt idx="43480">
                  <c:v>29.835999999999999</c:v>
                </c:pt>
                <c:pt idx="43481">
                  <c:v>29.835999999999999</c:v>
                </c:pt>
                <c:pt idx="43482">
                  <c:v>29.835999999999999</c:v>
                </c:pt>
                <c:pt idx="43483">
                  <c:v>29.835999999999999</c:v>
                </c:pt>
                <c:pt idx="43484">
                  <c:v>29.835999999999999</c:v>
                </c:pt>
                <c:pt idx="43485">
                  <c:v>29.835999999999999</c:v>
                </c:pt>
                <c:pt idx="43486">
                  <c:v>29.835999999999999</c:v>
                </c:pt>
                <c:pt idx="43487">
                  <c:v>29.835999999999999</c:v>
                </c:pt>
                <c:pt idx="43488">
                  <c:v>29.835999999999999</c:v>
                </c:pt>
                <c:pt idx="43489">
                  <c:v>29.835999999999999</c:v>
                </c:pt>
                <c:pt idx="43490">
                  <c:v>29.835999999999999</c:v>
                </c:pt>
                <c:pt idx="43491">
                  <c:v>29.835999999999999</c:v>
                </c:pt>
                <c:pt idx="43492">
                  <c:v>29.835999999999999</c:v>
                </c:pt>
                <c:pt idx="43493">
                  <c:v>29.835999999999999</c:v>
                </c:pt>
                <c:pt idx="43494">
                  <c:v>29.835999999999999</c:v>
                </c:pt>
                <c:pt idx="43495">
                  <c:v>29.835999999999999</c:v>
                </c:pt>
                <c:pt idx="43496">
                  <c:v>29.835999999999999</c:v>
                </c:pt>
                <c:pt idx="43497">
                  <c:v>29.835999999999999</c:v>
                </c:pt>
                <c:pt idx="43498">
                  <c:v>29.835999999999999</c:v>
                </c:pt>
                <c:pt idx="43499">
                  <c:v>29.835999999999999</c:v>
                </c:pt>
                <c:pt idx="43500">
                  <c:v>29.835999999999999</c:v>
                </c:pt>
                <c:pt idx="43501">
                  <c:v>29.835999999999999</c:v>
                </c:pt>
                <c:pt idx="43502">
                  <c:v>29.835999999999999</c:v>
                </c:pt>
                <c:pt idx="43503">
                  <c:v>29.835999999999999</c:v>
                </c:pt>
                <c:pt idx="43504">
                  <c:v>29.835999999999999</c:v>
                </c:pt>
                <c:pt idx="43505">
                  <c:v>29.835999999999999</c:v>
                </c:pt>
                <c:pt idx="43506">
                  <c:v>29.835999999999999</c:v>
                </c:pt>
                <c:pt idx="43507">
                  <c:v>29.835999999999999</c:v>
                </c:pt>
                <c:pt idx="43508">
                  <c:v>29.835999999999999</c:v>
                </c:pt>
                <c:pt idx="43509">
                  <c:v>29.835999999999999</c:v>
                </c:pt>
                <c:pt idx="43510">
                  <c:v>29.835999999999999</c:v>
                </c:pt>
                <c:pt idx="43511">
                  <c:v>29.835999999999999</c:v>
                </c:pt>
                <c:pt idx="43512">
                  <c:v>29.835999999999999</c:v>
                </c:pt>
                <c:pt idx="43513">
                  <c:v>29.835999999999999</c:v>
                </c:pt>
                <c:pt idx="43514">
                  <c:v>29.835999999999999</c:v>
                </c:pt>
                <c:pt idx="43515">
                  <c:v>29.835999999999999</c:v>
                </c:pt>
                <c:pt idx="43516">
                  <c:v>29.835999999999999</c:v>
                </c:pt>
                <c:pt idx="43517">
                  <c:v>29.835999999999999</c:v>
                </c:pt>
                <c:pt idx="43518">
                  <c:v>29.835999999999999</c:v>
                </c:pt>
                <c:pt idx="43519">
                  <c:v>29.835999999999999</c:v>
                </c:pt>
                <c:pt idx="43520">
                  <c:v>29.835999999999999</c:v>
                </c:pt>
                <c:pt idx="43521">
                  <c:v>29.835999999999999</c:v>
                </c:pt>
                <c:pt idx="43522">
                  <c:v>29.835999999999999</c:v>
                </c:pt>
                <c:pt idx="43523">
                  <c:v>29.835999999999999</c:v>
                </c:pt>
                <c:pt idx="43524">
                  <c:v>29.835999999999999</c:v>
                </c:pt>
                <c:pt idx="43525">
                  <c:v>29.835999999999999</c:v>
                </c:pt>
                <c:pt idx="43526">
                  <c:v>29.835999999999999</c:v>
                </c:pt>
                <c:pt idx="43527">
                  <c:v>29.835999999999999</c:v>
                </c:pt>
                <c:pt idx="43528">
                  <c:v>29.835999999999999</c:v>
                </c:pt>
                <c:pt idx="43529">
                  <c:v>29.835999999999999</c:v>
                </c:pt>
                <c:pt idx="43530">
                  <c:v>29.835999999999999</c:v>
                </c:pt>
                <c:pt idx="43531">
                  <c:v>29.835999999999999</c:v>
                </c:pt>
                <c:pt idx="43532">
                  <c:v>29.835999999999999</c:v>
                </c:pt>
                <c:pt idx="43533">
                  <c:v>29.835999999999999</c:v>
                </c:pt>
                <c:pt idx="43534">
                  <c:v>29.835999999999999</c:v>
                </c:pt>
                <c:pt idx="43535">
                  <c:v>29.835999999999999</c:v>
                </c:pt>
                <c:pt idx="43536">
                  <c:v>29.835999999999999</c:v>
                </c:pt>
                <c:pt idx="43537">
                  <c:v>29.835999999999999</c:v>
                </c:pt>
                <c:pt idx="43538">
                  <c:v>29.835999999999999</c:v>
                </c:pt>
                <c:pt idx="43539">
                  <c:v>29.835999999999999</c:v>
                </c:pt>
                <c:pt idx="43540">
                  <c:v>29.835999999999999</c:v>
                </c:pt>
                <c:pt idx="43541">
                  <c:v>29.835999999999999</c:v>
                </c:pt>
                <c:pt idx="43542">
                  <c:v>29.835999999999999</c:v>
                </c:pt>
                <c:pt idx="43543">
                  <c:v>29.835999999999999</c:v>
                </c:pt>
                <c:pt idx="43544">
                  <c:v>29.835999999999999</c:v>
                </c:pt>
                <c:pt idx="43545">
                  <c:v>29.835999999999999</c:v>
                </c:pt>
                <c:pt idx="43546">
                  <c:v>29.835999999999999</c:v>
                </c:pt>
                <c:pt idx="43547">
                  <c:v>29.835999999999999</c:v>
                </c:pt>
                <c:pt idx="43548">
                  <c:v>29.835999999999999</c:v>
                </c:pt>
                <c:pt idx="43549">
                  <c:v>29.835999999999999</c:v>
                </c:pt>
                <c:pt idx="43550">
                  <c:v>29.835999999999999</c:v>
                </c:pt>
                <c:pt idx="43551">
                  <c:v>29.835999999999999</c:v>
                </c:pt>
                <c:pt idx="43552">
                  <c:v>29.835999999999999</c:v>
                </c:pt>
                <c:pt idx="43553">
                  <c:v>29.835999999999999</c:v>
                </c:pt>
                <c:pt idx="43554">
                  <c:v>29.835999999999999</c:v>
                </c:pt>
                <c:pt idx="43555">
                  <c:v>29.835999999999999</c:v>
                </c:pt>
                <c:pt idx="43556">
                  <c:v>29.835999999999999</c:v>
                </c:pt>
                <c:pt idx="43557">
                  <c:v>29.835999999999999</c:v>
                </c:pt>
                <c:pt idx="43558">
                  <c:v>29.835999999999999</c:v>
                </c:pt>
                <c:pt idx="43559">
                  <c:v>29.835999999999999</c:v>
                </c:pt>
                <c:pt idx="43560">
                  <c:v>29.835999999999999</c:v>
                </c:pt>
                <c:pt idx="43561">
                  <c:v>29.835999999999999</c:v>
                </c:pt>
                <c:pt idx="43562">
                  <c:v>29.835999999999999</c:v>
                </c:pt>
                <c:pt idx="43563">
                  <c:v>29.835999999999999</c:v>
                </c:pt>
                <c:pt idx="43564">
                  <c:v>29.835999999999999</c:v>
                </c:pt>
                <c:pt idx="43565">
                  <c:v>29.835999999999999</c:v>
                </c:pt>
                <c:pt idx="43566">
                  <c:v>29.835999999999999</c:v>
                </c:pt>
                <c:pt idx="43567">
                  <c:v>29.835999999999999</c:v>
                </c:pt>
                <c:pt idx="43568">
                  <c:v>29.835999999999999</c:v>
                </c:pt>
                <c:pt idx="43569">
                  <c:v>29.835999999999999</c:v>
                </c:pt>
                <c:pt idx="43570">
                  <c:v>29.835999999999999</c:v>
                </c:pt>
                <c:pt idx="43571">
                  <c:v>29.835999999999999</c:v>
                </c:pt>
                <c:pt idx="43572">
                  <c:v>29.835999999999999</c:v>
                </c:pt>
                <c:pt idx="43573">
                  <c:v>29.835999999999999</c:v>
                </c:pt>
                <c:pt idx="43574">
                  <c:v>29.835999999999999</c:v>
                </c:pt>
                <c:pt idx="43575">
                  <c:v>29.835999999999999</c:v>
                </c:pt>
                <c:pt idx="43576">
                  <c:v>29.835999999999999</c:v>
                </c:pt>
                <c:pt idx="43577">
                  <c:v>29.835999999999999</c:v>
                </c:pt>
                <c:pt idx="43578">
                  <c:v>29.835999999999999</c:v>
                </c:pt>
                <c:pt idx="43579">
                  <c:v>29.835999999999999</c:v>
                </c:pt>
                <c:pt idx="43580">
                  <c:v>29.835999999999999</c:v>
                </c:pt>
                <c:pt idx="43581">
                  <c:v>29.835999999999999</c:v>
                </c:pt>
                <c:pt idx="43582">
                  <c:v>29.835999999999999</c:v>
                </c:pt>
                <c:pt idx="43583">
                  <c:v>29.835999999999999</c:v>
                </c:pt>
                <c:pt idx="43584">
                  <c:v>29.835999999999999</c:v>
                </c:pt>
                <c:pt idx="43585">
                  <c:v>29.835999999999999</c:v>
                </c:pt>
                <c:pt idx="43586">
                  <c:v>29.835999999999999</c:v>
                </c:pt>
                <c:pt idx="43587">
                  <c:v>29.835999999999999</c:v>
                </c:pt>
                <c:pt idx="43588">
                  <c:v>29.835999999999999</c:v>
                </c:pt>
                <c:pt idx="43589">
                  <c:v>29.835999999999999</c:v>
                </c:pt>
                <c:pt idx="43590">
                  <c:v>29.835999999999999</c:v>
                </c:pt>
                <c:pt idx="43591">
                  <c:v>29.835999999999999</c:v>
                </c:pt>
                <c:pt idx="43592">
                  <c:v>29.835999999999999</c:v>
                </c:pt>
                <c:pt idx="43593">
                  <c:v>29.835999999999999</c:v>
                </c:pt>
                <c:pt idx="43594">
                  <c:v>29.835999999999999</c:v>
                </c:pt>
                <c:pt idx="43595">
                  <c:v>29.835999999999999</c:v>
                </c:pt>
                <c:pt idx="43596">
                  <c:v>29.835999999999999</c:v>
                </c:pt>
                <c:pt idx="43597">
                  <c:v>29.835999999999999</c:v>
                </c:pt>
                <c:pt idx="43598">
                  <c:v>29.835999999999999</c:v>
                </c:pt>
                <c:pt idx="43599">
                  <c:v>29.835999999999999</c:v>
                </c:pt>
                <c:pt idx="43600">
                  <c:v>29.835999999999999</c:v>
                </c:pt>
                <c:pt idx="43601">
                  <c:v>29.835999999999999</c:v>
                </c:pt>
                <c:pt idx="43602">
                  <c:v>29.835999999999999</c:v>
                </c:pt>
                <c:pt idx="43603">
                  <c:v>29.835999999999999</c:v>
                </c:pt>
                <c:pt idx="43604">
                  <c:v>29.835999999999999</c:v>
                </c:pt>
                <c:pt idx="43605">
                  <c:v>29.835999999999999</c:v>
                </c:pt>
                <c:pt idx="43606">
                  <c:v>29.835999999999999</c:v>
                </c:pt>
                <c:pt idx="43607">
                  <c:v>29.835999999999999</c:v>
                </c:pt>
                <c:pt idx="43608">
                  <c:v>29.835999999999999</c:v>
                </c:pt>
                <c:pt idx="43609">
                  <c:v>29.835999999999999</c:v>
                </c:pt>
                <c:pt idx="43610">
                  <c:v>29.835999999999999</c:v>
                </c:pt>
                <c:pt idx="43611">
                  <c:v>29.835999999999999</c:v>
                </c:pt>
                <c:pt idx="43612">
                  <c:v>29.835999999999999</c:v>
                </c:pt>
                <c:pt idx="43613">
                  <c:v>29.835999999999999</c:v>
                </c:pt>
                <c:pt idx="43614">
                  <c:v>29.835999999999999</c:v>
                </c:pt>
                <c:pt idx="43615">
                  <c:v>29.835999999999999</c:v>
                </c:pt>
                <c:pt idx="43616">
                  <c:v>29.835999999999999</c:v>
                </c:pt>
                <c:pt idx="43617">
                  <c:v>29.835999999999999</c:v>
                </c:pt>
                <c:pt idx="43618">
                  <c:v>29.835999999999999</c:v>
                </c:pt>
                <c:pt idx="43619">
                  <c:v>29.835999999999999</c:v>
                </c:pt>
                <c:pt idx="43620">
                  <c:v>29.835999999999999</c:v>
                </c:pt>
                <c:pt idx="43621">
                  <c:v>29.835999999999999</c:v>
                </c:pt>
                <c:pt idx="43622">
                  <c:v>29.835999999999999</c:v>
                </c:pt>
                <c:pt idx="43623">
                  <c:v>29.835999999999999</c:v>
                </c:pt>
                <c:pt idx="43624">
                  <c:v>29.835999999999999</c:v>
                </c:pt>
                <c:pt idx="43625">
                  <c:v>29.835999999999999</c:v>
                </c:pt>
                <c:pt idx="43626">
                  <c:v>29.835999999999999</c:v>
                </c:pt>
                <c:pt idx="43627">
                  <c:v>29.835999999999999</c:v>
                </c:pt>
                <c:pt idx="43628">
                  <c:v>29.835999999999999</c:v>
                </c:pt>
                <c:pt idx="43629">
                  <c:v>29.835999999999999</c:v>
                </c:pt>
                <c:pt idx="43630">
                  <c:v>29.835999999999999</c:v>
                </c:pt>
                <c:pt idx="43631">
                  <c:v>29.835999999999999</c:v>
                </c:pt>
                <c:pt idx="43632">
                  <c:v>29.835999999999999</c:v>
                </c:pt>
                <c:pt idx="43633">
                  <c:v>29.835999999999999</c:v>
                </c:pt>
                <c:pt idx="43634">
                  <c:v>29.835999999999999</c:v>
                </c:pt>
                <c:pt idx="43635">
                  <c:v>29.835999999999999</c:v>
                </c:pt>
                <c:pt idx="43636">
                  <c:v>29.835999999999999</c:v>
                </c:pt>
                <c:pt idx="43637">
                  <c:v>29.835999999999999</c:v>
                </c:pt>
                <c:pt idx="43638">
                  <c:v>29.835999999999999</c:v>
                </c:pt>
                <c:pt idx="43639">
                  <c:v>29.835999999999999</c:v>
                </c:pt>
                <c:pt idx="43640">
                  <c:v>29.835999999999999</c:v>
                </c:pt>
                <c:pt idx="43641">
                  <c:v>29.835999999999999</c:v>
                </c:pt>
                <c:pt idx="43642">
                  <c:v>29.835999999999999</c:v>
                </c:pt>
                <c:pt idx="43643">
                  <c:v>29.835999999999999</c:v>
                </c:pt>
                <c:pt idx="43644">
                  <c:v>29.835999999999999</c:v>
                </c:pt>
                <c:pt idx="43645">
                  <c:v>29.835999999999999</c:v>
                </c:pt>
                <c:pt idx="43646">
                  <c:v>29.835999999999999</c:v>
                </c:pt>
                <c:pt idx="43647">
                  <c:v>29.835999999999999</c:v>
                </c:pt>
                <c:pt idx="43648">
                  <c:v>29.835999999999999</c:v>
                </c:pt>
                <c:pt idx="43649">
                  <c:v>29.835999999999999</c:v>
                </c:pt>
                <c:pt idx="43650">
                  <c:v>29.835999999999999</c:v>
                </c:pt>
                <c:pt idx="43651">
                  <c:v>29.835999999999999</c:v>
                </c:pt>
                <c:pt idx="43652">
                  <c:v>29.835999999999999</c:v>
                </c:pt>
                <c:pt idx="43653">
                  <c:v>29.835999999999999</c:v>
                </c:pt>
                <c:pt idx="43654">
                  <c:v>29.835999999999999</c:v>
                </c:pt>
                <c:pt idx="43655">
                  <c:v>29.835999999999999</c:v>
                </c:pt>
                <c:pt idx="43656">
                  <c:v>29.835999999999999</c:v>
                </c:pt>
                <c:pt idx="43657">
                  <c:v>29.835999999999999</c:v>
                </c:pt>
                <c:pt idx="43658">
                  <c:v>29.835999999999999</c:v>
                </c:pt>
                <c:pt idx="43659">
                  <c:v>29.835999999999999</c:v>
                </c:pt>
                <c:pt idx="43660">
                  <c:v>29.835999999999999</c:v>
                </c:pt>
                <c:pt idx="43661">
                  <c:v>29.835999999999999</c:v>
                </c:pt>
                <c:pt idx="43662">
                  <c:v>29.835999999999999</c:v>
                </c:pt>
                <c:pt idx="43663">
                  <c:v>29.835999999999999</c:v>
                </c:pt>
                <c:pt idx="43664">
                  <c:v>29.835999999999999</c:v>
                </c:pt>
                <c:pt idx="43665">
                  <c:v>29.835999999999999</c:v>
                </c:pt>
                <c:pt idx="43666">
                  <c:v>29.835999999999999</c:v>
                </c:pt>
                <c:pt idx="43667">
                  <c:v>29.835999999999999</c:v>
                </c:pt>
                <c:pt idx="43668">
                  <c:v>29.835999999999999</c:v>
                </c:pt>
                <c:pt idx="43669">
                  <c:v>29.835999999999999</c:v>
                </c:pt>
                <c:pt idx="43670">
                  <c:v>29.835999999999999</c:v>
                </c:pt>
                <c:pt idx="43671">
                  <c:v>29.835999999999999</c:v>
                </c:pt>
                <c:pt idx="43672">
                  <c:v>29.835999999999999</c:v>
                </c:pt>
                <c:pt idx="43673">
                  <c:v>29.835999999999999</c:v>
                </c:pt>
                <c:pt idx="43674">
                  <c:v>29.835999999999999</c:v>
                </c:pt>
                <c:pt idx="43675">
                  <c:v>29.835999999999999</c:v>
                </c:pt>
                <c:pt idx="43676">
                  <c:v>29.835999999999999</c:v>
                </c:pt>
                <c:pt idx="43677">
                  <c:v>29.835999999999999</c:v>
                </c:pt>
                <c:pt idx="43678">
                  <c:v>29.835999999999999</c:v>
                </c:pt>
                <c:pt idx="43679">
                  <c:v>29.835999999999999</c:v>
                </c:pt>
                <c:pt idx="43680">
                  <c:v>29.835999999999999</c:v>
                </c:pt>
                <c:pt idx="43681">
                  <c:v>29.835999999999999</c:v>
                </c:pt>
                <c:pt idx="43682">
                  <c:v>29.835999999999999</c:v>
                </c:pt>
                <c:pt idx="43683">
                  <c:v>29.835999999999999</c:v>
                </c:pt>
                <c:pt idx="43684">
                  <c:v>29.835999999999999</c:v>
                </c:pt>
                <c:pt idx="43685">
                  <c:v>29.835999999999999</c:v>
                </c:pt>
                <c:pt idx="43686">
                  <c:v>29.835999999999999</c:v>
                </c:pt>
                <c:pt idx="43687">
                  <c:v>29.835999999999999</c:v>
                </c:pt>
                <c:pt idx="43688">
                  <c:v>29.835999999999999</c:v>
                </c:pt>
                <c:pt idx="43689">
                  <c:v>29.835999999999999</c:v>
                </c:pt>
                <c:pt idx="43690">
                  <c:v>29.835999999999999</c:v>
                </c:pt>
                <c:pt idx="43691">
                  <c:v>29.835999999999999</c:v>
                </c:pt>
                <c:pt idx="43692">
                  <c:v>29.835999999999999</c:v>
                </c:pt>
                <c:pt idx="43693">
                  <c:v>29.835999999999999</c:v>
                </c:pt>
                <c:pt idx="43694">
                  <c:v>29.835999999999999</c:v>
                </c:pt>
                <c:pt idx="43695">
                  <c:v>29.835999999999999</c:v>
                </c:pt>
                <c:pt idx="43696">
                  <c:v>29.835999999999999</c:v>
                </c:pt>
                <c:pt idx="43697">
                  <c:v>29.835999999999999</c:v>
                </c:pt>
                <c:pt idx="43698">
                  <c:v>29.835999999999999</c:v>
                </c:pt>
                <c:pt idx="43699">
                  <c:v>29.835999999999999</c:v>
                </c:pt>
                <c:pt idx="43700">
                  <c:v>29.835999999999999</c:v>
                </c:pt>
                <c:pt idx="43701">
                  <c:v>29.835999999999999</c:v>
                </c:pt>
                <c:pt idx="43702">
                  <c:v>29.835999999999999</c:v>
                </c:pt>
                <c:pt idx="43703">
                  <c:v>29.835999999999999</c:v>
                </c:pt>
                <c:pt idx="43704">
                  <c:v>29.835999999999999</c:v>
                </c:pt>
                <c:pt idx="43705">
                  <c:v>29.835999999999999</c:v>
                </c:pt>
                <c:pt idx="43706">
                  <c:v>29.835999999999999</c:v>
                </c:pt>
                <c:pt idx="43707">
                  <c:v>29.835999999999999</c:v>
                </c:pt>
                <c:pt idx="43708">
                  <c:v>29.835999999999999</c:v>
                </c:pt>
                <c:pt idx="43709">
                  <c:v>29.835999999999999</c:v>
                </c:pt>
                <c:pt idx="43710">
                  <c:v>29.835999999999999</c:v>
                </c:pt>
                <c:pt idx="43711">
                  <c:v>29.835999999999999</c:v>
                </c:pt>
                <c:pt idx="43712">
                  <c:v>29.835999999999999</c:v>
                </c:pt>
                <c:pt idx="43713">
                  <c:v>29.835999999999999</c:v>
                </c:pt>
                <c:pt idx="43714">
                  <c:v>29.835999999999999</c:v>
                </c:pt>
                <c:pt idx="43715">
                  <c:v>29.835999999999999</c:v>
                </c:pt>
                <c:pt idx="43716">
                  <c:v>29.835999999999999</c:v>
                </c:pt>
                <c:pt idx="43717">
                  <c:v>29.835999999999999</c:v>
                </c:pt>
                <c:pt idx="43718">
                  <c:v>29.835999999999999</c:v>
                </c:pt>
                <c:pt idx="43719">
                  <c:v>29.835999999999999</c:v>
                </c:pt>
                <c:pt idx="43720">
                  <c:v>29.835999999999999</c:v>
                </c:pt>
                <c:pt idx="43721">
                  <c:v>29.835999999999999</c:v>
                </c:pt>
                <c:pt idx="43722">
                  <c:v>29.835999999999999</c:v>
                </c:pt>
                <c:pt idx="43723">
                  <c:v>29.835999999999999</c:v>
                </c:pt>
                <c:pt idx="43724">
                  <c:v>29.835999999999999</c:v>
                </c:pt>
                <c:pt idx="43725">
                  <c:v>29.835999999999999</c:v>
                </c:pt>
                <c:pt idx="43726">
                  <c:v>29.835999999999999</c:v>
                </c:pt>
                <c:pt idx="43727">
                  <c:v>29.835999999999999</c:v>
                </c:pt>
                <c:pt idx="43728">
                  <c:v>29.835999999999999</c:v>
                </c:pt>
                <c:pt idx="43729">
                  <c:v>29.835999999999999</c:v>
                </c:pt>
                <c:pt idx="43730">
                  <c:v>29.835999999999999</c:v>
                </c:pt>
                <c:pt idx="43731">
                  <c:v>29.835999999999999</c:v>
                </c:pt>
                <c:pt idx="43732">
                  <c:v>29.835999999999999</c:v>
                </c:pt>
                <c:pt idx="43733">
                  <c:v>29.835999999999999</c:v>
                </c:pt>
                <c:pt idx="43734">
                  <c:v>29.835999999999999</c:v>
                </c:pt>
                <c:pt idx="43735">
                  <c:v>29.835999999999999</c:v>
                </c:pt>
                <c:pt idx="43736">
                  <c:v>29.835999999999999</c:v>
                </c:pt>
                <c:pt idx="43737">
                  <c:v>29.835999999999999</c:v>
                </c:pt>
                <c:pt idx="43738">
                  <c:v>29.835999999999999</c:v>
                </c:pt>
                <c:pt idx="43739">
                  <c:v>29.835999999999999</c:v>
                </c:pt>
                <c:pt idx="43740">
                  <c:v>29.835999999999999</c:v>
                </c:pt>
                <c:pt idx="43741">
                  <c:v>29.835999999999999</c:v>
                </c:pt>
                <c:pt idx="43742">
                  <c:v>29.835999999999999</c:v>
                </c:pt>
                <c:pt idx="43743">
                  <c:v>29.835999999999999</c:v>
                </c:pt>
                <c:pt idx="43744">
                  <c:v>29.835999999999999</c:v>
                </c:pt>
                <c:pt idx="43745">
                  <c:v>29.835999999999999</c:v>
                </c:pt>
                <c:pt idx="43746">
                  <c:v>29.835999999999999</c:v>
                </c:pt>
                <c:pt idx="43747">
                  <c:v>29.835999999999999</c:v>
                </c:pt>
                <c:pt idx="43748">
                  <c:v>29.835999999999999</c:v>
                </c:pt>
                <c:pt idx="43749">
                  <c:v>29.835999999999999</c:v>
                </c:pt>
                <c:pt idx="43750">
                  <c:v>29.835999999999999</c:v>
                </c:pt>
                <c:pt idx="43751">
                  <c:v>29.835999999999999</c:v>
                </c:pt>
                <c:pt idx="43752">
                  <c:v>29.835999999999999</c:v>
                </c:pt>
                <c:pt idx="43753">
                  <c:v>29.835999999999999</c:v>
                </c:pt>
                <c:pt idx="43754">
                  <c:v>29.835999999999999</c:v>
                </c:pt>
                <c:pt idx="43755">
                  <c:v>29.835999999999999</c:v>
                </c:pt>
                <c:pt idx="43756">
                  <c:v>29.835999999999999</c:v>
                </c:pt>
                <c:pt idx="43757">
                  <c:v>29.835999999999999</c:v>
                </c:pt>
                <c:pt idx="43758">
                  <c:v>29.835999999999999</c:v>
                </c:pt>
                <c:pt idx="43759">
                  <c:v>29.835999999999999</c:v>
                </c:pt>
                <c:pt idx="43760">
                  <c:v>29.835999999999999</c:v>
                </c:pt>
                <c:pt idx="43761">
                  <c:v>29.835999999999999</c:v>
                </c:pt>
                <c:pt idx="43762">
                  <c:v>29.835999999999999</c:v>
                </c:pt>
                <c:pt idx="43763">
                  <c:v>29.835999999999999</c:v>
                </c:pt>
                <c:pt idx="43764">
                  <c:v>29.835999999999999</c:v>
                </c:pt>
                <c:pt idx="43765">
                  <c:v>29.835999999999999</c:v>
                </c:pt>
                <c:pt idx="43766">
                  <c:v>29.835999999999999</c:v>
                </c:pt>
                <c:pt idx="43767">
                  <c:v>29.835999999999999</c:v>
                </c:pt>
                <c:pt idx="43768">
                  <c:v>29.835999999999999</c:v>
                </c:pt>
                <c:pt idx="43769">
                  <c:v>29.835999999999999</c:v>
                </c:pt>
                <c:pt idx="43770">
                  <c:v>29.835999999999999</c:v>
                </c:pt>
                <c:pt idx="43771">
                  <c:v>29.835999999999999</c:v>
                </c:pt>
                <c:pt idx="43772">
                  <c:v>29.835999999999999</c:v>
                </c:pt>
                <c:pt idx="43773">
                  <c:v>29.835999999999999</c:v>
                </c:pt>
                <c:pt idx="43774">
                  <c:v>29.835999999999999</c:v>
                </c:pt>
                <c:pt idx="43775">
                  <c:v>29.835999999999999</c:v>
                </c:pt>
                <c:pt idx="43776">
                  <c:v>29.835999999999999</c:v>
                </c:pt>
                <c:pt idx="43777">
                  <c:v>29.835999999999999</c:v>
                </c:pt>
                <c:pt idx="43778">
                  <c:v>29.835999999999999</c:v>
                </c:pt>
                <c:pt idx="43779">
                  <c:v>29.835999999999999</c:v>
                </c:pt>
                <c:pt idx="43780">
                  <c:v>29.835999999999999</c:v>
                </c:pt>
                <c:pt idx="43781">
                  <c:v>29.835999999999999</c:v>
                </c:pt>
                <c:pt idx="43782">
                  <c:v>29.835999999999999</c:v>
                </c:pt>
                <c:pt idx="43783">
                  <c:v>29.835999999999999</c:v>
                </c:pt>
                <c:pt idx="43784">
                  <c:v>29.835999999999999</c:v>
                </c:pt>
                <c:pt idx="43785">
                  <c:v>29.835999999999999</c:v>
                </c:pt>
                <c:pt idx="43786">
                  <c:v>29.835999999999999</c:v>
                </c:pt>
                <c:pt idx="43787">
                  <c:v>29.835999999999999</c:v>
                </c:pt>
                <c:pt idx="43788">
                  <c:v>29.835999999999999</c:v>
                </c:pt>
                <c:pt idx="43789">
                  <c:v>29.835999999999999</c:v>
                </c:pt>
                <c:pt idx="43790">
                  <c:v>29.835999999999999</c:v>
                </c:pt>
                <c:pt idx="43791">
                  <c:v>29.835999999999999</c:v>
                </c:pt>
                <c:pt idx="43792">
                  <c:v>29.835999999999999</c:v>
                </c:pt>
                <c:pt idx="43793">
                  <c:v>29.835999999999999</c:v>
                </c:pt>
                <c:pt idx="43794">
                  <c:v>29.835999999999999</c:v>
                </c:pt>
                <c:pt idx="43795">
                  <c:v>29.835999999999999</c:v>
                </c:pt>
                <c:pt idx="43796">
                  <c:v>29.835999999999999</c:v>
                </c:pt>
                <c:pt idx="43797">
                  <c:v>29.835999999999999</c:v>
                </c:pt>
                <c:pt idx="43798">
                  <c:v>29.835999999999999</c:v>
                </c:pt>
                <c:pt idx="43799">
                  <c:v>29.835999999999999</c:v>
                </c:pt>
                <c:pt idx="43800">
                  <c:v>29.835999999999999</c:v>
                </c:pt>
                <c:pt idx="43801">
                  <c:v>29.835999999999999</c:v>
                </c:pt>
                <c:pt idx="43802">
                  <c:v>29.835999999999999</c:v>
                </c:pt>
                <c:pt idx="43803">
                  <c:v>29.835999999999999</c:v>
                </c:pt>
                <c:pt idx="43804">
                  <c:v>29.835999999999999</c:v>
                </c:pt>
                <c:pt idx="43805">
                  <c:v>29.835999999999999</c:v>
                </c:pt>
                <c:pt idx="43806">
                  <c:v>29.835999999999999</c:v>
                </c:pt>
                <c:pt idx="43807">
                  <c:v>29.835999999999999</c:v>
                </c:pt>
                <c:pt idx="43808">
                  <c:v>29.835999999999999</c:v>
                </c:pt>
                <c:pt idx="43809">
                  <c:v>29.835999999999999</c:v>
                </c:pt>
                <c:pt idx="43810">
                  <c:v>29.835999999999999</c:v>
                </c:pt>
                <c:pt idx="43811">
                  <c:v>29.835999999999999</c:v>
                </c:pt>
                <c:pt idx="43812">
                  <c:v>29.835999999999999</c:v>
                </c:pt>
                <c:pt idx="43813">
                  <c:v>29.835999999999999</c:v>
                </c:pt>
                <c:pt idx="43814">
                  <c:v>29.835999999999999</c:v>
                </c:pt>
                <c:pt idx="43815">
                  <c:v>29.835999999999999</c:v>
                </c:pt>
                <c:pt idx="43816">
                  <c:v>29.835999999999999</c:v>
                </c:pt>
                <c:pt idx="43817">
                  <c:v>29.835999999999999</c:v>
                </c:pt>
                <c:pt idx="43818">
                  <c:v>29.835999999999999</c:v>
                </c:pt>
                <c:pt idx="43819">
                  <c:v>29.835999999999999</c:v>
                </c:pt>
                <c:pt idx="43820">
                  <c:v>29.835999999999999</c:v>
                </c:pt>
                <c:pt idx="43821">
                  <c:v>29.835999999999999</c:v>
                </c:pt>
                <c:pt idx="43822">
                  <c:v>29.835999999999999</c:v>
                </c:pt>
                <c:pt idx="43823">
                  <c:v>29.835999999999999</c:v>
                </c:pt>
                <c:pt idx="43824">
                  <c:v>29.835999999999999</c:v>
                </c:pt>
                <c:pt idx="43825">
                  <c:v>29.835999999999999</c:v>
                </c:pt>
                <c:pt idx="43826">
                  <c:v>29.835999999999999</c:v>
                </c:pt>
                <c:pt idx="43827">
                  <c:v>29.835999999999999</c:v>
                </c:pt>
                <c:pt idx="43828">
                  <c:v>29.835999999999999</c:v>
                </c:pt>
                <c:pt idx="43829">
                  <c:v>29.835999999999999</c:v>
                </c:pt>
                <c:pt idx="43830">
                  <c:v>29.835999999999999</c:v>
                </c:pt>
                <c:pt idx="43831">
                  <c:v>29.835999999999999</c:v>
                </c:pt>
                <c:pt idx="43832">
                  <c:v>29.835999999999999</c:v>
                </c:pt>
                <c:pt idx="43833">
                  <c:v>29.835999999999999</c:v>
                </c:pt>
                <c:pt idx="43834">
                  <c:v>29.835999999999999</c:v>
                </c:pt>
                <c:pt idx="43835">
                  <c:v>29.835999999999999</c:v>
                </c:pt>
                <c:pt idx="43836">
                  <c:v>29.835999999999999</c:v>
                </c:pt>
                <c:pt idx="43837">
                  <c:v>29.835999999999999</c:v>
                </c:pt>
                <c:pt idx="43838">
                  <c:v>29.835999999999999</c:v>
                </c:pt>
                <c:pt idx="43839">
                  <c:v>29.835999999999999</c:v>
                </c:pt>
                <c:pt idx="43840">
                  <c:v>29.835999999999999</c:v>
                </c:pt>
                <c:pt idx="43841">
                  <c:v>29.835999999999999</c:v>
                </c:pt>
                <c:pt idx="43842">
                  <c:v>29.835999999999999</c:v>
                </c:pt>
                <c:pt idx="43843">
                  <c:v>29.835999999999999</c:v>
                </c:pt>
                <c:pt idx="43844">
                  <c:v>29.835999999999999</c:v>
                </c:pt>
                <c:pt idx="43845">
                  <c:v>29.835999999999999</c:v>
                </c:pt>
                <c:pt idx="43846">
                  <c:v>29.835999999999999</c:v>
                </c:pt>
                <c:pt idx="43847">
                  <c:v>29.835999999999999</c:v>
                </c:pt>
                <c:pt idx="43848">
                  <c:v>29.835999999999999</c:v>
                </c:pt>
                <c:pt idx="43849">
                  <c:v>29.835999999999999</c:v>
                </c:pt>
                <c:pt idx="43850">
                  <c:v>29.835999999999999</c:v>
                </c:pt>
                <c:pt idx="43851">
                  <c:v>29.835999999999999</c:v>
                </c:pt>
                <c:pt idx="43852">
                  <c:v>29.835999999999999</c:v>
                </c:pt>
                <c:pt idx="43853">
                  <c:v>29.835999999999999</c:v>
                </c:pt>
                <c:pt idx="43854">
                  <c:v>29.835999999999999</c:v>
                </c:pt>
                <c:pt idx="43855">
                  <c:v>29.835999999999999</c:v>
                </c:pt>
                <c:pt idx="43856">
                  <c:v>29.835999999999999</c:v>
                </c:pt>
                <c:pt idx="43857">
                  <c:v>29.835999999999999</c:v>
                </c:pt>
                <c:pt idx="43858">
                  <c:v>29.835999999999999</c:v>
                </c:pt>
                <c:pt idx="43859">
                  <c:v>29.835999999999999</c:v>
                </c:pt>
                <c:pt idx="43860">
                  <c:v>29.835999999999999</c:v>
                </c:pt>
                <c:pt idx="43861">
                  <c:v>29.835999999999999</c:v>
                </c:pt>
                <c:pt idx="43862">
                  <c:v>29.835999999999999</c:v>
                </c:pt>
                <c:pt idx="43863">
                  <c:v>29.835999999999999</c:v>
                </c:pt>
                <c:pt idx="43864">
                  <c:v>29.835999999999999</c:v>
                </c:pt>
                <c:pt idx="43865">
                  <c:v>29.835999999999999</c:v>
                </c:pt>
                <c:pt idx="43866">
                  <c:v>29.835999999999999</c:v>
                </c:pt>
                <c:pt idx="43867">
                  <c:v>29.835999999999999</c:v>
                </c:pt>
                <c:pt idx="43868">
                  <c:v>29.835999999999999</c:v>
                </c:pt>
                <c:pt idx="43869">
                  <c:v>29.835999999999999</c:v>
                </c:pt>
                <c:pt idx="43870">
                  <c:v>29.835999999999999</c:v>
                </c:pt>
                <c:pt idx="43871">
                  <c:v>29.835999999999999</c:v>
                </c:pt>
                <c:pt idx="43872">
                  <c:v>29.835999999999999</c:v>
                </c:pt>
                <c:pt idx="43873">
                  <c:v>29.835999999999999</c:v>
                </c:pt>
                <c:pt idx="43874">
                  <c:v>29.835999999999999</c:v>
                </c:pt>
                <c:pt idx="43875">
                  <c:v>29.835999999999999</c:v>
                </c:pt>
                <c:pt idx="43876">
                  <c:v>29.835999999999999</c:v>
                </c:pt>
                <c:pt idx="43877">
                  <c:v>29.835999999999999</c:v>
                </c:pt>
                <c:pt idx="43878">
                  <c:v>29.835999999999999</c:v>
                </c:pt>
                <c:pt idx="43879">
                  <c:v>29.835999999999999</c:v>
                </c:pt>
                <c:pt idx="43880">
                  <c:v>29.835999999999999</c:v>
                </c:pt>
                <c:pt idx="43881">
                  <c:v>29.835999999999999</c:v>
                </c:pt>
                <c:pt idx="43882">
                  <c:v>29.835999999999999</c:v>
                </c:pt>
                <c:pt idx="43883">
                  <c:v>29.835999999999999</c:v>
                </c:pt>
                <c:pt idx="43884">
                  <c:v>29.835999999999999</c:v>
                </c:pt>
                <c:pt idx="43885">
                  <c:v>29.835999999999999</c:v>
                </c:pt>
                <c:pt idx="43886">
                  <c:v>29.835999999999999</c:v>
                </c:pt>
                <c:pt idx="43887">
                  <c:v>29.835999999999999</c:v>
                </c:pt>
                <c:pt idx="43888">
                  <c:v>29.835999999999999</c:v>
                </c:pt>
                <c:pt idx="43889">
                  <c:v>29.835999999999999</c:v>
                </c:pt>
                <c:pt idx="43890">
                  <c:v>29.835999999999999</c:v>
                </c:pt>
                <c:pt idx="43891">
                  <c:v>29.835999999999999</c:v>
                </c:pt>
                <c:pt idx="43892">
                  <c:v>29.835999999999999</c:v>
                </c:pt>
                <c:pt idx="43893">
                  <c:v>29.835999999999999</c:v>
                </c:pt>
                <c:pt idx="43894">
                  <c:v>29.835999999999999</c:v>
                </c:pt>
                <c:pt idx="43895">
                  <c:v>29.835999999999999</c:v>
                </c:pt>
                <c:pt idx="43896">
                  <c:v>29.835999999999999</c:v>
                </c:pt>
                <c:pt idx="43897">
                  <c:v>29.835999999999999</c:v>
                </c:pt>
                <c:pt idx="43898">
                  <c:v>29.835999999999999</c:v>
                </c:pt>
                <c:pt idx="43899">
                  <c:v>29.835999999999999</c:v>
                </c:pt>
                <c:pt idx="43900">
                  <c:v>29.835999999999999</c:v>
                </c:pt>
                <c:pt idx="43901">
                  <c:v>29.835999999999999</c:v>
                </c:pt>
                <c:pt idx="43902">
                  <c:v>29.835999999999999</c:v>
                </c:pt>
                <c:pt idx="43903">
                  <c:v>29.835999999999999</c:v>
                </c:pt>
                <c:pt idx="43904">
                  <c:v>29.835999999999999</c:v>
                </c:pt>
                <c:pt idx="43905">
                  <c:v>29.835999999999999</c:v>
                </c:pt>
                <c:pt idx="43906">
                  <c:v>29.835999999999999</c:v>
                </c:pt>
                <c:pt idx="43907">
                  <c:v>29.835999999999999</c:v>
                </c:pt>
                <c:pt idx="43908">
                  <c:v>29.835999999999999</c:v>
                </c:pt>
                <c:pt idx="43909">
                  <c:v>29.835999999999999</c:v>
                </c:pt>
                <c:pt idx="43910">
                  <c:v>29.835999999999999</c:v>
                </c:pt>
                <c:pt idx="43911">
                  <c:v>29.835999999999999</c:v>
                </c:pt>
                <c:pt idx="43912">
                  <c:v>29.835999999999999</c:v>
                </c:pt>
                <c:pt idx="43913">
                  <c:v>29.835999999999999</c:v>
                </c:pt>
                <c:pt idx="43914">
                  <c:v>29.835999999999999</c:v>
                </c:pt>
                <c:pt idx="43915">
                  <c:v>29.835999999999999</c:v>
                </c:pt>
                <c:pt idx="43916">
                  <c:v>29.835999999999999</c:v>
                </c:pt>
                <c:pt idx="43917">
                  <c:v>29.835999999999999</c:v>
                </c:pt>
                <c:pt idx="43918">
                  <c:v>29.835999999999999</c:v>
                </c:pt>
                <c:pt idx="43919">
                  <c:v>29.835999999999999</c:v>
                </c:pt>
                <c:pt idx="43920">
                  <c:v>29.835999999999999</c:v>
                </c:pt>
                <c:pt idx="43921">
                  <c:v>29.835999999999999</c:v>
                </c:pt>
                <c:pt idx="43922">
                  <c:v>29.835999999999999</c:v>
                </c:pt>
                <c:pt idx="43923">
                  <c:v>29.835999999999999</c:v>
                </c:pt>
                <c:pt idx="43924">
                  <c:v>29.835999999999999</c:v>
                </c:pt>
                <c:pt idx="43925">
                  <c:v>29.835999999999999</c:v>
                </c:pt>
                <c:pt idx="43926">
                  <c:v>29.835999999999999</c:v>
                </c:pt>
                <c:pt idx="43927">
                  <c:v>29.835999999999999</c:v>
                </c:pt>
                <c:pt idx="43928">
                  <c:v>29.835999999999999</c:v>
                </c:pt>
                <c:pt idx="43929">
                  <c:v>29.835999999999999</c:v>
                </c:pt>
                <c:pt idx="43930">
                  <c:v>29.835999999999999</c:v>
                </c:pt>
                <c:pt idx="43931">
                  <c:v>29.835999999999999</c:v>
                </c:pt>
                <c:pt idx="43932">
                  <c:v>29.835999999999999</c:v>
                </c:pt>
                <c:pt idx="43933">
                  <c:v>29.835999999999999</c:v>
                </c:pt>
                <c:pt idx="43934">
                  <c:v>29.835999999999999</c:v>
                </c:pt>
                <c:pt idx="43935">
                  <c:v>29.835999999999999</c:v>
                </c:pt>
                <c:pt idx="43936">
                  <c:v>29.835999999999999</c:v>
                </c:pt>
                <c:pt idx="43937">
                  <c:v>29.835999999999999</c:v>
                </c:pt>
                <c:pt idx="43938">
                  <c:v>29.835999999999999</c:v>
                </c:pt>
                <c:pt idx="43939">
                  <c:v>29.835999999999999</c:v>
                </c:pt>
                <c:pt idx="43940">
                  <c:v>29.835999999999999</c:v>
                </c:pt>
                <c:pt idx="43941">
                  <c:v>29.835999999999999</c:v>
                </c:pt>
                <c:pt idx="43942">
                  <c:v>29.835999999999999</c:v>
                </c:pt>
                <c:pt idx="43943">
                  <c:v>29.835999999999999</c:v>
                </c:pt>
                <c:pt idx="43944">
                  <c:v>29.835999999999999</c:v>
                </c:pt>
                <c:pt idx="43945">
                  <c:v>29.835999999999999</c:v>
                </c:pt>
                <c:pt idx="43946">
                  <c:v>29.835999999999999</c:v>
                </c:pt>
                <c:pt idx="43947">
                  <c:v>29.835999999999999</c:v>
                </c:pt>
                <c:pt idx="43948">
                  <c:v>29.835999999999999</c:v>
                </c:pt>
                <c:pt idx="43949">
                  <c:v>29.835999999999999</c:v>
                </c:pt>
                <c:pt idx="43950">
                  <c:v>29.835999999999999</c:v>
                </c:pt>
                <c:pt idx="43951">
                  <c:v>29.835999999999999</c:v>
                </c:pt>
                <c:pt idx="43952">
                  <c:v>29.835999999999999</c:v>
                </c:pt>
                <c:pt idx="43953">
                  <c:v>29.835999999999999</c:v>
                </c:pt>
                <c:pt idx="43954">
                  <c:v>29.835999999999999</c:v>
                </c:pt>
                <c:pt idx="43955">
                  <c:v>29.835999999999999</c:v>
                </c:pt>
                <c:pt idx="43956">
                  <c:v>29.835999999999999</c:v>
                </c:pt>
                <c:pt idx="43957">
                  <c:v>29.835999999999999</c:v>
                </c:pt>
                <c:pt idx="43958">
                  <c:v>29.835999999999999</c:v>
                </c:pt>
                <c:pt idx="43959">
                  <c:v>29.835999999999999</c:v>
                </c:pt>
                <c:pt idx="43960">
                  <c:v>29.835999999999999</c:v>
                </c:pt>
                <c:pt idx="43961">
                  <c:v>29.835999999999999</c:v>
                </c:pt>
                <c:pt idx="43962">
                  <c:v>29.835999999999999</c:v>
                </c:pt>
                <c:pt idx="43963">
                  <c:v>29.835999999999999</c:v>
                </c:pt>
                <c:pt idx="43964">
                  <c:v>29.835999999999999</c:v>
                </c:pt>
                <c:pt idx="43965">
                  <c:v>29.835999999999999</c:v>
                </c:pt>
                <c:pt idx="43966">
                  <c:v>29.835999999999999</c:v>
                </c:pt>
                <c:pt idx="43967">
                  <c:v>29.835999999999999</c:v>
                </c:pt>
                <c:pt idx="43968">
                  <c:v>29.835999999999999</c:v>
                </c:pt>
                <c:pt idx="43969">
                  <c:v>29.835999999999999</c:v>
                </c:pt>
                <c:pt idx="43970">
                  <c:v>29.835999999999999</c:v>
                </c:pt>
                <c:pt idx="43971">
                  <c:v>29.835999999999999</c:v>
                </c:pt>
                <c:pt idx="43972">
                  <c:v>29.835999999999999</c:v>
                </c:pt>
                <c:pt idx="43973">
                  <c:v>29.835999999999999</c:v>
                </c:pt>
                <c:pt idx="43974">
                  <c:v>29.835999999999999</c:v>
                </c:pt>
                <c:pt idx="43975">
                  <c:v>29.835999999999999</c:v>
                </c:pt>
                <c:pt idx="43976">
                  <c:v>29.835999999999999</c:v>
                </c:pt>
                <c:pt idx="43977">
                  <c:v>29.835999999999999</c:v>
                </c:pt>
                <c:pt idx="43978">
                  <c:v>29.835999999999999</c:v>
                </c:pt>
                <c:pt idx="43979">
                  <c:v>29.835999999999999</c:v>
                </c:pt>
                <c:pt idx="43980">
                  <c:v>29.835999999999999</c:v>
                </c:pt>
                <c:pt idx="43981">
                  <c:v>29.835999999999999</c:v>
                </c:pt>
                <c:pt idx="43982">
                  <c:v>29.835999999999999</c:v>
                </c:pt>
                <c:pt idx="43983">
                  <c:v>29.835999999999999</c:v>
                </c:pt>
                <c:pt idx="43984">
                  <c:v>29.835999999999999</c:v>
                </c:pt>
                <c:pt idx="43985">
                  <c:v>29.835999999999999</c:v>
                </c:pt>
                <c:pt idx="43986">
                  <c:v>29.835999999999999</c:v>
                </c:pt>
                <c:pt idx="43987">
                  <c:v>29.835999999999999</c:v>
                </c:pt>
                <c:pt idx="43988">
                  <c:v>29.835999999999999</c:v>
                </c:pt>
                <c:pt idx="43989">
                  <c:v>29.835999999999999</c:v>
                </c:pt>
                <c:pt idx="43990">
                  <c:v>29.835999999999999</c:v>
                </c:pt>
                <c:pt idx="43991">
                  <c:v>29.835999999999999</c:v>
                </c:pt>
                <c:pt idx="43992">
                  <c:v>29.835999999999999</c:v>
                </c:pt>
                <c:pt idx="43993">
                  <c:v>29.835999999999999</c:v>
                </c:pt>
                <c:pt idx="43994">
                  <c:v>29.835999999999999</c:v>
                </c:pt>
                <c:pt idx="43995">
                  <c:v>29.835999999999999</c:v>
                </c:pt>
                <c:pt idx="43996">
                  <c:v>29.835999999999999</c:v>
                </c:pt>
                <c:pt idx="43997">
                  <c:v>29.835999999999999</c:v>
                </c:pt>
                <c:pt idx="43998">
                  <c:v>29.835999999999999</c:v>
                </c:pt>
                <c:pt idx="43999">
                  <c:v>29.835999999999999</c:v>
                </c:pt>
                <c:pt idx="44000">
                  <c:v>29.835999999999999</c:v>
                </c:pt>
                <c:pt idx="44001">
                  <c:v>29.835999999999999</c:v>
                </c:pt>
                <c:pt idx="44002">
                  <c:v>29.835999999999999</c:v>
                </c:pt>
                <c:pt idx="44003">
                  <c:v>29.835999999999999</c:v>
                </c:pt>
                <c:pt idx="44004">
                  <c:v>29.835999999999999</c:v>
                </c:pt>
                <c:pt idx="44005">
                  <c:v>29.835999999999999</c:v>
                </c:pt>
                <c:pt idx="44006">
                  <c:v>29.835999999999999</c:v>
                </c:pt>
                <c:pt idx="44007">
                  <c:v>29.835999999999999</c:v>
                </c:pt>
                <c:pt idx="44008">
                  <c:v>29.835999999999999</c:v>
                </c:pt>
                <c:pt idx="44009">
                  <c:v>29.835999999999999</c:v>
                </c:pt>
                <c:pt idx="44010">
                  <c:v>29.835999999999999</c:v>
                </c:pt>
                <c:pt idx="44011">
                  <c:v>29.835999999999999</c:v>
                </c:pt>
                <c:pt idx="44012">
                  <c:v>29.835999999999999</c:v>
                </c:pt>
                <c:pt idx="44013">
                  <c:v>29.835999999999999</c:v>
                </c:pt>
                <c:pt idx="44014">
                  <c:v>29.835999999999999</c:v>
                </c:pt>
                <c:pt idx="44015">
                  <c:v>29.835999999999999</c:v>
                </c:pt>
                <c:pt idx="44016">
                  <c:v>29.835999999999999</c:v>
                </c:pt>
                <c:pt idx="44017">
                  <c:v>29.835999999999999</c:v>
                </c:pt>
                <c:pt idx="44018">
                  <c:v>29.835999999999999</c:v>
                </c:pt>
                <c:pt idx="44019">
                  <c:v>29.835999999999999</c:v>
                </c:pt>
                <c:pt idx="44020">
                  <c:v>29.835999999999999</c:v>
                </c:pt>
                <c:pt idx="44021">
                  <c:v>29.835999999999999</c:v>
                </c:pt>
                <c:pt idx="44022">
                  <c:v>29.835999999999999</c:v>
                </c:pt>
                <c:pt idx="44023">
                  <c:v>29.835999999999999</c:v>
                </c:pt>
                <c:pt idx="44024">
                  <c:v>29.835999999999999</c:v>
                </c:pt>
                <c:pt idx="44025">
                  <c:v>29.835999999999999</c:v>
                </c:pt>
                <c:pt idx="44026">
                  <c:v>29.835999999999999</c:v>
                </c:pt>
                <c:pt idx="44027">
                  <c:v>29.835999999999999</c:v>
                </c:pt>
                <c:pt idx="44028">
                  <c:v>29.835999999999999</c:v>
                </c:pt>
                <c:pt idx="44029">
                  <c:v>29.835999999999999</c:v>
                </c:pt>
                <c:pt idx="44030">
                  <c:v>29.835999999999999</c:v>
                </c:pt>
                <c:pt idx="44031">
                  <c:v>29.835999999999999</c:v>
                </c:pt>
                <c:pt idx="44032">
                  <c:v>29.835999999999999</c:v>
                </c:pt>
                <c:pt idx="44033">
                  <c:v>29.835999999999999</c:v>
                </c:pt>
                <c:pt idx="44034">
                  <c:v>29.835999999999999</c:v>
                </c:pt>
                <c:pt idx="44035">
                  <c:v>29.835999999999999</c:v>
                </c:pt>
                <c:pt idx="44036">
                  <c:v>29.835999999999999</c:v>
                </c:pt>
                <c:pt idx="44037">
                  <c:v>29.835999999999999</c:v>
                </c:pt>
                <c:pt idx="44038">
                  <c:v>29.835999999999999</c:v>
                </c:pt>
                <c:pt idx="44039">
                  <c:v>29.835999999999999</c:v>
                </c:pt>
                <c:pt idx="44040">
                  <c:v>29.835999999999999</c:v>
                </c:pt>
                <c:pt idx="44041">
                  <c:v>29.835999999999999</c:v>
                </c:pt>
                <c:pt idx="44042">
                  <c:v>29.835999999999999</c:v>
                </c:pt>
                <c:pt idx="44043">
                  <c:v>29.835999999999999</c:v>
                </c:pt>
                <c:pt idx="44044">
                  <c:v>29.835999999999999</c:v>
                </c:pt>
                <c:pt idx="44045">
                  <c:v>29.835999999999999</c:v>
                </c:pt>
                <c:pt idx="44046">
                  <c:v>29.835999999999999</c:v>
                </c:pt>
                <c:pt idx="44047">
                  <c:v>29.835999999999999</c:v>
                </c:pt>
                <c:pt idx="44048">
                  <c:v>29.835999999999999</c:v>
                </c:pt>
                <c:pt idx="44049">
                  <c:v>29.835999999999999</c:v>
                </c:pt>
                <c:pt idx="44050">
                  <c:v>29.835999999999999</c:v>
                </c:pt>
                <c:pt idx="44051">
                  <c:v>29.835999999999999</c:v>
                </c:pt>
                <c:pt idx="44052">
                  <c:v>29.835999999999999</c:v>
                </c:pt>
                <c:pt idx="44053">
                  <c:v>29.835999999999999</c:v>
                </c:pt>
                <c:pt idx="44054">
                  <c:v>29.835999999999999</c:v>
                </c:pt>
                <c:pt idx="44055">
                  <c:v>29.835999999999999</c:v>
                </c:pt>
                <c:pt idx="44056">
                  <c:v>29.835999999999999</c:v>
                </c:pt>
                <c:pt idx="44057">
                  <c:v>29.835999999999999</c:v>
                </c:pt>
                <c:pt idx="44058">
                  <c:v>29.835999999999999</c:v>
                </c:pt>
                <c:pt idx="44059">
                  <c:v>29.835999999999999</c:v>
                </c:pt>
                <c:pt idx="44060">
                  <c:v>29.835999999999999</c:v>
                </c:pt>
                <c:pt idx="44061">
                  <c:v>29.835999999999999</c:v>
                </c:pt>
                <c:pt idx="44062">
                  <c:v>29.835999999999999</c:v>
                </c:pt>
                <c:pt idx="44063">
                  <c:v>29.835999999999999</c:v>
                </c:pt>
                <c:pt idx="44064">
                  <c:v>29.835999999999999</c:v>
                </c:pt>
                <c:pt idx="44065">
                  <c:v>29.835999999999999</c:v>
                </c:pt>
                <c:pt idx="44066">
                  <c:v>29.835999999999999</c:v>
                </c:pt>
                <c:pt idx="44067">
                  <c:v>29.835999999999999</c:v>
                </c:pt>
                <c:pt idx="44068">
                  <c:v>29.835999999999999</c:v>
                </c:pt>
                <c:pt idx="44069">
                  <c:v>29.835999999999999</c:v>
                </c:pt>
                <c:pt idx="44070">
                  <c:v>29.835999999999999</c:v>
                </c:pt>
                <c:pt idx="44071">
                  <c:v>29.835999999999999</c:v>
                </c:pt>
                <c:pt idx="44072">
                  <c:v>29.835999999999999</c:v>
                </c:pt>
                <c:pt idx="44073">
                  <c:v>29.835999999999999</c:v>
                </c:pt>
                <c:pt idx="44074">
                  <c:v>29.835999999999999</c:v>
                </c:pt>
                <c:pt idx="44075">
                  <c:v>29.835999999999999</c:v>
                </c:pt>
                <c:pt idx="44076">
                  <c:v>29.835999999999999</c:v>
                </c:pt>
                <c:pt idx="44077">
                  <c:v>29.835999999999999</c:v>
                </c:pt>
                <c:pt idx="44078">
                  <c:v>29.835999999999999</c:v>
                </c:pt>
                <c:pt idx="44079">
                  <c:v>29.835999999999999</c:v>
                </c:pt>
                <c:pt idx="44080">
                  <c:v>29.835999999999999</c:v>
                </c:pt>
                <c:pt idx="44081">
                  <c:v>29.835999999999999</c:v>
                </c:pt>
                <c:pt idx="44082">
                  <c:v>29.835999999999999</c:v>
                </c:pt>
                <c:pt idx="44083">
                  <c:v>29.835999999999999</c:v>
                </c:pt>
                <c:pt idx="44084">
                  <c:v>29.835999999999999</c:v>
                </c:pt>
                <c:pt idx="44085">
                  <c:v>29.835999999999999</c:v>
                </c:pt>
                <c:pt idx="44086">
                  <c:v>29.835999999999999</c:v>
                </c:pt>
                <c:pt idx="44087">
                  <c:v>29.835999999999999</c:v>
                </c:pt>
                <c:pt idx="44088">
                  <c:v>29.835999999999999</c:v>
                </c:pt>
                <c:pt idx="44089">
                  <c:v>29.835999999999999</c:v>
                </c:pt>
                <c:pt idx="44090">
                  <c:v>29.835999999999999</c:v>
                </c:pt>
                <c:pt idx="44091">
                  <c:v>29.835999999999999</c:v>
                </c:pt>
                <c:pt idx="44092">
                  <c:v>29.835999999999999</c:v>
                </c:pt>
                <c:pt idx="44093">
                  <c:v>29.835999999999999</c:v>
                </c:pt>
                <c:pt idx="44094">
                  <c:v>29.835999999999999</c:v>
                </c:pt>
                <c:pt idx="44095">
                  <c:v>29.835999999999999</c:v>
                </c:pt>
                <c:pt idx="44096">
                  <c:v>29.835999999999999</c:v>
                </c:pt>
                <c:pt idx="44097">
                  <c:v>29.835999999999999</c:v>
                </c:pt>
                <c:pt idx="44098">
                  <c:v>29.835999999999999</c:v>
                </c:pt>
                <c:pt idx="44099">
                  <c:v>29.835999999999999</c:v>
                </c:pt>
                <c:pt idx="44100">
                  <c:v>29.835999999999999</c:v>
                </c:pt>
                <c:pt idx="44101">
                  <c:v>29.835999999999999</c:v>
                </c:pt>
                <c:pt idx="44102">
                  <c:v>29.835999999999999</c:v>
                </c:pt>
                <c:pt idx="44103">
                  <c:v>29.835999999999999</c:v>
                </c:pt>
                <c:pt idx="44104">
                  <c:v>29.835999999999999</c:v>
                </c:pt>
                <c:pt idx="44105">
                  <c:v>29.835999999999999</c:v>
                </c:pt>
                <c:pt idx="44106">
                  <c:v>29.835999999999999</c:v>
                </c:pt>
                <c:pt idx="44107">
                  <c:v>29.835999999999999</c:v>
                </c:pt>
                <c:pt idx="44108">
                  <c:v>29.835999999999999</c:v>
                </c:pt>
                <c:pt idx="44109">
                  <c:v>29.835999999999999</c:v>
                </c:pt>
                <c:pt idx="44110">
                  <c:v>29.835999999999999</c:v>
                </c:pt>
                <c:pt idx="44111">
                  <c:v>29.835999999999999</c:v>
                </c:pt>
                <c:pt idx="44112">
                  <c:v>29.835999999999999</c:v>
                </c:pt>
                <c:pt idx="44113">
                  <c:v>29.835999999999999</c:v>
                </c:pt>
                <c:pt idx="44114">
                  <c:v>29.835999999999999</c:v>
                </c:pt>
                <c:pt idx="44115">
                  <c:v>29.835999999999999</c:v>
                </c:pt>
                <c:pt idx="44116">
                  <c:v>29.835999999999999</c:v>
                </c:pt>
                <c:pt idx="44117">
                  <c:v>29.835999999999999</c:v>
                </c:pt>
                <c:pt idx="44118">
                  <c:v>29.835999999999999</c:v>
                </c:pt>
                <c:pt idx="44119">
                  <c:v>29.835999999999999</c:v>
                </c:pt>
                <c:pt idx="44120">
                  <c:v>29.835999999999999</c:v>
                </c:pt>
                <c:pt idx="44121">
                  <c:v>29.835999999999999</c:v>
                </c:pt>
                <c:pt idx="44122">
                  <c:v>29.835999999999999</c:v>
                </c:pt>
                <c:pt idx="44123">
                  <c:v>29.835999999999999</c:v>
                </c:pt>
                <c:pt idx="44124">
                  <c:v>29.835999999999999</c:v>
                </c:pt>
                <c:pt idx="44125">
                  <c:v>29.835999999999999</c:v>
                </c:pt>
                <c:pt idx="44126">
                  <c:v>29.835999999999999</c:v>
                </c:pt>
                <c:pt idx="44127">
                  <c:v>29.835999999999999</c:v>
                </c:pt>
                <c:pt idx="44128">
                  <c:v>29.835999999999999</c:v>
                </c:pt>
                <c:pt idx="44129">
                  <c:v>29.835999999999999</c:v>
                </c:pt>
                <c:pt idx="44130">
                  <c:v>29.835999999999999</c:v>
                </c:pt>
                <c:pt idx="44131">
                  <c:v>29.835999999999999</c:v>
                </c:pt>
                <c:pt idx="44132">
                  <c:v>29.835999999999999</c:v>
                </c:pt>
                <c:pt idx="44133">
                  <c:v>29.835999999999999</c:v>
                </c:pt>
                <c:pt idx="44134">
                  <c:v>29.835999999999999</c:v>
                </c:pt>
                <c:pt idx="44135">
                  <c:v>29.835999999999999</c:v>
                </c:pt>
                <c:pt idx="44136">
                  <c:v>29.835999999999999</c:v>
                </c:pt>
                <c:pt idx="44137">
                  <c:v>29.835999999999999</c:v>
                </c:pt>
                <c:pt idx="44138">
                  <c:v>29.835999999999999</c:v>
                </c:pt>
                <c:pt idx="44139">
                  <c:v>29.835999999999999</c:v>
                </c:pt>
                <c:pt idx="44140">
                  <c:v>29.835999999999999</c:v>
                </c:pt>
                <c:pt idx="44141">
                  <c:v>29.835999999999999</c:v>
                </c:pt>
                <c:pt idx="44142">
                  <c:v>29.835999999999999</c:v>
                </c:pt>
                <c:pt idx="44143">
                  <c:v>29.835999999999999</c:v>
                </c:pt>
                <c:pt idx="44144">
                  <c:v>29.835999999999999</c:v>
                </c:pt>
                <c:pt idx="44145">
                  <c:v>29.835999999999999</c:v>
                </c:pt>
                <c:pt idx="44146">
                  <c:v>29.835999999999999</c:v>
                </c:pt>
                <c:pt idx="44147">
                  <c:v>29.835999999999999</c:v>
                </c:pt>
                <c:pt idx="44148">
                  <c:v>29.835999999999999</c:v>
                </c:pt>
                <c:pt idx="44149">
                  <c:v>29.835999999999999</c:v>
                </c:pt>
                <c:pt idx="44150">
                  <c:v>29.835999999999999</c:v>
                </c:pt>
                <c:pt idx="44151">
                  <c:v>29.835999999999999</c:v>
                </c:pt>
                <c:pt idx="44152">
                  <c:v>29.835999999999999</c:v>
                </c:pt>
                <c:pt idx="44153">
                  <c:v>29.835999999999999</c:v>
                </c:pt>
                <c:pt idx="44154">
                  <c:v>29.835999999999999</c:v>
                </c:pt>
                <c:pt idx="44155">
                  <c:v>29.835999999999999</c:v>
                </c:pt>
                <c:pt idx="44156">
                  <c:v>29.835999999999999</c:v>
                </c:pt>
                <c:pt idx="44157">
                  <c:v>29.835999999999999</c:v>
                </c:pt>
                <c:pt idx="44158">
                  <c:v>29.835999999999999</c:v>
                </c:pt>
                <c:pt idx="44159">
                  <c:v>29.835999999999999</c:v>
                </c:pt>
                <c:pt idx="44160">
                  <c:v>29.835999999999999</c:v>
                </c:pt>
                <c:pt idx="44161">
                  <c:v>29.835999999999999</c:v>
                </c:pt>
                <c:pt idx="44162">
                  <c:v>29.835999999999999</c:v>
                </c:pt>
                <c:pt idx="44163">
                  <c:v>29.835999999999999</c:v>
                </c:pt>
                <c:pt idx="44164">
                  <c:v>29.835999999999999</c:v>
                </c:pt>
                <c:pt idx="44165">
                  <c:v>29.835999999999999</c:v>
                </c:pt>
                <c:pt idx="44166">
                  <c:v>29.835999999999999</c:v>
                </c:pt>
                <c:pt idx="44167">
                  <c:v>29.835999999999999</c:v>
                </c:pt>
                <c:pt idx="44168">
                  <c:v>29.835999999999999</c:v>
                </c:pt>
                <c:pt idx="44169">
                  <c:v>29.835999999999999</c:v>
                </c:pt>
                <c:pt idx="44170">
                  <c:v>29.835999999999999</c:v>
                </c:pt>
                <c:pt idx="44171">
                  <c:v>29.835999999999999</c:v>
                </c:pt>
                <c:pt idx="44172">
                  <c:v>29.835999999999999</c:v>
                </c:pt>
                <c:pt idx="44173">
                  <c:v>29.835999999999999</c:v>
                </c:pt>
                <c:pt idx="44174">
                  <c:v>29.835999999999999</c:v>
                </c:pt>
                <c:pt idx="44175">
                  <c:v>29.835999999999999</c:v>
                </c:pt>
                <c:pt idx="44176">
                  <c:v>29.835999999999999</c:v>
                </c:pt>
                <c:pt idx="44177">
                  <c:v>29.835999999999999</c:v>
                </c:pt>
                <c:pt idx="44178">
                  <c:v>29.835999999999999</c:v>
                </c:pt>
                <c:pt idx="44179">
                  <c:v>29.835999999999999</c:v>
                </c:pt>
                <c:pt idx="44180">
                  <c:v>29.835999999999999</c:v>
                </c:pt>
                <c:pt idx="44181">
                  <c:v>29.835999999999999</c:v>
                </c:pt>
                <c:pt idx="44182">
                  <c:v>29.835999999999999</c:v>
                </c:pt>
                <c:pt idx="44183">
                  <c:v>29.835999999999999</c:v>
                </c:pt>
                <c:pt idx="44184">
                  <c:v>29.835999999999999</c:v>
                </c:pt>
                <c:pt idx="44185">
                  <c:v>29.835999999999999</c:v>
                </c:pt>
                <c:pt idx="44186">
                  <c:v>29.835999999999999</c:v>
                </c:pt>
                <c:pt idx="44187">
                  <c:v>29.835999999999999</c:v>
                </c:pt>
                <c:pt idx="44188">
                  <c:v>29.835999999999999</c:v>
                </c:pt>
                <c:pt idx="44189">
                  <c:v>29.835999999999999</c:v>
                </c:pt>
                <c:pt idx="44190">
                  <c:v>29.835999999999999</c:v>
                </c:pt>
                <c:pt idx="44191">
                  <c:v>29.835999999999999</c:v>
                </c:pt>
                <c:pt idx="44192">
                  <c:v>29.835999999999999</c:v>
                </c:pt>
                <c:pt idx="44193">
                  <c:v>29.835999999999999</c:v>
                </c:pt>
                <c:pt idx="44194">
                  <c:v>29.835999999999999</c:v>
                </c:pt>
                <c:pt idx="44195">
                  <c:v>29.835999999999999</c:v>
                </c:pt>
                <c:pt idx="44196">
                  <c:v>29.835999999999999</c:v>
                </c:pt>
                <c:pt idx="44197">
                  <c:v>29.835999999999999</c:v>
                </c:pt>
                <c:pt idx="44198">
                  <c:v>29.835999999999999</c:v>
                </c:pt>
                <c:pt idx="44199">
                  <c:v>29.835999999999999</c:v>
                </c:pt>
                <c:pt idx="44200">
                  <c:v>29.835999999999999</c:v>
                </c:pt>
                <c:pt idx="44201">
                  <c:v>29.835999999999999</c:v>
                </c:pt>
                <c:pt idx="44202">
                  <c:v>29.835999999999999</c:v>
                </c:pt>
                <c:pt idx="44203">
                  <c:v>29.835999999999999</c:v>
                </c:pt>
                <c:pt idx="44204">
                  <c:v>29.835999999999999</c:v>
                </c:pt>
                <c:pt idx="44205">
                  <c:v>29.835999999999999</c:v>
                </c:pt>
                <c:pt idx="44206">
                  <c:v>29.835999999999999</c:v>
                </c:pt>
                <c:pt idx="44207">
                  <c:v>29.835999999999999</c:v>
                </c:pt>
                <c:pt idx="44208">
                  <c:v>29.835999999999999</c:v>
                </c:pt>
                <c:pt idx="44209">
                  <c:v>29.835999999999999</c:v>
                </c:pt>
                <c:pt idx="44210">
                  <c:v>29.835999999999999</c:v>
                </c:pt>
                <c:pt idx="44211">
                  <c:v>29.835999999999999</c:v>
                </c:pt>
                <c:pt idx="44212">
                  <c:v>29.835999999999999</c:v>
                </c:pt>
                <c:pt idx="44213">
                  <c:v>29.835999999999999</c:v>
                </c:pt>
                <c:pt idx="44214">
                  <c:v>29.835999999999999</c:v>
                </c:pt>
                <c:pt idx="44215">
                  <c:v>29.835999999999999</c:v>
                </c:pt>
                <c:pt idx="44216">
                  <c:v>29.835999999999999</c:v>
                </c:pt>
                <c:pt idx="44217">
                  <c:v>29.835999999999999</c:v>
                </c:pt>
                <c:pt idx="44218">
                  <c:v>29.835999999999999</c:v>
                </c:pt>
                <c:pt idx="44219">
                  <c:v>29.835999999999999</c:v>
                </c:pt>
                <c:pt idx="44220">
                  <c:v>29.835999999999999</c:v>
                </c:pt>
                <c:pt idx="44221">
                  <c:v>29.835999999999999</c:v>
                </c:pt>
                <c:pt idx="44222">
                  <c:v>29.835999999999999</c:v>
                </c:pt>
                <c:pt idx="44223">
                  <c:v>29.835999999999999</c:v>
                </c:pt>
                <c:pt idx="44224">
                  <c:v>29.835999999999999</c:v>
                </c:pt>
                <c:pt idx="44225">
                  <c:v>29.835999999999999</c:v>
                </c:pt>
                <c:pt idx="44226">
                  <c:v>29.835999999999999</c:v>
                </c:pt>
                <c:pt idx="44227">
                  <c:v>29.835999999999999</c:v>
                </c:pt>
                <c:pt idx="44228">
                  <c:v>29.835999999999999</c:v>
                </c:pt>
                <c:pt idx="44229">
                  <c:v>29.835999999999999</c:v>
                </c:pt>
                <c:pt idx="44230">
                  <c:v>29.835999999999999</c:v>
                </c:pt>
                <c:pt idx="44231">
                  <c:v>29.835999999999999</c:v>
                </c:pt>
                <c:pt idx="44232">
                  <c:v>29.835999999999999</c:v>
                </c:pt>
                <c:pt idx="44233">
                  <c:v>29.835999999999999</c:v>
                </c:pt>
                <c:pt idx="44234">
                  <c:v>29.835999999999999</c:v>
                </c:pt>
                <c:pt idx="44235">
                  <c:v>29.835999999999999</c:v>
                </c:pt>
                <c:pt idx="44236">
                  <c:v>29.835999999999999</c:v>
                </c:pt>
                <c:pt idx="44237">
                  <c:v>29.835999999999999</c:v>
                </c:pt>
                <c:pt idx="44238">
                  <c:v>29.835999999999999</c:v>
                </c:pt>
                <c:pt idx="44239">
                  <c:v>29.835999999999999</c:v>
                </c:pt>
                <c:pt idx="44240">
                  <c:v>29.835999999999999</c:v>
                </c:pt>
                <c:pt idx="44241">
                  <c:v>29.835999999999999</c:v>
                </c:pt>
                <c:pt idx="44242">
                  <c:v>29.835999999999999</c:v>
                </c:pt>
                <c:pt idx="44243">
                  <c:v>29.835999999999999</c:v>
                </c:pt>
                <c:pt idx="44244">
                  <c:v>29.835999999999999</c:v>
                </c:pt>
                <c:pt idx="44245">
                  <c:v>29.835999999999999</c:v>
                </c:pt>
                <c:pt idx="44246">
                  <c:v>29.835999999999999</c:v>
                </c:pt>
                <c:pt idx="44247">
                  <c:v>29.835999999999999</c:v>
                </c:pt>
                <c:pt idx="44248">
                  <c:v>29.835999999999999</c:v>
                </c:pt>
                <c:pt idx="44249">
                  <c:v>29.835999999999999</c:v>
                </c:pt>
                <c:pt idx="44250">
                  <c:v>29.835999999999999</c:v>
                </c:pt>
                <c:pt idx="44251">
                  <c:v>29.835999999999999</c:v>
                </c:pt>
                <c:pt idx="44252">
                  <c:v>29.835999999999999</c:v>
                </c:pt>
                <c:pt idx="44253">
                  <c:v>29.835999999999999</c:v>
                </c:pt>
                <c:pt idx="44254">
                  <c:v>29.835999999999999</c:v>
                </c:pt>
                <c:pt idx="44255">
                  <c:v>29.835999999999999</c:v>
                </c:pt>
                <c:pt idx="44256">
                  <c:v>29.835999999999999</c:v>
                </c:pt>
                <c:pt idx="44257">
                  <c:v>29.835999999999999</c:v>
                </c:pt>
                <c:pt idx="44258">
                  <c:v>29.835999999999999</c:v>
                </c:pt>
                <c:pt idx="44259">
                  <c:v>29.835999999999999</c:v>
                </c:pt>
                <c:pt idx="44260">
                  <c:v>29.835999999999999</c:v>
                </c:pt>
                <c:pt idx="44261">
                  <c:v>29.835999999999999</c:v>
                </c:pt>
                <c:pt idx="44262">
                  <c:v>29.835999999999999</c:v>
                </c:pt>
                <c:pt idx="44263">
                  <c:v>29.835999999999999</c:v>
                </c:pt>
                <c:pt idx="44264">
                  <c:v>29.835999999999999</c:v>
                </c:pt>
                <c:pt idx="44265">
                  <c:v>29.835999999999999</c:v>
                </c:pt>
                <c:pt idx="44266">
                  <c:v>29.835999999999999</c:v>
                </c:pt>
                <c:pt idx="44267">
                  <c:v>29.835999999999999</c:v>
                </c:pt>
                <c:pt idx="44268">
                  <c:v>29.835999999999999</c:v>
                </c:pt>
                <c:pt idx="44269">
                  <c:v>29.835999999999999</c:v>
                </c:pt>
                <c:pt idx="44270">
                  <c:v>29.835999999999999</c:v>
                </c:pt>
                <c:pt idx="44271">
                  <c:v>29.835999999999999</c:v>
                </c:pt>
                <c:pt idx="44272">
                  <c:v>29.835999999999999</c:v>
                </c:pt>
                <c:pt idx="44273">
                  <c:v>29.835999999999999</c:v>
                </c:pt>
                <c:pt idx="44274">
                  <c:v>29.835999999999999</c:v>
                </c:pt>
                <c:pt idx="44275">
                  <c:v>29.835999999999999</c:v>
                </c:pt>
                <c:pt idx="44276">
                  <c:v>29.835999999999999</c:v>
                </c:pt>
                <c:pt idx="44277">
                  <c:v>29.835999999999999</c:v>
                </c:pt>
                <c:pt idx="44278">
                  <c:v>29.835999999999999</c:v>
                </c:pt>
                <c:pt idx="44279">
                  <c:v>29.835999999999999</c:v>
                </c:pt>
                <c:pt idx="44280">
                  <c:v>29.835999999999999</c:v>
                </c:pt>
                <c:pt idx="44281">
                  <c:v>29.835999999999999</c:v>
                </c:pt>
                <c:pt idx="44282">
                  <c:v>29.835999999999999</c:v>
                </c:pt>
                <c:pt idx="44283">
                  <c:v>29.835999999999999</c:v>
                </c:pt>
                <c:pt idx="44284">
                  <c:v>29.835999999999999</c:v>
                </c:pt>
                <c:pt idx="44285">
                  <c:v>29.835999999999999</c:v>
                </c:pt>
                <c:pt idx="44286">
                  <c:v>29.835999999999999</c:v>
                </c:pt>
                <c:pt idx="44287">
                  <c:v>29.835999999999999</c:v>
                </c:pt>
                <c:pt idx="44288">
                  <c:v>29.835999999999999</c:v>
                </c:pt>
                <c:pt idx="44289">
                  <c:v>29.835999999999999</c:v>
                </c:pt>
                <c:pt idx="44290">
                  <c:v>29.835999999999999</c:v>
                </c:pt>
                <c:pt idx="44291">
                  <c:v>29.835999999999999</c:v>
                </c:pt>
                <c:pt idx="44292">
                  <c:v>29.835999999999999</c:v>
                </c:pt>
                <c:pt idx="44293">
                  <c:v>29.835999999999999</c:v>
                </c:pt>
                <c:pt idx="44294">
                  <c:v>29.835999999999999</c:v>
                </c:pt>
                <c:pt idx="44295">
                  <c:v>29.835999999999999</c:v>
                </c:pt>
                <c:pt idx="44296">
                  <c:v>29.835999999999999</c:v>
                </c:pt>
                <c:pt idx="44297">
                  <c:v>29.835999999999999</c:v>
                </c:pt>
                <c:pt idx="44298">
                  <c:v>29.835999999999999</c:v>
                </c:pt>
                <c:pt idx="44299">
                  <c:v>29.835999999999999</c:v>
                </c:pt>
                <c:pt idx="44300">
                  <c:v>29.835999999999999</c:v>
                </c:pt>
                <c:pt idx="44301">
                  <c:v>29.835999999999999</c:v>
                </c:pt>
                <c:pt idx="44302">
                  <c:v>29.835999999999999</c:v>
                </c:pt>
                <c:pt idx="44303">
                  <c:v>29.835999999999999</c:v>
                </c:pt>
                <c:pt idx="44304">
                  <c:v>29.835999999999999</c:v>
                </c:pt>
                <c:pt idx="44305">
                  <c:v>29.835999999999999</c:v>
                </c:pt>
                <c:pt idx="44306">
                  <c:v>29.835999999999999</c:v>
                </c:pt>
                <c:pt idx="44307">
                  <c:v>29.835999999999999</c:v>
                </c:pt>
                <c:pt idx="44308">
                  <c:v>29.835999999999999</c:v>
                </c:pt>
                <c:pt idx="44309">
                  <c:v>29.835999999999999</c:v>
                </c:pt>
                <c:pt idx="44310">
                  <c:v>29.835999999999999</c:v>
                </c:pt>
                <c:pt idx="44311">
                  <c:v>29.835999999999999</c:v>
                </c:pt>
                <c:pt idx="44312">
                  <c:v>29.835999999999999</c:v>
                </c:pt>
                <c:pt idx="44313">
                  <c:v>29.835999999999999</c:v>
                </c:pt>
                <c:pt idx="44314">
                  <c:v>29.835999999999999</c:v>
                </c:pt>
                <c:pt idx="44315">
                  <c:v>29.835999999999999</c:v>
                </c:pt>
                <c:pt idx="44316">
                  <c:v>29.835999999999999</c:v>
                </c:pt>
                <c:pt idx="44317">
                  <c:v>29.835999999999999</c:v>
                </c:pt>
                <c:pt idx="44318">
                  <c:v>29.835999999999999</c:v>
                </c:pt>
                <c:pt idx="44319">
                  <c:v>29.835999999999999</c:v>
                </c:pt>
                <c:pt idx="44320">
                  <c:v>29.835999999999999</c:v>
                </c:pt>
                <c:pt idx="44321">
                  <c:v>29.835999999999999</c:v>
                </c:pt>
                <c:pt idx="44322">
                  <c:v>29.835999999999999</c:v>
                </c:pt>
                <c:pt idx="44323">
                  <c:v>29.835999999999999</c:v>
                </c:pt>
                <c:pt idx="44324">
                  <c:v>29.835999999999999</c:v>
                </c:pt>
                <c:pt idx="44325">
                  <c:v>29.835999999999999</c:v>
                </c:pt>
                <c:pt idx="44326">
                  <c:v>29.835999999999999</c:v>
                </c:pt>
                <c:pt idx="44327">
                  <c:v>29.835999999999999</c:v>
                </c:pt>
                <c:pt idx="44328">
                  <c:v>29.835999999999999</c:v>
                </c:pt>
                <c:pt idx="44329">
                  <c:v>29.835999999999999</c:v>
                </c:pt>
                <c:pt idx="44330">
                  <c:v>29.835999999999999</c:v>
                </c:pt>
                <c:pt idx="44331">
                  <c:v>29.835999999999999</c:v>
                </c:pt>
                <c:pt idx="44332">
                  <c:v>29.835999999999999</c:v>
                </c:pt>
                <c:pt idx="44333">
                  <c:v>29.835999999999999</c:v>
                </c:pt>
                <c:pt idx="44334">
                  <c:v>29.835999999999999</c:v>
                </c:pt>
                <c:pt idx="44335">
                  <c:v>29.835999999999999</c:v>
                </c:pt>
                <c:pt idx="44336">
                  <c:v>29.835999999999999</c:v>
                </c:pt>
                <c:pt idx="44337">
                  <c:v>29.835999999999999</c:v>
                </c:pt>
                <c:pt idx="44338">
                  <c:v>29.835999999999999</c:v>
                </c:pt>
                <c:pt idx="44339">
                  <c:v>29.835999999999999</c:v>
                </c:pt>
                <c:pt idx="44340">
                  <c:v>29.835999999999999</c:v>
                </c:pt>
                <c:pt idx="44341">
                  <c:v>29.835999999999999</c:v>
                </c:pt>
                <c:pt idx="44342">
                  <c:v>29.835999999999999</c:v>
                </c:pt>
                <c:pt idx="44343">
                  <c:v>29.835999999999999</c:v>
                </c:pt>
                <c:pt idx="44344">
                  <c:v>29.835999999999999</c:v>
                </c:pt>
                <c:pt idx="44345">
                  <c:v>29.835999999999999</c:v>
                </c:pt>
                <c:pt idx="44346">
                  <c:v>29.835999999999999</c:v>
                </c:pt>
                <c:pt idx="44347">
                  <c:v>29.835999999999999</c:v>
                </c:pt>
                <c:pt idx="44348">
                  <c:v>29.835999999999999</c:v>
                </c:pt>
                <c:pt idx="44349">
                  <c:v>29.835999999999999</c:v>
                </c:pt>
                <c:pt idx="44350">
                  <c:v>29.835999999999999</c:v>
                </c:pt>
                <c:pt idx="44351">
                  <c:v>29.835999999999999</c:v>
                </c:pt>
                <c:pt idx="44352">
                  <c:v>29.835999999999999</c:v>
                </c:pt>
                <c:pt idx="44353">
                  <c:v>29.835999999999999</c:v>
                </c:pt>
                <c:pt idx="44354">
                  <c:v>29.835999999999999</c:v>
                </c:pt>
                <c:pt idx="44355">
                  <c:v>29.835999999999999</c:v>
                </c:pt>
                <c:pt idx="44356">
                  <c:v>29.835999999999999</c:v>
                </c:pt>
                <c:pt idx="44357">
                  <c:v>29.835999999999999</c:v>
                </c:pt>
                <c:pt idx="44358">
                  <c:v>29.835999999999999</c:v>
                </c:pt>
                <c:pt idx="44359">
                  <c:v>29.835999999999999</c:v>
                </c:pt>
                <c:pt idx="44360">
                  <c:v>29.835999999999999</c:v>
                </c:pt>
                <c:pt idx="44361">
                  <c:v>29.835999999999999</c:v>
                </c:pt>
                <c:pt idx="44362">
                  <c:v>29.835999999999999</c:v>
                </c:pt>
                <c:pt idx="44363">
                  <c:v>29.835999999999999</c:v>
                </c:pt>
                <c:pt idx="44364">
                  <c:v>29.835999999999999</c:v>
                </c:pt>
                <c:pt idx="44365">
                  <c:v>29.835999999999999</c:v>
                </c:pt>
                <c:pt idx="44366">
                  <c:v>29.835999999999999</c:v>
                </c:pt>
                <c:pt idx="44367">
                  <c:v>29.835999999999999</c:v>
                </c:pt>
                <c:pt idx="44368">
                  <c:v>29.835999999999999</c:v>
                </c:pt>
                <c:pt idx="44369">
                  <c:v>29.835999999999999</c:v>
                </c:pt>
                <c:pt idx="44370">
                  <c:v>29.835999999999999</c:v>
                </c:pt>
                <c:pt idx="44371">
                  <c:v>29.835999999999999</c:v>
                </c:pt>
                <c:pt idx="44372">
                  <c:v>29.835999999999999</c:v>
                </c:pt>
                <c:pt idx="44373">
                  <c:v>29.835999999999999</c:v>
                </c:pt>
                <c:pt idx="44374">
                  <c:v>29.835999999999999</c:v>
                </c:pt>
                <c:pt idx="44375">
                  <c:v>29.835999999999999</c:v>
                </c:pt>
                <c:pt idx="44376">
                  <c:v>29.835999999999999</c:v>
                </c:pt>
                <c:pt idx="44377">
                  <c:v>29.835999999999999</c:v>
                </c:pt>
                <c:pt idx="44378">
                  <c:v>29.835999999999999</c:v>
                </c:pt>
                <c:pt idx="44379">
                  <c:v>29.835999999999999</c:v>
                </c:pt>
                <c:pt idx="44380">
                  <c:v>29.835999999999999</c:v>
                </c:pt>
                <c:pt idx="44381">
                  <c:v>29.835999999999999</c:v>
                </c:pt>
                <c:pt idx="44382">
                  <c:v>29.835999999999999</c:v>
                </c:pt>
                <c:pt idx="44383">
                  <c:v>29.835999999999999</c:v>
                </c:pt>
                <c:pt idx="44384">
                  <c:v>29.835999999999999</c:v>
                </c:pt>
                <c:pt idx="44385">
                  <c:v>29.835999999999999</c:v>
                </c:pt>
                <c:pt idx="44386">
                  <c:v>29.835999999999999</c:v>
                </c:pt>
                <c:pt idx="44387">
                  <c:v>29.835999999999999</c:v>
                </c:pt>
                <c:pt idx="44388">
                  <c:v>29.835999999999999</c:v>
                </c:pt>
                <c:pt idx="44389">
                  <c:v>29.835999999999999</c:v>
                </c:pt>
                <c:pt idx="44390">
                  <c:v>29.835999999999999</c:v>
                </c:pt>
                <c:pt idx="44391">
                  <c:v>29.835999999999999</c:v>
                </c:pt>
                <c:pt idx="44392">
                  <c:v>29.835999999999999</c:v>
                </c:pt>
                <c:pt idx="44393">
                  <c:v>29.835999999999999</c:v>
                </c:pt>
                <c:pt idx="44394">
                  <c:v>29.835999999999999</c:v>
                </c:pt>
                <c:pt idx="44395">
                  <c:v>29.835999999999999</c:v>
                </c:pt>
                <c:pt idx="44396">
                  <c:v>29.835999999999999</c:v>
                </c:pt>
                <c:pt idx="44397">
                  <c:v>29.835999999999999</c:v>
                </c:pt>
                <c:pt idx="44398">
                  <c:v>29.835999999999999</c:v>
                </c:pt>
                <c:pt idx="44399">
                  <c:v>29.835999999999999</c:v>
                </c:pt>
                <c:pt idx="44400">
                  <c:v>29.835999999999999</c:v>
                </c:pt>
                <c:pt idx="44401">
                  <c:v>29.835999999999999</c:v>
                </c:pt>
                <c:pt idx="44402">
                  <c:v>29.835999999999999</c:v>
                </c:pt>
                <c:pt idx="44403">
                  <c:v>29.835999999999999</c:v>
                </c:pt>
                <c:pt idx="44404">
                  <c:v>29.835999999999999</c:v>
                </c:pt>
                <c:pt idx="44405">
                  <c:v>29.835999999999999</c:v>
                </c:pt>
                <c:pt idx="44406">
                  <c:v>29.835999999999999</c:v>
                </c:pt>
                <c:pt idx="44407">
                  <c:v>29.835999999999999</c:v>
                </c:pt>
                <c:pt idx="44408">
                  <c:v>29.835999999999999</c:v>
                </c:pt>
                <c:pt idx="44409">
                  <c:v>29.835999999999999</c:v>
                </c:pt>
                <c:pt idx="44410">
                  <c:v>29.835999999999999</c:v>
                </c:pt>
                <c:pt idx="44411">
                  <c:v>29.835999999999999</c:v>
                </c:pt>
                <c:pt idx="44412">
                  <c:v>29.835999999999999</c:v>
                </c:pt>
                <c:pt idx="44413">
                  <c:v>29.835999999999999</c:v>
                </c:pt>
                <c:pt idx="44414">
                  <c:v>29.835999999999999</c:v>
                </c:pt>
                <c:pt idx="44415">
                  <c:v>29.835999999999999</c:v>
                </c:pt>
                <c:pt idx="44416">
                  <c:v>29.835999999999999</c:v>
                </c:pt>
                <c:pt idx="44417">
                  <c:v>29.835999999999999</c:v>
                </c:pt>
                <c:pt idx="44418">
                  <c:v>29.835999999999999</c:v>
                </c:pt>
                <c:pt idx="44419">
                  <c:v>29.835999999999999</c:v>
                </c:pt>
                <c:pt idx="44420">
                  <c:v>29.835999999999999</c:v>
                </c:pt>
                <c:pt idx="44421">
                  <c:v>29.835999999999999</c:v>
                </c:pt>
                <c:pt idx="44422">
                  <c:v>29.835999999999999</c:v>
                </c:pt>
                <c:pt idx="44423">
                  <c:v>29.835999999999999</c:v>
                </c:pt>
                <c:pt idx="44424">
                  <c:v>29.835999999999999</c:v>
                </c:pt>
                <c:pt idx="44425">
                  <c:v>29.835999999999999</c:v>
                </c:pt>
                <c:pt idx="44426">
                  <c:v>29.835999999999999</c:v>
                </c:pt>
                <c:pt idx="44427">
                  <c:v>29.835999999999999</c:v>
                </c:pt>
                <c:pt idx="44428">
                  <c:v>29.835999999999999</c:v>
                </c:pt>
                <c:pt idx="44429">
                  <c:v>29.835999999999999</c:v>
                </c:pt>
                <c:pt idx="44430">
                  <c:v>29.835999999999999</c:v>
                </c:pt>
                <c:pt idx="44431">
                  <c:v>29.835999999999999</c:v>
                </c:pt>
                <c:pt idx="44432">
                  <c:v>29.835999999999999</c:v>
                </c:pt>
                <c:pt idx="44433">
                  <c:v>29.835999999999999</c:v>
                </c:pt>
                <c:pt idx="44434">
                  <c:v>29.835999999999999</c:v>
                </c:pt>
                <c:pt idx="44435">
                  <c:v>29.835999999999999</c:v>
                </c:pt>
                <c:pt idx="44436">
                  <c:v>29.835999999999999</c:v>
                </c:pt>
                <c:pt idx="44437">
                  <c:v>29.835999999999999</c:v>
                </c:pt>
                <c:pt idx="44438">
                  <c:v>29.835999999999999</c:v>
                </c:pt>
                <c:pt idx="44439">
                  <c:v>29.835999999999999</c:v>
                </c:pt>
                <c:pt idx="44440">
                  <c:v>29.835999999999999</c:v>
                </c:pt>
                <c:pt idx="44441">
                  <c:v>29.835999999999999</c:v>
                </c:pt>
                <c:pt idx="44442">
                  <c:v>29.835999999999999</c:v>
                </c:pt>
                <c:pt idx="44443">
                  <c:v>29.835999999999999</c:v>
                </c:pt>
                <c:pt idx="44444">
                  <c:v>29.835999999999999</c:v>
                </c:pt>
                <c:pt idx="44445">
                  <c:v>29.835999999999999</c:v>
                </c:pt>
                <c:pt idx="44446">
                  <c:v>29.835999999999999</c:v>
                </c:pt>
                <c:pt idx="44447">
                  <c:v>29.835999999999999</c:v>
                </c:pt>
                <c:pt idx="44448">
                  <c:v>29.835999999999999</c:v>
                </c:pt>
                <c:pt idx="44449">
                  <c:v>29.835999999999999</c:v>
                </c:pt>
                <c:pt idx="44450">
                  <c:v>29.835999999999999</c:v>
                </c:pt>
                <c:pt idx="44451">
                  <c:v>29.835999999999999</c:v>
                </c:pt>
                <c:pt idx="44452">
                  <c:v>29.835999999999999</c:v>
                </c:pt>
                <c:pt idx="44453">
                  <c:v>29.835999999999999</c:v>
                </c:pt>
                <c:pt idx="44454">
                  <c:v>29.835999999999999</c:v>
                </c:pt>
                <c:pt idx="44455">
                  <c:v>29.835999999999999</c:v>
                </c:pt>
                <c:pt idx="44456">
                  <c:v>29.835999999999999</c:v>
                </c:pt>
                <c:pt idx="44457">
                  <c:v>29.835999999999999</c:v>
                </c:pt>
                <c:pt idx="44458">
                  <c:v>29.835999999999999</c:v>
                </c:pt>
                <c:pt idx="44459">
                  <c:v>29.835999999999999</c:v>
                </c:pt>
                <c:pt idx="44460">
                  <c:v>29.835999999999999</c:v>
                </c:pt>
                <c:pt idx="44461">
                  <c:v>29.835999999999999</c:v>
                </c:pt>
                <c:pt idx="44462">
                  <c:v>29.835999999999999</c:v>
                </c:pt>
                <c:pt idx="44463">
                  <c:v>29.835999999999999</c:v>
                </c:pt>
                <c:pt idx="44464">
                  <c:v>29.835999999999999</c:v>
                </c:pt>
                <c:pt idx="44465">
                  <c:v>29.835999999999999</c:v>
                </c:pt>
                <c:pt idx="44466">
                  <c:v>29.835999999999999</c:v>
                </c:pt>
                <c:pt idx="44467">
                  <c:v>29.835999999999999</c:v>
                </c:pt>
                <c:pt idx="44468">
                  <c:v>29.835999999999999</c:v>
                </c:pt>
                <c:pt idx="44469">
                  <c:v>29.835999999999999</c:v>
                </c:pt>
                <c:pt idx="44470">
                  <c:v>29.835999999999999</c:v>
                </c:pt>
                <c:pt idx="44471">
                  <c:v>29.835999999999999</c:v>
                </c:pt>
                <c:pt idx="44472">
                  <c:v>29.835999999999999</c:v>
                </c:pt>
                <c:pt idx="44473">
                  <c:v>29.835999999999999</c:v>
                </c:pt>
                <c:pt idx="44474">
                  <c:v>29.835999999999999</c:v>
                </c:pt>
                <c:pt idx="44475">
                  <c:v>29.835999999999999</c:v>
                </c:pt>
                <c:pt idx="44476">
                  <c:v>29.835999999999999</c:v>
                </c:pt>
                <c:pt idx="44477">
                  <c:v>29.835999999999999</c:v>
                </c:pt>
                <c:pt idx="44478">
                  <c:v>29.835999999999999</c:v>
                </c:pt>
                <c:pt idx="44479">
                  <c:v>29.835999999999999</c:v>
                </c:pt>
                <c:pt idx="44480">
                  <c:v>29.835999999999999</c:v>
                </c:pt>
                <c:pt idx="44481">
                  <c:v>29.835999999999999</c:v>
                </c:pt>
                <c:pt idx="44482">
                  <c:v>29.835999999999999</c:v>
                </c:pt>
                <c:pt idx="44483">
                  <c:v>29.835999999999999</c:v>
                </c:pt>
                <c:pt idx="44484">
                  <c:v>29.835999999999999</c:v>
                </c:pt>
                <c:pt idx="44485">
                  <c:v>29.835999999999999</c:v>
                </c:pt>
                <c:pt idx="44486">
                  <c:v>29.835999999999999</c:v>
                </c:pt>
                <c:pt idx="44487">
                  <c:v>29.835999999999999</c:v>
                </c:pt>
                <c:pt idx="44488">
                  <c:v>29.835999999999999</c:v>
                </c:pt>
                <c:pt idx="44489">
                  <c:v>29.835999999999999</c:v>
                </c:pt>
                <c:pt idx="44490">
                  <c:v>29.835999999999999</c:v>
                </c:pt>
                <c:pt idx="44491">
                  <c:v>29.835999999999999</c:v>
                </c:pt>
                <c:pt idx="44492">
                  <c:v>29.835999999999999</c:v>
                </c:pt>
                <c:pt idx="44493">
                  <c:v>29.835999999999999</c:v>
                </c:pt>
                <c:pt idx="44494">
                  <c:v>29.835999999999999</c:v>
                </c:pt>
                <c:pt idx="44495">
                  <c:v>29.835999999999999</c:v>
                </c:pt>
                <c:pt idx="44496">
                  <c:v>29.835999999999999</c:v>
                </c:pt>
                <c:pt idx="44497">
                  <c:v>29.835999999999999</c:v>
                </c:pt>
                <c:pt idx="44498">
                  <c:v>29.835999999999999</c:v>
                </c:pt>
                <c:pt idx="44499">
                  <c:v>29.835999999999999</c:v>
                </c:pt>
                <c:pt idx="44500">
                  <c:v>29.835999999999999</c:v>
                </c:pt>
                <c:pt idx="44501">
                  <c:v>29.835999999999999</c:v>
                </c:pt>
                <c:pt idx="44502">
                  <c:v>29.835999999999999</c:v>
                </c:pt>
                <c:pt idx="44503">
                  <c:v>29.835999999999999</c:v>
                </c:pt>
                <c:pt idx="44504">
                  <c:v>29.835999999999999</c:v>
                </c:pt>
                <c:pt idx="44505">
                  <c:v>29.835999999999999</c:v>
                </c:pt>
                <c:pt idx="44506">
                  <c:v>29.835999999999999</c:v>
                </c:pt>
                <c:pt idx="44507">
                  <c:v>29.835999999999999</c:v>
                </c:pt>
                <c:pt idx="44508">
                  <c:v>29.835999999999999</c:v>
                </c:pt>
                <c:pt idx="44509">
                  <c:v>29.835999999999999</c:v>
                </c:pt>
                <c:pt idx="44510">
                  <c:v>29.835999999999999</c:v>
                </c:pt>
                <c:pt idx="44511">
                  <c:v>29.835999999999999</c:v>
                </c:pt>
                <c:pt idx="44512">
                  <c:v>29.835999999999999</c:v>
                </c:pt>
                <c:pt idx="44513">
                  <c:v>29.835999999999999</c:v>
                </c:pt>
                <c:pt idx="44514">
                  <c:v>29.835999999999999</c:v>
                </c:pt>
                <c:pt idx="44515">
                  <c:v>29.835999999999999</c:v>
                </c:pt>
                <c:pt idx="44516">
                  <c:v>29.835999999999999</c:v>
                </c:pt>
                <c:pt idx="44517">
                  <c:v>29.835999999999999</c:v>
                </c:pt>
                <c:pt idx="44518">
                  <c:v>29.835999999999999</c:v>
                </c:pt>
                <c:pt idx="44519">
                  <c:v>29.835999999999999</c:v>
                </c:pt>
                <c:pt idx="44520">
                  <c:v>29.835999999999999</c:v>
                </c:pt>
                <c:pt idx="44521">
                  <c:v>29.835999999999999</c:v>
                </c:pt>
                <c:pt idx="44522">
                  <c:v>29.835999999999999</c:v>
                </c:pt>
                <c:pt idx="44523">
                  <c:v>29.835999999999999</c:v>
                </c:pt>
                <c:pt idx="44524">
                  <c:v>29.835999999999999</c:v>
                </c:pt>
                <c:pt idx="44525">
                  <c:v>29.835999999999999</c:v>
                </c:pt>
                <c:pt idx="44526">
                  <c:v>29.835999999999999</c:v>
                </c:pt>
                <c:pt idx="44527">
                  <c:v>29.835999999999999</c:v>
                </c:pt>
                <c:pt idx="44528">
                  <c:v>29.835999999999999</c:v>
                </c:pt>
                <c:pt idx="44529">
                  <c:v>29.835999999999999</c:v>
                </c:pt>
                <c:pt idx="44530">
                  <c:v>29.835999999999999</c:v>
                </c:pt>
                <c:pt idx="44531">
                  <c:v>29.835999999999999</c:v>
                </c:pt>
                <c:pt idx="44532">
                  <c:v>29.835999999999999</c:v>
                </c:pt>
                <c:pt idx="44533">
                  <c:v>29.835999999999999</c:v>
                </c:pt>
                <c:pt idx="44534">
                  <c:v>29.835999999999999</c:v>
                </c:pt>
                <c:pt idx="44535">
                  <c:v>29.835999999999999</c:v>
                </c:pt>
                <c:pt idx="44536">
                  <c:v>29.835999999999999</c:v>
                </c:pt>
                <c:pt idx="44537">
                  <c:v>29.835999999999999</c:v>
                </c:pt>
                <c:pt idx="44538">
                  <c:v>29.835999999999999</c:v>
                </c:pt>
                <c:pt idx="44539">
                  <c:v>29.835999999999999</c:v>
                </c:pt>
                <c:pt idx="44540">
                  <c:v>29.835999999999999</c:v>
                </c:pt>
                <c:pt idx="44541">
                  <c:v>29.835999999999999</c:v>
                </c:pt>
                <c:pt idx="44542">
                  <c:v>29.835999999999999</c:v>
                </c:pt>
                <c:pt idx="44543">
                  <c:v>29.835999999999999</c:v>
                </c:pt>
                <c:pt idx="44544">
                  <c:v>29.835999999999999</c:v>
                </c:pt>
                <c:pt idx="44545">
                  <c:v>29.835999999999999</c:v>
                </c:pt>
                <c:pt idx="44546">
                  <c:v>29.835999999999999</c:v>
                </c:pt>
                <c:pt idx="44547">
                  <c:v>29.835999999999999</c:v>
                </c:pt>
                <c:pt idx="44548">
                  <c:v>29.835999999999999</c:v>
                </c:pt>
                <c:pt idx="44549">
                  <c:v>29.835999999999999</c:v>
                </c:pt>
                <c:pt idx="44550">
                  <c:v>29.835999999999999</c:v>
                </c:pt>
                <c:pt idx="44551">
                  <c:v>29.835999999999999</c:v>
                </c:pt>
                <c:pt idx="44552">
                  <c:v>29.835999999999999</c:v>
                </c:pt>
                <c:pt idx="44553">
                  <c:v>29.835999999999999</c:v>
                </c:pt>
                <c:pt idx="44554">
                  <c:v>29.835999999999999</c:v>
                </c:pt>
                <c:pt idx="44555">
                  <c:v>29.835999999999999</c:v>
                </c:pt>
                <c:pt idx="44556">
                  <c:v>29.835999999999999</c:v>
                </c:pt>
                <c:pt idx="44557">
                  <c:v>29.835999999999999</c:v>
                </c:pt>
                <c:pt idx="44558">
                  <c:v>29.835999999999999</c:v>
                </c:pt>
                <c:pt idx="44559">
                  <c:v>29.835999999999999</c:v>
                </c:pt>
                <c:pt idx="44560">
                  <c:v>29.835999999999999</c:v>
                </c:pt>
                <c:pt idx="44561">
                  <c:v>29.835999999999999</c:v>
                </c:pt>
                <c:pt idx="44562">
                  <c:v>29.835999999999999</c:v>
                </c:pt>
                <c:pt idx="44563">
                  <c:v>29.835999999999999</c:v>
                </c:pt>
                <c:pt idx="44564">
                  <c:v>29.835999999999999</c:v>
                </c:pt>
                <c:pt idx="44565">
                  <c:v>29.835999999999999</c:v>
                </c:pt>
                <c:pt idx="44566">
                  <c:v>29.835999999999999</c:v>
                </c:pt>
                <c:pt idx="44567">
                  <c:v>29.835999999999999</c:v>
                </c:pt>
                <c:pt idx="44568">
                  <c:v>29.835999999999999</c:v>
                </c:pt>
                <c:pt idx="44569">
                  <c:v>29.835999999999999</c:v>
                </c:pt>
                <c:pt idx="44570">
                  <c:v>29.835999999999999</c:v>
                </c:pt>
                <c:pt idx="44571">
                  <c:v>29.835999999999999</c:v>
                </c:pt>
                <c:pt idx="44572">
                  <c:v>29.835999999999999</c:v>
                </c:pt>
                <c:pt idx="44573">
                  <c:v>29.835999999999999</c:v>
                </c:pt>
                <c:pt idx="44574">
                  <c:v>29.835999999999999</c:v>
                </c:pt>
                <c:pt idx="44575">
                  <c:v>29.835999999999999</c:v>
                </c:pt>
                <c:pt idx="44576">
                  <c:v>29.835999999999999</c:v>
                </c:pt>
                <c:pt idx="44577">
                  <c:v>29.835999999999999</c:v>
                </c:pt>
                <c:pt idx="44578">
                  <c:v>29.835999999999999</c:v>
                </c:pt>
                <c:pt idx="44579">
                  <c:v>29.835999999999999</c:v>
                </c:pt>
                <c:pt idx="44580">
                  <c:v>29.835999999999999</c:v>
                </c:pt>
                <c:pt idx="44581">
                  <c:v>29.835999999999999</c:v>
                </c:pt>
                <c:pt idx="44582">
                  <c:v>29.835999999999999</c:v>
                </c:pt>
                <c:pt idx="44583">
                  <c:v>29.835999999999999</c:v>
                </c:pt>
                <c:pt idx="44584">
                  <c:v>29.835999999999999</c:v>
                </c:pt>
                <c:pt idx="44585">
                  <c:v>29.835999999999999</c:v>
                </c:pt>
                <c:pt idx="44586">
                  <c:v>29.835999999999999</c:v>
                </c:pt>
                <c:pt idx="44587">
                  <c:v>29.835999999999999</c:v>
                </c:pt>
                <c:pt idx="44588">
                  <c:v>29.835999999999999</c:v>
                </c:pt>
                <c:pt idx="44589">
                  <c:v>29.835999999999999</c:v>
                </c:pt>
                <c:pt idx="44590">
                  <c:v>29.835999999999999</c:v>
                </c:pt>
                <c:pt idx="44591">
                  <c:v>29.835999999999999</c:v>
                </c:pt>
                <c:pt idx="44592">
                  <c:v>29.835999999999999</c:v>
                </c:pt>
                <c:pt idx="44593">
                  <c:v>29.835999999999999</c:v>
                </c:pt>
                <c:pt idx="44594">
                  <c:v>29.835999999999999</c:v>
                </c:pt>
                <c:pt idx="44595">
                  <c:v>29.835999999999999</c:v>
                </c:pt>
                <c:pt idx="44596">
                  <c:v>29.835999999999999</c:v>
                </c:pt>
                <c:pt idx="44597">
                  <c:v>29.835999999999999</c:v>
                </c:pt>
                <c:pt idx="44598">
                  <c:v>29.835999999999999</c:v>
                </c:pt>
                <c:pt idx="44599">
                  <c:v>29.835999999999999</c:v>
                </c:pt>
                <c:pt idx="44600">
                  <c:v>29.835999999999999</c:v>
                </c:pt>
                <c:pt idx="44601">
                  <c:v>29.835999999999999</c:v>
                </c:pt>
                <c:pt idx="44602">
                  <c:v>29.835999999999999</c:v>
                </c:pt>
                <c:pt idx="44603">
                  <c:v>29.835999999999999</c:v>
                </c:pt>
                <c:pt idx="44604">
                  <c:v>29.835999999999999</c:v>
                </c:pt>
                <c:pt idx="44605">
                  <c:v>29.835999999999999</c:v>
                </c:pt>
                <c:pt idx="44606">
                  <c:v>29.835999999999999</c:v>
                </c:pt>
                <c:pt idx="44607">
                  <c:v>29.835999999999999</c:v>
                </c:pt>
                <c:pt idx="44608">
                  <c:v>29.835999999999999</c:v>
                </c:pt>
                <c:pt idx="44609">
                  <c:v>29.835999999999999</c:v>
                </c:pt>
                <c:pt idx="44610">
                  <c:v>29.835999999999999</c:v>
                </c:pt>
                <c:pt idx="44611">
                  <c:v>29.835999999999999</c:v>
                </c:pt>
                <c:pt idx="44612">
                  <c:v>29.835999999999999</c:v>
                </c:pt>
                <c:pt idx="44613">
                  <c:v>29.835999999999999</c:v>
                </c:pt>
                <c:pt idx="44614">
                  <c:v>29.835999999999999</c:v>
                </c:pt>
                <c:pt idx="44615">
                  <c:v>29.835999999999999</c:v>
                </c:pt>
                <c:pt idx="44616">
                  <c:v>29.835999999999999</c:v>
                </c:pt>
                <c:pt idx="44617">
                  <c:v>29.835999999999999</c:v>
                </c:pt>
                <c:pt idx="44618">
                  <c:v>29.835999999999999</c:v>
                </c:pt>
                <c:pt idx="44619">
                  <c:v>29.835999999999999</c:v>
                </c:pt>
                <c:pt idx="44620">
                  <c:v>29.835999999999999</c:v>
                </c:pt>
                <c:pt idx="44621">
                  <c:v>29.835999999999999</c:v>
                </c:pt>
                <c:pt idx="44622">
                  <c:v>29.835999999999999</c:v>
                </c:pt>
                <c:pt idx="44623">
                  <c:v>29.835999999999999</c:v>
                </c:pt>
                <c:pt idx="44624">
                  <c:v>29.835999999999999</c:v>
                </c:pt>
                <c:pt idx="44625">
                  <c:v>29.835999999999999</c:v>
                </c:pt>
                <c:pt idx="44626">
                  <c:v>29.835999999999999</c:v>
                </c:pt>
                <c:pt idx="44627">
                  <c:v>29.835999999999999</c:v>
                </c:pt>
                <c:pt idx="44628">
                  <c:v>29.835999999999999</c:v>
                </c:pt>
                <c:pt idx="44629">
                  <c:v>29.835999999999999</c:v>
                </c:pt>
                <c:pt idx="44630">
                  <c:v>29.835999999999999</c:v>
                </c:pt>
                <c:pt idx="44631">
                  <c:v>29.835999999999999</c:v>
                </c:pt>
                <c:pt idx="44632">
                  <c:v>29.835999999999999</c:v>
                </c:pt>
                <c:pt idx="44633">
                  <c:v>29.835999999999999</c:v>
                </c:pt>
                <c:pt idx="44634">
                  <c:v>29.835999999999999</c:v>
                </c:pt>
                <c:pt idx="44635">
                  <c:v>29.835999999999999</c:v>
                </c:pt>
                <c:pt idx="44636">
                  <c:v>29.835999999999999</c:v>
                </c:pt>
                <c:pt idx="44637">
                  <c:v>29.835999999999999</c:v>
                </c:pt>
                <c:pt idx="44638">
                  <c:v>29.835999999999999</c:v>
                </c:pt>
                <c:pt idx="44639">
                  <c:v>29.835999999999999</c:v>
                </c:pt>
                <c:pt idx="44640">
                  <c:v>29.835999999999999</c:v>
                </c:pt>
                <c:pt idx="44641">
                  <c:v>29.835999999999999</c:v>
                </c:pt>
                <c:pt idx="44642">
                  <c:v>29.835999999999999</c:v>
                </c:pt>
                <c:pt idx="44643">
                  <c:v>29.835999999999999</c:v>
                </c:pt>
                <c:pt idx="44644">
                  <c:v>29.835999999999999</c:v>
                </c:pt>
                <c:pt idx="44645">
                  <c:v>29.835999999999999</c:v>
                </c:pt>
                <c:pt idx="44646">
                  <c:v>29.835999999999999</c:v>
                </c:pt>
                <c:pt idx="44647">
                  <c:v>29.835999999999999</c:v>
                </c:pt>
                <c:pt idx="44648">
                  <c:v>29.835999999999999</c:v>
                </c:pt>
                <c:pt idx="44649">
                  <c:v>29.835999999999999</c:v>
                </c:pt>
                <c:pt idx="44650">
                  <c:v>29.835999999999999</c:v>
                </c:pt>
                <c:pt idx="44651">
                  <c:v>29.835999999999999</c:v>
                </c:pt>
                <c:pt idx="44652">
                  <c:v>29.835999999999999</c:v>
                </c:pt>
                <c:pt idx="44653">
                  <c:v>29.835999999999999</c:v>
                </c:pt>
                <c:pt idx="44654">
                  <c:v>29.835999999999999</c:v>
                </c:pt>
                <c:pt idx="44655">
                  <c:v>29.835999999999999</c:v>
                </c:pt>
                <c:pt idx="44656">
                  <c:v>29.835999999999999</c:v>
                </c:pt>
                <c:pt idx="44657">
                  <c:v>29.835999999999999</c:v>
                </c:pt>
                <c:pt idx="44658">
                  <c:v>29.835999999999999</c:v>
                </c:pt>
                <c:pt idx="44659">
                  <c:v>29.835999999999999</c:v>
                </c:pt>
                <c:pt idx="44660">
                  <c:v>29.835999999999999</c:v>
                </c:pt>
                <c:pt idx="44661">
                  <c:v>29.835999999999999</c:v>
                </c:pt>
                <c:pt idx="44662">
                  <c:v>29.835999999999999</c:v>
                </c:pt>
                <c:pt idx="44663">
                  <c:v>29.835999999999999</c:v>
                </c:pt>
                <c:pt idx="44664">
                  <c:v>29.835999999999999</c:v>
                </c:pt>
                <c:pt idx="44665">
                  <c:v>29.835999999999999</c:v>
                </c:pt>
                <c:pt idx="44666">
                  <c:v>29.835999999999999</c:v>
                </c:pt>
                <c:pt idx="44667">
                  <c:v>29.835999999999999</c:v>
                </c:pt>
                <c:pt idx="44668">
                  <c:v>29.835999999999999</c:v>
                </c:pt>
                <c:pt idx="44669">
                  <c:v>29.835999999999999</c:v>
                </c:pt>
                <c:pt idx="44670">
                  <c:v>29.835999999999999</c:v>
                </c:pt>
                <c:pt idx="44671">
                  <c:v>29.835999999999999</c:v>
                </c:pt>
                <c:pt idx="44672">
                  <c:v>29.835999999999999</c:v>
                </c:pt>
                <c:pt idx="44673">
                  <c:v>29.835999999999999</c:v>
                </c:pt>
                <c:pt idx="44674">
                  <c:v>29.835999999999999</c:v>
                </c:pt>
                <c:pt idx="44675">
                  <c:v>29.835999999999999</c:v>
                </c:pt>
                <c:pt idx="44676">
                  <c:v>29.835999999999999</c:v>
                </c:pt>
                <c:pt idx="44677">
                  <c:v>29.835999999999999</c:v>
                </c:pt>
                <c:pt idx="44678">
                  <c:v>29.835999999999999</c:v>
                </c:pt>
                <c:pt idx="44679">
                  <c:v>29.835999999999999</c:v>
                </c:pt>
                <c:pt idx="44680">
                  <c:v>29.835999999999999</c:v>
                </c:pt>
                <c:pt idx="44681">
                  <c:v>29.835999999999999</c:v>
                </c:pt>
                <c:pt idx="44682">
                  <c:v>29.835999999999999</c:v>
                </c:pt>
                <c:pt idx="44683">
                  <c:v>29.835999999999999</c:v>
                </c:pt>
                <c:pt idx="44684">
                  <c:v>29.835999999999999</c:v>
                </c:pt>
                <c:pt idx="44685">
                  <c:v>29.835999999999999</c:v>
                </c:pt>
                <c:pt idx="44686">
                  <c:v>29.835999999999999</c:v>
                </c:pt>
                <c:pt idx="44687">
                  <c:v>29.835999999999999</c:v>
                </c:pt>
                <c:pt idx="44688">
                  <c:v>29.835999999999999</c:v>
                </c:pt>
                <c:pt idx="44689">
                  <c:v>29.835999999999999</c:v>
                </c:pt>
                <c:pt idx="44690">
                  <c:v>29.835999999999999</c:v>
                </c:pt>
                <c:pt idx="44691">
                  <c:v>29.835999999999999</c:v>
                </c:pt>
                <c:pt idx="44692">
                  <c:v>29.835999999999999</c:v>
                </c:pt>
                <c:pt idx="44693">
                  <c:v>29.835999999999999</c:v>
                </c:pt>
                <c:pt idx="44694">
                  <c:v>29.835999999999999</c:v>
                </c:pt>
                <c:pt idx="44695">
                  <c:v>29.835999999999999</c:v>
                </c:pt>
                <c:pt idx="44696">
                  <c:v>29.835999999999999</c:v>
                </c:pt>
                <c:pt idx="44697">
                  <c:v>29.835999999999999</c:v>
                </c:pt>
                <c:pt idx="44698">
                  <c:v>29.835999999999999</c:v>
                </c:pt>
                <c:pt idx="44699">
                  <c:v>29.835999999999999</c:v>
                </c:pt>
                <c:pt idx="44700">
                  <c:v>29.835999999999999</c:v>
                </c:pt>
                <c:pt idx="44701">
                  <c:v>29.835999999999999</c:v>
                </c:pt>
                <c:pt idx="44702">
                  <c:v>29.835999999999999</c:v>
                </c:pt>
                <c:pt idx="44703">
                  <c:v>29.835999999999999</c:v>
                </c:pt>
                <c:pt idx="44704">
                  <c:v>29.835999999999999</c:v>
                </c:pt>
                <c:pt idx="44705">
                  <c:v>29.835999999999999</c:v>
                </c:pt>
                <c:pt idx="44706">
                  <c:v>29.835999999999999</c:v>
                </c:pt>
                <c:pt idx="44707">
                  <c:v>29.835999999999999</c:v>
                </c:pt>
                <c:pt idx="44708">
                  <c:v>29.835999999999999</c:v>
                </c:pt>
                <c:pt idx="44709">
                  <c:v>29.835999999999999</c:v>
                </c:pt>
                <c:pt idx="44710">
                  <c:v>29.835999999999999</c:v>
                </c:pt>
                <c:pt idx="44711">
                  <c:v>29.835999999999999</c:v>
                </c:pt>
                <c:pt idx="44712">
                  <c:v>29.835999999999999</c:v>
                </c:pt>
                <c:pt idx="44713">
                  <c:v>29.835999999999999</c:v>
                </c:pt>
                <c:pt idx="44714">
                  <c:v>29.835999999999999</c:v>
                </c:pt>
                <c:pt idx="44715">
                  <c:v>29.835999999999999</c:v>
                </c:pt>
                <c:pt idx="44716">
                  <c:v>29.835999999999999</c:v>
                </c:pt>
                <c:pt idx="44717">
                  <c:v>29.835999999999999</c:v>
                </c:pt>
                <c:pt idx="44718">
                  <c:v>29.835999999999999</c:v>
                </c:pt>
                <c:pt idx="44719">
                  <c:v>29.835999999999999</c:v>
                </c:pt>
                <c:pt idx="44720">
                  <c:v>29.835999999999999</c:v>
                </c:pt>
                <c:pt idx="44721">
                  <c:v>29.835999999999999</c:v>
                </c:pt>
                <c:pt idx="44722">
                  <c:v>29.835999999999999</c:v>
                </c:pt>
                <c:pt idx="44723">
                  <c:v>29.835999999999999</c:v>
                </c:pt>
                <c:pt idx="44724">
                  <c:v>29.835999999999999</c:v>
                </c:pt>
                <c:pt idx="44725">
                  <c:v>29.835999999999999</c:v>
                </c:pt>
                <c:pt idx="44726">
                  <c:v>29.835999999999999</c:v>
                </c:pt>
                <c:pt idx="44727">
                  <c:v>29.835999999999999</c:v>
                </c:pt>
                <c:pt idx="44728">
                  <c:v>29.835999999999999</c:v>
                </c:pt>
                <c:pt idx="44729">
                  <c:v>29.835999999999999</c:v>
                </c:pt>
                <c:pt idx="44730">
                  <c:v>29.835999999999999</c:v>
                </c:pt>
                <c:pt idx="44731">
                  <c:v>29.835999999999999</c:v>
                </c:pt>
                <c:pt idx="44732">
                  <c:v>29.835999999999999</c:v>
                </c:pt>
                <c:pt idx="44733">
                  <c:v>29.835999999999999</c:v>
                </c:pt>
                <c:pt idx="44734">
                  <c:v>29.835999999999999</c:v>
                </c:pt>
                <c:pt idx="44735">
                  <c:v>29.835999999999999</c:v>
                </c:pt>
                <c:pt idx="44736">
                  <c:v>29.835999999999999</c:v>
                </c:pt>
                <c:pt idx="44737">
                  <c:v>29.835999999999999</c:v>
                </c:pt>
                <c:pt idx="44738">
                  <c:v>29.835999999999999</c:v>
                </c:pt>
                <c:pt idx="44739">
                  <c:v>29.835999999999999</c:v>
                </c:pt>
                <c:pt idx="44740">
                  <c:v>29.835999999999999</c:v>
                </c:pt>
                <c:pt idx="44741">
                  <c:v>29.835999999999999</c:v>
                </c:pt>
                <c:pt idx="44742">
                  <c:v>29.835999999999999</c:v>
                </c:pt>
                <c:pt idx="44743">
                  <c:v>29.835999999999999</c:v>
                </c:pt>
                <c:pt idx="44744">
                  <c:v>29.835999999999999</c:v>
                </c:pt>
                <c:pt idx="44745">
                  <c:v>29.835999999999999</c:v>
                </c:pt>
                <c:pt idx="44746">
                  <c:v>29.835999999999999</c:v>
                </c:pt>
                <c:pt idx="44747">
                  <c:v>29.835999999999999</c:v>
                </c:pt>
                <c:pt idx="44748">
                  <c:v>29.835999999999999</c:v>
                </c:pt>
                <c:pt idx="44749">
                  <c:v>29.835999999999999</c:v>
                </c:pt>
                <c:pt idx="44750">
                  <c:v>29.835999999999999</c:v>
                </c:pt>
                <c:pt idx="44751">
                  <c:v>29.835999999999999</c:v>
                </c:pt>
                <c:pt idx="44752">
                  <c:v>29.835999999999999</c:v>
                </c:pt>
                <c:pt idx="44753">
                  <c:v>29.835999999999999</c:v>
                </c:pt>
                <c:pt idx="44754">
                  <c:v>29.835999999999999</c:v>
                </c:pt>
                <c:pt idx="44755">
                  <c:v>29.835999999999999</c:v>
                </c:pt>
                <c:pt idx="44756">
                  <c:v>29.835999999999999</c:v>
                </c:pt>
                <c:pt idx="44757">
                  <c:v>29.835999999999999</c:v>
                </c:pt>
                <c:pt idx="44758">
                  <c:v>29.835999999999999</c:v>
                </c:pt>
                <c:pt idx="44759">
                  <c:v>29.835999999999999</c:v>
                </c:pt>
                <c:pt idx="44760">
                  <c:v>29.835999999999999</c:v>
                </c:pt>
                <c:pt idx="44761">
                  <c:v>29.835999999999999</c:v>
                </c:pt>
                <c:pt idx="44762">
                  <c:v>29.835999999999999</c:v>
                </c:pt>
                <c:pt idx="44763">
                  <c:v>29.835999999999999</c:v>
                </c:pt>
                <c:pt idx="44764">
                  <c:v>29.835999999999999</c:v>
                </c:pt>
                <c:pt idx="44765">
                  <c:v>29.835999999999999</c:v>
                </c:pt>
                <c:pt idx="44766">
                  <c:v>29.835999999999999</c:v>
                </c:pt>
                <c:pt idx="44767">
                  <c:v>29.835999999999999</c:v>
                </c:pt>
                <c:pt idx="44768">
                  <c:v>29.835999999999999</c:v>
                </c:pt>
                <c:pt idx="44769">
                  <c:v>29.835999999999999</c:v>
                </c:pt>
                <c:pt idx="44770">
                  <c:v>29.835999999999999</c:v>
                </c:pt>
                <c:pt idx="44771">
                  <c:v>29.835999999999999</c:v>
                </c:pt>
                <c:pt idx="44772">
                  <c:v>29.835999999999999</c:v>
                </c:pt>
                <c:pt idx="44773">
                  <c:v>29.835999999999999</c:v>
                </c:pt>
                <c:pt idx="44774">
                  <c:v>29.835999999999999</c:v>
                </c:pt>
                <c:pt idx="44775">
                  <c:v>29.835999999999999</c:v>
                </c:pt>
                <c:pt idx="44776">
                  <c:v>29.835999999999999</c:v>
                </c:pt>
                <c:pt idx="44777">
                  <c:v>29.835999999999999</c:v>
                </c:pt>
                <c:pt idx="44778">
                  <c:v>29.835999999999999</c:v>
                </c:pt>
                <c:pt idx="44779">
                  <c:v>29.835999999999999</c:v>
                </c:pt>
                <c:pt idx="44780">
                  <c:v>29.835999999999999</c:v>
                </c:pt>
                <c:pt idx="44781">
                  <c:v>29.835999999999999</c:v>
                </c:pt>
                <c:pt idx="44782">
                  <c:v>29.835999999999999</c:v>
                </c:pt>
                <c:pt idx="44783">
                  <c:v>29.835999999999999</c:v>
                </c:pt>
                <c:pt idx="44784">
                  <c:v>29.835999999999999</c:v>
                </c:pt>
                <c:pt idx="44785">
                  <c:v>29.835999999999999</c:v>
                </c:pt>
                <c:pt idx="44786">
                  <c:v>29.835999999999999</c:v>
                </c:pt>
                <c:pt idx="44787">
                  <c:v>29.835999999999999</c:v>
                </c:pt>
                <c:pt idx="44788">
                  <c:v>29.835999999999999</c:v>
                </c:pt>
                <c:pt idx="44789">
                  <c:v>29.835999999999999</c:v>
                </c:pt>
                <c:pt idx="44790">
                  <c:v>29.835999999999999</c:v>
                </c:pt>
                <c:pt idx="44791">
                  <c:v>29.835999999999999</c:v>
                </c:pt>
                <c:pt idx="44792">
                  <c:v>29.835999999999999</c:v>
                </c:pt>
                <c:pt idx="44793">
                  <c:v>29.835999999999999</c:v>
                </c:pt>
                <c:pt idx="44794">
                  <c:v>29.835999999999999</c:v>
                </c:pt>
                <c:pt idx="44795">
                  <c:v>29.835999999999999</c:v>
                </c:pt>
                <c:pt idx="44796">
                  <c:v>29.835999999999999</c:v>
                </c:pt>
                <c:pt idx="44797">
                  <c:v>29.835999999999999</c:v>
                </c:pt>
                <c:pt idx="44798">
                  <c:v>29.835999999999999</c:v>
                </c:pt>
                <c:pt idx="44799">
                  <c:v>29.835999999999999</c:v>
                </c:pt>
                <c:pt idx="44800">
                  <c:v>29.835999999999999</c:v>
                </c:pt>
                <c:pt idx="44801">
                  <c:v>29.835999999999999</c:v>
                </c:pt>
                <c:pt idx="44802">
                  <c:v>29.835999999999999</c:v>
                </c:pt>
                <c:pt idx="44803">
                  <c:v>29.835999999999999</c:v>
                </c:pt>
                <c:pt idx="44804">
                  <c:v>29.835999999999999</c:v>
                </c:pt>
                <c:pt idx="44805">
                  <c:v>29.835999999999999</c:v>
                </c:pt>
                <c:pt idx="44806">
                  <c:v>29.835999999999999</c:v>
                </c:pt>
                <c:pt idx="44807">
                  <c:v>29.835999999999999</c:v>
                </c:pt>
                <c:pt idx="44808">
                  <c:v>29.835999999999999</c:v>
                </c:pt>
                <c:pt idx="44809">
                  <c:v>29.835999999999999</c:v>
                </c:pt>
                <c:pt idx="44810">
                  <c:v>29.835999999999999</c:v>
                </c:pt>
                <c:pt idx="44811">
                  <c:v>29.835999999999999</c:v>
                </c:pt>
                <c:pt idx="44812">
                  <c:v>29.835999999999999</c:v>
                </c:pt>
                <c:pt idx="44813">
                  <c:v>29.835999999999999</c:v>
                </c:pt>
                <c:pt idx="44814">
                  <c:v>29.835999999999999</c:v>
                </c:pt>
                <c:pt idx="44815">
                  <c:v>29.835999999999999</c:v>
                </c:pt>
                <c:pt idx="44816">
                  <c:v>29.835999999999999</c:v>
                </c:pt>
                <c:pt idx="44817">
                  <c:v>29.835999999999999</c:v>
                </c:pt>
                <c:pt idx="44818">
                  <c:v>29.835999999999999</c:v>
                </c:pt>
                <c:pt idx="44819">
                  <c:v>29.835999999999999</c:v>
                </c:pt>
                <c:pt idx="44820">
                  <c:v>29.835999999999999</c:v>
                </c:pt>
                <c:pt idx="44821">
                  <c:v>29.835999999999999</c:v>
                </c:pt>
                <c:pt idx="44822">
                  <c:v>29.835999999999999</c:v>
                </c:pt>
                <c:pt idx="44823">
                  <c:v>29.835999999999999</c:v>
                </c:pt>
                <c:pt idx="44824">
                  <c:v>29.835999999999999</c:v>
                </c:pt>
                <c:pt idx="44825">
                  <c:v>29.835999999999999</c:v>
                </c:pt>
                <c:pt idx="44826">
                  <c:v>29.835999999999999</c:v>
                </c:pt>
                <c:pt idx="44827">
                  <c:v>29.835999999999999</c:v>
                </c:pt>
                <c:pt idx="44828">
                  <c:v>29.835999999999999</c:v>
                </c:pt>
                <c:pt idx="44829">
                  <c:v>29.835999999999999</c:v>
                </c:pt>
                <c:pt idx="44830">
                  <c:v>29.835999999999999</c:v>
                </c:pt>
                <c:pt idx="44831">
                  <c:v>29.835999999999999</c:v>
                </c:pt>
                <c:pt idx="44832">
                  <c:v>29.835999999999999</c:v>
                </c:pt>
                <c:pt idx="44833">
                  <c:v>29.835999999999999</c:v>
                </c:pt>
                <c:pt idx="44834">
                  <c:v>29.835999999999999</c:v>
                </c:pt>
                <c:pt idx="44835">
                  <c:v>29.835999999999999</c:v>
                </c:pt>
                <c:pt idx="44836">
                  <c:v>29.835999999999999</c:v>
                </c:pt>
                <c:pt idx="44837">
                  <c:v>29.835999999999999</c:v>
                </c:pt>
                <c:pt idx="44838">
                  <c:v>29.835999999999999</c:v>
                </c:pt>
                <c:pt idx="44839">
                  <c:v>29.835999999999999</c:v>
                </c:pt>
                <c:pt idx="44840">
                  <c:v>29.835999999999999</c:v>
                </c:pt>
                <c:pt idx="44841">
                  <c:v>29.835999999999999</c:v>
                </c:pt>
                <c:pt idx="44842">
                  <c:v>29.835999999999999</c:v>
                </c:pt>
                <c:pt idx="44843">
                  <c:v>29.835999999999999</c:v>
                </c:pt>
                <c:pt idx="44844">
                  <c:v>29.835999999999999</c:v>
                </c:pt>
                <c:pt idx="44845">
                  <c:v>29.835999999999999</c:v>
                </c:pt>
                <c:pt idx="44846">
                  <c:v>29.835999999999999</c:v>
                </c:pt>
                <c:pt idx="44847">
                  <c:v>29.835999999999999</c:v>
                </c:pt>
                <c:pt idx="44848">
                  <c:v>29.835999999999999</c:v>
                </c:pt>
                <c:pt idx="44849">
                  <c:v>29.835999999999999</c:v>
                </c:pt>
                <c:pt idx="44850">
                  <c:v>29.835999999999999</c:v>
                </c:pt>
                <c:pt idx="44851">
                  <c:v>29.835999999999999</c:v>
                </c:pt>
                <c:pt idx="44852">
                  <c:v>29.835999999999999</c:v>
                </c:pt>
                <c:pt idx="44853">
                  <c:v>29.835999999999999</c:v>
                </c:pt>
                <c:pt idx="44854">
                  <c:v>29.835999999999999</c:v>
                </c:pt>
                <c:pt idx="44855">
                  <c:v>29.835999999999999</c:v>
                </c:pt>
                <c:pt idx="44856">
                  <c:v>29.835999999999999</c:v>
                </c:pt>
                <c:pt idx="44857">
                  <c:v>29.835999999999999</c:v>
                </c:pt>
                <c:pt idx="44858">
                  <c:v>29.835999999999999</c:v>
                </c:pt>
                <c:pt idx="44859">
                  <c:v>29.835999999999999</c:v>
                </c:pt>
                <c:pt idx="44860">
                  <c:v>29.835999999999999</c:v>
                </c:pt>
                <c:pt idx="44861">
                  <c:v>29.835999999999999</c:v>
                </c:pt>
                <c:pt idx="44862">
                  <c:v>29.835999999999999</c:v>
                </c:pt>
                <c:pt idx="44863">
                  <c:v>29.835999999999999</c:v>
                </c:pt>
                <c:pt idx="44864">
                  <c:v>29.835999999999999</c:v>
                </c:pt>
                <c:pt idx="44865">
                  <c:v>29.835999999999999</c:v>
                </c:pt>
                <c:pt idx="44866">
                  <c:v>29.835999999999999</c:v>
                </c:pt>
                <c:pt idx="44867">
                  <c:v>29.835999999999999</c:v>
                </c:pt>
                <c:pt idx="44868">
                  <c:v>29.835999999999999</c:v>
                </c:pt>
                <c:pt idx="44869">
                  <c:v>29.835999999999999</c:v>
                </c:pt>
                <c:pt idx="44870">
                  <c:v>29.835999999999999</c:v>
                </c:pt>
                <c:pt idx="44871">
                  <c:v>29.835999999999999</c:v>
                </c:pt>
                <c:pt idx="44872">
                  <c:v>29.835999999999999</c:v>
                </c:pt>
                <c:pt idx="44873">
                  <c:v>29.835999999999999</c:v>
                </c:pt>
                <c:pt idx="44874">
                  <c:v>29.835999999999999</c:v>
                </c:pt>
                <c:pt idx="44875">
                  <c:v>29.835999999999999</c:v>
                </c:pt>
                <c:pt idx="44876">
                  <c:v>29.835999999999999</c:v>
                </c:pt>
                <c:pt idx="44877">
                  <c:v>29.835999999999999</c:v>
                </c:pt>
                <c:pt idx="44878">
                  <c:v>29.835999999999999</c:v>
                </c:pt>
                <c:pt idx="44879">
                  <c:v>29.835999999999999</c:v>
                </c:pt>
                <c:pt idx="44880">
                  <c:v>29.835999999999999</c:v>
                </c:pt>
                <c:pt idx="44881">
                  <c:v>29.835999999999999</c:v>
                </c:pt>
                <c:pt idx="44882">
                  <c:v>29.835999999999999</c:v>
                </c:pt>
                <c:pt idx="44883">
                  <c:v>29.835999999999999</c:v>
                </c:pt>
                <c:pt idx="44884">
                  <c:v>29.835999999999999</c:v>
                </c:pt>
                <c:pt idx="44885">
                  <c:v>29.835999999999999</c:v>
                </c:pt>
                <c:pt idx="44886">
                  <c:v>29.835999999999999</c:v>
                </c:pt>
                <c:pt idx="44887">
                  <c:v>29.835999999999999</c:v>
                </c:pt>
                <c:pt idx="44888">
                  <c:v>29.835999999999999</c:v>
                </c:pt>
                <c:pt idx="44889">
                  <c:v>29.835999999999999</c:v>
                </c:pt>
                <c:pt idx="44890">
                  <c:v>29.835999999999999</c:v>
                </c:pt>
                <c:pt idx="44891">
                  <c:v>29.835999999999999</c:v>
                </c:pt>
                <c:pt idx="44892">
                  <c:v>29.835999999999999</c:v>
                </c:pt>
                <c:pt idx="44893">
                  <c:v>29.835999999999999</c:v>
                </c:pt>
                <c:pt idx="44894">
                  <c:v>29.835999999999999</c:v>
                </c:pt>
                <c:pt idx="44895">
                  <c:v>29.835999999999999</c:v>
                </c:pt>
                <c:pt idx="44896">
                  <c:v>29.835999999999999</c:v>
                </c:pt>
                <c:pt idx="44897">
                  <c:v>29.835999999999999</c:v>
                </c:pt>
                <c:pt idx="44898">
                  <c:v>29.835999999999999</c:v>
                </c:pt>
                <c:pt idx="44899">
                  <c:v>29.835999999999999</c:v>
                </c:pt>
                <c:pt idx="44900">
                  <c:v>29.835999999999999</c:v>
                </c:pt>
                <c:pt idx="44901">
                  <c:v>29.835999999999999</c:v>
                </c:pt>
                <c:pt idx="44902">
                  <c:v>29.835999999999999</c:v>
                </c:pt>
                <c:pt idx="44903">
                  <c:v>29.835999999999999</c:v>
                </c:pt>
                <c:pt idx="44904">
                  <c:v>29.835999999999999</c:v>
                </c:pt>
                <c:pt idx="44905">
                  <c:v>29.835999999999999</c:v>
                </c:pt>
                <c:pt idx="44906">
                  <c:v>29.835999999999999</c:v>
                </c:pt>
                <c:pt idx="44907">
                  <c:v>29.835999999999999</c:v>
                </c:pt>
                <c:pt idx="44908">
                  <c:v>29.835999999999999</c:v>
                </c:pt>
                <c:pt idx="44909">
                  <c:v>29.835999999999999</c:v>
                </c:pt>
                <c:pt idx="44910">
                  <c:v>29.835999999999999</c:v>
                </c:pt>
                <c:pt idx="44911">
                  <c:v>29.835999999999999</c:v>
                </c:pt>
                <c:pt idx="44912">
                  <c:v>29.835999999999999</c:v>
                </c:pt>
                <c:pt idx="44913">
                  <c:v>29.835999999999999</c:v>
                </c:pt>
                <c:pt idx="44914">
                  <c:v>29.835999999999999</c:v>
                </c:pt>
                <c:pt idx="44915">
                  <c:v>29.835999999999999</c:v>
                </c:pt>
                <c:pt idx="44916">
                  <c:v>29.835999999999999</c:v>
                </c:pt>
                <c:pt idx="44917">
                  <c:v>29.835999999999999</c:v>
                </c:pt>
                <c:pt idx="44918">
                  <c:v>29.835999999999999</c:v>
                </c:pt>
                <c:pt idx="44919">
                  <c:v>29.835999999999999</c:v>
                </c:pt>
                <c:pt idx="44920">
                  <c:v>29.835999999999999</c:v>
                </c:pt>
                <c:pt idx="44921">
                  <c:v>29.835999999999999</c:v>
                </c:pt>
                <c:pt idx="44922">
                  <c:v>29.835999999999999</c:v>
                </c:pt>
                <c:pt idx="44923">
                  <c:v>29.835999999999999</c:v>
                </c:pt>
                <c:pt idx="44924">
                  <c:v>29.835999999999999</c:v>
                </c:pt>
                <c:pt idx="44925">
                  <c:v>29.835999999999999</c:v>
                </c:pt>
                <c:pt idx="44926">
                  <c:v>29.835999999999999</c:v>
                </c:pt>
                <c:pt idx="44927">
                  <c:v>29.835999999999999</c:v>
                </c:pt>
                <c:pt idx="44928">
                  <c:v>29.835999999999999</c:v>
                </c:pt>
                <c:pt idx="44929">
                  <c:v>29.835999999999999</c:v>
                </c:pt>
                <c:pt idx="44930">
                  <c:v>29.835999999999999</c:v>
                </c:pt>
                <c:pt idx="44931">
                  <c:v>29.835999999999999</c:v>
                </c:pt>
                <c:pt idx="44932">
                  <c:v>29.835999999999999</c:v>
                </c:pt>
                <c:pt idx="44933">
                  <c:v>29.835999999999999</c:v>
                </c:pt>
                <c:pt idx="44934">
                  <c:v>29.835999999999999</c:v>
                </c:pt>
                <c:pt idx="44935">
                  <c:v>29.835999999999999</c:v>
                </c:pt>
                <c:pt idx="44936">
                  <c:v>29.835999999999999</c:v>
                </c:pt>
                <c:pt idx="44937">
                  <c:v>29.835999999999999</c:v>
                </c:pt>
                <c:pt idx="44938">
                  <c:v>29.835999999999999</c:v>
                </c:pt>
                <c:pt idx="44939">
                  <c:v>29.835999999999999</c:v>
                </c:pt>
                <c:pt idx="44940">
                  <c:v>29.835999999999999</c:v>
                </c:pt>
                <c:pt idx="44941">
                  <c:v>29.835999999999999</c:v>
                </c:pt>
                <c:pt idx="44942">
                  <c:v>29.835999999999999</c:v>
                </c:pt>
                <c:pt idx="44943">
                  <c:v>29.835999999999999</c:v>
                </c:pt>
                <c:pt idx="44944">
                  <c:v>29.835999999999999</c:v>
                </c:pt>
                <c:pt idx="44945">
                  <c:v>29.835999999999999</c:v>
                </c:pt>
                <c:pt idx="44946">
                  <c:v>29.835999999999999</c:v>
                </c:pt>
                <c:pt idx="44947">
                  <c:v>29.835999999999999</c:v>
                </c:pt>
                <c:pt idx="44948">
                  <c:v>29.835999999999999</c:v>
                </c:pt>
                <c:pt idx="44949">
                  <c:v>29.835999999999999</c:v>
                </c:pt>
                <c:pt idx="44950">
                  <c:v>29.835999999999999</c:v>
                </c:pt>
                <c:pt idx="44951">
                  <c:v>29.835999999999999</c:v>
                </c:pt>
                <c:pt idx="44952">
                  <c:v>29.835999999999999</c:v>
                </c:pt>
                <c:pt idx="44953">
                  <c:v>29.835999999999999</c:v>
                </c:pt>
                <c:pt idx="44954">
                  <c:v>29.835999999999999</c:v>
                </c:pt>
                <c:pt idx="44955">
                  <c:v>29.835999999999999</c:v>
                </c:pt>
                <c:pt idx="44956">
                  <c:v>29.835999999999999</c:v>
                </c:pt>
                <c:pt idx="44957">
                  <c:v>29.835999999999999</c:v>
                </c:pt>
                <c:pt idx="44958">
                  <c:v>29.835999999999999</c:v>
                </c:pt>
                <c:pt idx="44959">
                  <c:v>29.835999999999999</c:v>
                </c:pt>
                <c:pt idx="44960">
                  <c:v>29.835999999999999</c:v>
                </c:pt>
                <c:pt idx="44961">
                  <c:v>29.835999999999999</c:v>
                </c:pt>
                <c:pt idx="44962">
                  <c:v>29.835999999999999</c:v>
                </c:pt>
                <c:pt idx="44963">
                  <c:v>29.835999999999999</c:v>
                </c:pt>
                <c:pt idx="44964">
                  <c:v>29.835999999999999</c:v>
                </c:pt>
                <c:pt idx="44965">
                  <c:v>29.835999999999999</c:v>
                </c:pt>
                <c:pt idx="44966">
                  <c:v>29.835999999999999</c:v>
                </c:pt>
                <c:pt idx="44967">
                  <c:v>29.835999999999999</c:v>
                </c:pt>
                <c:pt idx="44968">
                  <c:v>29.835999999999999</c:v>
                </c:pt>
                <c:pt idx="44969">
                  <c:v>29.835999999999999</c:v>
                </c:pt>
                <c:pt idx="44970">
                  <c:v>29.835999999999999</c:v>
                </c:pt>
                <c:pt idx="44971">
                  <c:v>29.835999999999999</c:v>
                </c:pt>
                <c:pt idx="44972">
                  <c:v>29.835999999999999</c:v>
                </c:pt>
                <c:pt idx="44973">
                  <c:v>29.835999999999999</c:v>
                </c:pt>
                <c:pt idx="44974">
                  <c:v>29.835999999999999</c:v>
                </c:pt>
                <c:pt idx="44975">
                  <c:v>29.835999999999999</c:v>
                </c:pt>
                <c:pt idx="44976">
                  <c:v>29.835999999999999</c:v>
                </c:pt>
                <c:pt idx="44977">
                  <c:v>29.835999999999999</c:v>
                </c:pt>
                <c:pt idx="44978">
                  <c:v>29.835999999999999</c:v>
                </c:pt>
                <c:pt idx="44979">
                  <c:v>29.835999999999999</c:v>
                </c:pt>
                <c:pt idx="44980">
                  <c:v>29.835999999999999</c:v>
                </c:pt>
                <c:pt idx="44981">
                  <c:v>29.835999999999999</c:v>
                </c:pt>
                <c:pt idx="44982">
                  <c:v>29.835999999999999</c:v>
                </c:pt>
                <c:pt idx="44983">
                  <c:v>29.835999999999999</c:v>
                </c:pt>
                <c:pt idx="44984">
                  <c:v>29.835999999999999</c:v>
                </c:pt>
                <c:pt idx="44985">
                  <c:v>29.835999999999999</c:v>
                </c:pt>
                <c:pt idx="44986">
                  <c:v>29.835999999999999</c:v>
                </c:pt>
                <c:pt idx="44987">
                  <c:v>29.835999999999999</c:v>
                </c:pt>
                <c:pt idx="44988">
                  <c:v>29.835999999999999</c:v>
                </c:pt>
                <c:pt idx="44989">
                  <c:v>29.835999999999999</c:v>
                </c:pt>
                <c:pt idx="44990">
                  <c:v>29.835999999999999</c:v>
                </c:pt>
                <c:pt idx="44991">
                  <c:v>29.835999999999999</c:v>
                </c:pt>
                <c:pt idx="44992">
                  <c:v>29.835999999999999</c:v>
                </c:pt>
                <c:pt idx="44993">
                  <c:v>29.835999999999999</c:v>
                </c:pt>
                <c:pt idx="44994">
                  <c:v>29.835999999999999</c:v>
                </c:pt>
                <c:pt idx="44995">
                  <c:v>29.835999999999999</c:v>
                </c:pt>
                <c:pt idx="44996">
                  <c:v>29.835999999999999</c:v>
                </c:pt>
                <c:pt idx="44997">
                  <c:v>29.835999999999999</c:v>
                </c:pt>
                <c:pt idx="44998">
                  <c:v>29.835999999999999</c:v>
                </c:pt>
                <c:pt idx="44999">
                  <c:v>29.835999999999999</c:v>
                </c:pt>
                <c:pt idx="45000">
                  <c:v>29.835999999999999</c:v>
                </c:pt>
                <c:pt idx="45001">
                  <c:v>29.835999999999999</c:v>
                </c:pt>
                <c:pt idx="45002">
                  <c:v>29.835999999999999</c:v>
                </c:pt>
                <c:pt idx="45003">
                  <c:v>29.835999999999999</c:v>
                </c:pt>
                <c:pt idx="45004">
                  <c:v>29.835999999999999</c:v>
                </c:pt>
                <c:pt idx="45005">
                  <c:v>29.835999999999999</c:v>
                </c:pt>
                <c:pt idx="45006">
                  <c:v>29.835999999999999</c:v>
                </c:pt>
                <c:pt idx="45007">
                  <c:v>29.835999999999999</c:v>
                </c:pt>
                <c:pt idx="45008">
                  <c:v>29.835999999999999</c:v>
                </c:pt>
                <c:pt idx="45009">
                  <c:v>29.835999999999999</c:v>
                </c:pt>
                <c:pt idx="45010">
                  <c:v>29.835999999999999</c:v>
                </c:pt>
                <c:pt idx="45011">
                  <c:v>29.835999999999999</c:v>
                </c:pt>
                <c:pt idx="45012">
                  <c:v>29.835999999999999</c:v>
                </c:pt>
                <c:pt idx="45013">
                  <c:v>29.835999999999999</c:v>
                </c:pt>
                <c:pt idx="45014">
                  <c:v>29.835999999999999</c:v>
                </c:pt>
                <c:pt idx="45015">
                  <c:v>29.835999999999999</c:v>
                </c:pt>
                <c:pt idx="45016">
                  <c:v>29.835999999999999</c:v>
                </c:pt>
                <c:pt idx="45017">
                  <c:v>29.835999999999999</c:v>
                </c:pt>
                <c:pt idx="45018">
                  <c:v>29.835999999999999</c:v>
                </c:pt>
                <c:pt idx="45019">
                  <c:v>29.835999999999999</c:v>
                </c:pt>
                <c:pt idx="45020">
                  <c:v>29.835999999999999</c:v>
                </c:pt>
                <c:pt idx="45021">
                  <c:v>29.835999999999999</c:v>
                </c:pt>
                <c:pt idx="45022">
                  <c:v>29.835999999999999</c:v>
                </c:pt>
                <c:pt idx="45023">
                  <c:v>29.835999999999999</c:v>
                </c:pt>
                <c:pt idx="45024">
                  <c:v>29.835999999999999</c:v>
                </c:pt>
                <c:pt idx="45025">
                  <c:v>29.835999999999999</c:v>
                </c:pt>
                <c:pt idx="45026">
                  <c:v>29.835999999999999</c:v>
                </c:pt>
                <c:pt idx="45027">
                  <c:v>29.835999999999999</c:v>
                </c:pt>
                <c:pt idx="45028">
                  <c:v>29.835999999999999</c:v>
                </c:pt>
                <c:pt idx="45029">
                  <c:v>29.835999999999999</c:v>
                </c:pt>
                <c:pt idx="45030">
                  <c:v>29.835999999999999</c:v>
                </c:pt>
                <c:pt idx="45031">
                  <c:v>29.835999999999999</c:v>
                </c:pt>
                <c:pt idx="45032">
                  <c:v>29.835999999999999</c:v>
                </c:pt>
                <c:pt idx="45033">
                  <c:v>29.835999999999999</c:v>
                </c:pt>
                <c:pt idx="45034">
                  <c:v>29.835999999999999</c:v>
                </c:pt>
                <c:pt idx="45035">
                  <c:v>29.835999999999999</c:v>
                </c:pt>
                <c:pt idx="45036">
                  <c:v>29.835999999999999</c:v>
                </c:pt>
                <c:pt idx="45037">
                  <c:v>29.835999999999999</c:v>
                </c:pt>
                <c:pt idx="45038">
                  <c:v>29.835999999999999</c:v>
                </c:pt>
                <c:pt idx="45039">
                  <c:v>29.835999999999999</c:v>
                </c:pt>
                <c:pt idx="45040">
                  <c:v>29.835999999999999</c:v>
                </c:pt>
                <c:pt idx="45041">
                  <c:v>29.835999999999999</c:v>
                </c:pt>
                <c:pt idx="45042">
                  <c:v>29.835999999999999</c:v>
                </c:pt>
                <c:pt idx="45043">
                  <c:v>29.835999999999999</c:v>
                </c:pt>
                <c:pt idx="45044">
                  <c:v>29.835999999999999</c:v>
                </c:pt>
                <c:pt idx="45045">
                  <c:v>29.835999999999999</c:v>
                </c:pt>
                <c:pt idx="45046">
                  <c:v>29.835999999999999</c:v>
                </c:pt>
                <c:pt idx="45047">
                  <c:v>29.835999999999999</c:v>
                </c:pt>
                <c:pt idx="45048">
                  <c:v>29.835999999999999</c:v>
                </c:pt>
                <c:pt idx="45049">
                  <c:v>29.835999999999999</c:v>
                </c:pt>
                <c:pt idx="45050">
                  <c:v>29.835999999999999</c:v>
                </c:pt>
                <c:pt idx="45051">
                  <c:v>29.835999999999999</c:v>
                </c:pt>
                <c:pt idx="45052">
                  <c:v>29.835999999999999</c:v>
                </c:pt>
                <c:pt idx="45053">
                  <c:v>29.835999999999999</c:v>
                </c:pt>
                <c:pt idx="45054">
                  <c:v>29.835999999999999</c:v>
                </c:pt>
                <c:pt idx="45055">
                  <c:v>29.835999999999999</c:v>
                </c:pt>
                <c:pt idx="45056">
                  <c:v>29.835999999999999</c:v>
                </c:pt>
                <c:pt idx="45057">
                  <c:v>29.835999999999999</c:v>
                </c:pt>
                <c:pt idx="45058">
                  <c:v>29.835999999999999</c:v>
                </c:pt>
                <c:pt idx="45059">
                  <c:v>29.835999999999999</c:v>
                </c:pt>
                <c:pt idx="45060">
                  <c:v>29.835999999999999</c:v>
                </c:pt>
                <c:pt idx="45061">
                  <c:v>29.835999999999999</c:v>
                </c:pt>
                <c:pt idx="45062">
                  <c:v>29.835999999999999</c:v>
                </c:pt>
                <c:pt idx="45063">
                  <c:v>29.835999999999999</c:v>
                </c:pt>
                <c:pt idx="45064">
                  <c:v>29.835999999999999</c:v>
                </c:pt>
                <c:pt idx="45065">
                  <c:v>29.835999999999999</c:v>
                </c:pt>
                <c:pt idx="45066">
                  <c:v>29.835999999999999</c:v>
                </c:pt>
                <c:pt idx="45067">
                  <c:v>29.835999999999999</c:v>
                </c:pt>
                <c:pt idx="45068">
                  <c:v>29.835999999999999</c:v>
                </c:pt>
                <c:pt idx="45069">
                  <c:v>29.835999999999999</c:v>
                </c:pt>
                <c:pt idx="45070">
                  <c:v>29.835999999999999</c:v>
                </c:pt>
                <c:pt idx="45071">
                  <c:v>29.835999999999999</c:v>
                </c:pt>
                <c:pt idx="45072">
                  <c:v>29.835999999999999</c:v>
                </c:pt>
                <c:pt idx="45073">
                  <c:v>29.835999999999999</c:v>
                </c:pt>
                <c:pt idx="45074">
                  <c:v>29.835999999999999</c:v>
                </c:pt>
                <c:pt idx="45075">
                  <c:v>29.835999999999999</c:v>
                </c:pt>
                <c:pt idx="45076">
                  <c:v>29.835999999999999</c:v>
                </c:pt>
                <c:pt idx="45077">
                  <c:v>29.835999999999999</c:v>
                </c:pt>
                <c:pt idx="45078">
                  <c:v>29.835999999999999</c:v>
                </c:pt>
                <c:pt idx="45079">
                  <c:v>29.835999999999999</c:v>
                </c:pt>
                <c:pt idx="45080">
                  <c:v>29.835999999999999</c:v>
                </c:pt>
                <c:pt idx="45081">
                  <c:v>29.835999999999999</c:v>
                </c:pt>
                <c:pt idx="45082">
                  <c:v>29.835999999999999</c:v>
                </c:pt>
                <c:pt idx="45083">
                  <c:v>29.835999999999999</c:v>
                </c:pt>
                <c:pt idx="45084">
                  <c:v>29.835999999999999</c:v>
                </c:pt>
                <c:pt idx="45085">
                  <c:v>29.835999999999999</c:v>
                </c:pt>
                <c:pt idx="45086">
                  <c:v>29.835999999999999</c:v>
                </c:pt>
                <c:pt idx="45087">
                  <c:v>29.835999999999999</c:v>
                </c:pt>
                <c:pt idx="45088">
                  <c:v>29.835999999999999</c:v>
                </c:pt>
                <c:pt idx="45089">
                  <c:v>29.835999999999999</c:v>
                </c:pt>
                <c:pt idx="45090">
                  <c:v>29.835999999999999</c:v>
                </c:pt>
                <c:pt idx="45091">
                  <c:v>29.835999999999999</c:v>
                </c:pt>
                <c:pt idx="45092">
                  <c:v>29.835999999999999</c:v>
                </c:pt>
                <c:pt idx="45093">
                  <c:v>29.835999999999999</c:v>
                </c:pt>
                <c:pt idx="45094">
                  <c:v>29.835999999999999</c:v>
                </c:pt>
                <c:pt idx="45095">
                  <c:v>29.835999999999999</c:v>
                </c:pt>
                <c:pt idx="45096">
                  <c:v>29.835999999999999</c:v>
                </c:pt>
                <c:pt idx="45097">
                  <c:v>29.835999999999999</c:v>
                </c:pt>
                <c:pt idx="45098">
                  <c:v>29.835999999999999</c:v>
                </c:pt>
                <c:pt idx="45099">
                  <c:v>29.835999999999999</c:v>
                </c:pt>
                <c:pt idx="45100">
                  <c:v>29.835999999999999</c:v>
                </c:pt>
                <c:pt idx="45101">
                  <c:v>29.835999999999999</c:v>
                </c:pt>
                <c:pt idx="45102">
                  <c:v>29.835999999999999</c:v>
                </c:pt>
                <c:pt idx="45103">
                  <c:v>29.835999999999999</c:v>
                </c:pt>
                <c:pt idx="45104">
                  <c:v>29.835999999999999</c:v>
                </c:pt>
                <c:pt idx="45105">
                  <c:v>29.835999999999999</c:v>
                </c:pt>
                <c:pt idx="45106">
                  <c:v>29.835999999999999</c:v>
                </c:pt>
                <c:pt idx="45107">
                  <c:v>29.835999999999999</c:v>
                </c:pt>
                <c:pt idx="45108">
                  <c:v>29.835999999999999</c:v>
                </c:pt>
                <c:pt idx="45109">
                  <c:v>29.835999999999999</c:v>
                </c:pt>
                <c:pt idx="45110">
                  <c:v>29.835999999999999</c:v>
                </c:pt>
                <c:pt idx="45111">
                  <c:v>29.835999999999999</c:v>
                </c:pt>
                <c:pt idx="45112">
                  <c:v>29.835999999999999</c:v>
                </c:pt>
                <c:pt idx="45113">
                  <c:v>29.835999999999999</c:v>
                </c:pt>
                <c:pt idx="45114">
                  <c:v>29.835999999999999</c:v>
                </c:pt>
                <c:pt idx="45115">
                  <c:v>29.835999999999999</c:v>
                </c:pt>
                <c:pt idx="45116">
                  <c:v>29.835999999999999</c:v>
                </c:pt>
                <c:pt idx="45117">
                  <c:v>29.835999999999999</c:v>
                </c:pt>
                <c:pt idx="45118">
                  <c:v>29.835999999999999</c:v>
                </c:pt>
                <c:pt idx="45119">
                  <c:v>29.835999999999999</c:v>
                </c:pt>
                <c:pt idx="45120">
                  <c:v>29.835999999999999</c:v>
                </c:pt>
                <c:pt idx="45121">
                  <c:v>29.835999999999999</c:v>
                </c:pt>
                <c:pt idx="45122">
                  <c:v>29.835999999999999</c:v>
                </c:pt>
                <c:pt idx="45123">
                  <c:v>29.835999999999999</c:v>
                </c:pt>
                <c:pt idx="45124">
                  <c:v>29.835999999999999</c:v>
                </c:pt>
                <c:pt idx="45125">
                  <c:v>29.835999999999999</c:v>
                </c:pt>
                <c:pt idx="45126">
                  <c:v>29.835999999999999</c:v>
                </c:pt>
                <c:pt idx="45127">
                  <c:v>29.835999999999999</c:v>
                </c:pt>
                <c:pt idx="45128">
                  <c:v>29.835999999999999</c:v>
                </c:pt>
                <c:pt idx="45129">
                  <c:v>29.835999999999999</c:v>
                </c:pt>
                <c:pt idx="45130">
                  <c:v>29.835999999999999</c:v>
                </c:pt>
                <c:pt idx="45131">
                  <c:v>29.835999999999999</c:v>
                </c:pt>
                <c:pt idx="45132">
                  <c:v>29.835999999999999</c:v>
                </c:pt>
                <c:pt idx="45133">
                  <c:v>29.835999999999999</c:v>
                </c:pt>
                <c:pt idx="45134">
                  <c:v>29.835999999999999</c:v>
                </c:pt>
                <c:pt idx="45135">
                  <c:v>29.835999999999999</c:v>
                </c:pt>
                <c:pt idx="45136">
                  <c:v>29.835999999999999</c:v>
                </c:pt>
                <c:pt idx="45137">
                  <c:v>29.835999999999999</c:v>
                </c:pt>
                <c:pt idx="45138">
                  <c:v>29.835999999999999</c:v>
                </c:pt>
                <c:pt idx="45139">
                  <c:v>29.835999999999999</c:v>
                </c:pt>
                <c:pt idx="45140">
                  <c:v>29.835999999999999</c:v>
                </c:pt>
                <c:pt idx="45141">
                  <c:v>29.835999999999999</c:v>
                </c:pt>
                <c:pt idx="45142">
                  <c:v>29.835999999999999</c:v>
                </c:pt>
                <c:pt idx="45143">
                  <c:v>29.835999999999999</c:v>
                </c:pt>
                <c:pt idx="45144">
                  <c:v>29.835999999999999</c:v>
                </c:pt>
                <c:pt idx="45145">
                  <c:v>29.835999999999999</c:v>
                </c:pt>
                <c:pt idx="45146">
                  <c:v>29.835999999999999</c:v>
                </c:pt>
                <c:pt idx="45147">
                  <c:v>29.835999999999999</c:v>
                </c:pt>
                <c:pt idx="45148">
                  <c:v>29.835999999999999</c:v>
                </c:pt>
                <c:pt idx="45149">
                  <c:v>29.835999999999999</c:v>
                </c:pt>
                <c:pt idx="45150">
                  <c:v>29.835999999999999</c:v>
                </c:pt>
                <c:pt idx="45151">
                  <c:v>29.835999999999999</c:v>
                </c:pt>
                <c:pt idx="45152">
                  <c:v>29.835999999999999</c:v>
                </c:pt>
                <c:pt idx="45153">
                  <c:v>29.835999999999999</c:v>
                </c:pt>
                <c:pt idx="45154">
                  <c:v>29.835999999999999</c:v>
                </c:pt>
                <c:pt idx="45155">
                  <c:v>29.835999999999999</c:v>
                </c:pt>
                <c:pt idx="45156">
                  <c:v>29.835999999999999</c:v>
                </c:pt>
                <c:pt idx="45157">
                  <c:v>29.835999999999999</c:v>
                </c:pt>
                <c:pt idx="45158">
                  <c:v>29.835999999999999</c:v>
                </c:pt>
                <c:pt idx="45159">
                  <c:v>29.835999999999999</c:v>
                </c:pt>
                <c:pt idx="45160">
                  <c:v>29.835999999999999</c:v>
                </c:pt>
                <c:pt idx="45161">
                  <c:v>29.835999999999999</c:v>
                </c:pt>
                <c:pt idx="45162">
                  <c:v>29.835999999999999</c:v>
                </c:pt>
                <c:pt idx="45163">
                  <c:v>29.835999999999999</c:v>
                </c:pt>
                <c:pt idx="45164">
                  <c:v>29.835999999999999</c:v>
                </c:pt>
                <c:pt idx="45165">
                  <c:v>29.835999999999999</c:v>
                </c:pt>
                <c:pt idx="45166">
                  <c:v>29.835999999999999</c:v>
                </c:pt>
                <c:pt idx="45167">
                  <c:v>29.835999999999999</c:v>
                </c:pt>
                <c:pt idx="45168">
                  <c:v>29.835999999999999</c:v>
                </c:pt>
                <c:pt idx="45169">
                  <c:v>29.835999999999999</c:v>
                </c:pt>
                <c:pt idx="45170">
                  <c:v>29.835999999999999</c:v>
                </c:pt>
                <c:pt idx="45171">
                  <c:v>29.835999999999999</c:v>
                </c:pt>
                <c:pt idx="45172">
                  <c:v>29.835999999999999</c:v>
                </c:pt>
                <c:pt idx="45173">
                  <c:v>29.835999999999999</c:v>
                </c:pt>
                <c:pt idx="45174">
                  <c:v>29.835999999999999</c:v>
                </c:pt>
                <c:pt idx="45175">
                  <c:v>29.835999999999999</c:v>
                </c:pt>
                <c:pt idx="45176">
                  <c:v>29.835999999999999</c:v>
                </c:pt>
                <c:pt idx="45177">
                  <c:v>29.835999999999999</c:v>
                </c:pt>
                <c:pt idx="45178">
                  <c:v>29.835999999999999</c:v>
                </c:pt>
                <c:pt idx="45179">
                  <c:v>29.835999999999999</c:v>
                </c:pt>
                <c:pt idx="45180">
                  <c:v>29.835999999999999</c:v>
                </c:pt>
                <c:pt idx="45181">
                  <c:v>29.835999999999999</c:v>
                </c:pt>
                <c:pt idx="45182">
                  <c:v>29.835999999999999</c:v>
                </c:pt>
                <c:pt idx="45183">
                  <c:v>29.835999999999999</c:v>
                </c:pt>
                <c:pt idx="45184">
                  <c:v>29.835999999999999</c:v>
                </c:pt>
                <c:pt idx="45185">
                  <c:v>29.835999999999999</c:v>
                </c:pt>
                <c:pt idx="45186">
                  <c:v>29.835999999999999</c:v>
                </c:pt>
                <c:pt idx="45187">
                  <c:v>29.835999999999999</c:v>
                </c:pt>
                <c:pt idx="45188">
                  <c:v>29.835999999999999</c:v>
                </c:pt>
                <c:pt idx="45189">
                  <c:v>29.835999999999999</c:v>
                </c:pt>
                <c:pt idx="45190">
                  <c:v>29.835999999999999</c:v>
                </c:pt>
                <c:pt idx="45191">
                  <c:v>29.835999999999999</c:v>
                </c:pt>
                <c:pt idx="45192">
                  <c:v>29.835999999999999</c:v>
                </c:pt>
                <c:pt idx="45193">
                  <c:v>29.835999999999999</c:v>
                </c:pt>
                <c:pt idx="45194">
                  <c:v>29.835999999999999</c:v>
                </c:pt>
                <c:pt idx="45195">
                  <c:v>29.835999999999999</c:v>
                </c:pt>
                <c:pt idx="45196">
                  <c:v>29.835999999999999</c:v>
                </c:pt>
                <c:pt idx="45197">
                  <c:v>29.835999999999999</c:v>
                </c:pt>
                <c:pt idx="45198">
                  <c:v>29.835999999999999</c:v>
                </c:pt>
                <c:pt idx="45199">
                  <c:v>29.835999999999999</c:v>
                </c:pt>
                <c:pt idx="45200">
                  <c:v>29.835999999999999</c:v>
                </c:pt>
                <c:pt idx="45201">
                  <c:v>29.835999999999999</c:v>
                </c:pt>
                <c:pt idx="45202">
                  <c:v>29.835999999999999</c:v>
                </c:pt>
                <c:pt idx="45203">
                  <c:v>29.835999999999999</c:v>
                </c:pt>
                <c:pt idx="45204">
                  <c:v>29.835999999999999</c:v>
                </c:pt>
                <c:pt idx="45205">
                  <c:v>29.835999999999999</c:v>
                </c:pt>
                <c:pt idx="45206">
                  <c:v>29.835999999999999</c:v>
                </c:pt>
                <c:pt idx="45207">
                  <c:v>29.835999999999999</c:v>
                </c:pt>
                <c:pt idx="45208">
                  <c:v>29.835999999999999</c:v>
                </c:pt>
                <c:pt idx="45209">
                  <c:v>29.835999999999999</c:v>
                </c:pt>
                <c:pt idx="45210">
                  <c:v>29.835999999999999</c:v>
                </c:pt>
                <c:pt idx="45211">
                  <c:v>29.835999999999999</c:v>
                </c:pt>
                <c:pt idx="45212">
                  <c:v>29.835999999999999</c:v>
                </c:pt>
                <c:pt idx="45213">
                  <c:v>29.835999999999999</c:v>
                </c:pt>
                <c:pt idx="45214">
                  <c:v>29.835999999999999</c:v>
                </c:pt>
                <c:pt idx="45215">
                  <c:v>29.835999999999999</c:v>
                </c:pt>
                <c:pt idx="45216">
                  <c:v>29.835999999999999</c:v>
                </c:pt>
                <c:pt idx="45217">
                  <c:v>29.835999999999999</c:v>
                </c:pt>
                <c:pt idx="45218">
                  <c:v>29.835999999999999</c:v>
                </c:pt>
                <c:pt idx="45219">
                  <c:v>29.835999999999999</c:v>
                </c:pt>
                <c:pt idx="45220">
                  <c:v>29.835999999999999</c:v>
                </c:pt>
                <c:pt idx="45221">
                  <c:v>29.835999999999999</c:v>
                </c:pt>
                <c:pt idx="45222">
                  <c:v>29.835999999999999</c:v>
                </c:pt>
                <c:pt idx="45223">
                  <c:v>29.835999999999999</c:v>
                </c:pt>
                <c:pt idx="45224">
                  <c:v>29.835999999999999</c:v>
                </c:pt>
                <c:pt idx="45225">
                  <c:v>29.835999999999999</c:v>
                </c:pt>
                <c:pt idx="45226">
                  <c:v>29.835999999999999</c:v>
                </c:pt>
                <c:pt idx="45227">
                  <c:v>29.835999999999999</c:v>
                </c:pt>
                <c:pt idx="45228">
                  <c:v>29.835999999999999</c:v>
                </c:pt>
                <c:pt idx="45229">
                  <c:v>29.835999999999999</c:v>
                </c:pt>
                <c:pt idx="45230">
                  <c:v>29.835999999999999</c:v>
                </c:pt>
                <c:pt idx="45231">
                  <c:v>29.835999999999999</c:v>
                </c:pt>
                <c:pt idx="45232">
                  <c:v>29.835999999999999</c:v>
                </c:pt>
                <c:pt idx="45233">
                  <c:v>29.835999999999999</c:v>
                </c:pt>
                <c:pt idx="45234">
                  <c:v>29.835999999999999</c:v>
                </c:pt>
                <c:pt idx="45235">
                  <c:v>29.835999999999999</c:v>
                </c:pt>
                <c:pt idx="45236">
                  <c:v>29.835999999999999</c:v>
                </c:pt>
                <c:pt idx="45237">
                  <c:v>29.835999999999999</c:v>
                </c:pt>
                <c:pt idx="45238">
                  <c:v>29.835999999999999</c:v>
                </c:pt>
                <c:pt idx="45239">
                  <c:v>29.835999999999999</c:v>
                </c:pt>
                <c:pt idx="45240">
                  <c:v>29.835999999999999</c:v>
                </c:pt>
                <c:pt idx="45241">
                  <c:v>29.835999999999999</c:v>
                </c:pt>
                <c:pt idx="45242">
                  <c:v>29.835999999999999</c:v>
                </c:pt>
                <c:pt idx="45243">
                  <c:v>29.835999999999999</c:v>
                </c:pt>
                <c:pt idx="45244">
                  <c:v>29.835999999999999</c:v>
                </c:pt>
                <c:pt idx="45245">
                  <c:v>29.835999999999999</c:v>
                </c:pt>
                <c:pt idx="45246">
                  <c:v>29.835999999999999</c:v>
                </c:pt>
                <c:pt idx="45247">
                  <c:v>29.835999999999999</c:v>
                </c:pt>
                <c:pt idx="45248">
                  <c:v>29.835999999999999</c:v>
                </c:pt>
                <c:pt idx="45249">
                  <c:v>29.835999999999999</c:v>
                </c:pt>
                <c:pt idx="45250">
                  <c:v>29.835999999999999</c:v>
                </c:pt>
                <c:pt idx="45251">
                  <c:v>29.835999999999999</c:v>
                </c:pt>
                <c:pt idx="45252">
                  <c:v>29.835999999999999</c:v>
                </c:pt>
                <c:pt idx="45253">
                  <c:v>29.835999999999999</c:v>
                </c:pt>
                <c:pt idx="45254">
                  <c:v>29.835999999999999</c:v>
                </c:pt>
                <c:pt idx="45255">
                  <c:v>29.835999999999999</c:v>
                </c:pt>
                <c:pt idx="45256">
                  <c:v>29.835999999999999</c:v>
                </c:pt>
                <c:pt idx="45257">
                  <c:v>29.835999999999999</c:v>
                </c:pt>
                <c:pt idx="45258">
                  <c:v>29.835999999999999</c:v>
                </c:pt>
                <c:pt idx="45259">
                  <c:v>29.835999999999999</c:v>
                </c:pt>
                <c:pt idx="45260">
                  <c:v>29.835999999999999</c:v>
                </c:pt>
                <c:pt idx="45261">
                  <c:v>29.835999999999999</c:v>
                </c:pt>
                <c:pt idx="45262">
                  <c:v>29.835999999999999</c:v>
                </c:pt>
                <c:pt idx="45263">
                  <c:v>29.835999999999999</c:v>
                </c:pt>
                <c:pt idx="45264">
                  <c:v>29.835999999999999</c:v>
                </c:pt>
                <c:pt idx="45265">
                  <c:v>29.835999999999999</c:v>
                </c:pt>
                <c:pt idx="45266">
                  <c:v>29.835999999999999</c:v>
                </c:pt>
                <c:pt idx="45267">
                  <c:v>29.835999999999999</c:v>
                </c:pt>
                <c:pt idx="45268">
                  <c:v>29.835999999999999</c:v>
                </c:pt>
                <c:pt idx="45269">
                  <c:v>29.835999999999999</c:v>
                </c:pt>
                <c:pt idx="45270">
                  <c:v>29.835999999999999</c:v>
                </c:pt>
                <c:pt idx="45271">
                  <c:v>29.835999999999999</c:v>
                </c:pt>
                <c:pt idx="45272">
                  <c:v>29.835999999999999</c:v>
                </c:pt>
                <c:pt idx="45273">
                  <c:v>29.835999999999999</c:v>
                </c:pt>
                <c:pt idx="45274">
                  <c:v>29.835999999999999</c:v>
                </c:pt>
                <c:pt idx="45275">
                  <c:v>29.835999999999999</c:v>
                </c:pt>
                <c:pt idx="45276">
                  <c:v>29.835999999999999</c:v>
                </c:pt>
                <c:pt idx="45277">
                  <c:v>29.835999999999999</c:v>
                </c:pt>
                <c:pt idx="45278">
                  <c:v>29.835999999999999</c:v>
                </c:pt>
                <c:pt idx="45279">
                  <c:v>29.835999999999999</c:v>
                </c:pt>
                <c:pt idx="45280">
                  <c:v>29.835999999999999</c:v>
                </c:pt>
                <c:pt idx="45281">
                  <c:v>29.835999999999999</c:v>
                </c:pt>
                <c:pt idx="45282">
                  <c:v>29.835999999999999</c:v>
                </c:pt>
                <c:pt idx="45283">
                  <c:v>29.835999999999999</c:v>
                </c:pt>
                <c:pt idx="45284">
                  <c:v>29.835999999999999</c:v>
                </c:pt>
                <c:pt idx="45285">
                  <c:v>29.835999999999999</c:v>
                </c:pt>
                <c:pt idx="45286">
                  <c:v>29.835999999999999</c:v>
                </c:pt>
                <c:pt idx="45287">
                  <c:v>29.835999999999999</c:v>
                </c:pt>
                <c:pt idx="45288">
                  <c:v>29.835999999999999</c:v>
                </c:pt>
                <c:pt idx="45289">
                  <c:v>29.835999999999999</c:v>
                </c:pt>
                <c:pt idx="45290">
                  <c:v>29.835999999999999</c:v>
                </c:pt>
                <c:pt idx="45291">
                  <c:v>29.835999999999999</c:v>
                </c:pt>
                <c:pt idx="45292">
                  <c:v>29.835999999999999</c:v>
                </c:pt>
                <c:pt idx="45293">
                  <c:v>29.835999999999999</c:v>
                </c:pt>
                <c:pt idx="45294">
                  <c:v>29.835999999999999</c:v>
                </c:pt>
                <c:pt idx="45295">
                  <c:v>29.835999999999999</c:v>
                </c:pt>
                <c:pt idx="45296">
                  <c:v>29.835999999999999</c:v>
                </c:pt>
                <c:pt idx="45297">
                  <c:v>29.835999999999999</c:v>
                </c:pt>
                <c:pt idx="45298">
                  <c:v>29.835999999999999</c:v>
                </c:pt>
                <c:pt idx="45299">
                  <c:v>29.835999999999999</c:v>
                </c:pt>
                <c:pt idx="45300">
                  <c:v>29.835999999999999</c:v>
                </c:pt>
                <c:pt idx="45301">
                  <c:v>29.835999999999999</c:v>
                </c:pt>
                <c:pt idx="45302">
                  <c:v>29.835999999999999</c:v>
                </c:pt>
                <c:pt idx="45303">
                  <c:v>29.835999999999999</c:v>
                </c:pt>
                <c:pt idx="45304">
                  <c:v>29.835999999999999</c:v>
                </c:pt>
                <c:pt idx="45305">
                  <c:v>29.835999999999999</c:v>
                </c:pt>
                <c:pt idx="45306">
                  <c:v>29.835999999999999</c:v>
                </c:pt>
                <c:pt idx="45307">
                  <c:v>29.835999999999999</c:v>
                </c:pt>
                <c:pt idx="45308">
                  <c:v>29.835999999999999</c:v>
                </c:pt>
                <c:pt idx="45309">
                  <c:v>29.835999999999999</c:v>
                </c:pt>
                <c:pt idx="45310">
                  <c:v>29.835999999999999</c:v>
                </c:pt>
                <c:pt idx="45311">
                  <c:v>29.835999999999999</c:v>
                </c:pt>
                <c:pt idx="45312">
                  <c:v>29.835999999999999</c:v>
                </c:pt>
                <c:pt idx="45313">
                  <c:v>29.835999999999999</c:v>
                </c:pt>
                <c:pt idx="45314">
                  <c:v>29.835999999999999</c:v>
                </c:pt>
                <c:pt idx="45315">
                  <c:v>29.835999999999999</c:v>
                </c:pt>
                <c:pt idx="45316">
                  <c:v>29.835999999999999</c:v>
                </c:pt>
                <c:pt idx="45317">
                  <c:v>29.835999999999999</c:v>
                </c:pt>
                <c:pt idx="45318">
                  <c:v>29.835999999999999</c:v>
                </c:pt>
                <c:pt idx="45319">
                  <c:v>29.835999999999999</c:v>
                </c:pt>
                <c:pt idx="45320">
                  <c:v>29.835999999999999</c:v>
                </c:pt>
                <c:pt idx="45321">
                  <c:v>29.835999999999999</c:v>
                </c:pt>
                <c:pt idx="45322">
                  <c:v>29.835999999999999</c:v>
                </c:pt>
                <c:pt idx="45323">
                  <c:v>29.835999999999999</c:v>
                </c:pt>
                <c:pt idx="45324">
                  <c:v>29.835999999999999</c:v>
                </c:pt>
                <c:pt idx="45325">
                  <c:v>29.835999999999999</c:v>
                </c:pt>
                <c:pt idx="45326">
                  <c:v>29.835999999999999</c:v>
                </c:pt>
                <c:pt idx="45327">
                  <c:v>29.835999999999999</c:v>
                </c:pt>
                <c:pt idx="45328">
                  <c:v>29.835999999999999</c:v>
                </c:pt>
                <c:pt idx="45329">
                  <c:v>29.835999999999999</c:v>
                </c:pt>
                <c:pt idx="45330">
                  <c:v>29.835999999999999</c:v>
                </c:pt>
                <c:pt idx="45331">
                  <c:v>29.835999999999999</c:v>
                </c:pt>
                <c:pt idx="45332">
                  <c:v>29.835999999999999</c:v>
                </c:pt>
                <c:pt idx="45333">
                  <c:v>29.835999999999999</c:v>
                </c:pt>
                <c:pt idx="45334">
                  <c:v>29.835999999999999</c:v>
                </c:pt>
                <c:pt idx="45335">
                  <c:v>29.835999999999999</c:v>
                </c:pt>
                <c:pt idx="45336">
                  <c:v>29.835999999999999</c:v>
                </c:pt>
                <c:pt idx="45337">
                  <c:v>29.835999999999999</c:v>
                </c:pt>
                <c:pt idx="45338">
                  <c:v>29.835999999999999</c:v>
                </c:pt>
                <c:pt idx="45339">
                  <c:v>29.835999999999999</c:v>
                </c:pt>
                <c:pt idx="45340">
                  <c:v>29.835999999999999</c:v>
                </c:pt>
                <c:pt idx="45341">
                  <c:v>29.835999999999999</c:v>
                </c:pt>
                <c:pt idx="45342">
                  <c:v>29.835999999999999</c:v>
                </c:pt>
                <c:pt idx="45343">
                  <c:v>29.835999999999999</c:v>
                </c:pt>
                <c:pt idx="45344">
                  <c:v>29.835999999999999</c:v>
                </c:pt>
                <c:pt idx="45345">
                  <c:v>29.835999999999999</c:v>
                </c:pt>
                <c:pt idx="45346">
                  <c:v>29.835999999999999</c:v>
                </c:pt>
                <c:pt idx="45347">
                  <c:v>29.835999999999999</c:v>
                </c:pt>
                <c:pt idx="45348">
                  <c:v>29.835999999999999</c:v>
                </c:pt>
                <c:pt idx="45349">
                  <c:v>29.835999999999999</c:v>
                </c:pt>
                <c:pt idx="45350">
                  <c:v>29.835999999999999</c:v>
                </c:pt>
                <c:pt idx="45351">
                  <c:v>29.835999999999999</c:v>
                </c:pt>
                <c:pt idx="45352">
                  <c:v>29.835999999999999</c:v>
                </c:pt>
                <c:pt idx="45353">
                  <c:v>29.835999999999999</c:v>
                </c:pt>
                <c:pt idx="45354">
                  <c:v>29.835999999999999</c:v>
                </c:pt>
                <c:pt idx="45355">
                  <c:v>29.835999999999999</c:v>
                </c:pt>
                <c:pt idx="45356">
                  <c:v>29.835999999999999</c:v>
                </c:pt>
                <c:pt idx="45357">
                  <c:v>29.835999999999999</c:v>
                </c:pt>
                <c:pt idx="45358">
                  <c:v>29.835999999999999</c:v>
                </c:pt>
                <c:pt idx="45359">
                  <c:v>29.835999999999999</c:v>
                </c:pt>
                <c:pt idx="45360">
                  <c:v>29.835999999999999</c:v>
                </c:pt>
                <c:pt idx="45361">
                  <c:v>29.835999999999999</c:v>
                </c:pt>
                <c:pt idx="45362">
                  <c:v>29.835999999999999</c:v>
                </c:pt>
                <c:pt idx="45363">
                  <c:v>29.835999999999999</c:v>
                </c:pt>
                <c:pt idx="45364">
                  <c:v>29.835999999999999</c:v>
                </c:pt>
                <c:pt idx="45365">
                  <c:v>29.835999999999999</c:v>
                </c:pt>
                <c:pt idx="45366">
                  <c:v>29.835999999999999</c:v>
                </c:pt>
                <c:pt idx="45367">
                  <c:v>29.835999999999999</c:v>
                </c:pt>
                <c:pt idx="45368">
                  <c:v>29.835999999999999</c:v>
                </c:pt>
                <c:pt idx="45369">
                  <c:v>29.835999999999999</c:v>
                </c:pt>
                <c:pt idx="45370">
                  <c:v>29.835999999999999</c:v>
                </c:pt>
                <c:pt idx="45371">
                  <c:v>29.835999999999999</c:v>
                </c:pt>
                <c:pt idx="45372">
                  <c:v>29.835999999999999</c:v>
                </c:pt>
                <c:pt idx="45373">
                  <c:v>29.835999999999999</c:v>
                </c:pt>
                <c:pt idx="45374">
                  <c:v>29.835999999999999</c:v>
                </c:pt>
                <c:pt idx="45375">
                  <c:v>29.835999999999999</c:v>
                </c:pt>
                <c:pt idx="45376">
                  <c:v>29.835999999999999</c:v>
                </c:pt>
                <c:pt idx="45377">
                  <c:v>29.835999999999999</c:v>
                </c:pt>
                <c:pt idx="45378">
                  <c:v>29.835999999999999</c:v>
                </c:pt>
                <c:pt idx="45379">
                  <c:v>29.835999999999999</c:v>
                </c:pt>
                <c:pt idx="45380">
                  <c:v>29.835999999999999</c:v>
                </c:pt>
                <c:pt idx="45381">
                  <c:v>29.835999999999999</c:v>
                </c:pt>
                <c:pt idx="45382">
                  <c:v>29.835999999999999</c:v>
                </c:pt>
                <c:pt idx="45383">
                  <c:v>29.835999999999999</c:v>
                </c:pt>
                <c:pt idx="45384">
                  <c:v>29.835999999999999</c:v>
                </c:pt>
                <c:pt idx="45385">
                  <c:v>29.835999999999999</c:v>
                </c:pt>
                <c:pt idx="45386">
                  <c:v>29.835999999999999</c:v>
                </c:pt>
                <c:pt idx="45387">
                  <c:v>29.835999999999999</c:v>
                </c:pt>
                <c:pt idx="45388">
                  <c:v>29.835999999999999</c:v>
                </c:pt>
                <c:pt idx="45389">
                  <c:v>29.835999999999999</c:v>
                </c:pt>
                <c:pt idx="45390">
                  <c:v>29.835999999999999</c:v>
                </c:pt>
                <c:pt idx="45391">
                  <c:v>29.835999999999999</c:v>
                </c:pt>
                <c:pt idx="45392">
                  <c:v>29.835999999999999</c:v>
                </c:pt>
                <c:pt idx="45393">
                  <c:v>29.835999999999999</c:v>
                </c:pt>
                <c:pt idx="45394">
                  <c:v>29.835999999999999</c:v>
                </c:pt>
                <c:pt idx="45395">
                  <c:v>29.835999999999999</c:v>
                </c:pt>
                <c:pt idx="45396">
                  <c:v>29.835999999999999</c:v>
                </c:pt>
                <c:pt idx="45397">
                  <c:v>29.835999999999999</c:v>
                </c:pt>
                <c:pt idx="45398">
                  <c:v>29.835999999999999</c:v>
                </c:pt>
                <c:pt idx="45399">
                  <c:v>29.835999999999999</c:v>
                </c:pt>
                <c:pt idx="45400">
                  <c:v>29.835999999999999</c:v>
                </c:pt>
                <c:pt idx="45401">
                  <c:v>29.835999999999999</c:v>
                </c:pt>
                <c:pt idx="45402">
                  <c:v>29.835999999999999</c:v>
                </c:pt>
                <c:pt idx="45403">
                  <c:v>29.835999999999999</c:v>
                </c:pt>
                <c:pt idx="45404">
                  <c:v>29.835999999999999</c:v>
                </c:pt>
                <c:pt idx="45405">
                  <c:v>29.835999999999999</c:v>
                </c:pt>
                <c:pt idx="45406">
                  <c:v>29.835999999999999</c:v>
                </c:pt>
                <c:pt idx="45407">
                  <c:v>29.835999999999999</c:v>
                </c:pt>
                <c:pt idx="45408">
                  <c:v>29.835999999999999</c:v>
                </c:pt>
                <c:pt idx="45409">
                  <c:v>29.835999999999999</c:v>
                </c:pt>
                <c:pt idx="45410">
                  <c:v>29.835999999999999</c:v>
                </c:pt>
                <c:pt idx="45411">
                  <c:v>29.835999999999999</c:v>
                </c:pt>
                <c:pt idx="45412">
                  <c:v>29.835999999999999</c:v>
                </c:pt>
                <c:pt idx="45413">
                  <c:v>29.835999999999999</c:v>
                </c:pt>
                <c:pt idx="45414">
                  <c:v>29.835999999999999</c:v>
                </c:pt>
                <c:pt idx="45415">
                  <c:v>29.835999999999999</c:v>
                </c:pt>
                <c:pt idx="45416">
                  <c:v>29.835999999999999</c:v>
                </c:pt>
                <c:pt idx="45417">
                  <c:v>29.835999999999999</c:v>
                </c:pt>
                <c:pt idx="45418">
                  <c:v>29.835999999999999</c:v>
                </c:pt>
                <c:pt idx="45419">
                  <c:v>29.835999999999999</c:v>
                </c:pt>
                <c:pt idx="45420">
                  <c:v>29.835999999999999</c:v>
                </c:pt>
                <c:pt idx="45421">
                  <c:v>29.835999999999999</c:v>
                </c:pt>
                <c:pt idx="45422">
                  <c:v>29.835999999999999</c:v>
                </c:pt>
                <c:pt idx="45423">
                  <c:v>29.835999999999999</c:v>
                </c:pt>
                <c:pt idx="45424">
                  <c:v>29.835999999999999</c:v>
                </c:pt>
                <c:pt idx="45425">
                  <c:v>29.835999999999999</c:v>
                </c:pt>
                <c:pt idx="45426">
                  <c:v>29.835999999999999</c:v>
                </c:pt>
                <c:pt idx="45427">
                  <c:v>29.835999999999999</c:v>
                </c:pt>
                <c:pt idx="45428">
                  <c:v>29.835999999999999</c:v>
                </c:pt>
                <c:pt idx="45429">
                  <c:v>29.835999999999999</c:v>
                </c:pt>
                <c:pt idx="45430">
                  <c:v>29.835999999999999</c:v>
                </c:pt>
                <c:pt idx="45431">
                  <c:v>29.835999999999999</c:v>
                </c:pt>
                <c:pt idx="45432">
                  <c:v>29.835999999999999</c:v>
                </c:pt>
                <c:pt idx="45433">
                  <c:v>29.835999999999999</c:v>
                </c:pt>
                <c:pt idx="45434">
                  <c:v>29.835999999999999</c:v>
                </c:pt>
                <c:pt idx="45435">
                  <c:v>29.835999999999999</c:v>
                </c:pt>
                <c:pt idx="45436">
                  <c:v>29.835999999999999</c:v>
                </c:pt>
                <c:pt idx="45437">
                  <c:v>29.835999999999999</c:v>
                </c:pt>
                <c:pt idx="45438">
                  <c:v>29.835999999999999</c:v>
                </c:pt>
                <c:pt idx="45439">
                  <c:v>29.835999999999999</c:v>
                </c:pt>
                <c:pt idx="45440">
                  <c:v>29.835999999999999</c:v>
                </c:pt>
                <c:pt idx="45441">
                  <c:v>29.835999999999999</c:v>
                </c:pt>
                <c:pt idx="45442">
                  <c:v>29.835999999999999</c:v>
                </c:pt>
                <c:pt idx="45443">
                  <c:v>29.835999999999999</c:v>
                </c:pt>
                <c:pt idx="45444">
                  <c:v>29.835999999999999</c:v>
                </c:pt>
                <c:pt idx="45445">
                  <c:v>29.835999999999999</c:v>
                </c:pt>
                <c:pt idx="45446">
                  <c:v>29.835999999999999</c:v>
                </c:pt>
                <c:pt idx="45447">
                  <c:v>29.835999999999999</c:v>
                </c:pt>
                <c:pt idx="45448">
                  <c:v>29.835999999999999</c:v>
                </c:pt>
                <c:pt idx="45449">
                  <c:v>29.835999999999999</c:v>
                </c:pt>
                <c:pt idx="45450">
                  <c:v>29.835999999999999</c:v>
                </c:pt>
                <c:pt idx="45451">
                  <c:v>29.835999999999999</c:v>
                </c:pt>
                <c:pt idx="45452">
                  <c:v>29.835999999999999</c:v>
                </c:pt>
                <c:pt idx="45453">
                  <c:v>29.835999999999999</c:v>
                </c:pt>
                <c:pt idx="45454">
                  <c:v>29.835999999999999</c:v>
                </c:pt>
                <c:pt idx="45455">
                  <c:v>29.835999999999999</c:v>
                </c:pt>
                <c:pt idx="45456">
                  <c:v>29.835999999999999</c:v>
                </c:pt>
                <c:pt idx="45457">
                  <c:v>29.835999999999999</c:v>
                </c:pt>
                <c:pt idx="45458">
                  <c:v>29.835999999999999</c:v>
                </c:pt>
                <c:pt idx="45459">
                  <c:v>29.835999999999999</c:v>
                </c:pt>
                <c:pt idx="45460">
                  <c:v>29.835999999999999</c:v>
                </c:pt>
                <c:pt idx="45461">
                  <c:v>29.835999999999999</c:v>
                </c:pt>
                <c:pt idx="45462">
                  <c:v>29.835999999999999</c:v>
                </c:pt>
                <c:pt idx="45463">
                  <c:v>29.835999999999999</c:v>
                </c:pt>
                <c:pt idx="45464">
                  <c:v>29.835999999999999</c:v>
                </c:pt>
                <c:pt idx="45465">
                  <c:v>29.835999999999999</c:v>
                </c:pt>
                <c:pt idx="45466">
                  <c:v>29.835999999999999</c:v>
                </c:pt>
                <c:pt idx="45467">
                  <c:v>29.835999999999999</c:v>
                </c:pt>
                <c:pt idx="45468">
                  <c:v>29.835999999999999</c:v>
                </c:pt>
                <c:pt idx="45469">
                  <c:v>29.835999999999999</c:v>
                </c:pt>
                <c:pt idx="45470">
                  <c:v>29.835999999999999</c:v>
                </c:pt>
                <c:pt idx="45471">
                  <c:v>29.835999999999999</c:v>
                </c:pt>
                <c:pt idx="45472">
                  <c:v>29.835999999999999</c:v>
                </c:pt>
                <c:pt idx="45473">
                  <c:v>29.835999999999999</c:v>
                </c:pt>
                <c:pt idx="45474">
                  <c:v>29.835999999999999</c:v>
                </c:pt>
                <c:pt idx="45475">
                  <c:v>29.835999999999999</c:v>
                </c:pt>
                <c:pt idx="45476">
                  <c:v>29.835999999999999</c:v>
                </c:pt>
                <c:pt idx="45477">
                  <c:v>29.835999999999999</c:v>
                </c:pt>
                <c:pt idx="45478">
                  <c:v>29.835999999999999</c:v>
                </c:pt>
                <c:pt idx="45479">
                  <c:v>29.835999999999999</c:v>
                </c:pt>
                <c:pt idx="45480">
                  <c:v>29.835999999999999</c:v>
                </c:pt>
                <c:pt idx="45481">
                  <c:v>29.835999999999999</c:v>
                </c:pt>
                <c:pt idx="45482">
                  <c:v>29.835999999999999</c:v>
                </c:pt>
                <c:pt idx="45483">
                  <c:v>29.835999999999999</c:v>
                </c:pt>
                <c:pt idx="45484">
                  <c:v>29.835999999999999</c:v>
                </c:pt>
                <c:pt idx="45485">
                  <c:v>29.835999999999999</c:v>
                </c:pt>
                <c:pt idx="45486">
                  <c:v>29.835999999999999</c:v>
                </c:pt>
                <c:pt idx="45487">
                  <c:v>29.835999999999999</c:v>
                </c:pt>
                <c:pt idx="45488">
                  <c:v>29.835999999999999</c:v>
                </c:pt>
                <c:pt idx="45489">
                  <c:v>29.835999999999999</c:v>
                </c:pt>
                <c:pt idx="45490">
                  <c:v>29.835999999999999</c:v>
                </c:pt>
                <c:pt idx="45491">
                  <c:v>29.835999999999999</c:v>
                </c:pt>
                <c:pt idx="45492">
                  <c:v>29.835999999999999</c:v>
                </c:pt>
                <c:pt idx="45493">
                  <c:v>29.835999999999999</c:v>
                </c:pt>
                <c:pt idx="45494">
                  <c:v>29.835999999999999</c:v>
                </c:pt>
                <c:pt idx="45495">
                  <c:v>29.835999999999999</c:v>
                </c:pt>
                <c:pt idx="45496">
                  <c:v>29.835999999999999</c:v>
                </c:pt>
                <c:pt idx="45497">
                  <c:v>29.835999999999999</c:v>
                </c:pt>
                <c:pt idx="45498">
                  <c:v>29.835999999999999</c:v>
                </c:pt>
                <c:pt idx="45499">
                  <c:v>29.835999999999999</c:v>
                </c:pt>
                <c:pt idx="45500">
                  <c:v>29.835999999999999</c:v>
                </c:pt>
                <c:pt idx="45501">
                  <c:v>29.835999999999999</c:v>
                </c:pt>
                <c:pt idx="45502">
                  <c:v>29.835999999999999</c:v>
                </c:pt>
                <c:pt idx="45503">
                  <c:v>29.835999999999999</c:v>
                </c:pt>
                <c:pt idx="45504">
                  <c:v>29.835999999999999</c:v>
                </c:pt>
                <c:pt idx="45505">
                  <c:v>29.835999999999999</c:v>
                </c:pt>
                <c:pt idx="45506">
                  <c:v>29.835999999999999</c:v>
                </c:pt>
                <c:pt idx="45507">
                  <c:v>29.835999999999999</c:v>
                </c:pt>
                <c:pt idx="45508">
                  <c:v>29.835999999999999</c:v>
                </c:pt>
                <c:pt idx="45509">
                  <c:v>29.835999999999999</c:v>
                </c:pt>
                <c:pt idx="45510">
                  <c:v>29.835999999999999</c:v>
                </c:pt>
                <c:pt idx="45511">
                  <c:v>29.835999999999999</c:v>
                </c:pt>
                <c:pt idx="45512">
                  <c:v>29.835999999999999</c:v>
                </c:pt>
                <c:pt idx="45513">
                  <c:v>29.835999999999999</c:v>
                </c:pt>
                <c:pt idx="45514">
                  <c:v>29.835999999999999</c:v>
                </c:pt>
                <c:pt idx="45515">
                  <c:v>29.835999999999999</c:v>
                </c:pt>
                <c:pt idx="45516">
                  <c:v>29.835999999999999</c:v>
                </c:pt>
                <c:pt idx="45517">
                  <c:v>29.835999999999999</c:v>
                </c:pt>
                <c:pt idx="45518">
                  <c:v>29.835999999999999</c:v>
                </c:pt>
                <c:pt idx="45519">
                  <c:v>29.835999999999999</c:v>
                </c:pt>
                <c:pt idx="45520">
                  <c:v>29.835999999999999</c:v>
                </c:pt>
                <c:pt idx="45521">
                  <c:v>29.835999999999999</c:v>
                </c:pt>
                <c:pt idx="45522">
                  <c:v>29.835999999999999</c:v>
                </c:pt>
                <c:pt idx="45523">
                  <c:v>29.835999999999999</c:v>
                </c:pt>
                <c:pt idx="45524">
                  <c:v>29.835999999999999</c:v>
                </c:pt>
                <c:pt idx="45525">
                  <c:v>29.835999999999999</c:v>
                </c:pt>
                <c:pt idx="45526">
                  <c:v>29.835999999999999</c:v>
                </c:pt>
                <c:pt idx="45527">
                  <c:v>29.835999999999999</c:v>
                </c:pt>
                <c:pt idx="45528">
                  <c:v>29.835999999999999</c:v>
                </c:pt>
                <c:pt idx="45529">
                  <c:v>29.835999999999999</c:v>
                </c:pt>
                <c:pt idx="45530">
                  <c:v>29.835999999999999</c:v>
                </c:pt>
                <c:pt idx="45531">
                  <c:v>29.835999999999999</c:v>
                </c:pt>
                <c:pt idx="45532">
                  <c:v>29.835999999999999</c:v>
                </c:pt>
                <c:pt idx="45533">
                  <c:v>29.835999999999999</c:v>
                </c:pt>
                <c:pt idx="45534">
                  <c:v>29.835999999999999</c:v>
                </c:pt>
                <c:pt idx="45535">
                  <c:v>29.835999999999999</c:v>
                </c:pt>
                <c:pt idx="45536">
                  <c:v>29.835999999999999</c:v>
                </c:pt>
                <c:pt idx="45537">
                  <c:v>29.835999999999999</c:v>
                </c:pt>
                <c:pt idx="45538">
                  <c:v>29.835999999999999</c:v>
                </c:pt>
                <c:pt idx="45539">
                  <c:v>29.835999999999999</c:v>
                </c:pt>
                <c:pt idx="45540">
                  <c:v>29.835999999999999</c:v>
                </c:pt>
                <c:pt idx="45541">
                  <c:v>29.835999999999999</c:v>
                </c:pt>
                <c:pt idx="45542">
                  <c:v>29.835999999999999</c:v>
                </c:pt>
                <c:pt idx="45543">
                  <c:v>29.835999999999999</c:v>
                </c:pt>
                <c:pt idx="45544">
                  <c:v>29.835999999999999</c:v>
                </c:pt>
                <c:pt idx="45545">
                  <c:v>29.835999999999999</c:v>
                </c:pt>
                <c:pt idx="45546">
                  <c:v>29.835999999999999</c:v>
                </c:pt>
                <c:pt idx="45547">
                  <c:v>29.835999999999999</c:v>
                </c:pt>
                <c:pt idx="45548">
                  <c:v>29.835999999999999</c:v>
                </c:pt>
                <c:pt idx="45549">
                  <c:v>29.835999999999999</c:v>
                </c:pt>
                <c:pt idx="45550">
                  <c:v>29.835999999999999</c:v>
                </c:pt>
                <c:pt idx="45551">
                  <c:v>29.835999999999999</c:v>
                </c:pt>
                <c:pt idx="45552">
                  <c:v>29.835999999999999</c:v>
                </c:pt>
                <c:pt idx="45553">
                  <c:v>29.835999999999999</c:v>
                </c:pt>
                <c:pt idx="45554">
                  <c:v>29.835999999999999</c:v>
                </c:pt>
                <c:pt idx="45555">
                  <c:v>29.835999999999999</c:v>
                </c:pt>
                <c:pt idx="45556">
                  <c:v>29.835999999999999</c:v>
                </c:pt>
                <c:pt idx="45557">
                  <c:v>29.835999999999999</c:v>
                </c:pt>
                <c:pt idx="45558">
                  <c:v>29.835999999999999</c:v>
                </c:pt>
                <c:pt idx="45559">
                  <c:v>29.835999999999999</c:v>
                </c:pt>
                <c:pt idx="45560">
                  <c:v>29.835999999999999</c:v>
                </c:pt>
                <c:pt idx="45561">
                  <c:v>29.835999999999999</c:v>
                </c:pt>
                <c:pt idx="45562">
                  <c:v>29.835999999999999</c:v>
                </c:pt>
                <c:pt idx="45563">
                  <c:v>29.835999999999999</c:v>
                </c:pt>
                <c:pt idx="45564">
                  <c:v>29.835999999999999</c:v>
                </c:pt>
                <c:pt idx="45565">
                  <c:v>29.835999999999999</c:v>
                </c:pt>
                <c:pt idx="45566">
                  <c:v>29.835999999999999</c:v>
                </c:pt>
                <c:pt idx="45567">
                  <c:v>29.835999999999999</c:v>
                </c:pt>
                <c:pt idx="45568">
                  <c:v>29.835999999999999</c:v>
                </c:pt>
                <c:pt idx="45569">
                  <c:v>29.835999999999999</c:v>
                </c:pt>
                <c:pt idx="45570">
                  <c:v>29.835999999999999</c:v>
                </c:pt>
                <c:pt idx="45571">
                  <c:v>29.835999999999999</c:v>
                </c:pt>
                <c:pt idx="45572">
                  <c:v>29.835999999999999</c:v>
                </c:pt>
                <c:pt idx="45573">
                  <c:v>29.835999999999999</c:v>
                </c:pt>
                <c:pt idx="45574">
                  <c:v>29.835999999999999</c:v>
                </c:pt>
                <c:pt idx="45575">
                  <c:v>29.835999999999999</c:v>
                </c:pt>
                <c:pt idx="45576">
                  <c:v>29.835999999999999</c:v>
                </c:pt>
                <c:pt idx="45577">
                  <c:v>29.835999999999999</c:v>
                </c:pt>
                <c:pt idx="45578">
                  <c:v>29.835999999999999</c:v>
                </c:pt>
                <c:pt idx="45579">
                  <c:v>29.835999999999999</c:v>
                </c:pt>
                <c:pt idx="45580">
                  <c:v>29.835999999999999</c:v>
                </c:pt>
                <c:pt idx="45581">
                  <c:v>29.835999999999999</c:v>
                </c:pt>
                <c:pt idx="45582">
                  <c:v>29.835999999999999</c:v>
                </c:pt>
                <c:pt idx="45583">
                  <c:v>29.835999999999999</c:v>
                </c:pt>
                <c:pt idx="45584">
                  <c:v>29.835999999999999</c:v>
                </c:pt>
                <c:pt idx="45585">
                  <c:v>29.835999999999999</c:v>
                </c:pt>
                <c:pt idx="45586">
                  <c:v>29.835999999999999</c:v>
                </c:pt>
                <c:pt idx="45587">
                  <c:v>29.835999999999999</c:v>
                </c:pt>
                <c:pt idx="45588">
                  <c:v>29.835999999999999</c:v>
                </c:pt>
                <c:pt idx="45589">
                  <c:v>29.835999999999999</c:v>
                </c:pt>
                <c:pt idx="45590">
                  <c:v>29.835999999999999</c:v>
                </c:pt>
                <c:pt idx="45591">
                  <c:v>29.835999999999999</c:v>
                </c:pt>
                <c:pt idx="45592">
                  <c:v>29.835999999999999</c:v>
                </c:pt>
                <c:pt idx="45593">
                  <c:v>29.835999999999999</c:v>
                </c:pt>
                <c:pt idx="45594">
                  <c:v>29.835999999999999</c:v>
                </c:pt>
                <c:pt idx="45595">
                  <c:v>29.835999999999999</c:v>
                </c:pt>
                <c:pt idx="45596">
                  <c:v>29.835999999999999</c:v>
                </c:pt>
                <c:pt idx="45597">
                  <c:v>29.835999999999999</c:v>
                </c:pt>
                <c:pt idx="45598">
                  <c:v>29.835999999999999</c:v>
                </c:pt>
                <c:pt idx="45599">
                  <c:v>29.835999999999999</c:v>
                </c:pt>
                <c:pt idx="45600">
                  <c:v>29.835999999999999</c:v>
                </c:pt>
                <c:pt idx="45601">
                  <c:v>29.835999999999999</c:v>
                </c:pt>
                <c:pt idx="45602">
                  <c:v>29.835999999999999</c:v>
                </c:pt>
                <c:pt idx="45603">
                  <c:v>29.835999999999999</c:v>
                </c:pt>
                <c:pt idx="45604">
                  <c:v>29.835999999999999</c:v>
                </c:pt>
                <c:pt idx="45605">
                  <c:v>29.835999999999999</c:v>
                </c:pt>
                <c:pt idx="45606">
                  <c:v>29.835999999999999</c:v>
                </c:pt>
                <c:pt idx="45607">
                  <c:v>29.835999999999999</c:v>
                </c:pt>
                <c:pt idx="45608">
                  <c:v>29.835999999999999</c:v>
                </c:pt>
                <c:pt idx="45609">
                  <c:v>29.835999999999999</c:v>
                </c:pt>
                <c:pt idx="45610">
                  <c:v>29.835999999999999</c:v>
                </c:pt>
                <c:pt idx="45611">
                  <c:v>29.835999999999999</c:v>
                </c:pt>
                <c:pt idx="45612">
                  <c:v>29.835999999999999</c:v>
                </c:pt>
                <c:pt idx="45613">
                  <c:v>29.835999999999999</c:v>
                </c:pt>
                <c:pt idx="45614">
                  <c:v>29.835999999999999</c:v>
                </c:pt>
                <c:pt idx="45615">
                  <c:v>29.835999999999999</c:v>
                </c:pt>
                <c:pt idx="45616">
                  <c:v>29.835999999999999</c:v>
                </c:pt>
                <c:pt idx="45617">
                  <c:v>29.835999999999999</c:v>
                </c:pt>
                <c:pt idx="45618">
                  <c:v>29.835999999999999</c:v>
                </c:pt>
                <c:pt idx="45619">
                  <c:v>29.835999999999999</c:v>
                </c:pt>
                <c:pt idx="45620">
                  <c:v>29.835999999999999</c:v>
                </c:pt>
                <c:pt idx="45621">
                  <c:v>29.835999999999999</c:v>
                </c:pt>
                <c:pt idx="45622">
                  <c:v>29.835999999999999</c:v>
                </c:pt>
                <c:pt idx="45623">
                  <c:v>29.835999999999999</c:v>
                </c:pt>
                <c:pt idx="45624">
                  <c:v>29.835999999999999</c:v>
                </c:pt>
                <c:pt idx="45625">
                  <c:v>29.835999999999999</c:v>
                </c:pt>
                <c:pt idx="45626">
                  <c:v>29.835999999999999</c:v>
                </c:pt>
                <c:pt idx="45627">
                  <c:v>29.835999999999999</c:v>
                </c:pt>
                <c:pt idx="45628">
                  <c:v>29.835999999999999</c:v>
                </c:pt>
                <c:pt idx="45629">
                  <c:v>29.835999999999999</c:v>
                </c:pt>
                <c:pt idx="45630">
                  <c:v>29.835999999999999</c:v>
                </c:pt>
                <c:pt idx="45631">
                  <c:v>29.835999999999999</c:v>
                </c:pt>
                <c:pt idx="45632">
                  <c:v>29.835999999999999</c:v>
                </c:pt>
                <c:pt idx="45633">
                  <c:v>29.835999999999999</c:v>
                </c:pt>
                <c:pt idx="45634">
                  <c:v>29.835999999999999</c:v>
                </c:pt>
                <c:pt idx="45635">
                  <c:v>29.835999999999999</c:v>
                </c:pt>
                <c:pt idx="45636">
                  <c:v>29.835999999999999</c:v>
                </c:pt>
                <c:pt idx="45637">
                  <c:v>29.835999999999999</c:v>
                </c:pt>
                <c:pt idx="45638">
                  <c:v>29.835999999999999</c:v>
                </c:pt>
                <c:pt idx="45639">
                  <c:v>29.835999999999999</c:v>
                </c:pt>
                <c:pt idx="45640">
                  <c:v>29.835999999999999</c:v>
                </c:pt>
                <c:pt idx="45641">
                  <c:v>29.835999999999999</c:v>
                </c:pt>
                <c:pt idx="45642">
                  <c:v>29.835999999999999</c:v>
                </c:pt>
                <c:pt idx="45643">
                  <c:v>29.835999999999999</c:v>
                </c:pt>
                <c:pt idx="45644">
                  <c:v>29.835999999999999</c:v>
                </c:pt>
                <c:pt idx="45645">
                  <c:v>29.835999999999999</c:v>
                </c:pt>
                <c:pt idx="45646">
                  <c:v>29.835999999999999</c:v>
                </c:pt>
                <c:pt idx="45647">
                  <c:v>29.835999999999999</c:v>
                </c:pt>
                <c:pt idx="45648">
                  <c:v>29.835999999999999</c:v>
                </c:pt>
                <c:pt idx="45649">
                  <c:v>29.835999999999999</c:v>
                </c:pt>
                <c:pt idx="45650">
                  <c:v>29.835999999999999</c:v>
                </c:pt>
                <c:pt idx="45651">
                  <c:v>29.835999999999999</c:v>
                </c:pt>
                <c:pt idx="45652">
                  <c:v>29.835999999999999</c:v>
                </c:pt>
                <c:pt idx="45653">
                  <c:v>29.835999999999999</c:v>
                </c:pt>
                <c:pt idx="45654">
                  <c:v>29.835999999999999</c:v>
                </c:pt>
                <c:pt idx="45655">
                  <c:v>29.835999999999999</c:v>
                </c:pt>
                <c:pt idx="45656">
                  <c:v>29.835999999999999</c:v>
                </c:pt>
                <c:pt idx="45657">
                  <c:v>29.835999999999999</c:v>
                </c:pt>
                <c:pt idx="45658">
                  <c:v>29.835999999999999</c:v>
                </c:pt>
                <c:pt idx="45659">
                  <c:v>29.835999999999999</c:v>
                </c:pt>
                <c:pt idx="45660">
                  <c:v>29.835999999999999</c:v>
                </c:pt>
                <c:pt idx="45661">
                  <c:v>29.835999999999999</c:v>
                </c:pt>
                <c:pt idx="45662">
                  <c:v>29.835999999999999</c:v>
                </c:pt>
                <c:pt idx="45663">
                  <c:v>29.835999999999999</c:v>
                </c:pt>
                <c:pt idx="45664">
                  <c:v>29.835999999999999</c:v>
                </c:pt>
                <c:pt idx="45665">
                  <c:v>29.835999999999999</c:v>
                </c:pt>
                <c:pt idx="45666">
                  <c:v>29.835999999999999</c:v>
                </c:pt>
                <c:pt idx="45667">
                  <c:v>29.835999999999999</c:v>
                </c:pt>
                <c:pt idx="45668">
                  <c:v>29.835999999999999</c:v>
                </c:pt>
                <c:pt idx="45669">
                  <c:v>29.835999999999999</c:v>
                </c:pt>
                <c:pt idx="45670">
                  <c:v>29.835999999999999</c:v>
                </c:pt>
                <c:pt idx="45671">
                  <c:v>29.835999999999999</c:v>
                </c:pt>
                <c:pt idx="45672">
                  <c:v>29.835999999999999</c:v>
                </c:pt>
                <c:pt idx="45673">
                  <c:v>29.835999999999999</c:v>
                </c:pt>
                <c:pt idx="45674">
                  <c:v>29.835999999999999</c:v>
                </c:pt>
                <c:pt idx="45675">
                  <c:v>29.835999999999999</c:v>
                </c:pt>
                <c:pt idx="45676">
                  <c:v>29.835999999999999</c:v>
                </c:pt>
                <c:pt idx="45677">
                  <c:v>29.835999999999999</c:v>
                </c:pt>
                <c:pt idx="45678">
                  <c:v>29.835999999999999</c:v>
                </c:pt>
                <c:pt idx="45679">
                  <c:v>29.835999999999999</c:v>
                </c:pt>
                <c:pt idx="45680">
                  <c:v>29.835999999999999</c:v>
                </c:pt>
                <c:pt idx="45681">
                  <c:v>29.835999999999999</c:v>
                </c:pt>
                <c:pt idx="45682">
                  <c:v>29.835999999999999</c:v>
                </c:pt>
                <c:pt idx="45683">
                  <c:v>29.835999999999999</c:v>
                </c:pt>
                <c:pt idx="45684">
                  <c:v>29.835999999999999</c:v>
                </c:pt>
                <c:pt idx="45685">
                  <c:v>29.835999999999999</c:v>
                </c:pt>
                <c:pt idx="45686">
                  <c:v>29.835999999999999</c:v>
                </c:pt>
                <c:pt idx="45687">
                  <c:v>29.835999999999999</c:v>
                </c:pt>
                <c:pt idx="45688">
                  <c:v>29.835999999999999</c:v>
                </c:pt>
                <c:pt idx="45689">
                  <c:v>29.835999999999999</c:v>
                </c:pt>
                <c:pt idx="45690">
                  <c:v>29.835999999999999</c:v>
                </c:pt>
                <c:pt idx="45691">
                  <c:v>29.835999999999999</c:v>
                </c:pt>
                <c:pt idx="45692">
                  <c:v>29.835999999999999</c:v>
                </c:pt>
                <c:pt idx="45693">
                  <c:v>29.835999999999999</c:v>
                </c:pt>
                <c:pt idx="45694">
                  <c:v>29.835999999999999</c:v>
                </c:pt>
                <c:pt idx="45695">
                  <c:v>29.835999999999999</c:v>
                </c:pt>
                <c:pt idx="45696">
                  <c:v>29.835999999999999</c:v>
                </c:pt>
                <c:pt idx="45697">
                  <c:v>29.835999999999999</c:v>
                </c:pt>
                <c:pt idx="45698">
                  <c:v>29.835999999999999</c:v>
                </c:pt>
                <c:pt idx="45699">
                  <c:v>29.835999999999999</c:v>
                </c:pt>
                <c:pt idx="45700">
                  <c:v>29.835999999999999</c:v>
                </c:pt>
                <c:pt idx="45701">
                  <c:v>29.835999999999999</c:v>
                </c:pt>
                <c:pt idx="45702">
                  <c:v>29.835999999999999</c:v>
                </c:pt>
                <c:pt idx="45703">
                  <c:v>29.835999999999999</c:v>
                </c:pt>
                <c:pt idx="45704">
                  <c:v>29.835999999999999</c:v>
                </c:pt>
                <c:pt idx="45705">
                  <c:v>29.835999999999999</c:v>
                </c:pt>
                <c:pt idx="45706">
                  <c:v>29.835999999999999</c:v>
                </c:pt>
                <c:pt idx="45707">
                  <c:v>29.835999999999999</c:v>
                </c:pt>
                <c:pt idx="45708">
                  <c:v>29.835999999999999</c:v>
                </c:pt>
                <c:pt idx="45709">
                  <c:v>29.835999999999999</c:v>
                </c:pt>
                <c:pt idx="45710">
                  <c:v>29.835999999999999</c:v>
                </c:pt>
                <c:pt idx="45711">
                  <c:v>29.835999999999999</c:v>
                </c:pt>
                <c:pt idx="45712">
                  <c:v>29.835999999999999</c:v>
                </c:pt>
                <c:pt idx="45713">
                  <c:v>29.835999999999999</c:v>
                </c:pt>
                <c:pt idx="45714">
                  <c:v>29.835999999999999</c:v>
                </c:pt>
                <c:pt idx="45715">
                  <c:v>29.835999999999999</c:v>
                </c:pt>
                <c:pt idx="45716">
                  <c:v>29.835999999999999</c:v>
                </c:pt>
                <c:pt idx="45717">
                  <c:v>29.835999999999999</c:v>
                </c:pt>
                <c:pt idx="45718">
                  <c:v>29.835999999999999</c:v>
                </c:pt>
                <c:pt idx="45719">
                  <c:v>29.835999999999999</c:v>
                </c:pt>
                <c:pt idx="45720">
                  <c:v>29.835999999999999</c:v>
                </c:pt>
                <c:pt idx="45721">
                  <c:v>29.835999999999999</c:v>
                </c:pt>
                <c:pt idx="45722">
                  <c:v>29.835999999999999</c:v>
                </c:pt>
                <c:pt idx="45723">
                  <c:v>29.835999999999999</c:v>
                </c:pt>
                <c:pt idx="45724">
                  <c:v>29.835999999999999</c:v>
                </c:pt>
                <c:pt idx="45725">
                  <c:v>29.835999999999999</c:v>
                </c:pt>
                <c:pt idx="45726">
                  <c:v>29.835999999999999</c:v>
                </c:pt>
                <c:pt idx="45727">
                  <c:v>29.835999999999999</c:v>
                </c:pt>
                <c:pt idx="45728">
                  <c:v>29.835999999999999</c:v>
                </c:pt>
                <c:pt idx="45729">
                  <c:v>29.835999999999999</c:v>
                </c:pt>
                <c:pt idx="45730">
                  <c:v>29.835999999999999</c:v>
                </c:pt>
                <c:pt idx="45731">
                  <c:v>29.835999999999999</c:v>
                </c:pt>
                <c:pt idx="45732">
                  <c:v>29.835999999999999</c:v>
                </c:pt>
                <c:pt idx="45733">
                  <c:v>29.835999999999999</c:v>
                </c:pt>
                <c:pt idx="45734">
                  <c:v>29.835999999999999</c:v>
                </c:pt>
                <c:pt idx="45735">
                  <c:v>29.835999999999999</c:v>
                </c:pt>
                <c:pt idx="45736">
                  <c:v>29.835999999999999</c:v>
                </c:pt>
                <c:pt idx="45737">
                  <c:v>29.835999999999999</c:v>
                </c:pt>
                <c:pt idx="45738">
                  <c:v>29.835999999999999</c:v>
                </c:pt>
                <c:pt idx="45739">
                  <c:v>29.835999999999999</c:v>
                </c:pt>
                <c:pt idx="45740">
                  <c:v>29.835999999999999</c:v>
                </c:pt>
                <c:pt idx="45741">
                  <c:v>29.835999999999999</c:v>
                </c:pt>
                <c:pt idx="45742">
                  <c:v>29.835999999999999</c:v>
                </c:pt>
                <c:pt idx="45743">
                  <c:v>29.835999999999999</c:v>
                </c:pt>
                <c:pt idx="45744">
                  <c:v>29.835999999999999</c:v>
                </c:pt>
                <c:pt idx="45745">
                  <c:v>29.835999999999999</c:v>
                </c:pt>
                <c:pt idx="45746">
                  <c:v>29.835999999999999</c:v>
                </c:pt>
                <c:pt idx="45747">
                  <c:v>29.835999999999999</c:v>
                </c:pt>
                <c:pt idx="45748">
                  <c:v>29.835999999999999</c:v>
                </c:pt>
                <c:pt idx="45749">
                  <c:v>29.835999999999999</c:v>
                </c:pt>
                <c:pt idx="45750">
                  <c:v>29.835999999999999</c:v>
                </c:pt>
                <c:pt idx="45751">
                  <c:v>29.835999999999999</c:v>
                </c:pt>
                <c:pt idx="45752">
                  <c:v>29.835999999999999</c:v>
                </c:pt>
                <c:pt idx="45753">
                  <c:v>29.835999999999999</c:v>
                </c:pt>
                <c:pt idx="45754">
                  <c:v>29.835999999999999</c:v>
                </c:pt>
                <c:pt idx="45755">
                  <c:v>29.835999999999999</c:v>
                </c:pt>
                <c:pt idx="45756">
                  <c:v>29.835999999999999</c:v>
                </c:pt>
                <c:pt idx="45757">
                  <c:v>29.835999999999999</c:v>
                </c:pt>
                <c:pt idx="45758">
                  <c:v>29.835999999999999</c:v>
                </c:pt>
                <c:pt idx="45759">
                  <c:v>29.835999999999999</c:v>
                </c:pt>
                <c:pt idx="45760">
                  <c:v>29.835999999999999</c:v>
                </c:pt>
                <c:pt idx="45761">
                  <c:v>29.835999999999999</c:v>
                </c:pt>
                <c:pt idx="45762">
                  <c:v>29.835999999999999</c:v>
                </c:pt>
                <c:pt idx="45763">
                  <c:v>29.835999999999999</c:v>
                </c:pt>
                <c:pt idx="45764">
                  <c:v>29.835999999999999</c:v>
                </c:pt>
                <c:pt idx="45765">
                  <c:v>29.835999999999999</c:v>
                </c:pt>
                <c:pt idx="45766">
                  <c:v>29.835999999999999</c:v>
                </c:pt>
                <c:pt idx="45767">
                  <c:v>29.835999999999999</c:v>
                </c:pt>
                <c:pt idx="45768">
                  <c:v>29.835999999999999</c:v>
                </c:pt>
                <c:pt idx="45769">
                  <c:v>29.835999999999999</c:v>
                </c:pt>
                <c:pt idx="45770">
                  <c:v>29.835999999999999</c:v>
                </c:pt>
                <c:pt idx="45771">
                  <c:v>29.835999999999999</c:v>
                </c:pt>
                <c:pt idx="45772">
                  <c:v>29.835999999999999</c:v>
                </c:pt>
                <c:pt idx="45773">
                  <c:v>29.835999999999999</c:v>
                </c:pt>
                <c:pt idx="45774">
                  <c:v>29.835999999999999</c:v>
                </c:pt>
                <c:pt idx="45775">
                  <c:v>29.835999999999999</c:v>
                </c:pt>
                <c:pt idx="45776">
                  <c:v>29.835999999999999</c:v>
                </c:pt>
                <c:pt idx="45777">
                  <c:v>29.835999999999999</c:v>
                </c:pt>
                <c:pt idx="45778">
                  <c:v>29.835999999999999</c:v>
                </c:pt>
                <c:pt idx="45779">
                  <c:v>29.835999999999999</c:v>
                </c:pt>
                <c:pt idx="45780">
                  <c:v>29.835999999999999</c:v>
                </c:pt>
                <c:pt idx="45781">
                  <c:v>29.835999999999999</c:v>
                </c:pt>
                <c:pt idx="45782">
                  <c:v>29.835999999999999</c:v>
                </c:pt>
                <c:pt idx="45783">
                  <c:v>29.835999999999999</c:v>
                </c:pt>
                <c:pt idx="45784">
                  <c:v>29.835999999999999</c:v>
                </c:pt>
                <c:pt idx="45785">
                  <c:v>29.835999999999999</c:v>
                </c:pt>
                <c:pt idx="45786">
                  <c:v>29.835999999999999</c:v>
                </c:pt>
                <c:pt idx="45787">
                  <c:v>29.835999999999999</c:v>
                </c:pt>
                <c:pt idx="45788">
                  <c:v>29.835999999999999</c:v>
                </c:pt>
                <c:pt idx="45789">
                  <c:v>29.835999999999999</c:v>
                </c:pt>
                <c:pt idx="45790">
                  <c:v>29.835999999999999</c:v>
                </c:pt>
                <c:pt idx="45791">
                  <c:v>29.835999999999999</c:v>
                </c:pt>
                <c:pt idx="45792">
                  <c:v>29.835999999999999</c:v>
                </c:pt>
                <c:pt idx="45793">
                  <c:v>29.835999999999999</c:v>
                </c:pt>
                <c:pt idx="45794">
                  <c:v>29.835999999999999</c:v>
                </c:pt>
                <c:pt idx="45795">
                  <c:v>29.835999999999999</c:v>
                </c:pt>
                <c:pt idx="45796">
                  <c:v>29.835999999999999</c:v>
                </c:pt>
                <c:pt idx="45797">
                  <c:v>29.835999999999999</c:v>
                </c:pt>
                <c:pt idx="45798">
                  <c:v>29.835999999999999</c:v>
                </c:pt>
                <c:pt idx="45799">
                  <c:v>29.835999999999999</c:v>
                </c:pt>
                <c:pt idx="45800">
                  <c:v>29.835999999999999</c:v>
                </c:pt>
                <c:pt idx="45801">
                  <c:v>29.835999999999999</c:v>
                </c:pt>
                <c:pt idx="45802">
                  <c:v>29.835999999999999</c:v>
                </c:pt>
                <c:pt idx="45803">
                  <c:v>29.835999999999999</c:v>
                </c:pt>
                <c:pt idx="45804">
                  <c:v>29.835999999999999</c:v>
                </c:pt>
                <c:pt idx="45805">
                  <c:v>29.835999999999999</c:v>
                </c:pt>
                <c:pt idx="45806">
                  <c:v>29.835999999999999</c:v>
                </c:pt>
                <c:pt idx="45807">
                  <c:v>29.835999999999999</c:v>
                </c:pt>
                <c:pt idx="45808">
                  <c:v>29.835999999999999</c:v>
                </c:pt>
                <c:pt idx="45809">
                  <c:v>29.835999999999999</c:v>
                </c:pt>
                <c:pt idx="45810">
                  <c:v>29.835999999999999</c:v>
                </c:pt>
                <c:pt idx="45811">
                  <c:v>29.835999999999999</c:v>
                </c:pt>
                <c:pt idx="45812">
                  <c:v>29.835999999999999</c:v>
                </c:pt>
                <c:pt idx="45813">
                  <c:v>29.835999999999999</c:v>
                </c:pt>
                <c:pt idx="45814">
                  <c:v>29.835999999999999</c:v>
                </c:pt>
                <c:pt idx="45815">
                  <c:v>29.835999999999999</c:v>
                </c:pt>
                <c:pt idx="45816">
                  <c:v>29.835999999999999</c:v>
                </c:pt>
                <c:pt idx="45817">
                  <c:v>29.835999999999999</c:v>
                </c:pt>
                <c:pt idx="45818">
                  <c:v>29.835999999999999</c:v>
                </c:pt>
                <c:pt idx="45819">
                  <c:v>29.835999999999999</c:v>
                </c:pt>
                <c:pt idx="45820">
                  <c:v>29.835999999999999</c:v>
                </c:pt>
                <c:pt idx="45821">
                  <c:v>29.835999999999999</c:v>
                </c:pt>
                <c:pt idx="45822">
                  <c:v>29.835999999999999</c:v>
                </c:pt>
                <c:pt idx="45823">
                  <c:v>29.835999999999999</c:v>
                </c:pt>
                <c:pt idx="45824">
                  <c:v>29.835999999999999</c:v>
                </c:pt>
                <c:pt idx="45825">
                  <c:v>29.835999999999999</c:v>
                </c:pt>
                <c:pt idx="45826">
                  <c:v>29.835999999999999</c:v>
                </c:pt>
                <c:pt idx="45827">
                  <c:v>29.835999999999999</c:v>
                </c:pt>
                <c:pt idx="45828">
                  <c:v>29.835999999999999</c:v>
                </c:pt>
                <c:pt idx="45829">
                  <c:v>29.835999999999999</c:v>
                </c:pt>
                <c:pt idx="45830">
                  <c:v>29.835999999999999</c:v>
                </c:pt>
                <c:pt idx="45831">
                  <c:v>29.835999999999999</c:v>
                </c:pt>
                <c:pt idx="45832">
                  <c:v>29.835999999999999</c:v>
                </c:pt>
                <c:pt idx="45833">
                  <c:v>29.835999999999999</c:v>
                </c:pt>
                <c:pt idx="45834">
                  <c:v>29.835999999999999</c:v>
                </c:pt>
                <c:pt idx="45835">
                  <c:v>29.835999999999999</c:v>
                </c:pt>
                <c:pt idx="45836">
                  <c:v>29.835999999999999</c:v>
                </c:pt>
                <c:pt idx="45837">
                  <c:v>29.835999999999999</c:v>
                </c:pt>
                <c:pt idx="45838">
                  <c:v>29.835999999999999</c:v>
                </c:pt>
                <c:pt idx="45839">
                  <c:v>29.835999999999999</c:v>
                </c:pt>
                <c:pt idx="45840">
                  <c:v>29.835999999999999</c:v>
                </c:pt>
                <c:pt idx="45841">
                  <c:v>29.835999999999999</c:v>
                </c:pt>
                <c:pt idx="45842">
                  <c:v>29.835999999999999</c:v>
                </c:pt>
                <c:pt idx="45843">
                  <c:v>29.835999999999999</c:v>
                </c:pt>
                <c:pt idx="45844">
                  <c:v>29.835999999999999</c:v>
                </c:pt>
                <c:pt idx="45845">
                  <c:v>29.835999999999999</c:v>
                </c:pt>
                <c:pt idx="45846">
                  <c:v>29.835999999999999</c:v>
                </c:pt>
                <c:pt idx="45847">
                  <c:v>29.835999999999999</c:v>
                </c:pt>
                <c:pt idx="45848">
                  <c:v>29.835999999999999</c:v>
                </c:pt>
                <c:pt idx="45849">
                  <c:v>29.835999999999999</c:v>
                </c:pt>
                <c:pt idx="45850">
                  <c:v>29.835999999999999</c:v>
                </c:pt>
                <c:pt idx="45851">
                  <c:v>29.835999999999999</c:v>
                </c:pt>
                <c:pt idx="45852">
                  <c:v>29.835999999999999</c:v>
                </c:pt>
                <c:pt idx="45853">
                  <c:v>29.835999999999999</c:v>
                </c:pt>
                <c:pt idx="45854">
                  <c:v>29.835999999999999</c:v>
                </c:pt>
                <c:pt idx="45855">
                  <c:v>29.835999999999999</c:v>
                </c:pt>
                <c:pt idx="45856">
                  <c:v>29.835999999999999</c:v>
                </c:pt>
                <c:pt idx="45857">
                  <c:v>29.835999999999999</c:v>
                </c:pt>
                <c:pt idx="45858">
                  <c:v>29.835999999999999</c:v>
                </c:pt>
                <c:pt idx="45859">
                  <c:v>29.835999999999999</c:v>
                </c:pt>
                <c:pt idx="45860">
                  <c:v>29.835999999999999</c:v>
                </c:pt>
                <c:pt idx="45861">
                  <c:v>29.835999999999999</c:v>
                </c:pt>
                <c:pt idx="45862">
                  <c:v>29.835999999999999</c:v>
                </c:pt>
                <c:pt idx="45863">
                  <c:v>29.835999999999999</c:v>
                </c:pt>
                <c:pt idx="45864">
                  <c:v>29.835999999999999</c:v>
                </c:pt>
                <c:pt idx="45865">
                  <c:v>29.835999999999999</c:v>
                </c:pt>
                <c:pt idx="45866">
                  <c:v>29.835999999999999</c:v>
                </c:pt>
                <c:pt idx="45867">
                  <c:v>29.835999999999999</c:v>
                </c:pt>
                <c:pt idx="45868">
                  <c:v>29.835999999999999</c:v>
                </c:pt>
                <c:pt idx="45869">
                  <c:v>29.835999999999999</c:v>
                </c:pt>
                <c:pt idx="45870">
                  <c:v>29.835999999999999</c:v>
                </c:pt>
                <c:pt idx="45871">
                  <c:v>29.835999999999999</c:v>
                </c:pt>
                <c:pt idx="45872">
                  <c:v>29.835999999999999</c:v>
                </c:pt>
                <c:pt idx="45873">
                  <c:v>29.835999999999999</c:v>
                </c:pt>
                <c:pt idx="45874">
                  <c:v>29.835999999999999</c:v>
                </c:pt>
                <c:pt idx="45875">
                  <c:v>29.835999999999999</c:v>
                </c:pt>
                <c:pt idx="45876">
                  <c:v>29.835999999999999</c:v>
                </c:pt>
                <c:pt idx="45877">
                  <c:v>29.835999999999999</c:v>
                </c:pt>
                <c:pt idx="45878">
                  <c:v>29.835999999999999</c:v>
                </c:pt>
                <c:pt idx="45879">
                  <c:v>29.835999999999999</c:v>
                </c:pt>
                <c:pt idx="45880">
                  <c:v>29.835999999999999</c:v>
                </c:pt>
                <c:pt idx="45881">
                  <c:v>29.835999999999999</c:v>
                </c:pt>
                <c:pt idx="45882">
                  <c:v>29.835999999999999</c:v>
                </c:pt>
                <c:pt idx="45883">
                  <c:v>29.835999999999999</c:v>
                </c:pt>
                <c:pt idx="45884">
                  <c:v>29.835999999999999</c:v>
                </c:pt>
                <c:pt idx="45885">
                  <c:v>29.835999999999999</c:v>
                </c:pt>
                <c:pt idx="45886">
                  <c:v>29.835999999999999</c:v>
                </c:pt>
                <c:pt idx="45887">
                  <c:v>29.835999999999999</c:v>
                </c:pt>
                <c:pt idx="45888">
                  <c:v>29.835999999999999</c:v>
                </c:pt>
                <c:pt idx="45889">
                  <c:v>29.835999999999999</c:v>
                </c:pt>
                <c:pt idx="45890">
                  <c:v>29.835999999999999</c:v>
                </c:pt>
                <c:pt idx="45891">
                  <c:v>29.835999999999999</c:v>
                </c:pt>
                <c:pt idx="45892">
                  <c:v>29.835999999999999</c:v>
                </c:pt>
                <c:pt idx="45893">
                  <c:v>29.835999999999999</c:v>
                </c:pt>
                <c:pt idx="45894">
                  <c:v>29.835999999999999</c:v>
                </c:pt>
                <c:pt idx="45895">
                  <c:v>29.835999999999999</c:v>
                </c:pt>
                <c:pt idx="45896">
                  <c:v>29.835999999999999</c:v>
                </c:pt>
                <c:pt idx="45897">
                  <c:v>29.835999999999999</c:v>
                </c:pt>
                <c:pt idx="45898">
                  <c:v>29.835999999999999</c:v>
                </c:pt>
                <c:pt idx="45899">
                  <c:v>29.835999999999999</c:v>
                </c:pt>
                <c:pt idx="45900">
                  <c:v>29.835999999999999</c:v>
                </c:pt>
                <c:pt idx="45901">
                  <c:v>29.835999999999999</c:v>
                </c:pt>
                <c:pt idx="45902">
                  <c:v>29.835999999999999</c:v>
                </c:pt>
                <c:pt idx="45903">
                  <c:v>29.835999999999999</c:v>
                </c:pt>
                <c:pt idx="45904">
                  <c:v>29.835999999999999</c:v>
                </c:pt>
                <c:pt idx="45905">
                  <c:v>29.835999999999999</c:v>
                </c:pt>
                <c:pt idx="45906">
                  <c:v>29.835999999999999</c:v>
                </c:pt>
                <c:pt idx="45907">
                  <c:v>29.835999999999999</c:v>
                </c:pt>
                <c:pt idx="45908">
                  <c:v>29.835999999999999</c:v>
                </c:pt>
                <c:pt idx="45909">
                  <c:v>29.835999999999999</c:v>
                </c:pt>
                <c:pt idx="45910">
                  <c:v>29.835999999999999</c:v>
                </c:pt>
                <c:pt idx="45911">
                  <c:v>29.835999999999999</c:v>
                </c:pt>
                <c:pt idx="45912">
                  <c:v>29.835999999999999</c:v>
                </c:pt>
                <c:pt idx="45913">
                  <c:v>29.835999999999999</c:v>
                </c:pt>
                <c:pt idx="45914">
                  <c:v>29.835999999999999</c:v>
                </c:pt>
                <c:pt idx="45915">
                  <c:v>29.835999999999999</c:v>
                </c:pt>
                <c:pt idx="45916">
                  <c:v>29.835999999999999</c:v>
                </c:pt>
                <c:pt idx="45917">
                  <c:v>29.835999999999999</c:v>
                </c:pt>
                <c:pt idx="45918">
                  <c:v>29.835999999999999</c:v>
                </c:pt>
                <c:pt idx="45919">
                  <c:v>29.835999999999999</c:v>
                </c:pt>
                <c:pt idx="45920">
                  <c:v>29.835999999999999</c:v>
                </c:pt>
                <c:pt idx="45921">
                  <c:v>29.835999999999999</c:v>
                </c:pt>
                <c:pt idx="45922">
                  <c:v>29.835999999999999</c:v>
                </c:pt>
                <c:pt idx="45923">
                  <c:v>29.835999999999999</c:v>
                </c:pt>
                <c:pt idx="45924">
                  <c:v>29.835999999999999</c:v>
                </c:pt>
                <c:pt idx="45925">
                  <c:v>29.835999999999999</c:v>
                </c:pt>
                <c:pt idx="45926">
                  <c:v>29.835999999999999</c:v>
                </c:pt>
                <c:pt idx="45927">
                  <c:v>29.835999999999999</c:v>
                </c:pt>
                <c:pt idx="45928">
                  <c:v>29.835999999999999</c:v>
                </c:pt>
                <c:pt idx="45929">
                  <c:v>29.835999999999999</c:v>
                </c:pt>
                <c:pt idx="45930">
                  <c:v>29.835999999999999</c:v>
                </c:pt>
                <c:pt idx="45931">
                  <c:v>29.835999999999999</c:v>
                </c:pt>
                <c:pt idx="45932">
                  <c:v>29.835999999999999</c:v>
                </c:pt>
                <c:pt idx="45933">
                  <c:v>29.835999999999999</c:v>
                </c:pt>
                <c:pt idx="45934">
                  <c:v>29.835999999999999</c:v>
                </c:pt>
                <c:pt idx="45935">
                  <c:v>29.835999999999999</c:v>
                </c:pt>
                <c:pt idx="45936">
                  <c:v>29.835999999999999</c:v>
                </c:pt>
                <c:pt idx="45937">
                  <c:v>29.835999999999999</c:v>
                </c:pt>
                <c:pt idx="45938">
                  <c:v>29.835999999999999</c:v>
                </c:pt>
                <c:pt idx="45939">
                  <c:v>29.835999999999999</c:v>
                </c:pt>
                <c:pt idx="45940">
                  <c:v>29.835999999999999</c:v>
                </c:pt>
                <c:pt idx="45941">
                  <c:v>29.835999999999999</c:v>
                </c:pt>
                <c:pt idx="45942">
                  <c:v>29.835999999999999</c:v>
                </c:pt>
                <c:pt idx="45943">
                  <c:v>29.835999999999999</c:v>
                </c:pt>
                <c:pt idx="45944">
                  <c:v>29.835999999999999</c:v>
                </c:pt>
                <c:pt idx="45945">
                  <c:v>29.835999999999999</c:v>
                </c:pt>
                <c:pt idx="45946">
                  <c:v>29.835999999999999</c:v>
                </c:pt>
                <c:pt idx="45947">
                  <c:v>29.835999999999999</c:v>
                </c:pt>
                <c:pt idx="45948">
                  <c:v>29.835999999999999</c:v>
                </c:pt>
                <c:pt idx="45949">
                  <c:v>29.835999999999999</c:v>
                </c:pt>
                <c:pt idx="45950">
                  <c:v>29.835999999999999</c:v>
                </c:pt>
                <c:pt idx="45951">
                  <c:v>29.835999999999999</c:v>
                </c:pt>
                <c:pt idx="45952">
                  <c:v>29.835999999999999</c:v>
                </c:pt>
                <c:pt idx="45953">
                  <c:v>29.835999999999999</c:v>
                </c:pt>
                <c:pt idx="45954">
                  <c:v>29.835999999999999</c:v>
                </c:pt>
                <c:pt idx="45955">
                  <c:v>29.835999999999999</c:v>
                </c:pt>
                <c:pt idx="45956">
                  <c:v>29.835999999999999</c:v>
                </c:pt>
                <c:pt idx="45957">
                  <c:v>29.835999999999999</c:v>
                </c:pt>
                <c:pt idx="45958">
                  <c:v>29.835999999999999</c:v>
                </c:pt>
                <c:pt idx="45959">
                  <c:v>29.835999999999999</c:v>
                </c:pt>
                <c:pt idx="45960">
                  <c:v>29.835999999999999</c:v>
                </c:pt>
                <c:pt idx="45961">
                  <c:v>29.835999999999999</c:v>
                </c:pt>
                <c:pt idx="45962">
                  <c:v>29.835999999999999</c:v>
                </c:pt>
                <c:pt idx="45963">
                  <c:v>29.835999999999999</c:v>
                </c:pt>
                <c:pt idx="45964">
                  <c:v>29.835999999999999</c:v>
                </c:pt>
                <c:pt idx="45965">
                  <c:v>29.835999999999999</c:v>
                </c:pt>
                <c:pt idx="45966">
                  <c:v>29.835999999999999</c:v>
                </c:pt>
                <c:pt idx="45967">
                  <c:v>29.835999999999999</c:v>
                </c:pt>
                <c:pt idx="45968">
                  <c:v>29.835999999999999</c:v>
                </c:pt>
                <c:pt idx="45969">
                  <c:v>29.835999999999999</c:v>
                </c:pt>
                <c:pt idx="45970">
                  <c:v>29.835999999999999</c:v>
                </c:pt>
                <c:pt idx="45971">
                  <c:v>29.835999999999999</c:v>
                </c:pt>
                <c:pt idx="45972">
                  <c:v>29.835999999999999</c:v>
                </c:pt>
                <c:pt idx="45973">
                  <c:v>29.835999999999999</c:v>
                </c:pt>
                <c:pt idx="45974">
                  <c:v>29.835999999999999</c:v>
                </c:pt>
                <c:pt idx="45975">
                  <c:v>29.835999999999999</c:v>
                </c:pt>
                <c:pt idx="45976">
                  <c:v>29.835999999999999</c:v>
                </c:pt>
                <c:pt idx="45977">
                  <c:v>29.835999999999999</c:v>
                </c:pt>
                <c:pt idx="45978">
                  <c:v>29.835999999999999</c:v>
                </c:pt>
                <c:pt idx="45979">
                  <c:v>29.835999999999999</c:v>
                </c:pt>
                <c:pt idx="45980">
                  <c:v>29.835999999999999</c:v>
                </c:pt>
                <c:pt idx="45981">
                  <c:v>29.835999999999999</c:v>
                </c:pt>
                <c:pt idx="45982">
                  <c:v>29.835999999999999</c:v>
                </c:pt>
                <c:pt idx="45983">
                  <c:v>29.835999999999999</c:v>
                </c:pt>
                <c:pt idx="45984">
                  <c:v>29.835999999999999</c:v>
                </c:pt>
                <c:pt idx="45985">
                  <c:v>29.835999999999999</c:v>
                </c:pt>
                <c:pt idx="45986">
                  <c:v>29.835999999999999</c:v>
                </c:pt>
                <c:pt idx="45987">
                  <c:v>29.835999999999999</c:v>
                </c:pt>
                <c:pt idx="45988">
                  <c:v>29.835999999999999</c:v>
                </c:pt>
                <c:pt idx="45989">
                  <c:v>29.835999999999999</c:v>
                </c:pt>
                <c:pt idx="45990">
                  <c:v>29.835999999999999</c:v>
                </c:pt>
                <c:pt idx="45991">
                  <c:v>29.835999999999999</c:v>
                </c:pt>
                <c:pt idx="45992">
                  <c:v>29.835999999999999</c:v>
                </c:pt>
                <c:pt idx="45993">
                  <c:v>29.835999999999999</c:v>
                </c:pt>
                <c:pt idx="45994">
                  <c:v>29.835999999999999</c:v>
                </c:pt>
                <c:pt idx="45995">
                  <c:v>29.835999999999999</c:v>
                </c:pt>
                <c:pt idx="45996">
                  <c:v>29.835999999999999</c:v>
                </c:pt>
                <c:pt idx="45997">
                  <c:v>29.835999999999999</c:v>
                </c:pt>
                <c:pt idx="45998">
                  <c:v>29.835999999999999</c:v>
                </c:pt>
                <c:pt idx="45999">
                  <c:v>29.835999999999999</c:v>
                </c:pt>
                <c:pt idx="46000">
                  <c:v>29.835999999999999</c:v>
                </c:pt>
                <c:pt idx="46001">
                  <c:v>29.835999999999999</c:v>
                </c:pt>
                <c:pt idx="46002">
                  <c:v>29.835999999999999</c:v>
                </c:pt>
                <c:pt idx="46003">
                  <c:v>29.835999999999999</c:v>
                </c:pt>
                <c:pt idx="46004">
                  <c:v>29.835999999999999</c:v>
                </c:pt>
                <c:pt idx="46005">
                  <c:v>29.835999999999999</c:v>
                </c:pt>
                <c:pt idx="46006">
                  <c:v>29.835999999999999</c:v>
                </c:pt>
                <c:pt idx="46007">
                  <c:v>29.835999999999999</c:v>
                </c:pt>
                <c:pt idx="46008">
                  <c:v>29.835999999999999</c:v>
                </c:pt>
                <c:pt idx="46009">
                  <c:v>29.835999999999999</c:v>
                </c:pt>
                <c:pt idx="46010">
                  <c:v>29.835999999999999</c:v>
                </c:pt>
                <c:pt idx="46011">
                  <c:v>29.835999999999999</c:v>
                </c:pt>
                <c:pt idx="46012">
                  <c:v>29.835999999999999</c:v>
                </c:pt>
                <c:pt idx="46013">
                  <c:v>29.835999999999999</c:v>
                </c:pt>
                <c:pt idx="46014">
                  <c:v>29.835999999999999</c:v>
                </c:pt>
                <c:pt idx="46015">
                  <c:v>29.835999999999999</c:v>
                </c:pt>
                <c:pt idx="46016">
                  <c:v>29.835999999999999</c:v>
                </c:pt>
                <c:pt idx="46017">
                  <c:v>29.835999999999999</c:v>
                </c:pt>
                <c:pt idx="46018">
                  <c:v>29.835999999999999</c:v>
                </c:pt>
                <c:pt idx="46019">
                  <c:v>29.835999999999999</c:v>
                </c:pt>
                <c:pt idx="46020">
                  <c:v>29.835999999999999</c:v>
                </c:pt>
                <c:pt idx="46021">
                  <c:v>29.835999999999999</c:v>
                </c:pt>
                <c:pt idx="46022">
                  <c:v>29.835999999999999</c:v>
                </c:pt>
                <c:pt idx="46023">
                  <c:v>29.835999999999999</c:v>
                </c:pt>
                <c:pt idx="46024">
                  <c:v>29.835999999999999</c:v>
                </c:pt>
                <c:pt idx="46025">
                  <c:v>29.835999999999999</c:v>
                </c:pt>
                <c:pt idx="46026">
                  <c:v>29.835999999999999</c:v>
                </c:pt>
                <c:pt idx="46027">
                  <c:v>29.835999999999999</c:v>
                </c:pt>
                <c:pt idx="46028">
                  <c:v>29.835999999999999</c:v>
                </c:pt>
                <c:pt idx="46029">
                  <c:v>29.835999999999999</c:v>
                </c:pt>
                <c:pt idx="46030">
                  <c:v>29.835999999999999</c:v>
                </c:pt>
                <c:pt idx="46031">
                  <c:v>29.835999999999999</c:v>
                </c:pt>
                <c:pt idx="46032">
                  <c:v>29.835999999999999</c:v>
                </c:pt>
                <c:pt idx="46033">
                  <c:v>29.835999999999999</c:v>
                </c:pt>
                <c:pt idx="46034">
                  <c:v>29.835999999999999</c:v>
                </c:pt>
                <c:pt idx="46035">
                  <c:v>29.835999999999999</c:v>
                </c:pt>
                <c:pt idx="46036">
                  <c:v>29.835999999999999</c:v>
                </c:pt>
                <c:pt idx="46037">
                  <c:v>29.835999999999999</c:v>
                </c:pt>
                <c:pt idx="46038">
                  <c:v>29.835999999999999</c:v>
                </c:pt>
                <c:pt idx="46039">
                  <c:v>29.835999999999999</c:v>
                </c:pt>
                <c:pt idx="46040">
                  <c:v>29.835999999999999</c:v>
                </c:pt>
                <c:pt idx="46041">
                  <c:v>29.835999999999999</c:v>
                </c:pt>
                <c:pt idx="46042">
                  <c:v>29.835999999999999</c:v>
                </c:pt>
                <c:pt idx="46043">
                  <c:v>29.835999999999999</c:v>
                </c:pt>
                <c:pt idx="46044">
                  <c:v>29.835999999999999</c:v>
                </c:pt>
                <c:pt idx="46045">
                  <c:v>29.835999999999999</c:v>
                </c:pt>
                <c:pt idx="46046">
                  <c:v>29.835999999999999</c:v>
                </c:pt>
                <c:pt idx="46047">
                  <c:v>29.835999999999999</c:v>
                </c:pt>
                <c:pt idx="46048">
                  <c:v>29.838000000000001</c:v>
                </c:pt>
                <c:pt idx="46049">
                  <c:v>29.838000000000001</c:v>
                </c:pt>
                <c:pt idx="46050">
                  <c:v>29.853999999999999</c:v>
                </c:pt>
                <c:pt idx="46051">
                  <c:v>29.873999999999999</c:v>
                </c:pt>
                <c:pt idx="46052">
                  <c:v>29.873999999999999</c:v>
                </c:pt>
                <c:pt idx="46053">
                  <c:v>29.873999999999999</c:v>
                </c:pt>
                <c:pt idx="46054">
                  <c:v>29.873999999999999</c:v>
                </c:pt>
                <c:pt idx="46055">
                  <c:v>29.873999999999999</c:v>
                </c:pt>
                <c:pt idx="46056">
                  <c:v>29.873999999999999</c:v>
                </c:pt>
                <c:pt idx="46057">
                  <c:v>29.873999999999999</c:v>
                </c:pt>
                <c:pt idx="46058">
                  <c:v>29.873999999999999</c:v>
                </c:pt>
                <c:pt idx="46059">
                  <c:v>29.873999999999999</c:v>
                </c:pt>
                <c:pt idx="46060">
                  <c:v>29.873999999999999</c:v>
                </c:pt>
                <c:pt idx="46061">
                  <c:v>29.873999999999999</c:v>
                </c:pt>
                <c:pt idx="46062">
                  <c:v>29.873999999999999</c:v>
                </c:pt>
                <c:pt idx="46063">
                  <c:v>29.873999999999999</c:v>
                </c:pt>
                <c:pt idx="46064">
                  <c:v>29.873999999999999</c:v>
                </c:pt>
                <c:pt idx="46065">
                  <c:v>29.873999999999999</c:v>
                </c:pt>
                <c:pt idx="46066">
                  <c:v>29.873999999999999</c:v>
                </c:pt>
                <c:pt idx="46067">
                  <c:v>29.873999999999999</c:v>
                </c:pt>
                <c:pt idx="46068">
                  <c:v>29.873999999999999</c:v>
                </c:pt>
                <c:pt idx="46069">
                  <c:v>29.873999999999999</c:v>
                </c:pt>
                <c:pt idx="46070">
                  <c:v>29.873999999999999</c:v>
                </c:pt>
                <c:pt idx="46071">
                  <c:v>29.873999999999999</c:v>
                </c:pt>
                <c:pt idx="46072">
                  <c:v>29.873999999999999</c:v>
                </c:pt>
                <c:pt idx="46073">
                  <c:v>29.873999999999999</c:v>
                </c:pt>
                <c:pt idx="46074">
                  <c:v>29.873999999999999</c:v>
                </c:pt>
                <c:pt idx="46075">
                  <c:v>29.873999999999999</c:v>
                </c:pt>
                <c:pt idx="46076">
                  <c:v>29.873999999999999</c:v>
                </c:pt>
                <c:pt idx="46077">
                  <c:v>29.873999999999999</c:v>
                </c:pt>
                <c:pt idx="46078">
                  <c:v>29.873999999999999</c:v>
                </c:pt>
                <c:pt idx="46079">
                  <c:v>29.873999999999999</c:v>
                </c:pt>
                <c:pt idx="46080">
                  <c:v>29.873999999999999</c:v>
                </c:pt>
                <c:pt idx="46081">
                  <c:v>29.873999999999999</c:v>
                </c:pt>
                <c:pt idx="46082">
                  <c:v>29.873999999999999</c:v>
                </c:pt>
                <c:pt idx="46083">
                  <c:v>29.873999999999999</c:v>
                </c:pt>
                <c:pt idx="46084">
                  <c:v>29.873999999999999</c:v>
                </c:pt>
                <c:pt idx="46085">
                  <c:v>29.873999999999999</c:v>
                </c:pt>
                <c:pt idx="46086">
                  <c:v>29.873999999999999</c:v>
                </c:pt>
                <c:pt idx="46087">
                  <c:v>29.873999999999999</c:v>
                </c:pt>
                <c:pt idx="46088">
                  <c:v>29.873999999999999</c:v>
                </c:pt>
                <c:pt idx="46089">
                  <c:v>29.873999999999999</c:v>
                </c:pt>
                <c:pt idx="46090">
                  <c:v>29.873999999999999</c:v>
                </c:pt>
                <c:pt idx="46091">
                  <c:v>29.873999999999999</c:v>
                </c:pt>
                <c:pt idx="46092">
                  <c:v>29.873999999999999</c:v>
                </c:pt>
                <c:pt idx="46093">
                  <c:v>29.873999999999999</c:v>
                </c:pt>
                <c:pt idx="46094">
                  <c:v>29.873999999999999</c:v>
                </c:pt>
                <c:pt idx="46095">
                  <c:v>29.873999999999999</c:v>
                </c:pt>
                <c:pt idx="46096">
                  <c:v>29.873999999999999</c:v>
                </c:pt>
                <c:pt idx="46097">
                  <c:v>29.873999999999999</c:v>
                </c:pt>
                <c:pt idx="46098">
                  <c:v>29.873999999999999</c:v>
                </c:pt>
                <c:pt idx="46099">
                  <c:v>29.873999999999999</c:v>
                </c:pt>
                <c:pt idx="46100">
                  <c:v>29.873999999999999</c:v>
                </c:pt>
                <c:pt idx="46101">
                  <c:v>29.873999999999999</c:v>
                </c:pt>
                <c:pt idx="46102">
                  <c:v>29.873999999999999</c:v>
                </c:pt>
                <c:pt idx="46103">
                  <c:v>29.873999999999999</c:v>
                </c:pt>
                <c:pt idx="46104">
                  <c:v>29.873999999999999</c:v>
                </c:pt>
                <c:pt idx="46105">
                  <c:v>29.873999999999999</c:v>
                </c:pt>
                <c:pt idx="46106">
                  <c:v>29.873999999999999</c:v>
                </c:pt>
                <c:pt idx="46107">
                  <c:v>29.873999999999999</c:v>
                </c:pt>
                <c:pt idx="46108">
                  <c:v>29.873999999999999</c:v>
                </c:pt>
                <c:pt idx="46109">
                  <c:v>29.873999999999999</c:v>
                </c:pt>
                <c:pt idx="46110">
                  <c:v>29.873999999999999</c:v>
                </c:pt>
                <c:pt idx="46111">
                  <c:v>29.873999999999999</c:v>
                </c:pt>
                <c:pt idx="46112">
                  <c:v>29.873999999999999</c:v>
                </c:pt>
                <c:pt idx="46113">
                  <c:v>29.873999999999999</c:v>
                </c:pt>
                <c:pt idx="46114">
                  <c:v>29.873999999999999</c:v>
                </c:pt>
                <c:pt idx="46115">
                  <c:v>29.873999999999999</c:v>
                </c:pt>
                <c:pt idx="46116">
                  <c:v>29.873999999999999</c:v>
                </c:pt>
                <c:pt idx="46117">
                  <c:v>29.873999999999999</c:v>
                </c:pt>
                <c:pt idx="46118">
                  <c:v>29.873999999999999</c:v>
                </c:pt>
                <c:pt idx="46119">
                  <c:v>29.873999999999999</c:v>
                </c:pt>
                <c:pt idx="46120">
                  <c:v>29.873999999999999</c:v>
                </c:pt>
                <c:pt idx="46121">
                  <c:v>29.873999999999999</c:v>
                </c:pt>
                <c:pt idx="46122">
                  <c:v>29.873999999999999</c:v>
                </c:pt>
                <c:pt idx="46123">
                  <c:v>29.873999999999999</c:v>
                </c:pt>
                <c:pt idx="46124">
                  <c:v>29.873999999999999</c:v>
                </c:pt>
                <c:pt idx="46125">
                  <c:v>29.873999999999999</c:v>
                </c:pt>
                <c:pt idx="46126">
                  <c:v>29.873999999999999</c:v>
                </c:pt>
                <c:pt idx="46127">
                  <c:v>29.873999999999999</c:v>
                </c:pt>
                <c:pt idx="46128">
                  <c:v>29.873999999999999</c:v>
                </c:pt>
                <c:pt idx="46129">
                  <c:v>29.873999999999999</c:v>
                </c:pt>
                <c:pt idx="46130">
                  <c:v>29.873999999999999</c:v>
                </c:pt>
                <c:pt idx="46131">
                  <c:v>29.873999999999999</c:v>
                </c:pt>
                <c:pt idx="46132">
                  <c:v>29.873999999999999</c:v>
                </c:pt>
                <c:pt idx="46133">
                  <c:v>29.873999999999999</c:v>
                </c:pt>
                <c:pt idx="46134">
                  <c:v>29.873999999999999</c:v>
                </c:pt>
                <c:pt idx="46135">
                  <c:v>29.873999999999999</c:v>
                </c:pt>
                <c:pt idx="46136">
                  <c:v>29.873999999999999</c:v>
                </c:pt>
                <c:pt idx="46137">
                  <c:v>29.873999999999999</c:v>
                </c:pt>
                <c:pt idx="46138">
                  <c:v>29.873999999999999</c:v>
                </c:pt>
                <c:pt idx="46139">
                  <c:v>29.873999999999999</c:v>
                </c:pt>
                <c:pt idx="46140">
                  <c:v>29.873999999999999</c:v>
                </c:pt>
                <c:pt idx="46141">
                  <c:v>29.873999999999999</c:v>
                </c:pt>
                <c:pt idx="46142">
                  <c:v>29.873999999999999</c:v>
                </c:pt>
                <c:pt idx="46143">
                  <c:v>29.873999999999999</c:v>
                </c:pt>
                <c:pt idx="46144">
                  <c:v>29.873999999999999</c:v>
                </c:pt>
                <c:pt idx="46145">
                  <c:v>29.873999999999999</c:v>
                </c:pt>
                <c:pt idx="46146">
                  <c:v>29.873999999999999</c:v>
                </c:pt>
                <c:pt idx="46147">
                  <c:v>29.873999999999999</c:v>
                </c:pt>
                <c:pt idx="46148">
                  <c:v>29.873999999999999</c:v>
                </c:pt>
                <c:pt idx="46149">
                  <c:v>29.873999999999999</c:v>
                </c:pt>
                <c:pt idx="46150">
                  <c:v>29.873999999999999</c:v>
                </c:pt>
                <c:pt idx="46151">
                  <c:v>29.873999999999999</c:v>
                </c:pt>
                <c:pt idx="46152">
                  <c:v>29.873999999999999</c:v>
                </c:pt>
                <c:pt idx="46153">
                  <c:v>29.873999999999999</c:v>
                </c:pt>
                <c:pt idx="46154">
                  <c:v>29.873999999999999</c:v>
                </c:pt>
                <c:pt idx="46155">
                  <c:v>29.873999999999999</c:v>
                </c:pt>
                <c:pt idx="46156">
                  <c:v>29.873999999999999</c:v>
                </c:pt>
                <c:pt idx="46157">
                  <c:v>29.873999999999999</c:v>
                </c:pt>
                <c:pt idx="46158">
                  <c:v>29.873999999999999</c:v>
                </c:pt>
                <c:pt idx="46159">
                  <c:v>29.873999999999999</c:v>
                </c:pt>
                <c:pt idx="46160">
                  <c:v>29.873999999999999</c:v>
                </c:pt>
                <c:pt idx="46161">
                  <c:v>29.873999999999999</c:v>
                </c:pt>
                <c:pt idx="46162">
                  <c:v>29.873999999999999</c:v>
                </c:pt>
                <c:pt idx="46163">
                  <c:v>29.873999999999999</c:v>
                </c:pt>
                <c:pt idx="46164">
                  <c:v>29.873999999999999</c:v>
                </c:pt>
                <c:pt idx="46165">
                  <c:v>29.873999999999999</c:v>
                </c:pt>
                <c:pt idx="46166">
                  <c:v>29.873999999999999</c:v>
                </c:pt>
                <c:pt idx="46167">
                  <c:v>29.873999999999999</c:v>
                </c:pt>
                <c:pt idx="46168">
                  <c:v>29.873999999999999</c:v>
                </c:pt>
                <c:pt idx="46169">
                  <c:v>29.873999999999999</c:v>
                </c:pt>
                <c:pt idx="46170">
                  <c:v>29.873999999999999</c:v>
                </c:pt>
                <c:pt idx="46171">
                  <c:v>29.873999999999999</c:v>
                </c:pt>
                <c:pt idx="46172">
                  <c:v>29.873999999999999</c:v>
                </c:pt>
                <c:pt idx="46173">
                  <c:v>29.873999999999999</c:v>
                </c:pt>
                <c:pt idx="46174">
                  <c:v>29.873999999999999</c:v>
                </c:pt>
                <c:pt idx="46175">
                  <c:v>29.873999999999999</c:v>
                </c:pt>
                <c:pt idx="46176">
                  <c:v>29.873999999999999</c:v>
                </c:pt>
                <c:pt idx="46177">
                  <c:v>29.873999999999999</c:v>
                </c:pt>
                <c:pt idx="46178">
                  <c:v>29.873999999999999</c:v>
                </c:pt>
                <c:pt idx="46179">
                  <c:v>29.873999999999999</c:v>
                </c:pt>
                <c:pt idx="46180">
                  <c:v>29.873999999999999</c:v>
                </c:pt>
                <c:pt idx="46181">
                  <c:v>29.873999999999999</c:v>
                </c:pt>
                <c:pt idx="46182">
                  <c:v>29.873999999999999</c:v>
                </c:pt>
                <c:pt idx="46183">
                  <c:v>29.873999999999999</c:v>
                </c:pt>
                <c:pt idx="46184">
                  <c:v>29.873999999999999</c:v>
                </c:pt>
                <c:pt idx="46185">
                  <c:v>29.873999999999999</c:v>
                </c:pt>
                <c:pt idx="46186">
                  <c:v>29.873999999999999</c:v>
                </c:pt>
                <c:pt idx="46187">
                  <c:v>29.873999999999999</c:v>
                </c:pt>
                <c:pt idx="46188">
                  <c:v>29.873999999999999</c:v>
                </c:pt>
                <c:pt idx="46189">
                  <c:v>29.873999999999999</c:v>
                </c:pt>
                <c:pt idx="46190">
                  <c:v>29.873999999999999</c:v>
                </c:pt>
                <c:pt idx="46191">
                  <c:v>29.873999999999999</c:v>
                </c:pt>
                <c:pt idx="46192">
                  <c:v>29.873999999999999</c:v>
                </c:pt>
                <c:pt idx="46193">
                  <c:v>29.873999999999999</c:v>
                </c:pt>
                <c:pt idx="46194">
                  <c:v>29.873999999999999</c:v>
                </c:pt>
                <c:pt idx="46195">
                  <c:v>29.873999999999999</c:v>
                </c:pt>
                <c:pt idx="46196">
                  <c:v>29.873999999999999</c:v>
                </c:pt>
                <c:pt idx="46197">
                  <c:v>29.873999999999999</c:v>
                </c:pt>
                <c:pt idx="46198">
                  <c:v>29.873999999999999</c:v>
                </c:pt>
                <c:pt idx="46199">
                  <c:v>29.873999999999999</c:v>
                </c:pt>
                <c:pt idx="46200">
                  <c:v>29.873999999999999</c:v>
                </c:pt>
                <c:pt idx="46201">
                  <c:v>29.873999999999999</c:v>
                </c:pt>
                <c:pt idx="46202">
                  <c:v>29.873999999999999</c:v>
                </c:pt>
                <c:pt idx="46203">
                  <c:v>29.873999999999999</c:v>
                </c:pt>
                <c:pt idx="46204">
                  <c:v>29.873999999999999</c:v>
                </c:pt>
                <c:pt idx="46205">
                  <c:v>29.873999999999999</c:v>
                </c:pt>
                <c:pt idx="46206">
                  <c:v>29.873999999999999</c:v>
                </c:pt>
                <c:pt idx="46207">
                  <c:v>29.873999999999999</c:v>
                </c:pt>
                <c:pt idx="46208">
                  <c:v>29.873999999999999</c:v>
                </c:pt>
                <c:pt idx="46209">
                  <c:v>29.873999999999999</c:v>
                </c:pt>
                <c:pt idx="46210">
                  <c:v>29.873999999999999</c:v>
                </c:pt>
                <c:pt idx="46211">
                  <c:v>29.873999999999999</c:v>
                </c:pt>
                <c:pt idx="46212">
                  <c:v>29.873999999999999</c:v>
                </c:pt>
                <c:pt idx="46213">
                  <c:v>29.873999999999999</c:v>
                </c:pt>
                <c:pt idx="46214">
                  <c:v>29.873999999999999</c:v>
                </c:pt>
                <c:pt idx="46215">
                  <c:v>29.873999999999999</c:v>
                </c:pt>
                <c:pt idx="46216">
                  <c:v>29.873999999999999</c:v>
                </c:pt>
                <c:pt idx="46217">
                  <c:v>29.873999999999999</c:v>
                </c:pt>
                <c:pt idx="46218">
                  <c:v>29.873999999999999</c:v>
                </c:pt>
                <c:pt idx="46219">
                  <c:v>29.873999999999999</c:v>
                </c:pt>
                <c:pt idx="46220">
                  <c:v>29.873999999999999</c:v>
                </c:pt>
                <c:pt idx="46221">
                  <c:v>29.873999999999999</c:v>
                </c:pt>
                <c:pt idx="46222">
                  <c:v>29.873999999999999</c:v>
                </c:pt>
                <c:pt idx="46223">
                  <c:v>29.873999999999999</c:v>
                </c:pt>
                <c:pt idx="46224">
                  <c:v>29.873999999999999</c:v>
                </c:pt>
                <c:pt idx="46225">
                  <c:v>29.873999999999999</c:v>
                </c:pt>
                <c:pt idx="46226">
                  <c:v>29.873999999999999</c:v>
                </c:pt>
                <c:pt idx="46227">
                  <c:v>29.873999999999999</c:v>
                </c:pt>
                <c:pt idx="46228">
                  <c:v>29.873999999999999</c:v>
                </c:pt>
                <c:pt idx="46229">
                  <c:v>29.873999999999999</c:v>
                </c:pt>
                <c:pt idx="46230">
                  <c:v>29.873999999999999</c:v>
                </c:pt>
                <c:pt idx="46231">
                  <c:v>29.873999999999999</c:v>
                </c:pt>
                <c:pt idx="46232">
                  <c:v>29.873999999999999</c:v>
                </c:pt>
                <c:pt idx="46233">
                  <c:v>29.873999999999999</c:v>
                </c:pt>
                <c:pt idx="46234">
                  <c:v>29.873999999999999</c:v>
                </c:pt>
                <c:pt idx="46235">
                  <c:v>29.873999999999999</c:v>
                </c:pt>
                <c:pt idx="46236">
                  <c:v>29.873999999999999</c:v>
                </c:pt>
                <c:pt idx="46237">
                  <c:v>29.873999999999999</c:v>
                </c:pt>
                <c:pt idx="46238">
                  <c:v>29.873999999999999</c:v>
                </c:pt>
                <c:pt idx="46239">
                  <c:v>29.873999999999999</c:v>
                </c:pt>
                <c:pt idx="46240">
                  <c:v>29.873999999999999</c:v>
                </c:pt>
                <c:pt idx="46241">
                  <c:v>29.873999999999999</c:v>
                </c:pt>
                <c:pt idx="46242">
                  <c:v>29.873999999999999</c:v>
                </c:pt>
                <c:pt idx="46243">
                  <c:v>29.873999999999999</c:v>
                </c:pt>
                <c:pt idx="46244">
                  <c:v>29.873999999999999</c:v>
                </c:pt>
                <c:pt idx="46245">
                  <c:v>29.873999999999999</c:v>
                </c:pt>
                <c:pt idx="46246">
                  <c:v>29.873999999999999</c:v>
                </c:pt>
                <c:pt idx="46247">
                  <c:v>29.873999999999999</c:v>
                </c:pt>
                <c:pt idx="46248">
                  <c:v>29.873999999999999</c:v>
                </c:pt>
                <c:pt idx="46249">
                  <c:v>29.873999999999999</c:v>
                </c:pt>
                <c:pt idx="46250">
                  <c:v>29.873999999999999</c:v>
                </c:pt>
                <c:pt idx="46251">
                  <c:v>29.873999999999999</c:v>
                </c:pt>
                <c:pt idx="46252">
                  <c:v>29.873999999999999</c:v>
                </c:pt>
                <c:pt idx="46253">
                  <c:v>29.873999999999999</c:v>
                </c:pt>
                <c:pt idx="46254">
                  <c:v>29.873999999999999</c:v>
                </c:pt>
                <c:pt idx="46255">
                  <c:v>29.873999999999999</c:v>
                </c:pt>
                <c:pt idx="46256">
                  <c:v>29.873999999999999</c:v>
                </c:pt>
                <c:pt idx="46257">
                  <c:v>29.873999999999999</c:v>
                </c:pt>
                <c:pt idx="46258">
                  <c:v>29.873999999999999</c:v>
                </c:pt>
                <c:pt idx="46259">
                  <c:v>29.873999999999999</c:v>
                </c:pt>
                <c:pt idx="46260">
                  <c:v>29.873999999999999</c:v>
                </c:pt>
                <c:pt idx="46261">
                  <c:v>29.873999999999999</c:v>
                </c:pt>
                <c:pt idx="46262">
                  <c:v>29.873999999999999</c:v>
                </c:pt>
                <c:pt idx="46263">
                  <c:v>29.873999999999999</c:v>
                </c:pt>
                <c:pt idx="46264">
                  <c:v>29.873999999999999</c:v>
                </c:pt>
                <c:pt idx="46265">
                  <c:v>29.873999999999999</c:v>
                </c:pt>
                <c:pt idx="46266">
                  <c:v>29.873999999999999</c:v>
                </c:pt>
                <c:pt idx="46267">
                  <c:v>29.873999999999999</c:v>
                </c:pt>
                <c:pt idx="46268">
                  <c:v>29.873999999999999</c:v>
                </c:pt>
                <c:pt idx="46269">
                  <c:v>29.873999999999999</c:v>
                </c:pt>
                <c:pt idx="46270">
                  <c:v>29.873999999999999</c:v>
                </c:pt>
                <c:pt idx="46271">
                  <c:v>29.873999999999999</c:v>
                </c:pt>
                <c:pt idx="46272">
                  <c:v>29.873999999999999</c:v>
                </c:pt>
                <c:pt idx="46273">
                  <c:v>29.873999999999999</c:v>
                </c:pt>
                <c:pt idx="46274">
                  <c:v>29.873999999999999</c:v>
                </c:pt>
                <c:pt idx="46275">
                  <c:v>29.873999999999999</c:v>
                </c:pt>
                <c:pt idx="46276">
                  <c:v>29.873999999999999</c:v>
                </c:pt>
                <c:pt idx="46277">
                  <c:v>29.873999999999999</c:v>
                </c:pt>
                <c:pt idx="46278">
                  <c:v>29.873999999999999</c:v>
                </c:pt>
                <c:pt idx="46279">
                  <c:v>29.873999999999999</c:v>
                </c:pt>
                <c:pt idx="46280">
                  <c:v>29.873999999999999</c:v>
                </c:pt>
                <c:pt idx="46281">
                  <c:v>29.873999999999999</c:v>
                </c:pt>
                <c:pt idx="46282">
                  <c:v>29.873999999999999</c:v>
                </c:pt>
                <c:pt idx="46283">
                  <c:v>29.873999999999999</c:v>
                </c:pt>
                <c:pt idx="46284">
                  <c:v>29.873999999999999</c:v>
                </c:pt>
                <c:pt idx="46285">
                  <c:v>29.873999999999999</c:v>
                </c:pt>
                <c:pt idx="46286">
                  <c:v>29.873999999999999</c:v>
                </c:pt>
                <c:pt idx="46287">
                  <c:v>29.873999999999999</c:v>
                </c:pt>
                <c:pt idx="46288">
                  <c:v>29.873999999999999</c:v>
                </c:pt>
                <c:pt idx="46289">
                  <c:v>29.873999999999999</c:v>
                </c:pt>
                <c:pt idx="46290">
                  <c:v>29.873999999999999</c:v>
                </c:pt>
                <c:pt idx="46291">
                  <c:v>29.873999999999999</c:v>
                </c:pt>
                <c:pt idx="46292">
                  <c:v>29.873999999999999</c:v>
                </c:pt>
                <c:pt idx="46293">
                  <c:v>29.873999999999999</c:v>
                </c:pt>
                <c:pt idx="46294">
                  <c:v>29.873999999999999</c:v>
                </c:pt>
                <c:pt idx="46295">
                  <c:v>29.873999999999999</c:v>
                </c:pt>
                <c:pt idx="46296">
                  <c:v>29.873999999999999</c:v>
                </c:pt>
                <c:pt idx="46297">
                  <c:v>29.873999999999999</c:v>
                </c:pt>
                <c:pt idx="46298">
                  <c:v>29.873999999999999</c:v>
                </c:pt>
                <c:pt idx="46299">
                  <c:v>29.873999999999999</c:v>
                </c:pt>
                <c:pt idx="46300">
                  <c:v>29.873999999999999</c:v>
                </c:pt>
                <c:pt idx="46301">
                  <c:v>29.873999999999999</c:v>
                </c:pt>
                <c:pt idx="46302">
                  <c:v>29.873999999999999</c:v>
                </c:pt>
                <c:pt idx="46303">
                  <c:v>29.873999999999999</c:v>
                </c:pt>
                <c:pt idx="46304">
                  <c:v>29.873999999999999</c:v>
                </c:pt>
                <c:pt idx="46305">
                  <c:v>29.873999999999999</c:v>
                </c:pt>
                <c:pt idx="46306">
                  <c:v>29.873999999999999</c:v>
                </c:pt>
                <c:pt idx="46307">
                  <c:v>29.873999999999999</c:v>
                </c:pt>
                <c:pt idx="46308">
                  <c:v>29.873999999999999</c:v>
                </c:pt>
                <c:pt idx="46309">
                  <c:v>29.873999999999999</c:v>
                </c:pt>
                <c:pt idx="46310">
                  <c:v>29.873999999999999</c:v>
                </c:pt>
                <c:pt idx="46311">
                  <c:v>29.873999999999999</c:v>
                </c:pt>
                <c:pt idx="46312">
                  <c:v>29.873999999999999</c:v>
                </c:pt>
                <c:pt idx="46313">
                  <c:v>29.873999999999999</c:v>
                </c:pt>
                <c:pt idx="46314">
                  <c:v>29.873999999999999</c:v>
                </c:pt>
                <c:pt idx="46315">
                  <c:v>29.873999999999999</c:v>
                </c:pt>
                <c:pt idx="46316">
                  <c:v>29.873999999999999</c:v>
                </c:pt>
                <c:pt idx="46317">
                  <c:v>29.873999999999999</c:v>
                </c:pt>
                <c:pt idx="46318">
                  <c:v>29.873999999999999</c:v>
                </c:pt>
                <c:pt idx="46319">
                  <c:v>29.873999999999999</c:v>
                </c:pt>
                <c:pt idx="46320">
                  <c:v>29.873999999999999</c:v>
                </c:pt>
                <c:pt idx="46321">
                  <c:v>29.873999999999999</c:v>
                </c:pt>
                <c:pt idx="46322">
                  <c:v>29.873999999999999</c:v>
                </c:pt>
                <c:pt idx="46323">
                  <c:v>29.873999999999999</c:v>
                </c:pt>
                <c:pt idx="46324">
                  <c:v>29.873999999999999</c:v>
                </c:pt>
                <c:pt idx="46325">
                  <c:v>29.873999999999999</c:v>
                </c:pt>
                <c:pt idx="46326">
                  <c:v>29.873999999999999</c:v>
                </c:pt>
                <c:pt idx="46327">
                  <c:v>29.873999999999999</c:v>
                </c:pt>
                <c:pt idx="46328">
                  <c:v>29.873999999999999</c:v>
                </c:pt>
                <c:pt idx="46329">
                  <c:v>29.873999999999999</c:v>
                </c:pt>
                <c:pt idx="46330">
                  <c:v>29.873999999999999</c:v>
                </c:pt>
                <c:pt idx="46331">
                  <c:v>29.873999999999999</c:v>
                </c:pt>
                <c:pt idx="46332">
                  <c:v>29.873999999999999</c:v>
                </c:pt>
                <c:pt idx="46333">
                  <c:v>29.873999999999999</c:v>
                </c:pt>
                <c:pt idx="46334">
                  <c:v>29.873999999999999</c:v>
                </c:pt>
                <c:pt idx="46335">
                  <c:v>29.873999999999999</c:v>
                </c:pt>
                <c:pt idx="46336">
                  <c:v>29.873999999999999</c:v>
                </c:pt>
                <c:pt idx="46337">
                  <c:v>29.873999999999999</c:v>
                </c:pt>
                <c:pt idx="46338">
                  <c:v>29.873999999999999</c:v>
                </c:pt>
                <c:pt idx="46339">
                  <c:v>29.873999999999999</c:v>
                </c:pt>
                <c:pt idx="46340">
                  <c:v>29.873999999999999</c:v>
                </c:pt>
                <c:pt idx="46341">
                  <c:v>29.873999999999999</c:v>
                </c:pt>
                <c:pt idx="46342">
                  <c:v>29.873999999999999</c:v>
                </c:pt>
                <c:pt idx="46343">
                  <c:v>29.873999999999999</c:v>
                </c:pt>
                <c:pt idx="46344">
                  <c:v>29.873999999999999</c:v>
                </c:pt>
                <c:pt idx="46345">
                  <c:v>29.873999999999999</c:v>
                </c:pt>
                <c:pt idx="46346">
                  <c:v>29.873999999999999</c:v>
                </c:pt>
                <c:pt idx="46347">
                  <c:v>29.873999999999999</c:v>
                </c:pt>
                <c:pt idx="46348">
                  <c:v>29.873999999999999</c:v>
                </c:pt>
                <c:pt idx="46349">
                  <c:v>29.873999999999999</c:v>
                </c:pt>
                <c:pt idx="46350">
                  <c:v>29.873999999999999</c:v>
                </c:pt>
                <c:pt idx="46351">
                  <c:v>29.873999999999999</c:v>
                </c:pt>
                <c:pt idx="46352">
                  <c:v>29.873999999999999</c:v>
                </c:pt>
                <c:pt idx="46353">
                  <c:v>29.873999999999999</c:v>
                </c:pt>
                <c:pt idx="46354">
                  <c:v>29.873999999999999</c:v>
                </c:pt>
                <c:pt idx="46355">
                  <c:v>29.873999999999999</c:v>
                </c:pt>
                <c:pt idx="46356">
                  <c:v>29.873999999999999</c:v>
                </c:pt>
                <c:pt idx="46357">
                  <c:v>29.873999999999999</c:v>
                </c:pt>
                <c:pt idx="46358">
                  <c:v>29.873999999999999</c:v>
                </c:pt>
                <c:pt idx="46359">
                  <c:v>29.873999999999999</c:v>
                </c:pt>
                <c:pt idx="46360">
                  <c:v>29.873999999999999</c:v>
                </c:pt>
                <c:pt idx="46361">
                  <c:v>29.873999999999999</c:v>
                </c:pt>
                <c:pt idx="46362">
                  <c:v>29.873999999999999</c:v>
                </c:pt>
                <c:pt idx="46363">
                  <c:v>29.873999999999999</c:v>
                </c:pt>
                <c:pt idx="46364">
                  <c:v>29.873999999999999</c:v>
                </c:pt>
                <c:pt idx="46365">
                  <c:v>29.873999999999999</c:v>
                </c:pt>
                <c:pt idx="46366">
                  <c:v>29.873999999999999</c:v>
                </c:pt>
                <c:pt idx="46367">
                  <c:v>29.873999999999999</c:v>
                </c:pt>
                <c:pt idx="46368">
                  <c:v>29.873999999999999</c:v>
                </c:pt>
                <c:pt idx="46369">
                  <c:v>29.873999999999999</c:v>
                </c:pt>
                <c:pt idx="46370">
                  <c:v>29.873999999999999</c:v>
                </c:pt>
                <c:pt idx="46371">
                  <c:v>29.873999999999999</c:v>
                </c:pt>
                <c:pt idx="46372">
                  <c:v>29.873999999999999</c:v>
                </c:pt>
                <c:pt idx="46373">
                  <c:v>29.873999999999999</c:v>
                </c:pt>
                <c:pt idx="46374">
                  <c:v>29.873999999999999</c:v>
                </c:pt>
                <c:pt idx="46375">
                  <c:v>29.873999999999999</c:v>
                </c:pt>
                <c:pt idx="46376">
                  <c:v>29.873999999999999</c:v>
                </c:pt>
                <c:pt idx="46377">
                  <c:v>29.873999999999999</c:v>
                </c:pt>
                <c:pt idx="46378">
                  <c:v>29.873999999999999</c:v>
                </c:pt>
                <c:pt idx="46379">
                  <c:v>29.873999999999999</c:v>
                </c:pt>
                <c:pt idx="46380">
                  <c:v>29.873999999999999</c:v>
                </c:pt>
                <c:pt idx="46381">
                  <c:v>29.873999999999999</c:v>
                </c:pt>
                <c:pt idx="46382">
                  <c:v>29.873999999999999</c:v>
                </c:pt>
                <c:pt idx="46383">
                  <c:v>29.873999999999999</c:v>
                </c:pt>
                <c:pt idx="46384">
                  <c:v>29.873999999999999</c:v>
                </c:pt>
                <c:pt idx="46385">
                  <c:v>29.873999999999999</c:v>
                </c:pt>
                <c:pt idx="46386">
                  <c:v>29.873999999999999</c:v>
                </c:pt>
                <c:pt idx="46387">
                  <c:v>29.873999999999999</c:v>
                </c:pt>
                <c:pt idx="46388">
                  <c:v>29.873999999999999</c:v>
                </c:pt>
                <c:pt idx="46389">
                  <c:v>29.873999999999999</c:v>
                </c:pt>
                <c:pt idx="46390">
                  <c:v>29.873999999999999</c:v>
                </c:pt>
                <c:pt idx="46391">
                  <c:v>29.873999999999999</c:v>
                </c:pt>
                <c:pt idx="46392">
                  <c:v>29.873999999999999</c:v>
                </c:pt>
                <c:pt idx="46393">
                  <c:v>29.873999999999999</c:v>
                </c:pt>
                <c:pt idx="46394">
                  <c:v>29.873999999999999</c:v>
                </c:pt>
                <c:pt idx="46395">
                  <c:v>29.873999999999999</c:v>
                </c:pt>
                <c:pt idx="46396">
                  <c:v>29.873999999999999</c:v>
                </c:pt>
                <c:pt idx="46397">
                  <c:v>29.873999999999999</c:v>
                </c:pt>
                <c:pt idx="46398">
                  <c:v>29.873999999999999</c:v>
                </c:pt>
                <c:pt idx="46399">
                  <c:v>29.873999999999999</c:v>
                </c:pt>
                <c:pt idx="46400">
                  <c:v>29.873999999999999</c:v>
                </c:pt>
                <c:pt idx="46401">
                  <c:v>29.873999999999999</c:v>
                </c:pt>
                <c:pt idx="46402">
                  <c:v>29.873999999999999</c:v>
                </c:pt>
                <c:pt idx="46403">
                  <c:v>29.873999999999999</c:v>
                </c:pt>
                <c:pt idx="46404">
                  <c:v>29.873999999999999</c:v>
                </c:pt>
                <c:pt idx="46405">
                  <c:v>29.873999999999999</c:v>
                </c:pt>
                <c:pt idx="46406">
                  <c:v>29.873999999999999</c:v>
                </c:pt>
                <c:pt idx="46407">
                  <c:v>29.873999999999999</c:v>
                </c:pt>
                <c:pt idx="46408">
                  <c:v>29.873999999999999</c:v>
                </c:pt>
                <c:pt idx="46409">
                  <c:v>29.873999999999999</c:v>
                </c:pt>
                <c:pt idx="46410">
                  <c:v>29.873999999999999</c:v>
                </c:pt>
                <c:pt idx="46411">
                  <c:v>29.873999999999999</c:v>
                </c:pt>
                <c:pt idx="46412">
                  <c:v>29.873999999999999</c:v>
                </c:pt>
                <c:pt idx="46413">
                  <c:v>29.873999999999999</c:v>
                </c:pt>
                <c:pt idx="46414">
                  <c:v>29.873999999999999</c:v>
                </c:pt>
                <c:pt idx="46415">
                  <c:v>29.873999999999999</c:v>
                </c:pt>
                <c:pt idx="46416">
                  <c:v>29.873999999999999</c:v>
                </c:pt>
                <c:pt idx="46417">
                  <c:v>29.873999999999999</c:v>
                </c:pt>
                <c:pt idx="46418">
                  <c:v>29.873999999999999</c:v>
                </c:pt>
                <c:pt idx="46419">
                  <c:v>29.873999999999999</c:v>
                </c:pt>
                <c:pt idx="46420">
                  <c:v>29.873999999999999</c:v>
                </c:pt>
                <c:pt idx="46421">
                  <c:v>29.873999999999999</c:v>
                </c:pt>
                <c:pt idx="46422">
                  <c:v>29.873999999999999</c:v>
                </c:pt>
                <c:pt idx="46423">
                  <c:v>29.873999999999999</c:v>
                </c:pt>
                <c:pt idx="46424">
                  <c:v>29.873999999999999</c:v>
                </c:pt>
                <c:pt idx="46425">
                  <c:v>29.873999999999999</c:v>
                </c:pt>
                <c:pt idx="46426">
                  <c:v>29.873999999999999</c:v>
                </c:pt>
                <c:pt idx="46427">
                  <c:v>29.873999999999999</c:v>
                </c:pt>
                <c:pt idx="46428">
                  <c:v>29.873999999999999</c:v>
                </c:pt>
                <c:pt idx="46429">
                  <c:v>29.873999999999999</c:v>
                </c:pt>
                <c:pt idx="46430">
                  <c:v>29.873999999999999</c:v>
                </c:pt>
                <c:pt idx="46431">
                  <c:v>29.873999999999999</c:v>
                </c:pt>
                <c:pt idx="46432">
                  <c:v>29.873999999999999</c:v>
                </c:pt>
                <c:pt idx="46433">
                  <c:v>29.873999999999999</c:v>
                </c:pt>
                <c:pt idx="46434">
                  <c:v>29.873999999999999</c:v>
                </c:pt>
                <c:pt idx="46435">
                  <c:v>29.873999999999999</c:v>
                </c:pt>
                <c:pt idx="46436">
                  <c:v>29.873999999999999</c:v>
                </c:pt>
                <c:pt idx="46437">
                  <c:v>29.873999999999999</c:v>
                </c:pt>
                <c:pt idx="46438">
                  <c:v>29.873999999999999</c:v>
                </c:pt>
                <c:pt idx="46439">
                  <c:v>29.873999999999999</c:v>
                </c:pt>
                <c:pt idx="46440">
                  <c:v>29.873999999999999</c:v>
                </c:pt>
                <c:pt idx="46441">
                  <c:v>29.873999999999999</c:v>
                </c:pt>
                <c:pt idx="46442">
                  <c:v>29.873999999999999</c:v>
                </c:pt>
                <c:pt idx="46443">
                  <c:v>29.873999999999999</c:v>
                </c:pt>
                <c:pt idx="46444">
                  <c:v>29.873999999999999</c:v>
                </c:pt>
                <c:pt idx="46445">
                  <c:v>29.873999999999999</c:v>
                </c:pt>
                <c:pt idx="46446">
                  <c:v>29.873999999999999</c:v>
                </c:pt>
                <c:pt idx="46447">
                  <c:v>29.873999999999999</c:v>
                </c:pt>
                <c:pt idx="46448">
                  <c:v>29.873999999999999</c:v>
                </c:pt>
                <c:pt idx="46449">
                  <c:v>29.873999999999999</c:v>
                </c:pt>
                <c:pt idx="46450">
                  <c:v>29.873999999999999</c:v>
                </c:pt>
                <c:pt idx="46451">
                  <c:v>29.873999999999999</c:v>
                </c:pt>
                <c:pt idx="46452">
                  <c:v>29.873999999999999</c:v>
                </c:pt>
                <c:pt idx="46453">
                  <c:v>29.873999999999999</c:v>
                </c:pt>
                <c:pt idx="46454">
                  <c:v>29.873999999999999</c:v>
                </c:pt>
                <c:pt idx="46455">
                  <c:v>29.873999999999999</c:v>
                </c:pt>
                <c:pt idx="46456">
                  <c:v>29.873999999999999</c:v>
                </c:pt>
                <c:pt idx="46457">
                  <c:v>29.873999999999999</c:v>
                </c:pt>
                <c:pt idx="46458">
                  <c:v>29.873999999999999</c:v>
                </c:pt>
                <c:pt idx="46459">
                  <c:v>29.873999999999999</c:v>
                </c:pt>
                <c:pt idx="46460">
                  <c:v>29.873999999999999</c:v>
                </c:pt>
                <c:pt idx="46461">
                  <c:v>29.873999999999999</c:v>
                </c:pt>
                <c:pt idx="46462">
                  <c:v>29.873999999999999</c:v>
                </c:pt>
                <c:pt idx="46463">
                  <c:v>29.873999999999999</c:v>
                </c:pt>
                <c:pt idx="46464">
                  <c:v>29.873999999999999</c:v>
                </c:pt>
                <c:pt idx="46465">
                  <c:v>29.873999999999999</c:v>
                </c:pt>
                <c:pt idx="46466">
                  <c:v>29.873999999999999</c:v>
                </c:pt>
                <c:pt idx="46467">
                  <c:v>29.873999999999999</c:v>
                </c:pt>
                <c:pt idx="46468">
                  <c:v>29.873999999999999</c:v>
                </c:pt>
                <c:pt idx="46469">
                  <c:v>29.873999999999999</c:v>
                </c:pt>
                <c:pt idx="46470">
                  <c:v>29.873999999999999</c:v>
                </c:pt>
                <c:pt idx="46471">
                  <c:v>29.873999999999999</c:v>
                </c:pt>
                <c:pt idx="46472">
                  <c:v>29.873999999999999</c:v>
                </c:pt>
                <c:pt idx="46473">
                  <c:v>29.873999999999999</c:v>
                </c:pt>
                <c:pt idx="46474">
                  <c:v>29.873999999999999</c:v>
                </c:pt>
                <c:pt idx="46475">
                  <c:v>29.873999999999999</c:v>
                </c:pt>
                <c:pt idx="46476">
                  <c:v>29.873999999999999</c:v>
                </c:pt>
                <c:pt idx="46477">
                  <c:v>29.873999999999999</c:v>
                </c:pt>
                <c:pt idx="46478">
                  <c:v>29.873999999999999</c:v>
                </c:pt>
                <c:pt idx="46479">
                  <c:v>29.873999999999999</c:v>
                </c:pt>
                <c:pt idx="46480">
                  <c:v>29.873999999999999</c:v>
                </c:pt>
                <c:pt idx="46481">
                  <c:v>29.873999999999999</c:v>
                </c:pt>
                <c:pt idx="46482">
                  <c:v>29.873999999999999</c:v>
                </c:pt>
                <c:pt idx="46483">
                  <c:v>29.873999999999999</c:v>
                </c:pt>
                <c:pt idx="46484">
                  <c:v>29.873999999999999</c:v>
                </c:pt>
                <c:pt idx="46485">
                  <c:v>29.873999999999999</c:v>
                </c:pt>
                <c:pt idx="46486">
                  <c:v>29.873999999999999</c:v>
                </c:pt>
                <c:pt idx="46487">
                  <c:v>29.873999999999999</c:v>
                </c:pt>
                <c:pt idx="46488">
                  <c:v>29.873999999999999</c:v>
                </c:pt>
                <c:pt idx="46489">
                  <c:v>29.873999999999999</c:v>
                </c:pt>
                <c:pt idx="46490">
                  <c:v>29.873999999999999</c:v>
                </c:pt>
                <c:pt idx="46491">
                  <c:v>29.873999999999999</c:v>
                </c:pt>
                <c:pt idx="46492">
                  <c:v>29.873999999999999</c:v>
                </c:pt>
                <c:pt idx="46493">
                  <c:v>29.873999999999999</c:v>
                </c:pt>
                <c:pt idx="46494">
                  <c:v>29.873999999999999</c:v>
                </c:pt>
                <c:pt idx="46495">
                  <c:v>29.873999999999999</c:v>
                </c:pt>
                <c:pt idx="46496">
                  <c:v>29.873999999999999</c:v>
                </c:pt>
                <c:pt idx="46497">
                  <c:v>29.873999999999999</c:v>
                </c:pt>
                <c:pt idx="46498">
                  <c:v>29.873999999999999</c:v>
                </c:pt>
                <c:pt idx="46499">
                  <c:v>29.873999999999999</c:v>
                </c:pt>
                <c:pt idx="46500">
                  <c:v>29.873999999999999</c:v>
                </c:pt>
                <c:pt idx="46501">
                  <c:v>29.873999999999999</c:v>
                </c:pt>
                <c:pt idx="46502">
                  <c:v>29.873999999999999</c:v>
                </c:pt>
                <c:pt idx="46503">
                  <c:v>29.873999999999999</c:v>
                </c:pt>
                <c:pt idx="46504">
                  <c:v>29.873999999999999</c:v>
                </c:pt>
                <c:pt idx="46505">
                  <c:v>29.873999999999999</c:v>
                </c:pt>
                <c:pt idx="46506">
                  <c:v>29.873999999999999</c:v>
                </c:pt>
                <c:pt idx="46507">
                  <c:v>29.873999999999999</c:v>
                </c:pt>
                <c:pt idx="46508">
                  <c:v>29.873999999999999</c:v>
                </c:pt>
                <c:pt idx="46509">
                  <c:v>29.873999999999999</c:v>
                </c:pt>
                <c:pt idx="46510">
                  <c:v>29.873999999999999</c:v>
                </c:pt>
                <c:pt idx="46511">
                  <c:v>29.873999999999999</c:v>
                </c:pt>
                <c:pt idx="46512">
                  <c:v>29.873999999999999</c:v>
                </c:pt>
                <c:pt idx="46513">
                  <c:v>29.873999999999999</c:v>
                </c:pt>
                <c:pt idx="46514">
                  <c:v>29.873999999999999</c:v>
                </c:pt>
                <c:pt idx="46515">
                  <c:v>29.873999999999999</c:v>
                </c:pt>
                <c:pt idx="46516">
                  <c:v>29.873999999999999</c:v>
                </c:pt>
                <c:pt idx="46517">
                  <c:v>29.873999999999999</c:v>
                </c:pt>
                <c:pt idx="46518">
                  <c:v>29.873999999999999</c:v>
                </c:pt>
                <c:pt idx="46519">
                  <c:v>29.873999999999999</c:v>
                </c:pt>
                <c:pt idx="46520">
                  <c:v>29.873999999999999</c:v>
                </c:pt>
                <c:pt idx="46521">
                  <c:v>29.873999999999999</c:v>
                </c:pt>
                <c:pt idx="46522">
                  <c:v>29.873999999999999</c:v>
                </c:pt>
                <c:pt idx="46523">
                  <c:v>29.873999999999999</c:v>
                </c:pt>
                <c:pt idx="46524">
                  <c:v>29.873999999999999</c:v>
                </c:pt>
                <c:pt idx="46525">
                  <c:v>29.873999999999999</c:v>
                </c:pt>
                <c:pt idx="46526">
                  <c:v>29.873999999999999</c:v>
                </c:pt>
                <c:pt idx="46527">
                  <c:v>29.873999999999999</c:v>
                </c:pt>
                <c:pt idx="46528">
                  <c:v>29.873999999999999</c:v>
                </c:pt>
                <c:pt idx="46529">
                  <c:v>29.873999999999999</c:v>
                </c:pt>
                <c:pt idx="46530">
                  <c:v>29.873999999999999</c:v>
                </c:pt>
                <c:pt idx="46531">
                  <c:v>29.873999999999999</c:v>
                </c:pt>
                <c:pt idx="46532">
                  <c:v>29.873999999999999</c:v>
                </c:pt>
                <c:pt idx="46533">
                  <c:v>29.873999999999999</c:v>
                </c:pt>
                <c:pt idx="46534">
                  <c:v>29.873999999999999</c:v>
                </c:pt>
                <c:pt idx="46535">
                  <c:v>29.873999999999999</c:v>
                </c:pt>
                <c:pt idx="46536">
                  <c:v>29.873999999999999</c:v>
                </c:pt>
                <c:pt idx="46537">
                  <c:v>29.873999999999999</c:v>
                </c:pt>
                <c:pt idx="46538">
                  <c:v>29.873999999999999</c:v>
                </c:pt>
                <c:pt idx="46539">
                  <c:v>29.873999999999999</c:v>
                </c:pt>
                <c:pt idx="46540">
                  <c:v>29.873999999999999</c:v>
                </c:pt>
                <c:pt idx="46541">
                  <c:v>29.873999999999999</c:v>
                </c:pt>
                <c:pt idx="46542">
                  <c:v>29.873999999999999</c:v>
                </c:pt>
                <c:pt idx="46543">
                  <c:v>29.873999999999999</c:v>
                </c:pt>
                <c:pt idx="46544">
                  <c:v>29.873999999999999</c:v>
                </c:pt>
                <c:pt idx="46545">
                  <c:v>29.873999999999999</c:v>
                </c:pt>
                <c:pt idx="46546">
                  <c:v>29.873999999999999</c:v>
                </c:pt>
                <c:pt idx="46547">
                  <c:v>29.873999999999999</c:v>
                </c:pt>
                <c:pt idx="46548">
                  <c:v>29.873999999999999</c:v>
                </c:pt>
                <c:pt idx="46549">
                  <c:v>29.873999999999999</c:v>
                </c:pt>
                <c:pt idx="46550">
                  <c:v>29.873999999999999</c:v>
                </c:pt>
                <c:pt idx="46551">
                  <c:v>29.873999999999999</c:v>
                </c:pt>
                <c:pt idx="46552">
                  <c:v>29.873999999999999</c:v>
                </c:pt>
                <c:pt idx="46553">
                  <c:v>29.873999999999999</c:v>
                </c:pt>
                <c:pt idx="46554">
                  <c:v>29.873999999999999</c:v>
                </c:pt>
                <c:pt idx="46555">
                  <c:v>29.873999999999999</c:v>
                </c:pt>
                <c:pt idx="46556">
                  <c:v>29.873999999999999</c:v>
                </c:pt>
                <c:pt idx="46557">
                  <c:v>29.873999999999999</c:v>
                </c:pt>
                <c:pt idx="46558">
                  <c:v>29.873999999999999</c:v>
                </c:pt>
                <c:pt idx="46559">
                  <c:v>29.873999999999999</c:v>
                </c:pt>
                <c:pt idx="46560">
                  <c:v>29.873999999999999</c:v>
                </c:pt>
                <c:pt idx="46561">
                  <c:v>29.873999999999999</c:v>
                </c:pt>
                <c:pt idx="46562">
                  <c:v>29.873999999999999</c:v>
                </c:pt>
                <c:pt idx="46563">
                  <c:v>29.873999999999999</c:v>
                </c:pt>
                <c:pt idx="46564">
                  <c:v>29.873999999999999</c:v>
                </c:pt>
                <c:pt idx="46565">
                  <c:v>29.873999999999999</c:v>
                </c:pt>
                <c:pt idx="46566">
                  <c:v>29.873999999999999</c:v>
                </c:pt>
                <c:pt idx="46567">
                  <c:v>29.873999999999999</c:v>
                </c:pt>
                <c:pt idx="46568">
                  <c:v>29.873999999999999</c:v>
                </c:pt>
                <c:pt idx="46569">
                  <c:v>29.873999999999999</c:v>
                </c:pt>
                <c:pt idx="46570">
                  <c:v>29.873999999999999</c:v>
                </c:pt>
                <c:pt idx="46571">
                  <c:v>29.873999999999999</c:v>
                </c:pt>
                <c:pt idx="46572">
                  <c:v>29.873999999999999</c:v>
                </c:pt>
                <c:pt idx="46573">
                  <c:v>29.873999999999999</c:v>
                </c:pt>
                <c:pt idx="46574">
                  <c:v>29.873999999999999</c:v>
                </c:pt>
                <c:pt idx="46575">
                  <c:v>29.873999999999999</c:v>
                </c:pt>
                <c:pt idx="46576">
                  <c:v>29.873999999999999</c:v>
                </c:pt>
                <c:pt idx="46577">
                  <c:v>29.873999999999999</c:v>
                </c:pt>
                <c:pt idx="46578">
                  <c:v>29.873999999999999</c:v>
                </c:pt>
                <c:pt idx="46579">
                  <c:v>29.873999999999999</c:v>
                </c:pt>
                <c:pt idx="46580">
                  <c:v>29.873999999999999</c:v>
                </c:pt>
                <c:pt idx="46581">
                  <c:v>29.873999999999999</c:v>
                </c:pt>
                <c:pt idx="46582">
                  <c:v>29.873999999999999</c:v>
                </c:pt>
                <c:pt idx="46583">
                  <c:v>29.873999999999999</c:v>
                </c:pt>
                <c:pt idx="46584">
                  <c:v>29.873999999999999</c:v>
                </c:pt>
                <c:pt idx="46585">
                  <c:v>29.873999999999999</c:v>
                </c:pt>
                <c:pt idx="46586">
                  <c:v>29.873999999999999</c:v>
                </c:pt>
                <c:pt idx="46587">
                  <c:v>29.873999999999999</c:v>
                </c:pt>
                <c:pt idx="46588">
                  <c:v>29.873999999999999</c:v>
                </c:pt>
                <c:pt idx="46589">
                  <c:v>29.873999999999999</c:v>
                </c:pt>
                <c:pt idx="46590">
                  <c:v>29.873999999999999</c:v>
                </c:pt>
                <c:pt idx="46591">
                  <c:v>29.873999999999999</c:v>
                </c:pt>
                <c:pt idx="46592">
                  <c:v>29.873999999999999</c:v>
                </c:pt>
                <c:pt idx="46593">
                  <c:v>29.873999999999999</c:v>
                </c:pt>
                <c:pt idx="46594">
                  <c:v>29.873999999999999</c:v>
                </c:pt>
                <c:pt idx="46595">
                  <c:v>29.873999999999999</c:v>
                </c:pt>
                <c:pt idx="46596">
                  <c:v>29.873999999999999</c:v>
                </c:pt>
                <c:pt idx="46597">
                  <c:v>29.873999999999999</c:v>
                </c:pt>
                <c:pt idx="46598">
                  <c:v>29.873999999999999</c:v>
                </c:pt>
                <c:pt idx="46599">
                  <c:v>29.873999999999999</c:v>
                </c:pt>
                <c:pt idx="46600">
                  <c:v>29.873999999999999</c:v>
                </c:pt>
                <c:pt idx="46601">
                  <c:v>29.873999999999999</c:v>
                </c:pt>
                <c:pt idx="46602">
                  <c:v>29.873999999999999</c:v>
                </c:pt>
                <c:pt idx="46603">
                  <c:v>29.873999999999999</c:v>
                </c:pt>
                <c:pt idx="46604">
                  <c:v>29.873999999999999</c:v>
                </c:pt>
                <c:pt idx="46605">
                  <c:v>29.873999999999999</c:v>
                </c:pt>
                <c:pt idx="46606">
                  <c:v>29.873999999999999</c:v>
                </c:pt>
                <c:pt idx="46607">
                  <c:v>29.873999999999999</c:v>
                </c:pt>
                <c:pt idx="46608">
                  <c:v>29.873999999999999</c:v>
                </c:pt>
                <c:pt idx="46609">
                  <c:v>29.873999999999999</c:v>
                </c:pt>
                <c:pt idx="46610">
                  <c:v>29.873999999999999</c:v>
                </c:pt>
                <c:pt idx="46611">
                  <c:v>29.873999999999999</c:v>
                </c:pt>
                <c:pt idx="46612">
                  <c:v>29.873999999999999</c:v>
                </c:pt>
                <c:pt idx="46613">
                  <c:v>29.873999999999999</c:v>
                </c:pt>
                <c:pt idx="46614">
                  <c:v>29.873999999999999</c:v>
                </c:pt>
                <c:pt idx="46615">
                  <c:v>29.873999999999999</c:v>
                </c:pt>
                <c:pt idx="46616">
                  <c:v>29.873999999999999</c:v>
                </c:pt>
                <c:pt idx="46617">
                  <c:v>29.873999999999999</c:v>
                </c:pt>
                <c:pt idx="46618">
                  <c:v>29.873999999999999</c:v>
                </c:pt>
                <c:pt idx="46619">
                  <c:v>29.873999999999999</c:v>
                </c:pt>
                <c:pt idx="46620">
                  <c:v>29.873999999999999</c:v>
                </c:pt>
                <c:pt idx="46621">
                  <c:v>29.873999999999999</c:v>
                </c:pt>
                <c:pt idx="46622">
                  <c:v>29.873999999999999</c:v>
                </c:pt>
                <c:pt idx="46623">
                  <c:v>29.873999999999999</c:v>
                </c:pt>
                <c:pt idx="46624">
                  <c:v>29.873999999999999</c:v>
                </c:pt>
                <c:pt idx="46625">
                  <c:v>29.873999999999999</c:v>
                </c:pt>
                <c:pt idx="46626">
                  <c:v>29.873999999999999</c:v>
                </c:pt>
                <c:pt idx="46627">
                  <c:v>29.873999999999999</c:v>
                </c:pt>
                <c:pt idx="46628">
                  <c:v>29.873999999999999</c:v>
                </c:pt>
                <c:pt idx="46629">
                  <c:v>29.873999999999999</c:v>
                </c:pt>
                <c:pt idx="46630">
                  <c:v>29.873999999999999</c:v>
                </c:pt>
                <c:pt idx="46631">
                  <c:v>29.873999999999999</c:v>
                </c:pt>
                <c:pt idx="46632">
                  <c:v>29.873999999999999</c:v>
                </c:pt>
                <c:pt idx="46633">
                  <c:v>29.873999999999999</c:v>
                </c:pt>
                <c:pt idx="46634">
                  <c:v>29.873999999999999</c:v>
                </c:pt>
                <c:pt idx="46635">
                  <c:v>29.873999999999999</c:v>
                </c:pt>
                <c:pt idx="46636">
                  <c:v>29.873999999999999</c:v>
                </c:pt>
                <c:pt idx="46637">
                  <c:v>29.873999999999999</c:v>
                </c:pt>
                <c:pt idx="46638">
                  <c:v>29.873999999999999</c:v>
                </c:pt>
                <c:pt idx="46639">
                  <c:v>29.873999999999999</c:v>
                </c:pt>
                <c:pt idx="46640">
                  <c:v>29.873999999999999</c:v>
                </c:pt>
                <c:pt idx="46641">
                  <c:v>29.873999999999999</c:v>
                </c:pt>
                <c:pt idx="46642">
                  <c:v>29.873999999999999</c:v>
                </c:pt>
                <c:pt idx="46643">
                  <c:v>29.873999999999999</c:v>
                </c:pt>
                <c:pt idx="46644">
                  <c:v>29.873999999999999</c:v>
                </c:pt>
                <c:pt idx="46645">
                  <c:v>29.873999999999999</c:v>
                </c:pt>
                <c:pt idx="46646">
                  <c:v>29.873999999999999</c:v>
                </c:pt>
                <c:pt idx="46647">
                  <c:v>29.873999999999999</c:v>
                </c:pt>
                <c:pt idx="46648">
                  <c:v>29.873999999999999</c:v>
                </c:pt>
                <c:pt idx="46649">
                  <c:v>29.873999999999999</c:v>
                </c:pt>
                <c:pt idx="46650">
                  <c:v>29.873999999999999</c:v>
                </c:pt>
                <c:pt idx="46651">
                  <c:v>29.873999999999999</c:v>
                </c:pt>
                <c:pt idx="46652">
                  <c:v>29.873999999999999</c:v>
                </c:pt>
                <c:pt idx="46653">
                  <c:v>29.873999999999999</c:v>
                </c:pt>
                <c:pt idx="46654">
                  <c:v>29.873999999999999</c:v>
                </c:pt>
                <c:pt idx="46655">
                  <c:v>29.873999999999999</c:v>
                </c:pt>
                <c:pt idx="46656">
                  <c:v>29.873999999999999</c:v>
                </c:pt>
                <c:pt idx="46657">
                  <c:v>29.873999999999999</c:v>
                </c:pt>
                <c:pt idx="46658">
                  <c:v>29.873999999999999</c:v>
                </c:pt>
                <c:pt idx="46659">
                  <c:v>29.873999999999999</c:v>
                </c:pt>
                <c:pt idx="46660">
                  <c:v>29.873999999999999</c:v>
                </c:pt>
                <c:pt idx="46661">
                  <c:v>29.873999999999999</c:v>
                </c:pt>
                <c:pt idx="46662">
                  <c:v>29.873999999999999</c:v>
                </c:pt>
                <c:pt idx="46663">
                  <c:v>29.873999999999999</c:v>
                </c:pt>
                <c:pt idx="46664">
                  <c:v>29.873999999999999</c:v>
                </c:pt>
                <c:pt idx="46665">
                  <c:v>29.873999999999999</c:v>
                </c:pt>
                <c:pt idx="46666">
                  <c:v>29.873999999999999</c:v>
                </c:pt>
                <c:pt idx="46667">
                  <c:v>29.873999999999999</c:v>
                </c:pt>
                <c:pt idx="46668">
                  <c:v>29.873999999999999</c:v>
                </c:pt>
                <c:pt idx="46669">
                  <c:v>29.873999999999999</c:v>
                </c:pt>
                <c:pt idx="46670">
                  <c:v>29.873999999999999</c:v>
                </c:pt>
                <c:pt idx="46671">
                  <c:v>29.873999999999999</c:v>
                </c:pt>
                <c:pt idx="46672">
                  <c:v>29.873999999999999</c:v>
                </c:pt>
                <c:pt idx="46673">
                  <c:v>29.873999999999999</c:v>
                </c:pt>
                <c:pt idx="46674">
                  <c:v>29.873999999999999</c:v>
                </c:pt>
                <c:pt idx="46675">
                  <c:v>29.873999999999999</c:v>
                </c:pt>
                <c:pt idx="46676">
                  <c:v>29.873999999999999</c:v>
                </c:pt>
                <c:pt idx="46677">
                  <c:v>29.873999999999999</c:v>
                </c:pt>
                <c:pt idx="46678">
                  <c:v>29.873999999999999</c:v>
                </c:pt>
                <c:pt idx="46679">
                  <c:v>29.873999999999999</c:v>
                </c:pt>
                <c:pt idx="46680">
                  <c:v>29.873999999999999</c:v>
                </c:pt>
                <c:pt idx="46681">
                  <c:v>29.873999999999999</c:v>
                </c:pt>
                <c:pt idx="46682">
                  <c:v>29.873999999999999</c:v>
                </c:pt>
                <c:pt idx="46683">
                  <c:v>29.873999999999999</c:v>
                </c:pt>
                <c:pt idx="46684">
                  <c:v>29.873999999999999</c:v>
                </c:pt>
                <c:pt idx="46685">
                  <c:v>29.873999999999999</c:v>
                </c:pt>
                <c:pt idx="46686">
                  <c:v>29.873999999999999</c:v>
                </c:pt>
                <c:pt idx="46687">
                  <c:v>29.873999999999999</c:v>
                </c:pt>
                <c:pt idx="46688">
                  <c:v>29.873999999999999</c:v>
                </c:pt>
                <c:pt idx="46689">
                  <c:v>29.873999999999999</c:v>
                </c:pt>
                <c:pt idx="46690">
                  <c:v>29.873999999999999</c:v>
                </c:pt>
                <c:pt idx="46691">
                  <c:v>29.873999999999999</c:v>
                </c:pt>
                <c:pt idx="46692">
                  <c:v>29.873999999999999</c:v>
                </c:pt>
                <c:pt idx="46693">
                  <c:v>29.873999999999999</c:v>
                </c:pt>
                <c:pt idx="46694">
                  <c:v>29.873999999999999</c:v>
                </c:pt>
                <c:pt idx="46695">
                  <c:v>29.873999999999999</c:v>
                </c:pt>
                <c:pt idx="46696">
                  <c:v>29.873999999999999</c:v>
                </c:pt>
                <c:pt idx="46697">
                  <c:v>29.873999999999999</c:v>
                </c:pt>
                <c:pt idx="46698">
                  <c:v>29.873999999999999</c:v>
                </c:pt>
                <c:pt idx="46699">
                  <c:v>29.873999999999999</c:v>
                </c:pt>
                <c:pt idx="46700">
                  <c:v>29.873999999999999</c:v>
                </c:pt>
                <c:pt idx="46701">
                  <c:v>29.873999999999999</c:v>
                </c:pt>
                <c:pt idx="46702">
                  <c:v>29.873999999999999</c:v>
                </c:pt>
                <c:pt idx="46703">
                  <c:v>29.873999999999999</c:v>
                </c:pt>
                <c:pt idx="46704">
                  <c:v>29.873999999999999</c:v>
                </c:pt>
                <c:pt idx="46705">
                  <c:v>29.873999999999999</c:v>
                </c:pt>
                <c:pt idx="46706">
                  <c:v>29.873999999999999</c:v>
                </c:pt>
                <c:pt idx="46707">
                  <c:v>29.873999999999999</c:v>
                </c:pt>
                <c:pt idx="46708">
                  <c:v>29.873999999999999</c:v>
                </c:pt>
                <c:pt idx="46709">
                  <c:v>29.873999999999999</c:v>
                </c:pt>
                <c:pt idx="46710">
                  <c:v>29.873999999999999</c:v>
                </c:pt>
                <c:pt idx="46711">
                  <c:v>29.873999999999999</c:v>
                </c:pt>
                <c:pt idx="46712">
                  <c:v>29.873999999999999</c:v>
                </c:pt>
                <c:pt idx="46713">
                  <c:v>29.873999999999999</c:v>
                </c:pt>
                <c:pt idx="46714">
                  <c:v>29.873999999999999</c:v>
                </c:pt>
                <c:pt idx="46715">
                  <c:v>29.873999999999999</c:v>
                </c:pt>
                <c:pt idx="46716">
                  <c:v>29.873999999999999</c:v>
                </c:pt>
                <c:pt idx="46717">
                  <c:v>29.873999999999999</c:v>
                </c:pt>
                <c:pt idx="46718">
                  <c:v>29.873999999999999</c:v>
                </c:pt>
                <c:pt idx="46719">
                  <c:v>29.873999999999999</c:v>
                </c:pt>
                <c:pt idx="46720">
                  <c:v>29.873999999999999</c:v>
                </c:pt>
                <c:pt idx="46721">
                  <c:v>29.873999999999999</c:v>
                </c:pt>
                <c:pt idx="46722">
                  <c:v>29.873999999999999</c:v>
                </c:pt>
                <c:pt idx="46723">
                  <c:v>29.873999999999999</c:v>
                </c:pt>
                <c:pt idx="46724">
                  <c:v>29.873999999999999</c:v>
                </c:pt>
                <c:pt idx="46725">
                  <c:v>29.873999999999999</c:v>
                </c:pt>
                <c:pt idx="46726">
                  <c:v>29.873999999999999</c:v>
                </c:pt>
                <c:pt idx="46727">
                  <c:v>29.873999999999999</c:v>
                </c:pt>
                <c:pt idx="46728">
                  <c:v>29.873999999999999</c:v>
                </c:pt>
                <c:pt idx="46729">
                  <c:v>29.873999999999999</c:v>
                </c:pt>
                <c:pt idx="46730">
                  <c:v>29.873999999999999</c:v>
                </c:pt>
                <c:pt idx="46731">
                  <c:v>29.873999999999999</c:v>
                </c:pt>
                <c:pt idx="46732">
                  <c:v>29.873999999999999</c:v>
                </c:pt>
                <c:pt idx="46733">
                  <c:v>29.873999999999999</c:v>
                </c:pt>
                <c:pt idx="46734">
                  <c:v>29.873999999999999</c:v>
                </c:pt>
                <c:pt idx="46735">
                  <c:v>29.873999999999999</c:v>
                </c:pt>
                <c:pt idx="46736">
                  <c:v>29.873999999999999</c:v>
                </c:pt>
                <c:pt idx="46737">
                  <c:v>29.873999999999999</c:v>
                </c:pt>
                <c:pt idx="46738">
                  <c:v>29.873999999999999</c:v>
                </c:pt>
                <c:pt idx="46739">
                  <c:v>29.873999999999999</c:v>
                </c:pt>
                <c:pt idx="46740">
                  <c:v>29.873999999999999</c:v>
                </c:pt>
                <c:pt idx="46741">
                  <c:v>29.873999999999999</c:v>
                </c:pt>
                <c:pt idx="46742">
                  <c:v>29.873999999999999</c:v>
                </c:pt>
                <c:pt idx="46743">
                  <c:v>29.873999999999999</c:v>
                </c:pt>
                <c:pt idx="46744">
                  <c:v>29.873999999999999</c:v>
                </c:pt>
                <c:pt idx="46745">
                  <c:v>29.873999999999999</c:v>
                </c:pt>
                <c:pt idx="46746">
                  <c:v>29.873999999999999</c:v>
                </c:pt>
                <c:pt idx="46747">
                  <c:v>29.873999999999999</c:v>
                </c:pt>
                <c:pt idx="46748">
                  <c:v>29.873999999999999</c:v>
                </c:pt>
                <c:pt idx="46749">
                  <c:v>29.873999999999999</c:v>
                </c:pt>
                <c:pt idx="46750">
                  <c:v>29.873999999999999</c:v>
                </c:pt>
                <c:pt idx="46751">
                  <c:v>29.873999999999999</c:v>
                </c:pt>
                <c:pt idx="46752">
                  <c:v>29.873999999999999</c:v>
                </c:pt>
                <c:pt idx="46753">
                  <c:v>29.873999999999999</c:v>
                </c:pt>
                <c:pt idx="46754">
                  <c:v>29.873999999999999</c:v>
                </c:pt>
                <c:pt idx="46755">
                  <c:v>29.873999999999999</c:v>
                </c:pt>
                <c:pt idx="46756">
                  <c:v>29.873999999999999</c:v>
                </c:pt>
                <c:pt idx="46757">
                  <c:v>29.873999999999999</c:v>
                </c:pt>
                <c:pt idx="46758">
                  <c:v>29.873999999999999</c:v>
                </c:pt>
                <c:pt idx="46759">
                  <c:v>29.873999999999999</c:v>
                </c:pt>
                <c:pt idx="46760">
                  <c:v>29.873999999999999</c:v>
                </c:pt>
                <c:pt idx="46761">
                  <c:v>29.873999999999999</c:v>
                </c:pt>
                <c:pt idx="46762">
                  <c:v>29.873999999999999</c:v>
                </c:pt>
                <c:pt idx="46763">
                  <c:v>29.873999999999999</c:v>
                </c:pt>
                <c:pt idx="46764">
                  <c:v>29.873999999999999</c:v>
                </c:pt>
                <c:pt idx="46765">
                  <c:v>29.873999999999999</c:v>
                </c:pt>
                <c:pt idx="46766">
                  <c:v>29.873999999999999</c:v>
                </c:pt>
                <c:pt idx="46767">
                  <c:v>29.873999999999999</c:v>
                </c:pt>
                <c:pt idx="46768">
                  <c:v>29.873999999999999</c:v>
                </c:pt>
                <c:pt idx="46769">
                  <c:v>29.873999999999999</c:v>
                </c:pt>
                <c:pt idx="46770">
                  <c:v>29.873999999999999</c:v>
                </c:pt>
                <c:pt idx="46771">
                  <c:v>29.873999999999999</c:v>
                </c:pt>
                <c:pt idx="46772">
                  <c:v>29.873999999999999</c:v>
                </c:pt>
                <c:pt idx="46773">
                  <c:v>29.873999999999999</c:v>
                </c:pt>
                <c:pt idx="46774">
                  <c:v>29.873999999999999</c:v>
                </c:pt>
                <c:pt idx="46775">
                  <c:v>29.873999999999999</c:v>
                </c:pt>
                <c:pt idx="46776">
                  <c:v>29.873999999999999</c:v>
                </c:pt>
                <c:pt idx="46777">
                  <c:v>29.873999999999999</c:v>
                </c:pt>
                <c:pt idx="46778">
                  <c:v>29.873999999999999</c:v>
                </c:pt>
                <c:pt idx="46779">
                  <c:v>29.873999999999999</c:v>
                </c:pt>
                <c:pt idx="46780">
                  <c:v>29.873999999999999</c:v>
                </c:pt>
                <c:pt idx="46781">
                  <c:v>29.873999999999999</c:v>
                </c:pt>
                <c:pt idx="46782">
                  <c:v>29.873999999999999</c:v>
                </c:pt>
                <c:pt idx="46783">
                  <c:v>29.873999999999999</c:v>
                </c:pt>
                <c:pt idx="46784">
                  <c:v>29.873999999999999</c:v>
                </c:pt>
                <c:pt idx="46785">
                  <c:v>29.873999999999999</c:v>
                </c:pt>
                <c:pt idx="46786">
                  <c:v>29.873999999999999</c:v>
                </c:pt>
                <c:pt idx="46787">
                  <c:v>29.873999999999999</c:v>
                </c:pt>
                <c:pt idx="46788">
                  <c:v>29.873999999999999</c:v>
                </c:pt>
                <c:pt idx="46789">
                  <c:v>29.873999999999999</c:v>
                </c:pt>
                <c:pt idx="46790">
                  <c:v>29.873999999999999</c:v>
                </c:pt>
                <c:pt idx="46791">
                  <c:v>29.873999999999999</c:v>
                </c:pt>
                <c:pt idx="46792">
                  <c:v>29.873999999999999</c:v>
                </c:pt>
                <c:pt idx="46793">
                  <c:v>29.873999999999999</c:v>
                </c:pt>
                <c:pt idx="46794">
                  <c:v>29.873999999999999</c:v>
                </c:pt>
                <c:pt idx="46795">
                  <c:v>29.873999999999999</c:v>
                </c:pt>
                <c:pt idx="46796">
                  <c:v>29.873999999999999</c:v>
                </c:pt>
                <c:pt idx="46797">
                  <c:v>29.873999999999999</c:v>
                </c:pt>
                <c:pt idx="46798">
                  <c:v>29.873999999999999</c:v>
                </c:pt>
                <c:pt idx="46799">
                  <c:v>29.873999999999999</c:v>
                </c:pt>
                <c:pt idx="46800">
                  <c:v>29.873999999999999</c:v>
                </c:pt>
                <c:pt idx="46801">
                  <c:v>29.873999999999999</c:v>
                </c:pt>
                <c:pt idx="46802">
                  <c:v>29.873999999999999</c:v>
                </c:pt>
                <c:pt idx="46803">
                  <c:v>29.873999999999999</c:v>
                </c:pt>
                <c:pt idx="46804">
                  <c:v>29.873999999999999</c:v>
                </c:pt>
                <c:pt idx="46805">
                  <c:v>29.873999999999999</c:v>
                </c:pt>
                <c:pt idx="46806">
                  <c:v>29.873999999999999</c:v>
                </c:pt>
                <c:pt idx="46807">
                  <c:v>29.873999999999999</c:v>
                </c:pt>
                <c:pt idx="46808">
                  <c:v>29.873999999999999</c:v>
                </c:pt>
                <c:pt idx="46809">
                  <c:v>29.873999999999999</c:v>
                </c:pt>
                <c:pt idx="46810">
                  <c:v>29.873999999999999</c:v>
                </c:pt>
                <c:pt idx="46811">
                  <c:v>29.873999999999999</c:v>
                </c:pt>
                <c:pt idx="46812">
                  <c:v>29.873999999999999</c:v>
                </c:pt>
                <c:pt idx="46813">
                  <c:v>29.873999999999999</c:v>
                </c:pt>
                <c:pt idx="46814">
                  <c:v>29.873999999999999</c:v>
                </c:pt>
                <c:pt idx="46815">
                  <c:v>29.873999999999999</c:v>
                </c:pt>
                <c:pt idx="46816">
                  <c:v>29.873999999999999</c:v>
                </c:pt>
                <c:pt idx="46817">
                  <c:v>29.873999999999999</c:v>
                </c:pt>
                <c:pt idx="46818">
                  <c:v>29.873999999999999</c:v>
                </c:pt>
                <c:pt idx="46819">
                  <c:v>29.873999999999999</c:v>
                </c:pt>
                <c:pt idx="46820">
                  <c:v>29.873999999999999</c:v>
                </c:pt>
                <c:pt idx="46821">
                  <c:v>29.873999999999999</c:v>
                </c:pt>
                <c:pt idx="46822">
                  <c:v>29.873999999999999</c:v>
                </c:pt>
                <c:pt idx="46823">
                  <c:v>29.873999999999999</c:v>
                </c:pt>
                <c:pt idx="46824">
                  <c:v>29.873999999999999</c:v>
                </c:pt>
                <c:pt idx="46825">
                  <c:v>29.873999999999999</c:v>
                </c:pt>
                <c:pt idx="46826">
                  <c:v>29.873999999999999</c:v>
                </c:pt>
                <c:pt idx="46827">
                  <c:v>29.873999999999999</c:v>
                </c:pt>
                <c:pt idx="46828">
                  <c:v>29.873999999999999</c:v>
                </c:pt>
                <c:pt idx="46829">
                  <c:v>29.873999999999999</c:v>
                </c:pt>
                <c:pt idx="46830">
                  <c:v>29.873999999999999</c:v>
                </c:pt>
                <c:pt idx="46831">
                  <c:v>29.873999999999999</c:v>
                </c:pt>
                <c:pt idx="46832">
                  <c:v>29.873999999999999</c:v>
                </c:pt>
                <c:pt idx="46833">
                  <c:v>29.873999999999999</c:v>
                </c:pt>
                <c:pt idx="46834">
                  <c:v>29.873999999999999</c:v>
                </c:pt>
                <c:pt idx="46835">
                  <c:v>29.873999999999999</c:v>
                </c:pt>
                <c:pt idx="46836">
                  <c:v>29.873999999999999</c:v>
                </c:pt>
                <c:pt idx="46837">
                  <c:v>29.873999999999999</c:v>
                </c:pt>
                <c:pt idx="46838">
                  <c:v>29.873999999999999</c:v>
                </c:pt>
                <c:pt idx="46839">
                  <c:v>29.873999999999999</c:v>
                </c:pt>
                <c:pt idx="46840">
                  <c:v>29.873999999999999</c:v>
                </c:pt>
                <c:pt idx="46841">
                  <c:v>29.873999999999999</c:v>
                </c:pt>
                <c:pt idx="46842">
                  <c:v>29.873999999999999</c:v>
                </c:pt>
                <c:pt idx="46843">
                  <c:v>29.873999999999999</c:v>
                </c:pt>
                <c:pt idx="46844">
                  <c:v>29.873999999999999</c:v>
                </c:pt>
                <c:pt idx="46845">
                  <c:v>29.873999999999999</c:v>
                </c:pt>
                <c:pt idx="46846">
                  <c:v>29.873999999999999</c:v>
                </c:pt>
                <c:pt idx="46847">
                  <c:v>29.873999999999999</c:v>
                </c:pt>
                <c:pt idx="46848">
                  <c:v>29.873999999999999</c:v>
                </c:pt>
                <c:pt idx="46849">
                  <c:v>29.873999999999999</c:v>
                </c:pt>
                <c:pt idx="46850">
                  <c:v>29.873999999999999</c:v>
                </c:pt>
                <c:pt idx="46851">
                  <c:v>29.873999999999999</c:v>
                </c:pt>
                <c:pt idx="46852">
                  <c:v>29.873999999999999</c:v>
                </c:pt>
                <c:pt idx="46853">
                  <c:v>29.873999999999999</c:v>
                </c:pt>
                <c:pt idx="46854">
                  <c:v>29.873999999999999</c:v>
                </c:pt>
                <c:pt idx="46855">
                  <c:v>29.873999999999999</c:v>
                </c:pt>
                <c:pt idx="46856">
                  <c:v>29.873999999999999</c:v>
                </c:pt>
                <c:pt idx="46857">
                  <c:v>29.873999999999999</c:v>
                </c:pt>
                <c:pt idx="46858">
                  <c:v>29.873999999999999</c:v>
                </c:pt>
                <c:pt idx="46859">
                  <c:v>29.873999999999999</c:v>
                </c:pt>
                <c:pt idx="46860">
                  <c:v>29.873999999999999</c:v>
                </c:pt>
                <c:pt idx="46861">
                  <c:v>29.873999999999999</c:v>
                </c:pt>
                <c:pt idx="46862">
                  <c:v>29.873999999999999</c:v>
                </c:pt>
                <c:pt idx="46863">
                  <c:v>29.873999999999999</c:v>
                </c:pt>
                <c:pt idx="46864">
                  <c:v>29.873999999999999</c:v>
                </c:pt>
                <c:pt idx="46865">
                  <c:v>29.873999999999999</c:v>
                </c:pt>
                <c:pt idx="46866">
                  <c:v>29.873999999999999</c:v>
                </c:pt>
                <c:pt idx="46867">
                  <c:v>29.873999999999999</c:v>
                </c:pt>
                <c:pt idx="46868">
                  <c:v>29.873999999999999</c:v>
                </c:pt>
                <c:pt idx="46869">
                  <c:v>29.873999999999999</c:v>
                </c:pt>
                <c:pt idx="46870">
                  <c:v>29.873999999999999</c:v>
                </c:pt>
                <c:pt idx="46871">
                  <c:v>29.873999999999999</c:v>
                </c:pt>
                <c:pt idx="46872">
                  <c:v>29.873999999999999</c:v>
                </c:pt>
                <c:pt idx="46873">
                  <c:v>29.873999999999999</c:v>
                </c:pt>
                <c:pt idx="46874">
                  <c:v>29.873999999999999</c:v>
                </c:pt>
                <c:pt idx="46875">
                  <c:v>29.873999999999999</c:v>
                </c:pt>
                <c:pt idx="46876">
                  <c:v>29.873999999999999</c:v>
                </c:pt>
                <c:pt idx="46877">
                  <c:v>29.873999999999999</c:v>
                </c:pt>
                <c:pt idx="46878">
                  <c:v>29.873999999999999</c:v>
                </c:pt>
                <c:pt idx="46879">
                  <c:v>29.873999999999999</c:v>
                </c:pt>
                <c:pt idx="46880">
                  <c:v>29.873999999999999</c:v>
                </c:pt>
                <c:pt idx="46881">
                  <c:v>29.873999999999999</c:v>
                </c:pt>
                <c:pt idx="46882">
                  <c:v>29.873999999999999</c:v>
                </c:pt>
                <c:pt idx="46883">
                  <c:v>29.873999999999999</c:v>
                </c:pt>
                <c:pt idx="46884">
                  <c:v>29.873999999999999</c:v>
                </c:pt>
                <c:pt idx="46885">
                  <c:v>29.873999999999999</c:v>
                </c:pt>
                <c:pt idx="46886">
                  <c:v>29.873999999999999</c:v>
                </c:pt>
                <c:pt idx="46887">
                  <c:v>29.873999999999999</c:v>
                </c:pt>
                <c:pt idx="46888">
                  <c:v>29.873999999999999</c:v>
                </c:pt>
                <c:pt idx="46889">
                  <c:v>29.873999999999999</c:v>
                </c:pt>
                <c:pt idx="46890">
                  <c:v>29.873999999999999</c:v>
                </c:pt>
                <c:pt idx="46891">
                  <c:v>29.873999999999999</c:v>
                </c:pt>
                <c:pt idx="46892">
                  <c:v>29.873999999999999</c:v>
                </c:pt>
                <c:pt idx="46893">
                  <c:v>29.873999999999999</c:v>
                </c:pt>
                <c:pt idx="46894">
                  <c:v>29.873999999999999</c:v>
                </c:pt>
                <c:pt idx="46895">
                  <c:v>29.873999999999999</c:v>
                </c:pt>
                <c:pt idx="46896">
                  <c:v>29.873999999999999</c:v>
                </c:pt>
                <c:pt idx="46897">
                  <c:v>29.873999999999999</c:v>
                </c:pt>
                <c:pt idx="46898">
                  <c:v>29.873999999999999</c:v>
                </c:pt>
                <c:pt idx="46899">
                  <c:v>29.873999999999999</c:v>
                </c:pt>
                <c:pt idx="46900">
                  <c:v>29.873999999999999</c:v>
                </c:pt>
                <c:pt idx="46901">
                  <c:v>29.873999999999999</c:v>
                </c:pt>
                <c:pt idx="46902">
                  <c:v>29.873999999999999</c:v>
                </c:pt>
                <c:pt idx="46903">
                  <c:v>29.873999999999999</c:v>
                </c:pt>
                <c:pt idx="46904">
                  <c:v>29.873999999999999</c:v>
                </c:pt>
                <c:pt idx="46905">
                  <c:v>29.873999999999999</c:v>
                </c:pt>
                <c:pt idx="46906">
                  <c:v>29.873999999999999</c:v>
                </c:pt>
                <c:pt idx="46907">
                  <c:v>29.873999999999999</c:v>
                </c:pt>
                <c:pt idx="46908">
                  <c:v>29.873999999999999</c:v>
                </c:pt>
                <c:pt idx="46909">
                  <c:v>29.873999999999999</c:v>
                </c:pt>
                <c:pt idx="46910">
                  <c:v>29.873999999999999</c:v>
                </c:pt>
                <c:pt idx="46911">
                  <c:v>29.873999999999999</c:v>
                </c:pt>
                <c:pt idx="46912">
                  <c:v>29.873999999999999</c:v>
                </c:pt>
                <c:pt idx="46913">
                  <c:v>29.873999999999999</c:v>
                </c:pt>
                <c:pt idx="46914">
                  <c:v>29.873999999999999</c:v>
                </c:pt>
                <c:pt idx="46915">
                  <c:v>29.873999999999999</c:v>
                </c:pt>
                <c:pt idx="46916">
                  <c:v>29.873999999999999</c:v>
                </c:pt>
                <c:pt idx="46917">
                  <c:v>29.873999999999999</c:v>
                </c:pt>
                <c:pt idx="46918">
                  <c:v>29.873999999999999</c:v>
                </c:pt>
                <c:pt idx="46919">
                  <c:v>29.873999999999999</c:v>
                </c:pt>
                <c:pt idx="46920">
                  <c:v>29.873999999999999</c:v>
                </c:pt>
                <c:pt idx="46921">
                  <c:v>29.873999999999999</c:v>
                </c:pt>
                <c:pt idx="46922">
                  <c:v>29.873999999999999</c:v>
                </c:pt>
                <c:pt idx="46923">
                  <c:v>29.873999999999999</c:v>
                </c:pt>
                <c:pt idx="46924">
                  <c:v>29.873999999999999</c:v>
                </c:pt>
                <c:pt idx="46925">
                  <c:v>29.873999999999999</c:v>
                </c:pt>
                <c:pt idx="46926">
                  <c:v>29.873999999999999</c:v>
                </c:pt>
                <c:pt idx="46927">
                  <c:v>29.873999999999999</c:v>
                </c:pt>
                <c:pt idx="46928">
                  <c:v>29.873999999999999</c:v>
                </c:pt>
                <c:pt idx="46929">
                  <c:v>29.873999999999999</c:v>
                </c:pt>
                <c:pt idx="46930">
                  <c:v>29.873999999999999</c:v>
                </c:pt>
                <c:pt idx="46931">
                  <c:v>29.873999999999999</c:v>
                </c:pt>
                <c:pt idx="46932">
                  <c:v>29.873999999999999</c:v>
                </c:pt>
                <c:pt idx="46933">
                  <c:v>29.873999999999999</c:v>
                </c:pt>
                <c:pt idx="46934">
                  <c:v>29.873999999999999</c:v>
                </c:pt>
                <c:pt idx="46935">
                  <c:v>29.873999999999999</c:v>
                </c:pt>
                <c:pt idx="46936">
                  <c:v>29.873999999999999</c:v>
                </c:pt>
                <c:pt idx="46937">
                  <c:v>29.873999999999999</c:v>
                </c:pt>
                <c:pt idx="46938">
                  <c:v>29.873999999999999</c:v>
                </c:pt>
                <c:pt idx="46939">
                  <c:v>29.873999999999999</c:v>
                </c:pt>
                <c:pt idx="46940">
                  <c:v>29.873999999999999</c:v>
                </c:pt>
                <c:pt idx="46941">
                  <c:v>29.873999999999999</c:v>
                </c:pt>
                <c:pt idx="46942">
                  <c:v>29.873999999999999</c:v>
                </c:pt>
                <c:pt idx="46943">
                  <c:v>29.873999999999999</c:v>
                </c:pt>
                <c:pt idx="46944">
                  <c:v>29.873999999999999</c:v>
                </c:pt>
                <c:pt idx="46945">
                  <c:v>29.873999999999999</c:v>
                </c:pt>
                <c:pt idx="46946">
                  <c:v>29.873999999999999</c:v>
                </c:pt>
                <c:pt idx="46947">
                  <c:v>29.873999999999999</c:v>
                </c:pt>
                <c:pt idx="46948">
                  <c:v>29.873999999999999</c:v>
                </c:pt>
                <c:pt idx="46949">
                  <c:v>29.873999999999999</c:v>
                </c:pt>
                <c:pt idx="46950">
                  <c:v>29.873999999999999</c:v>
                </c:pt>
                <c:pt idx="46951">
                  <c:v>29.873999999999999</c:v>
                </c:pt>
                <c:pt idx="46952">
                  <c:v>29.873999999999999</c:v>
                </c:pt>
                <c:pt idx="46953">
                  <c:v>29.873999999999999</c:v>
                </c:pt>
                <c:pt idx="46954">
                  <c:v>29.873999999999999</c:v>
                </c:pt>
                <c:pt idx="46955">
                  <c:v>29.873999999999999</c:v>
                </c:pt>
                <c:pt idx="46956">
                  <c:v>29.873999999999999</c:v>
                </c:pt>
                <c:pt idx="46957">
                  <c:v>29.873999999999999</c:v>
                </c:pt>
                <c:pt idx="46958">
                  <c:v>29.873999999999999</c:v>
                </c:pt>
                <c:pt idx="46959">
                  <c:v>29.873999999999999</c:v>
                </c:pt>
                <c:pt idx="46960">
                  <c:v>29.873999999999999</c:v>
                </c:pt>
                <c:pt idx="46961">
                  <c:v>29.873999999999999</c:v>
                </c:pt>
                <c:pt idx="46962">
                  <c:v>29.873999999999999</c:v>
                </c:pt>
                <c:pt idx="46963">
                  <c:v>29.873999999999999</c:v>
                </c:pt>
                <c:pt idx="46964">
                  <c:v>29.873999999999999</c:v>
                </c:pt>
                <c:pt idx="46965">
                  <c:v>29.873999999999999</c:v>
                </c:pt>
                <c:pt idx="46966">
                  <c:v>29.873999999999999</c:v>
                </c:pt>
                <c:pt idx="46967">
                  <c:v>29.873999999999999</c:v>
                </c:pt>
                <c:pt idx="46968">
                  <c:v>29.873999999999999</c:v>
                </c:pt>
                <c:pt idx="46969">
                  <c:v>29.873999999999999</c:v>
                </c:pt>
                <c:pt idx="46970">
                  <c:v>29.873999999999999</c:v>
                </c:pt>
                <c:pt idx="46971">
                  <c:v>29.873999999999999</c:v>
                </c:pt>
                <c:pt idx="46972">
                  <c:v>29.873999999999999</c:v>
                </c:pt>
                <c:pt idx="46973">
                  <c:v>29.873999999999999</c:v>
                </c:pt>
                <c:pt idx="46974">
                  <c:v>29.873999999999999</c:v>
                </c:pt>
                <c:pt idx="46975">
                  <c:v>29.873999999999999</c:v>
                </c:pt>
                <c:pt idx="46976">
                  <c:v>29.873999999999999</c:v>
                </c:pt>
                <c:pt idx="46977">
                  <c:v>29.873999999999999</c:v>
                </c:pt>
                <c:pt idx="46978">
                  <c:v>29.873999999999999</c:v>
                </c:pt>
                <c:pt idx="46979">
                  <c:v>29.873999999999999</c:v>
                </c:pt>
                <c:pt idx="46980">
                  <c:v>29.873999999999999</c:v>
                </c:pt>
                <c:pt idx="46981">
                  <c:v>29.873999999999999</c:v>
                </c:pt>
                <c:pt idx="46982">
                  <c:v>29.873999999999999</c:v>
                </c:pt>
                <c:pt idx="46983">
                  <c:v>29.873999999999999</c:v>
                </c:pt>
                <c:pt idx="46984">
                  <c:v>29.873999999999999</c:v>
                </c:pt>
                <c:pt idx="46985">
                  <c:v>29.873999999999999</c:v>
                </c:pt>
                <c:pt idx="46986">
                  <c:v>29.873999999999999</c:v>
                </c:pt>
                <c:pt idx="46987">
                  <c:v>29.873999999999999</c:v>
                </c:pt>
                <c:pt idx="46988">
                  <c:v>29.873999999999999</c:v>
                </c:pt>
                <c:pt idx="46989">
                  <c:v>29.873999999999999</c:v>
                </c:pt>
                <c:pt idx="46990">
                  <c:v>29.873999999999999</c:v>
                </c:pt>
                <c:pt idx="46991">
                  <c:v>29.873999999999999</c:v>
                </c:pt>
                <c:pt idx="46992">
                  <c:v>29.873999999999999</c:v>
                </c:pt>
                <c:pt idx="46993">
                  <c:v>29.873999999999999</c:v>
                </c:pt>
                <c:pt idx="46994">
                  <c:v>29.873999999999999</c:v>
                </c:pt>
                <c:pt idx="46995">
                  <c:v>29.873999999999999</c:v>
                </c:pt>
                <c:pt idx="46996">
                  <c:v>29.873999999999999</c:v>
                </c:pt>
                <c:pt idx="46997">
                  <c:v>29.873999999999999</c:v>
                </c:pt>
                <c:pt idx="46998">
                  <c:v>29.873999999999999</c:v>
                </c:pt>
                <c:pt idx="46999">
                  <c:v>29.873999999999999</c:v>
                </c:pt>
                <c:pt idx="47000">
                  <c:v>29.873999999999999</c:v>
                </c:pt>
                <c:pt idx="47001">
                  <c:v>29.873999999999999</c:v>
                </c:pt>
                <c:pt idx="47002">
                  <c:v>29.873999999999999</c:v>
                </c:pt>
                <c:pt idx="47003">
                  <c:v>29.873999999999999</c:v>
                </c:pt>
                <c:pt idx="47004">
                  <c:v>29.873999999999999</c:v>
                </c:pt>
                <c:pt idx="47005">
                  <c:v>29.873999999999999</c:v>
                </c:pt>
                <c:pt idx="47006">
                  <c:v>29.873999999999999</c:v>
                </c:pt>
                <c:pt idx="47007">
                  <c:v>29.873999999999999</c:v>
                </c:pt>
                <c:pt idx="47008">
                  <c:v>29.873999999999999</c:v>
                </c:pt>
                <c:pt idx="47009">
                  <c:v>29.873999999999999</c:v>
                </c:pt>
                <c:pt idx="47010">
                  <c:v>29.873999999999999</c:v>
                </c:pt>
                <c:pt idx="47011">
                  <c:v>29.873999999999999</c:v>
                </c:pt>
                <c:pt idx="47012">
                  <c:v>29.873999999999999</c:v>
                </c:pt>
                <c:pt idx="47013">
                  <c:v>29.873999999999999</c:v>
                </c:pt>
                <c:pt idx="47014">
                  <c:v>29.873999999999999</c:v>
                </c:pt>
                <c:pt idx="47015">
                  <c:v>29.873999999999999</c:v>
                </c:pt>
                <c:pt idx="47016">
                  <c:v>29.873999999999999</c:v>
                </c:pt>
                <c:pt idx="47017">
                  <c:v>29.873999999999999</c:v>
                </c:pt>
                <c:pt idx="47018">
                  <c:v>29.873999999999999</c:v>
                </c:pt>
                <c:pt idx="47019">
                  <c:v>29.873999999999999</c:v>
                </c:pt>
                <c:pt idx="47020">
                  <c:v>29.873999999999999</c:v>
                </c:pt>
                <c:pt idx="47021">
                  <c:v>29.873999999999999</c:v>
                </c:pt>
                <c:pt idx="47022">
                  <c:v>29.873999999999999</c:v>
                </c:pt>
                <c:pt idx="47023">
                  <c:v>29.873999999999999</c:v>
                </c:pt>
                <c:pt idx="47024">
                  <c:v>29.873999999999999</c:v>
                </c:pt>
                <c:pt idx="47025">
                  <c:v>29.873999999999999</c:v>
                </c:pt>
                <c:pt idx="47026">
                  <c:v>29.873999999999999</c:v>
                </c:pt>
                <c:pt idx="47027">
                  <c:v>29.873999999999999</c:v>
                </c:pt>
                <c:pt idx="47028">
                  <c:v>29.873999999999999</c:v>
                </c:pt>
                <c:pt idx="47029">
                  <c:v>29.873999999999999</c:v>
                </c:pt>
                <c:pt idx="47030">
                  <c:v>29.873999999999999</c:v>
                </c:pt>
                <c:pt idx="47031">
                  <c:v>29.873999999999999</c:v>
                </c:pt>
                <c:pt idx="47032">
                  <c:v>29.873999999999999</c:v>
                </c:pt>
                <c:pt idx="47033">
                  <c:v>29.873999999999999</c:v>
                </c:pt>
                <c:pt idx="47034">
                  <c:v>29.873999999999999</c:v>
                </c:pt>
                <c:pt idx="47035">
                  <c:v>29.873999999999999</c:v>
                </c:pt>
                <c:pt idx="47036">
                  <c:v>29.873999999999999</c:v>
                </c:pt>
                <c:pt idx="47037">
                  <c:v>29.873999999999999</c:v>
                </c:pt>
                <c:pt idx="47038">
                  <c:v>29.873999999999999</c:v>
                </c:pt>
                <c:pt idx="47039">
                  <c:v>29.873999999999999</c:v>
                </c:pt>
                <c:pt idx="47040">
                  <c:v>29.873999999999999</c:v>
                </c:pt>
                <c:pt idx="47041">
                  <c:v>29.873999999999999</c:v>
                </c:pt>
                <c:pt idx="47042">
                  <c:v>29.873999999999999</c:v>
                </c:pt>
                <c:pt idx="47043">
                  <c:v>29.873999999999999</c:v>
                </c:pt>
                <c:pt idx="47044">
                  <c:v>29.873999999999999</c:v>
                </c:pt>
                <c:pt idx="47045">
                  <c:v>29.873999999999999</c:v>
                </c:pt>
                <c:pt idx="47046">
                  <c:v>29.873999999999999</c:v>
                </c:pt>
                <c:pt idx="47047">
                  <c:v>29.873999999999999</c:v>
                </c:pt>
                <c:pt idx="47048">
                  <c:v>29.873999999999999</c:v>
                </c:pt>
                <c:pt idx="47049">
                  <c:v>29.873999999999999</c:v>
                </c:pt>
                <c:pt idx="47050">
                  <c:v>29.873999999999999</c:v>
                </c:pt>
                <c:pt idx="47051">
                  <c:v>29.873999999999999</c:v>
                </c:pt>
                <c:pt idx="47052">
                  <c:v>29.873999999999999</c:v>
                </c:pt>
                <c:pt idx="47053">
                  <c:v>29.873999999999999</c:v>
                </c:pt>
                <c:pt idx="47054">
                  <c:v>29.873999999999999</c:v>
                </c:pt>
                <c:pt idx="47055">
                  <c:v>29.873999999999999</c:v>
                </c:pt>
                <c:pt idx="47056">
                  <c:v>29.873999999999999</c:v>
                </c:pt>
                <c:pt idx="47057">
                  <c:v>29.873999999999999</c:v>
                </c:pt>
                <c:pt idx="47058">
                  <c:v>29.873999999999999</c:v>
                </c:pt>
                <c:pt idx="47059">
                  <c:v>29.873999999999999</c:v>
                </c:pt>
                <c:pt idx="47060">
                  <c:v>29.873999999999999</c:v>
                </c:pt>
                <c:pt idx="47061">
                  <c:v>29.873999999999999</c:v>
                </c:pt>
                <c:pt idx="47062">
                  <c:v>29.873999999999999</c:v>
                </c:pt>
                <c:pt idx="47063">
                  <c:v>29.873999999999999</c:v>
                </c:pt>
                <c:pt idx="47064">
                  <c:v>29.873999999999999</c:v>
                </c:pt>
                <c:pt idx="47065">
                  <c:v>29.873999999999999</c:v>
                </c:pt>
                <c:pt idx="47066">
                  <c:v>29.873999999999999</c:v>
                </c:pt>
                <c:pt idx="47067">
                  <c:v>29.873999999999999</c:v>
                </c:pt>
                <c:pt idx="47068">
                  <c:v>29.873999999999999</c:v>
                </c:pt>
                <c:pt idx="47069">
                  <c:v>29.873999999999999</c:v>
                </c:pt>
                <c:pt idx="47070">
                  <c:v>29.873999999999999</c:v>
                </c:pt>
                <c:pt idx="47071">
                  <c:v>29.873999999999999</c:v>
                </c:pt>
                <c:pt idx="47072">
                  <c:v>29.873999999999999</c:v>
                </c:pt>
                <c:pt idx="47073">
                  <c:v>29.873999999999999</c:v>
                </c:pt>
                <c:pt idx="47074">
                  <c:v>29.873999999999999</c:v>
                </c:pt>
                <c:pt idx="47075">
                  <c:v>29.873999999999999</c:v>
                </c:pt>
                <c:pt idx="47076">
                  <c:v>29.873999999999999</c:v>
                </c:pt>
                <c:pt idx="47077">
                  <c:v>29.873999999999999</c:v>
                </c:pt>
                <c:pt idx="47078">
                  <c:v>29.873999999999999</c:v>
                </c:pt>
                <c:pt idx="47079">
                  <c:v>29.873999999999999</c:v>
                </c:pt>
                <c:pt idx="47080">
                  <c:v>29.873999999999999</c:v>
                </c:pt>
                <c:pt idx="47081">
                  <c:v>29.873999999999999</c:v>
                </c:pt>
                <c:pt idx="47082">
                  <c:v>29.873999999999999</c:v>
                </c:pt>
                <c:pt idx="47083">
                  <c:v>29.873999999999999</c:v>
                </c:pt>
                <c:pt idx="47084">
                  <c:v>29.873999999999999</c:v>
                </c:pt>
                <c:pt idx="47085">
                  <c:v>29.873999999999999</c:v>
                </c:pt>
                <c:pt idx="47086">
                  <c:v>29.873999999999999</c:v>
                </c:pt>
                <c:pt idx="47087">
                  <c:v>29.873999999999999</c:v>
                </c:pt>
                <c:pt idx="47088">
                  <c:v>29.873999999999999</c:v>
                </c:pt>
                <c:pt idx="47089">
                  <c:v>29.873999999999999</c:v>
                </c:pt>
                <c:pt idx="47090">
                  <c:v>29.873999999999999</c:v>
                </c:pt>
                <c:pt idx="47091">
                  <c:v>29.873999999999999</c:v>
                </c:pt>
                <c:pt idx="47092">
                  <c:v>29.873999999999999</c:v>
                </c:pt>
                <c:pt idx="47093">
                  <c:v>29.873999999999999</c:v>
                </c:pt>
                <c:pt idx="47094">
                  <c:v>29.873999999999999</c:v>
                </c:pt>
                <c:pt idx="47095">
                  <c:v>29.873999999999999</c:v>
                </c:pt>
                <c:pt idx="47096">
                  <c:v>29.873999999999999</c:v>
                </c:pt>
                <c:pt idx="47097">
                  <c:v>29.873999999999999</c:v>
                </c:pt>
                <c:pt idx="47098">
                  <c:v>29.873999999999999</c:v>
                </c:pt>
                <c:pt idx="47099">
                  <c:v>29.873999999999999</c:v>
                </c:pt>
                <c:pt idx="47100">
                  <c:v>29.873999999999999</c:v>
                </c:pt>
                <c:pt idx="47101">
                  <c:v>29.873999999999999</c:v>
                </c:pt>
                <c:pt idx="47102">
                  <c:v>29.873999999999999</c:v>
                </c:pt>
                <c:pt idx="47103">
                  <c:v>29.873999999999999</c:v>
                </c:pt>
                <c:pt idx="47104">
                  <c:v>29.873999999999999</c:v>
                </c:pt>
                <c:pt idx="47105">
                  <c:v>29.873999999999999</c:v>
                </c:pt>
                <c:pt idx="47106">
                  <c:v>29.873999999999999</c:v>
                </c:pt>
                <c:pt idx="47107">
                  <c:v>29.873999999999999</c:v>
                </c:pt>
                <c:pt idx="47108">
                  <c:v>29.873999999999999</c:v>
                </c:pt>
                <c:pt idx="47109">
                  <c:v>29.873999999999999</c:v>
                </c:pt>
                <c:pt idx="47110">
                  <c:v>29.873999999999999</c:v>
                </c:pt>
                <c:pt idx="47111">
                  <c:v>29.873999999999999</c:v>
                </c:pt>
                <c:pt idx="47112">
                  <c:v>29.873999999999999</c:v>
                </c:pt>
                <c:pt idx="47113">
                  <c:v>29.873999999999999</c:v>
                </c:pt>
                <c:pt idx="47114">
                  <c:v>29.873999999999999</c:v>
                </c:pt>
                <c:pt idx="47115">
                  <c:v>29.873999999999999</c:v>
                </c:pt>
                <c:pt idx="47116">
                  <c:v>29.873999999999999</c:v>
                </c:pt>
                <c:pt idx="47117">
                  <c:v>29.873999999999999</c:v>
                </c:pt>
                <c:pt idx="47118">
                  <c:v>29.873999999999999</c:v>
                </c:pt>
                <c:pt idx="47119">
                  <c:v>29.873999999999999</c:v>
                </c:pt>
                <c:pt idx="47120">
                  <c:v>29.873999999999999</c:v>
                </c:pt>
                <c:pt idx="47121">
                  <c:v>29.873999999999999</c:v>
                </c:pt>
                <c:pt idx="47122">
                  <c:v>29.873999999999999</c:v>
                </c:pt>
                <c:pt idx="47123">
                  <c:v>29.873999999999999</c:v>
                </c:pt>
                <c:pt idx="47124">
                  <c:v>29.873999999999999</c:v>
                </c:pt>
                <c:pt idx="47125">
                  <c:v>29.873999999999999</c:v>
                </c:pt>
                <c:pt idx="47126">
                  <c:v>29.873999999999999</c:v>
                </c:pt>
                <c:pt idx="47127">
                  <c:v>29.873999999999999</c:v>
                </c:pt>
                <c:pt idx="47128">
                  <c:v>29.873999999999999</c:v>
                </c:pt>
                <c:pt idx="47129">
                  <c:v>29.873999999999999</c:v>
                </c:pt>
                <c:pt idx="47130">
                  <c:v>29.873999999999999</c:v>
                </c:pt>
                <c:pt idx="47131">
                  <c:v>29.873999999999999</c:v>
                </c:pt>
                <c:pt idx="47132">
                  <c:v>29.873999999999999</c:v>
                </c:pt>
                <c:pt idx="47133">
                  <c:v>29.873999999999999</c:v>
                </c:pt>
                <c:pt idx="47134">
                  <c:v>29.873999999999999</c:v>
                </c:pt>
                <c:pt idx="47135">
                  <c:v>29.873999999999999</c:v>
                </c:pt>
                <c:pt idx="47136">
                  <c:v>29.873999999999999</c:v>
                </c:pt>
                <c:pt idx="47137">
                  <c:v>29.873999999999999</c:v>
                </c:pt>
                <c:pt idx="47138">
                  <c:v>29.873999999999999</c:v>
                </c:pt>
                <c:pt idx="47139">
                  <c:v>29.873999999999999</c:v>
                </c:pt>
                <c:pt idx="47140">
                  <c:v>29.873999999999999</c:v>
                </c:pt>
                <c:pt idx="47141">
                  <c:v>29.873999999999999</c:v>
                </c:pt>
                <c:pt idx="47142">
                  <c:v>29.873999999999999</c:v>
                </c:pt>
                <c:pt idx="47143">
                  <c:v>29.873999999999999</c:v>
                </c:pt>
                <c:pt idx="47144">
                  <c:v>29.873999999999999</c:v>
                </c:pt>
                <c:pt idx="47145">
                  <c:v>29.873999999999999</c:v>
                </c:pt>
                <c:pt idx="47146">
                  <c:v>29.873999999999999</c:v>
                </c:pt>
                <c:pt idx="47147">
                  <c:v>29.873999999999999</c:v>
                </c:pt>
                <c:pt idx="47148">
                  <c:v>29.873999999999999</c:v>
                </c:pt>
                <c:pt idx="47149">
                  <c:v>29.873999999999999</c:v>
                </c:pt>
                <c:pt idx="47150">
                  <c:v>29.873999999999999</c:v>
                </c:pt>
                <c:pt idx="47151">
                  <c:v>29.873999999999999</c:v>
                </c:pt>
                <c:pt idx="47152">
                  <c:v>29.873999999999999</c:v>
                </c:pt>
                <c:pt idx="47153">
                  <c:v>29.873999999999999</c:v>
                </c:pt>
                <c:pt idx="47154">
                  <c:v>29.873999999999999</c:v>
                </c:pt>
                <c:pt idx="47155">
                  <c:v>29.873999999999999</c:v>
                </c:pt>
                <c:pt idx="47156">
                  <c:v>29.873999999999999</c:v>
                </c:pt>
                <c:pt idx="47157">
                  <c:v>29.873999999999999</c:v>
                </c:pt>
                <c:pt idx="47158">
                  <c:v>29.873999999999999</c:v>
                </c:pt>
                <c:pt idx="47159">
                  <c:v>29.873999999999999</c:v>
                </c:pt>
                <c:pt idx="47160">
                  <c:v>29.873999999999999</c:v>
                </c:pt>
                <c:pt idx="47161">
                  <c:v>29.873999999999999</c:v>
                </c:pt>
                <c:pt idx="47162">
                  <c:v>29.873999999999999</c:v>
                </c:pt>
                <c:pt idx="47163">
                  <c:v>29.873999999999999</c:v>
                </c:pt>
                <c:pt idx="47164">
                  <c:v>29.873999999999999</c:v>
                </c:pt>
                <c:pt idx="47165">
                  <c:v>29.873999999999999</c:v>
                </c:pt>
                <c:pt idx="47166">
                  <c:v>29.873999999999999</c:v>
                </c:pt>
                <c:pt idx="47167">
                  <c:v>29.873999999999999</c:v>
                </c:pt>
                <c:pt idx="47168">
                  <c:v>29.873999999999999</c:v>
                </c:pt>
                <c:pt idx="47169">
                  <c:v>29.873999999999999</c:v>
                </c:pt>
                <c:pt idx="47170">
                  <c:v>29.873999999999999</c:v>
                </c:pt>
                <c:pt idx="47171">
                  <c:v>29.873999999999999</c:v>
                </c:pt>
                <c:pt idx="47172">
                  <c:v>29.873999999999999</c:v>
                </c:pt>
                <c:pt idx="47173">
                  <c:v>29.873999999999999</c:v>
                </c:pt>
                <c:pt idx="47174">
                  <c:v>29.873999999999999</c:v>
                </c:pt>
                <c:pt idx="47175">
                  <c:v>29.873999999999999</c:v>
                </c:pt>
                <c:pt idx="47176">
                  <c:v>29.873999999999999</c:v>
                </c:pt>
                <c:pt idx="47177">
                  <c:v>29.873999999999999</c:v>
                </c:pt>
                <c:pt idx="47178">
                  <c:v>29.873999999999999</c:v>
                </c:pt>
                <c:pt idx="47179">
                  <c:v>29.873999999999999</c:v>
                </c:pt>
                <c:pt idx="47180">
                  <c:v>29.873999999999999</c:v>
                </c:pt>
                <c:pt idx="47181">
                  <c:v>29.873999999999999</c:v>
                </c:pt>
                <c:pt idx="47182">
                  <c:v>29.873999999999999</c:v>
                </c:pt>
                <c:pt idx="47183">
                  <c:v>29.873999999999999</c:v>
                </c:pt>
                <c:pt idx="47184">
                  <c:v>29.873999999999999</c:v>
                </c:pt>
                <c:pt idx="47185">
                  <c:v>29.873999999999999</c:v>
                </c:pt>
                <c:pt idx="47186">
                  <c:v>29.873999999999999</c:v>
                </c:pt>
                <c:pt idx="47187">
                  <c:v>29.873999999999999</c:v>
                </c:pt>
                <c:pt idx="47188">
                  <c:v>29.873999999999999</c:v>
                </c:pt>
                <c:pt idx="47189">
                  <c:v>29.873999999999999</c:v>
                </c:pt>
                <c:pt idx="47190">
                  <c:v>29.873999999999999</c:v>
                </c:pt>
                <c:pt idx="47191">
                  <c:v>29.873999999999999</c:v>
                </c:pt>
                <c:pt idx="47192">
                  <c:v>29.873999999999999</c:v>
                </c:pt>
                <c:pt idx="47193">
                  <c:v>29.873999999999999</c:v>
                </c:pt>
                <c:pt idx="47194">
                  <c:v>29.873999999999999</c:v>
                </c:pt>
                <c:pt idx="47195">
                  <c:v>29.873999999999999</c:v>
                </c:pt>
                <c:pt idx="47196">
                  <c:v>29.873999999999999</c:v>
                </c:pt>
                <c:pt idx="47197">
                  <c:v>29.873999999999999</c:v>
                </c:pt>
                <c:pt idx="47198">
                  <c:v>29.873999999999999</c:v>
                </c:pt>
                <c:pt idx="47199">
                  <c:v>29.873999999999999</c:v>
                </c:pt>
                <c:pt idx="47200">
                  <c:v>29.873999999999999</c:v>
                </c:pt>
                <c:pt idx="47201">
                  <c:v>29.873999999999999</c:v>
                </c:pt>
                <c:pt idx="47202">
                  <c:v>29.873999999999999</c:v>
                </c:pt>
                <c:pt idx="47203">
                  <c:v>29.873999999999999</c:v>
                </c:pt>
                <c:pt idx="47204">
                  <c:v>29.873999999999999</c:v>
                </c:pt>
                <c:pt idx="47205">
                  <c:v>29.873999999999999</c:v>
                </c:pt>
                <c:pt idx="47206">
                  <c:v>29.873999999999999</c:v>
                </c:pt>
                <c:pt idx="47207">
                  <c:v>29.873999999999999</c:v>
                </c:pt>
                <c:pt idx="47208">
                  <c:v>29.873999999999999</c:v>
                </c:pt>
                <c:pt idx="47209">
                  <c:v>29.873999999999999</c:v>
                </c:pt>
                <c:pt idx="47210">
                  <c:v>29.873999999999999</c:v>
                </c:pt>
                <c:pt idx="47211">
                  <c:v>29.873999999999999</c:v>
                </c:pt>
                <c:pt idx="47212">
                  <c:v>29.873999999999999</c:v>
                </c:pt>
                <c:pt idx="47213">
                  <c:v>29.873999999999999</c:v>
                </c:pt>
                <c:pt idx="47214">
                  <c:v>29.873999999999999</c:v>
                </c:pt>
                <c:pt idx="47215">
                  <c:v>29.873999999999999</c:v>
                </c:pt>
                <c:pt idx="47216">
                  <c:v>29.873999999999999</c:v>
                </c:pt>
                <c:pt idx="47217">
                  <c:v>29.873999999999999</c:v>
                </c:pt>
                <c:pt idx="47218">
                  <c:v>29.873999999999999</c:v>
                </c:pt>
                <c:pt idx="47219">
                  <c:v>29.873999999999999</c:v>
                </c:pt>
                <c:pt idx="47220">
                  <c:v>29.873999999999999</c:v>
                </c:pt>
                <c:pt idx="47221">
                  <c:v>29.873999999999999</c:v>
                </c:pt>
                <c:pt idx="47222">
                  <c:v>29.873999999999999</c:v>
                </c:pt>
                <c:pt idx="47223">
                  <c:v>29.873999999999999</c:v>
                </c:pt>
                <c:pt idx="47224">
                  <c:v>29.873999999999999</c:v>
                </c:pt>
                <c:pt idx="47225">
                  <c:v>29.873999999999999</c:v>
                </c:pt>
                <c:pt idx="47226">
                  <c:v>29.873999999999999</c:v>
                </c:pt>
                <c:pt idx="47227">
                  <c:v>29.873999999999999</c:v>
                </c:pt>
                <c:pt idx="47228">
                  <c:v>29.873999999999999</c:v>
                </c:pt>
                <c:pt idx="47229">
                  <c:v>29.873999999999999</c:v>
                </c:pt>
                <c:pt idx="47230">
                  <c:v>29.873999999999999</c:v>
                </c:pt>
                <c:pt idx="47231">
                  <c:v>29.873999999999999</c:v>
                </c:pt>
                <c:pt idx="47232">
                  <c:v>29.873999999999999</c:v>
                </c:pt>
                <c:pt idx="47233">
                  <c:v>29.873999999999999</c:v>
                </c:pt>
                <c:pt idx="47234">
                  <c:v>29.873999999999999</c:v>
                </c:pt>
                <c:pt idx="47235">
                  <c:v>29.873999999999999</c:v>
                </c:pt>
                <c:pt idx="47236">
                  <c:v>29.873999999999999</c:v>
                </c:pt>
                <c:pt idx="47237">
                  <c:v>29.873999999999999</c:v>
                </c:pt>
                <c:pt idx="47238">
                  <c:v>29.873999999999999</c:v>
                </c:pt>
                <c:pt idx="47239">
                  <c:v>29.873999999999999</c:v>
                </c:pt>
                <c:pt idx="47240">
                  <c:v>29.873999999999999</c:v>
                </c:pt>
                <c:pt idx="47241">
                  <c:v>29.873999999999999</c:v>
                </c:pt>
                <c:pt idx="47242">
                  <c:v>29.873999999999999</c:v>
                </c:pt>
                <c:pt idx="47243">
                  <c:v>29.873999999999999</c:v>
                </c:pt>
                <c:pt idx="47244">
                  <c:v>29.873999999999999</c:v>
                </c:pt>
                <c:pt idx="47245">
                  <c:v>29.873999999999999</c:v>
                </c:pt>
                <c:pt idx="47246">
                  <c:v>29.873999999999999</c:v>
                </c:pt>
                <c:pt idx="47247">
                  <c:v>29.873999999999999</c:v>
                </c:pt>
                <c:pt idx="47248">
                  <c:v>29.873999999999999</c:v>
                </c:pt>
                <c:pt idx="47249">
                  <c:v>29.873999999999999</c:v>
                </c:pt>
                <c:pt idx="47250">
                  <c:v>29.873999999999999</c:v>
                </c:pt>
                <c:pt idx="47251">
                  <c:v>29.873999999999999</c:v>
                </c:pt>
                <c:pt idx="47252">
                  <c:v>29.873999999999999</c:v>
                </c:pt>
                <c:pt idx="47253">
                  <c:v>29.873999999999999</c:v>
                </c:pt>
                <c:pt idx="47254">
                  <c:v>29.873999999999999</c:v>
                </c:pt>
                <c:pt idx="47255">
                  <c:v>29.873999999999999</c:v>
                </c:pt>
                <c:pt idx="47256">
                  <c:v>29.873999999999999</c:v>
                </c:pt>
                <c:pt idx="47257">
                  <c:v>29.873999999999999</c:v>
                </c:pt>
                <c:pt idx="47258">
                  <c:v>29.873999999999999</c:v>
                </c:pt>
                <c:pt idx="47259">
                  <c:v>29.873999999999999</c:v>
                </c:pt>
                <c:pt idx="47260">
                  <c:v>29.873999999999999</c:v>
                </c:pt>
                <c:pt idx="47261">
                  <c:v>29.873999999999999</c:v>
                </c:pt>
                <c:pt idx="47262">
                  <c:v>29.873999999999999</c:v>
                </c:pt>
                <c:pt idx="47263">
                  <c:v>29.873999999999999</c:v>
                </c:pt>
                <c:pt idx="47264">
                  <c:v>29.873999999999999</c:v>
                </c:pt>
                <c:pt idx="47265">
                  <c:v>29.873999999999999</c:v>
                </c:pt>
                <c:pt idx="47266">
                  <c:v>29.873999999999999</c:v>
                </c:pt>
                <c:pt idx="47267">
                  <c:v>29.873999999999999</c:v>
                </c:pt>
                <c:pt idx="47268">
                  <c:v>29.873999999999999</c:v>
                </c:pt>
                <c:pt idx="47269">
                  <c:v>29.873999999999999</c:v>
                </c:pt>
                <c:pt idx="47270">
                  <c:v>29.873999999999999</c:v>
                </c:pt>
                <c:pt idx="47271">
                  <c:v>29.873999999999999</c:v>
                </c:pt>
                <c:pt idx="47272">
                  <c:v>29.873999999999999</c:v>
                </c:pt>
                <c:pt idx="47273">
                  <c:v>29.873999999999999</c:v>
                </c:pt>
                <c:pt idx="47274">
                  <c:v>29.873999999999999</c:v>
                </c:pt>
                <c:pt idx="47275">
                  <c:v>29.873999999999999</c:v>
                </c:pt>
                <c:pt idx="47276">
                  <c:v>29.873999999999999</c:v>
                </c:pt>
                <c:pt idx="47277">
                  <c:v>29.873999999999999</c:v>
                </c:pt>
                <c:pt idx="47278">
                  <c:v>29.873999999999999</c:v>
                </c:pt>
                <c:pt idx="47279">
                  <c:v>29.873999999999999</c:v>
                </c:pt>
                <c:pt idx="47280">
                  <c:v>29.873999999999999</c:v>
                </c:pt>
                <c:pt idx="47281">
                  <c:v>29.873999999999999</c:v>
                </c:pt>
                <c:pt idx="47282">
                  <c:v>29.873999999999999</c:v>
                </c:pt>
                <c:pt idx="47283">
                  <c:v>29.873999999999999</c:v>
                </c:pt>
                <c:pt idx="47284">
                  <c:v>29.873999999999999</c:v>
                </c:pt>
                <c:pt idx="47285">
                  <c:v>29.873999999999999</c:v>
                </c:pt>
                <c:pt idx="47286">
                  <c:v>29.873999999999999</c:v>
                </c:pt>
                <c:pt idx="47287">
                  <c:v>29.873999999999999</c:v>
                </c:pt>
                <c:pt idx="47288">
                  <c:v>29.873999999999999</c:v>
                </c:pt>
                <c:pt idx="47289">
                  <c:v>29.873999999999999</c:v>
                </c:pt>
                <c:pt idx="47290">
                  <c:v>29.873999999999999</c:v>
                </c:pt>
                <c:pt idx="47291">
                  <c:v>29.873999999999999</c:v>
                </c:pt>
                <c:pt idx="47292">
                  <c:v>29.873999999999999</c:v>
                </c:pt>
                <c:pt idx="47293">
                  <c:v>29.873999999999999</c:v>
                </c:pt>
                <c:pt idx="47294">
                  <c:v>29.873999999999999</c:v>
                </c:pt>
                <c:pt idx="47295">
                  <c:v>29.873999999999999</c:v>
                </c:pt>
                <c:pt idx="47296">
                  <c:v>29.873999999999999</c:v>
                </c:pt>
                <c:pt idx="47297">
                  <c:v>29.873999999999999</c:v>
                </c:pt>
                <c:pt idx="47298">
                  <c:v>29.873999999999999</c:v>
                </c:pt>
                <c:pt idx="47299">
                  <c:v>29.873999999999999</c:v>
                </c:pt>
                <c:pt idx="47300">
                  <c:v>29.873999999999999</c:v>
                </c:pt>
                <c:pt idx="47301">
                  <c:v>29.873999999999999</c:v>
                </c:pt>
                <c:pt idx="47302">
                  <c:v>29.873999999999999</c:v>
                </c:pt>
                <c:pt idx="47303">
                  <c:v>29.873999999999999</c:v>
                </c:pt>
                <c:pt idx="47304">
                  <c:v>29.873999999999999</c:v>
                </c:pt>
                <c:pt idx="47305">
                  <c:v>29.873999999999999</c:v>
                </c:pt>
                <c:pt idx="47306">
                  <c:v>29.873999999999999</c:v>
                </c:pt>
                <c:pt idx="47307">
                  <c:v>29.873999999999999</c:v>
                </c:pt>
                <c:pt idx="47308">
                  <c:v>29.873999999999999</c:v>
                </c:pt>
                <c:pt idx="47309">
                  <c:v>29.873999999999999</c:v>
                </c:pt>
                <c:pt idx="47310">
                  <c:v>29.873999999999999</c:v>
                </c:pt>
                <c:pt idx="47311">
                  <c:v>29.873999999999999</c:v>
                </c:pt>
                <c:pt idx="47312">
                  <c:v>29.873999999999999</c:v>
                </c:pt>
                <c:pt idx="47313">
                  <c:v>29.873999999999999</c:v>
                </c:pt>
                <c:pt idx="47314">
                  <c:v>29.873999999999999</c:v>
                </c:pt>
                <c:pt idx="47315">
                  <c:v>29.873999999999999</c:v>
                </c:pt>
                <c:pt idx="47316">
                  <c:v>29.873999999999999</c:v>
                </c:pt>
                <c:pt idx="47317">
                  <c:v>29.873999999999999</c:v>
                </c:pt>
                <c:pt idx="47318">
                  <c:v>29.873999999999999</c:v>
                </c:pt>
                <c:pt idx="47319">
                  <c:v>29.873999999999999</c:v>
                </c:pt>
                <c:pt idx="47320">
                  <c:v>29.873999999999999</c:v>
                </c:pt>
                <c:pt idx="47321">
                  <c:v>29.873999999999999</c:v>
                </c:pt>
                <c:pt idx="47322">
                  <c:v>29.873999999999999</c:v>
                </c:pt>
                <c:pt idx="47323">
                  <c:v>29.873999999999999</c:v>
                </c:pt>
                <c:pt idx="47324">
                  <c:v>29.873999999999999</c:v>
                </c:pt>
                <c:pt idx="47325">
                  <c:v>29.873999999999999</c:v>
                </c:pt>
                <c:pt idx="47326">
                  <c:v>29.873999999999999</c:v>
                </c:pt>
                <c:pt idx="47327">
                  <c:v>29.873999999999999</c:v>
                </c:pt>
                <c:pt idx="47328">
                  <c:v>29.873999999999999</c:v>
                </c:pt>
                <c:pt idx="47329">
                  <c:v>29.873999999999999</c:v>
                </c:pt>
                <c:pt idx="47330">
                  <c:v>29.873999999999999</c:v>
                </c:pt>
                <c:pt idx="47331">
                  <c:v>29.873999999999999</c:v>
                </c:pt>
                <c:pt idx="47332">
                  <c:v>29.873999999999999</c:v>
                </c:pt>
                <c:pt idx="47333">
                  <c:v>29.873999999999999</c:v>
                </c:pt>
                <c:pt idx="47334">
                  <c:v>29.873999999999999</c:v>
                </c:pt>
                <c:pt idx="47335">
                  <c:v>29.873999999999999</c:v>
                </c:pt>
                <c:pt idx="47336">
                  <c:v>29.873999999999999</c:v>
                </c:pt>
                <c:pt idx="47337">
                  <c:v>29.873999999999999</c:v>
                </c:pt>
                <c:pt idx="47338">
                  <c:v>29.873999999999999</c:v>
                </c:pt>
                <c:pt idx="47339">
                  <c:v>29.873999999999999</c:v>
                </c:pt>
                <c:pt idx="47340">
                  <c:v>29.873999999999999</c:v>
                </c:pt>
                <c:pt idx="47341">
                  <c:v>29.873999999999999</c:v>
                </c:pt>
                <c:pt idx="47342">
                  <c:v>29.873999999999999</c:v>
                </c:pt>
                <c:pt idx="47343">
                  <c:v>29.873999999999999</c:v>
                </c:pt>
                <c:pt idx="47344">
                  <c:v>29.873999999999999</c:v>
                </c:pt>
                <c:pt idx="47345">
                  <c:v>29.873999999999999</c:v>
                </c:pt>
                <c:pt idx="47346">
                  <c:v>29.873999999999999</c:v>
                </c:pt>
                <c:pt idx="47347">
                  <c:v>29.873999999999999</c:v>
                </c:pt>
                <c:pt idx="47348">
                  <c:v>29.873999999999999</c:v>
                </c:pt>
                <c:pt idx="47349">
                  <c:v>29.873999999999999</c:v>
                </c:pt>
                <c:pt idx="47350">
                  <c:v>29.873999999999999</c:v>
                </c:pt>
                <c:pt idx="47351">
                  <c:v>29.873999999999999</c:v>
                </c:pt>
                <c:pt idx="47352">
                  <c:v>29.873999999999999</c:v>
                </c:pt>
                <c:pt idx="47353">
                  <c:v>29.873999999999999</c:v>
                </c:pt>
                <c:pt idx="47354">
                  <c:v>29.873999999999999</c:v>
                </c:pt>
                <c:pt idx="47355">
                  <c:v>29.873999999999999</c:v>
                </c:pt>
                <c:pt idx="47356">
                  <c:v>29.873999999999999</c:v>
                </c:pt>
                <c:pt idx="47357">
                  <c:v>29.873999999999999</c:v>
                </c:pt>
                <c:pt idx="47358">
                  <c:v>29.873999999999999</c:v>
                </c:pt>
                <c:pt idx="47359">
                  <c:v>29.873999999999999</c:v>
                </c:pt>
                <c:pt idx="47360">
                  <c:v>29.873999999999999</c:v>
                </c:pt>
                <c:pt idx="47361">
                  <c:v>29.873999999999999</c:v>
                </c:pt>
                <c:pt idx="47362">
                  <c:v>29.873999999999999</c:v>
                </c:pt>
                <c:pt idx="47363">
                  <c:v>29.873999999999999</c:v>
                </c:pt>
                <c:pt idx="47364">
                  <c:v>29.873999999999999</c:v>
                </c:pt>
                <c:pt idx="47365">
                  <c:v>29.873999999999999</c:v>
                </c:pt>
                <c:pt idx="47366">
                  <c:v>29.873999999999999</c:v>
                </c:pt>
                <c:pt idx="47367">
                  <c:v>29.873999999999999</c:v>
                </c:pt>
                <c:pt idx="47368">
                  <c:v>29.873999999999999</c:v>
                </c:pt>
                <c:pt idx="47369">
                  <c:v>29.873999999999999</c:v>
                </c:pt>
                <c:pt idx="47370">
                  <c:v>29.873999999999999</c:v>
                </c:pt>
                <c:pt idx="47371">
                  <c:v>29.873999999999999</c:v>
                </c:pt>
                <c:pt idx="47372">
                  <c:v>29.873999999999999</c:v>
                </c:pt>
                <c:pt idx="47373">
                  <c:v>29.873999999999999</c:v>
                </c:pt>
                <c:pt idx="47374">
                  <c:v>29.873999999999999</c:v>
                </c:pt>
                <c:pt idx="47375">
                  <c:v>29.873999999999999</c:v>
                </c:pt>
                <c:pt idx="47376">
                  <c:v>29.873999999999999</c:v>
                </c:pt>
                <c:pt idx="47377">
                  <c:v>29.873999999999999</c:v>
                </c:pt>
                <c:pt idx="47378">
                  <c:v>29.873999999999999</c:v>
                </c:pt>
                <c:pt idx="47379">
                  <c:v>29.873999999999999</c:v>
                </c:pt>
                <c:pt idx="47380">
                  <c:v>29.873999999999999</c:v>
                </c:pt>
                <c:pt idx="47381">
                  <c:v>29.873999999999999</c:v>
                </c:pt>
                <c:pt idx="47382">
                  <c:v>29.873999999999999</c:v>
                </c:pt>
                <c:pt idx="47383">
                  <c:v>29.873999999999999</c:v>
                </c:pt>
                <c:pt idx="47384">
                  <c:v>29.873999999999999</c:v>
                </c:pt>
                <c:pt idx="47385">
                  <c:v>29.873999999999999</c:v>
                </c:pt>
                <c:pt idx="47386">
                  <c:v>29.873999999999999</c:v>
                </c:pt>
                <c:pt idx="47387">
                  <c:v>29.873999999999999</c:v>
                </c:pt>
                <c:pt idx="47388">
                  <c:v>29.873999999999999</c:v>
                </c:pt>
                <c:pt idx="47389">
                  <c:v>29.873999999999999</c:v>
                </c:pt>
                <c:pt idx="47390">
                  <c:v>29.873999999999999</c:v>
                </c:pt>
                <c:pt idx="47391">
                  <c:v>29.873999999999999</c:v>
                </c:pt>
                <c:pt idx="47392">
                  <c:v>29.873999999999999</c:v>
                </c:pt>
                <c:pt idx="47393">
                  <c:v>29.873999999999999</c:v>
                </c:pt>
                <c:pt idx="47394">
                  <c:v>29.873999999999999</c:v>
                </c:pt>
                <c:pt idx="47395">
                  <c:v>29.873999999999999</c:v>
                </c:pt>
                <c:pt idx="47396">
                  <c:v>29.873999999999999</c:v>
                </c:pt>
                <c:pt idx="47397">
                  <c:v>29.873999999999999</c:v>
                </c:pt>
                <c:pt idx="47398">
                  <c:v>29.873999999999999</c:v>
                </c:pt>
                <c:pt idx="47399">
                  <c:v>29.873999999999999</c:v>
                </c:pt>
                <c:pt idx="47400">
                  <c:v>29.873999999999999</c:v>
                </c:pt>
                <c:pt idx="47401">
                  <c:v>29.873999999999999</c:v>
                </c:pt>
                <c:pt idx="47402">
                  <c:v>29.873999999999999</c:v>
                </c:pt>
                <c:pt idx="47403">
                  <c:v>29.873999999999999</c:v>
                </c:pt>
                <c:pt idx="47404">
                  <c:v>29.873999999999999</c:v>
                </c:pt>
                <c:pt idx="47405">
                  <c:v>29.873999999999999</c:v>
                </c:pt>
                <c:pt idx="47406">
                  <c:v>29.873999999999999</c:v>
                </c:pt>
                <c:pt idx="47407">
                  <c:v>29.873999999999999</c:v>
                </c:pt>
                <c:pt idx="47408">
                  <c:v>29.873999999999999</c:v>
                </c:pt>
                <c:pt idx="47409">
                  <c:v>29.873999999999999</c:v>
                </c:pt>
                <c:pt idx="47410">
                  <c:v>29.873999999999999</c:v>
                </c:pt>
                <c:pt idx="47411">
                  <c:v>29.873999999999999</c:v>
                </c:pt>
                <c:pt idx="47412">
                  <c:v>29.873999999999999</c:v>
                </c:pt>
                <c:pt idx="47413">
                  <c:v>29.873999999999999</c:v>
                </c:pt>
                <c:pt idx="47414">
                  <c:v>29.873999999999999</c:v>
                </c:pt>
                <c:pt idx="47415">
                  <c:v>29.873999999999999</c:v>
                </c:pt>
                <c:pt idx="47416">
                  <c:v>29.873999999999999</c:v>
                </c:pt>
                <c:pt idx="47417">
                  <c:v>29.873999999999999</c:v>
                </c:pt>
                <c:pt idx="47418">
                  <c:v>29.873999999999999</c:v>
                </c:pt>
                <c:pt idx="47419">
                  <c:v>29.873999999999999</c:v>
                </c:pt>
                <c:pt idx="47420">
                  <c:v>29.873999999999999</c:v>
                </c:pt>
                <c:pt idx="47421">
                  <c:v>29.873999999999999</c:v>
                </c:pt>
                <c:pt idx="47422">
                  <c:v>29.873999999999999</c:v>
                </c:pt>
                <c:pt idx="47423">
                  <c:v>29.873999999999999</c:v>
                </c:pt>
                <c:pt idx="47424">
                  <c:v>29.873999999999999</c:v>
                </c:pt>
                <c:pt idx="47425">
                  <c:v>29.873999999999999</c:v>
                </c:pt>
                <c:pt idx="47426">
                  <c:v>29.873999999999999</c:v>
                </c:pt>
                <c:pt idx="47427">
                  <c:v>29.873999999999999</c:v>
                </c:pt>
                <c:pt idx="47428">
                  <c:v>29.873999999999999</c:v>
                </c:pt>
                <c:pt idx="47429">
                  <c:v>29.873999999999999</c:v>
                </c:pt>
                <c:pt idx="47430">
                  <c:v>29.873999999999999</c:v>
                </c:pt>
                <c:pt idx="47431">
                  <c:v>29.873999999999999</c:v>
                </c:pt>
                <c:pt idx="47432">
                  <c:v>29.873999999999999</c:v>
                </c:pt>
                <c:pt idx="47433">
                  <c:v>29.873999999999999</c:v>
                </c:pt>
                <c:pt idx="47434">
                  <c:v>29.873999999999999</c:v>
                </c:pt>
                <c:pt idx="47435">
                  <c:v>29.873999999999999</c:v>
                </c:pt>
                <c:pt idx="47436">
                  <c:v>29.873999999999999</c:v>
                </c:pt>
                <c:pt idx="47437">
                  <c:v>29.873999999999999</c:v>
                </c:pt>
                <c:pt idx="47438">
                  <c:v>29.873999999999999</c:v>
                </c:pt>
                <c:pt idx="47439">
                  <c:v>29.873999999999999</c:v>
                </c:pt>
                <c:pt idx="47440">
                  <c:v>29.873999999999999</c:v>
                </c:pt>
                <c:pt idx="47441">
                  <c:v>29.873999999999999</c:v>
                </c:pt>
                <c:pt idx="47442">
                  <c:v>29.873999999999999</c:v>
                </c:pt>
                <c:pt idx="47443">
                  <c:v>29.873999999999999</c:v>
                </c:pt>
                <c:pt idx="47444">
                  <c:v>29.873999999999999</c:v>
                </c:pt>
                <c:pt idx="47445">
                  <c:v>29.873999999999999</c:v>
                </c:pt>
                <c:pt idx="47446">
                  <c:v>29.873999999999999</c:v>
                </c:pt>
                <c:pt idx="47447">
                  <c:v>29.873999999999999</c:v>
                </c:pt>
                <c:pt idx="47448">
                  <c:v>29.873999999999999</c:v>
                </c:pt>
                <c:pt idx="47449">
                  <c:v>29.873999999999999</c:v>
                </c:pt>
                <c:pt idx="47450">
                  <c:v>29.873999999999999</c:v>
                </c:pt>
                <c:pt idx="47451">
                  <c:v>29.873999999999999</c:v>
                </c:pt>
                <c:pt idx="47452">
                  <c:v>29.873999999999999</c:v>
                </c:pt>
                <c:pt idx="47453">
                  <c:v>29.873999999999999</c:v>
                </c:pt>
                <c:pt idx="47454">
                  <c:v>29.873999999999999</c:v>
                </c:pt>
                <c:pt idx="47455">
                  <c:v>29.873999999999999</c:v>
                </c:pt>
                <c:pt idx="47456">
                  <c:v>29.873999999999999</c:v>
                </c:pt>
                <c:pt idx="47457">
                  <c:v>29.873999999999999</c:v>
                </c:pt>
                <c:pt idx="47458">
                  <c:v>29.873999999999999</c:v>
                </c:pt>
                <c:pt idx="47459">
                  <c:v>29.873999999999999</c:v>
                </c:pt>
                <c:pt idx="47460">
                  <c:v>29.873999999999999</c:v>
                </c:pt>
                <c:pt idx="47461">
                  <c:v>29.873999999999999</c:v>
                </c:pt>
                <c:pt idx="47462">
                  <c:v>29.873999999999999</c:v>
                </c:pt>
                <c:pt idx="47463">
                  <c:v>29.873999999999999</c:v>
                </c:pt>
                <c:pt idx="47464">
                  <c:v>29.873999999999999</c:v>
                </c:pt>
                <c:pt idx="47465">
                  <c:v>29.873999999999999</c:v>
                </c:pt>
                <c:pt idx="47466">
                  <c:v>29.873999999999999</c:v>
                </c:pt>
                <c:pt idx="47467">
                  <c:v>29.873999999999999</c:v>
                </c:pt>
                <c:pt idx="47468">
                  <c:v>29.873999999999999</c:v>
                </c:pt>
                <c:pt idx="47469">
                  <c:v>29.873999999999999</c:v>
                </c:pt>
                <c:pt idx="47470">
                  <c:v>29.873999999999999</c:v>
                </c:pt>
                <c:pt idx="47471">
                  <c:v>29.873999999999999</c:v>
                </c:pt>
                <c:pt idx="47472">
                  <c:v>29.873999999999999</c:v>
                </c:pt>
                <c:pt idx="47473">
                  <c:v>29.873999999999999</c:v>
                </c:pt>
                <c:pt idx="47474">
                  <c:v>29.873999999999999</c:v>
                </c:pt>
                <c:pt idx="47475">
                  <c:v>29.873999999999999</c:v>
                </c:pt>
                <c:pt idx="47476">
                  <c:v>29.873999999999999</c:v>
                </c:pt>
                <c:pt idx="47477">
                  <c:v>29.873999999999999</c:v>
                </c:pt>
                <c:pt idx="47478">
                  <c:v>29.873999999999999</c:v>
                </c:pt>
                <c:pt idx="47479">
                  <c:v>29.873999999999999</c:v>
                </c:pt>
                <c:pt idx="47480">
                  <c:v>29.873999999999999</c:v>
                </c:pt>
                <c:pt idx="47481">
                  <c:v>29.873999999999999</c:v>
                </c:pt>
                <c:pt idx="47482">
                  <c:v>29.873999999999999</c:v>
                </c:pt>
                <c:pt idx="47483">
                  <c:v>29.873999999999999</c:v>
                </c:pt>
                <c:pt idx="47484">
                  <c:v>29.873999999999999</c:v>
                </c:pt>
                <c:pt idx="47485">
                  <c:v>29.873999999999999</c:v>
                </c:pt>
                <c:pt idx="47486">
                  <c:v>29.873999999999999</c:v>
                </c:pt>
                <c:pt idx="47487">
                  <c:v>29.873999999999999</c:v>
                </c:pt>
                <c:pt idx="47488">
                  <c:v>29.873999999999999</c:v>
                </c:pt>
                <c:pt idx="47489">
                  <c:v>29.873999999999999</c:v>
                </c:pt>
                <c:pt idx="47490">
                  <c:v>29.873999999999999</c:v>
                </c:pt>
                <c:pt idx="47491">
                  <c:v>29.873999999999999</c:v>
                </c:pt>
                <c:pt idx="47492">
                  <c:v>29.873999999999999</c:v>
                </c:pt>
                <c:pt idx="47493">
                  <c:v>29.873999999999999</c:v>
                </c:pt>
                <c:pt idx="47494">
                  <c:v>29.873999999999999</c:v>
                </c:pt>
                <c:pt idx="47495">
                  <c:v>29.873999999999999</c:v>
                </c:pt>
                <c:pt idx="47496">
                  <c:v>29.873999999999999</c:v>
                </c:pt>
                <c:pt idx="47497">
                  <c:v>29.873999999999999</c:v>
                </c:pt>
                <c:pt idx="47498">
                  <c:v>29.873999999999999</c:v>
                </c:pt>
                <c:pt idx="47499">
                  <c:v>29.873999999999999</c:v>
                </c:pt>
                <c:pt idx="47500">
                  <c:v>29.873999999999999</c:v>
                </c:pt>
                <c:pt idx="47501">
                  <c:v>29.873999999999999</c:v>
                </c:pt>
                <c:pt idx="47502">
                  <c:v>29.873999999999999</c:v>
                </c:pt>
                <c:pt idx="47503">
                  <c:v>29.873999999999999</c:v>
                </c:pt>
                <c:pt idx="47504">
                  <c:v>29.873999999999999</c:v>
                </c:pt>
                <c:pt idx="47505">
                  <c:v>29.873999999999999</c:v>
                </c:pt>
                <c:pt idx="47506">
                  <c:v>29.873999999999999</c:v>
                </c:pt>
                <c:pt idx="47507">
                  <c:v>29.873999999999999</c:v>
                </c:pt>
                <c:pt idx="47508">
                  <c:v>29.873999999999999</c:v>
                </c:pt>
                <c:pt idx="47509">
                  <c:v>29.873999999999999</c:v>
                </c:pt>
                <c:pt idx="47510">
                  <c:v>29.873999999999999</c:v>
                </c:pt>
                <c:pt idx="47511">
                  <c:v>29.873999999999999</c:v>
                </c:pt>
                <c:pt idx="47512">
                  <c:v>29.873999999999999</c:v>
                </c:pt>
                <c:pt idx="47513">
                  <c:v>29.873999999999999</c:v>
                </c:pt>
                <c:pt idx="47514">
                  <c:v>29.873999999999999</c:v>
                </c:pt>
                <c:pt idx="47515">
                  <c:v>29.873999999999999</c:v>
                </c:pt>
                <c:pt idx="47516">
                  <c:v>29.873999999999999</c:v>
                </c:pt>
                <c:pt idx="47517">
                  <c:v>29.873999999999999</c:v>
                </c:pt>
                <c:pt idx="47518">
                  <c:v>29.873999999999999</c:v>
                </c:pt>
                <c:pt idx="47519">
                  <c:v>29.873999999999999</c:v>
                </c:pt>
                <c:pt idx="47520">
                  <c:v>29.873999999999999</c:v>
                </c:pt>
                <c:pt idx="47521">
                  <c:v>29.873999999999999</c:v>
                </c:pt>
                <c:pt idx="47522">
                  <c:v>29.873999999999999</c:v>
                </c:pt>
                <c:pt idx="47523">
                  <c:v>29.873999999999999</c:v>
                </c:pt>
                <c:pt idx="47524">
                  <c:v>29.873999999999999</c:v>
                </c:pt>
                <c:pt idx="47525">
                  <c:v>29.873999999999999</c:v>
                </c:pt>
                <c:pt idx="47526">
                  <c:v>29.873999999999999</c:v>
                </c:pt>
                <c:pt idx="47527">
                  <c:v>29.873999999999999</c:v>
                </c:pt>
                <c:pt idx="47528">
                  <c:v>29.873999999999999</c:v>
                </c:pt>
                <c:pt idx="47529">
                  <c:v>29.873999999999999</c:v>
                </c:pt>
                <c:pt idx="47530">
                  <c:v>29.873999999999999</c:v>
                </c:pt>
                <c:pt idx="47531">
                  <c:v>29.873999999999999</c:v>
                </c:pt>
                <c:pt idx="47532">
                  <c:v>29.873999999999999</c:v>
                </c:pt>
                <c:pt idx="47533">
                  <c:v>29.873999999999999</c:v>
                </c:pt>
                <c:pt idx="47534">
                  <c:v>29.873999999999999</c:v>
                </c:pt>
                <c:pt idx="47535">
                  <c:v>29.873999999999999</c:v>
                </c:pt>
                <c:pt idx="47536">
                  <c:v>29.873999999999999</c:v>
                </c:pt>
                <c:pt idx="47537">
                  <c:v>29.873999999999999</c:v>
                </c:pt>
                <c:pt idx="47538">
                  <c:v>29.873999999999999</c:v>
                </c:pt>
                <c:pt idx="47539">
                  <c:v>29.873999999999999</c:v>
                </c:pt>
                <c:pt idx="47540">
                  <c:v>29.873999999999999</c:v>
                </c:pt>
                <c:pt idx="47541">
                  <c:v>29.873999999999999</c:v>
                </c:pt>
                <c:pt idx="47542">
                  <c:v>29.873999999999999</c:v>
                </c:pt>
                <c:pt idx="47543">
                  <c:v>29.873999999999999</c:v>
                </c:pt>
                <c:pt idx="47544">
                  <c:v>29.873999999999999</c:v>
                </c:pt>
                <c:pt idx="47545">
                  <c:v>29.873999999999999</c:v>
                </c:pt>
                <c:pt idx="47546">
                  <c:v>29.873999999999999</c:v>
                </c:pt>
                <c:pt idx="47547">
                  <c:v>29.873999999999999</c:v>
                </c:pt>
                <c:pt idx="47548">
                  <c:v>29.873999999999999</c:v>
                </c:pt>
                <c:pt idx="47549">
                  <c:v>29.873999999999999</c:v>
                </c:pt>
                <c:pt idx="47550">
                  <c:v>29.873999999999999</c:v>
                </c:pt>
                <c:pt idx="47551">
                  <c:v>29.873999999999999</c:v>
                </c:pt>
                <c:pt idx="47552">
                  <c:v>29.873999999999999</c:v>
                </c:pt>
                <c:pt idx="47553">
                  <c:v>29.873999999999999</c:v>
                </c:pt>
                <c:pt idx="47554">
                  <c:v>29.873999999999999</c:v>
                </c:pt>
                <c:pt idx="47555">
                  <c:v>29.873999999999999</c:v>
                </c:pt>
                <c:pt idx="47556">
                  <c:v>29.873999999999999</c:v>
                </c:pt>
                <c:pt idx="47557">
                  <c:v>29.873999999999999</c:v>
                </c:pt>
                <c:pt idx="47558">
                  <c:v>29.873999999999999</c:v>
                </c:pt>
                <c:pt idx="47559">
                  <c:v>29.873999999999999</c:v>
                </c:pt>
                <c:pt idx="47560">
                  <c:v>29.873999999999999</c:v>
                </c:pt>
                <c:pt idx="47561">
                  <c:v>29.873999999999999</c:v>
                </c:pt>
                <c:pt idx="47562">
                  <c:v>29.873999999999999</c:v>
                </c:pt>
                <c:pt idx="47563">
                  <c:v>29.873999999999999</c:v>
                </c:pt>
                <c:pt idx="47564">
                  <c:v>29.873999999999999</c:v>
                </c:pt>
                <c:pt idx="47565">
                  <c:v>29.873999999999999</c:v>
                </c:pt>
                <c:pt idx="47566">
                  <c:v>29.873999999999999</c:v>
                </c:pt>
                <c:pt idx="47567">
                  <c:v>29.873999999999999</c:v>
                </c:pt>
                <c:pt idx="47568">
                  <c:v>29.873999999999999</c:v>
                </c:pt>
                <c:pt idx="47569">
                  <c:v>29.873999999999999</c:v>
                </c:pt>
                <c:pt idx="47570">
                  <c:v>29.873999999999999</c:v>
                </c:pt>
                <c:pt idx="47571">
                  <c:v>29.873999999999999</c:v>
                </c:pt>
                <c:pt idx="47572">
                  <c:v>29.873999999999999</c:v>
                </c:pt>
                <c:pt idx="47573">
                  <c:v>29.873999999999999</c:v>
                </c:pt>
                <c:pt idx="47574">
                  <c:v>29.873999999999999</c:v>
                </c:pt>
                <c:pt idx="47575">
                  <c:v>29.873999999999999</c:v>
                </c:pt>
                <c:pt idx="47576">
                  <c:v>29.873999999999999</c:v>
                </c:pt>
                <c:pt idx="47577">
                  <c:v>29.873999999999999</c:v>
                </c:pt>
                <c:pt idx="47578">
                  <c:v>29.873999999999999</c:v>
                </c:pt>
                <c:pt idx="47579">
                  <c:v>29.873999999999999</c:v>
                </c:pt>
                <c:pt idx="47580">
                  <c:v>29.873999999999999</c:v>
                </c:pt>
                <c:pt idx="47581">
                  <c:v>29.873999999999999</c:v>
                </c:pt>
                <c:pt idx="47582">
                  <c:v>29.873999999999999</c:v>
                </c:pt>
                <c:pt idx="47583">
                  <c:v>29.873999999999999</c:v>
                </c:pt>
                <c:pt idx="47584">
                  <c:v>29.873999999999999</c:v>
                </c:pt>
                <c:pt idx="47585">
                  <c:v>29.873999999999999</c:v>
                </c:pt>
                <c:pt idx="47586">
                  <c:v>29.873999999999999</c:v>
                </c:pt>
                <c:pt idx="47587">
                  <c:v>29.873999999999999</c:v>
                </c:pt>
                <c:pt idx="47588">
                  <c:v>29.873999999999999</c:v>
                </c:pt>
                <c:pt idx="47589">
                  <c:v>29.873999999999999</c:v>
                </c:pt>
                <c:pt idx="47590">
                  <c:v>29.873999999999999</c:v>
                </c:pt>
                <c:pt idx="47591">
                  <c:v>29.873999999999999</c:v>
                </c:pt>
                <c:pt idx="47592">
                  <c:v>29.873999999999999</c:v>
                </c:pt>
                <c:pt idx="47593">
                  <c:v>29.873999999999999</c:v>
                </c:pt>
                <c:pt idx="47594">
                  <c:v>29.873999999999999</c:v>
                </c:pt>
                <c:pt idx="47595">
                  <c:v>29.873999999999999</c:v>
                </c:pt>
                <c:pt idx="47596">
                  <c:v>29.873999999999999</c:v>
                </c:pt>
                <c:pt idx="47597">
                  <c:v>29.873999999999999</c:v>
                </c:pt>
                <c:pt idx="47598">
                  <c:v>29.873999999999999</c:v>
                </c:pt>
                <c:pt idx="47599">
                  <c:v>29.873999999999999</c:v>
                </c:pt>
                <c:pt idx="47600">
                  <c:v>29.873999999999999</c:v>
                </c:pt>
                <c:pt idx="47601">
                  <c:v>29.873999999999999</c:v>
                </c:pt>
                <c:pt idx="47602">
                  <c:v>29.873999999999999</c:v>
                </c:pt>
                <c:pt idx="47603">
                  <c:v>29.873999999999999</c:v>
                </c:pt>
                <c:pt idx="47604">
                  <c:v>29.873999999999999</c:v>
                </c:pt>
                <c:pt idx="47605">
                  <c:v>29.873999999999999</c:v>
                </c:pt>
                <c:pt idx="47606">
                  <c:v>29.873999999999999</c:v>
                </c:pt>
                <c:pt idx="47607">
                  <c:v>29.873999999999999</c:v>
                </c:pt>
                <c:pt idx="47608">
                  <c:v>29.873999999999999</c:v>
                </c:pt>
                <c:pt idx="47609">
                  <c:v>29.873999999999999</c:v>
                </c:pt>
                <c:pt idx="47610">
                  <c:v>29.873999999999999</c:v>
                </c:pt>
                <c:pt idx="47611">
                  <c:v>29.873999999999999</c:v>
                </c:pt>
                <c:pt idx="47612">
                  <c:v>29.873999999999999</c:v>
                </c:pt>
                <c:pt idx="47613">
                  <c:v>29.873999999999999</c:v>
                </c:pt>
                <c:pt idx="47614">
                  <c:v>29.873999999999999</c:v>
                </c:pt>
                <c:pt idx="47615">
                  <c:v>29.873999999999999</c:v>
                </c:pt>
                <c:pt idx="47616">
                  <c:v>29.873999999999999</c:v>
                </c:pt>
                <c:pt idx="47617">
                  <c:v>29.873999999999999</c:v>
                </c:pt>
                <c:pt idx="47618">
                  <c:v>29.873999999999999</c:v>
                </c:pt>
                <c:pt idx="47619">
                  <c:v>29.873999999999999</c:v>
                </c:pt>
                <c:pt idx="47620">
                  <c:v>29.873999999999999</c:v>
                </c:pt>
                <c:pt idx="47621">
                  <c:v>29.873999999999999</c:v>
                </c:pt>
                <c:pt idx="47622">
                  <c:v>29.873999999999999</c:v>
                </c:pt>
                <c:pt idx="47623">
                  <c:v>29.873999999999999</c:v>
                </c:pt>
                <c:pt idx="47624">
                  <c:v>29.873999999999999</c:v>
                </c:pt>
                <c:pt idx="47625">
                  <c:v>29.873999999999999</c:v>
                </c:pt>
                <c:pt idx="47626">
                  <c:v>29.873999999999999</c:v>
                </c:pt>
                <c:pt idx="47627">
                  <c:v>29.873999999999999</c:v>
                </c:pt>
                <c:pt idx="47628">
                  <c:v>29.873999999999999</c:v>
                </c:pt>
                <c:pt idx="47629">
                  <c:v>29.873999999999999</c:v>
                </c:pt>
                <c:pt idx="47630">
                  <c:v>29.873999999999999</c:v>
                </c:pt>
                <c:pt idx="47631">
                  <c:v>29.873999999999999</c:v>
                </c:pt>
                <c:pt idx="47632">
                  <c:v>29.873999999999999</c:v>
                </c:pt>
                <c:pt idx="47633">
                  <c:v>29.873999999999999</c:v>
                </c:pt>
                <c:pt idx="47634">
                  <c:v>29.873999999999999</c:v>
                </c:pt>
                <c:pt idx="47635">
                  <c:v>29.873999999999999</c:v>
                </c:pt>
                <c:pt idx="47636">
                  <c:v>29.873999999999999</c:v>
                </c:pt>
                <c:pt idx="47637">
                  <c:v>29.873999999999999</c:v>
                </c:pt>
                <c:pt idx="47638">
                  <c:v>29.873999999999999</c:v>
                </c:pt>
                <c:pt idx="47639">
                  <c:v>29.873999999999999</c:v>
                </c:pt>
                <c:pt idx="47640">
                  <c:v>29.873999999999999</c:v>
                </c:pt>
                <c:pt idx="47641">
                  <c:v>29.873999999999999</c:v>
                </c:pt>
                <c:pt idx="47642">
                  <c:v>29.873999999999999</c:v>
                </c:pt>
                <c:pt idx="47643">
                  <c:v>29.873999999999999</c:v>
                </c:pt>
                <c:pt idx="47644">
                  <c:v>29.873999999999999</c:v>
                </c:pt>
                <c:pt idx="47645">
                  <c:v>29.873999999999999</c:v>
                </c:pt>
                <c:pt idx="47646">
                  <c:v>29.873999999999999</c:v>
                </c:pt>
                <c:pt idx="47647">
                  <c:v>29.873999999999999</c:v>
                </c:pt>
                <c:pt idx="47648">
                  <c:v>29.873999999999999</c:v>
                </c:pt>
                <c:pt idx="47649">
                  <c:v>29.873999999999999</c:v>
                </c:pt>
                <c:pt idx="47650">
                  <c:v>29.873999999999999</c:v>
                </c:pt>
                <c:pt idx="47651">
                  <c:v>29.873999999999999</c:v>
                </c:pt>
                <c:pt idx="47652">
                  <c:v>29.873999999999999</c:v>
                </c:pt>
                <c:pt idx="47653">
                  <c:v>29.873999999999999</c:v>
                </c:pt>
                <c:pt idx="47654">
                  <c:v>29.873999999999999</c:v>
                </c:pt>
                <c:pt idx="47655">
                  <c:v>29.873999999999999</c:v>
                </c:pt>
                <c:pt idx="47656">
                  <c:v>29.873999999999999</c:v>
                </c:pt>
                <c:pt idx="47657">
                  <c:v>29.873999999999999</c:v>
                </c:pt>
                <c:pt idx="47658">
                  <c:v>29.873999999999999</c:v>
                </c:pt>
                <c:pt idx="47659">
                  <c:v>29.873999999999999</c:v>
                </c:pt>
                <c:pt idx="47660">
                  <c:v>29.873999999999999</c:v>
                </c:pt>
                <c:pt idx="47661">
                  <c:v>29.873999999999999</c:v>
                </c:pt>
                <c:pt idx="47662">
                  <c:v>29.873999999999999</c:v>
                </c:pt>
                <c:pt idx="47663">
                  <c:v>29.873999999999999</c:v>
                </c:pt>
                <c:pt idx="47664">
                  <c:v>29.873999999999999</c:v>
                </c:pt>
                <c:pt idx="47665">
                  <c:v>29.873999999999999</c:v>
                </c:pt>
                <c:pt idx="47666">
                  <c:v>29.873999999999999</c:v>
                </c:pt>
                <c:pt idx="47667">
                  <c:v>29.873999999999999</c:v>
                </c:pt>
                <c:pt idx="47668">
                  <c:v>29.873999999999999</c:v>
                </c:pt>
                <c:pt idx="47669">
                  <c:v>29.873999999999999</c:v>
                </c:pt>
                <c:pt idx="47670">
                  <c:v>29.873999999999999</c:v>
                </c:pt>
                <c:pt idx="47671">
                  <c:v>29.873999999999999</c:v>
                </c:pt>
                <c:pt idx="47672">
                  <c:v>29.873999999999999</c:v>
                </c:pt>
                <c:pt idx="47673">
                  <c:v>29.873999999999999</c:v>
                </c:pt>
                <c:pt idx="47674">
                  <c:v>29.873999999999999</c:v>
                </c:pt>
                <c:pt idx="47675">
                  <c:v>29.873999999999999</c:v>
                </c:pt>
                <c:pt idx="47676">
                  <c:v>29.873999999999999</c:v>
                </c:pt>
                <c:pt idx="47677">
                  <c:v>29.873999999999999</c:v>
                </c:pt>
                <c:pt idx="47678">
                  <c:v>29.873999999999999</c:v>
                </c:pt>
                <c:pt idx="47679">
                  <c:v>29.873999999999999</c:v>
                </c:pt>
                <c:pt idx="47680">
                  <c:v>29.873999999999999</c:v>
                </c:pt>
                <c:pt idx="47681">
                  <c:v>29.873999999999999</c:v>
                </c:pt>
                <c:pt idx="47682">
                  <c:v>29.873999999999999</c:v>
                </c:pt>
                <c:pt idx="47683">
                  <c:v>29.873999999999999</c:v>
                </c:pt>
                <c:pt idx="47684">
                  <c:v>29.873999999999999</c:v>
                </c:pt>
                <c:pt idx="47685">
                  <c:v>29.873999999999999</c:v>
                </c:pt>
                <c:pt idx="47686">
                  <c:v>29.873999999999999</c:v>
                </c:pt>
                <c:pt idx="47687">
                  <c:v>29.873999999999999</c:v>
                </c:pt>
                <c:pt idx="47688">
                  <c:v>29.873999999999999</c:v>
                </c:pt>
                <c:pt idx="47689">
                  <c:v>29.873999999999999</c:v>
                </c:pt>
                <c:pt idx="47690">
                  <c:v>29.873999999999999</c:v>
                </c:pt>
                <c:pt idx="47691">
                  <c:v>29.873999999999999</c:v>
                </c:pt>
                <c:pt idx="47692">
                  <c:v>29.873999999999999</c:v>
                </c:pt>
                <c:pt idx="47693">
                  <c:v>29.873999999999999</c:v>
                </c:pt>
                <c:pt idx="47694">
                  <c:v>29.873999999999999</c:v>
                </c:pt>
                <c:pt idx="47695">
                  <c:v>29.873999999999999</c:v>
                </c:pt>
                <c:pt idx="47696">
                  <c:v>29.873999999999999</c:v>
                </c:pt>
                <c:pt idx="47697">
                  <c:v>29.873999999999999</c:v>
                </c:pt>
                <c:pt idx="47698">
                  <c:v>29.873999999999999</c:v>
                </c:pt>
                <c:pt idx="47699">
                  <c:v>29.873999999999999</c:v>
                </c:pt>
                <c:pt idx="47700">
                  <c:v>29.873999999999999</c:v>
                </c:pt>
                <c:pt idx="47701">
                  <c:v>29.873999999999999</c:v>
                </c:pt>
                <c:pt idx="47702">
                  <c:v>29.873999999999999</c:v>
                </c:pt>
                <c:pt idx="47703">
                  <c:v>29.873999999999999</c:v>
                </c:pt>
                <c:pt idx="47704">
                  <c:v>29.873999999999999</c:v>
                </c:pt>
                <c:pt idx="47705">
                  <c:v>29.873999999999999</c:v>
                </c:pt>
                <c:pt idx="47706">
                  <c:v>29.873999999999999</c:v>
                </c:pt>
                <c:pt idx="47707">
                  <c:v>29.873999999999999</c:v>
                </c:pt>
                <c:pt idx="47708">
                  <c:v>29.873999999999999</c:v>
                </c:pt>
                <c:pt idx="47709">
                  <c:v>29.873999999999999</c:v>
                </c:pt>
                <c:pt idx="47710">
                  <c:v>29.873999999999999</c:v>
                </c:pt>
                <c:pt idx="47711">
                  <c:v>29.873999999999999</c:v>
                </c:pt>
                <c:pt idx="47712">
                  <c:v>29.873999999999999</c:v>
                </c:pt>
                <c:pt idx="47713">
                  <c:v>29.873999999999999</c:v>
                </c:pt>
                <c:pt idx="47714">
                  <c:v>29.873999999999999</c:v>
                </c:pt>
                <c:pt idx="47715">
                  <c:v>29.873999999999999</c:v>
                </c:pt>
                <c:pt idx="47716">
                  <c:v>29.873999999999999</c:v>
                </c:pt>
                <c:pt idx="47717">
                  <c:v>29.873999999999999</c:v>
                </c:pt>
                <c:pt idx="47718">
                  <c:v>29.873999999999999</c:v>
                </c:pt>
                <c:pt idx="47719">
                  <c:v>29.873999999999999</c:v>
                </c:pt>
                <c:pt idx="47720">
                  <c:v>29.873999999999999</c:v>
                </c:pt>
                <c:pt idx="47721">
                  <c:v>29.873999999999999</c:v>
                </c:pt>
                <c:pt idx="47722">
                  <c:v>29.873999999999999</c:v>
                </c:pt>
                <c:pt idx="47723">
                  <c:v>29.873999999999999</c:v>
                </c:pt>
                <c:pt idx="47724">
                  <c:v>29.873999999999999</c:v>
                </c:pt>
                <c:pt idx="47725">
                  <c:v>29.873999999999999</c:v>
                </c:pt>
                <c:pt idx="47726">
                  <c:v>29.873999999999999</c:v>
                </c:pt>
                <c:pt idx="47727">
                  <c:v>29.873999999999999</c:v>
                </c:pt>
                <c:pt idx="47728">
                  <c:v>29.873999999999999</c:v>
                </c:pt>
                <c:pt idx="47729">
                  <c:v>29.873999999999999</c:v>
                </c:pt>
                <c:pt idx="47730">
                  <c:v>29.873999999999999</c:v>
                </c:pt>
                <c:pt idx="47731">
                  <c:v>29.873999999999999</c:v>
                </c:pt>
                <c:pt idx="47732">
                  <c:v>29.873999999999999</c:v>
                </c:pt>
                <c:pt idx="47733">
                  <c:v>29.873999999999999</c:v>
                </c:pt>
                <c:pt idx="47734">
                  <c:v>29.873999999999999</c:v>
                </c:pt>
                <c:pt idx="47735">
                  <c:v>29.873999999999999</c:v>
                </c:pt>
                <c:pt idx="47736">
                  <c:v>29.873999999999999</c:v>
                </c:pt>
                <c:pt idx="47737">
                  <c:v>29.873999999999999</c:v>
                </c:pt>
                <c:pt idx="47738">
                  <c:v>29.873999999999999</c:v>
                </c:pt>
                <c:pt idx="47739">
                  <c:v>29.873999999999999</c:v>
                </c:pt>
                <c:pt idx="47740">
                  <c:v>29.873999999999999</c:v>
                </c:pt>
                <c:pt idx="47741">
                  <c:v>29.873999999999999</c:v>
                </c:pt>
                <c:pt idx="47742">
                  <c:v>29.873999999999999</c:v>
                </c:pt>
                <c:pt idx="47743">
                  <c:v>29.873999999999999</c:v>
                </c:pt>
                <c:pt idx="47744">
                  <c:v>29.873999999999999</c:v>
                </c:pt>
                <c:pt idx="47745">
                  <c:v>29.873999999999999</c:v>
                </c:pt>
                <c:pt idx="47746">
                  <c:v>29.873999999999999</c:v>
                </c:pt>
                <c:pt idx="47747">
                  <c:v>29.873999999999999</c:v>
                </c:pt>
                <c:pt idx="47748">
                  <c:v>29.873999999999999</c:v>
                </c:pt>
                <c:pt idx="47749">
                  <c:v>29.873999999999999</c:v>
                </c:pt>
                <c:pt idx="47750">
                  <c:v>29.873999999999999</c:v>
                </c:pt>
                <c:pt idx="47751">
                  <c:v>29.873999999999999</c:v>
                </c:pt>
                <c:pt idx="47752">
                  <c:v>29.873999999999999</c:v>
                </c:pt>
                <c:pt idx="47753">
                  <c:v>29.873999999999999</c:v>
                </c:pt>
                <c:pt idx="47754">
                  <c:v>29.873999999999999</c:v>
                </c:pt>
                <c:pt idx="47755">
                  <c:v>29.873999999999999</c:v>
                </c:pt>
                <c:pt idx="47756">
                  <c:v>29.873999999999999</c:v>
                </c:pt>
                <c:pt idx="47757">
                  <c:v>29.873999999999999</c:v>
                </c:pt>
                <c:pt idx="47758">
                  <c:v>29.873999999999999</c:v>
                </c:pt>
                <c:pt idx="47759">
                  <c:v>29.873999999999999</c:v>
                </c:pt>
                <c:pt idx="47760">
                  <c:v>29.873999999999999</c:v>
                </c:pt>
                <c:pt idx="47761">
                  <c:v>29.873999999999999</c:v>
                </c:pt>
                <c:pt idx="47762">
                  <c:v>29.873999999999999</c:v>
                </c:pt>
                <c:pt idx="47763">
                  <c:v>29.873999999999999</c:v>
                </c:pt>
                <c:pt idx="47764">
                  <c:v>29.873999999999999</c:v>
                </c:pt>
                <c:pt idx="47765">
                  <c:v>29.873999999999999</c:v>
                </c:pt>
                <c:pt idx="47766">
                  <c:v>29.873999999999999</c:v>
                </c:pt>
                <c:pt idx="47767">
                  <c:v>29.873999999999999</c:v>
                </c:pt>
                <c:pt idx="47768">
                  <c:v>29.873999999999999</c:v>
                </c:pt>
                <c:pt idx="47769">
                  <c:v>29.873999999999999</c:v>
                </c:pt>
                <c:pt idx="47770">
                  <c:v>29.873999999999999</c:v>
                </c:pt>
                <c:pt idx="47771">
                  <c:v>29.873999999999999</c:v>
                </c:pt>
                <c:pt idx="47772">
                  <c:v>29.873999999999999</c:v>
                </c:pt>
                <c:pt idx="47773">
                  <c:v>29.873999999999999</c:v>
                </c:pt>
                <c:pt idx="47774">
                  <c:v>29.873999999999999</c:v>
                </c:pt>
                <c:pt idx="47775">
                  <c:v>29.873999999999999</c:v>
                </c:pt>
                <c:pt idx="47776">
                  <c:v>29.873999999999999</c:v>
                </c:pt>
                <c:pt idx="47777">
                  <c:v>29.873999999999999</c:v>
                </c:pt>
                <c:pt idx="47778">
                  <c:v>29.873999999999999</c:v>
                </c:pt>
                <c:pt idx="47779">
                  <c:v>29.873999999999999</c:v>
                </c:pt>
                <c:pt idx="47780">
                  <c:v>29.873999999999999</c:v>
                </c:pt>
                <c:pt idx="47781">
                  <c:v>29.873999999999999</c:v>
                </c:pt>
                <c:pt idx="47782">
                  <c:v>29.873999999999999</c:v>
                </c:pt>
                <c:pt idx="47783">
                  <c:v>29.873999999999999</c:v>
                </c:pt>
                <c:pt idx="47784">
                  <c:v>29.873999999999999</c:v>
                </c:pt>
                <c:pt idx="47785">
                  <c:v>29.873999999999999</c:v>
                </c:pt>
                <c:pt idx="47786">
                  <c:v>29.873999999999999</c:v>
                </c:pt>
                <c:pt idx="47787">
                  <c:v>29.873999999999999</c:v>
                </c:pt>
                <c:pt idx="47788">
                  <c:v>29.873999999999999</c:v>
                </c:pt>
                <c:pt idx="47789">
                  <c:v>29.873999999999999</c:v>
                </c:pt>
                <c:pt idx="47790">
                  <c:v>29.873999999999999</c:v>
                </c:pt>
                <c:pt idx="47791">
                  <c:v>29.873999999999999</c:v>
                </c:pt>
                <c:pt idx="47792">
                  <c:v>29.873999999999999</c:v>
                </c:pt>
                <c:pt idx="47793">
                  <c:v>29.873999999999999</c:v>
                </c:pt>
                <c:pt idx="47794">
                  <c:v>29.873999999999999</c:v>
                </c:pt>
                <c:pt idx="47795">
                  <c:v>29.873999999999999</c:v>
                </c:pt>
                <c:pt idx="47796">
                  <c:v>29.873999999999999</c:v>
                </c:pt>
                <c:pt idx="47797">
                  <c:v>29.873999999999999</c:v>
                </c:pt>
                <c:pt idx="47798">
                  <c:v>29.873999999999999</c:v>
                </c:pt>
                <c:pt idx="47799">
                  <c:v>29.873999999999999</c:v>
                </c:pt>
                <c:pt idx="47800">
                  <c:v>29.873999999999999</c:v>
                </c:pt>
                <c:pt idx="47801">
                  <c:v>29.873999999999999</c:v>
                </c:pt>
                <c:pt idx="47802">
                  <c:v>29.873999999999999</c:v>
                </c:pt>
                <c:pt idx="47803">
                  <c:v>29.873999999999999</c:v>
                </c:pt>
                <c:pt idx="47804">
                  <c:v>29.873999999999999</c:v>
                </c:pt>
                <c:pt idx="47805">
                  <c:v>29.873999999999999</c:v>
                </c:pt>
                <c:pt idx="47806">
                  <c:v>29.873999999999999</c:v>
                </c:pt>
                <c:pt idx="47807">
                  <c:v>29.873999999999999</c:v>
                </c:pt>
                <c:pt idx="47808">
                  <c:v>29.873999999999999</c:v>
                </c:pt>
                <c:pt idx="47809">
                  <c:v>29.873999999999999</c:v>
                </c:pt>
                <c:pt idx="47810">
                  <c:v>29.873999999999999</c:v>
                </c:pt>
                <c:pt idx="47811">
                  <c:v>29.873999999999999</c:v>
                </c:pt>
                <c:pt idx="47812">
                  <c:v>29.873999999999999</c:v>
                </c:pt>
                <c:pt idx="47813">
                  <c:v>29.873999999999999</c:v>
                </c:pt>
                <c:pt idx="47814">
                  <c:v>29.873999999999999</c:v>
                </c:pt>
                <c:pt idx="47815">
                  <c:v>29.873999999999999</c:v>
                </c:pt>
                <c:pt idx="47816">
                  <c:v>29.873999999999999</c:v>
                </c:pt>
                <c:pt idx="47817">
                  <c:v>29.873999999999999</c:v>
                </c:pt>
                <c:pt idx="47818">
                  <c:v>29.873999999999999</c:v>
                </c:pt>
                <c:pt idx="47819">
                  <c:v>29.873999999999999</c:v>
                </c:pt>
                <c:pt idx="47820">
                  <c:v>29.873999999999999</c:v>
                </c:pt>
                <c:pt idx="47821">
                  <c:v>29.873999999999999</c:v>
                </c:pt>
                <c:pt idx="47822">
                  <c:v>29.873999999999999</c:v>
                </c:pt>
                <c:pt idx="47823">
                  <c:v>29.873999999999999</c:v>
                </c:pt>
                <c:pt idx="47824">
                  <c:v>29.873999999999999</c:v>
                </c:pt>
                <c:pt idx="47825">
                  <c:v>29.873999999999999</c:v>
                </c:pt>
                <c:pt idx="47826">
                  <c:v>29.873999999999999</c:v>
                </c:pt>
                <c:pt idx="47827">
                  <c:v>29.873999999999999</c:v>
                </c:pt>
                <c:pt idx="47828">
                  <c:v>29.873999999999999</c:v>
                </c:pt>
                <c:pt idx="47829">
                  <c:v>29.873999999999999</c:v>
                </c:pt>
                <c:pt idx="47830">
                  <c:v>29.873999999999999</c:v>
                </c:pt>
                <c:pt idx="47831">
                  <c:v>29.873999999999999</c:v>
                </c:pt>
                <c:pt idx="47832">
                  <c:v>29.873999999999999</c:v>
                </c:pt>
                <c:pt idx="47833">
                  <c:v>29.873999999999999</c:v>
                </c:pt>
                <c:pt idx="47834">
                  <c:v>29.873999999999999</c:v>
                </c:pt>
                <c:pt idx="47835">
                  <c:v>29.873999999999999</c:v>
                </c:pt>
                <c:pt idx="47836">
                  <c:v>29.873999999999999</c:v>
                </c:pt>
                <c:pt idx="47837">
                  <c:v>29.873999999999999</c:v>
                </c:pt>
                <c:pt idx="47838">
                  <c:v>29.873999999999999</c:v>
                </c:pt>
                <c:pt idx="47839">
                  <c:v>29.873999999999999</c:v>
                </c:pt>
                <c:pt idx="47840">
                  <c:v>29.873999999999999</c:v>
                </c:pt>
                <c:pt idx="47841">
                  <c:v>29.873999999999999</c:v>
                </c:pt>
                <c:pt idx="47842">
                  <c:v>29.873999999999999</c:v>
                </c:pt>
                <c:pt idx="47843">
                  <c:v>29.873999999999999</c:v>
                </c:pt>
                <c:pt idx="47844">
                  <c:v>29.873999999999999</c:v>
                </c:pt>
                <c:pt idx="47845">
                  <c:v>29.873999999999999</c:v>
                </c:pt>
                <c:pt idx="47846">
                  <c:v>29.873999999999999</c:v>
                </c:pt>
                <c:pt idx="47847">
                  <c:v>29.873999999999999</c:v>
                </c:pt>
                <c:pt idx="47848">
                  <c:v>29.873999999999999</c:v>
                </c:pt>
                <c:pt idx="47849">
                  <c:v>29.873999999999999</c:v>
                </c:pt>
                <c:pt idx="47850">
                  <c:v>29.873999999999999</c:v>
                </c:pt>
                <c:pt idx="47851">
                  <c:v>29.873999999999999</c:v>
                </c:pt>
                <c:pt idx="47852">
                  <c:v>29.873999999999999</c:v>
                </c:pt>
                <c:pt idx="47853">
                  <c:v>29.873999999999999</c:v>
                </c:pt>
                <c:pt idx="47854">
                  <c:v>29.873999999999999</c:v>
                </c:pt>
                <c:pt idx="47855">
                  <c:v>29.873999999999999</c:v>
                </c:pt>
                <c:pt idx="47856">
                  <c:v>29.873999999999999</c:v>
                </c:pt>
                <c:pt idx="47857">
                  <c:v>29.873999999999999</c:v>
                </c:pt>
                <c:pt idx="47858">
                  <c:v>29.873999999999999</c:v>
                </c:pt>
                <c:pt idx="47859">
                  <c:v>29.873999999999999</c:v>
                </c:pt>
                <c:pt idx="47860">
                  <c:v>29.873999999999999</c:v>
                </c:pt>
                <c:pt idx="47861">
                  <c:v>29.873999999999999</c:v>
                </c:pt>
                <c:pt idx="47862">
                  <c:v>29.873999999999999</c:v>
                </c:pt>
                <c:pt idx="47863">
                  <c:v>29.873999999999999</c:v>
                </c:pt>
                <c:pt idx="47864">
                  <c:v>29.873999999999999</c:v>
                </c:pt>
                <c:pt idx="47865">
                  <c:v>29.873999999999999</c:v>
                </c:pt>
                <c:pt idx="47866">
                  <c:v>29.873999999999999</c:v>
                </c:pt>
                <c:pt idx="47867">
                  <c:v>29.873999999999999</c:v>
                </c:pt>
                <c:pt idx="47868">
                  <c:v>29.873999999999999</c:v>
                </c:pt>
                <c:pt idx="47869">
                  <c:v>29.873999999999999</c:v>
                </c:pt>
                <c:pt idx="47870">
                  <c:v>29.873999999999999</c:v>
                </c:pt>
                <c:pt idx="47871">
                  <c:v>29.873999999999999</c:v>
                </c:pt>
                <c:pt idx="47872">
                  <c:v>29.873999999999999</c:v>
                </c:pt>
                <c:pt idx="47873">
                  <c:v>29.873999999999999</c:v>
                </c:pt>
                <c:pt idx="47874">
                  <c:v>29.873999999999999</c:v>
                </c:pt>
                <c:pt idx="47875">
                  <c:v>29.873999999999999</c:v>
                </c:pt>
                <c:pt idx="47876">
                  <c:v>29.873999999999999</c:v>
                </c:pt>
                <c:pt idx="47877">
                  <c:v>29.873999999999999</c:v>
                </c:pt>
                <c:pt idx="47878">
                  <c:v>29.873999999999999</c:v>
                </c:pt>
                <c:pt idx="47879">
                  <c:v>29.873999999999999</c:v>
                </c:pt>
                <c:pt idx="47880">
                  <c:v>29.873999999999999</c:v>
                </c:pt>
                <c:pt idx="47881">
                  <c:v>29.873999999999999</c:v>
                </c:pt>
                <c:pt idx="47882">
                  <c:v>29.873999999999999</c:v>
                </c:pt>
                <c:pt idx="47883">
                  <c:v>29.873999999999999</c:v>
                </c:pt>
                <c:pt idx="47884">
                  <c:v>29.873999999999999</c:v>
                </c:pt>
                <c:pt idx="47885">
                  <c:v>29.873999999999999</c:v>
                </c:pt>
                <c:pt idx="47886">
                  <c:v>29.873999999999999</c:v>
                </c:pt>
                <c:pt idx="47887">
                  <c:v>29.873999999999999</c:v>
                </c:pt>
                <c:pt idx="47888">
                  <c:v>29.873999999999999</c:v>
                </c:pt>
                <c:pt idx="47889">
                  <c:v>29.873999999999999</c:v>
                </c:pt>
                <c:pt idx="47890">
                  <c:v>29.873999999999999</c:v>
                </c:pt>
                <c:pt idx="47891">
                  <c:v>29.873999999999999</c:v>
                </c:pt>
                <c:pt idx="47892">
                  <c:v>29.873999999999999</c:v>
                </c:pt>
                <c:pt idx="47893">
                  <c:v>29.873999999999999</c:v>
                </c:pt>
                <c:pt idx="47894">
                  <c:v>29.873999999999999</c:v>
                </c:pt>
                <c:pt idx="47895">
                  <c:v>29.873999999999999</c:v>
                </c:pt>
                <c:pt idx="47896">
                  <c:v>29.873999999999999</c:v>
                </c:pt>
                <c:pt idx="47897">
                  <c:v>29.873999999999999</c:v>
                </c:pt>
                <c:pt idx="47898">
                  <c:v>29.873999999999999</c:v>
                </c:pt>
                <c:pt idx="47899">
                  <c:v>29.873999999999999</c:v>
                </c:pt>
                <c:pt idx="47900">
                  <c:v>29.873999999999999</c:v>
                </c:pt>
                <c:pt idx="47901">
                  <c:v>29.873999999999999</c:v>
                </c:pt>
                <c:pt idx="47902">
                  <c:v>29.873999999999999</c:v>
                </c:pt>
                <c:pt idx="47903">
                  <c:v>29.873999999999999</c:v>
                </c:pt>
                <c:pt idx="47904">
                  <c:v>29.873999999999999</c:v>
                </c:pt>
                <c:pt idx="47905">
                  <c:v>29.873999999999999</c:v>
                </c:pt>
                <c:pt idx="47906">
                  <c:v>29.873999999999999</c:v>
                </c:pt>
                <c:pt idx="47907">
                  <c:v>29.873999999999999</c:v>
                </c:pt>
                <c:pt idx="47908">
                  <c:v>29.873999999999999</c:v>
                </c:pt>
                <c:pt idx="47909">
                  <c:v>29.873999999999999</c:v>
                </c:pt>
                <c:pt idx="47910">
                  <c:v>29.873999999999999</c:v>
                </c:pt>
                <c:pt idx="47911">
                  <c:v>29.873999999999999</c:v>
                </c:pt>
                <c:pt idx="47912">
                  <c:v>29.873999999999999</c:v>
                </c:pt>
                <c:pt idx="47913">
                  <c:v>29.873999999999999</c:v>
                </c:pt>
                <c:pt idx="47914">
                  <c:v>29.873999999999999</c:v>
                </c:pt>
                <c:pt idx="47915">
                  <c:v>29.873999999999999</c:v>
                </c:pt>
                <c:pt idx="47916">
                  <c:v>29.873999999999999</c:v>
                </c:pt>
                <c:pt idx="47917">
                  <c:v>29.873999999999999</c:v>
                </c:pt>
                <c:pt idx="47918">
                  <c:v>29.873999999999999</c:v>
                </c:pt>
                <c:pt idx="47919">
                  <c:v>29.873999999999999</c:v>
                </c:pt>
                <c:pt idx="47920">
                  <c:v>29.873999999999999</c:v>
                </c:pt>
                <c:pt idx="47921">
                  <c:v>29.873999999999999</c:v>
                </c:pt>
                <c:pt idx="47922">
                  <c:v>29.873999999999999</c:v>
                </c:pt>
                <c:pt idx="47923">
                  <c:v>29.873999999999999</c:v>
                </c:pt>
                <c:pt idx="47924">
                  <c:v>29.873999999999999</c:v>
                </c:pt>
                <c:pt idx="47925">
                  <c:v>29.873999999999999</c:v>
                </c:pt>
                <c:pt idx="47926">
                  <c:v>29.873999999999999</c:v>
                </c:pt>
                <c:pt idx="47927">
                  <c:v>29.873999999999999</c:v>
                </c:pt>
                <c:pt idx="47928">
                  <c:v>29.873999999999999</c:v>
                </c:pt>
                <c:pt idx="47929">
                  <c:v>29.873999999999999</c:v>
                </c:pt>
                <c:pt idx="47930">
                  <c:v>29.873999999999999</c:v>
                </c:pt>
                <c:pt idx="47931">
                  <c:v>29.873999999999999</c:v>
                </c:pt>
                <c:pt idx="47932">
                  <c:v>29.873999999999999</c:v>
                </c:pt>
                <c:pt idx="47933">
                  <c:v>29.873999999999999</c:v>
                </c:pt>
                <c:pt idx="47934">
                  <c:v>29.873999999999999</c:v>
                </c:pt>
                <c:pt idx="47935">
                  <c:v>29.873999999999999</c:v>
                </c:pt>
                <c:pt idx="47936">
                  <c:v>29.873999999999999</c:v>
                </c:pt>
                <c:pt idx="47937">
                  <c:v>29.873999999999999</c:v>
                </c:pt>
                <c:pt idx="47938">
                  <c:v>29.873999999999999</c:v>
                </c:pt>
                <c:pt idx="47939">
                  <c:v>29.873999999999999</c:v>
                </c:pt>
                <c:pt idx="47940">
                  <c:v>29.873999999999999</c:v>
                </c:pt>
                <c:pt idx="47941">
                  <c:v>29.873999999999999</c:v>
                </c:pt>
                <c:pt idx="47942">
                  <c:v>29.873999999999999</c:v>
                </c:pt>
                <c:pt idx="47943">
                  <c:v>29.873999999999999</c:v>
                </c:pt>
                <c:pt idx="47944">
                  <c:v>29.873999999999999</c:v>
                </c:pt>
                <c:pt idx="47945">
                  <c:v>29.873999999999999</c:v>
                </c:pt>
                <c:pt idx="47946">
                  <c:v>29.873999999999999</c:v>
                </c:pt>
                <c:pt idx="47947">
                  <c:v>29.873999999999999</c:v>
                </c:pt>
                <c:pt idx="47948">
                  <c:v>29.873999999999999</c:v>
                </c:pt>
                <c:pt idx="47949">
                  <c:v>29.873999999999999</c:v>
                </c:pt>
                <c:pt idx="47950">
                  <c:v>29.873999999999999</c:v>
                </c:pt>
                <c:pt idx="47951">
                  <c:v>29.873999999999999</c:v>
                </c:pt>
                <c:pt idx="47952">
                  <c:v>29.873999999999999</c:v>
                </c:pt>
                <c:pt idx="47953">
                  <c:v>29.873999999999999</c:v>
                </c:pt>
                <c:pt idx="47954">
                  <c:v>29.873999999999999</c:v>
                </c:pt>
                <c:pt idx="47955">
                  <c:v>29.873999999999999</c:v>
                </c:pt>
                <c:pt idx="47956">
                  <c:v>29.873999999999999</c:v>
                </c:pt>
                <c:pt idx="47957">
                  <c:v>29.873999999999999</c:v>
                </c:pt>
                <c:pt idx="47958">
                  <c:v>29.873999999999999</c:v>
                </c:pt>
                <c:pt idx="47959">
                  <c:v>29.873999999999999</c:v>
                </c:pt>
                <c:pt idx="47960">
                  <c:v>29.873999999999999</c:v>
                </c:pt>
                <c:pt idx="47961">
                  <c:v>29.873999999999999</c:v>
                </c:pt>
                <c:pt idx="47962">
                  <c:v>29.873999999999999</c:v>
                </c:pt>
                <c:pt idx="47963">
                  <c:v>29.873999999999999</c:v>
                </c:pt>
                <c:pt idx="47964">
                  <c:v>29.873999999999999</c:v>
                </c:pt>
                <c:pt idx="47965">
                  <c:v>29.873999999999999</c:v>
                </c:pt>
                <c:pt idx="47966">
                  <c:v>29.873999999999999</c:v>
                </c:pt>
                <c:pt idx="47967">
                  <c:v>29.873999999999999</c:v>
                </c:pt>
                <c:pt idx="47968">
                  <c:v>29.873999999999999</c:v>
                </c:pt>
                <c:pt idx="47969">
                  <c:v>29.873999999999999</c:v>
                </c:pt>
                <c:pt idx="47970">
                  <c:v>29.873999999999999</c:v>
                </c:pt>
                <c:pt idx="47971">
                  <c:v>29.873999999999999</c:v>
                </c:pt>
                <c:pt idx="47972">
                  <c:v>29.873999999999999</c:v>
                </c:pt>
                <c:pt idx="47973">
                  <c:v>29.873999999999999</c:v>
                </c:pt>
                <c:pt idx="47974">
                  <c:v>29.873999999999999</c:v>
                </c:pt>
                <c:pt idx="47975">
                  <c:v>29.873999999999999</c:v>
                </c:pt>
                <c:pt idx="47976">
                  <c:v>29.873999999999999</c:v>
                </c:pt>
                <c:pt idx="47977">
                  <c:v>29.873999999999999</c:v>
                </c:pt>
                <c:pt idx="47978">
                  <c:v>29.873999999999999</c:v>
                </c:pt>
                <c:pt idx="47979">
                  <c:v>29.873999999999999</c:v>
                </c:pt>
                <c:pt idx="47980">
                  <c:v>29.873999999999999</c:v>
                </c:pt>
                <c:pt idx="47981">
                  <c:v>29.873999999999999</c:v>
                </c:pt>
                <c:pt idx="47982">
                  <c:v>29.873999999999999</c:v>
                </c:pt>
                <c:pt idx="47983">
                  <c:v>29.873999999999999</c:v>
                </c:pt>
                <c:pt idx="47984">
                  <c:v>29.873999999999999</c:v>
                </c:pt>
                <c:pt idx="47985">
                  <c:v>29.873999999999999</c:v>
                </c:pt>
                <c:pt idx="47986">
                  <c:v>29.873999999999999</c:v>
                </c:pt>
                <c:pt idx="47987">
                  <c:v>29.873999999999999</c:v>
                </c:pt>
                <c:pt idx="47988">
                  <c:v>29.873999999999999</c:v>
                </c:pt>
                <c:pt idx="47989">
                  <c:v>29.873999999999999</c:v>
                </c:pt>
                <c:pt idx="47990">
                  <c:v>29.873999999999999</c:v>
                </c:pt>
                <c:pt idx="47991">
                  <c:v>29.873999999999999</c:v>
                </c:pt>
                <c:pt idx="47992">
                  <c:v>29.873999999999999</c:v>
                </c:pt>
                <c:pt idx="47993">
                  <c:v>29.873999999999999</c:v>
                </c:pt>
                <c:pt idx="47994">
                  <c:v>29.873999999999999</c:v>
                </c:pt>
                <c:pt idx="47995">
                  <c:v>29.873999999999999</c:v>
                </c:pt>
                <c:pt idx="47996">
                  <c:v>29.873999999999999</c:v>
                </c:pt>
                <c:pt idx="47997">
                  <c:v>29.873999999999999</c:v>
                </c:pt>
                <c:pt idx="47998">
                  <c:v>29.873999999999999</c:v>
                </c:pt>
                <c:pt idx="47999">
                  <c:v>29.873999999999999</c:v>
                </c:pt>
                <c:pt idx="48000">
                  <c:v>29.873999999999999</c:v>
                </c:pt>
                <c:pt idx="48001">
                  <c:v>29.873999999999999</c:v>
                </c:pt>
                <c:pt idx="48002">
                  <c:v>29.873999999999999</c:v>
                </c:pt>
                <c:pt idx="48003">
                  <c:v>29.873999999999999</c:v>
                </c:pt>
                <c:pt idx="48004">
                  <c:v>29.873999999999999</c:v>
                </c:pt>
                <c:pt idx="48005">
                  <c:v>29.873999999999999</c:v>
                </c:pt>
                <c:pt idx="48006">
                  <c:v>29.873999999999999</c:v>
                </c:pt>
                <c:pt idx="48007">
                  <c:v>29.873999999999999</c:v>
                </c:pt>
                <c:pt idx="48008">
                  <c:v>29.873999999999999</c:v>
                </c:pt>
                <c:pt idx="48009">
                  <c:v>29.873999999999999</c:v>
                </c:pt>
                <c:pt idx="48010">
                  <c:v>29.873999999999999</c:v>
                </c:pt>
                <c:pt idx="48011">
                  <c:v>29.873999999999999</c:v>
                </c:pt>
                <c:pt idx="48012">
                  <c:v>29.873999999999999</c:v>
                </c:pt>
                <c:pt idx="48013">
                  <c:v>29.873999999999999</c:v>
                </c:pt>
                <c:pt idx="48014">
                  <c:v>29.873999999999999</c:v>
                </c:pt>
                <c:pt idx="48015">
                  <c:v>29.873999999999999</c:v>
                </c:pt>
                <c:pt idx="48016">
                  <c:v>29.873999999999999</c:v>
                </c:pt>
                <c:pt idx="48017">
                  <c:v>29.873999999999999</c:v>
                </c:pt>
                <c:pt idx="48018">
                  <c:v>29.873999999999999</c:v>
                </c:pt>
                <c:pt idx="48019">
                  <c:v>29.873999999999999</c:v>
                </c:pt>
                <c:pt idx="48020">
                  <c:v>29.873999999999999</c:v>
                </c:pt>
                <c:pt idx="48021">
                  <c:v>29.873999999999999</c:v>
                </c:pt>
                <c:pt idx="48022">
                  <c:v>29.873999999999999</c:v>
                </c:pt>
                <c:pt idx="48023">
                  <c:v>29.873999999999999</c:v>
                </c:pt>
                <c:pt idx="48024">
                  <c:v>29.873999999999999</c:v>
                </c:pt>
                <c:pt idx="48025">
                  <c:v>29.873999999999999</c:v>
                </c:pt>
                <c:pt idx="48026">
                  <c:v>29.873999999999999</c:v>
                </c:pt>
                <c:pt idx="48027">
                  <c:v>29.873999999999999</c:v>
                </c:pt>
                <c:pt idx="48028">
                  <c:v>29.873999999999999</c:v>
                </c:pt>
                <c:pt idx="48029">
                  <c:v>29.873999999999999</c:v>
                </c:pt>
                <c:pt idx="48030">
                  <c:v>29.873999999999999</c:v>
                </c:pt>
                <c:pt idx="48031">
                  <c:v>29.873999999999999</c:v>
                </c:pt>
                <c:pt idx="48032">
                  <c:v>29.873999999999999</c:v>
                </c:pt>
                <c:pt idx="48033">
                  <c:v>29.873999999999999</c:v>
                </c:pt>
                <c:pt idx="48034">
                  <c:v>29.873999999999999</c:v>
                </c:pt>
                <c:pt idx="48035">
                  <c:v>29.873999999999999</c:v>
                </c:pt>
                <c:pt idx="48036">
                  <c:v>29.873999999999999</c:v>
                </c:pt>
                <c:pt idx="48037">
                  <c:v>29.873999999999999</c:v>
                </c:pt>
                <c:pt idx="48038">
                  <c:v>29.873999999999999</c:v>
                </c:pt>
                <c:pt idx="48039">
                  <c:v>29.873999999999999</c:v>
                </c:pt>
                <c:pt idx="48040">
                  <c:v>29.873999999999999</c:v>
                </c:pt>
                <c:pt idx="48041">
                  <c:v>29.873999999999999</c:v>
                </c:pt>
                <c:pt idx="48042">
                  <c:v>29.873999999999999</c:v>
                </c:pt>
                <c:pt idx="48043">
                  <c:v>29.873999999999999</c:v>
                </c:pt>
                <c:pt idx="48044">
                  <c:v>29.873999999999999</c:v>
                </c:pt>
                <c:pt idx="48045">
                  <c:v>29.873999999999999</c:v>
                </c:pt>
                <c:pt idx="48046">
                  <c:v>29.873999999999999</c:v>
                </c:pt>
                <c:pt idx="48047">
                  <c:v>29.873999999999999</c:v>
                </c:pt>
                <c:pt idx="48048">
                  <c:v>29.873999999999999</c:v>
                </c:pt>
                <c:pt idx="48049">
                  <c:v>29.873999999999999</c:v>
                </c:pt>
                <c:pt idx="48050">
                  <c:v>29.873999999999999</c:v>
                </c:pt>
                <c:pt idx="48051">
                  <c:v>29.873999999999999</c:v>
                </c:pt>
                <c:pt idx="48052">
                  <c:v>29.873999999999999</c:v>
                </c:pt>
                <c:pt idx="48053">
                  <c:v>29.873999999999999</c:v>
                </c:pt>
                <c:pt idx="48054">
                  <c:v>29.873999999999999</c:v>
                </c:pt>
                <c:pt idx="48055">
                  <c:v>29.873999999999999</c:v>
                </c:pt>
                <c:pt idx="48056">
                  <c:v>29.873999999999999</c:v>
                </c:pt>
                <c:pt idx="48057">
                  <c:v>29.873999999999999</c:v>
                </c:pt>
                <c:pt idx="48058">
                  <c:v>29.873999999999999</c:v>
                </c:pt>
                <c:pt idx="48059">
                  <c:v>29.873999999999999</c:v>
                </c:pt>
                <c:pt idx="48060">
                  <c:v>29.873999999999999</c:v>
                </c:pt>
                <c:pt idx="48061">
                  <c:v>29.873999999999999</c:v>
                </c:pt>
                <c:pt idx="48062">
                  <c:v>29.873999999999999</c:v>
                </c:pt>
                <c:pt idx="48063">
                  <c:v>29.873999999999999</c:v>
                </c:pt>
                <c:pt idx="48064">
                  <c:v>29.873999999999999</c:v>
                </c:pt>
                <c:pt idx="48065">
                  <c:v>29.873999999999999</c:v>
                </c:pt>
                <c:pt idx="48066">
                  <c:v>29.873999999999999</c:v>
                </c:pt>
                <c:pt idx="48067">
                  <c:v>29.873999999999999</c:v>
                </c:pt>
                <c:pt idx="48068">
                  <c:v>29.873999999999999</c:v>
                </c:pt>
                <c:pt idx="48069">
                  <c:v>29.873999999999999</c:v>
                </c:pt>
                <c:pt idx="48070">
                  <c:v>29.873999999999999</c:v>
                </c:pt>
                <c:pt idx="48071">
                  <c:v>29.873999999999999</c:v>
                </c:pt>
                <c:pt idx="48072">
                  <c:v>29.873999999999999</c:v>
                </c:pt>
                <c:pt idx="48073">
                  <c:v>29.873999999999999</c:v>
                </c:pt>
                <c:pt idx="48074">
                  <c:v>29.873999999999999</c:v>
                </c:pt>
                <c:pt idx="48075">
                  <c:v>29.873999999999999</c:v>
                </c:pt>
                <c:pt idx="48076">
                  <c:v>29.873999999999999</c:v>
                </c:pt>
                <c:pt idx="48077">
                  <c:v>29.873999999999999</c:v>
                </c:pt>
                <c:pt idx="48078">
                  <c:v>29.873999999999999</c:v>
                </c:pt>
                <c:pt idx="48079">
                  <c:v>29.873999999999999</c:v>
                </c:pt>
                <c:pt idx="48080">
                  <c:v>29.873999999999999</c:v>
                </c:pt>
                <c:pt idx="48081">
                  <c:v>29.873999999999999</c:v>
                </c:pt>
                <c:pt idx="48082">
                  <c:v>29.873999999999999</c:v>
                </c:pt>
                <c:pt idx="48083">
                  <c:v>29.873999999999999</c:v>
                </c:pt>
                <c:pt idx="48084">
                  <c:v>29.873999999999999</c:v>
                </c:pt>
                <c:pt idx="48085">
                  <c:v>29.873999999999999</c:v>
                </c:pt>
                <c:pt idx="48086">
                  <c:v>29.873999999999999</c:v>
                </c:pt>
                <c:pt idx="48087">
                  <c:v>29.873999999999999</c:v>
                </c:pt>
                <c:pt idx="48088">
                  <c:v>29.873999999999999</c:v>
                </c:pt>
                <c:pt idx="48089">
                  <c:v>29.873999999999999</c:v>
                </c:pt>
                <c:pt idx="48090">
                  <c:v>29.873999999999999</c:v>
                </c:pt>
                <c:pt idx="48091">
                  <c:v>29.873999999999999</c:v>
                </c:pt>
                <c:pt idx="48092">
                  <c:v>29.873999999999999</c:v>
                </c:pt>
                <c:pt idx="48093">
                  <c:v>29.873999999999999</c:v>
                </c:pt>
                <c:pt idx="48094">
                  <c:v>29.873999999999999</c:v>
                </c:pt>
                <c:pt idx="48095">
                  <c:v>29.873999999999999</c:v>
                </c:pt>
                <c:pt idx="48096">
                  <c:v>29.873999999999999</c:v>
                </c:pt>
                <c:pt idx="48097">
                  <c:v>29.873999999999999</c:v>
                </c:pt>
                <c:pt idx="48098">
                  <c:v>29.873999999999999</c:v>
                </c:pt>
                <c:pt idx="48099">
                  <c:v>29.873999999999999</c:v>
                </c:pt>
                <c:pt idx="48100">
                  <c:v>29.873999999999999</c:v>
                </c:pt>
                <c:pt idx="48101">
                  <c:v>29.873999999999999</c:v>
                </c:pt>
                <c:pt idx="48102">
                  <c:v>29.873999999999999</c:v>
                </c:pt>
                <c:pt idx="48103">
                  <c:v>29.873999999999999</c:v>
                </c:pt>
                <c:pt idx="48104">
                  <c:v>29.873999999999999</c:v>
                </c:pt>
                <c:pt idx="48105">
                  <c:v>29.873999999999999</c:v>
                </c:pt>
                <c:pt idx="48106">
                  <c:v>29.873999999999999</c:v>
                </c:pt>
                <c:pt idx="48107">
                  <c:v>29.873999999999999</c:v>
                </c:pt>
                <c:pt idx="48108">
                  <c:v>29.873999999999999</c:v>
                </c:pt>
                <c:pt idx="48109">
                  <c:v>29.873999999999999</c:v>
                </c:pt>
                <c:pt idx="48110">
                  <c:v>29.873999999999999</c:v>
                </c:pt>
                <c:pt idx="48111">
                  <c:v>29.873999999999999</c:v>
                </c:pt>
                <c:pt idx="48112">
                  <c:v>29.873999999999999</c:v>
                </c:pt>
                <c:pt idx="48113">
                  <c:v>29.873999999999999</c:v>
                </c:pt>
                <c:pt idx="48114">
                  <c:v>29.873999999999999</c:v>
                </c:pt>
                <c:pt idx="48115">
                  <c:v>29.873999999999999</c:v>
                </c:pt>
                <c:pt idx="48116">
                  <c:v>29.873999999999999</c:v>
                </c:pt>
                <c:pt idx="48117">
                  <c:v>29.873999999999999</c:v>
                </c:pt>
                <c:pt idx="48118">
                  <c:v>29.873999999999999</c:v>
                </c:pt>
                <c:pt idx="48119">
                  <c:v>29.873999999999999</c:v>
                </c:pt>
                <c:pt idx="48120">
                  <c:v>29.873999999999999</c:v>
                </c:pt>
                <c:pt idx="48121">
                  <c:v>29.873999999999999</c:v>
                </c:pt>
                <c:pt idx="48122">
                  <c:v>29.873999999999999</c:v>
                </c:pt>
                <c:pt idx="48123">
                  <c:v>29.873999999999999</c:v>
                </c:pt>
                <c:pt idx="48124">
                  <c:v>29.873999999999999</c:v>
                </c:pt>
                <c:pt idx="48125">
                  <c:v>29.873999999999999</c:v>
                </c:pt>
                <c:pt idx="48126">
                  <c:v>29.873999999999999</c:v>
                </c:pt>
                <c:pt idx="48127">
                  <c:v>29.873999999999999</c:v>
                </c:pt>
                <c:pt idx="48128">
                  <c:v>29.873999999999999</c:v>
                </c:pt>
                <c:pt idx="48129">
                  <c:v>29.873999999999999</c:v>
                </c:pt>
                <c:pt idx="48130">
                  <c:v>29.873999999999999</c:v>
                </c:pt>
                <c:pt idx="48131">
                  <c:v>29.873999999999999</c:v>
                </c:pt>
                <c:pt idx="48132">
                  <c:v>29.873999999999999</c:v>
                </c:pt>
                <c:pt idx="48133">
                  <c:v>29.873999999999999</c:v>
                </c:pt>
                <c:pt idx="48134">
                  <c:v>29.873999999999999</c:v>
                </c:pt>
                <c:pt idx="48135">
                  <c:v>29.873999999999999</c:v>
                </c:pt>
                <c:pt idx="48136">
                  <c:v>29.873999999999999</c:v>
                </c:pt>
                <c:pt idx="48137">
                  <c:v>29.873999999999999</c:v>
                </c:pt>
                <c:pt idx="48138">
                  <c:v>29.873999999999999</c:v>
                </c:pt>
                <c:pt idx="48139">
                  <c:v>29.873999999999999</c:v>
                </c:pt>
                <c:pt idx="48140">
                  <c:v>29.873999999999999</c:v>
                </c:pt>
                <c:pt idx="48141">
                  <c:v>29.873999999999999</c:v>
                </c:pt>
                <c:pt idx="48142">
                  <c:v>29.873999999999999</c:v>
                </c:pt>
                <c:pt idx="48143">
                  <c:v>29.873999999999999</c:v>
                </c:pt>
                <c:pt idx="48144">
                  <c:v>29.873999999999999</c:v>
                </c:pt>
                <c:pt idx="48145">
                  <c:v>29.873999999999999</c:v>
                </c:pt>
                <c:pt idx="48146">
                  <c:v>29.873999999999999</c:v>
                </c:pt>
                <c:pt idx="48147">
                  <c:v>29.873999999999999</c:v>
                </c:pt>
                <c:pt idx="48148">
                  <c:v>29.873999999999999</c:v>
                </c:pt>
                <c:pt idx="48149">
                  <c:v>29.873999999999999</c:v>
                </c:pt>
                <c:pt idx="48150">
                  <c:v>29.873999999999999</c:v>
                </c:pt>
                <c:pt idx="48151">
                  <c:v>29.873999999999999</c:v>
                </c:pt>
                <c:pt idx="48152">
                  <c:v>29.873999999999999</c:v>
                </c:pt>
                <c:pt idx="48153">
                  <c:v>29.873999999999999</c:v>
                </c:pt>
                <c:pt idx="48154">
                  <c:v>29.873999999999999</c:v>
                </c:pt>
                <c:pt idx="48155">
                  <c:v>29.873999999999999</c:v>
                </c:pt>
                <c:pt idx="48156">
                  <c:v>29.873999999999999</c:v>
                </c:pt>
                <c:pt idx="48157">
                  <c:v>29.873999999999999</c:v>
                </c:pt>
                <c:pt idx="48158">
                  <c:v>29.873999999999999</c:v>
                </c:pt>
                <c:pt idx="48159">
                  <c:v>29.873999999999999</c:v>
                </c:pt>
                <c:pt idx="48160">
                  <c:v>29.873999999999999</c:v>
                </c:pt>
                <c:pt idx="48161">
                  <c:v>29.873999999999999</c:v>
                </c:pt>
                <c:pt idx="48162">
                  <c:v>29.873999999999999</c:v>
                </c:pt>
                <c:pt idx="48163">
                  <c:v>29.873999999999999</c:v>
                </c:pt>
                <c:pt idx="48164">
                  <c:v>29.873999999999999</c:v>
                </c:pt>
                <c:pt idx="48165">
                  <c:v>29.873999999999999</c:v>
                </c:pt>
                <c:pt idx="48166">
                  <c:v>29.873999999999999</c:v>
                </c:pt>
                <c:pt idx="48167">
                  <c:v>29.873999999999999</c:v>
                </c:pt>
                <c:pt idx="48168">
                  <c:v>29.873999999999999</c:v>
                </c:pt>
                <c:pt idx="48169">
                  <c:v>29.873999999999999</c:v>
                </c:pt>
                <c:pt idx="48170">
                  <c:v>29.873999999999999</c:v>
                </c:pt>
                <c:pt idx="48171">
                  <c:v>29.873999999999999</c:v>
                </c:pt>
                <c:pt idx="48172">
                  <c:v>29.873999999999999</c:v>
                </c:pt>
                <c:pt idx="48173">
                  <c:v>29.873999999999999</c:v>
                </c:pt>
                <c:pt idx="48174">
                  <c:v>29.873999999999999</c:v>
                </c:pt>
                <c:pt idx="48175">
                  <c:v>29.873999999999999</c:v>
                </c:pt>
                <c:pt idx="48176">
                  <c:v>29.873999999999999</c:v>
                </c:pt>
                <c:pt idx="48177">
                  <c:v>29.873999999999999</c:v>
                </c:pt>
                <c:pt idx="48178">
                  <c:v>29.873999999999999</c:v>
                </c:pt>
                <c:pt idx="48179">
                  <c:v>29.873999999999999</c:v>
                </c:pt>
                <c:pt idx="48180">
                  <c:v>29.873999999999999</c:v>
                </c:pt>
                <c:pt idx="48181">
                  <c:v>29.873999999999999</c:v>
                </c:pt>
                <c:pt idx="48182">
                  <c:v>29.873999999999999</c:v>
                </c:pt>
                <c:pt idx="48183">
                  <c:v>29.873999999999999</c:v>
                </c:pt>
                <c:pt idx="48184">
                  <c:v>29.873999999999999</c:v>
                </c:pt>
                <c:pt idx="48185">
                  <c:v>29.873999999999999</c:v>
                </c:pt>
                <c:pt idx="48186">
                  <c:v>29.873999999999999</c:v>
                </c:pt>
                <c:pt idx="48187">
                  <c:v>29.873999999999999</c:v>
                </c:pt>
                <c:pt idx="48188">
                  <c:v>29.873999999999999</c:v>
                </c:pt>
                <c:pt idx="48189">
                  <c:v>29.873999999999999</c:v>
                </c:pt>
                <c:pt idx="48190">
                  <c:v>29.873999999999999</c:v>
                </c:pt>
                <c:pt idx="48191">
                  <c:v>29.873999999999999</c:v>
                </c:pt>
                <c:pt idx="48192">
                  <c:v>29.873999999999999</c:v>
                </c:pt>
                <c:pt idx="48193">
                  <c:v>29.873999999999999</c:v>
                </c:pt>
                <c:pt idx="48194">
                  <c:v>29.873999999999999</c:v>
                </c:pt>
                <c:pt idx="48195">
                  <c:v>29.873999999999999</c:v>
                </c:pt>
                <c:pt idx="48196">
                  <c:v>29.873999999999999</c:v>
                </c:pt>
                <c:pt idx="48197">
                  <c:v>29.873999999999999</c:v>
                </c:pt>
                <c:pt idx="48198">
                  <c:v>29.873999999999999</c:v>
                </c:pt>
                <c:pt idx="48199">
                  <c:v>29.873999999999999</c:v>
                </c:pt>
                <c:pt idx="48200">
                  <c:v>29.873999999999999</c:v>
                </c:pt>
                <c:pt idx="48201">
                  <c:v>29.873999999999999</c:v>
                </c:pt>
                <c:pt idx="48202">
                  <c:v>29.873999999999999</c:v>
                </c:pt>
                <c:pt idx="48203">
                  <c:v>29.873999999999999</c:v>
                </c:pt>
                <c:pt idx="48204">
                  <c:v>29.873999999999999</c:v>
                </c:pt>
                <c:pt idx="48205">
                  <c:v>29.873999999999999</c:v>
                </c:pt>
                <c:pt idx="48206">
                  <c:v>29.873999999999999</c:v>
                </c:pt>
                <c:pt idx="48207">
                  <c:v>29.873999999999999</c:v>
                </c:pt>
                <c:pt idx="48208">
                  <c:v>29.873999999999999</c:v>
                </c:pt>
                <c:pt idx="48209">
                  <c:v>29.873999999999999</c:v>
                </c:pt>
                <c:pt idx="48210">
                  <c:v>29.873999999999999</c:v>
                </c:pt>
                <c:pt idx="48211">
                  <c:v>29.873999999999999</c:v>
                </c:pt>
                <c:pt idx="48212">
                  <c:v>29.873999999999999</c:v>
                </c:pt>
                <c:pt idx="48213">
                  <c:v>29.873999999999999</c:v>
                </c:pt>
                <c:pt idx="48214">
                  <c:v>29.873999999999999</c:v>
                </c:pt>
                <c:pt idx="48215">
                  <c:v>29.873999999999999</c:v>
                </c:pt>
                <c:pt idx="48216">
                  <c:v>29.873999999999999</c:v>
                </c:pt>
                <c:pt idx="48217">
                  <c:v>29.873999999999999</c:v>
                </c:pt>
                <c:pt idx="48218">
                  <c:v>29.873999999999999</c:v>
                </c:pt>
                <c:pt idx="48219">
                  <c:v>29.873999999999999</c:v>
                </c:pt>
                <c:pt idx="48220">
                  <c:v>29.873999999999999</c:v>
                </c:pt>
                <c:pt idx="48221">
                  <c:v>29.873999999999999</c:v>
                </c:pt>
                <c:pt idx="48222">
                  <c:v>29.873999999999999</c:v>
                </c:pt>
                <c:pt idx="48223">
                  <c:v>29.873999999999999</c:v>
                </c:pt>
                <c:pt idx="48224">
                  <c:v>29.873999999999999</c:v>
                </c:pt>
                <c:pt idx="48225">
                  <c:v>29.873999999999999</c:v>
                </c:pt>
                <c:pt idx="48226">
                  <c:v>29.873999999999999</c:v>
                </c:pt>
                <c:pt idx="48227">
                  <c:v>29.873999999999999</c:v>
                </c:pt>
                <c:pt idx="48228">
                  <c:v>29.873999999999999</c:v>
                </c:pt>
                <c:pt idx="48229">
                  <c:v>29.873999999999999</c:v>
                </c:pt>
                <c:pt idx="48230">
                  <c:v>29.873999999999999</c:v>
                </c:pt>
                <c:pt idx="48231">
                  <c:v>29.873999999999999</c:v>
                </c:pt>
                <c:pt idx="48232">
                  <c:v>29.873999999999999</c:v>
                </c:pt>
                <c:pt idx="48233">
                  <c:v>29.873999999999999</c:v>
                </c:pt>
                <c:pt idx="48234">
                  <c:v>29.873999999999999</c:v>
                </c:pt>
                <c:pt idx="48235">
                  <c:v>29.873999999999999</c:v>
                </c:pt>
                <c:pt idx="48236">
                  <c:v>29.873999999999999</c:v>
                </c:pt>
                <c:pt idx="48237">
                  <c:v>29.873999999999999</c:v>
                </c:pt>
                <c:pt idx="48238">
                  <c:v>29.873999999999999</c:v>
                </c:pt>
                <c:pt idx="48239">
                  <c:v>29.873999999999999</c:v>
                </c:pt>
                <c:pt idx="48240">
                  <c:v>29.873999999999999</c:v>
                </c:pt>
                <c:pt idx="48241">
                  <c:v>29.873999999999999</c:v>
                </c:pt>
                <c:pt idx="48242">
                  <c:v>29.873999999999999</c:v>
                </c:pt>
                <c:pt idx="48243">
                  <c:v>29.873999999999999</c:v>
                </c:pt>
                <c:pt idx="48244">
                  <c:v>29.873999999999999</c:v>
                </c:pt>
                <c:pt idx="48245">
                  <c:v>29.873999999999999</c:v>
                </c:pt>
                <c:pt idx="48246">
                  <c:v>29.873999999999999</c:v>
                </c:pt>
                <c:pt idx="48247">
                  <c:v>29.873999999999999</c:v>
                </c:pt>
                <c:pt idx="48248">
                  <c:v>29.873999999999999</c:v>
                </c:pt>
                <c:pt idx="48249">
                  <c:v>29.873999999999999</c:v>
                </c:pt>
                <c:pt idx="48250">
                  <c:v>29.873999999999999</c:v>
                </c:pt>
                <c:pt idx="48251">
                  <c:v>29.873999999999999</c:v>
                </c:pt>
                <c:pt idx="48252">
                  <c:v>29.873999999999999</c:v>
                </c:pt>
                <c:pt idx="48253">
                  <c:v>29.873999999999999</c:v>
                </c:pt>
                <c:pt idx="48254">
                  <c:v>29.873999999999999</c:v>
                </c:pt>
                <c:pt idx="48255">
                  <c:v>29.873999999999999</c:v>
                </c:pt>
                <c:pt idx="48256">
                  <c:v>29.873999999999999</c:v>
                </c:pt>
                <c:pt idx="48257">
                  <c:v>29.873999999999999</c:v>
                </c:pt>
                <c:pt idx="48258">
                  <c:v>29.873999999999999</c:v>
                </c:pt>
                <c:pt idx="48259">
                  <c:v>29.873999999999999</c:v>
                </c:pt>
                <c:pt idx="48260">
                  <c:v>29.873999999999999</c:v>
                </c:pt>
                <c:pt idx="48261">
                  <c:v>29.873999999999999</c:v>
                </c:pt>
                <c:pt idx="48262">
                  <c:v>29.873999999999999</c:v>
                </c:pt>
                <c:pt idx="48263">
                  <c:v>29.873999999999999</c:v>
                </c:pt>
                <c:pt idx="48264">
                  <c:v>29.873999999999999</c:v>
                </c:pt>
                <c:pt idx="48265">
                  <c:v>29.873999999999999</c:v>
                </c:pt>
                <c:pt idx="48266">
                  <c:v>29.873999999999999</c:v>
                </c:pt>
                <c:pt idx="48267">
                  <c:v>29.873999999999999</c:v>
                </c:pt>
                <c:pt idx="48268">
                  <c:v>29.873999999999999</c:v>
                </c:pt>
                <c:pt idx="48269">
                  <c:v>29.873999999999999</c:v>
                </c:pt>
                <c:pt idx="48270">
                  <c:v>29.873999999999999</c:v>
                </c:pt>
                <c:pt idx="48271">
                  <c:v>29.873999999999999</c:v>
                </c:pt>
                <c:pt idx="48272">
                  <c:v>29.873999999999999</c:v>
                </c:pt>
                <c:pt idx="48273">
                  <c:v>29.873999999999999</c:v>
                </c:pt>
                <c:pt idx="48274">
                  <c:v>29.873999999999999</c:v>
                </c:pt>
                <c:pt idx="48275">
                  <c:v>29.873999999999999</c:v>
                </c:pt>
                <c:pt idx="48276">
                  <c:v>29.873999999999999</c:v>
                </c:pt>
                <c:pt idx="48277">
                  <c:v>29.873999999999999</c:v>
                </c:pt>
                <c:pt idx="48278">
                  <c:v>29.873999999999999</c:v>
                </c:pt>
                <c:pt idx="48279">
                  <c:v>29.873999999999999</c:v>
                </c:pt>
                <c:pt idx="48280">
                  <c:v>29.873999999999999</c:v>
                </c:pt>
                <c:pt idx="48281">
                  <c:v>29.873999999999999</c:v>
                </c:pt>
                <c:pt idx="48282">
                  <c:v>29.873999999999999</c:v>
                </c:pt>
                <c:pt idx="48283">
                  <c:v>29.873999999999999</c:v>
                </c:pt>
                <c:pt idx="48284">
                  <c:v>29.873999999999999</c:v>
                </c:pt>
                <c:pt idx="48285">
                  <c:v>29.873999999999999</c:v>
                </c:pt>
                <c:pt idx="48286">
                  <c:v>29.873999999999999</c:v>
                </c:pt>
                <c:pt idx="48287">
                  <c:v>29.873999999999999</c:v>
                </c:pt>
                <c:pt idx="48288">
                  <c:v>29.873999999999999</c:v>
                </c:pt>
                <c:pt idx="48289">
                  <c:v>29.873999999999999</c:v>
                </c:pt>
                <c:pt idx="48290">
                  <c:v>29.873999999999999</c:v>
                </c:pt>
                <c:pt idx="48291">
                  <c:v>29.873999999999999</c:v>
                </c:pt>
                <c:pt idx="48292">
                  <c:v>29.873999999999999</c:v>
                </c:pt>
                <c:pt idx="48293">
                  <c:v>29.873999999999999</c:v>
                </c:pt>
                <c:pt idx="48294">
                  <c:v>29.873999999999999</c:v>
                </c:pt>
                <c:pt idx="48295">
                  <c:v>29.873999999999999</c:v>
                </c:pt>
                <c:pt idx="48296">
                  <c:v>29.873999999999999</c:v>
                </c:pt>
                <c:pt idx="48297">
                  <c:v>29.873999999999999</c:v>
                </c:pt>
                <c:pt idx="48298">
                  <c:v>29.873999999999999</c:v>
                </c:pt>
                <c:pt idx="48299">
                  <c:v>29.873999999999999</c:v>
                </c:pt>
                <c:pt idx="48300">
                  <c:v>29.873999999999999</c:v>
                </c:pt>
                <c:pt idx="48301">
                  <c:v>29.873999999999999</c:v>
                </c:pt>
                <c:pt idx="48302">
                  <c:v>29.873999999999999</c:v>
                </c:pt>
                <c:pt idx="48303">
                  <c:v>29.873999999999999</c:v>
                </c:pt>
                <c:pt idx="48304">
                  <c:v>29.873999999999999</c:v>
                </c:pt>
                <c:pt idx="48305">
                  <c:v>29.873999999999999</c:v>
                </c:pt>
                <c:pt idx="48306">
                  <c:v>29.873999999999999</c:v>
                </c:pt>
                <c:pt idx="48307">
                  <c:v>29.873999999999999</c:v>
                </c:pt>
                <c:pt idx="48308">
                  <c:v>29.873999999999999</c:v>
                </c:pt>
                <c:pt idx="48309">
                  <c:v>29.873999999999999</c:v>
                </c:pt>
                <c:pt idx="48310">
                  <c:v>29.873999999999999</c:v>
                </c:pt>
                <c:pt idx="48311">
                  <c:v>29.873999999999999</c:v>
                </c:pt>
                <c:pt idx="48312">
                  <c:v>29.873999999999999</c:v>
                </c:pt>
                <c:pt idx="48313">
                  <c:v>29.873999999999999</c:v>
                </c:pt>
                <c:pt idx="48314">
                  <c:v>29.873999999999999</c:v>
                </c:pt>
                <c:pt idx="48315">
                  <c:v>29.873999999999999</c:v>
                </c:pt>
                <c:pt idx="48316">
                  <c:v>29.873999999999999</c:v>
                </c:pt>
                <c:pt idx="48317">
                  <c:v>29.873999999999999</c:v>
                </c:pt>
                <c:pt idx="48318">
                  <c:v>29.873999999999999</c:v>
                </c:pt>
                <c:pt idx="48319">
                  <c:v>29.873999999999999</c:v>
                </c:pt>
                <c:pt idx="48320">
                  <c:v>29.873999999999999</c:v>
                </c:pt>
                <c:pt idx="48321">
                  <c:v>29.873999999999999</c:v>
                </c:pt>
                <c:pt idx="48322">
                  <c:v>29.873999999999999</c:v>
                </c:pt>
                <c:pt idx="48323">
                  <c:v>29.873999999999999</c:v>
                </c:pt>
                <c:pt idx="48324">
                  <c:v>29.873999999999999</c:v>
                </c:pt>
                <c:pt idx="48325">
                  <c:v>29.873999999999999</c:v>
                </c:pt>
                <c:pt idx="48326">
                  <c:v>29.873999999999999</c:v>
                </c:pt>
                <c:pt idx="48327">
                  <c:v>29.873999999999999</c:v>
                </c:pt>
                <c:pt idx="48328">
                  <c:v>29.873999999999999</c:v>
                </c:pt>
                <c:pt idx="48329">
                  <c:v>29.873999999999999</c:v>
                </c:pt>
                <c:pt idx="48330">
                  <c:v>29.873999999999999</c:v>
                </c:pt>
                <c:pt idx="48331">
                  <c:v>29.873999999999999</c:v>
                </c:pt>
                <c:pt idx="48332">
                  <c:v>29.873999999999999</c:v>
                </c:pt>
                <c:pt idx="48333">
                  <c:v>29.873999999999999</c:v>
                </c:pt>
                <c:pt idx="48334">
                  <c:v>29.873999999999999</c:v>
                </c:pt>
                <c:pt idx="48335">
                  <c:v>29.873999999999999</c:v>
                </c:pt>
                <c:pt idx="48336">
                  <c:v>29.873999999999999</c:v>
                </c:pt>
                <c:pt idx="48337">
                  <c:v>29.873999999999999</c:v>
                </c:pt>
                <c:pt idx="48338">
                  <c:v>29.873999999999999</c:v>
                </c:pt>
                <c:pt idx="48339">
                  <c:v>29.873999999999999</c:v>
                </c:pt>
                <c:pt idx="48340">
                  <c:v>29.873999999999999</c:v>
                </c:pt>
                <c:pt idx="48341">
                  <c:v>29.873999999999999</c:v>
                </c:pt>
                <c:pt idx="48342">
                  <c:v>29.873999999999999</c:v>
                </c:pt>
                <c:pt idx="48343">
                  <c:v>29.873999999999999</c:v>
                </c:pt>
                <c:pt idx="48344">
                  <c:v>29.873999999999999</c:v>
                </c:pt>
                <c:pt idx="48345">
                  <c:v>29.873999999999999</c:v>
                </c:pt>
                <c:pt idx="48346">
                  <c:v>29.873999999999999</c:v>
                </c:pt>
                <c:pt idx="48347">
                  <c:v>29.873999999999999</c:v>
                </c:pt>
                <c:pt idx="48348">
                  <c:v>29.873999999999999</c:v>
                </c:pt>
                <c:pt idx="48349">
                  <c:v>29.873999999999999</c:v>
                </c:pt>
                <c:pt idx="48350">
                  <c:v>29.873999999999999</c:v>
                </c:pt>
                <c:pt idx="48351">
                  <c:v>29.873999999999999</c:v>
                </c:pt>
                <c:pt idx="48352">
                  <c:v>29.873999999999999</c:v>
                </c:pt>
                <c:pt idx="48353">
                  <c:v>29.873999999999999</c:v>
                </c:pt>
                <c:pt idx="48354">
                  <c:v>29.873999999999999</c:v>
                </c:pt>
                <c:pt idx="48355">
                  <c:v>29.873999999999999</c:v>
                </c:pt>
                <c:pt idx="48356">
                  <c:v>29.873999999999999</c:v>
                </c:pt>
                <c:pt idx="48357">
                  <c:v>29.873999999999999</c:v>
                </c:pt>
                <c:pt idx="48358">
                  <c:v>29.873999999999999</c:v>
                </c:pt>
                <c:pt idx="48359">
                  <c:v>29.873999999999999</c:v>
                </c:pt>
                <c:pt idx="48360">
                  <c:v>29.873999999999999</c:v>
                </c:pt>
                <c:pt idx="48361">
                  <c:v>29.873999999999999</c:v>
                </c:pt>
                <c:pt idx="48362">
                  <c:v>29.873999999999999</c:v>
                </c:pt>
                <c:pt idx="48363">
                  <c:v>29.873999999999999</c:v>
                </c:pt>
                <c:pt idx="48364">
                  <c:v>29.873999999999999</c:v>
                </c:pt>
                <c:pt idx="48365">
                  <c:v>29.873999999999999</c:v>
                </c:pt>
                <c:pt idx="48366">
                  <c:v>29.873999999999999</c:v>
                </c:pt>
                <c:pt idx="48367">
                  <c:v>29.873999999999999</c:v>
                </c:pt>
                <c:pt idx="48368">
                  <c:v>29.873999999999999</c:v>
                </c:pt>
                <c:pt idx="48369">
                  <c:v>29.873999999999999</c:v>
                </c:pt>
                <c:pt idx="48370">
                  <c:v>29.873999999999999</c:v>
                </c:pt>
                <c:pt idx="48371">
                  <c:v>29.873999999999999</c:v>
                </c:pt>
                <c:pt idx="48372">
                  <c:v>29.873999999999999</c:v>
                </c:pt>
                <c:pt idx="48373">
                  <c:v>29.873999999999999</c:v>
                </c:pt>
                <c:pt idx="48374">
                  <c:v>29.873999999999999</c:v>
                </c:pt>
                <c:pt idx="48375">
                  <c:v>29.873999999999999</c:v>
                </c:pt>
                <c:pt idx="48376">
                  <c:v>29.873999999999999</c:v>
                </c:pt>
                <c:pt idx="48377">
                  <c:v>29.873999999999999</c:v>
                </c:pt>
                <c:pt idx="48378">
                  <c:v>29.873999999999999</c:v>
                </c:pt>
                <c:pt idx="48379">
                  <c:v>29.873999999999999</c:v>
                </c:pt>
                <c:pt idx="48380">
                  <c:v>29.873999999999999</c:v>
                </c:pt>
                <c:pt idx="48381">
                  <c:v>29.873999999999999</c:v>
                </c:pt>
                <c:pt idx="48382">
                  <c:v>29.873999999999999</c:v>
                </c:pt>
                <c:pt idx="48383">
                  <c:v>29.873999999999999</c:v>
                </c:pt>
                <c:pt idx="48384">
                  <c:v>29.873999999999999</c:v>
                </c:pt>
                <c:pt idx="48385">
                  <c:v>29.873999999999999</c:v>
                </c:pt>
                <c:pt idx="48386">
                  <c:v>29.873999999999999</c:v>
                </c:pt>
                <c:pt idx="48387">
                  <c:v>29.873999999999999</c:v>
                </c:pt>
                <c:pt idx="48388">
                  <c:v>29.873999999999999</c:v>
                </c:pt>
                <c:pt idx="48389">
                  <c:v>29.873999999999999</c:v>
                </c:pt>
                <c:pt idx="48390">
                  <c:v>29.873999999999999</c:v>
                </c:pt>
                <c:pt idx="48391">
                  <c:v>29.873999999999999</c:v>
                </c:pt>
                <c:pt idx="48392">
                  <c:v>29.873999999999999</c:v>
                </c:pt>
                <c:pt idx="48393">
                  <c:v>29.873999999999999</c:v>
                </c:pt>
                <c:pt idx="48394">
                  <c:v>29.873999999999999</c:v>
                </c:pt>
                <c:pt idx="48395">
                  <c:v>29.873999999999999</c:v>
                </c:pt>
                <c:pt idx="48396">
                  <c:v>29.873999999999999</c:v>
                </c:pt>
                <c:pt idx="48397">
                  <c:v>29.873999999999999</c:v>
                </c:pt>
                <c:pt idx="48398">
                  <c:v>29.873999999999999</c:v>
                </c:pt>
                <c:pt idx="48399">
                  <c:v>29.873999999999999</c:v>
                </c:pt>
                <c:pt idx="48400">
                  <c:v>29.873999999999999</c:v>
                </c:pt>
                <c:pt idx="48401">
                  <c:v>29.873999999999999</c:v>
                </c:pt>
                <c:pt idx="48402">
                  <c:v>29.873999999999999</c:v>
                </c:pt>
                <c:pt idx="48403">
                  <c:v>29.873999999999999</c:v>
                </c:pt>
                <c:pt idx="48404">
                  <c:v>29.873999999999999</c:v>
                </c:pt>
                <c:pt idx="48405">
                  <c:v>29.873999999999999</c:v>
                </c:pt>
                <c:pt idx="48406">
                  <c:v>29.873999999999999</c:v>
                </c:pt>
                <c:pt idx="48407">
                  <c:v>29.873999999999999</c:v>
                </c:pt>
                <c:pt idx="48408">
                  <c:v>29.873999999999999</c:v>
                </c:pt>
                <c:pt idx="48409">
                  <c:v>29.873999999999999</c:v>
                </c:pt>
                <c:pt idx="48410">
                  <c:v>29.873999999999999</c:v>
                </c:pt>
                <c:pt idx="48411">
                  <c:v>29.873999999999999</c:v>
                </c:pt>
                <c:pt idx="48412">
                  <c:v>29.873999999999999</c:v>
                </c:pt>
                <c:pt idx="48413">
                  <c:v>29.873999999999999</c:v>
                </c:pt>
                <c:pt idx="48414">
                  <c:v>29.873999999999999</c:v>
                </c:pt>
                <c:pt idx="48415">
                  <c:v>29.873999999999999</c:v>
                </c:pt>
                <c:pt idx="48416">
                  <c:v>29.873999999999999</c:v>
                </c:pt>
                <c:pt idx="48417">
                  <c:v>29.873999999999999</c:v>
                </c:pt>
                <c:pt idx="48418">
                  <c:v>29.873999999999999</c:v>
                </c:pt>
                <c:pt idx="48419">
                  <c:v>29.873999999999999</c:v>
                </c:pt>
                <c:pt idx="48420">
                  <c:v>29.873999999999999</c:v>
                </c:pt>
                <c:pt idx="48421">
                  <c:v>29.873999999999999</c:v>
                </c:pt>
                <c:pt idx="48422">
                  <c:v>29.873999999999999</c:v>
                </c:pt>
                <c:pt idx="48423">
                  <c:v>29.873999999999999</c:v>
                </c:pt>
                <c:pt idx="48424">
                  <c:v>29.873999999999999</c:v>
                </c:pt>
                <c:pt idx="48425">
                  <c:v>29.873999999999999</c:v>
                </c:pt>
                <c:pt idx="48426">
                  <c:v>29.873999999999999</c:v>
                </c:pt>
                <c:pt idx="48427">
                  <c:v>29.873999999999999</c:v>
                </c:pt>
                <c:pt idx="48428">
                  <c:v>29.873999999999999</c:v>
                </c:pt>
                <c:pt idx="48429">
                  <c:v>29.873999999999999</c:v>
                </c:pt>
                <c:pt idx="48430">
                  <c:v>29.873999999999999</c:v>
                </c:pt>
                <c:pt idx="48431">
                  <c:v>29.873999999999999</c:v>
                </c:pt>
                <c:pt idx="48432">
                  <c:v>29.873999999999999</c:v>
                </c:pt>
                <c:pt idx="48433">
                  <c:v>29.873999999999999</c:v>
                </c:pt>
                <c:pt idx="48434">
                  <c:v>29.873999999999999</c:v>
                </c:pt>
                <c:pt idx="48435">
                  <c:v>29.873999999999999</c:v>
                </c:pt>
                <c:pt idx="48436">
                  <c:v>29.873999999999999</c:v>
                </c:pt>
                <c:pt idx="48437">
                  <c:v>29.873999999999999</c:v>
                </c:pt>
                <c:pt idx="48438">
                  <c:v>29.873999999999999</c:v>
                </c:pt>
                <c:pt idx="48439">
                  <c:v>29.873999999999999</c:v>
                </c:pt>
                <c:pt idx="48440">
                  <c:v>29.873999999999999</c:v>
                </c:pt>
                <c:pt idx="48441">
                  <c:v>29.873999999999999</c:v>
                </c:pt>
                <c:pt idx="48442">
                  <c:v>29.873999999999999</c:v>
                </c:pt>
                <c:pt idx="48443">
                  <c:v>29.873999999999999</c:v>
                </c:pt>
                <c:pt idx="48444">
                  <c:v>29.873999999999999</c:v>
                </c:pt>
                <c:pt idx="48445">
                  <c:v>29.873999999999999</c:v>
                </c:pt>
                <c:pt idx="48446">
                  <c:v>29.873999999999999</c:v>
                </c:pt>
                <c:pt idx="48447">
                  <c:v>29.873999999999999</c:v>
                </c:pt>
                <c:pt idx="48448">
                  <c:v>29.873999999999999</c:v>
                </c:pt>
                <c:pt idx="48449">
                  <c:v>29.873999999999999</c:v>
                </c:pt>
                <c:pt idx="48450">
                  <c:v>29.873999999999999</c:v>
                </c:pt>
                <c:pt idx="48451">
                  <c:v>29.873999999999999</c:v>
                </c:pt>
                <c:pt idx="48452">
                  <c:v>29.873999999999999</c:v>
                </c:pt>
                <c:pt idx="48453">
                  <c:v>29.873999999999999</c:v>
                </c:pt>
                <c:pt idx="48454">
                  <c:v>29.873999999999999</c:v>
                </c:pt>
                <c:pt idx="48455">
                  <c:v>29.873999999999999</c:v>
                </c:pt>
                <c:pt idx="48456">
                  <c:v>29.873999999999999</c:v>
                </c:pt>
                <c:pt idx="48457">
                  <c:v>29.873999999999999</c:v>
                </c:pt>
                <c:pt idx="48458">
                  <c:v>29.873999999999999</c:v>
                </c:pt>
                <c:pt idx="48459">
                  <c:v>29.873999999999999</c:v>
                </c:pt>
                <c:pt idx="48460">
                  <c:v>29.873999999999999</c:v>
                </c:pt>
                <c:pt idx="48461">
                  <c:v>29.873999999999999</c:v>
                </c:pt>
                <c:pt idx="48462">
                  <c:v>29.873999999999999</c:v>
                </c:pt>
                <c:pt idx="48463">
                  <c:v>29.873999999999999</c:v>
                </c:pt>
                <c:pt idx="48464">
                  <c:v>29.873999999999999</c:v>
                </c:pt>
                <c:pt idx="48465">
                  <c:v>29.873999999999999</c:v>
                </c:pt>
                <c:pt idx="48466">
                  <c:v>29.873999999999999</c:v>
                </c:pt>
                <c:pt idx="48467">
                  <c:v>29.873999999999999</c:v>
                </c:pt>
                <c:pt idx="48468">
                  <c:v>29.873999999999999</c:v>
                </c:pt>
                <c:pt idx="48469">
                  <c:v>29.873999999999999</c:v>
                </c:pt>
                <c:pt idx="48470">
                  <c:v>29.873999999999999</c:v>
                </c:pt>
                <c:pt idx="48471">
                  <c:v>29.873999999999999</c:v>
                </c:pt>
                <c:pt idx="48472">
                  <c:v>29.873999999999999</c:v>
                </c:pt>
                <c:pt idx="48473">
                  <c:v>29.873999999999999</c:v>
                </c:pt>
                <c:pt idx="48474">
                  <c:v>29.873999999999999</c:v>
                </c:pt>
                <c:pt idx="48475">
                  <c:v>29.873999999999999</c:v>
                </c:pt>
                <c:pt idx="48476">
                  <c:v>29.873999999999999</c:v>
                </c:pt>
                <c:pt idx="48477">
                  <c:v>29.873999999999999</c:v>
                </c:pt>
                <c:pt idx="48478">
                  <c:v>29.873999999999999</c:v>
                </c:pt>
                <c:pt idx="48479">
                  <c:v>29.873999999999999</c:v>
                </c:pt>
                <c:pt idx="48480">
                  <c:v>29.873999999999999</c:v>
                </c:pt>
                <c:pt idx="48481">
                  <c:v>29.873999999999999</c:v>
                </c:pt>
                <c:pt idx="48482">
                  <c:v>29.873999999999999</c:v>
                </c:pt>
                <c:pt idx="48483">
                  <c:v>29.873999999999999</c:v>
                </c:pt>
                <c:pt idx="48484">
                  <c:v>29.873999999999999</c:v>
                </c:pt>
                <c:pt idx="48485">
                  <c:v>29.873999999999999</c:v>
                </c:pt>
                <c:pt idx="48486">
                  <c:v>29.873999999999999</c:v>
                </c:pt>
                <c:pt idx="48487">
                  <c:v>29.873999999999999</c:v>
                </c:pt>
                <c:pt idx="48488">
                  <c:v>29.873999999999999</c:v>
                </c:pt>
                <c:pt idx="48489">
                  <c:v>29.873999999999999</c:v>
                </c:pt>
                <c:pt idx="48490">
                  <c:v>29.873999999999999</c:v>
                </c:pt>
                <c:pt idx="48491">
                  <c:v>29.873999999999999</c:v>
                </c:pt>
                <c:pt idx="48492">
                  <c:v>29.873999999999999</c:v>
                </c:pt>
                <c:pt idx="48493">
                  <c:v>29.873999999999999</c:v>
                </c:pt>
                <c:pt idx="48494">
                  <c:v>29.873999999999999</c:v>
                </c:pt>
                <c:pt idx="48495">
                  <c:v>29.873999999999999</c:v>
                </c:pt>
                <c:pt idx="48496">
                  <c:v>29.873999999999999</c:v>
                </c:pt>
                <c:pt idx="48497">
                  <c:v>29.873999999999999</c:v>
                </c:pt>
                <c:pt idx="48498">
                  <c:v>29.873999999999999</c:v>
                </c:pt>
                <c:pt idx="48499">
                  <c:v>29.873999999999999</c:v>
                </c:pt>
                <c:pt idx="48500">
                  <c:v>29.873999999999999</c:v>
                </c:pt>
                <c:pt idx="48501">
                  <c:v>29.873999999999999</c:v>
                </c:pt>
                <c:pt idx="48502">
                  <c:v>29.873999999999999</c:v>
                </c:pt>
                <c:pt idx="48503">
                  <c:v>29.873999999999999</c:v>
                </c:pt>
                <c:pt idx="48504">
                  <c:v>29.873999999999999</c:v>
                </c:pt>
                <c:pt idx="48505">
                  <c:v>29.873999999999999</c:v>
                </c:pt>
                <c:pt idx="48506">
                  <c:v>29.873999999999999</c:v>
                </c:pt>
                <c:pt idx="48507">
                  <c:v>29.873999999999999</c:v>
                </c:pt>
                <c:pt idx="48508">
                  <c:v>29.873999999999999</c:v>
                </c:pt>
                <c:pt idx="48509">
                  <c:v>29.873999999999999</c:v>
                </c:pt>
                <c:pt idx="48510">
                  <c:v>29.873999999999999</c:v>
                </c:pt>
                <c:pt idx="48511">
                  <c:v>29.873999999999999</c:v>
                </c:pt>
                <c:pt idx="48512">
                  <c:v>29.873999999999999</c:v>
                </c:pt>
                <c:pt idx="48513">
                  <c:v>29.873999999999999</c:v>
                </c:pt>
                <c:pt idx="48514">
                  <c:v>29.873999999999999</c:v>
                </c:pt>
                <c:pt idx="48515">
                  <c:v>29.873999999999999</c:v>
                </c:pt>
                <c:pt idx="48516">
                  <c:v>29.873999999999999</c:v>
                </c:pt>
                <c:pt idx="48517">
                  <c:v>29.873999999999999</c:v>
                </c:pt>
                <c:pt idx="48518">
                  <c:v>29.873999999999999</c:v>
                </c:pt>
                <c:pt idx="48519">
                  <c:v>29.873999999999999</c:v>
                </c:pt>
                <c:pt idx="48520">
                  <c:v>29.873999999999999</c:v>
                </c:pt>
                <c:pt idx="48521">
                  <c:v>29.873999999999999</c:v>
                </c:pt>
                <c:pt idx="48522">
                  <c:v>29.873999999999999</c:v>
                </c:pt>
                <c:pt idx="48523">
                  <c:v>29.873999999999999</c:v>
                </c:pt>
                <c:pt idx="48524">
                  <c:v>29.873999999999999</c:v>
                </c:pt>
                <c:pt idx="48525">
                  <c:v>29.873999999999999</c:v>
                </c:pt>
                <c:pt idx="48526">
                  <c:v>29.873999999999999</c:v>
                </c:pt>
                <c:pt idx="48527">
                  <c:v>29.873999999999999</c:v>
                </c:pt>
                <c:pt idx="48528">
                  <c:v>29.873999999999999</c:v>
                </c:pt>
                <c:pt idx="48529">
                  <c:v>29.873999999999999</c:v>
                </c:pt>
                <c:pt idx="48530">
                  <c:v>29.873999999999999</c:v>
                </c:pt>
                <c:pt idx="48531">
                  <c:v>29.873999999999999</c:v>
                </c:pt>
                <c:pt idx="48532">
                  <c:v>29.873999999999999</c:v>
                </c:pt>
                <c:pt idx="48533">
                  <c:v>29.873999999999999</c:v>
                </c:pt>
                <c:pt idx="48534">
                  <c:v>29.873999999999999</c:v>
                </c:pt>
                <c:pt idx="48535">
                  <c:v>29.873999999999999</c:v>
                </c:pt>
                <c:pt idx="48536">
                  <c:v>29.873999999999999</c:v>
                </c:pt>
                <c:pt idx="48537">
                  <c:v>29.873999999999999</c:v>
                </c:pt>
                <c:pt idx="48538">
                  <c:v>29.873999999999999</c:v>
                </c:pt>
                <c:pt idx="48539">
                  <c:v>29.873999999999999</c:v>
                </c:pt>
                <c:pt idx="48540">
                  <c:v>29.873999999999999</c:v>
                </c:pt>
                <c:pt idx="48541">
                  <c:v>29.873999999999999</c:v>
                </c:pt>
                <c:pt idx="48542">
                  <c:v>29.873999999999999</c:v>
                </c:pt>
                <c:pt idx="48543">
                  <c:v>29.873999999999999</c:v>
                </c:pt>
                <c:pt idx="48544">
                  <c:v>29.873999999999999</c:v>
                </c:pt>
                <c:pt idx="48545">
                  <c:v>29.873999999999999</c:v>
                </c:pt>
                <c:pt idx="48546">
                  <c:v>29.873999999999999</c:v>
                </c:pt>
                <c:pt idx="48547">
                  <c:v>29.873999999999999</c:v>
                </c:pt>
                <c:pt idx="48548">
                  <c:v>29.873999999999999</c:v>
                </c:pt>
                <c:pt idx="48549">
                  <c:v>29.873999999999999</c:v>
                </c:pt>
                <c:pt idx="48550">
                  <c:v>29.873999999999999</c:v>
                </c:pt>
                <c:pt idx="48551">
                  <c:v>29.873999999999999</c:v>
                </c:pt>
                <c:pt idx="48552">
                  <c:v>29.873999999999999</c:v>
                </c:pt>
                <c:pt idx="48553">
                  <c:v>29.873999999999999</c:v>
                </c:pt>
                <c:pt idx="48554">
                  <c:v>29.873999999999999</c:v>
                </c:pt>
                <c:pt idx="48555">
                  <c:v>29.873999999999999</c:v>
                </c:pt>
                <c:pt idx="48556">
                  <c:v>29.873999999999999</c:v>
                </c:pt>
                <c:pt idx="48557">
                  <c:v>29.873999999999999</c:v>
                </c:pt>
                <c:pt idx="48558">
                  <c:v>29.873999999999999</c:v>
                </c:pt>
                <c:pt idx="48559">
                  <c:v>29.873999999999999</c:v>
                </c:pt>
                <c:pt idx="48560">
                  <c:v>29.873999999999999</c:v>
                </c:pt>
                <c:pt idx="48561">
                  <c:v>29.873999999999999</c:v>
                </c:pt>
                <c:pt idx="48562">
                  <c:v>29.873999999999999</c:v>
                </c:pt>
                <c:pt idx="48563">
                  <c:v>29.873999999999999</c:v>
                </c:pt>
                <c:pt idx="48564">
                  <c:v>29.873999999999999</c:v>
                </c:pt>
                <c:pt idx="48565">
                  <c:v>29.873999999999999</c:v>
                </c:pt>
                <c:pt idx="48566">
                  <c:v>29.873999999999999</c:v>
                </c:pt>
                <c:pt idx="48567">
                  <c:v>29.873999999999999</c:v>
                </c:pt>
                <c:pt idx="48568">
                  <c:v>29.873999999999999</c:v>
                </c:pt>
                <c:pt idx="48569">
                  <c:v>29.873999999999999</c:v>
                </c:pt>
                <c:pt idx="48570">
                  <c:v>29.873999999999999</c:v>
                </c:pt>
                <c:pt idx="48571">
                  <c:v>29.873999999999999</c:v>
                </c:pt>
                <c:pt idx="48572">
                  <c:v>29.873999999999999</c:v>
                </c:pt>
                <c:pt idx="48573">
                  <c:v>29.873999999999999</c:v>
                </c:pt>
                <c:pt idx="48574">
                  <c:v>29.873999999999999</c:v>
                </c:pt>
                <c:pt idx="48575">
                  <c:v>29.873999999999999</c:v>
                </c:pt>
                <c:pt idx="48576">
                  <c:v>29.873999999999999</c:v>
                </c:pt>
                <c:pt idx="48577">
                  <c:v>29.873999999999999</c:v>
                </c:pt>
                <c:pt idx="48578">
                  <c:v>29.873999999999999</c:v>
                </c:pt>
                <c:pt idx="48579">
                  <c:v>29.873999999999999</c:v>
                </c:pt>
                <c:pt idx="48580">
                  <c:v>29.873999999999999</c:v>
                </c:pt>
                <c:pt idx="48581">
                  <c:v>29.873999999999999</c:v>
                </c:pt>
                <c:pt idx="48582">
                  <c:v>29.873999999999999</c:v>
                </c:pt>
                <c:pt idx="48583">
                  <c:v>29.873999999999999</c:v>
                </c:pt>
                <c:pt idx="48584">
                  <c:v>29.873999999999999</c:v>
                </c:pt>
                <c:pt idx="48585">
                  <c:v>29.873999999999999</c:v>
                </c:pt>
                <c:pt idx="48586">
                  <c:v>29.873999999999999</c:v>
                </c:pt>
                <c:pt idx="48587">
                  <c:v>29.873999999999999</c:v>
                </c:pt>
                <c:pt idx="48588">
                  <c:v>29.873999999999999</c:v>
                </c:pt>
                <c:pt idx="48589">
                  <c:v>29.873999999999999</c:v>
                </c:pt>
                <c:pt idx="48590">
                  <c:v>29.873999999999999</c:v>
                </c:pt>
                <c:pt idx="48591">
                  <c:v>29.873999999999999</c:v>
                </c:pt>
                <c:pt idx="48592">
                  <c:v>29.873999999999999</c:v>
                </c:pt>
                <c:pt idx="48593">
                  <c:v>29.873999999999999</c:v>
                </c:pt>
                <c:pt idx="48594">
                  <c:v>29.873999999999999</c:v>
                </c:pt>
                <c:pt idx="48595">
                  <c:v>29.873999999999999</c:v>
                </c:pt>
                <c:pt idx="48596">
                  <c:v>29.873999999999999</c:v>
                </c:pt>
                <c:pt idx="48597">
                  <c:v>29.873999999999999</c:v>
                </c:pt>
                <c:pt idx="48598">
                  <c:v>29.873999999999999</c:v>
                </c:pt>
                <c:pt idx="48599">
                  <c:v>29.873999999999999</c:v>
                </c:pt>
                <c:pt idx="48600">
                  <c:v>29.873999999999999</c:v>
                </c:pt>
                <c:pt idx="48601">
                  <c:v>29.873999999999999</c:v>
                </c:pt>
                <c:pt idx="48602">
                  <c:v>29.873999999999999</c:v>
                </c:pt>
                <c:pt idx="48603">
                  <c:v>29.873999999999999</c:v>
                </c:pt>
                <c:pt idx="48604">
                  <c:v>29.873999999999999</c:v>
                </c:pt>
                <c:pt idx="48605">
                  <c:v>29.873999999999999</c:v>
                </c:pt>
                <c:pt idx="48606">
                  <c:v>29.873999999999999</c:v>
                </c:pt>
                <c:pt idx="48607">
                  <c:v>29.873999999999999</c:v>
                </c:pt>
                <c:pt idx="48608">
                  <c:v>29.873999999999999</c:v>
                </c:pt>
                <c:pt idx="48609">
                  <c:v>29.873999999999999</c:v>
                </c:pt>
                <c:pt idx="48610">
                  <c:v>29.873999999999999</c:v>
                </c:pt>
                <c:pt idx="48611">
                  <c:v>29.873999999999999</c:v>
                </c:pt>
                <c:pt idx="48612">
                  <c:v>29.873999999999999</c:v>
                </c:pt>
                <c:pt idx="48613">
                  <c:v>29.873999999999999</c:v>
                </c:pt>
                <c:pt idx="48614">
                  <c:v>29.873999999999999</c:v>
                </c:pt>
                <c:pt idx="48615">
                  <c:v>29.873999999999999</c:v>
                </c:pt>
                <c:pt idx="48616">
                  <c:v>29.873999999999999</c:v>
                </c:pt>
                <c:pt idx="48617">
                  <c:v>29.873999999999999</c:v>
                </c:pt>
                <c:pt idx="48618">
                  <c:v>29.873999999999999</c:v>
                </c:pt>
                <c:pt idx="48619">
                  <c:v>29.873999999999999</c:v>
                </c:pt>
                <c:pt idx="48620">
                  <c:v>29.873999999999999</c:v>
                </c:pt>
                <c:pt idx="48621">
                  <c:v>29.873999999999999</c:v>
                </c:pt>
                <c:pt idx="48622">
                  <c:v>29.873999999999999</c:v>
                </c:pt>
                <c:pt idx="48623">
                  <c:v>29.873999999999999</c:v>
                </c:pt>
                <c:pt idx="48624">
                  <c:v>29.873999999999999</c:v>
                </c:pt>
                <c:pt idx="48625">
                  <c:v>29.873999999999999</c:v>
                </c:pt>
                <c:pt idx="48626">
                  <c:v>29.873999999999999</c:v>
                </c:pt>
                <c:pt idx="48627">
                  <c:v>29.873999999999999</c:v>
                </c:pt>
                <c:pt idx="48628">
                  <c:v>29.873999999999999</c:v>
                </c:pt>
                <c:pt idx="48629">
                  <c:v>29.873999999999999</c:v>
                </c:pt>
                <c:pt idx="48630">
                  <c:v>29.873999999999999</c:v>
                </c:pt>
                <c:pt idx="48631">
                  <c:v>29.873999999999999</c:v>
                </c:pt>
                <c:pt idx="48632">
                  <c:v>29.873999999999999</c:v>
                </c:pt>
                <c:pt idx="48633">
                  <c:v>29.873999999999999</c:v>
                </c:pt>
                <c:pt idx="48634">
                  <c:v>29.873999999999999</c:v>
                </c:pt>
                <c:pt idx="48635">
                  <c:v>29.873999999999999</c:v>
                </c:pt>
                <c:pt idx="48636">
                  <c:v>29.873999999999999</c:v>
                </c:pt>
                <c:pt idx="48637">
                  <c:v>29.873999999999999</c:v>
                </c:pt>
                <c:pt idx="48638">
                  <c:v>29.873999999999999</c:v>
                </c:pt>
                <c:pt idx="48639">
                  <c:v>29.873999999999999</c:v>
                </c:pt>
                <c:pt idx="48640">
                  <c:v>29.873999999999999</c:v>
                </c:pt>
                <c:pt idx="48641">
                  <c:v>29.873999999999999</c:v>
                </c:pt>
                <c:pt idx="48642">
                  <c:v>29.873999999999999</c:v>
                </c:pt>
                <c:pt idx="48643">
                  <c:v>29.873999999999999</c:v>
                </c:pt>
                <c:pt idx="48644">
                  <c:v>29.873999999999999</c:v>
                </c:pt>
                <c:pt idx="48645">
                  <c:v>29.873999999999999</c:v>
                </c:pt>
                <c:pt idx="48646">
                  <c:v>29.873999999999999</c:v>
                </c:pt>
                <c:pt idx="48647">
                  <c:v>29.873999999999999</c:v>
                </c:pt>
                <c:pt idx="48648">
                  <c:v>29.873999999999999</c:v>
                </c:pt>
                <c:pt idx="48649">
                  <c:v>29.873999999999999</c:v>
                </c:pt>
                <c:pt idx="48650">
                  <c:v>29.873999999999999</c:v>
                </c:pt>
                <c:pt idx="48651">
                  <c:v>29.873999999999999</c:v>
                </c:pt>
                <c:pt idx="48652">
                  <c:v>29.873999999999999</c:v>
                </c:pt>
                <c:pt idx="48653">
                  <c:v>29.873999999999999</c:v>
                </c:pt>
                <c:pt idx="48654">
                  <c:v>29.873999999999999</c:v>
                </c:pt>
                <c:pt idx="48655">
                  <c:v>29.873999999999999</c:v>
                </c:pt>
                <c:pt idx="48656">
                  <c:v>29.873999999999999</c:v>
                </c:pt>
                <c:pt idx="48657">
                  <c:v>29.873999999999999</c:v>
                </c:pt>
                <c:pt idx="48658">
                  <c:v>29.873999999999999</c:v>
                </c:pt>
                <c:pt idx="48659">
                  <c:v>29.873999999999999</c:v>
                </c:pt>
                <c:pt idx="48660">
                  <c:v>29.873999999999999</c:v>
                </c:pt>
                <c:pt idx="48661">
                  <c:v>29.873999999999999</c:v>
                </c:pt>
                <c:pt idx="48662">
                  <c:v>29.873999999999999</c:v>
                </c:pt>
                <c:pt idx="48663">
                  <c:v>29.873999999999999</c:v>
                </c:pt>
                <c:pt idx="48664">
                  <c:v>29.873999999999999</c:v>
                </c:pt>
                <c:pt idx="48665">
                  <c:v>29.873999999999999</c:v>
                </c:pt>
                <c:pt idx="48666">
                  <c:v>29.873999999999999</c:v>
                </c:pt>
                <c:pt idx="48667">
                  <c:v>29.873999999999999</c:v>
                </c:pt>
                <c:pt idx="48668">
                  <c:v>29.873999999999999</c:v>
                </c:pt>
                <c:pt idx="48669">
                  <c:v>29.873999999999999</c:v>
                </c:pt>
                <c:pt idx="48670">
                  <c:v>29.873999999999999</c:v>
                </c:pt>
                <c:pt idx="48671">
                  <c:v>29.873999999999999</c:v>
                </c:pt>
                <c:pt idx="48672">
                  <c:v>29.873999999999999</c:v>
                </c:pt>
                <c:pt idx="48673">
                  <c:v>29.873999999999999</c:v>
                </c:pt>
                <c:pt idx="48674">
                  <c:v>29.873999999999999</c:v>
                </c:pt>
                <c:pt idx="48675">
                  <c:v>29.873999999999999</c:v>
                </c:pt>
                <c:pt idx="48676">
                  <c:v>29.873999999999999</c:v>
                </c:pt>
                <c:pt idx="48677">
                  <c:v>29.873999999999999</c:v>
                </c:pt>
                <c:pt idx="48678">
                  <c:v>29.873999999999999</c:v>
                </c:pt>
                <c:pt idx="48679">
                  <c:v>29.873999999999999</c:v>
                </c:pt>
                <c:pt idx="48680">
                  <c:v>29.873999999999999</c:v>
                </c:pt>
                <c:pt idx="48681">
                  <c:v>29.873999999999999</c:v>
                </c:pt>
                <c:pt idx="48682">
                  <c:v>29.873999999999999</c:v>
                </c:pt>
                <c:pt idx="48683">
                  <c:v>29.873999999999999</c:v>
                </c:pt>
                <c:pt idx="48684">
                  <c:v>29.873999999999999</c:v>
                </c:pt>
                <c:pt idx="48685">
                  <c:v>29.873999999999999</c:v>
                </c:pt>
                <c:pt idx="48686">
                  <c:v>29.873999999999999</c:v>
                </c:pt>
                <c:pt idx="48687">
                  <c:v>29.873999999999999</c:v>
                </c:pt>
                <c:pt idx="48688">
                  <c:v>29.873999999999999</c:v>
                </c:pt>
                <c:pt idx="48689">
                  <c:v>29.873999999999999</c:v>
                </c:pt>
                <c:pt idx="48690">
                  <c:v>29.873999999999999</c:v>
                </c:pt>
                <c:pt idx="48691">
                  <c:v>29.873999999999999</c:v>
                </c:pt>
                <c:pt idx="48692">
                  <c:v>29.873999999999999</c:v>
                </c:pt>
                <c:pt idx="48693">
                  <c:v>29.873999999999999</c:v>
                </c:pt>
                <c:pt idx="48694">
                  <c:v>29.873999999999999</c:v>
                </c:pt>
                <c:pt idx="48695">
                  <c:v>29.873999999999999</c:v>
                </c:pt>
                <c:pt idx="48696">
                  <c:v>29.873999999999999</c:v>
                </c:pt>
                <c:pt idx="48697">
                  <c:v>29.873999999999999</c:v>
                </c:pt>
                <c:pt idx="48698">
                  <c:v>29.873999999999999</c:v>
                </c:pt>
                <c:pt idx="48699">
                  <c:v>29.873999999999999</c:v>
                </c:pt>
                <c:pt idx="48700">
                  <c:v>29.873999999999999</c:v>
                </c:pt>
                <c:pt idx="48701">
                  <c:v>29.873999999999999</c:v>
                </c:pt>
                <c:pt idx="48702">
                  <c:v>29.873999999999999</c:v>
                </c:pt>
                <c:pt idx="48703">
                  <c:v>29.873999999999999</c:v>
                </c:pt>
                <c:pt idx="48704">
                  <c:v>29.873999999999999</c:v>
                </c:pt>
                <c:pt idx="48705">
                  <c:v>29.873999999999999</c:v>
                </c:pt>
                <c:pt idx="48706">
                  <c:v>29.873999999999999</c:v>
                </c:pt>
                <c:pt idx="48707">
                  <c:v>29.873999999999999</c:v>
                </c:pt>
                <c:pt idx="48708">
                  <c:v>29.873999999999999</c:v>
                </c:pt>
                <c:pt idx="48709">
                  <c:v>29.873999999999999</c:v>
                </c:pt>
                <c:pt idx="48710">
                  <c:v>29.873999999999999</c:v>
                </c:pt>
                <c:pt idx="48711">
                  <c:v>29.873999999999999</c:v>
                </c:pt>
                <c:pt idx="48712">
                  <c:v>29.873999999999999</c:v>
                </c:pt>
                <c:pt idx="48713">
                  <c:v>29.873999999999999</c:v>
                </c:pt>
                <c:pt idx="48714">
                  <c:v>29.873999999999999</c:v>
                </c:pt>
                <c:pt idx="48715">
                  <c:v>29.873999999999999</c:v>
                </c:pt>
                <c:pt idx="48716">
                  <c:v>29.873999999999999</c:v>
                </c:pt>
                <c:pt idx="48717">
                  <c:v>29.873999999999999</c:v>
                </c:pt>
                <c:pt idx="48718">
                  <c:v>29.873999999999999</c:v>
                </c:pt>
                <c:pt idx="48719">
                  <c:v>29.873999999999999</c:v>
                </c:pt>
                <c:pt idx="48720">
                  <c:v>29.873999999999999</c:v>
                </c:pt>
                <c:pt idx="48721">
                  <c:v>29.873999999999999</c:v>
                </c:pt>
                <c:pt idx="48722">
                  <c:v>29.873999999999999</c:v>
                </c:pt>
                <c:pt idx="48723">
                  <c:v>29.873999999999999</c:v>
                </c:pt>
                <c:pt idx="48724">
                  <c:v>29.873999999999999</c:v>
                </c:pt>
                <c:pt idx="48725">
                  <c:v>29.873999999999999</c:v>
                </c:pt>
                <c:pt idx="48726">
                  <c:v>29.873999999999999</c:v>
                </c:pt>
                <c:pt idx="48727">
                  <c:v>29.873999999999999</c:v>
                </c:pt>
                <c:pt idx="48728">
                  <c:v>29.873999999999999</c:v>
                </c:pt>
                <c:pt idx="48729">
                  <c:v>29.873999999999999</c:v>
                </c:pt>
                <c:pt idx="48730">
                  <c:v>29.873999999999999</c:v>
                </c:pt>
                <c:pt idx="48731">
                  <c:v>29.873999999999999</c:v>
                </c:pt>
                <c:pt idx="48732">
                  <c:v>29.873999999999999</c:v>
                </c:pt>
                <c:pt idx="48733">
                  <c:v>29.873999999999999</c:v>
                </c:pt>
                <c:pt idx="48734">
                  <c:v>29.873999999999999</c:v>
                </c:pt>
                <c:pt idx="48735">
                  <c:v>29.873999999999999</c:v>
                </c:pt>
                <c:pt idx="48736">
                  <c:v>29.873999999999999</c:v>
                </c:pt>
                <c:pt idx="48737">
                  <c:v>29.873999999999999</c:v>
                </c:pt>
                <c:pt idx="48738">
                  <c:v>29.873999999999999</c:v>
                </c:pt>
                <c:pt idx="48739">
                  <c:v>29.873999999999999</c:v>
                </c:pt>
                <c:pt idx="48740">
                  <c:v>29.873999999999999</c:v>
                </c:pt>
                <c:pt idx="48741">
                  <c:v>29.873999999999999</c:v>
                </c:pt>
                <c:pt idx="48742">
                  <c:v>29.873999999999999</c:v>
                </c:pt>
                <c:pt idx="48743">
                  <c:v>29.873999999999999</c:v>
                </c:pt>
                <c:pt idx="48744">
                  <c:v>29.873999999999999</c:v>
                </c:pt>
                <c:pt idx="48745">
                  <c:v>29.873999999999999</c:v>
                </c:pt>
                <c:pt idx="48746">
                  <c:v>29.873999999999999</c:v>
                </c:pt>
                <c:pt idx="48747">
                  <c:v>29.873999999999999</c:v>
                </c:pt>
                <c:pt idx="48748">
                  <c:v>29.873999999999999</c:v>
                </c:pt>
                <c:pt idx="48749">
                  <c:v>29.873999999999999</c:v>
                </c:pt>
                <c:pt idx="48750">
                  <c:v>29.873999999999999</c:v>
                </c:pt>
                <c:pt idx="48751">
                  <c:v>29.873999999999999</c:v>
                </c:pt>
                <c:pt idx="48752">
                  <c:v>29.873999999999999</c:v>
                </c:pt>
                <c:pt idx="48753">
                  <c:v>29.873999999999999</c:v>
                </c:pt>
                <c:pt idx="48754">
                  <c:v>29.873999999999999</c:v>
                </c:pt>
                <c:pt idx="48755">
                  <c:v>29.873999999999999</c:v>
                </c:pt>
                <c:pt idx="48756">
                  <c:v>29.873999999999999</c:v>
                </c:pt>
                <c:pt idx="48757">
                  <c:v>29.873999999999999</c:v>
                </c:pt>
                <c:pt idx="48758">
                  <c:v>29.873999999999999</c:v>
                </c:pt>
                <c:pt idx="48759">
                  <c:v>29.873999999999999</c:v>
                </c:pt>
                <c:pt idx="48760">
                  <c:v>29.873999999999999</c:v>
                </c:pt>
                <c:pt idx="48761">
                  <c:v>29.873999999999999</c:v>
                </c:pt>
                <c:pt idx="48762">
                  <c:v>29.873999999999999</c:v>
                </c:pt>
                <c:pt idx="48763">
                  <c:v>29.873999999999999</c:v>
                </c:pt>
                <c:pt idx="48764">
                  <c:v>29.873999999999999</c:v>
                </c:pt>
                <c:pt idx="48765">
                  <c:v>29.873999999999999</c:v>
                </c:pt>
                <c:pt idx="48766">
                  <c:v>29.873999999999999</c:v>
                </c:pt>
                <c:pt idx="48767">
                  <c:v>29.873999999999999</c:v>
                </c:pt>
                <c:pt idx="48768">
                  <c:v>29.873999999999999</c:v>
                </c:pt>
                <c:pt idx="48769">
                  <c:v>29.873999999999999</c:v>
                </c:pt>
                <c:pt idx="48770">
                  <c:v>29.873999999999999</c:v>
                </c:pt>
                <c:pt idx="48771">
                  <c:v>29.873999999999999</c:v>
                </c:pt>
                <c:pt idx="48772">
                  <c:v>29.873999999999999</c:v>
                </c:pt>
                <c:pt idx="48773">
                  <c:v>29.873999999999999</c:v>
                </c:pt>
                <c:pt idx="48774">
                  <c:v>29.873999999999999</c:v>
                </c:pt>
                <c:pt idx="48775">
                  <c:v>29.873999999999999</c:v>
                </c:pt>
                <c:pt idx="48776">
                  <c:v>29.873999999999999</c:v>
                </c:pt>
                <c:pt idx="48777">
                  <c:v>29.873999999999999</c:v>
                </c:pt>
                <c:pt idx="48778">
                  <c:v>29.873999999999999</c:v>
                </c:pt>
                <c:pt idx="48779">
                  <c:v>29.873999999999999</c:v>
                </c:pt>
                <c:pt idx="48780">
                  <c:v>29.873999999999999</c:v>
                </c:pt>
                <c:pt idx="48781">
                  <c:v>29.873999999999999</c:v>
                </c:pt>
                <c:pt idx="48782">
                  <c:v>29.873999999999999</c:v>
                </c:pt>
                <c:pt idx="48783">
                  <c:v>29.873999999999999</c:v>
                </c:pt>
                <c:pt idx="48784">
                  <c:v>29.873999999999999</c:v>
                </c:pt>
                <c:pt idx="48785">
                  <c:v>29.873999999999999</c:v>
                </c:pt>
                <c:pt idx="48786">
                  <c:v>29.873999999999999</c:v>
                </c:pt>
                <c:pt idx="48787">
                  <c:v>29.873999999999999</c:v>
                </c:pt>
                <c:pt idx="48788">
                  <c:v>29.873999999999999</c:v>
                </c:pt>
                <c:pt idx="48789">
                  <c:v>29.873999999999999</c:v>
                </c:pt>
                <c:pt idx="48790">
                  <c:v>29.873999999999999</c:v>
                </c:pt>
                <c:pt idx="48791">
                  <c:v>29.873999999999999</c:v>
                </c:pt>
                <c:pt idx="48792">
                  <c:v>29.873999999999999</c:v>
                </c:pt>
                <c:pt idx="48793">
                  <c:v>29.873999999999999</c:v>
                </c:pt>
                <c:pt idx="48794">
                  <c:v>29.873999999999999</c:v>
                </c:pt>
                <c:pt idx="48795">
                  <c:v>29.873999999999999</c:v>
                </c:pt>
                <c:pt idx="48796">
                  <c:v>29.873999999999999</c:v>
                </c:pt>
                <c:pt idx="48797">
                  <c:v>29.873999999999999</c:v>
                </c:pt>
                <c:pt idx="48798">
                  <c:v>29.873999999999999</c:v>
                </c:pt>
                <c:pt idx="48799">
                  <c:v>29.873999999999999</c:v>
                </c:pt>
                <c:pt idx="48800">
                  <c:v>29.873999999999999</c:v>
                </c:pt>
                <c:pt idx="48801">
                  <c:v>29.873999999999999</c:v>
                </c:pt>
                <c:pt idx="48802">
                  <c:v>29.873999999999999</c:v>
                </c:pt>
                <c:pt idx="48803">
                  <c:v>29.873999999999999</c:v>
                </c:pt>
                <c:pt idx="48804">
                  <c:v>29.873999999999999</c:v>
                </c:pt>
                <c:pt idx="48805">
                  <c:v>29.873999999999999</c:v>
                </c:pt>
                <c:pt idx="48806">
                  <c:v>29.873999999999999</c:v>
                </c:pt>
                <c:pt idx="48807">
                  <c:v>29.873999999999999</c:v>
                </c:pt>
                <c:pt idx="48808">
                  <c:v>29.873999999999999</c:v>
                </c:pt>
                <c:pt idx="48809">
                  <c:v>29.873999999999999</c:v>
                </c:pt>
                <c:pt idx="48810">
                  <c:v>29.873999999999999</c:v>
                </c:pt>
                <c:pt idx="48811">
                  <c:v>29.873999999999999</c:v>
                </c:pt>
                <c:pt idx="48812">
                  <c:v>29.873999999999999</c:v>
                </c:pt>
                <c:pt idx="48813">
                  <c:v>29.873999999999999</c:v>
                </c:pt>
                <c:pt idx="48814">
                  <c:v>29.873999999999999</c:v>
                </c:pt>
                <c:pt idx="48815">
                  <c:v>29.873999999999999</c:v>
                </c:pt>
                <c:pt idx="48816">
                  <c:v>29.873999999999999</c:v>
                </c:pt>
                <c:pt idx="48817">
                  <c:v>29.873999999999999</c:v>
                </c:pt>
                <c:pt idx="48818">
                  <c:v>29.873999999999999</c:v>
                </c:pt>
                <c:pt idx="48819">
                  <c:v>29.873999999999999</c:v>
                </c:pt>
                <c:pt idx="48820">
                  <c:v>29.873999999999999</c:v>
                </c:pt>
                <c:pt idx="48821">
                  <c:v>29.873999999999999</c:v>
                </c:pt>
                <c:pt idx="48822">
                  <c:v>29.873999999999999</c:v>
                </c:pt>
                <c:pt idx="48823">
                  <c:v>29.873999999999999</c:v>
                </c:pt>
                <c:pt idx="48824">
                  <c:v>29.873999999999999</c:v>
                </c:pt>
                <c:pt idx="48825">
                  <c:v>29.873999999999999</c:v>
                </c:pt>
                <c:pt idx="48826">
                  <c:v>29.873999999999999</c:v>
                </c:pt>
                <c:pt idx="48827">
                  <c:v>29.873999999999999</c:v>
                </c:pt>
                <c:pt idx="48828">
                  <c:v>29.873999999999999</c:v>
                </c:pt>
                <c:pt idx="48829">
                  <c:v>29.873999999999999</c:v>
                </c:pt>
                <c:pt idx="48830">
                  <c:v>29.873999999999999</c:v>
                </c:pt>
                <c:pt idx="48831">
                  <c:v>29.873999999999999</c:v>
                </c:pt>
                <c:pt idx="48832">
                  <c:v>29.873999999999999</c:v>
                </c:pt>
                <c:pt idx="48833">
                  <c:v>29.873999999999999</c:v>
                </c:pt>
                <c:pt idx="48834">
                  <c:v>29.873999999999999</c:v>
                </c:pt>
                <c:pt idx="48835">
                  <c:v>29.873999999999999</c:v>
                </c:pt>
                <c:pt idx="48836">
                  <c:v>29.873999999999999</c:v>
                </c:pt>
                <c:pt idx="48837">
                  <c:v>29.873999999999999</c:v>
                </c:pt>
                <c:pt idx="48838">
                  <c:v>29.873999999999999</c:v>
                </c:pt>
                <c:pt idx="48839">
                  <c:v>29.873999999999999</c:v>
                </c:pt>
                <c:pt idx="48840">
                  <c:v>29.873999999999999</c:v>
                </c:pt>
                <c:pt idx="48841">
                  <c:v>29.873999999999999</c:v>
                </c:pt>
                <c:pt idx="48842">
                  <c:v>29.873999999999999</c:v>
                </c:pt>
                <c:pt idx="48843">
                  <c:v>29.873999999999999</c:v>
                </c:pt>
                <c:pt idx="48844">
                  <c:v>29.873999999999999</c:v>
                </c:pt>
                <c:pt idx="48845">
                  <c:v>29.873999999999999</c:v>
                </c:pt>
                <c:pt idx="48846">
                  <c:v>29.873999999999999</c:v>
                </c:pt>
                <c:pt idx="48847">
                  <c:v>29.873999999999999</c:v>
                </c:pt>
                <c:pt idx="48848">
                  <c:v>29.873999999999999</c:v>
                </c:pt>
                <c:pt idx="48849">
                  <c:v>29.873999999999999</c:v>
                </c:pt>
                <c:pt idx="48850">
                  <c:v>29.873999999999999</c:v>
                </c:pt>
                <c:pt idx="48851">
                  <c:v>29.873999999999999</c:v>
                </c:pt>
                <c:pt idx="48852">
                  <c:v>29.873999999999999</c:v>
                </c:pt>
                <c:pt idx="48853">
                  <c:v>29.873999999999999</c:v>
                </c:pt>
                <c:pt idx="48854">
                  <c:v>29.873999999999999</c:v>
                </c:pt>
                <c:pt idx="48855">
                  <c:v>29.873999999999999</c:v>
                </c:pt>
                <c:pt idx="48856">
                  <c:v>29.873999999999999</c:v>
                </c:pt>
                <c:pt idx="48857">
                  <c:v>29.873999999999999</c:v>
                </c:pt>
                <c:pt idx="48858">
                  <c:v>29.873999999999999</c:v>
                </c:pt>
                <c:pt idx="48859">
                  <c:v>29.873999999999999</c:v>
                </c:pt>
                <c:pt idx="48860">
                  <c:v>29.873999999999999</c:v>
                </c:pt>
                <c:pt idx="48861">
                  <c:v>29.873999999999999</c:v>
                </c:pt>
                <c:pt idx="48862">
                  <c:v>29.873999999999999</c:v>
                </c:pt>
                <c:pt idx="48863">
                  <c:v>29.873999999999999</c:v>
                </c:pt>
                <c:pt idx="48864">
                  <c:v>29.873999999999999</c:v>
                </c:pt>
                <c:pt idx="48865">
                  <c:v>29.873999999999999</c:v>
                </c:pt>
                <c:pt idx="48866">
                  <c:v>29.873999999999999</c:v>
                </c:pt>
                <c:pt idx="48867">
                  <c:v>29.873999999999999</c:v>
                </c:pt>
                <c:pt idx="48868">
                  <c:v>29.873999999999999</c:v>
                </c:pt>
                <c:pt idx="48869">
                  <c:v>29.873999999999999</c:v>
                </c:pt>
                <c:pt idx="48870">
                  <c:v>29.873999999999999</c:v>
                </c:pt>
                <c:pt idx="48871">
                  <c:v>29.873999999999999</c:v>
                </c:pt>
                <c:pt idx="48872">
                  <c:v>29.873999999999999</c:v>
                </c:pt>
                <c:pt idx="48873">
                  <c:v>29.873999999999999</c:v>
                </c:pt>
                <c:pt idx="48874">
                  <c:v>29.873999999999999</c:v>
                </c:pt>
                <c:pt idx="48875">
                  <c:v>29.873999999999999</c:v>
                </c:pt>
                <c:pt idx="48876">
                  <c:v>29.873999999999999</c:v>
                </c:pt>
                <c:pt idx="48877">
                  <c:v>29.873999999999999</c:v>
                </c:pt>
                <c:pt idx="48878">
                  <c:v>29.873999999999999</c:v>
                </c:pt>
                <c:pt idx="48879">
                  <c:v>29.873999999999999</c:v>
                </c:pt>
                <c:pt idx="48880">
                  <c:v>29.873999999999999</c:v>
                </c:pt>
                <c:pt idx="48881">
                  <c:v>29.873999999999999</c:v>
                </c:pt>
                <c:pt idx="48882">
                  <c:v>29.873999999999999</c:v>
                </c:pt>
                <c:pt idx="48883">
                  <c:v>29.873999999999999</c:v>
                </c:pt>
                <c:pt idx="48884">
                  <c:v>29.873999999999999</c:v>
                </c:pt>
                <c:pt idx="48885">
                  <c:v>29.873999999999999</c:v>
                </c:pt>
                <c:pt idx="48886">
                  <c:v>29.873999999999999</c:v>
                </c:pt>
                <c:pt idx="48887">
                  <c:v>29.873999999999999</c:v>
                </c:pt>
                <c:pt idx="48888">
                  <c:v>29.873999999999999</c:v>
                </c:pt>
                <c:pt idx="48889">
                  <c:v>29.873999999999999</c:v>
                </c:pt>
                <c:pt idx="48890">
                  <c:v>29.873999999999999</c:v>
                </c:pt>
                <c:pt idx="48891">
                  <c:v>29.873999999999999</c:v>
                </c:pt>
                <c:pt idx="48892">
                  <c:v>29.873999999999999</c:v>
                </c:pt>
                <c:pt idx="48893">
                  <c:v>29.873999999999999</c:v>
                </c:pt>
                <c:pt idx="48894">
                  <c:v>29.873999999999999</c:v>
                </c:pt>
                <c:pt idx="48895">
                  <c:v>29.873999999999999</c:v>
                </c:pt>
                <c:pt idx="48896">
                  <c:v>29.873999999999999</c:v>
                </c:pt>
                <c:pt idx="48897">
                  <c:v>29.873999999999999</c:v>
                </c:pt>
                <c:pt idx="48898">
                  <c:v>29.873999999999999</c:v>
                </c:pt>
                <c:pt idx="48899">
                  <c:v>29.873999999999999</c:v>
                </c:pt>
                <c:pt idx="48900">
                  <c:v>29.873999999999999</c:v>
                </c:pt>
                <c:pt idx="48901">
                  <c:v>29.873999999999999</c:v>
                </c:pt>
                <c:pt idx="48902">
                  <c:v>29.873999999999999</c:v>
                </c:pt>
                <c:pt idx="48903">
                  <c:v>29.873999999999999</c:v>
                </c:pt>
                <c:pt idx="48904">
                  <c:v>29.873999999999999</c:v>
                </c:pt>
                <c:pt idx="48905">
                  <c:v>29.873999999999999</c:v>
                </c:pt>
                <c:pt idx="48906">
                  <c:v>29.873999999999999</c:v>
                </c:pt>
                <c:pt idx="48907">
                  <c:v>29.873999999999999</c:v>
                </c:pt>
                <c:pt idx="48908">
                  <c:v>29.873999999999999</c:v>
                </c:pt>
                <c:pt idx="48909">
                  <c:v>29.873999999999999</c:v>
                </c:pt>
                <c:pt idx="48910">
                  <c:v>29.873999999999999</c:v>
                </c:pt>
                <c:pt idx="48911">
                  <c:v>29.873999999999999</c:v>
                </c:pt>
                <c:pt idx="48912">
                  <c:v>29.873999999999999</c:v>
                </c:pt>
                <c:pt idx="48913">
                  <c:v>29.873999999999999</c:v>
                </c:pt>
                <c:pt idx="48914">
                  <c:v>29.873999999999999</c:v>
                </c:pt>
                <c:pt idx="48915">
                  <c:v>29.873999999999999</c:v>
                </c:pt>
                <c:pt idx="48916">
                  <c:v>29.873999999999999</c:v>
                </c:pt>
                <c:pt idx="48917">
                  <c:v>29.873999999999999</c:v>
                </c:pt>
                <c:pt idx="48918">
                  <c:v>29.873999999999999</c:v>
                </c:pt>
                <c:pt idx="48919">
                  <c:v>29.873999999999999</c:v>
                </c:pt>
                <c:pt idx="48920">
                  <c:v>29.873999999999999</c:v>
                </c:pt>
                <c:pt idx="48921">
                  <c:v>29.873999999999999</c:v>
                </c:pt>
                <c:pt idx="48922">
                  <c:v>29.873999999999999</c:v>
                </c:pt>
                <c:pt idx="48923">
                  <c:v>29.873999999999999</c:v>
                </c:pt>
                <c:pt idx="48924">
                  <c:v>29.873999999999999</c:v>
                </c:pt>
                <c:pt idx="48925">
                  <c:v>29.873999999999999</c:v>
                </c:pt>
                <c:pt idx="48926">
                  <c:v>29.873999999999999</c:v>
                </c:pt>
                <c:pt idx="48927">
                  <c:v>29.873999999999999</c:v>
                </c:pt>
                <c:pt idx="48928">
                  <c:v>29.873999999999999</c:v>
                </c:pt>
                <c:pt idx="48929">
                  <c:v>29.873999999999999</c:v>
                </c:pt>
                <c:pt idx="48930">
                  <c:v>29.873999999999999</c:v>
                </c:pt>
                <c:pt idx="48931">
                  <c:v>29.873999999999999</c:v>
                </c:pt>
                <c:pt idx="48932">
                  <c:v>29.873999999999999</c:v>
                </c:pt>
                <c:pt idx="48933">
                  <c:v>29.873999999999999</c:v>
                </c:pt>
                <c:pt idx="48934">
                  <c:v>29.873999999999999</c:v>
                </c:pt>
                <c:pt idx="48935">
                  <c:v>29.873999999999999</c:v>
                </c:pt>
                <c:pt idx="48936">
                  <c:v>29.873999999999999</c:v>
                </c:pt>
                <c:pt idx="48937">
                  <c:v>29.873999999999999</c:v>
                </c:pt>
                <c:pt idx="48938">
                  <c:v>29.873999999999999</c:v>
                </c:pt>
                <c:pt idx="48939">
                  <c:v>29.873999999999999</c:v>
                </c:pt>
                <c:pt idx="48940">
                  <c:v>29.873999999999999</c:v>
                </c:pt>
                <c:pt idx="48941">
                  <c:v>29.873999999999999</c:v>
                </c:pt>
                <c:pt idx="48942">
                  <c:v>29.873999999999999</c:v>
                </c:pt>
                <c:pt idx="48943">
                  <c:v>29.873999999999999</c:v>
                </c:pt>
                <c:pt idx="48944">
                  <c:v>29.873999999999999</c:v>
                </c:pt>
                <c:pt idx="48945">
                  <c:v>29.873999999999999</c:v>
                </c:pt>
                <c:pt idx="48946">
                  <c:v>29.873999999999999</c:v>
                </c:pt>
                <c:pt idx="48947">
                  <c:v>29.873999999999999</c:v>
                </c:pt>
                <c:pt idx="48948">
                  <c:v>29.873999999999999</c:v>
                </c:pt>
                <c:pt idx="48949">
                  <c:v>29.873999999999999</c:v>
                </c:pt>
                <c:pt idx="48950">
                  <c:v>29.873999999999999</c:v>
                </c:pt>
                <c:pt idx="48951">
                  <c:v>29.873999999999999</c:v>
                </c:pt>
                <c:pt idx="48952">
                  <c:v>29.873999999999999</c:v>
                </c:pt>
                <c:pt idx="48953">
                  <c:v>29.873999999999999</c:v>
                </c:pt>
                <c:pt idx="48954">
                  <c:v>29.873999999999999</c:v>
                </c:pt>
                <c:pt idx="48955">
                  <c:v>29.873999999999999</c:v>
                </c:pt>
                <c:pt idx="48956">
                  <c:v>29.873999999999999</c:v>
                </c:pt>
                <c:pt idx="48957">
                  <c:v>29.873999999999999</c:v>
                </c:pt>
                <c:pt idx="48958">
                  <c:v>29.873999999999999</c:v>
                </c:pt>
                <c:pt idx="48959">
                  <c:v>29.873999999999999</c:v>
                </c:pt>
                <c:pt idx="48960">
                  <c:v>29.873999999999999</c:v>
                </c:pt>
                <c:pt idx="48961">
                  <c:v>29.873999999999999</c:v>
                </c:pt>
                <c:pt idx="48962">
                  <c:v>29.873999999999999</c:v>
                </c:pt>
                <c:pt idx="48963">
                  <c:v>29.873999999999999</c:v>
                </c:pt>
                <c:pt idx="48964">
                  <c:v>29.873999999999999</c:v>
                </c:pt>
                <c:pt idx="48965">
                  <c:v>29.873999999999999</c:v>
                </c:pt>
                <c:pt idx="48966">
                  <c:v>29.873999999999999</c:v>
                </c:pt>
                <c:pt idx="48967">
                  <c:v>29.873999999999999</c:v>
                </c:pt>
                <c:pt idx="48968">
                  <c:v>29.873999999999999</c:v>
                </c:pt>
                <c:pt idx="48969">
                  <c:v>29.873999999999999</c:v>
                </c:pt>
                <c:pt idx="48970">
                  <c:v>29.873999999999999</c:v>
                </c:pt>
                <c:pt idx="48971">
                  <c:v>29.873999999999999</c:v>
                </c:pt>
                <c:pt idx="48972">
                  <c:v>29.873999999999999</c:v>
                </c:pt>
                <c:pt idx="48973">
                  <c:v>29.873999999999999</c:v>
                </c:pt>
                <c:pt idx="48974">
                  <c:v>29.873999999999999</c:v>
                </c:pt>
                <c:pt idx="48975">
                  <c:v>29.873999999999999</c:v>
                </c:pt>
                <c:pt idx="48976">
                  <c:v>29.873999999999999</c:v>
                </c:pt>
                <c:pt idx="48977">
                  <c:v>29.873999999999999</c:v>
                </c:pt>
                <c:pt idx="48978">
                  <c:v>29.873999999999999</c:v>
                </c:pt>
                <c:pt idx="48979">
                  <c:v>29.873999999999999</c:v>
                </c:pt>
                <c:pt idx="48980">
                  <c:v>29.873999999999999</c:v>
                </c:pt>
                <c:pt idx="48981">
                  <c:v>29.873999999999999</c:v>
                </c:pt>
                <c:pt idx="48982">
                  <c:v>29.873999999999999</c:v>
                </c:pt>
                <c:pt idx="48983">
                  <c:v>29.873999999999999</c:v>
                </c:pt>
                <c:pt idx="48984">
                  <c:v>29.873999999999999</c:v>
                </c:pt>
                <c:pt idx="48985">
                  <c:v>29.873999999999999</c:v>
                </c:pt>
                <c:pt idx="48986">
                  <c:v>29.873999999999999</c:v>
                </c:pt>
                <c:pt idx="48987">
                  <c:v>29.873999999999999</c:v>
                </c:pt>
                <c:pt idx="48988">
                  <c:v>29.873999999999999</c:v>
                </c:pt>
                <c:pt idx="48989">
                  <c:v>29.873999999999999</c:v>
                </c:pt>
                <c:pt idx="48990">
                  <c:v>29.873999999999999</c:v>
                </c:pt>
                <c:pt idx="48991">
                  <c:v>29.873999999999999</c:v>
                </c:pt>
                <c:pt idx="48992">
                  <c:v>29.873999999999999</c:v>
                </c:pt>
                <c:pt idx="48993">
                  <c:v>29.873999999999999</c:v>
                </c:pt>
                <c:pt idx="48994">
                  <c:v>29.873999999999999</c:v>
                </c:pt>
                <c:pt idx="48995">
                  <c:v>29.873999999999999</c:v>
                </c:pt>
                <c:pt idx="48996">
                  <c:v>29.873999999999999</c:v>
                </c:pt>
                <c:pt idx="48997">
                  <c:v>29.873999999999999</c:v>
                </c:pt>
                <c:pt idx="48998">
                  <c:v>29.873999999999999</c:v>
                </c:pt>
                <c:pt idx="48999">
                  <c:v>29.873999999999999</c:v>
                </c:pt>
                <c:pt idx="49000">
                  <c:v>29.873999999999999</c:v>
                </c:pt>
                <c:pt idx="49001">
                  <c:v>29.873999999999999</c:v>
                </c:pt>
                <c:pt idx="49002">
                  <c:v>29.873999999999999</c:v>
                </c:pt>
                <c:pt idx="49003">
                  <c:v>29.873999999999999</c:v>
                </c:pt>
                <c:pt idx="49004">
                  <c:v>29.873999999999999</c:v>
                </c:pt>
                <c:pt idx="49005">
                  <c:v>29.873999999999999</c:v>
                </c:pt>
                <c:pt idx="49006">
                  <c:v>29.873999999999999</c:v>
                </c:pt>
                <c:pt idx="49007">
                  <c:v>29.873999999999999</c:v>
                </c:pt>
                <c:pt idx="49008">
                  <c:v>29.873999999999999</c:v>
                </c:pt>
                <c:pt idx="49009">
                  <c:v>29.873999999999999</c:v>
                </c:pt>
                <c:pt idx="49010">
                  <c:v>29.873999999999999</c:v>
                </c:pt>
                <c:pt idx="49011">
                  <c:v>29.873999999999999</c:v>
                </c:pt>
                <c:pt idx="49012">
                  <c:v>29.873999999999999</c:v>
                </c:pt>
                <c:pt idx="49013">
                  <c:v>29.873999999999999</c:v>
                </c:pt>
                <c:pt idx="49014">
                  <c:v>29.873999999999999</c:v>
                </c:pt>
                <c:pt idx="49015">
                  <c:v>29.873999999999999</c:v>
                </c:pt>
                <c:pt idx="49016">
                  <c:v>29.873999999999999</c:v>
                </c:pt>
                <c:pt idx="49017">
                  <c:v>29.873999999999999</c:v>
                </c:pt>
                <c:pt idx="49018">
                  <c:v>29.873999999999999</c:v>
                </c:pt>
                <c:pt idx="49019">
                  <c:v>29.873999999999999</c:v>
                </c:pt>
                <c:pt idx="49020">
                  <c:v>29.873999999999999</c:v>
                </c:pt>
                <c:pt idx="49021">
                  <c:v>29.873999999999999</c:v>
                </c:pt>
                <c:pt idx="49022">
                  <c:v>29.873999999999999</c:v>
                </c:pt>
                <c:pt idx="49023">
                  <c:v>29.873999999999999</c:v>
                </c:pt>
                <c:pt idx="49024">
                  <c:v>29.873999999999999</c:v>
                </c:pt>
                <c:pt idx="49025">
                  <c:v>29.873999999999999</c:v>
                </c:pt>
                <c:pt idx="49026">
                  <c:v>29.873999999999999</c:v>
                </c:pt>
                <c:pt idx="49027">
                  <c:v>29.873999999999999</c:v>
                </c:pt>
                <c:pt idx="49028">
                  <c:v>29.873999999999999</c:v>
                </c:pt>
                <c:pt idx="49029">
                  <c:v>29.873999999999999</c:v>
                </c:pt>
                <c:pt idx="49030">
                  <c:v>29.873999999999999</c:v>
                </c:pt>
                <c:pt idx="49031">
                  <c:v>29.873999999999999</c:v>
                </c:pt>
                <c:pt idx="49032">
                  <c:v>29.873999999999999</c:v>
                </c:pt>
                <c:pt idx="49033">
                  <c:v>29.873999999999999</c:v>
                </c:pt>
                <c:pt idx="49034">
                  <c:v>29.873999999999999</c:v>
                </c:pt>
                <c:pt idx="49035">
                  <c:v>29.873999999999999</c:v>
                </c:pt>
                <c:pt idx="49036">
                  <c:v>29.873999999999999</c:v>
                </c:pt>
                <c:pt idx="49037">
                  <c:v>29.873999999999999</c:v>
                </c:pt>
                <c:pt idx="49038">
                  <c:v>29.873999999999999</c:v>
                </c:pt>
                <c:pt idx="49039">
                  <c:v>29.873999999999999</c:v>
                </c:pt>
                <c:pt idx="49040">
                  <c:v>29.873999999999999</c:v>
                </c:pt>
                <c:pt idx="49041">
                  <c:v>29.873999999999999</c:v>
                </c:pt>
                <c:pt idx="49042">
                  <c:v>29.873999999999999</c:v>
                </c:pt>
                <c:pt idx="49043">
                  <c:v>29.873999999999999</c:v>
                </c:pt>
                <c:pt idx="49044">
                  <c:v>29.873999999999999</c:v>
                </c:pt>
                <c:pt idx="49045">
                  <c:v>29.873999999999999</c:v>
                </c:pt>
                <c:pt idx="49046">
                  <c:v>29.873999999999999</c:v>
                </c:pt>
                <c:pt idx="49047">
                  <c:v>29.873999999999999</c:v>
                </c:pt>
                <c:pt idx="49048">
                  <c:v>29.873999999999999</c:v>
                </c:pt>
                <c:pt idx="49049">
                  <c:v>29.873999999999999</c:v>
                </c:pt>
                <c:pt idx="49050">
                  <c:v>29.873999999999999</c:v>
                </c:pt>
                <c:pt idx="49051">
                  <c:v>29.873999999999999</c:v>
                </c:pt>
                <c:pt idx="49052">
                  <c:v>29.873999999999999</c:v>
                </c:pt>
                <c:pt idx="49053">
                  <c:v>29.873999999999999</c:v>
                </c:pt>
                <c:pt idx="49054">
                  <c:v>29.873999999999999</c:v>
                </c:pt>
                <c:pt idx="49055">
                  <c:v>29.873999999999999</c:v>
                </c:pt>
                <c:pt idx="49056">
                  <c:v>29.873999999999999</c:v>
                </c:pt>
                <c:pt idx="49057">
                  <c:v>29.873999999999999</c:v>
                </c:pt>
                <c:pt idx="49058">
                  <c:v>29.873999999999999</c:v>
                </c:pt>
                <c:pt idx="49059">
                  <c:v>29.873999999999999</c:v>
                </c:pt>
                <c:pt idx="49060">
                  <c:v>29.873999999999999</c:v>
                </c:pt>
                <c:pt idx="49061">
                  <c:v>29.873999999999999</c:v>
                </c:pt>
                <c:pt idx="49062">
                  <c:v>29.873999999999999</c:v>
                </c:pt>
                <c:pt idx="49063">
                  <c:v>29.873999999999999</c:v>
                </c:pt>
                <c:pt idx="49064">
                  <c:v>29.873999999999999</c:v>
                </c:pt>
                <c:pt idx="49065">
                  <c:v>29.873999999999999</c:v>
                </c:pt>
                <c:pt idx="49066">
                  <c:v>29.873999999999999</c:v>
                </c:pt>
                <c:pt idx="49067">
                  <c:v>29.873999999999999</c:v>
                </c:pt>
                <c:pt idx="49068">
                  <c:v>29.873999999999999</c:v>
                </c:pt>
                <c:pt idx="49069">
                  <c:v>29.873999999999999</c:v>
                </c:pt>
                <c:pt idx="49070">
                  <c:v>29.873999999999999</c:v>
                </c:pt>
                <c:pt idx="49071">
                  <c:v>29.873999999999999</c:v>
                </c:pt>
                <c:pt idx="49072">
                  <c:v>29.873999999999999</c:v>
                </c:pt>
                <c:pt idx="49073">
                  <c:v>29.873999999999999</c:v>
                </c:pt>
                <c:pt idx="49074">
                  <c:v>29.873999999999999</c:v>
                </c:pt>
                <c:pt idx="49075">
                  <c:v>29.873999999999999</c:v>
                </c:pt>
                <c:pt idx="49076">
                  <c:v>29.873999999999999</c:v>
                </c:pt>
                <c:pt idx="49077">
                  <c:v>29.873999999999999</c:v>
                </c:pt>
                <c:pt idx="49078">
                  <c:v>29.873999999999999</c:v>
                </c:pt>
                <c:pt idx="49079">
                  <c:v>29.873999999999999</c:v>
                </c:pt>
                <c:pt idx="49080">
                  <c:v>29.873999999999999</c:v>
                </c:pt>
                <c:pt idx="49081">
                  <c:v>29.873999999999999</c:v>
                </c:pt>
                <c:pt idx="49082">
                  <c:v>29.873999999999999</c:v>
                </c:pt>
                <c:pt idx="49083">
                  <c:v>29.873999999999999</c:v>
                </c:pt>
                <c:pt idx="49084">
                  <c:v>29.873999999999999</c:v>
                </c:pt>
                <c:pt idx="49085">
                  <c:v>29.873999999999999</c:v>
                </c:pt>
                <c:pt idx="49086">
                  <c:v>29.873999999999999</c:v>
                </c:pt>
                <c:pt idx="49087">
                  <c:v>29.873999999999999</c:v>
                </c:pt>
                <c:pt idx="49088">
                  <c:v>29.873999999999999</c:v>
                </c:pt>
                <c:pt idx="49089">
                  <c:v>29.873999999999999</c:v>
                </c:pt>
                <c:pt idx="49090">
                  <c:v>29.873999999999999</c:v>
                </c:pt>
                <c:pt idx="49091">
                  <c:v>29.873999999999999</c:v>
                </c:pt>
                <c:pt idx="49092">
                  <c:v>29.873999999999999</c:v>
                </c:pt>
                <c:pt idx="49093">
                  <c:v>29.873999999999999</c:v>
                </c:pt>
                <c:pt idx="49094">
                  <c:v>29.873999999999999</c:v>
                </c:pt>
                <c:pt idx="49095">
                  <c:v>29.873999999999999</c:v>
                </c:pt>
                <c:pt idx="49096">
                  <c:v>29.873999999999999</c:v>
                </c:pt>
                <c:pt idx="49097">
                  <c:v>29.873999999999999</c:v>
                </c:pt>
                <c:pt idx="49098">
                  <c:v>29.873999999999999</c:v>
                </c:pt>
                <c:pt idx="49099">
                  <c:v>29.873999999999999</c:v>
                </c:pt>
                <c:pt idx="49100">
                  <c:v>29.873999999999999</c:v>
                </c:pt>
                <c:pt idx="49101">
                  <c:v>29.873999999999999</c:v>
                </c:pt>
                <c:pt idx="49102">
                  <c:v>29.873999999999999</c:v>
                </c:pt>
                <c:pt idx="49103">
                  <c:v>29.873999999999999</c:v>
                </c:pt>
                <c:pt idx="49104">
                  <c:v>29.873999999999999</c:v>
                </c:pt>
                <c:pt idx="49105">
                  <c:v>29.873999999999999</c:v>
                </c:pt>
                <c:pt idx="49106">
                  <c:v>29.873999999999999</c:v>
                </c:pt>
                <c:pt idx="49107">
                  <c:v>29.873999999999999</c:v>
                </c:pt>
                <c:pt idx="49108">
                  <c:v>29.873999999999999</c:v>
                </c:pt>
                <c:pt idx="49109">
                  <c:v>29.873999999999999</c:v>
                </c:pt>
                <c:pt idx="49110">
                  <c:v>29.873999999999999</c:v>
                </c:pt>
                <c:pt idx="49111">
                  <c:v>29.873999999999999</c:v>
                </c:pt>
                <c:pt idx="49112">
                  <c:v>29.873999999999999</c:v>
                </c:pt>
                <c:pt idx="49113">
                  <c:v>29.873999999999999</c:v>
                </c:pt>
                <c:pt idx="49114">
                  <c:v>29.873999999999999</c:v>
                </c:pt>
                <c:pt idx="49115">
                  <c:v>29.873999999999999</c:v>
                </c:pt>
                <c:pt idx="49116">
                  <c:v>29.873999999999999</c:v>
                </c:pt>
                <c:pt idx="49117">
                  <c:v>29.873999999999999</c:v>
                </c:pt>
                <c:pt idx="49118">
                  <c:v>29.873999999999999</c:v>
                </c:pt>
                <c:pt idx="49119">
                  <c:v>29.873999999999999</c:v>
                </c:pt>
                <c:pt idx="49120">
                  <c:v>29.873999999999999</c:v>
                </c:pt>
                <c:pt idx="49121">
                  <c:v>29.873999999999999</c:v>
                </c:pt>
                <c:pt idx="49122">
                  <c:v>29.873999999999999</c:v>
                </c:pt>
                <c:pt idx="49123">
                  <c:v>29.873999999999999</c:v>
                </c:pt>
                <c:pt idx="49124">
                  <c:v>29.873999999999999</c:v>
                </c:pt>
                <c:pt idx="49125">
                  <c:v>29.873999999999999</c:v>
                </c:pt>
                <c:pt idx="49126">
                  <c:v>29.873999999999999</c:v>
                </c:pt>
                <c:pt idx="49127">
                  <c:v>29.873999999999999</c:v>
                </c:pt>
                <c:pt idx="49128">
                  <c:v>29.873999999999999</c:v>
                </c:pt>
                <c:pt idx="49129">
                  <c:v>29.873999999999999</c:v>
                </c:pt>
                <c:pt idx="49130">
                  <c:v>29.873999999999999</c:v>
                </c:pt>
                <c:pt idx="49131">
                  <c:v>29.873999999999999</c:v>
                </c:pt>
                <c:pt idx="49132">
                  <c:v>29.873999999999999</c:v>
                </c:pt>
                <c:pt idx="49133">
                  <c:v>29.873999999999999</c:v>
                </c:pt>
                <c:pt idx="49134">
                  <c:v>29.873999999999999</c:v>
                </c:pt>
                <c:pt idx="49135">
                  <c:v>29.873999999999999</c:v>
                </c:pt>
                <c:pt idx="49136">
                  <c:v>29.873999999999999</c:v>
                </c:pt>
                <c:pt idx="49137">
                  <c:v>29.873999999999999</c:v>
                </c:pt>
                <c:pt idx="49138">
                  <c:v>29.873999999999999</c:v>
                </c:pt>
                <c:pt idx="49139">
                  <c:v>29.873999999999999</c:v>
                </c:pt>
                <c:pt idx="49140">
                  <c:v>29.873999999999999</c:v>
                </c:pt>
                <c:pt idx="49141">
                  <c:v>29.873999999999999</c:v>
                </c:pt>
                <c:pt idx="49142">
                  <c:v>29.873999999999999</c:v>
                </c:pt>
                <c:pt idx="49143">
                  <c:v>29.873999999999999</c:v>
                </c:pt>
                <c:pt idx="49144">
                  <c:v>29.873999999999999</c:v>
                </c:pt>
                <c:pt idx="49145">
                  <c:v>29.873999999999999</c:v>
                </c:pt>
                <c:pt idx="49146">
                  <c:v>29.873999999999999</c:v>
                </c:pt>
                <c:pt idx="49147">
                  <c:v>29.873999999999999</c:v>
                </c:pt>
                <c:pt idx="49148">
                  <c:v>29.873999999999999</c:v>
                </c:pt>
                <c:pt idx="49149">
                  <c:v>29.873999999999999</c:v>
                </c:pt>
                <c:pt idx="49150">
                  <c:v>29.873999999999999</c:v>
                </c:pt>
                <c:pt idx="49151">
                  <c:v>29.873999999999999</c:v>
                </c:pt>
                <c:pt idx="49152">
                  <c:v>29.873999999999999</c:v>
                </c:pt>
                <c:pt idx="49153">
                  <c:v>29.873999999999999</c:v>
                </c:pt>
                <c:pt idx="49154">
                  <c:v>29.873999999999999</c:v>
                </c:pt>
                <c:pt idx="49155">
                  <c:v>29.873999999999999</c:v>
                </c:pt>
                <c:pt idx="49156">
                  <c:v>29.873999999999999</c:v>
                </c:pt>
                <c:pt idx="49157">
                  <c:v>29.873999999999999</c:v>
                </c:pt>
                <c:pt idx="49158">
                  <c:v>29.873999999999999</c:v>
                </c:pt>
                <c:pt idx="49159">
                  <c:v>29.873999999999999</c:v>
                </c:pt>
                <c:pt idx="49160">
                  <c:v>29.873999999999999</c:v>
                </c:pt>
                <c:pt idx="49161">
                  <c:v>29.873999999999999</c:v>
                </c:pt>
                <c:pt idx="49162">
                  <c:v>29.873999999999999</c:v>
                </c:pt>
                <c:pt idx="49163">
                  <c:v>29.873999999999999</c:v>
                </c:pt>
                <c:pt idx="49164">
                  <c:v>29.873999999999999</c:v>
                </c:pt>
                <c:pt idx="49165">
                  <c:v>29.873999999999999</c:v>
                </c:pt>
                <c:pt idx="49166">
                  <c:v>29.873999999999999</c:v>
                </c:pt>
                <c:pt idx="49167">
                  <c:v>29.873999999999999</c:v>
                </c:pt>
                <c:pt idx="49168">
                  <c:v>29.873999999999999</c:v>
                </c:pt>
                <c:pt idx="49169">
                  <c:v>29.873999999999999</c:v>
                </c:pt>
                <c:pt idx="49170">
                  <c:v>29.873999999999999</c:v>
                </c:pt>
                <c:pt idx="49171">
                  <c:v>29.873999999999999</c:v>
                </c:pt>
                <c:pt idx="49172">
                  <c:v>29.873999999999999</c:v>
                </c:pt>
                <c:pt idx="49173">
                  <c:v>29.873999999999999</c:v>
                </c:pt>
                <c:pt idx="49174">
                  <c:v>29.873999999999999</c:v>
                </c:pt>
                <c:pt idx="49175">
                  <c:v>29.873999999999999</c:v>
                </c:pt>
                <c:pt idx="49176">
                  <c:v>29.873999999999999</c:v>
                </c:pt>
                <c:pt idx="49177">
                  <c:v>29.873999999999999</c:v>
                </c:pt>
                <c:pt idx="49178">
                  <c:v>29.873999999999999</c:v>
                </c:pt>
                <c:pt idx="49179">
                  <c:v>29.873999999999999</c:v>
                </c:pt>
                <c:pt idx="49180">
                  <c:v>29.873999999999999</c:v>
                </c:pt>
                <c:pt idx="49181">
                  <c:v>29.873999999999999</c:v>
                </c:pt>
                <c:pt idx="49182">
                  <c:v>29.873999999999999</c:v>
                </c:pt>
                <c:pt idx="49183">
                  <c:v>29.873999999999999</c:v>
                </c:pt>
                <c:pt idx="49184">
                  <c:v>29.873999999999999</c:v>
                </c:pt>
                <c:pt idx="49185">
                  <c:v>29.873999999999999</c:v>
                </c:pt>
                <c:pt idx="49186">
                  <c:v>29.873999999999999</c:v>
                </c:pt>
                <c:pt idx="49187">
                  <c:v>29.873999999999999</c:v>
                </c:pt>
                <c:pt idx="49188">
                  <c:v>29.873999999999999</c:v>
                </c:pt>
                <c:pt idx="49189">
                  <c:v>29.873999999999999</c:v>
                </c:pt>
                <c:pt idx="49190">
                  <c:v>29.873999999999999</c:v>
                </c:pt>
                <c:pt idx="49191">
                  <c:v>29.873999999999999</c:v>
                </c:pt>
                <c:pt idx="49192">
                  <c:v>29.873999999999999</c:v>
                </c:pt>
                <c:pt idx="49193">
                  <c:v>29.873999999999999</c:v>
                </c:pt>
                <c:pt idx="49194">
                  <c:v>29.873999999999999</c:v>
                </c:pt>
                <c:pt idx="49195">
                  <c:v>29.873999999999999</c:v>
                </c:pt>
                <c:pt idx="49196">
                  <c:v>29.873999999999999</c:v>
                </c:pt>
                <c:pt idx="49197">
                  <c:v>29.873999999999999</c:v>
                </c:pt>
                <c:pt idx="49198">
                  <c:v>29.873999999999999</c:v>
                </c:pt>
                <c:pt idx="49199">
                  <c:v>29.873999999999999</c:v>
                </c:pt>
                <c:pt idx="49200">
                  <c:v>29.873999999999999</c:v>
                </c:pt>
                <c:pt idx="49201">
                  <c:v>29.873999999999999</c:v>
                </c:pt>
                <c:pt idx="49202">
                  <c:v>29.873999999999999</c:v>
                </c:pt>
                <c:pt idx="49203">
                  <c:v>29.873999999999999</c:v>
                </c:pt>
                <c:pt idx="49204">
                  <c:v>29.873999999999999</c:v>
                </c:pt>
                <c:pt idx="49205">
                  <c:v>29.873999999999999</c:v>
                </c:pt>
                <c:pt idx="49206">
                  <c:v>29.873999999999999</c:v>
                </c:pt>
                <c:pt idx="49207">
                  <c:v>29.873999999999999</c:v>
                </c:pt>
                <c:pt idx="49208">
                  <c:v>29.873999999999999</c:v>
                </c:pt>
                <c:pt idx="49209">
                  <c:v>29.873999999999999</c:v>
                </c:pt>
                <c:pt idx="49210">
                  <c:v>29.873999999999999</c:v>
                </c:pt>
                <c:pt idx="49211">
                  <c:v>29.873999999999999</c:v>
                </c:pt>
                <c:pt idx="49212">
                  <c:v>29.873999999999999</c:v>
                </c:pt>
                <c:pt idx="49213">
                  <c:v>29.873999999999999</c:v>
                </c:pt>
                <c:pt idx="49214">
                  <c:v>29.873999999999999</c:v>
                </c:pt>
                <c:pt idx="49215">
                  <c:v>29.873999999999999</c:v>
                </c:pt>
                <c:pt idx="49216">
                  <c:v>29.873999999999999</c:v>
                </c:pt>
                <c:pt idx="49217">
                  <c:v>29.873999999999999</c:v>
                </c:pt>
                <c:pt idx="49218">
                  <c:v>29.873999999999999</c:v>
                </c:pt>
                <c:pt idx="49219">
                  <c:v>29.873999999999999</c:v>
                </c:pt>
                <c:pt idx="49220">
                  <c:v>29.873999999999999</c:v>
                </c:pt>
                <c:pt idx="49221">
                  <c:v>29.873999999999999</c:v>
                </c:pt>
                <c:pt idx="49222">
                  <c:v>29.873999999999999</c:v>
                </c:pt>
                <c:pt idx="49223">
                  <c:v>29.873999999999999</c:v>
                </c:pt>
                <c:pt idx="49224">
                  <c:v>29.873999999999999</c:v>
                </c:pt>
                <c:pt idx="49225">
                  <c:v>29.873999999999999</c:v>
                </c:pt>
                <c:pt idx="49226">
                  <c:v>29.873999999999999</c:v>
                </c:pt>
                <c:pt idx="49227">
                  <c:v>29.873999999999999</c:v>
                </c:pt>
                <c:pt idx="49228">
                  <c:v>29.873999999999999</c:v>
                </c:pt>
                <c:pt idx="49229">
                  <c:v>29.873999999999999</c:v>
                </c:pt>
                <c:pt idx="49230">
                  <c:v>29.873999999999999</c:v>
                </c:pt>
                <c:pt idx="49231">
                  <c:v>29.873999999999999</c:v>
                </c:pt>
                <c:pt idx="49232">
                  <c:v>29.873999999999999</c:v>
                </c:pt>
                <c:pt idx="49233">
                  <c:v>29.873999999999999</c:v>
                </c:pt>
                <c:pt idx="49234">
                  <c:v>29.873999999999999</c:v>
                </c:pt>
                <c:pt idx="49235">
                  <c:v>29.873999999999999</c:v>
                </c:pt>
                <c:pt idx="49236">
                  <c:v>29.873999999999999</c:v>
                </c:pt>
                <c:pt idx="49237">
                  <c:v>29.873999999999999</c:v>
                </c:pt>
                <c:pt idx="49238">
                  <c:v>29.873999999999999</c:v>
                </c:pt>
                <c:pt idx="49239">
                  <c:v>29.873999999999999</c:v>
                </c:pt>
                <c:pt idx="49240">
                  <c:v>29.873999999999999</c:v>
                </c:pt>
                <c:pt idx="49241">
                  <c:v>29.873999999999999</c:v>
                </c:pt>
                <c:pt idx="49242">
                  <c:v>29.873999999999999</c:v>
                </c:pt>
                <c:pt idx="49243">
                  <c:v>29.873999999999999</c:v>
                </c:pt>
                <c:pt idx="49244">
                  <c:v>29.873999999999999</c:v>
                </c:pt>
                <c:pt idx="49245">
                  <c:v>29.873999999999999</c:v>
                </c:pt>
                <c:pt idx="49246">
                  <c:v>29.873999999999999</c:v>
                </c:pt>
                <c:pt idx="49247">
                  <c:v>29.873999999999999</c:v>
                </c:pt>
                <c:pt idx="49248">
                  <c:v>29.873999999999999</c:v>
                </c:pt>
                <c:pt idx="49249">
                  <c:v>29.873999999999999</c:v>
                </c:pt>
                <c:pt idx="49250">
                  <c:v>29.873999999999999</c:v>
                </c:pt>
                <c:pt idx="49251">
                  <c:v>29.873999999999999</c:v>
                </c:pt>
                <c:pt idx="49252">
                  <c:v>29.873999999999999</c:v>
                </c:pt>
                <c:pt idx="49253">
                  <c:v>29.873999999999999</c:v>
                </c:pt>
                <c:pt idx="49254">
                  <c:v>29.873999999999999</c:v>
                </c:pt>
                <c:pt idx="49255">
                  <c:v>29.873999999999999</c:v>
                </c:pt>
                <c:pt idx="49256">
                  <c:v>29.873999999999999</c:v>
                </c:pt>
                <c:pt idx="49257">
                  <c:v>29.873999999999999</c:v>
                </c:pt>
                <c:pt idx="49258">
                  <c:v>29.873999999999999</c:v>
                </c:pt>
                <c:pt idx="49259">
                  <c:v>29.873999999999999</c:v>
                </c:pt>
                <c:pt idx="49260">
                  <c:v>29.873999999999999</c:v>
                </c:pt>
                <c:pt idx="49261">
                  <c:v>29.873999999999999</c:v>
                </c:pt>
                <c:pt idx="49262">
                  <c:v>29.873999999999999</c:v>
                </c:pt>
                <c:pt idx="49263">
                  <c:v>29.873999999999999</c:v>
                </c:pt>
                <c:pt idx="49264">
                  <c:v>29.873999999999999</c:v>
                </c:pt>
                <c:pt idx="49265">
                  <c:v>29.873999999999999</c:v>
                </c:pt>
                <c:pt idx="49266">
                  <c:v>29.873999999999999</c:v>
                </c:pt>
                <c:pt idx="49267">
                  <c:v>29.873999999999999</c:v>
                </c:pt>
                <c:pt idx="49268">
                  <c:v>29.873999999999999</c:v>
                </c:pt>
                <c:pt idx="49269">
                  <c:v>29.873999999999999</c:v>
                </c:pt>
                <c:pt idx="49270">
                  <c:v>29.873999999999999</c:v>
                </c:pt>
                <c:pt idx="49271">
                  <c:v>29.873999999999999</c:v>
                </c:pt>
                <c:pt idx="49272">
                  <c:v>29.873999999999999</c:v>
                </c:pt>
                <c:pt idx="49273">
                  <c:v>29.873999999999999</c:v>
                </c:pt>
                <c:pt idx="49274">
                  <c:v>29.873999999999999</c:v>
                </c:pt>
                <c:pt idx="49275">
                  <c:v>29.873999999999999</c:v>
                </c:pt>
                <c:pt idx="49276">
                  <c:v>29.873999999999999</c:v>
                </c:pt>
                <c:pt idx="49277">
                  <c:v>29.873999999999999</c:v>
                </c:pt>
                <c:pt idx="49278">
                  <c:v>29.873999999999999</c:v>
                </c:pt>
                <c:pt idx="49279">
                  <c:v>29.873999999999999</c:v>
                </c:pt>
                <c:pt idx="49280">
                  <c:v>29.873999999999999</c:v>
                </c:pt>
                <c:pt idx="49281">
                  <c:v>29.873999999999999</c:v>
                </c:pt>
                <c:pt idx="49282">
                  <c:v>29.873999999999999</c:v>
                </c:pt>
                <c:pt idx="49283">
                  <c:v>29.873999999999999</c:v>
                </c:pt>
                <c:pt idx="49284">
                  <c:v>29.873999999999999</c:v>
                </c:pt>
                <c:pt idx="49285">
                  <c:v>29.873999999999999</c:v>
                </c:pt>
                <c:pt idx="49286">
                  <c:v>29.873999999999999</c:v>
                </c:pt>
                <c:pt idx="49287">
                  <c:v>29.873999999999999</c:v>
                </c:pt>
                <c:pt idx="49288">
                  <c:v>29.873999999999999</c:v>
                </c:pt>
                <c:pt idx="49289">
                  <c:v>29.873999999999999</c:v>
                </c:pt>
                <c:pt idx="49290">
                  <c:v>29.873999999999999</c:v>
                </c:pt>
                <c:pt idx="49291">
                  <c:v>29.873999999999999</c:v>
                </c:pt>
                <c:pt idx="49292">
                  <c:v>29.873999999999999</c:v>
                </c:pt>
                <c:pt idx="49293">
                  <c:v>29.873999999999999</c:v>
                </c:pt>
                <c:pt idx="49294">
                  <c:v>29.873999999999999</c:v>
                </c:pt>
                <c:pt idx="49295">
                  <c:v>29.873999999999999</c:v>
                </c:pt>
                <c:pt idx="49296">
                  <c:v>29.873999999999999</c:v>
                </c:pt>
                <c:pt idx="49297">
                  <c:v>29.873999999999999</c:v>
                </c:pt>
                <c:pt idx="49298">
                  <c:v>29.873999999999999</c:v>
                </c:pt>
                <c:pt idx="49299">
                  <c:v>29.873999999999999</c:v>
                </c:pt>
                <c:pt idx="49300">
                  <c:v>29.873999999999999</c:v>
                </c:pt>
                <c:pt idx="49301">
                  <c:v>29.873999999999999</c:v>
                </c:pt>
                <c:pt idx="49302">
                  <c:v>29.873999999999999</c:v>
                </c:pt>
                <c:pt idx="49303">
                  <c:v>29.873999999999999</c:v>
                </c:pt>
                <c:pt idx="49304">
                  <c:v>29.873999999999999</c:v>
                </c:pt>
                <c:pt idx="49305">
                  <c:v>29.873999999999999</c:v>
                </c:pt>
                <c:pt idx="49306">
                  <c:v>29.873999999999999</c:v>
                </c:pt>
                <c:pt idx="49307">
                  <c:v>29.873999999999999</c:v>
                </c:pt>
                <c:pt idx="49308">
                  <c:v>29.873999999999999</c:v>
                </c:pt>
                <c:pt idx="49309">
                  <c:v>29.873999999999999</c:v>
                </c:pt>
                <c:pt idx="49310">
                  <c:v>29.873999999999999</c:v>
                </c:pt>
                <c:pt idx="49311">
                  <c:v>29.873999999999999</c:v>
                </c:pt>
                <c:pt idx="49312">
                  <c:v>29.873999999999999</c:v>
                </c:pt>
                <c:pt idx="49313">
                  <c:v>29.873999999999999</c:v>
                </c:pt>
                <c:pt idx="49314">
                  <c:v>29.873999999999999</c:v>
                </c:pt>
                <c:pt idx="49315">
                  <c:v>29.873999999999999</c:v>
                </c:pt>
                <c:pt idx="49316">
                  <c:v>29.873999999999999</c:v>
                </c:pt>
                <c:pt idx="49317">
                  <c:v>29.873999999999999</c:v>
                </c:pt>
                <c:pt idx="49318">
                  <c:v>29.873999999999999</c:v>
                </c:pt>
                <c:pt idx="49319">
                  <c:v>29.873999999999999</c:v>
                </c:pt>
                <c:pt idx="49320">
                  <c:v>29.873999999999999</c:v>
                </c:pt>
                <c:pt idx="49321">
                  <c:v>29.873999999999999</c:v>
                </c:pt>
                <c:pt idx="49322">
                  <c:v>29.873999999999999</c:v>
                </c:pt>
                <c:pt idx="49323">
                  <c:v>29.873999999999999</c:v>
                </c:pt>
                <c:pt idx="49324">
                  <c:v>29.873999999999999</c:v>
                </c:pt>
                <c:pt idx="49325">
                  <c:v>29.873999999999999</c:v>
                </c:pt>
                <c:pt idx="49326">
                  <c:v>29.873999999999999</c:v>
                </c:pt>
                <c:pt idx="49327">
                  <c:v>29.873999999999999</c:v>
                </c:pt>
                <c:pt idx="49328">
                  <c:v>29.873999999999999</c:v>
                </c:pt>
                <c:pt idx="49329">
                  <c:v>29.873999999999999</c:v>
                </c:pt>
                <c:pt idx="49330">
                  <c:v>29.873999999999999</c:v>
                </c:pt>
                <c:pt idx="49331">
                  <c:v>29.873999999999999</c:v>
                </c:pt>
                <c:pt idx="49332">
                  <c:v>29.873999999999999</c:v>
                </c:pt>
                <c:pt idx="49333">
                  <c:v>29.873999999999999</c:v>
                </c:pt>
                <c:pt idx="49334">
                  <c:v>29.873999999999999</c:v>
                </c:pt>
                <c:pt idx="49335">
                  <c:v>29.873999999999999</c:v>
                </c:pt>
                <c:pt idx="49336">
                  <c:v>29.873999999999999</c:v>
                </c:pt>
                <c:pt idx="49337">
                  <c:v>29.873999999999999</c:v>
                </c:pt>
                <c:pt idx="49338">
                  <c:v>29.873999999999999</c:v>
                </c:pt>
                <c:pt idx="49339">
                  <c:v>29.873999999999999</c:v>
                </c:pt>
                <c:pt idx="49340">
                  <c:v>29.873999999999999</c:v>
                </c:pt>
                <c:pt idx="49341">
                  <c:v>29.873999999999999</c:v>
                </c:pt>
                <c:pt idx="49342">
                  <c:v>29.873999999999999</c:v>
                </c:pt>
                <c:pt idx="49343">
                  <c:v>29.873999999999999</c:v>
                </c:pt>
                <c:pt idx="49344">
                  <c:v>29.873999999999999</c:v>
                </c:pt>
                <c:pt idx="49345">
                  <c:v>29.873999999999999</c:v>
                </c:pt>
                <c:pt idx="49346">
                  <c:v>29.873999999999999</c:v>
                </c:pt>
                <c:pt idx="49347">
                  <c:v>29.873999999999999</c:v>
                </c:pt>
                <c:pt idx="49348">
                  <c:v>29.873999999999999</c:v>
                </c:pt>
                <c:pt idx="49349">
                  <c:v>29.873999999999999</c:v>
                </c:pt>
                <c:pt idx="49350">
                  <c:v>29.873999999999999</c:v>
                </c:pt>
                <c:pt idx="49351">
                  <c:v>29.873999999999999</c:v>
                </c:pt>
                <c:pt idx="49352">
                  <c:v>29.873999999999999</c:v>
                </c:pt>
                <c:pt idx="49353">
                  <c:v>29.873999999999999</c:v>
                </c:pt>
                <c:pt idx="49354">
                  <c:v>29.873999999999999</c:v>
                </c:pt>
                <c:pt idx="49355">
                  <c:v>29.873999999999999</c:v>
                </c:pt>
                <c:pt idx="49356">
                  <c:v>29.873999999999999</c:v>
                </c:pt>
                <c:pt idx="49357">
                  <c:v>29.873999999999999</c:v>
                </c:pt>
                <c:pt idx="49358">
                  <c:v>29.873999999999999</c:v>
                </c:pt>
                <c:pt idx="49359">
                  <c:v>29.873999999999999</c:v>
                </c:pt>
                <c:pt idx="49360">
                  <c:v>29.873999999999999</c:v>
                </c:pt>
                <c:pt idx="49361">
                  <c:v>29.873999999999999</c:v>
                </c:pt>
                <c:pt idx="49362">
                  <c:v>29.873999999999999</c:v>
                </c:pt>
                <c:pt idx="49363">
                  <c:v>29.873999999999999</c:v>
                </c:pt>
                <c:pt idx="49364">
                  <c:v>29.873999999999999</c:v>
                </c:pt>
                <c:pt idx="49365">
                  <c:v>29.873999999999999</c:v>
                </c:pt>
                <c:pt idx="49366">
                  <c:v>29.873999999999999</c:v>
                </c:pt>
                <c:pt idx="49367">
                  <c:v>29.873999999999999</c:v>
                </c:pt>
                <c:pt idx="49368">
                  <c:v>29.873999999999999</c:v>
                </c:pt>
                <c:pt idx="49369">
                  <c:v>29.873999999999999</c:v>
                </c:pt>
                <c:pt idx="49370">
                  <c:v>29.873999999999999</c:v>
                </c:pt>
                <c:pt idx="49371">
                  <c:v>29.873999999999999</c:v>
                </c:pt>
                <c:pt idx="49372">
                  <c:v>29.873999999999999</c:v>
                </c:pt>
                <c:pt idx="49373">
                  <c:v>29.873999999999999</c:v>
                </c:pt>
                <c:pt idx="49374">
                  <c:v>29.873999999999999</c:v>
                </c:pt>
                <c:pt idx="49375">
                  <c:v>29.873999999999999</c:v>
                </c:pt>
                <c:pt idx="49376">
                  <c:v>29.873999999999999</c:v>
                </c:pt>
                <c:pt idx="49377">
                  <c:v>29.873999999999999</c:v>
                </c:pt>
                <c:pt idx="49378">
                  <c:v>29.873999999999999</c:v>
                </c:pt>
                <c:pt idx="49379">
                  <c:v>29.873999999999999</c:v>
                </c:pt>
                <c:pt idx="49380">
                  <c:v>29.873999999999999</c:v>
                </c:pt>
                <c:pt idx="49381">
                  <c:v>29.873999999999999</c:v>
                </c:pt>
                <c:pt idx="49382">
                  <c:v>29.873999999999999</c:v>
                </c:pt>
                <c:pt idx="49383">
                  <c:v>29.873999999999999</c:v>
                </c:pt>
                <c:pt idx="49384">
                  <c:v>29.873999999999999</c:v>
                </c:pt>
                <c:pt idx="49385">
                  <c:v>29.873999999999999</c:v>
                </c:pt>
                <c:pt idx="49386">
                  <c:v>29.873999999999999</c:v>
                </c:pt>
                <c:pt idx="49387">
                  <c:v>29.873999999999999</c:v>
                </c:pt>
                <c:pt idx="49388">
                  <c:v>29.873999999999999</c:v>
                </c:pt>
                <c:pt idx="49389">
                  <c:v>29.873999999999999</c:v>
                </c:pt>
                <c:pt idx="49390">
                  <c:v>29.873999999999999</c:v>
                </c:pt>
                <c:pt idx="49391">
                  <c:v>29.873999999999999</c:v>
                </c:pt>
                <c:pt idx="49392">
                  <c:v>29.873999999999999</c:v>
                </c:pt>
                <c:pt idx="49393">
                  <c:v>29.873999999999999</c:v>
                </c:pt>
                <c:pt idx="49394">
                  <c:v>29.873999999999999</c:v>
                </c:pt>
                <c:pt idx="49395">
                  <c:v>29.873999999999999</c:v>
                </c:pt>
                <c:pt idx="49396">
                  <c:v>29.873999999999999</c:v>
                </c:pt>
                <c:pt idx="49397">
                  <c:v>29.873999999999999</c:v>
                </c:pt>
                <c:pt idx="49398">
                  <c:v>29.873999999999999</c:v>
                </c:pt>
                <c:pt idx="49399">
                  <c:v>29.873999999999999</c:v>
                </c:pt>
                <c:pt idx="49400">
                  <c:v>29.873999999999999</c:v>
                </c:pt>
                <c:pt idx="49401">
                  <c:v>29.873999999999999</c:v>
                </c:pt>
                <c:pt idx="49402">
                  <c:v>29.873999999999999</c:v>
                </c:pt>
                <c:pt idx="49403">
                  <c:v>29.873999999999999</c:v>
                </c:pt>
                <c:pt idx="49404">
                  <c:v>29.873999999999999</c:v>
                </c:pt>
                <c:pt idx="49405">
                  <c:v>29.873999999999999</c:v>
                </c:pt>
                <c:pt idx="49406">
                  <c:v>29.873999999999999</c:v>
                </c:pt>
                <c:pt idx="49407">
                  <c:v>29.873999999999999</c:v>
                </c:pt>
                <c:pt idx="49408">
                  <c:v>29.873999999999999</c:v>
                </c:pt>
                <c:pt idx="49409">
                  <c:v>29.873999999999999</c:v>
                </c:pt>
                <c:pt idx="49410">
                  <c:v>29.873999999999999</c:v>
                </c:pt>
                <c:pt idx="49411">
                  <c:v>29.873999999999999</c:v>
                </c:pt>
                <c:pt idx="49412">
                  <c:v>29.873999999999999</c:v>
                </c:pt>
                <c:pt idx="49413">
                  <c:v>29.873999999999999</c:v>
                </c:pt>
                <c:pt idx="49414">
                  <c:v>29.873999999999999</c:v>
                </c:pt>
                <c:pt idx="49415">
                  <c:v>29.873999999999999</c:v>
                </c:pt>
                <c:pt idx="49416">
                  <c:v>29.873999999999999</c:v>
                </c:pt>
                <c:pt idx="49417">
                  <c:v>29.873999999999999</c:v>
                </c:pt>
                <c:pt idx="49418">
                  <c:v>29.873999999999999</c:v>
                </c:pt>
                <c:pt idx="49419">
                  <c:v>29.873999999999999</c:v>
                </c:pt>
                <c:pt idx="49420">
                  <c:v>29.873999999999999</c:v>
                </c:pt>
                <c:pt idx="49421">
                  <c:v>29.873999999999999</c:v>
                </c:pt>
                <c:pt idx="49422">
                  <c:v>29.873999999999999</c:v>
                </c:pt>
                <c:pt idx="49423">
                  <c:v>29.873999999999999</c:v>
                </c:pt>
                <c:pt idx="49424">
                  <c:v>29.873999999999999</c:v>
                </c:pt>
                <c:pt idx="49425">
                  <c:v>29.873999999999999</c:v>
                </c:pt>
                <c:pt idx="49426">
                  <c:v>29.873999999999999</c:v>
                </c:pt>
                <c:pt idx="49427">
                  <c:v>29.873999999999999</c:v>
                </c:pt>
                <c:pt idx="49428">
                  <c:v>29.873999999999999</c:v>
                </c:pt>
                <c:pt idx="49429">
                  <c:v>29.873999999999999</c:v>
                </c:pt>
                <c:pt idx="49430">
                  <c:v>29.873999999999999</c:v>
                </c:pt>
                <c:pt idx="49431">
                  <c:v>29.873999999999999</c:v>
                </c:pt>
                <c:pt idx="49432">
                  <c:v>29.873999999999999</c:v>
                </c:pt>
                <c:pt idx="49433">
                  <c:v>29.873999999999999</c:v>
                </c:pt>
                <c:pt idx="49434">
                  <c:v>29.873999999999999</c:v>
                </c:pt>
                <c:pt idx="49435">
                  <c:v>29.873999999999999</c:v>
                </c:pt>
                <c:pt idx="49436">
                  <c:v>29.873999999999999</c:v>
                </c:pt>
                <c:pt idx="49437">
                  <c:v>29.873999999999999</c:v>
                </c:pt>
                <c:pt idx="49438">
                  <c:v>29.873999999999999</c:v>
                </c:pt>
                <c:pt idx="49439">
                  <c:v>29.873999999999999</c:v>
                </c:pt>
                <c:pt idx="49440">
                  <c:v>29.873999999999999</c:v>
                </c:pt>
                <c:pt idx="49441">
                  <c:v>29.873999999999999</c:v>
                </c:pt>
                <c:pt idx="49442">
                  <c:v>29.873999999999999</c:v>
                </c:pt>
                <c:pt idx="49443">
                  <c:v>29.873999999999999</c:v>
                </c:pt>
                <c:pt idx="49444">
                  <c:v>29.873999999999999</c:v>
                </c:pt>
                <c:pt idx="49445">
                  <c:v>29.873999999999999</c:v>
                </c:pt>
                <c:pt idx="49446">
                  <c:v>29.873999999999999</c:v>
                </c:pt>
                <c:pt idx="49447">
                  <c:v>29.873999999999999</c:v>
                </c:pt>
                <c:pt idx="49448">
                  <c:v>29.873999999999999</c:v>
                </c:pt>
                <c:pt idx="49449">
                  <c:v>29.873999999999999</c:v>
                </c:pt>
                <c:pt idx="49450">
                  <c:v>29.873999999999999</c:v>
                </c:pt>
                <c:pt idx="49451">
                  <c:v>29.873999999999999</c:v>
                </c:pt>
                <c:pt idx="49452">
                  <c:v>29.873999999999999</c:v>
                </c:pt>
                <c:pt idx="49453">
                  <c:v>29.873999999999999</c:v>
                </c:pt>
                <c:pt idx="49454">
                  <c:v>29.873999999999999</c:v>
                </c:pt>
                <c:pt idx="49455">
                  <c:v>29.873999999999999</c:v>
                </c:pt>
                <c:pt idx="49456">
                  <c:v>29.873999999999999</c:v>
                </c:pt>
                <c:pt idx="49457">
                  <c:v>29.873999999999999</c:v>
                </c:pt>
                <c:pt idx="49458">
                  <c:v>29.873999999999999</c:v>
                </c:pt>
                <c:pt idx="49459">
                  <c:v>29.873999999999999</c:v>
                </c:pt>
                <c:pt idx="49460">
                  <c:v>29.873999999999999</c:v>
                </c:pt>
                <c:pt idx="49461">
                  <c:v>29.873999999999999</c:v>
                </c:pt>
                <c:pt idx="49462">
                  <c:v>29.873999999999999</c:v>
                </c:pt>
                <c:pt idx="49463">
                  <c:v>29.873999999999999</c:v>
                </c:pt>
                <c:pt idx="49464">
                  <c:v>29.873999999999999</c:v>
                </c:pt>
                <c:pt idx="49465">
                  <c:v>29.873999999999999</c:v>
                </c:pt>
                <c:pt idx="49466">
                  <c:v>29.873999999999999</c:v>
                </c:pt>
                <c:pt idx="49467">
                  <c:v>29.873999999999999</c:v>
                </c:pt>
                <c:pt idx="49468">
                  <c:v>29.873999999999999</c:v>
                </c:pt>
                <c:pt idx="49469">
                  <c:v>29.873999999999999</c:v>
                </c:pt>
                <c:pt idx="49470">
                  <c:v>29.873999999999999</c:v>
                </c:pt>
                <c:pt idx="49471">
                  <c:v>29.873999999999999</c:v>
                </c:pt>
                <c:pt idx="49472">
                  <c:v>29.873999999999999</c:v>
                </c:pt>
                <c:pt idx="49473">
                  <c:v>29.873999999999999</c:v>
                </c:pt>
                <c:pt idx="49474">
                  <c:v>29.873999999999999</c:v>
                </c:pt>
                <c:pt idx="49475">
                  <c:v>29.873999999999999</c:v>
                </c:pt>
                <c:pt idx="49476">
                  <c:v>29.873999999999999</c:v>
                </c:pt>
                <c:pt idx="49477">
                  <c:v>29.873999999999999</c:v>
                </c:pt>
                <c:pt idx="49478">
                  <c:v>29.873999999999999</c:v>
                </c:pt>
                <c:pt idx="49479">
                  <c:v>29.873999999999999</c:v>
                </c:pt>
                <c:pt idx="49480">
                  <c:v>29.873999999999999</c:v>
                </c:pt>
                <c:pt idx="49481">
                  <c:v>29.873999999999999</c:v>
                </c:pt>
                <c:pt idx="49482">
                  <c:v>29.873999999999999</c:v>
                </c:pt>
                <c:pt idx="49483">
                  <c:v>29.873999999999999</c:v>
                </c:pt>
                <c:pt idx="49484">
                  <c:v>29.873999999999999</c:v>
                </c:pt>
                <c:pt idx="49485">
                  <c:v>29.873999999999999</c:v>
                </c:pt>
                <c:pt idx="49486">
                  <c:v>29.873999999999999</c:v>
                </c:pt>
                <c:pt idx="49487">
                  <c:v>29.873999999999999</c:v>
                </c:pt>
                <c:pt idx="49488">
                  <c:v>29.873999999999999</c:v>
                </c:pt>
                <c:pt idx="49489">
                  <c:v>29.873999999999999</c:v>
                </c:pt>
                <c:pt idx="49490">
                  <c:v>29.873999999999999</c:v>
                </c:pt>
                <c:pt idx="49491">
                  <c:v>29.873999999999999</c:v>
                </c:pt>
                <c:pt idx="49492">
                  <c:v>29.873999999999999</c:v>
                </c:pt>
                <c:pt idx="49493">
                  <c:v>29.873999999999999</c:v>
                </c:pt>
                <c:pt idx="49494">
                  <c:v>29.873999999999999</c:v>
                </c:pt>
                <c:pt idx="49495">
                  <c:v>29.873999999999999</c:v>
                </c:pt>
                <c:pt idx="49496">
                  <c:v>29.873999999999999</c:v>
                </c:pt>
                <c:pt idx="49497">
                  <c:v>29.873999999999999</c:v>
                </c:pt>
                <c:pt idx="49498">
                  <c:v>29.873999999999999</c:v>
                </c:pt>
                <c:pt idx="49499">
                  <c:v>29.873999999999999</c:v>
                </c:pt>
                <c:pt idx="49500">
                  <c:v>29.873999999999999</c:v>
                </c:pt>
                <c:pt idx="49501">
                  <c:v>29.873999999999999</c:v>
                </c:pt>
                <c:pt idx="49502">
                  <c:v>29.873999999999999</c:v>
                </c:pt>
                <c:pt idx="49503">
                  <c:v>29.873999999999999</c:v>
                </c:pt>
                <c:pt idx="49504">
                  <c:v>29.873999999999999</c:v>
                </c:pt>
                <c:pt idx="49505">
                  <c:v>29.873999999999999</c:v>
                </c:pt>
                <c:pt idx="49506">
                  <c:v>29.873999999999999</c:v>
                </c:pt>
                <c:pt idx="49507">
                  <c:v>29.873999999999999</c:v>
                </c:pt>
                <c:pt idx="49508">
                  <c:v>29.873999999999999</c:v>
                </c:pt>
                <c:pt idx="49509">
                  <c:v>29.873999999999999</c:v>
                </c:pt>
                <c:pt idx="49510">
                  <c:v>29.873999999999999</c:v>
                </c:pt>
                <c:pt idx="49511">
                  <c:v>29.873999999999999</c:v>
                </c:pt>
                <c:pt idx="49512">
                  <c:v>29.873999999999999</c:v>
                </c:pt>
                <c:pt idx="49513">
                  <c:v>29.873999999999999</c:v>
                </c:pt>
                <c:pt idx="49514">
                  <c:v>29.873999999999999</c:v>
                </c:pt>
                <c:pt idx="49515">
                  <c:v>29.873999999999999</c:v>
                </c:pt>
                <c:pt idx="49516">
                  <c:v>29.873999999999999</c:v>
                </c:pt>
                <c:pt idx="49517">
                  <c:v>29.873999999999999</c:v>
                </c:pt>
                <c:pt idx="49518">
                  <c:v>29.873999999999999</c:v>
                </c:pt>
                <c:pt idx="49519">
                  <c:v>29.873999999999999</c:v>
                </c:pt>
                <c:pt idx="49520">
                  <c:v>29.873999999999999</c:v>
                </c:pt>
                <c:pt idx="49521">
                  <c:v>29.873999999999999</c:v>
                </c:pt>
                <c:pt idx="49522">
                  <c:v>29.873999999999999</c:v>
                </c:pt>
                <c:pt idx="49523">
                  <c:v>29.873999999999999</c:v>
                </c:pt>
                <c:pt idx="49524">
                  <c:v>29.873999999999999</c:v>
                </c:pt>
                <c:pt idx="49525">
                  <c:v>29.873999999999999</c:v>
                </c:pt>
                <c:pt idx="49526">
                  <c:v>29.873999999999999</c:v>
                </c:pt>
                <c:pt idx="49527">
                  <c:v>29.873999999999999</c:v>
                </c:pt>
                <c:pt idx="49528">
                  <c:v>29.873999999999999</c:v>
                </c:pt>
                <c:pt idx="49529">
                  <c:v>29.873999999999999</c:v>
                </c:pt>
                <c:pt idx="49530">
                  <c:v>29.873999999999999</c:v>
                </c:pt>
                <c:pt idx="49531">
                  <c:v>29.873999999999999</c:v>
                </c:pt>
                <c:pt idx="49532">
                  <c:v>29.873999999999999</c:v>
                </c:pt>
                <c:pt idx="49533">
                  <c:v>29.873999999999999</c:v>
                </c:pt>
                <c:pt idx="49534">
                  <c:v>29.873999999999999</c:v>
                </c:pt>
                <c:pt idx="49535">
                  <c:v>29.873999999999999</c:v>
                </c:pt>
                <c:pt idx="49536">
                  <c:v>29.873999999999999</c:v>
                </c:pt>
                <c:pt idx="49537">
                  <c:v>29.873999999999999</c:v>
                </c:pt>
                <c:pt idx="49538">
                  <c:v>29.873999999999999</c:v>
                </c:pt>
                <c:pt idx="49539">
                  <c:v>29.873999999999999</c:v>
                </c:pt>
                <c:pt idx="49540">
                  <c:v>29.873999999999999</c:v>
                </c:pt>
                <c:pt idx="49541">
                  <c:v>29.873999999999999</c:v>
                </c:pt>
                <c:pt idx="49542">
                  <c:v>29.873999999999999</c:v>
                </c:pt>
                <c:pt idx="49543">
                  <c:v>29.873999999999999</c:v>
                </c:pt>
                <c:pt idx="49544">
                  <c:v>29.873999999999999</c:v>
                </c:pt>
                <c:pt idx="49545">
                  <c:v>29.873999999999999</c:v>
                </c:pt>
                <c:pt idx="49546">
                  <c:v>29.873999999999999</c:v>
                </c:pt>
                <c:pt idx="49547">
                  <c:v>29.873999999999999</c:v>
                </c:pt>
                <c:pt idx="49548">
                  <c:v>29.873999999999999</c:v>
                </c:pt>
                <c:pt idx="49549">
                  <c:v>29.873999999999999</c:v>
                </c:pt>
                <c:pt idx="49550">
                  <c:v>29.873999999999999</c:v>
                </c:pt>
                <c:pt idx="49551">
                  <c:v>29.873999999999999</c:v>
                </c:pt>
                <c:pt idx="49552">
                  <c:v>29.873999999999999</c:v>
                </c:pt>
                <c:pt idx="49553">
                  <c:v>29.873999999999999</c:v>
                </c:pt>
                <c:pt idx="49554">
                  <c:v>29.873999999999999</c:v>
                </c:pt>
                <c:pt idx="49555">
                  <c:v>29.873999999999999</c:v>
                </c:pt>
                <c:pt idx="49556">
                  <c:v>29.873999999999999</c:v>
                </c:pt>
                <c:pt idx="49557">
                  <c:v>29.873999999999999</c:v>
                </c:pt>
                <c:pt idx="49558">
                  <c:v>29.873999999999999</c:v>
                </c:pt>
                <c:pt idx="49559">
                  <c:v>29.873999999999999</c:v>
                </c:pt>
                <c:pt idx="49560">
                  <c:v>29.873999999999999</c:v>
                </c:pt>
                <c:pt idx="49561">
                  <c:v>29.873999999999999</c:v>
                </c:pt>
                <c:pt idx="49562">
                  <c:v>29.873999999999999</c:v>
                </c:pt>
                <c:pt idx="49563">
                  <c:v>29.873999999999999</c:v>
                </c:pt>
                <c:pt idx="49564">
                  <c:v>29.873999999999999</c:v>
                </c:pt>
                <c:pt idx="49565">
                  <c:v>29.873999999999999</c:v>
                </c:pt>
                <c:pt idx="49566">
                  <c:v>29.873999999999999</c:v>
                </c:pt>
                <c:pt idx="49567">
                  <c:v>29.873999999999999</c:v>
                </c:pt>
                <c:pt idx="49568">
                  <c:v>29.873999999999999</c:v>
                </c:pt>
                <c:pt idx="49569">
                  <c:v>29.873999999999999</c:v>
                </c:pt>
                <c:pt idx="49570">
                  <c:v>29.873999999999999</c:v>
                </c:pt>
                <c:pt idx="49571">
                  <c:v>29.873999999999999</c:v>
                </c:pt>
                <c:pt idx="49572">
                  <c:v>29.873999999999999</c:v>
                </c:pt>
                <c:pt idx="49573">
                  <c:v>29.873999999999999</c:v>
                </c:pt>
                <c:pt idx="49574">
                  <c:v>29.873999999999999</c:v>
                </c:pt>
                <c:pt idx="49575">
                  <c:v>29.873999999999999</c:v>
                </c:pt>
                <c:pt idx="49576">
                  <c:v>29.873999999999999</c:v>
                </c:pt>
                <c:pt idx="49577">
                  <c:v>29.873999999999999</c:v>
                </c:pt>
                <c:pt idx="49578">
                  <c:v>29.873999999999999</c:v>
                </c:pt>
                <c:pt idx="49579">
                  <c:v>29.873999999999999</c:v>
                </c:pt>
                <c:pt idx="49580">
                  <c:v>29.873999999999999</c:v>
                </c:pt>
                <c:pt idx="49581">
                  <c:v>29.873999999999999</c:v>
                </c:pt>
                <c:pt idx="49582">
                  <c:v>29.873999999999999</c:v>
                </c:pt>
                <c:pt idx="49583">
                  <c:v>29.873999999999999</c:v>
                </c:pt>
                <c:pt idx="49584">
                  <c:v>29.873999999999999</c:v>
                </c:pt>
                <c:pt idx="49585">
                  <c:v>29.873999999999999</c:v>
                </c:pt>
                <c:pt idx="49586">
                  <c:v>29.873999999999999</c:v>
                </c:pt>
                <c:pt idx="49587">
                  <c:v>29.873999999999999</c:v>
                </c:pt>
                <c:pt idx="49588">
                  <c:v>29.873999999999999</c:v>
                </c:pt>
                <c:pt idx="49589">
                  <c:v>29.873999999999999</c:v>
                </c:pt>
                <c:pt idx="49590">
                  <c:v>29.873999999999999</c:v>
                </c:pt>
                <c:pt idx="49591">
                  <c:v>29.873999999999999</c:v>
                </c:pt>
                <c:pt idx="49592">
                  <c:v>29.873999999999999</c:v>
                </c:pt>
                <c:pt idx="49593">
                  <c:v>29.873999999999999</c:v>
                </c:pt>
                <c:pt idx="49594">
                  <c:v>29.873999999999999</c:v>
                </c:pt>
                <c:pt idx="49595">
                  <c:v>29.873999999999999</c:v>
                </c:pt>
                <c:pt idx="49596">
                  <c:v>29.873999999999999</c:v>
                </c:pt>
                <c:pt idx="49597">
                  <c:v>29.873999999999999</c:v>
                </c:pt>
                <c:pt idx="49598">
                  <c:v>29.873999999999999</c:v>
                </c:pt>
                <c:pt idx="49599">
                  <c:v>29.873999999999999</c:v>
                </c:pt>
                <c:pt idx="49600">
                  <c:v>29.873999999999999</c:v>
                </c:pt>
                <c:pt idx="49601">
                  <c:v>29.873999999999999</c:v>
                </c:pt>
                <c:pt idx="49602">
                  <c:v>29.873999999999999</c:v>
                </c:pt>
                <c:pt idx="49603">
                  <c:v>29.873999999999999</c:v>
                </c:pt>
                <c:pt idx="49604">
                  <c:v>29.873999999999999</c:v>
                </c:pt>
                <c:pt idx="49605">
                  <c:v>29.873999999999999</c:v>
                </c:pt>
                <c:pt idx="49606">
                  <c:v>29.873999999999999</c:v>
                </c:pt>
                <c:pt idx="49607">
                  <c:v>29.873999999999999</c:v>
                </c:pt>
                <c:pt idx="49608">
                  <c:v>29.873999999999999</c:v>
                </c:pt>
                <c:pt idx="49609">
                  <c:v>29.873999999999999</c:v>
                </c:pt>
                <c:pt idx="49610">
                  <c:v>29.873999999999999</c:v>
                </c:pt>
                <c:pt idx="49611">
                  <c:v>29.873999999999999</c:v>
                </c:pt>
                <c:pt idx="49612">
                  <c:v>29.873999999999999</c:v>
                </c:pt>
                <c:pt idx="49613">
                  <c:v>29.873999999999999</c:v>
                </c:pt>
                <c:pt idx="49614">
                  <c:v>29.873999999999999</c:v>
                </c:pt>
                <c:pt idx="49615">
                  <c:v>29.873999999999999</c:v>
                </c:pt>
                <c:pt idx="49616">
                  <c:v>29.873999999999999</c:v>
                </c:pt>
                <c:pt idx="49617">
                  <c:v>29.873999999999999</c:v>
                </c:pt>
                <c:pt idx="49618">
                  <c:v>29.873999999999999</c:v>
                </c:pt>
                <c:pt idx="49619">
                  <c:v>29.873999999999999</c:v>
                </c:pt>
                <c:pt idx="49620">
                  <c:v>29.873999999999999</c:v>
                </c:pt>
                <c:pt idx="49621">
                  <c:v>29.873999999999999</c:v>
                </c:pt>
                <c:pt idx="49622">
                  <c:v>29.873999999999999</c:v>
                </c:pt>
                <c:pt idx="49623">
                  <c:v>29.873999999999999</c:v>
                </c:pt>
                <c:pt idx="49624">
                  <c:v>29.873999999999999</c:v>
                </c:pt>
                <c:pt idx="49625">
                  <c:v>29.873999999999999</c:v>
                </c:pt>
                <c:pt idx="49626">
                  <c:v>29.873999999999999</c:v>
                </c:pt>
                <c:pt idx="49627">
                  <c:v>29.873999999999999</c:v>
                </c:pt>
                <c:pt idx="49628">
                  <c:v>29.873999999999999</c:v>
                </c:pt>
                <c:pt idx="49629">
                  <c:v>29.873999999999999</c:v>
                </c:pt>
                <c:pt idx="49630">
                  <c:v>29.873999999999999</c:v>
                </c:pt>
                <c:pt idx="49631">
                  <c:v>29.873999999999999</c:v>
                </c:pt>
                <c:pt idx="49632">
                  <c:v>29.873999999999999</c:v>
                </c:pt>
                <c:pt idx="49633">
                  <c:v>29.873999999999999</c:v>
                </c:pt>
                <c:pt idx="49634">
                  <c:v>29.873999999999999</c:v>
                </c:pt>
                <c:pt idx="49635">
                  <c:v>29.873999999999999</c:v>
                </c:pt>
                <c:pt idx="49636">
                  <c:v>29.873999999999999</c:v>
                </c:pt>
                <c:pt idx="49637">
                  <c:v>29.873999999999999</c:v>
                </c:pt>
                <c:pt idx="49638">
                  <c:v>29.873999999999999</c:v>
                </c:pt>
                <c:pt idx="49639">
                  <c:v>29.873999999999999</c:v>
                </c:pt>
                <c:pt idx="49640">
                  <c:v>29.873999999999999</c:v>
                </c:pt>
                <c:pt idx="49641">
                  <c:v>29.873999999999999</c:v>
                </c:pt>
                <c:pt idx="49642">
                  <c:v>29.873999999999999</c:v>
                </c:pt>
                <c:pt idx="49643">
                  <c:v>29.873999999999999</c:v>
                </c:pt>
                <c:pt idx="49644">
                  <c:v>29.873999999999999</c:v>
                </c:pt>
                <c:pt idx="49645">
                  <c:v>29.873999999999999</c:v>
                </c:pt>
                <c:pt idx="49646">
                  <c:v>29.873999999999999</c:v>
                </c:pt>
                <c:pt idx="49647">
                  <c:v>29.873999999999999</c:v>
                </c:pt>
                <c:pt idx="49648">
                  <c:v>29.873999999999999</c:v>
                </c:pt>
                <c:pt idx="49649">
                  <c:v>29.873999999999999</c:v>
                </c:pt>
                <c:pt idx="49650">
                  <c:v>29.873999999999999</c:v>
                </c:pt>
                <c:pt idx="49651">
                  <c:v>29.873999999999999</c:v>
                </c:pt>
                <c:pt idx="49652">
                  <c:v>29.873999999999999</c:v>
                </c:pt>
                <c:pt idx="49653">
                  <c:v>29.873999999999999</c:v>
                </c:pt>
                <c:pt idx="49654">
                  <c:v>29.873999999999999</c:v>
                </c:pt>
                <c:pt idx="49655">
                  <c:v>29.873999999999999</c:v>
                </c:pt>
                <c:pt idx="49656">
                  <c:v>29.873999999999999</c:v>
                </c:pt>
                <c:pt idx="49657">
                  <c:v>29.873999999999999</c:v>
                </c:pt>
                <c:pt idx="49658">
                  <c:v>29.873999999999999</c:v>
                </c:pt>
                <c:pt idx="49659">
                  <c:v>29.873999999999999</c:v>
                </c:pt>
                <c:pt idx="49660">
                  <c:v>29.873999999999999</c:v>
                </c:pt>
                <c:pt idx="49661">
                  <c:v>29.873999999999999</c:v>
                </c:pt>
                <c:pt idx="49662">
                  <c:v>29.873999999999999</c:v>
                </c:pt>
                <c:pt idx="49663">
                  <c:v>29.873999999999999</c:v>
                </c:pt>
                <c:pt idx="49664">
                  <c:v>29.873999999999999</c:v>
                </c:pt>
                <c:pt idx="49665">
                  <c:v>29.873999999999999</c:v>
                </c:pt>
                <c:pt idx="49666">
                  <c:v>29.873999999999999</c:v>
                </c:pt>
                <c:pt idx="49667">
                  <c:v>29.873999999999999</c:v>
                </c:pt>
                <c:pt idx="49668">
                  <c:v>29.873999999999999</c:v>
                </c:pt>
                <c:pt idx="49669">
                  <c:v>29.873999999999999</c:v>
                </c:pt>
                <c:pt idx="49670">
                  <c:v>29.873999999999999</c:v>
                </c:pt>
                <c:pt idx="49671">
                  <c:v>29.873999999999999</c:v>
                </c:pt>
                <c:pt idx="49672">
                  <c:v>29.873999999999999</c:v>
                </c:pt>
                <c:pt idx="49673">
                  <c:v>29.873999999999999</c:v>
                </c:pt>
                <c:pt idx="49674">
                  <c:v>29.873999999999999</c:v>
                </c:pt>
                <c:pt idx="49675">
                  <c:v>29.873999999999999</c:v>
                </c:pt>
                <c:pt idx="49676">
                  <c:v>29.873999999999999</c:v>
                </c:pt>
                <c:pt idx="49677">
                  <c:v>29.873999999999999</c:v>
                </c:pt>
                <c:pt idx="49678">
                  <c:v>29.873999999999999</c:v>
                </c:pt>
                <c:pt idx="49679">
                  <c:v>29.873999999999999</c:v>
                </c:pt>
                <c:pt idx="49680">
                  <c:v>29.873999999999999</c:v>
                </c:pt>
                <c:pt idx="49681">
                  <c:v>29.873999999999999</c:v>
                </c:pt>
                <c:pt idx="49682">
                  <c:v>29.873999999999999</c:v>
                </c:pt>
                <c:pt idx="49683">
                  <c:v>29.873999999999999</c:v>
                </c:pt>
                <c:pt idx="49684">
                  <c:v>29.873999999999999</c:v>
                </c:pt>
                <c:pt idx="49685">
                  <c:v>29.873999999999999</c:v>
                </c:pt>
                <c:pt idx="49686">
                  <c:v>29.873999999999999</c:v>
                </c:pt>
                <c:pt idx="49687">
                  <c:v>29.873999999999999</c:v>
                </c:pt>
                <c:pt idx="49688">
                  <c:v>29.873999999999999</c:v>
                </c:pt>
                <c:pt idx="49689">
                  <c:v>29.873999999999999</c:v>
                </c:pt>
                <c:pt idx="49690">
                  <c:v>29.873999999999999</c:v>
                </c:pt>
                <c:pt idx="49691">
                  <c:v>29.873999999999999</c:v>
                </c:pt>
                <c:pt idx="49692">
                  <c:v>29.873999999999999</c:v>
                </c:pt>
                <c:pt idx="49693">
                  <c:v>29.873999999999999</c:v>
                </c:pt>
                <c:pt idx="49694">
                  <c:v>29.873999999999999</c:v>
                </c:pt>
                <c:pt idx="49695">
                  <c:v>29.873999999999999</c:v>
                </c:pt>
                <c:pt idx="49696">
                  <c:v>29.873999999999999</c:v>
                </c:pt>
                <c:pt idx="49697">
                  <c:v>29.873999999999999</c:v>
                </c:pt>
                <c:pt idx="49698">
                  <c:v>29.873999999999999</c:v>
                </c:pt>
                <c:pt idx="49699">
                  <c:v>29.873999999999999</c:v>
                </c:pt>
                <c:pt idx="49700">
                  <c:v>29.873999999999999</c:v>
                </c:pt>
                <c:pt idx="49701">
                  <c:v>29.873999999999999</c:v>
                </c:pt>
                <c:pt idx="49702">
                  <c:v>29.873999999999999</c:v>
                </c:pt>
                <c:pt idx="49703">
                  <c:v>29.873999999999999</c:v>
                </c:pt>
                <c:pt idx="49704">
                  <c:v>29.873999999999999</c:v>
                </c:pt>
                <c:pt idx="49705">
                  <c:v>29.873999999999999</c:v>
                </c:pt>
                <c:pt idx="49706">
                  <c:v>29.873999999999999</c:v>
                </c:pt>
                <c:pt idx="49707">
                  <c:v>29.873999999999999</c:v>
                </c:pt>
                <c:pt idx="49708">
                  <c:v>29.873999999999999</c:v>
                </c:pt>
                <c:pt idx="49709">
                  <c:v>29.873999999999999</c:v>
                </c:pt>
                <c:pt idx="49710">
                  <c:v>29.873999999999999</c:v>
                </c:pt>
                <c:pt idx="49711">
                  <c:v>29.873999999999999</c:v>
                </c:pt>
                <c:pt idx="49712">
                  <c:v>29.873999999999999</c:v>
                </c:pt>
                <c:pt idx="49713">
                  <c:v>29.873999999999999</c:v>
                </c:pt>
                <c:pt idx="49714">
                  <c:v>29.873999999999999</c:v>
                </c:pt>
                <c:pt idx="49715">
                  <c:v>29.873999999999999</c:v>
                </c:pt>
                <c:pt idx="49716">
                  <c:v>29.873999999999999</c:v>
                </c:pt>
                <c:pt idx="49717">
                  <c:v>29.873999999999999</c:v>
                </c:pt>
                <c:pt idx="49718">
                  <c:v>29.873999999999999</c:v>
                </c:pt>
                <c:pt idx="49719">
                  <c:v>29.873999999999999</c:v>
                </c:pt>
                <c:pt idx="49720">
                  <c:v>29.873999999999999</c:v>
                </c:pt>
                <c:pt idx="49721">
                  <c:v>29.873999999999999</c:v>
                </c:pt>
                <c:pt idx="49722">
                  <c:v>29.873999999999999</c:v>
                </c:pt>
                <c:pt idx="49723">
                  <c:v>29.873999999999999</c:v>
                </c:pt>
                <c:pt idx="49724">
                  <c:v>29.873999999999999</c:v>
                </c:pt>
                <c:pt idx="49725">
                  <c:v>29.873999999999999</c:v>
                </c:pt>
                <c:pt idx="49726">
                  <c:v>29.873999999999999</c:v>
                </c:pt>
                <c:pt idx="49727">
                  <c:v>29.873999999999999</c:v>
                </c:pt>
                <c:pt idx="49728">
                  <c:v>29.873999999999999</c:v>
                </c:pt>
                <c:pt idx="49729">
                  <c:v>29.873999999999999</c:v>
                </c:pt>
                <c:pt idx="49730">
                  <c:v>29.873999999999999</c:v>
                </c:pt>
                <c:pt idx="49731">
                  <c:v>29.873999999999999</c:v>
                </c:pt>
                <c:pt idx="49732">
                  <c:v>29.873999999999999</c:v>
                </c:pt>
                <c:pt idx="49733">
                  <c:v>29.873999999999999</c:v>
                </c:pt>
                <c:pt idx="49734">
                  <c:v>29.873999999999999</c:v>
                </c:pt>
                <c:pt idx="49735">
                  <c:v>29.873999999999999</c:v>
                </c:pt>
                <c:pt idx="49736">
                  <c:v>29.873999999999999</c:v>
                </c:pt>
                <c:pt idx="49737">
                  <c:v>29.873999999999999</c:v>
                </c:pt>
                <c:pt idx="49738">
                  <c:v>29.873999999999999</c:v>
                </c:pt>
                <c:pt idx="49739">
                  <c:v>29.873999999999999</c:v>
                </c:pt>
                <c:pt idx="49740">
                  <c:v>29.873999999999999</c:v>
                </c:pt>
                <c:pt idx="49741">
                  <c:v>29.873999999999999</c:v>
                </c:pt>
                <c:pt idx="49742">
                  <c:v>29.873999999999999</c:v>
                </c:pt>
                <c:pt idx="49743">
                  <c:v>29.873999999999999</c:v>
                </c:pt>
                <c:pt idx="49744">
                  <c:v>29.873999999999999</c:v>
                </c:pt>
                <c:pt idx="49745">
                  <c:v>29.873999999999999</c:v>
                </c:pt>
                <c:pt idx="49746">
                  <c:v>29.873999999999999</c:v>
                </c:pt>
                <c:pt idx="49747">
                  <c:v>29.873999999999999</c:v>
                </c:pt>
                <c:pt idx="49748">
                  <c:v>29.873999999999999</c:v>
                </c:pt>
                <c:pt idx="49749">
                  <c:v>29.873999999999999</c:v>
                </c:pt>
                <c:pt idx="49750">
                  <c:v>29.873999999999999</c:v>
                </c:pt>
                <c:pt idx="49751">
                  <c:v>29.873999999999999</c:v>
                </c:pt>
                <c:pt idx="49752">
                  <c:v>29.873999999999999</c:v>
                </c:pt>
                <c:pt idx="49753">
                  <c:v>29.873999999999999</c:v>
                </c:pt>
                <c:pt idx="49754">
                  <c:v>29.873999999999999</c:v>
                </c:pt>
                <c:pt idx="49755">
                  <c:v>29.873999999999999</c:v>
                </c:pt>
                <c:pt idx="49756">
                  <c:v>29.873999999999999</c:v>
                </c:pt>
                <c:pt idx="49757">
                  <c:v>29.873999999999999</c:v>
                </c:pt>
                <c:pt idx="49758">
                  <c:v>29.873999999999999</c:v>
                </c:pt>
                <c:pt idx="49759">
                  <c:v>29.873999999999999</c:v>
                </c:pt>
                <c:pt idx="49760">
                  <c:v>29.873999999999999</c:v>
                </c:pt>
                <c:pt idx="49761">
                  <c:v>29.873999999999999</c:v>
                </c:pt>
                <c:pt idx="49762">
                  <c:v>29.873999999999999</c:v>
                </c:pt>
                <c:pt idx="49763">
                  <c:v>29.873999999999999</c:v>
                </c:pt>
                <c:pt idx="49764">
                  <c:v>29.873999999999999</c:v>
                </c:pt>
                <c:pt idx="49765">
                  <c:v>29.873999999999999</c:v>
                </c:pt>
                <c:pt idx="49766">
                  <c:v>29.873999999999999</c:v>
                </c:pt>
                <c:pt idx="49767">
                  <c:v>29.873999999999999</c:v>
                </c:pt>
                <c:pt idx="49768">
                  <c:v>29.873999999999999</c:v>
                </c:pt>
                <c:pt idx="49769">
                  <c:v>29.873999999999999</c:v>
                </c:pt>
                <c:pt idx="49770">
                  <c:v>29.873999999999999</c:v>
                </c:pt>
                <c:pt idx="49771">
                  <c:v>29.873999999999999</c:v>
                </c:pt>
                <c:pt idx="49772">
                  <c:v>29.873999999999999</c:v>
                </c:pt>
                <c:pt idx="49773">
                  <c:v>29.873999999999999</c:v>
                </c:pt>
                <c:pt idx="49774">
                  <c:v>29.873999999999999</c:v>
                </c:pt>
                <c:pt idx="49775">
                  <c:v>29.873999999999999</c:v>
                </c:pt>
                <c:pt idx="49776">
                  <c:v>29.873999999999999</c:v>
                </c:pt>
                <c:pt idx="49777">
                  <c:v>29.873999999999999</c:v>
                </c:pt>
                <c:pt idx="49778">
                  <c:v>29.873999999999999</c:v>
                </c:pt>
                <c:pt idx="49779">
                  <c:v>29.873999999999999</c:v>
                </c:pt>
                <c:pt idx="49780">
                  <c:v>29.873999999999999</c:v>
                </c:pt>
                <c:pt idx="49781">
                  <c:v>29.873999999999999</c:v>
                </c:pt>
                <c:pt idx="49782">
                  <c:v>29.873999999999999</c:v>
                </c:pt>
                <c:pt idx="49783">
                  <c:v>29.873999999999999</c:v>
                </c:pt>
                <c:pt idx="49784">
                  <c:v>29.873999999999999</c:v>
                </c:pt>
                <c:pt idx="49785">
                  <c:v>29.873999999999999</c:v>
                </c:pt>
                <c:pt idx="49786">
                  <c:v>29.873999999999999</c:v>
                </c:pt>
                <c:pt idx="49787">
                  <c:v>29.873999999999999</c:v>
                </c:pt>
                <c:pt idx="49788">
                  <c:v>29.873999999999999</c:v>
                </c:pt>
                <c:pt idx="49789">
                  <c:v>29.873999999999999</c:v>
                </c:pt>
                <c:pt idx="49790">
                  <c:v>29.873999999999999</c:v>
                </c:pt>
                <c:pt idx="49791">
                  <c:v>29.873999999999999</c:v>
                </c:pt>
                <c:pt idx="49792">
                  <c:v>29.873999999999999</c:v>
                </c:pt>
                <c:pt idx="49793">
                  <c:v>29.873999999999999</c:v>
                </c:pt>
                <c:pt idx="49794">
                  <c:v>29.873999999999999</c:v>
                </c:pt>
                <c:pt idx="49795">
                  <c:v>29.873999999999999</c:v>
                </c:pt>
                <c:pt idx="49796">
                  <c:v>29.873999999999999</c:v>
                </c:pt>
                <c:pt idx="49797">
                  <c:v>29.873999999999999</c:v>
                </c:pt>
                <c:pt idx="49798">
                  <c:v>29.873999999999999</c:v>
                </c:pt>
                <c:pt idx="49799">
                  <c:v>29.873999999999999</c:v>
                </c:pt>
                <c:pt idx="49800">
                  <c:v>29.873999999999999</c:v>
                </c:pt>
                <c:pt idx="49801">
                  <c:v>29.873999999999999</c:v>
                </c:pt>
                <c:pt idx="49802">
                  <c:v>29.873999999999999</c:v>
                </c:pt>
                <c:pt idx="49803">
                  <c:v>29.873999999999999</c:v>
                </c:pt>
                <c:pt idx="49804">
                  <c:v>29.873999999999999</c:v>
                </c:pt>
                <c:pt idx="49805">
                  <c:v>29.873999999999999</c:v>
                </c:pt>
                <c:pt idx="49806">
                  <c:v>29.873999999999999</c:v>
                </c:pt>
                <c:pt idx="49807">
                  <c:v>29.873999999999999</c:v>
                </c:pt>
                <c:pt idx="49808">
                  <c:v>29.873999999999999</c:v>
                </c:pt>
                <c:pt idx="49809">
                  <c:v>29.873999999999999</c:v>
                </c:pt>
                <c:pt idx="49810">
                  <c:v>29.873999999999999</c:v>
                </c:pt>
                <c:pt idx="49811">
                  <c:v>29.873999999999999</c:v>
                </c:pt>
                <c:pt idx="49812">
                  <c:v>29.873999999999999</c:v>
                </c:pt>
                <c:pt idx="49813">
                  <c:v>29.873999999999999</c:v>
                </c:pt>
                <c:pt idx="49814">
                  <c:v>29.873999999999999</c:v>
                </c:pt>
                <c:pt idx="49815">
                  <c:v>29.873999999999999</c:v>
                </c:pt>
                <c:pt idx="49816">
                  <c:v>29.873999999999999</c:v>
                </c:pt>
                <c:pt idx="49817">
                  <c:v>29.873999999999999</c:v>
                </c:pt>
                <c:pt idx="49818">
                  <c:v>29.873999999999999</c:v>
                </c:pt>
                <c:pt idx="49819">
                  <c:v>29.873999999999999</c:v>
                </c:pt>
                <c:pt idx="49820">
                  <c:v>29.873999999999999</c:v>
                </c:pt>
                <c:pt idx="49821">
                  <c:v>29.873999999999999</c:v>
                </c:pt>
                <c:pt idx="49822">
                  <c:v>29.873999999999999</c:v>
                </c:pt>
                <c:pt idx="49823">
                  <c:v>29.873999999999999</c:v>
                </c:pt>
                <c:pt idx="49824">
                  <c:v>29.873999999999999</c:v>
                </c:pt>
                <c:pt idx="49825">
                  <c:v>29.873999999999999</c:v>
                </c:pt>
                <c:pt idx="49826">
                  <c:v>29.873999999999999</c:v>
                </c:pt>
                <c:pt idx="49827">
                  <c:v>29.873999999999999</c:v>
                </c:pt>
                <c:pt idx="49828">
                  <c:v>29.873999999999999</c:v>
                </c:pt>
                <c:pt idx="49829">
                  <c:v>29.873999999999999</c:v>
                </c:pt>
                <c:pt idx="49830">
                  <c:v>29.873999999999999</c:v>
                </c:pt>
                <c:pt idx="49831">
                  <c:v>29.873999999999999</c:v>
                </c:pt>
                <c:pt idx="49832">
                  <c:v>29.873999999999999</c:v>
                </c:pt>
                <c:pt idx="49833">
                  <c:v>29.873999999999999</c:v>
                </c:pt>
                <c:pt idx="49834">
                  <c:v>29.873999999999999</c:v>
                </c:pt>
                <c:pt idx="49835">
                  <c:v>29.873999999999999</c:v>
                </c:pt>
                <c:pt idx="49836">
                  <c:v>29.873999999999999</c:v>
                </c:pt>
                <c:pt idx="49837">
                  <c:v>29.873999999999999</c:v>
                </c:pt>
                <c:pt idx="49838">
                  <c:v>29.873999999999999</c:v>
                </c:pt>
                <c:pt idx="49839">
                  <c:v>29.873999999999999</c:v>
                </c:pt>
                <c:pt idx="49840">
                  <c:v>29.873999999999999</c:v>
                </c:pt>
                <c:pt idx="49841">
                  <c:v>29.873999999999999</c:v>
                </c:pt>
                <c:pt idx="49842">
                  <c:v>29.873999999999999</c:v>
                </c:pt>
                <c:pt idx="49843">
                  <c:v>29.873999999999999</c:v>
                </c:pt>
                <c:pt idx="49844">
                  <c:v>29.873999999999999</c:v>
                </c:pt>
                <c:pt idx="49845">
                  <c:v>29.873999999999999</c:v>
                </c:pt>
                <c:pt idx="49846">
                  <c:v>29.873999999999999</c:v>
                </c:pt>
                <c:pt idx="49847">
                  <c:v>29.873999999999999</c:v>
                </c:pt>
                <c:pt idx="49848">
                  <c:v>29.873999999999999</c:v>
                </c:pt>
                <c:pt idx="49849">
                  <c:v>29.873999999999999</c:v>
                </c:pt>
                <c:pt idx="49850">
                  <c:v>29.873999999999999</c:v>
                </c:pt>
                <c:pt idx="49851">
                  <c:v>29.873999999999999</c:v>
                </c:pt>
                <c:pt idx="49852">
                  <c:v>29.873999999999999</c:v>
                </c:pt>
                <c:pt idx="49853">
                  <c:v>29.873999999999999</c:v>
                </c:pt>
                <c:pt idx="49854">
                  <c:v>29.873999999999999</c:v>
                </c:pt>
                <c:pt idx="49855">
                  <c:v>29.873999999999999</c:v>
                </c:pt>
                <c:pt idx="49856">
                  <c:v>29.873999999999999</c:v>
                </c:pt>
                <c:pt idx="49857">
                  <c:v>29.873999999999999</c:v>
                </c:pt>
                <c:pt idx="49858">
                  <c:v>29.873999999999999</c:v>
                </c:pt>
                <c:pt idx="49859">
                  <c:v>29.873999999999999</c:v>
                </c:pt>
                <c:pt idx="49860">
                  <c:v>29.873999999999999</c:v>
                </c:pt>
                <c:pt idx="49861">
                  <c:v>29.873999999999999</c:v>
                </c:pt>
                <c:pt idx="49862">
                  <c:v>29.873999999999999</c:v>
                </c:pt>
                <c:pt idx="49863">
                  <c:v>29.873999999999999</c:v>
                </c:pt>
                <c:pt idx="49864">
                  <c:v>29.873999999999999</c:v>
                </c:pt>
                <c:pt idx="49865">
                  <c:v>29.873999999999999</c:v>
                </c:pt>
                <c:pt idx="49866">
                  <c:v>29.873999999999999</c:v>
                </c:pt>
                <c:pt idx="49867">
                  <c:v>29.873999999999999</c:v>
                </c:pt>
                <c:pt idx="49868">
                  <c:v>29.873999999999999</c:v>
                </c:pt>
                <c:pt idx="49869">
                  <c:v>29.873999999999999</c:v>
                </c:pt>
                <c:pt idx="49870">
                  <c:v>29.873999999999999</c:v>
                </c:pt>
                <c:pt idx="49871">
                  <c:v>29.873999999999999</c:v>
                </c:pt>
                <c:pt idx="49872">
                  <c:v>29.873999999999999</c:v>
                </c:pt>
                <c:pt idx="49873">
                  <c:v>29.873999999999999</c:v>
                </c:pt>
                <c:pt idx="49874">
                  <c:v>29.873999999999999</c:v>
                </c:pt>
                <c:pt idx="49875">
                  <c:v>29.873999999999999</c:v>
                </c:pt>
                <c:pt idx="49876">
                  <c:v>29.873999999999999</c:v>
                </c:pt>
                <c:pt idx="49877">
                  <c:v>29.873999999999999</c:v>
                </c:pt>
                <c:pt idx="49878">
                  <c:v>29.873999999999999</c:v>
                </c:pt>
                <c:pt idx="49879">
                  <c:v>29.873999999999999</c:v>
                </c:pt>
                <c:pt idx="49880">
                  <c:v>29.873999999999999</c:v>
                </c:pt>
                <c:pt idx="49881">
                  <c:v>29.873999999999999</c:v>
                </c:pt>
                <c:pt idx="49882">
                  <c:v>29.873999999999999</c:v>
                </c:pt>
                <c:pt idx="49883">
                  <c:v>29.873999999999999</c:v>
                </c:pt>
                <c:pt idx="49884">
                  <c:v>29.873999999999999</c:v>
                </c:pt>
                <c:pt idx="49885">
                  <c:v>29.873999999999999</c:v>
                </c:pt>
                <c:pt idx="49886">
                  <c:v>29.873999999999999</c:v>
                </c:pt>
                <c:pt idx="49887">
                  <c:v>29.873999999999999</c:v>
                </c:pt>
                <c:pt idx="49888">
                  <c:v>29.873999999999999</c:v>
                </c:pt>
                <c:pt idx="49889">
                  <c:v>29.873999999999999</c:v>
                </c:pt>
                <c:pt idx="49890">
                  <c:v>29.873999999999999</c:v>
                </c:pt>
                <c:pt idx="49891">
                  <c:v>29.873999999999999</c:v>
                </c:pt>
                <c:pt idx="49892">
                  <c:v>29.873999999999999</c:v>
                </c:pt>
                <c:pt idx="49893">
                  <c:v>29.873999999999999</c:v>
                </c:pt>
                <c:pt idx="49894">
                  <c:v>29.873999999999999</c:v>
                </c:pt>
                <c:pt idx="49895">
                  <c:v>29.873999999999999</c:v>
                </c:pt>
                <c:pt idx="49896">
                  <c:v>29.873999999999999</c:v>
                </c:pt>
                <c:pt idx="49897">
                  <c:v>29.873999999999999</c:v>
                </c:pt>
                <c:pt idx="49898">
                  <c:v>29.873999999999999</c:v>
                </c:pt>
                <c:pt idx="49899">
                  <c:v>29.873999999999999</c:v>
                </c:pt>
                <c:pt idx="49900">
                  <c:v>29.873999999999999</c:v>
                </c:pt>
                <c:pt idx="49901">
                  <c:v>29.873999999999999</c:v>
                </c:pt>
                <c:pt idx="49902">
                  <c:v>29.873999999999999</c:v>
                </c:pt>
                <c:pt idx="49903">
                  <c:v>29.873999999999999</c:v>
                </c:pt>
                <c:pt idx="49904">
                  <c:v>29.873999999999999</c:v>
                </c:pt>
                <c:pt idx="49905">
                  <c:v>29.873999999999999</c:v>
                </c:pt>
                <c:pt idx="49906">
                  <c:v>29.873999999999999</c:v>
                </c:pt>
                <c:pt idx="49907">
                  <c:v>29.873999999999999</c:v>
                </c:pt>
                <c:pt idx="49908">
                  <c:v>29.873999999999999</c:v>
                </c:pt>
                <c:pt idx="49909">
                  <c:v>29.873999999999999</c:v>
                </c:pt>
                <c:pt idx="49910">
                  <c:v>29.873999999999999</c:v>
                </c:pt>
                <c:pt idx="49911">
                  <c:v>29.873999999999999</c:v>
                </c:pt>
                <c:pt idx="49912">
                  <c:v>29.873999999999999</c:v>
                </c:pt>
                <c:pt idx="49913">
                  <c:v>29.873999999999999</c:v>
                </c:pt>
                <c:pt idx="49914">
                  <c:v>29.873999999999999</c:v>
                </c:pt>
                <c:pt idx="49915">
                  <c:v>29.873999999999999</c:v>
                </c:pt>
                <c:pt idx="49916">
                  <c:v>29.873999999999999</c:v>
                </c:pt>
                <c:pt idx="49917">
                  <c:v>29.873999999999999</c:v>
                </c:pt>
                <c:pt idx="49918">
                  <c:v>29.873999999999999</c:v>
                </c:pt>
                <c:pt idx="49919">
                  <c:v>29.873999999999999</c:v>
                </c:pt>
                <c:pt idx="49920">
                  <c:v>29.873999999999999</c:v>
                </c:pt>
                <c:pt idx="49921">
                  <c:v>29.873999999999999</c:v>
                </c:pt>
                <c:pt idx="49922">
                  <c:v>29.873999999999999</c:v>
                </c:pt>
                <c:pt idx="49923">
                  <c:v>29.873999999999999</c:v>
                </c:pt>
                <c:pt idx="49924">
                  <c:v>29.873999999999999</c:v>
                </c:pt>
                <c:pt idx="49925">
                  <c:v>29.873999999999999</c:v>
                </c:pt>
                <c:pt idx="49926">
                  <c:v>29.873999999999999</c:v>
                </c:pt>
                <c:pt idx="49927">
                  <c:v>29.873999999999999</c:v>
                </c:pt>
                <c:pt idx="49928">
                  <c:v>29.873999999999999</c:v>
                </c:pt>
                <c:pt idx="49929">
                  <c:v>29.873999999999999</c:v>
                </c:pt>
                <c:pt idx="49930">
                  <c:v>29.873999999999999</c:v>
                </c:pt>
                <c:pt idx="49931">
                  <c:v>29.873999999999999</c:v>
                </c:pt>
                <c:pt idx="49932">
                  <c:v>29.873999999999999</c:v>
                </c:pt>
                <c:pt idx="49933">
                  <c:v>29.873999999999999</c:v>
                </c:pt>
                <c:pt idx="49934">
                  <c:v>29.873999999999999</c:v>
                </c:pt>
                <c:pt idx="49935">
                  <c:v>29.873999999999999</c:v>
                </c:pt>
                <c:pt idx="49936">
                  <c:v>29.873999999999999</c:v>
                </c:pt>
                <c:pt idx="49937">
                  <c:v>29.873999999999999</c:v>
                </c:pt>
                <c:pt idx="49938">
                  <c:v>29.873999999999999</c:v>
                </c:pt>
                <c:pt idx="49939">
                  <c:v>29.873999999999999</c:v>
                </c:pt>
                <c:pt idx="49940">
                  <c:v>29.873999999999999</c:v>
                </c:pt>
                <c:pt idx="49941">
                  <c:v>29.873999999999999</c:v>
                </c:pt>
                <c:pt idx="49942">
                  <c:v>29.873999999999999</c:v>
                </c:pt>
                <c:pt idx="49943">
                  <c:v>29.873999999999999</c:v>
                </c:pt>
                <c:pt idx="49944">
                  <c:v>29.873999999999999</c:v>
                </c:pt>
                <c:pt idx="49945">
                  <c:v>29.873999999999999</c:v>
                </c:pt>
                <c:pt idx="49946">
                  <c:v>29.873999999999999</c:v>
                </c:pt>
                <c:pt idx="49947">
                  <c:v>29.873999999999999</c:v>
                </c:pt>
                <c:pt idx="49948">
                  <c:v>29.873999999999999</c:v>
                </c:pt>
                <c:pt idx="49949">
                  <c:v>29.873999999999999</c:v>
                </c:pt>
                <c:pt idx="49950">
                  <c:v>29.873999999999999</c:v>
                </c:pt>
                <c:pt idx="49951">
                  <c:v>29.873999999999999</c:v>
                </c:pt>
                <c:pt idx="49952">
                  <c:v>29.873999999999999</c:v>
                </c:pt>
                <c:pt idx="49953">
                  <c:v>29.873999999999999</c:v>
                </c:pt>
                <c:pt idx="49954">
                  <c:v>29.873999999999999</c:v>
                </c:pt>
                <c:pt idx="49955">
                  <c:v>29.873999999999999</c:v>
                </c:pt>
                <c:pt idx="49956">
                  <c:v>29.873999999999999</c:v>
                </c:pt>
                <c:pt idx="49957">
                  <c:v>29.873999999999999</c:v>
                </c:pt>
                <c:pt idx="49958">
                  <c:v>29.873999999999999</c:v>
                </c:pt>
                <c:pt idx="49959">
                  <c:v>29.873999999999999</c:v>
                </c:pt>
                <c:pt idx="49960">
                  <c:v>29.873999999999999</c:v>
                </c:pt>
                <c:pt idx="49961">
                  <c:v>29.873999999999999</c:v>
                </c:pt>
                <c:pt idx="49962">
                  <c:v>29.873999999999999</c:v>
                </c:pt>
                <c:pt idx="49963">
                  <c:v>29.873999999999999</c:v>
                </c:pt>
                <c:pt idx="49964">
                  <c:v>29.873999999999999</c:v>
                </c:pt>
                <c:pt idx="49965">
                  <c:v>29.873999999999999</c:v>
                </c:pt>
                <c:pt idx="49966">
                  <c:v>29.873999999999999</c:v>
                </c:pt>
                <c:pt idx="49967">
                  <c:v>29.873999999999999</c:v>
                </c:pt>
                <c:pt idx="49968">
                  <c:v>29.873999999999999</c:v>
                </c:pt>
                <c:pt idx="49969">
                  <c:v>29.873999999999999</c:v>
                </c:pt>
                <c:pt idx="49970">
                  <c:v>29.873999999999999</c:v>
                </c:pt>
                <c:pt idx="49971">
                  <c:v>29.873999999999999</c:v>
                </c:pt>
                <c:pt idx="49972">
                  <c:v>29.873999999999999</c:v>
                </c:pt>
                <c:pt idx="49973">
                  <c:v>29.873999999999999</c:v>
                </c:pt>
                <c:pt idx="49974">
                  <c:v>29.873999999999999</c:v>
                </c:pt>
                <c:pt idx="49975">
                  <c:v>29.873999999999999</c:v>
                </c:pt>
                <c:pt idx="49976">
                  <c:v>29.873999999999999</c:v>
                </c:pt>
                <c:pt idx="49977">
                  <c:v>29.873999999999999</c:v>
                </c:pt>
                <c:pt idx="49978">
                  <c:v>29.873999999999999</c:v>
                </c:pt>
                <c:pt idx="49979">
                  <c:v>29.873999999999999</c:v>
                </c:pt>
                <c:pt idx="49980">
                  <c:v>29.873999999999999</c:v>
                </c:pt>
                <c:pt idx="49981">
                  <c:v>29.873999999999999</c:v>
                </c:pt>
                <c:pt idx="49982">
                  <c:v>29.873999999999999</c:v>
                </c:pt>
                <c:pt idx="49983">
                  <c:v>29.873999999999999</c:v>
                </c:pt>
                <c:pt idx="49984">
                  <c:v>29.873999999999999</c:v>
                </c:pt>
                <c:pt idx="49985">
                  <c:v>29.873999999999999</c:v>
                </c:pt>
                <c:pt idx="49986">
                  <c:v>29.873999999999999</c:v>
                </c:pt>
                <c:pt idx="49987">
                  <c:v>29.873999999999999</c:v>
                </c:pt>
                <c:pt idx="49988">
                  <c:v>29.873999999999999</c:v>
                </c:pt>
                <c:pt idx="49989">
                  <c:v>29.873999999999999</c:v>
                </c:pt>
                <c:pt idx="49990">
                  <c:v>29.873999999999999</c:v>
                </c:pt>
                <c:pt idx="49991">
                  <c:v>29.873999999999999</c:v>
                </c:pt>
                <c:pt idx="49992">
                  <c:v>29.873999999999999</c:v>
                </c:pt>
                <c:pt idx="49993">
                  <c:v>29.873999999999999</c:v>
                </c:pt>
                <c:pt idx="49994">
                  <c:v>29.873999999999999</c:v>
                </c:pt>
                <c:pt idx="49995">
                  <c:v>29.873999999999999</c:v>
                </c:pt>
                <c:pt idx="49996">
                  <c:v>29.873999999999999</c:v>
                </c:pt>
                <c:pt idx="49997">
                  <c:v>29.873999999999999</c:v>
                </c:pt>
                <c:pt idx="49998">
                  <c:v>29.873999999999999</c:v>
                </c:pt>
                <c:pt idx="49999">
                  <c:v>29.873999999999999</c:v>
                </c:pt>
                <c:pt idx="50000">
                  <c:v>29.873999999999999</c:v>
                </c:pt>
                <c:pt idx="50001">
                  <c:v>29.873999999999999</c:v>
                </c:pt>
                <c:pt idx="50002">
                  <c:v>29.873999999999999</c:v>
                </c:pt>
                <c:pt idx="50003">
                  <c:v>29.873999999999999</c:v>
                </c:pt>
                <c:pt idx="50004">
                  <c:v>29.873999999999999</c:v>
                </c:pt>
                <c:pt idx="50005">
                  <c:v>29.873999999999999</c:v>
                </c:pt>
                <c:pt idx="50006">
                  <c:v>29.873999999999999</c:v>
                </c:pt>
                <c:pt idx="50007">
                  <c:v>29.873999999999999</c:v>
                </c:pt>
                <c:pt idx="50008">
                  <c:v>29.873999999999999</c:v>
                </c:pt>
                <c:pt idx="50009">
                  <c:v>29.873999999999999</c:v>
                </c:pt>
                <c:pt idx="50010">
                  <c:v>29.873999999999999</c:v>
                </c:pt>
                <c:pt idx="50011">
                  <c:v>29.873999999999999</c:v>
                </c:pt>
                <c:pt idx="50012">
                  <c:v>29.873999999999999</c:v>
                </c:pt>
                <c:pt idx="50013">
                  <c:v>29.873999999999999</c:v>
                </c:pt>
                <c:pt idx="50014">
                  <c:v>29.873999999999999</c:v>
                </c:pt>
                <c:pt idx="50015">
                  <c:v>29.873999999999999</c:v>
                </c:pt>
                <c:pt idx="50016">
                  <c:v>29.873999999999999</c:v>
                </c:pt>
                <c:pt idx="50017">
                  <c:v>29.873999999999999</c:v>
                </c:pt>
                <c:pt idx="50018">
                  <c:v>29.873999999999999</c:v>
                </c:pt>
                <c:pt idx="50019">
                  <c:v>29.873999999999999</c:v>
                </c:pt>
                <c:pt idx="50020">
                  <c:v>29.873999999999999</c:v>
                </c:pt>
                <c:pt idx="50021">
                  <c:v>29.873999999999999</c:v>
                </c:pt>
                <c:pt idx="50022">
                  <c:v>29.873999999999999</c:v>
                </c:pt>
                <c:pt idx="50023">
                  <c:v>29.873999999999999</c:v>
                </c:pt>
                <c:pt idx="50024">
                  <c:v>29.873999999999999</c:v>
                </c:pt>
                <c:pt idx="50025">
                  <c:v>29.873999999999999</c:v>
                </c:pt>
                <c:pt idx="50026">
                  <c:v>29.873999999999999</c:v>
                </c:pt>
                <c:pt idx="50027">
                  <c:v>29.873999999999999</c:v>
                </c:pt>
                <c:pt idx="50028">
                  <c:v>29.873999999999999</c:v>
                </c:pt>
                <c:pt idx="50029">
                  <c:v>29.873999999999999</c:v>
                </c:pt>
                <c:pt idx="50030">
                  <c:v>29.873999999999999</c:v>
                </c:pt>
                <c:pt idx="50031">
                  <c:v>29.873999999999999</c:v>
                </c:pt>
                <c:pt idx="50032">
                  <c:v>29.873999999999999</c:v>
                </c:pt>
                <c:pt idx="50033">
                  <c:v>29.873999999999999</c:v>
                </c:pt>
                <c:pt idx="50034">
                  <c:v>29.873999999999999</c:v>
                </c:pt>
                <c:pt idx="50035">
                  <c:v>29.873999999999999</c:v>
                </c:pt>
                <c:pt idx="50036">
                  <c:v>29.873999999999999</c:v>
                </c:pt>
                <c:pt idx="50037">
                  <c:v>29.873999999999999</c:v>
                </c:pt>
                <c:pt idx="50038">
                  <c:v>29.873999999999999</c:v>
                </c:pt>
                <c:pt idx="50039">
                  <c:v>29.873999999999999</c:v>
                </c:pt>
                <c:pt idx="50040">
                  <c:v>29.873999999999999</c:v>
                </c:pt>
                <c:pt idx="50041">
                  <c:v>29.873999999999999</c:v>
                </c:pt>
                <c:pt idx="50042">
                  <c:v>29.873999999999999</c:v>
                </c:pt>
                <c:pt idx="50043">
                  <c:v>29.873999999999999</c:v>
                </c:pt>
                <c:pt idx="50044">
                  <c:v>29.873999999999999</c:v>
                </c:pt>
                <c:pt idx="50045">
                  <c:v>29.873999999999999</c:v>
                </c:pt>
                <c:pt idx="50046">
                  <c:v>29.873999999999999</c:v>
                </c:pt>
                <c:pt idx="50047">
                  <c:v>29.873999999999999</c:v>
                </c:pt>
                <c:pt idx="50048">
                  <c:v>29.873999999999999</c:v>
                </c:pt>
                <c:pt idx="50049">
                  <c:v>29.873999999999999</c:v>
                </c:pt>
                <c:pt idx="50050">
                  <c:v>29.873999999999999</c:v>
                </c:pt>
                <c:pt idx="50051">
                  <c:v>29.873999999999999</c:v>
                </c:pt>
                <c:pt idx="50052">
                  <c:v>29.873999999999999</c:v>
                </c:pt>
                <c:pt idx="50053">
                  <c:v>29.873999999999999</c:v>
                </c:pt>
                <c:pt idx="50054">
                  <c:v>29.873999999999999</c:v>
                </c:pt>
                <c:pt idx="50055">
                  <c:v>29.873999999999999</c:v>
                </c:pt>
                <c:pt idx="50056">
                  <c:v>29.873999999999999</c:v>
                </c:pt>
                <c:pt idx="50057">
                  <c:v>29.873999999999999</c:v>
                </c:pt>
                <c:pt idx="50058">
                  <c:v>29.873999999999999</c:v>
                </c:pt>
                <c:pt idx="50059">
                  <c:v>29.873999999999999</c:v>
                </c:pt>
                <c:pt idx="50060">
                  <c:v>29.873999999999999</c:v>
                </c:pt>
                <c:pt idx="50061">
                  <c:v>29.873999999999999</c:v>
                </c:pt>
                <c:pt idx="50062">
                  <c:v>29.873999999999999</c:v>
                </c:pt>
                <c:pt idx="50063">
                  <c:v>29.873999999999999</c:v>
                </c:pt>
                <c:pt idx="50064">
                  <c:v>29.873999999999999</c:v>
                </c:pt>
                <c:pt idx="50065">
                  <c:v>29.873999999999999</c:v>
                </c:pt>
                <c:pt idx="50066">
                  <c:v>29.873999999999999</c:v>
                </c:pt>
                <c:pt idx="50067">
                  <c:v>29.873999999999999</c:v>
                </c:pt>
                <c:pt idx="50068">
                  <c:v>29.873999999999999</c:v>
                </c:pt>
                <c:pt idx="50069">
                  <c:v>29.873999999999999</c:v>
                </c:pt>
                <c:pt idx="50070">
                  <c:v>29.873999999999999</c:v>
                </c:pt>
                <c:pt idx="50071">
                  <c:v>29.873999999999999</c:v>
                </c:pt>
                <c:pt idx="50072">
                  <c:v>29.873999999999999</c:v>
                </c:pt>
                <c:pt idx="50073">
                  <c:v>29.873999999999999</c:v>
                </c:pt>
                <c:pt idx="50074">
                  <c:v>29.873999999999999</c:v>
                </c:pt>
                <c:pt idx="50075">
                  <c:v>29.873999999999999</c:v>
                </c:pt>
                <c:pt idx="50076">
                  <c:v>29.873999999999999</c:v>
                </c:pt>
                <c:pt idx="50077">
                  <c:v>29.873999999999999</c:v>
                </c:pt>
                <c:pt idx="50078">
                  <c:v>29.873999999999999</c:v>
                </c:pt>
                <c:pt idx="50079">
                  <c:v>29.873999999999999</c:v>
                </c:pt>
                <c:pt idx="50080">
                  <c:v>29.873999999999999</c:v>
                </c:pt>
                <c:pt idx="50081">
                  <c:v>29.873999999999999</c:v>
                </c:pt>
                <c:pt idx="50082">
                  <c:v>29.873999999999999</c:v>
                </c:pt>
                <c:pt idx="50083">
                  <c:v>29.873999999999999</c:v>
                </c:pt>
                <c:pt idx="50084">
                  <c:v>29.873999999999999</c:v>
                </c:pt>
                <c:pt idx="50085">
                  <c:v>29.873999999999999</c:v>
                </c:pt>
                <c:pt idx="50086">
                  <c:v>29.873999999999999</c:v>
                </c:pt>
                <c:pt idx="50087">
                  <c:v>29.873999999999999</c:v>
                </c:pt>
                <c:pt idx="50088">
                  <c:v>29.873999999999999</c:v>
                </c:pt>
                <c:pt idx="50089">
                  <c:v>29.873999999999999</c:v>
                </c:pt>
                <c:pt idx="50090">
                  <c:v>29.873999999999999</c:v>
                </c:pt>
                <c:pt idx="50091">
                  <c:v>29.873999999999999</c:v>
                </c:pt>
                <c:pt idx="50092">
                  <c:v>29.873999999999999</c:v>
                </c:pt>
                <c:pt idx="50093">
                  <c:v>29.873999999999999</c:v>
                </c:pt>
                <c:pt idx="50094">
                  <c:v>29.873999999999999</c:v>
                </c:pt>
                <c:pt idx="50095">
                  <c:v>29.873999999999999</c:v>
                </c:pt>
                <c:pt idx="50096">
                  <c:v>29.873999999999999</c:v>
                </c:pt>
                <c:pt idx="50097">
                  <c:v>29.873999999999999</c:v>
                </c:pt>
                <c:pt idx="50098">
                  <c:v>29.873999999999999</c:v>
                </c:pt>
                <c:pt idx="50099">
                  <c:v>29.873999999999999</c:v>
                </c:pt>
                <c:pt idx="50100">
                  <c:v>29.873999999999999</c:v>
                </c:pt>
                <c:pt idx="50101">
                  <c:v>29.873999999999999</c:v>
                </c:pt>
                <c:pt idx="50102">
                  <c:v>29.873999999999999</c:v>
                </c:pt>
                <c:pt idx="50103">
                  <c:v>29.873999999999999</c:v>
                </c:pt>
                <c:pt idx="50104">
                  <c:v>29.873999999999999</c:v>
                </c:pt>
                <c:pt idx="50105">
                  <c:v>29.873999999999999</c:v>
                </c:pt>
                <c:pt idx="50106">
                  <c:v>29.873999999999999</c:v>
                </c:pt>
                <c:pt idx="50107">
                  <c:v>29.873999999999999</c:v>
                </c:pt>
                <c:pt idx="50108">
                  <c:v>29.873999999999999</c:v>
                </c:pt>
                <c:pt idx="50109">
                  <c:v>29.873999999999999</c:v>
                </c:pt>
                <c:pt idx="50110">
                  <c:v>29.873999999999999</c:v>
                </c:pt>
                <c:pt idx="50111">
                  <c:v>29.873999999999999</c:v>
                </c:pt>
                <c:pt idx="50112">
                  <c:v>29.873999999999999</c:v>
                </c:pt>
                <c:pt idx="50113">
                  <c:v>29.873999999999999</c:v>
                </c:pt>
                <c:pt idx="50114">
                  <c:v>29.873999999999999</c:v>
                </c:pt>
                <c:pt idx="50115">
                  <c:v>29.873999999999999</c:v>
                </c:pt>
                <c:pt idx="50116">
                  <c:v>29.873999999999999</c:v>
                </c:pt>
                <c:pt idx="50117">
                  <c:v>29.873999999999999</c:v>
                </c:pt>
                <c:pt idx="50118">
                  <c:v>29.873999999999999</c:v>
                </c:pt>
                <c:pt idx="50119">
                  <c:v>29.873999999999999</c:v>
                </c:pt>
                <c:pt idx="50120">
                  <c:v>29.873999999999999</c:v>
                </c:pt>
                <c:pt idx="50121">
                  <c:v>29.873999999999999</c:v>
                </c:pt>
                <c:pt idx="50122">
                  <c:v>29.873999999999999</c:v>
                </c:pt>
                <c:pt idx="50123">
                  <c:v>29.873999999999999</c:v>
                </c:pt>
                <c:pt idx="50124">
                  <c:v>29.873999999999999</c:v>
                </c:pt>
                <c:pt idx="50125">
                  <c:v>29.873999999999999</c:v>
                </c:pt>
                <c:pt idx="50126">
                  <c:v>29.873999999999999</c:v>
                </c:pt>
                <c:pt idx="50127">
                  <c:v>29.873999999999999</c:v>
                </c:pt>
                <c:pt idx="50128">
                  <c:v>29.873999999999999</c:v>
                </c:pt>
                <c:pt idx="50129">
                  <c:v>29.873999999999999</c:v>
                </c:pt>
                <c:pt idx="50130">
                  <c:v>29.873999999999999</c:v>
                </c:pt>
                <c:pt idx="50131">
                  <c:v>29.873999999999999</c:v>
                </c:pt>
                <c:pt idx="50132">
                  <c:v>29.873999999999999</c:v>
                </c:pt>
                <c:pt idx="50133">
                  <c:v>29.873999999999999</c:v>
                </c:pt>
                <c:pt idx="50134">
                  <c:v>29.873999999999999</c:v>
                </c:pt>
                <c:pt idx="50135">
                  <c:v>29.873999999999999</c:v>
                </c:pt>
                <c:pt idx="50136">
                  <c:v>29.873999999999999</c:v>
                </c:pt>
                <c:pt idx="50137">
                  <c:v>29.873999999999999</c:v>
                </c:pt>
                <c:pt idx="50138">
                  <c:v>29.873999999999999</c:v>
                </c:pt>
                <c:pt idx="50139">
                  <c:v>29.873999999999999</c:v>
                </c:pt>
                <c:pt idx="50140">
                  <c:v>29.873999999999999</c:v>
                </c:pt>
                <c:pt idx="50141">
                  <c:v>29.873999999999999</c:v>
                </c:pt>
                <c:pt idx="50142">
                  <c:v>29.873999999999999</c:v>
                </c:pt>
                <c:pt idx="50143">
                  <c:v>29.873999999999999</c:v>
                </c:pt>
                <c:pt idx="50144">
                  <c:v>29.873999999999999</c:v>
                </c:pt>
                <c:pt idx="50145">
                  <c:v>29.873999999999999</c:v>
                </c:pt>
                <c:pt idx="50146">
                  <c:v>29.873999999999999</c:v>
                </c:pt>
                <c:pt idx="50147">
                  <c:v>29.873999999999999</c:v>
                </c:pt>
                <c:pt idx="50148">
                  <c:v>29.873999999999999</c:v>
                </c:pt>
                <c:pt idx="50149">
                  <c:v>29.873999999999999</c:v>
                </c:pt>
                <c:pt idx="50150">
                  <c:v>29.873999999999999</c:v>
                </c:pt>
                <c:pt idx="50151">
                  <c:v>29.873999999999999</c:v>
                </c:pt>
                <c:pt idx="50152">
                  <c:v>29.873999999999999</c:v>
                </c:pt>
                <c:pt idx="50153">
                  <c:v>29.873999999999999</c:v>
                </c:pt>
                <c:pt idx="50154">
                  <c:v>29.873999999999999</c:v>
                </c:pt>
                <c:pt idx="50155">
                  <c:v>29.873999999999999</c:v>
                </c:pt>
                <c:pt idx="50156">
                  <c:v>29.873999999999999</c:v>
                </c:pt>
                <c:pt idx="50157">
                  <c:v>29.873999999999999</c:v>
                </c:pt>
                <c:pt idx="50158">
                  <c:v>29.873999999999999</c:v>
                </c:pt>
                <c:pt idx="50159">
                  <c:v>29.873999999999999</c:v>
                </c:pt>
                <c:pt idx="50160">
                  <c:v>29.873999999999999</c:v>
                </c:pt>
                <c:pt idx="50161">
                  <c:v>29.873999999999999</c:v>
                </c:pt>
                <c:pt idx="50162">
                  <c:v>29.873999999999999</c:v>
                </c:pt>
                <c:pt idx="50163">
                  <c:v>29.873999999999999</c:v>
                </c:pt>
                <c:pt idx="50164">
                  <c:v>29.873999999999999</c:v>
                </c:pt>
                <c:pt idx="50165">
                  <c:v>29.873999999999999</c:v>
                </c:pt>
                <c:pt idx="50166">
                  <c:v>29.873999999999999</c:v>
                </c:pt>
                <c:pt idx="50167">
                  <c:v>29.873999999999999</c:v>
                </c:pt>
                <c:pt idx="50168">
                  <c:v>29.873999999999999</c:v>
                </c:pt>
                <c:pt idx="50169">
                  <c:v>29.873999999999999</c:v>
                </c:pt>
                <c:pt idx="50170">
                  <c:v>29.873999999999999</c:v>
                </c:pt>
                <c:pt idx="50171">
                  <c:v>29.873999999999999</c:v>
                </c:pt>
                <c:pt idx="50172">
                  <c:v>29.873999999999999</c:v>
                </c:pt>
                <c:pt idx="50173">
                  <c:v>29.873999999999999</c:v>
                </c:pt>
                <c:pt idx="50174">
                  <c:v>29.873999999999999</c:v>
                </c:pt>
                <c:pt idx="50175">
                  <c:v>29.873999999999999</c:v>
                </c:pt>
                <c:pt idx="50176">
                  <c:v>29.873999999999999</c:v>
                </c:pt>
                <c:pt idx="50177">
                  <c:v>29.873999999999999</c:v>
                </c:pt>
                <c:pt idx="50178">
                  <c:v>29.873999999999999</c:v>
                </c:pt>
                <c:pt idx="50179">
                  <c:v>29.873999999999999</c:v>
                </c:pt>
                <c:pt idx="50180">
                  <c:v>29.873999999999999</c:v>
                </c:pt>
                <c:pt idx="50181">
                  <c:v>29.873999999999999</c:v>
                </c:pt>
                <c:pt idx="50182">
                  <c:v>29.873999999999999</c:v>
                </c:pt>
                <c:pt idx="50183">
                  <c:v>29.873999999999999</c:v>
                </c:pt>
                <c:pt idx="50184">
                  <c:v>29.873999999999999</c:v>
                </c:pt>
                <c:pt idx="50185">
                  <c:v>29.873999999999999</c:v>
                </c:pt>
                <c:pt idx="50186">
                  <c:v>29.873999999999999</c:v>
                </c:pt>
                <c:pt idx="50187">
                  <c:v>29.873999999999999</c:v>
                </c:pt>
                <c:pt idx="50188">
                  <c:v>29.873999999999999</c:v>
                </c:pt>
                <c:pt idx="50189">
                  <c:v>29.873999999999999</c:v>
                </c:pt>
                <c:pt idx="50190">
                  <c:v>29.873999999999999</c:v>
                </c:pt>
                <c:pt idx="50191">
                  <c:v>29.873999999999999</c:v>
                </c:pt>
                <c:pt idx="50192">
                  <c:v>29.873999999999999</c:v>
                </c:pt>
                <c:pt idx="50193">
                  <c:v>29.873999999999999</c:v>
                </c:pt>
                <c:pt idx="50194">
                  <c:v>29.873999999999999</c:v>
                </c:pt>
                <c:pt idx="50195">
                  <c:v>29.873999999999999</c:v>
                </c:pt>
                <c:pt idx="50196">
                  <c:v>29.873999999999999</c:v>
                </c:pt>
                <c:pt idx="50197">
                  <c:v>29.873999999999999</c:v>
                </c:pt>
                <c:pt idx="50198">
                  <c:v>29.873999999999999</c:v>
                </c:pt>
                <c:pt idx="50199">
                  <c:v>29.873999999999999</c:v>
                </c:pt>
                <c:pt idx="50200">
                  <c:v>29.873999999999999</c:v>
                </c:pt>
                <c:pt idx="50201">
                  <c:v>29.873999999999999</c:v>
                </c:pt>
                <c:pt idx="50202">
                  <c:v>29.873999999999999</c:v>
                </c:pt>
                <c:pt idx="50203">
                  <c:v>29.873999999999999</c:v>
                </c:pt>
                <c:pt idx="50204">
                  <c:v>29.873999999999999</c:v>
                </c:pt>
                <c:pt idx="50205">
                  <c:v>29.873999999999999</c:v>
                </c:pt>
                <c:pt idx="50206">
                  <c:v>29.873999999999999</c:v>
                </c:pt>
                <c:pt idx="50207">
                  <c:v>29.873999999999999</c:v>
                </c:pt>
                <c:pt idx="50208">
                  <c:v>29.873999999999999</c:v>
                </c:pt>
                <c:pt idx="50209">
                  <c:v>29.873999999999999</c:v>
                </c:pt>
                <c:pt idx="50210">
                  <c:v>29.873999999999999</c:v>
                </c:pt>
                <c:pt idx="50211">
                  <c:v>29.873999999999999</c:v>
                </c:pt>
                <c:pt idx="50212">
                  <c:v>29.873999999999999</c:v>
                </c:pt>
                <c:pt idx="50213">
                  <c:v>29.873999999999999</c:v>
                </c:pt>
                <c:pt idx="50214">
                  <c:v>29.873999999999999</c:v>
                </c:pt>
                <c:pt idx="50215">
                  <c:v>29.873999999999999</c:v>
                </c:pt>
                <c:pt idx="50216">
                  <c:v>29.873999999999999</c:v>
                </c:pt>
                <c:pt idx="50217">
                  <c:v>29.873999999999999</c:v>
                </c:pt>
                <c:pt idx="50218">
                  <c:v>29.873999999999999</c:v>
                </c:pt>
                <c:pt idx="50219">
                  <c:v>29.873999999999999</c:v>
                </c:pt>
                <c:pt idx="50220">
                  <c:v>29.873999999999999</c:v>
                </c:pt>
                <c:pt idx="50221">
                  <c:v>29.873999999999999</c:v>
                </c:pt>
                <c:pt idx="50222">
                  <c:v>29.873999999999999</c:v>
                </c:pt>
                <c:pt idx="50223">
                  <c:v>29.873999999999999</c:v>
                </c:pt>
                <c:pt idx="50224">
                  <c:v>29.873999999999999</c:v>
                </c:pt>
                <c:pt idx="50225">
                  <c:v>29.873999999999999</c:v>
                </c:pt>
                <c:pt idx="50226">
                  <c:v>29.873999999999999</c:v>
                </c:pt>
                <c:pt idx="50227">
                  <c:v>29.873999999999999</c:v>
                </c:pt>
                <c:pt idx="50228">
                  <c:v>29.873999999999999</c:v>
                </c:pt>
                <c:pt idx="50229">
                  <c:v>29.873999999999999</c:v>
                </c:pt>
                <c:pt idx="50230">
                  <c:v>29.873999999999999</c:v>
                </c:pt>
                <c:pt idx="50231">
                  <c:v>29.873999999999999</c:v>
                </c:pt>
                <c:pt idx="50232">
                  <c:v>29.873999999999999</c:v>
                </c:pt>
                <c:pt idx="50233">
                  <c:v>29.873999999999999</c:v>
                </c:pt>
                <c:pt idx="50234">
                  <c:v>29.873999999999999</c:v>
                </c:pt>
                <c:pt idx="50235">
                  <c:v>29.873999999999999</c:v>
                </c:pt>
                <c:pt idx="50236">
                  <c:v>29.873999999999999</c:v>
                </c:pt>
                <c:pt idx="50237">
                  <c:v>29.873999999999999</c:v>
                </c:pt>
                <c:pt idx="50238">
                  <c:v>29.873999999999999</c:v>
                </c:pt>
                <c:pt idx="50239">
                  <c:v>29.873999999999999</c:v>
                </c:pt>
                <c:pt idx="50240">
                  <c:v>29.873999999999999</c:v>
                </c:pt>
                <c:pt idx="50241">
                  <c:v>29.873999999999999</c:v>
                </c:pt>
                <c:pt idx="50242">
                  <c:v>29.873999999999999</c:v>
                </c:pt>
                <c:pt idx="50243">
                  <c:v>29.873999999999999</c:v>
                </c:pt>
                <c:pt idx="50244">
                  <c:v>29.873999999999999</c:v>
                </c:pt>
                <c:pt idx="50245">
                  <c:v>29.873999999999999</c:v>
                </c:pt>
                <c:pt idx="50246">
                  <c:v>29.873999999999999</c:v>
                </c:pt>
                <c:pt idx="50247">
                  <c:v>29.873999999999999</c:v>
                </c:pt>
                <c:pt idx="50248">
                  <c:v>29.873999999999999</c:v>
                </c:pt>
                <c:pt idx="50249">
                  <c:v>29.873999999999999</c:v>
                </c:pt>
                <c:pt idx="50250">
                  <c:v>29.873999999999999</c:v>
                </c:pt>
                <c:pt idx="50251">
                  <c:v>29.873999999999999</c:v>
                </c:pt>
                <c:pt idx="50252">
                  <c:v>29.873999999999999</c:v>
                </c:pt>
                <c:pt idx="50253">
                  <c:v>29.873999999999999</c:v>
                </c:pt>
                <c:pt idx="50254">
                  <c:v>29.873999999999999</c:v>
                </c:pt>
                <c:pt idx="50255">
                  <c:v>29.873999999999999</c:v>
                </c:pt>
                <c:pt idx="50256">
                  <c:v>29.873999999999999</c:v>
                </c:pt>
                <c:pt idx="50257">
                  <c:v>29.873999999999999</c:v>
                </c:pt>
                <c:pt idx="50258">
                  <c:v>29.873999999999999</c:v>
                </c:pt>
                <c:pt idx="50259">
                  <c:v>29.873999999999999</c:v>
                </c:pt>
                <c:pt idx="50260">
                  <c:v>29.873999999999999</c:v>
                </c:pt>
                <c:pt idx="50261">
                  <c:v>29.873999999999999</c:v>
                </c:pt>
                <c:pt idx="50262">
                  <c:v>29.873999999999999</c:v>
                </c:pt>
                <c:pt idx="50263">
                  <c:v>29.873999999999999</c:v>
                </c:pt>
                <c:pt idx="50264">
                  <c:v>29.873999999999999</c:v>
                </c:pt>
                <c:pt idx="50265">
                  <c:v>29.873999999999999</c:v>
                </c:pt>
                <c:pt idx="50266">
                  <c:v>29.873999999999999</c:v>
                </c:pt>
                <c:pt idx="50267">
                  <c:v>29.873999999999999</c:v>
                </c:pt>
                <c:pt idx="50268">
                  <c:v>29.873999999999999</c:v>
                </c:pt>
                <c:pt idx="50269">
                  <c:v>29.873999999999999</c:v>
                </c:pt>
                <c:pt idx="50270">
                  <c:v>29.873999999999999</c:v>
                </c:pt>
                <c:pt idx="50271">
                  <c:v>29.873999999999999</c:v>
                </c:pt>
                <c:pt idx="50272">
                  <c:v>29.873999999999999</c:v>
                </c:pt>
                <c:pt idx="50273">
                  <c:v>29.873999999999999</c:v>
                </c:pt>
                <c:pt idx="50274">
                  <c:v>29.873999999999999</c:v>
                </c:pt>
                <c:pt idx="50275">
                  <c:v>29.873999999999999</c:v>
                </c:pt>
                <c:pt idx="50276">
                  <c:v>29.873999999999999</c:v>
                </c:pt>
                <c:pt idx="50277">
                  <c:v>29.873999999999999</c:v>
                </c:pt>
                <c:pt idx="50278">
                  <c:v>29.873999999999999</c:v>
                </c:pt>
                <c:pt idx="50279">
                  <c:v>29.873999999999999</c:v>
                </c:pt>
                <c:pt idx="50280">
                  <c:v>29.873999999999999</c:v>
                </c:pt>
                <c:pt idx="50281">
                  <c:v>29.873999999999999</c:v>
                </c:pt>
                <c:pt idx="50282">
                  <c:v>29.873999999999999</c:v>
                </c:pt>
                <c:pt idx="50283">
                  <c:v>29.873999999999999</c:v>
                </c:pt>
                <c:pt idx="50284">
                  <c:v>29.873999999999999</c:v>
                </c:pt>
                <c:pt idx="50285">
                  <c:v>29.873999999999999</c:v>
                </c:pt>
                <c:pt idx="50286">
                  <c:v>29.873999999999999</c:v>
                </c:pt>
                <c:pt idx="50287">
                  <c:v>29.873999999999999</c:v>
                </c:pt>
                <c:pt idx="50288">
                  <c:v>29.873999999999999</c:v>
                </c:pt>
                <c:pt idx="50289">
                  <c:v>29.873999999999999</c:v>
                </c:pt>
                <c:pt idx="50290">
                  <c:v>29.873999999999999</c:v>
                </c:pt>
                <c:pt idx="50291">
                  <c:v>29.873999999999999</c:v>
                </c:pt>
                <c:pt idx="50292">
                  <c:v>29.873999999999999</c:v>
                </c:pt>
                <c:pt idx="50293">
                  <c:v>29.873999999999999</c:v>
                </c:pt>
                <c:pt idx="50294">
                  <c:v>29.873999999999999</c:v>
                </c:pt>
                <c:pt idx="50295">
                  <c:v>29.873999999999999</c:v>
                </c:pt>
                <c:pt idx="50296">
                  <c:v>29.873999999999999</c:v>
                </c:pt>
                <c:pt idx="50297">
                  <c:v>29.873999999999999</c:v>
                </c:pt>
                <c:pt idx="50298">
                  <c:v>29.873999999999999</c:v>
                </c:pt>
                <c:pt idx="50299">
                  <c:v>29.873999999999999</c:v>
                </c:pt>
                <c:pt idx="50300">
                  <c:v>29.873999999999999</c:v>
                </c:pt>
                <c:pt idx="50301">
                  <c:v>29.873999999999999</c:v>
                </c:pt>
                <c:pt idx="50302">
                  <c:v>29.873999999999999</c:v>
                </c:pt>
                <c:pt idx="50303">
                  <c:v>29.873999999999999</c:v>
                </c:pt>
                <c:pt idx="50304">
                  <c:v>29.873999999999999</c:v>
                </c:pt>
                <c:pt idx="50305">
                  <c:v>29.873999999999999</c:v>
                </c:pt>
                <c:pt idx="50306">
                  <c:v>29.873999999999999</c:v>
                </c:pt>
                <c:pt idx="50307">
                  <c:v>29.873999999999999</c:v>
                </c:pt>
                <c:pt idx="50308">
                  <c:v>29.873999999999999</c:v>
                </c:pt>
                <c:pt idx="50309">
                  <c:v>29.873999999999999</c:v>
                </c:pt>
                <c:pt idx="50310">
                  <c:v>29.873999999999999</c:v>
                </c:pt>
                <c:pt idx="50311">
                  <c:v>29.873999999999999</c:v>
                </c:pt>
                <c:pt idx="50312">
                  <c:v>29.873999999999999</c:v>
                </c:pt>
                <c:pt idx="50313">
                  <c:v>29.873999999999999</c:v>
                </c:pt>
                <c:pt idx="50314">
                  <c:v>29.873999999999999</c:v>
                </c:pt>
                <c:pt idx="50315">
                  <c:v>29.873999999999999</c:v>
                </c:pt>
                <c:pt idx="50316">
                  <c:v>29.873999999999999</c:v>
                </c:pt>
                <c:pt idx="50317">
                  <c:v>29.873999999999999</c:v>
                </c:pt>
                <c:pt idx="50318">
                  <c:v>29.873999999999999</c:v>
                </c:pt>
                <c:pt idx="50319">
                  <c:v>29.873999999999999</c:v>
                </c:pt>
                <c:pt idx="50320">
                  <c:v>29.873999999999999</c:v>
                </c:pt>
                <c:pt idx="50321">
                  <c:v>29.873999999999999</c:v>
                </c:pt>
                <c:pt idx="50322">
                  <c:v>29.873999999999999</c:v>
                </c:pt>
                <c:pt idx="50323">
                  <c:v>29.873999999999999</c:v>
                </c:pt>
                <c:pt idx="50324">
                  <c:v>29.873999999999999</c:v>
                </c:pt>
                <c:pt idx="50325">
                  <c:v>29.873999999999999</c:v>
                </c:pt>
                <c:pt idx="50326">
                  <c:v>29.873999999999999</c:v>
                </c:pt>
                <c:pt idx="50327">
                  <c:v>29.873999999999999</c:v>
                </c:pt>
                <c:pt idx="50328">
                  <c:v>29.873999999999999</c:v>
                </c:pt>
                <c:pt idx="50329">
                  <c:v>29.873999999999999</c:v>
                </c:pt>
                <c:pt idx="50330">
                  <c:v>29.873999999999999</c:v>
                </c:pt>
                <c:pt idx="50331">
                  <c:v>29.873999999999999</c:v>
                </c:pt>
                <c:pt idx="50332">
                  <c:v>29.873999999999999</c:v>
                </c:pt>
                <c:pt idx="50333">
                  <c:v>29.873999999999999</c:v>
                </c:pt>
                <c:pt idx="50334">
                  <c:v>29.873999999999999</c:v>
                </c:pt>
                <c:pt idx="50335">
                  <c:v>29.873999999999999</c:v>
                </c:pt>
                <c:pt idx="50336">
                  <c:v>29.873999999999999</c:v>
                </c:pt>
                <c:pt idx="50337">
                  <c:v>29.873999999999999</c:v>
                </c:pt>
                <c:pt idx="50338">
                  <c:v>29.873999999999999</c:v>
                </c:pt>
                <c:pt idx="50339">
                  <c:v>29.873999999999999</c:v>
                </c:pt>
                <c:pt idx="50340">
                  <c:v>29.873999999999999</c:v>
                </c:pt>
                <c:pt idx="50341">
                  <c:v>29.873999999999999</c:v>
                </c:pt>
                <c:pt idx="50342">
                  <c:v>29.873999999999999</c:v>
                </c:pt>
                <c:pt idx="50343">
                  <c:v>29.873999999999999</c:v>
                </c:pt>
                <c:pt idx="50344">
                  <c:v>29.873999999999999</c:v>
                </c:pt>
                <c:pt idx="50345">
                  <c:v>29.873999999999999</c:v>
                </c:pt>
                <c:pt idx="50346">
                  <c:v>29.873999999999999</c:v>
                </c:pt>
                <c:pt idx="50347">
                  <c:v>29.873999999999999</c:v>
                </c:pt>
                <c:pt idx="50348">
                  <c:v>29.873999999999999</c:v>
                </c:pt>
                <c:pt idx="50349">
                  <c:v>29.873999999999999</c:v>
                </c:pt>
                <c:pt idx="50350">
                  <c:v>29.873999999999999</c:v>
                </c:pt>
                <c:pt idx="50351">
                  <c:v>29.873999999999999</c:v>
                </c:pt>
                <c:pt idx="50352">
                  <c:v>29.873999999999999</c:v>
                </c:pt>
                <c:pt idx="50353">
                  <c:v>29.873999999999999</c:v>
                </c:pt>
                <c:pt idx="50354">
                  <c:v>29.873999999999999</c:v>
                </c:pt>
                <c:pt idx="50355">
                  <c:v>29.873999999999999</c:v>
                </c:pt>
                <c:pt idx="50356">
                  <c:v>29.873999999999999</c:v>
                </c:pt>
                <c:pt idx="50357">
                  <c:v>29.873999999999999</c:v>
                </c:pt>
                <c:pt idx="50358">
                  <c:v>29.873999999999999</c:v>
                </c:pt>
                <c:pt idx="50359">
                  <c:v>29.873999999999999</c:v>
                </c:pt>
                <c:pt idx="50360">
                  <c:v>29.873999999999999</c:v>
                </c:pt>
                <c:pt idx="50361">
                  <c:v>29.873999999999999</c:v>
                </c:pt>
                <c:pt idx="50362">
                  <c:v>29.873999999999999</c:v>
                </c:pt>
                <c:pt idx="50363">
                  <c:v>29.873999999999999</c:v>
                </c:pt>
                <c:pt idx="50364">
                  <c:v>29.873999999999999</c:v>
                </c:pt>
                <c:pt idx="50365">
                  <c:v>29.873999999999999</c:v>
                </c:pt>
                <c:pt idx="50366">
                  <c:v>29.873999999999999</c:v>
                </c:pt>
                <c:pt idx="50367">
                  <c:v>29.873999999999999</c:v>
                </c:pt>
                <c:pt idx="50368">
                  <c:v>29.873999999999999</c:v>
                </c:pt>
                <c:pt idx="50369">
                  <c:v>29.873999999999999</c:v>
                </c:pt>
                <c:pt idx="50370">
                  <c:v>29.873999999999999</c:v>
                </c:pt>
                <c:pt idx="50371">
                  <c:v>29.873999999999999</c:v>
                </c:pt>
                <c:pt idx="50372">
                  <c:v>29.873999999999999</c:v>
                </c:pt>
                <c:pt idx="50373">
                  <c:v>29.873999999999999</c:v>
                </c:pt>
                <c:pt idx="50374">
                  <c:v>29.873999999999999</c:v>
                </c:pt>
                <c:pt idx="50375">
                  <c:v>29.873999999999999</c:v>
                </c:pt>
                <c:pt idx="50376">
                  <c:v>29.873999999999999</c:v>
                </c:pt>
                <c:pt idx="50377">
                  <c:v>29.873999999999999</c:v>
                </c:pt>
                <c:pt idx="50378">
                  <c:v>29.873999999999999</c:v>
                </c:pt>
                <c:pt idx="50379">
                  <c:v>29.873999999999999</c:v>
                </c:pt>
                <c:pt idx="50380">
                  <c:v>29.873999999999999</c:v>
                </c:pt>
                <c:pt idx="50381">
                  <c:v>29.873999999999999</c:v>
                </c:pt>
                <c:pt idx="50382">
                  <c:v>29.873999999999999</c:v>
                </c:pt>
                <c:pt idx="50383">
                  <c:v>29.873999999999999</c:v>
                </c:pt>
                <c:pt idx="50384">
                  <c:v>29.873999999999999</c:v>
                </c:pt>
                <c:pt idx="50385">
                  <c:v>29.873999999999999</c:v>
                </c:pt>
                <c:pt idx="50386">
                  <c:v>29.873999999999999</c:v>
                </c:pt>
                <c:pt idx="50387">
                  <c:v>29.873999999999999</c:v>
                </c:pt>
                <c:pt idx="50388">
                  <c:v>29.873999999999999</c:v>
                </c:pt>
                <c:pt idx="50389">
                  <c:v>29.873999999999999</c:v>
                </c:pt>
                <c:pt idx="50390">
                  <c:v>29.873999999999999</c:v>
                </c:pt>
                <c:pt idx="50391">
                  <c:v>29.873999999999999</c:v>
                </c:pt>
                <c:pt idx="50392">
                  <c:v>29.873999999999999</c:v>
                </c:pt>
                <c:pt idx="50393">
                  <c:v>29.873999999999999</c:v>
                </c:pt>
                <c:pt idx="50394">
                  <c:v>29.873999999999999</c:v>
                </c:pt>
                <c:pt idx="50395">
                  <c:v>29.873999999999999</c:v>
                </c:pt>
                <c:pt idx="50396">
                  <c:v>29.873999999999999</c:v>
                </c:pt>
                <c:pt idx="50397">
                  <c:v>29.873999999999999</c:v>
                </c:pt>
                <c:pt idx="50398">
                  <c:v>29.873999999999999</c:v>
                </c:pt>
                <c:pt idx="50399">
                  <c:v>29.873999999999999</c:v>
                </c:pt>
                <c:pt idx="50400">
                  <c:v>29.873999999999999</c:v>
                </c:pt>
                <c:pt idx="50401">
                  <c:v>29.873999999999999</c:v>
                </c:pt>
                <c:pt idx="50402">
                  <c:v>29.873999999999999</c:v>
                </c:pt>
                <c:pt idx="50403">
                  <c:v>29.873999999999999</c:v>
                </c:pt>
                <c:pt idx="50404">
                  <c:v>29.873999999999999</c:v>
                </c:pt>
                <c:pt idx="50405">
                  <c:v>29.873999999999999</c:v>
                </c:pt>
                <c:pt idx="50406">
                  <c:v>29.873999999999999</c:v>
                </c:pt>
                <c:pt idx="50407">
                  <c:v>29.873999999999999</c:v>
                </c:pt>
                <c:pt idx="50408">
                  <c:v>29.873999999999999</c:v>
                </c:pt>
                <c:pt idx="50409">
                  <c:v>29.873999999999999</c:v>
                </c:pt>
                <c:pt idx="50410">
                  <c:v>29.873999999999999</c:v>
                </c:pt>
                <c:pt idx="50411">
                  <c:v>29.873999999999999</c:v>
                </c:pt>
                <c:pt idx="50412">
                  <c:v>29.873999999999999</c:v>
                </c:pt>
                <c:pt idx="50413">
                  <c:v>29.873999999999999</c:v>
                </c:pt>
                <c:pt idx="50414">
                  <c:v>29.873999999999999</c:v>
                </c:pt>
                <c:pt idx="50415">
                  <c:v>29.873999999999999</c:v>
                </c:pt>
                <c:pt idx="50416">
                  <c:v>29.873999999999999</c:v>
                </c:pt>
                <c:pt idx="50417">
                  <c:v>29.873999999999999</c:v>
                </c:pt>
                <c:pt idx="50418">
                  <c:v>29.873999999999999</c:v>
                </c:pt>
                <c:pt idx="50419">
                  <c:v>29.873999999999999</c:v>
                </c:pt>
                <c:pt idx="50420">
                  <c:v>29.873999999999999</c:v>
                </c:pt>
                <c:pt idx="50421">
                  <c:v>29.873999999999999</c:v>
                </c:pt>
                <c:pt idx="50422">
                  <c:v>29.873999999999999</c:v>
                </c:pt>
                <c:pt idx="50423">
                  <c:v>29.873999999999999</c:v>
                </c:pt>
                <c:pt idx="50424">
                  <c:v>29.873999999999999</c:v>
                </c:pt>
                <c:pt idx="50425">
                  <c:v>29.873999999999999</c:v>
                </c:pt>
                <c:pt idx="50426">
                  <c:v>29.873999999999999</c:v>
                </c:pt>
                <c:pt idx="50427">
                  <c:v>29.873999999999999</c:v>
                </c:pt>
                <c:pt idx="50428">
                  <c:v>29.873999999999999</c:v>
                </c:pt>
                <c:pt idx="50429">
                  <c:v>29.873999999999999</c:v>
                </c:pt>
                <c:pt idx="50430">
                  <c:v>29.873999999999999</c:v>
                </c:pt>
                <c:pt idx="50431">
                  <c:v>29.873999999999999</c:v>
                </c:pt>
                <c:pt idx="50432">
                  <c:v>29.873999999999999</c:v>
                </c:pt>
                <c:pt idx="50433">
                  <c:v>29.873999999999999</c:v>
                </c:pt>
                <c:pt idx="50434">
                  <c:v>29.873999999999999</c:v>
                </c:pt>
                <c:pt idx="50435">
                  <c:v>29.873999999999999</c:v>
                </c:pt>
                <c:pt idx="50436">
                  <c:v>29.873999999999999</c:v>
                </c:pt>
                <c:pt idx="50437">
                  <c:v>29.873999999999999</c:v>
                </c:pt>
                <c:pt idx="50438">
                  <c:v>29.873999999999999</c:v>
                </c:pt>
                <c:pt idx="50439">
                  <c:v>29.873999999999999</c:v>
                </c:pt>
                <c:pt idx="50440">
                  <c:v>29.873999999999999</c:v>
                </c:pt>
                <c:pt idx="50441">
                  <c:v>29.873999999999999</c:v>
                </c:pt>
                <c:pt idx="50442">
                  <c:v>29.873999999999999</c:v>
                </c:pt>
                <c:pt idx="50443">
                  <c:v>29.873999999999999</c:v>
                </c:pt>
                <c:pt idx="50444">
                  <c:v>29.873999999999999</c:v>
                </c:pt>
                <c:pt idx="50445">
                  <c:v>29.873999999999999</c:v>
                </c:pt>
                <c:pt idx="50446">
                  <c:v>29.873999999999999</c:v>
                </c:pt>
                <c:pt idx="50447">
                  <c:v>29.873999999999999</c:v>
                </c:pt>
                <c:pt idx="50448">
                  <c:v>29.873999999999999</c:v>
                </c:pt>
                <c:pt idx="50449">
                  <c:v>29.873999999999999</c:v>
                </c:pt>
                <c:pt idx="50450">
                  <c:v>29.873999999999999</c:v>
                </c:pt>
                <c:pt idx="50451">
                  <c:v>29.873999999999999</c:v>
                </c:pt>
                <c:pt idx="50452">
                  <c:v>29.873999999999999</c:v>
                </c:pt>
                <c:pt idx="50453">
                  <c:v>29.873999999999999</c:v>
                </c:pt>
                <c:pt idx="50454">
                  <c:v>29.873999999999999</c:v>
                </c:pt>
                <c:pt idx="50455">
                  <c:v>29.873999999999999</c:v>
                </c:pt>
                <c:pt idx="50456">
                  <c:v>29.873999999999999</c:v>
                </c:pt>
                <c:pt idx="50457">
                  <c:v>29.873999999999999</c:v>
                </c:pt>
                <c:pt idx="50458">
                  <c:v>29.873999999999999</c:v>
                </c:pt>
                <c:pt idx="50459">
                  <c:v>29.873999999999999</c:v>
                </c:pt>
                <c:pt idx="50460">
                  <c:v>29.873999999999999</c:v>
                </c:pt>
                <c:pt idx="50461">
                  <c:v>29.873999999999999</c:v>
                </c:pt>
                <c:pt idx="50462">
                  <c:v>29.873999999999999</c:v>
                </c:pt>
                <c:pt idx="50463">
                  <c:v>29.873999999999999</c:v>
                </c:pt>
                <c:pt idx="50464">
                  <c:v>29.873999999999999</c:v>
                </c:pt>
                <c:pt idx="50465">
                  <c:v>29.873999999999999</c:v>
                </c:pt>
                <c:pt idx="50466">
                  <c:v>29.873999999999999</c:v>
                </c:pt>
                <c:pt idx="50467">
                  <c:v>29.873999999999999</c:v>
                </c:pt>
                <c:pt idx="50468">
                  <c:v>29.873999999999999</c:v>
                </c:pt>
                <c:pt idx="50469">
                  <c:v>29.873999999999999</c:v>
                </c:pt>
                <c:pt idx="50470">
                  <c:v>29.873999999999999</c:v>
                </c:pt>
                <c:pt idx="50471">
                  <c:v>29.873999999999999</c:v>
                </c:pt>
                <c:pt idx="50472">
                  <c:v>29.873999999999999</c:v>
                </c:pt>
                <c:pt idx="50473">
                  <c:v>29.873999999999999</c:v>
                </c:pt>
                <c:pt idx="50474">
                  <c:v>29.873999999999999</c:v>
                </c:pt>
                <c:pt idx="50475">
                  <c:v>29.873999999999999</c:v>
                </c:pt>
                <c:pt idx="50476">
                  <c:v>29.873999999999999</c:v>
                </c:pt>
                <c:pt idx="50477">
                  <c:v>29.873999999999999</c:v>
                </c:pt>
                <c:pt idx="50478">
                  <c:v>29.873999999999999</c:v>
                </c:pt>
                <c:pt idx="50479">
                  <c:v>29.873999999999999</c:v>
                </c:pt>
                <c:pt idx="50480">
                  <c:v>29.873999999999999</c:v>
                </c:pt>
                <c:pt idx="50481">
                  <c:v>29.873999999999999</c:v>
                </c:pt>
                <c:pt idx="50482">
                  <c:v>29.873999999999999</c:v>
                </c:pt>
                <c:pt idx="50483">
                  <c:v>29.873999999999999</c:v>
                </c:pt>
                <c:pt idx="50484">
                  <c:v>29.873999999999999</c:v>
                </c:pt>
                <c:pt idx="50485">
                  <c:v>29.873999999999999</c:v>
                </c:pt>
                <c:pt idx="50486">
                  <c:v>29.873999999999999</c:v>
                </c:pt>
                <c:pt idx="50487">
                  <c:v>29.873999999999999</c:v>
                </c:pt>
                <c:pt idx="50488">
                  <c:v>29.873999999999999</c:v>
                </c:pt>
                <c:pt idx="50489">
                  <c:v>29.873999999999999</c:v>
                </c:pt>
                <c:pt idx="50490">
                  <c:v>29.873999999999999</c:v>
                </c:pt>
                <c:pt idx="50491">
                  <c:v>29.873999999999999</c:v>
                </c:pt>
                <c:pt idx="50492">
                  <c:v>29.873999999999999</c:v>
                </c:pt>
                <c:pt idx="50493">
                  <c:v>29.873999999999999</c:v>
                </c:pt>
                <c:pt idx="50494">
                  <c:v>29.873999999999999</c:v>
                </c:pt>
                <c:pt idx="50495">
                  <c:v>29.873999999999999</c:v>
                </c:pt>
                <c:pt idx="50496">
                  <c:v>29.873999999999999</c:v>
                </c:pt>
                <c:pt idx="50497">
                  <c:v>29.873999999999999</c:v>
                </c:pt>
                <c:pt idx="50498">
                  <c:v>29.873999999999999</c:v>
                </c:pt>
                <c:pt idx="50499">
                  <c:v>29.873999999999999</c:v>
                </c:pt>
                <c:pt idx="50500">
                  <c:v>29.873999999999999</c:v>
                </c:pt>
                <c:pt idx="50501">
                  <c:v>29.873999999999999</c:v>
                </c:pt>
                <c:pt idx="50502">
                  <c:v>29.873999999999999</c:v>
                </c:pt>
                <c:pt idx="50503">
                  <c:v>29.873999999999999</c:v>
                </c:pt>
                <c:pt idx="50504">
                  <c:v>29.873999999999999</c:v>
                </c:pt>
                <c:pt idx="50505">
                  <c:v>29.873999999999999</c:v>
                </c:pt>
                <c:pt idx="50506">
                  <c:v>29.873999999999999</c:v>
                </c:pt>
                <c:pt idx="50507">
                  <c:v>29.873999999999999</c:v>
                </c:pt>
                <c:pt idx="50508">
                  <c:v>29.873999999999999</c:v>
                </c:pt>
                <c:pt idx="50509">
                  <c:v>29.873999999999999</c:v>
                </c:pt>
                <c:pt idx="50510">
                  <c:v>29.873999999999999</c:v>
                </c:pt>
                <c:pt idx="50511">
                  <c:v>29.873999999999999</c:v>
                </c:pt>
                <c:pt idx="50512">
                  <c:v>29.873999999999999</c:v>
                </c:pt>
                <c:pt idx="50513">
                  <c:v>29.873999999999999</c:v>
                </c:pt>
                <c:pt idx="50514">
                  <c:v>29.873999999999999</c:v>
                </c:pt>
                <c:pt idx="50515">
                  <c:v>29.873999999999999</c:v>
                </c:pt>
                <c:pt idx="50516">
                  <c:v>29.873999999999999</c:v>
                </c:pt>
                <c:pt idx="50517">
                  <c:v>29.873999999999999</c:v>
                </c:pt>
                <c:pt idx="50518">
                  <c:v>29.873999999999999</c:v>
                </c:pt>
                <c:pt idx="50519">
                  <c:v>29.873999999999999</c:v>
                </c:pt>
                <c:pt idx="50520">
                  <c:v>29.873999999999999</c:v>
                </c:pt>
                <c:pt idx="50521">
                  <c:v>29.873999999999999</c:v>
                </c:pt>
                <c:pt idx="50522">
                  <c:v>29.873999999999999</c:v>
                </c:pt>
                <c:pt idx="50523">
                  <c:v>29.873999999999999</c:v>
                </c:pt>
                <c:pt idx="50524">
                  <c:v>29.873999999999999</c:v>
                </c:pt>
                <c:pt idx="50525">
                  <c:v>29.873999999999999</c:v>
                </c:pt>
                <c:pt idx="50526">
                  <c:v>29.873999999999999</c:v>
                </c:pt>
                <c:pt idx="50527">
                  <c:v>29.873999999999999</c:v>
                </c:pt>
                <c:pt idx="50528">
                  <c:v>29.873999999999999</c:v>
                </c:pt>
                <c:pt idx="50529">
                  <c:v>29.873999999999999</c:v>
                </c:pt>
                <c:pt idx="50530">
                  <c:v>29.873999999999999</c:v>
                </c:pt>
                <c:pt idx="50531">
                  <c:v>29.873999999999999</c:v>
                </c:pt>
                <c:pt idx="50532">
                  <c:v>29.873999999999999</c:v>
                </c:pt>
                <c:pt idx="50533">
                  <c:v>29.873999999999999</c:v>
                </c:pt>
                <c:pt idx="50534">
                  <c:v>29.873999999999999</c:v>
                </c:pt>
                <c:pt idx="50535">
                  <c:v>29.873999999999999</c:v>
                </c:pt>
                <c:pt idx="50536">
                  <c:v>29.873999999999999</c:v>
                </c:pt>
                <c:pt idx="50537">
                  <c:v>29.873999999999999</c:v>
                </c:pt>
                <c:pt idx="50538">
                  <c:v>29.873999999999999</c:v>
                </c:pt>
                <c:pt idx="50539">
                  <c:v>29.873999999999999</c:v>
                </c:pt>
                <c:pt idx="50540">
                  <c:v>29.873999999999999</c:v>
                </c:pt>
                <c:pt idx="50541">
                  <c:v>29.873999999999999</c:v>
                </c:pt>
                <c:pt idx="50542">
                  <c:v>29.873999999999999</c:v>
                </c:pt>
                <c:pt idx="50543">
                  <c:v>29.873999999999999</c:v>
                </c:pt>
                <c:pt idx="50544">
                  <c:v>29.873999999999999</c:v>
                </c:pt>
                <c:pt idx="50545">
                  <c:v>29.873999999999999</c:v>
                </c:pt>
                <c:pt idx="50546">
                  <c:v>29.873999999999999</c:v>
                </c:pt>
                <c:pt idx="50547">
                  <c:v>29.873999999999999</c:v>
                </c:pt>
                <c:pt idx="50548">
                  <c:v>29.873999999999999</c:v>
                </c:pt>
                <c:pt idx="50549">
                  <c:v>29.873999999999999</c:v>
                </c:pt>
                <c:pt idx="50550">
                  <c:v>29.873999999999999</c:v>
                </c:pt>
                <c:pt idx="50551">
                  <c:v>29.873999999999999</c:v>
                </c:pt>
                <c:pt idx="50552">
                  <c:v>29.873999999999999</c:v>
                </c:pt>
                <c:pt idx="50553">
                  <c:v>29.873999999999999</c:v>
                </c:pt>
                <c:pt idx="50554">
                  <c:v>29.873999999999999</c:v>
                </c:pt>
                <c:pt idx="50555">
                  <c:v>29.873999999999999</c:v>
                </c:pt>
                <c:pt idx="50556">
                  <c:v>29.873999999999999</c:v>
                </c:pt>
                <c:pt idx="50557">
                  <c:v>29.873999999999999</c:v>
                </c:pt>
                <c:pt idx="50558">
                  <c:v>29.873999999999999</c:v>
                </c:pt>
                <c:pt idx="50559">
                  <c:v>29.873999999999999</c:v>
                </c:pt>
                <c:pt idx="50560">
                  <c:v>29.873999999999999</c:v>
                </c:pt>
                <c:pt idx="50561">
                  <c:v>29.873999999999999</c:v>
                </c:pt>
                <c:pt idx="50562">
                  <c:v>29.873999999999999</c:v>
                </c:pt>
                <c:pt idx="50563">
                  <c:v>29.873999999999999</c:v>
                </c:pt>
                <c:pt idx="50564">
                  <c:v>29.873999999999999</c:v>
                </c:pt>
                <c:pt idx="50565">
                  <c:v>29.873999999999999</c:v>
                </c:pt>
                <c:pt idx="50566">
                  <c:v>29.873999999999999</c:v>
                </c:pt>
                <c:pt idx="50567">
                  <c:v>29.873999999999999</c:v>
                </c:pt>
                <c:pt idx="50568">
                  <c:v>29.873999999999999</c:v>
                </c:pt>
                <c:pt idx="50569">
                  <c:v>29.873999999999999</c:v>
                </c:pt>
                <c:pt idx="50570">
                  <c:v>29.873999999999999</c:v>
                </c:pt>
                <c:pt idx="50571">
                  <c:v>29.873999999999999</c:v>
                </c:pt>
                <c:pt idx="50572">
                  <c:v>29.873999999999999</c:v>
                </c:pt>
                <c:pt idx="50573">
                  <c:v>29.873999999999999</c:v>
                </c:pt>
                <c:pt idx="50574">
                  <c:v>29.873999999999999</c:v>
                </c:pt>
                <c:pt idx="50575">
                  <c:v>29.873999999999999</c:v>
                </c:pt>
                <c:pt idx="50576">
                  <c:v>29.873999999999999</c:v>
                </c:pt>
                <c:pt idx="50577">
                  <c:v>29.873999999999999</c:v>
                </c:pt>
                <c:pt idx="50578">
                  <c:v>29.873999999999999</c:v>
                </c:pt>
                <c:pt idx="50579">
                  <c:v>29.873999999999999</c:v>
                </c:pt>
                <c:pt idx="50580">
                  <c:v>29.873999999999999</c:v>
                </c:pt>
                <c:pt idx="50581">
                  <c:v>29.873999999999999</c:v>
                </c:pt>
                <c:pt idx="50582">
                  <c:v>29.873999999999999</c:v>
                </c:pt>
                <c:pt idx="50583">
                  <c:v>29.873999999999999</c:v>
                </c:pt>
                <c:pt idx="50584">
                  <c:v>29.873999999999999</c:v>
                </c:pt>
                <c:pt idx="50585">
                  <c:v>29.873999999999999</c:v>
                </c:pt>
                <c:pt idx="50586">
                  <c:v>29.873999999999999</c:v>
                </c:pt>
                <c:pt idx="50587">
                  <c:v>29.873999999999999</c:v>
                </c:pt>
                <c:pt idx="50588">
                  <c:v>29.873999999999999</c:v>
                </c:pt>
                <c:pt idx="50589">
                  <c:v>29.873999999999999</c:v>
                </c:pt>
                <c:pt idx="50590">
                  <c:v>29.873999999999999</c:v>
                </c:pt>
                <c:pt idx="50591">
                  <c:v>29.873999999999999</c:v>
                </c:pt>
                <c:pt idx="50592">
                  <c:v>29.873999999999999</c:v>
                </c:pt>
                <c:pt idx="50593">
                  <c:v>29.873999999999999</c:v>
                </c:pt>
                <c:pt idx="50594">
                  <c:v>29.873999999999999</c:v>
                </c:pt>
                <c:pt idx="50595">
                  <c:v>29.873999999999999</c:v>
                </c:pt>
                <c:pt idx="50596">
                  <c:v>29.873999999999999</c:v>
                </c:pt>
                <c:pt idx="50597">
                  <c:v>29.873999999999999</c:v>
                </c:pt>
                <c:pt idx="50598">
                  <c:v>29.873999999999999</c:v>
                </c:pt>
                <c:pt idx="50599">
                  <c:v>29.873999999999999</c:v>
                </c:pt>
                <c:pt idx="50600">
                  <c:v>29.873999999999999</c:v>
                </c:pt>
                <c:pt idx="50601">
                  <c:v>29.873999999999999</c:v>
                </c:pt>
                <c:pt idx="50602">
                  <c:v>29.873999999999999</c:v>
                </c:pt>
                <c:pt idx="50603">
                  <c:v>29.873999999999999</c:v>
                </c:pt>
                <c:pt idx="50604">
                  <c:v>29.873999999999999</c:v>
                </c:pt>
                <c:pt idx="50605">
                  <c:v>29.873999999999999</c:v>
                </c:pt>
                <c:pt idx="50606">
                  <c:v>29.873999999999999</c:v>
                </c:pt>
                <c:pt idx="50607">
                  <c:v>29.873999999999999</c:v>
                </c:pt>
                <c:pt idx="50608">
                  <c:v>29.873999999999999</c:v>
                </c:pt>
                <c:pt idx="50609">
                  <c:v>29.873999999999999</c:v>
                </c:pt>
                <c:pt idx="50610">
                  <c:v>29.873999999999999</c:v>
                </c:pt>
                <c:pt idx="50611">
                  <c:v>29.873999999999999</c:v>
                </c:pt>
                <c:pt idx="50612">
                  <c:v>29.873999999999999</c:v>
                </c:pt>
                <c:pt idx="50613">
                  <c:v>29.873999999999999</c:v>
                </c:pt>
                <c:pt idx="50614">
                  <c:v>29.873999999999999</c:v>
                </c:pt>
                <c:pt idx="50615">
                  <c:v>29.873999999999999</c:v>
                </c:pt>
                <c:pt idx="50616">
                  <c:v>29.873999999999999</c:v>
                </c:pt>
                <c:pt idx="50617">
                  <c:v>29.873999999999999</c:v>
                </c:pt>
                <c:pt idx="50618">
                  <c:v>29.873999999999999</c:v>
                </c:pt>
                <c:pt idx="50619">
                  <c:v>29.873999999999999</c:v>
                </c:pt>
                <c:pt idx="50620">
                  <c:v>29.873999999999999</c:v>
                </c:pt>
                <c:pt idx="50621">
                  <c:v>29.873999999999999</c:v>
                </c:pt>
                <c:pt idx="50622">
                  <c:v>29.873999999999999</c:v>
                </c:pt>
                <c:pt idx="50623">
                  <c:v>29.873999999999999</c:v>
                </c:pt>
                <c:pt idx="50624">
                  <c:v>29.873999999999999</c:v>
                </c:pt>
                <c:pt idx="50625">
                  <c:v>29.873999999999999</c:v>
                </c:pt>
                <c:pt idx="50626">
                  <c:v>29.873999999999999</c:v>
                </c:pt>
                <c:pt idx="50627">
                  <c:v>29.873999999999999</c:v>
                </c:pt>
                <c:pt idx="50628">
                  <c:v>29.873999999999999</c:v>
                </c:pt>
                <c:pt idx="50629">
                  <c:v>29.873999999999999</c:v>
                </c:pt>
                <c:pt idx="50630">
                  <c:v>29.873999999999999</c:v>
                </c:pt>
                <c:pt idx="50631">
                  <c:v>29.873999999999999</c:v>
                </c:pt>
                <c:pt idx="50632">
                  <c:v>29.873999999999999</c:v>
                </c:pt>
                <c:pt idx="50633">
                  <c:v>29.873999999999999</c:v>
                </c:pt>
                <c:pt idx="50634">
                  <c:v>29.873999999999999</c:v>
                </c:pt>
                <c:pt idx="50635">
                  <c:v>29.873999999999999</c:v>
                </c:pt>
                <c:pt idx="50636">
                  <c:v>29.873999999999999</c:v>
                </c:pt>
                <c:pt idx="50637">
                  <c:v>29.873999999999999</c:v>
                </c:pt>
                <c:pt idx="50638">
                  <c:v>29.873999999999999</c:v>
                </c:pt>
                <c:pt idx="50639">
                  <c:v>29.873999999999999</c:v>
                </c:pt>
                <c:pt idx="50640">
                  <c:v>29.873999999999999</c:v>
                </c:pt>
                <c:pt idx="50641">
                  <c:v>29.873999999999999</c:v>
                </c:pt>
                <c:pt idx="50642">
                  <c:v>29.873999999999999</c:v>
                </c:pt>
                <c:pt idx="50643">
                  <c:v>29.873999999999999</c:v>
                </c:pt>
                <c:pt idx="50644">
                  <c:v>29.873999999999999</c:v>
                </c:pt>
                <c:pt idx="50645">
                  <c:v>29.873999999999999</c:v>
                </c:pt>
                <c:pt idx="50646">
                  <c:v>29.873999999999999</c:v>
                </c:pt>
                <c:pt idx="50647">
                  <c:v>29.873999999999999</c:v>
                </c:pt>
                <c:pt idx="50648">
                  <c:v>29.873999999999999</c:v>
                </c:pt>
                <c:pt idx="50649">
                  <c:v>29.873999999999999</c:v>
                </c:pt>
                <c:pt idx="50650">
                  <c:v>29.873999999999999</c:v>
                </c:pt>
                <c:pt idx="50651">
                  <c:v>29.873999999999999</c:v>
                </c:pt>
                <c:pt idx="50652">
                  <c:v>29.873999999999999</c:v>
                </c:pt>
                <c:pt idx="50653">
                  <c:v>29.873999999999999</c:v>
                </c:pt>
                <c:pt idx="50654">
                  <c:v>29.873999999999999</c:v>
                </c:pt>
                <c:pt idx="50655">
                  <c:v>29.873999999999999</c:v>
                </c:pt>
                <c:pt idx="50656">
                  <c:v>29.873999999999999</c:v>
                </c:pt>
                <c:pt idx="50657">
                  <c:v>29.873999999999999</c:v>
                </c:pt>
                <c:pt idx="50658">
                  <c:v>29.873999999999999</c:v>
                </c:pt>
                <c:pt idx="50659">
                  <c:v>29.873999999999999</c:v>
                </c:pt>
                <c:pt idx="50660">
                  <c:v>29.873999999999999</c:v>
                </c:pt>
                <c:pt idx="50661">
                  <c:v>29.873999999999999</c:v>
                </c:pt>
                <c:pt idx="50662">
                  <c:v>29.873999999999999</c:v>
                </c:pt>
                <c:pt idx="50663">
                  <c:v>29.873999999999999</c:v>
                </c:pt>
                <c:pt idx="50664">
                  <c:v>29.873999999999999</c:v>
                </c:pt>
                <c:pt idx="50665">
                  <c:v>29.873999999999999</c:v>
                </c:pt>
                <c:pt idx="50666">
                  <c:v>29.873999999999999</c:v>
                </c:pt>
                <c:pt idx="50667">
                  <c:v>29.873999999999999</c:v>
                </c:pt>
                <c:pt idx="50668">
                  <c:v>29.873999999999999</c:v>
                </c:pt>
                <c:pt idx="50669">
                  <c:v>29.873999999999999</c:v>
                </c:pt>
                <c:pt idx="50670">
                  <c:v>29.873999999999999</c:v>
                </c:pt>
                <c:pt idx="50671">
                  <c:v>29.873999999999999</c:v>
                </c:pt>
                <c:pt idx="50672">
                  <c:v>29.873999999999999</c:v>
                </c:pt>
                <c:pt idx="50673">
                  <c:v>29.873999999999999</c:v>
                </c:pt>
                <c:pt idx="50674">
                  <c:v>29.873999999999999</c:v>
                </c:pt>
                <c:pt idx="50675">
                  <c:v>29.873999999999999</c:v>
                </c:pt>
                <c:pt idx="50676">
                  <c:v>29.873999999999999</c:v>
                </c:pt>
                <c:pt idx="50677">
                  <c:v>29.873999999999999</c:v>
                </c:pt>
                <c:pt idx="50678">
                  <c:v>29.873999999999999</c:v>
                </c:pt>
                <c:pt idx="50679">
                  <c:v>29.873999999999999</c:v>
                </c:pt>
                <c:pt idx="50680">
                  <c:v>29.873999999999999</c:v>
                </c:pt>
                <c:pt idx="50681">
                  <c:v>29.873999999999999</c:v>
                </c:pt>
                <c:pt idx="50682">
                  <c:v>29.873999999999999</c:v>
                </c:pt>
                <c:pt idx="50683">
                  <c:v>29.873999999999999</c:v>
                </c:pt>
                <c:pt idx="50684">
                  <c:v>29.873999999999999</c:v>
                </c:pt>
                <c:pt idx="50685">
                  <c:v>29.873999999999999</c:v>
                </c:pt>
                <c:pt idx="50686">
                  <c:v>29.873999999999999</c:v>
                </c:pt>
                <c:pt idx="50687">
                  <c:v>29.873999999999999</c:v>
                </c:pt>
                <c:pt idx="50688">
                  <c:v>29.873999999999999</c:v>
                </c:pt>
                <c:pt idx="50689">
                  <c:v>29.873999999999999</c:v>
                </c:pt>
                <c:pt idx="50690">
                  <c:v>29.873999999999999</c:v>
                </c:pt>
                <c:pt idx="50691">
                  <c:v>29.873999999999999</c:v>
                </c:pt>
                <c:pt idx="50692">
                  <c:v>29.873999999999999</c:v>
                </c:pt>
                <c:pt idx="50693">
                  <c:v>29.873999999999999</c:v>
                </c:pt>
                <c:pt idx="50694">
                  <c:v>29.873999999999999</c:v>
                </c:pt>
                <c:pt idx="50695">
                  <c:v>29.873999999999999</c:v>
                </c:pt>
                <c:pt idx="50696">
                  <c:v>29.873999999999999</c:v>
                </c:pt>
                <c:pt idx="50697">
                  <c:v>29.873999999999999</c:v>
                </c:pt>
                <c:pt idx="50698">
                  <c:v>29.873999999999999</c:v>
                </c:pt>
                <c:pt idx="50699">
                  <c:v>29.873999999999999</c:v>
                </c:pt>
                <c:pt idx="50700">
                  <c:v>29.873999999999999</c:v>
                </c:pt>
                <c:pt idx="50701">
                  <c:v>29.873999999999999</c:v>
                </c:pt>
                <c:pt idx="50702">
                  <c:v>29.873999999999999</c:v>
                </c:pt>
                <c:pt idx="50703">
                  <c:v>29.873999999999999</c:v>
                </c:pt>
                <c:pt idx="50704">
                  <c:v>29.873999999999999</c:v>
                </c:pt>
                <c:pt idx="50705">
                  <c:v>29.873999999999999</c:v>
                </c:pt>
                <c:pt idx="50706">
                  <c:v>29.873999999999999</c:v>
                </c:pt>
                <c:pt idx="50707">
                  <c:v>29.873999999999999</c:v>
                </c:pt>
                <c:pt idx="50708">
                  <c:v>29.873999999999999</c:v>
                </c:pt>
                <c:pt idx="50709">
                  <c:v>29.873999999999999</c:v>
                </c:pt>
                <c:pt idx="50710">
                  <c:v>29.873999999999999</c:v>
                </c:pt>
                <c:pt idx="50711">
                  <c:v>29.873999999999999</c:v>
                </c:pt>
                <c:pt idx="50712">
                  <c:v>29.873999999999999</c:v>
                </c:pt>
                <c:pt idx="50713">
                  <c:v>29.873999999999999</c:v>
                </c:pt>
                <c:pt idx="50714">
                  <c:v>29.873999999999999</c:v>
                </c:pt>
                <c:pt idx="50715">
                  <c:v>29.873999999999999</c:v>
                </c:pt>
                <c:pt idx="50716">
                  <c:v>29.873999999999999</c:v>
                </c:pt>
                <c:pt idx="50717">
                  <c:v>29.873999999999999</c:v>
                </c:pt>
                <c:pt idx="50718">
                  <c:v>29.873999999999999</c:v>
                </c:pt>
                <c:pt idx="50719">
                  <c:v>29.873999999999999</c:v>
                </c:pt>
                <c:pt idx="50720">
                  <c:v>29.873999999999999</c:v>
                </c:pt>
                <c:pt idx="50721">
                  <c:v>29.873999999999999</c:v>
                </c:pt>
                <c:pt idx="50722">
                  <c:v>29.873999999999999</c:v>
                </c:pt>
                <c:pt idx="50723">
                  <c:v>29.873999999999999</c:v>
                </c:pt>
                <c:pt idx="50724">
                  <c:v>29.873999999999999</c:v>
                </c:pt>
                <c:pt idx="50725">
                  <c:v>29.873999999999999</c:v>
                </c:pt>
                <c:pt idx="50726">
                  <c:v>29.873999999999999</c:v>
                </c:pt>
                <c:pt idx="50727">
                  <c:v>29.873999999999999</c:v>
                </c:pt>
                <c:pt idx="50728">
                  <c:v>29.873999999999999</c:v>
                </c:pt>
                <c:pt idx="50729">
                  <c:v>29.873999999999999</c:v>
                </c:pt>
                <c:pt idx="50730">
                  <c:v>29.873999999999999</c:v>
                </c:pt>
                <c:pt idx="50731">
                  <c:v>29.873999999999999</c:v>
                </c:pt>
                <c:pt idx="50732">
                  <c:v>29.873999999999999</c:v>
                </c:pt>
                <c:pt idx="50733">
                  <c:v>29.873999999999999</c:v>
                </c:pt>
                <c:pt idx="50734">
                  <c:v>29.873999999999999</c:v>
                </c:pt>
                <c:pt idx="50735">
                  <c:v>29.873999999999999</c:v>
                </c:pt>
                <c:pt idx="50736">
                  <c:v>29.873999999999999</c:v>
                </c:pt>
                <c:pt idx="50737">
                  <c:v>29.873999999999999</c:v>
                </c:pt>
                <c:pt idx="50738">
                  <c:v>29.873999999999999</c:v>
                </c:pt>
                <c:pt idx="50739">
                  <c:v>29.873999999999999</c:v>
                </c:pt>
                <c:pt idx="50740">
                  <c:v>29.873999999999999</c:v>
                </c:pt>
                <c:pt idx="50741">
                  <c:v>29.873999999999999</c:v>
                </c:pt>
                <c:pt idx="50742">
                  <c:v>29.873999999999999</c:v>
                </c:pt>
                <c:pt idx="50743">
                  <c:v>29.873999999999999</c:v>
                </c:pt>
                <c:pt idx="50744">
                  <c:v>29.873999999999999</c:v>
                </c:pt>
                <c:pt idx="50745">
                  <c:v>29.873999999999999</c:v>
                </c:pt>
                <c:pt idx="50746">
                  <c:v>29.873999999999999</c:v>
                </c:pt>
                <c:pt idx="50747">
                  <c:v>29.873999999999999</c:v>
                </c:pt>
                <c:pt idx="50748">
                  <c:v>29.873999999999999</c:v>
                </c:pt>
                <c:pt idx="50749">
                  <c:v>29.873999999999999</c:v>
                </c:pt>
                <c:pt idx="50750">
                  <c:v>29.873999999999999</c:v>
                </c:pt>
                <c:pt idx="50751">
                  <c:v>29.873999999999999</c:v>
                </c:pt>
                <c:pt idx="50752">
                  <c:v>29.873999999999999</c:v>
                </c:pt>
                <c:pt idx="50753">
                  <c:v>29.873999999999999</c:v>
                </c:pt>
                <c:pt idx="50754">
                  <c:v>29.873999999999999</c:v>
                </c:pt>
                <c:pt idx="50755">
                  <c:v>29.873999999999999</c:v>
                </c:pt>
                <c:pt idx="50756">
                  <c:v>29.873999999999999</c:v>
                </c:pt>
                <c:pt idx="50757">
                  <c:v>29.873999999999999</c:v>
                </c:pt>
                <c:pt idx="50758">
                  <c:v>29.873999999999999</c:v>
                </c:pt>
                <c:pt idx="50759">
                  <c:v>29.873999999999999</c:v>
                </c:pt>
                <c:pt idx="50760">
                  <c:v>29.873999999999999</c:v>
                </c:pt>
                <c:pt idx="50761">
                  <c:v>29.873999999999999</c:v>
                </c:pt>
                <c:pt idx="50762">
                  <c:v>29.873999999999999</c:v>
                </c:pt>
                <c:pt idx="50763">
                  <c:v>29.873999999999999</c:v>
                </c:pt>
                <c:pt idx="50764">
                  <c:v>29.873999999999999</c:v>
                </c:pt>
                <c:pt idx="50765">
                  <c:v>29.873999999999999</c:v>
                </c:pt>
                <c:pt idx="50766">
                  <c:v>29.873999999999999</c:v>
                </c:pt>
                <c:pt idx="50767">
                  <c:v>29.873999999999999</c:v>
                </c:pt>
                <c:pt idx="50768">
                  <c:v>29.873999999999999</c:v>
                </c:pt>
                <c:pt idx="50769">
                  <c:v>29.873999999999999</c:v>
                </c:pt>
                <c:pt idx="50770">
                  <c:v>29.873999999999999</c:v>
                </c:pt>
                <c:pt idx="50771">
                  <c:v>29.873999999999999</c:v>
                </c:pt>
                <c:pt idx="50772">
                  <c:v>29.873999999999999</c:v>
                </c:pt>
                <c:pt idx="50773">
                  <c:v>29.873999999999999</c:v>
                </c:pt>
                <c:pt idx="50774">
                  <c:v>29.873999999999999</c:v>
                </c:pt>
                <c:pt idx="50775">
                  <c:v>29.873999999999999</c:v>
                </c:pt>
                <c:pt idx="50776">
                  <c:v>29.873999999999999</c:v>
                </c:pt>
                <c:pt idx="50777">
                  <c:v>29.873999999999999</c:v>
                </c:pt>
                <c:pt idx="50778">
                  <c:v>29.873999999999999</c:v>
                </c:pt>
                <c:pt idx="50779">
                  <c:v>29.873999999999999</c:v>
                </c:pt>
                <c:pt idx="50780">
                  <c:v>29.873999999999999</c:v>
                </c:pt>
                <c:pt idx="50781">
                  <c:v>29.873999999999999</c:v>
                </c:pt>
                <c:pt idx="50782">
                  <c:v>29.873999999999999</c:v>
                </c:pt>
                <c:pt idx="50783">
                  <c:v>29.873999999999999</c:v>
                </c:pt>
                <c:pt idx="50784">
                  <c:v>29.873999999999999</c:v>
                </c:pt>
                <c:pt idx="50785">
                  <c:v>29.873999999999999</c:v>
                </c:pt>
                <c:pt idx="50786">
                  <c:v>29.873999999999999</c:v>
                </c:pt>
                <c:pt idx="50787">
                  <c:v>29.873999999999999</c:v>
                </c:pt>
                <c:pt idx="50788">
                  <c:v>29.873999999999999</c:v>
                </c:pt>
                <c:pt idx="50789">
                  <c:v>29.873999999999999</c:v>
                </c:pt>
                <c:pt idx="50790">
                  <c:v>29.873999999999999</c:v>
                </c:pt>
                <c:pt idx="50791">
                  <c:v>29.873999999999999</c:v>
                </c:pt>
                <c:pt idx="50792">
                  <c:v>29.873999999999999</c:v>
                </c:pt>
                <c:pt idx="50793">
                  <c:v>29.873999999999999</c:v>
                </c:pt>
                <c:pt idx="50794">
                  <c:v>29.873999999999999</c:v>
                </c:pt>
                <c:pt idx="50795">
                  <c:v>29.873999999999999</c:v>
                </c:pt>
                <c:pt idx="50796">
                  <c:v>29.873999999999999</c:v>
                </c:pt>
                <c:pt idx="50797">
                  <c:v>29.873999999999999</c:v>
                </c:pt>
                <c:pt idx="50798">
                  <c:v>29.873999999999999</c:v>
                </c:pt>
                <c:pt idx="50799">
                  <c:v>29.873999999999999</c:v>
                </c:pt>
                <c:pt idx="50800">
                  <c:v>29.873999999999999</c:v>
                </c:pt>
                <c:pt idx="50801">
                  <c:v>29.873999999999999</c:v>
                </c:pt>
                <c:pt idx="50802">
                  <c:v>29.873999999999999</c:v>
                </c:pt>
                <c:pt idx="50803">
                  <c:v>29.873999999999999</c:v>
                </c:pt>
                <c:pt idx="50804">
                  <c:v>29.873999999999999</c:v>
                </c:pt>
                <c:pt idx="50805">
                  <c:v>29.873999999999999</c:v>
                </c:pt>
                <c:pt idx="50806">
                  <c:v>29.873999999999999</c:v>
                </c:pt>
                <c:pt idx="50807">
                  <c:v>29.873999999999999</c:v>
                </c:pt>
                <c:pt idx="50808">
                  <c:v>29.873999999999999</c:v>
                </c:pt>
                <c:pt idx="50809">
                  <c:v>29.873999999999999</c:v>
                </c:pt>
                <c:pt idx="50810">
                  <c:v>29.873999999999999</c:v>
                </c:pt>
                <c:pt idx="50811">
                  <c:v>29.873999999999999</c:v>
                </c:pt>
                <c:pt idx="50812">
                  <c:v>29.873999999999999</c:v>
                </c:pt>
                <c:pt idx="50813">
                  <c:v>29.873999999999999</c:v>
                </c:pt>
                <c:pt idx="50814">
                  <c:v>29.873999999999999</c:v>
                </c:pt>
                <c:pt idx="50815">
                  <c:v>29.873999999999999</c:v>
                </c:pt>
                <c:pt idx="50816">
                  <c:v>29.873999999999999</c:v>
                </c:pt>
                <c:pt idx="50817">
                  <c:v>29.873999999999999</c:v>
                </c:pt>
                <c:pt idx="50818">
                  <c:v>29.873999999999999</c:v>
                </c:pt>
                <c:pt idx="50819">
                  <c:v>29.873999999999999</c:v>
                </c:pt>
                <c:pt idx="50820">
                  <c:v>29.873999999999999</c:v>
                </c:pt>
                <c:pt idx="50821">
                  <c:v>29.873999999999999</c:v>
                </c:pt>
                <c:pt idx="50822">
                  <c:v>29.873999999999999</c:v>
                </c:pt>
                <c:pt idx="50823">
                  <c:v>29.873999999999999</c:v>
                </c:pt>
                <c:pt idx="50824">
                  <c:v>29.873999999999999</c:v>
                </c:pt>
                <c:pt idx="50825">
                  <c:v>29.873999999999999</c:v>
                </c:pt>
                <c:pt idx="50826">
                  <c:v>29.873999999999999</c:v>
                </c:pt>
                <c:pt idx="50827">
                  <c:v>29.873999999999999</c:v>
                </c:pt>
                <c:pt idx="50828">
                  <c:v>29.873999999999999</c:v>
                </c:pt>
                <c:pt idx="50829">
                  <c:v>29.873999999999999</c:v>
                </c:pt>
                <c:pt idx="50830">
                  <c:v>29.873999999999999</c:v>
                </c:pt>
                <c:pt idx="50831">
                  <c:v>29.873999999999999</c:v>
                </c:pt>
                <c:pt idx="50832">
                  <c:v>29.873999999999999</c:v>
                </c:pt>
                <c:pt idx="50833">
                  <c:v>29.873999999999999</c:v>
                </c:pt>
                <c:pt idx="50834">
                  <c:v>29.873999999999999</c:v>
                </c:pt>
                <c:pt idx="50835">
                  <c:v>29.873999999999999</c:v>
                </c:pt>
                <c:pt idx="50836">
                  <c:v>29.873999999999999</c:v>
                </c:pt>
                <c:pt idx="50837">
                  <c:v>29.873999999999999</c:v>
                </c:pt>
                <c:pt idx="50838">
                  <c:v>29.873999999999999</c:v>
                </c:pt>
                <c:pt idx="50839">
                  <c:v>29.873999999999999</c:v>
                </c:pt>
                <c:pt idx="50840">
                  <c:v>29.873999999999999</c:v>
                </c:pt>
                <c:pt idx="50841">
                  <c:v>29.873999999999999</c:v>
                </c:pt>
                <c:pt idx="50842">
                  <c:v>29.873999999999999</c:v>
                </c:pt>
                <c:pt idx="50843">
                  <c:v>29.873999999999999</c:v>
                </c:pt>
                <c:pt idx="50844">
                  <c:v>29.873999999999999</c:v>
                </c:pt>
                <c:pt idx="50845">
                  <c:v>29.873999999999999</c:v>
                </c:pt>
                <c:pt idx="50846">
                  <c:v>29.873999999999999</c:v>
                </c:pt>
                <c:pt idx="50847">
                  <c:v>29.873999999999999</c:v>
                </c:pt>
                <c:pt idx="50848">
                  <c:v>29.873999999999999</c:v>
                </c:pt>
                <c:pt idx="50849">
                  <c:v>29.873999999999999</c:v>
                </c:pt>
                <c:pt idx="50850">
                  <c:v>29.873999999999999</c:v>
                </c:pt>
                <c:pt idx="50851">
                  <c:v>29.873999999999999</c:v>
                </c:pt>
                <c:pt idx="50852">
                  <c:v>29.873999999999999</c:v>
                </c:pt>
                <c:pt idx="50853">
                  <c:v>29.873999999999999</c:v>
                </c:pt>
                <c:pt idx="50854">
                  <c:v>29.873999999999999</c:v>
                </c:pt>
                <c:pt idx="50855">
                  <c:v>29.873999999999999</c:v>
                </c:pt>
                <c:pt idx="50856">
                  <c:v>29.873999999999999</c:v>
                </c:pt>
                <c:pt idx="50857">
                  <c:v>29.873999999999999</c:v>
                </c:pt>
                <c:pt idx="50858">
                  <c:v>29.873999999999999</c:v>
                </c:pt>
                <c:pt idx="50859">
                  <c:v>29.873999999999999</c:v>
                </c:pt>
                <c:pt idx="50860">
                  <c:v>29.873999999999999</c:v>
                </c:pt>
                <c:pt idx="50861">
                  <c:v>29.873999999999999</c:v>
                </c:pt>
                <c:pt idx="50862">
                  <c:v>29.873999999999999</c:v>
                </c:pt>
                <c:pt idx="50863">
                  <c:v>29.873999999999999</c:v>
                </c:pt>
                <c:pt idx="50864">
                  <c:v>29.873999999999999</c:v>
                </c:pt>
                <c:pt idx="50865">
                  <c:v>29.873999999999999</c:v>
                </c:pt>
                <c:pt idx="50866">
                  <c:v>29.873999999999999</c:v>
                </c:pt>
                <c:pt idx="50867">
                  <c:v>29.873999999999999</c:v>
                </c:pt>
                <c:pt idx="50868">
                  <c:v>29.873999999999999</c:v>
                </c:pt>
                <c:pt idx="50869">
                  <c:v>29.873999999999999</c:v>
                </c:pt>
                <c:pt idx="50870">
                  <c:v>29.873999999999999</c:v>
                </c:pt>
                <c:pt idx="50871">
                  <c:v>29.873999999999999</c:v>
                </c:pt>
                <c:pt idx="50872">
                  <c:v>29.873999999999999</c:v>
                </c:pt>
                <c:pt idx="50873">
                  <c:v>29.873999999999999</c:v>
                </c:pt>
                <c:pt idx="50874">
                  <c:v>29.873999999999999</c:v>
                </c:pt>
                <c:pt idx="50875">
                  <c:v>29.873999999999999</c:v>
                </c:pt>
                <c:pt idx="50876">
                  <c:v>29.873999999999999</c:v>
                </c:pt>
                <c:pt idx="50877">
                  <c:v>29.873999999999999</c:v>
                </c:pt>
                <c:pt idx="50878">
                  <c:v>29.873999999999999</c:v>
                </c:pt>
                <c:pt idx="50879">
                  <c:v>29.873999999999999</c:v>
                </c:pt>
                <c:pt idx="50880">
                  <c:v>29.873999999999999</c:v>
                </c:pt>
                <c:pt idx="50881">
                  <c:v>29.873999999999999</c:v>
                </c:pt>
                <c:pt idx="50882">
                  <c:v>29.873999999999999</c:v>
                </c:pt>
                <c:pt idx="50883">
                  <c:v>29.873999999999999</c:v>
                </c:pt>
                <c:pt idx="50884">
                  <c:v>29.873999999999999</c:v>
                </c:pt>
                <c:pt idx="50885">
                  <c:v>29.873999999999999</c:v>
                </c:pt>
                <c:pt idx="50886">
                  <c:v>29.873999999999999</c:v>
                </c:pt>
                <c:pt idx="50887">
                  <c:v>29.873999999999999</c:v>
                </c:pt>
                <c:pt idx="50888">
                  <c:v>29.873999999999999</c:v>
                </c:pt>
                <c:pt idx="50889">
                  <c:v>29.873999999999999</c:v>
                </c:pt>
                <c:pt idx="50890">
                  <c:v>29.873999999999999</c:v>
                </c:pt>
                <c:pt idx="50891">
                  <c:v>29.873999999999999</c:v>
                </c:pt>
                <c:pt idx="50892">
                  <c:v>29.873999999999999</c:v>
                </c:pt>
                <c:pt idx="50893">
                  <c:v>29.873999999999999</c:v>
                </c:pt>
                <c:pt idx="50894">
                  <c:v>29.873999999999999</c:v>
                </c:pt>
                <c:pt idx="50895">
                  <c:v>29.873999999999999</c:v>
                </c:pt>
                <c:pt idx="50896">
                  <c:v>29.873999999999999</c:v>
                </c:pt>
                <c:pt idx="50897">
                  <c:v>29.873999999999999</c:v>
                </c:pt>
                <c:pt idx="50898">
                  <c:v>29.873999999999999</c:v>
                </c:pt>
                <c:pt idx="50899">
                  <c:v>29.873999999999999</c:v>
                </c:pt>
                <c:pt idx="50900">
                  <c:v>29.873999999999999</c:v>
                </c:pt>
                <c:pt idx="50901">
                  <c:v>29.873999999999999</c:v>
                </c:pt>
                <c:pt idx="50902">
                  <c:v>29.873999999999999</c:v>
                </c:pt>
                <c:pt idx="50903">
                  <c:v>29.873999999999999</c:v>
                </c:pt>
                <c:pt idx="50904">
                  <c:v>29.873999999999999</c:v>
                </c:pt>
                <c:pt idx="50905">
                  <c:v>29.873999999999999</c:v>
                </c:pt>
                <c:pt idx="50906">
                  <c:v>29.873999999999999</c:v>
                </c:pt>
                <c:pt idx="50907">
                  <c:v>29.873999999999999</c:v>
                </c:pt>
                <c:pt idx="50908">
                  <c:v>29.873999999999999</c:v>
                </c:pt>
                <c:pt idx="50909">
                  <c:v>29.873999999999999</c:v>
                </c:pt>
                <c:pt idx="50910">
                  <c:v>29.873999999999999</c:v>
                </c:pt>
                <c:pt idx="50911">
                  <c:v>29.873999999999999</c:v>
                </c:pt>
                <c:pt idx="50912">
                  <c:v>29.873999999999999</c:v>
                </c:pt>
                <c:pt idx="50913">
                  <c:v>29.873999999999999</c:v>
                </c:pt>
                <c:pt idx="50914">
                  <c:v>29.873999999999999</c:v>
                </c:pt>
                <c:pt idx="50915">
                  <c:v>29.873999999999999</c:v>
                </c:pt>
                <c:pt idx="50916">
                  <c:v>29.873999999999999</c:v>
                </c:pt>
                <c:pt idx="50917">
                  <c:v>29.873999999999999</c:v>
                </c:pt>
                <c:pt idx="50918">
                  <c:v>29.873999999999999</c:v>
                </c:pt>
                <c:pt idx="50919">
                  <c:v>29.873999999999999</c:v>
                </c:pt>
                <c:pt idx="50920">
                  <c:v>29.873999999999999</c:v>
                </c:pt>
                <c:pt idx="50921">
                  <c:v>29.873999999999999</c:v>
                </c:pt>
                <c:pt idx="50922">
                  <c:v>29.873999999999999</c:v>
                </c:pt>
                <c:pt idx="50923">
                  <c:v>29.873999999999999</c:v>
                </c:pt>
                <c:pt idx="50924">
                  <c:v>29.873999999999999</c:v>
                </c:pt>
                <c:pt idx="50925">
                  <c:v>29.873999999999999</c:v>
                </c:pt>
                <c:pt idx="50926">
                  <c:v>29.873999999999999</c:v>
                </c:pt>
                <c:pt idx="50927">
                  <c:v>29.873999999999999</c:v>
                </c:pt>
                <c:pt idx="50928">
                  <c:v>29.873999999999999</c:v>
                </c:pt>
                <c:pt idx="50929">
                  <c:v>29.873999999999999</c:v>
                </c:pt>
                <c:pt idx="50930">
                  <c:v>29.873999999999999</c:v>
                </c:pt>
                <c:pt idx="50931">
                  <c:v>29.873999999999999</c:v>
                </c:pt>
                <c:pt idx="50932">
                  <c:v>29.873999999999999</c:v>
                </c:pt>
                <c:pt idx="50933">
                  <c:v>29.873999999999999</c:v>
                </c:pt>
                <c:pt idx="50934">
                  <c:v>29.873999999999999</c:v>
                </c:pt>
                <c:pt idx="50935">
                  <c:v>29.873999999999999</c:v>
                </c:pt>
                <c:pt idx="50936">
                  <c:v>29.873999999999999</c:v>
                </c:pt>
                <c:pt idx="50937">
                  <c:v>29.873999999999999</c:v>
                </c:pt>
                <c:pt idx="50938">
                  <c:v>29.873999999999999</c:v>
                </c:pt>
                <c:pt idx="50939">
                  <c:v>29.873999999999999</c:v>
                </c:pt>
                <c:pt idx="50940">
                  <c:v>29.873999999999999</c:v>
                </c:pt>
                <c:pt idx="50941">
                  <c:v>29.873999999999999</c:v>
                </c:pt>
                <c:pt idx="50942">
                  <c:v>29.873999999999999</c:v>
                </c:pt>
                <c:pt idx="50943">
                  <c:v>29.873999999999999</c:v>
                </c:pt>
                <c:pt idx="50944">
                  <c:v>29.873999999999999</c:v>
                </c:pt>
                <c:pt idx="50945">
                  <c:v>29.873999999999999</c:v>
                </c:pt>
                <c:pt idx="50946">
                  <c:v>29.873999999999999</c:v>
                </c:pt>
                <c:pt idx="50947">
                  <c:v>29.873999999999999</c:v>
                </c:pt>
                <c:pt idx="50948">
                  <c:v>29.873999999999999</c:v>
                </c:pt>
                <c:pt idx="50949">
                  <c:v>29.873999999999999</c:v>
                </c:pt>
                <c:pt idx="50950">
                  <c:v>29.873999999999999</c:v>
                </c:pt>
                <c:pt idx="50951">
                  <c:v>29.873999999999999</c:v>
                </c:pt>
                <c:pt idx="50952">
                  <c:v>29.873999999999999</c:v>
                </c:pt>
                <c:pt idx="50953">
                  <c:v>29.873999999999999</c:v>
                </c:pt>
                <c:pt idx="50954">
                  <c:v>29.873999999999999</c:v>
                </c:pt>
                <c:pt idx="50955">
                  <c:v>29.873999999999999</c:v>
                </c:pt>
                <c:pt idx="50956">
                  <c:v>29.873999999999999</c:v>
                </c:pt>
                <c:pt idx="50957">
                  <c:v>29.873999999999999</c:v>
                </c:pt>
                <c:pt idx="50958">
                  <c:v>29.873999999999999</c:v>
                </c:pt>
                <c:pt idx="50959">
                  <c:v>29.873999999999999</c:v>
                </c:pt>
                <c:pt idx="50960">
                  <c:v>29.873999999999999</c:v>
                </c:pt>
                <c:pt idx="50961">
                  <c:v>29.873999999999999</c:v>
                </c:pt>
                <c:pt idx="50962">
                  <c:v>29.873999999999999</c:v>
                </c:pt>
                <c:pt idx="50963">
                  <c:v>29.873999999999999</c:v>
                </c:pt>
                <c:pt idx="50964">
                  <c:v>29.873999999999999</c:v>
                </c:pt>
                <c:pt idx="50965">
                  <c:v>29.873999999999999</c:v>
                </c:pt>
                <c:pt idx="50966">
                  <c:v>29.873999999999999</c:v>
                </c:pt>
                <c:pt idx="50967">
                  <c:v>29.873999999999999</c:v>
                </c:pt>
                <c:pt idx="50968">
                  <c:v>29.873999999999999</c:v>
                </c:pt>
                <c:pt idx="50969">
                  <c:v>29.873999999999999</c:v>
                </c:pt>
                <c:pt idx="50970">
                  <c:v>29.873999999999999</c:v>
                </c:pt>
                <c:pt idx="50971">
                  <c:v>29.873999999999999</c:v>
                </c:pt>
                <c:pt idx="50972">
                  <c:v>29.873999999999999</c:v>
                </c:pt>
                <c:pt idx="50973">
                  <c:v>29.873999999999999</c:v>
                </c:pt>
                <c:pt idx="50974">
                  <c:v>29.873999999999999</c:v>
                </c:pt>
                <c:pt idx="50975">
                  <c:v>29.873999999999999</c:v>
                </c:pt>
                <c:pt idx="50976">
                  <c:v>29.873999999999999</c:v>
                </c:pt>
                <c:pt idx="50977">
                  <c:v>29.873999999999999</c:v>
                </c:pt>
                <c:pt idx="50978">
                  <c:v>29.873999999999999</c:v>
                </c:pt>
                <c:pt idx="50979">
                  <c:v>29.873999999999999</c:v>
                </c:pt>
                <c:pt idx="50980">
                  <c:v>29.873999999999999</c:v>
                </c:pt>
                <c:pt idx="50981">
                  <c:v>29.873999999999999</c:v>
                </c:pt>
                <c:pt idx="50982">
                  <c:v>29.873999999999999</c:v>
                </c:pt>
                <c:pt idx="50983">
                  <c:v>29.873999999999999</c:v>
                </c:pt>
                <c:pt idx="50984">
                  <c:v>29.873999999999999</c:v>
                </c:pt>
                <c:pt idx="50985">
                  <c:v>29.873999999999999</c:v>
                </c:pt>
                <c:pt idx="50986">
                  <c:v>29.873999999999999</c:v>
                </c:pt>
                <c:pt idx="50987">
                  <c:v>29.873999999999999</c:v>
                </c:pt>
                <c:pt idx="50988">
                  <c:v>29.873999999999999</c:v>
                </c:pt>
                <c:pt idx="50989">
                  <c:v>29.873999999999999</c:v>
                </c:pt>
                <c:pt idx="50990">
                  <c:v>29.873999999999999</c:v>
                </c:pt>
                <c:pt idx="50991">
                  <c:v>29.873999999999999</c:v>
                </c:pt>
                <c:pt idx="50992">
                  <c:v>29.873999999999999</c:v>
                </c:pt>
                <c:pt idx="50993">
                  <c:v>29.873999999999999</c:v>
                </c:pt>
                <c:pt idx="50994">
                  <c:v>29.873999999999999</c:v>
                </c:pt>
                <c:pt idx="50995">
                  <c:v>29.873999999999999</c:v>
                </c:pt>
                <c:pt idx="50996">
                  <c:v>29.873999999999999</c:v>
                </c:pt>
                <c:pt idx="50997">
                  <c:v>29.873999999999999</c:v>
                </c:pt>
                <c:pt idx="50998">
                  <c:v>29.873999999999999</c:v>
                </c:pt>
                <c:pt idx="50999">
                  <c:v>29.873999999999999</c:v>
                </c:pt>
                <c:pt idx="51000">
                  <c:v>29.873999999999999</c:v>
                </c:pt>
                <c:pt idx="51001">
                  <c:v>29.873999999999999</c:v>
                </c:pt>
                <c:pt idx="51002">
                  <c:v>29.873999999999999</c:v>
                </c:pt>
                <c:pt idx="51003">
                  <c:v>29.873999999999999</c:v>
                </c:pt>
                <c:pt idx="51004">
                  <c:v>29.873999999999999</c:v>
                </c:pt>
                <c:pt idx="51005">
                  <c:v>29.873999999999999</c:v>
                </c:pt>
                <c:pt idx="51006">
                  <c:v>29.873999999999999</c:v>
                </c:pt>
                <c:pt idx="51007">
                  <c:v>29.873999999999999</c:v>
                </c:pt>
                <c:pt idx="51008">
                  <c:v>29.873999999999999</c:v>
                </c:pt>
                <c:pt idx="51009">
                  <c:v>29.873999999999999</c:v>
                </c:pt>
                <c:pt idx="51010">
                  <c:v>29.873999999999999</c:v>
                </c:pt>
                <c:pt idx="51011">
                  <c:v>29.873999999999999</c:v>
                </c:pt>
                <c:pt idx="51012">
                  <c:v>29.873999999999999</c:v>
                </c:pt>
                <c:pt idx="51013">
                  <c:v>29.873999999999999</c:v>
                </c:pt>
                <c:pt idx="51014">
                  <c:v>29.873999999999999</c:v>
                </c:pt>
                <c:pt idx="51015">
                  <c:v>29.873999999999999</c:v>
                </c:pt>
                <c:pt idx="51016">
                  <c:v>29.873999999999999</c:v>
                </c:pt>
                <c:pt idx="51017">
                  <c:v>29.873999999999999</c:v>
                </c:pt>
                <c:pt idx="51018">
                  <c:v>29.873999999999999</c:v>
                </c:pt>
                <c:pt idx="51019">
                  <c:v>29.873999999999999</c:v>
                </c:pt>
                <c:pt idx="51020">
                  <c:v>29.873999999999999</c:v>
                </c:pt>
                <c:pt idx="51021">
                  <c:v>29.873999999999999</c:v>
                </c:pt>
                <c:pt idx="51022">
                  <c:v>29.873999999999999</c:v>
                </c:pt>
                <c:pt idx="51023">
                  <c:v>29.873999999999999</c:v>
                </c:pt>
                <c:pt idx="51024">
                  <c:v>29.873999999999999</c:v>
                </c:pt>
                <c:pt idx="51025">
                  <c:v>29.873999999999999</c:v>
                </c:pt>
                <c:pt idx="51026">
                  <c:v>29.873999999999999</c:v>
                </c:pt>
                <c:pt idx="51027">
                  <c:v>29.873999999999999</c:v>
                </c:pt>
                <c:pt idx="51028">
                  <c:v>29.873999999999999</c:v>
                </c:pt>
                <c:pt idx="51029">
                  <c:v>29.873999999999999</c:v>
                </c:pt>
                <c:pt idx="51030">
                  <c:v>29.873999999999999</c:v>
                </c:pt>
                <c:pt idx="51031">
                  <c:v>29.873999999999999</c:v>
                </c:pt>
                <c:pt idx="51032">
                  <c:v>29.873999999999999</c:v>
                </c:pt>
                <c:pt idx="51033">
                  <c:v>29.873999999999999</c:v>
                </c:pt>
                <c:pt idx="51034">
                  <c:v>29.873999999999999</c:v>
                </c:pt>
                <c:pt idx="51035">
                  <c:v>29.873999999999999</c:v>
                </c:pt>
                <c:pt idx="51036">
                  <c:v>29.873999999999999</c:v>
                </c:pt>
                <c:pt idx="51037">
                  <c:v>29.873999999999999</c:v>
                </c:pt>
                <c:pt idx="51038">
                  <c:v>29.873999999999999</c:v>
                </c:pt>
                <c:pt idx="51039">
                  <c:v>29.873999999999999</c:v>
                </c:pt>
                <c:pt idx="51040">
                  <c:v>29.873999999999999</c:v>
                </c:pt>
                <c:pt idx="51041">
                  <c:v>29.873999999999999</c:v>
                </c:pt>
                <c:pt idx="51042">
                  <c:v>29.873999999999999</c:v>
                </c:pt>
                <c:pt idx="51043">
                  <c:v>29.873999999999999</c:v>
                </c:pt>
                <c:pt idx="51044">
                  <c:v>29.873999999999999</c:v>
                </c:pt>
                <c:pt idx="51045">
                  <c:v>29.873999999999999</c:v>
                </c:pt>
                <c:pt idx="51046">
                  <c:v>29.873999999999999</c:v>
                </c:pt>
                <c:pt idx="51047">
                  <c:v>29.873999999999999</c:v>
                </c:pt>
                <c:pt idx="51048">
                  <c:v>29.873999999999999</c:v>
                </c:pt>
                <c:pt idx="51049">
                  <c:v>29.873999999999999</c:v>
                </c:pt>
                <c:pt idx="51050">
                  <c:v>29.873999999999999</c:v>
                </c:pt>
                <c:pt idx="51051">
                  <c:v>29.873999999999999</c:v>
                </c:pt>
                <c:pt idx="51052">
                  <c:v>29.873999999999999</c:v>
                </c:pt>
                <c:pt idx="51053">
                  <c:v>29.873999999999999</c:v>
                </c:pt>
                <c:pt idx="51054">
                  <c:v>29.873999999999999</c:v>
                </c:pt>
                <c:pt idx="51055">
                  <c:v>29.873999999999999</c:v>
                </c:pt>
                <c:pt idx="51056">
                  <c:v>29.873999999999999</c:v>
                </c:pt>
                <c:pt idx="51057">
                  <c:v>29.873999999999999</c:v>
                </c:pt>
                <c:pt idx="51058">
                  <c:v>29.873999999999999</c:v>
                </c:pt>
                <c:pt idx="51059">
                  <c:v>29.873999999999999</c:v>
                </c:pt>
                <c:pt idx="51060">
                  <c:v>29.873999999999999</c:v>
                </c:pt>
                <c:pt idx="51061">
                  <c:v>29.873999999999999</c:v>
                </c:pt>
                <c:pt idx="51062">
                  <c:v>29.873999999999999</c:v>
                </c:pt>
                <c:pt idx="51063">
                  <c:v>29.873999999999999</c:v>
                </c:pt>
                <c:pt idx="51064">
                  <c:v>29.873999999999999</c:v>
                </c:pt>
                <c:pt idx="51065">
                  <c:v>29.873999999999999</c:v>
                </c:pt>
                <c:pt idx="51066">
                  <c:v>29.873999999999999</c:v>
                </c:pt>
                <c:pt idx="51067">
                  <c:v>29.873999999999999</c:v>
                </c:pt>
                <c:pt idx="51068">
                  <c:v>29.873999999999999</c:v>
                </c:pt>
                <c:pt idx="51069">
                  <c:v>29.873999999999999</c:v>
                </c:pt>
                <c:pt idx="51070">
                  <c:v>29.873999999999999</c:v>
                </c:pt>
                <c:pt idx="51071">
                  <c:v>29.873999999999999</c:v>
                </c:pt>
                <c:pt idx="51072">
                  <c:v>29.873999999999999</c:v>
                </c:pt>
                <c:pt idx="51073">
                  <c:v>29.873999999999999</c:v>
                </c:pt>
                <c:pt idx="51074">
                  <c:v>29.873999999999999</c:v>
                </c:pt>
                <c:pt idx="51075">
                  <c:v>29.873999999999999</c:v>
                </c:pt>
                <c:pt idx="51076">
                  <c:v>29.873999999999999</c:v>
                </c:pt>
                <c:pt idx="51077">
                  <c:v>29.873999999999999</c:v>
                </c:pt>
                <c:pt idx="51078">
                  <c:v>29.873999999999999</c:v>
                </c:pt>
                <c:pt idx="51079">
                  <c:v>29.873999999999999</c:v>
                </c:pt>
                <c:pt idx="51080">
                  <c:v>29.873999999999999</c:v>
                </c:pt>
                <c:pt idx="51081">
                  <c:v>29.873999999999999</c:v>
                </c:pt>
                <c:pt idx="51082">
                  <c:v>29.873999999999999</c:v>
                </c:pt>
                <c:pt idx="51083">
                  <c:v>29.873999999999999</c:v>
                </c:pt>
                <c:pt idx="51084">
                  <c:v>29.873999999999999</c:v>
                </c:pt>
                <c:pt idx="51085">
                  <c:v>29.873999999999999</c:v>
                </c:pt>
                <c:pt idx="51086">
                  <c:v>29.873999999999999</c:v>
                </c:pt>
                <c:pt idx="51087">
                  <c:v>29.873999999999999</c:v>
                </c:pt>
                <c:pt idx="51088">
                  <c:v>29.873999999999999</c:v>
                </c:pt>
                <c:pt idx="51089">
                  <c:v>29.873999999999999</c:v>
                </c:pt>
                <c:pt idx="51090">
                  <c:v>29.873999999999999</c:v>
                </c:pt>
                <c:pt idx="51091">
                  <c:v>29.873999999999999</c:v>
                </c:pt>
                <c:pt idx="51092">
                  <c:v>29.873999999999999</c:v>
                </c:pt>
                <c:pt idx="51093">
                  <c:v>29.873999999999999</c:v>
                </c:pt>
                <c:pt idx="51094">
                  <c:v>29.873999999999999</c:v>
                </c:pt>
                <c:pt idx="51095">
                  <c:v>29.873999999999999</c:v>
                </c:pt>
                <c:pt idx="51096">
                  <c:v>29.873999999999999</c:v>
                </c:pt>
                <c:pt idx="51097">
                  <c:v>29.873999999999999</c:v>
                </c:pt>
                <c:pt idx="51098">
                  <c:v>29.873999999999999</c:v>
                </c:pt>
                <c:pt idx="51099">
                  <c:v>29.873999999999999</c:v>
                </c:pt>
                <c:pt idx="51100">
                  <c:v>29.873999999999999</c:v>
                </c:pt>
                <c:pt idx="51101">
                  <c:v>29.873999999999999</c:v>
                </c:pt>
                <c:pt idx="51102">
                  <c:v>29.873999999999999</c:v>
                </c:pt>
                <c:pt idx="51103">
                  <c:v>29.873999999999999</c:v>
                </c:pt>
                <c:pt idx="51104">
                  <c:v>29.873999999999999</c:v>
                </c:pt>
                <c:pt idx="51105">
                  <c:v>29.873999999999999</c:v>
                </c:pt>
                <c:pt idx="51106">
                  <c:v>29.873999999999999</c:v>
                </c:pt>
                <c:pt idx="51107">
                  <c:v>29.873999999999999</c:v>
                </c:pt>
                <c:pt idx="51108">
                  <c:v>29.873999999999999</c:v>
                </c:pt>
                <c:pt idx="51109">
                  <c:v>29.873999999999999</c:v>
                </c:pt>
                <c:pt idx="51110">
                  <c:v>29.873999999999999</c:v>
                </c:pt>
                <c:pt idx="51111">
                  <c:v>29.873999999999999</c:v>
                </c:pt>
                <c:pt idx="51112">
                  <c:v>29.873999999999999</c:v>
                </c:pt>
                <c:pt idx="51113">
                  <c:v>29.873999999999999</c:v>
                </c:pt>
                <c:pt idx="51114">
                  <c:v>29.873999999999999</c:v>
                </c:pt>
                <c:pt idx="51115">
                  <c:v>29.873999999999999</c:v>
                </c:pt>
                <c:pt idx="51116">
                  <c:v>29.873999999999999</c:v>
                </c:pt>
                <c:pt idx="51117">
                  <c:v>29.873999999999999</c:v>
                </c:pt>
                <c:pt idx="51118">
                  <c:v>29.873999999999999</c:v>
                </c:pt>
                <c:pt idx="51119">
                  <c:v>29.873999999999999</c:v>
                </c:pt>
                <c:pt idx="51120">
                  <c:v>29.873999999999999</c:v>
                </c:pt>
                <c:pt idx="51121">
                  <c:v>29.873999999999999</c:v>
                </c:pt>
                <c:pt idx="51122">
                  <c:v>29.873999999999999</c:v>
                </c:pt>
                <c:pt idx="51123">
                  <c:v>29.873999999999999</c:v>
                </c:pt>
                <c:pt idx="51124">
                  <c:v>29.873999999999999</c:v>
                </c:pt>
                <c:pt idx="51125">
                  <c:v>29.873999999999999</c:v>
                </c:pt>
                <c:pt idx="51126">
                  <c:v>29.873999999999999</c:v>
                </c:pt>
                <c:pt idx="51127">
                  <c:v>29.873999999999999</c:v>
                </c:pt>
                <c:pt idx="51128">
                  <c:v>29.873999999999999</c:v>
                </c:pt>
                <c:pt idx="51129">
                  <c:v>29.873999999999999</c:v>
                </c:pt>
                <c:pt idx="51130">
                  <c:v>29.873999999999999</c:v>
                </c:pt>
                <c:pt idx="51131">
                  <c:v>29.873999999999999</c:v>
                </c:pt>
                <c:pt idx="51132">
                  <c:v>29.873999999999999</c:v>
                </c:pt>
                <c:pt idx="51133">
                  <c:v>29.873999999999999</c:v>
                </c:pt>
                <c:pt idx="51134">
                  <c:v>29.873999999999999</c:v>
                </c:pt>
                <c:pt idx="51135">
                  <c:v>29.873999999999999</c:v>
                </c:pt>
                <c:pt idx="51136">
                  <c:v>29.873999999999999</c:v>
                </c:pt>
                <c:pt idx="51137">
                  <c:v>29.873999999999999</c:v>
                </c:pt>
                <c:pt idx="51138">
                  <c:v>29.873999999999999</c:v>
                </c:pt>
                <c:pt idx="51139">
                  <c:v>29.873999999999999</c:v>
                </c:pt>
                <c:pt idx="51140">
                  <c:v>29.873999999999999</c:v>
                </c:pt>
                <c:pt idx="51141">
                  <c:v>29.873999999999999</c:v>
                </c:pt>
                <c:pt idx="51142">
                  <c:v>29.873999999999999</c:v>
                </c:pt>
                <c:pt idx="51143">
                  <c:v>29.873999999999999</c:v>
                </c:pt>
                <c:pt idx="51144">
                  <c:v>29.873999999999999</c:v>
                </c:pt>
                <c:pt idx="51145">
                  <c:v>29.873999999999999</c:v>
                </c:pt>
                <c:pt idx="51146">
                  <c:v>29.873999999999999</c:v>
                </c:pt>
                <c:pt idx="51147">
                  <c:v>29.873999999999999</c:v>
                </c:pt>
                <c:pt idx="51148">
                  <c:v>29.873999999999999</c:v>
                </c:pt>
                <c:pt idx="51149">
                  <c:v>29.873999999999999</c:v>
                </c:pt>
                <c:pt idx="51150">
                  <c:v>29.873999999999999</c:v>
                </c:pt>
                <c:pt idx="51151">
                  <c:v>29.873999999999999</c:v>
                </c:pt>
                <c:pt idx="51152">
                  <c:v>29.873999999999999</c:v>
                </c:pt>
                <c:pt idx="51153">
                  <c:v>29.873999999999999</c:v>
                </c:pt>
                <c:pt idx="51154">
                  <c:v>29.873999999999999</c:v>
                </c:pt>
                <c:pt idx="51155">
                  <c:v>29.873999999999999</c:v>
                </c:pt>
                <c:pt idx="51156">
                  <c:v>29.873999999999999</c:v>
                </c:pt>
                <c:pt idx="51157">
                  <c:v>29.873999999999999</c:v>
                </c:pt>
                <c:pt idx="51158">
                  <c:v>29.873999999999999</c:v>
                </c:pt>
                <c:pt idx="51159">
                  <c:v>29.873999999999999</c:v>
                </c:pt>
                <c:pt idx="51160">
                  <c:v>29.873999999999999</c:v>
                </c:pt>
                <c:pt idx="51161">
                  <c:v>29.873999999999999</c:v>
                </c:pt>
                <c:pt idx="51162">
                  <c:v>29.873999999999999</c:v>
                </c:pt>
                <c:pt idx="51163">
                  <c:v>29.873999999999999</c:v>
                </c:pt>
                <c:pt idx="51164">
                  <c:v>29.873999999999999</c:v>
                </c:pt>
                <c:pt idx="51165">
                  <c:v>29.873999999999999</c:v>
                </c:pt>
                <c:pt idx="51166">
                  <c:v>29.873999999999999</c:v>
                </c:pt>
                <c:pt idx="51167">
                  <c:v>29.873999999999999</c:v>
                </c:pt>
                <c:pt idx="51168">
                  <c:v>29.873999999999999</c:v>
                </c:pt>
                <c:pt idx="51169">
                  <c:v>29.873999999999999</c:v>
                </c:pt>
                <c:pt idx="51170">
                  <c:v>29.873999999999999</c:v>
                </c:pt>
                <c:pt idx="51171">
                  <c:v>29.873999999999999</c:v>
                </c:pt>
                <c:pt idx="51172">
                  <c:v>29.873999999999999</c:v>
                </c:pt>
                <c:pt idx="51173">
                  <c:v>29.873999999999999</c:v>
                </c:pt>
                <c:pt idx="51174">
                  <c:v>29.873999999999999</c:v>
                </c:pt>
                <c:pt idx="51175">
                  <c:v>29.873999999999999</c:v>
                </c:pt>
                <c:pt idx="51176">
                  <c:v>29.873999999999999</c:v>
                </c:pt>
                <c:pt idx="51177">
                  <c:v>29.873999999999999</c:v>
                </c:pt>
                <c:pt idx="51178">
                  <c:v>29.873999999999999</c:v>
                </c:pt>
                <c:pt idx="51179">
                  <c:v>29.873999999999999</c:v>
                </c:pt>
                <c:pt idx="51180">
                  <c:v>29.873999999999999</c:v>
                </c:pt>
                <c:pt idx="51181">
                  <c:v>29.873999999999999</c:v>
                </c:pt>
                <c:pt idx="51182">
                  <c:v>29.873999999999999</c:v>
                </c:pt>
                <c:pt idx="51183">
                  <c:v>29.873999999999999</c:v>
                </c:pt>
                <c:pt idx="51184">
                  <c:v>29.873999999999999</c:v>
                </c:pt>
                <c:pt idx="51185">
                  <c:v>29.873999999999999</c:v>
                </c:pt>
                <c:pt idx="51186">
                  <c:v>29.873999999999999</c:v>
                </c:pt>
                <c:pt idx="51187">
                  <c:v>29.873999999999999</c:v>
                </c:pt>
                <c:pt idx="51188">
                  <c:v>29.873999999999999</c:v>
                </c:pt>
                <c:pt idx="51189">
                  <c:v>29.873999999999999</c:v>
                </c:pt>
                <c:pt idx="51190">
                  <c:v>29.873999999999999</c:v>
                </c:pt>
                <c:pt idx="51191">
                  <c:v>29.873999999999999</c:v>
                </c:pt>
                <c:pt idx="51192">
                  <c:v>29.873999999999999</c:v>
                </c:pt>
                <c:pt idx="51193">
                  <c:v>29.873999999999999</c:v>
                </c:pt>
                <c:pt idx="51194">
                  <c:v>29.873999999999999</c:v>
                </c:pt>
                <c:pt idx="51195">
                  <c:v>29.873999999999999</c:v>
                </c:pt>
                <c:pt idx="51196">
                  <c:v>29.873999999999999</c:v>
                </c:pt>
                <c:pt idx="51197">
                  <c:v>29.873999999999999</c:v>
                </c:pt>
                <c:pt idx="51198">
                  <c:v>29.873999999999999</c:v>
                </c:pt>
                <c:pt idx="51199">
                  <c:v>29.873999999999999</c:v>
                </c:pt>
                <c:pt idx="51200">
                  <c:v>29.873999999999999</c:v>
                </c:pt>
                <c:pt idx="51201">
                  <c:v>29.873999999999999</c:v>
                </c:pt>
                <c:pt idx="51202">
                  <c:v>29.873999999999999</c:v>
                </c:pt>
                <c:pt idx="51203">
                  <c:v>29.873999999999999</c:v>
                </c:pt>
                <c:pt idx="51204">
                  <c:v>29.873999999999999</c:v>
                </c:pt>
                <c:pt idx="51205">
                  <c:v>29.873999999999999</c:v>
                </c:pt>
                <c:pt idx="51206">
                  <c:v>29.873999999999999</c:v>
                </c:pt>
                <c:pt idx="51207">
                  <c:v>29.873999999999999</c:v>
                </c:pt>
                <c:pt idx="51208">
                  <c:v>29.873999999999999</c:v>
                </c:pt>
                <c:pt idx="51209">
                  <c:v>29.873999999999999</c:v>
                </c:pt>
                <c:pt idx="51210">
                  <c:v>29.873999999999999</c:v>
                </c:pt>
                <c:pt idx="51211">
                  <c:v>29.873999999999999</c:v>
                </c:pt>
                <c:pt idx="51212">
                  <c:v>29.873999999999999</c:v>
                </c:pt>
                <c:pt idx="51213">
                  <c:v>29.873999999999999</c:v>
                </c:pt>
                <c:pt idx="51214">
                  <c:v>29.873999999999999</c:v>
                </c:pt>
                <c:pt idx="51215">
                  <c:v>29.873999999999999</c:v>
                </c:pt>
                <c:pt idx="51216">
                  <c:v>29.873999999999999</c:v>
                </c:pt>
                <c:pt idx="51217">
                  <c:v>29.873999999999999</c:v>
                </c:pt>
                <c:pt idx="51218">
                  <c:v>29.873999999999999</c:v>
                </c:pt>
                <c:pt idx="51219">
                  <c:v>29.873999999999999</c:v>
                </c:pt>
                <c:pt idx="51220">
                  <c:v>29.873999999999999</c:v>
                </c:pt>
                <c:pt idx="51221">
                  <c:v>29.873999999999999</c:v>
                </c:pt>
                <c:pt idx="51222">
                  <c:v>29.873999999999999</c:v>
                </c:pt>
                <c:pt idx="51223">
                  <c:v>29.873999999999999</c:v>
                </c:pt>
                <c:pt idx="51224">
                  <c:v>29.873999999999999</c:v>
                </c:pt>
                <c:pt idx="51225">
                  <c:v>29.873999999999999</c:v>
                </c:pt>
                <c:pt idx="51226">
                  <c:v>29.873999999999999</c:v>
                </c:pt>
                <c:pt idx="51227">
                  <c:v>29.873999999999999</c:v>
                </c:pt>
                <c:pt idx="51228">
                  <c:v>29.873999999999999</c:v>
                </c:pt>
                <c:pt idx="51229">
                  <c:v>29.873999999999999</c:v>
                </c:pt>
                <c:pt idx="51230">
                  <c:v>29.873999999999999</c:v>
                </c:pt>
                <c:pt idx="51231">
                  <c:v>29.873999999999999</c:v>
                </c:pt>
                <c:pt idx="51232">
                  <c:v>29.873999999999999</c:v>
                </c:pt>
                <c:pt idx="51233">
                  <c:v>29.873999999999999</c:v>
                </c:pt>
                <c:pt idx="51234">
                  <c:v>29.873999999999999</c:v>
                </c:pt>
                <c:pt idx="51235">
                  <c:v>29.873999999999999</c:v>
                </c:pt>
                <c:pt idx="51236">
                  <c:v>29.873999999999999</c:v>
                </c:pt>
                <c:pt idx="51237">
                  <c:v>29.873999999999999</c:v>
                </c:pt>
                <c:pt idx="51238">
                  <c:v>29.873999999999999</c:v>
                </c:pt>
                <c:pt idx="51239">
                  <c:v>29.873999999999999</c:v>
                </c:pt>
                <c:pt idx="51240">
                  <c:v>29.873999999999999</c:v>
                </c:pt>
                <c:pt idx="51241">
                  <c:v>29.873999999999999</c:v>
                </c:pt>
                <c:pt idx="51242">
                  <c:v>29.873999999999999</c:v>
                </c:pt>
                <c:pt idx="51243">
                  <c:v>29.873999999999999</c:v>
                </c:pt>
                <c:pt idx="51244">
                  <c:v>29.873999999999999</c:v>
                </c:pt>
                <c:pt idx="51245">
                  <c:v>29.873999999999999</c:v>
                </c:pt>
                <c:pt idx="51246">
                  <c:v>29.873999999999999</c:v>
                </c:pt>
                <c:pt idx="51247">
                  <c:v>29.873999999999999</c:v>
                </c:pt>
                <c:pt idx="51248">
                  <c:v>29.873999999999999</c:v>
                </c:pt>
                <c:pt idx="51249">
                  <c:v>29.873999999999999</c:v>
                </c:pt>
                <c:pt idx="51250">
                  <c:v>29.873999999999999</c:v>
                </c:pt>
                <c:pt idx="51251">
                  <c:v>29.873999999999999</c:v>
                </c:pt>
                <c:pt idx="51252">
                  <c:v>29.873999999999999</c:v>
                </c:pt>
                <c:pt idx="51253">
                  <c:v>29.873999999999999</c:v>
                </c:pt>
                <c:pt idx="51254">
                  <c:v>29.873999999999999</c:v>
                </c:pt>
                <c:pt idx="51255">
                  <c:v>29.873999999999999</c:v>
                </c:pt>
                <c:pt idx="51256">
                  <c:v>29.873999999999999</c:v>
                </c:pt>
                <c:pt idx="51257">
                  <c:v>29.873999999999999</c:v>
                </c:pt>
                <c:pt idx="51258">
                  <c:v>29.873999999999999</c:v>
                </c:pt>
                <c:pt idx="51259">
                  <c:v>29.873999999999999</c:v>
                </c:pt>
                <c:pt idx="51260">
                  <c:v>29.873999999999999</c:v>
                </c:pt>
                <c:pt idx="51261">
                  <c:v>29.873999999999999</c:v>
                </c:pt>
                <c:pt idx="51262">
                  <c:v>29.873999999999999</c:v>
                </c:pt>
                <c:pt idx="51263">
                  <c:v>29.873999999999999</c:v>
                </c:pt>
                <c:pt idx="51264">
                  <c:v>29.873999999999999</c:v>
                </c:pt>
                <c:pt idx="51265">
                  <c:v>29.873999999999999</c:v>
                </c:pt>
                <c:pt idx="51266">
                  <c:v>29.873999999999999</c:v>
                </c:pt>
                <c:pt idx="51267">
                  <c:v>29.873999999999999</c:v>
                </c:pt>
                <c:pt idx="51268">
                  <c:v>29.873999999999999</c:v>
                </c:pt>
                <c:pt idx="51269">
                  <c:v>29.873999999999999</c:v>
                </c:pt>
                <c:pt idx="51270">
                  <c:v>29.873999999999999</c:v>
                </c:pt>
                <c:pt idx="51271">
                  <c:v>29.873999999999999</c:v>
                </c:pt>
                <c:pt idx="51272">
                  <c:v>29.873999999999999</c:v>
                </c:pt>
                <c:pt idx="51273">
                  <c:v>29.873999999999999</c:v>
                </c:pt>
                <c:pt idx="51274">
                  <c:v>29.873999999999999</c:v>
                </c:pt>
                <c:pt idx="51275">
                  <c:v>29.873999999999999</c:v>
                </c:pt>
                <c:pt idx="51276">
                  <c:v>29.873999999999999</c:v>
                </c:pt>
                <c:pt idx="51277">
                  <c:v>29.873999999999999</c:v>
                </c:pt>
                <c:pt idx="51278">
                  <c:v>29.873999999999999</c:v>
                </c:pt>
                <c:pt idx="51279">
                  <c:v>29.873999999999999</c:v>
                </c:pt>
                <c:pt idx="51280">
                  <c:v>29.873999999999999</c:v>
                </c:pt>
                <c:pt idx="51281">
                  <c:v>29.873999999999999</c:v>
                </c:pt>
                <c:pt idx="51282">
                  <c:v>29.873999999999999</c:v>
                </c:pt>
                <c:pt idx="51283">
                  <c:v>29.873999999999999</c:v>
                </c:pt>
                <c:pt idx="51284">
                  <c:v>29.873999999999999</c:v>
                </c:pt>
                <c:pt idx="51285">
                  <c:v>29.873999999999999</c:v>
                </c:pt>
                <c:pt idx="51286">
                  <c:v>29.873999999999999</c:v>
                </c:pt>
                <c:pt idx="51287">
                  <c:v>29.873999999999999</c:v>
                </c:pt>
                <c:pt idx="51288">
                  <c:v>29.873999999999999</c:v>
                </c:pt>
                <c:pt idx="51289">
                  <c:v>29.873999999999999</c:v>
                </c:pt>
                <c:pt idx="51290">
                  <c:v>29.873999999999999</c:v>
                </c:pt>
                <c:pt idx="51291">
                  <c:v>29.873999999999999</c:v>
                </c:pt>
                <c:pt idx="51292">
                  <c:v>29.873999999999999</c:v>
                </c:pt>
                <c:pt idx="51293">
                  <c:v>29.873999999999999</c:v>
                </c:pt>
                <c:pt idx="51294">
                  <c:v>29.873999999999999</c:v>
                </c:pt>
                <c:pt idx="51295">
                  <c:v>29.873999999999999</c:v>
                </c:pt>
                <c:pt idx="51296">
                  <c:v>29.873999999999999</c:v>
                </c:pt>
                <c:pt idx="51297">
                  <c:v>29.873999999999999</c:v>
                </c:pt>
                <c:pt idx="51298">
                  <c:v>29.873999999999999</c:v>
                </c:pt>
                <c:pt idx="51299">
                  <c:v>29.873999999999999</c:v>
                </c:pt>
                <c:pt idx="51300">
                  <c:v>29.873999999999999</c:v>
                </c:pt>
                <c:pt idx="51301">
                  <c:v>29.873999999999999</c:v>
                </c:pt>
                <c:pt idx="51302">
                  <c:v>29.873999999999999</c:v>
                </c:pt>
                <c:pt idx="51303">
                  <c:v>29.873999999999999</c:v>
                </c:pt>
                <c:pt idx="51304">
                  <c:v>29.873999999999999</c:v>
                </c:pt>
                <c:pt idx="51305">
                  <c:v>29.873999999999999</c:v>
                </c:pt>
                <c:pt idx="51306">
                  <c:v>29.873999999999999</c:v>
                </c:pt>
                <c:pt idx="51307">
                  <c:v>29.873999999999999</c:v>
                </c:pt>
                <c:pt idx="51308">
                  <c:v>29.873999999999999</c:v>
                </c:pt>
                <c:pt idx="51309">
                  <c:v>29.873999999999999</c:v>
                </c:pt>
                <c:pt idx="51310">
                  <c:v>29.873999999999999</c:v>
                </c:pt>
                <c:pt idx="51311">
                  <c:v>29.873999999999999</c:v>
                </c:pt>
                <c:pt idx="51312">
                  <c:v>29.873999999999999</c:v>
                </c:pt>
                <c:pt idx="51313">
                  <c:v>29.873999999999999</c:v>
                </c:pt>
                <c:pt idx="51314">
                  <c:v>29.873999999999999</c:v>
                </c:pt>
                <c:pt idx="51315">
                  <c:v>29.873999999999999</c:v>
                </c:pt>
                <c:pt idx="51316">
                  <c:v>29.873999999999999</c:v>
                </c:pt>
                <c:pt idx="51317">
                  <c:v>29.873999999999999</c:v>
                </c:pt>
                <c:pt idx="51318">
                  <c:v>29.873999999999999</c:v>
                </c:pt>
                <c:pt idx="51319">
                  <c:v>29.873999999999999</c:v>
                </c:pt>
                <c:pt idx="51320">
                  <c:v>29.873999999999999</c:v>
                </c:pt>
                <c:pt idx="51321">
                  <c:v>29.873999999999999</c:v>
                </c:pt>
                <c:pt idx="51322">
                  <c:v>29.873999999999999</c:v>
                </c:pt>
                <c:pt idx="51323">
                  <c:v>29.873999999999999</c:v>
                </c:pt>
                <c:pt idx="51324">
                  <c:v>29.873999999999999</c:v>
                </c:pt>
                <c:pt idx="51325">
                  <c:v>29.873999999999999</c:v>
                </c:pt>
                <c:pt idx="51326">
                  <c:v>29.873999999999999</c:v>
                </c:pt>
                <c:pt idx="51327">
                  <c:v>29.873999999999999</c:v>
                </c:pt>
                <c:pt idx="51328">
                  <c:v>29.873999999999999</c:v>
                </c:pt>
                <c:pt idx="51329">
                  <c:v>29.873999999999999</c:v>
                </c:pt>
                <c:pt idx="51330">
                  <c:v>29.873999999999999</c:v>
                </c:pt>
                <c:pt idx="51331">
                  <c:v>29.873999999999999</c:v>
                </c:pt>
                <c:pt idx="51332">
                  <c:v>29.873999999999999</c:v>
                </c:pt>
                <c:pt idx="51333">
                  <c:v>29.873999999999999</c:v>
                </c:pt>
                <c:pt idx="51334">
                  <c:v>29.873999999999999</c:v>
                </c:pt>
                <c:pt idx="51335">
                  <c:v>29.873999999999999</c:v>
                </c:pt>
                <c:pt idx="51336">
                  <c:v>29.873999999999999</c:v>
                </c:pt>
                <c:pt idx="51337">
                  <c:v>29.873999999999999</c:v>
                </c:pt>
                <c:pt idx="51338">
                  <c:v>29.873999999999999</c:v>
                </c:pt>
                <c:pt idx="51339">
                  <c:v>29.873999999999999</c:v>
                </c:pt>
                <c:pt idx="51340">
                  <c:v>29.873999999999999</c:v>
                </c:pt>
                <c:pt idx="51341">
                  <c:v>29.873999999999999</c:v>
                </c:pt>
                <c:pt idx="51342">
                  <c:v>29.873999999999999</c:v>
                </c:pt>
                <c:pt idx="51343">
                  <c:v>29.873999999999999</c:v>
                </c:pt>
                <c:pt idx="51344">
                  <c:v>29.873999999999999</c:v>
                </c:pt>
                <c:pt idx="51345">
                  <c:v>29.873999999999999</c:v>
                </c:pt>
                <c:pt idx="51346">
                  <c:v>29.873999999999999</c:v>
                </c:pt>
                <c:pt idx="51347">
                  <c:v>29.873999999999999</c:v>
                </c:pt>
                <c:pt idx="51348">
                  <c:v>29.873999999999999</c:v>
                </c:pt>
                <c:pt idx="51349">
                  <c:v>29.873999999999999</c:v>
                </c:pt>
                <c:pt idx="51350">
                  <c:v>29.873999999999999</c:v>
                </c:pt>
                <c:pt idx="51351">
                  <c:v>29.873999999999999</c:v>
                </c:pt>
                <c:pt idx="51352">
                  <c:v>29.873999999999999</c:v>
                </c:pt>
                <c:pt idx="51353">
                  <c:v>29.873999999999999</c:v>
                </c:pt>
                <c:pt idx="51354">
                  <c:v>29.873999999999999</c:v>
                </c:pt>
                <c:pt idx="51355">
                  <c:v>29.873999999999999</c:v>
                </c:pt>
                <c:pt idx="51356">
                  <c:v>29.873999999999999</c:v>
                </c:pt>
                <c:pt idx="51357">
                  <c:v>29.873999999999999</c:v>
                </c:pt>
                <c:pt idx="51358">
                  <c:v>29.873999999999999</c:v>
                </c:pt>
                <c:pt idx="51359">
                  <c:v>29.873999999999999</c:v>
                </c:pt>
                <c:pt idx="51360">
                  <c:v>29.873999999999999</c:v>
                </c:pt>
                <c:pt idx="51361">
                  <c:v>29.873999999999999</c:v>
                </c:pt>
                <c:pt idx="51362">
                  <c:v>29.873999999999999</c:v>
                </c:pt>
                <c:pt idx="51363">
                  <c:v>29.873999999999999</c:v>
                </c:pt>
                <c:pt idx="51364">
                  <c:v>29.873999999999999</c:v>
                </c:pt>
                <c:pt idx="51365">
                  <c:v>29.873999999999999</c:v>
                </c:pt>
                <c:pt idx="51366">
                  <c:v>29.873999999999999</c:v>
                </c:pt>
                <c:pt idx="51367">
                  <c:v>29.873999999999999</c:v>
                </c:pt>
                <c:pt idx="51368">
                  <c:v>29.873999999999999</c:v>
                </c:pt>
                <c:pt idx="51369">
                  <c:v>29.873999999999999</c:v>
                </c:pt>
                <c:pt idx="51370">
                  <c:v>29.873999999999999</c:v>
                </c:pt>
                <c:pt idx="51371">
                  <c:v>29.873999999999999</c:v>
                </c:pt>
                <c:pt idx="51372">
                  <c:v>29.873999999999999</c:v>
                </c:pt>
                <c:pt idx="51373">
                  <c:v>29.873999999999999</c:v>
                </c:pt>
                <c:pt idx="51374">
                  <c:v>29.873999999999999</c:v>
                </c:pt>
                <c:pt idx="51375">
                  <c:v>29.873999999999999</c:v>
                </c:pt>
                <c:pt idx="51376">
                  <c:v>29.873999999999999</c:v>
                </c:pt>
                <c:pt idx="51377">
                  <c:v>29.873999999999999</c:v>
                </c:pt>
                <c:pt idx="51378">
                  <c:v>29.873999999999999</c:v>
                </c:pt>
                <c:pt idx="51379">
                  <c:v>29.873999999999999</c:v>
                </c:pt>
                <c:pt idx="51380">
                  <c:v>29.873999999999999</c:v>
                </c:pt>
                <c:pt idx="51381">
                  <c:v>29.873999999999999</c:v>
                </c:pt>
                <c:pt idx="51382">
                  <c:v>29.873999999999999</c:v>
                </c:pt>
                <c:pt idx="51383">
                  <c:v>29.873999999999999</c:v>
                </c:pt>
                <c:pt idx="51384">
                  <c:v>29.873999999999999</c:v>
                </c:pt>
                <c:pt idx="51385">
                  <c:v>29.873999999999999</c:v>
                </c:pt>
                <c:pt idx="51386">
                  <c:v>29.873999999999999</c:v>
                </c:pt>
                <c:pt idx="51387">
                  <c:v>29.873999999999999</c:v>
                </c:pt>
                <c:pt idx="51388">
                  <c:v>29.873999999999999</c:v>
                </c:pt>
                <c:pt idx="51389">
                  <c:v>29.873999999999999</c:v>
                </c:pt>
                <c:pt idx="51390">
                  <c:v>29.873999999999999</c:v>
                </c:pt>
                <c:pt idx="51391">
                  <c:v>29.873999999999999</c:v>
                </c:pt>
                <c:pt idx="51392">
                  <c:v>29.873999999999999</c:v>
                </c:pt>
                <c:pt idx="51393">
                  <c:v>29.873999999999999</c:v>
                </c:pt>
                <c:pt idx="51394">
                  <c:v>29.873999999999999</c:v>
                </c:pt>
                <c:pt idx="51395">
                  <c:v>29.873999999999999</c:v>
                </c:pt>
                <c:pt idx="51396">
                  <c:v>29.873999999999999</c:v>
                </c:pt>
                <c:pt idx="51397">
                  <c:v>29.873999999999999</c:v>
                </c:pt>
                <c:pt idx="51398">
                  <c:v>29.873999999999999</c:v>
                </c:pt>
                <c:pt idx="51399">
                  <c:v>29.873999999999999</c:v>
                </c:pt>
                <c:pt idx="51400">
                  <c:v>29.873999999999999</c:v>
                </c:pt>
                <c:pt idx="51401">
                  <c:v>29.873999999999999</c:v>
                </c:pt>
                <c:pt idx="51402">
                  <c:v>29.873999999999999</c:v>
                </c:pt>
                <c:pt idx="51403">
                  <c:v>29.873999999999999</c:v>
                </c:pt>
                <c:pt idx="51404">
                  <c:v>29.873999999999999</c:v>
                </c:pt>
                <c:pt idx="51405">
                  <c:v>29.873999999999999</c:v>
                </c:pt>
                <c:pt idx="51406">
                  <c:v>29.873999999999999</c:v>
                </c:pt>
                <c:pt idx="51407">
                  <c:v>29.873999999999999</c:v>
                </c:pt>
                <c:pt idx="51408">
                  <c:v>29.873999999999999</c:v>
                </c:pt>
                <c:pt idx="51409">
                  <c:v>29.873999999999999</c:v>
                </c:pt>
                <c:pt idx="51410">
                  <c:v>29.873999999999999</c:v>
                </c:pt>
                <c:pt idx="51411">
                  <c:v>29.873999999999999</c:v>
                </c:pt>
                <c:pt idx="51412">
                  <c:v>29.873999999999999</c:v>
                </c:pt>
                <c:pt idx="51413">
                  <c:v>29.873999999999999</c:v>
                </c:pt>
                <c:pt idx="51414">
                  <c:v>29.873999999999999</c:v>
                </c:pt>
                <c:pt idx="51415">
                  <c:v>29.873999999999999</c:v>
                </c:pt>
                <c:pt idx="51416">
                  <c:v>29.873999999999999</c:v>
                </c:pt>
                <c:pt idx="51417">
                  <c:v>29.873999999999999</c:v>
                </c:pt>
                <c:pt idx="51418">
                  <c:v>29.873999999999999</c:v>
                </c:pt>
                <c:pt idx="51419">
                  <c:v>29.873999999999999</c:v>
                </c:pt>
                <c:pt idx="51420">
                  <c:v>29.873999999999999</c:v>
                </c:pt>
                <c:pt idx="51421">
                  <c:v>29.873999999999999</c:v>
                </c:pt>
                <c:pt idx="51422">
                  <c:v>29.873999999999999</c:v>
                </c:pt>
                <c:pt idx="51423">
                  <c:v>29.873999999999999</c:v>
                </c:pt>
                <c:pt idx="51424">
                  <c:v>29.873999999999999</c:v>
                </c:pt>
                <c:pt idx="51425">
                  <c:v>29.873999999999999</c:v>
                </c:pt>
                <c:pt idx="51426">
                  <c:v>29.873999999999999</c:v>
                </c:pt>
              </c:numCache>
            </c:numRef>
          </c:yVal>
          <c:smooth val="0"/>
          <c:extLst>
            <c:ext xmlns:c16="http://schemas.microsoft.com/office/drawing/2014/chart" uri="{C3380CC4-5D6E-409C-BE32-E72D297353CC}">
              <c16:uniqueId val="{00000000-7C13-4842-93C4-232F094C5847}"/>
            </c:ext>
          </c:extLst>
        </c:ser>
        <c:ser>
          <c:idx val="1"/>
          <c:order val="1"/>
          <c:tx>
            <c:strRef>
              <c:f>'CYCLE comparison'!$C$1</c:f>
              <c:strCache>
                <c:ptCount val="1"/>
                <c:pt idx="0">
                  <c:v>2nd cycle</c:v>
                </c:pt>
              </c:strCache>
            </c:strRef>
          </c:tx>
          <c:spPr>
            <a:ln w="31750">
              <a:noFill/>
            </a:ln>
          </c:spPr>
          <c:marker>
            <c:symbol val="square"/>
            <c:size val="2"/>
          </c:marker>
          <c:xVal>
            <c:numRef>
              <c:f>'CYCLE comparison'!$A$2:$A$51428</c:f>
              <c:numCache>
                <c:formatCode>General</c:formatCode>
                <c:ptCount val="51427"/>
                <c:pt idx="0">
                  <c:v>0</c:v>
                </c:pt>
                <c:pt idx="1">
                  <c:v>10</c:v>
                </c:pt>
                <c:pt idx="2">
                  <c:v>20</c:v>
                </c:pt>
                <c:pt idx="3">
                  <c:v>29.99</c:v>
                </c:pt>
                <c:pt idx="4">
                  <c:v>39.99</c:v>
                </c:pt>
                <c:pt idx="5">
                  <c:v>49.99</c:v>
                </c:pt>
                <c:pt idx="6">
                  <c:v>59.99</c:v>
                </c:pt>
                <c:pt idx="7">
                  <c:v>69.989999999999995</c:v>
                </c:pt>
                <c:pt idx="8">
                  <c:v>79.989999999999995</c:v>
                </c:pt>
                <c:pt idx="9">
                  <c:v>89.99</c:v>
                </c:pt>
                <c:pt idx="10">
                  <c:v>99.99</c:v>
                </c:pt>
                <c:pt idx="11">
                  <c:v>109.98</c:v>
                </c:pt>
                <c:pt idx="12">
                  <c:v>119.98</c:v>
                </c:pt>
                <c:pt idx="13">
                  <c:v>129.97</c:v>
                </c:pt>
                <c:pt idx="14">
                  <c:v>139.97</c:v>
                </c:pt>
                <c:pt idx="15">
                  <c:v>149.97</c:v>
                </c:pt>
                <c:pt idx="16">
                  <c:v>159.97</c:v>
                </c:pt>
                <c:pt idx="17">
                  <c:v>169.97</c:v>
                </c:pt>
                <c:pt idx="18">
                  <c:v>179.96</c:v>
                </c:pt>
                <c:pt idx="19">
                  <c:v>189.96</c:v>
                </c:pt>
                <c:pt idx="20">
                  <c:v>199.96</c:v>
                </c:pt>
                <c:pt idx="21">
                  <c:v>209.96</c:v>
                </c:pt>
                <c:pt idx="22">
                  <c:v>219.96</c:v>
                </c:pt>
                <c:pt idx="23">
                  <c:v>229.96</c:v>
                </c:pt>
                <c:pt idx="24">
                  <c:v>239.95</c:v>
                </c:pt>
                <c:pt idx="25">
                  <c:v>249.95</c:v>
                </c:pt>
                <c:pt idx="26">
                  <c:v>259.95</c:v>
                </c:pt>
                <c:pt idx="27">
                  <c:v>269.95</c:v>
                </c:pt>
                <c:pt idx="28">
                  <c:v>279.94</c:v>
                </c:pt>
                <c:pt idx="29">
                  <c:v>289.94</c:v>
                </c:pt>
                <c:pt idx="30">
                  <c:v>299.94</c:v>
                </c:pt>
                <c:pt idx="31">
                  <c:v>309.94</c:v>
                </c:pt>
                <c:pt idx="32">
                  <c:v>319.94</c:v>
                </c:pt>
                <c:pt idx="33">
                  <c:v>329.94</c:v>
                </c:pt>
                <c:pt idx="34">
                  <c:v>339.92999999999961</c:v>
                </c:pt>
                <c:pt idx="35">
                  <c:v>349.92999999999961</c:v>
                </c:pt>
                <c:pt idx="36">
                  <c:v>359.92999999999961</c:v>
                </c:pt>
                <c:pt idx="37">
                  <c:v>369.92999999999961</c:v>
                </c:pt>
                <c:pt idx="38">
                  <c:v>379.92999999999961</c:v>
                </c:pt>
                <c:pt idx="39">
                  <c:v>389.92</c:v>
                </c:pt>
                <c:pt idx="40">
                  <c:v>399.92</c:v>
                </c:pt>
                <c:pt idx="41">
                  <c:v>409.92</c:v>
                </c:pt>
                <c:pt idx="42">
                  <c:v>419.92</c:v>
                </c:pt>
                <c:pt idx="43">
                  <c:v>429.92</c:v>
                </c:pt>
                <c:pt idx="44">
                  <c:v>439.91</c:v>
                </c:pt>
                <c:pt idx="45">
                  <c:v>449.91</c:v>
                </c:pt>
                <c:pt idx="46">
                  <c:v>459.91</c:v>
                </c:pt>
                <c:pt idx="47">
                  <c:v>469.91</c:v>
                </c:pt>
                <c:pt idx="48">
                  <c:v>479.91</c:v>
                </c:pt>
                <c:pt idx="49">
                  <c:v>489.91</c:v>
                </c:pt>
                <c:pt idx="50">
                  <c:v>499.91</c:v>
                </c:pt>
                <c:pt idx="51">
                  <c:v>509.9</c:v>
                </c:pt>
                <c:pt idx="52">
                  <c:v>519.9</c:v>
                </c:pt>
                <c:pt idx="53">
                  <c:v>529.9</c:v>
                </c:pt>
                <c:pt idx="54">
                  <c:v>539.89</c:v>
                </c:pt>
                <c:pt idx="55">
                  <c:v>549.89</c:v>
                </c:pt>
                <c:pt idx="56">
                  <c:v>559.89</c:v>
                </c:pt>
                <c:pt idx="57">
                  <c:v>569.89</c:v>
                </c:pt>
                <c:pt idx="58">
                  <c:v>579.89</c:v>
                </c:pt>
                <c:pt idx="59">
                  <c:v>589.88</c:v>
                </c:pt>
                <c:pt idx="60">
                  <c:v>599.88</c:v>
                </c:pt>
                <c:pt idx="61">
                  <c:v>609.88</c:v>
                </c:pt>
                <c:pt idx="62">
                  <c:v>619.88</c:v>
                </c:pt>
                <c:pt idx="63">
                  <c:v>629.88</c:v>
                </c:pt>
                <c:pt idx="64">
                  <c:v>639.87</c:v>
                </c:pt>
                <c:pt idx="65">
                  <c:v>649.87</c:v>
                </c:pt>
                <c:pt idx="66">
                  <c:v>659.87</c:v>
                </c:pt>
                <c:pt idx="67">
                  <c:v>669.87</c:v>
                </c:pt>
                <c:pt idx="68">
                  <c:v>679.87</c:v>
                </c:pt>
                <c:pt idx="69">
                  <c:v>689.85999999999865</c:v>
                </c:pt>
                <c:pt idx="70">
                  <c:v>699.85999999999865</c:v>
                </c:pt>
                <c:pt idx="71">
                  <c:v>709.85999999999865</c:v>
                </c:pt>
                <c:pt idx="72">
                  <c:v>719.85999999999865</c:v>
                </c:pt>
                <c:pt idx="73">
                  <c:v>729.85999999999865</c:v>
                </c:pt>
                <c:pt idx="74">
                  <c:v>739.84999999999866</c:v>
                </c:pt>
                <c:pt idx="75">
                  <c:v>749.84999999999866</c:v>
                </c:pt>
                <c:pt idx="76">
                  <c:v>759.84999999999866</c:v>
                </c:pt>
                <c:pt idx="77">
                  <c:v>769.84999999999866</c:v>
                </c:pt>
                <c:pt idx="78">
                  <c:v>779.84999999999866</c:v>
                </c:pt>
                <c:pt idx="79">
                  <c:v>789.83999999999867</c:v>
                </c:pt>
                <c:pt idx="80">
                  <c:v>799.83999999999867</c:v>
                </c:pt>
                <c:pt idx="81">
                  <c:v>809.83999999999867</c:v>
                </c:pt>
                <c:pt idx="82">
                  <c:v>819.83999999999867</c:v>
                </c:pt>
                <c:pt idx="83">
                  <c:v>829.83999999999867</c:v>
                </c:pt>
                <c:pt idx="84">
                  <c:v>839.82999999999936</c:v>
                </c:pt>
                <c:pt idx="85">
                  <c:v>849.82999999999936</c:v>
                </c:pt>
                <c:pt idx="86">
                  <c:v>859.82999999999936</c:v>
                </c:pt>
                <c:pt idx="87">
                  <c:v>869.82999999999936</c:v>
                </c:pt>
                <c:pt idx="88">
                  <c:v>879.82999999999936</c:v>
                </c:pt>
                <c:pt idx="89">
                  <c:v>889.81999999999937</c:v>
                </c:pt>
                <c:pt idx="90">
                  <c:v>899.81999999999937</c:v>
                </c:pt>
                <c:pt idx="91">
                  <c:v>909.81999999999937</c:v>
                </c:pt>
                <c:pt idx="92">
                  <c:v>919.81999999999937</c:v>
                </c:pt>
                <c:pt idx="93">
                  <c:v>929.81999999999937</c:v>
                </c:pt>
                <c:pt idx="94">
                  <c:v>939.81999999999937</c:v>
                </c:pt>
                <c:pt idx="95">
                  <c:v>949.81999999999937</c:v>
                </c:pt>
                <c:pt idx="96">
                  <c:v>959.81999999999937</c:v>
                </c:pt>
                <c:pt idx="97">
                  <c:v>969.80999999999938</c:v>
                </c:pt>
                <c:pt idx="98">
                  <c:v>979.80999999999938</c:v>
                </c:pt>
                <c:pt idx="99">
                  <c:v>989.8</c:v>
                </c:pt>
                <c:pt idx="100">
                  <c:v>999.8</c:v>
                </c:pt>
                <c:pt idx="101">
                  <c:v>1009.8</c:v>
                </c:pt>
                <c:pt idx="102">
                  <c:v>1019.8</c:v>
                </c:pt>
                <c:pt idx="103">
                  <c:v>1029.8</c:v>
                </c:pt>
                <c:pt idx="104">
                  <c:v>1039.79</c:v>
                </c:pt>
                <c:pt idx="105">
                  <c:v>1049.79</c:v>
                </c:pt>
                <c:pt idx="106">
                  <c:v>1059.79</c:v>
                </c:pt>
                <c:pt idx="107">
                  <c:v>1069.79</c:v>
                </c:pt>
                <c:pt idx="108">
                  <c:v>1079.79</c:v>
                </c:pt>
                <c:pt idx="109">
                  <c:v>1089.78</c:v>
                </c:pt>
                <c:pt idx="110">
                  <c:v>1099.78</c:v>
                </c:pt>
                <c:pt idx="111">
                  <c:v>1109.78</c:v>
                </c:pt>
                <c:pt idx="112">
                  <c:v>1119.78</c:v>
                </c:pt>
                <c:pt idx="113">
                  <c:v>1129.78</c:v>
                </c:pt>
                <c:pt idx="114">
                  <c:v>1139.77</c:v>
                </c:pt>
                <c:pt idx="115">
                  <c:v>1149.77</c:v>
                </c:pt>
                <c:pt idx="116">
                  <c:v>1159.77</c:v>
                </c:pt>
                <c:pt idx="117">
                  <c:v>1169.77</c:v>
                </c:pt>
                <c:pt idx="118">
                  <c:v>1179.77</c:v>
                </c:pt>
                <c:pt idx="119">
                  <c:v>1189.76</c:v>
                </c:pt>
                <c:pt idx="120">
                  <c:v>1199.76</c:v>
                </c:pt>
                <c:pt idx="121">
                  <c:v>1209.76</c:v>
                </c:pt>
                <c:pt idx="122">
                  <c:v>1219.76</c:v>
                </c:pt>
                <c:pt idx="123">
                  <c:v>1229.76</c:v>
                </c:pt>
                <c:pt idx="124">
                  <c:v>1239.75</c:v>
                </c:pt>
                <c:pt idx="125">
                  <c:v>1249.75</c:v>
                </c:pt>
                <c:pt idx="126">
                  <c:v>1259.75</c:v>
                </c:pt>
                <c:pt idx="127">
                  <c:v>1269.75</c:v>
                </c:pt>
                <c:pt idx="128">
                  <c:v>1279.75</c:v>
                </c:pt>
                <c:pt idx="129">
                  <c:v>1289.74</c:v>
                </c:pt>
                <c:pt idx="130">
                  <c:v>1299.74</c:v>
                </c:pt>
                <c:pt idx="131">
                  <c:v>1309.74</c:v>
                </c:pt>
                <c:pt idx="132">
                  <c:v>1319.74</c:v>
                </c:pt>
                <c:pt idx="133">
                  <c:v>1329.74</c:v>
                </c:pt>
                <c:pt idx="134">
                  <c:v>1339.73</c:v>
                </c:pt>
                <c:pt idx="135">
                  <c:v>1349.73</c:v>
                </c:pt>
                <c:pt idx="136">
                  <c:v>1359.73</c:v>
                </c:pt>
                <c:pt idx="137">
                  <c:v>1369.73</c:v>
                </c:pt>
                <c:pt idx="138">
                  <c:v>1379.73</c:v>
                </c:pt>
                <c:pt idx="139">
                  <c:v>1389.73</c:v>
                </c:pt>
                <c:pt idx="140">
                  <c:v>1399.73</c:v>
                </c:pt>
                <c:pt idx="141">
                  <c:v>1409.73</c:v>
                </c:pt>
                <c:pt idx="142">
                  <c:v>1419.72</c:v>
                </c:pt>
                <c:pt idx="143">
                  <c:v>1429.72</c:v>
                </c:pt>
                <c:pt idx="144">
                  <c:v>1439.72</c:v>
                </c:pt>
                <c:pt idx="145">
                  <c:v>1449.71</c:v>
                </c:pt>
                <c:pt idx="146">
                  <c:v>1459.71</c:v>
                </c:pt>
                <c:pt idx="147">
                  <c:v>1469.71</c:v>
                </c:pt>
                <c:pt idx="148">
                  <c:v>1479.71</c:v>
                </c:pt>
                <c:pt idx="149">
                  <c:v>1489.71</c:v>
                </c:pt>
                <c:pt idx="150">
                  <c:v>1499.7</c:v>
                </c:pt>
                <c:pt idx="151">
                  <c:v>1509.7</c:v>
                </c:pt>
                <c:pt idx="152">
                  <c:v>1519.7</c:v>
                </c:pt>
                <c:pt idx="153">
                  <c:v>1529.7</c:v>
                </c:pt>
                <c:pt idx="154">
                  <c:v>1539.7</c:v>
                </c:pt>
                <c:pt idx="155">
                  <c:v>1549.69</c:v>
                </c:pt>
                <c:pt idx="156">
                  <c:v>1559.69</c:v>
                </c:pt>
                <c:pt idx="157">
                  <c:v>1569.69</c:v>
                </c:pt>
                <c:pt idx="158">
                  <c:v>1579.69</c:v>
                </c:pt>
                <c:pt idx="159">
                  <c:v>1589.69</c:v>
                </c:pt>
                <c:pt idx="160">
                  <c:v>1599.68</c:v>
                </c:pt>
                <c:pt idx="161">
                  <c:v>1609.68</c:v>
                </c:pt>
                <c:pt idx="162">
                  <c:v>1619.68</c:v>
                </c:pt>
                <c:pt idx="163">
                  <c:v>1629.68</c:v>
                </c:pt>
                <c:pt idx="164">
                  <c:v>1639.68</c:v>
                </c:pt>
                <c:pt idx="165">
                  <c:v>1649.67</c:v>
                </c:pt>
                <c:pt idx="166">
                  <c:v>1659.67</c:v>
                </c:pt>
                <c:pt idx="167">
                  <c:v>1669.67</c:v>
                </c:pt>
                <c:pt idx="168">
                  <c:v>1679.67</c:v>
                </c:pt>
                <c:pt idx="169">
                  <c:v>1689.67</c:v>
                </c:pt>
                <c:pt idx="170">
                  <c:v>1699.66</c:v>
                </c:pt>
                <c:pt idx="171">
                  <c:v>1709.66</c:v>
                </c:pt>
                <c:pt idx="172">
                  <c:v>1719.66</c:v>
                </c:pt>
                <c:pt idx="173">
                  <c:v>1729.66</c:v>
                </c:pt>
                <c:pt idx="174">
                  <c:v>1739.66</c:v>
                </c:pt>
                <c:pt idx="175">
                  <c:v>1749.65</c:v>
                </c:pt>
                <c:pt idx="176">
                  <c:v>1759.65</c:v>
                </c:pt>
                <c:pt idx="177">
                  <c:v>1769.65</c:v>
                </c:pt>
                <c:pt idx="178">
                  <c:v>1779.65</c:v>
                </c:pt>
                <c:pt idx="179">
                  <c:v>1789.65</c:v>
                </c:pt>
                <c:pt idx="180">
                  <c:v>1799.65</c:v>
                </c:pt>
                <c:pt idx="181">
                  <c:v>1809.65</c:v>
                </c:pt>
                <c:pt idx="182">
                  <c:v>1819.64</c:v>
                </c:pt>
                <c:pt idx="183">
                  <c:v>1829.64</c:v>
                </c:pt>
                <c:pt idx="184">
                  <c:v>1839.64</c:v>
                </c:pt>
                <c:pt idx="185">
                  <c:v>1849.63</c:v>
                </c:pt>
                <c:pt idx="186">
                  <c:v>1859.63</c:v>
                </c:pt>
                <c:pt idx="187">
                  <c:v>1869.63</c:v>
                </c:pt>
                <c:pt idx="188">
                  <c:v>1879.63</c:v>
                </c:pt>
                <c:pt idx="189">
                  <c:v>1889.63</c:v>
                </c:pt>
                <c:pt idx="190">
                  <c:v>1899.62</c:v>
                </c:pt>
                <c:pt idx="191">
                  <c:v>1909.62</c:v>
                </c:pt>
                <c:pt idx="192">
                  <c:v>1919.62</c:v>
                </c:pt>
                <c:pt idx="193">
                  <c:v>1929.62</c:v>
                </c:pt>
                <c:pt idx="194">
                  <c:v>1939.61</c:v>
                </c:pt>
                <c:pt idx="195">
                  <c:v>1949.61</c:v>
                </c:pt>
                <c:pt idx="196">
                  <c:v>1959.61</c:v>
                </c:pt>
                <c:pt idx="197">
                  <c:v>1969.61</c:v>
                </c:pt>
                <c:pt idx="198">
                  <c:v>1979.61</c:v>
                </c:pt>
                <c:pt idx="199">
                  <c:v>1989.6</c:v>
                </c:pt>
                <c:pt idx="200">
                  <c:v>1999.6</c:v>
                </c:pt>
                <c:pt idx="201">
                  <c:v>2009.6</c:v>
                </c:pt>
                <c:pt idx="202">
                  <c:v>2019.6</c:v>
                </c:pt>
                <c:pt idx="203">
                  <c:v>2029.6</c:v>
                </c:pt>
                <c:pt idx="204">
                  <c:v>2039.59</c:v>
                </c:pt>
                <c:pt idx="205">
                  <c:v>2049.59</c:v>
                </c:pt>
                <c:pt idx="206">
                  <c:v>2059.59</c:v>
                </c:pt>
                <c:pt idx="207">
                  <c:v>2069.59</c:v>
                </c:pt>
                <c:pt idx="208">
                  <c:v>2079.59</c:v>
                </c:pt>
                <c:pt idx="209">
                  <c:v>2089.59</c:v>
                </c:pt>
                <c:pt idx="210">
                  <c:v>2099.58</c:v>
                </c:pt>
                <c:pt idx="211">
                  <c:v>2109.58</c:v>
                </c:pt>
                <c:pt idx="212">
                  <c:v>2119.58</c:v>
                </c:pt>
                <c:pt idx="213">
                  <c:v>2129.58</c:v>
                </c:pt>
                <c:pt idx="214">
                  <c:v>2139.5700000000002</c:v>
                </c:pt>
                <c:pt idx="215">
                  <c:v>2149.5700000000002</c:v>
                </c:pt>
                <c:pt idx="216">
                  <c:v>2159.5700000000002</c:v>
                </c:pt>
                <c:pt idx="217">
                  <c:v>2169.5700000000002</c:v>
                </c:pt>
                <c:pt idx="218">
                  <c:v>2179.5700000000002</c:v>
                </c:pt>
                <c:pt idx="219">
                  <c:v>2189.5700000000002</c:v>
                </c:pt>
                <c:pt idx="220">
                  <c:v>2199.5700000000002</c:v>
                </c:pt>
                <c:pt idx="221">
                  <c:v>2209.5700000000002</c:v>
                </c:pt>
                <c:pt idx="222">
                  <c:v>2219.56</c:v>
                </c:pt>
                <c:pt idx="223">
                  <c:v>2229.56</c:v>
                </c:pt>
                <c:pt idx="224">
                  <c:v>2239.5500000000002</c:v>
                </c:pt>
                <c:pt idx="225">
                  <c:v>2249.5500000000002</c:v>
                </c:pt>
                <c:pt idx="226">
                  <c:v>2259.5500000000002</c:v>
                </c:pt>
                <c:pt idx="227">
                  <c:v>2269.5500000000002</c:v>
                </c:pt>
                <c:pt idx="228">
                  <c:v>2279.5500000000002</c:v>
                </c:pt>
                <c:pt idx="229">
                  <c:v>2289.5500000000002</c:v>
                </c:pt>
                <c:pt idx="230">
                  <c:v>2299.54</c:v>
                </c:pt>
                <c:pt idx="231">
                  <c:v>2309.54</c:v>
                </c:pt>
                <c:pt idx="232">
                  <c:v>2319.54</c:v>
                </c:pt>
                <c:pt idx="233">
                  <c:v>2329.54</c:v>
                </c:pt>
                <c:pt idx="234">
                  <c:v>2339.5300000000002</c:v>
                </c:pt>
                <c:pt idx="235">
                  <c:v>2349.5300000000002</c:v>
                </c:pt>
                <c:pt idx="236">
                  <c:v>2359.5300000000002</c:v>
                </c:pt>
                <c:pt idx="237">
                  <c:v>2369.5300000000002</c:v>
                </c:pt>
                <c:pt idx="238">
                  <c:v>2379.5300000000002</c:v>
                </c:pt>
                <c:pt idx="239">
                  <c:v>2389.52</c:v>
                </c:pt>
                <c:pt idx="240">
                  <c:v>2399.52</c:v>
                </c:pt>
                <c:pt idx="241">
                  <c:v>2409.52</c:v>
                </c:pt>
                <c:pt idx="242">
                  <c:v>2419.52</c:v>
                </c:pt>
                <c:pt idx="243">
                  <c:v>2429.52</c:v>
                </c:pt>
                <c:pt idx="244">
                  <c:v>2439.5100000000002</c:v>
                </c:pt>
                <c:pt idx="245">
                  <c:v>2449.5100000000002</c:v>
                </c:pt>
                <c:pt idx="246">
                  <c:v>2459.5100000000002</c:v>
                </c:pt>
                <c:pt idx="247">
                  <c:v>2469.5100000000002</c:v>
                </c:pt>
                <c:pt idx="248">
                  <c:v>2479.5100000000002</c:v>
                </c:pt>
                <c:pt idx="249">
                  <c:v>2489.5</c:v>
                </c:pt>
                <c:pt idx="250">
                  <c:v>2499.5</c:v>
                </c:pt>
                <c:pt idx="251">
                  <c:v>2509.5</c:v>
                </c:pt>
                <c:pt idx="252">
                  <c:v>2519.5</c:v>
                </c:pt>
                <c:pt idx="253">
                  <c:v>2529.5</c:v>
                </c:pt>
                <c:pt idx="254">
                  <c:v>2539.4899999999998</c:v>
                </c:pt>
                <c:pt idx="255">
                  <c:v>2549.4899999999998</c:v>
                </c:pt>
                <c:pt idx="256">
                  <c:v>2559.4899999999998</c:v>
                </c:pt>
                <c:pt idx="257">
                  <c:v>2569.4899999999998</c:v>
                </c:pt>
                <c:pt idx="258">
                  <c:v>2579.4899999999998</c:v>
                </c:pt>
                <c:pt idx="259">
                  <c:v>2589.4899999999998</c:v>
                </c:pt>
                <c:pt idx="260">
                  <c:v>2599.4899999999998</c:v>
                </c:pt>
                <c:pt idx="261">
                  <c:v>2609.4899999999998</c:v>
                </c:pt>
                <c:pt idx="262">
                  <c:v>2619.48</c:v>
                </c:pt>
                <c:pt idx="263">
                  <c:v>2629.48</c:v>
                </c:pt>
                <c:pt idx="264">
                  <c:v>2639.47</c:v>
                </c:pt>
                <c:pt idx="265">
                  <c:v>2649.47</c:v>
                </c:pt>
                <c:pt idx="266">
                  <c:v>2659.47</c:v>
                </c:pt>
                <c:pt idx="267">
                  <c:v>2669.47</c:v>
                </c:pt>
                <c:pt idx="268">
                  <c:v>2679.47</c:v>
                </c:pt>
                <c:pt idx="269">
                  <c:v>2689.46</c:v>
                </c:pt>
                <c:pt idx="270">
                  <c:v>2699.46</c:v>
                </c:pt>
                <c:pt idx="271">
                  <c:v>2709.46</c:v>
                </c:pt>
                <c:pt idx="272">
                  <c:v>2719.46</c:v>
                </c:pt>
                <c:pt idx="273">
                  <c:v>2729.46</c:v>
                </c:pt>
                <c:pt idx="274">
                  <c:v>2739.45</c:v>
                </c:pt>
                <c:pt idx="275">
                  <c:v>2749.45</c:v>
                </c:pt>
                <c:pt idx="276">
                  <c:v>2759.45</c:v>
                </c:pt>
                <c:pt idx="277">
                  <c:v>2769.45</c:v>
                </c:pt>
                <c:pt idx="278">
                  <c:v>2779.45</c:v>
                </c:pt>
                <c:pt idx="279">
                  <c:v>2789.44</c:v>
                </c:pt>
                <c:pt idx="280">
                  <c:v>2799.44</c:v>
                </c:pt>
                <c:pt idx="281">
                  <c:v>2809.44</c:v>
                </c:pt>
                <c:pt idx="282">
                  <c:v>2819.44</c:v>
                </c:pt>
                <c:pt idx="283">
                  <c:v>2829.44</c:v>
                </c:pt>
                <c:pt idx="284">
                  <c:v>2839.43</c:v>
                </c:pt>
                <c:pt idx="285">
                  <c:v>2849.43</c:v>
                </c:pt>
                <c:pt idx="286">
                  <c:v>2859.43</c:v>
                </c:pt>
                <c:pt idx="287">
                  <c:v>2869.43</c:v>
                </c:pt>
                <c:pt idx="288">
                  <c:v>2879.43</c:v>
                </c:pt>
                <c:pt idx="289">
                  <c:v>2889.42</c:v>
                </c:pt>
                <c:pt idx="290">
                  <c:v>2899.42</c:v>
                </c:pt>
                <c:pt idx="291">
                  <c:v>2909.42</c:v>
                </c:pt>
                <c:pt idx="292">
                  <c:v>2919.42</c:v>
                </c:pt>
                <c:pt idx="293">
                  <c:v>2929.42</c:v>
                </c:pt>
                <c:pt idx="294">
                  <c:v>2939.41</c:v>
                </c:pt>
                <c:pt idx="295">
                  <c:v>2949.41</c:v>
                </c:pt>
                <c:pt idx="296">
                  <c:v>2959.41</c:v>
                </c:pt>
                <c:pt idx="297">
                  <c:v>2969.41</c:v>
                </c:pt>
                <c:pt idx="298">
                  <c:v>2979.41</c:v>
                </c:pt>
                <c:pt idx="299">
                  <c:v>2989.4</c:v>
                </c:pt>
                <c:pt idx="300">
                  <c:v>2999.4</c:v>
                </c:pt>
                <c:pt idx="301">
                  <c:v>3009.4</c:v>
                </c:pt>
                <c:pt idx="302">
                  <c:v>3019.4</c:v>
                </c:pt>
                <c:pt idx="303">
                  <c:v>3029.4</c:v>
                </c:pt>
                <c:pt idx="304">
                  <c:v>3039.4</c:v>
                </c:pt>
                <c:pt idx="305">
                  <c:v>3049.4</c:v>
                </c:pt>
                <c:pt idx="306">
                  <c:v>3059.39</c:v>
                </c:pt>
                <c:pt idx="307">
                  <c:v>3069.39</c:v>
                </c:pt>
                <c:pt idx="308">
                  <c:v>3079.39</c:v>
                </c:pt>
                <c:pt idx="309">
                  <c:v>3089.38</c:v>
                </c:pt>
                <c:pt idx="310">
                  <c:v>3099.38</c:v>
                </c:pt>
                <c:pt idx="311">
                  <c:v>3109.38</c:v>
                </c:pt>
                <c:pt idx="312">
                  <c:v>3119.38</c:v>
                </c:pt>
                <c:pt idx="313">
                  <c:v>3129.38</c:v>
                </c:pt>
                <c:pt idx="314">
                  <c:v>3139.37</c:v>
                </c:pt>
                <c:pt idx="315">
                  <c:v>3149.37</c:v>
                </c:pt>
                <c:pt idx="316">
                  <c:v>3159.37</c:v>
                </c:pt>
                <c:pt idx="317">
                  <c:v>3169.37</c:v>
                </c:pt>
                <c:pt idx="318">
                  <c:v>3179.37</c:v>
                </c:pt>
                <c:pt idx="319">
                  <c:v>3189.36</c:v>
                </c:pt>
                <c:pt idx="320">
                  <c:v>3199.36</c:v>
                </c:pt>
                <c:pt idx="321">
                  <c:v>3209.36</c:v>
                </c:pt>
                <c:pt idx="322">
                  <c:v>3219.36</c:v>
                </c:pt>
                <c:pt idx="323">
                  <c:v>3229.36</c:v>
                </c:pt>
                <c:pt idx="324">
                  <c:v>3239.35</c:v>
                </c:pt>
                <c:pt idx="325">
                  <c:v>3249.35</c:v>
                </c:pt>
                <c:pt idx="326">
                  <c:v>3259.35</c:v>
                </c:pt>
                <c:pt idx="327">
                  <c:v>3269.35</c:v>
                </c:pt>
                <c:pt idx="328">
                  <c:v>3279.35</c:v>
                </c:pt>
                <c:pt idx="329">
                  <c:v>3289.34</c:v>
                </c:pt>
                <c:pt idx="330">
                  <c:v>3299.34</c:v>
                </c:pt>
                <c:pt idx="331">
                  <c:v>3309.34</c:v>
                </c:pt>
                <c:pt idx="332">
                  <c:v>3319.34</c:v>
                </c:pt>
                <c:pt idx="333">
                  <c:v>3329.34</c:v>
                </c:pt>
                <c:pt idx="334">
                  <c:v>3339.33</c:v>
                </c:pt>
                <c:pt idx="335">
                  <c:v>3349.33</c:v>
                </c:pt>
                <c:pt idx="336">
                  <c:v>3359.33</c:v>
                </c:pt>
                <c:pt idx="337">
                  <c:v>3369.33</c:v>
                </c:pt>
                <c:pt idx="338">
                  <c:v>3379.33</c:v>
                </c:pt>
                <c:pt idx="339">
                  <c:v>3389.32</c:v>
                </c:pt>
                <c:pt idx="340">
                  <c:v>3399.32</c:v>
                </c:pt>
                <c:pt idx="341">
                  <c:v>3409.32</c:v>
                </c:pt>
                <c:pt idx="342">
                  <c:v>3419.32</c:v>
                </c:pt>
                <c:pt idx="343">
                  <c:v>3429.32</c:v>
                </c:pt>
                <c:pt idx="344">
                  <c:v>3439.31</c:v>
                </c:pt>
                <c:pt idx="345">
                  <c:v>3449.31</c:v>
                </c:pt>
                <c:pt idx="346">
                  <c:v>3459.31</c:v>
                </c:pt>
                <c:pt idx="347">
                  <c:v>3469.31</c:v>
                </c:pt>
                <c:pt idx="348">
                  <c:v>3479.31</c:v>
                </c:pt>
                <c:pt idx="349">
                  <c:v>3489.31</c:v>
                </c:pt>
                <c:pt idx="350">
                  <c:v>3499.31</c:v>
                </c:pt>
                <c:pt idx="351">
                  <c:v>3509.3</c:v>
                </c:pt>
                <c:pt idx="352">
                  <c:v>3519.3</c:v>
                </c:pt>
                <c:pt idx="353">
                  <c:v>3529.3</c:v>
                </c:pt>
                <c:pt idx="354">
                  <c:v>3539.29</c:v>
                </c:pt>
                <c:pt idx="355">
                  <c:v>3549.29</c:v>
                </c:pt>
                <c:pt idx="356">
                  <c:v>3559.29</c:v>
                </c:pt>
                <c:pt idx="357">
                  <c:v>3569.29</c:v>
                </c:pt>
                <c:pt idx="358">
                  <c:v>3579.28</c:v>
                </c:pt>
                <c:pt idx="359">
                  <c:v>3589.28</c:v>
                </c:pt>
                <c:pt idx="360">
                  <c:v>3599.28</c:v>
                </c:pt>
                <c:pt idx="361">
                  <c:v>3609.28</c:v>
                </c:pt>
                <c:pt idx="362">
                  <c:v>3619.28</c:v>
                </c:pt>
                <c:pt idx="363">
                  <c:v>3629.27</c:v>
                </c:pt>
                <c:pt idx="364">
                  <c:v>3639.27</c:v>
                </c:pt>
                <c:pt idx="365">
                  <c:v>3649.27</c:v>
                </c:pt>
                <c:pt idx="366">
                  <c:v>3659.27</c:v>
                </c:pt>
                <c:pt idx="367">
                  <c:v>3669.27</c:v>
                </c:pt>
                <c:pt idx="368">
                  <c:v>3679.26</c:v>
                </c:pt>
                <c:pt idx="369">
                  <c:v>3689.26</c:v>
                </c:pt>
                <c:pt idx="370">
                  <c:v>3699.26</c:v>
                </c:pt>
                <c:pt idx="371">
                  <c:v>3709.26</c:v>
                </c:pt>
                <c:pt idx="372">
                  <c:v>3719.26</c:v>
                </c:pt>
                <c:pt idx="373">
                  <c:v>3729.25</c:v>
                </c:pt>
                <c:pt idx="374">
                  <c:v>3739.25</c:v>
                </c:pt>
                <c:pt idx="375">
                  <c:v>3749.25</c:v>
                </c:pt>
                <c:pt idx="376">
                  <c:v>3759.25</c:v>
                </c:pt>
                <c:pt idx="377">
                  <c:v>3769.25</c:v>
                </c:pt>
                <c:pt idx="378">
                  <c:v>3779.24</c:v>
                </c:pt>
                <c:pt idx="379">
                  <c:v>3789.24</c:v>
                </c:pt>
                <c:pt idx="380">
                  <c:v>3799.24</c:v>
                </c:pt>
                <c:pt idx="381">
                  <c:v>3809.24</c:v>
                </c:pt>
                <c:pt idx="382">
                  <c:v>3819.24</c:v>
                </c:pt>
                <c:pt idx="383">
                  <c:v>3829.23</c:v>
                </c:pt>
                <c:pt idx="384">
                  <c:v>3839.23</c:v>
                </c:pt>
                <c:pt idx="385">
                  <c:v>3849.23</c:v>
                </c:pt>
                <c:pt idx="386">
                  <c:v>3859.23</c:v>
                </c:pt>
                <c:pt idx="387">
                  <c:v>3869.23</c:v>
                </c:pt>
                <c:pt idx="388">
                  <c:v>3879.22</c:v>
                </c:pt>
                <c:pt idx="389">
                  <c:v>3889.22</c:v>
                </c:pt>
                <c:pt idx="390">
                  <c:v>3899.22</c:v>
                </c:pt>
                <c:pt idx="391">
                  <c:v>3909.22</c:v>
                </c:pt>
                <c:pt idx="392">
                  <c:v>3919.22</c:v>
                </c:pt>
                <c:pt idx="393">
                  <c:v>3929.22</c:v>
                </c:pt>
                <c:pt idx="394">
                  <c:v>3939.22</c:v>
                </c:pt>
                <c:pt idx="395">
                  <c:v>3949.21</c:v>
                </c:pt>
                <c:pt idx="396">
                  <c:v>3959.21</c:v>
                </c:pt>
                <c:pt idx="397">
                  <c:v>3969.21</c:v>
                </c:pt>
                <c:pt idx="398">
                  <c:v>3979.2</c:v>
                </c:pt>
                <c:pt idx="399">
                  <c:v>3989.2</c:v>
                </c:pt>
                <c:pt idx="400">
                  <c:v>3999.2</c:v>
                </c:pt>
                <c:pt idx="401">
                  <c:v>4009.2</c:v>
                </c:pt>
                <c:pt idx="402">
                  <c:v>4019.2</c:v>
                </c:pt>
                <c:pt idx="403">
                  <c:v>4029.19</c:v>
                </c:pt>
                <c:pt idx="404">
                  <c:v>4039.19</c:v>
                </c:pt>
                <c:pt idx="405">
                  <c:v>4049.19</c:v>
                </c:pt>
                <c:pt idx="406">
                  <c:v>4059.19</c:v>
                </c:pt>
                <c:pt idx="407">
                  <c:v>4069.19</c:v>
                </c:pt>
                <c:pt idx="408">
                  <c:v>4079.18</c:v>
                </c:pt>
                <c:pt idx="409">
                  <c:v>4089.18</c:v>
                </c:pt>
                <c:pt idx="410">
                  <c:v>4099.18</c:v>
                </c:pt>
                <c:pt idx="411">
                  <c:v>4109.18</c:v>
                </c:pt>
                <c:pt idx="412">
                  <c:v>4119.18</c:v>
                </c:pt>
                <c:pt idx="413">
                  <c:v>4129.17</c:v>
                </c:pt>
                <c:pt idx="414">
                  <c:v>4139.17</c:v>
                </c:pt>
                <c:pt idx="415">
                  <c:v>4149.17</c:v>
                </c:pt>
                <c:pt idx="416">
                  <c:v>4159.17</c:v>
                </c:pt>
                <c:pt idx="417">
                  <c:v>4169.17</c:v>
                </c:pt>
                <c:pt idx="418">
                  <c:v>4179.16</c:v>
                </c:pt>
                <c:pt idx="419">
                  <c:v>4189.16</c:v>
                </c:pt>
                <c:pt idx="420">
                  <c:v>4199.16</c:v>
                </c:pt>
                <c:pt idx="421">
                  <c:v>4209.16</c:v>
                </c:pt>
                <c:pt idx="422">
                  <c:v>4219.16</c:v>
                </c:pt>
                <c:pt idx="423">
                  <c:v>4229.1499999999996</c:v>
                </c:pt>
                <c:pt idx="424">
                  <c:v>4239.1499999999996</c:v>
                </c:pt>
                <c:pt idx="425">
                  <c:v>4249.1499999999996</c:v>
                </c:pt>
                <c:pt idx="426">
                  <c:v>4259.1499999999996</c:v>
                </c:pt>
                <c:pt idx="427">
                  <c:v>4269.1499999999996</c:v>
                </c:pt>
                <c:pt idx="428">
                  <c:v>4279.1400000000003</c:v>
                </c:pt>
                <c:pt idx="429">
                  <c:v>4289.1400000000003</c:v>
                </c:pt>
                <c:pt idx="430">
                  <c:v>4299.1400000000003</c:v>
                </c:pt>
                <c:pt idx="431">
                  <c:v>4309.1400000000003</c:v>
                </c:pt>
                <c:pt idx="432">
                  <c:v>4319.13</c:v>
                </c:pt>
                <c:pt idx="433">
                  <c:v>4329.13</c:v>
                </c:pt>
                <c:pt idx="434">
                  <c:v>4339.13</c:v>
                </c:pt>
                <c:pt idx="435">
                  <c:v>4349.13</c:v>
                </c:pt>
                <c:pt idx="436">
                  <c:v>4359.13</c:v>
                </c:pt>
                <c:pt idx="437">
                  <c:v>4369.13</c:v>
                </c:pt>
                <c:pt idx="438">
                  <c:v>4379.13</c:v>
                </c:pt>
                <c:pt idx="439">
                  <c:v>4389.13</c:v>
                </c:pt>
                <c:pt idx="440">
                  <c:v>4399.12</c:v>
                </c:pt>
                <c:pt idx="441">
                  <c:v>4409.12</c:v>
                </c:pt>
                <c:pt idx="442">
                  <c:v>4419.1099999999997</c:v>
                </c:pt>
                <c:pt idx="443">
                  <c:v>4429.1099999999997</c:v>
                </c:pt>
                <c:pt idx="444">
                  <c:v>4439.1099999999997</c:v>
                </c:pt>
                <c:pt idx="445">
                  <c:v>4449.1099999999997</c:v>
                </c:pt>
                <c:pt idx="446">
                  <c:v>4459.1099999999997</c:v>
                </c:pt>
                <c:pt idx="447">
                  <c:v>4469.1000000000004</c:v>
                </c:pt>
                <c:pt idx="448">
                  <c:v>4479.1000000000004</c:v>
                </c:pt>
                <c:pt idx="449">
                  <c:v>4489.1000000000004</c:v>
                </c:pt>
                <c:pt idx="450">
                  <c:v>4499.1000000000004</c:v>
                </c:pt>
                <c:pt idx="451">
                  <c:v>4509.1000000000004</c:v>
                </c:pt>
                <c:pt idx="452">
                  <c:v>4519.09</c:v>
                </c:pt>
                <c:pt idx="453">
                  <c:v>4529.09</c:v>
                </c:pt>
                <c:pt idx="454">
                  <c:v>4539.09</c:v>
                </c:pt>
                <c:pt idx="455">
                  <c:v>4549.09</c:v>
                </c:pt>
                <c:pt idx="456">
                  <c:v>4559.09</c:v>
                </c:pt>
                <c:pt idx="457">
                  <c:v>4569.08</c:v>
                </c:pt>
                <c:pt idx="458">
                  <c:v>4579.08</c:v>
                </c:pt>
                <c:pt idx="459">
                  <c:v>4589.08</c:v>
                </c:pt>
                <c:pt idx="460">
                  <c:v>4599.08</c:v>
                </c:pt>
                <c:pt idx="461">
                  <c:v>4609.08</c:v>
                </c:pt>
                <c:pt idx="462">
                  <c:v>4619.07</c:v>
                </c:pt>
                <c:pt idx="463">
                  <c:v>4629.07</c:v>
                </c:pt>
                <c:pt idx="464">
                  <c:v>4639.07</c:v>
                </c:pt>
                <c:pt idx="465">
                  <c:v>4649.07</c:v>
                </c:pt>
                <c:pt idx="466">
                  <c:v>4659.07</c:v>
                </c:pt>
                <c:pt idx="467">
                  <c:v>4669.0600000000004</c:v>
                </c:pt>
                <c:pt idx="468">
                  <c:v>4679.0600000000004</c:v>
                </c:pt>
                <c:pt idx="469">
                  <c:v>4689.0600000000004</c:v>
                </c:pt>
                <c:pt idx="470">
                  <c:v>4699.0600000000004</c:v>
                </c:pt>
                <c:pt idx="471">
                  <c:v>4709.0600000000004</c:v>
                </c:pt>
                <c:pt idx="472">
                  <c:v>4719.0600000000004</c:v>
                </c:pt>
                <c:pt idx="473">
                  <c:v>4729.05</c:v>
                </c:pt>
                <c:pt idx="474">
                  <c:v>4739.05</c:v>
                </c:pt>
                <c:pt idx="475">
                  <c:v>4749.05</c:v>
                </c:pt>
                <c:pt idx="476">
                  <c:v>4759.05</c:v>
                </c:pt>
                <c:pt idx="477">
                  <c:v>4769.04</c:v>
                </c:pt>
                <c:pt idx="478">
                  <c:v>4779.04</c:v>
                </c:pt>
                <c:pt idx="479">
                  <c:v>4789.04</c:v>
                </c:pt>
                <c:pt idx="480">
                  <c:v>4799.04</c:v>
                </c:pt>
                <c:pt idx="481">
                  <c:v>4809.04</c:v>
                </c:pt>
                <c:pt idx="482">
                  <c:v>4819.04</c:v>
                </c:pt>
                <c:pt idx="483">
                  <c:v>4829.04</c:v>
                </c:pt>
                <c:pt idx="484">
                  <c:v>4839.04</c:v>
                </c:pt>
                <c:pt idx="485">
                  <c:v>4849.03</c:v>
                </c:pt>
                <c:pt idx="486">
                  <c:v>4859.03</c:v>
                </c:pt>
                <c:pt idx="487">
                  <c:v>4869.0200000000004</c:v>
                </c:pt>
                <c:pt idx="488">
                  <c:v>4879.0200000000004</c:v>
                </c:pt>
                <c:pt idx="489">
                  <c:v>4889.0200000000004</c:v>
                </c:pt>
                <c:pt idx="490">
                  <c:v>4899.0200000000004</c:v>
                </c:pt>
                <c:pt idx="491">
                  <c:v>4909.0200000000004</c:v>
                </c:pt>
                <c:pt idx="492">
                  <c:v>4919.01</c:v>
                </c:pt>
                <c:pt idx="493">
                  <c:v>4929.01</c:v>
                </c:pt>
                <c:pt idx="494">
                  <c:v>4939.01</c:v>
                </c:pt>
                <c:pt idx="495">
                  <c:v>4949.01</c:v>
                </c:pt>
                <c:pt idx="496">
                  <c:v>4959.01</c:v>
                </c:pt>
                <c:pt idx="497">
                  <c:v>4969</c:v>
                </c:pt>
                <c:pt idx="498">
                  <c:v>4979</c:v>
                </c:pt>
                <c:pt idx="499">
                  <c:v>4989</c:v>
                </c:pt>
                <c:pt idx="500">
                  <c:v>4999</c:v>
                </c:pt>
                <c:pt idx="501">
                  <c:v>5009</c:v>
                </c:pt>
                <c:pt idx="502">
                  <c:v>5018.99</c:v>
                </c:pt>
                <c:pt idx="503">
                  <c:v>5028.99</c:v>
                </c:pt>
                <c:pt idx="504">
                  <c:v>5038.99</c:v>
                </c:pt>
                <c:pt idx="505">
                  <c:v>5048.99</c:v>
                </c:pt>
                <c:pt idx="506">
                  <c:v>5058.99</c:v>
                </c:pt>
                <c:pt idx="507">
                  <c:v>5068.9799999999996</c:v>
                </c:pt>
                <c:pt idx="508">
                  <c:v>5078.9799999999996</c:v>
                </c:pt>
                <c:pt idx="509">
                  <c:v>5088.9799999999996</c:v>
                </c:pt>
                <c:pt idx="510">
                  <c:v>5098.9799999999996</c:v>
                </c:pt>
                <c:pt idx="511">
                  <c:v>5108.9799999999996</c:v>
                </c:pt>
                <c:pt idx="512">
                  <c:v>5118.97</c:v>
                </c:pt>
                <c:pt idx="513">
                  <c:v>5128.97</c:v>
                </c:pt>
                <c:pt idx="514">
                  <c:v>5138.97</c:v>
                </c:pt>
                <c:pt idx="515">
                  <c:v>5148.97</c:v>
                </c:pt>
                <c:pt idx="516">
                  <c:v>5158.97</c:v>
                </c:pt>
                <c:pt idx="517">
                  <c:v>5168.96</c:v>
                </c:pt>
                <c:pt idx="518">
                  <c:v>5178.96</c:v>
                </c:pt>
                <c:pt idx="519">
                  <c:v>5188.96</c:v>
                </c:pt>
                <c:pt idx="520">
                  <c:v>5198.96</c:v>
                </c:pt>
                <c:pt idx="521">
                  <c:v>5208.96</c:v>
                </c:pt>
                <c:pt idx="522">
                  <c:v>5218.96</c:v>
                </c:pt>
                <c:pt idx="523">
                  <c:v>5228.96</c:v>
                </c:pt>
                <c:pt idx="524">
                  <c:v>5238.95</c:v>
                </c:pt>
                <c:pt idx="525">
                  <c:v>5248.95</c:v>
                </c:pt>
                <c:pt idx="526">
                  <c:v>5258.94</c:v>
                </c:pt>
                <c:pt idx="527">
                  <c:v>5268.94</c:v>
                </c:pt>
                <c:pt idx="528">
                  <c:v>5278.94</c:v>
                </c:pt>
                <c:pt idx="529">
                  <c:v>5288.94</c:v>
                </c:pt>
                <c:pt idx="530">
                  <c:v>5298.94</c:v>
                </c:pt>
                <c:pt idx="531">
                  <c:v>5308.93</c:v>
                </c:pt>
                <c:pt idx="532">
                  <c:v>5318.93</c:v>
                </c:pt>
                <c:pt idx="533">
                  <c:v>5328.93</c:v>
                </c:pt>
                <c:pt idx="534">
                  <c:v>5338.93</c:v>
                </c:pt>
                <c:pt idx="535">
                  <c:v>5348.93</c:v>
                </c:pt>
                <c:pt idx="536">
                  <c:v>5358.92</c:v>
                </c:pt>
                <c:pt idx="537">
                  <c:v>5368.92</c:v>
                </c:pt>
                <c:pt idx="538">
                  <c:v>5378.92</c:v>
                </c:pt>
                <c:pt idx="539">
                  <c:v>5388.92</c:v>
                </c:pt>
                <c:pt idx="540">
                  <c:v>5398.92</c:v>
                </c:pt>
                <c:pt idx="541">
                  <c:v>5408.91</c:v>
                </c:pt>
                <c:pt idx="542">
                  <c:v>5418.91</c:v>
                </c:pt>
                <c:pt idx="543">
                  <c:v>5428.91</c:v>
                </c:pt>
                <c:pt idx="544">
                  <c:v>5438.91</c:v>
                </c:pt>
                <c:pt idx="545">
                  <c:v>5448.91</c:v>
                </c:pt>
                <c:pt idx="546">
                  <c:v>5458.9</c:v>
                </c:pt>
                <c:pt idx="547">
                  <c:v>5468.9</c:v>
                </c:pt>
                <c:pt idx="548">
                  <c:v>5478.9</c:v>
                </c:pt>
                <c:pt idx="549">
                  <c:v>5488.9</c:v>
                </c:pt>
                <c:pt idx="550">
                  <c:v>5498.9</c:v>
                </c:pt>
                <c:pt idx="551">
                  <c:v>5508.89</c:v>
                </c:pt>
                <c:pt idx="552">
                  <c:v>5518.89</c:v>
                </c:pt>
                <c:pt idx="553">
                  <c:v>5528.89</c:v>
                </c:pt>
                <c:pt idx="554">
                  <c:v>5538.89</c:v>
                </c:pt>
                <c:pt idx="555">
                  <c:v>5548.89</c:v>
                </c:pt>
                <c:pt idx="556">
                  <c:v>5558.88</c:v>
                </c:pt>
                <c:pt idx="557">
                  <c:v>5568.88</c:v>
                </c:pt>
                <c:pt idx="558">
                  <c:v>5578.88</c:v>
                </c:pt>
                <c:pt idx="559">
                  <c:v>5588.88</c:v>
                </c:pt>
                <c:pt idx="560">
                  <c:v>5598.88</c:v>
                </c:pt>
                <c:pt idx="561">
                  <c:v>5608.88</c:v>
                </c:pt>
                <c:pt idx="562">
                  <c:v>5618.88</c:v>
                </c:pt>
                <c:pt idx="563">
                  <c:v>5628.87</c:v>
                </c:pt>
                <c:pt idx="564">
                  <c:v>5638.87</c:v>
                </c:pt>
                <c:pt idx="565">
                  <c:v>5648.87</c:v>
                </c:pt>
                <c:pt idx="566">
                  <c:v>5658.86</c:v>
                </c:pt>
                <c:pt idx="567">
                  <c:v>5668.86</c:v>
                </c:pt>
                <c:pt idx="568">
                  <c:v>5678.86</c:v>
                </c:pt>
                <c:pt idx="569">
                  <c:v>5688.86</c:v>
                </c:pt>
                <c:pt idx="570">
                  <c:v>5698.86</c:v>
                </c:pt>
                <c:pt idx="571">
                  <c:v>5708.85</c:v>
                </c:pt>
                <c:pt idx="572">
                  <c:v>5718.85</c:v>
                </c:pt>
                <c:pt idx="573">
                  <c:v>5728.85</c:v>
                </c:pt>
                <c:pt idx="574">
                  <c:v>5738.85</c:v>
                </c:pt>
                <c:pt idx="575">
                  <c:v>5748.85</c:v>
                </c:pt>
                <c:pt idx="576">
                  <c:v>5758.84</c:v>
                </c:pt>
                <c:pt idx="577">
                  <c:v>5768.84</c:v>
                </c:pt>
                <c:pt idx="578">
                  <c:v>5778.84</c:v>
                </c:pt>
                <c:pt idx="579">
                  <c:v>5788.84</c:v>
                </c:pt>
                <c:pt idx="580">
                  <c:v>5798.84</c:v>
                </c:pt>
                <c:pt idx="581">
                  <c:v>5808.83</c:v>
                </c:pt>
                <c:pt idx="582">
                  <c:v>5818.83</c:v>
                </c:pt>
                <c:pt idx="583">
                  <c:v>5828.83</c:v>
                </c:pt>
                <c:pt idx="584">
                  <c:v>5838.83</c:v>
                </c:pt>
                <c:pt idx="585">
                  <c:v>5848.82</c:v>
                </c:pt>
                <c:pt idx="586">
                  <c:v>5858.82</c:v>
                </c:pt>
                <c:pt idx="587">
                  <c:v>5868.82</c:v>
                </c:pt>
                <c:pt idx="588">
                  <c:v>5878.82</c:v>
                </c:pt>
                <c:pt idx="589">
                  <c:v>5888.82</c:v>
                </c:pt>
                <c:pt idx="590">
                  <c:v>5898.81</c:v>
                </c:pt>
                <c:pt idx="591">
                  <c:v>5908.81</c:v>
                </c:pt>
                <c:pt idx="592">
                  <c:v>5918.81</c:v>
                </c:pt>
                <c:pt idx="593">
                  <c:v>5928.81</c:v>
                </c:pt>
                <c:pt idx="594">
                  <c:v>5938.81</c:v>
                </c:pt>
                <c:pt idx="595">
                  <c:v>5948.8</c:v>
                </c:pt>
                <c:pt idx="596">
                  <c:v>5958.8</c:v>
                </c:pt>
                <c:pt idx="597">
                  <c:v>5968.8</c:v>
                </c:pt>
                <c:pt idx="598">
                  <c:v>5978.8</c:v>
                </c:pt>
                <c:pt idx="599">
                  <c:v>5988.8</c:v>
                </c:pt>
                <c:pt idx="600">
                  <c:v>5998.8</c:v>
                </c:pt>
                <c:pt idx="601">
                  <c:v>6008.8</c:v>
                </c:pt>
                <c:pt idx="602">
                  <c:v>6018.79</c:v>
                </c:pt>
                <c:pt idx="603">
                  <c:v>6028.79</c:v>
                </c:pt>
                <c:pt idx="604">
                  <c:v>6038.79</c:v>
                </c:pt>
                <c:pt idx="605">
                  <c:v>6048.78</c:v>
                </c:pt>
                <c:pt idx="606">
                  <c:v>6058.78</c:v>
                </c:pt>
                <c:pt idx="607">
                  <c:v>6068.78</c:v>
                </c:pt>
                <c:pt idx="608">
                  <c:v>6078.78</c:v>
                </c:pt>
                <c:pt idx="609">
                  <c:v>6088.78</c:v>
                </c:pt>
                <c:pt idx="610">
                  <c:v>6098.77</c:v>
                </c:pt>
                <c:pt idx="611">
                  <c:v>6108.77</c:v>
                </c:pt>
                <c:pt idx="612">
                  <c:v>6118.77</c:v>
                </c:pt>
                <c:pt idx="613">
                  <c:v>6128.77</c:v>
                </c:pt>
                <c:pt idx="614">
                  <c:v>6138.77</c:v>
                </c:pt>
                <c:pt idx="615">
                  <c:v>6148.76</c:v>
                </c:pt>
                <c:pt idx="616">
                  <c:v>6158.76</c:v>
                </c:pt>
                <c:pt idx="617">
                  <c:v>6168.76</c:v>
                </c:pt>
                <c:pt idx="618">
                  <c:v>6178.76</c:v>
                </c:pt>
                <c:pt idx="619">
                  <c:v>6188.76</c:v>
                </c:pt>
                <c:pt idx="620">
                  <c:v>6198.75</c:v>
                </c:pt>
                <c:pt idx="621">
                  <c:v>6208.75</c:v>
                </c:pt>
                <c:pt idx="622">
                  <c:v>6218.75</c:v>
                </c:pt>
                <c:pt idx="623">
                  <c:v>6228.75</c:v>
                </c:pt>
                <c:pt idx="624">
                  <c:v>6238.75</c:v>
                </c:pt>
                <c:pt idx="625">
                  <c:v>6248.74</c:v>
                </c:pt>
                <c:pt idx="626">
                  <c:v>6258.74</c:v>
                </c:pt>
                <c:pt idx="627">
                  <c:v>6268.74</c:v>
                </c:pt>
                <c:pt idx="628">
                  <c:v>6278.74</c:v>
                </c:pt>
                <c:pt idx="629">
                  <c:v>6288.74</c:v>
                </c:pt>
                <c:pt idx="630">
                  <c:v>6298.73</c:v>
                </c:pt>
                <c:pt idx="631">
                  <c:v>6308.73</c:v>
                </c:pt>
                <c:pt idx="632">
                  <c:v>6318.73</c:v>
                </c:pt>
                <c:pt idx="633">
                  <c:v>6328.73</c:v>
                </c:pt>
                <c:pt idx="634">
                  <c:v>6338.73</c:v>
                </c:pt>
                <c:pt idx="635">
                  <c:v>6348.72</c:v>
                </c:pt>
                <c:pt idx="636">
                  <c:v>6358.72</c:v>
                </c:pt>
                <c:pt idx="637">
                  <c:v>6368.72</c:v>
                </c:pt>
                <c:pt idx="638">
                  <c:v>6378.72</c:v>
                </c:pt>
                <c:pt idx="639">
                  <c:v>6388.71</c:v>
                </c:pt>
                <c:pt idx="640">
                  <c:v>6398.71</c:v>
                </c:pt>
                <c:pt idx="641">
                  <c:v>6408.71</c:v>
                </c:pt>
                <c:pt idx="642">
                  <c:v>6418.71</c:v>
                </c:pt>
                <c:pt idx="643">
                  <c:v>6428.71</c:v>
                </c:pt>
                <c:pt idx="644">
                  <c:v>6438.71</c:v>
                </c:pt>
                <c:pt idx="645">
                  <c:v>6448.71</c:v>
                </c:pt>
                <c:pt idx="646">
                  <c:v>6458.71</c:v>
                </c:pt>
                <c:pt idx="647">
                  <c:v>6468.7</c:v>
                </c:pt>
                <c:pt idx="648">
                  <c:v>6478.7</c:v>
                </c:pt>
                <c:pt idx="649">
                  <c:v>6488.69</c:v>
                </c:pt>
                <c:pt idx="650">
                  <c:v>6498.69</c:v>
                </c:pt>
                <c:pt idx="651">
                  <c:v>6508.69</c:v>
                </c:pt>
                <c:pt idx="652">
                  <c:v>6518.69</c:v>
                </c:pt>
                <c:pt idx="653">
                  <c:v>6528.69</c:v>
                </c:pt>
                <c:pt idx="654">
                  <c:v>6538.68</c:v>
                </c:pt>
                <c:pt idx="655">
                  <c:v>6548.68</c:v>
                </c:pt>
                <c:pt idx="656">
                  <c:v>6558.68</c:v>
                </c:pt>
                <c:pt idx="657">
                  <c:v>6568.68</c:v>
                </c:pt>
                <c:pt idx="658">
                  <c:v>6578.68</c:v>
                </c:pt>
                <c:pt idx="659">
                  <c:v>6588.67</c:v>
                </c:pt>
                <c:pt idx="660">
                  <c:v>6598.67</c:v>
                </c:pt>
                <c:pt idx="661">
                  <c:v>6608.67</c:v>
                </c:pt>
                <c:pt idx="662">
                  <c:v>6618.67</c:v>
                </c:pt>
                <c:pt idx="663">
                  <c:v>6628.67</c:v>
                </c:pt>
                <c:pt idx="664">
                  <c:v>6638.66</c:v>
                </c:pt>
                <c:pt idx="665">
                  <c:v>6648.66</c:v>
                </c:pt>
                <c:pt idx="666">
                  <c:v>6658.66</c:v>
                </c:pt>
                <c:pt idx="667">
                  <c:v>6668.66</c:v>
                </c:pt>
                <c:pt idx="668">
                  <c:v>6678.66</c:v>
                </c:pt>
                <c:pt idx="669">
                  <c:v>6688.65</c:v>
                </c:pt>
                <c:pt idx="670">
                  <c:v>6698.65</c:v>
                </c:pt>
                <c:pt idx="671">
                  <c:v>6708.65</c:v>
                </c:pt>
                <c:pt idx="672">
                  <c:v>6718.65</c:v>
                </c:pt>
                <c:pt idx="673">
                  <c:v>6728.65</c:v>
                </c:pt>
                <c:pt idx="674">
                  <c:v>6738.64</c:v>
                </c:pt>
                <c:pt idx="675">
                  <c:v>6748.64</c:v>
                </c:pt>
                <c:pt idx="676">
                  <c:v>6758.64</c:v>
                </c:pt>
                <c:pt idx="677">
                  <c:v>6768.64</c:v>
                </c:pt>
                <c:pt idx="678">
                  <c:v>6778.64</c:v>
                </c:pt>
                <c:pt idx="679">
                  <c:v>6788.63</c:v>
                </c:pt>
                <c:pt idx="680">
                  <c:v>6798.63</c:v>
                </c:pt>
                <c:pt idx="681">
                  <c:v>6808.63</c:v>
                </c:pt>
                <c:pt idx="682">
                  <c:v>6818.63</c:v>
                </c:pt>
                <c:pt idx="683">
                  <c:v>6828.63</c:v>
                </c:pt>
                <c:pt idx="684">
                  <c:v>6838.62</c:v>
                </c:pt>
                <c:pt idx="685">
                  <c:v>6848.62</c:v>
                </c:pt>
                <c:pt idx="686">
                  <c:v>6858.62</c:v>
                </c:pt>
                <c:pt idx="687">
                  <c:v>6868.62</c:v>
                </c:pt>
                <c:pt idx="688">
                  <c:v>6878.62</c:v>
                </c:pt>
                <c:pt idx="689">
                  <c:v>6888.62</c:v>
                </c:pt>
                <c:pt idx="690">
                  <c:v>6898.62</c:v>
                </c:pt>
                <c:pt idx="691">
                  <c:v>6908.61</c:v>
                </c:pt>
                <c:pt idx="692">
                  <c:v>6918.61</c:v>
                </c:pt>
                <c:pt idx="693">
                  <c:v>6928.6</c:v>
                </c:pt>
                <c:pt idx="694">
                  <c:v>6938.6</c:v>
                </c:pt>
                <c:pt idx="695">
                  <c:v>6948.6</c:v>
                </c:pt>
                <c:pt idx="696">
                  <c:v>6958.6</c:v>
                </c:pt>
                <c:pt idx="697">
                  <c:v>6968.6</c:v>
                </c:pt>
                <c:pt idx="698">
                  <c:v>6978.59</c:v>
                </c:pt>
                <c:pt idx="699">
                  <c:v>6988.59</c:v>
                </c:pt>
                <c:pt idx="700">
                  <c:v>6998.59</c:v>
                </c:pt>
                <c:pt idx="701">
                  <c:v>7008.59</c:v>
                </c:pt>
                <c:pt idx="702">
                  <c:v>7018.59</c:v>
                </c:pt>
                <c:pt idx="703">
                  <c:v>7028.58</c:v>
                </c:pt>
                <c:pt idx="704">
                  <c:v>7038.58</c:v>
                </c:pt>
                <c:pt idx="705">
                  <c:v>7048.58</c:v>
                </c:pt>
                <c:pt idx="706">
                  <c:v>7058.58</c:v>
                </c:pt>
                <c:pt idx="707">
                  <c:v>7068.58</c:v>
                </c:pt>
                <c:pt idx="708">
                  <c:v>7078.57</c:v>
                </c:pt>
                <c:pt idx="709">
                  <c:v>7088.57</c:v>
                </c:pt>
                <c:pt idx="710">
                  <c:v>7098.57</c:v>
                </c:pt>
                <c:pt idx="711">
                  <c:v>7108.57</c:v>
                </c:pt>
                <c:pt idx="712">
                  <c:v>7118.57</c:v>
                </c:pt>
                <c:pt idx="713">
                  <c:v>7128.56</c:v>
                </c:pt>
                <c:pt idx="714">
                  <c:v>7138.56</c:v>
                </c:pt>
                <c:pt idx="715">
                  <c:v>7148.56</c:v>
                </c:pt>
                <c:pt idx="716">
                  <c:v>7158.56</c:v>
                </c:pt>
                <c:pt idx="717">
                  <c:v>7168.56</c:v>
                </c:pt>
                <c:pt idx="718">
                  <c:v>7178.55</c:v>
                </c:pt>
                <c:pt idx="719">
                  <c:v>7188.55</c:v>
                </c:pt>
                <c:pt idx="720">
                  <c:v>7198.55</c:v>
                </c:pt>
                <c:pt idx="721">
                  <c:v>7208.55</c:v>
                </c:pt>
                <c:pt idx="722">
                  <c:v>7218.55</c:v>
                </c:pt>
                <c:pt idx="723">
                  <c:v>7228.54</c:v>
                </c:pt>
                <c:pt idx="724">
                  <c:v>7238.54</c:v>
                </c:pt>
                <c:pt idx="725">
                  <c:v>7248.54</c:v>
                </c:pt>
                <c:pt idx="726">
                  <c:v>7258.54</c:v>
                </c:pt>
                <c:pt idx="727">
                  <c:v>7268.54</c:v>
                </c:pt>
                <c:pt idx="728">
                  <c:v>7278.54</c:v>
                </c:pt>
                <c:pt idx="729">
                  <c:v>7288.54</c:v>
                </c:pt>
                <c:pt idx="730">
                  <c:v>7298.53</c:v>
                </c:pt>
                <c:pt idx="731">
                  <c:v>7308.53</c:v>
                </c:pt>
                <c:pt idx="732">
                  <c:v>7318.53</c:v>
                </c:pt>
                <c:pt idx="733">
                  <c:v>7328.52</c:v>
                </c:pt>
                <c:pt idx="734">
                  <c:v>7338.52</c:v>
                </c:pt>
                <c:pt idx="735">
                  <c:v>7348.52</c:v>
                </c:pt>
                <c:pt idx="736">
                  <c:v>7358.52</c:v>
                </c:pt>
                <c:pt idx="737">
                  <c:v>7368.52</c:v>
                </c:pt>
                <c:pt idx="738">
                  <c:v>7378.51</c:v>
                </c:pt>
                <c:pt idx="739">
                  <c:v>7388.51</c:v>
                </c:pt>
                <c:pt idx="740">
                  <c:v>7398.51</c:v>
                </c:pt>
                <c:pt idx="741">
                  <c:v>7408.51</c:v>
                </c:pt>
                <c:pt idx="742">
                  <c:v>7418.51</c:v>
                </c:pt>
                <c:pt idx="743">
                  <c:v>7428.5</c:v>
                </c:pt>
                <c:pt idx="744">
                  <c:v>7438.5</c:v>
                </c:pt>
                <c:pt idx="745">
                  <c:v>7448.5</c:v>
                </c:pt>
                <c:pt idx="746">
                  <c:v>7458.5</c:v>
                </c:pt>
                <c:pt idx="747">
                  <c:v>7468.5</c:v>
                </c:pt>
                <c:pt idx="748">
                  <c:v>7478.49</c:v>
                </c:pt>
                <c:pt idx="749">
                  <c:v>7488.49</c:v>
                </c:pt>
                <c:pt idx="750">
                  <c:v>7498.49</c:v>
                </c:pt>
                <c:pt idx="751">
                  <c:v>7508.49</c:v>
                </c:pt>
                <c:pt idx="752">
                  <c:v>7518.48</c:v>
                </c:pt>
                <c:pt idx="753">
                  <c:v>7528.48</c:v>
                </c:pt>
                <c:pt idx="754">
                  <c:v>7538.48</c:v>
                </c:pt>
                <c:pt idx="755">
                  <c:v>7548.48</c:v>
                </c:pt>
                <c:pt idx="756">
                  <c:v>7558.48</c:v>
                </c:pt>
                <c:pt idx="757">
                  <c:v>7568.47</c:v>
                </c:pt>
                <c:pt idx="758">
                  <c:v>7578.47</c:v>
                </c:pt>
                <c:pt idx="759">
                  <c:v>7588.47</c:v>
                </c:pt>
                <c:pt idx="760">
                  <c:v>7598.47</c:v>
                </c:pt>
                <c:pt idx="761">
                  <c:v>7608.47</c:v>
                </c:pt>
                <c:pt idx="762">
                  <c:v>7618.46</c:v>
                </c:pt>
                <c:pt idx="763">
                  <c:v>7628.46</c:v>
                </c:pt>
                <c:pt idx="764">
                  <c:v>7638.46</c:v>
                </c:pt>
                <c:pt idx="765">
                  <c:v>7648.46</c:v>
                </c:pt>
                <c:pt idx="766">
                  <c:v>7658.46</c:v>
                </c:pt>
                <c:pt idx="767">
                  <c:v>7668.45</c:v>
                </c:pt>
                <c:pt idx="768">
                  <c:v>7678.45</c:v>
                </c:pt>
                <c:pt idx="769">
                  <c:v>7688.45</c:v>
                </c:pt>
                <c:pt idx="770">
                  <c:v>7698.45</c:v>
                </c:pt>
                <c:pt idx="771">
                  <c:v>7708.45</c:v>
                </c:pt>
                <c:pt idx="772">
                  <c:v>7718.45</c:v>
                </c:pt>
                <c:pt idx="773">
                  <c:v>7728.45</c:v>
                </c:pt>
                <c:pt idx="774">
                  <c:v>7738.44</c:v>
                </c:pt>
                <c:pt idx="775">
                  <c:v>7748.44</c:v>
                </c:pt>
                <c:pt idx="776">
                  <c:v>7758.44</c:v>
                </c:pt>
                <c:pt idx="777">
                  <c:v>7768.43</c:v>
                </c:pt>
                <c:pt idx="778">
                  <c:v>7778.43</c:v>
                </c:pt>
                <c:pt idx="779">
                  <c:v>7788.43</c:v>
                </c:pt>
                <c:pt idx="780">
                  <c:v>7798.43</c:v>
                </c:pt>
                <c:pt idx="781">
                  <c:v>7808.43</c:v>
                </c:pt>
                <c:pt idx="782">
                  <c:v>7818.42</c:v>
                </c:pt>
                <c:pt idx="783">
                  <c:v>7828.42</c:v>
                </c:pt>
                <c:pt idx="784">
                  <c:v>7838.42</c:v>
                </c:pt>
                <c:pt idx="785">
                  <c:v>7848.42</c:v>
                </c:pt>
                <c:pt idx="786">
                  <c:v>7858.42</c:v>
                </c:pt>
                <c:pt idx="787">
                  <c:v>7868.41</c:v>
                </c:pt>
                <c:pt idx="788">
                  <c:v>7878.41</c:v>
                </c:pt>
                <c:pt idx="789">
                  <c:v>7888.41</c:v>
                </c:pt>
                <c:pt idx="790">
                  <c:v>7898.41</c:v>
                </c:pt>
                <c:pt idx="791">
                  <c:v>7908.41</c:v>
                </c:pt>
                <c:pt idx="792">
                  <c:v>7918.4</c:v>
                </c:pt>
                <c:pt idx="793">
                  <c:v>7928.4</c:v>
                </c:pt>
                <c:pt idx="794">
                  <c:v>7938.4</c:v>
                </c:pt>
                <c:pt idx="795">
                  <c:v>7948.4</c:v>
                </c:pt>
                <c:pt idx="796">
                  <c:v>7958.4</c:v>
                </c:pt>
                <c:pt idx="797">
                  <c:v>7968.39</c:v>
                </c:pt>
                <c:pt idx="798">
                  <c:v>7978.39</c:v>
                </c:pt>
                <c:pt idx="799">
                  <c:v>7988.39</c:v>
                </c:pt>
                <c:pt idx="800">
                  <c:v>7998.39</c:v>
                </c:pt>
                <c:pt idx="801">
                  <c:v>8008.39</c:v>
                </c:pt>
                <c:pt idx="802">
                  <c:v>8018.38</c:v>
                </c:pt>
                <c:pt idx="803">
                  <c:v>8028.38</c:v>
                </c:pt>
                <c:pt idx="804">
                  <c:v>8038.38</c:v>
                </c:pt>
                <c:pt idx="805">
                  <c:v>8048.38</c:v>
                </c:pt>
                <c:pt idx="806">
                  <c:v>8058.38</c:v>
                </c:pt>
                <c:pt idx="807">
                  <c:v>8068.37</c:v>
                </c:pt>
                <c:pt idx="808">
                  <c:v>8078.37</c:v>
                </c:pt>
                <c:pt idx="809">
                  <c:v>8088.37</c:v>
                </c:pt>
                <c:pt idx="810">
                  <c:v>8098.37</c:v>
                </c:pt>
                <c:pt idx="811">
                  <c:v>8108.36</c:v>
                </c:pt>
                <c:pt idx="812">
                  <c:v>8118.36</c:v>
                </c:pt>
                <c:pt idx="813">
                  <c:v>8128.36</c:v>
                </c:pt>
                <c:pt idx="814">
                  <c:v>8138.36</c:v>
                </c:pt>
                <c:pt idx="815">
                  <c:v>8148.36</c:v>
                </c:pt>
                <c:pt idx="816">
                  <c:v>8158.36</c:v>
                </c:pt>
                <c:pt idx="817">
                  <c:v>8168.36</c:v>
                </c:pt>
                <c:pt idx="818">
                  <c:v>8178.36</c:v>
                </c:pt>
                <c:pt idx="819">
                  <c:v>8188.35</c:v>
                </c:pt>
                <c:pt idx="820">
                  <c:v>8198.3499999999785</c:v>
                </c:pt>
                <c:pt idx="821">
                  <c:v>8208.34</c:v>
                </c:pt>
                <c:pt idx="822">
                  <c:v>8218.34</c:v>
                </c:pt>
                <c:pt idx="823">
                  <c:v>8228.34</c:v>
                </c:pt>
                <c:pt idx="824">
                  <c:v>8238.34</c:v>
                </c:pt>
                <c:pt idx="825">
                  <c:v>8248.34</c:v>
                </c:pt>
                <c:pt idx="826">
                  <c:v>8258.33</c:v>
                </c:pt>
                <c:pt idx="827">
                  <c:v>8268.33</c:v>
                </c:pt>
                <c:pt idx="828">
                  <c:v>8278.33</c:v>
                </c:pt>
                <c:pt idx="829">
                  <c:v>8288.33</c:v>
                </c:pt>
                <c:pt idx="830">
                  <c:v>8298.33</c:v>
                </c:pt>
                <c:pt idx="831">
                  <c:v>8308.32</c:v>
                </c:pt>
                <c:pt idx="832">
                  <c:v>8318.32</c:v>
                </c:pt>
                <c:pt idx="833">
                  <c:v>8328.32</c:v>
                </c:pt>
                <c:pt idx="834">
                  <c:v>8338.32</c:v>
                </c:pt>
                <c:pt idx="835">
                  <c:v>8348.32</c:v>
                </c:pt>
                <c:pt idx="836">
                  <c:v>8358.3099999999667</c:v>
                </c:pt>
                <c:pt idx="837">
                  <c:v>8368.3099999999667</c:v>
                </c:pt>
                <c:pt idx="838">
                  <c:v>8378.3099999999667</c:v>
                </c:pt>
                <c:pt idx="839">
                  <c:v>8388.3099999999667</c:v>
                </c:pt>
                <c:pt idx="840">
                  <c:v>8398.3099999999667</c:v>
                </c:pt>
                <c:pt idx="841">
                  <c:v>8408.2999999999865</c:v>
                </c:pt>
                <c:pt idx="842">
                  <c:v>8418.2999999999865</c:v>
                </c:pt>
                <c:pt idx="843">
                  <c:v>8428.2999999999865</c:v>
                </c:pt>
                <c:pt idx="844">
                  <c:v>8438.2999999999865</c:v>
                </c:pt>
                <c:pt idx="845">
                  <c:v>8448.2900000000009</c:v>
                </c:pt>
                <c:pt idx="846">
                  <c:v>8458.2900000000009</c:v>
                </c:pt>
                <c:pt idx="847">
                  <c:v>8468.2900000000009</c:v>
                </c:pt>
                <c:pt idx="848">
                  <c:v>8478.2900000000009</c:v>
                </c:pt>
                <c:pt idx="849">
                  <c:v>8488.2900000000009</c:v>
                </c:pt>
                <c:pt idx="850">
                  <c:v>8498.2900000000009</c:v>
                </c:pt>
                <c:pt idx="851">
                  <c:v>8508.2800000000007</c:v>
                </c:pt>
                <c:pt idx="852">
                  <c:v>8518.2800000000007</c:v>
                </c:pt>
                <c:pt idx="853">
                  <c:v>8528.2800000000007</c:v>
                </c:pt>
                <c:pt idx="854">
                  <c:v>8538.2800000000007</c:v>
                </c:pt>
                <c:pt idx="855">
                  <c:v>8548.2800000000007</c:v>
                </c:pt>
                <c:pt idx="856">
                  <c:v>8558.27</c:v>
                </c:pt>
                <c:pt idx="857">
                  <c:v>8568.27</c:v>
                </c:pt>
                <c:pt idx="858">
                  <c:v>8578.27</c:v>
                </c:pt>
                <c:pt idx="859">
                  <c:v>8588.27</c:v>
                </c:pt>
                <c:pt idx="860">
                  <c:v>8598.27</c:v>
                </c:pt>
                <c:pt idx="861">
                  <c:v>8608.27</c:v>
                </c:pt>
                <c:pt idx="862">
                  <c:v>8618.27</c:v>
                </c:pt>
                <c:pt idx="863">
                  <c:v>8628.26</c:v>
                </c:pt>
                <c:pt idx="864">
                  <c:v>8638.26</c:v>
                </c:pt>
                <c:pt idx="865">
                  <c:v>8648.25</c:v>
                </c:pt>
                <c:pt idx="866">
                  <c:v>8658.25</c:v>
                </c:pt>
                <c:pt idx="867">
                  <c:v>8668.25</c:v>
                </c:pt>
                <c:pt idx="868">
                  <c:v>8678.25</c:v>
                </c:pt>
                <c:pt idx="869">
                  <c:v>8688.25</c:v>
                </c:pt>
                <c:pt idx="870">
                  <c:v>8698.25</c:v>
                </c:pt>
                <c:pt idx="871">
                  <c:v>8708.24</c:v>
                </c:pt>
                <c:pt idx="872">
                  <c:v>8718.24</c:v>
                </c:pt>
                <c:pt idx="873">
                  <c:v>8728.24</c:v>
                </c:pt>
                <c:pt idx="874">
                  <c:v>8738.24</c:v>
                </c:pt>
                <c:pt idx="875">
                  <c:v>8748.23</c:v>
                </c:pt>
                <c:pt idx="876">
                  <c:v>8758.23</c:v>
                </c:pt>
                <c:pt idx="877">
                  <c:v>8768.23</c:v>
                </c:pt>
                <c:pt idx="878">
                  <c:v>8778.23</c:v>
                </c:pt>
                <c:pt idx="879">
                  <c:v>8788.23</c:v>
                </c:pt>
                <c:pt idx="880">
                  <c:v>8798.2199999999866</c:v>
                </c:pt>
                <c:pt idx="881">
                  <c:v>8808.2199999999866</c:v>
                </c:pt>
                <c:pt idx="882">
                  <c:v>8818.2199999999866</c:v>
                </c:pt>
                <c:pt idx="883">
                  <c:v>8828.2199999999866</c:v>
                </c:pt>
                <c:pt idx="884">
                  <c:v>8838.2199999999866</c:v>
                </c:pt>
                <c:pt idx="885">
                  <c:v>8848.2099999999846</c:v>
                </c:pt>
                <c:pt idx="886">
                  <c:v>8858.2099999999846</c:v>
                </c:pt>
                <c:pt idx="887">
                  <c:v>8868.2099999999846</c:v>
                </c:pt>
                <c:pt idx="888">
                  <c:v>8878.2099999999846</c:v>
                </c:pt>
                <c:pt idx="889">
                  <c:v>8888.2099999999846</c:v>
                </c:pt>
                <c:pt idx="890">
                  <c:v>8898.2000000000007</c:v>
                </c:pt>
                <c:pt idx="891">
                  <c:v>8908.2000000000007</c:v>
                </c:pt>
                <c:pt idx="892">
                  <c:v>8918.2000000000007</c:v>
                </c:pt>
                <c:pt idx="893">
                  <c:v>8928.2000000000007</c:v>
                </c:pt>
                <c:pt idx="894">
                  <c:v>8938.2000000000007</c:v>
                </c:pt>
                <c:pt idx="895">
                  <c:v>8948.19</c:v>
                </c:pt>
                <c:pt idx="896">
                  <c:v>8958.19</c:v>
                </c:pt>
                <c:pt idx="897">
                  <c:v>8968.19</c:v>
                </c:pt>
                <c:pt idx="898">
                  <c:v>8978.19</c:v>
                </c:pt>
                <c:pt idx="899">
                  <c:v>8988.19</c:v>
                </c:pt>
                <c:pt idx="900">
                  <c:v>8998.18</c:v>
                </c:pt>
                <c:pt idx="901">
                  <c:v>9008.18</c:v>
                </c:pt>
                <c:pt idx="902">
                  <c:v>9018.18</c:v>
                </c:pt>
                <c:pt idx="903">
                  <c:v>9028.18</c:v>
                </c:pt>
                <c:pt idx="904">
                  <c:v>9038.18</c:v>
                </c:pt>
                <c:pt idx="905">
                  <c:v>9048.18</c:v>
                </c:pt>
                <c:pt idx="906">
                  <c:v>9058.18</c:v>
                </c:pt>
                <c:pt idx="907">
                  <c:v>9068.17</c:v>
                </c:pt>
                <c:pt idx="908">
                  <c:v>9078.17</c:v>
                </c:pt>
                <c:pt idx="909">
                  <c:v>9088.17</c:v>
                </c:pt>
                <c:pt idx="910">
                  <c:v>9098.16</c:v>
                </c:pt>
                <c:pt idx="911">
                  <c:v>9108.16</c:v>
                </c:pt>
                <c:pt idx="912">
                  <c:v>9118.16</c:v>
                </c:pt>
                <c:pt idx="913">
                  <c:v>9128.16</c:v>
                </c:pt>
                <c:pt idx="914">
                  <c:v>9138.16</c:v>
                </c:pt>
                <c:pt idx="915">
                  <c:v>9148.15</c:v>
                </c:pt>
                <c:pt idx="916">
                  <c:v>9158.15</c:v>
                </c:pt>
                <c:pt idx="917">
                  <c:v>9168.15</c:v>
                </c:pt>
                <c:pt idx="918">
                  <c:v>9178.15</c:v>
                </c:pt>
                <c:pt idx="919">
                  <c:v>9188.1399999999885</c:v>
                </c:pt>
                <c:pt idx="920">
                  <c:v>9198.1399999999885</c:v>
                </c:pt>
                <c:pt idx="921">
                  <c:v>9208.1399999999885</c:v>
                </c:pt>
                <c:pt idx="922">
                  <c:v>9218.1399999999885</c:v>
                </c:pt>
                <c:pt idx="923">
                  <c:v>9228.1399999999885</c:v>
                </c:pt>
                <c:pt idx="924">
                  <c:v>9238.1299999999846</c:v>
                </c:pt>
                <c:pt idx="925">
                  <c:v>9248.1299999999846</c:v>
                </c:pt>
                <c:pt idx="926">
                  <c:v>9258.1299999999846</c:v>
                </c:pt>
                <c:pt idx="927">
                  <c:v>9268.1299999999846</c:v>
                </c:pt>
                <c:pt idx="928">
                  <c:v>9278.1299999999846</c:v>
                </c:pt>
                <c:pt idx="929">
                  <c:v>9288.1299999999846</c:v>
                </c:pt>
                <c:pt idx="930">
                  <c:v>9298.1200000000008</c:v>
                </c:pt>
                <c:pt idx="931">
                  <c:v>9308.1200000000008</c:v>
                </c:pt>
                <c:pt idx="932">
                  <c:v>9318.1200000000008</c:v>
                </c:pt>
                <c:pt idx="933">
                  <c:v>9328.1200000000008</c:v>
                </c:pt>
                <c:pt idx="934">
                  <c:v>9338.11</c:v>
                </c:pt>
                <c:pt idx="935">
                  <c:v>9348.11</c:v>
                </c:pt>
                <c:pt idx="936">
                  <c:v>9358.11</c:v>
                </c:pt>
                <c:pt idx="937">
                  <c:v>9368.11</c:v>
                </c:pt>
                <c:pt idx="938">
                  <c:v>9378.11</c:v>
                </c:pt>
                <c:pt idx="939">
                  <c:v>9388.1</c:v>
                </c:pt>
                <c:pt idx="940">
                  <c:v>9398.1</c:v>
                </c:pt>
                <c:pt idx="941">
                  <c:v>9408.1</c:v>
                </c:pt>
                <c:pt idx="942">
                  <c:v>9418.1</c:v>
                </c:pt>
                <c:pt idx="943">
                  <c:v>9428.1</c:v>
                </c:pt>
                <c:pt idx="944">
                  <c:v>9438.1</c:v>
                </c:pt>
                <c:pt idx="945">
                  <c:v>9448.1</c:v>
                </c:pt>
                <c:pt idx="946">
                  <c:v>9458.09</c:v>
                </c:pt>
                <c:pt idx="947">
                  <c:v>9468.09</c:v>
                </c:pt>
                <c:pt idx="948">
                  <c:v>9478.09</c:v>
                </c:pt>
                <c:pt idx="949">
                  <c:v>9488.08</c:v>
                </c:pt>
                <c:pt idx="950">
                  <c:v>9498.08</c:v>
                </c:pt>
                <c:pt idx="951">
                  <c:v>9508.08</c:v>
                </c:pt>
                <c:pt idx="952">
                  <c:v>9518.08</c:v>
                </c:pt>
                <c:pt idx="953">
                  <c:v>9528.08</c:v>
                </c:pt>
                <c:pt idx="954">
                  <c:v>9538.07</c:v>
                </c:pt>
                <c:pt idx="955">
                  <c:v>9548.07</c:v>
                </c:pt>
                <c:pt idx="956">
                  <c:v>9558.07</c:v>
                </c:pt>
                <c:pt idx="957">
                  <c:v>9568.07</c:v>
                </c:pt>
                <c:pt idx="958">
                  <c:v>9578.07</c:v>
                </c:pt>
                <c:pt idx="959">
                  <c:v>9588.0599999999667</c:v>
                </c:pt>
                <c:pt idx="960">
                  <c:v>9598.0599999999667</c:v>
                </c:pt>
                <c:pt idx="961">
                  <c:v>9608.0599999999667</c:v>
                </c:pt>
                <c:pt idx="962">
                  <c:v>9618.0599999999667</c:v>
                </c:pt>
                <c:pt idx="963">
                  <c:v>9628.0599999999667</c:v>
                </c:pt>
                <c:pt idx="964">
                  <c:v>9638.0499999999865</c:v>
                </c:pt>
                <c:pt idx="965">
                  <c:v>9648.0499999999865</c:v>
                </c:pt>
                <c:pt idx="966">
                  <c:v>9658.0499999999865</c:v>
                </c:pt>
                <c:pt idx="967">
                  <c:v>9668.0499999999865</c:v>
                </c:pt>
                <c:pt idx="968">
                  <c:v>9678.0400000000009</c:v>
                </c:pt>
                <c:pt idx="969">
                  <c:v>9688.0400000000009</c:v>
                </c:pt>
                <c:pt idx="970">
                  <c:v>9698.0400000000009</c:v>
                </c:pt>
                <c:pt idx="971">
                  <c:v>9708.0400000000009</c:v>
                </c:pt>
                <c:pt idx="972">
                  <c:v>9718.0400000000009</c:v>
                </c:pt>
                <c:pt idx="973">
                  <c:v>9728.0400000000009</c:v>
                </c:pt>
                <c:pt idx="974">
                  <c:v>9738.0300000000007</c:v>
                </c:pt>
                <c:pt idx="975">
                  <c:v>9748.0300000000007</c:v>
                </c:pt>
                <c:pt idx="976">
                  <c:v>9758.0300000000007</c:v>
                </c:pt>
                <c:pt idx="977">
                  <c:v>9768.0300000000007</c:v>
                </c:pt>
                <c:pt idx="978">
                  <c:v>9778.02</c:v>
                </c:pt>
                <c:pt idx="979">
                  <c:v>9788.02</c:v>
                </c:pt>
                <c:pt idx="980">
                  <c:v>9798.02</c:v>
                </c:pt>
                <c:pt idx="981">
                  <c:v>9808.02</c:v>
                </c:pt>
                <c:pt idx="982">
                  <c:v>9818.02</c:v>
                </c:pt>
                <c:pt idx="983">
                  <c:v>9828.01</c:v>
                </c:pt>
                <c:pt idx="984">
                  <c:v>9838.01</c:v>
                </c:pt>
                <c:pt idx="985">
                  <c:v>9848.01</c:v>
                </c:pt>
                <c:pt idx="986">
                  <c:v>9858.01</c:v>
                </c:pt>
                <c:pt idx="987">
                  <c:v>9868.01</c:v>
                </c:pt>
                <c:pt idx="988">
                  <c:v>9878.01</c:v>
                </c:pt>
                <c:pt idx="989">
                  <c:v>9888.01</c:v>
                </c:pt>
                <c:pt idx="990">
                  <c:v>9898</c:v>
                </c:pt>
                <c:pt idx="991">
                  <c:v>9908</c:v>
                </c:pt>
                <c:pt idx="992">
                  <c:v>9918</c:v>
                </c:pt>
                <c:pt idx="993">
                  <c:v>9927.99</c:v>
                </c:pt>
                <c:pt idx="994">
                  <c:v>9937.99</c:v>
                </c:pt>
                <c:pt idx="995">
                  <c:v>9947.99</c:v>
                </c:pt>
                <c:pt idx="996">
                  <c:v>9957.99</c:v>
                </c:pt>
                <c:pt idx="997">
                  <c:v>9967.99</c:v>
                </c:pt>
                <c:pt idx="998">
                  <c:v>9977.98</c:v>
                </c:pt>
                <c:pt idx="999">
                  <c:v>9987.98</c:v>
                </c:pt>
                <c:pt idx="1000">
                  <c:v>9997.98</c:v>
                </c:pt>
                <c:pt idx="1001">
                  <c:v>10007.98</c:v>
                </c:pt>
                <c:pt idx="1002">
                  <c:v>10017.98</c:v>
                </c:pt>
                <c:pt idx="1003">
                  <c:v>10027.969999999999</c:v>
                </c:pt>
                <c:pt idx="1004">
                  <c:v>10037.969999999999</c:v>
                </c:pt>
                <c:pt idx="1005">
                  <c:v>10047.969999999999</c:v>
                </c:pt>
                <c:pt idx="1006">
                  <c:v>10057.969999999999</c:v>
                </c:pt>
                <c:pt idx="1007">
                  <c:v>10067.969999999999</c:v>
                </c:pt>
                <c:pt idx="1008">
                  <c:v>10077.959999999999</c:v>
                </c:pt>
                <c:pt idx="1009">
                  <c:v>10087.959999999999</c:v>
                </c:pt>
                <c:pt idx="1010">
                  <c:v>10097.959999999999</c:v>
                </c:pt>
                <c:pt idx="1011">
                  <c:v>10107.959999999999</c:v>
                </c:pt>
                <c:pt idx="1012">
                  <c:v>10117.959999999999</c:v>
                </c:pt>
                <c:pt idx="1013">
                  <c:v>10127.950000000001</c:v>
                </c:pt>
                <c:pt idx="1014">
                  <c:v>10137.950000000001</c:v>
                </c:pt>
                <c:pt idx="1015">
                  <c:v>10147.950000000001</c:v>
                </c:pt>
                <c:pt idx="1016">
                  <c:v>10157.950000000001</c:v>
                </c:pt>
                <c:pt idx="1017">
                  <c:v>10167.950000000001</c:v>
                </c:pt>
                <c:pt idx="1018">
                  <c:v>10177.94</c:v>
                </c:pt>
                <c:pt idx="1019">
                  <c:v>10187.94</c:v>
                </c:pt>
                <c:pt idx="1020">
                  <c:v>10197.94</c:v>
                </c:pt>
                <c:pt idx="1021">
                  <c:v>10207.94</c:v>
                </c:pt>
                <c:pt idx="1022">
                  <c:v>10217.94</c:v>
                </c:pt>
                <c:pt idx="1023">
                  <c:v>10227.93</c:v>
                </c:pt>
                <c:pt idx="1024">
                  <c:v>10237.93</c:v>
                </c:pt>
                <c:pt idx="1025">
                  <c:v>10247.93</c:v>
                </c:pt>
                <c:pt idx="1026">
                  <c:v>10257.93</c:v>
                </c:pt>
                <c:pt idx="1027">
                  <c:v>10267.92</c:v>
                </c:pt>
                <c:pt idx="1028">
                  <c:v>10277.92</c:v>
                </c:pt>
                <c:pt idx="1029">
                  <c:v>10287.92</c:v>
                </c:pt>
                <c:pt idx="1030">
                  <c:v>10297.92</c:v>
                </c:pt>
                <c:pt idx="1031">
                  <c:v>10307.92</c:v>
                </c:pt>
                <c:pt idx="1032">
                  <c:v>10317.92</c:v>
                </c:pt>
                <c:pt idx="1033">
                  <c:v>10327.92</c:v>
                </c:pt>
                <c:pt idx="1034">
                  <c:v>10337.92</c:v>
                </c:pt>
                <c:pt idx="1035">
                  <c:v>10347.91</c:v>
                </c:pt>
                <c:pt idx="1036">
                  <c:v>10357.91</c:v>
                </c:pt>
                <c:pt idx="1037">
                  <c:v>10367.91</c:v>
                </c:pt>
                <c:pt idx="1038">
                  <c:v>10377.9</c:v>
                </c:pt>
                <c:pt idx="1039">
                  <c:v>10387.9</c:v>
                </c:pt>
                <c:pt idx="1040">
                  <c:v>10397.9</c:v>
                </c:pt>
                <c:pt idx="1041">
                  <c:v>10407.9</c:v>
                </c:pt>
                <c:pt idx="1042">
                  <c:v>10417.89</c:v>
                </c:pt>
                <c:pt idx="1043">
                  <c:v>10427.89</c:v>
                </c:pt>
                <c:pt idx="1044">
                  <c:v>10437.89</c:v>
                </c:pt>
                <c:pt idx="1045">
                  <c:v>10447.89</c:v>
                </c:pt>
                <c:pt idx="1046">
                  <c:v>10457.89</c:v>
                </c:pt>
                <c:pt idx="1047">
                  <c:v>10467.879999999999</c:v>
                </c:pt>
                <c:pt idx="1048">
                  <c:v>10477.879999999999</c:v>
                </c:pt>
                <c:pt idx="1049">
                  <c:v>10487.88</c:v>
                </c:pt>
                <c:pt idx="1050">
                  <c:v>10497.88</c:v>
                </c:pt>
                <c:pt idx="1051">
                  <c:v>10507.88</c:v>
                </c:pt>
                <c:pt idx="1052">
                  <c:v>10517.87</c:v>
                </c:pt>
                <c:pt idx="1053">
                  <c:v>10527.87</c:v>
                </c:pt>
                <c:pt idx="1054">
                  <c:v>10537.87</c:v>
                </c:pt>
                <c:pt idx="1055">
                  <c:v>10547.87</c:v>
                </c:pt>
                <c:pt idx="1056">
                  <c:v>10557.87</c:v>
                </c:pt>
                <c:pt idx="1057">
                  <c:v>10567.86</c:v>
                </c:pt>
                <c:pt idx="1058">
                  <c:v>10577.86</c:v>
                </c:pt>
                <c:pt idx="1059">
                  <c:v>10587.86</c:v>
                </c:pt>
                <c:pt idx="1060">
                  <c:v>10597.86</c:v>
                </c:pt>
                <c:pt idx="1061">
                  <c:v>10607.86</c:v>
                </c:pt>
                <c:pt idx="1062">
                  <c:v>10617.85</c:v>
                </c:pt>
                <c:pt idx="1063">
                  <c:v>10627.85</c:v>
                </c:pt>
                <c:pt idx="1064">
                  <c:v>10637.85</c:v>
                </c:pt>
                <c:pt idx="1065">
                  <c:v>10647.85</c:v>
                </c:pt>
                <c:pt idx="1066">
                  <c:v>10657.85</c:v>
                </c:pt>
                <c:pt idx="1067">
                  <c:v>10667.84</c:v>
                </c:pt>
                <c:pt idx="1068">
                  <c:v>10677.84</c:v>
                </c:pt>
                <c:pt idx="1069">
                  <c:v>10687.84</c:v>
                </c:pt>
                <c:pt idx="1070">
                  <c:v>10697.84</c:v>
                </c:pt>
                <c:pt idx="1071">
                  <c:v>10707.84</c:v>
                </c:pt>
                <c:pt idx="1072">
                  <c:v>10717.84</c:v>
                </c:pt>
                <c:pt idx="1073">
                  <c:v>10727.84</c:v>
                </c:pt>
                <c:pt idx="1074">
                  <c:v>10737.83</c:v>
                </c:pt>
                <c:pt idx="1075">
                  <c:v>10747.83</c:v>
                </c:pt>
                <c:pt idx="1076">
                  <c:v>10757.83</c:v>
                </c:pt>
                <c:pt idx="1077">
                  <c:v>10767.82</c:v>
                </c:pt>
                <c:pt idx="1078">
                  <c:v>10777.82</c:v>
                </c:pt>
                <c:pt idx="1079">
                  <c:v>10787.82</c:v>
                </c:pt>
                <c:pt idx="1080">
                  <c:v>10797.82</c:v>
                </c:pt>
                <c:pt idx="1081">
                  <c:v>10807.82</c:v>
                </c:pt>
                <c:pt idx="1082">
                  <c:v>10817.81</c:v>
                </c:pt>
                <c:pt idx="1083">
                  <c:v>10827.81</c:v>
                </c:pt>
                <c:pt idx="1084">
                  <c:v>10837.81</c:v>
                </c:pt>
                <c:pt idx="1085">
                  <c:v>10847.81</c:v>
                </c:pt>
                <c:pt idx="1086">
                  <c:v>10857.8</c:v>
                </c:pt>
                <c:pt idx="1087">
                  <c:v>10867.8</c:v>
                </c:pt>
                <c:pt idx="1088">
                  <c:v>10877.8</c:v>
                </c:pt>
                <c:pt idx="1089">
                  <c:v>10887.8</c:v>
                </c:pt>
                <c:pt idx="1090">
                  <c:v>10897.8</c:v>
                </c:pt>
                <c:pt idx="1091">
                  <c:v>10907.79</c:v>
                </c:pt>
                <c:pt idx="1092">
                  <c:v>10917.79</c:v>
                </c:pt>
                <c:pt idx="1093">
                  <c:v>10927.79</c:v>
                </c:pt>
                <c:pt idx="1094">
                  <c:v>10937.79</c:v>
                </c:pt>
                <c:pt idx="1095">
                  <c:v>10947.79</c:v>
                </c:pt>
                <c:pt idx="1096">
                  <c:v>10957.78</c:v>
                </c:pt>
                <c:pt idx="1097">
                  <c:v>10967.78</c:v>
                </c:pt>
                <c:pt idx="1098">
                  <c:v>10977.78</c:v>
                </c:pt>
                <c:pt idx="1099">
                  <c:v>10987.78</c:v>
                </c:pt>
                <c:pt idx="1100">
                  <c:v>10997.78</c:v>
                </c:pt>
                <c:pt idx="1101">
                  <c:v>11007.77</c:v>
                </c:pt>
                <c:pt idx="1102">
                  <c:v>11017.77</c:v>
                </c:pt>
                <c:pt idx="1103">
                  <c:v>11027.77</c:v>
                </c:pt>
                <c:pt idx="1104">
                  <c:v>11037.77</c:v>
                </c:pt>
                <c:pt idx="1105">
                  <c:v>11047.77</c:v>
                </c:pt>
                <c:pt idx="1106">
                  <c:v>11057.76</c:v>
                </c:pt>
                <c:pt idx="1107">
                  <c:v>11067.76</c:v>
                </c:pt>
                <c:pt idx="1108">
                  <c:v>11077.76</c:v>
                </c:pt>
                <c:pt idx="1109">
                  <c:v>11087.76</c:v>
                </c:pt>
                <c:pt idx="1110">
                  <c:v>11097.76</c:v>
                </c:pt>
                <c:pt idx="1111">
                  <c:v>11107.75</c:v>
                </c:pt>
                <c:pt idx="1112">
                  <c:v>11117.75</c:v>
                </c:pt>
                <c:pt idx="1113">
                  <c:v>11127.75</c:v>
                </c:pt>
                <c:pt idx="1114">
                  <c:v>11137.75</c:v>
                </c:pt>
                <c:pt idx="1115">
                  <c:v>11147.75</c:v>
                </c:pt>
                <c:pt idx="1116">
                  <c:v>11157.75</c:v>
                </c:pt>
                <c:pt idx="1117">
                  <c:v>11167.75</c:v>
                </c:pt>
                <c:pt idx="1118">
                  <c:v>11177.74</c:v>
                </c:pt>
                <c:pt idx="1119">
                  <c:v>11187.74</c:v>
                </c:pt>
                <c:pt idx="1120">
                  <c:v>11197.74</c:v>
                </c:pt>
                <c:pt idx="1121">
                  <c:v>11207.73</c:v>
                </c:pt>
                <c:pt idx="1122">
                  <c:v>11217.73</c:v>
                </c:pt>
                <c:pt idx="1123">
                  <c:v>11227.73</c:v>
                </c:pt>
                <c:pt idx="1124">
                  <c:v>11237.73</c:v>
                </c:pt>
                <c:pt idx="1125">
                  <c:v>11247.73</c:v>
                </c:pt>
                <c:pt idx="1126">
                  <c:v>11257.72</c:v>
                </c:pt>
                <c:pt idx="1127">
                  <c:v>11267.72</c:v>
                </c:pt>
                <c:pt idx="1128">
                  <c:v>11277.72</c:v>
                </c:pt>
                <c:pt idx="1129">
                  <c:v>11287.72</c:v>
                </c:pt>
                <c:pt idx="1130">
                  <c:v>11297.72</c:v>
                </c:pt>
                <c:pt idx="1131">
                  <c:v>11307.71</c:v>
                </c:pt>
                <c:pt idx="1132">
                  <c:v>11317.71</c:v>
                </c:pt>
                <c:pt idx="1133">
                  <c:v>11327.71</c:v>
                </c:pt>
                <c:pt idx="1134">
                  <c:v>11337.71</c:v>
                </c:pt>
                <c:pt idx="1135">
                  <c:v>11347.71</c:v>
                </c:pt>
                <c:pt idx="1136">
                  <c:v>11357.7</c:v>
                </c:pt>
                <c:pt idx="1137">
                  <c:v>11367.7</c:v>
                </c:pt>
                <c:pt idx="1138">
                  <c:v>11377.7</c:v>
                </c:pt>
                <c:pt idx="1139">
                  <c:v>11387.7</c:v>
                </c:pt>
                <c:pt idx="1140">
                  <c:v>11397.69</c:v>
                </c:pt>
                <c:pt idx="1141">
                  <c:v>11407.69</c:v>
                </c:pt>
                <c:pt idx="1142">
                  <c:v>11417.69</c:v>
                </c:pt>
                <c:pt idx="1143">
                  <c:v>11427.69</c:v>
                </c:pt>
                <c:pt idx="1144">
                  <c:v>11437.69</c:v>
                </c:pt>
                <c:pt idx="1145">
                  <c:v>11447.68</c:v>
                </c:pt>
                <c:pt idx="1146">
                  <c:v>11457.68</c:v>
                </c:pt>
                <c:pt idx="1147">
                  <c:v>11467.68</c:v>
                </c:pt>
                <c:pt idx="1148">
                  <c:v>11477.68</c:v>
                </c:pt>
                <c:pt idx="1149">
                  <c:v>11487.68</c:v>
                </c:pt>
                <c:pt idx="1150">
                  <c:v>11497.67</c:v>
                </c:pt>
                <c:pt idx="1151">
                  <c:v>11507.67</c:v>
                </c:pt>
                <c:pt idx="1152">
                  <c:v>11517.67</c:v>
                </c:pt>
                <c:pt idx="1153">
                  <c:v>11527.67</c:v>
                </c:pt>
                <c:pt idx="1154">
                  <c:v>11537.67</c:v>
                </c:pt>
                <c:pt idx="1155">
                  <c:v>11547.67</c:v>
                </c:pt>
                <c:pt idx="1156">
                  <c:v>11557.67</c:v>
                </c:pt>
                <c:pt idx="1157">
                  <c:v>11567.66</c:v>
                </c:pt>
                <c:pt idx="1158">
                  <c:v>11577.66</c:v>
                </c:pt>
                <c:pt idx="1159">
                  <c:v>11587.66</c:v>
                </c:pt>
                <c:pt idx="1160">
                  <c:v>11597.65</c:v>
                </c:pt>
                <c:pt idx="1161">
                  <c:v>11607.65</c:v>
                </c:pt>
                <c:pt idx="1162">
                  <c:v>11617.65</c:v>
                </c:pt>
                <c:pt idx="1163">
                  <c:v>11627.65</c:v>
                </c:pt>
                <c:pt idx="1164">
                  <c:v>11637.65</c:v>
                </c:pt>
                <c:pt idx="1165">
                  <c:v>11647.64</c:v>
                </c:pt>
                <c:pt idx="1166">
                  <c:v>11657.64</c:v>
                </c:pt>
                <c:pt idx="1167">
                  <c:v>11667.64</c:v>
                </c:pt>
                <c:pt idx="1168">
                  <c:v>11677.64</c:v>
                </c:pt>
                <c:pt idx="1169">
                  <c:v>11687.64</c:v>
                </c:pt>
                <c:pt idx="1170">
                  <c:v>11697.63</c:v>
                </c:pt>
                <c:pt idx="1171">
                  <c:v>11707.63</c:v>
                </c:pt>
                <c:pt idx="1172">
                  <c:v>11717.63</c:v>
                </c:pt>
                <c:pt idx="1173">
                  <c:v>11727.63</c:v>
                </c:pt>
                <c:pt idx="1174">
                  <c:v>11737.63</c:v>
                </c:pt>
                <c:pt idx="1175">
                  <c:v>11747.62</c:v>
                </c:pt>
                <c:pt idx="1176">
                  <c:v>11757.62</c:v>
                </c:pt>
                <c:pt idx="1177">
                  <c:v>11767.62</c:v>
                </c:pt>
                <c:pt idx="1178">
                  <c:v>11777.62</c:v>
                </c:pt>
                <c:pt idx="1179">
                  <c:v>11787.62</c:v>
                </c:pt>
                <c:pt idx="1180">
                  <c:v>11797.61</c:v>
                </c:pt>
                <c:pt idx="1181">
                  <c:v>11807.61</c:v>
                </c:pt>
                <c:pt idx="1182">
                  <c:v>11817.61</c:v>
                </c:pt>
                <c:pt idx="1183">
                  <c:v>11827.61</c:v>
                </c:pt>
                <c:pt idx="1184">
                  <c:v>11837.6</c:v>
                </c:pt>
                <c:pt idx="1185">
                  <c:v>11847.6</c:v>
                </c:pt>
                <c:pt idx="1186">
                  <c:v>11857.6</c:v>
                </c:pt>
                <c:pt idx="1187">
                  <c:v>11867.6</c:v>
                </c:pt>
                <c:pt idx="1188">
                  <c:v>11877.6</c:v>
                </c:pt>
                <c:pt idx="1189">
                  <c:v>11887.59</c:v>
                </c:pt>
                <c:pt idx="1190">
                  <c:v>11897.59</c:v>
                </c:pt>
                <c:pt idx="1191">
                  <c:v>11907.59</c:v>
                </c:pt>
                <c:pt idx="1192">
                  <c:v>11917.59</c:v>
                </c:pt>
                <c:pt idx="1193">
                  <c:v>11927.59</c:v>
                </c:pt>
                <c:pt idx="1194">
                  <c:v>11937.58</c:v>
                </c:pt>
                <c:pt idx="1195">
                  <c:v>11947.58</c:v>
                </c:pt>
                <c:pt idx="1196">
                  <c:v>11957.58</c:v>
                </c:pt>
                <c:pt idx="1197">
                  <c:v>11967.58</c:v>
                </c:pt>
                <c:pt idx="1198">
                  <c:v>11977.58</c:v>
                </c:pt>
                <c:pt idx="1199">
                  <c:v>11987.58</c:v>
                </c:pt>
                <c:pt idx="1200">
                  <c:v>11997.58</c:v>
                </c:pt>
                <c:pt idx="1201">
                  <c:v>12007.57</c:v>
                </c:pt>
                <c:pt idx="1202">
                  <c:v>12017.57</c:v>
                </c:pt>
                <c:pt idx="1203">
                  <c:v>12027.57</c:v>
                </c:pt>
                <c:pt idx="1204">
                  <c:v>12037.56</c:v>
                </c:pt>
                <c:pt idx="1205">
                  <c:v>12047.56</c:v>
                </c:pt>
                <c:pt idx="1206">
                  <c:v>12057.56</c:v>
                </c:pt>
                <c:pt idx="1207">
                  <c:v>12067.56</c:v>
                </c:pt>
                <c:pt idx="1208">
                  <c:v>12077.56</c:v>
                </c:pt>
                <c:pt idx="1209">
                  <c:v>12087.55</c:v>
                </c:pt>
                <c:pt idx="1210">
                  <c:v>12097.55</c:v>
                </c:pt>
                <c:pt idx="1211">
                  <c:v>12107.55</c:v>
                </c:pt>
                <c:pt idx="1212">
                  <c:v>12117.55</c:v>
                </c:pt>
                <c:pt idx="1213">
                  <c:v>12127.55</c:v>
                </c:pt>
                <c:pt idx="1214">
                  <c:v>12137.54</c:v>
                </c:pt>
                <c:pt idx="1215">
                  <c:v>12147.54</c:v>
                </c:pt>
                <c:pt idx="1216">
                  <c:v>12157.54</c:v>
                </c:pt>
                <c:pt idx="1217">
                  <c:v>12167.54</c:v>
                </c:pt>
                <c:pt idx="1218">
                  <c:v>12177.54</c:v>
                </c:pt>
                <c:pt idx="1219">
                  <c:v>12187.53</c:v>
                </c:pt>
                <c:pt idx="1220">
                  <c:v>12197.53</c:v>
                </c:pt>
                <c:pt idx="1221">
                  <c:v>12207.53</c:v>
                </c:pt>
                <c:pt idx="1222">
                  <c:v>12217.53</c:v>
                </c:pt>
                <c:pt idx="1223">
                  <c:v>12227.53</c:v>
                </c:pt>
                <c:pt idx="1224">
                  <c:v>12237.52</c:v>
                </c:pt>
                <c:pt idx="1225">
                  <c:v>12247.52</c:v>
                </c:pt>
                <c:pt idx="1226">
                  <c:v>12257.52</c:v>
                </c:pt>
                <c:pt idx="1227">
                  <c:v>12267.52</c:v>
                </c:pt>
                <c:pt idx="1228">
                  <c:v>12277.51</c:v>
                </c:pt>
                <c:pt idx="1229">
                  <c:v>12287.51</c:v>
                </c:pt>
                <c:pt idx="1230">
                  <c:v>12297.51</c:v>
                </c:pt>
                <c:pt idx="1231">
                  <c:v>12307.51</c:v>
                </c:pt>
                <c:pt idx="1232">
                  <c:v>12317.51</c:v>
                </c:pt>
                <c:pt idx="1233">
                  <c:v>12327.5</c:v>
                </c:pt>
                <c:pt idx="1234">
                  <c:v>12337.5</c:v>
                </c:pt>
                <c:pt idx="1235">
                  <c:v>12347.5</c:v>
                </c:pt>
                <c:pt idx="1236">
                  <c:v>12357.5</c:v>
                </c:pt>
                <c:pt idx="1237">
                  <c:v>12367.5</c:v>
                </c:pt>
                <c:pt idx="1238">
                  <c:v>12377.5</c:v>
                </c:pt>
                <c:pt idx="1239">
                  <c:v>12387.5</c:v>
                </c:pt>
                <c:pt idx="1240">
                  <c:v>12397.5</c:v>
                </c:pt>
                <c:pt idx="1241">
                  <c:v>12407.49</c:v>
                </c:pt>
                <c:pt idx="1242">
                  <c:v>12417.49</c:v>
                </c:pt>
                <c:pt idx="1243">
                  <c:v>12427.49</c:v>
                </c:pt>
                <c:pt idx="1244">
                  <c:v>12437.48</c:v>
                </c:pt>
                <c:pt idx="1245">
                  <c:v>12447.48</c:v>
                </c:pt>
                <c:pt idx="1246">
                  <c:v>12457.48</c:v>
                </c:pt>
                <c:pt idx="1247">
                  <c:v>12467.48</c:v>
                </c:pt>
                <c:pt idx="1248">
                  <c:v>12477.47</c:v>
                </c:pt>
                <c:pt idx="1249">
                  <c:v>12487.47</c:v>
                </c:pt>
                <c:pt idx="1250">
                  <c:v>12497.47</c:v>
                </c:pt>
                <c:pt idx="1251">
                  <c:v>12507.47</c:v>
                </c:pt>
                <c:pt idx="1252">
                  <c:v>12517.47</c:v>
                </c:pt>
                <c:pt idx="1253">
                  <c:v>12527.46</c:v>
                </c:pt>
                <c:pt idx="1254">
                  <c:v>12537.46</c:v>
                </c:pt>
                <c:pt idx="1255">
                  <c:v>12547.46</c:v>
                </c:pt>
                <c:pt idx="1256">
                  <c:v>12557.46</c:v>
                </c:pt>
                <c:pt idx="1257">
                  <c:v>12567.46</c:v>
                </c:pt>
                <c:pt idx="1258">
                  <c:v>12577.45</c:v>
                </c:pt>
                <c:pt idx="1259">
                  <c:v>12587.45</c:v>
                </c:pt>
                <c:pt idx="1260">
                  <c:v>12597.45</c:v>
                </c:pt>
                <c:pt idx="1261">
                  <c:v>12607.45</c:v>
                </c:pt>
                <c:pt idx="1262">
                  <c:v>12617.45</c:v>
                </c:pt>
                <c:pt idx="1263">
                  <c:v>12627.44</c:v>
                </c:pt>
                <c:pt idx="1264">
                  <c:v>12637.44</c:v>
                </c:pt>
                <c:pt idx="1265">
                  <c:v>12647.44</c:v>
                </c:pt>
                <c:pt idx="1266">
                  <c:v>12657.44</c:v>
                </c:pt>
                <c:pt idx="1267">
                  <c:v>12667.44</c:v>
                </c:pt>
                <c:pt idx="1268">
                  <c:v>12677.43</c:v>
                </c:pt>
                <c:pt idx="1269">
                  <c:v>12687.43</c:v>
                </c:pt>
                <c:pt idx="1270">
                  <c:v>12697.43</c:v>
                </c:pt>
                <c:pt idx="1271">
                  <c:v>12707.43</c:v>
                </c:pt>
                <c:pt idx="1272">
                  <c:v>12717.43</c:v>
                </c:pt>
                <c:pt idx="1273">
                  <c:v>12727.42</c:v>
                </c:pt>
                <c:pt idx="1274">
                  <c:v>12737.42</c:v>
                </c:pt>
                <c:pt idx="1275">
                  <c:v>12747.42</c:v>
                </c:pt>
                <c:pt idx="1276">
                  <c:v>12757.42</c:v>
                </c:pt>
                <c:pt idx="1277">
                  <c:v>12767.42</c:v>
                </c:pt>
                <c:pt idx="1278">
                  <c:v>12777.41</c:v>
                </c:pt>
                <c:pt idx="1279">
                  <c:v>12787.41</c:v>
                </c:pt>
                <c:pt idx="1280">
                  <c:v>12797.41</c:v>
                </c:pt>
                <c:pt idx="1281">
                  <c:v>12807.41</c:v>
                </c:pt>
                <c:pt idx="1282">
                  <c:v>12817.41</c:v>
                </c:pt>
                <c:pt idx="1283">
                  <c:v>12827.41</c:v>
                </c:pt>
                <c:pt idx="1284">
                  <c:v>12837.41</c:v>
                </c:pt>
                <c:pt idx="1285">
                  <c:v>12847.4</c:v>
                </c:pt>
                <c:pt idx="1286">
                  <c:v>12857.4</c:v>
                </c:pt>
                <c:pt idx="1287">
                  <c:v>12867.39</c:v>
                </c:pt>
                <c:pt idx="1288">
                  <c:v>12877.39</c:v>
                </c:pt>
                <c:pt idx="1289">
                  <c:v>12887.39</c:v>
                </c:pt>
                <c:pt idx="1290">
                  <c:v>12897.39</c:v>
                </c:pt>
                <c:pt idx="1291">
                  <c:v>12907.39</c:v>
                </c:pt>
                <c:pt idx="1292">
                  <c:v>12917.38</c:v>
                </c:pt>
                <c:pt idx="1293">
                  <c:v>12927.38</c:v>
                </c:pt>
                <c:pt idx="1294">
                  <c:v>12937.38</c:v>
                </c:pt>
                <c:pt idx="1295">
                  <c:v>12947.38</c:v>
                </c:pt>
                <c:pt idx="1296">
                  <c:v>12957.38</c:v>
                </c:pt>
                <c:pt idx="1297">
                  <c:v>12967.37</c:v>
                </c:pt>
                <c:pt idx="1298">
                  <c:v>12977.37</c:v>
                </c:pt>
                <c:pt idx="1299">
                  <c:v>12987.37</c:v>
                </c:pt>
                <c:pt idx="1300">
                  <c:v>12997.37</c:v>
                </c:pt>
                <c:pt idx="1301">
                  <c:v>13007.37</c:v>
                </c:pt>
                <c:pt idx="1302">
                  <c:v>13017.36</c:v>
                </c:pt>
                <c:pt idx="1303">
                  <c:v>13027.36</c:v>
                </c:pt>
                <c:pt idx="1304">
                  <c:v>13037.36</c:v>
                </c:pt>
                <c:pt idx="1305">
                  <c:v>13047.36</c:v>
                </c:pt>
                <c:pt idx="1306">
                  <c:v>13057.36</c:v>
                </c:pt>
                <c:pt idx="1307">
                  <c:v>13067.35</c:v>
                </c:pt>
                <c:pt idx="1308">
                  <c:v>13077.35</c:v>
                </c:pt>
                <c:pt idx="1309">
                  <c:v>13087.35</c:v>
                </c:pt>
                <c:pt idx="1310">
                  <c:v>13097.35</c:v>
                </c:pt>
                <c:pt idx="1311">
                  <c:v>13107.35</c:v>
                </c:pt>
                <c:pt idx="1312">
                  <c:v>13117.34</c:v>
                </c:pt>
                <c:pt idx="1313">
                  <c:v>13127.34</c:v>
                </c:pt>
                <c:pt idx="1314">
                  <c:v>13137.34</c:v>
                </c:pt>
                <c:pt idx="1315">
                  <c:v>13147.34</c:v>
                </c:pt>
                <c:pt idx="1316">
                  <c:v>13157.33</c:v>
                </c:pt>
                <c:pt idx="1317">
                  <c:v>13167.33</c:v>
                </c:pt>
                <c:pt idx="1318">
                  <c:v>13177.33</c:v>
                </c:pt>
                <c:pt idx="1319">
                  <c:v>13187.33</c:v>
                </c:pt>
                <c:pt idx="1320">
                  <c:v>13197.33</c:v>
                </c:pt>
                <c:pt idx="1321">
                  <c:v>13207.33</c:v>
                </c:pt>
                <c:pt idx="1322">
                  <c:v>13217.32</c:v>
                </c:pt>
                <c:pt idx="1323">
                  <c:v>13227.32</c:v>
                </c:pt>
                <c:pt idx="1324">
                  <c:v>13237.32</c:v>
                </c:pt>
                <c:pt idx="1325">
                  <c:v>13247.32</c:v>
                </c:pt>
                <c:pt idx="1326">
                  <c:v>13257.32</c:v>
                </c:pt>
                <c:pt idx="1327">
                  <c:v>13267.32</c:v>
                </c:pt>
                <c:pt idx="1328">
                  <c:v>13277.32</c:v>
                </c:pt>
                <c:pt idx="1329">
                  <c:v>13287.31</c:v>
                </c:pt>
                <c:pt idx="1330">
                  <c:v>13297.31</c:v>
                </c:pt>
                <c:pt idx="1331">
                  <c:v>13307.3</c:v>
                </c:pt>
                <c:pt idx="1332">
                  <c:v>13317.3</c:v>
                </c:pt>
                <c:pt idx="1333">
                  <c:v>13327.3</c:v>
                </c:pt>
                <c:pt idx="1334">
                  <c:v>13337.3</c:v>
                </c:pt>
                <c:pt idx="1335">
                  <c:v>13347.3</c:v>
                </c:pt>
                <c:pt idx="1336">
                  <c:v>13357.29</c:v>
                </c:pt>
                <c:pt idx="1337">
                  <c:v>13367.29</c:v>
                </c:pt>
                <c:pt idx="1338">
                  <c:v>13377.29</c:v>
                </c:pt>
                <c:pt idx="1339">
                  <c:v>13387.29</c:v>
                </c:pt>
                <c:pt idx="1340">
                  <c:v>13397.29</c:v>
                </c:pt>
                <c:pt idx="1341">
                  <c:v>13407.28</c:v>
                </c:pt>
                <c:pt idx="1342">
                  <c:v>13417.28</c:v>
                </c:pt>
                <c:pt idx="1343">
                  <c:v>13427.28</c:v>
                </c:pt>
                <c:pt idx="1344">
                  <c:v>13437.28</c:v>
                </c:pt>
                <c:pt idx="1345">
                  <c:v>13447.28</c:v>
                </c:pt>
                <c:pt idx="1346">
                  <c:v>13457.27</c:v>
                </c:pt>
                <c:pt idx="1347">
                  <c:v>13467.27</c:v>
                </c:pt>
                <c:pt idx="1348">
                  <c:v>13477.27</c:v>
                </c:pt>
                <c:pt idx="1349">
                  <c:v>13487.27</c:v>
                </c:pt>
                <c:pt idx="1350">
                  <c:v>13497.27</c:v>
                </c:pt>
                <c:pt idx="1351">
                  <c:v>13507.26</c:v>
                </c:pt>
                <c:pt idx="1352">
                  <c:v>13517.26</c:v>
                </c:pt>
                <c:pt idx="1353">
                  <c:v>13527.26</c:v>
                </c:pt>
                <c:pt idx="1354">
                  <c:v>13537.26</c:v>
                </c:pt>
                <c:pt idx="1355">
                  <c:v>13547.26</c:v>
                </c:pt>
                <c:pt idx="1356">
                  <c:v>13557.25</c:v>
                </c:pt>
                <c:pt idx="1357">
                  <c:v>13567.25</c:v>
                </c:pt>
                <c:pt idx="1358">
                  <c:v>13577.25</c:v>
                </c:pt>
                <c:pt idx="1359">
                  <c:v>13587.25</c:v>
                </c:pt>
                <c:pt idx="1360">
                  <c:v>13597.25</c:v>
                </c:pt>
                <c:pt idx="1361">
                  <c:v>13607.24</c:v>
                </c:pt>
                <c:pt idx="1362">
                  <c:v>13617.24</c:v>
                </c:pt>
                <c:pt idx="1363">
                  <c:v>13627.24</c:v>
                </c:pt>
                <c:pt idx="1364">
                  <c:v>13637.24</c:v>
                </c:pt>
                <c:pt idx="1365">
                  <c:v>13647.24</c:v>
                </c:pt>
                <c:pt idx="1366">
                  <c:v>13657.24</c:v>
                </c:pt>
                <c:pt idx="1367">
                  <c:v>13667.24</c:v>
                </c:pt>
                <c:pt idx="1368">
                  <c:v>13677.23</c:v>
                </c:pt>
                <c:pt idx="1369">
                  <c:v>13687.23</c:v>
                </c:pt>
                <c:pt idx="1370">
                  <c:v>13697.23</c:v>
                </c:pt>
                <c:pt idx="1371">
                  <c:v>13707.22</c:v>
                </c:pt>
                <c:pt idx="1372">
                  <c:v>13717.22</c:v>
                </c:pt>
                <c:pt idx="1373">
                  <c:v>13727.22</c:v>
                </c:pt>
                <c:pt idx="1374">
                  <c:v>13737.22</c:v>
                </c:pt>
                <c:pt idx="1375">
                  <c:v>13747.21</c:v>
                </c:pt>
                <c:pt idx="1376">
                  <c:v>13757.21</c:v>
                </c:pt>
                <c:pt idx="1377">
                  <c:v>13767.21</c:v>
                </c:pt>
                <c:pt idx="1378">
                  <c:v>13777.21</c:v>
                </c:pt>
                <c:pt idx="1379">
                  <c:v>13787.21</c:v>
                </c:pt>
                <c:pt idx="1380">
                  <c:v>13797.2</c:v>
                </c:pt>
                <c:pt idx="1381">
                  <c:v>13807.2</c:v>
                </c:pt>
                <c:pt idx="1382">
                  <c:v>13817.2</c:v>
                </c:pt>
                <c:pt idx="1383">
                  <c:v>13827.2</c:v>
                </c:pt>
                <c:pt idx="1384">
                  <c:v>13837.2</c:v>
                </c:pt>
                <c:pt idx="1385">
                  <c:v>13847.19</c:v>
                </c:pt>
                <c:pt idx="1386">
                  <c:v>13857.19</c:v>
                </c:pt>
                <c:pt idx="1387">
                  <c:v>13867.19</c:v>
                </c:pt>
                <c:pt idx="1388">
                  <c:v>13877.19</c:v>
                </c:pt>
                <c:pt idx="1389">
                  <c:v>13887.19</c:v>
                </c:pt>
                <c:pt idx="1390">
                  <c:v>13897.18</c:v>
                </c:pt>
                <c:pt idx="1391">
                  <c:v>13907.18</c:v>
                </c:pt>
                <c:pt idx="1392">
                  <c:v>13917.18</c:v>
                </c:pt>
                <c:pt idx="1393">
                  <c:v>13927.18</c:v>
                </c:pt>
                <c:pt idx="1394">
                  <c:v>13937.18</c:v>
                </c:pt>
                <c:pt idx="1395">
                  <c:v>13947.17</c:v>
                </c:pt>
                <c:pt idx="1396">
                  <c:v>13957.17</c:v>
                </c:pt>
                <c:pt idx="1397">
                  <c:v>13967.17</c:v>
                </c:pt>
                <c:pt idx="1398">
                  <c:v>13977.17</c:v>
                </c:pt>
                <c:pt idx="1399">
                  <c:v>13987.17</c:v>
                </c:pt>
                <c:pt idx="1400">
                  <c:v>13997.16</c:v>
                </c:pt>
                <c:pt idx="1401">
                  <c:v>14007.16</c:v>
                </c:pt>
                <c:pt idx="1402">
                  <c:v>14017.16</c:v>
                </c:pt>
                <c:pt idx="1403">
                  <c:v>14027.16</c:v>
                </c:pt>
                <c:pt idx="1404">
                  <c:v>14037.16</c:v>
                </c:pt>
                <c:pt idx="1405">
                  <c:v>14047.16</c:v>
                </c:pt>
                <c:pt idx="1406">
                  <c:v>14057.16</c:v>
                </c:pt>
                <c:pt idx="1407">
                  <c:v>14067.15</c:v>
                </c:pt>
                <c:pt idx="1408">
                  <c:v>14077.15</c:v>
                </c:pt>
                <c:pt idx="1409">
                  <c:v>14087.15</c:v>
                </c:pt>
                <c:pt idx="1410">
                  <c:v>14097.14</c:v>
                </c:pt>
                <c:pt idx="1411">
                  <c:v>14107.14</c:v>
                </c:pt>
                <c:pt idx="1412">
                  <c:v>14117.14</c:v>
                </c:pt>
                <c:pt idx="1413">
                  <c:v>14127.14</c:v>
                </c:pt>
                <c:pt idx="1414">
                  <c:v>14137.13</c:v>
                </c:pt>
                <c:pt idx="1415">
                  <c:v>14147.13</c:v>
                </c:pt>
                <c:pt idx="1416">
                  <c:v>14157.13</c:v>
                </c:pt>
                <c:pt idx="1417">
                  <c:v>14167.13</c:v>
                </c:pt>
                <c:pt idx="1418">
                  <c:v>14177.13</c:v>
                </c:pt>
                <c:pt idx="1419">
                  <c:v>14187.12</c:v>
                </c:pt>
                <c:pt idx="1420">
                  <c:v>14197.12</c:v>
                </c:pt>
                <c:pt idx="1421">
                  <c:v>14207.12</c:v>
                </c:pt>
                <c:pt idx="1422">
                  <c:v>14217.12</c:v>
                </c:pt>
                <c:pt idx="1423">
                  <c:v>14227.12</c:v>
                </c:pt>
                <c:pt idx="1424">
                  <c:v>14237.11</c:v>
                </c:pt>
                <c:pt idx="1425">
                  <c:v>14247.11</c:v>
                </c:pt>
                <c:pt idx="1426">
                  <c:v>14257.11</c:v>
                </c:pt>
                <c:pt idx="1427">
                  <c:v>14267.11</c:v>
                </c:pt>
                <c:pt idx="1428">
                  <c:v>14277.11</c:v>
                </c:pt>
                <c:pt idx="1429">
                  <c:v>14287.1</c:v>
                </c:pt>
                <c:pt idx="1430">
                  <c:v>14297.1</c:v>
                </c:pt>
                <c:pt idx="1431">
                  <c:v>14307.1</c:v>
                </c:pt>
                <c:pt idx="1432">
                  <c:v>14317.1</c:v>
                </c:pt>
                <c:pt idx="1433">
                  <c:v>14327.1</c:v>
                </c:pt>
                <c:pt idx="1434">
                  <c:v>14337.09</c:v>
                </c:pt>
                <c:pt idx="1435">
                  <c:v>14347.09</c:v>
                </c:pt>
                <c:pt idx="1436">
                  <c:v>14357.09</c:v>
                </c:pt>
                <c:pt idx="1437">
                  <c:v>14367.09</c:v>
                </c:pt>
                <c:pt idx="1438">
                  <c:v>14377.09</c:v>
                </c:pt>
                <c:pt idx="1439">
                  <c:v>14387.08</c:v>
                </c:pt>
                <c:pt idx="1440">
                  <c:v>14397.08</c:v>
                </c:pt>
                <c:pt idx="1441">
                  <c:v>14407.08</c:v>
                </c:pt>
                <c:pt idx="1442">
                  <c:v>14417.08</c:v>
                </c:pt>
                <c:pt idx="1443">
                  <c:v>14427.08</c:v>
                </c:pt>
                <c:pt idx="1444">
                  <c:v>14437.07</c:v>
                </c:pt>
                <c:pt idx="1445">
                  <c:v>14447.07</c:v>
                </c:pt>
                <c:pt idx="1446">
                  <c:v>14457.07</c:v>
                </c:pt>
                <c:pt idx="1447">
                  <c:v>14467.07</c:v>
                </c:pt>
                <c:pt idx="1448">
                  <c:v>14477.07</c:v>
                </c:pt>
                <c:pt idx="1449">
                  <c:v>14487.07</c:v>
                </c:pt>
                <c:pt idx="1450">
                  <c:v>14497.07</c:v>
                </c:pt>
                <c:pt idx="1451">
                  <c:v>14507.06</c:v>
                </c:pt>
                <c:pt idx="1452">
                  <c:v>14517.06</c:v>
                </c:pt>
                <c:pt idx="1453">
                  <c:v>14527.05</c:v>
                </c:pt>
                <c:pt idx="1454">
                  <c:v>14537.05</c:v>
                </c:pt>
                <c:pt idx="1455">
                  <c:v>14547.05</c:v>
                </c:pt>
                <c:pt idx="1456">
                  <c:v>14557.05</c:v>
                </c:pt>
                <c:pt idx="1457">
                  <c:v>14567.05</c:v>
                </c:pt>
                <c:pt idx="1458">
                  <c:v>14577.04</c:v>
                </c:pt>
                <c:pt idx="1459">
                  <c:v>14587.04</c:v>
                </c:pt>
                <c:pt idx="1460">
                  <c:v>14597.04</c:v>
                </c:pt>
                <c:pt idx="1461">
                  <c:v>14607.04</c:v>
                </c:pt>
                <c:pt idx="1462">
                  <c:v>14617.04</c:v>
                </c:pt>
                <c:pt idx="1463">
                  <c:v>14627.03</c:v>
                </c:pt>
                <c:pt idx="1464">
                  <c:v>14637.03</c:v>
                </c:pt>
                <c:pt idx="1465">
                  <c:v>14647.03</c:v>
                </c:pt>
                <c:pt idx="1466">
                  <c:v>14657.03</c:v>
                </c:pt>
                <c:pt idx="1467">
                  <c:v>14667.03</c:v>
                </c:pt>
                <c:pt idx="1468">
                  <c:v>14677.02</c:v>
                </c:pt>
                <c:pt idx="1469">
                  <c:v>14687.02</c:v>
                </c:pt>
                <c:pt idx="1470">
                  <c:v>14697.02</c:v>
                </c:pt>
                <c:pt idx="1471">
                  <c:v>14707.02</c:v>
                </c:pt>
                <c:pt idx="1472">
                  <c:v>14717.02</c:v>
                </c:pt>
                <c:pt idx="1473">
                  <c:v>14727.01</c:v>
                </c:pt>
                <c:pt idx="1474">
                  <c:v>14737.01</c:v>
                </c:pt>
                <c:pt idx="1475">
                  <c:v>14747.01</c:v>
                </c:pt>
                <c:pt idx="1476">
                  <c:v>14757.01</c:v>
                </c:pt>
                <c:pt idx="1477">
                  <c:v>14767.01</c:v>
                </c:pt>
                <c:pt idx="1478">
                  <c:v>14777</c:v>
                </c:pt>
                <c:pt idx="1479">
                  <c:v>14787</c:v>
                </c:pt>
                <c:pt idx="1480">
                  <c:v>14797</c:v>
                </c:pt>
                <c:pt idx="1481">
                  <c:v>14807</c:v>
                </c:pt>
                <c:pt idx="1482">
                  <c:v>14817</c:v>
                </c:pt>
                <c:pt idx="1483">
                  <c:v>14826.99</c:v>
                </c:pt>
                <c:pt idx="1484">
                  <c:v>14836.99</c:v>
                </c:pt>
                <c:pt idx="1485">
                  <c:v>14846.99</c:v>
                </c:pt>
                <c:pt idx="1486">
                  <c:v>14856.99</c:v>
                </c:pt>
                <c:pt idx="1487">
                  <c:v>14866.99</c:v>
                </c:pt>
                <c:pt idx="1488">
                  <c:v>14876.99</c:v>
                </c:pt>
                <c:pt idx="1489">
                  <c:v>14886.99</c:v>
                </c:pt>
                <c:pt idx="1490">
                  <c:v>14896.98</c:v>
                </c:pt>
                <c:pt idx="1491">
                  <c:v>14906.98</c:v>
                </c:pt>
                <c:pt idx="1492">
                  <c:v>14916.97</c:v>
                </c:pt>
                <c:pt idx="1493">
                  <c:v>14926.97</c:v>
                </c:pt>
                <c:pt idx="1494">
                  <c:v>14936.97</c:v>
                </c:pt>
                <c:pt idx="1495">
                  <c:v>14946.97</c:v>
                </c:pt>
                <c:pt idx="1496">
                  <c:v>14956.97</c:v>
                </c:pt>
                <c:pt idx="1497">
                  <c:v>14966.96</c:v>
                </c:pt>
                <c:pt idx="1498">
                  <c:v>14976.96</c:v>
                </c:pt>
                <c:pt idx="1499">
                  <c:v>14986.96</c:v>
                </c:pt>
                <c:pt idx="1500">
                  <c:v>14996.96</c:v>
                </c:pt>
                <c:pt idx="1501">
                  <c:v>15006.96</c:v>
                </c:pt>
                <c:pt idx="1502">
                  <c:v>15016.96</c:v>
                </c:pt>
                <c:pt idx="1503">
                  <c:v>15026.95</c:v>
                </c:pt>
                <c:pt idx="1504">
                  <c:v>15036.95</c:v>
                </c:pt>
                <c:pt idx="1505">
                  <c:v>15046.95</c:v>
                </c:pt>
                <c:pt idx="1506">
                  <c:v>15056.95</c:v>
                </c:pt>
                <c:pt idx="1507">
                  <c:v>15066.94</c:v>
                </c:pt>
                <c:pt idx="1508">
                  <c:v>15076.94</c:v>
                </c:pt>
                <c:pt idx="1509">
                  <c:v>15086.94</c:v>
                </c:pt>
                <c:pt idx="1510">
                  <c:v>15096.94</c:v>
                </c:pt>
                <c:pt idx="1511">
                  <c:v>15106.94</c:v>
                </c:pt>
                <c:pt idx="1512">
                  <c:v>15116.93</c:v>
                </c:pt>
                <c:pt idx="1513">
                  <c:v>15126.93</c:v>
                </c:pt>
                <c:pt idx="1514">
                  <c:v>15136.93</c:v>
                </c:pt>
                <c:pt idx="1515">
                  <c:v>15146.93</c:v>
                </c:pt>
                <c:pt idx="1516">
                  <c:v>15156.93</c:v>
                </c:pt>
                <c:pt idx="1517">
                  <c:v>15166.92</c:v>
                </c:pt>
                <c:pt idx="1518">
                  <c:v>15176.92</c:v>
                </c:pt>
                <c:pt idx="1519">
                  <c:v>15186.92</c:v>
                </c:pt>
                <c:pt idx="1520">
                  <c:v>15196.92</c:v>
                </c:pt>
                <c:pt idx="1521">
                  <c:v>15206.92</c:v>
                </c:pt>
                <c:pt idx="1522">
                  <c:v>15216.91</c:v>
                </c:pt>
                <c:pt idx="1523">
                  <c:v>15226.91</c:v>
                </c:pt>
                <c:pt idx="1524">
                  <c:v>15236.91</c:v>
                </c:pt>
                <c:pt idx="1525">
                  <c:v>15246.91</c:v>
                </c:pt>
                <c:pt idx="1526">
                  <c:v>15256.91</c:v>
                </c:pt>
                <c:pt idx="1527">
                  <c:v>15266.9</c:v>
                </c:pt>
                <c:pt idx="1528">
                  <c:v>15276.9</c:v>
                </c:pt>
                <c:pt idx="1529">
                  <c:v>15286.9</c:v>
                </c:pt>
                <c:pt idx="1530">
                  <c:v>15296.9</c:v>
                </c:pt>
                <c:pt idx="1531">
                  <c:v>15306.9</c:v>
                </c:pt>
                <c:pt idx="1532">
                  <c:v>15316.9</c:v>
                </c:pt>
                <c:pt idx="1533">
                  <c:v>15326.9</c:v>
                </c:pt>
                <c:pt idx="1534">
                  <c:v>15336.89</c:v>
                </c:pt>
                <c:pt idx="1535">
                  <c:v>15346.89</c:v>
                </c:pt>
                <c:pt idx="1536">
                  <c:v>15356.88</c:v>
                </c:pt>
                <c:pt idx="1537">
                  <c:v>15366.88</c:v>
                </c:pt>
                <c:pt idx="1538">
                  <c:v>15376.88</c:v>
                </c:pt>
                <c:pt idx="1539">
                  <c:v>15386.88</c:v>
                </c:pt>
                <c:pt idx="1540">
                  <c:v>15396.88</c:v>
                </c:pt>
                <c:pt idx="1541">
                  <c:v>15406.88</c:v>
                </c:pt>
                <c:pt idx="1542">
                  <c:v>15416.87</c:v>
                </c:pt>
                <c:pt idx="1543">
                  <c:v>15426.87</c:v>
                </c:pt>
                <c:pt idx="1544">
                  <c:v>15436.87</c:v>
                </c:pt>
                <c:pt idx="1545">
                  <c:v>15446.87</c:v>
                </c:pt>
                <c:pt idx="1546">
                  <c:v>15456.86</c:v>
                </c:pt>
                <c:pt idx="1547">
                  <c:v>15466.86</c:v>
                </c:pt>
                <c:pt idx="1548">
                  <c:v>15476.86</c:v>
                </c:pt>
                <c:pt idx="1549">
                  <c:v>15486.86</c:v>
                </c:pt>
                <c:pt idx="1550">
                  <c:v>15496.86</c:v>
                </c:pt>
                <c:pt idx="1551">
                  <c:v>15506.85</c:v>
                </c:pt>
                <c:pt idx="1552">
                  <c:v>15516.85</c:v>
                </c:pt>
                <c:pt idx="1553">
                  <c:v>15526.85</c:v>
                </c:pt>
                <c:pt idx="1554">
                  <c:v>15536.85</c:v>
                </c:pt>
                <c:pt idx="1555">
                  <c:v>15546.85</c:v>
                </c:pt>
                <c:pt idx="1556">
                  <c:v>15556.84</c:v>
                </c:pt>
                <c:pt idx="1557">
                  <c:v>15566.84</c:v>
                </c:pt>
                <c:pt idx="1558">
                  <c:v>15576.84</c:v>
                </c:pt>
                <c:pt idx="1559">
                  <c:v>15586.84</c:v>
                </c:pt>
                <c:pt idx="1560">
                  <c:v>15596.83</c:v>
                </c:pt>
                <c:pt idx="1561">
                  <c:v>15606.83</c:v>
                </c:pt>
                <c:pt idx="1562">
                  <c:v>15616.83</c:v>
                </c:pt>
                <c:pt idx="1563">
                  <c:v>15626.83</c:v>
                </c:pt>
                <c:pt idx="1564">
                  <c:v>15636.83</c:v>
                </c:pt>
                <c:pt idx="1565">
                  <c:v>15646.83</c:v>
                </c:pt>
                <c:pt idx="1566">
                  <c:v>15656.82</c:v>
                </c:pt>
                <c:pt idx="1567">
                  <c:v>15666.82</c:v>
                </c:pt>
                <c:pt idx="1568">
                  <c:v>15676.82</c:v>
                </c:pt>
                <c:pt idx="1569">
                  <c:v>15686.82</c:v>
                </c:pt>
                <c:pt idx="1570">
                  <c:v>15696.82</c:v>
                </c:pt>
                <c:pt idx="1571">
                  <c:v>15706.82</c:v>
                </c:pt>
                <c:pt idx="1572">
                  <c:v>15716.82</c:v>
                </c:pt>
                <c:pt idx="1573">
                  <c:v>15726.81</c:v>
                </c:pt>
                <c:pt idx="1574">
                  <c:v>15736.81</c:v>
                </c:pt>
                <c:pt idx="1575">
                  <c:v>15746.8</c:v>
                </c:pt>
                <c:pt idx="1576">
                  <c:v>15756.8</c:v>
                </c:pt>
                <c:pt idx="1577">
                  <c:v>15766.8</c:v>
                </c:pt>
                <c:pt idx="1578">
                  <c:v>15776.8</c:v>
                </c:pt>
                <c:pt idx="1579">
                  <c:v>15786.8</c:v>
                </c:pt>
                <c:pt idx="1580">
                  <c:v>15796.79</c:v>
                </c:pt>
                <c:pt idx="1581">
                  <c:v>15806.79</c:v>
                </c:pt>
                <c:pt idx="1582">
                  <c:v>15816.79</c:v>
                </c:pt>
                <c:pt idx="1583">
                  <c:v>15826.79</c:v>
                </c:pt>
                <c:pt idx="1584">
                  <c:v>15836.79</c:v>
                </c:pt>
                <c:pt idx="1585">
                  <c:v>15846.78</c:v>
                </c:pt>
                <c:pt idx="1586">
                  <c:v>15856.78</c:v>
                </c:pt>
                <c:pt idx="1587">
                  <c:v>15866.78</c:v>
                </c:pt>
                <c:pt idx="1588">
                  <c:v>15876.78</c:v>
                </c:pt>
                <c:pt idx="1589">
                  <c:v>15886.78</c:v>
                </c:pt>
                <c:pt idx="1590">
                  <c:v>15896.77</c:v>
                </c:pt>
                <c:pt idx="1591">
                  <c:v>15906.77</c:v>
                </c:pt>
                <c:pt idx="1592">
                  <c:v>15916.77</c:v>
                </c:pt>
                <c:pt idx="1593">
                  <c:v>15926.77</c:v>
                </c:pt>
                <c:pt idx="1594">
                  <c:v>15936.77</c:v>
                </c:pt>
                <c:pt idx="1595">
                  <c:v>15946.76</c:v>
                </c:pt>
                <c:pt idx="1596">
                  <c:v>15956.76</c:v>
                </c:pt>
                <c:pt idx="1597">
                  <c:v>15966.76</c:v>
                </c:pt>
                <c:pt idx="1598">
                  <c:v>15976.76</c:v>
                </c:pt>
                <c:pt idx="1599">
                  <c:v>15986.76</c:v>
                </c:pt>
                <c:pt idx="1600">
                  <c:v>15996.75</c:v>
                </c:pt>
                <c:pt idx="1601">
                  <c:v>16006.75</c:v>
                </c:pt>
                <c:pt idx="1602">
                  <c:v>16016.75</c:v>
                </c:pt>
                <c:pt idx="1603">
                  <c:v>16026.75</c:v>
                </c:pt>
                <c:pt idx="1604">
                  <c:v>16036.75</c:v>
                </c:pt>
                <c:pt idx="1605">
                  <c:v>16046.74</c:v>
                </c:pt>
                <c:pt idx="1606">
                  <c:v>16056.74</c:v>
                </c:pt>
                <c:pt idx="1607">
                  <c:v>16066.74</c:v>
                </c:pt>
                <c:pt idx="1608">
                  <c:v>16076.74</c:v>
                </c:pt>
                <c:pt idx="1609">
                  <c:v>16086.74</c:v>
                </c:pt>
                <c:pt idx="1610">
                  <c:v>16096.73</c:v>
                </c:pt>
                <c:pt idx="1611">
                  <c:v>16106.73</c:v>
                </c:pt>
                <c:pt idx="1612">
                  <c:v>16116.73</c:v>
                </c:pt>
                <c:pt idx="1613">
                  <c:v>16126.73</c:v>
                </c:pt>
                <c:pt idx="1614">
                  <c:v>16136.73</c:v>
                </c:pt>
                <c:pt idx="1615">
                  <c:v>16146.73</c:v>
                </c:pt>
                <c:pt idx="1616">
                  <c:v>16156.73</c:v>
                </c:pt>
                <c:pt idx="1617">
                  <c:v>16166.72</c:v>
                </c:pt>
                <c:pt idx="1618">
                  <c:v>16176.72</c:v>
                </c:pt>
                <c:pt idx="1619">
                  <c:v>16186.72</c:v>
                </c:pt>
                <c:pt idx="1620">
                  <c:v>16196.71</c:v>
                </c:pt>
                <c:pt idx="1621">
                  <c:v>16206.71</c:v>
                </c:pt>
                <c:pt idx="1622">
                  <c:v>16216.71</c:v>
                </c:pt>
                <c:pt idx="1623">
                  <c:v>16226.71</c:v>
                </c:pt>
                <c:pt idx="1624">
                  <c:v>16236.7</c:v>
                </c:pt>
                <c:pt idx="1625">
                  <c:v>16246.7</c:v>
                </c:pt>
                <c:pt idx="1626">
                  <c:v>16256.7</c:v>
                </c:pt>
                <c:pt idx="1627">
                  <c:v>16266.7</c:v>
                </c:pt>
                <c:pt idx="1628">
                  <c:v>16276.7</c:v>
                </c:pt>
                <c:pt idx="1629">
                  <c:v>16286.69</c:v>
                </c:pt>
                <c:pt idx="1630">
                  <c:v>16296.69</c:v>
                </c:pt>
                <c:pt idx="1631">
                  <c:v>16306.69</c:v>
                </c:pt>
                <c:pt idx="1632">
                  <c:v>16316.69</c:v>
                </c:pt>
                <c:pt idx="1633">
                  <c:v>16326.69</c:v>
                </c:pt>
                <c:pt idx="1634">
                  <c:v>16336.68</c:v>
                </c:pt>
                <c:pt idx="1635">
                  <c:v>16346.68</c:v>
                </c:pt>
                <c:pt idx="1636">
                  <c:v>16356.68</c:v>
                </c:pt>
                <c:pt idx="1637">
                  <c:v>16366.68</c:v>
                </c:pt>
                <c:pt idx="1638">
                  <c:v>16376.68</c:v>
                </c:pt>
                <c:pt idx="1639">
                  <c:v>16386.669999999998</c:v>
                </c:pt>
                <c:pt idx="1640">
                  <c:v>16396.669999999998</c:v>
                </c:pt>
                <c:pt idx="1641">
                  <c:v>16406.669999999998</c:v>
                </c:pt>
                <c:pt idx="1642">
                  <c:v>16416.669999999998</c:v>
                </c:pt>
                <c:pt idx="1643">
                  <c:v>16426.66</c:v>
                </c:pt>
                <c:pt idx="1644">
                  <c:v>16436.66</c:v>
                </c:pt>
                <c:pt idx="1645">
                  <c:v>16446.66</c:v>
                </c:pt>
                <c:pt idx="1646">
                  <c:v>16456.66</c:v>
                </c:pt>
                <c:pt idx="1647">
                  <c:v>16466.66</c:v>
                </c:pt>
                <c:pt idx="1648">
                  <c:v>16476.650000000001</c:v>
                </c:pt>
                <c:pt idx="1649">
                  <c:v>16486.650000000001</c:v>
                </c:pt>
                <c:pt idx="1650">
                  <c:v>16496.650000000001</c:v>
                </c:pt>
                <c:pt idx="1651">
                  <c:v>16506.650000000001</c:v>
                </c:pt>
                <c:pt idx="1652">
                  <c:v>16516.650000000001</c:v>
                </c:pt>
                <c:pt idx="1653">
                  <c:v>16526.650000000001</c:v>
                </c:pt>
                <c:pt idx="1654">
                  <c:v>16536.650000000001</c:v>
                </c:pt>
                <c:pt idx="1655">
                  <c:v>16546.650000000001</c:v>
                </c:pt>
                <c:pt idx="1656">
                  <c:v>16556.64</c:v>
                </c:pt>
                <c:pt idx="1657">
                  <c:v>16566.63</c:v>
                </c:pt>
                <c:pt idx="1658">
                  <c:v>16576.63</c:v>
                </c:pt>
                <c:pt idx="1659">
                  <c:v>16586.63</c:v>
                </c:pt>
                <c:pt idx="1660">
                  <c:v>16596.63</c:v>
                </c:pt>
                <c:pt idx="1661">
                  <c:v>16606.63</c:v>
                </c:pt>
                <c:pt idx="1662">
                  <c:v>16616.63</c:v>
                </c:pt>
                <c:pt idx="1663">
                  <c:v>16626.63</c:v>
                </c:pt>
                <c:pt idx="1664">
                  <c:v>16636.62</c:v>
                </c:pt>
                <c:pt idx="1665">
                  <c:v>16646.62</c:v>
                </c:pt>
                <c:pt idx="1666">
                  <c:v>16656.62</c:v>
                </c:pt>
                <c:pt idx="1667">
                  <c:v>16666.62</c:v>
                </c:pt>
                <c:pt idx="1668">
                  <c:v>16676.61</c:v>
                </c:pt>
                <c:pt idx="1669">
                  <c:v>16686.61</c:v>
                </c:pt>
                <c:pt idx="1670">
                  <c:v>16696.61</c:v>
                </c:pt>
                <c:pt idx="1671">
                  <c:v>16706.61</c:v>
                </c:pt>
                <c:pt idx="1672">
                  <c:v>16716.61</c:v>
                </c:pt>
                <c:pt idx="1673">
                  <c:v>16726.599999999999</c:v>
                </c:pt>
                <c:pt idx="1674">
                  <c:v>16736.599999999999</c:v>
                </c:pt>
                <c:pt idx="1675">
                  <c:v>16746.599999999999</c:v>
                </c:pt>
                <c:pt idx="1676">
                  <c:v>16756.599999999999</c:v>
                </c:pt>
                <c:pt idx="1677">
                  <c:v>16766.599999999999</c:v>
                </c:pt>
                <c:pt idx="1678">
                  <c:v>16776.59</c:v>
                </c:pt>
                <c:pt idx="1679">
                  <c:v>16786.59</c:v>
                </c:pt>
                <c:pt idx="1680">
                  <c:v>16796.59</c:v>
                </c:pt>
                <c:pt idx="1681">
                  <c:v>16806.59</c:v>
                </c:pt>
                <c:pt idx="1682">
                  <c:v>16816.580000000002</c:v>
                </c:pt>
                <c:pt idx="1683">
                  <c:v>16826.580000000002</c:v>
                </c:pt>
                <c:pt idx="1684">
                  <c:v>16836.580000000002</c:v>
                </c:pt>
                <c:pt idx="1685">
                  <c:v>16846.580000000002</c:v>
                </c:pt>
                <c:pt idx="1686">
                  <c:v>16856.580000000002</c:v>
                </c:pt>
                <c:pt idx="1687">
                  <c:v>16866.57</c:v>
                </c:pt>
                <c:pt idx="1688">
                  <c:v>16876.57</c:v>
                </c:pt>
                <c:pt idx="1689">
                  <c:v>16886.57</c:v>
                </c:pt>
                <c:pt idx="1690">
                  <c:v>16896.57</c:v>
                </c:pt>
                <c:pt idx="1691">
                  <c:v>16906.57</c:v>
                </c:pt>
                <c:pt idx="1692">
                  <c:v>16916.560000000001</c:v>
                </c:pt>
                <c:pt idx="1693">
                  <c:v>16926.560000000001</c:v>
                </c:pt>
                <c:pt idx="1694">
                  <c:v>16936.560000000001</c:v>
                </c:pt>
                <c:pt idx="1695">
                  <c:v>16946.560000000001</c:v>
                </c:pt>
                <c:pt idx="1696">
                  <c:v>16956.560000000001</c:v>
                </c:pt>
                <c:pt idx="1697">
                  <c:v>16966.560000000001</c:v>
                </c:pt>
                <c:pt idx="1698">
                  <c:v>16976.560000000001</c:v>
                </c:pt>
                <c:pt idx="1699">
                  <c:v>16986.560000000001</c:v>
                </c:pt>
                <c:pt idx="1700">
                  <c:v>16996.55</c:v>
                </c:pt>
                <c:pt idx="1701">
                  <c:v>17006.54</c:v>
                </c:pt>
                <c:pt idx="1702">
                  <c:v>17016.54</c:v>
                </c:pt>
                <c:pt idx="1703">
                  <c:v>17026.54</c:v>
                </c:pt>
                <c:pt idx="1704">
                  <c:v>17036.54</c:v>
                </c:pt>
                <c:pt idx="1705">
                  <c:v>17046.54</c:v>
                </c:pt>
                <c:pt idx="1706">
                  <c:v>17056.54</c:v>
                </c:pt>
                <c:pt idx="1707">
                  <c:v>17066.53</c:v>
                </c:pt>
                <c:pt idx="1708">
                  <c:v>17076.53</c:v>
                </c:pt>
                <c:pt idx="1709">
                  <c:v>17086.53</c:v>
                </c:pt>
                <c:pt idx="1710">
                  <c:v>17096.53</c:v>
                </c:pt>
                <c:pt idx="1711">
                  <c:v>17106.53</c:v>
                </c:pt>
                <c:pt idx="1712">
                  <c:v>17116.52</c:v>
                </c:pt>
                <c:pt idx="1713">
                  <c:v>17126.52</c:v>
                </c:pt>
                <c:pt idx="1714">
                  <c:v>17136.52</c:v>
                </c:pt>
                <c:pt idx="1715">
                  <c:v>17146.52</c:v>
                </c:pt>
                <c:pt idx="1716">
                  <c:v>17156.52</c:v>
                </c:pt>
                <c:pt idx="1717">
                  <c:v>17166.509999999998</c:v>
                </c:pt>
                <c:pt idx="1718">
                  <c:v>17176.509999999998</c:v>
                </c:pt>
                <c:pt idx="1719">
                  <c:v>17186.509999999998</c:v>
                </c:pt>
                <c:pt idx="1720">
                  <c:v>17196.509999999998</c:v>
                </c:pt>
                <c:pt idx="1721">
                  <c:v>17206.5</c:v>
                </c:pt>
                <c:pt idx="1722">
                  <c:v>17216.5</c:v>
                </c:pt>
                <c:pt idx="1723">
                  <c:v>17226.5</c:v>
                </c:pt>
                <c:pt idx="1724">
                  <c:v>17236.5</c:v>
                </c:pt>
                <c:pt idx="1725">
                  <c:v>17246.5</c:v>
                </c:pt>
                <c:pt idx="1726">
                  <c:v>17256.490000000002</c:v>
                </c:pt>
                <c:pt idx="1727">
                  <c:v>17266.490000000002</c:v>
                </c:pt>
                <c:pt idx="1728">
                  <c:v>17276.490000000002</c:v>
                </c:pt>
                <c:pt idx="1729">
                  <c:v>17286.490000000002</c:v>
                </c:pt>
                <c:pt idx="1730">
                  <c:v>17296.490000000002</c:v>
                </c:pt>
                <c:pt idx="1731">
                  <c:v>17306.490000000002</c:v>
                </c:pt>
                <c:pt idx="1732">
                  <c:v>17316.48</c:v>
                </c:pt>
                <c:pt idx="1733">
                  <c:v>17326.48</c:v>
                </c:pt>
                <c:pt idx="1734">
                  <c:v>17336.48</c:v>
                </c:pt>
                <c:pt idx="1735">
                  <c:v>17346.47</c:v>
                </c:pt>
                <c:pt idx="1736">
                  <c:v>17356.48</c:v>
                </c:pt>
                <c:pt idx="1737">
                  <c:v>17366.48</c:v>
                </c:pt>
                <c:pt idx="1738">
                  <c:v>17376.48</c:v>
                </c:pt>
                <c:pt idx="1739">
                  <c:v>17386.47</c:v>
                </c:pt>
                <c:pt idx="1740">
                  <c:v>17396.47</c:v>
                </c:pt>
                <c:pt idx="1741">
                  <c:v>17406.46</c:v>
                </c:pt>
                <c:pt idx="1742">
                  <c:v>17416.46</c:v>
                </c:pt>
                <c:pt idx="1743">
                  <c:v>17426.46</c:v>
                </c:pt>
                <c:pt idx="1744">
                  <c:v>17436.46</c:v>
                </c:pt>
                <c:pt idx="1745">
                  <c:v>17446.46</c:v>
                </c:pt>
                <c:pt idx="1746">
                  <c:v>17456.45</c:v>
                </c:pt>
                <c:pt idx="1747">
                  <c:v>17466.45</c:v>
                </c:pt>
                <c:pt idx="1748">
                  <c:v>17476.45</c:v>
                </c:pt>
                <c:pt idx="1749">
                  <c:v>17486.45</c:v>
                </c:pt>
                <c:pt idx="1750">
                  <c:v>17496.45</c:v>
                </c:pt>
                <c:pt idx="1751">
                  <c:v>17506.439999999999</c:v>
                </c:pt>
                <c:pt idx="1752">
                  <c:v>17516.439999999999</c:v>
                </c:pt>
                <c:pt idx="1753">
                  <c:v>17526.439999999999</c:v>
                </c:pt>
                <c:pt idx="1754">
                  <c:v>17536.439999999999</c:v>
                </c:pt>
                <c:pt idx="1755">
                  <c:v>17546.439999999999</c:v>
                </c:pt>
                <c:pt idx="1756">
                  <c:v>17556.43</c:v>
                </c:pt>
                <c:pt idx="1757">
                  <c:v>17566.43</c:v>
                </c:pt>
                <c:pt idx="1758">
                  <c:v>17576.43</c:v>
                </c:pt>
                <c:pt idx="1759">
                  <c:v>17586.43</c:v>
                </c:pt>
                <c:pt idx="1760">
                  <c:v>17596.419999999998</c:v>
                </c:pt>
                <c:pt idx="1761">
                  <c:v>17606.419999999998</c:v>
                </c:pt>
                <c:pt idx="1762">
                  <c:v>17616.419999999998</c:v>
                </c:pt>
                <c:pt idx="1763">
                  <c:v>17626.419999999998</c:v>
                </c:pt>
                <c:pt idx="1764">
                  <c:v>17636.419999999998</c:v>
                </c:pt>
                <c:pt idx="1765">
                  <c:v>17646.419999999998</c:v>
                </c:pt>
                <c:pt idx="1766">
                  <c:v>17656.41</c:v>
                </c:pt>
                <c:pt idx="1767">
                  <c:v>17666.41</c:v>
                </c:pt>
                <c:pt idx="1768">
                  <c:v>17676.41</c:v>
                </c:pt>
                <c:pt idx="1769">
                  <c:v>17686.41</c:v>
                </c:pt>
                <c:pt idx="1770">
                  <c:v>17696.400000000001</c:v>
                </c:pt>
                <c:pt idx="1771">
                  <c:v>17706.400000000001</c:v>
                </c:pt>
                <c:pt idx="1772">
                  <c:v>17716.400000000001</c:v>
                </c:pt>
                <c:pt idx="1773">
                  <c:v>17726.400000000001</c:v>
                </c:pt>
                <c:pt idx="1774">
                  <c:v>17736.400000000001</c:v>
                </c:pt>
                <c:pt idx="1775">
                  <c:v>17746.400000000001</c:v>
                </c:pt>
                <c:pt idx="1776">
                  <c:v>17756.400000000001</c:v>
                </c:pt>
                <c:pt idx="1777">
                  <c:v>17766.400000000001</c:v>
                </c:pt>
                <c:pt idx="1778">
                  <c:v>17776.39</c:v>
                </c:pt>
                <c:pt idx="1779">
                  <c:v>17786.39</c:v>
                </c:pt>
                <c:pt idx="1780">
                  <c:v>17796.38</c:v>
                </c:pt>
                <c:pt idx="1781">
                  <c:v>17806.38</c:v>
                </c:pt>
                <c:pt idx="1782">
                  <c:v>17816.38</c:v>
                </c:pt>
                <c:pt idx="1783">
                  <c:v>17826.38</c:v>
                </c:pt>
                <c:pt idx="1784">
                  <c:v>17836.38</c:v>
                </c:pt>
                <c:pt idx="1785">
                  <c:v>17846.37</c:v>
                </c:pt>
                <c:pt idx="1786">
                  <c:v>17856.37</c:v>
                </c:pt>
                <c:pt idx="1787">
                  <c:v>17866.37</c:v>
                </c:pt>
                <c:pt idx="1788">
                  <c:v>17876.37</c:v>
                </c:pt>
                <c:pt idx="1789">
                  <c:v>17886.37</c:v>
                </c:pt>
                <c:pt idx="1790">
                  <c:v>17896.36</c:v>
                </c:pt>
                <c:pt idx="1791">
                  <c:v>17906.36</c:v>
                </c:pt>
                <c:pt idx="1792">
                  <c:v>17916.36</c:v>
                </c:pt>
                <c:pt idx="1793">
                  <c:v>17926.36</c:v>
                </c:pt>
                <c:pt idx="1794">
                  <c:v>17936.36</c:v>
                </c:pt>
                <c:pt idx="1795">
                  <c:v>17946.349999999999</c:v>
                </c:pt>
                <c:pt idx="1796">
                  <c:v>17956.349999999999</c:v>
                </c:pt>
                <c:pt idx="1797">
                  <c:v>17966.349999999999</c:v>
                </c:pt>
                <c:pt idx="1798">
                  <c:v>17976.349999999999</c:v>
                </c:pt>
                <c:pt idx="1799">
                  <c:v>17986.349999999999</c:v>
                </c:pt>
                <c:pt idx="1800">
                  <c:v>17996.34</c:v>
                </c:pt>
                <c:pt idx="1801">
                  <c:v>18006.34</c:v>
                </c:pt>
                <c:pt idx="1802">
                  <c:v>18016.34</c:v>
                </c:pt>
                <c:pt idx="1803">
                  <c:v>18026.34</c:v>
                </c:pt>
                <c:pt idx="1804">
                  <c:v>18036.330000000002</c:v>
                </c:pt>
                <c:pt idx="1805">
                  <c:v>18046.330000000002</c:v>
                </c:pt>
                <c:pt idx="1806">
                  <c:v>18056.330000000002</c:v>
                </c:pt>
                <c:pt idx="1807">
                  <c:v>18066.330000000002</c:v>
                </c:pt>
                <c:pt idx="1808">
                  <c:v>18076.330000000002</c:v>
                </c:pt>
                <c:pt idx="1809">
                  <c:v>18086.330000000002</c:v>
                </c:pt>
                <c:pt idx="1810">
                  <c:v>18096.32</c:v>
                </c:pt>
                <c:pt idx="1811">
                  <c:v>18106.32</c:v>
                </c:pt>
                <c:pt idx="1812">
                  <c:v>18116.32</c:v>
                </c:pt>
                <c:pt idx="1813">
                  <c:v>18126.32</c:v>
                </c:pt>
                <c:pt idx="1814">
                  <c:v>18136.32</c:v>
                </c:pt>
                <c:pt idx="1815">
                  <c:v>18146.32</c:v>
                </c:pt>
                <c:pt idx="1816">
                  <c:v>18156.32</c:v>
                </c:pt>
                <c:pt idx="1817">
                  <c:v>18166.310000000001</c:v>
                </c:pt>
                <c:pt idx="1818">
                  <c:v>18176.310000000001</c:v>
                </c:pt>
                <c:pt idx="1819">
                  <c:v>18186.3</c:v>
                </c:pt>
                <c:pt idx="1820">
                  <c:v>18196.3</c:v>
                </c:pt>
                <c:pt idx="1821">
                  <c:v>18206.3</c:v>
                </c:pt>
                <c:pt idx="1822">
                  <c:v>18216.3</c:v>
                </c:pt>
                <c:pt idx="1823">
                  <c:v>18226.3</c:v>
                </c:pt>
                <c:pt idx="1824">
                  <c:v>18236.29</c:v>
                </c:pt>
                <c:pt idx="1825">
                  <c:v>18246.29</c:v>
                </c:pt>
                <c:pt idx="1826">
                  <c:v>18256.29</c:v>
                </c:pt>
                <c:pt idx="1827">
                  <c:v>18266.29</c:v>
                </c:pt>
                <c:pt idx="1828">
                  <c:v>18276.29</c:v>
                </c:pt>
                <c:pt idx="1829">
                  <c:v>18286.28</c:v>
                </c:pt>
                <c:pt idx="1830">
                  <c:v>18296.28</c:v>
                </c:pt>
                <c:pt idx="1831">
                  <c:v>18306.28</c:v>
                </c:pt>
                <c:pt idx="1832">
                  <c:v>18316.28</c:v>
                </c:pt>
                <c:pt idx="1833">
                  <c:v>18326.28</c:v>
                </c:pt>
                <c:pt idx="1834">
                  <c:v>18336.27</c:v>
                </c:pt>
                <c:pt idx="1835">
                  <c:v>18346.27</c:v>
                </c:pt>
                <c:pt idx="1836">
                  <c:v>18356.27</c:v>
                </c:pt>
                <c:pt idx="1837">
                  <c:v>18366.27</c:v>
                </c:pt>
                <c:pt idx="1838">
                  <c:v>18376.259999999998</c:v>
                </c:pt>
                <c:pt idx="1839">
                  <c:v>18386.259999999998</c:v>
                </c:pt>
                <c:pt idx="1840">
                  <c:v>18396.259999999998</c:v>
                </c:pt>
                <c:pt idx="1841">
                  <c:v>18406.259999999998</c:v>
                </c:pt>
                <c:pt idx="1842">
                  <c:v>18416.259999999998</c:v>
                </c:pt>
                <c:pt idx="1843">
                  <c:v>18426.259999999998</c:v>
                </c:pt>
                <c:pt idx="1844">
                  <c:v>18436.25</c:v>
                </c:pt>
                <c:pt idx="1845">
                  <c:v>18446.25</c:v>
                </c:pt>
                <c:pt idx="1846">
                  <c:v>18456.25</c:v>
                </c:pt>
                <c:pt idx="1847">
                  <c:v>18466.25</c:v>
                </c:pt>
                <c:pt idx="1848">
                  <c:v>18476.240000000002</c:v>
                </c:pt>
                <c:pt idx="1849">
                  <c:v>18486.240000000002</c:v>
                </c:pt>
                <c:pt idx="1850">
                  <c:v>18496.240000000002</c:v>
                </c:pt>
                <c:pt idx="1851">
                  <c:v>18506.240000000002</c:v>
                </c:pt>
                <c:pt idx="1852">
                  <c:v>18516.240000000002</c:v>
                </c:pt>
                <c:pt idx="1853">
                  <c:v>18526.23</c:v>
                </c:pt>
                <c:pt idx="1854">
                  <c:v>18536.23</c:v>
                </c:pt>
                <c:pt idx="1855">
                  <c:v>18546.23</c:v>
                </c:pt>
                <c:pt idx="1856">
                  <c:v>18556.23</c:v>
                </c:pt>
                <c:pt idx="1857">
                  <c:v>18566.23</c:v>
                </c:pt>
                <c:pt idx="1858">
                  <c:v>18576.23</c:v>
                </c:pt>
                <c:pt idx="1859">
                  <c:v>18586.23</c:v>
                </c:pt>
                <c:pt idx="1860">
                  <c:v>18596.23</c:v>
                </c:pt>
                <c:pt idx="1861">
                  <c:v>18606.22</c:v>
                </c:pt>
                <c:pt idx="1862">
                  <c:v>18616.22</c:v>
                </c:pt>
                <c:pt idx="1863">
                  <c:v>18626.21</c:v>
                </c:pt>
                <c:pt idx="1864">
                  <c:v>18636.21</c:v>
                </c:pt>
                <c:pt idx="1865">
                  <c:v>18646.21</c:v>
                </c:pt>
                <c:pt idx="1866">
                  <c:v>18656.21</c:v>
                </c:pt>
                <c:pt idx="1867">
                  <c:v>18666.21</c:v>
                </c:pt>
                <c:pt idx="1868">
                  <c:v>18676.2</c:v>
                </c:pt>
                <c:pt idx="1869">
                  <c:v>18686.2</c:v>
                </c:pt>
                <c:pt idx="1870">
                  <c:v>18696.2</c:v>
                </c:pt>
                <c:pt idx="1871">
                  <c:v>18706.2</c:v>
                </c:pt>
                <c:pt idx="1872">
                  <c:v>18716.2</c:v>
                </c:pt>
                <c:pt idx="1873">
                  <c:v>18726.189999999999</c:v>
                </c:pt>
                <c:pt idx="1874">
                  <c:v>18736.189999999999</c:v>
                </c:pt>
                <c:pt idx="1875">
                  <c:v>18746.189999999999</c:v>
                </c:pt>
                <c:pt idx="1876">
                  <c:v>18756.189999999999</c:v>
                </c:pt>
                <c:pt idx="1877">
                  <c:v>18766.189999999999</c:v>
                </c:pt>
                <c:pt idx="1878">
                  <c:v>18776.18</c:v>
                </c:pt>
                <c:pt idx="1879">
                  <c:v>18786.18</c:v>
                </c:pt>
                <c:pt idx="1880">
                  <c:v>18796.18</c:v>
                </c:pt>
                <c:pt idx="1881">
                  <c:v>18806.18</c:v>
                </c:pt>
                <c:pt idx="1882">
                  <c:v>18816.169999999998</c:v>
                </c:pt>
                <c:pt idx="1883">
                  <c:v>18826.169999999998</c:v>
                </c:pt>
                <c:pt idx="1884">
                  <c:v>18836.169999999998</c:v>
                </c:pt>
                <c:pt idx="1885">
                  <c:v>18846.169999999998</c:v>
                </c:pt>
                <c:pt idx="1886">
                  <c:v>18856.169999999998</c:v>
                </c:pt>
                <c:pt idx="1887">
                  <c:v>18866.169999999998</c:v>
                </c:pt>
                <c:pt idx="1888">
                  <c:v>18876.16</c:v>
                </c:pt>
                <c:pt idx="1889">
                  <c:v>18886.16</c:v>
                </c:pt>
                <c:pt idx="1890">
                  <c:v>18896.16</c:v>
                </c:pt>
                <c:pt idx="1891">
                  <c:v>18906.16</c:v>
                </c:pt>
                <c:pt idx="1892">
                  <c:v>18916.150000000001</c:v>
                </c:pt>
                <c:pt idx="1893">
                  <c:v>18926.150000000001</c:v>
                </c:pt>
                <c:pt idx="1894">
                  <c:v>18936.150000000001</c:v>
                </c:pt>
                <c:pt idx="1895">
                  <c:v>18946.150000000001</c:v>
                </c:pt>
                <c:pt idx="1896">
                  <c:v>18956.150000000001</c:v>
                </c:pt>
                <c:pt idx="1897">
                  <c:v>18966.150000000001</c:v>
                </c:pt>
                <c:pt idx="1898">
                  <c:v>18976.150000000001</c:v>
                </c:pt>
                <c:pt idx="1899">
                  <c:v>18986.150000000001</c:v>
                </c:pt>
                <c:pt idx="1900">
                  <c:v>18996.14</c:v>
                </c:pt>
                <c:pt idx="1901">
                  <c:v>19006.14</c:v>
                </c:pt>
                <c:pt idx="1902">
                  <c:v>19016.13</c:v>
                </c:pt>
                <c:pt idx="1903">
                  <c:v>19026.13</c:v>
                </c:pt>
                <c:pt idx="1904">
                  <c:v>19036.13</c:v>
                </c:pt>
                <c:pt idx="1905">
                  <c:v>19046.13</c:v>
                </c:pt>
                <c:pt idx="1906">
                  <c:v>19056.13</c:v>
                </c:pt>
                <c:pt idx="1907">
                  <c:v>19066.12</c:v>
                </c:pt>
                <c:pt idx="1908">
                  <c:v>19076.12</c:v>
                </c:pt>
                <c:pt idx="1909">
                  <c:v>19086.12</c:v>
                </c:pt>
                <c:pt idx="1910">
                  <c:v>19096.12</c:v>
                </c:pt>
                <c:pt idx="1911">
                  <c:v>19106.12</c:v>
                </c:pt>
                <c:pt idx="1912">
                  <c:v>19116.11</c:v>
                </c:pt>
                <c:pt idx="1913">
                  <c:v>19126.11</c:v>
                </c:pt>
                <c:pt idx="1914">
                  <c:v>19136.11</c:v>
                </c:pt>
                <c:pt idx="1915">
                  <c:v>19146.11</c:v>
                </c:pt>
                <c:pt idx="1916">
                  <c:v>19156.099999999999</c:v>
                </c:pt>
                <c:pt idx="1917">
                  <c:v>19166.099999999999</c:v>
                </c:pt>
                <c:pt idx="1918">
                  <c:v>19176.099999999999</c:v>
                </c:pt>
                <c:pt idx="1919">
                  <c:v>19186.099999999999</c:v>
                </c:pt>
                <c:pt idx="1920">
                  <c:v>19196.099999999999</c:v>
                </c:pt>
                <c:pt idx="1921">
                  <c:v>19206.099999999999</c:v>
                </c:pt>
                <c:pt idx="1922">
                  <c:v>19216.09</c:v>
                </c:pt>
                <c:pt idx="1923">
                  <c:v>19226.09</c:v>
                </c:pt>
                <c:pt idx="1924">
                  <c:v>19236.09</c:v>
                </c:pt>
                <c:pt idx="1925">
                  <c:v>19246.09</c:v>
                </c:pt>
                <c:pt idx="1926">
                  <c:v>19256.09</c:v>
                </c:pt>
                <c:pt idx="1927">
                  <c:v>19266.080000000002</c:v>
                </c:pt>
                <c:pt idx="1928">
                  <c:v>19276.080000000002</c:v>
                </c:pt>
                <c:pt idx="1929">
                  <c:v>19286.080000000002</c:v>
                </c:pt>
                <c:pt idx="1930">
                  <c:v>19296.080000000002</c:v>
                </c:pt>
                <c:pt idx="1931">
                  <c:v>19306.07</c:v>
                </c:pt>
                <c:pt idx="1932">
                  <c:v>19316.07</c:v>
                </c:pt>
                <c:pt idx="1933">
                  <c:v>19326.07</c:v>
                </c:pt>
                <c:pt idx="1934">
                  <c:v>19336.07</c:v>
                </c:pt>
                <c:pt idx="1935">
                  <c:v>19346.07</c:v>
                </c:pt>
                <c:pt idx="1936">
                  <c:v>19356.07</c:v>
                </c:pt>
                <c:pt idx="1937">
                  <c:v>19366.07</c:v>
                </c:pt>
                <c:pt idx="1938">
                  <c:v>19376.07</c:v>
                </c:pt>
                <c:pt idx="1939">
                  <c:v>19386.060000000001</c:v>
                </c:pt>
                <c:pt idx="1940">
                  <c:v>19396.060000000001</c:v>
                </c:pt>
                <c:pt idx="1941">
                  <c:v>19406.05</c:v>
                </c:pt>
                <c:pt idx="1942">
                  <c:v>19416.05</c:v>
                </c:pt>
                <c:pt idx="1943">
                  <c:v>19426.05</c:v>
                </c:pt>
                <c:pt idx="1944">
                  <c:v>19436.05</c:v>
                </c:pt>
                <c:pt idx="1945">
                  <c:v>19446.04</c:v>
                </c:pt>
                <c:pt idx="1946">
                  <c:v>19456.04</c:v>
                </c:pt>
                <c:pt idx="1947">
                  <c:v>19466.04</c:v>
                </c:pt>
                <c:pt idx="1948">
                  <c:v>19476.04</c:v>
                </c:pt>
                <c:pt idx="1949">
                  <c:v>19486.04</c:v>
                </c:pt>
                <c:pt idx="1950">
                  <c:v>19496.04</c:v>
                </c:pt>
                <c:pt idx="1951">
                  <c:v>19506.03</c:v>
                </c:pt>
                <c:pt idx="1952">
                  <c:v>19516.03</c:v>
                </c:pt>
                <c:pt idx="1953">
                  <c:v>19526.03</c:v>
                </c:pt>
                <c:pt idx="1954">
                  <c:v>19536.03</c:v>
                </c:pt>
                <c:pt idx="1955">
                  <c:v>19546.03</c:v>
                </c:pt>
                <c:pt idx="1956">
                  <c:v>19556.02</c:v>
                </c:pt>
                <c:pt idx="1957">
                  <c:v>19566.02</c:v>
                </c:pt>
                <c:pt idx="1958">
                  <c:v>19576.02</c:v>
                </c:pt>
                <c:pt idx="1959">
                  <c:v>19586.02</c:v>
                </c:pt>
                <c:pt idx="1960">
                  <c:v>19596.02</c:v>
                </c:pt>
                <c:pt idx="1961">
                  <c:v>19606.009999999998</c:v>
                </c:pt>
                <c:pt idx="1962">
                  <c:v>19616.009999999998</c:v>
                </c:pt>
                <c:pt idx="1963">
                  <c:v>19626.009999999998</c:v>
                </c:pt>
                <c:pt idx="1964">
                  <c:v>19636.009999999998</c:v>
                </c:pt>
                <c:pt idx="1965">
                  <c:v>19646.009999999998</c:v>
                </c:pt>
                <c:pt idx="1966">
                  <c:v>19656</c:v>
                </c:pt>
                <c:pt idx="1967">
                  <c:v>19666</c:v>
                </c:pt>
                <c:pt idx="1968">
                  <c:v>19676</c:v>
                </c:pt>
                <c:pt idx="1969">
                  <c:v>19686</c:v>
                </c:pt>
                <c:pt idx="1970">
                  <c:v>19695.990000000002</c:v>
                </c:pt>
                <c:pt idx="1971">
                  <c:v>19705.990000000002</c:v>
                </c:pt>
                <c:pt idx="1972">
                  <c:v>19715.990000000002</c:v>
                </c:pt>
                <c:pt idx="1973">
                  <c:v>19725.990000000002</c:v>
                </c:pt>
                <c:pt idx="1974">
                  <c:v>19735.990000000002</c:v>
                </c:pt>
                <c:pt idx="1975">
                  <c:v>19745.990000000002</c:v>
                </c:pt>
                <c:pt idx="1976">
                  <c:v>19755.990000000002</c:v>
                </c:pt>
                <c:pt idx="1977">
                  <c:v>19765.990000000002</c:v>
                </c:pt>
                <c:pt idx="1978">
                  <c:v>19775.98</c:v>
                </c:pt>
                <c:pt idx="1979">
                  <c:v>19785.98</c:v>
                </c:pt>
                <c:pt idx="1980">
                  <c:v>19795.97</c:v>
                </c:pt>
                <c:pt idx="1981">
                  <c:v>19805.97</c:v>
                </c:pt>
                <c:pt idx="1982">
                  <c:v>19815.97</c:v>
                </c:pt>
                <c:pt idx="1983">
                  <c:v>19825.97</c:v>
                </c:pt>
                <c:pt idx="1984">
                  <c:v>19835.96</c:v>
                </c:pt>
                <c:pt idx="1985">
                  <c:v>19845.96</c:v>
                </c:pt>
                <c:pt idx="1986">
                  <c:v>19855.96</c:v>
                </c:pt>
                <c:pt idx="1987">
                  <c:v>19865.96</c:v>
                </c:pt>
                <c:pt idx="1988">
                  <c:v>19875.96</c:v>
                </c:pt>
                <c:pt idx="1989">
                  <c:v>19885.96</c:v>
                </c:pt>
                <c:pt idx="1990">
                  <c:v>19895.96</c:v>
                </c:pt>
                <c:pt idx="1991">
                  <c:v>19905.95</c:v>
                </c:pt>
                <c:pt idx="1992">
                  <c:v>19915.95</c:v>
                </c:pt>
                <c:pt idx="1993">
                  <c:v>19925.95</c:v>
                </c:pt>
                <c:pt idx="1994">
                  <c:v>19935.95</c:v>
                </c:pt>
                <c:pt idx="1995">
                  <c:v>19945.939999999999</c:v>
                </c:pt>
                <c:pt idx="1996">
                  <c:v>19955.939999999999</c:v>
                </c:pt>
                <c:pt idx="1997">
                  <c:v>19965.939999999999</c:v>
                </c:pt>
                <c:pt idx="1998">
                  <c:v>19975.939999999999</c:v>
                </c:pt>
                <c:pt idx="1999">
                  <c:v>19985.939999999999</c:v>
                </c:pt>
                <c:pt idx="2000">
                  <c:v>19995.93</c:v>
                </c:pt>
                <c:pt idx="2001">
                  <c:v>20005.93</c:v>
                </c:pt>
                <c:pt idx="2002">
                  <c:v>20015.93</c:v>
                </c:pt>
                <c:pt idx="2003">
                  <c:v>20025.93</c:v>
                </c:pt>
                <c:pt idx="2004">
                  <c:v>20035.93</c:v>
                </c:pt>
                <c:pt idx="2005">
                  <c:v>20045.919999999998</c:v>
                </c:pt>
                <c:pt idx="2006">
                  <c:v>20055.919999999998</c:v>
                </c:pt>
                <c:pt idx="2007">
                  <c:v>20065.919999999998</c:v>
                </c:pt>
                <c:pt idx="2008">
                  <c:v>20075.919999999998</c:v>
                </c:pt>
                <c:pt idx="2009">
                  <c:v>20085.919999999998</c:v>
                </c:pt>
                <c:pt idx="2010">
                  <c:v>20095.91</c:v>
                </c:pt>
                <c:pt idx="2011">
                  <c:v>20105.91</c:v>
                </c:pt>
                <c:pt idx="2012">
                  <c:v>20115.91</c:v>
                </c:pt>
                <c:pt idx="2013">
                  <c:v>20125.91</c:v>
                </c:pt>
                <c:pt idx="2014">
                  <c:v>20135.900000000001</c:v>
                </c:pt>
                <c:pt idx="2015">
                  <c:v>20145.900000000001</c:v>
                </c:pt>
                <c:pt idx="2016">
                  <c:v>20155.900000000001</c:v>
                </c:pt>
                <c:pt idx="2017">
                  <c:v>20165.900000000001</c:v>
                </c:pt>
                <c:pt idx="2018">
                  <c:v>20175.900000000001</c:v>
                </c:pt>
                <c:pt idx="2019">
                  <c:v>20185.900000000001</c:v>
                </c:pt>
                <c:pt idx="2020">
                  <c:v>20195.900000000001</c:v>
                </c:pt>
                <c:pt idx="2021">
                  <c:v>20205.900000000001</c:v>
                </c:pt>
                <c:pt idx="2022">
                  <c:v>20215.89</c:v>
                </c:pt>
                <c:pt idx="2023">
                  <c:v>20225.89</c:v>
                </c:pt>
                <c:pt idx="2024">
                  <c:v>20235.88</c:v>
                </c:pt>
                <c:pt idx="2025">
                  <c:v>20245.88</c:v>
                </c:pt>
                <c:pt idx="2026">
                  <c:v>20255.88</c:v>
                </c:pt>
                <c:pt idx="2027">
                  <c:v>20265.88</c:v>
                </c:pt>
                <c:pt idx="2028">
                  <c:v>20275.88</c:v>
                </c:pt>
                <c:pt idx="2029">
                  <c:v>20285.87</c:v>
                </c:pt>
                <c:pt idx="2030">
                  <c:v>20295.87</c:v>
                </c:pt>
                <c:pt idx="2031">
                  <c:v>20305.87</c:v>
                </c:pt>
                <c:pt idx="2032">
                  <c:v>20315.87</c:v>
                </c:pt>
                <c:pt idx="2033">
                  <c:v>20325.87</c:v>
                </c:pt>
                <c:pt idx="2034">
                  <c:v>20335.87</c:v>
                </c:pt>
                <c:pt idx="2035">
                  <c:v>20345.86</c:v>
                </c:pt>
                <c:pt idx="2036">
                  <c:v>20355.86</c:v>
                </c:pt>
                <c:pt idx="2037">
                  <c:v>20365.86</c:v>
                </c:pt>
                <c:pt idx="2038">
                  <c:v>20375.86</c:v>
                </c:pt>
                <c:pt idx="2039">
                  <c:v>20385.849999999999</c:v>
                </c:pt>
                <c:pt idx="2040">
                  <c:v>20395.849999999999</c:v>
                </c:pt>
                <c:pt idx="2041">
                  <c:v>20405.849999999999</c:v>
                </c:pt>
                <c:pt idx="2042">
                  <c:v>20415.849999999999</c:v>
                </c:pt>
                <c:pt idx="2043">
                  <c:v>20425.849999999999</c:v>
                </c:pt>
                <c:pt idx="2044">
                  <c:v>20435.84</c:v>
                </c:pt>
                <c:pt idx="2045">
                  <c:v>20445.84</c:v>
                </c:pt>
                <c:pt idx="2046">
                  <c:v>20455.84</c:v>
                </c:pt>
                <c:pt idx="2047">
                  <c:v>20465.84</c:v>
                </c:pt>
                <c:pt idx="2048">
                  <c:v>20475.84</c:v>
                </c:pt>
                <c:pt idx="2049">
                  <c:v>20485.830000000002</c:v>
                </c:pt>
                <c:pt idx="2050">
                  <c:v>20495.830000000002</c:v>
                </c:pt>
                <c:pt idx="2051">
                  <c:v>20505.830000000002</c:v>
                </c:pt>
                <c:pt idx="2052">
                  <c:v>20515.830000000002</c:v>
                </c:pt>
                <c:pt idx="2053">
                  <c:v>20525.830000000002</c:v>
                </c:pt>
                <c:pt idx="2054">
                  <c:v>20535.82</c:v>
                </c:pt>
                <c:pt idx="2055">
                  <c:v>20545.82</c:v>
                </c:pt>
                <c:pt idx="2056">
                  <c:v>20555.82</c:v>
                </c:pt>
                <c:pt idx="2057">
                  <c:v>20565.82</c:v>
                </c:pt>
                <c:pt idx="2058">
                  <c:v>20575.82</c:v>
                </c:pt>
                <c:pt idx="2059">
                  <c:v>20585.82</c:v>
                </c:pt>
                <c:pt idx="2060">
                  <c:v>20595.82</c:v>
                </c:pt>
                <c:pt idx="2061">
                  <c:v>20605.82</c:v>
                </c:pt>
                <c:pt idx="2062">
                  <c:v>20615.810000000001</c:v>
                </c:pt>
                <c:pt idx="2063">
                  <c:v>20625.8</c:v>
                </c:pt>
                <c:pt idx="2064">
                  <c:v>20635.8</c:v>
                </c:pt>
                <c:pt idx="2065">
                  <c:v>20645.8</c:v>
                </c:pt>
                <c:pt idx="2066">
                  <c:v>20655.8</c:v>
                </c:pt>
                <c:pt idx="2067">
                  <c:v>20665.8</c:v>
                </c:pt>
                <c:pt idx="2068">
                  <c:v>20675.79</c:v>
                </c:pt>
                <c:pt idx="2069">
                  <c:v>20685.79</c:v>
                </c:pt>
                <c:pt idx="2070">
                  <c:v>20695.79</c:v>
                </c:pt>
                <c:pt idx="2071">
                  <c:v>20705.79</c:v>
                </c:pt>
                <c:pt idx="2072">
                  <c:v>20715.79</c:v>
                </c:pt>
                <c:pt idx="2073">
                  <c:v>20725.79</c:v>
                </c:pt>
                <c:pt idx="2074">
                  <c:v>20735.78</c:v>
                </c:pt>
                <c:pt idx="2075">
                  <c:v>20745.78</c:v>
                </c:pt>
                <c:pt idx="2076">
                  <c:v>20755.78</c:v>
                </c:pt>
                <c:pt idx="2077">
                  <c:v>20765.78</c:v>
                </c:pt>
                <c:pt idx="2078">
                  <c:v>20775.78</c:v>
                </c:pt>
                <c:pt idx="2079">
                  <c:v>20785.77</c:v>
                </c:pt>
                <c:pt idx="2080">
                  <c:v>20795.77</c:v>
                </c:pt>
                <c:pt idx="2081">
                  <c:v>20805.77</c:v>
                </c:pt>
                <c:pt idx="2082">
                  <c:v>20815.77</c:v>
                </c:pt>
                <c:pt idx="2083">
                  <c:v>20825.77</c:v>
                </c:pt>
                <c:pt idx="2084">
                  <c:v>20835.759999999998</c:v>
                </c:pt>
                <c:pt idx="2085">
                  <c:v>20845.759999999998</c:v>
                </c:pt>
                <c:pt idx="2086">
                  <c:v>20855.759999999998</c:v>
                </c:pt>
                <c:pt idx="2087">
                  <c:v>20865.759999999998</c:v>
                </c:pt>
                <c:pt idx="2088">
                  <c:v>20875.75</c:v>
                </c:pt>
                <c:pt idx="2089">
                  <c:v>20885.75</c:v>
                </c:pt>
                <c:pt idx="2090">
                  <c:v>20895.75</c:v>
                </c:pt>
                <c:pt idx="2091">
                  <c:v>20905.75</c:v>
                </c:pt>
                <c:pt idx="2092">
                  <c:v>20915.75</c:v>
                </c:pt>
                <c:pt idx="2093">
                  <c:v>20925.740000000002</c:v>
                </c:pt>
                <c:pt idx="2094">
                  <c:v>20935.740000000002</c:v>
                </c:pt>
                <c:pt idx="2095">
                  <c:v>20945.740000000002</c:v>
                </c:pt>
                <c:pt idx="2096">
                  <c:v>20955.740000000002</c:v>
                </c:pt>
                <c:pt idx="2097">
                  <c:v>20965.740000000002</c:v>
                </c:pt>
                <c:pt idx="2098">
                  <c:v>20975.73</c:v>
                </c:pt>
                <c:pt idx="2099">
                  <c:v>20985.73</c:v>
                </c:pt>
                <c:pt idx="2100">
                  <c:v>20995.73</c:v>
                </c:pt>
                <c:pt idx="2101">
                  <c:v>21005.73</c:v>
                </c:pt>
                <c:pt idx="2102">
                  <c:v>21015.73</c:v>
                </c:pt>
                <c:pt idx="2103">
                  <c:v>21025.73</c:v>
                </c:pt>
                <c:pt idx="2104">
                  <c:v>21035.73</c:v>
                </c:pt>
                <c:pt idx="2105">
                  <c:v>21045.73</c:v>
                </c:pt>
                <c:pt idx="2106">
                  <c:v>21055.72</c:v>
                </c:pt>
                <c:pt idx="2107">
                  <c:v>21065.72</c:v>
                </c:pt>
                <c:pt idx="2108">
                  <c:v>21075.71</c:v>
                </c:pt>
                <c:pt idx="2109">
                  <c:v>21085.71</c:v>
                </c:pt>
                <c:pt idx="2110">
                  <c:v>21095.71</c:v>
                </c:pt>
                <c:pt idx="2111">
                  <c:v>21105.71</c:v>
                </c:pt>
                <c:pt idx="2112">
                  <c:v>21115.71</c:v>
                </c:pt>
                <c:pt idx="2113">
                  <c:v>21125.71</c:v>
                </c:pt>
                <c:pt idx="2114">
                  <c:v>21135.7</c:v>
                </c:pt>
                <c:pt idx="2115">
                  <c:v>21145.7</c:v>
                </c:pt>
                <c:pt idx="2116">
                  <c:v>21155.7</c:v>
                </c:pt>
                <c:pt idx="2117">
                  <c:v>21165.7</c:v>
                </c:pt>
                <c:pt idx="2118">
                  <c:v>21175.69</c:v>
                </c:pt>
                <c:pt idx="2119">
                  <c:v>21185.69</c:v>
                </c:pt>
                <c:pt idx="2120">
                  <c:v>21195.69</c:v>
                </c:pt>
                <c:pt idx="2121">
                  <c:v>21205.69</c:v>
                </c:pt>
                <c:pt idx="2122">
                  <c:v>21215.69</c:v>
                </c:pt>
                <c:pt idx="2123">
                  <c:v>21225.68</c:v>
                </c:pt>
                <c:pt idx="2124">
                  <c:v>21235.68</c:v>
                </c:pt>
                <c:pt idx="2125">
                  <c:v>21245.68</c:v>
                </c:pt>
                <c:pt idx="2126">
                  <c:v>21255.68</c:v>
                </c:pt>
                <c:pt idx="2127">
                  <c:v>21265.68</c:v>
                </c:pt>
                <c:pt idx="2128">
                  <c:v>21275.67</c:v>
                </c:pt>
                <c:pt idx="2129">
                  <c:v>21285.67</c:v>
                </c:pt>
                <c:pt idx="2130">
                  <c:v>21295.67</c:v>
                </c:pt>
                <c:pt idx="2131">
                  <c:v>21305.67</c:v>
                </c:pt>
                <c:pt idx="2132">
                  <c:v>21315.67</c:v>
                </c:pt>
                <c:pt idx="2133">
                  <c:v>21325.66</c:v>
                </c:pt>
                <c:pt idx="2134">
                  <c:v>21335.66</c:v>
                </c:pt>
                <c:pt idx="2135">
                  <c:v>21345.66</c:v>
                </c:pt>
                <c:pt idx="2136">
                  <c:v>21355.66</c:v>
                </c:pt>
                <c:pt idx="2137">
                  <c:v>21365.65</c:v>
                </c:pt>
                <c:pt idx="2138">
                  <c:v>21375.65</c:v>
                </c:pt>
                <c:pt idx="2139">
                  <c:v>21385.65</c:v>
                </c:pt>
                <c:pt idx="2140">
                  <c:v>21395.65</c:v>
                </c:pt>
                <c:pt idx="2141">
                  <c:v>21405.65</c:v>
                </c:pt>
                <c:pt idx="2142">
                  <c:v>21415.65</c:v>
                </c:pt>
                <c:pt idx="2143">
                  <c:v>21425.64</c:v>
                </c:pt>
                <c:pt idx="2144">
                  <c:v>21435.64</c:v>
                </c:pt>
                <c:pt idx="2145">
                  <c:v>21445.64</c:v>
                </c:pt>
                <c:pt idx="2146">
                  <c:v>21455.64</c:v>
                </c:pt>
                <c:pt idx="2147">
                  <c:v>21465.63</c:v>
                </c:pt>
                <c:pt idx="2148">
                  <c:v>21475.64</c:v>
                </c:pt>
                <c:pt idx="2149">
                  <c:v>21485.64</c:v>
                </c:pt>
                <c:pt idx="2150">
                  <c:v>21495.63</c:v>
                </c:pt>
                <c:pt idx="2151">
                  <c:v>21505.63</c:v>
                </c:pt>
                <c:pt idx="2152">
                  <c:v>21515.63</c:v>
                </c:pt>
                <c:pt idx="2153">
                  <c:v>21525.62</c:v>
                </c:pt>
                <c:pt idx="2154">
                  <c:v>21535.62</c:v>
                </c:pt>
                <c:pt idx="2155">
                  <c:v>21545.62</c:v>
                </c:pt>
                <c:pt idx="2156">
                  <c:v>21555.62</c:v>
                </c:pt>
                <c:pt idx="2157">
                  <c:v>21565.62</c:v>
                </c:pt>
                <c:pt idx="2158">
                  <c:v>21575.61</c:v>
                </c:pt>
                <c:pt idx="2159">
                  <c:v>21585.61</c:v>
                </c:pt>
                <c:pt idx="2160">
                  <c:v>21595.61</c:v>
                </c:pt>
                <c:pt idx="2161">
                  <c:v>21605.61</c:v>
                </c:pt>
                <c:pt idx="2162">
                  <c:v>21615.61</c:v>
                </c:pt>
                <c:pt idx="2163">
                  <c:v>21625.599999999999</c:v>
                </c:pt>
                <c:pt idx="2164">
                  <c:v>21635.599999999999</c:v>
                </c:pt>
                <c:pt idx="2165">
                  <c:v>21645.599999999999</c:v>
                </c:pt>
                <c:pt idx="2166">
                  <c:v>21655.599999999999</c:v>
                </c:pt>
                <c:pt idx="2167">
                  <c:v>21665.59</c:v>
                </c:pt>
                <c:pt idx="2168">
                  <c:v>21675.59</c:v>
                </c:pt>
                <c:pt idx="2169">
                  <c:v>21685.59</c:v>
                </c:pt>
                <c:pt idx="2170">
                  <c:v>21695.59</c:v>
                </c:pt>
                <c:pt idx="2171">
                  <c:v>21705.59</c:v>
                </c:pt>
                <c:pt idx="2172">
                  <c:v>21715.58</c:v>
                </c:pt>
                <c:pt idx="2173">
                  <c:v>21725.58</c:v>
                </c:pt>
                <c:pt idx="2174">
                  <c:v>21735.58</c:v>
                </c:pt>
                <c:pt idx="2175">
                  <c:v>21745.58</c:v>
                </c:pt>
                <c:pt idx="2176">
                  <c:v>21755.58</c:v>
                </c:pt>
                <c:pt idx="2177">
                  <c:v>21765.57</c:v>
                </c:pt>
                <c:pt idx="2178">
                  <c:v>21775.57</c:v>
                </c:pt>
                <c:pt idx="2179">
                  <c:v>21785.57</c:v>
                </c:pt>
                <c:pt idx="2180">
                  <c:v>21795.57</c:v>
                </c:pt>
                <c:pt idx="2181">
                  <c:v>21805.57</c:v>
                </c:pt>
                <c:pt idx="2182">
                  <c:v>21815.56</c:v>
                </c:pt>
                <c:pt idx="2183">
                  <c:v>21825.56</c:v>
                </c:pt>
                <c:pt idx="2184">
                  <c:v>21835.56</c:v>
                </c:pt>
                <c:pt idx="2185">
                  <c:v>21845.56</c:v>
                </c:pt>
                <c:pt idx="2186">
                  <c:v>21855.56</c:v>
                </c:pt>
                <c:pt idx="2187">
                  <c:v>21865.55</c:v>
                </c:pt>
                <c:pt idx="2188">
                  <c:v>21875.55</c:v>
                </c:pt>
                <c:pt idx="2189">
                  <c:v>21885.55</c:v>
                </c:pt>
                <c:pt idx="2190">
                  <c:v>21895.55</c:v>
                </c:pt>
                <c:pt idx="2191">
                  <c:v>21905.55</c:v>
                </c:pt>
                <c:pt idx="2192">
                  <c:v>21915.55</c:v>
                </c:pt>
                <c:pt idx="2193">
                  <c:v>21925.55</c:v>
                </c:pt>
                <c:pt idx="2194">
                  <c:v>21935.55</c:v>
                </c:pt>
                <c:pt idx="2195">
                  <c:v>21945.54</c:v>
                </c:pt>
                <c:pt idx="2196">
                  <c:v>21955.54</c:v>
                </c:pt>
                <c:pt idx="2197">
                  <c:v>21965.54</c:v>
                </c:pt>
                <c:pt idx="2198">
                  <c:v>21975.53</c:v>
                </c:pt>
                <c:pt idx="2199">
                  <c:v>21985.53</c:v>
                </c:pt>
                <c:pt idx="2200">
                  <c:v>21995.53</c:v>
                </c:pt>
                <c:pt idx="2201">
                  <c:v>22005.53</c:v>
                </c:pt>
                <c:pt idx="2202">
                  <c:v>22015.52</c:v>
                </c:pt>
                <c:pt idx="2203">
                  <c:v>22025.52</c:v>
                </c:pt>
                <c:pt idx="2204">
                  <c:v>22035.52</c:v>
                </c:pt>
                <c:pt idx="2205">
                  <c:v>22045.52</c:v>
                </c:pt>
                <c:pt idx="2206">
                  <c:v>22055.52</c:v>
                </c:pt>
                <c:pt idx="2207">
                  <c:v>22065.51</c:v>
                </c:pt>
                <c:pt idx="2208">
                  <c:v>22075.51</c:v>
                </c:pt>
                <c:pt idx="2209">
                  <c:v>22085.51</c:v>
                </c:pt>
                <c:pt idx="2210">
                  <c:v>22095.51</c:v>
                </c:pt>
                <c:pt idx="2211">
                  <c:v>22105.51</c:v>
                </c:pt>
                <c:pt idx="2212">
                  <c:v>22115.5</c:v>
                </c:pt>
                <c:pt idx="2213">
                  <c:v>22125.5</c:v>
                </c:pt>
                <c:pt idx="2214">
                  <c:v>22135.5</c:v>
                </c:pt>
                <c:pt idx="2215">
                  <c:v>22145.5</c:v>
                </c:pt>
                <c:pt idx="2216">
                  <c:v>22155.5</c:v>
                </c:pt>
                <c:pt idx="2217">
                  <c:v>22165.49</c:v>
                </c:pt>
                <c:pt idx="2218">
                  <c:v>22175.49</c:v>
                </c:pt>
                <c:pt idx="2219">
                  <c:v>22185.49</c:v>
                </c:pt>
                <c:pt idx="2220">
                  <c:v>22195.49</c:v>
                </c:pt>
                <c:pt idx="2221">
                  <c:v>22205.49</c:v>
                </c:pt>
                <c:pt idx="2222">
                  <c:v>22215.48</c:v>
                </c:pt>
                <c:pt idx="2223">
                  <c:v>22225.48</c:v>
                </c:pt>
                <c:pt idx="2224">
                  <c:v>22235.48</c:v>
                </c:pt>
                <c:pt idx="2225">
                  <c:v>22245.48</c:v>
                </c:pt>
                <c:pt idx="2226">
                  <c:v>22255.47</c:v>
                </c:pt>
                <c:pt idx="2227">
                  <c:v>22265.47</c:v>
                </c:pt>
                <c:pt idx="2228">
                  <c:v>22275.47</c:v>
                </c:pt>
                <c:pt idx="2229">
                  <c:v>22285.47</c:v>
                </c:pt>
                <c:pt idx="2230">
                  <c:v>22295.47</c:v>
                </c:pt>
                <c:pt idx="2231">
                  <c:v>22305.47</c:v>
                </c:pt>
                <c:pt idx="2232">
                  <c:v>22315.47</c:v>
                </c:pt>
                <c:pt idx="2233">
                  <c:v>22325.47</c:v>
                </c:pt>
                <c:pt idx="2234">
                  <c:v>22335.47</c:v>
                </c:pt>
                <c:pt idx="2235">
                  <c:v>22345.46</c:v>
                </c:pt>
                <c:pt idx="2236">
                  <c:v>22355.46</c:v>
                </c:pt>
                <c:pt idx="2237">
                  <c:v>22365.46</c:v>
                </c:pt>
                <c:pt idx="2238">
                  <c:v>22375.45</c:v>
                </c:pt>
                <c:pt idx="2239">
                  <c:v>22385.45</c:v>
                </c:pt>
                <c:pt idx="2240">
                  <c:v>22395.45</c:v>
                </c:pt>
                <c:pt idx="2241">
                  <c:v>22405.45</c:v>
                </c:pt>
                <c:pt idx="2242">
                  <c:v>22415.439999999999</c:v>
                </c:pt>
                <c:pt idx="2243">
                  <c:v>22425.439999999999</c:v>
                </c:pt>
                <c:pt idx="2244">
                  <c:v>22435.439999999999</c:v>
                </c:pt>
                <c:pt idx="2245">
                  <c:v>22445.439999999999</c:v>
                </c:pt>
                <c:pt idx="2246">
                  <c:v>22455.439999999999</c:v>
                </c:pt>
                <c:pt idx="2247">
                  <c:v>22465.43</c:v>
                </c:pt>
                <c:pt idx="2248">
                  <c:v>22475.43</c:v>
                </c:pt>
                <c:pt idx="2249">
                  <c:v>22485.43</c:v>
                </c:pt>
                <c:pt idx="2250">
                  <c:v>22495.43</c:v>
                </c:pt>
                <c:pt idx="2251">
                  <c:v>22505.43</c:v>
                </c:pt>
                <c:pt idx="2252">
                  <c:v>22515.42</c:v>
                </c:pt>
                <c:pt idx="2253">
                  <c:v>22525.42</c:v>
                </c:pt>
                <c:pt idx="2254">
                  <c:v>22535.42</c:v>
                </c:pt>
                <c:pt idx="2255">
                  <c:v>22545.42</c:v>
                </c:pt>
                <c:pt idx="2256">
                  <c:v>22555.42</c:v>
                </c:pt>
                <c:pt idx="2257">
                  <c:v>22565.41</c:v>
                </c:pt>
                <c:pt idx="2258">
                  <c:v>22575.41</c:v>
                </c:pt>
                <c:pt idx="2259">
                  <c:v>22585.41</c:v>
                </c:pt>
                <c:pt idx="2260">
                  <c:v>22595.41</c:v>
                </c:pt>
                <c:pt idx="2261">
                  <c:v>22605.4</c:v>
                </c:pt>
                <c:pt idx="2262">
                  <c:v>22615.4</c:v>
                </c:pt>
                <c:pt idx="2263">
                  <c:v>22625.4</c:v>
                </c:pt>
                <c:pt idx="2264">
                  <c:v>22635.4</c:v>
                </c:pt>
                <c:pt idx="2265">
                  <c:v>22645.4</c:v>
                </c:pt>
                <c:pt idx="2266">
                  <c:v>22655.4</c:v>
                </c:pt>
                <c:pt idx="2267">
                  <c:v>22665.39</c:v>
                </c:pt>
                <c:pt idx="2268">
                  <c:v>22675.39</c:v>
                </c:pt>
                <c:pt idx="2269">
                  <c:v>22685.39</c:v>
                </c:pt>
                <c:pt idx="2270">
                  <c:v>22695.39</c:v>
                </c:pt>
                <c:pt idx="2271">
                  <c:v>22705.39</c:v>
                </c:pt>
                <c:pt idx="2272">
                  <c:v>22715.38</c:v>
                </c:pt>
                <c:pt idx="2273">
                  <c:v>22725.38</c:v>
                </c:pt>
                <c:pt idx="2274">
                  <c:v>22735.38</c:v>
                </c:pt>
                <c:pt idx="2275">
                  <c:v>22745.38</c:v>
                </c:pt>
                <c:pt idx="2276">
                  <c:v>22755.38</c:v>
                </c:pt>
                <c:pt idx="2277">
                  <c:v>22765.38</c:v>
                </c:pt>
                <c:pt idx="2278">
                  <c:v>22775.38</c:v>
                </c:pt>
                <c:pt idx="2279">
                  <c:v>22785.38</c:v>
                </c:pt>
                <c:pt idx="2280">
                  <c:v>22795.37</c:v>
                </c:pt>
                <c:pt idx="2281">
                  <c:v>22805.37</c:v>
                </c:pt>
                <c:pt idx="2282">
                  <c:v>22815.360000000001</c:v>
                </c:pt>
                <c:pt idx="2283">
                  <c:v>22825.360000000001</c:v>
                </c:pt>
                <c:pt idx="2284">
                  <c:v>22835.360000000001</c:v>
                </c:pt>
                <c:pt idx="2285">
                  <c:v>22845.360000000001</c:v>
                </c:pt>
                <c:pt idx="2286">
                  <c:v>22855.360000000001</c:v>
                </c:pt>
                <c:pt idx="2287">
                  <c:v>22865.35</c:v>
                </c:pt>
                <c:pt idx="2288">
                  <c:v>22875.35</c:v>
                </c:pt>
                <c:pt idx="2289">
                  <c:v>22885.35</c:v>
                </c:pt>
                <c:pt idx="2290">
                  <c:v>22895.35</c:v>
                </c:pt>
                <c:pt idx="2291">
                  <c:v>22905.35</c:v>
                </c:pt>
                <c:pt idx="2292">
                  <c:v>22915.35</c:v>
                </c:pt>
                <c:pt idx="2293">
                  <c:v>22925.34</c:v>
                </c:pt>
                <c:pt idx="2294">
                  <c:v>22935.34</c:v>
                </c:pt>
                <c:pt idx="2295">
                  <c:v>22945.34</c:v>
                </c:pt>
                <c:pt idx="2296">
                  <c:v>22955.34</c:v>
                </c:pt>
                <c:pt idx="2297">
                  <c:v>22965.33</c:v>
                </c:pt>
                <c:pt idx="2298">
                  <c:v>22975.33</c:v>
                </c:pt>
                <c:pt idx="2299">
                  <c:v>22985.33</c:v>
                </c:pt>
                <c:pt idx="2300">
                  <c:v>22995.33</c:v>
                </c:pt>
                <c:pt idx="2301">
                  <c:v>23005.33</c:v>
                </c:pt>
                <c:pt idx="2302">
                  <c:v>23015.32</c:v>
                </c:pt>
                <c:pt idx="2303">
                  <c:v>23025.32</c:v>
                </c:pt>
                <c:pt idx="2304">
                  <c:v>23035.32</c:v>
                </c:pt>
                <c:pt idx="2305">
                  <c:v>23045.32</c:v>
                </c:pt>
                <c:pt idx="2306">
                  <c:v>23055.32</c:v>
                </c:pt>
                <c:pt idx="2307">
                  <c:v>23065.31</c:v>
                </c:pt>
                <c:pt idx="2308">
                  <c:v>23075.31</c:v>
                </c:pt>
                <c:pt idx="2309">
                  <c:v>23085.31</c:v>
                </c:pt>
                <c:pt idx="2310">
                  <c:v>23095.31</c:v>
                </c:pt>
                <c:pt idx="2311">
                  <c:v>23105.31</c:v>
                </c:pt>
                <c:pt idx="2312">
                  <c:v>23115.3</c:v>
                </c:pt>
                <c:pt idx="2313">
                  <c:v>23125.3</c:v>
                </c:pt>
                <c:pt idx="2314">
                  <c:v>23135.3</c:v>
                </c:pt>
                <c:pt idx="2315">
                  <c:v>23145.3</c:v>
                </c:pt>
                <c:pt idx="2316">
                  <c:v>23155.3</c:v>
                </c:pt>
                <c:pt idx="2317">
                  <c:v>23165.3</c:v>
                </c:pt>
                <c:pt idx="2318">
                  <c:v>23175.3</c:v>
                </c:pt>
                <c:pt idx="2319">
                  <c:v>23185.29</c:v>
                </c:pt>
                <c:pt idx="2320">
                  <c:v>23195.29</c:v>
                </c:pt>
                <c:pt idx="2321">
                  <c:v>23205.29</c:v>
                </c:pt>
                <c:pt idx="2322">
                  <c:v>23215.279999999999</c:v>
                </c:pt>
                <c:pt idx="2323">
                  <c:v>23225.279999999999</c:v>
                </c:pt>
                <c:pt idx="2324">
                  <c:v>23235.279999999999</c:v>
                </c:pt>
                <c:pt idx="2325">
                  <c:v>23245.279999999999</c:v>
                </c:pt>
                <c:pt idx="2326">
                  <c:v>23255.279999999999</c:v>
                </c:pt>
                <c:pt idx="2327">
                  <c:v>23265.27</c:v>
                </c:pt>
                <c:pt idx="2328">
                  <c:v>23275.27</c:v>
                </c:pt>
                <c:pt idx="2329">
                  <c:v>23285.27</c:v>
                </c:pt>
                <c:pt idx="2330">
                  <c:v>23295.27</c:v>
                </c:pt>
                <c:pt idx="2331">
                  <c:v>23305.27</c:v>
                </c:pt>
                <c:pt idx="2332">
                  <c:v>23315.26</c:v>
                </c:pt>
                <c:pt idx="2333">
                  <c:v>23325.26</c:v>
                </c:pt>
                <c:pt idx="2334">
                  <c:v>23335.26</c:v>
                </c:pt>
                <c:pt idx="2335">
                  <c:v>23345.26</c:v>
                </c:pt>
                <c:pt idx="2336">
                  <c:v>23355.26</c:v>
                </c:pt>
                <c:pt idx="2337">
                  <c:v>23365.25</c:v>
                </c:pt>
                <c:pt idx="2338">
                  <c:v>23375.25</c:v>
                </c:pt>
                <c:pt idx="2339">
                  <c:v>23385.25</c:v>
                </c:pt>
                <c:pt idx="2340">
                  <c:v>23395.25</c:v>
                </c:pt>
                <c:pt idx="2341">
                  <c:v>23405.24</c:v>
                </c:pt>
                <c:pt idx="2342">
                  <c:v>23415.24</c:v>
                </c:pt>
                <c:pt idx="2343">
                  <c:v>23425.24</c:v>
                </c:pt>
                <c:pt idx="2344">
                  <c:v>23435.24</c:v>
                </c:pt>
                <c:pt idx="2345">
                  <c:v>23445.24</c:v>
                </c:pt>
                <c:pt idx="2346">
                  <c:v>23455.24</c:v>
                </c:pt>
                <c:pt idx="2347">
                  <c:v>23465.23</c:v>
                </c:pt>
                <c:pt idx="2348">
                  <c:v>23475.23</c:v>
                </c:pt>
                <c:pt idx="2349">
                  <c:v>23485.23</c:v>
                </c:pt>
                <c:pt idx="2350">
                  <c:v>23495.23</c:v>
                </c:pt>
                <c:pt idx="2351">
                  <c:v>23505.23</c:v>
                </c:pt>
                <c:pt idx="2352">
                  <c:v>23515.22</c:v>
                </c:pt>
                <c:pt idx="2353">
                  <c:v>23525.22</c:v>
                </c:pt>
                <c:pt idx="2354">
                  <c:v>23535.22</c:v>
                </c:pt>
                <c:pt idx="2355">
                  <c:v>23545.22</c:v>
                </c:pt>
                <c:pt idx="2356">
                  <c:v>23555.22</c:v>
                </c:pt>
                <c:pt idx="2357">
                  <c:v>23565.21</c:v>
                </c:pt>
                <c:pt idx="2358">
                  <c:v>23575.21</c:v>
                </c:pt>
                <c:pt idx="2359">
                  <c:v>23585.21</c:v>
                </c:pt>
                <c:pt idx="2360">
                  <c:v>23595.21</c:v>
                </c:pt>
                <c:pt idx="2361">
                  <c:v>23605.21</c:v>
                </c:pt>
                <c:pt idx="2362">
                  <c:v>23615.21</c:v>
                </c:pt>
                <c:pt idx="2363">
                  <c:v>23625.21</c:v>
                </c:pt>
                <c:pt idx="2364">
                  <c:v>23635.21</c:v>
                </c:pt>
                <c:pt idx="2365">
                  <c:v>23645.200000000001</c:v>
                </c:pt>
                <c:pt idx="2366">
                  <c:v>23655.200000000001</c:v>
                </c:pt>
                <c:pt idx="2367">
                  <c:v>23665.19</c:v>
                </c:pt>
                <c:pt idx="2368">
                  <c:v>23675.19</c:v>
                </c:pt>
                <c:pt idx="2369">
                  <c:v>23685.19</c:v>
                </c:pt>
                <c:pt idx="2370">
                  <c:v>23695.19</c:v>
                </c:pt>
                <c:pt idx="2371">
                  <c:v>23705.19</c:v>
                </c:pt>
                <c:pt idx="2372">
                  <c:v>23715.19</c:v>
                </c:pt>
                <c:pt idx="2373">
                  <c:v>23725.18</c:v>
                </c:pt>
                <c:pt idx="2374">
                  <c:v>23735.18</c:v>
                </c:pt>
                <c:pt idx="2375">
                  <c:v>23745.18</c:v>
                </c:pt>
                <c:pt idx="2376">
                  <c:v>23755.18</c:v>
                </c:pt>
                <c:pt idx="2377">
                  <c:v>23765.17</c:v>
                </c:pt>
                <c:pt idx="2378">
                  <c:v>23775.17</c:v>
                </c:pt>
                <c:pt idx="2379">
                  <c:v>23785.17</c:v>
                </c:pt>
                <c:pt idx="2380">
                  <c:v>23795.17</c:v>
                </c:pt>
                <c:pt idx="2381">
                  <c:v>23805.17</c:v>
                </c:pt>
                <c:pt idx="2382">
                  <c:v>23815.16</c:v>
                </c:pt>
                <c:pt idx="2383">
                  <c:v>23825.16</c:v>
                </c:pt>
                <c:pt idx="2384">
                  <c:v>23835.16</c:v>
                </c:pt>
                <c:pt idx="2385">
                  <c:v>23845.16</c:v>
                </c:pt>
                <c:pt idx="2386">
                  <c:v>23855.16</c:v>
                </c:pt>
                <c:pt idx="2387">
                  <c:v>23865.15</c:v>
                </c:pt>
                <c:pt idx="2388">
                  <c:v>23875.15</c:v>
                </c:pt>
                <c:pt idx="2389">
                  <c:v>23885.15</c:v>
                </c:pt>
                <c:pt idx="2390">
                  <c:v>23895.15</c:v>
                </c:pt>
                <c:pt idx="2391">
                  <c:v>23905.15</c:v>
                </c:pt>
                <c:pt idx="2392">
                  <c:v>23915.14</c:v>
                </c:pt>
                <c:pt idx="2393">
                  <c:v>23925.14</c:v>
                </c:pt>
                <c:pt idx="2394">
                  <c:v>23935.14</c:v>
                </c:pt>
                <c:pt idx="2395">
                  <c:v>23945.14</c:v>
                </c:pt>
                <c:pt idx="2396">
                  <c:v>23955.14</c:v>
                </c:pt>
                <c:pt idx="2397">
                  <c:v>23965.13</c:v>
                </c:pt>
                <c:pt idx="2398">
                  <c:v>23975.13</c:v>
                </c:pt>
                <c:pt idx="2399">
                  <c:v>23985.13</c:v>
                </c:pt>
                <c:pt idx="2400">
                  <c:v>23995.13</c:v>
                </c:pt>
                <c:pt idx="2401">
                  <c:v>24005.13</c:v>
                </c:pt>
                <c:pt idx="2402">
                  <c:v>24015.13</c:v>
                </c:pt>
                <c:pt idx="2403">
                  <c:v>24025.13</c:v>
                </c:pt>
                <c:pt idx="2404">
                  <c:v>24035.13</c:v>
                </c:pt>
                <c:pt idx="2405">
                  <c:v>24045.119999999999</c:v>
                </c:pt>
                <c:pt idx="2406">
                  <c:v>24055.119999999999</c:v>
                </c:pt>
                <c:pt idx="2407">
                  <c:v>24065.119999999999</c:v>
                </c:pt>
                <c:pt idx="2408">
                  <c:v>24075.11</c:v>
                </c:pt>
                <c:pt idx="2409">
                  <c:v>24085.11</c:v>
                </c:pt>
                <c:pt idx="2410">
                  <c:v>24095.11</c:v>
                </c:pt>
                <c:pt idx="2411">
                  <c:v>24105.11</c:v>
                </c:pt>
                <c:pt idx="2412">
                  <c:v>24115.1</c:v>
                </c:pt>
                <c:pt idx="2413">
                  <c:v>24125.1</c:v>
                </c:pt>
                <c:pt idx="2414">
                  <c:v>24135.1</c:v>
                </c:pt>
                <c:pt idx="2415">
                  <c:v>24145.1</c:v>
                </c:pt>
                <c:pt idx="2416">
                  <c:v>24155.1</c:v>
                </c:pt>
                <c:pt idx="2417">
                  <c:v>24165.1</c:v>
                </c:pt>
                <c:pt idx="2418">
                  <c:v>24175.09</c:v>
                </c:pt>
                <c:pt idx="2419">
                  <c:v>24185.09</c:v>
                </c:pt>
                <c:pt idx="2420">
                  <c:v>24195.09</c:v>
                </c:pt>
                <c:pt idx="2421">
                  <c:v>24205.09</c:v>
                </c:pt>
                <c:pt idx="2422">
                  <c:v>24215.09</c:v>
                </c:pt>
                <c:pt idx="2423">
                  <c:v>24225.08</c:v>
                </c:pt>
                <c:pt idx="2424">
                  <c:v>24235.08</c:v>
                </c:pt>
                <c:pt idx="2425">
                  <c:v>24245.08</c:v>
                </c:pt>
                <c:pt idx="2426">
                  <c:v>24255.08</c:v>
                </c:pt>
                <c:pt idx="2427">
                  <c:v>24265.07</c:v>
                </c:pt>
                <c:pt idx="2428">
                  <c:v>24275.07</c:v>
                </c:pt>
                <c:pt idx="2429">
                  <c:v>24285.07</c:v>
                </c:pt>
                <c:pt idx="2430">
                  <c:v>24295.07</c:v>
                </c:pt>
                <c:pt idx="2431">
                  <c:v>24305.07</c:v>
                </c:pt>
                <c:pt idx="2432">
                  <c:v>24315.06</c:v>
                </c:pt>
                <c:pt idx="2433">
                  <c:v>24325.06</c:v>
                </c:pt>
                <c:pt idx="2434">
                  <c:v>24335.06</c:v>
                </c:pt>
                <c:pt idx="2435">
                  <c:v>24345.06</c:v>
                </c:pt>
                <c:pt idx="2436">
                  <c:v>24355.06</c:v>
                </c:pt>
                <c:pt idx="2437">
                  <c:v>24365.05</c:v>
                </c:pt>
                <c:pt idx="2438">
                  <c:v>24375.05</c:v>
                </c:pt>
                <c:pt idx="2439">
                  <c:v>24385.05</c:v>
                </c:pt>
                <c:pt idx="2440">
                  <c:v>24395.05</c:v>
                </c:pt>
                <c:pt idx="2441">
                  <c:v>24405.05</c:v>
                </c:pt>
                <c:pt idx="2442">
                  <c:v>24415.05</c:v>
                </c:pt>
                <c:pt idx="2443">
                  <c:v>24425.05</c:v>
                </c:pt>
                <c:pt idx="2444">
                  <c:v>24435.05</c:v>
                </c:pt>
                <c:pt idx="2445">
                  <c:v>24445.040000000001</c:v>
                </c:pt>
                <c:pt idx="2446">
                  <c:v>24455.040000000001</c:v>
                </c:pt>
                <c:pt idx="2447">
                  <c:v>24465.040000000001</c:v>
                </c:pt>
                <c:pt idx="2448">
                  <c:v>24475.03</c:v>
                </c:pt>
                <c:pt idx="2449">
                  <c:v>24485.03</c:v>
                </c:pt>
                <c:pt idx="2450">
                  <c:v>24495.03</c:v>
                </c:pt>
                <c:pt idx="2451">
                  <c:v>24505.03</c:v>
                </c:pt>
                <c:pt idx="2452">
                  <c:v>24515.03</c:v>
                </c:pt>
                <c:pt idx="2453">
                  <c:v>24525.02</c:v>
                </c:pt>
                <c:pt idx="2454">
                  <c:v>24535.02</c:v>
                </c:pt>
                <c:pt idx="2455">
                  <c:v>24545.02</c:v>
                </c:pt>
                <c:pt idx="2456">
                  <c:v>24555.02</c:v>
                </c:pt>
                <c:pt idx="2457">
                  <c:v>24565.02</c:v>
                </c:pt>
                <c:pt idx="2458">
                  <c:v>24575.01</c:v>
                </c:pt>
                <c:pt idx="2459">
                  <c:v>24585.01</c:v>
                </c:pt>
                <c:pt idx="2460">
                  <c:v>24595.01</c:v>
                </c:pt>
                <c:pt idx="2461">
                  <c:v>24605.01</c:v>
                </c:pt>
                <c:pt idx="2462">
                  <c:v>24615.01</c:v>
                </c:pt>
                <c:pt idx="2463">
                  <c:v>24625</c:v>
                </c:pt>
                <c:pt idx="2464">
                  <c:v>24635</c:v>
                </c:pt>
                <c:pt idx="2465">
                  <c:v>24645</c:v>
                </c:pt>
                <c:pt idx="2466">
                  <c:v>24655</c:v>
                </c:pt>
                <c:pt idx="2467">
                  <c:v>24665</c:v>
                </c:pt>
                <c:pt idx="2468">
                  <c:v>24674.99</c:v>
                </c:pt>
                <c:pt idx="2469">
                  <c:v>24684.99</c:v>
                </c:pt>
                <c:pt idx="2470">
                  <c:v>24694.99</c:v>
                </c:pt>
                <c:pt idx="2471">
                  <c:v>24704.99</c:v>
                </c:pt>
                <c:pt idx="2472">
                  <c:v>24714.99</c:v>
                </c:pt>
                <c:pt idx="2473">
                  <c:v>24724.98</c:v>
                </c:pt>
                <c:pt idx="2474">
                  <c:v>24734.98</c:v>
                </c:pt>
                <c:pt idx="2475">
                  <c:v>24744.98</c:v>
                </c:pt>
                <c:pt idx="2476">
                  <c:v>24754.98</c:v>
                </c:pt>
                <c:pt idx="2477">
                  <c:v>24764.98</c:v>
                </c:pt>
                <c:pt idx="2478">
                  <c:v>24774.97</c:v>
                </c:pt>
                <c:pt idx="2479">
                  <c:v>24784.97</c:v>
                </c:pt>
                <c:pt idx="2480">
                  <c:v>24794.97</c:v>
                </c:pt>
                <c:pt idx="2481">
                  <c:v>24804.97</c:v>
                </c:pt>
                <c:pt idx="2482">
                  <c:v>24814.959999999999</c:v>
                </c:pt>
                <c:pt idx="2483">
                  <c:v>24824.97</c:v>
                </c:pt>
                <c:pt idx="2484">
                  <c:v>24834.97</c:v>
                </c:pt>
                <c:pt idx="2485">
                  <c:v>24844.959999999999</c:v>
                </c:pt>
                <c:pt idx="2486">
                  <c:v>24854.959999999999</c:v>
                </c:pt>
                <c:pt idx="2487">
                  <c:v>24864.959999999999</c:v>
                </c:pt>
                <c:pt idx="2488">
                  <c:v>24874.959999999999</c:v>
                </c:pt>
                <c:pt idx="2489">
                  <c:v>24884.95</c:v>
                </c:pt>
                <c:pt idx="2490">
                  <c:v>24894.95</c:v>
                </c:pt>
                <c:pt idx="2491">
                  <c:v>24904.95</c:v>
                </c:pt>
                <c:pt idx="2492">
                  <c:v>24914.95</c:v>
                </c:pt>
                <c:pt idx="2493">
                  <c:v>24924.94</c:v>
                </c:pt>
                <c:pt idx="2494">
                  <c:v>24934.94</c:v>
                </c:pt>
                <c:pt idx="2495">
                  <c:v>24944.94</c:v>
                </c:pt>
                <c:pt idx="2496">
                  <c:v>24954.94</c:v>
                </c:pt>
                <c:pt idx="2497">
                  <c:v>24964.94</c:v>
                </c:pt>
                <c:pt idx="2498">
                  <c:v>24974.94</c:v>
                </c:pt>
                <c:pt idx="2499">
                  <c:v>24984.93</c:v>
                </c:pt>
                <c:pt idx="2500">
                  <c:v>24994.93</c:v>
                </c:pt>
                <c:pt idx="2501">
                  <c:v>25004.93</c:v>
                </c:pt>
                <c:pt idx="2502">
                  <c:v>25014.93</c:v>
                </c:pt>
                <c:pt idx="2503">
                  <c:v>25024.92</c:v>
                </c:pt>
                <c:pt idx="2504">
                  <c:v>25034.92</c:v>
                </c:pt>
                <c:pt idx="2505">
                  <c:v>25044.92</c:v>
                </c:pt>
                <c:pt idx="2506">
                  <c:v>25054.92</c:v>
                </c:pt>
                <c:pt idx="2507">
                  <c:v>25064.92</c:v>
                </c:pt>
                <c:pt idx="2508">
                  <c:v>25074.91</c:v>
                </c:pt>
                <c:pt idx="2509">
                  <c:v>25084.91</c:v>
                </c:pt>
                <c:pt idx="2510">
                  <c:v>25094.91</c:v>
                </c:pt>
                <c:pt idx="2511">
                  <c:v>25104.91</c:v>
                </c:pt>
                <c:pt idx="2512">
                  <c:v>25114.91</c:v>
                </c:pt>
                <c:pt idx="2513">
                  <c:v>25124.9</c:v>
                </c:pt>
                <c:pt idx="2514">
                  <c:v>25134.9</c:v>
                </c:pt>
                <c:pt idx="2515">
                  <c:v>25144.9</c:v>
                </c:pt>
                <c:pt idx="2516">
                  <c:v>25154.9</c:v>
                </c:pt>
                <c:pt idx="2517">
                  <c:v>25164.9</c:v>
                </c:pt>
                <c:pt idx="2518">
                  <c:v>25174.89</c:v>
                </c:pt>
                <c:pt idx="2519">
                  <c:v>25184.89</c:v>
                </c:pt>
                <c:pt idx="2520">
                  <c:v>25194.89</c:v>
                </c:pt>
                <c:pt idx="2521">
                  <c:v>25204.89</c:v>
                </c:pt>
                <c:pt idx="2522">
                  <c:v>25214.89</c:v>
                </c:pt>
                <c:pt idx="2523">
                  <c:v>25224.89</c:v>
                </c:pt>
                <c:pt idx="2524">
                  <c:v>25234.89</c:v>
                </c:pt>
                <c:pt idx="2525">
                  <c:v>25244.89</c:v>
                </c:pt>
                <c:pt idx="2526">
                  <c:v>25254.880000000001</c:v>
                </c:pt>
                <c:pt idx="2527">
                  <c:v>25264.880000000001</c:v>
                </c:pt>
                <c:pt idx="2528">
                  <c:v>25274.880000000001</c:v>
                </c:pt>
                <c:pt idx="2529">
                  <c:v>25284.87</c:v>
                </c:pt>
                <c:pt idx="2530">
                  <c:v>25294.87</c:v>
                </c:pt>
                <c:pt idx="2531">
                  <c:v>25304.87</c:v>
                </c:pt>
                <c:pt idx="2532">
                  <c:v>25314.87</c:v>
                </c:pt>
                <c:pt idx="2533">
                  <c:v>25324.87</c:v>
                </c:pt>
                <c:pt idx="2534">
                  <c:v>25334.86</c:v>
                </c:pt>
                <c:pt idx="2535">
                  <c:v>25344.86</c:v>
                </c:pt>
                <c:pt idx="2536">
                  <c:v>25354.86</c:v>
                </c:pt>
                <c:pt idx="2537">
                  <c:v>25364.86</c:v>
                </c:pt>
                <c:pt idx="2538">
                  <c:v>25374.86</c:v>
                </c:pt>
                <c:pt idx="2539">
                  <c:v>25384.85</c:v>
                </c:pt>
                <c:pt idx="2540">
                  <c:v>25394.85</c:v>
                </c:pt>
                <c:pt idx="2541">
                  <c:v>25404.85</c:v>
                </c:pt>
                <c:pt idx="2542">
                  <c:v>25414.85</c:v>
                </c:pt>
                <c:pt idx="2543">
                  <c:v>25424.85</c:v>
                </c:pt>
                <c:pt idx="2544">
                  <c:v>25434.84</c:v>
                </c:pt>
                <c:pt idx="2545">
                  <c:v>25444.84</c:v>
                </c:pt>
                <c:pt idx="2546">
                  <c:v>25454.84</c:v>
                </c:pt>
                <c:pt idx="2547">
                  <c:v>25464.84</c:v>
                </c:pt>
                <c:pt idx="2548">
                  <c:v>25474.84</c:v>
                </c:pt>
                <c:pt idx="2549">
                  <c:v>25484.83</c:v>
                </c:pt>
                <c:pt idx="2550">
                  <c:v>25494.83</c:v>
                </c:pt>
                <c:pt idx="2551">
                  <c:v>25504.83</c:v>
                </c:pt>
                <c:pt idx="2552">
                  <c:v>25514.83</c:v>
                </c:pt>
                <c:pt idx="2553">
                  <c:v>25524.83</c:v>
                </c:pt>
                <c:pt idx="2554">
                  <c:v>25534.82</c:v>
                </c:pt>
                <c:pt idx="2555">
                  <c:v>25544.82</c:v>
                </c:pt>
                <c:pt idx="2556">
                  <c:v>25554.82</c:v>
                </c:pt>
                <c:pt idx="2557">
                  <c:v>25564.82</c:v>
                </c:pt>
                <c:pt idx="2558">
                  <c:v>25574.82</c:v>
                </c:pt>
                <c:pt idx="2559">
                  <c:v>25584.81</c:v>
                </c:pt>
                <c:pt idx="2560">
                  <c:v>25594.81</c:v>
                </c:pt>
                <c:pt idx="2561">
                  <c:v>25604.81</c:v>
                </c:pt>
                <c:pt idx="2562">
                  <c:v>25614.81</c:v>
                </c:pt>
                <c:pt idx="2563">
                  <c:v>25624.799999999999</c:v>
                </c:pt>
                <c:pt idx="2564">
                  <c:v>25634.81</c:v>
                </c:pt>
                <c:pt idx="2565">
                  <c:v>25644.81</c:v>
                </c:pt>
                <c:pt idx="2566">
                  <c:v>25654.81</c:v>
                </c:pt>
                <c:pt idx="2567">
                  <c:v>25664.799999999999</c:v>
                </c:pt>
                <c:pt idx="2568">
                  <c:v>25674.79</c:v>
                </c:pt>
                <c:pt idx="2569">
                  <c:v>25684.79</c:v>
                </c:pt>
                <c:pt idx="2570">
                  <c:v>25694.79</c:v>
                </c:pt>
                <c:pt idx="2571">
                  <c:v>25704.79</c:v>
                </c:pt>
                <c:pt idx="2572">
                  <c:v>25714.79</c:v>
                </c:pt>
                <c:pt idx="2573">
                  <c:v>25724.79</c:v>
                </c:pt>
                <c:pt idx="2574">
                  <c:v>25734.79</c:v>
                </c:pt>
                <c:pt idx="2575">
                  <c:v>25744.78</c:v>
                </c:pt>
                <c:pt idx="2576">
                  <c:v>25754.78</c:v>
                </c:pt>
                <c:pt idx="2577">
                  <c:v>25764.78</c:v>
                </c:pt>
                <c:pt idx="2578">
                  <c:v>25774.78</c:v>
                </c:pt>
                <c:pt idx="2579">
                  <c:v>25784.78</c:v>
                </c:pt>
                <c:pt idx="2580">
                  <c:v>25794.77</c:v>
                </c:pt>
                <c:pt idx="2581">
                  <c:v>25804.77</c:v>
                </c:pt>
                <c:pt idx="2582">
                  <c:v>25814.77</c:v>
                </c:pt>
                <c:pt idx="2583">
                  <c:v>25824.77</c:v>
                </c:pt>
                <c:pt idx="2584">
                  <c:v>25834.76</c:v>
                </c:pt>
                <c:pt idx="2585">
                  <c:v>25844.76</c:v>
                </c:pt>
                <c:pt idx="2586">
                  <c:v>25854.76</c:v>
                </c:pt>
                <c:pt idx="2587">
                  <c:v>25864.76</c:v>
                </c:pt>
                <c:pt idx="2588">
                  <c:v>25874.76</c:v>
                </c:pt>
                <c:pt idx="2589">
                  <c:v>25884.75</c:v>
                </c:pt>
                <c:pt idx="2590">
                  <c:v>25894.75</c:v>
                </c:pt>
                <c:pt idx="2591">
                  <c:v>25904.75</c:v>
                </c:pt>
                <c:pt idx="2592">
                  <c:v>25914.75</c:v>
                </c:pt>
                <c:pt idx="2593">
                  <c:v>25924.75</c:v>
                </c:pt>
                <c:pt idx="2594">
                  <c:v>25934.74</c:v>
                </c:pt>
                <c:pt idx="2595">
                  <c:v>25944.74</c:v>
                </c:pt>
                <c:pt idx="2596">
                  <c:v>25954.74</c:v>
                </c:pt>
                <c:pt idx="2597">
                  <c:v>25964.74</c:v>
                </c:pt>
                <c:pt idx="2598">
                  <c:v>25974.74</c:v>
                </c:pt>
                <c:pt idx="2599">
                  <c:v>25984.73</c:v>
                </c:pt>
                <c:pt idx="2600">
                  <c:v>25994.73</c:v>
                </c:pt>
                <c:pt idx="2601">
                  <c:v>26004.73</c:v>
                </c:pt>
                <c:pt idx="2602">
                  <c:v>26014.73</c:v>
                </c:pt>
                <c:pt idx="2603">
                  <c:v>26024.73</c:v>
                </c:pt>
                <c:pt idx="2604">
                  <c:v>26034.720000000001</c:v>
                </c:pt>
                <c:pt idx="2605">
                  <c:v>26044.720000000001</c:v>
                </c:pt>
                <c:pt idx="2606">
                  <c:v>26054.720000000001</c:v>
                </c:pt>
                <c:pt idx="2607">
                  <c:v>26064.720000000001</c:v>
                </c:pt>
                <c:pt idx="2608">
                  <c:v>26074.720000000001</c:v>
                </c:pt>
                <c:pt idx="2609">
                  <c:v>26084.720000000001</c:v>
                </c:pt>
                <c:pt idx="2610">
                  <c:v>26094.720000000001</c:v>
                </c:pt>
                <c:pt idx="2611">
                  <c:v>26104.720000000001</c:v>
                </c:pt>
                <c:pt idx="2612">
                  <c:v>26114.720000000001</c:v>
                </c:pt>
                <c:pt idx="2613">
                  <c:v>26124.71</c:v>
                </c:pt>
                <c:pt idx="2614">
                  <c:v>26134.71</c:v>
                </c:pt>
                <c:pt idx="2615">
                  <c:v>26144.7</c:v>
                </c:pt>
                <c:pt idx="2616">
                  <c:v>26154.7</c:v>
                </c:pt>
                <c:pt idx="2617">
                  <c:v>26164.7</c:v>
                </c:pt>
                <c:pt idx="2618">
                  <c:v>26174.7</c:v>
                </c:pt>
                <c:pt idx="2619">
                  <c:v>26184.7</c:v>
                </c:pt>
                <c:pt idx="2620">
                  <c:v>26194.69</c:v>
                </c:pt>
                <c:pt idx="2621">
                  <c:v>26204.69</c:v>
                </c:pt>
                <c:pt idx="2622">
                  <c:v>26214.69</c:v>
                </c:pt>
                <c:pt idx="2623">
                  <c:v>26224.69</c:v>
                </c:pt>
                <c:pt idx="2624">
                  <c:v>26234.69</c:v>
                </c:pt>
                <c:pt idx="2625">
                  <c:v>26244.68</c:v>
                </c:pt>
                <c:pt idx="2626">
                  <c:v>26254.68</c:v>
                </c:pt>
                <c:pt idx="2627">
                  <c:v>26264.68</c:v>
                </c:pt>
                <c:pt idx="2628">
                  <c:v>26274.68</c:v>
                </c:pt>
                <c:pt idx="2629">
                  <c:v>26284.68</c:v>
                </c:pt>
                <c:pt idx="2630">
                  <c:v>26294.67</c:v>
                </c:pt>
                <c:pt idx="2631">
                  <c:v>26304.67</c:v>
                </c:pt>
                <c:pt idx="2632">
                  <c:v>26314.67</c:v>
                </c:pt>
                <c:pt idx="2633">
                  <c:v>26324.67</c:v>
                </c:pt>
                <c:pt idx="2634">
                  <c:v>26334.67</c:v>
                </c:pt>
                <c:pt idx="2635">
                  <c:v>26344.66</c:v>
                </c:pt>
                <c:pt idx="2636">
                  <c:v>26354.66</c:v>
                </c:pt>
                <c:pt idx="2637">
                  <c:v>26364.66</c:v>
                </c:pt>
                <c:pt idx="2638">
                  <c:v>26374.66</c:v>
                </c:pt>
                <c:pt idx="2639">
                  <c:v>26384.66</c:v>
                </c:pt>
                <c:pt idx="2640">
                  <c:v>26394.65</c:v>
                </c:pt>
                <c:pt idx="2641">
                  <c:v>26404.65</c:v>
                </c:pt>
                <c:pt idx="2642">
                  <c:v>26414.65</c:v>
                </c:pt>
                <c:pt idx="2643">
                  <c:v>26424.65</c:v>
                </c:pt>
                <c:pt idx="2644">
                  <c:v>26434.65</c:v>
                </c:pt>
                <c:pt idx="2645">
                  <c:v>26444.65</c:v>
                </c:pt>
                <c:pt idx="2646">
                  <c:v>26454.639999999999</c:v>
                </c:pt>
                <c:pt idx="2647">
                  <c:v>26464.639999999999</c:v>
                </c:pt>
                <c:pt idx="2648">
                  <c:v>26474.639999999999</c:v>
                </c:pt>
                <c:pt idx="2649">
                  <c:v>26484.639999999999</c:v>
                </c:pt>
                <c:pt idx="2650">
                  <c:v>26494.639999999999</c:v>
                </c:pt>
                <c:pt idx="2651">
                  <c:v>26504.639999999999</c:v>
                </c:pt>
                <c:pt idx="2652">
                  <c:v>26514.63</c:v>
                </c:pt>
                <c:pt idx="2653">
                  <c:v>26524.63</c:v>
                </c:pt>
                <c:pt idx="2654">
                  <c:v>26534.63</c:v>
                </c:pt>
                <c:pt idx="2655">
                  <c:v>26544.63</c:v>
                </c:pt>
                <c:pt idx="2656">
                  <c:v>26554.62</c:v>
                </c:pt>
                <c:pt idx="2657">
                  <c:v>26564.62</c:v>
                </c:pt>
                <c:pt idx="2658">
                  <c:v>26574.62</c:v>
                </c:pt>
                <c:pt idx="2659">
                  <c:v>26584.62</c:v>
                </c:pt>
                <c:pt idx="2660">
                  <c:v>26594.62</c:v>
                </c:pt>
                <c:pt idx="2661">
                  <c:v>26604.61</c:v>
                </c:pt>
                <c:pt idx="2662">
                  <c:v>26614.61</c:v>
                </c:pt>
                <c:pt idx="2663">
                  <c:v>26624.61</c:v>
                </c:pt>
                <c:pt idx="2664">
                  <c:v>26634.61</c:v>
                </c:pt>
                <c:pt idx="2665">
                  <c:v>26644.61</c:v>
                </c:pt>
                <c:pt idx="2666">
                  <c:v>26654.6</c:v>
                </c:pt>
                <c:pt idx="2667">
                  <c:v>26664.6</c:v>
                </c:pt>
                <c:pt idx="2668">
                  <c:v>26674.6</c:v>
                </c:pt>
                <c:pt idx="2669">
                  <c:v>26684.6</c:v>
                </c:pt>
                <c:pt idx="2670">
                  <c:v>26694.6</c:v>
                </c:pt>
                <c:pt idx="2671">
                  <c:v>26704.59</c:v>
                </c:pt>
                <c:pt idx="2672">
                  <c:v>26714.59</c:v>
                </c:pt>
                <c:pt idx="2673">
                  <c:v>26724.59</c:v>
                </c:pt>
                <c:pt idx="2674">
                  <c:v>26734.59</c:v>
                </c:pt>
                <c:pt idx="2675">
                  <c:v>26744.59</c:v>
                </c:pt>
                <c:pt idx="2676">
                  <c:v>26754.58</c:v>
                </c:pt>
                <c:pt idx="2677">
                  <c:v>26764.58</c:v>
                </c:pt>
                <c:pt idx="2678">
                  <c:v>26774.58</c:v>
                </c:pt>
                <c:pt idx="2679">
                  <c:v>26784.58</c:v>
                </c:pt>
                <c:pt idx="2680">
                  <c:v>26794.58</c:v>
                </c:pt>
                <c:pt idx="2681">
                  <c:v>26804.57</c:v>
                </c:pt>
                <c:pt idx="2682">
                  <c:v>26814.57</c:v>
                </c:pt>
                <c:pt idx="2683">
                  <c:v>26824.57</c:v>
                </c:pt>
                <c:pt idx="2684">
                  <c:v>26834.57</c:v>
                </c:pt>
                <c:pt idx="2685">
                  <c:v>26844.560000000001</c:v>
                </c:pt>
                <c:pt idx="2686">
                  <c:v>26854.560000000001</c:v>
                </c:pt>
                <c:pt idx="2687">
                  <c:v>26864.560000000001</c:v>
                </c:pt>
                <c:pt idx="2688">
                  <c:v>26874.560000000001</c:v>
                </c:pt>
                <c:pt idx="2689">
                  <c:v>26884.560000000001</c:v>
                </c:pt>
                <c:pt idx="2690">
                  <c:v>26894.560000000001</c:v>
                </c:pt>
                <c:pt idx="2691">
                  <c:v>26904.560000000001</c:v>
                </c:pt>
                <c:pt idx="2692">
                  <c:v>26914.55</c:v>
                </c:pt>
                <c:pt idx="2693">
                  <c:v>26924.55</c:v>
                </c:pt>
                <c:pt idx="2694">
                  <c:v>26934.55</c:v>
                </c:pt>
                <c:pt idx="2695">
                  <c:v>26944.55</c:v>
                </c:pt>
                <c:pt idx="2696">
                  <c:v>26954.55</c:v>
                </c:pt>
                <c:pt idx="2697">
                  <c:v>26964.55</c:v>
                </c:pt>
                <c:pt idx="2698">
                  <c:v>26974.55</c:v>
                </c:pt>
                <c:pt idx="2699">
                  <c:v>26984.54</c:v>
                </c:pt>
                <c:pt idx="2700">
                  <c:v>26994.54</c:v>
                </c:pt>
                <c:pt idx="2701">
                  <c:v>27004.53</c:v>
                </c:pt>
                <c:pt idx="2702">
                  <c:v>27014.53</c:v>
                </c:pt>
                <c:pt idx="2703">
                  <c:v>27024.53</c:v>
                </c:pt>
                <c:pt idx="2704">
                  <c:v>27034.53</c:v>
                </c:pt>
                <c:pt idx="2705">
                  <c:v>27044.53</c:v>
                </c:pt>
                <c:pt idx="2706">
                  <c:v>27054.52</c:v>
                </c:pt>
                <c:pt idx="2707">
                  <c:v>27064.52</c:v>
                </c:pt>
                <c:pt idx="2708">
                  <c:v>27074.52</c:v>
                </c:pt>
                <c:pt idx="2709">
                  <c:v>27084.52</c:v>
                </c:pt>
                <c:pt idx="2710">
                  <c:v>27094.52</c:v>
                </c:pt>
                <c:pt idx="2711">
                  <c:v>27104.51</c:v>
                </c:pt>
                <c:pt idx="2712">
                  <c:v>27114.51</c:v>
                </c:pt>
                <c:pt idx="2713">
                  <c:v>27124.51</c:v>
                </c:pt>
                <c:pt idx="2714">
                  <c:v>27134.51</c:v>
                </c:pt>
                <c:pt idx="2715">
                  <c:v>27144.51</c:v>
                </c:pt>
                <c:pt idx="2716">
                  <c:v>27154.5</c:v>
                </c:pt>
                <c:pt idx="2717">
                  <c:v>27164.5</c:v>
                </c:pt>
                <c:pt idx="2718">
                  <c:v>27174.5</c:v>
                </c:pt>
                <c:pt idx="2719">
                  <c:v>27184.5</c:v>
                </c:pt>
                <c:pt idx="2720">
                  <c:v>27194.5</c:v>
                </c:pt>
                <c:pt idx="2721">
                  <c:v>27204.49</c:v>
                </c:pt>
                <c:pt idx="2722">
                  <c:v>27214.49</c:v>
                </c:pt>
                <c:pt idx="2723">
                  <c:v>27224.49</c:v>
                </c:pt>
                <c:pt idx="2724">
                  <c:v>27234.49</c:v>
                </c:pt>
                <c:pt idx="2725">
                  <c:v>27244.49</c:v>
                </c:pt>
                <c:pt idx="2726">
                  <c:v>27254.49</c:v>
                </c:pt>
                <c:pt idx="2727">
                  <c:v>27264.49</c:v>
                </c:pt>
                <c:pt idx="2728">
                  <c:v>27274.48</c:v>
                </c:pt>
                <c:pt idx="2729">
                  <c:v>27284.48</c:v>
                </c:pt>
                <c:pt idx="2730">
                  <c:v>27294.48</c:v>
                </c:pt>
                <c:pt idx="2731">
                  <c:v>27304.47</c:v>
                </c:pt>
                <c:pt idx="2732">
                  <c:v>27314.47</c:v>
                </c:pt>
                <c:pt idx="2733">
                  <c:v>27324.47</c:v>
                </c:pt>
                <c:pt idx="2734">
                  <c:v>27334.47</c:v>
                </c:pt>
                <c:pt idx="2735">
                  <c:v>27344.47</c:v>
                </c:pt>
                <c:pt idx="2736">
                  <c:v>27354.47</c:v>
                </c:pt>
                <c:pt idx="2737">
                  <c:v>27364.46</c:v>
                </c:pt>
                <c:pt idx="2738">
                  <c:v>27374.46</c:v>
                </c:pt>
                <c:pt idx="2739">
                  <c:v>27384.46</c:v>
                </c:pt>
                <c:pt idx="2740">
                  <c:v>27394.46</c:v>
                </c:pt>
                <c:pt idx="2741">
                  <c:v>27404.46</c:v>
                </c:pt>
                <c:pt idx="2742">
                  <c:v>27414.46</c:v>
                </c:pt>
                <c:pt idx="2743">
                  <c:v>27424.46</c:v>
                </c:pt>
                <c:pt idx="2744">
                  <c:v>27434.46</c:v>
                </c:pt>
                <c:pt idx="2745">
                  <c:v>27444.45</c:v>
                </c:pt>
                <c:pt idx="2746">
                  <c:v>27454.45</c:v>
                </c:pt>
                <c:pt idx="2747">
                  <c:v>27464.44</c:v>
                </c:pt>
                <c:pt idx="2748">
                  <c:v>27474.44</c:v>
                </c:pt>
                <c:pt idx="2749">
                  <c:v>27484.44</c:v>
                </c:pt>
                <c:pt idx="2750">
                  <c:v>27494.44</c:v>
                </c:pt>
                <c:pt idx="2751">
                  <c:v>27504.44</c:v>
                </c:pt>
                <c:pt idx="2752">
                  <c:v>27514.43</c:v>
                </c:pt>
                <c:pt idx="2753">
                  <c:v>27524.43</c:v>
                </c:pt>
                <c:pt idx="2754">
                  <c:v>27534.43</c:v>
                </c:pt>
                <c:pt idx="2755">
                  <c:v>27544.43</c:v>
                </c:pt>
                <c:pt idx="2756">
                  <c:v>27554.43</c:v>
                </c:pt>
                <c:pt idx="2757">
                  <c:v>27564.42</c:v>
                </c:pt>
                <c:pt idx="2758">
                  <c:v>27574.42</c:v>
                </c:pt>
                <c:pt idx="2759">
                  <c:v>27584.42</c:v>
                </c:pt>
                <c:pt idx="2760">
                  <c:v>27594.42</c:v>
                </c:pt>
                <c:pt idx="2761">
                  <c:v>27604.42</c:v>
                </c:pt>
                <c:pt idx="2762">
                  <c:v>27614.42</c:v>
                </c:pt>
                <c:pt idx="2763">
                  <c:v>27624.42</c:v>
                </c:pt>
                <c:pt idx="2764">
                  <c:v>27634.41</c:v>
                </c:pt>
                <c:pt idx="2765">
                  <c:v>27644.41</c:v>
                </c:pt>
                <c:pt idx="2766">
                  <c:v>27654.41</c:v>
                </c:pt>
                <c:pt idx="2767">
                  <c:v>27664.400000000001</c:v>
                </c:pt>
                <c:pt idx="2768">
                  <c:v>27674.400000000001</c:v>
                </c:pt>
                <c:pt idx="2769">
                  <c:v>27684.400000000001</c:v>
                </c:pt>
                <c:pt idx="2770">
                  <c:v>27694.400000000001</c:v>
                </c:pt>
                <c:pt idx="2771">
                  <c:v>27704.400000000001</c:v>
                </c:pt>
                <c:pt idx="2772">
                  <c:v>27714.400000000001</c:v>
                </c:pt>
                <c:pt idx="2773">
                  <c:v>27724.39</c:v>
                </c:pt>
                <c:pt idx="2774">
                  <c:v>27734.39</c:v>
                </c:pt>
                <c:pt idx="2775">
                  <c:v>27744.39</c:v>
                </c:pt>
                <c:pt idx="2776">
                  <c:v>27754.39</c:v>
                </c:pt>
                <c:pt idx="2777">
                  <c:v>27764.38</c:v>
                </c:pt>
                <c:pt idx="2778">
                  <c:v>27774.38</c:v>
                </c:pt>
                <c:pt idx="2779">
                  <c:v>27784.38</c:v>
                </c:pt>
                <c:pt idx="2780">
                  <c:v>27794.38</c:v>
                </c:pt>
                <c:pt idx="2781">
                  <c:v>27804.38</c:v>
                </c:pt>
                <c:pt idx="2782">
                  <c:v>27814.38</c:v>
                </c:pt>
                <c:pt idx="2783">
                  <c:v>27824.37</c:v>
                </c:pt>
                <c:pt idx="2784">
                  <c:v>27834.37</c:v>
                </c:pt>
                <c:pt idx="2785">
                  <c:v>27844.37</c:v>
                </c:pt>
                <c:pt idx="2786">
                  <c:v>27854.37</c:v>
                </c:pt>
                <c:pt idx="2787">
                  <c:v>27864.37</c:v>
                </c:pt>
                <c:pt idx="2788">
                  <c:v>27874.37</c:v>
                </c:pt>
                <c:pt idx="2789">
                  <c:v>27884.37</c:v>
                </c:pt>
                <c:pt idx="2790">
                  <c:v>27894.37</c:v>
                </c:pt>
                <c:pt idx="2791">
                  <c:v>27904.36</c:v>
                </c:pt>
                <c:pt idx="2792">
                  <c:v>27914.36</c:v>
                </c:pt>
                <c:pt idx="2793">
                  <c:v>27924.35</c:v>
                </c:pt>
                <c:pt idx="2794">
                  <c:v>27934.35</c:v>
                </c:pt>
                <c:pt idx="2795">
                  <c:v>27944.35</c:v>
                </c:pt>
                <c:pt idx="2796">
                  <c:v>27954.35</c:v>
                </c:pt>
                <c:pt idx="2797">
                  <c:v>27964.35</c:v>
                </c:pt>
                <c:pt idx="2798">
                  <c:v>27974.35</c:v>
                </c:pt>
                <c:pt idx="2799">
                  <c:v>27984.35</c:v>
                </c:pt>
                <c:pt idx="2800">
                  <c:v>27994.34</c:v>
                </c:pt>
                <c:pt idx="2801">
                  <c:v>28004.34</c:v>
                </c:pt>
                <c:pt idx="2802">
                  <c:v>28014.34</c:v>
                </c:pt>
                <c:pt idx="2803">
                  <c:v>28024.33</c:v>
                </c:pt>
                <c:pt idx="2804">
                  <c:v>28034.33</c:v>
                </c:pt>
                <c:pt idx="2805">
                  <c:v>28044.33</c:v>
                </c:pt>
                <c:pt idx="2806">
                  <c:v>28054.33</c:v>
                </c:pt>
                <c:pt idx="2807">
                  <c:v>28064.33</c:v>
                </c:pt>
                <c:pt idx="2808">
                  <c:v>28074.33</c:v>
                </c:pt>
                <c:pt idx="2809">
                  <c:v>28084.32</c:v>
                </c:pt>
                <c:pt idx="2810">
                  <c:v>28094.32</c:v>
                </c:pt>
                <c:pt idx="2811">
                  <c:v>28104.32</c:v>
                </c:pt>
                <c:pt idx="2812">
                  <c:v>28114.32</c:v>
                </c:pt>
                <c:pt idx="2813">
                  <c:v>28124.31</c:v>
                </c:pt>
                <c:pt idx="2814">
                  <c:v>28134.31</c:v>
                </c:pt>
                <c:pt idx="2815">
                  <c:v>28144.31</c:v>
                </c:pt>
                <c:pt idx="2816">
                  <c:v>28154.31</c:v>
                </c:pt>
                <c:pt idx="2817">
                  <c:v>28164.31</c:v>
                </c:pt>
                <c:pt idx="2818">
                  <c:v>28174.31</c:v>
                </c:pt>
                <c:pt idx="2819">
                  <c:v>28184.3</c:v>
                </c:pt>
                <c:pt idx="2820">
                  <c:v>28194.3</c:v>
                </c:pt>
                <c:pt idx="2821">
                  <c:v>28204.3</c:v>
                </c:pt>
                <c:pt idx="2822">
                  <c:v>28214.3</c:v>
                </c:pt>
                <c:pt idx="2823">
                  <c:v>28224.29</c:v>
                </c:pt>
                <c:pt idx="2824">
                  <c:v>28234.29</c:v>
                </c:pt>
                <c:pt idx="2825">
                  <c:v>28244.29</c:v>
                </c:pt>
                <c:pt idx="2826">
                  <c:v>28254.29</c:v>
                </c:pt>
                <c:pt idx="2827">
                  <c:v>28264.29</c:v>
                </c:pt>
                <c:pt idx="2828">
                  <c:v>28274.29</c:v>
                </c:pt>
                <c:pt idx="2829">
                  <c:v>28284.28</c:v>
                </c:pt>
                <c:pt idx="2830">
                  <c:v>28294.28</c:v>
                </c:pt>
                <c:pt idx="2831">
                  <c:v>28304.28</c:v>
                </c:pt>
                <c:pt idx="2832">
                  <c:v>28314.28</c:v>
                </c:pt>
                <c:pt idx="2833">
                  <c:v>28324.28</c:v>
                </c:pt>
                <c:pt idx="2834">
                  <c:v>28334.28</c:v>
                </c:pt>
                <c:pt idx="2835">
                  <c:v>28344.28</c:v>
                </c:pt>
                <c:pt idx="2836">
                  <c:v>28354.28</c:v>
                </c:pt>
                <c:pt idx="2837">
                  <c:v>28364.27</c:v>
                </c:pt>
                <c:pt idx="2838">
                  <c:v>28374.27</c:v>
                </c:pt>
                <c:pt idx="2839">
                  <c:v>28384.26</c:v>
                </c:pt>
                <c:pt idx="2840">
                  <c:v>28394.26</c:v>
                </c:pt>
                <c:pt idx="2841">
                  <c:v>28404.26</c:v>
                </c:pt>
                <c:pt idx="2842">
                  <c:v>28414.26</c:v>
                </c:pt>
                <c:pt idx="2843">
                  <c:v>28424.26</c:v>
                </c:pt>
                <c:pt idx="2844">
                  <c:v>28434.26</c:v>
                </c:pt>
                <c:pt idx="2845">
                  <c:v>28444.26</c:v>
                </c:pt>
                <c:pt idx="2846">
                  <c:v>28454.25</c:v>
                </c:pt>
                <c:pt idx="2847">
                  <c:v>28464.25</c:v>
                </c:pt>
                <c:pt idx="2848">
                  <c:v>28474.25</c:v>
                </c:pt>
                <c:pt idx="2849">
                  <c:v>28484.240000000002</c:v>
                </c:pt>
                <c:pt idx="2850">
                  <c:v>28494.240000000002</c:v>
                </c:pt>
                <c:pt idx="2851">
                  <c:v>28504.240000000002</c:v>
                </c:pt>
                <c:pt idx="2852">
                  <c:v>28514.240000000002</c:v>
                </c:pt>
                <c:pt idx="2853">
                  <c:v>28524.240000000002</c:v>
                </c:pt>
                <c:pt idx="2854">
                  <c:v>28534.240000000002</c:v>
                </c:pt>
                <c:pt idx="2855">
                  <c:v>28544.23</c:v>
                </c:pt>
                <c:pt idx="2856">
                  <c:v>28554.23</c:v>
                </c:pt>
                <c:pt idx="2857">
                  <c:v>28564.23</c:v>
                </c:pt>
                <c:pt idx="2858">
                  <c:v>28574.23</c:v>
                </c:pt>
                <c:pt idx="2859">
                  <c:v>28584.22</c:v>
                </c:pt>
                <c:pt idx="2860">
                  <c:v>28594.22</c:v>
                </c:pt>
                <c:pt idx="2861">
                  <c:v>28604.22</c:v>
                </c:pt>
                <c:pt idx="2862">
                  <c:v>28614.22</c:v>
                </c:pt>
                <c:pt idx="2863">
                  <c:v>28624.22</c:v>
                </c:pt>
                <c:pt idx="2864">
                  <c:v>28634.22</c:v>
                </c:pt>
                <c:pt idx="2865">
                  <c:v>28644.21</c:v>
                </c:pt>
                <c:pt idx="2866">
                  <c:v>28654.21</c:v>
                </c:pt>
                <c:pt idx="2867">
                  <c:v>28664.21</c:v>
                </c:pt>
                <c:pt idx="2868">
                  <c:v>28674.21</c:v>
                </c:pt>
                <c:pt idx="2869">
                  <c:v>28684.21</c:v>
                </c:pt>
                <c:pt idx="2870">
                  <c:v>28694.2</c:v>
                </c:pt>
                <c:pt idx="2871">
                  <c:v>28704.2</c:v>
                </c:pt>
                <c:pt idx="2872">
                  <c:v>28714.2</c:v>
                </c:pt>
                <c:pt idx="2873">
                  <c:v>28724.2</c:v>
                </c:pt>
                <c:pt idx="2874">
                  <c:v>28734.2</c:v>
                </c:pt>
                <c:pt idx="2875">
                  <c:v>28744.19</c:v>
                </c:pt>
                <c:pt idx="2876">
                  <c:v>28754.19</c:v>
                </c:pt>
                <c:pt idx="2877">
                  <c:v>28764.19</c:v>
                </c:pt>
                <c:pt idx="2878">
                  <c:v>28774.19</c:v>
                </c:pt>
                <c:pt idx="2879">
                  <c:v>28784.19</c:v>
                </c:pt>
                <c:pt idx="2880">
                  <c:v>28794.19</c:v>
                </c:pt>
                <c:pt idx="2881">
                  <c:v>28804.19</c:v>
                </c:pt>
                <c:pt idx="2882">
                  <c:v>28814.19</c:v>
                </c:pt>
                <c:pt idx="2883">
                  <c:v>28824.19</c:v>
                </c:pt>
                <c:pt idx="2884">
                  <c:v>28834.18</c:v>
                </c:pt>
                <c:pt idx="2885">
                  <c:v>28844.17</c:v>
                </c:pt>
                <c:pt idx="2886">
                  <c:v>28854.17</c:v>
                </c:pt>
                <c:pt idx="2887">
                  <c:v>28864.17</c:v>
                </c:pt>
                <c:pt idx="2888">
                  <c:v>28874.17</c:v>
                </c:pt>
                <c:pt idx="2889">
                  <c:v>28884.17</c:v>
                </c:pt>
                <c:pt idx="2890">
                  <c:v>28894.17</c:v>
                </c:pt>
                <c:pt idx="2891">
                  <c:v>28904.17</c:v>
                </c:pt>
                <c:pt idx="2892">
                  <c:v>28914.16</c:v>
                </c:pt>
                <c:pt idx="2893">
                  <c:v>28924.16</c:v>
                </c:pt>
                <c:pt idx="2894">
                  <c:v>28934.16</c:v>
                </c:pt>
                <c:pt idx="2895">
                  <c:v>28944.15</c:v>
                </c:pt>
                <c:pt idx="2896">
                  <c:v>28954.15</c:v>
                </c:pt>
                <c:pt idx="2897">
                  <c:v>28964.15</c:v>
                </c:pt>
                <c:pt idx="2898">
                  <c:v>28974.15</c:v>
                </c:pt>
                <c:pt idx="2899">
                  <c:v>28984.15</c:v>
                </c:pt>
                <c:pt idx="2900">
                  <c:v>28994.15</c:v>
                </c:pt>
                <c:pt idx="2901">
                  <c:v>29004.14</c:v>
                </c:pt>
                <c:pt idx="2902">
                  <c:v>29014.14</c:v>
                </c:pt>
                <c:pt idx="2903">
                  <c:v>29024.14</c:v>
                </c:pt>
                <c:pt idx="2904">
                  <c:v>29034.14</c:v>
                </c:pt>
                <c:pt idx="2905">
                  <c:v>29044.14</c:v>
                </c:pt>
                <c:pt idx="2906">
                  <c:v>29054.13</c:v>
                </c:pt>
                <c:pt idx="2907">
                  <c:v>29064.13</c:v>
                </c:pt>
                <c:pt idx="2908">
                  <c:v>29074.13</c:v>
                </c:pt>
                <c:pt idx="2909">
                  <c:v>29084.13</c:v>
                </c:pt>
                <c:pt idx="2910">
                  <c:v>29094.13</c:v>
                </c:pt>
                <c:pt idx="2911">
                  <c:v>29104.12</c:v>
                </c:pt>
                <c:pt idx="2912">
                  <c:v>29114.12</c:v>
                </c:pt>
                <c:pt idx="2913">
                  <c:v>29124.12</c:v>
                </c:pt>
                <c:pt idx="2914">
                  <c:v>29134.12</c:v>
                </c:pt>
                <c:pt idx="2915">
                  <c:v>29144.12</c:v>
                </c:pt>
                <c:pt idx="2916">
                  <c:v>29154.12</c:v>
                </c:pt>
                <c:pt idx="2917">
                  <c:v>29164.12</c:v>
                </c:pt>
                <c:pt idx="2918">
                  <c:v>29174.11</c:v>
                </c:pt>
                <c:pt idx="2919">
                  <c:v>29184.11</c:v>
                </c:pt>
                <c:pt idx="2920">
                  <c:v>29194.11</c:v>
                </c:pt>
                <c:pt idx="2921">
                  <c:v>29204.1</c:v>
                </c:pt>
                <c:pt idx="2922">
                  <c:v>29214.11</c:v>
                </c:pt>
                <c:pt idx="2923">
                  <c:v>29224.11</c:v>
                </c:pt>
                <c:pt idx="2924">
                  <c:v>29234.11</c:v>
                </c:pt>
                <c:pt idx="2925">
                  <c:v>29244.1</c:v>
                </c:pt>
                <c:pt idx="2926">
                  <c:v>29254.1</c:v>
                </c:pt>
                <c:pt idx="2927">
                  <c:v>29264.1</c:v>
                </c:pt>
                <c:pt idx="2928">
                  <c:v>29274.09</c:v>
                </c:pt>
                <c:pt idx="2929">
                  <c:v>29284.09</c:v>
                </c:pt>
                <c:pt idx="2930">
                  <c:v>29294.09</c:v>
                </c:pt>
                <c:pt idx="2931">
                  <c:v>29304.080000000002</c:v>
                </c:pt>
                <c:pt idx="2932">
                  <c:v>29314.080000000002</c:v>
                </c:pt>
                <c:pt idx="2933">
                  <c:v>29324.080000000002</c:v>
                </c:pt>
                <c:pt idx="2934">
                  <c:v>29334.080000000002</c:v>
                </c:pt>
                <c:pt idx="2935">
                  <c:v>29344.080000000002</c:v>
                </c:pt>
                <c:pt idx="2936">
                  <c:v>29354.080000000002</c:v>
                </c:pt>
                <c:pt idx="2937">
                  <c:v>29364.080000000002</c:v>
                </c:pt>
                <c:pt idx="2938">
                  <c:v>29374.07</c:v>
                </c:pt>
                <c:pt idx="2939">
                  <c:v>29384.07</c:v>
                </c:pt>
                <c:pt idx="2940">
                  <c:v>29394.07</c:v>
                </c:pt>
                <c:pt idx="2941">
                  <c:v>29404.06</c:v>
                </c:pt>
                <c:pt idx="2942">
                  <c:v>29414.06</c:v>
                </c:pt>
                <c:pt idx="2943">
                  <c:v>29424.06</c:v>
                </c:pt>
                <c:pt idx="2944">
                  <c:v>29434.06</c:v>
                </c:pt>
                <c:pt idx="2945">
                  <c:v>29444.06</c:v>
                </c:pt>
                <c:pt idx="2946">
                  <c:v>29454.06</c:v>
                </c:pt>
                <c:pt idx="2947">
                  <c:v>29464.06</c:v>
                </c:pt>
                <c:pt idx="2948">
                  <c:v>29474.05</c:v>
                </c:pt>
                <c:pt idx="2949">
                  <c:v>29484.05</c:v>
                </c:pt>
                <c:pt idx="2950">
                  <c:v>29494.05</c:v>
                </c:pt>
                <c:pt idx="2951">
                  <c:v>29504.05</c:v>
                </c:pt>
                <c:pt idx="2952">
                  <c:v>29514.04</c:v>
                </c:pt>
                <c:pt idx="2953">
                  <c:v>29524.04</c:v>
                </c:pt>
                <c:pt idx="2954">
                  <c:v>29534.04</c:v>
                </c:pt>
                <c:pt idx="2955">
                  <c:v>29544.04</c:v>
                </c:pt>
                <c:pt idx="2956">
                  <c:v>29554.04</c:v>
                </c:pt>
                <c:pt idx="2957">
                  <c:v>29564.03</c:v>
                </c:pt>
                <c:pt idx="2958">
                  <c:v>29574.03</c:v>
                </c:pt>
                <c:pt idx="2959">
                  <c:v>29584.03</c:v>
                </c:pt>
                <c:pt idx="2960">
                  <c:v>29594.03</c:v>
                </c:pt>
                <c:pt idx="2961">
                  <c:v>29604.03</c:v>
                </c:pt>
                <c:pt idx="2962">
                  <c:v>29614.03</c:v>
                </c:pt>
                <c:pt idx="2963">
                  <c:v>29624.03</c:v>
                </c:pt>
                <c:pt idx="2964">
                  <c:v>29634.02</c:v>
                </c:pt>
                <c:pt idx="2965">
                  <c:v>29644.02</c:v>
                </c:pt>
                <c:pt idx="2966">
                  <c:v>29654.02</c:v>
                </c:pt>
                <c:pt idx="2967">
                  <c:v>29664.02</c:v>
                </c:pt>
                <c:pt idx="2968">
                  <c:v>29674.02</c:v>
                </c:pt>
                <c:pt idx="2969">
                  <c:v>29684.02</c:v>
                </c:pt>
                <c:pt idx="2970">
                  <c:v>29694.02</c:v>
                </c:pt>
                <c:pt idx="2971">
                  <c:v>29704.01</c:v>
                </c:pt>
                <c:pt idx="2972">
                  <c:v>29714.01</c:v>
                </c:pt>
                <c:pt idx="2973">
                  <c:v>29724.01</c:v>
                </c:pt>
                <c:pt idx="2974">
                  <c:v>29734</c:v>
                </c:pt>
                <c:pt idx="2975">
                  <c:v>29744</c:v>
                </c:pt>
                <c:pt idx="2976">
                  <c:v>29754</c:v>
                </c:pt>
                <c:pt idx="2977">
                  <c:v>29763.99</c:v>
                </c:pt>
                <c:pt idx="2978">
                  <c:v>29773.99</c:v>
                </c:pt>
                <c:pt idx="2979">
                  <c:v>29783.99</c:v>
                </c:pt>
                <c:pt idx="2980">
                  <c:v>29793.99</c:v>
                </c:pt>
                <c:pt idx="2981">
                  <c:v>29803.99</c:v>
                </c:pt>
                <c:pt idx="2982">
                  <c:v>29813.99</c:v>
                </c:pt>
                <c:pt idx="2983">
                  <c:v>29823.99</c:v>
                </c:pt>
                <c:pt idx="2984">
                  <c:v>29833.98</c:v>
                </c:pt>
                <c:pt idx="2985">
                  <c:v>29843.98</c:v>
                </c:pt>
                <c:pt idx="2986">
                  <c:v>29853.98</c:v>
                </c:pt>
                <c:pt idx="2987">
                  <c:v>29863.98</c:v>
                </c:pt>
                <c:pt idx="2988">
                  <c:v>29873.98</c:v>
                </c:pt>
                <c:pt idx="2989">
                  <c:v>29883.97</c:v>
                </c:pt>
                <c:pt idx="2990">
                  <c:v>29893.97</c:v>
                </c:pt>
                <c:pt idx="2991">
                  <c:v>29903.97</c:v>
                </c:pt>
                <c:pt idx="2992">
                  <c:v>29913.97</c:v>
                </c:pt>
                <c:pt idx="2993">
                  <c:v>29923.97</c:v>
                </c:pt>
                <c:pt idx="2994">
                  <c:v>29933.96</c:v>
                </c:pt>
                <c:pt idx="2995">
                  <c:v>29943.96</c:v>
                </c:pt>
                <c:pt idx="2996">
                  <c:v>29953.96</c:v>
                </c:pt>
                <c:pt idx="2997">
                  <c:v>29963.96</c:v>
                </c:pt>
                <c:pt idx="2998">
                  <c:v>29973.96</c:v>
                </c:pt>
                <c:pt idx="2999">
                  <c:v>29983.96</c:v>
                </c:pt>
                <c:pt idx="3000">
                  <c:v>29993.95</c:v>
                </c:pt>
                <c:pt idx="3001">
                  <c:v>30003.95</c:v>
                </c:pt>
                <c:pt idx="3002">
                  <c:v>30013.95</c:v>
                </c:pt>
                <c:pt idx="3003">
                  <c:v>30023.94</c:v>
                </c:pt>
                <c:pt idx="3004">
                  <c:v>30033.94</c:v>
                </c:pt>
                <c:pt idx="3005">
                  <c:v>30043.94</c:v>
                </c:pt>
                <c:pt idx="3006">
                  <c:v>30053.94</c:v>
                </c:pt>
                <c:pt idx="3007">
                  <c:v>30063.94</c:v>
                </c:pt>
                <c:pt idx="3008">
                  <c:v>30073.94</c:v>
                </c:pt>
                <c:pt idx="3009">
                  <c:v>30083.94</c:v>
                </c:pt>
                <c:pt idx="3010">
                  <c:v>30093.93</c:v>
                </c:pt>
                <c:pt idx="3011">
                  <c:v>30103.93</c:v>
                </c:pt>
                <c:pt idx="3012">
                  <c:v>30113.93</c:v>
                </c:pt>
                <c:pt idx="3013">
                  <c:v>30123.919999999998</c:v>
                </c:pt>
                <c:pt idx="3014">
                  <c:v>30133.93</c:v>
                </c:pt>
                <c:pt idx="3015">
                  <c:v>30143.93</c:v>
                </c:pt>
                <c:pt idx="3016">
                  <c:v>30153.919999999998</c:v>
                </c:pt>
                <c:pt idx="3017">
                  <c:v>30163.919999999998</c:v>
                </c:pt>
                <c:pt idx="3018">
                  <c:v>30173.919999999998</c:v>
                </c:pt>
                <c:pt idx="3019">
                  <c:v>30183.919999999998</c:v>
                </c:pt>
                <c:pt idx="3020">
                  <c:v>30193.91</c:v>
                </c:pt>
                <c:pt idx="3021">
                  <c:v>30203.91</c:v>
                </c:pt>
                <c:pt idx="3022">
                  <c:v>30213.91</c:v>
                </c:pt>
                <c:pt idx="3023">
                  <c:v>30223.91</c:v>
                </c:pt>
                <c:pt idx="3024">
                  <c:v>30233.91</c:v>
                </c:pt>
                <c:pt idx="3025">
                  <c:v>30243.9</c:v>
                </c:pt>
                <c:pt idx="3026">
                  <c:v>30253.9</c:v>
                </c:pt>
                <c:pt idx="3027">
                  <c:v>30263.9</c:v>
                </c:pt>
                <c:pt idx="3028">
                  <c:v>30273.9</c:v>
                </c:pt>
                <c:pt idx="3029">
                  <c:v>30283.9</c:v>
                </c:pt>
                <c:pt idx="3030">
                  <c:v>30293.89</c:v>
                </c:pt>
                <c:pt idx="3031">
                  <c:v>30303.89</c:v>
                </c:pt>
                <c:pt idx="3032">
                  <c:v>30313.89</c:v>
                </c:pt>
                <c:pt idx="3033">
                  <c:v>30323.89</c:v>
                </c:pt>
                <c:pt idx="3034">
                  <c:v>30333.89</c:v>
                </c:pt>
                <c:pt idx="3035">
                  <c:v>30343.88</c:v>
                </c:pt>
                <c:pt idx="3036">
                  <c:v>30353.88</c:v>
                </c:pt>
                <c:pt idx="3037">
                  <c:v>30363.88</c:v>
                </c:pt>
                <c:pt idx="3038">
                  <c:v>30373.88</c:v>
                </c:pt>
                <c:pt idx="3039">
                  <c:v>30383.88</c:v>
                </c:pt>
                <c:pt idx="3040">
                  <c:v>30393.87</c:v>
                </c:pt>
                <c:pt idx="3041">
                  <c:v>30403.87</c:v>
                </c:pt>
                <c:pt idx="3042">
                  <c:v>30413.87</c:v>
                </c:pt>
                <c:pt idx="3043">
                  <c:v>30423.87</c:v>
                </c:pt>
                <c:pt idx="3044">
                  <c:v>30433.87</c:v>
                </c:pt>
                <c:pt idx="3045">
                  <c:v>30443.87</c:v>
                </c:pt>
                <c:pt idx="3046">
                  <c:v>30453.86</c:v>
                </c:pt>
                <c:pt idx="3047">
                  <c:v>30463.86</c:v>
                </c:pt>
                <c:pt idx="3048">
                  <c:v>30473.86</c:v>
                </c:pt>
                <c:pt idx="3049">
                  <c:v>30483.86</c:v>
                </c:pt>
                <c:pt idx="3050">
                  <c:v>30493.85</c:v>
                </c:pt>
                <c:pt idx="3051">
                  <c:v>30503.85</c:v>
                </c:pt>
                <c:pt idx="3052">
                  <c:v>30513.85</c:v>
                </c:pt>
                <c:pt idx="3053">
                  <c:v>30523.85</c:v>
                </c:pt>
                <c:pt idx="3054">
                  <c:v>30533.85</c:v>
                </c:pt>
                <c:pt idx="3055">
                  <c:v>30543.85</c:v>
                </c:pt>
                <c:pt idx="3056">
                  <c:v>30553.85</c:v>
                </c:pt>
                <c:pt idx="3057">
                  <c:v>30563.85</c:v>
                </c:pt>
                <c:pt idx="3058">
                  <c:v>30573.85</c:v>
                </c:pt>
                <c:pt idx="3059">
                  <c:v>30583.84</c:v>
                </c:pt>
                <c:pt idx="3060">
                  <c:v>30593.84</c:v>
                </c:pt>
                <c:pt idx="3061">
                  <c:v>30603.83</c:v>
                </c:pt>
                <c:pt idx="3062">
                  <c:v>30613.83</c:v>
                </c:pt>
                <c:pt idx="3063">
                  <c:v>30623.83</c:v>
                </c:pt>
                <c:pt idx="3064">
                  <c:v>30633.83</c:v>
                </c:pt>
                <c:pt idx="3065">
                  <c:v>30643.83</c:v>
                </c:pt>
                <c:pt idx="3066">
                  <c:v>30653.82</c:v>
                </c:pt>
                <c:pt idx="3067">
                  <c:v>30663.82</c:v>
                </c:pt>
                <c:pt idx="3068">
                  <c:v>30673.82</c:v>
                </c:pt>
                <c:pt idx="3069">
                  <c:v>30683.82</c:v>
                </c:pt>
                <c:pt idx="3070">
                  <c:v>30693.82</c:v>
                </c:pt>
                <c:pt idx="3071">
                  <c:v>30703.81</c:v>
                </c:pt>
                <c:pt idx="3072">
                  <c:v>30713.81</c:v>
                </c:pt>
                <c:pt idx="3073">
                  <c:v>30723.81</c:v>
                </c:pt>
                <c:pt idx="3074">
                  <c:v>30733.81</c:v>
                </c:pt>
                <c:pt idx="3075">
                  <c:v>30743.81</c:v>
                </c:pt>
                <c:pt idx="3076">
                  <c:v>30753.8</c:v>
                </c:pt>
                <c:pt idx="3077">
                  <c:v>30763.8</c:v>
                </c:pt>
                <c:pt idx="3078">
                  <c:v>30773.8</c:v>
                </c:pt>
                <c:pt idx="3079">
                  <c:v>30783.8</c:v>
                </c:pt>
                <c:pt idx="3080">
                  <c:v>30793.8</c:v>
                </c:pt>
                <c:pt idx="3081">
                  <c:v>30803.79</c:v>
                </c:pt>
                <c:pt idx="3082">
                  <c:v>30813.79</c:v>
                </c:pt>
                <c:pt idx="3083">
                  <c:v>30823.79</c:v>
                </c:pt>
                <c:pt idx="3084">
                  <c:v>30833.79</c:v>
                </c:pt>
                <c:pt idx="3085">
                  <c:v>30843.79</c:v>
                </c:pt>
                <c:pt idx="3086">
                  <c:v>30853.78</c:v>
                </c:pt>
                <c:pt idx="3087">
                  <c:v>30863.78</c:v>
                </c:pt>
                <c:pt idx="3088">
                  <c:v>30873.78</c:v>
                </c:pt>
                <c:pt idx="3089">
                  <c:v>30883.78</c:v>
                </c:pt>
                <c:pt idx="3090">
                  <c:v>30893.78</c:v>
                </c:pt>
                <c:pt idx="3091">
                  <c:v>30903.78</c:v>
                </c:pt>
                <c:pt idx="3092">
                  <c:v>30913.78</c:v>
                </c:pt>
                <c:pt idx="3093">
                  <c:v>30923.77</c:v>
                </c:pt>
                <c:pt idx="3094">
                  <c:v>30933.77</c:v>
                </c:pt>
                <c:pt idx="3095">
                  <c:v>30943.77</c:v>
                </c:pt>
                <c:pt idx="3096">
                  <c:v>30953.759999999998</c:v>
                </c:pt>
                <c:pt idx="3097">
                  <c:v>30963.77</c:v>
                </c:pt>
                <c:pt idx="3098">
                  <c:v>30973.77</c:v>
                </c:pt>
                <c:pt idx="3099">
                  <c:v>30983.759999999998</c:v>
                </c:pt>
                <c:pt idx="3100">
                  <c:v>30993.759999999998</c:v>
                </c:pt>
                <c:pt idx="3101">
                  <c:v>31003.759999999998</c:v>
                </c:pt>
                <c:pt idx="3102">
                  <c:v>31013.759999999998</c:v>
                </c:pt>
                <c:pt idx="3103">
                  <c:v>31023.75</c:v>
                </c:pt>
                <c:pt idx="3104">
                  <c:v>31033.75</c:v>
                </c:pt>
                <c:pt idx="3105">
                  <c:v>31043.75</c:v>
                </c:pt>
                <c:pt idx="3106">
                  <c:v>31053.75</c:v>
                </c:pt>
                <c:pt idx="3107">
                  <c:v>31063.75</c:v>
                </c:pt>
                <c:pt idx="3108">
                  <c:v>31073.74</c:v>
                </c:pt>
                <c:pt idx="3109">
                  <c:v>31083.74</c:v>
                </c:pt>
                <c:pt idx="3110">
                  <c:v>31093.74</c:v>
                </c:pt>
                <c:pt idx="3111">
                  <c:v>31103.74</c:v>
                </c:pt>
                <c:pt idx="3112">
                  <c:v>31113.74</c:v>
                </c:pt>
                <c:pt idx="3113">
                  <c:v>31123.73</c:v>
                </c:pt>
                <c:pt idx="3114">
                  <c:v>31133.73</c:v>
                </c:pt>
                <c:pt idx="3115">
                  <c:v>31143.73</c:v>
                </c:pt>
                <c:pt idx="3116">
                  <c:v>31153.73</c:v>
                </c:pt>
                <c:pt idx="3117">
                  <c:v>31163.72</c:v>
                </c:pt>
                <c:pt idx="3118">
                  <c:v>31173.72</c:v>
                </c:pt>
                <c:pt idx="3119">
                  <c:v>31183.72</c:v>
                </c:pt>
                <c:pt idx="3120">
                  <c:v>31193.72</c:v>
                </c:pt>
                <c:pt idx="3121">
                  <c:v>31203.72</c:v>
                </c:pt>
                <c:pt idx="3122">
                  <c:v>31213.71</c:v>
                </c:pt>
                <c:pt idx="3123">
                  <c:v>31223.71</c:v>
                </c:pt>
                <c:pt idx="3124">
                  <c:v>31233.71</c:v>
                </c:pt>
                <c:pt idx="3125">
                  <c:v>31243.71</c:v>
                </c:pt>
                <c:pt idx="3126">
                  <c:v>31253.71</c:v>
                </c:pt>
                <c:pt idx="3127">
                  <c:v>31263.71</c:v>
                </c:pt>
                <c:pt idx="3128">
                  <c:v>31273.71</c:v>
                </c:pt>
                <c:pt idx="3129">
                  <c:v>31283.7</c:v>
                </c:pt>
                <c:pt idx="3130">
                  <c:v>31293.7</c:v>
                </c:pt>
                <c:pt idx="3131">
                  <c:v>31303.7</c:v>
                </c:pt>
                <c:pt idx="3132">
                  <c:v>31313.69</c:v>
                </c:pt>
                <c:pt idx="3133">
                  <c:v>31323.69</c:v>
                </c:pt>
                <c:pt idx="3134">
                  <c:v>31333.69</c:v>
                </c:pt>
                <c:pt idx="3135">
                  <c:v>31343.69</c:v>
                </c:pt>
                <c:pt idx="3136">
                  <c:v>31353.69</c:v>
                </c:pt>
                <c:pt idx="3137">
                  <c:v>31363.69</c:v>
                </c:pt>
                <c:pt idx="3138">
                  <c:v>31373.69</c:v>
                </c:pt>
                <c:pt idx="3139">
                  <c:v>31383.69</c:v>
                </c:pt>
                <c:pt idx="3140">
                  <c:v>31393.69</c:v>
                </c:pt>
                <c:pt idx="3141">
                  <c:v>31403.68</c:v>
                </c:pt>
                <c:pt idx="3142">
                  <c:v>31413.68</c:v>
                </c:pt>
                <c:pt idx="3143">
                  <c:v>31423.68</c:v>
                </c:pt>
                <c:pt idx="3144">
                  <c:v>31433.67</c:v>
                </c:pt>
                <c:pt idx="3145">
                  <c:v>31443.67</c:v>
                </c:pt>
                <c:pt idx="3146">
                  <c:v>31453.67</c:v>
                </c:pt>
                <c:pt idx="3147">
                  <c:v>31463.67</c:v>
                </c:pt>
                <c:pt idx="3148">
                  <c:v>31473.67</c:v>
                </c:pt>
                <c:pt idx="3149">
                  <c:v>31483.66</c:v>
                </c:pt>
                <c:pt idx="3150">
                  <c:v>31493.66</c:v>
                </c:pt>
                <c:pt idx="3151">
                  <c:v>31503.66</c:v>
                </c:pt>
                <c:pt idx="3152">
                  <c:v>31513.66</c:v>
                </c:pt>
                <c:pt idx="3153">
                  <c:v>31523.66</c:v>
                </c:pt>
                <c:pt idx="3154">
                  <c:v>31533.65</c:v>
                </c:pt>
                <c:pt idx="3155">
                  <c:v>31543.65</c:v>
                </c:pt>
                <c:pt idx="3156">
                  <c:v>31553.65</c:v>
                </c:pt>
                <c:pt idx="3157">
                  <c:v>31563.65</c:v>
                </c:pt>
                <c:pt idx="3158">
                  <c:v>31573.65</c:v>
                </c:pt>
                <c:pt idx="3159">
                  <c:v>31583.64</c:v>
                </c:pt>
                <c:pt idx="3160">
                  <c:v>31593.64</c:v>
                </c:pt>
                <c:pt idx="3161">
                  <c:v>31603.64</c:v>
                </c:pt>
                <c:pt idx="3162">
                  <c:v>31613.64</c:v>
                </c:pt>
                <c:pt idx="3163">
                  <c:v>31623.64</c:v>
                </c:pt>
                <c:pt idx="3164">
                  <c:v>31633.63</c:v>
                </c:pt>
                <c:pt idx="3165">
                  <c:v>31643.63</c:v>
                </c:pt>
                <c:pt idx="3166">
                  <c:v>31653.63</c:v>
                </c:pt>
                <c:pt idx="3167">
                  <c:v>31663.63</c:v>
                </c:pt>
                <c:pt idx="3168">
                  <c:v>31673.63</c:v>
                </c:pt>
                <c:pt idx="3169">
                  <c:v>31683.62</c:v>
                </c:pt>
                <c:pt idx="3170">
                  <c:v>31693.62</c:v>
                </c:pt>
                <c:pt idx="3171">
                  <c:v>31703.62</c:v>
                </c:pt>
                <c:pt idx="3172">
                  <c:v>31713.62</c:v>
                </c:pt>
                <c:pt idx="3173">
                  <c:v>31723.62</c:v>
                </c:pt>
                <c:pt idx="3174">
                  <c:v>31733.62</c:v>
                </c:pt>
                <c:pt idx="3175">
                  <c:v>31743.61</c:v>
                </c:pt>
                <c:pt idx="3176">
                  <c:v>31753.61</c:v>
                </c:pt>
                <c:pt idx="3177">
                  <c:v>31763.61</c:v>
                </c:pt>
                <c:pt idx="3178">
                  <c:v>31773.61</c:v>
                </c:pt>
                <c:pt idx="3179">
                  <c:v>31783.61</c:v>
                </c:pt>
                <c:pt idx="3180">
                  <c:v>31793.61</c:v>
                </c:pt>
                <c:pt idx="3181">
                  <c:v>31803.61</c:v>
                </c:pt>
                <c:pt idx="3182">
                  <c:v>31813.61</c:v>
                </c:pt>
                <c:pt idx="3183">
                  <c:v>31823.599999999999</c:v>
                </c:pt>
                <c:pt idx="3184">
                  <c:v>31833.599999999999</c:v>
                </c:pt>
                <c:pt idx="3185">
                  <c:v>31843.59</c:v>
                </c:pt>
                <c:pt idx="3186">
                  <c:v>31853.59</c:v>
                </c:pt>
                <c:pt idx="3187">
                  <c:v>31863.59</c:v>
                </c:pt>
                <c:pt idx="3188">
                  <c:v>31873.59</c:v>
                </c:pt>
                <c:pt idx="3189">
                  <c:v>31883.59</c:v>
                </c:pt>
                <c:pt idx="3190">
                  <c:v>31893.58</c:v>
                </c:pt>
                <c:pt idx="3191">
                  <c:v>31903.58</c:v>
                </c:pt>
                <c:pt idx="3192">
                  <c:v>31913.58</c:v>
                </c:pt>
                <c:pt idx="3193">
                  <c:v>31923.58</c:v>
                </c:pt>
                <c:pt idx="3194">
                  <c:v>31933.58</c:v>
                </c:pt>
                <c:pt idx="3195">
                  <c:v>31943.57</c:v>
                </c:pt>
                <c:pt idx="3196">
                  <c:v>31953.57</c:v>
                </c:pt>
                <c:pt idx="3197">
                  <c:v>31963.57</c:v>
                </c:pt>
                <c:pt idx="3198">
                  <c:v>31973.57</c:v>
                </c:pt>
                <c:pt idx="3199">
                  <c:v>31983.57</c:v>
                </c:pt>
                <c:pt idx="3200">
                  <c:v>31993.56</c:v>
                </c:pt>
                <c:pt idx="3201">
                  <c:v>32003.56</c:v>
                </c:pt>
                <c:pt idx="3202">
                  <c:v>32013.56</c:v>
                </c:pt>
                <c:pt idx="3203">
                  <c:v>32023.56</c:v>
                </c:pt>
                <c:pt idx="3204">
                  <c:v>32033.56</c:v>
                </c:pt>
                <c:pt idx="3205">
                  <c:v>32043.55</c:v>
                </c:pt>
                <c:pt idx="3206">
                  <c:v>32053.55</c:v>
                </c:pt>
                <c:pt idx="3207">
                  <c:v>32063.55</c:v>
                </c:pt>
                <c:pt idx="3208">
                  <c:v>32073.55</c:v>
                </c:pt>
                <c:pt idx="3209">
                  <c:v>32083.55</c:v>
                </c:pt>
                <c:pt idx="3210">
                  <c:v>32093.54</c:v>
                </c:pt>
                <c:pt idx="3211">
                  <c:v>32103.54</c:v>
                </c:pt>
                <c:pt idx="3212">
                  <c:v>32113.54</c:v>
                </c:pt>
                <c:pt idx="3213">
                  <c:v>32123.54</c:v>
                </c:pt>
                <c:pt idx="3214">
                  <c:v>32133.54</c:v>
                </c:pt>
                <c:pt idx="3215">
                  <c:v>32143.54</c:v>
                </c:pt>
                <c:pt idx="3216">
                  <c:v>32153.54</c:v>
                </c:pt>
                <c:pt idx="3217">
                  <c:v>32163.53</c:v>
                </c:pt>
                <c:pt idx="3218">
                  <c:v>32173.53</c:v>
                </c:pt>
                <c:pt idx="3219">
                  <c:v>32183.53</c:v>
                </c:pt>
                <c:pt idx="3220">
                  <c:v>32193.53</c:v>
                </c:pt>
                <c:pt idx="3221">
                  <c:v>32203.53</c:v>
                </c:pt>
                <c:pt idx="3222">
                  <c:v>32213.52</c:v>
                </c:pt>
                <c:pt idx="3223">
                  <c:v>32223.52</c:v>
                </c:pt>
                <c:pt idx="3224">
                  <c:v>32233.52</c:v>
                </c:pt>
                <c:pt idx="3225">
                  <c:v>32243.52</c:v>
                </c:pt>
                <c:pt idx="3226">
                  <c:v>32253.52</c:v>
                </c:pt>
                <c:pt idx="3227">
                  <c:v>32263.52</c:v>
                </c:pt>
                <c:pt idx="3228">
                  <c:v>32273.52</c:v>
                </c:pt>
                <c:pt idx="3229">
                  <c:v>32283.51</c:v>
                </c:pt>
                <c:pt idx="3230">
                  <c:v>32293.51</c:v>
                </c:pt>
                <c:pt idx="3231">
                  <c:v>32303.51</c:v>
                </c:pt>
                <c:pt idx="3232">
                  <c:v>32313.5</c:v>
                </c:pt>
                <c:pt idx="3233">
                  <c:v>32323.5</c:v>
                </c:pt>
                <c:pt idx="3234">
                  <c:v>32333.5</c:v>
                </c:pt>
                <c:pt idx="3235">
                  <c:v>32343.5</c:v>
                </c:pt>
                <c:pt idx="3236">
                  <c:v>32353.5</c:v>
                </c:pt>
                <c:pt idx="3237">
                  <c:v>32363.49</c:v>
                </c:pt>
                <c:pt idx="3238">
                  <c:v>32373.49</c:v>
                </c:pt>
                <c:pt idx="3239">
                  <c:v>32383.49</c:v>
                </c:pt>
                <c:pt idx="3240">
                  <c:v>32393.49</c:v>
                </c:pt>
                <c:pt idx="3241">
                  <c:v>32403.49</c:v>
                </c:pt>
                <c:pt idx="3242">
                  <c:v>32413.48</c:v>
                </c:pt>
                <c:pt idx="3243">
                  <c:v>32423.48</c:v>
                </c:pt>
                <c:pt idx="3244">
                  <c:v>32433.48</c:v>
                </c:pt>
                <c:pt idx="3245">
                  <c:v>32443.48</c:v>
                </c:pt>
                <c:pt idx="3246">
                  <c:v>32453.48</c:v>
                </c:pt>
                <c:pt idx="3247">
                  <c:v>32463.47</c:v>
                </c:pt>
                <c:pt idx="3248">
                  <c:v>32473.47</c:v>
                </c:pt>
                <c:pt idx="3249">
                  <c:v>32483.47</c:v>
                </c:pt>
                <c:pt idx="3250">
                  <c:v>32493.47</c:v>
                </c:pt>
                <c:pt idx="3251">
                  <c:v>32503.47</c:v>
                </c:pt>
                <c:pt idx="3252">
                  <c:v>32513.46</c:v>
                </c:pt>
                <c:pt idx="3253">
                  <c:v>32523.46</c:v>
                </c:pt>
                <c:pt idx="3254">
                  <c:v>32533.46</c:v>
                </c:pt>
                <c:pt idx="3255">
                  <c:v>32543.46</c:v>
                </c:pt>
                <c:pt idx="3256">
                  <c:v>32553.46</c:v>
                </c:pt>
                <c:pt idx="3257">
                  <c:v>32563.46</c:v>
                </c:pt>
                <c:pt idx="3258">
                  <c:v>32573.45</c:v>
                </c:pt>
                <c:pt idx="3259">
                  <c:v>32583.45</c:v>
                </c:pt>
                <c:pt idx="3260">
                  <c:v>32593.45</c:v>
                </c:pt>
                <c:pt idx="3261">
                  <c:v>32603.45</c:v>
                </c:pt>
                <c:pt idx="3262">
                  <c:v>32613.45</c:v>
                </c:pt>
                <c:pt idx="3263">
                  <c:v>32623.439999999999</c:v>
                </c:pt>
                <c:pt idx="3264">
                  <c:v>32633.439999999999</c:v>
                </c:pt>
                <c:pt idx="3265">
                  <c:v>32643.439999999999</c:v>
                </c:pt>
                <c:pt idx="3266">
                  <c:v>32653.439999999999</c:v>
                </c:pt>
                <c:pt idx="3267">
                  <c:v>32663.439999999999</c:v>
                </c:pt>
                <c:pt idx="3268">
                  <c:v>32673.43</c:v>
                </c:pt>
                <c:pt idx="3269">
                  <c:v>32683.43</c:v>
                </c:pt>
                <c:pt idx="3270">
                  <c:v>32693.43</c:v>
                </c:pt>
                <c:pt idx="3271">
                  <c:v>32703.43</c:v>
                </c:pt>
                <c:pt idx="3272">
                  <c:v>32713.43</c:v>
                </c:pt>
                <c:pt idx="3273">
                  <c:v>32723.43</c:v>
                </c:pt>
                <c:pt idx="3274">
                  <c:v>32733.43</c:v>
                </c:pt>
                <c:pt idx="3275">
                  <c:v>32743.43</c:v>
                </c:pt>
                <c:pt idx="3276">
                  <c:v>32753.42</c:v>
                </c:pt>
                <c:pt idx="3277">
                  <c:v>32763.42</c:v>
                </c:pt>
                <c:pt idx="3278">
                  <c:v>32773.410000000003</c:v>
                </c:pt>
                <c:pt idx="3279">
                  <c:v>32783.410000000003</c:v>
                </c:pt>
                <c:pt idx="3280">
                  <c:v>32793.410000000003</c:v>
                </c:pt>
                <c:pt idx="3281">
                  <c:v>32803.410000000003</c:v>
                </c:pt>
                <c:pt idx="3282">
                  <c:v>32813.410000000003</c:v>
                </c:pt>
                <c:pt idx="3283">
                  <c:v>32823.410000000003</c:v>
                </c:pt>
                <c:pt idx="3284">
                  <c:v>32833.410000000003</c:v>
                </c:pt>
                <c:pt idx="3285">
                  <c:v>32843.4</c:v>
                </c:pt>
                <c:pt idx="3286">
                  <c:v>32853.4</c:v>
                </c:pt>
                <c:pt idx="3287">
                  <c:v>32863.4</c:v>
                </c:pt>
                <c:pt idx="3288">
                  <c:v>32873.39</c:v>
                </c:pt>
                <c:pt idx="3289">
                  <c:v>32883.39</c:v>
                </c:pt>
                <c:pt idx="3290">
                  <c:v>32893.39</c:v>
                </c:pt>
                <c:pt idx="3291">
                  <c:v>32903.39</c:v>
                </c:pt>
                <c:pt idx="3292">
                  <c:v>32913.39</c:v>
                </c:pt>
                <c:pt idx="3293">
                  <c:v>32923.39</c:v>
                </c:pt>
                <c:pt idx="3294">
                  <c:v>32933.39</c:v>
                </c:pt>
                <c:pt idx="3295">
                  <c:v>32943.379999999997</c:v>
                </c:pt>
                <c:pt idx="3296">
                  <c:v>32953.379999999997</c:v>
                </c:pt>
                <c:pt idx="3297">
                  <c:v>32963.379999999997</c:v>
                </c:pt>
                <c:pt idx="3298">
                  <c:v>32973.379999999997</c:v>
                </c:pt>
                <c:pt idx="3299">
                  <c:v>32983.379999999997</c:v>
                </c:pt>
                <c:pt idx="3300">
                  <c:v>32993.379999999997</c:v>
                </c:pt>
                <c:pt idx="3301">
                  <c:v>33003.379999999997</c:v>
                </c:pt>
                <c:pt idx="3302">
                  <c:v>33013.370000000003</c:v>
                </c:pt>
                <c:pt idx="3303">
                  <c:v>33023.370000000003</c:v>
                </c:pt>
                <c:pt idx="3304">
                  <c:v>33033.370000000003</c:v>
                </c:pt>
                <c:pt idx="3305">
                  <c:v>33043.360000000001</c:v>
                </c:pt>
                <c:pt idx="3306">
                  <c:v>33053.360000000001</c:v>
                </c:pt>
                <c:pt idx="3307">
                  <c:v>33063.360000000001</c:v>
                </c:pt>
                <c:pt idx="3308">
                  <c:v>33073.360000000001</c:v>
                </c:pt>
                <c:pt idx="3309">
                  <c:v>33083.360000000001</c:v>
                </c:pt>
                <c:pt idx="3310">
                  <c:v>33093.360000000001</c:v>
                </c:pt>
                <c:pt idx="3311">
                  <c:v>33103.360000000001</c:v>
                </c:pt>
                <c:pt idx="3312">
                  <c:v>33113.35</c:v>
                </c:pt>
                <c:pt idx="3313">
                  <c:v>33123.35</c:v>
                </c:pt>
                <c:pt idx="3314">
                  <c:v>33133.35</c:v>
                </c:pt>
                <c:pt idx="3315">
                  <c:v>33143.339999999997</c:v>
                </c:pt>
                <c:pt idx="3316">
                  <c:v>33153.339999999997</c:v>
                </c:pt>
                <c:pt idx="3317">
                  <c:v>33163.339999999997</c:v>
                </c:pt>
                <c:pt idx="3318">
                  <c:v>33173.339999999997</c:v>
                </c:pt>
                <c:pt idx="3319">
                  <c:v>33183.339999999997</c:v>
                </c:pt>
                <c:pt idx="3320">
                  <c:v>33193.339999999997</c:v>
                </c:pt>
                <c:pt idx="3321">
                  <c:v>33203.339999999997</c:v>
                </c:pt>
                <c:pt idx="3322">
                  <c:v>33213.339999999997</c:v>
                </c:pt>
                <c:pt idx="3323">
                  <c:v>33223.33</c:v>
                </c:pt>
                <c:pt idx="3324">
                  <c:v>33233.33</c:v>
                </c:pt>
                <c:pt idx="3325">
                  <c:v>33243.32</c:v>
                </c:pt>
                <c:pt idx="3326">
                  <c:v>33253.32</c:v>
                </c:pt>
                <c:pt idx="3327">
                  <c:v>33263.32</c:v>
                </c:pt>
                <c:pt idx="3328">
                  <c:v>33273.32</c:v>
                </c:pt>
                <c:pt idx="3329">
                  <c:v>33283.32</c:v>
                </c:pt>
                <c:pt idx="3330">
                  <c:v>33293.32</c:v>
                </c:pt>
                <c:pt idx="3331">
                  <c:v>33303.31</c:v>
                </c:pt>
                <c:pt idx="3332">
                  <c:v>33313.31</c:v>
                </c:pt>
                <c:pt idx="3333">
                  <c:v>33323.31</c:v>
                </c:pt>
                <c:pt idx="3334">
                  <c:v>33333.31</c:v>
                </c:pt>
                <c:pt idx="3335">
                  <c:v>33343.300000000003</c:v>
                </c:pt>
                <c:pt idx="3336">
                  <c:v>33353.300000000003</c:v>
                </c:pt>
                <c:pt idx="3337">
                  <c:v>33363.300000000003</c:v>
                </c:pt>
                <c:pt idx="3338">
                  <c:v>33373.300000000003</c:v>
                </c:pt>
                <c:pt idx="3339">
                  <c:v>33383.300000000003</c:v>
                </c:pt>
                <c:pt idx="3340">
                  <c:v>33393.300000000003</c:v>
                </c:pt>
                <c:pt idx="3341">
                  <c:v>33403.29</c:v>
                </c:pt>
                <c:pt idx="3342">
                  <c:v>33413.29</c:v>
                </c:pt>
                <c:pt idx="3343">
                  <c:v>33423.29</c:v>
                </c:pt>
                <c:pt idx="3344">
                  <c:v>33433.29</c:v>
                </c:pt>
                <c:pt idx="3345">
                  <c:v>33443.29</c:v>
                </c:pt>
                <c:pt idx="3346">
                  <c:v>33453.29</c:v>
                </c:pt>
                <c:pt idx="3347">
                  <c:v>33463.29</c:v>
                </c:pt>
                <c:pt idx="3348">
                  <c:v>33473.279999999999</c:v>
                </c:pt>
                <c:pt idx="3349">
                  <c:v>33483.279999999999</c:v>
                </c:pt>
                <c:pt idx="3350">
                  <c:v>33493.279999999999</c:v>
                </c:pt>
                <c:pt idx="3351">
                  <c:v>33503.269999999997</c:v>
                </c:pt>
                <c:pt idx="3352">
                  <c:v>33513.269999999997</c:v>
                </c:pt>
                <c:pt idx="3353">
                  <c:v>33523.269999999997</c:v>
                </c:pt>
                <c:pt idx="3354">
                  <c:v>33533.269999999997</c:v>
                </c:pt>
                <c:pt idx="3355">
                  <c:v>33543.269999999997</c:v>
                </c:pt>
                <c:pt idx="3356">
                  <c:v>33553.269999999997</c:v>
                </c:pt>
                <c:pt idx="3357">
                  <c:v>33563.269999999997</c:v>
                </c:pt>
                <c:pt idx="3358">
                  <c:v>33573.26</c:v>
                </c:pt>
                <c:pt idx="3359">
                  <c:v>33583.26</c:v>
                </c:pt>
                <c:pt idx="3360">
                  <c:v>33593.26</c:v>
                </c:pt>
                <c:pt idx="3361">
                  <c:v>33603.25</c:v>
                </c:pt>
                <c:pt idx="3362">
                  <c:v>33613.25</c:v>
                </c:pt>
                <c:pt idx="3363">
                  <c:v>33623.25</c:v>
                </c:pt>
                <c:pt idx="3364">
                  <c:v>33633.25</c:v>
                </c:pt>
                <c:pt idx="3365">
                  <c:v>33643.25</c:v>
                </c:pt>
                <c:pt idx="3366">
                  <c:v>33653.25</c:v>
                </c:pt>
                <c:pt idx="3367">
                  <c:v>33663.25</c:v>
                </c:pt>
                <c:pt idx="3368">
                  <c:v>33673.25</c:v>
                </c:pt>
                <c:pt idx="3369">
                  <c:v>33683.25</c:v>
                </c:pt>
                <c:pt idx="3370">
                  <c:v>33693.24</c:v>
                </c:pt>
                <c:pt idx="3371">
                  <c:v>33703.230000000003</c:v>
                </c:pt>
                <c:pt idx="3372">
                  <c:v>33713.230000000003</c:v>
                </c:pt>
                <c:pt idx="3373">
                  <c:v>33723.230000000003</c:v>
                </c:pt>
                <c:pt idx="3374">
                  <c:v>33733.230000000003</c:v>
                </c:pt>
                <c:pt idx="3375">
                  <c:v>33743.230000000003</c:v>
                </c:pt>
                <c:pt idx="3376">
                  <c:v>33753.230000000003</c:v>
                </c:pt>
                <c:pt idx="3377">
                  <c:v>33763.230000000003</c:v>
                </c:pt>
                <c:pt idx="3378">
                  <c:v>33773.22</c:v>
                </c:pt>
                <c:pt idx="3379">
                  <c:v>33783.22</c:v>
                </c:pt>
                <c:pt idx="3380">
                  <c:v>33793.22</c:v>
                </c:pt>
                <c:pt idx="3381">
                  <c:v>33803.22</c:v>
                </c:pt>
                <c:pt idx="3382">
                  <c:v>33813.22</c:v>
                </c:pt>
                <c:pt idx="3383">
                  <c:v>33823.21</c:v>
                </c:pt>
                <c:pt idx="3384">
                  <c:v>33833.21</c:v>
                </c:pt>
                <c:pt idx="3385">
                  <c:v>33843.21</c:v>
                </c:pt>
                <c:pt idx="3386">
                  <c:v>33853.21</c:v>
                </c:pt>
                <c:pt idx="3387">
                  <c:v>33863.21</c:v>
                </c:pt>
                <c:pt idx="3388">
                  <c:v>33873.199999999997</c:v>
                </c:pt>
                <c:pt idx="3389">
                  <c:v>33883.199999999997</c:v>
                </c:pt>
                <c:pt idx="3390">
                  <c:v>33893.199999999997</c:v>
                </c:pt>
                <c:pt idx="3391">
                  <c:v>33903.199999999997</c:v>
                </c:pt>
                <c:pt idx="3392">
                  <c:v>33913.199999999997</c:v>
                </c:pt>
                <c:pt idx="3393">
                  <c:v>33923.199999999997</c:v>
                </c:pt>
                <c:pt idx="3394">
                  <c:v>33933.199999999997</c:v>
                </c:pt>
                <c:pt idx="3395">
                  <c:v>33943.19</c:v>
                </c:pt>
                <c:pt idx="3396">
                  <c:v>33953.19</c:v>
                </c:pt>
                <c:pt idx="3397">
                  <c:v>33963.19</c:v>
                </c:pt>
                <c:pt idx="3398">
                  <c:v>33973.18</c:v>
                </c:pt>
                <c:pt idx="3399">
                  <c:v>33983.18</c:v>
                </c:pt>
                <c:pt idx="3400">
                  <c:v>33993.18</c:v>
                </c:pt>
                <c:pt idx="3401">
                  <c:v>34003.18</c:v>
                </c:pt>
                <c:pt idx="3402">
                  <c:v>34013.18</c:v>
                </c:pt>
                <c:pt idx="3403">
                  <c:v>34023.18</c:v>
                </c:pt>
                <c:pt idx="3404">
                  <c:v>34033.18</c:v>
                </c:pt>
                <c:pt idx="3405">
                  <c:v>34043.17</c:v>
                </c:pt>
                <c:pt idx="3406">
                  <c:v>34053.17</c:v>
                </c:pt>
                <c:pt idx="3407">
                  <c:v>34063.17</c:v>
                </c:pt>
                <c:pt idx="3408">
                  <c:v>34073.160000000003</c:v>
                </c:pt>
                <c:pt idx="3409">
                  <c:v>34083.160000000003</c:v>
                </c:pt>
                <c:pt idx="3410">
                  <c:v>34093.160000000003</c:v>
                </c:pt>
                <c:pt idx="3411">
                  <c:v>34103.160000000003</c:v>
                </c:pt>
                <c:pt idx="3412">
                  <c:v>34113.160000000003</c:v>
                </c:pt>
                <c:pt idx="3413">
                  <c:v>34123.160000000003</c:v>
                </c:pt>
                <c:pt idx="3414">
                  <c:v>34133.160000000003</c:v>
                </c:pt>
                <c:pt idx="3415">
                  <c:v>34143.160000000003</c:v>
                </c:pt>
                <c:pt idx="3416">
                  <c:v>34153.160000000003</c:v>
                </c:pt>
                <c:pt idx="3417">
                  <c:v>34163.15</c:v>
                </c:pt>
                <c:pt idx="3418">
                  <c:v>34173.15</c:v>
                </c:pt>
                <c:pt idx="3419">
                  <c:v>34183.15</c:v>
                </c:pt>
                <c:pt idx="3420">
                  <c:v>34193.14</c:v>
                </c:pt>
                <c:pt idx="3421">
                  <c:v>34203.14</c:v>
                </c:pt>
                <c:pt idx="3422">
                  <c:v>34213.14</c:v>
                </c:pt>
                <c:pt idx="3423">
                  <c:v>34223.14</c:v>
                </c:pt>
                <c:pt idx="3424">
                  <c:v>34233.14</c:v>
                </c:pt>
                <c:pt idx="3425">
                  <c:v>34243.129999999997</c:v>
                </c:pt>
                <c:pt idx="3426">
                  <c:v>34253.129999999997</c:v>
                </c:pt>
                <c:pt idx="3427">
                  <c:v>34263.129999999997</c:v>
                </c:pt>
                <c:pt idx="3428">
                  <c:v>34273.129999999997</c:v>
                </c:pt>
                <c:pt idx="3429">
                  <c:v>34283.129999999997</c:v>
                </c:pt>
                <c:pt idx="3430">
                  <c:v>34293.129999999997</c:v>
                </c:pt>
                <c:pt idx="3431">
                  <c:v>34303.120000000003</c:v>
                </c:pt>
                <c:pt idx="3432">
                  <c:v>34313.120000000003</c:v>
                </c:pt>
                <c:pt idx="3433">
                  <c:v>34323.120000000003</c:v>
                </c:pt>
                <c:pt idx="3434">
                  <c:v>34333.120000000003</c:v>
                </c:pt>
                <c:pt idx="3435">
                  <c:v>34343.11</c:v>
                </c:pt>
                <c:pt idx="3436">
                  <c:v>34353.11</c:v>
                </c:pt>
                <c:pt idx="3437">
                  <c:v>34363.11</c:v>
                </c:pt>
                <c:pt idx="3438">
                  <c:v>34373.11</c:v>
                </c:pt>
                <c:pt idx="3439">
                  <c:v>34383.11</c:v>
                </c:pt>
                <c:pt idx="3440">
                  <c:v>34393.11</c:v>
                </c:pt>
                <c:pt idx="3441">
                  <c:v>34403.1</c:v>
                </c:pt>
                <c:pt idx="3442">
                  <c:v>34413.1</c:v>
                </c:pt>
                <c:pt idx="3443">
                  <c:v>34423.1</c:v>
                </c:pt>
                <c:pt idx="3444">
                  <c:v>34433.1</c:v>
                </c:pt>
                <c:pt idx="3445">
                  <c:v>34443.089999999997</c:v>
                </c:pt>
                <c:pt idx="3446">
                  <c:v>34453.089999999997</c:v>
                </c:pt>
                <c:pt idx="3447">
                  <c:v>34463.089999999997</c:v>
                </c:pt>
                <c:pt idx="3448">
                  <c:v>34473.089999999997</c:v>
                </c:pt>
                <c:pt idx="3449">
                  <c:v>34483.089999999997</c:v>
                </c:pt>
                <c:pt idx="3450">
                  <c:v>34493.089999999997</c:v>
                </c:pt>
                <c:pt idx="3451">
                  <c:v>34503.08</c:v>
                </c:pt>
                <c:pt idx="3452">
                  <c:v>34513.08</c:v>
                </c:pt>
                <c:pt idx="3453">
                  <c:v>34523.08</c:v>
                </c:pt>
                <c:pt idx="3454">
                  <c:v>34533.08</c:v>
                </c:pt>
                <c:pt idx="3455">
                  <c:v>34543.08</c:v>
                </c:pt>
                <c:pt idx="3456">
                  <c:v>34553.07</c:v>
                </c:pt>
                <c:pt idx="3457">
                  <c:v>34563.07</c:v>
                </c:pt>
                <c:pt idx="3458">
                  <c:v>34573.07</c:v>
                </c:pt>
                <c:pt idx="3459">
                  <c:v>34583.07</c:v>
                </c:pt>
                <c:pt idx="3460">
                  <c:v>34593.07</c:v>
                </c:pt>
                <c:pt idx="3461">
                  <c:v>34603.07</c:v>
                </c:pt>
                <c:pt idx="3462">
                  <c:v>34613.07</c:v>
                </c:pt>
                <c:pt idx="3463">
                  <c:v>34623.06</c:v>
                </c:pt>
                <c:pt idx="3464">
                  <c:v>34633.06</c:v>
                </c:pt>
                <c:pt idx="3465">
                  <c:v>34643.050000000003</c:v>
                </c:pt>
                <c:pt idx="3466">
                  <c:v>34653.050000000003</c:v>
                </c:pt>
                <c:pt idx="3467">
                  <c:v>34663.050000000003</c:v>
                </c:pt>
                <c:pt idx="3468">
                  <c:v>34673.050000000003</c:v>
                </c:pt>
                <c:pt idx="3469">
                  <c:v>34683.050000000003</c:v>
                </c:pt>
                <c:pt idx="3470">
                  <c:v>34693.050000000003</c:v>
                </c:pt>
                <c:pt idx="3471">
                  <c:v>34703.040000000001</c:v>
                </c:pt>
                <c:pt idx="3472">
                  <c:v>34713.040000000001</c:v>
                </c:pt>
                <c:pt idx="3473">
                  <c:v>34723.040000000001</c:v>
                </c:pt>
                <c:pt idx="3474">
                  <c:v>34733.040000000001</c:v>
                </c:pt>
                <c:pt idx="3475">
                  <c:v>34743.040000000001</c:v>
                </c:pt>
                <c:pt idx="3476">
                  <c:v>34753.040000000001</c:v>
                </c:pt>
                <c:pt idx="3477">
                  <c:v>34763.040000000001</c:v>
                </c:pt>
                <c:pt idx="3478">
                  <c:v>34773.03</c:v>
                </c:pt>
                <c:pt idx="3479">
                  <c:v>34783.03</c:v>
                </c:pt>
                <c:pt idx="3480">
                  <c:v>34793.03</c:v>
                </c:pt>
                <c:pt idx="3481">
                  <c:v>34803.019999999997</c:v>
                </c:pt>
                <c:pt idx="3482">
                  <c:v>34813.019999999997</c:v>
                </c:pt>
                <c:pt idx="3483">
                  <c:v>34823.019999999997</c:v>
                </c:pt>
                <c:pt idx="3484">
                  <c:v>34833.019999999997</c:v>
                </c:pt>
                <c:pt idx="3485">
                  <c:v>34843.019999999997</c:v>
                </c:pt>
                <c:pt idx="3486">
                  <c:v>34853.019999999997</c:v>
                </c:pt>
                <c:pt idx="3487">
                  <c:v>34863.019999999997</c:v>
                </c:pt>
                <c:pt idx="3488">
                  <c:v>34873.01</c:v>
                </c:pt>
                <c:pt idx="3489">
                  <c:v>34883.01</c:v>
                </c:pt>
                <c:pt idx="3490">
                  <c:v>34893.01</c:v>
                </c:pt>
                <c:pt idx="3491">
                  <c:v>34903.01</c:v>
                </c:pt>
                <c:pt idx="3492">
                  <c:v>34913.01</c:v>
                </c:pt>
                <c:pt idx="3493">
                  <c:v>34923</c:v>
                </c:pt>
                <c:pt idx="3494">
                  <c:v>34933</c:v>
                </c:pt>
                <c:pt idx="3495">
                  <c:v>34943</c:v>
                </c:pt>
                <c:pt idx="3496">
                  <c:v>34953</c:v>
                </c:pt>
                <c:pt idx="3497">
                  <c:v>34963</c:v>
                </c:pt>
                <c:pt idx="3498">
                  <c:v>34972.99</c:v>
                </c:pt>
                <c:pt idx="3499">
                  <c:v>34982.99</c:v>
                </c:pt>
                <c:pt idx="3500">
                  <c:v>34992.99</c:v>
                </c:pt>
                <c:pt idx="3501">
                  <c:v>35002.99</c:v>
                </c:pt>
                <c:pt idx="3502">
                  <c:v>35012.99</c:v>
                </c:pt>
                <c:pt idx="3503">
                  <c:v>35022.99</c:v>
                </c:pt>
                <c:pt idx="3504">
                  <c:v>35032.99</c:v>
                </c:pt>
                <c:pt idx="3505">
                  <c:v>35042.980000000003</c:v>
                </c:pt>
                <c:pt idx="3506">
                  <c:v>35052.980000000003</c:v>
                </c:pt>
                <c:pt idx="3507">
                  <c:v>35062.980000000003</c:v>
                </c:pt>
                <c:pt idx="3508">
                  <c:v>35072.97</c:v>
                </c:pt>
                <c:pt idx="3509">
                  <c:v>35082.97</c:v>
                </c:pt>
                <c:pt idx="3510">
                  <c:v>35092.97</c:v>
                </c:pt>
                <c:pt idx="3511">
                  <c:v>35102.97</c:v>
                </c:pt>
                <c:pt idx="3512">
                  <c:v>35112.97</c:v>
                </c:pt>
                <c:pt idx="3513">
                  <c:v>35122.959999999999</c:v>
                </c:pt>
                <c:pt idx="3514">
                  <c:v>35132.959999999999</c:v>
                </c:pt>
                <c:pt idx="3515">
                  <c:v>35142.959999999999</c:v>
                </c:pt>
                <c:pt idx="3516">
                  <c:v>35152.959999999999</c:v>
                </c:pt>
                <c:pt idx="3517">
                  <c:v>35162.959999999999</c:v>
                </c:pt>
                <c:pt idx="3518">
                  <c:v>35172.949999999997</c:v>
                </c:pt>
                <c:pt idx="3519">
                  <c:v>35182.949999999997</c:v>
                </c:pt>
                <c:pt idx="3520">
                  <c:v>35192.949999999997</c:v>
                </c:pt>
                <c:pt idx="3521">
                  <c:v>35202.949999999997</c:v>
                </c:pt>
                <c:pt idx="3522">
                  <c:v>35212.949999999997</c:v>
                </c:pt>
                <c:pt idx="3523">
                  <c:v>35222.949999999997</c:v>
                </c:pt>
                <c:pt idx="3524">
                  <c:v>35232.949999999997</c:v>
                </c:pt>
                <c:pt idx="3525">
                  <c:v>35242.94</c:v>
                </c:pt>
                <c:pt idx="3526">
                  <c:v>35252.94</c:v>
                </c:pt>
                <c:pt idx="3527">
                  <c:v>35262.94</c:v>
                </c:pt>
                <c:pt idx="3528">
                  <c:v>35272.93</c:v>
                </c:pt>
                <c:pt idx="3529">
                  <c:v>35282.93</c:v>
                </c:pt>
                <c:pt idx="3530">
                  <c:v>35292.93</c:v>
                </c:pt>
                <c:pt idx="3531">
                  <c:v>35302.93</c:v>
                </c:pt>
                <c:pt idx="3532">
                  <c:v>35312.93</c:v>
                </c:pt>
                <c:pt idx="3533">
                  <c:v>35322.93</c:v>
                </c:pt>
                <c:pt idx="3534">
                  <c:v>35332.93</c:v>
                </c:pt>
                <c:pt idx="3535">
                  <c:v>35342.92</c:v>
                </c:pt>
                <c:pt idx="3536">
                  <c:v>35352.92</c:v>
                </c:pt>
                <c:pt idx="3537">
                  <c:v>35362.92</c:v>
                </c:pt>
                <c:pt idx="3538">
                  <c:v>35372.910000000003</c:v>
                </c:pt>
                <c:pt idx="3539">
                  <c:v>35382.910000000003</c:v>
                </c:pt>
                <c:pt idx="3540">
                  <c:v>35392.910000000003</c:v>
                </c:pt>
                <c:pt idx="3541">
                  <c:v>35402.910000000003</c:v>
                </c:pt>
                <c:pt idx="3542">
                  <c:v>35412.910000000003</c:v>
                </c:pt>
                <c:pt idx="3543">
                  <c:v>35422.910000000003</c:v>
                </c:pt>
                <c:pt idx="3544">
                  <c:v>35432.910000000003</c:v>
                </c:pt>
                <c:pt idx="3545">
                  <c:v>35442.9</c:v>
                </c:pt>
                <c:pt idx="3546">
                  <c:v>35452.9</c:v>
                </c:pt>
                <c:pt idx="3547">
                  <c:v>35462.9</c:v>
                </c:pt>
                <c:pt idx="3548">
                  <c:v>35472.9</c:v>
                </c:pt>
                <c:pt idx="3549">
                  <c:v>35482.9</c:v>
                </c:pt>
                <c:pt idx="3550">
                  <c:v>35492.9</c:v>
                </c:pt>
                <c:pt idx="3551">
                  <c:v>35502.9</c:v>
                </c:pt>
                <c:pt idx="3552">
                  <c:v>35512.89</c:v>
                </c:pt>
                <c:pt idx="3553">
                  <c:v>35522.89</c:v>
                </c:pt>
                <c:pt idx="3554">
                  <c:v>35532.89</c:v>
                </c:pt>
                <c:pt idx="3555">
                  <c:v>35542.879999999997</c:v>
                </c:pt>
                <c:pt idx="3556">
                  <c:v>35552.879999999997</c:v>
                </c:pt>
                <c:pt idx="3557">
                  <c:v>35562.879999999997</c:v>
                </c:pt>
                <c:pt idx="3558">
                  <c:v>35572.879999999997</c:v>
                </c:pt>
                <c:pt idx="3559">
                  <c:v>35582.879999999997</c:v>
                </c:pt>
                <c:pt idx="3560">
                  <c:v>35592.879999999997</c:v>
                </c:pt>
                <c:pt idx="3561">
                  <c:v>35602.879999999997</c:v>
                </c:pt>
                <c:pt idx="3562">
                  <c:v>35612.870000000003</c:v>
                </c:pt>
                <c:pt idx="3563">
                  <c:v>35622.870000000003</c:v>
                </c:pt>
                <c:pt idx="3564">
                  <c:v>35632.870000000003</c:v>
                </c:pt>
                <c:pt idx="3565">
                  <c:v>35642.86</c:v>
                </c:pt>
                <c:pt idx="3566">
                  <c:v>35652.86</c:v>
                </c:pt>
                <c:pt idx="3567">
                  <c:v>35662.86</c:v>
                </c:pt>
                <c:pt idx="3568">
                  <c:v>35672.86</c:v>
                </c:pt>
                <c:pt idx="3569">
                  <c:v>35682.86</c:v>
                </c:pt>
                <c:pt idx="3570">
                  <c:v>35692.86</c:v>
                </c:pt>
                <c:pt idx="3571">
                  <c:v>35702.86</c:v>
                </c:pt>
                <c:pt idx="3572">
                  <c:v>35712.85</c:v>
                </c:pt>
                <c:pt idx="3573">
                  <c:v>35722.85</c:v>
                </c:pt>
                <c:pt idx="3574">
                  <c:v>35732.85</c:v>
                </c:pt>
                <c:pt idx="3575">
                  <c:v>35742.839999999997</c:v>
                </c:pt>
                <c:pt idx="3576">
                  <c:v>35752.839999999997</c:v>
                </c:pt>
                <c:pt idx="3577">
                  <c:v>35762.839999999997</c:v>
                </c:pt>
                <c:pt idx="3578">
                  <c:v>35772.839999999997</c:v>
                </c:pt>
                <c:pt idx="3579">
                  <c:v>35782.839999999997</c:v>
                </c:pt>
                <c:pt idx="3580">
                  <c:v>35792.839999999997</c:v>
                </c:pt>
                <c:pt idx="3581">
                  <c:v>35802.839999999997</c:v>
                </c:pt>
                <c:pt idx="3582">
                  <c:v>35812.83</c:v>
                </c:pt>
                <c:pt idx="3583">
                  <c:v>35822.83</c:v>
                </c:pt>
                <c:pt idx="3584">
                  <c:v>35832.83</c:v>
                </c:pt>
                <c:pt idx="3585">
                  <c:v>35842.83</c:v>
                </c:pt>
                <c:pt idx="3586">
                  <c:v>35852.83</c:v>
                </c:pt>
                <c:pt idx="3587">
                  <c:v>35862.82</c:v>
                </c:pt>
                <c:pt idx="3588">
                  <c:v>35872.82</c:v>
                </c:pt>
                <c:pt idx="3589">
                  <c:v>35882.82</c:v>
                </c:pt>
                <c:pt idx="3590">
                  <c:v>35892.82</c:v>
                </c:pt>
                <c:pt idx="3591">
                  <c:v>35902.82</c:v>
                </c:pt>
                <c:pt idx="3592">
                  <c:v>35912.81</c:v>
                </c:pt>
                <c:pt idx="3593">
                  <c:v>35922.81</c:v>
                </c:pt>
                <c:pt idx="3594">
                  <c:v>35932.81</c:v>
                </c:pt>
                <c:pt idx="3595">
                  <c:v>35942.81</c:v>
                </c:pt>
                <c:pt idx="3596">
                  <c:v>35952.81</c:v>
                </c:pt>
                <c:pt idx="3597">
                  <c:v>35962.81</c:v>
                </c:pt>
                <c:pt idx="3598">
                  <c:v>35972.800000000003</c:v>
                </c:pt>
                <c:pt idx="3599">
                  <c:v>35982.800000000003</c:v>
                </c:pt>
                <c:pt idx="3600">
                  <c:v>35992.800000000003</c:v>
                </c:pt>
                <c:pt idx="3601">
                  <c:v>36002.800000000003</c:v>
                </c:pt>
                <c:pt idx="3602">
                  <c:v>36012.79</c:v>
                </c:pt>
                <c:pt idx="3603">
                  <c:v>36022.79</c:v>
                </c:pt>
                <c:pt idx="3604">
                  <c:v>36032.79</c:v>
                </c:pt>
                <c:pt idx="3605">
                  <c:v>36042.79</c:v>
                </c:pt>
                <c:pt idx="3606">
                  <c:v>36052.79</c:v>
                </c:pt>
                <c:pt idx="3607">
                  <c:v>36062.79</c:v>
                </c:pt>
                <c:pt idx="3608">
                  <c:v>36072.79</c:v>
                </c:pt>
                <c:pt idx="3609">
                  <c:v>36082.78</c:v>
                </c:pt>
                <c:pt idx="3610">
                  <c:v>36092.78</c:v>
                </c:pt>
                <c:pt idx="3611">
                  <c:v>36102.78</c:v>
                </c:pt>
                <c:pt idx="3612">
                  <c:v>36112.769999999997</c:v>
                </c:pt>
                <c:pt idx="3613">
                  <c:v>36122.769999999997</c:v>
                </c:pt>
                <c:pt idx="3614">
                  <c:v>36132.769999999997</c:v>
                </c:pt>
                <c:pt idx="3615">
                  <c:v>36142.769999999997</c:v>
                </c:pt>
                <c:pt idx="3616">
                  <c:v>36152.769999999997</c:v>
                </c:pt>
                <c:pt idx="3617">
                  <c:v>36162.769999999997</c:v>
                </c:pt>
                <c:pt idx="3618">
                  <c:v>36172.769999999997</c:v>
                </c:pt>
                <c:pt idx="3619">
                  <c:v>36182.76</c:v>
                </c:pt>
                <c:pt idx="3620">
                  <c:v>36192.76</c:v>
                </c:pt>
                <c:pt idx="3621">
                  <c:v>36202.76</c:v>
                </c:pt>
                <c:pt idx="3622">
                  <c:v>36212.76</c:v>
                </c:pt>
                <c:pt idx="3623">
                  <c:v>36222.76</c:v>
                </c:pt>
                <c:pt idx="3624">
                  <c:v>36232.75</c:v>
                </c:pt>
                <c:pt idx="3625">
                  <c:v>36242.75</c:v>
                </c:pt>
                <c:pt idx="3626">
                  <c:v>36252.75</c:v>
                </c:pt>
                <c:pt idx="3627">
                  <c:v>36262.75</c:v>
                </c:pt>
                <c:pt idx="3628">
                  <c:v>36272.75</c:v>
                </c:pt>
                <c:pt idx="3629">
                  <c:v>36282.74</c:v>
                </c:pt>
                <c:pt idx="3630">
                  <c:v>36292.74</c:v>
                </c:pt>
                <c:pt idx="3631">
                  <c:v>36302.74</c:v>
                </c:pt>
                <c:pt idx="3632">
                  <c:v>36312.730000000003</c:v>
                </c:pt>
                <c:pt idx="3633">
                  <c:v>36322.730000000003</c:v>
                </c:pt>
                <c:pt idx="3634">
                  <c:v>36332.730000000003</c:v>
                </c:pt>
                <c:pt idx="3635">
                  <c:v>36342.730000000003</c:v>
                </c:pt>
                <c:pt idx="3636">
                  <c:v>36352.730000000003</c:v>
                </c:pt>
                <c:pt idx="3637">
                  <c:v>36362.730000000003</c:v>
                </c:pt>
                <c:pt idx="3638">
                  <c:v>36372.730000000003</c:v>
                </c:pt>
                <c:pt idx="3639">
                  <c:v>36382.730000000003</c:v>
                </c:pt>
                <c:pt idx="3640">
                  <c:v>36392.730000000003</c:v>
                </c:pt>
                <c:pt idx="3641">
                  <c:v>36402.720000000001</c:v>
                </c:pt>
                <c:pt idx="3642">
                  <c:v>36412.720000000001</c:v>
                </c:pt>
                <c:pt idx="3643">
                  <c:v>36422.720000000001</c:v>
                </c:pt>
                <c:pt idx="3644">
                  <c:v>36432.71</c:v>
                </c:pt>
                <c:pt idx="3645">
                  <c:v>36442.71</c:v>
                </c:pt>
                <c:pt idx="3646">
                  <c:v>36452.71</c:v>
                </c:pt>
                <c:pt idx="3647">
                  <c:v>36462.71</c:v>
                </c:pt>
                <c:pt idx="3648">
                  <c:v>36472.71</c:v>
                </c:pt>
                <c:pt idx="3649">
                  <c:v>36482.699999999997</c:v>
                </c:pt>
                <c:pt idx="3650">
                  <c:v>36492.699999999997</c:v>
                </c:pt>
                <c:pt idx="3651">
                  <c:v>36502.699999999997</c:v>
                </c:pt>
                <c:pt idx="3652">
                  <c:v>36512.699999999997</c:v>
                </c:pt>
                <c:pt idx="3653">
                  <c:v>36522.699999999997</c:v>
                </c:pt>
                <c:pt idx="3654">
                  <c:v>36532.699999999997</c:v>
                </c:pt>
                <c:pt idx="3655">
                  <c:v>36542.69</c:v>
                </c:pt>
                <c:pt idx="3656">
                  <c:v>36552.69</c:v>
                </c:pt>
                <c:pt idx="3657">
                  <c:v>36562.69</c:v>
                </c:pt>
                <c:pt idx="3658">
                  <c:v>36572.69</c:v>
                </c:pt>
                <c:pt idx="3659">
                  <c:v>36582.69</c:v>
                </c:pt>
                <c:pt idx="3660">
                  <c:v>36592.68</c:v>
                </c:pt>
                <c:pt idx="3661">
                  <c:v>36602.68</c:v>
                </c:pt>
                <c:pt idx="3662">
                  <c:v>36612.68</c:v>
                </c:pt>
                <c:pt idx="3663">
                  <c:v>36622.68</c:v>
                </c:pt>
                <c:pt idx="3664">
                  <c:v>36632.68</c:v>
                </c:pt>
                <c:pt idx="3665">
                  <c:v>36642.67</c:v>
                </c:pt>
                <c:pt idx="3666">
                  <c:v>36652.67</c:v>
                </c:pt>
                <c:pt idx="3667">
                  <c:v>36662.67</c:v>
                </c:pt>
                <c:pt idx="3668">
                  <c:v>36672.67</c:v>
                </c:pt>
                <c:pt idx="3669">
                  <c:v>36682.660000000003</c:v>
                </c:pt>
                <c:pt idx="3670">
                  <c:v>36692.660000000003</c:v>
                </c:pt>
                <c:pt idx="3671">
                  <c:v>36702.660000000003</c:v>
                </c:pt>
                <c:pt idx="3672">
                  <c:v>36712.660000000003</c:v>
                </c:pt>
                <c:pt idx="3673">
                  <c:v>36722.660000000003</c:v>
                </c:pt>
                <c:pt idx="3674">
                  <c:v>36732.660000000003</c:v>
                </c:pt>
                <c:pt idx="3675">
                  <c:v>36742.660000000003</c:v>
                </c:pt>
                <c:pt idx="3676">
                  <c:v>36752.65</c:v>
                </c:pt>
                <c:pt idx="3677">
                  <c:v>36762.65</c:v>
                </c:pt>
                <c:pt idx="3678">
                  <c:v>36772.65</c:v>
                </c:pt>
                <c:pt idx="3679">
                  <c:v>36782.65</c:v>
                </c:pt>
                <c:pt idx="3680">
                  <c:v>36792.65</c:v>
                </c:pt>
                <c:pt idx="3681">
                  <c:v>36802.639999999999</c:v>
                </c:pt>
                <c:pt idx="3682">
                  <c:v>36812.639999999999</c:v>
                </c:pt>
                <c:pt idx="3683">
                  <c:v>36822.639999999999</c:v>
                </c:pt>
                <c:pt idx="3684">
                  <c:v>36832.639999999999</c:v>
                </c:pt>
                <c:pt idx="3685">
                  <c:v>36842.639999999999</c:v>
                </c:pt>
                <c:pt idx="3686">
                  <c:v>36852.639999999999</c:v>
                </c:pt>
                <c:pt idx="3687">
                  <c:v>36862.639999999999</c:v>
                </c:pt>
                <c:pt idx="3688">
                  <c:v>36872.629999999997</c:v>
                </c:pt>
                <c:pt idx="3689">
                  <c:v>36882.629999999997</c:v>
                </c:pt>
                <c:pt idx="3690">
                  <c:v>36892.629999999997</c:v>
                </c:pt>
                <c:pt idx="3691">
                  <c:v>36902.629999999997</c:v>
                </c:pt>
                <c:pt idx="3692">
                  <c:v>36912.620000000003</c:v>
                </c:pt>
                <c:pt idx="3693">
                  <c:v>36922.620000000003</c:v>
                </c:pt>
                <c:pt idx="3694">
                  <c:v>36932.620000000003</c:v>
                </c:pt>
                <c:pt idx="3695">
                  <c:v>36942.620000000003</c:v>
                </c:pt>
                <c:pt idx="3696">
                  <c:v>36952.620000000003</c:v>
                </c:pt>
                <c:pt idx="3697">
                  <c:v>36962.61</c:v>
                </c:pt>
                <c:pt idx="3698">
                  <c:v>36972.61</c:v>
                </c:pt>
                <c:pt idx="3699">
                  <c:v>36982.61</c:v>
                </c:pt>
                <c:pt idx="3700">
                  <c:v>36992.61</c:v>
                </c:pt>
                <c:pt idx="3701">
                  <c:v>37002.61</c:v>
                </c:pt>
                <c:pt idx="3702">
                  <c:v>37012.6</c:v>
                </c:pt>
                <c:pt idx="3703">
                  <c:v>37022.6</c:v>
                </c:pt>
                <c:pt idx="3704">
                  <c:v>37032.6</c:v>
                </c:pt>
                <c:pt idx="3705">
                  <c:v>37042.6</c:v>
                </c:pt>
                <c:pt idx="3706">
                  <c:v>37052.589999999997</c:v>
                </c:pt>
                <c:pt idx="3707">
                  <c:v>37062.589999999997</c:v>
                </c:pt>
                <c:pt idx="3708">
                  <c:v>37072.589999999997</c:v>
                </c:pt>
                <c:pt idx="3709">
                  <c:v>37082.589999999997</c:v>
                </c:pt>
                <c:pt idx="3710">
                  <c:v>37092.589999999997</c:v>
                </c:pt>
                <c:pt idx="3711">
                  <c:v>37102.589999999997</c:v>
                </c:pt>
                <c:pt idx="3712">
                  <c:v>37112.58</c:v>
                </c:pt>
                <c:pt idx="3713">
                  <c:v>37122.58</c:v>
                </c:pt>
                <c:pt idx="3714">
                  <c:v>37132.58</c:v>
                </c:pt>
                <c:pt idx="3715">
                  <c:v>37142.58</c:v>
                </c:pt>
                <c:pt idx="3716">
                  <c:v>37152.58</c:v>
                </c:pt>
                <c:pt idx="3717">
                  <c:v>37162.58</c:v>
                </c:pt>
                <c:pt idx="3718">
                  <c:v>37172.57</c:v>
                </c:pt>
                <c:pt idx="3719">
                  <c:v>37182.57</c:v>
                </c:pt>
                <c:pt idx="3720">
                  <c:v>37192.57</c:v>
                </c:pt>
                <c:pt idx="3721">
                  <c:v>37202.57</c:v>
                </c:pt>
                <c:pt idx="3722">
                  <c:v>37212.559999999998</c:v>
                </c:pt>
                <c:pt idx="3723">
                  <c:v>37222.559999999998</c:v>
                </c:pt>
                <c:pt idx="3724">
                  <c:v>37232.559999999998</c:v>
                </c:pt>
                <c:pt idx="3725">
                  <c:v>37242.559999999998</c:v>
                </c:pt>
                <c:pt idx="3726">
                  <c:v>37252.559999999998</c:v>
                </c:pt>
                <c:pt idx="3727">
                  <c:v>37262.559999999998</c:v>
                </c:pt>
                <c:pt idx="3728">
                  <c:v>37272.559999999998</c:v>
                </c:pt>
                <c:pt idx="3729">
                  <c:v>37282.559999999998</c:v>
                </c:pt>
                <c:pt idx="3730">
                  <c:v>37292.550000000003</c:v>
                </c:pt>
                <c:pt idx="3731">
                  <c:v>37302.550000000003</c:v>
                </c:pt>
                <c:pt idx="3732">
                  <c:v>37312.550000000003</c:v>
                </c:pt>
                <c:pt idx="3733">
                  <c:v>37322.550000000003</c:v>
                </c:pt>
                <c:pt idx="3734">
                  <c:v>37332.54</c:v>
                </c:pt>
                <c:pt idx="3735">
                  <c:v>37342.54</c:v>
                </c:pt>
                <c:pt idx="3736">
                  <c:v>37352.54</c:v>
                </c:pt>
                <c:pt idx="3737">
                  <c:v>37362.54</c:v>
                </c:pt>
                <c:pt idx="3738">
                  <c:v>37372.54</c:v>
                </c:pt>
                <c:pt idx="3739">
                  <c:v>37382.53</c:v>
                </c:pt>
                <c:pt idx="3740">
                  <c:v>37392.53</c:v>
                </c:pt>
                <c:pt idx="3741">
                  <c:v>37402.53</c:v>
                </c:pt>
                <c:pt idx="3742">
                  <c:v>37412.53</c:v>
                </c:pt>
                <c:pt idx="3743">
                  <c:v>37422.519999999997</c:v>
                </c:pt>
                <c:pt idx="3744">
                  <c:v>37432.519999999997</c:v>
                </c:pt>
                <c:pt idx="3745">
                  <c:v>37442.519999999997</c:v>
                </c:pt>
                <c:pt idx="3746">
                  <c:v>37452.519999999997</c:v>
                </c:pt>
                <c:pt idx="3747">
                  <c:v>37462.519999999997</c:v>
                </c:pt>
                <c:pt idx="3748">
                  <c:v>37472.519999999997</c:v>
                </c:pt>
                <c:pt idx="3749">
                  <c:v>37482.51</c:v>
                </c:pt>
                <c:pt idx="3750">
                  <c:v>37492.51</c:v>
                </c:pt>
                <c:pt idx="3751">
                  <c:v>37502.51</c:v>
                </c:pt>
                <c:pt idx="3752">
                  <c:v>37512.51</c:v>
                </c:pt>
                <c:pt idx="3753">
                  <c:v>37522.51</c:v>
                </c:pt>
                <c:pt idx="3754">
                  <c:v>37532.5</c:v>
                </c:pt>
                <c:pt idx="3755">
                  <c:v>37542.5</c:v>
                </c:pt>
                <c:pt idx="3756">
                  <c:v>37552.5</c:v>
                </c:pt>
                <c:pt idx="3757">
                  <c:v>37562.5</c:v>
                </c:pt>
                <c:pt idx="3758">
                  <c:v>37572.5</c:v>
                </c:pt>
                <c:pt idx="3759">
                  <c:v>37582.49</c:v>
                </c:pt>
                <c:pt idx="3760">
                  <c:v>37592.49</c:v>
                </c:pt>
                <c:pt idx="3761">
                  <c:v>37602.49</c:v>
                </c:pt>
                <c:pt idx="3762">
                  <c:v>37612.49</c:v>
                </c:pt>
                <c:pt idx="3763">
                  <c:v>37622.49</c:v>
                </c:pt>
                <c:pt idx="3764">
                  <c:v>37632.480000000003</c:v>
                </c:pt>
                <c:pt idx="3765">
                  <c:v>37642.480000000003</c:v>
                </c:pt>
                <c:pt idx="3766">
                  <c:v>37652.480000000003</c:v>
                </c:pt>
                <c:pt idx="3767">
                  <c:v>37662.480000000003</c:v>
                </c:pt>
                <c:pt idx="3768">
                  <c:v>37672.480000000003</c:v>
                </c:pt>
                <c:pt idx="3769">
                  <c:v>37682.480000000003</c:v>
                </c:pt>
                <c:pt idx="3770">
                  <c:v>37692.480000000003</c:v>
                </c:pt>
                <c:pt idx="3771">
                  <c:v>37702.47</c:v>
                </c:pt>
                <c:pt idx="3772">
                  <c:v>37712.47</c:v>
                </c:pt>
                <c:pt idx="3773">
                  <c:v>37722.47</c:v>
                </c:pt>
                <c:pt idx="3774">
                  <c:v>37732.480000000003</c:v>
                </c:pt>
                <c:pt idx="3775">
                  <c:v>37742.47</c:v>
                </c:pt>
                <c:pt idx="3776">
                  <c:v>37752.47</c:v>
                </c:pt>
                <c:pt idx="3777">
                  <c:v>37762.46</c:v>
                </c:pt>
                <c:pt idx="3778">
                  <c:v>37772.46</c:v>
                </c:pt>
                <c:pt idx="3779">
                  <c:v>37782.46</c:v>
                </c:pt>
                <c:pt idx="3780">
                  <c:v>37792.449999999997</c:v>
                </c:pt>
                <c:pt idx="3781">
                  <c:v>37802.449999999997</c:v>
                </c:pt>
                <c:pt idx="3782">
                  <c:v>37812.449999999997</c:v>
                </c:pt>
                <c:pt idx="3783">
                  <c:v>37822.449999999997</c:v>
                </c:pt>
                <c:pt idx="3784">
                  <c:v>37832.449999999997</c:v>
                </c:pt>
                <c:pt idx="3785">
                  <c:v>37842.449999999997</c:v>
                </c:pt>
                <c:pt idx="3786">
                  <c:v>37852.44</c:v>
                </c:pt>
                <c:pt idx="3787">
                  <c:v>37862.44</c:v>
                </c:pt>
                <c:pt idx="3788">
                  <c:v>37872.44</c:v>
                </c:pt>
                <c:pt idx="3789">
                  <c:v>37882.44</c:v>
                </c:pt>
                <c:pt idx="3790">
                  <c:v>37892.44</c:v>
                </c:pt>
                <c:pt idx="3791">
                  <c:v>37902.43</c:v>
                </c:pt>
                <c:pt idx="3792">
                  <c:v>37912.43</c:v>
                </c:pt>
                <c:pt idx="3793">
                  <c:v>37922.43</c:v>
                </c:pt>
                <c:pt idx="3794">
                  <c:v>37932.43</c:v>
                </c:pt>
                <c:pt idx="3795">
                  <c:v>37942.43</c:v>
                </c:pt>
                <c:pt idx="3796">
                  <c:v>37952.42</c:v>
                </c:pt>
                <c:pt idx="3797">
                  <c:v>37962.42</c:v>
                </c:pt>
                <c:pt idx="3798">
                  <c:v>37972.42</c:v>
                </c:pt>
                <c:pt idx="3799">
                  <c:v>37982.42</c:v>
                </c:pt>
                <c:pt idx="3800">
                  <c:v>37992.42</c:v>
                </c:pt>
                <c:pt idx="3801">
                  <c:v>38002.410000000003</c:v>
                </c:pt>
                <c:pt idx="3802">
                  <c:v>38012.410000000003</c:v>
                </c:pt>
                <c:pt idx="3803">
                  <c:v>38022.410000000003</c:v>
                </c:pt>
                <c:pt idx="3804">
                  <c:v>38032.410000000003</c:v>
                </c:pt>
                <c:pt idx="3805">
                  <c:v>38042.410000000003</c:v>
                </c:pt>
                <c:pt idx="3806">
                  <c:v>38052.410000000003</c:v>
                </c:pt>
                <c:pt idx="3807">
                  <c:v>38062.410000000003</c:v>
                </c:pt>
                <c:pt idx="3808">
                  <c:v>38072.400000000001</c:v>
                </c:pt>
                <c:pt idx="3809">
                  <c:v>38082.400000000001</c:v>
                </c:pt>
                <c:pt idx="3810">
                  <c:v>38092.400000000001</c:v>
                </c:pt>
                <c:pt idx="3811">
                  <c:v>38102.400000000001</c:v>
                </c:pt>
                <c:pt idx="3812">
                  <c:v>38112.39</c:v>
                </c:pt>
                <c:pt idx="3813">
                  <c:v>38122.39</c:v>
                </c:pt>
                <c:pt idx="3814">
                  <c:v>38132.39</c:v>
                </c:pt>
                <c:pt idx="3815">
                  <c:v>38142.39</c:v>
                </c:pt>
                <c:pt idx="3816">
                  <c:v>38152.39</c:v>
                </c:pt>
                <c:pt idx="3817">
                  <c:v>38162.39</c:v>
                </c:pt>
                <c:pt idx="3818">
                  <c:v>38172.39</c:v>
                </c:pt>
                <c:pt idx="3819">
                  <c:v>38182.379999999997</c:v>
                </c:pt>
                <c:pt idx="3820">
                  <c:v>38192.379999999997</c:v>
                </c:pt>
                <c:pt idx="3821">
                  <c:v>38202.379999999997</c:v>
                </c:pt>
                <c:pt idx="3822">
                  <c:v>38212.379999999997</c:v>
                </c:pt>
                <c:pt idx="3823">
                  <c:v>38222.370000000003</c:v>
                </c:pt>
                <c:pt idx="3824">
                  <c:v>38232.370000000003</c:v>
                </c:pt>
                <c:pt idx="3825">
                  <c:v>38242.370000000003</c:v>
                </c:pt>
                <c:pt idx="3826">
                  <c:v>38252.370000000003</c:v>
                </c:pt>
                <c:pt idx="3827">
                  <c:v>38262.370000000003</c:v>
                </c:pt>
                <c:pt idx="3828">
                  <c:v>38272.36</c:v>
                </c:pt>
                <c:pt idx="3829">
                  <c:v>38282.36</c:v>
                </c:pt>
                <c:pt idx="3830">
                  <c:v>38292.36</c:v>
                </c:pt>
                <c:pt idx="3831">
                  <c:v>38302.36</c:v>
                </c:pt>
                <c:pt idx="3832">
                  <c:v>38312.36</c:v>
                </c:pt>
                <c:pt idx="3833">
                  <c:v>38322.35</c:v>
                </c:pt>
                <c:pt idx="3834">
                  <c:v>38332.35</c:v>
                </c:pt>
                <c:pt idx="3835">
                  <c:v>38342.35</c:v>
                </c:pt>
                <c:pt idx="3836">
                  <c:v>38352.35</c:v>
                </c:pt>
                <c:pt idx="3837">
                  <c:v>38362.35</c:v>
                </c:pt>
                <c:pt idx="3838">
                  <c:v>38372.339999999997</c:v>
                </c:pt>
                <c:pt idx="3839">
                  <c:v>38382.339999999997</c:v>
                </c:pt>
                <c:pt idx="3840">
                  <c:v>38392.339999999997</c:v>
                </c:pt>
                <c:pt idx="3841">
                  <c:v>38402.339999999997</c:v>
                </c:pt>
                <c:pt idx="3842">
                  <c:v>38412.339999999997</c:v>
                </c:pt>
                <c:pt idx="3843">
                  <c:v>38422.33</c:v>
                </c:pt>
                <c:pt idx="3844">
                  <c:v>38432.33</c:v>
                </c:pt>
                <c:pt idx="3845">
                  <c:v>38442.33</c:v>
                </c:pt>
                <c:pt idx="3846">
                  <c:v>38452.33</c:v>
                </c:pt>
                <c:pt idx="3847">
                  <c:v>38462.33</c:v>
                </c:pt>
                <c:pt idx="3848">
                  <c:v>38472.32</c:v>
                </c:pt>
                <c:pt idx="3849">
                  <c:v>38482.32</c:v>
                </c:pt>
                <c:pt idx="3850">
                  <c:v>38492.32</c:v>
                </c:pt>
                <c:pt idx="3851">
                  <c:v>38502.32</c:v>
                </c:pt>
                <c:pt idx="3852">
                  <c:v>38512.32</c:v>
                </c:pt>
                <c:pt idx="3853">
                  <c:v>38522.31</c:v>
                </c:pt>
                <c:pt idx="3854">
                  <c:v>38532.31</c:v>
                </c:pt>
                <c:pt idx="3855">
                  <c:v>38542.31</c:v>
                </c:pt>
                <c:pt idx="3856">
                  <c:v>38552.31</c:v>
                </c:pt>
                <c:pt idx="3857">
                  <c:v>38562.31</c:v>
                </c:pt>
                <c:pt idx="3858">
                  <c:v>38572.300000000003</c:v>
                </c:pt>
                <c:pt idx="3859">
                  <c:v>38582.300000000003</c:v>
                </c:pt>
                <c:pt idx="3860">
                  <c:v>38592.300000000003</c:v>
                </c:pt>
                <c:pt idx="3861">
                  <c:v>38602.300000000003</c:v>
                </c:pt>
                <c:pt idx="3862">
                  <c:v>38612.300000000003</c:v>
                </c:pt>
                <c:pt idx="3863">
                  <c:v>38622.300000000003</c:v>
                </c:pt>
                <c:pt idx="3864">
                  <c:v>38632.300000000003</c:v>
                </c:pt>
                <c:pt idx="3865">
                  <c:v>38642.300000000003</c:v>
                </c:pt>
                <c:pt idx="3866">
                  <c:v>38652.300000000003</c:v>
                </c:pt>
                <c:pt idx="3867">
                  <c:v>38662.29</c:v>
                </c:pt>
                <c:pt idx="3868">
                  <c:v>38672.29</c:v>
                </c:pt>
                <c:pt idx="3869">
                  <c:v>38682.29</c:v>
                </c:pt>
                <c:pt idx="3870">
                  <c:v>38692.28</c:v>
                </c:pt>
                <c:pt idx="3871">
                  <c:v>38702.28</c:v>
                </c:pt>
                <c:pt idx="3872">
                  <c:v>38712.28</c:v>
                </c:pt>
                <c:pt idx="3873">
                  <c:v>38722.28</c:v>
                </c:pt>
                <c:pt idx="3874">
                  <c:v>38732.269999999997</c:v>
                </c:pt>
                <c:pt idx="3875">
                  <c:v>38742.269999999997</c:v>
                </c:pt>
                <c:pt idx="3876">
                  <c:v>38752.269999999997</c:v>
                </c:pt>
                <c:pt idx="3877">
                  <c:v>38762.269999999997</c:v>
                </c:pt>
                <c:pt idx="3878">
                  <c:v>38772.269999999997</c:v>
                </c:pt>
                <c:pt idx="3879">
                  <c:v>38782.269999999997</c:v>
                </c:pt>
                <c:pt idx="3880">
                  <c:v>38792.269999999997</c:v>
                </c:pt>
                <c:pt idx="3881">
                  <c:v>38802.26</c:v>
                </c:pt>
                <c:pt idx="3882">
                  <c:v>38812.26</c:v>
                </c:pt>
                <c:pt idx="3883">
                  <c:v>38822.26</c:v>
                </c:pt>
                <c:pt idx="3884">
                  <c:v>38832.26</c:v>
                </c:pt>
                <c:pt idx="3885">
                  <c:v>38842.25</c:v>
                </c:pt>
                <c:pt idx="3886">
                  <c:v>38852.25</c:v>
                </c:pt>
                <c:pt idx="3887">
                  <c:v>38862.25</c:v>
                </c:pt>
                <c:pt idx="3888">
                  <c:v>38872.25</c:v>
                </c:pt>
                <c:pt idx="3889">
                  <c:v>38882.25</c:v>
                </c:pt>
                <c:pt idx="3890">
                  <c:v>38892.25</c:v>
                </c:pt>
                <c:pt idx="3891">
                  <c:v>38902.239999999998</c:v>
                </c:pt>
                <c:pt idx="3892">
                  <c:v>38912.239999999998</c:v>
                </c:pt>
                <c:pt idx="3893">
                  <c:v>38922.239999999998</c:v>
                </c:pt>
                <c:pt idx="3894">
                  <c:v>38932.239999999998</c:v>
                </c:pt>
                <c:pt idx="3895">
                  <c:v>38942.239999999998</c:v>
                </c:pt>
                <c:pt idx="3896">
                  <c:v>38952.230000000003</c:v>
                </c:pt>
                <c:pt idx="3897">
                  <c:v>38962.230000000003</c:v>
                </c:pt>
                <c:pt idx="3898">
                  <c:v>38972.230000000003</c:v>
                </c:pt>
                <c:pt idx="3899">
                  <c:v>38982.230000000003</c:v>
                </c:pt>
                <c:pt idx="3900">
                  <c:v>38992.230000000003</c:v>
                </c:pt>
                <c:pt idx="3901">
                  <c:v>39002.230000000003</c:v>
                </c:pt>
                <c:pt idx="3902">
                  <c:v>39012.22</c:v>
                </c:pt>
                <c:pt idx="3903">
                  <c:v>39022.22</c:v>
                </c:pt>
                <c:pt idx="3904">
                  <c:v>39032.22</c:v>
                </c:pt>
                <c:pt idx="3905">
                  <c:v>39042.22</c:v>
                </c:pt>
                <c:pt idx="3906">
                  <c:v>39052.21</c:v>
                </c:pt>
                <c:pt idx="3907">
                  <c:v>39062.21</c:v>
                </c:pt>
                <c:pt idx="3908">
                  <c:v>39072.21</c:v>
                </c:pt>
                <c:pt idx="3909">
                  <c:v>39082.21</c:v>
                </c:pt>
                <c:pt idx="3910">
                  <c:v>39092.21</c:v>
                </c:pt>
                <c:pt idx="3911">
                  <c:v>39102.21</c:v>
                </c:pt>
                <c:pt idx="3912">
                  <c:v>39112.21</c:v>
                </c:pt>
                <c:pt idx="3913">
                  <c:v>39122.21</c:v>
                </c:pt>
                <c:pt idx="3914">
                  <c:v>39132.199999999997</c:v>
                </c:pt>
                <c:pt idx="3915">
                  <c:v>39142.199999999997</c:v>
                </c:pt>
                <c:pt idx="3916">
                  <c:v>39152.199999999997</c:v>
                </c:pt>
                <c:pt idx="3917">
                  <c:v>39162.19</c:v>
                </c:pt>
                <c:pt idx="3918">
                  <c:v>39172.19</c:v>
                </c:pt>
                <c:pt idx="3919">
                  <c:v>39182.19</c:v>
                </c:pt>
                <c:pt idx="3920">
                  <c:v>39192.19</c:v>
                </c:pt>
                <c:pt idx="3921">
                  <c:v>39202.19</c:v>
                </c:pt>
                <c:pt idx="3922">
                  <c:v>39212.18</c:v>
                </c:pt>
                <c:pt idx="3923">
                  <c:v>39222.18</c:v>
                </c:pt>
                <c:pt idx="3924">
                  <c:v>39232.18</c:v>
                </c:pt>
                <c:pt idx="3925">
                  <c:v>39242.18</c:v>
                </c:pt>
                <c:pt idx="3926">
                  <c:v>39252.18</c:v>
                </c:pt>
                <c:pt idx="3927">
                  <c:v>39262.18</c:v>
                </c:pt>
                <c:pt idx="3928">
                  <c:v>39272.17</c:v>
                </c:pt>
                <c:pt idx="3929">
                  <c:v>39282.17</c:v>
                </c:pt>
                <c:pt idx="3930">
                  <c:v>39292.17</c:v>
                </c:pt>
                <c:pt idx="3931">
                  <c:v>39302.17</c:v>
                </c:pt>
                <c:pt idx="3932">
                  <c:v>39312.17</c:v>
                </c:pt>
                <c:pt idx="3933">
                  <c:v>39322.160000000003</c:v>
                </c:pt>
                <c:pt idx="3934">
                  <c:v>39332.160000000003</c:v>
                </c:pt>
                <c:pt idx="3935">
                  <c:v>39342.160000000003</c:v>
                </c:pt>
                <c:pt idx="3936">
                  <c:v>39352.160000000003</c:v>
                </c:pt>
                <c:pt idx="3937">
                  <c:v>39362.160000000003</c:v>
                </c:pt>
                <c:pt idx="3938">
                  <c:v>39372.160000000003</c:v>
                </c:pt>
                <c:pt idx="3939">
                  <c:v>39382.15</c:v>
                </c:pt>
                <c:pt idx="3940">
                  <c:v>39392.15</c:v>
                </c:pt>
                <c:pt idx="3941">
                  <c:v>39402.15</c:v>
                </c:pt>
                <c:pt idx="3942">
                  <c:v>39412.15</c:v>
                </c:pt>
                <c:pt idx="3943">
                  <c:v>39422.14</c:v>
                </c:pt>
                <c:pt idx="3944">
                  <c:v>39432.14</c:v>
                </c:pt>
                <c:pt idx="3945">
                  <c:v>39442.14</c:v>
                </c:pt>
                <c:pt idx="3946">
                  <c:v>39452.14</c:v>
                </c:pt>
                <c:pt idx="3947">
                  <c:v>39462.14</c:v>
                </c:pt>
                <c:pt idx="3948">
                  <c:v>39472.129999999997</c:v>
                </c:pt>
                <c:pt idx="3949">
                  <c:v>39482.129999999997</c:v>
                </c:pt>
                <c:pt idx="3950">
                  <c:v>39492.129999999997</c:v>
                </c:pt>
                <c:pt idx="3951">
                  <c:v>39502.129999999997</c:v>
                </c:pt>
                <c:pt idx="3952">
                  <c:v>39512.129999999997</c:v>
                </c:pt>
                <c:pt idx="3953">
                  <c:v>39522.129999999997</c:v>
                </c:pt>
                <c:pt idx="3954">
                  <c:v>39532.129999999997</c:v>
                </c:pt>
                <c:pt idx="3955">
                  <c:v>39542.129999999997</c:v>
                </c:pt>
                <c:pt idx="3956">
                  <c:v>39552.120000000003</c:v>
                </c:pt>
                <c:pt idx="3957">
                  <c:v>39562.120000000003</c:v>
                </c:pt>
                <c:pt idx="3958">
                  <c:v>39572.120000000003</c:v>
                </c:pt>
                <c:pt idx="3959">
                  <c:v>39582.120000000003</c:v>
                </c:pt>
                <c:pt idx="3960">
                  <c:v>39592.11</c:v>
                </c:pt>
                <c:pt idx="3961">
                  <c:v>39602.11</c:v>
                </c:pt>
                <c:pt idx="3962">
                  <c:v>39612.11</c:v>
                </c:pt>
                <c:pt idx="3963">
                  <c:v>39622.11</c:v>
                </c:pt>
                <c:pt idx="3964">
                  <c:v>39632.11</c:v>
                </c:pt>
                <c:pt idx="3965">
                  <c:v>39642.1</c:v>
                </c:pt>
                <c:pt idx="3966">
                  <c:v>39652.1</c:v>
                </c:pt>
                <c:pt idx="3967">
                  <c:v>39662.1</c:v>
                </c:pt>
                <c:pt idx="3968">
                  <c:v>39672.1</c:v>
                </c:pt>
                <c:pt idx="3969">
                  <c:v>39682.1</c:v>
                </c:pt>
                <c:pt idx="3970">
                  <c:v>39692.089999999997</c:v>
                </c:pt>
                <c:pt idx="3971">
                  <c:v>39702.089999999997</c:v>
                </c:pt>
                <c:pt idx="3972">
                  <c:v>39712.089999999997</c:v>
                </c:pt>
                <c:pt idx="3973">
                  <c:v>39722.089999999997</c:v>
                </c:pt>
                <c:pt idx="3974">
                  <c:v>39732.089999999997</c:v>
                </c:pt>
                <c:pt idx="3975">
                  <c:v>39742.089999999997</c:v>
                </c:pt>
                <c:pt idx="3976">
                  <c:v>39752.080000000002</c:v>
                </c:pt>
                <c:pt idx="3977">
                  <c:v>39762.080000000002</c:v>
                </c:pt>
                <c:pt idx="3978">
                  <c:v>39772.080000000002</c:v>
                </c:pt>
                <c:pt idx="3979">
                  <c:v>39782.080000000002</c:v>
                </c:pt>
                <c:pt idx="3980">
                  <c:v>39792.07</c:v>
                </c:pt>
                <c:pt idx="3981">
                  <c:v>39802.07</c:v>
                </c:pt>
                <c:pt idx="3982">
                  <c:v>39812.07</c:v>
                </c:pt>
                <c:pt idx="3983">
                  <c:v>39822.07</c:v>
                </c:pt>
                <c:pt idx="3984">
                  <c:v>39832.07</c:v>
                </c:pt>
                <c:pt idx="3985">
                  <c:v>39842.06</c:v>
                </c:pt>
                <c:pt idx="3986">
                  <c:v>39852.06</c:v>
                </c:pt>
                <c:pt idx="3987">
                  <c:v>39862.06</c:v>
                </c:pt>
                <c:pt idx="3988">
                  <c:v>39872.06</c:v>
                </c:pt>
                <c:pt idx="3989">
                  <c:v>39882.06</c:v>
                </c:pt>
                <c:pt idx="3990">
                  <c:v>39892.050000000003</c:v>
                </c:pt>
                <c:pt idx="3991">
                  <c:v>39902.050000000003</c:v>
                </c:pt>
                <c:pt idx="3992">
                  <c:v>39912.050000000003</c:v>
                </c:pt>
                <c:pt idx="3993">
                  <c:v>39922.050000000003</c:v>
                </c:pt>
                <c:pt idx="3994">
                  <c:v>39932.050000000003</c:v>
                </c:pt>
                <c:pt idx="3995">
                  <c:v>39942.050000000003</c:v>
                </c:pt>
                <c:pt idx="3996">
                  <c:v>39952.050000000003</c:v>
                </c:pt>
                <c:pt idx="3997">
                  <c:v>39962.050000000003</c:v>
                </c:pt>
                <c:pt idx="3998">
                  <c:v>39972.04</c:v>
                </c:pt>
                <c:pt idx="3999">
                  <c:v>39982.04</c:v>
                </c:pt>
                <c:pt idx="4000">
                  <c:v>39992.04</c:v>
                </c:pt>
                <c:pt idx="4001">
                  <c:v>40002.04</c:v>
                </c:pt>
                <c:pt idx="4002">
                  <c:v>40012.03</c:v>
                </c:pt>
                <c:pt idx="4003">
                  <c:v>40022.03</c:v>
                </c:pt>
                <c:pt idx="4004">
                  <c:v>40032.03</c:v>
                </c:pt>
                <c:pt idx="4005">
                  <c:v>40042.03</c:v>
                </c:pt>
                <c:pt idx="4006">
                  <c:v>40052.03</c:v>
                </c:pt>
                <c:pt idx="4007">
                  <c:v>40062.019999999997</c:v>
                </c:pt>
                <c:pt idx="4008">
                  <c:v>40072.019999999997</c:v>
                </c:pt>
                <c:pt idx="4009">
                  <c:v>40082.019999999997</c:v>
                </c:pt>
                <c:pt idx="4010">
                  <c:v>40092.019999999997</c:v>
                </c:pt>
                <c:pt idx="4011">
                  <c:v>40102.019999999997</c:v>
                </c:pt>
                <c:pt idx="4012">
                  <c:v>40112.019999999997</c:v>
                </c:pt>
                <c:pt idx="4013">
                  <c:v>40122.01</c:v>
                </c:pt>
                <c:pt idx="4014">
                  <c:v>40132.01</c:v>
                </c:pt>
                <c:pt idx="4015">
                  <c:v>40142.01</c:v>
                </c:pt>
                <c:pt idx="4016">
                  <c:v>40152.01</c:v>
                </c:pt>
                <c:pt idx="4017">
                  <c:v>40162</c:v>
                </c:pt>
                <c:pt idx="4018">
                  <c:v>40172</c:v>
                </c:pt>
                <c:pt idx="4019">
                  <c:v>40182</c:v>
                </c:pt>
                <c:pt idx="4020">
                  <c:v>40192</c:v>
                </c:pt>
                <c:pt idx="4021">
                  <c:v>40202</c:v>
                </c:pt>
                <c:pt idx="4022">
                  <c:v>40211.99</c:v>
                </c:pt>
                <c:pt idx="4023">
                  <c:v>40221.99</c:v>
                </c:pt>
                <c:pt idx="4024">
                  <c:v>40231.99</c:v>
                </c:pt>
                <c:pt idx="4025">
                  <c:v>40241.99</c:v>
                </c:pt>
                <c:pt idx="4026">
                  <c:v>40251.99</c:v>
                </c:pt>
                <c:pt idx="4027">
                  <c:v>40261.980000000003</c:v>
                </c:pt>
                <c:pt idx="4028">
                  <c:v>40271.980000000003</c:v>
                </c:pt>
                <c:pt idx="4029">
                  <c:v>40281.980000000003</c:v>
                </c:pt>
                <c:pt idx="4030">
                  <c:v>40291.980000000003</c:v>
                </c:pt>
                <c:pt idx="4031">
                  <c:v>40301.980000000003</c:v>
                </c:pt>
                <c:pt idx="4032">
                  <c:v>40311.980000000003</c:v>
                </c:pt>
                <c:pt idx="4033">
                  <c:v>40321.980000000003</c:v>
                </c:pt>
                <c:pt idx="4034">
                  <c:v>40331.97</c:v>
                </c:pt>
                <c:pt idx="4035">
                  <c:v>40341.97</c:v>
                </c:pt>
                <c:pt idx="4036">
                  <c:v>40351.97</c:v>
                </c:pt>
                <c:pt idx="4037">
                  <c:v>40361.96</c:v>
                </c:pt>
                <c:pt idx="4038">
                  <c:v>40371.96</c:v>
                </c:pt>
                <c:pt idx="4039">
                  <c:v>40381.96</c:v>
                </c:pt>
                <c:pt idx="4040">
                  <c:v>40391.96</c:v>
                </c:pt>
                <c:pt idx="4041">
                  <c:v>40401.96</c:v>
                </c:pt>
                <c:pt idx="4042">
                  <c:v>40411.96</c:v>
                </c:pt>
                <c:pt idx="4043">
                  <c:v>40421.96</c:v>
                </c:pt>
                <c:pt idx="4044">
                  <c:v>40431.96</c:v>
                </c:pt>
                <c:pt idx="4045">
                  <c:v>40441.949999999997</c:v>
                </c:pt>
                <c:pt idx="4046">
                  <c:v>40451.949999999997</c:v>
                </c:pt>
                <c:pt idx="4047">
                  <c:v>40461.949999999997</c:v>
                </c:pt>
                <c:pt idx="4048">
                  <c:v>40471.949999999997</c:v>
                </c:pt>
                <c:pt idx="4049">
                  <c:v>40481.949999999997</c:v>
                </c:pt>
                <c:pt idx="4050">
                  <c:v>40491.94</c:v>
                </c:pt>
                <c:pt idx="4051">
                  <c:v>40501.94</c:v>
                </c:pt>
                <c:pt idx="4052">
                  <c:v>40511.94</c:v>
                </c:pt>
                <c:pt idx="4053">
                  <c:v>40521.94</c:v>
                </c:pt>
                <c:pt idx="4054">
                  <c:v>40531.93</c:v>
                </c:pt>
                <c:pt idx="4055">
                  <c:v>40541.93</c:v>
                </c:pt>
                <c:pt idx="4056">
                  <c:v>40551.93</c:v>
                </c:pt>
                <c:pt idx="4057">
                  <c:v>40561.93</c:v>
                </c:pt>
                <c:pt idx="4058">
                  <c:v>40571.93</c:v>
                </c:pt>
                <c:pt idx="4059">
                  <c:v>40581.919999999998</c:v>
                </c:pt>
                <c:pt idx="4060">
                  <c:v>40591.919999999998</c:v>
                </c:pt>
                <c:pt idx="4061">
                  <c:v>40601.919999999998</c:v>
                </c:pt>
                <c:pt idx="4062">
                  <c:v>40611.919999999998</c:v>
                </c:pt>
                <c:pt idx="4063">
                  <c:v>40621.919999999998</c:v>
                </c:pt>
                <c:pt idx="4064">
                  <c:v>40631.910000000003</c:v>
                </c:pt>
                <c:pt idx="4065">
                  <c:v>40641.910000000003</c:v>
                </c:pt>
                <c:pt idx="4066">
                  <c:v>40651.910000000003</c:v>
                </c:pt>
                <c:pt idx="4067">
                  <c:v>40661.910000000003</c:v>
                </c:pt>
                <c:pt idx="4068">
                  <c:v>40671.910000000003</c:v>
                </c:pt>
                <c:pt idx="4069">
                  <c:v>40681.910000000003</c:v>
                </c:pt>
                <c:pt idx="4070">
                  <c:v>40691.910000000003</c:v>
                </c:pt>
                <c:pt idx="4071">
                  <c:v>40701.9</c:v>
                </c:pt>
                <c:pt idx="4072">
                  <c:v>40711.9</c:v>
                </c:pt>
                <c:pt idx="4073">
                  <c:v>40721.9</c:v>
                </c:pt>
                <c:pt idx="4074">
                  <c:v>40731.89</c:v>
                </c:pt>
                <c:pt idx="4075">
                  <c:v>40741.89</c:v>
                </c:pt>
                <c:pt idx="4076">
                  <c:v>40751.89</c:v>
                </c:pt>
                <c:pt idx="4077">
                  <c:v>40761.89</c:v>
                </c:pt>
                <c:pt idx="4078">
                  <c:v>40771.89</c:v>
                </c:pt>
                <c:pt idx="4079">
                  <c:v>40781.89</c:v>
                </c:pt>
                <c:pt idx="4080">
                  <c:v>40791.89</c:v>
                </c:pt>
                <c:pt idx="4081">
                  <c:v>40801.879999999997</c:v>
                </c:pt>
                <c:pt idx="4082">
                  <c:v>40811.879999999997</c:v>
                </c:pt>
                <c:pt idx="4083">
                  <c:v>40821.879999999997</c:v>
                </c:pt>
                <c:pt idx="4084">
                  <c:v>40831.879999999997</c:v>
                </c:pt>
                <c:pt idx="4085">
                  <c:v>40841.879999999997</c:v>
                </c:pt>
                <c:pt idx="4086">
                  <c:v>40851.879999999997</c:v>
                </c:pt>
                <c:pt idx="4087">
                  <c:v>40861.879999999997</c:v>
                </c:pt>
                <c:pt idx="4088">
                  <c:v>40871.870000000003</c:v>
                </c:pt>
                <c:pt idx="4089">
                  <c:v>40881.870000000003</c:v>
                </c:pt>
                <c:pt idx="4090">
                  <c:v>40891.870000000003</c:v>
                </c:pt>
                <c:pt idx="4091">
                  <c:v>40901.86</c:v>
                </c:pt>
                <c:pt idx="4092">
                  <c:v>40911.86</c:v>
                </c:pt>
                <c:pt idx="4093">
                  <c:v>40921.86</c:v>
                </c:pt>
                <c:pt idx="4094">
                  <c:v>40931.86</c:v>
                </c:pt>
                <c:pt idx="4095">
                  <c:v>40941.86</c:v>
                </c:pt>
                <c:pt idx="4096">
                  <c:v>40951.85</c:v>
                </c:pt>
                <c:pt idx="4097">
                  <c:v>40961.85</c:v>
                </c:pt>
                <c:pt idx="4098">
                  <c:v>40971.85</c:v>
                </c:pt>
                <c:pt idx="4099">
                  <c:v>40981.85</c:v>
                </c:pt>
                <c:pt idx="4100">
                  <c:v>40991.85</c:v>
                </c:pt>
                <c:pt idx="4101">
                  <c:v>41001.839999999997</c:v>
                </c:pt>
                <c:pt idx="4102">
                  <c:v>41011.839999999997</c:v>
                </c:pt>
                <c:pt idx="4103">
                  <c:v>41021.839999999997</c:v>
                </c:pt>
                <c:pt idx="4104">
                  <c:v>41031.839999999997</c:v>
                </c:pt>
                <c:pt idx="4105">
                  <c:v>41041.839999999997</c:v>
                </c:pt>
                <c:pt idx="4106">
                  <c:v>41051.839999999997</c:v>
                </c:pt>
                <c:pt idx="4107">
                  <c:v>41061.839999999997</c:v>
                </c:pt>
                <c:pt idx="4108">
                  <c:v>41071.83</c:v>
                </c:pt>
                <c:pt idx="4109">
                  <c:v>41081.83</c:v>
                </c:pt>
                <c:pt idx="4110">
                  <c:v>41091.83</c:v>
                </c:pt>
                <c:pt idx="4111">
                  <c:v>41101.82</c:v>
                </c:pt>
                <c:pt idx="4112">
                  <c:v>41111.82</c:v>
                </c:pt>
                <c:pt idx="4113">
                  <c:v>41121.82</c:v>
                </c:pt>
                <c:pt idx="4114">
                  <c:v>41131.82</c:v>
                </c:pt>
                <c:pt idx="4115">
                  <c:v>41141.82</c:v>
                </c:pt>
                <c:pt idx="4116">
                  <c:v>41151.82</c:v>
                </c:pt>
                <c:pt idx="4117">
                  <c:v>41161.82</c:v>
                </c:pt>
                <c:pt idx="4118">
                  <c:v>41171.81</c:v>
                </c:pt>
                <c:pt idx="4119">
                  <c:v>41181.81</c:v>
                </c:pt>
                <c:pt idx="4120">
                  <c:v>41191.81</c:v>
                </c:pt>
                <c:pt idx="4121">
                  <c:v>41201.800000000003</c:v>
                </c:pt>
                <c:pt idx="4122">
                  <c:v>41211.800000000003</c:v>
                </c:pt>
                <c:pt idx="4123">
                  <c:v>41221.800000000003</c:v>
                </c:pt>
                <c:pt idx="4124">
                  <c:v>41231.800000000003</c:v>
                </c:pt>
                <c:pt idx="4125">
                  <c:v>41241.800000000003</c:v>
                </c:pt>
                <c:pt idx="4126">
                  <c:v>41251.800000000003</c:v>
                </c:pt>
                <c:pt idx="4127">
                  <c:v>41261.800000000003</c:v>
                </c:pt>
                <c:pt idx="4128">
                  <c:v>41271.79</c:v>
                </c:pt>
                <c:pt idx="4129">
                  <c:v>41281.79</c:v>
                </c:pt>
                <c:pt idx="4130">
                  <c:v>41291.79</c:v>
                </c:pt>
                <c:pt idx="4131">
                  <c:v>41301.79</c:v>
                </c:pt>
                <c:pt idx="4132">
                  <c:v>41311.79</c:v>
                </c:pt>
                <c:pt idx="4133">
                  <c:v>41321.79</c:v>
                </c:pt>
                <c:pt idx="4134">
                  <c:v>41331.79</c:v>
                </c:pt>
                <c:pt idx="4135">
                  <c:v>41341.78</c:v>
                </c:pt>
                <c:pt idx="4136">
                  <c:v>41351.78</c:v>
                </c:pt>
                <c:pt idx="4137">
                  <c:v>41361.78</c:v>
                </c:pt>
                <c:pt idx="4138">
                  <c:v>41371.769999999997</c:v>
                </c:pt>
                <c:pt idx="4139">
                  <c:v>41381.769999999997</c:v>
                </c:pt>
                <c:pt idx="4140">
                  <c:v>41391.769999999997</c:v>
                </c:pt>
                <c:pt idx="4141">
                  <c:v>41401.769999999997</c:v>
                </c:pt>
                <c:pt idx="4142">
                  <c:v>41411.769999999997</c:v>
                </c:pt>
                <c:pt idx="4143">
                  <c:v>41421.769999999997</c:v>
                </c:pt>
                <c:pt idx="4144">
                  <c:v>41431.769999999997</c:v>
                </c:pt>
                <c:pt idx="4145">
                  <c:v>41441.760000000002</c:v>
                </c:pt>
                <c:pt idx="4146">
                  <c:v>41451.760000000002</c:v>
                </c:pt>
                <c:pt idx="4147">
                  <c:v>41461.760000000002</c:v>
                </c:pt>
                <c:pt idx="4148">
                  <c:v>41471.75</c:v>
                </c:pt>
                <c:pt idx="4149">
                  <c:v>41481.75</c:v>
                </c:pt>
                <c:pt idx="4150">
                  <c:v>41491.75</c:v>
                </c:pt>
                <c:pt idx="4151">
                  <c:v>41501.75</c:v>
                </c:pt>
                <c:pt idx="4152">
                  <c:v>41511.75</c:v>
                </c:pt>
                <c:pt idx="4153">
                  <c:v>41521.74</c:v>
                </c:pt>
                <c:pt idx="4154">
                  <c:v>41531.74</c:v>
                </c:pt>
                <c:pt idx="4155">
                  <c:v>41541.74</c:v>
                </c:pt>
                <c:pt idx="4156">
                  <c:v>41551.74</c:v>
                </c:pt>
                <c:pt idx="4157">
                  <c:v>41561.74</c:v>
                </c:pt>
                <c:pt idx="4158">
                  <c:v>41571.730000000003</c:v>
                </c:pt>
                <c:pt idx="4159">
                  <c:v>41581.730000000003</c:v>
                </c:pt>
                <c:pt idx="4160">
                  <c:v>41591.730000000003</c:v>
                </c:pt>
                <c:pt idx="4161">
                  <c:v>41601.730000000003</c:v>
                </c:pt>
                <c:pt idx="4162">
                  <c:v>41611.730000000003</c:v>
                </c:pt>
                <c:pt idx="4163">
                  <c:v>41621.730000000003</c:v>
                </c:pt>
                <c:pt idx="4164">
                  <c:v>41631.730000000003</c:v>
                </c:pt>
                <c:pt idx="4165">
                  <c:v>41641.72</c:v>
                </c:pt>
                <c:pt idx="4166">
                  <c:v>41651.72</c:v>
                </c:pt>
                <c:pt idx="4167">
                  <c:v>41661.72</c:v>
                </c:pt>
                <c:pt idx="4168">
                  <c:v>41671.72</c:v>
                </c:pt>
                <c:pt idx="4169">
                  <c:v>41681.71</c:v>
                </c:pt>
                <c:pt idx="4170">
                  <c:v>41691.71</c:v>
                </c:pt>
                <c:pt idx="4171">
                  <c:v>41701.71</c:v>
                </c:pt>
                <c:pt idx="4172">
                  <c:v>41711.71</c:v>
                </c:pt>
                <c:pt idx="4173">
                  <c:v>41721.71</c:v>
                </c:pt>
                <c:pt idx="4174">
                  <c:v>41731.71</c:v>
                </c:pt>
                <c:pt idx="4175">
                  <c:v>41741.699999999997</c:v>
                </c:pt>
                <c:pt idx="4176">
                  <c:v>41751.699999999997</c:v>
                </c:pt>
                <c:pt idx="4177">
                  <c:v>41761.699999999997</c:v>
                </c:pt>
                <c:pt idx="4178">
                  <c:v>41771.699999999997</c:v>
                </c:pt>
                <c:pt idx="4179">
                  <c:v>41781.699999999997</c:v>
                </c:pt>
                <c:pt idx="4180">
                  <c:v>41791.699999999997</c:v>
                </c:pt>
                <c:pt idx="4181">
                  <c:v>41801.699999999997</c:v>
                </c:pt>
                <c:pt idx="4182">
                  <c:v>41811.699999999997</c:v>
                </c:pt>
                <c:pt idx="4183">
                  <c:v>41821.69</c:v>
                </c:pt>
                <c:pt idx="4184">
                  <c:v>41831.69</c:v>
                </c:pt>
                <c:pt idx="4185">
                  <c:v>41841.68</c:v>
                </c:pt>
                <c:pt idx="4186">
                  <c:v>41851.68</c:v>
                </c:pt>
                <c:pt idx="4187">
                  <c:v>41861.68</c:v>
                </c:pt>
                <c:pt idx="4188">
                  <c:v>41871.68</c:v>
                </c:pt>
                <c:pt idx="4189">
                  <c:v>41881.68</c:v>
                </c:pt>
                <c:pt idx="4190">
                  <c:v>41891.68</c:v>
                </c:pt>
                <c:pt idx="4191">
                  <c:v>41901.67</c:v>
                </c:pt>
                <c:pt idx="4192">
                  <c:v>41911.67</c:v>
                </c:pt>
                <c:pt idx="4193">
                  <c:v>41921.67</c:v>
                </c:pt>
                <c:pt idx="4194">
                  <c:v>41931.67</c:v>
                </c:pt>
                <c:pt idx="4195">
                  <c:v>41941.67</c:v>
                </c:pt>
                <c:pt idx="4196">
                  <c:v>41951.66</c:v>
                </c:pt>
                <c:pt idx="4197">
                  <c:v>41961.66</c:v>
                </c:pt>
                <c:pt idx="4198">
                  <c:v>41971.66</c:v>
                </c:pt>
                <c:pt idx="4199">
                  <c:v>41981.66</c:v>
                </c:pt>
                <c:pt idx="4200">
                  <c:v>41991.66</c:v>
                </c:pt>
                <c:pt idx="4201">
                  <c:v>42001.66</c:v>
                </c:pt>
                <c:pt idx="4202">
                  <c:v>42011.65</c:v>
                </c:pt>
                <c:pt idx="4203">
                  <c:v>42021.65</c:v>
                </c:pt>
                <c:pt idx="4204">
                  <c:v>42031.65</c:v>
                </c:pt>
                <c:pt idx="4205">
                  <c:v>42041.65</c:v>
                </c:pt>
                <c:pt idx="4206">
                  <c:v>42051.64</c:v>
                </c:pt>
                <c:pt idx="4207">
                  <c:v>42061.64</c:v>
                </c:pt>
                <c:pt idx="4208">
                  <c:v>42071.64</c:v>
                </c:pt>
                <c:pt idx="4209">
                  <c:v>42081.64</c:v>
                </c:pt>
                <c:pt idx="4210">
                  <c:v>42091.64</c:v>
                </c:pt>
                <c:pt idx="4211">
                  <c:v>42101.64</c:v>
                </c:pt>
                <c:pt idx="4212">
                  <c:v>42111.63</c:v>
                </c:pt>
                <c:pt idx="4213">
                  <c:v>42121.63</c:v>
                </c:pt>
                <c:pt idx="4214">
                  <c:v>42131.63</c:v>
                </c:pt>
                <c:pt idx="4215">
                  <c:v>42141.63</c:v>
                </c:pt>
                <c:pt idx="4216">
                  <c:v>42151.63</c:v>
                </c:pt>
                <c:pt idx="4217">
                  <c:v>42161.63</c:v>
                </c:pt>
                <c:pt idx="4218">
                  <c:v>42171.63</c:v>
                </c:pt>
                <c:pt idx="4219">
                  <c:v>42181.62</c:v>
                </c:pt>
                <c:pt idx="4220">
                  <c:v>42191.62</c:v>
                </c:pt>
                <c:pt idx="4221">
                  <c:v>42201.62</c:v>
                </c:pt>
                <c:pt idx="4222">
                  <c:v>42211.62</c:v>
                </c:pt>
                <c:pt idx="4223">
                  <c:v>42221.61</c:v>
                </c:pt>
                <c:pt idx="4224">
                  <c:v>42231.61</c:v>
                </c:pt>
                <c:pt idx="4225">
                  <c:v>42241.61</c:v>
                </c:pt>
                <c:pt idx="4226">
                  <c:v>42251.61</c:v>
                </c:pt>
                <c:pt idx="4227">
                  <c:v>42261.61</c:v>
                </c:pt>
                <c:pt idx="4228">
                  <c:v>42271.61</c:v>
                </c:pt>
                <c:pt idx="4229">
                  <c:v>42281.61</c:v>
                </c:pt>
                <c:pt idx="4230">
                  <c:v>42291.6</c:v>
                </c:pt>
                <c:pt idx="4231">
                  <c:v>42301.599999999999</c:v>
                </c:pt>
                <c:pt idx="4232">
                  <c:v>42311.6</c:v>
                </c:pt>
                <c:pt idx="4233">
                  <c:v>42321.59</c:v>
                </c:pt>
                <c:pt idx="4234">
                  <c:v>42331.59</c:v>
                </c:pt>
                <c:pt idx="4235">
                  <c:v>42341.59</c:v>
                </c:pt>
                <c:pt idx="4236">
                  <c:v>42351.59</c:v>
                </c:pt>
                <c:pt idx="4237">
                  <c:v>42361.59</c:v>
                </c:pt>
                <c:pt idx="4238">
                  <c:v>42371.59</c:v>
                </c:pt>
                <c:pt idx="4239">
                  <c:v>42381.59</c:v>
                </c:pt>
                <c:pt idx="4240">
                  <c:v>42391.58</c:v>
                </c:pt>
                <c:pt idx="4241">
                  <c:v>42401.58</c:v>
                </c:pt>
                <c:pt idx="4242">
                  <c:v>42411.58</c:v>
                </c:pt>
                <c:pt idx="4243">
                  <c:v>42421.57</c:v>
                </c:pt>
                <c:pt idx="4244">
                  <c:v>42431.57</c:v>
                </c:pt>
                <c:pt idx="4245">
                  <c:v>42441.57</c:v>
                </c:pt>
                <c:pt idx="4246">
                  <c:v>42451.57</c:v>
                </c:pt>
                <c:pt idx="4247">
                  <c:v>42461.57</c:v>
                </c:pt>
                <c:pt idx="4248">
                  <c:v>42471.57</c:v>
                </c:pt>
                <c:pt idx="4249">
                  <c:v>42481.57</c:v>
                </c:pt>
                <c:pt idx="4250">
                  <c:v>42491.56</c:v>
                </c:pt>
                <c:pt idx="4251">
                  <c:v>42501.56</c:v>
                </c:pt>
                <c:pt idx="4252">
                  <c:v>42511.56</c:v>
                </c:pt>
                <c:pt idx="4253">
                  <c:v>42521.55</c:v>
                </c:pt>
                <c:pt idx="4254">
                  <c:v>42531.55</c:v>
                </c:pt>
                <c:pt idx="4255">
                  <c:v>42541.55</c:v>
                </c:pt>
                <c:pt idx="4256">
                  <c:v>42551.55</c:v>
                </c:pt>
                <c:pt idx="4257">
                  <c:v>42561.55</c:v>
                </c:pt>
                <c:pt idx="4258">
                  <c:v>42571.55</c:v>
                </c:pt>
                <c:pt idx="4259">
                  <c:v>42581.55</c:v>
                </c:pt>
                <c:pt idx="4260">
                  <c:v>42591.54</c:v>
                </c:pt>
                <c:pt idx="4261">
                  <c:v>42601.54</c:v>
                </c:pt>
                <c:pt idx="4262">
                  <c:v>42611.54</c:v>
                </c:pt>
                <c:pt idx="4263">
                  <c:v>42621.54</c:v>
                </c:pt>
                <c:pt idx="4264">
                  <c:v>42631.54</c:v>
                </c:pt>
                <c:pt idx="4265">
                  <c:v>42641.53</c:v>
                </c:pt>
                <c:pt idx="4266">
                  <c:v>42651.53</c:v>
                </c:pt>
                <c:pt idx="4267">
                  <c:v>42661.53</c:v>
                </c:pt>
                <c:pt idx="4268">
                  <c:v>42671.53</c:v>
                </c:pt>
                <c:pt idx="4269">
                  <c:v>42681.53</c:v>
                </c:pt>
                <c:pt idx="4270">
                  <c:v>42691.519999999997</c:v>
                </c:pt>
                <c:pt idx="4271">
                  <c:v>42701.52</c:v>
                </c:pt>
                <c:pt idx="4272">
                  <c:v>42711.519999999997</c:v>
                </c:pt>
                <c:pt idx="4273">
                  <c:v>42721.52</c:v>
                </c:pt>
                <c:pt idx="4274">
                  <c:v>42731.519999999997</c:v>
                </c:pt>
                <c:pt idx="4275">
                  <c:v>42741.52</c:v>
                </c:pt>
                <c:pt idx="4276">
                  <c:v>42751.519999999997</c:v>
                </c:pt>
                <c:pt idx="4277">
                  <c:v>42761.52</c:v>
                </c:pt>
                <c:pt idx="4278">
                  <c:v>42771.51</c:v>
                </c:pt>
                <c:pt idx="4279">
                  <c:v>42781.51</c:v>
                </c:pt>
                <c:pt idx="4280">
                  <c:v>42791.5</c:v>
                </c:pt>
                <c:pt idx="4281">
                  <c:v>42801.5</c:v>
                </c:pt>
                <c:pt idx="4282">
                  <c:v>42811.5</c:v>
                </c:pt>
                <c:pt idx="4283">
                  <c:v>42821.5</c:v>
                </c:pt>
                <c:pt idx="4284">
                  <c:v>42831.5</c:v>
                </c:pt>
                <c:pt idx="4285">
                  <c:v>42841.5</c:v>
                </c:pt>
                <c:pt idx="4286">
                  <c:v>42851.5</c:v>
                </c:pt>
                <c:pt idx="4287">
                  <c:v>42861.49</c:v>
                </c:pt>
                <c:pt idx="4288">
                  <c:v>42871.49</c:v>
                </c:pt>
                <c:pt idx="4289">
                  <c:v>42881.49</c:v>
                </c:pt>
                <c:pt idx="4290">
                  <c:v>42891.48</c:v>
                </c:pt>
                <c:pt idx="4291">
                  <c:v>42901.48</c:v>
                </c:pt>
                <c:pt idx="4292">
                  <c:v>42911.48</c:v>
                </c:pt>
                <c:pt idx="4293">
                  <c:v>42921.48</c:v>
                </c:pt>
                <c:pt idx="4294">
                  <c:v>42931.48</c:v>
                </c:pt>
                <c:pt idx="4295">
                  <c:v>42941.48</c:v>
                </c:pt>
                <c:pt idx="4296">
                  <c:v>42951.48</c:v>
                </c:pt>
                <c:pt idx="4297">
                  <c:v>42961.47</c:v>
                </c:pt>
                <c:pt idx="4298">
                  <c:v>42971.47</c:v>
                </c:pt>
                <c:pt idx="4299">
                  <c:v>42981.47</c:v>
                </c:pt>
                <c:pt idx="4300">
                  <c:v>42991.46</c:v>
                </c:pt>
                <c:pt idx="4301">
                  <c:v>43001.46</c:v>
                </c:pt>
                <c:pt idx="4302">
                  <c:v>43011.46</c:v>
                </c:pt>
                <c:pt idx="4303">
                  <c:v>43021.46</c:v>
                </c:pt>
                <c:pt idx="4304">
                  <c:v>43031.46</c:v>
                </c:pt>
                <c:pt idx="4305">
                  <c:v>43041.46</c:v>
                </c:pt>
                <c:pt idx="4306">
                  <c:v>43051.46</c:v>
                </c:pt>
                <c:pt idx="4307">
                  <c:v>43061.45</c:v>
                </c:pt>
                <c:pt idx="4308">
                  <c:v>43071.45</c:v>
                </c:pt>
                <c:pt idx="4309">
                  <c:v>43081.45</c:v>
                </c:pt>
                <c:pt idx="4310">
                  <c:v>43091.45</c:v>
                </c:pt>
                <c:pt idx="4311">
                  <c:v>43101.45</c:v>
                </c:pt>
                <c:pt idx="4312">
                  <c:v>43111.45</c:v>
                </c:pt>
                <c:pt idx="4313">
                  <c:v>43121.45</c:v>
                </c:pt>
                <c:pt idx="4314">
                  <c:v>43131.44</c:v>
                </c:pt>
                <c:pt idx="4315">
                  <c:v>43141.440000000002</c:v>
                </c:pt>
                <c:pt idx="4316">
                  <c:v>43151.44</c:v>
                </c:pt>
                <c:pt idx="4317">
                  <c:v>43161.43</c:v>
                </c:pt>
                <c:pt idx="4318">
                  <c:v>43171.43</c:v>
                </c:pt>
                <c:pt idx="4319">
                  <c:v>43181.43</c:v>
                </c:pt>
                <c:pt idx="4320">
                  <c:v>43191.43</c:v>
                </c:pt>
                <c:pt idx="4321">
                  <c:v>43201.43</c:v>
                </c:pt>
                <c:pt idx="4322">
                  <c:v>43211.43</c:v>
                </c:pt>
                <c:pt idx="4323">
                  <c:v>43221.43</c:v>
                </c:pt>
                <c:pt idx="4324">
                  <c:v>43231.43</c:v>
                </c:pt>
                <c:pt idx="4325">
                  <c:v>43241.42</c:v>
                </c:pt>
                <c:pt idx="4326">
                  <c:v>43251.42</c:v>
                </c:pt>
                <c:pt idx="4327">
                  <c:v>43261.42</c:v>
                </c:pt>
                <c:pt idx="4328">
                  <c:v>43271.41</c:v>
                </c:pt>
                <c:pt idx="4329">
                  <c:v>43281.41</c:v>
                </c:pt>
                <c:pt idx="4330">
                  <c:v>43291.41</c:v>
                </c:pt>
                <c:pt idx="4331">
                  <c:v>43301.41</c:v>
                </c:pt>
                <c:pt idx="4332">
                  <c:v>43311.41</c:v>
                </c:pt>
                <c:pt idx="4333">
                  <c:v>43321.41</c:v>
                </c:pt>
                <c:pt idx="4334">
                  <c:v>43331.4</c:v>
                </c:pt>
                <c:pt idx="4335">
                  <c:v>43341.4</c:v>
                </c:pt>
                <c:pt idx="4336">
                  <c:v>43351.4</c:v>
                </c:pt>
                <c:pt idx="4337">
                  <c:v>43361.4</c:v>
                </c:pt>
                <c:pt idx="4338">
                  <c:v>43371.39</c:v>
                </c:pt>
                <c:pt idx="4339">
                  <c:v>43381.39</c:v>
                </c:pt>
                <c:pt idx="4340">
                  <c:v>43391.39</c:v>
                </c:pt>
                <c:pt idx="4341">
                  <c:v>43401.39</c:v>
                </c:pt>
                <c:pt idx="4342">
                  <c:v>43411.39</c:v>
                </c:pt>
                <c:pt idx="4343">
                  <c:v>43421.39</c:v>
                </c:pt>
                <c:pt idx="4344">
                  <c:v>43431.38</c:v>
                </c:pt>
                <c:pt idx="4345">
                  <c:v>43441.38</c:v>
                </c:pt>
                <c:pt idx="4346">
                  <c:v>43451.38</c:v>
                </c:pt>
                <c:pt idx="4347">
                  <c:v>43461.38</c:v>
                </c:pt>
                <c:pt idx="4348">
                  <c:v>43471.38</c:v>
                </c:pt>
                <c:pt idx="4349">
                  <c:v>43481.38</c:v>
                </c:pt>
                <c:pt idx="4350">
                  <c:v>43491.38</c:v>
                </c:pt>
                <c:pt idx="4351">
                  <c:v>43501.37</c:v>
                </c:pt>
                <c:pt idx="4352">
                  <c:v>43511.37</c:v>
                </c:pt>
                <c:pt idx="4353">
                  <c:v>43521.37</c:v>
                </c:pt>
                <c:pt idx="4354">
                  <c:v>43531.360000000001</c:v>
                </c:pt>
                <c:pt idx="4355">
                  <c:v>43541.36</c:v>
                </c:pt>
                <c:pt idx="4356">
                  <c:v>43551.360000000001</c:v>
                </c:pt>
                <c:pt idx="4357">
                  <c:v>43561.36</c:v>
                </c:pt>
                <c:pt idx="4358">
                  <c:v>43571.360000000001</c:v>
                </c:pt>
                <c:pt idx="4359">
                  <c:v>43581.36</c:v>
                </c:pt>
                <c:pt idx="4360">
                  <c:v>43591.360000000001</c:v>
                </c:pt>
                <c:pt idx="4361">
                  <c:v>43601.35</c:v>
                </c:pt>
                <c:pt idx="4362">
                  <c:v>43611.35</c:v>
                </c:pt>
                <c:pt idx="4363">
                  <c:v>43621.35</c:v>
                </c:pt>
                <c:pt idx="4364">
                  <c:v>43631.35</c:v>
                </c:pt>
                <c:pt idx="4365">
                  <c:v>43641.34</c:v>
                </c:pt>
                <c:pt idx="4366">
                  <c:v>43651.34</c:v>
                </c:pt>
                <c:pt idx="4367">
                  <c:v>43661.34</c:v>
                </c:pt>
                <c:pt idx="4368">
                  <c:v>43671.34</c:v>
                </c:pt>
                <c:pt idx="4369">
                  <c:v>43681.34</c:v>
                </c:pt>
                <c:pt idx="4370">
                  <c:v>43691.34</c:v>
                </c:pt>
                <c:pt idx="4371">
                  <c:v>43701.34</c:v>
                </c:pt>
                <c:pt idx="4372">
                  <c:v>43711.34</c:v>
                </c:pt>
                <c:pt idx="4373">
                  <c:v>43721.33</c:v>
                </c:pt>
                <c:pt idx="4374">
                  <c:v>43731.33</c:v>
                </c:pt>
                <c:pt idx="4375">
                  <c:v>43741.32</c:v>
                </c:pt>
                <c:pt idx="4376">
                  <c:v>43751.32</c:v>
                </c:pt>
                <c:pt idx="4377">
                  <c:v>43761.32</c:v>
                </c:pt>
                <c:pt idx="4378">
                  <c:v>43771.32</c:v>
                </c:pt>
                <c:pt idx="4379">
                  <c:v>43781.32</c:v>
                </c:pt>
                <c:pt idx="4380">
                  <c:v>43791.32</c:v>
                </c:pt>
                <c:pt idx="4381">
                  <c:v>43801.32</c:v>
                </c:pt>
                <c:pt idx="4382">
                  <c:v>43811.31</c:v>
                </c:pt>
                <c:pt idx="4383">
                  <c:v>43821.31</c:v>
                </c:pt>
                <c:pt idx="4384">
                  <c:v>43831.31</c:v>
                </c:pt>
                <c:pt idx="4385">
                  <c:v>43841.3</c:v>
                </c:pt>
                <c:pt idx="4386">
                  <c:v>43851.3</c:v>
                </c:pt>
                <c:pt idx="4387">
                  <c:v>43861.3</c:v>
                </c:pt>
                <c:pt idx="4388">
                  <c:v>43871.3</c:v>
                </c:pt>
                <c:pt idx="4389">
                  <c:v>43881.3</c:v>
                </c:pt>
                <c:pt idx="4390">
                  <c:v>43891.3</c:v>
                </c:pt>
                <c:pt idx="4391">
                  <c:v>43901.3</c:v>
                </c:pt>
                <c:pt idx="4392">
                  <c:v>43911.29</c:v>
                </c:pt>
                <c:pt idx="4393">
                  <c:v>43921.29</c:v>
                </c:pt>
                <c:pt idx="4394">
                  <c:v>43931.29</c:v>
                </c:pt>
                <c:pt idx="4395">
                  <c:v>43941.29</c:v>
                </c:pt>
                <c:pt idx="4396">
                  <c:v>43951.29</c:v>
                </c:pt>
                <c:pt idx="4397">
                  <c:v>43961.29</c:v>
                </c:pt>
                <c:pt idx="4398">
                  <c:v>43971.29</c:v>
                </c:pt>
                <c:pt idx="4399">
                  <c:v>43981.279999999999</c:v>
                </c:pt>
                <c:pt idx="4400">
                  <c:v>43991.28</c:v>
                </c:pt>
                <c:pt idx="4401">
                  <c:v>44001.279999999999</c:v>
                </c:pt>
                <c:pt idx="4402">
                  <c:v>44011.27</c:v>
                </c:pt>
                <c:pt idx="4403">
                  <c:v>44021.27</c:v>
                </c:pt>
                <c:pt idx="4404">
                  <c:v>44031.27</c:v>
                </c:pt>
                <c:pt idx="4405">
                  <c:v>44041.27</c:v>
                </c:pt>
                <c:pt idx="4406">
                  <c:v>44051.27</c:v>
                </c:pt>
                <c:pt idx="4407">
                  <c:v>44061.27</c:v>
                </c:pt>
                <c:pt idx="4408">
                  <c:v>44071.27</c:v>
                </c:pt>
                <c:pt idx="4409">
                  <c:v>44081.26</c:v>
                </c:pt>
                <c:pt idx="4410">
                  <c:v>44091.26</c:v>
                </c:pt>
                <c:pt idx="4411">
                  <c:v>44101.26</c:v>
                </c:pt>
                <c:pt idx="4412">
                  <c:v>44111.27</c:v>
                </c:pt>
                <c:pt idx="4413">
                  <c:v>44121.26</c:v>
                </c:pt>
                <c:pt idx="4414">
                  <c:v>44131.26</c:v>
                </c:pt>
                <c:pt idx="4415">
                  <c:v>44141.25</c:v>
                </c:pt>
                <c:pt idx="4416">
                  <c:v>44151.25</c:v>
                </c:pt>
                <c:pt idx="4417">
                  <c:v>44161.25</c:v>
                </c:pt>
                <c:pt idx="4418">
                  <c:v>44171.25</c:v>
                </c:pt>
                <c:pt idx="4419">
                  <c:v>44181.24</c:v>
                </c:pt>
                <c:pt idx="4420">
                  <c:v>44191.24</c:v>
                </c:pt>
                <c:pt idx="4421">
                  <c:v>44201.24</c:v>
                </c:pt>
                <c:pt idx="4422">
                  <c:v>44211.23</c:v>
                </c:pt>
                <c:pt idx="4423">
                  <c:v>44221.23</c:v>
                </c:pt>
                <c:pt idx="4424">
                  <c:v>44231.23</c:v>
                </c:pt>
                <c:pt idx="4425">
                  <c:v>44241.23</c:v>
                </c:pt>
                <c:pt idx="4426">
                  <c:v>44251.23</c:v>
                </c:pt>
                <c:pt idx="4427">
                  <c:v>44261.23</c:v>
                </c:pt>
                <c:pt idx="4428">
                  <c:v>44271.23</c:v>
                </c:pt>
                <c:pt idx="4429">
                  <c:v>44281.22</c:v>
                </c:pt>
                <c:pt idx="4430">
                  <c:v>44291.22</c:v>
                </c:pt>
                <c:pt idx="4431">
                  <c:v>44301.22</c:v>
                </c:pt>
                <c:pt idx="4432">
                  <c:v>44311.22</c:v>
                </c:pt>
                <c:pt idx="4433">
                  <c:v>44321.22</c:v>
                </c:pt>
                <c:pt idx="4434">
                  <c:v>44331.21</c:v>
                </c:pt>
                <c:pt idx="4435">
                  <c:v>44341.21</c:v>
                </c:pt>
                <c:pt idx="4436">
                  <c:v>44351.21</c:v>
                </c:pt>
                <c:pt idx="4437">
                  <c:v>44361.21</c:v>
                </c:pt>
                <c:pt idx="4438">
                  <c:v>44371.21</c:v>
                </c:pt>
                <c:pt idx="4439">
                  <c:v>44381.2</c:v>
                </c:pt>
                <c:pt idx="4440">
                  <c:v>44391.199999999997</c:v>
                </c:pt>
                <c:pt idx="4441">
                  <c:v>44401.2</c:v>
                </c:pt>
                <c:pt idx="4442">
                  <c:v>44411.199999999997</c:v>
                </c:pt>
                <c:pt idx="4443">
                  <c:v>44421.2</c:v>
                </c:pt>
                <c:pt idx="4444">
                  <c:v>44431.199999999997</c:v>
                </c:pt>
                <c:pt idx="4445">
                  <c:v>44441.2</c:v>
                </c:pt>
                <c:pt idx="4446">
                  <c:v>44451.19</c:v>
                </c:pt>
                <c:pt idx="4447">
                  <c:v>44461.19</c:v>
                </c:pt>
                <c:pt idx="4448">
                  <c:v>44471.19</c:v>
                </c:pt>
                <c:pt idx="4449">
                  <c:v>44481.18</c:v>
                </c:pt>
                <c:pt idx="4450">
                  <c:v>44491.18</c:v>
                </c:pt>
                <c:pt idx="4451">
                  <c:v>44501.18</c:v>
                </c:pt>
                <c:pt idx="4452">
                  <c:v>44511.18</c:v>
                </c:pt>
                <c:pt idx="4453">
                  <c:v>44521.18</c:v>
                </c:pt>
                <c:pt idx="4454">
                  <c:v>44531.18</c:v>
                </c:pt>
                <c:pt idx="4455">
                  <c:v>44541.18</c:v>
                </c:pt>
                <c:pt idx="4456">
                  <c:v>44551.17</c:v>
                </c:pt>
                <c:pt idx="4457">
                  <c:v>44561.17</c:v>
                </c:pt>
                <c:pt idx="4458">
                  <c:v>44571.17</c:v>
                </c:pt>
                <c:pt idx="4459">
                  <c:v>44581.17</c:v>
                </c:pt>
                <c:pt idx="4460">
                  <c:v>44591.17</c:v>
                </c:pt>
                <c:pt idx="4461">
                  <c:v>44601.17</c:v>
                </c:pt>
                <c:pt idx="4462">
                  <c:v>44611.16</c:v>
                </c:pt>
                <c:pt idx="4463">
                  <c:v>44621.16</c:v>
                </c:pt>
                <c:pt idx="4464">
                  <c:v>44631.16</c:v>
                </c:pt>
                <c:pt idx="4465">
                  <c:v>44641.16</c:v>
                </c:pt>
                <c:pt idx="4466">
                  <c:v>44651.15</c:v>
                </c:pt>
                <c:pt idx="4467">
                  <c:v>44661.15</c:v>
                </c:pt>
                <c:pt idx="4468">
                  <c:v>44671.15</c:v>
                </c:pt>
                <c:pt idx="4469">
                  <c:v>44681.15</c:v>
                </c:pt>
                <c:pt idx="4470">
                  <c:v>44691.15</c:v>
                </c:pt>
                <c:pt idx="4471">
                  <c:v>44701.14</c:v>
                </c:pt>
                <c:pt idx="4472">
                  <c:v>44711.14</c:v>
                </c:pt>
                <c:pt idx="4473">
                  <c:v>44721.14</c:v>
                </c:pt>
                <c:pt idx="4474">
                  <c:v>44731.14</c:v>
                </c:pt>
                <c:pt idx="4475">
                  <c:v>44741.14</c:v>
                </c:pt>
                <c:pt idx="4476">
                  <c:v>44751.14</c:v>
                </c:pt>
                <c:pt idx="4477">
                  <c:v>44761.13</c:v>
                </c:pt>
                <c:pt idx="4478">
                  <c:v>44771.13</c:v>
                </c:pt>
                <c:pt idx="4479">
                  <c:v>44781.13</c:v>
                </c:pt>
                <c:pt idx="4480">
                  <c:v>44791.13</c:v>
                </c:pt>
                <c:pt idx="4481">
                  <c:v>44801.13</c:v>
                </c:pt>
                <c:pt idx="4482">
                  <c:v>44811.13</c:v>
                </c:pt>
                <c:pt idx="4483">
                  <c:v>44821.120000000003</c:v>
                </c:pt>
                <c:pt idx="4484">
                  <c:v>44831.12</c:v>
                </c:pt>
                <c:pt idx="4485">
                  <c:v>44841.120000000003</c:v>
                </c:pt>
                <c:pt idx="4486">
                  <c:v>44851.12</c:v>
                </c:pt>
                <c:pt idx="4487">
                  <c:v>44861.11</c:v>
                </c:pt>
                <c:pt idx="4488">
                  <c:v>44871.11</c:v>
                </c:pt>
                <c:pt idx="4489">
                  <c:v>44881.11</c:v>
                </c:pt>
                <c:pt idx="4490">
                  <c:v>44891.11</c:v>
                </c:pt>
                <c:pt idx="4491">
                  <c:v>44901.11</c:v>
                </c:pt>
                <c:pt idx="4492">
                  <c:v>44911.11</c:v>
                </c:pt>
                <c:pt idx="4493">
                  <c:v>44921.11</c:v>
                </c:pt>
                <c:pt idx="4494">
                  <c:v>44931.1</c:v>
                </c:pt>
                <c:pt idx="4495">
                  <c:v>44941.1</c:v>
                </c:pt>
                <c:pt idx="4496">
                  <c:v>44951.1</c:v>
                </c:pt>
                <c:pt idx="4497">
                  <c:v>44961.09</c:v>
                </c:pt>
                <c:pt idx="4498">
                  <c:v>44971.09</c:v>
                </c:pt>
                <c:pt idx="4499">
                  <c:v>44981.09</c:v>
                </c:pt>
                <c:pt idx="4500">
                  <c:v>44991.09</c:v>
                </c:pt>
                <c:pt idx="4501">
                  <c:v>45001.09</c:v>
                </c:pt>
                <c:pt idx="4502">
                  <c:v>45011.09</c:v>
                </c:pt>
                <c:pt idx="4503">
                  <c:v>45021.09</c:v>
                </c:pt>
                <c:pt idx="4504">
                  <c:v>45031.09</c:v>
                </c:pt>
                <c:pt idx="4505">
                  <c:v>45041.08</c:v>
                </c:pt>
                <c:pt idx="4506">
                  <c:v>45051.08</c:v>
                </c:pt>
                <c:pt idx="4507">
                  <c:v>45061.08</c:v>
                </c:pt>
                <c:pt idx="4508">
                  <c:v>45071.08</c:v>
                </c:pt>
                <c:pt idx="4509">
                  <c:v>45081.07</c:v>
                </c:pt>
                <c:pt idx="4510">
                  <c:v>45091.07</c:v>
                </c:pt>
                <c:pt idx="4511">
                  <c:v>45101.07</c:v>
                </c:pt>
                <c:pt idx="4512">
                  <c:v>45111.07</c:v>
                </c:pt>
                <c:pt idx="4513">
                  <c:v>45121.07</c:v>
                </c:pt>
                <c:pt idx="4514">
                  <c:v>45131.06</c:v>
                </c:pt>
                <c:pt idx="4515">
                  <c:v>45141.06</c:v>
                </c:pt>
                <c:pt idx="4516">
                  <c:v>45151.06</c:v>
                </c:pt>
                <c:pt idx="4517">
                  <c:v>45161.05</c:v>
                </c:pt>
                <c:pt idx="4518">
                  <c:v>45171.05</c:v>
                </c:pt>
                <c:pt idx="4519">
                  <c:v>45181.05</c:v>
                </c:pt>
                <c:pt idx="4520">
                  <c:v>45191.05</c:v>
                </c:pt>
                <c:pt idx="4521">
                  <c:v>45201.05</c:v>
                </c:pt>
                <c:pt idx="4522">
                  <c:v>45211.05</c:v>
                </c:pt>
                <c:pt idx="4523">
                  <c:v>45221.05</c:v>
                </c:pt>
                <c:pt idx="4524">
                  <c:v>45231.040000000001</c:v>
                </c:pt>
                <c:pt idx="4525">
                  <c:v>45241.04</c:v>
                </c:pt>
                <c:pt idx="4526">
                  <c:v>45251.040000000001</c:v>
                </c:pt>
                <c:pt idx="4527">
                  <c:v>45261.04</c:v>
                </c:pt>
                <c:pt idx="4528">
                  <c:v>45271.040000000001</c:v>
                </c:pt>
                <c:pt idx="4529">
                  <c:v>45281.04</c:v>
                </c:pt>
                <c:pt idx="4530">
                  <c:v>45291.040000000001</c:v>
                </c:pt>
                <c:pt idx="4531">
                  <c:v>45301.03</c:v>
                </c:pt>
                <c:pt idx="4532">
                  <c:v>45311.03</c:v>
                </c:pt>
                <c:pt idx="4533">
                  <c:v>45321.03</c:v>
                </c:pt>
                <c:pt idx="4534">
                  <c:v>45331.02</c:v>
                </c:pt>
                <c:pt idx="4535">
                  <c:v>45341.02</c:v>
                </c:pt>
                <c:pt idx="4536">
                  <c:v>45351.02</c:v>
                </c:pt>
                <c:pt idx="4537">
                  <c:v>45361.02</c:v>
                </c:pt>
                <c:pt idx="4538">
                  <c:v>45371.02</c:v>
                </c:pt>
                <c:pt idx="4539">
                  <c:v>45381.02</c:v>
                </c:pt>
                <c:pt idx="4540">
                  <c:v>45391.02</c:v>
                </c:pt>
                <c:pt idx="4541">
                  <c:v>45401.01</c:v>
                </c:pt>
                <c:pt idx="4542">
                  <c:v>45411.01</c:v>
                </c:pt>
                <c:pt idx="4543">
                  <c:v>45421.01</c:v>
                </c:pt>
                <c:pt idx="4544">
                  <c:v>45431.01</c:v>
                </c:pt>
                <c:pt idx="4545">
                  <c:v>45441.01</c:v>
                </c:pt>
                <c:pt idx="4546">
                  <c:v>45451</c:v>
                </c:pt>
                <c:pt idx="4547">
                  <c:v>45461</c:v>
                </c:pt>
                <c:pt idx="4548">
                  <c:v>45471</c:v>
                </c:pt>
                <c:pt idx="4549">
                  <c:v>45481</c:v>
                </c:pt>
                <c:pt idx="4550">
                  <c:v>45491</c:v>
                </c:pt>
                <c:pt idx="4551">
                  <c:v>45501</c:v>
                </c:pt>
                <c:pt idx="4552">
                  <c:v>45511</c:v>
                </c:pt>
                <c:pt idx="4553">
                  <c:v>45520.99</c:v>
                </c:pt>
                <c:pt idx="4554">
                  <c:v>45530.99</c:v>
                </c:pt>
                <c:pt idx="4555">
                  <c:v>45540.98</c:v>
                </c:pt>
                <c:pt idx="4556">
                  <c:v>45550.98</c:v>
                </c:pt>
                <c:pt idx="4557">
                  <c:v>45560.98</c:v>
                </c:pt>
                <c:pt idx="4558">
                  <c:v>45570.98</c:v>
                </c:pt>
                <c:pt idx="4559">
                  <c:v>45580.98</c:v>
                </c:pt>
                <c:pt idx="4560">
                  <c:v>45590.98</c:v>
                </c:pt>
                <c:pt idx="4561">
                  <c:v>45600.97</c:v>
                </c:pt>
                <c:pt idx="4562">
                  <c:v>45610.97</c:v>
                </c:pt>
                <c:pt idx="4563">
                  <c:v>45620.97</c:v>
                </c:pt>
                <c:pt idx="4564">
                  <c:v>45630.97</c:v>
                </c:pt>
                <c:pt idx="4565">
                  <c:v>45640.97</c:v>
                </c:pt>
                <c:pt idx="4566">
                  <c:v>45650.97</c:v>
                </c:pt>
                <c:pt idx="4567">
                  <c:v>45660.959999999999</c:v>
                </c:pt>
                <c:pt idx="4568">
                  <c:v>45670.96</c:v>
                </c:pt>
                <c:pt idx="4569">
                  <c:v>45680.959999999999</c:v>
                </c:pt>
                <c:pt idx="4570">
                  <c:v>45690.96</c:v>
                </c:pt>
                <c:pt idx="4571">
                  <c:v>45700.959999999999</c:v>
                </c:pt>
                <c:pt idx="4572">
                  <c:v>45710.95</c:v>
                </c:pt>
                <c:pt idx="4573">
                  <c:v>45720.95</c:v>
                </c:pt>
                <c:pt idx="4574">
                  <c:v>45730.95</c:v>
                </c:pt>
                <c:pt idx="4575">
                  <c:v>45740.95</c:v>
                </c:pt>
                <c:pt idx="4576">
                  <c:v>45750.95</c:v>
                </c:pt>
                <c:pt idx="4577">
                  <c:v>45760.95</c:v>
                </c:pt>
                <c:pt idx="4578">
                  <c:v>45770.94</c:v>
                </c:pt>
                <c:pt idx="4579">
                  <c:v>45780.94</c:v>
                </c:pt>
                <c:pt idx="4580">
                  <c:v>45790.94</c:v>
                </c:pt>
                <c:pt idx="4581">
                  <c:v>45800.94</c:v>
                </c:pt>
                <c:pt idx="4582">
                  <c:v>45810.93</c:v>
                </c:pt>
                <c:pt idx="4583">
                  <c:v>45820.93</c:v>
                </c:pt>
                <c:pt idx="4584">
                  <c:v>45830.93</c:v>
                </c:pt>
                <c:pt idx="4585">
                  <c:v>45840.93</c:v>
                </c:pt>
                <c:pt idx="4586">
                  <c:v>45850.93</c:v>
                </c:pt>
                <c:pt idx="4587">
                  <c:v>45860.93</c:v>
                </c:pt>
                <c:pt idx="4588">
                  <c:v>45870.93</c:v>
                </c:pt>
                <c:pt idx="4589">
                  <c:v>45880.92</c:v>
                </c:pt>
                <c:pt idx="4590">
                  <c:v>45890.92</c:v>
                </c:pt>
                <c:pt idx="4591">
                  <c:v>45900.92</c:v>
                </c:pt>
                <c:pt idx="4592">
                  <c:v>45910.91</c:v>
                </c:pt>
                <c:pt idx="4593">
                  <c:v>45920.91</c:v>
                </c:pt>
                <c:pt idx="4594">
                  <c:v>45930.91</c:v>
                </c:pt>
                <c:pt idx="4595">
                  <c:v>45940.91</c:v>
                </c:pt>
                <c:pt idx="4596">
                  <c:v>45950.91</c:v>
                </c:pt>
                <c:pt idx="4597">
                  <c:v>45960.91</c:v>
                </c:pt>
                <c:pt idx="4598">
                  <c:v>45970.91</c:v>
                </c:pt>
                <c:pt idx="4599">
                  <c:v>45980.91</c:v>
                </c:pt>
                <c:pt idx="4600">
                  <c:v>45990.91</c:v>
                </c:pt>
                <c:pt idx="4601">
                  <c:v>46000.9</c:v>
                </c:pt>
                <c:pt idx="4602">
                  <c:v>46010.9</c:v>
                </c:pt>
                <c:pt idx="4603">
                  <c:v>46020.9</c:v>
                </c:pt>
                <c:pt idx="4604">
                  <c:v>46030.89</c:v>
                </c:pt>
                <c:pt idx="4605">
                  <c:v>46040.89</c:v>
                </c:pt>
                <c:pt idx="4606">
                  <c:v>46050.89</c:v>
                </c:pt>
                <c:pt idx="4607">
                  <c:v>46060.89</c:v>
                </c:pt>
                <c:pt idx="4608">
                  <c:v>46070.89</c:v>
                </c:pt>
                <c:pt idx="4609">
                  <c:v>46080.88</c:v>
                </c:pt>
                <c:pt idx="4610">
                  <c:v>46090.879999999997</c:v>
                </c:pt>
                <c:pt idx="4611">
                  <c:v>46100.88</c:v>
                </c:pt>
                <c:pt idx="4612">
                  <c:v>46110.879999999997</c:v>
                </c:pt>
                <c:pt idx="4613">
                  <c:v>46120.88</c:v>
                </c:pt>
                <c:pt idx="4614">
                  <c:v>46130.879999999997</c:v>
                </c:pt>
                <c:pt idx="4615">
                  <c:v>46140.88</c:v>
                </c:pt>
                <c:pt idx="4616">
                  <c:v>46150.87</c:v>
                </c:pt>
                <c:pt idx="4617">
                  <c:v>46160.87</c:v>
                </c:pt>
                <c:pt idx="4618">
                  <c:v>46170.87</c:v>
                </c:pt>
                <c:pt idx="4619">
                  <c:v>46180.86</c:v>
                </c:pt>
                <c:pt idx="4620">
                  <c:v>46190.86</c:v>
                </c:pt>
                <c:pt idx="4621">
                  <c:v>46200.86</c:v>
                </c:pt>
                <c:pt idx="4622">
                  <c:v>46210.86</c:v>
                </c:pt>
                <c:pt idx="4623">
                  <c:v>46220.86</c:v>
                </c:pt>
                <c:pt idx="4624">
                  <c:v>46230.86</c:v>
                </c:pt>
                <c:pt idx="4625">
                  <c:v>46240.86</c:v>
                </c:pt>
                <c:pt idx="4626">
                  <c:v>46250.85</c:v>
                </c:pt>
                <c:pt idx="4627">
                  <c:v>46260.85</c:v>
                </c:pt>
                <c:pt idx="4628">
                  <c:v>46270.85</c:v>
                </c:pt>
                <c:pt idx="4629">
                  <c:v>46280.84</c:v>
                </c:pt>
                <c:pt idx="4630">
                  <c:v>46290.84</c:v>
                </c:pt>
                <c:pt idx="4631">
                  <c:v>46300.84</c:v>
                </c:pt>
                <c:pt idx="4632">
                  <c:v>46310.84</c:v>
                </c:pt>
                <c:pt idx="4633">
                  <c:v>46320.84</c:v>
                </c:pt>
                <c:pt idx="4634">
                  <c:v>46330.84</c:v>
                </c:pt>
                <c:pt idx="4635">
                  <c:v>46340.84</c:v>
                </c:pt>
                <c:pt idx="4636">
                  <c:v>46350.83</c:v>
                </c:pt>
                <c:pt idx="4637">
                  <c:v>46360.83</c:v>
                </c:pt>
                <c:pt idx="4638">
                  <c:v>46370.83</c:v>
                </c:pt>
                <c:pt idx="4639">
                  <c:v>46380.83</c:v>
                </c:pt>
                <c:pt idx="4640">
                  <c:v>46390.83</c:v>
                </c:pt>
                <c:pt idx="4641">
                  <c:v>46400.82</c:v>
                </c:pt>
                <c:pt idx="4642">
                  <c:v>46410.82</c:v>
                </c:pt>
                <c:pt idx="4643">
                  <c:v>46420.82</c:v>
                </c:pt>
                <c:pt idx="4644">
                  <c:v>46430.82</c:v>
                </c:pt>
                <c:pt idx="4645">
                  <c:v>46440.82</c:v>
                </c:pt>
                <c:pt idx="4646">
                  <c:v>46450.82</c:v>
                </c:pt>
                <c:pt idx="4647">
                  <c:v>46460.82</c:v>
                </c:pt>
                <c:pt idx="4648">
                  <c:v>46470.82</c:v>
                </c:pt>
                <c:pt idx="4649">
                  <c:v>46480.81</c:v>
                </c:pt>
                <c:pt idx="4650">
                  <c:v>46490.8</c:v>
                </c:pt>
                <c:pt idx="4651">
                  <c:v>46500.800000000003</c:v>
                </c:pt>
                <c:pt idx="4652">
                  <c:v>46510.8</c:v>
                </c:pt>
                <c:pt idx="4653">
                  <c:v>46520.800000000003</c:v>
                </c:pt>
                <c:pt idx="4654">
                  <c:v>46530.8</c:v>
                </c:pt>
                <c:pt idx="4655">
                  <c:v>46540.800000000003</c:v>
                </c:pt>
                <c:pt idx="4656">
                  <c:v>46550.79</c:v>
                </c:pt>
                <c:pt idx="4657">
                  <c:v>46560.79</c:v>
                </c:pt>
                <c:pt idx="4658">
                  <c:v>46570.79</c:v>
                </c:pt>
                <c:pt idx="4659">
                  <c:v>46580.79</c:v>
                </c:pt>
                <c:pt idx="4660">
                  <c:v>46590.79</c:v>
                </c:pt>
                <c:pt idx="4661">
                  <c:v>46600.79</c:v>
                </c:pt>
                <c:pt idx="4662">
                  <c:v>46610.79</c:v>
                </c:pt>
                <c:pt idx="4663">
                  <c:v>46620.78</c:v>
                </c:pt>
                <c:pt idx="4664">
                  <c:v>46630.78</c:v>
                </c:pt>
                <c:pt idx="4665">
                  <c:v>46640.78</c:v>
                </c:pt>
                <c:pt idx="4666">
                  <c:v>46650.78</c:v>
                </c:pt>
                <c:pt idx="4667">
                  <c:v>46660.77</c:v>
                </c:pt>
                <c:pt idx="4668">
                  <c:v>46670.77</c:v>
                </c:pt>
                <c:pt idx="4669">
                  <c:v>46680.77</c:v>
                </c:pt>
                <c:pt idx="4670">
                  <c:v>46690.77</c:v>
                </c:pt>
                <c:pt idx="4671">
                  <c:v>46700.77</c:v>
                </c:pt>
                <c:pt idx="4672">
                  <c:v>46710.77</c:v>
                </c:pt>
                <c:pt idx="4673">
                  <c:v>46720.77</c:v>
                </c:pt>
                <c:pt idx="4674">
                  <c:v>46730.76</c:v>
                </c:pt>
                <c:pt idx="4675">
                  <c:v>46740.76</c:v>
                </c:pt>
                <c:pt idx="4676">
                  <c:v>46750.76</c:v>
                </c:pt>
                <c:pt idx="4677">
                  <c:v>46760.76</c:v>
                </c:pt>
                <c:pt idx="4678">
                  <c:v>46770.76</c:v>
                </c:pt>
                <c:pt idx="4679">
                  <c:v>46780.75</c:v>
                </c:pt>
                <c:pt idx="4680">
                  <c:v>46790.75</c:v>
                </c:pt>
                <c:pt idx="4681">
                  <c:v>46800.75</c:v>
                </c:pt>
                <c:pt idx="4682">
                  <c:v>46810.75</c:v>
                </c:pt>
                <c:pt idx="4683">
                  <c:v>46820.75</c:v>
                </c:pt>
                <c:pt idx="4684">
                  <c:v>46830.74</c:v>
                </c:pt>
                <c:pt idx="4685">
                  <c:v>46840.74</c:v>
                </c:pt>
                <c:pt idx="4686">
                  <c:v>46850.74</c:v>
                </c:pt>
                <c:pt idx="4687">
                  <c:v>46860.74</c:v>
                </c:pt>
                <c:pt idx="4688">
                  <c:v>46870.74</c:v>
                </c:pt>
                <c:pt idx="4689">
                  <c:v>46880.74</c:v>
                </c:pt>
                <c:pt idx="4690">
                  <c:v>46890.74</c:v>
                </c:pt>
                <c:pt idx="4691">
                  <c:v>46900.73</c:v>
                </c:pt>
                <c:pt idx="4692">
                  <c:v>46910.73</c:v>
                </c:pt>
                <c:pt idx="4693">
                  <c:v>46920.73</c:v>
                </c:pt>
                <c:pt idx="4694">
                  <c:v>46930.720000000001</c:v>
                </c:pt>
                <c:pt idx="4695">
                  <c:v>46940.72</c:v>
                </c:pt>
                <c:pt idx="4696">
                  <c:v>46950.720000000001</c:v>
                </c:pt>
                <c:pt idx="4697">
                  <c:v>46960.72</c:v>
                </c:pt>
                <c:pt idx="4698">
                  <c:v>46970.720000000001</c:v>
                </c:pt>
                <c:pt idx="4699">
                  <c:v>46980.71</c:v>
                </c:pt>
                <c:pt idx="4700">
                  <c:v>46990.71</c:v>
                </c:pt>
                <c:pt idx="4701">
                  <c:v>47000.71</c:v>
                </c:pt>
                <c:pt idx="4702">
                  <c:v>47010.71</c:v>
                </c:pt>
                <c:pt idx="4703">
                  <c:v>47020.71</c:v>
                </c:pt>
                <c:pt idx="4704">
                  <c:v>47030.7</c:v>
                </c:pt>
                <c:pt idx="4705">
                  <c:v>47040.7</c:v>
                </c:pt>
                <c:pt idx="4706">
                  <c:v>47050.7</c:v>
                </c:pt>
                <c:pt idx="4707">
                  <c:v>47060.7</c:v>
                </c:pt>
                <c:pt idx="4708">
                  <c:v>47070.7</c:v>
                </c:pt>
                <c:pt idx="4709">
                  <c:v>47080.7</c:v>
                </c:pt>
                <c:pt idx="4710">
                  <c:v>47090.7</c:v>
                </c:pt>
                <c:pt idx="4711">
                  <c:v>47100.69</c:v>
                </c:pt>
                <c:pt idx="4712">
                  <c:v>47110.69</c:v>
                </c:pt>
                <c:pt idx="4713">
                  <c:v>47120.69</c:v>
                </c:pt>
                <c:pt idx="4714">
                  <c:v>47130.69</c:v>
                </c:pt>
                <c:pt idx="4715">
                  <c:v>47140.69</c:v>
                </c:pt>
                <c:pt idx="4716">
                  <c:v>47150.68</c:v>
                </c:pt>
                <c:pt idx="4717">
                  <c:v>47160.68</c:v>
                </c:pt>
                <c:pt idx="4718">
                  <c:v>47170.68</c:v>
                </c:pt>
                <c:pt idx="4719">
                  <c:v>47180.68</c:v>
                </c:pt>
                <c:pt idx="4720">
                  <c:v>47190.68</c:v>
                </c:pt>
                <c:pt idx="4721">
                  <c:v>47200.67</c:v>
                </c:pt>
                <c:pt idx="4722">
                  <c:v>47210.67</c:v>
                </c:pt>
                <c:pt idx="4723">
                  <c:v>47220.67</c:v>
                </c:pt>
                <c:pt idx="4724">
                  <c:v>47230.67</c:v>
                </c:pt>
                <c:pt idx="4725">
                  <c:v>47240.66</c:v>
                </c:pt>
                <c:pt idx="4726">
                  <c:v>47250.66</c:v>
                </c:pt>
                <c:pt idx="4727">
                  <c:v>47260.66</c:v>
                </c:pt>
                <c:pt idx="4728">
                  <c:v>47270.66</c:v>
                </c:pt>
                <c:pt idx="4729">
                  <c:v>47280.66</c:v>
                </c:pt>
                <c:pt idx="4730">
                  <c:v>47290.66</c:v>
                </c:pt>
                <c:pt idx="4731">
                  <c:v>47300.65</c:v>
                </c:pt>
                <c:pt idx="4732">
                  <c:v>47310.65</c:v>
                </c:pt>
                <c:pt idx="4733">
                  <c:v>47320.65</c:v>
                </c:pt>
                <c:pt idx="4734">
                  <c:v>47330.65</c:v>
                </c:pt>
                <c:pt idx="4735">
                  <c:v>47340.65</c:v>
                </c:pt>
                <c:pt idx="4736">
                  <c:v>47350.65</c:v>
                </c:pt>
                <c:pt idx="4737">
                  <c:v>47360.65</c:v>
                </c:pt>
                <c:pt idx="4738">
                  <c:v>47370.65</c:v>
                </c:pt>
                <c:pt idx="4739">
                  <c:v>47380.639999999999</c:v>
                </c:pt>
                <c:pt idx="4740">
                  <c:v>47390.64</c:v>
                </c:pt>
                <c:pt idx="4741">
                  <c:v>47400.639999999999</c:v>
                </c:pt>
                <c:pt idx="4742">
                  <c:v>47410.63</c:v>
                </c:pt>
                <c:pt idx="4743">
                  <c:v>47420.63</c:v>
                </c:pt>
                <c:pt idx="4744">
                  <c:v>47430.63</c:v>
                </c:pt>
                <c:pt idx="4745">
                  <c:v>47440.63</c:v>
                </c:pt>
                <c:pt idx="4746">
                  <c:v>47450.63</c:v>
                </c:pt>
                <c:pt idx="4747">
                  <c:v>47460.63</c:v>
                </c:pt>
                <c:pt idx="4748">
                  <c:v>47470.62</c:v>
                </c:pt>
                <c:pt idx="4749">
                  <c:v>47480.62</c:v>
                </c:pt>
                <c:pt idx="4750">
                  <c:v>47490.62</c:v>
                </c:pt>
                <c:pt idx="4751">
                  <c:v>47500.62</c:v>
                </c:pt>
                <c:pt idx="4752">
                  <c:v>47510.62</c:v>
                </c:pt>
                <c:pt idx="4753">
                  <c:v>47520.61</c:v>
                </c:pt>
                <c:pt idx="4754">
                  <c:v>47530.61</c:v>
                </c:pt>
                <c:pt idx="4755">
                  <c:v>47540.61</c:v>
                </c:pt>
                <c:pt idx="4756">
                  <c:v>47550.61</c:v>
                </c:pt>
                <c:pt idx="4757">
                  <c:v>47560.61</c:v>
                </c:pt>
                <c:pt idx="4758">
                  <c:v>47570.61</c:v>
                </c:pt>
                <c:pt idx="4759">
                  <c:v>47580.6</c:v>
                </c:pt>
                <c:pt idx="4760">
                  <c:v>47590.6</c:v>
                </c:pt>
                <c:pt idx="4761">
                  <c:v>47600.6</c:v>
                </c:pt>
                <c:pt idx="4762">
                  <c:v>47610.59</c:v>
                </c:pt>
                <c:pt idx="4763">
                  <c:v>47620.59</c:v>
                </c:pt>
                <c:pt idx="4764">
                  <c:v>47630.59</c:v>
                </c:pt>
                <c:pt idx="4765">
                  <c:v>47640.59</c:v>
                </c:pt>
                <c:pt idx="4766">
                  <c:v>47650.59</c:v>
                </c:pt>
                <c:pt idx="4767">
                  <c:v>47660.59</c:v>
                </c:pt>
                <c:pt idx="4768">
                  <c:v>47670.59</c:v>
                </c:pt>
                <c:pt idx="4769">
                  <c:v>47680.58</c:v>
                </c:pt>
                <c:pt idx="4770">
                  <c:v>47690.58</c:v>
                </c:pt>
                <c:pt idx="4771">
                  <c:v>47700.58</c:v>
                </c:pt>
                <c:pt idx="4772">
                  <c:v>47710.58</c:v>
                </c:pt>
                <c:pt idx="4773">
                  <c:v>47720.58</c:v>
                </c:pt>
                <c:pt idx="4774">
                  <c:v>47730.57</c:v>
                </c:pt>
                <c:pt idx="4775">
                  <c:v>47740.57</c:v>
                </c:pt>
                <c:pt idx="4776">
                  <c:v>47750.57</c:v>
                </c:pt>
                <c:pt idx="4777">
                  <c:v>47760.57</c:v>
                </c:pt>
                <c:pt idx="4778">
                  <c:v>47770.57</c:v>
                </c:pt>
                <c:pt idx="4779">
                  <c:v>47780.57</c:v>
                </c:pt>
                <c:pt idx="4780">
                  <c:v>47790.57</c:v>
                </c:pt>
                <c:pt idx="4781">
                  <c:v>47800.56</c:v>
                </c:pt>
                <c:pt idx="4782">
                  <c:v>47810.559999999998</c:v>
                </c:pt>
                <c:pt idx="4783">
                  <c:v>47820.56</c:v>
                </c:pt>
                <c:pt idx="4784">
                  <c:v>47830.55</c:v>
                </c:pt>
                <c:pt idx="4785">
                  <c:v>47840.55</c:v>
                </c:pt>
                <c:pt idx="4786">
                  <c:v>47850.55</c:v>
                </c:pt>
                <c:pt idx="4787">
                  <c:v>47860.55</c:v>
                </c:pt>
                <c:pt idx="4788">
                  <c:v>47870.55</c:v>
                </c:pt>
                <c:pt idx="4789">
                  <c:v>47880.55</c:v>
                </c:pt>
                <c:pt idx="4790">
                  <c:v>47890.55</c:v>
                </c:pt>
                <c:pt idx="4791">
                  <c:v>47900.54</c:v>
                </c:pt>
                <c:pt idx="4792">
                  <c:v>47910.54</c:v>
                </c:pt>
                <c:pt idx="4793">
                  <c:v>47920.54</c:v>
                </c:pt>
                <c:pt idx="4794">
                  <c:v>47930.54</c:v>
                </c:pt>
                <c:pt idx="4795">
                  <c:v>47940.54</c:v>
                </c:pt>
                <c:pt idx="4796">
                  <c:v>47950.53</c:v>
                </c:pt>
                <c:pt idx="4797">
                  <c:v>47960.53</c:v>
                </c:pt>
                <c:pt idx="4798">
                  <c:v>47970.53</c:v>
                </c:pt>
                <c:pt idx="4799">
                  <c:v>47980.52</c:v>
                </c:pt>
                <c:pt idx="4800">
                  <c:v>47990.52</c:v>
                </c:pt>
                <c:pt idx="4801">
                  <c:v>48000.52</c:v>
                </c:pt>
                <c:pt idx="4802">
                  <c:v>48010.52</c:v>
                </c:pt>
                <c:pt idx="4803">
                  <c:v>48020.52</c:v>
                </c:pt>
                <c:pt idx="4804">
                  <c:v>48030.52</c:v>
                </c:pt>
                <c:pt idx="4805">
                  <c:v>48040.52</c:v>
                </c:pt>
                <c:pt idx="4806">
                  <c:v>48050.51</c:v>
                </c:pt>
                <c:pt idx="4807">
                  <c:v>48060.51</c:v>
                </c:pt>
                <c:pt idx="4808">
                  <c:v>48070.51</c:v>
                </c:pt>
                <c:pt idx="4809">
                  <c:v>48080.51</c:v>
                </c:pt>
                <c:pt idx="4810">
                  <c:v>48090.51</c:v>
                </c:pt>
                <c:pt idx="4811">
                  <c:v>48100.5</c:v>
                </c:pt>
                <c:pt idx="4812">
                  <c:v>48110.5</c:v>
                </c:pt>
                <c:pt idx="4813">
                  <c:v>48120.5</c:v>
                </c:pt>
                <c:pt idx="4814">
                  <c:v>48130.5</c:v>
                </c:pt>
                <c:pt idx="4815">
                  <c:v>48140.5</c:v>
                </c:pt>
                <c:pt idx="4816">
                  <c:v>48150.49</c:v>
                </c:pt>
                <c:pt idx="4817">
                  <c:v>48160.49</c:v>
                </c:pt>
                <c:pt idx="4818">
                  <c:v>48170.49</c:v>
                </c:pt>
                <c:pt idx="4819">
                  <c:v>48180.49</c:v>
                </c:pt>
                <c:pt idx="4820">
                  <c:v>48190.49</c:v>
                </c:pt>
                <c:pt idx="4821">
                  <c:v>48200.49</c:v>
                </c:pt>
                <c:pt idx="4822">
                  <c:v>48210.48</c:v>
                </c:pt>
                <c:pt idx="4823">
                  <c:v>48220.480000000003</c:v>
                </c:pt>
                <c:pt idx="4824">
                  <c:v>48230.48</c:v>
                </c:pt>
                <c:pt idx="4825">
                  <c:v>48240.480000000003</c:v>
                </c:pt>
                <c:pt idx="4826">
                  <c:v>48250.48</c:v>
                </c:pt>
                <c:pt idx="4827">
                  <c:v>48260.480000000003</c:v>
                </c:pt>
                <c:pt idx="4828">
                  <c:v>48270.48</c:v>
                </c:pt>
                <c:pt idx="4829">
                  <c:v>48280.47</c:v>
                </c:pt>
                <c:pt idx="4830">
                  <c:v>48290.47</c:v>
                </c:pt>
                <c:pt idx="4831">
                  <c:v>48300.47</c:v>
                </c:pt>
                <c:pt idx="4832">
                  <c:v>48310.46</c:v>
                </c:pt>
                <c:pt idx="4833">
                  <c:v>48320.46</c:v>
                </c:pt>
                <c:pt idx="4834">
                  <c:v>48330.46</c:v>
                </c:pt>
                <c:pt idx="4835">
                  <c:v>48340.46</c:v>
                </c:pt>
                <c:pt idx="4836">
                  <c:v>48350.46</c:v>
                </c:pt>
                <c:pt idx="4837">
                  <c:v>48360.45</c:v>
                </c:pt>
                <c:pt idx="4838">
                  <c:v>48370.45</c:v>
                </c:pt>
                <c:pt idx="4839">
                  <c:v>48380.45</c:v>
                </c:pt>
                <c:pt idx="4840">
                  <c:v>48390.45</c:v>
                </c:pt>
                <c:pt idx="4841">
                  <c:v>48400.45</c:v>
                </c:pt>
                <c:pt idx="4842">
                  <c:v>48410.45</c:v>
                </c:pt>
                <c:pt idx="4843">
                  <c:v>48420.45</c:v>
                </c:pt>
                <c:pt idx="4844">
                  <c:v>48430.44</c:v>
                </c:pt>
                <c:pt idx="4845">
                  <c:v>48440.44</c:v>
                </c:pt>
                <c:pt idx="4846">
                  <c:v>48450.44</c:v>
                </c:pt>
                <c:pt idx="4847">
                  <c:v>48460.44</c:v>
                </c:pt>
                <c:pt idx="4848">
                  <c:v>48470.44</c:v>
                </c:pt>
                <c:pt idx="4849">
                  <c:v>48480.43</c:v>
                </c:pt>
                <c:pt idx="4850">
                  <c:v>48490.43</c:v>
                </c:pt>
                <c:pt idx="4851">
                  <c:v>48500.43</c:v>
                </c:pt>
                <c:pt idx="4852">
                  <c:v>48510.43</c:v>
                </c:pt>
                <c:pt idx="4853">
                  <c:v>48520.43</c:v>
                </c:pt>
                <c:pt idx="4854">
                  <c:v>48530.42</c:v>
                </c:pt>
                <c:pt idx="4855">
                  <c:v>48540.42</c:v>
                </c:pt>
                <c:pt idx="4856">
                  <c:v>48550.42</c:v>
                </c:pt>
                <c:pt idx="4857">
                  <c:v>48560.42</c:v>
                </c:pt>
                <c:pt idx="4858">
                  <c:v>48570.42</c:v>
                </c:pt>
                <c:pt idx="4859">
                  <c:v>48580.41</c:v>
                </c:pt>
                <c:pt idx="4860">
                  <c:v>48590.41</c:v>
                </c:pt>
                <c:pt idx="4861">
                  <c:v>48600.41</c:v>
                </c:pt>
                <c:pt idx="4862">
                  <c:v>48610.41</c:v>
                </c:pt>
                <c:pt idx="4863">
                  <c:v>48620.41</c:v>
                </c:pt>
                <c:pt idx="4864">
                  <c:v>48630.41</c:v>
                </c:pt>
                <c:pt idx="4865">
                  <c:v>48640.41</c:v>
                </c:pt>
                <c:pt idx="4866">
                  <c:v>48650.400000000001</c:v>
                </c:pt>
                <c:pt idx="4867">
                  <c:v>48660.4</c:v>
                </c:pt>
                <c:pt idx="4868">
                  <c:v>48670.400000000001</c:v>
                </c:pt>
                <c:pt idx="4869">
                  <c:v>48680.39</c:v>
                </c:pt>
                <c:pt idx="4870">
                  <c:v>48690.39</c:v>
                </c:pt>
                <c:pt idx="4871">
                  <c:v>48700.39</c:v>
                </c:pt>
                <c:pt idx="4872">
                  <c:v>48710.39</c:v>
                </c:pt>
                <c:pt idx="4873">
                  <c:v>48720.39</c:v>
                </c:pt>
                <c:pt idx="4874">
                  <c:v>48730.39</c:v>
                </c:pt>
                <c:pt idx="4875">
                  <c:v>48740.39</c:v>
                </c:pt>
                <c:pt idx="4876">
                  <c:v>48750.39</c:v>
                </c:pt>
                <c:pt idx="4877">
                  <c:v>48760.38</c:v>
                </c:pt>
                <c:pt idx="4878">
                  <c:v>48770.38</c:v>
                </c:pt>
                <c:pt idx="4879">
                  <c:v>48780.38</c:v>
                </c:pt>
                <c:pt idx="4880">
                  <c:v>48790.38</c:v>
                </c:pt>
                <c:pt idx="4881">
                  <c:v>48800.37</c:v>
                </c:pt>
                <c:pt idx="4882">
                  <c:v>48810.37</c:v>
                </c:pt>
                <c:pt idx="4883">
                  <c:v>48820.37</c:v>
                </c:pt>
                <c:pt idx="4884">
                  <c:v>48830.37</c:v>
                </c:pt>
                <c:pt idx="4885">
                  <c:v>48840.37</c:v>
                </c:pt>
                <c:pt idx="4886">
                  <c:v>48850.36</c:v>
                </c:pt>
                <c:pt idx="4887">
                  <c:v>48860.36</c:v>
                </c:pt>
                <c:pt idx="4888">
                  <c:v>48870.36</c:v>
                </c:pt>
                <c:pt idx="4889">
                  <c:v>48880.36</c:v>
                </c:pt>
                <c:pt idx="4890">
                  <c:v>48890.36</c:v>
                </c:pt>
                <c:pt idx="4891">
                  <c:v>48900.35</c:v>
                </c:pt>
                <c:pt idx="4892">
                  <c:v>48910.35</c:v>
                </c:pt>
                <c:pt idx="4893">
                  <c:v>48920.35</c:v>
                </c:pt>
                <c:pt idx="4894">
                  <c:v>48930.35</c:v>
                </c:pt>
                <c:pt idx="4895">
                  <c:v>48940.35</c:v>
                </c:pt>
                <c:pt idx="4896">
                  <c:v>48950.35</c:v>
                </c:pt>
                <c:pt idx="4897">
                  <c:v>48960.34</c:v>
                </c:pt>
                <c:pt idx="4898">
                  <c:v>48970.34</c:v>
                </c:pt>
                <c:pt idx="4899">
                  <c:v>48980.34</c:v>
                </c:pt>
                <c:pt idx="4900">
                  <c:v>48990.34</c:v>
                </c:pt>
                <c:pt idx="4901">
                  <c:v>49000.34</c:v>
                </c:pt>
                <c:pt idx="4902">
                  <c:v>49010.33</c:v>
                </c:pt>
                <c:pt idx="4903">
                  <c:v>49020.33</c:v>
                </c:pt>
                <c:pt idx="4904">
                  <c:v>49030.33</c:v>
                </c:pt>
                <c:pt idx="4905">
                  <c:v>49040.33</c:v>
                </c:pt>
                <c:pt idx="4906">
                  <c:v>49050.33</c:v>
                </c:pt>
                <c:pt idx="4907">
                  <c:v>49060.32</c:v>
                </c:pt>
                <c:pt idx="4908">
                  <c:v>49070.32</c:v>
                </c:pt>
                <c:pt idx="4909">
                  <c:v>49080.32</c:v>
                </c:pt>
                <c:pt idx="4910">
                  <c:v>49090.32</c:v>
                </c:pt>
                <c:pt idx="4911">
                  <c:v>49100.32</c:v>
                </c:pt>
                <c:pt idx="4912">
                  <c:v>49110.31</c:v>
                </c:pt>
                <c:pt idx="4913">
                  <c:v>49120.31</c:v>
                </c:pt>
                <c:pt idx="4914">
                  <c:v>49130.31</c:v>
                </c:pt>
                <c:pt idx="4915">
                  <c:v>49140.31</c:v>
                </c:pt>
                <c:pt idx="4916">
                  <c:v>49150.31</c:v>
                </c:pt>
                <c:pt idx="4917">
                  <c:v>49160.31</c:v>
                </c:pt>
                <c:pt idx="4918">
                  <c:v>49170.31</c:v>
                </c:pt>
                <c:pt idx="4919">
                  <c:v>49180.31</c:v>
                </c:pt>
                <c:pt idx="4920">
                  <c:v>49190.3</c:v>
                </c:pt>
                <c:pt idx="4921">
                  <c:v>49200.3</c:v>
                </c:pt>
                <c:pt idx="4922">
                  <c:v>49210.3</c:v>
                </c:pt>
                <c:pt idx="4923">
                  <c:v>49220.3</c:v>
                </c:pt>
                <c:pt idx="4924">
                  <c:v>49230.29</c:v>
                </c:pt>
                <c:pt idx="4925">
                  <c:v>49240.29</c:v>
                </c:pt>
                <c:pt idx="4926">
                  <c:v>49250.29</c:v>
                </c:pt>
                <c:pt idx="4927">
                  <c:v>49260.29</c:v>
                </c:pt>
                <c:pt idx="4928">
                  <c:v>49270.29</c:v>
                </c:pt>
                <c:pt idx="4929">
                  <c:v>49280.28</c:v>
                </c:pt>
                <c:pt idx="4930">
                  <c:v>49290.28</c:v>
                </c:pt>
                <c:pt idx="4931">
                  <c:v>49300.28</c:v>
                </c:pt>
                <c:pt idx="4932">
                  <c:v>49310.27</c:v>
                </c:pt>
                <c:pt idx="4933">
                  <c:v>49320.27</c:v>
                </c:pt>
                <c:pt idx="4934">
                  <c:v>49330.27</c:v>
                </c:pt>
                <c:pt idx="4935">
                  <c:v>49340.27</c:v>
                </c:pt>
                <c:pt idx="4936">
                  <c:v>49350.27</c:v>
                </c:pt>
                <c:pt idx="4937">
                  <c:v>49360.27</c:v>
                </c:pt>
                <c:pt idx="4938">
                  <c:v>49370.27</c:v>
                </c:pt>
                <c:pt idx="4939">
                  <c:v>49380.26</c:v>
                </c:pt>
                <c:pt idx="4940">
                  <c:v>49390.26</c:v>
                </c:pt>
                <c:pt idx="4941">
                  <c:v>49400.26</c:v>
                </c:pt>
                <c:pt idx="4942">
                  <c:v>49410.26</c:v>
                </c:pt>
                <c:pt idx="4943">
                  <c:v>49420.26</c:v>
                </c:pt>
                <c:pt idx="4944">
                  <c:v>49430.25</c:v>
                </c:pt>
                <c:pt idx="4945">
                  <c:v>49440.25</c:v>
                </c:pt>
                <c:pt idx="4946">
                  <c:v>49450.25</c:v>
                </c:pt>
                <c:pt idx="4947">
                  <c:v>49460.25</c:v>
                </c:pt>
                <c:pt idx="4948">
                  <c:v>49470.25</c:v>
                </c:pt>
                <c:pt idx="4949">
                  <c:v>49480.25</c:v>
                </c:pt>
                <c:pt idx="4950">
                  <c:v>49490.239999999998</c:v>
                </c:pt>
                <c:pt idx="4951">
                  <c:v>49500.24</c:v>
                </c:pt>
                <c:pt idx="4952">
                  <c:v>49510.239999999998</c:v>
                </c:pt>
                <c:pt idx="4953">
                  <c:v>49520.24</c:v>
                </c:pt>
                <c:pt idx="4954">
                  <c:v>49530.239999999998</c:v>
                </c:pt>
                <c:pt idx="4955">
                  <c:v>49540.23</c:v>
                </c:pt>
                <c:pt idx="4956">
                  <c:v>49550.23</c:v>
                </c:pt>
                <c:pt idx="4957">
                  <c:v>49560.23</c:v>
                </c:pt>
                <c:pt idx="4958">
                  <c:v>49570.23</c:v>
                </c:pt>
                <c:pt idx="4959">
                  <c:v>49580.23</c:v>
                </c:pt>
                <c:pt idx="4960">
                  <c:v>49590.23</c:v>
                </c:pt>
                <c:pt idx="4961">
                  <c:v>49600.22</c:v>
                </c:pt>
                <c:pt idx="4962">
                  <c:v>49610.22</c:v>
                </c:pt>
                <c:pt idx="4963">
                  <c:v>49620.22</c:v>
                </c:pt>
                <c:pt idx="4964">
                  <c:v>49630.22</c:v>
                </c:pt>
                <c:pt idx="4965">
                  <c:v>49640.22</c:v>
                </c:pt>
                <c:pt idx="4966">
                  <c:v>49650.22</c:v>
                </c:pt>
                <c:pt idx="4967">
                  <c:v>49660.22</c:v>
                </c:pt>
                <c:pt idx="4968">
                  <c:v>49670.21</c:v>
                </c:pt>
                <c:pt idx="4969">
                  <c:v>49680.21</c:v>
                </c:pt>
                <c:pt idx="4970">
                  <c:v>49690.2</c:v>
                </c:pt>
                <c:pt idx="4971">
                  <c:v>49700.2</c:v>
                </c:pt>
                <c:pt idx="4972">
                  <c:v>49710.2</c:v>
                </c:pt>
                <c:pt idx="4973">
                  <c:v>49720.2</c:v>
                </c:pt>
                <c:pt idx="4974">
                  <c:v>49730.2</c:v>
                </c:pt>
                <c:pt idx="4975">
                  <c:v>49740.2</c:v>
                </c:pt>
                <c:pt idx="4976">
                  <c:v>49750.2</c:v>
                </c:pt>
                <c:pt idx="4977">
                  <c:v>49760.19</c:v>
                </c:pt>
                <c:pt idx="4978">
                  <c:v>49770.19</c:v>
                </c:pt>
                <c:pt idx="4979">
                  <c:v>49780.19</c:v>
                </c:pt>
                <c:pt idx="4980">
                  <c:v>49790.19</c:v>
                </c:pt>
                <c:pt idx="4981">
                  <c:v>49800.19</c:v>
                </c:pt>
                <c:pt idx="4982">
                  <c:v>49810.18</c:v>
                </c:pt>
                <c:pt idx="4983">
                  <c:v>49820.18</c:v>
                </c:pt>
                <c:pt idx="4984">
                  <c:v>49830.18</c:v>
                </c:pt>
                <c:pt idx="4985">
                  <c:v>49840.18</c:v>
                </c:pt>
                <c:pt idx="4986">
                  <c:v>49850.18</c:v>
                </c:pt>
                <c:pt idx="4987">
                  <c:v>49860.17</c:v>
                </c:pt>
                <c:pt idx="4988">
                  <c:v>49870.17</c:v>
                </c:pt>
                <c:pt idx="4989">
                  <c:v>49880.17</c:v>
                </c:pt>
                <c:pt idx="4990">
                  <c:v>49890.17</c:v>
                </c:pt>
                <c:pt idx="4991">
                  <c:v>49900.17</c:v>
                </c:pt>
                <c:pt idx="4992">
                  <c:v>49910.16</c:v>
                </c:pt>
                <c:pt idx="4993">
                  <c:v>49920.160000000003</c:v>
                </c:pt>
                <c:pt idx="4994">
                  <c:v>49930.16</c:v>
                </c:pt>
                <c:pt idx="4995">
                  <c:v>49940.160000000003</c:v>
                </c:pt>
                <c:pt idx="4996">
                  <c:v>49950.16</c:v>
                </c:pt>
                <c:pt idx="4997">
                  <c:v>49960.160000000003</c:v>
                </c:pt>
                <c:pt idx="4998">
                  <c:v>49970.16</c:v>
                </c:pt>
                <c:pt idx="4999">
                  <c:v>49980.15</c:v>
                </c:pt>
                <c:pt idx="5000">
                  <c:v>49990.15</c:v>
                </c:pt>
                <c:pt idx="5001">
                  <c:v>50000.15</c:v>
                </c:pt>
                <c:pt idx="5002">
                  <c:v>50010.14</c:v>
                </c:pt>
                <c:pt idx="5003">
                  <c:v>50020.14</c:v>
                </c:pt>
                <c:pt idx="5004">
                  <c:v>50030.14</c:v>
                </c:pt>
                <c:pt idx="5005">
                  <c:v>50040.14</c:v>
                </c:pt>
                <c:pt idx="5006">
                  <c:v>50050.14</c:v>
                </c:pt>
                <c:pt idx="5007">
                  <c:v>50060.13</c:v>
                </c:pt>
                <c:pt idx="5008">
                  <c:v>50070.13</c:v>
                </c:pt>
                <c:pt idx="5009">
                  <c:v>50080.13</c:v>
                </c:pt>
                <c:pt idx="5010">
                  <c:v>50090.13</c:v>
                </c:pt>
                <c:pt idx="5011">
                  <c:v>50100.13</c:v>
                </c:pt>
                <c:pt idx="5012">
                  <c:v>50110.13</c:v>
                </c:pt>
                <c:pt idx="5013">
                  <c:v>50120.13</c:v>
                </c:pt>
                <c:pt idx="5014">
                  <c:v>50130.13</c:v>
                </c:pt>
                <c:pt idx="5015">
                  <c:v>50140.13</c:v>
                </c:pt>
                <c:pt idx="5016">
                  <c:v>50150.12</c:v>
                </c:pt>
                <c:pt idx="5017">
                  <c:v>50160.12</c:v>
                </c:pt>
                <c:pt idx="5018">
                  <c:v>50170.12</c:v>
                </c:pt>
                <c:pt idx="5019">
                  <c:v>50180.11</c:v>
                </c:pt>
                <c:pt idx="5020">
                  <c:v>50190.11</c:v>
                </c:pt>
                <c:pt idx="5021">
                  <c:v>50200.11</c:v>
                </c:pt>
                <c:pt idx="5022">
                  <c:v>50210.11</c:v>
                </c:pt>
                <c:pt idx="5023">
                  <c:v>50220.11</c:v>
                </c:pt>
                <c:pt idx="5024">
                  <c:v>50230.1</c:v>
                </c:pt>
                <c:pt idx="5025">
                  <c:v>50240.1</c:v>
                </c:pt>
                <c:pt idx="5026">
                  <c:v>50250.1</c:v>
                </c:pt>
                <c:pt idx="5027">
                  <c:v>50260.1</c:v>
                </c:pt>
                <c:pt idx="5028">
                  <c:v>50270.1</c:v>
                </c:pt>
                <c:pt idx="5029">
                  <c:v>50280.1</c:v>
                </c:pt>
                <c:pt idx="5030">
                  <c:v>50290.09</c:v>
                </c:pt>
                <c:pt idx="5031">
                  <c:v>50300.09</c:v>
                </c:pt>
                <c:pt idx="5032">
                  <c:v>50310.09</c:v>
                </c:pt>
                <c:pt idx="5033">
                  <c:v>50320.09</c:v>
                </c:pt>
                <c:pt idx="5034">
                  <c:v>50330.09</c:v>
                </c:pt>
                <c:pt idx="5035">
                  <c:v>50340.09</c:v>
                </c:pt>
                <c:pt idx="5036">
                  <c:v>50350.080000000002</c:v>
                </c:pt>
                <c:pt idx="5037">
                  <c:v>50360.08</c:v>
                </c:pt>
                <c:pt idx="5038">
                  <c:v>50370.080000000002</c:v>
                </c:pt>
                <c:pt idx="5039">
                  <c:v>50380.08</c:v>
                </c:pt>
                <c:pt idx="5040">
                  <c:v>50390.07</c:v>
                </c:pt>
                <c:pt idx="5041">
                  <c:v>50400.07</c:v>
                </c:pt>
                <c:pt idx="5042">
                  <c:v>50410.07</c:v>
                </c:pt>
                <c:pt idx="5043">
                  <c:v>50420.07</c:v>
                </c:pt>
                <c:pt idx="5044">
                  <c:v>50430.07</c:v>
                </c:pt>
                <c:pt idx="5045">
                  <c:v>50440.06</c:v>
                </c:pt>
                <c:pt idx="5046">
                  <c:v>50450.06</c:v>
                </c:pt>
                <c:pt idx="5047">
                  <c:v>50460.06</c:v>
                </c:pt>
                <c:pt idx="5048">
                  <c:v>50470.06</c:v>
                </c:pt>
                <c:pt idx="5049">
                  <c:v>50480.06</c:v>
                </c:pt>
                <c:pt idx="5050">
                  <c:v>50490.05</c:v>
                </c:pt>
                <c:pt idx="5051">
                  <c:v>50500.05</c:v>
                </c:pt>
                <c:pt idx="5052">
                  <c:v>50510.05</c:v>
                </c:pt>
                <c:pt idx="5053">
                  <c:v>50520.05</c:v>
                </c:pt>
                <c:pt idx="5054">
                  <c:v>50530.05</c:v>
                </c:pt>
                <c:pt idx="5055">
                  <c:v>50540.05</c:v>
                </c:pt>
                <c:pt idx="5056">
                  <c:v>50550.05</c:v>
                </c:pt>
                <c:pt idx="5057">
                  <c:v>50560.04</c:v>
                </c:pt>
                <c:pt idx="5058">
                  <c:v>50570.04</c:v>
                </c:pt>
                <c:pt idx="5059">
                  <c:v>50580.04</c:v>
                </c:pt>
                <c:pt idx="5060">
                  <c:v>50590.04</c:v>
                </c:pt>
                <c:pt idx="5061">
                  <c:v>50600.04</c:v>
                </c:pt>
                <c:pt idx="5062">
                  <c:v>50610.04</c:v>
                </c:pt>
                <c:pt idx="5063">
                  <c:v>50620.04</c:v>
                </c:pt>
                <c:pt idx="5064">
                  <c:v>50630.03</c:v>
                </c:pt>
                <c:pt idx="5065">
                  <c:v>50640.03</c:v>
                </c:pt>
                <c:pt idx="5066">
                  <c:v>50650.03</c:v>
                </c:pt>
                <c:pt idx="5067">
                  <c:v>50660.02</c:v>
                </c:pt>
                <c:pt idx="5068">
                  <c:v>50670.02</c:v>
                </c:pt>
                <c:pt idx="5069">
                  <c:v>50680.02</c:v>
                </c:pt>
                <c:pt idx="5070">
                  <c:v>50690.02</c:v>
                </c:pt>
                <c:pt idx="5071">
                  <c:v>50700.02</c:v>
                </c:pt>
                <c:pt idx="5072">
                  <c:v>50710.02</c:v>
                </c:pt>
                <c:pt idx="5073">
                  <c:v>50720.02</c:v>
                </c:pt>
                <c:pt idx="5074">
                  <c:v>50730.01</c:v>
                </c:pt>
                <c:pt idx="5075">
                  <c:v>50740.01</c:v>
                </c:pt>
                <c:pt idx="5076">
                  <c:v>50750.01</c:v>
                </c:pt>
                <c:pt idx="5077">
                  <c:v>50760</c:v>
                </c:pt>
                <c:pt idx="5078">
                  <c:v>50770</c:v>
                </c:pt>
                <c:pt idx="5079">
                  <c:v>50780</c:v>
                </c:pt>
                <c:pt idx="5080">
                  <c:v>50790</c:v>
                </c:pt>
                <c:pt idx="5081">
                  <c:v>50800</c:v>
                </c:pt>
                <c:pt idx="5082">
                  <c:v>50810</c:v>
                </c:pt>
                <c:pt idx="5083">
                  <c:v>50819.99</c:v>
                </c:pt>
                <c:pt idx="5084">
                  <c:v>50829.99</c:v>
                </c:pt>
                <c:pt idx="5085">
                  <c:v>50839.99</c:v>
                </c:pt>
                <c:pt idx="5086">
                  <c:v>50849.99</c:v>
                </c:pt>
                <c:pt idx="5087">
                  <c:v>50859.99</c:v>
                </c:pt>
                <c:pt idx="5088">
                  <c:v>50869.98</c:v>
                </c:pt>
                <c:pt idx="5089">
                  <c:v>50879.98</c:v>
                </c:pt>
                <c:pt idx="5090">
                  <c:v>50889.98</c:v>
                </c:pt>
                <c:pt idx="5091">
                  <c:v>50899.98</c:v>
                </c:pt>
                <c:pt idx="5092">
                  <c:v>50909.98</c:v>
                </c:pt>
                <c:pt idx="5093">
                  <c:v>50919.98</c:v>
                </c:pt>
                <c:pt idx="5094">
                  <c:v>50929.97</c:v>
                </c:pt>
                <c:pt idx="5095">
                  <c:v>50939.97</c:v>
                </c:pt>
                <c:pt idx="5096">
                  <c:v>50949.97</c:v>
                </c:pt>
                <c:pt idx="5097">
                  <c:v>50959.97</c:v>
                </c:pt>
                <c:pt idx="5098">
                  <c:v>50969.96</c:v>
                </c:pt>
                <c:pt idx="5099">
                  <c:v>50979.96</c:v>
                </c:pt>
                <c:pt idx="5100">
                  <c:v>50989.96</c:v>
                </c:pt>
                <c:pt idx="5101">
                  <c:v>50999.96</c:v>
                </c:pt>
                <c:pt idx="5102">
                  <c:v>51009.96</c:v>
                </c:pt>
                <c:pt idx="5103">
                  <c:v>51019.96</c:v>
                </c:pt>
                <c:pt idx="5104">
                  <c:v>51029.96</c:v>
                </c:pt>
                <c:pt idx="5105">
                  <c:v>51039.95</c:v>
                </c:pt>
                <c:pt idx="5106">
                  <c:v>51049.95</c:v>
                </c:pt>
                <c:pt idx="5107">
                  <c:v>51059.95</c:v>
                </c:pt>
                <c:pt idx="5108">
                  <c:v>51069.95</c:v>
                </c:pt>
                <c:pt idx="5109">
                  <c:v>51079.95</c:v>
                </c:pt>
                <c:pt idx="5110">
                  <c:v>51089.95</c:v>
                </c:pt>
                <c:pt idx="5111">
                  <c:v>51099.95</c:v>
                </c:pt>
                <c:pt idx="5112">
                  <c:v>51109.94</c:v>
                </c:pt>
                <c:pt idx="5113">
                  <c:v>51119.94</c:v>
                </c:pt>
                <c:pt idx="5114">
                  <c:v>51129.94</c:v>
                </c:pt>
                <c:pt idx="5115">
                  <c:v>51139.93</c:v>
                </c:pt>
                <c:pt idx="5116">
                  <c:v>51149.93</c:v>
                </c:pt>
                <c:pt idx="5117">
                  <c:v>51159.93</c:v>
                </c:pt>
                <c:pt idx="5118">
                  <c:v>51169.93</c:v>
                </c:pt>
                <c:pt idx="5119">
                  <c:v>51179.93</c:v>
                </c:pt>
                <c:pt idx="5120">
                  <c:v>51189.919999999998</c:v>
                </c:pt>
                <c:pt idx="5121">
                  <c:v>51199.92</c:v>
                </c:pt>
                <c:pt idx="5122">
                  <c:v>51209.919999999998</c:v>
                </c:pt>
                <c:pt idx="5123">
                  <c:v>51219.92</c:v>
                </c:pt>
                <c:pt idx="5124">
                  <c:v>51229.919999999998</c:v>
                </c:pt>
                <c:pt idx="5125">
                  <c:v>51239.91</c:v>
                </c:pt>
                <c:pt idx="5126">
                  <c:v>51249.91</c:v>
                </c:pt>
                <c:pt idx="5127">
                  <c:v>51259.91</c:v>
                </c:pt>
                <c:pt idx="5128">
                  <c:v>51269.91</c:v>
                </c:pt>
                <c:pt idx="5129">
                  <c:v>51279.91</c:v>
                </c:pt>
                <c:pt idx="5130">
                  <c:v>51289.91</c:v>
                </c:pt>
                <c:pt idx="5131">
                  <c:v>51299.91</c:v>
                </c:pt>
                <c:pt idx="5132">
                  <c:v>51309.9</c:v>
                </c:pt>
                <c:pt idx="5133">
                  <c:v>51319.9</c:v>
                </c:pt>
                <c:pt idx="5134">
                  <c:v>51329.9</c:v>
                </c:pt>
                <c:pt idx="5135">
                  <c:v>51339.9</c:v>
                </c:pt>
                <c:pt idx="5136">
                  <c:v>51349.89</c:v>
                </c:pt>
                <c:pt idx="5137">
                  <c:v>51359.89</c:v>
                </c:pt>
                <c:pt idx="5138">
                  <c:v>51369.89</c:v>
                </c:pt>
                <c:pt idx="5139">
                  <c:v>51379.89</c:v>
                </c:pt>
                <c:pt idx="5140">
                  <c:v>51389.89</c:v>
                </c:pt>
                <c:pt idx="5141">
                  <c:v>51399.89</c:v>
                </c:pt>
                <c:pt idx="5142">
                  <c:v>51409.88</c:v>
                </c:pt>
                <c:pt idx="5143">
                  <c:v>51419.88</c:v>
                </c:pt>
                <c:pt idx="5144">
                  <c:v>51429.88</c:v>
                </c:pt>
                <c:pt idx="5145">
                  <c:v>51439.88</c:v>
                </c:pt>
                <c:pt idx="5146">
                  <c:v>51449.88</c:v>
                </c:pt>
                <c:pt idx="5147">
                  <c:v>51459.88</c:v>
                </c:pt>
                <c:pt idx="5148">
                  <c:v>51469.88</c:v>
                </c:pt>
                <c:pt idx="5149">
                  <c:v>51479.87</c:v>
                </c:pt>
                <c:pt idx="5150">
                  <c:v>51489.87</c:v>
                </c:pt>
                <c:pt idx="5151">
                  <c:v>51499.88</c:v>
                </c:pt>
                <c:pt idx="5152">
                  <c:v>51509.88</c:v>
                </c:pt>
                <c:pt idx="5153">
                  <c:v>51519.87</c:v>
                </c:pt>
                <c:pt idx="5154">
                  <c:v>51529.87</c:v>
                </c:pt>
                <c:pt idx="5155">
                  <c:v>51539.86</c:v>
                </c:pt>
                <c:pt idx="5156">
                  <c:v>51549.86</c:v>
                </c:pt>
                <c:pt idx="5157">
                  <c:v>51559.86</c:v>
                </c:pt>
                <c:pt idx="5158">
                  <c:v>51569.85</c:v>
                </c:pt>
                <c:pt idx="5159">
                  <c:v>51579.85</c:v>
                </c:pt>
                <c:pt idx="5160">
                  <c:v>51589.85</c:v>
                </c:pt>
                <c:pt idx="5161">
                  <c:v>51599.85</c:v>
                </c:pt>
                <c:pt idx="5162">
                  <c:v>51609.85</c:v>
                </c:pt>
                <c:pt idx="5163">
                  <c:v>51619.839999999997</c:v>
                </c:pt>
                <c:pt idx="5164">
                  <c:v>51629.84</c:v>
                </c:pt>
                <c:pt idx="5165">
                  <c:v>51639.839999999997</c:v>
                </c:pt>
                <c:pt idx="5166">
                  <c:v>51649.84</c:v>
                </c:pt>
                <c:pt idx="5167">
                  <c:v>51659.839999999997</c:v>
                </c:pt>
                <c:pt idx="5168">
                  <c:v>51669.84</c:v>
                </c:pt>
                <c:pt idx="5169">
                  <c:v>51679.839999999997</c:v>
                </c:pt>
                <c:pt idx="5170">
                  <c:v>51689.83</c:v>
                </c:pt>
                <c:pt idx="5171">
                  <c:v>51699.83</c:v>
                </c:pt>
                <c:pt idx="5172">
                  <c:v>51709.83</c:v>
                </c:pt>
                <c:pt idx="5173">
                  <c:v>51719.82</c:v>
                </c:pt>
                <c:pt idx="5174">
                  <c:v>51729.82</c:v>
                </c:pt>
                <c:pt idx="5175">
                  <c:v>51739.82</c:v>
                </c:pt>
                <c:pt idx="5176">
                  <c:v>51749.82</c:v>
                </c:pt>
                <c:pt idx="5177">
                  <c:v>51759.82</c:v>
                </c:pt>
                <c:pt idx="5178">
                  <c:v>51769.82</c:v>
                </c:pt>
                <c:pt idx="5179">
                  <c:v>51779.82</c:v>
                </c:pt>
                <c:pt idx="5180">
                  <c:v>51789.81</c:v>
                </c:pt>
                <c:pt idx="5181">
                  <c:v>51799.81</c:v>
                </c:pt>
                <c:pt idx="5182">
                  <c:v>51809.81</c:v>
                </c:pt>
                <c:pt idx="5183">
                  <c:v>51819.8</c:v>
                </c:pt>
                <c:pt idx="5184">
                  <c:v>51829.8</c:v>
                </c:pt>
                <c:pt idx="5185">
                  <c:v>51839.8</c:v>
                </c:pt>
                <c:pt idx="5186">
                  <c:v>51849.8</c:v>
                </c:pt>
                <c:pt idx="5187">
                  <c:v>51859.8</c:v>
                </c:pt>
                <c:pt idx="5188">
                  <c:v>51869.8</c:v>
                </c:pt>
                <c:pt idx="5189">
                  <c:v>51879.8</c:v>
                </c:pt>
                <c:pt idx="5190">
                  <c:v>51889.79</c:v>
                </c:pt>
                <c:pt idx="5191">
                  <c:v>51899.79</c:v>
                </c:pt>
                <c:pt idx="5192">
                  <c:v>51909.79</c:v>
                </c:pt>
                <c:pt idx="5193">
                  <c:v>51919.79</c:v>
                </c:pt>
                <c:pt idx="5194">
                  <c:v>51929.79</c:v>
                </c:pt>
                <c:pt idx="5195">
                  <c:v>51939.78</c:v>
                </c:pt>
                <c:pt idx="5196">
                  <c:v>51949.78</c:v>
                </c:pt>
                <c:pt idx="5197">
                  <c:v>51959.78</c:v>
                </c:pt>
                <c:pt idx="5198">
                  <c:v>51969.78</c:v>
                </c:pt>
                <c:pt idx="5199">
                  <c:v>51979.78</c:v>
                </c:pt>
                <c:pt idx="5200">
                  <c:v>51989.78</c:v>
                </c:pt>
                <c:pt idx="5201">
                  <c:v>51999.78</c:v>
                </c:pt>
                <c:pt idx="5202">
                  <c:v>52009.78</c:v>
                </c:pt>
                <c:pt idx="5203">
                  <c:v>52019.77</c:v>
                </c:pt>
                <c:pt idx="5204">
                  <c:v>52029.77</c:v>
                </c:pt>
                <c:pt idx="5205">
                  <c:v>52039.77</c:v>
                </c:pt>
                <c:pt idx="5206">
                  <c:v>52049.77</c:v>
                </c:pt>
                <c:pt idx="5207">
                  <c:v>52059.76</c:v>
                </c:pt>
                <c:pt idx="5208">
                  <c:v>52069.760000000002</c:v>
                </c:pt>
                <c:pt idx="5209">
                  <c:v>52079.76</c:v>
                </c:pt>
                <c:pt idx="5210">
                  <c:v>52089.760000000002</c:v>
                </c:pt>
                <c:pt idx="5211">
                  <c:v>52099.75</c:v>
                </c:pt>
                <c:pt idx="5212">
                  <c:v>52109.75</c:v>
                </c:pt>
                <c:pt idx="5213">
                  <c:v>52119.75</c:v>
                </c:pt>
                <c:pt idx="5214">
                  <c:v>52129.75</c:v>
                </c:pt>
                <c:pt idx="5215">
                  <c:v>52139.75</c:v>
                </c:pt>
                <c:pt idx="5216">
                  <c:v>52149.74</c:v>
                </c:pt>
                <c:pt idx="5217">
                  <c:v>52159.74</c:v>
                </c:pt>
                <c:pt idx="5218">
                  <c:v>52169.74</c:v>
                </c:pt>
                <c:pt idx="5219">
                  <c:v>52179.74</c:v>
                </c:pt>
                <c:pt idx="5220">
                  <c:v>52189.74</c:v>
                </c:pt>
                <c:pt idx="5221">
                  <c:v>52199.73</c:v>
                </c:pt>
                <c:pt idx="5222">
                  <c:v>52209.73</c:v>
                </c:pt>
                <c:pt idx="5223">
                  <c:v>52219.73</c:v>
                </c:pt>
                <c:pt idx="5224">
                  <c:v>52229.73</c:v>
                </c:pt>
                <c:pt idx="5225">
                  <c:v>52239.73</c:v>
                </c:pt>
                <c:pt idx="5226">
                  <c:v>52249.73</c:v>
                </c:pt>
                <c:pt idx="5227">
                  <c:v>52259.73</c:v>
                </c:pt>
                <c:pt idx="5228">
                  <c:v>52269.72</c:v>
                </c:pt>
                <c:pt idx="5229">
                  <c:v>52279.72</c:v>
                </c:pt>
                <c:pt idx="5230">
                  <c:v>52289.72</c:v>
                </c:pt>
                <c:pt idx="5231">
                  <c:v>52299.71</c:v>
                </c:pt>
                <c:pt idx="5232">
                  <c:v>52309.71</c:v>
                </c:pt>
                <c:pt idx="5233">
                  <c:v>52319.71</c:v>
                </c:pt>
                <c:pt idx="5234">
                  <c:v>52329.71</c:v>
                </c:pt>
                <c:pt idx="5235">
                  <c:v>52339.71</c:v>
                </c:pt>
                <c:pt idx="5236">
                  <c:v>52349.71</c:v>
                </c:pt>
                <c:pt idx="5237">
                  <c:v>52359.71</c:v>
                </c:pt>
                <c:pt idx="5238">
                  <c:v>52369.7</c:v>
                </c:pt>
                <c:pt idx="5239">
                  <c:v>52379.7</c:v>
                </c:pt>
                <c:pt idx="5240">
                  <c:v>52389.7</c:v>
                </c:pt>
                <c:pt idx="5241">
                  <c:v>52399.7</c:v>
                </c:pt>
                <c:pt idx="5242">
                  <c:v>52409.7</c:v>
                </c:pt>
                <c:pt idx="5243">
                  <c:v>52419.7</c:v>
                </c:pt>
                <c:pt idx="5244">
                  <c:v>52429.7</c:v>
                </c:pt>
                <c:pt idx="5245">
                  <c:v>52439.69</c:v>
                </c:pt>
                <c:pt idx="5246">
                  <c:v>52449.69</c:v>
                </c:pt>
                <c:pt idx="5247">
                  <c:v>52459.69</c:v>
                </c:pt>
                <c:pt idx="5248">
                  <c:v>52469.68</c:v>
                </c:pt>
                <c:pt idx="5249">
                  <c:v>52479.68</c:v>
                </c:pt>
                <c:pt idx="5250">
                  <c:v>52489.68</c:v>
                </c:pt>
                <c:pt idx="5251">
                  <c:v>52499.68</c:v>
                </c:pt>
                <c:pt idx="5252">
                  <c:v>52509.68</c:v>
                </c:pt>
                <c:pt idx="5253">
                  <c:v>52519.67</c:v>
                </c:pt>
                <c:pt idx="5254">
                  <c:v>52529.67</c:v>
                </c:pt>
                <c:pt idx="5255">
                  <c:v>52539.67</c:v>
                </c:pt>
                <c:pt idx="5256">
                  <c:v>52549.67</c:v>
                </c:pt>
                <c:pt idx="5257">
                  <c:v>52559.67</c:v>
                </c:pt>
                <c:pt idx="5258">
                  <c:v>52569.67</c:v>
                </c:pt>
                <c:pt idx="5259">
                  <c:v>52579.66</c:v>
                </c:pt>
                <c:pt idx="5260">
                  <c:v>52589.66</c:v>
                </c:pt>
                <c:pt idx="5261">
                  <c:v>52599.66</c:v>
                </c:pt>
                <c:pt idx="5262">
                  <c:v>52609.66</c:v>
                </c:pt>
                <c:pt idx="5263">
                  <c:v>52619.66</c:v>
                </c:pt>
                <c:pt idx="5264">
                  <c:v>52629.66</c:v>
                </c:pt>
                <c:pt idx="5265">
                  <c:v>52639.65</c:v>
                </c:pt>
                <c:pt idx="5266">
                  <c:v>52649.65</c:v>
                </c:pt>
                <c:pt idx="5267">
                  <c:v>52659.65</c:v>
                </c:pt>
                <c:pt idx="5268">
                  <c:v>52669.65</c:v>
                </c:pt>
                <c:pt idx="5269">
                  <c:v>52679.64</c:v>
                </c:pt>
                <c:pt idx="5270">
                  <c:v>52689.64</c:v>
                </c:pt>
                <c:pt idx="5271">
                  <c:v>52699.64</c:v>
                </c:pt>
                <c:pt idx="5272">
                  <c:v>52709.64</c:v>
                </c:pt>
                <c:pt idx="5273">
                  <c:v>52719.64</c:v>
                </c:pt>
                <c:pt idx="5274">
                  <c:v>52729.64</c:v>
                </c:pt>
                <c:pt idx="5275">
                  <c:v>52739.64</c:v>
                </c:pt>
                <c:pt idx="5276">
                  <c:v>52749.63</c:v>
                </c:pt>
                <c:pt idx="5277">
                  <c:v>52759.63</c:v>
                </c:pt>
                <c:pt idx="5278">
                  <c:v>52769.63</c:v>
                </c:pt>
                <c:pt idx="5279">
                  <c:v>52779.63</c:v>
                </c:pt>
                <c:pt idx="5280">
                  <c:v>52789.63</c:v>
                </c:pt>
                <c:pt idx="5281">
                  <c:v>52799.63</c:v>
                </c:pt>
                <c:pt idx="5282">
                  <c:v>52809.63</c:v>
                </c:pt>
                <c:pt idx="5283">
                  <c:v>52819.62</c:v>
                </c:pt>
                <c:pt idx="5284">
                  <c:v>52829.62</c:v>
                </c:pt>
                <c:pt idx="5285">
                  <c:v>52839.62</c:v>
                </c:pt>
                <c:pt idx="5286">
                  <c:v>52849.61</c:v>
                </c:pt>
                <c:pt idx="5287">
                  <c:v>52859.61</c:v>
                </c:pt>
                <c:pt idx="5288">
                  <c:v>52869.61</c:v>
                </c:pt>
                <c:pt idx="5289">
                  <c:v>52879.61</c:v>
                </c:pt>
                <c:pt idx="5290">
                  <c:v>52889.61</c:v>
                </c:pt>
                <c:pt idx="5291">
                  <c:v>52899.61</c:v>
                </c:pt>
                <c:pt idx="5292">
                  <c:v>52909.61</c:v>
                </c:pt>
                <c:pt idx="5293">
                  <c:v>52919.61</c:v>
                </c:pt>
                <c:pt idx="5294">
                  <c:v>52929.599999999999</c:v>
                </c:pt>
                <c:pt idx="5295">
                  <c:v>52939.6</c:v>
                </c:pt>
                <c:pt idx="5296">
                  <c:v>52949.59</c:v>
                </c:pt>
                <c:pt idx="5297">
                  <c:v>52959.59</c:v>
                </c:pt>
                <c:pt idx="5298">
                  <c:v>52969.59</c:v>
                </c:pt>
                <c:pt idx="5299">
                  <c:v>52979.59</c:v>
                </c:pt>
                <c:pt idx="5300">
                  <c:v>52989.59</c:v>
                </c:pt>
                <c:pt idx="5301">
                  <c:v>52999.59</c:v>
                </c:pt>
                <c:pt idx="5302">
                  <c:v>53009.59</c:v>
                </c:pt>
                <c:pt idx="5303">
                  <c:v>53019.58</c:v>
                </c:pt>
                <c:pt idx="5304">
                  <c:v>53029.58</c:v>
                </c:pt>
                <c:pt idx="5305">
                  <c:v>53039.58</c:v>
                </c:pt>
                <c:pt idx="5306">
                  <c:v>53049.58</c:v>
                </c:pt>
                <c:pt idx="5307">
                  <c:v>53059.57</c:v>
                </c:pt>
                <c:pt idx="5308">
                  <c:v>53069.57</c:v>
                </c:pt>
                <c:pt idx="5309">
                  <c:v>53079.57</c:v>
                </c:pt>
                <c:pt idx="5310">
                  <c:v>53089.57</c:v>
                </c:pt>
                <c:pt idx="5311">
                  <c:v>53099.57</c:v>
                </c:pt>
                <c:pt idx="5312">
                  <c:v>53109.57</c:v>
                </c:pt>
                <c:pt idx="5313">
                  <c:v>53119.56</c:v>
                </c:pt>
                <c:pt idx="5314">
                  <c:v>53129.56</c:v>
                </c:pt>
                <c:pt idx="5315">
                  <c:v>53139.56</c:v>
                </c:pt>
                <c:pt idx="5316">
                  <c:v>53149.56</c:v>
                </c:pt>
                <c:pt idx="5317">
                  <c:v>53159.55</c:v>
                </c:pt>
                <c:pt idx="5318">
                  <c:v>53169.55</c:v>
                </c:pt>
                <c:pt idx="5319">
                  <c:v>53179.55</c:v>
                </c:pt>
                <c:pt idx="5320">
                  <c:v>53189.55</c:v>
                </c:pt>
                <c:pt idx="5321">
                  <c:v>53199.55</c:v>
                </c:pt>
                <c:pt idx="5322">
                  <c:v>53209.55</c:v>
                </c:pt>
                <c:pt idx="5323">
                  <c:v>53219.55</c:v>
                </c:pt>
                <c:pt idx="5324">
                  <c:v>53229.54</c:v>
                </c:pt>
                <c:pt idx="5325">
                  <c:v>53239.54</c:v>
                </c:pt>
                <c:pt idx="5326">
                  <c:v>53249.54</c:v>
                </c:pt>
                <c:pt idx="5327">
                  <c:v>53259.54</c:v>
                </c:pt>
                <c:pt idx="5328">
                  <c:v>53269.54</c:v>
                </c:pt>
                <c:pt idx="5329">
                  <c:v>53279.53</c:v>
                </c:pt>
                <c:pt idx="5330">
                  <c:v>53289.53</c:v>
                </c:pt>
                <c:pt idx="5331">
                  <c:v>53299.53</c:v>
                </c:pt>
                <c:pt idx="5332">
                  <c:v>53309.53</c:v>
                </c:pt>
                <c:pt idx="5333">
                  <c:v>53319.53</c:v>
                </c:pt>
                <c:pt idx="5334">
                  <c:v>53329.53</c:v>
                </c:pt>
                <c:pt idx="5335">
                  <c:v>53339.53</c:v>
                </c:pt>
                <c:pt idx="5336">
                  <c:v>53349.52</c:v>
                </c:pt>
                <c:pt idx="5337">
                  <c:v>53359.519999999997</c:v>
                </c:pt>
                <c:pt idx="5338">
                  <c:v>53369.52</c:v>
                </c:pt>
                <c:pt idx="5339">
                  <c:v>53379.519999999997</c:v>
                </c:pt>
                <c:pt idx="5340">
                  <c:v>53389.52</c:v>
                </c:pt>
                <c:pt idx="5341">
                  <c:v>53399.51</c:v>
                </c:pt>
                <c:pt idx="5342">
                  <c:v>53409.51</c:v>
                </c:pt>
                <c:pt idx="5343">
                  <c:v>53419.51</c:v>
                </c:pt>
                <c:pt idx="5344">
                  <c:v>53429.5</c:v>
                </c:pt>
                <c:pt idx="5345">
                  <c:v>53439.5</c:v>
                </c:pt>
                <c:pt idx="5346">
                  <c:v>53449.5</c:v>
                </c:pt>
                <c:pt idx="5347">
                  <c:v>53459.5</c:v>
                </c:pt>
                <c:pt idx="5348">
                  <c:v>53469.5</c:v>
                </c:pt>
                <c:pt idx="5349">
                  <c:v>53479.5</c:v>
                </c:pt>
                <c:pt idx="5350">
                  <c:v>53489.5</c:v>
                </c:pt>
                <c:pt idx="5351">
                  <c:v>53499.49</c:v>
                </c:pt>
                <c:pt idx="5352">
                  <c:v>53509.49</c:v>
                </c:pt>
                <c:pt idx="5353">
                  <c:v>53519.49</c:v>
                </c:pt>
                <c:pt idx="5354">
                  <c:v>53529.48</c:v>
                </c:pt>
                <c:pt idx="5355">
                  <c:v>53539.48</c:v>
                </c:pt>
                <c:pt idx="5356">
                  <c:v>53549.48</c:v>
                </c:pt>
                <c:pt idx="5357">
                  <c:v>53559.48</c:v>
                </c:pt>
                <c:pt idx="5358">
                  <c:v>53569.48</c:v>
                </c:pt>
                <c:pt idx="5359">
                  <c:v>53579.48</c:v>
                </c:pt>
                <c:pt idx="5360">
                  <c:v>53589.48</c:v>
                </c:pt>
                <c:pt idx="5361">
                  <c:v>53599.47</c:v>
                </c:pt>
                <c:pt idx="5362">
                  <c:v>53609.47</c:v>
                </c:pt>
                <c:pt idx="5363">
                  <c:v>53619.47</c:v>
                </c:pt>
                <c:pt idx="5364">
                  <c:v>53629.47</c:v>
                </c:pt>
                <c:pt idx="5365">
                  <c:v>53639.46</c:v>
                </c:pt>
                <c:pt idx="5366">
                  <c:v>53649.46</c:v>
                </c:pt>
                <c:pt idx="5367">
                  <c:v>53659.46</c:v>
                </c:pt>
                <c:pt idx="5368">
                  <c:v>53669.46</c:v>
                </c:pt>
                <c:pt idx="5369">
                  <c:v>53679.46</c:v>
                </c:pt>
                <c:pt idx="5370">
                  <c:v>53689.46</c:v>
                </c:pt>
                <c:pt idx="5371">
                  <c:v>53699.45</c:v>
                </c:pt>
                <c:pt idx="5372">
                  <c:v>53709.45</c:v>
                </c:pt>
                <c:pt idx="5373">
                  <c:v>53719.45</c:v>
                </c:pt>
                <c:pt idx="5374">
                  <c:v>53729.45</c:v>
                </c:pt>
                <c:pt idx="5375">
                  <c:v>53739.45</c:v>
                </c:pt>
                <c:pt idx="5376">
                  <c:v>53749.45</c:v>
                </c:pt>
                <c:pt idx="5377">
                  <c:v>53759.45</c:v>
                </c:pt>
                <c:pt idx="5378">
                  <c:v>53769.45</c:v>
                </c:pt>
                <c:pt idx="5379">
                  <c:v>53779.44</c:v>
                </c:pt>
                <c:pt idx="5380">
                  <c:v>53789.440000000002</c:v>
                </c:pt>
                <c:pt idx="5381">
                  <c:v>53799.44</c:v>
                </c:pt>
                <c:pt idx="5382">
                  <c:v>53809.440000000002</c:v>
                </c:pt>
                <c:pt idx="5383">
                  <c:v>53819.44</c:v>
                </c:pt>
                <c:pt idx="5384">
                  <c:v>53829.43</c:v>
                </c:pt>
                <c:pt idx="5385">
                  <c:v>53839.43</c:v>
                </c:pt>
                <c:pt idx="5386">
                  <c:v>53849.42</c:v>
                </c:pt>
                <c:pt idx="5387">
                  <c:v>53859.43</c:v>
                </c:pt>
                <c:pt idx="5388">
                  <c:v>53869.42</c:v>
                </c:pt>
                <c:pt idx="5389">
                  <c:v>53879.42</c:v>
                </c:pt>
                <c:pt idx="5390">
                  <c:v>53889.42</c:v>
                </c:pt>
                <c:pt idx="5391">
                  <c:v>53899.41</c:v>
                </c:pt>
                <c:pt idx="5392">
                  <c:v>53909.42</c:v>
                </c:pt>
                <c:pt idx="5393">
                  <c:v>53919.41</c:v>
                </c:pt>
                <c:pt idx="5394">
                  <c:v>53929.41</c:v>
                </c:pt>
                <c:pt idx="5395">
                  <c:v>53939.41</c:v>
                </c:pt>
                <c:pt idx="5396">
                  <c:v>53949.41</c:v>
                </c:pt>
                <c:pt idx="5397">
                  <c:v>53959.41</c:v>
                </c:pt>
                <c:pt idx="5398">
                  <c:v>53969.41</c:v>
                </c:pt>
                <c:pt idx="5399">
                  <c:v>53979.4</c:v>
                </c:pt>
                <c:pt idx="5400">
                  <c:v>53989.4</c:v>
                </c:pt>
                <c:pt idx="5401">
                  <c:v>53999.39</c:v>
                </c:pt>
                <c:pt idx="5402">
                  <c:v>54009.4</c:v>
                </c:pt>
                <c:pt idx="5403">
                  <c:v>54019.39</c:v>
                </c:pt>
                <c:pt idx="5404">
                  <c:v>54029.39</c:v>
                </c:pt>
                <c:pt idx="5405">
                  <c:v>54039.39</c:v>
                </c:pt>
                <c:pt idx="5406">
                  <c:v>54049.39</c:v>
                </c:pt>
                <c:pt idx="5407">
                  <c:v>54059.39</c:v>
                </c:pt>
                <c:pt idx="5408">
                  <c:v>54069.38</c:v>
                </c:pt>
                <c:pt idx="5409">
                  <c:v>54079.38</c:v>
                </c:pt>
                <c:pt idx="5410">
                  <c:v>54089.38</c:v>
                </c:pt>
                <c:pt idx="5411">
                  <c:v>54099.38</c:v>
                </c:pt>
                <c:pt idx="5412">
                  <c:v>54109.38</c:v>
                </c:pt>
                <c:pt idx="5413">
                  <c:v>54119.38</c:v>
                </c:pt>
                <c:pt idx="5414">
                  <c:v>54129.38</c:v>
                </c:pt>
                <c:pt idx="5415">
                  <c:v>54139.37</c:v>
                </c:pt>
                <c:pt idx="5416">
                  <c:v>54149.38</c:v>
                </c:pt>
                <c:pt idx="5417">
                  <c:v>54159.37</c:v>
                </c:pt>
                <c:pt idx="5418">
                  <c:v>54169.37</c:v>
                </c:pt>
                <c:pt idx="5419">
                  <c:v>54179.360000000001</c:v>
                </c:pt>
                <c:pt idx="5420">
                  <c:v>54189.36</c:v>
                </c:pt>
                <c:pt idx="5421">
                  <c:v>54199.360000000001</c:v>
                </c:pt>
                <c:pt idx="5422">
                  <c:v>54209.36</c:v>
                </c:pt>
                <c:pt idx="5423">
                  <c:v>54219.360000000001</c:v>
                </c:pt>
                <c:pt idx="5424">
                  <c:v>54229.37</c:v>
                </c:pt>
                <c:pt idx="5425">
                  <c:v>54239.360000000001</c:v>
                </c:pt>
                <c:pt idx="5426">
                  <c:v>54249.36</c:v>
                </c:pt>
                <c:pt idx="5427">
                  <c:v>54259.35</c:v>
                </c:pt>
                <c:pt idx="5428">
                  <c:v>54269.35</c:v>
                </c:pt>
                <c:pt idx="5429">
                  <c:v>54279.34</c:v>
                </c:pt>
                <c:pt idx="5430">
                  <c:v>54289.35</c:v>
                </c:pt>
                <c:pt idx="5431">
                  <c:v>54299.34</c:v>
                </c:pt>
                <c:pt idx="5432">
                  <c:v>54309.34</c:v>
                </c:pt>
                <c:pt idx="5433">
                  <c:v>54319.34</c:v>
                </c:pt>
                <c:pt idx="5434">
                  <c:v>54329.34</c:v>
                </c:pt>
                <c:pt idx="5435">
                  <c:v>54339.34</c:v>
                </c:pt>
                <c:pt idx="5436">
                  <c:v>54349.34</c:v>
                </c:pt>
                <c:pt idx="5437">
                  <c:v>54359.33</c:v>
                </c:pt>
                <c:pt idx="5438">
                  <c:v>54369.33</c:v>
                </c:pt>
                <c:pt idx="5439">
                  <c:v>54379.32</c:v>
                </c:pt>
                <c:pt idx="5440">
                  <c:v>54389.33</c:v>
                </c:pt>
                <c:pt idx="5441">
                  <c:v>54399.32</c:v>
                </c:pt>
                <c:pt idx="5442">
                  <c:v>54409.32</c:v>
                </c:pt>
                <c:pt idx="5443">
                  <c:v>54419.32</c:v>
                </c:pt>
                <c:pt idx="5444">
                  <c:v>54429.31</c:v>
                </c:pt>
                <c:pt idx="5445">
                  <c:v>54439.32</c:v>
                </c:pt>
                <c:pt idx="5446">
                  <c:v>54449.31</c:v>
                </c:pt>
                <c:pt idx="5447">
                  <c:v>54459.31</c:v>
                </c:pt>
                <c:pt idx="5448">
                  <c:v>54469.31</c:v>
                </c:pt>
                <c:pt idx="5449">
                  <c:v>54479.3</c:v>
                </c:pt>
                <c:pt idx="5450">
                  <c:v>54489.31</c:v>
                </c:pt>
                <c:pt idx="5451">
                  <c:v>54499.3</c:v>
                </c:pt>
                <c:pt idx="5452">
                  <c:v>54509.3</c:v>
                </c:pt>
                <c:pt idx="5453">
                  <c:v>54519.3</c:v>
                </c:pt>
                <c:pt idx="5454">
                  <c:v>54529.3</c:v>
                </c:pt>
                <c:pt idx="5455">
                  <c:v>54539.3</c:v>
                </c:pt>
                <c:pt idx="5456">
                  <c:v>54549.3</c:v>
                </c:pt>
                <c:pt idx="5457">
                  <c:v>54559.29</c:v>
                </c:pt>
                <c:pt idx="5458">
                  <c:v>54569.29</c:v>
                </c:pt>
                <c:pt idx="5459">
                  <c:v>54579.29</c:v>
                </c:pt>
                <c:pt idx="5460">
                  <c:v>54589.29</c:v>
                </c:pt>
                <c:pt idx="5461">
                  <c:v>54599.29</c:v>
                </c:pt>
                <c:pt idx="5462">
                  <c:v>54609.279999999999</c:v>
                </c:pt>
                <c:pt idx="5463">
                  <c:v>54619.28</c:v>
                </c:pt>
                <c:pt idx="5464">
                  <c:v>54629.279999999999</c:v>
                </c:pt>
                <c:pt idx="5465">
                  <c:v>54639.28</c:v>
                </c:pt>
                <c:pt idx="5466">
                  <c:v>54649.279999999999</c:v>
                </c:pt>
                <c:pt idx="5467">
                  <c:v>54659.28</c:v>
                </c:pt>
                <c:pt idx="5468">
                  <c:v>54669.279999999999</c:v>
                </c:pt>
                <c:pt idx="5469">
                  <c:v>54679.28</c:v>
                </c:pt>
                <c:pt idx="5470">
                  <c:v>54689.27</c:v>
                </c:pt>
                <c:pt idx="5471">
                  <c:v>54699.27</c:v>
                </c:pt>
                <c:pt idx="5472">
                  <c:v>54709.27</c:v>
                </c:pt>
                <c:pt idx="5473">
                  <c:v>54719.27</c:v>
                </c:pt>
                <c:pt idx="5474">
                  <c:v>54729.27</c:v>
                </c:pt>
                <c:pt idx="5475">
                  <c:v>54739.26</c:v>
                </c:pt>
                <c:pt idx="5476">
                  <c:v>54749.26</c:v>
                </c:pt>
                <c:pt idx="5477">
                  <c:v>54759.25</c:v>
                </c:pt>
                <c:pt idx="5478">
                  <c:v>54769.26</c:v>
                </c:pt>
                <c:pt idx="5479">
                  <c:v>54779.25</c:v>
                </c:pt>
                <c:pt idx="5480">
                  <c:v>54789.25</c:v>
                </c:pt>
                <c:pt idx="5481">
                  <c:v>54799.25</c:v>
                </c:pt>
                <c:pt idx="5482">
                  <c:v>54809.24</c:v>
                </c:pt>
                <c:pt idx="5483">
                  <c:v>54819.25</c:v>
                </c:pt>
                <c:pt idx="5484">
                  <c:v>54829.24</c:v>
                </c:pt>
                <c:pt idx="5485">
                  <c:v>54839.24</c:v>
                </c:pt>
                <c:pt idx="5486">
                  <c:v>54849.24</c:v>
                </c:pt>
                <c:pt idx="5487">
                  <c:v>54859.23</c:v>
                </c:pt>
                <c:pt idx="5488">
                  <c:v>54869.24</c:v>
                </c:pt>
                <c:pt idx="5489">
                  <c:v>54879.23</c:v>
                </c:pt>
                <c:pt idx="5490">
                  <c:v>54889.23</c:v>
                </c:pt>
                <c:pt idx="5491">
                  <c:v>54899.23</c:v>
                </c:pt>
                <c:pt idx="5492">
                  <c:v>54909.23</c:v>
                </c:pt>
                <c:pt idx="5493">
                  <c:v>54919.23</c:v>
                </c:pt>
                <c:pt idx="5494">
                  <c:v>54929.23</c:v>
                </c:pt>
                <c:pt idx="5495">
                  <c:v>54939.22</c:v>
                </c:pt>
                <c:pt idx="5496">
                  <c:v>54949.22</c:v>
                </c:pt>
                <c:pt idx="5497">
                  <c:v>54959.22</c:v>
                </c:pt>
                <c:pt idx="5498">
                  <c:v>54969.22</c:v>
                </c:pt>
                <c:pt idx="5499">
                  <c:v>54979.22</c:v>
                </c:pt>
                <c:pt idx="5500">
                  <c:v>54989.21</c:v>
                </c:pt>
                <c:pt idx="5501">
                  <c:v>54999.21</c:v>
                </c:pt>
                <c:pt idx="5502">
                  <c:v>55009.21</c:v>
                </c:pt>
                <c:pt idx="5503">
                  <c:v>55019.21</c:v>
                </c:pt>
                <c:pt idx="5504">
                  <c:v>55029.21</c:v>
                </c:pt>
                <c:pt idx="5505">
                  <c:v>55039.199999999997</c:v>
                </c:pt>
                <c:pt idx="5506">
                  <c:v>55049.2</c:v>
                </c:pt>
                <c:pt idx="5507">
                  <c:v>55059.199999999997</c:v>
                </c:pt>
                <c:pt idx="5508">
                  <c:v>55069.2</c:v>
                </c:pt>
                <c:pt idx="5509">
                  <c:v>55079.199999999997</c:v>
                </c:pt>
                <c:pt idx="5510">
                  <c:v>55089.2</c:v>
                </c:pt>
                <c:pt idx="5511">
                  <c:v>55099.19</c:v>
                </c:pt>
                <c:pt idx="5512">
                  <c:v>55109.2</c:v>
                </c:pt>
                <c:pt idx="5513">
                  <c:v>55119.19</c:v>
                </c:pt>
                <c:pt idx="5514">
                  <c:v>55129.19</c:v>
                </c:pt>
                <c:pt idx="5515">
                  <c:v>55139.19</c:v>
                </c:pt>
                <c:pt idx="5516">
                  <c:v>55149.2</c:v>
                </c:pt>
                <c:pt idx="5517">
                  <c:v>55159.19</c:v>
                </c:pt>
                <c:pt idx="5518">
                  <c:v>55169.18</c:v>
                </c:pt>
                <c:pt idx="5519">
                  <c:v>55179.18</c:v>
                </c:pt>
                <c:pt idx="5520">
                  <c:v>55189.17</c:v>
                </c:pt>
                <c:pt idx="5521">
                  <c:v>55199.17</c:v>
                </c:pt>
                <c:pt idx="5522">
                  <c:v>55209.17</c:v>
                </c:pt>
                <c:pt idx="5523">
                  <c:v>55219.17</c:v>
                </c:pt>
                <c:pt idx="5524">
                  <c:v>55229.17</c:v>
                </c:pt>
                <c:pt idx="5525">
                  <c:v>55239.16</c:v>
                </c:pt>
                <c:pt idx="5526">
                  <c:v>55249.17</c:v>
                </c:pt>
                <c:pt idx="5527">
                  <c:v>55259.16</c:v>
                </c:pt>
                <c:pt idx="5528">
                  <c:v>55269.16</c:v>
                </c:pt>
                <c:pt idx="5529">
                  <c:v>55279.16</c:v>
                </c:pt>
                <c:pt idx="5530">
                  <c:v>55289.16</c:v>
                </c:pt>
                <c:pt idx="5531">
                  <c:v>55299.16</c:v>
                </c:pt>
                <c:pt idx="5532">
                  <c:v>55309.16</c:v>
                </c:pt>
                <c:pt idx="5533">
                  <c:v>55319.15</c:v>
                </c:pt>
                <c:pt idx="5534">
                  <c:v>55329.15</c:v>
                </c:pt>
                <c:pt idx="5535">
                  <c:v>55339.15</c:v>
                </c:pt>
                <c:pt idx="5536">
                  <c:v>55349.15</c:v>
                </c:pt>
                <c:pt idx="5537">
                  <c:v>55359.15</c:v>
                </c:pt>
                <c:pt idx="5538">
                  <c:v>55369.14</c:v>
                </c:pt>
                <c:pt idx="5539">
                  <c:v>55379.14</c:v>
                </c:pt>
                <c:pt idx="5540">
                  <c:v>55389.14</c:v>
                </c:pt>
                <c:pt idx="5541">
                  <c:v>55399.14</c:v>
                </c:pt>
                <c:pt idx="5542">
                  <c:v>55409.14</c:v>
                </c:pt>
                <c:pt idx="5543">
                  <c:v>55419.13</c:v>
                </c:pt>
                <c:pt idx="5544">
                  <c:v>55429.13</c:v>
                </c:pt>
                <c:pt idx="5545">
                  <c:v>55439.13</c:v>
                </c:pt>
                <c:pt idx="5546">
                  <c:v>55449.13</c:v>
                </c:pt>
                <c:pt idx="5547">
                  <c:v>55459.13</c:v>
                </c:pt>
                <c:pt idx="5548">
                  <c:v>55469.13</c:v>
                </c:pt>
                <c:pt idx="5549">
                  <c:v>55479.12</c:v>
                </c:pt>
                <c:pt idx="5550">
                  <c:v>55489.13</c:v>
                </c:pt>
                <c:pt idx="5551">
                  <c:v>55499.12</c:v>
                </c:pt>
                <c:pt idx="5552">
                  <c:v>55509.120000000003</c:v>
                </c:pt>
                <c:pt idx="5553">
                  <c:v>55519.11</c:v>
                </c:pt>
                <c:pt idx="5554">
                  <c:v>55529.11</c:v>
                </c:pt>
                <c:pt idx="5555">
                  <c:v>55539.11</c:v>
                </c:pt>
                <c:pt idx="5556">
                  <c:v>55549.11</c:v>
                </c:pt>
                <c:pt idx="5557">
                  <c:v>55559.11</c:v>
                </c:pt>
                <c:pt idx="5558">
                  <c:v>55569.11</c:v>
                </c:pt>
                <c:pt idx="5559">
                  <c:v>55579.11</c:v>
                </c:pt>
                <c:pt idx="5560">
                  <c:v>55589.1</c:v>
                </c:pt>
                <c:pt idx="5561">
                  <c:v>55599.1</c:v>
                </c:pt>
                <c:pt idx="5562">
                  <c:v>55609.1</c:v>
                </c:pt>
                <c:pt idx="5563">
                  <c:v>55619.09</c:v>
                </c:pt>
                <c:pt idx="5564">
                  <c:v>55629.09</c:v>
                </c:pt>
                <c:pt idx="5565">
                  <c:v>55639.09</c:v>
                </c:pt>
                <c:pt idx="5566">
                  <c:v>55649.09</c:v>
                </c:pt>
                <c:pt idx="5567">
                  <c:v>55659.09</c:v>
                </c:pt>
                <c:pt idx="5568">
                  <c:v>55669.09</c:v>
                </c:pt>
                <c:pt idx="5569">
                  <c:v>55679.09</c:v>
                </c:pt>
                <c:pt idx="5570">
                  <c:v>55689.09</c:v>
                </c:pt>
                <c:pt idx="5571">
                  <c:v>55699.08</c:v>
                </c:pt>
                <c:pt idx="5572">
                  <c:v>55709.08</c:v>
                </c:pt>
                <c:pt idx="5573">
                  <c:v>55719.08</c:v>
                </c:pt>
                <c:pt idx="5574">
                  <c:v>55729.08</c:v>
                </c:pt>
                <c:pt idx="5575">
                  <c:v>55739.08</c:v>
                </c:pt>
                <c:pt idx="5576">
                  <c:v>55749.07</c:v>
                </c:pt>
                <c:pt idx="5577">
                  <c:v>55759.07</c:v>
                </c:pt>
                <c:pt idx="5578">
                  <c:v>55769.07</c:v>
                </c:pt>
                <c:pt idx="5579">
                  <c:v>55779.07</c:v>
                </c:pt>
                <c:pt idx="5580">
                  <c:v>55789.07</c:v>
                </c:pt>
                <c:pt idx="5581">
                  <c:v>55799.06</c:v>
                </c:pt>
                <c:pt idx="5582">
                  <c:v>55809.06</c:v>
                </c:pt>
                <c:pt idx="5583">
                  <c:v>55819.05</c:v>
                </c:pt>
                <c:pt idx="5584">
                  <c:v>55829.06</c:v>
                </c:pt>
                <c:pt idx="5585">
                  <c:v>55839.05</c:v>
                </c:pt>
                <c:pt idx="5586">
                  <c:v>55849.05</c:v>
                </c:pt>
                <c:pt idx="5587">
                  <c:v>55859.05</c:v>
                </c:pt>
                <c:pt idx="5588">
                  <c:v>55869.05</c:v>
                </c:pt>
                <c:pt idx="5589">
                  <c:v>55879.05</c:v>
                </c:pt>
                <c:pt idx="5590">
                  <c:v>55889.05</c:v>
                </c:pt>
                <c:pt idx="5591">
                  <c:v>55899.040000000001</c:v>
                </c:pt>
                <c:pt idx="5592">
                  <c:v>55909.04</c:v>
                </c:pt>
                <c:pt idx="5593">
                  <c:v>55919.040000000001</c:v>
                </c:pt>
                <c:pt idx="5594">
                  <c:v>55929.04</c:v>
                </c:pt>
                <c:pt idx="5595">
                  <c:v>55939.040000000001</c:v>
                </c:pt>
                <c:pt idx="5596">
                  <c:v>55949.03</c:v>
                </c:pt>
                <c:pt idx="5597">
                  <c:v>55959.03</c:v>
                </c:pt>
                <c:pt idx="5598">
                  <c:v>55969.03</c:v>
                </c:pt>
                <c:pt idx="5599">
                  <c:v>55979.03</c:v>
                </c:pt>
                <c:pt idx="5600">
                  <c:v>55989.03</c:v>
                </c:pt>
                <c:pt idx="5601">
                  <c:v>55999.02</c:v>
                </c:pt>
                <c:pt idx="5602">
                  <c:v>56009.02</c:v>
                </c:pt>
                <c:pt idx="5603">
                  <c:v>56019.02</c:v>
                </c:pt>
                <c:pt idx="5604">
                  <c:v>56029.02</c:v>
                </c:pt>
                <c:pt idx="5605">
                  <c:v>56039.02</c:v>
                </c:pt>
                <c:pt idx="5606">
                  <c:v>56049.02</c:v>
                </c:pt>
                <c:pt idx="5607">
                  <c:v>56059.02</c:v>
                </c:pt>
                <c:pt idx="5608">
                  <c:v>56069.02</c:v>
                </c:pt>
                <c:pt idx="5609">
                  <c:v>56079.01</c:v>
                </c:pt>
                <c:pt idx="5610">
                  <c:v>56089.01</c:v>
                </c:pt>
                <c:pt idx="5611">
                  <c:v>56099.01</c:v>
                </c:pt>
                <c:pt idx="5612">
                  <c:v>56109</c:v>
                </c:pt>
                <c:pt idx="5613">
                  <c:v>56119.01</c:v>
                </c:pt>
                <c:pt idx="5614">
                  <c:v>56129</c:v>
                </c:pt>
                <c:pt idx="5615">
                  <c:v>56139</c:v>
                </c:pt>
                <c:pt idx="5616">
                  <c:v>56149</c:v>
                </c:pt>
                <c:pt idx="5617">
                  <c:v>56159</c:v>
                </c:pt>
                <c:pt idx="5618">
                  <c:v>56169</c:v>
                </c:pt>
                <c:pt idx="5619">
                  <c:v>56178.99</c:v>
                </c:pt>
                <c:pt idx="5620">
                  <c:v>56188.99</c:v>
                </c:pt>
                <c:pt idx="5621">
                  <c:v>56198.98</c:v>
                </c:pt>
                <c:pt idx="5622">
                  <c:v>56208.99</c:v>
                </c:pt>
                <c:pt idx="5623">
                  <c:v>56218.98</c:v>
                </c:pt>
                <c:pt idx="5624">
                  <c:v>56228.98</c:v>
                </c:pt>
                <c:pt idx="5625">
                  <c:v>56238.98</c:v>
                </c:pt>
                <c:pt idx="5626">
                  <c:v>56248.98</c:v>
                </c:pt>
                <c:pt idx="5627">
                  <c:v>56258.98</c:v>
                </c:pt>
                <c:pt idx="5628">
                  <c:v>56268.98</c:v>
                </c:pt>
                <c:pt idx="5629">
                  <c:v>56278.97</c:v>
                </c:pt>
                <c:pt idx="5630">
                  <c:v>56288.97</c:v>
                </c:pt>
                <c:pt idx="5631">
                  <c:v>56298.97</c:v>
                </c:pt>
                <c:pt idx="5632">
                  <c:v>56308.97</c:v>
                </c:pt>
                <c:pt idx="5633">
                  <c:v>56318.97</c:v>
                </c:pt>
                <c:pt idx="5634">
                  <c:v>56328.959999999999</c:v>
                </c:pt>
                <c:pt idx="5635">
                  <c:v>56338.96</c:v>
                </c:pt>
                <c:pt idx="5636">
                  <c:v>56348.959999999999</c:v>
                </c:pt>
                <c:pt idx="5637">
                  <c:v>56358.96</c:v>
                </c:pt>
                <c:pt idx="5638">
                  <c:v>56368.959999999999</c:v>
                </c:pt>
                <c:pt idx="5639">
                  <c:v>56378.95</c:v>
                </c:pt>
                <c:pt idx="5640">
                  <c:v>56388.95</c:v>
                </c:pt>
                <c:pt idx="5641">
                  <c:v>56398.95</c:v>
                </c:pt>
                <c:pt idx="5642">
                  <c:v>56408.95</c:v>
                </c:pt>
                <c:pt idx="5643">
                  <c:v>56418.95</c:v>
                </c:pt>
                <c:pt idx="5644">
                  <c:v>56428.95</c:v>
                </c:pt>
                <c:pt idx="5645">
                  <c:v>56438.94</c:v>
                </c:pt>
                <c:pt idx="5646">
                  <c:v>56448.95</c:v>
                </c:pt>
                <c:pt idx="5647">
                  <c:v>56458.94</c:v>
                </c:pt>
                <c:pt idx="5648">
                  <c:v>56468.94</c:v>
                </c:pt>
                <c:pt idx="5649">
                  <c:v>56478.94</c:v>
                </c:pt>
                <c:pt idx="5650">
                  <c:v>56488.94</c:v>
                </c:pt>
                <c:pt idx="5651">
                  <c:v>56498.94</c:v>
                </c:pt>
                <c:pt idx="5652">
                  <c:v>56508.93</c:v>
                </c:pt>
                <c:pt idx="5653">
                  <c:v>56518.93</c:v>
                </c:pt>
                <c:pt idx="5654">
                  <c:v>56528.93</c:v>
                </c:pt>
                <c:pt idx="5655">
                  <c:v>56538.92</c:v>
                </c:pt>
                <c:pt idx="5656">
                  <c:v>56548.93</c:v>
                </c:pt>
                <c:pt idx="5657">
                  <c:v>56558.92</c:v>
                </c:pt>
                <c:pt idx="5658">
                  <c:v>56568.92</c:v>
                </c:pt>
                <c:pt idx="5659">
                  <c:v>56578.91</c:v>
                </c:pt>
                <c:pt idx="5660">
                  <c:v>56588.91</c:v>
                </c:pt>
                <c:pt idx="5661">
                  <c:v>56598.91</c:v>
                </c:pt>
                <c:pt idx="5662">
                  <c:v>56608.91</c:v>
                </c:pt>
                <c:pt idx="5663">
                  <c:v>56618.91</c:v>
                </c:pt>
                <c:pt idx="5664">
                  <c:v>56628.91</c:v>
                </c:pt>
                <c:pt idx="5665">
                  <c:v>56638.91</c:v>
                </c:pt>
                <c:pt idx="5666">
                  <c:v>56648.91</c:v>
                </c:pt>
                <c:pt idx="5667">
                  <c:v>56658.9</c:v>
                </c:pt>
                <c:pt idx="5668">
                  <c:v>56668.9</c:v>
                </c:pt>
                <c:pt idx="5669">
                  <c:v>56678.9</c:v>
                </c:pt>
                <c:pt idx="5670">
                  <c:v>56688.9</c:v>
                </c:pt>
                <c:pt idx="5671">
                  <c:v>56698.9</c:v>
                </c:pt>
                <c:pt idx="5672">
                  <c:v>56708.89</c:v>
                </c:pt>
                <c:pt idx="5673">
                  <c:v>56718.89</c:v>
                </c:pt>
                <c:pt idx="5674">
                  <c:v>56728.89</c:v>
                </c:pt>
                <c:pt idx="5675">
                  <c:v>56738.89</c:v>
                </c:pt>
                <c:pt idx="5676">
                  <c:v>56748.89</c:v>
                </c:pt>
                <c:pt idx="5677">
                  <c:v>56758.879999999997</c:v>
                </c:pt>
                <c:pt idx="5678">
                  <c:v>56768.88</c:v>
                </c:pt>
                <c:pt idx="5679">
                  <c:v>56778.879999999997</c:v>
                </c:pt>
                <c:pt idx="5680">
                  <c:v>56788.88</c:v>
                </c:pt>
                <c:pt idx="5681">
                  <c:v>56798.879999999997</c:v>
                </c:pt>
                <c:pt idx="5682">
                  <c:v>56808.88</c:v>
                </c:pt>
                <c:pt idx="5683">
                  <c:v>56818.87</c:v>
                </c:pt>
                <c:pt idx="5684">
                  <c:v>56828.87</c:v>
                </c:pt>
                <c:pt idx="5685">
                  <c:v>56838.87</c:v>
                </c:pt>
                <c:pt idx="5686">
                  <c:v>56848.87</c:v>
                </c:pt>
                <c:pt idx="5687">
                  <c:v>56858.86</c:v>
                </c:pt>
                <c:pt idx="5688">
                  <c:v>56868.86</c:v>
                </c:pt>
                <c:pt idx="5689">
                  <c:v>56878.86</c:v>
                </c:pt>
                <c:pt idx="5690">
                  <c:v>56888.86</c:v>
                </c:pt>
                <c:pt idx="5691">
                  <c:v>56898.86</c:v>
                </c:pt>
                <c:pt idx="5692">
                  <c:v>56908.86</c:v>
                </c:pt>
                <c:pt idx="5693">
                  <c:v>56918.86</c:v>
                </c:pt>
                <c:pt idx="5694">
                  <c:v>56928.86</c:v>
                </c:pt>
                <c:pt idx="5695">
                  <c:v>56938.85</c:v>
                </c:pt>
                <c:pt idx="5696">
                  <c:v>56948.85</c:v>
                </c:pt>
                <c:pt idx="5697">
                  <c:v>56958.84</c:v>
                </c:pt>
                <c:pt idx="5698">
                  <c:v>56968.84</c:v>
                </c:pt>
                <c:pt idx="5699">
                  <c:v>56978.84</c:v>
                </c:pt>
                <c:pt idx="5700">
                  <c:v>56988.84</c:v>
                </c:pt>
                <c:pt idx="5701">
                  <c:v>56998.84</c:v>
                </c:pt>
                <c:pt idx="5702">
                  <c:v>57008.84</c:v>
                </c:pt>
                <c:pt idx="5703">
                  <c:v>57018.83</c:v>
                </c:pt>
                <c:pt idx="5704">
                  <c:v>57028.84</c:v>
                </c:pt>
                <c:pt idx="5705">
                  <c:v>57038.83</c:v>
                </c:pt>
                <c:pt idx="5706">
                  <c:v>57048.83</c:v>
                </c:pt>
                <c:pt idx="5707">
                  <c:v>57058.83</c:v>
                </c:pt>
                <c:pt idx="5708">
                  <c:v>57068.82</c:v>
                </c:pt>
                <c:pt idx="5709">
                  <c:v>57078.83</c:v>
                </c:pt>
                <c:pt idx="5710">
                  <c:v>57088.82</c:v>
                </c:pt>
                <c:pt idx="5711">
                  <c:v>57098.82</c:v>
                </c:pt>
                <c:pt idx="5712">
                  <c:v>57108.82</c:v>
                </c:pt>
                <c:pt idx="5713">
                  <c:v>57118.82</c:v>
                </c:pt>
                <c:pt idx="5714">
                  <c:v>57128.82</c:v>
                </c:pt>
                <c:pt idx="5715">
                  <c:v>57138.81</c:v>
                </c:pt>
                <c:pt idx="5716">
                  <c:v>57148.81</c:v>
                </c:pt>
                <c:pt idx="5717">
                  <c:v>57158.8</c:v>
                </c:pt>
                <c:pt idx="5718">
                  <c:v>57168.81</c:v>
                </c:pt>
                <c:pt idx="5719">
                  <c:v>57178.8</c:v>
                </c:pt>
                <c:pt idx="5720">
                  <c:v>57188.800000000003</c:v>
                </c:pt>
                <c:pt idx="5721">
                  <c:v>57198.8</c:v>
                </c:pt>
                <c:pt idx="5722">
                  <c:v>57208.800000000003</c:v>
                </c:pt>
                <c:pt idx="5723">
                  <c:v>57218.8</c:v>
                </c:pt>
                <c:pt idx="5724">
                  <c:v>57228.800000000003</c:v>
                </c:pt>
                <c:pt idx="5725">
                  <c:v>57238.79</c:v>
                </c:pt>
                <c:pt idx="5726">
                  <c:v>57248.79</c:v>
                </c:pt>
                <c:pt idx="5727">
                  <c:v>57258.79</c:v>
                </c:pt>
                <c:pt idx="5728">
                  <c:v>57268.79</c:v>
                </c:pt>
                <c:pt idx="5729">
                  <c:v>57278.79</c:v>
                </c:pt>
                <c:pt idx="5730">
                  <c:v>57288.78</c:v>
                </c:pt>
                <c:pt idx="5731">
                  <c:v>57298.78</c:v>
                </c:pt>
                <c:pt idx="5732">
                  <c:v>57308.78</c:v>
                </c:pt>
                <c:pt idx="5733">
                  <c:v>57318.78</c:v>
                </c:pt>
                <c:pt idx="5734">
                  <c:v>57328.78</c:v>
                </c:pt>
                <c:pt idx="5735">
                  <c:v>57338.77</c:v>
                </c:pt>
                <c:pt idx="5736">
                  <c:v>57348.77</c:v>
                </c:pt>
                <c:pt idx="5737">
                  <c:v>57358.77</c:v>
                </c:pt>
                <c:pt idx="5738">
                  <c:v>57368.77</c:v>
                </c:pt>
                <c:pt idx="5739">
                  <c:v>57378.77</c:v>
                </c:pt>
                <c:pt idx="5740">
                  <c:v>57388.77</c:v>
                </c:pt>
                <c:pt idx="5741">
                  <c:v>57398.77</c:v>
                </c:pt>
                <c:pt idx="5742">
                  <c:v>57408.77</c:v>
                </c:pt>
                <c:pt idx="5743">
                  <c:v>57418.76</c:v>
                </c:pt>
                <c:pt idx="5744">
                  <c:v>57428.76</c:v>
                </c:pt>
                <c:pt idx="5745">
                  <c:v>57438.76</c:v>
                </c:pt>
                <c:pt idx="5746">
                  <c:v>57448.75</c:v>
                </c:pt>
                <c:pt idx="5747">
                  <c:v>57458.76</c:v>
                </c:pt>
                <c:pt idx="5748">
                  <c:v>57468.75</c:v>
                </c:pt>
                <c:pt idx="5749">
                  <c:v>57478.75</c:v>
                </c:pt>
                <c:pt idx="5750">
                  <c:v>57488.75</c:v>
                </c:pt>
                <c:pt idx="5751">
                  <c:v>57498.74</c:v>
                </c:pt>
                <c:pt idx="5752">
                  <c:v>57508.75</c:v>
                </c:pt>
                <c:pt idx="5753">
                  <c:v>57518.74</c:v>
                </c:pt>
                <c:pt idx="5754">
                  <c:v>57528.74</c:v>
                </c:pt>
                <c:pt idx="5755">
                  <c:v>57538.73</c:v>
                </c:pt>
                <c:pt idx="5756">
                  <c:v>57548.74</c:v>
                </c:pt>
                <c:pt idx="5757">
                  <c:v>57558.73</c:v>
                </c:pt>
                <c:pt idx="5758">
                  <c:v>57568.73</c:v>
                </c:pt>
                <c:pt idx="5759">
                  <c:v>57578.73</c:v>
                </c:pt>
                <c:pt idx="5760">
                  <c:v>57588.73</c:v>
                </c:pt>
                <c:pt idx="5761">
                  <c:v>57598.73</c:v>
                </c:pt>
                <c:pt idx="5762">
                  <c:v>57608.73</c:v>
                </c:pt>
                <c:pt idx="5763">
                  <c:v>57618.720000000001</c:v>
                </c:pt>
                <c:pt idx="5764">
                  <c:v>57628.72</c:v>
                </c:pt>
                <c:pt idx="5765">
                  <c:v>57638.720000000001</c:v>
                </c:pt>
                <c:pt idx="5766">
                  <c:v>57648.72</c:v>
                </c:pt>
                <c:pt idx="5767">
                  <c:v>57658.720000000001</c:v>
                </c:pt>
                <c:pt idx="5768">
                  <c:v>57668.71</c:v>
                </c:pt>
                <c:pt idx="5769">
                  <c:v>57678.71</c:v>
                </c:pt>
                <c:pt idx="5770">
                  <c:v>57688.71</c:v>
                </c:pt>
                <c:pt idx="5771">
                  <c:v>57698.71</c:v>
                </c:pt>
                <c:pt idx="5772">
                  <c:v>57708.71</c:v>
                </c:pt>
                <c:pt idx="5773">
                  <c:v>57718.7</c:v>
                </c:pt>
                <c:pt idx="5774">
                  <c:v>57728.7</c:v>
                </c:pt>
                <c:pt idx="5775">
                  <c:v>57738.7</c:v>
                </c:pt>
                <c:pt idx="5776">
                  <c:v>57748.7</c:v>
                </c:pt>
                <c:pt idx="5777">
                  <c:v>57758.7</c:v>
                </c:pt>
                <c:pt idx="5778">
                  <c:v>57768.7</c:v>
                </c:pt>
                <c:pt idx="5779">
                  <c:v>57778.69</c:v>
                </c:pt>
                <c:pt idx="5780">
                  <c:v>57788.7</c:v>
                </c:pt>
                <c:pt idx="5781">
                  <c:v>57798.69</c:v>
                </c:pt>
                <c:pt idx="5782">
                  <c:v>57808.69</c:v>
                </c:pt>
                <c:pt idx="5783">
                  <c:v>57818.69</c:v>
                </c:pt>
                <c:pt idx="5784">
                  <c:v>57828.7</c:v>
                </c:pt>
                <c:pt idx="5785">
                  <c:v>57838.69</c:v>
                </c:pt>
                <c:pt idx="5786">
                  <c:v>57848.68</c:v>
                </c:pt>
                <c:pt idx="5787">
                  <c:v>57858.68</c:v>
                </c:pt>
                <c:pt idx="5788">
                  <c:v>57868.68</c:v>
                </c:pt>
                <c:pt idx="5789">
                  <c:v>57878.67</c:v>
                </c:pt>
                <c:pt idx="5790">
                  <c:v>57888.68</c:v>
                </c:pt>
                <c:pt idx="5791">
                  <c:v>57898.67</c:v>
                </c:pt>
                <c:pt idx="5792">
                  <c:v>57908.67</c:v>
                </c:pt>
                <c:pt idx="5793">
                  <c:v>57918.66</c:v>
                </c:pt>
                <c:pt idx="5794">
                  <c:v>57928.66</c:v>
                </c:pt>
                <c:pt idx="5795">
                  <c:v>57938.66</c:v>
                </c:pt>
                <c:pt idx="5796">
                  <c:v>57948.66</c:v>
                </c:pt>
                <c:pt idx="5797">
                  <c:v>57958.66</c:v>
                </c:pt>
                <c:pt idx="5798">
                  <c:v>57968.66</c:v>
                </c:pt>
                <c:pt idx="5799">
                  <c:v>57978.66</c:v>
                </c:pt>
                <c:pt idx="5800">
                  <c:v>57988.66</c:v>
                </c:pt>
                <c:pt idx="5801">
                  <c:v>57998.65</c:v>
                </c:pt>
                <c:pt idx="5802">
                  <c:v>58008.65</c:v>
                </c:pt>
                <c:pt idx="5803">
                  <c:v>58018.65</c:v>
                </c:pt>
                <c:pt idx="5804">
                  <c:v>58028.65</c:v>
                </c:pt>
                <c:pt idx="5805">
                  <c:v>58038.65</c:v>
                </c:pt>
                <c:pt idx="5806">
                  <c:v>58048.639999999999</c:v>
                </c:pt>
                <c:pt idx="5807">
                  <c:v>58058.64</c:v>
                </c:pt>
                <c:pt idx="5808">
                  <c:v>58068.639999999999</c:v>
                </c:pt>
                <c:pt idx="5809">
                  <c:v>58078.64</c:v>
                </c:pt>
                <c:pt idx="5810">
                  <c:v>58088.639999999999</c:v>
                </c:pt>
                <c:pt idx="5811">
                  <c:v>58098.63</c:v>
                </c:pt>
                <c:pt idx="5812">
                  <c:v>58108.63</c:v>
                </c:pt>
                <c:pt idx="5813">
                  <c:v>58118.63</c:v>
                </c:pt>
                <c:pt idx="5814">
                  <c:v>58128.63</c:v>
                </c:pt>
                <c:pt idx="5815">
                  <c:v>58138.63</c:v>
                </c:pt>
                <c:pt idx="5816">
                  <c:v>58148.63</c:v>
                </c:pt>
                <c:pt idx="5817">
                  <c:v>58158.62</c:v>
                </c:pt>
                <c:pt idx="5818">
                  <c:v>58168.62</c:v>
                </c:pt>
                <c:pt idx="5819">
                  <c:v>58178.62</c:v>
                </c:pt>
                <c:pt idx="5820">
                  <c:v>58188.62</c:v>
                </c:pt>
                <c:pt idx="5821">
                  <c:v>58198.62</c:v>
                </c:pt>
                <c:pt idx="5822">
                  <c:v>58208.61</c:v>
                </c:pt>
                <c:pt idx="5823">
                  <c:v>58218.61</c:v>
                </c:pt>
                <c:pt idx="5824">
                  <c:v>58228.61</c:v>
                </c:pt>
                <c:pt idx="5825">
                  <c:v>58238.61</c:v>
                </c:pt>
                <c:pt idx="5826">
                  <c:v>58248.61</c:v>
                </c:pt>
                <c:pt idx="5827">
                  <c:v>58258.6</c:v>
                </c:pt>
                <c:pt idx="5828">
                  <c:v>58268.61</c:v>
                </c:pt>
                <c:pt idx="5829">
                  <c:v>58278.6</c:v>
                </c:pt>
                <c:pt idx="5830">
                  <c:v>58288.6</c:v>
                </c:pt>
                <c:pt idx="5831">
                  <c:v>58298.59</c:v>
                </c:pt>
                <c:pt idx="5832">
                  <c:v>58308.6</c:v>
                </c:pt>
                <c:pt idx="5833">
                  <c:v>58318.6</c:v>
                </c:pt>
                <c:pt idx="5834">
                  <c:v>58328.6</c:v>
                </c:pt>
                <c:pt idx="5835">
                  <c:v>58338.59</c:v>
                </c:pt>
                <c:pt idx="5836">
                  <c:v>58348.59</c:v>
                </c:pt>
                <c:pt idx="5837">
                  <c:v>58358.58</c:v>
                </c:pt>
                <c:pt idx="5838">
                  <c:v>58368.59</c:v>
                </c:pt>
                <c:pt idx="5839">
                  <c:v>58378.58</c:v>
                </c:pt>
                <c:pt idx="5840">
                  <c:v>58388.58</c:v>
                </c:pt>
                <c:pt idx="5841">
                  <c:v>58398.58</c:v>
                </c:pt>
                <c:pt idx="5842">
                  <c:v>58408.57</c:v>
                </c:pt>
                <c:pt idx="5843">
                  <c:v>58418.58</c:v>
                </c:pt>
                <c:pt idx="5844">
                  <c:v>58428.57</c:v>
                </c:pt>
                <c:pt idx="5845">
                  <c:v>58438.57</c:v>
                </c:pt>
                <c:pt idx="5846">
                  <c:v>58448.57</c:v>
                </c:pt>
                <c:pt idx="5847">
                  <c:v>58458.57</c:v>
                </c:pt>
                <c:pt idx="5848">
                  <c:v>58468.57</c:v>
                </c:pt>
                <c:pt idx="5849">
                  <c:v>58478.559999999998</c:v>
                </c:pt>
                <c:pt idx="5850">
                  <c:v>58488.56</c:v>
                </c:pt>
                <c:pt idx="5851">
                  <c:v>58498.55</c:v>
                </c:pt>
                <c:pt idx="5852">
                  <c:v>58508.56</c:v>
                </c:pt>
                <c:pt idx="5853">
                  <c:v>58518.55</c:v>
                </c:pt>
                <c:pt idx="5854">
                  <c:v>58528.55</c:v>
                </c:pt>
                <c:pt idx="5855">
                  <c:v>58538.55</c:v>
                </c:pt>
                <c:pt idx="5856">
                  <c:v>58548.55</c:v>
                </c:pt>
                <c:pt idx="5857">
                  <c:v>58558.55</c:v>
                </c:pt>
                <c:pt idx="5858">
                  <c:v>58568.55</c:v>
                </c:pt>
                <c:pt idx="5859">
                  <c:v>58578.55</c:v>
                </c:pt>
                <c:pt idx="5860">
                  <c:v>58588.54</c:v>
                </c:pt>
                <c:pt idx="5861">
                  <c:v>58598.54</c:v>
                </c:pt>
                <c:pt idx="5862">
                  <c:v>58608.54</c:v>
                </c:pt>
                <c:pt idx="5863">
                  <c:v>58618.54</c:v>
                </c:pt>
                <c:pt idx="5864">
                  <c:v>58628.54</c:v>
                </c:pt>
                <c:pt idx="5865">
                  <c:v>58638.53</c:v>
                </c:pt>
                <c:pt idx="5866">
                  <c:v>58648.53</c:v>
                </c:pt>
                <c:pt idx="5867">
                  <c:v>58658.53</c:v>
                </c:pt>
                <c:pt idx="5868">
                  <c:v>58668.53</c:v>
                </c:pt>
                <c:pt idx="5869">
                  <c:v>58678.52</c:v>
                </c:pt>
                <c:pt idx="5870">
                  <c:v>58688.52</c:v>
                </c:pt>
                <c:pt idx="5871">
                  <c:v>58698.52</c:v>
                </c:pt>
                <c:pt idx="5872">
                  <c:v>58708.52</c:v>
                </c:pt>
                <c:pt idx="5873">
                  <c:v>58718.52</c:v>
                </c:pt>
                <c:pt idx="5874">
                  <c:v>58728.52</c:v>
                </c:pt>
                <c:pt idx="5875">
                  <c:v>58738.51</c:v>
                </c:pt>
                <c:pt idx="5876">
                  <c:v>58748.52</c:v>
                </c:pt>
                <c:pt idx="5877">
                  <c:v>58758.51</c:v>
                </c:pt>
                <c:pt idx="5878">
                  <c:v>58768.51</c:v>
                </c:pt>
                <c:pt idx="5879">
                  <c:v>58778.51</c:v>
                </c:pt>
                <c:pt idx="5880">
                  <c:v>58788.52</c:v>
                </c:pt>
                <c:pt idx="5881">
                  <c:v>58798.51</c:v>
                </c:pt>
                <c:pt idx="5882">
                  <c:v>58808.51</c:v>
                </c:pt>
                <c:pt idx="5883">
                  <c:v>58818.5</c:v>
                </c:pt>
                <c:pt idx="5884">
                  <c:v>58828.5</c:v>
                </c:pt>
                <c:pt idx="5885">
                  <c:v>58838.49</c:v>
                </c:pt>
                <c:pt idx="5886">
                  <c:v>58848.5</c:v>
                </c:pt>
                <c:pt idx="5887">
                  <c:v>58858.49</c:v>
                </c:pt>
                <c:pt idx="5888">
                  <c:v>58868.49</c:v>
                </c:pt>
                <c:pt idx="5889">
                  <c:v>58878.48</c:v>
                </c:pt>
                <c:pt idx="5890">
                  <c:v>58888.480000000003</c:v>
                </c:pt>
                <c:pt idx="5891">
                  <c:v>58898.48</c:v>
                </c:pt>
                <c:pt idx="5892">
                  <c:v>58908.480000000003</c:v>
                </c:pt>
                <c:pt idx="5893">
                  <c:v>58918.48</c:v>
                </c:pt>
                <c:pt idx="5894">
                  <c:v>58928.480000000003</c:v>
                </c:pt>
                <c:pt idx="5895">
                  <c:v>58938.48</c:v>
                </c:pt>
                <c:pt idx="5896">
                  <c:v>58948.480000000003</c:v>
                </c:pt>
                <c:pt idx="5897">
                  <c:v>58958.48</c:v>
                </c:pt>
                <c:pt idx="5898">
                  <c:v>58968.47</c:v>
                </c:pt>
                <c:pt idx="5899">
                  <c:v>58978.47</c:v>
                </c:pt>
                <c:pt idx="5900">
                  <c:v>58988.47</c:v>
                </c:pt>
                <c:pt idx="5901">
                  <c:v>58998.47</c:v>
                </c:pt>
                <c:pt idx="5902">
                  <c:v>59008.46</c:v>
                </c:pt>
                <c:pt idx="5903">
                  <c:v>59018.46</c:v>
                </c:pt>
                <c:pt idx="5904">
                  <c:v>59028.46</c:v>
                </c:pt>
                <c:pt idx="5905">
                  <c:v>59038.46</c:v>
                </c:pt>
                <c:pt idx="5906">
                  <c:v>59048.46</c:v>
                </c:pt>
                <c:pt idx="5907">
                  <c:v>59058.45</c:v>
                </c:pt>
                <c:pt idx="5908">
                  <c:v>59068.45</c:v>
                </c:pt>
                <c:pt idx="5909">
                  <c:v>59078.45</c:v>
                </c:pt>
                <c:pt idx="5910">
                  <c:v>59088.45</c:v>
                </c:pt>
                <c:pt idx="5911">
                  <c:v>59098.45</c:v>
                </c:pt>
                <c:pt idx="5912">
                  <c:v>59108.45</c:v>
                </c:pt>
                <c:pt idx="5913">
                  <c:v>59118.44</c:v>
                </c:pt>
                <c:pt idx="5914">
                  <c:v>59128.45</c:v>
                </c:pt>
                <c:pt idx="5915">
                  <c:v>59138.44</c:v>
                </c:pt>
                <c:pt idx="5916">
                  <c:v>59148.44</c:v>
                </c:pt>
                <c:pt idx="5917">
                  <c:v>59158.44</c:v>
                </c:pt>
                <c:pt idx="5918">
                  <c:v>59168.43</c:v>
                </c:pt>
                <c:pt idx="5919">
                  <c:v>59178.44</c:v>
                </c:pt>
                <c:pt idx="5920">
                  <c:v>59188.43</c:v>
                </c:pt>
                <c:pt idx="5921">
                  <c:v>59198.43</c:v>
                </c:pt>
                <c:pt idx="5922">
                  <c:v>59208.43</c:v>
                </c:pt>
                <c:pt idx="5923">
                  <c:v>59218.43</c:v>
                </c:pt>
                <c:pt idx="5924">
                  <c:v>59228.43</c:v>
                </c:pt>
                <c:pt idx="5925">
                  <c:v>59238.43</c:v>
                </c:pt>
                <c:pt idx="5926">
                  <c:v>59248.42</c:v>
                </c:pt>
                <c:pt idx="5927">
                  <c:v>59258.41</c:v>
                </c:pt>
                <c:pt idx="5928">
                  <c:v>59268.41</c:v>
                </c:pt>
                <c:pt idx="5929">
                  <c:v>59278.41</c:v>
                </c:pt>
                <c:pt idx="5930">
                  <c:v>59288.41</c:v>
                </c:pt>
                <c:pt idx="5931">
                  <c:v>59298.41</c:v>
                </c:pt>
                <c:pt idx="5932">
                  <c:v>59308.41</c:v>
                </c:pt>
                <c:pt idx="5933">
                  <c:v>59318.41</c:v>
                </c:pt>
                <c:pt idx="5934">
                  <c:v>59328.41</c:v>
                </c:pt>
                <c:pt idx="5935">
                  <c:v>59338.41</c:v>
                </c:pt>
                <c:pt idx="5936">
                  <c:v>59348.4</c:v>
                </c:pt>
                <c:pt idx="5937">
                  <c:v>59358.400000000001</c:v>
                </c:pt>
                <c:pt idx="5938">
                  <c:v>59368.4</c:v>
                </c:pt>
                <c:pt idx="5939">
                  <c:v>59378.400000000001</c:v>
                </c:pt>
                <c:pt idx="5940">
                  <c:v>59388.39</c:v>
                </c:pt>
                <c:pt idx="5941">
                  <c:v>59398.39</c:v>
                </c:pt>
                <c:pt idx="5942">
                  <c:v>59408.39</c:v>
                </c:pt>
                <c:pt idx="5943">
                  <c:v>59418.39</c:v>
                </c:pt>
                <c:pt idx="5944">
                  <c:v>59428.39</c:v>
                </c:pt>
                <c:pt idx="5945">
                  <c:v>59438.38</c:v>
                </c:pt>
                <c:pt idx="5946">
                  <c:v>59448.38</c:v>
                </c:pt>
                <c:pt idx="5947">
                  <c:v>59458.38</c:v>
                </c:pt>
                <c:pt idx="5948">
                  <c:v>59468.38</c:v>
                </c:pt>
                <c:pt idx="5949">
                  <c:v>59478.38</c:v>
                </c:pt>
                <c:pt idx="5950">
                  <c:v>59488.38</c:v>
                </c:pt>
                <c:pt idx="5951">
                  <c:v>59498.37</c:v>
                </c:pt>
                <c:pt idx="5952">
                  <c:v>59508.37</c:v>
                </c:pt>
                <c:pt idx="5953">
                  <c:v>59518.37</c:v>
                </c:pt>
                <c:pt idx="5954">
                  <c:v>59528.37</c:v>
                </c:pt>
                <c:pt idx="5955">
                  <c:v>59538.37</c:v>
                </c:pt>
                <c:pt idx="5956">
                  <c:v>59548.36</c:v>
                </c:pt>
                <c:pt idx="5957">
                  <c:v>59558.37</c:v>
                </c:pt>
                <c:pt idx="5958">
                  <c:v>59568.36</c:v>
                </c:pt>
                <c:pt idx="5959">
                  <c:v>59578.36</c:v>
                </c:pt>
                <c:pt idx="5960">
                  <c:v>59588.36</c:v>
                </c:pt>
                <c:pt idx="5961">
                  <c:v>59598.35</c:v>
                </c:pt>
                <c:pt idx="5962">
                  <c:v>59608.36</c:v>
                </c:pt>
                <c:pt idx="5963">
                  <c:v>59618.35</c:v>
                </c:pt>
                <c:pt idx="5964">
                  <c:v>59628.35</c:v>
                </c:pt>
                <c:pt idx="5965">
                  <c:v>59638.34</c:v>
                </c:pt>
                <c:pt idx="5966">
                  <c:v>59648.34</c:v>
                </c:pt>
                <c:pt idx="5967">
                  <c:v>59658.34</c:v>
                </c:pt>
                <c:pt idx="5968">
                  <c:v>59668.34</c:v>
                </c:pt>
                <c:pt idx="5969">
                  <c:v>59678.34</c:v>
                </c:pt>
                <c:pt idx="5970">
                  <c:v>59688.34</c:v>
                </c:pt>
                <c:pt idx="5971">
                  <c:v>59698.34</c:v>
                </c:pt>
                <c:pt idx="5972">
                  <c:v>59708.34</c:v>
                </c:pt>
                <c:pt idx="5973">
                  <c:v>59718.34</c:v>
                </c:pt>
                <c:pt idx="5974">
                  <c:v>59728.33</c:v>
                </c:pt>
                <c:pt idx="5975">
                  <c:v>59738.33</c:v>
                </c:pt>
                <c:pt idx="5976">
                  <c:v>59748.32</c:v>
                </c:pt>
                <c:pt idx="5977">
                  <c:v>59758.33</c:v>
                </c:pt>
                <c:pt idx="5978">
                  <c:v>59768.32</c:v>
                </c:pt>
                <c:pt idx="5979">
                  <c:v>59778.32</c:v>
                </c:pt>
                <c:pt idx="5980">
                  <c:v>59788.32</c:v>
                </c:pt>
                <c:pt idx="5981">
                  <c:v>59798.32</c:v>
                </c:pt>
                <c:pt idx="5982">
                  <c:v>59808.32</c:v>
                </c:pt>
                <c:pt idx="5983">
                  <c:v>59818.31</c:v>
                </c:pt>
                <c:pt idx="5984">
                  <c:v>59828.31</c:v>
                </c:pt>
                <c:pt idx="5985">
                  <c:v>59838.3</c:v>
                </c:pt>
                <c:pt idx="5986">
                  <c:v>59848.31</c:v>
                </c:pt>
                <c:pt idx="5987">
                  <c:v>59858.3</c:v>
                </c:pt>
                <c:pt idx="5988">
                  <c:v>59868.3</c:v>
                </c:pt>
                <c:pt idx="5989">
                  <c:v>59878.3</c:v>
                </c:pt>
                <c:pt idx="5990">
                  <c:v>59888.3</c:v>
                </c:pt>
                <c:pt idx="5991">
                  <c:v>59898.3</c:v>
                </c:pt>
                <c:pt idx="5992">
                  <c:v>59908.3</c:v>
                </c:pt>
                <c:pt idx="5993">
                  <c:v>59918.3</c:v>
                </c:pt>
                <c:pt idx="5994">
                  <c:v>59928.29</c:v>
                </c:pt>
                <c:pt idx="5995">
                  <c:v>59938.29</c:v>
                </c:pt>
                <c:pt idx="5996">
                  <c:v>59948.29</c:v>
                </c:pt>
                <c:pt idx="5997">
                  <c:v>59958.29</c:v>
                </c:pt>
                <c:pt idx="5998">
                  <c:v>59968.29</c:v>
                </c:pt>
                <c:pt idx="5999">
                  <c:v>59978.28</c:v>
                </c:pt>
                <c:pt idx="6000">
                  <c:v>59988.29</c:v>
                </c:pt>
                <c:pt idx="6001">
                  <c:v>59998.28</c:v>
                </c:pt>
                <c:pt idx="6002">
                  <c:v>60008.28</c:v>
                </c:pt>
                <c:pt idx="6003">
                  <c:v>60018.27</c:v>
                </c:pt>
                <c:pt idx="6004">
                  <c:v>60028.27</c:v>
                </c:pt>
                <c:pt idx="6005">
                  <c:v>60038.27</c:v>
                </c:pt>
                <c:pt idx="6006">
                  <c:v>60048.27</c:v>
                </c:pt>
                <c:pt idx="6007">
                  <c:v>60058.27</c:v>
                </c:pt>
                <c:pt idx="6008">
                  <c:v>60068.27</c:v>
                </c:pt>
                <c:pt idx="6009">
                  <c:v>60078.26</c:v>
                </c:pt>
                <c:pt idx="6010">
                  <c:v>60088.27</c:v>
                </c:pt>
                <c:pt idx="6011">
                  <c:v>60098.26</c:v>
                </c:pt>
                <c:pt idx="6012">
                  <c:v>60108.26</c:v>
                </c:pt>
                <c:pt idx="6013">
                  <c:v>60118.26</c:v>
                </c:pt>
                <c:pt idx="6014">
                  <c:v>60128.26</c:v>
                </c:pt>
                <c:pt idx="6015">
                  <c:v>60138.26</c:v>
                </c:pt>
                <c:pt idx="6016">
                  <c:v>60148.26</c:v>
                </c:pt>
                <c:pt idx="6017">
                  <c:v>60158.25</c:v>
                </c:pt>
                <c:pt idx="6018">
                  <c:v>60168.25</c:v>
                </c:pt>
                <c:pt idx="6019">
                  <c:v>60178.239999999998</c:v>
                </c:pt>
                <c:pt idx="6020">
                  <c:v>60188.25</c:v>
                </c:pt>
                <c:pt idx="6021">
                  <c:v>60198.239999999998</c:v>
                </c:pt>
                <c:pt idx="6022">
                  <c:v>60208.24</c:v>
                </c:pt>
                <c:pt idx="6023">
                  <c:v>60218.23</c:v>
                </c:pt>
                <c:pt idx="6024">
                  <c:v>60228.24</c:v>
                </c:pt>
                <c:pt idx="6025">
                  <c:v>60238.23</c:v>
                </c:pt>
                <c:pt idx="6026">
                  <c:v>60248.23</c:v>
                </c:pt>
                <c:pt idx="6027">
                  <c:v>60258.23</c:v>
                </c:pt>
                <c:pt idx="6028">
                  <c:v>60268.23</c:v>
                </c:pt>
                <c:pt idx="6029">
                  <c:v>60278.23</c:v>
                </c:pt>
                <c:pt idx="6030">
                  <c:v>60288.23</c:v>
                </c:pt>
                <c:pt idx="6031">
                  <c:v>60298.23</c:v>
                </c:pt>
                <c:pt idx="6032">
                  <c:v>60308.22</c:v>
                </c:pt>
                <c:pt idx="6033">
                  <c:v>60318.22</c:v>
                </c:pt>
                <c:pt idx="6034">
                  <c:v>60328.22</c:v>
                </c:pt>
                <c:pt idx="6035">
                  <c:v>60338.22</c:v>
                </c:pt>
                <c:pt idx="6036">
                  <c:v>60348.21</c:v>
                </c:pt>
                <c:pt idx="6037">
                  <c:v>60358.21</c:v>
                </c:pt>
                <c:pt idx="6038">
                  <c:v>60368.21</c:v>
                </c:pt>
                <c:pt idx="6039">
                  <c:v>60378.21</c:v>
                </c:pt>
                <c:pt idx="6040">
                  <c:v>60388.21</c:v>
                </c:pt>
                <c:pt idx="6041">
                  <c:v>60398.2</c:v>
                </c:pt>
                <c:pt idx="6042">
                  <c:v>60408.2</c:v>
                </c:pt>
                <c:pt idx="6043">
                  <c:v>60418.2</c:v>
                </c:pt>
                <c:pt idx="6044">
                  <c:v>60428.2</c:v>
                </c:pt>
                <c:pt idx="6045">
                  <c:v>60438.2</c:v>
                </c:pt>
                <c:pt idx="6046">
                  <c:v>60448.2</c:v>
                </c:pt>
                <c:pt idx="6047">
                  <c:v>60458.19</c:v>
                </c:pt>
                <c:pt idx="6048">
                  <c:v>60468.2</c:v>
                </c:pt>
                <c:pt idx="6049">
                  <c:v>60478.19</c:v>
                </c:pt>
                <c:pt idx="6050">
                  <c:v>60488.19</c:v>
                </c:pt>
                <c:pt idx="6051">
                  <c:v>60498.19</c:v>
                </c:pt>
                <c:pt idx="6052">
                  <c:v>60508.18</c:v>
                </c:pt>
                <c:pt idx="6053">
                  <c:v>60518.19</c:v>
                </c:pt>
                <c:pt idx="6054">
                  <c:v>60528.18</c:v>
                </c:pt>
                <c:pt idx="6055">
                  <c:v>60538.18</c:v>
                </c:pt>
                <c:pt idx="6056">
                  <c:v>60548.18</c:v>
                </c:pt>
                <c:pt idx="6057">
                  <c:v>60558.18</c:v>
                </c:pt>
                <c:pt idx="6058">
                  <c:v>60568.18</c:v>
                </c:pt>
                <c:pt idx="6059">
                  <c:v>60578.17</c:v>
                </c:pt>
                <c:pt idx="6060">
                  <c:v>60588.17</c:v>
                </c:pt>
                <c:pt idx="6061">
                  <c:v>60598.16</c:v>
                </c:pt>
                <c:pt idx="6062">
                  <c:v>60608.17</c:v>
                </c:pt>
                <c:pt idx="6063">
                  <c:v>60618.17</c:v>
                </c:pt>
                <c:pt idx="6064">
                  <c:v>60628.17</c:v>
                </c:pt>
                <c:pt idx="6065">
                  <c:v>60638.16</c:v>
                </c:pt>
                <c:pt idx="6066">
                  <c:v>60648.160000000003</c:v>
                </c:pt>
                <c:pt idx="6067">
                  <c:v>60658.16</c:v>
                </c:pt>
                <c:pt idx="6068">
                  <c:v>60668.160000000003</c:v>
                </c:pt>
                <c:pt idx="6069">
                  <c:v>60678.16</c:v>
                </c:pt>
                <c:pt idx="6070">
                  <c:v>60688.15</c:v>
                </c:pt>
                <c:pt idx="6071">
                  <c:v>60698.15</c:v>
                </c:pt>
                <c:pt idx="6072">
                  <c:v>60708.15</c:v>
                </c:pt>
                <c:pt idx="6073">
                  <c:v>60718.15</c:v>
                </c:pt>
                <c:pt idx="6074">
                  <c:v>60728.14</c:v>
                </c:pt>
                <c:pt idx="6075">
                  <c:v>60738.14</c:v>
                </c:pt>
                <c:pt idx="6076">
                  <c:v>60748.14</c:v>
                </c:pt>
                <c:pt idx="6077">
                  <c:v>60758.14</c:v>
                </c:pt>
                <c:pt idx="6078">
                  <c:v>60768.14</c:v>
                </c:pt>
                <c:pt idx="6079">
                  <c:v>60778.13</c:v>
                </c:pt>
                <c:pt idx="6080">
                  <c:v>60788.13</c:v>
                </c:pt>
                <c:pt idx="6081">
                  <c:v>60798.13</c:v>
                </c:pt>
                <c:pt idx="6082">
                  <c:v>60808.13</c:v>
                </c:pt>
                <c:pt idx="6083">
                  <c:v>60818.13</c:v>
                </c:pt>
                <c:pt idx="6084">
                  <c:v>60828.13</c:v>
                </c:pt>
                <c:pt idx="6085">
                  <c:v>60838.12</c:v>
                </c:pt>
                <c:pt idx="6086">
                  <c:v>60848.13</c:v>
                </c:pt>
                <c:pt idx="6087">
                  <c:v>60858.12</c:v>
                </c:pt>
                <c:pt idx="6088">
                  <c:v>60868.12</c:v>
                </c:pt>
                <c:pt idx="6089">
                  <c:v>60878.12</c:v>
                </c:pt>
                <c:pt idx="6090">
                  <c:v>60888.11</c:v>
                </c:pt>
                <c:pt idx="6091">
                  <c:v>60898.12</c:v>
                </c:pt>
                <c:pt idx="6092">
                  <c:v>60908.11</c:v>
                </c:pt>
                <c:pt idx="6093">
                  <c:v>60918.11</c:v>
                </c:pt>
                <c:pt idx="6094">
                  <c:v>60928.11</c:v>
                </c:pt>
                <c:pt idx="6095">
                  <c:v>60938.1</c:v>
                </c:pt>
                <c:pt idx="6096">
                  <c:v>60948.11</c:v>
                </c:pt>
                <c:pt idx="6097">
                  <c:v>60958.1</c:v>
                </c:pt>
                <c:pt idx="6098">
                  <c:v>60968.1</c:v>
                </c:pt>
                <c:pt idx="6099">
                  <c:v>60978.09</c:v>
                </c:pt>
                <c:pt idx="6100">
                  <c:v>60988.09</c:v>
                </c:pt>
                <c:pt idx="6101">
                  <c:v>60998.09</c:v>
                </c:pt>
                <c:pt idx="6102">
                  <c:v>61008.09</c:v>
                </c:pt>
                <c:pt idx="6103">
                  <c:v>61018.09</c:v>
                </c:pt>
                <c:pt idx="6104">
                  <c:v>61028.09</c:v>
                </c:pt>
                <c:pt idx="6105">
                  <c:v>61038.09</c:v>
                </c:pt>
                <c:pt idx="6106">
                  <c:v>61048.09</c:v>
                </c:pt>
                <c:pt idx="6107">
                  <c:v>61058.09</c:v>
                </c:pt>
                <c:pt idx="6108">
                  <c:v>61068.08</c:v>
                </c:pt>
                <c:pt idx="6109">
                  <c:v>61078.080000000002</c:v>
                </c:pt>
                <c:pt idx="6110">
                  <c:v>61088.08</c:v>
                </c:pt>
                <c:pt idx="6111">
                  <c:v>61098.09</c:v>
                </c:pt>
                <c:pt idx="6112">
                  <c:v>61108.08</c:v>
                </c:pt>
                <c:pt idx="6113">
                  <c:v>61118.080000000002</c:v>
                </c:pt>
                <c:pt idx="6114">
                  <c:v>61128.07</c:v>
                </c:pt>
                <c:pt idx="6115">
                  <c:v>61138.07</c:v>
                </c:pt>
                <c:pt idx="6116">
                  <c:v>61148.07</c:v>
                </c:pt>
                <c:pt idx="6117">
                  <c:v>61158.06</c:v>
                </c:pt>
                <c:pt idx="6118">
                  <c:v>61168.06</c:v>
                </c:pt>
                <c:pt idx="6119">
                  <c:v>61178.06</c:v>
                </c:pt>
                <c:pt idx="6120">
                  <c:v>61188.06</c:v>
                </c:pt>
                <c:pt idx="6121">
                  <c:v>61198.06</c:v>
                </c:pt>
                <c:pt idx="6122">
                  <c:v>61208.05</c:v>
                </c:pt>
                <c:pt idx="6123">
                  <c:v>61218.05</c:v>
                </c:pt>
                <c:pt idx="6124">
                  <c:v>61228.05</c:v>
                </c:pt>
                <c:pt idx="6125">
                  <c:v>61238.05</c:v>
                </c:pt>
                <c:pt idx="6126">
                  <c:v>61248.05</c:v>
                </c:pt>
                <c:pt idx="6127">
                  <c:v>61258.05</c:v>
                </c:pt>
                <c:pt idx="6128">
                  <c:v>61268.04</c:v>
                </c:pt>
                <c:pt idx="6129">
                  <c:v>61278.04</c:v>
                </c:pt>
                <c:pt idx="6130">
                  <c:v>61288.04</c:v>
                </c:pt>
                <c:pt idx="6131">
                  <c:v>61298.04</c:v>
                </c:pt>
                <c:pt idx="6132">
                  <c:v>61308.04</c:v>
                </c:pt>
                <c:pt idx="6133">
                  <c:v>61318.03</c:v>
                </c:pt>
                <c:pt idx="6134">
                  <c:v>61328.04</c:v>
                </c:pt>
                <c:pt idx="6135">
                  <c:v>61338.03</c:v>
                </c:pt>
                <c:pt idx="6136">
                  <c:v>61348.03</c:v>
                </c:pt>
                <c:pt idx="6137">
                  <c:v>61358.02</c:v>
                </c:pt>
                <c:pt idx="6138">
                  <c:v>61368.02</c:v>
                </c:pt>
                <c:pt idx="6139">
                  <c:v>61378.02</c:v>
                </c:pt>
                <c:pt idx="6140">
                  <c:v>61388.02</c:v>
                </c:pt>
                <c:pt idx="6141">
                  <c:v>61398.02</c:v>
                </c:pt>
                <c:pt idx="6142">
                  <c:v>61408.02</c:v>
                </c:pt>
                <c:pt idx="6143">
                  <c:v>61418.02</c:v>
                </c:pt>
                <c:pt idx="6144">
                  <c:v>61428.02</c:v>
                </c:pt>
                <c:pt idx="6145">
                  <c:v>61438.02</c:v>
                </c:pt>
                <c:pt idx="6146">
                  <c:v>61448.01</c:v>
                </c:pt>
                <c:pt idx="6147">
                  <c:v>61458.01</c:v>
                </c:pt>
                <c:pt idx="6148">
                  <c:v>61468</c:v>
                </c:pt>
                <c:pt idx="6149">
                  <c:v>61478.01</c:v>
                </c:pt>
                <c:pt idx="6150">
                  <c:v>61488</c:v>
                </c:pt>
                <c:pt idx="6151">
                  <c:v>61498</c:v>
                </c:pt>
                <c:pt idx="6152">
                  <c:v>61508</c:v>
                </c:pt>
                <c:pt idx="6153">
                  <c:v>61518</c:v>
                </c:pt>
                <c:pt idx="6154">
                  <c:v>61528</c:v>
                </c:pt>
                <c:pt idx="6155">
                  <c:v>61538</c:v>
                </c:pt>
                <c:pt idx="6156">
                  <c:v>61548</c:v>
                </c:pt>
                <c:pt idx="6157">
                  <c:v>61557.99</c:v>
                </c:pt>
                <c:pt idx="6158">
                  <c:v>61567.99</c:v>
                </c:pt>
                <c:pt idx="6159">
                  <c:v>61577.99</c:v>
                </c:pt>
                <c:pt idx="6160">
                  <c:v>61587.98</c:v>
                </c:pt>
                <c:pt idx="6161">
                  <c:v>61597.98</c:v>
                </c:pt>
                <c:pt idx="6162">
                  <c:v>61607.98</c:v>
                </c:pt>
                <c:pt idx="6163">
                  <c:v>61617.98</c:v>
                </c:pt>
                <c:pt idx="6164">
                  <c:v>61627.98</c:v>
                </c:pt>
                <c:pt idx="6165">
                  <c:v>61637.98</c:v>
                </c:pt>
                <c:pt idx="6166">
                  <c:v>61647.97</c:v>
                </c:pt>
                <c:pt idx="6167">
                  <c:v>61657.97</c:v>
                </c:pt>
                <c:pt idx="6168">
                  <c:v>61667.97</c:v>
                </c:pt>
                <c:pt idx="6169">
                  <c:v>61677.97</c:v>
                </c:pt>
                <c:pt idx="6170">
                  <c:v>61687.96</c:v>
                </c:pt>
                <c:pt idx="6171">
                  <c:v>61697.96</c:v>
                </c:pt>
                <c:pt idx="6172">
                  <c:v>61707.96</c:v>
                </c:pt>
                <c:pt idx="6173">
                  <c:v>61717.96</c:v>
                </c:pt>
                <c:pt idx="6174">
                  <c:v>61727.96</c:v>
                </c:pt>
                <c:pt idx="6175">
                  <c:v>61737.95</c:v>
                </c:pt>
                <c:pt idx="6176">
                  <c:v>61747.95</c:v>
                </c:pt>
                <c:pt idx="6177">
                  <c:v>61757.95</c:v>
                </c:pt>
                <c:pt idx="6178">
                  <c:v>61767.95</c:v>
                </c:pt>
                <c:pt idx="6179">
                  <c:v>61777.95</c:v>
                </c:pt>
                <c:pt idx="6180">
                  <c:v>61787.95</c:v>
                </c:pt>
                <c:pt idx="6181">
                  <c:v>61797.95</c:v>
                </c:pt>
                <c:pt idx="6182">
                  <c:v>61807.95</c:v>
                </c:pt>
                <c:pt idx="6183">
                  <c:v>61817.95</c:v>
                </c:pt>
                <c:pt idx="6184">
                  <c:v>61827.94</c:v>
                </c:pt>
                <c:pt idx="6185">
                  <c:v>61837.94</c:v>
                </c:pt>
                <c:pt idx="6186">
                  <c:v>61847.93</c:v>
                </c:pt>
                <c:pt idx="6187">
                  <c:v>61857.94</c:v>
                </c:pt>
                <c:pt idx="6188">
                  <c:v>61867.93</c:v>
                </c:pt>
                <c:pt idx="6189">
                  <c:v>61877.93</c:v>
                </c:pt>
                <c:pt idx="6190">
                  <c:v>61887.93</c:v>
                </c:pt>
                <c:pt idx="6191">
                  <c:v>61897.919999999998</c:v>
                </c:pt>
                <c:pt idx="6192">
                  <c:v>61907.93</c:v>
                </c:pt>
                <c:pt idx="6193">
                  <c:v>61917.919999999998</c:v>
                </c:pt>
                <c:pt idx="6194">
                  <c:v>61927.92</c:v>
                </c:pt>
                <c:pt idx="6195">
                  <c:v>61937.91</c:v>
                </c:pt>
                <c:pt idx="6196">
                  <c:v>61947.92</c:v>
                </c:pt>
                <c:pt idx="6197">
                  <c:v>61957.919999999998</c:v>
                </c:pt>
                <c:pt idx="6198">
                  <c:v>61967.92</c:v>
                </c:pt>
                <c:pt idx="6199">
                  <c:v>61977.91</c:v>
                </c:pt>
                <c:pt idx="6200">
                  <c:v>61987.91</c:v>
                </c:pt>
                <c:pt idx="6201">
                  <c:v>61997.91</c:v>
                </c:pt>
                <c:pt idx="6202">
                  <c:v>62007.91</c:v>
                </c:pt>
                <c:pt idx="6203">
                  <c:v>62017.91</c:v>
                </c:pt>
                <c:pt idx="6204">
                  <c:v>62027.9</c:v>
                </c:pt>
                <c:pt idx="6205">
                  <c:v>62037.9</c:v>
                </c:pt>
                <c:pt idx="6206">
                  <c:v>62047.9</c:v>
                </c:pt>
                <c:pt idx="6207">
                  <c:v>62057.9</c:v>
                </c:pt>
                <c:pt idx="6208">
                  <c:v>62067.89</c:v>
                </c:pt>
                <c:pt idx="6209">
                  <c:v>62077.89</c:v>
                </c:pt>
                <c:pt idx="6210">
                  <c:v>62087.89</c:v>
                </c:pt>
                <c:pt idx="6211">
                  <c:v>62097.89</c:v>
                </c:pt>
                <c:pt idx="6212">
                  <c:v>62107.89</c:v>
                </c:pt>
                <c:pt idx="6213">
                  <c:v>62117.88</c:v>
                </c:pt>
                <c:pt idx="6214">
                  <c:v>62127.88</c:v>
                </c:pt>
                <c:pt idx="6215">
                  <c:v>62137.88</c:v>
                </c:pt>
                <c:pt idx="6216">
                  <c:v>62147.88</c:v>
                </c:pt>
                <c:pt idx="6217">
                  <c:v>62157.88</c:v>
                </c:pt>
                <c:pt idx="6218">
                  <c:v>62167.88</c:v>
                </c:pt>
                <c:pt idx="6219">
                  <c:v>62177.88</c:v>
                </c:pt>
                <c:pt idx="6220">
                  <c:v>62187.88</c:v>
                </c:pt>
                <c:pt idx="6221">
                  <c:v>62197.88</c:v>
                </c:pt>
                <c:pt idx="6222">
                  <c:v>62207.87</c:v>
                </c:pt>
                <c:pt idx="6223">
                  <c:v>62217.87</c:v>
                </c:pt>
                <c:pt idx="6224">
                  <c:v>62227.86</c:v>
                </c:pt>
                <c:pt idx="6225">
                  <c:v>62237.87</c:v>
                </c:pt>
                <c:pt idx="6226">
                  <c:v>62247.86</c:v>
                </c:pt>
                <c:pt idx="6227">
                  <c:v>62257.86</c:v>
                </c:pt>
                <c:pt idx="6228">
                  <c:v>62267.86</c:v>
                </c:pt>
                <c:pt idx="6229">
                  <c:v>62277.85</c:v>
                </c:pt>
                <c:pt idx="6230">
                  <c:v>62287.86</c:v>
                </c:pt>
                <c:pt idx="6231">
                  <c:v>62297.85</c:v>
                </c:pt>
                <c:pt idx="6232">
                  <c:v>62307.85</c:v>
                </c:pt>
                <c:pt idx="6233">
                  <c:v>62317.84</c:v>
                </c:pt>
                <c:pt idx="6234">
                  <c:v>62327.839999999997</c:v>
                </c:pt>
                <c:pt idx="6235">
                  <c:v>62337.84</c:v>
                </c:pt>
                <c:pt idx="6236">
                  <c:v>62347.839999999997</c:v>
                </c:pt>
                <c:pt idx="6237">
                  <c:v>62357.84</c:v>
                </c:pt>
                <c:pt idx="6238">
                  <c:v>62367.839999999997</c:v>
                </c:pt>
                <c:pt idx="6239">
                  <c:v>62377.84</c:v>
                </c:pt>
                <c:pt idx="6240">
                  <c:v>62387.839999999997</c:v>
                </c:pt>
                <c:pt idx="6241">
                  <c:v>62397.84</c:v>
                </c:pt>
                <c:pt idx="6242">
                  <c:v>62407.83</c:v>
                </c:pt>
                <c:pt idx="6243">
                  <c:v>62417.83</c:v>
                </c:pt>
                <c:pt idx="6244">
                  <c:v>62427.83</c:v>
                </c:pt>
                <c:pt idx="6245">
                  <c:v>62437.84</c:v>
                </c:pt>
                <c:pt idx="6246">
                  <c:v>62447.83</c:v>
                </c:pt>
                <c:pt idx="6247">
                  <c:v>62457.83</c:v>
                </c:pt>
                <c:pt idx="6248">
                  <c:v>62467.82</c:v>
                </c:pt>
                <c:pt idx="6249">
                  <c:v>62477.82</c:v>
                </c:pt>
                <c:pt idx="6250">
                  <c:v>62487.82</c:v>
                </c:pt>
                <c:pt idx="6251">
                  <c:v>62497.81</c:v>
                </c:pt>
                <c:pt idx="6252">
                  <c:v>62507.81</c:v>
                </c:pt>
                <c:pt idx="6253">
                  <c:v>62517.81</c:v>
                </c:pt>
                <c:pt idx="6254">
                  <c:v>62527.81</c:v>
                </c:pt>
                <c:pt idx="6255">
                  <c:v>62537.81</c:v>
                </c:pt>
                <c:pt idx="6256">
                  <c:v>62547.8</c:v>
                </c:pt>
                <c:pt idx="6257">
                  <c:v>62557.8</c:v>
                </c:pt>
                <c:pt idx="6258">
                  <c:v>62567.8</c:v>
                </c:pt>
                <c:pt idx="6259">
                  <c:v>62577.8</c:v>
                </c:pt>
                <c:pt idx="6260">
                  <c:v>62587.8</c:v>
                </c:pt>
                <c:pt idx="6261">
                  <c:v>62597.8</c:v>
                </c:pt>
                <c:pt idx="6262">
                  <c:v>62607.79</c:v>
                </c:pt>
                <c:pt idx="6263">
                  <c:v>62617.8</c:v>
                </c:pt>
                <c:pt idx="6264">
                  <c:v>62627.79</c:v>
                </c:pt>
                <c:pt idx="6265">
                  <c:v>62637.79</c:v>
                </c:pt>
                <c:pt idx="6266">
                  <c:v>62647.79</c:v>
                </c:pt>
                <c:pt idx="6267">
                  <c:v>62657.78</c:v>
                </c:pt>
                <c:pt idx="6268">
                  <c:v>62667.79</c:v>
                </c:pt>
                <c:pt idx="6269">
                  <c:v>62677.78</c:v>
                </c:pt>
                <c:pt idx="6270">
                  <c:v>62687.78</c:v>
                </c:pt>
                <c:pt idx="6271">
                  <c:v>62697.77</c:v>
                </c:pt>
                <c:pt idx="6272">
                  <c:v>62707.77</c:v>
                </c:pt>
                <c:pt idx="6273">
                  <c:v>62717.77</c:v>
                </c:pt>
                <c:pt idx="6274">
                  <c:v>62727.77</c:v>
                </c:pt>
                <c:pt idx="6275">
                  <c:v>62737.77</c:v>
                </c:pt>
                <c:pt idx="6276">
                  <c:v>62747.77</c:v>
                </c:pt>
                <c:pt idx="6277">
                  <c:v>62757.77</c:v>
                </c:pt>
                <c:pt idx="6278">
                  <c:v>62767.77</c:v>
                </c:pt>
                <c:pt idx="6279">
                  <c:v>62777.77</c:v>
                </c:pt>
                <c:pt idx="6280">
                  <c:v>62787.76</c:v>
                </c:pt>
                <c:pt idx="6281">
                  <c:v>62797.760000000002</c:v>
                </c:pt>
                <c:pt idx="6282">
                  <c:v>62807.76</c:v>
                </c:pt>
                <c:pt idx="6283">
                  <c:v>62817.760000000002</c:v>
                </c:pt>
                <c:pt idx="6284">
                  <c:v>62827.75</c:v>
                </c:pt>
                <c:pt idx="6285">
                  <c:v>62837.75</c:v>
                </c:pt>
                <c:pt idx="6286">
                  <c:v>62847.75</c:v>
                </c:pt>
                <c:pt idx="6287">
                  <c:v>62857.75</c:v>
                </c:pt>
                <c:pt idx="6288">
                  <c:v>62867.75</c:v>
                </c:pt>
                <c:pt idx="6289">
                  <c:v>62877.74</c:v>
                </c:pt>
                <c:pt idx="6290">
                  <c:v>62887.74</c:v>
                </c:pt>
                <c:pt idx="6291">
                  <c:v>62897.74</c:v>
                </c:pt>
                <c:pt idx="6292">
                  <c:v>62907.74</c:v>
                </c:pt>
                <c:pt idx="6293">
                  <c:v>62917.74</c:v>
                </c:pt>
                <c:pt idx="6294">
                  <c:v>62927.74</c:v>
                </c:pt>
                <c:pt idx="6295">
                  <c:v>62937.74</c:v>
                </c:pt>
                <c:pt idx="6296">
                  <c:v>62947.73</c:v>
                </c:pt>
                <c:pt idx="6297">
                  <c:v>62957.73</c:v>
                </c:pt>
                <c:pt idx="6298">
                  <c:v>62967.73</c:v>
                </c:pt>
                <c:pt idx="6299">
                  <c:v>62977.73</c:v>
                </c:pt>
                <c:pt idx="6300">
                  <c:v>62987.72</c:v>
                </c:pt>
                <c:pt idx="6301">
                  <c:v>62997.73</c:v>
                </c:pt>
                <c:pt idx="6302">
                  <c:v>63007.72</c:v>
                </c:pt>
                <c:pt idx="6303">
                  <c:v>63017.72</c:v>
                </c:pt>
                <c:pt idx="6304">
                  <c:v>63027.71</c:v>
                </c:pt>
                <c:pt idx="6305">
                  <c:v>63037.71</c:v>
                </c:pt>
                <c:pt idx="6306">
                  <c:v>63047.71</c:v>
                </c:pt>
                <c:pt idx="6307">
                  <c:v>63057.71</c:v>
                </c:pt>
                <c:pt idx="6308">
                  <c:v>63067.71</c:v>
                </c:pt>
                <c:pt idx="6309">
                  <c:v>63077.7</c:v>
                </c:pt>
                <c:pt idx="6310">
                  <c:v>63087.7</c:v>
                </c:pt>
                <c:pt idx="6311">
                  <c:v>63097.7</c:v>
                </c:pt>
                <c:pt idx="6312">
                  <c:v>63107.7</c:v>
                </c:pt>
                <c:pt idx="6313">
                  <c:v>63117.7</c:v>
                </c:pt>
                <c:pt idx="6314">
                  <c:v>63127.7</c:v>
                </c:pt>
                <c:pt idx="6315">
                  <c:v>63137.7</c:v>
                </c:pt>
                <c:pt idx="6316">
                  <c:v>63147.7</c:v>
                </c:pt>
                <c:pt idx="6317">
                  <c:v>63157.7</c:v>
                </c:pt>
                <c:pt idx="6318">
                  <c:v>63167.69</c:v>
                </c:pt>
                <c:pt idx="6319">
                  <c:v>63177.69</c:v>
                </c:pt>
                <c:pt idx="6320">
                  <c:v>63187.69</c:v>
                </c:pt>
                <c:pt idx="6321">
                  <c:v>63197.69</c:v>
                </c:pt>
                <c:pt idx="6322">
                  <c:v>63207.68</c:v>
                </c:pt>
                <c:pt idx="6323">
                  <c:v>63217.68</c:v>
                </c:pt>
                <c:pt idx="6324">
                  <c:v>63227.68</c:v>
                </c:pt>
                <c:pt idx="6325">
                  <c:v>63237.68</c:v>
                </c:pt>
                <c:pt idx="6326">
                  <c:v>63247.68</c:v>
                </c:pt>
                <c:pt idx="6327">
                  <c:v>63257.67</c:v>
                </c:pt>
                <c:pt idx="6328">
                  <c:v>63267.67</c:v>
                </c:pt>
                <c:pt idx="6329">
                  <c:v>63277.67</c:v>
                </c:pt>
                <c:pt idx="6330">
                  <c:v>63287.67</c:v>
                </c:pt>
                <c:pt idx="6331">
                  <c:v>63297.67</c:v>
                </c:pt>
                <c:pt idx="6332">
                  <c:v>63307.66</c:v>
                </c:pt>
                <c:pt idx="6333">
                  <c:v>63317.66</c:v>
                </c:pt>
                <c:pt idx="6334">
                  <c:v>63327.66</c:v>
                </c:pt>
                <c:pt idx="6335">
                  <c:v>63337.66</c:v>
                </c:pt>
                <c:pt idx="6336">
                  <c:v>63347.66</c:v>
                </c:pt>
                <c:pt idx="6337">
                  <c:v>63357.66</c:v>
                </c:pt>
                <c:pt idx="6338">
                  <c:v>63367.65</c:v>
                </c:pt>
                <c:pt idx="6339">
                  <c:v>63377.66</c:v>
                </c:pt>
                <c:pt idx="6340">
                  <c:v>63387.65</c:v>
                </c:pt>
                <c:pt idx="6341">
                  <c:v>63397.65</c:v>
                </c:pt>
                <c:pt idx="6342">
                  <c:v>63407.65</c:v>
                </c:pt>
                <c:pt idx="6343">
                  <c:v>63417.66</c:v>
                </c:pt>
                <c:pt idx="6344">
                  <c:v>63427.65</c:v>
                </c:pt>
                <c:pt idx="6345">
                  <c:v>63437.64</c:v>
                </c:pt>
                <c:pt idx="6346">
                  <c:v>63447.64</c:v>
                </c:pt>
                <c:pt idx="6347">
                  <c:v>63457.63</c:v>
                </c:pt>
                <c:pt idx="6348">
                  <c:v>63467.63</c:v>
                </c:pt>
                <c:pt idx="6349">
                  <c:v>63477.63</c:v>
                </c:pt>
                <c:pt idx="6350">
                  <c:v>63487.63</c:v>
                </c:pt>
                <c:pt idx="6351">
                  <c:v>63497.63</c:v>
                </c:pt>
                <c:pt idx="6352">
                  <c:v>63507.63</c:v>
                </c:pt>
                <c:pt idx="6353">
                  <c:v>63517.63</c:v>
                </c:pt>
                <c:pt idx="6354">
                  <c:v>63527.63</c:v>
                </c:pt>
                <c:pt idx="6355">
                  <c:v>63537.63</c:v>
                </c:pt>
                <c:pt idx="6356">
                  <c:v>63547.62</c:v>
                </c:pt>
                <c:pt idx="6357">
                  <c:v>63557.62</c:v>
                </c:pt>
                <c:pt idx="6358">
                  <c:v>63567.62</c:v>
                </c:pt>
                <c:pt idx="6359">
                  <c:v>63577.62</c:v>
                </c:pt>
                <c:pt idx="6360">
                  <c:v>63587.61</c:v>
                </c:pt>
                <c:pt idx="6361">
                  <c:v>63597.61</c:v>
                </c:pt>
                <c:pt idx="6362">
                  <c:v>63607.61</c:v>
                </c:pt>
                <c:pt idx="6363">
                  <c:v>63617.61</c:v>
                </c:pt>
                <c:pt idx="6364">
                  <c:v>63627.61</c:v>
                </c:pt>
                <c:pt idx="6365">
                  <c:v>63637.599999999999</c:v>
                </c:pt>
                <c:pt idx="6366">
                  <c:v>63647.6</c:v>
                </c:pt>
                <c:pt idx="6367">
                  <c:v>63657.599999999999</c:v>
                </c:pt>
                <c:pt idx="6368">
                  <c:v>63667.6</c:v>
                </c:pt>
                <c:pt idx="6369">
                  <c:v>63677.599999999999</c:v>
                </c:pt>
                <c:pt idx="6370">
                  <c:v>63687.59</c:v>
                </c:pt>
                <c:pt idx="6371">
                  <c:v>63697.59</c:v>
                </c:pt>
                <c:pt idx="6372">
                  <c:v>63707.59</c:v>
                </c:pt>
                <c:pt idx="6373">
                  <c:v>63717.59</c:v>
                </c:pt>
                <c:pt idx="6374">
                  <c:v>63727.59</c:v>
                </c:pt>
                <c:pt idx="6375">
                  <c:v>63737.59</c:v>
                </c:pt>
                <c:pt idx="6376">
                  <c:v>63747.58</c:v>
                </c:pt>
                <c:pt idx="6377">
                  <c:v>63757.59</c:v>
                </c:pt>
                <c:pt idx="6378">
                  <c:v>63767.58</c:v>
                </c:pt>
                <c:pt idx="6379">
                  <c:v>63777.58</c:v>
                </c:pt>
                <c:pt idx="6380">
                  <c:v>63787.57</c:v>
                </c:pt>
                <c:pt idx="6381">
                  <c:v>63797.57</c:v>
                </c:pt>
                <c:pt idx="6382">
                  <c:v>63807.57</c:v>
                </c:pt>
                <c:pt idx="6383">
                  <c:v>63817.57</c:v>
                </c:pt>
                <c:pt idx="6384">
                  <c:v>63827.57</c:v>
                </c:pt>
                <c:pt idx="6385">
                  <c:v>63837.57</c:v>
                </c:pt>
                <c:pt idx="6386">
                  <c:v>63847.57</c:v>
                </c:pt>
                <c:pt idx="6387">
                  <c:v>63857.57</c:v>
                </c:pt>
                <c:pt idx="6388">
                  <c:v>63867.57</c:v>
                </c:pt>
                <c:pt idx="6389">
                  <c:v>63877.56</c:v>
                </c:pt>
                <c:pt idx="6390">
                  <c:v>63887.55</c:v>
                </c:pt>
                <c:pt idx="6391">
                  <c:v>63897.55</c:v>
                </c:pt>
                <c:pt idx="6392">
                  <c:v>63907.55</c:v>
                </c:pt>
                <c:pt idx="6393">
                  <c:v>63917.55</c:v>
                </c:pt>
                <c:pt idx="6394">
                  <c:v>63927.55</c:v>
                </c:pt>
                <c:pt idx="6395">
                  <c:v>63937.55</c:v>
                </c:pt>
                <c:pt idx="6396">
                  <c:v>63947.55</c:v>
                </c:pt>
                <c:pt idx="6397">
                  <c:v>63957.55</c:v>
                </c:pt>
                <c:pt idx="6398">
                  <c:v>63967.54</c:v>
                </c:pt>
                <c:pt idx="6399">
                  <c:v>63977.54</c:v>
                </c:pt>
                <c:pt idx="6400">
                  <c:v>63987.54</c:v>
                </c:pt>
                <c:pt idx="6401">
                  <c:v>63997.54</c:v>
                </c:pt>
                <c:pt idx="6402">
                  <c:v>64007.54</c:v>
                </c:pt>
                <c:pt idx="6403">
                  <c:v>64017.53</c:v>
                </c:pt>
                <c:pt idx="6404">
                  <c:v>64027.53</c:v>
                </c:pt>
                <c:pt idx="6405">
                  <c:v>64037.53</c:v>
                </c:pt>
                <c:pt idx="6406">
                  <c:v>64047.53</c:v>
                </c:pt>
                <c:pt idx="6407">
                  <c:v>64057.53</c:v>
                </c:pt>
                <c:pt idx="6408">
                  <c:v>64067.519999999997</c:v>
                </c:pt>
                <c:pt idx="6409">
                  <c:v>64077.52</c:v>
                </c:pt>
                <c:pt idx="6410">
                  <c:v>64087.519999999997</c:v>
                </c:pt>
                <c:pt idx="6411">
                  <c:v>64097.52</c:v>
                </c:pt>
                <c:pt idx="6412">
                  <c:v>64107.519999999997</c:v>
                </c:pt>
                <c:pt idx="6413">
                  <c:v>64117.52</c:v>
                </c:pt>
                <c:pt idx="6414">
                  <c:v>64127.51</c:v>
                </c:pt>
                <c:pt idx="6415">
                  <c:v>64137.52</c:v>
                </c:pt>
                <c:pt idx="6416">
                  <c:v>64147.51</c:v>
                </c:pt>
                <c:pt idx="6417">
                  <c:v>64157.51</c:v>
                </c:pt>
                <c:pt idx="6418">
                  <c:v>64167.5</c:v>
                </c:pt>
                <c:pt idx="6419">
                  <c:v>64177.5</c:v>
                </c:pt>
                <c:pt idx="6420">
                  <c:v>64187.5</c:v>
                </c:pt>
                <c:pt idx="6421">
                  <c:v>64197.5</c:v>
                </c:pt>
                <c:pt idx="6422">
                  <c:v>64207.5</c:v>
                </c:pt>
                <c:pt idx="6423">
                  <c:v>64217.49</c:v>
                </c:pt>
                <c:pt idx="6424">
                  <c:v>64227.49</c:v>
                </c:pt>
                <c:pt idx="6425">
                  <c:v>64237.49</c:v>
                </c:pt>
                <c:pt idx="6426">
                  <c:v>64247.49</c:v>
                </c:pt>
                <c:pt idx="6427">
                  <c:v>64257.49</c:v>
                </c:pt>
                <c:pt idx="6428">
                  <c:v>64267.49</c:v>
                </c:pt>
                <c:pt idx="6429">
                  <c:v>64277.49</c:v>
                </c:pt>
                <c:pt idx="6430">
                  <c:v>64287.49</c:v>
                </c:pt>
                <c:pt idx="6431">
                  <c:v>64297.49</c:v>
                </c:pt>
                <c:pt idx="6432">
                  <c:v>64307.48</c:v>
                </c:pt>
                <c:pt idx="6433">
                  <c:v>64317.48</c:v>
                </c:pt>
                <c:pt idx="6434">
                  <c:v>64327.47</c:v>
                </c:pt>
                <c:pt idx="6435">
                  <c:v>64337.48</c:v>
                </c:pt>
                <c:pt idx="6436">
                  <c:v>64347.47</c:v>
                </c:pt>
                <c:pt idx="6437">
                  <c:v>64357.47</c:v>
                </c:pt>
                <c:pt idx="6438">
                  <c:v>64367.46</c:v>
                </c:pt>
                <c:pt idx="6439">
                  <c:v>64377.47</c:v>
                </c:pt>
                <c:pt idx="6440">
                  <c:v>64387.46</c:v>
                </c:pt>
                <c:pt idx="6441">
                  <c:v>64397.46</c:v>
                </c:pt>
                <c:pt idx="6442">
                  <c:v>64407.46</c:v>
                </c:pt>
                <c:pt idx="6443">
                  <c:v>64417.46</c:v>
                </c:pt>
                <c:pt idx="6444">
                  <c:v>64427.46</c:v>
                </c:pt>
                <c:pt idx="6445">
                  <c:v>64437.46</c:v>
                </c:pt>
                <c:pt idx="6446">
                  <c:v>64447.45</c:v>
                </c:pt>
                <c:pt idx="6447">
                  <c:v>64457.45</c:v>
                </c:pt>
                <c:pt idx="6448">
                  <c:v>64467.45</c:v>
                </c:pt>
                <c:pt idx="6449">
                  <c:v>64477.45</c:v>
                </c:pt>
                <c:pt idx="6450">
                  <c:v>64487.45</c:v>
                </c:pt>
                <c:pt idx="6451">
                  <c:v>64497.45</c:v>
                </c:pt>
                <c:pt idx="6452">
                  <c:v>64507.44</c:v>
                </c:pt>
                <c:pt idx="6453">
                  <c:v>64517.440000000002</c:v>
                </c:pt>
                <c:pt idx="6454">
                  <c:v>64527.44</c:v>
                </c:pt>
                <c:pt idx="6455">
                  <c:v>64537.440000000002</c:v>
                </c:pt>
                <c:pt idx="6456">
                  <c:v>64547.43</c:v>
                </c:pt>
                <c:pt idx="6457">
                  <c:v>64557.43</c:v>
                </c:pt>
                <c:pt idx="6458">
                  <c:v>64567.43</c:v>
                </c:pt>
                <c:pt idx="6459">
                  <c:v>64577.43</c:v>
                </c:pt>
                <c:pt idx="6460">
                  <c:v>64587.43</c:v>
                </c:pt>
                <c:pt idx="6461">
                  <c:v>64597.42</c:v>
                </c:pt>
                <c:pt idx="6462">
                  <c:v>64607.42</c:v>
                </c:pt>
                <c:pt idx="6463">
                  <c:v>64617.42</c:v>
                </c:pt>
                <c:pt idx="6464">
                  <c:v>64627.42</c:v>
                </c:pt>
                <c:pt idx="6465">
                  <c:v>64637.42</c:v>
                </c:pt>
                <c:pt idx="6466">
                  <c:v>64647.41</c:v>
                </c:pt>
                <c:pt idx="6467">
                  <c:v>64657.41</c:v>
                </c:pt>
                <c:pt idx="6468">
                  <c:v>64667.41</c:v>
                </c:pt>
                <c:pt idx="6469">
                  <c:v>64677.41</c:v>
                </c:pt>
                <c:pt idx="6470">
                  <c:v>64687.41</c:v>
                </c:pt>
                <c:pt idx="6471">
                  <c:v>64697.41</c:v>
                </c:pt>
                <c:pt idx="6472">
                  <c:v>64707.4</c:v>
                </c:pt>
                <c:pt idx="6473">
                  <c:v>64717.41</c:v>
                </c:pt>
                <c:pt idx="6474">
                  <c:v>64727.4</c:v>
                </c:pt>
                <c:pt idx="6475">
                  <c:v>64737.4</c:v>
                </c:pt>
                <c:pt idx="6476">
                  <c:v>64747.39</c:v>
                </c:pt>
                <c:pt idx="6477">
                  <c:v>64757.4</c:v>
                </c:pt>
                <c:pt idx="6478">
                  <c:v>64767.4</c:v>
                </c:pt>
                <c:pt idx="6479">
                  <c:v>64777.4</c:v>
                </c:pt>
                <c:pt idx="6480">
                  <c:v>64787.39</c:v>
                </c:pt>
                <c:pt idx="6481">
                  <c:v>64797.38</c:v>
                </c:pt>
                <c:pt idx="6482">
                  <c:v>64807.39</c:v>
                </c:pt>
                <c:pt idx="6483">
                  <c:v>64817.38</c:v>
                </c:pt>
                <c:pt idx="6484">
                  <c:v>64827.38</c:v>
                </c:pt>
                <c:pt idx="6485">
                  <c:v>64837.38</c:v>
                </c:pt>
                <c:pt idx="6486">
                  <c:v>64847.38</c:v>
                </c:pt>
                <c:pt idx="6487">
                  <c:v>64857.38</c:v>
                </c:pt>
                <c:pt idx="6488">
                  <c:v>64867.38</c:v>
                </c:pt>
                <c:pt idx="6489">
                  <c:v>64877.38</c:v>
                </c:pt>
                <c:pt idx="6490">
                  <c:v>64887.37</c:v>
                </c:pt>
                <c:pt idx="6491">
                  <c:v>64897.37</c:v>
                </c:pt>
                <c:pt idx="6492">
                  <c:v>64907.37</c:v>
                </c:pt>
                <c:pt idx="6493">
                  <c:v>64917.37</c:v>
                </c:pt>
                <c:pt idx="6494">
                  <c:v>64927.360000000001</c:v>
                </c:pt>
                <c:pt idx="6495">
                  <c:v>64937.36</c:v>
                </c:pt>
                <c:pt idx="6496">
                  <c:v>64947.360000000001</c:v>
                </c:pt>
                <c:pt idx="6497">
                  <c:v>64957.36</c:v>
                </c:pt>
                <c:pt idx="6498">
                  <c:v>64967.360000000001</c:v>
                </c:pt>
                <c:pt idx="6499">
                  <c:v>64977.35</c:v>
                </c:pt>
                <c:pt idx="6500">
                  <c:v>64987.35</c:v>
                </c:pt>
                <c:pt idx="6501">
                  <c:v>64997.35</c:v>
                </c:pt>
                <c:pt idx="6502">
                  <c:v>65007.35</c:v>
                </c:pt>
                <c:pt idx="6503">
                  <c:v>65017.35</c:v>
                </c:pt>
                <c:pt idx="6504">
                  <c:v>65027.34</c:v>
                </c:pt>
                <c:pt idx="6505">
                  <c:v>65037.34</c:v>
                </c:pt>
                <c:pt idx="6506">
                  <c:v>65047.34</c:v>
                </c:pt>
                <c:pt idx="6507">
                  <c:v>65057.34</c:v>
                </c:pt>
                <c:pt idx="6508">
                  <c:v>65067.34</c:v>
                </c:pt>
                <c:pt idx="6509">
                  <c:v>65077.34</c:v>
                </c:pt>
                <c:pt idx="6510">
                  <c:v>65087.33</c:v>
                </c:pt>
                <c:pt idx="6511">
                  <c:v>65097.34</c:v>
                </c:pt>
                <c:pt idx="6512">
                  <c:v>65107.33</c:v>
                </c:pt>
                <c:pt idx="6513">
                  <c:v>65117.33</c:v>
                </c:pt>
                <c:pt idx="6514">
                  <c:v>65127.32</c:v>
                </c:pt>
                <c:pt idx="6515">
                  <c:v>65137.33</c:v>
                </c:pt>
                <c:pt idx="6516">
                  <c:v>65147.32</c:v>
                </c:pt>
                <c:pt idx="6517">
                  <c:v>65157.32</c:v>
                </c:pt>
                <c:pt idx="6518">
                  <c:v>65167.32</c:v>
                </c:pt>
                <c:pt idx="6519">
                  <c:v>65177.31</c:v>
                </c:pt>
                <c:pt idx="6520">
                  <c:v>65187.32</c:v>
                </c:pt>
                <c:pt idx="6521">
                  <c:v>65197.31</c:v>
                </c:pt>
                <c:pt idx="6522">
                  <c:v>65207.31</c:v>
                </c:pt>
                <c:pt idx="6523">
                  <c:v>65217.31</c:v>
                </c:pt>
                <c:pt idx="6524">
                  <c:v>65227.31</c:v>
                </c:pt>
                <c:pt idx="6525">
                  <c:v>65237.31</c:v>
                </c:pt>
                <c:pt idx="6526">
                  <c:v>65247.31</c:v>
                </c:pt>
                <c:pt idx="6527">
                  <c:v>65257.31</c:v>
                </c:pt>
                <c:pt idx="6528">
                  <c:v>65267.3</c:v>
                </c:pt>
                <c:pt idx="6529">
                  <c:v>65277.3</c:v>
                </c:pt>
                <c:pt idx="6530">
                  <c:v>65287.3</c:v>
                </c:pt>
                <c:pt idx="6531">
                  <c:v>65297.3</c:v>
                </c:pt>
                <c:pt idx="6532">
                  <c:v>65307.29</c:v>
                </c:pt>
                <c:pt idx="6533">
                  <c:v>65317.29</c:v>
                </c:pt>
                <c:pt idx="6534">
                  <c:v>65327.29</c:v>
                </c:pt>
                <c:pt idx="6535">
                  <c:v>65337.29</c:v>
                </c:pt>
                <c:pt idx="6536">
                  <c:v>65347.29</c:v>
                </c:pt>
                <c:pt idx="6537">
                  <c:v>65357.279999999999</c:v>
                </c:pt>
                <c:pt idx="6538">
                  <c:v>65367.28</c:v>
                </c:pt>
                <c:pt idx="6539">
                  <c:v>65377.279999999999</c:v>
                </c:pt>
                <c:pt idx="6540">
                  <c:v>65387.28</c:v>
                </c:pt>
                <c:pt idx="6541">
                  <c:v>65397.279999999999</c:v>
                </c:pt>
                <c:pt idx="6542">
                  <c:v>65407.27</c:v>
                </c:pt>
                <c:pt idx="6543">
                  <c:v>65417.27</c:v>
                </c:pt>
                <c:pt idx="6544">
                  <c:v>65427.27</c:v>
                </c:pt>
                <c:pt idx="6545">
                  <c:v>65437.27</c:v>
                </c:pt>
                <c:pt idx="6546">
                  <c:v>65447.27</c:v>
                </c:pt>
                <c:pt idx="6547">
                  <c:v>65457.27</c:v>
                </c:pt>
                <c:pt idx="6548">
                  <c:v>65467.26</c:v>
                </c:pt>
                <c:pt idx="6549">
                  <c:v>65477.27</c:v>
                </c:pt>
                <c:pt idx="6550">
                  <c:v>65487.26</c:v>
                </c:pt>
                <c:pt idx="6551">
                  <c:v>65497.26</c:v>
                </c:pt>
                <c:pt idx="6552">
                  <c:v>65507.25</c:v>
                </c:pt>
                <c:pt idx="6553">
                  <c:v>65517.26</c:v>
                </c:pt>
                <c:pt idx="6554">
                  <c:v>65527.25</c:v>
                </c:pt>
                <c:pt idx="6555">
                  <c:v>65537.25</c:v>
                </c:pt>
                <c:pt idx="6556">
                  <c:v>65547.25</c:v>
                </c:pt>
                <c:pt idx="6557">
                  <c:v>65557.240000000005</c:v>
                </c:pt>
                <c:pt idx="6558">
                  <c:v>65567.25</c:v>
                </c:pt>
                <c:pt idx="6559">
                  <c:v>65577.240000000005</c:v>
                </c:pt>
                <c:pt idx="6560">
                  <c:v>65587.240000000005</c:v>
                </c:pt>
                <c:pt idx="6561">
                  <c:v>65597.240000000005</c:v>
                </c:pt>
                <c:pt idx="6562">
                  <c:v>65607.23</c:v>
                </c:pt>
                <c:pt idx="6563">
                  <c:v>65617.240000000005</c:v>
                </c:pt>
                <c:pt idx="6564">
                  <c:v>65627.23</c:v>
                </c:pt>
                <c:pt idx="6565">
                  <c:v>65637.23</c:v>
                </c:pt>
                <c:pt idx="6566">
                  <c:v>65647.23</c:v>
                </c:pt>
                <c:pt idx="6567">
                  <c:v>65657.23</c:v>
                </c:pt>
                <c:pt idx="6568">
                  <c:v>65667.23</c:v>
                </c:pt>
                <c:pt idx="6569">
                  <c:v>65677.23</c:v>
                </c:pt>
                <c:pt idx="6570">
                  <c:v>65687.23</c:v>
                </c:pt>
                <c:pt idx="6571">
                  <c:v>65697.23</c:v>
                </c:pt>
                <c:pt idx="6572">
                  <c:v>65707.23</c:v>
                </c:pt>
                <c:pt idx="6573">
                  <c:v>65717.22</c:v>
                </c:pt>
                <c:pt idx="6574">
                  <c:v>65727.22</c:v>
                </c:pt>
                <c:pt idx="6575">
                  <c:v>65737.210000000006</c:v>
                </c:pt>
                <c:pt idx="6576">
                  <c:v>65747.210000000006</c:v>
                </c:pt>
                <c:pt idx="6577">
                  <c:v>65757.210000000006</c:v>
                </c:pt>
                <c:pt idx="6578">
                  <c:v>65767.210000000006</c:v>
                </c:pt>
                <c:pt idx="6579">
                  <c:v>65777.210000000006</c:v>
                </c:pt>
                <c:pt idx="6580">
                  <c:v>65787.199999999997</c:v>
                </c:pt>
                <c:pt idx="6581">
                  <c:v>65797.2</c:v>
                </c:pt>
                <c:pt idx="6582">
                  <c:v>65807.199999999997</c:v>
                </c:pt>
                <c:pt idx="6583">
                  <c:v>65817.2</c:v>
                </c:pt>
                <c:pt idx="6584">
                  <c:v>65827.199999999997</c:v>
                </c:pt>
                <c:pt idx="6585">
                  <c:v>65837.2</c:v>
                </c:pt>
                <c:pt idx="6586">
                  <c:v>65847.199999999997</c:v>
                </c:pt>
                <c:pt idx="6587">
                  <c:v>65857.2</c:v>
                </c:pt>
                <c:pt idx="6588">
                  <c:v>65867.199999999997</c:v>
                </c:pt>
                <c:pt idx="6589">
                  <c:v>65877.19</c:v>
                </c:pt>
                <c:pt idx="6590">
                  <c:v>65887.179999999993</c:v>
                </c:pt>
                <c:pt idx="6591">
                  <c:v>65897.19</c:v>
                </c:pt>
                <c:pt idx="6592">
                  <c:v>65907.179999999993</c:v>
                </c:pt>
                <c:pt idx="6593">
                  <c:v>65917.179999999993</c:v>
                </c:pt>
                <c:pt idx="6594">
                  <c:v>65927.179999999993</c:v>
                </c:pt>
                <c:pt idx="6595">
                  <c:v>65937.17</c:v>
                </c:pt>
                <c:pt idx="6596">
                  <c:v>65947.179999999993</c:v>
                </c:pt>
                <c:pt idx="6597">
                  <c:v>65957.17</c:v>
                </c:pt>
                <c:pt idx="6598">
                  <c:v>65967.17</c:v>
                </c:pt>
                <c:pt idx="6599">
                  <c:v>65977.16</c:v>
                </c:pt>
                <c:pt idx="6600">
                  <c:v>65987.16</c:v>
                </c:pt>
                <c:pt idx="6601">
                  <c:v>65997.16</c:v>
                </c:pt>
                <c:pt idx="6602">
                  <c:v>66007.16</c:v>
                </c:pt>
                <c:pt idx="6603">
                  <c:v>66017.16</c:v>
                </c:pt>
                <c:pt idx="6604">
                  <c:v>66027.16</c:v>
                </c:pt>
                <c:pt idx="6605">
                  <c:v>66037.16</c:v>
                </c:pt>
                <c:pt idx="6606">
                  <c:v>66047.16</c:v>
                </c:pt>
                <c:pt idx="6607">
                  <c:v>66057.16</c:v>
                </c:pt>
                <c:pt idx="6608">
                  <c:v>66067.149999999994</c:v>
                </c:pt>
                <c:pt idx="6609">
                  <c:v>66077.149999999994</c:v>
                </c:pt>
                <c:pt idx="6610">
                  <c:v>66087.149999999994</c:v>
                </c:pt>
                <c:pt idx="6611">
                  <c:v>66097.149999999994</c:v>
                </c:pt>
                <c:pt idx="6612">
                  <c:v>66107.149999999994</c:v>
                </c:pt>
                <c:pt idx="6613">
                  <c:v>66117.149999999994</c:v>
                </c:pt>
                <c:pt idx="6614">
                  <c:v>66127.149999999994</c:v>
                </c:pt>
                <c:pt idx="6615">
                  <c:v>66137.14</c:v>
                </c:pt>
                <c:pt idx="6616">
                  <c:v>66147.14</c:v>
                </c:pt>
                <c:pt idx="6617">
                  <c:v>66157.13</c:v>
                </c:pt>
                <c:pt idx="6618">
                  <c:v>66167.13</c:v>
                </c:pt>
                <c:pt idx="6619">
                  <c:v>66177.13</c:v>
                </c:pt>
                <c:pt idx="6620">
                  <c:v>66187.13</c:v>
                </c:pt>
                <c:pt idx="6621">
                  <c:v>66197.13</c:v>
                </c:pt>
                <c:pt idx="6622">
                  <c:v>66207.13</c:v>
                </c:pt>
                <c:pt idx="6623">
                  <c:v>66217.13</c:v>
                </c:pt>
                <c:pt idx="6624">
                  <c:v>66227.12</c:v>
                </c:pt>
                <c:pt idx="6625">
                  <c:v>66237.13</c:v>
                </c:pt>
                <c:pt idx="6626">
                  <c:v>66247.12</c:v>
                </c:pt>
                <c:pt idx="6627">
                  <c:v>66257.119999999995</c:v>
                </c:pt>
                <c:pt idx="6628">
                  <c:v>66267.12</c:v>
                </c:pt>
                <c:pt idx="6629">
                  <c:v>66277.119999999995</c:v>
                </c:pt>
                <c:pt idx="6630">
                  <c:v>66287.12</c:v>
                </c:pt>
                <c:pt idx="6631">
                  <c:v>66297.11</c:v>
                </c:pt>
                <c:pt idx="6632">
                  <c:v>66307.11</c:v>
                </c:pt>
                <c:pt idx="6633">
                  <c:v>66317.100000000006</c:v>
                </c:pt>
                <c:pt idx="6634">
                  <c:v>66327.11</c:v>
                </c:pt>
                <c:pt idx="6635">
                  <c:v>66337.100000000006</c:v>
                </c:pt>
                <c:pt idx="6636">
                  <c:v>66347.100000000006</c:v>
                </c:pt>
                <c:pt idx="6637">
                  <c:v>66357.100000000006</c:v>
                </c:pt>
                <c:pt idx="6638">
                  <c:v>66367.09</c:v>
                </c:pt>
                <c:pt idx="6639">
                  <c:v>66377.100000000006</c:v>
                </c:pt>
                <c:pt idx="6640">
                  <c:v>66387.09</c:v>
                </c:pt>
                <c:pt idx="6641">
                  <c:v>66397.09</c:v>
                </c:pt>
                <c:pt idx="6642">
                  <c:v>66407.09</c:v>
                </c:pt>
                <c:pt idx="6643">
                  <c:v>66417.09</c:v>
                </c:pt>
                <c:pt idx="6644">
                  <c:v>66427.09</c:v>
                </c:pt>
                <c:pt idx="6645">
                  <c:v>66437.09</c:v>
                </c:pt>
                <c:pt idx="6646">
                  <c:v>66447.09</c:v>
                </c:pt>
                <c:pt idx="6647">
                  <c:v>66457.08</c:v>
                </c:pt>
                <c:pt idx="6648">
                  <c:v>66467.09</c:v>
                </c:pt>
                <c:pt idx="6649">
                  <c:v>66477.08</c:v>
                </c:pt>
                <c:pt idx="6650">
                  <c:v>66487.08</c:v>
                </c:pt>
                <c:pt idx="6651">
                  <c:v>66497.070000000007</c:v>
                </c:pt>
                <c:pt idx="6652">
                  <c:v>66507.070000000007</c:v>
                </c:pt>
                <c:pt idx="6653">
                  <c:v>66517.070000000007</c:v>
                </c:pt>
                <c:pt idx="6654">
                  <c:v>66527.070000000007</c:v>
                </c:pt>
                <c:pt idx="6655">
                  <c:v>66537.070000000007</c:v>
                </c:pt>
                <c:pt idx="6656">
                  <c:v>66547.070000000007</c:v>
                </c:pt>
                <c:pt idx="6657">
                  <c:v>66557.070000000007</c:v>
                </c:pt>
                <c:pt idx="6658">
                  <c:v>66567.06</c:v>
                </c:pt>
                <c:pt idx="6659">
                  <c:v>66577.05</c:v>
                </c:pt>
                <c:pt idx="6660">
                  <c:v>66587.05</c:v>
                </c:pt>
                <c:pt idx="6661">
                  <c:v>66597.05</c:v>
                </c:pt>
                <c:pt idx="6662">
                  <c:v>66607.05</c:v>
                </c:pt>
                <c:pt idx="6663">
                  <c:v>66617.05</c:v>
                </c:pt>
                <c:pt idx="6664">
                  <c:v>66627.05</c:v>
                </c:pt>
                <c:pt idx="6665">
                  <c:v>66637.05</c:v>
                </c:pt>
                <c:pt idx="6666">
                  <c:v>66647.039999999994</c:v>
                </c:pt>
                <c:pt idx="6667">
                  <c:v>66657.05</c:v>
                </c:pt>
                <c:pt idx="6668">
                  <c:v>66667.039999999994</c:v>
                </c:pt>
                <c:pt idx="6669">
                  <c:v>66677.039999999994</c:v>
                </c:pt>
                <c:pt idx="6670">
                  <c:v>66687.039999999994</c:v>
                </c:pt>
                <c:pt idx="6671">
                  <c:v>66697.03</c:v>
                </c:pt>
                <c:pt idx="6672">
                  <c:v>66707.039999999994</c:v>
                </c:pt>
                <c:pt idx="6673">
                  <c:v>66717.03</c:v>
                </c:pt>
                <c:pt idx="6674">
                  <c:v>66727.03</c:v>
                </c:pt>
                <c:pt idx="6675">
                  <c:v>66737.02</c:v>
                </c:pt>
                <c:pt idx="6676">
                  <c:v>66747.02</c:v>
                </c:pt>
                <c:pt idx="6677">
                  <c:v>66757.02</c:v>
                </c:pt>
                <c:pt idx="6678">
                  <c:v>66767.02</c:v>
                </c:pt>
                <c:pt idx="6679">
                  <c:v>66777.02</c:v>
                </c:pt>
                <c:pt idx="6680">
                  <c:v>66787.02</c:v>
                </c:pt>
                <c:pt idx="6681">
                  <c:v>66797.02</c:v>
                </c:pt>
                <c:pt idx="6682">
                  <c:v>66807.02</c:v>
                </c:pt>
                <c:pt idx="6683">
                  <c:v>66817.02</c:v>
                </c:pt>
                <c:pt idx="6684">
                  <c:v>66827.009999999995</c:v>
                </c:pt>
                <c:pt idx="6685">
                  <c:v>66837.009999999995</c:v>
                </c:pt>
                <c:pt idx="6686">
                  <c:v>66847.009999999995</c:v>
                </c:pt>
                <c:pt idx="6687">
                  <c:v>66857.009999999995</c:v>
                </c:pt>
                <c:pt idx="6688">
                  <c:v>66867.009999999995</c:v>
                </c:pt>
                <c:pt idx="6689">
                  <c:v>66877</c:v>
                </c:pt>
                <c:pt idx="6690">
                  <c:v>66887</c:v>
                </c:pt>
                <c:pt idx="6691">
                  <c:v>66897</c:v>
                </c:pt>
                <c:pt idx="6692">
                  <c:v>66907</c:v>
                </c:pt>
                <c:pt idx="6693">
                  <c:v>66916.990000000005</c:v>
                </c:pt>
                <c:pt idx="6694">
                  <c:v>66926.990000000005</c:v>
                </c:pt>
                <c:pt idx="6695">
                  <c:v>66936.990000000005</c:v>
                </c:pt>
                <c:pt idx="6696">
                  <c:v>66946.990000000005</c:v>
                </c:pt>
                <c:pt idx="6697">
                  <c:v>66956.990000000005</c:v>
                </c:pt>
                <c:pt idx="6698">
                  <c:v>66966.990000000005</c:v>
                </c:pt>
                <c:pt idx="6699">
                  <c:v>66976.990000000005</c:v>
                </c:pt>
                <c:pt idx="6700">
                  <c:v>66986.990000000005</c:v>
                </c:pt>
                <c:pt idx="6701">
                  <c:v>66996.990000000005</c:v>
                </c:pt>
                <c:pt idx="6702">
                  <c:v>67006.98</c:v>
                </c:pt>
                <c:pt idx="6703">
                  <c:v>67016.98</c:v>
                </c:pt>
                <c:pt idx="6704">
                  <c:v>67026.98</c:v>
                </c:pt>
                <c:pt idx="6705">
                  <c:v>67036.98</c:v>
                </c:pt>
                <c:pt idx="6706">
                  <c:v>67046.98</c:v>
                </c:pt>
                <c:pt idx="6707">
                  <c:v>67056.97</c:v>
                </c:pt>
                <c:pt idx="6708">
                  <c:v>67066.97</c:v>
                </c:pt>
                <c:pt idx="6709">
                  <c:v>67076.960000000006</c:v>
                </c:pt>
                <c:pt idx="6710">
                  <c:v>67086.97</c:v>
                </c:pt>
                <c:pt idx="6711">
                  <c:v>67096.960000000006</c:v>
                </c:pt>
                <c:pt idx="6712">
                  <c:v>67106.960000000006</c:v>
                </c:pt>
                <c:pt idx="6713">
                  <c:v>67116.960000000006</c:v>
                </c:pt>
                <c:pt idx="6714">
                  <c:v>67126.95</c:v>
                </c:pt>
                <c:pt idx="6715">
                  <c:v>67136.960000000006</c:v>
                </c:pt>
                <c:pt idx="6716">
                  <c:v>67146.95</c:v>
                </c:pt>
                <c:pt idx="6717">
                  <c:v>67156.95</c:v>
                </c:pt>
                <c:pt idx="6718">
                  <c:v>67166.95</c:v>
                </c:pt>
                <c:pt idx="6719">
                  <c:v>67176.95</c:v>
                </c:pt>
                <c:pt idx="6720">
                  <c:v>67186.95</c:v>
                </c:pt>
                <c:pt idx="6721">
                  <c:v>67196.95</c:v>
                </c:pt>
                <c:pt idx="6722">
                  <c:v>67206.95</c:v>
                </c:pt>
                <c:pt idx="6723">
                  <c:v>67216.939999999988</c:v>
                </c:pt>
                <c:pt idx="6724">
                  <c:v>67226.95</c:v>
                </c:pt>
                <c:pt idx="6725">
                  <c:v>67236.939999999988</c:v>
                </c:pt>
                <c:pt idx="6726">
                  <c:v>67246.929999999993</c:v>
                </c:pt>
                <c:pt idx="6727">
                  <c:v>67256.929999999993</c:v>
                </c:pt>
                <c:pt idx="6728">
                  <c:v>67266.929999999993</c:v>
                </c:pt>
                <c:pt idx="6729">
                  <c:v>67276.929999999993</c:v>
                </c:pt>
                <c:pt idx="6730">
                  <c:v>67286.929999999993</c:v>
                </c:pt>
                <c:pt idx="6731">
                  <c:v>67296.929999999993</c:v>
                </c:pt>
                <c:pt idx="6732">
                  <c:v>67306.92</c:v>
                </c:pt>
                <c:pt idx="6733">
                  <c:v>67316.909999999989</c:v>
                </c:pt>
                <c:pt idx="6734">
                  <c:v>67326.92</c:v>
                </c:pt>
                <c:pt idx="6735">
                  <c:v>67336.909999999989</c:v>
                </c:pt>
                <c:pt idx="6736">
                  <c:v>67346.909999999989</c:v>
                </c:pt>
                <c:pt idx="6737">
                  <c:v>67356.909999999989</c:v>
                </c:pt>
                <c:pt idx="6738">
                  <c:v>67366.909999999989</c:v>
                </c:pt>
                <c:pt idx="6739">
                  <c:v>67376.909999999989</c:v>
                </c:pt>
                <c:pt idx="6740">
                  <c:v>67386.909999999989</c:v>
                </c:pt>
                <c:pt idx="6741">
                  <c:v>67396.909999999989</c:v>
                </c:pt>
                <c:pt idx="6742">
                  <c:v>67406.899999999994</c:v>
                </c:pt>
                <c:pt idx="6743">
                  <c:v>67416.909999999989</c:v>
                </c:pt>
                <c:pt idx="6744">
                  <c:v>67426.899999999994</c:v>
                </c:pt>
                <c:pt idx="6745">
                  <c:v>67436.899999999994</c:v>
                </c:pt>
                <c:pt idx="6746">
                  <c:v>67446.899999999994</c:v>
                </c:pt>
                <c:pt idx="6747">
                  <c:v>67456.899999999994</c:v>
                </c:pt>
                <c:pt idx="6748">
                  <c:v>67466.899999999994</c:v>
                </c:pt>
                <c:pt idx="6749">
                  <c:v>67476.899999999994</c:v>
                </c:pt>
                <c:pt idx="6750">
                  <c:v>67486.89</c:v>
                </c:pt>
                <c:pt idx="6751">
                  <c:v>67496.88</c:v>
                </c:pt>
                <c:pt idx="6752">
                  <c:v>67506.880000000005</c:v>
                </c:pt>
                <c:pt idx="6753">
                  <c:v>67516.88</c:v>
                </c:pt>
                <c:pt idx="6754">
                  <c:v>67526.880000000005</c:v>
                </c:pt>
                <c:pt idx="6755">
                  <c:v>67536.88</c:v>
                </c:pt>
                <c:pt idx="6756">
                  <c:v>67546.880000000005</c:v>
                </c:pt>
                <c:pt idx="6757">
                  <c:v>67556.88</c:v>
                </c:pt>
                <c:pt idx="6758">
                  <c:v>67566.880000000005</c:v>
                </c:pt>
                <c:pt idx="6759">
                  <c:v>67576.88</c:v>
                </c:pt>
                <c:pt idx="6760">
                  <c:v>67586.87</c:v>
                </c:pt>
                <c:pt idx="6761">
                  <c:v>67596.87</c:v>
                </c:pt>
                <c:pt idx="6762">
                  <c:v>67606.87</c:v>
                </c:pt>
                <c:pt idx="6763">
                  <c:v>67616.87</c:v>
                </c:pt>
                <c:pt idx="6764">
                  <c:v>67626.87</c:v>
                </c:pt>
                <c:pt idx="6765">
                  <c:v>67636.86</c:v>
                </c:pt>
                <c:pt idx="6766">
                  <c:v>67646.86</c:v>
                </c:pt>
                <c:pt idx="6767">
                  <c:v>67656.86</c:v>
                </c:pt>
                <c:pt idx="6768">
                  <c:v>67666.86</c:v>
                </c:pt>
                <c:pt idx="6769">
                  <c:v>67676.850000000006</c:v>
                </c:pt>
                <c:pt idx="6770">
                  <c:v>67686.850000000006</c:v>
                </c:pt>
                <c:pt idx="6771">
                  <c:v>67696.850000000006</c:v>
                </c:pt>
                <c:pt idx="6772">
                  <c:v>67706.850000000006</c:v>
                </c:pt>
                <c:pt idx="6773">
                  <c:v>67716.850000000006</c:v>
                </c:pt>
                <c:pt idx="6774">
                  <c:v>67726.84</c:v>
                </c:pt>
                <c:pt idx="6775">
                  <c:v>67736.84</c:v>
                </c:pt>
                <c:pt idx="6776">
                  <c:v>67746.84</c:v>
                </c:pt>
                <c:pt idx="6777">
                  <c:v>67756.84</c:v>
                </c:pt>
                <c:pt idx="6778">
                  <c:v>67766.84</c:v>
                </c:pt>
                <c:pt idx="6779">
                  <c:v>67776.84</c:v>
                </c:pt>
                <c:pt idx="6780">
                  <c:v>67786.84</c:v>
                </c:pt>
                <c:pt idx="6781">
                  <c:v>67796.84</c:v>
                </c:pt>
                <c:pt idx="6782">
                  <c:v>67806.84</c:v>
                </c:pt>
                <c:pt idx="6783">
                  <c:v>67816.83</c:v>
                </c:pt>
                <c:pt idx="6784">
                  <c:v>67826.83</c:v>
                </c:pt>
                <c:pt idx="6785">
                  <c:v>67836.820000000007</c:v>
                </c:pt>
                <c:pt idx="6786">
                  <c:v>67846.83</c:v>
                </c:pt>
                <c:pt idx="6787">
                  <c:v>67856.820000000007</c:v>
                </c:pt>
                <c:pt idx="6788">
                  <c:v>67866.820000000007</c:v>
                </c:pt>
                <c:pt idx="6789">
                  <c:v>67876.820000000007</c:v>
                </c:pt>
                <c:pt idx="6790">
                  <c:v>67886.81</c:v>
                </c:pt>
                <c:pt idx="6791">
                  <c:v>67896.820000000007</c:v>
                </c:pt>
                <c:pt idx="6792">
                  <c:v>67906.81</c:v>
                </c:pt>
                <c:pt idx="6793">
                  <c:v>67916.81</c:v>
                </c:pt>
                <c:pt idx="6794">
                  <c:v>67926.8</c:v>
                </c:pt>
                <c:pt idx="6795">
                  <c:v>67936.81</c:v>
                </c:pt>
                <c:pt idx="6796">
                  <c:v>67946.81</c:v>
                </c:pt>
                <c:pt idx="6797">
                  <c:v>67956.81</c:v>
                </c:pt>
                <c:pt idx="6798">
                  <c:v>67966.8</c:v>
                </c:pt>
                <c:pt idx="6799">
                  <c:v>67976.800000000003</c:v>
                </c:pt>
                <c:pt idx="6800">
                  <c:v>67986.8</c:v>
                </c:pt>
                <c:pt idx="6801">
                  <c:v>67996.800000000003</c:v>
                </c:pt>
                <c:pt idx="6802">
                  <c:v>68006.789999999994</c:v>
                </c:pt>
                <c:pt idx="6803">
                  <c:v>68016.789999999994</c:v>
                </c:pt>
                <c:pt idx="6804">
                  <c:v>68026.789999999994</c:v>
                </c:pt>
                <c:pt idx="6805">
                  <c:v>68036.789999999994</c:v>
                </c:pt>
                <c:pt idx="6806">
                  <c:v>68046.789999999994</c:v>
                </c:pt>
                <c:pt idx="6807">
                  <c:v>68056.78</c:v>
                </c:pt>
                <c:pt idx="6808">
                  <c:v>68066.78</c:v>
                </c:pt>
                <c:pt idx="6809">
                  <c:v>68076.77</c:v>
                </c:pt>
                <c:pt idx="6810">
                  <c:v>68086.78</c:v>
                </c:pt>
                <c:pt idx="6811">
                  <c:v>68096.77</c:v>
                </c:pt>
                <c:pt idx="6812">
                  <c:v>68106.77</c:v>
                </c:pt>
                <c:pt idx="6813">
                  <c:v>68116.77</c:v>
                </c:pt>
                <c:pt idx="6814">
                  <c:v>68126.77</c:v>
                </c:pt>
                <c:pt idx="6815">
                  <c:v>68136.77</c:v>
                </c:pt>
                <c:pt idx="6816">
                  <c:v>68146.77</c:v>
                </c:pt>
                <c:pt idx="6817">
                  <c:v>68156.77</c:v>
                </c:pt>
                <c:pt idx="6818">
                  <c:v>68166.759999999995</c:v>
                </c:pt>
                <c:pt idx="6819">
                  <c:v>68176.77</c:v>
                </c:pt>
                <c:pt idx="6820">
                  <c:v>68186.759999999995</c:v>
                </c:pt>
                <c:pt idx="6821">
                  <c:v>68196.759999999995</c:v>
                </c:pt>
                <c:pt idx="6822">
                  <c:v>68206.759999999995</c:v>
                </c:pt>
                <c:pt idx="6823">
                  <c:v>68216.75</c:v>
                </c:pt>
                <c:pt idx="6824">
                  <c:v>68226.759999999995</c:v>
                </c:pt>
                <c:pt idx="6825">
                  <c:v>68236.75</c:v>
                </c:pt>
                <c:pt idx="6826">
                  <c:v>68246.75</c:v>
                </c:pt>
                <c:pt idx="6827">
                  <c:v>68256.740000000005</c:v>
                </c:pt>
                <c:pt idx="6828">
                  <c:v>68266.75</c:v>
                </c:pt>
                <c:pt idx="6829">
                  <c:v>68276.740000000005</c:v>
                </c:pt>
                <c:pt idx="6830">
                  <c:v>68286.740000000005</c:v>
                </c:pt>
                <c:pt idx="6831">
                  <c:v>68296.740000000005</c:v>
                </c:pt>
                <c:pt idx="6832">
                  <c:v>68306.73</c:v>
                </c:pt>
                <c:pt idx="6833">
                  <c:v>68316.740000000005</c:v>
                </c:pt>
                <c:pt idx="6834">
                  <c:v>68326.73</c:v>
                </c:pt>
                <c:pt idx="6835">
                  <c:v>68336.73</c:v>
                </c:pt>
                <c:pt idx="6836">
                  <c:v>68346.73</c:v>
                </c:pt>
                <c:pt idx="6837">
                  <c:v>68356.73</c:v>
                </c:pt>
                <c:pt idx="6838">
                  <c:v>68366.73</c:v>
                </c:pt>
                <c:pt idx="6839">
                  <c:v>68376.73</c:v>
                </c:pt>
                <c:pt idx="6840">
                  <c:v>68386.73</c:v>
                </c:pt>
                <c:pt idx="6841">
                  <c:v>68396.72</c:v>
                </c:pt>
                <c:pt idx="6842">
                  <c:v>68406.720000000001</c:v>
                </c:pt>
                <c:pt idx="6843">
                  <c:v>68416.72</c:v>
                </c:pt>
                <c:pt idx="6844">
                  <c:v>68426.73</c:v>
                </c:pt>
                <c:pt idx="6845">
                  <c:v>68436.72</c:v>
                </c:pt>
                <c:pt idx="6846">
                  <c:v>68446.720000000001</c:v>
                </c:pt>
                <c:pt idx="6847">
                  <c:v>68456.710000000006</c:v>
                </c:pt>
                <c:pt idx="6848">
                  <c:v>68466.710000000006</c:v>
                </c:pt>
                <c:pt idx="6849">
                  <c:v>68476.710000000006</c:v>
                </c:pt>
                <c:pt idx="6850">
                  <c:v>68486.7</c:v>
                </c:pt>
                <c:pt idx="6851">
                  <c:v>68496.7</c:v>
                </c:pt>
                <c:pt idx="6852">
                  <c:v>68506.7</c:v>
                </c:pt>
                <c:pt idx="6853">
                  <c:v>68516.7</c:v>
                </c:pt>
                <c:pt idx="6854">
                  <c:v>68526.7</c:v>
                </c:pt>
                <c:pt idx="6855">
                  <c:v>68536.7</c:v>
                </c:pt>
                <c:pt idx="6856">
                  <c:v>68546.7</c:v>
                </c:pt>
                <c:pt idx="6857">
                  <c:v>68556.7</c:v>
                </c:pt>
                <c:pt idx="6858">
                  <c:v>68566.7</c:v>
                </c:pt>
                <c:pt idx="6859">
                  <c:v>68576.69</c:v>
                </c:pt>
                <c:pt idx="6860">
                  <c:v>68586.69</c:v>
                </c:pt>
                <c:pt idx="6861">
                  <c:v>68596.679999999993</c:v>
                </c:pt>
                <c:pt idx="6862">
                  <c:v>68606.69</c:v>
                </c:pt>
                <c:pt idx="6863">
                  <c:v>68616.679999999993</c:v>
                </c:pt>
                <c:pt idx="6864">
                  <c:v>68626.679999999993</c:v>
                </c:pt>
                <c:pt idx="6865">
                  <c:v>68636.679999999993</c:v>
                </c:pt>
                <c:pt idx="6866">
                  <c:v>68646.679999999993</c:v>
                </c:pt>
                <c:pt idx="6867">
                  <c:v>68656.679999999993</c:v>
                </c:pt>
                <c:pt idx="6868">
                  <c:v>68666.67</c:v>
                </c:pt>
                <c:pt idx="6869">
                  <c:v>68676.66</c:v>
                </c:pt>
                <c:pt idx="6870">
                  <c:v>68686.66</c:v>
                </c:pt>
                <c:pt idx="6871">
                  <c:v>68696.66</c:v>
                </c:pt>
                <c:pt idx="6872">
                  <c:v>68706.66</c:v>
                </c:pt>
                <c:pt idx="6873">
                  <c:v>68716.66</c:v>
                </c:pt>
                <c:pt idx="6874">
                  <c:v>68726.66</c:v>
                </c:pt>
                <c:pt idx="6875">
                  <c:v>68736.66</c:v>
                </c:pt>
                <c:pt idx="6876">
                  <c:v>68746.66</c:v>
                </c:pt>
                <c:pt idx="6877">
                  <c:v>68756.66</c:v>
                </c:pt>
                <c:pt idx="6878">
                  <c:v>68766.649999999994</c:v>
                </c:pt>
                <c:pt idx="6879">
                  <c:v>68776.649999999994</c:v>
                </c:pt>
                <c:pt idx="6880">
                  <c:v>68786.649999999994</c:v>
                </c:pt>
                <c:pt idx="6881">
                  <c:v>68796.649999999994</c:v>
                </c:pt>
                <c:pt idx="6882">
                  <c:v>68806.649999999994</c:v>
                </c:pt>
                <c:pt idx="6883">
                  <c:v>68816.639999999999</c:v>
                </c:pt>
                <c:pt idx="6884">
                  <c:v>68826.64</c:v>
                </c:pt>
                <c:pt idx="6885">
                  <c:v>68836.639999999999</c:v>
                </c:pt>
                <c:pt idx="6886">
                  <c:v>68846.64</c:v>
                </c:pt>
                <c:pt idx="6887">
                  <c:v>68856.63</c:v>
                </c:pt>
                <c:pt idx="6888">
                  <c:v>68866.64</c:v>
                </c:pt>
                <c:pt idx="6889">
                  <c:v>68876.639999999999</c:v>
                </c:pt>
                <c:pt idx="6890">
                  <c:v>68886.64</c:v>
                </c:pt>
                <c:pt idx="6891">
                  <c:v>68896.63</c:v>
                </c:pt>
                <c:pt idx="6892">
                  <c:v>68906.63</c:v>
                </c:pt>
                <c:pt idx="6893">
                  <c:v>68916.63</c:v>
                </c:pt>
                <c:pt idx="6894">
                  <c:v>68926.62</c:v>
                </c:pt>
                <c:pt idx="6895">
                  <c:v>68936.63</c:v>
                </c:pt>
                <c:pt idx="6896">
                  <c:v>68946.62</c:v>
                </c:pt>
                <c:pt idx="6897">
                  <c:v>68956.62</c:v>
                </c:pt>
                <c:pt idx="6898">
                  <c:v>68966.62</c:v>
                </c:pt>
                <c:pt idx="6899">
                  <c:v>68976.61</c:v>
                </c:pt>
                <c:pt idx="6900">
                  <c:v>68986.62</c:v>
                </c:pt>
                <c:pt idx="6901">
                  <c:v>68996.61</c:v>
                </c:pt>
                <c:pt idx="6902">
                  <c:v>69006.61</c:v>
                </c:pt>
                <c:pt idx="6903">
                  <c:v>69016.600000000006</c:v>
                </c:pt>
                <c:pt idx="6904">
                  <c:v>69026.61</c:v>
                </c:pt>
                <c:pt idx="6905">
                  <c:v>69036.600000000006</c:v>
                </c:pt>
                <c:pt idx="6906">
                  <c:v>69046.600000000006</c:v>
                </c:pt>
                <c:pt idx="6907">
                  <c:v>69056.600000000006</c:v>
                </c:pt>
                <c:pt idx="6908">
                  <c:v>69066.59</c:v>
                </c:pt>
                <c:pt idx="6909">
                  <c:v>69076.600000000006</c:v>
                </c:pt>
                <c:pt idx="6910">
                  <c:v>69086.59</c:v>
                </c:pt>
                <c:pt idx="6911">
                  <c:v>69096.59</c:v>
                </c:pt>
                <c:pt idx="6912">
                  <c:v>69106.59</c:v>
                </c:pt>
                <c:pt idx="6913">
                  <c:v>69116.59</c:v>
                </c:pt>
                <c:pt idx="6914">
                  <c:v>69126.59</c:v>
                </c:pt>
                <c:pt idx="6915">
                  <c:v>69136.59</c:v>
                </c:pt>
                <c:pt idx="6916">
                  <c:v>69146.59</c:v>
                </c:pt>
                <c:pt idx="6917">
                  <c:v>69156.58</c:v>
                </c:pt>
                <c:pt idx="6918">
                  <c:v>69166.58</c:v>
                </c:pt>
                <c:pt idx="6919">
                  <c:v>69176.58</c:v>
                </c:pt>
                <c:pt idx="6920">
                  <c:v>69186.58</c:v>
                </c:pt>
                <c:pt idx="6921">
                  <c:v>69196.570000000007</c:v>
                </c:pt>
                <c:pt idx="6922">
                  <c:v>69206.570000000007</c:v>
                </c:pt>
                <c:pt idx="6923">
                  <c:v>69216.570000000007</c:v>
                </c:pt>
                <c:pt idx="6924">
                  <c:v>69226.570000000007</c:v>
                </c:pt>
                <c:pt idx="6925">
                  <c:v>69236.570000000007</c:v>
                </c:pt>
                <c:pt idx="6926">
                  <c:v>69246.559999999998</c:v>
                </c:pt>
                <c:pt idx="6927">
                  <c:v>69256.56</c:v>
                </c:pt>
                <c:pt idx="6928">
                  <c:v>69266.559999999998</c:v>
                </c:pt>
                <c:pt idx="6929">
                  <c:v>69276.56</c:v>
                </c:pt>
                <c:pt idx="6930">
                  <c:v>69286.55</c:v>
                </c:pt>
                <c:pt idx="6931">
                  <c:v>69296.56</c:v>
                </c:pt>
                <c:pt idx="6932">
                  <c:v>69306.55</c:v>
                </c:pt>
                <c:pt idx="6933">
                  <c:v>69316.56</c:v>
                </c:pt>
                <c:pt idx="6934">
                  <c:v>69326.55</c:v>
                </c:pt>
                <c:pt idx="6935">
                  <c:v>69336.55</c:v>
                </c:pt>
                <c:pt idx="6936">
                  <c:v>69346.55</c:v>
                </c:pt>
                <c:pt idx="6937">
                  <c:v>69356.55</c:v>
                </c:pt>
                <c:pt idx="6938">
                  <c:v>69366.55</c:v>
                </c:pt>
                <c:pt idx="6939">
                  <c:v>69376.539999999994</c:v>
                </c:pt>
                <c:pt idx="6940">
                  <c:v>69386.539999999994</c:v>
                </c:pt>
                <c:pt idx="6941">
                  <c:v>69396.539999999994</c:v>
                </c:pt>
                <c:pt idx="6942">
                  <c:v>69406.539999999994</c:v>
                </c:pt>
                <c:pt idx="6943">
                  <c:v>69416.539999999994</c:v>
                </c:pt>
                <c:pt idx="6944">
                  <c:v>69426.53</c:v>
                </c:pt>
                <c:pt idx="6945">
                  <c:v>69436.52</c:v>
                </c:pt>
                <c:pt idx="6946">
                  <c:v>69446.52</c:v>
                </c:pt>
                <c:pt idx="6947">
                  <c:v>69456.52</c:v>
                </c:pt>
                <c:pt idx="6948">
                  <c:v>69466.52</c:v>
                </c:pt>
                <c:pt idx="6949">
                  <c:v>69476.52</c:v>
                </c:pt>
                <c:pt idx="6950">
                  <c:v>69486.52</c:v>
                </c:pt>
                <c:pt idx="6951">
                  <c:v>69496.52</c:v>
                </c:pt>
                <c:pt idx="6952">
                  <c:v>69506.52</c:v>
                </c:pt>
                <c:pt idx="6953">
                  <c:v>69516.52</c:v>
                </c:pt>
                <c:pt idx="6954">
                  <c:v>69526.509999999995</c:v>
                </c:pt>
                <c:pt idx="6955">
                  <c:v>69536.509999999995</c:v>
                </c:pt>
                <c:pt idx="6956">
                  <c:v>69546.509999999995</c:v>
                </c:pt>
                <c:pt idx="6957">
                  <c:v>69556.509999999995</c:v>
                </c:pt>
                <c:pt idx="6958">
                  <c:v>69566.509999999995</c:v>
                </c:pt>
                <c:pt idx="6959">
                  <c:v>69576.5</c:v>
                </c:pt>
                <c:pt idx="6960">
                  <c:v>69586.5</c:v>
                </c:pt>
                <c:pt idx="6961">
                  <c:v>69596.5</c:v>
                </c:pt>
                <c:pt idx="6962">
                  <c:v>69606.5</c:v>
                </c:pt>
                <c:pt idx="6963">
                  <c:v>69616.490000000005</c:v>
                </c:pt>
                <c:pt idx="6964">
                  <c:v>69626.490000000005</c:v>
                </c:pt>
                <c:pt idx="6965">
                  <c:v>69636.490000000005</c:v>
                </c:pt>
                <c:pt idx="6966">
                  <c:v>69646.490000000005</c:v>
                </c:pt>
                <c:pt idx="6967">
                  <c:v>69656.490000000005</c:v>
                </c:pt>
                <c:pt idx="6968">
                  <c:v>69666.48</c:v>
                </c:pt>
                <c:pt idx="6969">
                  <c:v>69676.479999999996</c:v>
                </c:pt>
                <c:pt idx="6970">
                  <c:v>69686.48</c:v>
                </c:pt>
                <c:pt idx="6971">
                  <c:v>69696.479999999996</c:v>
                </c:pt>
                <c:pt idx="6972">
                  <c:v>69706.48</c:v>
                </c:pt>
                <c:pt idx="6973">
                  <c:v>69716.479999999996</c:v>
                </c:pt>
                <c:pt idx="6974">
                  <c:v>69726.48</c:v>
                </c:pt>
                <c:pt idx="6975">
                  <c:v>69736.479999999996</c:v>
                </c:pt>
                <c:pt idx="6976">
                  <c:v>69746.48</c:v>
                </c:pt>
                <c:pt idx="6977">
                  <c:v>69756.47</c:v>
                </c:pt>
                <c:pt idx="6978">
                  <c:v>69766.47</c:v>
                </c:pt>
                <c:pt idx="6979">
                  <c:v>69776.460000000006</c:v>
                </c:pt>
                <c:pt idx="6980">
                  <c:v>69786.47</c:v>
                </c:pt>
                <c:pt idx="6981">
                  <c:v>69796.460000000006</c:v>
                </c:pt>
                <c:pt idx="6982">
                  <c:v>69806.460000000006</c:v>
                </c:pt>
                <c:pt idx="6983">
                  <c:v>69816.460000000006</c:v>
                </c:pt>
                <c:pt idx="6984">
                  <c:v>69826.45</c:v>
                </c:pt>
                <c:pt idx="6985">
                  <c:v>69836.460000000006</c:v>
                </c:pt>
                <c:pt idx="6986">
                  <c:v>69846.45</c:v>
                </c:pt>
                <c:pt idx="6987">
                  <c:v>69856.45</c:v>
                </c:pt>
                <c:pt idx="6988">
                  <c:v>69866.45</c:v>
                </c:pt>
                <c:pt idx="6989">
                  <c:v>69876.45</c:v>
                </c:pt>
                <c:pt idx="6990">
                  <c:v>69886.45</c:v>
                </c:pt>
                <c:pt idx="6991">
                  <c:v>69896.45</c:v>
                </c:pt>
                <c:pt idx="6992">
                  <c:v>69906.45</c:v>
                </c:pt>
                <c:pt idx="6993">
                  <c:v>69916.439999999988</c:v>
                </c:pt>
                <c:pt idx="6994">
                  <c:v>69926.439999999988</c:v>
                </c:pt>
                <c:pt idx="6995">
                  <c:v>69936.439999999988</c:v>
                </c:pt>
                <c:pt idx="6996">
                  <c:v>69946.439999999988</c:v>
                </c:pt>
                <c:pt idx="6997">
                  <c:v>69956.429999999993</c:v>
                </c:pt>
                <c:pt idx="6998">
                  <c:v>69966.429999999993</c:v>
                </c:pt>
                <c:pt idx="6999">
                  <c:v>69976.429999999993</c:v>
                </c:pt>
                <c:pt idx="7000">
                  <c:v>69986.429999999993</c:v>
                </c:pt>
                <c:pt idx="7001">
                  <c:v>69996.429999999993</c:v>
                </c:pt>
                <c:pt idx="7002">
                  <c:v>70006.42</c:v>
                </c:pt>
                <c:pt idx="7003">
                  <c:v>70016.42</c:v>
                </c:pt>
                <c:pt idx="7004">
                  <c:v>70026.42</c:v>
                </c:pt>
                <c:pt idx="7005">
                  <c:v>70036.42</c:v>
                </c:pt>
                <c:pt idx="7006">
                  <c:v>70046.409999999989</c:v>
                </c:pt>
                <c:pt idx="7007">
                  <c:v>70056.409999999989</c:v>
                </c:pt>
                <c:pt idx="7008">
                  <c:v>70066.409999999989</c:v>
                </c:pt>
                <c:pt idx="7009">
                  <c:v>70076.409999999989</c:v>
                </c:pt>
                <c:pt idx="7010">
                  <c:v>70086.409999999989</c:v>
                </c:pt>
                <c:pt idx="7011">
                  <c:v>70096.409999999989</c:v>
                </c:pt>
                <c:pt idx="7012">
                  <c:v>70106.409999999989</c:v>
                </c:pt>
                <c:pt idx="7013">
                  <c:v>70116.399999999994</c:v>
                </c:pt>
                <c:pt idx="7014">
                  <c:v>70126.409999999989</c:v>
                </c:pt>
                <c:pt idx="7015">
                  <c:v>70136.399999999994</c:v>
                </c:pt>
                <c:pt idx="7016">
                  <c:v>70146.399999999994</c:v>
                </c:pt>
                <c:pt idx="7017">
                  <c:v>70156.399999999994</c:v>
                </c:pt>
                <c:pt idx="7018">
                  <c:v>70166.399999999994</c:v>
                </c:pt>
                <c:pt idx="7019">
                  <c:v>70176.399999999994</c:v>
                </c:pt>
                <c:pt idx="7020">
                  <c:v>70186.39</c:v>
                </c:pt>
                <c:pt idx="7021">
                  <c:v>70196.38</c:v>
                </c:pt>
                <c:pt idx="7022">
                  <c:v>70206.38</c:v>
                </c:pt>
                <c:pt idx="7023">
                  <c:v>70216.38</c:v>
                </c:pt>
                <c:pt idx="7024">
                  <c:v>70226.39</c:v>
                </c:pt>
                <c:pt idx="7025">
                  <c:v>70236.38</c:v>
                </c:pt>
                <c:pt idx="7026">
                  <c:v>70246.38</c:v>
                </c:pt>
                <c:pt idx="7027">
                  <c:v>70256.38</c:v>
                </c:pt>
                <c:pt idx="7028">
                  <c:v>70266.38</c:v>
                </c:pt>
                <c:pt idx="7029">
                  <c:v>70276.38</c:v>
                </c:pt>
                <c:pt idx="7030">
                  <c:v>70286.37</c:v>
                </c:pt>
                <c:pt idx="7031">
                  <c:v>70296.37</c:v>
                </c:pt>
                <c:pt idx="7032">
                  <c:v>70306.37</c:v>
                </c:pt>
                <c:pt idx="7033">
                  <c:v>70316.37</c:v>
                </c:pt>
                <c:pt idx="7034">
                  <c:v>70326.37</c:v>
                </c:pt>
                <c:pt idx="7035">
                  <c:v>70336.36</c:v>
                </c:pt>
                <c:pt idx="7036">
                  <c:v>70346.36</c:v>
                </c:pt>
                <c:pt idx="7037">
                  <c:v>70356.36</c:v>
                </c:pt>
                <c:pt idx="7038">
                  <c:v>70366.36</c:v>
                </c:pt>
                <c:pt idx="7039">
                  <c:v>70376.350000000006</c:v>
                </c:pt>
                <c:pt idx="7040">
                  <c:v>70386.350000000006</c:v>
                </c:pt>
                <c:pt idx="7041">
                  <c:v>70396.350000000006</c:v>
                </c:pt>
                <c:pt idx="7042">
                  <c:v>70406.350000000006</c:v>
                </c:pt>
                <c:pt idx="7043">
                  <c:v>70416.350000000006</c:v>
                </c:pt>
                <c:pt idx="7044">
                  <c:v>70426.34</c:v>
                </c:pt>
                <c:pt idx="7045">
                  <c:v>70436.34</c:v>
                </c:pt>
                <c:pt idx="7046">
                  <c:v>70446.34</c:v>
                </c:pt>
                <c:pt idx="7047">
                  <c:v>70456.34</c:v>
                </c:pt>
                <c:pt idx="7048">
                  <c:v>70466.34</c:v>
                </c:pt>
                <c:pt idx="7049">
                  <c:v>70476.34</c:v>
                </c:pt>
                <c:pt idx="7050">
                  <c:v>70486.34</c:v>
                </c:pt>
                <c:pt idx="7051">
                  <c:v>70496.33</c:v>
                </c:pt>
                <c:pt idx="7052">
                  <c:v>70506.34</c:v>
                </c:pt>
                <c:pt idx="7053">
                  <c:v>70516.33</c:v>
                </c:pt>
                <c:pt idx="7054">
                  <c:v>70526.33</c:v>
                </c:pt>
                <c:pt idx="7055">
                  <c:v>70536.320000000007</c:v>
                </c:pt>
                <c:pt idx="7056">
                  <c:v>70546.33</c:v>
                </c:pt>
                <c:pt idx="7057">
                  <c:v>70556.320000000007</c:v>
                </c:pt>
                <c:pt idx="7058">
                  <c:v>70566.320000000007</c:v>
                </c:pt>
                <c:pt idx="7059">
                  <c:v>70576.320000000007</c:v>
                </c:pt>
                <c:pt idx="7060">
                  <c:v>70586.31</c:v>
                </c:pt>
                <c:pt idx="7061">
                  <c:v>70596.320000000007</c:v>
                </c:pt>
                <c:pt idx="7062">
                  <c:v>70606.31</c:v>
                </c:pt>
                <c:pt idx="7063">
                  <c:v>70616.31</c:v>
                </c:pt>
                <c:pt idx="7064">
                  <c:v>70626.3</c:v>
                </c:pt>
                <c:pt idx="7065">
                  <c:v>70636.3</c:v>
                </c:pt>
                <c:pt idx="7066">
                  <c:v>70646.3</c:v>
                </c:pt>
                <c:pt idx="7067">
                  <c:v>70656.3</c:v>
                </c:pt>
                <c:pt idx="7068">
                  <c:v>70666.3</c:v>
                </c:pt>
                <c:pt idx="7069">
                  <c:v>70676.3</c:v>
                </c:pt>
                <c:pt idx="7070">
                  <c:v>70686.3</c:v>
                </c:pt>
                <c:pt idx="7071">
                  <c:v>70696.3</c:v>
                </c:pt>
                <c:pt idx="7072">
                  <c:v>70706.3</c:v>
                </c:pt>
                <c:pt idx="7073">
                  <c:v>70716.3</c:v>
                </c:pt>
                <c:pt idx="7074">
                  <c:v>70726.289999999994</c:v>
                </c:pt>
                <c:pt idx="7075">
                  <c:v>70736.289999999994</c:v>
                </c:pt>
                <c:pt idx="7076">
                  <c:v>70746.289999999994</c:v>
                </c:pt>
                <c:pt idx="7077">
                  <c:v>70756.289999999994</c:v>
                </c:pt>
                <c:pt idx="7078">
                  <c:v>70766.28</c:v>
                </c:pt>
                <c:pt idx="7079">
                  <c:v>70776.28</c:v>
                </c:pt>
                <c:pt idx="7080">
                  <c:v>70786.28</c:v>
                </c:pt>
                <c:pt idx="7081">
                  <c:v>70796.28</c:v>
                </c:pt>
                <c:pt idx="7082">
                  <c:v>70806.27</c:v>
                </c:pt>
                <c:pt idx="7083">
                  <c:v>70816.27</c:v>
                </c:pt>
                <c:pt idx="7084">
                  <c:v>70826.27</c:v>
                </c:pt>
                <c:pt idx="7085">
                  <c:v>70836.27</c:v>
                </c:pt>
                <c:pt idx="7086">
                  <c:v>70846.27</c:v>
                </c:pt>
                <c:pt idx="7087">
                  <c:v>70856.27</c:v>
                </c:pt>
                <c:pt idx="7088">
                  <c:v>70866.259999999995</c:v>
                </c:pt>
                <c:pt idx="7089">
                  <c:v>70876.259999999995</c:v>
                </c:pt>
                <c:pt idx="7090">
                  <c:v>70886.259999999995</c:v>
                </c:pt>
                <c:pt idx="7091">
                  <c:v>70896.259999999995</c:v>
                </c:pt>
                <c:pt idx="7092">
                  <c:v>70906.259999999995</c:v>
                </c:pt>
                <c:pt idx="7093">
                  <c:v>70916.259999999995</c:v>
                </c:pt>
                <c:pt idx="7094">
                  <c:v>70926.259999999995</c:v>
                </c:pt>
                <c:pt idx="7095">
                  <c:v>70936.259999999995</c:v>
                </c:pt>
                <c:pt idx="7096">
                  <c:v>70946.25</c:v>
                </c:pt>
                <c:pt idx="7097">
                  <c:v>70956.240000000005</c:v>
                </c:pt>
                <c:pt idx="7098">
                  <c:v>70966.240000000005</c:v>
                </c:pt>
                <c:pt idx="7099">
                  <c:v>70976.240000000005</c:v>
                </c:pt>
                <c:pt idx="7100">
                  <c:v>70986.240000000005</c:v>
                </c:pt>
                <c:pt idx="7101">
                  <c:v>70996.240000000005</c:v>
                </c:pt>
                <c:pt idx="7102">
                  <c:v>71006.23</c:v>
                </c:pt>
                <c:pt idx="7103">
                  <c:v>71016.23</c:v>
                </c:pt>
                <c:pt idx="7104">
                  <c:v>71026.23</c:v>
                </c:pt>
                <c:pt idx="7105">
                  <c:v>71036.23</c:v>
                </c:pt>
                <c:pt idx="7106">
                  <c:v>71046.23</c:v>
                </c:pt>
                <c:pt idx="7107">
                  <c:v>71056.23</c:v>
                </c:pt>
                <c:pt idx="7108">
                  <c:v>71066.23</c:v>
                </c:pt>
                <c:pt idx="7109">
                  <c:v>71076.23</c:v>
                </c:pt>
                <c:pt idx="7110">
                  <c:v>71086.23</c:v>
                </c:pt>
                <c:pt idx="7111">
                  <c:v>71096.22</c:v>
                </c:pt>
                <c:pt idx="7112">
                  <c:v>71106.22</c:v>
                </c:pt>
                <c:pt idx="7113">
                  <c:v>71116.22</c:v>
                </c:pt>
                <c:pt idx="7114">
                  <c:v>71126.22</c:v>
                </c:pt>
                <c:pt idx="7115">
                  <c:v>71136.22</c:v>
                </c:pt>
                <c:pt idx="7116">
                  <c:v>71146.22</c:v>
                </c:pt>
                <c:pt idx="7117">
                  <c:v>71156.210000000006</c:v>
                </c:pt>
                <c:pt idx="7118">
                  <c:v>71166.210000000006</c:v>
                </c:pt>
                <c:pt idx="7119">
                  <c:v>71176.210000000006</c:v>
                </c:pt>
                <c:pt idx="7120">
                  <c:v>71186.2</c:v>
                </c:pt>
                <c:pt idx="7121">
                  <c:v>71196.2</c:v>
                </c:pt>
                <c:pt idx="7122">
                  <c:v>71206.2</c:v>
                </c:pt>
                <c:pt idx="7123">
                  <c:v>71216.2</c:v>
                </c:pt>
                <c:pt idx="7124">
                  <c:v>71226.2</c:v>
                </c:pt>
                <c:pt idx="7125">
                  <c:v>71236.2</c:v>
                </c:pt>
                <c:pt idx="7126">
                  <c:v>71246.2</c:v>
                </c:pt>
                <c:pt idx="7127">
                  <c:v>71256.19</c:v>
                </c:pt>
                <c:pt idx="7128">
                  <c:v>71266.2</c:v>
                </c:pt>
                <c:pt idx="7129">
                  <c:v>71276.19</c:v>
                </c:pt>
                <c:pt idx="7130">
                  <c:v>71286.19</c:v>
                </c:pt>
                <c:pt idx="7131">
                  <c:v>71296.179999999993</c:v>
                </c:pt>
                <c:pt idx="7132">
                  <c:v>71306.19</c:v>
                </c:pt>
                <c:pt idx="7133">
                  <c:v>71316.179999999993</c:v>
                </c:pt>
                <c:pt idx="7134">
                  <c:v>71326.179999999993</c:v>
                </c:pt>
                <c:pt idx="7135">
                  <c:v>71336.179999999993</c:v>
                </c:pt>
                <c:pt idx="7136">
                  <c:v>71346.17</c:v>
                </c:pt>
                <c:pt idx="7137">
                  <c:v>71356.179999999993</c:v>
                </c:pt>
                <c:pt idx="7138">
                  <c:v>71366.17</c:v>
                </c:pt>
                <c:pt idx="7139">
                  <c:v>71376.17</c:v>
                </c:pt>
                <c:pt idx="7140">
                  <c:v>71386.16</c:v>
                </c:pt>
                <c:pt idx="7141">
                  <c:v>71396.160000000003</c:v>
                </c:pt>
                <c:pt idx="7142">
                  <c:v>71406.16</c:v>
                </c:pt>
                <c:pt idx="7143">
                  <c:v>71416.160000000003</c:v>
                </c:pt>
                <c:pt idx="7144">
                  <c:v>71426.16</c:v>
                </c:pt>
                <c:pt idx="7145">
                  <c:v>71436.160000000003</c:v>
                </c:pt>
                <c:pt idx="7146">
                  <c:v>71446.16</c:v>
                </c:pt>
                <c:pt idx="7147">
                  <c:v>71456.160000000003</c:v>
                </c:pt>
                <c:pt idx="7148">
                  <c:v>71466.16</c:v>
                </c:pt>
                <c:pt idx="7149">
                  <c:v>71476.149999999994</c:v>
                </c:pt>
                <c:pt idx="7150">
                  <c:v>71486.149999999994</c:v>
                </c:pt>
                <c:pt idx="7151">
                  <c:v>71496.149999999994</c:v>
                </c:pt>
                <c:pt idx="7152">
                  <c:v>71506.149999999994</c:v>
                </c:pt>
                <c:pt idx="7153">
                  <c:v>71516.149999999994</c:v>
                </c:pt>
                <c:pt idx="7154">
                  <c:v>71526.14</c:v>
                </c:pt>
                <c:pt idx="7155">
                  <c:v>71536.14</c:v>
                </c:pt>
                <c:pt idx="7156">
                  <c:v>71546.14</c:v>
                </c:pt>
                <c:pt idx="7157">
                  <c:v>71556.14</c:v>
                </c:pt>
                <c:pt idx="7158">
                  <c:v>71566.13</c:v>
                </c:pt>
                <c:pt idx="7159">
                  <c:v>71576.13</c:v>
                </c:pt>
                <c:pt idx="7160">
                  <c:v>71586.13</c:v>
                </c:pt>
                <c:pt idx="7161">
                  <c:v>71596.13</c:v>
                </c:pt>
                <c:pt idx="7162">
                  <c:v>71606.13</c:v>
                </c:pt>
                <c:pt idx="7163">
                  <c:v>71616.13</c:v>
                </c:pt>
                <c:pt idx="7164">
                  <c:v>71626.13</c:v>
                </c:pt>
                <c:pt idx="7165">
                  <c:v>71636.13</c:v>
                </c:pt>
                <c:pt idx="7166">
                  <c:v>71646.12</c:v>
                </c:pt>
                <c:pt idx="7167">
                  <c:v>71656.12</c:v>
                </c:pt>
                <c:pt idx="7168">
                  <c:v>71666.12</c:v>
                </c:pt>
                <c:pt idx="7169">
                  <c:v>71676.11</c:v>
                </c:pt>
                <c:pt idx="7170">
                  <c:v>71686.12</c:v>
                </c:pt>
                <c:pt idx="7171">
                  <c:v>71696.11</c:v>
                </c:pt>
                <c:pt idx="7172">
                  <c:v>71706.11</c:v>
                </c:pt>
                <c:pt idx="7173">
                  <c:v>71716.100000000006</c:v>
                </c:pt>
                <c:pt idx="7174">
                  <c:v>71726.100000000006</c:v>
                </c:pt>
                <c:pt idx="7175">
                  <c:v>71736.100000000006</c:v>
                </c:pt>
                <c:pt idx="7176">
                  <c:v>71746.100000000006</c:v>
                </c:pt>
                <c:pt idx="7177">
                  <c:v>71756.100000000006</c:v>
                </c:pt>
                <c:pt idx="7178">
                  <c:v>71766.09</c:v>
                </c:pt>
                <c:pt idx="7179">
                  <c:v>71776.09</c:v>
                </c:pt>
                <c:pt idx="7180">
                  <c:v>71786.09</c:v>
                </c:pt>
                <c:pt idx="7181">
                  <c:v>71796.09</c:v>
                </c:pt>
                <c:pt idx="7182">
                  <c:v>71806.09</c:v>
                </c:pt>
                <c:pt idx="7183">
                  <c:v>71816.09</c:v>
                </c:pt>
                <c:pt idx="7184">
                  <c:v>71826.09</c:v>
                </c:pt>
                <c:pt idx="7185">
                  <c:v>71836.09</c:v>
                </c:pt>
                <c:pt idx="7186">
                  <c:v>71846.09</c:v>
                </c:pt>
                <c:pt idx="7187">
                  <c:v>71856.08</c:v>
                </c:pt>
                <c:pt idx="7188">
                  <c:v>71866.080000000002</c:v>
                </c:pt>
                <c:pt idx="7189">
                  <c:v>71876.08</c:v>
                </c:pt>
                <c:pt idx="7190">
                  <c:v>71886.080000000002</c:v>
                </c:pt>
                <c:pt idx="7191">
                  <c:v>71896.070000000007</c:v>
                </c:pt>
                <c:pt idx="7192">
                  <c:v>71906.070000000007</c:v>
                </c:pt>
                <c:pt idx="7193">
                  <c:v>71916.070000000007</c:v>
                </c:pt>
                <c:pt idx="7194">
                  <c:v>71926.070000000007</c:v>
                </c:pt>
                <c:pt idx="7195">
                  <c:v>71936.070000000007</c:v>
                </c:pt>
                <c:pt idx="7196">
                  <c:v>71946.06</c:v>
                </c:pt>
                <c:pt idx="7197">
                  <c:v>71956.06</c:v>
                </c:pt>
                <c:pt idx="7198">
                  <c:v>71966.05</c:v>
                </c:pt>
                <c:pt idx="7199">
                  <c:v>71976.06</c:v>
                </c:pt>
                <c:pt idx="7200">
                  <c:v>71986.05</c:v>
                </c:pt>
                <c:pt idx="7201">
                  <c:v>71996.05</c:v>
                </c:pt>
                <c:pt idx="7202">
                  <c:v>72006.05</c:v>
                </c:pt>
                <c:pt idx="7203">
                  <c:v>72016.05</c:v>
                </c:pt>
                <c:pt idx="7204">
                  <c:v>72026.05</c:v>
                </c:pt>
                <c:pt idx="7205">
                  <c:v>72036.05</c:v>
                </c:pt>
                <c:pt idx="7206">
                  <c:v>72046.05</c:v>
                </c:pt>
                <c:pt idx="7207">
                  <c:v>72056.05</c:v>
                </c:pt>
                <c:pt idx="7208">
                  <c:v>72066.05</c:v>
                </c:pt>
                <c:pt idx="7209">
                  <c:v>72076.039999999994</c:v>
                </c:pt>
                <c:pt idx="7210">
                  <c:v>72086.039999999994</c:v>
                </c:pt>
                <c:pt idx="7211">
                  <c:v>72096.039999999994</c:v>
                </c:pt>
                <c:pt idx="7212">
                  <c:v>72106.03</c:v>
                </c:pt>
                <c:pt idx="7213">
                  <c:v>72116.039999999994</c:v>
                </c:pt>
                <c:pt idx="7214">
                  <c:v>72126.03</c:v>
                </c:pt>
                <c:pt idx="7215">
                  <c:v>72136.03</c:v>
                </c:pt>
                <c:pt idx="7216">
                  <c:v>72146.02</c:v>
                </c:pt>
                <c:pt idx="7217">
                  <c:v>72156.02</c:v>
                </c:pt>
                <c:pt idx="7218">
                  <c:v>72166.02</c:v>
                </c:pt>
                <c:pt idx="7219">
                  <c:v>72176.02</c:v>
                </c:pt>
                <c:pt idx="7220">
                  <c:v>72186.02</c:v>
                </c:pt>
                <c:pt idx="7221">
                  <c:v>72196.02</c:v>
                </c:pt>
                <c:pt idx="7222">
                  <c:v>72206.02</c:v>
                </c:pt>
                <c:pt idx="7223">
                  <c:v>72216.02</c:v>
                </c:pt>
                <c:pt idx="7224">
                  <c:v>72226.02</c:v>
                </c:pt>
                <c:pt idx="7225">
                  <c:v>72236.009999999995</c:v>
                </c:pt>
                <c:pt idx="7226">
                  <c:v>72246.009999999995</c:v>
                </c:pt>
                <c:pt idx="7227">
                  <c:v>72256.009999999995</c:v>
                </c:pt>
                <c:pt idx="7228">
                  <c:v>72266.009999999995</c:v>
                </c:pt>
                <c:pt idx="7229">
                  <c:v>72276.009999999995</c:v>
                </c:pt>
                <c:pt idx="7230">
                  <c:v>72286</c:v>
                </c:pt>
                <c:pt idx="7231">
                  <c:v>72295.990000000005</c:v>
                </c:pt>
                <c:pt idx="7232">
                  <c:v>72306</c:v>
                </c:pt>
                <c:pt idx="7233">
                  <c:v>72315.990000000005</c:v>
                </c:pt>
                <c:pt idx="7234">
                  <c:v>72325.990000000005</c:v>
                </c:pt>
                <c:pt idx="7235">
                  <c:v>72335.990000000005</c:v>
                </c:pt>
                <c:pt idx="7236">
                  <c:v>72345.990000000005</c:v>
                </c:pt>
                <c:pt idx="7237">
                  <c:v>72355.990000000005</c:v>
                </c:pt>
                <c:pt idx="7238">
                  <c:v>72365.990000000005</c:v>
                </c:pt>
                <c:pt idx="7239">
                  <c:v>72375.98</c:v>
                </c:pt>
                <c:pt idx="7240">
                  <c:v>72385.98</c:v>
                </c:pt>
                <c:pt idx="7241">
                  <c:v>72395.98</c:v>
                </c:pt>
                <c:pt idx="7242">
                  <c:v>72405.98</c:v>
                </c:pt>
                <c:pt idx="7243">
                  <c:v>72415.98</c:v>
                </c:pt>
                <c:pt idx="7244">
                  <c:v>72425.98</c:v>
                </c:pt>
                <c:pt idx="7245">
                  <c:v>72435.97</c:v>
                </c:pt>
                <c:pt idx="7246">
                  <c:v>72445.98</c:v>
                </c:pt>
                <c:pt idx="7247">
                  <c:v>72455.97</c:v>
                </c:pt>
                <c:pt idx="7248">
                  <c:v>72465.97</c:v>
                </c:pt>
                <c:pt idx="7249">
                  <c:v>72475.97</c:v>
                </c:pt>
                <c:pt idx="7250">
                  <c:v>72485.98</c:v>
                </c:pt>
                <c:pt idx="7251">
                  <c:v>72495.97</c:v>
                </c:pt>
                <c:pt idx="7252">
                  <c:v>72505.960000000006</c:v>
                </c:pt>
                <c:pt idx="7253">
                  <c:v>72515.960000000006</c:v>
                </c:pt>
                <c:pt idx="7254">
                  <c:v>72525.95</c:v>
                </c:pt>
                <c:pt idx="7255">
                  <c:v>72535.95</c:v>
                </c:pt>
                <c:pt idx="7256">
                  <c:v>72545.95</c:v>
                </c:pt>
                <c:pt idx="7257">
                  <c:v>72555.95</c:v>
                </c:pt>
                <c:pt idx="7258">
                  <c:v>72565.95</c:v>
                </c:pt>
                <c:pt idx="7259">
                  <c:v>72575.95</c:v>
                </c:pt>
                <c:pt idx="7260">
                  <c:v>72585.95</c:v>
                </c:pt>
                <c:pt idx="7261">
                  <c:v>72595.95</c:v>
                </c:pt>
                <c:pt idx="7262">
                  <c:v>72605.95</c:v>
                </c:pt>
                <c:pt idx="7263">
                  <c:v>72615.939999999988</c:v>
                </c:pt>
                <c:pt idx="7264">
                  <c:v>72625.939999999988</c:v>
                </c:pt>
                <c:pt idx="7265">
                  <c:v>72635.939999999988</c:v>
                </c:pt>
                <c:pt idx="7266">
                  <c:v>72645.939999999988</c:v>
                </c:pt>
                <c:pt idx="7267">
                  <c:v>72655.929999999993</c:v>
                </c:pt>
                <c:pt idx="7268">
                  <c:v>72665.929999999993</c:v>
                </c:pt>
                <c:pt idx="7269">
                  <c:v>72675.929999999993</c:v>
                </c:pt>
                <c:pt idx="7270">
                  <c:v>72685.929999999993</c:v>
                </c:pt>
                <c:pt idx="7271">
                  <c:v>72695.929999999993</c:v>
                </c:pt>
                <c:pt idx="7272">
                  <c:v>72705.919999999998</c:v>
                </c:pt>
                <c:pt idx="7273">
                  <c:v>72715.92</c:v>
                </c:pt>
                <c:pt idx="7274">
                  <c:v>72725.909999999989</c:v>
                </c:pt>
                <c:pt idx="7275">
                  <c:v>72735.92</c:v>
                </c:pt>
                <c:pt idx="7276">
                  <c:v>72745.909999999989</c:v>
                </c:pt>
                <c:pt idx="7277">
                  <c:v>72755.909999999989</c:v>
                </c:pt>
                <c:pt idx="7278">
                  <c:v>72765.909999999989</c:v>
                </c:pt>
                <c:pt idx="7279">
                  <c:v>72775.909999999989</c:v>
                </c:pt>
                <c:pt idx="7280">
                  <c:v>72785.909999999989</c:v>
                </c:pt>
                <c:pt idx="7281">
                  <c:v>72795.909999999989</c:v>
                </c:pt>
                <c:pt idx="7282">
                  <c:v>72805.909999999989</c:v>
                </c:pt>
                <c:pt idx="7283">
                  <c:v>72815.899999999994</c:v>
                </c:pt>
                <c:pt idx="7284">
                  <c:v>72825.909999999989</c:v>
                </c:pt>
                <c:pt idx="7285">
                  <c:v>72835.899999999994</c:v>
                </c:pt>
                <c:pt idx="7286">
                  <c:v>72845.899999999994</c:v>
                </c:pt>
                <c:pt idx="7287">
                  <c:v>72855.899999999994</c:v>
                </c:pt>
                <c:pt idx="7288">
                  <c:v>72865.89</c:v>
                </c:pt>
                <c:pt idx="7289">
                  <c:v>72875.899999999994</c:v>
                </c:pt>
                <c:pt idx="7290">
                  <c:v>72885.89</c:v>
                </c:pt>
                <c:pt idx="7291">
                  <c:v>72895.89</c:v>
                </c:pt>
                <c:pt idx="7292">
                  <c:v>72905.89</c:v>
                </c:pt>
                <c:pt idx="7293">
                  <c:v>72915.89</c:v>
                </c:pt>
                <c:pt idx="7294">
                  <c:v>72925.89</c:v>
                </c:pt>
                <c:pt idx="7295">
                  <c:v>72935.89</c:v>
                </c:pt>
                <c:pt idx="7296">
                  <c:v>72945.88</c:v>
                </c:pt>
                <c:pt idx="7297">
                  <c:v>72955.88</c:v>
                </c:pt>
                <c:pt idx="7298">
                  <c:v>72965.88</c:v>
                </c:pt>
                <c:pt idx="7299">
                  <c:v>72975.88</c:v>
                </c:pt>
                <c:pt idx="7300">
                  <c:v>72985.88</c:v>
                </c:pt>
                <c:pt idx="7301">
                  <c:v>72995.87</c:v>
                </c:pt>
                <c:pt idx="7302">
                  <c:v>73005.87</c:v>
                </c:pt>
                <c:pt idx="7303">
                  <c:v>73015.87</c:v>
                </c:pt>
                <c:pt idx="7304">
                  <c:v>73025.87</c:v>
                </c:pt>
                <c:pt idx="7305">
                  <c:v>73035.87</c:v>
                </c:pt>
                <c:pt idx="7306">
                  <c:v>73045.86</c:v>
                </c:pt>
                <c:pt idx="7307">
                  <c:v>73055.850000000006</c:v>
                </c:pt>
                <c:pt idx="7308">
                  <c:v>73065.86</c:v>
                </c:pt>
                <c:pt idx="7309">
                  <c:v>73075.850000000006</c:v>
                </c:pt>
                <c:pt idx="7310">
                  <c:v>73085.850000000006</c:v>
                </c:pt>
                <c:pt idx="7311">
                  <c:v>73095.850000000006</c:v>
                </c:pt>
                <c:pt idx="7312">
                  <c:v>73105.84</c:v>
                </c:pt>
                <c:pt idx="7313">
                  <c:v>73115.850000000006</c:v>
                </c:pt>
                <c:pt idx="7314">
                  <c:v>73125.84</c:v>
                </c:pt>
                <c:pt idx="7315">
                  <c:v>73135.839999999997</c:v>
                </c:pt>
                <c:pt idx="7316">
                  <c:v>73145.84</c:v>
                </c:pt>
                <c:pt idx="7317">
                  <c:v>73155.839999999997</c:v>
                </c:pt>
                <c:pt idx="7318">
                  <c:v>73165.84</c:v>
                </c:pt>
                <c:pt idx="7319">
                  <c:v>73175.839999999997</c:v>
                </c:pt>
                <c:pt idx="7320">
                  <c:v>73185.84</c:v>
                </c:pt>
                <c:pt idx="7321">
                  <c:v>73195.83</c:v>
                </c:pt>
                <c:pt idx="7322">
                  <c:v>73205.84</c:v>
                </c:pt>
                <c:pt idx="7323">
                  <c:v>73215.83</c:v>
                </c:pt>
                <c:pt idx="7324">
                  <c:v>73225.83</c:v>
                </c:pt>
                <c:pt idx="7325">
                  <c:v>73235.820000000007</c:v>
                </c:pt>
                <c:pt idx="7326">
                  <c:v>73245.820000000007</c:v>
                </c:pt>
                <c:pt idx="7327">
                  <c:v>73255.820000000007</c:v>
                </c:pt>
                <c:pt idx="7328">
                  <c:v>73265.820000000007</c:v>
                </c:pt>
                <c:pt idx="7329">
                  <c:v>73275.820000000007</c:v>
                </c:pt>
                <c:pt idx="7330">
                  <c:v>73285.81</c:v>
                </c:pt>
                <c:pt idx="7331">
                  <c:v>73295.81</c:v>
                </c:pt>
                <c:pt idx="7332">
                  <c:v>73305.81</c:v>
                </c:pt>
                <c:pt idx="7333">
                  <c:v>73315.81</c:v>
                </c:pt>
                <c:pt idx="7334">
                  <c:v>73325.8</c:v>
                </c:pt>
                <c:pt idx="7335">
                  <c:v>73335.8</c:v>
                </c:pt>
                <c:pt idx="7336">
                  <c:v>73345.8</c:v>
                </c:pt>
                <c:pt idx="7337">
                  <c:v>73355.8</c:v>
                </c:pt>
                <c:pt idx="7338">
                  <c:v>73365.8</c:v>
                </c:pt>
                <c:pt idx="7339">
                  <c:v>73375.8</c:v>
                </c:pt>
                <c:pt idx="7340">
                  <c:v>73385.8</c:v>
                </c:pt>
                <c:pt idx="7341">
                  <c:v>73395.8</c:v>
                </c:pt>
                <c:pt idx="7342">
                  <c:v>73405.8</c:v>
                </c:pt>
                <c:pt idx="7343">
                  <c:v>73415.8</c:v>
                </c:pt>
                <c:pt idx="7344">
                  <c:v>73425.789999999994</c:v>
                </c:pt>
                <c:pt idx="7345">
                  <c:v>73435.789999999994</c:v>
                </c:pt>
                <c:pt idx="7346">
                  <c:v>73445.789999999994</c:v>
                </c:pt>
                <c:pt idx="7347">
                  <c:v>73455.789999999994</c:v>
                </c:pt>
                <c:pt idx="7348">
                  <c:v>73465.78</c:v>
                </c:pt>
                <c:pt idx="7349">
                  <c:v>73475.78</c:v>
                </c:pt>
                <c:pt idx="7350">
                  <c:v>73485.77</c:v>
                </c:pt>
                <c:pt idx="7351">
                  <c:v>73495.78</c:v>
                </c:pt>
                <c:pt idx="7352">
                  <c:v>73505.77</c:v>
                </c:pt>
                <c:pt idx="7353">
                  <c:v>73515.77</c:v>
                </c:pt>
                <c:pt idx="7354">
                  <c:v>73525.77</c:v>
                </c:pt>
                <c:pt idx="7355">
                  <c:v>73535.77</c:v>
                </c:pt>
                <c:pt idx="7356">
                  <c:v>73545.77</c:v>
                </c:pt>
                <c:pt idx="7357">
                  <c:v>73555.77</c:v>
                </c:pt>
                <c:pt idx="7358">
                  <c:v>73565.77</c:v>
                </c:pt>
                <c:pt idx="7359">
                  <c:v>73575.759999999995</c:v>
                </c:pt>
                <c:pt idx="7360">
                  <c:v>73585.77</c:v>
                </c:pt>
                <c:pt idx="7361">
                  <c:v>73595.759999999995</c:v>
                </c:pt>
                <c:pt idx="7362">
                  <c:v>73605.759999999995</c:v>
                </c:pt>
                <c:pt idx="7363">
                  <c:v>73615.759999999995</c:v>
                </c:pt>
                <c:pt idx="7364">
                  <c:v>73625.75</c:v>
                </c:pt>
                <c:pt idx="7365">
                  <c:v>73635.759999999995</c:v>
                </c:pt>
                <c:pt idx="7366">
                  <c:v>73645.75</c:v>
                </c:pt>
                <c:pt idx="7367">
                  <c:v>73655.75</c:v>
                </c:pt>
                <c:pt idx="7368">
                  <c:v>73665.740000000005</c:v>
                </c:pt>
                <c:pt idx="7369">
                  <c:v>73675.740000000005</c:v>
                </c:pt>
                <c:pt idx="7370">
                  <c:v>73685.740000000005</c:v>
                </c:pt>
                <c:pt idx="7371">
                  <c:v>73695.740000000005</c:v>
                </c:pt>
                <c:pt idx="7372">
                  <c:v>73705.740000000005</c:v>
                </c:pt>
                <c:pt idx="7373">
                  <c:v>73715.73</c:v>
                </c:pt>
                <c:pt idx="7374">
                  <c:v>73725.73</c:v>
                </c:pt>
                <c:pt idx="7375">
                  <c:v>73735.73</c:v>
                </c:pt>
                <c:pt idx="7376">
                  <c:v>73745.73</c:v>
                </c:pt>
                <c:pt idx="7377">
                  <c:v>73755.73</c:v>
                </c:pt>
                <c:pt idx="7378">
                  <c:v>73765.73</c:v>
                </c:pt>
                <c:pt idx="7379">
                  <c:v>73775.73</c:v>
                </c:pt>
                <c:pt idx="7380">
                  <c:v>73785.73</c:v>
                </c:pt>
                <c:pt idx="7381">
                  <c:v>73795.73</c:v>
                </c:pt>
                <c:pt idx="7382">
                  <c:v>73805.72</c:v>
                </c:pt>
                <c:pt idx="7383">
                  <c:v>73815.710000000006</c:v>
                </c:pt>
                <c:pt idx="7384">
                  <c:v>73825.72</c:v>
                </c:pt>
                <c:pt idx="7385">
                  <c:v>73835.710000000006</c:v>
                </c:pt>
                <c:pt idx="7386">
                  <c:v>73845.710000000006</c:v>
                </c:pt>
                <c:pt idx="7387">
                  <c:v>73855.710000000006</c:v>
                </c:pt>
                <c:pt idx="7388">
                  <c:v>73865.7</c:v>
                </c:pt>
                <c:pt idx="7389">
                  <c:v>73875.710000000006</c:v>
                </c:pt>
                <c:pt idx="7390">
                  <c:v>73885.710000000006</c:v>
                </c:pt>
                <c:pt idx="7391">
                  <c:v>73895.710000000006</c:v>
                </c:pt>
                <c:pt idx="7392">
                  <c:v>73905.7</c:v>
                </c:pt>
                <c:pt idx="7393">
                  <c:v>73915.7</c:v>
                </c:pt>
                <c:pt idx="7394">
                  <c:v>73925.7</c:v>
                </c:pt>
                <c:pt idx="7395">
                  <c:v>73935.7</c:v>
                </c:pt>
                <c:pt idx="7396">
                  <c:v>73945.7</c:v>
                </c:pt>
                <c:pt idx="7397">
                  <c:v>73955.69</c:v>
                </c:pt>
                <c:pt idx="7398">
                  <c:v>73965.69</c:v>
                </c:pt>
                <c:pt idx="7399">
                  <c:v>73975.69</c:v>
                </c:pt>
                <c:pt idx="7400">
                  <c:v>73985.69</c:v>
                </c:pt>
                <c:pt idx="7401">
                  <c:v>73995.679999999993</c:v>
                </c:pt>
                <c:pt idx="7402">
                  <c:v>74005.679999999993</c:v>
                </c:pt>
                <c:pt idx="7403">
                  <c:v>74015.679999999993</c:v>
                </c:pt>
                <c:pt idx="7404">
                  <c:v>74025.679999999993</c:v>
                </c:pt>
                <c:pt idx="7405">
                  <c:v>74035.679999999993</c:v>
                </c:pt>
                <c:pt idx="7406">
                  <c:v>74045.67</c:v>
                </c:pt>
                <c:pt idx="7407">
                  <c:v>74055.67</c:v>
                </c:pt>
                <c:pt idx="7408">
                  <c:v>74065.67</c:v>
                </c:pt>
                <c:pt idx="7409">
                  <c:v>74075.67</c:v>
                </c:pt>
                <c:pt idx="7410">
                  <c:v>74085.66</c:v>
                </c:pt>
                <c:pt idx="7411">
                  <c:v>74095.66</c:v>
                </c:pt>
                <c:pt idx="7412">
                  <c:v>74105.66</c:v>
                </c:pt>
                <c:pt idx="7413">
                  <c:v>74115.66</c:v>
                </c:pt>
                <c:pt idx="7414">
                  <c:v>74125.66</c:v>
                </c:pt>
                <c:pt idx="7415">
                  <c:v>74135.66</c:v>
                </c:pt>
                <c:pt idx="7416">
                  <c:v>74145.66</c:v>
                </c:pt>
                <c:pt idx="7417">
                  <c:v>74155.649999999994</c:v>
                </c:pt>
                <c:pt idx="7418">
                  <c:v>74165.66</c:v>
                </c:pt>
                <c:pt idx="7419">
                  <c:v>74175.649999999994</c:v>
                </c:pt>
                <c:pt idx="7420">
                  <c:v>74185.649999999994</c:v>
                </c:pt>
                <c:pt idx="7421">
                  <c:v>74195.649999999994</c:v>
                </c:pt>
                <c:pt idx="7422">
                  <c:v>74205.649999999994</c:v>
                </c:pt>
                <c:pt idx="7423">
                  <c:v>74215.649999999994</c:v>
                </c:pt>
                <c:pt idx="7424">
                  <c:v>74225.64</c:v>
                </c:pt>
                <c:pt idx="7425">
                  <c:v>74235.64</c:v>
                </c:pt>
                <c:pt idx="7426">
                  <c:v>74245.63</c:v>
                </c:pt>
                <c:pt idx="7427">
                  <c:v>74255.64</c:v>
                </c:pt>
                <c:pt idx="7428">
                  <c:v>74265.63</c:v>
                </c:pt>
                <c:pt idx="7429">
                  <c:v>74275.63</c:v>
                </c:pt>
                <c:pt idx="7430">
                  <c:v>74285.63</c:v>
                </c:pt>
                <c:pt idx="7431">
                  <c:v>74295.63</c:v>
                </c:pt>
                <c:pt idx="7432">
                  <c:v>74305.63</c:v>
                </c:pt>
                <c:pt idx="7433">
                  <c:v>74315.63</c:v>
                </c:pt>
                <c:pt idx="7434">
                  <c:v>74325.63</c:v>
                </c:pt>
                <c:pt idx="7435">
                  <c:v>74335.62</c:v>
                </c:pt>
                <c:pt idx="7436">
                  <c:v>74345.63</c:v>
                </c:pt>
                <c:pt idx="7437">
                  <c:v>74355.62</c:v>
                </c:pt>
                <c:pt idx="7438">
                  <c:v>74365.63</c:v>
                </c:pt>
                <c:pt idx="7439">
                  <c:v>74375.62</c:v>
                </c:pt>
                <c:pt idx="7440">
                  <c:v>74385.63</c:v>
                </c:pt>
                <c:pt idx="7441">
                  <c:v>74395.62</c:v>
                </c:pt>
                <c:pt idx="7442">
                  <c:v>74405.61</c:v>
                </c:pt>
                <c:pt idx="7443">
                  <c:v>74415.61</c:v>
                </c:pt>
                <c:pt idx="7444">
                  <c:v>74425.600000000006</c:v>
                </c:pt>
                <c:pt idx="7445">
                  <c:v>74435.600000000006</c:v>
                </c:pt>
                <c:pt idx="7446">
                  <c:v>74445.600000000006</c:v>
                </c:pt>
                <c:pt idx="7447">
                  <c:v>74455.600000000006</c:v>
                </c:pt>
                <c:pt idx="7448">
                  <c:v>74465.600000000006</c:v>
                </c:pt>
                <c:pt idx="7449">
                  <c:v>74475.59</c:v>
                </c:pt>
                <c:pt idx="7450">
                  <c:v>74485.59</c:v>
                </c:pt>
                <c:pt idx="7451">
                  <c:v>74495.59</c:v>
                </c:pt>
                <c:pt idx="7452">
                  <c:v>74505.59</c:v>
                </c:pt>
                <c:pt idx="7453">
                  <c:v>74515.59</c:v>
                </c:pt>
                <c:pt idx="7454">
                  <c:v>74525.59</c:v>
                </c:pt>
                <c:pt idx="7455">
                  <c:v>74535.59</c:v>
                </c:pt>
                <c:pt idx="7456">
                  <c:v>74545.59</c:v>
                </c:pt>
                <c:pt idx="7457">
                  <c:v>74555.58</c:v>
                </c:pt>
                <c:pt idx="7458">
                  <c:v>74565.58</c:v>
                </c:pt>
                <c:pt idx="7459">
                  <c:v>74575.570000000007</c:v>
                </c:pt>
                <c:pt idx="7460">
                  <c:v>74585.58</c:v>
                </c:pt>
                <c:pt idx="7461">
                  <c:v>74595.570000000007</c:v>
                </c:pt>
                <c:pt idx="7462">
                  <c:v>74605.570000000007</c:v>
                </c:pt>
                <c:pt idx="7463">
                  <c:v>74615.570000000007</c:v>
                </c:pt>
                <c:pt idx="7464">
                  <c:v>74625.56</c:v>
                </c:pt>
                <c:pt idx="7465">
                  <c:v>74635.570000000007</c:v>
                </c:pt>
                <c:pt idx="7466">
                  <c:v>74645.56</c:v>
                </c:pt>
                <c:pt idx="7467">
                  <c:v>74655.56</c:v>
                </c:pt>
                <c:pt idx="7468">
                  <c:v>74665.55</c:v>
                </c:pt>
                <c:pt idx="7469">
                  <c:v>74675.55</c:v>
                </c:pt>
                <c:pt idx="7470">
                  <c:v>74685.55</c:v>
                </c:pt>
                <c:pt idx="7471">
                  <c:v>74695.55</c:v>
                </c:pt>
                <c:pt idx="7472">
                  <c:v>74705.55</c:v>
                </c:pt>
                <c:pt idx="7473">
                  <c:v>74715.55</c:v>
                </c:pt>
                <c:pt idx="7474">
                  <c:v>74725.55</c:v>
                </c:pt>
                <c:pt idx="7475">
                  <c:v>74735.55</c:v>
                </c:pt>
                <c:pt idx="7476">
                  <c:v>74745.55</c:v>
                </c:pt>
                <c:pt idx="7477">
                  <c:v>74755.539999999994</c:v>
                </c:pt>
                <c:pt idx="7478">
                  <c:v>74765.539999999994</c:v>
                </c:pt>
                <c:pt idx="7479">
                  <c:v>74775.539999999994</c:v>
                </c:pt>
                <c:pt idx="7480">
                  <c:v>74785.539999999994</c:v>
                </c:pt>
                <c:pt idx="7481">
                  <c:v>74795.539999999994</c:v>
                </c:pt>
                <c:pt idx="7482">
                  <c:v>74805.539999999994</c:v>
                </c:pt>
                <c:pt idx="7483">
                  <c:v>74815.539999999994</c:v>
                </c:pt>
                <c:pt idx="7484">
                  <c:v>74825.53</c:v>
                </c:pt>
                <c:pt idx="7485">
                  <c:v>74835.53</c:v>
                </c:pt>
                <c:pt idx="7486">
                  <c:v>74845.52</c:v>
                </c:pt>
                <c:pt idx="7487">
                  <c:v>74855.520000000004</c:v>
                </c:pt>
                <c:pt idx="7488">
                  <c:v>74865.52</c:v>
                </c:pt>
                <c:pt idx="7489">
                  <c:v>74875.520000000004</c:v>
                </c:pt>
                <c:pt idx="7490">
                  <c:v>74885.52</c:v>
                </c:pt>
                <c:pt idx="7491">
                  <c:v>74895.520000000004</c:v>
                </c:pt>
                <c:pt idx="7492">
                  <c:v>74905.52</c:v>
                </c:pt>
                <c:pt idx="7493">
                  <c:v>74915.520000000004</c:v>
                </c:pt>
                <c:pt idx="7494">
                  <c:v>74925.52</c:v>
                </c:pt>
                <c:pt idx="7495">
                  <c:v>74935.509999999995</c:v>
                </c:pt>
                <c:pt idx="7496">
                  <c:v>74945.509999999995</c:v>
                </c:pt>
                <c:pt idx="7497">
                  <c:v>74955.509999999995</c:v>
                </c:pt>
                <c:pt idx="7498">
                  <c:v>74965.509999999995</c:v>
                </c:pt>
                <c:pt idx="7499">
                  <c:v>74975.509999999995</c:v>
                </c:pt>
                <c:pt idx="7500">
                  <c:v>74985.5</c:v>
                </c:pt>
                <c:pt idx="7501">
                  <c:v>74995.5</c:v>
                </c:pt>
                <c:pt idx="7502">
                  <c:v>75005.490000000005</c:v>
                </c:pt>
                <c:pt idx="7503">
                  <c:v>75015.5</c:v>
                </c:pt>
                <c:pt idx="7504">
                  <c:v>75025.490000000005</c:v>
                </c:pt>
                <c:pt idx="7505">
                  <c:v>75035.490000000005</c:v>
                </c:pt>
                <c:pt idx="7506">
                  <c:v>75045.490000000005</c:v>
                </c:pt>
                <c:pt idx="7507">
                  <c:v>75055.48</c:v>
                </c:pt>
                <c:pt idx="7508">
                  <c:v>75065.490000000005</c:v>
                </c:pt>
                <c:pt idx="7509">
                  <c:v>75075.48</c:v>
                </c:pt>
                <c:pt idx="7510">
                  <c:v>75085.48</c:v>
                </c:pt>
                <c:pt idx="7511">
                  <c:v>75095.48</c:v>
                </c:pt>
                <c:pt idx="7512">
                  <c:v>75105.48</c:v>
                </c:pt>
                <c:pt idx="7513">
                  <c:v>75115.48</c:v>
                </c:pt>
                <c:pt idx="7514">
                  <c:v>75125.48</c:v>
                </c:pt>
                <c:pt idx="7515">
                  <c:v>75135.48</c:v>
                </c:pt>
                <c:pt idx="7516">
                  <c:v>75145.47</c:v>
                </c:pt>
                <c:pt idx="7517">
                  <c:v>75155.460000000006</c:v>
                </c:pt>
                <c:pt idx="7518">
                  <c:v>75165.47</c:v>
                </c:pt>
                <c:pt idx="7519">
                  <c:v>75175.460000000006</c:v>
                </c:pt>
                <c:pt idx="7520">
                  <c:v>75185.460000000006</c:v>
                </c:pt>
                <c:pt idx="7521">
                  <c:v>75195.460000000006</c:v>
                </c:pt>
                <c:pt idx="7522">
                  <c:v>75205.460000000006</c:v>
                </c:pt>
                <c:pt idx="7523">
                  <c:v>75215.460000000006</c:v>
                </c:pt>
                <c:pt idx="7524">
                  <c:v>75225.460000000006</c:v>
                </c:pt>
                <c:pt idx="7525">
                  <c:v>75235.460000000006</c:v>
                </c:pt>
                <c:pt idx="7526">
                  <c:v>75245.460000000006</c:v>
                </c:pt>
                <c:pt idx="7527">
                  <c:v>75255.45</c:v>
                </c:pt>
                <c:pt idx="7528">
                  <c:v>75265.45</c:v>
                </c:pt>
                <c:pt idx="7529">
                  <c:v>75275.45</c:v>
                </c:pt>
                <c:pt idx="7530">
                  <c:v>75285.45</c:v>
                </c:pt>
                <c:pt idx="7531">
                  <c:v>75295.439999999988</c:v>
                </c:pt>
                <c:pt idx="7532">
                  <c:v>75305.45</c:v>
                </c:pt>
                <c:pt idx="7533">
                  <c:v>75315.439999999988</c:v>
                </c:pt>
                <c:pt idx="7534">
                  <c:v>75325.439999999988</c:v>
                </c:pt>
                <c:pt idx="7535">
                  <c:v>75335.429999999993</c:v>
                </c:pt>
                <c:pt idx="7536">
                  <c:v>75345.439999999988</c:v>
                </c:pt>
                <c:pt idx="7537">
                  <c:v>75355.429999999993</c:v>
                </c:pt>
                <c:pt idx="7538">
                  <c:v>75365.429999999993</c:v>
                </c:pt>
                <c:pt idx="7539">
                  <c:v>75375.429999999993</c:v>
                </c:pt>
                <c:pt idx="7540">
                  <c:v>75385.42</c:v>
                </c:pt>
                <c:pt idx="7541">
                  <c:v>75395.429999999993</c:v>
                </c:pt>
                <c:pt idx="7542">
                  <c:v>75405.42</c:v>
                </c:pt>
                <c:pt idx="7543">
                  <c:v>75415.42</c:v>
                </c:pt>
                <c:pt idx="7544">
                  <c:v>75425.409999999989</c:v>
                </c:pt>
                <c:pt idx="7545">
                  <c:v>75435.409999999989</c:v>
                </c:pt>
                <c:pt idx="7546">
                  <c:v>75445.409999999989</c:v>
                </c:pt>
                <c:pt idx="7547">
                  <c:v>75455.409999999989</c:v>
                </c:pt>
                <c:pt idx="7548">
                  <c:v>75465.409999999989</c:v>
                </c:pt>
                <c:pt idx="7549">
                  <c:v>75475.409999999989</c:v>
                </c:pt>
                <c:pt idx="7550">
                  <c:v>75485.409999999989</c:v>
                </c:pt>
                <c:pt idx="7551">
                  <c:v>75495.409999999989</c:v>
                </c:pt>
                <c:pt idx="7552">
                  <c:v>75505.409999999989</c:v>
                </c:pt>
                <c:pt idx="7553">
                  <c:v>75515.399999999994</c:v>
                </c:pt>
                <c:pt idx="7554">
                  <c:v>75525.399999999994</c:v>
                </c:pt>
                <c:pt idx="7555">
                  <c:v>75535.399999999994</c:v>
                </c:pt>
                <c:pt idx="7556">
                  <c:v>75545.399999999994</c:v>
                </c:pt>
                <c:pt idx="7557">
                  <c:v>75555.399999999994</c:v>
                </c:pt>
                <c:pt idx="7558">
                  <c:v>75565.39</c:v>
                </c:pt>
                <c:pt idx="7559">
                  <c:v>75575.39</c:v>
                </c:pt>
                <c:pt idx="7560">
                  <c:v>75585.39</c:v>
                </c:pt>
                <c:pt idx="7561">
                  <c:v>75595.39</c:v>
                </c:pt>
                <c:pt idx="7562">
                  <c:v>75605.38</c:v>
                </c:pt>
                <c:pt idx="7563">
                  <c:v>75615.38</c:v>
                </c:pt>
                <c:pt idx="7564">
                  <c:v>75625.38</c:v>
                </c:pt>
                <c:pt idx="7565">
                  <c:v>75635.38</c:v>
                </c:pt>
                <c:pt idx="7566">
                  <c:v>75645.38</c:v>
                </c:pt>
                <c:pt idx="7567">
                  <c:v>75655.38</c:v>
                </c:pt>
                <c:pt idx="7568">
                  <c:v>75665.38</c:v>
                </c:pt>
                <c:pt idx="7569">
                  <c:v>75675.37</c:v>
                </c:pt>
                <c:pt idx="7570">
                  <c:v>75685.38</c:v>
                </c:pt>
                <c:pt idx="7571">
                  <c:v>75695.37</c:v>
                </c:pt>
                <c:pt idx="7572">
                  <c:v>75705.37</c:v>
                </c:pt>
                <c:pt idx="7573">
                  <c:v>75715.37</c:v>
                </c:pt>
                <c:pt idx="7574">
                  <c:v>75725.37</c:v>
                </c:pt>
                <c:pt idx="7575">
                  <c:v>75735.37</c:v>
                </c:pt>
                <c:pt idx="7576">
                  <c:v>75745.36</c:v>
                </c:pt>
                <c:pt idx="7577">
                  <c:v>75755.360000000001</c:v>
                </c:pt>
                <c:pt idx="7578">
                  <c:v>75765.350000000006</c:v>
                </c:pt>
                <c:pt idx="7579">
                  <c:v>75775.360000000001</c:v>
                </c:pt>
                <c:pt idx="7580">
                  <c:v>75785.350000000006</c:v>
                </c:pt>
                <c:pt idx="7581">
                  <c:v>75795.350000000006</c:v>
                </c:pt>
                <c:pt idx="7582">
                  <c:v>75805.350000000006</c:v>
                </c:pt>
                <c:pt idx="7583">
                  <c:v>75815.34</c:v>
                </c:pt>
                <c:pt idx="7584">
                  <c:v>75825.350000000006</c:v>
                </c:pt>
                <c:pt idx="7585">
                  <c:v>75835.34</c:v>
                </c:pt>
                <c:pt idx="7586">
                  <c:v>75845.34</c:v>
                </c:pt>
                <c:pt idx="7587">
                  <c:v>75855.34</c:v>
                </c:pt>
                <c:pt idx="7588">
                  <c:v>75865.34</c:v>
                </c:pt>
                <c:pt idx="7589">
                  <c:v>75875.34</c:v>
                </c:pt>
                <c:pt idx="7590">
                  <c:v>75885.34</c:v>
                </c:pt>
                <c:pt idx="7591">
                  <c:v>75895.34</c:v>
                </c:pt>
                <c:pt idx="7592">
                  <c:v>75905.33</c:v>
                </c:pt>
                <c:pt idx="7593">
                  <c:v>75915.320000000007</c:v>
                </c:pt>
                <c:pt idx="7594">
                  <c:v>75925.33</c:v>
                </c:pt>
                <c:pt idx="7595">
                  <c:v>75935.320000000007</c:v>
                </c:pt>
                <c:pt idx="7596">
                  <c:v>75945.320000000007</c:v>
                </c:pt>
                <c:pt idx="7597">
                  <c:v>75955.320000000007</c:v>
                </c:pt>
                <c:pt idx="7598">
                  <c:v>75965.320000000007</c:v>
                </c:pt>
                <c:pt idx="7599">
                  <c:v>75975.320000000007</c:v>
                </c:pt>
                <c:pt idx="7600">
                  <c:v>75985.31</c:v>
                </c:pt>
                <c:pt idx="7601">
                  <c:v>75995.31</c:v>
                </c:pt>
                <c:pt idx="7602">
                  <c:v>76005.3</c:v>
                </c:pt>
                <c:pt idx="7603">
                  <c:v>76015.31</c:v>
                </c:pt>
                <c:pt idx="7604">
                  <c:v>76025.3</c:v>
                </c:pt>
                <c:pt idx="7605">
                  <c:v>76035.3</c:v>
                </c:pt>
                <c:pt idx="7606">
                  <c:v>76045.3</c:v>
                </c:pt>
                <c:pt idx="7607">
                  <c:v>76055.3</c:v>
                </c:pt>
                <c:pt idx="7608">
                  <c:v>76065.3</c:v>
                </c:pt>
                <c:pt idx="7609">
                  <c:v>76075.3</c:v>
                </c:pt>
                <c:pt idx="7610">
                  <c:v>76085.3</c:v>
                </c:pt>
                <c:pt idx="7611">
                  <c:v>76095.289999999994</c:v>
                </c:pt>
                <c:pt idx="7612">
                  <c:v>76105.289999999994</c:v>
                </c:pt>
                <c:pt idx="7613">
                  <c:v>76115.289999999994</c:v>
                </c:pt>
                <c:pt idx="7614">
                  <c:v>76125.289999999994</c:v>
                </c:pt>
                <c:pt idx="7615">
                  <c:v>76135.289999999994</c:v>
                </c:pt>
                <c:pt idx="7616">
                  <c:v>76145.279999999999</c:v>
                </c:pt>
                <c:pt idx="7617">
                  <c:v>76155.28</c:v>
                </c:pt>
                <c:pt idx="7618">
                  <c:v>76165.279999999999</c:v>
                </c:pt>
                <c:pt idx="7619">
                  <c:v>76175.28</c:v>
                </c:pt>
                <c:pt idx="7620">
                  <c:v>76185.27</c:v>
                </c:pt>
                <c:pt idx="7621">
                  <c:v>76195.289999999994</c:v>
                </c:pt>
                <c:pt idx="7622">
                  <c:v>76205.279999999999</c:v>
                </c:pt>
                <c:pt idx="7623">
                  <c:v>76215.28</c:v>
                </c:pt>
                <c:pt idx="7624">
                  <c:v>76225.27</c:v>
                </c:pt>
                <c:pt idx="7625">
                  <c:v>76235.27</c:v>
                </c:pt>
                <c:pt idx="7626">
                  <c:v>76245.27</c:v>
                </c:pt>
                <c:pt idx="7627">
                  <c:v>76255.27</c:v>
                </c:pt>
                <c:pt idx="7628">
                  <c:v>76265.27</c:v>
                </c:pt>
                <c:pt idx="7629">
                  <c:v>76275.259999999995</c:v>
                </c:pt>
                <c:pt idx="7630">
                  <c:v>76285.259999999995</c:v>
                </c:pt>
                <c:pt idx="7631">
                  <c:v>76295.259999999995</c:v>
                </c:pt>
                <c:pt idx="7632">
                  <c:v>76305.259999999995</c:v>
                </c:pt>
                <c:pt idx="7633">
                  <c:v>76315.259999999995</c:v>
                </c:pt>
                <c:pt idx="7634">
                  <c:v>76325.25</c:v>
                </c:pt>
                <c:pt idx="7635">
                  <c:v>76335.25</c:v>
                </c:pt>
                <c:pt idx="7636">
                  <c:v>76345.240000000005</c:v>
                </c:pt>
                <c:pt idx="7637">
                  <c:v>76355.25</c:v>
                </c:pt>
                <c:pt idx="7638">
                  <c:v>76365.240000000005</c:v>
                </c:pt>
                <c:pt idx="7639">
                  <c:v>76375.240000000005</c:v>
                </c:pt>
                <c:pt idx="7640">
                  <c:v>76385.240000000005</c:v>
                </c:pt>
                <c:pt idx="7641">
                  <c:v>76395.23</c:v>
                </c:pt>
                <c:pt idx="7642">
                  <c:v>76405.240000000005</c:v>
                </c:pt>
                <c:pt idx="7643">
                  <c:v>76415.23</c:v>
                </c:pt>
                <c:pt idx="7644">
                  <c:v>76425.23</c:v>
                </c:pt>
                <c:pt idx="7645">
                  <c:v>76435.23</c:v>
                </c:pt>
                <c:pt idx="7646">
                  <c:v>76445.23</c:v>
                </c:pt>
                <c:pt idx="7647">
                  <c:v>76455.23</c:v>
                </c:pt>
                <c:pt idx="7648">
                  <c:v>76465.23</c:v>
                </c:pt>
                <c:pt idx="7649">
                  <c:v>76475.23</c:v>
                </c:pt>
                <c:pt idx="7650">
                  <c:v>76485.22</c:v>
                </c:pt>
                <c:pt idx="7651">
                  <c:v>76495.23</c:v>
                </c:pt>
                <c:pt idx="7652">
                  <c:v>76505.22</c:v>
                </c:pt>
                <c:pt idx="7653">
                  <c:v>76515.22</c:v>
                </c:pt>
                <c:pt idx="7654">
                  <c:v>76525.210000000006</c:v>
                </c:pt>
                <c:pt idx="7655">
                  <c:v>76535.210000000006</c:v>
                </c:pt>
                <c:pt idx="7656">
                  <c:v>76545.210000000006</c:v>
                </c:pt>
                <c:pt idx="7657">
                  <c:v>76555.210000000006</c:v>
                </c:pt>
                <c:pt idx="7658">
                  <c:v>76565.210000000006</c:v>
                </c:pt>
                <c:pt idx="7659">
                  <c:v>76575.199999999997</c:v>
                </c:pt>
                <c:pt idx="7660">
                  <c:v>76585.2</c:v>
                </c:pt>
                <c:pt idx="7661">
                  <c:v>76595.199999999997</c:v>
                </c:pt>
                <c:pt idx="7662">
                  <c:v>76605.2</c:v>
                </c:pt>
                <c:pt idx="7663">
                  <c:v>76615.199999999997</c:v>
                </c:pt>
                <c:pt idx="7664">
                  <c:v>76625.2</c:v>
                </c:pt>
                <c:pt idx="7665">
                  <c:v>76635.199999999997</c:v>
                </c:pt>
                <c:pt idx="7666">
                  <c:v>76645.2</c:v>
                </c:pt>
                <c:pt idx="7667">
                  <c:v>76655.199999999997</c:v>
                </c:pt>
                <c:pt idx="7668">
                  <c:v>76665.19</c:v>
                </c:pt>
                <c:pt idx="7669">
                  <c:v>76675.179999999993</c:v>
                </c:pt>
                <c:pt idx="7670">
                  <c:v>76685.19</c:v>
                </c:pt>
                <c:pt idx="7671">
                  <c:v>76695.179999999993</c:v>
                </c:pt>
                <c:pt idx="7672">
                  <c:v>76705.179999999993</c:v>
                </c:pt>
                <c:pt idx="7673">
                  <c:v>76715.179999999993</c:v>
                </c:pt>
                <c:pt idx="7674">
                  <c:v>76725.17</c:v>
                </c:pt>
                <c:pt idx="7675">
                  <c:v>76735.179999999993</c:v>
                </c:pt>
                <c:pt idx="7676">
                  <c:v>76745.17</c:v>
                </c:pt>
                <c:pt idx="7677">
                  <c:v>76755.17</c:v>
                </c:pt>
                <c:pt idx="7678">
                  <c:v>76765.16</c:v>
                </c:pt>
                <c:pt idx="7679">
                  <c:v>76775.16</c:v>
                </c:pt>
                <c:pt idx="7680">
                  <c:v>76785.16</c:v>
                </c:pt>
                <c:pt idx="7681">
                  <c:v>76795.16</c:v>
                </c:pt>
                <c:pt idx="7682">
                  <c:v>76805.16</c:v>
                </c:pt>
                <c:pt idx="7683">
                  <c:v>76815.16</c:v>
                </c:pt>
                <c:pt idx="7684">
                  <c:v>76825.16</c:v>
                </c:pt>
                <c:pt idx="7685">
                  <c:v>76835.16</c:v>
                </c:pt>
                <c:pt idx="7686">
                  <c:v>76845.16</c:v>
                </c:pt>
                <c:pt idx="7687">
                  <c:v>76855.149999999994</c:v>
                </c:pt>
                <c:pt idx="7688">
                  <c:v>76865.149999999994</c:v>
                </c:pt>
                <c:pt idx="7689">
                  <c:v>76875.149999999994</c:v>
                </c:pt>
                <c:pt idx="7690">
                  <c:v>76885.149999999994</c:v>
                </c:pt>
                <c:pt idx="7691">
                  <c:v>76895.149999999994</c:v>
                </c:pt>
                <c:pt idx="7692">
                  <c:v>76905.14</c:v>
                </c:pt>
                <c:pt idx="7693">
                  <c:v>76915.14</c:v>
                </c:pt>
                <c:pt idx="7694">
                  <c:v>76925.14</c:v>
                </c:pt>
                <c:pt idx="7695">
                  <c:v>76935.14</c:v>
                </c:pt>
                <c:pt idx="7696">
                  <c:v>76945.13</c:v>
                </c:pt>
                <c:pt idx="7697">
                  <c:v>76955.13</c:v>
                </c:pt>
                <c:pt idx="7698">
                  <c:v>76965.13</c:v>
                </c:pt>
                <c:pt idx="7699">
                  <c:v>76975.13</c:v>
                </c:pt>
                <c:pt idx="7700">
                  <c:v>76985.13</c:v>
                </c:pt>
                <c:pt idx="7701">
                  <c:v>76995.13</c:v>
                </c:pt>
                <c:pt idx="7702">
                  <c:v>77005.13</c:v>
                </c:pt>
                <c:pt idx="7703">
                  <c:v>77015.12</c:v>
                </c:pt>
                <c:pt idx="7704">
                  <c:v>77025.13</c:v>
                </c:pt>
                <c:pt idx="7705">
                  <c:v>77035.12</c:v>
                </c:pt>
                <c:pt idx="7706">
                  <c:v>77045.119999999995</c:v>
                </c:pt>
                <c:pt idx="7707">
                  <c:v>77055.12</c:v>
                </c:pt>
                <c:pt idx="7708">
                  <c:v>77065.11</c:v>
                </c:pt>
                <c:pt idx="7709">
                  <c:v>77075.12</c:v>
                </c:pt>
                <c:pt idx="7710">
                  <c:v>77085.11</c:v>
                </c:pt>
                <c:pt idx="7711">
                  <c:v>77095.11</c:v>
                </c:pt>
                <c:pt idx="7712">
                  <c:v>77105.11</c:v>
                </c:pt>
                <c:pt idx="7713">
                  <c:v>77115.12</c:v>
                </c:pt>
                <c:pt idx="7714">
                  <c:v>77125.11</c:v>
                </c:pt>
                <c:pt idx="7715">
                  <c:v>77135.11</c:v>
                </c:pt>
                <c:pt idx="7716">
                  <c:v>77145.100000000006</c:v>
                </c:pt>
                <c:pt idx="7717">
                  <c:v>77155.09</c:v>
                </c:pt>
                <c:pt idx="7718">
                  <c:v>77165.100000000006</c:v>
                </c:pt>
                <c:pt idx="7719">
                  <c:v>77175.09</c:v>
                </c:pt>
                <c:pt idx="7720">
                  <c:v>77185.09</c:v>
                </c:pt>
                <c:pt idx="7721">
                  <c:v>77195.09</c:v>
                </c:pt>
                <c:pt idx="7722">
                  <c:v>77205.09</c:v>
                </c:pt>
                <c:pt idx="7723">
                  <c:v>77215.09</c:v>
                </c:pt>
                <c:pt idx="7724">
                  <c:v>77225.09</c:v>
                </c:pt>
                <c:pt idx="7725">
                  <c:v>77235.09</c:v>
                </c:pt>
                <c:pt idx="7726">
                  <c:v>77245.08</c:v>
                </c:pt>
                <c:pt idx="7727">
                  <c:v>77255.08</c:v>
                </c:pt>
                <c:pt idx="7728">
                  <c:v>77265.08</c:v>
                </c:pt>
                <c:pt idx="7729">
                  <c:v>77275.08</c:v>
                </c:pt>
                <c:pt idx="7730">
                  <c:v>77285.070000000007</c:v>
                </c:pt>
                <c:pt idx="7731">
                  <c:v>77295.070000000007</c:v>
                </c:pt>
                <c:pt idx="7732">
                  <c:v>77305.070000000007</c:v>
                </c:pt>
                <c:pt idx="7733">
                  <c:v>77315.070000000007</c:v>
                </c:pt>
                <c:pt idx="7734">
                  <c:v>77325.070000000007</c:v>
                </c:pt>
                <c:pt idx="7735">
                  <c:v>77335.06</c:v>
                </c:pt>
                <c:pt idx="7736">
                  <c:v>77345.05</c:v>
                </c:pt>
                <c:pt idx="7737">
                  <c:v>77355.06</c:v>
                </c:pt>
                <c:pt idx="7738">
                  <c:v>77365.05</c:v>
                </c:pt>
                <c:pt idx="7739">
                  <c:v>77375.05</c:v>
                </c:pt>
                <c:pt idx="7740">
                  <c:v>77385.05</c:v>
                </c:pt>
                <c:pt idx="7741">
                  <c:v>77395.05</c:v>
                </c:pt>
                <c:pt idx="7742">
                  <c:v>77405.05</c:v>
                </c:pt>
                <c:pt idx="7743">
                  <c:v>77415.05</c:v>
                </c:pt>
                <c:pt idx="7744">
                  <c:v>77425.05</c:v>
                </c:pt>
                <c:pt idx="7745">
                  <c:v>77435.039999999994</c:v>
                </c:pt>
                <c:pt idx="7746">
                  <c:v>77445.039999999994</c:v>
                </c:pt>
                <c:pt idx="7747">
                  <c:v>77455.039999999994</c:v>
                </c:pt>
                <c:pt idx="7748">
                  <c:v>77465.039999999994</c:v>
                </c:pt>
                <c:pt idx="7749">
                  <c:v>77475.039999999994</c:v>
                </c:pt>
                <c:pt idx="7750">
                  <c:v>77485.03</c:v>
                </c:pt>
                <c:pt idx="7751">
                  <c:v>77495.03</c:v>
                </c:pt>
                <c:pt idx="7752">
                  <c:v>77505.03</c:v>
                </c:pt>
                <c:pt idx="7753">
                  <c:v>77515.03</c:v>
                </c:pt>
                <c:pt idx="7754">
                  <c:v>77525.02</c:v>
                </c:pt>
                <c:pt idx="7755">
                  <c:v>77535.03</c:v>
                </c:pt>
                <c:pt idx="7756">
                  <c:v>77545.02</c:v>
                </c:pt>
                <c:pt idx="7757">
                  <c:v>77555.03</c:v>
                </c:pt>
                <c:pt idx="7758">
                  <c:v>77565.02</c:v>
                </c:pt>
                <c:pt idx="7759">
                  <c:v>77575.02</c:v>
                </c:pt>
                <c:pt idx="7760">
                  <c:v>77585.02</c:v>
                </c:pt>
                <c:pt idx="7761">
                  <c:v>77595.02</c:v>
                </c:pt>
                <c:pt idx="7762">
                  <c:v>77605.02</c:v>
                </c:pt>
                <c:pt idx="7763">
                  <c:v>77615.009999999995</c:v>
                </c:pt>
                <c:pt idx="7764">
                  <c:v>77625.009999999995</c:v>
                </c:pt>
                <c:pt idx="7765">
                  <c:v>77635.009999999995</c:v>
                </c:pt>
                <c:pt idx="7766">
                  <c:v>77645.009999999995</c:v>
                </c:pt>
                <c:pt idx="7767">
                  <c:v>77655.009999999995</c:v>
                </c:pt>
                <c:pt idx="7768">
                  <c:v>77665</c:v>
                </c:pt>
                <c:pt idx="7769">
                  <c:v>77675</c:v>
                </c:pt>
                <c:pt idx="7770">
                  <c:v>77684.990000000005</c:v>
                </c:pt>
                <c:pt idx="7771">
                  <c:v>77695</c:v>
                </c:pt>
                <c:pt idx="7772">
                  <c:v>77704.990000000005</c:v>
                </c:pt>
                <c:pt idx="7773">
                  <c:v>77714.990000000005</c:v>
                </c:pt>
                <c:pt idx="7774">
                  <c:v>77724.990000000005</c:v>
                </c:pt>
                <c:pt idx="7775">
                  <c:v>77734.98</c:v>
                </c:pt>
                <c:pt idx="7776">
                  <c:v>77744.990000000005</c:v>
                </c:pt>
                <c:pt idx="7777">
                  <c:v>77754.98</c:v>
                </c:pt>
                <c:pt idx="7778">
                  <c:v>77764.98</c:v>
                </c:pt>
                <c:pt idx="7779">
                  <c:v>77774.98</c:v>
                </c:pt>
                <c:pt idx="7780">
                  <c:v>77784.98</c:v>
                </c:pt>
                <c:pt idx="7781">
                  <c:v>77794.98</c:v>
                </c:pt>
                <c:pt idx="7782">
                  <c:v>77804.98</c:v>
                </c:pt>
                <c:pt idx="7783">
                  <c:v>77814.98</c:v>
                </c:pt>
                <c:pt idx="7784">
                  <c:v>77824.97</c:v>
                </c:pt>
                <c:pt idx="7785">
                  <c:v>77834.97</c:v>
                </c:pt>
                <c:pt idx="7786">
                  <c:v>77844.97</c:v>
                </c:pt>
                <c:pt idx="7787">
                  <c:v>77854.97</c:v>
                </c:pt>
                <c:pt idx="7788">
                  <c:v>77864.960000000006</c:v>
                </c:pt>
                <c:pt idx="7789">
                  <c:v>77874.960000000006</c:v>
                </c:pt>
                <c:pt idx="7790">
                  <c:v>77884.960000000006</c:v>
                </c:pt>
                <c:pt idx="7791">
                  <c:v>77894.960000000006</c:v>
                </c:pt>
                <c:pt idx="7792">
                  <c:v>77904.960000000006</c:v>
                </c:pt>
                <c:pt idx="7793">
                  <c:v>77914.95</c:v>
                </c:pt>
                <c:pt idx="7794">
                  <c:v>77924.95</c:v>
                </c:pt>
                <c:pt idx="7795">
                  <c:v>77934.95</c:v>
                </c:pt>
                <c:pt idx="7796">
                  <c:v>77944.95</c:v>
                </c:pt>
                <c:pt idx="7797">
                  <c:v>77954.95</c:v>
                </c:pt>
                <c:pt idx="7798">
                  <c:v>77964.95</c:v>
                </c:pt>
                <c:pt idx="7799">
                  <c:v>77974.95</c:v>
                </c:pt>
                <c:pt idx="7800">
                  <c:v>77984.95</c:v>
                </c:pt>
                <c:pt idx="7801">
                  <c:v>77994.95</c:v>
                </c:pt>
                <c:pt idx="7802">
                  <c:v>78004.939999999988</c:v>
                </c:pt>
                <c:pt idx="7803">
                  <c:v>78014.929999999993</c:v>
                </c:pt>
                <c:pt idx="7804">
                  <c:v>78024.929999999993</c:v>
                </c:pt>
                <c:pt idx="7805">
                  <c:v>78034.929999999993</c:v>
                </c:pt>
                <c:pt idx="7806">
                  <c:v>78044.929999999993</c:v>
                </c:pt>
                <c:pt idx="7807">
                  <c:v>78054.929999999993</c:v>
                </c:pt>
                <c:pt idx="7808">
                  <c:v>78064.929999999993</c:v>
                </c:pt>
                <c:pt idx="7809">
                  <c:v>78074.92</c:v>
                </c:pt>
                <c:pt idx="7810">
                  <c:v>78084.929999999993</c:v>
                </c:pt>
                <c:pt idx="7811">
                  <c:v>78094.92</c:v>
                </c:pt>
                <c:pt idx="7812">
                  <c:v>78104.909999999989</c:v>
                </c:pt>
                <c:pt idx="7813">
                  <c:v>78114.909999999989</c:v>
                </c:pt>
                <c:pt idx="7814">
                  <c:v>78124.909999999989</c:v>
                </c:pt>
                <c:pt idx="7815">
                  <c:v>78134.909999999989</c:v>
                </c:pt>
                <c:pt idx="7816">
                  <c:v>78144.909999999989</c:v>
                </c:pt>
                <c:pt idx="7817">
                  <c:v>78154.909999999989</c:v>
                </c:pt>
                <c:pt idx="7818">
                  <c:v>78164.909999999989</c:v>
                </c:pt>
                <c:pt idx="7819">
                  <c:v>78174.909999999989</c:v>
                </c:pt>
                <c:pt idx="7820">
                  <c:v>78184.909999999989</c:v>
                </c:pt>
                <c:pt idx="7821">
                  <c:v>78194.899999999994</c:v>
                </c:pt>
                <c:pt idx="7822">
                  <c:v>78204.899999999994</c:v>
                </c:pt>
                <c:pt idx="7823">
                  <c:v>78214.899999999994</c:v>
                </c:pt>
                <c:pt idx="7824">
                  <c:v>78224.899999999994</c:v>
                </c:pt>
                <c:pt idx="7825">
                  <c:v>78234.899999999994</c:v>
                </c:pt>
                <c:pt idx="7826">
                  <c:v>78244.89</c:v>
                </c:pt>
                <c:pt idx="7827">
                  <c:v>78254.89</c:v>
                </c:pt>
                <c:pt idx="7828">
                  <c:v>78264.88</c:v>
                </c:pt>
                <c:pt idx="7829">
                  <c:v>78274.89</c:v>
                </c:pt>
                <c:pt idx="7830">
                  <c:v>78284.88</c:v>
                </c:pt>
                <c:pt idx="7831">
                  <c:v>78294.880000000005</c:v>
                </c:pt>
                <c:pt idx="7832">
                  <c:v>78304.88</c:v>
                </c:pt>
                <c:pt idx="7833">
                  <c:v>78314.880000000005</c:v>
                </c:pt>
                <c:pt idx="7834">
                  <c:v>78324.88</c:v>
                </c:pt>
                <c:pt idx="7835">
                  <c:v>78334.880000000005</c:v>
                </c:pt>
                <c:pt idx="7836">
                  <c:v>78344.88</c:v>
                </c:pt>
                <c:pt idx="7837">
                  <c:v>78354.87</c:v>
                </c:pt>
                <c:pt idx="7838">
                  <c:v>78364.87</c:v>
                </c:pt>
                <c:pt idx="7839">
                  <c:v>78374.87</c:v>
                </c:pt>
                <c:pt idx="7840">
                  <c:v>78384.87</c:v>
                </c:pt>
                <c:pt idx="7841">
                  <c:v>78394.87</c:v>
                </c:pt>
                <c:pt idx="7842">
                  <c:v>78404.86</c:v>
                </c:pt>
                <c:pt idx="7843">
                  <c:v>78414.87</c:v>
                </c:pt>
                <c:pt idx="7844">
                  <c:v>78424.86</c:v>
                </c:pt>
                <c:pt idx="7845">
                  <c:v>78434.86</c:v>
                </c:pt>
                <c:pt idx="7846">
                  <c:v>78444.86</c:v>
                </c:pt>
                <c:pt idx="7847">
                  <c:v>78454.86</c:v>
                </c:pt>
                <c:pt idx="7848">
                  <c:v>78464.86</c:v>
                </c:pt>
                <c:pt idx="7849">
                  <c:v>78474.850000000006</c:v>
                </c:pt>
                <c:pt idx="7850">
                  <c:v>78484.850000000006</c:v>
                </c:pt>
                <c:pt idx="7851">
                  <c:v>78494.84</c:v>
                </c:pt>
                <c:pt idx="7852">
                  <c:v>78504.84</c:v>
                </c:pt>
                <c:pt idx="7853">
                  <c:v>78514.84</c:v>
                </c:pt>
                <c:pt idx="7854">
                  <c:v>78524.84</c:v>
                </c:pt>
                <c:pt idx="7855">
                  <c:v>78534.84</c:v>
                </c:pt>
                <c:pt idx="7856">
                  <c:v>78544.84</c:v>
                </c:pt>
                <c:pt idx="7857">
                  <c:v>78554.84</c:v>
                </c:pt>
                <c:pt idx="7858">
                  <c:v>78564.84</c:v>
                </c:pt>
                <c:pt idx="7859">
                  <c:v>78574.84</c:v>
                </c:pt>
                <c:pt idx="7860">
                  <c:v>78584.83</c:v>
                </c:pt>
                <c:pt idx="7861">
                  <c:v>78594.83</c:v>
                </c:pt>
                <c:pt idx="7862">
                  <c:v>78604.820000000007</c:v>
                </c:pt>
                <c:pt idx="7863">
                  <c:v>78614.83</c:v>
                </c:pt>
                <c:pt idx="7864">
                  <c:v>78624.820000000007</c:v>
                </c:pt>
                <c:pt idx="7865">
                  <c:v>78634.820000000007</c:v>
                </c:pt>
                <c:pt idx="7866">
                  <c:v>78644.820000000007</c:v>
                </c:pt>
                <c:pt idx="7867">
                  <c:v>78654.81</c:v>
                </c:pt>
                <c:pt idx="7868">
                  <c:v>78664.820000000007</c:v>
                </c:pt>
                <c:pt idx="7869">
                  <c:v>78674.81</c:v>
                </c:pt>
                <c:pt idx="7870">
                  <c:v>78684.81</c:v>
                </c:pt>
                <c:pt idx="7871">
                  <c:v>78694.8</c:v>
                </c:pt>
                <c:pt idx="7872">
                  <c:v>78704.800000000003</c:v>
                </c:pt>
                <c:pt idx="7873">
                  <c:v>78714.8</c:v>
                </c:pt>
                <c:pt idx="7874">
                  <c:v>78724.800000000003</c:v>
                </c:pt>
                <c:pt idx="7875">
                  <c:v>78734.8</c:v>
                </c:pt>
                <c:pt idx="7876">
                  <c:v>78744.800000000003</c:v>
                </c:pt>
                <c:pt idx="7877">
                  <c:v>78754.8</c:v>
                </c:pt>
                <c:pt idx="7878">
                  <c:v>78764.800000000003</c:v>
                </c:pt>
                <c:pt idx="7879">
                  <c:v>78774.789999999994</c:v>
                </c:pt>
                <c:pt idx="7880">
                  <c:v>78784.789999999994</c:v>
                </c:pt>
                <c:pt idx="7881">
                  <c:v>78794.789999999994</c:v>
                </c:pt>
                <c:pt idx="7882">
                  <c:v>78804.789999999994</c:v>
                </c:pt>
                <c:pt idx="7883">
                  <c:v>78814.789999999994</c:v>
                </c:pt>
                <c:pt idx="7884">
                  <c:v>78824.78</c:v>
                </c:pt>
                <c:pt idx="7885">
                  <c:v>78834.78</c:v>
                </c:pt>
                <c:pt idx="7886">
                  <c:v>78844.77</c:v>
                </c:pt>
                <c:pt idx="7887">
                  <c:v>78854.78</c:v>
                </c:pt>
                <c:pt idx="7888">
                  <c:v>78864.77</c:v>
                </c:pt>
                <c:pt idx="7889">
                  <c:v>78874.78</c:v>
                </c:pt>
                <c:pt idx="7890">
                  <c:v>78884.77</c:v>
                </c:pt>
                <c:pt idx="7891">
                  <c:v>78894.77</c:v>
                </c:pt>
                <c:pt idx="7892">
                  <c:v>78904.77</c:v>
                </c:pt>
                <c:pt idx="7893">
                  <c:v>78914.77</c:v>
                </c:pt>
                <c:pt idx="7894">
                  <c:v>78924.77</c:v>
                </c:pt>
                <c:pt idx="7895">
                  <c:v>78934.759999999995</c:v>
                </c:pt>
                <c:pt idx="7896">
                  <c:v>78944.759999999995</c:v>
                </c:pt>
                <c:pt idx="7897">
                  <c:v>78954.759999999995</c:v>
                </c:pt>
                <c:pt idx="7898">
                  <c:v>78964.759999999995</c:v>
                </c:pt>
                <c:pt idx="7899">
                  <c:v>78974.759999999995</c:v>
                </c:pt>
                <c:pt idx="7900">
                  <c:v>78984.75</c:v>
                </c:pt>
                <c:pt idx="7901">
                  <c:v>78994.75</c:v>
                </c:pt>
                <c:pt idx="7902">
                  <c:v>79004.75</c:v>
                </c:pt>
                <c:pt idx="7903">
                  <c:v>79014.75</c:v>
                </c:pt>
                <c:pt idx="7904">
                  <c:v>79024.740000000005</c:v>
                </c:pt>
                <c:pt idx="7905">
                  <c:v>79034.740000000005</c:v>
                </c:pt>
                <c:pt idx="7906">
                  <c:v>79044.740000000005</c:v>
                </c:pt>
                <c:pt idx="7907">
                  <c:v>79054.740000000005</c:v>
                </c:pt>
                <c:pt idx="7908">
                  <c:v>79064.740000000005</c:v>
                </c:pt>
                <c:pt idx="7909">
                  <c:v>79074.73</c:v>
                </c:pt>
                <c:pt idx="7910">
                  <c:v>79084.73</c:v>
                </c:pt>
                <c:pt idx="7911">
                  <c:v>79094.73</c:v>
                </c:pt>
                <c:pt idx="7912">
                  <c:v>79104.73</c:v>
                </c:pt>
                <c:pt idx="7913">
                  <c:v>79114.73</c:v>
                </c:pt>
                <c:pt idx="7914">
                  <c:v>79124.73</c:v>
                </c:pt>
                <c:pt idx="7915">
                  <c:v>79134.73</c:v>
                </c:pt>
                <c:pt idx="7916">
                  <c:v>79144.73</c:v>
                </c:pt>
                <c:pt idx="7917">
                  <c:v>79154.73</c:v>
                </c:pt>
                <c:pt idx="7918">
                  <c:v>79164.72</c:v>
                </c:pt>
                <c:pt idx="7919">
                  <c:v>79174.720000000001</c:v>
                </c:pt>
                <c:pt idx="7920">
                  <c:v>79184.710000000006</c:v>
                </c:pt>
                <c:pt idx="7921">
                  <c:v>79194.720000000001</c:v>
                </c:pt>
                <c:pt idx="7922">
                  <c:v>79204.710000000006</c:v>
                </c:pt>
                <c:pt idx="7923">
                  <c:v>79214.710000000006</c:v>
                </c:pt>
                <c:pt idx="7924">
                  <c:v>79224.710000000006</c:v>
                </c:pt>
                <c:pt idx="7925">
                  <c:v>79234.7</c:v>
                </c:pt>
                <c:pt idx="7926">
                  <c:v>79244.710000000006</c:v>
                </c:pt>
                <c:pt idx="7927">
                  <c:v>79254.7</c:v>
                </c:pt>
                <c:pt idx="7928">
                  <c:v>79264.7</c:v>
                </c:pt>
                <c:pt idx="7929">
                  <c:v>79274.7</c:v>
                </c:pt>
                <c:pt idx="7930">
                  <c:v>79284.7</c:v>
                </c:pt>
                <c:pt idx="7931">
                  <c:v>79294.7</c:v>
                </c:pt>
                <c:pt idx="7932">
                  <c:v>79304.7</c:v>
                </c:pt>
                <c:pt idx="7933">
                  <c:v>79314.7</c:v>
                </c:pt>
                <c:pt idx="7934">
                  <c:v>79324.69</c:v>
                </c:pt>
                <c:pt idx="7935">
                  <c:v>79334.7</c:v>
                </c:pt>
                <c:pt idx="7936">
                  <c:v>79344.7</c:v>
                </c:pt>
                <c:pt idx="7937">
                  <c:v>79354.7</c:v>
                </c:pt>
                <c:pt idx="7938">
                  <c:v>79364.69</c:v>
                </c:pt>
                <c:pt idx="7939">
                  <c:v>79374.679999999993</c:v>
                </c:pt>
                <c:pt idx="7940">
                  <c:v>79384.679999999993</c:v>
                </c:pt>
                <c:pt idx="7941">
                  <c:v>79394.679999999993</c:v>
                </c:pt>
                <c:pt idx="7942">
                  <c:v>79404.679999999993</c:v>
                </c:pt>
                <c:pt idx="7943">
                  <c:v>79414.67</c:v>
                </c:pt>
                <c:pt idx="7944">
                  <c:v>79424.66</c:v>
                </c:pt>
                <c:pt idx="7945">
                  <c:v>79434.67</c:v>
                </c:pt>
                <c:pt idx="7946">
                  <c:v>79444.66</c:v>
                </c:pt>
                <c:pt idx="7947">
                  <c:v>79454.66</c:v>
                </c:pt>
                <c:pt idx="7948">
                  <c:v>79464.66</c:v>
                </c:pt>
                <c:pt idx="7949">
                  <c:v>79474.66</c:v>
                </c:pt>
                <c:pt idx="7950">
                  <c:v>79484.66</c:v>
                </c:pt>
                <c:pt idx="7951">
                  <c:v>79494.66</c:v>
                </c:pt>
                <c:pt idx="7952">
                  <c:v>79504.66</c:v>
                </c:pt>
                <c:pt idx="7953">
                  <c:v>79514.649999999994</c:v>
                </c:pt>
                <c:pt idx="7954">
                  <c:v>79524.649999999994</c:v>
                </c:pt>
                <c:pt idx="7955">
                  <c:v>79534.649999999994</c:v>
                </c:pt>
                <c:pt idx="7956">
                  <c:v>79544.649999999994</c:v>
                </c:pt>
                <c:pt idx="7957">
                  <c:v>79554.649999999994</c:v>
                </c:pt>
                <c:pt idx="7958">
                  <c:v>79564.639999999999</c:v>
                </c:pt>
                <c:pt idx="7959">
                  <c:v>79574.64</c:v>
                </c:pt>
                <c:pt idx="7960">
                  <c:v>79584.639999999999</c:v>
                </c:pt>
                <c:pt idx="7961">
                  <c:v>79594.64</c:v>
                </c:pt>
                <c:pt idx="7962">
                  <c:v>79604.63</c:v>
                </c:pt>
                <c:pt idx="7963">
                  <c:v>79614.63</c:v>
                </c:pt>
                <c:pt idx="7964">
                  <c:v>79624.63</c:v>
                </c:pt>
                <c:pt idx="7965">
                  <c:v>79634.63</c:v>
                </c:pt>
                <c:pt idx="7966">
                  <c:v>79644.63</c:v>
                </c:pt>
                <c:pt idx="7967">
                  <c:v>79654.63</c:v>
                </c:pt>
                <c:pt idx="7968">
                  <c:v>79664.63</c:v>
                </c:pt>
                <c:pt idx="7969">
                  <c:v>79674.62</c:v>
                </c:pt>
                <c:pt idx="7970">
                  <c:v>79684.63</c:v>
                </c:pt>
                <c:pt idx="7971">
                  <c:v>79694.62</c:v>
                </c:pt>
                <c:pt idx="7972">
                  <c:v>79704.62</c:v>
                </c:pt>
                <c:pt idx="7973">
                  <c:v>79714.62</c:v>
                </c:pt>
                <c:pt idx="7974">
                  <c:v>79724.62</c:v>
                </c:pt>
                <c:pt idx="7975">
                  <c:v>79734.62</c:v>
                </c:pt>
                <c:pt idx="7976">
                  <c:v>79744.61</c:v>
                </c:pt>
                <c:pt idx="7977">
                  <c:v>79754.61</c:v>
                </c:pt>
                <c:pt idx="7978">
                  <c:v>79764.600000000006</c:v>
                </c:pt>
                <c:pt idx="7979">
                  <c:v>79774.600000000006</c:v>
                </c:pt>
                <c:pt idx="7980">
                  <c:v>79784.600000000006</c:v>
                </c:pt>
                <c:pt idx="7981">
                  <c:v>79794.600000000006</c:v>
                </c:pt>
                <c:pt idx="7982">
                  <c:v>79804.600000000006</c:v>
                </c:pt>
                <c:pt idx="7983">
                  <c:v>79814.600000000006</c:v>
                </c:pt>
                <c:pt idx="7984">
                  <c:v>79824.600000000006</c:v>
                </c:pt>
                <c:pt idx="7985">
                  <c:v>79834.600000000006</c:v>
                </c:pt>
                <c:pt idx="7986">
                  <c:v>79844.600000000006</c:v>
                </c:pt>
                <c:pt idx="7987">
                  <c:v>79854.59</c:v>
                </c:pt>
                <c:pt idx="7988">
                  <c:v>79864.59</c:v>
                </c:pt>
                <c:pt idx="7989">
                  <c:v>79874.59</c:v>
                </c:pt>
                <c:pt idx="7990">
                  <c:v>79884.59</c:v>
                </c:pt>
                <c:pt idx="7991">
                  <c:v>79894.59</c:v>
                </c:pt>
                <c:pt idx="7992">
                  <c:v>79904.58</c:v>
                </c:pt>
                <c:pt idx="7993">
                  <c:v>79914.58</c:v>
                </c:pt>
                <c:pt idx="7994">
                  <c:v>79924.58</c:v>
                </c:pt>
                <c:pt idx="7995">
                  <c:v>79934.58</c:v>
                </c:pt>
                <c:pt idx="7996">
                  <c:v>79944.570000000007</c:v>
                </c:pt>
                <c:pt idx="7997">
                  <c:v>79954.570000000007</c:v>
                </c:pt>
                <c:pt idx="7998">
                  <c:v>79964.570000000007</c:v>
                </c:pt>
                <c:pt idx="7999">
                  <c:v>79974.570000000007</c:v>
                </c:pt>
                <c:pt idx="8000">
                  <c:v>79984.570000000007</c:v>
                </c:pt>
                <c:pt idx="8001">
                  <c:v>79994.559999999998</c:v>
                </c:pt>
                <c:pt idx="8002">
                  <c:v>80004.56</c:v>
                </c:pt>
                <c:pt idx="8003">
                  <c:v>80014.55</c:v>
                </c:pt>
                <c:pt idx="8004">
                  <c:v>80024.56</c:v>
                </c:pt>
                <c:pt idx="8005">
                  <c:v>80034.55</c:v>
                </c:pt>
                <c:pt idx="8006">
                  <c:v>80044.55</c:v>
                </c:pt>
                <c:pt idx="8007">
                  <c:v>80054.55</c:v>
                </c:pt>
                <c:pt idx="8008">
                  <c:v>80064.55</c:v>
                </c:pt>
                <c:pt idx="8009">
                  <c:v>80074.55</c:v>
                </c:pt>
                <c:pt idx="8010">
                  <c:v>80084.55</c:v>
                </c:pt>
                <c:pt idx="8011">
                  <c:v>80094.55</c:v>
                </c:pt>
                <c:pt idx="8012">
                  <c:v>80104.539999999994</c:v>
                </c:pt>
                <c:pt idx="8013">
                  <c:v>80114.539999999994</c:v>
                </c:pt>
                <c:pt idx="8014">
                  <c:v>80124.539999999994</c:v>
                </c:pt>
                <c:pt idx="8015">
                  <c:v>80134.539999999994</c:v>
                </c:pt>
                <c:pt idx="8016">
                  <c:v>80144.539999999994</c:v>
                </c:pt>
                <c:pt idx="8017">
                  <c:v>80154.53</c:v>
                </c:pt>
                <c:pt idx="8018">
                  <c:v>80164.52</c:v>
                </c:pt>
                <c:pt idx="8019">
                  <c:v>80174.53</c:v>
                </c:pt>
                <c:pt idx="8020">
                  <c:v>80184.52</c:v>
                </c:pt>
                <c:pt idx="8021">
                  <c:v>80194.52</c:v>
                </c:pt>
                <c:pt idx="8022">
                  <c:v>80204.52</c:v>
                </c:pt>
                <c:pt idx="8023">
                  <c:v>80214.52</c:v>
                </c:pt>
                <c:pt idx="8024">
                  <c:v>80224.52</c:v>
                </c:pt>
                <c:pt idx="8025">
                  <c:v>80234.52</c:v>
                </c:pt>
                <c:pt idx="8026">
                  <c:v>80244.52</c:v>
                </c:pt>
                <c:pt idx="8027">
                  <c:v>80254.509999999995</c:v>
                </c:pt>
                <c:pt idx="8028">
                  <c:v>80264.52</c:v>
                </c:pt>
                <c:pt idx="8029">
                  <c:v>80274.509999999995</c:v>
                </c:pt>
                <c:pt idx="8030">
                  <c:v>80284.509999999995</c:v>
                </c:pt>
                <c:pt idx="8031">
                  <c:v>80294.509999999995</c:v>
                </c:pt>
                <c:pt idx="8032">
                  <c:v>80304.509999999995</c:v>
                </c:pt>
                <c:pt idx="8033">
                  <c:v>80314.509999999995</c:v>
                </c:pt>
                <c:pt idx="8034">
                  <c:v>80324.509999999995</c:v>
                </c:pt>
                <c:pt idx="8035">
                  <c:v>80334.5</c:v>
                </c:pt>
                <c:pt idx="8036">
                  <c:v>80344.490000000005</c:v>
                </c:pt>
                <c:pt idx="8037">
                  <c:v>80354.490000000005</c:v>
                </c:pt>
                <c:pt idx="8038">
                  <c:v>80364.490000000005</c:v>
                </c:pt>
                <c:pt idx="8039">
                  <c:v>80374.490000000005</c:v>
                </c:pt>
                <c:pt idx="8040">
                  <c:v>80384.490000000005</c:v>
                </c:pt>
                <c:pt idx="8041">
                  <c:v>80394.48</c:v>
                </c:pt>
                <c:pt idx="8042">
                  <c:v>80404.479999999996</c:v>
                </c:pt>
                <c:pt idx="8043">
                  <c:v>80414.48</c:v>
                </c:pt>
                <c:pt idx="8044">
                  <c:v>80424.479999999996</c:v>
                </c:pt>
                <c:pt idx="8045">
                  <c:v>80434.48</c:v>
                </c:pt>
                <c:pt idx="8046">
                  <c:v>80444.479999999996</c:v>
                </c:pt>
                <c:pt idx="8047">
                  <c:v>80454.48</c:v>
                </c:pt>
                <c:pt idx="8048">
                  <c:v>80464.479999999996</c:v>
                </c:pt>
                <c:pt idx="8049">
                  <c:v>80474.48</c:v>
                </c:pt>
                <c:pt idx="8050">
                  <c:v>80484.47</c:v>
                </c:pt>
                <c:pt idx="8051">
                  <c:v>80494.47</c:v>
                </c:pt>
                <c:pt idx="8052">
                  <c:v>80504.460000000006</c:v>
                </c:pt>
                <c:pt idx="8053">
                  <c:v>80514.47</c:v>
                </c:pt>
                <c:pt idx="8054">
                  <c:v>80524.460000000006</c:v>
                </c:pt>
                <c:pt idx="8055">
                  <c:v>80534.460000000006</c:v>
                </c:pt>
                <c:pt idx="8056">
                  <c:v>80544.460000000006</c:v>
                </c:pt>
                <c:pt idx="8057">
                  <c:v>80554.45</c:v>
                </c:pt>
                <c:pt idx="8058">
                  <c:v>80564.460000000006</c:v>
                </c:pt>
                <c:pt idx="8059">
                  <c:v>80574.45</c:v>
                </c:pt>
                <c:pt idx="8060">
                  <c:v>80584.45</c:v>
                </c:pt>
                <c:pt idx="8061">
                  <c:v>80594.45</c:v>
                </c:pt>
                <c:pt idx="8062">
                  <c:v>80604.45</c:v>
                </c:pt>
                <c:pt idx="8063">
                  <c:v>80614.45</c:v>
                </c:pt>
                <c:pt idx="8064">
                  <c:v>80624.45</c:v>
                </c:pt>
                <c:pt idx="8065">
                  <c:v>80634.45</c:v>
                </c:pt>
                <c:pt idx="8066">
                  <c:v>80644.439999999988</c:v>
                </c:pt>
                <c:pt idx="8067">
                  <c:v>80654.439999999988</c:v>
                </c:pt>
                <c:pt idx="8068">
                  <c:v>80664.439999999988</c:v>
                </c:pt>
                <c:pt idx="8069">
                  <c:v>80674.439999999988</c:v>
                </c:pt>
                <c:pt idx="8070">
                  <c:v>80684.429999999993</c:v>
                </c:pt>
                <c:pt idx="8071">
                  <c:v>80694.429999999993</c:v>
                </c:pt>
                <c:pt idx="8072">
                  <c:v>80704.429999999993</c:v>
                </c:pt>
                <c:pt idx="8073">
                  <c:v>80714.429999999993</c:v>
                </c:pt>
                <c:pt idx="8074">
                  <c:v>80724.429999999993</c:v>
                </c:pt>
                <c:pt idx="8075">
                  <c:v>80734.42</c:v>
                </c:pt>
                <c:pt idx="8076">
                  <c:v>80744.42</c:v>
                </c:pt>
                <c:pt idx="8077">
                  <c:v>80754.42</c:v>
                </c:pt>
                <c:pt idx="8078">
                  <c:v>80764.42</c:v>
                </c:pt>
                <c:pt idx="8079">
                  <c:v>80774.42</c:v>
                </c:pt>
                <c:pt idx="8080">
                  <c:v>80784.42</c:v>
                </c:pt>
                <c:pt idx="8081">
                  <c:v>80794.409999999989</c:v>
                </c:pt>
                <c:pt idx="8082">
                  <c:v>80804.409999999989</c:v>
                </c:pt>
                <c:pt idx="8083">
                  <c:v>80814.409999999989</c:v>
                </c:pt>
                <c:pt idx="8084">
                  <c:v>80824.409999999989</c:v>
                </c:pt>
                <c:pt idx="8085">
                  <c:v>80834.409999999989</c:v>
                </c:pt>
                <c:pt idx="8086">
                  <c:v>80844.399999999994</c:v>
                </c:pt>
                <c:pt idx="8087">
                  <c:v>80854.409999999989</c:v>
                </c:pt>
                <c:pt idx="8088">
                  <c:v>80864.399999999994</c:v>
                </c:pt>
                <c:pt idx="8089">
                  <c:v>80874.399999999994</c:v>
                </c:pt>
                <c:pt idx="8090">
                  <c:v>80884.399999999994</c:v>
                </c:pt>
                <c:pt idx="8091">
                  <c:v>80894.39</c:v>
                </c:pt>
                <c:pt idx="8092">
                  <c:v>80904.399999999994</c:v>
                </c:pt>
                <c:pt idx="8093">
                  <c:v>80914.39</c:v>
                </c:pt>
                <c:pt idx="8094">
                  <c:v>80924.38</c:v>
                </c:pt>
                <c:pt idx="8095">
                  <c:v>80934.38</c:v>
                </c:pt>
                <c:pt idx="8096">
                  <c:v>80944.38</c:v>
                </c:pt>
                <c:pt idx="8097">
                  <c:v>80954.38</c:v>
                </c:pt>
                <c:pt idx="8098">
                  <c:v>80964.38</c:v>
                </c:pt>
                <c:pt idx="8099">
                  <c:v>80974.38</c:v>
                </c:pt>
                <c:pt idx="8100">
                  <c:v>80984.38</c:v>
                </c:pt>
                <c:pt idx="8101">
                  <c:v>80994.37</c:v>
                </c:pt>
                <c:pt idx="8102">
                  <c:v>81004.38</c:v>
                </c:pt>
                <c:pt idx="8103">
                  <c:v>81014.37</c:v>
                </c:pt>
                <c:pt idx="8104">
                  <c:v>81024.37</c:v>
                </c:pt>
                <c:pt idx="8105">
                  <c:v>81034.37</c:v>
                </c:pt>
                <c:pt idx="8106">
                  <c:v>81044.36</c:v>
                </c:pt>
                <c:pt idx="8107">
                  <c:v>81054.37</c:v>
                </c:pt>
                <c:pt idx="8108">
                  <c:v>81064.36</c:v>
                </c:pt>
                <c:pt idx="8109">
                  <c:v>81074.36</c:v>
                </c:pt>
                <c:pt idx="8110">
                  <c:v>81084.350000000006</c:v>
                </c:pt>
                <c:pt idx="8111">
                  <c:v>81094.350000000006</c:v>
                </c:pt>
                <c:pt idx="8112">
                  <c:v>81104.350000000006</c:v>
                </c:pt>
                <c:pt idx="8113">
                  <c:v>81114.350000000006</c:v>
                </c:pt>
                <c:pt idx="8114">
                  <c:v>81124.350000000006</c:v>
                </c:pt>
                <c:pt idx="8115">
                  <c:v>81134.34</c:v>
                </c:pt>
                <c:pt idx="8116">
                  <c:v>81144.350000000006</c:v>
                </c:pt>
                <c:pt idx="8117">
                  <c:v>81154.34</c:v>
                </c:pt>
                <c:pt idx="8118">
                  <c:v>81164.34</c:v>
                </c:pt>
                <c:pt idx="8119">
                  <c:v>81174.34</c:v>
                </c:pt>
                <c:pt idx="8120">
                  <c:v>81184.34</c:v>
                </c:pt>
                <c:pt idx="8121">
                  <c:v>81194.34</c:v>
                </c:pt>
                <c:pt idx="8122">
                  <c:v>81204.34</c:v>
                </c:pt>
                <c:pt idx="8123">
                  <c:v>81214.34</c:v>
                </c:pt>
                <c:pt idx="8124">
                  <c:v>81224.33</c:v>
                </c:pt>
                <c:pt idx="8125">
                  <c:v>81234.33</c:v>
                </c:pt>
                <c:pt idx="8126">
                  <c:v>81244.320000000007</c:v>
                </c:pt>
                <c:pt idx="8127">
                  <c:v>81254.34</c:v>
                </c:pt>
                <c:pt idx="8128">
                  <c:v>81264.33</c:v>
                </c:pt>
                <c:pt idx="8129">
                  <c:v>81274.33</c:v>
                </c:pt>
                <c:pt idx="8130">
                  <c:v>81284.320000000007</c:v>
                </c:pt>
                <c:pt idx="8131">
                  <c:v>81294.320000000007</c:v>
                </c:pt>
                <c:pt idx="8132">
                  <c:v>81304.320000000007</c:v>
                </c:pt>
                <c:pt idx="8133">
                  <c:v>81314.31</c:v>
                </c:pt>
                <c:pt idx="8134">
                  <c:v>81324.31</c:v>
                </c:pt>
                <c:pt idx="8135">
                  <c:v>81334.3</c:v>
                </c:pt>
                <c:pt idx="8136">
                  <c:v>81344.31</c:v>
                </c:pt>
                <c:pt idx="8137">
                  <c:v>81354.3</c:v>
                </c:pt>
                <c:pt idx="8138">
                  <c:v>81364.3</c:v>
                </c:pt>
                <c:pt idx="8139">
                  <c:v>81374.3</c:v>
                </c:pt>
                <c:pt idx="8140">
                  <c:v>81384.3</c:v>
                </c:pt>
                <c:pt idx="8141">
                  <c:v>81394.3</c:v>
                </c:pt>
                <c:pt idx="8142">
                  <c:v>81404.3</c:v>
                </c:pt>
                <c:pt idx="8143">
                  <c:v>81414.3</c:v>
                </c:pt>
                <c:pt idx="8144">
                  <c:v>81424.289999999994</c:v>
                </c:pt>
                <c:pt idx="8145">
                  <c:v>81434.289999999994</c:v>
                </c:pt>
                <c:pt idx="8146">
                  <c:v>81444.289999999994</c:v>
                </c:pt>
                <c:pt idx="8147">
                  <c:v>81454.289999999994</c:v>
                </c:pt>
                <c:pt idx="8148">
                  <c:v>81464.289999999994</c:v>
                </c:pt>
                <c:pt idx="8149">
                  <c:v>81474.28</c:v>
                </c:pt>
                <c:pt idx="8150">
                  <c:v>81484.28</c:v>
                </c:pt>
                <c:pt idx="8151">
                  <c:v>81494.28</c:v>
                </c:pt>
                <c:pt idx="8152">
                  <c:v>81504.28</c:v>
                </c:pt>
                <c:pt idx="8153">
                  <c:v>81514.27</c:v>
                </c:pt>
                <c:pt idx="8154">
                  <c:v>81524.27</c:v>
                </c:pt>
                <c:pt idx="8155">
                  <c:v>81534.27</c:v>
                </c:pt>
                <c:pt idx="8156">
                  <c:v>81544.27</c:v>
                </c:pt>
                <c:pt idx="8157">
                  <c:v>81554.27</c:v>
                </c:pt>
                <c:pt idx="8158">
                  <c:v>81564.27</c:v>
                </c:pt>
                <c:pt idx="8159">
                  <c:v>81574.259999999995</c:v>
                </c:pt>
                <c:pt idx="8160">
                  <c:v>81584.259999999995</c:v>
                </c:pt>
                <c:pt idx="8161">
                  <c:v>81594.259999999995</c:v>
                </c:pt>
                <c:pt idx="8162">
                  <c:v>81604.259999999995</c:v>
                </c:pt>
                <c:pt idx="8163">
                  <c:v>81614.259999999995</c:v>
                </c:pt>
                <c:pt idx="8164">
                  <c:v>81624.259999999995</c:v>
                </c:pt>
                <c:pt idx="8165">
                  <c:v>81634.25</c:v>
                </c:pt>
                <c:pt idx="8166">
                  <c:v>81644.259999999995</c:v>
                </c:pt>
                <c:pt idx="8167">
                  <c:v>81654.25</c:v>
                </c:pt>
                <c:pt idx="8168">
                  <c:v>81664.240000000005</c:v>
                </c:pt>
                <c:pt idx="8169">
                  <c:v>81674.240000000005</c:v>
                </c:pt>
                <c:pt idx="8170">
                  <c:v>81684.240000000005</c:v>
                </c:pt>
                <c:pt idx="8171">
                  <c:v>81694.240000000005</c:v>
                </c:pt>
                <c:pt idx="8172">
                  <c:v>81704.240000000005</c:v>
                </c:pt>
                <c:pt idx="8173">
                  <c:v>81714.23</c:v>
                </c:pt>
                <c:pt idx="8174">
                  <c:v>81724.240000000005</c:v>
                </c:pt>
                <c:pt idx="8175">
                  <c:v>81734.240000000005</c:v>
                </c:pt>
                <c:pt idx="8176">
                  <c:v>81744.240000000005</c:v>
                </c:pt>
                <c:pt idx="8177">
                  <c:v>81754.23</c:v>
                </c:pt>
                <c:pt idx="8178">
                  <c:v>81764.23</c:v>
                </c:pt>
                <c:pt idx="8179">
                  <c:v>81774.23</c:v>
                </c:pt>
                <c:pt idx="8180">
                  <c:v>81784.22</c:v>
                </c:pt>
                <c:pt idx="8181">
                  <c:v>81794.23</c:v>
                </c:pt>
                <c:pt idx="8182">
                  <c:v>81804.22</c:v>
                </c:pt>
                <c:pt idx="8183">
                  <c:v>81814.22</c:v>
                </c:pt>
                <c:pt idx="8184">
                  <c:v>81824.210000000006</c:v>
                </c:pt>
                <c:pt idx="8185">
                  <c:v>81834.210000000006</c:v>
                </c:pt>
                <c:pt idx="8186">
                  <c:v>81844.210000000006</c:v>
                </c:pt>
                <c:pt idx="8187">
                  <c:v>81854.210000000006</c:v>
                </c:pt>
                <c:pt idx="8188">
                  <c:v>81864.210000000006</c:v>
                </c:pt>
                <c:pt idx="8189">
                  <c:v>81874.2</c:v>
                </c:pt>
                <c:pt idx="8190">
                  <c:v>81884.2</c:v>
                </c:pt>
                <c:pt idx="8191">
                  <c:v>81894.2</c:v>
                </c:pt>
                <c:pt idx="8192">
                  <c:v>81904.2</c:v>
                </c:pt>
                <c:pt idx="8193">
                  <c:v>81914.2</c:v>
                </c:pt>
                <c:pt idx="8194">
                  <c:v>81924.2</c:v>
                </c:pt>
                <c:pt idx="8195">
                  <c:v>81934.2</c:v>
                </c:pt>
                <c:pt idx="8196">
                  <c:v>81944.2</c:v>
                </c:pt>
                <c:pt idx="8197">
                  <c:v>81954.2</c:v>
                </c:pt>
                <c:pt idx="8198">
                  <c:v>81964.19</c:v>
                </c:pt>
                <c:pt idx="8199">
                  <c:v>81974.19</c:v>
                </c:pt>
                <c:pt idx="8200">
                  <c:v>81984.19</c:v>
                </c:pt>
                <c:pt idx="8201">
                  <c:v>81994.19</c:v>
                </c:pt>
                <c:pt idx="8202">
                  <c:v>82004.179999999993</c:v>
                </c:pt>
                <c:pt idx="8203">
                  <c:v>82014.179999999993</c:v>
                </c:pt>
                <c:pt idx="8204">
                  <c:v>82024.179999999993</c:v>
                </c:pt>
                <c:pt idx="8205">
                  <c:v>82034.17</c:v>
                </c:pt>
                <c:pt idx="8206">
                  <c:v>82044.179999999993</c:v>
                </c:pt>
                <c:pt idx="8207">
                  <c:v>82054.17</c:v>
                </c:pt>
                <c:pt idx="8208">
                  <c:v>82064.17</c:v>
                </c:pt>
                <c:pt idx="8209">
                  <c:v>82074.16</c:v>
                </c:pt>
                <c:pt idx="8210">
                  <c:v>82084.160000000003</c:v>
                </c:pt>
                <c:pt idx="8211">
                  <c:v>82094.16</c:v>
                </c:pt>
                <c:pt idx="8212">
                  <c:v>82104.160000000003</c:v>
                </c:pt>
                <c:pt idx="8213">
                  <c:v>82114.16</c:v>
                </c:pt>
                <c:pt idx="8214">
                  <c:v>82124.160000000003</c:v>
                </c:pt>
                <c:pt idx="8215">
                  <c:v>82134.16</c:v>
                </c:pt>
                <c:pt idx="8216">
                  <c:v>82144.160000000003</c:v>
                </c:pt>
                <c:pt idx="8217">
                  <c:v>82154.16</c:v>
                </c:pt>
                <c:pt idx="8218">
                  <c:v>82164.149999999994</c:v>
                </c:pt>
                <c:pt idx="8219">
                  <c:v>82174.149999999994</c:v>
                </c:pt>
                <c:pt idx="8220">
                  <c:v>82184.149999999994</c:v>
                </c:pt>
                <c:pt idx="8221">
                  <c:v>82194.16</c:v>
                </c:pt>
                <c:pt idx="8222">
                  <c:v>82204.149999999994</c:v>
                </c:pt>
                <c:pt idx="8223">
                  <c:v>82214.149999999994</c:v>
                </c:pt>
                <c:pt idx="8224">
                  <c:v>82224.14</c:v>
                </c:pt>
                <c:pt idx="8225">
                  <c:v>82234.14</c:v>
                </c:pt>
                <c:pt idx="8226">
                  <c:v>82244.14</c:v>
                </c:pt>
                <c:pt idx="8227">
                  <c:v>82254.13</c:v>
                </c:pt>
                <c:pt idx="8228">
                  <c:v>82264.13</c:v>
                </c:pt>
                <c:pt idx="8229">
                  <c:v>82274.13</c:v>
                </c:pt>
                <c:pt idx="8230">
                  <c:v>82284.13</c:v>
                </c:pt>
                <c:pt idx="8231">
                  <c:v>82294.13</c:v>
                </c:pt>
                <c:pt idx="8232">
                  <c:v>82304.13</c:v>
                </c:pt>
                <c:pt idx="8233">
                  <c:v>82314.12</c:v>
                </c:pt>
                <c:pt idx="8234">
                  <c:v>82324.12</c:v>
                </c:pt>
                <c:pt idx="8235">
                  <c:v>82334.12</c:v>
                </c:pt>
                <c:pt idx="8236">
                  <c:v>82344.12</c:v>
                </c:pt>
                <c:pt idx="8237">
                  <c:v>82354.12</c:v>
                </c:pt>
                <c:pt idx="8238">
                  <c:v>82364.11</c:v>
                </c:pt>
                <c:pt idx="8239">
                  <c:v>82374.11</c:v>
                </c:pt>
                <c:pt idx="8240">
                  <c:v>82384.11</c:v>
                </c:pt>
                <c:pt idx="8241">
                  <c:v>82394.11</c:v>
                </c:pt>
                <c:pt idx="8242">
                  <c:v>82404.100000000006</c:v>
                </c:pt>
                <c:pt idx="8243">
                  <c:v>82414.100000000006</c:v>
                </c:pt>
                <c:pt idx="8244">
                  <c:v>82424.100000000006</c:v>
                </c:pt>
                <c:pt idx="8245">
                  <c:v>82434.100000000006</c:v>
                </c:pt>
                <c:pt idx="8246">
                  <c:v>82444.100000000006</c:v>
                </c:pt>
                <c:pt idx="8247">
                  <c:v>82454.09</c:v>
                </c:pt>
                <c:pt idx="8248">
                  <c:v>82464.09</c:v>
                </c:pt>
                <c:pt idx="8249">
                  <c:v>82474.09</c:v>
                </c:pt>
                <c:pt idx="8250">
                  <c:v>82484.09</c:v>
                </c:pt>
                <c:pt idx="8251">
                  <c:v>82494.09</c:v>
                </c:pt>
                <c:pt idx="8252">
                  <c:v>82504.09</c:v>
                </c:pt>
                <c:pt idx="8253">
                  <c:v>82514.09</c:v>
                </c:pt>
                <c:pt idx="8254">
                  <c:v>82524.08</c:v>
                </c:pt>
                <c:pt idx="8255">
                  <c:v>82534.09</c:v>
                </c:pt>
                <c:pt idx="8256">
                  <c:v>82544.08</c:v>
                </c:pt>
                <c:pt idx="8257">
                  <c:v>82554.080000000002</c:v>
                </c:pt>
                <c:pt idx="8258">
                  <c:v>82564.070000000007</c:v>
                </c:pt>
                <c:pt idx="8259">
                  <c:v>82574.070000000007</c:v>
                </c:pt>
                <c:pt idx="8260">
                  <c:v>82584.070000000007</c:v>
                </c:pt>
                <c:pt idx="8261">
                  <c:v>82594.070000000007</c:v>
                </c:pt>
                <c:pt idx="8262">
                  <c:v>82604.070000000007</c:v>
                </c:pt>
                <c:pt idx="8263">
                  <c:v>82614.070000000007</c:v>
                </c:pt>
                <c:pt idx="8264">
                  <c:v>82624.070000000007</c:v>
                </c:pt>
                <c:pt idx="8265">
                  <c:v>82634.070000000007</c:v>
                </c:pt>
                <c:pt idx="8266">
                  <c:v>82644.06</c:v>
                </c:pt>
                <c:pt idx="8267">
                  <c:v>82654.05</c:v>
                </c:pt>
                <c:pt idx="8268">
                  <c:v>82664.05</c:v>
                </c:pt>
                <c:pt idx="8269">
                  <c:v>82674.05</c:v>
                </c:pt>
                <c:pt idx="8270">
                  <c:v>82684.05</c:v>
                </c:pt>
                <c:pt idx="8271">
                  <c:v>82694.05</c:v>
                </c:pt>
                <c:pt idx="8272">
                  <c:v>82704.05</c:v>
                </c:pt>
                <c:pt idx="8273">
                  <c:v>82714.05</c:v>
                </c:pt>
                <c:pt idx="8274">
                  <c:v>82724.039999999994</c:v>
                </c:pt>
                <c:pt idx="8275">
                  <c:v>82734.05</c:v>
                </c:pt>
                <c:pt idx="8276">
                  <c:v>82744.039999999994</c:v>
                </c:pt>
                <c:pt idx="8277">
                  <c:v>82754.039999999994</c:v>
                </c:pt>
                <c:pt idx="8278">
                  <c:v>82764.039999999994</c:v>
                </c:pt>
                <c:pt idx="8279">
                  <c:v>82774.03</c:v>
                </c:pt>
                <c:pt idx="8280">
                  <c:v>82784.039999999994</c:v>
                </c:pt>
                <c:pt idx="8281">
                  <c:v>82794.03</c:v>
                </c:pt>
                <c:pt idx="8282">
                  <c:v>82804.03</c:v>
                </c:pt>
                <c:pt idx="8283">
                  <c:v>82814.02</c:v>
                </c:pt>
                <c:pt idx="8284">
                  <c:v>82824.02</c:v>
                </c:pt>
                <c:pt idx="8285">
                  <c:v>82834.02</c:v>
                </c:pt>
                <c:pt idx="8286">
                  <c:v>82844.02</c:v>
                </c:pt>
                <c:pt idx="8287">
                  <c:v>82854.02</c:v>
                </c:pt>
                <c:pt idx="8288">
                  <c:v>82864.02</c:v>
                </c:pt>
                <c:pt idx="8289">
                  <c:v>82874.02</c:v>
                </c:pt>
                <c:pt idx="8290">
                  <c:v>82884.02</c:v>
                </c:pt>
                <c:pt idx="8291">
                  <c:v>82894.02</c:v>
                </c:pt>
                <c:pt idx="8292">
                  <c:v>82904.009999999995</c:v>
                </c:pt>
                <c:pt idx="8293">
                  <c:v>82914.009999999995</c:v>
                </c:pt>
                <c:pt idx="8294">
                  <c:v>82924.009999999995</c:v>
                </c:pt>
                <c:pt idx="8295">
                  <c:v>82934.009999999995</c:v>
                </c:pt>
                <c:pt idx="8296">
                  <c:v>82944.009999999995</c:v>
                </c:pt>
                <c:pt idx="8297">
                  <c:v>82954</c:v>
                </c:pt>
                <c:pt idx="8298">
                  <c:v>82963.990000000005</c:v>
                </c:pt>
                <c:pt idx="8299">
                  <c:v>82973.990000000005</c:v>
                </c:pt>
                <c:pt idx="8300">
                  <c:v>82983.990000000005</c:v>
                </c:pt>
                <c:pt idx="8301">
                  <c:v>82993.990000000005</c:v>
                </c:pt>
                <c:pt idx="8302">
                  <c:v>83003.990000000005</c:v>
                </c:pt>
                <c:pt idx="8303">
                  <c:v>83013.990000000005</c:v>
                </c:pt>
                <c:pt idx="8304">
                  <c:v>83023.98</c:v>
                </c:pt>
                <c:pt idx="8305">
                  <c:v>83033.990000000005</c:v>
                </c:pt>
                <c:pt idx="8306">
                  <c:v>83043.98</c:v>
                </c:pt>
                <c:pt idx="8307">
                  <c:v>83053.98</c:v>
                </c:pt>
                <c:pt idx="8308">
                  <c:v>83063.98</c:v>
                </c:pt>
                <c:pt idx="8309">
                  <c:v>83073.98</c:v>
                </c:pt>
                <c:pt idx="8310">
                  <c:v>83083.98</c:v>
                </c:pt>
                <c:pt idx="8311">
                  <c:v>83093.98</c:v>
                </c:pt>
                <c:pt idx="8312">
                  <c:v>83103.98</c:v>
                </c:pt>
                <c:pt idx="8313">
                  <c:v>83113.97</c:v>
                </c:pt>
                <c:pt idx="8314">
                  <c:v>83123.960000000006</c:v>
                </c:pt>
                <c:pt idx="8315">
                  <c:v>83133.97</c:v>
                </c:pt>
                <c:pt idx="8316">
                  <c:v>83143.960000000006</c:v>
                </c:pt>
                <c:pt idx="8317">
                  <c:v>83153.960000000006</c:v>
                </c:pt>
                <c:pt idx="8318">
                  <c:v>83163.960000000006</c:v>
                </c:pt>
                <c:pt idx="8319">
                  <c:v>83173.95</c:v>
                </c:pt>
                <c:pt idx="8320">
                  <c:v>83183.960000000006</c:v>
                </c:pt>
                <c:pt idx="8321">
                  <c:v>83193.95</c:v>
                </c:pt>
                <c:pt idx="8322">
                  <c:v>83203.95</c:v>
                </c:pt>
                <c:pt idx="8323">
                  <c:v>83213.95</c:v>
                </c:pt>
                <c:pt idx="8324">
                  <c:v>83223.95</c:v>
                </c:pt>
                <c:pt idx="8325">
                  <c:v>83233.95</c:v>
                </c:pt>
                <c:pt idx="8326">
                  <c:v>83243.95</c:v>
                </c:pt>
                <c:pt idx="8327">
                  <c:v>83253.95</c:v>
                </c:pt>
                <c:pt idx="8328">
                  <c:v>83263.939999999988</c:v>
                </c:pt>
                <c:pt idx="8329">
                  <c:v>83273.939999999988</c:v>
                </c:pt>
                <c:pt idx="8330">
                  <c:v>83283.939999999988</c:v>
                </c:pt>
                <c:pt idx="8331">
                  <c:v>83293.939999999988</c:v>
                </c:pt>
                <c:pt idx="8332">
                  <c:v>83303.929999999993</c:v>
                </c:pt>
                <c:pt idx="8333">
                  <c:v>83313.929999999993</c:v>
                </c:pt>
                <c:pt idx="8334">
                  <c:v>83323.929999999993</c:v>
                </c:pt>
                <c:pt idx="8335">
                  <c:v>83333.929999999993</c:v>
                </c:pt>
                <c:pt idx="8336">
                  <c:v>83343.929999999993</c:v>
                </c:pt>
                <c:pt idx="8337">
                  <c:v>83353.919999999998</c:v>
                </c:pt>
                <c:pt idx="8338">
                  <c:v>83363.92</c:v>
                </c:pt>
                <c:pt idx="8339">
                  <c:v>83373.909999999989</c:v>
                </c:pt>
                <c:pt idx="8340">
                  <c:v>83383.92</c:v>
                </c:pt>
                <c:pt idx="8341">
                  <c:v>83393.909999999989</c:v>
                </c:pt>
                <c:pt idx="8342">
                  <c:v>83403.909999999989</c:v>
                </c:pt>
                <c:pt idx="8343">
                  <c:v>83413.909999999989</c:v>
                </c:pt>
                <c:pt idx="8344">
                  <c:v>83423.909999999989</c:v>
                </c:pt>
                <c:pt idx="8345">
                  <c:v>83433.909999999989</c:v>
                </c:pt>
                <c:pt idx="8346">
                  <c:v>83443.909999999989</c:v>
                </c:pt>
                <c:pt idx="8347">
                  <c:v>83453.909999999989</c:v>
                </c:pt>
                <c:pt idx="8348">
                  <c:v>83463.899999999994</c:v>
                </c:pt>
                <c:pt idx="8349">
                  <c:v>83473.899999999994</c:v>
                </c:pt>
                <c:pt idx="8350">
                  <c:v>83483.899999999994</c:v>
                </c:pt>
                <c:pt idx="8351">
                  <c:v>83493.899999999994</c:v>
                </c:pt>
                <c:pt idx="8352">
                  <c:v>83503.899999999994</c:v>
                </c:pt>
                <c:pt idx="8353">
                  <c:v>83513.89</c:v>
                </c:pt>
                <c:pt idx="8354">
                  <c:v>83523.89</c:v>
                </c:pt>
                <c:pt idx="8355">
                  <c:v>83533.89</c:v>
                </c:pt>
                <c:pt idx="8356">
                  <c:v>83543.89</c:v>
                </c:pt>
                <c:pt idx="8357">
                  <c:v>83553.89</c:v>
                </c:pt>
                <c:pt idx="8358">
                  <c:v>83563.89</c:v>
                </c:pt>
                <c:pt idx="8359">
                  <c:v>83573.88</c:v>
                </c:pt>
                <c:pt idx="8360">
                  <c:v>83583.88</c:v>
                </c:pt>
                <c:pt idx="8361">
                  <c:v>83593.88</c:v>
                </c:pt>
                <c:pt idx="8362">
                  <c:v>83603.88</c:v>
                </c:pt>
                <c:pt idx="8363">
                  <c:v>83613.88</c:v>
                </c:pt>
                <c:pt idx="8364">
                  <c:v>83623.87</c:v>
                </c:pt>
                <c:pt idx="8365">
                  <c:v>83633.88</c:v>
                </c:pt>
                <c:pt idx="8366">
                  <c:v>83643.87</c:v>
                </c:pt>
                <c:pt idx="8367">
                  <c:v>83653.87</c:v>
                </c:pt>
                <c:pt idx="8368">
                  <c:v>83663.87</c:v>
                </c:pt>
                <c:pt idx="8369">
                  <c:v>83673.86</c:v>
                </c:pt>
                <c:pt idx="8370">
                  <c:v>83683.87</c:v>
                </c:pt>
                <c:pt idx="8371">
                  <c:v>83693.86</c:v>
                </c:pt>
                <c:pt idx="8372">
                  <c:v>83703.850000000006</c:v>
                </c:pt>
                <c:pt idx="8373">
                  <c:v>83713.850000000006</c:v>
                </c:pt>
                <c:pt idx="8374">
                  <c:v>83723.850000000006</c:v>
                </c:pt>
                <c:pt idx="8375">
                  <c:v>83733.850000000006</c:v>
                </c:pt>
                <c:pt idx="8376">
                  <c:v>83743.850000000006</c:v>
                </c:pt>
                <c:pt idx="8377">
                  <c:v>83753.84</c:v>
                </c:pt>
                <c:pt idx="8378">
                  <c:v>83763.839999999997</c:v>
                </c:pt>
                <c:pt idx="8379">
                  <c:v>83773.84</c:v>
                </c:pt>
                <c:pt idx="8380">
                  <c:v>83783.839999999997</c:v>
                </c:pt>
                <c:pt idx="8381">
                  <c:v>83793.84</c:v>
                </c:pt>
                <c:pt idx="8382">
                  <c:v>83803.839999999997</c:v>
                </c:pt>
                <c:pt idx="8383">
                  <c:v>83813.84</c:v>
                </c:pt>
                <c:pt idx="8384">
                  <c:v>83823.83</c:v>
                </c:pt>
                <c:pt idx="8385">
                  <c:v>83833.84</c:v>
                </c:pt>
                <c:pt idx="8386">
                  <c:v>83843.83</c:v>
                </c:pt>
                <c:pt idx="8387">
                  <c:v>83853.83</c:v>
                </c:pt>
                <c:pt idx="8388">
                  <c:v>83863.820000000007</c:v>
                </c:pt>
                <c:pt idx="8389">
                  <c:v>83873.820000000007</c:v>
                </c:pt>
                <c:pt idx="8390">
                  <c:v>83883.820000000007</c:v>
                </c:pt>
                <c:pt idx="8391">
                  <c:v>83893.82</c:v>
                </c:pt>
                <c:pt idx="8392">
                  <c:v>83903.82</c:v>
                </c:pt>
                <c:pt idx="8393">
                  <c:v>83913.81</c:v>
                </c:pt>
                <c:pt idx="8394">
                  <c:v>83923.81</c:v>
                </c:pt>
                <c:pt idx="8395">
                  <c:v>83933.81</c:v>
                </c:pt>
                <c:pt idx="8396">
                  <c:v>83943.81</c:v>
                </c:pt>
                <c:pt idx="8397">
                  <c:v>83953.8</c:v>
                </c:pt>
                <c:pt idx="8398">
                  <c:v>83963.8</c:v>
                </c:pt>
                <c:pt idx="8399">
                  <c:v>83973.8</c:v>
                </c:pt>
                <c:pt idx="8400">
                  <c:v>83983.81</c:v>
                </c:pt>
                <c:pt idx="8401">
                  <c:v>83993.8</c:v>
                </c:pt>
                <c:pt idx="8402">
                  <c:v>84003.8</c:v>
                </c:pt>
                <c:pt idx="8403">
                  <c:v>84013.8</c:v>
                </c:pt>
                <c:pt idx="8404">
                  <c:v>84023.79</c:v>
                </c:pt>
                <c:pt idx="8405">
                  <c:v>84033.8</c:v>
                </c:pt>
                <c:pt idx="8406">
                  <c:v>84043.79</c:v>
                </c:pt>
                <c:pt idx="8407">
                  <c:v>84053.79</c:v>
                </c:pt>
                <c:pt idx="8408">
                  <c:v>84063.79</c:v>
                </c:pt>
                <c:pt idx="8409">
                  <c:v>84073.78</c:v>
                </c:pt>
                <c:pt idx="8410">
                  <c:v>84083.79</c:v>
                </c:pt>
                <c:pt idx="8411">
                  <c:v>84093.78</c:v>
                </c:pt>
                <c:pt idx="8412">
                  <c:v>84103.78</c:v>
                </c:pt>
                <c:pt idx="8413">
                  <c:v>84113.77</c:v>
                </c:pt>
                <c:pt idx="8414">
                  <c:v>84123.77</c:v>
                </c:pt>
                <c:pt idx="8415">
                  <c:v>84133.77</c:v>
                </c:pt>
                <c:pt idx="8416">
                  <c:v>84143.77</c:v>
                </c:pt>
                <c:pt idx="8417">
                  <c:v>84153.77</c:v>
                </c:pt>
                <c:pt idx="8418">
                  <c:v>84163.77</c:v>
                </c:pt>
                <c:pt idx="8419">
                  <c:v>84173.77</c:v>
                </c:pt>
                <c:pt idx="8420">
                  <c:v>84183.77</c:v>
                </c:pt>
                <c:pt idx="8421">
                  <c:v>84193.77</c:v>
                </c:pt>
                <c:pt idx="8422">
                  <c:v>84203.76</c:v>
                </c:pt>
                <c:pt idx="8423">
                  <c:v>84213.759999999995</c:v>
                </c:pt>
                <c:pt idx="8424">
                  <c:v>84223.76</c:v>
                </c:pt>
                <c:pt idx="8425">
                  <c:v>84233.76</c:v>
                </c:pt>
                <c:pt idx="8426">
                  <c:v>84243.76</c:v>
                </c:pt>
                <c:pt idx="8427">
                  <c:v>84253.75</c:v>
                </c:pt>
                <c:pt idx="8428">
                  <c:v>84263.75</c:v>
                </c:pt>
                <c:pt idx="8429">
                  <c:v>84273.74</c:v>
                </c:pt>
                <c:pt idx="8430">
                  <c:v>84283.75</c:v>
                </c:pt>
                <c:pt idx="8431">
                  <c:v>84293.74</c:v>
                </c:pt>
                <c:pt idx="8432">
                  <c:v>84303.74</c:v>
                </c:pt>
                <c:pt idx="8433">
                  <c:v>84313.74</c:v>
                </c:pt>
                <c:pt idx="8434">
                  <c:v>84323.73</c:v>
                </c:pt>
                <c:pt idx="8435">
                  <c:v>84333.74</c:v>
                </c:pt>
                <c:pt idx="8436">
                  <c:v>84343.73</c:v>
                </c:pt>
                <c:pt idx="8437">
                  <c:v>84353.73</c:v>
                </c:pt>
                <c:pt idx="8438">
                  <c:v>84363.73</c:v>
                </c:pt>
                <c:pt idx="8439">
                  <c:v>84373.73</c:v>
                </c:pt>
                <c:pt idx="8440">
                  <c:v>84383.73</c:v>
                </c:pt>
                <c:pt idx="8441">
                  <c:v>84393.73</c:v>
                </c:pt>
                <c:pt idx="8442">
                  <c:v>84403.73</c:v>
                </c:pt>
                <c:pt idx="8443">
                  <c:v>84413.72</c:v>
                </c:pt>
                <c:pt idx="8444">
                  <c:v>84423.71</c:v>
                </c:pt>
                <c:pt idx="8445">
                  <c:v>84433.73</c:v>
                </c:pt>
                <c:pt idx="8446">
                  <c:v>84443.73</c:v>
                </c:pt>
                <c:pt idx="8447">
                  <c:v>84453.72</c:v>
                </c:pt>
                <c:pt idx="8448">
                  <c:v>84463.71</c:v>
                </c:pt>
                <c:pt idx="8449">
                  <c:v>84473.7</c:v>
                </c:pt>
                <c:pt idx="8450">
                  <c:v>84483.71</c:v>
                </c:pt>
                <c:pt idx="8451">
                  <c:v>84493.7</c:v>
                </c:pt>
                <c:pt idx="8452">
                  <c:v>84503.7</c:v>
                </c:pt>
                <c:pt idx="8453">
                  <c:v>84513.7</c:v>
                </c:pt>
                <c:pt idx="8454">
                  <c:v>84523.7</c:v>
                </c:pt>
                <c:pt idx="8455">
                  <c:v>84533.7</c:v>
                </c:pt>
                <c:pt idx="8456">
                  <c:v>84543.7</c:v>
                </c:pt>
                <c:pt idx="8457">
                  <c:v>84553.7</c:v>
                </c:pt>
                <c:pt idx="8458">
                  <c:v>84563.69</c:v>
                </c:pt>
                <c:pt idx="8459">
                  <c:v>84573.69</c:v>
                </c:pt>
                <c:pt idx="8460">
                  <c:v>84583.69</c:v>
                </c:pt>
                <c:pt idx="8461">
                  <c:v>84593.69</c:v>
                </c:pt>
                <c:pt idx="8462">
                  <c:v>84603.68</c:v>
                </c:pt>
                <c:pt idx="8463">
                  <c:v>84613.68</c:v>
                </c:pt>
                <c:pt idx="8464">
                  <c:v>84623.679999999993</c:v>
                </c:pt>
                <c:pt idx="8465">
                  <c:v>84633.68</c:v>
                </c:pt>
                <c:pt idx="8466">
                  <c:v>84643.68</c:v>
                </c:pt>
                <c:pt idx="8467">
                  <c:v>84653.67</c:v>
                </c:pt>
                <c:pt idx="8468">
                  <c:v>84663.67</c:v>
                </c:pt>
                <c:pt idx="8469">
                  <c:v>84673.66</c:v>
                </c:pt>
                <c:pt idx="8470">
                  <c:v>84683.67</c:v>
                </c:pt>
                <c:pt idx="8471">
                  <c:v>84693.66</c:v>
                </c:pt>
                <c:pt idx="8472">
                  <c:v>84703.66</c:v>
                </c:pt>
                <c:pt idx="8473">
                  <c:v>84713.66</c:v>
                </c:pt>
                <c:pt idx="8474">
                  <c:v>84723.66</c:v>
                </c:pt>
                <c:pt idx="8475">
                  <c:v>84733.66</c:v>
                </c:pt>
                <c:pt idx="8476">
                  <c:v>84743.66</c:v>
                </c:pt>
                <c:pt idx="8477">
                  <c:v>84753.66</c:v>
                </c:pt>
                <c:pt idx="8478">
                  <c:v>84763.65</c:v>
                </c:pt>
                <c:pt idx="8479">
                  <c:v>84773.65</c:v>
                </c:pt>
                <c:pt idx="8480">
                  <c:v>84783.65</c:v>
                </c:pt>
                <c:pt idx="8481">
                  <c:v>84793.65</c:v>
                </c:pt>
                <c:pt idx="8482">
                  <c:v>84803.65</c:v>
                </c:pt>
                <c:pt idx="8483">
                  <c:v>84813.64</c:v>
                </c:pt>
                <c:pt idx="8484">
                  <c:v>84823.64</c:v>
                </c:pt>
                <c:pt idx="8485">
                  <c:v>84833.63</c:v>
                </c:pt>
                <c:pt idx="8486">
                  <c:v>84843.64</c:v>
                </c:pt>
                <c:pt idx="8487">
                  <c:v>84853.64</c:v>
                </c:pt>
                <c:pt idx="8488">
                  <c:v>84863.64</c:v>
                </c:pt>
                <c:pt idx="8489">
                  <c:v>84873.63</c:v>
                </c:pt>
                <c:pt idx="8490">
                  <c:v>84883.63</c:v>
                </c:pt>
                <c:pt idx="8491">
                  <c:v>84893.63</c:v>
                </c:pt>
                <c:pt idx="8492">
                  <c:v>84903.63</c:v>
                </c:pt>
                <c:pt idx="8493">
                  <c:v>84913.63</c:v>
                </c:pt>
                <c:pt idx="8494">
                  <c:v>84923.62</c:v>
                </c:pt>
                <c:pt idx="8495">
                  <c:v>84933.63</c:v>
                </c:pt>
                <c:pt idx="8496">
                  <c:v>84943.62</c:v>
                </c:pt>
                <c:pt idx="8497">
                  <c:v>84953.62</c:v>
                </c:pt>
                <c:pt idx="8498">
                  <c:v>84963.62</c:v>
                </c:pt>
                <c:pt idx="8499">
                  <c:v>84973.61</c:v>
                </c:pt>
                <c:pt idx="8500">
                  <c:v>84983.61</c:v>
                </c:pt>
                <c:pt idx="8501">
                  <c:v>84993.61</c:v>
                </c:pt>
                <c:pt idx="8502">
                  <c:v>85003.61</c:v>
                </c:pt>
                <c:pt idx="8503">
                  <c:v>85013.6</c:v>
                </c:pt>
                <c:pt idx="8504">
                  <c:v>85023.6</c:v>
                </c:pt>
                <c:pt idx="8505">
                  <c:v>85033.600000000006</c:v>
                </c:pt>
                <c:pt idx="8506">
                  <c:v>85043.6</c:v>
                </c:pt>
                <c:pt idx="8507">
                  <c:v>85053.6</c:v>
                </c:pt>
                <c:pt idx="8508">
                  <c:v>85063.59</c:v>
                </c:pt>
                <c:pt idx="8509">
                  <c:v>85073.59</c:v>
                </c:pt>
                <c:pt idx="8510">
                  <c:v>85083.59</c:v>
                </c:pt>
                <c:pt idx="8511">
                  <c:v>85093.59</c:v>
                </c:pt>
                <c:pt idx="8512">
                  <c:v>85103.59</c:v>
                </c:pt>
                <c:pt idx="8513">
                  <c:v>85113.59</c:v>
                </c:pt>
                <c:pt idx="8514">
                  <c:v>85123.58</c:v>
                </c:pt>
                <c:pt idx="8515">
                  <c:v>85133.58</c:v>
                </c:pt>
                <c:pt idx="8516">
                  <c:v>85143.58</c:v>
                </c:pt>
                <c:pt idx="8517">
                  <c:v>85153.58</c:v>
                </c:pt>
                <c:pt idx="8518">
                  <c:v>85163.57</c:v>
                </c:pt>
                <c:pt idx="8519">
                  <c:v>85173.57</c:v>
                </c:pt>
                <c:pt idx="8520">
                  <c:v>85183.57</c:v>
                </c:pt>
                <c:pt idx="8521">
                  <c:v>85193.57</c:v>
                </c:pt>
                <c:pt idx="8522">
                  <c:v>85203.57</c:v>
                </c:pt>
                <c:pt idx="8523">
                  <c:v>85213.56</c:v>
                </c:pt>
                <c:pt idx="8524">
                  <c:v>85223.56</c:v>
                </c:pt>
                <c:pt idx="8525">
                  <c:v>85233.55</c:v>
                </c:pt>
                <c:pt idx="8526">
                  <c:v>85243.56</c:v>
                </c:pt>
                <c:pt idx="8527">
                  <c:v>85253.55</c:v>
                </c:pt>
                <c:pt idx="8528">
                  <c:v>85263.56</c:v>
                </c:pt>
                <c:pt idx="8529">
                  <c:v>85273.55</c:v>
                </c:pt>
                <c:pt idx="8530">
                  <c:v>85283.55</c:v>
                </c:pt>
                <c:pt idx="8531">
                  <c:v>85293.55</c:v>
                </c:pt>
                <c:pt idx="8532">
                  <c:v>85303.55</c:v>
                </c:pt>
                <c:pt idx="8533">
                  <c:v>85313.55</c:v>
                </c:pt>
                <c:pt idx="8534">
                  <c:v>85323.54</c:v>
                </c:pt>
                <c:pt idx="8535">
                  <c:v>85333.54</c:v>
                </c:pt>
                <c:pt idx="8536">
                  <c:v>85343.54</c:v>
                </c:pt>
                <c:pt idx="8537">
                  <c:v>85353.54</c:v>
                </c:pt>
                <c:pt idx="8538">
                  <c:v>85363.54</c:v>
                </c:pt>
                <c:pt idx="8539">
                  <c:v>85373.53</c:v>
                </c:pt>
                <c:pt idx="8540">
                  <c:v>85383.53</c:v>
                </c:pt>
                <c:pt idx="8541">
                  <c:v>85393.53</c:v>
                </c:pt>
                <c:pt idx="8542">
                  <c:v>85403.53</c:v>
                </c:pt>
                <c:pt idx="8543">
                  <c:v>85413.52</c:v>
                </c:pt>
                <c:pt idx="8544">
                  <c:v>85423.52</c:v>
                </c:pt>
                <c:pt idx="8545">
                  <c:v>85433.52</c:v>
                </c:pt>
                <c:pt idx="8546">
                  <c:v>85443.520000000004</c:v>
                </c:pt>
                <c:pt idx="8547">
                  <c:v>85453.52</c:v>
                </c:pt>
                <c:pt idx="8548">
                  <c:v>85463.52</c:v>
                </c:pt>
                <c:pt idx="8549">
                  <c:v>85473.52</c:v>
                </c:pt>
                <c:pt idx="8550">
                  <c:v>85483.51</c:v>
                </c:pt>
                <c:pt idx="8551">
                  <c:v>85493.52</c:v>
                </c:pt>
                <c:pt idx="8552">
                  <c:v>85503.51</c:v>
                </c:pt>
                <c:pt idx="8553">
                  <c:v>85513.51</c:v>
                </c:pt>
                <c:pt idx="8554">
                  <c:v>85523.51</c:v>
                </c:pt>
                <c:pt idx="8555">
                  <c:v>85533.5</c:v>
                </c:pt>
                <c:pt idx="8556">
                  <c:v>85543.51</c:v>
                </c:pt>
                <c:pt idx="8557">
                  <c:v>85553.5</c:v>
                </c:pt>
                <c:pt idx="8558">
                  <c:v>85563.5</c:v>
                </c:pt>
                <c:pt idx="8559">
                  <c:v>85573.49</c:v>
                </c:pt>
                <c:pt idx="8560">
                  <c:v>85583.49</c:v>
                </c:pt>
                <c:pt idx="8561">
                  <c:v>85593.49</c:v>
                </c:pt>
                <c:pt idx="8562">
                  <c:v>85603.49</c:v>
                </c:pt>
                <c:pt idx="8563">
                  <c:v>85613.49</c:v>
                </c:pt>
                <c:pt idx="8564">
                  <c:v>85623.48</c:v>
                </c:pt>
                <c:pt idx="8565">
                  <c:v>85633.48</c:v>
                </c:pt>
                <c:pt idx="8566">
                  <c:v>85643.48</c:v>
                </c:pt>
                <c:pt idx="8567">
                  <c:v>85653.48</c:v>
                </c:pt>
                <c:pt idx="8568">
                  <c:v>85663.48</c:v>
                </c:pt>
                <c:pt idx="8569">
                  <c:v>85673.48</c:v>
                </c:pt>
                <c:pt idx="8570">
                  <c:v>85683.48</c:v>
                </c:pt>
                <c:pt idx="8571">
                  <c:v>85693.48</c:v>
                </c:pt>
                <c:pt idx="8572">
                  <c:v>85703.48</c:v>
                </c:pt>
                <c:pt idx="8573">
                  <c:v>85713.47</c:v>
                </c:pt>
                <c:pt idx="8574">
                  <c:v>85723.46</c:v>
                </c:pt>
                <c:pt idx="8575">
                  <c:v>85733.47</c:v>
                </c:pt>
                <c:pt idx="8576">
                  <c:v>85743.48</c:v>
                </c:pt>
                <c:pt idx="8577">
                  <c:v>85753.47</c:v>
                </c:pt>
                <c:pt idx="8578">
                  <c:v>85763.46</c:v>
                </c:pt>
                <c:pt idx="8579">
                  <c:v>85773.46</c:v>
                </c:pt>
                <c:pt idx="8580">
                  <c:v>85783.45</c:v>
                </c:pt>
                <c:pt idx="8581">
                  <c:v>85793.45</c:v>
                </c:pt>
                <c:pt idx="8582">
                  <c:v>85803.45</c:v>
                </c:pt>
                <c:pt idx="8583">
                  <c:v>85813.45</c:v>
                </c:pt>
                <c:pt idx="8584">
                  <c:v>85823.45</c:v>
                </c:pt>
                <c:pt idx="8585">
                  <c:v>85833.45</c:v>
                </c:pt>
                <c:pt idx="8586">
                  <c:v>85843.439999999988</c:v>
                </c:pt>
                <c:pt idx="8587">
                  <c:v>85853.45</c:v>
                </c:pt>
                <c:pt idx="8588">
                  <c:v>85863.439999999988</c:v>
                </c:pt>
                <c:pt idx="8589">
                  <c:v>85873.439999999988</c:v>
                </c:pt>
                <c:pt idx="8590">
                  <c:v>85883.43</c:v>
                </c:pt>
                <c:pt idx="8591">
                  <c:v>85893.43</c:v>
                </c:pt>
                <c:pt idx="8592">
                  <c:v>85903.43</c:v>
                </c:pt>
                <c:pt idx="8593">
                  <c:v>85913.43</c:v>
                </c:pt>
                <c:pt idx="8594">
                  <c:v>85923.43</c:v>
                </c:pt>
                <c:pt idx="8595">
                  <c:v>85933.42</c:v>
                </c:pt>
                <c:pt idx="8596">
                  <c:v>85943.42</c:v>
                </c:pt>
                <c:pt idx="8597">
                  <c:v>85953.42</c:v>
                </c:pt>
                <c:pt idx="8598">
                  <c:v>85963.42</c:v>
                </c:pt>
                <c:pt idx="8599">
                  <c:v>85973.409999999989</c:v>
                </c:pt>
                <c:pt idx="8600">
                  <c:v>85983.409999999989</c:v>
                </c:pt>
                <c:pt idx="8601">
                  <c:v>85993.409999999989</c:v>
                </c:pt>
                <c:pt idx="8602">
                  <c:v>86003.409999999989</c:v>
                </c:pt>
                <c:pt idx="8603">
                  <c:v>86013.409999999989</c:v>
                </c:pt>
                <c:pt idx="8604">
                  <c:v>86023.409999999989</c:v>
                </c:pt>
                <c:pt idx="8605">
                  <c:v>86033.409999999989</c:v>
                </c:pt>
                <c:pt idx="8606">
                  <c:v>86043.4</c:v>
                </c:pt>
                <c:pt idx="8607">
                  <c:v>86053.409999999989</c:v>
                </c:pt>
                <c:pt idx="8608">
                  <c:v>86063.4</c:v>
                </c:pt>
                <c:pt idx="8609">
                  <c:v>86073.4</c:v>
                </c:pt>
                <c:pt idx="8610">
                  <c:v>86083.4</c:v>
                </c:pt>
                <c:pt idx="8611">
                  <c:v>86093.39</c:v>
                </c:pt>
                <c:pt idx="8612">
                  <c:v>86103.4</c:v>
                </c:pt>
                <c:pt idx="8613">
                  <c:v>86113.39</c:v>
                </c:pt>
                <c:pt idx="8614">
                  <c:v>86123.39</c:v>
                </c:pt>
                <c:pt idx="8615">
                  <c:v>86133.38</c:v>
                </c:pt>
                <c:pt idx="8616">
                  <c:v>86143.4</c:v>
                </c:pt>
                <c:pt idx="8617">
                  <c:v>86153.39</c:v>
                </c:pt>
                <c:pt idx="8618">
                  <c:v>86163.39</c:v>
                </c:pt>
                <c:pt idx="8619">
                  <c:v>86173.38</c:v>
                </c:pt>
                <c:pt idx="8620">
                  <c:v>86183.38</c:v>
                </c:pt>
                <c:pt idx="8621">
                  <c:v>86193.38</c:v>
                </c:pt>
                <c:pt idx="8622">
                  <c:v>86203.38</c:v>
                </c:pt>
                <c:pt idx="8623">
                  <c:v>86213.38</c:v>
                </c:pt>
                <c:pt idx="8624">
                  <c:v>86223.37</c:v>
                </c:pt>
                <c:pt idx="8625">
                  <c:v>86233.37</c:v>
                </c:pt>
                <c:pt idx="8626">
                  <c:v>86243.37</c:v>
                </c:pt>
                <c:pt idx="8627">
                  <c:v>86253.37</c:v>
                </c:pt>
                <c:pt idx="8628">
                  <c:v>86263.37</c:v>
                </c:pt>
                <c:pt idx="8629">
                  <c:v>86273.36</c:v>
                </c:pt>
                <c:pt idx="8630">
                  <c:v>86283.36</c:v>
                </c:pt>
                <c:pt idx="8631">
                  <c:v>86293.35</c:v>
                </c:pt>
                <c:pt idx="8632">
                  <c:v>86303.360000000001</c:v>
                </c:pt>
                <c:pt idx="8633">
                  <c:v>86313.35</c:v>
                </c:pt>
                <c:pt idx="8634">
                  <c:v>86323.35</c:v>
                </c:pt>
                <c:pt idx="8635">
                  <c:v>86333.35</c:v>
                </c:pt>
                <c:pt idx="8636">
                  <c:v>86343.34</c:v>
                </c:pt>
                <c:pt idx="8637">
                  <c:v>86353.34</c:v>
                </c:pt>
                <c:pt idx="8638">
                  <c:v>86363.34</c:v>
                </c:pt>
                <c:pt idx="8639">
                  <c:v>86373.34</c:v>
                </c:pt>
                <c:pt idx="8640">
                  <c:v>86383.34</c:v>
                </c:pt>
                <c:pt idx="8641">
                  <c:v>86393.34</c:v>
                </c:pt>
                <c:pt idx="8642">
                  <c:v>86403.34</c:v>
                </c:pt>
                <c:pt idx="8643">
                  <c:v>86413.34</c:v>
                </c:pt>
                <c:pt idx="8644">
                  <c:v>86423.34</c:v>
                </c:pt>
                <c:pt idx="8645">
                  <c:v>86433.33</c:v>
                </c:pt>
                <c:pt idx="8646">
                  <c:v>86443.32</c:v>
                </c:pt>
                <c:pt idx="8647">
                  <c:v>86453.32</c:v>
                </c:pt>
                <c:pt idx="8648">
                  <c:v>86463.32</c:v>
                </c:pt>
                <c:pt idx="8649">
                  <c:v>86473.32</c:v>
                </c:pt>
                <c:pt idx="8650">
                  <c:v>86483.32</c:v>
                </c:pt>
                <c:pt idx="8651">
                  <c:v>86493.31</c:v>
                </c:pt>
                <c:pt idx="8652">
                  <c:v>86503.31</c:v>
                </c:pt>
                <c:pt idx="8653">
                  <c:v>86513.31</c:v>
                </c:pt>
                <c:pt idx="8654">
                  <c:v>86523.31</c:v>
                </c:pt>
                <c:pt idx="8655">
                  <c:v>86533.3</c:v>
                </c:pt>
                <c:pt idx="8656">
                  <c:v>86543.3</c:v>
                </c:pt>
                <c:pt idx="8657">
                  <c:v>86553.3</c:v>
                </c:pt>
                <c:pt idx="8658">
                  <c:v>86563.3</c:v>
                </c:pt>
                <c:pt idx="8659">
                  <c:v>86573.3</c:v>
                </c:pt>
                <c:pt idx="8660">
                  <c:v>86583.3</c:v>
                </c:pt>
                <c:pt idx="8661">
                  <c:v>86593.3</c:v>
                </c:pt>
                <c:pt idx="8662">
                  <c:v>86603.3</c:v>
                </c:pt>
                <c:pt idx="8663">
                  <c:v>86613.3</c:v>
                </c:pt>
                <c:pt idx="8664">
                  <c:v>86623.3</c:v>
                </c:pt>
                <c:pt idx="8665">
                  <c:v>86633.29</c:v>
                </c:pt>
                <c:pt idx="8666">
                  <c:v>86643.29</c:v>
                </c:pt>
                <c:pt idx="8667">
                  <c:v>86653.28</c:v>
                </c:pt>
                <c:pt idx="8668">
                  <c:v>86663.29</c:v>
                </c:pt>
                <c:pt idx="8669">
                  <c:v>86673.279999999999</c:v>
                </c:pt>
                <c:pt idx="8670">
                  <c:v>86683.28</c:v>
                </c:pt>
                <c:pt idx="8671">
                  <c:v>86693.27</c:v>
                </c:pt>
                <c:pt idx="8672">
                  <c:v>86703.27</c:v>
                </c:pt>
                <c:pt idx="8673">
                  <c:v>86713.27</c:v>
                </c:pt>
                <c:pt idx="8674">
                  <c:v>86723.27</c:v>
                </c:pt>
                <c:pt idx="8675">
                  <c:v>86733.27</c:v>
                </c:pt>
                <c:pt idx="8676">
                  <c:v>86743.27</c:v>
                </c:pt>
                <c:pt idx="8677">
                  <c:v>86753.27</c:v>
                </c:pt>
                <c:pt idx="8678">
                  <c:v>86763.27</c:v>
                </c:pt>
                <c:pt idx="8679">
                  <c:v>86773.27</c:v>
                </c:pt>
                <c:pt idx="8680">
                  <c:v>86783.26</c:v>
                </c:pt>
                <c:pt idx="8681">
                  <c:v>86793.26</c:v>
                </c:pt>
                <c:pt idx="8682">
                  <c:v>86803.26</c:v>
                </c:pt>
                <c:pt idx="8683">
                  <c:v>86813.26</c:v>
                </c:pt>
                <c:pt idx="8684">
                  <c:v>86823.26</c:v>
                </c:pt>
                <c:pt idx="8685">
                  <c:v>86833.25</c:v>
                </c:pt>
                <c:pt idx="8686">
                  <c:v>86843.25</c:v>
                </c:pt>
                <c:pt idx="8687">
                  <c:v>86853.24</c:v>
                </c:pt>
                <c:pt idx="8688">
                  <c:v>86863.24</c:v>
                </c:pt>
                <c:pt idx="8689">
                  <c:v>86873.24</c:v>
                </c:pt>
                <c:pt idx="8690">
                  <c:v>86883.24</c:v>
                </c:pt>
                <c:pt idx="8691">
                  <c:v>86893.24</c:v>
                </c:pt>
                <c:pt idx="8692">
                  <c:v>86903.23</c:v>
                </c:pt>
                <c:pt idx="8693">
                  <c:v>86913.23</c:v>
                </c:pt>
                <c:pt idx="8694">
                  <c:v>86923.23</c:v>
                </c:pt>
                <c:pt idx="8695">
                  <c:v>86933.23</c:v>
                </c:pt>
                <c:pt idx="8696">
                  <c:v>86943.23</c:v>
                </c:pt>
                <c:pt idx="8697">
                  <c:v>86953.23</c:v>
                </c:pt>
                <c:pt idx="8698">
                  <c:v>86963.23</c:v>
                </c:pt>
                <c:pt idx="8699">
                  <c:v>86973.23</c:v>
                </c:pt>
                <c:pt idx="8700">
                  <c:v>86983.23</c:v>
                </c:pt>
                <c:pt idx="8701">
                  <c:v>86993.22</c:v>
                </c:pt>
                <c:pt idx="8702">
                  <c:v>87003.22</c:v>
                </c:pt>
                <c:pt idx="8703">
                  <c:v>87013.21</c:v>
                </c:pt>
                <c:pt idx="8704">
                  <c:v>87023.22</c:v>
                </c:pt>
                <c:pt idx="8705">
                  <c:v>87033.21</c:v>
                </c:pt>
                <c:pt idx="8706">
                  <c:v>87043.21</c:v>
                </c:pt>
                <c:pt idx="8707">
                  <c:v>87053.21</c:v>
                </c:pt>
                <c:pt idx="8708">
                  <c:v>87063.22</c:v>
                </c:pt>
                <c:pt idx="8709">
                  <c:v>87073.21</c:v>
                </c:pt>
                <c:pt idx="8710">
                  <c:v>87083.21</c:v>
                </c:pt>
                <c:pt idx="8711">
                  <c:v>87093.2</c:v>
                </c:pt>
                <c:pt idx="8712">
                  <c:v>87103.2</c:v>
                </c:pt>
                <c:pt idx="8713">
                  <c:v>87113.2</c:v>
                </c:pt>
                <c:pt idx="8714">
                  <c:v>87123.199999999997</c:v>
                </c:pt>
                <c:pt idx="8715">
                  <c:v>87133.2</c:v>
                </c:pt>
                <c:pt idx="8716">
                  <c:v>87143.2</c:v>
                </c:pt>
                <c:pt idx="8717">
                  <c:v>87153.19</c:v>
                </c:pt>
                <c:pt idx="8718">
                  <c:v>87163.18</c:v>
                </c:pt>
                <c:pt idx="8719">
                  <c:v>87173.19</c:v>
                </c:pt>
                <c:pt idx="8720">
                  <c:v>87183.18</c:v>
                </c:pt>
                <c:pt idx="8721">
                  <c:v>87193.18</c:v>
                </c:pt>
                <c:pt idx="8722">
                  <c:v>87203.18</c:v>
                </c:pt>
                <c:pt idx="8723">
                  <c:v>87213.17</c:v>
                </c:pt>
                <c:pt idx="8724">
                  <c:v>87223.18</c:v>
                </c:pt>
                <c:pt idx="8725">
                  <c:v>87233.17</c:v>
                </c:pt>
                <c:pt idx="8726">
                  <c:v>87243.17</c:v>
                </c:pt>
                <c:pt idx="8727">
                  <c:v>87253.16</c:v>
                </c:pt>
                <c:pt idx="8728">
                  <c:v>87263.16</c:v>
                </c:pt>
                <c:pt idx="8729">
                  <c:v>87273.16</c:v>
                </c:pt>
                <c:pt idx="8730">
                  <c:v>87283.16</c:v>
                </c:pt>
                <c:pt idx="8731">
                  <c:v>87293.16</c:v>
                </c:pt>
                <c:pt idx="8732">
                  <c:v>87303.16</c:v>
                </c:pt>
                <c:pt idx="8733">
                  <c:v>87313.16</c:v>
                </c:pt>
                <c:pt idx="8734">
                  <c:v>87323.15</c:v>
                </c:pt>
                <c:pt idx="8735">
                  <c:v>87333.16</c:v>
                </c:pt>
                <c:pt idx="8736">
                  <c:v>87343.15</c:v>
                </c:pt>
                <c:pt idx="8737">
                  <c:v>87353.15</c:v>
                </c:pt>
                <c:pt idx="8738">
                  <c:v>87363.15</c:v>
                </c:pt>
                <c:pt idx="8739">
                  <c:v>87373.14</c:v>
                </c:pt>
                <c:pt idx="8740">
                  <c:v>87383.15</c:v>
                </c:pt>
                <c:pt idx="8741">
                  <c:v>87393.14</c:v>
                </c:pt>
                <c:pt idx="8742">
                  <c:v>87403.14</c:v>
                </c:pt>
                <c:pt idx="8743">
                  <c:v>87413.13</c:v>
                </c:pt>
                <c:pt idx="8744">
                  <c:v>87423.13</c:v>
                </c:pt>
                <c:pt idx="8745">
                  <c:v>87433.13</c:v>
                </c:pt>
                <c:pt idx="8746">
                  <c:v>87443.13</c:v>
                </c:pt>
                <c:pt idx="8747">
                  <c:v>87453.13</c:v>
                </c:pt>
                <c:pt idx="8748">
                  <c:v>87463.13</c:v>
                </c:pt>
                <c:pt idx="8749">
                  <c:v>87473.13</c:v>
                </c:pt>
                <c:pt idx="8750">
                  <c:v>87483.13</c:v>
                </c:pt>
                <c:pt idx="8751">
                  <c:v>87493.13</c:v>
                </c:pt>
                <c:pt idx="8752">
                  <c:v>87503.12</c:v>
                </c:pt>
                <c:pt idx="8753">
                  <c:v>87513.12</c:v>
                </c:pt>
                <c:pt idx="8754">
                  <c:v>87523.12</c:v>
                </c:pt>
                <c:pt idx="8755">
                  <c:v>87533.119999999995</c:v>
                </c:pt>
                <c:pt idx="8756">
                  <c:v>87543.12</c:v>
                </c:pt>
                <c:pt idx="8757">
                  <c:v>87553.11</c:v>
                </c:pt>
                <c:pt idx="8758">
                  <c:v>87563.11</c:v>
                </c:pt>
                <c:pt idx="8759">
                  <c:v>87573.1</c:v>
                </c:pt>
                <c:pt idx="8760">
                  <c:v>87583.11</c:v>
                </c:pt>
                <c:pt idx="8761">
                  <c:v>87593.1</c:v>
                </c:pt>
                <c:pt idx="8762">
                  <c:v>87603.1</c:v>
                </c:pt>
                <c:pt idx="8763">
                  <c:v>87613.1</c:v>
                </c:pt>
                <c:pt idx="8764">
                  <c:v>87623.09</c:v>
                </c:pt>
                <c:pt idx="8765">
                  <c:v>87633.1</c:v>
                </c:pt>
                <c:pt idx="8766">
                  <c:v>87643.09</c:v>
                </c:pt>
                <c:pt idx="8767">
                  <c:v>87653.09</c:v>
                </c:pt>
                <c:pt idx="8768">
                  <c:v>87663.09</c:v>
                </c:pt>
                <c:pt idx="8769">
                  <c:v>87673.09</c:v>
                </c:pt>
                <c:pt idx="8770">
                  <c:v>87683.09</c:v>
                </c:pt>
                <c:pt idx="8771">
                  <c:v>87693.09</c:v>
                </c:pt>
                <c:pt idx="8772">
                  <c:v>87703.09</c:v>
                </c:pt>
                <c:pt idx="8773">
                  <c:v>87713.08</c:v>
                </c:pt>
                <c:pt idx="8774">
                  <c:v>87723.08</c:v>
                </c:pt>
                <c:pt idx="8775">
                  <c:v>87733.07</c:v>
                </c:pt>
                <c:pt idx="8776">
                  <c:v>87743.08</c:v>
                </c:pt>
                <c:pt idx="8777">
                  <c:v>87753.07</c:v>
                </c:pt>
                <c:pt idx="8778">
                  <c:v>87763.07</c:v>
                </c:pt>
                <c:pt idx="8779">
                  <c:v>87773.07</c:v>
                </c:pt>
                <c:pt idx="8780">
                  <c:v>87783.06</c:v>
                </c:pt>
                <c:pt idx="8781">
                  <c:v>87793.07</c:v>
                </c:pt>
                <c:pt idx="8782">
                  <c:v>87803.06</c:v>
                </c:pt>
                <c:pt idx="8783">
                  <c:v>87813.05</c:v>
                </c:pt>
                <c:pt idx="8784">
                  <c:v>87823.05</c:v>
                </c:pt>
                <c:pt idx="8785">
                  <c:v>87833.05</c:v>
                </c:pt>
                <c:pt idx="8786">
                  <c:v>87843.05</c:v>
                </c:pt>
                <c:pt idx="8787">
                  <c:v>87853.05</c:v>
                </c:pt>
                <c:pt idx="8788">
                  <c:v>87863.05</c:v>
                </c:pt>
                <c:pt idx="8789">
                  <c:v>87873.05</c:v>
                </c:pt>
                <c:pt idx="8790">
                  <c:v>87883.04</c:v>
                </c:pt>
                <c:pt idx="8791">
                  <c:v>87893.05</c:v>
                </c:pt>
                <c:pt idx="8792">
                  <c:v>87903.039999999994</c:v>
                </c:pt>
                <c:pt idx="8793">
                  <c:v>87913.04</c:v>
                </c:pt>
                <c:pt idx="8794">
                  <c:v>87923.04</c:v>
                </c:pt>
                <c:pt idx="8795">
                  <c:v>87933.05</c:v>
                </c:pt>
                <c:pt idx="8796">
                  <c:v>87943.039999999994</c:v>
                </c:pt>
                <c:pt idx="8797">
                  <c:v>87953.04</c:v>
                </c:pt>
                <c:pt idx="8798">
                  <c:v>87963.03</c:v>
                </c:pt>
                <c:pt idx="8799">
                  <c:v>87973.02</c:v>
                </c:pt>
                <c:pt idx="8800">
                  <c:v>87983.02</c:v>
                </c:pt>
                <c:pt idx="8801">
                  <c:v>87993.02</c:v>
                </c:pt>
                <c:pt idx="8802">
                  <c:v>88003.02</c:v>
                </c:pt>
                <c:pt idx="8803">
                  <c:v>88013.02</c:v>
                </c:pt>
                <c:pt idx="8804">
                  <c:v>88023.02</c:v>
                </c:pt>
                <c:pt idx="8805">
                  <c:v>88033.02</c:v>
                </c:pt>
                <c:pt idx="8806">
                  <c:v>88043.02</c:v>
                </c:pt>
                <c:pt idx="8807">
                  <c:v>88053.02</c:v>
                </c:pt>
                <c:pt idx="8808">
                  <c:v>88063.01</c:v>
                </c:pt>
                <c:pt idx="8809">
                  <c:v>88073.01</c:v>
                </c:pt>
                <c:pt idx="8810">
                  <c:v>88083.01</c:v>
                </c:pt>
                <c:pt idx="8811">
                  <c:v>88093</c:v>
                </c:pt>
                <c:pt idx="8812">
                  <c:v>88103.01</c:v>
                </c:pt>
                <c:pt idx="8813">
                  <c:v>88113</c:v>
                </c:pt>
                <c:pt idx="8814">
                  <c:v>88123</c:v>
                </c:pt>
                <c:pt idx="8815">
                  <c:v>88132.99</c:v>
                </c:pt>
                <c:pt idx="8816">
                  <c:v>88142.99</c:v>
                </c:pt>
                <c:pt idx="8817">
                  <c:v>88152.99</c:v>
                </c:pt>
                <c:pt idx="8818">
                  <c:v>88162.99</c:v>
                </c:pt>
                <c:pt idx="8819">
                  <c:v>88172.99</c:v>
                </c:pt>
                <c:pt idx="8820">
                  <c:v>88182.98</c:v>
                </c:pt>
                <c:pt idx="8821">
                  <c:v>88192.98</c:v>
                </c:pt>
                <c:pt idx="8822">
                  <c:v>88202.98</c:v>
                </c:pt>
                <c:pt idx="8823">
                  <c:v>88212.98</c:v>
                </c:pt>
                <c:pt idx="8824">
                  <c:v>88222.98</c:v>
                </c:pt>
                <c:pt idx="8825">
                  <c:v>88232.98</c:v>
                </c:pt>
                <c:pt idx="8826">
                  <c:v>88242.98</c:v>
                </c:pt>
                <c:pt idx="8827">
                  <c:v>88252.98</c:v>
                </c:pt>
                <c:pt idx="8828">
                  <c:v>88262.98</c:v>
                </c:pt>
                <c:pt idx="8829">
                  <c:v>88272.97</c:v>
                </c:pt>
                <c:pt idx="8830">
                  <c:v>88282.97</c:v>
                </c:pt>
                <c:pt idx="8831">
                  <c:v>88292.96</c:v>
                </c:pt>
                <c:pt idx="8832">
                  <c:v>88302.97</c:v>
                </c:pt>
                <c:pt idx="8833">
                  <c:v>88312.960000000006</c:v>
                </c:pt>
                <c:pt idx="8834">
                  <c:v>88322.96</c:v>
                </c:pt>
                <c:pt idx="8835">
                  <c:v>88332.96</c:v>
                </c:pt>
                <c:pt idx="8836">
                  <c:v>88342.95</c:v>
                </c:pt>
                <c:pt idx="8837">
                  <c:v>88352.960000000006</c:v>
                </c:pt>
                <c:pt idx="8838">
                  <c:v>88362.95</c:v>
                </c:pt>
                <c:pt idx="8839">
                  <c:v>88372.95</c:v>
                </c:pt>
                <c:pt idx="8840">
                  <c:v>88382.95</c:v>
                </c:pt>
                <c:pt idx="8841">
                  <c:v>88392.95</c:v>
                </c:pt>
                <c:pt idx="8842">
                  <c:v>88402.95</c:v>
                </c:pt>
                <c:pt idx="8843">
                  <c:v>88412.95</c:v>
                </c:pt>
                <c:pt idx="8844">
                  <c:v>88422.95</c:v>
                </c:pt>
                <c:pt idx="8845">
                  <c:v>88432.939999999988</c:v>
                </c:pt>
                <c:pt idx="8846">
                  <c:v>88442.93</c:v>
                </c:pt>
                <c:pt idx="8847">
                  <c:v>88452.939999999988</c:v>
                </c:pt>
                <c:pt idx="8848">
                  <c:v>88462.93</c:v>
                </c:pt>
                <c:pt idx="8849">
                  <c:v>88472.93</c:v>
                </c:pt>
                <c:pt idx="8850">
                  <c:v>88482.93</c:v>
                </c:pt>
                <c:pt idx="8851">
                  <c:v>88492.93</c:v>
                </c:pt>
                <c:pt idx="8852">
                  <c:v>88502.92</c:v>
                </c:pt>
                <c:pt idx="8853">
                  <c:v>88512.93</c:v>
                </c:pt>
                <c:pt idx="8854">
                  <c:v>88522.92</c:v>
                </c:pt>
                <c:pt idx="8855">
                  <c:v>88532.909999999989</c:v>
                </c:pt>
                <c:pt idx="8856">
                  <c:v>88542.909999999989</c:v>
                </c:pt>
                <c:pt idx="8857">
                  <c:v>88552.909999999989</c:v>
                </c:pt>
                <c:pt idx="8858">
                  <c:v>88562.909999999989</c:v>
                </c:pt>
                <c:pt idx="8859">
                  <c:v>88572.909999999989</c:v>
                </c:pt>
                <c:pt idx="8860">
                  <c:v>88582.909999999989</c:v>
                </c:pt>
                <c:pt idx="8861">
                  <c:v>88592.909999999989</c:v>
                </c:pt>
                <c:pt idx="8862">
                  <c:v>88602.9</c:v>
                </c:pt>
                <c:pt idx="8863">
                  <c:v>88612.909999999989</c:v>
                </c:pt>
                <c:pt idx="8864">
                  <c:v>88622.9</c:v>
                </c:pt>
                <c:pt idx="8865">
                  <c:v>88632.9</c:v>
                </c:pt>
                <c:pt idx="8866">
                  <c:v>88642.9</c:v>
                </c:pt>
                <c:pt idx="8867">
                  <c:v>88652.89</c:v>
                </c:pt>
                <c:pt idx="8868">
                  <c:v>88662.9</c:v>
                </c:pt>
                <c:pt idx="8869">
                  <c:v>88672.89</c:v>
                </c:pt>
                <c:pt idx="8870">
                  <c:v>88682.89</c:v>
                </c:pt>
                <c:pt idx="8871">
                  <c:v>88692.88</c:v>
                </c:pt>
                <c:pt idx="8872">
                  <c:v>88702.88</c:v>
                </c:pt>
                <c:pt idx="8873">
                  <c:v>88712.88</c:v>
                </c:pt>
                <c:pt idx="8874">
                  <c:v>88722.880000000005</c:v>
                </c:pt>
                <c:pt idx="8875">
                  <c:v>88732.88</c:v>
                </c:pt>
                <c:pt idx="8876">
                  <c:v>88742.88</c:v>
                </c:pt>
                <c:pt idx="8877">
                  <c:v>88752.88</c:v>
                </c:pt>
                <c:pt idx="8878">
                  <c:v>88762.880000000005</c:v>
                </c:pt>
                <c:pt idx="8879">
                  <c:v>88772.88</c:v>
                </c:pt>
                <c:pt idx="8880">
                  <c:v>88782.87</c:v>
                </c:pt>
                <c:pt idx="8881">
                  <c:v>88792.87</c:v>
                </c:pt>
                <c:pt idx="8882">
                  <c:v>88802.87</c:v>
                </c:pt>
                <c:pt idx="8883">
                  <c:v>88812.86</c:v>
                </c:pt>
                <c:pt idx="8884">
                  <c:v>88822.87</c:v>
                </c:pt>
                <c:pt idx="8885">
                  <c:v>88832.86</c:v>
                </c:pt>
                <c:pt idx="8886">
                  <c:v>88842.86</c:v>
                </c:pt>
                <c:pt idx="8887">
                  <c:v>88852.86</c:v>
                </c:pt>
                <c:pt idx="8888">
                  <c:v>88862.87</c:v>
                </c:pt>
                <c:pt idx="8889">
                  <c:v>88872.86</c:v>
                </c:pt>
                <c:pt idx="8890">
                  <c:v>88882.85</c:v>
                </c:pt>
                <c:pt idx="8891">
                  <c:v>88892.85</c:v>
                </c:pt>
                <c:pt idx="8892">
                  <c:v>88902.84</c:v>
                </c:pt>
                <c:pt idx="8893">
                  <c:v>88912.84</c:v>
                </c:pt>
                <c:pt idx="8894">
                  <c:v>88922.84</c:v>
                </c:pt>
                <c:pt idx="8895">
                  <c:v>88932.84</c:v>
                </c:pt>
                <c:pt idx="8896">
                  <c:v>88942.84</c:v>
                </c:pt>
                <c:pt idx="8897">
                  <c:v>88952.84</c:v>
                </c:pt>
                <c:pt idx="8898">
                  <c:v>88962.84</c:v>
                </c:pt>
                <c:pt idx="8899">
                  <c:v>88972.84</c:v>
                </c:pt>
                <c:pt idx="8900">
                  <c:v>88982.84</c:v>
                </c:pt>
                <c:pt idx="8901">
                  <c:v>88992.83</c:v>
                </c:pt>
                <c:pt idx="8902">
                  <c:v>89002.83</c:v>
                </c:pt>
                <c:pt idx="8903">
                  <c:v>89012.82</c:v>
                </c:pt>
                <c:pt idx="8904">
                  <c:v>89022.83</c:v>
                </c:pt>
                <c:pt idx="8905">
                  <c:v>89032.82</c:v>
                </c:pt>
                <c:pt idx="8906">
                  <c:v>89042.82</c:v>
                </c:pt>
                <c:pt idx="8907">
                  <c:v>89052.82</c:v>
                </c:pt>
                <c:pt idx="8908">
                  <c:v>89062.81</c:v>
                </c:pt>
                <c:pt idx="8909">
                  <c:v>89072.82</c:v>
                </c:pt>
                <c:pt idx="8910">
                  <c:v>89082.81</c:v>
                </c:pt>
                <c:pt idx="8911">
                  <c:v>89092.81</c:v>
                </c:pt>
                <c:pt idx="8912">
                  <c:v>89102.8</c:v>
                </c:pt>
                <c:pt idx="8913">
                  <c:v>89112.8</c:v>
                </c:pt>
                <c:pt idx="8914">
                  <c:v>89122.8</c:v>
                </c:pt>
                <c:pt idx="8915">
                  <c:v>89132.800000000003</c:v>
                </c:pt>
                <c:pt idx="8916">
                  <c:v>89142.8</c:v>
                </c:pt>
                <c:pt idx="8917">
                  <c:v>89152.8</c:v>
                </c:pt>
                <c:pt idx="8918">
                  <c:v>89162.79</c:v>
                </c:pt>
                <c:pt idx="8919">
                  <c:v>89172.79</c:v>
                </c:pt>
                <c:pt idx="8920">
                  <c:v>89182.79</c:v>
                </c:pt>
                <c:pt idx="8921">
                  <c:v>89192.79</c:v>
                </c:pt>
                <c:pt idx="8922">
                  <c:v>89202.79</c:v>
                </c:pt>
                <c:pt idx="8923">
                  <c:v>89212.78</c:v>
                </c:pt>
                <c:pt idx="8924">
                  <c:v>89222.78</c:v>
                </c:pt>
                <c:pt idx="8925">
                  <c:v>89232.78</c:v>
                </c:pt>
                <c:pt idx="8926">
                  <c:v>89242.78</c:v>
                </c:pt>
                <c:pt idx="8927">
                  <c:v>89252.77</c:v>
                </c:pt>
                <c:pt idx="8928">
                  <c:v>89262.78</c:v>
                </c:pt>
                <c:pt idx="8929">
                  <c:v>89272.77</c:v>
                </c:pt>
                <c:pt idx="8930">
                  <c:v>89282.78</c:v>
                </c:pt>
                <c:pt idx="8931">
                  <c:v>89292.77</c:v>
                </c:pt>
                <c:pt idx="8932">
                  <c:v>89302.77</c:v>
                </c:pt>
                <c:pt idx="8933">
                  <c:v>89312.77</c:v>
                </c:pt>
                <c:pt idx="8934">
                  <c:v>89322.76</c:v>
                </c:pt>
                <c:pt idx="8935">
                  <c:v>89332.77</c:v>
                </c:pt>
                <c:pt idx="8936">
                  <c:v>89342.76</c:v>
                </c:pt>
                <c:pt idx="8937">
                  <c:v>89352.76</c:v>
                </c:pt>
                <c:pt idx="8938">
                  <c:v>89362.76</c:v>
                </c:pt>
                <c:pt idx="8939">
                  <c:v>89372.75</c:v>
                </c:pt>
                <c:pt idx="8940">
                  <c:v>89382.76</c:v>
                </c:pt>
                <c:pt idx="8941">
                  <c:v>89392.75</c:v>
                </c:pt>
                <c:pt idx="8942">
                  <c:v>89402.75</c:v>
                </c:pt>
                <c:pt idx="8943">
                  <c:v>89412.74</c:v>
                </c:pt>
                <c:pt idx="8944">
                  <c:v>89422.74</c:v>
                </c:pt>
                <c:pt idx="8945">
                  <c:v>89432.74</c:v>
                </c:pt>
                <c:pt idx="8946">
                  <c:v>89442.74</c:v>
                </c:pt>
                <c:pt idx="8947">
                  <c:v>89452.74</c:v>
                </c:pt>
                <c:pt idx="8948">
                  <c:v>89462.73</c:v>
                </c:pt>
                <c:pt idx="8949">
                  <c:v>89472.73</c:v>
                </c:pt>
                <c:pt idx="8950">
                  <c:v>89482.73</c:v>
                </c:pt>
                <c:pt idx="8951">
                  <c:v>89492.73</c:v>
                </c:pt>
                <c:pt idx="8952">
                  <c:v>89502.73</c:v>
                </c:pt>
                <c:pt idx="8953">
                  <c:v>89512.73</c:v>
                </c:pt>
                <c:pt idx="8954">
                  <c:v>89522.73</c:v>
                </c:pt>
                <c:pt idx="8955">
                  <c:v>89532.72</c:v>
                </c:pt>
                <c:pt idx="8956">
                  <c:v>89542.73</c:v>
                </c:pt>
                <c:pt idx="8957">
                  <c:v>89552.72</c:v>
                </c:pt>
                <c:pt idx="8958">
                  <c:v>89562.72</c:v>
                </c:pt>
                <c:pt idx="8959">
                  <c:v>89572.71</c:v>
                </c:pt>
                <c:pt idx="8960">
                  <c:v>89582.71</c:v>
                </c:pt>
                <c:pt idx="8961">
                  <c:v>89592.71</c:v>
                </c:pt>
                <c:pt idx="8962">
                  <c:v>89602.71</c:v>
                </c:pt>
                <c:pt idx="8963">
                  <c:v>89612.71</c:v>
                </c:pt>
                <c:pt idx="8964">
                  <c:v>89622.7</c:v>
                </c:pt>
                <c:pt idx="8965">
                  <c:v>89632.7</c:v>
                </c:pt>
                <c:pt idx="8966">
                  <c:v>89642.7</c:v>
                </c:pt>
                <c:pt idx="8967">
                  <c:v>89652.7</c:v>
                </c:pt>
                <c:pt idx="8968">
                  <c:v>89662.7</c:v>
                </c:pt>
                <c:pt idx="8969">
                  <c:v>89672.7</c:v>
                </c:pt>
                <c:pt idx="8970">
                  <c:v>89682.7</c:v>
                </c:pt>
                <c:pt idx="8971">
                  <c:v>89692.69</c:v>
                </c:pt>
                <c:pt idx="8972">
                  <c:v>89702.7</c:v>
                </c:pt>
                <c:pt idx="8973">
                  <c:v>89712.69</c:v>
                </c:pt>
                <c:pt idx="8974">
                  <c:v>89722.7</c:v>
                </c:pt>
                <c:pt idx="8975">
                  <c:v>89732.69</c:v>
                </c:pt>
                <c:pt idx="8976">
                  <c:v>89742.7</c:v>
                </c:pt>
                <c:pt idx="8977">
                  <c:v>89752.68</c:v>
                </c:pt>
                <c:pt idx="8978">
                  <c:v>89762.68</c:v>
                </c:pt>
                <c:pt idx="8979">
                  <c:v>89772.68</c:v>
                </c:pt>
                <c:pt idx="8980">
                  <c:v>89782.67</c:v>
                </c:pt>
                <c:pt idx="8981">
                  <c:v>89792.66</c:v>
                </c:pt>
                <c:pt idx="8982">
                  <c:v>89802.67</c:v>
                </c:pt>
                <c:pt idx="8983">
                  <c:v>89812.66</c:v>
                </c:pt>
                <c:pt idx="8984">
                  <c:v>89822.66</c:v>
                </c:pt>
                <c:pt idx="8985">
                  <c:v>89832.66</c:v>
                </c:pt>
                <c:pt idx="8986">
                  <c:v>89842.66</c:v>
                </c:pt>
                <c:pt idx="8987">
                  <c:v>89852.66</c:v>
                </c:pt>
                <c:pt idx="8988">
                  <c:v>89862.66</c:v>
                </c:pt>
                <c:pt idx="8989">
                  <c:v>89872.66</c:v>
                </c:pt>
                <c:pt idx="8990">
                  <c:v>89882.65</c:v>
                </c:pt>
                <c:pt idx="8991">
                  <c:v>89892.65</c:v>
                </c:pt>
                <c:pt idx="8992">
                  <c:v>89902.65</c:v>
                </c:pt>
                <c:pt idx="8993">
                  <c:v>89912.65</c:v>
                </c:pt>
                <c:pt idx="8994">
                  <c:v>89922.65</c:v>
                </c:pt>
                <c:pt idx="8995">
                  <c:v>89932.64</c:v>
                </c:pt>
                <c:pt idx="8996">
                  <c:v>89942.64</c:v>
                </c:pt>
                <c:pt idx="8997">
                  <c:v>89952.63</c:v>
                </c:pt>
                <c:pt idx="8998">
                  <c:v>89962.64</c:v>
                </c:pt>
                <c:pt idx="8999">
                  <c:v>89972.63</c:v>
                </c:pt>
                <c:pt idx="9000">
                  <c:v>89982.63</c:v>
                </c:pt>
                <c:pt idx="9001">
                  <c:v>89992.63</c:v>
                </c:pt>
                <c:pt idx="9002">
                  <c:v>90002.63</c:v>
                </c:pt>
                <c:pt idx="9003">
                  <c:v>90012.63</c:v>
                </c:pt>
                <c:pt idx="9004">
                  <c:v>90022.63</c:v>
                </c:pt>
                <c:pt idx="9005">
                  <c:v>90032.63</c:v>
                </c:pt>
                <c:pt idx="9006">
                  <c:v>90042.62</c:v>
                </c:pt>
                <c:pt idx="9007">
                  <c:v>90052.62</c:v>
                </c:pt>
                <c:pt idx="9008">
                  <c:v>90062.62</c:v>
                </c:pt>
                <c:pt idx="9009">
                  <c:v>90072.62</c:v>
                </c:pt>
                <c:pt idx="9010">
                  <c:v>90082.62</c:v>
                </c:pt>
                <c:pt idx="9011">
                  <c:v>90092.61</c:v>
                </c:pt>
                <c:pt idx="9012">
                  <c:v>90102.61</c:v>
                </c:pt>
                <c:pt idx="9013">
                  <c:v>90112.61</c:v>
                </c:pt>
                <c:pt idx="9014">
                  <c:v>90122.61</c:v>
                </c:pt>
                <c:pt idx="9015">
                  <c:v>90132.6</c:v>
                </c:pt>
                <c:pt idx="9016">
                  <c:v>90142.6</c:v>
                </c:pt>
                <c:pt idx="9017">
                  <c:v>90152.6</c:v>
                </c:pt>
                <c:pt idx="9018">
                  <c:v>90162.6</c:v>
                </c:pt>
                <c:pt idx="9019">
                  <c:v>90172.6</c:v>
                </c:pt>
                <c:pt idx="9020">
                  <c:v>90182.6</c:v>
                </c:pt>
                <c:pt idx="9021">
                  <c:v>90192.6</c:v>
                </c:pt>
                <c:pt idx="9022">
                  <c:v>90202.59</c:v>
                </c:pt>
                <c:pt idx="9023">
                  <c:v>90212.59</c:v>
                </c:pt>
                <c:pt idx="9024">
                  <c:v>90222.59</c:v>
                </c:pt>
                <c:pt idx="9025">
                  <c:v>90232.59</c:v>
                </c:pt>
                <c:pt idx="9026">
                  <c:v>90242.59</c:v>
                </c:pt>
                <c:pt idx="9027">
                  <c:v>90252.58</c:v>
                </c:pt>
                <c:pt idx="9028">
                  <c:v>90262.58</c:v>
                </c:pt>
                <c:pt idx="9029">
                  <c:v>90272.58</c:v>
                </c:pt>
                <c:pt idx="9030">
                  <c:v>90282.58</c:v>
                </c:pt>
                <c:pt idx="9031">
                  <c:v>90292.57</c:v>
                </c:pt>
                <c:pt idx="9032">
                  <c:v>90302.57</c:v>
                </c:pt>
                <c:pt idx="9033">
                  <c:v>90312.57</c:v>
                </c:pt>
                <c:pt idx="9034">
                  <c:v>90322.57</c:v>
                </c:pt>
                <c:pt idx="9035">
                  <c:v>90332.57</c:v>
                </c:pt>
                <c:pt idx="9036">
                  <c:v>90342.56</c:v>
                </c:pt>
                <c:pt idx="9037">
                  <c:v>90352.56</c:v>
                </c:pt>
                <c:pt idx="9038">
                  <c:v>90362.55</c:v>
                </c:pt>
                <c:pt idx="9039">
                  <c:v>90372.56</c:v>
                </c:pt>
                <c:pt idx="9040">
                  <c:v>90382.55</c:v>
                </c:pt>
                <c:pt idx="9041">
                  <c:v>90392.55</c:v>
                </c:pt>
                <c:pt idx="9042">
                  <c:v>90402.55</c:v>
                </c:pt>
                <c:pt idx="9043">
                  <c:v>90412.55</c:v>
                </c:pt>
                <c:pt idx="9044">
                  <c:v>90422.55</c:v>
                </c:pt>
                <c:pt idx="9045">
                  <c:v>90432.55</c:v>
                </c:pt>
                <c:pt idx="9046">
                  <c:v>90442.55</c:v>
                </c:pt>
                <c:pt idx="9047">
                  <c:v>90452.54</c:v>
                </c:pt>
                <c:pt idx="9048">
                  <c:v>90462.54</c:v>
                </c:pt>
                <c:pt idx="9049">
                  <c:v>90472.54</c:v>
                </c:pt>
                <c:pt idx="9050">
                  <c:v>90482.54</c:v>
                </c:pt>
                <c:pt idx="9051">
                  <c:v>90492.54</c:v>
                </c:pt>
                <c:pt idx="9052">
                  <c:v>90502.53</c:v>
                </c:pt>
                <c:pt idx="9053">
                  <c:v>90512.52</c:v>
                </c:pt>
                <c:pt idx="9054">
                  <c:v>90522.52</c:v>
                </c:pt>
                <c:pt idx="9055">
                  <c:v>90532.52</c:v>
                </c:pt>
                <c:pt idx="9056">
                  <c:v>90542.52</c:v>
                </c:pt>
                <c:pt idx="9057">
                  <c:v>90552.52</c:v>
                </c:pt>
                <c:pt idx="9058">
                  <c:v>90562.52</c:v>
                </c:pt>
                <c:pt idx="9059">
                  <c:v>90572.52</c:v>
                </c:pt>
                <c:pt idx="9060">
                  <c:v>90582.52</c:v>
                </c:pt>
                <c:pt idx="9061">
                  <c:v>90592.52</c:v>
                </c:pt>
                <c:pt idx="9062">
                  <c:v>90602.51</c:v>
                </c:pt>
                <c:pt idx="9063">
                  <c:v>90612.51</c:v>
                </c:pt>
                <c:pt idx="9064">
                  <c:v>90622.51</c:v>
                </c:pt>
                <c:pt idx="9065">
                  <c:v>90632.51</c:v>
                </c:pt>
                <c:pt idx="9066">
                  <c:v>90642.51</c:v>
                </c:pt>
                <c:pt idx="9067">
                  <c:v>90652.51</c:v>
                </c:pt>
                <c:pt idx="9068">
                  <c:v>90662.5</c:v>
                </c:pt>
                <c:pt idx="9069">
                  <c:v>90672.49</c:v>
                </c:pt>
                <c:pt idx="9070">
                  <c:v>90682.5</c:v>
                </c:pt>
                <c:pt idx="9071">
                  <c:v>90692.49</c:v>
                </c:pt>
                <c:pt idx="9072">
                  <c:v>90702.49</c:v>
                </c:pt>
                <c:pt idx="9073">
                  <c:v>90712.49</c:v>
                </c:pt>
                <c:pt idx="9074">
                  <c:v>90722.48</c:v>
                </c:pt>
                <c:pt idx="9075">
                  <c:v>90732.49</c:v>
                </c:pt>
                <c:pt idx="9076">
                  <c:v>90742.48</c:v>
                </c:pt>
                <c:pt idx="9077">
                  <c:v>90752.48</c:v>
                </c:pt>
                <c:pt idx="9078">
                  <c:v>90762.48</c:v>
                </c:pt>
                <c:pt idx="9079">
                  <c:v>90772.479999999996</c:v>
                </c:pt>
                <c:pt idx="9080">
                  <c:v>90782.48</c:v>
                </c:pt>
                <c:pt idx="9081">
                  <c:v>90792.48</c:v>
                </c:pt>
                <c:pt idx="9082">
                  <c:v>90802.48</c:v>
                </c:pt>
                <c:pt idx="9083">
                  <c:v>90812.47</c:v>
                </c:pt>
                <c:pt idx="9084">
                  <c:v>90822.47</c:v>
                </c:pt>
                <c:pt idx="9085">
                  <c:v>90832.46</c:v>
                </c:pt>
                <c:pt idx="9086">
                  <c:v>90842.47</c:v>
                </c:pt>
                <c:pt idx="9087">
                  <c:v>90852.46</c:v>
                </c:pt>
                <c:pt idx="9088">
                  <c:v>90862.46</c:v>
                </c:pt>
                <c:pt idx="9089">
                  <c:v>90872.46</c:v>
                </c:pt>
                <c:pt idx="9090">
                  <c:v>90882.45</c:v>
                </c:pt>
                <c:pt idx="9091">
                  <c:v>90892.46</c:v>
                </c:pt>
                <c:pt idx="9092">
                  <c:v>90902.45</c:v>
                </c:pt>
                <c:pt idx="9093">
                  <c:v>90912.45</c:v>
                </c:pt>
                <c:pt idx="9094">
                  <c:v>90922.45</c:v>
                </c:pt>
                <c:pt idx="9095">
                  <c:v>90932.45</c:v>
                </c:pt>
                <c:pt idx="9096">
                  <c:v>90942.45</c:v>
                </c:pt>
                <c:pt idx="9097">
                  <c:v>90952.45</c:v>
                </c:pt>
                <c:pt idx="9098">
                  <c:v>90962.45</c:v>
                </c:pt>
                <c:pt idx="9099">
                  <c:v>90972.439999999988</c:v>
                </c:pt>
                <c:pt idx="9100">
                  <c:v>90982.439999999988</c:v>
                </c:pt>
                <c:pt idx="9101">
                  <c:v>90992.43</c:v>
                </c:pt>
                <c:pt idx="9102">
                  <c:v>91002.439999999988</c:v>
                </c:pt>
                <c:pt idx="9103">
                  <c:v>91012.43</c:v>
                </c:pt>
                <c:pt idx="9104">
                  <c:v>91022.43</c:v>
                </c:pt>
                <c:pt idx="9105">
                  <c:v>91032.43</c:v>
                </c:pt>
                <c:pt idx="9106">
                  <c:v>91042.43</c:v>
                </c:pt>
                <c:pt idx="9107">
                  <c:v>91052.43</c:v>
                </c:pt>
                <c:pt idx="9108">
                  <c:v>91062.43</c:v>
                </c:pt>
                <c:pt idx="9109">
                  <c:v>91072.42</c:v>
                </c:pt>
                <c:pt idx="9110">
                  <c:v>91082.409999999989</c:v>
                </c:pt>
                <c:pt idx="9111">
                  <c:v>91092.409999999989</c:v>
                </c:pt>
                <c:pt idx="9112">
                  <c:v>91102.409999999989</c:v>
                </c:pt>
                <c:pt idx="9113">
                  <c:v>91112.409999999989</c:v>
                </c:pt>
                <c:pt idx="9114">
                  <c:v>91122.409999999989</c:v>
                </c:pt>
                <c:pt idx="9115">
                  <c:v>91132.409999999989</c:v>
                </c:pt>
                <c:pt idx="9116">
                  <c:v>91142.409999999989</c:v>
                </c:pt>
                <c:pt idx="9117">
                  <c:v>91152.409999999989</c:v>
                </c:pt>
                <c:pt idx="9118">
                  <c:v>91162.409999999989</c:v>
                </c:pt>
                <c:pt idx="9119">
                  <c:v>91172.4</c:v>
                </c:pt>
                <c:pt idx="9120">
                  <c:v>91182.399999999994</c:v>
                </c:pt>
                <c:pt idx="9121">
                  <c:v>91192.4</c:v>
                </c:pt>
                <c:pt idx="9122">
                  <c:v>91202.4</c:v>
                </c:pt>
                <c:pt idx="9123">
                  <c:v>91212.4</c:v>
                </c:pt>
                <c:pt idx="9124">
                  <c:v>91222.39</c:v>
                </c:pt>
                <c:pt idx="9125">
                  <c:v>91232.38</c:v>
                </c:pt>
                <c:pt idx="9126">
                  <c:v>91242.38</c:v>
                </c:pt>
                <c:pt idx="9127">
                  <c:v>91252.38</c:v>
                </c:pt>
                <c:pt idx="9128">
                  <c:v>91262.38</c:v>
                </c:pt>
                <c:pt idx="9129">
                  <c:v>91272.38</c:v>
                </c:pt>
                <c:pt idx="9130">
                  <c:v>91282.38</c:v>
                </c:pt>
                <c:pt idx="9131">
                  <c:v>91292.38</c:v>
                </c:pt>
                <c:pt idx="9132">
                  <c:v>91302.37</c:v>
                </c:pt>
                <c:pt idx="9133">
                  <c:v>91312.38</c:v>
                </c:pt>
                <c:pt idx="9134">
                  <c:v>91322.37</c:v>
                </c:pt>
                <c:pt idx="9135">
                  <c:v>91332.37</c:v>
                </c:pt>
                <c:pt idx="9136">
                  <c:v>91342.37</c:v>
                </c:pt>
                <c:pt idx="9137">
                  <c:v>91352.36</c:v>
                </c:pt>
                <c:pt idx="9138">
                  <c:v>91362.37</c:v>
                </c:pt>
                <c:pt idx="9139">
                  <c:v>91372.36</c:v>
                </c:pt>
                <c:pt idx="9140">
                  <c:v>91382.36</c:v>
                </c:pt>
                <c:pt idx="9141">
                  <c:v>91392.35</c:v>
                </c:pt>
                <c:pt idx="9142">
                  <c:v>91402.35</c:v>
                </c:pt>
                <c:pt idx="9143">
                  <c:v>91412.35</c:v>
                </c:pt>
                <c:pt idx="9144">
                  <c:v>91422.35</c:v>
                </c:pt>
                <c:pt idx="9145">
                  <c:v>91432.35</c:v>
                </c:pt>
                <c:pt idx="9146">
                  <c:v>91442.34</c:v>
                </c:pt>
                <c:pt idx="9147">
                  <c:v>91452.34</c:v>
                </c:pt>
                <c:pt idx="9148">
                  <c:v>91462.34</c:v>
                </c:pt>
                <c:pt idx="9149">
                  <c:v>91472.34</c:v>
                </c:pt>
                <c:pt idx="9150">
                  <c:v>91482.34</c:v>
                </c:pt>
                <c:pt idx="9151">
                  <c:v>91492.34</c:v>
                </c:pt>
                <c:pt idx="9152">
                  <c:v>91502.34</c:v>
                </c:pt>
                <c:pt idx="9153">
                  <c:v>91512.34</c:v>
                </c:pt>
                <c:pt idx="9154">
                  <c:v>91522.34</c:v>
                </c:pt>
                <c:pt idx="9155">
                  <c:v>91532.33</c:v>
                </c:pt>
                <c:pt idx="9156">
                  <c:v>91542.33</c:v>
                </c:pt>
                <c:pt idx="9157">
                  <c:v>91552.320000000007</c:v>
                </c:pt>
                <c:pt idx="9158">
                  <c:v>91562.32</c:v>
                </c:pt>
                <c:pt idx="9159">
                  <c:v>91572.32</c:v>
                </c:pt>
                <c:pt idx="9160">
                  <c:v>91582.32</c:v>
                </c:pt>
                <c:pt idx="9161">
                  <c:v>91592.320000000007</c:v>
                </c:pt>
                <c:pt idx="9162">
                  <c:v>91602.31</c:v>
                </c:pt>
                <c:pt idx="9163">
                  <c:v>91612.31</c:v>
                </c:pt>
                <c:pt idx="9164">
                  <c:v>91622.31</c:v>
                </c:pt>
                <c:pt idx="9165">
                  <c:v>91632.31</c:v>
                </c:pt>
                <c:pt idx="9166">
                  <c:v>91642.3</c:v>
                </c:pt>
                <c:pt idx="9167">
                  <c:v>91652.3</c:v>
                </c:pt>
                <c:pt idx="9168">
                  <c:v>91662.3</c:v>
                </c:pt>
                <c:pt idx="9169">
                  <c:v>91672.3</c:v>
                </c:pt>
                <c:pt idx="9170">
                  <c:v>91682.3</c:v>
                </c:pt>
                <c:pt idx="9171">
                  <c:v>91692.3</c:v>
                </c:pt>
                <c:pt idx="9172">
                  <c:v>91702.3</c:v>
                </c:pt>
                <c:pt idx="9173">
                  <c:v>91712.29</c:v>
                </c:pt>
                <c:pt idx="9174">
                  <c:v>91722.29</c:v>
                </c:pt>
                <c:pt idx="9175">
                  <c:v>91732.29</c:v>
                </c:pt>
                <c:pt idx="9176">
                  <c:v>91742.29</c:v>
                </c:pt>
                <c:pt idx="9177">
                  <c:v>91752.29</c:v>
                </c:pt>
                <c:pt idx="9178">
                  <c:v>91762.28</c:v>
                </c:pt>
                <c:pt idx="9179">
                  <c:v>91772.28</c:v>
                </c:pt>
                <c:pt idx="9180">
                  <c:v>91782.28</c:v>
                </c:pt>
                <c:pt idx="9181">
                  <c:v>91792.28</c:v>
                </c:pt>
                <c:pt idx="9182">
                  <c:v>91802.27</c:v>
                </c:pt>
                <c:pt idx="9183">
                  <c:v>91812.27</c:v>
                </c:pt>
                <c:pt idx="9184">
                  <c:v>91822.27</c:v>
                </c:pt>
                <c:pt idx="9185">
                  <c:v>91832.27</c:v>
                </c:pt>
                <c:pt idx="9186">
                  <c:v>91842.27</c:v>
                </c:pt>
                <c:pt idx="9187">
                  <c:v>91852.27</c:v>
                </c:pt>
                <c:pt idx="9188">
                  <c:v>91862.26</c:v>
                </c:pt>
                <c:pt idx="9189">
                  <c:v>91872.26</c:v>
                </c:pt>
                <c:pt idx="9190">
                  <c:v>91882.26</c:v>
                </c:pt>
                <c:pt idx="9191">
                  <c:v>91892.26</c:v>
                </c:pt>
                <c:pt idx="9192">
                  <c:v>91902.26</c:v>
                </c:pt>
                <c:pt idx="9193">
                  <c:v>91912.26</c:v>
                </c:pt>
                <c:pt idx="9194">
                  <c:v>91922.26</c:v>
                </c:pt>
                <c:pt idx="9195">
                  <c:v>91932.24</c:v>
                </c:pt>
                <c:pt idx="9196">
                  <c:v>91942.25</c:v>
                </c:pt>
                <c:pt idx="9197">
                  <c:v>91952.24</c:v>
                </c:pt>
                <c:pt idx="9198">
                  <c:v>91962.240000000005</c:v>
                </c:pt>
                <c:pt idx="9199">
                  <c:v>91972.24</c:v>
                </c:pt>
                <c:pt idx="9200">
                  <c:v>91982.23</c:v>
                </c:pt>
                <c:pt idx="9201">
                  <c:v>91992.24</c:v>
                </c:pt>
                <c:pt idx="9202">
                  <c:v>92002.23</c:v>
                </c:pt>
                <c:pt idx="9203">
                  <c:v>92012.23</c:v>
                </c:pt>
                <c:pt idx="9204">
                  <c:v>92022.23</c:v>
                </c:pt>
                <c:pt idx="9205">
                  <c:v>92032.23</c:v>
                </c:pt>
                <c:pt idx="9206">
                  <c:v>92042.23</c:v>
                </c:pt>
                <c:pt idx="9207">
                  <c:v>92052.23</c:v>
                </c:pt>
                <c:pt idx="9208">
                  <c:v>92062.23</c:v>
                </c:pt>
                <c:pt idx="9209">
                  <c:v>92072.22</c:v>
                </c:pt>
                <c:pt idx="9210">
                  <c:v>92082.22</c:v>
                </c:pt>
                <c:pt idx="9211">
                  <c:v>92092.22</c:v>
                </c:pt>
                <c:pt idx="9212">
                  <c:v>92102.22</c:v>
                </c:pt>
                <c:pt idx="9213">
                  <c:v>92112.21</c:v>
                </c:pt>
                <c:pt idx="9214">
                  <c:v>92122.21</c:v>
                </c:pt>
                <c:pt idx="9215">
                  <c:v>92132.21</c:v>
                </c:pt>
                <c:pt idx="9216">
                  <c:v>92142.2</c:v>
                </c:pt>
                <c:pt idx="9217">
                  <c:v>92152.21</c:v>
                </c:pt>
                <c:pt idx="9218">
                  <c:v>92162.2</c:v>
                </c:pt>
                <c:pt idx="9219">
                  <c:v>92172.2</c:v>
                </c:pt>
                <c:pt idx="9220">
                  <c:v>92182.2</c:v>
                </c:pt>
                <c:pt idx="9221">
                  <c:v>92192.2</c:v>
                </c:pt>
                <c:pt idx="9222">
                  <c:v>92202.2</c:v>
                </c:pt>
                <c:pt idx="9223">
                  <c:v>92212.2</c:v>
                </c:pt>
                <c:pt idx="9224">
                  <c:v>92222.2</c:v>
                </c:pt>
                <c:pt idx="9225">
                  <c:v>92232.19</c:v>
                </c:pt>
                <c:pt idx="9226">
                  <c:v>92242.19</c:v>
                </c:pt>
                <c:pt idx="9227">
                  <c:v>92252.19</c:v>
                </c:pt>
                <c:pt idx="9228">
                  <c:v>92262.19</c:v>
                </c:pt>
                <c:pt idx="9229">
                  <c:v>92272.18</c:v>
                </c:pt>
                <c:pt idx="9230">
                  <c:v>92282.18</c:v>
                </c:pt>
                <c:pt idx="9231">
                  <c:v>92292.18</c:v>
                </c:pt>
                <c:pt idx="9232">
                  <c:v>92302.18</c:v>
                </c:pt>
                <c:pt idx="9233">
                  <c:v>92312.18</c:v>
                </c:pt>
                <c:pt idx="9234">
                  <c:v>92322.17</c:v>
                </c:pt>
                <c:pt idx="9235">
                  <c:v>92332.17</c:v>
                </c:pt>
                <c:pt idx="9236">
                  <c:v>92342.16</c:v>
                </c:pt>
                <c:pt idx="9237">
                  <c:v>92352.17</c:v>
                </c:pt>
                <c:pt idx="9238">
                  <c:v>92362.17</c:v>
                </c:pt>
                <c:pt idx="9239">
                  <c:v>92372.17</c:v>
                </c:pt>
                <c:pt idx="9240">
                  <c:v>92382.16</c:v>
                </c:pt>
                <c:pt idx="9241">
                  <c:v>92392.16</c:v>
                </c:pt>
                <c:pt idx="9242">
                  <c:v>92402.16</c:v>
                </c:pt>
                <c:pt idx="9243">
                  <c:v>92412.160000000003</c:v>
                </c:pt>
                <c:pt idx="9244">
                  <c:v>92422.16</c:v>
                </c:pt>
                <c:pt idx="9245">
                  <c:v>92432.15</c:v>
                </c:pt>
                <c:pt idx="9246">
                  <c:v>92442.15</c:v>
                </c:pt>
                <c:pt idx="9247">
                  <c:v>92452.15</c:v>
                </c:pt>
                <c:pt idx="9248">
                  <c:v>92462.15</c:v>
                </c:pt>
                <c:pt idx="9249">
                  <c:v>92472.15</c:v>
                </c:pt>
                <c:pt idx="9250">
                  <c:v>92482.14</c:v>
                </c:pt>
                <c:pt idx="9251">
                  <c:v>92492.14</c:v>
                </c:pt>
                <c:pt idx="9252">
                  <c:v>92502.13</c:v>
                </c:pt>
                <c:pt idx="9253">
                  <c:v>92512.14</c:v>
                </c:pt>
                <c:pt idx="9254">
                  <c:v>92522.13</c:v>
                </c:pt>
                <c:pt idx="9255">
                  <c:v>92532.13</c:v>
                </c:pt>
                <c:pt idx="9256">
                  <c:v>92542.13</c:v>
                </c:pt>
                <c:pt idx="9257">
                  <c:v>92552.13</c:v>
                </c:pt>
                <c:pt idx="9258">
                  <c:v>92562.13</c:v>
                </c:pt>
                <c:pt idx="9259">
                  <c:v>92572.13</c:v>
                </c:pt>
                <c:pt idx="9260">
                  <c:v>92582.12</c:v>
                </c:pt>
                <c:pt idx="9261">
                  <c:v>92592.12</c:v>
                </c:pt>
                <c:pt idx="9262">
                  <c:v>92602.12</c:v>
                </c:pt>
                <c:pt idx="9263">
                  <c:v>92612.11</c:v>
                </c:pt>
                <c:pt idx="9264">
                  <c:v>92622.12</c:v>
                </c:pt>
                <c:pt idx="9265">
                  <c:v>92632.11</c:v>
                </c:pt>
                <c:pt idx="9266">
                  <c:v>92642.11</c:v>
                </c:pt>
                <c:pt idx="9267">
                  <c:v>92652.1</c:v>
                </c:pt>
                <c:pt idx="9268">
                  <c:v>92662.1</c:v>
                </c:pt>
                <c:pt idx="9269">
                  <c:v>92672.1</c:v>
                </c:pt>
                <c:pt idx="9270">
                  <c:v>92682.1</c:v>
                </c:pt>
                <c:pt idx="9271">
                  <c:v>92692.1</c:v>
                </c:pt>
                <c:pt idx="9272">
                  <c:v>92702.09</c:v>
                </c:pt>
                <c:pt idx="9273">
                  <c:v>92712.1</c:v>
                </c:pt>
                <c:pt idx="9274">
                  <c:v>92722.1</c:v>
                </c:pt>
                <c:pt idx="9275">
                  <c:v>92732.1</c:v>
                </c:pt>
                <c:pt idx="9276">
                  <c:v>92742.09</c:v>
                </c:pt>
                <c:pt idx="9277">
                  <c:v>92752.09</c:v>
                </c:pt>
                <c:pt idx="9278">
                  <c:v>92762.09</c:v>
                </c:pt>
                <c:pt idx="9279">
                  <c:v>92772.09</c:v>
                </c:pt>
                <c:pt idx="9280">
                  <c:v>92782.09</c:v>
                </c:pt>
                <c:pt idx="9281">
                  <c:v>92792.08</c:v>
                </c:pt>
                <c:pt idx="9282">
                  <c:v>92802.08</c:v>
                </c:pt>
                <c:pt idx="9283">
                  <c:v>92812.07</c:v>
                </c:pt>
                <c:pt idx="9284">
                  <c:v>92822.07</c:v>
                </c:pt>
                <c:pt idx="9285">
                  <c:v>92832.07</c:v>
                </c:pt>
                <c:pt idx="9286">
                  <c:v>92842.07</c:v>
                </c:pt>
                <c:pt idx="9287">
                  <c:v>92852.07</c:v>
                </c:pt>
                <c:pt idx="9288">
                  <c:v>92862.06</c:v>
                </c:pt>
                <c:pt idx="9289">
                  <c:v>92872.06</c:v>
                </c:pt>
                <c:pt idx="9290">
                  <c:v>92882.06</c:v>
                </c:pt>
                <c:pt idx="9291">
                  <c:v>92892.06</c:v>
                </c:pt>
                <c:pt idx="9292">
                  <c:v>92902.05</c:v>
                </c:pt>
                <c:pt idx="9293">
                  <c:v>92912.05</c:v>
                </c:pt>
                <c:pt idx="9294">
                  <c:v>92922.05</c:v>
                </c:pt>
                <c:pt idx="9295">
                  <c:v>92932.05</c:v>
                </c:pt>
                <c:pt idx="9296">
                  <c:v>92942.05</c:v>
                </c:pt>
                <c:pt idx="9297">
                  <c:v>92952.05</c:v>
                </c:pt>
                <c:pt idx="9298">
                  <c:v>92962.05</c:v>
                </c:pt>
                <c:pt idx="9299">
                  <c:v>92972.04</c:v>
                </c:pt>
                <c:pt idx="9300">
                  <c:v>92982.05</c:v>
                </c:pt>
                <c:pt idx="9301">
                  <c:v>92992.04</c:v>
                </c:pt>
                <c:pt idx="9302">
                  <c:v>93002.04</c:v>
                </c:pt>
                <c:pt idx="9303">
                  <c:v>93012.04</c:v>
                </c:pt>
                <c:pt idx="9304">
                  <c:v>93022.03</c:v>
                </c:pt>
                <c:pt idx="9305">
                  <c:v>93032.03</c:v>
                </c:pt>
                <c:pt idx="9306">
                  <c:v>93042.03</c:v>
                </c:pt>
                <c:pt idx="9307">
                  <c:v>93052.03</c:v>
                </c:pt>
                <c:pt idx="9308">
                  <c:v>93062.02</c:v>
                </c:pt>
                <c:pt idx="9309">
                  <c:v>93072.02</c:v>
                </c:pt>
                <c:pt idx="9310">
                  <c:v>93082.02</c:v>
                </c:pt>
                <c:pt idx="9311">
                  <c:v>93092.02</c:v>
                </c:pt>
                <c:pt idx="9312">
                  <c:v>93102.02</c:v>
                </c:pt>
                <c:pt idx="9313">
                  <c:v>93112.02</c:v>
                </c:pt>
                <c:pt idx="9314">
                  <c:v>93122.02</c:v>
                </c:pt>
                <c:pt idx="9315">
                  <c:v>93132.01</c:v>
                </c:pt>
                <c:pt idx="9316">
                  <c:v>93142.02</c:v>
                </c:pt>
                <c:pt idx="9317">
                  <c:v>93152.01</c:v>
                </c:pt>
                <c:pt idx="9318">
                  <c:v>93162.01</c:v>
                </c:pt>
                <c:pt idx="9319">
                  <c:v>93172.01</c:v>
                </c:pt>
                <c:pt idx="9320">
                  <c:v>93182.02</c:v>
                </c:pt>
                <c:pt idx="9321">
                  <c:v>93192.01</c:v>
                </c:pt>
                <c:pt idx="9322">
                  <c:v>93202</c:v>
                </c:pt>
                <c:pt idx="9323">
                  <c:v>93211.99</c:v>
                </c:pt>
                <c:pt idx="9324">
                  <c:v>93221.99</c:v>
                </c:pt>
                <c:pt idx="9325">
                  <c:v>93231.99</c:v>
                </c:pt>
                <c:pt idx="9326">
                  <c:v>93241.99</c:v>
                </c:pt>
                <c:pt idx="9327">
                  <c:v>93251.99</c:v>
                </c:pt>
                <c:pt idx="9328">
                  <c:v>93261.99</c:v>
                </c:pt>
                <c:pt idx="9329">
                  <c:v>93271.98</c:v>
                </c:pt>
                <c:pt idx="9330">
                  <c:v>93281.98</c:v>
                </c:pt>
                <c:pt idx="9331">
                  <c:v>93291.98</c:v>
                </c:pt>
                <c:pt idx="9332">
                  <c:v>93301.98</c:v>
                </c:pt>
                <c:pt idx="9333">
                  <c:v>93311.98</c:v>
                </c:pt>
                <c:pt idx="9334">
                  <c:v>93321.98</c:v>
                </c:pt>
                <c:pt idx="9335">
                  <c:v>93331.97</c:v>
                </c:pt>
                <c:pt idx="9336">
                  <c:v>93341.97</c:v>
                </c:pt>
                <c:pt idx="9337">
                  <c:v>93351.97</c:v>
                </c:pt>
                <c:pt idx="9338">
                  <c:v>93361.97</c:v>
                </c:pt>
                <c:pt idx="9339">
                  <c:v>93371.96</c:v>
                </c:pt>
                <c:pt idx="9340">
                  <c:v>93381.96</c:v>
                </c:pt>
                <c:pt idx="9341">
                  <c:v>93391.96</c:v>
                </c:pt>
                <c:pt idx="9342">
                  <c:v>93401.96</c:v>
                </c:pt>
                <c:pt idx="9343">
                  <c:v>93411.96</c:v>
                </c:pt>
                <c:pt idx="9344">
                  <c:v>93421.95</c:v>
                </c:pt>
                <c:pt idx="9345">
                  <c:v>93431.95</c:v>
                </c:pt>
                <c:pt idx="9346">
                  <c:v>93441.95</c:v>
                </c:pt>
                <c:pt idx="9347">
                  <c:v>93451.95</c:v>
                </c:pt>
                <c:pt idx="9348">
                  <c:v>93461.95</c:v>
                </c:pt>
                <c:pt idx="9349">
                  <c:v>93471.95</c:v>
                </c:pt>
                <c:pt idx="9350">
                  <c:v>93481.95</c:v>
                </c:pt>
                <c:pt idx="9351">
                  <c:v>93491.939999999988</c:v>
                </c:pt>
                <c:pt idx="9352">
                  <c:v>93501.939999999988</c:v>
                </c:pt>
                <c:pt idx="9353">
                  <c:v>93511.939999999988</c:v>
                </c:pt>
                <c:pt idx="9354">
                  <c:v>93521.939999999988</c:v>
                </c:pt>
                <c:pt idx="9355">
                  <c:v>93531.93</c:v>
                </c:pt>
                <c:pt idx="9356">
                  <c:v>93541.93</c:v>
                </c:pt>
                <c:pt idx="9357">
                  <c:v>93551.93</c:v>
                </c:pt>
                <c:pt idx="9358">
                  <c:v>93561.93</c:v>
                </c:pt>
                <c:pt idx="9359">
                  <c:v>93571.93</c:v>
                </c:pt>
                <c:pt idx="9360">
                  <c:v>93581.92</c:v>
                </c:pt>
                <c:pt idx="9361">
                  <c:v>93591.92</c:v>
                </c:pt>
                <c:pt idx="9362">
                  <c:v>93601.909999999989</c:v>
                </c:pt>
                <c:pt idx="9363">
                  <c:v>93611.92</c:v>
                </c:pt>
                <c:pt idx="9364">
                  <c:v>93621.92</c:v>
                </c:pt>
                <c:pt idx="9365">
                  <c:v>93631.92</c:v>
                </c:pt>
                <c:pt idx="9366">
                  <c:v>93641.909999999989</c:v>
                </c:pt>
                <c:pt idx="9367">
                  <c:v>93651.909999999989</c:v>
                </c:pt>
                <c:pt idx="9368">
                  <c:v>93661.909999999989</c:v>
                </c:pt>
                <c:pt idx="9369">
                  <c:v>93671.909999999989</c:v>
                </c:pt>
                <c:pt idx="9370">
                  <c:v>93681.909999999989</c:v>
                </c:pt>
                <c:pt idx="9371">
                  <c:v>93691.9</c:v>
                </c:pt>
                <c:pt idx="9372">
                  <c:v>93701.9</c:v>
                </c:pt>
                <c:pt idx="9373">
                  <c:v>93711.9</c:v>
                </c:pt>
                <c:pt idx="9374">
                  <c:v>93721.9</c:v>
                </c:pt>
                <c:pt idx="9375">
                  <c:v>93731.9</c:v>
                </c:pt>
                <c:pt idx="9376">
                  <c:v>93741.89</c:v>
                </c:pt>
                <c:pt idx="9377">
                  <c:v>93751.89</c:v>
                </c:pt>
                <c:pt idx="9378">
                  <c:v>93761.88</c:v>
                </c:pt>
                <c:pt idx="9379">
                  <c:v>93771.89</c:v>
                </c:pt>
                <c:pt idx="9380">
                  <c:v>93781.88</c:v>
                </c:pt>
                <c:pt idx="9381">
                  <c:v>93791.88</c:v>
                </c:pt>
                <c:pt idx="9382">
                  <c:v>93801.88</c:v>
                </c:pt>
                <c:pt idx="9383">
                  <c:v>93811.88</c:v>
                </c:pt>
                <c:pt idx="9384">
                  <c:v>93821.88</c:v>
                </c:pt>
                <c:pt idx="9385">
                  <c:v>93831.88</c:v>
                </c:pt>
                <c:pt idx="9386">
                  <c:v>93841.88</c:v>
                </c:pt>
                <c:pt idx="9387">
                  <c:v>93851.87</c:v>
                </c:pt>
                <c:pt idx="9388">
                  <c:v>93861.87</c:v>
                </c:pt>
                <c:pt idx="9389">
                  <c:v>93871.87</c:v>
                </c:pt>
                <c:pt idx="9390">
                  <c:v>93881.87</c:v>
                </c:pt>
                <c:pt idx="9391">
                  <c:v>93891.87</c:v>
                </c:pt>
                <c:pt idx="9392">
                  <c:v>93901.86</c:v>
                </c:pt>
                <c:pt idx="9393">
                  <c:v>93911.85</c:v>
                </c:pt>
                <c:pt idx="9394">
                  <c:v>93921.85</c:v>
                </c:pt>
                <c:pt idx="9395">
                  <c:v>93931.85</c:v>
                </c:pt>
                <c:pt idx="9396">
                  <c:v>93941.85</c:v>
                </c:pt>
                <c:pt idx="9397">
                  <c:v>93951.85</c:v>
                </c:pt>
                <c:pt idx="9398">
                  <c:v>93961.84</c:v>
                </c:pt>
                <c:pt idx="9399">
                  <c:v>93971.839999999997</c:v>
                </c:pt>
                <c:pt idx="9400">
                  <c:v>93981.84</c:v>
                </c:pt>
                <c:pt idx="9401">
                  <c:v>93991.84</c:v>
                </c:pt>
                <c:pt idx="9402">
                  <c:v>94001.84</c:v>
                </c:pt>
                <c:pt idx="9403">
                  <c:v>94011.839999999997</c:v>
                </c:pt>
                <c:pt idx="9404">
                  <c:v>94021.84</c:v>
                </c:pt>
                <c:pt idx="9405">
                  <c:v>94031.84</c:v>
                </c:pt>
                <c:pt idx="9406">
                  <c:v>94041.84</c:v>
                </c:pt>
                <c:pt idx="9407">
                  <c:v>94051.83</c:v>
                </c:pt>
                <c:pt idx="9408">
                  <c:v>94061.83</c:v>
                </c:pt>
                <c:pt idx="9409">
                  <c:v>94071.84</c:v>
                </c:pt>
                <c:pt idx="9410">
                  <c:v>94081.84</c:v>
                </c:pt>
                <c:pt idx="9411">
                  <c:v>94091.83</c:v>
                </c:pt>
                <c:pt idx="9412">
                  <c:v>94101.82</c:v>
                </c:pt>
                <c:pt idx="9413">
                  <c:v>94111.82</c:v>
                </c:pt>
                <c:pt idx="9414">
                  <c:v>94121.81</c:v>
                </c:pt>
                <c:pt idx="9415">
                  <c:v>94131.81</c:v>
                </c:pt>
                <c:pt idx="9416">
                  <c:v>94141.81</c:v>
                </c:pt>
                <c:pt idx="9417">
                  <c:v>94151.81</c:v>
                </c:pt>
                <c:pt idx="9418">
                  <c:v>94161.8</c:v>
                </c:pt>
                <c:pt idx="9419">
                  <c:v>94171.8</c:v>
                </c:pt>
                <c:pt idx="9420">
                  <c:v>94181.8</c:v>
                </c:pt>
                <c:pt idx="9421">
                  <c:v>94191.8</c:v>
                </c:pt>
                <c:pt idx="9422">
                  <c:v>94201.8</c:v>
                </c:pt>
                <c:pt idx="9423">
                  <c:v>94211.8</c:v>
                </c:pt>
                <c:pt idx="9424">
                  <c:v>94221.8</c:v>
                </c:pt>
                <c:pt idx="9425">
                  <c:v>94231.79</c:v>
                </c:pt>
                <c:pt idx="9426">
                  <c:v>94241.8</c:v>
                </c:pt>
                <c:pt idx="9427">
                  <c:v>94251.79</c:v>
                </c:pt>
                <c:pt idx="9428">
                  <c:v>94261.79</c:v>
                </c:pt>
                <c:pt idx="9429">
                  <c:v>94271.79</c:v>
                </c:pt>
                <c:pt idx="9430">
                  <c:v>94281.78</c:v>
                </c:pt>
                <c:pt idx="9431">
                  <c:v>94291.78</c:v>
                </c:pt>
                <c:pt idx="9432">
                  <c:v>94301.78</c:v>
                </c:pt>
                <c:pt idx="9433">
                  <c:v>94311.78</c:v>
                </c:pt>
                <c:pt idx="9434">
                  <c:v>94321.77</c:v>
                </c:pt>
                <c:pt idx="9435">
                  <c:v>94331.77</c:v>
                </c:pt>
                <c:pt idx="9436">
                  <c:v>94341.77</c:v>
                </c:pt>
                <c:pt idx="9437">
                  <c:v>94351.77</c:v>
                </c:pt>
                <c:pt idx="9438">
                  <c:v>94361.77</c:v>
                </c:pt>
                <c:pt idx="9439">
                  <c:v>94371.77</c:v>
                </c:pt>
                <c:pt idx="9440">
                  <c:v>94381.77</c:v>
                </c:pt>
                <c:pt idx="9441">
                  <c:v>94391.76</c:v>
                </c:pt>
                <c:pt idx="9442">
                  <c:v>94401.77</c:v>
                </c:pt>
                <c:pt idx="9443">
                  <c:v>94411.76</c:v>
                </c:pt>
                <c:pt idx="9444">
                  <c:v>94421.759999999995</c:v>
                </c:pt>
                <c:pt idx="9445">
                  <c:v>94431.76</c:v>
                </c:pt>
                <c:pt idx="9446">
                  <c:v>94441.75</c:v>
                </c:pt>
                <c:pt idx="9447">
                  <c:v>94451.76</c:v>
                </c:pt>
                <c:pt idx="9448">
                  <c:v>94461.75</c:v>
                </c:pt>
                <c:pt idx="9449">
                  <c:v>94471.75</c:v>
                </c:pt>
                <c:pt idx="9450">
                  <c:v>94481.75</c:v>
                </c:pt>
                <c:pt idx="9451">
                  <c:v>94491.75</c:v>
                </c:pt>
                <c:pt idx="9452">
                  <c:v>94501.74</c:v>
                </c:pt>
                <c:pt idx="9453">
                  <c:v>94511.74</c:v>
                </c:pt>
                <c:pt idx="9454">
                  <c:v>94521.74</c:v>
                </c:pt>
                <c:pt idx="9455">
                  <c:v>94531.73</c:v>
                </c:pt>
                <c:pt idx="9456">
                  <c:v>94541.73</c:v>
                </c:pt>
                <c:pt idx="9457">
                  <c:v>94551.73</c:v>
                </c:pt>
                <c:pt idx="9458">
                  <c:v>94561.73</c:v>
                </c:pt>
                <c:pt idx="9459">
                  <c:v>94571.73</c:v>
                </c:pt>
                <c:pt idx="9460">
                  <c:v>94581.73</c:v>
                </c:pt>
                <c:pt idx="9461">
                  <c:v>94591.73</c:v>
                </c:pt>
                <c:pt idx="9462">
                  <c:v>94601.72</c:v>
                </c:pt>
                <c:pt idx="9463">
                  <c:v>94611.73</c:v>
                </c:pt>
                <c:pt idx="9464">
                  <c:v>94621.72</c:v>
                </c:pt>
                <c:pt idx="9465">
                  <c:v>94631.71</c:v>
                </c:pt>
                <c:pt idx="9466">
                  <c:v>94641.71</c:v>
                </c:pt>
                <c:pt idx="9467">
                  <c:v>94651.71</c:v>
                </c:pt>
                <c:pt idx="9468">
                  <c:v>94661.7</c:v>
                </c:pt>
                <c:pt idx="9469">
                  <c:v>94671.71</c:v>
                </c:pt>
                <c:pt idx="9470">
                  <c:v>94681.7</c:v>
                </c:pt>
                <c:pt idx="9471">
                  <c:v>94691.7</c:v>
                </c:pt>
                <c:pt idx="9472">
                  <c:v>94701.7</c:v>
                </c:pt>
                <c:pt idx="9473">
                  <c:v>94711.7</c:v>
                </c:pt>
                <c:pt idx="9474">
                  <c:v>94721.7</c:v>
                </c:pt>
                <c:pt idx="9475">
                  <c:v>94731.7</c:v>
                </c:pt>
                <c:pt idx="9476">
                  <c:v>94741.7</c:v>
                </c:pt>
                <c:pt idx="9477">
                  <c:v>94751.69</c:v>
                </c:pt>
                <c:pt idx="9478">
                  <c:v>94761.69</c:v>
                </c:pt>
                <c:pt idx="9479">
                  <c:v>94771.69</c:v>
                </c:pt>
                <c:pt idx="9480">
                  <c:v>94781.69</c:v>
                </c:pt>
                <c:pt idx="9481">
                  <c:v>94791.679999999993</c:v>
                </c:pt>
                <c:pt idx="9482">
                  <c:v>94801.68</c:v>
                </c:pt>
                <c:pt idx="9483">
                  <c:v>94811.68</c:v>
                </c:pt>
                <c:pt idx="9484">
                  <c:v>94821.68</c:v>
                </c:pt>
                <c:pt idx="9485">
                  <c:v>94831.679999999993</c:v>
                </c:pt>
                <c:pt idx="9486">
                  <c:v>94841.67</c:v>
                </c:pt>
                <c:pt idx="9487">
                  <c:v>94851.67</c:v>
                </c:pt>
                <c:pt idx="9488">
                  <c:v>94861.66</c:v>
                </c:pt>
                <c:pt idx="9489">
                  <c:v>94871.66</c:v>
                </c:pt>
                <c:pt idx="9490">
                  <c:v>94881.66</c:v>
                </c:pt>
                <c:pt idx="9491">
                  <c:v>94891.66</c:v>
                </c:pt>
                <c:pt idx="9492">
                  <c:v>94901.66</c:v>
                </c:pt>
                <c:pt idx="9493">
                  <c:v>94911.66</c:v>
                </c:pt>
                <c:pt idx="9494">
                  <c:v>94921.66</c:v>
                </c:pt>
                <c:pt idx="9495">
                  <c:v>94931.66</c:v>
                </c:pt>
                <c:pt idx="9496">
                  <c:v>94941.66</c:v>
                </c:pt>
                <c:pt idx="9497">
                  <c:v>94951.66</c:v>
                </c:pt>
                <c:pt idx="9498">
                  <c:v>94961.65</c:v>
                </c:pt>
                <c:pt idx="9499">
                  <c:v>94971.65</c:v>
                </c:pt>
                <c:pt idx="9500">
                  <c:v>94981.65</c:v>
                </c:pt>
                <c:pt idx="9501">
                  <c:v>94991.65</c:v>
                </c:pt>
                <c:pt idx="9502">
                  <c:v>95001.64</c:v>
                </c:pt>
                <c:pt idx="9503">
                  <c:v>95011.64</c:v>
                </c:pt>
                <c:pt idx="9504">
                  <c:v>95021.63</c:v>
                </c:pt>
                <c:pt idx="9505">
                  <c:v>95031.63</c:v>
                </c:pt>
                <c:pt idx="9506">
                  <c:v>95041.63</c:v>
                </c:pt>
                <c:pt idx="9507">
                  <c:v>95051.63</c:v>
                </c:pt>
                <c:pt idx="9508">
                  <c:v>95061.63</c:v>
                </c:pt>
                <c:pt idx="9509">
                  <c:v>95071.63</c:v>
                </c:pt>
                <c:pt idx="9510">
                  <c:v>95081.63</c:v>
                </c:pt>
                <c:pt idx="9511">
                  <c:v>95091.63</c:v>
                </c:pt>
                <c:pt idx="9512">
                  <c:v>95101.63</c:v>
                </c:pt>
                <c:pt idx="9513">
                  <c:v>95111.62</c:v>
                </c:pt>
                <c:pt idx="9514">
                  <c:v>95121.62</c:v>
                </c:pt>
                <c:pt idx="9515">
                  <c:v>95131.62</c:v>
                </c:pt>
                <c:pt idx="9516">
                  <c:v>95141.62</c:v>
                </c:pt>
                <c:pt idx="9517">
                  <c:v>95151.62</c:v>
                </c:pt>
                <c:pt idx="9518">
                  <c:v>95161.61</c:v>
                </c:pt>
                <c:pt idx="9519">
                  <c:v>95171.61</c:v>
                </c:pt>
                <c:pt idx="9520">
                  <c:v>95181.6</c:v>
                </c:pt>
                <c:pt idx="9521">
                  <c:v>95191.6</c:v>
                </c:pt>
                <c:pt idx="9522">
                  <c:v>95201.600000000006</c:v>
                </c:pt>
                <c:pt idx="9523">
                  <c:v>95211.6</c:v>
                </c:pt>
                <c:pt idx="9524">
                  <c:v>95221.6</c:v>
                </c:pt>
                <c:pt idx="9525">
                  <c:v>95231.59</c:v>
                </c:pt>
                <c:pt idx="9526">
                  <c:v>95241.59</c:v>
                </c:pt>
                <c:pt idx="9527">
                  <c:v>95251.59</c:v>
                </c:pt>
                <c:pt idx="9528">
                  <c:v>95261.59</c:v>
                </c:pt>
                <c:pt idx="9529">
                  <c:v>95271.59</c:v>
                </c:pt>
                <c:pt idx="9530">
                  <c:v>95281.59</c:v>
                </c:pt>
                <c:pt idx="9531">
                  <c:v>95291.58</c:v>
                </c:pt>
                <c:pt idx="9532">
                  <c:v>95301.59</c:v>
                </c:pt>
                <c:pt idx="9533">
                  <c:v>95311.58</c:v>
                </c:pt>
                <c:pt idx="9534">
                  <c:v>95321.58</c:v>
                </c:pt>
                <c:pt idx="9535">
                  <c:v>95331.58</c:v>
                </c:pt>
                <c:pt idx="9536">
                  <c:v>95341.58</c:v>
                </c:pt>
                <c:pt idx="9537">
                  <c:v>95351.57</c:v>
                </c:pt>
                <c:pt idx="9538">
                  <c:v>95361.57</c:v>
                </c:pt>
                <c:pt idx="9539">
                  <c:v>95371.57</c:v>
                </c:pt>
                <c:pt idx="9540">
                  <c:v>95381.56</c:v>
                </c:pt>
                <c:pt idx="9541">
                  <c:v>95391.56</c:v>
                </c:pt>
                <c:pt idx="9542">
                  <c:v>95401.55</c:v>
                </c:pt>
                <c:pt idx="9543">
                  <c:v>95411.56</c:v>
                </c:pt>
                <c:pt idx="9544">
                  <c:v>95421.55</c:v>
                </c:pt>
                <c:pt idx="9545">
                  <c:v>95431.55</c:v>
                </c:pt>
                <c:pt idx="9546">
                  <c:v>95441.55</c:v>
                </c:pt>
                <c:pt idx="9547">
                  <c:v>95451.55</c:v>
                </c:pt>
                <c:pt idx="9548">
                  <c:v>95461.55</c:v>
                </c:pt>
                <c:pt idx="9549">
                  <c:v>95471.55</c:v>
                </c:pt>
                <c:pt idx="9550">
                  <c:v>95481.55</c:v>
                </c:pt>
                <c:pt idx="9551">
                  <c:v>95491.54</c:v>
                </c:pt>
                <c:pt idx="9552">
                  <c:v>95501.54</c:v>
                </c:pt>
                <c:pt idx="9553">
                  <c:v>95511.54</c:v>
                </c:pt>
                <c:pt idx="9554">
                  <c:v>95521.54</c:v>
                </c:pt>
                <c:pt idx="9555">
                  <c:v>95531.54</c:v>
                </c:pt>
                <c:pt idx="9556">
                  <c:v>95541.53</c:v>
                </c:pt>
                <c:pt idx="9557">
                  <c:v>95551.53</c:v>
                </c:pt>
                <c:pt idx="9558">
                  <c:v>95561.52</c:v>
                </c:pt>
                <c:pt idx="9559">
                  <c:v>95571.53</c:v>
                </c:pt>
                <c:pt idx="9560">
                  <c:v>95581.52</c:v>
                </c:pt>
                <c:pt idx="9561">
                  <c:v>95591.52</c:v>
                </c:pt>
                <c:pt idx="9562">
                  <c:v>95601.52</c:v>
                </c:pt>
                <c:pt idx="9563">
                  <c:v>95611.520000000004</c:v>
                </c:pt>
                <c:pt idx="9564">
                  <c:v>95621.52</c:v>
                </c:pt>
                <c:pt idx="9565">
                  <c:v>95631.52</c:v>
                </c:pt>
                <c:pt idx="9566">
                  <c:v>95641.52</c:v>
                </c:pt>
                <c:pt idx="9567">
                  <c:v>95651.51</c:v>
                </c:pt>
                <c:pt idx="9568">
                  <c:v>95661.51</c:v>
                </c:pt>
                <c:pt idx="9569">
                  <c:v>95671.51</c:v>
                </c:pt>
                <c:pt idx="9570">
                  <c:v>95681.51</c:v>
                </c:pt>
                <c:pt idx="9571">
                  <c:v>95691.51</c:v>
                </c:pt>
                <c:pt idx="9572">
                  <c:v>95701.5</c:v>
                </c:pt>
                <c:pt idx="9573">
                  <c:v>95711.5</c:v>
                </c:pt>
                <c:pt idx="9574">
                  <c:v>95721.49</c:v>
                </c:pt>
                <c:pt idx="9575">
                  <c:v>95731.5</c:v>
                </c:pt>
                <c:pt idx="9576">
                  <c:v>95741.49</c:v>
                </c:pt>
                <c:pt idx="9577">
                  <c:v>95751.49</c:v>
                </c:pt>
                <c:pt idx="9578">
                  <c:v>95761.49</c:v>
                </c:pt>
                <c:pt idx="9579">
                  <c:v>95771.49</c:v>
                </c:pt>
                <c:pt idx="9580">
                  <c:v>95781.49</c:v>
                </c:pt>
                <c:pt idx="9581">
                  <c:v>95791.49</c:v>
                </c:pt>
                <c:pt idx="9582">
                  <c:v>95801.49</c:v>
                </c:pt>
                <c:pt idx="9583">
                  <c:v>95811.48</c:v>
                </c:pt>
                <c:pt idx="9584">
                  <c:v>95821.48</c:v>
                </c:pt>
                <c:pt idx="9585">
                  <c:v>95831.48</c:v>
                </c:pt>
                <c:pt idx="9586">
                  <c:v>95841.48</c:v>
                </c:pt>
                <c:pt idx="9587">
                  <c:v>95851.48</c:v>
                </c:pt>
                <c:pt idx="9588">
                  <c:v>95861.47</c:v>
                </c:pt>
                <c:pt idx="9589">
                  <c:v>95871.46</c:v>
                </c:pt>
                <c:pt idx="9590">
                  <c:v>95881.47</c:v>
                </c:pt>
                <c:pt idx="9591">
                  <c:v>95891.46</c:v>
                </c:pt>
                <c:pt idx="9592">
                  <c:v>95901.46</c:v>
                </c:pt>
                <c:pt idx="9593">
                  <c:v>95911.46</c:v>
                </c:pt>
                <c:pt idx="9594">
                  <c:v>95921.46</c:v>
                </c:pt>
                <c:pt idx="9595">
                  <c:v>95931.45</c:v>
                </c:pt>
                <c:pt idx="9596">
                  <c:v>95941.46</c:v>
                </c:pt>
                <c:pt idx="9597">
                  <c:v>95951.45</c:v>
                </c:pt>
                <c:pt idx="9598">
                  <c:v>95961.45</c:v>
                </c:pt>
                <c:pt idx="9599">
                  <c:v>95971.45</c:v>
                </c:pt>
                <c:pt idx="9600">
                  <c:v>95981.45</c:v>
                </c:pt>
                <c:pt idx="9601">
                  <c:v>95991.45</c:v>
                </c:pt>
                <c:pt idx="9602">
                  <c:v>96001.45</c:v>
                </c:pt>
                <c:pt idx="9603">
                  <c:v>96011.439999999988</c:v>
                </c:pt>
                <c:pt idx="9604">
                  <c:v>96021.439999999988</c:v>
                </c:pt>
                <c:pt idx="9605">
                  <c:v>96031.43</c:v>
                </c:pt>
                <c:pt idx="9606">
                  <c:v>96041.43</c:v>
                </c:pt>
                <c:pt idx="9607">
                  <c:v>96051.43</c:v>
                </c:pt>
                <c:pt idx="9608">
                  <c:v>96061.43</c:v>
                </c:pt>
                <c:pt idx="9609">
                  <c:v>96071.43</c:v>
                </c:pt>
                <c:pt idx="9610">
                  <c:v>96081.42</c:v>
                </c:pt>
                <c:pt idx="9611">
                  <c:v>96091.42</c:v>
                </c:pt>
                <c:pt idx="9612">
                  <c:v>96101.42</c:v>
                </c:pt>
                <c:pt idx="9613">
                  <c:v>96111.42</c:v>
                </c:pt>
                <c:pt idx="9614">
                  <c:v>96121.409999999989</c:v>
                </c:pt>
                <c:pt idx="9615">
                  <c:v>96131.409999999989</c:v>
                </c:pt>
                <c:pt idx="9616">
                  <c:v>96141.409999999989</c:v>
                </c:pt>
                <c:pt idx="9617">
                  <c:v>96151.409999999989</c:v>
                </c:pt>
                <c:pt idx="9618">
                  <c:v>96161.409999999989</c:v>
                </c:pt>
                <c:pt idx="9619">
                  <c:v>96171.409999999989</c:v>
                </c:pt>
                <c:pt idx="9620">
                  <c:v>96181.409999999989</c:v>
                </c:pt>
                <c:pt idx="9621">
                  <c:v>96191.409999999989</c:v>
                </c:pt>
                <c:pt idx="9622">
                  <c:v>96201.409999999989</c:v>
                </c:pt>
                <c:pt idx="9623">
                  <c:v>96211.4</c:v>
                </c:pt>
                <c:pt idx="9624">
                  <c:v>96221.4</c:v>
                </c:pt>
                <c:pt idx="9625">
                  <c:v>96231.4</c:v>
                </c:pt>
                <c:pt idx="9626">
                  <c:v>96241.39</c:v>
                </c:pt>
                <c:pt idx="9627">
                  <c:v>96251.39</c:v>
                </c:pt>
                <c:pt idx="9628">
                  <c:v>96261.39</c:v>
                </c:pt>
                <c:pt idx="9629">
                  <c:v>96271.39</c:v>
                </c:pt>
                <c:pt idx="9630">
                  <c:v>96281.38</c:v>
                </c:pt>
                <c:pt idx="9631">
                  <c:v>96291.38</c:v>
                </c:pt>
                <c:pt idx="9632">
                  <c:v>96301.38</c:v>
                </c:pt>
                <c:pt idx="9633">
                  <c:v>96311.38</c:v>
                </c:pt>
                <c:pt idx="9634">
                  <c:v>96321.38</c:v>
                </c:pt>
                <c:pt idx="9635">
                  <c:v>96331.38</c:v>
                </c:pt>
                <c:pt idx="9636">
                  <c:v>96341.38</c:v>
                </c:pt>
                <c:pt idx="9637">
                  <c:v>96351.37</c:v>
                </c:pt>
                <c:pt idx="9638">
                  <c:v>96361.38</c:v>
                </c:pt>
                <c:pt idx="9639">
                  <c:v>96371.37</c:v>
                </c:pt>
                <c:pt idx="9640">
                  <c:v>96381.37</c:v>
                </c:pt>
                <c:pt idx="9641">
                  <c:v>96391.37</c:v>
                </c:pt>
                <c:pt idx="9642">
                  <c:v>96401.36</c:v>
                </c:pt>
                <c:pt idx="9643">
                  <c:v>96411.36</c:v>
                </c:pt>
                <c:pt idx="9644">
                  <c:v>96421.36</c:v>
                </c:pt>
                <c:pt idx="9645">
                  <c:v>96431.360000000001</c:v>
                </c:pt>
                <c:pt idx="9646">
                  <c:v>96441.35</c:v>
                </c:pt>
                <c:pt idx="9647">
                  <c:v>96451.35</c:v>
                </c:pt>
                <c:pt idx="9648">
                  <c:v>96461.35</c:v>
                </c:pt>
                <c:pt idx="9649">
                  <c:v>96471.35</c:v>
                </c:pt>
                <c:pt idx="9650">
                  <c:v>96481.35</c:v>
                </c:pt>
                <c:pt idx="9651">
                  <c:v>96491.34</c:v>
                </c:pt>
                <c:pt idx="9652">
                  <c:v>96501.34</c:v>
                </c:pt>
                <c:pt idx="9653">
                  <c:v>96511.34</c:v>
                </c:pt>
                <c:pt idx="9654">
                  <c:v>96521.34</c:v>
                </c:pt>
                <c:pt idx="9655">
                  <c:v>96531.34</c:v>
                </c:pt>
                <c:pt idx="9656">
                  <c:v>96541.34</c:v>
                </c:pt>
                <c:pt idx="9657">
                  <c:v>96551.34</c:v>
                </c:pt>
                <c:pt idx="9658">
                  <c:v>96561.33</c:v>
                </c:pt>
                <c:pt idx="9659">
                  <c:v>96571.32</c:v>
                </c:pt>
                <c:pt idx="9660">
                  <c:v>96581.33</c:v>
                </c:pt>
                <c:pt idx="9661">
                  <c:v>96591.32</c:v>
                </c:pt>
                <c:pt idx="9662">
                  <c:v>96601.32</c:v>
                </c:pt>
                <c:pt idx="9663">
                  <c:v>96611.32</c:v>
                </c:pt>
                <c:pt idx="9664">
                  <c:v>96621.32</c:v>
                </c:pt>
                <c:pt idx="9665">
                  <c:v>96631.32</c:v>
                </c:pt>
                <c:pt idx="9666">
                  <c:v>96641.32</c:v>
                </c:pt>
                <c:pt idx="9667">
                  <c:v>96651.32</c:v>
                </c:pt>
                <c:pt idx="9668">
                  <c:v>96661.3</c:v>
                </c:pt>
                <c:pt idx="9669">
                  <c:v>96671.3</c:v>
                </c:pt>
                <c:pt idx="9670">
                  <c:v>96681.3</c:v>
                </c:pt>
                <c:pt idx="9671">
                  <c:v>96691.3</c:v>
                </c:pt>
                <c:pt idx="9672">
                  <c:v>96701.3</c:v>
                </c:pt>
                <c:pt idx="9673">
                  <c:v>96711.3</c:v>
                </c:pt>
                <c:pt idx="9674">
                  <c:v>96721.3</c:v>
                </c:pt>
                <c:pt idx="9675">
                  <c:v>96731.29</c:v>
                </c:pt>
                <c:pt idx="9676">
                  <c:v>96741.3</c:v>
                </c:pt>
                <c:pt idx="9677">
                  <c:v>96751.29</c:v>
                </c:pt>
                <c:pt idx="9678">
                  <c:v>96761.29</c:v>
                </c:pt>
                <c:pt idx="9679">
                  <c:v>96771.29</c:v>
                </c:pt>
                <c:pt idx="9680">
                  <c:v>96781.28</c:v>
                </c:pt>
                <c:pt idx="9681">
                  <c:v>96791.29</c:v>
                </c:pt>
                <c:pt idx="9682">
                  <c:v>96801.279999999999</c:v>
                </c:pt>
                <c:pt idx="9683">
                  <c:v>96811.28</c:v>
                </c:pt>
                <c:pt idx="9684">
                  <c:v>96821.27</c:v>
                </c:pt>
                <c:pt idx="9685">
                  <c:v>96831.27</c:v>
                </c:pt>
                <c:pt idx="9686">
                  <c:v>96841.27</c:v>
                </c:pt>
                <c:pt idx="9687">
                  <c:v>96851.27</c:v>
                </c:pt>
                <c:pt idx="9688">
                  <c:v>96861.27</c:v>
                </c:pt>
                <c:pt idx="9689">
                  <c:v>96871.27</c:v>
                </c:pt>
                <c:pt idx="9690">
                  <c:v>96881.27</c:v>
                </c:pt>
                <c:pt idx="9691">
                  <c:v>96891.26</c:v>
                </c:pt>
                <c:pt idx="9692">
                  <c:v>96901.27</c:v>
                </c:pt>
                <c:pt idx="9693">
                  <c:v>96911.26</c:v>
                </c:pt>
                <c:pt idx="9694">
                  <c:v>96921.26</c:v>
                </c:pt>
                <c:pt idx="9695">
                  <c:v>96931.26</c:v>
                </c:pt>
                <c:pt idx="9696">
                  <c:v>96941.25</c:v>
                </c:pt>
                <c:pt idx="9697">
                  <c:v>96951.26</c:v>
                </c:pt>
                <c:pt idx="9698">
                  <c:v>96961.25</c:v>
                </c:pt>
                <c:pt idx="9699">
                  <c:v>96971.25</c:v>
                </c:pt>
                <c:pt idx="9700">
                  <c:v>96981.24</c:v>
                </c:pt>
                <c:pt idx="9701">
                  <c:v>96991.24</c:v>
                </c:pt>
                <c:pt idx="9702">
                  <c:v>97001.24</c:v>
                </c:pt>
                <c:pt idx="9703">
                  <c:v>97011.24</c:v>
                </c:pt>
                <c:pt idx="9704">
                  <c:v>97021.24</c:v>
                </c:pt>
                <c:pt idx="9705">
                  <c:v>97031.23</c:v>
                </c:pt>
                <c:pt idx="9706">
                  <c:v>97041.23</c:v>
                </c:pt>
                <c:pt idx="9707">
                  <c:v>97051.23</c:v>
                </c:pt>
                <c:pt idx="9708">
                  <c:v>97061.23</c:v>
                </c:pt>
                <c:pt idx="9709">
                  <c:v>97071.23</c:v>
                </c:pt>
                <c:pt idx="9710">
                  <c:v>97081.23</c:v>
                </c:pt>
                <c:pt idx="9711">
                  <c:v>97091.23</c:v>
                </c:pt>
                <c:pt idx="9712">
                  <c:v>97101.23</c:v>
                </c:pt>
                <c:pt idx="9713">
                  <c:v>97111.23</c:v>
                </c:pt>
                <c:pt idx="9714">
                  <c:v>97121.22</c:v>
                </c:pt>
                <c:pt idx="9715">
                  <c:v>97131.22</c:v>
                </c:pt>
                <c:pt idx="9716">
                  <c:v>97141.21</c:v>
                </c:pt>
                <c:pt idx="9717">
                  <c:v>97151.21</c:v>
                </c:pt>
                <c:pt idx="9718">
                  <c:v>97161.21</c:v>
                </c:pt>
                <c:pt idx="9719">
                  <c:v>97171.21</c:v>
                </c:pt>
                <c:pt idx="9720">
                  <c:v>97181.21</c:v>
                </c:pt>
                <c:pt idx="9721">
                  <c:v>97191.2</c:v>
                </c:pt>
                <c:pt idx="9722">
                  <c:v>97201.2</c:v>
                </c:pt>
                <c:pt idx="9723">
                  <c:v>97211.199999999997</c:v>
                </c:pt>
                <c:pt idx="9724">
                  <c:v>97221.2</c:v>
                </c:pt>
                <c:pt idx="9725">
                  <c:v>97231.2</c:v>
                </c:pt>
                <c:pt idx="9726">
                  <c:v>97241.2</c:v>
                </c:pt>
                <c:pt idx="9727">
                  <c:v>97251.199999999997</c:v>
                </c:pt>
                <c:pt idx="9728">
                  <c:v>97261.19</c:v>
                </c:pt>
                <c:pt idx="9729">
                  <c:v>97271.2</c:v>
                </c:pt>
                <c:pt idx="9730">
                  <c:v>97281.19</c:v>
                </c:pt>
                <c:pt idx="9731">
                  <c:v>97291.18</c:v>
                </c:pt>
                <c:pt idx="9732">
                  <c:v>97301.18</c:v>
                </c:pt>
                <c:pt idx="9733">
                  <c:v>97311.18</c:v>
                </c:pt>
                <c:pt idx="9734">
                  <c:v>97321.18</c:v>
                </c:pt>
                <c:pt idx="9735">
                  <c:v>97331.18</c:v>
                </c:pt>
                <c:pt idx="9736">
                  <c:v>97341.17</c:v>
                </c:pt>
                <c:pt idx="9737">
                  <c:v>97351.17</c:v>
                </c:pt>
                <c:pt idx="9738">
                  <c:v>97361.16</c:v>
                </c:pt>
                <c:pt idx="9739">
                  <c:v>97371.16</c:v>
                </c:pt>
                <c:pt idx="9740">
                  <c:v>97381.16</c:v>
                </c:pt>
                <c:pt idx="9741">
                  <c:v>97391.16</c:v>
                </c:pt>
                <c:pt idx="9742">
                  <c:v>97401.16</c:v>
                </c:pt>
                <c:pt idx="9743">
                  <c:v>97411.16</c:v>
                </c:pt>
                <c:pt idx="9744">
                  <c:v>97421.16</c:v>
                </c:pt>
                <c:pt idx="9745">
                  <c:v>97431.16</c:v>
                </c:pt>
                <c:pt idx="9746">
                  <c:v>97441.16</c:v>
                </c:pt>
                <c:pt idx="9747">
                  <c:v>97451.15</c:v>
                </c:pt>
                <c:pt idx="9748">
                  <c:v>97461.15</c:v>
                </c:pt>
                <c:pt idx="9749">
                  <c:v>97471.15</c:v>
                </c:pt>
                <c:pt idx="9750">
                  <c:v>97481.16</c:v>
                </c:pt>
                <c:pt idx="9751">
                  <c:v>97491.15</c:v>
                </c:pt>
                <c:pt idx="9752">
                  <c:v>97501.15</c:v>
                </c:pt>
                <c:pt idx="9753">
                  <c:v>97511.14</c:v>
                </c:pt>
                <c:pt idx="9754">
                  <c:v>97521.13</c:v>
                </c:pt>
                <c:pt idx="9755">
                  <c:v>97531.13</c:v>
                </c:pt>
                <c:pt idx="9756">
                  <c:v>97541.13</c:v>
                </c:pt>
                <c:pt idx="9757">
                  <c:v>97551.13</c:v>
                </c:pt>
                <c:pt idx="9758">
                  <c:v>97561.13</c:v>
                </c:pt>
                <c:pt idx="9759">
                  <c:v>97571.13</c:v>
                </c:pt>
                <c:pt idx="9760">
                  <c:v>97581.13</c:v>
                </c:pt>
                <c:pt idx="9761">
                  <c:v>97591.13</c:v>
                </c:pt>
                <c:pt idx="9762">
                  <c:v>97601.13</c:v>
                </c:pt>
                <c:pt idx="9763">
                  <c:v>97611.12</c:v>
                </c:pt>
                <c:pt idx="9764">
                  <c:v>97621.119999999995</c:v>
                </c:pt>
                <c:pt idx="9765">
                  <c:v>97631.12</c:v>
                </c:pt>
                <c:pt idx="9766">
                  <c:v>97641.12</c:v>
                </c:pt>
                <c:pt idx="9767">
                  <c:v>97651.12</c:v>
                </c:pt>
                <c:pt idx="9768">
                  <c:v>97661.11</c:v>
                </c:pt>
                <c:pt idx="9769">
                  <c:v>97671.11</c:v>
                </c:pt>
                <c:pt idx="9770">
                  <c:v>97681.1</c:v>
                </c:pt>
                <c:pt idx="9771">
                  <c:v>97691.11</c:v>
                </c:pt>
                <c:pt idx="9772">
                  <c:v>97701.1</c:v>
                </c:pt>
                <c:pt idx="9773">
                  <c:v>97711.1</c:v>
                </c:pt>
                <c:pt idx="9774">
                  <c:v>97721.1</c:v>
                </c:pt>
                <c:pt idx="9775">
                  <c:v>97731.09</c:v>
                </c:pt>
                <c:pt idx="9776">
                  <c:v>97741.09</c:v>
                </c:pt>
                <c:pt idx="9777">
                  <c:v>97751.09</c:v>
                </c:pt>
                <c:pt idx="9778">
                  <c:v>97761.09</c:v>
                </c:pt>
                <c:pt idx="9779">
                  <c:v>97771.09</c:v>
                </c:pt>
                <c:pt idx="9780">
                  <c:v>97781.09</c:v>
                </c:pt>
                <c:pt idx="9781">
                  <c:v>97791.09</c:v>
                </c:pt>
                <c:pt idx="9782">
                  <c:v>97801.09</c:v>
                </c:pt>
                <c:pt idx="9783">
                  <c:v>97811.09</c:v>
                </c:pt>
                <c:pt idx="9784">
                  <c:v>97821.08</c:v>
                </c:pt>
                <c:pt idx="9785">
                  <c:v>97831.08</c:v>
                </c:pt>
                <c:pt idx="9786">
                  <c:v>97841.07</c:v>
                </c:pt>
                <c:pt idx="9787">
                  <c:v>97851.07</c:v>
                </c:pt>
                <c:pt idx="9788">
                  <c:v>97861.07</c:v>
                </c:pt>
                <c:pt idx="9789">
                  <c:v>97871.07</c:v>
                </c:pt>
                <c:pt idx="9790">
                  <c:v>97881.07</c:v>
                </c:pt>
                <c:pt idx="9791">
                  <c:v>97891.07</c:v>
                </c:pt>
                <c:pt idx="9792">
                  <c:v>97901.07</c:v>
                </c:pt>
                <c:pt idx="9793">
                  <c:v>97911.06</c:v>
                </c:pt>
                <c:pt idx="9794">
                  <c:v>97921.05</c:v>
                </c:pt>
                <c:pt idx="9795">
                  <c:v>97931.05</c:v>
                </c:pt>
                <c:pt idx="9796">
                  <c:v>97941.05</c:v>
                </c:pt>
                <c:pt idx="9797">
                  <c:v>97951.05</c:v>
                </c:pt>
                <c:pt idx="9798">
                  <c:v>97961.05</c:v>
                </c:pt>
                <c:pt idx="9799">
                  <c:v>97971.05</c:v>
                </c:pt>
                <c:pt idx="9800">
                  <c:v>97981.05</c:v>
                </c:pt>
                <c:pt idx="9801">
                  <c:v>97991.039999999994</c:v>
                </c:pt>
                <c:pt idx="9802">
                  <c:v>98001.04</c:v>
                </c:pt>
                <c:pt idx="9803">
                  <c:v>98011.04</c:v>
                </c:pt>
                <c:pt idx="9804">
                  <c:v>98021.04</c:v>
                </c:pt>
                <c:pt idx="9805">
                  <c:v>98031.039999999994</c:v>
                </c:pt>
                <c:pt idx="9806">
                  <c:v>98041.03</c:v>
                </c:pt>
                <c:pt idx="9807">
                  <c:v>98051.03</c:v>
                </c:pt>
                <c:pt idx="9808">
                  <c:v>98061.02</c:v>
                </c:pt>
                <c:pt idx="9809">
                  <c:v>98071.03</c:v>
                </c:pt>
                <c:pt idx="9810">
                  <c:v>98081.02</c:v>
                </c:pt>
                <c:pt idx="9811">
                  <c:v>98091.02</c:v>
                </c:pt>
                <c:pt idx="9812">
                  <c:v>98101.02</c:v>
                </c:pt>
                <c:pt idx="9813">
                  <c:v>98111.02</c:v>
                </c:pt>
                <c:pt idx="9814">
                  <c:v>98121.02</c:v>
                </c:pt>
                <c:pt idx="9815">
                  <c:v>98131.02</c:v>
                </c:pt>
                <c:pt idx="9816">
                  <c:v>98141.02</c:v>
                </c:pt>
                <c:pt idx="9817">
                  <c:v>98151.01</c:v>
                </c:pt>
                <c:pt idx="9818">
                  <c:v>98161.01</c:v>
                </c:pt>
                <c:pt idx="9819">
                  <c:v>98171.01</c:v>
                </c:pt>
                <c:pt idx="9820">
                  <c:v>98181.01</c:v>
                </c:pt>
                <c:pt idx="9821">
                  <c:v>98191.01</c:v>
                </c:pt>
                <c:pt idx="9822">
                  <c:v>98201</c:v>
                </c:pt>
                <c:pt idx="9823">
                  <c:v>98211</c:v>
                </c:pt>
                <c:pt idx="9824">
                  <c:v>98220.99</c:v>
                </c:pt>
                <c:pt idx="9825">
                  <c:v>98231</c:v>
                </c:pt>
                <c:pt idx="9826">
                  <c:v>98240.99</c:v>
                </c:pt>
                <c:pt idx="9827">
                  <c:v>98250.99</c:v>
                </c:pt>
                <c:pt idx="9828">
                  <c:v>98260.99</c:v>
                </c:pt>
                <c:pt idx="9829">
                  <c:v>98270.98</c:v>
                </c:pt>
                <c:pt idx="9830">
                  <c:v>98280.99</c:v>
                </c:pt>
                <c:pt idx="9831">
                  <c:v>98290.98</c:v>
                </c:pt>
                <c:pt idx="9832">
                  <c:v>98300.98</c:v>
                </c:pt>
                <c:pt idx="9833">
                  <c:v>98310.98</c:v>
                </c:pt>
                <c:pt idx="9834">
                  <c:v>98320.98</c:v>
                </c:pt>
                <c:pt idx="9835">
                  <c:v>98330.98</c:v>
                </c:pt>
                <c:pt idx="9836">
                  <c:v>98340.98</c:v>
                </c:pt>
                <c:pt idx="9837">
                  <c:v>98350.98</c:v>
                </c:pt>
                <c:pt idx="9838">
                  <c:v>98360.97</c:v>
                </c:pt>
                <c:pt idx="9839">
                  <c:v>98370.97</c:v>
                </c:pt>
                <c:pt idx="9840">
                  <c:v>98380.96</c:v>
                </c:pt>
                <c:pt idx="9841">
                  <c:v>98390.97</c:v>
                </c:pt>
                <c:pt idx="9842">
                  <c:v>98400.960000000006</c:v>
                </c:pt>
                <c:pt idx="9843">
                  <c:v>98410.96</c:v>
                </c:pt>
                <c:pt idx="9844">
                  <c:v>98420.96</c:v>
                </c:pt>
                <c:pt idx="9845">
                  <c:v>98430.95</c:v>
                </c:pt>
                <c:pt idx="9846">
                  <c:v>98440.960000000006</c:v>
                </c:pt>
                <c:pt idx="9847">
                  <c:v>98450.95</c:v>
                </c:pt>
                <c:pt idx="9848">
                  <c:v>98460.95</c:v>
                </c:pt>
                <c:pt idx="9849">
                  <c:v>98470.95</c:v>
                </c:pt>
                <c:pt idx="9850">
                  <c:v>98480.95</c:v>
                </c:pt>
                <c:pt idx="9851">
                  <c:v>98490.95</c:v>
                </c:pt>
                <c:pt idx="9852">
                  <c:v>98500.95</c:v>
                </c:pt>
                <c:pt idx="9853">
                  <c:v>98510.95</c:v>
                </c:pt>
                <c:pt idx="9854">
                  <c:v>98520.939999999988</c:v>
                </c:pt>
                <c:pt idx="9855">
                  <c:v>98530.93</c:v>
                </c:pt>
                <c:pt idx="9856">
                  <c:v>98540.93</c:v>
                </c:pt>
                <c:pt idx="9857">
                  <c:v>98550.93</c:v>
                </c:pt>
                <c:pt idx="9858">
                  <c:v>98560.93</c:v>
                </c:pt>
                <c:pt idx="9859">
                  <c:v>98570.93</c:v>
                </c:pt>
                <c:pt idx="9860">
                  <c:v>98580.93</c:v>
                </c:pt>
                <c:pt idx="9861">
                  <c:v>98590.92</c:v>
                </c:pt>
                <c:pt idx="9862">
                  <c:v>98600.93</c:v>
                </c:pt>
                <c:pt idx="9863">
                  <c:v>98610.92</c:v>
                </c:pt>
                <c:pt idx="9864">
                  <c:v>98620.909999999989</c:v>
                </c:pt>
                <c:pt idx="9865">
                  <c:v>98630.909999999989</c:v>
                </c:pt>
                <c:pt idx="9866">
                  <c:v>98640.909999999989</c:v>
                </c:pt>
                <c:pt idx="9867">
                  <c:v>98650.909999999989</c:v>
                </c:pt>
                <c:pt idx="9868">
                  <c:v>98660.909999999989</c:v>
                </c:pt>
                <c:pt idx="9869">
                  <c:v>98670.909999999989</c:v>
                </c:pt>
                <c:pt idx="9870">
                  <c:v>98680.909999999989</c:v>
                </c:pt>
                <c:pt idx="9871">
                  <c:v>98690.9</c:v>
                </c:pt>
                <c:pt idx="9872">
                  <c:v>98700.9</c:v>
                </c:pt>
                <c:pt idx="9873">
                  <c:v>98710.9</c:v>
                </c:pt>
                <c:pt idx="9874">
                  <c:v>98720.9</c:v>
                </c:pt>
                <c:pt idx="9875">
                  <c:v>98730.9</c:v>
                </c:pt>
                <c:pt idx="9876">
                  <c:v>98740.89</c:v>
                </c:pt>
                <c:pt idx="9877">
                  <c:v>98750.89</c:v>
                </c:pt>
                <c:pt idx="9878">
                  <c:v>98760.89</c:v>
                </c:pt>
                <c:pt idx="9879">
                  <c:v>98770.89</c:v>
                </c:pt>
                <c:pt idx="9880">
                  <c:v>98780.89</c:v>
                </c:pt>
                <c:pt idx="9881">
                  <c:v>98790.89</c:v>
                </c:pt>
                <c:pt idx="9882">
                  <c:v>98800.88</c:v>
                </c:pt>
                <c:pt idx="9883">
                  <c:v>98810.880000000005</c:v>
                </c:pt>
                <c:pt idx="9884">
                  <c:v>98820.88</c:v>
                </c:pt>
                <c:pt idx="9885">
                  <c:v>98830.88</c:v>
                </c:pt>
                <c:pt idx="9886">
                  <c:v>98840.88</c:v>
                </c:pt>
                <c:pt idx="9887">
                  <c:v>98850.87</c:v>
                </c:pt>
                <c:pt idx="9888">
                  <c:v>98860.87</c:v>
                </c:pt>
                <c:pt idx="9889">
                  <c:v>98870.87</c:v>
                </c:pt>
                <c:pt idx="9890">
                  <c:v>98880.87</c:v>
                </c:pt>
                <c:pt idx="9891">
                  <c:v>98890.87</c:v>
                </c:pt>
                <c:pt idx="9892">
                  <c:v>98900.86</c:v>
                </c:pt>
                <c:pt idx="9893">
                  <c:v>98910.86</c:v>
                </c:pt>
                <c:pt idx="9894">
                  <c:v>98920.86</c:v>
                </c:pt>
                <c:pt idx="9895">
                  <c:v>98930.86</c:v>
                </c:pt>
                <c:pt idx="9896">
                  <c:v>98940.85</c:v>
                </c:pt>
                <c:pt idx="9897">
                  <c:v>98950.85</c:v>
                </c:pt>
                <c:pt idx="9898">
                  <c:v>98960.85</c:v>
                </c:pt>
                <c:pt idx="9899">
                  <c:v>98970.84</c:v>
                </c:pt>
                <c:pt idx="9900">
                  <c:v>98980.85</c:v>
                </c:pt>
                <c:pt idx="9901">
                  <c:v>98990.84</c:v>
                </c:pt>
                <c:pt idx="9902">
                  <c:v>99000.84</c:v>
                </c:pt>
                <c:pt idx="9903">
                  <c:v>99010.84</c:v>
                </c:pt>
                <c:pt idx="9904">
                  <c:v>99020.84</c:v>
                </c:pt>
                <c:pt idx="9905">
                  <c:v>99030.84</c:v>
                </c:pt>
                <c:pt idx="9906">
                  <c:v>99040.84</c:v>
                </c:pt>
                <c:pt idx="9907">
                  <c:v>99050.84</c:v>
                </c:pt>
                <c:pt idx="9908">
                  <c:v>99060.83</c:v>
                </c:pt>
                <c:pt idx="9909">
                  <c:v>99070.83</c:v>
                </c:pt>
                <c:pt idx="9910">
                  <c:v>99080.83</c:v>
                </c:pt>
                <c:pt idx="9911">
                  <c:v>99090.83</c:v>
                </c:pt>
                <c:pt idx="9912">
                  <c:v>99100.82</c:v>
                </c:pt>
                <c:pt idx="9913">
                  <c:v>99110.82</c:v>
                </c:pt>
                <c:pt idx="9914">
                  <c:v>99120.82</c:v>
                </c:pt>
                <c:pt idx="9915">
                  <c:v>99130.81</c:v>
                </c:pt>
                <c:pt idx="9916">
                  <c:v>99140.82</c:v>
                </c:pt>
                <c:pt idx="9917">
                  <c:v>99150.81</c:v>
                </c:pt>
                <c:pt idx="9918">
                  <c:v>99160.81</c:v>
                </c:pt>
                <c:pt idx="9919">
                  <c:v>99170.8</c:v>
                </c:pt>
                <c:pt idx="9920">
                  <c:v>99180.800000000003</c:v>
                </c:pt>
                <c:pt idx="9921">
                  <c:v>99190.8</c:v>
                </c:pt>
                <c:pt idx="9922">
                  <c:v>99200.8</c:v>
                </c:pt>
                <c:pt idx="9923">
                  <c:v>99210.8</c:v>
                </c:pt>
                <c:pt idx="9924">
                  <c:v>99220.800000000003</c:v>
                </c:pt>
                <c:pt idx="9925">
                  <c:v>99230.8</c:v>
                </c:pt>
                <c:pt idx="9926">
                  <c:v>99240.8</c:v>
                </c:pt>
                <c:pt idx="9927">
                  <c:v>99250.8</c:v>
                </c:pt>
                <c:pt idx="9928">
                  <c:v>99260.79</c:v>
                </c:pt>
                <c:pt idx="9929">
                  <c:v>99270.79</c:v>
                </c:pt>
                <c:pt idx="9930">
                  <c:v>99280.78</c:v>
                </c:pt>
                <c:pt idx="9931">
                  <c:v>99290.78</c:v>
                </c:pt>
                <c:pt idx="9932">
                  <c:v>99300.78</c:v>
                </c:pt>
                <c:pt idx="9933">
                  <c:v>99310.78</c:v>
                </c:pt>
                <c:pt idx="9934">
                  <c:v>99320.77</c:v>
                </c:pt>
                <c:pt idx="9935">
                  <c:v>99330.77</c:v>
                </c:pt>
                <c:pt idx="9936">
                  <c:v>99340.77</c:v>
                </c:pt>
                <c:pt idx="9937">
                  <c:v>99350.77</c:v>
                </c:pt>
                <c:pt idx="9938">
                  <c:v>99360.77</c:v>
                </c:pt>
                <c:pt idx="9939">
                  <c:v>99370.77</c:v>
                </c:pt>
                <c:pt idx="9940">
                  <c:v>99380.77</c:v>
                </c:pt>
                <c:pt idx="9941">
                  <c:v>99390.76</c:v>
                </c:pt>
                <c:pt idx="9942">
                  <c:v>99400.77</c:v>
                </c:pt>
                <c:pt idx="9943">
                  <c:v>99410.76</c:v>
                </c:pt>
                <c:pt idx="9944">
                  <c:v>99420.76</c:v>
                </c:pt>
                <c:pt idx="9945">
                  <c:v>99430.76</c:v>
                </c:pt>
                <c:pt idx="9946">
                  <c:v>99440.75</c:v>
                </c:pt>
                <c:pt idx="9947">
                  <c:v>99450.75</c:v>
                </c:pt>
                <c:pt idx="9948">
                  <c:v>99460.75</c:v>
                </c:pt>
                <c:pt idx="9949">
                  <c:v>99470.75</c:v>
                </c:pt>
                <c:pt idx="9950">
                  <c:v>99480.74</c:v>
                </c:pt>
                <c:pt idx="9951">
                  <c:v>99490.74</c:v>
                </c:pt>
                <c:pt idx="9952">
                  <c:v>99500.74</c:v>
                </c:pt>
                <c:pt idx="9953">
                  <c:v>99510.74</c:v>
                </c:pt>
                <c:pt idx="9954">
                  <c:v>99520.74</c:v>
                </c:pt>
                <c:pt idx="9955">
                  <c:v>99530.73</c:v>
                </c:pt>
                <c:pt idx="9956">
                  <c:v>99540.73</c:v>
                </c:pt>
                <c:pt idx="9957">
                  <c:v>99550.73</c:v>
                </c:pt>
                <c:pt idx="9958">
                  <c:v>99560.73</c:v>
                </c:pt>
                <c:pt idx="9959">
                  <c:v>99570.73</c:v>
                </c:pt>
                <c:pt idx="9960">
                  <c:v>99580.73</c:v>
                </c:pt>
                <c:pt idx="9961">
                  <c:v>99590.73</c:v>
                </c:pt>
                <c:pt idx="9962">
                  <c:v>99600.72</c:v>
                </c:pt>
                <c:pt idx="9963">
                  <c:v>99610.72</c:v>
                </c:pt>
                <c:pt idx="9964">
                  <c:v>99620.72</c:v>
                </c:pt>
                <c:pt idx="9965">
                  <c:v>99630.73</c:v>
                </c:pt>
                <c:pt idx="9966">
                  <c:v>99640.72</c:v>
                </c:pt>
                <c:pt idx="9967">
                  <c:v>99650.72</c:v>
                </c:pt>
                <c:pt idx="9968">
                  <c:v>99660.71</c:v>
                </c:pt>
                <c:pt idx="9969">
                  <c:v>99670.71</c:v>
                </c:pt>
                <c:pt idx="9970">
                  <c:v>99680.71</c:v>
                </c:pt>
                <c:pt idx="9971">
                  <c:v>99690.7</c:v>
                </c:pt>
                <c:pt idx="9972">
                  <c:v>99700.7</c:v>
                </c:pt>
                <c:pt idx="9973">
                  <c:v>99710.7</c:v>
                </c:pt>
                <c:pt idx="9974">
                  <c:v>99720.7</c:v>
                </c:pt>
                <c:pt idx="9975">
                  <c:v>99730.7</c:v>
                </c:pt>
                <c:pt idx="9976">
                  <c:v>99740.7</c:v>
                </c:pt>
                <c:pt idx="9977">
                  <c:v>99750.7</c:v>
                </c:pt>
                <c:pt idx="9978">
                  <c:v>99760.69</c:v>
                </c:pt>
                <c:pt idx="9979">
                  <c:v>99770.69</c:v>
                </c:pt>
                <c:pt idx="9980">
                  <c:v>99780.69</c:v>
                </c:pt>
                <c:pt idx="9981">
                  <c:v>99790.69</c:v>
                </c:pt>
                <c:pt idx="9982">
                  <c:v>99800.68</c:v>
                </c:pt>
                <c:pt idx="9983">
                  <c:v>99810.68</c:v>
                </c:pt>
                <c:pt idx="9984">
                  <c:v>99820.68</c:v>
                </c:pt>
                <c:pt idx="9985">
                  <c:v>99830.68</c:v>
                </c:pt>
                <c:pt idx="9986">
                  <c:v>99840.68</c:v>
                </c:pt>
                <c:pt idx="9987">
                  <c:v>99850.67</c:v>
                </c:pt>
                <c:pt idx="9988">
                  <c:v>99860.66</c:v>
                </c:pt>
                <c:pt idx="9989">
                  <c:v>99870.66</c:v>
                </c:pt>
                <c:pt idx="9990">
                  <c:v>99880.66</c:v>
                </c:pt>
                <c:pt idx="9991">
                  <c:v>99890.66</c:v>
                </c:pt>
                <c:pt idx="9992">
                  <c:v>99900.66</c:v>
                </c:pt>
                <c:pt idx="9993">
                  <c:v>99910.66</c:v>
                </c:pt>
                <c:pt idx="9994">
                  <c:v>99920.66</c:v>
                </c:pt>
                <c:pt idx="9995">
                  <c:v>99930.65</c:v>
                </c:pt>
                <c:pt idx="9996">
                  <c:v>99940.66</c:v>
                </c:pt>
                <c:pt idx="9997">
                  <c:v>99950.65</c:v>
                </c:pt>
                <c:pt idx="9998">
                  <c:v>99960.65</c:v>
                </c:pt>
                <c:pt idx="9999">
                  <c:v>99970.65</c:v>
                </c:pt>
                <c:pt idx="10000">
                  <c:v>99980.64</c:v>
                </c:pt>
                <c:pt idx="10001">
                  <c:v>99990.65</c:v>
                </c:pt>
                <c:pt idx="10002">
                  <c:v>100000.64</c:v>
                </c:pt>
                <c:pt idx="10003">
                  <c:v>100010.64</c:v>
                </c:pt>
                <c:pt idx="10004">
                  <c:v>100020.63</c:v>
                </c:pt>
                <c:pt idx="10005">
                  <c:v>100030.63</c:v>
                </c:pt>
                <c:pt idx="10006">
                  <c:v>100040.63</c:v>
                </c:pt>
                <c:pt idx="10007">
                  <c:v>100050.63</c:v>
                </c:pt>
                <c:pt idx="10008">
                  <c:v>100060.63</c:v>
                </c:pt>
                <c:pt idx="10009">
                  <c:v>100070.63</c:v>
                </c:pt>
                <c:pt idx="10010">
                  <c:v>100080.63</c:v>
                </c:pt>
                <c:pt idx="10011">
                  <c:v>100090.63</c:v>
                </c:pt>
                <c:pt idx="10012">
                  <c:v>100100.63</c:v>
                </c:pt>
                <c:pt idx="10013">
                  <c:v>100110.62</c:v>
                </c:pt>
                <c:pt idx="10014">
                  <c:v>100120.62</c:v>
                </c:pt>
                <c:pt idx="10015">
                  <c:v>100130.62</c:v>
                </c:pt>
                <c:pt idx="10016">
                  <c:v>100140.61</c:v>
                </c:pt>
                <c:pt idx="10017">
                  <c:v>100150.62</c:v>
                </c:pt>
                <c:pt idx="10018">
                  <c:v>100160.61</c:v>
                </c:pt>
                <c:pt idx="10019">
                  <c:v>100170.61</c:v>
                </c:pt>
                <c:pt idx="10020">
                  <c:v>100180.6</c:v>
                </c:pt>
                <c:pt idx="10021">
                  <c:v>100190.6</c:v>
                </c:pt>
                <c:pt idx="10022">
                  <c:v>100200.6</c:v>
                </c:pt>
                <c:pt idx="10023">
                  <c:v>100210.6</c:v>
                </c:pt>
                <c:pt idx="10024">
                  <c:v>100220.6</c:v>
                </c:pt>
                <c:pt idx="10025">
                  <c:v>100230.59</c:v>
                </c:pt>
                <c:pt idx="10026">
                  <c:v>100240.59</c:v>
                </c:pt>
                <c:pt idx="10027">
                  <c:v>100250.59</c:v>
                </c:pt>
                <c:pt idx="10028">
                  <c:v>100260.59</c:v>
                </c:pt>
                <c:pt idx="10029">
                  <c:v>100270.59</c:v>
                </c:pt>
                <c:pt idx="10030">
                  <c:v>100280.59</c:v>
                </c:pt>
                <c:pt idx="10031">
                  <c:v>100290.59</c:v>
                </c:pt>
                <c:pt idx="10032">
                  <c:v>100300.58</c:v>
                </c:pt>
                <c:pt idx="10033">
                  <c:v>100310.59</c:v>
                </c:pt>
                <c:pt idx="10034">
                  <c:v>100320.58</c:v>
                </c:pt>
                <c:pt idx="10035">
                  <c:v>100330.58</c:v>
                </c:pt>
                <c:pt idx="10036">
                  <c:v>100340.57</c:v>
                </c:pt>
                <c:pt idx="10037">
                  <c:v>100350.57</c:v>
                </c:pt>
                <c:pt idx="10038">
                  <c:v>100360.57</c:v>
                </c:pt>
                <c:pt idx="10039">
                  <c:v>100370.57</c:v>
                </c:pt>
                <c:pt idx="10040">
                  <c:v>100380.57</c:v>
                </c:pt>
                <c:pt idx="10041">
                  <c:v>100390.56</c:v>
                </c:pt>
                <c:pt idx="10042">
                  <c:v>100400.56</c:v>
                </c:pt>
                <c:pt idx="10043">
                  <c:v>100410.55</c:v>
                </c:pt>
                <c:pt idx="10044">
                  <c:v>100420.56</c:v>
                </c:pt>
                <c:pt idx="10045">
                  <c:v>100430.55</c:v>
                </c:pt>
                <c:pt idx="10046">
                  <c:v>100440.55</c:v>
                </c:pt>
                <c:pt idx="10047">
                  <c:v>100450.55</c:v>
                </c:pt>
                <c:pt idx="10048">
                  <c:v>100460.55</c:v>
                </c:pt>
                <c:pt idx="10049">
                  <c:v>100470.55</c:v>
                </c:pt>
                <c:pt idx="10050">
                  <c:v>100480.55</c:v>
                </c:pt>
                <c:pt idx="10051">
                  <c:v>100490.55</c:v>
                </c:pt>
                <c:pt idx="10052">
                  <c:v>100500.54</c:v>
                </c:pt>
                <c:pt idx="10053">
                  <c:v>100510.54</c:v>
                </c:pt>
                <c:pt idx="10054">
                  <c:v>100520.54</c:v>
                </c:pt>
                <c:pt idx="10055">
                  <c:v>100530.54</c:v>
                </c:pt>
                <c:pt idx="10056">
                  <c:v>100540.54</c:v>
                </c:pt>
                <c:pt idx="10057">
                  <c:v>100550.54</c:v>
                </c:pt>
                <c:pt idx="10058">
                  <c:v>100560.52</c:v>
                </c:pt>
                <c:pt idx="10059">
                  <c:v>100570.52</c:v>
                </c:pt>
                <c:pt idx="10060">
                  <c:v>100580.52</c:v>
                </c:pt>
                <c:pt idx="10061">
                  <c:v>100590.52</c:v>
                </c:pt>
                <c:pt idx="10062">
                  <c:v>100600.52</c:v>
                </c:pt>
                <c:pt idx="10063">
                  <c:v>100610.52</c:v>
                </c:pt>
                <c:pt idx="10064">
                  <c:v>100620.52</c:v>
                </c:pt>
                <c:pt idx="10065">
                  <c:v>100630.51</c:v>
                </c:pt>
                <c:pt idx="10066">
                  <c:v>100640.52</c:v>
                </c:pt>
                <c:pt idx="10067">
                  <c:v>100650.51</c:v>
                </c:pt>
                <c:pt idx="10068">
                  <c:v>100660.51</c:v>
                </c:pt>
                <c:pt idx="10069">
                  <c:v>100670.51</c:v>
                </c:pt>
                <c:pt idx="10070">
                  <c:v>100680.5</c:v>
                </c:pt>
                <c:pt idx="10071">
                  <c:v>100690.51</c:v>
                </c:pt>
                <c:pt idx="10072">
                  <c:v>100700.5</c:v>
                </c:pt>
                <c:pt idx="10073">
                  <c:v>100710.5</c:v>
                </c:pt>
                <c:pt idx="10074">
                  <c:v>100720.49</c:v>
                </c:pt>
                <c:pt idx="10075">
                  <c:v>100730.49</c:v>
                </c:pt>
                <c:pt idx="10076">
                  <c:v>100740.49</c:v>
                </c:pt>
                <c:pt idx="10077">
                  <c:v>100750.49</c:v>
                </c:pt>
                <c:pt idx="10078">
                  <c:v>100760.49</c:v>
                </c:pt>
                <c:pt idx="10079">
                  <c:v>100770.48</c:v>
                </c:pt>
                <c:pt idx="10080">
                  <c:v>100780.48</c:v>
                </c:pt>
                <c:pt idx="10081">
                  <c:v>100790.48</c:v>
                </c:pt>
                <c:pt idx="10082">
                  <c:v>100800.48</c:v>
                </c:pt>
                <c:pt idx="10083">
                  <c:v>100810.48</c:v>
                </c:pt>
                <c:pt idx="10084">
                  <c:v>100820.48</c:v>
                </c:pt>
                <c:pt idx="10085">
                  <c:v>100830.48</c:v>
                </c:pt>
                <c:pt idx="10086">
                  <c:v>100840.47</c:v>
                </c:pt>
                <c:pt idx="10087">
                  <c:v>100850.48</c:v>
                </c:pt>
                <c:pt idx="10088">
                  <c:v>100860.47</c:v>
                </c:pt>
                <c:pt idx="10089">
                  <c:v>100870.47</c:v>
                </c:pt>
                <c:pt idx="10090">
                  <c:v>100880.46</c:v>
                </c:pt>
                <c:pt idx="10091">
                  <c:v>100890.46</c:v>
                </c:pt>
                <c:pt idx="10092">
                  <c:v>100900.46</c:v>
                </c:pt>
                <c:pt idx="10093">
                  <c:v>100910.46</c:v>
                </c:pt>
                <c:pt idx="10094">
                  <c:v>100920.46</c:v>
                </c:pt>
                <c:pt idx="10095">
                  <c:v>100930.45</c:v>
                </c:pt>
                <c:pt idx="10096">
                  <c:v>100940.45</c:v>
                </c:pt>
                <c:pt idx="10097">
                  <c:v>100950.45</c:v>
                </c:pt>
                <c:pt idx="10098">
                  <c:v>100960.45</c:v>
                </c:pt>
                <c:pt idx="10099">
                  <c:v>100970.45</c:v>
                </c:pt>
                <c:pt idx="10100">
                  <c:v>100980.45</c:v>
                </c:pt>
                <c:pt idx="10101">
                  <c:v>100990.45</c:v>
                </c:pt>
                <c:pt idx="10102">
                  <c:v>101000.45</c:v>
                </c:pt>
                <c:pt idx="10103">
                  <c:v>101010.45</c:v>
                </c:pt>
                <c:pt idx="10104">
                  <c:v>101020.44</c:v>
                </c:pt>
                <c:pt idx="10105">
                  <c:v>101030.44</c:v>
                </c:pt>
                <c:pt idx="10106">
                  <c:v>101040.43</c:v>
                </c:pt>
                <c:pt idx="10107">
                  <c:v>101050.43</c:v>
                </c:pt>
                <c:pt idx="10108">
                  <c:v>101060.43</c:v>
                </c:pt>
                <c:pt idx="10109">
                  <c:v>101070.43</c:v>
                </c:pt>
                <c:pt idx="10110">
                  <c:v>101080.43</c:v>
                </c:pt>
                <c:pt idx="10111">
                  <c:v>101090.42</c:v>
                </c:pt>
                <c:pt idx="10112">
                  <c:v>101100.42</c:v>
                </c:pt>
                <c:pt idx="10113">
                  <c:v>101110.41</c:v>
                </c:pt>
                <c:pt idx="10114">
                  <c:v>101120.42</c:v>
                </c:pt>
                <c:pt idx="10115">
                  <c:v>101130.41</c:v>
                </c:pt>
                <c:pt idx="10116">
                  <c:v>101140.41</c:v>
                </c:pt>
                <c:pt idx="10117">
                  <c:v>101150.41</c:v>
                </c:pt>
                <c:pt idx="10118">
                  <c:v>101160.41</c:v>
                </c:pt>
                <c:pt idx="10119">
                  <c:v>101170.41</c:v>
                </c:pt>
                <c:pt idx="10120">
                  <c:v>101180.41</c:v>
                </c:pt>
                <c:pt idx="10121">
                  <c:v>101190.41</c:v>
                </c:pt>
                <c:pt idx="10122">
                  <c:v>101200.4</c:v>
                </c:pt>
                <c:pt idx="10123">
                  <c:v>101210.4</c:v>
                </c:pt>
                <c:pt idx="10124">
                  <c:v>101220.4</c:v>
                </c:pt>
                <c:pt idx="10125">
                  <c:v>101230.39999999999</c:v>
                </c:pt>
                <c:pt idx="10126">
                  <c:v>101240.4</c:v>
                </c:pt>
                <c:pt idx="10127">
                  <c:v>101250.39</c:v>
                </c:pt>
                <c:pt idx="10128">
                  <c:v>101260.38</c:v>
                </c:pt>
                <c:pt idx="10129">
                  <c:v>101270.38</c:v>
                </c:pt>
                <c:pt idx="10130">
                  <c:v>101280.38</c:v>
                </c:pt>
                <c:pt idx="10131">
                  <c:v>101290.38</c:v>
                </c:pt>
                <c:pt idx="10132">
                  <c:v>101300.38</c:v>
                </c:pt>
                <c:pt idx="10133">
                  <c:v>101310.38</c:v>
                </c:pt>
                <c:pt idx="10134">
                  <c:v>101320.38</c:v>
                </c:pt>
                <c:pt idx="10135">
                  <c:v>101330.38</c:v>
                </c:pt>
                <c:pt idx="10136">
                  <c:v>101340.38</c:v>
                </c:pt>
                <c:pt idx="10137">
                  <c:v>101350.37</c:v>
                </c:pt>
                <c:pt idx="10138">
                  <c:v>101360.37</c:v>
                </c:pt>
                <c:pt idx="10139">
                  <c:v>101370.37</c:v>
                </c:pt>
                <c:pt idx="10140">
                  <c:v>101380.37</c:v>
                </c:pt>
                <c:pt idx="10141">
                  <c:v>101390.37</c:v>
                </c:pt>
                <c:pt idx="10142">
                  <c:v>101400.37</c:v>
                </c:pt>
                <c:pt idx="10143">
                  <c:v>101410.36</c:v>
                </c:pt>
                <c:pt idx="10144">
                  <c:v>101420.35</c:v>
                </c:pt>
                <c:pt idx="10145">
                  <c:v>101430.35</c:v>
                </c:pt>
                <c:pt idx="10146">
                  <c:v>101440.35</c:v>
                </c:pt>
                <c:pt idx="10147">
                  <c:v>101450.35</c:v>
                </c:pt>
                <c:pt idx="10148">
                  <c:v>101460.35</c:v>
                </c:pt>
                <c:pt idx="10149">
                  <c:v>101470.34</c:v>
                </c:pt>
                <c:pt idx="10150">
                  <c:v>101480.34</c:v>
                </c:pt>
                <c:pt idx="10151">
                  <c:v>101490.34</c:v>
                </c:pt>
                <c:pt idx="10152">
                  <c:v>101500.34</c:v>
                </c:pt>
                <c:pt idx="10153">
                  <c:v>101510.34</c:v>
                </c:pt>
                <c:pt idx="10154">
                  <c:v>101520.34</c:v>
                </c:pt>
                <c:pt idx="10155">
                  <c:v>101530.34</c:v>
                </c:pt>
                <c:pt idx="10156">
                  <c:v>101540.33</c:v>
                </c:pt>
                <c:pt idx="10157">
                  <c:v>101550.34</c:v>
                </c:pt>
                <c:pt idx="10158">
                  <c:v>101560.33</c:v>
                </c:pt>
                <c:pt idx="10159">
                  <c:v>101570.33</c:v>
                </c:pt>
                <c:pt idx="10160">
                  <c:v>101580.32</c:v>
                </c:pt>
                <c:pt idx="10161">
                  <c:v>101590.32</c:v>
                </c:pt>
                <c:pt idx="10162">
                  <c:v>101600.32000000001</c:v>
                </c:pt>
                <c:pt idx="10163">
                  <c:v>101610.32</c:v>
                </c:pt>
                <c:pt idx="10164">
                  <c:v>101620.32</c:v>
                </c:pt>
                <c:pt idx="10165">
                  <c:v>101630.31</c:v>
                </c:pt>
                <c:pt idx="10166">
                  <c:v>101640.31</c:v>
                </c:pt>
                <c:pt idx="10167">
                  <c:v>101650.31</c:v>
                </c:pt>
                <c:pt idx="10168">
                  <c:v>101660.31</c:v>
                </c:pt>
                <c:pt idx="10169">
                  <c:v>101670.3</c:v>
                </c:pt>
                <c:pt idx="10170">
                  <c:v>101680.3</c:v>
                </c:pt>
                <c:pt idx="10171">
                  <c:v>101690.3</c:v>
                </c:pt>
                <c:pt idx="10172">
                  <c:v>101700.3</c:v>
                </c:pt>
                <c:pt idx="10173">
                  <c:v>101710.3</c:v>
                </c:pt>
                <c:pt idx="10174">
                  <c:v>101720.3</c:v>
                </c:pt>
                <c:pt idx="10175">
                  <c:v>101730.3</c:v>
                </c:pt>
                <c:pt idx="10176">
                  <c:v>101740.29</c:v>
                </c:pt>
                <c:pt idx="10177">
                  <c:v>101750.29</c:v>
                </c:pt>
                <c:pt idx="10178">
                  <c:v>101760.29</c:v>
                </c:pt>
                <c:pt idx="10179">
                  <c:v>101770.29</c:v>
                </c:pt>
                <c:pt idx="10180">
                  <c:v>101780.29</c:v>
                </c:pt>
                <c:pt idx="10181">
                  <c:v>101790.29</c:v>
                </c:pt>
                <c:pt idx="10182">
                  <c:v>101800.28</c:v>
                </c:pt>
                <c:pt idx="10183">
                  <c:v>101810.28</c:v>
                </c:pt>
                <c:pt idx="10184">
                  <c:v>101820.28</c:v>
                </c:pt>
                <c:pt idx="10185">
                  <c:v>101830.27</c:v>
                </c:pt>
                <c:pt idx="10186">
                  <c:v>101840.27</c:v>
                </c:pt>
                <c:pt idx="10187">
                  <c:v>101850.27</c:v>
                </c:pt>
                <c:pt idx="10188">
                  <c:v>101860.27</c:v>
                </c:pt>
                <c:pt idx="10189">
                  <c:v>101870.27</c:v>
                </c:pt>
                <c:pt idx="10190">
                  <c:v>101880.27</c:v>
                </c:pt>
                <c:pt idx="10191">
                  <c:v>101890.26</c:v>
                </c:pt>
                <c:pt idx="10192">
                  <c:v>101900.26</c:v>
                </c:pt>
                <c:pt idx="10193">
                  <c:v>101910.26</c:v>
                </c:pt>
                <c:pt idx="10194">
                  <c:v>101920.26</c:v>
                </c:pt>
                <c:pt idx="10195">
                  <c:v>101930.26</c:v>
                </c:pt>
                <c:pt idx="10196">
                  <c:v>101940.26</c:v>
                </c:pt>
                <c:pt idx="10197">
                  <c:v>101950.25</c:v>
                </c:pt>
                <c:pt idx="10198">
                  <c:v>101960.24</c:v>
                </c:pt>
                <c:pt idx="10199">
                  <c:v>101970.24000000001</c:v>
                </c:pt>
                <c:pt idx="10200">
                  <c:v>101980.24</c:v>
                </c:pt>
                <c:pt idx="10201">
                  <c:v>101990.24</c:v>
                </c:pt>
                <c:pt idx="10202">
                  <c:v>102000.24</c:v>
                </c:pt>
                <c:pt idx="10203">
                  <c:v>102010.23</c:v>
                </c:pt>
                <c:pt idx="10204">
                  <c:v>102020.23</c:v>
                </c:pt>
                <c:pt idx="10205">
                  <c:v>102030.23</c:v>
                </c:pt>
                <c:pt idx="10206">
                  <c:v>102040.23</c:v>
                </c:pt>
                <c:pt idx="10207">
                  <c:v>102050.23</c:v>
                </c:pt>
                <c:pt idx="10208">
                  <c:v>102060.23</c:v>
                </c:pt>
                <c:pt idx="10209">
                  <c:v>102070.23</c:v>
                </c:pt>
                <c:pt idx="10210">
                  <c:v>102080.23</c:v>
                </c:pt>
                <c:pt idx="10211">
                  <c:v>102090.23</c:v>
                </c:pt>
                <c:pt idx="10212">
                  <c:v>102100.22</c:v>
                </c:pt>
                <c:pt idx="10213">
                  <c:v>102110.22</c:v>
                </c:pt>
                <c:pt idx="10214">
                  <c:v>102120.21</c:v>
                </c:pt>
                <c:pt idx="10215">
                  <c:v>102130.21</c:v>
                </c:pt>
                <c:pt idx="10216">
                  <c:v>102140.21</c:v>
                </c:pt>
                <c:pt idx="10217">
                  <c:v>102150.21</c:v>
                </c:pt>
                <c:pt idx="10218">
                  <c:v>102160.21</c:v>
                </c:pt>
                <c:pt idx="10219">
                  <c:v>102170.2</c:v>
                </c:pt>
                <c:pt idx="10220">
                  <c:v>102180.2</c:v>
                </c:pt>
                <c:pt idx="10221">
                  <c:v>102190.2</c:v>
                </c:pt>
                <c:pt idx="10222">
                  <c:v>102200.2</c:v>
                </c:pt>
                <c:pt idx="10223">
                  <c:v>102210.2</c:v>
                </c:pt>
                <c:pt idx="10224">
                  <c:v>102220.2</c:v>
                </c:pt>
                <c:pt idx="10225">
                  <c:v>102230.2</c:v>
                </c:pt>
                <c:pt idx="10226">
                  <c:v>102240.2</c:v>
                </c:pt>
                <c:pt idx="10227">
                  <c:v>102250.2</c:v>
                </c:pt>
                <c:pt idx="10228">
                  <c:v>102260.19</c:v>
                </c:pt>
                <c:pt idx="10229">
                  <c:v>102270.19</c:v>
                </c:pt>
                <c:pt idx="10230">
                  <c:v>102280.18</c:v>
                </c:pt>
                <c:pt idx="10231">
                  <c:v>102290.18</c:v>
                </c:pt>
                <c:pt idx="10232">
                  <c:v>102300.18</c:v>
                </c:pt>
                <c:pt idx="10233">
                  <c:v>102310.18</c:v>
                </c:pt>
                <c:pt idx="10234">
                  <c:v>102320.18</c:v>
                </c:pt>
                <c:pt idx="10235">
                  <c:v>102330.17</c:v>
                </c:pt>
                <c:pt idx="10236">
                  <c:v>102340.17</c:v>
                </c:pt>
                <c:pt idx="10237">
                  <c:v>102350.17</c:v>
                </c:pt>
                <c:pt idx="10238">
                  <c:v>102360.17</c:v>
                </c:pt>
                <c:pt idx="10239">
                  <c:v>102370.16</c:v>
                </c:pt>
                <c:pt idx="10240">
                  <c:v>102380.16</c:v>
                </c:pt>
                <c:pt idx="10241">
                  <c:v>102390.16</c:v>
                </c:pt>
                <c:pt idx="10242">
                  <c:v>102400.16</c:v>
                </c:pt>
                <c:pt idx="10243">
                  <c:v>102410.16</c:v>
                </c:pt>
                <c:pt idx="10244">
                  <c:v>102420.16</c:v>
                </c:pt>
                <c:pt idx="10245">
                  <c:v>102430.16</c:v>
                </c:pt>
                <c:pt idx="10246">
                  <c:v>102440.15</c:v>
                </c:pt>
                <c:pt idx="10247">
                  <c:v>102450.15</c:v>
                </c:pt>
                <c:pt idx="10248">
                  <c:v>102460.15</c:v>
                </c:pt>
                <c:pt idx="10249">
                  <c:v>102470.15</c:v>
                </c:pt>
                <c:pt idx="10250">
                  <c:v>102480.15</c:v>
                </c:pt>
                <c:pt idx="10251">
                  <c:v>102490.14</c:v>
                </c:pt>
                <c:pt idx="10252">
                  <c:v>102500.14</c:v>
                </c:pt>
                <c:pt idx="10253">
                  <c:v>102510.14</c:v>
                </c:pt>
                <c:pt idx="10254">
                  <c:v>102520.14</c:v>
                </c:pt>
                <c:pt idx="10255">
                  <c:v>102530.13</c:v>
                </c:pt>
                <c:pt idx="10256">
                  <c:v>102540.13</c:v>
                </c:pt>
                <c:pt idx="10257">
                  <c:v>102550.13</c:v>
                </c:pt>
                <c:pt idx="10258">
                  <c:v>102560.13</c:v>
                </c:pt>
                <c:pt idx="10259">
                  <c:v>102570.13</c:v>
                </c:pt>
                <c:pt idx="10260">
                  <c:v>102580.13</c:v>
                </c:pt>
                <c:pt idx="10261">
                  <c:v>102590.12</c:v>
                </c:pt>
                <c:pt idx="10262">
                  <c:v>102600.12</c:v>
                </c:pt>
                <c:pt idx="10263">
                  <c:v>102610.12</c:v>
                </c:pt>
                <c:pt idx="10264">
                  <c:v>102620.12</c:v>
                </c:pt>
                <c:pt idx="10265">
                  <c:v>102630.12</c:v>
                </c:pt>
                <c:pt idx="10266">
                  <c:v>102640.11</c:v>
                </c:pt>
                <c:pt idx="10267">
                  <c:v>102650.11</c:v>
                </c:pt>
                <c:pt idx="10268">
                  <c:v>102660.11</c:v>
                </c:pt>
                <c:pt idx="10269">
                  <c:v>102670.12</c:v>
                </c:pt>
                <c:pt idx="10270">
                  <c:v>102680.11</c:v>
                </c:pt>
                <c:pt idx="10271">
                  <c:v>102690.11</c:v>
                </c:pt>
                <c:pt idx="10272">
                  <c:v>102700.1</c:v>
                </c:pt>
                <c:pt idx="10273">
                  <c:v>102710.09</c:v>
                </c:pt>
                <c:pt idx="10274">
                  <c:v>102720.09</c:v>
                </c:pt>
                <c:pt idx="10275">
                  <c:v>102730.09</c:v>
                </c:pt>
                <c:pt idx="10276">
                  <c:v>102740.09</c:v>
                </c:pt>
                <c:pt idx="10277">
                  <c:v>102750.09</c:v>
                </c:pt>
                <c:pt idx="10278">
                  <c:v>102760.09</c:v>
                </c:pt>
                <c:pt idx="10279">
                  <c:v>102770.09</c:v>
                </c:pt>
                <c:pt idx="10280">
                  <c:v>102780.09</c:v>
                </c:pt>
                <c:pt idx="10281">
                  <c:v>102790.09</c:v>
                </c:pt>
                <c:pt idx="10282">
                  <c:v>102800.08</c:v>
                </c:pt>
                <c:pt idx="10283">
                  <c:v>102810.08</c:v>
                </c:pt>
                <c:pt idx="10284">
                  <c:v>102820.07</c:v>
                </c:pt>
                <c:pt idx="10285">
                  <c:v>102830.08</c:v>
                </c:pt>
                <c:pt idx="10286">
                  <c:v>102840.07</c:v>
                </c:pt>
                <c:pt idx="10287">
                  <c:v>102850.07</c:v>
                </c:pt>
                <c:pt idx="10288">
                  <c:v>102860.07</c:v>
                </c:pt>
                <c:pt idx="10289">
                  <c:v>102870.06</c:v>
                </c:pt>
                <c:pt idx="10290">
                  <c:v>102880.06</c:v>
                </c:pt>
                <c:pt idx="10291">
                  <c:v>102890.06</c:v>
                </c:pt>
                <c:pt idx="10292">
                  <c:v>102900.06</c:v>
                </c:pt>
                <c:pt idx="10293">
                  <c:v>102910.05</c:v>
                </c:pt>
                <c:pt idx="10294">
                  <c:v>102920.05</c:v>
                </c:pt>
                <c:pt idx="10295">
                  <c:v>102930.05</c:v>
                </c:pt>
                <c:pt idx="10296">
                  <c:v>102940.05</c:v>
                </c:pt>
                <c:pt idx="10297">
                  <c:v>102950.05</c:v>
                </c:pt>
                <c:pt idx="10298">
                  <c:v>102960.05</c:v>
                </c:pt>
                <c:pt idx="10299">
                  <c:v>102970.05</c:v>
                </c:pt>
                <c:pt idx="10300">
                  <c:v>102980.04</c:v>
                </c:pt>
                <c:pt idx="10301">
                  <c:v>102990.05</c:v>
                </c:pt>
                <c:pt idx="10302">
                  <c:v>103000.04</c:v>
                </c:pt>
                <c:pt idx="10303">
                  <c:v>103010.04</c:v>
                </c:pt>
                <c:pt idx="10304">
                  <c:v>103020.04</c:v>
                </c:pt>
                <c:pt idx="10305">
                  <c:v>103030.03</c:v>
                </c:pt>
                <c:pt idx="10306">
                  <c:v>103040.03</c:v>
                </c:pt>
                <c:pt idx="10307">
                  <c:v>103050.03</c:v>
                </c:pt>
                <c:pt idx="10308">
                  <c:v>103060.03</c:v>
                </c:pt>
                <c:pt idx="10309">
                  <c:v>103070.03</c:v>
                </c:pt>
                <c:pt idx="10310">
                  <c:v>103080.03</c:v>
                </c:pt>
                <c:pt idx="10311">
                  <c:v>103090.02</c:v>
                </c:pt>
                <c:pt idx="10312">
                  <c:v>103100.02</c:v>
                </c:pt>
                <c:pt idx="10313">
                  <c:v>103110.02</c:v>
                </c:pt>
                <c:pt idx="10314">
                  <c:v>103120.02</c:v>
                </c:pt>
                <c:pt idx="10315">
                  <c:v>103130.02</c:v>
                </c:pt>
                <c:pt idx="10316">
                  <c:v>103140.01</c:v>
                </c:pt>
                <c:pt idx="10317">
                  <c:v>103150.02</c:v>
                </c:pt>
                <c:pt idx="10318">
                  <c:v>103160.01</c:v>
                </c:pt>
                <c:pt idx="10319">
                  <c:v>103170.01</c:v>
                </c:pt>
                <c:pt idx="10320">
                  <c:v>103180.01</c:v>
                </c:pt>
                <c:pt idx="10321">
                  <c:v>103190</c:v>
                </c:pt>
                <c:pt idx="10322">
                  <c:v>103199.99</c:v>
                </c:pt>
                <c:pt idx="10323">
                  <c:v>103210</c:v>
                </c:pt>
                <c:pt idx="10324">
                  <c:v>103219.99</c:v>
                </c:pt>
                <c:pt idx="10325">
                  <c:v>103229.99</c:v>
                </c:pt>
                <c:pt idx="10326">
                  <c:v>103239.99</c:v>
                </c:pt>
                <c:pt idx="10327">
                  <c:v>103249.99</c:v>
                </c:pt>
                <c:pt idx="10328">
                  <c:v>103259.99</c:v>
                </c:pt>
                <c:pt idx="10329">
                  <c:v>103269.99</c:v>
                </c:pt>
                <c:pt idx="10330">
                  <c:v>103279.98</c:v>
                </c:pt>
                <c:pt idx="10331">
                  <c:v>103289.98</c:v>
                </c:pt>
                <c:pt idx="10332">
                  <c:v>103299.98</c:v>
                </c:pt>
                <c:pt idx="10333">
                  <c:v>103309.98</c:v>
                </c:pt>
                <c:pt idx="10334">
                  <c:v>103319.98</c:v>
                </c:pt>
                <c:pt idx="10335">
                  <c:v>103329.98</c:v>
                </c:pt>
                <c:pt idx="10336">
                  <c:v>103339.97</c:v>
                </c:pt>
                <c:pt idx="10337">
                  <c:v>103349.97</c:v>
                </c:pt>
                <c:pt idx="10338">
                  <c:v>103359.96</c:v>
                </c:pt>
                <c:pt idx="10339">
                  <c:v>103369.97</c:v>
                </c:pt>
                <c:pt idx="10340">
                  <c:v>103379.96</c:v>
                </c:pt>
                <c:pt idx="10341">
                  <c:v>103389.96</c:v>
                </c:pt>
                <c:pt idx="10342">
                  <c:v>103399.96</c:v>
                </c:pt>
                <c:pt idx="10343">
                  <c:v>103409.95</c:v>
                </c:pt>
                <c:pt idx="10344">
                  <c:v>103419.96</c:v>
                </c:pt>
                <c:pt idx="10345">
                  <c:v>103429.95</c:v>
                </c:pt>
                <c:pt idx="10346">
                  <c:v>103439.95</c:v>
                </c:pt>
                <c:pt idx="10347">
                  <c:v>103449.95</c:v>
                </c:pt>
                <c:pt idx="10348">
                  <c:v>103459.95</c:v>
                </c:pt>
                <c:pt idx="10349">
                  <c:v>103469.95</c:v>
                </c:pt>
                <c:pt idx="10350">
                  <c:v>103479.95</c:v>
                </c:pt>
                <c:pt idx="10351">
                  <c:v>103489.95</c:v>
                </c:pt>
                <c:pt idx="10352">
                  <c:v>103499.94</c:v>
                </c:pt>
                <c:pt idx="10353">
                  <c:v>103509.94</c:v>
                </c:pt>
                <c:pt idx="10354">
                  <c:v>103519.95</c:v>
                </c:pt>
                <c:pt idx="10355">
                  <c:v>103529.95</c:v>
                </c:pt>
                <c:pt idx="10356">
                  <c:v>103539.94</c:v>
                </c:pt>
                <c:pt idx="10357">
                  <c:v>103549.93</c:v>
                </c:pt>
                <c:pt idx="10358">
                  <c:v>103559.93</c:v>
                </c:pt>
                <c:pt idx="10359">
                  <c:v>103569.92</c:v>
                </c:pt>
                <c:pt idx="10360">
                  <c:v>103579.93</c:v>
                </c:pt>
                <c:pt idx="10361">
                  <c:v>103589.92</c:v>
                </c:pt>
                <c:pt idx="10362">
                  <c:v>103599.92</c:v>
                </c:pt>
                <c:pt idx="10363">
                  <c:v>103609.91</c:v>
                </c:pt>
                <c:pt idx="10364">
                  <c:v>103619.91</c:v>
                </c:pt>
                <c:pt idx="10365">
                  <c:v>103629.91</c:v>
                </c:pt>
                <c:pt idx="10366">
                  <c:v>103639.91</c:v>
                </c:pt>
                <c:pt idx="10367">
                  <c:v>103649.91</c:v>
                </c:pt>
                <c:pt idx="10368">
                  <c:v>103659.91</c:v>
                </c:pt>
                <c:pt idx="10369">
                  <c:v>103669.91</c:v>
                </c:pt>
                <c:pt idx="10370">
                  <c:v>103679.9</c:v>
                </c:pt>
                <c:pt idx="10371">
                  <c:v>103689.91</c:v>
                </c:pt>
                <c:pt idx="10372">
                  <c:v>103699.9</c:v>
                </c:pt>
                <c:pt idx="10373">
                  <c:v>103709.9</c:v>
                </c:pt>
                <c:pt idx="10374">
                  <c:v>103719.9</c:v>
                </c:pt>
                <c:pt idx="10375">
                  <c:v>103729.89</c:v>
                </c:pt>
                <c:pt idx="10376">
                  <c:v>103739.89</c:v>
                </c:pt>
                <c:pt idx="10377">
                  <c:v>103749.89</c:v>
                </c:pt>
                <c:pt idx="10378">
                  <c:v>103759.89</c:v>
                </c:pt>
                <c:pt idx="10379">
                  <c:v>103769.88</c:v>
                </c:pt>
                <c:pt idx="10380">
                  <c:v>103779.88</c:v>
                </c:pt>
                <c:pt idx="10381">
                  <c:v>103789.88</c:v>
                </c:pt>
                <c:pt idx="10382">
                  <c:v>103799.88</c:v>
                </c:pt>
                <c:pt idx="10383">
                  <c:v>103809.88</c:v>
                </c:pt>
                <c:pt idx="10384">
                  <c:v>103819.88</c:v>
                </c:pt>
                <c:pt idx="10385">
                  <c:v>103829.88</c:v>
                </c:pt>
                <c:pt idx="10386">
                  <c:v>103839.87</c:v>
                </c:pt>
                <c:pt idx="10387">
                  <c:v>103849.88</c:v>
                </c:pt>
                <c:pt idx="10388">
                  <c:v>103859.87</c:v>
                </c:pt>
                <c:pt idx="10389">
                  <c:v>103869.87</c:v>
                </c:pt>
                <c:pt idx="10390">
                  <c:v>103879.87</c:v>
                </c:pt>
                <c:pt idx="10391">
                  <c:v>103889.86</c:v>
                </c:pt>
                <c:pt idx="10392">
                  <c:v>103899.87</c:v>
                </c:pt>
                <c:pt idx="10393">
                  <c:v>103909.86</c:v>
                </c:pt>
                <c:pt idx="10394">
                  <c:v>103919.87</c:v>
                </c:pt>
                <c:pt idx="10395">
                  <c:v>103929.86</c:v>
                </c:pt>
                <c:pt idx="10396">
                  <c:v>103939.85</c:v>
                </c:pt>
                <c:pt idx="10397">
                  <c:v>103949.84</c:v>
                </c:pt>
                <c:pt idx="10398">
                  <c:v>103959.85</c:v>
                </c:pt>
                <c:pt idx="10399">
                  <c:v>103969.84</c:v>
                </c:pt>
                <c:pt idx="10400">
                  <c:v>103979.84</c:v>
                </c:pt>
                <c:pt idx="10401">
                  <c:v>103989.84</c:v>
                </c:pt>
                <c:pt idx="10402">
                  <c:v>103999.84</c:v>
                </c:pt>
                <c:pt idx="10403">
                  <c:v>104009.84</c:v>
                </c:pt>
                <c:pt idx="10404">
                  <c:v>104019.84</c:v>
                </c:pt>
                <c:pt idx="10405">
                  <c:v>104029.84</c:v>
                </c:pt>
                <c:pt idx="10406">
                  <c:v>104039.83</c:v>
                </c:pt>
                <c:pt idx="10407">
                  <c:v>104049.83</c:v>
                </c:pt>
                <c:pt idx="10408">
                  <c:v>104059.82</c:v>
                </c:pt>
                <c:pt idx="10409">
                  <c:v>104069.83</c:v>
                </c:pt>
                <c:pt idx="10410">
                  <c:v>104079.82</c:v>
                </c:pt>
                <c:pt idx="10411">
                  <c:v>104089.82</c:v>
                </c:pt>
                <c:pt idx="10412">
                  <c:v>104099.82</c:v>
                </c:pt>
                <c:pt idx="10413">
                  <c:v>104109.81</c:v>
                </c:pt>
                <c:pt idx="10414">
                  <c:v>104119.82</c:v>
                </c:pt>
                <c:pt idx="10415">
                  <c:v>104129.81</c:v>
                </c:pt>
                <c:pt idx="10416">
                  <c:v>104139.81</c:v>
                </c:pt>
                <c:pt idx="10417">
                  <c:v>104149.8</c:v>
                </c:pt>
                <c:pt idx="10418">
                  <c:v>104159.8</c:v>
                </c:pt>
                <c:pt idx="10419">
                  <c:v>104169.8</c:v>
                </c:pt>
                <c:pt idx="10420">
                  <c:v>104179.8</c:v>
                </c:pt>
                <c:pt idx="10421">
                  <c:v>104189.8</c:v>
                </c:pt>
                <c:pt idx="10422">
                  <c:v>104199.8</c:v>
                </c:pt>
                <c:pt idx="10423">
                  <c:v>104209.8</c:v>
                </c:pt>
                <c:pt idx="10424">
                  <c:v>104219.79</c:v>
                </c:pt>
                <c:pt idx="10425">
                  <c:v>104229.8</c:v>
                </c:pt>
                <c:pt idx="10426">
                  <c:v>104239.79</c:v>
                </c:pt>
                <c:pt idx="10427">
                  <c:v>104249.79</c:v>
                </c:pt>
                <c:pt idx="10428">
                  <c:v>104259.79</c:v>
                </c:pt>
                <c:pt idx="10429">
                  <c:v>104269.78</c:v>
                </c:pt>
                <c:pt idx="10430">
                  <c:v>104279.79</c:v>
                </c:pt>
                <c:pt idx="10431">
                  <c:v>104289.78</c:v>
                </c:pt>
                <c:pt idx="10432">
                  <c:v>104299.78</c:v>
                </c:pt>
                <c:pt idx="10433">
                  <c:v>104309.78</c:v>
                </c:pt>
                <c:pt idx="10434">
                  <c:v>104319.79</c:v>
                </c:pt>
                <c:pt idx="10435">
                  <c:v>104329.78</c:v>
                </c:pt>
                <c:pt idx="10436">
                  <c:v>104339.78</c:v>
                </c:pt>
                <c:pt idx="10437">
                  <c:v>104349.77</c:v>
                </c:pt>
                <c:pt idx="10438">
                  <c:v>104359.77</c:v>
                </c:pt>
                <c:pt idx="10439">
                  <c:v>104369.77</c:v>
                </c:pt>
                <c:pt idx="10440">
                  <c:v>104379.76</c:v>
                </c:pt>
                <c:pt idx="10441">
                  <c:v>104389.77</c:v>
                </c:pt>
                <c:pt idx="10442">
                  <c:v>104399.76</c:v>
                </c:pt>
                <c:pt idx="10443">
                  <c:v>104409.76</c:v>
                </c:pt>
                <c:pt idx="10444">
                  <c:v>104419.76</c:v>
                </c:pt>
                <c:pt idx="10445">
                  <c:v>104429.75</c:v>
                </c:pt>
                <c:pt idx="10446">
                  <c:v>104439.76</c:v>
                </c:pt>
                <c:pt idx="10447">
                  <c:v>104449.75</c:v>
                </c:pt>
                <c:pt idx="10448">
                  <c:v>104459.75</c:v>
                </c:pt>
                <c:pt idx="10449">
                  <c:v>104469.74</c:v>
                </c:pt>
                <c:pt idx="10450">
                  <c:v>104479.74</c:v>
                </c:pt>
                <c:pt idx="10451">
                  <c:v>104489.74</c:v>
                </c:pt>
                <c:pt idx="10452">
                  <c:v>104499.74</c:v>
                </c:pt>
                <c:pt idx="10453">
                  <c:v>104509.74</c:v>
                </c:pt>
                <c:pt idx="10454">
                  <c:v>104519.73</c:v>
                </c:pt>
                <c:pt idx="10455">
                  <c:v>104529.73</c:v>
                </c:pt>
                <c:pt idx="10456">
                  <c:v>104539.73</c:v>
                </c:pt>
                <c:pt idx="10457">
                  <c:v>104549.73</c:v>
                </c:pt>
                <c:pt idx="10458">
                  <c:v>104559.73</c:v>
                </c:pt>
                <c:pt idx="10459">
                  <c:v>104569.73</c:v>
                </c:pt>
                <c:pt idx="10460">
                  <c:v>104579.73</c:v>
                </c:pt>
                <c:pt idx="10461">
                  <c:v>104589.72</c:v>
                </c:pt>
                <c:pt idx="10462">
                  <c:v>104599.73</c:v>
                </c:pt>
                <c:pt idx="10463">
                  <c:v>104609.72</c:v>
                </c:pt>
                <c:pt idx="10464">
                  <c:v>104619.71</c:v>
                </c:pt>
                <c:pt idx="10465">
                  <c:v>104629.71</c:v>
                </c:pt>
                <c:pt idx="10466">
                  <c:v>104639.71</c:v>
                </c:pt>
                <c:pt idx="10467">
                  <c:v>104649.7</c:v>
                </c:pt>
                <c:pt idx="10468">
                  <c:v>104659.71</c:v>
                </c:pt>
                <c:pt idx="10469">
                  <c:v>104669.7</c:v>
                </c:pt>
                <c:pt idx="10470">
                  <c:v>104679.7</c:v>
                </c:pt>
                <c:pt idx="10471">
                  <c:v>104689.7</c:v>
                </c:pt>
                <c:pt idx="10472">
                  <c:v>104699.7</c:v>
                </c:pt>
                <c:pt idx="10473">
                  <c:v>104709.7</c:v>
                </c:pt>
                <c:pt idx="10474">
                  <c:v>104719.7</c:v>
                </c:pt>
                <c:pt idx="10475">
                  <c:v>104729.7</c:v>
                </c:pt>
                <c:pt idx="10476">
                  <c:v>104739.69</c:v>
                </c:pt>
                <c:pt idx="10477">
                  <c:v>104749.69</c:v>
                </c:pt>
                <c:pt idx="10478">
                  <c:v>104759.69</c:v>
                </c:pt>
                <c:pt idx="10479">
                  <c:v>104769.7</c:v>
                </c:pt>
                <c:pt idx="10480">
                  <c:v>104779.69</c:v>
                </c:pt>
                <c:pt idx="10481">
                  <c:v>104789.69</c:v>
                </c:pt>
                <c:pt idx="10482">
                  <c:v>104799.67999999999</c:v>
                </c:pt>
                <c:pt idx="10483">
                  <c:v>104809.67</c:v>
                </c:pt>
                <c:pt idx="10484">
                  <c:v>104819.68</c:v>
                </c:pt>
                <c:pt idx="10485">
                  <c:v>104829.67</c:v>
                </c:pt>
                <c:pt idx="10486">
                  <c:v>104839.67</c:v>
                </c:pt>
                <c:pt idx="10487">
                  <c:v>104849.66</c:v>
                </c:pt>
                <c:pt idx="10488">
                  <c:v>104859.66</c:v>
                </c:pt>
                <c:pt idx="10489">
                  <c:v>104869.66</c:v>
                </c:pt>
                <c:pt idx="10490">
                  <c:v>104879.66</c:v>
                </c:pt>
                <c:pt idx="10491">
                  <c:v>104889.66</c:v>
                </c:pt>
                <c:pt idx="10492">
                  <c:v>104899.66</c:v>
                </c:pt>
                <c:pt idx="10493">
                  <c:v>104909.66</c:v>
                </c:pt>
                <c:pt idx="10494">
                  <c:v>104919.65</c:v>
                </c:pt>
                <c:pt idx="10495">
                  <c:v>104929.66</c:v>
                </c:pt>
                <c:pt idx="10496">
                  <c:v>104939.65</c:v>
                </c:pt>
                <c:pt idx="10497">
                  <c:v>104949.65</c:v>
                </c:pt>
                <c:pt idx="10498">
                  <c:v>104959.65</c:v>
                </c:pt>
                <c:pt idx="10499">
                  <c:v>104969.64</c:v>
                </c:pt>
                <c:pt idx="10500">
                  <c:v>104979.65</c:v>
                </c:pt>
                <c:pt idx="10501">
                  <c:v>104989.64</c:v>
                </c:pt>
                <c:pt idx="10502">
                  <c:v>104999.64</c:v>
                </c:pt>
                <c:pt idx="10503">
                  <c:v>105009.63</c:v>
                </c:pt>
                <c:pt idx="10504">
                  <c:v>105019.63</c:v>
                </c:pt>
                <c:pt idx="10505">
                  <c:v>105029.63</c:v>
                </c:pt>
                <c:pt idx="10506">
                  <c:v>105039.63</c:v>
                </c:pt>
                <c:pt idx="10507">
                  <c:v>105049.63</c:v>
                </c:pt>
                <c:pt idx="10508">
                  <c:v>105059.63</c:v>
                </c:pt>
                <c:pt idx="10509">
                  <c:v>105069.63</c:v>
                </c:pt>
                <c:pt idx="10510">
                  <c:v>105079.62</c:v>
                </c:pt>
                <c:pt idx="10511">
                  <c:v>105089.63</c:v>
                </c:pt>
                <c:pt idx="10512">
                  <c:v>105099.62</c:v>
                </c:pt>
                <c:pt idx="10513">
                  <c:v>105109.62</c:v>
                </c:pt>
                <c:pt idx="10514">
                  <c:v>105119.62</c:v>
                </c:pt>
                <c:pt idx="10515">
                  <c:v>105129.61</c:v>
                </c:pt>
                <c:pt idx="10516">
                  <c:v>105139.62</c:v>
                </c:pt>
                <c:pt idx="10517">
                  <c:v>105149.61</c:v>
                </c:pt>
                <c:pt idx="10518">
                  <c:v>105159.61</c:v>
                </c:pt>
                <c:pt idx="10519">
                  <c:v>105169.60000000001</c:v>
                </c:pt>
                <c:pt idx="10520">
                  <c:v>105179.6</c:v>
                </c:pt>
                <c:pt idx="10521">
                  <c:v>105189.6</c:v>
                </c:pt>
                <c:pt idx="10522">
                  <c:v>105199.6</c:v>
                </c:pt>
                <c:pt idx="10523">
                  <c:v>105209.60000000001</c:v>
                </c:pt>
                <c:pt idx="10524">
                  <c:v>105219.6</c:v>
                </c:pt>
                <c:pt idx="10525">
                  <c:v>105229.6</c:v>
                </c:pt>
                <c:pt idx="10526">
                  <c:v>105239.59</c:v>
                </c:pt>
                <c:pt idx="10527">
                  <c:v>105249.59</c:v>
                </c:pt>
                <c:pt idx="10528">
                  <c:v>105259.59</c:v>
                </c:pt>
                <c:pt idx="10529">
                  <c:v>105269.59</c:v>
                </c:pt>
                <c:pt idx="10530">
                  <c:v>105279.58</c:v>
                </c:pt>
                <c:pt idx="10531">
                  <c:v>105289.58</c:v>
                </c:pt>
                <c:pt idx="10532">
                  <c:v>105299.58</c:v>
                </c:pt>
                <c:pt idx="10533">
                  <c:v>105309.58</c:v>
                </c:pt>
                <c:pt idx="10534">
                  <c:v>105319.57</c:v>
                </c:pt>
                <c:pt idx="10535">
                  <c:v>105329.57</c:v>
                </c:pt>
                <c:pt idx="10536">
                  <c:v>105339.57</c:v>
                </c:pt>
                <c:pt idx="10537">
                  <c:v>105349.56</c:v>
                </c:pt>
                <c:pt idx="10538">
                  <c:v>105359.57</c:v>
                </c:pt>
                <c:pt idx="10539">
                  <c:v>105369.56</c:v>
                </c:pt>
                <c:pt idx="10540">
                  <c:v>105379.56</c:v>
                </c:pt>
                <c:pt idx="10541">
                  <c:v>105389.55</c:v>
                </c:pt>
                <c:pt idx="10542">
                  <c:v>105399.55</c:v>
                </c:pt>
                <c:pt idx="10543">
                  <c:v>105409.55</c:v>
                </c:pt>
                <c:pt idx="10544">
                  <c:v>105419.55</c:v>
                </c:pt>
                <c:pt idx="10545">
                  <c:v>105429.55</c:v>
                </c:pt>
                <c:pt idx="10546">
                  <c:v>105439.55</c:v>
                </c:pt>
                <c:pt idx="10547">
                  <c:v>105449.55</c:v>
                </c:pt>
                <c:pt idx="10548">
                  <c:v>105459.55</c:v>
                </c:pt>
                <c:pt idx="10549">
                  <c:v>105469.55</c:v>
                </c:pt>
                <c:pt idx="10550">
                  <c:v>105479.54</c:v>
                </c:pt>
                <c:pt idx="10551">
                  <c:v>105489.54</c:v>
                </c:pt>
                <c:pt idx="10552">
                  <c:v>105499.54</c:v>
                </c:pt>
                <c:pt idx="10553">
                  <c:v>105509.53</c:v>
                </c:pt>
                <c:pt idx="10554">
                  <c:v>105519.54</c:v>
                </c:pt>
                <c:pt idx="10555">
                  <c:v>105529.53</c:v>
                </c:pt>
                <c:pt idx="10556">
                  <c:v>105539.53</c:v>
                </c:pt>
                <c:pt idx="10557">
                  <c:v>105549.52</c:v>
                </c:pt>
                <c:pt idx="10558">
                  <c:v>105559.52</c:v>
                </c:pt>
                <c:pt idx="10559">
                  <c:v>105569.52</c:v>
                </c:pt>
                <c:pt idx="10560">
                  <c:v>105579.52</c:v>
                </c:pt>
                <c:pt idx="10561">
                  <c:v>105589.52</c:v>
                </c:pt>
                <c:pt idx="10562">
                  <c:v>105599.52</c:v>
                </c:pt>
                <c:pt idx="10563">
                  <c:v>105609.52</c:v>
                </c:pt>
                <c:pt idx="10564">
                  <c:v>105619.52</c:v>
                </c:pt>
                <c:pt idx="10565">
                  <c:v>105629.52</c:v>
                </c:pt>
                <c:pt idx="10566">
                  <c:v>105639.51</c:v>
                </c:pt>
                <c:pt idx="10567">
                  <c:v>105649.51</c:v>
                </c:pt>
                <c:pt idx="10568">
                  <c:v>105659.51</c:v>
                </c:pt>
                <c:pt idx="10569">
                  <c:v>105669.5</c:v>
                </c:pt>
                <c:pt idx="10570">
                  <c:v>105679.51</c:v>
                </c:pt>
                <c:pt idx="10571">
                  <c:v>105689.5</c:v>
                </c:pt>
                <c:pt idx="10572">
                  <c:v>105699.5</c:v>
                </c:pt>
                <c:pt idx="10573">
                  <c:v>105709.49</c:v>
                </c:pt>
                <c:pt idx="10574">
                  <c:v>105719.49</c:v>
                </c:pt>
                <c:pt idx="10575">
                  <c:v>105729.49</c:v>
                </c:pt>
                <c:pt idx="10576">
                  <c:v>105739.49</c:v>
                </c:pt>
                <c:pt idx="10577">
                  <c:v>105749.49</c:v>
                </c:pt>
                <c:pt idx="10578">
                  <c:v>105759.48</c:v>
                </c:pt>
                <c:pt idx="10579">
                  <c:v>105769.48</c:v>
                </c:pt>
                <c:pt idx="10580">
                  <c:v>105779.48</c:v>
                </c:pt>
                <c:pt idx="10581">
                  <c:v>105789.48</c:v>
                </c:pt>
                <c:pt idx="10582">
                  <c:v>105799.48</c:v>
                </c:pt>
                <c:pt idx="10583">
                  <c:v>105809.48</c:v>
                </c:pt>
                <c:pt idx="10584">
                  <c:v>105819.48</c:v>
                </c:pt>
                <c:pt idx="10585">
                  <c:v>105829.47</c:v>
                </c:pt>
                <c:pt idx="10586">
                  <c:v>105839.48</c:v>
                </c:pt>
                <c:pt idx="10587">
                  <c:v>105849.47</c:v>
                </c:pt>
                <c:pt idx="10588">
                  <c:v>105859.46</c:v>
                </c:pt>
                <c:pt idx="10589">
                  <c:v>105869.46</c:v>
                </c:pt>
                <c:pt idx="10590">
                  <c:v>105879.46</c:v>
                </c:pt>
                <c:pt idx="10591">
                  <c:v>105889.46</c:v>
                </c:pt>
                <c:pt idx="10592">
                  <c:v>105899.46</c:v>
                </c:pt>
                <c:pt idx="10593">
                  <c:v>105909.46</c:v>
                </c:pt>
                <c:pt idx="10594">
                  <c:v>105919.45</c:v>
                </c:pt>
                <c:pt idx="10595">
                  <c:v>105929.45</c:v>
                </c:pt>
                <c:pt idx="10596">
                  <c:v>105939.45</c:v>
                </c:pt>
                <c:pt idx="10597">
                  <c:v>105949.45</c:v>
                </c:pt>
                <c:pt idx="10598">
                  <c:v>105959.45</c:v>
                </c:pt>
                <c:pt idx="10599">
                  <c:v>105969.45</c:v>
                </c:pt>
                <c:pt idx="10600">
                  <c:v>105979.44</c:v>
                </c:pt>
                <c:pt idx="10601">
                  <c:v>105989.44</c:v>
                </c:pt>
                <c:pt idx="10602">
                  <c:v>105999.44</c:v>
                </c:pt>
                <c:pt idx="10603">
                  <c:v>106009.44</c:v>
                </c:pt>
                <c:pt idx="10604">
                  <c:v>106019.43</c:v>
                </c:pt>
                <c:pt idx="10605">
                  <c:v>106029.43</c:v>
                </c:pt>
                <c:pt idx="10606">
                  <c:v>106039.43</c:v>
                </c:pt>
                <c:pt idx="10607">
                  <c:v>106049.43</c:v>
                </c:pt>
                <c:pt idx="10608">
                  <c:v>106059.43</c:v>
                </c:pt>
                <c:pt idx="10609">
                  <c:v>106069.43</c:v>
                </c:pt>
                <c:pt idx="10610">
                  <c:v>106079.43</c:v>
                </c:pt>
                <c:pt idx="10611">
                  <c:v>106089.41</c:v>
                </c:pt>
                <c:pt idx="10612">
                  <c:v>106099.41</c:v>
                </c:pt>
                <c:pt idx="10613">
                  <c:v>106109.41</c:v>
                </c:pt>
                <c:pt idx="10614">
                  <c:v>106119.41</c:v>
                </c:pt>
                <c:pt idx="10615">
                  <c:v>106129.41</c:v>
                </c:pt>
                <c:pt idx="10616">
                  <c:v>106139.41</c:v>
                </c:pt>
                <c:pt idx="10617">
                  <c:v>106149.41</c:v>
                </c:pt>
                <c:pt idx="10618">
                  <c:v>106159.41</c:v>
                </c:pt>
                <c:pt idx="10619">
                  <c:v>106169.41</c:v>
                </c:pt>
                <c:pt idx="10620">
                  <c:v>106179.4</c:v>
                </c:pt>
                <c:pt idx="10621">
                  <c:v>106189.4</c:v>
                </c:pt>
                <c:pt idx="10622">
                  <c:v>106199.4</c:v>
                </c:pt>
                <c:pt idx="10623">
                  <c:v>106209.39</c:v>
                </c:pt>
                <c:pt idx="10624">
                  <c:v>106219.4</c:v>
                </c:pt>
                <c:pt idx="10625">
                  <c:v>106229.39</c:v>
                </c:pt>
                <c:pt idx="10626">
                  <c:v>106239.39</c:v>
                </c:pt>
                <c:pt idx="10627">
                  <c:v>106249.38</c:v>
                </c:pt>
                <c:pt idx="10628">
                  <c:v>106259.38</c:v>
                </c:pt>
                <c:pt idx="10629">
                  <c:v>106269.38</c:v>
                </c:pt>
                <c:pt idx="10630">
                  <c:v>106279.38</c:v>
                </c:pt>
                <c:pt idx="10631">
                  <c:v>106289.38</c:v>
                </c:pt>
                <c:pt idx="10632">
                  <c:v>106299.38</c:v>
                </c:pt>
                <c:pt idx="10633">
                  <c:v>106309.38</c:v>
                </c:pt>
                <c:pt idx="10634">
                  <c:v>106319.37</c:v>
                </c:pt>
                <c:pt idx="10635">
                  <c:v>106329.38</c:v>
                </c:pt>
                <c:pt idx="10636">
                  <c:v>106339.37</c:v>
                </c:pt>
                <c:pt idx="10637">
                  <c:v>106349.37</c:v>
                </c:pt>
                <c:pt idx="10638">
                  <c:v>106359.37</c:v>
                </c:pt>
                <c:pt idx="10639">
                  <c:v>106369.36</c:v>
                </c:pt>
                <c:pt idx="10640">
                  <c:v>106379.37</c:v>
                </c:pt>
                <c:pt idx="10641">
                  <c:v>106389.36</c:v>
                </c:pt>
                <c:pt idx="10642">
                  <c:v>106399.36</c:v>
                </c:pt>
                <c:pt idx="10643">
                  <c:v>106409.35</c:v>
                </c:pt>
                <c:pt idx="10644">
                  <c:v>106419.35</c:v>
                </c:pt>
                <c:pt idx="10645">
                  <c:v>106429.35</c:v>
                </c:pt>
                <c:pt idx="10646">
                  <c:v>106439.35</c:v>
                </c:pt>
                <c:pt idx="10647">
                  <c:v>106449.35</c:v>
                </c:pt>
                <c:pt idx="10648">
                  <c:v>106459.34</c:v>
                </c:pt>
                <c:pt idx="10649">
                  <c:v>106469.34</c:v>
                </c:pt>
                <c:pt idx="10650">
                  <c:v>106479.34</c:v>
                </c:pt>
                <c:pt idx="10651">
                  <c:v>106489.34</c:v>
                </c:pt>
                <c:pt idx="10652">
                  <c:v>106499.34</c:v>
                </c:pt>
                <c:pt idx="10653">
                  <c:v>106509.34</c:v>
                </c:pt>
                <c:pt idx="10654">
                  <c:v>106519.34</c:v>
                </c:pt>
                <c:pt idx="10655">
                  <c:v>106529.33</c:v>
                </c:pt>
                <c:pt idx="10656">
                  <c:v>106539.34</c:v>
                </c:pt>
                <c:pt idx="10657">
                  <c:v>106549.33</c:v>
                </c:pt>
                <c:pt idx="10658">
                  <c:v>106559.32</c:v>
                </c:pt>
                <c:pt idx="10659">
                  <c:v>106569.32</c:v>
                </c:pt>
                <c:pt idx="10660">
                  <c:v>106579.32</c:v>
                </c:pt>
                <c:pt idx="10661">
                  <c:v>106589.32</c:v>
                </c:pt>
                <c:pt idx="10662">
                  <c:v>106599.32</c:v>
                </c:pt>
                <c:pt idx="10663">
                  <c:v>106609.31</c:v>
                </c:pt>
                <c:pt idx="10664">
                  <c:v>106619.31</c:v>
                </c:pt>
                <c:pt idx="10665">
                  <c:v>106629.3</c:v>
                </c:pt>
                <c:pt idx="10666">
                  <c:v>106639.3</c:v>
                </c:pt>
                <c:pt idx="10667">
                  <c:v>106649.3</c:v>
                </c:pt>
                <c:pt idx="10668">
                  <c:v>106659.3</c:v>
                </c:pt>
                <c:pt idx="10669">
                  <c:v>106669.3</c:v>
                </c:pt>
                <c:pt idx="10670">
                  <c:v>106679.3</c:v>
                </c:pt>
                <c:pt idx="10671">
                  <c:v>106689.3</c:v>
                </c:pt>
                <c:pt idx="10672">
                  <c:v>106699.3</c:v>
                </c:pt>
                <c:pt idx="10673">
                  <c:v>106709.3</c:v>
                </c:pt>
                <c:pt idx="10674">
                  <c:v>106719.29</c:v>
                </c:pt>
                <c:pt idx="10675">
                  <c:v>106729.29</c:v>
                </c:pt>
                <c:pt idx="10676">
                  <c:v>106739.29</c:v>
                </c:pt>
                <c:pt idx="10677">
                  <c:v>106749.28</c:v>
                </c:pt>
                <c:pt idx="10678">
                  <c:v>106759.29</c:v>
                </c:pt>
                <c:pt idx="10679">
                  <c:v>106769.28</c:v>
                </c:pt>
                <c:pt idx="10680">
                  <c:v>106779.28</c:v>
                </c:pt>
                <c:pt idx="10681">
                  <c:v>106789.27</c:v>
                </c:pt>
                <c:pt idx="10682">
                  <c:v>106799.27</c:v>
                </c:pt>
                <c:pt idx="10683">
                  <c:v>106809.27</c:v>
                </c:pt>
                <c:pt idx="10684">
                  <c:v>106819.27</c:v>
                </c:pt>
                <c:pt idx="10685">
                  <c:v>106829.27</c:v>
                </c:pt>
                <c:pt idx="10686">
                  <c:v>106839.27</c:v>
                </c:pt>
                <c:pt idx="10687">
                  <c:v>106849.27</c:v>
                </c:pt>
                <c:pt idx="10688">
                  <c:v>106859.27</c:v>
                </c:pt>
                <c:pt idx="10689">
                  <c:v>106869.27</c:v>
                </c:pt>
                <c:pt idx="10690">
                  <c:v>106879.26</c:v>
                </c:pt>
                <c:pt idx="10691">
                  <c:v>106889.26</c:v>
                </c:pt>
                <c:pt idx="10692">
                  <c:v>106899.26</c:v>
                </c:pt>
                <c:pt idx="10693">
                  <c:v>106909.27</c:v>
                </c:pt>
                <c:pt idx="10694">
                  <c:v>106919.26</c:v>
                </c:pt>
                <c:pt idx="10695">
                  <c:v>106929.25</c:v>
                </c:pt>
                <c:pt idx="10696">
                  <c:v>106939.25</c:v>
                </c:pt>
                <c:pt idx="10697">
                  <c:v>106949.24</c:v>
                </c:pt>
                <c:pt idx="10698">
                  <c:v>106959.24</c:v>
                </c:pt>
                <c:pt idx="10699">
                  <c:v>106969.24</c:v>
                </c:pt>
                <c:pt idx="10700">
                  <c:v>106979.24</c:v>
                </c:pt>
                <c:pt idx="10701">
                  <c:v>106989.24</c:v>
                </c:pt>
                <c:pt idx="10702">
                  <c:v>106999.23</c:v>
                </c:pt>
                <c:pt idx="10703">
                  <c:v>107009.23</c:v>
                </c:pt>
                <c:pt idx="10704">
                  <c:v>107019.23</c:v>
                </c:pt>
                <c:pt idx="10705">
                  <c:v>107029.23</c:v>
                </c:pt>
                <c:pt idx="10706">
                  <c:v>107039.23</c:v>
                </c:pt>
                <c:pt idx="10707">
                  <c:v>107049.23</c:v>
                </c:pt>
                <c:pt idx="10708">
                  <c:v>107059.23</c:v>
                </c:pt>
                <c:pt idx="10709">
                  <c:v>107069.22</c:v>
                </c:pt>
                <c:pt idx="10710">
                  <c:v>107079.23</c:v>
                </c:pt>
                <c:pt idx="10711">
                  <c:v>107089.22</c:v>
                </c:pt>
                <c:pt idx="10712">
                  <c:v>107099.22</c:v>
                </c:pt>
                <c:pt idx="10713">
                  <c:v>107109.21</c:v>
                </c:pt>
                <c:pt idx="10714">
                  <c:v>107119.21</c:v>
                </c:pt>
                <c:pt idx="10715">
                  <c:v>107129.21</c:v>
                </c:pt>
                <c:pt idx="10716">
                  <c:v>107139.21</c:v>
                </c:pt>
                <c:pt idx="10717">
                  <c:v>107149.21</c:v>
                </c:pt>
                <c:pt idx="10718">
                  <c:v>107159.2</c:v>
                </c:pt>
                <c:pt idx="10719">
                  <c:v>107169.2</c:v>
                </c:pt>
                <c:pt idx="10720">
                  <c:v>107179.2</c:v>
                </c:pt>
                <c:pt idx="10721">
                  <c:v>107189.2</c:v>
                </c:pt>
                <c:pt idx="10722">
                  <c:v>107199.2</c:v>
                </c:pt>
                <c:pt idx="10723">
                  <c:v>107209.2</c:v>
                </c:pt>
                <c:pt idx="10724">
                  <c:v>107219.2</c:v>
                </c:pt>
                <c:pt idx="10725">
                  <c:v>107229.19</c:v>
                </c:pt>
                <c:pt idx="10726">
                  <c:v>107239.2</c:v>
                </c:pt>
                <c:pt idx="10727">
                  <c:v>107249.19</c:v>
                </c:pt>
                <c:pt idx="10728">
                  <c:v>107259.18</c:v>
                </c:pt>
                <c:pt idx="10729">
                  <c:v>107269.18</c:v>
                </c:pt>
                <c:pt idx="10730">
                  <c:v>107279.18</c:v>
                </c:pt>
                <c:pt idx="10731">
                  <c:v>107289.17</c:v>
                </c:pt>
                <c:pt idx="10732">
                  <c:v>107299.18</c:v>
                </c:pt>
                <c:pt idx="10733">
                  <c:v>107309.17</c:v>
                </c:pt>
                <c:pt idx="10734">
                  <c:v>107319.17</c:v>
                </c:pt>
                <c:pt idx="10735">
                  <c:v>107329.16</c:v>
                </c:pt>
                <c:pt idx="10736">
                  <c:v>107339.16</c:v>
                </c:pt>
                <c:pt idx="10737">
                  <c:v>107349.16</c:v>
                </c:pt>
                <c:pt idx="10738">
                  <c:v>107359.17</c:v>
                </c:pt>
                <c:pt idx="10739">
                  <c:v>107369.16</c:v>
                </c:pt>
                <c:pt idx="10740">
                  <c:v>107379.16</c:v>
                </c:pt>
                <c:pt idx="10741">
                  <c:v>107389.16</c:v>
                </c:pt>
                <c:pt idx="10742">
                  <c:v>107399.15</c:v>
                </c:pt>
                <c:pt idx="10743">
                  <c:v>107409.15</c:v>
                </c:pt>
                <c:pt idx="10744">
                  <c:v>107419.15</c:v>
                </c:pt>
                <c:pt idx="10745">
                  <c:v>107429.16</c:v>
                </c:pt>
                <c:pt idx="10746">
                  <c:v>107439.15</c:v>
                </c:pt>
                <c:pt idx="10747">
                  <c:v>107449.15</c:v>
                </c:pt>
                <c:pt idx="10748">
                  <c:v>107459.15</c:v>
                </c:pt>
                <c:pt idx="10749">
                  <c:v>107469.14</c:v>
                </c:pt>
                <c:pt idx="10750">
                  <c:v>107479.13</c:v>
                </c:pt>
                <c:pt idx="10751">
                  <c:v>107489.13</c:v>
                </c:pt>
                <c:pt idx="10752">
                  <c:v>107499.13</c:v>
                </c:pt>
                <c:pt idx="10753">
                  <c:v>107509.13</c:v>
                </c:pt>
                <c:pt idx="10754">
                  <c:v>107519.13</c:v>
                </c:pt>
                <c:pt idx="10755">
                  <c:v>107529.12</c:v>
                </c:pt>
                <c:pt idx="10756">
                  <c:v>107539.13</c:v>
                </c:pt>
                <c:pt idx="10757">
                  <c:v>107549.13</c:v>
                </c:pt>
                <c:pt idx="10758">
                  <c:v>107559.13</c:v>
                </c:pt>
                <c:pt idx="10759">
                  <c:v>107569.12</c:v>
                </c:pt>
                <c:pt idx="10760">
                  <c:v>107579.12</c:v>
                </c:pt>
                <c:pt idx="10761">
                  <c:v>107589.12</c:v>
                </c:pt>
                <c:pt idx="10762">
                  <c:v>107599.12</c:v>
                </c:pt>
                <c:pt idx="10763">
                  <c:v>107609.11</c:v>
                </c:pt>
                <c:pt idx="10764">
                  <c:v>107619.1</c:v>
                </c:pt>
                <c:pt idx="10765">
                  <c:v>107629.1</c:v>
                </c:pt>
                <c:pt idx="10766">
                  <c:v>107639.1</c:v>
                </c:pt>
                <c:pt idx="10767">
                  <c:v>107649.11</c:v>
                </c:pt>
                <c:pt idx="10768">
                  <c:v>107659.1</c:v>
                </c:pt>
                <c:pt idx="10769">
                  <c:v>107669.1</c:v>
                </c:pt>
                <c:pt idx="10770">
                  <c:v>107679.1</c:v>
                </c:pt>
                <c:pt idx="10771">
                  <c:v>107689.1</c:v>
                </c:pt>
                <c:pt idx="10772">
                  <c:v>107699.09</c:v>
                </c:pt>
                <c:pt idx="10773">
                  <c:v>107709.09</c:v>
                </c:pt>
                <c:pt idx="10774">
                  <c:v>107719.09</c:v>
                </c:pt>
                <c:pt idx="10775">
                  <c:v>107729.09</c:v>
                </c:pt>
                <c:pt idx="10776">
                  <c:v>107739.09</c:v>
                </c:pt>
                <c:pt idx="10777">
                  <c:v>107749.09</c:v>
                </c:pt>
                <c:pt idx="10778">
                  <c:v>107759.09</c:v>
                </c:pt>
                <c:pt idx="10779">
                  <c:v>107769.09</c:v>
                </c:pt>
                <c:pt idx="10780">
                  <c:v>107779.09</c:v>
                </c:pt>
                <c:pt idx="10781">
                  <c:v>107789.08</c:v>
                </c:pt>
                <c:pt idx="10782">
                  <c:v>107799.07</c:v>
                </c:pt>
                <c:pt idx="10783">
                  <c:v>107809.07</c:v>
                </c:pt>
                <c:pt idx="10784">
                  <c:v>107819.07</c:v>
                </c:pt>
                <c:pt idx="10785">
                  <c:v>107829.07</c:v>
                </c:pt>
                <c:pt idx="10786">
                  <c:v>107839.06</c:v>
                </c:pt>
                <c:pt idx="10787">
                  <c:v>107849.05</c:v>
                </c:pt>
                <c:pt idx="10788">
                  <c:v>107859.07</c:v>
                </c:pt>
                <c:pt idx="10789">
                  <c:v>107869.07</c:v>
                </c:pt>
                <c:pt idx="10790">
                  <c:v>107879.06</c:v>
                </c:pt>
                <c:pt idx="10791">
                  <c:v>107889.05</c:v>
                </c:pt>
                <c:pt idx="10792">
                  <c:v>107899.05</c:v>
                </c:pt>
                <c:pt idx="10793">
                  <c:v>107909.05</c:v>
                </c:pt>
                <c:pt idx="10794">
                  <c:v>107919.05</c:v>
                </c:pt>
                <c:pt idx="10795">
                  <c:v>107929.05</c:v>
                </c:pt>
                <c:pt idx="10796">
                  <c:v>107939.04</c:v>
                </c:pt>
                <c:pt idx="10797">
                  <c:v>107949.04</c:v>
                </c:pt>
                <c:pt idx="10798">
                  <c:v>107959.03999999999</c:v>
                </c:pt>
                <c:pt idx="10799">
                  <c:v>107969.05</c:v>
                </c:pt>
                <c:pt idx="10800">
                  <c:v>107979.04</c:v>
                </c:pt>
                <c:pt idx="10801">
                  <c:v>107989.04</c:v>
                </c:pt>
                <c:pt idx="10802">
                  <c:v>107999.03999999999</c:v>
                </c:pt>
                <c:pt idx="10803">
                  <c:v>108009.03</c:v>
                </c:pt>
                <c:pt idx="10804">
                  <c:v>108019.03</c:v>
                </c:pt>
                <c:pt idx="10805">
                  <c:v>108029.02</c:v>
                </c:pt>
                <c:pt idx="10806">
                  <c:v>108039.02</c:v>
                </c:pt>
                <c:pt idx="10807">
                  <c:v>108049.02</c:v>
                </c:pt>
                <c:pt idx="10808">
                  <c:v>108059.02</c:v>
                </c:pt>
                <c:pt idx="10809">
                  <c:v>108069.02</c:v>
                </c:pt>
                <c:pt idx="10810">
                  <c:v>108079.02</c:v>
                </c:pt>
                <c:pt idx="10811">
                  <c:v>108089.02</c:v>
                </c:pt>
                <c:pt idx="10812">
                  <c:v>108099.02</c:v>
                </c:pt>
                <c:pt idx="10813">
                  <c:v>108109.01</c:v>
                </c:pt>
                <c:pt idx="10814">
                  <c:v>108119.01</c:v>
                </c:pt>
                <c:pt idx="10815">
                  <c:v>108129.01</c:v>
                </c:pt>
                <c:pt idx="10816">
                  <c:v>108139.01</c:v>
                </c:pt>
                <c:pt idx="10817">
                  <c:v>108149.01</c:v>
                </c:pt>
                <c:pt idx="10818">
                  <c:v>108159.01</c:v>
                </c:pt>
                <c:pt idx="10819">
                  <c:v>108169.01</c:v>
                </c:pt>
                <c:pt idx="10820">
                  <c:v>108179.01</c:v>
                </c:pt>
                <c:pt idx="10821">
                  <c:v>108189</c:v>
                </c:pt>
                <c:pt idx="10822">
                  <c:v>108198.99</c:v>
                </c:pt>
                <c:pt idx="10823">
                  <c:v>108208.99</c:v>
                </c:pt>
                <c:pt idx="10824">
                  <c:v>108218.99</c:v>
                </c:pt>
                <c:pt idx="10825">
                  <c:v>108228.99</c:v>
                </c:pt>
                <c:pt idx="10826">
                  <c:v>108238.98</c:v>
                </c:pt>
                <c:pt idx="10827">
                  <c:v>108248.98</c:v>
                </c:pt>
                <c:pt idx="10828">
                  <c:v>108258.98</c:v>
                </c:pt>
                <c:pt idx="10829">
                  <c:v>108268.98</c:v>
                </c:pt>
                <c:pt idx="10830">
                  <c:v>108278.98</c:v>
                </c:pt>
                <c:pt idx="10831">
                  <c:v>108288.98</c:v>
                </c:pt>
                <c:pt idx="10832">
                  <c:v>108298.98</c:v>
                </c:pt>
                <c:pt idx="10833">
                  <c:v>108308.98</c:v>
                </c:pt>
                <c:pt idx="10834">
                  <c:v>108318.98</c:v>
                </c:pt>
                <c:pt idx="10835">
                  <c:v>108328.97</c:v>
                </c:pt>
                <c:pt idx="10836">
                  <c:v>108338.96</c:v>
                </c:pt>
                <c:pt idx="10837">
                  <c:v>108348.96</c:v>
                </c:pt>
                <c:pt idx="10838">
                  <c:v>108358.96</c:v>
                </c:pt>
                <c:pt idx="10839">
                  <c:v>108368.96000000001</c:v>
                </c:pt>
                <c:pt idx="10840">
                  <c:v>108378.95</c:v>
                </c:pt>
                <c:pt idx="10841">
                  <c:v>108388.95</c:v>
                </c:pt>
                <c:pt idx="10842">
                  <c:v>108398.96</c:v>
                </c:pt>
                <c:pt idx="10843">
                  <c:v>108408.96000000001</c:v>
                </c:pt>
                <c:pt idx="10844">
                  <c:v>108418.95</c:v>
                </c:pt>
                <c:pt idx="10845">
                  <c:v>108428.95</c:v>
                </c:pt>
                <c:pt idx="10846">
                  <c:v>108438.95</c:v>
                </c:pt>
                <c:pt idx="10847">
                  <c:v>108448.95</c:v>
                </c:pt>
                <c:pt idx="10848">
                  <c:v>108458.95</c:v>
                </c:pt>
                <c:pt idx="10849">
                  <c:v>108468.94</c:v>
                </c:pt>
                <c:pt idx="10850">
                  <c:v>108478.93</c:v>
                </c:pt>
                <c:pt idx="10851">
                  <c:v>108488.93</c:v>
                </c:pt>
                <c:pt idx="10852">
                  <c:v>108498.95</c:v>
                </c:pt>
                <c:pt idx="10853">
                  <c:v>108508.94</c:v>
                </c:pt>
                <c:pt idx="10854">
                  <c:v>108518.93</c:v>
                </c:pt>
                <c:pt idx="10855">
                  <c:v>108528.93</c:v>
                </c:pt>
                <c:pt idx="10856">
                  <c:v>108538.93</c:v>
                </c:pt>
                <c:pt idx="10857">
                  <c:v>108548.93</c:v>
                </c:pt>
                <c:pt idx="10858">
                  <c:v>108558.92</c:v>
                </c:pt>
                <c:pt idx="10859">
                  <c:v>108568.91</c:v>
                </c:pt>
                <c:pt idx="10860">
                  <c:v>108578.91</c:v>
                </c:pt>
                <c:pt idx="10861">
                  <c:v>108588.93</c:v>
                </c:pt>
                <c:pt idx="10862">
                  <c:v>108598.92</c:v>
                </c:pt>
                <c:pt idx="10863">
                  <c:v>108608.91</c:v>
                </c:pt>
                <c:pt idx="10864">
                  <c:v>108618.91</c:v>
                </c:pt>
                <c:pt idx="10865">
                  <c:v>108628.91</c:v>
                </c:pt>
                <c:pt idx="10866">
                  <c:v>108638.91</c:v>
                </c:pt>
                <c:pt idx="10867">
                  <c:v>108648.91</c:v>
                </c:pt>
                <c:pt idx="10868">
                  <c:v>108658.9</c:v>
                </c:pt>
                <c:pt idx="10869">
                  <c:v>108668.9</c:v>
                </c:pt>
                <c:pt idx="10870">
                  <c:v>108678.9</c:v>
                </c:pt>
                <c:pt idx="10871">
                  <c:v>108688.89</c:v>
                </c:pt>
                <c:pt idx="10872">
                  <c:v>108698.89</c:v>
                </c:pt>
                <c:pt idx="10873">
                  <c:v>108708.88</c:v>
                </c:pt>
                <c:pt idx="10874">
                  <c:v>108718.9</c:v>
                </c:pt>
                <c:pt idx="10875">
                  <c:v>108728.89</c:v>
                </c:pt>
                <c:pt idx="10876">
                  <c:v>108738.89</c:v>
                </c:pt>
                <c:pt idx="10877">
                  <c:v>108748.88</c:v>
                </c:pt>
                <c:pt idx="10878">
                  <c:v>108758.88</c:v>
                </c:pt>
                <c:pt idx="10879">
                  <c:v>108768.88</c:v>
                </c:pt>
                <c:pt idx="10880">
                  <c:v>108778.88</c:v>
                </c:pt>
                <c:pt idx="10881">
                  <c:v>108788.87</c:v>
                </c:pt>
                <c:pt idx="10882">
                  <c:v>108798.87</c:v>
                </c:pt>
                <c:pt idx="10883">
                  <c:v>108808.87</c:v>
                </c:pt>
                <c:pt idx="10884">
                  <c:v>108818.88</c:v>
                </c:pt>
                <c:pt idx="10885">
                  <c:v>108828.87</c:v>
                </c:pt>
                <c:pt idx="10886">
                  <c:v>108838.87</c:v>
                </c:pt>
                <c:pt idx="10887">
                  <c:v>108848.87</c:v>
                </c:pt>
                <c:pt idx="10888">
                  <c:v>108858.87</c:v>
                </c:pt>
                <c:pt idx="10889">
                  <c:v>108868.86</c:v>
                </c:pt>
                <c:pt idx="10890">
                  <c:v>108878.85</c:v>
                </c:pt>
                <c:pt idx="10891">
                  <c:v>108888.85</c:v>
                </c:pt>
                <c:pt idx="10892">
                  <c:v>108898.85</c:v>
                </c:pt>
                <c:pt idx="10893">
                  <c:v>108908.85</c:v>
                </c:pt>
                <c:pt idx="10894">
                  <c:v>108918.84</c:v>
                </c:pt>
                <c:pt idx="10895">
                  <c:v>108928.85</c:v>
                </c:pt>
                <c:pt idx="10896">
                  <c:v>108938.85</c:v>
                </c:pt>
                <c:pt idx="10897">
                  <c:v>108948.85</c:v>
                </c:pt>
                <c:pt idx="10898">
                  <c:v>108958.84</c:v>
                </c:pt>
                <c:pt idx="10899">
                  <c:v>108968.84</c:v>
                </c:pt>
                <c:pt idx="10900">
                  <c:v>108978.84</c:v>
                </c:pt>
                <c:pt idx="10901">
                  <c:v>108988.84</c:v>
                </c:pt>
                <c:pt idx="10902">
                  <c:v>108998.84</c:v>
                </c:pt>
                <c:pt idx="10903">
                  <c:v>109008.83</c:v>
                </c:pt>
                <c:pt idx="10904">
                  <c:v>109018.82</c:v>
                </c:pt>
                <c:pt idx="10905">
                  <c:v>109028.82</c:v>
                </c:pt>
                <c:pt idx="10906">
                  <c:v>109038.84</c:v>
                </c:pt>
                <c:pt idx="10907">
                  <c:v>109048.83</c:v>
                </c:pt>
                <c:pt idx="10908">
                  <c:v>109058.82</c:v>
                </c:pt>
                <c:pt idx="10909">
                  <c:v>109068.82</c:v>
                </c:pt>
                <c:pt idx="10910">
                  <c:v>109078.82</c:v>
                </c:pt>
                <c:pt idx="10911">
                  <c:v>109088.82</c:v>
                </c:pt>
                <c:pt idx="10912">
                  <c:v>109098.81</c:v>
                </c:pt>
                <c:pt idx="10913">
                  <c:v>109108.8</c:v>
                </c:pt>
                <c:pt idx="10914">
                  <c:v>109118.8</c:v>
                </c:pt>
                <c:pt idx="10915">
                  <c:v>109128.8</c:v>
                </c:pt>
                <c:pt idx="10916">
                  <c:v>109138.8</c:v>
                </c:pt>
                <c:pt idx="10917">
                  <c:v>109148.8</c:v>
                </c:pt>
                <c:pt idx="10918">
                  <c:v>109158.8</c:v>
                </c:pt>
                <c:pt idx="10919">
                  <c:v>109168.8</c:v>
                </c:pt>
                <c:pt idx="10920">
                  <c:v>109178.8</c:v>
                </c:pt>
                <c:pt idx="10921">
                  <c:v>109188.8</c:v>
                </c:pt>
                <c:pt idx="10922">
                  <c:v>109198.79</c:v>
                </c:pt>
                <c:pt idx="10923">
                  <c:v>109208.79</c:v>
                </c:pt>
                <c:pt idx="10924">
                  <c:v>109218.79</c:v>
                </c:pt>
                <c:pt idx="10925">
                  <c:v>109228.78</c:v>
                </c:pt>
                <c:pt idx="10926">
                  <c:v>109238.78</c:v>
                </c:pt>
                <c:pt idx="10927">
                  <c:v>109248.79</c:v>
                </c:pt>
                <c:pt idx="10928">
                  <c:v>109258.79</c:v>
                </c:pt>
                <c:pt idx="10929">
                  <c:v>109268.78</c:v>
                </c:pt>
                <c:pt idx="10930">
                  <c:v>109278.78</c:v>
                </c:pt>
                <c:pt idx="10931">
                  <c:v>109288.77</c:v>
                </c:pt>
                <c:pt idx="10932">
                  <c:v>109298.77</c:v>
                </c:pt>
                <c:pt idx="10933">
                  <c:v>109308.77</c:v>
                </c:pt>
                <c:pt idx="10934">
                  <c:v>109318.77</c:v>
                </c:pt>
                <c:pt idx="10935">
                  <c:v>109328.77</c:v>
                </c:pt>
                <c:pt idx="10936">
                  <c:v>109338.76</c:v>
                </c:pt>
                <c:pt idx="10937">
                  <c:v>109348.76</c:v>
                </c:pt>
                <c:pt idx="10938">
                  <c:v>109358.77</c:v>
                </c:pt>
                <c:pt idx="10939">
                  <c:v>109368.77</c:v>
                </c:pt>
                <c:pt idx="10940">
                  <c:v>109378.76</c:v>
                </c:pt>
                <c:pt idx="10941">
                  <c:v>109388.76</c:v>
                </c:pt>
                <c:pt idx="10942">
                  <c:v>109398.76</c:v>
                </c:pt>
                <c:pt idx="10943">
                  <c:v>109408.75</c:v>
                </c:pt>
                <c:pt idx="10944">
                  <c:v>109418.74</c:v>
                </c:pt>
                <c:pt idx="10945">
                  <c:v>109428.74</c:v>
                </c:pt>
                <c:pt idx="10946">
                  <c:v>109438.74</c:v>
                </c:pt>
                <c:pt idx="10947">
                  <c:v>109448.74</c:v>
                </c:pt>
                <c:pt idx="10948">
                  <c:v>109458.73</c:v>
                </c:pt>
                <c:pt idx="10949">
                  <c:v>109468.74</c:v>
                </c:pt>
                <c:pt idx="10950">
                  <c:v>109478.74</c:v>
                </c:pt>
                <c:pt idx="10951">
                  <c:v>109488.74</c:v>
                </c:pt>
                <c:pt idx="10952">
                  <c:v>109498.73</c:v>
                </c:pt>
                <c:pt idx="10953">
                  <c:v>109508.74</c:v>
                </c:pt>
                <c:pt idx="10954">
                  <c:v>109518.73</c:v>
                </c:pt>
                <c:pt idx="10955">
                  <c:v>109528.73</c:v>
                </c:pt>
                <c:pt idx="10956">
                  <c:v>109538.73</c:v>
                </c:pt>
                <c:pt idx="10957">
                  <c:v>109548.72</c:v>
                </c:pt>
                <c:pt idx="10958">
                  <c:v>109558.71</c:v>
                </c:pt>
                <c:pt idx="10959">
                  <c:v>109568.73</c:v>
                </c:pt>
                <c:pt idx="10960">
                  <c:v>109578.73</c:v>
                </c:pt>
                <c:pt idx="10961">
                  <c:v>109588.72</c:v>
                </c:pt>
                <c:pt idx="10962">
                  <c:v>109598.71</c:v>
                </c:pt>
                <c:pt idx="10963">
                  <c:v>109608.71</c:v>
                </c:pt>
                <c:pt idx="10964">
                  <c:v>109618.71</c:v>
                </c:pt>
                <c:pt idx="10965">
                  <c:v>109628.71</c:v>
                </c:pt>
                <c:pt idx="10966">
                  <c:v>109638.7</c:v>
                </c:pt>
                <c:pt idx="10967">
                  <c:v>109648.7</c:v>
                </c:pt>
                <c:pt idx="10968">
                  <c:v>109658.7</c:v>
                </c:pt>
                <c:pt idx="10969">
                  <c:v>109668.7</c:v>
                </c:pt>
                <c:pt idx="10970">
                  <c:v>109678.7</c:v>
                </c:pt>
                <c:pt idx="10971">
                  <c:v>109688.7</c:v>
                </c:pt>
                <c:pt idx="10972">
                  <c:v>109698.7</c:v>
                </c:pt>
                <c:pt idx="10973">
                  <c:v>109708.7</c:v>
                </c:pt>
                <c:pt idx="10974">
                  <c:v>109718.7</c:v>
                </c:pt>
                <c:pt idx="10975">
                  <c:v>109728.69</c:v>
                </c:pt>
                <c:pt idx="10976">
                  <c:v>109738.68</c:v>
                </c:pt>
                <c:pt idx="10977">
                  <c:v>109748.68</c:v>
                </c:pt>
                <c:pt idx="10978">
                  <c:v>109758.68</c:v>
                </c:pt>
                <c:pt idx="10979">
                  <c:v>109768.68</c:v>
                </c:pt>
                <c:pt idx="10980">
                  <c:v>109778.67</c:v>
                </c:pt>
                <c:pt idx="10981">
                  <c:v>109788.68</c:v>
                </c:pt>
                <c:pt idx="10982">
                  <c:v>109798.68</c:v>
                </c:pt>
                <c:pt idx="10983">
                  <c:v>109808.68</c:v>
                </c:pt>
                <c:pt idx="10984">
                  <c:v>109818.67</c:v>
                </c:pt>
                <c:pt idx="10985">
                  <c:v>109828.66</c:v>
                </c:pt>
                <c:pt idx="10986">
                  <c:v>109838.66</c:v>
                </c:pt>
                <c:pt idx="10987">
                  <c:v>109848.66</c:v>
                </c:pt>
                <c:pt idx="10988">
                  <c:v>109858.66</c:v>
                </c:pt>
                <c:pt idx="10989">
                  <c:v>109868.66</c:v>
                </c:pt>
                <c:pt idx="10990">
                  <c:v>109878.65</c:v>
                </c:pt>
                <c:pt idx="10991">
                  <c:v>109888.66</c:v>
                </c:pt>
                <c:pt idx="10992">
                  <c:v>109898.66</c:v>
                </c:pt>
                <c:pt idx="10993">
                  <c:v>109908.66</c:v>
                </c:pt>
                <c:pt idx="10994">
                  <c:v>109918.65</c:v>
                </c:pt>
                <c:pt idx="10995">
                  <c:v>109928.65</c:v>
                </c:pt>
                <c:pt idx="10996">
                  <c:v>109938.65</c:v>
                </c:pt>
                <c:pt idx="10997">
                  <c:v>109948.64</c:v>
                </c:pt>
                <c:pt idx="10998">
                  <c:v>109958.64</c:v>
                </c:pt>
                <c:pt idx="10999">
                  <c:v>109968.63</c:v>
                </c:pt>
                <c:pt idx="11000">
                  <c:v>109978.63</c:v>
                </c:pt>
                <c:pt idx="11001">
                  <c:v>109988.63</c:v>
                </c:pt>
                <c:pt idx="11002">
                  <c:v>109998.64</c:v>
                </c:pt>
                <c:pt idx="11003">
                  <c:v>110008.63</c:v>
                </c:pt>
                <c:pt idx="11004">
                  <c:v>110018.63</c:v>
                </c:pt>
                <c:pt idx="11005">
                  <c:v>110028.63</c:v>
                </c:pt>
                <c:pt idx="11006">
                  <c:v>110038.63</c:v>
                </c:pt>
                <c:pt idx="11007">
                  <c:v>110048.63</c:v>
                </c:pt>
                <c:pt idx="11008">
                  <c:v>110058.62</c:v>
                </c:pt>
                <c:pt idx="11009">
                  <c:v>110068.62</c:v>
                </c:pt>
                <c:pt idx="11010">
                  <c:v>110078.62</c:v>
                </c:pt>
                <c:pt idx="11011">
                  <c:v>110088.61</c:v>
                </c:pt>
                <c:pt idx="11012">
                  <c:v>110098.6</c:v>
                </c:pt>
                <c:pt idx="11013">
                  <c:v>110108.62</c:v>
                </c:pt>
                <c:pt idx="11014">
                  <c:v>110118.62</c:v>
                </c:pt>
                <c:pt idx="11015">
                  <c:v>110128.61</c:v>
                </c:pt>
                <c:pt idx="11016">
                  <c:v>110138.6</c:v>
                </c:pt>
                <c:pt idx="11017">
                  <c:v>110148.6</c:v>
                </c:pt>
                <c:pt idx="11018">
                  <c:v>110158.6</c:v>
                </c:pt>
                <c:pt idx="11019">
                  <c:v>110168.6</c:v>
                </c:pt>
                <c:pt idx="11020">
                  <c:v>110178.59</c:v>
                </c:pt>
                <c:pt idx="11021">
                  <c:v>110188.59</c:v>
                </c:pt>
                <c:pt idx="11022">
                  <c:v>110198.59</c:v>
                </c:pt>
                <c:pt idx="11023">
                  <c:v>110208.6</c:v>
                </c:pt>
                <c:pt idx="11024">
                  <c:v>110218.59</c:v>
                </c:pt>
                <c:pt idx="11025">
                  <c:v>110228.59</c:v>
                </c:pt>
                <c:pt idx="11026">
                  <c:v>110238.59</c:v>
                </c:pt>
                <c:pt idx="11027">
                  <c:v>110248.59</c:v>
                </c:pt>
                <c:pt idx="11028">
                  <c:v>110258.59</c:v>
                </c:pt>
                <c:pt idx="11029">
                  <c:v>110268.58</c:v>
                </c:pt>
                <c:pt idx="11030">
                  <c:v>110278.57</c:v>
                </c:pt>
                <c:pt idx="11031">
                  <c:v>110288.57</c:v>
                </c:pt>
                <c:pt idx="11032">
                  <c:v>110298.59</c:v>
                </c:pt>
                <c:pt idx="11033">
                  <c:v>110308.58</c:v>
                </c:pt>
                <c:pt idx="11034">
                  <c:v>110318.57</c:v>
                </c:pt>
                <c:pt idx="11035">
                  <c:v>110328.57</c:v>
                </c:pt>
                <c:pt idx="11036">
                  <c:v>110338.57</c:v>
                </c:pt>
                <c:pt idx="11037">
                  <c:v>110348.57</c:v>
                </c:pt>
                <c:pt idx="11038">
                  <c:v>110358.56</c:v>
                </c:pt>
                <c:pt idx="11039">
                  <c:v>110368.55</c:v>
                </c:pt>
                <c:pt idx="11040">
                  <c:v>110378.55</c:v>
                </c:pt>
                <c:pt idx="11041">
                  <c:v>110388.55</c:v>
                </c:pt>
                <c:pt idx="11042">
                  <c:v>110398.55</c:v>
                </c:pt>
                <c:pt idx="11043">
                  <c:v>110408.55</c:v>
                </c:pt>
                <c:pt idx="11044">
                  <c:v>110418.55</c:v>
                </c:pt>
                <c:pt idx="11045">
                  <c:v>110428.55</c:v>
                </c:pt>
                <c:pt idx="11046">
                  <c:v>110438.55</c:v>
                </c:pt>
                <c:pt idx="11047">
                  <c:v>110448.55</c:v>
                </c:pt>
                <c:pt idx="11048">
                  <c:v>110458.54</c:v>
                </c:pt>
                <c:pt idx="11049">
                  <c:v>110468.54</c:v>
                </c:pt>
                <c:pt idx="11050">
                  <c:v>110478.54</c:v>
                </c:pt>
                <c:pt idx="11051">
                  <c:v>110488.54</c:v>
                </c:pt>
                <c:pt idx="11052">
                  <c:v>110498.53</c:v>
                </c:pt>
                <c:pt idx="11053">
                  <c:v>110508.52</c:v>
                </c:pt>
                <c:pt idx="11054">
                  <c:v>110518.52</c:v>
                </c:pt>
                <c:pt idx="11055">
                  <c:v>110528.54</c:v>
                </c:pt>
                <c:pt idx="11056">
                  <c:v>110538.53</c:v>
                </c:pt>
                <c:pt idx="11057">
                  <c:v>110548.52</c:v>
                </c:pt>
                <c:pt idx="11058">
                  <c:v>110558.52</c:v>
                </c:pt>
                <c:pt idx="11059">
                  <c:v>110568.52</c:v>
                </c:pt>
                <c:pt idx="11060">
                  <c:v>110578.52</c:v>
                </c:pt>
                <c:pt idx="11061">
                  <c:v>110588.52</c:v>
                </c:pt>
                <c:pt idx="11062">
                  <c:v>110598.51</c:v>
                </c:pt>
                <c:pt idx="11063">
                  <c:v>110608.51</c:v>
                </c:pt>
                <c:pt idx="11064">
                  <c:v>110618.51</c:v>
                </c:pt>
                <c:pt idx="11065">
                  <c:v>110628.5</c:v>
                </c:pt>
                <c:pt idx="11066">
                  <c:v>110638.51</c:v>
                </c:pt>
                <c:pt idx="11067">
                  <c:v>110648.51</c:v>
                </c:pt>
                <c:pt idx="11068">
                  <c:v>110658.51</c:v>
                </c:pt>
                <c:pt idx="11069">
                  <c:v>110668.5</c:v>
                </c:pt>
                <c:pt idx="11070">
                  <c:v>110678.5</c:v>
                </c:pt>
                <c:pt idx="11071">
                  <c:v>110688.49</c:v>
                </c:pt>
                <c:pt idx="11072">
                  <c:v>110698.51</c:v>
                </c:pt>
                <c:pt idx="11073">
                  <c:v>110708.5</c:v>
                </c:pt>
                <c:pt idx="11074">
                  <c:v>110718.5</c:v>
                </c:pt>
                <c:pt idx="11075">
                  <c:v>110728.48</c:v>
                </c:pt>
                <c:pt idx="11076">
                  <c:v>110738.49</c:v>
                </c:pt>
                <c:pt idx="11077">
                  <c:v>110748.49</c:v>
                </c:pt>
                <c:pt idx="11078">
                  <c:v>110758.48</c:v>
                </c:pt>
                <c:pt idx="11079">
                  <c:v>110768.48</c:v>
                </c:pt>
                <c:pt idx="11080">
                  <c:v>110778.48</c:v>
                </c:pt>
                <c:pt idx="11081">
                  <c:v>110788.48</c:v>
                </c:pt>
                <c:pt idx="11082">
                  <c:v>110798.48</c:v>
                </c:pt>
                <c:pt idx="11083">
                  <c:v>110808.47</c:v>
                </c:pt>
                <c:pt idx="11084">
                  <c:v>110818.46</c:v>
                </c:pt>
                <c:pt idx="11085">
                  <c:v>110828.46</c:v>
                </c:pt>
                <c:pt idx="11086">
                  <c:v>110838.46</c:v>
                </c:pt>
                <c:pt idx="11087">
                  <c:v>110848.47</c:v>
                </c:pt>
                <c:pt idx="11088">
                  <c:v>110858.46</c:v>
                </c:pt>
                <c:pt idx="11089">
                  <c:v>110868.46</c:v>
                </c:pt>
                <c:pt idx="11090">
                  <c:v>110878.46</c:v>
                </c:pt>
                <c:pt idx="11091">
                  <c:v>110888.46</c:v>
                </c:pt>
                <c:pt idx="11092">
                  <c:v>110898.45</c:v>
                </c:pt>
                <c:pt idx="11093">
                  <c:v>110908.45</c:v>
                </c:pt>
                <c:pt idx="11094">
                  <c:v>110918.45</c:v>
                </c:pt>
                <c:pt idx="11095">
                  <c:v>110928.45</c:v>
                </c:pt>
                <c:pt idx="11096">
                  <c:v>110938.45</c:v>
                </c:pt>
                <c:pt idx="11097">
                  <c:v>110948.45</c:v>
                </c:pt>
                <c:pt idx="11098">
                  <c:v>110958.45</c:v>
                </c:pt>
                <c:pt idx="11099">
                  <c:v>110968.45</c:v>
                </c:pt>
                <c:pt idx="11100">
                  <c:v>110978.45</c:v>
                </c:pt>
                <c:pt idx="11101">
                  <c:v>110988.44</c:v>
                </c:pt>
                <c:pt idx="11102">
                  <c:v>110998.43</c:v>
                </c:pt>
                <c:pt idx="11103">
                  <c:v>111008.43</c:v>
                </c:pt>
                <c:pt idx="11104">
                  <c:v>111018.43</c:v>
                </c:pt>
                <c:pt idx="11105">
                  <c:v>111028.43</c:v>
                </c:pt>
                <c:pt idx="11106">
                  <c:v>111038.42</c:v>
                </c:pt>
                <c:pt idx="11107">
                  <c:v>111048.41</c:v>
                </c:pt>
                <c:pt idx="11108">
                  <c:v>111058.43</c:v>
                </c:pt>
                <c:pt idx="11109">
                  <c:v>111068.43</c:v>
                </c:pt>
                <c:pt idx="11110">
                  <c:v>111078.42</c:v>
                </c:pt>
                <c:pt idx="11111">
                  <c:v>111088.41</c:v>
                </c:pt>
                <c:pt idx="11112">
                  <c:v>111098.41</c:v>
                </c:pt>
                <c:pt idx="11113">
                  <c:v>111108.41</c:v>
                </c:pt>
                <c:pt idx="11114">
                  <c:v>111118.41</c:v>
                </c:pt>
                <c:pt idx="11115">
                  <c:v>111128.41</c:v>
                </c:pt>
                <c:pt idx="11116">
                  <c:v>111138.4</c:v>
                </c:pt>
                <c:pt idx="11117">
                  <c:v>111148.41</c:v>
                </c:pt>
                <c:pt idx="11118">
                  <c:v>111158.41</c:v>
                </c:pt>
                <c:pt idx="11119">
                  <c:v>111168.41</c:v>
                </c:pt>
                <c:pt idx="11120">
                  <c:v>111178.4</c:v>
                </c:pt>
                <c:pt idx="11121">
                  <c:v>111188.4</c:v>
                </c:pt>
                <c:pt idx="11122">
                  <c:v>111198.39999999999</c:v>
                </c:pt>
                <c:pt idx="11123">
                  <c:v>111208.4</c:v>
                </c:pt>
                <c:pt idx="11124">
                  <c:v>111218.39</c:v>
                </c:pt>
                <c:pt idx="11125">
                  <c:v>111228.38</c:v>
                </c:pt>
                <c:pt idx="11126">
                  <c:v>111238.38</c:v>
                </c:pt>
                <c:pt idx="11127">
                  <c:v>111248.38</c:v>
                </c:pt>
                <c:pt idx="11128">
                  <c:v>111258.38</c:v>
                </c:pt>
                <c:pt idx="11129">
                  <c:v>111268.38</c:v>
                </c:pt>
                <c:pt idx="11130">
                  <c:v>111278.38</c:v>
                </c:pt>
                <c:pt idx="11131">
                  <c:v>111288.38</c:v>
                </c:pt>
                <c:pt idx="11132">
                  <c:v>111298.38</c:v>
                </c:pt>
                <c:pt idx="11133">
                  <c:v>111308.38</c:v>
                </c:pt>
                <c:pt idx="11134">
                  <c:v>111318.37</c:v>
                </c:pt>
                <c:pt idx="11135">
                  <c:v>111328.37</c:v>
                </c:pt>
                <c:pt idx="11136">
                  <c:v>111338.37</c:v>
                </c:pt>
                <c:pt idx="11137">
                  <c:v>111348.36</c:v>
                </c:pt>
                <c:pt idx="11138">
                  <c:v>111358.36</c:v>
                </c:pt>
                <c:pt idx="11139">
                  <c:v>111368.35</c:v>
                </c:pt>
                <c:pt idx="11140">
                  <c:v>111378.37</c:v>
                </c:pt>
                <c:pt idx="11141">
                  <c:v>111388.36</c:v>
                </c:pt>
                <c:pt idx="11142">
                  <c:v>111398.36</c:v>
                </c:pt>
                <c:pt idx="11143">
                  <c:v>111408.35</c:v>
                </c:pt>
                <c:pt idx="11144">
                  <c:v>111418.35</c:v>
                </c:pt>
                <c:pt idx="11145">
                  <c:v>111428.35</c:v>
                </c:pt>
                <c:pt idx="11146">
                  <c:v>111438.34</c:v>
                </c:pt>
                <c:pt idx="11147">
                  <c:v>111448.34</c:v>
                </c:pt>
                <c:pt idx="11148">
                  <c:v>111458.34</c:v>
                </c:pt>
                <c:pt idx="11149">
                  <c:v>111468.34</c:v>
                </c:pt>
                <c:pt idx="11150">
                  <c:v>111478.34</c:v>
                </c:pt>
                <c:pt idx="11151">
                  <c:v>111488.34</c:v>
                </c:pt>
                <c:pt idx="11152">
                  <c:v>111498.34</c:v>
                </c:pt>
                <c:pt idx="11153">
                  <c:v>111508.34</c:v>
                </c:pt>
                <c:pt idx="11154">
                  <c:v>111518.34</c:v>
                </c:pt>
                <c:pt idx="11155">
                  <c:v>111528.33</c:v>
                </c:pt>
                <c:pt idx="11156">
                  <c:v>111538.32</c:v>
                </c:pt>
                <c:pt idx="11157">
                  <c:v>111548.34</c:v>
                </c:pt>
                <c:pt idx="11158">
                  <c:v>111558.34</c:v>
                </c:pt>
                <c:pt idx="11159">
                  <c:v>111568.33</c:v>
                </c:pt>
                <c:pt idx="11160">
                  <c:v>111578.31</c:v>
                </c:pt>
                <c:pt idx="11161">
                  <c:v>111588.32</c:v>
                </c:pt>
                <c:pt idx="11162">
                  <c:v>111598.32</c:v>
                </c:pt>
                <c:pt idx="11163">
                  <c:v>111608.32000000001</c:v>
                </c:pt>
                <c:pt idx="11164">
                  <c:v>111618.31</c:v>
                </c:pt>
                <c:pt idx="11165">
                  <c:v>111628.3</c:v>
                </c:pt>
                <c:pt idx="11166">
                  <c:v>111638.3</c:v>
                </c:pt>
                <c:pt idx="11167">
                  <c:v>111648.3</c:v>
                </c:pt>
                <c:pt idx="11168">
                  <c:v>111658.3</c:v>
                </c:pt>
                <c:pt idx="11169">
                  <c:v>111668.3</c:v>
                </c:pt>
                <c:pt idx="11170">
                  <c:v>111678.29</c:v>
                </c:pt>
                <c:pt idx="11171">
                  <c:v>111688.3</c:v>
                </c:pt>
                <c:pt idx="11172">
                  <c:v>111698.3</c:v>
                </c:pt>
                <c:pt idx="11173">
                  <c:v>111708.3</c:v>
                </c:pt>
                <c:pt idx="11174">
                  <c:v>111718.29</c:v>
                </c:pt>
                <c:pt idx="11175">
                  <c:v>111728.29</c:v>
                </c:pt>
                <c:pt idx="11176">
                  <c:v>111738.29</c:v>
                </c:pt>
                <c:pt idx="11177">
                  <c:v>111748.29</c:v>
                </c:pt>
                <c:pt idx="11178">
                  <c:v>111758.28</c:v>
                </c:pt>
                <c:pt idx="11179">
                  <c:v>111768.27</c:v>
                </c:pt>
                <c:pt idx="11180">
                  <c:v>111778.27</c:v>
                </c:pt>
                <c:pt idx="11181">
                  <c:v>111788.27</c:v>
                </c:pt>
                <c:pt idx="11182">
                  <c:v>111798.28</c:v>
                </c:pt>
                <c:pt idx="11183">
                  <c:v>111808.27</c:v>
                </c:pt>
                <c:pt idx="11184">
                  <c:v>111818.27</c:v>
                </c:pt>
                <c:pt idx="11185">
                  <c:v>111828.27</c:v>
                </c:pt>
                <c:pt idx="11186">
                  <c:v>111838.27</c:v>
                </c:pt>
                <c:pt idx="11187">
                  <c:v>111848.27</c:v>
                </c:pt>
                <c:pt idx="11188">
                  <c:v>111858.26</c:v>
                </c:pt>
                <c:pt idx="11189">
                  <c:v>111868.26</c:v>
                </c:pt>
                <c:pt idx="11190">
                  <c:v>111878.26</c:v>
                </c:pt>
                <c:pt idx="11191">
                  <c:v>111888.26</c:v>
                </c:pt>
                <c:pt idx="11192">
                  <c:v>111898.26</c:v>
                </c:pt>
                <c:pt idx="11193">
                  <c:v>111908.26</c:v>
                </c:pt>
                <c:pt idx="11194">
                  <c:v>111918.26</c:v>
                </c:pt>
                <c:pt idx="11195">
                  <c:v>111928.26</c:v>
                </c:pt>
                <c:pt idx="11196">
                  <c:v>111938.25</c:v>
                </c:pt>
                <c:pt idx="11197">
                  <c:v>111948.24</c:v>
                </c:pt>
                <c:pt idx="11198">
                  <c:v>111958.26</c:v>
                </c:pt>
                <c:pt idx="11199">
                  <c:v>111968.26</c:v>
                </c:pt>
                <c:pt idx="11200">
                  <c:v>111978.25</c:v>
                </c:pt>
                <c:pt idx="11201">
                  <c:v>111988.23</c:v>
                </c:pt>
                <c:pt idx="11202">
                  <c:v>111998.23</c:v>
                </c:pt>
                <c:pt idx="11203">
                  <c:v>112008.24</c:v>
                </c:pt>
                <c:pt idx="11204">
                  <c:v>112018.23</c:v>
                </c:pt>
                <c:pt idx="11205">
                  <c:v>112028.23</c:v>
                </c:pt>
                <c:pt idx="11206">
                  <c:v>112038.23</c:v>
                </c:pt>
                <c:pt idx="11207">
                  <c:v>112048.23</c:v>
                </c:pt>
                <c:pt idx="11208">
                  <c:v>112058.23</c:v>
                </c:pt>
                <c:pt idx="11209">
                  <c:v>112068.22</c:v>
                </c:pt>
                <c:pt idx="11210">
                  <c:v>112078.21</c:v>
                </c:pt>
                <c:pt idx="11211">
                  <c:v>112088.21</c:v>
                </c:pt>
                <c:pt idx="11212">
                  <c:v>112098.21</c:v>
                </c:pt>
                <c:pt idx="11213">
                  <c:v>112108.22</c:v>
                </c:pt>
                <c:pt idx="11214">
                  <c:v>112118.21</c:v>
                </c:pt>
                <c:pt idx="11215">
                  <c:v>112128.21</c:v>
                </c:pt>
                <c:pt idx="11216">
                  <c:v>112138.21</c:v>
                </c:pt>
                <c:pt idx="11217">
                  <c:v>112148.21</c:v>
                </c:pt>
                <c:pt idx="11218">
                  <c:v>112158.2</c:v>
                </c:pt>
                <c:pt idx="11219">
                  <c:v>112168.2</c:v>
                </c:pt>
                <c:pt idx="11220">
                  <c:v>112178.2</c:v>
                </c:pt>
                <c:pt idx="11221">
                  <c:v>112188.2</c:v>
                </c:pt>
                <c:pt idx="11222">
                  <c:v>112198.2</c:v>
                </c:pt>
                <c:pt idx="11223">
                  <c:v>112208.19</c:v>
                </c:pt>
                <c:pt idx="11224">
                  <c:v>112218.2</c:v>
                </c:pt>
                <c:pt idx="11225">
                  <c:v>112228.2</c:v>
                </c:pt>
                <c:pt idx="11226">
                  <c:v>112238.2</c:v>
                </c:pt>
                <c:pt idx="11227">
                  <c:v>112248.19</c:v>
                </c:pt>
                <c:pt idx="11228">
                  <c:v>112258.18</c:v>
                </c:pt>
                <c:pt idx="11229">
                  <c:v>112268.18</c:v>
                </c:pt>
                <c:pt idx="11230">
                  <c:v>112278.18</c:v>
                </c:pt>
                <c:pt idx="11231">
                  <c:v>112288.18</c:v>
                </c:pt>
                <c:pt idx="11232">
                  <c:v>112298.17</c:v>
                </c:pt>
                <c:pt idx="11233">
                  <c:v>112308.16</c:v>
                </c:pt>
                <c:pt idx="11234">
                  <c:v>112318.18</c:v>
                </c:pt>
                <c:pt idx="11235">
                  <c:v>112328.18</c:v>
                </c:pt>
                <c:pt idx="11236">
                  <c:v>112338.17</c:v>
                </c:pt>
                <c:pt idx="11237">
                  <c:v>112348.16</c:v>
                </c:pt>
                <c:pt idx="11238">
                  <c:v>112358.16</c:v>
                </c:pt>
                <c:pt idx="11239">
                  <c:v>112368.16</c:v>
                </c:pt>
                <c:pt idx="11240">
                  <c:v>112378.16</c:v>
                </c:pt>
                <c:pt idx="11241">
                  <c:v>112388.16</c:v>
                </c:pt>
                <c:pt idx="11242">
                  <c:v>112398.15</c:v>
                </c:pt>
                <c:pt idx="11243">
                  <c:v>112408.16</c:v>
                </c:pt>
                <c:pt idx="11244">
                  <c:v>112418.16</c:v>
                </c:pt>
                <c:pt idx="11245">
                  <c:v>112428.16</c:v>
                </c:pt>
                <c:pt idx="11246">
                  <c:v>112438.15</c:v>
                </c:pt>
                <c:pt idx="11247">
                  <c:v>112448.15</c:v>
                </c:pt>
                <c:pt idx="11248">
                  <c:v>112458.15</c:v>
                </c:pt>
                <c:pt idx="11249">
                  <c:v>112468.15</c:v>
                </c:pt>
                <c:pt idx="11250">
                  <c:v>112478.14</c:v>
                </c:pt>
                <c:pt idx="11251">
                  <c:v>112488.13</c:v>
                </c:pt>
                <c:pt idx="11252">
                  <c:v>112498.13</c:v>
                </c:pt>
                <c:pt idx="11253">
                  <c:v>112508.13</c:v>
                </c:pt>
                <c:pt idx="11254">
                  <c:v>112518.13</c:v>
                </c:pt>
                <c:pt idx="11255">
                  <c:v>112528.13</c:v>
                </c:pt>
                <c:pt idx="11256">
                  <c:v>112538.13</c:v>
                </c:pt>
                <c:pt idx="11257">
                  <c:v>112548.13</c:v>
                </c:pt>
                <c:pt idx="11258">
                  <c:v>112558.13</c:v>
                </c:pt>
                <c:pt idx="11259">
                  <c:v>112568.13</c:v>
                </c:pt>
                <c:pt idx="11260">
                  <c:v>112578.12</c:v>
                </c:pt>
                <c:pt idx="11261">
                  <c:v>112588.12</c:v>
                </c:pt>
                <c:pt idx="11262">
                  <c:v>112598.12</c:v>
                </c:pt>
                <c:pt idx="11263">
                  <c:v>112608.11</c:v>
                </c:pt>
                <c:pt idx="11264">
                  <c:v>112618.11</c:v>
                </c:pt>
                <c:pt idx="11265">
                  <c:v>112628.1</c:v>
                </c:pt>
                <c:pt idx="11266">
                  <c:v>112638.12</c:v>
                </c:pt>
                <c:pt idx="11267">
                  <c:v>112648.11</c:v>
                </c:pt>
                <c:pt idx="11268">
                  <c:v>112658.11</c:v>
                </c:pt>
                <c:pt idx="11269">
                  <c:v>112668.1</c:v>
                </c:pt>
                <c:pt idx="11270">
                  <c:v>112678.1</c:v>
                </c:pt>
                <c:pt idx="11271">
                  <c:v>112688.1</c:v>
                </c:pt>
                <c:pt idx="11272">
                  <c:v>112698.09</c:v>
                </c:pt>
                <c:pt idx="11273">
                  <c:v>112708.09</c:v>
                </c:pt>
                <c:pt idx="11274">
                  <c:v>112718.09</c:v>
                </c:pt>
                <c:pt idx="11275">
                  <c:v>112728.09</c:v>
                </c:pt>
                <c:pt idx="11276">
                  <c:v>112738.09</c:v>
                </c:pt>
                <c:pt idx="11277">
                  <c:v>112748.09</c:v>
                </c:pt>
                <c:pt idx="11278">
                  <c:v>112758.09</c:v>
                </c:pt>
                <c:pt idx="11279">
                  <c:v>112768.09</c:v>
                </c:pt>
                <c:pt idx="11280">
                  <c:v>112778.09</c:v>
                </c:pt>
                <c:pt idx="11281">
                  <c:v>112788.08</c:v>
                </c:pt>
                <c:pt idx="11282">
                  <c:v>112798.07</c:v>
                </c:pt>
                <c:pt idx="11283">
                  <c:v>112808.07</c:v>
                </c:pt>
                <c:pt idx="11284">
                  <c:v>112818.07</c:v>
                </c:pt>
                <c:pt idx="11285">
                  <c:v>112828.07</c:v>
                </c:pt>
                <c:pt idx="11286">
                  <c:v>112838.06</c:v>
                </c:pt>
                <c:pt idx="11287">
                  <c:v>112848.07</c:v>
                </c:pt>
                <c:pt idx="11288">
                  <c:v>112858.07</c:v>
                </c:pt>
                <c:pt idx="11289">
                  <c:v>112868.07</c:v>
                </c:pt>
                <c:pt idx="11290">
                  <c:v>112878.06</c:v>
                </c:pt>
                <c:pt idx="11291">
                  <c:v>112888.05</c:v>
                </c:pt>
                <c:pt idx="11292">
                  <c:v>112898.05</c:v>
                </c:pt>
                <c:pt idx="11293">
                  <c:v>112908.05</c:v>
                </c:pt>
                <c:pt idx="11294">
                  <c:v>112918.05</c:v>
                </c:pt>
                <c:pt idx="11295">
                  <c:v>112928.05</c:v>
                </c:pt>
                <c:pt idx="11296">
                  <c:v>112938.04</c:v>
                </c:pt>
                <c:pt idx="11297">
                  <c:v>112948.05</c:v>
                </c:pt>
                <c:pt idx="11298">
                  <c:v>112958.05</c:v>
                </c:pt>
                <c:pt idx="11299">
                  <c:v>112968.05</c:v>
                </c:pt>
                <c:pt idx="11300">
                  <c:v>112978.04</c:v>
                </c:pt>
                <c:pt idx="11301">
                  <c:v>112988.04</c:v>
                </c:pt>
                <c:pt idx="11302">
                  <c:v>112998.04</c:v>
                </c:pt>
                <c:pt idx="11303">
                  <c:v>113008.04</c:v>
                </c:pt>
                <c:pt idx="11304">
                  <c:v>113018.03</c:v>
                </c:pt>
                <c:pt idx="11305">
                  <c:v>113028.02</c:v>
                </c:pt>
                <c:pt idx="11306">
                  <c:v>113038.02</c:v>
                </c:pt>
                <c:pt idx="11307">
                  <c:v>113048.04</c:v>
                </c:pt>
                <c:pt idx="11308">
                  <c:v>113058.03</c:v>
                </c:pt>
                <c:pt idx="11309">
                  <c:v>113068.02</c:v>
                </c:pt>
                <c:pt idx="11310">
                  <c:v>113078.02</c:v>
                </c:pt>
                <c:pt idx="11311">
                  <c:v>113088.02</c:v>
                </c:pt>
                <c:pt idx="11312">
                  <c:v>113098.02</c:v>
                </c:pt>
                <c:pt idx="11313">
                  <c:v>113108.02</c:v>
                </c:pt>
                <c:pt idx="11314">
                  <c:v>113118.01</c:v>
                </c:pt>
                <c:pt idx="11315">
                  <c:v>113128.01</c:v>
                </c:pt>
                <c:pt idx="11316">
                  <c:v>113138.01</c:v>
                </c:pt>
                <c:pt idx="11317">
                  <c:v>113148.01</c:v>
                </c:pt>
                <c:pt idx="11318">
                  <c:v>113158.01</c:v>
                </c:pt>
                <c:pt idx="11319">
                  <c:v>113168.01</c:v>
                </c:pt>
                <c:pt idx="11320">
                  <c:v>113178.01</c:v>
                </c:pt>
                <c:pt idx="11321">
                  <c:v>113188.01</c:v>
                </c:pt>
                <c:pt idx="11322">
                  <c:v>113198</c:v>
                </c:pt>
                <c:pt idx="11323">
                  <c:v>113207.99</c:v>
                </c:pt>
                <c:pt idx="11324">
                  <c:v>113217.99</c:v>
                </c:pt>
                <c:pt idx="11325">
                  <c:v>113227.99</c:v>
                </c:pt>
                <c:pt idx="11326">
                  <c:v>113237.99</c:v>
                </c:pt>
                <c:pt idx="11327">
                  <c:v>113247.98</c:v>
                </c:pt>
                <c:pt idx="11328">
                  <c:v>113257.99</c:v>
                </c:pt>
                <c:pt idx="11329">
                  <c:v>113267.99</c:v>
                </c:pt>
                <c:pt idx="11330">
                  <c:v>113277.99</c:v>
                </c:pt>
                <c:pt idx="11331">
                  <c:v>113287.98</c:v>
                </c:pt>
                <c:pt idx="11332">
                  <c:v>113297.98</c:v>
                </c:pt>
                <c:pt idx="11333">
                  <c:v>113307.98</c:v>
                </c:pt>
                <c:pt idx="11334">
                  <c:v>113317.99</c:v>
                </c:pt>
                <c:pt idx="11335">
                  <c:v>113327.98</c:v>
                </c:pt>
                <c:pt idx="11336">
                  <c:v>113337.98</c:v>
                </c:pt>
                <c:pt idx="11337">
                  <c:v>113347.96</c:v>
                </c:pt>
                <c:pt idx="11338">
                  <c:v>113357.96</c:v>
                </c:pt>
                <c:pt idx="11339">
                  <c:v>113367.97</c:v>
                </c:pt>
                <c:pt idx="11340">
                  <c:v>113377.97</c:v>
                </c:pt>
                <c:pt idx="11341">
                  <c:v>113387.96</c:v>
                </c:pt>
                <c:pt idx="11342">
                  <c:v>113397.96</c:v>
                </c:pt>
                <c:pt idx="11343">
                  <c:v>113407.96</c:v>
                </c:pt>
                <c:pt idx="11344">
                  <c:v>113417.95</c:v>
                </c:pt>
                <c:pt idx="11345">
                  <c:v>113427.95</c:v>
                </c:pt>
                <c:pt idx="11346">
                  <c:v>113437.95</c:v>
                </c:pt>
                <c:pt idx="11347">
                  <c:v>113447.95</c:v>
                </c:pt>
                <c:pt idx="11348">
                  <c:v>113457.95</c:v>
                </c:pt>
                <c:pt idx="11349">
                  <c:v>113467.95</c:v>
                </c:pt>
                <c:pt idx="11350">
                  <c:v>113477.95</c:v>
                </c:pt>
                <c:pt idx="11351">
                  <c:v>113487.95</c:v>
                </c:pt>
                <c:pt idx="11352">
                  <c:v>113497.95</c:v>
                </c:pt>
                <c:pt idx="11353">
                  <c:v>113507.94</c:v>
                </c:pt>
                <c:pt idx="11354">
                  <c:v>113517.93</c:v>
                </c:pt>
                <c:pt idx="11355">
                  <c:v>113527.93</c:v>
                </c:pt>
                <c:pt idx="11356">
                  <c:v>113537.93</c:v>
                </c:pt>
                <c:pt idx="11357">
                  <c:v>113547.93</c:v>
                </c:pt>
                <c:pt idx="11358">
                  <c:v>113557.92</c:v>
                </c:pt>
                <c:pt idx="11359">
                  <c:v>113567.91</c:v>
                </c:pt>
                <c:pt idx="11360">
                  <c:v>113577.93</c:v>
                </c:pt>
                <c:pt idx="11361">
                  <c:v>113587.93</c:v>
                </c:pt>
                <c:pt idx="11362">
                  <c:v>113597.92</c:v>
                </c:pt>
                <c:pt idx="11363">
                  <c:v>113607.91</c:v>
                </c:pt>
                <c:pt idx="11364">
                  <c:v>113617.91</c:v>
                </c:pt>
                <c:pt idx="11365">
                  <c:v>113627.91</c:v>
                </c:pt>
                <c:pt idx="11366">
                  <c:v>113637.91</c:v>
                </c:pt>
                <c:pt idx="11367">
                  <c:v>113647.91</c:v>
                </c:pt>
                <c:pt idx="11368">
                  <c:v>113657.9</c:v>
                </c:pt>
                <c:pt idx="11369">
                  <c:v>113667.9</c:v>
                </c:pt>
                <c:pt idx="11370">
                  <c:v>113677.91</c:v>
                </c:pt>
                <c:pt idx="11371">
                  <c:v>113687.91</c:v>
                </c:pt>
                <c:pt idx="11372">
                  <c:v>113697.9</c:v>
                </c:pt>
                <c:pt idx="11373">
                  <c:v>113707.9</c:v>
                </c:pt>
                <c:pt idx="11374">
                  <c:v>113717.9</c:v>
                </c:pt>
                <c:pt idx="11375">
                  <c:v>113727.9</c:v>
                </c:pt>
                <c:pt idx="11376">
                  <c:v>113737.89</c:v>
                </c:pt>
                <c:pt idx="11377">
                  <c:v>113747.88</c:v>
                </c:pt>
                <c:pt idx="11378">
                  <c:v>113757.88</c:v>
                </c:pt>
                <c:pt idx="11379">
                  <c:v>113767.9</c:v>
                </c:pt>
                <c:pt idx="11380">
                  <c:v>113777.89</c:v>
                </c:pt>
                <c:pt idx="11381">
                  <c:v>113787.88</c:v>
                </c:pt>
                <c:pt idx="11382">
                  <c:v>113797.88</c:v>
                </c:pt>
                <c:pt idx="11383">
                  <c:v>113807.88</c:v>
                </c:pt>
                <c:pt idx="11384">
                  <c:v>113817.88</c:v>
                </c:pt>
                <c:pt idx="11385">
                  <c:v>113827.88</c:v>
                </c:pt>
                <c:pt idx="11386">
                  <c:v>113837.87</c:v>
                </c:pt>
                <c:pt idx="11387">
                  <c:v>113847.87</c:v>
                </c:pt>
                <c:pt idx="11388">
                  <c:v>113857.87</c:v>
                </c:pt>
                <c:pt idx="11389">
                  <c:v>113867.87</c:v>
                </c:pt>
                <c:pt idx="11390">
                  <c:v>113877.86</c:v>
                </c:pt>
                <c:pt idx="11391">
                  <c:v>113887.87</c:v>
                </c:pt>
                <c:pt idx="11392">
                  <c:v>113897.87</c:v>
                </c:pt>
                <c:pt idx="11393">
                  <c:v>113907.87</c:v>
                </c:pt>
                <c:pt idx="11394">
                  <c:v>113917.86</c:v>
                </c:pt>
                <c:pt idx="11395">
                  <c:v>113927.85</c:v>
                </c:pt>
                <c:pt idx="11396">
                  <c:v>113937.85</c:v>
                </c:pt>
                <c:pt idx="11397">
                  <c:v>113947.85</c:v>
                </c:pt>
                <c:pt idx="11398">
                  <c:v>113957.84</c:v>
                </c:pt>
                <c:pt idx="11399">
                  <c:v>113967.84</c:v>
                </c:pt>
                <c:pt idx="11400">
                  <c:v>113977.84</c:v>
                </c:pt>
                <c:pt idx="11401">
                  <c:v>113987.85</c:v>
                </c:pt>
                <c:pt idx="11402">
                  <c:v>113997.84</c:v>
                </c:pt>
                <c:pt idx="11403">
                  <c:v>114007.84</c:v>
                </c:pt>
                <c:pt idx="11404">
                  <c:v>114017.84</c:v>
                </c:pt>
                <c:pt idx="11405">
                  <c:v>114027.84</c:v>
                </c:pt>
                <c:pt idx="11406">
                  <c:v>114037.84</c:v>
                </c:pt>
                <c:pt idx="11407">
                  <c:v>114047.83</c:v>
                </c:pt>
                <c:pt idx="11408">
                  <c:v>114057.83</c:v>
                </c:pt>
                <c:pt idx="11409">
                  <c:v>114067.82</c:v>
                </c:pt>
                <c:pt idx="11410">
                  <c:v>114077.82</c:v>
                </c:pt>
                <c:pt idx="11411">
                  <c:v>114087.83</c:v>
                </c:pt>
                <c:pt idx="11412">
                  <c:v>114097.83</c:v>
                </c:pt>
                <c:pt idx="11413">
                  <c:v>114107.82</c:v>
                </c:pt>
                <c:pt idx="11414">
                  <c:v>114117.82</c:v>
                </c:pt>
                <c:pt idx="11415">
                  <c:v>114127.82</c:v>
                </c:pt>
                <c:pt idx="11416">
                  <c:v>114137.81</c:v>
                </c:pt>
                <c:pt idx="11417">
                  <c:v>114147.8</c:v>
                </c:pt>
                <c:pt idx="11418">
                  <c:v>114157.8</c:v>
                </c:pt>
                <c:pt idx="11419">
                  <c:v>114167.8</c:v>
                </c:pt>
                <c:pt idx="11420">
                  <c:v>114177.8</c:v>
                </c:pt>
                <c:pt idx="11421">
                  <c:v>114187.8</c:v>
                </c:pt>
                <c:pt idx="11422">
                  <c:v>114197.8</c:v>
                </c:pt>
                <c:pt idx="11423">
                  <c:v>114207.8</c:v>
                </c:pt>
                <c:pt idx="11424">
                  <c:v>114217.8</c:v>
                </c:pt>
                <c:pt idx="11425">
                  <c:v>114227.8</c:v>
                </c:pt>
                <c:pt idx="11426">
                  <c:v>114237.79</c:v>
                </c:pt>
                <c:pt idx="11427">
                  <c:v>114247.79</c:v>
                </c:pt>
                <c:pt idx="11428">
                  <c:v>114257.79</c:v>
                </c:pt>
                <c:pt idx="11429">
                  <c:v>114267.79</c:v>
                </c:pt>
                <c:pt idx="11430">
                  <c:v>114277.78</c:v>
                </c:pt>
                <c:pt idx="11431">
                  <c:v>114287.77</c:v>
                </c:pt>
                <c:pt idx="11432">
                  <c:v>114297.79</c:v>
                </c:pt>
                <c:pt idx="11433">
                  <c:v>114307.79</c:v>
                </c:pt>
                <c:pt idx="11434">
                  <c:v>114317.78</c:v>
                </c:pt>
                <c:pt idx="11435">
                  <c:v>114327.77</c:v>
                </c:pt>
                <c:pt idx="11436">
                  <c:v>114337.77</c:v>
                </c:pt>
                <c:pt idx="11437">
                  <c:v>114347.77</c:v>
                </c:pt>
                <c:pt idx="11438">
                  <c:v>114357.77</c:v>
                </c:pt>
                <c:pt idx="11439">
                  <c:v>114367.77</c:v>
                </c:pt>
                <c:pt idx="11440">
                  <c:v>114377.76</c:v>
                </c:pt>
                <c:pt idx="11441">
                  <c:v>114387.76</c:v>
                </c:pt>
                <c:pt idx="11442">
                  <c:v>114397.75999999999</c:v>
                </c:pt>
                <c:pt idx="11443">
                  <c:v>114407.77</c:v>
                </c:pt>
                <c:pt idx="11444">
                  <c:v>114417.76</c:v>
                </c:pt>
                <c:pt idx="11445">
                  <c:v>114427.76</c:v>
                </c:pt>
                <c:pt idx="11446">
                  <c:v>114437.75999999999</c:v>
                </c:pt>
                <c:pt idx="11447">
                  <c:v>114447.76</c:v>
                </c:pt>
                <c:pt idx="11448">
                  <c:v>114457.75</c:v>
                </c:pt>
                <c:pt idx="11449">
                  <c:v>114467.74</c:v>
                </c:pt>
                <c:pt idx="11450">
                  <c:v>114477.74</c:v>
                </c:pt>
                <c:pt idx="11451">
                  <c:v>114487.74</c:v>
                </c:pt>
                <c:pt idx="11452">
                  <c:v>114497.74</c:v>
                </c:pt>
                <c:pt idx="11453">
                  <c:v>114507.74</c:v>
                </c:pt>
                <c:pt idx="11454">
                  <c:v>114517.74</c:v>
                </c:pt>
                <c:pt idx="11455">
                  <c:v>114527.74</c:v>
                </c:pt>
                <c:pt idx="11456">
                  <c:v>114537.74</c:v>
                </c:pt>
                <c:pt idx="11457">
                  <c:v>114547.73</c:v>
                </c:pt>
                <c:pt idx="11458">
                  <c:v>114557.73</c:v>
                </c:pt>
                <c:pt idx="11459">
                  <c:v>114567.73</c:v>
                </c:pt>
                <c:pt idx="11460">
                  <c:v>114577.73</c:v>
                </c:pt>
                <c:pt idx="11461">
                  <c:v>114587.73</c:v>
                </c:pt>
                <c:pt idx="11462">
                  <c:v>114597.72</c:v>
                </c:pt>
                <c:pt idx="11463">
                  <c:v>114607.73</c:v>
                </c:pt>
                <c:pt idx="11464">
                  <c:v>114617.73</c:v>
                </c:pt>
                <c:pt idx="11465">
                  <c:v>114627.73</c:v>
                </c:pt>
                <c:pt idx="11466">
                  <c:v>114637.72</c:v>
                </c:pt>
                <c:pt idx="11467">
                  <c:v>114647.73</c:v>
                </c:pt>
                <c:pt idx="11468">
                  <c:v>114657.73</c:v>
                </c:pt>
                <c:pt idx="11469">
                  <c:v>114667.71</c:v>
                </c:pt>
                <c:pt idx="11470">
                  <c:v>114677.7</c:v>
                </c:pt>
                <c:pt idx="11471">
                  <c:v>114687.7</c:v>
                </c:pt>
                <c:pt idx="11472">
                  <c:v>114697.7</c:v>
                </c:pt>
                <c:pt idx="11473">
                  <c:v>114707.7</c:v>
                </c:pt>
                <c:pt idx="11474">
                  <c:v>114717.7</c:v>
                </c:pt>
                <c:pt idx="11475">
                  <c:v>114727.7</c:v>
                </c:pt>
                <c:pt idx="11476">
                  <c:v>114737.7</c:v>
                </c:pt>
                <c:pt idx="11477">
                  <c:v>114747.7</c:v>
                </c:pt>
                <c:pt idx="11478">
                  <c:v>114757.7</c:v>
                </c:pt>
                <c:pt idx="11479">
                  <c:v>114767.69</c:v>
                </c:pt>
                <c:pt idx="11480">
                  <c:v>114777.69</c:v>
                </c:pt>
                <c:pt idx="11481">
                  <c:v>114787.68</c:v>
                </c:pt>
                <c:pt idx="11482">
                  <c:v>114797.68</c:v>
                </c:pt>
                <c:pt idx="11483">
                  <c:v>114807.67999999999</c:v>
                </c:pt>
                <c:pt idx="11484">
                  <c:v>114817.69</c:v>
                </c:pt>
                <c:pt idx="11485">
                  <c:v>114827.68</c:v>
                </c:pt>
                <c:pt idx="11486">
                  <c:v>114837.68</c:v>
                </c:pt>
                <c:pt idx="11487">
                  <c:v>114847.67999999999</c:v>
                </c:pt>
                <c:pt idx="11488">
                  <c:v>114857.67</c:v>
                </c:pt>
                <c:pt idx="11489">
                  <c:v>114867.66</c:v>
                </c:pt>
                <c:pt idx="11490">
                  <c:v>114877.66</c:v>
                </c:pt>
                <c:pt idx="11491">
                  <c:v>114887.66</c:v>
                </c:pt>
                <c:pt idx="11492">
                  <c:v>114897.66</c:v>
                </c:pt>
                <c:pt idx="11493">
                  <c:v>114907.66</c:v>
                </c:pt>
                <c:pt idx="11494">
                  <c:v>114917.66</c:v>
                </c:pt>
                <c:pt idx="11495">
                  <c:v>114927.66</c:v>
                </c:pt>
                <c:pt idx="11496">
                  <c:v>114937.66</c:v>
                </c:pt>
                <c:pt idx="11497">
                  <c:v>114947.66</c:v>
                </c:pt>
                <c:pt idx="11498">
                  <c:v>114957.65</c:v>
                </c:pt>
                <c:pt idx="11499">
                  <c:v>114967.65</c:v>
                </c:pt>
                <c:pt idx="11500">
                  <c:v>114977.65</c:v>
                </c:pt>
                <c:pt idx="11501">
                  <c:v>114987.65</c:v>
                </c:pt>
                <c:pt idx="11502">
                  <c:v>114997.64</c:v>
                </c:pt>
                <c:pt idx="11503">
                  <c:v>115007.63</c:v>
                </c:pt>
                <c:pt idx="11504">
                  <c:v>115017.63</c:v>
                </c:pt>
                <c:pt idx="11505">
                  <c:v>115027.65</c:v>
                </c:pt>
                <c:pt idx="11506">
                  <c:v>115037.64</c:v>
                </c:pt>
                <c:pt idx="11507">
                  <c:v>115047.63</c:v>
                </c:pt>
                <c:pt idx="11508">
                  <c:v>115057.63</c:v>
                </c:pt>
                <c:pt idx="11509">
                  <c:v>115067.63</c:v>
                </c:pt>
                <c:pt idx="11510">
                  <c:v>115077.63</c:v>
                </c:pt>
                <c:pt idx="11511">
                  <c:v>115087.63</c:v>
                </c:pt>
                <c:pt idx="11512">
                  <c:v>115097.63</c:v>
                </c:pt>
                <c:pt idx="11513">
                  <c:v>115107.63</c:v>
                </c:pt>
                <c:pt idx="11514">
                  <c:v>115117.63</c:v>
                </c:pt>
                <c:pt idx="11515">
                  <c:v>115127.63</c:v>
                </c:pt>
                <c:pt idx="11516">
                  <c:v>115137.62</c:v>
                </c:pt>
                <c:pt idx="11517">
                  <c:v>115147.62</c:v>
                </c:pt>
                <c:pt idx="11518">
                  <c:v>115157.62</c:v>
                </c:pt>
                <c:pt idx="11519">
                  <c:v>115167.62</c:v>
                </c:pt>
                <c:pt idx="11520">
                  <c:v>115177.61</c:v>
                </c:pt>
                <c:pt idx="11521">
                  <c:v>115187.6</c:v>
                </c:pt>
                <c:pt idx="11522">
                  <c:v>115197.6</c:v>
                </c:pt>
                <c:pt idx="11523">
                  <c:v>115207.6</c:v>
                </c:pt>
                <c:pt idx="11524">
                  <c:v>115217.60000000001</c:v>
                </c:pt>
                <c:pt idx="11525">
                  <c:v>115227.6</c:v>
                </c:pt>
                <c:pt idx="11526">
                  <c:v>115237.6</c:v>
                </c:pt>
                <c:pt idx="11527">
                  <c:v>115247.6</c:v>
                </c:pt>
                <c:pt idx="11528">
                  <c:v>115257.60000000001</c:v>
                </c:pt>
                <c:pt idx="11529">
                  <c:v>115267.59</c:v>
                </c:pt>
                <c:pt idx="11530">
                  <c:v>115277.59</c:v>
                </c:pt>
                <c:pt idx="11531">
                  <c:v>115287.59</c:v>
                </c:pt>
                <c:pt idx="11532">
                  <c:v>115297.59</c:v>
                </c:pt>
                <c:pt idx="11533">
                  <c:v>115307.58</c:v>
                </c:pt>
                <c:pt idx="11534">
                  <c:v>115317.58</c:v>
                </c:pt>
                <c:pt idx="11535">
                  <c:v>115327.59</c:v>
                </c:pt>
                <c:pt idx="11536">
                  <c:v>115337.59</c:v>
                </c:pt>
                <c:pt idx="11537">
                  <c:v>115347.58</c:v>
                </c:pt>
                <c:pt idx="11538">
                  <c:v>115357.58</c:v>
                </c:pt>
                <c:pt idx="11539">
                  <c:v>115367.57</c:v>
                </c:pt>
                <c:pt idx="11540">
                  <c:v>115377.57</c:v>
                </c:pt>
                <c:pt idx="11541">
                  <c:v>115387.57</c:v>
                </c:pt>
                <c:pt idx="11542">
                  <c:v>115397.56</c:v>
                </c:pt>
                <c:pt idx="11543">
                  <c:v>115407.56</c:v>
                </c:pt>
                <c:pt idx="11544">
                  <c:v>115417.55</c:v>
                </c:pt>
                <c:pt idx="11545">
                  <c:v>115427.55</c:v>
                </c:pt>
                <c:pt idx="11546">
                  <c:v>115437.56</c:v>
                </c:pt>
                <c:pt idx="11547">
                  <c:v>115447.56</c:v>
                </c:pt>
                <c:pt idx="11548">
                  <c:v>115457.55</c:v>
                </c:pt>
                <c:pt idx="11549">
                  <c:v>115467.55</c:v>
                </c:pt>
                <c:pt idx="11550">
                  <c:v>115477.55</c:v>
                </c:pt>
                <c:pt idx="11551">
                  <c:v>115487.55</c:v>
                </c:pt>
                <c:pt idx="11552">
                  <c:v>115497.54</c:v>
                </c:pt>
                <c:pt idx="11553">
                  <c:v>115507.54</c:v>
                </c:pt>
                <c:pt idx="11554">
                  <c:v>115517.54</c:v>
                </c:pt>
                <c:pt idx="11555">
                  <c:v>115527.54</c:v>
                </c:pt>
                <c:pt idx="11556">
                  <c:v>115537.54</c:v>
                </c:pt>
                <c:pt idx="11557">
                  <c:v>115547.54</c:v>
                </c:pt>
                <c:pt idx="11558">
                  <c:v>115557.54</c:v>
                </c:pt>
                <c:pt idx="11559">
                  <c:v>115567.54</c:v>
                </c:pt>
                <c:pt idx="11560">
                  <c:v>115577.53</c:v>
                </c:pt>
                <c:pt idx="11561">
                  <c:v>115587.52</c:v>
                </c:pt>
                <c:pt idx="11562">
                  <c:v>115597.52</c:v>
                </c:pt>
                <c:pt idx="11563">
                  <c:v>115607.52</c:v>
                </c:pt>
                <c:pt idx="11564">
                  <c:v>115617.52</c:v>
                </c:pt>
                <c:pt idx="11565">
                  <c:v>115627.52</c:v>
                </c:pt>
                <c:pt idx="11566">
                  <c:v>115637.52</c:v>
                </c:pt>
                <c:pt idx="11567">
                  <c:v>115647.52</c:v>
                </c:pt>
                <c:pt idx="11568">
                  <c:v>115657.52</c:v>
                </c:pt>
                <c:pt idx="11569">
                  <c:v>115667.52</c:v>
                </c:pt>
                <c:pt idx="11570">
                  <c:v>115677.51</c:v>
                </c:pt>
                <c:pt idx="11571">
                  <c:v>115687.51</c:v>
                </c:pt>
                <c:pt idx="11572">
                  <c:v>115697.51</c:v>
                </c:pt>
                <c:pt idx="11573">
                  <c:v>115707.51</c:v>
                </c:pt>
                <c:pt idx="11574">
                  <c:v>115717.5</c:v>
                </c:pt>
                <c:pt idx="11575">
                  <c:v>115727.49</c:v>
                </c:pt>
                <c:pt idx="11576">
                  <c:v>115737.49</c:v>
                </c:pt>
                <c:pt idx="11577">
                  <c:v>115747.51</c:v>
                </c:pt>
                <c:pt idx="11578">
                  <c:v>115757.5</c:v>
                </c:pt>
                <c:pt idx="11579">
                  <c:v>115767.49</c:v>
                </c:pt>
                <c:pt idx="11580">
                  <c:v>115777.49</c:v>
                </c:pt>
                <c:pt idx="11581">
                  <c:v>115787.49</c:v>
                </c:pt>
                <c:pt idx="11582">
                  <c:v>115797.49</c:v>
                </c:pt>
                <c:pt idx="11583">
                  <c:v>115807.48</c:v>
                </c:pt>
                <c:pt idx="11584">
                  <c:v>115817.48</c:v>
                </c:pt>
                <c:pt idx="11585">
                  <c:v>115827.48</c:v>
                </c:pt>
                <c:pt idx="11586">
                  <c:v>115837.48</c:v>
                </c:pt>
                <c:pt idx="11587">
                  <c:v>115847.48</c:v>
                </c:pt>
                <c:pt idx="11588">
                  <c:v>115857.48</c:v>
                </c:pt>
                <c:pt idx="11589">
                  <c:v>115867.48</c:v>
                </c:pt>
                <c:pt idx="11590">
                  <c:v>115877.48</c:v>
                </c:pt>
                <c:pt idx="11591">
                  <c:v>115887.48</c:v>
                </c:pt>
                <c:pt idx="11592">
                  <c:v>115897.47</c:v>
                </c:pt>
                <c:pt idx="11593">
                  <c:v>115907.46</c:v>
                </c:pt>
                <c:pt idx="11594">
                  <c:v>115917.46</c:v>
                </c:pt>
                <c:pt idx="11595">
                  <c:v>115927.46</c:v>
                </c:pt>
                <c:pt idx="11596">
                  <c:v>115937.46</c:v>
                </c:pt>
                <c:pt idx="11597">
                  <c:v>115947.46</c:v>
                </c:pt>
                <c:pt idx="11598">
                  <c:v>115957.46</c:v>
                </c:pt>
                <c:pt idx="11599">
                  <c:v>115967.46</c:v>
                </c:pt>
                <c:pt idx="11600">
                  <c:v>115977.46</c:v>
                </c:pt>
                <c:pt idx="11601">
                  <c:v>115987.45</c:v>
                </c:pt>
                <c:pt idx="11602">
                  <c:v>115997.45</c:v>
                </c:pt>
                <c:pt idx="11603">
                  <c:v>116007.45</c:v>
                </c:pt>
                <c:pt idx="11604">
                  <c:v>116017.46</c:v>
                </c:pt>
                <c:pt idx="11605">
                  <c:v>116027.45</c:v>
                </c:pt>
                <c:pt idx="11606">
                  <c:v>116037.45</c:v>
                </c:pt>
                <c:pt idx="11607">
                  <c:v>116047.43</c:v>
                </c:pt>
                <c:pt idx="11608">
                  <c:v>116057.45</c:v>
                </c:pt>
                <c:pt idx="11609">
                  <c:v>116067.44</c:v>
                </c:pt>
                <c:pt idx="11610">
                  <c:v>116077.44</c:v>
                </c:pt>
                <c:pt idx="11611">
                  <c:v>116087.43</c:v>
                </c:pt>
                <c:pt idx="11612">
                  <c:v>116097.43</c:v>
                </c:pt>
                <c:pt idx="11613">
                  <c:v>116107.43</c:v>
                </c:pt>
                <c:pt idx="11614">
                  <c:v>116117.42</c:v>
                </c:pt>
                <c:pt idx="11615">
                  <c:v>116127.42</c:v>
                </c:pt>
                <c:pt idx="11616">
                  <c:v>116137.41</c:v>
                </c:pt>
                <c:pt idx="11617">
                  <c:v>116147.41</c:v>
                </c:pt>
                <c:pt idx="11618">
                  <c:v>116157.42</c:v>
                </c:pt>
                <c:pt idx="11619">
                  <c:v>116167.42</c:v>
                </c:pt>
                <c:pt idx="11620">
                  <c:v>116177.41</c:v>
                </c:pt>
                <c:pt idx="11621">
                  <c:v>116187.41</c:v>
                </c:pt>
                <c:pt idx="11622">
                  <c:v>116197.41</c:v>
                </c:pt>
                <c:pt idx="11623">
                  <c:v>116207.41</c:v>
                </c:pt>
                <c:pt idx="11624">
                  <c:v>116217.4</c:v>
                </c:pt>
                <c:pt idx="11625">
                  <c:v>116227.4</c:v>
                </c:pt>
                <c:pt idx="11626">
                  <c:v>116237.4</c:v>
                </c:pt>
                <c:pt idx="11627">
                  <c:v>116247.4</c:v>
                </c:pt>
                <c:pt idx="11628">
                  <c:v>116257.4</c:v>
                </c:pt>
                <c:pt idx="11629">
                  <c:v>116267.4</c:v>
                </c:pt>
                <c:pt idx="11630">
                  <c:v>116277.4</c:v>
                </c:pt>
                <c:pt idx="11631">
                  <c:v>116287.4</c:v>
                </c:pt>
                <c:pt idx="11632">
                  <c:v>116297.39</c:v>
                </c:pt>
                <c:pt idx="11633">
                  <c:v>116307.38</c:v>
                </c:pt>
                <c:pt idx="11634">
                  <c:v>116317.38</c:v>
                </c:pt>
                <c:pt idx="11635">
                  <c:v>116327.38</c:v>
                </c:pt>
                <c:pt idx="11636">
                  <c:v>116337.38</c:v>
                </c:pt>
                <c:pt idx="11637">
                  <c:v>116347.38</c:v>
                </c:pt>
                <c:pt idx="11638">
                  <c:v>116357.38</c:v>
                </c:pt>
                <c:pt idx="11639">
                  <c:v>116367.38</c:v>
                </c:pt>
                <c:pt idx="11640">
                  <c:v>116377.38</c:v>
                </c:pt>
                <c:pt idx="11641">
                  <c:v>116387.38</c:v>
                </c:pt>
                <c:pt idx="11642">
                  <c:v>116397.37</c:v>
                </c:pt>
                <c:pt idx="11643">
                  <c:v>116407.37</c:v>
                </c:pt>
                <c:pt idx="11644">
                  <c:v>116417.37</c:v>
                </c:pt>
                <c:pt idx="11645">
                  <c:v>116427.37</c:v>
                </c:pt>
                <c:pt idx="11646">
                  <c:v>116437.36</c:v>
                </c:pt>
                <c:pt idx="11647">
                  <c:v>116447.35</c:v>
                </c:pt>
                <c:pt idx="11648">
                  <c:v>116457.35</c:v>
                </c:pt>
                <c:pt idx="11649">
                  <c:v>116467.37</c:v>
                </c:pt>
                <c:pt idx="11650">
                  <c:v>116477.36</c:v>
                </c:pt>
                <c:pt idx="11651">
                  <c:v>116487.35</c:v>
                </c:pt>
                <c:pt idx="11652">
                  <c:v>116497.35</c:v>
                </c:pt>
                <c:pt idx="11653">
                  <c:v>116507.35</c:v>
                </c:pt>
                <c:pt idx="11654">
                  <c:v>116517.35</c:v>
                </c:pt>
                <c:pt idx="11655">
                  <c:v>116527.34</c:v>
                </c:pt>
                <c:pt idx="11656">
                  <c:v>116537.34</c:v>
                </c:pt>
                <c:pt idx="11657">
                  <c:v>116547.34</c:v>
                </c:pt>
                <c:pt idx="11658">
                  <c:v>116557.34</c:v>
                </c:pt>
                <c:pt idx="11659">
                  <c:v>116567.34</c:v>
                </c:pt>
                <c:pt idx="11660">
                  <c:v>116577.34</c:v>
                </c:pt>
                <c:pt idx="11661">
                  <c:v>116587.34</c:v>
                </c:pt>
                <c:pt idx="11662">
                  <c:v>116597.34</c:v>
                </c:pt>
                <c:pt idx="11663">
                  <c:v>116607.34</c:v>
                </c:pt>
                <c:pt idx="11664">
                  <c:v>116617.33</c:v>
                </c:pt>
                <c:pt idx="11665">
                  <c:v>116627.32</c:v>
                </c:pt>
                <c:pt idx="11666">
                  <c:v>116637.32</c:v>
                </c:pt>
                <c:pt idx="11667">
                  <c:v>116647.32</c:v>
                </c:pt>
                <c:pt idx="11668">
                  <c:v>116657.31</c:v>
                </c:pt>
                <c:pt idx="11669">
                  <c:v>116667.32</c:v>
                </c:pt>
                <c:pt idx="11670">
                  <c:v>116677.32</c:v>
                </c:pt>
                <c:pt idx="11671">
                  <c:v>116687.32</c:v>
                </c:pt>
                <c:pt idx="11672">
                  <c:v>116697.31</c:v>
                </c:pt>
                <c:pt idx="11673">
                  <c:v>116707.31</c:v>
                </c:pt>
                <c:pt idx="11674">
                  <c:v>116717.3</c:v>
                </c:pt>
                <c:pt idx="11675">
                  <c:v>116727.3</c:v>
                </c:pt>
                <c:pt idx="11676">
                  <c:v>116737.3</c:v>
                </c:pt>
                <c:pt idx="11677">
                  <c:v>116747.3</c:v>
                </c:pt>
                <c:pt idx="11678">
                  <c:v>116757.3</c:v>
                </c:pt>
                <c:pt idx="11679">
                  <c:v>116767.3</c:v>
                </c:pt>
                <c:pt idx="11680">
                  <c:v>116777.3</c:v>
                </c:pt>
                <c:pt idx="11681">
                  <c:v>116787.3</c:v>
                </c:pt>
                <c:pt idx="11682">
                  <c:v>116797.3</c:v>
                </c:pt>
                <c:pt idx="11683">
                  <c:v>116807.29</c:v>
                </c:pt>
                <c:pt idx="11684">
                  <c:v>116817.29</c:v>
                </c:pt>
                <c:pt idx="11685">
                  <c:v>116827.29</c:v>
                </c:pt>
                <c:pt idx="11686">
                  <c:v>116837.28</c:v>
                </c:pt>
                <c:pt idx="11687">
                  <c:v>116847.27</c:v>
                </c:pt>
                <c:pt idx="11688">
                  <c:v>116857.27</c:v>
                </c:pt>
                <c:pt idx="11689">
                  <c:v>116867.27</c:v>
                </c:pt>
                <c:pt idx="11690">
                  <c:v>116877.28</c:v>
                </c:pt>
                <c:pt idx="11691">
                  <c:v>116887.27</c:v>
                </c:pt>
                <c:pt idx="11692">
                  <c:v>116897.27</c:v>
                </c:pt>
                <c:pt idx="11693">
                  <c:v>116907.27</c:v>
                </c:pt>
                <c:pt idx="11694">
                  <c:v>116917.27</c:v>
                </c:pt>
                <c:pt idx="11695">
                  <c:v>116927.27</c:v>
                </c:pt>
                <c:pt idx="11696">
                  <c:v>116937.26</c:v>
                </c:pt>
                <c:pt idx="11697">
                  <c:v>116947.27</c:v>
                </c:pt>
                <c:pt idx="11698">
                  <c:v>116957.27</c:v>
                </c:pt>
                <c:pt idx="11699">
                  <c:v>116967.27</c:v>
                </c:pt>
                <c:pt idx="11700">
                  <c:v>116977.26</c:v>
                </c:pt>
                <c:pt idx="11701">
                  <c:v>116987.26</c:v>
                </c:pt>
                <c:pt idx="11702">
                  <c:v>116997.26</c:v>
                </c:pt>
                <c:pt idx="11703">
                  <c:v>117007.26</c:v>
                </c:pt>
                <c:pt idx="11704">
                  <c:v>117017.25</c:v>
                </c:pt>
                <c:pt idx="11705">
                  <c:v>117027.24</c:v>
                </c:pt>
                <c:pt idx="11706">
                  <c:v>117037.24</c:v>
                </c:pt>
                <c:pt idx="11707">
                  <c:v>117047.24</c:v>
                </c:pt>
                <c:pt idx="11708">
                  <c:v>117057.24</c:v>
                </c:pt>
                <c:pt idx="11709">
                  <c:v>117067.23</c:v>
                </c:pt>
                <c:pt idx="11710">
                  <c:v>117077.24</c:v>
                </c:pt>
                <c:pt idx="11711">
                  <c:v>117087.24</c:v>
                </c:pt>
                <c:pt idx="11712">
                  <c:v>117097.24</c:v>
                </c:pt>
                <c:pt idx="11713">
                  <c:v>117107.23</c:v>
                </c:pt>
                <c:pt idx="11714">
                  <c:v>117117.23</c:v>
                </c:pt>
                <c:pt idx="11715">
                  <c:v>117127.23</c:v>
                </c:pt>
                <c:pt idx="11716">
                  <c:v>117137.23</c:v>
                </c:pt>
                <c:pt idx="11717">
                  <c:v>117147.23</c:v>
                </c:pt>
                <c:pt idx="11718">
                  <c:v>117157.22</c:v>
                </c:pt>
                <c:pt idx="11719">
                  <c:v>117167.21</c:v>
                </c:pt>
                <c:pt idx="11720">
                  <c:v>117177.23</c:v>
                </c:pt>
                <c:pt idx="11721">
                  <c:v>117187.23</c:v>
                </c:pt>
                <c:pt idx="11722">
                  <c:v>117197.22</c:v>
                </c:pt>
                <c:pt idx="11723">
                  <c:v>117207.21</c:v>
                </c:pt>
                <c:pt idx="11724">
                  <c:v>117217.21</c:v>
                </c:pt>
                <c:pt idx="11725">
                  <c:v>117227.21</c:v>
                </c:pt>
                <c:pt idx="11726">
                  <c:v>117237.21</c:v>
                </c:pt>
                <c:pt idx="11727">
                  <c:v>117247.2</c:v>
                </c:pt>
                <c:pt idx="11728">
                  <c:v>117257.2</c:v>
                </c:pt>
                <c:pt idx="11729">
                  <c:v>117267.2</c:v>
                </c:pt>
                <c:pt idx="11730">
                  <c:v>117277.21</c:v>
                </c:pt>
                <c:pt idx="11731">
                  <c:v>117287.2</c:v>
                </c:pt>
                <c:pt idx="11732">
                  <c:v>117297.2</c:v>
                </c:pt>
                <c:pt idx="11733">
                  <c:v>117307.2</c:v>
                </c:pt>
                <c:pt idx="11734">
                  <c:v>117317.2</c:v>
                </c:pt>
                <c:pt idx="11735">
                  <c:v>117327.2</c:v>
                </c:pt>
                <c:pt idx="11736">
                  <c:v>117337.19</c:v>
                </c:pt>
                <c:pt idx="11737">
                  <c:v>117347.18</c:v>
                </c:pt>
                <c:pt idx="11738">
                  <c:v>117357.18</c:v>
                </c:pt>
                <c:pt idx="11739">
                  <c:v>117367.18</c:v>
                </c:pt>
                <c:pt idx="11740">
                  <c:v>117377.17</c:v>
                </c:pt>
                <c:pt idx="11741">
                  <c:v>117387.18</c:v>
                </c:pt>
                <c:pt idx="11742">
                  <c:v>117397.18</c:v>
                </c:pt>
                <c:pt idx="11743">
                  <c:v>117407.18</c:v>
                </c:pt>
                <c:pt idx="11744">
                  <c:v>117417.17</c:v>
                </c:pt>
                <c:pt idx="11745">
                  <c:v>117427.17</c:v>
                </c:pt>
                <c:pt idx="11746">
                  <c:v>117437.16</c:v>
                </c:pt>
                <c:pt idx="11747">
                  <c:v>117447.16</c:v>
                </c:pt>
                <c:pt idx="11748">
                  <c:v>117457.16</c:v>
                </c:pt>
                <c:pt idx="11749">
                  <c:v>117467.16</c:v>
                </c:pt>
                <c:pt idx="11750">
                  <c:v>117477.16</c:v>
                </c:pt>
                <c:pt idx="11751">
                  <c:v>117487.16</c:v>
                </c:pt>
                <c:pt idx="11752">
                  <c:v>117497.16</c:v>
                </c:pt>
                <c:pt idx="11753">
                  <c:v>117507.16</c:v>
                </c:pt>
                <c:pt idx="11754">
                  <c:v>117517.16</c:v>
                </c:pt>
                <c:pt idx="11755">
                  <c:v>117527.15</c:v>
                </c:pt>
                <c:pt idx="11756">
                  <c:v>117537.15</c:v>
                </c:pt>
                <c:pt idx="11757">
                  <c:v>117547.15</c:v>
                </c:pt>
                <c:pt idx="11758">
                  <c:v>117557.14</c:v>
                </c:pt>
                <c:pt idx="11759">
                  <c:v>117567.13</c:v>
                </c:pt>
                <c:pt idx="11760">
                  <c:v>117577.13</c:v>
                </c:pt>
                <c:pt idx="11761">
                  <c:v>117587.15</c:v>
                </c:pt>
                <c:pt idx="11762">
                  <c:v>117597.14</c:v>
                </c:pt>
                <c:pt idx="11763">
                  <c:v>117607.13</c:v>
                </c:pt>
                <c:pt idx="11764">
                  <c:v>117617.13</c:v>
                </c:pt>
                <c:pt idx="11765">
                  <c:v>117627.13</c:v>
                </c:pt>
                <c:pt idx="11766">
                  <c:v>117637.13</c:v>
                </c:pt>
                <c:pt idx="11767">
                  <c:v>117647.13</c:v>
                </c:pt>
                <c:pt idx="11768">
                  <c:v>117657.12</c:v>
                </c:pt>
                <c:pt idx="11769">
                  <c:v>117667.12</c:v>
                </c:pt>
                <c:pt idx="11770">
                  <c:v>117677.12</c:v>
                </c:pt>
                <c:pt idx="11771">
                  <c:v>117687.13</c:v>
                </c:pt>
                <c:pt idx="11772">
                  <c:v>117697.12</c:v>
                </c:pt>
                <c:pt idx="11773">
                  <c:v>117707.12</c:v>
                </c:pt>
                <c:pt idx="11774">
                  <c:v>117717.12</c:v>
                </c:pt>
                <c:pt idx="11775">
                  <c:v>117727.12</c:v>
                </c:pt>
                <c:pt idx="11776">
                  <c:v>117737.11</c:v>
                </c:pt>
                <c:pt idx="11777">
                  <c:v>117747.1</c:v>
                </c:pt>
                <c:pt idx="11778">
                  <c:v>117757.1</c:v>
                </c:pt>
                <c:pt idx="11779">
                  <c:v>117767.1</c:v>
                </c:pt>
                <c:pt idx="11780">
                  <c:v>117777.1</c:v>
                </c:pt>
                <c:pt idx="11781">
                  <c:v>117787.1</c:v>
                </c:pt>
                <c:pt idx="11782">
                  <c:v>117797.1</c:v>
                </c:pt>
                <c:pt idx="11783">
                  <c:v>117807.1</c:v>
                </c:pt>
                <c:pt idx="11784">
                  <c:v>117817.1</c:v>
                </c:pt>
                <c:pt idx="11785">
                  <c:v>117827.09</c:v>
                </c:pt>
                <c:pt idx="11786">
                  <c:v>117837.09</c:v>
                </c:pt>
                <c:pt idx="11787">
                  <c:v>117847.09</c:v>
                </c:pt>
                <c:pt idx="11788">
                  <c:v>117857.09</c:v>
                </c:pt>
                <c:pt idx="11789">
                  <c:v>117867.09</c:v>
                </c:pt>
                <c:pt idx="11790">
                  <c:v>117877.09</c:v>
                </c:pt>
                <c:pt idx="11791">
                  <c:v>117887.09</c:v>
                </c:pt>
                <c:pt idx="11792">
                  <c:v>117897.09</c:v>
                </c:pt>
                <c:pt idx="11793">
                  <c:v>117907.09</c:v>
                </c:pt>
                <c:pt idx="11794">
                  <c:v>117917.08</c:v>
                </c:pt>
                <c:pt idx="11795">
                  <c:v>117927.07</c:v>
                </c:pt>
                <c:pt idx="11796">
                  <c:v>117937.07</c:v>
                </c:pt>
                <c:pt idx="11797">
                  <c:v>117947.07</c:v>
                </c:pt>
                <c:pt idx="11798">
                  <c:v>117957.07</c:v>
                </c:pt>
                <c:pt idx="11799">
                  <c:v>117967.06</c:v>
                </c:pt>
                <c:pt idx="11800">
                  <c:v>117977.05</c:v>
                </c:pt>
                <c:pt idx="11801">
                  <c:v>117987.05</c:v>
                </c:pt>
                <c:pt idx="11802">
                  <c:v>117997.07</c:v>
                </c:pt>
                <c:pt idx="11803">
                  <c:v>118007.06</c:v>
                </c:pt>
                <c:pt idx="11804">
                  <c:v>118017.05</c:v>
                </c:pt>
                <c:pt idx="11805">
                  <c:v>118027.05</c:v>
                </c:pt>
                <c:pt idx="11806">
                  <c:v>118037.05</c:v>
                </c:pt>
                <c:pt idx="11807">
                  <c:v>118047.05</c:v>
                </c:pt>
                <c:pt idx="11808">
                  <c:v>118057.05</c:v>
                </c:pt>
                <c:pt idx="11809">
                  <c:v>118067.04</c:v>
                </c:pt>
                <c:pt idx="11810">
                  <c:v>118077.04</c:v>
                </c:pt>
                <c:pt idx="11811">
                  <c:v>118087.03999999999</c:v>
                </c:pt>
                <c:pt idx="11812">
                  <c:v>118097.05</c:v>
                </c:pt>
                <c:pt idx="11813">
                  <c:v>118107.04</c:v>
                </c:pt>
                <c:pt idx="11814">
                  <c:v>118117.04</c:v>
                </c:pt>
                <c:pt idx="11815">
                  <c:v>118127.03999999999</c:v>
                </c:pt>
                <c:pt idx="11816">
                  <c:v>118137.03</c:v>
                </c:pt>
                <c:pt idx="11817">
                  <c:v>118147.03</c:v>
                </c:pt>
                <c:pt idx="11818">
                  <c:v>118157.02</c:v>
                </c:pt>
                <c:pt idx="11819">
                  <c:v>118167.02</c:v>
                </c:pt>
                <c:pt idx="11820">
                  <c:v>118177.02</c:v>
                </c:pt>
                <c:pt idx="11821">
                  <c:v>118187.02</c:v>
                </c:pt>
                <c:pt idx="11822">
                  <c:v>118197.02</c:v>
                </c:pt>
                <c:pt idx="11823">
                  <c:v>118207.02</c:v>
                </c:pt>
                <c:pt idx="11824">
                  <c:v>118217.02</c:v>
                </c:pt>
                <c:pt idx="11825">
                  <c:v>118227.02</c:v>
                </c:pt>
                <c:pt idx="11826">
                  <c:v>118237.01</c:v>
                </c:pt>
                <c:pt idx="11827">
                  <c:v>118247.01</c:v>
                </c:pt>
                <c:pt idx="11828">
                  <c:v>118257.01</c:v>
                </c:pt>
                <c:pt idx="11829">
                  <c:v>118267.01</c:v>
                </c:pt>
                <c:pt idx="11830">
                  <c:v>118277.01</c:v>
                </c:pt>
                <c:pt idx="11831">
                  <c:v>118287.01</c:v>
                </c:pt>
                <c:pt idx="11832">
                  <c:v>118297.01</c:v>
                </c:pt>
                <c:pt idx="11833">
                  <c:v>118307.01</c:v>
                </c:pt>
                <c:pt idx="11834">
                  <c:v>118317</c:v>
                </c:pt>
                <c:pt idx="11835">
                  <c:v>118326.99</c:v>
                </c:pt>
                <c:pt idx="11836">
                  <c:v>118336.99</c:v>
                </c:pt>
                <c:pt idx="11837">
                  <c:v>118346.99</c:v>
                </c:pt>
                <c:pt idx="11838">
                  <c:v>118356.99</c:v>
                </c:pt>
                <c:pt idx="11839">
                  <c:v>118366.98</c:v>
                </c:pt>
                <c:pt idx="11840">
                  <c:v>118376.98</c:v>
                </c:pt>
                <c:pt idx="11841">
                  <c:v>118386.98</c:v>
                </c:pt>
                <c:pt idx="11842">
                  <c:v>118396.98</c:v>
                </c:pt>
                <c:pt idx="11843">
                  <c:v>118406.98</c:v>
                </c:pt>
                <c:pt idx="11844">
                  <c:v>118416.98</c:v>
                </c:pt>
                <c:pt idx="11845">
                  <c:v>118426.98</c:v>
                </c:pt>
                <c:pt idx="11846">
                  <c:v>118436.98</c:v>
                </c:pt>
                <c:pt idx="11847">
                  <c:v>118446.98</c:v>
                </c:pt>
                <c:pt idx="11848">
                  <c:v>118456.97</c:v>
                </c:pt>
                <c:pt idx="11849">
                  <c:v>118466.96</c:v>
                </c:pt>
                <c:pt idx="11850">
                  <c:v>118476.96</c:v>
                </c:pt>
                <c:pt idx="11851">
                  <c:v>118486.96</c:v>
                </c:pt>
                <c:pt idx="11852">
                  <c:v>118496.96000000001</c:v>
                </c:pt>
                <c:pt idx="11853">
                  <c:v>118506.96</c:v>
                </c:pt>
                <c:pt idx="11854">
                  <c:v>118516.96</c:v>
                </c:pt>
                <c:pt idx="11855">
                  <c:v>118526.96</c:v>
                </c:pt>
                <c:pt idx="11856">
                  <c:v>118536.96000000001</c:v>
                </c:pt>
                <c:pt idx="11857">
                  <c:v>118546.95</c:v>
                </c:pt>
                <c:pt idx="11858">
                  <c:v>118556.95</c:v>
                </c:pt>
                <c:pt idx="11859">
                  <c:v>118566.95</c:v>
                </c:pt>
                <c:pt idx="11860">
                  <c:v>118576.95</c:v>
                </c:pt>
                <c:pt idx="11861">
                  <c:v>118586.95</c:v>
                </c:pt>
                <c:pt idx="11862">
                  <c:v>118596.94</c:v>
                </c:pt>
                <c:pt idx="11863">
                  <c:v>118606.95</c:v>
                </c:pt>
                <c:pt idx="11864">
                  <c:v>118616.95</c:v>
                </c:pt>
                <c:pt idx="11865">
                  <c:v>118626.95</c:v>
                </c:pt>
                <c:pt idx="11866">
                  <c:v>118636.94</c:v>
                </c:pt>
                <c:pt idx="11867">
                  <c:v>118646.93</c:v>
                </c:pt>
                <c:pt idx="11868">
                  <c:v>118656.93</c:v>
                </c:pt>
                <c:pt idx="11869">
                  <c:v>118666.93</c:v>
                </c:pt>
                <c:pt idx="11870">
                  <c:v>118676.93</c:v>
                </c:pt>
                <c:pt idx="11871">
                  <c:v>118686.92</c:v>
                </c:pt>
                <c:pt idx="11872">
                  <c:v>118696.93</c:v>
                </c:pt>
                <c:pt idx="11873">
                  <c:v>118706.93</c:v>
                </c:pt>
                <c:pt idx="11874">
                  <c:v>118716.93</c:v>
                </c:pt>
                <c:pt idx="11875">
                  <c:v>118726.92</c:v>
                </c:pt>
                <c:pt idx="11876">
                  <c:v>118736.91</c:v>
                </c:pt>
                <c:pt idx="11877">
                  <c:v>118746.91</c:v>
                </c:pt>
                <c:pt idx="11878">
                  <c:v>118756.91</c:v>
                </c:pt>
                <c:pt idx="11879">
                  <c:v>118766.91</c:v>
                </c:pt>
                <c:pt idx="11880">
                  <c:v>118776.91</c:v>
                </c:pt>
                <c:pt idx="11881">
                  <c:v>118786.9</c:v>
                </c:pt>
                <c:pt idx="11882">
                  <c:v>118796.9</c:v>
                </c:pt>
                <c:pt idx="11883">
                  <c:v>118806.91</c:v>
                </c:pt>
                <c:pt idx="11884">
                  <c:v>118816.91</c:v>
                </c:pt>
                <c:pt idx="11885">
                  <c:v>118826.9</c:v>
                </c:pt>
                <c:pt idx="11886">
                  <c:v>118836.9</c:v>
                </c:pt>
                <c:pt idx="11887">
                  <c:v>118846.9</c:v>
                </c:pt>
                <c:pt idx="11888">
                  <c:v>118856.89</c:v>
                </c:pt>
                <c:pt idx="11889">
                  <c:v>118866.89</c:v>
                </c:pt>
                <c:pt idx="11890">
                  <c:v>118876.88</c:v>
                </c:pt>
                <c:pt idx="11891">
                  <c:v>118886.88</c:v>
                </c:pt>
                <c:pt idx="11892">
                  <c:v>118896.88</c:v>
                </c:pt>
                <c:pt idx="11893">
                  <c:v>118906.89</c:v>
                </c:pt>
                <c:pt idx="11894">
                  <c:v>118916.88</c:v>
                </c:pt>
                <c:pt idx="11895">
                  <c:v>118926.88</c:v>
                </c:pt>
                <c:pt idx="11896">
                  <c:v>118936.88</c:v>
                </c:pt>
                <c:pt idx="11897">
                  <c:v>118946.88</c:v>
                </c:pt>
                <c:pt idx="11898">
                  <c:v>118956.87</c:v>
                </c:pt>
                <c:pt idx="11899">
                  <c:v>118966.87</c:v>
                </c:pt>
                <c:pt idx="11900">
                  <c:v>118976.87</c:v>
                </c:pt>
                <c:pt idx="11901">
                  <c:v>118986.87</c:v>
                </c:pt>
                <c:pt idx="11902">
                  <c:v>118996.86</c:v>
                </c:pt>
                <c:pt idx="11903">
                  <c:v>119006.87</c:v>
                </c:pt>
                <c:pt idx="11904">
                  <c:v>119016.87</c:v>
                </c:pt>
                <c:pt idx="11905">
                  <c:v>119026.87</c:v>
                </c:pt>
                <c:pt idx="11906">
                  <c:v>119036.86</c:v>
                </c:pt>
                <c:pt idx="11907">
                  <c:v>119046.85</c:v>
                </c:pt>
                <c:pt idx="11908">
                  <c:v>119056.85</c:v>
                </c:pt>
                <c:pt idx="11909">
                  <c:v>119066.85</c:v>
                </c:pt>
                <c:pt idx="11910">
                  <c:v>119076.85</c:v>
                </c:pt>
                <c:pt idx="11911">
                  <c:v>119086.84</c:v>
                </c:pt>
                <c:pt idx="11912">
                  <c:v>119096.84</c:v>
                </c:pt>
                <c:pt idx="11913">
                  <c:v>119106.84</c:v>
                </c:pt>
                <c:pt idx="11914">
                  <c:v>119116.85</c:v>
                </c:pt>
                <c:pt idx="11915">
                  <c:v>119126.84</c:v>
                </c:pt>
                <c:pt idx="11916">
                  <c:v>119136.84</c:v>
                </c:pt>
                <c:pt idx="11917">
                  <c:v>119146.84</c:v>
                </c:pt>
                <c:pt idx="11918">
                  <c:v>119156.85</c:v>
                </c:pt>
                <c:pt idx="11919">
                  <c:v>119166.84</c:v>
                </c:pt>
                <c:pt idx="11920">
                  <c:v>119176.84</c:v>
                </c:pt>
                <c:pt idx="11921">
                  <c:v>119186.82</c:v>
                </c:pt>
                <c:pt idx="11922">
                  <c:v>119196.82</c:v>
                </c:pt>
                <c:pt idx="11923">
                  <c:v>119206.82</c:v>
                </c:pt>
                <c:pt idx="11924">
                  <c:v>119216.83</c:v>
                </c:pt>
                <c:pt idx="11925">
                  <c:v>119226.82</c:v>
                </c:pt>
                <c:pt idx="11926">
                  <c:v>119236.82</c:v>
                </c:pt>
                <c:pt idx="11927">
                  <c:v>119246.82</c:v>
                </c:pt>
                <c:pt idx="11928">
                  <c:v>119256.82</c:v>
                </c:pt>
                <c:pt idx="11929">
                  <c:v>119266.81</c:v>
                </c:pt>
                <c:pt idx="11930">
                  <c:v>119276.8</c:v>
                </c:pt>
                <c:pt idx="11931">
                  <c:v>119286.8</c:v>
                </c:pt>
                <c:pt idx="11932">
                  <c:v>119296.8</c:v>
                </c:pt>
                <c:pt idx="11933">
                  <c:v>119306.8</c:v>
                </c:pt>
                <c:pt idx="11934">
                  <c:v>119316.8</c:v>
                </c:pt>
                <c:pt idx="11935">
                  <c:v>119326.8</c:v>
                </c:pt>
                <c:pt idx="11936">
                  <c:v>119336.8</c:v>
                </c:pt>
                <c:pt idx="11937">
                  <c:v>119346.8</c:v>
                </c:pt>
                <c:pt idx="11938">
                  <c:v>119356.8</c:v>
                </c:pt>
                <c:pt idx="11939">
                  <c:v>119366.79</c:v>
                </c:pt>
                <c:pt idx="11940">
                  <c:v>119376.79</c:v>
                </c:pt>
                <c:pt idx="11941">
                  <c:v>119386.79</c:v>
                </c:pt>
                <c:pt idx="11942">
                  <c:v>119396.78</c:v>
                </c:pt>
                <c:pt idx="11943">
                  <c:v>119406.78</c:v>
                </c:pt>
                <c:pt idx="11944">
                  <c:v>119416.79</c:v>
                </c:pt>
                <c:pt idx="11945">
                  <c:v>119426.79</c:v>
                </c:pt>
                <c:pt idx="11946">
                  <c:v>119436.78</c:v>
                </c:pt>
                <c:pt idx="11947">
                  <c:v>119446.78</c:v>
                </c:pt>
                <c:pt idx="11948">
                  <c:v>119456.77</c:v>
                </c:pt>
                <c:pt idx="11949">
                  <c:v>119466.77</c:v>
                </c:pt>
                <c:pt idx="11950">
                  <c:v>119476.77</c:v>
                </c:pt>
                <c:pt idx="11951">
                  <c:v>119486.77</c:v>
                </c:pt>
                <c:pt idx="11952">
                  <c:v>119496.77</c:v>
                </c:pt>
                <c:pt idx="11953">
                  <c:v>119506.76</c:v>
                </c:pt>
                <c:pt idx="11954">
                  <c:v>119516.77</c:v>
                </c:pt>
                <c:pt idx="11955">
                  <c:v>119526.77</c:v>
                </c:pt>
                <c:pt idx="11956">
                  <c:v>119536.77</c:v>
                </c:pt>
                <c:pt idx="11957">
                  <c:v>119546.76</c:v>
                </c:pt>
                <c:pt idx="11958">
                  <c:v>119556.76</c:v>
                </c:pt>
                <c:pt idx="11959">
                  <c:v>119566.76</c:v>
                </c:pt>
                <c:pt idx="11960">
                  <c:v>119576.75</c:v>
                </c:pt>
                <c:pt idx="11961">
                  <c:v>119586.74</c:v>
                </c:pt>
                <c:pt idx="11962">
                  <c:v>119596.74</c:v>
                </c:pt>
                <c:pt idx="11963">
                  <c:v>119606.74</c:v>
                </c:pt>
                <c:pt idx="11964">
                  <c:v>119616.75</c:v>
                </c:pt>
                <c:pt idx="11965">
                  <c:v>119626.74</c:v>
                </c:pt>
                <c:pt idx="11966">
                  <c:v>119636.74</c:v>
                </c:pt>
                <c:pt idx="11967">
                  <c:v>119646.74</c:v>
                </c:pt>
                <c:pt idx="11968">
                  <c:v>119656.74</c:v>
                </c:pt>
                <c:pt idx="11969">
                  <c:v>119666.73</c:v>
                </c:pt>
                <c:pt idx="11970">
                  <c:v>119676.73</c:v>
                </c:pt>
                <c:pt idx="11971">
                  <c:v>119686.73</c:v>
                </c:pt>
                <c:pt idx="11972">
                  <c:v>119696.73</c:v>
                </c:pt>
                <c:pt idx="11973">
                  <c:v>119706.73</c:v>
                </c:pt>
                <c:pt idx="11974">
                  <c:v>119716.73</c:v>
                </c:pt>
                <c:pt idx="11975">
                  <c:v>119726.73</c:v>
                </c:pt>
                <c:pt idx="11976">
                  <c:v>119736.73</c:v>
                </c:pt>
                <c:pt idx="11977">
                  <c:v>119746.73</c:v>
                </c:pt>
                <c:pt idx="11978">
                  <c:v>119756.72</c:v>
                </c:pt>
                <c:pt idx="11979">
                  <c:v>119766.71</c:v>
                </c:pt>
                <c:pt idx="11980">
                  <c:v>119776.71</c:v>
                </c:pt>
                <c:pt idx="11981">
                  <c:v>119786.71</c:v>
                </c:pt>
                <c:pt idx="11982">
                  <c:v>119796.71</c:v>
                </c:pt>
                <c:pt idx="11983">
                  <c:v>119806.7</c:v>
                </c:pt>
                <c:pt idx="11984">
                  <c:v>119816.7</c:v>
                </c:pt>
                <c:pt idx="11985">
                  <c:v>119826.71</c:v>
                </c:pt>
                <c:pt idx="11986">
                  <c:v>119836.71</c:v>
                </c:pt>
                <c:pt idx="11987">
                  <c:v>119846.7</c:v>
                </c:pt>
                <c:pt idx="11988">
                  <c:v>119856.7</c:v>
                </c:pt>
                <c:pt idx="11989">
                  <c:v>119866.7</c:v>
                </c:pt>
                <c:pt idx="11990">
                  <c:v>119876.7</c:v>
                </c:pt>
                <c:pt idx="11991">
                  <c:v>119886.7</c:v>
                </c:pt>
                <c:pt idx="11992">
                  <c:v>119896.69</c:v>
                </c:pt>
                <c:pt idx="11993">
                  <c:v>119906.68</c:v>
                </c:pt>
                <c:pt idx="11994">
                  <c:v>119916.68</c:v>
                </c:pt>
                <c:pt idx="11995">
                  <c:v>119926.7</c:v>
                </c:pt>
                <c:pt idx="11996">
                  <c:v>119936.69</c:v>
                </c:pt>
                <c:pt idx="11997">
                  <c:v>119946.68</c:v>
                </c:pt>
                <c:pt idx="11998">
                  <c:v>119956.68</c:v>
                </c:pt>
                <c:pt idx="11999">
                  <c:v>119966.68</c:v>
                </c:pt>
                <c:pt idx="12000">
                  <c:v>119976.68</c:v>
                </c:pt>
                <c:pt idx="12001">
                  <c:v>119986.67</c:v>
                </c:pt>
                <c:pt idx="12002">
                  <c:v>119996.66</c:v>
                </c:pt>
                <c:pt idx="12003">
                  <c:v>120006.66</c:v>
                </c:pt>
                <c:pt idx="12004">
                  <c:v>120016.66</c:v>
                </c:pt>
                <c:pt idx="12005">
                  <c:v>120026.67</c:v>
                </c:pt>
                <c:pt idx="12006">
                  <c:v>120036.66</c:v>
                </c:pt>
                <c:pt idx="12007">
                  <c:v>120046.66</c:v>
                </c:pt>
                <c:pt idx="12008">
                  <c:v>120056.66</c:v>
                </c:pt>
                <c:pt idx="12009">
                  <c:v>120066.66</c:v>
                </c:pt>
                <c:pt idx="12010">
                  <c:v>120076.66</c:v>
                </c:pt>
                <c:pt idx="12011">
                  <c:v>120086.66</c:v>
                </c:pt>
                <c:pt idx="12012">
                  <c:v>120096.66</c:v>
                </c:pt>
                <c:pt idx="12013">
                  <c:v>120106.66</c:v>
                </c:pt>
                <c:pt idx="12014">
                  <c:v>120116.64</c:v>
                </c:pt>
                <c:pt idx="12015">
                  <c:v>120126.65</c:v>
                </c:pt>
                <c:pt idx="12016">
                  <c:v>120136.65</c:v>
                </c:pt>
                <c:pt idx="12017">
                  <c:v>120146.65</c:v>
                </c:pt>
                <c:pt idx="12018">
                  <c:v>120156.64</c:v>
                </c:pt>
                <c:pt idx="12019">
                  <c:v>120166.64</c:v>
                </c:pt>
                <c:pt idx="12020">
                  <c:v>120176.63</c:v>
                </c:pt>
                <c:pt idx="12021">
                  <c:v>120186.63</c:v>
                </c:pt>
                <c:pt idx="12022">
                  <c:v>120196.63</c:v>
                </c:pt>
                <c:pt idx="12023">
                  <c:v>120206.63</c:v>
                </c:pt>
                <c:pt idx="12024">
                  <c:v>120216.63</c:v>
                </c:pt>
                <c:pt idx="12025">
                  <c:v>120226.63</c:v>
                </c:pt>
                <c:pt idx="12026">
                  <c:v>120236.63</c:v>
                </c:pt>
                <c:pt idx="12027">
                  <c:v>120246.63</c:v>
                </c:pt>
                <c:pt idx="12028">
                  <c:v>120256.63</c:v>
                </c:pt>
                <c:pt idx="12029">
                  <c:v>120266.62</c:v>
                </c:pt>
                <c:pt idx="12030">
                  <c:v>120276.62</c:v>
                </c:pt>
                <c:pt idx="12031">
                  <c:v>120286.62</c:v>
                </c:pt>
                <c:pt idx="12032">
                  <c:v>120296.61</c:v>
                </c:pt>
                <c:pt idx="12033">
                  <c:v>120306.6</c:v>
                </c:pt>
                <c:pt idx="12034">
                  <c:v>120316.6</c:v>
                </c:pt>
                <c:pt idx="12035">
                  <c:v>120326.62</c:v>
                </c:pt>
                <c:pt idx="12036">
                  <c:v>120336.61</c:v>
                </c:pt>
                <c:pt idx="12037">
                  <c:v>120346.6</c:v>
                </c:pt>
                <c:pt idx="12038">
                  <c:v>120356.6</c:v>
                </c:pt>
                <c:pt idx="12039">
                  <c:v>120366.6</c:v>
                </c:pt>
                <c:pt idx="12040">
                  <c:v>120376.6</c:v>
                </c:pt>
                <c:pt idx="12041">
                  <c:v>120386.59</c:v>
                </c:pt>
                <c:pt idx="12042">
                  <c:v>120396.59</c:v>
                </c:pt>
                <c:pt idx="12043">
                  <c:v>120406.59</c:v>
                </c:pt>
                <c:pt idx="12044">
                  <c:v>120416.59</c:v>
                </c:pt>
                <c:pt idx="12045">
                  <c:v>120426.59</c:v>
                </c:pt>
                <c:pt idx="12046">
                  <c:v>120436.59</c:v>
                </c:pt>
                <c:pt idx="12047">
                  <c:v>120446.59</c:v>
                </c:pt>
                <c:pt idx="12048">
                  <c:v>120456.59</c:v>
                </c:pt>
                <c:pt idx="12049">
                  <c:v>120466.59</c:v>
                </c:pt>
                <c:pt idx="12050">
                  <c:v>120476.58</c:v>
                </c:pt>
                <c:pt idx="12051">
                  <c:v>120486.57</c:v>
                </c:pt>
                <c:pt idx="12052">
                  <c:v>120496.59</c:v>
                </c:pt>
                <c:pt idx="12053">
                  <c:v>120506.59</c:v>
                </c:pt>
                <c:pt idx="12054">
                  <c:v>120516.58</c:v>
                </c:pt>
                <c:pt idx="12055">
                  <c:v>120526.57</c:v>
                </c:pt>
                <c:pt idx="12056">
                  <c:v>120536.57</c:v>
                </c:pt>
                <c:pt idx="12057">
                  <c:v>120546.57</c:v>
                </c:pt>
                <c:pt idx="12058">
                  <c:v>120556.57</c:v>
                </c:pt>
                <c:pt idx="12059">
                  <c:v>120566.56</c:v>
                </c:pt>
                <c:pt idx="12060">
                  <c:v>120576.55</c:v>
                </c:pt>
                <c:pt idx="12061">
                  <c:v>120586.55</c:v>
                </c:pt>
                <c:pt idx="12062">
                  <c:v>120596.55</c:v>
                </c:pt>
                <c:pt idx="12063">
                  <c:v>120606.55</c:v>
                </c:pt>
                <c:pt idx="12064">
                  <c:v>120616.55</c:v>
                </c:pt>
                <c:pt idx="12065">
                  <c:v>120626.55</c:v>
                </c:pt>
                <c:pt idx="12066">
                  <c:v>120636.55</c:v>
                </c:pt>
                <c:pt idx="12067">
                  <c:v>120646.55</c:v>
                </c:pt>
                <c:pt idx="12068">
                  <c:v>120656.55</c:v>
                </c:pt>
                <c:pt idx="12069">
                  <c:v>120666.54</c:v>
                </c:pt>
                <c:pt idx="12070">
                  <c:v>120676.54</c:v>
                </c:pt>
                <c:pt idx="12071">
                  <c:v>120686.54</c:v>
                </c:pt>
                <c:pt idx="12072">
                  <c:v>120696.54</c:v>
                </c:pt>
                <c:pt idx="12073">
                  <c:v>120706.53</c:v>
                </c:pt>
                <c:pt idx="12074">
                  <c:v>120716.52</c:v>
                </c:pt>
                <c:pt idx="12075">
                  <c:v>120726.54</c:v>
                </c:pt>
                <c:pt idx="12076">
                  <c:v>120736.54</c:v>
                </c:pt>
                <c:pt idx="12077">
                  <c:v>120746.53</c:v>
                </c:pt>
                <c:pt idx="12078">
                  <c:v>120756.52</c:v>
                </c:pt>
                <c:pt idx="12079">
                  <c:v>120766.52</c:v>
                </c:pt>
                <c:pt idx="12080">
                  <c:v>120776.52</c:v>
                </c:pt>
                <c:pt idx="12081">
                  <c:v>120786.52</c:v>
                </c:pt>
                <c:pt idx="12082">
                  <c:v>120796.52</c:v>
                </c:pt>
                <c:pt idx="12083">
                  <c:v>120806.51</c:v>
                </c:pt>
                <c:pt idx="12084">
                  <c:v>120816.51</c:v>
                </c:pt>
                <c:pt idx="12085">
                  <c:v>120826.51</c:v>
                </c:pt>
                <c:pt idx="12086">
                  <c:v>120836.52</c:v>
                </c:pt>
                <c:pt idx="12087">
                  <c:v>120846.51</c:v>
                </c:pt>
                <c:pt idx="12088">
                  <c:v>120856.51</c:v>
                </c:pt>
                <c:pt idx="12089">
                  <c:v>120866.51</c:v>
                </c:pt>
                <c:pt idx="12090">
                  <c:v>120876.5</c:v>
                </c:pt>
                <c:pt idx="12091">
                  <c:v>120886.5</c:v>
                </c:pt>
                <c:pt idx="12092">
                  <c:v>120896.49</c:v>
                </c:pt>
                <c:pt idx="12093">
                  <c:v>120906.49</c:v>
                </c:pt>
                <c:pt idx="12094">
                  <c:v>120916.49</c:v>
                </c:pt>
                <c:pt idx="12095">
                  <c:v>120926.48</c:v>
                </c:pt>
                <c:pt idx="12096">
                  <c:v>120936.49</c:v>
                </c:pt>
                <c:pt idx="12097">
                  <c:v>120946.49</c:v>
                </c:pt>
                <c:pt idx="12098">
                  <c:v>120956.49</c:v>
                </c:pt>
                <c:pt idx="12099">
                  <c:v>120966.48</c:v>
                </c:pt>
                <c:pt idx="12100">
                  <c:v>120976.49</c:v>
                </c:pt>
                <c:pt idx="12101">
                  <c:v>120986.49</c:v>
                </c:pt>
                <c:pt idx="12102">
                  <c:v>120996.48</c:v>
                </c:pt>
                <c:pt idx="12103">
                  <c:v>121006.48</c:v>
                </c:pt>
                <c:pt idx="12104">
                  <c:v>121016.47</c:v>
                </c:pt>
                <c:pt idx="12105">
                  <c:v>121026.46</c:v>
                </c:pt>
                <c:pt idx="12106">
                  <c:v>121036.48</c:v>
                </c:pt>
                <c:pt idx="12107">
                  <c:v>121046.48</c:v>
                </c:pt>
                <c:pt idx="12108">
                  <c:v>121056.47</c:v>
                </c:pt>
                <c:pt idx="12109">
                  <c:v>121066.46</c:v>
                </c:pt>
                <c:pt idx="12110">
                  <c:v>121076.46</c:v>
                </c:pt>
                <c:pt idx="12111">
                  <c:v>121086.46</c:v>
                </c:pt>
                <c:pt idx="12112">
                  <c:v>121096.46</c:v>
                </c:pt>
                <c:pt idx="12113">
                  <c:v>121106.45</c:v>
                </c:pt>
                <c:pt idx="12114">
                  <c:v>121116.45</c:v>
                </c:pt>
                <c:pt idx="12115">
                  <c:v>121126.45</c:v>
                </c:pt>
                <c:pt idx="12116">
                  <c:v>121136.46</c:v>
                </c:pt>
                <c:pt idx="12117">
                  <c:v>121146.45</c:v>
                </c:pt>
                <c:pt idx="12118">
                  <c:v>121156.45</c:v>
                </c:pt>
                <c:pt idx="12119">
                  <c:v>121166.45</c:v>
                </c:pt>
                <c:pt idx="12120">
                  <c:v>121176.45</c:v>
                </c:pt>
                <c:pt idx="12121">
                  <c:v>121186.45</c:v>
                </c:pt>
                <c:pt idx="12122">
                  <c:v>121196.44</c:v>
                </c:pt>
                <c:pt idx="12123">
                  <c:v>121206.43</c:v>
                </c:pt>
                <c:pt idx="12124">
                  <c:v>121216.43</c:v>
                </c:pt>
                <c:pt idx="12125">
                  <c:v>121226.43</c:v>
                </c:pt>
                <c:pt idx="12126">
                  <c:v>121236.44</c:v>
                </c:pt>
                <c:pt idx="12127">
                  <c:v>121246.43</c:v>
                </c:pt>
                <c:pt idx="12128">
                  <c:v>121256.43</c:v>
                </c:pt>
                <c:pt idx="12129">
                  <c:v>121266.43</c:v>
                </c:pt>
                <c:pt idx="12130">
                  <c:v>121276.43</c:v>
                </c:pt>
                <c:pt idx="12131">
                  <c:v>121286.42</c:v>
                </c:pt>
                <c:pt idx="12132">
                  <c:v>121296.41</c:v>
                </c:pt>
                <c:pt idx="12133">
                  <c:v>121306.41</c:v>
                </c:pt>
                <c:pt idx="12134">
                  <c:v>121316.41</c:v>
                </c:pt>
                <c:pt idx="12135">
                  <c:v>121326.41</c:v>
                </c:pt>
                <c:pt idx="12136">
                  <c:v>121336.41</c:v>
                </c:pt>
                <c:pt idx="12137">
                  <c:v>121346.41</c:v>
                </c:pt>
                <c:pt idx="12138">
                  <c:v>121356.41</c:v>
                </c:pt>
                <c:pt idx="12139">
                  <c:v>121366.41</c:v>
                </c:pt>
                <c:pt idx="12140">
                  <c:v>121376.41</c:v>
                </c:pt>
                <c:pt idx="12141">
                  <c:v>121386.4</c:v>
                </c:pt>
                <c:pt idx="12142">
                  <c:v>121396.4</c:v>
                </c:pt>
                <c:pt idx="12143">
                  <c:v>121406.39999999999</c:v>
                </c:pt>
                <c:pt idx="12144">
                  <c:v>121416.4</c:v>
                </c:pt>
                <c:pt idx="12145">
                  <c:v>121426.4</c:v>
                </c:pt>
                <c:pt idx="12146">
                  <c:v>121436.4</c:v>
                </c:pt>
                <c:pt idx="12147">
                  <c:v>121446.39999999999</c:v>
                </c:pt>
                <c:pt idx="12148">
                  <c:v>121456.4</c:v>
                </c:pt>
                <c:pt idx="12149">
                  <c:v>121466.39</c:v>
                </c:pt>
                <c:pt idx="12150">
                  <c:v>121476.38</c:v>
                </c:pt>
                <c:pt idx="12151">
                  <c:v>121486.38</c:v>
                </c:pt>
                <c:pt idx="12152">
                  <c:v>121496.38</c:v>
                </c:pt>
                <c:pt idx="12153">
                  <c:v>121506.38</c:v>
                </c:pt>
                <c:pt idx="12154">
                  <c:v>121516.38</c:v>
                </c:pt>
                <c:pt idx="12155">
                  <c:v>121526.37</c:v>
                </c:pt>
                <c:pt idx="12156">
                  <c:v>121536.38</c:v>
                </c:pt>
                <c:pt idx="12157">
                  <c:v>121546.38</c:v>
                </c:pt>
                <c:pt idx="12158">
                  <c:v>121556.38</c:v>
                </c:pt>
                <c:pt idx="12159">
                  <c:v>121566.37</c:v>
                </c:pt>
                <c:pt idx="12160">
                  <c:v>121576.37</c:v>
                </c:pt>
                <c:pt idx="12161">
                  <c:v>121586.37</c:v>
                </c:pt>
                <c:pt idx="12162">
                  <c:v>121596.36</c:v>
                </c:pt>
                <c:pt idx="12163">
                  <c:v>121606.36</c:v>
                </c:pt>
                <c:pt idx="12164">
                  <c:v>121616.35</c:v>
                </c:pt>
                <c:pt idx="12165">
                  <c:v>121626.35</c:v>
                </c:pt>
                <c:pt idx="12166">
                  <c:v>121636.36</c:v>
                </c:pt>
                <c:pt idx="12167">
                  <c:v>121646.36</c:v>
                </c:pt>
                <c:pt idx="12168">
                  <c:v>121656.35</c:v>
                </c:pt>
                <c:pt idx="12169">
                  <c:v>121666.35</c:v>
                </c:pt>
                <c:pt idx="12170">
                  <c:v>121676.35</c:v>
                </c:pt>
                <c:pt idx="12171">
                  <c:v>121686.34</c:v>
                </c:pt>
                <c:pt idx="12172">
                  <c:v>121696.34</c:v>
                </c:pt>
                <c:pt idx="12173">
                  <c:v>121706.34</c:v>
                </c:pt>
                <c:pt idx="12174">
                  <c:v>121716.34</c:v>
                </c:pt>
                <c:pt idx="12175">
                  <c:v>121726.34</c:v>
                </c:pt>
                <c:pt idx="12176">
                  <c:v>121736.34</c:v>
                </c:pt>
                <c:pt idx="12177">
                  <c:v>121746.34</c:v>
                </c:pt>
                <c:pt idx="12178">
                  <c:v>121756.34</c:v>
                </c:pt>
                <c:pt idx="12179">
                  <c:v>121766.34</c:v>
                </c:pt>
                <c:pt idx="12180">
                  <c:v>121776.33</c:v>
                </c:pt>
                <c:pt idx="12181">
                  <c:v>121786.32</c:v>
                </c:pt>
                <c:pt idx="12182">
                  <c:v>121796.32</c:v>
                </c:pt>
                <c:pt idx="12183">
                  <c:v>121806.32</c:v>
                </c:pt>
                <c:pt idx="12184">
                  <c:v>121816.32000000001</c:v>
                </c:pt>
                <c:pt idx="12185">
                  <c:v>121826.31</c:v>
                </c:pt>
                <c:pt idx="12186">
                  <c:v>121836.32</c:v>
                </c:pt>
                <c:pt idx="12187">
                  <c:v>121846.32</c:v>
                </c:pt>
                <c:pt idx="12188">
                  <c:v>121856.32000000001</c:v>
                </c:pt>
                <c:pt idx="12189">
                  <c:v>121866.31</c:v>
                </c:pt>
                <c:pt idx="12190">
                  <c:v>121876.3</c:v>
                </c:pt>
                <c:pt idx="12191">
                  <c:v>121886.3</c:v>
                </c:pt>
                <c:pt idx="12192">
                  <c:v>121896.32000000001</c:v>
                </c:pt>
                <c:pt idx="12193">
                  <c:v>121906.31</c:v>
                </c:pt>
                <c:pt idx="12194">
                  <c:v>121916.3</c:v>
                </c:pt>
                <c:pt idx="12195">
                  <c:v>121926.29</c:v>
                </c:pt>
                <c:pt idx="12196">
                  <c:v>121936.3</c:v>
                </c:pt>
                <c:pt idx="12197">
                  <c:v>121946.3</c:v>
                </c:pt>
                <c:pt idx="12198">
                  <c:v>121956.3</c:v>
                </c:pt>
                <c:pt idx="12199">
                  <c:v>121966.29</c:v>
                </c:pt>
                <c:pt idx="12200">
                  <c:v>121976.29</c:v>
                </c:pt>
                <c:pt idx="12201">
                  <c:v>121986.29</c:v>
                </c:pt>
                <c:pt idx="12202">
                  <c:v>121996.29</c:v>
                </c:pt>
                <c:pt idx="12203">
                  <c:v>122006.28</c:v>
                </c:pt>
                <c:pt idx="12204">
                  <c:v>122016.27</c:v>
                </c:pt>
                <c:pt idx="12205">
                  <c:v>122026.27</c:v>
                </c:pt>
                <c:pt idx="12206">
                  <c:v>122036.29</c:v>
                </c:pt>
                <c:pt idx="12207">
                  <c:v>122046.28</c:v>
                </c:pt>
                <c:pt idx="12208">
                  <c:v>122056.27</c:v>
                </c:pt>
                <c:pt idx="12209">
                  <c:v>122066.27</c:v>
                </c:pt>
                <c:pt idx="12210">
                  <c:v>122076.27</c:v>
                </c:pt>
                <c:pt idx="12211">
                  <c:v>122086.27</c:v>
                </c:pt>
                <c:pt idx="12212">
                  <c:v>122096.27</c:v>
                </c:pt>
                <c:pt idx="12213">
                  <c:v>122106.26</c:v>
                </c:pt>
                <c:pt idx="12214">
                  <c:v>122116.26</c:v>
                </c:pt>
                <c:pt idx="12215">
                  <c:v>122126.26</c:v>
                </c:pt>
                <c:pt idx="12216">
                  <c:v>122136.27</c:v>
                </c:pt>
                <c:pt idx="12217">
                  <c:v>122146.26</c:v>
                </c:pt>
                <c:pt idx="12218">
                  <c:v>122156.26</c:v>
                </c:pt>
                <c:pt idx="12219">
                  <c:v>122166.26</c:v>
                </c:pt>
                <c:pt idx="12220">
                  <c:v>122176.26</c:v>
                </c:pt>
                <c:pt idx="12221">
                  <c:v>122186.25</c:v>
                </c:pt>
                <c:pt idx="12222">
                  <c:v>122196.24</c:v>
                </c:pt>
                <c:pt idx="12223">
                  <c:v>122206.24</c:v>
                </c:pt>
                <c:pt idx="12224">
                  <c:v>122216.24</c:v>
                </c:pt>
                <c:pt idx="12225">
                  <c:v>122226.23</c:v>
                </c:pt>
                <c:pt idx="12226">
                  <c:v>122236.23</c:v>
                </c:pt>
                <c:pt idx="12227">
                  <c:v>122246.24</c:v>
                </c:pt>
                <c:pt idx="12228">
                  <c:v>122256.24</c:v>
                </c:pt>
                <c:pt idx="12229">
                  <c:v>122266.23</c:v>
                </c:pt>
                <c:pt idx="12230">
                  <c:v>122276.23</c:v>
                </c:pt>
                <c:pt idx="12231">
                  <c:v>122286.23</c:v>
                </c:pt>
                <c:pt idx="12232">
                  <c:v>122296.23</c:v>
                </c:pt>
                <c:pt idx="12233">
                  <c:v>122306.23</c:v>
                </c:pt>
                <c:pt idx="12234">
                  <c:v>122316.23</c:v>
                </c:pt>
                <c:pt idx="12235">
                  <c:v>122326.23</c:v>
                </c:pt>
                <c:pt idx="12236">
                  <c:v>122336.23</c:v>
                </c:pt>
                <c:pt idx="12237">
                  <c:v>122346.23</c:v>
                </c:pt>
                <c:pt idx="12238">
                  <c:v>122356.22</c:v>
                </c:pt>
                <c:pt idx="12239">
                  <c:v>122366.21</c:v>
                </c:pt>
                <c:pt idx="12240">
                  <c:v>122376.21</c:v>
                </c:pt>
                <c:pt idx="12241">
                  <c:v>122386.21</c:v>
                </c:pt>
                <c:pt idx="12242">
                  <c:v>122396.21</c:v>
                </c:pt>
                <c:pt idx="12243">
                  <c:v>122406.2</c:v>
                </c:pt>
                <c:pt idx="12244">
                  <c:v>122416.2</c:v>
                </c:pt>
                <c:pt idx="12245">
                  <c:v>122426.2</c:v>
                </c:pt>
                <c:pt idx="12246">
                  <c:v>122436.2</c:v>
                </c:pt>
                <c:pt idx="12247">
                  <c:v>122446.2</c:v>
                </c:pt>
                <c:pt idx="12248">
                  <c:v>122456.2</c:v>
                </c:pt>
                <c:pt idx="12249">
                  <c:v>122466.2</c:v>
                </c:pt>
                <c:pt idx="12250">
                  <c:v>122476.2</c:v>
                </c:pt>
                <c:pt idx="12251">
                  <c:v>122486.2</c:v>
                </c:pt>
                <c:pt idx="12252">
                  <c:v>122496.19</c:v>
                </c:pt>
                <c:pt idx="12253">
                  <c:v>122506.18</c:v>
                </c:pt>
                <c:pt idx="12254">
                  <c:v>122516.18</c:v>
                </c:pt>
                <c:pt idx="12255">
                  <c:v>122526.18</c:v>
                </c:pt>
                <c:pt idx="12256">
                  <c:v>122536.18</c:v>
                </c:pt>
                <c:pt idx="12257">
                  <c:v>122546.18</c:v>
                </c:pt>
                <c:pt idx="12258">
                  <c:v>122556.18</c:v>
                </c:pt>
                <c:pt idx="12259">
                  <c:v>122566.18</c:v>
                </c:pt>
                <c:pt idx="12260">
                  <c:v>122576.18</c:v>
                </c:pt>
                <c:pt idx="12261">
                  <c:v>122586.17</c:v>
                </c:pt>
                <c:pt idx="12262">
                  <c:v>122596.16</c:v>
                </c:pt>
                <c:pt idx="12263">
                  <c:v>122606.16</c:v>
                </c:pt>
                <c:pt idx="12264">
                  <c:v>122616.16</c:v>
                </c:pt>
                <c:pt idx="12265">
                  <c:v>122626.16</c:v>
                </c:pt>
                <c:pt idx="12266">
                  <c:v>122636.16</c:v>
                </c:pt>
                <c:pt idx="12267">
                  <c:v>122646.16</c:v>
                </c:pt>
                <c:pt idx="12268">
                  <c:v>122656.16</c:v>
                </c:pt>
                <c:pt idx="12269">
                  <c:v>122666.16</c:v>
                </c:pt>
                <c:pt idx="12270">
                  <c:v>122676.16</c:v>
                </c:pt>
                <c:pt idx="12271">
                  <c:v>122686.15</c:v>
                </c:pt>
                <c:pt idx="12272">
                  <c:v>122696.15</c:v>
                </c:pt>
                <c:pt idx="12273">
                  <c:v>122706.15</c:v>
                </c:pt>
                <c:pt idx="12274">
                  <c:v>122716.15</c:v>
                </c:pt>
                <c:pt idx="12275">
                  <c:v>122726.15</c:v>
                </c:pt>
                <c:pt idx="12276">
                  <c:v>122736.15</c:v>
                </c:pt>
                <c:pt idx="12277">
                  <c:v>122746.15</c:v>
                </c:pt>
                <c:pt idx="12278">
                  <c:v>122756.15</c:v>
                </c:pt>
                <c:pt idx="12279">
                  <c:v>122766.14</c:v>
                </c:pt>
                <c:pt idx="12280">
                  <c:v>122776.13</c:v>
                </c:pt>
                <c:pt idx="12281">
                  <c:v>122786.13</c:v>
                </c:pt>
                <c:pt idx="12282">
                  <c:v>122796.13</c:v>
                </c:pt>
                <c:pt idx="12283">
                  <c:v>122806.13</c:v>
                </c:pt>
                <c:pt idx="12284">
                  <c:v>122816.13</c:v>
                </c:pt>
                <c:pt idx="12285">
                  <c:v>122826.12</c:v>
                </c:pt>
                <c:pt idx="12286">
                  <c:v>122836.12</c:v>
                </c:pt>
                <c:pt idx="12287">
                  <c:v>122846.13</c:v>
                </c:pt>
                <c:pt idx="12288">
                  <c:v>122856.13</c:v>
                </c:pt>
                <c:pt idx="12289">
                  <c:v>122866.12</c:v>
                </c:pt>
                <c:pt idx="12290">
                  <c:v>122876.12</c:v>
                </c:pt>
                <c:pt idx="12291">
                  <c:v>122886.12</c:v>
                </c:pt>
                <c:pt idx="12292">
                  <c:v>122896.11</c:v>
                </c:pt>
                <c:pt idx="12293">
                  <c:v>122906.11</c:v>
                </c:pt>
                <c:pt idx="12294">
                  <c:v>122916.1</c:v>
                </c:pt>
                <c:pt idx="12295">
                  <c:v>122926.1</c:v>
                </c:pt>
                <c:pt idx="12296">
                  <c:v>122936.1</c:v>
                </c:pt>
                <c:pt idx="12297">
                  <c:v>122946.11</c:v>
                </c:pt>
                <c:pt idx="12298">
                  <c:v>122956.1</c:v>
                </c:pt>
                <c:pt idx="12299">
                  <c:v>122966.1</c:v>
                </c:pt>
                <c:pt idx="12300">
                  <c:v>122976.1</c:v>
                </c:pt>
                <c:pt idx="12301">
                  <c:v>122986.09</c:v>
                </c:pt>
                <c:pt idx="12302">
                  <c:v>122996.09</c:v>
                </c:pt>
                <c:pt idx="12303">
                  <c:v>123006.09</c:v>
                </c:pt>
                <c:pt idx="12304">
                  <c:v>123016.09</c:v>
                </c:pt>
                <c:pt idx="12305">
                  <c:v>123026.09</c:v>
                </c:pt>
                <c:pt idx="12306">
                  <c:v>123036.08</c:v>
                </c:pt>
                <c:pt idx="12307">
                  <c:v>123046.09</c:v>
                </c:pt>
                <c:pt idx="12308">
                  <c:v>123056.09</c:v>
                </c:pt>
                <c:pt idx="12309">
                  <c:v>123066.09</c:v>
                </c:pt>
                <c:pt idx="12310">
                  <c:v>123076.08</c:v>
                </c:pt>
                <c:pt idx="12311">
                  <c:v>123086.07</c:v>
                </c:pt>
                <c:pt idx="12312">
                  <c:v>123096.07</c:v>
                </c:pt>
                <c:pt idx="12313">
                  <c:v>123106.07</c:v>
                </c:pt>
                <c:pt idx="12314">
                  <c:v>123116.07</c:v>
                </c:pt>
                <c:pt idx="12315">
                  <c:v>123126.06</c:v>
                </c:pt>
                <c:pt idx="12316">
                  <c:v>123136.05</c:v>
                </c:pt>
                <c:pt idx="12317">
                  <c:v>123146.07</c:v>
                </c:pt>
                <c:pt idx="12318">
                  <c:v>123156.07</c:v>
                </c:pt>
                <c:pt idx="12319">
                  <c:v>123166.06</c:v>
                </c:pt>
                <c:pt idx="12320">
                  <c:v>123176.05</c:v>
                </c:pt>
                <c:pt idx="12321">
                  <c:v>123186.05</c:v>
                </c:pt>
                <c:pt idx="12322">
                  <c:v>123196.05</c:v>
                </c:pt>
                <c:pt idx="12323">
                  <c:v>123206.05</c:v>
                </c:pt>
                <c:pt idx="12324">
                  <c:v>123216.05</c:v>
                </c:pt>
                <c:pt idx="12325">
                  <c:v>123226.04</c:v>
                </c:pt>
                <c:pt idx="12326">
                  <c:v>123236.04</c:v>
                </c:pt>
                <c:pt idx="12327">
                  <c:v>123246.05</c:v>
                </c:pt>
                <c:pt idx="12328">
                  <c:v>123256.05</c:v>
                </c:pt>
                <c:pt idx="12329">
                  <c:v>123266.04</c:v>
                </c:pt>
                <c:pt idx="12330">
                  <c:v>123276.04</c:v>
                </c:pt>
                <c:pt idx="12331">
                  <c:v>123286.04</c:v>
                </c:pt>
                <c:pt idx="12332">
                  <c:v>123296.04</c:v>
                </c:pt>
                <c:pt idx="12333">
                  <c:v>123306.03</c:v>
                </c:pt>
                <c:pt idx="12334">
                  <c:v>123316.02</c:v>
                </c:pt>
                <c:pt idx="12335">
                  <c:v>123326.02</c:v>
                </c:pt>
                <c:pt idx="12336">
                  <c:v>123336.02</c:v>
                </c:pt>
                <c:pt idx="12337">
                  <c:v>123346.03</c:v>
                </c:pt>
                <c:pt idx="12338">
                  <c:v>123356.02</c:v>
                </c:pt>
                <c:pt idx="12339">
                  <c:v>123366.02</c:v>
                </c:pt>
                <c:pt idx="12340">
                  <c:v>123376.02</c:v>
                </c:pt>
                <c:pt idx="12341">
                  <c:v>123386.02</c:v>
                </c:pt>
                <c:pt idx="12342">
                  <c:v>123396.02</c:v>
                </c:pt>
                <c:pt idx="12343">
                  <c:v>123406.01</c:v>
                </c:pt>
                <c:pt idx="12344">
                  <c:v>123416.01</c:v>
                </c:pt>
                <c:pt idx="12345">
                  <c:v>123426.01</c:v>
                </c:pt>
                <c:pt idx="12346">
                  <c:v>123436.01</c:v>
                </c:pt>
                <c:pt idx="12347">
                  <c:v>123446.01</c:v>
                </c:pt>
                <c:pt idx="12348">
                  <c:v>123456.01</c:v>
                </c:pt>
                <c:pt idx="12349">
                  <c:v>123466.01</c:v>
                </c:pt>
                <c:pt idx="12350">
                  <c:v>123476.01</c:v>
                </c:pt>
                <c:pt idx="12351">
                  <c:v>123486</c:v>
                </c:pt>
                <c:pt idx="12352">
                  <c:v>123495.99</c:v>
                </c:pt>
                <c:pt idx="12353">
                  <c:v>123505.99</c:v>
                </c:pt>
                <c:pt idx="12354">
                  <c:v>123515.99</c:v>
                </c:pt>
                <c:pt idx="12355">
                  <c:v>123525.99</c:v>
                </c:pt>
                <c:pt idx="12356">
                  <c:v>123535.98</c:v>
                </c:pt>
                <c:pt idx="12357">
                  <c:v>123545.99</c:v>
                </c:pt>
                <c:pt idx="12358">
                  <c:v>123555.99</c:v>
                </c:pt>
                <c:pt idx="12359">
                  <c:v>123565.99</c:v>
                </c:pt>
                <c:pt idx="12360">
                  <c:v>123575.98</c:v>
                </c:pt>
                <c:pt idx="12361">
                  <c:v>123585.98</c:v>
                </c:pt>
                <c:pt idx="12362">
                  <c:v>123595.98</c:v>
                </c:pt>
                <c:pt idx="12363">
                  <c:v>123605.98</c:v>
                </c:pt>
                <c:pt idx="12364">
                  <c:v>123615.98</c:v>
                </c:pt>
                <c:pt idx="12365">
                  <c:v>123625.98</c:v>
                </c:pt>
                <c:pt idx="12366">
                  <c:v>123635.98</c:v>
                </c:pt>
                <c:pt idx="12367">
                  <c:v>123645.98</c:v>
                </c:pt>
                <c:pt idx="12368">
                  <c:v>123655.97</c:v>
                </c:pt>
                <c:pt idx="12369">
                  <c:v>123665.97</c:v>
                </c:pt>
                <c:pt idx="12370">
                  <c:v>123675.96</c:v>
                </c:pt>
                <c:pt idx="12371">
                  <c:v>123685.96</c:v>
                </c:pt>
                <c:pt idx="12372">
                  <c:v>123695.96</c:v>
                </c:pt>
                <c:pt idx="12373">
                  <c:v>123705.95</c:v>
                </c:pt>
                <c:pt idx="12374">
                  <c:v>123715.95</c:v>
                </c:pt>
                <c:pt idx="12375">
                  <c:v>123725.95</c:v>
                </c:pt>
                <c:pt idx="12376">
                  <c:v>123735.95</c:v>
                </c:pt>
                <c:pt idx="12377">
                  <c:v>123745.95</c:v>
                </c:pt>
                <c:pt idx="12378">
                  <c:v>123755.95</c:v>
                </c:pt>
                <c:pt idx="12379">
                  <c:v>123765.95</c:v>
                </c:pt>
                <c:pt idx="12380">
                  <c:v>123775.95</c:v>
                </c:pt>
                <c:pt idx="12381">
                  <c:v>123785.95</c:v>
                </c:pt>
                <c:pt idx="12382">
                  <c:v>123795.94</c:v>
                </c:pt>
                <c:pt idx="12383">
                  <c:v>123805.93</c:v>
                </c:pt>
                <c:pt idx="12384">
                  <c:v>123815.93</c:v>
                </c:pt>
                <c:pt idx="12385">
                  <c:v>123825.93</c:v>
                </c:pt>
                <c:pt idx="12386">
                  <c:v>123835.93</c:v>
                </c:pt>
                <c:pt idx="12387">
                  <c:v>123845.93</c:v>
                </c:pt>
                <c:pt idx="12388">
                  <c:v>123855.93</c:v>
                </c:pt>
                <c:pt idx="12389">
                  <c:v>123865.93</c:v>
                </c:pt>
                <c:pt idx="12390">
                  <c:v>123875.93</c:v>
                </c:pt>
                <c:pt idx="12391">
                  <c:v>123885.92</c:v>
                </c:pt>
                <c:pt idx="12392">
                  <c:v>123895.91</c:v>
                </c:pt>
                <c:pt idx="12393">
                  <c:v>123905.91</c:v>
                </c:pt>
                <c:pt idx="12394">
                  <c:v>123915.91</c:v>
                </c:pt>
                <c:pt idx="12395">
                  <c:v>123925.91</c:v>
                </c:pt>
                <c:pt idx="12396">
                  <c:v>123935.91</c:v>
                </c:pt>
                <c:pt idx="12397">
                  <c:v>123945.91</c:v>
                </c:pt>
                <c:pt idx="12398">
                  <c:v>123955.91</c:v>
                </c:pt>
                <c:pt idx="12399">
                  <c:v>123965.91</c:v>
                </c:pt>
                <c:pt idx="12400">
                  <c:v>123975.91</c:v>
                </c:pt>
                <c:pt idx="12401">
                  <c:v>123985.9</c:v>
                </c:pt>
                <c:pt idx="12402">
                  <c:v>123995.9</c:v>
                </c:pt>
                <c:pt idx="12403">
                  <c:v>124005.9</c:v>
                </c:pt>
                <c:pt idx="12404">
                  <c:v>124015.9</c:v>
                </c:pt>
                <c:pt idx="12405">
                  <c:v>124025.9</c:v>
                </c:pt>
                <c:pt idx="12406">
                  <c:v>124035.9</c:v>
                </c:pt>
                <c:pt idx="12407">
                  <c:v>124045.9</c:v>
                </c:pt>
                <c:pt idx="12408">
                  <c:v>124055.9</c:v>
                </c:pt>
                <c:pt idx="12409">
                  <c:v>124065.89</c:v>
                </c:pt>
                <c:pt idx="12410">
                  <c:v>124075.88</c:v>
                </c:pt>
                <c:pt idx="12411">
                  <c:v>124085.88</c:v>
                </c:pt>
                <c:pt idx="12412">
                  <c:v>124095.88</c:v>
                </c:pt>
                <c:pt idx="12413">
                  <c:v>124105.88</c:v>
                </c:pt>
                <c:pt idx="12414">
                  <c:v>124115.88</c:v>
                </c:pt>
                <c:pt idx="12415">
                  <c:v>124125.87</c:v>
                </c:pt>
                <c:pt idx="12416">
                  <c:v>124135.87</c:v>
                </c:pt>
                <c:pt idx="12417">
                  <c:v>124145.88</c:v>
                </c:pt>
                <c:pt idx="12418">
                  <c:v>124155.88</c:v>
                </c:pt>
                <c:pt idx="12419">
                  <c:v>124165.87</c:v>
                </c:pt>
                <c:pt idx="12420">
                  <c:v>124175.87</c:v>
                </c:pt>
                <c:pt idx="12421">
                  <c:v>124185.87</c:v>
                </c:pt>
                <c:pt idx="12422">
                  <c:v>124195.87</c:v>
                </c:pt>
                <c:pt idx="12423">
                  <c:v>124205.86</c:v>
                </c:pt>
                <c:pt idx="12424">
                  <c:v>124215.85</c:v>
                </c:pt>
                <c:pt idx="12425">
                  <c:v>124225.85</c:v>
                </c:pt>
                <c:pt idx="12426">
                  <c:v>124235.85</c:v>
                </c:pt>
                <c:pt idx="12427">
                  <c:v>124245.86</c:v>
                </c:pt>
                <c:pt idx="12428">
                  <c:v>124255.85</c:v>
                </c:pt>
                <c:pt idx="12429">
                  <c:v>124265.85</c:v>
                </c:pt>
                <c:pt idx="12430">
                  <c:v>124275.85</c:v>
                </c:pt>
                <c:pt idx="12431">
                  <c:v>124285.84</c:v>
                </c:pt>
                <c:pt idx="12432">
                  <c:v>124295.84</c:v>
                </c:pt>
                <c:pt idx="12433">
                  <c:v>124305.84</c:v>
                </c:pt>
                <c:pt idx="12434">
                  <c:v>124315.84</c:v>
                </c:pt>
                <c:pt idx="12435">
                  <c:v>124325.84</c:v>
                </c:pt>
                <c:pt idx="12436">
                  <c:v>124335.83</c:v>
                </c:pt>
                <c:pt idx="12437">
                  <c:v>124345.84</c:v>
                </c:pt>
                <c:pt idx="12438">
                  <c:v>124355.84</c:v>
                </c:pt>
                <c:pt idx="12439">
                  <c:v>124365.84</c:v>
                </c:pt>
                <c:pt idx="12440">
                  <c:v>124375.83</c:v>
                </c:pt>
                <c:pt idx="12441">
                  <c:v>124385.83</c:v>
                </c:pt>
                <c:pt idx="12442">
                  <c:v>124395.82</c:v>
                </c:pt>
                <c:pt idx="12443">
                  <c:v>124405.82</c:v>
                </c:pt>
                <c:pt idx="12444">
                  <c:v>124415.82</c:v>
                </c:pt>
                <c:pt idx="12445">
                  <c:v>124425.81</c:v>
                </c:pt>
                <c:pt idx="12446">
                  <c:v>124435.82</c:v>
                </c:pt>
                <c:pt idx="12447">
                  <c:v>124445.82</c:v>
                </c:pt>
                <c:pt idx="12448">
                  <c:v>124455.82</c:v>
                </c:pt>
                <c:pt idx="12449">
                  <c:v>124465.81</c:v>
                </c:pt>
                <c:pt idx="12450">
                  <c:v>124475.8</c:v>
                </c:pt>
                <c:pt idx="12451">
                  <c:v>124485.8</c:v>
                </c:pt>
                <c:pt idx="12452">
                  <c:v>124495.8</c:v>
                </c:pt>
                <c:pt idx="12453">
                  <c:v>124505.8</c:v>
                </c:pt>
                <c:pt idx="12454">
                  <c:v>124515.8</c:v>
                </c:pt>
                <c:pt idx="12455">
                  <c:v>124525.79</c:v>
                </c:pt>
                <c:pt idx="12456">
                  <c:v>124535.79</c:v>
                </c:pt>
                <c:pt idx="12457">
                  <c:v>124545.8</c:v>
                </c:pt>
                <c:pt idx="12458">
                  <c:v>124555.8</c:v>
                </c:pt>
                <c:pt idx="12459">
                  <c:v>124565.79</c:v>
                </c:pt>
                <c:pt idx="12460">
                  <c:v>124575.79</c:v>
                </c:pt>
                <c:pt idx="12461">
                  <c:v>124585.79</c:v>
                </c:pt>
                <c:pt idx="12462">
                  <c:v>124595.79</c:v>
                </c:pt>
                <c:pt idx="12463">
                  <c:v>124605.78</c:v>
                </c:pt>
                <c:pt idx="12464">
                  <c:v>124615.77</c:v>
                </c:pt>
                <c:pt idx="12465">
                  <c:v>124625.77</c:v>
                </c:pt>
                <c:pt idx="12466">
                  <c:v>124635.77</c:v>
                </c:pt>
                <c:pt idx="12467">
                  <c:v>124645.78</c:v>
                </c:pt>
                <c:pt idx="12468">
                  <c:v>124655.77</c:v>
                </c:pt>
                <c:pt idx="12469">
                  <c:v>124665.77</c:v>
                </c:pt>
                <c:pt idx="12470">
                  <c:v>124675.77</c:v>
                </c:pt>
                <c:pt idx="12471">
                  <c:v>124685.77</c:v>
                </c:pt>
                <c:pt idx="12472">
                  <c:v>124695.77</c:v>
                </c:pt>
                <c:pt idx="12473">
                  <c:v>124705.76</c:v>
                </c:pt>
                <c:pt idx="12474">
                  <c:v>124715.76</c:v>
                </c:pt>
                <c:pt idx="12475">
                  <c:v>124725.75999999999</c:v>
                </c:pt>
                <c:pt idx="12476">
                  <c:v>124735.76</c:v>
                </c:pt>
                <c:pt idx="12477">
                  <c:v>124745.75</c:v>
                </c:pt>
                <c:pt idx="12478">
                  <c:v>124755.76</c:v>
                </c:pt>
                <c:pt idx="12479">
                  <c:v>124765.75999999999</c:v>
                </c:pt>
                <c:pt idx="12480">
                  <c:v>124775.76</c:v>
                </c:pt>
                <c:pt idx="12481">
                  <c:v>124785.75</c:v>
                </c:pt>
                <c:pt idx="12482">
                  <c:v>124795.74</c:v>
                </c:pt>
                <c:pt idx="12483">
                  <c:v>124805.74</c:v>
                </c:pt>
                <c:pt idx="12484">
                  <c:v>124815.74</c:v>
                </c:pt>
                <c:pt idx="12485">
                  <c:v>124825.74</c:v>
                </c:pt>
                <c:pt idx="12486">
                  <c:v>124835.73</c:v>
                </c:pt>
                <c:pt idx="12487">
                  <c:v>124845.74</c:v>
                </c:pt>
                <c:pt idx="12488">
                  <c:v>124855.74</c:v>
                </c:pt>
                <c:pt idx="12489">
                  <c:v>124865.74</c:v>
                </c:pt>
                <c:pt idx="12490">
                  <c:v>124875.73</c:v>
                </c:pt>
                <c:pt idx="12491">
                  <c:v>124885.73</c:v>
                </c:pt>
                <c:pt idx="12492">
                  <c:v>124895.73</c:v>
                </c:pt>
                <c:pt idx="12493">
                  <c:v>124905.73</c:v>
                </c:pt>
                <c:pt idx="12494">
                  <c:v>124915.73</c:v>
                </c:pt>
                <c:pt idx="12495">
                  <c:v>124925.72</c:v>
                </c:pt>
                <c:pt idx="12496">
                  <c:v>124935.71</c:v>
                </c:pt>
                <c:pt idx="12497">
                  <c:v>124945.73</c:v>
                </c:pt>
                <c:pt idx="12498">
                  <c:v>124955.73</c:v>
                </c:pt>
                <c:pt idx="12499">
                  <c:v>124965.72</c:v>
                </c:pt>
                <c:pt idx="12500">
                  <c:v>124975.71</c:v>
                </c:pt>
                <c:pt idx="12501">
                  <c:v>124985.71</c:v>
                </c:pt>
                <c:pt idx="12502">
                  <c:v>124995.71</c:v>
                </c:pt>
                <c:pt idx="12503">
                  <c:v>125005.7</c:v>
                </c:pt>
                <c:pt idx="12504">
                  <c:v>125015.7</c:v>
                </c:pt>
                <c:pt idx="12505">
                  <c:v>125025.7</c:v>
                </c:pt>
                <c:pt idx="12506">
                  <c:v>125035.7</c:v>
                </c:pt>
                <c:pt idx="12507">
                  <c:v>125045.7</c:v>
                </c:pt>
                <c:pt idx="12508">
                  <c:v>125055.7</c:v>
                </c:pt>
                <c:pt idx="12509">
                  <c:v>125065.7</c:v>
                </c:pt>
                <c:pt idx="12510">
                  <c:v>125075.7</c:v>
                </c:pt>
                <c:pt idx="12511">
                  <c:v>125085.7</c:v>
                </c:pt>
                <c:pt idx="12512">
                  <c:v>125095.69</c:v>
                </c:pt>
                <c:pt idx="12513">
                  <c:v>125105.69</c:v>
                </c:pt>
                <c:pt idx="12514">
                  <c:v>125115.68</c:v>
                </c:pt>
                <c:pt idx="12515">
                  <c:v>125125.68</c:v>
                </c:pt>
                <c:pt idx="12516">
                  <c:v>125135.67999999999</c:v>
                </c:pt>
                <c:pt idx="12517">
                  <c:v>125145.67</c:v>
                </c:pt>
                <c:pt idx="12518">
                  <c:v>125155.68</c:v>
                </c:pt>
                <c:pt idx="12519">
                  <c:v>125165.68</c:v>
                </c:pt>
                <c:pt idx="12520">
                  <c:v>125175.67999999999</c:v>
                </c:pt>
                <c:pt idx="12521">
                  <c:v>125185.67</c:v>
                </c:pt>
                <c:pt idx="12522">
                  <c:v>125195.66</c:v>
                </c:pt>
                <c:pt idx="12523">
                  <c:v>125205.66</c:v>
                </c:pt>
                <c:pt idx="12524">
                  <c:v>125215.66</c:v>
                </c:pt>
                <c:pt idx="12525">
                  <c:v>125225.66</c:v>
                </c:pt>
                <c:pt idx="12526">
                  <c:v>125235.66</c:v>
                </c:pt>
                <c:pt idx="12527">
                  <c:v>125245.66</c:v>
                </c:pt>
                <c:pt idx="12528">
                  <c:v>125255.66</c:v>
                </c:pt>
                <c:pt idx="12529">
                  <c:v>125265.66</c:v>
                </c:pt>
                <c:pt idx="12530">
                  <c:v>125275.66</c:v>
                </c:pt>
                <c:pt idx="12531">
                  <c:v>125285.65</c:v>
                </c:pt>
                <c:pt idx="12532">
                  <c:v>125295.65</c:v>
                </c:pt>
                <c:pt idx="12533">
                  <c:v>125305.65</c:v>
                </c:pt>
                <c:pt idx="12534">
                  <c:v>125315.65</c:v>
                </c:pt>
                <c:pt idx="12535">
                  <c:v>125325.65</c:v>
                </c:pt>
                <c:pt idx="12536">
                  <c:v>125335.65</c:v>
                </c:pt>
                <c:pt idx="12537">
                  <c:v>125345.65</c:v>
                </c:pt>
                <c:pt idx="12538">
                  <c:v>125355.65</c:v>
                </c:pt>
                <c:pt idx="12539">
                  <c:v>125365.64</c:v>
                </c:pt>
                <c:pt idx="12540">
                  <c:v>125375.63</c:v>
                </c:pt>
                <c:pt idx="12541">
                  <c:v>125385.63</c:v>
                </c:pt>
                <c:pt idx="12542">
                  <c:v>125395.63</c:v>
                </c:pt>
                <c:pt idx="12543">
                  <c:v>125405.63</c:v>
                </c:pt>
                <c:pt idx="12544">
                  <c:v>125415.63</c:v>
                </c:pt>
                <c:pt idx="12545">
                  <c:v>125425.62</c:v>
                </c:pt>
                <c:pt idx="12546">
                  <c:v>125435.62</c:v>
                </c:pt>
                <c:pt idx="12547">
                  <c:v>125445.63</c:v>
                </c:pt>
                <c:pt idx="12548">
                  <c:v>125455.63</c:v>
                </c:pt>
                <c:pt idx="12549">
                  <c:v>125465.62</c:v>
                </c:pt>
                <c:pt idx="12550">
                  <c:v>125475.62</c:v>
                </c:pt>
                <c:pt idx="12551">
                  <c:v>125485.62</c:v>
                </c:pt>
                <c:pt idx="12552">
                  <c:v>125495.62</c:v>
                </c:pt>
                <c:pt idx="12553">
                  <c:v>125505.61</c:v>
                </c:pt>
                <c:pt idx="12554">
                  <c:v>125515.6</c:v>
                </c:pt>
                <c:pt idx="12555">
                  <c:v>125525.6</c:v>
                </c:pt>
                <c:pt idx="12556">
                  <c:v>125535.6</c:v>
                </c:pt>
                <c:pt idx="12557">
                  <c:v>125545.60000000001</c:v>
                </c:pt>
                <c:pt idx="12558">
                  <c:v>125555.6</c:v>
                </c:pt>
                <c:pt idx="12559">
                  <c:v>125565.6</c:v>
                </c:pt>
                <c:pt idx="12560">
                  <c:v>125575.6</c:v>
                </c:pt>
                <c:pt idx="12561">
                  <c:v>125585.60000000001</c:v>
                </c:pt>
                <c:pt idx="12562">
                  <c:v>125595.59</c:v>
                </c:pt>
                <c:pt idx="12563">
                  <c:v>125605.59</c:v>
                </c:pt>
                <c:pt idx="12564">
                  <c:v>125615.59</c:v>
                </c:pt>
                <c:pt idx="12565">
                  <c:v>125625.59</c:v>
                </c:pt>
                <c:pt idx="12566">
                  <c:v>125635.58</c:v>
                </c:pt>
                <c:pt idx="12567">
                  <c:v>125645.59</c:v>
                </c:pt>
                <c:pt idx="12568">
                  <c:v>125655.59</c:v>
                </c:pt>
                <c:pt idx="12569">
                  <c:v>125665.59</c:v>
                </c:pt>
                <c:pt idx="12570">
                  <c:v>125675.58</c:v>
                </c:pt>
                <c:pt idx="12571">
                  <c:v>125685.58</c:v>
                </c:pt>
                <c:pt idx="12572">
                  <c:v>125695.57</c:v>
                </c:pt>
                <c:pt idx="12573">
                  <c:v>125705.57</c:v>
                </c:pt>
                <c:pt idx="12574">
                  <c:v>125715.57</c:v>
                </c:pt>
                <c:pt idx="12575">
                  <c:v>125725.56</c:v>
                </c:pt>
                <c:pt idx="12576">
                  <c:v>125735.56</c:v>
                </c:pt>
                <c:pt idx="12577">
                  <c:v>125745.55</c:v>
                </c:pt>
                <c:pt idx="12578">
                  <c:v>125755.57</c:v>
                </c:pt>
                <c:pt idx="12579">
                  <c:v>125765.56</c:v>
                </c:pt>
                <c:pt idx="12580">
                  <c:v>125775.56</c:v>
                </c:pt>
                <c:pt idx="12581">
                  <c:v>125785.55</c:v>
                </c:pt>
                <c:pt idx="12582">
                  <c:v>125795.57</c:v>
                </c:pt>
                <c:pt idx="12583">
                  <c:v>125805.56</c:v>
                </c:pt>
                <c:pt idx="12584">
                  <c:v>125815.56</c:v>
                </c:pt>
                <c:pt idx="12585">
                  <c:v>125825.54</c:v>
                </c:pt>
                <c:pt idx="12586">
                  <c:v>125835.54</c:v>
                </c:pt>
                <c:pt idx="12587">
                  <c:v>125845.55</c:v>
                </c:pt>
                <c:pt idx="12588">
                  <c:v>125855.55</c:v>
                </c:pt>
                <c:pt idx="12589">
                  <c:v>125865.54</c:v>
                </c:pt>
                <c:pt idx="12590">
                  <c:v>125875.54</c:v>
                </c:pt>
                <c:pt idx="12591">
                  <c:v>125885.54</c:v>
                </c:pt>
                <c:pt idx="12592">
                  <c:v>125895.54</c:v>
                </c:pt>
                <c:pt idx="12593">
                  <c:v>125905.53</c:v>
                </c:pt>
                <c:pt idx="12594">
                  <c:v>125915.52</c:v>
                </c:pt>
                <c:pt idx="12595">
                  <c:v>125925.52</c:v>
                </c:pt>
                <c:pt idx="12596">
                  <c:v>125935.52</c:v>
                </c:pt>
                <c:pt idx="12597">
                  <c:v>125945.53</c:v>
                </c:pt>
                <c:pt idx="12598">
                  <c:v>125955.52</c:v>
                </c:pt>
                <c:pt idx="12599">
                  <c:v>125965.52</c:v>
                </c:pt>
                <c:pt idx="12600">
                  <c:v>125975.52</c:v>
                </c:pt>
                <c:pt idx="12601">
                  <c:v>125985.52</c:v>
                </c:pt>
                <c:pt idx="12602">
                  <c:v>125995.52</c:v>
                </c:pt>
                <c:pt idx="12603">
                  <c:v>126005.51</c:v>
                </c:pt>
                <c:pt idx="12604">
                  <c:v>126015.51</c:v>
                </c:pt>
                <c:pt idx="12605">
                  <c:v>126025.51</c:v>
                </c:pt>
                <c:pt idx="12606">
                  <c:v>126035.51</c:v>
                </c:pt>
                <c:pt idx="12607">
                  <c:v>126045.51</c:v>
                </c:pt>
                <c:pt idx="12608">
                  <c:v>126055.51</c:v>
                </c:pt>
                <c:pt idx="12609">
                  <c:v>126065.51</c:v>
                </c:pt>
                <c:pt idx="12610">
                  <c:v>126075.51</c:v>
                </c:pt>
                <c:pt idx="12611">
                  <c:v>126085.5</c:v>
                </c:pt>
                <c:pt idx="12612">
                  <c:v>126095.49</c:v>
                </c:pt>
                <c:pt idx="12613">
                  <c:v>126105.49</c:v>
                </c:pt>
                <c:pt idx="12614">
                  <c:v>126115.49</c:v>
                </c:pt>
                <c:pt idx="12615">
                  <c:v>126125.49</c:v>
                </c:pt>
                <c:pt idx="12616">
                  <c:v>126135.48</c:v>
                </c:pt>
                <c:pt idx="12617">
                  <c:v>126145.49</c:v>
                </c:pt>
                <c:pt idx="12618">
                  <c:v>126155.49</c:v>
                </c:pt>
                <c:pt idx="12619">
                  <c:v>126165.49</c:v>
                </c:pt>
                <c:pt idx="12620">
                  <c:v>126175.48</c:v>
                </c:pt>
                <c:pt idx="12621">
                  <c:v>126185.48</c:v>
                </c:pt>
                <c:pt idx="12622">
                  <c:v>126195.48</c:v>
                </c:pt>
                <c:pt idx="12623">
                  <c:v>126205.48</c:v>
                </c:pt>
                <c:pt idx="12624">
                  <c:v>126215.48</c:v>
                </c:pt>
                <c:pt idx="12625">
                  <c:v>126225.48</c:v>
                </c:pt>
                <c:pt idx="12626">
                  <c:v>126235.48</c:v>
                </c:pt>
                <c:pt idx="12627">
                  <c:v>126245.48</c:v>
                </c:pt>
                <c:pt idx="12628">
                  <c:v>126255.48</c:v>
                </c:pt>
                <c:pt idx="12629">
                  <c:v>126265.47</c:v>
                </c:pt>
                <c:pt idx="12630">
                  <c:v>126275.46</c:v>
                </c:pt>
                <c:pt idx="12631">
                  <c:v>126285.46</c:v>
                </c:pt>
                <c:pt idx="12632">
                  <c:v>126295.46</c:v>
                </c:pt>
                <c:pt idx="12633">
                  <c:v>126305.46</c:v>
                </c:pt>
                <c:pt idx="12634">
                  <c:v>126315.45</c:v>
                </c:pt>
                <c:pt idx="12635">
                  <c:v>126325.45</c:v>
                </c:pt>
                <c:pt idx="12636">
                  <c:v>126335.45</c:v>
                </c:pt>
                <c:pt idx="12637">
                  <c:v>126345.46</c:v>
                </c:pt>
                <c:pt idx="12638">
                  <c:v>126355.45</c:v>
                </c:pt>
                <c:pt idx="12639">
                  <c:v>126365.45</c:v>
                </c:pt>
                <c:pt idx="12640">
                  <c:v>126375.45</c:v>
                </c:pt>
                <c:pt idx="12641">
                  <c:v>126385.45</c:v>
                </c:pt>
                <c:pt idx="12642">
                  <c:v>126395.44</c:v>
                </c:pt>
                <c:pt idx="12643">
                  <c:v>126405.44</c:v>
                </c:pt>
                <c:pt idx="12644">
                  <c:v>126415.43</c:v>
                </c:pt>
                <c:pt idx="12645">
                  <c:v>126425.43</c:v>
                </c:pt>
                <c:pt idx="12646">
                  <c:v>126435.43</c:v>
                </c:pt>
                <c:pt idx="12647">
                  <c:v>126445.44</c:v>
                </c:pt>
                <c:pt idx="12648">
                  <c:v>126455.43</c:v>
                </c:pt>
                <c:pt idx="12649">
                  <c:v>126465.43</c:v>
                </c:pt>
                <c:pt idx="12650">
                  <c:v>126475.43</c:v>
                </c:pt>
                <c:pt idx="12651">
                  <c:v>126485.42</c:v>
                </c:pt>
                <c:pt idx="12652">
                  <c:v>126495.42</c:v>
                </c:pt>
                <c:pt idx="12653">
                  <c:v>126505.41</c:v>
                </c:pt>
                <c:pt idx="12654">
                  <c:v>126515.41</c:v>
                </c:pt>
                <c:pt idx="12655">
                  <c:v>126525.41</c:v>
                </c:pt>
                <c:pt idx="12656">
                  <c:v>126535.41</c:v>
                </c:pt>
                <c:pt idx="12657">
                  <c:v>126545.41</c:v>
                </c:pt>
                <c:pt idx="12658">
                  <c:v>126555.41</c:v>
                </c:pt>
                <c:pt idx="12659">
                  <c:v>126565.41</c:v>
                </c:pt>
                <c:pt idx="12660">
                  <c:v>126575.41</c:v>
                </c:pt>
                <c:pt idx="12661">
                  <c:v>126585.4</c:v>
                </c:pt>
                <c:pt idx="12662">
                  <c:v>126595.4</c:v>
                </c:pt>
                <c:pt idx="12663">
                  <c:v>126605.4</c:v>
                </c:pt>
                <c:pt idx="12664">
                  <c:v>126615.4</c:v>
                </c:pt>
                <c:pt idx="12665">
                  <c:v>126625.39</c:v>
                </c:pt>
                <c:pt idx="12666">
                  <c:v>126635.38</c:v>
                </c:pt>
                <c:pt idx="12667">
                  <c:v>126645.4</c:v>
                </c:pt>
                <c:pt idx="12668">
                  <c:v>126655.4</c:v>
                </c:pt>
                <c:pt idx="12669">
                  <c:v>126665.39</c:v>
                </c:pt>
                <c:pt idx="12670">
                  <c:v>126675.38</c:v>
                </c:pt>
                <c:pt idx="12671">
                  <c:v>126685.38</c:v>
                </c:pt>
                <c:pt idx="12672">
                  <c:v>126695.38</c:v>
                </c:pt>
                <c:pt idx="12673">
                  <c:v>126705.39</c:v>
                </c:pt>
                <c:pt idx="12674">
                  <c:v>126715.38</c:v>
                </c:pt>
                <c:pt idx="12675">
                  <c:v>126725.37</c:v>
                </c:pt>
                <c:pt idx="12676">
                  <c:v>126735.37</c:v>
                </c:pt>
                <c:pt idx="12677">
                  <c:v>126745.38</c:v>
                </c:pt>
                <c:pt idx="12678">
                  <c:v>126755.38</c:v>
                </c:pt>
                <c:pt idx="12679">
                  <c:v>126765.37</c:v>
                </c:pt>
                <c:pt idx="12680">
                  <c:v>126775.37</c:v>
                </c:pt>
                <c:pt idx="12681">
                  <c:v>126785.37</c:v>
                </c:pt>
                <c:pt idx="12682">
                  <c:v>126795.37</c:v>
                </c:pt>
                <c:pt idx="12683">
                  <c:v>126805.36</c:v>
                </c:pt>
                <c:pt idx="12684">
                  <c:v>126815.35</c:v>
                </c:pt>
                <c:pt idx="12685">
                  <c:v>126825.35</c:v>
                </c:pt>
                <c:pt idx="12686">
                  <c:v>126835.35</c:v>
                </c:pt>
                <c:pt idx="12687">
                  <c:v>126845.36</c:v>
                </c:pt>
                <c:pt idx="12688">
                  <c:v>126855.35</c:v>
                </c:pt>
                <c:pt idx="12689">
                  <c:v>126865.35</c:v>
                </c:pt>
                <c:pt idx="12690">
                  <c:v>126875.35</c:v>
                </c:pt>
                <c:pt idx="12691">
                  <c:v>126885.35</c:v>
                </c:pt>
                <c:pt idx="12692">
                  <c:v>126895.34</c:v>
                </c:pt>
                <c:pt idx="12693">
                  <c:v>126905.34</c:v>
                </c:pt>
                <c:pt idx="12694">
                  <c:v>126915.34</c:v>
                </c:pt>
                <c:pt idx="12695">
                  <c:v>126925.34</c:v>
                </c:pt>
                <c:pt idx="12696">
                  <c:v>126935.34</c:v>
                </c:pt>
                <c:pt idx="12697">
                  <c:v>126945.34</c:v>
                </c:pt>
                <c:pt idx="12698">
                  <c:v>126955.34</c:v>
                </c:pt>
                <c:pt idx="12699">
                  <c:v>126965.34</c:v>
                </c:pt>
                <c:pt idx="12700">
                  <c:v>126975.34</c:v>
                </c:pt>
                <c:pt idx="12701">
                  <c:v>126985.33</c:v>
                </c:pt>
                <c:pt idx="12702">
                  <c:v>126995.32</c:v>
                </c:pt>
                <c:pt idx="12703">
                  <c:v>127005.32</c:v>
                </c:pt>
                <c:pt idx="12704">
                  <c:v>127015.32</c:v>
                </c:pt>
                <c:pt idx="12705">
                  <c:v>127025.31</c:v>
                </c:pt>
                <c:pt idx="12706">
                  <c:v>127035.31</c:v>
                </c:pt>
                <c:pt idx="12707">
                  <c:v>127045.32</c:v>
                </c:pt>
                <c:pt idx="12708">
                  <c:v>127055.32</c:v>
                </c:pt>
                <c:pt idx="12709">
                  <c:v>127065.31</c:v>
                </c:pt>
                <c:pt idx="12710">
                  <c:v>127075.31</c:v>
                </c:pt>
                <c:pt idx="12711">
                  <c:v>127085.3</c:v>
                </c:pt>
                <c:pt idx="12712">
                  <c:v>127095.3</c:v>
                </c:pt>
                <c:pt idx="12713">
                  <c:v>127105.3</c:v>
                </c:pt>
                <c:pt idx="12714">
                  <c:v>127115.3</c:v>
                </c:pt>
                <c:pt idx="12715">
                  <c:v>127125.3</c:v>
                </c:pt>
                <c:pt idx="12716">
                  <c:v>127135.3</c:v>
                </c:pt>
                <c:pt idx="12717">
                  <c:v>127145.3</c:v>
                </c:pt>
                <c:pt idx="12718">
                  <c:v>127155.3</c:v>
                </c:pt>
                <c:pt idx="12719">
                  <c:v>127165.3</c:v>
                </c:pt>
                <c:pt idx="12720">
                  <c:v>127175.29</c:v>
                </c:pt>
                <c:pt idx="12721">
                  <c:v>127185.29</c:v>
                </c:pt>
                <c:pt idx="12722">
                  <c:v>127195.29</c:v>
                </c:pt>
                <c:pt idx="12723">
                  <c:v>127205.28</c:v>
                </c:pt>
                <c:pt idx="12724">
                  <c:v>127215.27</c:v>
                </c:pt>
                <c:pt idx="12725">
                  <c:v>127225.27</c:v>
                </c:pt>
                <c:pt idx="12726">
                  <c:v>127235.27</c:v>
                </c:pt>
                <c:pt idx="12727">
                  <c:v>127245.28</c:v>
                </c:pt>
                <c:pt idx="12728">
                  <c:v>127255.27</c:v>
                </c:pt>
                <c:pt idx="12729">
                  <c:v>127265.27</c:v>
                </c:pt>
                <c:pt idx="12730">
                  <c:v>127275.27</c:v>
                </c:pt>
                <c:pt idx="12731">
                  <c:v>127285.27</c:v>
                </c:pt>
                <c:pt idx="12732">
                  <c:v>127295.27</c:v>
                </c:pt>
                <c:pt idx="12733">
                  <c:v>127305.26</c:v>
                </c:pt>
                <c:pt idx="12734">
                  <c:v>127315.26</c:v>
                </c:pt>
                <c:pt idx="12735">
                  <c:v>127325.26</c:v>
                </c:pt>
                <c:pt idx="12736">
                  <c:v>127335.26</c:v>
                </c:pt>
                <c:pt idx="12737">
                  <c:v>127345.26</c:v>
                </c:pt>
                <c:pt idx="12738">
                  <c:v>127355.26</c:v>
                </c:pt>
                <c:pt idx="12739">
                  <c:v>127365.26</c:v>
                </c:pt>
                <c:pt idx="12740">
                  <c:v>127375.26</c:v>
                </c:pt>
                <c:pt idx="12741">
                  <c:v>127385.25</c:v>
                </c:pt>
                <c:pt idx="12742">
                  <c:v>127395.24</c:v>
                </c:pt>
                <c:pt idx="12743">
                  <c:v>127405.24</c:v>
                </c:pt>
                <c:pt idx="12744">
                  <c:v>127415.24</c:v>
                </c:pt>
                <c:pt idx="12745">
                  <c:v>127425.24</c:v>
                </c:pt>
                <c:pt idx="12746">
                  <c:v>127435.23</c:v>
                </c:pt>
                <c:pt idx="12747">
                  <c:v>127445.24</c:v>
                </c:pt>
                <c:pt idx="12748">
                  <c:v>127455.24</c:v>
                </c:pt>
                <c:pt idx="12749">
                  <c:v>127465.24</c:v>
                </c:pt>
                <c:pt idx="12750">
                  <c:v>127475.23</c:v>
                </c:pt>
                <c:pt idx="12751">
                  <c:v>127485.23</c:v>
                </c:pt>
                <c:pt idx="12752">
                  <c:v>127495.23</c:v>
                </c:pt>
                <c:pt idx="12753">
                  <c:v>127505.23</c:v>
                </c:pt>
                <c:pt idx="12754">
                  <c:v>127515.23</c:v>
                </c:pt>
                <c:pt idx="12755">
                  <c:v>127525.23</c:v>
                </c:pt>
                <c:pt idx="12756">
                  <c:v>127535.23</c:v>
                </c:pt>
                <c:pt idx="12757">
                  <c:v>127545.23</c:v>
                </c:pt>
                <c:pt idx="12758">
                  <c:v>127555.23</c:v>
                </c:pt>
                <c:pt idx="12759">
                  <c:v>127565.22</c:v>
                </c:pt>
                <c:pt idx="12760">
                  <c:v>127575.21</c:v>
                </c:pt>
                <c:pt idx="12761">
                  <c:v>127585.21</c:v>
                </c:pt>
                <c:pt idx="12762">
                  <c:v>127595.21</c:v>
                </c:pt>
                <c:pt idx="12763">
                  <c:v>127605.21</c:v>
                </c:pt>
                <c:pt idx="12764">
                  <c:v>127615.2</c:v>
                </c:pt>
                <c:pt idx="12765">
                  <c:v>127625.2</c:v>
                </c:pt>
                <c:pt idx="12766">
                  <c:v>127635.2</c:v>
                </c:pt>
                <c:pt idx="12767">
                  <c:v>127645.21</c:v>
                </c:pt>
                <c:pt idx="12768">
                  <c:v>127655.2</c:v>
                </c:pt>
                <c:pt idx="12769">
                  <c:v>127665.2</c:v>
                </c:pt>
                <c:pt idx="12770">
                  <c:v>127675.2</c:v>
                </c:pt>
                <c:pt idx="12771">
                  <c:v>127685.2</c:v>
                </c:pt>
                <c:pt idx="12772">
                  <c:v>127695.2</c:v>
                </c:pt>
                <c:pt idx="12773">
                  <c:v>127705.19</c:v>
                </c:pt>
                <c:pt idx="12774">
                  <c:v>127715.18</c:v>
                </c:pt>
                <c:pt idx="12775">
                  <c:v>127725.18</c:v>
                </c:pt>
                <c:pt idx="12776">
                  <c:v>127735.18</c:v>
                </c:pt>
                <c:pt idx="12777">
                  <c:v>127745.19</c:v>
                </c:pt>
                <c:pt idx="12778">
                  <c:v>127755.18</c:v>
                </c:pt>
                <c:pt idx="12779">
                  <c:v>127765.18</c:v>
                </c:pt>
                <c:pt idx="12780">
                  <c:v>127775.18</c:v>
                </c:pt>
                <c:pt idx="12781">
                  <c:v>127785.17</c:v>
                </c:pt>
                <c:pt idx="12782">
                  <c:v>127795.17</c:v>
                </c:pt>
                <c:pt idx="12783">
                  <c:v>127805.16</c:v>
                </c:pt>
                <c:pt idx="12784">
                  <c:v>127815.16</c:v>
                </c:pt>
                <c:pt idx="12785">
                  <c:v>127825.16</c:v>
                </c:pt>
                <c:pt idx="12786">
                  <c:v>127835.16</c:v>
                </c:pt>
                <c:pt idx="12787">
                  <c:v>127845.16</c:v>
                </c:pt>
                <c:pt idx="12788">
                  <c:v>127855.16</c:v>
                </c:pt>
                <c:pt idx="12789">
                  <c:v>127865.16</c:v>
                </c:pt>
                <c:pt idx="12790">
                  <c:v>127875.16</c:v>
                </c:pt>
                <c:pt idx="12791">
                  <c:v>127885.16</c:v>
                </c:pt>
                <c:pt idx="12792">
                  <c:v>127895.15</c:v>
                </c:pt>
                <c:pt idx="12793">
                  <c:v>127905.15</c:v>
                </c:pt>
                <c:pt idx="12794">
                  <c:v>127915.15</c:v>
                </c:pt>
                <c:pt idx="12795">
                  <c:v>127925.14</c:v>
                </c:pt>
                <c:pt idx="12796">
                  <c:v>127935.13</c:v>
                </c:pt>
                <c:pt idx="12797">
                  <c:v>127945.15</c:v>
                </c:pt>
                <c:pt idx="12798">
                  <c:v>127955.15</c:v>
                </c:pt>
                <c:pt idx="12799">
                  <c:v>127965.14</c:v>
                </c:pt>
                <c:pt idx="12800">
                  <c:v>127975.13</c:v>
                </c:pt>
                <c:pt idx="12801">
                  <c:v>127985.15</c:v>
                </c:pt>
                <c:pt idx="12802">
                  <c:v>127995.15</c:v>
                </c:pt>
                <c:pt idx="12803">
                  <c:v>128005.14</c:v>
                </c:pt>
                <c:pt idx="12804">
                  <c:v>128015.13</c:v>
                </c:pt>
                <c:pt idx="12805">
                  <c:v>128025.12</c:v>
                </c:pt>
                <c:pt idx="12806">
                  <c:v>128035.12</c:v>
                </c:pt>
                <c:pt idx="12807">
                  <c:v>128045.13</c:v>
                </c:pt>
                <c:pt idx="12808">
                  <c:v>128055.13</c:v>
                </c:pt>
                <c:pt idx="12809">
                  <c:v>128065.12</c:v>
                </c:pt>
                <c:pt idx="12810">
                  <c:v>128075.12</c:v>
                </c:pt>
                <c:pt idx="12811">
                  <c:v>128085.12</c:v>
                </c:pt>
                <c:pt idx="12812">
                  <c:v>128095.12</c:v>
                </c:pt>
                <c:pt idx="12813">
                  <c:v>128105.11</c:v>
                </c:pt>
                <c:pt idx="12814">
                  <c:v>128115.1</c:v>
                </c:pt>
                <c:pt idx="12815">
                  <c:v>128125.1</c:v>
                </c:pt>
                <c:pt idx="12816">
                  <c:v>128135.1</c:v>
                </c:pt>
                <c:pt idx="12817">
                  <c:v>128145.11</c:v>
                </c:pt>
                <c:pt idx="12818">
                  <c:v>128155.1</c:v>
                </c:pt>
                <c:pt idx="12819">
                  <c:v>128165.1</c:v>
                </c:pt>
                <c:pt idx="12820">
                  <c:v>128175.1</c:v>
                </c:pt>
                <c:pt idx="12821">
                  <c:v>128185.1</c:v>
                </c:pt>
                <c:pt idx="12822">
                  <c:v>128195.09</c:v>
                </c:pt>
                <c:pt idx="12823">
                  <c:v>128205.09</c:v>
                </c:pt>
                <c:pt idx="12824">
                  <c:v>128215.09</c:v>
                </c:pt>
                <c:pt idx="12825">
                  <c:v>128225.09</c:v>
                </c:pt>
                <c:pt idx="12826">
                  <c:v>128235.09</c:v>
                </c:pt>
                <c:pt idx="12827">
                  <c:v>128245.09</c:v>
                </c:pt>
                <c:pt idx="12828">
                  <c:v>128255.09</c:v>
                </c:pt>
                <c:pt idx="12829">
                  <c:v>128265.09</c:v>
                </c:pt>
                <c:pt idx="12830">
                  <c:v>128275.09</c:v>
                </c:pt>
                <c:pt idx="12831">
                  <c:v>128285.08</c:v>
                </c:pt>
                <c:pt idx="12832">
                  <c:v>128295.07</c:v>
                </c:pt>
                <c:pt idx="12833">
                  <c:v>128305.07</c:v>
                </c:pt>
                <c:pt idx="12834">
                  <c:v>128315.07</c:v>
                </c:pt>
                <c:pt idx="12835">
                  <c:v>128325.07</c:v>
                </c:pt>
                <c:pt idx="12836">
                  <c:v>128335.06</c:v>
                </c:pt>
                <c:pt idx="12837">
                  <c:v>128345.07</c:v>
                </c:pt>
                <c:pt idx="12838">
                  <c:v>128355.07</c:v>
                </c:pt>
                <c:pt idx="12839">
                  <c:v>128365.07</c:v>
                </c:pt>
                <c:pt idx="12840">
                  <c:v>128375.06</c:v>
                </c:pt>
                <c:pt idx="12841">
                  <c:v>128385.05</c:v>
                </c:pt>
                <c:pt idx="12842">
                  <c:v>128395.05</c:v>
                </c:pt>
                <c:pt idx="12843">
                  <c:v>128405.07</c:v>
                </c:pt>
                <c:pt idx="12844">
                  <c:v>128415.06</c:v>
                </c:pt>
                <c:pt idx="12845">
                  <c:v>128425.05</c:v>
                </c:pt>
                <c:pt idx="12846">
                  <c:v>128435.05</c:v>
                </c:pt>
                <c:pt idx="12847">
                  <c:v>128445.05</c:v>
                </c:pt>
                <c:pt idx="12848">
                  <c:v>128455.05</c:v>
                </c:pt>
                <c:pt idx="12849">
                  <c:v>128465.05</c:v>
                </c:pt>
                <c:pt idx="12850">
                  <c:v>128475.04</c:v>
                </c:pt>
                <c:pt idx="12851">
                  <c:v>128485.04</c:v>
                </c:pt>
                <c:pt idx="12852">
                  <c:v>128495.03999999999</c:v>
                </c:pt>
                <c:pt idx="12853">
                  <c:v>128505.03</c:v>
                </c:pt>
                <c:pt idx="12854">
                  <c:v>128515.03</c:v>
                </c:pt>
                <c:pt idx="12855">
                  <c:v>128525.02</c:v>
                </c:pt>
                <c:pt idx="12856">
                  <c:v>128535.03999999999</c:v>
                </c:pt>
                <c:pt idx="12857">
                  <c:v>128545.03</c:v>
                </c:pt>
                <c:pt idx="12858">
                  <c:v>128555.03</c:v>
                </c:pt>
                <c:pt idx="12859">
                  <c:v>128565.02</c:v>
                </c:pt>
                <c:pt idx="12860">
                  <c:v>128575.02</c:v>
                </c:pt>
                <c:pt idx="12861">
                  <c:v>128585.02</c:v>
                </c:pt>
                <c:pt idx="12862">
                  <c:v>128595.02</c:v>
                </c:pt>
                <c:pt idx="12863">
                  <c:v>128605.01</c:v>
                </c:pt>
                <c:pt idx="12864">
                  <c:v>128615.01</c:v>
                </c:pt>
                <c:pt idx="12865">
                  <c:v>128625.01</c:v>
                </c:pt>
                <c:pt idx="12866">
                  <c:v>128635.02</c:v>
                </c:pt>
                <c:pt idx="12867">
                  <c:v>128645.01</c:v>
                </c:pt>
                <c:pt idx="12868">
                  <c:v>128655.01</c:v>
                </c:pt>
                <c:pt idx="12869">
                  <c:v>128665.01</c:v>
                </c:pt>
                <c:pt idx="12870">
                  <c:v>128675.01</c:v>
                </c:pt>
                <c:pt idx="12871">
                  <c:v>128685</c:v>
                </c:pt>
                <c:pt idx="12872">
                  <c:v>128694.99</c:v>
                </c:pt>
                <c:pt idx="12873">
                  <c:v>128704.99</c:v>
                </c:pt>
                <c:pt idx="12874">
                  <c:v>128714.99</c:v>
                </c:pt>
                <c:pt idx="12875">
                  <c:v>128724.99</c:v>
                </c:pt>
                <c:pt idx="12876">
                  <c:v>128734.99</c:v>
                </c:pt>
                <c:pt idx="12877">
                  <c:v>128744.99</c:v>
                </c:pt>
                <c:pt idx="12878">
                  <c:v>128754.99</c:v>
                </c:pt>
                <c:pt idx="12879">
                  <c:v>128764.99</c:v>
                </c:pt>
                <c:pt idx="12880">
                  <c:v>128774.98</c:v>
                </c:pt>
                <c:pt idx="12881">
                  <c:v>128784.98</c:v>
                </c:pt>
                <c:pt idx="12882">
                  <c:v>128794.98</c:v>
                </c:pt>
                <c:pt idx="12883">
                  <c:v>128804.98</c:v>
                </c:pt>
                <c:pt idx="12884">
                  <c:v>128814.98</c:v>
                </c:pt>
                <c:pt idx="12885">
                  <c:v>128824.97</c:v>
                </c:pt>
                <c:pt idx="12886">
                  <c:v>128834.98</c:v>
                </c:pt>
                <c:pt idx="12887">
                  <c:v>128844.98</c:v>
                </c:pt>
                <c:pt idx="12888">
                  <c:v>128854.98</c:v>
                </c:pt>
                <c:pt idx="12889">
                  <c:v>128864.97</c:v>
                </c:pt>
                <c:pt idx="12890">
                  <c:v>128874.98</c:v>
                </c:pt>
                <c:pt idx="12891">
                  <c:v>128884.98</c:v>
                </c:pt>
                <c:pt idx="12892">
                  <c:v>128894.98</c:v>
                </c:pt>
                <c:pt idx="12893">
                  <c:v>128904.96000000001</c:v>
                </c:pt>
                <c:pt idx="12894">
                  <c:v>128914.95</c:v>
                </c:pt>
                <c:pt idx="12895">
                  <c:v>128924.95</c:v>
                </c:pt>
                <c:pt idx="12896">
                  <c:v>128934.96</c:v>
                </c:pt>
                <c:pt idx="12897">
                  <c:v>128944.96000000001</c:v>
                </c:pt>
                <c:pt idx="12898">
                  <c:v>128954.95</c:v>
                </c:pt>
                <c:pt idx="12899">
                  <c:v>128964.95</c:v>
                </c:pt>
                <c:pt idx="12900">
                  <c:v>128974.95</c:v>
                </c:pt>
                <c:pt idx="12901">
                  <c:v>128984.95</c:v>
                </c:pt>
                <c:pt idx="12902">
                  <c:v>128994.95</c:v>
                </c:pt>
                <c:pt idx="12903">
                  <c:v>129004.94</c:v>
                </c:pt>
                <c:pt idx="12904">
                  <c:v>129014.93</c:v>
                </c:pt>
                <c:pt idx="12905">
                  <c:v>129024.93</c:v>
                </c:pt>
                <c:pt idx="12906">
                  <c:v>129034.95</c:v>
                </c:pt>
                <c:pt idx="12907">
                  <c:v>129044.94</c:v>
                </c:pt>
                <c:pt idx="12908">
                  <c:v>129054.93</c:v>
                </c:pt>
                <c:pt idx="12909">
                  <c:v>129064.93</c:v>
                </c:pt>
                <c:pt idx="12910">
                  <c:v>129074.93</c:v>
                </c:pt>
                <c:pt idx="12911">
                  <c:v>129084.93</c:v>
                </c:pt>
                <c:pt idx="12912">
                  <c:v>129094.92</c:v>
                </c:pt>
                <c:pt idx="12913">
                  <c:v>129104.91</c:v>
                </c:pt>
                <c:pt idx="12914">
                  <c:v>129114.91</c:v>
                </c:pt>
                <c:pt idx="12915">
                  <c:v>129124.91</c:v>
                </c:pt>
                <c:pt idx="12916">
                  <c:v>129134.92</c:v>
                </c:pt>
                <c:pt idx="12917">
                  <c:v>129144.91</c:v>
                </c:pt>
                <c:pt idx="12918">
                  <c:v>129154.91</c:v>
                </c:pt>
                <c:pt idx="12919">
                  <c:v>129164.91</c:v>
                </c:pt>
                <c:pt idx="12920">
                  <c:v>129174.91</c:v>
                </c:pt>
                <c:pt idx="12921">
                  <c:v>129184.91</c:v>
                </c:pt>
                <c:pt idx="12922">
                  <c:v>129194.9</c:v>
                </c:pt>
                <c:pt idx="12923">
                  <c:v>129204.9</c:v>
                </c:pt>
                <c:pt idx="12924">
                  <c:v>129214.9</c:v>
                </c:pt>
                <c:pt idx="12925">
                  <c:v>129224.89</c:v>
                </c:pt>
                <c:pt idx="12926">
                  <c:v>129234.9</c:v>
                </c:pt>
                <c:pt idx="12927">
                  <c:v>129244.9</c:v>
                </c:pt>
                <c:pt idx="12928">
                  <c:v>129254.9</c:v>
                </c:pt>
                <c:pt idx="12929">
                  <c:v>129264.89</c:v>
                </c:pt>
                <c:pt idx="12930">
                  <c:v>129274.89</c:v>
                </c:pt>
                <c:pt idx="12931">
                  <c:v>129284.88</c:v>
                </c:pt>
                <c:pt idx="12932">
                  <c:v>129294.9</c:v>
                </c:pt>
                <c:pt idx="12933">
                  <c:v>129304.89</c:v>
                </c:pt>
                <c:pt idx="12934">
                  <c:v>129314.89</c:v>
                </c:pt>
                <c:pt idx="12935">
                  <c:v>129324.87</c:v>
                </c:pt>
                <c:pt idx="12936">
                  <c:v>129334.88</c:v>
                </c:pt>
                <c:pt idx="12937">
                  <c:v>129344.88</c:v>
                </c:pt>
                <c:pt idx="12938">
                  <c:v>129354.88</c:v>
                </c:pt>
                <c:pt idx="12939">
                  <c:v>129364.87</c:v>
                </c:pt>
                <c:pt idx="12940">
                  <c:v>129374.87</c:v>
                </c:pt>
                <c:pt idx="12941">
                  <c:v>129384.87</c:v>
                </c:pt>
                <c:pt idx="12942">
                  <c:v>129394.87</c:v>
                </c:pt>
                <c:pt idx="12943">
                  <c:v>129404.86</c:v>
                </c:pt>
                <c:pt idx="12944">
                  <c:v>129414.85</c:v>
                </c:pt>
                <c:pt idx="12945">
                  <c:v>129424.85</c:v>
                </c:pt>
                <c:pt idx="12946">
                  <c:v>129434.87</c:v>
                </c:pt>
                <c:pt idx="12947">
                  <c:v>129444.86</c:v>
                </c:pt>
                <c:pt idx="12948">
                  <c:v>129454.85</c:v>
                </c:pt>
                <c:pt idx="12949">
                  <c:v>129464.85</c:v>
                </c:pt>
                <c:pt idx="12950">
                  <c:v>129474.85</c:v>
                </c:pt>
                <c:pt idx="12951">
                  <c:v>129484.85</c:v>
                </c:pt>
                <c:pt idx="12952">
                  <c:v>129494.84</c:v>
                </c:pt>
                <c:pt idx="12953">
                  <c:v>129504.84</c:v>
                </c:pt>
                <c:pt idx="12954">
                  <c:v>129514.84</c:v>
                </c:pt>
                <c:pt idx="12955">
                  <c:v>129524.84</c:v>
                </c:pt>
                <c:pt idx="12956">
                  <c:v>129534.84</c:v>
                </c:pt>
                <c:pt idx="12957">
                  <c:v>129544.84</c:v>
                </c:pt>
                <c:pt idx="12958">
                  <c:v>129554.84</c:v>
                </c:pt>
                <c:pt idx="12959">
                  <c:v>129564.84</c:v>
                </c:pt>
                <c:pt idx="12960">
                  <c:v>129574.84</c:v>
                </c:pt>
                <c:pt idx="12961">
                  <c:v>129584.83</c:v>
                </c:pt>
                <c:pt idx="12962">
                  <c:v>129594.82</c:v>
                </c:pt>
                <c:pt idx="12963">
                  <c:v>129604.82</c:v>
                </c:pt>
                <c:pt idx="12964">
                  <c:v>129614.82</c:v>
                </c:pt>
                <c:pt idx="12965">
                  <c:v>129624.82</c:v>
                </c:pt>
                <c:pt idx="12966">
                  <c:v>129634.82</c:v>
                </c:pt>
                <c:pt idx="12967">
                  <c:v>129644.82</c:v>
                </c:pt>
                <c:pt idx="12968">
                  <c:v>129654.82</c:v>
                </c:pt>
                <c:pt idx="12969">
                  <c:v>129664.82</c:v>
                </c:pt>
                <c:pt idx="12970">
                  <c:v>129674.81</c:v>
                </c:pt>
                <c:pt idx="12971">
                  <c:v>129684.8</c:v>
                </c:pt>
                <c:pt idx="12972">
                  <c:v>129694.8</c:v>
                </c:pt>
                <c:pt idx="12973">
                  <c:v>129704.8</c:v>
                </c:pt>
                <c:pt idx="12974">
                  <c:v>129714.8</c:v>
                </c:pt>
                <c:pt idx="12975">
                  <c:v>129724.8</c:v>
                </c:pt>
                <c:pt idx="12976">
                  <c:v>129734.8</c:v>
                </c:pt>
                <c:pt idx="12977">
                  <c:v>129744.8</c:v>
                </c:pt>
                <c:pt idx="12978">
                  <c:v>129754.8</c:v>
                </c:pt>
                <c:pt idx="12979">
                  <c:v>129764.8</c:v>
                </c:pt>
                <c:pt idx="12980">
                  <c:v>129774.8</c:v>
                </c:pt>
                <c:pt idx="12981">
                  <c:v>129784.8</c:v>
                </c:pt>
                <c:pt idx="12982">
                  <c:v>129794.79</c:v>
                </c:pt>
                <c:pt idx="12983">
                  <c:v>129804.78</c:v>
                </c:pt>
                <c:pt idx="12984">
                  <c:v>129814.78</c:v>
                </c:pt>
                <c:pt idx="12985">
                  <c:v>129824.79</c:v>
                </c:pt>
                <c:pt idx="12986">
                  <c:v>129834.79</c:v>
                </c:pt>
                <c:pt idx="12987">
                  <c:v>129844.78</c:v>
                </c:pt>
                <c:pt idx="12988">
                  <c:v>129854.78</c:v>
                </c:pt>
                <c:pt idx="12989">
                  <c:v>129864.77</c:v>
                </c:pt>
                <c:pt idx="12990">
                  <c:v>129874.77</c:v>
                </c:pt>
                <c:pt idx="12991">
                  <c:v>129884.77</c:v>
                </c:pt>
                <c:pt idx="12992">
                  <c:v>129894.77</c:v>
                </c:pt>
                <c:pt idx="12993">
                  <c:v>129904.77</c:v>
                </c:pt>
                <c:pt idx="12994">
                  <c:v>129914.76</c:v>
                </c:pt>
                <c:pt idx="12995">
                  <c:v>129924.77</c:v>
                </c:pt>
                <c:pt idx="12996">
                  <c:v>129934.77</c:v>
                </c:pt>
                <c:pt idx="12997">
                  <c:v>129944.77</c:v>
                </c:pt>
                <c:pt idx="12998">
                  <c:v>129954.76</c:v>
                </c:pt>
                <c:pt idx="12999">
                  <c:v>129964.76</c:v>
                </c:pt>
                <c:pt idx="13000">
                  <c:v>129974.76</c:v>
                </c:pt>
                <c:pt idx="13001">
                  <c:v>129984.75</c:v>
                </c:pt>
                <c:pt idx="13002">
                  <c:v>129994.74</c:v>
                </c:pt>
                <c:pt idx="13003">
                  <c:v>130004.74</c:v>
                </c:pt>
                <c:pt idx="13004">
                  <c:v>130014.74</c:v>
                </c:pt>
                <c:pt idx="13005">
                  <c:v>130024.75</c:v>
                </c:pt>
                <c:pt idx="13006">
                  <c:v>130034.74</c:v>
                </c:pt>
                <c:pt idx="13007">
                  <c:v>130044.74</c:v>
                </c:pt>
                <c:pt idx="13008">
                  <c:v>130054.74</c:v>
                </c:pt>
                <c:pt idx="13009">
                  <c:v>130064.74</c:v>
                </c:pt>
                <c:pt idx="13010">
                  <c:v>130074.73</c:v>
                </c:pt>
                <c:pt idx="13011">
                  <c:v>130084.73</c:v>
                </c:pt>
                <c:pt idx="13012">
                  <c:v>130094.73</c:v>
                </c:pt>
                <c:pt idx="13013">
                  <c:v>130104.73</c:v>
                </c:pt>
                <c:pt idx="13014">
                  <c:v>130114.73</c:v>
                </c:pt>
                <c:pt idx="13015">
                  <c:v>130124.73</c:v>
                </c:pt>
                <c:pt idx="13016">
                  <c:v>130134.73</c:v>
                </c:pt>
                <c:pt idx="13017">
                  <c:v>130144.73</c:v>
                </c:pt>
                <c:pt idx="13018">
                  <c:v>130154.73</c:v>
                </c:pt>
                <c:pt idx="13019">
                  <c:v>130164.72</c:v>
                </c:pt>
                <c:pt idx="13020">
                  <c:v>130174.71</c:v>
                </c:pt>
                <c:pt idx="13021">
                  <c:v>130184.73</c:v>
                </c:pt>
                <c:pt idx="13022">
                  <c:v>130194.73</c:v>
                </c:pt>
                <c:pt idx="13023">
                  <c:v>130204.72</c:v>
                </c:pt>
                <c:pt idx="13024">
                  <c:v>130214.7</c:v>
                </c:pt>
                <c:pt idx="13025">
                  <c:v>130224.71</c:v>
                </c:pt>
                <c:pt idx="13026">
                  <c:v>130234.71</c:v>
                </c:pt>
                <c:pt idx="13027">
                  <c:v>130244.71</c:v>
                </c:pt>
                <c:pt idx="13028">
                  <c:v>130254.7</c:v>
                </c:pt>
                <c:pt idx="13029">
                  <c:v>130264.7</c:v>
                </c:pt>
                <c:pt idx="13030">
                  <c:v>130274.7</c:v>
                </c:pt>
                <c:pt idx="13031">
                  <c:v>130284.7</c:v>
                </c:pt>
                <c:pt idx="13032">
                  <c:v>130294.7</c:v>
                </c:pt>
                <c:pt idx="13033">
                  <c:v>130304.69</c:v>
                </c:pt>
                <c:pt idx="13034">
                  <c:v>130314.68</c:v>
                </c:pt>
                <c:pt idx="13035">
                  <c:v>130324.7</c:v>
                </c:pt>
                <c:pt idx="13036">
                  <c:v>130334.7</c:v>
                </c:pt>
                <c:pt idx="13037">
                  <c:v>130344.69</c:v>
                </c:pt>
                <c:pt idx="13038">
                  <c:v>130354.68</c:v>
                </c:pt>
                <c:pt idx="13039">
                  <c:v>130364.68</c:v>
                </c:pt>
                <c:pt idx="13040">
                  <c:v>130374.68</c:v>
                </c:pt>
                <c:pt idx="13041">
                  <c:v>130384.68</c:v>
                </c:pt>
                <c:pt idx="13042">
                  <c:v>130394.67</c:v>
                </c:pt>
                <c:pt idx="13043">
                  <c:v>130404.66</c:v>
                </c:pt>
                <c:pt idx="13044">
                  <c:v>130414.66</c:v>
                </c:pt>
                <c:pt idx="13045">
                  <c:v>130424.68</c:v>
                </c:pt>
                <c:pt idx="13046">
                  <c:v>130434.67</c:v>
                </c:pt>
                <c:pt idx="13047">
                  <c:v>130444.66</c:v>
                </c:pt>
                <c:pt idx="13048">
                  <c:v>130454.66</c:v>
                </c:pt>
                <c:pt idx="13049">
                  <c:v>130464.66</c:v>
                </c:pt>
                <c:pt idx="13050">
                  <c:v>130474.66</c:v>
                </c:pt>
                <c:pt idx="13051">
                  <c:v>130484.66</c:v>
                </c:pt>
                <c:pt idx="13052">
                  <c:v>130494.65</c:v>
                </c:pt>
                <c:pt idx="13053">
                  <c:v>130504.65</c:v>
                </c:pt>
                <c:pt idx="13054">
                  <c:v>130514.65</c:v>
                </c:pt>
                <c:pt idx="13055">
                  <c:v>130524.66</c:v>
                </c:pt>
                <c:pt idx="13056">
                  <c:v>130534.65</c:v>
                </c:pt>
                <c:pt idx="13057">
                  <c:v>130544.65</c:v>
                </c:pt>
                <c:pt idx="13058">
                  <c:v>130554.65</c:v>
                </c:pt>
                <c:pt idx="13059">
                  <c:v>130564.64</c:v>
                </c:pt>
                <c:pt idx="13060">
                  <c:v>130574.64</c:v>
                </c:pt>
                <c:pt idx="13061">
                  <c:v>130584.63</c:v>
                </c:pt>
                <c:pt idx="13062">
                  <c:v>130594.63</c:v>
                </c:pt>
                <c:pt idx="13063">
                  <c:v>130604.63</c:v>
                </c:pt>
                <c:pt idx="13064">
                  <c:v>130614.64</c:v>
                </c:pt>
                <c:pt idx="13065">
                  <c:v>130624.63</c:v>
                </c:pt>
                <c:pt idx="13066">
                  <c:v>130634.63</c:v>
                </c:pt>
                <c:pt idx="13067">
                  <c:v>130644.63</c:v>
                </c:pt>
                <c:pt idx="13068">
                  <c:v>130654.64</c:v>
                </c:pt>
                <c:pt idx="13069">
                  <c:v>130664.63</c:v>
                </c:pt>
                <c:pt idx="13070">
                  <c:v>130674.63</c:v>
                </c:pt>
                <c:pt idx="13071">
                  <c:v>130684.62</c:v>
                </c:pt>
                <c:pt idx="13072">
                  <c:v>130694.62</c:v>
                </c:pt>
                <c:pt idx="13073">
                  <c:v>130704.61</c:v>
                </c:pt>
                <c:pt idx="13074">
                  <c:v>130714.62</c:v>
                </c:pt>
                <c:pt idx="13075">
                  <c:v>130724.62</c:v>
                </c:pt>
                <c:pt idx="13076">
                  <c:v>130734.62</c:v>
                </c:pt>
                <c:pt idx="13077">
                  <c:v>130744.61</c:v>
                </c:pt>
                <c:pt idx="13078">
                  <c:v>130754.6</c:v>
                </c:pt>
                <c:pt idx="13079">
                  <c:v>130764.6</c:v>
                </c:pt>
                <c:pt idx="13080">
                  <c:v>130774.6</c:v>
                </c:pt>
                <c:pt idx="13081">
                  <c:v>130784.6</c:v>
                </c:pt>
                <c:pt idx="13082">
                  <c:v>130794.59</c:v>
                </c:pt>
                <c:pt idx="13083">
                  <c:v>130804.59</c:v>
                </c:pt>
                <c:pt idx="13084">
                  <c:v>130814.6</c:v>
                </c:pt>
                <c:pt idx="13085">
                  <c:v>130824.6</c:v>
                </c:pt>
                <c:pt idx="13086">
                  <c:v>130834.59</c:v>
                </c:pt>
                <c:pt idx="13087">
                  <c:v>130844.59</c:v>
                </c:pt>
                <c:pt idx="13088">
                  <c:v>130854.59</c:v>
                </c:pt>
                <c:pt idx="13089">
                  <c:v>130864.59</c:v>
                </c:pt>
                <c:pt idx="13090">
                  <c:v>130874.59</c:v>
                </c:pt>
                <c:pt idx="13091">
                  <c:v>130884.58</c:v>
                </c:pt>
                <c:pt idx="13092">
                  <c:v>130894.57</c:v>
                </c:pt>
                <c:pt idx="13093">
                  <c:v>130904.57</c:v>
                </c:pt>
                <c:pt idx="13094">
                  <c:v>130914.59</c:v>
                </c:pt>
                <c:pt idx="13095">
                  <c:v>130924.58</c:v>
                </c:pt>
                <c:pt idx="13096">
                  <c:v>130934.57</c:v>
                </c:pt>
                <c:pt idx="13097">
                  <c:v>130944.57</c:v>
                </c:pt>
                <c:pt idx="13098">
                  <c:v>130954.57</c:v>
                </c:pt>
                <c:pt idx="13099">
                  <c:v>130964.57</c:v>
                </c:pt>
                <c:pt idx="13100">
                  <c:v>130974.56</c:v>
                </c:pt>
                <c:pt idx="13101">
                  <c:v>130984.55</c:v>
                </c:pt>
                <c:pt idx="13102">
                  <c:v>130994.55</c:v>
                </c:pt>
                <c:pt idx="13103">
                  <c:v>131004.55</c:v>
                </c:pt>
                <c:pt idx="13104">
                  <c:v>131014.56</c:v>
                </c:pt>
                <c:pt idx="13105">
                  <c:v>131024.55</c:v>
                </c:pt>
                <c:pt idx="13106">
                  <c:v>131034.55</c:v>
                </c:pt>
                <c:pt idx="13107">
                  <c:v>131044.55</c:v>
                </c:pt>
                <c:pt idx="13108">
                  <c:v>131054.55</c:v>
                </c:pt>
                <c:pt idx="13109">
                  <c:v>131064.55</c:v>
                </c:pt>
                <c:pt idx="13110">
                  <c:v>131074.54999999999</c:v>
                </c:pt>
                <c:pt idx="13111">
                  <c:v>131084.54999999999</c:v>
                </c:pt>
                <c:pt idx="13112">
                  <c:v>131094.54999999999</c:v>
                </c:pt>
                <c:pt idx="13113">
                  <c:v>131104.53</c:v>
                </c:pt>
                <c:pt idx="13114">
                  <c:v>131114.53</c:v>
                </c:pt>
                <c:pt idx="13115">
                  <c:v>131124.53</c:v>
                </c:pt>
                <c:pt idx="13116">
                  <c:v>131134.53</c:v>
                </c:pt>
                <c:pt idx="13117">
                  <c:v>131144.53</c:v>
                </c:pt>
                <c:pt idx="13118">
                  <c:v>131154.53</c:v>
                </c:pt>
                <c:pt idx="13119">
                  <c:v>131164.51999999999</c:v>
                </c:pt>
                <c:pt idx="13120">
                  <c:v>131174.51999999999</c:v>
                </c:pt>
                <c:pt idx="13121">
                  <c:v>131184.51999999999</c:v>
                </c:pt>
                <c:pt idx="13122">
                  <c:v>131194.5</c:v>
                </c:pt>
                <c:pt idx="13123">
                  <c:v>131204.5</c:v>
                </c:pt>
                <c:pt idx="13124">
                  <c:v>131214.51999999999</c:v>
                </c:pt>
                <c:pt idx="13125">
                  <c:v>131224.51999999999</c:v>
                </c:pt>
                <c:pt idx="13126">
                  <c:v>131234.5</c:v>
                </c:pt>
                <c:pt idx="13127">
                  <c:v>131244.5</c:v>
                </c:pt>
                <c:pt idx="13128">
                  <c:v>131254.5</c:v>
                </c:pt>
                <c:pt idx="13129">
                  <c:v>131264.5</c:v>
                </c:pt>
                <c:pt idx="13130">
                  <c:v>131274.5</c:v>
                </c:pt>
                <c:pt idx="13131">
                  <c:v>131284.5</c:v>
                </c:pt>
                <c:pt idx="13132">
                  <c:v>131294.5</c:v>
                </c:pt>
                <c:pt idx="13133">
                  <c:v>131304.48000000001</c:v>
                </c:pt>
                <c:pt idx="13134">
                  <c:v>131314.5</c:v>
                </c:pt>
                <c:pt idx="13135">
                  <c:v>131324.5</c:v>
                </c:pt>
                <c:pt idx="13136">
                  <c:v>131334.5</c:v>
                </c:pt>
                <c:pt idx="13137">
                  <c:v>131344.48000000001</c:v>
                </c:pt>
                <c:pt idx="13138">
                  <c:v>131354.48000000001</c:v>
                </c:pt>
                <c:pt idx="13139">
                  <c:v>131364.48000000001</c:v>
                </c:pt>
                <c:pt idx="13140">
                  <c:v>131374.47</c:v>
                </c:pt>
                <c:pt idx="13141">
                  <c:v>131384.47</c:v>
                </c:pt>
                <c:pt idx="13142">
                  <c:v>131394.47</c:v>
                </c:pt>
                <c:pt idx="13143">
                  <c:v>131404.47</c:v>
                </c:pt>
                <c:pt idx="13144">
                  <c:v>131414.47</c:v>
                </c:pt>
                <c:pt idx="13145">
                  <c:v>131424.47</c:v>
                </c:pt>
                <c:pt idx="13146">
                  <c:v>131434.47</c:v>
                </c:pt>
                <c:pt idx="13147">
                  <c:v>131444.47</c:v>
                </c:pt>
                <c:pt idx="13148">
                  <c:v>131454.47</c:v>
                </c:pt>
                <c:pt idx="13149">
                  <c:v>131464.47</c:v>
                </c:pt>
                <c:pt idx="13150">
                  <c:v>131474.45000000001</c:v>
                </c:pt>
                <c:pt idx="13151">
                  <c:v>131484.45000000001</c:v>
                </c:pt>
                <c:pt idx="13152">
                  <c:v>131494.45000000001</c:v>
                </c:pt>
                <c:pt idx="13153">
                  <c:v>131504.45000000001</c:v>
                </c:pt>
                <c:pt idx="13154">
                  <c:v>131514.45000000001</c:v>
                </c:pt>
                <c:pt idx="13155">
                  <c:v>131524.45000000001</c:v>
                </c:pt>
                <c:pt idx="13156">
                  <c:v>131534.45000000001</c:v>
                </c:pt>
                <c:pt idx="13157">
                  <c:v>131544.45000000001</c:v>
                </c:pt>
                <c:pt idx="13158">
                  <c:v>131554.45000000001</c:v>
                </c:pt>
                <c:pt idx="13159">
                  <c:v>131564.45000000001</c:v>
                </c:pt>
                <c:pt idx="13160">
                  <c:v>131574.45000000001</c:v>
                </c:pt>
                <c:pt idx="13161">
                  <c:v>131584.44</c:v>
                </c:pt>
                <c:pt idx="13162">
                  <c:v>131594.44</c:v>
                </c:pt>
                <c:pt idx="13163">
                  <c:v>131604.44</c:v>
                </c:pt>
                <c:pt idx="13164">
                  <c:v>131614.44</c:v>
                </c:pt>
                <c:pt idx="13165">
                  <c:v>131624.44</c:v>
                </c:pt>
                <c:pt idx="13166">
                  <c:v>131634.44</c:v>
                </c:pt>
                <c:pt idx="13167">
                  <c:v>131644.44</c:v>
                </c:pt>
                <c:pt idx="13168">
                  <c:v>131654.42000000001</c:v>
                </c:pt>
                <c:pt idx="13169">
                  <c:v>131664.42000000001</c:v>
                </c:pt>
                <c:pt idx="13170">
                  <c:v>131674.42000000001</c:v>
                </c:pt>
                <c:pt idx="13171">
                  <c:v>131684.42000000001</c:v>
                </c:pt>
                <c:pt idx="13172">
                  <c:v>131694.41</c:v>
                </c:pt>
                <c:pt idx="13173">
                  <c:v>131704.42000000001</c:v>
                </c:pt>
                <c:pt idx="13174">
                  <c:v>131714.42000000001</c:v>
                </c:pt>
                <c:pt idx="13175">
                  <c:v>131724.42000000001</c:v>
                </c:pt>
                <c:pt idx="13176">
                  <c:v>131734.41</c:v>
                </c:pt>
                <c:pt idx="13177">
                  <c:v>131744.41</c:v>
                </c:pt>
                <c:pt idx="13178">
                  <c:v>131754.41</c:v>
                </c:pt>
                <c:pt idx="13179">
                  <c:v>131764.41</c:v>
                </c:pt>
                <c:pt idx="13180">
                  <c:v>131774.41</c:v>
                </c:pt>
                <c:pt idx="13181">
                  <c:v>131784.41</c:v>
                </c:pt>
                <c:pt idx="13182">
                  <c:v>131794.39000000001</c:v>
                </c:pt>
                <c:pt idx="13183">
                  <c:v>131804.41</c:v>
                </c:pt>
                <c:pt idx="13184">
                  <c:v>131814.41</c:v>
                </c:pt>
                <c:pt idx="13185">
                  <c:v>131824.41</c:v>
                </c:pt>
                <c:pt idx="13186">
                  <c:v>131834.39000000001</c:v>
                </c:pt>
                <c:pt idx="13187">
                  <c:v>131844.39000000001</c:v>
                </c:pt>
                <c:pt idx="13188">
                  <c:v>131854.39000000001</c:v>
                </c:pt>
                <c:pt idx="13189">
                  <c:v>131864.39000000001</c:v>
                </c:pt>
                <c:pt idx="13190">
                  <c:v>131874.38</c:v>
                </c:pt>
                <c:pt idx="13191">
                  <c:v>131884.38</c:v>
                </c:pt>
                <c:pt idx="13192">
                  <c:v>131894.38</c:v>
                </c:pt>
                <c:pt idx="13193">
                  <c:v>131904.39000000001</c:v>
                </c:pt>
                <c:pt idx="13194">
                  <c:v>131914.38</c:v>
                </c:pt>
                <c:pt idx="13195">
                  <c:v>131924.38</c:v>
                </c:pt>
                <c:pt idx="13196">
                  <c:v>131934.38</c:v>
                </c:pt>
                <c:pt idx="13197">
                  <c:v>131944.38</c:v>
                </c:pt>
                <c:pt idx="13198">
                  <c:v>131954.38</c:v>
                </c:pt>
                <c:pt idx="13199">
                  <c:v>131964.38</c:v>
                </c:pt>
                <c:pt idx="13200">
                  <c:v>131974.35999999999</c:v>
                </c:pt>
                <c:pt idx="13201">
                  <c:v>131984.35999999999</c:v>
                </c:pt>
                <c:pt idx="13202">
                  <c:v>131994.35999999999</c:v>
                </c:pt>
                <c:pt idx="13203">
                  <c:v>132004.38</c:v>
                </c:pt>
                <c:pt idx="13204">
                  <c:v>132014.35999999999</c:v>
                </c:pt>
                <c:pt idx="13205">
                  <c:v>132024.35999999999</c:v>
                </c:pt>
                <c:pt idx="13206">
                  <c:v>132034.35999999999</c:v>
                </c:pt>
                <c:pt idx="13207">
                  <c:v>132044.34</c:v>
                </c:pt>
                <c:pt idx="13208">
                  <c:v>132054.34</c:v>
                </c:pt>
                <c:pt idx="13209">
                  <c:v>132064.34</c:v>
                </c:pt>
                <c:pt idx="13210">
                  <c:v>132074.34</c:v>
                </c:pt>
                <c:pt idx="13211">
                  <c:v>132084.34</c:v>
                </c:pt>
                <c:pt idx="13212">
                  <c:v>132094.34</c:v>
                </c:pt>
                <c:pt idx="13213">
                  <c:v>132104.34</c:v>
                </c:pt>
                <c:pt idx="13214">
                  <c:v>132114.34</c:v>
                </c:pt>
                <c:pt idx="13215">
                  <c:v>132124.34</c:v>
                </c:pt>
                <c:pt idx="13216">
                  <c:v>132134.34</c:v>
                </c:pt>
                <c:pt idx="13217">
                  <c:v>132144.32999999999</c:v>
                </c:pt>
                <c:pt idx="13218">
                  <c:v>132154.32999999999</c:v>
                </c:pt>
                <c:pt idx="13219">
                  <c:v>132164.32999999999</c:v>
                </c:pt>
                <c:pt idx="13220">
                  <c:v>132174.32999999999</c:v>
                </c:pt>
                <c:pt idx="13221">
                  <c:v>132184.31</c:v>
                </c:pt>
                <c:pt idx="13222">
                  <c:v>132194.31</c:v>
                </c:pt>
                <c:pt idx="13223">
                  <c:v>132204.32999999999</c:v>
                </c:pt>
                <c:pt idx="13224">
                  <c:v>132214.32999999999</c:v>
                </c:pt>
                <c:pt idx="13225">
                  <c:v>132224.31</c:v>
                </c:pt>
                <c:pt idx="13226">
                  <c:v>132234.31</c:v>
                </c:pt>
                <c:pt idx="13227">
                  <c:v>132244.31</c:v>
                </c:pt>
                <c:pt idx="13228">
                  <c:v>132254.31</c:v>
                </c:pt>
                <c:pt idx="13229">
                  <c:v>132264.31</c:v>
                </c:pt>
                <c:pt idx="13230">
                  <c:v>132274.31</c:v>
                </c:pt>
                <c:pt idx="13231">
                  <c:v>132284.29999999999</c:v>
                </c:pt>
                <c:pt idx="13232">
                  <c:v>132294.29999999999</c:v>
                </c:pt>
                <c:pt idx="13233">
                  <c:v>132304.31</c:v>
                </c:pt>
                <c:pt idx="13234">
                  <c:v>132314.31</c:v>
                </c:pt>
                <c:pt idx="13235">
                  <c:v>132324.29999999999</c:v>
                </c:pt>
                <c:pt idx="13236">
                  <c:v>132334.29999999999</c:v>
                </c:pt>
                <c:pt idx="13237">
                  <c:v>132344.29999999999</c:v>
                </c:pt>
                <c:pt idx="13238">
                  <c:v>132354.29999999999</c:v>
                </c:pt>
                <c:pt idx="13239">
                  <c:v>132364.28</c:v>
                </c:pt>
                <c:pt idx="13240">
                  <c:v>132374.28</c:v>
                </c:pt>
                <c:pt idx="13241">
                  <c:v>132384.28</c:v>
                </c:pt>
                <c:pt idx="13242">
                  <c:v>132394.29999999999</c:v>
                </c:pt>
                <c:pt idx="13243">
                  <c:v>132404.28</c:v>
                </c:pt>
                <c:pt idx="13244">
                  <c:v>132414.28</c:v>
                </c:pt>
                <c:pt idx="13245">
                  <c:v>132424.28</c:v>
                </c:pt>
                <c:pt idx="13246">
                  <c:v>132434.28</c:v>
                </c:pt>
                <c:pt idx="13247">
                  <c:v>132444.28</c:v>
                </c:pt>
                <c:pt idx="13248">
                  <c:v>132454.28</c:v>
                </c:pt>
                <c:pt idx="13249">
                  <c:v>132464.26999999999</c:v>
                </c:pt>
                <c:pt idx="13250">
                  <c:v>132474.26999999999</c:v>
                </c:pt>
                <c:pt idx="13251">
                  <c:v>132484.28</c:v>
                </c:pt>
                <c:pt idx="13252">
                  <c:v>132494.28</c:v>
                </c:pt>
                <c:pt idx="13253">
                  <c:v>132504.26999999999</c:v>
                </c:pt>
                <c:pt idx="13254">
                  <c:v>132514.26999999999</c:v>
                </c:pt>
                <c:pt idx="13255">
                  <c:v>132524.26999999999</c:v>
                </c:pt>
                <c:pt idx="13256">
                  <c:v>132534.26999999999</c:v>
                </c:pt>
                <c:pt idx="13257">
                  <c:v>132544.25</c:v>
                </c:pt>
                <c:pt idx="13258">
                  <c:v>132554.25</c:v>
                </c:pt>
                <c:pt idx="13259">
                  <c:v>132564.25</c:v>
                </c:pt>
                <c:pt idx="13260">
                  <c:v>132574.25</c:v>
                </c:pt>
                <c:pt idx="13261">
                  <c:v>132584.25</c:v>
                </c:pt>
                <c:pt idx="13262">
                  <c:v>132594.25</c:v>
                </c:pt>
                <c:pt idx="13263">
                  <c:v>132604.25</c:v>
                </c:pt>
                <c:pt idx="13264">
                  <c:v>132614.25</c:v>
                </c:pt>
                <c:pt idx="13265">
                  <c:v>132624.25</c:v>
                </c:pt>
                <c:pt idx="13266">
                  <c:v>132634.25</c:v>
                </c:pt>
                <c:pt idx="13267">
                  <c:v>132644.23000000001</c:v>
                </c:pt>
                <c:pt idx="13268">
                  <c:v>132654.23000000001</c:v>
                </c:pt>
                <c:pt idx="13269">
                  <c:v>132664.23000000001</c:v>
                </c:pt>
                <c:pt idx="13270">
                  <c:v>132674.22</c:v>
                </c:pt>
                <c:pt idx="13271">
                  <c:v>132684.22</c:v>
                </c:pt>
                <c:pt idx="13272">
                  <c:v>132694.23000000001</c:v>
                </c:pt>
                <c:pt idx="13273">
                  <c:v>132704.23000000001</c:v>
                </c:pt>
                <c:pt idx="13274">
                  <c:v>132714.22</c:v>
                </c:pt>
                <c:pt idx="13275">
                  <c:v>132724.22</c:v>
                </c:pt>
                <c:pt idx="13276">
                  <c:v>132734.22</c:v>
                </c:pt>
                <c:pt idx="13277">
                  <c:v>132744.22</c:v>
                </c:pt>
                <c:pt idx="13278">
                  <c:v>132754.22</c:v>
                </c:pt>
                <c:pt idx="13279">
                  <c:v>132764.22</c:v>
                </c:pt>
                <c:pt idx="13280">
                  <c:v>132774.20000000001</c:v>
                </c:pt>
                <c:pt idx="13281">
                  <c:v>132784.20000000001</c:v>
                </c:pt>
                <c:pt idx="13282">
                  <c:v>132794.22</c:v>
                </c:pt>
                <c:pt idx="13283">
                  <c:v>132804.22</c:v>
                </c:pt>
                <c:pt idx="13284">
                  <c:v>132814.20000000001</c:v>
                </c:pt>
                <c:pt idx="13285">
                  <c:v>132824.20000000001</c:v>
                </c:pt>
                <c:pt idx="13286">
                  <c:v>132834.20000000001</c:v>
                </c:pt>
                <c:pt idx="13287">
                  <c:v>132844.20000000001</c:v>
                </c:pt>
                <c:pt idx="13288">
                  <c:v>132854.19</c:v>
                </c:pt>
                <c:pt idx="13289">
                  <c:v>132864.19</c:v>
                </c:pt>
                <c:pt idx="13290">
                  <c:v>132874.19</c:v>
                </c:pt>
                <c:pt idx="13291">
                  <c:v>132884.19</c:v>
                </c:pt>
                <c:pt idx="13292">
                  <c:v>132894.19</c:v>
                </c:pt>
                <c:pt idx="13293">
                  <c:v>132904.19</c:v>
                </c:pt>
                <c:pt idx="13294">
                  <c:v>132914.19</c:v>
                </c:pt>
                <c:pt idx="13295">
                  <c:v>132924.19</c:v>
                </c:pt>
                <c:pt idx="13296">
                  <c:v>132934.19</c:v>
                </c:pt>
                <c:pt idx="13297">
                  <c:v>132944.19</c:v>
                </c:pt>
                <c:pt idx="13298">
                  <c:v>132954.17000000001</c:v>
                </c:pt>
                <c:pt idx="13299">
                  <c:v>132964.17000000001</c:v>
                </c:pt>
                <c:pt idx="13300">
                  <c:v>132974.19</c:v>
                </c:pt>
                <c:pt idx="13301">
                  <c:v>132984.19</c:v>
                </c:pt>
                <c:pt idx="13302">
                  <c:v>132994.17000000001</c:v>
                </c:pt>
                <c:pt idx="13303">
                  <c:v>133004.17000000001</c:v>
                </c:pt>
                <c:pt idx="13304">
                  <c:v>133014.17000000001</c:v>
                </c:pt>
                <c:pt idx="13305">
                  <c:v>133024.17000000001</c:v>
                </c:pt>
                <c:pt idx="13306">
                  <c:v>133034.16</c:v>
                </c:pt>
                <c:pt idx="13307">
                  <c:v>133044.16</c:v>
                </c:pt>
                <c:pt idx="13308">
                  <c:v>133054.16</c:v>
                </c:pt>
                <c:pt idx="13309">
                  <c:v>133064.16</c:v>
                </c:pt>
                <c:pt idx="13310">
                  <c:v>133074.16</c:v>
                </c:pt>
                <c:pt idx="13311">
                  <c:v>133084.16</c:v>
                </c:pt>
                <c:pt idx="13312">
                  <c:v>133094.16</c:v>
                </c:pt>
                <c:pt idx="13313">
                  <c:v>133104.16</c:v>
                </c:pt>
                <c:pt idx="13314">
                  <c:v>133114.16</c:v>
                </c:pt>
                <c:pt idx="13315">
                  <c:v>133124.16</c:v>
                </c:pt>
                <c:pt idx="13316">
                  <c:v>133134.14000000001</c:v>
                </c:pt>
                <c:pt idx="13317">
                  <c:v>133144.14000000001</c:v>
                </c:pt>
                <c:pt idx="13318">
                  <c:v>133154.14000000001</c:v>
                </c:pt>
                <c:pt idx="13319">
                  <c:v>133164.14000000001</c:v>
                </c:pt>
                <c:pt idx="13320">
                  <c:v>133174.13</c:v>
                </c:pt>
                <c:pt idx="13321">
                  <c:v>133184.14000000001</c:v>
                </c:pt>
                <c:pt idx="13322">
                  <c:v>133194.14000000001</c:v>
                </c:pt>
                <c:pt idx="13323">
                  <c:v>133204.14000000001</c:v>
                </c:pt>
                <c:pt idx="13324">
                  <c:v>133214.13</c:v>
                </c:pt>
                <c:pt idx="13325">
                  <c:v>133224.13</c:v>
                </c:pt>
                <c:pt idx="13326">
                  <c:v>133234.13</c:v>
                </c:pt>
                <c:pt idx="13327">
                  <c:v>133244.13</c:v>
                </c:pt>
                <c:pt idx="13328">
                  <c:v>133254.13</c:v>
                </c:pt>
                <c:pt idx="13329">
                  <c:v>133264.13</c:v>
                </c:pt>
                <c:pt idx="13330">
                  <c:v>133274.10999999999</c:v>
                </c:pt>
                <c:pt idx="13331">
                  <c:v>133284.13</c:v>
                </c:pt>
                <c:pt idx="13332">
                  <c:v>133294.13</c:v>
                </c:pt>
                <c:pt idx="13333">
                  <c:v>133304.13</c:v>
                </c:pt>
                <c:pt idx="13334">
                  <c:v>133314.10999999999</c:v>
                </c:pt>
                <c:pt idx="13335">
                  <c:v>133324.10999999999</c:v>
                </c:pt>
                <c:pt idx="13336">
                  <c:v>133334.10999999999</c:v>
                </c:pt>
                <c:pt idx="13337">
                  <c:v>133344.09</c:v>
                </c:pt>
                <c:pt idx="13338">
                  <c:v>133354.09</c:v>
                </c:pt>
                <c:pt idx="13339">
                  <c:v>133364.09</c:v>
                </c:pt>
                <c:pt idx="13340">
                  <c:v>133374.09</c:v>
                </c:pt>
                <c:pt idx="13341">
                  <c:v>133384.09</c:v>
                </c:pt>
                <c:pt idx="13342">
                  <c:v>133394.09</c:v>
                </c:pt>
                <c:pt idx="13343">
                  <c:v>133404.09</c:v>
                </c:pt>
                <c:pt idx="13344">
                  <c:v>133414.09</c:v>
                </c:pt>
                <c:pt idx="13345">
                  <c:v>133424.09</c:v>
                </c:pt>
                <c:pt idx="13346">
                  <c:v>133434.09</c:v>
                </c:pt>
                <c:pt idx="13347">
                  <c:v>133444.09</c:v>
                </c:pt>
                <c:pt idx="13348">
                  <c:v>133454.09</c:v>
                </c:pt>
                <c:pt idx="13349">
                  <c:v>133464.09</c:v>
                </c:pt>
                <c:pt idx="13350">
                  <c:v>133474.07999999999</c:v>
                </c:pt>
                <c:pt idx="13351">
                  <c:v>133484.09</c:v>
                </c:pt>
                <c:pt idx="13352">
                  <c:v>133494.07999999999</c:v>
                </c:pt>
                <c:pt idx="13353">
                  <c:v>133504.07999999999</c:v>
                </c:pt>
                <c:pt idx="13354">
                  <c:v>133514.07999999999</c:v>
                </c:pt>
                <c:pt idx="13355">
                  <c:v>133524.06</c:v>
                </c:pt>
                <c:pt idx="13356">
                  <c:v>133534.06</c:v>
                </c:pt>
                <c:pt idx="13357">
                  <c:v>133544.06</c:v>
                </c:pt>
                <c:pt idx="13358">
                  <c:v>133554.06</c:v>
                </c:pt>
                <c:pt idx="13359">
                  <c:v>133564.06</c:v>
                </c:pt>
                <c:pt idx="13360">
                  <c:v>133574.06</c:v>
                </c:pt>
                <c:pt idx="13361">
                  <c:v>133584.06</c:v>
                </c:pt>
                <c:pt idx="13362">
                  <c:v>133594.06</c:v>
                </c:pt>
                <c:pt idx="13363">
                  <c:v>133604.06</c:v>
                </c:pt>
                <c:pt idx="13364">
                  <c:v>133614.06</c:v>
                </c:pt>
                <c:pt idx="13365">
                  <c:v>133624.04999999999</c:v>
                </c:pt>
                <c:pt idx="13366">
                  <c:v>133634.04999999999</c:v>
                </c:pt>
                <c:pt idx="13367">
                  <c:v>133644.04999999999</c:v>
                </c:pt>
                <c:pt idx="13368">
                  <c:v>133654.04999999999</c:v>
                </c:pt>
                <c:pt idx="13369">
                  <c:v>133664.03</c:v>
                </c:pt>
                <c:pt idx="13370">
                  <c:v>133674.03</c:v>
                </c:pt>
                <c:pt idx="13371">
                  <c:v>133684.04999999999</c:v>
                </c:pt>
                <c:pt idx="13372">
                  <c:v>133694.04999999999</c:v>
                </c:pt>
                <c:pt idx="13373">
                  <c:v>133704.03</c:v>
                </c:pt>
                <c:pt idx="13374">
                  <c:v>133714.03</c:v>
                </c:pt>
                <c:pt idx="13375">
                  <c:v>133724.03</c:v>
                </c:pt>
                <c:pt idx="13376">
                  <c:v>133734.03</c:v>
                </c:pt>
                <c:pt idx="13377">
                  <c:v>133744.03</c:v>
                </c:pt>
                <c:pt idx="13378">
                  <c:v>133754.03</c:v>
                </c:pt>
                <c:pt idx="13379">
                  <c:v>133764.01999999999</c:v>
                </c:pt>
                <c:pt idx="13380">
                  <c:v>133774.01999999999</c:v>
                </c:pt>
                <c:pt idx="13381">
                  <c:v>133784.03</c:v>
                </c:pt>
                <c:pt idx="13382">
                  <c:v>133794.03</c:v>
                </c:pt>
                <c:pt idx="13383">
                  <c:v>133804.01999999999</c:v>
                </c:pt>
                <c:pt idx="13384">
                  <c:v>133814.01999999999</c:v>
                </c:pt>
                <c:pt idx="13385">
                  <c:v>133824.01999999999</c:v>
                </c:pt>
                <c:pt idx="13386">
                  <c:v>133834.01999999999</c:v>
                </c:pt>
                <c:pt idx="13387">
                  <c:v>133844</c:v>
                </c:pt>
                <c:pt idx="13388">
                  <c:v>133854</c:v>
                </c:pt>
                <c:pt idx="13389">
                  <c:v>133864</c:v>
                </c:pt>
                <c:pt idx="13390">
                  <c:v>133874.01999999999</c:v>
                </c:pt>
                <c:pt idx="13391">
                  <c:v>133884</c:v>
                </c:pt>
                <c:pt idx="13392">
                  <c:v>133894</c:v>
                </c:pt>
                <c:pt idx="13393">
                  <c:v>133904</c:v>
                </c:pt>
                <c:pt idx="13394">
                  <c:v>133914</c:v>
                </c:pt>
                <c:pt idx="13395">
                  <c:v>133924</c:v>
                </c:pt>
                <c:pt idx="13396">
                  <c:v>133934</c:v>
                </c:pt>
                <c:pt idx="13397">
                  <c:v>133943.98000000001</c:v>
                </c:pt>
                <c:pt idx="13398">
                  <c:v>133953.98000000001</c:v>
                </c:pt>
                <c:pt idx="13399">
                  <c:v>133963.98000000001</c:v>
                </c:pt>
                <c:pt idx="13400">
                  <c:v>133974</c:v>
                </c:pt>
                <c:pt idx="13401">
                  <c:v>133983.98000000001</c:v>
                </c:pt>
                <c:pt idx="13402">
                  <c:v>133993.98000000001</c:v>
                </c:pt>
                <c:pt idx="13403">
                  <c:v>134003.98000000001</c:v>
                </c:pt>
                <c:pt idx="13404">
                  <c:v>134013.98000000001</c:v>
                </c:pt>
                <c:pt idx="13405">
                  <c:v>134023.97</c:v>
                </c:pt>
                <c:pt idx="13406">
                  <c:v>134033.97</c:v>
                </c:pt>
                <c:pt idx="13407">
                  <c:v>134043.97</c:v>
                </c:pt>
                <c:pt idx="13408">
                  <c:v>134053.97</c:v>
                </c:pt>
                <c:pt idx="13409">
                  <c:v>134063.97</c:v>
                </c:pt>
                <c:pt idx="13410">
                  <c:v>134073.97</c:v>
                </c:pt>
                <c:pt idx="13411">
                  <c:v>134083.97</c:v>
                </c:pt>
                <c:pt idx="13412">
                  <c:v>134093.97</c:v>
                </c:pt>
                <c:pt idx="13413">
                  <c:v>134103.97</c:v>
                </c:pt>
                <c:pt idx="13414">
                  <c:v>134113.97</c:v>
                </c:pt>
                <c:pt idx="13415">
                  <c:v>134123.95000000001</c:v>
                </c:pt>
                <c:pt idx="13416">
                  <c:v>134133.95000000001</c:v>
                </c:pt>
                <c:pt idx="13417">
                  <c:v>134143.95000000001</c:v>
                </c:pt>
                <c:pt idx="13418">
                  <c:v>134153.94</c:v>
                </c:pt>
                <c:pt idx="13419">
                  <c:v>134163.94</c:v>
                </c:pt>
                <c:pt idx="13420">
                  <c:v>134173.95000000001</c:v>
                </c:pt>
                <c:pt idx="13421">
                  <c:v>134183.95000000001</c:v>
                </c:pt>
                <c:pt idx="13422">
                  <c:v>134193.94</c:v>
                </c:pt>
                <c:pt idx="13423">
                  <c:v>134203.94</c:v>
                </c:pt>
                <c:pt idx="13424">
                  <c:v>134213.94</c:v>
                </c:pt>
                <c:pt idx="13425">
                  <c:v>134223.94</c:v>
                </c:pt>
                <c:pt idx="13426">
                  <c:v>134233.94</c:v>
                </c:pt>
                <c:pt idx="13427">
                  <c:v>134243.94</c:v>
                </c:pt>
                <c:pt idx="13428">
                  <c:v>134253.92000000001</c:v>
                </c:pt>
                <c:pt idx="13429">
                  <c:v>134263.92000000001</c:v>
                </c:pt>
                <c:pt idx="13430">
                  <c:v>134273.94</c:v>
                </c:pt>
                <c:pt idx="13431">
                  <c:v>134283.94</c:v>
                </c:pt>
                <c:pt idx="13432">
                  <c:v>134293.92000000001</c:v>
                </c:pt>
                <c:pt idx="13433">
                  <c:v>134303.92000000001</c:v>
                </c:pt>
                <c:pt idx="13434">
                  <c:v>134313.92000000001</c:v>
                </c:pt>
                <c:pt idx="13435">
                  <c:v>134323.92000000001</c:v>
                </c:pt>
                <c:pt idx="13436">
                  <c:v>134333.91</c:v>
                </c:pt>
                <c:pt idx="13437">
                  <c:v>134343.91</c:v>
                </c:pt>
                <c:pt idx="13438">
                  <c:v>134353.91</c:v>
                </c:pt>
                <c:pt idx="13439">
                  <c:v>134363.91</c:v>
                </c:pt>
                <c:pt idx="13440">
                  <c:v>134373.91</c:v>
                </c:pt>
                <c:pt idx="13441">
                  <c:v>134383.91</c:v>
                </c:pt>
                <c:pt idx="13442">
                  <c:v>134393.91</c:v>
                </c:pt>
                <c:pt idx="13443">
                  <c:v>134403.91</c:v>
                </c:pt>
                <c:pt idx="13444">
                  <c:v>134413.91</c:v>
                </c:pt>
                <c:pt idx="13445">
                  <c:v>134423.91</c:v>
                </c:pt>
                <c:pt idx="13446">
                  <c:v>134433.89000000001</c:v>
                </c:pt>
                <c:pt idx="13447">
                  <c:v>134443.89000000001</c:v>
                </c:pt>
                <c:pt idx="13448">
                  <c:v>134453.89000000001</c:v>
                </c:pt>
                <c:pt idx="13449">
                  <c:v>134463.91</c:v>
                </c:pt>
                <c:pt idx="13450">
                  <c:v>134473.89000000001</c:v>
                </c:pt>
                <c:pt idx="13451">
                  <c:v>134483.89000000001</c:v>
                </c:pt>
                <c:pt idx="13452">
                  <c:v>134493.89000000001</c:v>
                </c:pt>
                <c:pt idx="13453">
                  <c:v>134503.89000000001</c:v>
                </c:pt>
                <c:pt idx="13454">
                  <c:v>134513.88</c:v>
                </c:pt>
                <c:pt idx="13455">
                  <c:v>134523.88</c:v>
                </c:pt>
                <c:pt idx="13456">
                  <c:v>134533.88</c:v>
                </c:pt>
                <c:pt idx="13457">
                  <c:v>134543.88</c:v>
                </c:pt>
                <c:pt idx="13458">
                  <c:v>134553.88</c:v>
                </c:pt>
                <c:pt idx="13459">
                  <c:v>134563.88</c:v>
                </c:pt>
                <c:pt idx="13460">
                  <c:v>134573.88</c:v>
                </c:pt>
                <c:pt idx="13461">
                  <c:v>134583.88</c:v>
                </c:pt>
                <c:pt idx="13462">
                  <c:v>134593.88</c:v>
                </c:pt>
                <c:pt idx="13463">
                  <c:v>134603.88</c:v>
                </c:pt>
                <c:pt idx="13464">
                  <c:v>134613.85999999999</c:v>
                </c:pt>
                <c:pt idx="13465">
                  <c:v>134623.85999999999</c:v>
                </c:pt>
                <c:pt idx="13466">
                  <c:v>134633.85999999999</c:v>
                </c:pt>
                <c:pt idx="13467">
                  <c:v>134643.85999999999</c:v>
                </c:pt>
                <c:pt idx="13468">
                  <c:v>134653.84</c:v>
                </c:pt>
                <c:pt idx="13469">
                  <c:v>134663.85999999999</c:v>
                </c:pt>
                <c:pt idx="13470">
                  <c:v>134673.85999999999</c:v>
                </c:pt>
                <c:pt idx="13471">
                  <c:v>134683.85999999999</c:v>
                </c:pt>
                <c:pt idx="13472">
                  <c:v>134693.84</c:v>
                </c:pt>
                <c:pt idx="13473">
                  <c:v>134703.84</c:v>
                </c:pt>
                <c:pt idx="13474">
                  <c:v>134713.84</c:v>
                </c:pt>
                <c:pt idx="13475">
                  <c:v>134723.84</c:v>
                </c:pt>
                <c:pt idx="13476">
                  <c:v>134733.84</c:v>
                </c:pt>
                <c:pt idx="13477">
                  <c:v>134743.84</c:v>
                </c:pt>
                <c:pt idx="13478">
                  <c:v>134753.82999999999</c:v>
                </c:pt>
                <c:pt idx="13479">
                  <c:v>134763.84</c:v>
                </c:pt>
                <c:pt idx="13480">
                  <c:v>134773.84</c:v>
                </c:pt>
                <c:pt idx="13481">
                  <c:v>134783.84</c:v>
                </c:pt>
                <c:pt idx="13482">
                  <c:v>134793.82999999999</c:v>
                </c:pt>
                <c:pt idx="13483">
                  <c:v>134803.82999999999</c:v>
                </c:pt>
                <c:pt idx="13484">
                  <c:v>134813.84</c:v>
                </c:pt>
                <c:pt idx="13485">
                  <c:v>134823.84</c:v>
                </c:pt>
                <c:pt idx="13486">
                  <c:v>134833.82999999999</c:v>
                </c:pt>
                <c:pt idx="13487">
                  <c:v>134843.81</c:v>
                </c:pt>
                <c:pt idx="13488">
                  <c:v>134853.81</c:v>
                </c:pt>
                <c:pt idx="13489">
                  <c:v>134863.81</c:v>
                </c:pt>
                <c:pt idx="13490">
                  <c:v>134873.81</c:v>
                </c:pt>
                <c:pt idx="13491">
                  <c:v>134883.81</c:v>
                </c:pt>
                <c:pt idx="13492">
                  <c:v>134893.81</c:v>
                </c:pt>
                <c:pt idx="13493">
                  <c:v>134903.81</c:v>
                </c:pt>
                <c:pt idx="13494">
                  <c:v>134913.81</c:v>
                </c:pt>
                <c:pt idx="13495">
                  <c:v>134923.79999999999</c:v>
                </c:pt>
                <c:pt idx="13496">
                  <c:v>134933.79999999999</c:v>
                </c:pt>
                <c:pt idx="13497">
                  <c:v>134943.79999999999</c:v>
                </c:pt>
                <c:pt idx="13498">
                  <c:v>134953.79999999999</c:v>
                </c:pt>
                <c:pt idx="13499">
                  <c:v>134963.79999999999</c:v>
                </c:pt>
                <c:pt idx="13500">
                  <c:v>134973.79999999999</c:v>
                </c:pt>
                <c:pt idx="13501">
                  <c:v>134983.79999999999</c:v>
                </c:pt>
                <c:pt idx="13502">
                  <c:v>134993.79999999999</c:v>
                </c:pt>
                <c:pt idx="13503">
                  <c:v>135003.78</c:v>
                </c:pt>
                <c:pt idx="13504">
                  <c:v>135013.78</c:v>
                </c:pt>
                <c:pt idx="13505">
                  <c:v>135023.78</c:v>
                </c:pt>
                <c:pt idx="13506">
                  <c:v>135033.78</c:v>
                </c:pt>
                <c:pt idx="13507">
                  <c:v>135043.78</c:v>
                </c:pt>
                <c:pt idx="13508">
                  <c:v>135053.78</c:v>
                </c:pt>
                <c:pt idx="13509">
                  <c:v>135063.78</c:v>
                </c:pt>
                <c:pt idx="13510">
                  <c:v>135073.78</c:v>
                </c:pt>
                <c:pt idx="13511">
                  <c:v>135083.78</c:v>
                </c:pt>
                <c:pt idx="13512">
                  <c:v>135093.78</c:v>
                </c:pt>
                <c:pt idx="13513">
                  <c:v>135103.76999999999</c:v>
                </c:pt>
                <c:pt idx="13514">
                  <c:v>135113.76999999999</c:v>
                </c:pt>
                <c:pt idx="13515">
                  <c:v>135123.76999999999</c:v>
                </c:pt>
                <c:pt idx="13516">
                  <c:v>135133.76999999999</c:v>
                </c:pt>
                <c:pt idx="13517">
                  <c:v>135143.75</c:v>
                </c:pt>
                <c:pt idx="13518">
                  <c:v>135153.76999999999</c:v>
                </c:pt>
                <c:pt idx="13519">
                  <c:v>135163.76999999999</c:v>
                </c:pt>
                <c:pt idx="13520">
                  <c:v>135173.76999999999</c:v>
                </c:pt>
                <c:pt idx="13521">
                  <c:v>135183.75</c:v>
                </c:pt>
                <c:pt idx="13522">
                  <c:v>135193.75</c:v>
                </c:pt>
                <c:pt idx="13523">
                  <c:v>135203.75</c:v>
                </c:pt>
                <c:pt idx="13524">
                  <c:v>135213.75</c:v>
                </c:pt>
                <c:pt idx="13525">
                  <c:v>135223.75</c:v>
                </c:pt>
                <c:pt idx="13526">
                  <c:v>135233.75</c:v>
                </c:pt>
                <c:pt idx="13527">
                  <c:v>135243.75</c:v>
                </c:pt>
                <c:pt idx="13528">
                  <c:v>135253.75</c:v>
                </c:pt>
                <c:pt idx="13529">
                  <c:v>135263.75</c:v>
                </c:pt>
                <c:pt idx="13530">
                  <c:v>135273.75</c:v>
                </c:pt>
                <c:pt idx="13531">
                  <c:v>135283.73000000001</c:v>
                </c:pt>
                <c:pt idx="13532">
                  <c:v>135293.73000000001</c:v>
                </c:pt>
                <c:pt idx="13533">
                  <c:v>135303.73000000001</c:v>
                </c:pt>
                <c:pt idx="13534">
                  <c:v>135313.73000000001</c:v>
                </c:pt>
                <c:pt idx="13535">
                  <c:v>135323.72</c:v>
                </c:pt>
                <c:pt idx="13536">
                  <c:v>135333.72</c:v>
                </c:pt>
                <c:pt idx="13537">
                  <c:v>135343.72</c:v>
                </c:pt>
                <c:pt idx="13538">
                  <c:v>135353.73000000001</c:v>
                </c:pt>
                <c:pt idx="13539">
                  <c:v>135363.72</c:v>
                </c:pt>
                <c:pt idx="13540">
                  <c:v>135373.72</c:v>
                </c:pt>
                <c:pt idx="13541">
                  <c:v>135383.72</c:v>
                </c:pt>
                <c:pt idx="13542">
                  <c:v>135393.72</c:v>
                </c:pt>
                <c:pt idx="13543">
                  <c:v>135403.72</c:v>
                </c:pt>
                <c:pt idx="13544">
                  <c:v>135413.72</c:v>
                </c:pt>
                <c:pt idx="13545">
                  <c:v>135423.70000000001</c:v>
                </c:pt>
                <c:pt idx="13546">
                  <c:v>135433.70000000001</c:v>
                </c:pt>
                <c:pt idx="13547">
                  <c:v>135443.70000000001</c:v>
                </c:pt>
                <c:pt idx="13548">
                  <c:v>135453.72</c:v>
                </c:pt>
                <c:pt idx="13549">
                  <c:v>135463.70000000001</c:v>
                </c:pt>
                <c:pt idx="13550">
                  <c:v>135473.70000000001</c:v>
                </c:pt>
                <c:pt idx="13551">
                  <c:v>135483.70000000001</c:v>
                </c:pt>
                <c:pt idx="13552">
                  <c:v>135493.69</c:v>
                </c:pt>
                <c:pt idx="13553">
                  <c:v>135503.69</c:v>
                </c:pt>
                <c:pt idx="13554">
                  <c:v>135513.69</c:v>
                </c:pt>
                <c:pt idx="13555">
                  <c:v>135523.69</c:v>
                </c:pt>
                <c:pt idx="13556">
                  <c:v>135533.69</c:v>
                </c:pt>
                <c:pt idx="13557">
                  <c:v>135543.69</c:v>
                </c:pt>
                <c:pt idx="13558">
                  <c:v>135553.69</c:v>
                </c:pt>
                <c:pt idx="13559">
                  <c:v>135563.69</c:v>
                </c:pt>
                <c:pt idx="13560">
                  <c:v>135573.69</c:v>
                </c:pt>
                <c:pt idx="13561">
                  <c:v>135583.69</c:v>
                </c:pt>
                <c:pt idx="13562">
                  <c:v>135593.69</c:v>
                </c:pt>
                <c:pt idx="13563">
                  <c:v>135603.67000000001</c:v>
                </c:pt>
                <c:pt idx="13564">
                  <c:v>135613.67000000001</c:v>
                </c:pt>
                <c:pt idx="13565">
                  <c:v>135623.67000000001</c:v>
                </c:pt>
                <c:pt idx="13566">
                  <c:v>135633.66</c:v>
                </c:pt>
                <c:pt idx="13567">
                  <c:v>135643.66</c:v>
                </c:pt>
                <c:pt idx="13568">
                  <c:v>135653.67000000001</c:v>
                </c:pt>
                <c:pt idx="13569">
                  <c:v>135663.67000000001</c:v>
                </c:pt>
                <c:pt idx="13570">
                  <c:v>135673.66</c:v>
                </c:pt>
                <c:pt idx="13571">
                  <c:v>135683.66</c:v>
                </c:pt>
                <c:pt idx="13572">
                  <c:v>135693.66</c:v>
                </c:pt>
                <c:pt idx="13573">
                  <c:v>135703.67000000001</c:v>
                </c:pt>
                <c:pt idx="13574">
                  <c:v>135713.66</c:v>
                </c:pt>
                <c:pt idx="13575">
                  <c:v>135723.66</c:v>
                </c:pt>
                <c:pt idx="13576">
                  <c:v>135733.64000000001</c:v>
                </c:pt>
                <c:pt idx="13577">
                  <c:v>135743.66</c:v>
                </c:pt>
                <c:pt idx="13578">
                  <c:v>135753.66</c:v>
                </c:pt>
                <c:pt idx="13579">
                  <c:v>135763.66</c:v>
                </c:pt>
                <c:pt idx="13580">
                  <c:v>135773.64000000001</c:v>
                </c:pt>
                <c:pt idx="13581">
                  <c:v>135783.64000000001</c:v>
                </c:pt>
                <c:pt idx="13582">
                  <c:v>135793.64000000001</c:v>
                </c:pt>
                <c:pt idx="13583">
                  <c:v>135803.64000000001</c:v>
                </c:pt>
                <c:pt idx="13584">
                  <c:v>135813.63</c:v>
                </c:pt>
                <c:pt idx="13585">
                  <c:v>135823.63</c:v>
                </c:pt>
                <c:pt idx="13586">
                  <c:v>135833.63</c:v>
                </c:pt>
                <c:pt idx="13587">
                  <c:v>135843.64000000001</c:v>
                </c:pt>
                <c:pt idx="13588">
                  <c:v>135853.63</c:v>
                </c:pt>
                <c:pt idx="13589">
                  <c:v>135863.63</c:v>
                </c:pt>
                <c:pt idx="13590">
                  <c:v>135873.63</c:v>
                </c:pt>
                <c:pt idx="13591">
                  <c:v>135883.63</c:v>
                </c:pt>
                <c:pt idx="13592">
                  <c:v>135893.63</c:v>
                </c:pt>
                <c:pt idx="13593">
                  <c:v>135903.63</c:v>
                </c:pt>
                <c:pt idx="13594">
                  <c:v>135913.60999999999</c:v>
                </c:pt>
                <c:pt idx="13595">
                  <c:v>135923.60999999999</c:v>
                </c:pt>
                <c:pt idx="13596">
                  <c:v>135933.60999999999</c:v>
                </c:pt>
                <c:pt idx="13597">
                  <c:v>135943.63</c:v>
                </c:pt>
                <c:pt idx="13598">
                  <c:v>135953.60999999999</c:v>
                </c:pt>
                <c:pt idx="13599">
                  <c:v>135963.60999999999</c:v>
                </c:pt>
                <c:pt idx="13600">
                  <c:v>135973.60999999999</c:v>
                </c:pt>
                <c:pt idx="13601">
                  <c:v>135983.60999999999</c:v>
                </c:pt>
                <c:pt idx="13602">
                  <c:v>135993.59</c:v>
                </c:pt>
                <c:pt idx="13603">
                  <c:v>136003.59</c:v>
                </c:pt>
                <c:pt idx="13604">
                  <c:v>136013.59</c:v>
                </c:pt>
                <c:pt idx="13605">
                  <c:v>136023.59</c:v>
                </c:pt>
                <c:pt idx="13606">
                  <c:v>136033.59</c:v>
                </c:pt>
                <c:pt idx="13607">
                  <c:v>136043.59</c:v>
                </c:pt>
                <c:pt idx="13608">
                  <c:v>136053.59</c:v>
                </c:pt>
                <c:pt idx="13609">
                  <c:v>136063.59</c:v>
                </c:pt>
                <c:pt idx="13610">
                  <c:v>136073.59</c:v>
                </c:pt>
                <c:pt idx="13611">
                  <c:v>136083.59</c:v>
                </c:pt>
                <c:pt idx="13612">
                  <c:v>136093.57999999999</c:v>
                </c:pt>
                <c:pt idx="13613">
                  <c:v>136103.57999999999</c:v>
                </c:pt>
                <c:pt idx="13614">
                  <c:v>136113.57999999999</c:v>
                </c:pt>
                <c:pt idx="13615">
                  <c:v>136123.56</c:v>
                </c:pt>
                <c:pt idx="13616">
                  <c:v>136133.56</c:v>
                </c:pt>
                <c:pt idx="13617">
                  <c:v>136143.57999999999</c:v>
                </c:pt>
                <c:pt idx="13618">
                  <c:v>136153.57999999999</c:v>
                </c:pt>
                <c:pt idx="13619">
                  <c:v>136163.56</c:v>
                </c:pt>
                <c:pt idx="13620">
                  <c:v>136173.56</c:v>
                </c:pt>
                <c:pt idx="13621">
                  <c:v>136183.57999999999</c:v>
                </c:pt>
                <c:pt idx="13622">
                  <c:v>136193.57999999999</c:v>
                </c:pt>
                <c:pt idx="13623">
                  <c:v>136203.56</c:v>
                </c:pt>
                <c:pt idx="13624">
                  <c:v>136213.56</c:v>
                </c:pt>
                <c:pt idx="13625">
                  <c:v>136223.56</c:v>
                </c:pt>
                <c:pt idx="13626">
                  <c:v>136233.56</c:v>
                </c:pt>
                <c:pt idx="13627">
                  <c:v>136243.56</c:v>
                </c:pt>
                <c:pt idx="13628">
                  <c:v>136253.56</c:v>
                </c:pt>
                <c:pt idx="13629">
                  <c:v>136263.56</c:v>
                </c:pt>
                <c:pt idx="13630">
                  <c:v>136273.54999999999</c:v>
                </c:pt>
                <c:pt idx="13631">
                  <c:v>136283.54999999999</c:v>
                </c:pt>
                <c:pt idx="13632">
                  <c:v>136293.54999999999</c:v>
                </c:pt>
                <c:pt idx="13633">
                  <c:v>136303.53</c:v>
                </c:pt>
                <c:pt idx="13634">
                  <c:v>136313.53</c:v>
                </c:pt>
                <c:pt idx="13635">
                  <c:v>136323.53</c:v>
                </c:pt>
                <c:pt idx="13636">
                  <c:v>136333.54999999999</c:v>
                </c:pt>
                <c:pt idx="13637">
                  <c:v>136343.53</c:v>
                </c:pt>
                <c:pt idx="13638">
                  <c:v>136353.53</c:v>
                </c:pt>
                <c:pt idx="13639">
                  <c:v>136363.53</c:v>
                </c:pt>
                <c:pt idx="13640">
                  <c:v>136373.53</c:v>
                </c:pt>
                <c:pt idx="13641">
                  <c:v>136383.53</c:v>
                </c:pt>
                <c:pt idx="13642">
                  <c:v>136393.53</c:v>
                </c:pt>
                <c:pt idx="13643">
                  <c:v>136403.51999999999</c:v>
                </c:pt>
                <c:pt idx="13644">
                  <c:v>136413.51999999999</c:v>
                </c:pt>
                <c:pt idx="13645">
                  <c:v>136423.51999999999</c:v>
                </c:pt>
                <c:pt idx="13646">
                  <c:v>136433.53</c:v>
                </c:pt>
                <c:pt idx="13647">
                  <c:v>136443.51999999999</c:v>
                </c:pt>
                <c:pt idx="13648">
                  <c:v>136453.51999999999</c:v>
                </c:pt>
                <c:pt idx="13649">
                  <c:v>136463.51999999999</c:v>
                </c:pt>
                <c:pt idx="13650">
                  <c:v>136473.51999999999</c:v>
                </c:pt>
                <c:pt idx="13651">
                  <c:v>136483.5</c:v>
                </c:pt>
                <c:pt idx="13652">
                  <c:v>136493.5</c:v>
                </c:pt>
                <c:pt idx="13653">
                  <c:v>136503.5</c:v>
                </c:pt>
                <c:pt idx="13654">
                  <c:v>136513.5</c:v>
                </c:pt>
                <c:pt idx="13655">
                  <c:v>136523.5</c:v>
                </c:pt>
                <c:pt idx="13656">
                  <c:v>136533.5</c:v>
                </c:pt>
                <c:pt idx="13657">
                  <c:v>136543.5</c:v>
                </c:pt>
                <c:pt idx="13658">
                  <c:v>136553.5</c:v>
                </c:pt>
                <c:pt idx="13659">
                  <c:v>136563.5</c:v>
                </c:pt>
                <c:pt idx="13660">
                  <c:v>136573.5</c:v>
                </c:pt>
                <c:pt idx="13661">
                  <c:v>136583.48000000001</c:v>
                </c:pt>
                <c:pt idx="13662">
                  <c:v>136593.48000000001</c:v>
                </c:pt>
                <c:pt idx="13663">
                  <c:v>136603.48000000001</c:v>
                </c:pt>
                <c:pt idx="13664">
                  <c:v>136613.48000000001</c:v>
                </c:pt>
                <c:pt idx="13665">
                  <c:v>136623.47</c:v>
                </c:pt>
                <c:pt idx="13666">
                  <c:v>136633.48000000001</c:v>
                </c:pt>
                <c:pt idx="13667">
                  <c:v>136643.48000000001</c:v>
                </c:pt>
                <c:pt idx="13668">
                  <c:v>136653.48000000001</c:v>
                </c:pt>
                <c:pt idx="13669">
                  <c:v>136663.47</c:v>
                </c:pt>
                <c:pt idx="13670">
                  <c:v>136673.47</c:v>
                </c:pt>
                <c:pt idx="13671">
                  <c:v>136683.47</c:v>
                </c:pt>
                <c:pt idx="13672">
                  <c:v>136693.47</c:v>
                </c:pt>
                <c:pt idx="13673">
                  <c:v>136703.47</c:v>
                </c:pt>
                <c:pt idx="13674">
                  <c:v>136713.47</c:v>
                </c:pt>
                <c:pt idx="13675">
                  <c:v>136723.45000000001</c:v>
                </c:pt>
                <c:pt idx="13676">
                  <c:v>136733.47</c:v>
                </c:pt>
                <c:pt idx="13677">
                  <c:v>136743.47</c:v>
                </c:pt>
                <c:pt idx="13678">
                  <c:v>136753.47</c:v>
                </c:pt>
                <c:pt idx="13679">
                  <c:v>136763.45000000001</c:v>
                </c:pt>
                <c:pt idx="13680">
                  <c:v>136773.45000000001</c:v>
                </c:pt>
                <c:pt idx="13681">
                  <c:v>136783.45000000001</c:v>
                </c:pt>
                <c:pt idx="13682">
                  <c:v>136793.45000000001</c:v>
                </c:pt>
                <c:pt idx="13683">
                  <c:v>136803.44</c:v>
                </c:pt>
                <c:pt idx="13684">
                  <c:v>136813.44</c:v>
                </c:pt>
                <c:pt idx="13685">
                  <c:v>136823.44</c:v>
                </c:pt>
                <c:pt idx="13686">
                  <c:v>136833.45000000001</c:v>
                </c:pt>
                <c:pt idx="13687">
                  <c:v>136843.44</c:v>
                </c:pt>
                <c:pt idx="13688">
                  <c:v>136853.44</c:v>
                </c:pt>
                <c:pt idx="13689">
                  <c:v>136863.44</c:v>
                </c:pt>
                <c:pt idx="13690">
                  <c:v>136873.44</c:v>
                </c:pt>
                <c:pt idx="13691">
                  <c:v>136883.44</c:v>
                </c:pt>
                <c:pt idx="13692">
                  <c:v>136893.44</c:v>
                </c:pt>
                <c:pt idx="13693">
                  <c:v>136903.42000000001</c:v>
                </c:pt>
                <c:pt idx="13694">
                  <c:v>136913.42000000001</c:v>
                </c:pt>
                <c:pt idx="13695">
                  <c:v>136923.44</c:v>
                </c:pt>
                <c:pt idx="13696">
                  <c:v>136933.44</c:v>
                </c:pt>
                <c:pt idx="13697">
                  <c:v>136943.42000000001</c:v>
                </c:pt>
                <c:pt idx="13698">
                  <c:v>136953.42000000001</c:v>
                </c:pt>
                <c:pt idx="13699">
                  <c:v>136963.42000000001</c:v>
                </c:pt>
                <c:pt idx="13700">
                  <c:v>136973.41</c:v>
                </c:pt>
                <c:pt idx="13701">
                  <c:v>136983.41</c:v>
                </c:pt>
                <c:pt idx="13702">
                  <c:v>136993.41</c:v>
                </c:pt>
                <c:pt idx="13703">
                  <c:v>137003.41</c:v>
                </c:pt>
                <c:pt idx="13704">
                  <c:v>137013.41</c:v>
                </c:pt>
                <c:pt idx="13705">
                  <c:v>137023.41</c:v>
                </c:pt>
                <c:pt idx="13706">
                  <c:v>137033.41</c:v>
                </c:pt>
                <c:pt idx="13707">
                  <c:v>137043.41</c:v>
                </c:pt>
                <c:pt idx="13708">
                  <c:v>137053.41</c:v>
                </c:pt>
                <c:pt idx="13709">
                  <c:v>137063.41</c:v>
                </c:pt>
                <c:pt idx="13710">
                  <c:v>137073.41</c:v>
                </c:pt>
                <c:pt idx="13711">
                  <c:v>137083.41</c:v>
                </c:pt>
                <c:pt idx="13712">
                  <c:v>137093.41</c:v>
                </c:pt>
                <c:pt idx="13713">
                  <c:v>137103.39000000001</c:v>
                </c:pt>
                <c:pt idx="13714">
                  <c:v>137113.38</c:v>
                </c:pt>
                <c:pt idx="13715">
                  <c:v>137123.39000000001</c:v>
                </c:pt>
                <c:pt idx="13716">
                  <c:v>137133.39000000001</c:v>
                </c:pt>
                <c:pt idx="13717">
                  <c:v>137143.39000000001</c:v>
                </c:pt>
                <c:pt idx="13718">
                  <c:v>137153.38</c:v>
                </c:pt>
                <c:pt idx="13719">
                  <c:v>137163.38</c:v>
                </c:pt>
                <c:pt idx="13720">
                  <c:v>137173.38</c:v>
                </c:pt>
                <c:pt idx="13721">
                  <c:v>137183.38</c:v>
                </c:pt>
                <c:pt idx="13722">
                  <c:v>137193.38</c:v>
                </c:pt>
                <c:pt idx="13723">
                  <c:v>137203.38</c:v>
                </c:pt>
                <c:pt idx="13724">
                  <c:v>137213.35999999999</c:v>
                </c:pt>
                <c:pt idx="13725">
                  <c:v>137223.38</c:v>
                </c:pt>
                <c:pt idx="13726">
                  <c:v>137233.38</c:v>
                </c:pt>
                <c:pt idx="13727">
                  <c:v>137243.38</c:v>
                </c:pt>
                <c:pt idx="13728">
                  <c:v>137253.35999999999</c:v>
                </c:pt>
                <c:pt idx="13729">
                  <c:v>137263.35999999999</c:v>
                </c:pt>
                <c:pt idx="13730">
                  <c:v>137273.35999999999</c:v>
                </c:pt>
                <c:pt idx="13731">
                  <c:v>137283.35999999999</c:v>
                </c:pt>
                <c:pt idx="13732">
                  <c:v>137293.34</c:v>
                </c:pt>
                <c:pt idx="13733">
                  <c:v>137303.34</c:v>
                </c:pt>
                <c:pt idx="13734">
                  <c:v>137313.34</c:v>
                </c:pt>
                <c:pt idx="13735">
                  <c:v>137323.35999999999</c:v>
                </c:pt>
                <c:pt idx="13736">
                  <c:v>137333.34</c:v>
                </c:pt>
                <c:pt idx="13737">
                  <c:v>137343.34</c:v>
                </c:pt>
                <c:pt idx="13738">
                  <c:v>137353.34</c:v>
                </c:pt>
                <c:pt idx="13739">
                  <c:v>137363.34</c:v>
                </c:pt>
                <c:pt idx="13740">
                  <c:v>137373.34</c:v>
                </c:pt>
                <c:pt idx="13741">
                  <c:v>137383.34</c:v>
                </c:pt>
                <c:pt idx="13742">
                  <c:v>137393.32999999999</c:v>
                </c:pt>
                <c:pt idx="13743">
                  <c:v>137403.32999999999</c:v>
                </c:pt>
                <c:pt idx="13744">
                  <c:v>137413.34</c:v>
                </c:pt>
                <c:pt idx="13745">
                  <c:v>137423.34</c:v>
                </c:pt>
                <c:pt idx="13746">
                  <c:v>137433.32999999999</c:v>
                </c:pt>
                <c:pt idx="13747">
                  <c:v>137443.32999999999</c:v>
                </c:pt>
                <c:pt idx="13748">
                  <c:v>137453.32999999999</c:v>
                </c:pt>
                <c:pt idx="13749">
                  <c:v>137463.32999999999</c:v>
                </c:pt>
                <c:pt idx="13750">
                  <c:v>137473.31</c:v>
                </c:pt>
                <c:pt idx="13751">
                  <c:v>137483.31</c:v>
                </c:pt>
                <c:pt idx="13752">
                  <c:v>137493.31</c:v>
                </c:pt>
                <c:pt idx="13753">
                  <c:v>137503.31</c:v>
                </c:pt>
                <c:pt idx="13754">
                  <c:v>137513.31</c:v>
                </c:pt>
                <c:pt idx="13755">
                  <c:v>137523.31</c:v>
                </c:pt>
                <c:pt idx="13756">
                  <c:v>137533.31</c:v>
                </c:pt>
                <c:pt idx="13757">
                  <c:v>137543.31</c:v>
                </c:pt>
                <c:pt idx="13758">
                  <c:v>137553.31</c:v>
                </c:pt>
                <c:pt idx="13759">
                  <c:v>137563.31</c:v>
                </c:pt>
                <c:pt idx="13760">
                  <c:v>137573.31</c:v>
                </c:pt>
                <c:pt idx="13761">
                  <c:v>137583.29999999999</c:v>
                </c:pt>
                <c:pt idx="13762">
                  <c:v>137593.29999999999</c:v>
                </c:pt>
                <c:pt idx="13763">
                  <c:v>137603.28</c:v>
                </c:pt>
                <c:pt idx="13764">
                  <c:v>137613.29999999999</c:v>
                </c:pt>
                <c:pt idx="13765">
                  <c:v>137623.29999999999</c:v>
                </c:pt>
                <c:pt idx="13766">
                  <c:v>137633.29999999999</c:v>
                </c:pt>
                <c:pt idx="13767">
                  <c:v>137643.28</c:v>
                </c:pt>
                <c:pt idx="13768">
                  <c:v>137653.28</c:v>
                </c:pt>
                <c:pt idx="13769">
                  <c:v>137663.28</c:v>
                </c:pt>
                <c:pt idx="13770">
                  <c:v>137673.28</c:v>
                </c:pt>
                <c:pt idx="13771">
                  <c:v>137683.28</c:v>
                </c:pt>
                <c:pt idx="13772">
                  <c:v>137693.28</c:v>
                </c:pt>
                <c:pt idx="13773">
                  <c:v>137703.26999999999</c:v>
                </c:pt>
                <c:pt idx="13774">
                  <c:v>137713.28</c:v>
                </c:pt>
                <c:pt idx="13775">
                  <c:v>137723.28</c:v>
                </c:pt>
                <c:pt idx="13776">
                  <c:v>137733.28</c:v>
                </c:pt>
                <c:pt idx="13777">
                  <c:v>137743.26999999999</c:v>
                </c:pt>
                <c:pt idx="13778">
                  <c:v>137753.26999999999</c:v>
                </c:pt>
                <c:pt idx="13779">
                  <c:v>137763.26999999999</c:v>
                </c:pt>
                <c:pt idx="13780">
                  <c:v>137773.26999999999</c:v>
                </c:pt>
                <c:pt idx="13781">
                  <c:v>137783.25</c:v>
                </c:pt>
                <c:pt idx="13782">
                  <c:v>137793.25</c:v>
                </c:pt>
                <c:pt idx="13783">
                  <c:v>137803.25</c:v>
                </c:pt>
                <c:pt idx="13784">
                  <c:v>137813.26999999999</c:v>
                </c:pt>
                <c:pt idx="13785">
                  <c:v>137823.25</c:v>
                </c:pt>
                <c:pt idx="13786">
                  <c:v>137833.25</c:v>
                </c:pt>
                <c:pt idx="13787">
                  <c:v>137843.25</c:v>
                </c:pt>
                <c:pt idx="13788">
                  <c:v>137853.25</c:v>
                </c:pt>
                <c:pt idx="13789">
                  <c:v>137863.25</c:v>
                </c:pt>
                <c:pt idx="13790">
                  <c:v>137873.25</c:v>
                </c:pt>
                <c:pt idx="13791">
                  <c:v>137883.23000000001</c:v>
                </c:pt>
                <c:pt idx="13792">
                  <c:v>137893.23000000001</c:v>
                </c:pt>
                <c:pt idx="13793">
                  <c:v>137903.25</c:v>
                </c:pt>
                <c:pt idx="13794">
                  <c:v>137913.25</c:v>
                </c:pt>
                <c:pt idx="13795">
                  <c:v>137923.23000000001</c:v>
                </c:pt>
                <c:pt idx="13796">
                  <c:v>137933.23000000001</c:v>
                </c:pt>
                <c:pt idx="13797">
                  <c:v>137943.23000000001</c:v>
                </c:pt>
                <c:pt idx="13798">
                  <c:v>137953.23000000001</c:v>
                </c:pt>
                <c:pt idx="13799">
                  <c:v>137963.22</c:v>
                </c:pt>
                <c:pt idx="13800">
                  <c:v>137973.22</c:v>
                </c:pt>
                <c:pt idx="13801">
                  <c:v>137983.22</c:v>
                </c:pt>
                <c:pt idx="13802">
                  <c:v>137993.22</c:v>
                </c:pt>
                <c:pt idx="13803">
                  <c:v>138003.22</c:v>
                </c:pt>
                <c:pt idx="13804">
                  <c:v>138013.22</c:v>
                </c:pt>
                <c:pt idx="13805">
                  <c:v>138023.22</c:v>
                </c:pt>
                <c:pt idx="13806">
                  <c:v>138033.22</c:v>
                </c:pt>
                <c:pt idx="13807">
                  <c:v>138043.22</c:v>
                </c:pt>
                <c:pt idx="13808">
                  <c:v>138053.22</c:v>
                </c:pt>
                <c:pt idx="13809">
                  <c:v>138063.20000000001</c:v>
                </c:pt>
                <c:pt idx="13810">
                  <c:v>138073.20000000001</c:v>
                </c:pt>
                <c:pt idx="13811">
                  <c:v>138083.20000000001</c:v>
                </c:pt>
                <c:pt idx="13812">
                  <c:v>138093.20000000001</c:v>
                </c:pt>
                <c:pt idx="13813">
                  <c:v>138103.20000000001</c:v>
                </c:pt>
                <c:pt idx="13814">
                  <c:v>138113.20000000001</c:v>
                </c:pt>
                <c:pt idx="13815">
                  <c:v>138123.20000000001</c:v>
                </c:pt>
                <c:pt idx="13816">
                  <c:v>138133.20000000001</c:v>
                </c:pt>
                <c:pt idx="13817">
                  <c:v>138143.19</c:v>
                </c:pt>
                <c:pt idx="13818">
                  <c:v>138153.19</c:v>
                </c:pt>
                <c:pt idx="13819">
                  <c:v>138163.19</c:v>
                </c:pt>
                <c:pt idx="13820">
                  <c:v>138173.19</c:v>
                </c:pt>
                <c:pt idx="13821">
                  <c:v>138183.19</c:v>
                </c:pt>
                <c:pt idx="13822">
                  <c:v>138193.19</c:v>
                </c:pt>
                <c:pt idx="13823">
                  <c:v>138203.19</c:v>
                </c:pt>
                <c:pt idx="13824">
                  <c:v>138213.19</c:v>
                </c:pt>
                <c:pt idx="13825">
                  <c:v>138223.19</c:v>
                </c:pt>
                <c:pt idx="13826">
                  <c:v>138233.19</c:v>
                </c:pt>
                <c:pt idx="13827">
                  <c:v>138243.17000000001</c:v>
                </c:pt>
                <c:pt idx="13828">
                  <c:v>138253.17000000001</c:v>
                </c:pt>
                <c:pt idx="13829">
                  <c:v>138263.17000000001</c:v>
                </c:pt>
                <c:pt idx="13830">
                  <c:v>138273.16</c:v>
                </c:pt>
                <c:pt idx="13831">
                  <c:v>138283.16</c:v>
                </c:pt>
                <c:pt idx="13832">
                  <c:v>138293.16</c:v>
                </c:pt>
                <c:pt idx="13833">
                  <c:v>138303.17000000001</c:v>
                </c:pt>
                <c:pt idx="13834">
                  <c:v>138313.16</c:v>
                </c:pt>
                <c:pt idx="13835">
                  <c:v>138323.16</c:v>
                </c:pt>
                <c:pt idx="13836">
                  <c:v>138333.16</c:v>
                </c:pt>
                <c:pt idx="13837">
                  <c:v>138343.16</c:v>
                </c:pt>
                <c:pt idx="13838">
                  <c:v>138353.16</c:v>
                </c:pt>
                <c:pt idx="13839">
                  <c:v>138363.16</c:v>
                </c:pt>
                <c:pt idx="13840">
                  <c:v>138373.16</c:v>
                </c:pt>
                <c:pt idx="13841">
                  <c:v>138383.14000000001</c:v>
                </c:pt>
                <c:pt idx="13842">
                  <c:v>138393.16</c:v>
                </c:pt>
                <c:pt idx="13843">
                  <c:v>138403.16</c:v>
                </c:pt>
                <c:pt idx="13844">
                  <c:v>138413.16</c:v>
                </c:pt>
                <c:pt idx="13845">
                  <c:v>138423.14000000001</c:v>
                </c:pt>
                <c:pt idx="13846">
                  <c:v>138433.14000000001</c:v>
                </c:pt>
                <c:pt idx="13847">
                  <c:v>138443.14000000001</c:v>
                </c:pt>
                <c:pt idx="13848">
                  <c:v>138453.13</c:v>
                </c:pt>
                <c:pt idx="13849">
                  <c:v>138463.13</c:v>
                </c:pt>
                <c:pt idx="13850">
                  <c:v>138473.13</c:v>
                </c:pt>
                <c:pt idx="13851">
                  <c:v>138483.13</c:v>
                </c:pt>
                <c:pt idx="13852">
                  <c:v>138493.13</c:v>
                </c:pt>
                <c:pt idx="13853">
                  <c:v>138503.13</c:v>
                </c:pt>
                <c:pt idx="13854">
                  <c:v>138513.13</c:v>
                </c:pt>
                <c:pt idx="13855">
                  <c:v>138523.13</c:v>
                </c:pt>
                <c:pt idx="13856">
                  <c:v>138533.13</c:v>
                </c:pt>
                <c:pt idx="13857">
                  <c:v>138543.13</c:v>
                </c:pt>
                <c:pt idx="13858">
                  <c:v>138553.10999999999</c:v>
                </c:pt>
                <c:pt idx="13859">
                  <c:v>138563.10999999999</c:v>
                </c:pt>
                <c:pt idx="13860">
                  <c:v>138573.10999999999</c:v>
                </c:pt>
                <c:pt idx="13861">
                  <c:v>138583.10999999999</c:v>
                </c:pt>
                <c:pt idx="13862">
                  <c:v>138593.10999999999</c:v>
                </c:pt>
                <c:pt idx="13863">
                  <c:v>138603.10999999999</c:v>
                </c:pt>
                <c:pt idx="13864">
                  <c:v>138613.10999999999</c:v>
                </c:pt>
                <c:pt idx="13865">
                  <c:v>138623.10999999999</c:v>
                </c:pt>
                <c:pt idx="13866">
                  <c:v>138633.09</c:v>
                </c:pt>
                <c:pt idx="13867">
                  <c:v>138643.09</c:v>
                </c:pt>
                <c:pt idx="13868">
                  <c:v>138653.09</c:v>
                </c:pt>
                <c:pt idx="13869">
                  <c:v>138663.09</c:v>
                </c:pt>
                <c:pt idx="13870">
                  <c:v>138673.09</c:v>
                </c:pt>
                <c:pt idx="13871">
                  <c:v>138683.09</c:v>
                </c:pt>
                <c:pt idx="13872">
                  <c:v>138693.09</c:v>
                </c:pt>
                <c:pt idx="13873">
                  <c:v>138703.09</c:v>
                </c:pt>
                <c:pt idx="13874">
                  <c:v>138713.09</c:v>
                </c:pt>
                <c:pt idx="13875">
                  <c:v>138723.09</c:v>
                </c:pt>
                <c:pt idx="13876">
                  <c:v>138733.07999999999</c:v>
                </c:pt>
                <c:pt idx="13877">
                  <c:v>138743.07999999999</c:v>
                </c:pt>
                <c:pt idx="13878">
                  <c:v>138753.07999999999</c:v>
                </c:pt>
                <c:pt idx="13879">
                  <c:v>138763.07999999999</c:v>
                </c:pt>
                <c:pt idx="13880">
                  <c:v>138773.06</c:v>
                </c:pt>
                <c:pt idx="13881">
                  <c:v>138783.06</c:v>
                </c:pt>
                <c:pt idx="13882">
                  <c:v>138793.07999999999</c:v>
                </c:pt>
                <c:pt idx="13883">
                  <c:v>138803.07999999999</c:v>
                </c:pt>
                <c:pt idx="13884">
                  <c:v>138813.06</c:v>
                </c:pt>
                <c:pt idx="13885">
                  <c:v>138823.06</c:v>
                </c:pt>
                <c:pt idx="13886">
                  <c:v>138833.06</c:v>
                </c:pt>
                <c:pt idx="13887">
                  <c:v>138843.06</c:v>
                </c:pt>
                <c:pt idx="13888">
                  <c:v>138853.06</c:v>
                </c:pt>
                <c:pt idx="13889">
                  <c:v>138863.06</c:v>
                </c:pt>
                <c:pt idx="13890">
                  <c:v>138873.04999999999</c:v>
                </c:pt>
                <c:pt idx="13891">
                  <c:v>138883.06</c:v>
                </c:pt>
                <c:pt idx="13892">
                  <c:v>138893.06</c:v>
                </c:pt>
                <c:pt idx="13893">
                  <c:v>138903.06</c:v>
                </c:pt>
                <c:pt idx="13894">
                  <c:v>138913.04999999999</c:v>
                </c:pt>
                <c:pt idx="13895">
                  <c:v>138923.04999999999</c:v>
                </c:pt>
                <c:pt idx="13896">
                  <c:v>138933.04999999999</c:v>
                </c:pt>
                <c:pt idx="13897">
                  <c:v>138943.03</c:v>
                </c:pt>
                <c:pt idx="13898">
                  <c:v>138953.03</c:v>
                </c:pt>
                <c:pt idx="13899">
                  <c:v>138963.03</c:v>
                </c:pt>
                <c:pt idx="13900">
                  <c:v>138973.04999999999</c:v>
                </c:pt>
                <c:pt idx="13901">
                  <c:v>138983.03</c:v>
                </c:pt>
                <c:pt idx="13902">
                  <c:v>138993.03</c:v>
                </c:pt>
                <c:pt idx="13903">
                  <c:v>139003.03</c:v>
                </c:pt>
                <c:pt idx="13904">
                  <c:v>139013.03</c:v>
                </c:pt>
                <c:pt idx="13905">
                  <c:v>139023.03</c:v>
                </c:pt>
                <c:pt idx="13906">
                  <c:v>139033.03</c:v>
                </c:pt>
                <c:pt idx="13907">
                  <c:v>139043.03</c:v>
                </c:pt>
                <c:pt idx="13908">
                  <c:v>139053.01999999999</c:v>
                </c:pt>
                <c:pt idx="13909">
                  <c:v>139063.01999999999</c:v>
                </c:pt>
                <c:pt idx="13910">
                  <c:v>139073.01999999999</c:v>
                </c:pt>
                <c:pt idx="13911">
                  <c:v>139083.03</c:v>
                </c:pt>
                <c:pt idx="13912">
                  <c:v>139093.01999999999</c:v>
                </c:pt>
                <c:pt idx="13913">
                  <c:v>139103.01999999999</c:v>
                </c:pt>
                <c:pt idx="13914">
                  <c:v>139113.01999999999</c:v>
                </c:pt>
                <c:pt idx="13915">
                  <c:v>139123</c:v>
                </c:pt>
                <c:pt idx="13916">
                  <c:v>139133</c:v>
                </c:pt>
                <c:pt idx="13917">
                  <c:v>139143</c:v>
                </c:pt>
                <c:pt idx="13918">
                  <c:v>139153</c:v>
                </c:pt>
                <c:pt idx="13919">
                  <c:v>139163</c:v>
                </c:pt>
                <c:pt idx="13920">
                  <c:v>139173</c:v>
                </c:pt>
                <c:pt idx="13921">
                  <c:v>139183</c:v>
                </c:pt>
                <c:pt idx="13922">
                  <c:v>139193</c:v>
                </c:pt>
                <c:pt idx="13923">
                  <c:v>139203</c:v>
                </c:pt>
                <c:pt idx="13924">
                  <c:v>139213</c:v>
                </c:pt>
                <c:pt idx="13925">
                  <c:v>139222.98000000001</c:v>
                </c:pt>
                <c:pt idx="13926">
                  <c:v>139232.98000000001</c:v>
                </c:pt>
                <c:pt idx="13927">
                  <c:v>139242.98000000001</c:v>
                </c:pt>
                <c:pt idx="13928">
                  <c:v>139252.98000000001</c:v>
                </c:pt>
                <c:pt idx="13929">
                  <c:v>139262.97</c:v>
                </c:pt>
                <c:pt idx="13930">
                  <c:v>139272.97</c:v>
                </c:pt>
                <c:pt idx="13931">
                  <c:v>139282.98000000001</c:v>
                </c:pt>
                <c:pt idx="13932">
                  <c:v>139292.98000000001</c:v>
                </c:pt>
                <c:pt idx="13933">
                  <c:v>139302.97</c:v>
                </c:pt>
                <c:pt idx="13934">
                  <c:v>139312.97</c:v>
                </c:pt>
                <c:pt idx="13935">
                  <c:v>139322.97</c:v>
                </c:pt>
                <c:pt idx="13936">
                  <c:v>139332.97</c:v>
                </c:pt>
                <c:pt idx="13937">
                  <c:v>139342.97</c:v>
                </c:pt>
                <c:pt idx="13938">
                  <c:v>139352.97</c:v>
                </c:pt>
                <c:pt idx="13939">
                  <c:v>139362.95000000001</c:v>
                </c:pt>
                <c:pt idx="13940">
                  <c:v>139372.97</c:v>
                </c:pt>
                <c:pt idx="13941">
                  <c:v>139382.97</c:v>
                </c:pt>
                <c:pt idx="13942">
                  <c:v>139392.97</c:v>
                </c:pt>
                <c:pt idx="13943">
                  <c:v>139402.95000000001</c:v>
                </c:pt>
                <c:pt idx="13944">
                  <c:v>139412.95000000001</c:v>
                </c:pt>
                <c:pt idx="13945">
                  <c:v>139422.95000000001</c:v>
                </c:pt>
                <c:pt idx="13946">
                  <c:v>139432.95000000001</c:v>
                </c:pt>
                <c:pt idx="13947">
                  <c:v>139442.94</c:v>
                </c:pt>
                <c:pt idx="13948">
                  <c:v>139452.95000000001</c:v>
                </c:pt>
                <c:pt idx="13949">
                  <c:v>139462.95000000001</c:v>
                </c:pt>
                <c:pt idx="13950">
                  <c:v>139472.95000000001</c:v>
                </c:pt>
                <c:pt idx="13951">
                  <c:v>139482.94</c:v>
                </c:pt>
                <c:pt idx="13952">
                  <c:v>139492.94</c:v>
                </c:pt>
                <c:pt idx="13953">
                  <c:v>139502.94</c:v>
                </c:pt>
                <c:pt idx="13954">
                  <c:v>139512.94</c:v>
                </c:pt>
                <c:pt idx="13955">
                  <c:v>139522.94</c:v>
                </c:pt>
                <c:pt idx="13956">
                  <c:v>139532.94</c:v>
                </c:pt>
                <c:pt idx="13957">
                  <c:v>139542.92000000001</c:v>
                </c:pt>
                <c:pt idx="13958">
                  <c:v>139552.92000000001</c:v>
                </c:pt>
                <c:pt idx="13959">
                  <c:v>139562.92000000001</c:v>
                </c:pt>
                <c:pt idx="13960">
                  <c:v>139572.94</c:v>
                </c:pt>
                <c:pt idx="13961">
                  <c:v>139582.92000000001</c:v>
                </c:pt>
                <c:pt idx="13962">
                  <c:v>139592.92000000001</c:v>
                </c:pt>
                <c:pt idx="13963">
                  <c:v>139602.92000000001</c:v>
                </c:pt>
                <c:pt idx="13964">
                  <c:v>139612.92000000001</c:v>
                </c:pt>
                <c:pt idx="13965">
                  <c:v>139622.91</c:v>
                </c:pt>
                <c:pt idx="13966">
                  <c:v>139632.91</c:v>
                </c:pt>
                <c:pt idx="13967">
                  <c:v>139642.91</c:v>
                </c:pt>
                <c:pt idx="13968">
                  <c:v>139652.91</c:v>
                </c:pt>
                <c:pt idx="13969">
                  <c:v>139662.91</c:v>
                </c:pt>
                <c:pt idx="13970">
                  <c:v>139672.91</c:v>
                </c:pt>
                <c:pt idx="13971">
                  <c:v>139682.91</c:v>
                </c:pt>
                <c:pt idx="13972">
                  <c:v>139692.91</c:v>
                </c:pt>
                <c:pt idx="13973">
                  <c:v>139702.91</c:v>
                </c:pt>
                <c:pt idx="13974">
                  <c:v>139712.91</c:v>
                </c:pt>
                <c:pt idx="13975">
                  <c:v>139722.89000000001</c:v>
                </c:pt>
                <c:pt idx="13976">
                  <c:v>139732.89000000001</c:v>
                </c:pt>
                <c:pt idx="13977">
                  <c:v>139742.89000000001</c:v>
                </c:pt>
                <c:pt idx="13978">
                  <c:v>139752.88</c:v>
                </c:pt>
                <c:pt idx="13979">
                  <c:v>139762.88</c:v>
                </c:pt>
                <c:pt idx="13980">
                  <c:v>139772.89000000001</c:v>
                </c:pt>
                <c:pt idx="13981">
                  <c:v>139782.89000000001</c:v>
                </c:pt>
                <c:pt idx="13982">
                  <c:v>139792.88</c:v>
                </c:pt>
                <c:pt idx="13983">
                  <c:v>139802.88</c:v>
                </c:pt>
                <c:pt idx="13984">
                  <c:v>139812.88</c:v>
                </c:pt>
                <c:pt idx="13985">
                  <c:v>139822.88</c:v>
                </c:pt>
                <c:pt idx="13986">
                  <c:v>139832.88</c:v>
                </c:pt>
                <c:pt idx="13987">
                  <c:v>139842.88</c:v>
                </c:pt>
                <c:pt idx="13988">
                  <c:v>139852.85999999999</c:v>
                </c:pt>
                <c:pt idx="13989">
                  <c:v>139862.88</c:v>
                </c:pt>
                <c:pt idx="13990">
                  <c:v>139872.88</c:v>
                </c:pt>
                <c:pt idx="13991">
                  <c:v>139882.88</c:v>
                </c:pt>
                <c:pt idx="13992">
                  <c:v>139892.85999999999</c:v>
                </c:pt>
                <c:pt idx="13993">
                  <c:v>139902.85999999999</c:v>
                </c:pt>
                <c:pt idx="13994">
                  <c:v>139912.85999999999</c:v>
                </c:pt>
                <c:pt idx="13995">
                  <c:v>139922.88</c:v>
                </c:pt>
                <c:pt idx="13996">
                  <c:v>139932.85999999999</c:v>
                </c:pt>
                <c:pt idx="13997">
                  <c:v>139942.85999999999</c:v>
                </c:pt>
                <c:pt idx="13998">
                  <c:v>139952.84</c:v>
                </c:pt>
                <c:pt idx="13999">
                  <c:v>139962.85999999999</c:v>
                </c:pt>
                <c:pt idx="14000">
                  <c:v>139972.84</c:v>
                </c:pt>
                <c:pt idx="14001">
                  <c:v>139982.84</c:v>
                </c:pt>
                <c:pt idx="14002">
                  <c:v>139992.84</c:v>
                </c:pt>
                <c:pt idx="14003">
                  <c:v>140002.84</c:v>
                </c:pt>
                <c:pt idx="14004">
                  <c:v>140012.84</c:v>
                </c:pt>
                <c:pt idx="14005">
                  <c:v>140022.84</c:v>
                </c:pt>
                <c:pt idx="14006">
                  <c:v>140032.82999999999</c:v>
                </c:pt>
                <c:pt idx="14007">
                  <c:v>140042.82999999999</c:v>
                </c:pt>
                <c:pt idx="14008">
                  <c:v>140052.82999999999</c:v>
                </c:pt>
                <c:pt idx="14009">
                  <c:v>140062.84</c:v>
                </c:pt>
                <c:pt idx="14010">
                  <c:v>140072.82999999999</c:v>
                </c:pt>
                <c:pt idx="14011">
                  <c:v>140082.82999999999</c:v>
                </c:pt>
                <c:pt idx="14012">
                  <c:v>140092.82999999999</c:v>
                </c:pt>
                <c:pt idx="14013">
                  <c:v>140102.82999999999</c:v>
                </c:pt>
                <c:pt idx="14014">
                  <c:v>140112.81</c:v>
                </c:pt>
                <c:pt idx="14015">
                  <c:v>140122.81</c:v>
                </c:pt>
                <c:pt idx="14016">
                  <c:v>140132.81</c:v>
                </c:pt>
                <c:pt idx="14017">
                  <c:v>140142.81</c:v>
                </c:pt>
                <c:pt idx="14018">
                  <c:v>140152.81</c:v>
                </c:pt>
                <c:pt idx="14019">
                  <c:v>140162.81</c:v>
                </c:pt>
                <c:pt idx="14020">
                  <c:v>140172.81</c:v>
                </c:pt>
                <c:pt idx="14021">
                  <c:v>140182.81</c:v>
                </c:pt>
                <c:pt idx="14022">
                  <c:v>140192.81</c:v>
                </c:pt>
                <c:pt idx="14023">
                  <c:v>140202.81</c:v>
                </c:pt>
                <c:pt idx="14024">
                  <c:v>140212.79999999999</c:v>
                </c:pt>
                <c:pt idx="14025">
                  <c:v>140222.79999999999</c:v>
                </c:pt>
                <c:pt idx="14026">
                  <c:v>140232.79999999999</c:v>
                </c:pt>
                <c:pt idx="14027">
                  <c:v>140242.79999999999</c:v>
                </c:pt>
                <c:pt idx="14028">
                  <c:v>140252.79999999999</c:v>
                </c:pt>
                <c:pt idx="14029">
                  <c:v>140262.79999999999</c:v>
                </c:pt>
                <c:pt idx="14030">
                  <c:v>140272.79999999999</c:v>
                </c:pt>
                <c:pt idx="14031">
                  <c:v>140282.79999999999</c:v>
                </c:pt>
                <c:pt idx="14032">
                  <c:v>140292.78</c:v>
                </c:pt>
                <c:pt idx="14033">
                  <c:v>140302.78</c:v>
                </c:pt>
                <c:pt idx="14034">
                  <c:v>140312.78</c:v>
                </c:pt>
                <c:pt idx="14035">
                  <c:v>140322.78</c:v>
                </c:pt>
                <c:pt idx="14036">
                  <c:v>140332.78</c:v>
                </c:pt>
                <c:pt idx="14037">
                  <c:v>140342.78</c:v>
                </c:pt>
                <c:pt idx="14038">
                  <c:v>140352.78</c:v>
                </c:pt>
                <c:pt idx="14039">
                  <c:v>140362.78</c:v>
                </c:pt>
                <c:pt idx="14040">
                  <c:v>140372.78</c:v>
                </c:pt>
                <c:pt idx="14041">
                  <c:v>140382.78</c:v>
                </c:pt>
                <c:pt idx="14042">
                  <c:v>140392.76999999999</c:v>
                </c:pt>
                <c:pt idx="14043">
                  <c:v>140402.76999999999</c:v>
                </c:pt>
                <c:pt idx="14044">
                  <c:v>140412.76999999999</c:v>
                </c:pt>
                <c:pt idx="14045">
                  <c:v>140422.75</c:v>
                </c:pt>
                <c:pt idx="14046">
                  <c:v>140432.75</c:v>
                </c:pt>
                <c:pt idx="14047">
                  <c:v>140442.75</c:v>
                </c:pt>
                <c:pt idx="14048">
                  <c:v>140452.76999999999</c:v>
                </c:pt>
                <c:pt idx="14049">
                  <c:v>140462.75</c:v>
                </c:pt>
                <c:pt idx="14050">
                  <c:v>140472.75</c:v>
                </c:pt>
                <c:pt idx="14051">
                  <c:v>140482.75</c:v>
                </c:pt>
                <c:pt idx="14052">
                  <c:v>140492.75</c:v>
                </c:pt>
                <c:pt idx="14053">
                  <c:v>140502.75</c:v>
                </c:pt>
                <c:pt idx="14054">
                  <c:v>140512.75</c:v>
                </c:pt>
                <c:pt idx="14055">
                  <c:v>140522.73000000001</c:v>
                </c:pt>
                <c:pt idx="14056">
                  <c:v>140532.73000000001</c:v>
                </c:pt>
                <c:pt idx="14057">
                  <c:v>140542.73000000001</c:v>
                </c:pt>
                <c:pt idx="14058">
                  <c:v>140552.75</c:v>
                </c:pt>
                <c:pt idx="14059">
                  <c:v>140562.73000000001</c:v>
                </c:pt>
                <c:pt idx="14060">
                  <c:v>140572.73000000001</c:v>
                </c:pt>
                <c:pt idx="14061">
                  <c:v>140582.73000000001</c:v>
                </c:pt>
                <c:pt idx="14062">
                  <c:v>140592.73000000001</c:v>
                </c:pt>
                <c:pt idx="14063">
                  <c:v>140602.72</c:v>
                </c:pt>
                <c:pt idx="14064">
                  <c:v>140612.72</c:v>
                </c:pt>
                <c:pt idx="14065">
                  <c:v>140622.72</c:v>
                </c:pt>
                <c:pt idx="14066">
                  <c:v>140632.72</c:v>
                </c:pt>
                <c:pt idx="14067">
                  <c:v>140642.72</c:v>
                </c:pt>
                <c:pt idx="14068">
                  <c:v>140652.72</c:v>
                </c:pt>
                <c:pt idx="14069">
                  <c:v>140662.72</c:v>
                </c:pt>
                <c:pt idx="14070">
                  <c:v>140672.72</c:v>
                </c:pt>
                <c:pt idx="14071">
                  <c:v>140682.72</c:v>
                </c:pt>
                <c:pt idx="14072">
                  <c:v>140692.72</c:v>
                </c:pt>
                <c:pt idx="14073">
                  <c:v>140702.70000000001</c:v>
                </c:pt>
                <c:pt idx="14074">
                  <c:v>140712.70000000001</c:v>
                </c:pt>
                <c:pt idx="14075">
                  <c:v>140722.70000000001</c:v>
                </c:pt>
                <c:pt idx="14076">
                  <c:v>140732.70000000001</c:v>
                </c:pt>
                <c:pt idx="14077">
                  <c:v>140742.70000000001</c:v>
                </c:pt>
                <c:pt idx="14078">
                  <c:v>140752.70000000001</c:v>
                </c:pt>
                <c:pt idx="14079">
                  <c:v>140762.70000000001</c:v>
                </c:pt>
                <c:pt idx="14080">
                  <c:v>140772.70000000001</c:v>
                </c:pt>
                <c:pt idx="14081">
                  <c:v>140782.69</c:v>
                </c:pt>
                <c:pt idx="14082">
                  <c:v>140792.69</c:v>
                </c:pt>
                <c:pt idx="14083">
                  <c:v>140802.69</c:v>
                </c:pt>
                <c:pt idx="14084">
                  <c:v>140812.69</c:v>
                </c:pt>
                <c:pt idx="14085">
                  <c:v>140822.69</c:v>
                </c:pt>
                <c:pt idx="14086">
                  <c:v>140832.69</c:v>
                </c:pt>
                <c:pt idx="14087">
                  <c:v>140842.69</c:v>
                </c:pt>
                <c:pt idx="14088">
                  <c:v>140852.69</c:v>
                </c:pt>
                <c:pt idx="14089">
                  <c:v>140862.69</c:v>
                </c:pt>
                <c:pt idx="14090">
                  <c:v>140872.69</c:v>
                </c:pt>
                <c:pt idx="14091">
                  <c:v>140882.67000000001</c:v>
                </c:pt>
                <c:pt idx="14092">
                  <c:v>140892.67000000001</c:v>
                </c:pt>
                <c:pt idx="14093">
                  <c:v>140902.67000000001</c:v>
                </c:pt>
                <c:pt idx="14094">
                  <c:v>140912.67000000001</c:v>
                </c:pt>
                <c:pt idx="14095">
                  <c:v>140922.66</c:v>
                </c:pt>
                <c:pt idx="14096">
                  <c:v>140932.66</c:v>
                </c:pt>
                <c:pt idx="14097">
                  <c:v>140942.67000000001</c:v>
                </c:pt>
                <c:pt idx="14098">
                  <c:v>140952.67000000001</c:v>
                </c:pt>
                <c:pt idx="14099">
                  <c:v>140962.66</c:v>
                </c:pt>
                <c:pt idx="14100">
                  <c:v>140972.66</c:v>
                </c:pt>
                <c:pt idx="14101">
                  <c:v>140982.66</c:v>
                </c:pt>
                <c:pt idx="14102">
                  <c:v>140992.66</c:v>
                </c:pt>
                <c:pt idx="14103">
                  <c:v>141002.66</c:v>
                </c:pt>
                <c:pt idx="14104">
                  <c:v>141012.66</c:v>
                </c:pt>
                <c:pt idx="14105">
                  <c:v>141022.64000000001</c:v>
                </c:pt>
                <c:pt idx="14106">
                  <c:v>141032.64000000001</c:v>
                </c:pt>
                <c:pt idx="14107">
                  <c:v>141042.66</c:v>
                </c:pt>
                <c:pt idx="14108">
                  <c:v>141052.66</c:v>
                </c:pt>
                <c:pt idx="14109">
                  <c:v>141062.64000000001</c:v>
                </c:pt>
                <c:pt idx="14110">
                  <c:v>141072.64000000001</c:v>
                </c:pt>
                <c:pt idx="14111">
                  <c:v>141082.64000000001</c:v>
                </c:pt>
                <c:pt idx="14112">
                  <c:v>141092.63</c:v>
                </c:pt>
                <c:pt idx="14113">
                  <c:v>141102.63</c:v>
                </c:pt>
                <c:pt idx="14114">
                  <c:v>141112.63</c:v>
                </c:pt>
                <c:pt idx="14115">
                  <c:v>141122.63</c:v>
                </c:pt>
                <c:pt idx="14116">
                  <c:v>141132.63</c:v>
                </c:pt>
                <c:pt idx="14117">
                  <c:v>141142.63</c:v>
                </c:pt>
                <c:pt idx="14118">
                  <c:v>141152.63</c:v>
                </c:pt>
                <c:pt idx="14119">
                  <c:v>141162.63</c:v>
                </c:pt>
                <c:pt idx="14120">
                  <c:v>141172.63</c:v>
                </c:pt>
                <c:pt idx="14121">
                  <c:v>141182.63</c:v>
                </c:pt>
                <c:pt idx="14122">
                  <c:v>141192.63</c:v>
                </c:pt>
                <c:pt idx="14123">
                  <c:v>141202.60999999999</c:v>
                </c:pt>
                <c:pt idx="14124">
                  <c:v>141212.60999999999</c:v>
                </c:pt>
                <c:pt idx="14125">
                  <c:v>141222.60999999999</c:v>
                </c:pt>
                <c:pt idx="14126">
                  <c:v>141232.63</c:v>
                </c:pt>
                <c:pt idx="14127">
                  <c:v>141242.60999999999</c:v>
                </c:pt>
                <c:pt idx="14128">
                  <c:v>141252.60999999999</c:v>
                </c:pt>
                <c:pt idx="14129">
                  <c:v>141262.60999999999</c:v>
                </c:pt>
                <c:pt idx="14130">
                  <c:v>141272.59</c:v>
                </c:pt>
                <c:pt idx="14131">
                  <c:v>141282.59</c:v>
                </c:pt>
                <c:pt idx="14132">
                  <c:v>141292.59</c:v>
                </c:pt>
                <c:pt idx="14133">
                  <c:v>141302.59</c:v>
                </c:pt>
                <c:pt idx="14134">
                  <c:v>141312.59</c:v>
                </c:pt>
                <c:pt idx="14135">
                  <c:v>141322.59</c:v>
                </c:pt>
                <c:pt idx="14136">
                  <c:v>141332.59</c:v>
                </c:pt>
                <c:pt idx="14137">
                  <c:v>141342.59</c:v>
                </c:pt>
                <c:pt idx="14138">
                  <c:v>141352.59</c:v>
                </c:pt>
                <c:pt idx="14139">
                  <c:v>141362.59</c:v>
                </c:pt>
                <c:pt idx="14140">
                  <c:v>141372.57999999999</c:v>
                </c:pt>
                <c:pt idx="14141">
                  <c:v>141382.57999999999</c:v>
                </c:pt>
                <c:pt idx="14142">
                  <c:v>141392.57999999999</c:v>
                </c:pt>
                <c:pt idx="14143">
                  <c:v>141402.57999999999</c:v>
                </c:pt>
                <c:pt idx="14144">
                  <c:v>141412.56</c:v>
                </c:pt>
                <c:pt idx="14145">
                  <c:v>141422.56</c:v>
                </c:pt>
                <c:pt idx="14146">
                  <c:v>141432.57999999999</c:v>
                </c:pt>
                <c:pt idx="14147">
                  <c:v>141442.57999999999</c:v>
                </c:pt>
                <c:pt idx="14148">
                  <c:v>141452.56</c:v>
                </c:pt>
                <c:pt idx="14149">
                  <c:v>141462.56</c:v>
                </c:pt>
                <c:pt idx="14150">
                  <c:v>141472.56</c:v>
                </c:pt>
                <c:pt idx="14151">
                  <c:v>141482.56</c:v>
                </c:pt>
                <c:pt idx="14152">
                  <c:v>141492.56</c:v>
                </c:pt>
                <c:pt idx="14153">
                  <c:v>141502.56</c:v>
                </c:pt>
                <c:pt idx="14154">
                  <c:v>141512.54999999999</c:v>
                </c:pt>
                <c:pt idx="14155">
                  <c:v>141522.54999999999</c:v>
                </c:pt>
                <c:pt idx="14156">
                  <c:v>141532.56</c:v>
                </c:pt>
                <c:pt idx="14157">
                  <c:v>141542.56</c:v>
                </c:pt>
                <c:pt idx="14158">
                  <c:v>141552.54999999999</c:v>
                </c:pt>
                <c:pt idx="14159">
                  <c:v>141562.54999999999</c:v>
                </c:pt>
                <c:pt idx="14160">
                  <c:v>141572.54999999999</c:v>
                </c:pt>
                <c:pt idx="14161">
                  <c:v>141582.54999999999</c:v>
                </c:pt>
                <c:pt idx="14162">
                  <c:v>141592.53</c:v>
                </c:pt>
                <c:pt idx="14163">
                  <c:v>141602.53</c:v>
                </c:pt>
                <c:pt idx="14164">
                  <c:v>141612.53</c:v>
                </c:pt>
                <c:pt idx="14165">
                  <c:v>141622.54999999999</c:v>
                </c:pt>
                <c:pt idx="14166">
                  <c:v>141632.53</c:v>
                </c:pt>
                <c:pt idx="14167">
                  <c:v>141642.53</c:v>
                </c:pt>
                <c:pt idx="14168">
                  <c:v>141652.53</c:v>
                </c:pt>
                <c:pt idx="14169">
                  <c:v>141662.53</c:v>
                </c:pt>
                <c:pt idx="14170">
                  <c:v>141672.53</c:v>
                </c:pt>
                <c:pt idx="14171">
                  <c:v>141682.53</c:v>
                </c:pt>
                <c:pt idx="14172">
                  <c:v>141692.51999999999</c:v>
                </c:pt>
                <c:pt idx="14173">
                  <c:v>141702.51999999999</c:v>
                </c:pt>
                <c:pt idx="14174">
                  <c:v>141712.53</c:v>
                </c:pt>
                <c:pt idx="14175">
                  <c:v>141722.53</c:v>
                </c:pt>
                <c:pt idx="14176">
                  <c:v>141732.51999999999</c:v>
                </c:pt>
                <c:pt idx="14177">
                  <c:v>141742.51999999999</c:v>
                </c:pt>
                <c:pt idx="14178">
                  <c:v>141752.51999999999</c:v>
                </c:pt>
                <c:pt idx="14179">
                  <c:v>141762.5</c:v>
                </c:pt>
                <c:pt idx="14180">
                  <c:v>141772.5</c:v>
                </c:pt>
                <c:pt idx="14181">
                  <c:v>141782.5</c:v>
                </c:pt>
                <c:pt idx="14182">
                  <c:v>141792.5</c:v>
                </c:pt>
                <c:pt idx="14183">
                  <c:v>141802.5</c:v>
                </c:pt>
                <c:pt idx="14184">
                  <c:v>141812.5</c:v>
                </c:pt>
                <c:pt idx="14185">
                  <c:v>141822.5</c:v>
                </c:pt>
                <c:pt idx="14186">
                  <c:v>141832.5</c:v>
                </c:pt>
                <c:pt idx="14187">
                  <c:v>141842.5</c:v>
                </c:pt>
                <c:pt idx="14188">
                  <c:v>141852.5</c:v>
                </c:pt>
                <c:pt idx="14189">
                  <c:v>141862.5</c:v>
                </c:pt>
                <c:pt idx="14190">
                  <c:v>141872.48000000001</c:v>
                </c:pt>
                <c:pt idx="14191">
                  <c:v>141882.48000000001</c:v>
                </c:pt>
                <c:pt idx="14192">
                  <c:v>141892.48000000001</c:v>
                </c:pt>
                <c:pt idx="14193">
                  <c:v>141902.47</c:v>
                </c:pt>
                <c:pt idx="14194">
                  <c:v>141912.47</c:v>
                </c:pt>
                <c:pt idx="14195">
                  <c:v>141922.48000000001</c:v>
                </c:pt>
                <c:pt idx="14196">
                  <c:v>141932.48000000001</c:v>
                </c:pt>
                <c:pt idx="14197">
                  <c:v>141942.47</c:v>
                </c:pt>
                <c:pt idx="14198">
                  <c:v>141952.47</c:v>
                </c:pt>
                <c:pt idx="14199">
                  <c:v>141962.47</c:v>
                </c:pt>
                <c:pt idx="14200">
                  <c:v>141972.47</c:v>
                </c:pt>
                <c:pt idx="14201">
                  <c:v>141982.47</c:v>
                </c:pt>
                <c:pt idx="14202">
                  <c:v>141992.47</c:v>
                </c:pt>
                <c:pt idx="14203">
                  <c:v>142002.45000000001</c:v>
                </c:pt>
                <c:pt idx="14204">
                  <c:v>142012.47</c:v>
                </c:pt>
                <c:pt idx="14205">
                  <c:v>142022.47</c:v>
                </c:pt>
                <c:pt idx="14206">
                  <c:v>142032.47</c:v>
                </c:pt>
                <c:pt idx="14207">
                  <c:v>142042.45000000001</c:v>
                </c:pt>
                <c:pt idx="14208">
                  <c:v>142052.45000000001</c:v>
                </c:pt>
                <c:pt idx="14209">
                  <c:v>142062.45000000001</c:v>
                </c:pt>
                <c:pt idx="14210">
                  <c:v>142072.45000000001</c:v>
                </c:pt>
                <c:pt idx="14211">
                  <c:v>142082.44</c:v>
                </c:pt>
                <c:pt idx="14212">
                  <c:v>142092.44</c:v>
                </c:pt>
                <c:pt idx="14213">
                  <c:v>142102.44</c:v>
                </c:pt>
                <c:pt idx="14214">
                  <c:v>142112.45000000001</c:v>
                </c:pt>
                <c:pt idx="14215">
                  <c:v>142122.44</c:v>
                </c:pt>
                <c:pt idx="14216">
                  <c:v>142132.44</c:v>
                </c:pt>
                <c:pt idx="14217">
                  <c:v>142142.44</c:v>
                </c:pt>
                <c:pt idx="14218">
                  <c:v>142152.44</c:v>
                </c:pt>
                <c:pt idx="14219">
                  <c:v>142162.44</c:v>
                </c:pt>
                <c:pt idx="14220">
                  <c:v>142172.44</c:v>
                </c:pt>
                <c:pt idx="14221">
                  <c:v>142182.42000000001</c:v>
                </c:pt>
                <c:pt idx="14222">
                  <c:v>142192.42000000001</c:v>
                </c:pt>
                <c:pt idx="14223">
                  <c:v>142202.44</c:v>
                </c:pt>
                <c:pt idx="14224">
                  <c:v>142212.44</c:v>
                </c:pt>
                <c:pt idx="14225">
                  <c:v>142222.42000000001</c:v>
                </c:pt>
                <c:pt idx="14226">
                  <c:v>142232.42000000001</c:v>
                </c:pt>
                <c:pt idx="14227">
                  <c:v>142242.42000000001</c:v>
                </c:pt>
                <c:pt idx="14228">
                  <c:v>142252.42000000001</c:v>
                </c:pt>
                <c:pt idx="14229">
                  <c:v>142262.41</c:v>
                </c:pt>
                <c:pt idx="14230">
                  <c:v>142272.41</c:v>
                </c:pt>
                <c:pt idx="14231">
                  <c:v>142282.41</c:v>
                </c:pt>
                <c:pt idx="14232">
                  <c:v>142292.41</c:v>
                </c:pt>
                <c:pt idx="14233">
                  <c:v>142302.41</c:v>
                </c:pt>
                <c:pt idx="14234">
                  <c:v>142312.41</c:v>
                </c:pt>
                <c:pt idx="14235">
                  <c:v>142322.41</c:v>
                </c:pt>
                <c:pt idx="14236">
                  <c:v>142332.41</c:v>
                </c:pt>
                <c:pt idx="14237">
                  <c:v>142342.41</c:v>
                </c:pt>
                <c:pt idx="14238">
                  <c:v>142352.41</c:v>
                </c:pt>
                <c:pt idx="14239">
                  <c:v>142362.39000000001</c:v>
                </c:pt>
                <c:pt idx="14240">
                  <c:v>142372.39000000001</c:v>
                </c:pt>
                <c:pt idx="14241">
                  <c:v>142382.39000000001</c:v>
                </c:pt>
                <c:pt idx="14242">
                  <c:v>142392.39000000001</c:v>
                </c:pt>
                <c:pt idx="14243">
                  <c:v>142402.38</c:v>
                </c:pt>
                <c:pt idx="14244">
                  <c:v>142412.39000000001</c:v>
                </c:pt>
                <c:pt idx="14245">
                  <c:v>142422.39000000001</c:v>
                </c:pt>
                <c:pt idx="14246">
                  <c:v>142432.39000000001</c:v>
                </c:pt>
                <c:pt idx="14247">
                  <c:v>142442.38</c:v>
                </c:pt>
                <c:pt idx="14248">
                  <c:v>142452.38</c:v>
                </c:pt>
                <c:pt idx="14249">
                  <c:v>142462.38</c:v>
                </c:pt>
                <c:pt idx="14250">
                  <c:v>142472.38</c:v>
                </c:pt>
                <c:pt idx="14251">
                  <c:v>142482.38</c:v>
                </c:pt>
                <c:pt idx="14252">
                  <c:v>142492.38</c:v>
                </c:pt>
                <c:pt idx="14253">
                  <c:v>142502.38</c:v>
                </c:pt>
                <c:pt idx="14254">
                  <c:v>142512.38</c:v>
                </c:pt>
                <c:pt idx="14255">
                  <c:v>142522.38</c:v>
                </c:pt>
                <c:pt idx="14256">
                  <c:v>142532.38</c:v>
                </c:pt>
                <c:pt idx="14257">
                  <c:v>142542.35999999999</c:v>
                </c:pt>
                <c:pt idx="14258">
                  <c:v>142552.35999999999</c:v>
                </c:pt>
                <c:pt idx="14259">
                  <c:v>142562.35999999999</c:v>
                </c:pt>
                <c:pt idx="14260">
                  <c:v>142572.34</c:v>
                </c:pt>
                <c:pt idx="14261">
                  <c:v>142582.34</c:v>
                </c:pt>
                <c:pt idx="14262">
                  <c:v>142592.34</c:v>
                </c:pt>
                <c:pt idx="14263">
                  <c:v>142602.35999999999</c:v>
                </c:pt>
                <c:pt idx="14264">
                  <c:v>142612.34</c:v>
                </c:pt>
                <c:pt idx="14265">
                  <c:v>142622.34</c:v>
                </c:pt>
                <c:pt idx="14266">
                  <c:v>142632.34</c:v>
                </c:pt>
                <c:pt idx="14267">
                  <c:v>142642.34</c:v>
                </c:pt>
                <c:pt idx="14268">
                  <c:v>142652.34</c:v>
                </c:pt>
                <c:pt idx="14269">
                  <c:v>142662.34</c:v>
                </c:pt>
                <c:pt idx="14270">
                  <c:v>142672.34</c:v>
                </c:pt>
                <c:pt idx="14271">
                  <c:v>142682.34</c:v>
                </c:pt>
                <c:pt idx="14272">
                  <c:v>142692.34</c:v>
                </c:pt>
                <c:pt idx="14273">
                  <c:v>142702.34</c:v>
                </c:pt>
                <c:pt idx="14274">
                  <c:v>142712.32999999999</c:v>
                </c:pt>
                <c:pt idx="14275">
                  <c:v>142722.32999999999</c:v>
                </c:pt>
                <c:pt idx="14276">
                  <c:v>142732.32999999999</c:v>
                </c:pt>
                <c:pt idx="14277">
                  <c:v>142742.32999999999</c:v>
                </c:pt>
                <c:pt idx="14278">
                  <c:v>142752.31</c:v>
                </c:pt>
                <c:pt idx="14279">
                  <c:v>142762.31</c:v>
                </c:pt>
                <c:pt idx="14280">
                  <c:v>142772.31</c:v>
                </c:pt>
                <c:pt idx="14281">
                  <c:v>142782.31</c:v>
                </c:pt>
                <c:pt idx="14282">
                  <c:v>142792.31</c:v>
                </c:pt>
                <c:pt idx="14283">
                  <c:v>142802.31</c:v>
                </c:pt>
                <c:pt idx="14284">
                  <c:v>142812.31</c:v>
                </c:pt>
                <c:pt idx="14285">
                  <c:v>142822.31</c:v>
                </c:pt>
                <c:pt idx="14286">
                  <c:v>142832.31</c:v>
                </c:pt>
                <c:pt idx="14287">
                  <c:v>142842.31</c:v>
                </c:pt>
                <c:pt idx="14288">
                  <c:v>142852.29999999999</c:v>
                </c:pt>
                <c:pt idx="14289">
                  <c:v>142862.29999999999</c:v>
                </c:pt>
                <c:pt idx="14290">
                  <c:v>142872.29999999999</c:v>
                </c:pt>
                <c:pt idx="14291">
                  <c:v>142882.29999999999</c:v>
                </c:pt>
                <c:pt idx="14292">
                  <c:v>142892.29999999999</c:v>
                </c:pt>
                <c:pt idx="14293">
                  <c:v>142902.29999999999</c:v>
                </c:pt>
                <c:pt idx="14294">
                  <c:v>142912.29999999999</c:v>
                </c:pt>
                <c:pt idx="14295">
                  <c:v>142922.29999999999</c:v>
                </c:pt>
                <c:pt idx="14296">
                  <c:v>142932.28</c:v>
                </c:pt>
                <c:pt idx="14297">
                  <c:v>142942.28</c:v>
                </c:pt>
                <c:pt idx="14298">
                  <c:v>142952.28</c:v>
                </c:pt>
                <c:pt idx="14299">
                  <c:v>142962.28</c:v>
                </c:pt>
                <c:pt idx="14300">
                  <c:v>142972.28</c:v>
                </c:pt>
                <c:pt idx="14301">
                  <c:v>142982.28</c:v>
                </c:pt>
                <c:pt idx="14302">
                  <c:v>142992.28</c:v>
                </c:pt>
                <c:pt idx="14303">
                  <c:v>143002.28</c:v>
                </c:pt>
                <c:pt idx="14304">
                  <c:v>143012.28</c:v>
                </c:pt>
                <c:pt idx="14305">
                  <c:v>143022.28</c:v>
                </c:pt>
                <c:pt idx="14306">
                  <c:v>143032.26999999999</c:v>
                </c:pt>
                <c:pt idx="14307">
                  <c:v>143042.26999999999</c:v>
                </c:pt>
                <c:pt idx="14308">
                  <c:v>143052.26999999999</c:v>
                </c:pt>
                <c:pt idx="14309">
                  <c:v>143062.26999999999</c:v>
                </c:pt>
                <c:pt idx="14310">
                  <c:v>143072.25</c:v>
                </c:pt>
                <c:pt idx="14311">
                  <c:v>143082.25</c:v>
                </c:pt>
                <c:pt idx="14312">
                  <c:v>143092.26999999999</c:v>
                </c:pt>
                <c:pt idx="14313">
                  <c:v>143102.26999999999</c:v>
                </c:pt>
                <c:pt idx="14314">
                  <c:v>143112.25</c:v>
                </c:pt>
                <c:pt idx="14315">
                  <c:v>143122.25</c:v>
                </c:pt>
                <c:pt idx="14316">
                  <c:v>143132.25</c:v>
                </c:pt>
                <c:pt idx="14317">
                  <c:v>143142.25</c:v>
                </c:pt>
                <c:pt idx="14318">
                  <c:v>143152.25</c:v>
                </c:pt>
                <c:pt idx="14319">
                  <c:v>143162.25</c:v>
                </c:pt>
                <c:pt idx="14320">
                  <c:v>143172.25</c:v>
                </c:pt>
                <c:pt idx="14321">
                  <c:v>143182.23000000001</c:v>
                </c:pt>
                <c:pt idx="14322">
                  <c:v>143192.25</c:v>
                </c:pt>
                <c:pt idx="14323">
                  <c:v>143202.25</c:v>
                </c:pt>
                <c:pt idx="14324">
                  <c:v>143212.23000000001</c:v>
                </c:pt>
                <c:pt idx="14325">
                  <c:v>143222.23000000001</c:v>
                </c:pt>
                <c:pt idx="14326">
                  <c:v>143232.23000000001</c:v>
                </c:pt>
                <c:pt idx="14327">
                  <c:v>143242.22</c:v>
                </c:pt>
                <c:pt idx="14328">
                  <c:v>143252.22</c:v>
                </c:pt>
                <c:pt idx="14329">
                  <c:v>143262.22</c:v>
                </c:pt>
                <c:pt idx="14330">
                  <c:v>143272.22</c:v>
                </c:pt>
                <c:pt idx="14331">
                  <c:v>143282.22</c:v>
                </c:pt>
                <c:pt idx="14332">
                  <c:v>143292.22</c:v>
                </c:pt>
                <c:pt idx="14333">
                  <c:v>143302.22</c:v>
                </c:pt>
                <c:pt idx="14334">
                  <c:v>143312.22</c:v>
                </c:pt>
                <c:pt idx="14335">
                  <c:v>143322.22</c:v>
                </c:pt>
                <c:pt idx="14336">
                  <c:v>143332.22</c:v>
                </c:pt>
                <c:pt idx="14337">
                  <c:v>143342.20000000001</c:v>
                </c:pt>
                <c:pt idx="14338">
                  <c:v>143352.20000000001</c:v>
                </c:pt>
                <c:pt idx="14339">
                  <c:v>143362.20000000001</c:v>
                </c:pt>
                <c:pt idx="14340">
                  <c:v>143372.20000000001</c:v>
                </c:pt>
                <c:pt idx="14341">
                  <c:v>143382.20000000001</c:v>
                </c:pt>
                <c:pt idx="14342">
                  <c:v>143392.20000000001</c:v>
                </c:pt>
                <c:pt idx="14343">
                  <c:v>143402.20000000001</c:v>
                </c:pt>
                <c:pt idx="14344">
                  <c:v>143412.20000000001</c:v>
                </c:pt>
                <c:pt idx="14345">
                  <c:v>143422.19</c:v>
                </c:pt>
                <c:pt idx="14346">
                  <c:v>143432.19</c:v>
                </c:pt>
                <c:pt idx="14347">
                  <c:v>143442.19</c:v>
                </c:pt>
                <c:pt idx="14348">
                  <c:v>143452.19</c:v>
                </c:pt>
                <c:pt idx="14349">
                  <c:v>143462.19</c:v>
                </c:pt>
                <c:pt idx="14350">
                  <c:v>143472.19</c:v>
                </c:pt>
                <c:pt idx="14351">
                  <c:v>143482.19</c:v>
                </c:pt>
                <c:pt idx="14352">
                  <c:v>143492.19</c:v>
                </c:pt>
                <c:pt idx="14353">
                  <c:v>143502.19</c:v>
                </c:pt>
                <c:pt idx="14354">
                  <c:v>143512.19</c:v>
                </c:pt>
                <c:pt idx="14355">
                  <c:v>143522.17000000001</c:v>
                </c:pt>
                <c:pt idx="14356">
                  <c:v>143532.17000000001</c:v>
                </c:pt>
                <c:pt idx="14357">
                  <c:v>143542.17000000001</c:v>
                </c:pt>
                <c:pt idx="14358">
                  <c:v>143552.17000000001</c:v>
                </c:pt>
                <c:pt idx="14359">
                  <c:v>143562.16</c:v>
                </c:pt>
                <c:pt idx="14360">
                  <c:v>143572.16</c:v>
                </c:pt>
                <c:pt idx="14361">
                  <c:v>143582.17000000001</c:v>
                </c:pt>
                <c:pt idx="14362">
                  <c:v>143592.17000000001</c:v>
                </c:pt>
                <c:pt idx="14363">
                  <c:v>143602.16</c:v>
                </c:pt>
                <c:pt idx="14364">
                  <c:v>143612.16</c:v>
                </c:pt>
                <c:pt idx="14365">
                  <c:v>143622.16</c:v>
                </c:pt>
                <c:pt idx="14366">
                  <c:v>143632.17000000001</c:v>
                </c:pt>
                <c:pt idx="14367">
                  <c:v>143642.16</c:v>
                </c:pt>
                <c:pt idx="14368">
                  <c:v>143652.16</c:v>
                </c:pt>
                <c:pt idx="14369">
                  <c:v>143662.14000000001</c:v>
                </c:pt>
                <c:pt idx="14370">
                  <c:v>143672.16</c:v>
                </c:pt>
                <c:pt idx="14371">
                  <c:v>143682.16</c:v>
                </c:pt>
                <c:pt idx="14372">
                  <c:v>143692.16</c:v>
                </c:pt>
                <c:pt idx="14373">
                  <c:v>143702.14000000001</c:v>
                </c:pt>
                <c:pt idx="14374">
                  <c:v>143712.14000000001</c:v>
                </c:pt>
                <c:pt idx="14375">
                  <c:v>143722.14000000001</c:v>
                </c:pt>
                <c:pt idx="14376">
                  <c:v>143732.14000000001</c:v>
                </c:pt>
                <c:pt idx="14377">
                  <c:v>143742.13</c:v>
                </c:pt>
                <c:pt idx="14378">
                  <c:v>143752.13</c:v>
                </c:pt>
                <c:pt idx="14379">
                  <c:v>143762.13</c:v>
                </c:pt>
                <c:pt idx="14380">
                  <c:v>143772.14000000001</c:v>
                </c:pt>
                <c:pt idx="14381">
                  <c:v>143782.13</c:v>
                </c:pt>
                <c:pt idx="14382">
                  <c:v>143792.13</c:v>
                </c:pt>
                <c:pt idx="14383">
                  <c:v>143802.13</c:v>
                </c:pt>
                <c:pt idx="14384">
                  <c:v>143812.13</c:v>
                </c:pt>
                <c:pt idx="14385">
                  <c:v>143822.13</c:v>
                </c:pt>
                <c:pt idx="14386">
                  <c:v>143832.13</c:v>
                </c:pt>
                <c:pt idx="14387">
                  <c:v>143842.10999999999</c:v>
                </c:pt>
                <c:pt idx="14388">
                  <c:v>143852.10999999999</c:v>
                </c:pt>
                <c:pt idx="14389">
                  <c:v>143862.10999999999</c:v>
                </c:pt>
                <c:pt idx="14390">
                  <c:v>143872.13</c:v>
                </c:pt>
                <c:pt idx="14391">
                  <c:v>143882.10999999999</c:v>
                </c:pt>
                <c:pt idx="14392">
                  <c:v>143892.10999999999</c:v>
                </c:pt>
                <c:pt idx="14393">
                  <c:v>143902.10999999999</c:v>
                </c:pt>
                <c:pt idx="14394">
                  <c:v>143912.09</c:v>
                </c:pt>
                <c:pt idx="14395">
                  <c:v>143922.09</c:v>
                </c:pt>
                <c:pt idx="14396">
                  <c:v>143932.09</c:v>
                </c:pt>
                <c:pt idx="14397">
                  <c:v>143942.09</c:v>
                </c:pt>
                <c:pt idx="14398">
                  <c:v>143952.09</c:v>
                </c:pt>
                <c:pt idx="14399">
                  <c:v>143962.09</c:v>
                </c:pt>
                <c:pt idx="14400">
                  <c:v>143972.09</c:v>
                </c:pt>
                <c:pt idx="14401">
                  <c:v>143982.09</c:v>
                </c:pt>
                <c:pt idx="14402">
                  <c:v>143992.09</c:v>
                </c:pt>
                <c:pt idx="14403">
                  <c:v>144002.09</c:v>
                </c:pt>
                <c:pt idx="14404">
                  <c:v>144012.09</c:v>
                </c:pt>
                <c:pt idx="14405">
                  <c:v>144022.07999999999</c:v>
                </c:pt>
                <c:pt idx="14406">
                  <c:v>144032.07999999999</c:v>
                </c:pt>
                <c:pt idx="14407">
                  <c:v>144042.07999999999</c:v>
                </c:pt>
                <c:pt idx="14408">
                  <c:v>144052.06</c:v>
                </c:pt>
                <c:pt idx="14409">
                  <c:v>144062.06</c:v>
                </c:pt>
                <c:pt idx="14410">
                  <c:v>144072.07999999999</c:v>
                </c:pt>
                <c:pt idx="14411">
                  <c:v>144082.07999999999</c:v>
                </c:pt>
                <c:pt idx="14412">
                  <c:v>144092.06</c:v>
                </c:pt>
                <c:pt idx="14413">
                  <c:v>144102.06</c:v>
                </c:pt>
                <c:pt idx="14414">
                  <c:v>144112.06</c:v>
                </c:pt>
                <c:pt idx="14415">
                  <c:v>144122.07999999999</c:v>
                </c:pt>
                <c:pt idx="14416">
                  <c:v>144132.06</c:v>
                </c:pt>
                <c:pt idx="14417">
                  <c:v>144142.06</c:v>
                </c:pt>
                <c:pt idx="14418">
                  <c:v>144152.04999999999</c:v>
                </c:pt>
                <c:pt idx="14419">
                  <c:v>144162.06</c:v>
                </c:pt>
                <c:pt idx="14420">
                  <c:v>144172.06</c:v>
                </c:pt>
                <c:pt idx="14421">
                  <c:v>144182.06</c:v>
                </c:pt>
                <c:pt idx="14422">
                  <c:v>144192.04999999999</c:v>
                </c:pt>
                <c:pt idx="14423">
                  <c:v>144202.04999999999</c:v>
                </c:pt>
                <c:pt idx="14424">
                  <c:v>144212.04999999999</c:v>
                </c:pt>
                <c:pt idx="14425">
                  <c:v>144222.04999999999</c:v>
                </c:pt>
                <c:pt idx="14426">
                  <c:v>144232.03</c:v>
                </c:pt>
                <c:pt idx="14427">
                  <c:v>144242.03</c:v>
                </c:pt>
                <c:pt idx="14428">
                  <c:v>144252.03</c:v>
                </c:pt>
                <c:pt idx="14429">
                  <c:v>144262.04999999999</c:v>
                </c:pt>
                <c:pt idx="14430">
                  <c:v>144272.03</c:v>
                </c:pt>
                <c:pt idx="14431">
                  <c:v>144282.03</c:v>
                </c:pt>
                <c:pt idx="14432">
                  <c:v>144292.03</c:v>
                </c:pt>
                <c:pt idx="14433">
                  <c:v>144302.03</c:v>
                </c:pt>
                <c:pt idx="14434">
                  <c:v>144312.03</c:v>
                </c:pt>
                <c:pt idx="14435">
                  <c:v>144322.03</c:v>
                </c:pt>
                <c:pt idx="14436">
                  <c:v>144332.01999999999</c:v>
                </c:pt>
                <c:pt idx="14437">
                  <c:v>144342.01999999999</c:v>
                </c:pt>
                <c:pt idx="14438">
                  <c:v>144352.01999999999</c:v>
                </c:pt>
                <c:pt idx="14439">
                  <c:v>144362.03</c:v>
                </c:pt>
                <c:pt idx="14440">
                  <c:v>144372.01999999999</c:v>
                </c:pt>
                <c:pt idx="14441">
                  <c:v>144382.01999999999</c:v>
                </c:pt>
                <c:pt idx="14442">
                  <c:v>144392.01999999999</c:v>
                </c:pt>
                <c:pt idx="14443">
                  <c:v>144402.01999999999</c:v>
                </c:pt>
                <c:pt idx="14444">
                  <c:v>144412</c:v>
                </c:pt>
                <c:pt idx="14445">
                  <c:v>144422</c:v>
                </c:pt>
                <c:pt idx="14446">
                  <c:v>144432</c:v>
                </c:pt>
                <c:pt idx="14447">
                  <c:v>144442</c:v>
                </c:pt>
                <c:pt idx="14448">
                  <c:v>144452</c:v>
                </c:pt>
                <c:pt idx="14449">
                  <c:v>144462</c:v>
                </c:pt>
                <c:pt idx="14450">
                  <c:v>144472</c:v>
                </c:pt>
                <c:pt idx="14451">
                  <c:v>144482</c:v>
                </c:pt>
                <c:pt idx="14452">
                  <c:v>144492</c:v>
                </c:pt>
                <c:pt idx="14453">
                  <c:v>144502</c:v>
                </c:pt>
                <c:pt idx="14454">
                  <c:v>144511.98000000001</c:v>
                </c:pt>
                <c:pt idx="14455">
                  <c:v>144522</c:v>
                </c:pt>
                <c:pt idx="14456">
                  <c:v>144532</c:v>
                </c:pt>
                <c:pt idx="14457">
                  <c:v>144542</c:v>
                </c:pt>
                <c:pt idx="14458">
                  <c:v>144551.97</c:v>
                </c:pt>
                <c:pt idx="14459">
                  <c:v>144561.98000000001</c:v>
                </c:pt>
                <c:pt idx="14460">
                  <c:v>144571.98000000001</c:v>
                </c:pt>
                <c:pt idx="14461">
                  <c:v>144581.98000000001</c:v>
                </c:pt>
                <c:pt idx="14462">
                  <c:v>144591.97</c:v>
                </c:pt>
                <c:pt idx="14463">
                  <c:v>144601.97</c:v>
                </c:pt>
                <c:pt idx="14464">
                  <c:v>144611.97</c:v>
                </c:pt>
                <c:pt idx="14465">
                  <c:v>144621.97</c:v>
                </c:pt>
                <c:pt idx="14466">
                  <c:v>144631.97</c:v>
                </c:pt>
                <c:pt idx="14467">
                  <c:v>144641.97</c:v>
                </c:pt>
                <c:pt idx="14468">
                  <c:v>144651.95000000001</c:v>
                </c:pt>
                <c:pt idx="14469">
                  <c:v>144661.97</c:v>
                </c:pt>
                <c:pt idx="14470">
                  <c:v>144671.97</c:v>
                </c:pt>
                <c:pt idx="14471">
                  <c:v>144681.97</c:v>
                </c:pt>
                <c:pt idx="14472">
                  <c:v>144691.95000000001</c:v>
                </c:pt>
                <c:pt idx="14473">
                  <c:v>144701.95000000001</c:v>
                </c:pt>
                <c:pt idx="14474">
                  <c:v>144711.95000000001</c:v>
                </c:pt>
                <c:pt idx="14475">
                  <c:v>144721.94</c:v>
                </c:pt>
                <c:pt idx="14476">
                  <c:v>144731.94</c:v>
                </c:pt>
                <c:pt idx="14477">
                  <c:v>144741.94</c:v>
                </c:pt>
                <c:pt idx="14478">
                  <c:v>144751.95000000001</c:v>
                </c:pt>
                <c:pt idx="14479">
                  <c:v>144761.94</c:v>
                </c:pt>
                <c:pt idx="14480">
                  <c:v>144771.94</c:v>
                </c:pt>
                <c:pt idx="14481">
                  <c:v>144781.94</c:v>
                </c:pt>
                <c:pt idx="14482">
                  <c:v>144791.94</c:v>
                </c:pt>
                <c:pt idx="14483">
                  <c:v>144801.94</c:v>
                </c:pt>
                <c:pt idx="14484">
                  <c:v>144811.94</c:v>
                </c:pt>
                <c:pt idx="14485">
                  <c:v>144821.92000000001</c:v>
                </c:pt>
                <c:pt idx="14486">
                  <c:v>144831.92000000001</c:v>
                </c:pt>
                <c:pt idx="14487">
                  <c:v>144841.92000000001</c:v>
                </c:pt>
                <c:pt idx="14488">
                  <c:v>144851.94</c:v>
                </c:pt>
                <c:pt idx="14489">
                  <c:v>144861.92000000001</c:v>
                </c:pt>
                <c:pt idx="14490">
                  <c:v>144871.92000000001</c:v>
                </c:pt>
                <c:pt idx="14491">
                  <c:v>144881.92000000001</c:v>
                </c:pt>
                <c:pt idx="14492">
                  <c:v>144891.92000000001</c:v>
                </c:pt>
                <c:pt idx="14493">
                  <c:v>144901.91</c:v>
                </c:pt>
                <c:pt idx="14494">
                  <c:v>144911.91</c:v>
                </c:pt>
                <c:pt idx="14495">
                  <c:v>144921.91</c:v>
                </c:pt>
                <c:pt idx="14496">
                  <c:v>144931.91</c:v>
                </c:pt>
                <c:pt idx="14497">
                  <c:v>144941.91</c:v>
                </c:pt>
                <c:pt idx="14498">
                  <c:v>144951.91</c:v>
                </c:pt>
                <c:pt idx="14499">
                  <c:v>144961.91</c:v>
                </c:pt>
                <c:pt idx="14500">
                  <c:v>144971.91</c:v>
                </c:pt>
                <c:pt idx="14501">
                  <c:v>144981.91</c:v>
                </c:pt>
                <c:pt idx="14502">
                  <c:v>144991.91</c:v>
                </c:pt>
                <c:pt idx="14503">
                  <c:v>145001.89000000001</c:v>
                </c:pt>
                <c:pt idx="14504">
                  <c:v>145011.89000000001</c:v>
                </c:pt>
                <c:pt idx="14505">
                  <c:v>145021.89000000001</c:v>
                </c:pt>
                <c:pt idx="14506">
                  <c:v>145031.89000000001</c:v>
                </c:pt>
                <c:pt idx="14507">
                  <c:v>145041.88</c:v>
                </c:pt>
                <c:pt idx="14508">
                  <c:v>145051.89000000001</c:v>
                </c:pt>
                <c:pt idx="14509">
                  <c:v>145061.89000000001</c:v>
                </c:pt>
                <c:pt idx="14510">
                  <c:v>145071.89000000001</c:v>
                </c:pt>
                <c:pt idx="14511">
                  <c:v>145081.88</c:v>
                </c:pt>
                <c:pt idx="14512">
                  <c:v>145091.88</c:v>
                </c:pt>
                <c:pt idx="14513">
                  <c:v>145101.88</c:v>
                </c:pt>
                <c:pt idx="14514">
                  <c:v>145111.88</c:v>
                </c:pt>
                <c:pt idx="14515">
                  <c:v>145121.88</c:v>
                </c:pt>
                <c:pt idx="14516">
                  <c:v>145131.88</c:v>
                </c:pt>
                <c:pt idx="14517">
                  <c:v>145141.85999999999</c:v>
                </c:pt>
                <c:pt idx="14518">
                  <c:v>145151.88</c:v>
                </c:pt>
                <c:pt idx="14519">
                  <c:v>145161.88</c:v>
                </c:pt>
                <c:pt idx="14520">
                  <c:v>145171.88</c:v>
                </c:pt>
                <c:pt idx="14521">
                  <c:v>145181.85999999999</c:v>
                </c:pt>
                <c:pt idx="14522">
                  <c:v>145191.85999999999</c:v>
                </c:pt>
                <c:pt idx="14523">
                  <c:v>145201.85999999999</c:v>
                </c:pt>
                <c:pt idx="14524">
                  <c:v>145211.85999999999</c:v>
                </c:pt>
                <c:pt idx="14525">
                  <c:v>145221.84</c:v>
                </c:pt>
                <c:pt idx="14526">
                  <c:v>145231.84</c:v>
                </c:pt>
                <c:pt idx="14527">
                  <c:v>145241.84</c:v>
                </c:pt>
                <c:pt idx="14528">
                  <c:v>145251.85999999999</c:v>
                </c:pt>
                <c:pt idx="14529">
                  <c:v>145261.84</c:v>
                </c:pt>
                <c:pt idx="14530">
                  <c:v>145271.84</c:v>
                </c:pt>
                <c:pt idx="14531">
                  <c:v>145281.84</c:v>
                </c:pt>
                <c:pt idx="14532">
                  <c:v>145291.84</c:v>
                </c:pt>
                <c:pt idx="14533">
                  <c:v>145301.84</c:v>
                </c:pt>
                <c:pt idx="14534">
                  <c:v>145311.84</c:v>
                </c:pt>
                <c:pt idx="14535">
                  <c:v>145321.82999999999</c:v>
                </c:pt>
                <c:pt idx="14536">
                  <c:v>145331.82999999999</c:v>
                </c:pt>
                <c:pt idx="14537">
                  <c:v>145341.84</c:v>
                </c:pt>
                <c:pt idx="14538">
                  <c:v>145351.84</c:v>
                </c:pt>
                <c:pt idx="14539">
                  <c:v>145361.82999999999</c:v>
                </c:pt>
                <c:pt idx="14540">
                  <c:v>145371.82999999999</c:v>
                </c:pt>
                <c:pt idx="14541">
                  <c:v>145381.82999999999</c:v>
                </c:pt>
                <c:pt idx="14542">
                  <c:v>145391.81</c:v>
                </c:pt>
                <c:pt idx="14543">
                  <c:v>145401.81</c:v>
                </c:pt>
                <c:pt idx="14544">
                  <c:v>145411.81</c:v>
                </c:pt>
                <c:pt idx="14545">
                  <c:v>145421.82999999999</c:v>
                </c:pt>
                <c:pt idx="14546">
                  <c:v>145431.81</c:v>
                </c:pt>
                <c:pt idx="14547">
                  <c:v>145441.81</c:v>
                </c:pt>
                <c:pt idx="14548">
                  <c:v>145451.81</c:v>
                </c:pt>
                <c:pt idx="14549">
                  <c:v>145461.81</c:v>
                </c:pt>
                <c:pt idx="14550">
                  <c:v>145471.81</c:v>
                </c:pt>
                <c:pt idx="14551">
                  <c:v>145481.81</c:v>
                </c:pt>
                <c:pt idx="14552">
                  <c:v>145491.79999999999</c:v>
                </c:pt>
                <c:pt idx="14553">
                  <c:v>145501.79999999999</c:v>
                </c:pt>
                <c:pt idx="14554">
                  <c:v>145511.79999999999</c:v>
                </c:pt>
                <c:pt idx="14555">
                  <c:v>145521.79999999999</c:v>
                </c:pt>
                <c:pt idx="14556">
                  <c:v>145531.78</c:v>
                </c:pt>
                <c:pt idx="14557">
                  <c:v>145541.79999999999</c:v>
                </c:pt>
                <c:pt idx="14558">
                  <c:v>145551.79999999999</c:v>
                </c:pt>
                <c:pt idx="14559">
                  <c:v>145561.79999999999</c:v>
                </c:pt>
                <c:pt idx="14560">
                  <c:v>145571.78</c:v>
                </c:pt>
                <c:pt idx="14561">
                  <c:v>145581.78</c:v>
                </c:pt>
                <c:pt idx="14562">
                  <c:v>145591.78</c:v>
                </c:pt>
                <c:pt idx="14563">
                  <c:v>145601.78</c:v>
                </c:pt>
                <c:pt idx="14564">
                  <c:v>145611.78</c:v>
                </c:pt>
                <c:pt idx="14565">
                  <c:v>145621.78</c:v>
                </c:pt>
                <c:pt idx="14566">
                  <c:v>145631.76999999999</c:v>
                </c:pt>
                <c:pt idx="14567">
                  <c:v>145641.78</c:v>
                </c:pt>
                <c:pt idx="14568">
                  <c:v>145651.78</c:v>
                </c:pt>
                <c:pt idx="14569">
                  <c:v>145661.78</c:v>
                </c:pt>
                <c:pt idx="14570">
                  <c:v>145671.76999999999</c:v>
                </c:pt>
                <c:pt idx="14571">
                  <c:v>145681.76999999999</c:v>
                </c:pt>
                <c:pt idx="14572">
                  <c:v>145691.76999999999</c:v>
                </c:pt>
                <c:pt idx="14573">
                  <c:v>145701.76999999999</c:v>
                </c:pt>
                <c:pt idx="14574">
                  <c:v>145711.75</c:v>
                </c:pt>
                <c:pt idx="14575">
                  <c:v>145721.75</c:v>
                </c:pt>
                <c:pt idx="14576">
                  <c:v>145731.75</c:v>
                </c:pt>
                <c:pt idx="14577">
                  <c:v>145741.76999999999</c:v>
                </c:pt>
                <c:pt idx="14578">
                  <c:v>145751.75</c:v>
                </c:pt>
                <c:pt idx="14579">
                  <c:v>145761.75</c:v>
                </c:pt>
                <c:pt idx="14580">
                  <c:v>145771.75</c:v>
                </c:pt>
                <c:pt idx="14581">
                  <c:v>145781.75</c:v>
                </c:pt>
                <c:pt idx="14582">
                  <c:v>145791.75</c:v>
                </c:pt>
                <c:pt idx="14583">
                  <c:v>145801.75</c:v>
                </c:pt>
                <c:pt idx="14584">
                  <c:v>145811.73000000001</c:v>
                </c:pt>
                <c:pt idx="14585">
                  <c:v>145821.73000000001</c:v>
                </c:pt>
                <c:pt idx="14586">
                  <c:v>145831.73000000001</c:v>
                </c:pt>
                <c:pt idx="14587">
                  <c:v>145841.75</c:v>
                </c:pt>
                <c:pt idx="14588">
                  <c:v>145851.73000000001</c:v>
                </c:pt>
                <c:pt idx="14589">
                  <c:v>145861.73000000001</c:v>
                </c:pt>
                <c:pt idx="14590">
                  <c:v>145871.73000000001</c:v>
                </c:pt>
                <c:pt idx="14591">
                  <c:v>145881.73000000001</c:v>
                </c:pt>
                <c:pt idx="14592">
                  <c:v>145891.73000000001</c:v>
                </c:pt>
                <c:pt idx="14593">
                  <c:v>145901.73000000001</c:v>
                </c:pt>
                <c:pt idx="14594">
                  <c:v>145911.73000000001</c:v>
                </c:pt>
                <c:pt idx="14595">
                  <c:v>145921.72</c:v>
                </c:pt>
                <c:pt idx="14596">
                  <c:v>145931.72</c:v>
                </c:pt>
                <c:pt idx="14597">
                  <c:v>145941.72</c:v>
                </c:pt>
                <c:pt idx="14598">
                  <c:v>145951.72</c:v>
                </c:pt>
                <c:pt idx="14599">
                  <c:v>145961.72</c:v>
                </c:pt>
                <c:pt idx="14600">
                  <c:v>145971.72</c:v>
                </c:pt>
                <c:pt idx="14601">
                  <c:v>145981.72</c:v>
                </c:pt>
                <c:pt idx="14602">
                  <c:v>145991.70000000001</c:v>
                </c:pt>
                <c:pt idx="14603">
                  <c:v>146001.70000000001</c:v>
                </c:pt>
                <c:pt idx="14604">
                  <c:v>146011.70000000001</c:v>
                </c:pt>
                <c:pt idx="14605">
                  <c:v>146021.69</c:v>
                </c:pt>
                <c:pt idx="14606">
                  <c:v>146031.70000000001</c:v>
                </c:pt>
                <c:pt idx="14607">
                  <c:v>146041.70000000001</c:v>
                </c:pt>
                <c:pt idx="14608">
                  <c:v>146051.70000000001</c:v>
                </c:pt>
                <c:pt idx="14609">
                  <c:v>146061.69</c:v>
                </c:pt>
                <c:pt idx="14610">
                  <c:v>146071.69</c:v>
                </c:pt>
                <c:pt idx="14611">
                  <c:v>146081.69</c:v>
                </c:pt>
                <c:pt idx="14612">
                  <c:v>146091.69</c:v>
                </c:pt>
                <c:pt idx="14613">
                  <c:v>146101.69</c:v>
                </c:pt>
                <c:pt idx="14614">
                  <c:v>146111.69</c:v>
                </c:pt>
                <c:pt idx="14615">
                  <c:v>146121.69</c:v>
                </c:pt>
                <c:pt idx="14616">
                  <c:v>146131.69</c:v>
                </c:pt>
                <c:pt idx="14617">
                  <c:v>146141.69</c:v>
                </c:pt>
                <c:pt idx="14618">
                  <c:v>146151.69</c:v>
                </c:pt>
                <c:pt idx="14619">
                  <c:v>146161.69</c:v>
                </c:pt>
                <c:pt idx="14620">
                  <c:v>146171.67000000001</c:v>
                </c:pt>
                <c:pt idx="14621">
                  <c:v>146181.67000000001</c:v>
                </c:pt>
                <c:pt idx="14622">
                  <c:v>146191.67000000001</c:v>
                </c:pt>
                <c:pt idx="14623">
                  <c:v>146201.66</c:v>
                </c:pt>
                <c:pt idx="14624">
                  <c:v>146211.66</c:v>
                </c:pt>
                <c:pt idx="14625">
                  <c:v>146221.66</c:v>
                </c:pt>
                <c:pt idx="14626">
                  <c:v>146231.67000000001</c:v>
                </c:pt>
                <c:pt idx="14627">
                  <c:v>146241.66</c:v>
                </c:pt>
                <c:pt idx="14628">
                  <c:v>146251.66</c:v>
                </c:pt>
                <c:pt idx="14629">
                  <c:v>146261.66</c:v>
                </c:pt>
                <c:pt idx="14630">
                  <c:v>146271.66</c:v>
                </c:pt>
                <c:pt idx="14631">
                  <c:v>146281.66</c:v>
                </c:pt>
                <c:pt idx="14632">
                  <c:v>146291.66</c:v>
                </c:pt>
                <c:pt idx="14633">
                  <c:v>146301.64000000001</c:v>
                </c:pt>
                <c:pt idx="14634">
                  <c:v>146311.66</c:v>
                </c:pt>
                <c:pt idx="14635">
                  <c:v>146321.66</c:v>
                </c:pt>
                <c:pt idx="14636">
                  <c:v>146331.66</c:v>
                </c:pt>
                <c:pt idx="14637">
                  <c:v>146341.64000000001</c:v>
                </c:pt>
                <c:pt idx="14638">
                  <c:v>146351.64000000001</c:v>
                </c:pt>
                <c:pt idx="14639">
                  <c:v>146361.64000000001</c:v>
                </c:pt>
                <c:pt idx="14640">
                  <c:v>146371.64000000001</c:v>
                </c:pt>
                <c:pt idx="14641">
                  <c:v>146381.63</c:v>
                </c:pt>
                <c:pt idx="14642">
                  <c:v>146391.63</c:v>
                </c:pt>
                <c:pt idx="14643">
                  <c:v>146401.63</c:v>
                </c:pt>
                <c:pt idx="14644">
                  <c:v>146411.63</c:v>
                </c:pt>
                <c:pt idx="14645">
                  <c:v>146421.63</c:v>
                </c:pt>
                <c:pt idx="14646">
                  <c:v>146431.63</c:v>
                </c:pt>
                <c:pt idx="14647">
                  <c:v>146441.63</c:v>
                </c:pt>
                <c:pt idx="14648">
                  <c:v>146451.63</c:v>
                </c:pt>
                <c:pt idx="14649">
                  <c:v>146461.63</c:v>
                </c:pt>
                <c:pt idx="14650">
                  <c:v>146471.63</c:v>
                </c:pt>
                <c:pt idx="14651">
                  <c:v>146481.60999999999</c:v>
                </c:pt>
                <c:pt idx="14652">
                  <c:v>146491.60999999999</c:v>
                </c:pt>
                <c:pt idx="14653">
                  <c:v>146501.60999999999</c:v>
                </c:pt>
                <c:pt idx="14654">
                  <c:v>146511.60999999999</c:v>
                </c:pt>
                <c:pt idx="14655">
                  <c:v>146521.59</c:v>
                </c:pt>
                <c:pt idx="14656">
                  <c:v>146531.60999999999</c:v>
                </c:pt>
                <c:pt idx="14657">
                  <c:v>146541.60999999999</c:v>
                </c:pt>
                <c:pt idx="14658">
                  <c:v>146551.60999999999</c:v>
                </c:pt>
                <c:pt idx="14659">
                  <c:v>146561.59</c:v>
                </c:pt>
                <c:pt idx="14660">
                  <c:v>146571.59</c:v>
                </c:pt>
                <c:pt idx="14661">
                  <c:v>146581.59</c:v>
                </c:pt>
                <c:pt idx="14662">
                  <c:v>146591.59</c:v>
                </c:pt>
                <c:pt idx="14663">
                  <c:v>146601.59</c:v>
                </c:pt>
                <c:pt idx="14664">
                  <c:v>146611.59</c:v>
                </c:pt>
                <c:pt idx="14665">
                  <c:v>146621.57999999999</c:v>
                </c:pt>
                <c:pt idx="14666">
                  <c:v>146631.59</c:v>
                </c:pt>
                <c:pt idx="14667">
                  <c:v>146641.59</c:v>
                </c:pt>
                <c:pt idx="14668">
                  <c:v>146651.59</c:v>
                </c:pt>
                <c:pt idx="14669">
                  <c:v>146661.57999999999</c:v>
                </c:pt>
                <c:pt idx="14670">
                  <c:v>146671.57999999999</c:v>
                </c:pt>
                <c:pt idx="14671">
                  <c:v>146681.57999999999</c:v>
                </c:pt>
                <c:pt idx="14672">
                  <c:v>146691.56</c:v>
                </c:pt>
                <c:pt idx="14673">
                  <c:v>146701.56</c:v>
                </c:pt>
                <c:pt idx="14674">
                  <c:v>146711.56</c:v>
                </c:pt>
                <c:pt idx="14675">
                  <c:v>146721.57999999999</c:v>
                </c:pt>
                <c:pt idx="14676">
                  <c:v>146731.56</c:v>
                </c:pt>
                <c:pt idx="14677">
                  <c:v>146741.56</c:v>
                </c:pt>
                <c:pt idx="14678">
                  <c:v>146751.56</c:v>
                </c:pt>
                <c:pt idx="14679">
                  <c:v>146761.56</c:v>
                </c:pt>
                <c:pt idx="14680">
                  <c:v>146771.56</c:v>
                </c:pt>
                <c:pt idx="14681">
                  <c:v>146781.56</c:v>
                </c:pt>
                <c:pt idx="14682">
                  <c:v>146791.56</c:v>
                </c:pt>
                <c:pt idx="14683">
                  <c:v>146801.56</c:v>
                </c:pt>
                <c:pt idx="14684">
                  <c:v>146811.56</c:v>
                </c:pt>
                <c:pt idx="14685">
                  <c:v>146821.56</c:v>
                </c:pt>
                <c:pt idx="14686">
                  <c:v>146831.56</c:v>
                </c:pt>
                <c:pt idx="14687">
                  <c:v>146841.54999999999</c:v>
                </c:pt>
                <c:pt idx="14688">
                  <c:v>146851.54999999999</c:v>
                </c:pt>
                <c:pt idx="14689">
                  <c:v>146861.54999999999</c:v>
                </c:pt>
                <c:pt idx="14690">
                  <c:v>146871.53</c:v>
                </c:pt>
                <c:pt idx="14691">
                  <c:v>146881.53</c:v>
                </c:pt>
                <c:pt idx="14692">
                  <c:v>146891.53</c:v>
                </c:pt>
                <c:pt idx="14693">
                  <c:v>146901.53</c:v>
                </c:pt>
                <c:pt idx="14694">
                  <c:v>146911.53</c:v>
                </c:pt>
                <c:pt idx="14695">
                  <c:v>146921.53</c:v>
                </c:pt>
                <c:pt idx="14696">
                  <c:v>146931.53</c:v>
                </c:pt>
                <c:pt idx="14697">
                  <c:v>146941.53</c:v>
                </c:pt>
                <c:pt idx="14698">
                  <c:v>146951.53</c:v>
                </c:pt>
                <c:pt idx="14699">
                  <c:v>146961.53</c:v>
                </c:pt>
                <c:pt idx="14700">
                  <c:v>146971.51999999999</c:v>
                </c:pt>
                <c:pt idx="14701">
                  <c:v>146981.51999999999</c:v>
                </c:pt>
                <c:pt idx="14702">
                  <c:v>146991.51999999999</c:v>
                </c:pt>
                <c:pt idx="14703">
                  <c:v>147001.51999999999</c:v>
                </c:pt>
                <c:pt idx="14704">
                  <c:v>147011.5</c:v>
                </c:pt>
                <c:pt idx="14705">
                  <c:v>147021.51999999999</c:v>
                </c:pt>
                <c:pt idx="14706">
                  <c:v>147031.51999999999</c:v>
                </c:pt>
                <c:pt idx="14707">
                  <c:v>147041.51999999999</c:v>
                </c:pt>
                <c:pt idx="14708">
                  <c:v>147051.5</c:v>
                </c:pt>
                <c:pt idx="14709">
                  <c:v>147061.5</c:v>
                </c:pt>
                <c:pt idx="14710">
                  <c:v>147071.5</c:v>
                </c:pt>
                <c:pt idx="14711">
                  <c:v>147081.5</c:v>
                </c:pt>
                <c:pt idx="14712">
                  <c:v>147091.5</c:v>
                </c:pt>
                <c:pt idx="14713">
                  <c:v>147101.5</c:v>
                </c:pt>
                <c:pt idx="14714">
                  <c:v>147111.48000000001</c:v>
                </c:pt>
                <c:pt idx="14715">
                  <c:v>147121.5</c:v>
                </c:pt>
                <c:pt idx="14716">
                  <c:v>147131.5</c:v>
                </c:pt>
                <c:pt idx="14717">
                  <c:v>147141.5</c:v>
                </c:pt>
                <c:pt idx="14718">
                  <c:v>147151.48000000001</c:v>
                </c:pt>
                <c:pt idx="14719">
                  <c:v>147161.48000000001</c:v>
                </c:pt>
                <c:pt idx="14720">
                  <c:v>147171.48000000001</c:v>
                </c:pt>
                <c:pt idx="14721">
                  <c:v>147181.48000000001</c:v>
                </c:pt>
                <c:pt idx="14722">
                  <c:v>147191.47</c:v>
                </c:pt>
                <c:pt idx="14723">
                  <c:v>147201.48000000001</c:v>
                </c:pt>
                <c:pt idx="14724">
                  <c:v>147211.48000000001</c:v>
                </c:pt>
                <c:pt idx="14725">
                  <c:v>147221.48000000001</c:v>
                </c:pt>
                <c:pt idx="14726">
                  <c:v>147231.47</c:v>
                </c:pt>
                <c:pt idx="14727">
                  <c:v>147241.47</c:v>
                </c:pt>
                <c:pt idx="14728">
                  <c:v>147251.47</c:v>
                </c:pt>
                <c:pt idx="14729">
                  <c:v>147261.47</c:v>
                </c:pt>
                <c:pt idx="14730">
                  <c:v>147271.47</c:v>
                </c:pt>
                <c:pt idx="14731">
                  <c:v>147281.47</c:v>
                </c:pt>
                <c:pt idx="14732">
                  <c:v>147291.45000000001</c:v>
                </c:pt>
                <c:pt idx="14733">
                  <c:v>147301.45000000001</c:v>
                </c:pt>
                <c:pt idx="14734">
                  <c:v>147311.45000000001</c:v>
                </c:pt>
                <c:pt idx="14735">
                  <c:v>147321.47</c:v>
                </c:pt>
                <c:pt idx="14736">
                  <c:v>147331.45000000001</c:v>
                </c:pt>
                <c:pt idx="14737">
                  <c:v>147341.45000000001</c:v>
                </c:pt>
                <c:pt idx="14738">
                  <c:v>147351.45000000001</c:v>
                </c:pt>
                <c:pt idx="14739">
                  <c:v>147361.45000000001</c:v>
                </c:pt>
                <c:pt idx="14740">
                  <c:v>147371.44</c:v>
                </c:pt>
                <c:pt idx="14741">
                  <c:v>147381.44</c:v>
                </c:pt>
                <c:pt idx="14742">
                  <c:v>147391.44</c:v>
                </c:pt>
                <c:pt idx="14743">
                  <c:v>147401.44</c:v>
                </c:pt>
                <c:pt idx="14744">
                  <c:v>147411.44</c:v>
                </c:pt>
                <c:pt idx="14745">
                  <c:v>147421.44</c:v>
                </c:pt>
                <c:pt idx="14746">
                  <c:v>147431.44</c:v>
                </c:pt>
                <c:pt idx="14747">
                  <c:v>147441.44</c:v>
                </c:pt>
                <c:pt idx="14748">
                  <c:v>147451.44</c:v>
                </c:pt>
                <c:pt idx="14749">
                  <c:v>147461.44</c:v>
                </c:pt>
                <c:pt idx="14750">
                  <c:v>147471.42000000001</c:v>
                </c:pt>
                <c:pt idx="14751">
                  <c:v>147481.42000000001</c:v>
                </c:pt>
                <c:pt idx="14752">
                  <c:v>147491.42000000001</c:v>
                </c:pt>
                <c:pt idx="14753">
                  <c:v>147501.41</c:v>
                </c:pt>
                <c:pt idx="14754">
                  <c:v>147511.41</c:v>
                </c:pt>
                <c:pt idx="14755">
                  <c:v>147521.42000000001</c:v>
                </c:pt>
                <c:pt idx="14756">
                  <c:v>147531.42000000001</c:v>
                </c:pt>
                <c:pt idx="14757">
                  <c:v>147541.41</c:v>
                </c:pt>
                <c:pt idx="14758">
                  <c:v>147551.41</c:v>
                </c:pt>
                <c:pt idx="14759">
                  <c:v>147561.41</c:v>
                </c:pt>
                <c:pt idx="14760">
                  <c:v>147571.41</c:v>
                </c:pt>
                <c:pt idx="14761">
                  <c:v>147581.41</c:v>
                </c:pt>
                <c:pt idx="14762">
                  <c:v>147591.41</c:v>
                </c:pt>
                <c:pt idx="14763">
                  <c:v>147601.39000000001</c:v>
                </c:pt>
                <c:pt idx="14764">
                  <c:v>147611.39000000001</c:v>
                </c:pt>
                <c:pt idx="14765">
                  <c:v>147621.41</c:v>
                </c:pt>
                <c:pt idx="14766">
                  <c:v>147631.41</c:v>
                </c:pt>
                <c:pt idx="14767">
                  <c:v>147641.39000000001</c:v>
                </c:pt>
                <c:pt idx="14768">
                  <c:v>147651.39000000001</c:v>
                </c:pt>
                <c:pt idx="14769">
                  <c:v>147661.39000000001</c:v>
                </c:pt>
                <c:pt idx="14770">
                  <c:v>147671.39000000001</c:v>
                </c:pt>
                <c:pt idx="14771">
                  <c:v>147681.39000000001</c:v>
                </c:pt>
                <c:pt idx="14772">
                  <c:v>147691.39000000001</c:v>
                </c:pt>
                <c:pt idx="14773">
                  <c:v>147701.39000000001</c:v>
                </c:pt>
                <c:pt idx="14774">
                  <c:v>147711.39000000001</c:v>
                </c:pt>
                <c:pt idx="14775">
                  <c:v>147721.38</c:v>
                </c:pt>
                <c:pt idx="14776">
                  <c:v>147731.38</c:v>
                </c:pt>
                <c:pt idx="14777">
                  <c:v>147741.38</c:v>
                </c:pt>
                <c:pt idx="14778">
                  <c:v>147751.38</c:v>
                </c:pt>
                <c:pt idx="14779">
                  <c:v>147761.38</c:v>
                </c:pt>
                <c:pt idx="14780">
                  <c:v>147771.38</c:v>
                </c:pt>
                <c:pt idx="14781">
                  <c:v>147781.35999999999</c:v>
                </c:pt>
                <c:pt idx="14782">
                  <c:v>147791.35999999999</c:v>
                </c:pt>
                <c:pt idx="14783">
                  <c:v>147801.35999999999</c:v>
                </c:pt>
                <c:pt idx="14784">
                  <c:v>147811.38</c:v>
                </c:pt>
                <c:pt idx="14785">
                  <c:v>147821.35999999999</c:v>
                </c:pt>
                <c:pt idx="14786">
                  <c:v>147831.35999999999</c:v>
                </c:pt>
                <c:pt idx="14787">
                  <c:v>147841.35999999999</c:v>
                </c:pt>
                <c:pt idx="14788">
                  <c:v>147851.35999999999</c:v>
                </c:pt>
                <c:pt idx="14789">
                  <c:v>147861.34</c:v>
                </c:pt>
                <c:pt idx="14790">
                  <c:v>147871.34</c:v>
                </c:pt>
                <c:pt idx="14791">
                  <c:v>147881.34</c:v>
                </c:pt>
                <c:pt idx="14792">
                  <c:v>147891.34</c:v>
                </c:pt>
                <c:pt idx="14793">
                  <c:v>147901.34</c:v>
                </c:pt>
                <c:pt idx="14794">
                  <c:v>147911.34</c:v>
                </c:pt>
                <c:pt idx="14795">
                  <c:v>147921.34</c:v>
                </c:pt>
                <c:pt idx="14796">
                  <c:v>147931.34</c:v>
                </c:pt>
                <c:pt idx="14797">
                  <c:v>147941.34</c:v>
                </c:pt>
                <c:pt idx="14798">
                  <c:v>147951.34</c:v>
                </c:pt>
                <c:pt idx="14799">
                  <c:v>147961.32999999999</c:v>
                </c:pt>
                <c:pt idx="14800">
                  <c:v>147971.32999999999</c:v>
                </c:pt>
                <c:pt idx="14801">
                  <c:v>147981.32999999999</c:v>
                </c:pt>
                <c:pt idx="14802">
                  <c:v>147991.32999999999</c:v>
                </c:pt>
                <c:pt idx="14803">
                  <c:v>148001.31</c:v>
                </c:pt>
                <c:pt idx="14804">
                  <c:v>148011.32999999999</c:v>
                </c:pt>
                <c:pt idx="14805">
                  <c:v>148021.32999999999</c:v>
                </c:pt>
                <c:pt idx="14806">
                  <c:v>148031.32999999999</c:v>
                </c:pt>
                <c:pt idx="14807">
                  <c:v>148041.31</c:v>
                </c:pt>
                <c:pt idx="14808">
                  <c:v>148051.31</c:v>
                </c:pt>
                <c:pt idx="14809">
                  <c:v>148061.31</c:v>
                </c:pt>
                <c:pt idx="14810">
                  <c:v>148071.31</c:v>
                </c:pt>
                <c:pt idx="14811">
                  <c:v>148081.31</c:v>
                </c:pt>
                <c:pt idx="14812">
                  <c:v>148091.31</c:v>
                </c:pt>
                <c:pt idx="14813">
                  <c:v>148101.31</c:v>
                </c:pt>
                <c:pt idx="14814">
                  <c:v>148111.31</c:v>
                </c:pt>
                <c:pt idx="14815">
                  <c:v>148121.31</c:v>
                </c:pt>
                <c:pt idx="14816">
                  <c:v>148131.31</c:v>
                </c:pt>
                <c:pt idx="14817">
                  <c:v>148141.29999999999</c:v>
                </c:pt>
                <c:pt idx="14818">
                  <c:v>148151.29999999999</c:v>
                </c:pt>
                <c:pt idx="14819">
                  <c:v>148161.29999999999</c:v>
                </c:pt>
                <c:pt idx="14820">
                  <c:v>148171.28</c:v>
                </c:pt>
                <c:pt idx="14821">
                  <c:v>148181.28</c:v>
                </c:pt>
                <c:pt idx="14822">
                  <c:v>148191.28</c:v>
                </c:pt>
                <c:pt idx="14823">
                  <c:v>148201.28</c:v>
                </c:pt>
                <c:pt idx="14824">
                  <c:v>148211.28</c:v>
                </c:pt>
                <c:pt idx="14825">
                  <c:v>148221.28</c:v>
                </c:pt>
                <c:pt idx="14826">
                  <c:v>148231.28</c:v>
                </c:pt>
                <c:pt idx="14827">
                  <c:v>148241.28</c:v>
                </c:pt>
                <c:pt idx="14828">
                  <c:v>148251.28</c:v>
                </c:pt>
                <c:pt idx="14829">
                  <c:v>148261.28</c:v>
                </c:pt>
                <c:pt idx="14830">
                  <c:v>148271.26999999999</c:v>
                </c:pt>
                <c:pt idx="14831">
                  <c:v>148281.26999999999</c:v>
                </c:pt>
                <c:pt idx="14832">
                  <c:v>148291.26999999999</c:v>
                </c:pt>
                <c:pt idx="14833">
                  <c:v>148301.26999999999</c:v>
                </c:pt>
                <c:pt idx="14834">
                  <c:v>148311.26999999999</c:v>
                </c:pt>
                <c:pt idx="14835">
                  <c:v>148321.26999999999</c:v>
                </c:pt>
                <c:pt idx="14836">
                  <c:v>148331.26999999999</c:v>
                </c:pt>
                <c:pt idx="14837">
                  <c:v>148341.26999999999</c:v>
                </c:pt>
                <c:pt idx="14838">
                  <c:v>148351.25</c:v>
                </c:pt>
                <c:pt idx="14839">
                  <c:v>148361.25</c:v>
                </c:pt>
                <c:pt idx="14840">
                  <c:v>148371.25</c:v>
                </c:pt>
                <c:pt idx="14841">
                  <c:v>148381.25</c:v>
                </c:pt>
                <c:pt idx="14842">
                  <c:v>148391.25</c:v>
                </c:pt>
                <c:pt idx="14843">
                  <c:v>148401.25</c:v>
                </c:pt>
                <c:pt idx="14844">
                  <c:v>148411.25</c:v>
                </c:pt>
                <c:pt idx="14845">
                  <c:v>148421.25</c:v>
                </c:pt>
                <c:pt idx="14846">
                  <c:v>148431.25</c:v>
                </c:pt>
                <c:pt idx="14847">
                  <c:v>148441.25</c:v>
                </c:pt>
                <c:pt idx="14848">
                  <c:v>148451.23000000001</c:v>
                </c:pt>
                <c:pt idx="14849">
                  <c:v>148461.23000000001</c:v>
                </c:pt>
                <c:pt idx="14850">
                  <c:v>148471.23000000001</c:v>
                </c:pt>
                <c:pt idx="14851">
                  <c:v>148481.23000000001</c:v>
                </c:pt>
                <c:pt idx="14852">
                  <c:v>148491.22</c:v>
                </c:pt>
                <c:pt idx="14853">
                  <c:v>148501.22</c:v>
                </c:pt>
                <c:pt idx="14854">
                  <c:v>148511.23000000001</c:v>
                </c:pt>
                <c:pt idx="14855">
                  <c:v>148521.23000000001</c:v>
                </c:pt>
                <c:pt idx="14856">
                  <c:v>148531.22</c:v>
                </c:pt>
                <c:pt idx="14857">
                  <c:v>148541.22</c:v>
                </c:pt>
                <c:pt idx="14858">
                  <c:v>148551.22</c:v>
                </c:pt>
                <c:pt idx="14859">
                  <c:v>148561.22</c:v>
                </c:pt>
                <c:pt idx="14860">
                  <c:v>148571.22</c:v>
                </c:pt>
                <c:pt idx="14861">
                  <c:v>148581.22</c:v>
                </c:pt>
                <c:pt idx="14862">
                  <c:v>148591.20000000001</c:v>
                </c:pt>
                <c:pt idx="14863">
                  <c:v>148601.20000000001</c:v>
                </c:pt>
                <c:pt idx="14864">
                  <c:v>148611.22</c:v>
                </c:pt>
                <c:pt idx="14865">
                  <c:v>148621.22</c:v>
                </c:pt>
                <c:pt idx="14866">
                  <c:v>148631.20000000001</c:v>
                </c:pt>
                <c:pt idx="14867">
                  <c:v>148641.20000000001</c:v>
                </c:pt>
                <c:pt idx="14868">
                  <c:v>148651.20000000001</c:v>
                </c:pt>
                <c:pt idx="14869">
                  <c:v>148661.20000000001</c:v>
                </c:pt>
                <c:pt idx="14870">
                  <c:v>148671.19</c:v>
                </c:pt>
                <c:pt idx="14871">
                  <c:v>148681.19</c:v>
                </c:pt>
                <c:pt idx="14872">
                  <c:v>148691.19</c:v>
                </c:pt>
                <c:pt idx="14873">
                  <c:v>148701.20000000001</c:v>
                </c:pt>
                <c:pt idx="14874">
                  <c:v>148711.19</c:v>
                </c:pt>
                <c:pt idx="14875">
                  <c:v>148721.19</c:v>
                </c:pt>
                <c:pt idx="14876">
                  <c:v>148731.19</c:v>
                </c:pt>
                <c:pt idx="14877">
                  <c:v>148741.19</c:v>
                </c:pt>
                <c:pt idx="14878">
                  <c:v>148751.19</c:v>
                </c:pt>
                <c:pt idx="14879">
                  <c:v>148761.19</c:v>
                </c:pt>
                <c:pt idx="14880">
                  <c:v>148771.17000000001</c:v>
                </c:pt>
                <c:pt idx="14881">
                  <c:v>148781.17000000001</c:v>
                </c:pt>
                <c:pt idx="14882">
                  <c:v>148791.17000000001</c:v>
                </c:pt>
                <c:pt idx="14883">
                  <c:v>148801.19</c:v>
                </c:pt>
                <c:pt idx="14884">
                  <c:v>148811.17000000001</c:v>
                </c:pt>
                <c:pt idx="14885">
                  <c:v>148821.17000000001</c:v>
                </c:pt>
                <c:pt idx="14886">
                  <c:v>148831.17000000001</c:v>
                </c:pt>
                <c:pt idx="14887">
                  <c:v>148841.16</c:v>
                </c:pt>
                <c:pt idx="14888">
                  <c:v>148851.16</c:v>
                </c:pt>
                <c:pt idx="14889">
                  <c:v>148861.16</c:v>
                </c:pt>
                <c:pt idx="14890">
                  <c:v>148871.16</c:v>
                </c:pt>
                <c:pt idx="14891">
                  <c:v>148881.16</c:v>
                </c:pt>
                <c:pt idx="14892">
                  <c:v>148891.16</c:v>
                </c:pt>
                <c:pt idx="14893">
                  <c:v>148901.16</c:v>
                </c:pt>
                <c:pt idx="14894">
                  <c:v>148911.16</c:v>
                </c:pt>
                <c:pt idx="14895">
                  <c:v>148921.16</c:v>
                </c:pt>
                <c:pt idx="14896">
                  <c:v>148931.16</c:v>
                </c:pt>
                <c:pt idx="14897">
                  <c:v>148941.16</c:v>
                </c:pt>
                <c:pt idx="14898">
                  <c:v>148951.14000000001</c:v>
                </c:pt>
                <c:pt idx="14899">
                  <c:v>148961.14000000001</c:v>
                </c:pt>
                <c:pt idx="14900">
                  <c:v>148971.14000000001</c:v>
                </c:pt>
                <c:pt idx="14901">
                  <c:v>148981.16</c:v>
                </c:pt>
                <c:pt idx="14902">
                  <c:v>148991.14000000001</c:v>
                </c:pt>
                <c:pt idx="14903">
                  <c:v>149001.14000000001</c:v>
                </c:pt>
                <c:pt idx="14904">
                  <c:v>149011.14000000001</c:v>
                </c:pt>
                <c:pt idx="14905">
                  <c:v>149021.13</c:v>
                </c:pt>
                <c:pt idx="14906">
                  <c:v>149031.13</c:v>
                </c:pt>
                <c:pt idx="14907">
                  <c:v>149041.13</c:v>
                </c:pt>
                <c:pt idx="14908">
                  <c:v>149051.13</c:v>
                </c:pt>
                <c:pt idx="14909">
                  <c:v>149061.13</c:v>
                </c:pt>
                <c:pt idx="14910">
                  <c:v>149071.13</c:v>
                </c:pt>
                <c:pt idx="14911">
                  <c:v>149081.10999999999</c:v>
                </c:pt>
                <c:pt idx="14912">
                  <c:v>149091.10999999999</c:v>
                </c:pt>
                <c:pt idx="14913">
                  <c:v>149101.13</c:v>
                </c:pt>
                <c:pt idx="14914">
                  <c:v>149111.13</c:v>
                </c:pt>
                <c:pt idx="14915">
                  <c:v>149121.10999999999</c:v>
                </c:pt>
                <c:pt idx="14916">
                  <c:v>149131.10999999999</c:v>
                </c:pt>
                <c:pt idx="14917">
                  <c:v>149141.10999999999</c:v>
                </c:pt>
                <c:pt idx="14918">
                  <c:v>149151.10999999999</c:v>
                </c:pt>
                <c:pt idx="14919">
                  <c:v>149161.09</c:v>
                </c:pt>
                <c:pt idx="14920">
                  <c:v>149171.09</c:v>
                </c:pt>
                <c:pt idx="14921">
                  <c:v>149181.09</c:v>
                </c:pt>
                <c:pt idx="14922">
                  <c:v>149191.09</c:v>
                </c:pt>
                <c:pt idx="14923">
                  <c:v>149201.09</c:v>
                </c:pt>
                <c:pt idx="14924">
                  <c:v>149211.09</c:v>
                </c:pt>
                <c:pt idx="14925">
                  <c:v>149221.09</c:v>
                </c:pt>
                <c:pt idx="14926">
                  <c:v>149231.09</c:v>
                </c:pt>
                <c:pt idx="14927">
                  <c:v>149241.09</c:v>
                </c:pt>
                <c:pt idx="14928">
                  <c:v>149251.09</c:v>
                </c:pt>
                <c:pt idx="14929">
                  <c:v>149261.07999999999</c:v>
                </c:pt>
                <c:pt idx="14930">
                  <c:v>149271.07999999999</c:v>
                </c:pt>
                <c:pt idx="14931">
                  <c:v>149281.07999999999</c:v>
                </c:pt>
                <c:pt idx="14932">
                  <c:v>149291.07999999999</c:v>
                </c:pt>
                <c:pt idx="14933">
                  <c:v>149301.07999999999</c:v>
                </c:pt>
                <c:pt idx="14934">
                  <c:v>149311.07999999999</c:v>
                </c:pt>
                <c:pt idx="14935">
                  <c:v>149321.07999999999</c:v>
                </c:pt>
                <c:pt idx="14936">
                  <c:v>149331.07999999999</c:v>
                </c:pt>
                <c:pt idx="14937">
                  <c:v>149341.06</c:v>
                </c:pt>
                <c:pt idx="14938">
                  <c:v>149351.06</c:v>
                </c:pt>
                <c:pt idx="14939">
                  <c:v>149361.06</c:v>
                </c:pt>
                <c:pt idx="14940">
                  <c:v>149371.06</c:v>
                </c:pt>
                <c:pt idx="14941">
                  <c:v>149381.06</c:v>
                </c:pt>
                <c:pt idx="14942">
                  <c:v>149391.06</c:v>
                </c:pt>
                <c:pt idx="14943">
                  <c:v>149401.06</c:v>
                </c:pt>
                <c:pt idx="14944">
                  <c:v>149411.06</c:v>
                </c:pt>
                <c:pt idx="14945">
                  <c:v>149421.06</c:v>
                </c:pt>
                <c:pt idx="14946">
                  <c:v>149431.06</c:v>
                </c:pt>
                <c:pt idx="14947">
                  <c:v>149441.04999999999</c:v>
                </c:pt>
                <c:pt idx="14948">
                  <c:v>149451.04999999999</c:v>
                </c:pt>
                <c:pt idx="14949">
                  <c:v>149461.04999999999</c:v>
                </c:pt>
                <c:pt idx="14950">
                  <c:v>149471.03</c:v>
                </c:pt>
                <c:pt idx="14951">
                  <c:v>149481.03</c:v>
                </c:pt>
                <c:pt idx="14952">
                  <c:v>149491.03</c:v>
                </c:pt>
                <c:pt idx="14953">
                  <c:v>149501.04999999999</c:v>
                </c:pt>
                <c:pt idx="14954">
                  <c:v>149511.03</c:v>
                </c:pt>
                <c:pt idx="14955">
                  <c:v>149521.03</c:v>
                </c:pt>
                <c:pt idx="14956">
                  <c:v>149531.03</c:v>
                </c:pt>
                <c:pt idx="14957">
                  <c:v>149541.03</c:v>
                </c:pt>
                <c:pt idx="14958">
                  <c:v>149551.03</c:v>
                </c:pt>
                <c:pt idx="14959">
                  <c:v>149561.03</c:v>
                </c:pt>
                <c:pt idx="14960">
                  <c:v>149571.03</c:v>
                </c:pt>
                <c:pt idx="14961">
                  <c:v>149581.01999999999</c:v>
                </c:pt>
                <c:pt idx="14962">
                  <c:v>149591.01999999999</c:v>
                </c:pt>
                <c:pt idx="14963">
                  <c:v>149601.03</c:v>
                </c:pt>
                <c:pt idx="14964">
                  <c:v>149611.03</c:v>
                </c:pt>
                <c:pt idx="14965">
                  <c:v>149621.01999999999</c:v>
                </c:pt>
                <c:pt idx="14966">
                  <c:v>149631.01999999999</c:v>
                </c:pt>
                <c:pt idx="14967">
                  <c:v>149641.01999999999</c:v>
                </c:pt>
                <c:pt idx="14968">
                  <c:v>149651</c:v>
                </c:pt>
                <c:pt idx="14969">
                  <c:v>149661</c:v>
                </c:pt>
                <c:pt idx="14970">
                  <c:v>149671</c:v>
                </c:pt>
                <c:pt idx="14971">
                  <c:v>149681</c:v>
                </c:pt>
                <c:pt idx="14972">
                  <c:v>149691</c:v>
                </c:pt>
                <c:pt idx="14973">
                  <c:v>149701</c:v>
                </c:pt>
                <c:pt idx="14974">
                  <c:v>149711</c:v>
                </c:pt>
                <c:pt idx="14975">
                  <c:v>149721</c:v>
                </c:pt>
                <c:pt idx="14976">
                  <c:v>149731</c:v>
                </c:pt>
                <c:pt idx="14977">
                  <c:v>149741</c:v>
                </c:pt>
                <c:pt idx="14978">
                  <c:v>149750.98000000001</c:v>
                </c:pt>
                <c:pt idx="14979">
                  <c:v>149760.98000000001</c:v>
                </c:pt>
                <c:pt idx="14980">
                  <c:v>149770.98000000001</c:v>
                </c:pt>
                <c:pt idx="14981">
                  <c:v>149780.98000000001</c:v>
                </c:pt>
                <c:pt idx="14982">
                  <c:v>149790.98000000001</c:v>
                </c:pt>
                <c:pt idx="14983">
                  <c:v>149800.98000000001</c:v>
                </c:pt>
                <c:pt idx="14984">
                  <c:v>149810.98000000001</c:v>
                </c:pt>
                <c:pt idx="14985">
                  <c:v>149820.98000000001</c:v>
                </c:pt>
                <c:pt idx="14986">
                  <c:v>149830.97</c:v>
                </c:pt>
                <c:pt idx="14987">
                  <c:v>149840.98000000001</c:v>
                </c:pt>
                <c:pt idx="14988">
                  <c:v>149850.98000000001</c:v>
                </c:pt>
                <c:pt idx="14989">
                  <c:v>149860.97</c:v>
                </c:pt>
                <c:pt idx="14990">
                  <c:v>149870.97</c:v>
                </c:pt>
                <c:pt idx="14991">
                  <c:v>149880.97</c:v>
                </c:pt>
                <c:pt idx="14992">
                  <c:v>149890.95000000001</c:v>
                </c:pt>
                <c:pt idx="14993">
                  <c:v>149900.97</c:v>
                </c:pt>
                <c:pt idx="14994">
                  <c:v>149910.97</c:v>
                </c:pt>
                <c:pt idx="14995">
                  <c:v>149920.97</c:v>
                </c:pt>
                <c:pt idx="14996">
                  <c:v>149930.95000000001</c:v>
                </c:pt>
                <c:pt idx="14997">
                  <c:v>149940.95000000001</c:v>
                </c:pt>
                <c:pt idx="14998">
                  <c:v>149950.95000000001</c:v>
                </c:pt>
                <c:pt idx="14999">
                  <c:v>149960.95000000001</c:v>
                </c:pt>
                <c:pt idx="15000">
                  <c:v>149970.94</c:v>
                </c:pt>
                <c:pt idx="15001">
                  <c:v>149980.94</c:v>
                </c:pt>
                <c:pt idx="15002">
                  <c:v>149990.95000000001</c:v>
                </c:pt>
                <c:pt idx="15003">
                  <c:v>150000.95000000001</c:v>
                </c:pt>
                <c:pt idx="15004">
                  <c:v>150010.94</c:v>
                </c:pt>
                <c:pt idx="15005">
                  <c:v>150020.94</c:v>
                </c:pt>
                <c:pt idx="15006">
                  <c:v>150030.94</c:v>
                </c:pt>
                <c:pt idx="15007">
                  <c:v>150040.94</c:v>
                </c:pt>
                <c:pt idx="15008">
                  <c:v>150050.94</c:v>
                </c:pt>
                <c:pt idx="15009">
                  <c:v>150060.94</c:v>
                </c:pt>
                <c:pt idx="15010">
                  <c:v>150070.92000000001</c:v>
                </c:pt>
                <c:pt idx="15011">
                  <c:v>150080.92000000001</c:v>
                </c:pt>
                <c:pt idx="15012">
                  <c:v>150090.94</c:v>
                </c:pt>
                <c:pt idx="15013">
                  <c:v>150100.94</c:v>
                </c:pt>
                <c:pt idx="15014">
                  <c:v>150110.92000000001</c:v>
                </c:pt>
                <c:pt idx="15015">
                  <c:v>150120.92000000001</c:v>
                </c:pt>
                <c:pt idx="15016">
                  <c:v>150130.92000000001</c:v>
                </c:pt>
                <c:pt idx="15017">
                  <c:v>150140.92000000001</c:v>
                </c:pt>
                <c:pt idx="15018">
                  <c:v>150150.91</c:v>
                </c:pt>
                <c:pt idx="15019">
                  <c:v>150160.91</c:v>
                </c:pt>
                <c:pt idx="15020">
                  <c:v>150170.91</c:v>
                </c:pt>
                <c:pt idx="15021">
                  <c:v>150180.91</c:v>
                </c:pt>
                <c:pt idx="15022">
                  <c:v>150190.91</c:v>
                </c:pt>
                <c:pt idx="15023">
                  <c:v>150200.91</c:v>
                </c:pt>
                <c:pt idx="15024">
                  <c:v>150210.91</c:v>
                </c:pt>
                <c:pt idx="15025">
                  <c:v>150220.91</c:v>
                </c:pt>
                <c:pt idx="15026">
                  <c:v>150230.91</c:v>
                </c:pt>
                <c:pt idx="15027">
                  <c:v>150240.91</c:v>
                </c:pt>
                <c:pt idx="15028">
                  <c:v>150250.91</c:v>
                </c:pt>
                <c:pt idx="15029">
                  <c:v>150260.91</c:v>
                </c:pt>
                <c:pt idx="15030">
                  <c:v>150270.91</c:v>
                </c:pt>
                <c:pt idx="15031">
                  <c:v>150280.88</c:v>
                </c:pt>
                <c:pt idx="15032">
                  <c:v>150290.89000000001</c:v>
                </c:pt>
                <c:pt idx="15033">
                  <c:v>150300.89000000001</c:v>
                </c:pt>
                <c:pt idx="15034">
                  <c:v>150310.89000000001</c:v>
                </c:pt>
                <c:pt idx="15035">
                  <c:v>150320.88</c:v>
                </c:pt>
                <c:pt idx="15036">
                  <c:v>150330.88</c:v>
                </c:pt>
                <c:pt idx="15037">
                  <c:v>150340.88</c:v>
                </c:pt>
                <c:pt idx="15038">
                  <c:v>150350.88</c:v>
                </c:pt>
                <c:pt idx="15039">
                  <c:v>150360.88</c:v>
                </c:pt>
                <c:pt idx="15040">
                  <c:v>150370.88</c:v>
                </c:pt>
                <c:pt idx="15041">
                  <c:v>150380.85999999999</c:v>
                </c:pt>
                <c:pt idx="15042">
                  <c:v>150390.88</c:v>
                </c:pt>
                <c:pt idx="15043">
                  <c:v>150400.88</c:v>
                </c:pt>
                <c:pt idx="15044">
                  <c:v>150410.88</c:v>
                </c:pt>
                <c:pt idx="15045">
                  <c:v>150420.85999999999</c:v>
                </c:pt>
                <c:pt idx="15046">
                  <c:v>150430.85999999999</c:v>
                </c:pt>
                <c:pt idx="15047">
                  <c:v>150440.85999999999</c:v>
                </c:pt>
                <c:pt idx="15048">
                  <c:v>150450.85999999999</c:v>
                </c:pt>
                <c:pt idx="15049">
                  <c:v>150460.84</c:v>
                </c:pt>
                <c:pt idx="15050">
                  <c:v>150470.84</c:v>
                </c:pt>
                <c:pt idx="15051">
                  <c:v>150480.84</c:v>
                </c:pt>
                <c:pt idx="15052">
                  <c:v>150490.85999999999</c:v>
                </c:pt>
                <c:pt idx="15053">
                  <c:v>150500.84</c:v>
                </c:pt>
                <c:pt idx="15054">
                  <c:v>150510.84</c:v>
                </c:pt>
                <c:pt idx="15055">
                  <c:v>150520.84</c:v>
                </c:pt>
                <c:pt idx="15056">
                  <c:v>150530.84</c:v>
                </c:pt>
                <c:pt idx="15057">
                  <c:v>150540.84</c:v>
                </c:pt>
                <c:pt idx="15058">
                  <c:v>150550.84</c:v>
                </c:pt>
                <c:pt idx="15059">
                  <c:v>150560.82999999999</c:v>
                </c:pt>
                <c:pt idx="15060">
                  <c:v>150570.82999999999</c:v>
                </c:pt>
                <c:pt idx="15061">
                  <c:v>150580.82999999999</c:v>
                </c:pt>
                <c:pt idx="15062">
                  <c:v>150590.84</c:v>
                </c:pt>
                <c:pt idx="15063">
                  <c:v>150600.82999999999</c:v>
                </c:pt>
                <c:pt idx="15064">
                  <c:v>150610.82999999999</c:v>
                </c:pt>
                <c:pt idx="15065">
                  <c:v>150620.82999999999</c:v>
                </c:pt>
                <c:pt idx="15066">
                  <c:v>150630.82999999999</c:v>
                </c:pt>
                <c:pt idx="15067">
                  <c:v>150640.81</c:v>
                </c:pt>
                <c:pt idx="15068">
                  <c:v>150650.81</c:v>
                </c:pt>
                <c:pt idx="15069">
                  <c:v>150660.82999999999</c:v>
                </c:pt>
                <c:pt idx="15070">
                  <c:v>150670.82999999999</c:v>
                </c:pt>
                <c:pt idx="15071">
                  <c:v>150680.81</c:v>
                </c:pt>
                <c:pt idx="15072">
                  <c:v>150690.81</c:v>
                </c:pt>
                <c:pt idx="15073">
                  <c:v>150700.81</c:v>
                </c:pt>
                <c:pt idx="15074">
                  <c:v>150710.81</c:v>
                </c:pt>
                <c:pt idx="15075">
                  <c:v>150720.81</c:v>
                </c:pt>
                <c:pt idx="15076">
                  <c:v>150730.81</c:v>
                </c:pt>
                <c:pt idx="15077">
                  <c:v>150740.79999999999</c:v>
                </c:pt>
                <c:pt idx="15078">
                  <c:v>150750.79999999999</c:v>
                </c:pt>
                <c:pt idx="15079">
                  <c:v>150760.79999999999</c:v>
                </c:pt>
                <c:pt idx="15080">
                  <c:v>150770.79999999999</c:v>
                </c:pt>
                <c:pt idx="15081">
                  <c:v>150780.78</c:v>
                </c:pt>
                <c:pt idx="15082">
                  <c:v>150790.79999999999</c:v>
                </c:pt>
                <c:pt idx="15083">
                  <c:v>150800.79999999999</c:v>
                </c:pt>
                <c:pt idx="15084">
                  <c:v>150810.79999999999</c:v>
                </c:pt>
                <c:pt idx="15085">
                  <c:v>150820.78</c:v>
                </c:pt>
                <c:pt idx="15086">
                  <c:v>150830.78</c:v>
                </c:pt>
                <c:pt idx="15087">
                  <c:v>150840.78</c:v>
                </c:pt>
                <c:pt idx="15088">
                  <c:v>150850.78</c:v>
                </c:pt>
                <c:pt idx="15089">
                  <c:v>150860.78</c:v>
                </c:pt>
                <c:pt idx="15090">
                  <c:v>150870.78</c:v>
                </c:pt>
                <c:pt idx="15091">
                  <c:v>150880.78</c:v>
                </c:pt>
                <c:pt idx="15092">
                  <c:v>150890.78</c:v>
                </c:pt>
                <c:pt idx="15093">
                  <c:v>150900.78</c:v>
                </c:pt>
                <c:pt idx="15094">
                  <c:v>150910.78</c:v>
                </c:pt>
                <c:pt idx="15095">
                  <c:v>150920.76999999999</c:v>
                </c:pt>
                <c:pt idx="15096">
                  <c:v>150930.76999999999</c:v>
                </c:pt>
                <c:pt idx="15097">
                  <c:v>150940.76999999999</c:v>
                </c:pt>
                <c:pt idx="15098">
                  <c:v>150950.75</c:v>
                </c:pt>
                <c:pt idx="15099">
                  <c:v>150960.75</c:v>
                </c:pt>
                <c:pt idx="15100">
                  <c:v>150970.75</c:v>
                </c:pt>
                <c:pt idx="15101">
                  <c:v>150980.75</c:v>
                </c:pt>
                <c:pt idx="15102">
                  <c:v>150990.75</c:v>
                </c:pt>
                <c:pt idx="15103">
                  <c:v>151000.75</c:v>
                </c:pt>
                <c:pt idx="15104">
                  <c:v>151010.75</c:v>
                </c:pt>
                <c:pt idx="15105">
                  <c:v>151020.75</c:v>
                </c:pt>
                <c:pt idx="15106">
                  <c:v>151030.75</c:v>
                </c:pt>
                <c:pt idx="15107">
                  <c:v>151040.75</c:v>
                </c:pt>
                <c:pt idx="15108">
                  <c:v>151050.73000000001</c:v>
                </c:pt>
                <c:pt idx="15109">
                  <c:v>151060.73000000001</c:v>
                </c:pt>
                <c:pt idx="15110">
                  <c:v>151070.73000000001</c:v>
                </c:pt>
                <c:pt idx="15111">
                  <c:v>151080.75</c:v>
                </c:pt>
                <c:pt idx="15112">
                  <c:v>151090.73000000001</c:v>
                </c:pt>
                <c:pt idx="15113">
                  <c:v>151100.73000000001</c:v>
                </c:pt>
                <c:pt idx="15114">
                  <c:v>151110.73000000001</c:v>
                </c:pt>
                <c:pt idx="15115">
                  <c:v>151120.73000000001</c:v>
                </c:pt>
                <c:pt idx="15116">
                  <c:v>151130.72</c:v>
                </c:pt>
                <c:pt idx="15117">
                  <c:v>151140.72</c:v>
                </c:pt>
                <c:pt idx="15118">
                  <c:v>151150.72</c:v>
                </c:pt>
                <c:pt idx="15119">
                  <c:v>151160.72</c:v>
                </c:pt>
                <c:pt idx="15120">
                  <c:v>151170.72</c:v>
                </c:pt>
                <c:pt idx="15121">
                  <c:v>151180.72</c:v>
                </c:pt>
                <c:pt idx="15122">
                  <c:v>151190.72</c:v>
                </c:pt>
                <c:pt idx="15123">
                  <c:v>151200.72</c:v>
                </c:pt>
                <c:pt idx="15124">
                  <c:v>151210.72</c:v>
                </c:pt>
                <c:pt idx="15125">
                  <c:v>151220.72</c:v>
                </c:pt>
                <c:pt idx="15126">
                  <c:v>151230.70000000001</c:v>
                </c:pt>
                <c:pt idx="15127">
                  <c:v>151240.70000000001</c:v>
                </c:pt>
                <c:pt idx="15128">
                  <c:v>151250.70000000001</c:v>
                </c:pt>
                <c:pt idx="15129">
                  <c:v>151260.70000000001</c:v>
                </c:pt>
                <c:pt idx="15130">
                  <c:v>151270.69</c:v>
                </c:pt>
                <c:pt idx="15131">
                  <c:v>151280.70000000001</c:v>
                </c:pt>
                <c:pt idx="15132">
                  <c:v>151290.70000000001</c:v>
                </c:pt>
                <c:pt idx="15133">
                  <c:v>151300.70000000001</c:v>
                </c:pt>
                <c:pt idx="15134">
                  <c:v>151310.69</c:v>
                </c:pt>
                <c:pt idx="15135">
                  <c:v>151320.69</c:v>
                </c:pt>
                <c:pt idx="15136">
                  <c:v>151330.69</c:v>
                </c:pt>
                <c:pt idx="15137">
                  <c:v>151340.69</c:v>
                </c:pt>
                <c:pt idx="15138">
                  <c:v>151350.69</c:v>
                </c:pt>
                <c:pt idx="15139">
                  <c:v>151360.69</c:v>
                </c:pt>
                <c:pt idx="15140">
                  <c:v>151370.67000000001</c:v>
                </c:pt>
                <c:pt idx="15141">
                  <c:v>151380.69</c:v>
                </c:pt>
                <c:pt idx="15142">
                  <c:v>151390.69</c:v>
                </c:pt>
                <c:pt idx="15143">
                  <c:v>151400.69</c:v>
                </c:pt>
                <c:pt idx="15144">
                  <c:v>151410.67000000001</c:v>
                </c:pt>
                <c:pt idx="15145">
                  <c:v>151420.67000000001</c:v>
                </c:pt>
                <c:pt idx="15146">
                  <c:v>151430.67000000001</c:v>
                </c:pt>
                <c:pt idx="15147">
                  <c:v>151440.67000000001</c:v>
                </c:pt>
                <c:pt idx="15148">
                  <c:v>151450.66</c:v>
                </c:pt>
                <c:pt idx="15149">
                  <c:v>151460.66</c:v>
                </c:pt>
                <c:pt idx="15150">
                  <c:v>151470.66</c:v>
                </c:pt>
                <c:pt idx="15151">
                  <c:v>151480.67000000001</c:v>
                </c:pt>
                <c:pt idx="15152">
                  <c:v>151490.66</c:v>
                </c:pt>
                <c:pt idx="15153">
                  <c:v>151500.66</c:v>
                </c:pt>
                <c:pt idx="15154">
                  <c:v>151510.66</c:v>
                </c:pt>
                <c:pt idx="15155">
                  <c:v>151520.66</c:v>
                </c:pt>
                <c:pt idx="15156">
                  <c:v>151530.66</c:v>
                </c:pt>
                <c:pt idx="15157">
                  <c:v>151540.66</c:v>
                </c:pt>
                <c:pt idx="15158">
                  <c:v>151550.66</c:v>
                </c:pt>
                <c:pt idx="15159">
                  <c:v>151560.66</c:v>
                </c:pt>
                <c:pt idx="15160">
                  <c:v>151570.66</c:v>
                </c:pt>
                <c:pt idx="15161">
                  <c:v>151580.66</c:v>
                </c:pt>
                <c:pt idx="15162">
                  <c:v>151590.64000000001</c:v>
                </c:pt>
                <c:pt idx="15163">
                  <c:v>151600.64000000001</c:v>
                </c:pt>
                <c:pt idx="15164">
                  <c:v>151610.64000000001</c:v>
                </c:pt>
                <c:pt idx="15165">
                  <c:v>151620.63</c:v>
                </c:pt>
                <c:pt idx="15166">
                  <c:v>151630.63</c:v>
                </c:pt>
                <c:pt idx="15167">
                  <c:v>151640.63</c:v>
                </c:pt>
                <c:pt idx="15168">
                  <c:v>151650.63</c:v>
                </c:pt>
                <c:pt idx="15169">
                  <c:v>151660.63</c:v>
                </c:pt>
                <c:pt idx="15170">
                  <c:v>151670.63</c:v>
                </c:pt>
                <c:pt idx="15171">
                  <c:v>151680.63</c:v>
                </c:pt>
                <c:pt idx="15172">
                  <c:v>151690.63</c:v>
                </c:pt>
                <c:pt idx="15173">
                  <c:v>151700.63</c:v>
                </c:pt>
                <c:pt idx="15174">
                  <c:v>151710.63</c:v>
                </c:pt>
                <c:pt idx="15175">
                  <c:v>151720.63</c:v>
                </c:pt>
                <c:pt idx="15176">
                  <c:v>151730.60999999999</c:v>
                </c:pt>
                <c:pt idx="15177">
                  <c:v>151740.60999999999</c:v>
                </c:pt>
                <c:pt idx="15178">
                  <c:v>151750.60999999999</c:v>
                </c:pt>
                <c:pt idx="15179">
                  <c:v>151760.59</c:v>
                </c:pt>
                <c:pt idx="15180">
                  <c:v>151770.59</c:v>
                </c:pt>
                <c:pt idx="15181">
                  <c:v>151780.60999999999</c:v>
                </c:pt>
                <c:pt idx="15182">
                  <c:v>151790.60999999999</c:v>
                </c:pt>
                <c:pt idx="15183">
                  <c:v>151800.59</c:v>
                </c:pt>
                <c:pt idx="15184">
                  <c:v>151810.59</c:v>
                </c:pt>
                <c:pt idx="15185">
                  <c:v>151820.59</c:v>
                </c:pt>
                <c:pt idx="15186">
                  <c:v>151830.59</c:v>
                </c:pt>
                <c:pt idx="15187">
                  <c:v>151840.59</c:v>
                </c:pt>
                <c:pt idx="15188">
                  <c:v>151850.59</c:v>
                </c:pt>
                <c:pt idx="15189">
                  <c:v>151860.57999999999</c:v>
                </c:pt>
                <c:pt idx="15190">
                  <c:v>151870.57999999999</c:v>
                </c:pt>
                <c:pt idx="15191">
                  <c:v>151880.59</c:v>
                </c:pt>
                <c:pt idx="15192">
                  <c:v>151890.59</c:v>
                </c:pt>
                <c:pt idx="15193">
                  <c:v>151900.57999999999</c:v>
                </c:pt>
                <c:pt idx="15194">
                  <c:v>151910.57999999999</c:v>
                </c:pt>
                <c:pt idx="15195">
                  <c:v>151920.57999999999</c:v>
                </c:pt>
                <c:pt idx="15196">
                  <c:v>151930.57999999999</c:v>
                </c:pt>
                <c:pt idx="15197">
                  <c:v>151940.56</c:v>
                </c:pt>
                <c:pt idx="15198">
                  <c:v>151950.56</c:v>
                </c:pt>
                <c:pt idx="15199">
                  <c:v>151960.56</c:v>
                </c:pt>
                <c:pt idx="15200">
                  <c:v>151970.56</c:v>
                </c:pt>
                <c:pt idx="15201">
                  <c:v>151980.56</c:v>
                </c:pt>
                <c:pt idx="15202">
                  <c:v>151990.56</c:v>
                </c:pt>
                <c:pt idx="15203">
                  <c:v>152000.56</c:v>
                </c:pt>
                <c:pt idx="15204">
                  <c:v>152010.56</c:v>
                </c:pt>
                <c:pt idx="15205">
                  <c:v>152020.56</c:v>
                </c:pt>
                <c:pt idx="15206">
                  <c:v>152030.56</c:v>
                </c:pt>
                <c:pt idx="15207">
                  <c:v>152040.56</c:v>
                </c:pt>
                <c:pt idx="15208">
                  <c:v>152050.54999999999</c:v>
                </c:pt>
                <c:pt idx="15209">
                  <c:v>152060.54999999999</c:v>
                </c:pt>
                <c:pt idx="15210">
                  <c:v>152070.54999999999</c:v>
                </c:pt>
                <c:pt idx="15211">
                  <c:v>152080.54999999999</c:v>
                </c:pt>
                <c:pt idx="15212">
                  <c:v>152090.54999999999</c:v>
                </c:pt>
                <c:pt idx="15213">
                  <c:v>152100.54999999999</c:v>
                </c:pt>
                <c:pt idx="15214">
                  <c:v>152110.54999999999</c:v>
                </c:pt>
                <c:pt idx="15215">
                  <c:v>152120.53</c:v>
                </c:pt>
                <c:pt idx="15216">
                  <c:v>152130.53</c:v>
                </c:pt>
                <c:pt idx="15217">
                  <c:v>152140.53</c:v>
                </c:pt>
                <c:pt idx="15218">
                  <c:v>152150.53</c:v>
                </c:pt>
                <c:pt idx="15219">
                  <c:v>152160.53</c:v>
                </c:pt>
                <c:pt idx="15220">
                  <c:v>152170.53</c:v>
                </c:pt>
                <c:pt idx="15221">
                  <c:v>152180.53</c:v>
                </c:pt>
                <c:pt idx="15222">
                  <c:v>152190.53</c:v>
                </c:pt>
                <c:pt idx="15223">
                  <c:v>152200.53</c:v>
                </c:pt>
                <c:pt idx="15224">
                  <c:v>152210.53</c:v>
                </c:pt>
                <c:pt idx="15225">
                  <c:v>152220.51999999999</c:v>
                </c:pt>
                <c:pt idx="15226">
                  <c:v>152230.51999999999</c:v>
                </c:pt>
                <c:pt idx="15227">
                  <c:v>152240.51999999999</c:v>
                </c:pt>
                <c:pt idx="15228">
                  <c:v>152250.5</c:v>
                </c:pt>
                <c:pt idx="15229">
                  <c:v>152260.5</c:v>
                </c:pt>
                <c:pt idx="15230">
                  <c:v>152270.5</c:v>
                </c:pt>
                <c:pt idx="15231">
                  <c:v>152280.51999999999</c:v>
                </c:pt>
                <c:pt idx="15232">
                  <c:v>152290.5</c:v>
                </c:pt>
                <c:pt idx="15233">
                  <c:v>152300.5</c:v>
                </c:pt>
                <c:pt idx="15234">
                  <c:v>152310.5</c:v>
                </c:pt>
                <c:pt idx="15235">
                  <c:v>152320.5</c:v>
                </c:pt>
                <c:pt idx="15236">
                  <c:v>152330.5</c:v>
                </c:pt>
                <c:pt idx="15237">
                  <c:v>152340.5</c:v>
                </c:pt>
                <c:pt idx="15238">
                  <c:v>152350.5</c:v>
                </c:pt>
                <c:pt idx="15239">
                  <c:v>152360.48000000001</c:v>
                </c:pt>
                <c:pt idx="15240">
                  <c:v>152370.48000000001</c:v>
                </c:pt>
                <c:pt idx="15241">
                  <c:v>152380.5</c:v>
                </c:pt>
                <c:pt idx="15242">
                  <c:v>152390.5</c:v>
                </c:pt>
                <c:pt idx="15243">
                  <c:v>152400.48000000001</c:v>
                </c:pt>
                <c:pt idx="15244">
                  <c:v>152410.48000000001</c:v>
                </c:pt>
                <c:pt idx="15245">
                  <c:v>152420.48000000001</c:v>
                </c:pt>
                <c:pt idx="15246">
                  <c:v>152430.47</c:v>
                </c:pt>
                <c:pt idx="15247">
                  <c:v>152440.48000000001</c:v>
                </c:pt>
                <c:pt idx="15248">
                  <c:v>152450.48000000001</c:v>
                </c:pt>
                <c:pt idx="15249">
                  <c:v>152460.48000000001</c:v>
                </c:pt>
                <c:pt idx="15250">
                  <c:v>152470.47</c:v>
                </c:pt>
                <c:pt idx="15251">
                  <c:v>152480.47</c:v>
                </c:pt>
                <c:pt idx="15252">
                  <c:v>152490.47</c:v>
                </c:pt>
                <c:pt idx="15253">
                  <c:v>152500.47</c:v>
                </c:pt>
                <c:pt idx="15254">
                  <c:v>152510.47</c:v>
                </c:pt>
                <c:pt idx="15255">
                  <c:v>152520.47</c:v>
                </c:pt>
                <c:pt idx="15256">
                  <c:v>152530.45000000001</c:v>
                </c:pt>
                <c:pt idx="15257">
                  <c:v>152540.45000000001</c:v>
                </c:pt>
                <c:pt idx="15258">
                  <c:v>152550.45000000001</c:v>
                </c:pt>
                <c:pt idx="15259">
                  <c:v>152560.45000000001</c:v>
                </c:pt>
                <c:pt idx="15260">
                  <c:v>152570.45000000001</c:v>
                </c:pt>
                <c:pt idx="15261">
                  <c:v>152580.45000000001</c:v>
                </c:pt>
                <c:pt idx="15262">
                  <c:v>152590.45000000001</c:v>
                </c:pt>
                <c:pt idx="15263">
                  <c:v>152600.45000000001</c:v>
                </c:pt>
                <c:pt idx="15264">
                  <c:v>152610.44</c:v>
                </c:pt>
                <c:pt idx="15265">
                  <c:v>152620.44</c:v>
                </c:pt>
                <c:pt idx="15266">
                  <c:v>152630.44</c:v>
                </c:pt>
                <c:pt idx="15267">
                  <c:v>152640.44</c:v>
                </c:pt>
                <c:pt idx="15268">
                  <c:v>152650.44</c:v>
                </c:pt>
                <c:pt idx="15269">
                  <c:v>152660.44</c:v>
                </c:pt>
                <c:pt idx="15270">
                  <c:v>152670.44</c:v>
                </c:pt>
                <c:pt idx="15271">
                  <c:v>152680.44</c:v>
                </c:pt>
                <c:pt idx="15272">
                  <c:v>152690.44</c:v>
                </c:pt>
                <c:pt idx="15273">
                  <c:v>152700.44</c:v>
                </c:pt>
                <c:pt idx="15274">
                  <c:v>152710.42000000001</c:v>
                </c:pt>
                <c:pt idx="15275">
                  <c:v>152720.42000000001</c:v>
                </c:pt>
                <c:pt idx="15276">
                  <c:v>152730.42000000001</c:v>
                </c:pt>
                <c:pt idx="15277">
                  <c:v>152740.42000000001</c:v>
                </c:pt>
                <c:pt idx="15278">
                  <c:v>152750.41</c:v>
                </c:pt>
                <c:pt idx="15279">
                  <c:v>152760.41</c:v>
                </c:pt>
                <c:pt idx="15280">
                  <c:v>152770.42000000001</c:v>
                </c:pt>
                <c:pt idx="15281">
                  <c:v>152780.42000000001</c:v>
                </c:pt>
                <c:pt idx="15282">
                  <c:v>152790.41</c:v>
                </c:pt>
                <c:pt idx="15283">
                  <c:v>152800.41</c:v>
                </c:pt>
                <c:pt idx="15284">
                  <c:v>152810.41</c:v>
                </c:pt>
                <c:pt idx="15285">
                  <c:v>152820.41</c:v>
                </c:pt>
                <c:pt idx="15286">
                  <c:v>152830.41</c:v>
                </c:pt>
                <c:pt idx="15287">
                  <c:v>152840.41</c:v>
                </c:pt>
                <c:pt idx="15288">
                  <c:v>152850.39000000001</c:v>
                </c:pt>
                <c:pt idx="15289">
                  <c:v>152860.39000000001</c:v>
                </c:pt>
                <c:pt idx="15290">
                  <c:v>152870.41</c:v>
                </c:pt>
                <c:pt idx="15291">
                  <c:v>152880.41</c:v>
                </c:pt>
                <c:pt idx="15292">
                  <c:v>152890.39000000001</c:v>
                </c:pt>
                <c:pt idx="15293">
                  <c:v>152900.39000000001</c:v>
                </c:pt>
                <c:pt idx="15294">
                  <c:v>152910.39000000001</c:v>
                </c:pt>
                <c:pt idx="15295">
                  <c:v>152920.41</c:v>
                </c:pt>
                <c:pt idx="15296">
                  <c:v>152930.39000000001</c:v>
                </c:pt>
                <c:pt idx="15297">
                  <c:v>152940.38</c:v>
                </c:pt>
                <c:pt idx="15298">
                  <c:v>152950.38</c:v>
                </c:pt>
                <c:pt idx="15299">
                  <c:v>152960.38</c:v>
                </c:pt>
                <c:pt idx="15300">
                  <c:v>152970.38</c:v>
                </c:pt>
                <c:pt idx="15301">
                  <c:v>152980.38</c:v>
                </c:pt>
                <c:pt idx="15302">
                  <c:v>152990.38</c:v>
                </c:pt>
                <c:pt idx="15303">
                  <c:v>153000.38</c:v>
                </c:pt>
                <c:pt idx="15304">
                  <c:v>153010.38</c:v>
                </c:pt>
                <c:pt idx="15305">
                  <c:v>153020.38</c:v>
                </c:pt>
                <c:pt idx="15306">
                  <c:v>153030.35999999999</c:v>
                </c:pt>
                <c:pt idx="15307">
                  <c:v>153040.35999999999</c:v>
                </c:pt>
                <c:pt idx="15308">
                  <c:v>153050.35999999999</c:v>
                </c:pt>
                <c:pt idx="15309">
                  <c:v>153060.34</c:v>
                </c:pt>
                <c:pt idx="15310">
                  <c:v>153070.35999999999</c:v>
                </c:pt>
                <c:pt idx="15311">
                  <c:v>153080.35999999999</c:v>
                </c:pt>
                <c:pt idx="15312">
                  <c:v>153090.35999999999</c:v>
                </c:pt>
                <c:pt idx="15313">
                  <c:v>153100.34</c:v>
                </c:pt>
                <c:pt idx="15314">
                  <c:v>153110.34</c:v>
                </c:pt>
                <c:pt idx="15315">
                  <c:v>153120.34</c:v>
                </c:pt>
                <c:pt idx="15316">
                  <c:v>153130.34</c:v>
                </c:pt>
                <c:pt idx="15317">
                  <c:v>153140.34</c:v>
                </c:pt>
                <c:pt idx="15318">
                  <c:v>153150.34</c:v>
                </c:pt>
                <c:pt idx="15319">
                  <c:v>153160.32999999999</c:v>
                </c:pt>
                <c:pt idx="15320">
                  <c:v>153170.34</c:v>
                </c:pt>
                <c:pt idx="15321">
                  <c:v>153180.34</c:v>
                </c:pt>
                <c:pt idx="15322">
                  <c:v>153190.34</c:v>
                </c:pt>
                <c:pt idx="15323">
                  <c:v>153200.32999999999</c:v>
                </c:pt>
                <c:pt idx="15324">
                  <c:v>153210.32999999999</c:v>
                </c:pt>
                <c:pt idx="15325">
                  <c:v>153220.32999999999</c:v>
                </c:pt>
                <c:pt idx="15326">
                  <c:v>153230.32999999999</c:v>
                </c:pt>
                <c:pt idx="15327">
                  <c:v>153240.31</c:v>
                </c:pt>
                <c:pt idx="15328">
                  <c:v>153250.31</c:v>
                </c:pt>
                <c:pt idx="15329">
                  <c:v>153260.31</c:v>
                </c:pt>
                <c:pt idx="15330">
                  <c:v>153270.32999999999</c:v>
                </c:pt>
                <c:pt idx="15331">
                  <c:v>153280.31</c:v>
                </c:pt>
                <c:pt idx="15332">
                  <c:v>153290.31</c:v>
                </c:pt>
                <c:pt idx="15333">
                  <c:v>153300.31</c:v>
                </c:pt>
                <c:pt idx="15334">
                  <c:v>153310.31</c:v>
                </c:pt>
                <c:pt idx="15335">
                  <c:v>153320.31</c:v>
                </c:pt>
                <c:pt idx="15336">
                  <c:v>153330.31</c:v>
                </c:pt>
                <c:pt idx="15337">
                  <c:v>153340.29999999999</c:v>
                </c:pt>
                <c:pt idx="15338">
                  <c:v>153350.29999999999</c:v>
                </c:pt>
                <c:pt idx="15339">
                  <c:v>153360.29999999999</c:v>
                </c:pt>
                <c:pt idx="15340">
                  <c:v>153370.31</c:v>
                </c:pt>
                <c:pt idx="15341">
                  <c:v>153380.29999999999</c:v>
                </c:pt>
                <c:pt idx="15342">
                  <c:v>153390.29999999999</c:v>
                </c:pt>
                <c:pt idx="15343">
                  <c:v>153400.29999999999</c:v>
                </c:pt>
                <c:pt idx="15344">
                  <c:v>153410.29999999999</c:v>
                </c:pt>
                <c:pt idx="15345">
                  <c:v>153420.28</c:v>
                </c:pt>
                <c:pt idx="15346">
                  <c:v>153430.28</c:v>
                </c:pt>
                <c:pt idx="15347">
                  <c:v>153440.28</c:v>
                </c:pt>
                <c:pt idx="15348">
                  <c:v>153450.28</c:v>
                </c:pt>
                <c:pt idx="15349">
                  <c:v>153460.28</c:v>
                </c:pt>
                <c:pt idx="15350">
                  <c:v>153470.28</c:v>
                </c:pt>
                <c:pt idx="15351">
                  <c:v>153480.28</c:v>
                </c:pt>
                <c:pt idx="15352">
                  <c:v>153490.28</c:v>
                </c:pt>
                <c:pt idx="15353">
                  <c:v>153500.28</c:v>
                </c:pt>
                <c:pt idx="15354">
                  <c:v>153510.28</c:v>
                </c:pt>
                <c:pt idx="15355">
                  <c:v>153520.26999999999</c:v>
                </c:pt>
                <c:pt idx="15356">
                  <c:v>153530.26999999999</c:v>
                </c:pt>
                <c:pt idx="15357">
                  <c:v>153540.26999999999</c:v>
                </c:pt>
                <c:pt idx="15358">
                  <c:v>153550.26999999999</c:v>
                </c:pt>
                <c:pt idx="15359">
                  <c:v>153560.25</c:v>
                </c:pt>
                <c:pt idx="15360">
                  <c:v>153570.26999999999</c:v>
                </c:pt>
                <c:pt idx="15361">
                  <c:v>153580.26999999999</c:v>
                </c:pt>
                <c:pt idx="15362">
                  <c:v>153590.26999999999</c:v>
                </c:pt>
                <c:pt idx="15363">
                  <c:v>153600.25</c:v>
                </c:pt>
                <c:pt idx="15364">
                  <c:v>153610.25</c:v>
                </c:pt>
                <c:pt idx="15365">
                  <c:v>153620.25</c:v>
                </c:pt>
                <c:pt idx="15366">
                  <c:v>153630.25</c:v>
                </c:pt>
                <c:pt idx="15367">
                  <c:v>153640.25</c:v>
                </c:pt>
                <c:pt idx="15368">
                  <c:v>153650.25</c:v>
                </c:pt>
                <c:pt idx="15369">
                  <c:v>153660.23000000001</c:v>
                </c:pt>
                <c:pt idx="15370">
                  <c:v>153670.25</c:v>
                </c:pt>
                <c:pt idx="15371">
                  <c:v>153680.25</c:v>
                </c:pt>
                <c:pt idx="15372">
                  <c:v>153690.25</c:v>
                </c:pt>
                <c:pt idx="15373">
                  <c:v>153700.23000000001</c:v>
                </c:pt>
                <c:pt idx="15374">
                  <c:v>153710.23000000001</c:v>
                </c:pt>
                <c:pt idx="15375">
                  <c:v>153720.23000000001</c:v>
                </c:pt>
                <c:pt idx="15376">
                  <c:v>153730.22</c:v>
                </c:pt>
                <c:pt idx="15377">
                  <c:v>153740.22</c:v>
                </c:pt>
                <c:pt idx="15378">
                  <c:v>153750.22</c:v>
                </c:pt>
                <c:pt idx="15379">
                  <c:v>153760.22</c:v>
                </c:pt>
                <c:pt idx="15380">
                  <c:v>153770.22</c:v>
                </c:pt>
                <c:pt idx="15381">
                  <c:v>153780.22</c:v>
                </c:pt>
                <c:pt idx="15382">
                  <c:v>153790.22</c:v>
                </c:pt>
                <c:pt idx="15383">
                  <c:v>153800.22</c:v>
                </c:pt>
                <c:pt idx="15384">
                  <c:v>153810.22</c:v>
                </c:pt>
                <c:pt idx="15385">
                  <c:v>153820.22</c:v>
                </c:pt>
                <c:pt idx="15386">
                  <c:v>153830.20000000001</c:v>
                </c:pt>
                <c:pt idx="15387">
                  <c:v>153840.20000000001</c:v>
                </c:pt>
                <c:pt idx="15388">
                  <c:v>153850.20000000001</c:v>
                </c:pt>
                <c:pt idx="15389">
                  <c:v>153860.20000000001</c:v>
                </c:pt>
                <c:pt idx="15390">
                  <c:v>153870.20000000001</c:v>
                </c:pt>
                <c:pt idx="15391">
                  <c:v>153880.20000000001</c:v>
                </c:pt>
                <c:pt idx="15392">
                  <c:v>153890.20000000001</c:v>
                </c:pt>
                <c:pt idx="15393">
                  <c:v>153900.20000000001</c:v>
                </c:pt>
                <c:pt idx="15394">
                  <c:v>153910.19</c:v>
                </c:pt>
                <c:pt idx="15395">
                  <c:v>153920.19</c:v>
                </c:pt>
                <c:pt idx="15396">
                  <c:v>153930.19</c:v>
                </c:pt>
                <c:pt idx="15397">
                  <c:v>153940.19</c:v>
                </c:pt>
                <c:pt idx="15398">
                  <c:v>153950.19</c:v>
                </c:pt>
                <c:pt idx="15399">
                  <c:v>153960.19</c:v>
                </c:pt>
                <c:pt idx="15400">
                  <c:v>153970.19</c:v>
                </c:pt>
                <c:pt idx="15401">
                  <c:v>153980.19</c:v>
                </c:pt>
                <c:pt idx="15402">
                  <c:v>153990.19</c:v>
                </c:pt>
                <c:pt idx="15403">
                  <c:v>154000.19</c:v>
                </c:pt>
                <c:pt idx="15404">
                  <c:v>154010.17000000001</c:v>
                </c:pt>
                <c:pt idx="15405">
                  <c:v>154020.17000000001</c:v>
                </c:pt>
                <c:pt idx="15406">
                  <c:v>154030.17000000001</c:v>
                </c:pt>
                <c:pt idx="15407">
                  <c:v>154040.17000000001</c:v>
                </c:pt>
                <c:pt idx="15408">
                  <c:v>154050.16</c:v>
                </c:pt>
                <c:pt idx="15409">
                  <c:v>154060.16</c:v>
                </c:pt>
                <c:pt idx="15410">
                  <c:v>154070.17000000001</c:v>
                </c:pt>
                <c:pt idx="15411">
                  <c:v>154080.17000000001</c:v>
                </c:pt>
                <c:pt idx="15412">
                  <c:v>154090.16</c:v>
                </c:pt>
                <c:pt idx="15413">
                  <c:v>154100.16</c:v>
                </c:pt>
                <c:pt idx="15414">
                  <c:v>154110.16</c:v>
                </c:pt>
                <c:pt idx="15415">
                  <c:v>154120.16</c:v>
                </c:pt>
                <c:pt idx="15416">
                  <c:v>154130.16</c:v>
                </c:pt>
                <c:pt idx="15417">
                  <c:v>154140.16</c:v>
                </c:pt>
                <c:pt idx="15418">
                  <c:v>154150.14000000001</c:v>
                </c:pt>
                <c:pt idx="15419">
                  <c:v>154160.14000000001</c:v>
                </c:pt>
                <c:pt idx="15420">
                  <c:v>154170.16</c:v>
                </c:pt>
                <c:pt idx="15421">
                  <c:v>154180.16</c:v>
                </c:pt>
                <c:pt idx="15422">
                  <c:v>154190.14000000001</c:v>
                </c:pt>
                <c:pt idx="15423">
                  <c:v>154200.14000000001</c:v>
                </c:pt>
                <c:pt idx="15424">
                  <c:v>154210.14000000001</c:v>
                </c:pt>
                <c:pt idx="15425">
                  <c:v>154220.16</c:v>
                </c:pt>
                <c:pt idx="15426">
                  <c:v>154230.14000000001</c:v>
                </c:pt>
                <c:pt idx="15427">
                  <c:v>154240.14000000001</c:v>
                </c:pt>
                <c:pt idx="15428">
                  <c:v>154250.13</c:v>
                </c:pt>
                <c:pt idx="15429">
                  <c:v>154260.13</c:v>
                </c:pt>
                <c:pt idx="15430">
                  <c:v>154270.13</c:v>
                </c:pt>
                <c:pt idx="15431">
                  <c:v>154280.13</c:v>
                </c:pt>
                <c:pt idx="15432">
                  <c:v>154290.13</c:v>
                </c:pt>
                <c:pt idx="15433">
                  <c:v>154300.13</c:v>
                </c:pt>
                <c:pt idx="15434">
                  <c:v>154310.13</c:v>
                </c:pt>
                <c:pt idx="15435">
                  <c:v>154320.13</c:v>
                </c:pt>
                <c:pt idx="15436">
                  <c:v>154330.10999999999</c:v>
                </c:pt>
                <c:pt idx="15437">
                  <c:v>154340.10999999999</c:v>
                </c:pt>
                <c:pt idx="15438">
                  <c:v>154350.10999999999</c:v>
                </c:pt>
                <c:pt idx="15439">
                  <c:v>154360.09</c:v>
                </c:pt>
                <c:pt idx="15440">
                  <c:v>154370.10999999999</c:v>
                </c:pt>
                <c:pt idx="15441">
                  <c:v>154380.10999999999</c:v>
                </c:pt>
                <c:pt idx="15442">
                  <c:v>154390.10999999999</c:v>
                </c:pt>
                <c:pt idx="15443">
                  <c:v>154400.09</c:v>
                </c:pt>
                <c:pt idx="15444">
                  <c:v>154410.09</c:v>
                </c:pt>
                <c:pt idx="15445">
                  <c:v>154420.09</c:v>
                </c:pt>
                <c:pt idx="15446">
                  <c:v>154430.09</c:v>
                </c:pt>
                <c:pt idx="15447">
                  <c:v>154440.09</c:v>
                </c:pt>
                <c:pt idx="15448">
                  <c:v>154450.09</c:v>
                </c:pt>
                <c:pt idx="15449">
                  <c:v>154460.09</c:v>
                </c:pt>
                <c:pt idx="15450">
                  <c:v>154470.09</c:v>
                </c:pt>
                <c:pt idx="15451">
                  <c:v>154480.09</c:v>
                </c:pt>
                <c:pt idx="15452">
                  <c:v>154490.09</c:v>
                </c:pt>
                <c:pt idx="15453">
                  <c:v>154500.09</c:v>
                </c:pt>
                <c:pt idx="15454">
                  <c:v>154510.07999999999</c:v>
                </c:pt>
                <c:pt idx="15455">
                  <c:v>154520.07999999999</c:v>
                </c:pt>
                <c:pt idx="15456">
                  <c:v>154530.07999999999</c:v>
                </c:pt>
                <c:pt idx="15457">
                  <c:v>154540.06</c:v>
                </c:pt>
                <c:pt idx="15458">
                  <c:v>154550.06</c:v>
                </c:pt>
                <c:pt idx="15459">
                  <c:v>154560.06</c:v>
                </c:pt>
                <c:pt idx="15460">
                  <c:v>154570.07999999999</c:v>
                </c:pt>
                <c:pt idx="15461">
                  <c:v>154580.06</c:v>
                </c:pt>
                <c:pt idx="15462">
                  <c:v>154590.06</c:v>
                </c:pt>
                <c:pt idx="15463">
                  <c:v>154600.06</c:v>
                </c:pt>
                <c:pt idx="15464">
                  <c:v>154610.06</c:v>
                </c:pt>
                <c:pt idx="15465">
                  <c:v>154620.06</c:v>
                </c:pt>
                <c:pt idx="15466">
                  <c:v>154630.06</c:v>
                </c:pt>
                <c:pt idx="15467">
                  <c:v>154640.04999999999</c:v>
                </c:pt>
                <c:pt idx="15468">
                  <c:v>154650.04999999999</c:v>
                </c:pt>
                <c:pt idx="15469">
                  <c:v>154660.04999999999</c:v>
                </c:pt>
                <c:pt idx="15470">
                  <c:v>154670.06</c:v>
                </c:pt>
                <c:pt idx="15471">
                  <c:v>154680.04999999999</c:v>
                </c:pt>
                <c:pt idx="15472">
                  <c:v>154690.04999999999</c:v>
                </c:pt>
                <c:pt idx="15473">
                  <c:v>154700.04999999999</c:v>
                </c:pt>
                <c:pt idx="15474">
                  <c:v>154710.04999999999</c:v>
                </c:pt>
                <c:pt idx="15475">
                  <c:v>154720.03</c:v>
                </c:pt>
                <c:pt idx="15476">
                  <c:v>154730.03</c:v>
                </c:pt>
                <c:pt idx="15477">
                  <c:v>154740.03</c:v>
                </c:pt>
                <c:pt idx="15478">
                  <c:v>154750.03</c:v>
                </c:pt>
                <c:pt idx="15479">
                  <c:v>154760.03</c:v>
                </c:pt>
                <c:pt idx="15480">
                  <c:v>154770.03</c:v>
                </c:pt>
                <c:pt idx="15481">
                  <c:v>154780.03</c:v>
                </c:pt>
                <c:pt idx="15482">
                  <c:v>154790.03</c:v>
                </c:pt>
                <c:pt idx="15483">
                  <c:v>154800.03</c:v>
                </c:pt>
                <c:pt idx="15484">
                  <c:v>154810.03</c:v>
                </c:pt>
                <c:pt idx="15485">
                  <c:v>154820.01999999999</c:v>
                </c:pt>
                <c:pt idx="15486">
                  <c:v>154830.01999999999</c:v>
                </c:pt>
                <c:pt idx="15487">
                  <c:v>154840.01999999999</c:v>
                </c:pt>
                <c:pt idx="15488">
                  <c:v>154850.01999999999</c:v>
                </c:pt>
                <c:pt idx="15489">
                  <c:v>154860</c:v>
                </c:pt>
                <c:pt idx="15490">
                  <c:v>154870.01999999999</c:v>
                </c:pt>
                <c:pt idx="15491">
                  <c:v>154880.01999999999</c:v>
                </c:pt>
                <c:pt idx="15492">
                  <c:v>154890.01999999999</c:v>
                </c:pt>
                <c:pt idx="15493">
                  <c:v>154900</c:v>
                </c:pt>
                <c:pt idx="15494">
                  <c:v>154910</c:v>
                </c:pt>
                <c:pt idx="15495">
                  <c:v>154920</c:v>
                </c:pt>
                <c:pt idx="15496">
                  <c:v>154930</c:v>
                </c:pt>
                <c:pt idx="15497">
                  <c:v>154940</c:v>
                </c:pt>
                <c:pt idx="15498">
                  <c:v>154950</c:v>
                </c:pt>
                <c:pt idx="15499">
                  <c:v>154959.98000000001</c:v>
                </c:pt>
                <c:pt idx="15500">
                  <c:v>154970</c:v>
                </c:pt>
                <c:pt idx="15501">
                  <c:v>154980</c:v>
                </c:pt>
                <c:pt idx="15502">
                  <c:v>154990</c:v>
                </c:pt>
                <c:pt idx="15503">
                  <c:v>154999.98000000001</c:v>
                </c:pt>
                <c:pt idx="15504">
                  <c:v>155009.98000000001</c:v>
                </c:pt>
                <c:pt idx="15505">
                  <c:v>155019.98000000001</c:v>
                </c:pt>
                <c:pt idx="15506">
                  <c:v>155029.98000000001</c:v>
                </c:pt>
                <c:pt idx="15507">
                  <c:v>155039.97</c:v>
                </c:pt>
                <c:pt idx="15508">
                  <c:v>155049.97</c:v>
                </c:pt>
                <c:pt idx="15509">
                  <c:v>155059.97</c:v>
                </c:pt>
                <c:pt idx="15510">
                  <c:v>155069.98000000001</c:v>
                </c:pt>
                <c:pt idx="15511">
                  <c:v>155079.97</c:v>
                </c:pt>
                <c:pt idx="15512">
                  <c:v>155089.97</c:v>
                </c:pt>
                <c:pt idx="15513">
                  <c:v>155099.97</c:v>
                </c:pt>
                <c:pt idx="15514">
                  <c:v>155109.98000000001</c:v>
                </c:pt>
                <c:pt idx="15515">
                  <c:v>155119.97</c:v>
                </c:pt>
                <c:pt idx="15516">
                  <c:v>155129.97</c:v>
                </c:pt>
                <c:pt idx="15517">
                  <c:v>155139.95000000001</c:v>
                </c:pt>
                <c:pt idx="15518">
                  <c:v>155149.95000000001</c:v>
                </c:pt>
                <c:pt idx="15519">
                  <c:v>155159.95000000001</c:v>
                </c:pt>
                <c:pt idx="15520">
                  <c:v>155169.97</c:v>
                </c:pt>
                <c:pt idx="15521">
                  <c:v>155179.95000000001</c:v>
                </c:pt>
                <c:pt idx="15522">
                  <c:v>155189.95000000001</c:v>
                </c:pt>
                <c:pt idx="15523">
                  <c:v>155199.95000000001</c:v>
                </c:pt>
                <c:pt idx="15524">
                  <c:v>155209.94</c:v>
                </c:pt>
                <c:pt idx="15525">
                  <c:v>155219.94</c:v>
                </c:pt>
                <c:pt idx="15526">
                  <c:v>155229.94</c:v>
                </c:pt>
                <c:pt idx="15527">
                  <c:v>155239.94</c:v>
                </c:pt>
                <c:pt idx="15528">
                  <c:v>155249.94</c:v>
                </c:pt>
                <c:pt idx="15529">
                  <c:v>155259.94</c:v>
                </c:pt>
                <c:pt idx="15530">
                  <c:v>155269.94</c:v>
                </c:pt>
                <c:pt idx="15531">
                  <c:v>155279.94</c:v>
                </c:pt>
                <c:pt idx="15532">
                  <c:v>155289.94</c:v>
                </c:pt>
                <c:pt idx="15533">
                  <c:v>155299.94</c:v>
                </c:pt>
                <c:pt idx="15534">
                  <c:v>155309.92000000001</c:v>
                </c:pt>
                <c:pt idx="15535">
                  <c:v>155319.92000000001</c:v>
                </c:pt>
                <c:pt idx="15536">
                  <c:v>155329.92000000001</c:v>
                </c:pt>
                <c:pt idx="15537">
                  <c:v>155339.92000000001</c:v>
                </c:pt>
                <c:pt idx="15538">
                  <c:v>155349.91</c:v>
                </c:pt>
                <c:pt idx="15539">
                  <c:v>155359.91</c:v>
                </c:pt>
                <c:pt idx="15540">
                  <c:v>155369.92000000001</c:v>
                </c:pt>
                <c:pt idx="15541">
                  <c:v>155379.92000000001</c:v>
                </c:pt>
                <c:pt idx="15542">
                  <c:v>155389.91</c:v>
                </c:pt>
                <c:pt idx="15543">
                  <c:v>155399.91</c:v>
                </c:pt>
                <c:pt idx="15544">
                  <c:v>155409.91</c:v>
                </c:pt>
                <c:pt idx="15545">
                  <c:v>155419.91</c:v>
                </c:pt>
                <c:pt idx="15546">
                  <c:v>155429.91</c:v>
                </c:pt>
                <c:pt idx="15547">
                  <c:v>155439.91</c:v>
                </c:pt>
                <c:pt idx="15548">
                  <c:v>155449.89000000001</c:v>
                </c:pt>
                <c:pt idx="15549">
                  <c:v>155459.89000000001</c:v>
                </c:pt>
                <c:pt idx="15550">
                  <c:v>155469.91</c:v>
                </c:pt>
                <c:pt idx="15551">
                  <c:v>155479.91</c:v>
                </c:pt>
                <c:pt idx="15552">
                  <c:v>155489.89000000001</c:v>
                </c:pt>
                <c:pt idx="15553">
                  <c:v>155499.89000000001</c:v>
                </c:pt>
                <c:pt idx="15554">
                  <c:v>155509.89000000001</c:v>
                </c:pt>
                <c:pt idx="15555">
                  <c:v>155519.89000000001</c:v>
                </c:pt>
                <c:pt idx="15556">
                  <c:v>155529.88</c:v>
                </c:pt>
                <c:pt idx="15557">
                  <c:v>155539.88</c:v>
                </c:pt>
                <c:pt idx="15558">
                  <c:v>155549.88</c:v>
                </c:pt>
                <c:pt idx="15559">
                  <c:v>155559.88</c:v>
                </c:pt>
                <c:pt idx="15560">
                  <c:v>155569.88</c:v>
                </c:pt>
                <c:pt idx="15561">
                  <c:v>155579.88</c:v>
                </c:pt>
                <c:pt idx="15562">
                  <c:v>155589.88</c:v>
                </c:pt>
                <c:pt idx="15563">
                  <c:v>155599.88</c:v>
                </c:pt>
                <c:pt idx="15564">
                  <c:v>155609.88</c:v>
                </c:pt>
                <c:pt idx="15565">
                  <c:v>155619.88</c:v>
                </c:pt>
                <c:pt idx="15566">
                  <c:v>155629.85999999999</c:v>
                </c:pt>
                <c:pt idx="15567">
                  <c:v>155639.85999999999</c:v>
                </c:pt>
                <c:pt idx="15568">
                  <c:v>155649.85999999999</c:v>
                </c:pt>
                <c:pt idx="15569">
                  <c:v>155659.88</c:v>
                </c:pt>
                <c:pt idx="15570">
                  <c:v>155669.85999999999</c:v>
                </c:pt>
                <c:pt idx="15571">
                  <c:v>155679.85999999999</c:v>
                </c:pt>
                <c:pt idx="15572">
                  <c:v>155689.85999999999</c:v>
                </c:pt>
                <c:pt idx="15573">
                  <c:v>155699.85999999999</c:v>
                </c:pt>
                <c:pt idx="15574">
                  <c:v>155709.84</c:v>
                </c:pt>
                <c:pt idx="15575">
                  <c:v>155719.84</c:v>
                </c:pt>
                <c:pt idx="15576">
                  <c:v>155729.84</c:v>
                </c:pt>
                <c:pt idx="15577">
                  <c:v>155739.84</c:v>
                </c:pt>
                <c:pt idx="15578">
                  <c:v>155749.84</c:v>
                </c:pt>
                <c:pt idx="15579">
                  <c:v>155759.84</c:v>
                </c:pt>
                <c:pt idx="15580">
                  <c:v>155769.84</c:v>
                </c:pt>
                <c:pt idx="15581">
                  <c:v>155779.84</c:v>
                </c:pt>
                <c:pt idx="15582">
                  <c:v>155789.84</c:v>
                </c:pt>
                <c:pt idx="15583">
                  <c:v>155799.84</c:v>
                </c:pt>
                <c:pt idx="15584">
                  <c:v>155809.82999999999</c:v>
                </c:pt>
                <c:pt idx="15585">
                  <c:v>155819.82999999999</c:v>
                </c:pt>
                <c:pt idx="15586">
                  <c:v>155829.82999999999</c:v>
                </c:pt>
                <c:pt idx="15587">
                  <c:v>155839.81</c:v>
                </c:pt>
                <c:pt idx="15588">
                  <c:v>155849.81</c:v>
                </c:pt>
                <c:pt idx="15589">
                  <c:v>155859.82999999999</c:v>
                </c:pt>
                <c:pt idx="15590">
                  <c:v>155869.82999999999</c:v>
                </c:pt>
                <c:pt idx="15591">
                  <c:v>155879.81</c:v>
                </c:pt>
                <c:pt idx="15592">
                  <c:v>155889.81</c:v>
                </c:pt>
                <c:pt idx="15593">
                  <c:v>155899.81</c:v>
                </c:pt>
                <c:pt idx="15594">
                  <c:v>155909.81</c:v>
                </c:pt>
                <c:pt idx="15595">
                  <c:v>155919.81</c:v>
                </c:pt>
                <c:pt idx="15596">
                  <c:v>155929.81</c:v>
                </c:pt>
                <c:pt idx="15597">
                  <c:v>155939.79999999999</c:v>
                </c:pt>
                <c:pt idx="15598">
                  <c:v>155949.79999999999</c:v>
                </c:pt>
                <c:pt idx="15599">
                  <c:v>155959.79999999999</c:v>
                </c:pt>
                <c:pt idx="15600">
                  <c:v>155969.81</c:v>
                </c:pt>
                <c:pt idx="15601">
                  <c:v>155979.79999999999</c:v>
                </c:pt>
                <c:pt idx="15602">
                  <c:v>155989.79999999999</c:v>
                </c:pt>
                <c:pt idx="15603">
                  <c:v>155999.79999999999</c:v>
                </c:pt>
                <c:pt idx="15604">
                  <c:v>156009.79999999999</c:v>
                </c:pt>
                <c:pt idx="15605">
                  <c:v>156019.78</c:v>
                </c:pt>
                <c:pt idx="15606">
                  <c:v>156029.78</c:v>
                </c:pt>
                <c:pt idx="15607">
                  <c:v>156039.79999999999</c:v>
                </c:pt>
                <c:pt idx="15608">
                  <c:v>156049.79999999999</c:v>
                </c:pt>
                <c:pt idx="15609">
                  <c:v>156059.78</c:v>
                </c:pt>
                <c:pt idx="15610">
                  <c:v>156069.78</c:v>
                </c:pt>
                <c:pt idx="15611">
                  <c:v>156079.78</c:v>
                </c:pt>
                <c:pt idx="15612">
                  <c:v>156089.78</c:v>
                </c:pt>
                <c:pt idx="15613">
                  <c:v>156099.78</c:v>
                </c:pt>
                <c:pt idx="15614">
                  <c:v>156109.78</c:v>
                </c:pt>
                <c:pt idx="15615">
                  <c:v>156119.76999999999</c:v>
                </c:pt>
                <c:pt idx="15616">
                  <c:v>156129.76999999999</c:v>
                </c:pt>
                <c:pt idx="15617">
                  <c:v>156139.76999999999</c:v>
                </c:pt>
                <c:pt idx="15618">
                  <c:v>156149.76999999999</c:v>
                </c:pt>
                <c:pt idx="15619">
                  <c:v>156159.76999999999</c:v>
                </c:pt>
                <c:pt idx="15620">
                  <c:v>156169.76999999999</c:v>
                </c:pt>
                <c:pt idx="15621">
                  <c:v>156179.76999999999</c:v>
                </c:pt>
                <c:pt idx="15622">
                  <c:v>156189.76999999999</c:v>
                </c:pt>
                <c:pt idx="15623">
                  <c:v>156199.75</c:v>
                </c:pt>
                <c:pt idx="15624">
                  <c:v>156209.75</c:v>
                </c:pt>
                <c:pt idx="15625">
                  <c:v>156219.75</c:v>
                </c:pt>
                <c:pt idx="15626">
                  <c:v>156229.75</c:v>
                </c:pt>
                <c:pt idx="15627">
                  <c:v>156239.75</c:v>
                </c:pt>
                <c:pt idx="15628">
                  <c:v>156249.75</c:v>
                </c:pt>
                <c:pt idx="15629">
                  <c:v>156259.75</c:v>
                </c:pt>
                <c:pt idx="15630">
                  <c:v>156269.75</c:v>
                </c:pt>
                <c:pt idx="15631">
                  <c:v>156279.75</c:v>
                </c:pt>
                <c:pt idx="15632">
                  <c:v>156289.75</c:v>
                </c:pt>
                <c:pt idx="15633">
                  <c:v>156299.73000000001</c:v>
                </c:pt>
                <c:pt idx="15634">
                  <c:v>156309.73000000001</c:v>
                </c:pt>
                <c:pt idx="15635">
                  <c:v>156319.73000000001</c:v>
                </c:pt>
                <c:pt idx="15636">
                  <c:v>156329.73000000001</c:v>
                </c:pt>
                <c:pt idx="15637">
                  <c:v>156339.72</c:v>
                </c:pt>
                <c:pt idx="15638">
                  <c:v>156349.72</c:v>
                </c:pt>
                <c:pt idx="15639">
                  <c:v>156359.73000000001</c:v>
                </c:pt>
                <c:pt idx="15640">
                  <c:v>156369.73000000001</c:v>
                </c:pt>
                <c:pt idx="15641">
                  <c:v>156379.72</c:v>
                </c:pt>
                <c:pt idx="15642">
                  <c:v>156389.72</c:v>
                </c:pt>
                <c:pt idx="15643">
                  <c:v>156399.72</c:v>
                </c:pt>
                <c:pt idx="15644">
                  <c:v>156409.72</c:v>
                </c:pt>
                <c:pt idx="15645">
                  <c:v>156419.72</c:v>
                </c:pt>
                <c:pt idx="15646">
                  <c:v>156429.72</c:v>
                </c:pt>
                <c:pt idx="15647">
                  <c:v>156439.70000000001</c:v>
                </c:pt>
                <c:pt idx="15648">
                  <c:v>156449.70000000001</c:v>
                </c:pt>
                <c:pt idx="15649">
                  <c:v>156459.72</c:v>
                </c:pt>
                <c:pt idx="15650">
                  <c:v>156469.72</c:v>
                </c:pt>
                <c:pt idx="15651">
                  <c:v>156479.70000000001</c:v>
                </c:pt>
                <c:pt idx="15652">
                  <c:v>156489.70000000001</c:v>
                </c:pt>
                <c:pt idx="15653">
                  <c:v>156499.70000000001</c:v>
                </c:pt>
                <c:pt idx="15654">
                  <c:v>156509.69</c:v>
                </c:pt>
                <c:pt idx="15655">
                  <c:v>156519.69</c:v>
                </c:pt>
                <c:pt idx="15656">
                  <c:v>156529.69</c:v>
                </c:pt>
                <c:pt idx="15657">
                  <c:v>156539.69</c:v>
                </c:pt>
                <c:pt idx="15658">
                  <c:v>156549.69</c:v>
                </c:pt>
                <c:pt idx="15659">
                  <c:v>156559.69</c:v>
                </c:pt>
                <c:pt idx="15660">
                  <c:v>156569.69</c:v>
                </c:pt>
                <c:pt idx="15661">
                  <c:v>156579.69</c:v>
                </c:pt>
                <c:pt idx="15662">
                  <c:v>156589.69</c:v>
                </c:pt>
                <c:pt idx="15663">
                  <c:v>156599.69</c:v>
                </c:pt>
                <c:pt idx="15664">
                  <c:v>156609.69</c:v>
                </c:pt>
                <c:pt idx="15665">
                  <c:v>156619.67000000001</c:v>
                </c:pt>
                <c:pt idx="15666">
                  <c:v>156629.67000000001</c:v>
                </c:pt>
                <c:pt idx="15667">
                  <c:v>156639.67000000001</c:v>
                </c:pt>
                <c:pt idx="15668">
                  <c:v>156649.66</c:v>
                </c:pt>
                <c:pt idx="15669">
                  <c:v>156659.67000000001</c:v>
                </c:pt>
                <c:pt idx="15670">
                  <c:v>156669.67000000001</c:v>
                </c:pt>
                <c:pt idx="15671">
                  <c:v>156679.67000000001</c:v>
                </c:pt>
                <c:pt idx="15672">
                  <c:v>156689.66</c:v>
                </c:pt>
                <c:pt idx="15673">
                  <c:v>156699.66</c:v>
                </c:pt>
                <c:pt idx="15674">
                  <c:v>156709.66</c:v>
                </c:pt>
                <c:pt idx="15675">
                  <c:v>156719.66</c:v>
                </c:pt>
                <c:pt idx="15676">
                  <c:v>156729.66</c:v>
                </c:pt>
                <c:pt idx="15677">
                  <c:v>156739.66</c:v>
                </c:pt>
                <c:pt idx="15678">
                  <c:v>156749.64000000001</c:v>
                </c:pt>
                <c:pt idx="15679">
                  <c:v>156759.66</c:v>
                </c:pt>
                <c:pt idx="15680">
                  <c:v>156769.66</c:v>
                </c:pt>
                <c:pt idx="15681">
                  <c:v>156779.66</c:v>
                </c:pt>
                <c:pt idx="15682">
                  <c:v>156789.64000000001</c:v>
                </c:pt>
                <c:pt idx="15683">
                  <c:v>156799.64000000001</c:v>
                </c:pt>
                <c:pt idx="15684">
                  <c:v>156809.64000000001</c:v>
                </c:pt>
                <c:pt idx="15685">
                  <c:v>156819.64000000001</c:v>
                </c:pt>
                <c:pt idx="15686">
                  <c:v>156829.63</c:v>
                </c:pt>
                <c:pt idx="15687">
                  <c:v>156839.63</c:v>
                </c:pt>
                <c:pt idx="15688">
                  <c:v>156849.63</c:v>
                </c:pt>
                <c:pt idx="15689">
                  <c:v>156859.64000000001</c:v>
                </c:pt>
                <c:pt idx="15690">
                  <c:v>156869.63</c:v>
                </c:pt>
                <c:pt idx="15691">
                  <c:v>156879.63</c:v>
                </c:pt>
                <c:pt idx="15692">
                  <c:v>156889.63</c:v>
                </c:pt>
                <c:pt idx="15693">
                  <c:v>156899.63</c:v>
                </c:pt>
                <c:pt idx="15694">
                  <c:v>156909.63</c:v>
                </c:pt>
                <c:pt idx="15695">
                  <c:v>156919.63</c:v>
                </c:pt>
                <c:pt idx="15696">
                  <c:v>156929.60999999999</c:v>
                </c:pt>
                <c:pt idx="15697">
                  <c:v>156939.60999999999</c:v>
                </c:pt>
                <c:pt idx="15698">
                  <c:v>156949.60999999999</c:v>
                </c:pt>
                <c:pt idx="15699">
                  <c:v>156959.63</c:v>
                </c:pt>
                <c:pt idx="15700">
                  <c:v>156969.60999999999</c:v>
                </c:pt>
                <c:pt idx="15701">
                  <c:v>156979.60999999999</c:v>
                </c:pt>
                <c:pt idx="15702">
                  <c:v>156989.60999999999</c:v>
                </c:pt>
                <c:pt idx="15703">
                  <c:v>156999.60999999999</c:v>
                </c:pt>
                <c:pt idx="15704">
                  <c:v>157009.59</c:v>
                </c:pt>
                <c:pt idx="15705">
                  <c:v>157019.59</c:v>
                </c:pt>
                <c:pt idx="15706">
                  <c:v>157029.59</c:v>
                </c:pt>
                <c:pt idx="15707">
                  <c:v>157039.59</c:v>
                </c:pt>
                <c:pt idx="15708">
                  <c:v>157049.59</c:v>
                </c:pt>
                <c:pt idx="15709">
                  <c:v>157059.59</c:v>
                </c:pt>
                <c:pt idx="15710">
                  <c:v>157069.59</c:v>
                </c:pt>
                <c:pt idx="15711">
                  <c:v>157079.59</c:v>
                </c:pt>
                <c:pt idx="15712">
                  <c:v>157089.59</c:v>
                </c:pt>
                <c:pt idx="15713">
                  <c:v>157099.59</c:v>
                </c:pt>
                <c:pt idx="15714">
                  <c:v>157109.57999999999</c:v>
                </c:pt>
                <c:pt idx="15715">
                  <c:v>157119.57999999999</c:v>
                </c:pt>
                <c:pt idx="15716">
                  <c:v>157129.57999999999</c:v>
                </c:pt>
                <c:pt idx="15717">
                  <c:v>157139.56</c:v>
                </c:pt>
                <c:pt idx="15718">
                  <c:v>157149.56</c:v>
                </c:pt>
                <c:pt idx="15719">
                  <c:v>157159.57999999999</c:v>
                </c:pt>
                <c:pt idx="15720">
                  <c:v>157169.57999999999</c:v>
                </c:pt>
                <c:pt idx="15721">
                  <c:v>157179.56</c:v>
                </c:pt>
                <c:pt idx="15722">
                  <c:v>157189.56</c:v>
                </c:pt>
                <c:pt idx="15723">
                  <c:v>157199.56</c:v>
                </c:pt>
                <c:pt idx="15724">
                  <c:v>157209.56</c:v>
                </c:pt>
                <c:pt idx="15725">
                  <c:v>157219.56</c:v>
                </c:pt>
                <c:pt idx="15726">
                  <c:v>157229.56</c:v>
                </c:pt>
                <c:pt idx="15727">
                  <c:v>157239.56</c:v>
                </c:pt>
                <c:pt idx="15728">
                  <c:v>157249.54999999999</c:v>
                </c:pt>
                <c:pt idx="15729">
                  <c:v>157259.56</c:v>
                </c:pt>
                <c:pt idx="15730">
                  <c:v>157269.56</c:v>
                </c:pt>
                <c:pt idx="15731">
                  <c:v>157279.56</c:v>
                </c:pt>
                <c:pt idx="15732">
                  <c:v>157289.54999999999</c:v>
                </c:pt>
                <c:pt idx="15733">
                  <c:v>157299.54999999999</c:v>
                </c:pt>
                <c:pt idx="15734">
                  <c:v>157309.54999999999</c:v>
                </c:pt>
                <c:pt idx="15735">
                  <c:v>157319.56</c:v>
                </c:pt>
                <c:pt idx="15736">
                  <c:v>157329.53</c:v>
                </c:pt>
                <c:pt idx="15737">
                  <c:v>157339.53</c:v>
                </c:pt>
                <c:pt idx="15738">
                  <c:v>157349.53</c:v>
                </c:pt>
                <c:pt idx="15739">
                  <c:v>157359.53</c:v>
                </c:pt>
                <c:pt idx="15740">
                  <c:v>157369.53</c:v>
                </c:pt>
                <c:pt idx="15741">
                  <c:v>157379.53</c:v>
                </c:pt>
                <c:pt idx="15742">
                  <c:v>157389.53</c:v>
                </c:pt>
                <c:pt idx="15743">
                  <c:v>157399.53</c:v>
                </c:pt>
                <c:pt idx="15744">
                  <c:v>157409.53</c:v>
                </c:pt>
                <c:pt idx="15745">
                  <c:v>157419.51999999999</c:v>
                </c:pt>
                <c:pt idx="15746">
                  <c:v>157429.51999999999</c:v>
                </c:pt>
                <c:pt idx="15747">
                  <c:v>157439.51999999999</c:v>
                </c:pt>
                <c:pt idx="15748">
                  <c:v>157449.51999999999</c:v>
                </c:pt>
                <c:pt idx="15749">
                  <c:v>157459.51999999999</c:v>
                </c:pt>
                <c:pt idx="15750">
                  <c:v>157469.51999999999</c:v>
                </c:pt>
                <c:pt idx="15751">
                  <c:v>157479.51999999999</c:v>
                </c:pt>
                <c:pt idx="15752">
                  <c:v>157489.51999999999</c:v>
                </c:pt>
                <c:pt idx="15753">
                  <c:v>157499.5</c:v>
                </c:pt>
                <c:pt idx="15754">
                  <c:v>157509.5</c:v>
                </c:pt>
                <c:pt idx="15755">
                  <c:v>157519.5</c:v>
                </c:pt>
                <c:pt idx="15756">
                  <c:v>157529.5</c:v>
                </c:pt>
                <c:pt idx="15757">
                  <c:v>157539.5</c:v>
                </c:pt>
                <c:pt idx="15758">
                  <c:v>157549.5</c:v>
                </c:pt>
                <c:pt idx="15759">
                  <c:v>157559.5</c:v>
                </c:pt>
                <c:pt idx="15760">
                  <c:v>157569.5</c:v>
                </c:pt>
                <c:pt idx="15761">
                  <c:v>157579.5</c:v>
                </c:pt>
                <c:pt idx="15762">
                  <c:v>157589.5</c:v>
                </c:pt>
                <c:pt idx="15763">
                  <c:v>157599.48000000001</c:v>
                </c:pt>
                <c:pt idx="15764">
                  <c:v>157609.48000000001</c:v>
                </c:pt>
                <c:pt idx="15765">
                  <c:v>157619.48000000001</c:v>
                </c:pt>
                <c:pt idx="15766">
                  <c:v>157629.48000000001</c:v>
                </c:pt>
                <c:pt idx="15767">
                  <c:v>157639.47</c:v>
                </c:pt>
                <c:pt idx="15768">
                  <c:v>157649.47</c:v>
                </c:pt>
                <c:pt idx="15769">
                  <c:v>157659.48000000001</c:v>
                </c:pt>
                <c:pt idx="15770">
                  <c:v>157669.48000000001</c:v>
                </c:pt>
                <c:pt idx="15771">
                  <c:v>157679.47</c:v>
                </c:pt>
                <c:pt idx="15772">
                  <c:v>157689.47</c:v>
                </c:pt>
                <c:pt idx="15773">
                  <c:v>157699.47</c:v>
                </c:pt>
                <c:pt idx="15774">
                  <c:v>157709.48000000001</c:v>
                </c:pt>
                <c:pt idx="15775">
                  <c:v>157719.47</c:v>
                </c:pt>
                <c:pt idx="15776">
                  <c:v>157729.47</c:v>
                </c:pt>
                <c:pt idx="15777">
                  <c:v>157739.45000000001</c:v>
                </c:pt>
                <c:pt idx="15778">
                  <c:v>157749.45000000001</c:v>
                </c:pt>
                <c:pt idx="15779">
                  <c:v>157759.47</c:v>
                </c:pt>
                <c:pt idx="15780">
                  <c:v>157769.47</c:v>
                </c:pt>
                <c:pt idx="15781">
                  <c:v>157779.45000000001</c:v>
                </c:pt>
                <c:pt idx="15782">
                  <c:v>157789.45000000001</c:v>
                </c:pt>
                <c:pt idx="15783">
                  <c:v>157799.45000000001</c:v>
                </c:pt>
                <c:pt idx="15784">
                  <c:v>157809.45000000001</c:v>
                </c:pt>
                <c:pt idx="15785">
                  <c:v>157819.44</c:v>
                </c:pt>
                <c:pt idx="15786">
                  <c:v>157829.44</c:v>
                </c:pt>
                <c:pt idx="15787">
                  <c:v>157839.44</c:v>
                </c:pt>
                <c:pt idx="15788">
                  <c:v>157849.44</c:v>
                </c:pt>
                <c:pt idx="15789">
                  <c:v>157859.44</c:v>
                </c:pt>
                <c:pt idx="15790">
                  <c:v>157869.44</c:v>
                </c:pt>
                <c:pt idx="15791">
                  <c:v>157879.44</c:v>
                </c:pt>
                <c:pt idx="15792">
                  <c:v>157889.44</c:v>
                </c:pt>
                <c:pt idx="15793">
                  <c:v>157899.44</c:v>
                </c:pt>
                <c:pt idx="15794">
                  <c:v>157909.44</c:v>
                </c:pt>
                <c:pt idx="15795">
                  <c:v>157919.42000000001</c:v>
                </c:pt>
                <c:pt idx="15796">
                  <c:v>157929.42000000001</c:v>
                </c:pt>
                <c:pt idx="15797">
                  <c:v>157939.42000000001</c:v>
                </c:pt>
                <c:pt idx="15798">
                  <c:v>157949.41</c:v>
                </c:pt>
                <c:pt idx="15799">
                  <c:v>157959.42000000001</c:v>
                </c:pt>
                <c:pt idx="15800">
                  <c:v>157969.42000000001</c:v>
                </c:pt>
                <c:pt idx="15801">
                  <c:v>157979.42000000001</c:v>
                </c:pt>
                <c:pt idx="15802">
                  <c:v>157989.41</c:v>
                </c:pt>
                <c:pt idx="15803">
                  <c:v>157999.41</c:v>
                </c:pt>
                <c:pt idx="15804">
                  <c:v>158009.41</c:v>
                </c:pt>
                <c:pt idx="15805">
                  <c:v>158019.41</c:v>
                </c:pt>
                <c:pt idx="15806">
                  <c:v>158029.41</c:v>
                </c:pt>
                <c:pt idx="15807">
                  <c:v>158039.41</c:v>
                </c:pt>
                <c:pt idx="15808">
                  <c:v>158049.39000000001</c:v>
                </c:pt>
                <c:pt idx="15809">
                  <c:v>158059.41</c:v>
                </c:pt>
                <c:pt idx="15810">
                  <c:v>158069.41</c:v>
                </c:pt>
                <c:pt idx="15811">
                  <c:v>158079.41</c:v>
                </c:pt>
                <c:pt idx="15812">
                  <c:v>158089.39000000001</c:v>
                </c:pt>
                <c:pt idx="15813">
                  <c:v>158099.39000000001</c:v>
                </c:pt>
                <c:pt idx="15814">
                  <c:v>158109.39000000001</c:v>
                </c:pt>
                <c:pt idx="15815">
                  <c:v>158119.39000000001</c:v>
                </c:pt>
                <c:pt idx="15816">
                  <c:v>158129.38</c:v>
                </c:pt>
                <c:pt idx="15817">
                  <c:v>158139.38</c:v>
                </c:pt>
                <c:pt idx="15818">
                  <c:v>158149.38</c:v>
                </c:pt>
                <c:pt idx="15819">
                  <c:v>158159.39000000001</c:v>
                </c:pt>
                <c:pt idx="15820">
                  <c:v>158169.38</c:v>
                </c:pt>
                <c:pt idx="15821">
                  <c:v>158179.38</c:v>
                </c:pt>
                <c:pt idx="15822">
                  <c:v>158189.38</c:v>
                </c:pt>
                <c:pt idx="15823">
                  <c:v>158199.38</c:v>
                </c:pt>
                <c:pt idx="15824">
                  <c:v>158209.38</c:v>
                </c:pt>
                <c:pt idx="15825">
                  <c:v>158219.38</c:v>
                </c:pt>
                <c:pt idx="15826">
                  <c:v>158229.35999999999</c:v>
                </c:pt>
                <c:pt idx="15827">
                  <c:v>158239.35999999999</c:v>
                </c:pt>
                <c:pt idx="15828">
                  <c:v>158249.35999999999</c:v>
                </c:pt>
                <c:pt idx="15829">
                  <c:v>158259.38</c:v>
                </c:pt>
                <c:pt idx="15830">
                  <c:v>158269.35999999999</c:v>
                </c:pt>
                <c:pt idx="15831">
                  <c:v>158279.35999999999</c:v>
                </c:pt>
                <c:pt idx="15832">
                  <c:v>158289.35999999999</c:v>
                </c:pt>
                <c:pt idx="15833">
                  <c:v>158299.35999999999</c:v>
                </c:pt>
                <c:pt idx="15834">
                  <c:v>158309.34</c:v>
                </c:pt>
                <c:pt idx="15835">
                  <c:v>158319.34</c:v>
                </c:pt>
                <c:pt idx="15836">
                  <c:v>158329.34</c:v>
                </c:pt>
                <c:pt idx="15837">
                  <c:v>158339.34</c:v>
                </c:pt>
                <c:pt idx="15838">
                  <c:v>158349.34</c:v>
                </c:pt>
                <c:pt idx="15839">
                  <c:v>158359.34</c:v>
                </c:pt>
                <c:pt idx="15840">
                  <c:v>158369.34</c:v>
                </c:pt>
                <c:pt idx="15841">
                  <c:v>158379.34</c:v>
                </c:pt>
                <c:pt idx="15842">
                  <c:v>158389.34</c:v>
                </c:pt>
                <c:pt idx="15843">
                  <c:v>158399.34</c:v>
                </c:pt>
                <c:pt idx="15844">
                  <c:v>158409.32999999999</c:v>
                </c:pt>
                <c:pt idx="15845">
                  <c:v>158419.32999999999</c:v>
                </c:pt>
                <c:pt idx="15846">
                  <c:v>158429.32999999999</c:v>
                </c:pt>
                <c:pt idx="15847">
                  <c:v>158439.32999999999</c:v>
                </c:pt>
                <c:pt idx="15848">
                  <c:v>158449.31</c:v>
                </c:pt>
                <c:pt idx="15849">
                  <c:v>158459.32999999999</c:v>
                </c:pt>
                <c:pt idx="15850">
                  <c:v>158469.32999999999</c:v>
                </c:pt>
                <c:pt idx="15851">
                  <c:v>158479.32999999999</c:v>
                </c:pt>
                <c:pt idx="15852">
                  <c:v>158489.31</c:v>
                </c:pt>
                <c:pt idx="15853">
                  <c:v>158499.31</c:v>
                </c:pt>
                <c:pt idx="15854">
                  <c:v>158509.31</c:v>
                </c:pt>
                <c:pt idx="15855">
                  <c:v>158519.31</c:v>
                </c:pt>
                <c:pt idx="15856">
                  <c:v>158529.31</c:v>
                </c:pt>
                <c:pt idx="15857">
                  <c:v>158539.31</c:v>
                </c:pt>
                <c:pt idx="15858">
                  <c:v>158549.29999999999</c:v>
                </c:pt>
                <c:pt idx="15859">
                  <c:v>158559.31</c:v>
                </c:pt>
                <c:pt idx="15860">
                  <c:v>158569.31</c:v>
                </c:pt>
                <c:pt idx="15861">
                  <c:v>158579.31</c:v>
                </c:pt>
                <c:pt idx="15862">
                  <c:v>158589.29999999999</c:v>
                </c:pt>
                <c:pt idx="15863">
                  <c:v>158599.29999999999</c:v>
                </c:pt>
                <c:pt idx="15864">
                  <c:v>158609.29999999999</c:v>
                </c:pt>
                <c:pt idx="15865">
                  <c:v>158619.28</c:v>
                </c:pt>
                <c:pt idx="15866">
                  <c:v>158629.28</c:v>
                </c:pt>
                <c:pt idx="15867">
                  <c:v>158639.28</c:v>
                </c:pt>
                <c:pt idx="15868">
                  <c:v>158649.29999999999</c:v>
                </c:pt>
                <c:pt idx="15869">
                  <c:v>158659.28</c:v>
                </c:pt>
                <c:pt idx="15870">
                  <c:v>158669.28</c:v>
                </c:pt>
                <c:pt idx="15871">
                  <c:v>158679.28</c:v>
                </c:pt>
                <c:pt idx="15872">
                  <c:v>158689.28</c:v>
                </c:pt>
                <c:pt idx="15873">
                  <c:v>158699.28</c:v>
                </c:pt>
                <c:pt idx="15874">
                  <c:v>158709.28</c:v>
                </c:pt>
                <c:pt idx="15875">
                  <c:v>158719.26999999999</c:v>
                </c:pt>
                <c:pt idx="15876">
                  <c:v>158729.26999999999</c:v>
                </c:pt>
                <c:pt idx="15877">
                  <c:v>158739.26999999999</c:v>
                </c:pt>
                <c:pt idx="15878">
                  <c:v>158749.26999999999</c:v>
                </c:pt>
                <c:pt idx="15879">
                  <c:v>158759.26999999999</c:v>
                </c:pt>
                <c:pt idx="15880">
                  <c:v>158769.26999999999</c:v>
                </c:pt>
                <c:pt idx="15881">
                  <c:v>158779.26999999999</c:v>
                </c:pt>
                <c:pt idx="15882">
                  <c:v>158789.26999999999</c:v>
                </c:pt>
                <c:pt idx="15883">
                  <c:v>158799.25</c:v>
                </c:pt>
                <c:pt idx="15884">
                  <c:v>158809.25</c:v>
                </c:pt>
                <c:pt idx="15885">
                  <c:v>158819.25</c:v>
                </c:pt>
                <c:pt idx="15886">
                  <c:v>158829.25</c:v>
                </c:pt>
                <c:pt idx="15887">
                  <c:v>158839.25</c:v>
                </c:pt>
                <c:pt idx="15888">
                  <c:v>158849.25</c:v>
                </c:pt>
                <c:pt idx="15889">
                  <c:v>158859.25</c:v>
                </c:pt>
                <c:pt idx="15890">
                  <c:v>158869.25</c:v>
                </c:pt>
                <c:pt idx="15891">
                  <c:v>158879.25</c:v>
                </c:pt>
                <c:pt idx="15892">
                  <c:v>158889.25</c:v>
                </c:pt>
                <c:pt idx="15893">
                  <c:v>158899.23000000001</c:v>
                </c:pt>
                <c:pt idx="15894">
                  <c:v>158909.23000000001</c:v>
                </c:pt>
                <c:pt idx="15895">
                  <c:v>158919.23000000001</c:v>
                </c:pt>
                <c:pt idx="15896">
                  <c:v>158929.23000000001</c:v>
                </c:pt>
                <c:pt idx="15897">
                  <c:v>158939.22</c:v>
                </c:pt>
                <c:pt idx="15898">
                  <c:v>158949.22</c:v>
                </c:pt>
                <c:pt idx="15899">
                  <c:v>158959.23000000001</c:v>
                </c:pt>
                <c:pt idx="15900">
                  <c:v>158969.23000000001</c:v>
                </c:pt>
                <c:pt idx="15901">
                  <c:v>158979.22</c:v>
                </c:pt>
                <c:pt idx="15902">
                  <c:v>158989.22</c:v>
                </c:pt>
                <c:pt idx="15903">
                  <c:v>158999.22</c:v>
                </c:pt>
                <c:pt idx="15904">
                  <c:v>159009.22</c:v>
                </c:pt>
                <c:pt idx="15905">
                  <c:v>159019.22</c:v>
                </c:pt>
                <c:pt idx="15906">
                  <c:v>159029.22</c:v>
                </c:pt>
                <c:pt idx="15907">
                  <c:v>159039.20000000001</c:v>
                </c:pt>
                <c:pt idx="15908">
                  <c:v>159049.20000000001</c:v>
                </c:pt>
                <c:pt idx="15909">
                  <c:v>159059.22</c:v>
                </c:pt>
                <c:pt idx="15910">
                  <c:v>159069.22</c:v>
                </c:pt>
                <c:pt idx="15911">
                  <c:v>159079.20000000001</c:v>
                </c:pt>
                <c:pt idx="15912">
                  <c:v>159089.20000000001</c:v>
                </c:pt>
                <c:pt idx="15913">
                  <c:v>159099.20000000001</c:v>
                </c:pt>
                <c:pt idx="15914">
                  <c:v>159109.20000000001</c:v>
                </c:pt>
                <c:pt idx="15915">
                  <c:v>159119.19</c:v>
                </c:pt>
                <c:pt idx="15916">
                  <c:v>159129.19</c:v>
                </c:pt>
                <c:pt idx="15917">
                  <c:v>159139.19</c:v>
                </c:pt>
                <c:pt idx="15918">
                  <c:v>159149.19</c:v>
                </c:pt>
                <c:pt idx="15919">
                  <c:v>159159.19</c:v>
                </c:pt>
                <c:pt idx="15920">
                  <c:v>159169.19</c:v>
                </c:pt>
                <c:pt idx="15921">
                  <c:v>159179.19</c:v>
                </c:pt>
                <c:pt idx="15922">
                  <c:v>159189.19</c:v>
                </c:pt>
                <c:pt idx="15923">
                  <c:v>159199.19</c:v>
                </c:pt>
                <c:pt idx="15924">
                  <c:v>159209.19</c:v>
                </c:pt>
                <c:pt idx="15925">
                  <c:v>159219.17000000001</c:v>
                </c:pt>
                <c:pt idx="15926">
                  <c:v>159229.17000000001</c:v>
                </c:pt>
                <c:pt idx="15927">
                  <c:v>159239.17000000001</c:v>
                </c:pt>
                <c:pt idx="15928">
                  <c:v>159249.16</c:v>
                </c:pt>
                <c:pt idx="15929">
                  <c:v>159259.17000000001</c:v>
                </c:pt>
                <c:pt idx="15930">
                  <c:v>159269.17000000001</c:v>
                </c:pt>
                <c:pt idx="15931">
                  <c:v>159279.17000000001</c:v>
                </c:pt>
                <c:pt idx="15932">
                  <c:v>159289.16</c:v>
                </c:pt>
                <c:pt idx="15933">
                  <c:v>159299.16</c:v>
                </c:pt>
                <c:pt idx="15934">
                  <c:v>159309.16</c:v>
                </c:pt>
                <c:pt idx="15935">
                  <c:v>159319.16</c:v>
                </c:pt>
                <c:pt idx="15936">
                  <c:v>159329.16</c:v>
                </c:pt>
                <c:pt idx="15937">
                  <c:v>159339.16</c:v>
                </c:pt>
                <c:pt idx="15938">
                  <c:v>159349.16</c:v>
                </c:pt>
                <c:pt idx="15939">
                  <c:v>159359.16</c:v>
                </c:pt>
                <c:pt idx="15940">
                  <c:v>159369.16</c:v>
                </c:pt>
                <c:pt idx="15941">
                  <c:v>159379.16</c:v>
                </c:pt>
                <c:pt idx="15942">
                  <c:v>159389.16</c:v>
                </c:pt>
                <c:pt idx="15943">
                  <c:v>159399.14000000001</c:v>
                </c:pt>
                <c:pt idx="15944">
                  <c:v>159409.14000000001</c:v>
                </c:pt>
                <c:pt idx="15945">
                  <c:v>159419.14000000001</c:v>
                </c:pt>
                <c:pt idx="15946">
                  <c:v>159429.13</c:v>
                </c:pt>
                <c:pt idx="15947">
                  <c:v>159439.13</c:v>
                </c:pt>
                <c:pt idx="15948">
                  <c:v>159449.13</c:v>
                </c:pt>
                <c:pt idx="15949">
                  <c:v>159459.14000000001</c:v>
                </c:pt>
                <c:pt idx="15950">
                  <c:v>159469.13</c:v>
                </c:pt>
                <c:pt idx="15951">
                  <c:v>159479.13</c:v>
                </c:pt>
                <c:pt idx="15952">
                  <c:v>159489.13</c:v>
                </c:pt>
                <c:pt idx="15953">
                  <c:v>159499.13</c:v>
                </c:pt>
                <c:pt idx="15954">
                  <c:v>159509.13</c:v>
                </c:pt>
                <c:pt idx="15955">
                  <c:v>159519.13</c:v>
                </c:pt>
                <c:pt idx="15956">
                  <c:v>159529.10999999999</c:v>
                </c:pt>
                <c:pt idx="15957">
                  <c:v>159539.13</c:v>
                </c:pt>
                <c:pt idx="15958">
                  <c:v>159549.13</c:v>
                </c:pt>
                <c:pt idx="15959">
                  <c:v>159559.13</c:v>
                </c:pt>
                <c:pt idx="15960">
                  <c:v>159569.10999999999</c:v>
                </c:pt>
                <c:pt idx="15961">
                  <c:v>159579.10999999999</c:v>
                </c:pt>
                <c:pt idx="15962">
                  <c:v>159589.10999999999</c:v>
                </c:pt>
                <c:pt idx="15963">
                  <c:v>159599.10999999999</c:v>
                </c:pt>
                <c:pt idx="15964">
                  <c:v>159609.09</c:v>
                </c:pt>
                <c:pt idx="15965">
                  <c:v>159619.09</c:v>
                </c:pt>
                <c:pt idx="15966">
                  <c:v>159629.09</c:v>
                </c:pt>
                <c:pt idx="15967">
                  <c:v>159639.09</c:v>
                </c:pt>
                <c:pt idx="15968">
                  <c:v>159649.09</c:v>
                </c:pt>
                <c:pt idx="15969">
                  <c:v>159659.09</c:v>
                </c:pt>
                <c:pt idx="15970">
                  <c:v>159669.09</c:v>
                </c:pt>
                <c:pt idx="15971">
                  <c:v>159679.09</c:v>
                </c:pt>
                <c:pt idx="15972">
                  <c:v>159689.09</c:v>
                </c:pt>
                <c:pt idx="15973">
                  <c:v>159699.09</c:v>
                </c:pt>
                <c:pt idx="15974">
                  <c:v>159709.07999999999</c:v>
                </c:pt>
                <c:pt idx="15975">
                  <c:v>159719.07999999999</c:v>
                </c:pt>
                <c:pt idx="15976">
                  <c:v>159729.07999999999</c:v>
                </c:pt>
                <c:pt idx="15977">
                  <c:v>159739.07999999999</c:v>
                </c:pt>
                <c:pt idx="15978">
                  <c:v>159749.06</c:v>
                </c:pt>
                <c:pt idx="15979">
                  <c:v>159759.07999999999</c:v>
                </c:pt>
                <c:pt idx="15980">
                  <c:v>159769.07999999999</c:v>
                </c:pt>
                <c:pt idx="15981">
                  <c:v>159779.07999999999</c:v>
                </c:pt>
                <c:pt idx="15982">
                  <c:v>159789.06</c:v>
                </c:pt>
                <c:pt idx="15983">
                  <c:v>159799.06</c:v>
                </c:pt>
                <c:pt idx="15984">
                  <c:v>159809.06</c:v>
                </c:pt>
                <c:pt idx="15985">
                  <c:v>159819.06</c:v>
                </c:pt>
                <c:pt idx="15986">
                  <c:v>159829.06</c:v>
                </c:pt>
                <c:pt idx="15987">
                  <c:v>159839.06</c:v>
                </c:pt>
                <c:pt idx="15988">
                  <c:v>159849.04999999999</c:v>
                </c:pt>
                <c:pt idx="15989">
                  <c:v>159859.06</c:v>
                </c:pt>
                <c:pt idx="15990">
                  <c:v>159869.06</c:v>
                </c:pt>
                <c:pt idx="15991">
                  <c:v>159879.06</c:v>
                </c:pt>
                <c:pt idx="15992">
                  <c:v>159889.04999999999</c:v>
                </c:pt>
                <c:pt idx="15993">
                  <c:v>159899.04999999999</c:v>
                </c:pt>
                <c:pt idx="15994">
                  <c:v>159909.04999999999</c:v>
                </c:pt>
                <c:pt idx="15995">
                  <c:v>159919.03</c:v>
                </c:pt>
                <c:pt idx="15996">
                  <c:v>159929.03</c:v>
                </c:pt>
                <c:pt idx="15997">
                  <c:v>159939.03</c:v>
                </c:pt>
                <c:pt idx="15998">
                  <c:v>159949.04999999999</c:v>
                </c:pt>
                <c:pt idx="15999">
                  <c:v>159959.03</c:v>
                </c:pt>
                <c:pt idx="16000">
                  <c:v>159969.03</c:v>
                </c:pt>
                <c:pt idx="16001">
                  <c:v>159979.03</c:v>
                </c:pt>
                <c:pt idx="16002">
                  <c:v>159989.03</c:v>
                </c:pt>
                <c:pt idx="16003">
                  <c:v>159999.03</c:v>
                </c:pt>
                <c:pt idx="16004">
                  <c:v>160009.03</c:v>
                </c:pt>
                <c:pt idx="16005">
                  <c:v>160019.03</c:v>
                </c:pt>
                <c:pt idx="16006">
                  <c:v>160029.01999999999</c:v>
                </c:pt>
                <c:pt idx="16007">
                  <c:v>160039.01999999999</c:v>
                </c:pt>
                <c:pt idx="16008">
                  <c:v>160049.01999999999</c:v>
                </c:pt>
                <c:pt idx="16009">
                  <c:v>160059.03</c:v>
                </c:pt>
                <c:pt idx="16010">
                  <c:v>160069.01999999999</c:v>
                </c:pt>
                <c:pt idx="16011">
                  <c:v>160079.01999999999</c:v>
                </c:pt>
                <c:pt idx="16012">
                  <c:v>160089.01999999999</c:v>
                </c:pt>
                <c:pt idx="16013">
                  <c:v>160099</c:v>
                </c:pt>
                <c:pt idx="16014">
                  <c:v>160109</c:v>
                </c:pt>
                <c:pt idx="16015">
                  <c:v>160119</c:v>
                </c:pt>
                <c:pt idx="16016">
                  <c:v>160129</c:v>
                </c:pt>
                <c:pt idx="16017">
                  <c:v>160139</c:v>
                </c:pt>
                <c:pt idx="16018">
                  <c:v>160149</c:v>
                </c:pt>
                <c:pt idx="16019">
                  <c:v>160159</c:v>
                </c:pt>
                <c:pt idx="16020">
                  <c:v>160169</c:v>
                </c:pt>
                <c:pt idx="16021">
                  <c:v>160179</c:v>
                </c:pt>
                <c:pt idx="16022">
                  <c:v>160189</c:v>
                </c:pt>
                <c:pt idx="16023">
                  <c:v>160198.98000000001</c:v>
                </c:pt>
                <c:pt idx="16024">
                  <c:v>160208.98000000001</c:v>
                </c:pt>
                <c:pt idx="16025">
                  <c:v>160218.98000000001</c:v>
                </c:pt>
                <c:pt idx="16026">
                  <c:v>160228.98000000001</c:v>
                </c:pt>
                <c:pt idx="16027">
                  <c:v>160238.97</c:v>
                </c:pt>
                <c:pt idx="16028">
                  <c:v>160248.97</c:v>
                </c:pt>
                <c:pt idx="16029">
                  <c:v>160258.98000000001</c:v>
                </c:pt>
                <c:pt idx="16030">
                  <c:v>160268.98000000001</c:v>
                </c:pt>
                <c:pt idx="16031">
                  <c:v>160278.97</c:v>
                </c:pt>
                <c:pt idx="16032">
                  <c:v>160288.97</c:v>
                </c:pt>
                <c:pt idx="16033">
                  <c:v>160298.97</c:v>
                </c:pt>
                <c:pt idx="16034">
                  <c:v>160308.97</c:v>
                </c:pt>
                <c:pt idx="16035">
                  <c:v>160318.97</c:v>
                </c:pt>
                <c:pt idx="16036">
                  <c:v>160328.97</c:v>
                </c:pt>
                <c:pt idx="16037">
                  <c:v>160338.95000000001</c:v>
                </c:pt>
                <c:pt idx="16038">
                  <c:v>160348.95000000001</c:v>
                </c:pt>
                <c:pt idx="16039">
                  <c:v>160358.97</c:v>
                </c:pt>
                <c:pt idx="16040">
                  <c:v>160368.97</c:v>
                </c:pt>
                <c:pt idx="16041">
                  <c:v>160378.95000000001</c:v>
                </c:pt>
                <c:pt idx="16042">
                  <c:v>160388.95000000001</c:v>
                </c:pt>
                <c:pt idx="16043">
                  <c:v>160398.95000000001</c:v>
                </c:pt>
                <c:pt idx="16044">
                  <c:v>160408.95000000001</c:v>
                </c:pt>
                <c:pt idx="16045">
                  <c:v>160418.95000000001</c:v>
                </c:pt>
                <c:pt idx="16046">
                  <c:v>160428.95000000001</c:v>
                </c:pt>
                <c:pt idx="16047">
                  <c:v>160438.95000000001</c:v>
                </c:pt>
                <c:pt idx="16048">
                  <c:v>160448.94</c:v>
                </c:pt>
                <c:pt idx="16049">
                  <c:v>160458.94</c:v>
                </c:pt>
                <c:pt idx="16050">
                  <c:v>160468.94</c:v>
                </c:pt>
                <c:pt idx="16051">
                  <c:v>160478.94</c:v>
                </c:pt>
                <c:pt idx="16052">
                  <c:v>160488.94</c:v>
                </c:pt>
                <c:pt idx="16053">
                  <c:v>160498.94</c:v>
                </c:pt>
                <c:pt idx="16054">
                  <c:v>160508.94</c:v>
                </c:pt>
                <c:pt idx="16055">
                  <c:v>160518.92000000001</c:v>
                </c:pt>
                <c:pt idx="16056">
                  <c:v>160528.92000000001</c:v>
                </c:pt>
                <c:pt idx="16057">
                  <c:v>160538.92000000001</c:v>
                </c:pt>
                <c:pt idx="16058">
                  <c:v>160548.92000000001</c:v>
                </c:pt>
                <c:pt idx="16059">
                  <c:v>160558.92000000001</c:v>
                </c:pt>
                <c:pt idx="16060">
                  <c:v>160568.92000000001</c:v>
                </c:pt>
                <c:pt idx="16061">
                  <c:v>160578.92000000001</c:v>
                </c:pt>
                <c:pt idx="16062">
                  <c:v>160588.92000000001</c:v>
                </c:pt>
                <c:pt idx="16063">
                  <c:v>160598.91</c:v>
                </c:pt>
                <c:pt idx="16064">
                  <c:v>160608.91</c:v>
                </c:pt>
                <c:pt idx="16065">
                  <c:v>160618.91</c:v>
                </c:pt>
                <c:pt idx="16066">
                  <c:v>160628.91</c:v>
                </c:pt>
                <c:pt idx="16067">
                  <c:v>160638.91</c:v>
                </c:pt>
                <c:pt idx="16068">
                  <c:v>160648.91</c:v>
                </c:pt>
                <c:pt idx="16069">
                  <c:v>160658.91</c:v>
                </c:pt>
                <c:pt idx="16070">
                  <c:v>160668.91</c:v>
                </c:pt>
                <c:pt idx="16071">
                  <c:v>160678.91</c:v>
                </c:pt>
                <c:pt idx="16072">
                  <c:v>160688.91</c:v>
                </c:pt>
                <c:pt idx="16073">
                  <c:v>160698.89000000001</c:v>
                </c:pt>
                <c:pt idx="16074">
                  <c:v>160708.89000000001</c:v>
                </c:pt>
                <c:pt idx="16075">
                  <c:v>160718.89000000001</c:v>
                </c:pt>
                <c:pt idx="16076">
                  <c:v>160728.88</c:v>
                </c:pt>
                <c:pt idx="16077">
                  <c:v>160738.88</c:v>
                </c:pt>
                <c:pt idx="16078">
                  <c:v>160748.88</c:v>
                </c:pt>
                <c:pt idx="16079">
                  <c:v>160758.89000000001</c:v>
                </c:pt>
                <c:pt idx="16080">
                  <c:v>160768.88</c:v>
                </c:pt>
                <c:pt idx="16081">
                  <c:v>160778.88</c:v>
                </c:pt>
                <c:pt idx="16082">
                  <c:v>160788.88</c:v>
                </c:pt>
                <c:pt idx="16083">
                  <c:v>160798.88</c:v>
                </c:pt>
                <c:pt idx="16084">
                  <c:v>160808.88</c:v>
                </c:pt>
                <c:pt idx="16085">
                  <c:v>160818.88</c:v>
                </c:pt>
                <c:pt idx="16086">
                  <c:v>160828.85999999999</c:v>
                </c:pt>
                <c:pt idx="16087">
                  <c:v>160838.88</c:v>
                </c:pt>
                <c:pt idx="16088">
                  <c:v>160848.88</c:v>
                </c:pt>
                <c:pt idx="16089">
                  <c:v>160858.88</c:v>
                </c:pt>
                <c:pt idx="16090">
                  <c:v>160868.85999999999</c:v>
                </c:pt>
                <c:pt idx="16091">
                  <c:v>160878.85999999999</c:v>
                </c:pt>
                <c:pt idx="16092">
                  <c:v>160888.85999999999</c:v>
                </c:pt>
                <c:pt idx="16093">
                  <c:v>160898.85999999999</c:v>
                </c:pt>
                <c:pt idx="16094">
                  <c:v>160908.84</c:v>
                </c:pt>
                <c:pt idx="16095">
                  <c:v>160918.84</c:v>
                </c:pt>
                <c:pt idx="16096">
                  <c:v>160928.84</c:v>
                </c:pt>
                <c:pt idx="16097">
                  <c:v>160938.84</c:v>
                </c:pt>
                <c:pt idx="16098">
                  <c:v>160948.84</c:v>
                </c:pt>
                <c:pt idx="16099">
                  <c:v>160958.84</c:v>
                </c:pt>
                <c:pt idx="16100">
                  <c:v>160968.84</c:v>
                </c:pt>
                <c:pt idx="16101">
                  <c:v>160978.84</c:v>
                </c:pt>
                <c:pt idx="16102">
                  <c:v>160988.84</c:v>
                </c:pt>
                <c:pt idx="16103">
                  <c:v>160998.84</c:v>
                </c:pt>
                <c:pt idx="16104">
                  <c:v>161008.82999999999</c:v>
                </c:pt>
                <c:pt idx="16105">
                  <c:v>161018.82999999999</c:v>
                </c:pt>
                <c:pt idx="16106">
                  <c:v>161028.82999999999</c:v>
                </c:pt>
                <c:pt idx="16107">
                  <c:v>161038.82999999999</c:v>
                </c:pt>
                <c:pt idx="16108">
                  <c:v>161048.81</c:v>
                </c:pt>
                <c:pt idx="16109">
                  <c:v>161058.82999999999</c:v>
                </c:pt>
                <c:pt idx="16110">
                  <c:v>161068.82999999999</c:v>
                </c:pt>
                <c:pt idx="16111">
                  <c:v>161078.82999999999</c:v>
                </c:pt>
                <c:pt idx="16112">
                  <c:v>161088.81</c:v>
                </c:pt>
                <c:pt idx="16113">
                  <c:v>161098.81</c:v>
                </c:pt>
                <c:pt idx="16114">
                  <c:v>161108.81</c:v>
                </c:pt>
                <c:pt idx="16115">
                  <c:v>161118.81</c:v>
                </c:pt>
                <c:pt idx="16116">
                  <c:v>161128.81</c:v>
                </c:pt>
                <c:pt idx="16117">
                  <c:v>161138.81</c:v>
                </c:pt>
                <c:pt idx="16118">
                  <c:v>161148.79999999999</c:v>
                </c:pt>
                <c:pt idx="16119">
                  <c:v>161158.81</c:v>
                </c:pt>
                <c:pt idx="16120">
                  <c:v>161168.81</c:v>
                </c:pt>
                <c:pt idx="16121">
                  <c:v>161178.81</c:v>
                </c:pt>
                <c:pt idx="16122">
                  <c:v>161188.79999999999</c:v>
                </c:pt>
                <c:pt idx="16123">
                  <c:v>161198.79999999999</c:v>
                </c:pt>
                <c:pt idx="16124">
                  <c:v>161208.79999999999</c:v>
                </c:pt>
                <c:pt idx="16125">
                  <c:v>161218.79999999999</c:v>
                </c:pt>
                <c:pt idx="16126">
                  <c:v>161228.78</c:v>
                </c:pt>
                <c:pt idx="16127">
                  <c:v>161238.78</c:v>
                </c:pt>
                <c:pt idx="16128">
                  <c:v>161248.79999999999</c:v>
                </c:pt>
                <c:pt idx="16129">
                  <c:v>161258.79999999999</c:v>
                </c:pt>
                <c:pt idx="16130">
                  <c:v>161268.78</c:v>
                </c:pt>
                <c:pt idx="16131">
                  <c:v>161278.78</c:v>
                </c:pt>
                <c:pt idx="16132">
                  <c:v>161288.78</c:v>
                </c:pt>
                <c:pt idx="16133">
                  <c:v>161298.78</c:v>
                </c:pt>
                <c:pt idx="16134">
                  <c:v>161308.78</c:v>
                </c:pt>
                <c:pt idx="16135">
                  <c:v>161318.78</c:v>
                </c:pt>
                <c:pt idx="16136">
                  <c:v>161328.76999999999</c:v>
                </c:pt>
                <c:pt idx="16137">
                  <c:v>161338.76999999999</c:v>
                </c:pt>
                <c:pt idx="16138">
                  <c:v>161348.76999999999</c:v>
                </c:pt>
                <c:pt idx="16139">
                  <c:v>161358.78</c:v>
                </c:pt>
                <c:pt idx="16140">
                  <c:v>161368.76999999999</c:v>
                </c:pt>
                <c:pt idx="16141">
                  <c:v>161378.76999999999</c:v>
                </c:pt>
                <c:pt idx="16142">
                  <c:v>161388.76999999999</c:v>
                </c:pt>
                <c:pt idx="16143">
                  <c:v>161398.75</c:v>
                </c:pt>
                <c:pt idx="16144">
                  <c:v>161408.75</c:v>
                </c:pt>
                <c:pt idx="16145">
                  <c:v>161418.75</c:v>
                </c:pt>
                <c:pt idx="16146">
                  <c:v>161428.75</c:v>
                </c:pt>
                <c:pt idx="16147">
                  <c:v>161438.75</c:v>
                </c:pt>
                <c:pt idx="16148">
                  <c:v>161448.75</c:v>
                </c:pt>
                <c:pt idx="16149">
                  <c:v>161458.75</c:v>
                </c:pt>
                <c:pt idx="16150">
                  <c:v>161468.75</c:v>
                </c:pt>
                <c:pt idx="16151">
                  <c:v>161478.75</c:v>
                </c:pt>
                <c:pt idx="16152">
                  <c:v>161488.75</c:v>
                </c:pt>
                <c:pt idx="16153">
                  <c:v>161498.73000000001</c:v>
                </c:pt>
                <c:pt idx="16154">
                  <c:v>161508.73000000001</c:v>
                </c:pt>
                <c:pt idx="16155">
                  <c:v>161518.73000000001</c:v>
                </c:pt>
                <c:pt idx="16156">
                  <c:v>161528.73000000001</c:v>
                </c:pt>
                <c:pt idx="16157">
                  <c:v>161538.72</c:v>
                </c:pt>
                <c:pt idx="16158">
                  <c:v>161548.72</c:v>
                </c:pt>
                <c:pt idx="16159">
                  <c:v>161558.73000000001</c:v>
                </c:pt>
                <c:pt idx="16160">
                  <c:v>161568.73000000001</c:v>
                </c:pt>
                <c:pt idx="16161">
                  <c:v>161578.72</c:v>
                </c:pt>
                <c:pt idx="16162">
                  <c:v>161588.72</c:v>
                </c:pt>
                <c:pt idx="16163">
                  <c:v>161598.72</c:v>
                </c:pt>
                <c:pt idx="16164">
                  <c:v>161608.72</c:v>
                </c:pt>
                <c:pt idx="16165">
                  <c:v>161618.72</c:v>
                </c:pt>
                <c:pt idx="16166">
                  <c:v>161628.72</c:v>
                </c:pt>
                <c:pt idx="16167">
                  <c:v>161638.70000000001</c:v>
                </c:pt>
                <c:pt idx="16168">
                  <c:v>161648.70000000001</c:v>
                </c:pt>
                <c:pt idx="16169">
                  <c:v>161658.72</c:v>
                </c:pt>
                <c:pt idx="16170">
                  <c:v>161668.72</c:v>
                </c:pt>
                <c:pt idx="16171">
                  <c:v>161678.70000000001</c:v>
                </c:pt>
                <c:pt idx="16172">
                  <c:v>161688.70000000001</c:v>
                </c:pt>
                <c:pt idx="16173">
                  <c:v>161698.70000000001</c:v>
                </c:pt>
                <c:pt idx="16174">
                  <c:v>161708.70000000001</c:v>
                </c:pt>
                <c:pt idx="16175">
                  <c:v>161718.69</c:v>
                </c:pt>
                <c:pt idx="16176">
                  <c:v>161728.69</c:v>
                </c:pt>
                <c:pt idx="16177">
                  <c:v>161738.69</c:v>
                </c:pt>
                <c:pt idx="16178">
                  <c:v>161748.69</c:v>
                </c:pt>
                <c:pt idx="16179">
                  <c:v>161758.69</c:v>
                </c:pt>
                <c:pt idx="16180">
                  <c:v>161768.69</c:v>
                </c:pt>
                <c:pt idx="16181">
                  <c:v>161778.69</c:v>
                </c:pt>
                <c:pt idx="16182">
                  <c:v>161788.69</c:v>
                </c:pt>
                <c:pt idx="16183">
                  <c:v>161798.69</c:v>
                </c:pt>
                <c:pt idx="16184">
                  <c:v>161808.69</c:v>
                </c:pt>
                <c:pt idx="16185">
                  <c:v>161818.67000000001</c:v>
                </c:pt>
                <c:pt idx="16186">
                  <c:v>161828.67000000001</c:v>
                </c:pt>
                <c:pt idx="16187">
                  <c:v>161838.67000000001</c:v>
                </c:pt>
                <c:pt idx="16188">
                  <c:v>161848.67000000001</c:v>
                </c:pt>
                <c:pt idx="16189">
                  <c:v>161858.67000000001</c:v>
                </c:pt>
                <c:pt idx="16190">
                  <c:v>161868.67000000001</c:v>
                </c:pt>
                <c:pt idx="16191">
                  <c:v>161878.67000000001</c:v>
                </c:pt>
                <c:pt idx="16192">
                  <c:v>161888.67000000001</c:v>
                </c:pt>
                <c:pt idx="16193">
                  <c:v>161898.66</c:v>
                </c:pt>
                <c:pt idx="16194">
                  <c:v>161908.66</c:v>
                </c:pt>
                <c:pt idx="16195">
                  <c:v>161918.66</c:v>
                </c:pt>
                <c:pt idx="16196">
                  <c:v>161928.66</c:v>
                </c:pt>
                <c:pt idx="16197">
                  <c:v>161938.66</c:v>
                </c:pt>
                <c:pt idx="16198">
                  <c:v>161948.66</c:v>
                </c:pt>
                <c:pt idx="16199">
                  <c:v>161958.66</c:v>
                </c:pt>
                <c:pt idx="16200">
                  <c:v>161968.66</c:v>
                </c:pt>
                <c:pt idx="16201">
                  <c:v>161978.66</c:v>
                </c:pt>
                <c:pt idx="16202">
                  <c:v>161988.66</c:v>
                </c:pt>
                <c:pt idx="16203">
                  <c:v>161998.64000000001</c:v>
                </c:pt>
                <c:pt idx="16204">
                  <c:v>162008.64000000001</c:v>
                </c:pt>
                <c:pt idx="16205">
                  <c:v>162018.64000000001</c:v>
                </c:pt>
                <c:pt idx="16206">
                  <c:v>162028.63</c:v>
                </c:pt>
                <c:pt idx="16207">
                  <c:v>162038.63</c:v>
                </c:pt>
                <c:pt idx="16208">
                  <c:v>162048.63</c:v>
                </c:pt>
                <c:pt idx="16209">
                  <c:v>162058.64000000001</c:v>
                </c:pt>
                <c:pt idx="16210">
                  <c:v>162068.63</c:v>
                </c:pt>
                <c:pt idx="16211">
                  <c:v>162078.63</c:v>
                </c:pt>
                <c:pt idx="16212">
                  <c:v>162088.63</c:v>
                </c:pt>
                <c:pt idx="16213">
                  <c:v>162098.63</c:v>
                </c:pt>
                <c:pt idx="16214">
                  <c:v>162108.63</c:v>
                </c:pt>
                <c:pt idx="16215">
                  <c:v>162118.63</c:v>
                </c:pt>
                <c:pt idx="16216">
                  <c:v>162128.63</c:v>
                </c:pt>
                <c:pt idx="16217">
                  <c:v>162138.63</c:v>
                </c:pt>
                <c:pt idx="16218">
                  <c:v>162148.63</c:v>
                </c:pt>
                <c:pt idx="16219">
                  <c:v>162158.63</c:v>
                </c:pt>
                <c:pt idx="16220">
                  <c:v>162168.63</c:v>
                </c:pt>
                <c:pt idx="16221">
                  <c:v>162178.60999999999</c:v>
                </c:pt>
                <c:pt idx="16222">
                  <c:v>162188.60999999999</c:v>
                </c:pt>
                <c:pt idx="16223">
                  <c:v>162198.60999999999</c:v>
                </c:pt>
                <c:pt idx="16224">
                  <c:v>162208.59</c:v>
                </c:pt>
                <c:pt idx="16225">
                  <c:v>162218.59</c:v>
                </c:pt>
                <c:pt idx="16226">
                  <c:v>162228.59</c:v>
                </c:pt>
                <c:pt idx="16227">
                  <c:v>162238.59</c:v>
                </c:pt>
                <c:pt idx="16228">
                  <c:v>162248.59</c:v>
                </c:pt>
                <c:pt idx="16229">
                  <c:v>162258.59</c:v>
                </c:pt>
                <c:pt idx="16230">
                  <c:v>162268.59</c:v>
                </c:pt>
                <c:pt idx="16231">
                  <c:v>162278.59</c:v>
                </c:pt>
                <c:pt idx="16232">
                  <c:v>162288.59</c:v>
                </c:pt>
                <c:pt idx="16233">
                  <c:v>162298.59</c:v>
                </c:pt>
                <c:pt idx="16234">
                  <c:v>162308.57999999999</c:v>
                </c:pt>
                <c:pt idx="16235">
                  <c:v>162318.57999999999</c:v>
                </c:pt>
                <c:pt idx="16236">
                  <c:v>162328.57999999999</c:v>
                </c:pt>
                <c:pt idx="16237">
                  <c:v>162338.57999999999</c:v>
                </c:pt>
                <c:pt idx="16238">
                  <c:v>162348.56</c:v>
                </c:pt>
                <c:pt idx="16239">
                  <c:v>162358.57999999999</c:v>
                </c:pt>
                <c:pt idx="16240">
                  <c:v>162368.57999999999</c:v>
                </c:pt>
                <c:pt idx="16241">
                  <c:v>162378.57999999999</c:v>
                </c:pt>
                <c:pt idx="16242">
                  <c:v>162388.56</c:v>
                </c:pt>
                <c:pt idx="16243">
                  <c:v>162398.56</c:v>
                </c:pt>
                <c:pt idx="16244">
                  <c:v>162408.56</c:v>
                </c:pt>
                <c:pt idx="16245">
                  <c:v>162418.56</c:v>
                </c:pt>
                <c:pt idx="16246">
                  <c:v>162428.56</c:v>
                </c:pt>
                <c:pt idx="16247">
                  <c:v>162438.56</c:v>
                </c:pt>
                <c:pt idx="16248">
                  <c:v>162448.54999999999</c:v>
                </c:pt>
                <c:pt idx="16249">
                  <c:v>162458.56</c:v>
                </c:pt>
                <c:pt idx="16250">
                  <c:v>162468.56</c:v>
                </c:pt>
                <c:pt idx="16251">
                  <c:v>162478.56</c:v>
                </c:pt>
                <c:pt idx="16252">
                  <c:v>162488.54999999999</c:v>
                </c:pt>
                <c:pt idx="16253">
                  <c:v>162498.54999999999</c:v>
                </c:pt>
                <c:pt idx="16254">
                  <c:v>162508.54999999999</c:v>
                </c:pt>
                <c:pt idx="16255">
                  <c:v>162518.54999999999</c:v>
                </c:pt>
                <c:pt idx="16256">
                  <c:v>162528.53</c:v>
                </c:pt>
                <c:pt idx="16257">
                  <c:v>162538.53</c:v>
                </c:pt>
                <c:pt idx="16258">
                  <c:v>162548.53</c:v>
                </c:pt>
                <c:pt idx="16259">
                  <c:v>162558.54999999999</c:v>
                </c:pt>
                <c:pt idx="16260">
                  <c:v>162568.53</c:v>
                </c:pt>
                <c:pt idx="16261">
                  <c:v>162578.53</c:v>
                </c:pt>
                <c:pt idx="16262">
                  <c:v>162588.53</c:v>
                </c:pt>
                <c:pt idx="16263">
                  <c:v>162598.53</c:v>
                </c:pt>
                <c:pt idx="16264">
                  <c:v>162608.53</c:v>
                </c:pt>
                <c:pt idx="16265">
                  <c:v>162618.53</c:v>
                </c:pt>
                <c:pt idx="16266">
                  <c:v>162628.53</c:v>
                </c:pt>
                <c:pt idx="16267">
                  <c:v>162638.51999999999</c:v>
                </c:pt>
                <c:pt idx="16268">
                  <c:v>162648.51999999999</c:v>
                </c:pt>
                <c:pt idx="16269">
                  <c:v>162658.53</c:v>
                </c:pt>
                <c:pt idx="16270">
                  <c:v>162668.51999999999</c:v>
                </c:pt>
                <c:pt idx="16271">
                  <c:v>162678.51999999999</c:v>
                </c:pt>
                <c:pt idx="16272">
                  <c:v>162688.51999999999</c:v>
                </c:pt>
                <c:pt idx="16273">
                  <c:v>162698.5</c:v>
                </c:pt>
                <c:pt idx="16274">
                  <c:v>162708.5</c:v>
                </c:pt>
                <c:pt idx="16275">
                  <c:v>162718.5</c:v>
                </c:pt>
                <c:pt idx="16276">
                  <c:v>162728.5</c:v>
                </c:pt>
                <c:pt idx="16277">
                  <c:v>162738.5</c:v>
                </c:pt>
                <c:pt idx="16278">
                  <c:v>162748.5</c:v>
                </c:pt>
                <c:pt idx="16279">
                  <c:v>162758.5</c:v>
                </c:pt>
                <c:pt idx="16280">
                  <c:v>162768.5</c:v>
                </c:pt>
                <c:pt idx="16281">
                  <c:v>162778.5</c:v>
                </c:pt>
                <c:pt idx="16282">
                  <c:v>162788.5</c:v>
                </c:pt>
                <c:pt idx="16283">
                  <c:v>162798.5</c:v>
                </c:pt>
                <c:pt idx="16284">
                  <c:v>162808.48000000001</c:v>
                </c:pt>
                <c:pt idx="16285">
                  <c:v>162818.48000000001</c:v>
                </c:pt>
                <c:pt idx="16286">
                  <c:v>162828.48000000001</c:v>
                </c:pt>
                <c:pt idx="16287">
                  <c:v>162838.47</c:v>
                </c:pt>
                <c:pt idx="16288">
                  <c:v>162848.47</c:v>
                </c:pt>
                <c:pt idx="16289">
                  <c:v>162858.48000000001</c:v>
                </c:pt>
                <c:pt idx="16290">
                  <c:v>162868.48000000001</c:v>
                </c:pt>
                <c:pt idx="16291">
                  <c:v>162878.47</c:v>
                </c:pt>
                <c:pt idx="16292">
                  <c:v>162888.47</c:v>
                </c:pt>
                <c:pt idx="16293">
                  <c:v>162898.47</c:v>
                </c:pt>
                <c:pt idx="16294">
                  <c:v>162908.47</c:v>
                </c:pt>
                <c:pt idx="16295">
                  <c:v>162918.47</c:v>
                </c:pt>
                <c:pt idx="16296">
                  <c:v>162928.47</c:v>
                </c:pt>
                <c:pt idx="16297">
                  <c:v>162938.45000000001</c:v>
                </c:pt>
                <c:pt idx="16298">
                  <c:v>162948.47</c:v>
                </c:pt>
                <c:pt idx="16299">
                  <c:v>162958.47</c:v>
                </c:pt>
                <c:pt idx="16300">
                  <c:v>162968.47</c:v>
                </c:pt>
                <c:pt idx="16301">
                  <c:v>162978.45000000001</c:v>
                </c:pt>
                <c:pt idx="16302">
                  <c:v>162988.45000000001</c:v>
                </c:pt>
                <c:pt idx="16303">
                  <c:v>162998.45000000001</c:v>
                </c:pt>
                <c:pt idx="16304">
                  <c:v>163008.45000000001</c:v>
                </c:pt>
                <c:pt idx="16305">
                  <c:v>163018.44</c:v>
                </c:pt>
                <c:pt idx="16306">
                  <c:v>163028.45000000001</c:v>
                </c:pt>
                <c:pt idx="16307">
                  <c:v>163038.45000000001</c:v>
                </c:pt>
                <c:pt idx="16308">
                  <c:v>163048.45000000001</c:v>
                </c:pt>
                <c:pt idx="16309">
                  <c:v>163058.44</c:v>
                </c:pt>
                <c:pt idx="16310">
                  <c:v>163068.44</c:v>
                </c:pt>
                <c:pt idx="16311">
                  <c:v>163078.44</c:v>
                </c:pt>
                <c:pt idx="16312">
                  <c:v>163088.44</c:v>
                </c:pt>
                <c:pt idx="16313">
                  <c:v>163098.44</c:v>
                </c:pt>
                <c:pt idx="16314">
                  <c:v>163108.44</c:v>
                </c:pt>
                <c:pt idx="16315">
                  <c:v>163118.42000000001</c:v>
                </c:pt>
                <c:pt idx="16316">
                  <c:v>163128.42000000001</c:v>
                </c:pt>
                <c:pt idx="16317">
                  <c:v>163138.42000000001</c:v>
                </c:pt>
                <c:pt idx="16318">
                  <c:v>163148.42000000001</c:v>
                </c:pt>
                <c:pt idx="16319">
                  <c:v>163158.42000000001</c:v>
                </c:pt>
                <c:pt idx="16320">
                  <c:v>163168.42000000001</c:v>
                </c:pt>
                <c:pt idx="16321">
                  <c:v>163178.42000000001</c:v>
                </c:pt>
                <c:pt idx="16322">
                  <c:v>163188.42000000001</c:v>
                </c:pt>
                <c:pt idx="16323">
                  <c:v>163198.41</c:v>
                </c:pt>
                <c:pt idx="16324">
                  <c:v>163208.41</c:v>
                </c:pt>
                <c:pt idx="16325">
                  <c:v>163218.41</c:v>
                </c:pt>
                <c:pt idx="16326">
                  <c:v>163228.41</c:v>
                </c:pt>
                <c:pt idx="16327">
                  <c:v>163238.41</c:v>
                </c:pt>
                <c:pt idx="16328">
                  <c:v>163248.41</c:v>
                </c:pt>
                <c:pt idx="16329">
                  <c:v>163258.41</c:v>
                </c:pt>
                <c:pt idx="16330">
                  <c:v>163268.41</c:v>
                </c:pt>
                <c:pt idx="16331">
                  <c:v>163278.41</c:v>
                </c:pt>
                <c:pt idx="16332">
                  <c:v>163288.41</c:v>
                </c:pt>
                <c:pt idx="16333">
                  <c:v>163298.39000000001</c:v>
                </c:pt>
                <c:pt idx="16334">
                  <c:v>163308.39000000001</c:v>
                </c:pt>
                <c:pt idx="16335">
                  <c:v>163318.39000000001</c:v>
                </c:pt>
                <c:pt idx="16336">
                  <c:v>163328.39000000001</c:v>
                </c:pt>
                <c:pt idx="16337">
                  <c:v>163338.38</c:v>
                </c:pt>
                <c:pt idx="16338">
                  <c:v>163348.39000000001</c:v>
                </c:pt>
                <c:pt idx="16339">
                  <c:v>163358.39000000001</c:v>
                </c:pt>
                <c:pt idx="16340">
                  <c:v>163368.39000000001</c:v>
                </c:pt>
                <c:pt idx="16341">
                  <c:v>163378.38</c:v>
                </c:pt>
                <c:pt idx="16342">
                  <c:v>163388.38</c:v>
                </c:pt>
                <c:pt idx="16343">
                  <c:v>163398.38</c:v>
                </c:pt>
                <c:pt idx="16344">
                  <c:v>163408.38</c:v>
                </c:pt>
                <c:pt idx="16345">
                  <c:v>163418.38</c:v>
                </c:pt>
                <c:pt idx="16346">
                  <c:v>163428.38</c:v>
                </c:pt>
                <c:pt idx="16347">
                  <c:v>163438.35999999999</c:v>
                </c:pt>
                <c:pt idx="16348">
                  <c:v>163448.38</c:v>
                </c:pt>
                <c:pt idx="16349">
                  <c:v>163458.38</c:v>
                </c:pt>
                <c:pt idx="16350">
                  <c:v>163468.38</c:v>
                </c:pt>
                <c:pt idx="16351">
                  <c:v>163478.35999999999</c:v>
                </c:pt>
                <c:pt idx="16352">
                  <c:v>163488.35999999999</c:v>
                </c:pt>
                <c:pt idx="16353">
                  <c:v>163498.35999999999</c:v>
                </c:pt>
                <c:pt idx="16354">
                  <c:v>163508.34</c:v>
                </c:pt>
                <c:pt idx="16355">
                  <c:v>163518.34</c:v>
                </c:pt>
                <c:pt idx="16356">
                  <c:v>163528.34</c:v>
                </c:pt>
                <c:pt idx="16357">
                  <c:v>163538.34</c:v>
                </c:pt>
                <c:pt idx="16358">
                  <c:v>163548.34</c:v>
                </c:pt>
                <c:pt idx="16359">
                  <c:v>163558.34</c:v>
                </c:pt>
                <c:pt idx="16360">
                  <c:v>163568.34</c:v>
                </c:pt>
                <c:pt idx="16361">
                  <c:v>163578.34</c:v>
                </c:pt>
                <c:pt idx="16362">
                  <c:v>163588.34</c:v>
                </c:pt>
                <c:pt idx="16363">
                  <c:v>163598.34</c:v>
                </c:pt>
                <c:pt idx="16364">
                  <c:v>163608.32999999999</c:v>
                </c:pt>
                <c:pt idx="16365">
                  <c:v>163618.32999999999</c:v>
                </c:pt>
                <c:pt idx="16366">
                  <c:v>163628.32999999999</c:v>
                </c:pt>
                <c:pt idx="16367">
                  <c:v>163638.32999999999</c:v>
                </c:pt>
                <c:pt idx="16368">
                  <c:v>163648.32999999999</c:v>
                </c:pt>
                <c:pt idx="16369">
                  <c:v>163658.32999999999</c:v>
                </c:pt>
                <c:pt idx="16370">
                  <c:v>163668.32999999999</c:v>
                </c:pt>
                <c:pt idx="16371">
                  <c:v>163678.32999999999</c:v>
                </c:pt>
                <c:pt idx="16372">
                  <c:v>163688.31</c:v>
                </c:pt>
                <c:pt idx="16373">
                  <c:v>163698.31</c:v>
                </c:pt>
                <c:pt idx="16374">
                  <c:v>163708.31</c:v>
                </c:pt>
                <c:pt idx="16375">
                  <c:v>163718.31</c:v>
                </c:pt>
                <c:pt idx="16376">
                  <c:v>163728.31</c:v>
                </c:pt>
                <c:pt idx="16377">
                  <c:v>163738.31</c:v>
                </c:pt>
                <c:pt idx="16378">
                  <c:v>163748.31</c:v>
                </c:pt>
                <c:pt idx="16379">
                  <c:v>163758.31</c:v>
                </c:pt>
                <c:pt idx="16380">
                  <c:v>163768.31</c:v>
                </c:pt>
                <c:pt idx="16381">
                  <c:v>163778.31</c:v>
                </c:pt>
                <c:pt idx="16382">
                  <c:v>163788.29999999999</c:v>
                </c:pt>
                <c:pt idx="16383">
                  <c:v>163798.29999999999</c:v>
                </c:pt>
                <c:pt idx="16384">
                  <c:v>163808.29999999999</c:v>
                </c:pt>
                <c:pt idx="16385">
                  <c:v>163818.29999999999</c:v>
                </c:pt>
                <c:pt idx="16386">
                  <c:v>163828.28</c:v>
                </c:pt>
                <c:pt idx="16387">
                  <c:v>163838.28</c:v>
                </c:pt>
                <c:pt idx="16388">
                  <c:v>163848.29999999999</c:v>
                </c:pt>
                <c:pt idx="16389">
                  <c:v>163858.29999999999</c:v>
                </c:pt>
                <c:pt idx="16390">
                  <c:v>163868.28</c:v>
                </c:pt>
                <c:pt idx="16391">
                  <c:v>163878.28</c:v>
                </c:pt>
                <c:pt idx="16392">
                  <c:v>163888.28</c:v>
                </c:pt>
                <c:pt idx="16393">
                  <c:v>163898.28</c:v>
                </c:pt>
                <c:pt idx="16394">
                  <c:v>163908.28</c:v>
                </c:pt>
                <c:pt idx="16395">
                  <c:v>163918.28</c:v>
                </c:pt>
                <c:pt idx="16396">
                  <c:v>163928.26999999999</c:v>
                </c:pt>
                <c:pt idx="16397">
                  <c:v>163938.26999999999</c:v>
                </c:pt>
                <c:pt idx="16398">
                  <c:v>163948.28</c:v>
                </c:pt>
                <c:pt idx="16399">
                  <c:v>163958.28</c:v>
                </c:pt>
                <c:pt idx="16400">
                  <c:v>163968.26999999999</c:v>
                </c:pt>
                <c:pt idx="16401">
                  <c:v>163978.26999999999</c:v>
                </c:pt>
                <c:pt idx="16402">
                  <c:v>163988.26999999999</c:v>
                </c:pt>
                <c:pt idx="16403">
                  <c:v>163998.26999999999</c:v>
                </c:pt>
                <c:pt idx="16404">
                  <c:v>164008.25</c:v>
                </c:pt>
                <c:pt idx="16405">
                  <c:v>164018.25</c:v>
                </c:pt>
                <c:pt idx="16406">
                  <c:v>164028.25</c:v>
                </c:pt>
                <c:pt idx="16407">
                  <c:v>164038.25</c:v>
                </c:pt>
                <c:pt idx="16408">
                  <c:v>164048.25</c:v>
                </c:pt>
                <c:pt idx="16409">
                  <c:v>164058.25</c:v>
                </c:pt>
                <c:pt idx="16410">
                  <c:v>164068.25</c:v>
                </c:pt>
                <c:pt idx="16411">
                  <c:v>164078.25</c:v>
                </c:pt>
                <c:pt idx="16412">
                  <c:v>164088.25</c:v>
                </c:pt>
                <c:pt idx="16413">
                  <c:v>164098.25</c:v>
                </c:pt>
                <c:pt idx="16414">
                  <c:v>164108.23000000001</c:v>
                </c:pt>
                <c:pt idx="16415">
                  <c:v>164118.23000000001</c:v>
                </c:pt>
                <c:pt idx="16416">
                  <c:v>164128.23000000001</c:v>
                </c:pt>
                <c:pt idx="16417">
                  <c:v>164138.22</c:v>
                </c:pt>
                <c:pt idx="16418">
                  <c:v>164148.23000000001</c:v>
                </c:pt>
                <c:pt idx="16419">
                  <c:v>164158.23000000001</c:v>
                </c:pt>
                <c:pt idx="16420">
                  <c:v>164168.23000000001</c:v>
                </c:pt>
                <c:pt idx="16421">
                  <c:v>164178.22</c:v>
                </c:pt>
                <c:pt idx="16422">
                  <c:v>164188.22</c:v>
                </c:pt>
                <c:pt idx="16423">
                  <c:v>164198.22</c:v>
                </c:pt>
                <c:pt idx="16424">
                  <c:v>164208.22</c:v>
                </c:pt>
                <c:pt idx="16425">
                  <c:v>164218.22</c:v>
                </c:pt>
                <c:pt idx="16426">
                  <c:v>164228.22</c:v>
                </c:pt>
                <c:pt idx="16427">
                  <c:v>164238.20000000001</c:v>
                </c:pt>
                <c:pt idx="16428">
                  <c:v>164248.22</c:v>
                </c:pt>
                <c:pt idx="16429">
                  <c:v>164258.22</c:v>
                </c:pt>
                <c:pt idx="16430">
                  <c:v>164268.22</c:v>
                </c:pt>
                <c:pt idx="16431">
                  <c:v>164278.20000000001</c:v>
                </c:pt>
                <c:pt idx="16432">
                  <c:v>164288.20000000001</c:v>
                </c:pt>
                <c:pt idx="16433">
                  <c:v>164298.20000000001</c:v>
                </c:pt>
                <c:pt idx="16434">
                  <c:v>164308.20000000001</c:v>
                </c:pt>
                <c:pt idx="16435">
                  <c:v>164318.19</c:v>
                </c:pt>
                <c:pt idx="16436">
                  <c:v>164328.19</c:v>
                </c:pt>
                <c:pt idx="16437">
                  <c:v>164338.19</c:v>
                </c:pt>
                <c:pt idx="16438">
                  <c:v>164348.20000000001</c:v>
                </c:pt>
                <c:pt idx="16439">
                  <c:v>164358.19</c:v>
                </c:pt>
                <c:pt idx="16440">
                  <c:v>164368.19</c:v>
                </c:pt>
                <c:pt idx="16441">
                  <c:v>164378.19</c:v>
                </c:pt>
                <c:pt idx="16442">
                  <c:v>164388.19</c:v>
                </c:pt>
                <c:pt idx="16443">
                  <c:v>164398.19</c:v>
                </c:pt>
                <c:pt idx="16444">
                  <c:v>164408.19</c:v>
                </c:pt>
                <c:pt idx="16445">
                  <c:v>164418.17000000001</c:v>
                </c:pt>
                <c:pt idx="16446">
                  <c:v>164428.17000000001</c:v>
                </c:pt>
                <c:pt idx="16447">
                  <c:v>164438.17000000001</c:v>
                </c:pt>
                <c:pt idx="16448">
                  <c:v>164448.19</c:v>
                </c:pt>
                <c:pt idx="16449">
                  <c:v>164458.17000000001</c:v>
                </c:pt>
                <c:pt idx="16450">
                  <c:v>164468.17000000001</c:v>
                </c:pt>
                <c:pt idx="16451">
                  <c:v>164478.17000000001</c:v>
                </c:pt>
                <c:pt idx="16452">
                  <c:v>164488.17000000001</c:v>
                </c:pt>
                <c:pt idx="16453">
                  <c:v>164498.16</c:v>
                </c:pt>
                <c:pt idx="16454">
                  <c:v>164508.16</c:v>
                </c:pt>
                <c:pt idx="16455">
                  <c:v>164518.16</c:v>
                </c:pt>
                <c:pt idx="16456">
                  <c:v>164528.16</c:v>
                </c:pt>
                <c:pt idx="16457">
                  <c:v>164538.16</c:v>
                </c:pt>
                <c:pt idx="16458">
                  <c:v>164548.16</c:v>
                </c:pt>
                <c:pt idx="16459">
                  <c:v>164558.16</c:v>
                </c:pt>
                <c:pt idx="16460">
                  <c:v>164568.16</c:v>
                </c:pt>
                <c:pt idx="16461">
                  <c:v>164578.16</c:v>
                </c:pt>
                <c:pt idx="16462">
                  <c:v>164588.16</c:v>
                </c:pt>
                <c:pt idx="16463">
                  <c:v>164598.14000000001</c:v>
                </c:pt>
                <c:pt idx="16464">
                  <c:v>164608.14000000001</c:v>
                </c:pt>
                <c:pt idx="16465">
                  <c:v>164618.14000000001</c:v>
                </c:pt>
                <c:pt idx="16466">
                  <c:v>164628.14000000001</c:v>
                </c:pt>
                <c:pt idx="16467">
                  <c:v>164638.13</c:v>
                </c:pt>
                <c:pt idx="16468">
                  <c:v>164648.14000000001</c:v>
                </c:pt>
                <c:pt idx="16469">
                  <c:v>164658.14000000001</c:v>
                </c:pt>
                <c:pt idx="16470">
                  <c:v>164668.14000000001</c:v>
                </c:pt>
                <c:pt idx="16471">
                  <c:v>164678.13</c:v>
                </c:pt>
                <c:pt idx="16472">
                  <c:v>164688.13</c:v>
                </c:pt>
                <c:pt idx="16473">
                  <c:v>164698.14000000001</c:v>
                </c:pt>
                <c:pt idx="16474">
                  <c:v>164708.14000000001</c:v>
                </c:pt>
                <c:pt idx="16475">
                  <c:v>164718.13</c:v>
                </c:pt>
                <c:pt idx="16476">
                  <c:v>164728.13</c:v>
                </c:pt>
                <c:pt idx="16477">
                  <c:v>164738.10999999999</c:v>
                </c:pt>
                <c:pt idx="16478">
                  <c:v>164748.13</c:v>
                </c:pt>
                <c:pt idx="16479">
                  <c:v>164758.13</c:v>
                </c:pt>
                <c:pt idx="16480">
                  <c:v>164768.13</c:v>
                </c:pt>
                <c:pt idx="16481">
                  <c:v>164778.10999999999</c:v>
                </c:pt>
                <c:pt idx="16482">
                  <c:v>164788.10999999999</c:v>
                </c:pt>
                <c:pt idx="16483">
                  <c:v>164798.10999999999</c:v>
                </c:pt>
                <c:pt idx="16484">
                  <c:v>164808.09</c:v>
                </c:pt>
                <c:pt idx="16485">
                  <c:v>164818.09</c:v>
                </c:pt>
                <c:pt idx="16486">
                  <c:v>164828.09</c:v>
                </c:pt>
                <c:pt idx="16487">
                  <c:v>164838.09</c:v>
                </c:pt>
                <c:pt idx="16488">
                  <c:v>164848.09</c:v>
                </c:pt>
                <c:pt idx="16489">
                  <c:v>164858.09</c:v>
                </c:pt>
                <c:pt idx="16490">
                  <c:v>164868.09</c:v>
                </c:pt>
                <c:pt idx="16491">
                  <c:v>164878.09</c:v>
                </c:pt>
                <c:pt idx="16492">
                  <c:v>164888.09</c:v>
                </c:pt>
                <c:pt idx="16493">
                  <c:v>164898.09</c:v>
                </c:pt>
                <c:pt idx="16494">
                  <c:v>164908.09</c:v>
                </c:pt>
                <c:pt idx="16495">
                  <c:v>164918.07999999999</c:v>
                </c:pt>
                <c:pt idx="16496">
                  <c:v>164928.07999999999</c:v>
                </c:pt>
                <c:pt idx="16497">
                  <c:v>164938.07999999999</c:v>
                </c:pt>
                <c:pt idx="16498">
                  <c:v>164948.09</c:v>
                </c:pt>
                <c:pt idx="16499">
                  <c:v>164958.07999999999</c:v>
                </c:pt>
                <c:pt idx="16500">
                  <c:v>164968.07999999999</c:v>
                </c:pt>
                <c:pt idx="16501">
                  <c:v>164978.07999999999</c:v>
                </c:pt>
                <c:pt idx="16502">
                  <c:v>164988.06</c:v>
                </c:pt>
                <c:pt idx="16503">
                  <c:v>164998.06</c:v>
                </c:pt>
                <c:pt idx="16504">
                  <c:v>165008.06</c:v>
                </c:pt>
                <c:pt idx="16505">
                  <c:v>165018.06</c:v>
                </c:pt>
                <c:pt idx="16506">
                  <c:v>165028.06</c:v>
                </c:pt>
                <c:pt idx="16507">
                  <c:v>165038.06</c:v>
                </c:pt>
                <c:pt idx="16508">
                  <c:v>165048.06</c:v>
                </c:pt>
                <c:pt idx="16509">
                  <c:v>165058.06</c:v>
                </c:pt>
                <c:pt idx="16510">
                  <c:v>165068.06</c:v>
                </c:pt>
                <c:pt idx="16511">
                  <c:v>165078.06</c:v>
                </c:pt>
                <c:pt idx="16512">
                  <c:v>165088.04999999999</c:v>
                </c:pt>
                <c:pt idx="16513">
                  <c:v>165098.04999999999</c:v>
                </c:pt>
                <c:pt idx="16514">
                  <c:v>165108.04999999999</c:v>
                </c:pt>
                <c:pt idx="16515">
                  <c:v>165118.06</c:v>
                </c:pt>
                <c:pt idx="16516">
                  <c:v>165128.04999999999</c:v>
                </c:pt>
                <c:pt idx="16517">
                  <c:v>165138.04999999999</c:v>
                </c:pt>
                <c:pt idx="16518">
                  <c:v>165148.04999999999</c:v>
                </c:pt>
                <c:pt idx="16519">
                  <c:v>165158.04999999999</c:v>
                </c:pt>
                <c:pt idx="16520">
                  <c:v>165168.03</c:v>
                </c:pt>
                <c:pt idx="16521">
                  <c:v>165178.03</c:v>
                </c:pt>
                <c:pt idx="16522">
                  <c:v>165188.03</c:v>
                </c:pt>
                <c:pt idx="16523">
                  <c:v>165198.03</c:v>
                </c:pt>
                <c:pt idx="16524">
                  <c:v>165208.03</c:v>
                </c:pt>
                <c:pt idx="16525">
                  <c:v>165218.03</c:v>
                </c:pt>
                <c:pt idx="16526">
                  <c:v>165228.01999999999</c:v>
                </c:pt>
                <c:pt idx="16527">
                  <c:v>165238.01999999999</c:v>
                </c:pt>
                <c:pt idx="16528">
                  <c:v>165248.03</c:v>
                </c:pt>
                <c:pt idx="16529">
                  <c:v>165258.03</c:v>
                </c:pt>
                <c:pt idx="16530">
                  <c:v>165268.01999999999</c:v>
                </c:pt>
                <c:pt idx="16531">
                  <c:v>165278.01999999999</c:v>
                </c:pt>
                <c:pt idx="16532">
                  <c:v>165288.01999999999</c:v>
                </c:pt>
                <c:pt idx="16533">
                  <c:v>165298.01999999999</c:v>
                </c:pt>
                <c:pt idx="16534">
                  <c:v>165308</c:v>
                </c:pt>
                <c:pt idx="16535">
                  <c:v>165318</c:v>
                </c:pt>
                <c:pt idx="16536">
                  <c:v>165328</c:v>
                </c:pt>
                <c:pt idx="16537">
                  <c:v>165338</c:v>
                </c:pt>
                <c:pt idx="16538">
                  <c:v>165348</c:v>
                </c:pt>
                <c:pt idx="16539">
                  <c:v>165358</c:v>
                </c:pt>
                <c:pt idx="16540">
                  <c:v>165368</c:v>
                </c:pt>
                <c:pt idx="16541">
                  <c:v>165378</c:v>
                </c:pt>
                <c:pt idx="16542">
                  <c:v>165388</c:v>
                </c:pt>
                <c:pt idx="16543">
                  <c:v>165398</c:v>
                </c:pt>
                <c:pt idx="16544">
                  <c:v>165407.98000000001</c:v>
                </c:pt>
                <c:pt idx="16545">
                  <c:v>165417.98000000001</c:v>
                </c:pt>
                <c:pt idx="16546">
                  <c:v>165427.98000000001</c:v>
                </c:pt>
                <c:pt idx="16547">
                  <c:v>165437.98000000001</c:v>
                </c:pt>
                <c:pt idx="16548">
                  <c:v>165447.98000000001</c:v>
                </c:pt>
                <c:pt idx="16549">
                  <c:v>165457.98000000001</c:v>
                </c:pt>
                <c:pt idx="16550">
                  <c:v>165467.98000000001</c:v>
                </c:pt>
                <c:pt idx="16551">
                  <c:v>165477.98000000001</c:v>
                </c:pt>
                <c:pt idx="16552">
                  <c:v>165487.97</c:v>
                </c:pt>
                <c:pt idx="16553">
                  <c:v>165497.97</c:v>
                </c:pt>
                <c:pt idx="16554">
                  <c:v>165507.97</c:v>
                </c:pt>
                <c:pt idx="16555">
                  <c:v>165517.97</c:v>
                </c:pt>
                <c:pt idx="16556">
                  <c:v>165527.97</c:v>
                </c:pt>
                <c:pt idx="16557">
                  <c:v>165537.97</c:v>
                </c:pt>
                <c:pt idx="16558">
                  <c:v>165547.97</c:v>
                </c:pt>
                <c:pt idx="16559">
                  <c:v>165557.97</c:v>
                </c:pt>
                <c:pt idx="16560">
                  <c:v>165567.97</c:v>
                </c:pt>
                <c:pt idx="16561">
                  <c:v>165577.97</c:v>
                </c:pt>
                <c:pt idx="16562">
                  <c:v>165587.95000000001</c:v>
                </c:pt>
                <c:pt idx="16563">
                  <c:v>165597.95000000001</c:v>
                </c:pt>
                <c:pt idx="16564">
                  <c:v>165607.95000000001</c:v>
                </c:pt>
                <c:pt idx="16565">
                  <c:v>165617.94</c:v>
                </c:pt>
                <c:pt idx="16566">
                  <c:v>165627.94</c:v>
                </c:pt>
                <c:pt idx="16567">
                  <c:v>165637.94</c:v>
                </c:pt>
                <c:pt idx="16568">
                  <c:v>165647.95000000001</c:v>
                </c:pt>
                <c:pt idx="16569">
                  <c:v>165657.94</c:v>
                </c:pt>
                <c:pt idx="16570">
                  <c:v>165667.94</c:v>
                </c:pt>
                <c:pt idx="16571">
                  <c:v>165677.94</c:v>
                </c:pt>
                <c:pt idx="16572">
                  <c:v>165687.94</c:v>
                </c:pt>
                <c:pt idx="16573">
                  <c:v>165697.94</c:v>
                </c:pt>
                <c:pt idx="16574">
                  <c:v>165707.94</c:v>
                </c:pt>
                <c:pt idx="16575">
                  <c:v>165717.92000000001</c:v>
                </c:pt>
                <c:pt idx="16576">
                  <c:v>165727.92000000001</c:v>
                </c:pt>
                <c:pt idx="16577">
                  <c:v>165737.92000000001</c:v>
                </c:pt>
                <c:pt idx="16578">
                  <c:v>165747.94</c:v>
                </c:pt>
                <c:pt idx="16579">
                  <c:v>165757.92000000001</c:v>
                </c:pt>
                <c:pt idx="16580">
                  <c:v>165767.92000000001</c:v>
                </c:pt>
                <c:pt idx="16581">
                  <c:v>165777.92000000001</c:v>
                </c:pt>
                <c:pt idx="16582">
                  <c:v>165787.92000000001</c:v>
                </c:pt>
                <c:pt idx="16583">
                  <c:v>165797.91</c:v>
                </c:pt>
                <c:pt idx="16584">
                  <c:v>165807.91</c:v>
                </c:pt>
                <c:pt idx="16585">
                  <c:v>165817.91</c:v>
                </c:pt>
                <c:pt idx="16586">
                  <c:v>165827.91</c:v>
                </c:pt>
                <c:pt idx="16587">
                  <c:v>165837.91</c:v>
                </c:pt>
                <c:pt idx="16588">
                  <c:v>165847.91</c:v>
                </c:pt>
                <c:pt idx="16589">
                  <c:v>165857.91</c:v>
                </c:pt>
                <c:pt idx="16590">
                  <c:v>165867.91</c:v>
                </c:pt>
                <c:pt idx="16591">
                  <c:v>165877.91</c:v>
                </c:pt>
                <c:pt idx="16592">
                  <c:v>165887.91</c:v>
                </c:pt>
                <c:pt idx="16593">
                  <c:v>165897.89000000001</c:v>
                </c:pt>
                <c:pt idx="16594">
                  <c:v>165907.89000000001</c:v>
                </c:pt>
                <c:pt idx="16595">
                  <c:v>165917.89000000001</c:v>
                </c:pt>
                <c:pt idx="16596">
                  <c:v>165927.89000000001</c:v>
                </c:pt>
                <c:pt idx="16597">
                  <c:v>165937.88</c:v>
                </c:pt>
                <c:pt idx="16598">
                  <c:v>165947.89000000001</c:v>
                </c:pt>
                <c:pt idx="16599">
                  <c:v>165957.89000000001</c:v>
                </c:pt>
                <c:pt idx="16600">
                  <c:v>165967.89000000001</c:v>
                </c:pt>
                <c:pt idx="16601">
                  <c:v>165977.88</c:v>
                </c:pt>
                <c:pt idx="16602">
                  <c:v>165987.88</c:v>
                </c:pt>
                <c:pt idx="16603">
                  <c:v>165997.88</c:v>
                </c:pt>
                <c:pt idx="16604">
                  <c:v>166007.89000000001</c:v>
                </c:pt>
                <c:pt idx="16605">
                  <c:v>166017.88</c:v>
                </c:pt>
                <c:pt idx="16606">
                  <c:v>166027.88</c:v>
                </c:pt>
                <c:pt idx="16607">
                  <c:v>166037.85999999999</c:v>
                </c:pt>
                <c:pt idx="16608">
                  <c:v>166047.88</c:v>
                </c:pt>
                <c:pt idx="16609">
                  <c:v>166057.88</c:v>
                </c:pt>
                <c:pt idx="16610">
                  <c:v>166067.88</c:v>
                </c:pt>
                <c:pt idx="16611">
                  <c:v>166077.85999999999</c:v>
                </c:pt>
                <c:pt idx="16612">
                  <c:v>166087.85999999999</c:v>
                </c:pt>
                <c:pt idx="16613">
                  <c:v>166097.85999999999</c:v>
                </c:pt>
                <c:pt idx="16614">
                  <c:v>166107.85999999999</c:v>
                </c:pt>
                <c:pt idx="16615">
                  <c:v>166117.84</c:v>
                </c:pt>
                <c:pt idx="16616">
                  <c:v>166127.84</c:v>
                </c:pt>
                <c:pt idx="16617">
                  <c:v>166137.84</c:v>
                </c:pt>
                <c:pt idx="16618">
                  <c:v>166147.85999999999</c:v>
                </c:pt>
                <c:pt idx="16619">
                  <c:v>166157.84</c:v>
                </c:pt>
                <c:pt idx="16620">
                  <c:v>166167.84</c:v>
                </c:pt>
                <c:pt idx="16621">
                  <c:v>166177.84</c:v>
                </c:pt>
                <c:pt idx="16622">
                  <c:v>166187.84</c:v>
                </c:pt>
                <c:pt idx="16623">
                  <c:v>166197.84</c:v>
                </c:pt>
                <c:pt idx="16624">
                  <c:v>166207.84</c:v>
                </c:pt>
                <c:pt idx="16625">
                  <c:v>166217.82999999999</c:v>
                </c:pt>
                <c:pt idx="16626">
                  <c:v>166227.82999999999</c:v>
                </c:pt>
                <c:pt idx="16627">
                  <c:v>166237.82999999999</c:v>
                </c:pt>
                <c:pt idx="16628">
                  <c:v>166247.84</c:v>
                </c:pt>
                <c:pt idx="16629">
                  <c:v>166257.82999999999</c:v>
                </c:pt>
                <c:pt idx="16630">
                  <c:v>166267.82999999999</c:v>
                </c:pt>
                <c:pt idx="16631">
                  <c:v>166277.82999999999</c:v>
                </c:pt>
                <c:pt idx="16632">
                  <c:v>166287.81</c:v>
                </c:pt>
                <c:pt idx="16633">
                  <c:v>166297.81</c:v>
                </c:pt>
                <c:pt idx="16634">
                  <c:v>166307.81</c:v>
                </c:pt>
                <c:pt idx="16635">
                  <c:v>166317.81</c:v>
                </c:pt>
                <c:pt idx="16636">
                  <c:v>166327.81</c:v>
                </c:pt>
                <c:pt idx="16637">
                  <c:v>166337.81</c:v>
                </c:pt>
                <c:pt idx="16638">
                  <c:v>166347.81</c:v>
                </c:pt>
                <c:pt idx="16639">
                  <c:v>166357.81</c:v>
                </c:pt>
                <c:pt idx="16640">
                  <c:v>166367.81</c:v>
                </c:pt>
                <c:pt idx="16641">
                  <c:v>166377.81</c:v>
                </c:pt>
                <c:pt idx="16642">
                  <c:v>166387.79999999999</c:v>
                </c:pt>
                <c:pt idx="16643">
                  <c:v>166397.79999999999</c:v>
                </c:pt>
                <c:pt idx="16644">
                  <c:v>166407.79999999999</c:v>
                </c:pt>
                <c:pt idx="16645">
                  <c:v>166417.79999999999</c:v>
                </c:pt>
                <c:pt idx="16646">
                  <c:v>166427.78</c:v>
                </c:pt>
                <c:pt idx="16647">
                  <c:v>166437.78</c:v>
                </c:pt>
                <c:pt idx="16648">
                  <c:v>166447.79999999999</c:v>
                </c:pt>
                <c:pt idx="16649">
                  <c:v>166457.79999999999</c:v>
                </c:pt>
                <c:pt idx="16650">
                  <c:v>166467.78</c:v>
                </c:pt>
                <c:pt idx="16651">
                  <c:v>166477.78</c:v>
                </c:pt>
                <c:pt idx="16652">
                  <c:v>166487.78</c:v>
                </c:pt>
                <c:pt idx="16653">
                  <c:v>166497.78</c:v>
                </c:pt>
                <c:pt idx="16654">
                  <c:v>166507.78</c:v>
                </c:pt>
                <c:pt idx="16655">
                  <c:v>166517.78</c:v>
                </c:pt>
                <c:pt idx="16656">
                  <c:v>166527.76999999999</c:v>
                </c:pt>
                <c:pt idx="16657">
                  <c:v>166537.76999999999</c:v>
                </c:pt>
                <c:pt idx="16658">
                  <c:v>166547.78</c:v>
                </c:pt>
                <c:pt idx="16659">
                  <c:v>166557.78</c:v>
                </c:pt>
                <c:pt idx="16660">
                  <c:v>166567.76999999999</c:v>
                </c:pt>
                <c:pt idx="16661">
                  <c:v>166577.76999999999</c:v>
                </c:pt>
                <c:pt idx="16662">
                  <c:v>166587.76999999999</c:v>
                </c:pt>
                <c:pt idx="16663">
                  <c:v>166597.76999999999</c:v>
                </c:pt>
                <c:pt idx="16664">
                  <c:v>166607.75</c:v>
                </c:pt>
                <c:pt idx="16665">
                  <c:v>166617.75</c:v>
                </c:pt>
                <c:pt idx="16666">
                  <c:v>166627.75</c:v>
                </c:pt>
                <c:pt idx="16667">
                  <c:v>166637.75</c:v>
                </c:pt>
                <c:pt idx="16668">
                  <c:v>166647.75</c:v>
                </c:pt>
                <c:pt idx="16669">
                  <c:v>166657.75</c:v>
                </c:pt>
                <c:pt idx="16670">
                  <c:v>166667.75</c:v>
                </c:pt>
                <c:pt idx="16671">
                  <c:v>166677.75</c:v>
                </c:pt>
                <c:pt idx="16672">
                  <c:v>166687.75</c:v>
                </c:pt>
                <c:pt idx="16673">
                  <c:v>166697.75</c:v>
                </c:pt>
                <c:pt idx="16674">
                  <c:v>166707.73000000001</c:v>
                </c:pt>
                <c:pt idx="16675">
                  <c:v>166717.73000000001</c:v>
                </c:pt>
                <c:pt idx="16676">
                  <c:v>166727.73000000001</c:v>
                </c:pt>
                <c:pt idx="16677">
                  <c:v>166737.73000000001</c:v>
                </c:pt>
                <c:pt idx="16678">
                  <c:v>166747.73000000001</c:v>
                </c:pt>
                <c:pt idx="16679">
                  <c:v>166757.73000000001</c:v>
                </c:pt>
                <c:pt idx="16680">
                  <c:v>166767.73000000001</c:v>
                </c:pt>
                <c:pt idx="16681">
                  <c:v>166777.73000000001</c:v>
                </c:pt>
                <c:pt idx="16682">
                  <c:v>166787.72</c:v>
                </c:pt>
                <c:pt idx="16683">
                  <c:v>166797.72</c:v>
                </c:pt>
                <c:pt idx="16684">
                  <c:v>166807.72</c:v>
                </c:pt>
                <c:pt idx="16685">
                  <c:v>166817.72</c:v>
                </c:pt>
                <c:pt idx="16686">
                  <c:v>166827.72</c:v>
                </c:pt>
                <c:pt idx="16687">
                  <c:v>166837.72</c:v>
                </c:pt>
                <c:pt idx="16688">
                  <c:v>166847.72</c:v>
                </c:pt>
                <c:pt idx="16689">
                  <c:v>166857.72</c:v>
                </c:pt>
                <c:pt idx="16690">
                  <c:v>166867.72</c:v>
                </c:pt>
                <c:pt idx="16691">
                  <c:v>166877.72</c:v>
                </c:pt>
                <c:pt idx="16692">
                  <c:v>166887.70000000001</c:v>
                </c:pt>
                <c:pt idx="16693">
                  <c:v>166897.72</c:v>
                </c:pt>
                <c:pt idx="16694">
                  <c:v>166907.72</c:v>
                </c:pt>
                <c:pt idx="16695">
                  <c:v>166917.69</c:v>
                </c:pt>
                <c:pt idx="16696">
                  <c:v>166927.69</c:v>
                </c:pt>
                <c:pt idx="16697">
                  <c:v>166937.69</c:v>
                </c:pt>
                <c:pt idx="16698">
                  <c:v>166947.70000000001</c:v>
                </c:pt>
                <c:pt idx="16699">
                  <c:v>166957.69</c:v>
                </c:pt>
                <c:pt idx="16700">
                  <c:v>166967.69</c:v>
                </c:pt>
                <c:pt idx="16701">
                  <c:v>166977.69</c:v>
                </c:pt>
                <c:pt idx="16702">
                  <c:v>166987.69</c:v>
                </c:pt>
                <c:pt idx="16703">
                  <c:v>166997.69</c:v>
                </c:pt>
                <c:pt idx="16704">
                  <c:v>167007.69</c:v>
                </c:pt>
                <c:pt idx="16705">
                  <c:v>167017.69</c:v>
                </c:pt>
                <c:pt idx="16706">
                  <c:v>167027.67000000001</c:v>
                </c:pt>
                <c:pt idx="16707">
                  <c:v>167037.67000000001</c:v>
                </c:pt>
                <c:pt idx="16708">
                  <c:v>167047.69</c:v>
                </c:pt>
                <c:pt idx="16709">
                  <c:v>167057.69</c:v>
                </c:pt>
                <c:pt idx="16710">
                  <c:v>167067.67000000001</c:v>
                </c:pt>
                <c:pt idx="16711">
                  <c:v>167077.67000000001</c:v>
                </c:pt>
                <c:pt idx="16712">
                  <c:v>167087.67000000001</c:v>
                </c:pt>
                <c:pt idx="16713">
                  <c:v>167097.66</c:v>
                </c:pt>
                <c:pt idx="16714">
                  <c:v>167107.66</c:v>
                </c:pt>
                <c:pt idx="16715">
                  <c:v>167117.66</c:v>
                </c:pt>
                <c:pt idx="16716">
                  <c:v>167127.66</c:v>
                </c:pt>
                <c:pt idx="16717">
                  <c:v>167137.66</c:v>
                </c:pt>
                <c:pt idx="16718">
                  <c:v>167147.66</c:v>
                </c:pt>
                <c:pt idx="16719">
                  <c:v>167157.66</c:v>
                </c:pt>
                <c:pt idx="16720">
                  <c:v>167167.66</c:v>
                </c:pt>
                <c:pt idx="16721">
                  <c:v>167177.66</c:v>
                </c:pt>
                <c:pt idx="16722">
                  <c:v>167187.66</c:v>
                </c:pt>
                <c:pt idx="16723">
                  <c:v>167197.64000000001</c:v>
                </c:pt>
                <c:pt idx="16724">
                  <c:v>167207.64000000001</c:v>
                </c:pt>
                <c:pt idx="16725">
                  <c:v>167217.64000000001</c:v>
                </c:pt>
                <c:pt idx="16726">
                  <c:v>167227.64000000001</c:v>
                </c:pt>
                <c:pt idx="16727">
                  <c:v>167237.63</c:v>
                </c:pt>
                <c:pt idx="16728">
                  <c:v>167247.64000000001</c:v>
                </c:pt>
                <c:pt idx="16729">
                  <c:v>167257.64000000001</c:v>
                </c:pt>
                <c:pt idx="16730">
                  <c:v>167267.64000000001</c:v>
                </c:pt>
                <c:pt idx="16731">
                  <c:v>167277.63</c:v>
                </c:pt>
                <c:pt idx="16732">
                  <c:v>167287.63</c:v>
                </c:pt>
                <c:pt idx="16733">
                  <c:v>167297.63</c:v>
                </c:pt>
                <c:pt idx="16734">
                  <c:v>167307.63</c:v>
                </c:pt>
                <c:pt idx="16735">
                  <c:v>167317.63</c:v>
                </c:pt>
                <c:pt idx="16736">
                  <c:v>167327.63</c:v>
                </c:pt>
                <c:pt idx="16737">
                  <c:v>167337.60999999999</c:v>
                </c:pt>
                <c:pt idx="16738">
                  <c:v>167347.63</c:v>
                </c:pt>
                <c:pt idx="16739">
                  <c:v>167357.63</c:v>
                </c:pt>
                <c:pt idx="16740">
                  <c:v>167367.63</c:v>
                </c:pt>
                <c:pt idx="16741">
                  <c:v>167377.60999999999</c:v>
                </c:pt>
                <c:pt idx="16742">
                  <c:v>167387.60999999999</c:v>
                </c:pt>
                <c:pt idx="16743">
                  <c:v>167397.60999999999</c:v>
                </c:pt>
                <c:pt idx="16744">
                  <c:v>167407.60999999999</c:v>
                </c:pt>
                <c:pt idx="16745">
                  <c:v>167417.59</c:v>
                </c:pt>
                <c:pt idx="16746">
                  <c:v>167427.59</c:v>
                </c:pt>
                <c:pt idx="16747">
                  <c:v>167437.59</c:v>
                </c:pt>
                <c:pt idx="16748">
                  <c:v>167447.60999999999</c:v>
                </c:pt>
                <c:pt idx="16749">
                  <c:v>167457.59</c:v>
                </c:pt>
                <c:pt idx="16750">
                  <c:v>167467.59</c:v>
                </c:pt>
                <c:pt idx="16751">
                  <c:v>167477.59</c:v>
                </c:pt>
                <c:pt idx="16752">
                  <c:v>167487.59</c:v>
                </c:pt>
                <c:pt idx="16753">
                  <c:v>167497.59</c:v>
                </c:pt>
                <c:pt idx="16754">
                  <c:v>167507.59</c:v>
                </c:pt>
                <c:pt idx="16755">
                  <c:v>167517.57999999999</c:v>
                </c:pt>
                <c:pt idx="16756">
                  <c:v>167527.57999999999</c:v>
                </c:pt>
                <c:pt idx="16757">
                  <c:v>167537.57999999999</c:v>
                </c:pt>
                <c:pt idx="16758">
                  <c:v>167547.59</c:v>
                </c:pt>
                <c:pt idx="16759">
                  <c:v>167557.57999999999</c:v>
                </c:pt>
                <c:pt idx="16760">
                  <c:v>167567.57999999999</c:v>
                </c:pt>
                <c:pt idx="16761">
                  <c:v>167577.57999999999</c:v>
                </c:pt>
                <c:pt idx="16762">
                  <c:v>167587.56</c:v>
                </c:pt>
                <c:pt idx="16763">
                  <c:v>167597.56</c:v>
                </c:pt>
                <c:pt idx="16764">
                  <c:v>167607.56</c:v>
                </c:pt>
                <c:pt idx="16765">
                  <c:v>167617.56</c:v>
                </c:pt>
                <c:pt idx="16766">
                  <c:v>167627.56</c:v>
                </c:pt>
                <c:pt idx="16767">
                  <c:v>167637.56</c:v>
                </c:pt>
                <c:pt idx="16768">
                  <c:v>167647.56</c:v>
                </c:pt>
                <c:pt idx="16769">
                  <c:v>167657.56</c:v>
                </c:pt>
                <c:pt idx="16770">
                  <c:v>167667.56</c:v>
                </c:pt>
                <c:pt idx="16771">
                  <c:v>167677.56</c:v>
                </c:pt>
                <c:pt idx="16772">
                  <c:v>167687.56</c:v>
                </c:pt>
                <c:pt idx="16773">
                  <c:v>167697.54999999999</c:v>
                </c:pt>
                <c:pt idx="16774">
                  <c:v>167707.54999999999</c:v>
                </c:pt>
                <c:pt idx="16775">
                  <c:v>167717.54999999999</c:v>
                </c:pt>
                <c:pt idx="16776">
                  <c:v>167727.53</c:v>
                </c:pt>
                <c:pt idx="16777">
                  <c:v>167737.53</c:v>
                </c:pt>
                <c:pt idx="16778">
                  <c:v>167747.54999999999</c:v>
                </c:pt>
                <c:pt idx="16779">
                  <c:v>167757.54999999999</c:v>
                </c:pt>
                <c:pt idx="16780">
                  <c:v>167767.53</c:v>
                </c:pt>
                <c:pt idx="16781">
                  <c:v>167777.53</c:v>
                </c:pt>
                <c:pt idx="16782">
                  <c:v>167787.53</c:v>
                </c:pt>
                <c:pt idx="16783">
                  <c:v>167797.53</c:v>
                </c:pt>
                <c:pt idx="16784">
                  <c:v>167807.53</c:v>
                </c:pt>
                <c:pt idx="16785">
                  <c:v>167817.53</c:v>
                </c:pt>
                <c:pt idx="16786">
                  <c:v>167827.53</c:v>
                </c:pt>
                <c:pt idx="16787">
                  <c:v>167837.53</c:v>
                </c:pt>
                <c:pt idx="16788">
                  <c:v>167847.53</c:v>
                </c:pt>
                <c:pt idx="16789">
                  <c:v>167857.53</c:v>
                </c:pt>
                <c:pt idx="16790">
                  <c:v>167867.51999999999</c:v>
                </c:pt>
                <c:pt idx="16791">
                  <c:v>167877.52</c:v>
                </c:pt>
                <c:pt idx="16792">
                  <c:v>167887.52</c:v>
                </c:pt>
                <c:pt idx="16793">
                  <c:v>167897.52</c:v>
                </c:pt>
                <c:pt idx="16794">
                  <c:v>167907.5</c:v>
                </c:pt>
                <c:pt idx="16795">
                  <c:v>167917.5</c:v>
                </c:pt>
                <c:pt idx="16796">
                  <c:v>167927.5</c:v>
                </c:pt>
                <c:pt idx="16797">
                  <c:v>167937.5</c:v>
                </c:pt>
                <c:pt idx="16798">
                  <c:v>167947.5</c:v>
                </c:pt>
                <c:pt idx="16799">
                  <c:v>167957.5</c:v>
                </c:pt>
                <c:pt idx="16800">
                  <c:v>167967.5</c:v>
                </c:pt>
                <c:pt idx="16801">
                  <c:v>167977.5</c:v>
                </c:pt>
                <c:pt idx="16802">
                  <c:v>167987.5</c:v>
                </c:pt>
                <c:pt idx="16803">
                  <c:v>167997.5</c:v>
                </c:pt>
                <c:pt idx="16804">
                  <c:v>168007.48</c:v>
                </c:pt>
                <c:pt idx="16805">
                  <c:v>168017.48</c:v>
                </c:pt>
                <c:pt idx="16806">
                  <c:v>168027.48</c:v>
                </c:pt>
                <c:pt idx="16807">
                  <c:v>168037.48</c:v>
                </c:pt>
                <c:pt idx="16808">
                  <c:v>168047.48</c:v>
                </c:pt>
                <c:pt idx="16809">
                  <c:v>168057.48</c:v>
                </c:pt>
                <c:pt idx="16810">
                  <c:v>168067.48</c:v>
                </c:pt>
                <c:pt idx="16811">
                  <c:v>168077.48</c:v>
                </c:pt>
                <c:pt idx="16812">
                  <c:v>168087.47</c:v>
                </c:pt>
                <c:pt idx="16813">
                  <c:v>168097.47</c:v>
                </c:pt>
                <c:pt idx="16814">
                  <c:v>168107.47</c:v>
                </c:pt>
                <c:pt idx="16815">
                  <c:v>168117.47</c:v>
                </c:pt>
                <c:pt idx="16816">
                  <c:v>168127.47</c:v>
                </c:pt>
                <c:pt idx="16817">
                  <c:v>168137.47</c:v>
                </c:pt>
                <c:pt idx="16818">
                  <c:v>168147.47</c:v>
                </c:pt>
                <c:pt idx="16819">
                  <c:v>168157.47</c:v>
                </c:pt>
                <c:pt idx="16820">
                  <c:v>168167.47</c:v>
                </c:pt>
                <c:pt idx="16821">
                  <c:v>168177.47</c:v>
                </c:pt>
                <c:pt idx="16822">
                  <c:v>168187.45</c:v>
                </c:pt>
                <c:pt idx="16823">
                  <c:v>168197.45</c:v>
                </c:pt>
                <c:pt idx="16824">
                  <c:v>168207.45</c:v>
                </c:pt>
                <c:pt idx="16825">
                  <c:v>168217.45</c:v>
                </c:pt>
                <c:pt idx="16826">
                  <c:v>168227.45</c:v>
                </c:pt>
                <c:pt idx="16827">
                  <c:v>168237.45</c:v>
                </c:pt>
                <c:pt idx="16828">
                  <c:v>168247.45</c:v>
                </c:pt>
                <c:pt idx="16829">
                  <c:v>168257.45</c:v>
                </c:pt>
                <c:pt idx="16830">
                  <c:v>168267.44</c:v>
                </c:pt>
                <c:pt idx="16831">
                  <c:v>168277.44</c:v>
                </c:pt>
                <c:pt idx="16832">
                  <c:v>168287.44</c:v>
                </c:pt>
                <c:pt idx="16833">
                  <c:v>168297.44</c:v>
                </c:pt>
                <c:pt idx="16834">
                  <c:v>168307.44</c:v>
                </c:pt>
                <c:pt idx="16835">
                  <c:v>168317.44</c:v>
                </c:pt>
                <c:pt idx="16836">
                  <c:v>168327.42</c:v>
                </c:pt>
                <c:pt idx="16837">
                  <c:v>168337.42</c:v>
                </c:pt>
                <c:pt idx="16838">
                  <c:v>168347.44</c:v>
                </c:pt>
                <c:pt idx="16839">
                  <c:v>168357.44</c:v>
                </c:pt>
                <c:pt idx="16840">
                  <c:v>168367.42</c:v>
                </c:pt>
                <c:pt idx="16841">
                  <c:v>168377.42</c:v>
                </c:pt>
                <c:pt idx="16842">
                  <c:v>168387.42</c:v>
                </c:pt>
                <c:pt idx="16843">
                  <c:v>168397.41</c:v>
                </c:pt>
                <c:pt idx="16844">
                  <c:v>168407.41</c:v>
                </c:pt>
                <c:pt idx="16845">
                  <c:v>168417.41</c:v>
                </c:pt>
                <c:pt idx="16846">
                  <c:v>168427.41</c:v>
                </c:pt>
                <c:pt idx="16847">
                  <c:v>168437.41</c:v>
                </c:pt>
                <c:pt idx="16848">
                  <c:v>168447.41</c:v>
                </c:pt>
                <c:pt idx="16849">
                  <c:v>168457.41</c:v>
                </c:pt>
                <c:pt idx="16850">
                  <c:v>168467.41</c:v>
                </c:pt>
                <c:pt idx="16851">
                  <c:v>168477.41</c:v>
                </c:pt>
                <c:pt idx="16852">
                  <c:v>168487.41</c:v>
                </c:pt>
                <c:pt idx="16853">
                  <c:v>168497.39</c:v>
                </c:pt>
                <c:pt idx="16854">
                  <c:v>168507.39</c:v>
                </c:pt>
                <c:pt idx="16855">
                  <c:v>168517.39</c:v>
                </c:pt>
                <c:pt idx="16856">
                  <c:v>168527.39</c:v>
                </c:pt>
                <c:pt idx="16857">
                  <c:v>168537.38</c:v>
                </c:pt>
                <c:pt idx="16858">
                  <c:v>168547.39</c:v>
                </c:pt>
                <c:pt idx="16859">
                  <c:v>168557.39</c:v>
                </c:pt>
                <c:pt idx="16860">
                  <c:v>168567.39</c:v>
                </c:pt>
                <c:pt idx="16861">
                  <c:v>168577.38</c:v>
                </c:pt>
                <c:pt idx="16862">
                  <c:v>168587.38</c:v>
                </c:pt>
                <c:pt idx="16863">
                  <c:v>168597.38</c:v>
                </c:pt>
                <c:pt idx="16864">
                  <c:v>168607.38</c:v>
                </c:pt>
                <c:pt idx="16865">
                  <c:v>168617.38</c:v>
                </c:pt>
                <c:pt idx="16866">
                  <c:v>168627.38</c:v>
                </c:pt>
                <c:pt idx="16867">
                  <c:v>168637.36</c:v>
                </c:pt>
                <c:pt idx="16868">
                  <c:v>168647.38</c:v>
                </c:pt>
                <c:pt idx="16869">
                  <c:v>168657.38</c:v>
                </c:pt>
                <c:pt idx="16870">
                  <c:v>168667.38</c:v>
                </c:pt>
                <c:pt idx="16871">
                  <c:v>168677.36</c:v>
                </c:pt>
                <c:pt idx="16872">
                  <c:v>168687.35999999999</c:v>
                </c:pt>
                <c:pt idx="16873">
                  <c:v>168697.36</c:v>
                </c:pt>
                <c:pt idx="16874">
                  <c:v>168707.36</c:v>
                </c:pt>
                <c:pt idx="16875">
                  <c:v>168717.34</c:v>
                </c:pt>
                <c:pt idx="16876">
                  <c:v>168727.34</c:v>
                </c:pt>
                <c:pt idx="16877">
                  <c:v>168737.34</c:v>
                </c:pt>
                <c:pt idx="16878">
                  <c:v>168747.36</c:v>
                </c:pt>
                <c:pt idx="16879">
                  <c:v>168757.34</c:v>
                </c:pt>
                <c:pt idx="16880">
                  <c:v>168767.34</c:v>
                </c:pt>
                <c:pt idx="16881">
                  <c:v>168777.34</c:v>
                </c:pt>
                <c:pt idx="16882">
                  <c:v>168787.34</c:v>
                </c:pt>
                <c:pt idx="16883">
                  <c:v>168797.34</c:v>
                </c:pt>
                <c:pt idx="16884">
                  <c:v>168807.34</c:v>
                </c:pt>
                <c:pt idx="16885">
                  <c:v>168817.33</c:v>
                </c:pt>
                <c:pt idx="16886">
                  <c:v>168827.33</c:v>
                </c:pt>
                <c:pt idx="16887">
                  <c:v>168837.33</c:v>
                </c:pt>
                <c:pt idx="16888">
                  <c:v>168847.34</c:v>
                </c:pt>
                <c:pt idx="16889">
                  <c:v>168857.33</c:v>
                </c:pt>
                <c:pt idx="16890">
                  <c:v>168867.33</c:v>
                </c:pt>
                <c:pt idx="16891">
                  <c:v>168877.33</c:v>
                </c:pt>
                <c:pt idx="16892">
                  <c:v>168887.33</c:v>
                </c:pt>
                <c:pt idx="16893">
                  <c:v>168897.31</c:v>
                </c:pt>
                <c:pt idx="16894">
                  <c:v>168907.31</c:v>
                </c:pt>
                <c:pt idx="16895">
                  <c:v>168917.31</c:v>
                </c:pt>
                <c:pt idx="16896">
                  <c:v>168927.31</c:v>
                </c:pt>
                <c:pt idx="16897">
                  <c:v>168937.31</c:v>
                </c:pt>
                <c:pt idx="16898">
                  <c:v>168947.31</c:v>
                </c:pt>
                <c:pt idx="16899">
                  <c:v>168957.31</c:v>
                </c:pt>
                <c:pt idx="16900">
                  <c:v>168967.31</c:v>
                </c:pt>
                <c:pt idx="16901">
                  <c:v>168977.31</c:v>
                </c:pt>
                <c:pt idx="16902">
                  <c:v>168987.31</c:v>
                </c:pt>
                <c:pt idx="16903">
                  <c:v>168997.3</c:v>
                </c:pt>
                <c:pt idx="16904">
                  <c:v>169007.3</c:v>
                </c:pt>
                <c:pt idx="16905">
                  <c:v>169017.3</c:v>
                </c:pt>
                <c:pt idx="16906">
                  <c:v>169027.28</c:v>
                </c:pt>
                <c:pt idx="16907">
                  <c:v>169037.28</c:v>
                </c:pt>
                <c:pt idx="16908">
                  <c:v>169047.28</c:v>
                </c:pt>
                <c:pt idx="16909">
                  <c:v>169057.3</c:v>
                </c:pt>
                <c:pt idx="16910">
                  <c:v>169067.28</c:v>
                </c:pt>
                <c:pt idx="16911">
                  <c:v>169077.28</c:v>
                </c:pt>
                <c:pt idx="16912">
                  <c:v>169087.28</c:v>
                </c:pt>
                <c:pt idx="16913">
                  <c:v>169097.28</c:v>
                </c:pt>
                <c:pt idx="16914">
                  <c:v>169107.28</c:v>
                </c:pt>
                <c:pt idx="16915">
                  <c:v>169117.28</c:v>
                </c:pt>
                <c:pt idx="16916">
                  <c:v>169127.28</c:v>
                </c:pt>
                <c:pt idx="16917">
                  <c:v>169137.28</c:v>
                </c:pt>
                <c:pt idx="16918">
                  <c:v>169147.27</c:v>
                </c:pt>
                <c:pt idx="16919">
                  <c:v>169157.28</c:v>
                </c:pt>
                <c:pt idx="16920">
                  <c:v>169167.27</c:v>
                </c:pt>
                <c:pt idx="16921">
                  <c:v>169177.27</c:v>
                </c:pt>
                <c:pt idx="16922">
                  <c:v>169187.27</c:v>
                </c:pt>
                <c:pt idx="16923">
                  <c:v>169197.27</c:v>
                </c:pt>
                <c:pt idx="16924">
                  <c:v>169207.25</c:v>
                </c:pt>
                <c:pt idx="16925">
                  <c:v>169217.25</c:v>
                </c:pt>
                <c:pt idx="16926">
                  <c:v>169227.25</c:v>
                </c:pt>
                <c:pt idx="16927">
                  <c:v>169237.25</c:v>
                </c:pt>
                <c:pt idx="16928">
                  <c:v>169247.25</c:v>
                </c:pt>
                <c:pt idx="16929">
                  <c:v>169257.25</c:v>
                </c:pt>
                <c:pt idx="16930">
                  <c:v>169267.25</c:v>
                </c:pt>
                <c:pt idx="16931">
                  <c:v>169277.25</c:v>
                </c:pt>
                <c:pt idx="16932">
                  <c:v>169287.25</c:v>
                </c:pt>
                <c:pt idx="16933">
                  <c:v>169297.25</c:v>
                </c:pt>
                <c:pt idx="16934">
                  <c:v>169307.23</c:v>
                </c:pt>
                <c:pt idx="16935">
                  <c:v>169317.23</c:v>
                </c:pt>
                <c:pt idx="16936">
                  <c:v>169327.23</c:v>
                </c:pt>
                <c:pt idx="16937">
                  <c:v>169337.23</c:v>
                </c:pt>
                <c:pt idx="16938">
                  <c:v>169347.22</c:v>
                </c:pt>
                <c:pt idx="16939">
                  <c:v>169357.23</c:v>
                </c:pt>
                <c:pt idx="16940">
                  <c:v>169367.23</c:v>
                </c:pt>
                <c:pt idx="16941">
                  <c:v>169377.23</c:v>
                </c:pt>
                <c:pt idx="16942">
                  <c:v>169387.22</c:v>
                </c:pt>
                <c:pt idx="16943">
                  <c:v>169397.22</c:v>
                </c:pt>
                <c:pt idx="16944">
                  <c:v>169407.22</c:v>
                </c:pt>
                <c:pt idx="16945">
                  <c:v>169417.22</c:v>
                </c:pt>
                <c:pt idx="16946">
                  <c:v>169427.22</c:v>
                </c:pt>
                <c:pt idx="16947">
                  <c:v>169437.22</c:v>
                </c:pt>
                <c:pt idx="16948">
                  <c:v>169447.2</c:v>
                </c:pt>
                <c:pt idx="16949">
                  <c:v>169457.22</c:v>
                </c:pt>
                <c:pt idx="16950">
                  <c:v>169467.22</c:v>
                </c:pt>
                <c:pt idx="16951">
                  <c:v>169477.22</c:v>
                </c:pt>
                <c:pt idx="16952">
                  <c:v>169487.2</c:v>
                </c:pt>
                <c:pt idx="16953">
                  <c:v>169497.2</c:v>
                </c:pt>
                <c:pt idx="16954">
                  <c:v>169507.20000000001</c:v>
                </c:pt>
                <c:pt idx="16955">
                  <c:v>169517.2</c:v>
                </c:pt>
                <c:pt idx="16956">
                  <c:v>169527.2</c:v>
                </c:pt>
                <c:pt idx="16957">
                  <c:v>169537.2</c:v>
                </c:pt>
                <c:pt idx="16958">
                  <c:v>169547.2</c:v>
                </c:pt>
                <c:pt idx="16959">
                  <c:v>169557.2</c:v>
                </c:pt>
                <c:pt idx="16960">
                  <c:v>169567.19</c:v>
                </c:pt>
                <c:pt idx="16961">
                  <c:v>169577.19</c:v>
                </c:pt>
                <c:pt idx="16962">
                  <c:v>169587.19</c:v>
                </c:pt>
                <c:pt idx="16963">
                  <c:v>169597.19</c:v>
                </c:pt>
                <c:pt idx="16964">
                  <c:v>169607.19</c:v>
                </c:pt>
                <c:pt idx="16965">
                  <c:v>169617.19</c:v>
                </c:pt>
                <c:pt idx="16966">
                  <c:v>169627.17</c:v>
                </c:pt>
                <c:pt idx="16967">
                  <c:v>169637.17</c:v>
                </c:pt>
                <c:pt idx="16968">
                  <c:v>169647.17</c:v>
                </c:pt>
                <c:pt idx="16969">
                  <c:v>169657.19</c:v>
                </c:pt>
                <c:pt idx="16970">
                  <c:v>169667.17</c:v>
                </c:pt>
                <c:pt idx="16971">
                  <c:v>169677.17</c:v>
                </c:pt>
                <c:pt idx="16972">
                  <c:v>169687.17</c:v>
                </c:pt>
                <c:pt idx="16973">
                  <c:v>169697.16</c:v>
                </c:pt>
                <c:pt idx="16974">
                  <c:v>169707.16</c:v>
                </c:pt>
                <c:pt idx="16975">
                  <c:v>169717.16</c:v>
                </c:pt>
                <c:pt idx="16976">
                  <c:v>169727.16</c:v>
                </c:pt>
                <c:pt idx="16977">
                  <c:v>169737.16</c:v>
                </c:pt>
                <c:pt idx="16978">
                  <c:v>169747.16</c:v>
                </c:pt>
                <c:pt idx="16979">
                  <c:v>169757.16</c:v>
                </c:pt>
                <c:pt idx="16980">
                  <c:v>169767.16</c:v>
                </c:pt>
                <c:pt idx="16981">
                  <c:v>169777.16</c:v>
                </c:pt>
                <c:pt idx="16982">
                  <c:v>169787.16</c:v>
                </c:pt>
                <c:pt idx="16983">
                  <c:v>169797.16</c:v>
                </c:pt>
                <c:pt idx="16984">
                  <c:v>169807.14</c:v>
                </c:pt>
                <c:pt idx="16985">
                  <c:v>169817.14</c:v>
                </c:pt>
                <c:pt idx="16986">
                  <c:v>169827.14</c:v>
                </c:pt>
                <c:pt idx="16987">
                  <c:v>169837.13</c:v>
                </c:pt>
                <c:pt idx="16988">
                  <c:v>169847.13</c:v>
                </c:pt>
                <c:pt idx="16989">
                  <c:v>169857.13</c:v>
                </c:pt>
                <c:pt idx="16990">
                  <c:v>169867.14</c:v>
                </c:pt>
                <c:pt idx="16991">
                  <c:v>169877.13</c:v>
                </c:pt>
                <c:pt idx="16992">
                  <c:v>169887.13</c:v>
                </c:pt>
                <c:pt idx="16993">
                  <c:v>169897.13</c:v>
                </c:pt>
                <c:pt idx="16994">
                  <c:v>169907.13</c:v>
                </c:pt>
                <c:pt idx="16995">
                  <c:v>169917.13</c:v>
                </c:pt>
                <c:pt idx="16996">
                  <c:v>169927.13</c:v>
                </c:pt>
                <c:pt idx="16997">
                  <c:v>169937.11</c:v>
                </c:pt>
                <c:pt idx="16998">
                  <c:v>169947.13</c:v>
                </c:pt>
                <c:pt idx="16999">
                  <c:v>169957.13</c:v>
                </c:pt>
                <c:pt idx="17000">
                  <c:v>169967.13</c:v>
                </c:pt>
                <c:pt idx="17001">
                  <c:v>169977.11</c:v>
                </c:pt>
                <c:pt idx="17002">
                  <c:v>169987.11</c:v>
                </c:pt>
                <c:pt idx="17003">
                  <c:v>169997.11</c:v>
                </c:pt>
                <c:pt idx="17004">
                  <c:v>170007.11</c:v>
                </c:pt>
                <c:pt idx="17005">
                  <c:v>170017.09</c:v>
                </c:pt>
                <c:pt idx="17006">
                  <c:v>170027.09</c:v>
                </c:pt>
                <c:pt idx="17007">
                  <c:v>170037.09</c:v>
                </c:pt>
                <c:pt idx="17008">
                  <c:v>170047.09</c:v>
                </c:pt>
                <c:pt idx="17009">
                  <c:v>170057.09</c:v>
                </c:pt>
                <c:pt idx="17010">
                  <c:v>170067.09</c:v>
                </c:pt>
                <c:pt idx="17011">
                  <c:v>170077.09</c:v>
                </c:pt>
                <c:pt idx="17012">
                  <c:v>170087.09</c:v>
                </c:pt>
                <c:pt idx="17013">
                  <c:v>170097.09</c:v>
                </c:pt>
                <c:pt idx="17014">
                  <c:v>170107.09</c:v>
                </c:pt>
                <c:pt idx="17015">
                  <c:v>170117.08</c:v>
                </c:pt>
                <c:pt idx="17016">
                  <c:v>170127.08</c:v>
                </c:pt>
                <c:pt idx="17017">
                  <c:v>170137.08</c:v>
                </c:pt>
                <c:pt idx="17018">
                  <c:v>170147.08</c:v>
                </c:pt>
                <c:pt idx="17019">
                  <c:v>170157.06</c:v>
                </c:pt>
                <c:pt idx="17020">
                  <c:v>170167.08</c:v>
                </c:pt>
                <c:pt idx="17021">
                  <c:v>170177.08</c:v>
                </c:pt>
                <c:pt idx="17022">
                  <c:v>170187.08</c:v>
                </c:pt>
                <c:pt idx="17023">
                  <c:v>170197.06</c:v>
                </c:pt>
                <c:pt idx="17024">
                  <c:v>170207.06</c:v>
                </c:pt>
                <c:pt idx="17025">
                  <c:v>170217.06</c:v>
                </c:pt>
                <c:pt idx="17026">
                  <c:v>170227.06</c:v>
                </c:pt>
                <c:pt idx="17027">
                  <c:v>170237.06</c:v>
                </c:pt>
                <c:pt idx="17028">
                  <c:v>170247.06</c:v>
                </c:pt>
                <c:pt idx="17029">
                  <c:v>170257.05</c:v>
                </c:pt>
                <c:pt idx="17030">
                  <c:v>170267.06</c:v>
                </c:pt>
                <c:pt idx="17031">
                  <c:v>170277.06</c:v>
                </c:pt>
                <c:pt idx="17032">
                  <c:v>170287.06</c:v>
                </c:pt>
                <c:pt idx="17033">
                  <c:v>170297.05</c:v>
                </c:pt>
                <c:pt idx="17034">
                  <c:v>170307.05</c:v>
                </c:pt>
                <c:pt idx="17035">
                  <c:v>170317.05</c:v>
                </c:pt>
                <c:pt idx="17036">
                  <c:v>170327.03</c:v>
                </c:pt>
                <c:pt idx="17037">
                  <c:v>170337.03</c:v>
                </c:pt>
                <c:pt idx="17038">
                  <c:v>170347.03</c:v>
                </c:pt>
                <c:pt idx="17039">
                  <c:v>170357.05</c:v>
                </c:pt>
                <c:pt idx="17040">
                  <c:v>170367.03</c:v>
                </c:pt>
                <c:pt idx="17041">
                  <c:v>170377.03</c:v>
                </c:pt>
                <c:pt idx="17042">
                  <c:v>170387.03</c:v>
                </c:pt>
                <c:pt idx="17043">
                  <c:v>170397.03</c:v>
                </c:pt>
                <c:pt idx="17044">
                  <c:v>170407.03</c:v>
                </c:pt>
                <c:pt idx="17045">
                  <c:v>170417.03</c:v>
                </c:pt>
                <c:pt idx="17046">
                  <c:v>170427.03</c:v>
                </c:pt>
                <c:pt idx="17047">
                  <c:v>170437.02</c:v>
                </c:pt>
                <c:pt idx="17048">
                  <c:v>170447.02</c:v>
                </c:pt>
                <c:pt idx="17049">
                  <c:v>170457.02</c:v>
                </c:pt>
                <c:pt idx="17050">
                  <c:v>170467</c:v>
                </c:pt>
                <c:pt idx="17051">
                  <c:v>170477.02</c:v>
                </c:pt>
                <c:pt idx="17052">
                  <c:v>170487.02</c:v>
                </c:pt>
                <c:pt idx="17053">
                  <c:v>170497.02</c:v>
                </c:pt>
                <c:pt idx="17054">
                  <c:v>170507</c:v>
                </c:pt>
                <c:pt idx="17055">
                  <c:v>170517</c:v>
                </c:pt>
                <c:pt idx="17056">
                  <c:v>170527</c:v>
                </c:pt>
                <c:pt idx="17057">
                  <c:v>170537</c:v>
                </c:pt>
                <c:pt idx="17058">
                  <c:v>170547</c:v>
                </c:pt>
                <c:pt idx="17059">
                  <c:v>170557</c:v>
                </c:pt>
                <c:pt idx="17060">
                  <c:v>170566.98</c:v>
                </c:pt>
                <c:pt idx="17061">
                  <c:v>170577</c:v>
                </c:pt>
                <c:pt idx="17062">
                  <c:v>170587</c:v>
                </c:pt>
                <c:pt idx="17063">
                  <c:v>170597</c:v>
                </c:pt>
                <c:pt idx="17064">
                  <c:v>170606.98</c:v>
                </c:pt>
                <c:pt idx="17065">
                  <c:v>170616.98</c:v>
                </c:pt>
                <c:pt idx="17066">
                  <c:v>170626.98</c:v>
                </c:pt>
                <c:pt idx="17067">
                  <c:v>170636.98</c:v>
                </c:pt>
                <c:pt idx="17068">
                  <c:v>170646.97</c:v>
                </c:pt>
                <c:pt idx="17069">
                  <c:v>170656.97</c:v>
                </c:pt>
                <c:pt idx="17070">
                  <c:v>170666.97</c:v>
                </c:pt>
                <c:pt idx="17071">
                  <c:v>170676.98</c:v>
                </c:pt>
                <c:pt idx="17072">
                  <c:v>170686.97</c:v>
                </c:pt>
                <c:pt idx="17073">
                  <c:v>170696.97</c:v>
                </c:pt>
                <c:pt idx="17074">
                  <c:v>170706.97</c:v>
                </c:pt>
                <c:pt idx="17075">
                  <c:v>170716.97</c:v>
                </c:pt>
                <c:pt idx="17076">
                  <c:v>170726.97</c:v>
                </c:pt>
                <c:pt idx="17077">
                  <c:v>170736.97</c:v>
                </c:pt>
                <c:pt idx="17078">
                  <c:v>170746.95</c:v>
                </c:pt>
                <c:pt idx="17079">
                  <c:v>170756.95</c:v>
                </c:pt>
                <c:pt idx="17080">
                  <c:v>170766.97</c:v>
                </c:pt>
                <c:pt idx="17081">
                  <c:v>170776.97</c:v>
                </c:pt>
                <c:pt idx="17082">
                  <c:v>170786.95</c:v>
                </c:pt>
                <c:pt idx="17083">
                  <c:v>170796.95</c:v>
                </c:pt>
                <c:pt idx="17084">
                  <c:v>170806.95</c:v>
                </c:pt>
                <c:pt idx="17085">
                  <c:v>170816.95</c:v>
                </c:pt>
                <c:pt idx="17086">
                  <c:v>170826.94</c:v>
                </c:pt>
                <c:pt idx="17087">
                  <c:v>170836.94</c:v>
                </c:pt>
                <c:pt idx="17088">
                  <c:v>170846.94</c:v>
                </c:pt>
                <c:pt idx="17089">
                  <c:v>170856.94</c:v>
                </c:pt>
                <c:pt idx="17090">
                  <c:v>170866.94</c:v>
                </c:pt>
                <c:pt idx="17091">
                  <c:v>170876.94</c:v>
                </c:pt>
                <c:pt idx="17092">
                  <c:v>170886.94</c:v>
                </c:pt>
                <c:pt idx="17093">
                  <c:v>170896.94</c:v>
                </c:pt>
                <c:pt idx="17094">
                  <c:v>170906.94</c:v>
                </c:pt>
                <c:pt idx="17095">
                  <c:v>170916.94</c:v>
                </c:pt>
                <c:pt idx="17096">
                  <c:v>170926.92</c:v>
                </c:pt>
                <c:pt idx="17097">
                  <c:v>170936.92</c:v>
                </c:pt>
                <c:pt idx="17098">
                  <c:v>170946.92</c:v>
                </c:pt>
                <c:pt idx="17099">
                  <c:v>170956.92</c:v>
                </c:pt>
                <c:pt idx="17100">
                  <c:v>170966.91</c:v>
                </c:pt>
                <c:pt idx="17101">
                  <c:v>170976.91</c:v>
                </c:pt>
                <c:pt idx="17102">
                  <c:v>170986.92</c:v>
                </c:pt>
                <c:pt idx="17103">
                  <c:v>170996.92</c:v>
                </c:pt>
                <c:pt idx="17104">
                  <c:v>171006.91</c:v>
                </c:pt>
                <c:pt idx="17105">
                  <c:v>171016.91</c:v>
                </c:pt>
                <c:pt idx="17106">
                  <c:v>171026.91</c:v>
                </c:pt>
                <c:pt idx="17107">
                  <c:v>171036.91</c:v>
                </c:pt>
                <c:pt idx="17108">
                  <c:v>171046.91</c:v>
                </c:pt>
                <c:pt idx="17109">
                  <c:v>171056.91</c:v>
                </c:pt>
                <c:pt idx="17110">
                  <c:v>171066.89</c:v>
                </c:pt>
                <c:pt idx="17111">
                  <c:v>171076.89</c:v>
                </c:pt>
                <c:pt idx="17112">
                  <c:v>171086.91</c:v>
                </c:pt>
                <c:pt idx="17113">
                  <c:v>171096.91</c:v>
                </c:pt>
                <c:pt idx="17114">
                  <c:v>171106.89</c:v>
                </c:pt>
                <c:pt idx="17115">
                  <c:v>171116.89</c:v>
                </c:pt>
                <c:pt idx="17116">
                  <c:v>171126.89</c:v>
                </c:pt>
                <c:pt idx="17117">
                  <c:v>171136.88</c:v>
                </c:pt>
                <c:pt idx="17118">
                  <c:v>171146.88</c:v>
                </c:pt>
                <c:pt idx="17119">
                  <c:v>171156.88</c:v>
                </c:pt>
                <c:pt idx="17120">
                  <c:v>171166.88</c:v>
                </c:pt>
                <c:pt idx="17121">
                  <c:v>171176.88</c:v>
                </c:pt>
                <c:pt idx="17122">
                  <c:v>171186.88</c:v>
                </c:pt>
                <c:pt idx="17123">
                  <c:v>171196.88</c:v>
                </c:pt>
                <c:pt idx="17124">
                  <c:v>171206.88</c:v>
                </c:pt>
                <c:pt idx="17125">
                  <c:v>171216.88</c:v>
                </c:pt>
                <c:pt idx="17126">
                  <c:v>171226.88</c:v>
                </c:pt>
                <c:pt idx="17127">
                  <c:v>171236.86</c:v>
                </c:pt>
                <c:pt idx="17128">
                  <c:v>171246.86</c:v>
                </c:pt>
                <c:pt idx="17129">
                  <c:v>171256.86</c:v>
                </c:pt>
                <c:pt idx="17130">
                  <c:v>171266.86</c:v>
                </c:pt>
                <c:pt idx="17131">
                  <c:v>171276.84</c:v>
                </c:pt>
                <c:pt idx="17132">
                  <c:v>171286.86</c:v>
                </c:pt>
                <c:pt idx="17133">
                  <c:v>171296.86</c:v>
                </c:pt>
                <c:pt idx="17134">
                  <c:v>171306.86</c:v>
                </c:pt>
                <c:pt idx="17135">
                  <c:v>171316.84</c:v>
                </c:pt>
                <c:pt idx="17136">
                  <c:v>171326.84</c:v>
                </c:pt>
                <c:pt idx="17137">
                  <c:v>171336.84</c:v>
                </c:pt>
                <c:pt idx="17138">
                  <c:v>171346.84</c:v>
                </c:pt>
                <c:pt idx="17139">
                  <c:v>171356.84</c:v>
                </c:pt>
                <c:pt idx="17140">
                  <c:v>171366.84</c:v>
                </c:pt>
                <c:pt idx="17141">
                  <c:v>171376.83</c:v>
                </c:pt>
                <c:pt idx="17142">
                  <c:v>171386.83</c:v>
                </c:pt>
                <c:pt idx="17143">
                  <c:v>171396.84</c:v>
                </c:pt>
                <c:pt idx="17144">
                  <c:v>171406.84</c:v>
                </c:pt>
                <c:pt idx="17145">
                  <c:v>171416.83</c:v>
                </c:pt>
                <c:pt idx="17146">
                  <c:v>171426.83</c:v>
                </c:pt>
                <c:pt idx="17147">
                  <c:v>171436.83</c:v>
                </c:pt>
                <c:pt idx="17148">
                  <c:v>171446.83</c:v>
                </c:pt>
                <c:pt idx="17149">
                  <c:v>171456.81</c:v>
                </c:pt>
                <c:pt idx="17150">
                  <c:v>171466.81</c:v>
                </c:pt>
                <c:pt idx="17151">
                  <c:v>171476.81</c:v>
                </c:pt>
                <c:pt idx="17152">
                  <c:v>171486.81</c:v>
                </c:pt>
                <c:pt idx="17153">
                  <c:v>171496.81</c:v>
                </c:pt>
                <c:pt idx="17154">
                  <c:v>171506.81</c:v>
                </c:pt>
                <c:pt idx="17155">
                  <c:v>171516.81</c:v>
                </c:pt>
                <c:pt idx="17156">
                  <c:v>171526.81</c:v>
                </c:pt>
                <c:pt idx="17157">
                  <c:v>171536.81</c:v>
                </c:pt>
                <c:pt idx="17158">
                  <c:v>171546.81</c:v>
                </c:pt>
                <c:pt idx="17159">
                  <c:v>171556.8</c:v>
                </c:pt>
                <c:pt idx="17160">
                  <c:v>171566.8</c:v>
                </c:pt>
                <c:pt idx="17161">
                  <c:v>171576.8</c:v>
                </c:pt>
                <c:pt idx="17162">
                  <c:v>171586.81</c:v>
                </c:pt>
                <c:pt idx="17163">
                  <c:v>171596.79999999999</c:v>
                </c:pt>
                <c:pt idx="17164">
                  <c:v>171606.8</c:v>
                </c:pt>
                <c:pt idx="17165">
                  <c:v>171616.8</c:v>
                </c:pt>
                <c:pt idx="17166">
                  <c:v>171626.8</c:v>
                </c:pt>
                <c:pt idx="17167">
                  <c:v>171636.78</c:v>
                </c:pt>
                <c:pt idx="17168">
                  <c:v>171646.78</c:v>
                </c:pt>
                <c:pt idx="17169">
                  <c:v>171656.78</c:v>
                </c:pt>
                <c:pt idx="17170">
                  <c:v>171666.78</c:v>
                </c:pt>
                <c:pt idx="17171">
                  <c:v>171676.78</c:v>
                </c:pt>
                <c:pt idx="17172">
                  <c:v>171686.78</c:v>
                </c:pt>
                <c:pt idx="17173">
                  <c:v>171696.78</c:v>
                </c:pt>
                <c:pt idx="17174">
                  <c:v>171706.78</c:v>
                </c:pt>
                <c:pt idx="17175">
                  <c:v>171716.78</c:v>
                </c:pt>
                <c:pt idx="17176">
                  <c:v>171726.78</c:v>
                </c:pt>
                <c:pt idx="17177">
                  <c:v>171736.77</c:v>
                </c:pt>
                <c:pt idx="17178">
                  <c:v>171746.77</c:v>
                </c:pt>
                <c:pt idx="17179">
                  <c:v>171756.77</c:v>
                </c:pt>
                <c:pt idx="17180">
                  <c:v>171766.75</c:v>
                </c:pt>
                <c:pt idx="17181">
                  <c:v>171776.75</c:v>
                </c:pt>
                <c:pt idx="17182">
                  <c:v>171786.75</c:v>
                </c:pt>
                <c:pt idx="17183">
                  <c:v>171796.75</c:v>
                </c:pt>
                <c:pt idx="17184">
                  <c:v>171806.75</c:v>
                </c:pt>
                <c:pt idx="17185">
                  <c:v>171816.75</c:v>
                </c:pt>
                <c:pt idx="17186">
                  <c:v>171826.75</c:v>
                </c:pt>
                <c:pt idx="17187">
                  <c:v>171836.75</c:v>
                </c:pt>
                <c:pt idx="17188">
                  <c:v>171846.75</c:v>
                </c:pt>
                <c:pt idx="17189">
                  <c:v>171856.75</c:v>
                </c:pt>
                <c:pt idx="17190">
                  <c:v>171866.73</c:v>
                </c:pt>
                <c:pt idx="17191">
                  <c:v>171876.73</c:v>
                </c:pt>
                <c:pt idx="17192">
                  <c:v>171886.73</c:v>
                </c:pt>
                <c:pt idx="17193">
                  <c:v>171896.73</c:v>
                </c:pt>
                <c:pt idx="17194">
                  <c:v>171906.73</c:v>
                </c:pt>
                <c:pt idx="17195">
                  <c:v>171916.73</c:v>
                </c:pt>
                <c:pt idx="17196">
                  <c:v>171926.73</c:v>
                </c:pt>
                <c:pt idx="17197">
                  <c:v>171936.73</c:v>
                </c:pt>
                <c:pt idx="17198">
                  <c:v>171946.72</c:v>
                </c:pt>
                <c:pt idx="17199">
                  <c:v>171956.72</c:v>
                </c:pt>
                <c:pt idx="17200">
                  <c:v>171966.72</c:v>
                </c:pt>
                <c:pt idx="17201">
                  <c:v>171976.72</c:v>
                </c:pt>
                <c:pt idx="17202">
                  <c:v>171986.72</c:v>
                </c:pt>
                <c:pt idx="17203">
                  <c:v>171996.72</c:v>
                </c:pt>
                <c:pt idx="17204">
                  <c:v>172006.72</c:v>
                </c:pt>
                <c:pt idx="17205">
                  <c:v>172016.72</c:v>
                </c:pt>
                <c:pt idx="17206">
                  <c:v>172026.72</c:v>
                </c:pt>
                <c:pt idx="17207">
                  <c:v>172036.72</c:v>
                </c:pt>
                <c:pt idx="17208">
                  <c:v>172046.7</c:v>
                </c:pt>
                <c:pt idx="17209">
                  <c:v>172056.72</c:v>
                </c:pt>
                <c:pt idx="17210">
                  <c:v>172066.72</c:v>
                </c:pt>
                <c:pt idx="17211">
                  <c:v>172076.7</c:v>
                </c:pt>
                <c:pt idx="17212">
                  <c:v>172086.69</c:v>
                </c:pt>
                <c:pt idx="17213">
                  <c:v>172096.69</c:v>
                </c:pt>
                <c:pt idx="17214">
                  <c:v>172106.69</c:v>
                </c:pt>
                <c:pt idx="17215">
                  <c:v>172116.7</c:v>
                </c:pt>
                <c:pt idx="17216">
                  <c:v>172126.69</c:v>
                </c:pt>
                <c:pt idx="17217">
                  <c:v>172136.69</c:v>
                </c:pt>
                <c:pt idx="17218">
                  <c:v>172146.69</c:v>
                </c:pt>
                <c:pt idx="17219">
                  <c:v>172156.69</c:v>
                </c:pt>
                <c:pt idx="17220">
                  <c:v>172166.69</c:v>
                </c:pt>
                <c:pt idx="17221">
                  <c:v>172176.69</c:v>
                </c:pt>
                <c:pt idx="17222">
                  <c:v>172186.67</c:v>
                </c:pt>
                <c:pt idx="17223">
                  <c:v>172196.67</c:v>
                </c:pt>
                <c:pt idx="17224">
                  <c:v>172206.67</c:v>
                </c:pt>
                <c:pt idx="17225">
                  <c:v>172216.69</c:v>
                </c:pt>
                <c:pt idx="17226">
                  <c:v>172226.67</c:v>
                </c:pt>
                <c:pt idx="17227">
                  <c:v>172236.67</c:v>
                </c:pt>
                <c:pt idx="17228">
                  <c:v>172246.67</c:v>
                </c:pt>
                <c:pt idx="17229">
                  <c:v>172256.67</c:v>
                </c:pt>
                <c:pt idx="17230">
                  <c:v>172266.66</c:v>
                </c:pt>
                <c:pt idx="17231">
                  <c:v>172276.66</c:v>
                </c:pt>
                <c:pt idx="17232">
                  <c:v>172286.66</c:v>
                </c:pt>
                <c:pt idx="17233">
                  <c:v>172296.66</c:v>
                </c:pt>
                <c:pt idx="17234">
                  <c:v>172306.66</c:v>
                </c:pt>
                <c:pt idx="17235">
                  <c:v>172316.66</c:v>
                </c:pt>
                <c:pt idx="17236">
                  <c:v>172326.66</c:v>
                </c:pt>
                <c:pt idx="17237">
                  <c:v>172336.66</c:v>
                </c:pt>
                <c:pt idx="17238">
                  <c:v>172346.66</c:v>
                </c:pt>
                <c:pt idx="17239">
                  <c:v>172356.66</c:v>
                </c:pt>
                <c:pt idx="17240">
                  <c:v>172366.64</c:v>
                </c:pt>
                <c:pt idx="17241">
                  <c:v>172376.64</c:v>
                </c:pt>
                <c:pt idx="17242">
                  <c:v>172386.64</c:v>
                </c:pt>
                <c:pt idx="17243">
                  <c:v>172396.63</c:v>
                </c:pt>
                <c:pt idx="17244">
                  <c:v>172406.63</c:v>
                </c:pt>
                <c:pt idx="17245">
                  <c:v>172416.63</c:v>
                </c:pt>
                <c:pt idx="17246">
                  <c:v>172426.64</c:v>
                </c:pt>
                <c:pt idx="17247">
                  <c:v>172436.63</c:v>
                </c:pt>
                <c:pt idx="17248">
                  <c:v>172446.63</c:v>
                </c:pt>
                <c:pt idx="17249">
                  <c:v>172456.63</c:v>
                </c:pt>
                <c:pt idx="17250">
                  <c:v>172466.63</c:v>
                </c:pt>
                <c:pt idx="17251">
                  <c:v>172476.63</c:v>
                </c:pt>
                <c:pt idx="17252">
                  <c:v>172486.63</c:v>
                </c:pt>
                <c:pt idx="17253">
                  <c:v>172496.63</c:v>
                </c:pt>
                <c:pt idx="17254">
                  <c:v>172506.63</c:v>
                </c:pt>
                <c:pt idx="17255">
                  <c:v>172516.63</c:v>
                </c:pt>
                <c:pt idx="17256">
                  <c:v>172526.63</c:v>
                </c:pt>
                <c:pt idx="17257">
                  <c:v>172536.63</c:v>
                </c:pt>
                <c:pt idx="17258">
                  <c:v>172546.61</c:v>
                </c:pt>
                <c:pt idx="17259">
                  <c:v>172556.61</c:v>
                </c:pt>
                <c:pt idx="17260">
                  <c:v>172566.61</c:v>
                </c:pt>
                <c:pt idx="17261">
                  <c:v>172576.59</c:v>
                </c:pt>
                <c:pt idx="17262">
                  <c:v>172586.59</c:v>
                </c:pt>
                <c:pt idx="17263">
                  <c:v>172596.59</c:v>
                </c:pt>
                <c:pt idx="17264">
                  <c:v>172606.59</c:v>
                </c:pt>
                <c:pt idx="17265">
                  <c:v>172616.59</c:v>
                </c:pt>
                <c:pt idx="17266">
                  <c:v>172626.59</c:v>
                </c:pt>
                <c:pt idx="17267">
                  <c:v>172636.59</c:v>
                </c:pt>
                <c:pt idx="17268">
                  <c:v>172646.59</c:v>
                </c:pt>
                <c:pt idx="17269">
                  <c:v>172656.59</c:v>
                </c:pt>
                <c:pt idx="17270">
                  <c:v>172666.59</c:v>
                </c:pt>
                <c:pt idx="17271">
                  <c:v>172676.58</c:v>
                </c:pt>
                <c:pt idx="17272">
                  <c:v>172686.58</c:v>
                </c:pt>
                <c:pt idx="17273">
                  <c:v>172696.58</c:v>
                </c:pt>
                <c:pt idx="17274">
                  <c:v>172706.58</c:v>
                </c:pt>
                <c:pt idx="17275">
                  <c:v>172716.56</c:v>
                </c:pt>
                <c:pt idx="17276">
                  <c:v>172726.56</c:v>
                </c:pt>
                <c:pt idx="17277">
                  <c:v>172736.58</c:v>
                </c:pt>
                <c:pt idx="17278">
                  <c:v>172746.58</c:v>
                </c:pt>
                <c:pt idx="17279">
                  <c:v>172756.56</c:v>
                </c:pt>
                <c:pt idx="17280">
                  <c:v>172766.56</c:v>
                </c:pt>
                <c:pt idx="17281">
                  <c:v>172776.56</c:v>
                </c:pt>
                <c:pt idx="17282">
                  <c:v>172786.56</c:v>
                </c:pt>
                <c:pt idx="17283">
                  <c:v>172796.56</c:v>
                </c:pt>
                <c:pt idx="17284">
                  <c:v>172806.56</c:v>
                </c:pt>
                <c:pt idx="17285">
                  <c:v>172816.55</c:v>
                </c:pt>
                <c:pt idx="17286">
                  <c:v>172826.55</c:v>
                </c:pt>
                <c:pt idx="17287">
                  <c:v>172836.56</c:v>
                </c:pt>
                <c:pt idx="17288">
                  <c:v>172846.56</c:v>
                </c:pt>
                <c:pt idx="17289">
                  <c:v>172856.55</c:v>
                </c:pt>
                <c:pt idx="17290">
                  <c:v>172866.55</c:v>
                </c:pt>
                <c:pt idx="17291">
                  <c:v>172876.55</c:v>
                </c:pt>
                <c:pt idx="17292">
                  <c:v>172886.55</c:v>
                </c:pt>
                <c:pt idx="17293">
                  <c:v>172896.53</c:v>
                </c:pt>
                <c:pt idx="17294">
                  <c:v>172906.53</c:v>
                </c:pt>
                <c:pt idx="17295">
                  <c:v>172916.53</c:v>
                </c:pt>
                <c:pt idx="17296">
                  <c:v>172926.53</c:v>
                </c:pt>
                <c:pt idx="17297">
                  <c:v>172936.53</c:v>
                </c:pt>
                <c:pt idx="17298">
                  <c:v>172946.53</c:v>
                </c:pt>
                <c:pt idx="17299">
                  <c:v>172956.53</c:v>
                </c:pt>
                <c:pt idx="17300">
                  <c:v>172966.53</c:v>
                </c:pt>
                <c:pt idx="17301">
                  <c:v>172976.53</c:v>
                </c:pt>
                <c:pt idx="17302">
                  <c:v>172986.53</c:v>
                </c:pt>
                <c:pt idx="17303">
                  <c:v>172996.52</c:v>
                </c:pt>
                <c:pt idx="17304">
                  <c:v>173006.52</c:v>
                </c:pt>
                <c:pt idx="17305">
                  <c:v>173016.52</c:v>
                </c:pt>
                <c:pt idx="17306">
                  <c:v>173026.5</c:v>
                </c:pt>
                <c:pt idx="17307">
                  <c:v>173036.5</c:v>
                </c:pt>
                <c:pt idx="17308">
                  <c:v>173046.52</c:v>
                </c:pt>
                <c:pt idx="17309">
                  <c:v>173056.52</c:v>
                </c:pt>
                <c:pt idx="17310">
                  <c:v>173066.5</c:v>
                </c:pt>
                <c:pt idx="17311">
                  <c:v>173076.5</c:v>
                </c:pt>
                <c:pt idx="17312">
                  <c:v>173086.5</c:v>
                </c:pt>
                <c:pt idx="17313">
                  <c:v>173096.5</c:v>
                </c:pt>
                <c:pt idx="17314">
                  <c:v>173106.5</c:v>
                </c:pt>
                <c:pt idx="17315">
                  <c:v>173116.5</c:v>
                </c:pt>
                <c:pt idx="17316">
                  <c:v>173126.5</c:v>
                </c:pt>
                <c:pt idx="17317">
                  <c:v>173136.48</c:v>
                </c:pt>
                <c:pt idx="17318">
                  <c:v>173146.5</c:v>
                </c:pt>
                <c:pt idx="17319">
                  <c:v>173156.5</c:v>
                </c:pt>
                <c:pt idx="17320">
                  <c:v>173166.5</c:v>
                </c:pt>
                <c:pt idx="17321">
                  <c:v>173176.48</c:v>
                </c:pt>
                <c:pt idx="17322">
                  <c:v>173186.48</c:v>
                </c:pt>
                <c:pt idx="17323">
                  <c:v>173196.48</c:v>
                </c:pt>
                <c:pt idx="17324">
                  <c:v>173206.47</c:v>
                </c:pt>
                <c:pt idx="17325">
                  <c:v>173216.47</c:v>
                </c:pt>
                <c:pt idx="17326">
                  <c:v>173226.47</c:v>
                </c:pt>
                <c:pt idx="17327">
                  <c:v>173236.47</c:v>
                </c:pt>
                <c:pt idx="17328">
                  <c:v>173246.47</c:v>
                </c:pt>
                <c:pt idx="17329">
                  <c:v>173256.47</c:v>
                </c:pt>
                <c:pt idx="17330">
                  <c:v>173266.47</c:v>
                </c:pt>
                <c:pt idx="17331">
                  <c:v>173276.47</c:v>
                </c:pt>
                <c:pt idx="17332">
                  <c:v>173286.47</c:v>
                </c:pt>
                <c:pt idx="17333">
                  <c:v>173296.47</c:v>
                </c:pt>
                <c:pt idx="17334">
                  <c:v>173306.45</c:v>
                </c:pt>
                <c:pt idx="17335">
                  <c:v>173316.45</c:v>
                </c:pt>
                <c:pt idx="17336">
                  <c:v>173326.45</c:v>
                </c:pt>
                <c:pt idx="17337">
                  <c:v>173336.45</c:v>
                </c:pt>
                <c:pt idx="17338">
                  <c:v>173346.44</c:v>
                </c:pt>
                <c:pt idx="17339">
                  <c:v>173356.45</c:v>
                </c:pt>
                <c:pt idx="17340">
                  <c:v>173366.45</c:v>
                </c:pt>
                <c:pt idx="17341">
                  <c:v>173376.45</c:v>
                </c:pt>
                <c:pt idx="17342">
                  <c:v>173386.44</c:v>
                </c:pt>
                <c:pt idx="17343">
                  <c:v>173396.44</c:v>
                </c:pt>
                <c:pt idx="17344">
                  <c:v>173406.44</c:v>
                </c:pt>
                <c:pt idx="17345">
                  <c:v>173416.44</c:v>
                </c:pt>
                <c:pt idx="17346">
                  <c:v>173426.44</c:v>
                </c:pt>
                <c:pt idx="17347">
                  <c:v>173436.44</c:v>
                </c:pt>
                <c:pt idx="17348">
                  <c:v>173446.44</c:v>
                </c:pt>
                <c:pt idx="17349">
                  <c:v>173456.44</c:v>
                </c:pt>
                <c:pt idx="17350">
                  <c:v>173466.44</c:v>
                </c:pt>
                <c:pt idx="17351">
                  <c:v>173476.44</c:v>
                </c:pt>
                <c:pt idx="17352">
                  <c:v>173486.42</c:v>
                </c:pt>
                <c:pt idx="17353">
                  <c:v>173496.42</c:v>
                </c:pt>
                <c:pt idx="17354">
                  <c:v>173506.42</c:v>
                </c:pt>
                <c:pt idx="17355">
                  <c:v>173516.42</c:v>
                </c:pt>
                <c:pt idx="17356">
                  <c:v>173526.41</c:v>
                </c:pt>
                <c:pt idx="17357">
                  <c:v>173536.41</c:v>
                </c:pt>
                <c:pt idx="17358">
                  <c:v>173546.41</c:v>
                </c:pt>
                <c:pt idx="17359">
                  <c:v>173556.42</c:v>
                </c:pt>
                <c:pt idx="17360">
                  <c:v>173566.41</c:v>
                </c:pt>
                <c:pt idx="17361">
                  <c:v>173576.41</c:v>
                </c:pt>
                <c:pt idx="17362">
                  <c:v>173586.41</c:v>
                </c:pt>
                <c:pt idx="17363">
                  <c:v>173596.41</c:v>
                </c:pt>
                <c:pt idx="17364">
                  <c:v>173606.41</c:v>
                </c:pt>
                <c:pt idx="17365">
                  <c:v>173616.41</c:v>
                </c:pt>
                <c:pt idx="17366">
                  <c:v>173626.39</c:v>
                </c:pt>
                <c:pt idx="17367">
                  <c:v>173636.39</c:v>
                </c:pt>
                <c:pt idx="17368">
                  <c:v>173646.39</c:v>
                </c:pt>
                <c:pt idx="17369">
                  <c:v>173656.39</c:v>
                </c:pt>
                <c:pt idx="17370">
                  <c:v>173666.39</c:v>
                </c:pt>
                <c:pt idx="17371">
                  <c:v>173676.39</c:v>
                </c:pt>
                <c:pt idx="17372">
                  <c:v>173686.39</c:v>
                </c:pt>
                <c:pt idx="17373">
                  <c:v>173696.39</c:v>
                </c:pt>
                <c:pt idx="17374">
                  <c:v>173706.38</c:v>
                </c:pt>
                <c:pt idx="17375">
                  <c:v>173716.38</c:v>
                </c:pt>
                <c:pt idx="17376">
                  <c:v>173726.38</c:v>
                </c:pt>
                <c:pt idx="17377">
                  <c:v>173736.38</c:v>
                </c:pt>
                <c:pt idx="17378">
                  <c:v>173746.38</c:v>
                </c:pt>
                <c:pt idx="17379">
                  <c:v>173756.38</c:v>
                </c:pt>
                <c:pt idx="17380">
                  <c:v>173766.38</c:v>
                </c:pt>
                <c:pt idx="17381">
                  <c:v>173776.38</c:v>
                </c:pt>
                <c:pt idx="17382">
                  <c:v>173786.38</c:v>
                </c:pt>
                <c:pt idx="17383">
                  <c:v>173796.38</c:v>
                </c:pt>
                <c:pt idx="17384">
                  <c:v>173806.36</c:v>
                </c:pt>
                <c:pt idx="17385">
                  <c:v>173816.36</c:v>
                </c:pt>
                <c:pt idx="17386">
                  <c:v>173826.36</c:v>
                </c:pt>
                <c:pt idx="17387">
                  <c:v>173836.34</c:v>
                </c:pt>
                <c:pt idx="17388">
                  <c:v>173846.34</c:v>
                </c:pt>
                <c:pt idx="17389">
                  <c:v>173856.34</c:v>
                </c:pt>
                <c:pt idx="17390">
                  <c:v>173866.34</c:v>
                </c:pt>
                <c:pt idx="17391">
                  <c:v>173876.34</c:v>
                </c:pt>
                <c:pt idx="17392">
                  <c:v>173886.34</c:v>
                </c:pt>
                <c:pt idx="17393">
                  <c:v>173896.34</c:v>
                </c:pt>
                <c:pt idx="17394">
                  <c:v>173906.34</c:v>
                </c:pt>
                <c:pt idx="17395">
                  <c:v>173916.34</c:v>
                </c:pt>
                <c:pt idx="17396">
                  <c:v>173926.34</c:v>
                </c:pt>
                <c:pt idx="17397">
                  <c:v>173936.33</c:v>
                </c:pt>
                <c:pt idx="17398">
                  <c:v>173946.33</c:v>
                </c:pt>
                <c:pt idx="17399">
                  <c:v>173956.33</c:v>
                </c:pt>
                <c:pt idx="17400">
                  <c:v>173966.33</c:v>
                </c:pt>
                <c:pt idx="17401">
                  <c:v>173976.33</c:v>
                </c:pt>
                <c:pt idx="17402">
                  <c:v>173986.33</c:v>
                </c:pt>
                <c:pt idx="17403">
                  <c:v>173996.33</c:v>
                </c:pt>
                <c:pt idx="17404">
                  <c:v>174006.33</c:v>
                </c:pt>
                <c:pt idx="17405">
                  <c:v>174016.31</c:v>
                </c:pt>
                <c:pt idx="17406">
                  <c:v>174026.31</c:v>
                </c:pt>
                <c:pt idx="17407">
                  <c:v>174036.31</c:v>
                </c:pt>
                <c:pt idx="17408">
                  <c:v>174046.31</c:v>
                </c:pt>
                <c:pt idx="17409">
                  <c:v>174056.31</c:v>
                </c:pt>
                <c:pt idx="17410">
                  <c:v>174066.31</c:v>
                </c:pt>
                <c:pt idx="17411">
                  <c:v>174076.31</c:v>
                </c:pt>
                <c:pt idx="17412">
                  <c:v>174086.31</c:v>
                </c:pt>
                <c:pt idx="17413">
                  <c:v>174096.31</c:v>
                </c:pt>
                <c:pt idx="17414">
                  <c:v>174106.31</c:v>
                </c:pt>
                <c:pt idx="17415">
                  <c:v>174116.3</c:v>
                </c:pt>
                <c:pt idx="17416">
                  <c:v>174126.3</c:v>
                </c:pt>
                <c:pt idx="17417">
                  <c:v>174136.3</c:v>
                </c:pt>
                <c:pt idx="17418">
                  <c:v>174146.3</c:v>
                </c:pt>
                <c:pt idx="17419">
                  <c:v>174156.28</c:v>
                </c:pt>
                <c:pt idx="17420">
                  <c:v>174166.28</c:v>
                </c:pt>
                <c:pt idx="17421">
                  <c:v>174176.28</c:v>
                </c:pt>
                <c:pt idx="17422">
                  <c:v>174186.3</c:v>
                </c:pt>
                <c:pt idx="17423">
                  <c:v>174196.28</c:v>
                </c:pt>
                <c:pt idx="17424">
                  <c:v>174206.28</c:v>
                </c:pt>
                <c:pt idx="17425">
                  <c:v>174216.28</c:v>
                </c:pt>
                <c:pt idx="17426">
                  <c:v>174226.28</c:v>
                </c:pt>
                <c:pt idx="17427">
                  <c:v>174236.28</c:v>
                </c:pt>
                <c:pt idx="17428">
                  <c:v>174246.28</c:v>
                </c:pt>
                <c:pt idx="17429">
                  <c:v>174256.27</c:v>
                </c:pt>
                <c:pt idx="17430">
                  <c:v>174266.27</c:v>
                </c:pt>
                <c:pt idx="17431">
                  <c:v>174276.27</c:v>
                </c:pt>
                <c:pt idx="17432">
                  <c:v>174286.28</c:v>
                </c:pt>
                <c:pt idx="17433">
                  <c:v>174296.27</c:v>
                </c:pt>
                <c:pt idx="17434">
                  <c:v>174306.27</c:v>
                </c:pt>
                <c:pt idx="17435">
                  <c:v>174316.27</c:v>
                </c:pt>
                <c:pt idx="17436">
                  <c:v>174326.27</c:v>
                </c:pt>
                <c:pt idx="17437">
                  <c:v>174336.27</c:v>
                </c:pt>
                <c:pt idx="17438">
                  <c:v>174346.27</c:v>
                </c:pt>
                <c:pt idx="17439">
                  <c:v>174356.27</c:v>
                </c:pt>
                <c:pt idx="17440">
                  <c:v>174366.25</c:v>
                </c:pt>
                <c:pt idx="17441">
                  <c:v>174376.25</c:v>
                </c:pt>
                <c:pt idx="17442">
                  <c:v>174386.25</c:v>
                </c:pt>
                <c:pt idx="17443">
                  <c:v>174396.25</c:v>
                </c:pt>
                <c:pt idx="17444">
                  <c:v>174406.25</c:v>
                </c:pt>
                <c:pt idx="17445">
                  <c:v>174416.25</c:v>
                </c:pt>
                <c:pt idx="17446">
                  <c:v>174426.25</c:v>
                </c:pt>
                <c:pt idx="17447">
                  <c:v>174436.23</c:v>
                </c:pt>
                <c:pt idx="17448">
                  <c:v>174446.23</c:v>
                </c:pt>
                <c:pt idx="17449">
                  <c:v>174456.23</c:v>
                </c:pt>
                <c:pt idx="17450">
                  <c:v>174466.22</c:v>
                </c:pt>
                <c:pt idx="17451">
                  <c:v>174476.22</c:v>
                </c:pt>
                <c:pt idx="17452">
                  <c:v>174486.22</c:v>
                </c:pt>
                <c:pt idx="17453">
                  <c:v>174496.23</c:v>
                </c:pt>
                <c:pt idx="17454">
                  <c:v>174506.22</c:v>
                </c:pt>
                <c:pt idx="17455">
                  <c:v>174516.22</c:v>
                </c:pt>
                <c:pt idx="17456">
                  <c:v>174526.22</c:v>
                </c:pt>
                <c:pt idx="17457">
                  <c:v>174536.22</c:v>
                </c:pt>
                <c:pt idx="17458">
                  <c:v>174546.22</c:v>
                </c:pt>
                <c:pt idx="17459">
                  <c:v>174556.22</c:v>
                </c:pt>
                <c:pt idx="17460">
                  <c:v>174566.2</c:v>
                </c:pt>
                <c:pt idx="17461">
                  <c:v>174576.2</c:v>
                </c:pt>
                <c:pt idx="17462">
                  <c:v>174586.2</c:v>
                </c:pt>
                <c:pt idx="17463">
                  <c:v>174596.2</c:v>
                </c:pt>
                <c:pt idx="17464">
                  <c:v>174606.2</c:v>
                </c:pt>
                <c:pt idx="17465">
                  <c:v>174616.2</c:v>
                </c:pt>
                <c:pt idx="17466">
                  <c:v>174626.2</c:v>
                </c:pt>
                <c:pt idx="17467">
                  <c:v>174636.2</c:v>
                </c:pt>
                <c:pt idx="17468">
                  <c:v>174646.19</c:v>
                </c:pt>
                <c:pt idx="17469">
                  <c:v>174656.19</c:v>
                </c:pt>
                <c:pt idx="17470">
                  <c:v>174666.19</c:v>
                </c:pt>
                <c:pt idx="17471">
                  <c:v>174676.19</c:v>
                </c:pt>
                <c:pt idx="17472">
                  <c:v>174686.19</c:v>
                </c:pt>
                <c:pt idx="17473">
                  <c:v>174696.19</c:v>
                </c:pt>
                <c:pt idx="17474">
                  <c:v>174706.19</c:v>
                </c:pt>
                <c:pt idx="17475">
                  <c:v>174716.19</c:v>
                </c:pt>
                <c:pt idx="17476">
                  <c:v>174726.19</c:v>
                </c:pt>
                <c:pt idx="17477">
                  <c:v>174736.19</c:v>
                </c:pt>
                <c:pt idx="17478">
                  <c:v>174746.17</c:v>
                </c:pt>
                <c:pt idx="17479">
                  <c:v>174756.17</c:v>
                </c:pt>
                <c:pt idx="17480">
                  <c:v>174766.19</c:v>
                </c:pt>
                <c:pt idx="17481">
                  <c:v>174776.17</c:v>
                </c:pt>
                <c:pt idx="17482">
                  <c:v>174786.16</c:v>
                </c:pt>
                <c:pt idx="17483">
                  <c:v>174796.16</c:v>
                </c:pt>
                <c:pt idx="17484">
                  <c:v>174806.17</c:v>
                </c:pt>
                <c:pt idx="17485">
                  <c:v>174816.17</c:v>
                </c:pt>
                <c:pt idx="17486">
                  <c:v>174826.16</c:v>
                </c:pt>
                <c:pt idx="17487">
                  <c:v>174836.16</c:v>
                </c:pt>
                <c:pt idx="17488">
                  <c:v>174846.16</c:v>
                </c:pt>
                <c:pt idx="17489">
                  <c:v>174856.16</c:v>
                </c:pt>
                <c:pt idx="17490">
                  <c:v>174866.16</c:v>
                </c:pt>
                <c:pt idx="17491">
                  <c:v>174876.16</c:v>
                </c:pt>
                <c:pt idx="17492">
                  <c:v>174886.14</c:v>
                </c:pt>
                <c:pt idx="17493">
                  <c:v>174896.14</c:v>
                </c:pt>
                <c:pt idx="17494">
                  <c:v>174906.14</c:v>
                </c:pt>
                <c:pt idx="17495">
                  <c:v>174916.16</c:v>
                </c:pt>
                <c:pt idx="17496">
                  <c:v>174926.14</c:v>
                </c:pt>
                <c:pt idx="17497">
                  <c:v>174936.14</c:v>
                </c:pt>
                <c:pt idx="17498">
                  <c:v>174946.14</c:v>
                </c:pt>
                <c:pt idx="17499">
                  <c:v>174956.14</c:v>
                </c:pt>
                <c:pt idx="17500">
                  <c:v>174966.13</c:v>
                </c:pt>
                <c:pt idx="17501">
                  <c:v>174976.13</c:v>
                </c:pt>
                <c:pt idx="17502">
                  <c:v>174986.13</c:v>
                </c:pt>
                <c:pt idx="17503">
                  <c:v>174996.13</c:v>
                </c:pt>
                <c:pt idx="17504">
                  <c:v>175006.13</c:v>
                </c:pt>
                <c:pt idx="17505">
                  <c:v>175016.13</c:v>
                </c:pt>
                <c:pt idx="17506">
                  <c:v>175026.13</c:v>
                </c:pt>
                <c:pt idx="17507">
                  <c:v>175036.13</c:v>
                </c:pt>
                <c:pt idx="17508">
                  <c:v>175046.13</c:v>
                </c:pt>
                <c:pt idx="17509">
                  <c:v>175056.13</c:v>
                </c:pt>
                <c:pt idx="17510">
                  <c:v>175066.11</c:v>
                </c:pt>
                <c:pt idx="17511">
                  <c:v>175076.11</c:v>
                </c:pt>
                <c:pt idx="17512">
                  <c:v>175086.11</c:v>
                </c:pt>
                <c:pt idx="17513">
                  <c:v>175096.09</c:v>
                </c:pt>
                <c:pt idx="17514">
                  <c:v>175106.09</c:v>
                </c:pt>
                <c:pt idx="17515">
                  <c:v>175116.09</c:v>
                </c:pt>
                <c:pt idx="17516">
                  <c:v>175126.11</c:v>
                </c:pt>
                <c:pt idx="17517">
                  <c:v>175136.09</c:v>
                </c:pt>
                <c:pt idx="17518">
                  <c:v>175146.09</c:v>
                </c:pt>
                <c:pt idx="17519">
                  <c:v>175156.09</c:v>
                </c:pt>
                <c:pt idx="17520">
                  <c:v>175166.09</c:v>
                </c:pt>
                <c:pt idx="17521">
                  <c:v>175176.09</c:v>
                </c:pt>
                <c:pt idx="17522">
                  <c:v>175186.09</c:v>
                </c:pt>
                <c:pt idx="17523">
                  <c:v>175196.09</c:v>
                </c:pt>
                <c:pt idx="17524">
                  <c:v>175206.09</c:v>
                </c:pt>
                <c:pt idx="17525">
                  <c:v>175216.09</c:v>
                </c:pt>
                <c:pt idx="17526">
                  <c:v>175226.09</c:v>
                </c:pt>
                <c:pt idx="17527">
                  <c:v>175236.09</c:v>
                </c:pt>
                <c:pt idx="17528">
                  <c:v>175246.07999999999</c:v>
                </c:pt>
                <c:pt idx="17529">
                  <c:v>175256.08</c:v>
                </c:pt>
                <c:pt idx="17530">
                  <c:v>175266.08</c:v>
                </c:pt>
                <c:pt idx="17531">
                  <c:v>175276.06</c:v>
                </c:pt>
                <c:pt idx="17532">
                  <c:v>175286.06</c:v>
                </c:pt>
                <c:pt idx="17533">
                  <c:v>175296.06</c:v>
                </c:pt>
                <c:pt idx="17534">
                  <c:v>175306.06</c:v>
                </c:pt>
                <c:pt idx="17535">
                  <c:v>175316.06</c:v>
                </c:pt>
                <c:pt idx="17536">
                  <c:v>175326.06</c:v>
                </c:pt>
                <c:pt idx="17537">
                  <c:v>175336.06</c:v>
                </c:pt>
                <c:pt idx="17538">
                  <c:v>175346.06</c:v>
                </c:pt>
                <c:pt idx="17539">
                  <c:v>175356.06</c:v>
                </c:pt>
                <c:pt idx="17540">
                  <c:v>175366.06</c:v>
                </c:pt>
                <c:pt idx="17541">
                  <c:v>175376.05</c:v>
                </c:pt>
                <c:pt idx="17542">
                  <c:v>175386.05</c:v>
                </c:pt>
                <c:pt idx="17543">
                  <c:v>175396.05</c:v>
                </c:pt>
                <c:pt idx="17544">
                  <c:v>175406.05</c:v>
                </c:pt>
                <c:pt idx="17545">
                  <c:v>175416.03</c:v>
                </c:pt>
                <c:pt idx="17546">
                  <c:v>175426.03</c:v>
                </c:pt>
                <c:pt idx="17547">
                  <c:v>175436.05</c:v>
                </c:pt>
                <c:pt idx="17548">
                  <c:v>175446.05</c:v>
                </c:pt>
                <c:pt idx="17549">
                  <c:v>175456.03</c:v>
                </c:pt>
                <c:pt idx="17550">
                  <c:v>175466.03</c:v>
                </c:pt>
                <c:pt idx="17551">
                  <c:v>175476.03</c:v>
                </c:pt>
                <c:pt idx="17552">
                  <c:v>175486.03</c:v>
                </c:pt>
                <c:pt idx="17553">
                  <c:v>175496.03</c:v>
                </c:pt>
                <c:pt idx="17554">
                  <c:v>175506.03</c:v>
                </c:pt>
                <c:pt idx="17555">
                  <c:v>175516.02</c:v>
                </c:pt>
                <c:pt idx="17556">
                  <c:v>175526.02</c:v>
                </c:pt>
                <c:pt idx="17557">
                  <c:v>175536.02</c:v>
                </c:pt>
                <c:pt idx="17558">
                  <c:v>175546.03</c:v>
                </c:pt>
                <c:pt idx="17559">
                  <c:v>175556.02</c:v>
                </c:pt>
                <c:pt idx="17560">
                  <c:v>175566.02</c:v>
                </c:pt>
                <c:pt idx="17561">
                  <c:v>175576.02</c:v>
                </c:pt>
                <c:pt idx="17562">
                  <c:v>175586.02</c:v>
                </c:pt>
                <c:pt idx="17563">
                  <c:v>175596</c:v>
                </c:pt>
                <c:pt idx="17564">
                  <c:v>175606.02</c:v>
                </c:pt>
                <c:pt idx="17565">
                  <c:v>175616.02</c:v>
                </c:pt>
                <c:pt idx="17566">
                  <c:v>175626.02</c:v>
                </c:pt>
                <c:pt idx="17567">
                  <c:v>175636</c:v>
                </c:pt>
                <c:pt idx="17568">
                  <c:v>175646</c:v>
                </c:pt>
                <c:pt idx="17569">
                  <c:v>175656</c:v>
                </c:pt>
                <c:pt idx="17570">
                  <c:v>175666</c:v>
                </c:pt>
                <c:pt idx="17571">
                  <c:v>175676</c:v>
                </c:pt>
                <c:pt idx="17572">
                  <c:v>175686</c:v>
                </c:pt>
                <c:pt idx="17573">
                  <c:v>175695.98</c:v>
                </c:pt>
                <c:pt idx="17574">
                  <c:v>175705.98</c:v>
                </c:pt>
                <c:pt idx="17575">
                  <c:v>175715.98</c:v>
                </c:pt>
                <c:pt idx="17576">
                  <c:v>175725.98</c:v>
                </c:pt>
                <c:pt idx="17577">
                  <c:v>175735.97</c:v>
                </c:pt>
                <c:pt idx="17578">
                  <c:v>175745.97</c:v>
                </c:pt>
                <c:pt idx="17579">
                  <c:v>175755.98</c:v>
                </c:pt>
                <c:pt idx="17580">
                  <c:v>175765.98</c:v>
                </c:pt>
                <c:pt idx="17581">
                  <c:v>175775.97</c:v>
                </c:pt>
                <c:pt idx="17582">
                  <c:v>175785.97</c:v>
                </c:pt>
                <c:pt idx="17583">
                  <c:v>175795.97</c:v>
                </c:pt>
                <c:pt idx="17584">
                  <c:v>175805.97</c:v>
                </c:pt>
                <c:pt idx="17585">
                  <c:v>175815.97</c:v>
                </c:pt>
                <c:pt idx="17586">
                  <c:v>175825.97</c:v>
                </c:pt>
                <c:pt idx="17587">
                  <c:v>175835.95</c:v>
                </c:pt>
                <c:pt idx="17588">
                  <c:v>175845.95</c:v>
                </c:pt>
                <c:pt idx="17589">
                  <c:v>175855.97</c:v>
                </c:pt>
                <c:pt idx="17590">
                  <c:v>175865.97</c:v>
                </c:pt>
                <c:pt idx="17591">
                  <c:v>175875.95</c:v>
                </c:pt>
                <c:pt idx="17592">
                  <c:v>175885.95</c:v>
                </c:pt>
                <c:pt idx="17593">
                  <c:v>175895.95</c:v>
                </c:pt>
                <c:pt idx="17594">
                  <c:v>175905.94</c:v>
                </c:pt>
                <c:pt idx="17595">
                  <c:v>175915.94</c:v>
                </c:pt>
                <c:pt idx="17596">
                  <c:v>175925.94</c:v>
                </c:pt>
                <c:pt idx="17597">
                  <c:v>175935.94</c:v>
                </c:pt>
                <c:pt idx="17598">
                  <c:v>175945.94</c:v>
                </c:pt>
                <c:pt idx="17599">
                  <c:v>175955.94</c:v>
                </c:pt>
                <c:pt idx="17600">
                  <c:v>175965.94</c:v>
                </c:pt>
                <c:pt idx="17601">
                  <c:v>175975.94</c:v>
                </c:pt>
                <c:pt idx="17602">
                  <c:v>175985.94</c:v>
                </c:pt>
                <c:pt idx="17603">
                  <c:v>175995.94</c:v>
                </c:pt>
                <c:pt idx="17604">
                  <c:v>176005.94</c:v>
                </c:pt>
                <c:pt idx="17605">
                  <c:v>176015.94</c:v>
                </c:pt>
                <c:pt idx="17606">
                  <c:v>176025.94</c:v>
                </c:pt>
                <c:pt idx="17607">
                  <c:v>176035.92</c:v>
                </c:pt>
                <c:pt idx="17608">
                  <c:v>176045.91</c:v>
                </c:pt>
                <c:pt idx="17609">
                  <c:v>176055.91</c:v>
                </c:pt>
                <c:pt idx="17610">
                  <c:v>176065.92000000001</c:v>
                </c:pt>
                <c:pt idx="17611">
                  <c:v>176075.92</c:v>
                </c:pt>
                <c:pt idx="17612">
                  <c:v>176085.91</c:v>
                </c:pt>
                <c:pt idx="17613">
                  <c:v>176095.91</c:v>
                </c:pt>
                <c:pt idx="17614">
                  <c:v>176105.91</c:v>
                </c:pt>
                <c:pt idx="17615">
                  <c:v>176115.91</c:v>
                </c:pt>
                <c:pt idx="17616">
                  <c:v>176125.91</c:v>
                </c:pt>
                <c:pt idx="17617">
                  <c:v>176135.91</c:v>
                </c:pt>
                <c:pt idx="17618">
                  <c:v>176145.89</c:v>
                </c:pt>
                <c:pt idx="17619">
                  <c:v>176155.89</c:v>
                </c:pt>
                <c:pt idx="17620">
                  <c:v>176165.89</c:v>
                </c:pt>
                <c:pt idx="17621">
                  <c:v>176175.91</c:v>
                </c:pt>
                <c:pt idx="17622">
                  <c:v>176185.89</c:v>
                </c:pt>
                <c:pt idx="17623">
                  <c:v>176195.89</c:v>
                </c:pt>
                <c:pt idx="17624">
                  <c:v>176205.89</c:v>
                </c:pt>
                <c:pt idx="17625">
                  <c:v>176215.89</c:v>
                </c:pt>
                <c:pt idx="17626">
                  <c:v>176225.88</c:v>
                </c:pt>
                <c:pt idx="17627">
                  <c:v>176235.88</c:v>
                </c:pt>
                <c:pt idx="17628">
                  <c:v>176245.88</c:v>
                </c:pt>
                <c:pt idx="17629">
                  <c:v>176255.88</c:v>
                </c:pt>
                <c:pt idx="17630">
                  <c:v>176265.88</c:v>
                </c:pt>
                <c:pt idx="17631">
                  <c:v>176275.88</c:v>
                </c:pt>
                <c:pt idx="17632">
                  <c:v>176285.88</c:v>
                </c:pt>
                <c:pt idx="17633">
                  <c:v>176295.88</c:v>
                </c:pt>
                <c:pt idx="17634">
                  <c:v>176305.88</c:v>
                </c:pt>
                <c:pt idx="17635">
                  <c:v>176315.88</c:v>
                </c:pt>
                <c:pt idx="17636">
                  <c:v>176325.86</c:v>
                </c:pt>
                <c:pt idx="17637">
                  <c:v>176335.86</c:v>
                </c:pt>
                <c:pt idx="17638">
                  <c:v>176345.86</c:v>
                </c:pt>
                <c:pt idx="17639">
                  <c:v>176355.86</c:v>
                </c:pt>
                <c:pt idx="17640">
                  <c:v>176365.84</c:v>
                </c:pt>
                <c:pt idx="17641">
                  <c:v>176375.84</c:v>
                </c:pt>
                <c:pt idx="17642">
                  <c:v>176385.86</c:v>
                </c:pt>
                <c:pt idx="17643">
                  <c:v>176395.86</c:v>
                </c:pt>
                <c:pt idx="17644">
                  <c:v>176405.84</c:v>
                </c:pt>
                <c:pt idx="17645">
                  <c:v>176415.84</c:v>
                </c:pt>
                <c:pt idx="17646">
                  <c:v>176425.84</c:v>
                </c:pt>
                <c:pt idx="17647">
                  <c:v>176435.84</c:v>
                </c:pt>
                <c:pt idx="17648">
                  <c:v>176445.84</c:v>
                </c:pt>
                <c:pt idx="17649">
                  <c:v>176455.84</c:v>
                </c:pt>
                <c:pt idx="17650">
                  <c:v>176465.84</c:v>
                </c:pt>
                <c:pt idx="17651">
                  <c:v>176475.84</c:v>
                </c:pt>
                <c:pt idx="17652">
                  <c:v>176485.84</c:v>
                </c:pt>
                <c:pt idx="17653">
                  <c:v>176495.84</c:v>
                </c:pt>
                <c:pt idx="17654">
                  <c:v>176505.83</c:v>
                </c:pt>
                <c:pt idx="17655">
                  <c:v>176515.83</c:v>
                </c:pt>
                <c:pt idx="17656">
                  <c:v>176525.83</c:v>
                </c:pt>
                <c:pt idx="17657">
                  <c:v>176535.81</c:v>
                </c:pt>
                <c:pt idx="17658">
                  <c:v>176545.81</c:v>
                </c:pt>
                <c:pt idx="17659">
                  <c:v>176555.81</c:v>
                </c:pt>
                <c:pt idx="17660">
                  <c:v>176565.81</c:v>
                </c:pt>
                <c:pt idx="17661">
                  <c:v>176575.81</c:v>
                </c:pt>
                <c:pt idx="17662">
                  <c:v>176585.81</c:v>
                </c:pt>
                <c:pt idx="17663">
                  <c:v>176595.81</c:v>
                </c:pt>
                <c:pt idx="17664">
                  <c:v>176605.81</c:v>
                </c:pt>
                <c:pt idx="17665">
                  <c:v>176615.81</c:v>
                </c:pt>
                <c:pt idx="17666">
                  <c:v>176625.81</c:v>
                </c:pt>
                <c:pt idx="17667">
                  <c:v>176635.8</c:v>
                </c:pt>
                <c:pt idx="17668">
                  <c:v>176645.8</c:v>
                </c:pt>
                <c:pt idx="17669">
                  <c:v>176655.8</c:v>
                </c:pt>
                <c:pt idx="17670">
                  <c:v>176665.8</c:v>
                </c:pt>
                <c:pt idx="17671">
                  <c:v>176675.78</c:v>
                </c:pt>
                <c:pt idx="17672">
                  <c:v>176685.78</c:v>
                </c:pt>
                <c:pt idx="17673">
                  <c:v>176695.8</c:v>
                </c:pt>
                <c:pt idx="17674">
                  <c:v>176705.8</c:v>
                </c:pt>
                <c:pt idx="17675">
                  <c:v>176715.78</c:v>
                </c:pt>
                <c:pt idx="17676">
                  <c:v>176725.78</c:v>
                </c:pt>
                <c:pt idx="17677">
                  <c:v>176735.78</c:v>
                </c:pt>
                <c:pt idx="17678">
                  <c:v>176745.78</c:v>
                </c:pt>
                <c:pt idx="17679">
                  <c:v>176755.78</c:v>
                </c:pt>
                <c:pt idx="17680">
                  <c:v>176765.78</c:v>
                </c:pt>
                <c:pt idx="17681">
                  <c:v>176775.77</c:v>
                </c:pt>
                <c:pt idx="17682">
                  <c:v>176785.77</c:v>
                </c:pt>
                <c:pt idx="17683">
                  <c:v>176795.77</c:v>
                </c:pt>
                <c:pt idx="17684">
                  <c:v>176805.78</c:v>
                </c:pt>
                <c:pt idx="17685">
                  <c:v>176815.77</c:v>
                </c:pt>
                <c:pt idx="17686">
                  <c:v>176825.77</c:v>
                </c:pt>
                <c:pt idx="17687">
                  <c:v>176835.77</c:v>
                </c:pt>
                <c:pt idx="17688">
                  <c:v>176845.77</c:v>
                </c:pt>
                <c:pt idx="17689">
                  <c:v>176855.75</c:v>
                </c:pt>
                <c:pt idx="17690">
                  <c:v>176865.75</c:v>
                </c:pt>
                <c:pt idx="17691">
                  <c:v>176875.75</c:v>
                </c:pt>
                <c:pt idx="17692">
                  <c:v>176885.75</c:v>
                </c:pt>
                <c:pt idx="17693">
                  <c:v>176895.75</c:v>
                </c:pt>
                <c:pt idx="17694">
                  <c:v>176905.75</c:v>
                </c:pt>
                <c:pt idx="17695">
                  <c:v>176915.75</c:v>
                </c:pt>
                <c:pt idx="17696">
                  <c:v>176925.75</c:v>
                </c:pt>
                <c:pt idx="17697">
                  <c:v>176935.75</c:v>
                </c:pt>
                <c:pt idx="17698">
                  <c:v>176945.75</c:v>
                </c:pt>
                <c:pt idx="17699">
                  <c:v>176955.73</c:v>
                </c:pt>
                <c:pt idx="17700">
                  <c:v>176965.73</c:v>
                </c:pt>
                <c:pt idx="17701">
                  <c:v>176975.73</c:v>
                </c:pt>
                <c:pt idx="17702">
                  <c:v>176985.73</c:v>
                </c:pt>
                <c:pt idx="17703">
                  <c:v>176995.72</c:v>
                </c:pt>
                <c:pt idx="17704">
                  <c:v>177005.72</c:v>
                </c:pt>
                <c:pt idx="17705">
                  <c:v>177015.73</c:v>
                </c:pt>
                <c:pt idx="17706">
                  <c:v>177025.73</c:v>
                </c:pt>
                <c:pt idx="17707">
                  <c:v>177035.72</c:v>
                </c:pt>
                <c:pt idx="17708">
                  <c:v>177045.72</c:v>
                </c:pt>
                <c:pt idx="17709">
                  <c:v>177055.72</c:v>
                </c:pt>
                <c:pt idx="17710">
                  <c:v>177065.72</c:v>
                </c:pt>
                <c:pt idx="17711">
                  <c:v>177075.72</c:v>
                </c:pt>
                <c:pt idx="17712">
                  <c:v>177085.72</c:v>
                </c:pt>
                <c:pt idx="17713">
                  <c:v>177095.7</c:v>
                </c:pt>
                <c:pt idx="17714">
                  <c:v>177105.7</c:v>
                </c:pt>
                <c:pt idx="17715">
                  <c:v>177115.72</c:v>
                </c:pt>
                <c:pt idx="17716">
                  <c:v>177125.72</c:v>
                </c:pt>
                <c:pt idx="17717">
                  <c:v>177135.7</c:v>
                </c:pt>
                <c:pt idx="17718">
                  <c:v>177145.7</c:v>
                </c:pt>
                <c:pt idx="17719">
                  <c:v>177155.7</c:v>
                </c:pt>
                <c:pt idx="17720">
                  <c:v>177165.69</c:v>
                </c:pt>
                <c:pt idx="17721">
                  <c:v>177175.69</c:v>
                </c:pt>
                <c:pt idx="17722">
                  <c:v>177185.69</c:v>
                </c:pt>
                <c:pt idx="17723">
                  <c:v>177195.69</c:v>
                </c:pt>
                <c:pt idx="17724">
                  <c:v>177205.69</c:v>
                </c:pt>
                <c:pt idx="17725">
                  <c:v>177215.69</c:v>
                </c:pt>
                <c:pt idx="17726">
                  <c:v>177225.69</c:v>
                </c:pt>
                <c:pt idx="17727">
                  <c:v>177235.69</c:v>
                </c:pt>
                <c:pt idx="17728">
                  <c:v>177245.69</c:v>
                </c:pt>
                <c:pt idx="17729">
                  <c:v>177255.69</c:v>
                </c:pt>
                <c:pt idx="17730">
                  <c:v>177265.69</c:v>
                </c:pt>
                <c:pt idx="17731">
                  <c:v>177275.67</c:v>
                </c:pt>
                <c:pt idx="17732">
                  <c:v>177285.67</c:v>
                </c:pt>
                <c:pt idx="17733">
                  <c:v>177295.67</c:v>
                </c:pt>
                <c:pt idx="17734">
                  <c:v>177305.66</c:v>
                </c:pt>
                <c:pt idx="17735">
                  <c:v>177315.67</c:v>
                </c:pt>
                <c:pt idx="17736">
                  <c:v>177325.67</c:v>
                </c:pt>
                <c:pt idx="17737">
                  <c:v>177335.67</c:v>
                </c:pt>
                <c:pt idx="17738">
                  <c:v>177345.66</c:v>
                </c:pt>
                <c:pt idx="17739">
                  <c:v>177355.66</c:v>
                </c:pt>
                <c:pt idx="17740">
                  <c:v>177365.66</c:v>
                </c:pt>
                <c:pt idx="17741">
                  <c:v>177375.66</c:v>
                </c:pt>
                <c:pt idx="17742">
                  <c:v>177385.66</c:v>
                </c:pt>
                <c:pt idx="17743">
                  <c:v>177395.66</c:v>
                </c:pt>
                <c:pt idx="17744">
                  <c:v>177405.64</c:v>
                </c:pt>
                <c:pt idx="17745">
                  <c:v>177415.64</c:v>
                </c:pt>
                <c:pt idx="17746">
                  <c:v>177425.64</c:v>
                </c:pt>
                <c:pt idx="17747">
                  <c:v>177435.66</c:v>
                </c:pt>
                <c:pt idx="17748">
                  <c:v>177445.64</c:v>
                </c:pt>
                <c:pt idx="17749">
                  <c:v>177455.64</c:v>
                </c:pt>
                <c:pt idx="17750">
                  <c:v>177465.64</c:v>
                </c:pt>
                <c:pt idx="17751">
                  <c:v>177475.64</c:v>
                </c:pt>
                <c:pt idx="17752">
                  <c:v>177485.63</c:v>
                </c:pt>
                <c:pt idx="17753">
                  <c:v>177495.63</c:v>
                </c:pt>
                <c:pt idx="17754">
                  <c:v>177505.63</c:v>
                </c:pt>
                <c:pt idx="17755">
                  <c:v>177515.63</c:v>
                </c:pt>
                <c:pt idx="17756">
                  <c:v>177525.63</c:v>
                </c:pt>
                <c:pt idx="17757">
                  <c:v>177535.63</c:v>
                </c:pt>
                <c:pt idx="17758">
                  <c:v>177545.63</c:v>
                </c:pt>
                <c:pt idx="17759">
                  <c:v>177555.63</c:v>
                </c:pt>
                <c:pt idx="17760">
                  <c:v>177565.63</c:v>
                </c:pt>
                <c:pt idx="17761">
                  <c:v>177575.63</c:v>
                </c:pt>
                <c:pt idx="17762">
                  <c:v>177585.61</c:v>
                </c:pt>
                <c:pt idx="17763">
                  <c:v>177595.61</c:v>
                </c:pt>
                <c:pt idx="17764">
                  <c:v>177605.61</c:v>
                </c:pt>
                <c:pt idx="17765">
                  <c:v>177615.61</c:v>
                </c:pt>
                <c:pt idx="17766">
                  <c:v>177625.59</c:v>
                </c:pt>
                <c:pt idx="17767">
                  <c:v>177635.59</c:v>
                </c:pt>
                <c:pt idx="17768">
                  <c:v>177645.61</c:v>
                </c:pt>
                <c:pt idx="17769">
                  <c:v>177655.61</c:v>
                </c:pt>
                <c:pt idx="17770">
                  <c:v>177665.59</c:v>
                </c:pt>
                <c:pt idx="17771">
                  <c:v>177675.59</c:v>
                </c:pt>
                <c:pt idx="17772">
                  <c:v>177685.59</c:v>
                </c:pt>
                <c:pt idx="17773">
                  <c:v>177695.59</c:v>
                </c:pt>
                <c:pt idx="17774">
                  <c:v>177705.59</c:v>
                </c:pt>
                <c:pt idx="17775">
                  <c:v>177715.59</c:v>
                </c:pt>
                <c:pt idx="17776">
                  <c:v>177725.58</c:v>
                </c:pt>
                <c:pt idx="17777">
                  <c:v>177735.58</c:v>
                </c:pt>
                <c:pt idx="17778">
                  <c:v>177745.59</c:v>
                </c:pt>
                <c:pt idx="17779">
                  <c:v>177755.59</c:v>
                </c:pt>
                <c:pt idx="17780">
                  <c:v>177765.58</c:v>
                </c:pt>
                <c:pt idx="17781">
                  <c:v>177775.58</c:v>
                </c:pt>
                <c:pt idx="17782">
                  <c:v>177785.58</c:v>
                </c:pt>
                <c:pt idx="17783">
                  <c:v>177795.56</c:v>
                </c:pt>
                <c:pt idx="17784">
                  <c:v>177805.56</c:v>
                </c:pt>
                <c:pt idx="17785">
                  <c:v>177815.56</c:v>
                </c:pt>
                <c:pt idx="17786">
                  <c:v>177825.56</c:v>
                </c:pt>
                <c:pt idx="17787">
                  <c:v>177835.56</c:v>
                </c:pt>
                <c:pt idx="17788">
                  <c:v>177845.56</c:v>
                </c:pt>
                <c:pt idx="17789">
                  <c:v>177855.56</c:v>
                </c:pt>
                <c:pt idx="17790">
                  <c:v>177865.56</c:v>
                </c:pt>
                <c:pt idx="17791">
                  <c:v>177875.56</c:v>
                </c:pt>
                <c:pt idx="17792">
                  <c:v>177885.56</c:v>
                </c:pt>
                <c:pt idx="17793">
                  <c:v>177895.56</c:v>
                </c:pt>
                <c:pt idx="17794">
                  <c:v>177905.55</c:v>
                </c:pt>
                <c:pt idx="17795">
                  <c:v>177915.55</c:v>
                </c:pt>
                <c:pt idx="17796">
                  <c:v>177925.55</c:v>
                </c:pt>
                <c:pt idx="17797">
                  <c:v>177935.53</c:v>
                </c:pt>
                <c:pt idx="17798">
                  <c:v>177945.53</c:v>
                </c:pt>
                <c:pt idx="17799">
                  <c:v>177955.55</c:v>
                </c:pt>
                <c:pt idx="17800">
                  <c:v>177965.55</c:v>
                </c:pt>
                <c:pt idx="17801">
                  <c:v>177975.53</c:v>
                </c:pt>
                <c:pt idx="17802">
                  <c:v>177985.53</c:v>
                </c:pt>
                <c:pt idx="17803">
                  <c:v>177995.53</c:v>
                </c:pt>
                <c:pt idx="17804">
                  <c:v>178005.53</c:v>
                </c:pt>
                <c:pt idx="17805">
                  <c:v>178015.53</c:v>
                </c:pt>
                <c:pt idx="17806">
                  <c:v>178025.53</c:v>
                </c:pt>
                <c:pt idx="17807">
                  <c:v>178035.52</c:v>
                </c:pt>
                <c:pt idx="17808">
                  <c:v>178045.52</c:v>
                </c:pt>
                <c:pt idx="17809">
                  <c:v>178055.52</c:v>
                </c:pt>
                <c:pt idx="17810">
                  <c:v>178065.53</c:v>
                </c:pt>
                <c:pt idx="17811">
                  <c:v>178075.51999999999</c:v>
                </c:pt>
                <c:pt idx="17812">
                  <c:v>178085.52</c:v>
                </c:pt>
                <c:pt idx="17813">
                  <c:v>178095.52</c:v>
                </c:pt>
                <c:pt idx="17814">
                  <c:v>178105.52</c:v>
                </c:pt>
                <c:pt idx="17815">
                  <c:v>178115.5</c:v>
                </c:pt>
                <c:pt idx="17816">
                  <c:v>178125.5</c:v>
                </c:pt>
                <c:pt idx="17817">
                  <c:v>178135.5</c:v>
                </c:pt>
                <c:pt idx="17818">
                  <c:v>178145.5</c:v>
                </c:pt>
                <c:pt idx="17819">
                  <c:v>178155.5</c:v>
                </c:pt>
                <c:pt idx="17820">
                  <c:v>178165.5</c:v>
                </c:pt>
                <c:pt idx="17821">
                  <c:v>178175.5</c:v>
                </c:pt>
                <c:pt idx="17822">
                  <c:v>178185.5</c:v>
                </c:pt>
                <c:pt idx="17823">
                  <c:v>178195.5</c:v>
                </c:pt>
                <c:pt idx="17824">
                  <c:v>178205.5</c:v>
                </c:pt>
                <c:pt idx="17825">
                  <c:v>178215.48</c:v>
                </c:pt>
                <c:pt idx="17826">
                  <c:v>178225.5</c:v>
                </c:pt>
                <c:pt idx="17827">
                  <c:v>178235.5</c:v>
                </c:pt>
                <c:pt idx="17828">
                  <c:v>178245.5</c:v>
                </c:pt>
                <c:pt idx="17829">
                  <c:v>178255.47</c:v>
                </c:pt>
                <c:pt idx="17830">
                  <c:v>178265.47</c:v>
                </c:pt>
                <c:pt idx="17831">
                  <c:v>178275.48</c:v>
                </c:pt>
                <c:pt idx="17832">
                  <c:v>178285.48</c:v>
                </c:pt>
                <c:pt idx="17833">
                  <c:v>178295.47</c:v>
                </c:pt>
                <c:pt idx="17834">
                  <c:v>178305.47</c:v>
                </c:pt>
                <c:pt idx="17835">
                  <c:v>178315.47</c:v>
                </c:pt>
                <c:pt idx="17836">
                  <c:v>178325.47</c:v>
                </c:pt>
                <c:pt idx="17837">
                  <c:v>178335.47</c:v>
                </c:pt>
                <c:pt idx="17838">
                  <c:v>178345.47</c:v>
                </c:pt>
                <c:pt idx="17839">
                  <c:v>178355.45</c:v>
                </c:pt>
                <c:pt idx="17840">
                  <c:v>178365.45</c:v>
                </c:pt>
                <c:pt idx="17841">
                  <c:v>178375.45</c:v>
                </c:pt>
                <c:pt idx="17842">
                  <c:v>178385.47</c:v>
                </c:pt>
                <c:pt idx="17843">
                  <c:v>178395.45</c:v>
                </c:pt>
                <c:pt idx="17844">
                  <c:v>178405.45</c:v>
                </c:pt>
                <c:pt idx="17845">
                  <c:v>178415.45</c:v>
                </c:pt>
                <c:pt idx="17846">
                  <c:v>178425.45</c:v>
                </c:pt>
                <c:pt idx="17847">
                  <c:v>178435.44</c:v>
                </c:pt>
                <c:pt idx="17848">
                  <c:v>178445.44</c:v>
                </c:pt>
                <c:pt idx="17849">
                  <c:v>178455.44</c:v>
                </c:pt>
                <c:pt idx="17850">
                  <c:v>178465.44</c:v>
                </c:pt>
                <c:pt idx="17851">
                  <c:v>178475.44</c:v>
                </c:pt>
                <c:pt idx="17852">
                  <c:v>178485.44</c:v>
                </c:pt>
                <c:pt idx="17853">
                  <c:v>178495.44</c:v>
                </c:pt>
                <c:pt idx="17854">
                  <c:v>178505.44</c:v>
                </c:pt>
                <c:pt idx="17855">
                  <c:v>178515.44</c:v>
                </c:pt>
                <c:pt idx="17856">
                  <c:v>178525.44</c:v>
                </c:pt>
                <c:pt idx="17857">
                  <c:v>178535.42</c:v>
                </c:pt>
                <c:pt idx="17858">
                  <c:v>178545.42</c:v>
                </c:pt>
                <c:pt idx="17859">
                  <c:v>178555.42</c:v>
                </c:pt>
                <c:pt idx="17860">
                  <c:v>178565.41</c:v>
                </c:pt>
                <c:pt idx="17861">
                  <c:v>178575.41</c:v>
                </c:pt>
                <c:pt idx="17862">
                  <c:v>178585.41</c:v>
                </c:pt>
                <c:pt idx="17863">
                  <c:v>178595.42</c:v>
                </c:pt>
                <c:pt idx="17864">
                  <c:v>178605.41</c:v>
                </c:pt>
                <c:pt idx="17865">
                  <c:v>178615.41</c:v>
                </c:pt>
                <c:pt idx="17866">
                  <c:v>178625.41</c:v>
                </c:pt>
                <c:pt idx="17867">
                  <c:v>178635.41</c:v>
                </c:pt>
                <c:pt idx="17868">
                  <c:v>178645.41</c:v>
                </c:pt>
                <c:pt idx="17869">
                  <c:v>178655.41</c:v>
                </c:pt>
                <c:pt idx="17870">
                  <c:v>178665.39</c:v>
                </c:pt>
                <c:pt idx="17871">
                  <c:v>178675.41</c:v>
                </c:pt>
                <c:pt idx="17872">
                  <c:v>178685.41</c:v>
                </c:pt>
                <c:pt idx="17873">
                  <c:v>178695.41</c:v>
                </c:pt>
                <c:pt idx="17874">
                  <c:v>178705.39</c:v>
                </c:pt>
                <c:pt idx="17875">
                  <c:v>178715.39</c:v>
                </c:pt>
                <c:pt idx="17876">
                  <c:v>178725.39</c:v>
                </c:pt>
                <c:pt idx="17877">
                  <c:v>178735.39</c:v>
                </c:pt>
                <c:pt idx="17878">
                  <c:v>178745.38</c:v>
                </c:pt>
                <c:pt idx="17879">
                  <c:v>178755.38</c:v>
                </c:pt>
                <c:pt idx="17880">
                  <c:v>178765.38</c:v>
                </c:pt>
                <c:pt idx="17881">
                  <c:v>178775.38</c:v>
                </c:pt>
                <c:pt idx="17882">
                  <c:v>178785.38</c:v>
                </c:pt>
                <c:pt idx="17883">
                  <c:v>178795.38</c:v>
                </c:pt>
                <c:pt idx="17884">
                  <c:v>178805.38</c:v>
                </c:pt>
                <c:pt idx="17885">
                  <c:v>178815.38</c:v>
                </c:pt>
                <c:pt idx="17886">
                  <c:v>178825.38</c:v>
                </c:pt>
                <c:pt idx="17887">
                  <c:v>178835.38</c:v>
                </c:pt>
                <c:pt idx="17888">
                  <c:v>178845.36</c:v>
                </c:pt>
                <c:pt idx="17889">
                  <c:v>178855.36</c:v>
                </c:pt>
                <c:pt idx="17890">
                  <c:v>178865.36</c:v>
                </c:pt>
                <c:pt idx="17891">
                  <c:v>178875.36</c:v>
                </c:pt>
                <c:pt idx="17892">
                  <c:v>178885.34</c:v>
                </c:pt>
                <c:pt idx="17893">
                  <c:v>178895.34</c:v>
                </c:pt>
                <c:pt idx="17894">
                  <c:v>178905.36</c:v>
                </c:pt>
                <c:pt idx="17895">
                  <c:v>178915.36</c:v>
                </c:pt>
                <c:pt idx="17896">
                  <c:v>178925.34</c:v>
                </c:pt>
                <c:pt idx="17897">
                  <c:v>178935.34</c:v>
                </c:pt>
                <c:pt idx="17898">
                  <c:v>178945.34</c:v>
                </c:pt>
                <c:pt idx="17899">
                  <c:v>178955.34</c:v>
                </c:pt>
                <c:pt idx="17900">
                  <c:v>178965.34</c:v>
                </c:pt>
                <c:pt idx="17901">
                  <c:v>178975.34</c:v>
                </c:pt>
                <c:pt idx="17902">
                  <c:v>178985.33</c:v>
                </c:pt>
                <c:pt idx="17903">
                  <c:v>178995.33</c:v>
                </c:pt>
                <c:pt idx="17904">
                  <c:v>179005.33</c:v>
                </c:pt>
                <c:pt idx="17905">
                  <c:v>179015.34</c:v>
                </c:pt>
                <c:pt idx="17906">
                  <c:v>179025.33</c:v>
                </c:pt>
                <c:pt idx="17907">
                  <c:v>179035.33</c:v>
                </c:pt>
                <c:pt idx="17908">
                  <c:v>179045.33</c:v>
                </c:pt>
                <c:pt idx="17909">
                  <c:v>179055.33</c:v>
                </c:pt>
                <c:pt idx="17910">
                  <c:v>179065.31</c:v>
                </c:pt>
                <c:pt idx="17911">
                  <c:v>179075.31</c:v>
                </c:pt>
                <c:pt idx="17912">
                  <c:v>179085.33</c:v>
                </c:pt>
                <c:pt idx="17913">
                  <c:v>179095.33</c:v>
                </c:pt>
                <c:pt idx="17914">
                  <c:v>179105.31</c:v>
                </c:pt>
                <c:pt idx="17915">
                  <c:v>179115.31</c:v>
                </c:pt>
                <c:pt idx="17916">
                  <c:v>179125.31</c:v>
                </c:pt>
                <c:pt idx="17917">
                  <c:v>179135.31</c:v>
                </c:pt>
                <c:pt idx="17918">
                  <c:v>179145.31</c:v>
                </c:pt>
                <c:pt idx="17919">
                  <c:v>179155.31</c:v>
                </c:pt>
                <c:pt idx="17920">
                  <c:v>179165.3</c:v>
                </c:pt>
                <c:pt idx="17921">
                  <c:v>179175.3</c:v>
                </c:pt>
                <c:pt idx="17922">
                  <c:v>179185.3</c:v>
                </c:pt>
                <c:pt idx="17923">
                  <c:v>179195.28</c:v>
                </c:pt>
                <c:pt idx="17924">
                  <c:v>179205.28</c:v>
                </c:pt>
                <c:pt idx="17925">
                  <c:v>179215.28</c:v>
                </c:pt>
                <c:pt idx="17926">
                  <c:v>179225.3</c:v>
                </c:pt>
                <c:pt idx="17927">
                  <c:v>179235.28</c:v>
                </c:pt>
                <c:pt idx="17928">
                  <c:v>179245.28</c:v>
                </c:pt>
                <c:pt idx="17929">
                  <c:v>179255.28</c:v>
                </c:pt>
                <c:pt idx="17930">
                  <c:v>179265.28</c:v>
                </c:pt>
                <c:pt idx="17931">
                  <c:v>179275.28</c:v>
                </c:pt>
                <c:pt idx="17932">
                  <c:v>179285.28</c:v>
                </c:pt>
                <c:pt idx="17933">
                  <c:v>179295.27</c:v>
                </c:pt>
                <c:pt idx="17934">
                  <c:v>179305.27</c:v>
                </c:pt>
                <c:pt idx="17935">
                  <c:v>179315.27</c:v>
                </c:pt>
                <c:pt idx="17936">
                  <c:v>179325.28</c:v>
                </c:pt>
                <c:pt idx="17937">
                  <c:v>179335.27</c:v>
                </c:pt>
                <c:pt idx="17938">
                  <c:v>179345.27</c:v>
                </c:pt>
                <c:pt idx="17939">
                  <c:v>179355.27</c:v>
                </c:pt>
                <c:pt idx="17940">
                  <c:v>179365.27</c:v>
                </c:pt>
                <c:pt idx="17941">
                  <c:v>179375.25</c:v>
                </c:pt>
                <c:pt idx="17942">
                  <c:v>179385.25</c:v>
                </c:pt>
                <c:pt idx="17943">
                  <c:v>179395.25</c:v>
                </c:pt>
                <c:pt idx="17944">
                  <c:v>179405.25</c:v>
                </c:pt>
                <c:pt idx="17945">
                  <c:v>179415.25</c:v>
                </c:pt>
                <c:pt idx="17946">
                  <c:v>179425.25</c:v>
                </c:pt>
                <c:pt idx="17947">
                  <c:v>179435.25</c:v>
                </c:pt>
                <c:pt idx="17948">
                  <c:v>179445.25</c:v>
                </c:pt>
                <c:pt idx="17949">
                  <c:v>179455.25</c:v>
                </c:pt>
                <c:pt idx="17950">
                  <c:v>179465.25</c:v>
                </c:pt>
                <c:pt idx="17951">
                  <c:v>179475.23</c:v>
                </c:pt>
                <c:pt idx="17952">
                  <c:v>179485.25</c:v>
                </c:pt>
                <c:pt idx="17953">
                  <c:v>179495.25</c:v>
                </c:pt>
                <c:pt idx="17954">
                  <c:v>179505.25</c:v>
                </c:pt>
                <c:pt idx="17955">
                  <c:v>179515.22</c:v>
                </c:pt>
                <c:pt idx="17956">
                  <c:v>179525.22</c:v>
                </c:pt>
                <c:pt idx="17957">
                  <c:v>179535.22</c:v>
                </c:pt>
                <c:pt idx="17958">
                  <c:v>179545.23</c:v>
                </c:pt>
                <c:pt idx="17959">
                  <c:v>179555.22</c:v>
                </c:pt>
                <c:pt idx="17960">
                  <c:v>179565.22</c:v>
                </c:pt>
                <c:pt idx="17961">
                  <c:v>179575.22</c:v>
                </c:pt>
                <c:pt idx="17962">
                  <c:v>179585.22</c:v>
                </c:pt>
                <c:pt idx="17963">
                  <c:v>179595.22</c:v>
                </c:pt>
                <c:pt idx="17964">
                  <c:v>179605.22</c:v>
                </c:pt>
                <c:pt idx="17965">
                  <c:v>179615.2</c:v>
                </c:pt>
                <c:pt idx="17966">
                  <c:v>179625.2</c:v>
                </c:pt>
                <c:pt idx="17967">
                  <c:v>179635.20000000001</c:v>
                </c:pt>
                <c:pt idx="17968">
                  <c:v>179645.22</c:v>
                </c:pt>
                <c:pt idx="17969">
                  <c:v>179655.2</c:v>
                </c:pt>
                <c:pt idx="17970">
                  <c:v>179665.2</c:v>
                </c:pt>
                <c:pt idx="17971">
                  <c:v>179675.2</c:v>
                </c:pt>
                <c:pt idx="17972">
                  <c:v>179685.2</c:v>
                </c:pt>
                <c:pt idx="17973">
                  <c:v>179695.19</c:v>
                </c:pt>
                <c:pt idx="17974">
                  <c:v>179705.19</c:v>
                </c:pt>
                <c:pt idx="17975">
                  <c:v>179715.19</c:v>
                </c:pt>
                <c:pt idx="17976">
                  <c:v>179725.19</c:v>
                </c:pt>
                <c:pt idx="17977">
                  <c:v>179735.19</c:v>
                </c:pt>
                <c:pt idx="17978">
                  <c:v>179745.19</c:v>
                </c:pt>
                <c:pt idx="17979">
                  <c:v>179755.19</c:v>
                </c:pt>
                <c:pt idx="17980">
                  <c:v>179765.19</c:v>
                </c:pt>
                <c:pt idx="17981">
                  <c:v>179775.19</c:v>
                </c:pt>
                <c:pt idx="17982">
                  <c:v>179785.19</c:v>
                </c:pt>
                <c:pt idx="17983">
                  <c:v>179795.17</c:v>
                </c:pt>
                <c:pt idx="17984">
                  <c:v>179805.17</c:v>
                </c:pt>
                <c:pt idx="17985">
                  <c:v>179815.17</c:v>
                </c:pt>
                <c:pt idx="17986">
                  <c:v>179825.16</c:v>
                </c:pt>
                <c:pt idx="17987">
                  <c:v>179835.16</c:v>
                </c:pt>
                <c:pt idx="17988">
                  <c:v>179845.16</c:v>
                </c:pt>
                <c:pt idx="17989">
                  <c:v>179855.17</c:v>
                </c:pt>
                <c:pt idx="17990">
                  <c:v>179865.16</c:v>
                </c:pt>
                <c:pt idx="17991">
                  <c:v>179875.16</c:v>
                </c:pt>
                <c:pt idx="17992">
                  <c:v>179885.16</c:v>
                </c:pt>
                <c:pt idx="17993">
                  <c:v>179895.16</c:v>
                </c:pt>
                <c:pt idx="17994">
                  <c:v>179905.16</c:v>
                </c:pt>
                <c:pt idx="17995">
                  <c:v>179915.16</c:v>
                </c:pt>
                <c:pt idx="17996">
                  <c:v>179925.16</c:v>
                </c:pt>
                <c:pt idx="17997">
                  <c:v>179935.14</c:v>
                </c:pt>
                <c:pt idx="17998">
                  <c:v>179945.14</c:v>
                </c:pt>
                <c:pt idx="17999">
                  <c:v>179955.14</c:v>
                </c:pt>
                <c:pt idx="18000">
                  <c:v>179965.16</c:v>
                </c:pt>
                <c:pt idx="18001">
                  <c:v>179975.14</c:v>
                </c:pt>
                <c:pt idx="18002">
                  <c:v>179985.14</c:v>
                </c:pt>
                <c:pt idx="18003">
                  <c:v>179995.14</c:v>
                </c:pt>
                <c:pt idx="18004">
                  <c:v>180005.13</c:v>
                </c:pt>
                <c:pt idx="18005">
                  <c:v>180015.13</c:v>
                </c:pt>
                <c:pt idx="18006">
                  <c:v>180025.13</c:v>
                </c:pt>
                <c:pt idx="18007">
                  <c:v>180035.13</c:v>
                </c:pt>
                <c:pt idx="18008">
                  <c:v>180045.13</c:v>
                </c:pt>
                <c:pt idx="18009">
                  <c:v>180055.13</c:v>
                </c:pt>
                <c:pt idx="18010">
                  <c:v>180065.13</c:v>
                </c:pt>
                <c:pt idx="18011">
                  <c:v>180075.13</c:v>
                </c:pt>
                <c:pt idx="18012">
                  <c:v>180085.13</c:v>
                </c:pt>
                <c:pt idx="18013">
                  <c:v>180095.13</c:v>
                </c:pt>
                <c:pt idx="18014">
                  <c:v>180105.11</c:v>
                </c:pt>
                <c:pt idx="18015">
                  <c:v>180115.11</c:v>
                </c:pt>
                <c:pt idx="18016">
                  <c:v>180125.11</c:v>
                </c:pt>
                <c:pt idx="18017">
                  <c:v>180135.11</c:v>
                </c:pt>
                <c:pt idx="18018">
                  <c:v>180145.09</c:v>
                </c:pt>
                <c:pt idx="18019">
                  <c:v>180155.09</c:v>
                </c:pt>
                <c:pt idx="18020">
                  <c:v>180165.09</c:v>
                </c:pt>
                <c:pt idx="18021">
                  <c:v>180175.11</c:v>
                </c:pt>
                <c:pt idx="18022">
                  <c:v>180185.09</c:v>
                </c:pt>
                <c:pt idx="18023">
                  <c:v>180195.09</c:v>
                </c:pt>
                <c:pt idx="18024">
                  <c:v>180205.09</c:v>
                </c:pt>
                <c:pt idx="18025">
                  <c:v>180215.09</c:v>
                </c:pt>
                <c:pt idx="18026">
                  <c:v>180225.09</c:v>
                </c:pt>
                <c:pt idx="18027">
                  <c:v>180235.09</c:v>
                </c:pt>
                <c:pt idx="18028">
                  <c:v>180245.08</c:v>
                </c:pt>
                <c:pt idx="18029">
                  <c:v>180255.08</c:v>
                </c:pt>
                <c:pt idx="18030">
                  <c:v>180265.08</c:v>
                </c:pt>
                <c:pt idx="18031">
                  <c:v>180275.09</c:v>
                </c:pt>
                <c:pt idx="18032">
                  <c:v>180285.08</c:v>
                </c:pt>
                <c:pt idx="18033">
                  <c:v>180295.08</c:v>
                </c:pt>
                <c:pt idx="18034">
                  <c:v>180305.08</c:v>
                </c:pt>
                <c:pt idx="18035">
                  <c:v>180315.08</c:v>
                </c:pt>
                <c:pt idx="18036">
                  <c:v>180325.06</c:v>
                </c:pt>
                <c:pt idx="18037">
                  <c:v>180335.06</c:v>
                </c:pt>
                <c:pt idx="18038">
                  <c:v>180345.06</c:v>
                </c:pt>
                <c:pt idx="18039">
                  <c:v>180355.06</c:v>
                </c:pt>
                <c:pt idx="18040">
                  <c:v>180365.06</c:v>
                </c:pt>
                <c:pt idx="18041">
                  <c:v>180375.06</c:v>
                </c:pt>
                <c:pt idx="18042">
                  <c:v>180385.06</c:v>
                </c:pt>
                <c:pt idx="18043">
                  <c:v>180395.06</c:v>
                </c:pt>
                <c:pt idx="18044">
                  <c:v>180405.06</c:v>
                </c:pt>
                <c:pt idx="18045">
                  <c:v>180415.06</c:v>
                </c:pt>
                <c:pt idx="18046">
                  <c:v>180425.05</c:v>
                </c:pt>
                <c:pt idx="18047">
                  <c:v>180435.05</c:v>
                </c:pt>
                <c:pt idx="18048">
                  <c:v>180445.05</c:v>
                </c:pt>
                <c:pt idx="18049">
                  <c:v>180455.03</c:v>
                </c:pt>
                <c:pt idx="18050">
                  <c:v>180465.03</c:v>
                </c:pt>
                <c:pt idx="18051">
                  <c:v>180475.03</c:v>
                </c:pt>
                <c:pt idx="18052">
                  <c:v>180485.03</c:v>
                </c:pt>
                <c:pt idx="18053">
                  <c:v>180495.03</c:v>
                </c:pt>
                <c:pt idx="18054">
                  <c:v>180505.03</c:v>
                </c:pt>
                <c:pt idx="18055">
                  <c:v>180515.03</c:v>
                </c:pt>
                <c:pt idx="18056">
                  <c:v>180525.03</c:v>
                </c:pt>
                <c:pt idx="18057">
                  <c:v>180535.03</c:v>
                </c:pt>
                <c:pt idx="18058">
                  <c:v>180545.03</c:v>
                </c:pt>
                <c:pt idx="18059">
                  <c:v>180555.03</c:v>
                </c:pt>
                <c:pt idx="18060">
                  <c:v>180565.02</c:v>
                </c:pt>
                <c:pt idx="18061">
                  <c:v>180575.02</c:v>
                </c:pt>
                <c:pt idx="18062">
                  <c:v>180585.02</c:v>
                </c:pt>
                <c:pt idx="18063">
                  <c:v>180595.03</c:v>
                </c:pt>
                <c:pt idx="18064">
                  <c:v>180605.02</c:v>
                </c:pt>
                <c:pt idx="18065">
                  <c:v>180615.02</c:v>
                </c:pt>
                <c:pt idx="18066">
                  <c:v>180625.02</c:v>
                </c:pt>
                <c:pt idx="18067">
                  <c:v>180635</c:v>
                </c:pt>
                <c:pt idx="18068">
                  <c:v>180645</c:v>
                </c:pt>
                <c:pt idx="18069">
                  <c:v>180655</c:v>
                </c:pt>
                <c:pt idx="18070">
                  <c:v>180665</c:v>
                </c:pt>
                <c:pt idx="18071">
                  <c:v>180675</c:v>
                </c:pt>
                <c:pt idx="18072">
                  <c:v>180685</c:v>
                </c:pt>
                <c:pt idx="18073">
                  <c:v>180695</c:v>
                </c:pt>
                <c:pt idx="18074">
                  <c:v>180705</c:v>
                </c:pt>
                <c:pt idx="18075">
                  <c:v>180715</c:v>
                </c:pt>
                <c:pt idx="18076">
                  <c:v>180725</c:v>
                </c:pt>
                <c:pt idx="18077">
                  <c:v>180734.98</c:v>
                </c:pt>
                <c:pt idx="18078">
                  <c:v>180744.98</c:v>
                </c:pt>
                <c:pt idx="18079">
                  <c:v>180754.98</c:v>
                </c:pt>
                <c:pt idx="18080">
                  <c:v>180764.98</c:v>
                </c:pt>
                <c:pt idx="18081">
                  <c:v>180774.97</c:v>
                </c:pt>
                <c:pt idx="18082">
                  <c:v>180784.97</c:v>
                </c:pt>
                <c:pt idx="18083">
                  <c:v>180794.97</c:v>
                </c:pt>
                <c:pt idx="18084">
                  <c:v>180804.98</c:v>
                </c:pt>
                <c:pt idx="18085">
                  <c:v>180814.97</c:v>
                </c:pt>
                <c:pt idx="18086">
                  <c:v>180824.97</c:v>
                </c:pt>
                <c:pt idx="18087">
                  <c:v>180834.97</c:v>
                </c:pt>
                <c:pt idx="18088">
                  <c:v>180844.97</c:v>
                </c:pt>
                <c:pt idx="18089">
                  <c:v>180854.97</c:v>
                </c:pt>
                <c:pt idx="18090">
                  <c:v>180864.97</c:v>
                </c:pt>
                <c:pt idx="18091">
                  <c:v>180874.95</c:v>
                </c:pt>
                <c:pt idx="18092">
                  <c:v>180884.95</c:v>
                </c:pt>
                <c:pt idx="18093">
                  <c:v>180894.95</c:v>
                </c:pt>
                <c:pt idx="18094">
                  <c:v>180904.95</c:v>
                </c:pt>
                <c:pt idx="18095">
                  <c:v>180914.95</c:v>
                </c:pt>
                <c:pt idx="18096">
                  <c:v>180924.95</c:v>
                </c:pt>
                <c:pt idx="18097">
                  <c:v>180934.95</c:v>
                </c:pt>
                <c:pt idx="18098">
                  <c:v>180944.95</c:v>
                </c:pt>
                <c:pt idx="18099">
                  <c:v>180954.94</c:v>
                </c:pt>
                <c:pt idx="18100">
                  <c:v>180964.94</c:v>
                </c:pt>
                <c:pt idx="18101">
                  <c:v>180974.94</c:v>
                </c:pt>
                <c:pt idx="18102">
                  <c:v>180984.94</c:v>
                </c:pt>
                <c:pt idx="18103">
                  <c:v>180994.94</c:v>
                </c:pt>
                <c:pt idx="18104">
                  <c:v>181004.94</c:v>
                </c:pt>
                <c:pt idx="18105">
                  <c:v>181014.94</c:v>
                </c:pt>
                <c:pt idx="18106">
                  <c:v>181024.94</c:v>
                </c:pt>
                <c:pt idx="18107">
                  <c:v>181034.94</c:v>
                </c:pt>
                <c:pt idx="18108">
                  <c:v>181044.94</c:v>
                </c:pt>
                <c:pt idx="18109">
                  <c:v>181054.92</c:v>
                </c:pt>
                <c:pt idx="18110">
                  <c:v>181064.92</c:v>
                </c:pt>
                <c:pt idx="18111">
                  <c:v>181074.92</c:v>
                </c:pt>
                <c:pt idx="18112">
                  <c:v>181084.92</c:v>
                </c:pt>
                <c:pt idx="18113">
                  <c:v>181094.91</c:v>
                </c:pt>
                <c:pt idx="18114">
                  <c:v>181104.91</c:v>
                </c:pt>
                <c:pt idx="18115">
                  <c:v>181114.91</c:v>
                </c:pt>
                <c:pt idx="18116">
                  <c:v>181124.92</c:v>
                </c:pt>
                <c:pt idx="18117">
                  <c:v>181134.91</c:v>
                </c:pt>
                <c:pt idx="18118">
                  <c:v>181144.91</c:v>
                </c:pt>
                <c:pt idx="18119">
                  <c:v>181154.91</c:v>
                </c:pt>
                <c:pt idx="18120">
                  <c:v>181164.92</c:v>
                </c:pt>
                <c:pt idx="18121">
                  <c:v>181174.91</c:v>
                </c:pt>
                <c:pt idx="18122">
                  <c:v>181184.91</c:v>
                </c:pt>
                <c:pt idx="18123">
                  <c:v>181194.89</c:v>
                </c:pt>
                <c:pt idx="18124">
                  <c:v>181204.89</c:v>
                </c:pt>
                <c:pt idx="18125">
                  <c:v>181214.89</c:v>
                </c:pt>
                <c:pt idx="18126">
                  <c:v>181224.91</c:v>
                </c:pt>
                <c:pt idx="18127">
                  <c:v>181234.89</c:v>
                </c:pt>
                <c:pt idx="18128">
                  <c:v>181244.89</c:v>
                </c:pt>
                <c:pt idx="18129">
                  <c:v>181254.89</c:v>
                </c:pt>
                <c:pt idx="18130">
                  <c:v>181264.88</c:v>
                </c:pt>
                <c:pt idx="18131">
                  <c:v>181274.88</c:v>
                </c:pt>
                <c:pt idx="18132">
                  <c:v>181284.88</c:v>
                </c:pt>
                <c:pt idx="18133">
                  <c:v>181294.88</c:v>
                </c:pt>
                <c:pt idx="18134">
                  <c:v>181304.88</c:v>
                </c:pt>
                <c:pt idx="18135">
                  <c:v>181314.88</c:v>
                </c:pt>
                <c:pt idx="18136">
                  <c:v>181324.86</c:v>
                </c:pt>
                <c:pt idx="18137">
                  <c:v>181334.88</c:v>
                </c:pt>
                <c:pt idx="18138">
                  <c:v>181344.88</c:v>
                </c:pt>
                <c:pt idx="18139">
                  <c:v>181354.88</c:v>
                </c:pt>
                <c:pt idx="18140">
                  <c:v>181364.86</c:v>
                </c:pt>
                <c:pt idx="18141">
                  <c:v>181374.86</c:v>
                </c:pt>
                <c:pt idx="18142">
                  <c:v>181384.86</c:v>
                </c:pt>
                <c:pt idx="18143">
                  <c:v>181394.86</c:v>
                </c:pt>
                <c:pt idx="18144">
                  <c:v>181404.84</c:v>
                </c:pt>
                <c:pt idx="18145">
                  <c:v>181414.84</c:v>
                </c:pt>
                <c:pt idx="18146">
                  <c:v>181424.84</c:v>
                </c:pt>
                <c:pt idx="18147">
                  <c:v>181434.84</c:v>
                </c:pt>
                <c:pt idx="18148">
                  <c:v>181444.84</c:v>
                </c:pt>
                <c:pt idx="18149">
                  <c:v>181454.84</c:v>
                </c:pt>
                <c:pt idx="18150">
                  <c:v>181464.84</c:v>
                </c:pt>
                <c:pt idx="18151">
                  <c:v>181474.84</c:v>
                </c:pt>
                <c:pt idx="18152">
                  <c:v>181484.84</c:v>
                </c:pt>
                <c:pt idx="18153">
                  <c:v>181494.84</c:v>
                </c:pt>
                <c:pt idx="18154">
                  <c:v>181504.83</c:v>
                </c:pt>
                <c:pt idx="18155">
                  <c:v>181514.83</c:v>
                </c:pt>
                <c:pt idx="18156">
                  <c:v>181524.83</c:v>
                </c:pt>
                <c:pt idx="18157">
                  <c:v>181534.83</c:v>
                </c:pt>
                <c:pt idx="18158">
                  <c:v>181544.83</c:v>
                </c:pt>
                <c:pt idx="18159">
                  <c:v>181554.83</c:v>
                </c:pt>
                <c:pt idx="18160">
                  <c:v>181564.83</c:v>
                </c:pt>
                <c:pt idx="18161">
                  <c:v>181574.83</c:v>
                </c:pt>
                <c:pt idx="18162">
                  <c:v>181584.81</c:v>
                </c:pt>
                <c:pt idx="18163">
                  <c:v>181594.81</c:v>
                </c:pt>
                <c:pt idx="18164">
                  <c:v>181604.83</c:v>
                </c:pt>
                <c:pt idx="18165">
                  <c:v>181614.83</c:v>
                </c:pt>
                <c:pt idx="18166">
                  <c:v>181624.81</c:v>
                </c:pt>
                <c:pt idx="18167">
                  <c:v>181634.81</c:v>
                </c:pt>
                <c:pt idx="18168">
                  <c:v>181644.79999999999</c:v>
                </c:pt>
                <c:pt idx="18169">
                  <c:v>181654.81</c:v>
                </c:pt>
                <c:pt idx="18170">
                  <c:v>181664.81</c:v>
                </c:pt>
                <c:pt idx="18171">
                  <c:v>181674.81</c:v>
                </c:pt>
                <c:pt idx="18172">
                  <c:v>181684.8</c:v>
                </c:pt>
                <c:pt idx="18173">
                  <c:v>181694.8</c:v>
                </c:pt>
                <c:pt idx="18174">
                  <c:v>181704.8</c:v>
                </c:pt>
                <c:pt idx="18175">
                  <c:v>181714.8</c:v>
                </c:pt>
                <c:pt idx="18176">
                  <c:v>181724.78</c:v>
                </c:pt>
                <c:pt idx="18177">
                  <c:v>181734.78</c:v>
                </c:pt>
                <c:pt idx="18178">
                  <c:v>181744.78</c:v>
                </c:pt>
                <c:pt idx="18179">
                  <c:v>181754.8</c:v>
                </c:pt>
                <c:pt idx="18180">
                  <c:v>181764.78</c:v>
                </c:pt>
                <c:pt idx="18181">
                  <c:v>181774.78</c:v>
                </c:pt>
                <c:pt idx="18182">
                  <c:v>181784.78</c:v>
                </c:pt>
                <c:pt idx="18183">
                  <c:v>181794.78</c:v>
                </c:pt>
                <c:pt idx="18184">
                  <c:v>181804.78</c:v>
                </c:pt>
                <c:pt idx="18185">
                  <c:v>181814.78</c:v>
                </c:pt>
                <c:pt idx="18186">
                  <c:v>181824.77</c:v>
                </c:pt>
                <c:pt idx="18187">
                  <c:v>181834.77</c:v>
                </c:pt>
                <c:pt idx="18188">
                  <c:v>181844.77</c:v>
                </c:pt>
                <c:pt idx="18189">
                  <c:v>181854.75</c:v>
                </c:pt>
                <c:pt idx="18190">
                  <c:v>181864.77</c:v>
                </c:pt>
                <c:pt idx="18191">
                  <c:v>181874.77</c:v>
                </c:pt>
                <c:pt idx="18192">
                  <c:v>181884.77</c:v>
                </c:pt>
                <c:pt idx="18193">
                  <c:v>181894.75</c:v>
                </c:pt>
                <c:pt idx="18194">
                  <c:v>181904.75</c:v>
                </c:pt>
                <c:pt idx="18195">
                  <c:v>181914.75</c:v>
                </c:pt>
                <c:pt idx="18196">
                  <c:v>181924.75</c:v>
                </c:pt>
                <c:pt idx="18197">
                  <c:v>181934.75</c:v>
                </c:pt>
                <c:pt idx="18198">
                  <c:v>181944.75</c:v>
                </c:pt>
                <c:pt idx="18199">
                  <c:v>181954.73</c:v>
                </c:pt>
                <c:pt idx="18200">
                  <c:v>181964.75</c:v>
                </c:pt>
                <c:pt idx="18201">
                  <c:v>181974.75</c:v>
                </c:pt>
                <c:pt idx="18202">
                  <c:v>181984.75</c:v>
                </c:pt>
                <c:pt idx="18203">
                  <c:v>181994.73</c:v>
                </c:pt>
                <c:pt idx="18204">
                  <c:v>182004.75</c:v>
                </c:pt>
                <c:pt idx="18205">
                  <c:v>182014.75</c:v>
                </c:pt>
                <c:pt idx="18206">
                  <c:v>182024.75</c:v>
                </c:pt>
                <c:pt idx="18207">
                  <c:v>182034.72</c:v>
                </c:pt>
                <c:pt idx="18208">
                  <c:v>182044.72</c:v>
                </c:pt>
                <c:pt idx="18209">
                  <c:v>182054.72</c:v>
                </c:pt>
                <c:pt idx="18210">
                  <c:v>182064.72</c:v>
                </c:pt>
                <c:pt idx="18211">
                  <c:v>182074.72</c:v>
                </c:pt>
                <c:pt idx="18212">
                  <c:v>182084.72</c:v>
                </c:pt>
                <c:pt idx="18213">
                  <c:v>182094.72</c:v>
                </c:pt>
                <c:pt idx="18214">
                  <c:v>182104.72</c:v>
                </c:pt>
                <c:pt idx="18215">
                  <c:v>182114.72</c:v>
                </c:pt>
                <c:pt idx="18216">
                  <c:v>182124.72</c:v>
                </c:pt>
                <c:pt idx="18217">
                  <c:v>182134.7</c:v>
                </c:pt>
                <c:pt idx="18218">
                  <c:v>182144.7</c:v>
                </c:pt>
                <c:pt idx="18219">
                  <c:v>182154.7</c:v>
                </c:pt>
                <c:pt idx="18220">
                  <c:v>182164.7</c:v>
                </c:pt>
                <c:pt idx="18221">
                  <c:v>182174.7</c:v>
                </c:pt>
                <c:pt idx="18222">
                  <c:v>182184.7</c:v>
                </c:pt>
                <c:pt idx="18223">
                  <c:v>182194.7</c:v>
                </c:pt>
                <c:pt idx="18224">
                  <c:v>182204.7</c:v>
                </c:pt>
                <c:pt idx="18225">
                  <c:v>182214.69</c:v>
                </c:pt>
                <c:pt idx="18226">
                  <c:v>182224.69</c:v>
                </c:pt>
                <c:pt idx="18227">
                  <c:v>182234.69</c:v>
                </c:pt>
                <c:pt idx="18228">
                  <c:v>182244.69</c:v>
                </c:pt>
                <c:pt idx="18229">
                  <c:v>182254.69</c:v>
                </c:pt>
                <c:pt idx="18230">
                  <c:v>182264.69</c:v>
                </c:pt>
                <c:pt idx="18231">
                  <c:v>182274.67</c:v>
                </c:pt>
                <c:pt idx="18232">
                  <c:v>182284.69</c:v>
                </c:pt>
                <c:pt idx="18233">
                  <c:v>182294.69</c:v>
                </c:pt>
                <c:pt idx="18234">
                  <c:v>182304.69</c:v>
                </c:pt>
                <c:pt idx="18235">
                  <c:v>182314.67</c:v>
                </c:pt>
                <c:pt idx="18236">
                  <c:v>182324.67</c:v>
                </c:pt>
                <c:pt idx="18237">
                  <c:v>182334.67</c:v>
                </c:pt>
                <c:pt idx="18238">
                  <c:v>182344.67</c:v>
                </c:pt>
                <c:pt idx="18239">
                  <c:v>182354.66</c:v>
                </c:pt>
                <c:pt idx="18240">
                  <c:v>182364.66</c:v>
                </c:pt>
                <c:pt idx="18241">
                  <c:v>182374.66</c:v>
                </c:pt>
                <c:pt idx="18242">
                  <c:v>182384.67</c:v>
                </c:pt>
                <c:pt idx="18243">
                  <c:v>182394.66</c:v>
                </c:pt>
                <c:pt idx="18244">
                  <c:v>182404.66</c:v>
                </c:pt>
                <c:pt idx="18245">
                  <c:v>182414.66</c:v>
                </c:pt>
                <c:pt idx="18246">
                  <c:v>182424.66</c:v>
                </c:pt>
                <c:pt idx="18247">
                  <c:v>182434.66</c:v>
                </c:pt>
                <c:pt idx="18248">
                  <c:v>182444.66</c:v>
                </c:pt>
                <c:pt idx="18249">
                  <c:v>182454.64</c:v>
                </c:pt>
                <c:pt idx="18250">
                  <c:v>182464.64000000001</c:v>
                </c:pt>
                <c:pt idx="18251">
                  <c:v>182474.64</c:v>
                </c:pt>
                <c:pt idx="18252">
                  <c:v>182484.63</c:v>
                </c:pt>
                <c:pt idx="18253">
                  <c:v>182494.64</c:v>
                </c:pt>
                <c:pt idx="18254">
                  <c:v>182504.64</c:v>
                </c:pt>
                <c:pt idx="18255">
                  <c:v>182514.64</c:v>
                </c:pt>
                <c:pt idx="18256">
                  <c:v>182524.63</c:v>
                </c:pt>
                <c:pt idx="18257">
                  <c:v>182534.63</c:v>
                </c:pt>
                <c:pt idx="18258">
                  <c:v>182544.63</c:v>
                </c:pt>
                <c:pt idx="18259">
                  <c:v>182554.63</c:v>
                </c:pt>
                <c:pt idx="18260">
                  <c:v>182564.63</c:v>
                </c:pt>
                <c:pt idx="18261">
                  <c:v>182574.63</c:v>
                </c:pt>
                <c:pt idx="18262">
                  <c:v>182584.63</c:v>
                </c:pt>
                <c:pt idx="18263">
                  <c:v>182594.63</c:v>
                </c:pt>
                <c:pt idx="18264">
                  <c:v>182604.63</c:v>
                </c:pt>
                <c:pt idx="18265">
                  <c:v>182614.63</c:v>
                </c:pt>
                <c:pt idx="18266">
                  <c:v>182624.63</c:v>
                </c:pt>
                <c:pt idx="18267">
                  <c:v>182634.61</c:v>
                </c:pt>
                <c:pt idx="18268">
                  <c:v>182644.61</c:v>
                </c:pt>
                <c:pt idx="18269">
                  <c:v>182654.61</c:v>
                </c:pt>
                <c:pt idx="18270">
                  <c:v>182664.59</c:v>
                </c:pt>
                <c:pt idx="18271">
                  <c:v>182674.59</c:v>
                </c:pt>
                <c:pt idx="18272">
                  <c:v>182684.59</c:v>
                </c:pt>
                <c:pt idx="18273">
                  <c:v>182694.59</c:v>
                </c:pt>
                <c:pt idx="18274">
                  <c:v>182704.59</c:v>
                </c:pt>
                <c:pt idx="18275">
                  <c:v>182714.59</c:v>
                </c:pt>
                <c:pt idx="18276">
                  <c:v>182724.59</c:v>
                </c:pt>
                <c:pt idx="18277">
                  <c:v>182734.59</c:v>
                </c:pt>
                <c:pt idx="18278">
                  <c:v>182744.59</c:v>
                </c:pt>
                <c:pt idx="18279">
                  <c:v>182754.59</c:v>
                </c:pt>
                <c:pt idx="18280">
                  <c:v>182764.58</c:v>
                </c:pt>
                <c:pt idx="18281">
                  <c:v>182774.58</c:v>
                </c:pt>
                <c:pt idx="18282">
                  <c:v>182784.58</c:v>
                </c:pt>
                <c:pt idx="18283">
                  <c:v>182794.58</c:v>
                </c:pt>
                <c:pt idx="18284">
                  <c:v>182804.58</c:v>
                </c:pt>
                <c:pt idx="18285">
                  <c:v>182814.58</c:v>
                </c:pt>
                <c:pt idx="18286">
                  <c:v>182824.58</c:v>
                </c:pt>
                <c:pt idx="18287">
                  <c:v>182834.58</c:v>
                </c:pt>
                <c:pt idx="18288">
                  <c:v>182844.56</c:v>
                </c:pt>
                <c:pt idx="18289">
                  <c:v>182854.56</c:v>
                </c:pt>
                <c:pt idx="18290">
                  <c:v>182864.56</c:v>
                </c:pt>
                <c:pt idx="18291">
                  <c:v>182874.56</c:v>
                </c:pt>
                <c:pt idx="18292">
                  <c:v>182884.56</c:v>
                </c:pt>
                <c:pt idx="18293">
                  <c:v>182894.56</c:v>
                </c:pt>
                <c:pt idx="18294">
                  <c:v>182904.55</c:v>
                </c:pt>
                <c:pt idx="18295">
                  <c:v>182914.56</c:v>
                </c:pt>
                <c:pt idx="18296">
                  <c:v>182924.56</c:v>
                </c:pt>
                <c:pt idx="18297">
                  <c:v>182934.56</c:v>
                </c:pt>
                <c:pt idx="18298">
                  <c:v>182944.55</c:v>
                </c:pt>
                <c:pt idx="18299">
                  <c:v>182954.55</c:v>
                </c:pt>
                <c:pt idx="18300">
                  <c:v>182964.55</c:v>
                </c:pt>
                <c:pt idx="18301">
                  <c:v>182974.55</c:v>
                </c:pt>
                <c:pt idx="18302">
                  <c:v>182984.53</c:v>
                </c:pt>
                <c:pt idx="18303">
                  <c:v>182994.53</c:v>
                </c:pt>
                <c:pt idx="18304">
                  <c:v>183004.53</c:v>
                </c:pt>
                <c:pt idx="18305">
                  <c:v>183014.55</c:v>
                </c:pt>
                <c:pt idx="18306">
                  <c:v>183024.53</c:v>
                </c:pt>
                <c:pt idx="18307">
                  <c:v>183034.53</c:v>
                </c:pt>
                <c:pt idx="18308">
                  <c:v>183044.53</c:v>
                </c:pt>
                <c:pt idx="18309">
                  <c:v>183054.53</c:v>
                </c:pt>
                <c:pt idx="18310">
                  <c:v>183064.53</c:v>
                </c:pt>
                <c:pt idx="18311">
                  <c:v>183074.53</c:v>
                </c:pt>
                <c:pt idx="18312">
                  <c:v>183084.52</c:v>
                </c:pt>
                <c:pt idx="18313">
                  <c:v>183094.52</c:v>
                </c:pt>
                <c:pt idx="18314">
                  <c:v>183104.52</c:v>
                </c:pt>
                <c:pt idx="18315">
                  <c:v>183114.5</c:v>
                </c:pt>
                <c:pt idx="18316">
                  <c:v>183124.52</c:v>
                </c:pt>
                <c:pt idx="18317">
                  <c:v>183134.52</c:v>
                </c:pt>
                <c:pt idx="18318">
                  <c:v>183144.52</c:v>
                </c:pt>
                <c:pt idx="18319">
                  <c:v>183154.5</c:v>
                </c:pt>
                <c:pt idx="18320">
                  <c:v>183164.5</c:v>
                </c:pt>
                <c:pt idx="18321">
                  <c:v>183174.5</c:v>
                </c:pt>
                <c:pt idx="18322">
                  <c:v>183184.5</c:v>
                </c:pt>
                <c:pt idx="18323">
                  <c:v>183194.5</c:v>
                </c:pt>
                <c:pt idx="18324">
                  <c:v>183204.5</c:v>
                </c:pt>
                <c:pt idx="18325">
                  <c:v>183214.5</c:v>
                </c:pt>
                <c:pt idx="18326">
                  <c:v>183224.5</c:v>
                </c:pt>
                <c:pt idx="18327">
                  <c:v>183234.5</c:v>
                </c:pt>
                <c:pt idx="18328">
                  <c:v>183244.5</c:v>
                </c:pt>
                <c:pt idx="18329">
                  <c:v>183254.5</c:v>
                </c:pt>
                <c:pt idx="18330">
                  <c:v>183264.48</c:v>
                </c:pt>
                <c:pt idx="18331">
                  <c:v>183274.48</c:v>
                </c:pt>
                <c:pt idx="18332">
                  <c:v>183284.48000000001</c:v>
                </c:pt>
                <c:pt idx="18333">
                  <c:v>183294.47</c:v>
                </c:pt>
                <c:pt idx="18334">
                  <c:v>183304.47</c:v>
                </c:pt>
                <c:pt idx="18335">
                  <c:v>183314.47</c:v>
                </c:pt>
                <c:pt idx="18336">
                  <c:v>183324.47</c:v>
                </c:pt>
                <c:pt idx="18337">
                  <c:v>183334.47</c:v>
                </c:pt>
                <c:pt idx="18338">
                  <c:v>183344.47</c:v>
                </c:pt>
                <c:pt idx="18339">
                  <c:v>183354.47</c:v>
                </c:pt>
                <c:pt idx="18340">
                  <c:v>183364.47</c:v>
                </c:pt>
                <c:pt idx="18341">
                  <c:v>183374.47</c:v>
                </c:pt>
                <c:pt idx="18342">
                  <c:v>183384.47</c:v>
                </c:pt>
                <c:pt idx="18343">
                  <c:v>183394.45</c:v>
                </c:pt>
                <c:pt idx="18344">
                  <c:v>183404.45</c:v>
                </c:pt>
                <c:pt idx="18345">
                  <c:v>183414.45</c:v>
                </c:pt>
                <c:pt idx="18346">
                  <c:v>183424.45</c:v>
                </c:pt>
                <c:pt idx="18347">
                  <c:v>183434.45</c:v>
                </c:pt>
                <c:pt idx="18348">
                  <c:v>183444.45</c:v>
                </c:pt>
                <c:pt idx="18349">
                  <c:v>183454.45</c:v>
                </c:pt>
                <c:pt idx="18350">
                  <c:v>183464.45</c:v>
                </c:pt>
                <c:pt idx="18351">
                  <c:v>183474.44</c:v>
                </c:pt>
                <c:pt idx="18352">
                  <c:v>183484.44</c:v>
                </c:pt>
                <c:pt idx="18353">
                  <c:v>183494.44</c:v>
                </c:pt>
                <c:pt idx="18354">
                  <c:v>183504.44</c:v>
                </c:pt>
                <c:pt idx="18355">
                  <c:v>183514.44</c:v>
                </c:pt>
                <c:pt idx="18356">
                  <c:v>183524.44</c:v>
                </c:pt>
                <c:pt idx="18357">
                  <c:v>183534.42</c:v>
                </c:pt>
                <c:pt idx="18358">
                  <c:v>183544.44</c:v>
                </c:pt>
                <c:pt idx="18359">
                  <c:v>183554.44</c:v>
                </c:pt>
                <c:pt idx="18360">
                  <c:v>183564.44</c:v>
                </c:pt>
                <c:pt idx="18361">
                  <c:v>183574.42</c:v>
                </c:pt>
                <c:pt idx="18362">
                  <c:v>183584.42</c:v>
                </c:pt>
                <c:pt idx="18363">
                  <c:v>183594.42</c:v>
                </c:pt>
                <c:pt idx="18364">
                  <c:v>183604.42</c:v>
                </c:pt>
                <c:pt idx="18365">
                  <c:v>183614.41</c:v>
                </c:pt>
                <c:pt idx="18366">
                  <c:v>183624.41</c:v>
                </c:pt>
                <c:pt idx="18367">
                  <c:v>183634.41</c:v>
                </c:pt>
                <c:pt idx="18368">
                  <c:v>183644.42</c:v>
                </c:pt>
                <c:pt idx="18369">
                  <c:v>183654.41</c:v>
                </c:pt>
                <c:pt idx="18370">
                  <c:v>183664.41</c:v>
                </c:pt>
                <c:pt idx="18371">
                  <c:v>183674.41</c:v>
                </c:pt>
                <c:pt idx="18372">
                  <c:v>183684.41</c:v>
                </c:pt>
                <c:pt idx="18373">
                  <c:v>183694.41</c:v>
                </c:pt>
                <c:pt idx="18374">
                  <c:v>183704.41</c:v>
                </c:pt>
                <c:pt idx="18375">
                  <c:v>183714.39</c:v>
                </c:pt>
                <c:pt idx="18376">
                  <c:v>183724.39</c:v>
                </c:pt>
                <c:pt idx="18377">
                  <c:v>183734.39</c:v>
                </c:pt>
                <c:pt idx="18378">
                  <c:v>183744.39</c:v>
                </c:pt>
                <c:pt idx="18379">
                  <c:v>183754.39</c:v>
                </c:pt>
                <c:pt idx="18380">
                  <c:v>183764.39</c:v>
                </c:pt>
                <c:pt idx="18381">
                  <c:v>183774.39</c:v>
                </c:pt>
                <c:pt idx="18382">
                  <c:v>183784.39</c:v>
                </c:pt>
                <c:pt idx="18383">
                  <c:v>183794.38</c:v>
                </c:pt>
                <c:pt idx="18384">
                  <c:v>183804.38</c:v>
                </c:pt>
                <c:pt idx="18385">
                  <c:v>183814.38</c:v>
                </c:pt>
                <c:pt idx="18386">
                  <c:v>183824.38</c:v>
                </c:pt>
                <c:pt idx="18387">
                  <c:v>183834.38</c:v>
                </c:pt>
                <c:pt idx="18388">
                  <c:v>183844.38</c:v>
                </c:pt>
                <c:pt idx="18389">
                  <c:v>183854.38</c:v>
                </c:pt>
                <c:pt idx="18390">
                  <c:v>183864.38</c:v>
                </c:pt>
                <c:pt idx="18391">
                  <c:v>183874.38</c:v>
                </c:pt>
                <c:pt idx="18392">
                  <c:v>183884.38</c:v>
                </c:pt>
                <c:pt idx="18393">
                  <c:v>183894.36</c:v>
                </c:pt>
                <c:pt idx="18394">
                  <c:v>183904.36</c:v>
                </c:pt>
                <c:pt idx="18395">
                  <c:v>183914.36</c:v>
                </c:pt>
                <c:pt idx="18396">
                  <c:v>183924.34</c:v>
                </c:pt>
                <c:pt idx="18397">
                  <c:v>183934.34</c:v>
                </c:pt>
                <c:pt idx="18398">
                  <c:v>183944.34</c:v>
                </c:pt>
                <c:pt idx="18399">
                  <c:v>183954.34</c:v>
                </c:pt>
                <c:pt idx="18400">
                  <c:v>183964.34</c:v>
                </c:pt>
                <c:pt idx="18401">
                  <c:v>183974.34</c:v>
                </c:pt>
                <c:pt idx="18402">
                  <c:v>183984.34</c:v>
                </c:pt>
                <c:pt idx="18403">
                  <c:v>183994.34</c:v>
                </c:pt>
                <c:pt idx="18404">
                  <c:v>184004.34</c:v>
                </c:pt>
                <c:pt idx="18405">
                  <c:v>184014.34</c:v>
                </c:pt>
                <c:pt idx="18406">
                  <c:v>184024.33</c:v>
                </c:pt>
                <c:pt idx="18407">
                  <c:v>184034.33</c:v>
                </c:pt>
                <c:pt idx="18408">
                  <c:v>184044.33</c:v>
                </c:pt>
                <c:pt idx="18409">
                  <c:v>184054.33</c:v>
                </c:pt>
                <c:pt idx="18410">
                  <c:v>184064.31</c:v>
                </c:pt>
                <c:pt idx="18411">
                  <c:v>184074.33</c:v>
                </c:pt>
                <c:pt idx="18412">
                  <c:v>184084.33</c:v>
                </c:pt>
                <c:pt idx="18413">
                  <c:v>184094.33</c:v>
                </c:pt>
                <c:pt idx="18414">
                  <c:v>184104.31</c:v>
                </c:pt>
                <c:pt idx="18415">
                  <c:v>184114.31</c:v>
                </c:pt>
                <c:pt idx="18416">
                  <c:v>184124.33</c:v>
                </c:pt>
                <c:pt idx="18417">
                  <c:v>184134.33</c:v>
                </c:pt>
                <c:pt idx="18418">
                  <c:v>184144.31</c:v>
                </c:pt>
                <c:pt idx="18419">
                  <c:v>184154.31</c:v>
                </c:pt>
                <c:pt idx="18420">
                  <c:v>184164.3</c:v>
                </c:pt>
                <c:pt idx="18421">
                  <c:v>184174.31</c:v>
                </c:pt>
                <c:pt idx="18422">
                  <c:v>184184.31</c:v>
                </c:pt>
                <c:pt idx="18423">
                  <c:v>184194.31</c:v>
                </c:pt>
                <c:pt idx="18424">
                  <c:v>184204.3</c:v>
                </c:pt>
                <c:pt idx="18425">
                  <c:v>184214.3</c:v>
                </c:pt>
                <c:pt idx="18426">
                  <c:v>184224.3</c:v>
                </c:pt>
                <c:pt idx="18427">
                  <c:v>184234.3</c:v>
                </c:pt>
                <c:pt idx="18428">
                  <c:v>184244.28</c:v>
                </c:pt>
                <c:pt idx="18429">
                  <c:v>184254.28</c:v>
                </c:pt>
                <c:pt idx="18430">
                  <c:v>184264.28</c:v>
                </c:pt>
                <c:pt idx="18431">
                  <c:v>184274.3</c:v>
                </c:pt>
                <c:pt idx="18432">
                  <c:v>184284.28</c:v>
                </c:pt>
                <c:pt idx="18433">
                  <c:v>184294.28</c:v>
                </c:pt>
                <c:pt idx="18434">
                  <c:v>184304.28</c:v>
                </c:pt>
                <c:pt idx="18435">
                  <c:v>184314.28</c:v>
                </c:pt>
                <c:pt idx="18436">
                  <c:v>184324.28</c:v>
                </c:pt>
                <c:pt idx="18437">
                  <c:v>184334.28</c:v>
                </c:pt>
                <c:pt idx="18438">
                  <c:v>184344.27</c:v>
                </c:pt>
                <c:pt idx="18439">
                  <c:v>184354.27</c:v>
                </c:pt>
                <c:pt idx="18440">
                  <c:v>184364.27</c:v>
                </c:pt>
                <c:pt idx="18441">
                  <c:v>184374.27</c:v>
                </c:pt>
                <c:pt idx="18442">
                  <c:v>184384.27</c:v>
                </c:pt>
                <c:pt idx="18443">
                  <c:v>184394.27</c:v>
                </c:pt>
                <c:pt idx="18444">
                  <c:v>184404.27</c:v>
                </c:pt>
                <c:pt idx="18445">
                  <c:v>184414.27</c:v>
                </c:pt>
                <c:pt idx="18446">
                  <c:v>184424.25</c:v>
                </c:pt>
                <c:pt idx="18447">
                  <c:v>184434.25</c:v>
                </c:pt>
                <c:pt idx="18448">
                  <c:v>184444.25</c:v>
                </c:pt>
                <c:pt idx="18449">
                  <c:v>184454.25</c:v>
                </c:pt>
                <c:pt idx="18450">
                  <c:v>184464.25</c:v>
                </c:pt>
                <c:pt idx="18451">
                  <c:v>184474.25</c:v>
                </c:pt>
                <c:pt idx="18452">
                  <c:v>184484.25</c:v>
                </c:pt>
                <c:pt idx="18453">
                  <c:v>184494.25</c:v>
                </c:pt>
                <c:pt idx="18454">
                  <c:v>184504.25</c:v>
                </c:pt>
                <c:pt idx="18455">
                  <c:v>184514.25</c:v>
                </c:pt>
                <c:pt idx="18456">
                  <c:v>184524.23</c:v>
                </c:pt>
                <c:pt idx="18457">
                  <c:v>184534.23</c:v>
                </c:pt>
                <c:pt idx="18458">
                  <c:v>184544.23</c:v>
                </c:pt>
                <c:pt idx="18459">
                  <c:v>184554.22</c:v>
                </c:pt>
                <c:pt idx="18460">
                  <c:v>184564.22</c:v>
                </c:pt>
                <c:pt idx="18461">
                  <c:v>184574.23</c:v>
                </c:pt>
                <c:pt idx="18462">
                  <c:v>184584.23</c:v>
                </c:pt>
                <c:pt idx="18463">
                  <c:v>184594.22</c:v>
                </c:pt>
                <c:pt idx="18464">
                  <c:v>184604.22</c:v>
                </c:pt>
                <c:pt idx="18465">
                  <c:v>184614.22</c:v>
                </c:pt>
                <c:pt idx="18466">
                  <c:v>184624.22</c:v>
                </c:pt>
                <c:pt idx="18467">
                  <c:v>184634.22</c:v>
                </c:pt>
                <c:pt idx="18468">
                  <c:v>184644.22</c:v>
                </c:pt>
                <c:pt idx="18469">
                  <c:v>184654.2</c:v>
                </c:pt>
                <c:pt idx="18470">
                  <c:v>184664.2</c:v>
                </c:pt>
                <c:pt idx="18471">
                  <c:v>184674.2</c:v>
                </c:pt>
                <c:pt idx="18472">
                  <c:v>184684.2</c:v>
                </c:pt>
                <c:pt idx="18473">
                  <c:v>184694.2</c:v>
                </c:pt>
                <c:pt idx="18474">
                  <c:v>184704.2</c:v>
                </c:pt>
                <c:pt idx="18475">
                  <c:v>184714.2</c:v>
                </c:pt>
                <c:pt idx="18476">
                  <c:v>184724.2</c:v>
                </c:pt>
                <c:pt idx="18477">
                  <c:v>184734.19</c:v>
                </c:pt>
                <c:pt idx="18478">
                  <c:v>184744.19</c:v>
                </c:pt>
                <c:pt idx="18479">
                  <c:v>184754.19</c:v>
                </c:pt>
                <c:pt idx="18480">
                  <c:v>184764.19</c:v>
                </c:pt>
                <c:pt idx="18481">
                  <c:v>184774.19</c:v>
                </c:pt>
                <c:pt idx="18482">
                  <c:v>184784.19</c:v>
                </c:pt>
                <c:pt idx="18483">
                  <c:v>184794.17</c:v>
                </c:pt>
                <c:pt idx="18484">
                  <c:v>184804.19</c:v>
                </c:pt>
                <c:pt idx="18485">
                  <c:v>184814.19</c:v>
                </c:pt>
                <c:pt idx="18486">
                  <c:v>184824.19</c:v>
                </c:pt>
                <c:pt idx="18487">
                  <c:v>184834.17</c:v>
                </c:pt>
                <c:pt idx="18488">
                  <c:v>184844.17</c:v>
                </c:pt>
                <c:pt idx="18489">
                  <c:v>184854.17</c:v>
                </c:pt>
                <c:pt idx="18490">
                  <c:v>184864.17</c:v>
                </c:pt>
                <c:pt idx="18491">
                  <c:v>184874.16</c:v>
                </c:pt>
                <c:pt idx="18492">
                  <c:v>184884.16</c:v>
                </c:pt>
                <c:pt idx="18493">
                  <c:v>184894.16</c:v>
                </c:pt>
                <c:pt idx="18494">
                  <c:v>184904.17</c:v>
                </c:pt>
                <c:pt idx="18495">
                  <c:v>184914.16</c:v>
                </c:pt>
                <c:pt idx="18496">
                  <c:v>184924.16</c:v>
                </c:pt>
                <c:pt idx="18497">
                  <c:v>184934.16</c:v>
                </c:pt>
                <c:pt idx="18498">
                  <c:v>184944.16</c:v>
                </c:pt>
                <c:pt idx="18499">
                  <c:v>184954.16</c:v>
                </c:pt>
                <c:pt idx="18500">
                  <c:v>184964.16</c:v>
                </c:pt>
                <c:pt idx="18501">
                  <c:v>184974.16</c:v>
                </c:pt>
                <c:pt idx="18502">
                  <c:v>184984.16</c:v>
                </c:pt>
                <c:pt idx="18503">
                  <c:v>184994.16</c:v>
                </c:pt>
                <c:pt idx="18504">
                  <c:v>185004.14</c:v>
                </c:pt>
                <c:pt idx="18505">
                  <c:v>185014.14</c:v>
                </c:pt>
                <c:pt idx="18506">
                  <c:v>185024.14</c:v>
                </c:pt>
                <c:pt idx="18507">
                  <c:v>185034.14</c:v>
                </c:pt>
                <c:pt idx="18508">
                  <c:v>185044.14</c:v>
                </c:pt>
                <c:pt idx="18509">
                  <c:v>185054.13</c:v>
                </c:pt>
                <c:pt idx="18510">
                  <c:v>185064.13</c:v>
                </c:pt>
                <c:pt idx="18511">
                  <c:v>185074.13</c:v>
                </c:pt>
                <c:pt idx="18512">
                  <c:v>185084.13</c:v>
                </c:pt>
                <c:pt idx="18513">
                  <c:v>185094.13</c:v>
                </c:pt>
                <c:pt idx="18514">
                  <c:v>185104.13</c:v>
                </c:pt>
                <c:pt idx="18515">
                  <c:v>185114.13</c:v>
                </c:pt>
                <c:pt idx="18516">
                  <c:v>185124.13</c:v>
                </c:pt>
                <c:pt idx="18517">
                  <c:v>185134.13</c:v>
                </c:pt>
                <c:pt idx="18518">
                  <c:v>185144.13</c:v>
                </c:pt>
                <c:pt idx="18519">
                  <c:v>185154.11</c:v>
                </c:pt>
                <c:pt idx="18520">
                  <c:v>185164.11</c:v>
                </c:pt>
                <c:pt idx="18521">
                  <c:v>185174.11</c:v>
                </c:pt>
                <c:pt idx="18522">
                  <c:v>185184.09</c:v>
                </c:pt>
                <c:pt idx="18523">
                  <c:v>185194.09</c:v>
                </c:pt>
                <c:pt idx="18524">
                  <c:v>185204.09</c:v>
                </c:pt>
                <c:pt idx="18525">
                  <c:v>185214.09</c:v>
                </c:pt>
                <c:pt idx="18526">
                  <c:v>185224.09</c:v>
                </c:pt>
                <c:pt idx="18527">
                  <c:v>185234.09</c:v>
                </c:pt>
                <c:pt idx="18528">
                  <c:v>185244.09</c:v>
                </c:pt>
                <c:pt idx="18529">
                  <c:v>185254.09</c:v>
                </c:pt>
                <c:pt idx="18530">
                  <c:v>185264.09</c:v>
                </c:pt>
                <c:pt idx="18531">
                  <c:v>185274.09</c:v>
                </c:pt>
                <c:pt idx="18532">
                  <c:v>185284.09</c:v>
                </c:pt>
                <c:pt idx="18533">
                  <c:v>185294.07999999999</c:v>
                </c:pt>
                <c:pt idx="18534">
                  <c:v>185304.08</c:v>
                </c:pt>
                <c:pt idx="18535">
                  <c:v>185314.08</c:v>
                </c:pt>
                <c:pt idx="18536">
                  <c:v>185324.09</c:v>
                </c:pt>
                <c:pt idx="18537">
                  <c:v>185334.08</c:v>
                </c:pt>
                <c:pt idx="18538">
                  <c:v>185344.08</c:v>
                </c:pt>
                <c:pt idx="18539">
                  <c:v>185354.08</c:v>
                </c:pt>
                <c:pt idx="18540">
                  <c:v>185364.06</c:v>
                </c:pt>
                <c:pt idx="18541">
                  <c:v>185374.06</c:v>
                </c:pt>
                <c:pt idx="18542">
                  <c:v>185384.06</c:v>
                </c:pt>
                <c:pt idx="18543">
                  <c:v>185394.06</c:v>
                </c:pt>
                <c:pt idx="18544">
                  <c:v>185404.06</c:v>
                </c:pt>
                <c:pt idx="18545">
                  <c:v>185414.06</c:v>
                </c:pt>
                <c:pt idx="18546">
                  <c:v>185424.06</c:v>
                </c:pt>
                <c:pt idx="18547">
                  <c:v>185434.06</c:v>
                </c:pt>
                <c:pt idx="18548">
                  <c:v>185444.06</c:v>
                </c:pt>
                <c:pt idx="18549">
                  <c:v>185454.06</c:v>
                </c:pt>
                <c:pt idx="18550">
                  <c:v>185464.05</c:v>
                </c:pt>
                <c:pt idx="18551">
                  <c:v>185474.05</c:v>
                </c:pt>
                <c:pt idx="18552">
                  <c:v>185484.05</c:v>
                </c:pt>
                <c:pt idx="18553">
                  <c:v>185494.05</c:v>
                </c:pt>
                <c:pt idx="18554">
                  <c:v>185504.03</c:v>
                </c:pt>
                <c:pt idx="18555">
                  <c:v>185514.03</c:v>
                </c:pt>
                <c:pt idx="18556">
                  <c:v>185524.03</c:v>
                </c:pt>
                <c:pt idx="18557">
                  <c:v>185534.05</c:v>
                </c:pt>
                <c:pt idx="18558">
                  <c:v>185544.03</c:v>
                </c:pt>
                <c:pt idx="18559">
                  <c:v>185554.03</c:v>
                </c:pt>
                <c:pt idx="18560">
                  <c:v>185564.03</c:v>
                </c:pt>
                <c:pt idx="18561">
                  <c:v>185574.03</c:v>
                </c:pt>
                <c:pt idx="18562">
                  <c:v>185584.03</c:v>
                </c:pt>
                <c:pt idx="18563">
                  <c:v>185594.03</c:v>
                </c:pt>
                <c:pt idx="18564">
                  <c:v>185604.02</c:v>
                </c:pt>
                <c:pt idx="18565">
                  <c:v>185614.02</c:v>
                </c:pt>
                <c:pt idx="18566">
                  <c:v>185624.02</c:v>
                </c:pt>
                <c:pt idx="18567">
                  <c:v>185634.03</c:v>
                </c:pt>
                <c:pt idx="18568">
                  <c:v>185644.02</c:v>
                </c:pt>
                <c:pt idx="18569">
                  <c:v>185654.02</c:v>
                </c:pt>
                <c:pt idx="18570">
                  <c:v>185664.02</c:v>
                </c:pt>
                <c:pt idx="18571">
                  <c:v>185674.02</c:v>
                </c:pt>
                <c:pt idx="18572">
                  <c:v>185684</c:v>
                </c:pt>
                <c:pt idx="18573">
                  <c:v>185694</c:v>
                </c:pt>
                <c:pt idx="18574">
                  <c:v>185704</c:v>
                </c:pt>
                <c:pt idx="18575">
                  <c:v>185714</c:v>
                </c:pt>
                <c:pt idx="18576">
                  <c:v>185724</c:v>
                </c:pt>
                <c:pt idx="18577">
                  <c:v>185734</c:v>
                </c:pt>
                <c:pt idx="18578">
                  <c:v>185744</c:v>
                </c:pt>
                <c:pt idx="18579">
                  <c:v>185754</c:v>
                </c:pt>
                <c:pt idx="18580">
                  <c:v>185764</c:v>
                </c:pt>
                <c:pt idx="18581">
                  <c:v>185774</c:v>
                </c:pt>
                <c:pt idx="18582">
                  <c:v>185783.98</c:v>
                </c:pt>
                <c:pt idx="18583">
                  <c:v>185793.98</c:v>
                </c:pt>
                <c:pt idx="18584">
                  <c:v>185803.98</c:v>
                </c:pt>
                <c:pt idx="18585">
                  <c:v>185813.98</c:v>
                </c:pt>
                <c:pt idx="18586">
                  <c:v>185823.97</c:v>
                </c:pt>
                <c:pt idx="18587">
                  <c:v>185833.97</c:v>
                </c:pt>
                <c:pt idx="18588">
                  <c:v>185843.98</c:v>
                </c:pt>
                <c:pt idx="18589">
                  <c:v>185853.98</c:v>
                </c:pt>
                <c:pt idx="18590">
                  <c:v>185863.97</c:v>
                </c:pt>
                <c:pt idx="18591">
                  <c:v>185873.97</c:v>
                </c:pt>
                <c:pt idx="18592">
                  <c:v>185883.97</c:v>
                </c:pt>
                <c:pt idx="18593">
                  <c:v>185893.97</c:v>
                </c:pt>
                <c:pt idx="18594">
                  <c:v>185903.97</c:v>
                </c:pt>
                <c:pt idx="18595">
                  <c:v>185913.97</c:v>
                </c:pt>
                <c:pt idx="18596">
                  <c:v>185923.95</c:v>
                </c:pt>
                <c:pt idx="18597">
                  <c:v>185933.95</c:v>
                </c:pt>
                <c:pt idx="18598">
                  <c:v>185943.95</c:v>
                </c:pt>
                <c:pt idx="18599">
                  <c:v>185953.97</c:v>
                </c:pt>
                <c:pt idx="18600">
                  <c:v>185963.95</c:v>
                </c:pt>
                <c:pt idx="18601">
                  <c:v>185973.95</c:v>
                </c:pt>
                <c:pt idx="18602">
                  <c:v>185983.95</c:v>
                </c:pt>
                <c:pt idx="18603">
                  <c:v>185993.94</c:v>
                </c:pt>
                <c:pt idx="18604">
                  <c:v>186003.94</c:v>
                </c:pt>
                <c:pt idx="18605">
                  <c:v>186013.94</c:v>
                </c:pt>
                <c:pt idx="18606">
                  <c:v>186023.94</c:v>
                </c:pt>
                <c:pt idx="18607">
                  <c:v>186033.94</c:v>
                </c:pt>
                <c:pt idx="18608">
                  <c:v>186043.94</c:v>
                </c:pt>
                <c:pt idx="18609">
                  <c:v>186053.94</c:v>
                </c:pt>
                <c:pt idx="18610">
                  <c:v>186063.94</c:v>
                </c:pt>
                <c:pt idx="18611">
                  <c:v>186073.94</c:v>
                </c:pt>
                <c:pt idx="18612">
                  <c:v>186083.94</c:v>
                </c:pt>
                <c:pt idx="18613">
                  <c:v>186093.92</c:v>
                </c:pt>
                <c:pt idx="18614">
                  <c:v>186103.92</c:v>
                </c:pt>
                <c:pt idx="18615">
                  <c:v>186113.92000000001</c:v>
                </c:pt>
                <c:pt idx="18616">
                  <c:v>186123.92</c:v>
                </c:pt>
                <c:pt idx="18617">
                  <c:v>186133.91</c:v>
                </c:pt>
                <c:pt idx="18618">
                  <c:v>186143.91</c:v>
                </c:pt>
                <c:pt idx="18619">
                  <c:v>186153.92</c:v>
                </c:pt>
                <c:pt idx="18620">
                  <c:v>186163.92</c:v>
                </c:pt>
                <c:pt idx="18621">
                  <c:v>186173.91</c:v>
                </c:pt>
                <c:pt idx="18622">
                  <c:v>186183.91</c:v>
                </c:pt>
                <c:pt idx="18623">
                  <c:v>186193.91</c:v>
                </c:pt>
                <c:pt idx="18624">
                  <c:v>186203.91</c:v>
                </c:pt>
                <c:pt idx="18625">
                  <c:v>186213.91</c:v>
                </c:pt>
                <c:pt idx="18626">
                  <c:v>186223.91</c:v>
                </c:pt>
                <c:pt idx="18627">
                  <c:v>186233.89</c:v>
                </c:pt>
                <c:pt idx="18628">
                  <c:v>186243.91</c:v>
                </c:pt>
                <c:pt idx="18629">
                  <c:v>186253.91</c:v>
                </c:pt>
                <c:pt idx="18630">
                  <c:v>186263.91</c:v>
                </c:pt>
                <c:pt idx="18631">
                  <c:v>186273.89</c:v>
                </c:pt>
                <c:pt idx="18632">
                  <c:v>186283.89</c:v>
                </c:pt>
                <c:pt idx="18633">
                  <c:v>186293.89</c:v>
                </c:pt>
                <c:pt idx="18634">
                  <c:v>186303.89</c:v>
                </c:pt>
                <c:pt idx="18635">
                  <c:v>186313.88</c:v>
                </c:pt>
                <c:pt idx="18636">
                  <c:v>186323.88</c:v>
                </c:pt>
                <c:pt idx="18637">
                  <c:v>186333.88</c:v>
                </c:pt>
                <c:pt idx="18638">
                  <c:v>186343.88</c:v>
                </c:pt>
                <c:pt idx="18639">
                  <c:v>186353.88</c:v>
                </c:pt>
                <c:pt idx="18640">
                  <c:v>186363.88</c:v>
                </c:pt>
                <c:pt idx="18641">
                  <c:v>186373.88</c:v>
                </c:pt>
                <c:pt idx="18642">
                  <c:v>186383.88</c:v>
                </c:pt>
                <c:pt idx="18643">
                  <c:v>186393.88</c:v>
                </c:pt>
                <c:pt idx="18644">
                  <c:v>186403.88</c:v>
                </c:pt>
                <c:pt idx="18645">
                  <c:v>186413.86</c:v>
                </c:pt>
                <c:pt idx="18646">
                  <c:v>186423.86</c:v>
                </c:pt>
                <c:pt idx="18647">
                  <c:v>186433.86</c:v>
                </c:pt>
                <c:pt idx="18648">
                  <c:v>186443.86</c:v>
                </c:pt>
                <c:pt idx="18649">
                  <c:v>186453.84</c:v>
                </c:pt>
                <c:pt idx="18650">
                  <c:v>186463.84</c:v>
                </c:pt>
                <c:pt idx="18651">
                  <c:v>186473.86</c:v>
                </c:pt>
                <c:pt idx="18652">
                  <c:v>186483.86</c:v>
                </c:pt>
                <c:pt idx="18653">
                  <c:v>186493.84</c:v>
                </c:pt>
                <c:pt idx="18654">
                  <c:v>186503.84</c:v>
                </c:pt>
                <c:pt idx="18655">
                  <c:v>186513.84</c:v>
                </c:pt>
                <c:pt idx="18656">
                  <c:v>186523.84</c:v>
                </c:pt>
                <c:pt idx="18657">
                  <c:v>186533.84</c:v>
                </c:pt>
                <c:pt idx="18658">
                  <c:v>186543.84</c:v>
                </c:pt>
                <c:pt idx="18659">
                  <c:v>186553.83</c:v>
                </c:pt>
                <c:pt idx="18660">
                  <c:v>186563.83</c:v>
                </c:pt>
                <c:pt idx="18661">
                  <c:v>186573.84</c:v>
                </c:pt>
                <c:pt idx="18662">
                  <c:v>186583.84</c:v>
                </c:pt>
                <c:pt idx="18663">
                  <c:v>186593.83</c:v>
                </c:pt>
                <c:pt idx="18664">
                  <c:v>186603.83</c:v>
                </c:pt>
                <c:pt idx="18665">
                  <c:v>186613.83</c:v>
                </c:pt>
                <c:pt idx="18666">
                  <c:v>186623.81</c:v>
                </c:pt>
                <c:pt idx="18667">
                  <c:v>186633.81</c:v>
                </c:pt>
                <c:pt idx="18668">
                  <c:v>186643.81</c:v>
                </c:pt>
                <c:pt idx="18669">
                  <c:v>186653.81</c:v>
                </c:pt>
                <c:pt idx="18670">
                  <c:v>186663.81</c:v>
                </c:pt>
                <c:pt idx="18671">
                  <c:v>186673.81</c:v>
                </c:pt>
                <c:pt idx="18672">
                  <c:v>186683.81</c:v>
                </c:pt>
                <c:pt idx="18673">
                  <c:v>186693.81</c:v>
                </c:pt>
                <c:pt idx="18674">
                  <c:v>186703.81</c:v>
                </c:pt>
                <c:pt idx="18675">
                  <c:v>186713.81</c:v>
                </c:pt>
                <c:pt idx="18676">
                  <c:v>186723.8</c:v>
                </c:pt>
                <c:pt idx="18677">
                  <c:v>186733.8</c:v>
                </c:pt>
                <c:pt idx="18678">
                  <c:v>186743.8</c:v>
                </c:pt>
                <c:pt idx="18679">
                  <c:v>186753.8</c:v>
                </c:pt>
                <c:pt idx="18680">
                  <c:v>186763.78</c:v>
                </c:pt>
                <c:pt idx="18681">
                  <c:v>186773.78</c:v>
                </c:pt>
                <c:pt idx="18682">
                  <c:v>186783.8</c:v>
                </c:pt>
                <c:pt idx="18683">
                  <c:v>186793.8</c:v>
                </c:pt>
                <c:pt idx="18684">
                  <c:v>186803.78</c:v>
                </c:pt>
                <c:pt idx="18685">
                  <c:v>186813.78</c:v>
                </c:pt>
                <c:pt idx="18686">
                  <c:v>186823.78</c:v>
                </c:pt>
                <c:pt idx="18687">
                  <c:v>186833.78</c:v>
                </c:pt>
                <c:pt idx="18688">
                  <c:v>186843.78</c:v>
                </c:pt>
                <c:pt idx="18689">
                  <c:v>186853.78</c:v>
                </c:pt>
                <c:pt idx="18690">
                  <c:v>186863.77</c:v>
                </c:pt>
                <c:pt idx="18691">
                  <c:v>186873.77</c:v>
                </c:pt>
                <c:pt idx="18692">
                  <c:v>186883.78</c:v>
                </c:pt>
                <c:pt idx="18693">
                  <c:v>186893.78</c:v>
                </c:pt>
                <c:pt idx="18694">
                  <c:v>186903.77</c:v>
                </c:pt>
                <c:pt idx="18695">
                  <c:v>186913.77</c:v>
                </c:pt>
                <c:pt idx="18696">
                  <c:v>186923.77</c:v>
                </c:pt>
                <c:pt idx="18697">
                  <c:v>186933.77</c:v>
                </c:pt>
                <c:pt idx="18698">
                  <c:v>186943.75</c:v>
                </c:pt>
                <c:pt idx="18699">
                  <c:v>186953.75</c:v>
                </c:pt>
                <c:pt idx="18700">
                  <c:v>186963.75</c:v>
                </c:pt>
                <c:pt idx="18701">
                  <c:v>186973.75</c:v>
                </c:pt>
                <c:pt idx="18702">
                  <c:v>186983.75</c:v>
                </c:pt>
                <c:pt idx="18703">
                  <c:v>186993.75</c:v>
                </c:pt>
                <c:pt idx="18704">
                  <c:v>187003.75</c:v>
                </c:pt>
                <c:pt idx="18705">
                  <c:v>187013.75</c:v>
                </c:pt>
                <c:pt idx="18706">
                  <c:v>187023.75</c:v>
                </c:pt>
                <c:pt idx="18707">
                  <c:v>187033.75</c:v>
                </c:pt>
                <c:pt idx="18708">
                  <c:v>187043.73</c:v>
                </c:pt>
                <c:pt idx="18709">
                  <c:v>187053.73</c:v>
                </c:pt>
                <c:pt idx="18710">
                  <c:v>187063.73</c:v>
                </c:pt>
                <c:pt idx="18711">
                  <c:v>187073.73</c:v>
                </c:pt>
                <c:pt idx="18712">
                  <c:v>187083.72</c:v>
                </c:pt>
                <c:pt idx="18713">
                  <c:v>187093.73</c:v>
                </c:pt>
                <c:pt idx="18714">
                  <c:v>187103.73</c:v>
                </c:pt>
                <c:pt idx="18715">
                  <c:v>187113.73</c:v>
                </c:pt>
                <c:pt idx="18716">
                  <c:v>187123.72</c:v>
                </c:pt>
                <c:pt idx="18717">
                  <c:v>187133.72</c:v>
                </c:pt>
                <c:pt idx="18718">
                  <c:v>187143.72</c:v>
                </c:pt>
                <c:pt idx="18719">
                  <c:v>187153.72</c:v>
                </c:pt>
                <c:pt idx="18720">
                  <c:v>187163.72</c:v>
                </c:pt>
                <c:pt idx="18721">
                  <c:v>187173.72</c:v>
                </c:pt>
                <c:pt idx="18722">
                  <c:v>187183.72</c:v>
                </c:pt>
                <c:pt idx="18723">
                  <c:v>187193.72</c:v>
                </c:pt>
                <c:pt idx="18724">
                  <c:v>187203.72</c:v>
                </c:pt>
                <c:pt idx="18725">
                  <c:v>187213.72</c:v>
                </c:pt>
                <c:pt idx="18726">
                  <c:v>187223.7</c:v>
                </c:pt>
                <c:pt idx="18727">
                  <c:v>187233.7</c:v>
                </c:pt>
                <c:pt idx="18728">
                  <c:v>187243.7</c:v>
                </c:pt>
                <c:pt idx="18729">
                  <c:v>187253.69</c:v>
                </c:pt>
                <c:pt idx="18730">
                  <c:v>187263.69</c:v>
                </c:pt>
                <c:pt idx="18731">
                  <c:v>187273.69</c:v>
                </c:pt>
                <c:pt idx="18732">
                  <c:v>187283.69</c:v>
                </c:pt>
                <c:pt idx="18733">
                  <c:v>187293.69</c:v>
                </c:pt>
                <c:pt idx="18734">
                  <c:v>187303.69</c:v>
                </c:pt>
                <c:pt idx="18735">
                  <c:v>187313.69</c:v>
                </c:pt>
                <c:pt idx="18736">
                  <c:v>187323.69</c:v>
                </c:pt>
                <c:pt idx="18737">
                  <c:v>187333.69</c:v>
                </c:pt>
                <c:pt idx="18738">
                  <c:v>187343.69</c:v>
                </c:pt>
                <c:pt idx="18739">
                  <c:v>187353.69</c:v>
                </c:pt>
                <c:pt idx="18740">
                  <c:v>187363.67</c:v>
                </c:pt>
                <c:pt idx="18741">
                  <c:v>187373.67</c:v>
                </c:pt>
                <c:pt idx="18742">
                  <c:v>187383.67</c:v>
                </c:pt>
                <c:pt idx="18743">
                  <c:v>187393.66</c:v>
                </c:pt>
                <c:pt idx="18744">
                  <c:v>187403.67</c:v>
                </c:pt>
                <c:pt idx="18745">
                  <c:v>187413.67</c:v>
                </c:pt>
                <c:pt idx="18746">
                  <c:v>187423.67</c:v>
                </c:pt>
                <c:pt idx="18747">
                  <c:v>187433.66</c:v>
                </c:pt>
                <c:pt idx="18748">
                  <c:v>187443.66</c:v>
                </c:pt>
                <c:pt idx="18749">
                  <c:v>187453.66</c:v>
                </c:pt>
                <c:pt idx="18750">
                  <c:v>187463.66</c:v>
                </c:pt>
                <c:pt idx="18751">
                  <c:v>187473.66</c:v>
                </c:pt>
                <c:pt idx="18752">
                  <c:v>187483.66</c:v>
                </c:pt>
                <c:pt idx="18753">
                  <c:v>187493.64</c:v>
                </c:pt>
                <c:pt idx="18754">
                  <c:v>187503.64</c:v>
                </c:pt>
                <c:pt idx="18755">
                  <c:v>187513.66</c:v>
                </c:pt>
                <c:pt idx="18756">
                  <c:v>187523.66</c:v>
                </c:pt>
                <c:pt idx="18757">
                  <c:v>187533.64</c:v>
                </c:pt>
                <c:pt idx="18758">
                  <c:v>187543.64</c:v>
                </c:pt>
                <c:pt idx="18759">
                  <c:v>187553.64</c:v>
                </c:pt>
                <c:pt idx="18760">
                  <c:v>187563.66</c:v>
                </c:pt>
                <c:pt idx="18761">
                  <c:v>187573.64</c:v>
                </c:pt>
                <c:pt idx="18762">
                  <c:v>187583.64</c:v>
                </c:pt>
                <c:pt idx="18763">
                  <c:v>187593.63</c:v>
                </c:pt>
                <c:pt idx="18764">
                  <c:v>187603.63</c:v>
                </c:pt>
                <c:pt idx="18765">
                  <c:v>187613.63</c:v>
                </c:pt>
                <c:pt idx="18766">
                  <c:v>187623.63</c:v>
                </c:pt>
                <c:pt idx="18767">
                  <c:v>187633.63</c:v>
                </c:pt>
                <c:pt idx="18768">
                  <c:v>187643.63</c:v>
                </c:pt>
                <c:pt idx="18769">
                  <c:v>187653.63</c:v>
                </c:pt>
                <c:pt idx="18770">
                  <c:v>187663.63</c:v>
                </c:pt>
                <c:pt idx="18771">
                  <c:v>187673.61</c:v>
                </c:pt>
                <c:pt idx="18772">
                  <c:v>187683.61</c:v>
                </c:pt>
                <c:pt idx="18773">
                  <c:v>187693.61</c:v>
                </c:pt>
                <c:pt idx="18774">
                  <c:v>187703.61</c:v>
                </c:pt>
                <c:pt idx="18775">
                  <c:v>187713.61</c:v>
                </c:pt>
                <c:pt idx="18776">
                  <c:v>187723.61</c:v>
                </c:pt>
                <c:pt idx="18777">
                  <c:v>187733.61</c:v>
                </c:pt>
                <c:pt idx="18778">
                  <c:v>187743.61</c:v>
                </c:pt>
                <c:pt idx="18779">
                  <c:v>187753.59</c:v>
                </c:pt>
                <c:pt idx="18780">
                  <c:v>187763.59</c:v>
                </c:pt>
                <c:pt idx="18781">
                  <c:v>187773.59</c:v>
                </c:pt>
                <c:pt idx="18782">
                  <c:v>187783.59</c:v>
                </c:pt>
                <c:pt idx="18783">
                  <c:v>187793.59</c:v>
                </c:pt>
                <c:pt idx="18784">
                  <c:v>187803.59</c:v>
                </c:pt>
                <c:pt idx="18785">
                  <c:v>187813.58</c:v>
                </c:pt>
                <c:pt idx="18786">
                  <c:v>187823.59</c:v>
                </c:pt>
                <c:pt idx="18787">
                  <c:v>187833.59</c:v>
                </c:pt>
                <c:pt idx="18788">
                  <c:v>187843.59</c:v>
                </c:pt>
                <c:pt idx="18789">
                  <c:v>187853.58</c:v>
                </c:pt>
                <c:pt idx="18790">
                  <c:v>187863.58</c:v>
                </c:pt>
                <c:pt idx="18791">
                  <c:v>187873.58</c:v>
                </c:pt>
                <c:pt idx="18792">
                  <c:v>187883.56</c:v>
                </c:pt>
                <c:pt idx="18793">
                  <c:v>187893.56</c:v>
                </c:pt>
                <c:pt idx="18794">
                  <c:v>187903.56</c:v>
                </c:pt>
                <c:pt idx="18795">
                  <c:v>187913.56</c:v>
                </c:pt>
                <c:pt idx="18796">
                  <c:v>187923.56</c:v>
                </c:pt>
                <c:pt idx="18797">
                  <c:v>187933.56</c:v>
                </c:pt>
                <c:pt idx="18798">
                  <c:v>187943.56</c:v>
                </c:pt>
                <c:pt idx="18799">
                  <c:v>187953.56</c:v>
                </c:pt>
                <c:pt idx="18800">
                  <c:v>187963.56</c:v>
                </c:pt>
                <c:pt idx="18801">
                  <c:v>187973.56</c:v>
                </c:pt>
                <c:pt idx="18802">
                  <c:v>187983.56</c:v>
                </c:pt>
                <c:pt idx="18803">
                  <c:v>187993.55</c:v>
                </c:pt>
                <c:pt idx="18804">
                  <c:v>188003.55</c:v>
                </c:pt>
                <c:pt idx="18805">
                  <c:v>188013.55</c:v>
                </c:pt>
                <c:pt idx="18806">
                  <c:v>188023.56</c:v>
                </c:pt>
                <c:pt idx="18807">
                  <c:v>188033.55</c:v>
                </c:pt>
                <c:pt idx="18808">
                  <c:v>188043.55</c:v>
                </c:pt>
                <c:pt idx="18809">
                  <c:v>188053.55</c:v>
                </c:pt>
                <c:pt idx="18810">
                  <c:v>188063.53</c:v>
                </c:pt>
                <c:pt idx="18811">
                  <c:v>188073.53</c:v>
                </c:pt>
                <c:pt idx="18812">
                  <c:v>188083.53</c:v>
                </c:pt>
                <c:pt idx="18813">
                  <c:v>188093.53</c:v>
                </c:pt>
                <c:pt idx="18814">
                  <c:v>188103.53</c:v>
                </c:pt>
                <c:pt idx="18815">
                  <c:v>188113.53</c:v>
                </c:pt>
                <c:pt idx="18816">
                  <c:v>188123.51999999999</c:v>
                </c:pt>
                <c:pt idx="18817">
                  <c:v>188133.53</c:v>
                </c:pt>
                <c:pt idx="18818">
                  <c:v>188143.53</c:v>
                </c:pt>
                <c:pt idx="18819">
                  <c:v>188153.53</c:v>
                </c:pt>
                <c:pt idx="18820">
                  <c:v>188163.52</c:v>
                </c:pt>
                <c:pt idx="18821">
                  <c:v>188173.52</c:v>
                </c:pt>
                <c:pt idx="18822">
                  <c:v>188183.52</c:v>
                </c:pt>
                <c:pt idx="18823">
                  <c:v>188193.52</c:v>
                </c:pt>
                <c:pt idx="18824">
                  <c:v>188203.5</c:v>
                </c:pt>
                <c:pt idx="18825">
                  <c:v>188213.5</c:v>
                </c:pt>
                <c:pt idx="18826">
                  <c:v>188223.5</c:v>
                </c:pt>
                <c:pt idx="18827">
                  <c:v>188233.52</c:v>
                </c:pt>
                <c:pt idx="18828">
                  <c:v>188243.5</c:v>
                </c:pt>
                <c:pt idx="18829">
                  <c:v>188253.5</c:v>
                </c:pt>
                <c:pt idx="18830">
                  <c:v>188263.5</c:v>
                </c:pt>
                <c:pt idx="18831">
                  <c:v>188273.5</c:v>
                </c:pt>
                <c:pt idx="18832">
                  <c:v>188283.5</c:v>
                </c:pt>
                <c:pt idx="18833">
                  <c:v>188293.5</c:v>
                </c:pt>
                <c:pt idx="18834">
                  <c:v>188303.48</c:v>
                </c:pt>
                <c:pt idx="18835">
                  <c:v>188313.48</c:v>
                </c:pt>
                <c:pt idx="18836">
                  <c:v>188323.48</c:v>
                </c:pt>
                <c:pt idx="18837">
                  <c:v>188333.5</c:v>
                </c:pt>
                <c:pt idx="18838">
                  <c:v>188343.48</c:v>
                </c:pt>
                <c:pt idx="18839">
                  <c:v>188353.48</c:v>
                </c:pt>
                <c:pt idx="18840">
                  <c:v>188363.48</c:v>
                </c:pt>
                <c:pt idx="18841">
                  <c:v>188373.48</c:v>
                </c:pt>
                <c:pt idx="18842">
                  <c:v>188383.47</c:v>
                </c:pt>
                <c:pt idx="18843">
                  <c:v>188393.47</c:v>
                </c:pt>
                <c:pt idx="18844">
                  <c:v>188403.47</c:v>
                </c:pt>
                <c:pt idx="18845">
                  <c:v>188413.47</c:v>
                </c:pt>
                <c:pt idx="18846">
                  <c:v>188423.47</c:v>
                </c:pt>
                <c:pt idx="18847">
                  <c:v>188433.47</c:v>
                </c:pt>
                <c:pt idx="18848">
                  <c:v>188443.47</c:v>
                </c:pt>
                <c:pt idx="18849">
                  <c:v>188453.47</c:v>
                </c:pt>
                <c:pt idx="18850">
                  <c:v>188463.47</c:v>
                </c:pt>
                <c:pt idx="18851">
                  <c:v>188473.47</c:v>
                </c:pt>
                <c:pt idx="18852">
                  <c:v>188483.45</c:v>
                </c:pt>
                <c:pt idx="18853">
                  <c:v>188493.45</c:v>
                </c:pt>
                <c:pt idx="18854">
                  <c:v>188503.45</c:v>
                </c:pt>
                <c:pt idx="18855">
                  <c:v>188513.45</c:v>
                </c:pt>
                <c:pt idx="18856">
                  <c:v>188523.44</c:v>
                </c:pt>
                <c:pt idx="18857">
                  <c:v>188533.44</c:v>
                </c:pt>
                <c:pt idx="18858">
                  <c:v>188543.45</c:v>
                </c:pt>
                <c:pt idx="18859">
                  <c:v>188553.45</c:v>
                </c:pt>
                <c:pt idx="18860">
                  <c:v>188563.44</c:v>
                </c:pt>
                <c:pt idx="18861">
                  <c:v>188573.44</c:v>
                </c:pt>
                <c:pt idx="18862">
                  <c:v>188583.44</c:v>
                </c:pt>
                <c:pt idx="18863">
                  <c:v>188593.44</c:v>
                </c:pt>
                <c:pt idx="18864">
                  <c:v>188603.44</c:v>
                </c:pt>
                <c:pt idx="18865">
                  <c:v>188613.44</c:v>
                </c:pt>
                <c:pt idx="18866">
                  <c:v>188623.42</c:v>
                </c:pt>
                <c:pt idx="18867">
                  <c:v>188633.42</c:v>
                </c:pt>
                <c:pt idx="18868">
                  <c:v>188643.44</c:v>
                </c:pt>
                <c:pt idx="18869">
                  <c:v>188653.44</c:v>
                </c:pt>
                <c:pt idx="18870">
                  <c:v>188663.42</c:v>
                </c:pt>
                <c:pt idx="18871">
                  <c:v>188673.42</c:v>
                </c:pt>
                <c:pt idx="18872">
                  <c:v>188683.42</c:v>
                </c:pt>
                <c:pt idx="18873">
                  <c:v>188693.41</c:v>
                </c:pt>
                <c:pt idx="18874">
                  <c:v>188703.41</c:v>
                </c:pt>
                <c:pt idx="18875">
                  <c:v>188713.41</c:v>
                </c:pt>
                <c:pt idx="18876">
                  <c:v>188723.41</c:v>
                </c:pt>
                <c:pt idx="18877">
                  <c:v>188733.41</c:v>
                </c:pt>
                <c:pt idx="18878">
                  <c:v>188743.41</c:v>
                </c:pt>
                <c:pt idx="18879">
                  <c:v>188753.41</c:v>
                </c:pt>
                <c:pt idx="18880">
                  <c:v>188763.41</c:v>
                </c:pt>
                <c:pt idx="18881">
                  <c:v>188773.41</c:v>
                </c:pt>
                <c:pt idx="18882">
                  <c:v>188783.41</c:v>
                </c:pt>
                <c:pt idx="18883">
                  <c:v>188793.39</c:v>
                </c:pt>
                <c:pt idx="18884">
                  <c:v>188803.39</c:v>
                </c:pt>
                <c:pt idx="18885">
                  <c:v>188813.39</c:v>
                </c:pt>
                <c:pt idx="18886">
                  <c:v>188823.39</c:v>
                </c:pt>
                <c:pt idx="18887">
                  <c:v>188833.38</c:v>
                </c:pt>
                <c:pt idx="18888">
                  <c:v>188843.38</c:v>
                </c:pt>
                <c:pt idx="18889">
                  <c:v>188853.39</c:v>
                </c:pt>
                <c:pt idx="18890">
                  <c:v>188863.39</c:v>
                </c:pt>
                <c:pt idx="18891">
                  <c:v>188873.38</c:v>
                </c:pt>
                <c:pt idx="18892">
                  <c:v>188883.38</c:v>
                </c:pt>
                <c:pt idx="18893">
                  <c:v>188893.39</c:v>
                </c:pt>
                <c:pt idx="18894">
                  <c:v>188903.39</c:v>
                </c:pt>
                <c:pt idx="18895">
                  <c:v>188913.38</c:v>
                </c:pt>
                <c:pt idx="18896">
                  <c:v>188923.38</c:v>
                </c:pt>
                <c:pt idx="18897">
                  <c:v>188933.36</c:v>
                </c:pt>
                <c:pt idx="18898">
                  <c:v>188943.35999999999</c:v>
                </c:pt>
                <c:pt idx="18899">
                  <c:v>188953.38</c:v>
                </c:pt>
                <c:pt idx="18900">
                  <c:v>188963.38</c:v>
                </c:pt>
                <c:pt idx="18901">
                  <c:v>188973.36</c:v>
                </c:pt>
                <c:pt idx="18902">
                  <c:v>188983.36</c:v>
                </c:pt>
                <c:pt idx="18903">
                  <c:v>188993.36</c:v>
                </c:pt>
                <c:pt idx="18904">
                  <c:v>189003.36</c:v>
                </c:pt>
                <c:pt idx="18905">
                  <c:v>189013.34</c:v>
                </c:pt>
                <c:pt idx="18906">
                  <c:v>189023.34</c:v>
                </c:pt>
                <c:pt idx="18907">
                  <c:v>189033.34</c:v>
                </c:pt>
                <c:pt idx="18908">
                  <c:v>189043.34</c:v>
                </c:pt>
                <c:pt idx="18909">
                  <c:v>189053.34</c:v>
                </c:pt>
                <c:pt idx="18910">
                  <c:v>189063.34</c:v>
                </c:pt>
                <c:pt idx="18911">
                  <c:v>189073.34</c:v>
                </c:pt>
                <c:pt idx="18912">
                  <c:v>189083.34</c:v>
                </c:pt>
                <c:pt idx="18913">
                  <c:v>189093.34</c:v>
                </c:pt>
                <c:pt idx="18914">
                  <c:v>189103.34</c:v>
                </c:pt>
                <c:pt idx="18915">
                  <c:v>189113.33</c:v>
                </c:pt>
                <c:pt idx="18916">
                  <c:v>189123.33</c:v>
                </c:pt>
                <c:pt idx="18917">
                  <c:v>189133.33</c:v>
                </c:pt>
                <c:pt idx="18918">
                  <c:v>189143.33</c:v>
                </c:pt>
                <c:pt idx="18919">
                  <c:v>189153.31</c:v>
                </c:pt>
                <c:pt idx="18920">
                  <c:v>189163.33</c:v>
                </c:pt>
                <c:pt idx="18921">
                  <c:v>189173.33</c:v>
                </c:pt>
                <c:pt idx="18922">
                  <c:v>189183.33</c:v>
                </c:pt>
                <c:pt idx="18923">
                  <c:v>189193.31</c:v>
                </c:pt>
                <c:pt idx="18924">
                  <c:v>189203.31</c:v>
                </c:pt>
                <c:pt idx="18925">
                  <c:v>189213.31</c:v>
                </c:pt>
                <c:pt idx="18926">
                  <c:v>189223.31</c:v>
                </c:pt>
                <c:pt idx="18927">
                  <c:v>189233.31</c:v>
                </c:pt>
                <c:pt idx="18928">
                  <c:v>189243.31</c:v>
                </c:pt>
                <c:pt idx="18929">
                  <c:v>189253.3</c:v>
                </c:pt>
                <c:pt idx="18930">
                  <c:v>189263.31</c:v>
                </c:pt>
                <c:pt idx="18931">
                  <c:v>189273.31</c:v>
                </c:pt>
                <c:pt idx="18932">
                  <c:v>189283.31</c:v>
                </c:pt>
                <c:pt idx="18933">
                  <c:v>189293.3</c:v>
                </c:pt>
                <c:pt idx="18934">
                  <c:v>189303.3</c:v>
                </c:pt>
                <c:pt idx="18935">
                  <c:v>189313.3</c:v>
                </c:pt>
                <c:pt idx="18936">
                  <c:v>189323.28</c:v>
                </c:pt>
                <c:pt idx="18937">
                  <c:v>189333.28</c:v>
                </c:pt>
                <c:pt idx="18938">
                  <c:v>189343.28</c:v>
                </c:pt>
                <c:pt idx="18939">
                  <c:v>189353.28</c:v>
                </c:pt>
                <c:pt idx="18940">
                  <c:v>189363.28</c:v>
                </c:pt>
                <c:pt idx="18941">
                  <c:v>189373.28</c:v>
                </c:pt>
                <c:pt idx="18942">
                  <c:v>189383.28</c:v>
                </c:pt>
                <c:pt idx="18943">
                  <c:v>189393.28</c:v>
                </c:pt>
                <c:pt idx="18944">
                  <c:v>189403.28</c:v>
                </c:pt>
                <c:pt idx="18945">
                  <c:v>189413.28</c:v>
                </c:pt>
                <c:pt idx="18946">
                  <c:v>189423.27</c:v>
                </c:pt>
                <c:pt idx="18947">
                  <c:v>189433.27</c:v>
                </c:pt>
                <c:pt idx="18948">
                  <c:v>189443.27</c:v>
                </c:pt>
                <c:pt idx="18949">
                  <c:v>189453.27</c:v>
                </c:pt>
                <c:pt idx="18950">
                  <c:v>189463.25</c:v>
                </c:pt>
                <c:pt idx="18951">
                  <c:v>189473.27</c:v>
                </c:pt>
                <c:pt idx="18952">
                  <c:v>189483.27</c:v>
                </c:pt>
                <c:pt idx="18953">
                  <c:v>189493.27</c:v>
                </c:pt>
                <c:pt idx="18954">
                  <c:v>189503.25</c:v>
                </c:pt>
                <c:pt idx="18955">
                  <c:v>189513.25</c:v>
                </c:pt>
                <c:pt idx="18956">
                  <c:v>189523.25</c:v>
                </c:pt>
                <c:pt idx="18957">
                  <c:v>189533.25</c:v>
                </c:pt>
                <c:pt idx="18958">
                  <c:v>189543.25</c:v>
                </c:pt>
                <c:pt idx="18959">
                  <c:v>189553.25</c:v>
                </c:pt>
                <c:pt idx="18960">
                  <c:v>189563.23</c:v>
                </c:pt>
                <c:pt idx="18961">
                  <c:v>189573.23</c:v>
                </c:pt>
                <c:pt idx="18962">
                  <c:v>189583.25</c:v>
                </c:pt>
                <c:pt idx="18963">
                  <c:v>189593.25</c:v>
                </c:pt>
                <c:pt idx="18964">
                  <c:v>189603.23</c:v>
                </c:pt>
                <c:pt idx="18965">
                  <c:v>189613.23</c:v>
                </c:pt>
                <c:pt idx="18966">
                  <c:v>189623.23</c:v>
                </c:pt>
                <c:pt idx="18967">
                  <c:v>189633.23</c:v>
                </c:pt>
                <c:pt idx="18968">
                  <c:v>189643.22</c:v>
                </c:pt>
                <c:pt idx="18969">
                  <c:v>189653.22</c:v>
                </c:pt>
                <c:pt idx="18970">
                  <c:v>189663.22</c:v>
                </c:pt>
                <c:pt idx="18971">
                  <c:v>189673.22</c:v>
                </c:pt>
                <c:pt idx="18972">
                  <c:v>189683.22</c:v>
                </c:pt>
                <c:pt idx="18973">
                  <c:v>189693.22</c:v>
                </c:pt>
                <c:pt idx="18974">
                  <c:v>189703.22</c:v>
                </c:pt>
                <c:pt idx="18975">
                  <c:v>189713.22</c:v>
                </c:pt>
                <c:pt idx="18976">
                  <c:v>189723.22</c:v>
                </c:pt>
                <c:pt idx="18977">
                  <c:v>189733.22</c:v>
                </c:pt>
                <c:pt idx="18978">
                  <c:v>189743.2</c:v>
                </c:pt>
                <c:pt idx="18979">
                  <c:v>189753.2</c:v>
                </c:pt>
                <c:pt idx="18980">
                  <c:v>189763.20000000001</c:v>
                </c:pt>
                <c:pt idx="18981">
                  <c:v>189773.2</c:v>
                </c:pt>
                <c:pt idx="18982">
                  <c:v>189783.2</c:v>
                </c:pt>
                <c:pt idx="18983">
                  <c:v>189793.2</c:v>
                </c:pt>
                <c:pt idx="18984">
                  <c:v>189803.2</c:v>
                </c:pt>
                <c:pt idx="18985">
                  <c:v>189813.2</c:v>
                </c:pt>
                <c:pt idx="18986">
                  <c:v>189823.19</c:v>
                </c:pt>
                <c:pt idx="18987">
                  <c:v>189833.19</c:v>
                </c:pt>
                <c:pt idx="18988">
                  <c:v>189843.19</c:v>
                </c:pt>
                <c:pt idx="18989">
                  <c:v>189853.19</c:v>
                </c:pt>
                <c:pt idx="18990">
                  <c:v>189863.19</c:v>
                </c:pt>
                <c:pt idx="18991">
                  <c:v>189873.19</c:v>
                </c:pt>
                <c:pt idx="18992">
                  <c:v>189883.19</c:v>
                </c:pt>
                <c:pt idx="18993">
                  <c:v>189893.19</c:v>
                </c:pt>
                <c:pt idx="18994">
                  <c:v>189903.19</c:v>
                </c:pt>
                <c:pt idx="18995">
                  <c:v>189913.19</c:v>
                </c:pt>
                <c:pt idx="18996">
                  <c:v>189923.17</c:v>
                </c:pt>
                <c:pt idx="18997">
                  <c:v>189933.17</c:v>
                </c:pt>
                <c:pt idx="18998">
                  <c:v>189943.17</c:v>
                </c:pt>
                <c:pt idx="18999">
                  <c:v>189953.16</c:v>
                </c:pt>
                <c:pt idx="19000">
                  <c:v>189963.16</c:v>
                </c:pt>
                <c:pt idx="19001">
                  <c:v>189973.16</c:v>
                </c:pt>
                <c:pt idx="19002">
                  <c:v>189983.16</c:v>
                </c:pt>
                <c:pt idx="19003">
                  <c:v>189993.16</c:v>
                </c:pt>
                <c:pt idx="19004">
                  <c:v>190003.16</c:v>
                </c:pt>
                <c:pt idx="19005">
                  <c:v>190013.16</c:v>
                </c:pt>
                <c:pt idx="19006">
                  <c:v>190023.16</c:v>
                </c:pt>
                <c:pt idx="19007">
                  <c:v>190033.16</c:v>
                </c:pt>
                <c:pt idx="19008">
                  <c:v>190043.16</c:v>
                </c:pt>
                <c:pt idx="19009">
                  <c:v>190053.16</c:v>
                </c:pt>
                <c:pt idx="19010">
                  <c:v>190063.14</c:v>
                </c:pt>
                <c:pt idx="19011">
                  <c:v>190073.14</c:v>
                </c:pt>
                <c:pt idx="19012">
                  <c:v>190083.14</c:v>
                </c:pt>
                <c:pt idx="19013">
                  <c:v>190093.16</c:v>
                </c:pt>
                <c:pt idx="19014">
                  <c:v>190103.14</c:v>
                </c:pt>
                <c:pt idx="19015">
                  <c:v>190113.14</c:v>
                </c:pt>
                <c:pt idx="19016">
                  <c:v>190123.14</c:v>
                </c:pt>
                <c:pt idx="19017">
                  <c:v>190133.13</c:v>
                </c:pt>
                <c:pt idx="19018">
                  <c:v>190143.13</c:v>
                </c:pt>
                <c:pt idx="19019">
                  <c:v>190153.13</c:v>
                </c:pt>
                <c:pt idx="19020">
                  <c:v>190163.14</c:v>
                </c:pt>
                <c:pt idx="19021">
                  <c:v>190173.13</c:v>
                </c:pt>
                <c:pt idx="19022">
                  <c:v>190183.13</c:v>
                </c:pt>
                <c:pt idx="19023">
                  <c:v>190193.13</c:v>
                </c:pt>
                <c:pt idx="19024">
                  <c:v>190203.13</c:v>
                </c:pt>
                <c:pt idx="19025">
                  <c:v>190213.13</c:v>
                </c:pt>
                <c:pt idx="19026">
                  <c:v>190223.13</c:v>
                </c:pt>
                <c:pt idx="19027">
                  <c:v>190233.11</c:v>
                </c:pt>
                <c:pt idx="19028">
                  <c:v>190243.11</c:v>
                </c:pt>
                <c:pt idx="19029">
                  <c:v>190253.11</c:v>
                </c:pt>
                <c:pt idx="19030">
                  <c:v>190263.11</c:v>
                </c:pt>
                <c:pt idx="19031">
                  <c:v>190273.09</c:v>
                </c:pt>
                <c:pt idx="19032">
                  <c:v>190283.09</c:v>
                </c:pt>
                <c:pt idx="19033">
                  <c:v>190293.09</c:v>
                </c:pt>
                <c:pt idx="19034">
                  <c:v>190303.11</c:v>
                </c:pt>
                <c:pt idx="19035">
                  <c:v>190313.09</c:v>
                </c:pt>
                <c:pt idx="19036">
                  <c:v>190323.09</c:v>
                </c:pt>
                <c:pt idx="19037">
                  <c:v>190333.09</c:v>
                </c:pt>
                <c:pt idx="19038">
                  <c:v>190343.09</c:v>
                </c:pt>
                <c:pt idx="19039">
                  <c:v>190353.09</c:v>
                </c:pt>
                <c:pt idx="19040">
                  <c:v>190363.09</c:v>
                </c:pt>
                <c:pt idx="19041">
                  <c:v>190373.08</c:v>
                </c:pt>
                <c:pt idx="19042">
                  <c:v>190383.08</c:v>
                </c:pt>
                <c:pt idx="19043">
                  <c:v>190393.08</c:v>
                </c:pt>
                <c:pt idx="19044">
                  <c:v>190403.09</c:v>
                </c:pt>
                <c:pt idx="19045">
                  <c:v>190413.08</c:v>
                </c:pt>
                <c:pt idx="19046">
                  <c:v>190423.08</c:v>
                </c:pt>
                <c:pt idx="19047">
                  <c:v>190433.08</c:v>
                </c:pt>
                <c:pt idx="19048">
                  <c:v>190443.08</c:v>
                </c:pt>
                <c:pt idx="19049">
                  <c:v>190453.06</c:v>
                </c:pt>
                <c:pt idx="19050">
                  <c:v>190463.06</c:v>
                </c:pt>
                <c:pt idx="19051">
                  <c:v>190473.06</c:v>
                </c:pt>
                <c:pt idx="19052">
                  <c:v>190483.06</c:v>
                </c:pt>
                <c:pt idx="19053">
                  <c:v>190493.06</c:v>
                </c:pt>
                <c:pt idx="19054">
                  <c:v>190503.06</c:v>
                </c:pt>
                <c:pt idx="19055">
                  <c:v>190513.06</c:v>
                </c:pt>
                <c:pt idx="19056">
                  <c:v>190523.06</c:v>
                </c:pt>
                <c:pt idx="19057">
                  <c:v>190533.06</c:v>
                </c:pt>
                <c:pt idx="19058">
                  <c:v>190543.06</c:v>
                </c:pt>
                <c:pt idx="19059">
                  <c:v>190553.05</c:v>
                </c:pt>
                <c:pt idx="19060">
                  <c:v>190563.05</c:v>
                </c:pt>
                <c:pt idx="19061">
                  <c:v>190573.05</c:v>
                </c:pt>
                <c:pt idx="19062">
                  <c:v>190583.03</c:v>
                </c:pt>
                <c:pt idx="19063">
                  <c:v>190593.03</c:v>
                </c:pt>
                <c:pt idx="19064">
                  <c:v>190603.03</c:v>
                </c:pt>
                <c:pt idx="19065">
                  <c:v>190613.05</c:v>
                </c:pt>
                <c:pt idx="19066">
                  <c:v>190623.03</c:v>
                </c:pt>
                <c:pt idx="19067">
                  <c:v>190633.03</c:v>
                </c:pt>
                <c:pt idx="19068">
                  <c:v>190643.03</c:v>
                </c:pt>
                <c:pt idx="19069">
                  <c:v>190653.03</c:v>
                </c:pt>
                <c:pt idx="19070">
                  <c:v>190663.03</c:v>
                </c:pt>
                <c:pt idx="19071">
                  <c:v>190673.03</c:v>
                </c:pt>
                <c:pt idx="19072">
                  <c:v>190683.03</c:v>
                </c:pt>
                <c:pt idx="19073">
                  <c:v>190693.02</c:v>
                </c:pt>
                <c:pt idx="19074">
                  <c:v>190703.02</c:v>
                </c:pt>
                <c:pt idx="19075">
                  <c:v>190713.03</c:v>
                </c:pt>
                <c:pt idx="19076">
                  <c:v>190723.03</c:v>
                </c:pt>
                <c:pt idx="19077">
                  <c:v>190733.02</c:v>
                </c:pt>
                <c:pt idx="19078">
                  <c:v>190743.02</c:v>
                </c:pt>
                <c:pt idx="19079">
                  <c:v>190753.02</c:v>
                </c:pt>
                <c:pt idx="19080">
                  <c:v>190763</c:v>
                </c:pt>
                <c:pt idx="19081">
                  <c:v>190773</c:v>
                </c:pt>
                <c:pt idx="19082">
                  <c:v>190783</c:v>
                </c:pt>
                <c:pt idx="19083">
                  <c:v>190793</c:v>
                </c:pt>
                <c:pt idx="19084">
                  <c:v>190803</c:v>
                </c:pt>
                <c:pt idx="19085">
                  <c:v>190813</c:v>
                </c:pt>
                <c:pt idx="19086">
                  <c:v>190823</c:v>
                </c:pt>
                <c:pt idx="19087">
                  <c:v>190833</c:v>
                </c:pt>
                <c:pt idx="19088">
                  <c:v>190843</c:v>
                </c:pt>
                <c:pt idx="19089">
                  <c:v>190853</c:v>
                </c:pt>
                <c:pt idx="19090">
                  <c:v>190862.98</c:v>
                </c:pt>
                <c:pt idx="19091">
                  <c:v>190872.98</c:v>
                </c:pt>
                <c:pt idx="19092">
                  <c:v>190882.98</c:v>
                </c:pt>
                <c:pt idx="19093">
                  <c:v>190892.98</c:v>
                </c:pt>
                <c:pt idx="19094">
                  <c:v>190902.97</c:v>
                </c:pt>
                <c:pt idx="19095">
                  <c:v>190912.98</c:v>
                </c:pt>
                <c:pt idx="19096">
                  <c:v>190922.98</c:v>
                </c:pt>
                <c:pt idx="19097">
                  <c:v>190932.98</c:v>
                </c:pt>
                <c:pt idx="19098">
                  <c:v>190942.97</c:v>
                </c:pt>
                <c:pt idx="19099">
                  <c:v>190952.97</c:v>
                </c:pt>
                <c:pt idx="19100">
                  <c:v>190962.97</c:v>
                </c:pt>
                <c:pt idx="19101">
                  <c:v>190972.97</c:v>
                </c:pt>
                <c:pt idx="19102">
                  <c:v>190982.97</c:v>
                </c:pt>
                <c:pt idx="19103">
                  <c:v>190992.97</c:v>
                </c:pt>
                <c:pt idx="19104">
                  <c:v>191002.95</c:v>
                </c:pt>
                <c:pt idx="19105">
                  <c:v>191012.95</c:v>
                </c:pt>
                <c:pt idx="19106">
                  <c:v>191022.97</c:v>
                </c:pt>
                <c:pt idx="19107">
                  <c:v>191032.97</c:v>
                </c:pt>
                <c:pt idx="19108">
                  <c:v>191042.95</c:v>
                </c:pt>
                <c:pt idx="19109">
                  <c:v>191052.95</c:v>
                </c:pt>
                <c:pt idx="19110">
                  <c:v>191062.95</c:v>
                </c:pt>
                <c:pt idx="19111">
                  <c:v>191072.95</c:v>
                </c:pt>
                <c:pt idx="19112">
                  <c:v>191082.95</c:v>
                </c:pt>
                <c:pt idx="19113">
                  <c:v>191092.95</c:v>
                </c:pt>
                <c:pt idx="19114">
                  <c:v>191102.95</c:v>
                </c:pt>
                <c:pt idx="19115">
                  <c:v>191112.94</c:v>
                </c:pt>
                <c:pt idx="19116">
                  <c:v>191122.94</c:v>
                </c:pt>
                <c:pt idx="19117">
                  <c:v>191132.94</c:v>
                </c:pt>
                <c:pt idx="19118">
                  <c:v>191142.94</c:v>
                </c:pt>
                <c:pt idx="19119">
                  <c:v>191152.94</c:v>
                </c:pt>
                <c:pt idx="19120">
                  <c:v>191162.94</c:v>
                </c:pt>
                <c:pt idx="19121">
                  <c:v>191172.94</c:v>
                </c:pt>
                <c:pt idx="19122">
                  <c:v>191182.92</c:v>
                </c:pt>
                <c:pt idx="19123">
                  <c:v>191192.92</c:v>
                </c:pt>
                <c:pt idx="19124">
                  <c:v>191202.92</c:v>
                </c:pt>
                <c:pt idx="19125">
                  <c:v>191212.92</c:v>
                </c:pt>
                <c:pt idx="19126">
                  <c:v>191222.92</c:v>
                </c:pt>
                <c:pt idx="19127">
                  <c:v>191232.92</c:v>
                </c:pt>
                <c:pt idx="19128">
                  <c:v>191242.92</c:v>
                </c:pt>
                <c:pt idx="19129">
                  <c:v>191252.92</c:v>
                </c:pt>
                <c:pt idx="19130">
                  <c:v>191262.91</c:v>
                </c:pt>
                <c:pt idx="19131">
                  <c:v>191272.91</c:v>
                </c:pt>
                <c:pt idx="19132">
                  <c:v>191282.91</c:v>
                </c:pt>
                <c:pt idx="19133">
                  <c:v>191292.91</c:v>
                </c:pt>
                <c:pt idx="19134">
                  <c:v>191302.91</c:v>
                </c:pt>
                <c:pt idx="19135">
                  <c:v>191312.91</c:v>
                </c:pt>
                <c:pt idx="19136">
                  <c:v>191322.89</c:v>
                </c:pt>
                <c:pt idx="19137">
                  <c:v>191332.91</c:v>
                </c:pt>
                <c:pt idx="19138">
                  <c:v>191342.91</c:v>
                </c:pt>
                <c:pt idx="19139">
                  <c:v>191352.91</c:v>
                </c:pt>
                <c:pt idx="19140">
                  <c:v>191362.89</c:v>
                </c:pt>
                <c:pt idx="19141">
                  <c:v>191372.89</c:v>
                </c:pt>
                <c:pt idx="19142">
                  <c:v>191382.89</c:v>
                </c:pt>
                <c:pt idx="19143">
                  <c:v>191392.88</c:v>
                </c:pt>
                <c:pt idx="19144">
                  <c:v>191402.88</c:v>
                </c:pt>
                <c:pt idx="19145">
                  <c:v>191412.88</c:v>
                </c:pt>
                <c:pt idx="19146">
                  <c:v>191422.88</c:v>
                </c:pt>
                <c:pt idx="19147">
                  <c:v>191432.88</c:v>
                </c:pt>
                <c:pt idx="19148">
                  <c:v>191442.88</c:v>
                </c:pt>
                <c:pt idx="19149">
                  <c:v>191452.88</c:v>
                </c:pt>
                <c:pt idx="19150">
                  <c:v>191462.88</c:v>
                </c:pt>
                <c:pt idx="19151">
                  <c:v>191472.88</c:v>
                </c:pt>
                <c:pt idx="19152">
                  <c:v>191482.88</c:v>
                </c:pt>
                <c:pt idx="19153">
                  <c:v>191492.88</c:v>
                </c:pt>
                <c:pt idx="19154">
                  <c:v>191502.88</c:v>
                </c:pt>
                <c:pt idx="19155">
                  <c:v>191512.88</c:v>
                </c:pt>
                <c:pt idx="19156">
                  <c:v>191522.86</c:v>
                </c:pt>
                <c:pt idx="19157">
                  <c:v>191532.86</c:v>
                </c:pt>
                <c:pt idx="19158">
                  <c:v>191542.86</c:v>
                </c:pt>
                <c:pt idx="19159">
                  <c:v>191552.86</c:v>
                </c:pt>
                <c:pt idx="19160">
                  <c:v>191562.86</c:v>
                </c:pt>
                <c:pt idx="19161">
                  <c:v>191572.84</c:v>
                </c:pt>
                <c:pt idx="19162">
                  <c:v>191582.84</c:v>
                </c:pt>
                <c:pt idx="19163">
                  <c:v>191592.84</c:v>
                </c:pt>
                <c:pt idx="19164">
                  <c:v>191602.84</c:v>
                </c:pt>
                <c:pt idx="19165">
                  <c:v>191612.84</c:v>
                </c:pt>
                <c:pt idx="19166">
                  <c:v>191622.84</c:v>
                </c:pt>
                <c:pt idx="19167">
                  <c:v>191632.83</c:v>
                </c:pt>
                <c:pt idx="19168">
                  <c:v>191642.84</c:v>
                </c:pt>
                <c:pt idx="19169">
                  <c:v>191652.84</c:v>
                </c:pt>
                <c:pt idx="19170">
                  <c:v>191662.84</c:v>
                </c:pt>
                <c:pt idx="19171">
                  <c:v>191672.83</c:v>
                </c:pt>
                <c:pt idx="19172">
                  <c:v>191682.83</c:v>
                </c:pt>
                <c:pt idx="19173">
                  <c:v>191692.83</c:v>
                </c:pt>
                <c:pt idx="19174">
                  <c:v>191702.83</c:v>
                </c:pt>
                <c:pt idx="19175">
                  <c:v>191712.81</c:v>
                </c:pt>
                <c:pt idx="19176">
                  <c:v>191722.81</c:v>
                </c:pt>
                <c:pt idx="19177">
                  <c:v>191732.81</c:v>
                </c:pt>
                <c:pt idx="19178">
                  <c:v>191742.83</c:v>
                </c:pt>
                <c:pt idx="19179">
                  <c:v>191752.81</c:v>
                </c:pt>
                <c:pt idx="19180">
                  <c:v>191762.81</c:v>
                </c:pt>
                <c:pt idx="19181">
                  <c:v>191772.81</c:v>
                </c:pt>
                <c:pt idx="19182">
                  <c:v>191782.81</c:v>
                </c:pt>
                <c:pt idx="19183">
                  <c:v>191792.81</c:v>
                </c:pt>
                <c:pt idx="19184">
                  <c:v>191802.81</c:v>
                </c:pt>
                <c:pt idx="19185">
                  <c:v>191812.8</c:v>
                </c:pt>
                <c:pt idx="19186">
                  <c:v>191822.8</c:v>
                </c:pt>
                <c:pt idx="19187">
                  <c:v>191832.8</c:v>
                </c:pt>
                <c:pt idx="19188">
                  <c:v>191842.81</c:v>
                </c:pt>
                <c:pt idx="19189">
                  <c:v>191852.79999999999</c:v>
                </c:pt>
                <c:pt idx="19190">
                  <c:v>191862.8</c:v>
                </c:pt>
                <c:pt idx="19191">
                  <c:v>191872.8</c:v>
                </c:pt>
                <c:pt idx="19192">
                  <c:v>191882.8</c:v>
                </c:pt>
                <c:pt idx="19193">
                  <c:v>191892.78</c:v>
                </c:pt>
                <c:pt idx="19194">
                  <c:v>191902.78</c:v>
                </c:pt>
                <c:pt idx="19195">
                  <c:v>191912.78</c:v>
                </c:pt>
                <c:pt idx="19196">
                  <c:v>191922.78</c:v>
                </c:pt>
                <c:pt idx="19197">
                  <c:v>191932.78</c:v>
                </c:pt>
                <c:pt idx="19198">
                  <c:v>191942.78</c:v>
                </c:pt>
                <c:pt idx="19199">
                  <c:v>191952.78</c:v>
                </c:pt>
                <c:pt idx="19200">
                  <c:v>191962.78</c:v>
                </c:pt>
                <c:pt idx="19201">
                  <c:v>191972.78</c:v>
                </c:pt>
                <c:pt idx="19202">
                  <c:v>191982.78</c:v>
                </c:pt>
                <c:pt idx="19203">
                  <c:v>191992.77</c:v>
                </c:pt>
                <c:pt idx="19204">
                  <c:v>192002.77</c:v>
                </c:pt>
                <c:pt idx="19205">
                  <c:v>192012.77</c:v>
                </c:pt>
                <c:pt idx="19206">
                  <c:v>192022.75</c:v>
                </c:pt>
                <c:pt idx="19207">
                  <c:v>192032.75</c:v>
                </c:pt>
                <c:pt idx="19208">
                  <c:v>192042.75</c:v>
                </c:pt>
                <c:pt idx="19209">
                  <c:v>192052.77</c:v>
                </c:pt>
                <c:pt idx="19210">
                  <c:v>192062.75</c:v>
                </c:pt>
                <c:pt idx="19211">
                  <c:v>192072.75</c:v>
                </c:pt>
                <c:pt idx="19212">
                  <c:v>192082.75</c:v>
                </c:pt>
                <c:pt idx="19213">
                  <c:v>192092.75</c:v>
                </c:pt>
                <c:pt idx="19214">
                  <c:v>192102.75</c:v>
                </c:pt>
                <c:pt idx="19215">
                  <c:v>192112.75</c:v>
                </c:pt>
                <c:pt idx="19216">
                  <c:v>192122.73</c:v>
                </c:pt>
                <c:pt idx="19217">
                  <c:v>192132.73</c:v>
                </c:pt>
                <c:pt idx="19218">
                  <c:v>192142.73</c:v>
                </c:pt>
                <c:pt idx="19219">
                  <c:v>192152.75</c:v>
                </c:pt>
                <c:pt idx="19220">
                  <c:v>192162.73</c:v>
                </c:pt>
                <c:pt idx="19221">
                  <c:v>192172.73</c:v>
                </c:pt>
                <c:pt idx="19222">
                  <c:v>192182.73</c:v>
                </c:pt>
                <c:pt idx="19223">
                  <c:v>192192.73</c:v>
                </c:pt>
                <c:pt idx="19224">
                  <c:v>192202.72</c:v>
                </c:pt>
                <c:pt idx="19225">
                  <c:v>192212.72</c:v>
                </c:pt>
                <c:pt idx="19226">
                  <c:v>192222.72</c:v>
                </c:pt>
                <c:pt idx="19227">
                  <c:v>192232.72</c:v>
                </c:pt>
                <c:pt idx="19228">
                  <c:v>192242.72</c:v>
                </c:pt>
                <c:pt idx="19229">
                  <c:v>192252.72</c:v>
                </c:pt>
                <c:pt idx="19230">
                  <c:v>192262.72</c:v>
                </c:pt>
                <c:pt idx="19231">
                  <c:v>192272.72</c:v>
                </c:pt>
                <c:pt idx="19232">
                  <c:v>192282.72</c:v>
                </c:pt>
                <c:pt idx="19233">
                  <c:v>192292.72</c:v>
                </c:pt>
                <c:pt idx="19234">
                  <c:v>192302.7</c:v>
                </c:pt>
                <c:pt idx="19235">
                  <c:v>192312.7</c:v>
                </c:pt>
                <c:pt idx="19236">
                  <c:v>192322.7</c:v>
                </c:pt>
                <c:pt idx="19237">
                  <c:v>192332.7</c:v>
                </c:pt>
                <c:pt idx="19238">
                  <c:v>192342.69</c:v>
                </c:pt>
                <c:pt idx="19239">
                  <c:v>192352.7</c:v>
                </c:pt>
                <c:pt idx="19240">
                  <c:v>192362.7</c:v>
                </c:pt>
                <c:pt idx="19241">
                  <c:v>192372.7</c:v>
                </c:pt>
                <c:pt idx="19242">
                  <c:v>192382.69</c:v>
                </c:pt>
                <c:pt idx="19243">
                  <c:v>192392.69</c:v>
                </c:pt>
                <c:pt idx="19244">
                  <c:v>192402.69</c:v>
                </c:pt>
                <c:pt idx="19245">
                  <c:v>192412.7</c:v>
                </c:pt>
                <c:pt idx="19246">
                  <c:v>192422.69</c:v>
                </c:pt>
                <c:pt idx="19247">
                  <c:v>192432.69</c:v>
                </c:pt>
                <c:pt idx="19248">
                  <c:v>192442.67</c:v>
                </c:pt>
                <c:pt idx="19249">
                  <c:v>192452.67</c:v>
                </c:pt>
                <c:pt idx="19250">
                  <c:v>192462.69</c:v>
                </c:pt>
                <c:pt idx="19251">
                  <c:v>192472.69</c:v>
                </c:pt>
                <c:pt idx="19252">
                  <c:v>192482.67</c:v>
                </c:pt>
                <c:pt idx="19253">
                  <c:v>192492.67</c:v>
                </c:pt>
                <c:pt idx="19254">
                  <c:v>192502.67</c:v>
                </c:pt>
                <c:pt idx="19255">
                  <c:v>192512.67</c:v>
                </c:pt>
                <c:pt idx="19256">
                  <c:v>192522.66</c:v>
                </c:pt>
                <c:pt idx="19257">
                  <c:v>192532.66</c:v>
                </c:pt>
                <c:pt idx="19258">
                  <c:v>192542.66</c:v>
                </c:pt>
                <c:pt idx="19259">
                  <c:v>192552.66</c:v>
                </c:pt>
                <c:pt idx="19260">
                  <c:v>192562.66</c:v>
                </c:pt>
                <c:pt idx="19261">
                  <c:v>192572.66</c:v>
                </c:pt>
                <c:pt idx="19262">
                  <c:v>192582.66</c:v>
                </c:pt>
                <c:pt idx="19263">
                  <c:v>192592.66</c:v>
                </c:pt>
                <c:pt idx="19264">
                  <c:v>192602.66</c:v>
                </c:pt>
                <c:pt idx="19265">
                  <c:v>192612.66</c:v>
                </c:pt>
                <c:pt idx="19266">
                  <c:v>192622.64</c:v>
                </c:pt>
                <c:pt idx="19267">
                  <c:v>192632.64</c:v>
                </c:pt>
                <c:pt idx="19268">
                  <c:v>192642.64</c:v>
                </c:pt>
                <c:pt idx="19269">
                  <c:v>192652.63</c:v>
                </c:pt>
                <c:pt idx="19270">
                  <c:v>192662.64</c:v>
                </c:pt>
                <c:pt idx="19271">
                  <c:v>192672.64000000001</c:v>
                </c:pt>
                <c:pt idx="19272">
                  <c:v>192682.64</c:v>
                </c:pt>
                <c:pt idx="19273">
                  <c:v>192692.63</c:v>
                </c:pt>
                <c:pt idx="19274">
                  <c:v>192702.63</c:v>
                </c:pt>
                <c:pt idx="19275">
                  <c:v>192712.63</c:v>
                </c:pt>
                <c:pt idx="19276">
                  <c:v>192722.63</c:v>
                </c:pt>
                <c:pt idx="19277">
                  <c:v>192732.63</c:v>
                </c:pt>
                <c:pt idx="19278">
                  <c:v>192742.63</c:v>
                </c:pt>
                <c:pt idx="19279">
                  <c:v>192752.63</c:v>
                </c:pt>
                <c:pt idx="19280">
                  <c:v>192762.63</c:v>
                </c:pt>
                <c:pt idx="19281">
                  <c:v>192772.63</c:v>
                </c:pt>
                <c:pt idx="19282">
                  <c:v>192782.63</c:v>
                </c:pt>
                <c:pt idx="19283">
                  <c:v>192792.63</c:v>
                </c:pt>
                <c:pt idx="19284">
                  <c:v>192802.61</c:v>
                </c:pt>
                <c:pt idx="19285">
                  <c:v>192812.61</c:v>
                </c:pt>
                <c:pt idx="19286">
                  <c:v>192822.63</c:v>
                </c:pt>
                <c:pt idx="19287">
                  <c:v>192832.63</c:v>
                </c:pt>
                <c:pt idx="19288">
                  <c:v>192842.61</c:v>
                </c:pt>
                <c:pt idx="19289">
                  <c:v>192852.59</c:v>
                </c:pt>
                <c:pt idx="19290">
                  <c:v>192862.59</c:v>
                </c:pt>
                <c:pt idx="19291">
                  <c:v>192872.59</c:v>
                </c:pt>
                <c:pt idx="19292">
                  <c:v>192882.59</c:v>
                </c:pt>
                <c:pt idx="19293">
                  <c:v>192892.59</c:v>
                </c:pt>
                <c:pt idx="19294">
                  <c:v>192902.59</c:v>
                </c:pt>
                <c:pt idx="19295">
                  <c:v>192912.59</c:v>
                </c:pt>
                <c:pt idx="19296">
                  <c:v>192922.59</c:v>
                </c:pt>
                <c:pt idx="19297">
                  <c:v>192932.58</c:v>
                </c:pt>
                <c:pt idx="19298">
                  <c:v>192942.58</c:v>
                </c:pt>
                <c:pt idx="19299">
                  <c:v>192952.58</c:v>
                </c:pt>
                <c:pt idx="19300">
                  <c:v>192962.58</c:v>
                </c:pt>
                <c:pt idx="19301">
                  <c:v>192972.58</c:v>
                </c:pt>
                <c:pt idx="19302">
                  <c:v>192982.58</c:v>
                </c:pt>
                <c:pt idx="19303">
                  <c:v>192992.58</c:v>
                </c:pt>
                <c:pt idx="19304">
                  <c:v>193002.58</c:v>
                </c:pt>
                <c:pt idx="19305">
                  <c:v>193012.56</c:v>
                </c:pt>
                <c:pt idx="19306">
                  <c:v>193022.56</c:v>
                </c:pt>
                <c:pt idx="19307">
                  <c:v>193032.56</c:v>
                </c:pt>
                <c:pt idx="19308">
                  <c:v>193042.56</c:v>
                </c:pt>
                <c:pt idx="19309">
                  <c:v>193052.56</c:v>
                </c:pt>
                <c:pt idx="19310">
                  <c:v>193062.56</c:v>
                </c:pt>
                <c:pt idx="19311">
                  <c:v>193072.56</c:v>
                </c:pt>
                <c:pt idx="19312">
                  <c:v>193082.56</c:v>
                </c:pt>
                <c:pt idx="19313">
                  <c:v>193092.56</c:v>
                </c:pt>
                <c:pt idx="19314">
                  <c:v>193102.56</c:v>
                </c:pt>
                <c:pt idx="19315">
                  <c:v>193112.55</c:v>
                </c:pt>
                <c:pt idx="19316">
                  <c:v>193122.55</c:v>
                </c:pt>
                <c:pt idx="19317">
                  <c:v>193132.55</c:v>
                </c:pt>
                <c:pt idx="19318">
                  <c:v>193142.55</c:v>
                </c:pt>
                <c:pt idx="19319">
                  <c:v>193152.53</c:v>
                </c:pt>
                <c:pt idx="19320">
                  <c:v>193162.53</c:v>
                </c:pt>
                <c:pt idx="19321">
                  <c:v>193172.55</c:v>
                </c:pt>
                <c:pt idx="19322">
                  <c:v>193182.55</c:v>
                </c:pt>
                <c:pt idx="19323">
                  <c:v>193192.53</c:v>
                </c:pt>
                <c:pt idx="19324">
                  <c:v>193202.53</c:v>
                </c:pt>
                <c:pt idx="19325">
                  <c:v>193212.53</c:v>
                </c:pt>
                <c:pt idx="19326">
                  <c:v>193222.53</c:v>
                </c:pt>
                <c:pt idx="19327">
                  <c:v>193232.53</c:v>
                </c:pt>
                <c:pt idx="19328">
                  <c:v>193242.53</c:v>
                </c:pt>
                <c:pt idx="19329">
                  <c:v>193252.52</c:v>
                </c:pt>
                <c:pt idx="19330">
                  <c:v>193262.52</c:v>
                </c:pt>
                <c:pt idx="19331">
                  <c:v>193272.53</c:v>
                </c:pt>
                <c:pt idx="19332">
                  <c:v>193282.53</c:v>
                </c:pt>
                <c:pt idx="19333">
                  <c:v>193292.52</c:v>
                </c:pt>
                <c:pt idx="19334">
                  <c:v>193302.52</c:v>
                </c:pt>
                <c:pt idx="19335">
                  <c:v>193312.52</c:v>
                </c:pt>
                <c:pt idx="19336">
                  <c:v>193322.5</c:v>
                </c:pt>
                <c:pt idx="19337">
                  <c:v>193332.5</c:v>
                </c:pt>
                <c:pt idx="19338">
                  <c:v>193342.5</c:v>
                </c:pt>
                <c:pt idx="19339">
                  <c:v>193352.5</c:v>
                </c:pt>
                <c:pt idx="19340">
                  <c:v>193362.5</c:v>
                </c:pt>
                <c:pt idx="19341">
                  <c:v>193372.5</c:v>
                </c:pt>
                <c:pt idx="19342">
                  <c:v>193382.5</c:v>
                </c:pt>
                <c:pt idx="19343">
                  <c:v>193392.5</c:v>
                </c:pt>
                <c:pt idx="19344">
                  <c:v>193402.5</c:v>
                </c:pt>
                <c:pt idx="19345">
                  <c:v>193412.5</c:v>
                </c:pt>
                <c:pt idx="19346">
                  <c:v>193422.5</c:v>
                </c:pt>
                <c:pt idx="19347">
                  <c:v>193432.48</c:v>
                </c:pt>
                <c:pt idx="19348">
                  <c:v>193442.48</c:v>
                </c:pt>
                <c:pt idx="19349">
                  <c:v>193452.48</c:v>
                </c:pt>
                <c:pt idx="19350">
                  <c:v>193462.47</c:v>
                </c:pt>
                <c:pt idx="19351">
                  <c:v>193472.47</c:v>
                </c:pt>
                <c:pt idx="19352">
                  <c:v>193482.48</c:v>
                </c:pt>
                <c:pt idx="19353">
                  <c:v>193492.48000000001</c:v>
                </c:pt>
                <c:pt idx="19354">
                  <c:v>193502.47</c:v>
                </c:pt>
                <c:pt idx="19355">
                  <c:v>193512.47</c:v>
                </c:pt>
                <c:pt idx="19356">
                  <c:v>193522.47</c:v>
                </c:pt>
                <c:pt idx="19357">
                  <c:v>193532.47</c:v>
                </c:pt>
                <c:pt idx="19358">
                  <c:v>193542.47</c:v>
                </c:pt>
                <c:pt idx="19359">
                  <c:v>193552.47</c:v>
                </c:pt>
                <c:pt idx="19360">
                  <c:v>193562.45</c:v>
                </c:pt>
                <c:pt idx="19361">
                  <c:v>193572.45</c:v>
                </c:pt>
                <c:pt idx="19362">
                  <c:v>193582.47</c:v>
                </c:pt>
                <c:pt idx="19363">
                  <c:v>193592.47</c:v>
                </c:pt>
                <c:pt idx="19364">
                  <c:v>193602.45</c:v>
                </c:pt>
                <c:pt idx="19365">
                  <c:v>193612.45</c:v>
                </c:pt>
                <c:pt idx="19366">
                  <c:v>193622.45</c:v>
                </c:pt>
                <c:pt idx="19367">
                  <c:v>193632.45</c:v>
                </c:pt>
                <c:pt idx="19368">
                  <c:v>193642.44</c:v>
                </c:pt>
                <c:pt idx="19369">
                  <c:v>193652.44</c:v>
                </c:pt>
                <c:pt idx="19370">
                  <c:v>193662.44</c:v>
                </c:pt>
                <c:pt idx="19371">
                  <c:v>193672.44</c:v>
                </c:pt>
                <c:pt idx="19372">
                  <c:v>193682.44</c:v>
                </c:pt>
                <c:pt idx="19373">
                  <c:v>193692.44</c:v>
                </c:pt>
                <c:pt idx="19374">
                  <c:v>193702.44</c:v>
                </c:pt>
                <c:pt idx="19375">
                  <c:v>193712.44</c:v>
                </c:pt>
                <c:pt idx="19376">
                  <c:v>193722.44</c:v>
                </c:pt>
                <c:pt idx="19377">
                  <c:v>193732.44</c:v>
                </c:pt>
                <c:pt idx="19378">
                  <c:v>193742.42</c:v>
                </c:pt>
                <c:pt idx="19379">
                  <c:v>193752.42</c:v>
                </c:pt>
                <c:pt idx="19380">
                  <c:v>193762.42</c:v>
                </c:pt>
                <c:pt idx="19381">
                  <c:v>193772.42</c:v>
                </c:pt>
                <c:pt idx="19382">
                  <c:v>193782.41</c:v>
                </c:pt>
                <c:pt idx="19383">
                  <c:v>193792.42</c:v>
                </c:pt>
                <c:pt idx="19384">
                  <c:v>193802.42</c:v>
                </c:pt>
                <c:pt idx="19385">
                  <c:v>193812.42</c:v>
                </c:pt>
                <c:pt idx="19386">
                  <c:v>193822.41</c:v>
                </c:pt>
                <c:pt idx="19387">
                  <c:v>193832.41</c:v>
                </c:pt>
                <c:pt idx="19388">
                  <c:v>193842.41</c:v>
                </c:pt>
                <c:pt idx="19389">
                  <c:v>193852.41</c:v>
                </c:pt>
                <c:pt idx="19390">
                  <c:v>193862.41</c:v>
                </c:pt>
                <c:pt idx="19391">
                  <c:v>193872.41</c:v>
                </c:pt>
                <c:pt idx="19392">
                  <c:v>193882.39</c:v>
                </c:pt>
                <c:pt idx="19393">
                  <c:v>193892.41</c:v>
                </c:pt>
                <c:pt idx="19394">
                  <c:v>193902.41</c:v>
                </c:pt>
                <c:pt idx="19395">
                  <c:v>193912.41</c:v>
                </c:pt>
                <c:pt idx="19396">
                  <c:v>193922.39</c:v>
                </c:pt>
                <c:pt idx="19397">
                  <c:v>193932.39</c:v>
                </c:pt>
                <c:pt idx="19398">
                  <c:v>193942.39</c:v>
                </c:pt>
                <c:pt idx="19399">
                  <c:v>193952.39</c:v>
                </c:pt>
                <c:pt idx="19400">
                  <c:v>193962.38</c:v>
                </c:pt>
                <c:pt idx="19401">
                  <c:v>193972.38</c:v>
                </c:pt>
                <c:pt idx="19402">
                  <c:v>193982.38</c:v>
                </c:pt>
                <c:pt idx="19403">
                  <c:v>193992.39</c:v>
                </c:pt>
                <c:pt idx="19404">
                  <c:v>194002.38</c:v>
                </c:pt>
                <c:pt idx="19405">
                  <c:v>194012.38</c:v>
                </c:pt>
                <c:pt idx="19406">
                  <c:v>194022.38</c:v>
                </c:pt>
                <c:pt idx="19407">
                  <c:v>194032.38</c:v>
                </c:pt>
                <c:pt idx="19408">
                  <c:v>194042.38</c:v>
                </c:pt>
                <c:pt idx="19409">
                  <c:v>194052.38</c:v>
                </c:pt>
                <c:pt idx="19410">
                  <c:v>194062.36</c:v>
                </c:pt>
                <c:pt idx="19411">
                  <c:v>194072.36</c:v>
                </c:pt>
                <c:pt idx="19412">
                  <c:v>194082.36</c:v>
                </c:pt>
                <c:pt idx="19413">
                  <c:v>194092.38</c:v>
                </c:pt>
                <c:pt idx="19414">
                  <c:v>194102.36</c:v>
                </c:pt>
                <c:pt idx="19415">
                  <c:v>194112.36</c:v>
                </c:pt>
                <c:pt idx="19416">
                  <c:v>194122.36</c:v>
                </c:pt>
                <c:pt idx="19417">
                  <c:v>194132.34</c:v>
                </c:pt>
                <c:pt idx="19418">
                  <c:v>194142.34</c:v>
                </c:pt>
                <c:pt idx="19419">
                  <c:v>194152.34</c:v>
                </c:pt>
                <c:pt idx="19420">
                  <c:v>194162.36</c:v>
                </c:pt>
                <c:pt idx="19421">
                  <c:v>194172.34</c:v>
                </c:pt>
                <c:pt idx="19422">
                  <c:v>194182.34</c:v>
                </c:pt>
                <c:pt idx="19423">
                  <c:v>194192.33</c:v>
                </c:pt>
                <c:pt idx="19424">
                  <c:v>194202.34</c:v>
                </c:pt>
                <c:pt idx="19425">
                  <c:v>194212.34</c:v>
                </c:pt>
                <c:pt idx="19426">
                  <c:v>194222.34</c:v>
                </c:pt>
                <c:pt idx="19427">
                  <c:v>194232.33</c:v>
                </c:pt>
                <c:pt idx="19428">
                  <c:v>194242.33</c:v>
                </c:pt>
                <c:pt idx="19429">
                  <c:v>194252.33</c:v>
                </c:pt>
                <c:pt idx="19430">
                  <c:v>194262.33</c:v>
                </c:pt>
                <c:pt idx="19431">
                  <c:v>194272.31</c:v>
                </c:pt>
                <c:pt idx="19432">
                  <c:v>194282.31</c:v>
                </c:pt>
                <c:pt idx="19433">
                  <c:v>194292.31</c:v>
                </c:pt>
                <c:pt idx="19434">
                  <c:v>194302.33</c:v>
                </c:pt>
                <c:pt idx="19435">
                  <c:v>194312.31</c:v>
                </c:pt>
                <c:pt idx="19436">
                  <c:v>194322.31</c:v>
                </c:pt>
                <c:pt idx="19437">
                  <c:v>194332.31</c:v>
                </c:pt>
                <c:pt idx="19438">
                  <c:v>194342.31</c:v>
                </c:pt>
                <c:pt idx="19439">
                  <c:v>194352.31</c:v>
                </c:pt>
                <c:pt idx="19440">
                  <c:v>194362.31</c:v>
                </c:pt>
                <c:pt idx="19441">
                  <c:v>194372.3</c:v>
                </c:pt>
                <c:pt idx="19442">
                  <c:v>194382.3</c:v>
                </c:pt>
                <c:pt idx="19443">
                  <c:v>194392.3</c:v>
                </c:pt>
                <c:pt idx="19444">
                  <c:v>194402.31</c:v>
                </c:pt>
                <c:pt idx="19445">
                  <c:v>194412.3</c:v>
                </c:pt>
                <c:pt idx="19446">
                  <c:v>194422.3</c:v>
                </c:pt>
                <c:pt idx="19447">
                  <c:v>194432.3</c:v>
                </c:pt>
                <c:pt idx="19448">
                  <c:v>194442.3</c:v>
                </c:pt>
                <c:pt idx="19449">
                  <c:v>194452.28</c:v>
                </c:pt>
                <c:pt idx="19450">
                  <c:v>194462.28</c:v>
                </c:pt>
                <c:pt idx="19451">
                  <c:v>194472.28</c:v>
                </c:pt>
                <c:pt idx="19452">
                  <c:v>194482.28</c:v>
                </c:pt>
                <c:pt idx="19453">
                  <c:v>194492.28</c:v>
                </c:pt>
                <c:pt idx="19454">
                  <c:v>194502.28</c:v>
                </c:pt>
                <c:pt idx="19455">
                  <c:v>194512.28</c:v>
                </c:pt>
                <c:pt idx="19456">
                  <c:v>194522.28</c:v>
                </c:pt>
                <c:pt idx="19457">
                  <c:v>194532.28</c:v>
                </c:pt>
                <c:pt idx="19458">
                  <c:v>194542.28</c:v>
                </c:pt>
                <c:pt idx="19459">
                  <c:v>194552.27</c:v>
                </c:pt>
                <c:pt idx="19460">
                  <c:v>194562.27</c:v>
                </c:pt>
                <c:pt idx="19461">
                  <c:v>194572.28</c:v>
                </c:pt>
                <c:pt idx="19462">
                  <c:v>194582.28</c:v>
                </c:pt>
                <c:pt idx="19463">
                  <c:v>194592.27</c:v>
                </c:pt>
                <c:pt idx="19464">
                  <c:v>194602.27</c:v>
                </c:pt>
                <c:pt idx="19465">
                  <c:v>194612.27</c:v>
                </c:pt>
                <c:pt idx="19466">
                  <c:v>194622.27</c:v>
                </c:pt>
                <c:pt idx="19467">
                  <c:v>194632.25</c:v>
                </c:pt>
                <c:pt idx="19468">
                  <c:v>194642.25</c:v>
                </c:pt>
                <c:pt idx="19469">
                  <c:v>194652.25</c:v>
                </c:pt>
                <c:pt idx="19470">
                  <c:v>194662.25</c:v>
                </c:pt>
                <c:pt idx="19471">
                  <c:v>194672.25</c:v>
                </c:pt>
                <c:pt idx="19472">
                  <c:v>194682.25</c:v>
                </c:pt>
                <c:pt idx="19473">
                  <c:v>194692.23</c:v>
                </c:pt>
                <c:pt idx="19474">
                  <c:v>194702.25</c:v>
                </c:pt>
                <c:pt idx="19475">
                  <c:v>194712.25</c:v>
                </c:pt>
                <c:pt idx="19476">
                  <c:v>194722.25</c:v>
                </c:pt>
                <c:pt idx="19477">
                  <c:v>194732.23</c:v>
                </c:pt>
                <c:pt idx="19478">
                  <c:v>194742.23</c:v>
                </c:pt>
                <c:pt idx="19479">
                  <c:v>194752.23</c:v>
                </c:pt>
                <c:pt idx="19480">
                  <c:v>194762.22</c:v>
                </c:pt>
                <c:pt idx="19481">
                  <c:v>194772.22</c:v>
                </c:pt>
                <c:pt idx="19482">
                  <c:v>194782.22</c:v>
                </c:pt>
                <c:pt idx="19483">
                  <c:v>194792.22</c:v>
                </c:pt>
                <c:pt idx="19484">
                  <c:v>194802.22</c:v>
                </c:pt>
                <c:pt idx="19485">
                  <c:v>194812.22</c:v>
                </c:pt>
                <c:pt idx="19486">
                  <c:v>194822.22</c:v>
                </c:pt>
                <c:pt idx="19487">
                  <c:v>194832.22</c:v>
                </c:pt>
                <c:pt idx="19488">
                  <c:v>194842.22</c:v>
                </c:pt>
                <c:pt idx="19489">
                  <c:v>194852.22</c:v>
                </c:pt>
                <c:pt idx="19490">
                  <c:v>194862.2</c:v>
                </c:pt>
                <c:pt idx="19491">
                  <c:v>194872.2</c:v>
                </c:pt>
                <c:pt idx="19492">
                  <c:v>194882.2</c:v>
                </c:pt>
                <c:pt idx="19493">
                  <c:v>194892.2</c:v>
                </c:pt>
                <c:pt idx="19494">
                  <c:v>194902.19</c:v>
                </c:pt>
                <c:pt idx="19495">
                  <c:v>194912.2</c:v>
                </c:pt>
                <c:pt idx="19496">
                  <c:v>194922.2</c:v>
                </c:pt>
                <c:pt idx="19497">
                  <c:v>194932.2</c:v>
                </c:pt>
                <c:pt idx="19498">
                  <c:v>194942.19</c:v>
                </c:pt>
                <c:pt idx="19499">
                  <c:v>194952.19</c:v>
                </c:pt>
                <c:pt idx="19500">
                  <c:v>194962.19</c:v>
                </c:pt>
                <c:pt idx="19501">
                  <c:v>194972.19</c:v>
                </c:pt>
                <c:pt idx="19502">
                  <c:v>194982.19</c:v>
                </c:pt>
                <c:pt idx="19503">
                  <c:v>194992.19</c:v>
                </c:pt>
                <c:pt idx="19504">
                  <c:v>195002.17</c:v>
                </c:pt>
                <c:pt idx="19505">
                  <c:v>195012.19</c:v>
                </c:pt>
                <c:pt idx="19506">
                  <c:v>195022.19</c:v>
                </c:pt>
                <c:pt idx="19507">
                  <c:v>195032.19</c:v>
                </c:pt>
                <c:pt idx="19508">
                  <c:v>195042.17</c:v>
                </c:pt>
                <c:pt idx="19509">
                  <c:v>195052.17</c:v>
                </c:pt>
                <c:pt idx="19510">
                  <c:v>195062.17</c:v>
                </c:pt>
                <c:pt idx="19511">
                  <c:v>195072.17</c:v>
                </c:pt>
                <c:pt idx="19512">
                  <c:v>195082.16</c:v>
                </c:pt>
                <c:pt idx="19513">
                  <c:v>195092.16</c:v>
                </c:pt>
                <c:pt idx="19514">
                  <c:v>195102.16</c:v>
                </c:pt>
                <c:pt idx="19515">
                  <c:v>195112.17</c:v>
                </c:pt>
                <c:pt idx="19516">
                  <c:v>195122.16</c:v>
                </c:pt>
                <c:pt idx="19517">
                  <c:v>195132.16</c:v>
                </c:pt>
                <c:pt idx="19518">
                  <c:v>195142.16</c:v>
                </c:pt>
                <c:pt idx="19519">
                  <c:v>195152.16</c:v>
                </c:pt>
                <c:pt idx="19520">
                  <c:v>195162.16</c:v>
                </c:pt>
                <c:pt idx="19521">
                  <c:v>195172.16</c:v>
                </c:pt>
                <c:pt idx="19522">
                  <c:v>195182.14</c:v>
                </c:pt>
                <c:pt idx="19523">
                  <c:v>195192.14</c:v>
                </c:pt>
                <c:pt idx="19524">
                  <c:v>195202.14</c:v>
                </c:pt>
                <c:pt idx="19525">
                  <c:v>195212.16</c:v>
                </c:pt>
                <c:pt idx="19526">
                  <c:v>195222.14</c:v>
                </c:pt>
                <c:pt idx="19527">
                  <c:v>195232.14</c:v>
                </c:pt>
                <c:pt idx="19528">
                  <c:v>195242.14</c:v>
                </c:pt>
                <c:pt idx="19529">
                  <c:v>195252.14</c:v>
                </c:pt>
                <c:pt idx="19530">
                  <c:v>195262.13</c:v>
                </c:pt>
                <c:pt idx="19531">
                  <c:v>195272.13</c:v>
                </c:pt>
                <c:pt idx="19532">
                  <c:v>195282.13</c:v>
                </c:pt>
                <c:pt idx="19533">
                  <c:v>195292.13</c:v>
                </c:pt>
                <c:pt idx="19534">
                  <c:v>195302.13</c:v>
                </c:pt>
                <c:pt idx="19535">
                  <c:v>195312.13</c:v>
                </c:pt>
                <c:pt idx="19536">
                  <c:v>195322.13</c:v>
                </c:pt>
                <c:pt idx="19537">
                  <c:v>195332.13</c:v>
                </c:pt>
                <c:pt idx="19538">
                  <c:v>195342.13</c:v>
                </c:pt>
                <c:pt idx="19539">
                  <c:v>195352.13</c:v>
                </c:pt>
                <c:pt idx="19540">
                  <c:v>195362.11</c:v>
                </c:pt>
                <c:pt idx="19541">
                  <c:v>195372.11</c:v>
                </c:pt>
                <c:pt idx="19542">
                  <c:v>195382.11</c:v>
                </c:pt>
                <c:pt idx="19543">
                  <c:v>195392.09</c:v>
                </c:pt>
                <c:pt idx="19544">
                  <c:v>195402.09</c:v>
                </c:pt>
                <c:pt idx="19545">
                  <c:v>195412.09</c:v>
                </c:pt>
                <c:pt idx="19546">
                  <c:v>195422.11</c:v>
                </c:pt>
                <c:pt idx="19547">
                  <c:v>195432.09</c:v>
                </c:pt>
                <c:pt idx="19548">
                  <c:v>195442.09</c:v>
                </c:pt>
                <c:pt idx="19549">
                  <c:v>195452.09</c:v>
                </c:pt>
                <c:pt idx="19550">
                  <c:v>195462.09</c:v>
                </c:pt>
                <c:pt idx="19551">
                  <c:v>195472.09</c:v>
                </c:pt>
                <c:pt idx="19552">
                  <c:v>195482.09</c:v>
                </c:pt>
                <c:pt idx="19553">
                  <c:v>195492.09</c:v>
                </c:pt>
                <c:pt idx="19554">
                  <c:v>195502.09</c:v>
                </c:pt>
                <c:pt idx="19555">
                  <c:v>195512.09</c:v>
                </c:pt>
                <c:pt idx="19556">
                  <c:v>195522.09</c:v>
                </c:pt>
                <c:pt idx="19557">
                  <c:v>195532.09</c:v>
                </c:pt>
                <c:pt idx="19558">
                  <c:v>195542.08</c:v>
                </c:pt>
                <c:pt idx="19559">
                  <c:v>195552.08</c:v>
                </c:pt>
                <c:pt idx="19560">
                  <c:v>195562.08</c:v>
                </c:pt>
                <c:pt idx="19561">
                  <c:v>195572.06</c:v>
                </c:pt>
                <c:pt idx="19562">
                  <c:v>195582.06</c:v>
                </c:pt>
                <c:pt idx="19563">
                  <c:v>195592.06</c:v>
                </c:pt>
                <c:pt idx="19564">
                  <c:v>195602.06</c:v>
                </c:pt>
                <c:pt idx="19565">
                  <c:v>195612.06</c:v>
                </c:pt>
                <c:pt idx="19566">
                  <c:v>195622.06</c:v>
                </c:pt>
                <c:pt idx="19567">
                  <c:v>195632.06</c:v>
                </c:pt>
                <c:pt idx="19568">
                  <c:v>195642.06</c:v>
                </c:pt>
                <c:pt idx="19569">
                  <c:v>195652.06</c:v>
                </c:pt>
                <c:pt idx="19570">
                  <c:v>195662.06</c:v>
                </c:pt>
                <c:pt idx="19571">
                  <c:v>195672.05</c:v>
                </c:pt>
                <c:pt idx="19572">
                  <c:v>195682.05</c:v>
                </c:pt>
                <c:pt idx="19573">
                  <c:v>195692.05</c:v>
                </c:pt>
                <c:pt idx="19574">
                  <c:v>195702.05</c:v>
                </c:pt>
                <c:pt idx="19575">
                  <c:v>195712.03</c:v>
                </c:pt>
                <c:pt idx="19576">
                  <c:v>195722.05</c:v>
                </c:pt>
                <c:pt idx="19577">
                  <c:v>195732.05</c:v>
                </c:pt>
                <c:pt idx="19578">
                  <c:v>195742.05</c:v>
                </c:pt>
                <c:pt idx="19579">
                  <c:v>195752.03</c:v>
                </c:pt>
                <c:pt idx="19580">
                  <c:v>195762.03</c:v>
                </c:pt>
                <c:pt idx="19581">
                  <c:v>195772.03</c:v>
                </c:pt>
                <c:pt idx="19582">
                  <c:v>195782.03</c:v>
                </c:pt>
                <c:pt idx="19583">
                  <c:v>195792.03</c:v>
                </c:pt>
                <c:pt idx="19584">
                  <c:v>195802.03</c:v>
                </c:pt>
                <c:pt idx="19585">
                  <c:v>195812.02</c:v>
                </c:pt>
                <c:pt idx="19586">
                  <c:v>195822.03</c:v>
                </c:pt>
                <c:pt idx="19587">
                  <c:v>195832.03</c:v>
                </c:pt>
                <c:pt idx="19588">
                  <c:v>195842.03</c:v>
                </c:pt>
                <c:pt idx="19589">
                  <c:v>195852.02</c:v>
                </c:pt>
                <c:pt idx="19590">
                  <c:v>195862.02</c:v>
                </c:pt>
                <c:pt idx="19591">
                  <c:v>195872.02</c:v>
                </c:pt>
                <c:pt idx="19592">
                  <c:v>195882.02</c:v>
                </c:pt>
                <c:pt idx="19593">
                  <c:v>195892</c:v>
                </c:pt>
                <c:pt idx="19594">
                  <c:v>195902.02</c:v>
                </c:pt>
                <c:pt idx="19595">
                  <c:v>195912.02</c:v>
                </c:pt>
                <c:pt idx="19596">
                  <c:v>195922.02</c:v>
                </c:pt>
                <c:pt idx="19597">
                  <c:v>195932</c:v>
                </c:pt>
                <c:pt idx="19598">
                  <c:v>195942</c:v>
                </c:pt>
                <c:pt idx="19599">
                  <c:v>195952</c:v>
                </c:pt>
                <c:pt idx="19600">
                  <c:v>195962</c:v>
                </c:pt>
                <c:pt idx="19601">
                  <c:v>195972</c:v>
                </c:pt>
                <c:pt idx="19602">
                  <c:v>195982</c:v>
                </c:pt>
                <c:pt idx="19603">
                  <c:v>195991.98</c:v>
                </c:pt>
                <c:pt idx="19604">
                  <c:v>196001.98</c:v>
                </c:pt>
                <c:pt idx="19605">
                  <c:v>196011.98</c:v>
                </c:pt>
                <c:pt idx="19606">
                  <c:v>196021.98</c:v>
                </c:pt>
                <c:pt idx="19607">
                  <c:v>196031.98</c:v>
                </c:pt>
                <c:pt idx="19608">
                  <c:v>196041.98</c:v>
                </c:pt>
                <c:pt idx="19609">
                  <c:v>196051.98</c:v>
                </c:pt>
                <c:pt idx="19610">
                  <c:v>196061.98</c:v>
                </c:pt>
                <c:pt idx="19611">
                  <c:v>196071.97</c:v>
                </c:pt>
                <c:pt idx="19612">
                  <c:v>196081.97</c:v>
                </c:pt>
                <c:pt idx="19613">
                  <c:v>196091.97</c:v>
                </c:pt>
                <c:pt idx="19614">
                  <c:v>196101.97</c:v>
                </c:pt>
                <c:pt idx="19615">
                  <c:v>196111.97</c:v>
                </c:pt>
                <c:pt idx="19616">
                  <c:v>196121.97</c:v>
                </c:pt>
                <c:pt idx="19617">
                  <c:v>196131.97</c:v>
                </c:pt>
                <c:pt idx="19618">
                  <c:v>196141.97</c:v>
                </c:pt>
                <c:pt idx="19619">
                  <c:v>196151.97</c:v>
                </c:pt>
                <c:pt idx="19620">
                  <c:v>196161.97</c:v>
                </c:pt>
                <c:pt idx="19621">
                  <c:v>196171.95</c:v>
                </c:pt>
                <c:pt idx="19622">
                  <c:v>196181.95</c:v>
                </c:pt>
                <c:pt idx="19623">
                  <c:v>196191.95</c:v>
                </c:pt>
                <c:pt idx="19624">
                  <c:v>196201.94</c:v>
                </c:pt>
                <c:pt idx="19625">
                  <c:v>196211.94</c:v>
                </c:pt>
                <c:pt idx="19626">
                  <c:v>196221.94</c:v>
                </c:pt>
                <c:pt idx="19627">
                  <c:v>196231.95</c:v>
                </c:pt>
                <c:pt idx="19628">
                  <c:v>196241.94</c:v>
                </c:pt>
                <c:pt idx="19629">
                  <c:v>196251.94</c:v>
                </c:pt>
                <c:pt idx="19630">
                  <c:v>196261.94</c:v>
                </c:pt>
                <c:pt idx="19631">
                  <c:v>196271.94</c:v>
                </c:pt>
                <c:pt idx="19632">
                  <c:v>196281.94</c:v>
                </c:pt>
                <c:pt idx="19633">
                  <c:v>196291.94</c:v>
                </c:pt>
                <c:pt idx="19634">
                  <c:v>196301.92</c:v>
                </c:pt>
                <c:pt idx="19635">
                  <c:v>196311.92</c:v>
                </c:pt>
                <c:pt idx="19636">
                  <c:v>196321.94</c:v>
                </c:pt>
                <c:pt idx="19637">
                  <c:v>196331.94</c:v>
                </c:pt>
                <c:pt idx="19638">
                  <c:v>196341.92</c:v>
                </c:pt>
                <c:pt idx="19639">
                  <c:v>196351.92</c:v>
                </c:pt>
                <c:pt idx="19640">
                  <c:v>196361.92</c:v>
                </c:pt>
                <c:pt idx="19641">
                  <c:v>196371.92</c:v>
                </c:pt>
                <c:pt idx="19642">
                  <c:v>196381.91</c:v>
                </c:pt>
                <c:pt idx="19643">
                  <c:v>196391.91</c:v>
                </c:pt>
                <c:pt idx="19644">
                  <c:v>196401.91</c:v>
                </c:pt>
                <c:pt idx="19645">
                  <c:v>196411.91</c:v>
                </c:pt>
                <c:pt idx="19646">
                  <c:v>196421.91</c:v>
                </c:pt>
                <c:pt idx="19647">
                  <c:v>196431.91</c:v>
                </c:pt>
                <c:pt idx="19648">
                  <c:v>196441.91</c:v>
                </c:pt>
                <c:pt idx="19649">
                  <c:v>196451.91</c:v>
                </c:pt>
                <c:pt idx="19650">
                  <c:v>196461.91</c:v>
                </c:pt>
                <c:pt idx="19651">
                  <c:v>196471.91</c:v>
                </c:pt>
                <c:pt idx="19652">
                  <c:v>196481.89</c:v>
                </c:pt>
                <c:pt idx="19653">
                  <c:v>196491.89</c:v>
                </c:pt>
                <c:pt idx="19654">
                  <c:v>196501.89</c:v>
                </c:pt>
                <c:pt idx="19655">
                  <c:v>196511.89</c:v>
                </c:pt>
                <c:pt idx="19656">
                  <c:v>196521.88</c:v>
                </c:pt>
                <c:pt idx="19657">
                  <c:v>196531.89</c:v>
                </c:pt>
                <c:pt idx="19658">
                  <c:v>196541.89</c:v>
                </c:pt>
                <c:pt idx="19659">
                  <c:v>196551.89</c:v>
                </c:pt>
                <c:pt idx="19660">
                  <c:v>196561.88</c:v>
                </c:pt>
                <c:pt idx="19661">
                  <c:v>196571.88</c:v>
                </c:pt>
                <c:pt idx="19662">
                  <c:v>196581.88</c:v>
                </c:pt>
                <c:pt idx="19663">
                  <c:v>196591.88</c:v>
                </c:pt>
                <c:pt idx="19664">
                  <c:v>196601.88</c:v>
                </c:pt>
                <c:pt idx="19665">
                  <c:v>196611.88</c:v>
                </c:pt>
                <c:pt idx="19666">
                  <c:v>196621.86</c:v>
                </c:pt>
                <c:pt idx="19667">
                  <c:v>196631.86</c:v>
                </c:pt>
                <c:pt idx="19668">
                  <c:v>196641.88</c:v>
                </c:pt>
                <c:pt idx="19669">
                  <c:v>196651.88</c:v>
                </c:pt>
                <c:pt idx="19670">
                  <c:v>196661.86</c:v>
                </c:pt>
                <c:pt idx="19671">
                  <c:v>196671.86</c:v>
                </c:pt>
                <c:pt idx="19672">
                  <c:v>196681.86</c:v>
                </c:pt>
                <c:pt idx="19673">
                  <c:v>196691.86</c:v>
                </c:pt>
                <c:pt idx="19674">
                  <c:v>196701.84</c:v>
                </c:pt>
                <c:pt idx="19675">
                  <c:v>196711.84</c:v>
                </c:pt>
                <c:pt idx="19676">
                  <c:v>196721.84</c:v>
                </c:pt>
                <c:pt idx="19677">
                  <c:v>196731.86</c:v>
                </c:pt>
                <c:pt idx="19678">
                  <c:v>196741.84</c:v>
                </c:pt>
                <c:pt idx="19679">
                  <c:v>196751.84</c:v>
                </c:pt>
                <c:pt idx="19680">
                  <c:v>196761.84</c:v>
                </c:pt>
                <c:pt idx="19681">
                  <c:v>196771.84</c:v>
                </c:pt>
                <c:pt idx="19682">
                  <c:v>196781.84</c:v>
                </c:pt>
                <c:pt idx="19683">
                  <c:v>196791.84</c:v>
                </c:pt>
                <c:pt idx="19684">
                  <c:v>196801.83</c:v>
                </c:pt>
                <c:pt idx="19685">
                  <c:v>196811.83</c:v>
                </c:pt>
                <c:pt idx="19686">
                  <c:v>196821.83</c:v>
                </c:pt>
                <c:pt idx="19687">
                  <c:v>196831.81</c:v>
                </c:pt>
                <c:pt idx="19688">
                  <c:v>196841.83</c:v>
                </c:pt>
                <c:pt idx="19689">
                  <c:v>196851.83</c:v>
                </c:pt>
                <c:pt idx="19690">
                  <c:v>196861.83</c:v>
                </c:pt>
                <c:pt idx="19691">
                  <c:v>196871.81</c:v>
                </c:pt>
                <c:pt idx="19692">
                  <c:v>196881.81</c:v>
                </c:pt>
                <c:pt idx="19693">
                  <c:v>196891.81</c:v>
                </c:pt>
                <c:pt idx="19694">
                  <c:v>196901.81</c:v>
                </c:pt>
                <c:pt idx="19695">
                  <c:v>196911.81</c:v>
                </c:pt>
                <c:pt idx="19696">
                  <c:v>196921.81</c:v>
                </c:pt>
                <c:pt idx="19697">
                  <c:v>196931.8</c:v>
                </c:pt>
                <c:pt idx="19698">
                  <c:v>196941.81</c:v>
                </c:pt>
                <c:pt idx="19699">
                  <c:v>196951.81</c:v>
                </c:pt>
                <c:pt idx="19700">
                  <c:v>196961.81</c:v>
                </c:pt>
                <c:pt idx="19701">
                  <c:v>196971.8</c:v>
                </c:pt>
                <c:pt idx="19702">
                  <c:v>196981.8</c:v>
                </c:pt>
                <c:pt idx="19703">
                  <c:v>196991.8</c:v>
                </c:pt>
                <c:pt idx="19704">
                  <c:v>197001.8</c:v>
                </c:pt>
                <c:pt idx="19705">
                  <c:v>197011.78</c:v>
                </c:pt>
                <c:pt idx="19706">
                  <c:v>197021.78</c:v>
                </c:pt>
                <c:pt idx="19707">
                  <c:v>197031.78</c:v>
                </c:pt>
                <c:pt idx="19708">
                  <c:v>197041.8</c:v>
                </c:pt>
                <c:pt idx="19709">
                  <c:v>197051.78</c:v>
                </c:pt>
                <c:pt idx="19710">
                  <c:v>197061.78</c:v>
                </c:pt>
                <c:pt idx="19711">
                  <c:v>197071.78</c:v>
                </c:pt>
                <c:pt idx="19712">
                  <c:v>197081.78</c:v>
                </c:pt>
                <c:pt idx="19713">
                  <c:v>197091.78</c:v>
                </c:pt>
                <c:pt idx="19714">
                  <c:v>197101.78</c:v>
                </c:pt>
                <c:pt idx="19715">
                  <c:v>197111.77</c:v>
                </c:pt>
                <c:pt idx="19716">
                  <c:v>197121.77</c:v>
                </c:pt>
                <c:pt idx="19717">
                  <c:v>197131.77</c:v>
                </c:pt>
                <c:pt idx="19718">
                  <c:v>197141.78</c:v>
                </c:pt>
                <c:pt idx="19719">
                  <c:v>197151.77</c:v>
                </c:pt>
                <c:pt idx="19720">
                  <c:v>197161.77</c:v>
                </c:pt>
                <c:pt idx="19721">
                  <c:v>197171.77</c:v>
                </c:pt>
                <c:pt idx="19722">
                  <c:v>197181.77</c:v>
                </c:pt>
                <c:pt idx="19723">
                  <c:v>197191.75</c:v>
                </c:pt>
                <c:pt idx="19724">
                  <c:v>197201.77</c:v>
                </c:pt>
                <c:pt idx="19725">
                  <c:v>197211.77</c:v>
                </c:pt>
                <c:pt idx="19726">
                  <c:v>197221.77</c:v>
                </c:pt>
                <c:pt idx="19727">
                  <c:v>197231.75</c:v>
                </c:pt>
                <c:pt idx="19728">
                  <c:v>197241.75</c:v>
                </c:pt>
                <c:pt idx="19729">
                  <c:v>197251.75</c:v>
                </c:pt>
                <c:pt idx="19730">
                  <c:v>197261.75</c:v>
                </c:pt>
                <c:pt idx="19731">
                  <c:v>197271.75</c:v>
                </c:pt>
                <c:pt idx="19732">
                  <c:v>197281.75</c:v>
                </c:pt>
                <c:pt idx="19733">
                  <c:v>197291.73</c:v>
                </c:pt>
                <c:pt idx="19734">
                  <c:v>197301.73</c:v>
                </c:pt>
                <c:pt idx="19735">
                  <c:v>197311.73</c:v>
                </c:pt>
                <c:pt idx="19736">
                  <c:v>197321.73</c:v>
                </c:pt>
                <c:pt idx="19737">
                  <c:v>197331.72</c:v>
                </c:pt>
                <c:pt idx="19738">
                  <c:v>197341.72</c:v>
                </c:pt>
                <c:pt idx="19739">
                  <c:v>197351.73</c:v>
                </c:pt>
                <c:pt idx="19740">
                  <c:v>197361.73</c:v>
                </c:pt>
                <c:pt idx="19741">
                  <c:v>197371.72</c:v>
                </c:pt>
                <c:pt idx="19742">
                  <c:v>197381.72</c:v>
                </c:pt>
                <c:pt idx="19743">
                  <c:v>197391.72</c:v>
                </c:pt>
                <c:pt idx="19744">
                  <c:v>197401.72</c:v>
                </c:pt>
                <c:pt idx="19745">
                  <c:v>197411.72</c:v>
                </c:pt>
                <c:pt idx="19746">
                  <c:v>197421.72</c:v>
                </c:pt>
                <c:pt idx="19747">
                  <c:v>197431.7</c:v>
                </c:pt>
                <c:pt idx="19748">
                  <c:v>197441.7</c:v>
                </c:pt>
                <c:pt idx="19749">
                  <c:v>197451.72</c:v>
                </c:pt>
                <c:pt idx="19750">
                  <c:v>197461.72</c:v>
                </c:pt>
                <c:pt idx="19751">
                  <c:v>197471.7</c:v>
                </c:pt>
                <c:pt idx="19752">
                  <c:v>197481.7</c:v>
                </c:pt>
                <c:pt idx="19753">
                  <c:v>197491.7</c:v>
                </c:pt>
                <c:pt idx="19754">
                  <c:v>197501.69</c:v>
                </c:pt>
                <c:pt idx="19755">
                  <c:v>197511.69</c:v>
                </c:pt>
                <c:pt idx="19756">
                  <c:v>197521.69</c:v>
                </c:pt>
                <c:pt idx="19757">
                  <c:v>197531.69</c:v>
                </c:pt>
                <c:pt idx="19758">
                  <c:v>197541.69</c:v>
                </c:pt>
                <c:pt idx="19759">
                  <c:v>197551.69</c:v>
                </c:pt>
                <c:pt idx="19760">
                  <c:v>197561.69</c:v>
                </c:pt>
                <c:pt idx="19761">
                  <c:v>197571.69</c:v>
                </c:pt>
                <c:pt idx="19762">
                  <c:v>197581.69</c:v>
                </c:pt>
                <c:pt idx="19763">
                  <c:v>197591.69</c:v>
                </c:pt>
                <c:pt idx="19764">
                  <c:v>197601.69</c:v>
                </c:pt>
                <c:pt idx="19765">
                  <c:v>197611.69</c:v>
                </c:pt>
                <c:pt idx="19766">
                  <c:v>197621.69</c:v>
                </c:pt>
                <c:pt idx="19767">
                  <c:v>197631.69</c:v>
                </c:pt>
                <c:pt idx="19768">
                  <c:v>197641.66</c:v>
                </c:pt>
                <c:pt idx="19769">
                  <c:v>197651.67</c:v>
                </c:pt>
                <c:pt idx="19770">
                  <c:v>197661.67</c:v>
                </c:pt>
                <c:pt idx="19771">
                  <c:v>197671.67</c:v>
                </c:pt>
                <c:pt idx="19772">
                  <c:v>197681.66</c:v>
                </c:pt>
                <c:pt idx="19773">
                  <c:v>197691.66</c:v>
                </c:pt>
                <c:pt idx="19774">
                  <c:v>197701.66</c:v>
                </c:pt>
                <c:pt idx="19775">
                  <c:v>197711.66</c:v>
                </c:pt>
                <c:pt idx="19776">
                  <c:v>197721.66</c:v>
                </c:pt>
                <c:pt idx="19777">
                  <c:v>197731.66</c:v>
                </c:pt>
                <c:pt idx="19778">
                  <c:v>197741.64</c:v>
                </c:pt>
                <c:pt idx="19779">
                  <c:v>197751.66</c:v>
                </c:pt>
                <c:pt idx="19780">
                  <c:v>197761.66</c:v>
                </c:pt>
                <c:pt idx="19781">
                  <c:v>197771.66</c:v>
                </c:pt>
                <c:pt idx="19782">
                  <c:v>197781.64</c:v>
                </c:pt>
                <c:pt idx="19783">
                  <c:v>197791.64</c:v>
                </c:pt>
                <c:pt idx="19784">
                  <c:v>197801.64</c:v>
                </c:pt>
                <c:pt idx="19785">
                  <c:v>197811.64</c:v>
                </c:pt>
                <c:pt idx="19786">
                  <c:v>197821.63</c:v>
                </c:pt>
                <c:pt idx="19787">
                  <c:v>197831.63</c:v>
                </c:pt>
                <c:pt idx="19788">
                  <c:v>197841.63</c:v>
                </c:pt>
                <c:pt idx="19789">
                  <c:v>197851.64</c:v>
                </c:pt>
                <c:pt idx="19790">
                  <c:v>197861.63</c:v>
                </c:pt>
                <c:pt idx="19791">
                  <c:v>197871.63</c:v>
                </c:pt>
                <c:pt idx="19792">
                  <c:v>197881.63</c:v>
                </c:pt>
                <c:pt idx="19793">
                  <c:v>197891.63</c:v>
                </c:pt>
                <c:pt idx="19794">
                  <c:v>197901.63</c:v>
                </c:pt>
                <c:pt idx="19795">
                  <c:v>197911.63</c:v>
                </c:pt>
                <c:pt idx="19796">
                  <c:v>197921.61</c:v>
                </c:pt>
                <c:pt idx="19797">
                  <c:v>197931.61</c:v>
                </c:pt>
                <c:pt idx="19798">
                  <c:v>197941.61</c:v>
                </c:pt>
                <c:pt idx="19799">
                  <c:v>197951.63</c:v>
                </c:pt>
                <c:pt idx="19800">
                  <c:v>197961.61</c:v>
                </c:pt>
                <c:pt idx="19801">
                  <c:v>197971.61</c:v>
                </c:pt>
                <c:pt idx="19802">
                  <c:v>197981.61</c:v>
                </c:pt>
                <c:pt idx="19803">
                  <c:v>197991.61</c:v>
                </c:pt>
                <c:pt idx="19804">
                  <c:v>198001.59</c:v>
                </c:pt>
                <c:pt idx="19805">
                  <c:v>198011.59</c:v>
                </c:pt>
                <c:pt idx="19806">
                  <c:v>198021.61</c:v>
                </c:pt>
                <c:pt idx="19807">
                  <c:v>198031.61</c:v>
                </c:pt>
                <c:pt idx="19808">
                  <c:v>198041.59</c:v>
                </c:pt>
                <c:pt idx="19809">
                  <c:v>198051.59</c:v>
                </c:pt>
                <c:pt idx="19810">
                  <c:v>198061.59</c:v>
                </c:pt>
                <c:pt idx="19811">
                  <c:v>198071.59</c:v>
                </c:pt>
                <c:pt idx="19812">
                  <c:v>198081.59</c:v>
                </c:pt>
                <c:pt idx="19813">
                  <c:v>198091.59</c:v>
                </c:pt>
                <c:pt idx="19814">
                  <c:v>198101.58</c:v>
                </c:pt>
                <c:pt idx="19815">
                  <c:v>198111.58</c:v>
                </c:pt>
                <c:pt idx="19816">
                  <c:v>198121.58</c:v>
                </c:pt>
                <c:pt idx="19817">
                  <c:v>198131.56</c:v>
                </c:pt>
                <c:pt idx="19818">
                  <c:v>198141.56</c:v>
                </c:pt>
                <c:pt idx="19819">
                  <c:v>198151.56</c:v>
                </c:pt>
                <c:pt idx="19820">
                  <c:v>198161.58</c:v>
                </c:pt>
                <c:pt idx="19821">
                  <c:v>198171.56</c:v>
                </c:pt>
                <c:pt idx="19822">
                  <c:v>198181.56</c:v>
                </c:pt>
                <c:pt idx="19823">
                  <c:v>198191.56</c:v>
                </c:pt>
                <c:pt idx="19824">
                  <c:v>198201.56</c:v>
                </c:pt>
                <c:pt idx="19825">
                  <c:v>198211.56</c:v>
                </c:pt>
                <c:pt idx="19826">
                  <c:v>198221.56</c:v>
                </c:pt>
                <c:pt idx="19827">
                  <c:v>198231.56</c:v>
                </c:pt>
                <c:pt idx="19828">
                  <c:v>198241.55</c:v>
                </c:pt>
                <c:pt idx="19829">
                  <c:v>198251.55</c:v>
                </c:pt>
                <c:pt idx="19830">
                  <c:v>198261.56</c:v>
                </c:pt>
                <c:pt idx="19831">
                  <c:v>198271.56</c:v>
                </c:pt>
                <c:pt idx="19832">
                  <c:v>198281.55</c:v>
                </c:pt>
                <c:pt idx="19833">
                  <c:v>198291.55</c:v>
                </c:pt>
                <c:pt idx="19834">
                  <c:v>198301.55</c:v>
                </c:pt>
                <c:pt idx="19835">
                  <c:v>198311.53</c:v>
                </c:pt>
                <c:pt idx="19836">
                  <c:v>198321.53</c:v>
                </c:pt>
                <c:pt idx="19837">
                  <c:v>198331.53</c:v>
                </c:pt>
                <c:pt idx="19838">
                  <c:v>198341.53</c:v>
                </c:pt>
                <c:pt idx="19839">
                  <c:v>198351.53</c:v>
                </c:pt>
                <c:pt idx="19840">
                  <c:v>198361.53</c:v>
                </c:pt>
                <c:pt idx="19841">
                  <c:v>198371.53</c:v>
                </c:pt>
                <c:pt idx="19842">
                  <c:v>198381.53</c:v>
                </c:pt>
                <c:pt idx="19843">
                  <c:v>198391.53</c:v>
                </c:pt>
                <c:pt idx="19844">
                  <c:v>198401.53</c:v>
                </c:pt>
                <c:pt idx="19845">
                  <c:v>198411.51999999999</c:v>
                </c:pt>
                <c:pt idx="19846">
                  <c:v>198421.52</c:v>
                </c:pt>
                <c:pt idx="19847">
                  <c:v>198431.52</c:v>
                </c:pt>
                <c:pt idx="19848">
                  <c:v>198441.52</c:v>
                </c:pt>
                <c:pt idx="19849">
                  <c:v>198451.5</c:v>
                </c:pt>
                <c:pt idx="19850">
                  <c:v>198461.52</c:v>
                </c:pt>
                <c:pt idx="19851">
                  <c:v>198471.52</c:v>
                </c:pt>
                <c:pt idx="19852">
                  <c:v>198481.52</c:v>
                </c:pt>
                <c:pt idx="19853">
                  <c:v>198491.5</c:v>
                </c:pt>
                <c:pt idx="19854">
                  <c:v>198501.52</c:v>
                </c:pt>
                <c:pt idx="19855">
                  <c:v>198511.52</c:v>
                </c:pt>
                <c:pt idx="19856">
                  <c:v>198521.5</c:v>
                </c:pt>
                <c:pt idx="19857">
                  <c:v>198531.5</c:v>
                </c:pt>
                <c:pt idx="19858">
                  <c:v>198541.5</c:v>
                </c:pt>
                <c:pt idx="19859">
                  <c:v>198551.48</c:v>
                </c:pt>
                <c:pt idx="19860">
                  <c:v>198561.5</c:v>
                </c:pt>
                <c:pt idx="19861">
                  <c:v>198571.5</c:v>
                </c:pt>
                <c:pt idx="19862">
                  <c:v>198581.5</c:v>
                </c:pt>
                <c:pt idx="19863">
                  <c:v>198591.48</c:v>
                </c:pt>
                <c:pt idx="19864">
                  <c:v>198601.48</c:v>
                </c:pt>
                <c:pt idx="19865">
                  <c:v>198611.48</c:v>
                </c:pt>
                <c:pt idx="19866">
                  <c:v>198621.48</c:v>
                </c:pt>
                <c:pt idx="19867">
                  <c:v>198631.47</c:v>
                </c:pt>
                <c:pt idx="19868">
                  <c:v>198641.47</c:v>
                </c:pt>
                <c:pt idx="19869">
                  <c:v>198651.47</c:v>
                </c:pt>
                <c:pt idx="19870">
                  <c:v>198661.48</c:v>
                </c:pt>
                <c:pt idx="19871">
                  <c:v>198671.47</c:v>
                </c:pt>
                <c:pt idx="19872">
                  <c:v>198681.47</c:v>
                </c:pt>
                <c:pt idx="19873">
                  <c:v>198691.47</c:v>
                </c:pt>
                <c:pt idx="19874">
                  <c:v>198701.47</c:v>
                </c:pt>
                <c:pt idx="19875">
                  <c:v>198711.47</c:v>
                </c:pt>
                <c:pt idx="19876">
                  <c:v>198721.47</c:v>
                </c:pt>
                <c:pt idx="19877">
                  <c:v>198731.45</c:v>
                </c:pt>
                <c:pt idx="19878">
                  <c:v>198741.45</c:v>
                </c:pt>
                <c:pt idx="19879">
                  <c:v>198751.45</c:v>
                </c:pt>
                <c:pt idx="19880">
                  <c:v>198761.47</c:v>
                </c:pt>
                <c:pt idx="19881">
                  <c:v>198771.45</c:v>
                </c:pt>
                <c:pt idx="19882">
                  <c:v>198781.45</c:v>
                </c:pt>
                <c:pt idx="19883">
                  <c:v>198791.45</c:v>
                </c:pt>
                <c:pt idx="19884">
                  <c:v>198801.45</c:v>
                </c:pt>
                <c:pt idx="19885">
                  <c:v>198811.44</c:v>
                </c:pt>
                <c:pt idx="19886">
                  <c:v>198821.44</c:v>
                </c:pt>
                <c:pt idx="19887">
                  <c:v>198831.44</c:v>
                </c:pt>
                <c:pt idx="19888">
                  <c:v>198841.44</c:v>
                </c:pt>
                <c:pt idx="19889">
                  <c:v>198851.44</c:v>
                </c:pt>
                <c:pt idx="19890">
                  <c:v>198861.44</c:v>
                </c:pt>
                <c:pt idx="19891">
                  <c:v>198871.44</c:v>
                </c:pt>
                <c:pt idx="19892">
                  <c:v>198881.44</c:v>
                </c:pt>
                <c:pt idx="19893">
                  <c:v>198891.44</c:v>
                </c:pt>
                <c:pt idx="19894">
                  <c:v>198901.44</c:v>
                </c:pt>
                <c:pt idx="19895">
                  <c:v>198911.42</c:v>
                </c:pt>
                <c:pt idx="19896">
                  <c:v>198921.42</c:v>
                </c:pt>
                <c:pt idx="19897">
                  <c:v>198931.42</c:v>
                </c:pt>
                <c:pt idx="19898">
                  <c:v>198941.41</c:v>
                </c:pt>
                <c:pt idx="19899">
                  <c:v>198951.41</c:v>
                </c:pt>
                <c:pt idx="19900">
                  <c:v>198961.42</c:v>
                </c:pt>
                <c:pt idx="19901">
                  <c:v>198971.42</c:v>
                </c:pt>
                <c:pt idx="19902">
                  <c:v>198981.41</c:v>
                </c:pt>
                <c:pt idx="19903">
                  <c:v>198991.41</c:v>
                </c:pt>
                <c:pt idx="19904">
                  <c:v>199001.41</c:v>
                </c:pt>
                <c:pt idx="19905">
                  <c:v>199011.41</c:v>
                </c:pt>
                <c:pt idx="19906">
                  <c:v>199021.41</c:v>
                </c:pt>
                <c:pt idx="19907">
                  <c:v>199031.41</c:v>
                </c:pt>
                <c:pt idx="19908">
                  <c:v>199041.39</c:v>
                </c:pt>
                <c:pt idx="19909">
                  <c:v>199051.39</c:v>
                </c:pt>
                <c:pt idx="19910">
                  <c:v>199061.41</c:v>
                </c:pt>
                <c:pt idx="19911">
                  <c:v>199071.41</c:v>
                </c:pt>
                <c:pt idx="19912">
                  <c:v>199081.39</c:v>
                </c:pt>
                <c:pt idx="19913">
                  <c:v>199091.39</c:v>
                </c:pt>
                <c:pt idx="19914">
                  <c:v>199101.39</c:v>
                </c:pt>
                <c:pt idx="19915">
                  <c:v>199111.39</c:v>
                </c:pt>
                <c:pt idx="19916">
                  <c:v>199121.38</c:v>
                </c:pt>
                <c:pt idx="19917">
                  <c:v>199131.38</c:v>
                </c:pt>
                <c:pt idx="19918">
                  <c:v>199141.38</c:v>
                </c:pt>
                <c:pt idx="19919">
                  <c:v>199151.38</c:v>
                </c:pt>
                <c:pt idx="19920">
                  <c:v>199161.38</c:v>
                </c:pt>
                <c:pt idx="19921">
                  <c:v>199171.38</c:v>
                </c:pt>
                <c:pt idx="19922">
                  <c:v>199181.38</c:v>
                </c:pt>
                <c:pt idx="19923">
                  <c:v>199191.38</c:v>
                </c:pt>
                <c:pt idx="19924">
                  <c:v>199201.38</c:v>
                </c:pt>
                <c:pt idx="19925">
                  <c:v>199211.38</c:v>
                </c:pt>
                <c:pt idx="19926">
                  <c:v>199221.36</c:v>
                </c:pt>
                <c:pt idx="19927">
                  <c:v>199231.35999999999</c:v>
                </c:pt>
                <c:pt idx="19928">
                  <c:v>199241.36</c:v>
                </c:pt>
                <c:pt idx="19929">
                  <c:v>199251.36</c:v>
                </c:pt>
                <c:pt idx="19930">
                  <c:v>199261.34</c:v>
                </c:pt>
                <c:pt idx="19931">
                  <c:v>199271.36</c:v>
                </c:pt>
                <c:pt idx="19932">
                  <c:v>199281.36</c:v>
                </c:pt>
                <c:pt idx="19933">
                  <c:v>199291.36</c:v>
                </c:pt>
                <c:pt idx="19934">
                  <c:v>199301.34</c:v>
                </c:pt>
                <c:pt idx="19935">
                  <c:v>199311.34</c:v>
                </c:pt>
                <c:pt idx="19936">
                  <c:v>199321.34</c:v>
                </c:pt>
                <c:pt idx="19937">
                  <c:v>199331.34</c:v>
                </c:pt>
                <c:pt idx="19938">
                  <c:v>199341.34</c:v>
                </c:pt>
                <c:pt idx="19939">
                  <c:v>199351.34</c:v>
                </c:pt>
                <c:pt idx="19940">
                  <c:v>199361.33</c:v>
                </c:pt>
                <c:pt idx="19941">
                  <c:v>199371.34</c:v>
                </c:pt>
                <c:pt idx="19942">
                  <c:v>199381.34</c:v>
                </c:pt>
                <c:pt idx="19943">
                  <c:v>199391.34</c:v>
                </c:pt>
                <c:pt idx="19944">
                  <c:v>199401.33</c:v>
                </c:pt>
                <c:pt idx="19945">
                  <c:v>199411.33</c:v>
                </c:pt>
                <c:pt idx="19946">
                  <c:v>199421.34</c:v>
                </c:pt>
                <c:pt idx="19947">
                  <c:v>199431.34</c:v>
                </c:pt>
                <c:pt idx="19948">
                  <c:v>199441.33</c:v>
                </c:pt>
                <c:pt idx="19949">
                  <c:v>199451.31</c:v>
                </c:pt>
                <c:pt idx="19950">
                  <c:v>199461.31</c:v>
                </c:pt>
                <c:pt idx="19951">
                  <c:v>199471.33</c:v>
                </c:pt>
                <c:pt idx="19952">
                  <c:v>199481.31</c:v>
                </c:pt>
                <c:pt idx="19953">
                  <c:v>199491.31</c:v>
                </c:pt>
                <c:pt idx="19954">
                  <c:v>199501.31</c:v>
                </c:pt>
                <c:pt idx="19955">
                  <c:v>199511.31</c:v>
                </c:pt>
                <c:pt idx="19956">
                  <c:v>199521.31</c:v>
                </c:pt>
                <c:pt idx="19957">
                  <c:v>199531.31</c:v>
                </c:pt>
                <c:pt idx="19958">
                  <c:v>199541.3</c:v>
                </c:pt>
                <c:pt idx="19959">
                  <c:v>199551.3</c:v>
                </c:pt>
                <c:pt idx="19960">
                  <c:v>199561.3</c:v>
                </c:pt>
                <c:pt idx="19961">
                  <c:v>199571.31</c:v>
                </c:pt>
                <c:pt idx="19962">
                  <c:v>199581.3</c:v>
                </c:pt>
                <c:pt idx="19963">
                  <c:v>199591.3</c:v>
                </c:pt>
                <c:pt idx="19964">
                  <c:v>199601.3</c:v>
                </c:pt>
                <c:pt idx="19965">
                  <c:v>199611.28</c:v>
                </c:pt>
                <c:pt idx="19966">
                  <c:v>199621.28</c:v>
                </c:pt>
                <c:pt idx="19967">
                  <c:v>199631.28</c:v>
                </c:pt>
                <c:pt idx="19968">
                  <c:v>199641.28</c:v>
                </c:pt>
                <c:pt idx="19969">
                  <c:v>199651.28</c:v>
                </c:pt>
                <c:pt idx="19970">
                  <c:v>199661.28</c:v>
                </c:pt>
                <c:pt idx="19971">
                  <c:v>199671.28</c:v>
                </c:pt>
                <c:pt idx="19972">
                  <c:v>199681.28</c:v>
                </c:pt>
                <c:pt idx="19973">
                  <c:v>199691.28</c:v>
                </c:pt>
                <c:pt idx="19974">
                  <c:v>199701.28</c:v>
                </c:pt>
                <c:pt idx="19975">
                  <c:v>199711.27</c:v>
                </c:pt>
                <c:pt idx="19976">
                  <c:v>199721.27</c:v>
                </c:pt>
                <c:pt idx="19977">
                  <c:v>199731.27</c:v>
                </c:pt>
                <c:pt idx="19978">
                  <c:v>199741.27</c:v>
                </c:pt>
                <c:pt idx="19979">
                  <c:v>199751.25</c:v>
                </c:pt>
                <c:pt idx="19980">
                  <c:v>199761.25</c:v>
                </c:pt>
                <c:pt idx="19981">
                  <c:v>199771.27</c:v>
                </c:pt>
                <c:pt idx="19982">
                  <c:v>199781.27</c:v>
                </c:pt>
                <c:pt idx="19983">
                  <c:v>199791.25</c:v>
                </c:pt>
                <c:pt idx="19984">
                  <c:v>199801.25</c:v>
                </c:pt>
                <c:pt idx="19985">
                  <c:v>199811.25</c:v>
                </c:pt>
                <c:pt idx="19986">
                  <c:v>199821.25</c:v>
                </c:pt>
                <c:pt idx="19987">
                  <c:v>199831.25</c:v>
                </c:pt>
                <c:pt idx="19988">
                  <c:v>199841.25</c:v>
                </c:pt>
                <c:pt idx="19989">
                  <c:v>199851.23</c:v>
                </c:pt>
                <c:pt idx="19990">
                  <c:v>199861.23</c:v>
                </c:pt>
                <c:pt idx="19991">
                  <c:v>199871.25</c:v>
                </c:pt>
                <c:pt idx="19992">
                  <c:v>199881.25</c:v>
                </c:pt>
                <c:pt idx="19993">
                  <c:v>199891.23</c:v>
                </c:pt>
                <c:pt idx="19994">
                  <c:v>199901.23</c:v>
                </c:pt>
                <c:pt idx="19995">
                  <c:v>199911.23</c:v>
                </c:pt>
                <c:pt idx="19996">
                  <c:v>199921.23</c:v>
                </c:pt>
                <c:pt idx="19997">
                  <c:v>199931.22</c:v>
                </c:pt>
                <c:pt idx="19998">
                  <c:v>199941.22</c:v>
                </c:pt>
                <c:pt idx="19999">
                  <c:v>199951.22</c:v>
                </c:pt>
                <c:pt idx="20000">
                  <c:v>199961.22</c:v>
                </c:pt>
                <c:pt idx="20001">
                  <c:v>199971.22</c:v>
                </c:pt>
                <c:pt idx="20002">
                  <c:v>199981.22</c:v>
                </c:pt>
                <c:pt idx="20003">
                  <c:v>199991.22</c:v>
                </c:pt>
                <c:pt idx="20004">
                  <c:v>200001.22</c:v>
                </c:pt>
                <c:pt idx="20005">
                  <c:v>200011.22</c:v>
                </c:pt>
                <c:pt idx="20006">
                  <c:v>200021.22</c:v>
                </c:pt>
                <c:pt idx="20007">
                  <c:v>200031.2</c:v>
                </c:pt>
                <c:pt idx="20008">
                  <c:v>200041.2</c:v>
                </c:pt>
                <c:pt idx="20009">
                  <c:v>200051.20000000001</c:v>
                </c:pt>
                <c:pt idx="20010">
                  <c:v>200061.2</c:v>
                </c:pt>
                <c:pt idx="20011">
                  <c:v>200071.2</c:v>
                </c:pt>
                <c:pt idx="20012">
                  <c:v>200081.2</c:v>
                </c:pt>
                <c:pt idx="20013">
                  <c:v>200091.2</c:v>
                </c:pt>
                <c:pt idx="20014">
                  <c:v>200101.2</c:v>
                </c:pt>
                <c:pt idx="20015">
                  <c:v>200111.19</c:v>
                </c:pt>
                <c:pt idx="20016">
                  <c:v>200121.19</c:v>
                </c:pt>
                <c:pt idx="20017">
                  <c:v>200131.19</c:v>
                </c:pt>
                <c:pt idx="20018">
                  <c:v>200141.19</c:v>
                </c:pt>
                <c:pt idx="20019">
                  <c:v>200151.19</c:v>
                </c:pt>
                <c:pt idx="20020">
                  <c:v>200161.19</c:v>
                </c:pt>
                <c:pt idx="20021">
                  <c:v>200171.19</c:v>
                </c:pt>
                <c:pt idx="20022">
                  <c:v>200181.19</c:v>
                </c:pt>
                <c:pt idx="20023">
                  <c:v>200191.19</c:v>
                </c:pt>
                <c:pt idx="20024">
                  <c:v>200201.19</c:v>
                </c:pt>
                <c:pt idx="20025">
                  <c:v>200211.17</c:v>
                </c:pt>
                <c:pt idx="20026">
                  <c:v>200221.17</c:v>
                </c:pt>
                <c:pt idx="20027">
                  <c:v>200231.17</c:v>
                </c:pt>
                <c:pt idx="20028">
                  <c:v>200241.16</c:v>
                </c:pt>
                <c:pt idx="20029">
                  <c:v>200251.16</c:v>
                </c:pt>
                <c:pt idx="20030">
                  <c:v>200261.16</c:v>
                </c:pt>
                <c:pt idx="20031">
                  <c:v>200271.17</c:v>
                </c:pt>
                <c:pt idx="20032">
                  <c:v>200281.16</c:v>
                </c:pt>
                <c:pt idx="20033">
                  <c:v>200291.16</c:v>
                </c:pt>
                <c:pt idx="20034">
                  <c:v>200301.16</c:v>
                </c:pt>
                <c:pt idx="20035">
                  <c:v>200311.16</c:v>
                </c:pt>
                <c:pt idx="20036">
                  <c:v>200321.16</c:v>
                </c:pt>
                <c:pt idx="20037">
                  <c:v>200331.16</c:v>
                </c:pt>
                <c:pt idx="20038">
                  <c:v>200341.16</c:v>
                </c:pt>
                <c:pt idx="20039">
                  <c:v>200351.14</c:v>
                </c:pt>
                <c:pt idx="20040">
                  <c:v>200361.16</c:v>
                </c:pt>
                <c:pt idx="20041">
                  <c:v>200371.16</c:v>
                </c:pt>
                <c:pt idx="20042">
                  <c:v>200381.16</c:v>
                </c:pt>
                <c:pt idx="20043">
                  <c:v>200391.14</c:v>
                </c:pt>
                <c:pt idx="20044">
                  <c:v>200401.14</c:v>
                </c:pt>
                <c:pt idx="20045">
                  <c:v>200411.14</c:v>
                </c:pt>
                <c:pt idx="20046">
                  <c:v>200421.13</c:v>
                </c:pt>
                <c:pt idx="20047">
                  <c:v>200431.13</c:v>
                </c:pt>
                <c:pt idx="20048">
                  <c:v>200441.13</c:v>
                </c:pt>
                <c:pt idx="20049">
                  <c:v>200451.13</c:v>
                </c:pt>
                <c:pt idx="20050">
                  <c:v>200461.13</c:v>
                </c:pt>
                <c:pt idx="20051">
                  <c:v>200471.13</c:v>
                </c:pt>
                <c:pt idx="20052">
                  <c:v>200481.13</c:v>
                </c:pt>
                <c:pt idx="20053">
                  <c:v>200491.13</c:v>
                </c:pt>
                <c:pt idx="20054">
                  <c:v>200501.13</c:v>
                </c:pt>
                <c:pt idx="20055">
                  <c:v>200511.13</c:v>
                </c:pt>
                <c:pt idx="20056">
                  <c:v>200521.11</c:v>
                </c:pt>
                <c:pt idx="20057">
                  <c:v>200531.11</c:v>
                </c:pt>
                <c:pt idx="20058">
                  <c:v>200541.11</c:v>
                </c:pt>
                <c:pt idx="20059">
                  <c:v>200551.11</c:v>
                </c:pt>
                <c:pt idx="20060">
                  <c:v>200561.09</c:v>
                </c:pt>
                <c:pt idx="20061">
                  <c:v>200571.11</c:v>
                </c:pt>
                <c:pt idx="20062">
                  <c:v>200581.11</c:v>
                </c:pt>
                <c:pt idx="20063">
                  <c:v>200591.11</c:v>
                </c:pt>
                <c:pt idx="20064">
                  <c:v>200601.09</c:v>
                </c:pt>
                <c:pt idx="20065">
                  <c:v>200611.09</c:v>
                </c:pt>
                <c:pt idx="20066">
                  <c:v>200621.09</c:v>
                </c:pt>
                <c:pt idx="20067">
                  <c:v>200631.09</c:v>
                </c:pt>
                <c:pt idx="20068">
                  <c:v>200641.09</c:v>
                </c:pt>
                <c:pt idx="20069">
                  <c:v>200651.09</c:v>
                </c:pt>
                <c:pt idx="20070">
                  <c:v>200661.08</c:v>
                </c:pt>
                <c:pt idx="20071">
                  <c:v>200671.09</c:v>
                </c:pt>
                <c:pt idx="20072">
                  <c:v>200681.09</c:v>
                </c:pt>
                <c:pt idx="20073">
                  <c:v>200691.09</c:v>
                </c:pt>
                <c:pt idx="20074">
                  <c:v>200701.08</c:v>
                </c:pt>
                <c:pt idx="20075">
                  <c:v>200711.08</c:v>
                </c:pt>
                <c:pt idx="20076">
                  <c:v>200721.08</c:v>
                </c:pt>
                <c:pt idx="20077">
                  <c:v>200731.08</c:v>
                </c:pt>
                <c:pt idx="20078">
                  <c:v>200741.06</c:v>
                </c:pt>
                <c:pt idx="20079">
                  <c:v>200751.06</c:v>
                </c:pt>
                <c:pt idx="20080">
                  <c:v>200761.06</c:v>
                </c:pt>
                <c:pt idx="20081">
                  <c:v>200771.08</c:v>
                </c:pt>
                <c:pt idx="20082">
                  <c:v>200781.06</c:v>
                </c:pt>
                <c:pt idx="20083">
                  <c:v>200791.06</c:v>
                </c:pt>
                <c:pt idx="20084">
                  <c:v>200801.06</c:v>
                </c:pt>
                <c:pt idx="20085">
                  <c:v>200811.06</c:v>
                </c:pt>
                <c:pt idx="20086">
                  <c:v>200821.06</c:v>
                </c:pt>
                <c:pt idx="20087">
                  <c:v>200831.06</c:v>
                </c:pt>
                <c:pt idx="20088">
                  <c:v>200841.06</c:v>
                </c:pt>
                <c:pt idx="20089">
                  <c:v>200851.05</c:v>
                </c:pt>
                <c:pt idx="20090">
                  <c:v>200861.05</c:v>
                </c:pt>
                <c:pt idx="20091">
                  <c:v>200871.06</c:v>
                </c:pt>
                <c:pt idx="20092">
                  <c:v>200881.05</c:v>
                </c:pt>
                <c:pt idx="20093">
                  <c:v>200891.05</c:v>
                </c:pt>
                <c:pt idx="20094">
                  <c:v>200901.05</c:v>
                </c:pt>
                <c:pt idx="20095">
                  <c:v>200911.03</c:v>
                </c:pt>
                <c:pt idx="20096">
                  <c:v>200921.03</c:v>
                </c:pt>
                <c:pt idx="20097">
                  <c:v>200931.03</c:v>
                </c:pt>
                <c:pt idx="20098">
                  <c:v>200941.03</c:v>
                </c:pt>
                <c:pt idx="20099">
                  <c:v>200951.03</c:v>
                </c:pt>
                <c:pt idx="20100">
                  <c:v>200961.03</c:v>
                </c:pt>
                <c:pt idx="20101">
                  <c:v>200971.03</c:v>
                </c:pt>
                <c:pt idx="20102">
                  <c:v>200981.03</c:v>
                </c:pt>
                <c:pt idx="20103">
                  <c:v>200991.03</c:v>
                </c:pt>
                <c:pt idx="20104">
                  <c:v>201001.03</c:v>
                </c:pt>
                <c:pt idx="20105">
                  <c:v>201011.03</c:v>
                </c:pt>
                <c:pt idx="20106">
                  <c:v>201021.02</c:v>
                </c:pt>
                <c:pt idx="20107">
                  <c:v>201031.02</c:v>
                </c:pt>
                <c:pt idx="20108">
                  <c:v>201041.02</c:v>
                </c:pt>
                <c:pt idx="20109">
                  <c:v>201051</c:v>
                </c:pt>
                <c:pt idx="20110">
                  <c:v>201061</c:v>
                </c:pt>
                <c:pt idx="20111">
                  <c:v>201071.02</c:v>
                </c:pt>
                <c:pt idx="20112">
                  <c:v>201081.02</c:v>
                </c:pt>
                <c:pt idx="20113">
                  <c:v>201091</c:v>
                </c:pt>
                <c:pt idx="20114">
                  <c:v>201101</c:v>
                </c:pt>
                <c:pt idx="20115">
                  <c:v>201111</c:v>
                </c:pt>
                <c:pt idx="20116">
                  <c:v>201121</c:v>
                </c:pt>
                <c:pt idx="20117">
                  <c:v>201131</c:v>
                </c:pt>
                <c:pt idx="20118">
                  <c:v>201141</c:v>
                </c:pt>
                <c:pt idx="20119">
                  <c:v>201150.98</c:v>
                </c:pt>
                <c:pt idx="20120">
                  <c:v>201160.98</c:v>
                </c:pt>
                <c:pt idx="20121">
                  <c:v>201171</c:v>
                </c:pt>
                <c:pt idx="20122">
                  <c:v>201181</c:v>
                </c:pt>
                <c:pt idx="20123">
                  <c:v>201190.98</c:v>
                </c:pt>
                <c:pt idx="20124">
                  <c:v>201200.98</c:v>
                </c:pt>
                <c:pt idx="20125">
                  <c:v>201210.98</c:v>
                </c:pt>
                <c:pt idx="20126">
                  <c:v>201220.98</c:v>
                </c:pt>
                <c:pt idx="20127">
                  <c:v>201230.97</c:v>
                </c:pt>
                <c:pt idx="20128">
                  <c:v>201240.97</c:v>
                </c:pt>
                <c:pt idx="20129">
                  <c:v>201250.97</c:v>
                </c:pt>
                <c:pt idx="20130">
                  <c:v>201260.97</c:v>
                </c:pt>
                <c:pt idx="20131">
                  <c:v>201270.97</c:v>
                </c:pt>
                <c:pt idx="20132">
                  <c:v>201280.97</c:v>
                </c:pt>
                <c:pt idx="20133">
                  <c:v>201290.97</c:v>
                </c:pt>
                <c:pt idx="20134">
                  <c:v>201300.97</c:v>
                </c:pt>
                <c:pt idx="20135">
                  <c:v>201310.97</c:v>
                </c:pt>
                <c:pt idx="20136">
                  <c:v>201320.97</c:v>
                </c:pt>
                <c:pt idx="20137">
                  <c:v>201330.95</c:v>
                </c:pt>
                <c:pt idx="20138">
                  <c:v>201340.95</c:v>
                </c:pt>
                <c:pt idx="20139">
                  <c:v>201350.95</c:v>
                </c:pt>
                <c:pt idx="20140">
                  <c:v>201360.95</c:v>
                </c:pt>
                <c:pt idx="20141">
                  <c:v>201370.95</c:v>
                </c:pt>
                <c:pt idx="20142">
                  <c:v>201380.95</c:v>
                </c:pt>
                <c:pt idx="20143">
                  <c:v>201390.95</c:v>
                </c:pt>
                <c:pt idx="20144">
                  <c:v>201400.95</c:v>
                </c:pt>
                <c:pt idx="20145">
                  <c:v>201410.94</c:v>
                </c:pt>
                <c:pt idx="20146">
                  <c:v>201420.94</c:v>
                </c:pt>
                <c:pt idx="20147">
                  <c:v>201430.94</c:v>
                </c:pt>
                <c:pt idx="20148">
                  <c:v>201440.94</c:v>
                </c:pt>
                <c:pt idx="20149">
                  <c:v>201450.94</c:v>
                </c:pt>
                <c:pt idx="20150">
                  <c:v>201460.94</c:v>
                </c:pt>
                <c:pt idx="20151">
                  <c:v>201470.94</c:v>
                </c:pt>
                <c:pt idx="20152">
                  <c:v>201480.94</c:v>
                </c:pt>
                <c:pt idx="20153">
                  <c:v>201490.94</c:v>
                </c:pt>
                <c:pt idx="20154">
                  <c:v>201500.94</c:v>
                </c:pt>
                <c:pt idx="20155">
                  <c:v>201510.92</c:v>
                </c:pt>
                <c:pt idx="20156">
                  <c:v>201520.92</c:v>
                </c:pt>
                <c:pt idx="20157">
                  <c:v>201530.92</c:v>
                </c:pt>
                <c:pt idx="20158">
                  <c:v>201540.92</c:v>
                </c:pt>
                <c:pt idx="20159">
                  <c:v>201550.91</c:v>
                </c:pt>
                <c:pt idx="20160">
                  <c:v>201560.91</c:v>
                </c:pt>
                <c:pt idx="20161">
                  <c:v>201570.92</c:v>
                </c:pt>
                <c:pt idx="20162">
                  <c:v>201580.92</c:v>
                </c:pt>
                <c:pt idx="20163">
                  <c:v>201590.91</c:v>
                </c:pt>
                <c:pt idx="20164">
                  <c:v>201600.91</c:v>
                </c:pt>
                <c:pt idx="20165">
                  <c:v>201610.91</c:v>
                </c:pt>
                <c:pt idx="20166">
                  <c:v>201620.91</c:v>
                </c:pt>
                <c:pt idx="20167">
                  <c:v>201630.91</c:v>
                </c:pt>
                <c:pt idx="20168">
                  <c:v>201640.91</c:v>
                </c:pt>
                <c:pt idx="20169">
                  <c:v>201650.89</c:v>
                </c:pt>
                <c:pt idx="20170">
                  <c:v>201660.89</c:v>
                </c:pt>
                <c:pt idx="20171">
                  <c:v>201670.91</c:v>
                </c:pt>
                <c:pt idx="20172">
                  <c:v>201680.91</c:v>
                </c:pt>
                <c:pt idx="20173">
                  <c:v>201690.89</c:v>
                </c:pt>
                <c:pt idx="20174">
                  <c:v>201700.89</c:v>
                </c:pt>
                <c:pt idx="20175">
                  <c:v>201710.89</c:v>
                </c:pt>
                <c:pt idx="20176">
                  <c:v>201720.88</c:v>
                </c:pt>
                <c:pt idx="20177">
                  <c:v>201730.88</c:v>
                </c:pt>
                <c:pt idx="20178">
                  <c:v>201740.88</c:v>
                </c:pt>
                <c:pt idx="20179">
                  <c:v>201750.88</c:v>
                </c:pt>
                <c:pt idx="20180">
                  <c:v>201760.88</c:v>
                </c:pt>
                <c:pt idx="20181">
                  <c:v>201770.88</c:v>
                </c:pt>
                <c:pt idx="20182">
                  <c:v>201780.88</c:v>
                </c:pt>
                <c:pt idx="20183">
                  <c:v>201790.88</c:v>
                </c:pt>
                <c:pt idx="20184">
                  <c:v>201800.88</c:v>
                </c:pt>
                <c:pt idx="20185">
                  <c:v>201810.88</c:v>
                </c:pt>
                <c:pt idx="20186">
                  <c:v>201820.86</c:v>
                </c:pt>
                <c:pt idx="20187">
                  <c:v>201830.86</c:v>
                </c:pt>
                <c:pt idx="20188">
                  <c:v>201840.86</c:v>
                </c:pt>
                <c:pt idx="20189">
                  <c:v>201850.86</c:v>
                </c:pt>
                <c:pt idx="20190">
                  <c:v>201860.84</c:v>
                </c:pt>
                <c:pt idx="20191">
                  <c:v>201870.84</c:v>
                </c:pt>
                <c:pt idx="20192">
                  <c:v>201880.86</c:v>
                </c:pt>
                <c:pt idx="20193">
                  <c:v>201890.86</c:v>
                </c:pt>
                <c:pt idx="20194">
                  <c:v>201900.84</c:v>
                </c:pt>
                <c:pt idx="20195">
                  <c:v>201910.84</c:v>
                </c:pt>
                <c:pt idx="20196">
                  <c:v>201920.84</c:v>
                </c:pt>
                <c:pt idx="20197">
                  <c:v>201930.84</c:v>
                </c:pt>
                <c:pt idx="20198">
                  <c:v>201940.84</c:v>
                </c:pt>
                <c:pt idx="20199">
                  <c:v>201950.84</c:v>
                </c:pt>
                <c:pt idx="20200">
                  <c:v>201960.83</c:v>
                </c:pt>
                <c:pt idx="20201">
                  <c:v>201970.84</c:v>
                </c:pt>
                <c:pt idx="20202">
                  <c:v>201980.84</c:v>
                </c:pt>
                <c:pt idx="20203">
                  <c:v>201990.84</c:v>
                </c:pt>
                <c:pt idx="20204">
                  <c:v>202000.83</c:v>
                </c:pt>
                <c:pt idx="20205">
                  <c:v>202010.83</c:v>
                </c:pt>
                <c:pt idx="20206">
                  <c:v>202020.83</c:v>
                </c:pt>
                <c:pt idx="20207">
                  <c:v>202030.83</c:v>
                </c:pt>
                <c:pt idx="20208">
                  <c:v>202040.81</c:v>
                </c:pt>
                <c:pt idx="20209">
                  <c:v>202050.81</c:v>
                </c:pt>
                <c:pt idx="20210">
                  <c:v>202060.81</c:v>
                </c:pt>
                <c:pt idx="20211">
                  <c:v>202070.83</c:v>
                </c:pt>
                <c:pt idx="20212">
                  <c:v>202080.81</c:v>
                </c:pt>
                <c:pt idx="20213">
                  <c:v>202090.81</c:v>
                </c:pt>
                <c:pt idx="20214">
                  <c:v>202100.81</c:v>
                </c:pt>
                <c:pt idx="20215">
                  <c:v>202110.81</c:v>
                </c:pt>
                <c:pt idx="20216">
                  <c:v>202120.81</c:v>
                </c:pt>
                <c:pt idx="20217">
                  <c:v>202130.81</c:v>
                </c:pt>
                <c:pt idx="20218">
                  <c:v>202140.79999999999</c:v>
                </c:pt>
                <c:pt idx="20219">
                  <c:v>202150.8</c:v>
                </c:pt>
                <c:pt idx="20220">
                  <c:v>202160.8</c:v>
                </c:pt>
                <c:pt idx="20221">
                  <c:v>202170.8</c:v>
                </c:pt>
                <c:pt idx="20222">
                  <c:v>202180.8</c:v>
                </c:pt>
                <c:pt idx="20223">
                  <c:v>202190.8</c:v>
                </c:pt>
                <c:pt idx="20224">
                  <c:v>202200.8</c:v>
                </c:pt>
                <c:pt idx="20225">
                  <c:v>202210.8</c:v>
                </c:pt>
                <c:pt idx="20226">
                  <c:v>202220.78</c:v>
                </c:pt>
                <c:pt idx="20227">
                  <c:v>202230.8</c:v>
                </c:pt>
                <c:pt idx="20228">
                  <c:v>202240.8</c:v>
                </c:pt>
                <c:pt idx="20229">
                  <c:v>202250.8</c:v>
                </c:pt>
                <c:pt idx="20230">
                  <c:v>202260.78</c:v>
                </c:pt>
                <c:pt idx="20231">
                  <c:v>202270.78</c:v>
                </c:pt>
                <c:pt idx="20232">
                  <c:v>202280.78</c:v>
                </c:pt>
                <c:pt idx="20233">
                  <c:v>202290.78</c:v>
                </c:pt>
                <c:pt idx="20234">
                  <c:v>202300.78</c:v>
                </c:pt>
                <c:pt idx="20235">
                  <c:v>202310.78</c:v>
                </c:pt>
                <c:pt idx="20236">
                  <c:v>202320.77</c:v>
                </c:pt>
                <c:pt idx="20237">
                  <c:v>202330.77</c:v>
                </c:pt>
                <c:pt idx="20238">
                  <c:v>202340.77</c:v>
                </c:pt>
                <c:pt idx="20239">
                  <c:v>202350.75</c:v>
                </c:pt>
                <c:pt idx="20240">
                  <c:v>202360.75</c:v>
                </c:pt>
                <c:pt idx="20241">
                  <c:v>202370.75</c:v>
                </c:pt>
                <c:pt idx="20242">
                  <c:v>202380.77</c:v>
                </c:pt>
                <c:pt idx="20243">
                  <c:v>202390.75</c:v>
                </c:pt>
                <c:pt idx="20244">
                  <c:v>202400.75</c:v>
                </c:pt>
                <c:pt idx="20245">
                  <c:v>202410.75</c:v>
                </c:pt>
                <c:pt idx="20246">
                  <c:v>202420.75</c:v>
                </c:pt>
                <c:pt idx="20247">
                  <c:v>202430.75</c:v>
                </c:pt>
                <c:pt idx="20248">
                  <c:v>202440.75</c:v>
                </c:pt>
                <c:pt idx="20249">
                  <c:v>202450.73</c:v>
                </c:pt>
                <c:pt idx="20250">
                  <c:v>202460.73</c:v>
                </c:pt>
                <c:pt idx="20251">
                  <c:v>202470.73</c:v>
                </c:pt>
                <c:pt idx="20252">
                  <c:v>202480.75</c:v>
                </c:pt>
                <c:pt idx="20253">
                  <c:v>202490.73</c:v>
                </c:pt>
                <c:pt idx="20254">
                  <c:v>202500.73</c:v>
                </c:pt>
                <c:pt idx="20255">
                  <c:v>202510.73</c:v>
                </c:pt>
                <c:pt idx="20256">
                  <c:v>202520.73</c:v>
                </c:pt>
                <c:pt idx="20257">
                  <c:v>202530.72</c:v>
                </c:pt>
                <c:pt idx="20258">
                  <c:v>202540.72</c:v>
                </c:pt>
                <c:pt idx="20259">
                  <c:v>202550.72</c:v>
                </c:pt>
                <c:pt idx="20260">
                  <c:v>202560.72</c:v>
                </c:pt>
                <c:pt idx="20261">
                  <c:v>202570.72</c:v>
                </c:pt>
                <c:pt idx="20262">
                  <c:v>202580.72</c:v>
                </c:pt>
                <c:pt idx="20263">
                  <c:v>202590.72</c:v>
                </c:pt>
                <c:pt idx="20264">
                  <c:v>202600.72</c:v>
                </c:pt>
                <c:pt idx="20265">
                  <c:v>202610.72</c:v>
                </c:pt>
                <c:pt idx="20266">
                  <c:v>202620.72</c:v>
                </c:pt>
                <c:pt idx="20267">
                  <c:v>202630.7</c:v>
                </c:pt>
                <c:pt idx="20268">
                  <c:v>202640.72</c:v>
                </c:pt>
                <c:pt idx="20269">
                  <c:v>202650.72</c:v>
                </c:pt>
                <c:pt idx="20270">
                  <c:v>202660.72</c:v>
                </c:pt>
                <c:pt idx="20271">
                  <c:v>202670.69</c:v>
                </c:pt>
                <c:pt idx="20272">
                  <c:v>202680.7</c:v>
                </c:pt>
                <c:pt idx="20273">
                  <c:v>202690.7</c:v>
                </c:pt>
                <c:pt idx="20274">
                  <c:v>202700.7</c:v>
                </c:pt>
                <c:pt idx="20275">
                  <c:v>202710.69</c:v>
                </c:pt>
                <c:pt idx="20276">
                  <c:v>202720.69</c:v>
                </c:pt>
                <c:pt idx="20277">
                  <c:v>202730.69</c:v>
                </c:pt>
                <c:pt idx="20278">
                  <c:v>202740.69</c:v>
                </c:pt>
                <c:pt idx="20279">
                  <c:v>202750.69</c:v>
                </c:pt>
                <c:pt idx="20280">
                  <c:v>202760.69</c:v>
                </c:pt>
                <c:pt idx="20281">
                  <c:v>202770.67</c:v>
                </c:pt>
                <c:pt idx="20282">
                  <c:v>202780.69</c:v>
                </c:pt>
                <c:pt idx="20283">
                  <c:v>202790.69</c:v>
                </c:pt>
                <c:pt idx="20284">
                  <c:v>202800.69</c:v>
                </c:pt>
                <c:pt idx="20285">
                  <c:v>202810.67</c:v>
                </c:pt>
                <c:pt idx="20286">
                  <c:v>202820.67</c:v>
                </c:pt>
                <c:pt idx="20287">
                  <c:v>202830.67</c:v>
                </c:pt>
                <c:pt idx="20288">
                  <c:v>202840.67</c:v>
                </c:pt>
                <c:pt idx="20289">
                  <c:v>202850.66</c:v>
                </c:pt>
                <c:pt idx="20290">
                  <c:v>202860.66</c:v>
                </c:pt>
                <c:pt idx="20291">
                  <c:v>202870.66</c:v>
                </c:pt>
                <c:pt idx="20292">
                  <c:v>202880.67</c:v>
                </c:pt>
                <c:pt idx="20293">
                  <c:v>202890.66</c:v>
                </c:pt>
                <c:pt idx="20294">
                  <c:v>202900.66</c:v>
                </c:pt>
                <c:pt idx="20295">
                  <c:v>202910.66</c:v>
                </c:pt>
                <c:pt idx="20296">
                  <c:v>202920.66</c:v>
                </c:pt>
                <c:pt idx="20297">
                  <c:v>202930.66</c:v>
                </c:pt>
                <c:pt idx="20298">
                  <c:v>202940.66</c:v>
                </c:pt>
                <c:pt idx="20299">
                  <c:v>202950.64</c:v>
                </c:pt>
                <c:pt idx="20300">
                  <c:v>202960.64000000001</c:v>
                </c:pt>
                <c:pt idx="20301">
                  <c:v>202970.64</c:v>
                </c:pt>
                <c:pt idx="20302">
                  <c:v>202980.66</c:v>
                </c:pt>
                <c:pt idx="20303">
                  <c:v>202990.64</c:v>
                </c:pt>
                <c:pt idx="20304">
                  <c:v>203000.64</c:v>
                </c:pt>
                <c:pt idx="20305">
                  <c:v>203010.64</c:v>
                </c:pt>
                <c:pt idx="20306">
                  <c:v>203020.63</c:v>
                </c:pt>
                <c:pt idx="20307">
                  <c:v>203030.63</c:v>
                </c:pt>
                <c:pt idx="20308">
                  <c:v>203040.63</c:v>
                </c:pt>
                <c:pt idx="20309">
                  <c:v>203050.63</c:v>
                </c:pt>
                <c:pt idx="20310">
                  <c:v>203060.63</c:v>
                </c:pt>
                <c:pt idx="20311">
                  <c:v>203070.63</c:v>
                </c:pt>
                <c:pt idx="20312">
                  <c:v>203080.63</c:v>
                </c:pt>
                <c:pt idx="20313">
                  <c:v>203090.63</c:v>
                </c:pt>
                <c:pt idx="20314">
                  <c:v>203100.63</c:v>
                </c:pt>
                <c:pt idx="20315">
                  <c:v>203110.63</c:v>
                </c:pt>
                <c:pt idx="20316">
                  <c:v>203120.63</c:v>
                </c:pt>
                <c:pt idx="20317">
                  <c:v>203130.63</c:v>
                </c:pt>
                <c:pt idx="20318">
                  <c:v>203140.61</c:v>
                </c:pt>
                <c:pt idx="20319">
                  <c:v>203150.61</c:v>
                </c:pt>
                <c:pt idx="20320">
                  <c:v>203160.59</c:v>
                </c:pt>
                <c:pt idx="20321">
                  <c:v>203170.59</c:v>
                </c:pt>
                <c:pt idx="20322">
                  <c:v>203180.61</c:v>
                </c:pt>
                <c:pt idx="20323">
                  <c:v>203190.61</c:v>
                </c:pt>
                <c:pt idx="20324">
                  <c:v>203200.59</c:v>
                </c:pt>
                <c:pt idx="20325">
                  <c:v>203210.59</c:v>
                </c:pt>
                <c:pt idx="20326">
                  <c:v>203220.59</c:v>
                </c:pt>
                <c:pt idx="20327">
                  <c:v>203230.59</c:v>
                </c:pt>
                <c:pt idx="20328">
                  <c:v>203240.59</c:v>
                </c:pt>
                <c:pt idx="20329">
                  <c:v>203250.59</c:v>
                </c:pt>
                <c:pt idx="20330">
                  <c:v>203260.58</c:v>
                </c:pt>
                <c:pt idx="20331">
                  <c:v>203270.58</c:v>
                </c:pt>
                <c:pt idx="20332">
                  <c:v>203280.59</c:v>
                </c:pt>
                <c:pt idx="20333">
                  <c:v>203290.59</c:v>
                </c:pt>
                <c:pt idx="20334">
                  <c:v>203300.58</c:v>
                </c:pt>
                <c:pt idx="20335">
                  <c:v>203310.58</c:v>
                </c:pt>
                <c:pt idx="20336">
                  <c:v>203320.58</c:v>
                </c:pt>
                <c:pt idx="20337">
                  <c:v>203330.58</c:v>
                </c:pt>
                <c:pt idx="20338">
                  <c:v>203340.56</c:v>
                </c:pt>
                <c:pt idx="20339">
                  <c:v>203350.56</c:v>
                </c:pt>
                <c:pt idx="20340">
                  <c:v>203360.56</c:v>
                </c:pt>
                <c:pt idx="20341">
                  <c:v>203370.56</c:v>
                </c:pt>
                <c:pt idx="20342">
                  <c:v>203380.56</c:v>
                </c:pt>
                <c:pt idx="20343">
                  <c:v>203390.56</c:v>
                </c:pt>
                <c:pt idx="20344">
                  <c:v>203400.56</c:v>
                </c:pt>
                <c:pt idx="20345">
                  <c:v>203410.56</c:v>
                </c:pt>
                <c:pt idx="20346">
                  <c:v>203420.56</c:v>
                </c:pt>
                <c:pt idx="20347">
                  <c:v>203430.56</c:v>
                </c:pt>
                <c:pt idx="20348">
                  <c:v>203440.55</c:v>
                </c:pt>
                <c:pt idx="20349">
                  <c:v>203450.55</c:v>
                </c:pt>
                <c:pt idx="20350">
                  <c:v>203460.55</c:v>
                </c:pt>
                <c:pt idx="20351">
                  <c:v>203470.55</c:v>
                </c:pt>
                <c:pt idx="20352">
                  <c:v>203480.55</c:v>
                </c:pt>
                <c:pt idx="20353">
                  <c:v>203490.55</c:v>
                </c:pt>
                <c:pt idx="20354">
                  <c:v>203500.55</c:v>
                </c:pt>
                <c:pt idx="20355">
                  <c:v>203510.55</c:v>
                </c:pt>
                <c:pt idx="20356">
                  <c:v>203520.53</c:v>
                </c:pt>
                <c:pt idx="20357">
                  <c:v>203530.53</c:v>
                </c:pt>
                <c:pt idx="20358">
                  <c:v>203540.53</c:v>
                </c:pt>
                <c:pt idx="20359">
                  <c:v>203550.53</c:v>
                </c:pt>
                <c:pt idx="20360">
                  <c:v>203560.53</c:v>
                </c:pt>
                <c:pt idx="20361">
                  <c:v>203570.53</c:v>
                </c:pt>
                <c:pt idx="20362">
                  <c:v>203580.53</c:v>
                </c:pt>
                <c:pt idx="20363">
                  <c:v>203590.53</c:v>
                </c:pt>
                <c:pt idx="20364">
                  <c:v>203600.53</c:v>
                </c:pt>
                <c:pt idx="20365">
                  <c:v>203610.53</c:v>
                </c:pt>
                <c:pt idx="20366">
                  <c:v>203620.52</c:v>
                </c:pt>
                <c:pt idx="20367">
                  <c:v>203630.52</c:v>
                </c:pt>
                <c:pt idx="20368">
                  <c:v>203640.52</c:v>
                </c:pt>
                <c:pt idx="20369">
                  <c:v>203650.5</c:v>
                </c:pt>
                <c:pt idx="20370">
                  <c:v>203660.5</c:v>
                </c:pt>
                <c:pt idx="20371">
                  <c:v>203670.5</c:v>
                </c:pt>
                <c:pt idx="20372">
                  <c:v>203680.52</c:v>
                </c:pt>
                <c:pt idx="20373">
                  <c:v>203690.5</c:v>
                </c:pt>
                <c:pt idx="20374">
                  <c:v>203700.5</c:v>
                </c:pt>
                <c:pt idx="20375">
                  <c:v>203710.5</c:v>
                </c:pt>
                <c:pt idx="20376">
                  <c:v>203720.5</c:v>
                </c:pt>
                <c:pt idx="20377">
                  <c:v>203730.5</c:v>
                </c:pt>
                <c:pt idx="20378">
                  <c:v>203740.5</c:v>
                </c:pt>
                <c:pt idx="20379">
                  <c:v>203750.5</c:v>
                </c:pt>
                <c:pt idx="20380">
                  <c:v>203760.48</c:v>
                </c:pt>
                <c:pt idx="20381">
                  <c:v>203770.48</c:v>
                </c:pt>
                <c:pt idx="20382">
                  <c:v>203780.5</c:v>
                </c:pt>
                <c:pt idx="20383">
                  <c:v>203790.5</c:v>
                </c:pt>
                <c:pt idx="20384">
                  <c:v>203800.48</c:v>
                </c:pt>
                <c:pt idx="20385">
                  <c:v>203810.48</c:v>
                </c:pt>
                <c:pt idx="20386">
                  <c:v>203820.48</c:v>
                </c:pt>
                <c:pt idx="20387">
                  <c:v>203830.47</c:v>
                </c:pt>
                <c:pt idx="20388">
                  <c:v>203840.47</c:v>
                </c:pt>
                <c:pt idx="20389">
                  <c:v>203850.47</c:v>
                </c:pt>
                <c:pt idx="20390">
                  <c:v>203860.47</c:v>
                </c:pt>
                <c:pt idx="20391">
                  <c:v>203870.47</c:v>
                </c:pt>
                <c:pt idx="20392">
                  <c:v>203880.47</c:v>
                </c:pt>
                <c:pt idx="20393">
                  <c:v>203890.47</c:v>
                </c:pt>
                <c:pt idx="20394">
                  <c:v>203900.47</c:v>
                </c:pt>
                <c:pt idx="20395">
                  <c:v>203910.47</c:v>
                </c:pt>
                <c:pt idx="20396">
                  <c:v>203920.47</c:v>
                </c:pt>
                <c:pt idx="20397">
                  <c:v>203930.45</c:v>
                </c:pt>
                <c:pt idx="20398">
                  <c:v>203940.45</c:v>
                </c:pt>
                <c:pt idx="20399">
                  <c:v>203950.45</c:v>
                </c:pt>
                <c:pt idx="20400">
                  <c:v>203960.45</c:v>
                </c:pt>
                <c:pt idx="20401">
                  <c:v>203970.44</c:v>
                </c:pt>
                <c:pt idx="20402">
                  <c:v>203980.45</c:v>
                </c:pt>
                <c:pt idx="20403">
                  <c:v>203990.45</c:v>
                </c:pt>
                <c:pt idx="20404">
                  <c:v>204000.45</c:v>
                </c:pt>
                <c:pt idx="20405">
                  <c:v>204010.44</c:v>
                </c:pt>
                <c:pt idx="20406">
                  <c:v>204020.44</c:v>
                </c:pt>
                <c:pt idx="20407">
                  <c:v>204030.44</c:v>
                </c:pt>
                <c:pt idx="20408">
                  <c:v>204040.44</c:v>
                </c:pt>
                <c:pt idx="20409">
                  <c:v>204050.44</c:v>
                </c:pt>
                <c:pt idx="20410">
                  <c:v>204060.44</c:v>
                </c:pt>
                <c:pt idx="20411">
                  <c:v>204070.44</c:v>
                </c:pt>
                <c:pt idx="20412">
                  <c:v>204080.44</c:v>
                </c:pt>
                <c:pt idx="20413">
                  <c:v>204090.44</c:v>
                </c:pt>
                <c:pt idx="20414">
                  <c:v>204100.44</c:v>
                </c:pt>
                <c:pt idx="20415">
                  <c:v>204110.42</c:v>
                </c:pt>
                <c:pt idx="20416">
                  <c:v>204120.42</c:v>
                </c:pt>
                <c:pt idx="20417">
                  <c:v>204130.42</c:v>
                </c:pt>
                <c:pt idx="20418">
                  <c:v>204140.42</c:v>
                </c:pt>
                <c:pt idx="20419">
                  <c:v>204150.41</c:v>
                </c:pt>
                <c:pt idx="20420">
                  <c:v>204160.41</c:v>
                </c:pt>
                <c:pt idx="20421">
                  <c:v>204170.41</c:v>
                </c:pt>
                <c:pt idx="20422">
                  <c:v>204180.42</c:v>
                </c:pt>
                <c:pt idx="20423">
                  <c:v>204190.41</c:v>
                </c:pt>
                <c:pt idx="20424">
                  <c:v>204200.41</c:v>
                </c:pt>
                <c:pt idx="20425">
                  <c:v>204210.41</c:v>
                </c:pt>
                <c:pt idx="20426">
                  <c:v>204220.41</c:v>
                </c:pt>
                <c:pt idx="20427">
                  <c:v>204230.41</c:v>
                </c:pt>
                <c:pt idx="20428">
                  <c:v>204240.41</c:v>
                </c:pt>
                <c:pt idx="20429">
                  <c:v>204250.39</c:v>
                </c:pt>
                <c:pt idx="20430">
                  <c:v>204260.39</c:v>
                </c:pt>
                <c:pt idx="20431">
                  <c:v>204270.39</c:v>
                </c:pt>
                <c:pt idx="20432">
                  <c:v>204280.41</c:v>
                </c:pt>
                <c:pt idx="20433">
                  <c:v>204290.39</c:v>
                </c:pt>
                <c:pt idx="20434">
                  <c:v>204300.39</c:v>
                </c:pt>
                <c:pt idx="20435">
                  <c:v>204310.39</c:v>
                </c:pt>
                <c:pt idx="20436">
                  <c:v>204320.39</c:v>
                </c:pt>
                <c:pt idx="20437">
                  <c:v>204330.38</c:v>
                </c:pt>
                <c:pt idx="20438">
                  <c:v>204340.38</c:v>
                </c:pt>
                <c:pt idx="20439">
                  <c:v>204350.38</c:v>
                </c:pt>
                <c:pt idx="20440">
                  <c:v>204360.38</c:v>
                </c:pt>
                <c:pt idx="20441">
                  <c:v>204370.38</c:v>
                </c:pt>
                <c:pt idx="20442">
                  <c:v>204380.38</c:v>
                </c:pt>
                <c:pt idx="20443">
                  <c:v>204390.38</c:v>
                </c:pt>
                <c:pt idx="20444">
                  <c:v>204400.38</c:v>
                </c:pt>
                <c:pt idx="20445">
                  <c:v>204410.38</c:v>
                </c:pt>
                <c:pt idx="20446">
                  <c:v>204420.38</c:v>
                </c:pt>
                <c:pt idx="20447">
                  <c:v>204430.36</c:v>
                </c:pt>
                <c:pt idx="20448">
                  <c:v>204440.36</c:v>
                </c:pt>
                <c:pt idx="20449">
                  <c:v>204450.36</c:v>
                </c:pt>
                <c:pt idx="20450">
                  <c:v>204460.34</c:v>
                </c:pt>
                <c:pt idx="20451">
                  <c:v>204470.34</c:v>
                </c:pt>
                <c:pt idx="20452">
                  <c:v>204480.36</c:v>
                </c:pt>
                <c:pt idx="20453">
                  <c:v>204490.36</c:v>
                </c:pt>
                <c:pt idx="20454">
                  <c:v>204500.34</c:v>
                </c:pt>
                <c:pt idx="20455">
                  <c:v>204510.34</c:v>
                </c:pt>
                <c:pt idx="20456">
                  <c:v>204520.34</c:v>
                </c:pt>
                <c:pt idx="20457">
                  <c:v>204530.36</c:v>
                </c:pt>
                <c:pt idx="20458">
                  <c:v>204540.34</c:v>
                </c:pt>
                <c:pt idx="20459">
                  <c:v>204550.34</c:v>
                </c:pt>
                <c:pt idx="20460">
                  <c:v>204560.33</c:v>
                </c:pt>
                <c:pt idx="20461">
                  <c:v>204570.33</c:v>
                </c:pt>
                <c:pt idx="20462">
                  <c:v>204580.34</c:v>
                </c:pt>
                <c:pt idx="20463">
                  <c:v>204590.34</c:v>
                </c:pt>
                <c:pt idx="20464">
                  <c:v>204600.33</c:v>
                </c:pt>
                <c:pt idx="20465">
                  <c:v>204610.33</c:v>
                </c:pt>
                <c:pt idx="20466">
                  <c:v>204620.33</c:v>
                </c:pt>
                <c:pt idx="20467">
                  <c:v>204630.33</c:v>
                </c:pt>
                <c:pt idx="20468">
                  <c:v>204640.31</c:v>
                </c:pt>
                <c:pt idx="20469">
                  <c:v>204650.31</c:v>
                </c:pt>
                <c:pt idx="20470">
                  <c:v>204660.31</c:v>
                </c:pt>
                <c:pt idx="20471">
                  <c:v>204670.31</c:v>
                </c:pt>
                <c:pt idx="20472">
                  <c:v>204680.31</c:v>
                </c:pt>
                <c:pt idx="20473">
                  <c:v>204690.31</c:v>
                </c:pt>
                <c:pt idx="20474">
                  <c:v>204700.31</c:v>
                </c:pt>
                <c:pt idx="20475">
                  <c:v>204710.31</c:v>
                </c:pt>
                <c:pt idx="20476">
                  <c:v>204720.31</c:v>
                </c:pt>
                <c:pt idx="20477">
                  <c:v>204730.31</c:v>
                </c:pt>
                <c:pt idx="20478">
                  <c:v>204740.3</c:v>
                </c:pt>
                <c:pt idx="20479">
                  <c:v>204750.3</c:v>
                </c:pt>
                <c:pt idx="20480">
                  <c:v>204760.3</c:v>
                </c:pt>
                <c:pt idx="20481">
                  <c:v>204770.3</c:v>
                </c:pt>
                <c:pt idx="20482">
                  <c:v>204780.3</c:v>
                </c:pt>
                <c:pt idx="20483">
                  <c:v>204790.3</c:v>
                </c:pt>
                <c:pt idx="20484">
                  <c:v>204800.3</c:v>
                </c:pt>
                <c:pt idx="20485">
                  <c:v>204810.3</c:v>
                </c:pt>
                <c:pt idx="20486">
                  <c:v>204820.28</c:v>
                </c:pt>
                <c:pt idx="20487">
                  <c:v>204830.28</c:v>
                </c:pt>
                <c:pt idx="20488">
                  <c:v>204840.28</c:v>
                </c:pt>
                <c:pt idx="20489">
                  <c:v>204850.28</c:v>
                </c:pt>
                <c:pt idx="20490">
                  <c:v>204860.28</c:v>
                </c:pt>
                <c:pt idx="20491">
                  <c:v>204870.28</c:v>
                </c:pt>
                <c:pt idx="20492">
                  <c:v>204880.28</c:v>
                </c:pt>
                <c:pt idx="20493">
                  <c:v>204890.28</c:v>
                </c:pt>
                <c:pt idx="20494">
                  <c:v>204900.28</c:v>
                </c:pt>
                <c:pt idx="20495">
                  <c:v>204910.28</c:v>
                </c:pt>
                <c:pt idx="20496">
                  <c:v>204920.27</c:v>
                </c:pt>
                <c:pt idx="20497">
                  <c:v>204930.27</c:v>
                </c:pt>
                <c:pt idx="20498">
                  <c:v>204940.28</c:v>
                </c:pt>
                <c:pt idx="20499">
                  <c:v>204950.28</c:v>
                </c:pt>
                <c:pt idx="20500">
                  <c:v>204960.27</c:v>
                </c:pt>
                <c:pt idx="20501">
                  <c:v>204970.25</c:v>
                </c:pt>
                <c:pt idx="20502">
                  <c:v>204980.27</c:v>
                </c:pt>
                <c:pt idx="20503">
                  <c:v>204990.27</c:v>
                </c:pt>
                <c:pt idx="20504">
                  <c:v>205000.25</c:v>
                </c:pt>
                <c:pt idx="20505">
                  <c:v>205010.25</c:v>
                </c:pt>
                <c:pt idx="20506">
                  <c:v>205020.25</c:v>
                </c:pt>
                <c:pt idx="20507">
                  <c:v>205030.25</c:v>
                </c:pt>
                <c:pt idx="20508">
                  <c:v>205040.25</c:v>
                </c:pt>
                <c:pt idx="20509">
                  <c:v>205050.25</c:v>
                </c:pt>
                <c:pt idx="20510">
                  <c:v>205060.23</c:v>
                </c:pt>
                <c:pt idx="20511">
                  <c:v>205070.23</c:v>
                </c:pt>
                <c:pt idx="20512">
                  <c:v>205080.25</c:v>
                </c:pt>
                <c:pt idx="20513">
                  <c:v>205090.25</c:v>
                </c:pt>
                <c:pt idx="20514">
                  <c:v>205100.23</c:v>
                </c:pt>
                <c:pt idx="20515">
                  <c:v>205110.23</c:v>
                </c:pt>
                <c:pt idx="20516">
                  <c:v>205120.23</c:v>
                </c:pt>
                <c:pt idx="20517">
                  <c:v>205130.22</c:v>
                </c:pt>
                <c:pt idx="20518">
                  <c:v>205140.22</c:v>
                </c:pt>
                <c:pt idx="20519">
                  <c:v>205150.22</c:v>
                </c:pt>
                <c:pt idx="20520">
                  <c:v>205160.22</c:v>
                </c:pt>
                <c:pt idx="20521">
                  <c:v>205170.22</c:v>
                </c:pt>
                <c:pt idx="20522">
                  <c:v>205180.22</c:v>
                </c:pt>
                <c:pt idx="20523">
                  <c:v>205190.22</c:v>
                </c:pt>
                <c:pt idx="20524">
                  <c:v>205200.22</c:v>
                </c:pt>
                <c:pt idx="20525">
                  <c:v>205210.22</c:v>
                </c:pt>
                <c:pt idx="20526">
                  <c:v>205220.22</c:v>
                </c:pt>
                <c:pt idx="20527">
                  <c:v>205230.2</c:v>
                </c:pt>
                <c:pt idx="20528">
                  <c:v>205240.2</c:v>
                </c:pt>
                <c:pt idx="20529">
                  <c:v>205250.2</c:v>
                </c:pt>
                <c:pt idx="20530">
                  <c:v>205260.2</c:v>
                </c:pt>
                <c:pt idx="20531">
                  <c:v>205270.19</c:v>
                </c:pt>
                <c:pt idx="20532">
                  <c:v>205280.2</c:v>
                </c:pt>
                <c:pt idx="20533">
                  <c:v>205290.2</c:v>
                </c:pt>
                <c:pt idx="20534">
                  <c:v>205300.2</c:v>
                </c:pt>
                <c:pt idx="20535">
                  <c:v>205310.19</c:v>
                </c:pt>
                <c:pt idx="20536">
                  <c:v>205320.19</c:v>
                </c:pt>
                <c:pt idx="20537">
                  <c:v>205330.19</c:v>
                </c:pt>
                <c:pt idx="20538">
                  <c:v>205340.19</c:v>
                </c:pt>
                <c:pt idx="20539">
                  <c:v>205350.19</c:v>
                </c:pt>
                <c:pt idx="20540">
                  <c:v>205360.19</c:v>
                </c:pt>
                <c:pt idx="20541">
                  <c:v>205370.19</c:v>
                </c:pt>
                <c:pt idx="20542">
                  <c:v>205380.19</c:v>
                </c:pt>
                <c:pt idx="20543">
                  <c:v>205390.19</c:v>
                </c:pt>
                <c:pt idx="20544">
                  <c:v>205400.19</c:v>
                </c:pt>
                <c:pt idx="20545">
                  <c:v>205410.17</c:v>
                </c:pt>
                <c:pt idx="20546">
                  <c:v>205420.17</c:v>
                </c:pt>
                <c:pt idx="20547">
                  <c:v>205430.17</c:v>
                </c:pt>
                <c:pt idx="20548">
                  <c:v>205440.17</c:v>
                </c:pt>
                <c:pt idx="20549">
                  <c:v>205450.16</c:v>
                </c:pt>
                <c:pt idx="20550">
                  <c:v>205460.16</c:v>
                </c:pt>
                <c:pt idx="20551">
                  <c:v>205470.17</c:v>
                </c:pt>
                <c:pt idx="20552">
                  <c:v>205480.17</c:v>
                </c:pt>
                <c:pt idx="20553">
                  <c:v>205490.16</c:v>
                </c:pt>
                <c:pt idx="20554">
                  <c:v>205500.16</c:v>
                </c:pt>
                <c:pt idx="20555">
                  <c:v>205510.16</c:v>
                </c:pt>
                <c:pt idx="20556">
                  <c:v>205520.16</c:v>
                </c:pt>
                <c:pt idx="20557">
                  <c:v>205530.16</c:v>
                </c:pt>
                <c:pt idx="20558">
                  <c:v>205540.16</c:v>
                </c:pt>
                <c:pt idx="20559">
                  <c:v>205550.14</c:v>
                </c:pt>
                <c:pt idx="20560">
                  <c:v>205560.14</c:v>
                </c:pt>
                <c:pt idx="20561">
                  <c:v>205570.14</c:v>
                </c:pt>
                <c:pt idx="20562">
                  <c:v>205580.16</c:v>
                </c:pt>
                <c:pt idx="20563">
                  <c:v>205590.14</c:v>
                </c:pt>
                <c:pt idx="20564">
                  <c:v>205600.14</c:v>
                </c:pt>
                <c:pt idx="20565">
                  <c:v>205610.14</c:v>
                </c:pt>
                <c:pt idx="20566">
                  <c:v>205620.14</c:v>
                </c:pt>
                <c:pt idx="20567">
                  <c:v>205630.13</c:v>
                </c:pt>
                <c:pt idx="20568">
                  <c:v>205640.13</c:v>
                </c:pt>
                <c:pt idx="20569">
                  <c:v>205650.13</c:v>
                </c:pt>
                <c:pt idx="20570">
                  <c:v>205660.13</c:v>
                </c:pt>
                <c:pt idx="20571">
                  <c:v>205670.13</c:v>
                </c:pt>
                <c:pt idx="20572">
                  <c:v>205680.13</c:v>
                </c:pt>
                <c:pt idx="20573">
                  <c:v>205690.13</c:v>
                </c:pt>
                <c:pt idx="20574">
                  <c:v>205700.13</c:v>
                </c:pt>
                <c:pt idx="20575">
                  <c:v>205710.13</c:v>
                </c:pt>
                <c:pt idx="20576">
                  <c:v>205720.13</c:v>
                </c:pt>
                <c:pt idx="20577">
                  <c:v>205730.11</c:v>
                </c:pt>
                <c:pt idx="20578">
                  <c:v>205740.11</c:v>
                </c:pt>
                <c:pt idx="20579">
                  <c:v>205750.11</c:v>
                </c:pt>
                <c:pt idx="20580">
                  <c:v>205760.09</c:v>
                </c:pt>
                <c:pt idx="20581">
                  <c:v>205770.11</c:v>
                </c:pt>
                <c:pt idx="20582">
                  <c:v>205780.11</c:v>
                </c:pt>
                <c:pt idx="20583">
                  <c:v>205790.11</c:v>
                </c:pt>
                <c:pt idx="20584">
                  <c:v>205800.09</c:v>
                </c:pt>
                <c:pt idx="20585">
                  <c:v>205810.09</c:v>
                </c:pt>
                <c:pt idx="20586">
                  <c:v>205820.11</c:v>
                </c:pt>
                <c:pt idx="20587">
                  <c:v>205830.11</c:v>
                </c:pt>
                <c:pt idx="20588">
                  <c:v>205840.09</c:v>
                </c:pt>
                <c:pt idx="20589">
                  <c:v>205850.09</c:v>
                </c:pt>
                <c:pt idx="20590">
                  <c:v>205860.09</c:v>
                </c:pt>
                <c:pt idx="20591">
                  <c:v>205870.09</c:v>
                </c:pt>
                <c:pt idx="20592">
                  <c:v>205880.09</c:v>
                </c:pt>
                <c:pt idx="20593">
                  <c:v>205890.09</c:v>
                </c:pt>
                <c:pt idx="20594">
                  <c:v>205900.09</c:v>
                </c:pt>
                <c:pt idx="20595">
                  <c:v>205910.08</c:v>
                </c:pt>
                <c:pt idx="20596">
                  <c:v>205920.08</c:v>
                </c:pt>
                <c:pt idx="20597">
                  <c:v>205930.08</c:v>
                </c:pt>
                <c:pt idx="20598">
                  <c:v>205940.06</c:v>
                </c:pt>
                <c:pt idx="20599">
                  <c:v>205950.06</c:v>
                </c:pt>
                <c:pt idx="20600">
                  <c:v>205960.06</c:v>
                </c:pt>
                <c:pt idx="20601">
                  <c:v>205970.08</c:v>
                </c:pt>
                <c:pt idx="20602">
                  <c:v>205980.06</c:v>
                </c:pt>
                <c:pt idx="20603">
                  <c:v>205990.06</c:v>
                </c:pt>
                <c:pt idx="20604">
                  <c:v>206000.06</c:v>
                </c:pt>
                <c:pt idx="20605">
                  <c:v>206010.06</c:v>
                </c:pt>
                <c:pt idx="20606">
                  <c:v>206020.06</c:v>
                </c:pt>
                <c:pt idx="20607">
                  <c:v>206030.06</c:v>
                </c:pt>
                <c:pt idx="20608">
                  <c:v>206040.05</c:v>
                </c:pt>
                <c:pt idx="20609">
                  <c:v>206050.05</c:v>
                </c:pt>
                <c:pt idx="20610">
                  <c:v>206060.05</c:v>
                </c:pt>
                <c:pt idx="20611">
                  <c:v>206070.06</c:v>
                </c:pt>
                <c:pt idx="20612">
                  <c:v>206080.05</c:v>
                </c:pt>
                <c:pt idx="20613">
                  <c:v>206090.05</c:v>
                </c:pt>
                <c:pt idx="20614">
                  <c:v>206100.05</c:v>
                </c:pt>
                <c:pt idx="20615">
                  <c:v>206110.05</c:v>
                </c:pt>
                <c:pt idx="20616">
                  <c:v>206120.03</c:v>
                </c:pt>
                <c:pt idx="20617">
                  <c:v>206130.03</c:v>
                </c:pt>
                <c:pt idx="20618">
                  <c:v>206140.03</c:v>
                </c:pt>
                <c:pt idx="20619">
                  <c:v>206150.03</c:v>
                </c:pt>
                <c:pt idx="20620">
                  <c:v>206160.03</c:v>
                </c:pt>
                <c:pt idx="20621">
                  <c:v>206170.03</c:v>
                </c:pt>
                <c:pt idx="20622">
                  <c:v>206180.03</c:v>
                </c:pt>
                <c:pt idx="20623">
                  <c:v>206190.03</c:v>
                </c:pt>
                <c:pt idx="20624">
                  <c:v>206200.03</c:v>
                </c:pt>
                <c:pt idx="20625">
                  <c:v>206210.03</c:v>
                </c:pt>
                <c:pt idx="20626">
                  <c:v>206220.02</c:v>
                </c:pt>
                <c:pt idx="20627">
                  <c:v>206230.02</c:v>
                </c:pt>
                <c:pt idx="20628">
                  <c:v>206240.02</c:v>
                </c:pt>
                <c:pt idx="20629">
                  <c:v>206250.02</c:v>
                </c:pt>
                <c:pt idx="20630">
                  <c:v>206260</c:v>
                </c:pt>
                <c:pt idx="20631">
                  <c:v>206270.02</c:v>
                </c:pt>
                <c:pt idx="20632">
                  <c:v>206280.02</c:v>
                </c:pt>
                <c:pt idx="20633">
                  <c:v>206290.02</c:v>
                </c:pt>
                <c:pt idx="20634">
                  <c:v>206300</c:v>
                </c:pt>
                <c:pt idx="20635">
                  <c:v>206310</c:v>
                </c:pt>
                <c:pt idx="20636">
                  <c:v>206320</c:v>
                </c:pt>
                <c:pt idx="20637">
                  <c:v>206330</c:v>
                </c:pt>
                <c:pt idx="20638">
                  <c:v>206340</c:v>
                </c:pt>
                <c:pt idx="20639">
                  <c:v>206350</c:v>
                </c:pt>
                <c:pt idx="20640">
                  <c:v>206359.98</c:v>
                </c:pt>
                <c:pt idx="20641">
                  <c:v>206370</c:v>
                </c:pt>
                <c:pt idx="20642">
                  <c:v>206380</c:v>
                </c:pt>
                <c:pt idx="20643">
                  <c:v>206390</c:v>
                </c:pt>
                <c:pt idx="20644">
                  <c:v>206399.98</c:v>
                </c:pt>
                <c:pt idx="20645">
                  <c:v>206409.98</c:v>
                </c:pt>
                <c:pt idx="20646">
                  <c:v>206419.98</c:v>
                </c:pt>
                <c:pt idx="20647">
                  <c:v>206429.98</c:v>
                </c:pt>
                <c:pt idx="20648">
                  <c:v>206439.97</c:v>
                </c:pt>
                <c:pt idx="20649">
                  <c:v>206449.97</c:v>
                </c:pt>
                <c:pt idx="20650">
                  <c:v>206459.97</c:v>
                </c:pt>
                <c:pt idx="20651">
                  <c:v>206469.98</c:v>
                </c:pt>
                <c:pt idx="20652">
                  <c:v>206479.97</c:v>
                </c:pt>
                <c:pt idx="20653">
                  <c:v>206489.97</c:v>
                </c:pt>
                <c:pt idx="20654">
                  <c:v>206499.97</c:v>
                </c:pt>
                <c:pt idx="20655">
                  <c:v>206509.97</c:v>
                </c:pt>
                <c:pt idx="20656">
                  <c:v>206519.97</c:v>
                </c:pt>
                <c:pt idx="20657">
                  <c:v>206529.97</c:v>
                </c:pt>
                <c:pt idx="20658">
                  <c:v>206539.95</c:v>
                </c:pt>
                <c:pt idx="20659">
                  <c:v>206549.95</c:v>
                </c:pt>
                <c:pt idx="20660">
                  <c:v>206559.95</c:v>
                </c:pt>
                <c:pt idx="20661">
                  <c:v>206569.97</c:v>
                </c:pt>
                <c:pt idx="20662">
                  <c:v>206579.95</c:v>
                </c:pt>
                <c:pt idx="20663">
                  <c:v>206589.95</c:v>
                </c:pt>
                <c:pt idx="20664">
                  <c:v>206599.95</c:v>
                </c:pt>
                <c:pt idx="20665">
                  <c:v>206609.94</c:v>
                </c:pt>
                <c:pt idx="20666">
                  <c:v>206619.94</c:v>
                </c:pt>
                <c:pt idx="20667">
                  <c:v>206629.94</c:v>
                </c:pt>
                <c:pt idx="20668">
                  <c:v>206639.94</c:v>
                </c:pt>
                <c:pt idx="20669">
                  <c:v>206649.94</c:v>
                </c:pt>
                <c:pt idx="20670">
                  <c:v>206659.94</c:v>
                </c:pt>
                <c:pt idx="20671">
                  <c:v>206669.94</c:v>
                </c:pt>
                <c:pt idx="20672">
                  <c:v>206679.94</c:v>
                </c:pt>
                <c:pt idx="20673">
                  <c:v>206689.94</c:v>
                </c:pt>
                <c:pt idx="20674">
                  <c:v>206699.94</c:v>
                </c:pt>
                <c:pt idx="20675">
                  <c:v>206709.92</c:v>
                </c:pt>
                <c:pt idx="20676">
                  <c:v>206719.92</c:v>
                </c:pt>
                <c:pt idx="20677">
                  <c:v>206729.92</c:v>
                </c:pt>
                <c:pt idx="20678">
                  <c:v>206739.92</c:v>
                </c:pt>
                <c:pt idx="20679">
                  <c:v>206749.91</c:v>
                </c:pt>
                <c:pt idx="20680">
                  <c:v>206759.92</c:v>
                </c:pt>
                <c:pt idx="20681">
                  <c:v>206769.92000000001</c:v>
                </c:pt>
                <c:pt idx="20682">
                  <c:v>206779.92</c:v>
                </c:pt>
                <c:pt idx="20683">
                  <c:v>206789.91</c:v>
                </c:pt>
                <c:pt idx="20684">
                  <c:v>206799.91</c:v>
                </c:pt>
                <c:pt idx="20685">
                  <c:v>206809.91</c:v>
                </c:pt>
                <c:pt idx="20686">
                  <c:v>206819.91</c:v>
                </c:pt>
                <c:pt idx="20687">
                  <c:v>206829.91</c:v>
                </c:pt>
                <c:pt idx="20688">
                  <c:v>206839.91</c:v>
                </c:pt>
                <c:pt idx="20689">
                  <c:v>206849.89</c:v>
                </c:pt>
                <c:pt idx="20690">
                  <c:v>206859.89</c:v>
                </c:pt>
                <c:pt idx="20691">
                  <c:v>206869.91</c:v>
                </c:pt>
                <c:pt idx="20692">
                  <c:v>206879.91</c:v>
                </c:pt>
                <c:pt idx="20693">
                  <c:v>206889.89</c:v>
                </c:pt>
                <c:pt idx="20694">
                  <c:v>206899.89</c:v>
                </c:pt>
                <c:pt idx="20695">
                  <c:v>206909.89</c:v>
                </c:pt>
                <c:pt idx="20696">
                  <c:v>206919.89</c:v>
                </c:pt>
                <c:pt idx="20697">
                  <c:v>206929.88</c:v>
                </c:pt>
                <c:pt idx="20698">
                  <c:v>206939.88</c:v>
                </c:pt>
                <c:pt idx="20699">
                  <c:v>206949.88</c:v>
                </c:pt>
                <c:pt idx="20700">
                  <c:v>206959.88</c:v>
                </c:pt>
                <c:pt idx="20701">
                  <c:v>206969.88</c:v>
                </c:pt>
                <c:pt idx="20702">
                  <c:v>206979.88</c:v>
                </c:pt>
                <c:pt idx="20703">
                  <c:v>206989.88</c:v>
                </c:pt>
                <c:pt idx="20704">
                  <c:v>206999.88</c:v>
                </c:pt>
                <c:pt idx="20705">
                  <c:v>207009.88</c:v>
                </c:pt>
                <c:pt idx="20706">
                  <c:v>207019.88</c:v>
                </c:pt>
                <c:pt idx="20707">
                  <c:v>207029.86</c:v>
                </c:pt>
                <c:pt idx="20708">
                  <c:v>207039.86</c:v>
                </c:pt>
                <c:pt idx="20709">
                  <c:v>207049.86</c:v>
                </c:pt>
                <c:pt idx="20710">
                  <c:v>207059.86</c:v>
                </c:pt>
                <c:pt idx="20711">
                  <c:v>207069.86</c:v>
                </c:pt>
                <c:pt idx="20712">
                  <c:v>207079.86</c:v>
                </c:pt>
                <c:pt idx="20713">
                  <c:v>207089.86</c:v>
                </c:pt>
                <c:pt idx="20714">
                  <c:v>207099.86</c:v>
                </c:pt>
                <c:pt idx="20715">
                  <c:v>207109.84</c:v>
                </c:pt>
                <c:pt idx="20716">
                  <c:v>207119.84</c:v>
                </c:pt>
                <c:pt idx="20717">
                  <c:v>207129.84</c:v>
                </c:pt>
                <c:pt idx="20718">
                  <c:v>207139.84</c:v>
                </c:pt>
                <c:pt idx="20719">
                  <c:v>207149.84</c:v>
                </c:pt>
                <c:pt idx="20720">
                  <c:v>207159.84</c:v>
                </c:pt>
                <c:pt idx="20721">
                  <c:v>207169.84</c:v>
                </c:pt>
                <c:pt idx="20722">
                  <c:v>207179.84</c:v>
                </c:pt>
                <c:pt idx="20723">
                  <c:v>207189.84</c:v>
                </c:pt>
                <c:pt idx="20724">
                  <c:v>207199.84</c:v>
                </c:pt>
                <c:pt idx="20725">
                  <c:v>207209.83</c:v>
                </c:pt>
                <c:pt idx="20726">
                  <c:v>207219.83</c:v>
                </c:pt>
                <c:pt idx="20727">
                  <c:v>207229.83</c:v>
                </c:pt>
                <c:pt idx="20728">
                  <c:v>207239.81</c:v>
                </c:pt>
                <c:pt idx="20729">
                  <c:v>207249.81</c:v>
                </c:pt>
                <c:pt idx="20730">
                  <c:v>207259.81</c:v>
                </c:pt>
                <c:pt idx="20731">
                  <c:v>207269.83</c:v>
                </c:pt>
                <c:pt idx="20732">
                  <c:v>207279.81</c:v>
                </c:pt>
                <c:pt idx="20733">
                  <c:v>207289.81</c:v>
                </c:pt>
                <c:pt idx="20734">
                  <c:v>207299.81</c:v>
                </c:pt>
                <c:pt idx="20735">
                  <c:v>207309.81</c:v>
                </c:pt>
                <c:pt idx="20736">
                  <c:v>207319.81</c:v>
                </c:pt>
                <c:pt idx="20737">
                  <c:v>207329.81</c:v>
                </c:pt>
                <c:pt idx="20738">
                  <c:v>207339.8</c:v>
                </c:pt>
                <c:pt idx="20739">
                  <c:v>207349.8</c:v>
                </c:pt>
                <c:pt idx="20740">
                  <c:v>207359.8</c:v>
                </c:pt>
                <c:pt idx="20741">
                  <c:v>207369.81</c:v>
                </c:pt>
                <c:pt idx="20742">
                  <c:v>207379.8</c:v>
                </c:pt>
                <c:pt idx="20743">
                  <c:v>207389.8</c:v>
                </c:pt>
                <c:pt idx="20744">
                  <c:v>207399.8</c:v>
                </c:pt>
                <c:pt idx="20745">
                  <c:v>207409.8</c:v>
                </c:pt>
                <c:pt idx="20746">
                  <c:v>207419.78</c:v>
                </c:pt>
                <c:pt idx="20747">
                  <c:v>207429.78</c:v>
                </c:pt>
                <c:pt idx="20748">
                  <c:v>207439.78</c:v>
                </c:pt>
                <c:pt idx="20749">
                  <c:v>207449.78</c:v>
                </c:pt>
                <c:pt idx="20750">
                  <c:v>207459.78</c:v>
                </c:pt>
                <c:pt idx="20751">
                  <c:v>207469.78</c:v>
                </c:pt>
                <c:pt idx="20752">
                  <c:v>207479.78</c:v>
                </c:pt>
                <c:pt idx="20753">
                  <c:v>207489.78</c:v>
                </c:pt>
                <c:pt idx="20754">
                  <c:v>207499.78</c:v>
                </c:pt>
                <c:pt idx="20755">
                  <c:v>207509.78</c:v>
                </c:pt>
                <c:pt idx="20756">
                  <c:v>207519.77</c:v>
                </c:pt>
                <c:pt idx="20757">
                  <c:v>207529.77</c:v>
                </c:pt>
                <c:pt idx="20758">
                  <c:v>207539.77</c:v>
                </c:pt>
                <c:pt idx="20759">
                  <c:v>207549.77</c:v>
                </c:pt>
                <c:pt idx="20760">
                  <c:v>207559.75</c:v>
                </c:pt>
                <c:pt idx="20761">
                  <c:v>207569.77</c:v>
                </c:pt>
                <c:pt idx="20762">
                  <c:v>207579.77</c:v>
                </c:pt>
                <c:pt idx="20763">
                  <c:v>207589.77</c:v>
                </c:pt>
                <c:pt idx="20764">
                  <c:v>207599.75</c:v>
                </c:pt>
                <c:pt idx="20765">
                  <c:v>207609.77</c:v>
                </c:pt>
                <c:pt idx="20766">
                  <c:v>207619.75</c:v>
                </c:pt>
                <c:pt idx="20767">
                  <c:v>207629.75</c:v>
                </c:pt>
                <c:pt idx="20768">
                  <c:v>207639.75</c:v>
                </c:pt>
                <c:pt idx="20769">
                  <c:v>207649.75</c:v>
                </c:pt>
                <c:pt idx="20770">
                  <c:v>207659.73</c:v>
                </c:pt>
                <c:pt idx="20771">
                  <c:v>207669.75</c:v>
                </c:pt>
                <c:pt idx="20772">
                  <c:v>207679.75</c:v>
                </c:pt>
                <c:pt idx="20773">
                  <c:v>207689.75</c:v>
                </c:pt>
                <c:pt idx="20774">
                  <c:v>207699.73</c:v>
                </c:pt>
                <c:pt idx="20775">
                  <c:v>207709.73</c:v>
                </c:pt>
                <c:pt idx="20776">
                  <c:v>207719.73</c:v>
                </c:pt>
                <c:pt idx="20777">
                  <c:v>207729.73</c:v>
                </c:pt>
                <c:pt idx="20778">
                  <c:v>207739.72</c:v>
                </c:pt>
                <c:pt idx="20779">
                  <c:v>207749.72</c:v>
                </c:pt>
                <c:pt idx="20780">
                  <c:v>207759.72</c:v>
                </c:pt>
                <c:pt idx="20781">
                  <c:v>207769.73</c:v>
                </c:pt>
                <c:pt idx="20782">
                  <c:v>207779.72</c:v>
                </c:pt>
                <c:pt idx="20783">
                  <c:v>207789.72</c:v>
                </c:pt>
                <c:pt idx="20784">
                  <c:v>207799.72</c:v>
                </c:pt>
                <c:pt idx="20785">
                  <c:v>207809.72</c:v>
                </c:pt>
                <c:pt idx="20786">
                  <c:v>207819.72</c:v>
                </c:pt>
                <c:pt idx="20787">
                  <c:v>207829.72</c:v>
                </c:pt>
                <c:pt idx="20788">
                  <c:v>207839.7</c:v>
                </c:pt>
                <c:pt idx="20789">
                  <c:v>207849.7</c:v>
                </c:pt>
                <c:pt idx="20790">
                  <c:v>207859.7</c:v>
                </c:pt>
                <c:pt idx="20791">
                  <c:v>207869.72</c:v>
                </c:pt>
                <c:pt idx="20792">
                  <c:v>207879.7</c:v>
                </c:pt>
                <c:pt idx="20793">
                  <c:v>207889.7</c:v>
                </c:pt>
                <c:pt idx="20794">
                  <c:v>207899.7</c:v>
                </c:pt>
                <c:pt idx="20795">
                  <c:v>207909.69</c:v>
                </c:pt>
                <c:pt idx="20796">
                  <c:v>207919.69</c:v>
                </c:pt>
                <c:pt idx="20797">
                  <c:v>207929.69</c:v>
                </c:pt>
                <c:pt idx="20798">
                  <c:v>207939.69</c:v>
                </c:pt>
                <c:pt idx="20799">
                  <c:v>207949.69</c:v>
                </c:pt>
                <c:pt idx="20800">
                  <c:v>207959.69</c:v>
                </c:pt>
                <c:pt idx="20801">
                  <c:v>207969.69</c:v>
                </c:pt>
                <c:pt idx="20802">
                  <c:v>207979.69</c:v>
                </c:pt>
                <c:pt idx="20803">
                  <c:v>207989.69</c:v>
                </c:pt>
                <c:pt idx="20804">
                  <c:v>207999.69</c:v>
                </c:pt>
                <c:pt idx="20805">
                  <c:v>208009.69</c:v>
                </c:pt>
                <c:pt idx="20806">
                  <c:v>208019.69</c:v>
                </c:pt>
                <c:pt idx="20807">
                  <c:v>208029.69</c:v>
                </c:pt>
                <c:pt idx="20808">
                  <c:v>208039.69</c:v>
                </c:pt>
                <c:pt idx="20809">
                  <c:v>208049.66</c:v>
                </c:pt>
                <c:pt idx="20810">
                  <c:v>208059.66</c:v>
                </c:pt>
                <c:pt idx="20811">
                  <c:v>208069.67</c:v>
                </c:pt>
                <c:pt idx="20812">
                  <c:v>208079.67</c:v>
                </c:pt>
                <c:pt idx="20813">
                  <c:v>208089.66</c:v>
                </c:pt>
                <c:pt idx="20814">
                  <c:v>208099.66</c:v>
                </c:pt>
                <c:pt idx="20815">
                  <c:v>208109.66</c:v>
                </c:pt>
                <c:pt idx="20816">
                  <c:v>208119.66</c:v>
                </c:pt>
                <c:pt idx="20817">
                  <c:v>208129.66</c:v>
                </c:pt>
                <c:pt idx="20818">
                  <c:v>208139.66</c:v>
                </c:pt>
                <c:pt idx="20819">
                  <c:v>208149.64</c:v>
                </c:pt>
                <c:pt idx="20820">
                  <c:v>208159.64</c:v>
                </c:pt>
                <c:pt idx="20821">
                  <c:v>208169.66</c:v>
                </c:pt>
                <c:pt idx="20822">
                  <c:v>208179.66</c:v>
                </c:pt>
                <c:pt idx="20823">
                  <c:v>208189.64</c:v>
                </c:pt>
                <c:pt idx="20824">
                  <c:v>208199.64</c:v>
                </c:pt>
                <c:pt idx="20825">
                  <c:v>208209.64</c:v>
                </c:pt>
                <c:pt idx="20826">
                  <c:v>208219.64</c:v>
                </c:pt>
                <c:pt idx="20827">
                  <c:v>208229.63</c:v>
                </c:pt>
                <c:pt idx="20828">
                  <c:v>208239.63</c:v>
                </c:pt>
                <c:pt idx="20829">
                  <c:v>208249.63</c:v>
                </c:pt>
                <c:pt idx="20830">
                  <c:v>208259.63</c:v>
                </c:pt>
                <c:pt idx="20831">
                  <c:v>208269.63</c:v>
                </c:pt>
                <c:pt idx="20832">
                  <c:v>208279.63</c:v>
                </c:pt>
                <c:pt idx="20833">
                  <c:v>208289.63</c:v>
                </c:pt>
                <c:pt idx="20834">
                  <c:v>208299.63</c:v>
                </c:pt>
                <c:pt idx="20835">
                  <c:v>208309.63</c:v>
                </c:pt>
                <c:pt idx="20836">
                  <c:v>208319.63</c:v>
                </c:pt>
                <c:pt idx="20837">
                  <c:v>208329.61</c:v>
                </c:pt>
                <c:pt idx="20838">
                  <c:v>208339.61</c:v>
                </c:pt>
                <c:pt idx="20839">
                  <c:v>208349.61</c:v>
                </c:pt>
                <c:pt idx="20840">
                  <c:v>208359.63</c:v>
                </c:pt>
                <c:pt idx="20841">
                  <c:v>208369.61</c:v>
                </c:pt>
                <c:pt idx="20842">
                  <c:v>208379.61</c:v>
                </c:pt>
                <c:pt idx="20843">
                  <c:v>208389.61</c:v>
                </c:pt>
                <c:pt idx="20844">
                  <c:v>208399.61</c:v>
                </c:pt>
                <c:pt idx="20845">
                  <c:v>208409.59</c:v>
                </c:pt>
                <c:pt idx="20846">
                  <c:v>208419.59</c:v>
                </c:pt>
                <c:pt idx="20847">
                  <c:v>208429.61</c:v>
                </c:pt>
                <c:pt idx="20848">
                  <c:v>208439.61</c:v>
                </c:pt>
                <c:pt idx="20849">
                  <c:v>208449.59</c:v>
                </c:pt>
                <c:pt idx="20850">
                  <c:v>208459.59</c:v>
                </c:pt>
                <c:pt idx="20851">
                  <c:v>208469.59</c:v>
                </c:pt>
                <c:pt idx="20852">
                  <c:v>208479.59</c:v>
                </c:pt>
                <c:pt idx="20853">
                  <c:v>208489.59</c:v>
                </c:pt>
                <c:pt idx="20854">
                  <c:v>208499.59</c:v>
                </c:pt>
                <c:pt idx="20855">
                  <c:v>208509.58</c:v>
                </c:pt>
                <c:pt idx="20856">
                  <c:v>208519.58</c:v>
                </c:pt>
                <c:pt idx="20857">
                  <c:v>208529.58</c:v>
                </c:pt>
                <c:pt idx="20858">
                  <c:v>208539.56</c:v>
                </c:pt>
                <c:pt idx="20859">
                  <c:v>208549.56</c:v>
                </c:pt>
                <c:pt idx="20860">
                  <c:v>208559.58</c:v>
                </c:pt>
                <c:pt idx="20861">
                  <c:v>208569.58</c:v>
                </c:pt>
                <c:pt idx="20862">
                  <c:v>208579.56</c:v>
                </c:pt>
                <c:pt idx="20863">
                  <c:v>208589.56</c:v>
                </c:pt>
                <c:pt idx="20864">
                  <c:v>208599.56</c:v>
                </c:pt>
                <c:pt idx="20865">
                  <c:v>208609.56</c:v>
                </c:pt>
                <c:pt idx="20866">
                  <c:v>208619.56</c:v>
                </c:pt>
                <c:pt idx="20867">
                  <c:v>208629.56</c:v>
                </c:pt>
                <c:pt idx="20868">
                  <c:v>208639.56</c:v>
                </c:pt>
                <c:pt idx="20869">
                  <c:v>208649.55</c:v>
                </c:pt>
                <c:pt idx="20870">
                  <c:v>208659.56</c:v>
                </c:pt>
                <c:pt idx="20871">
                  <c:v>208669.56</c:v>
                </c:pt>
                <c:pt idx="20872">
                  <c:v>208679.56</c:v>
                </c:pt>
                <c:pt idx="20873">
                  <c:v>208689.55</c:v>
                </c:pt>
                <c:pt idx="20874">
                  <c:v>208699.55</c:v>
                </c:pt>
                <c:pt idx="20875">
                  <c:v>208709.55</c:v>
                </c:pt>
                <c:pt idx="20876">
                  <c:v>208719.53</c:v>
                </c:pt>
                <c:pt idx="20877">
                  <c:v>208729.53</c:v>
                </c:pt>
                <c:pt idx="20878">
                  <c:v>208739.53</c:v>
                </c:pt>
                <c:pt idx="20879">
                  <c:v>208749.53</c:v>
                </c:pt>
                <c:pt idx="20880">
                  <c:v>208759.53</c:v>
                </c:pt>
                <c:pt idx="20881">
                  <c:v>208769.53</c:v>
                </c:pt>
                <c:pt idx="20882">
                  <c:v>208779.53</c:v>
                </c:pt>
                <c:pt idx="20883">
                  <c:v>208789.53</c:v>
                </c:pt>
                <c:pt idx="20884">
                  <c:v>208799.53</c:v>
                </c:pt>
                <c:pt idx="20885">
                  <c:v>208809.53</c:v>
                </c:pt>
                <c:pt idx="20886">
                  <c:v>208819.53</c:v>
                </c:pt>
                <c:pt idx="20887">
                  <c:v>208829.52</c:v>
                </c:pt>
                <c:pt idx="20888">
                  <c:v>208839.52</c:v>
                </c:pt>
                <c:pt idx="20889">
                  <c:v>208849.52</c:v>
                </c:pt>
                <c:pt idx="20890">
                  <c:v>208859.51999999999</c:v>
                </c:pt>
                <c:pt idx="20891">
                  <c:v>208869.52</c:v>
                </c:pt>
                <c:pt idx="20892">
                  <c:v>208879.52</c:v>
                </c:pt>
                <c:pt idx="20893">
                  <c:v>208889.52</c:v>
                </c:pt>
                <c:pt idx="20894">
                  <c:v>208899.5</c:v>
                </c:pt>
                <c:pt idx="20895">
                  <c:v>208909.5</c:v>
                </c:pt>
                <c:pt idx="20896">
                  <c:v>208919.5</c:v>
                </c:pt>
                <c:pt idx="20897">
                  <c:v>208929.5</c:v>
                </c:pt>
                <c:pt idx="20898">
                  <c:v>208939.5</c:v>
                </c:pt>
                <c:pt idx="20899">
                  <c:v>208949.5</c:v>
                </c:pt>
                <c:pt idx="20900">
                  <c:v>208959.5</c:v>
                </c:pt>
                <c:pt idx="20901">
                  <c:v>208969.5</c:v>
                </c:pt>
                <c:pt idx="20902">
                  <c:v>208979.5</c:v>
                </c:pt>
                <c:pt idx="20903">
                  <c:v>208989.5</c:v>
                </c:pt>
                <c:pt idx="20904">
                  <c:v>208999.48</c:v>
                </c:pt>
                <c:pt idx="20905">
                  <c:v>209009.48</c:v>
                </c:pt>
                <c:pt idx="20906">
                  <c:v>209019.48</c:v>
                </c:pt>
                <c:pt idx="20907">
                  <c:v>209029.48</c:v>
                </c:pt>
                <c:pt idx="20908">
                  <c:v>209039.47</c:v>
                </c:pt>
                <c:pt idx="20909">
                  <c:v>209049.47</c:v>
                </c:pt>
                <c:pt idx="20910">
                  <c:v>209059.48</c:v>
                </c:pt>
                <c:pt idx="20911">
                  <c:v>209069.48</c:v>
                </c:pt>
                <c:pt idx="20912">
                  <c:v>209079.47</c:v>
                </c:pt>
                <c:pt idx="20913">
                  <c:v>209089.47</c:v>
                </c:pt>
                <c:pt idx="20914">
                  <c:v>209099.47</c:v>
                </c:pt>
                <c:pt idx="20915">
                  <c:v>209109.47</c:v>
                </c:pt>
                <c:pt idx="20916">
                  <c:v>209119.47</c:v>
                </c:pt>
                <c:pt idx="20917">
                  <c:v>209129.47</c:v>
                </c:pt>
                <c:pt idx="20918">
                  <c:v>209139.45</c:v>
                </c:pt>
                <c:pt idx="20919">
                  <c:v>209149.45</c:v>
                </c:pt>
                <c:pt idx="20920">
                  <c:v>209159.47</c:v>
                </c:pt>
                <c:pt idx="20921">
                  <c:v>209169.47</c:v>
                </c:pt>
                <c:pt idx="20922">
                  <c:v>209179.45</c:v>
                </c:pt>
                <c:pt idx="20923">
                  <c:v>209189.45</c:v>
                </c:pt>
                <c:pt idx="20924">
                  <c:v>209199.45</c:v>
                </c:pt>
                <c:pt idx="20925">
                  <c:v>209209.45</c:v>
                </c:pt>
                <c:pt idx="20926">
                  <c:v>209219.44</c:v>
                </c:pt>
                <c:pt idx="20927">
                  <c:v>209229.44</c:v>
                </c:pt>
                <c:pt idx="20928">
                  <c:v>209239.44</c:v>
                </c:pt>
                <c:pt idx="20929">
                  <c:v>209249.44</c:v>
                </c:pt>
                <c:pt idx="20930">
                  <c:v>209259.44</c:v>
                </c:pt>
                <c:pt idx="20931">
                  <c:v>209269.44</c:v>
                </c:pt>
                <c:pt idx="20932">
                  <c:v>209279.44</c:v>
                </c:pt>
                <c:pt idx="20933">
                  <c:v>209289.44</c:v>
                </c:pt>
                <c:pt idx="20934">
                  <c:v>209299.44</c:v>
                </c:pt>
                <c:pt idx="20935">
                  <c:v>209309.44</c:v>
                </c:pt>
                <c:pt idx="20936">
                  <c:v>209319.42</c:v>
                </c:pt>
                <c:pt idx="20937">
                  <c:v>209329.42</c:v>
                </c:pt>
                <c:pt idx="20938">
                  <c:v>209339.42</c:v>
                </c:pt>
                <c:pt idx="20939">
                  <c:v>209349.41</c:v>
                </c:pt>
                <c:pt idx="20940">
                  <c:v>209359.42</c:v>
                </c:pt>
                <c:pt idx="20941">
                  <c:v>209369.42</c:v>
                </c:pt>
                <c:pt idx="20942">
                  <c:v>209379.42</c:v>
                </c:pt>
                <c:pt idx="20943">
                  <c:v>209389.41</c:v>
                </c:pt>
                <c:pt idx="20944">
                  <c:v>209399.41</c:v>
                </c:pt>
                <c:pt idx="20945">
                  <c:v>209409.41</c:v>
                </c:pt>
                <c:pt idx="20946">
                  <c:v>209419.41</c:v>
                </c:pt>
                <c:pt idx="20947">
                  <c:v>209429.41</c:v>
                </c:pt>
                <c:pt idx="20948">
                  <c:v>209439.41</c:v>
                </c:pt>
                <c:pt idx="20949">
                  <c:v>209449.39</c:v>
                </c:pt>
                <c:pt idx="20950">
                  <c:v>209459.41</c:v>
                </c:pt>
                <c:pt idx="20951">
                  <c:v>209469.41</c:v>
                </c:pt>
                <c:pt idx="20952">
                  <c:v>209479.41</c:v>
                </c:pt>
                <c:pt idx="20953">
                  <c:v>209489.39</c:v>
                </c:pt>
                <c:pt idx="20954">
                  <c:v>209499.39</c:v>
                </c:pt>
                <c:pt idx="20955">
                  <c:v>209509.39</c:v>
                </c:pt>
                <c:pt idx="20956">
                  <c:v>209519.39</c:v>
                </c:pt>
                <c:pt idx="20957">
                  <c:v>209529.38</c:v>
                </c:pt>
                <c:pt idx="20958">
                  <c:v>209539.38</c:v>
                </c:pt>
                <c:pt idx="20959">
                  <c:v>209549.38</c:v>
                </c:pt>
                <c:pt idx="20960">
                  <c:v>209559.39</c:v>
                </c:pt>
                <c:pt idx="20961">
                  <c:v>209569.38</c:v>
                </c:pt>
                <c:pt idx="20962">
                  <c:v>209579.38</c:v>
                </c:pt>
                <c:pt idx="20963">
                  <c:v>209589.38</c:v>
                </c:pt>
                <c:pt idx="20964">
                  <c:v>209599.38</c:v>
                </c:pt>
                <c:pt idx="20965">
                  <c:v>209609.38</c:v>
                </c:pt>
                <c:pt idx="20966">
                  <c:v>209619.38</c:v>
                </c:pt>
                <c:pt idx="20967">
                  <c:v>209629.36</c:v>
                </c:pt>
                <c:pt idx="20968">
                  <c:v>209639.36</c:v>
                </c:pt>
                <c:pt idx="20969">
                  <c:v>209649.38</c:v>
                </c:pt>
                <c:pt idx="20970">
                  <c:v>209659.38</c:v>
                </c:pt>
                <c:pt idx="20971">
                  <c:v>209669.36</c:v>
                </c:pt>
                <c:pt idx="20972">
                  <c:v>209679.35999999999</c:v>
                </c:pt>
                <c:pt idx="20973">
                  <c:v>209689.36</c:v>
                </c:pt>
                <c:pt idx="20974">
                  <c:v>209699.36</c:v>
                </c:pt>
                <c:pt idx="20975">
                  <c:v>209709.36</c:v>
                </c:pt>
                <c:pt idx="20976">
                  <c:v>209719.34</c:v>
                </c:pt>
                <c:pt idx="20977">
                  <c:v>209729.34</c:v>
                </c:pt>
                <c:pt idx="20978">
                  <c:v>209739.34</c:v>
                </c:pt>
                <c:pt idx="20979">
                  <c:v>209749.34</c:v>
                </c:pt>
                <c:pt idx="20980">
                  <c:v>209759.34</c:v>
                </c:pt>
                <c:pt idx="20981">
                  <c:v>209769.34</c:v>
                </c:pt>
                <c:pt idx="20982">
                  <c:v>209779.34</c:v>
                </c:pt>
                <c:pt idx="20983">
                  <c:v>209789.34</c:v>
                </c:pt>
                <c:pt idx="20984">
                  <c:v>209799.34</c:v>
                </c:pt>
                <c:pt idx="20985">
                  <c:v>209809.33</c:v>
                </c:pt>
                <c:pt idx="20986">
                  <c:v>209819.33</c:v>
                </c:pt>
                <c:pt idx="20987">
                  <c:v>209829.33</c:v>
                </c:pt>
                <c:pt idx="20988">
                  <c:v>209839.33</c:v>
                </c:pt>
                <c:pt idx="20989">
                  <c:v>209849.33</c:v>
                </c:pt>
                <c:pt idx="20990">
                  <c:v>209859.33</c:v>
                </c:pt>
                <c:pt idx="20991">
                  <c:v>209869.33</c:v>
                </c:pt>
                <c:pt idx="20992">
                  <c:v>209879.33</c:v>
                </c:pt>
                <c:pt idx="20993">
                  <c:v>209889.31</c:v>
                </c:pt>
                <c:pt idx="20994">
                  <c:v>209899.31</c:v>
                </c:pt>
                <c:pt idx="20995">
                  <c:v>209909.31</c:v>
                </c:pt>
                <c:pt idx="20996">
                  <c:v>209919.31</c:v>
                </c:pt>
                <c:pt idx="20997">
                  <c:v>209929.31</c:v>
                </c:pt>
                <c:pt idx="20998">
                  <c:v>209939.31</c:v>
                </c:pt>
                <c:pt idx="20999">
                  <c:v>209949.31</c:v>
                </c:pt>
                <c:pt idx="21000">
                  <c:v>209959.31</c:v>
                </c:pt>
                <c:pt idx="21001">
                  <c:v>209969.31</c:v>
                </c:pt>
                <c:pt idx="21002">
                  <c:v>209979.31</c:v>
                </c:pt>
                <c:pt idx="21003">
                  <c:v>209989.3</c:v>
                </c:pt>
                <c:pt idx="21004">
                  <c:v>209999.3</c:v>
                </c:pt>
                <c:pt idx="21005">
                  <c:v>210009.3</c:v>
                </c:pt>
                <c:pt idx="21006">
                  <c:v>210019.28</c:v>
                </c:pt>
                <c:pt idx="21007">
                  <c:v>210029.28</c:v>
                </c:pt>
                <c:pt idx="21008">
                  <c:v>210039.28</c:v>
                </c:pt>
                <c:pt idx="21009">
                  <c:v>210049.3</c:v>
                </c:pt>
                <c:pt idx="21010">
                  <c:v>210059.28</c:v>
                </c:pt>
                <c:pt idx="21011">
                  <c:v>210069.28</c:v>
                </c:pt>
                <c:pt idx="21012">
                  <c:v>210079.28</c:v>
                </c:pt>
                <c:pt idx="21013">
                  <c:v>210089.28</c:v>
                </c:pt>
                <c:pt idx="21014">
                  <c:v>210099.28</c:v>
                </c:pt>
                <c:pt idx="21015">
                  <c:v>210109.28</c:v>
                </c:pt>
                <c:pt idx="21016">
                  <c:v>210119.28</c:v>
                </c:pt>
                <c:pt idx="21017">
                  <c:v>210129.28</c:v>
                </c:pt>
                <c:pt idx="21018">
                  <c:v>210139.27</c:v>
                </c:pt>
                <c:pt idx="21019">
                  <c:v>210149.28</c:v>
                </c:pt>
                <c:pt idx="21020">
                  <c:v>210159.27</c:v>
                </c:pt>
                <c:pt idx="21021">
                  <c:v>210169.27</c:v>
                </c:pt>
                <c:pt idx="21022">
                  <c:v>210179.27</c:v>
                </c:pt>
                <c:pt idx="21023">
                  <c:v>210189.27</c:v>
                </c:pt>
                <c:pt idx="21024">
                  <c:v>210199.25</c:v>
                </c:pt>
                <c:pt idx="21025">
                  <c:v>210209.25</c:v>
                </c:pt>
                <c:pt idx="21026">
                  <c:v>210219.25</c:v>
                </c:pt>
                <c:pt idx="21027">
                  <c:v>210229.25</c:v>
                </c:pt>
                <c:pt idx="21028">
                  <c:v>210239.25</c:v>
                </c:pt>
                <c:pt idx="21029">
                  <c:v>210249.25</c:v>
                </c:pt>
                <c:pt idx="21030">
                  <c:v>210259.25</c:v>
                </c:pt>
                <c:pt idx="21031">
                  <c:v>210269.25</c:v>
                </c:pt>
                <c:pt idx="21032">
                  <c:v>210279.25</c:v>
                </c:pt>
                <c:pt idx="21033">
                  <c:v>210289.25</c:v>
                </c:pt>
                <c:pt idx="21034">
                  <c:v>210299.23</c:v>
                </c:pt>
                <c:pt idx="21035">
                  <c:v>210309.23</c:v>
                </c:pt>
                <c:pt idx="21036">
                  <c:v>210319.23</c:v>
                </c:pt>
                <c:pt idx="21037">
                  <c:v>210329.23</c:v>
                </c:pt>
                <c:pt idx="21038">
                  <c:v>210339.22</c:v>
                </c:pt>
                <c:pt idx="21039">
                  <c:v>210349.23</c:v>
                </c:pt>
                <c:pt idx="21040">
                  <c:v>210359.23</c:v>
                </c:pt>
                <c:pt idx="21041">
                  <c:v>210369.23</c:v>
                </c:pt>
                <c:pt idx="21042">
                  <c:v>210379.22</c:v>
                </c:pt>
                <c:pt idx="21043">
                  <c:v>210389.22</c:v>
                </c:pt>
                <c:pt idx="21044">
                  <c:v>210399.22</c:v>
                </c:pt>
                <c:pt idx="21045">
                  <c:v>210409.22</c:v>
                </c:pt>
                <c:pt idx="21046">
                  <c:v>210419.22</c:v>
                </c:pt>
                <c:pt idx="21047">
                  <c:v>210429.22</c:v>
                </c:pt>
                <c:pt idx="21048">
                  <c:v>210439.2</c:v>
                </c:pt>
                <c:pt idx="21049">
                  <c:v>210449.22</c:v>
                </c:pt>
                <c:pt idx="21050">
                  <c:v>210459.22</c:v>
                </c:pt>
                <c:pt idx="21051">
                  <c:v>210469.22</c:v>
                </c:pt>
                <c:pt idx="21052">
                  <c:v>210479.2</c:v>
                </c:pt>
                <c:pt idx="21053">
                  <c:v>210489.2</c:v>
                </c:pt>
                <c:pt idx="21054">
                  <c:v>210499.20000000001</c:v>
                </c:pt>
                <c:pt idx="21055">
                  <c:v>210509.2</c:v>
                </c:pt>
                <c:pt idx="21056">
                  <c:v>210519.19</c:v>
                </c:pt>
                <c:pt idx="21057">
                  <c:v>210529.2</c:v>
                </c:pt>
                <c:pt idx="21058">
                  <c:v>210539.2</c:v>
                </c:pt>
                <c:pt idx="21059">
                  <c:v>210549.2</c:v>
                </c:pt>
                <c:pt idx="21060">
                  <c:v>210559.19</c:v>
                </c:pt>
                <c:pt idx="21061">
                  <c:v>210569.19</c:v>
                </c:pt>
                <c:pt idx="21062">
                  <c:v>210579.19</c:v>
                </c:pt>
                <c:pt idx="21063">
                  <c:v>210589.19</c:v>
                </c:pt>
                <c:pt idx="21064">
                  <c:v>210599.19</c:v>
                </c:pt>
                <c:pt idx="21065">
                  <c:v>210609.19</c:v>
                </c:pt>
                <c:pt idx="21066">
                  <c:v>210619.17</c:v>
                </c:pt>
                <c:pt idx="21067">
                  <c:v>210629.17</c:v>
                </c:pt>
                <c:pt idx="21068">
                  <c:v>210639.17</c:v>
                </c:pt>
                <c:pt idx="21069">
                  <c:v>210649.19</c:v>
                </c:pt>
                <c:pt idx="21070">
                  <c:v>210659.17</c:v>
                </c:pt>
                <c:pt idx="21071">
                  <c:v>210669.17</c:v>
                </c:pt>
                <c:pt idx="21072">
                  <c:v>210679.17</c:v>
                </c:pt>
                <c:pt idx="21073">
                  <c:v>210689.16</c:v>
                </c:pt>
                <c:pt idx="21074">
                  <c:v>210699.16</c:v>
                </c:pt>
                <c:pt idx="21075">
                  <c:v>210709.16</c:v>
                </c:pt>
                <c:pt idx="21076">
                  <c:v>210719.16</c:v>
                </c:pt>
                <c:pt idx="21077">
                  <c:v>210729.16</c:v>
                </c:pt>
                <c:pt idx="21078">
                  <c:v>210739.16</c:v>
                </c:pt>
                <c:pt idx="21079">
                  <c:v>210749.16</c:v>
                </c:pt>
                <c:pt idx="21080">
                  <c:v>210759.16</c:v>
                </c:pt>
                <c:pt idx="21081">
                  <c:v>210769.16</c:v>
                </c:pt>
                <c:pt idx="21082">
                  <c:v>210779.16</c:v>
                </c:pt>
                <c:pt idx="21083">
                  <c:v>210789.16</c:v>
                </c:pt>
                <c:pt idx="21084">
                  <c:v>210799.14</c:v>
                </c:pt>
                <c:pt idx="21085">
                  <c:v>210809.14</c:v>
                </c:pt>
                <c:pt idx="21086">
                  <c:v>210819.14</c:v>
                </c:pt>
                <c:pt idx="21087">
                  <c:v>210829.13</c:v>
                </c:pt>
                <c:pt idx="21088">
                  <c:v>210839.14</c:v>
                </c:pt>
                <c:pt idx="21089">
                  <c:v>210849.14</c:v>
                </c:pt>
                <c:pt idx="21090">
                  <c:v>210859.14</c:v>
                </c:pt>
                <c:pt idx="21091">
                  <c:v>210869.13</c:v>
                </c:pt>
                <c:pt idx="21092">
                  <c:v>210879.13</c:v>
                </c:pt>
                <c:pt idx="21093">
                  <c:v>210889.13</c:v>
                </c:pt>
                <c:pt idx="21094">
                  <c:v>210899.13</c:v>
                </c:pt>
                <c:pt idx="21095">
                  <c:v>210909.13</c:v>
                </c:pt>
                <c:pt idx="21096">
                  <c:v>210919.13</c:v>
                </c:pt>
                <c:pt idx="21097">
                  <c:v>210929.11</c:v>
                </c:pt>
                <c:pt idx="21098">
                  <c:v>210939.13</c:v>
                </c:pt>
                <c:pt idx="21099">
                  <c:v>210949.13</c:v>
                </c:pt>
                <c:pt idx="21100">
                  <c:v>210959.13</c:v>
                </c:pt>
                <c:pt idx="21101">
                  <c:v>210969.11</c:v>
                </c:pt>
                <c:pt idx="21102">
                  <c:v>210979.11</c:v>
                </c:pt>
                <c:pt idx="21103">
                  <c:v>210989.11</c:v>
                </c:pt>
                <c:pt idx="21104">
                  <c:v>210999.13</c:v>
                </c:pt>
                <c:pt idx="21105">
                  <c:v>211009.11</c:v>
                </c:pt>
                <c:pt idx="21106">
                  <c:v>211019.11</c:v>
                </c:pt>
                <c:pt idx="21107">
                  <c:v>211029.09</c:v>
                </c:pt>
                <c:pt idx="21108">
                  <c:v>211039.11</c:v>
                </c:pt>
                <c:pt idx="21109">
                  <c:v>211049.09</c:v>
                </c:pt>
                <c:pt idx="21110">
                  <c:v>211059.09</c:v>
                </c:pt>
                <c:pt idx="21111">
                  <c:v>211069.09</c:v>
                </c:pt>
                <c:pt idx="21112">
                  <c:v>211079.09</c:v>
                </c:pt>
                <c:pt idx="21113">
                  <c:v>211089.09</c:v>
                </c:pt>
                <c:pt idx="21114">
                  <c:v>211099.09</c:v>
                </c:pt>
                <c:pt idx="21115">
                  <c:v>211109.08</c:v>
                </c:pt>
                <c:pt idx="21116">
                  <c:v>211119.08</c:v>
                </c:pt>
                <c:pt idx="21117">
                  <c:v>211129.08</c:v>
                </c:pt>
                <c:pt idx="21118">
                  <c:v>211139.09</c:v>
                </c:pt>
                <c:pt idx="21119">
                  <c:v>211149.08</c:v>
                </c:pt>
                <c:pt idx="21120">
                  <c:v>211159.08</c:v>
                </c:pt>
                <c:pt idx="21121">
                  <c:v>211169.08</c:v>
                </c:pt>
                <c:pt idx="21122">
                  <c:v>211179.08</c:v>
                </c:pt>
                <c:pt idx="21123">
                  <c:v>211189.06</c:v>
                </c:pt>
                <c:pt idx="21124">
                  <c:v>211199.06</c:v>
                </c:pt>
                <c:pt idx="21125">
                  <c:v>211209.06</c:v>
                </c:pt>
                <c:pt idx="21126">
                  <c:v>211219.06</c:v>
                </c:pt>
                <c:pt idx="21127">
                  <c:v>211229.06</c:v>
                </c:pt>
                <c:pt idx="21128">
                  <c:v>211239.06</c:v>
                </c:pt>
                <c:pt idx="21129">
                  <c:v>211249.06</c:v>
                </c:pt>
                <c:pt idx="21130">
                  <c:v>211259.06</c:v>
                </c:pt>
                <c:pt idx="21131">
                  <c:v>211269.06</c:v>
                </c:pt>
                <c:pt idx="21132">
                  <c:v>211279.06</c:v>
                </c:pt>
                <c:pt idx="21133">
                  <c:v>211289.05</c:v>
                </c:pt>
                <c:pt idx="21134">
                  <c:v>211299.05</c:v>
                </c:pt>
                <c:pt idx="21135">
                  <c:v>211309.05</c:v>
                </c:pt>
                <c:pt idx="21136">
                  <c:v>211319.03</c:v>
                </c:pt>
                <c:pt idx="21137">
                  <c:v>211329.03</c:v>
                </c:pt>
                <c:pt idx="21138">
                  <c:v>211339.05</c:v>
                </c:pt>
                <c:pt idx="21139">
                  <c:v>211349.05</c:v>
                </c:pt>
                <c:pt idx="21140">
                  <c:v>211359.03</c:v>
                </c:pt>
                <c:pt idx="21141">
                  <c:v>211369.03</c:v>
                </c:pt>
                <c:pt idx="21142">
                  <c:v>211379.03</c:v>
                </c:pt>
                <c:pt idx="21143">
                  <c:v>211389.03</c:v>
                </c:pt>
                <c:pt idx="21144">
                  <c:v>211399.03</c:v>
                </c:pt>
                <c:pt idx="21145">
                  <c:v>211409.03</c:v>
                </c:pt>
                <c:pt idx="21146">
                  <c:v>211419.03</c:v>
                </c:pt>
                <c:pt idx="21147">
                  <c:v>211429.03</c:v>
                </c:pt>
                <c:pt idx="21148">
                  <c:v>211439.03</c:v>
                </c:pt>
                <c:pt idx="21149">
                  <c:v>211449.03</c:v>
                </c:pt>
                <c:pt idx="21150">
                  <c:v>211459.03</c:v>
                </c:pt>
                <c:pt idx="21151">
                  <c:v>211469.02</c:v>
                </c:pt>
                <c:pt idx="21152">
                  <c:v>211479.02</c:v>
                </c:pt>
                <c:pt idx="21153">
                  <c:v>211489.02</c:v>
                </c:pt>
                <c:pt idx="21154">
                  <c:v>211499</c:v>
                </c:pt>
                <c:pt idx="21155">
                  <c:v>211509</c:v>
                </c:pt>
                <c:pt idx="21156">
                  <c:v>211519</c:v>
                </c:pt>
                <c:pt idx="21157">
                  <c:v>211529</c:v>
                </c:pt>
                <c:pt idx="21158">
                  <c:v>211539</c:v>
                </c:pt>
                <c:pt idx="21159">
                  <c:v>211549</c:v>
                </c:pt>
                <c:pt idx="21160">
                  <c:v>211559</c:v>
                </c:pt>
                <c:pt idx="21161">
                  <c:v>211569</c:v>
                </c:pt>
                <c:pt idx="21162">
                  <c:v>211579</c:v>
                </c:pt>
                <c:pt idx="21163">
                  <c:v>211589</c:v>
                </c:pt>
                <c:pt idx="21164">
                  <c:v>211598.98</c:v>
                </c:pt>
                <c:pt idx="21165">
                  <c:v>211608.98</c:v>
                </c:pt>
                <c:pt idx="21166">
                  <c:v>211618.98</c:v>
                </c:pt>
                <c:pt idx="21167">
                  <c:v>211628.98</c:v>
                </c:pt>
                <c:pt idx="21168">
                  <c:v>211638.98</c:v>
                </c:pt>
                <c:pt idx="21169">
                  <c:v>211648.98</c:v>
                </c:pt>
                <c:pt idx="21170">
                  <c:v>211658.98</c:v>
                </c:pt>
                <c:pt idx="21171">
                  <c:v>211668.98</c:v>
                </c:pt>
                <c:pt idx="21172">
                  <c:v>211678.97</c:v>
                </c:pt>
                <c:pt idx="21173">
                  <c:v>211688.97</c:v>
                </c:pt>
                <c:pt idx="21174">
                  <c:v>211698.97</c:v>
                </c:pt>
                <c:pt idx="21175">
                  <c:v>211708.97</c:v>
                </c:pt>
                <c:pt idx="21176">
                  <c:v>211718.97</c:v>
                </c:pt>
                <c:pt idx="21177">
                  <c:v>211728.97</c:v>
                </c:pt>
                <c:pt idx="21178">
                  <c:v>211738.97</c:v>
                </c:pt>
                <c:pt idx="21179">
                  <c:v>211748.97</c:v>
                </c:pt>
                <c:pt idx="21180">
                  <c:v>211758.97</c:v>
                </c:pt>
                <c:pt idx="21181">
                  <c:v>211768.97</c:v>
                </c:pt>
                <c:pt idx="21182">
                  <c:v>211778.95</c:v>
                </c:pt>
                <c:pt idx="21183">
                  <c:v>211788.95</c:v>
                </c:pt>
                <c:pt idx="21184">
                  <c:v>211798.95</c:v>
                </c:pt>
                <c:pt idx="21185">
                  <c:v>211808.95</c:v>
                </c:pt>
                <c:pt idx="21186">
                  <c:v>211818.94</c:v>
                </c:pt>
                <c:pt idx="21187">
                  <c:v>211828.95</c:v>
                </c:pt>
                <c:pt idx="21188">
                  <c:v>211838.95</c:v>
                </c:pt>
                <c:pt idx="21189">
                  <c:v>211848.95</c:v>
                </c:pt>
                <c:pt idx="21190">
                  <c:v>211858.94</c:v>
                </c:pt>
                <c:pt idx="21191">
                  <c:v>211868.94</c:v>
                </c:pt>
                <c:pt idx="21192">
                  <c:v>211878.94</c:v>
                </c:pt>
                <c:pt idx="21193">
                  <c:v>211888.94</c:v>
                </c:pt>
                <c:pt idx="21194">
                  <c:v>211898.94</c:v>
                </c:pt>
                <c:pt idx="21195">
                  <c:v>211908.94</c:v>
                </c:pt>
                <c:pt idx="21196">
                  <c:v>211918.92</c:v>
                </c:pt>
                <c:pt idx="21197">
                  <c:v>211928.94</c:v>
                </c:pt>
                <c:pt idx="21198">
                  <c:v>211938.94</c:v>
                </c:pt>
                <c:pt idx="21199">
                  <c:v>211948.94</c:v>
                </c:pt>
                <c:pt idx="21200">
                  <c:v>211958.92</c:v>
                </c:pt>
                <c:pt idx="21201">
                  <c:v>211968.92</c:v>
                </c:pt>
                <c:pt idx="21202">
                  <c:v>211978.92</c:v>
                </c:pt>
                <c:pt idx="21203">
                  <c:v>211988.92</c:v>
                </c:pt>
                <c:pt idx="21204">
                  <c:v>211998.91</c:v>
                </c:pt>
                <c:pt idx="21205">
                  <c:v>212008.91</c:v>
                </c:pt>
                <c:pt idx="21206">
                  <c:v>212018.91</c:v>
                </c:pt>
                <c:pt idx="21207">
                  <c:v>212028.92</c:v>
                </c:pt>
                <c:pt idx="21208">
                  <c:v>212038.91</c:v>
                </c:pt>
                <c:pt idx="21209">
                  <c:v>212048.91</c:v>
                </c:pt>
                <c:pt idx="21210">
                  <c:v>212058.91</c:v>
                </c:pt>
                <c:pt idx="21211">
                  <c:v>212068.91</c:v>
                </c:pt>
                <c:pt idx="21212">
                  <c:v>212078.91</c:v>
                </c:pt>
                <c:pt idx="21213">
                  <c:v>212088.91</c:v>
                </c:pt>
                <c:pt idx="21214">
                  <c:v>212098.89</c:v>
                </c:pt>
                <c:pt idx="21215">
                  <c:v>212108.89</c:v>
                </c:pt>
                <c:pt idx="21216">
                  <c:v>212118.89</c:v>
                </c:pt>
                <c:pt idx="21217">
                  <c:v>212128.91</c:v>
                </c:pt>
                <c:pt idx="21218">
                  <c:v>212138.89</c:v>
                </c:pt>
                <c:pt idx="21219">
                  <c:v>212148.89</c:v>
                </c:pt>
                <c:pt idx="21220">
                  <c:v>212158.89</c:v>
                </c:pt>
                <c:pt idx="21221">
                  <c:v>212168.88</c:v>
                </c:pt>
                <c:pt idx="21222">
                  <c:v>212178.88</c:v>
                </c:pt>
                <c:pt idx="21223">
                  <c:v>212188.88</c:v>
                </c:pt>
                <c:pt idx="21224">
                  <c:v>212198.88</c:v>
                </c:pt>
                <c:pt idx="21225">
                  <c:v>212208.88</c:v>
                </c:pt>
                <c:pt idx="21226">
                  <c:v>212218.88</c:v>
                </c:pt>
                <c:pt idx="21227">
                  <c:v>212228.88</c:v>
                </c:pt>
                <c:pt idx="21228">
                  <c:v>212238.88</c:v>
                </c:pt>
                <c:pt idx="21229">
                  <c:v>212248.88</c:v>
                </c:pt>
                <c:pt idx="21230">
                  <c:v>212258.88</c:v>
                </c:pt>
                <c:pt idx="21231">
                  <c:v>212268.86</c:v>
                </c:pt>
                <c:pt idx="21232">
                  <c:v>212278.86</c:v>
                </c:pt>
                <c:pt idx="21233">
                  <c:v>212288.86</c:v>
                </c:pt>
                <c:pt idx="21234">
                  <c:v>212298.86</c:v>
                </c:pt>
                <c:pt idx="21235">
                  <c:v>212308.86</c:v>
                </c:pt>
                <c:pt idx="21236">
                  <c:v>212318.86</c:v>
                </c:pt>
                <c:pt idx="21237">
                  <c:v>212328.86</c:v>
                </c:pt>
                <c:pt idx="21238">
                  <c:v>212338.86</c:v>
                </c:pt>
                <c:pt idx="21239">
                  <c:v>212348.84</c:v>
                </c:pt>
                <c:pt idx="21240">
                  <c:v>212358.84</c:v>
                </c:pt>
                <c:pt idx="21241">
                  <c:v>212368.84</c:v>
                </c:pt>
                <c:pt idx="21242">
                  <c:v>212378.84</c:v>
                </c:pt>
                <c:pt idx="21243">
                  <c:v>212388.84</c:v>
                </c:pt>
                <c:pt idx="21244">
                  <c:v>212398.84</c:v>
                </c:pt>
                <c:pt idx="21245">
                  <c:v>212408.83</c:v>
                </c:pt>
                <c:pt idx="21246">
                  <c:v>212418.83</c:v>
                </c:pt>
                <c:pt idx="21247">
                  <c:v>212428.84</c:v>
                </c:pt>
                <c:pt idx="21248">
                  <c:v>212438.84</c:v>
                </c:pt>
                <c:pt idx="21249">
                  <c:v>212448.83</c:v>
                </c:pt>
                <c:pt idx="21250">
                  <c:v>212458.83</c:v>
                </c:pt>
                <c:pt idx="21251">
                  <c:v>212468.83</c:v>
                </c:pt>
                <c:pt idx="21252">
                  <c:v>212478.83</c:v>
                </c:pt>
                <c:pt idx="21253">
                  <c:v>212488.81</c:v>
                </c:pt>
                <c:pt idx="21254">
                  <c:v>212498.81</c:v>
                </c:pt>
                <c:pt idx="21255">
                  <c:v>212508.81</c:v>
                </c:pt>
                <c:pt idx="21256">
                  <c:v>212518.81</c:v>
                </c:pt>
                <c:pt idx="21257">
                  <c:v>212528.81</c:v>
                </c:pt>
                <c:pt idx="21258">
                  <c:v>212538.81</c:v>
                </c:pt>
                <c:pt idx="21259">
                  <c:v>212548.81</c:v>
                </c:pt>
                <c:pt idx="21260">
                  <c:v>212558.81</c:v>
                </c:pt>
                <c:pt idx="21261">
                  <c:v>212568.81</c:v>
                </c:pt>
                <c:pt idx="21262">
                  <c:v>212578.81</c:v>
                </c:pt>
                <c:pt idx="21263">
                  <c:v>212588.79999999999</c:v>
                </c:pt>
                <c:pt idx="21264">
                  <c:v>212598.8</c:v>
                </c:pt>
                <c:pt idx="21265">
                  <c:v>212608.8</c:v>
                </c:pt>
                <c:pt idx="21266">
                  <c:v>212618.8</c:v>
                </c:pt>
                <c:pt idx="21267">
                  <c:v>212628.8</c:v>
                </c:pt>
                <c:pt idx="21268">
                  <c:v>212638.8</c:v>
                </c:pt>
                <c:pt idx="21269">
                  <c:v>212648.8</c:v>
                </c:pt>
                <c:pt idx="21270">
                  <c:v>212658.8</c:v>
                </c:pt>
                <c:pt idx="21271">
                  <c:v>212668.78</c:v>
                </c:pt>
                <c:pt idx="21272">
                  <c:v>212678.78</c:v>
                </c:pt>
                <c:pt idx="21273">
                  <c:v>212688.78</c:v>
                </c:pt>
                <c:pt idx="21274">
                  <c:v>212698.78</c:v>
                </c:pt>
                <c:pt idx="21275">
                  <c:v>212708.78</c:v>
                </c:pt>
                <c:pt idx="21276">
                  <c:v>212718.78</c:v>
                </c:pt>
                <c:pt idx="21277">
                  <c:v>212728.78</c:v>
                </c:pt>
                <c:pt idx="21278">
                  <c:v>212738.78</c:v>
                </c:pt>
                <c:pt idx="21279">
                  <c:v>212748.78</c:v>
                </c:pt>
                <c:pt idx="21280">
                  <c:v>212758.78</c:v>
                </c:pt>
                <c:pt idx="21281">
                  <c:v>212768.77</c:v>
                </c:pt>
                <c:pt idx="21282">
                  <c:v>212778.78</c:v>
                </c:pt>
                <c:pt idx="21283">
                  <c:v>212788.78</c:v>
                </c:pt>
                <c:pt idx="21284">
                  <c:v>212798.78</c:v>
                </c:pt>
                <c:pt idx="21285">
                  <c:v>212808.75</c:v>
                </c:pt>
                <c:pt idx="21286">
                  <c:v>212818.77</c:v>
                </c:pt>
                <c:pt idx="21287">
                  <c:v>212828.77</c:v>
                </c:pt>
                <c:pt idx="21288">
                  <c:v>212838.75</c:v>
                </c:pt>
                <c:pt idx="21289">
                  <c:v>212848.75</c:v>
                </c:pt>
                <c:pt idx="21290">
                  <c:v>212858.75</c:v>
                </c:pt>
                <c:pt idx="21291">
                  <c:v>212868.75</c:v>
                </c:pt>
                <c:pt idx="21292">
                  <c:v>212878.75</c:v>
                </c:pt>
                <c:pt idx="21293">
                  <c:v>212888.75</c:v>
                </c:pt>
                <c:pt idx="21294">
                  <c:v>212898.73</c:v>
                </c:pt>
                <c:pt idx="21295">
                  <c:v>212908.73</c:v>
                </c:pt>
                <c:pt idx="21296">
                  <c:v>212918.75</c:v>
                </c:pt>
                <c:pt idx="21297">
                  <c:v>212928.75</c:v>
                </c:pt>
                <c:pt idx="21298">
                  <c:v>212938.73</c:v>
                </c:pt>
                <c:pt idx="21299">
                  <c:v>212948.73</c:v>
                </c:pt>
                <c:pt idx="21300">
                  <c:v>212958.73</c:v>
                </c:pt>
                <c:pt idx="21301">
                  <c:v>212968.73</c:v>
                </c:pt>
                <c:pt idx="21302">
                  <c:v>212978.72</c:v>
                </c:pt>
                <c:pt idx="21303">
                  <c:v>212988.72</c:v>
                </c:pt>
                <c:pt idx="21304">
                  <c:v>212998.72</c:v>
                </c:pt>
                <c:pt idx="21305">
                  <c:v>213008.72</c:v>
                </c:pt>
                <c:pt idx="21306">
                  <c:v>213018.72</c:v>
                </c:pt>
                <c:pt idx="21307">
                  <c:v>213028.72</c:v>
                </c:pt>
                <c:pt idx="21308">
                  <c:v>213038.72</c:v>
                </c:pt>
                <c:pt idx="21309">
                  <c:v>213048.72</c:v>
                </c:pt>
                <c:pt idx="21310">
                  <c:v>213058.72</c:v>
                </c:pt>
                <c:pt idx="21311">
                  <c:v>213068.72</c:v>
                </c:pt>
                <c:pt idx="21312">
                  <c:v>213078.7</c:v>
                </c:pt>
                <c:pt idx="21313">
                  <c:v>213088.7</c:v>
                </c:pt>
                <c:pt idx="21314">
                  <c:v>213098.7</c:v>
                </c:pt>
                <c:pt idx="21315">
                  <c:v>213108.7</c:v>
                </c:pt>
                <c:pt idx="21316">
                  <c:v>213118.7</c:v>
                </c:pt>
                <c:pt idx="21317">
                  <c:v>213128.7</c:v>
                </c:pt>
                <c:pt idx="21318">
                  <c:v>213138.7</c:v>
                </c:pt>
                <c:pt idx="21319">
                  <c:v>213148.7</c:v>
                </c:pt>
                <c:pt idx="21320">
                  <c:v>213158.69</c:v>
                </c:pt>
                <c:pt idx="21321">
                  <c:v>213168.69</c:v>
                </c:pt>
                <c:pt idx="21322">
                  <c:v>213178.69</c:v>
                </c:pt>
                <c:pt idx="21323">
                  <c:v>213188.69</c:v>
                </c:pt>
                <c:pt idx="21324">
                  <c:v>213198.69</c:v>
                </c:pt>
                <c:pt idx="21325">
                  <c:v>213208.69</c:v>
                </c:pt>
                <c:pt idx="21326">
                  <c:v>213218.69</c:v>
                </c:pt>
                <c:pt idx="21327">
                  <c:v>213228.69</c:v>
                </c:pt>
                <c:pt idx="21328">
                  <c:v>213238.69</c:v>
                </c:pt>
                <c:pt idx="21329">
                  <c:v>213248.69</c:v>
                </c:pt>
                <c:pt idx="21330">
                  <c:v>213258.67</c:v>
                </c:pt>
                <c:pt idx="21331">
                  <c:v>213268.67</c:v>
                </c:pt>
                <c:pt idx="21332">
                  <c:v>213278.67</c:v>
                </c:pt>
                <c:pt idx="21333">
                  <c:v>213288.67</c:v>
                </c:pt>
                <c:pt idx="21334">
                  <c:v>213298.66</c:v>
                </c:pt>
                <c:pt idx="21335">
                  <c:v>213308.66</c:v>
                </c:pt>
                <c:pt idx="21336">
                  <c:v>213318.67</c:v>
                </c:pt>
                <c:pt idx="21337">
                  <c:v>213328.67</c:v>
                </c:pt>
                <c:pt idx="21338">
                  <c:v>213338.66</c:v>
                </c:pt>
                <c:pt idx="21339">
                  <c:v>213348.66</c:v>
                </c:pt>
                <c:pt idx="21340">
                  <c:v>213358.66</c:v>
                </c:pt>
                <c:pt idx="21341">
                  <c:v>213368.66</c:v>
                </c:pt>
                <c:pt idx="21342">
                  <c:v>213378.66</c:v>
                </c:pt>
                <c:pt idx="21343">
                  <c:v>213388.66</c:v>
                </c:pt>
                <c:pt idx="21344">
                  <c:v>213398.64</c:v>
                </c:pt>
                <c:pt idx="21345">
                  <c:v>213408.64000000001</c:v>
                </c:pt>
                <c:pt idx="21346">
                  <c:v>213418.66</c:v>
                </c:pt>
                <c:pt idx="21347">
                  <c:v>213428.66</c:v>
                </c:pt>
                <c:pt idx="21348">
                  <c:v>213438.64</c:v>
                </c:pt>
                <c:pt idx="21349">
                  <c:v>213448.64</c:v>
                </c:pt>
                <c:pt idx="21350">
                  <c:v>213458.64</c:v>
                </c:pt>
                <c:pt idx="21351">
                  <c:v>213468.63</c:v>
                </c:pt>
                <c:pt idx="21352">
                  <c:v>213478.63</c:v>
                </c:pt>
                <c:pt idx="21353">
                  <c:v>213488.63</c:v>
                </c:pt>
                <c:pt idx="21354">
                  <c:v>213498.63</c:v>
                </c:pt>
                <c:pt idx="21355">
                  <c:v>213508.63</c:v>
                </c:pt>
                <c:pt idx="21356">
                  <c:v>213518.63</c:v>
                </c:pt>
                <c:pt idx="21357">
                  <c:v>213528.63</c:v>
                </c:pt>
                <c:pt idx="21358">
                  <c:v>213538.63</c:v>
                </c:pt>
                <c:pt idx="21359">
                  <c:v>213548.63</c:v>
                </c:pt>
                <c:pt idx="21360">
                  <c:v>213558.63</c:v>
                </c:pt>
                <c:pt idx="21361">
                  <c:v>213568.63</c:v>
                </c:pt>
                <c:pt idx="21362">
                  <c:v>213578.61</c:v>
                </c:pt>
                <c:pt idx="21363">
                  <c:v>213588.61</c:v>
                </c:pt>
                <c:pt idx="21364">
                  <c:v>213598.61</c:v>
                </c:pt>
                <c:pt idx="21365">
                  <c:v>213608.59</c:v>
                </c:pt>
                <c:pt idx="21366">
                  <c:v>213618.61</c:v>
                </c:pt>
                <c:pt idx="21367">
                  <c:v>213628.61</c:v>
                </c:pt>
                <c:pt idx="21368">
                  <c:v>213638.61</c:v>
                </c:pt>
                <c:pt idx="21369">
                  <c:v>213648.59</c:v>
                </c:pt>
                <c:pt idx="21370">
                  <c:v>213658.59</c:v>
                </c:pt>
                <c:pt idx="21371">
                  <c:v>213668.61</c:v>
                </c:pt>
                <c:pt idx="21372">
                  <c:v>213678.61</c:v>
                </c:pt>
                <c:pt idx="21373">
                  <c:v>213688.59</c:v>
                </c:pt>
                <c:pt idx="21374">
                  <c:v>213698.59</c:v>
                </c:pt>
                <c:pt idx="21375">
                  <c:v>213708.58</c:v>
                </c:pt>
                <c:pt idx="21376">
                  <c:v>213718.59</c:v>
                </c:pt>
                <c:pt idx="21377">
                  <c:v>213728.59</c:v>
                </c:pt>
                <c:pt idx="21378">
                  <c:v>213738.59</c:v>
                </c:pt>
                <c:pt idx="21379">
                  <c:v>213748.58</c:v>
                </c:pt>
                <c:pt idx="21380">
                  <c:v>213758.58</c:v>
                </c:pt>
                <c:pt idx="21381">
                  <c:v>213768.58</c:v>
                </c:pt>
                <c:pt idx="21382">
                  <c:v>213778.58</c:v>
                </c:pt>
                <c:pt idx="21383">
                  <c:v>213788.56</c:v>
                </c:pt>
                <c:pt idx="21384">
                  <c:v>213798.56</c:v>
                </c:pt>
                <c:pt idx="21385">
                  <c:v>213808.58</c:v>
                </c:pt>
                <c:pt idx="21386">
                  <c:v>213818.58</c:v>
                </c:pt>
                <c:pt idx="21387">
                  <c:v>213828.56</c:v>
                </c:pt>
                <c:pt idx="21388">
                  <c:v>213838.56</c:v>
                </c:pt>
                <c:pt idx="21389">
                  <c:v>213848.56</c:v>
                </c:pt>
                <c:pt idx="21390">
                  <c:v>213858.56</c:v>
                </c:pt>
                <c:pt idx="21391">
                  <c:v>213868.56</c:v>
                </c:pt>
                <c:pt idx="21392">
                  <c:v>213878.56</c:v>
                </c:pt>
                <c:pt idx="21393">
                  <c:v>213888.55</c:v>
                </c:pt>
                <c:pt idx="21394">
                  <c:v>213898.55</c:v>
                </c:pt>
                <c:pt idx="21395">
                  <c:v>213908.56</c:v>
                </c:pt>
                <c:pt idx="21396">
                  <c:v>213918.56</c:v>
                </c:pt>
                <c:pt idx="21397">
                  <c:v>213928.55</c:v>
                </c:pt>
                <c:pt idx="21398">
                  <c:v>213938.55</c:v>
                </c:pt>
                <c:pt idx="21399">
                  <c:v>213948.55</c:v>
                </c:pt>
                <c:pt idx="21400">
                  <c:v>213958.55</c:v>
                </c:pt>
                <c:pt idx="21401">
                  <c:v>213968.53</c:v>
                </c:pt>
                <c:pt idx="21402">
                  <c:v>213978.53</c:v>
                </c:pt>
                <c:pt idx="21403">
                  <c:v>213988.53</c:v>
                </c:pt>
                <c:pt idx="21404">
                  <c:v>213998.53</c:v>
                </c:pt>
                <c:pt idx="21405">
                  <c:v>214008.53</c:v>
                </c:pt>
                <c:pt idx="21406">
                  <c:v>214018.53</c:v>
                </c:pt>
                <c:pt idx="21407">
                  <c:v>214028.53</c:v>
                </c:pt>
                <c:pt idx="21408">
                  <c:v>214038.53</c:v>
                </c:pt>
                <c:pt idx="21409">
                  <c:v>214048.53</c:v>
                </c:pt>
                <c:pt idx="21410">
                  <c:v>214058.53</c:v>
                </c:pt>
                <c:pt idx="21411">
                  <c:v>214068.52</c:v>
                </c:pt>
                <c:pt idx="21412">
                  <c:v>214078.52</c:v>
                </c:pt>
                <c:pt idx="21413">
                  <c:v>214088.52</c:v>
                </c:pt>
                <c:pt idx="21414">
                  <c:v>214098.5</c:v>
                </c:pt>
                <c:pt idx="21415">
                  <c:v>214108.52</c:v>
                </c:pt>
                <c:pt idx="21416">
                  <c:v>214118.52</c:v>
                </c:pt>
                <c:pt idx="21417">
                  <c:v>214128.52</c:v>
                </c:pt>
                <c:pt idx="21418">
                  <c:v>214138.5</c:v>
                </c:pt>
                <c:pt idx="21419">
                  <c:v>214148.5</c:v>
                </c:pt>
                <c:pt idx="21420">
                  <c:v>214158.52</c:v>
                </c:pt>
                <c:pt idx="21421">
                  <c:v>214168.52</c:v>
                </c:pt>
                <c:pt idx="21422">
                  <c:v>214178.5</c:v>
                </c:pt>
                <c:pt idx="21423">
                  <c:v>214188.5</c:v>
                </c:pt>
                <c:pt idx="21424">
                  <c:v>214198.5</c:v>
                </c:pt>
                <c:pt idx="21425">
                  <c:v>214208.5</c:v>
                </c:pt>
                <c:pt idx="21426">
                  <c:v>214218.5</c:v>
                </c:pt>
                <c:pt idx="21427">
                  <c:v>214228.5</c:v>
                </c:pt>
                <c:pt idx="21428">
                  <c:v>214238.5</c:v>
                </c:pt>
                <c:pt idx="21429">
                  <c:v>214248.48</c:v>
                </c:pt>
                <c:pt idx="21430">
                  <c:v>214258.48</c:v>
                </c:pt>
                <c:pt idx="21431">
                  <c:v>214268.48</c:v>
                </c:pt>
                <c:pt idx="21432">
                  <c:v>214278.47</c:v>
                </c:pt>
                <c:pt idx="21433">
                  <c:v>214288.47</c:v>
                </c:pt>
                <c:pt idx="21434">
                  <c:v>214298.47</c:v>
                </c:pt>
                <c:pt idx="21435">
                  <c:v>214308.48000000001</c:v>
                </c:pt>
                <c:pt idx="21436">
                  <c:v>214318.47</c:v>
                </c:pt>
                <c:pt idx="21437">
                  <c:v>214328.47</c:v>
                </c:pt>
                <c:pt idx="21438">
                  <c:v>214338.47</c:v>
                </c:pt>
                <c:pt idx="21439">
                  <c:v>214348.47</c:v>
                </c:pt>
                <c:pt idx="21440">
                  <c:v>214358.47</c:v>
                </c:pt>
                <c:pt idx="21441">
                  <c:v>214368.47</c:v>
                </c:pt>
                <c:pt idx="21442">
                  <c:v>214378.45</c:v>
                </c:pt>
                <c:pt idx="21443">
                  <c:v>214388.45</c:v>
                </c:pt>
                <c:pt idx="21444">
                  <c:v>214398.45</c:v>
                </c:pt>
                <c:pt idx="21445">
                  <c:v>214408.47</c:v>
                </c:pt>
                <c:pt idx="21446">
                  <c:v>214418.45</c:v>
                </c:pt>
                <c:pt idx="21447">
                  <c:v>214428.45</c:v>
                </c:pt>
                <c:pt idx="21448">
                  <c:v>214438.45</c:v>
                </c:pt>
                <c:pt idx="21449">
                  <c:v>214448.45</c:v>
                </c:pt>
                <c:pt idx="21450">
                  <c:v>214458.44</c:v>
                </c:pt>
                <c:pt idx="21451">
                  <c:v>214468.44</c:v>
                </c:pt>
                <c:pt idx="21452">
                  <c:v>214478.44</c:v>
                </c:pt>
                <c:pt idx="21453">
                  <c:v>214488.44</c:v>
                </c:pt>
                <c:pt idx="21454">
                  <c:v>214498.44</c:v>
                </c:pt>
                <c:pt idx="21455">
                  <c:v>214508.44</c:v>
                </c:pt>
                <c:pt idx="21456">
                  <c:v>214518.44</c:v>
                </c:pt>
                <c:pt idx="21457">
                  <c:v>214528.44</c:v>
                </c:pt>
                <c:pt idx="21458">
                  <c:v>214538.44</c:v>
                </c:pt>
                <c:pt idx="21459">
                  <c:v>214548.44</c:v>
                </c:pt>
                <c:pt idx="21460">
                  <c:v>214558.42</c:v>
                </c:pt>
                <c:pt idx="21461">
                  <c:v>214568.42</c:v>
                </c:pt>
                <c:pt idx="21462">
                  <c:v>214578.42</c:v>
                </c:pt>
                <c:pt idx="21463">
                  <c:v>214588.42</c:v>
                </c:pt>
                <c:pt idx="21464">
                  <c:v>214598.41</c:v>
                </c:pt>
                <c:pt idx="21465">
                  <c:v>214608.42</c:v>
                </c:pt>
                <c:pt idx="21466">
                  <c:v>214618.42</c:v>
                </c:pt>
                <c:pt idx="21467">
                  <c:v>214628.42</c:v>
                </c:pt>
                <c:pt idx="21468">
                  <c:v>214638.41</c:v>
                </c:pt>
                <c:pt idx="21469">
                  <c:v>214648.41</c:v>
                </c:pt>
                <c:pt idx="21470">
                  <c:v>214658.41</c:v>
                </c:pt>
                <c:pt idx="21471">
                  <c:v>214668.41</c:v>
                </c:pt>
                <c:pt idx="21472">
                  <c:v>214678.41</c:v>
                </c:pt>
                <c:pt idx="21473">
                  <c:v>214688.41</c:v>
                </c:pt>
                <c:pt idx="21474">
                  <c:v>214698.41</c:v>
                </c:pt>
                <c:pt idx="21475">
                  <c:v>214708.41</c:v>
                </c:pt>
                <c:pt idx="21476">
                  <c:v>214718.41</c:v>
                </c:pt>
                <c:pt idx="21477">
                  <c:v>214728.41</c:v>
                </c:pt>
                <c:pt idx="21478">
                  <c:v>214738.39</c:v>
                </c:pt>
                <c:pt idx="21479">
                  <c:v>214748.41</c:v>
                </c:pt>
                <c:pt idx="21480">
                  <c:v>214758.38</c:v>
                </c:pt>
                <c:pt idx="21481">
                  <c:v>214768.41</c:v>
                </c:pt>
                <c:pt idx="21482">
                  <c:v>214778.38</c:v>
                </c:pt>
                <c:pt idx="21483">
                  <c:v>214788.39</c:v>
                </c:pt>
                <c:pt idx="21484">
                  <c:v>214798.38</c:v>
                </c:pt>
                <c:pt idx="21485">
                  <c:v>214808.38</c:v>
                </c:pt>
                <c:pt idx="21486">
                  <c:v>214818.38</c:v>
                </c:pt>
                <c:pt idx="21487">
                  <c:v>214828.38</c:v>
                </c:pt>
                <c:pt idx="21488">
                  <c:v>214838.36</c:v>
                </c:pt>
                <c:pt idx="21489">
                  <c:v>214848.38</c:v>
                </c:pt>
                <c:pt idx="21490">
                  <c:v>214858.38</c:v>
                </c:pt>
                <c:pt idx="21491">
                  <c:v>214868.38</c:v>
                </c:pt>
                <c:pt idx="21492">
                  <c:v>214878.38</c:v>
                </c:pt>
                <c:pt idx="21493">
                  <c:v>214888.36</c:v>
                </c:pt>
                <c:pt idx="21494">
                  <c:v>214898.38</c:v>
                </c:pt>
                <c:pt idx="21495">
                  <c:v>214908.34</c:v>
                </c:pt>
                <c:pt idx="21496">
                  <c:v>214918.36</c:v>
                </c:pt>
                <c:pt idx="21497">
                  <c:v>214928.34</c:v>
                </c:pt>
                <c:pt idx="21498">
                  <c:v>214938.34</c:v>
                </c:pt>
                <c:pt idx="21499">
                  <c:v>214948.38</c:v>
                </c:pt>
                <c:pt idx="21500">
                  <c:v>214958.34</c:v>
                </c:pt>
                <c:pt idx="21501">
                  <c:v>214968.36</c:v>
                </c:pt>
                <c:pt idx="21502">
                  <c:v>214978.34</c:v>
                </c:pt>
                <c:pt idx="21503">
                  <c:v>214988.34</c:v>
                </c:pt>
                <c:pt idx="21504">
                  <c:v>214998.34</c:v>
                </c:pt>
                <c:pt idx="21505">
                  <c:v>215008.34</c:v>
                </c:pt>
                <c:pt idx="21506">
                  <c:v>215018.33</c:v>
                </c:pt>
                <c:pt idx="21507">
                  <c:v>215028.34</c:v>
                </c:pt>
                <c:pt idx="21508">
                  <c:v>215038.31</c:v>
                </c:pt>
                <c:pt idx="21509">
                  <c:v>215048.33</c:v>
                </c:pt>
                <c:pt idx="21510">
                  <c:v>215058.34</c:v>
                </c:pt>
                <c:pt idx="21511">
                  <c:v>215068.33</c:v>
                </c:pt>
                <c:pt idx="21512">
                  <c:v>215078.34</c:v>
                </c:pt>
                <c:pt idx="21513">
                  <c:v>215088.31</c:v>
                </c:pt>
                <c:pt idx="21514">
                  <c:v>215098.33</c:v>
                </c:pt>
                <c:pt idx="21515">
                  <c:v>215108.34</c:v>
                </c:pt>
                <c:pt idx="21516">
                  <c:v>215118.31</c:v>
                </c:pt>
                <c:pt idx="21517">
                  <c:v>215128.31</c:v>
                </c:pt>
                <c:pt idx="21518">
                  <c:v>215138.31</c:v>
                </c:pt>
                <c:pt idx="21519">
                  <c:v>215148.33</c:v>
                </c:pt>
                <c:pt idx="21520">
                  <c:v>215158.31</c:v>
                </c:pt>
                <c:pt idx="21521">
                  <c:v>215168.31</c:v>
                </c:pt>
                <c:pt idx="21522">
                  <c:v>215178.31</c:v>
                </c:pt>
                <c:pt idx="21523">
                  <c:v>215188.31</c:v>
                </c:pt>
                <c:pt idx="21524">
                  <c:v>215198.3</c:v>
                </c:pt>
                <c:pt idx="21525">
                  <c:v>215208.31</c:v>
                </c:pt>
                <c:pt idx="21526">
                  <c:v>215218.28</c:v>
                </c:pt>
                <c:pt idx="21527">
                  <c:v>215228.3</c:v>
                </c:pt>
                <c:pt idx="21528">
                  <c:v>215238.28</c:v>
                </c:pt>
                <c:pt idx="21529">
                  <c:v>215248.3</c:v>
                </c:pt>
                <c:pt idx="21530">
                  <c:v>215258.31</c:v>
                </c:pt>
                <c:pt idx="21531">
                  <c:v>215268.28</c:v>
                </c:pt>
                <c:pt idx="21532">
                  <c:v>215278.3</c:v>
                </c:pt>
                <c:pt idx="21533">
                  <c:v>215288.28</c:v>
                </c:pt>
                <c:pt idx="21534">
                  <c:v>215298.28</c:v>
                </c:pt>
                <c:pt idx="21535">
                  <c:v>215308.28</c:v>
                </c:pt>
                <c:pt idx="21536">
                  <c:v>215318.28</c:v>
                </c:pt>
                <c:pt idx="21537">
                  <c:v>215328.27</c:v>
                </c:pt>
                <c:pt idx="21538">
                  <c:v>215338.28</c:v>
                </c:pt>
                <c:pt idx="21539">
                  <c:v>215348.28</c:v>
                </c:pt>
                <c:pt idx="21540">
                  <c:v>215358.28</c:v>
                </c:pt>
                <c:pt idx="21541">
                  <c:v>215368.28</c:v>
                </c:pt>
                <c:pt idx="21542">
                  <c:v>215378.27</c:v>
                </c:pt>
                <c:pt idx="21543">
                  <c:v>215388.28</c:v>
                </c:pt>
                <c:pt idx="21544">
                  <c:v>215398.25</c:v>
                </c:pt>
                <c:pt idx="21545">
                  <c:v>215408.27</c:v>
                </c:pt>
                <c:pt idx="21546">
                  <c:v>215418.25</c:v>
                </c:pt>
                <c:pt idx="21547">
                  <c:v>215428.25</c:v>
                </c:pt>
                <c:pt idx="21548">
                  <c:v>215438.25</c:v>
                </c:pt>
                <c:pt idx="21549">
                  <c:v>215448.25</c:v>
                </c:pt>
                <c:pt idx="21550">
                  <c:v>215458.27</c:v>
                </c:pt>
                <c:pt idx="21551">
                  <c:v>215468.25</c:v>
                </c:pt>
                <c:pt idx="21552">
                  <c:v>215478.25</c:v>
                </c:pt>
                <c:pt idx="21553">
                  <c:v>215488.25</c:v>
                </c:pt>
                <c:pt idx="21554">
                  <c:v>215498.25</c:v>
                </c:pt>
                <c:pt idx="21555">
                  <c:v>215508.23</c:v>
                </c:pt>
                <c:pt idx="21556">
                  <c:v>215518.25</c:v>
                </c:pt>
                <c:pt idx="21557">
                  <c:v>215528.22</c:v>
                </c:pt>
                <c:pt idx="21558">
                  <c:v>215538.25</c:v>
                </c:pt>
                <c:pt idx="21559">
                  <c:v>215548.25</c:v>
                </c:pt>
                <c:pt idx="21560">
                  <c:v>215558.23</c:v>
                </c:pt>
                <c:pt idx="21561">
                  <c:v>215568.25</c:v>
                </c:pt>
                <c:pt idx="21562">
                  <c:v>215578.25</c:v>
                </c:pt>
                <c:pt idx="21563">
                  <c:v>215588.23</c:v>
                </c:pt>
                <c:pt idx="21564">
                  <c:v>215598.22</c:v>
                </c:pt>
                <c:pt idx="21565">
                  <c:v>215608.22</c:v>
                </c:pt>
                <c:pt idx="21566">
                  <c:v>215618.22</c:v>
                </c:pt>
                <c:pt idx="21567">
                  <c:v>215628.22</c:v>
                </c:pt>
                <c:pt idx="21568">
                  <c:v>215638.23</c:v>
                </c:pt>
                <c:pt idx="21569">
                  <c:v>215648.22</c:v>
                </c:pt>
                <c:pt idx="21570">
                  <c:v>215658.22</c:v>
                </c:pt>
                <c:pt idx="21571">
                  <c:v>215668.22</c:v>
                </c:pt>
                <c:pt idx="21572">
                  <c:v>215678.22</c:v>
                </c:pt>
                <c:pt idx="21573">
                  <c:v>215688.2</c:v>
                </c:pt>
                <c:pt idx="21574">
                  <c:v>215698.22</c:v>
                </c:pt>
                <c:pt idx="21575">
                  <c:v>215708.19</c:v>
                </c:pt>
                <c:pt idx="21576">
                  <c:v>215718.2</c:v>
                </c:pt>
                <c:pt idx="21577">
                  <c:v>215728.19</c:v>
                </c:pt>
                <c:pt idx="21578">
                  <c:v>215738.2</c:v>
                </c:pt>
                <c:pt idx="21579">
                  <c:v>215748.22</c:v>
                </c:pt>
                <c:pt idx="21580">
                  <c:v>215758.19</c:v>
                </c:pt>
                <c:pt idx="21581">
                  <c:v>215768.2</c:v>
                </c:pt>
                <c:pt idx="21582">
                  <c:v>215778.19</c:v>
                </c:pt>
                <c:pt idx="21583">
                  <c:v>215788.19</c:v>
                </c:pt>
                <c:pt idx="21584">
                  <c:v>215798.19</c:v>
                </c:pt>
                <c:pt idx="21585">
                  <c:v>215808.19</c:v>
                </c:pt>
                <c:pt idx="21586">
                  <c:v>215818.17</c:v>
                </c:pt>
                <c:pt idx="21587">
                  <c:v>215828.19</c:v>
                </c:pt>
                <c:pt idx="21588">
                  <c:v>215838.19</c:v>
                </c:pt>
                <c:pt idx="21589">
                  <c:v>215848.19</c:v>
                </c:pt>
                <c:pt idx="21590">
                  <c:v>215858.19</c:v>
                </c:pt>
                <c:pt idx="21591">
                  <c:v>215868.17</c:v>
                </c:pt>
                <c:pt idx="21592">
                  <c:v>215878.19</c:v>
                </c:pt>
                <c:pt idx="21593">
                  <c:v>215888.16</c:v>
                </c:pt>
                <c:pt idx="21594">
                  <c:v>215898.17</c:v>
                </c:pt>
                <c:pt idx="21595">
                  <c:v>215908.16</c:v>
                </c:pt>
                <c:pt idx="21596">
                  <c:v>215918.17</c:v>
                </c:pt>
                <c:pt idx="21597">
                  <c:v>215928.16</c:v>
                </c:pt>
                <c:pt idx="21598">
                  <c:v>215938.16</c:v>
                </c:pt>
                <c:pt idx="21599">
                  <c:v>215948.17</c:v>
                </c:pt>
                <c:pt idx="21600">
                  <c:v>215958.16</c:v>
                </c:pt>
                <c:pt idx="21601">
                  <c:v>215968.16</c:v>
                </c:pt>
                <c:pt idx="21602">
                  <c:v>215978.16</c:v>
                </c:pt>
                <c:pt idx="21603">
                  <c:v>215988.16</c:v>
                </c:pt>
                <c:pt idx="21604">
                  <c:v>215998.17</c:v>
                </c:pt>
                <c:pt idx="21605">
                  <c:v>216008.16</c:v>
                </c:pt>
                <c:pt idx="21606">
                  <c:v>216018.13</c:v>
                </c:pt>
                <c:pt idx="21607">
                  <c:v>216028.16</c:v>
                </c:pt>
                <c:pt idx="21608">
                  <c:v>216038.16</c:v>
                </c:pt>
                <c:pt idx="21609">
                  <c:v>216048.14</c:v>
                </c:pt>
                <c:pt idx="21610">
                  <c:v>216058.16</c:v>
                </c:pt>
                <c:pt idx="21611">
                  <c:v>216068.13</c:v>
                </c:pt>
                <c:pt idx="21612">
                  <c:v>216078.14</c:v>
                </c:pt>
                <c:pt idx="21613">
                  <c:v>216088.13</c:v>
                </c:pt>
                <c:pt idx="21614">
                  <c:v>216098.13</c:v>
                </c:pt>
                <c:pt idx="21615">
                  <c:v>216108.13</c:v>
                </c:pt>
                <c:pt idx="21616">
                  <c:v>216118.13</c:v>
                </c:pt>
                <c:pt idx="21617">
                  <c:v>216128.13</c:v>
                </c:pt>
                <c:pt idx="21618">
                  <c:v>216138.13</c:v>
                </c:pt>
                <c:pt idx="21619">
                  <c:v>216148.13</c:v>
                </c:pt>
                <c:pt idx="21620">
                  <c:v>216158.13</c:v>
                </c:pt>
                <c:pt idx="21621">
                  <c:v>216168.13</c:v>
                </c:pt>
                <c:pt idx="21622">
                  <c:v>216178.11</c:v>
                </c:pt>
                <c:pt idx="21623">
                  <c:v>216188.13</c:v>
                </c:pt>
                <c:pt idx="21624">
                  <c:v>216198.09</c:v>
                </c:pt>
                <c:pt idx="21625">
                  <c:v>216208.13</c:v>
                </c:pt>
                <c:pt idx="21626">
                  <c:v>216218.09</c:v>
                </c:pt>
                <c:pt idx="21627">
                  <c:v>216228.11</c:v>
                </c:pt>
                <c:pt idx="21628">
                  <c:v>216238.13</c:v>
                </c:pt>
                <c:pt idx="21629">
                  <c:v>216248.09</c:v>
                </c:pt>
                <c:pt idx="21630">
                  <c:v>216258.11</c:v>
                </c:pt>
                <c:pt idx="21631">
                  <c:v>216268.09</c:v>
                </c:pt>
                <c:pt idx="21632">
                  <c:v>216278.09</c:v>
                </c:pt>
                <c:pt idx="21633">
                  <c:v>216288.09</c:v>
                </c:pt>
                <c:pt idx="21634">
                  <c:v>216298.09</c:v>
                </c:pt>
                <c:pt idx="21635">
                  <c:v>216308.09</c:v>
                </c:pt>
                <c:pt idx="21636">
                  <c:v>216318.09</c:v>
                </c:pt>
                <c:pt idx="21637">
                  <c:v>216328.08</c:v>
                </c:pt>
                <c:pt idx="21638">
                  <c:v>216338.09</c:v>
                </c:pt>
                <c:pt idx="21639">
                  <c:v>216348.09</c:v>
                </c:pt>
                <c:pt idx="21640">
                  <c:v>216358.08</c:v>
                </c:pt>
                <c:pt idx="21641">
                  <c:v>216368.09</c:v>
                </c:pt>
                <c:pt idx="21642">
                  <c:v>216378.06</c:v>
                </c:pt>
                <c:pt idx="21643">
                  <c:v>216388.09</c:v>
                </c:pt>
                <c:pt idx="21644">
                  <c:v>216398.09</c:v>
                </c:pt>
                <c:pt idx="21645">
                  <c:v>216408.08</c:v>
                </c:pt>
                <c:pt idx="21646">
                  <c:v>216418.09</c:v>
                </c:pt>
                <c:pt idx="21647">
                  <c:v>216428.06</c:v>
                </c:pt>
                <c:pt idx="21648">
                  <c:v>216438.08</c:v>
                </c:pt>
                <c:pt idx="21649">
                  <c:v>216448.06</c:v>
                </c:pt>
                <c:pt idx="21650">
                  <c:v>216458.06</c:v>
                </c:pt>
                <c:pt idx="21651">
                  <c:v>216468.06</c:v>
                </c:pt>
                <c:pt idx="21652">
                  <c:v>216478.06</c:v>
                </c:pt>
                <c:pt idx="21653">
                  <c:v>216488.05</c:v>
                </c:pt>
                <c:pt idx="21654">
                  <c:v>216498.06</c:v>
                </c:pt>
                <c:pt idx="21655">
                  <c:v>216508.05</c:v>
                </c:pt>
                <c:pt idx="21656">
                  <c:v>216518.06</c:v>
                </c:pt>
                <c:pt idx="21657">
                  <c:v>216528.06</c:v>
                </c:pt>
                <c:pt idx="21658">
                  <c:v>216538.05</c:v>
                </c:pt>
                <c:pt idx="21659">
                  <c:v>216548.06</c:v>
                </c:pt>
                <c:pt idx="21660">
                  <c:v>216558.03</c:v>
                </c:pt>
                <c:pt idx="21661">
                  <c:v>216568.05</c:v>
                </c:pt>
                <c:pt idx="21662">
                  <c:v>216578.03</c:v>
                </c:pt>
                <c:pt idx="21663">
                  <c:v>216588.05</c:v>
                </c:pt>
                <c:pt idx="21664">
                  <c:v>216598.03</c:v>
                </c:pt>
                <c:pt idx="21665">
                  <c:v>216608.03</c:v>
                </c:pt>
                <c:pt idx="21666">
                  <c:v>216618.03</c:v>
                </c:pt>
                <c:pt idx="21667">
                  <c:v>216628.03</c:v>
                </c:pt>
                <c:pt idx="21668">
                  <c:v>216638.03</c:v>
                </c:pt>
                <c:pt idx="21669">
                  <c:v>216648.03</c:v>
                </c:pt>
                <c:pt idx="21670">
                  <c:v>216658.03</c:v>
                </c:pt>
                <c:pt idx="21671">
                  <c:v>216668.02</c:v>
                </c:pt>
                <c:pt idx="21672">
                  <c:v>216678.03</c:v>
                </c:pt>
                <c:pt idx="21673">
                  <c:v>216688.02</c:v>
                </c:pt>
                <c:pt idx="21674">
                  <c:v>216698.03</c:v>
                </c:pt>
                <c:pt idx="21675">
                  <c:v>216708</c:v>
                </c:pt>
                <c:pt idx="21676">
                  <c:v>216718.02</c:v>
                </c:pt>
                <c:pt idx="21677">
                  <c:v>216728.03</c:v>
                </c:pt>
                <c:pt idx="21678">
                  <c:v>216738</c:v>
                </c:pt>
                <c:pt idx="21679">
                  <c:v>216748.02</c:v>
                </c:pt>
                <c:pt idx="21680">
                  <c:v>216758</c:v>
                </c:pt>
                <c:pt idx="21681">
                  <c:v>216768.02</c:v>
                </c:pt>
                <c:pt idx="21682">
                  <c:v>216778</c:v>
                </c:pt>
                <c:pt idx="21683">
                  <c:v>216788</c:v>
                </c:pt>
                <c:pt idx="21684">
                  <c:v>216798</c:v>
                </c:pt>
                <c:pt idx="21685">
                  <c:v>216808</c:v>
                </c:pt>
                <c:pt idx="21686">
                  <c:v>216817.98</c:v>
                </c:pt>
                <c:pt idx="21687">
                  <c:v>216828</c:v>
                </c:pt>
                <c:pt idx="21688">
                  <c:v>216838</c:v>
                </c:pt>
                <c:pt idx="21689">
                  <c:v>216847.98</c:v>
                </c:pt>
                <c:pt idx="21690">
                  <c:v>216858</c:v>
                </c:pt>
                <c:pt idx="21691">
                  <c:v>216867.97</c:v>
                </c:pt>
                <c:pt idx="21692">
                  <c:v>216878</c:v>
                </c:pt>
                <c:pt idx="21693">
                  <c:v>216888</c:v>
                </c:pt>
                <c:pt idx="21694">
                  <c:v>216897.98</c:v>
                </c:pt>
                <c:pt idx="21695">
                  <c:v>216907.97</c:v>
                </c:pt>
                <c:pt idx="21696">
                  <c:v>216917.97</c:v>
                </c:pt>
                <c:pt idx="21697">
                  <c:v>216927.98</c:v>
                </c:pt>
                <c:pt idx="21698">
                  <c:v>216937.97</c:v>
                </c:pt>
                <c:pt idx="21699">
                  <c:v>216947.97</c:v>
                </c:pt>
                <c:pt idx="21700">
                  <c:v>216957.97</c:v>
                </c:pt>
                <c:pt idx="21701">
                  <c:v>216967.97</c:v>
                </c:pt>
                <c:pt idx="21702">
                  <c:v>216977.97</c:v>
                </c:pt>
                <c:pt idx="21703">
                  <c:v>216987.97</c:v>
                </c:pt>
                <c:pt idx="21704">
                  <c:v>216997.95</c:v>
                </c:pt>
                <c:pt idx="21705">
                  <c:v>217007.97</c:v>
                </c:pt>
                <c:pt idx="21706">
                  <c:v>217017.94</c:v>
                </c:pt>
                <c:pt idx="21707">
                  <c:v>217027.95</c:v>
                </c:pt>
                <c:pt idx="21708">
                  <c:v>217037.97</c:v>
                </c:pt>
                <c:pt idx="21709">
                  <c:v>217047.94</c:v>
                </c:pt>
                <c:pt idx="21710">
                  <c:v>217057.97</c:v>
                </c:pt>
                <c:pt idx="21711">
                  <c:v>217067.94</c:v>
                </c:pt>
                <c:pt idx="21712">
                  <c:v>217077.95</c:v>
                </c:pt>
                <c:pt idx="21713">
                  <c:v>217087.94</c:v>
                </c:pt>
                <c:pt idx="21714">
                  <c:v>217097.94</c:v>
                </c:pt>
                <c:pt idx="21715">
                  <c:v>217107.94</c:v>
                </c:pt>
                <c:pt idx="21716">
                  <c:v>217117.94</c:v>
                </c:pt>
                <c:pt idx="21717">
                  <c:v>217127.94</c:v>
                </c:pt>
                <c:pt idx="21718">
                  <c:v>217137.94</c:v>
                </c:pt>
                <c:pt idx="21719">
                  <c:v>217147.94</c:v>
                </c:pt>
                <c:pt idx="21720">
                  <c:v>217157.92</c:v>
                </c:pt>
                <c:pt idx="21721">
                  <c:v>217167.94</c:v>
                </c:pt>
                <c:pt idx="21722">
                  <c:v>217177.92</c:v>
                </c:pt>
                <c:pt idx="21723">
                  <c:v>217187.94</c:v>
                </c:pt>
                <c:pt idx="21724">
                  <c:v>217197.91</c:v>
                </c:pt>
                <c:pt idx="21725">
                  <c:v>217207.92</c:v>
                </c:pt>
                <c:pt idx="21726">
                  <c:v>217217.94</c:v>
                </c:pt>
                <c:pt idx="21727">
                  <c:v>217227.91</c:v>
                </c:pt>
                <c:pt idx="21728">
                  <c:v>217237.92</c:v>
                </c:pt>
                <c:pt idx="21729">
                  <c:v>217247.91</c:v>
                </c:pt>
                <c:pt idx="21730">
                  <c:v>217257.92</c:v>
                </c:pt>
                <c:pt idx="21731">
                  <c:v>217267.91</c:v>
                </c:pt>
                <c:pt idx="21732">
                  <c:v>217277.91</c:v>
                </c:pt>
                <c:pt idx="21733">
                  <c:v>217287.91</c:v>
                </c:pt>
                <c:pt idx="21734">
                  <c:v>217297.91</c:v>
                </c:pt>
                <c:pt idx="21735">
                  <c:v>217307.91</c:v>
                </c:pt>
                <c:pt idx="21736">
                  <c:v>217317.91</c:v>
                </c:pt>
                <c:pt idx="21737">
                  <c:v>217327.91</c:v>
                </c:pt>
                <c:pt idx="21738">
                  <c:v>217337.89</c:v>
                </c:pt>
                <c:pt idx="21739">
                  <c:v>217347.91</c:v>
                </c:pt>
                <c:pt idx="21740">
                  <c:v>217357.89</c:v>
                </c:pt>
                <c:pt idx="21741">
                  <c:v>217367.91</c:v>
                </c:pt>
                <c:pt idx="21742">
                  <c:v>217377.88</c:v>
                </c:pt>
                <c:pt idx="21743">
                  <c:v>217387.89</c:v>
                </c:pt>
                <c:pt idx="21744">
                  <c:v>217397.88</c:v>
                </c:pt>
                <c:pt idx="21745">
                  <c:v>217407.88</c:v>
                </c:pt>
                <c:pt idx="21746">
                  <c:v>217417.89</c:v>
                </c:pt>
                <c:pt idx="21747">
                  <c:v>217427.88</c:v>
                </c:pt>
                <c:pt idx="21748">
                  <c:v>217437.89</c:v>
                </c:pt>
                <c:pt idx="21749">
                  <c:v>217447.88</c:v>
                </c:pt>
                <c:pt idx="21750">
                  <c:v>217457.88</c:v>
                </c:pt>
                <c:pt idx="21751">
                  <c:v>217467.88</c:v>
                </c:pt>
                <c:pt idx="21752">
                  <c:v>217477.88</c:v>
                </c:pt>
                <c:pt idx="21753">
                  <c:v>217487.86</c:v>
                </c:pt>
                <c:pt idx="21754">
                  <c:v>217497.88</c:v>
                </c:pt>
                <c:pt idx="21755">
                  <c:v>217507.84</c:v>
                </c:pt>
                <c:pt idx="21756">
                  <c:v>217517.86</c:v>
                </c:pt>
                <c:pt idx="21757">
                  <c:v>217527.88</c:v>
                </c:pt>
                <c:pt idx="21758">
                  <c:v>217537.84</c:v>
                </c:pt>
                <c:pt idx="21759">
                  <c:v>217547.88</c:v>
                </c:pt>
                <c:pt idx="21760">
                  <c:v>217557.84</c:v>
                </c:pt>
                <c:pt idx="21761">
                  <c:v>217567.86</c:v>
                </c:pt>
                <c:pt idx="21762">
                  <c:v>217577.84</c:v>
                </c:pt>
                <c:pt idx="21763">
                  <c:v>217587.84</c:v>
                </c:pt>
                <c:pt idx="21764">
                  <c:v>217597.84</c:v>
                </c:pt>
                <c:pt idx="21765">
                  <c:v>217607.84</c:v>
                </c:pt>
                <c:pt idx="21766">
                  <c:v>217617.84</c:v>
                </c:pt>
                <c:pt idx="21767">
                  <c:v>217627.84</c:v>
                </c:pt>
                <c:pt idx="21768">
                  <c:v>217637.84</c:v>
                </c:pt>
                <c:pt idx="21769">
                  <c:v>217647.84</c:v>
                </c:pt>
                <c:pt idx="21770">
                  <c:v>217657.84</c:v>
                </c:pt>
                <c:pt idx="21771">
                  <c:v>217667.83</c:v>
                </c:pt>
                <c:pt idx="21772">
                  <c:v>217677.84</c:v>
                </c:pt>
                <c:pt idx="21773">
                  <c:v>217687.81</c:v>
                </c:pt>
                <c:pt idx="21774">
                  <c:v>217697.83</c:v>
                </c:pt>
                <c:pt idx="21775">
                  <c:v>217707.81</c:v>
                </c:pt>
                <c:pt idx="21776">
                  <c:v>217717.81</c:v>
                </c:pt>
                <c:pt idx="21777">
                  <c:v>217727.84</c:v>
                </c:pt>
                <c:pt idx="21778">
                  <c:v>217737.81</c:v>
                </c:pt>
                <c:pt idx="21779">
                  <c:v>217747.83</c:v>
                </c:pt>
                <c:pt idx="21780">
                  <c:v>217757.81</c:v>
                </c:pt>
                <c:pt idx="21781">
                  <c:v>217767.81</c:v>
                </c:pt>
                <c:pt idx="21782">
                  <c:v>217777.83</c:v>
                </c:pt>
                <c:pt idx="21783">
                  <c:v>217787.81</c:v>
                </c:pt>
                <c:pt idx="21784">
                  <c:v>217797.8</c:v>
                </c:pt>
                <c:pt idx="21785">
                  <c:v>217807.81</c:v>
                </c:pt>
                <c:pt idx="21786">
                  <c:v>217817.81</c:v>
                </c:pt>
                <c:pt idx="21787">
                  <c:v>217827.8</c:v>
                </c:pt>
                <c:pt idx="21788">
                  <c:v>217837.81</c:v>
                </c:pt>
                <c:pt idx="21789">
                  <c:v>217847.8</c:v>
                </c:pt>
                <c:pt idx="21790">
                  <c:v>217857.81</c:v>
                </c:pt>
                <c:pt idx="21791">
                  <c:v>217867.78</c:v>
                </c:pt>
                <c:pt idx="21792">
                  <c:v>217877.8</c:v>
                </c:pt>
                <c:pt idx="21793">
                  <c:v>217887.78</c:v>
                </c:pt>
                <c:pt idx="21794">
                  <c:v>217897.78</c:v>
                </c:pt>
                <c:pt idx="21795">
                  <c:v>217907.78</c:v>
                </c:pt>
                <c:pt idx="21796">
                  <c:v>217917.78</c:v>
                </c:pt>
                <c:pt idx="21797">
                  <c:v>217927.8</c:v>
                </c:pt>
                <c:pt idx="21798">
                  <c:v>217937.78</c:v>
                </c:pt>
                <c:pt idx="21799">
                  <c:v>217947.78</c:v>
                </c:pt>
                <c:pt idx="21800">
                  <c:v>217957.78</c:v>
                </c:pt>
                <c:pt idx="21801">
                  <c:v>217967.78</c:v>
                </c:pt>
                <c:pt idx="21802">
                  <c:v>217977.77</c:v>
                </c:pt>
                <c:pt idx="21803">
                  <c:v>217987.78</c:v>
                </c:pt>
                <c:pt idx="21804">
                  <c:v>217997.75</c:v>
                </c:pt>
                <c:pt idx="21805">
                  <c:v>218007.77</c:v>
                </c:pt>
                <c:pt idx="21806">
                  <c:v>218017.78</c:v>
                </c:pt>
                <c:pt idx="21807">
                  <c:v>218027.77</c:v>
                </c:pt>
                <c:pt idx="21808">
                  <c:v>218037.78</c:v>
                </c:pt>
                <c:pt idx="21809">
                  <c:v>218047.75</c:v>
                </c:pt>
                <c:pt idx="21810">
                  <c:v>218057.77</c:v>
                </c:pt>
                <c:pt idx="21811">
                  <c:v>218067.75</c:v>
                </c:pt>
                <c:pt idx="21812">
                  <c:v>218077.75</c:v>
                </c:pt>
                <c:pt idx="21813">
                  <c:v>218087.75</c:v>
                </c:pt>
                <c:pt idx="21814">
                  <c:v>218097.75</c:v>
                </c:pt>
                <c:pt idx="21815">
                  <c:v>218107.77</c:v>
                </c:pt>
                <c:pt idx="21816">
                  <c:v>218117.75</c:v>
                </c:pt>
                <c:pt idx="21817">
                  <c:v>218127.75</c:v>
                </c:pt>
                <c:pt idx="21818">
                  <c:v>218137.75</c:v>
                </c:pt>
                <c:pt idx="21819">
                  <c:v>218147.75</c:v>
                </c:pt>
                <c:pt idx="21820">
                  <c:v>218157.73</c:v>
                </c:pt>
                <c:pt idx="21821">
                  <c:v>218167.75</c:v>
                </c:pt>
                <c:pt idx="21822">
                  <c:v>218177.72</c:v>
                </c:pt>
                <c:pt idx="21823">
                  <c:v>218187.73</c:v>
                </c:pt>
                <c:pt idx="21824">
                  <c:v>218197.75</c:v>
                </c:pt>
                <c:pt idx="21825">
                  <c:v>218207.72</c:v>
                </c:pt>
                <c:pt idx="21826">
                  <c:v>218217.75</c:v>
                </c:pt>
                <c:pt idx="21827">
                  <c:v>218227.72</c:v>
                </c:pt>
                <c:pt idx="21828">
                  <c:v>218237.73</c:v>
                </c:pt>
                <c:pt idx="21829">
                  <c:v>218247.72</c:v>
                </c:pt>
                <c:pt idx="21830">
                  <c:v>218257.72</c:v>
                </c:pt>
                <c:pt idx="21831">
                  <c:v>218267.72</c:v>
                </c:pt>
                <c:pt idx="21832">
                  <c:v>218277.72</c:v>
                </c:pt>
                <c:pt idx="21833">
                  <c:v>218287.7</c:v>
                </c:pt>
                <c:pt idx="21834">
                  <c:v>218297.72</c:v>
                </c:pt>
                <c:pt idx="21835">
                  <c:v>218307.72</c:v>
                </c:pt>
                <c:pt idx="21836">
                  <c:v>218317.72</c:v>
                </c:pt>
                <c:pt idx="21837">
                  <c:v>218327.72</c:v>
                </c:pt>
                <c:pt idx="21838">
                  <c:v>218337.7</c:v>
                </c:pt>
                <c:pt idx="21839">
                  <c:v>218347.72</c:v>
                </c:pt>
                <c:pt idx="21840">
                  <c:v>218357.69</c:v>
                </c:pt>
                <c:pt idx="21841">
                  <c:v>218367.7</c:v>
                </c:pt>
                <c:pt idx="21842">
                  <c:v>218377.69</c:v>
                </c:pt>
                <c:pt idx="21843">
                  <c:v>218387.69</c:v>
                </c:pt>
                <c:pt idx="21844">
                  <c:v>218397.69</c:v>
                </c:pt>
                <c:pt idx="21845">
                  <c:v>218407.69</c:v>
                </c:pt>
                <c:pt idx="21846">
                  <c:v>218417.7</c:v>
                </c:pt>
                <c:pt idx="21847">
                  <c:v>218427.69</c:v>
                </c:pt>
                <c:pt idx="21848">
                  <c:v>218437.69</c:v>
                </c:pt>
                <c:pt idx="21849">
                  <c:v>218447.69</c:v>
                </c:pt>
                <c:pt idx="21850">
                  <c:v>218457.69</c:v>
                </c:pt>
                <c:pt idx="21851">
                  <c:v>218467.67</c:v>
                </c:pt>
                <c:pt idx="21852">
                  <c:v>218477.69</c:v>
                </c:pt>
                <c:pt idx="21853">
                  <c:v>218487.66</c:v>
                </c:pt>
                <c:pt idx="21854">
                  <c:v>218497.69</c:v>
                </c:pt>
                <c:pt idx="21855">
                  <c:v>218507.69</c:v>
                </c:pt>
                <c:pt idx="21856">
                  <c:v>218517.67</c:v>
                </c:pt>
                <c:pt idx="21857">
                  <c:v>218527.69</c:v>
                </c:pt>
                <c:pt idx="21858">
                  <c:v>218537.66</c:v>
                </c:pt>
                <c:pt idx="21859">
                  <c:v>218547.67</c:v>
                </c:pt>
                <c:pt idx="21860">
                  <c:v>218557.66</c:v>
                </c:pt>
                <c:pt idx="21861">
                  <c:v>218567.66</c:v>
                </c:pt>
                <c:pt idx="21862">
                  <c:v>218577.66</c:v>
                </c:pt>
                <c:pt idx="21863">
                  <c:v>218587.66</c:v>
                </c:pt>
                <c:pt idx="21864">
                  <c:v>218597.64</c:v>
                </c:pt>
                <c:pt idx="21865">
                  <c:v>218607.66</c:v>
                </c:pt>
                <c:pt idx="21866">
                  <c:v>218617.66</c:v>
                </c:pt>
                <c:pt idx="21867">
                  <c:v>218627.66</c:v>
                </c:pt>
                <c:pt idx="21868">
                  <c:v>218637.66</c:v>
                </c:pt>
                <c:pt idx="21869">
                  <c:v>218647.64</c:v>
                </c:pt>
                <c:pt idx="21870">
                  <c:v>218657.66</c:v>
                </c:pt>
                <c:pt idx="21871">
                  <c:v>218667.66</c:v>
                </c:pt>
                <c:pt idx="21872">
                  <c:v>218677.64</c:v>
                </c:pt>
                <c:pt idx="21873">
                  <c:v>218687.63</c:v>
                </c:pt>
                <c:pt idx="21874">
                  <c:v>218697.64</c:v>
                </c:pt>
                <c:pt idx="21875">
                  <c:v>218707.66</c:v>
                </c:pt>
                <c:pt idx="21876">
                  <c:v>218717.63</c:v>
                </c:pt>
                <c:pt idx="21877">
                  <c:v>218727.64</c:v>
                </c:pt>
                <c:pt idx="21878">
                  <c:v>218737.63</c:v>
                </c:pt>
                <c:pt idx="21879">
                  <c:v>218747.63</c:v>
                </c:pt>
                <c:pt idx="21880">
                  <c:v>218757.63</c:v>
                </c:pt>
                <c:pt idx="21881">
                  <c:v>218767.63</c:v>
                </c:pt>
                <c:pt idx="21882">
                  <c:v>218777.61</c:v>
                </c:pt>
                <c:pt idx="21883">
                  <c:v>218787.63</c:v>
                </c:pt>
                <c:pt idx="21884">
                  <c:v>218797.59</c:v>
                </c:pt>
                <c:pt idx="21885">
                  <c:v>218807.63</c:v>
                </c:pt>
                <c:pt idx="21886">
                  <c:v>218817.63</c:v>
                </c:pt>
                <c:pt idx="21887">
                  <c:v>218827.61</c:v>
                </c:pt>
                <c:pt idx="21888">
                  <c:v>218837.63</c:v>
                </c:pt>
                <c:pt idx="21889">
                  <c:v>218847.59</c:v>
                </c:pt>
                <c:pt idx="21890">
                  <c:v>218857.61</c:v>
                </c:pt>
                <c:pt idx="21891">
                  <c:v>218867.59</c:v>
                </c:pt>
                <c:pt idx="21892">
                  <c:v>218877.59</c:v>
                </c:pt>
                <c:pt idx="21893">
                  <c:v>218887.59</c:v>
                </c:pt>
                <c:pt idx="21894">
                  <c:v>218897.59</c:v>
                </c:pt>
                <c:pt idx="21895">
                  <c:v>218907.61</c:v>
                </c:pt>
                <c:pt idx="21896">
                  <c:v>218917.59</c:v>
                </c:pt>
                <c:pt idx="21897">
                  <c:v>218927.59</c:v>
                </c:pt>
                <c:pt idx="21898">
                  <c:v>218937.59</c:v>
                </c:pt>
                <c:pt idx="21899">
                  <c:v>218947.59</c:v>
                </c:pt>
                <c:pt idx="21900">
                  <c:v>218957.58</c:v>
                </c:pt>
                <c:pt idx="21901">
                  <c:v>218967.59</c:v>
                </c:pt>
                <c:pt idx="21902">
                  <c:v>218977.56</c:v>
                </c:pt>
                <c:pt idx="21903">
                  <c:v>218987.59</c:v>
                </c:pt>
                <c:pt idx="21904">
                  <c:v>218997.59</c:v>
                </c:pt>
                <c:pt idx="21905">
                  <c:v>219007.58</c:v>
                </c:pt>
                <c:pt idx="21906">
                  <c:v>219017.59</c:v>
                </c:pt>
                <c:pt idx="21907">
                  <c:v>219027.56</c:v>
                </c:pt>
                <c:pt idx="21908">
                  <c:v>219037.58</c:v>
                </c:pt>
                <c:pt idx="21909">
                  <c:v>219047.56</c:v>
                </c:pt>
                <c:pt idx="21910">
                  <c:v>219057.56</c:v>
                </c:pt>
                <c:pt idx="21911">
                  <c:v>219067.56</c:v>
                </c:pt>
                <c:pt idx="21912">
                  <c:v>219077.56</c:v>
                </c:pt>
                <c:pt idx="21913">
                  <c:v>219087.58</c:v>
                </c:pt>
                <c:pt idx="21914">
                  <c:v>219097.56</c:v>
                </c:pt>
                <c:pt idx="21915">
                  <c:v>219107.56</c:v>
                </c:pt>
                <c:pt idx="21916">
                  <c:v>219117.56</c:v>
                </c:pt>
                <c:pt idx="21917">
                  <c:v>219127.56</c:v>
                </c:pt>
                <c:pt idx="21918">
                  <c:v>219137.55</c:v>
                </c:pt>
                <c:pt idx="21919">
                  <c:v>219147.56</c:v>
                </c:pt>
                <c:pt idx="21920">
                  <c:v>219157.53</c:v>
                </c:pt>
                <c:pt idx="21921">
                  <c:v>219167.56</c:v>
                </c:pt>
                <c:pt idx="21922">
                  <c:v>219177.53</c:v>
                </c:pt>
                <c:pt idx="21923">
                  <c:v>219187.55</c:v>
                </c:pt>
                <c:pt idx="21924">
                  <c:v>219197.56</c:v>
                </c:pt>
                <c:pt idx="21925">
                  <c:v>219207.53</c:v>
                </c:pt>
                <c:pt idx="21926">
                  <c:v>219217.55</c:v>
                </c:pt>
                <c:pt idx="21927">
                  <c:v>219227.53</c:v>
                </c:pt>
                <c:pt idx="21928">
                  <c:v>219237.53</c:v>
                </c:pt>
                <c:pt idx="21929">
                  <c:v>219247.53</c:v>
                </c:pt>
                <c:pt idx="21930">
                  <c:v>219257.53</c:v>
                </c:pt>
                <c:pt idx="21931">
                  <c:v>219267.52</c:v>
                </c:pt>
                <c:pt idx="21932">
                  <c:v>219277.53</c:v>
                </c:pt>
                <c:pt idx="21933">
                  <c:v>219287.52</c:v>
                </c:pt>
                <c:pt idx="21934">
                  <c:v>219297.53</c:v>
                </c:pt>
                <c:pt idx="21935">
                  <c:v>219307.53</c:v>
                </c:pt>
                <c:pt idx="21936">
                  <c:v>219317.52</c:v>
                </c:pt>
                <c:pt idx="21937">
                  <c:v>219327.53</c:v>
                </c:pt>
                <c:pt idx="21938">
                  <c:v>219337.5</c:v>
                </c:pt>
                <c:pt idx="21939">
                  <c:v>219347.52</c:v>
                </c:pt>
                <c:pt idx="21940">
                  <c:v>219357.5</c:v>
                </c:pt>
                <c:pt idx="21941">
                  <c:v>219367.52</c:v>
                </c:pt>
                <c:pt idx="21942">
                  <c:v>219377.5</c:v>
                </c:pt>
                <c:pt idx="21943">
                  <c:v>219387.5</c:v>
                </c:pt>
                <c:pt idx="21944">
                  <c:v>219397.52</c:v>
                </c:pt>
                <c:pt idx="21945">
                  <c:v>219407.5</c:v>
                </c:pt>
                <c:pt idx="21946">
                  <c:v>219417.5</c:v>
                </c:pt>
                <c:pt idx="21947">
                  <c:v>219427.5</c:v>
                </c:pt>
                <c:pt idx="21948">
                  <c:v>219437.5</c:v>
                </c:pt>
                <c:pt idx="21949">
                  <c:v>219447.48</c:v>
                </c:pt>
                <c:pt idx="21950">
                  <c:v>219457.5</c:v>
                </c:pt>
                <c:pt idx="21951">
                  <c:v>219467.48</c:v>
                </c:pt>
                <c:pt idx="21952">
                  <c:v>219477.5</c:v>
                </c:pt>
                <c:pt idx="21953">
                  <c:v>219487.47</c:v>
                </c:pt>
                <c:pt idx="21954">
                  <c:v>219497.48</c:v>
                </c:pt>
                <c:pt idx="21955">
                  <c:v>219507.5</c:v>
                </c:pt>
                <c:pt idx="21956">
                  <c:v>219517.47</c:v>
                </c:pt>
                <c:pt idx="21957">
                  <c:v>219527.48</c:v>
                </c:pt>
                <c:pt idx="21958">
                  <c:v>219537.47</c:v>
                </c:pt>
                <c:pt idx="21959">
                  <c:v>219547.48</c:v>
                </c:pt>
                <c:pt idx="21960">
                  <c:v>219557.5</c:v>
                </c:pt>
                <c:pt idx="21961">
                  <c:v>219567.47</c:v>
                </c:pt>
                <c:pt idx="21962">
                  <c:v>219577.47</c:v>
                </c:pt>
                <c:pt idx="21963">
                  <c:v>219587.47</c:v>
                </c:pt>
                <c:pt idx="21964">
                  <c:v>219597.47</c:v>
                </c:pt>
                <c:pt idx="21965">
                  <c:v>219607.47</c:v>
                </c:pt>
                <c:pt idx="21966">
                  <c:v>219617.47</c:v>
                </c:pt>
                <c:pt idx="21967">
                  <c:v>219627.45</c:v>
                </c:pt>
                <c:pt idx="21968">
                  <c:v>219637.47</c:v>
                </c:pt>
                <c:pt idx="21969">
                  <c:v>219647.44</c:v>
                </c:pt>
                <c:pt idx="21970">
                  <c:v>219657.47</c:v>
                </c:pt>
                <c:pt idx="21971">
                  <c:v>219667.44</c:v>
                </c:pt>
                <c:pt idx="21972">
                  <c:v>219677.45</c:v>
                </c:pt>
                <c:pt idx="21973">
                  <c:v>219687.47</c:v>
                </c:pt>
                <c:pt idx="21974">
                  <c:v>219697.44</c:v>
                </c:pt>
                <c:pt idx="21975">
                  <c:v>219707.45</c:v>
                </c:pt>
                <c:pt idx="21976">
                  <c:v>219717.44</c:v>
                </c:pt>
                <c:pt idx="21977">
                  <c:v>219727.44</c:v>
                </c:pt>
                <c:pt idx="21978">
                  <c:v>219737.44</c:v>
                </c:pt>
                <c:pt idx="21979">
                  <c:v>219747.44</c:v>
                </c:pt>
                <c:pt idx="21980">
                  <c:v>219757.44</c:v>
                </c:pt>
                <c:pt idx="21981">
                  <c:v>219767.44</c:v>
                </c:pt>
                <c:pt idx="21982">
                  <c:v>219777.42</c:v>
                </c:pt>
                <c:pt idx="21983">
                  <c:v>219787.44</c:v>
                </c:pt>
                <c:pt idx="21984">
                  <c:v>219797.44</c:v>
                </c:pt>
                <c:pt idx="21985">
                  <c:v>219807.42</c:v>
                </c:pt>
                <c:pt idx="21986">
                  <c:v>219817.44</c:v>
                </c:pt>
                <c:pt idx="21987">
                  <c:v>219827.41</c:v>
                </c:pt>
                <c:pt idx="21988">
                  <c:v>219837.44</c:v>
                </c:pt>
                <c:pt idx="21989">
                  <c:v>219847.41</c:v>
                </c:pt>
                <c:pt idx="21990">
                  <c:v>219857.42</c:v>
                </c:pt>
                <c:pt idx="21991">
                  <c:v>219867.41</c:v>
                </c:pt>
                <c:pt idx="21992">
                  <c:v>219877.41</c:v>
                </c:pt>
                <c:pt idx="21993">
                  <c:v>219887.42</c:v>
                </c:pt>
                <c:pt idx="21994">
                  <c:v>219897.41</c:v>
                </c:pt>
                <c:pt idx="21995">
                  <c:v>219907.41</c:v>
                </c:pt>
                <c:pt idx="21996">
                  <c:v>219917.41</c:v>
                </c:pt>
                <c:pt idx="21997">
                  <c:v>219927.41</c:v>
                </c:pt>
                <c:pt idx="21998">
                  <c:v>219937.39</c:v>
                </c:pt>
                <c:pt idx="21999">
                  <c:v>219947.41</c:v>
                </c:pt>
                <c:pt idx="22000">
                  <c:v>219957.39</c:v>
                </c:pt>
                <c:pt idx="22001">
                  <c:v>219967.41</c:v>
                </c:pt>
                <c:pt idx="22002">
                  <c:v>219977.41</c:v>
                </c:pt>
                <c:pt idx="22003">
                  <c:v>219987.39</c:v>
                </c:pt>
                <c:pt idx="22004">
                  <c:v>219997.41</c:v>
                </c:pt>
                <c:pt idx="22005">
                  <c:v>220007.38</c:v>
                </c:pt>
                <c:pt idx="22006">
                  <c:v>220017.39</c:v>
                </c:pt>
                <c:pt idx="22007">
                  <c:v>220027.38</c:v>
                </c:pt>
                <c:pt idx="22008">
                  <c:v>220037.39</c:v>
                </c:pt>
                <c:pt idx="22009">
                  <c:v>220047.38</c:v>
                </c:pt>
                <c:pt idx="22010">
                  <c:v>220057.38</c:v>
                </c:pt>
                <c:pt idx="22011">
                  <c:v>220067.38</c:v>
                </c:pt>
                <c:pt idx="22012">
                  <c:v>220077.38</c:v>
                </c:pt>
                <c:pt idx="22013">
                  <c:v>220087.38</c:v>
                </c:pt>
                <c:pt idx="22014">
                  <c:v>220097.38</c:v>
                </c:pt>
                <c:pt idx="22015">
                  <c:v>220107.38</c:v>
                </c:pt>
                <c:pt idx="22016">
                  <c:v>220117.36</c:v>
                </c:pt>
                <c:pt idx="22017">
                  <c:v>220127.38</c:v>
                </c:pt>
                <c:pt idx="22018">
                  <c:v>220137.36</c:v>
                </c:pt>
                <c:pt idx="22019">
                  <c:v>220147.38</c:v>
                </c:pt>
                <c:pt idx="22020">
                  <c:v>220157.34</c:v>
                </c:pt>
                <c:pt idx="22021">
                  <c:v>220167.36</c:v>
                </c:pt>
                <c:pt idx="22022">
                  <c:v>220177.34</c:v>
                </c:pt>
                <c:pt idx="22023">
                  <c:v>220187.34</c:v>
                </c:pt>
                <c:pt idx="22024">
                  <c:v>220197.36</c:v>
                </c:pt>
                <c:pt idx="22025">
                  <c:v>220207.34</c:v>
                </c:pt>
                <c:pt idx="22026">
                  <c:v>220217.36</c:v>
                </c:pt>
                <c:pt idx="22027">
                  <c:v>220227.34</c:v>
                </c:pt>
                <c:pt idx="22028">
                  <c:v>220237.34</c:v>
                </c:pt>
                <c:pt idx="22029">
                  <c:v>220247.34</c:v>
                </c:pt>
                <c:pt idx="22030">
                  <c:v>220257.34</c:v>
                </c:pt>
                <c:pt idx="22031">
                  <c:v>220267.33</c:v>
                </c:pt>
                <c:pt idx="22032">
                  <c:v>220277.34</c:v>
                </c:pt>
                <c:pt idx="22033">
                  <c:v>220287.34</c:v>
                </c:pt>
                <c:pt idx="22034">
                  <c:v>220297.33</c:v>
                </c:pt>
                <c:pt idx="22035">
                  <c:v>220307.34</c:v>
                </c:pt>
                <c:pt idx="22036">
                  <c:v>220317.31</c:v>
                </c:pt>
                <c:pt idx="22037">
                  <c:v>220327.34</c:v>
                </c:pt>
                <c:pt idx="22038">
                  <c:v>220337.31</c:v>
                </c:pt>
                <c:pt idx="22039">
                  <c:v>220347.33</c:v>
                </c:pt>
                <c:pt idx="22040">
                  <c:v>220357.31</c:v>
                </c:pt>
                <c:pt idx="22041">
                  <c:v>220367.31</c:v>
                </c:pt>
                <c:pt idx="22042">
                  <c:v>220377.33</c:v>
                </c:pt>
                <c:pt idx="22043">
                  <c:v>220387.31</c:v>
                </c:pt>
                <c:pt idx="22044">
                  <c:v>220397.31</c:v>
                </c:pt>
                <c:pt idx="22045">
                  <c:v>220407.31</c:v>
                </c:pt>
                <c:pt idx="22046">
                  <c:v>220417.31</c:v>
                </c:pt>
                <c:pt idx="22047">
                  <c:v>220427.31</c:v>
                </c:pt>
                <c:pt idx="22048">
                  <c:v>220437.31</c:v>
                </c:pt>
                <c:pt idx="22049">
                  <c:v>220447.31</c:v>
                </c:pt>
                <c:pt idx="22050">
                  <c:v>220457.31</c:v>
                </c:pt>
                <c:pt idx="22051">
                  <c:v>220467.31</c:v>
                </c:pt>
                <c:pt idx="22052">
                  <c:v>220477.3</c:v>
                </c:pt>
                <c:pt idx="22053">
                  <c:v>220487.31</c:v>
                </c:pt>
                <c:pt idx="22054">
                  <c:v>220497.28</c:v>
                </c:pt>
                <c:pt idx="22055">
                  <c:v>220507.31</c:v>
                </c:pt>
                <c:pt idx="22056">
                  <c:v>220517.28</c:v>
                </c:pt>
                <c:pt idx="22057">
                  <c:v>220527.3</c:v>
                </c:pt>
                <c:pt idx="22058">
                  <c:v>220537.28</c:v>
                </c:pt>
                <c:pt idx="22059">
                  <c:v>220547.28</c:v>
                </c:pt>
                <c:pt idx="22060">
                  <c:v>220557.28</c:v>
                </c:pt>
                <c:pt idx="22061">
                  <c:v>220567.28</c:v>
                </c:pt>
                <c:pt idx="22062">
                  <c:v>220577.28</c:v>
                </c:pt>
                <c:pt idx="22063">
                  <c:v>220587.28</c:v>
                </c:pt>
                <c:pt idx="22064">
                  <c:v>220597.28</c:v>
                </c:pt>
                <c:pt idx="22065">
                  <c:v>220607.27</c:v>
                </c:pt>
                <c:pt idx="22066">
                  <c:v>220617.28</c:v>
                </c:pt>
                <c:pt idx="22067">
                  <c:v>220627.27</c:v>
                </c:pt>
                <c:pt idx="22068">
                  <c:v>220637.28</c:v>
                </c:pt>
                <c:pt idx="22069">
                  <c:v>220647.25</c:v>
                </c:pt>
                <c:pt idx="22070">
                  <c:v>220657.27</c:v>
                </c:pt>
                <c:pt idx="22071">
                  <c:v>220667.25</c:v>
                </c:pt>
                <c:pt idx="22072">
                  <c:v>220677.25</c:v>
                </c:pt>
                <c:pt idx="22073">
                  <c:v>220687.27</c:v>
                </c:pt>
                <c:pt idx="22074">
                  <c:v>220697.25</c:v>
                </c:pt>
                <c:pt idx="22075">
                  <c:v>220707.27</c:v>
                </c:pt>
                <c:pt idx="22076">
                  <c:v>220717.25</c:v>
                </c:pt>
                <c:pt idx="22077">
                  <c:v>220727.25</c:v>
                </c:pt>
                <c:pt idx="22078">
                  <c:v>220737.25</c:v>
                </c:pt>
                <c:pt idx="22079">
                  <c:v>220747.25</c:v>
                </c:pt>
                <c:pt idx="22080">
                  <c:v>220757.23</c:v>
                </c:pt>
                <c:pt idx="22081">
                  <c:v>220767.25</c:v>
                </c:pt>
                <c:pt idx="22082">
                  <c:v>220777.25</c:v>
                </c:pt>
                <c:pt idx="22083">
                  <c:v>220787.23</c:v>
                </c:pt>
                <c:pt idx="22084">
                  <c:v>220797.25</c:v>
                </c:pt>
                <c:pt idx="22085">
                  <c:v>220807.23</c:v>
                </c:pt>
                <c:pt idx="22086">
                  <c:v>220817.25</c:v>
                </c:pt>
                <c:pt idx="22087">
                  <c:v>220827.22</c:v>
                </c:pt>
                <c:pt idx="22088">
                  <c:v>220837.23</c:v>
                </c:pt>
                <c:pt idx="22089">
                  <c:v>220847.22</c:v>
                </c:pt>
                <c:pt idx="22090">
                  <c:v>220857.22</c:v>
                </c:pt>
                <c:pt idx="22091">
                  <c:v>220867.23</c:v>
                </c:pt>
                <c:pt idx="22092">
                  <c:v>220877.22</c:v>
                </c:pt>
                <c:pt idx="22093">
                  <c:v>220887.23</c:v>
                </c:pt>
                <c:pt idx="22094">
                  <c:v>220897.22</c:v>
                </c:pt>
                <c:pt idx="22095">
                  <c:v>220907.22</c:v>
                </c:pt>
                <c:pt idx="22096">
                  <c:v>220917.22</c:v>
                </c:pt>
                <c:pt idx="22097">
                  <c:v>220927.22</c:v>
                </c:pt>
                <c:pt idx="22098">
                  <c:v>220937.2</c:v>
                </c:pt>
                <c:pt idx="22099">
                  <c:v>220947.22</c:v>
                </c:pt>
                <c:pt idx="22100">
                  <c:v>220957.19</c:v>
                </c:pt>
                <c:pt idx="22101">
                  <c:v>220967.2</c:v>
                </c:pt>
                <c:pt idx="22102">
                  <c:v>220977.22</c:v>
                </c:pt>
                <c:pt idx="22103">
                  <c:v>220987.19</c:v>
                </c:pt>
                <c:pt idx="22104">
                  <c:v>220997.22</c:v>
                </c:pt>
                <c:pt idx="22105">
                  <c:v>221007.19</c:v>
                </c:pt>
                <c:pt idx="22106">
                  <c:v>221017.2</c:v>
                </c:pt>
                <c:pt idx="22107">
                  <c:v>221027.19</c:v>
                </c:pt>
                <c:pt idx="22108">
                  <c:v>221037.19</c:v>
                </c:pt>
                <c:pt idx="22109">
                  <c:v>221047.19</c:v>
                </c:pt>
                <c:pt idx="22110">
                  <c:v>221057.19</c:v>
                </c:pt>
                <c:pt idx="22111">
                  <c:v>221067.19</c:v>
                </c:pt>
                <c:pt idx="22112">
                  <c:v>221077.19</c:v>
                </c:pt>
                <c:pt idx="22113">
                  <c:v>221087.19</c:v>
                </c:pt>
                <c:pt idx="22114">
                  <c:v>221097.19</c:v>
                </c:pt>
                <c:pt idx="22115">
                  <c:v>221107.19</c:v>
                </c:pt>
                <c:pt idx="22116">
                  <c:v>221117.17</c:v>
                </c:pt>
                <c:pt idx="22117">
                  <c:v>221127.19</c:v>
                </c:pt>
                <c:pt idx="22118">
                  <c:v>221137.16</c:v>
                </c:pt>
                <c:pt idx="22119">
                  <c:v>221147.17</c:v>
                </c:pt>
                <c:pt idx="22120">
                  <c:v>221157.16</c:v>
                </c:pt>
                <c:pt idx="22121">
                  <c:v>221167.16</c:v>
                </c:pt>
                <c:pt idx="22122">
                  <c:v>221177.19</c:v>
                </c:pt>
                <c:pt idx="22123">
                  <c:v>221187.16</c:v>
                </c:pt>
                <c:pt idx="22124">
                  <c:v>221197.17</c:v>
                </c:pt>
                <c:pt idx="22125">
                  <c:v>221207.16</c:v>
                </c:pt>
                <c:pt idx="22126">
                  <c:v>221217.16</c:v>
                </c:pt>
                <c:pt idx="22127">
                  <c:v>221227.16</c:v>
                </c:pt>
                <c:pt idx="22128">
                  <c:v>221237.16</c:v>
                </c:pt>
                <c:pt idx="22129">
                  <c:v>221247.14</c:v>
                </c:pt>
                <c:pt idx="22130">
                  <c:v>221257.16</c:v>
                </c:pt>
                <c:pt idx="22131">
                  <c:v>221267.16</c:v>
                </c:pt>
                <c:pt idx="22132">
                  <c:v>221277.16</c:v>
                </c:pt>
                <c:pt idx="22133">
                  <c:v>221287.16</c:v>
                </c:pt>
                <c:pt idx="22134">
                  <c:v>221297.14</c:v>
                </c:pt>
                <c:pt idx="22135">
                  <c:v>221307.16</c:v>
                </c:pt>
                <c:pt idx="22136">
                  <c:v>221317.13</c:v>
                </c:pt>
                <c:pt idx="22137">
                  <c:v>221327.14</c:v>
                </c:pt>
                <c:pt idx="22138">
                  <c:v>221337.13</c:v>
                </c:pt>
                <c:pt idx="22139">
                  <c:v>221347.13</c:v>
                </c:pt>
                <c:pt idx="22140">
                  <c:v>221357.13</c:v>
                </c:pt>
                <c:pt idx="22141">
                  <c:v>221367.13</c:v>
                </c:pt>
                <c:pt idx="22142">
                  <c:v>221377.14</c:v>
                </c:pt>
                <c:pt idx="22143">
                  <c:v>221387.13</c:v>
                </c:pt>
                <c:pt idx="22144">
                  <c:v>221397.13</c:v>
                </c:pt>
                <c:pt idx="22145">
                  <c:v>221407.13</c:v>
                </c:pt>
                <c:pt idx="22146">
                  <c:v>221417.13</c:v>
                </c:pt>
                <c:pt idx="22147">
                  <c:v>221427.11</c:v>
                </c:pt>
                <c:pt idx="22148">
                  <c:v>221437.13</c:v>
                </c:pt>
                <c:pt idx="22149">
                  <c:v>221447.09</c:v>
                </c:pt>
                <c:pt idx="22150">
                  <c:v>221457.11</c:v>
                </c:pt>
                <c:pt idx="22151">
                  <c:v>221467.13</c:v>
                </c:pt>
                <c:pt idx="22152">
                  <c:v>221477.11</c:v>
                </c:pt>
                <c:pt idx="22153">
                  <c:v>221487.13</c:v>
                </c:pt>
                <c:pt idx="22154">
                  <c:v>221497.09</c:v>
                </c:pt>
                <c:pt idx="22155">
                  <c:v>221507.11</c:v>
                </c:pt>
                <c:pt idx="22156">
                  <c:v>221517.09</c:v>
                </c:pt>
                <c:pt idx="22157">
                  <c:v>221527.09</c:v>
                </c:pt>
                <c:pt idx="22158">
                  <c:v>221537.09</c:v>
                </c:pt>
                <c:pt idx="22159">
                  <c:v>221547.09</c:v>
                </c:pt>
                <c:pt idx="22160">
                  <c:v>221557.08</c:v>
                </c:pt>
                <c:pt idx="22161">
                  <c:v>221567.09</c:v>
                </c:pt>
                <c:pt idx="22162">
                  <c:v>221577.09</c:v>
                </c:pt>
                <c:pt idx="22163">
                  <c:v>221587.09</c:v>
                </c:pt>
                <c:pt idx="22164">
                  <c:v>221597.09</c:v>
                </c:pt>
                <c:pt idx="22165">
                  <c:v>221607.08</c:v>
                </c:pt>
                <c:pt idx="22166">
                  <c:v>221617.09</c:v>
                </c:pt>
                <c:pt idx="22167">
                  <c:v>221627.06</c:v>
                </c:pt>
                <c:pt idx="22168">
                  <c:v>221637.08</c:v>
                </c:pt>
                <c:pt idx="22169">
                  <c:v>221647.06</c:v>
                </c:pt>
                <c:pt idx="22170">
                  <c:v>221657.06</c:v>
                </c:pt>
                <c:pt idx="22171">
                  <c:v>221667.09</c:v>
                </c:pt>
                <c:pt idx="22172">
                  <c:v>221677.06</c:v>
                </c:pt>
                <c:pt idx="22173">
                  <c:v>221687.08</c:v>
                </c:pt>
                <c:pt idx="22174">
                  <c:v>221697.06</c:v>
                </c:pt>
                <c:pt idx="22175">
                  <c:v>221707.06</c:v>
                </c:pt>
                <c:pt idx="22176">
                  <c:v>221717.06</c:v>
                </c:pt>
                <c:pt idx="22177">
                  <c:v>221727.06</c:v>
                </c:pt>
                <c:pt idx="22178">
                  <c:v>221737.05</c:v>
                </c:pt>
                <c:pt idx="22179">
                  <c:v>221747.06</c:v>
                </c:pt>
                <c:pt idx="22180">
                  <c:v>221757.06</c:v>
                </c:pt>
                <c:pt idx="22181">
                  <c:v>221767.06</c:v>
                </c:pt>
                <c:pt idx="22182">
                  <c:v>221777.06</c:v>
                </c:pt>
                <c:pt idx="22183">
                  <c:v>221787.05</c:v>
                </c:pt>
                <c:pt idx="22184">
                  <c:v>221797.06</c:v>
                </c:pt>
                <c:pt idx="22185">
                  <c:v>221807.03</c:v>
                </c:pt>
                <c:pt idx="22186">
                  <c:v>221817.05</c:v>
                </c:pt>
                <c:pt idx="22187">
                  <c:v>221827.03</c:v>
                </c:pt>
                <c:pt idx="22188">
                  <c:v>221837.03</c:v>
                </c:pt>
                <c:pt idx="22189">
                  <c:v>221847.03</c:v>
                </c:pt>
                <c:pt idx="22190">
                  <c:v>221857.03</c:v>
                </c:pt>
                <c:pt idx="22191">
                  <c:v>221867.05</c:v>
                </c:pt>
                <c:pt idx="22192">
                  <c:v>221877.03</c:v>
                </c:pt>
                <c:pt idx="22193">
                  <c:v>221887.03</c:v>
                </c:pt>
                <c:pt idx="22194">
                  <c:v>221897.03</c:v>
                </c:pt>
                <c:pt idx="22195">
                  <c:v>221907.03</c:v>
                </c:pt>
                <c:pt idx="22196">
                  <c:v>221917.02</c:v>
                </c:pt>
                <c:pt idx="22197">
                  <c:v>221927.03</c:v>
                </c:pt>
                <c:pt idx="22198">
                  <c:v>221937</c:v>
                </c:pt>
                <c:pt idx="22199">
                  <c:v>221947.03</c:v>
                </c:pt>
                <c:pt idx="22200">
                  <c:v>221957.03</c:v>
                </c:pt>
                <c:pt idx="22201">
                  <c:v>221967.02</c:v>
                </c:pt>
                <c:pt idx="22202">
                  <c:v>221977.03</c:v>
                </c:pt>
                <c:pt idx="22203">
                  <c:v>221987</c:v>
                </c:pt>
                <c:pt idx="22204">
                  <c:v>221997.02</c:v>
                </c:pt>
                <c:pt idx="22205">
                  <c:v>222007</c:v>
                </c:pt>
                <c:pt idx="22206">
                  <c:v>222017</c:v>
                </c:pt>
                <c:pt idx="22207">
                  <c:v>222027</c:v>
                </c:pt>
                <c:pt idx="22208">
                  <c:v>222037</c:v>
                </c:pt>
                <c:pt idx="22209">
                  <c:v>222046.98</c:v>
                </c:pt>
                <c:pt idx="22210">
                  <c:v>222057</c:v>
                </c:pt>
                <c:pt idx="22211">
                  <c:v>222067</c:v>
                </c:pt>
                <c:pt idx="22212">
                  <c:v>222077</c:v>
                </c:pt>
                <c:pt idx="22213">
                  <c:v>222087</c:v>
                </c:pt>
                <c:pt idx="22214">
                  <c:v>222096.98</c:v>
                </c:pt>
                <c:pt idx="22215">
                  <c:v>222107</c:v>
                </c:pt>
                <c:pt idx="22216">
                  <c:v>222116.97</c:v>
                </c:pt>
                <c:pt idx="22217">
                  <c:v>222126.98</c:v>
                </c:pt>
                <c:pt idx="22218">
                  <c:v>222136.97</c:v>
                </c:pt>
                <c:pt idx="22219">
                  <c:v>222146.98</c:v>
                </c:pt>
                <c:pt idx="22220">
                  <c:v>222157</c:v>
                </c:pt>
                <c:pt idx="22221">
                  <c:v>222166.97</c:v>
                </c:pt>
                <c:pt idx="22222">
                  <c:v>222176.98</c:v>
                </c:pt>
                <c:pt idx="22223">
                  <c:v>222186.97</c:v>
                </c:pt>
                <c:pt idx="22224">
                  <c:v>222196.97</c:v>
                </c:pt>
                <c:pt idx="22225">
                  <c:v>222206.97</c:v>
                </c:pt>
                <c:pt idx="22226">
                  <c:v>222216.97</c:v>
                </c:pt>
                <c:pt idx="22227">
                  <c:v>222226.95</c:v>
                </c:pt>
                <c:pt idx="22228">
                  <c:v>222236.97</c:v>
                </c:pt>
                <c:pt idx="22229">
                  <c:v>222246.97</c:v>
                </c:pt>
                <c:pt idx="22230">
                  <c:v>222256.97</c:v>
                </c:pt>
                <c:pt idx="22231">
                  <c:v>222266.97</c:v>
                </c:pt>
                <c:pt idx="22232">
                  <c:v>222276.95</c:v>
                </c:pt>
                <c:pt idx="22233">
                  <c:v>222286.97</c:v>
                </c:pt>
                <c:pt idx="22234">
                  <c:v>222296.94</c:v>
                </c:pt>
                <c:pt idx="22235">
                  <c:v>222306.95</c:v>
                </c:pt>
                <c:pt idx="22236">
                  <c:v>222316.94</c:v>
                </c:pt>
                <c:pt idx="22237">
                  <c:v>222326.95</c:v>
                </c:pt>
                <c:pt idx="22238">
                  <c:v>222336.94</c:v>
                </c:pt>
                <c:pt idx="22239">
                  <c:v>222346.94</c:v>
                </c:pt>
                <c:pt idx="22240">
                  <c:v>222356.95</c:v>
                </c:pt>
                <c:pt idx="22241">
                  <c:v>222366.94</c:v>
                </c:pt>
                <c:pt idx="22242">
                  <c:v>222376.94</c:v>
                </c:pt>
                <c:pt idx="22243">
                  <c:v>222386.94</c:v>
                </c:pt>
                <c:pt idx="22244">
                  <c:v>222396.94</c:v>
                </c:pt>
                <c:pt idx="22245">
                  <c:v>222406.92</c:v>
                </c:pt>
                <c:pt idx="22246">
                  <c:v>222416.94</c:v>
                </c:pt>
                <c:pt idx="22247">
                  <c:v>222426.91</c:v>
                </c:pt>
                <c:pt idx="22248">
                  <c:v>222436.94</c:v>
                </c:pt>
                <c:pt idx="22249">
                  <c:v>222446.94</c:v>
                </c:pt>
                <c:pt idx="22250">
                  <c:v>222456.92</c:v>
                </c:pt>
                <c:pt idx="22251">
                  <c:v>222466.94</c:v>
                </c:pt>
                <c:pt idx="22252">
                  <c:v>222476.91</c:v>
                </c:pt>
                <c:pt idx="22253">
                  <c:v>222486.92</c:v>
                </c:pt>
                <c:pt idx="22254">
                  <c:v>222496.91</c:v>
                </c:pt>
                <c:pt idx="22255">
                  <c:v>222506.91</c:v>
                </c:pt>
                <c:pt idx="22256">
                  <c:v>222516.91</c:v>
                </c:pt>
                <c:pt idx="22257">
                  <c:v>222526.91</c:v>
                </c:pt>
                <c:pt idx="22258">
                  <c:v>222536.91</c:v>
                </c:pt>
                <c:pt idx="22259">
                  <c:v>222546.91</c:v>
                </c:pt>
                <c:pt idx="22260">
                  <c:v>222556.91</c:v>
                </c:pt>
                <c:pt idx="22261">
                  <c:v>222566.91</c:v>
                </c:pt>
                <c:pt idx="22262">
                  <c:v>222576.91</c:v>
                </c:pt>
                <c:pt idx="22263">
                  <c:v>222586.89</c:v>
                </c:pt>
                <c:pt idx="22264">
                  <c:v>222596.91</c:v>
                </c:pt>
                <c:pt idx="22265">
                  <c:v>222606.88</c:v>
                </c:pt>
                <c:pt idx="22266">
                  <c:v>222616.91</c:v>
                </c:pt>
                <c:pt idx="22267">
                  <c:v>222626.88</c:v>
                </c:pt>
                <c:pt idx="22268">
                  <c:v>222636.89</c:v>
                </c:pt>
                <c:pt idx="22269">
                  <c:v>222646.91</c:v>
                </c:pt>
                <c:pt idx="22270">
                  <c:v>222656.88</c:v>
                </c:pt>
                <c:pt idx="22271">
                  <c:v>222666.89</c:v>
                </c:pt>
                <c:pt idx="22272">
                  <c:v>222676.88</c:v>
                </c:pt>
                <c:pt idx="22273">
                  <c:v>222686.88</c:v>
                </c:pt>
                <c:pt idx="22274">
                  <c:v>222696.88</c:v>
                </c:pt>
                <c:pt idx="22275">
                  <c:v>222706.88</c:v>
                </c:pt>
                <c:pt idx="22276">
                  <c:v>222716.89</c:v>
                </c:pt>
                <c:pt idx="22277">
                  <c:v>222726.88</c:v>
                </c:pt>
                <c:pt idx="22278">
                  <c:v>222736.86</c:v>
                </c:pt>
                <c:pt idx="22279">
                  <c:v>222746.88</c:v>
                </c:pt>
                <c:pt idx="22280">
                  <c:v>222756.88</c:v>
                </c:pt>
                <c:pt idx="22281">
                  <c:v>222766.86</c:v>
                </c:pt>
                <c:pt idx="22282">
                  <c:v>222776.88</c:v>
                </c:pt>
                <c:pt idx="22283">
                  <c:v>222786.84</c:v>
                </c:pt>
                <c:pt idx="22284">
                  <c:v>222796.86</c:v>
                </c:pt>
                <c:pt idx="22285">
                  <c:v>222806.84</c:v>
                </c:pt>
                <c:pt idx="22286">
                  <c:v>222816.86</c:v>
                </c:pt>
                <c:pt idx="22287">
                  <c:v>222826.84</c:v>
                </c:pt>
                <c:pt idx="22288">
                  <c:v>222836.84</c:v>
                </c:pt>
                <c:pt idx="22289">
                  <c:v>222846.86</c:v>
                </c:pt>
                <c:pt idx="22290">
                  <c:v>222856.84</c:v>
                </c:pt>
                <c:pt idx="22291">
                  <c:v>222866.84</c:v>
                </c:pt>
                <c:pt idx="22292">
                  <c:v>222876.84</c:v>
                </c:pt>
                <c:pt idx="22293">
                  <c:v>222886.84</c:v>
                </c:pt>
                <c:pt idx="22294">
                  <c:v>222896.83</c:v>
                </c:pt>
                <c:pt idx="22295">
                  <c:v>222906.84</c:v>
                </c:pt>
                <c:pt idx="22296">
                  <c:v>222916.83</c:v>
                </c:pt>
                <c:pt idx="22297">
                  <c:v>222926.84</c:v>
                </c:pt>
                <c:pt idx="22298">
                  <c:v>222936.81</c:v>
                </c:pt>
                <c:pt idx="22299">
                  <c:v>222946.83</c:v>
                </c:pt>
                <c:pt idx="22300">
                  <c:v>222956.84</c:v>
                </c:pt>
                <c:pt idx="22301">
                  <c:v>222966.81</c:v>
                </c:pt>
                <c:pt idx="22302">
                  <c:v>222976.83</c:v>
                </c:pt>
                <c:pt idx="22303">
                  <c:v>222986.81</c:v>
                </c:pt>
                <c:pt idx="22304">
                  <c:v>222996.83</c:v>
                </c:pt>
                <c:pt idx="22305">
                  <c:v>223006.81</c:v>
                </c:pt>
                <c:pt idx="22306">
                  <c:v>223016.81</c:v>
                </c:pt>
                <c:pt idx="22307">
                  <c:v>223026.81</c:v>
                </c:pt>
                <c:pt idx="22308">
                  <c:v>223036.81</c:v>
                </c:pt>
                <c:pt idx="22309">
                  <c:v>223046.81</c:v>
                </c:pt>
                <c:pt idx="22310">
                  <c:v>223056.81</c:v>
                </c:pt>
                <c:pt idx="22311">
                  <c:v>223066.81</c:v>
                </c:pt>
                <c:pt idx="22312">
                  <c:v>223076.8</c:v>
                </c:pt>
                <c:pt idx="22313">
                  <c:v>223086.81</c:v>
                </c:pt>
                <c:pt idx="22314">
                  <c:v>223096.78</c:v>
                </c:pt>
                <c:pt idx="22315">
                  <c:v>223106.81</c:v>
                </c:pt>
                <c:pt idx="22316">
                  <c:v>223116.78</c:v>
                </c:pt>
                <c:pt idx="22317">
                  <c:v>223126.8</c:v>
                </c:pt>
                <c:pt idx="22318">
                  <c:v>223136.81</c:v>
                </c:pt>
                <c:pt idx="22319">
                  <c:v>223146.78</c:v>
                </c:pt>
                <c:pt idx="22320">
                  <c:v>223156.8</c:v>
                </c:pt>
                <c:pt idx="22321">
                  <c:v>223166.78</c:v>
                </c:pt>
                <c:pt idx="22322">
                  <c:v>223176.78</c:v>
                </c:pt>
                <c:pt idx="22323">
                  <c:v>223186.78</c:v>
                </c:pt>
                <c:pt idx="22324">
                  <c:v>223196.78</c:v>
                </c:pt>
                <c:pt idx="22325">
                  <c:v>223206.78</c:v>
                </c:pt>
                <c:pt idx="22326">
                  <c:v>223216.78</c:v>
                </c:pt>
                <c:pt idx="22327">
                  <c:v>223226.77</c:v>
                </c:pt>
                <c:pt idx="22328">
                  <c:v>223236.78</c:v>
                </c:pt>
                <c:pt idx="22329">
                  <c:v>223246.78</c:v>
                </c:pt>
                <c:pt idx="22330">
                  <c:v>223256.77</c:v>
                </c:pt>
                <c:pt idx="22331">
                  <c:v>223266.78</c:v>
                </c:pt>
                <c:pt idx="22332">
                  <c:v>223276.75</c:v>
                </c:pt>
                <c:pt idx="22333">
                  <c:v>223286.78</c:v>
                </c:pt>
                <c:pt idx="22334">
                  <c:v>223296.75</c:v>
                </c:pt>
                <c:pt idx="22335">
                  <c:v>223306.77</c:v>
                </c:pt>
                <c:pt idx="22336">
                  <c:v>223316.75</c:v>
                </c:pt>
                <c:pt idx="22337">
                  <c:v>223326.75</c:v>
                </c:pt>
                <c:pt idx="22338">
                  <c:v>223336.77</c:v>
                </c:pt>
                <c:pt idx="22339">
                  <c:v>223346.75</c:v>
                </c:pt>
                <c:pt idx="22340">
                  <c:v>223356.75</c:v>
                </c:pt>
                <c:pt idx="22341">
                  <c:v>223366.75</c:v>
                </c:pt>
                <c:pt idx="22342">
                  <c:v>223376.75</c:v>
                </c:pt>
                <c:pt idx="22343">
                  <c:v>223386.73</c:v>
                </c:pt>
                <c:pt idx="22344">
                  <c:v>223396.75</c:v>
                </c:pt>
                <c:pt idx="22345">
                  <c:v>223406.73</c:v>
                </c:pt>
                <c:pt idx="22346">
                  <c:v>223416.75</c:v>
                </c:pt>
                <c:pt idx="22347">
                  <c:v>223426.72</c:v>
                </c:pt>
                <c:pt idx="22348">
                  <c:v>223436.73</c:v>
                </c:pt>
                <c:pt idx="22349">
                  <c:v>223446.75</c:v>
                </c:pt>
                <c:pt idx="22350">
                  <c:v>223456.72</c:v>
                </c:pt>
                <c:pt idx="22351">
                  <c:v>223466.73</c:v>
                </c:pt>
                <c:pt idx="22352">
                  <c:v>223476.72</c:v>
                </c:pt>
                <c:pt idx="22353">
                  <c:v>223486.73</c:v>
                </c:pt>
                <c:pt idx="22354">
                  <c:v>223496.72</c:v>
                </c:pt>
                <c:pt idx="22355">
                  <c:v>223506.72</c:v>
                </c:pt>
                <c:pt idx="22356">
                  <c:v>223516.72</c:v>
                </c:pt>
                <c:pt idx="22357">
                  <c:v>223526.72</c:v>
                </c:pt>
                <c:pt idx="22358">
                  <c:v>223536.72</c:v>
                </c:pt>
                <c:pt idx="22359">
                  <c:v>223546.72</c:v>
                </c:pt>
                <c:pt idx="22360">
                  <c:v>223556.72</c:v>
                </c:pt>
                <c:pt idx="22361">
                  <c:v>223566.7</c:v>
                </c:pt>
                <c:pt idx="22362">
                  <c:v>223576.72</c:v>
                </c:pt>
                <c:pt idx="22363">
                  <c:v>223586.7</c:v>
                </c:pt>
                <c:pt idx="22364">
                  <c:v>223596.72</c:v>
                </c:pt>
                <c:pt idx="22365">
                  <c:v>223606.72</c:v>
                </c:pt>
                <c:pt idx="22366">
                  <c:v>223616.7</c:v>
                </c:pt>
                <c:pt idx="22367">
                  <c:v>223626.69</c:v>
                </c:pt>
                <c:pt idx="22368">
                  <c:v>223636.69</c:v>
                </c:pt>
                <c:pt idx="22369">
                  <c:v>223646.7</c:v>
                </c:pt>
                <c:pt idx="22370">
                  <c:v>223656.69</c:v>
                </c:pt>
                <c:pt idx="22371">
                  <c:v>223666.7</c:v>
                </c:pt>
                <c:pt idx="22372">
                  <c:v>223676.69</c:v>
                </c:pt>
                <c:pt idx="22373">
                  <c:v>223686.69</c:v>
                </c:pt>
                <c:pt idx="22374">
                  <c:v>223696.69</c:v>
                </c:pt>
                <c:pt idx="22375">
                  <c:v>223706.69</c:v>
                </c:pt>
                <c:pt idx="22376">
                  <c:v>223716.67</c:v>
                </c:pt>
                <c:pt idx="22377">
                  <c:v>223726.69</c:v>
                </c:pt>
                <c:pt idx="22378">
                  <c:v>223736.69</c:v>
                </c:pt>
                <c:pt idx="22379">
                  <c:v>223746.67</c:v>
                </c:pt>
                <c:pt idx="22380">
                  <c:v>223756.69</c:v>
                </c:pt>
                <c:pt idx="22381">
                  <c:v>223766.66</c:v>
                </c:pt>
                <c:pt idx="22382">
                  <c:v>223776.69</c:v>
                </c:pt>
                <c:pt idx="22383">
                  <c:v>223786.66</c:v>
                </c:pt>
                <c:pt idx="22384">
                  <c:v>223796.67</c:v>
                </c:pt>
                <c:pt idx="22385">
                  <c:v>223806.66</c:v>
                </c:pt>
                <c:pt idx="22386">
                  <c:v>223816.66</c:v>
                </c:pt>
                <c:pt idx="22387">
                  <c:v>223826.67</c:v>
                </c:pt>
                <c:pt idx="22388">
                  <c:v>223836.66</c:v>
                </c:pt>
                <c:pt idx="22389">
                  <c:v>223846.66</c:v>
                </c:pt>
                <c:pt idx="22390">
                  <c:v>223856.66</c:v>
                </c:pt>
                <c:pt idx="22391">
                  <c:v>223866.66</c:v>
                </c:pt>
                <c:pt idx="22392">
                  <c:v>223876.66</c:v>
                </c:pt>
                <c:pt idx="22393">
                  <c:v>223886.66</c:v>
                </c:pt>
                <c:pt idx="22394">
                  <c:v>223896.64</c:v>
                </c:pt>
                <c:pt idx="22395">
                  <c:v>223906.66</c:v>
                </c:pt>
                <c:pt idx="22396">
                  <c:v>223916.63</c:v>
                </c:pt>
                <c:pt idx="22397">
                  <c:v>223926.64</c:v>
                </c:pt>
                <c:pt idx="22398">
                  <c:v>223936.66</c:v>
                </c:pt>
                <c:pt idx="22399">
                  <c:v>223946.63</c:v>
                </c:pt>
                <c:pt idx="22400">
                  <c:v>223956.66</c:v>
                </c:pt>
                <c:pt idx="22401">
                  <c:v>223966.63</c:v>
                </c:pt>
                <c:pt idx="22402">
                  <c:v>223976.64</c:v>
                </c:pt>
                <c:pt idx="22403">
                  <c:v>223986.63</c:v>
                </c:pt>
                <c:pt idx="22404">
                  <c:v>223996.63</c:v>
                </c:pt>
                <c:pt idx="22405">
                  <c:v>224006.63</c:v>
                </c:pt>
                <c:pt idx="22406">
                  <c:v>224016.63</c:v>
                </c:pt>
                <c:pt idx="22407">
                  <c:v>224026.63</c:v>
                </c:pt>
                <c:pt idx="22408">
                  <c:v>224036.63</c:v>
                </c:pt>
                <c:pt idx="22409">
                  <c:v>224046.63</c:v>
                </c:pt>
                <c:pt idx="22410">
                  <c:v>224056.63</c:v>
                </c:pt>
                <c:pt idx="22411">
                  <c:v>224066.63</c:v>
                </c:pt>
                <c:pt idx="22412">
                  <c:v>224076.61</c:v>
                </c:pt>
                <c:pt idx="22413">
                  <c:v>224086.63</c:v>
                </c:pt>
                <c:pt idx="22414">
                  <c:v>224096.63</c:v>
                </c:pt>
                <c:pt idx="22415">
                  <c:v>224106.61</c:v>
                </c:pt>
                <c:pt idx="22416">
                  <c:v>224116.59</c:v>
                </c:pt>
                <c:pt idx="22417">
                  <c:v>224126.59</c:v>
                </c:pt>
                <c:pt idx="22418">
                  <c:v>224136.63</c:v>
                </c:pt>
                <c:pt idx="22419">
                  <c:v>224146.59</c:v>
                </c:pt>
                <c:pt idx="22420">
                  <c:v>224156.61</c:v>
                </c:pt>
                <c:pt idx="22421">
                  <c:v>224166.59</c:v>
                </c:pt>
                <c:pt idx="22422">
                  <c:v>224176.59</c:v>
                </c:pt>
                <c:pt idx="22423">
                  <c:v>224186.59</c:v>
                </c:pt>
                <c:pt idx="22424">
                  <c:v>224196.59</c:v>
                </c:pt>
                <c:pt idx="22425">
                  <c:v>224206.58</c:v>
                </c:pt>
                <c:pt idx="22426">
                  <c:v>224216.59</c:v>
                </c:pt>
                <c:pt idx="22427">
                  <c:v>224226.59</c:v>
                </c:pt>
                <c:pt idx="22428">
                  <c:v>224236.58</c:v>
                </c:pt>
                <c:pt idx="22429">
                  <c:v>224246.59</c:v>
                </c:pt>
                <c:pt idx="22430">
                  <c:v>224256.58</c:v>
                </c:pt>
                <c:pt idx="22431">
                  <c:v>224266.59</c:v>
                </c:pt>
                <c:pt idx="22432">
                  <c:v>224276.56</c:v>
                </c:pt>
                <c:pt idx="22433">
                  <c:v>224286.58</c:v>
                </c:pt>
                <c:pt idx="22434">
                  <c:v>224296.56</c:v>
                </c:pt>
                <c:pt idx="22435">
                  <c:v>224306.56</c:v>
                </c:pt>
                <c:pt idx="22436">
                  <c:v>224316.56</c:v>
                </c:pt>
                <c:pt idx="22437">
                  <c:v>224326.56</c:v>
                </c:pt>
                <c:pt idx="22438">
                  <c:v>224336.58</c:v>
                </c:pt>
                <c:pt idx="22439">
                  <c:v>224346.56</c:v>
                </c:pt>
                <c:pt idx="22440">
                  <c:v>224356.56</c:v>
                </c:pt>
                <c:pt idx="22441">
                  <c:v>224366.56</c:v>
                </c:pt>
                <c:pt idx="22442">
                  <c:v>224376.56</c:v>
                </c:pt>
                <c:pt idx="22443">
                  <c:v>224386.55</c:v>
                </c:pt>
                <c:pt idx="22444">
                  <c:v>224396.56</c:v>
                </c:pt>
                <c:pt idx="22445">
                  <c:v>224406.53</c:v>
                </c:pt>
                <c:pt idx="22446">
                  <c:v>224416.55</c:v>
                </c:pt>
                <c:pt idx="22447">
                  <c:v>224426.56</c:v>
                </c:pt>
                <c:pt idx="22448">
                  <c:v>224436.55</c:v>
                </c:pt>
                <c:pt idx="22449">
                  <c:v>224446.56</c:v>
                </c:pt>
                <c:pt idx="22450">
                  <c:v>224456.53</c:v>
                </c:pt>
                <c:pt idx="22451">
                  <c:v>224466.55</c:v>
                </c:pt>
                <c:pt idx="22452">
                  <c:v>224476.53</c:v>
                </c:pt>
                <c:pt idx="22453">
                  <c:v>224486.53</c:v>
                </c:pt>
                <c:pt idx="22454">
                  <c:v>224496.53</c:v>
                </c:pt>
                <c:pt idx="22455">
                  <c:v>224506.53</c:v>
                </c:pt>
                <c:pt idx="22456">
                  <c:v>224516.55</c:v>
                </c:pt>
                <c:pt idx="22457">
                  <c:v>224526.53</c:v>
                </c:pt>
                <c:pt idx="22458">
                  <c:v>224536.53</c:v>
                </c:pt>
                <c:pt idx="22459">
                  <c:v>224546.53</c:v>
                </c:pt>
                <c:pt idx="22460">
                  <c:v>224556.53</c:v>
                </c:pt>
                <c:pt idx="22461">
                  <c:v>224566.53</c:v>
                </c:pt>
                <c:pt idx="22462">
                  <c:v>224576.53</c:v>
                </c:pt>
                <c:pt idx="22463">
                  <c:v>224586.5</c:v>
                </c:pt>
                <c:pt idx="22464">
                  <c:v>224596.52</c:v>
                </c:pt>
                <c:pt idx="22465">
                  <c:v>224606.5</c:v>
                </c:pt>
                <c:pt idx="22466">
                  <c:v>224616.5</c:v>
                </c:pt>
                <c:pt idx="22467">
                  <c:v>224626.53</c:v>
                </c:pt>
                <c:pt idx="22468">
                  <c:v>224636.5</c:v>
                </c:pt>
                <c:pt idx="22469">
                  <c:v>224646.52</c:v>
                </c:pt>
                <c:pt idx="22470">
                  <c:v>224656.5</c:v>
                </c:pt>
                <c:pt idx="22471">
                  <c:v>224666.5</c:v>
                </c:pt>
                <c:pt idx="22472">
                  <c:v>224676.5</c:v>
                </c:pt>
                <c:pt idx="22473">
                  <c:v>224686.5</c:v>
                </c:pt>
                <c:pt idx="22474">
                  <c:v>224696.48</c:v>
                </c:pt>
                <c:pt idx="22475">
                  <c:v>224706.5</c:v>
                </c:pt>
                <c:pt idx="22476">
                  <c:v>224716.5</c:v>
                </c:pt>
                <c:pt idx="22477">
                  <c:v>224726.5</c:v>
                </c:pt>
                <c:pt idx="22478">
                  <c:v>224736.5</c:v>
                </c:pt>
                <c:pt idx="22479">
                  <c:v>224746.48</c:v>
                </c:pt>
                <c:pt idx="22480">
                  <c:v>224756.5</c:v>
                </c:pt>
                <c:pt idx="22481">
                  <c:v>224766.47</c:v>
                </c:pt>
                <c:pt idx="22482">
                  <c:v>224776.48</c:v>
                </c:pt>
                <c:pt idx="22483">
                  <c:v>224786.47</c:v>
                </c:pt>
                <c:pt idx="22484">
                  <c:v>224796.47</c:v>
                </c:pt>
                <c:pt idx="22485">
                  <c:v>224806.47</c:v>
                </c:pt>
                <c:pt idx="22486">
                  <c:v>224816.47</c:v>
                </c:pt>
                <c:pt idx="22487">
                  <c:v>224826.48</c:v>
                </c:pt>
                <c:pt idx="22488">
                  <c:v>224836.47</c:v>
                </c:pt>
                <c:pt idx="22489">
                  <c:v>224846.47</c:v>
                </c:pt>
                <c:pt idx="22490">
                  <c:v>224856.47</c:v>
                </c:pt>
                <c:pt idx="22491">
                  <c:v>224866.47</c:v>
                </c:pt>
                <c:pt idx="22492">
                  <c:v>224876.45</c:v>
                </c:pt>
                <c:pt idx="22493">
                  <c:v>224886.47</c:v>
                </c:pt>
                <c:pt idx="22494">
                  <c:v>224896.44</c:v>
                </c:pt>
                <c:pt idx="22495">
                  <c:v>224906.45</c:v>
                </c:pt>
                <c:pt idx="22496">
                  <c:v>224916.47</c:v>
                </c:pt>
                <c:pt idx="22497">
                  <c:v>224926.45</c:v>
                </c:pt>
                <c:pt idx="22498">
                  <c:v>224936.47</c:v>
                </c:pt>
                <c:pt idx="22499">
                  <c:v>224946.44</c:v>
                </c:pt>
                <c:pt idx="22500">
                  <c:v>224956.45</c:v>
                </c:pt>
                <c:pt idx="22501">
                  <c:v>224966.47</c:v>
                </c:pt>
                <c:pt idx="22502">
                  <c:v>224976.44</c:v>
                </c:pt>
                <c:pt idx="22503">
                  <c:v>224986.45</c:v>
                </c:pt>
                <c:pt idx="22504">
                  <c:v>224996.44</c:v>
                </c:pt>
                <c:pt idx="22505">
                  <c:v>225006.45</c:v>
                </c:pt>
                <c:pt idx="22506">
                  <c:v>225016.44</c:v>
                </c:pt>
                <c:pt idx="22507">
                  <c:v>225026.44</c:v>
                </c:pt>
                <c:pt idx="22508">
                  <c:v>225036.44</c:v>
                </c:pt>
                <c:pt idx="22509">
                  <c:v>225046.44</c:v>
                </c:pt>
                <c:pt idx="22510">
                  <c:v>225056.42</c:v>
                </c:pt>
                <c:pt idx="22511">
                  <c:v>225066.44</c:v>
                </c:pt>
                <c:pt idx="22512">
                  <c:v>225076.41</c:v>
                </c:pt>
                <c:pt idx="22513">
                  <c:v>225086.42</c:v>
                </c:pt>
                <c:pt idx="22514">
                  <c:v>225096.41</c:v>
                </c:pt>
                <c:pt idx="22515">
                  <c:v>225106.42</c:v>
                </c:pt>
                <c:pt idx="22516">
                  <c:v>225116.44</c:v>
                </c:pt>
                <c:pt idx="22517">
                  <c:v>225126.41</c:v>
                </c:pt>
                <c:pt idx="22518">
                  <c:v>225136.42</c:v>
                </c:pt>
                <c:pt idx="22519">
                  <c:v>225146.41</c:v>
                </c:pt>
                <c:pt idx="22520">
                  <c:v>225156.41</c:v>
                </c:pt>
                <c:pt idx="22521">
                  <c:v>225166.41</c:v>
                </c:pt>
                <c:pt idx="22522">
                  <c:v>225176.41</c:v>
                </c:pt>
                <c:pt idx="22523">
                  <c:v>225186.39</c:v>
                </c:pt>
                <c:pt idx="22524">
                  <c:v>225196.41</c:v>
                </c:pt>
                <c:pt idx="22525">
                  <c:v>225206.41</c:v>
                </c:pt>
                <c:pt idx="22526">
                  <c:v>225216.41</c:v>
                </c:pt>
                <c:pt idx="22527">
                  <c:v>225226.41</c:v>
                </c:pt>
                <c:pt idx="22528">
                  <c:v>225236.39</c:v>
                </c:pt>
                <c:pt idx="22529">
                  <c:v>225246.41</c:v>
                </c:pt>
                <c:pt idx="22530">
                  <c:v>225256.38</c:v>
                </c:pt>
                <c:pt idx="22531">
                  <c:v>225266.39</c:v>
                </c:pt>
                <c:pt idx="22532">
                  <c:v>225276.38</c:v>
                </c:pt>
                <c:pt idx="22533">
                  <c:v>225286.38</c:v>
                </c:pt>
                <c:pt idx="22534">
                  <c:v>225296.38</c:v>
                </c:pt>
                <c:pt idx="22535">
                  <c:v>225306.38</c:v>
                </c:pt>
                <c:pt idx="22536">
                  <c:v>225316.39</c:v>
                </c:pt>
                <c:pt idx="22537">
                  <c:v>225326.38</c:v>
                </c:pt>
                <c:pt idx="22538">
                  <c:v>225336.38</c:v>
                </c:pt>
                <c:pt idx="22539">
                  <c:v>225346.38</c:v>
                </c:pt>
                <c:pt idx="22540">
                  <c:v>225356.38</c:v>
                </c:pt>
                <c:pt idx="22541">
                  <c:v>225366.36</c:v>
                </c:pt>
                <c:pt idx="22542">
                  <c:v>225376.38</c:v>
                </c:pt>
                <c:pt idx="22543">
                  <c:v>225386.34</c:v>
                </c:pt>
                <c:pt idx="22544">
                  <c:v>225396.38</c:v>
                </c:pt>
                <c:pt idx="22545">
                  <c:v>225406.38</c:v>
                </c:pt>
                <c:pt idx="22546">
                  <c:v>225416.36</c:v>
                </c:pt>
                <c:pt idx="22547">
                  <c:v>225426.38</c:v>
                </c:pt>
                <c:pt idx="22548">
                  <c:v>225436.34</c:v>
                </c:pt>
                <c:pt idx="22549">
                  <c:v>225446.36</c:v>
                </c:pt>
                <c:pt idx="22550">
                  <c:v>225456.38</c:v>
                </c:pt>
                <c:pt idx="22551">
                  <c:v>225466.34</c:v>
                </c:pt>
                <c:pt idx="22552">
                  <c:v>225476.34</c:v>
                </c:pt>
                <c:pt idx="22553">
                  <c:v>225486.34</c:v>
                </c:pt>
                <c:pt idx="22554">
                  <c:v>225496.36</c:v>
                </c:pt>
                <c:pt idx="22555">
                  <c:v>225506.34</c:v>
                </c:pt>
                <c:pt idx="22556">
                  <c:v>225516.34</c:v>
                </c:pt>
                <c:pt idx="22557">
                  <c:v>225526.34</c:v>
                </c:pt>
                <c:pt idx="22558">
                  <c:v>225536.34</c:v>
                </c:pt>
                <c:pt idx="22559">
                  <c:v>225546.33</c:v>
                </c:pt>
                <c:pt idx="22560">
                  <c:v>225556.34</c:v>
                </c:pt>
                <c:pt idx="22561">
                  <c:v>225566.31</c:v>
                </c:pt>
                <c:pt idx="22562">
                  <c:v>225576.33</c:v>
                </c:pt>
                <c:pt idx="22563">
                  <c:v>225586.31</c:v>
                </c:pt>
                <c:pt idx="22564">
                  <c:v>225596.33</c:v>
                </c:pt>
                <c:pt idx="22565">
                  <c:v>225606.34</c:v>
                </c:pt>
                <c:pt idx="22566">
                  <c:v>225616.31</c:v>
                </c:pt>
                <c:pt idx="22567">
                  <c:v>225626.33</c:v>
                </c:pt>
                <c:pt idx="22568">
                  <c:v>225636.31</c:v>
                </c:pt>
                <c:pt idx="22569">
                  <c:v>225646.31</c:v>
                </c:pt>
                <c:pt idx="22570">
                  <c:v>225656.31</c:v>
                </c:pt>
                <c:pt idx="22571">
                  <c:v>225666.31</c:v>
                </c:pt>
                <c:pt idx="22572">
                  <c:v>225676.3</c:v>
                </c:pt>
                <c:pt idx="22573">
                  <c:v>225686.31</c:v>
                </c:pt>
                <c:pt idx="22574">
                  <c:v>225696.31</c:v>
                </c:pt>
                <c:pt idx="22575">
                  <c:v>225706.31</c:v>
                </c:pt>
                <c:pt idx="22576">
                  <c:v>225716.31</c:v>
                </c:pt>
                <c:pt idx="22577">
                  <c:v>225726.3</c:v>
                </c:pt>
                <c:pt idx="22578">
                  <c:v>225736.31</c:v>
                </c:pt>
                <c:pt idx="22579">
                  <c:v>225746.28</c:v>
                </c:pt>
                <c:pt idx="22580">
                  <c:v>225756.3</c:v>
                </c:pt>
                <c:pt idx="22581">
                  <c:v>225766.28</c:v>
                </c:pt>
                <c:pt idx="22582">
                  <c:v>225776.3</c:v>
                </c:pt>
                <c:pt idx="22583">
                  <c:v>225786.28</c:v>
                </c:pt>
                <c:pt idx="22584">
                  <c:v>225796.28</c:v>
                </c:pt>
                <c:pt idx="22585">
                  <c:v>225806.3</c:v>
                </c:pt>
                <c:pt idx="22586">
                  <c:v>225816.28</c:v>
                </c:pt>
                <c:pt idx="22587">
                  <c:v>225826.28</c:v>
                </c:pt>
                <c:pt idx="22588">
                  <c:v>225836.28</c:v>
                </c:pt>
                <c:pt idx="22589">
                  <c:v>225846.28</c:v>
                </c:pt>
                <c:pt idx="22590">
                  <c:v>225856.27</c:v>
                </c:pt>
                <c:pt idx="22591">
                  <c:v>225866.28</c:v>
                </c:pt>
                <c:pt idx="22592">
                  <c:v>225876.25</c:v>
                </c:pt>
                <c:pt idx="22593">
                  <c:v>225886.28</c:v>
                </c:pt>
                <c:pt idx="22594">
                  <c:v>225896.28</c:v>
                </c:pt>
                <c:pt idx="22595">
                  <c:v>225906.27</c:v>
                </c:pt>
                <c:pt idx="22596">
                  <c:v>225916.28</c:v>
                </c:pt>
                <c:pt idx="22597">
                  <c:v>225926.25</c:v>
                </c:pt>
                <c:pt idx="22598">
                  <c:v>225936.27</c:v>
                </c:pt>
                <c:pt idx="22599">
                  <c:v>225946.25</c:v>
                </c:pt>
                <c:pt idx="22600">
                  <c:v>225956.25</c:v>
                </c:pt>
                <c:pt idx="22601">
                  <c:v>225966.25</c:v>
                </c:pt>
                <c:pt idx="22602">
                  <c:v>225976.25</c:v>
                </c:pt>
                <c:pt idx="22603">
                  <c:v>225986.27</c:v>
                </c:pt>
                <c:pt idx="22604">
                  <c:v>225996.25</c:v>
                </c:pt>
                <c:pt idx="22605">
                  <c:v>226006.25</c:v>
                </c:pt>
                <c:pt idx="22606">
                  <c:v>226016.25</c:v>
                </c:pt>
                <c:pt idx="22607">
                  <c:v>226026.25</c:v>
                </c:pt>
                <c:pt idx="22608">
                  <c:v>226036.23</c:v>
                </c:pt>
                <c:pt idx="22609">
                  <c:v>226046.25</c:v>
                </c:pt>
                <c:pt idx="22610">
                  <c:v>226056.22</c:v>
                </c:pt>
                <c:pt idx="22611">
                  <c:v>226066.25</c:v>
                </c:pt>
                <c:pt idx="22612">
                  <c:v>226076.22</c:v>
                </c:pt>
                <c:pt idx="22613">
                  <c:v>226086.23</c:v>
                </c:pt>
                <c:pt idx="22614">
                  <c:v>226096.25</c:v>
                </c:pt>
                <c:pt idx="22615">
                  <c:v>226106.22</c:v>
                </c:pt>
                <c:pt idx="22616">
                  <c:v>226116.23</c:v>
                </c:pt>
                <c:pt idx="22617">
                  <c:v>226126.22</c:v>
                </c:pt>
                <c:pt idx="22618">
                  <c:v>226136.22</c:v>
                </c:pt>
                <c:pt idx="22619">
                  <c:v>226146.22</c:v>
                </c:pt>
                <c:pt idx="22620">
                  <c:v>226156.22</c:v>
                </c:pt>
                <c:pt idx="22621">
                  <c:v>226166.2</c:v>
                </c:pt>
                <c:pt idx="22622">
                  <c:v>226176.22</c:v>
                </c:pt>
                <c:pt idx="22623">
                  <c:v>226186.22</c:v>
                </c:pt>
                <c:pt idx="22624">
                  <c:v>226196.22</c:v>
                </c:pt>
                <c:pt idx="22625">
                  <c:v>226206.22</c:v>
                </c:pt>
                <c:pt idx="22626">
                  <c:v>226216.2</c:v>
                </c:pt>
                <c:pt idx="22627">
                  <c:v>226226.22</c:v>
                </c:pt>
                <c:pt idx="22628">
                  <c:v>226236.19</c:v>
                </c:pt>
                <c:pt idx="22629">
                  <c:v>226246.2</c:v>
                </c:pt>
                <c:pt idx="22630">
                  <c:v>226256.19</c:v>
                </c:pt>
                <c:pt idx="22631">
                  <c:v>226266.2</c:v>
                </c:pt>
                <c:pt idx="22632">
                  <c:v>226276.19</c:v>
                </c:pt>
                <c:pt idx="22633">
                  <c:v>226286.19</c:v>
                </c:pt>
                <c:pt idx="22634">
                  <c:v>226296.2</c:v>
                </c:pt>
                <c:pt idx="22635">
                  <c:v>226306.19</c:v>
                </c:pt>
                <c:pt idx="22636">
                  <c:v>226316.19</c:v>
                </c:pt>
                <c:pt idx="22637">
                  <c:v>226326.19</c:v>
                </c:pt>
                <c:pt idx="22638">
                  <c:v>226336.19</c:v>
                </c:pt>
                <c:pt idx="22639">
                  <c:v>226346.17</c:v>
                </c:pt>
                <c:pt idx="22640">
                  <c:v>226356.19</c:v>
                </c:pt>
                <c:pt idx="22641">
                  <c:v>226366.17</c:v>
                </c:pt>
                <c:pt idx="22642">
                  <c:v>226376.19</c:v>
                </c:pt>
                <c:pt idx="22643">
                  <c:v>226386.19</c:v>
                </c:pt>
                <c:pt idx="22644">
                  <c:v>226396.17</c:v>
                </c:pt>
                <c:pt idx="22645">
                  <c:v>226406.19</c:v>
                </c:pt>
                <c:pt idx="22646">
                  <c:v>226416.16</c:v>
                </c:pt>
                <c:pt idx="22647">
                  <c:v>226426.17</c:v>
                </c:pt>
                <c:pt idx="22648">
                  <c:v>226436.16</c:v>
                </c:pt>
                <c:pt idx="22649">
                  <c:v>226446.17</c:v>
                </c:pt>
                <c:pt idx="22650">
                  <c:v>226456.16</c:v>
                </c:pt>
                <c:pt idx="22651">
                  <c:v>226466.16</c:v>
                </c:pt>
                <c:pt idx="22652">
                  <c:v>226476.17</c:v>
                </c:pt>
                <c:pt idx="22653">
                  <c:v>226486.16</c:v>
                </c:pt>
                <c:pt idx="22654">
                  <c:v>226496.16</c:v>
                </c:pt>
                <c:pt idx="22655">
                  <c:v>226506.16</c:v>
                </c:pt>
                <c:pt idx="22656">
                  <c:v>226516.16</c:v>
                </c:pt>
                <c:pt idx="22657">
                  <c:v>226526.14</c:v>
                </c:pt>
                <c:pt idx="22658">
                  <c:v>226536.16</c:v>
                </c:pt>
                <c:pt idx="22659">
                  <c:v>226546.13</c:v>
                </c:pt>
                <c:pt idx="22660">
                  <c:v>226556.16</c:v>
                </c:pt>
                <c:pt idx="22661">
                  <c:v>226566.13</c:v>
                </c:pt>
                <c:pt idx="22662">
                  <c:v>226576.14</c:v>
                </c:pt>
                <c:pt idx="22663">
                  <c:v>226586.16</c:v>
                </c:pt>
                <c:pt idx="22664">
                  <c:v>226596.13</c:v>
                </c:pt>
                <c:pt idx="22665">
                  <c:v>226606.14</c:v>
                </c:pt>
                <c:pt idx="22666">
                  <c:v>226616.13</c:v>
                </c:pt>
                <c:pt idx="22667">
                  <c:v>226626.13</c:v>
                </c:pt>
                <c:pt idx="22668">
                  <c:v>226636.13</c:v>
                </c:pt>
                <c:pt idx="22669">
                  <c:v>226646.13</c:v>
                </c:pt>
                <c:pt idx="22670">
                  <c:v>226656.13</c:v>
                </c:pt>
                <c:pt idx="22671">
                  <c:v>226666.13</c:v>
                </c:pt>
                <c:pt idx="22672">
                  <c:v>226676.13</c:v>
                </c:pt>
                <c:pt idx="22673">
                  <c:v>226686.13</c:v>
                </c:pt>
                <c:pt idx="22674">
                  <c:v>226696.13</c:v>
                </c:pt>
                <c:pt idx="22675">
                  <c:v>226706.11</c:v>
                </c:pt>
                <c:pt idx="22676">
                  <c:v>226716.13</c:v>
                </c:pt>
                <c:pt idx="22677">
                  <c:v>226726.09</c:v>
                </c:pt>
                <c:pt idx="22678">
                  <c:v>226736.13</c:v>
                </c:pt>
                <c:pt idx="22679">
                  <c:v>226746.09</c:v>
                </c:pt>
                <c:pt idx="22680">
                  <c:v>226756.11</c:v>
                </c:pt>
                <c:pt idx="22681">
                  <c:v>226766.13</c:v>
                </c:pt>
                <c:pt idx="22682">
                  <c:v>226776.09</c:v>
                </c:pt>
                <c:pt idx="22683">
                  <c:v>226786.11</c:v>
                </c:pt>
                <c:pt idx="22684">
                  <c:v>226796.09</c:v>
                </c:pt>
                <c:pt idx="22685">
                  <c:v>226806.09</c:v>
                </c:pt>
                <c:pt idx="22686">
                  <c:v>226816.13</c:v>
                </c:pt>
                <c:pt idx="22687">
                  <c:v>226826.09</c:v>
                </c:pt>
                <c:pt idx="22688">
                  <c:v>226836.11</c:v>
                </c:pt>
                <c:pt idx="22689">
                  <c:v>226846.09</c:v>
                </c:pt>
                <c:pt idx="22690">
                  <c:v>226856.08</c:v>
                </c:pt>
                <c:pt idx="22691">
                  <c:v>226866.09</c:v>
                </c:pt>
                <c:pt idx="22692">
                  <c:v>226876.09</c:v>
                </c:pt>
                <c:pt idx="22693">
                  <c:v>226886.08</c:v>
                </c:pt>
                <c:pt idx="22694">
                  <c:v>226896.09</c:v>
                </c:pt>
                <c:pt idx="22695">
                  <c:v>226906.06</c:v>
                </c:pt>
                <c:pt idx="22696">
                  <c:v>226916.09</c:v>
                </c:pt>
                <c:pt idx="22697">
                  <c:v>226926.06</c:v>
                </c:pt>
                <c:pt idx="22698">
                  <c:v>226936.08</c:v>
                </c:pt>
                <c:pt idx="22699">
                  <c:v>226946.06</c:v>
                </c:pt>
                <c:pt idx="22700">
                  <c:v>226956.06</c:v>
                </c:pt>
                <c:pt idx="22701">
                  <c:v>226966.08</c:v>
                </c:pt>
                <c:pt idx="22702">
                  <c:v>226976.06</c:v>
                </c:pt>
                <c:pt idx="22703">
                  <c:v>226986.06</c:v>
                </c:pt>
                <c:pt idx="22704">
                  <c:v>226996.06</c:v>
                </c:pt>
                <c:pt idx="22705">
                  <c:v>227006.06</c:v>
                </c:pt>
                <c:pt idx="22706">
                  <c:v>227016.05</c:v>
                </c:pt>
                <c:pt idx="22707">
                  <c:v>227026.06</c:v>
                </c:pt>
                <c:pt idx="22708">
                  <c:v>227036.05</c:v>
                </c:pt>
                <c:pt idx="22709">
                  <c:v>227046.06</c:v>
                </c:pt>
                <c:pt idx="22710">
                  <c:v>227056.03</c:v>
                </c:pt>
                <c:pt idx="22711">
                  <c:v>227066.05</c:v>
                </c:pt>
                <c:pt idx="22712">
                  <c:v>227076.06</c:v>
                </c:pt>
                <c:pt idx="22713">
                  <c:v>227086.03</c:v>
                </c:pt>
                <c:pt idx="22714">
                  <c:v>227096.05</c:v>
                </c:pt>
                <c:pt idx="22715">
                  <c:v>227106.03</c:v>
                </c:pt>
                <c:pt idx="22716">
                  <c:v>227116.05</c:v>
                </c:pt>
                <c:pt idx="22717">
                  <c:v>227126.03</c:v>
                </c:pt>
                <c:pt idx="22718">
                  <c:v>227136.03</c:v>
                </c:pt>
                <c:pt idx="22719">
                  <c:v>227146.03</c:v>
                </c:pt>
                <c:pt idx="22720">
                  <c:v>227156.03</c:v>
                </c:pt>
                <c:pt idx="22721">
                  <c:v>227166.03</c:v>
                </c:pt>
                <c:pt idx="22722">
                  <c:v>227176.03</c:v>
                </c:pt>
                <c:pt idx="22723">
                  <c:v>227186.03</c:v>
                </c:pt>
                <c:pt idx="22724">
                  <c:v>227196.02</c:v>
                </c:pt>
                <c:pt idx="22725">
                  <c:v>227206.03</c:v>
                </c:pt>
                <c:pt idx="22726">
                  <c:v>227216.02</c:v>
                </c:pt>
                <c:pt idx="22727">
                  <c:v>227226.03</c:v>
                </c:pt>
                <c:pt idx="22728">
                  <c:v>227236</c:v>
                </c:pt>
                <c:pt idx="22729">
                  <c:v>227246.02</c:v>
                </c:pt>
                <c:pt idx="22730">
                  <c:v>227256.03</c:v>
                </c:pt>
                <c:pt idx="22731">
                  <c:v>227266</c:v>
                </c:pt>
                <c:pt idx="22732">
                  <c:v>227276.02</c:v>
                </c:pt>
                <c:pt idx="22733">
                  <c:v>227286</c:v>
                </c:pt>
                <c:pt idx="22734">
                  <c:v>227296.02</c:v>
                </c:pt>
                <c:pt idx="22735">
                  <c:v>227306</c:v>
                </c:pt>
                <c:pt idx="22736">
                  <c:v>227316</c:v>
                </c:pt>
                <c:pt idx="22737">
                  <c:v>227326</c:v>
                </c:pt>
                <c:pt idx="22738">
                  <c:v>227336</c:v>
                </c:pt>
                <c:pt idx="22739">
                  <c:v>227345.98</c:v>
                </c:pt>
                <c:pt idx="22740">
                  <c:v>227356</c:v>
                </c:pt>
                <c:pt idx="22741">
                  <c:v>227366</c:v>
                </c:pt>
                <c:pt idx="22742">
                  <c:v>227375.98</c:v>
                </c:pt>
                <c:pt idx="22743">
                  <c:v>227386</c:v>
                </c:pt>
                <c:pt idx="22744">
                  <c:v>227395.97</c:v>
                </c:pt>
                <c:pt idx="22745">
                  <c:v>227406</c:v>
                </c:pt>
                <c:pt idx="22746">
                  <c:v>227415.97</c:v>
                </c:pt>
                <c:pt idx="22747">
                  <c:v>227425.98</c:v>
                </c:pt>
                <c:pt idx="22748">
                  <c:v>227435.97</c:v>
                </c:pt>
                <c:pt idx="22749">
                  <c:v>227445.97</c:v>
                </c:pt>
                <c:pt idx="22750">
                  <c:v>227455.98</c:v>
                </c:pt>
                <c:pt idx="22751">
                  <c:v>227465.97</c:v>
                </c:pt>
                <c:pt idx="22752">
                  <c:v>227475.97</c:v>
                </c:pt>
                <c:pt idx="22753">
                  <c:v>227485.97</c:v>
                </c:pt>
                <c:pt idx="22754">
                  <c:v>227495.97</c:v>
                </c:pt>
                <c:pt idx="22755">
                  <c:v>227505.97</c:v>
                </c:pt>
                <c:pt idx="22756">
                  <c:v>227515.97</c:v>
                </c:pt>
                <c:pt idx="22757">
                  <c:v>227525.95</c:v>
                </c:pt>
                <c:pt idx="22758">
                  <c:v>227535.97</c:v>
                </c:pt>
                <c:pt idx="22759">
                  <c:v>227545.94</c:v>
                </c:pt>
                <c:pt idx="22760">
                  <c:v>227555.95</c:v>
                </c:pt>
                <c:pt idx="22761">
                  <c:v>227565.97</c:v>
                </c:pt>
                <c:pt idx="22762">
                  <c:v>227575.94</c:v>
                </c:pt>
                <c:pt idx="22763">
                  <c:v>227585.97</c:v>
                </c:pt>
                <c:pt idx="22764">
                  <c:v>227595.94</c:v>
                </c:pt>
                <c:pt idx="22765">
                  <c:v>227605.95</c:v>
                </c:pt>
                <c:pt idx="22766">
                  <c:v>227615.94</c:v>
                </c:pt>
                <c:pt idx="22767">
                  <c:v>227625.94</c:v>
                </c:pt>
                <c:pt idx="22768">
                  <c:v>227635.94</c:v>
                </c:pt>
                <c:pt idx="22769">
                  <c:v>227645.94</c:v>
                </c:pt>
                <c:pt idx="22770">
                  <c:v>227655.94</c:v>
                </c:pt>
                <c:pt idx="22771">
                  <c:v>227665.94</c:v>
                </c:pt>
                <c:pt idx="22772">
                  <c:v>227675.94</c:v>
                </c:pt>
                <c:pt idx="22773">
                  <c:v>227685.92</c:v>
                </c:pt>
                <c:pt idx="22774">
                  <c:v>227695.94</c:v>
                </c:pt>
                <c:pt idx="22775">
                  <c:v>227705.92</c:v>
                </c:pt>
                <c:pt idx="22776">
                  <c:v>227715.94</c:v>
                </c:pt>
                <c:pt idx="22777">
                  <c:v>227725.94</c:v>
                </c:pt>
                <c:pt idx="22778">
                  <c:v>227735.92</c:v>
                </c:pt>
                <c:pt idx="22779">
                  <c:v>227745.94</c:v>
                </c:pt>
                <c:pt idx="22780">
                  <c:v>227755.91</c:v>
                </c:pt>
                <c:pt idx="22781">
                  <c:v>227765.92</c:v>
                </c:pt>
                <c:pt idx="22782">
                  <c:v>227775.91</c:v>
                </c:pt>
                <c:pt idx="22783">
                  <c:v>227785.92</c:v>
                </c:pt>
                <c:pt idx="22784">
                  <c:v>227795.91</c:v>
                </c:pt>
                <c:pt idx="22785">
                  <c:v>227805.91</c:v>
                </c:pt>
                <c:pt idx="22786">
                  <c:v>227815.91</c:v>
                </c:pt>
                <c:pt idx="22787">
                  <c:v>227825.91</c:v>
                </c:pt>
                <c:pt idx="22788">
                  <c:v>227835.89</c:v>
                </c:pt>
                <c:pt idx="22789">
                  <c:v>227845.91</c:v>
                </c:pt>
                <c:pt idx="22790">
                  <c:v>227855.91</c:v>
                </c:pt>
                <c:pt idx="22791">
                  <c:v>227865.89</c:v>
                </c:pt>
                <c:pt idx="22792">
                  <c:v>227875.91</c:v>
                </c:pt>
                <c:pt idx="22793">
                  <c:v>227885.89</c:v>
                </c:pt>
                <c:pt idx="22794">
                  <c:v>227895.91</c:v>
                </c:pt>
                <c:pt idx="22795">
                  <c:v>227905.88</c:v>
                </c:pt>
                <c:pt idx="22796">
                  <c:v>227915.89</c:v>
                </c:pt>
                <c:pt idx="22797">
                  <c:v>227925.88</c:v>
                </c:pt>
                <c:pt idx="22798">
                  <c:v>227935.88</c:v>
                </c:pt>
                <c:pt idx="22799">
                  <c:v>227945.89</c:v>
                </c:pt>
                <c:pt idx="22800">
                  <c:v>227955.88</c:v>
                </c:pt>
                <c:pt idx="22801">
                  <c:v>227965.89</c:v>
                </c:pt>
                <c:pt idx="22802">
                  <c:v>227975.88</c:v>
                </c:pt>
                <c:pt idx="22803">
                  <c:v>227985.88</c:v>
                </c:pt>
                <c:pt idx="22804">
                  <c:v>227995.88</c:v>
                </c:pt>
                <c:pt idx="22805">
                  <c:v>228005.88</c:v>
                </c:pt>
                <c:pt idx="22806">
                  <c:v>228015.86</c:v>
                </c:pt>
                <c:pt idx="22807">
                  <c:v>228025.88</c:v>
                </c:pt>
                <c:pt idx="22808">
                  <c:v>228035.88</c:v>
                </c:pt>
                <c:pt idx="22809">
                  <c:v>228045.86</c:v>
                </c:pt>
                <c:pt idx="22810">
                  <c:v>228055.88</c:v>
                </c:pt>
                <c:pt idx="22811">
                  <c:v>228065.84</c:v>
                </c:pt>
                <c:pt idx="22812">
                  <c:v>228075.88</c:v>
                </c:pt>
                <c:pt idx="22813">
                  <c:v>228085.84</c:v>
                </c:pt>
                <c:pt idx="22814">
                  <c:v>228095.86</c:v>
                </c:pt>
                <c:pt idx="22815">
                  <c:v>228105.84</c:v>
                </c:pt>
                <c:pt idx="22816">
                  <c:v>228115.84</c:v>
                </c:pt>
                <c:pt idx="22817">
                  <c:v>228125.84</c:v>
                </c:pt>
                <c:pt idx="22818">
                  <c:v>228135.84</c:v>
                </c:pt>
                <c:pt idx="22819">
                  <c:v>228145.84</c:v>
                </c:pt>
                <c:pt idx="22820">
                  <c:v>228155.84</c:v>
                </c:pt>
                <c:pt idx="22821">
                  <c:v>228165.84</c:v>
                </c:pt>
                <c:pt idx="22822">
                  <c:v>228175.84</c:v>
                </c:pt>
                <c:pt idx="22823">
                  <c:v>228185.84</c:v>
                </c:pt>
                <c:pt idx="22824">
                  <c:v>228195.84</c:v>
                </c:pt>
                <c:pt idx="22825">
                  <c:v>228205.84</c:v>
                </c:pt>
                <c:pt idx="22826">
                  <c:v>228215.84</c:v>
                </c:pt>
                <c:pt idx="22827">
                  <c:v>228225.83</c:v>
                </c:pt>
                <c:pt idx="22828">
                  <c:v>228235.84</c:v>
                </c:pt>
                <c:pt idx="22829">
                  <c:v>228245.81</c:v>
                </c:pt>
                <c:pt idx="22830">
                  <c:v>228255.84</c:v>
                </c:pt>
                <c:pt idx="22831">
                  <c:v>228265.81</c:v>
                </c:pt>
                <c:pt idx="22832">
                  <c:v>228275.83</c:v>
                </c:pt>
                <c:pt idx="22833">
                  <c:v>228285.81</c:v>
                </c:pt>
                <c:pt idx="22834">
                  <c:v>228295.81</c:v>
                </c:pt>
                <c:pt idx="22835">
                  <c:v>228305.81</c:v>
                </c:pt>
                <c:pt idx="22836">
                  <c:v>228315.81</c:v>
                </c:pt>
                <c:pt idx="22837">
                  <c:v>228325.8</c:v>
                </c:pt>
                <c:pt idx="22838">
                  <c:v>228335.81</c:v>
                </c:pt>
                <c:pt idx="22839">
                  <c:v>228345.81</c:v>
                </c:pt>
                <c:pt idx="22840">
                  <c:v>228355.8</c:v>
                </c:pt>
                <c:pt idx="22841">
                  <c:v>228365.81</c:v>
                </c:pt>
                <c:pt idx="22842">
                  <c:v>228375.8</c:v>
                </c:pt>
                <c:pt idx="22843">
                  <c:v>228385.81</c:v>
                </c:pt>
                <c:pt idx="22844">
                  <c:v>228395.78</c:v>
                </c:pt>
                <c:pt idx="22845">
                  <c:v>228405.8</c:v>
                </c:pt>
                <c:pt idx="22846">
                  <c:v>228415.78</c:v>
                </c:pt>
                <c:pt idx="22847">
                  <c:v>228425.78</c:v>
                </c:pt>
                <c:pt idx="22848">
                  <c:v>228435.8</c:v>
                </c:pt>
                <c:pt idx="22849">
                  <c:v>228445.78</c:v>
                </c:pt>
                <c:pt idx="22850">
                  <c:v>228455.8</c:v>
                </c:pt>
                <c:pt idx="22851">
                  <c:v>228465.78</c:v>
                </c:pt>
                <c:pt idx="22852">
                  <c:v>228475.78</c:v>
                </c:pt>
                <c:pt idx="22853">
                  <c:v>228485.78</c:v>
                </c:pt>
                <c:pt idx="22854">
                  <c:v>228495.78</c:v>
                </c:pt>
                <c:pt idx="22855">
                  <c:v>228505.77</c:v>
                </c:pt>
                <c:pt idx="22856">
                  <c:v>228515.78</c:v>
                </c:pt>
                <c:pt idx="22857">
                  <c:v>228525.78</c:v>
                </c:pt>
                <c:pt idx="22858">
                  <c:v>228535.77</c:v>
                </c:pt>
                <c:pt idx="22859">
                  <c:v>228545.78</c:v>
                </c:pt>
                <c:pt idx="22860">
                  <c:v>228555.77</c:v>
                </c:pt>
                <c:pt idx="22861">
                  <c:v>228565.78</c:v>
                </c:pt>
                <c:pt idx="22862">
                  <c:v>228575.75</c:v>
                </c:pt>
                <c:pt idx="22863">
                  <c:v>228585.77</c:v>
                </c:pt>
                <c:pt idx="22864">
                  <c:v>228595.75</c:v>
                </c:pt>
                <c:pt idx="22865">
                  <c:v>228605.75</c:v>
                </c:pt>
                <c:pt idx="22866">
                  <c:v>228615.77</c:v>
                </c:pt>
                <c:pt idx="22867">
                  <c:v>228625.75</c:v>
                </c:pt>
                <c:pt idx="22868">
                  <c:v>228635.77</c:v>
                </c:pt>
                <c:pt idx="22869">
                  <c:v>228645.75</c:v>
                </c:pt>
                <c:pt idx="22870">
                  <c:v>228655.75</c:v>
                </c:pt>
                <c:pt idx="22871">
                  <c:v>228665.75</c:v>
                </c:pt>
                <c:pt idx="22872">
                  <c:v>228675.75</c:v>
                </c:pt>
                <c:pt idx="22873">
                  <c:v>228685.73</c:v>
                </c:pt>
                <c:pt idx="22874">
                  <c:v>228695.75</c:v>
                </c:pt>
                <c:pt idx="22875">
                  <c:v>228705.72</c:v>
                </c:pt>
                <c:pt idx="22876">
                  <c:v>228715.73</c:v>
                </c:pt>
                <c:pt idx="22877">
                  <c:v>228725.75</c:v>
                </c:pt>
                <c:pt idx="22878">
                  <c:v>228735.72</c:v>
                </c:pt>
                <c:pt idx="22879">
                  <c:v>228745.75</c:v>
                </c:pt>
                <c:pt idx="22880">
                  <c:v>228755.72</c:v>
                </c:pt>
                <c:pt idx="22881">
                  <c:v>228765.73</c:v>
                </c:pt>
                <c:pt idx="22882">
                  <c:v>228775.72</c:v>
                </c:pt>
                <c:pt idx="22883">
                  <c:v>228785.72</c:v>
                </c:pt>
                <c:pt idx="22884">
                  <c:v>228795.72</c:v>
                </c:pt>
                <c:pt idx="22885">
                  <c:v>228805.72</c:v>
                </c:pt>
                <c:pt idx="22886">
                  <c:v>228815.72</c:v>
                </c:pt>
                <c:pt idx="22887">
                  <c:v>228825.72</c:v>
                </c:pt>
                <c:pt idx="22888">
                  <c:v>228835.72</c:v>
                </c:pt>
                <c:pt idx="22889">
                  <c:v>228845.72</c:v>
                </c:pt>
                <c:pt idx="22890">
                  <c:v>228855.72</c:v>
                </c:pt>
                <c:pt idx="22891">
                  <c:v>228865.7</c:v>
                </c:pt>
                <c:pt idx="22892">
                  <c:v>228875.72</c:v>
                </c:pt>
                <c:pt idx="22893">
                  <c:v>228885.69</c:v>
                </c:pt>
                <c:pt idx="22894">
                  <c:v>228895.7</c:v>
                </c:pt>
                <c:pt idx="22895">
                  <c:v>228905.69</c:v>
                </c:pt>
                <c:pt idx="22896">
                  <c:v>228915.69</c:v>
                </c:pt>
                <c:pt idx="22897">
                  <c:v>228925.72</c:v>
                </c:pt>
                <c:pt idx="22898">
                  <c:v>228935.69</c:v>
                </c:pt>
                <c:pt idx="22899">
                  <c:v>228945.7</c:v>
                </c:pt>
                <c:pt idx="22900">
                  <c:v>228955.69</c:v>
                </c:pt>
                <c:pt idx="22901">
                  <c:v>228965.69</c:v>
                </c:pt>
                <c:pt idx="22902">
                  <c:v>228975.69</c:v>
                </c:pt>
                <c:pt idx="22903">
                  <c:v>228985.69</c:v>
                </c:pt>
                <c:pt idx="22904">
                  <c:v>228995.67</c:v>
                </c:pt>
                <c:pt idx="22905">
                  <c:v>229005.69</c:v>
                </c:pt>
                <c:pt idx="22906">
                  <c:v>229015.69</c:v>
                </c:pt>
                <c:pt idx="22907">
                  <c:v>229025.69</c:v>
                </c:pt>
                <c:pt idx="22908">
                  <c:v>229035.69</c:v>
                </c:pt>
                <c:pt idx="22909">
                  <c:v>229045.67</c:v>
                </c:pt>
                <c:pt idx="22910">
                  <c:v>229055.69</c:v>
                </c:pt>
                <c:pt idx="22911">
                  <c:v>229065.69</c:v>
                </c:pt>
                <c:pt idx="22912">
                  <c:v>229075.67</c:v>
                </c:pt>
                <c:pt idx="22913">
                  <c:v>229085.66</c:v>
                </c:pt>
                <c:pt idx="22914">
                  <c:v>229095.66</c:v>
                </c:pt>
                <c:pt idx="22915">
                  <c:v>229105.66</c:v>
                </c:pt>
                <c:pt idx="22916">
                  <c:v>229115.66</c:v>
                </c:pt>
                <c:pt idx="22917">
                  <c:v>229125.67</c:v>
                </c:pt>
                <c:pt idx="22918">
                  <c:v>229135.66</c:v>
                </c:pt>
                <c:pt idx="22919">
                  <c:v>229145.66</c:v>
                </c:pt>
                <c:pt idx="22920">
                  <c:v>229155.66</c:v>
                </c:pt>
                <c:pt idx="22921">
                  <c:v>229165.66</c:v>
                </c:pt>
                <c:pt idx="22922">
                  <c:v>229175.64</c:v>
                </c:pt>
                <c:pt idx="22923">
                  <c:v>229185.66</c:v>
                </c:pt>
                <c:pt idx="22924">
                  <c:v>229195.63</c:v>
                </c:pt>
                <c:pt idx="22925">
                  <c:v>229205.64</c:v>
                </c:pt>
                <c:pt idx="22926">
                  <c:v>229215.66</c:v>
                </c:pt>
                <c:pt idx="22927">
                  <c:v>229225.64</c:v>
                </c:pt>
                <c:pt idx="22928">
                  <c:v>229235.66</c:v>
                </c:pt>
                <c:pt idx="22929">
                  <c:v>229245.63</c:v>
                </c:pt>
                <c:pt idx="22930">
                  <c:v>229255.64</c:v>
                </c:pt>
                <c:pt idx="22931">
                  <c:v>229265.63</c:v>
                </c:pt>
                <c:pt idx="22932">
                  <c:v>229275.63</c:v>
                </c:pt>
                <c:pt idx="22933">
                  <c:v>229285.63</c:v>
                </c:pt>
                <c:pt idx="22934">
                  <c:v>229295.63</c:v>
                </c:pt>
                <c:pt idx="22935">
                  <c:v>229305.64</c:v>
                </c:pt>
                <c:pt idx="22936">
                  <c:v>229315.63</c:v>
                </c:pt>
                <c:pt idx="22937">
                  <c:v>229325.63</c:v>
                </c:pt>
                <c:pt idx="22938">
                  <c:v>229335.63</c:v>
                </c:pt>
                <c:pt idx="22939">
                  <c:v>229345.63</c:v>
                </c:pt>
                <c:pt idx="22940">
                  <c:v>229355.61</c:v>
                </c:pt>
                <c:pt idx="22941">
                  <c:v>229365.63</c:v>
                </c:pt>
                <c:pt idx="22942">
                  <c:v>229375.59</c:v>
                </c:pt>
                <c:pt idx="22943">
                  <c:v>229385.61</c:v>
                </c:pt>
                <c:pt idx="22944">
                  <c:v>229395.59</c:v>
                </c:pt>
                <c:pt idx="22945">
                  <c:v>229405.59</c:v>
                </c:pt>
                <c:pt idx="22946">
                  <c:v>229415.63</c:v>
                </c:pt>
                <c:pt idx="22947">
                  <c:v>229425.59</c:v>
                </c:pt>
                <c:pt idx="22948">
                  <c:v>229435.61</c:v>
                </c:pt>
                <c:pt idx="22949">
                  <c:v>229445.59</c:v>
                </c:pt>
                <c:pt idx="22950">
                  <c:v>229455.59</c:v>
                </c:pt>
                <c:pt idx="22951">
                  <c:v>229465.59</c:v>
                </c:pt>
                <c:pt idx="22952">
                  <c:v>229475.59</c:v>
                </c:pt>
                <c:pt idx="22953">
                  <c:v>229485.58</c:v>
                </c:pt>
                <c:pt idx="22954">
                  <c:v>229495.59</c:v>
                </c:pt>
                <c:pt idx="22955">
                  <c:v>229505.59</c:v>
                </c:pt>
                <c:pt idx="22956">
                  <c:v>229515.59</c:v>
                </c:pt>
                <c:pt idx="22957">
                  <c:v>229525.59</c:v>
                </c:pt>
                <c:pt idx="22958">
                  <c:v>229535.58</c:v>
                </c:pt>
                <c:pt idx="22959">
                  <c:v>229545.59</c:v>
                </c:pt>
                <c:pt idx="22960">
                  <c:v>229555.56</c:v>
                </c:pt>
                <c:pt idx="22961">
                  <c:v>229565.58</c:v>
                </c:pt>
                <c:pt idx="22962">
                  <c:v>229575.56</c:v>
                </c:pt>
                <c:pt idx="22963">
                  <c:v>229585.56</c:v>
                </c:pt>
                <c:pt idx="22964">
                  <c:v>229595.59</c:v>
                </c:pt>
                <c:pt idx="22965">
                  <c:v>229605.56</c:v>
                </c:pt>
                <c:pt idx="22966">
                  <c:v>229615.58</c:v>
                </c:pt>
                <c:pt idx="22967">
                  <c:v>229625.56</c:v>
                </c:pt>
                <c:pt idx="22968">
                  <c:v>229635.56</c:v>
                </c:pt>
                <c:pt idx="22969">
                  <c:v>229645.56</c:v>
                </c:pt>
                <c:pt idx="22970">
                  <c:v>229655.56</c:v>
                </c:pt>
                <c:pt idx="22971">
                  <c:v>229665.55</c:v>
                </c:pt>
                <c:pt idx="22972">
                  <c:v>229675.56</c:v>
                </c:pt>
                <c:pt idx="22973">
                  <c:v>229685.53</c:v>
                </c:pt>
                <c:pt idx="22974">
                  <c:v>229695.56</c:v>
                </c:pt>
                <c:pt idx="22975">
                  <c:v>229705.56</c:v>
                </c:pt>
                <c:pt idx="22976">
                  <c:v>229715.55</c:v>
                </c:pt>
                <c:pt idx="22977">
                  <c:v>229725.56</c:v>
                </c:pt>
                <c:pt idx="22978">
                  <c:v>229735.53</c:v>
                </c:pt>
                <c:pt idx="22979">
                  <c:v>229745.55</c:v>
                </c:pt>
                <c:pt idx="22980">
                  <c:v>229755.53</c:v>
                </c:pt>
                <c:pt idx="22981">
                  <c:v>229765.53</c:v>
                </c:pt>
                <c:pt idx="22982">
                  <c:v>229775.53</c:v>
                </c:pt>
                <c:pt idx="22983">
                  <c:v>229785.53</c:v>
                </c:pt>
                <c:pt idx="22984">
                  <c:v>229795.55</c:v>
                </c:pt>
                <c:pt idx="22985">
                  <c:v>229805.53</c:v>
                </c:pt>
                <c:pt idx="22986">
                  <c:v>229815.53</c:v>
                </c:pt>
                <c:pt idx="22987">
                  <c:v>229825.53</c:v>
                </c:pt>
                <c:pt idx="22988">
                  <c:v>229835.53</c:v>
                </c:pt>
                <c:pt idx="22989">
                  <c:v>229845.52</c:v>
                </c:pt>
                <c:pt idx="22990">
                  <c:v>229855.53</c:v>
                </c:pt>
                <c:pt idx="22991">
                  <c:v>229865.5</c:v>
                </c:pt>
                <c:pt idx="22992">
                  <c:v>229875.52</c:v>
                </c:pt>
                <c:pt idx="22993">
                  <c:v>229885.5</c:v>
                </c:pt>
                <c:pt idx="22994">
                  <c:v>229895.52</c:v>
                </c:pt>
                <c:pt idx="22995">
                  <c:v>229905.53</c:v>
                </c:pt>
                <c:pt idx="22996">
                  <c:v>229915.5</c:v>
                </c:pt>
                <c:pt idx="22997">
                  <c:v>229925.52</c:v>
                </c:pt>
                <c:pt idx="22998">
                  <c:v>229935.5</c:v>
                </c:pt>
                <c:pt idx="22999">
                  <c:v>229945.5</c:v>
                </c:pt>
                <c:pt idx="23000">
                  <c:v>229955.5</c:v>
                </c:pt>
                <c:pt idx="23001">
                  <c:v>229965.5</c:v>
                </c:pt>
                <c:pt idx="23002">
                  <c:v>229975.48</c:v>
                </c:pt>
                <c:pt idx="23003">
                  <c:v>229985.5</c:v>
                </c:pt>
                <c:pt idx="23004">
                  <c:v>229995.5</c:v>
                </c:pt>
                <c:pt idx="23005">
                  <c:v>230005.5</c:v>
                </c:pt>
                <c:pt idx="23006">
                  <c:v>230015.5</c:v>
                </c:pt>
                <c:pt idx="23007">
                  <c:v>230025.48</c:v>
                </c:pt>
                <c:pt idx="23008">
                  <c:v>230035.5</c:v>
                </c:pt>
                <c:pt idx="23009">
                  <c:v>230045.47</c:v>
                </c:pt>
                <c:pt idx="23010">
                  <c:v>230055.48</c:v>
                </c:pt>
                <c:pt idx="23011">
                  <c:v>230065.47</c:v>
                </c:pt>
                <c:pt idx="23012">
                  <c:v>230075.48</c:v>
                </c:pt>
                <c:pt idx="23013">
                  <c:v>230085.5</c:v>
                </c:pt>
                <c:pt idx="23014">
                  <c:v>230095.47</c:v>
                </c:pt>
                <c:pt idx="23015">
                  <c:v>230105.48</c:v>
                </c:pt>
                <c:pt idx="23016">
                  <c:v>230115.47</c:v>
                </c:pt>
                <c:pt idx="23017">
                  <c:v>230125.47</c:v>
                </c:pt>
                <c:pt idx="23018">
                  <c:v>230135.47</c:v>
                </c:pt>
                <c:pt idx="23019">
                  <c:v>230145.47</c:v>
                </c:pt>
                <c:pt idx="23020">
                  <c:v>230155.45</c:v>
                </c:pt>
                <c:pt idx="23021">
                  <c:v>230165.47</c:v>
                </c:pt>
                <c:pt idx="23022">
                  <c:v>230175.44</c:v>
                </c:pt>
                <c:pt idx="23023">
                  <c:v>230185.47</c:v>
                </c:pt>
                <c:pt idx="23024">
                  <c:v>230195.47</c:v>
                </c:pt>
                <c:pt idx="23025">
                  <c:v>230205.45</c:v>
                </c:pt>
                <c:pt idx="23026">
                  <c:v>230215.47</c:v>
                </c:pt>
                <c:pt idx="23027">
                  <c:v>230225.44</c:v>
                </c:pt>
                <c:pt idx="23028">
                  <c:v>230235.45</c:v>
                </c:pt>
                <c:pt idx="23029">
                  <c:v>230245.44</c:v>
                </c:pt>
                <c:pt idx="23030">
                  <c:v>230255.44</c:v>
                </c:pt>
                <c:pt idx="23031">
                  <c:v>230265.44</c:v>
                </c:pt>
                <c:pt idx="23032">
                  <c:v>230275.44</c:v>
                </c:pt>
                <c:pt idx="23033">
                  <c:v>230285.45</c:v>
                </c:pt>
                <c:pt idx="23034">
                  <c:v>230295.44</c:v>
                </c:pt>
                <c:pt idx="23035">
                  <c:v>230305.44</c:v>
                </c:pt>
                <c:pt idx="23036">
                  <c:v>230315.44</c:v>
                </c:pt>
                <c:pt idx="23037">
                  <c:v>230325.44</c:v>
                </c:pt>
                <c:pt idx="23038">
                  <c:v>230335.42</c:v>
                </c:pt>
                <c:pt idx="23039">
                  <c:v>230345.44</c:v>
                </c:pt>
                <c:pt idx="23040">
                  <c:v>230355.41</c:v>
                </c:pt>
                <c:pt idx="23041">
                  <c:v>230365.44</c:v>
                </c:pt>
                <c:pt idx="23042">
                  <c:v>230375.41</c:v>
                </c:pt>
                <c:pt idx="23043">
                  <c:v>230385.42</c:v>
                </c:pt>
                <c:pt idx="23044">
                  <c:v>230395.44</c:v>
                </c:pt>
                <c:pt idx="23045">
                  <c:v>230405.41</c:v>
                </c:pt>
                <c:pt idx="23046">
                  <c:v>230415.42</c:v>
                </c:pt>
                <c:pt idx="23047">
                  <c:v>230425.41</c:v>
                </c:pt>
                <c:pt idx="23048">
                  <c:v>230435.41</c:v>
                </c:pt>
                <c:pt idx="23049">
                  <c:v>230445.41</c:v>
                </c:pt>
                <c:pt idx="23050">
                  <c:v>230455.41</c:v>
                </c:pt>
                <c:pt idx="23051">
                  <c:v>230465.39</c:v>
                </c:pt>
                <c:pt idx="23052">
                  <c:v>230475.41</c:v>
                </c:pt>
                <c:pt idx="23053">
                  <c:v>230485.41</c:v>
                </c:pt>
                <c:pt idx="23054">
                  <c:v>230495.41</c:v>
                </c:pt>
                <c:pt idx="23055">
                  <c:v>230505.41</c:v>
                </c:pt>
                <c:pt idx="23056">
                  <c:v>230515.39</c:v>
                </c:pt>
                <c:pt idx="23057">
                  <c:v>230525.41</c:v>
                </c:pt>
                <c:pt idx="23058">
                  <c:v>230535.38</c:v>
                </c:pt>
                <c:pt idx="23059">
                  <c:v>230545.39</c:v>
                </c:pt>
                <c:pt idx="23060">
                  <c:v>230555.38</c:v>
                </c:pt>
                <c:pt idx="23061">
                  <c:v>230565.39</c:v>
                </c:pt>
                <c:pt idx="23062">
                  <c:v>230575.41</c:v>
                </c:pt>
                <c:pt idx="23063">
                  <c:v>230585.38</c:v>
                </c:pt>
                <c:pt idx="23064">
                  <c:v>230595.39</c:v>
                </c:pt>
                <c:pt idx="23065">
                  <c:v>230605.38</c:v>
                </c:pt>
                <c:pt idx="23066">
                  <c:v>230615.38</c:v>
                </c:pt>
                <c:pt idx="23067">
                  <c:v>230625.38</c:v>
                </c:pt>
                <c:pt idx="23068">
                  <c:v>230635.38</c:v>
                </c:pt>
                <c:pt idx="23069">
                  <c:v>230645.36</c:v>
                </c:pt>
                <c:pt idx="23070">
                  <c:v>230655.38</c:v>
                </c:pt>
                <c:pt idx="23071">
                  <c:v>230665.36</c:v>
                </c:pt>
                <c:pt idx="23072">
                  <c:v>230675.38</c:v>
                </c:pt>
                <c:pt idx="23073">
                  <c:v>230685.38</c:v>
                </c:pt>
                <c:pt idx="23074">
                  <c:v>230695.36</c:v>
                </c:pt>
                <c:pt idx="23075">
                  <c:v>230705.38</c:v>
                </c:pt>
                <c:pt idx="23076">
                  <c:v>230715.34</c:v>
                </c:pt>
                <c:pt idx="23077">
                  <c:v>230725.36</c:v>
                </c:pt>
                <c:pt idx="23078">
                  <c:v>230735.34</c:v>
                </c:pt>
                <c:pt idx="23079">
                  <c:v>230745.36</c:v>
                </c:pt>
                <c:pt idx="23080">
                  <c:v>230755.34</c:v>
                </c:pt>
                <c:pt idx="23081">
                  <c:v>230765.34</c:v>
                </c:pt>
                <c:pt idx="23082">
                  <c:v>230775.36</c:v>
                </c:pt>
                <c:pt idx="23083">
                  <c:v>230785.34</c:v>
                </c:pt>
                <c:pt idx="23084">
                  <c:v>230795.34</c:v>
                </c:pt>
                <c:pt idx="23085">
                  <c:v>230805.34</c:v>
                </c:pt>
                <c:pt idx="23086">
                  <c:v>230815.34</c:v>
                </c:pt>
                <c:pt idx="23087">
                  <c:v>230825.33</c:v>
                </c:pt>
                <c:pt idx="23088">
                  <c:v>230835.34</c:v>
                </c:pt>
                <c:pt idx="23089">
                  <c:v>230845.31</c:v>
                </c:pt>
                <c:pt idx="23090">
                  <c:v>230855.34</c:v>
                </c:pt>
                <c:pt idx="23091">
                  <c:v>230865.31</c:v>
                </c:pt>
                <c:pt idx="23092">
                  <c:v>230875.33</c:v>
                </c:pt>
                <c:pt idx="23093">
                  <c:v>230885.34</c:v>
                </c:pt>
                <c:pt idx="23094">
                  <c:v>230895.31</c:v>
                </c:pt>
                <c:pt idx="23095">
                  <c:v>230905.33</c:v>
                </c:pt>
                <c:pt idx="23096">
                  <c:v>230915.31</c:v>
                </c:pt>
                <c:pt idx="23097">
                  <c:v>230925.31</c:v>
                </c:pt>
                <c:pt idx="23098">
                  <c:v>230935.31</c:v>
                </c:pt>
                <c:pt idx="23099">
                  <c:v>230945.31</c:v>
                </c:pt>
                <c:pt idx="23100">
                  <c:v>230955.31</c:v>
                </c:pt>
                <c:pt idx="23101">
                  <c:v>230965.31</c:v>
                </c:pt>
                <c:pt idx="23102">
                  <c:v>230975.31</c:v>
                </c:pt>
                <c:pt idx="23103">
                  <c:v>230985.31</c:v>
                </c:pt>
                <c:pt idx="23104">
                  <c:v>230995.31</c:v>
                </c:pt>
                <c:pt idx="23105">
                  <c:v>231005.3</c:v>
                </c:pt>
                <c:pt idx="23106">
                  <c:v>231015.31</c:v>
                </c:pt>
                <c:pt idx="23107">
                  <c:v>231025.28</c:v>
                </c:pt>
                <c:pt idx="23108">
                  <c:v>231035.31</c:v>
                </c:pt>
                <c:pt idx="23109">
                  <c:v>231045.28</c:v>
                </c:pt>
                <c:pt idx="23110">
                  <c:v>231055.3</c:v>
                </c:pt>
                <c:pt idx="23111">
                  <c:v>231065.28</c:v>
                </c:pt>
                <c:pt idx="23112">
                  <c:v>231075.28</c:v>
                </c:pt>
                <c:pt idx="23113">
                  <c:v>231085.3</c:v>
                </c:pt>
                <c:pt idx="23114">
                  <c:v>231095.28</c:v>
                </c:pt>
                <c:pt idx="23115">
                  <c:v>231105.28</c:v>
                </c:pt>
                <c:pt idx="23116">
                  <c:v>231115.28</c:v>
                </c:pt>
                <c:pt idx="23117">
                  <c:v>231125.28</c:v>
                </c:pt>
                <c:pt idx="23118">
                  <c:v>231135.27</c:v>
                </c:pt>
                <c:pt idx="23119">
                  <c:v>231145.28</c:v>
                </c:pt>
                <c:pt idx="23120">
                  <c:v>231155.27</c:v>
                </c:pt>
                <c:pt idx="23121">
                  <c:v>231165.28</c:v>
                </c:pt>
                <c:pt idx="23122">
                  <c:v>231175.28</c:v>
                </c:pt>
                <c:pt idx="23123">
                  <c:v>231185.27</c:v>
                </c:pt>
                <c:pt idx="23124">
                  <c:v>231195.28</c:v>
                </c:pt>
                <c:pt idx="23125">
                  <c:v>231205.25</c:v>
                </c:pt>
                <c:pt idx="23126">
                  <c:v>231215.27</c:v>
                </c:pt>
                <c:pt idx="23127">
                  <c:v>231225.25</c:v>
                </c:pt>
                <c:pt idx="23128">
                  <c:v>231235.27</c:v>
                </c:pt>
                <c:pt idx="23129">
                  <c:v>231245.25</c:v>
                </c:pt>
                <c:pt idx="23130">
                  <c:v>231255.25</c:v>
                </c:pt>
                <c:pt idx="23131">
                  <c:v>231265.27</c:v>
                </c:pt>
                <c:pt idx="23132">
                  <c:v>231275.25</c:v>
                </c:pt>
                <c:pt idx="23133">
                  <c:v>231285.25</c:v>
                </c:pt>
                <c:pt idx="23134">
                  <c:v>231295.25</c:v>
                </c:pt>
                <c:pt idx="23135">
                  <c:v>231305.25</c:v>
                </c:pt>
                <c:pt idx="23136">
                  <c:v>231315.23</c:v>
                </c:pt>
                <c:pt idx="23137">
                  <c:v>231325.25</c:v>
                </c:pt>
                <c:pt idx="23138">
                  <c:v>231335.23</c:v>
                </c:pt>
                <c:pt idx="23139">
                  <c:v>231345.25</c:v>
                </c:pt>
                <c:pt idx="23140">
                  <c:v>231355.22</c:v>
                </c:pt>
                <c:pt idx="23141">
                  <c:v>231365.23</c:v>
                </c:pt>
                <c:pt idx="23142">
                  <c:v>231375.25</c:v>
                </c:pt>
                <c:pt idx="23143">
                  <c:v>231385.22</c:v>
                </c:pt>
                <c:pt idx="23144">
                  <c:v>231395.23</c:v>
                </c:pt>
                <c:pt idx="23145">
                  <c:v>231405.22</c:v>
                </c:pt>
                <c:pt idx="23146">
                  <c:v>231415.23</c:v>
                </c:pt>
                <c:pt idx="23147">
                  <c:v>231425.22</c:v>
                </c:pt>
                <c:pt idx="23148">
                  <c:v>231435.22</c:v>
                </c:pt>
                <c:pt idx="23149">
                  <c:v>231445.22</c:v>
                </c:pt>
                <c:pt idx="23150">
                  <c:v>231455.22</c:v>
                </c:pt>
                <c:pt idx="23151">
                  <c:v>231465.22</c:v>
                </c:pt>
                <c:pt idx="23152">
                  <c:v>231475.22</c:v>
                </c:pt>
                <c:pt idx="23153">
                  <c:v>231485.22</c:v>
                </c:pt>
                <c:pt idx="23154">
                  <c:v>231495.2</c:v>
                </c:pt>
                <c:pt idx="23155">
                  <c:v>231505.22</c:v>
                </c:pt>
                <c:pt idx="23156">
                  <c:v>231515.19</c:v>
                </c:pt>
                <c:pt idx="23157">
                  <c:v>231525.22</c:v>
                </c:pt>
                <c:pt idx="23158">
                  <c:v>231535.19</c:v>
                </c:pt>
                <c:pt idx="23159">
                  <c:v>231545.2</c:v>
                </c:pt>
                <c:pt idx="23160">
                  <c:v>231555.19</c:v>
                </c:pt>
                <c:pt idx="23161">
                  <c:v>231565.19</c:v>
                </c:pt>
                <c:pt idx="23162">
                  <c:v>231575.2</c:v>
                </c:pt>
                <c:pt idx="23163">
                  <c:v>231585.19</c:v>
                </c:pt>
                <c:pt idx="23164">
                  <c:v>231595.19</c:v>
                </c:pt>
                <c:pt idx="23165">
                  <c:v>231605.19</c:v>
                </c:pt>
                <c:pt idx="23166">
                  <c:v>231615.19</c:v>
                </c:pt>
                <c:pt idx="23167">
                  <c:v>231625.19</c:v>
                </c:pt>
                <c:pt idx="23168">
                  <c:v>231635.19</c:v>
                </c:pt>
                <c:pt idx="23169">
                  <c:v>231645.17</c:v>
                </c:pt>
                <c:pt idx="23170">
                  <c:v>231655.19</c:v>
                </c:pt>
                <c:pt idx="23171">
                  <c:v>231665.19</c:v>
                </c:pt>
                <c:pt idx="23172">
                  <c:v>231675.17</c:v>
                </c:pt>
                <c:pt idx="23173">
                  <c:v>231685.19</c:v>
                </c:pt>
                <c:pt idx="23174">
                  <c:v>231695.16</c:v>
                </c:pt>
                <c:pt idx="23175">
                  <c:v>231705.19</c:v>
                </c:pt>
                <c:pt idx="23176">
                  <c:v>231715.16</c:v>
                </c:pt>
                <c:pt idx="23177">
                  <c:v>231725.17</c:v>
                </c:pt>
                <c:pt idx="23178">
                  <c:v>231735.16</c:v>
                </c:pt>
                <c:pt idx="23179">
                  <c:v>231745.16</c:v>
                </c:pt>
                <c:pt idx="23180">
                  <c:v>231755.16</c:v>
                </c:pt>
                <c:pt idx="23181">
                  <c:v>231765.16</c:v>
                </c:pt>
                <c:pt idx="23182">
                  <c:v>231775.16</c:v>
                </c:pt>
                <c:pt idx="23183">
                  <c:v>231785.16</c:v>
                </c:pt>
                <c:pt idx="23184">
                  <c:v>231795.16</c:v>
                </c:pt>
                <c:pt idx="23185">
                  <c:v>231805.16</c:v>
                </c:pt>
                <c:pt idx="23186">
                  <c:v>231815.16</c:v>
                </c:pt>
                <c:pt idx="23187">
                  <c:v>231825.14</c:v>
                </c:pt>
                <c:pt idx="23188">
                  <c:v>231835.16</c:v>
                </c:pt>
                <c:pt idx="23189">
                  <c:v>231845.16</c:v>
                </c:pt>
                <c:pt idx="23190">
                  <c:v>231855.14</c:v>
                </c:pt>
                <c:pt idx="23191">
                  <c:v>231865.16</c:v>
                </c:pt>
                <c:pt idx="23192">
                  <c:v>231875.13</c:v>
                </c:pt>
                <c:pt idx="23193">
                  <c:v>231885.16</c:v>
                </c:pt>
                <c:pt idx="23194">
                  <c:v>231895.13</c:v>
                </c:pt>
                <c:pt idx="23195">
                  <c:v>231905.14</c:v>
                </c:pt>
                <c:pt idx="23196">
                  <c:v>231915.13</c:v>
                </c:pt>
                <c:pt idx="23197">
                  <c:v>231925.13</c:v>
                </c:pt>
                <c:pt idx="23198">
                  <c:v>231935.13</c:v>
                </c:pt>
                <c:pt idx="23199">
                  <c:v>231945.13</c:v>
                </c:pt>
                <c:pt idx="23200">
                  <c:v>231955.13</c:v>
                </c:pt>
                <c:pt idx="23201">
                  <c:v>231965.13</c:v>
                </c:pt>
                <c:pt idx="23202">
                  <c:v>231975.13</c:v>
                </c:pt>
                <c:pt idx="23203">
                  <c:v>231985.11</c:v>
                </c:pt>
                <c:pt idx="23204">
                  <c:v>231995.13</c:v>
                </c:pt>
                <c:pt idx="23205">
                  <c:v>232005.11</c:v>
                </c:pt>
                <c:pt idx="23206">
                  <c:v>232015.13</c:v>
                </c:pt>
                <c:pt idx="23207">
                  <c:v>232025.09</c:v>
                </c:pt>
                <c:pt idx="23208">
                  <c:v>232035.11</c:v>
                </c:pt>
                <c:pt idx="23209">
                  <c:v>232045.09</c:v>
                </c:pt>
                <c:pt idx="23210">
                  <c:v>232055.09</c:v>
                </c:pt>
                <c:pt idx="23211">
                  <c:v>232065.11</c:v>
                </c:pt>
                <c:pt idx="23212">
                  <c:v>232075.09</c:v>
                </c:pt>
                <c:pt idx="23213">
                  <c:v>232085.11</c:v>
                </c:pt>
                <c:pt idx="23214">
                  <c:v>232095.09</c:v>
                </c:pt>
                <c:pt idx="23215">
                  <c:v>232105.09</c:v>
                </c:pt>
                <c:pt idx="23216">
                  <c:v>232115.09</c:v>
                </c:pt>
                <c:pt idx="23217">
                  <c:v>232125.09</c:v>
                </c:pt>
                <c:pt idx="23218">
                  <c:v>232135.08</c:v>
                </c:pt>
                <c:pt idx="23219">
                  <c:v>232145.09</c:v>
                </c:pt>
                <c:pt idx="23220">
                  <c:v>232155.09</c:v>
                </c:pt>
                <c:pt idx="23221">
                  <c:v>232165.08</c:v>
                </c:pt>
                <c:pt idx="23222">
                  <c:v>232175.09</c:v>
                </c:pt>
                <c:pt idx="23223">
                  <c:v>232185.06</c:v>
                </c:pt>
                <c:pt idx="23224">
                  <c:v>232195.09</c:v>
                </c:pt>
                <c:pt idx="23225">
                  <c:v>232205.06</c:v>
                </c:pt>
                <c:pt idx="23226">
                  <c:v>232215.08</c:v>
                </c:pt>
                <c:pt idx="23227">
                  <c:v>232225.06</c:v>
                </c:pt>
                <c:pt idx="23228">
                  <c:v>232235.06</c:v>
                </c:pt>
                <c:pt idx="23229">
                  <c:v>232245.08</c:v>
                </c:pt>
                <c:pt idx="23230">
                  <c:v>232255.06</c:v>
                </c:pt>
                <c:pt idx="23231">
                  <c:v>232265.06</c:v>
                </c:pt>
                <c:pt idx="23232">
                  <c:v>232275.06</c:v>
                </c:pt>
                <c:pt idx="23233">
                  <c:v>232285.06</c:v>
                </c:pt>
                <c:pt idx="23234">
                  <c:v>232295.06</c:v>
                </c:pt>
                <c:pt idx="23235">
                  <c:v>232305.06</c:v>
                </c:pt>
                <c:pt idx="23236">
                  <c:v>232315.05</c:v>
                </c:pt>
                <c:pt idx="23237">
                  <c:v>232325.06</c:v>
                </c:pt>
                <c:pt idx="23238">
                  <c:v>232335.03</c:v>
                </c:pt>
                <c:pt idx="23239">
                  <c:v>232345.05</c:v>
                </c:pt>
                <c:pt idx="23240">
                  <c:v>232355.06</c:v>
                </c:pt>
                <c:pt idx="23241">
                  <c:v>232365.03</c:v>
                </c:pt>
                <c:pt idx="23242">
                  <c:v>232375.06</c:v>
                </c:pt>
                <c:pt idx="23243">
                  <c:v>232385.03</c:v>
                </c:pt>
                <c:pt idx="23244">
                  <c:v>232395.05</c:v>
                </c:pt>
                <c:pt idx="23245">
                  <c:v>232405.03</c:v>
                </c:pt>
                <c:pt idx="23246">
                  <c:v>232415.03</c:v>
                </c:pt>
                <c:pt idx="23247">
                  <c:v>232425.03</c:v>
                </c:pt>
                <c:pt idx="23248">
                  <c:v>232435.03</c:v>
                </c:pt>
                <c:pt idx="23249">
                  <c:v>232445.03</c:v>
                </c:pt>
                <c:pt idx="23250">
                  <c:v>232455.03</c:v>
                </c:pt>
                <c:pt idx="23251">
                  <c:v>232465.03</c:v>
                </c:pt>
                <c:pt idx="23252">
                  <c:v>232475.03</c:v>
                </c:pt>
                <c:pt idx="23253">
                  <c:v>232485.03</c:v>
                </c:pt>
                <c:pt idx="23254">
                  <c:v>232495.02</c:v>
                </c:pt>
                <c:pt idx="23255">
                  <c:v>232505.03</c:v>
                </c:pt>
                <c:pt idx="23256">
                  <c:v>232515</c:v>
                </c:pt>
                <c:pt idx="23257">
                  <c:v>232525.02</c:v>
                </c:pt>
                <c:pt idx="23258">
                  <c:v>232535</c:v>
                </c:pt>
                <c:pt idx="23259">
                  <c:v>232545</c:v>
                </c:pt>
                <c:pt idx="23260">
                  <c:v>232555.03</c:v>
                </c:pt>
                <c:pt idx="23261">
                  <c:v>232565</c:v>
                </c:pt>
                <c:pt idx="23262">
                  <c:v>232575.02</c:v>
                </c:pt>
                <c:pt idx="23263">
                  <c:v>232585</c:v>
                </c:pt>
                <c:pt idx="23264">
                  <c:v>232595</c:v>
                </c:pt>
                <c:pt idx="23265">
                  <c:v>232605</c:v>
                </c:pt>
                <c:pt idx="23266">
                  <c:v>232615</c:v>
                </c:pt>
                <c:pt idx="23267">
                  <c:v>232624.98</c:v>
                </c:pt>
                <c:pt idx="23268">
                  <c:v>232635</c:v>
                </c:pt>
                <c:pt idx="23269">
                  <c:v>232645</c:v>
                </c:pt>
                <c:pt idx="23270">
                  <c:v>232654.98</c:v>
                </c:pt>
                <c:pt idx="23271">
                  <c:v>232665</c:v>
                </c:pt>
                <c:pt idx="23272">
                  <c:v>232674.98</c:v>
                </c:pt>
                <c:pt idx="23273">
                  <c:v>232685</c:v>
                </c:pt>
                <c:pt idx="23274">
                  <c:v>232694.97</c:v>
                </c:pt>
                <c:pt idx="23275">
                  <c:v>232704.98</c:v>
                </c:pt>
                <c:pt idx="23276">
                  <c:v>232714.97</c:v>
                </c:pt>
                <c:pt idx="23277">
                  <c:v>232724.97</c:v>
                </c:pt>
                <c:pt idx="23278">
                  <c:v>232734.98</c:v>
                </c:pt>
                <c:pt idx="23279">
                  <c:v>232744.97</c:v>
                </c:pt>
                <c:pt idx="23280">
                  <c:v>232754.98</c:v>
                </c:pt>
                <c:pt idx="23281">
                  <c:v>232764.97</c:v>
                </c:pt>
                <c:pt idx="23282">
                  <c:v>232774.97</c:v>
                </c:pt>
                <c:pt idx="23283">
                  <c:v>232784.97</c:v>
                </c:pt>
                <c:pt idx="23284">
                  <c:v>232794.97</c:v>
                </c:pt>
                <c:pt idx="23285">
                  <c:v>232804.95</c:v>
                </c:pt>
                <c:pt idx="23286">
                  <c:v>232814.97</c:v>
                </c:pt>
                <c:pt idx="23287">
                  <c:v>232824.94</c:v>
                </c:pt>
                <c:pt idx="23288">
                  <c:v>232834.95</c:v>
                </c:pt>
                <c:pt idx="23289">
                  <c:v>232844.97</c:v>
                </c:pt>
                <c:pt idx="23290">
                  <c:v>232854.95</c:v>
                </c:pt>
                <c:pt idx="23291">
                  <c:v>232864.97</c:v>
                </c:pt>
                <c:pt idx="23292">
                  <c:v>232874.94</c:v>
                </c:pt>
                <c:pt idx="23293">
                  <c:v>232884.95</c:v>
                </c:pt>
                <c:pt idx="23294">
                  <c:v>232894.94</c:v>
                </c:pt>
                <c:pt idx="23295">
                  <c:v>232904.94</c:v>
                </c:pt>
                <c:pt idx="23296">
                  <c:v>232914.94</c:v>
                </c:pt>
                <c:pt idx="23297">
                  <c:v>232924.94</c:v>
                </c:pt>
                <c:pt idx="23298">
                  <c:v>232934.92</c:v>
                </c:pt>
                <c:pt idx="23299">
                  <c:v>232944.94</c:v>
                </c:pt>
                <c:pt idx="23300">
                  <c:v>232954.94</c:v>
                </c:pt>
                <c:pt idx="23301">
                  <c:v>232964.94</c:v>
                </c:pt>
                <c:pt idx="23302">
                  <c:v>232974.94</c:v>
                </c:pt>
                <c:pt idx="23303">
                  <c:v>232984.92</c:v>
                </c:pt>
                <c:pt idx="23304">
                  <c:v>232994.94</c:v>
                </c:pt>
                <c:pt idx="23305">
                  <c:v>233004.91</c:v>
                </c:pt>
                <c:pt idx="23306">
                  <c:v>233014.92</c:v>
                </c:pt>
                <c:pt idx="23307">
                  <c:v>233024.91</c:v>
                </c:pt>
                <c:pt idx="23308">
                  <c:v>233034.91</c:v>
                </c:pt>
                <c:pt idx="23309">
                  <c:v>233044.94</c:v>
                </c:pt>
                <c:pt idx="23310">
                  <c:v>233054.91</c:v>
                </c:pt>
                <c:pt idx="23311">
                  <c:v>233064.92</c:v>
                </c:pt>
                <c:pt idx="23312">
                  <c:v>233074.91</c:v>
                </c:pt>
                <c:pt idx="23313">
                  <c:v>233084.91</c:v>
                </c:pt>
                <c:pt idx="23314">
                  <c:v>233094.91</c:v>
                </c:pt>
                <c:pt idx="23315">
                  <c:v>233104.91</c:v>
                </c:pt>
                <c:pt idx="23316">
                  <c:v>233114.89</c:v>
                </c:pt>
                <c:pt idx="23317">
                  <c:v>233124.91</c:v>
                </c:pt>
                <c:pt idx="23318">
                  <c:v>233134.91</c:v>
                </c:pt>
                <c:pt idx="23319">
                  <c:v>233144.91</c:v>
                </c:pt>
                <c:pt idx="23320">
                  <c:v>233154.91</c:v>
                </c:pt>
                <c:pt idx="23321">
                  <c:v>233164.89</c:v>
                </c:pt>
                <c:pt idx="23322">
                  <c:v>233174.91</c:v>
                </c:pt>
                <c:pt idx="23323">
                  <c:v>233184.88</c:v>
                </c:pt>
                <c:pt idx="23324">
                  <c:v>233194.89</c:v>
                </c:pt>
                <c:pt idx="23325">
                  <c:v>233204.91</c:v>
                </c:pt>
                <c:pt idx="23326">
                  <c:v>233214.88</c:v>
                </c:pt>
                <c:pt idx="23327">
                  <c:v>233224.91</c:v>
                </c:pt>
                <c:pt idx="23328">
                  <c:v>233234.88</c:v>
                </c:pt>
                <c:pt idx="23329">
                  <c:v>233244.89</c:v>
                </c:pt>
                <c:pt idx="23330">
                  <c:v>233254.88</c:v>
                </c:pt>
                <c:pt idx="23331">
                  <c:v>233264.88</c:v>
                </c:pt>
                <c:pt idx="23332">
                  <c:v>233274.88</c:v>
                </c:pt>
                <c:pt idx="23333">
                  <c:v>233284.88</c:v>
                </c:pt>
                <c:pt idx="23334">
                  <c:v>233294.86</c:v>
                </c:pt>
                <c:pt idx="23335">
                  <c:v>233304.88</c:v>
                </c:pt>
                <c:pt idx="23336">
                  <c:v>233314.84</c:v>
                </c:pt>
                <c:pt idx="23337">
                  <c:v>233324.86</c:v>
                </c:pt>
                <c:pt idx="23338">
                  <c:v>233334.88</c:v>
                </c:pt>
                <c:pt idx="23339">
                  <c:v>233344.86</c:v>
                </c:pt>
                <c:pt idx="23340">
                  <c:v>233354.88</c:v>
                </c:pt>
                <c:pt idx="23341">
                  <c:v>233364.84</c:v>
                </c:pt>
                <c:pt idx="23342">
                  <c:v>233374.86</c:v>
                </c:pt>
                <c:pt idx="23343">
                  <c:v>233384.84</c:v>
                </c:pt>
                <c:pt idx="23344">
                  <c:v>233394.84</c:v>
                </c:pt>
                <c:pt idx="23345">
                  <c:v>233404.84</c:v>
                </c:pt>
                <c:pt idx="23346">
                  <c:v>233414.84</c:v>
                </c:pt>
                <c:pt idx="23347">
                  <c:v>233424.83</c:v>
                </c:pt>
                <c:pt idx="23348">
                  <c:v>233434.84</c:v>
                </c:pt>
                <c:pt idx="23349">
                  <c:v>233444.84</c:v>
                </c:pt>
                <c:pt idx="23350">
                  <c:v>233454.84</c:v>
                </c:pt>
                <c:pt idx="23351">
                  <c:v>233464.84</c:v>
                </c:pt>
                <c:pt idx="23352">
                  <c:v>233474.83</c:v>
                </c:pt>
                <c:pt idx="23353">
                  <c:v>233484.84</c:v>
                </c:pt>
                <c:pt idx="23354">
                  <c:v>233494.81</c:v>
                </c:pt>
                <c:pt idx="23355">
                  <c:v>233504.83</c:v>
                </c:pt>
                <c:pt idx="23356">
                  <c:v>233514.81</c:v>
                </c:pt>
                <c:pt idx="23357">
                  <c:v>233524.83</c:v>
                </c:pt>
                <c:pt idx="23358">
                  <c:v>233534.84</c:v>
                </c:pt>
                <c:pt idx="23359">
                  <c:v>233544.81</c:v>
                </c:pt>
                <c:pt idx="23360">
                  <c:v>233554.83</c:v>
                </c:pt>
                <c:pt idx="23361">
                  <c:v>233564.81</c:v>
                </c:pt>
                <c:pt idx="23362">
                  <c:v>233574.81</c:v>
                </c:pt>
                <c:pt idx="23363">
                  <c:v>233584.81</c:v>
                </c:pt>
                <c:pt idx="23364">
                  <c:v>233594.81</c:v>
                </c:pt>
                <c:pt idx="23365">
                  <c:v>233604.8</c:v>
                </c:pt>
                <c:pt idx="23366">
                  <c:v>233614.81</c:v>
                </c:pt>
                <c:pt idx="23367">
                  <c:v>233624.78</c:v>
                </c:pt>
                <c:pt idx="23368">
                  <c:v>233634.81</c:v>
                </c:pt>
                <c:pt idx="23369">
                  <c:v>233644.81</c:v>
                </c:pt>
                <c:pt idx="23370">
                  <c:v>233654.8</c:v>
                </c:pt>
                <c:pt idx="23371">
                  <c:v>233664.81</c:v>
                </c:pt>
                <c:pt idx="23372">
                  <c:v>233674.78</c:v>
                </c:pt>
                <c:pt idx="23373">
                  <c:v>233684.8</c:v>
                </c:pt>
                <c:pt idx="23374">
                  <c:v>233694.81</c:v>
                </c:pt>
                <c:pt idx="23375">
                  <c:v>233704.78</c:v>
                </c:pt>
                <c:pt idx="23376">
                  <c:v>233714.78</c:v>
                </c:pt>
                <c:pt idx="23377">
                  <c:v>233724.78</c:v>
                </c:pt>
                <c:pt idx="23378">
                  <c:v>233734.8</c:v>
                </c:pt>
                <c:pt idx="23379">
                  <c:v>233744.78</c:v>
                </c:pt>
                <c:pt idx="23380">
                  <c:v>233754.78</c:v>
                </c:pt>
                <c:pt idx="23381">
                  <c:v>233764.78</c:v>
                </c:pt>
                <c:pt idx="23382">
                  <c:v>233774.78</c:v>
                </c:pt>
                <c:pt idx="23383">
                  <c:v>233784.77</c:v>
                </c:pt>
                <c:pt idx="23384">
                  <c:v>233794.78</c:v>
                </c:pt>
                <c:pt idx="23385">
                  <c:v>233804.75</c:v>
                </c:pt>
                <c:pt idx="23386">
                  <c:v>233814.78</c:v>
                </c:pt>
                <c:pt idx="23387">
                  <c:v>233824.75</c:v>
                </c:pt>
                <c:pt idx="23388">
                  <c:v>233834.77</c:v>
                </c:pt>
                <c:pt idx="23389">
                  <c:v>233844.78</c:v>
                </c:pt>
                <c:pt idx="23390">
                  <c:v>233854.75</c:v>
                </c:pt>
                <c:pt idx="23391">
                  <c:v>233864.77</c:v>
                </c:pt>
                <c:pt idx="23392">
                  <c:v>233874.75</c:v>
                </c:pt>
                <c:pt idx="23393">
                  <c:v>233884.75</c:v>
                </c:pt>
                <c:pt idx="23394">
                  <c:v>233894.75</c:v>
                </c:pt>
                <c:pt idx="23395">
                  <c:v>233904.75</c:v>
                </c:pt>
                <c:pt idx="23396">
                  <c:v>233914.73</c:v>
                </c:pt>
                <c:pt idx="23397">
                  <c:v>233924.75</c:v>
                </c:pt>
                <c:pt idx="23398">
                  <c:v>233934.75</c:v>
                </c:pt>
                <c:pt idx="23399">
                  <c:v>233944.75</c:v>
                </c:pt>
                <c:pt idx="23400">
                  <c:v>233954.75</c:v>
                </c:pt>
                <c:pt idx="23401">
                  <c:v>233964.73</c:v>
                </c:pt>
                <c:pt idx="23402">
                  <c:v>233974.75</c:v>
                </c:pt>
                <c:pt idx="23403">
                  <c:v>233984.72</c:v>
                </c:pt>
                <c:pt idx="23404">
                  <c:v>233994.73</c:v>
                </c:pt>
                <c:pt idx="23405">
                  <c:v>234004.72</c:v>
                </c:pt>
                <c:pt idx="23406">
                  <c:v>234014.73</c:v>
                </c:pt>
                <c:pt idx="23407">
                  <c:v>234024.75</c:v>
                </c:pt>
                <c:pt idx="23408">
                  <c:v>234034.72</c:v>
                </c:pt>
                <c:pt idx="23409">
                  <c:v>234044.73</c:v>
                </c:pt>
                <c:pt idx="23410">
                  <c:v>234054.72</c:v>
                </c:pt>
                <c:pt idx="23411">
                  <c:v>234064.72</c:v>
                </c:pt>
                <c:pt idx="23412">
                  <c:v>234074.72</c:v>
                </c:pt>
                <c:pt idx="23413">
                  <c:v>234084.72</c:v>
                </c:pt>
                <c:pt idx="23414">
                  <c:v>234094.7</c:v>
                </c:pt>
                <c:pt idx="23415">
                  <c:v>234104.72</c:v>
                </c:pt>
                <c:pt idx="23416">
                  <c:v>234114.7</c:v>
                </c:pt>
                <c:pt idx="23417">
                  <c:v>234124.72</c:v>
                </c:pt>
                <c:pt idx="23418">
                  <c:v>234134.72</c:v>
                </c:pt>
                <c:pt idx="23419">
                  <c:v>234144.7</c:v>
                </c:pt>
                <c:pt idx="23420">
                  <c:v>234154.72</c:v>
                </c:pt>
                <c:pt idx="23421">
                  <c:v>234164.69</c:v>
                </c:pt>
                <c:pt idx="23422">
                  <c:v>234174.7</c:v>
                </c:pt>
                <c:pt idx="23423">
                  <c:v>234184.69</c:v>
                </c:pt>
                <c:pt idx="23424">
                  <c:v>234194.7</c:v>
                </c:pt>
                <c:pt idx="23425">
                  <c:v>234204.69</c:v>
                </c:pt>
                <c:pt idx="23426">
                  <c:v>234214.69</c:v>
                </c:pt>
                <c:pt idx="23427">
                  <c:v>234224.7</c:v>
                </c:pt>
                <c:pt idx="23428">
                  <c:v>234234.69</c:v>
                </c:pt>
                <c:pt idx="23429">
                  <c:v>234244.69</c:v>
                </c:pt>
                <c:pt idx="23430">
                  <c:v>234254.69</c:v>
                </c:pt>
                <c:pt idx="23431">
                  <c:v>234264.69</c:v>
                </c:pt>
                <c:pt idx="23432">
                  <c:v>234274.67</c:v>
                </c:pt>
                <c:pt idx="23433">
                  <c:v>234284.69</c:v>
                </c:pt>
                <c:pt idx="23434">
                  <c:v>234294.66</c:v>
                </c:pt>
                <c:pt idx="23435">
                  <c:v>234304.69</c:v>
                </c:pt>
                <c:pt idx="23436">
                  <c:v>234314.66</c:v>
                </c:pt>
                <c:pt idx="23437">
                  <c:v>234324.67</c:v>
                </c:pt>
                <c:pt idx="23438">
                  <c:v>234334.69</c:v>
                </c:pt>
                <c:pt idx="23439">
                  <c:v>234344.66</c:v>
                </c:pt>
                <c:pt idx="23440">
                  <c:v>234354.67</c:v>
                </c:pt>
                <c:pt idx="23441">
                  <c:v>234364.66</c:v>
                </c:pt>
                <c:pt idx="23442">
                  <c:v>234374.66</c:v>
                </c:pt>
                <c:pt idx="23443">
                  <c:v>234384.66</c:v>
                </c:pt>
                <c:pt idx="23444">
                  <c:v>234394.66</c:v>
                </c:pt>
                <c:pt idx="23445">
                  <c:v>234404.66</c:v>
                </c:pt>
                <c:pt idx="23446">
                  <c:v>234414.66</c:v>
                </c:pt>
                <c:pt idx="23447">
                  <c:v>234424.66</c:v>
                </c:pt>
                <c:pt idx="23448">
                  <c:v>234434.66</c:v>
                </c:pt>
                <c:pt idx="23449">
                  <c:v>234444.66</c:v>
                </c:pt>
                <c:pt idx="23450">
                  <c:v>234454.64</c:v>
                </c:pt>
                <c:pt idx="23451">
                  <c:v>234464.66</c:v>
                </c:pt>
                <c:pt idx="23452">
                  <c:v>234474.63</c:v>
                </c:pt>
                <c:pt idx="23453">
                  <c:v>234484.66</c:v>
                </c:pt>
                <c:pt idx="23454">
                  <c:v>234494.63</c:v>
                </c:pt>
                <c:pt idx="23455">
                  <c:v>234504.64</c:v>
                </c:pt>
                <c:pt idx="23456">
                  <c:v>234514.63</c:v>
                </c:pt>
                <c:pt idx="23457">
                  <c:v>234524.63</c:v>
                </c:pt>
                <c:pt idx="23458">
                  <c:v>234534.64</c:v>
                </c:pt>
                <c:pt idx="23459">
                  <c:v>234544.63</c:v>
                </c:pt>
                <c:pt idx="23460">
                  <c:v>234554.63</c:v>
                </c:pt>
                <c:pt idx="23461">
                  <c:v>234564.63</c:v>
                </c:pt>
                <c:pt idx="23462">
                  <c:v>234574.63</c:v>
                </c:pt>
                <c:pt idx="23463">
                  <c:v>234584.63</c:v>
                </c:pt>
                <c:pt idx="23464">
                  <c:v>234594.63</c:v>
                </c:pt>
                <c:pt idx="23465">
                  <c:v>234604.61</c:v>
                </c:pt>
                <c:pt idx="23466">
                  <c:v>234614.63</c:v>
                </c:pt>
                <c:pt idx="23467">
                  <c:v>234624.63</c:v>
                </c:pt>
                <c:pt idx="23468">
                  <c:v>234634.61</c:v>
                </c:pt>
                <c:pt idx="23469">
                  <c:v>234644.63</c:v>
                </c:pt>
                <c:pt idx="23470">
                  <c:v>234654.59</c:v>
                </c:pt>
                <c:pt idx="23471">
                  <c:v>234664.63</c:v>
                </c:pt>
                <c:pt idx="23472">
                  <c:v>234674.59</c:v>
                </c:pt>
                <c:pt idx="23473">
                  <c:v>234684.61</c:v>
                </c:pt>
                <c:pt idx="23474">
                  <c:v>234694.59</c:v>
                </c:pt>
                <c:pt idx="23475">
                  <c:v>234704.59</c:v>
                </c:pt>
                <c:pt idx="23476">
                  <c:v>234714.59</c:v>
                </c:pt>
                <c:pt idx="23477">
                  <c:v>234724.59</c:v>
                </c:pt>
                <c:pt idx="23478">
                  <c:v>234734.59</c:v>
                </c:pt>
                <c:pt idx="23479">
                  <c:v>234744.59</c:v>
                </c:pt>
                <c:pt idx="23480">
                  <c:v>234754.59</c:v>
                </c:pt>
                <c:pt idx="23481">
                  <c:v>234764.58</c:v>
                </c:pt>
                <c:pt idx="23482">
                  <c:v>234774.59</c:v>
                </c:pt>
                <c:pt idx="23483">
                  <c:v>234784.58</c:v>
                </c:pt>
                <c:pt idx="23484">
                  <c:v>234794.59</c:v>
                </c:pt>
                <c:pt idx="23485">
                  <c:v>234804.56</c:v>
                </c:pt>
                <c:pt idx="23486">
                  <c:v>234814.58</c:v>
                </c:pt>
                <c:pt idx="23487">
                  <c:v>234824.59</c:v>
                </c:pt>
                <c:pt idx="23488">
                  <c:v>234834.56</c:v>
                </c:pt>
                <c:pt idx="23489">
                  <c:v>234844.58</c:v>
                </c:pt>
                <c:pt idx="23490">
                  <c:v>234854.56</c:v>
                </c:pt>
                <c:pt idx="23491">
                  <c:v>234864.58</c:v>
                </c:pt>
                <c:pt idx="23492">
                  <c:v>234874.56</c:v>
                </c:pt>
                <c:pt idx="23493">
                  <c:v>234884.56</c:v>
                </c:pt>
                <c:pt idx="23494">
                  <c:v>234894.56</c:v>
                </c:pt>
                <c:pt idx="23495">
                  <c:v>234904.56</c:v>
                </c:pt>
                <c:pt idx="23496">
                  <c:v>234914.56</c:v>
                </c:pt>
                <c:pt idx="23497">
                  <c:v>234924.56</c:v>
                </c:pt>
                <c:pt idx="23498">
                  <c:v>234934.56</c:v>
                </c:pt>
                <c:pt idx="23499">
                  <c:v>234944.55</c:v>
                </c:pt>
                <c:pt idx="23500">
                  <c:v>234954.56</c:v>
                </c:pt>
                <c:pt idx="23501">
                  <c:v>234964.55</c:v>
                </c:pt>
                <c:pt idx="23502">
                  <c:v>234974.56</c:v>
                </c:pt>
                <c:pt idx="23503">
                  <c:v>234984.53</c:v>
                </c:pt>
                <c:pt idx="23504">
                  <c:v>234994.55</c:v>
                </c:pt>
                <c:pt idx="23505">
                  <c:v>235004.53</c:v>
                </c:pt>
                <c:pt idx="23506">
                  <c:v>235014.53</c:v>
                </c:pt>
                <c:pt idx="23507">
                  <c:v>235024.55</c:v>
                </c:pt>
                <c:pt idx="23508">
                  <c:v>235034.53</c:v>
                </c:pt>
                <c:pt idx="23509">
                  <c:v>235044.55</c:v>
                </c:pt>
                <c:pt idx="23510">
                  <c:v>235054.53</c:v>
                </c:pt>
                <c:pt idx="23511">
                  <c:v>235064.53</c:v>
                </c:pt>
                <c:pt idx="23512">
                  <c:v>235074.53</c:v>
                </c:pt>
                <c:pt idx="23513">
                  <c:v>235084.53</c:v>
                </c:pt>
                <c:pt idx="23514">
                  <c:v>235094.52</c:v>
                </c:pt>
                <c:pt idx="23515">
                  <c:v>235104.53</c:v>
                </c:pt>
                <c:pt idx="23516">
                  <c:v>235114.53</c:v>
                </c:pt>
                <c:pt idx="23517">
                  <c:v>235124.52</c:v>
                </c:pt>
                <c:pt idx="23518">
                  <c:v>235134.53</c:v>
                </c:pt>
                <c:pt idx="23519">
                  <c:v>235144.5</c:v>
                </c:pt>
                <c:pt idx="23520">
                  <c:v>235154.53</c:v>
                </c:pt>
                <c:pt idx="23521">
                  <c:v>235164.5</c:v>
                </c:pt>
                <c:pt idx="23522">
                  <c:v>235174.52</c:v>
                </c:pt>
                <c:pt idx="23523">
                  <c:v>235184.5</c:v>
                </c:pt>
                <c:pt idx="23524">
                  <c:v>235194.5</c:v>
                </c:pt>
                <c:pt idx="23525">
                  <c:v>235204.5</c:v>
                </c:pt>
                <c:pt idx="23526">
                  <c:v>235214.5</c:v>
                </c:pt>
                <c:pt idx="23527">
                  <c:v>235224.5</c:v>
                </c:pt>
                <c:pt idx="23528">
                  <c:v>235234.5</c:v>
                </c:pt>
                <c:pt idx="23529">
                  <c:v>235244.5</c:v>
                </c:pt>
                <c:pt idx="23530">
                  <c:v>235254.5</c:v>
                </c:pt>
                <c:pt idx="23531">
                  <c:v>235264.5</c:v>
                </c:pt>
                <c:pt idx="23532">
                  <c:v>235274.48</c:v>
                </c:pt>
                <c:pt idx="23533">
                  <c:v>235284.5</c:v>
                </c:pt>
                <c:pt idx="23534">
                  <c:v>235294.47</c:v>
                </c:pt>
                <c:pt idx="23535">
                  <c:v>235304.48</c:v>
                </c:pt>
                <c:pt idx="23536">
                  <c:v>235314.5</c:v>
                </c:pt>
                <c:pt idx="23537">
                  <c:v>235324.47</c:v>
                </c:pt>
                <c:pt idx="23538">
                  <c:v>235334.5</c:v>
                </c:pt>
                <c:pt idx="23539">
                  <c:v>235344.47</c:v>
                </c:pt>
                <c:pt idx="23540">
                  <c:v>235354.48</c:v>
                </c:pt>
                <c:pt idx="23541">
                  <c:v>235364.47</c:v>
                </c:pt>
                <c:pt idx="23542">
                  <c:v>235374.47</c:v>
                </c:pt>
                <c:pt idx="23543">
                  <c:v>235384.47</c:v>
                </c:pt>
                <c:pt idx="23544">
                  <c:v>235394.47</c:v>
                </c:pt>
                <c:pt idx="23545">
                  <c:v>235404.45</c:v>
                </c:pt>
                <c:pt idx="23546">
                  <c:v>235414.47</c:v>
                </c:pt>
                <c:pt idx="23547">
                  <c:v>235424.47</c:v>
                </c:pt>
                <c:pt idx="23548">
                  <c:v>235434.45</c:v>
                </c:pt>
                <c:pt idx="23549">
                  <c:v>235444.47</c:v>
                </c:pt>
                <c:pt idx="23550">
                  <c:v>235454.45</c:v>
                </c:pt>
                <c:pt idx="23551">
                  <c:v>235464.47</c:v>
                </c:pt>
                <c:pt idx="23552">
                  <c:v>235474.47</c:v>
                </c:pt>
                <c:pt idx="23553">
                  <c:v>235484.45</c:v>
                </c:pt>
                <c:pt idx="23554">
                  <c:v>235494.44</c:v>
                </c:pt>
                <c:pt idx="23555">
                  <c:v>235504.44</c:v>
                </c:pt>
                <c:pt idx="23556">
                  <c:v>235514.45</c:v>
                </c:pt>
                <c:pt idx="23557">
                  <c:v>235524.44</c:v>
                </c:pt>
                <c:pt idx="23558">
                  <c:v>235534.45</c:v>
                </c:pt>
                <c:pt idx="23559">
                  <c:v>235544.44</c:v>
                </c:pt>
                <c:pt idx="23560">
                  <c:v>235554.44</c:v>
                </c:pt>
                <c:pt idx="23561">
                  <c:v>235564.44</c:v>
                </c:pt>
                <c:pt idx="23562">
                  <c:v>235574.44</c:v>
                </c:pt>
                <c:pt idx="23563">
                  <c:v>235584.42</c:v>
                </c:pt>
                <c:pt idx="23564">
                  <c:v>235594.44</c:v>
                </c:pt>
                <c:pt idx="23565">
                  <c:v>235604.41</c:v>
                </c:pt>
                <c:pt idx="23566">
                  <c:v>235614.42</c:v>
                </c:pt>
                <c:pt idx="23567">
                  <c:v>235624.44</c:v>
                </c:pt>
                <c:pt idx="23568">
                  <c:v>235634.42</c:v>
                </c:pt>
                <c:pt idx="23569">
                  <c:v>235644.44</c:v>
                </c:pt>
                <c:pt idx="23570">
                  <c:v>235654.41</c:v>
                </c:pt>
                <c:pt idx="23571">
                  <c:v>235664.42</c:v>
                </c:pt>
                <c:pt idx="23572">
                  <c:v>235674.41</c:v>
                </c:pt>
                <c:pt idx="23573">
                  <c:v>235684.41</c:v>
                </c:pt>
                <c:pt idx="23574">
                  <c:v>235694.41</c:v>
                </c:pt>
                <c:pt idx="23575">
                  <c:v>235704.41</c:v>
                </c:pt>
                <c:pt idx="23576">
                  <c:v>235714.42</c:v>
                </c:pt>
                <c:pt idx="23577">
                  <c:v>235724.41</c:v>
                </c:pt>
                <c:pt idx="23578">
                  <c:v>235734.41</c:v>
                </c:pt>
                <c:pt idx="23579">
                  <c:v>235744.41</c:v>
                </c:pt>
                <c:pt idx="23580">
                  <c:v>235754.41</c:v>
                </c:pt>
                <c:pt idx="23581">
                  <c:v>235764.39</c:v>
                </c:pt>
                <c:pt idx="23582">
                  <c:v>235774.41</c:v>
                </c:pt>
                <c:pt idx="23583">
                  <c:v>235784.38</c:v>
                </c:pt>
                <c:pt idx="23584">
                  <c:v>235794.39</c:v>
                </c:pt>
                <c:pt idx="23585">
                  <c:v>235804.41</c:v>
                </c:pt>
                <c:pt idx="23586">
                  <c:v>235814.38</c:v>
                </c:pt>
                <c:pt idx="23587">
                  <c:v>235824.41</c:v>
                </c:pt>
                <c:pt idx="23588">
                  <c:v>235834.38</c:v>
                </c:pt>
                <c:pt idx="23589">
                  <c:v>235844.39</c:v>
                </c:pt>
                <c:pt idx="23590">
                  <c:v>235854.41</c:v>
                </c:pt>
                <c:pt idx="23591">
                  <c:v>235864.38</c:v>
                </c:pt>
                <c:pt idx="23592">
                  <c:v>235874.38</c:v>
                </c:pt>
                <c:pt idx="23593">
                  <c:v>235884.38</c:v>
                </c:pt>
                <c:pt idx="23594">
                  <c:v>235894.36</c:v>
                </c:pt>
                <c:pt idx="23595">
                  <c:v>235904.38</c:v>
                </c:pt>
                <c:pt idx="23596">
                  <c:v>235914.38</c:v>
                </c:pt>
                <c:pt idx="23597">
                  <c:v>235924.38</c:v>
                </c:pt>
                <c:pt idx="23598">
                  <c:v>235934.38</c:v>
                </c:pt>
                <c:pt idx="23599">
                  <c:v>235944.36</c:v>
                </c:pt>
                <c:pt idx="23600">
                  <c:v>235954.38</c:v>
                </c:pt>
                <c:pt idx="23601">
                  <c:v>235964.34</c:v>
                </c:pt>
                <c:pt idx="23602">
                  <c:v>235974.36</c:v>
                </c:pt>
                <c:pt idx="23603">
                  <c:v>235984.34</c:v>
                </c:pt>
                <c:pt idx="23604">
                  <c:v>235994.34</c:v>
                </c:pt>
                <c:pt idx="23605">
                  <c:v>236004.38</c:v>
                </c:pt>
                <c:pt idx="23606">
                  <c:v>236014.34</c:v>
                </c:pt>
                <c:pt idx="23607">
                  <c:v>236024.36</c:v>
                </c:pt>
                <c:pt idx="23608">
                  <c:v>236034.34</c:v>
                </c:pt>
                <c:pt idx="23609">
                  <c:v>236044.34</c:v>
                </c:pt>
                <c:pt idx="23610">
                  <c:v>236054.34</c:v>
                </c:pt>
                <c:pt idx="23611">
                  <c:v>236064.34</c:v>
                </c:pt>
                <c:pt idx="23612">
                  <c:v>236074.33</c:v>
                </c:pt>
                <c:pt idx="23613">
                  <c:v>236084.34</c:v>
                </c:pt>
                <c:pt idx="23614">
                  <c:v>236094.31</c:v>
                </c:pt>
                <c:pt idx="23615">
                  <c:v>236104.33</c:v>
                </c:pt>
                <c:pt idx="23616">
                  <c:v>236114.34</c:v>
                </c:pt>
                <c:pt idx="23617">
                  <c:v>236124.33</c:v>
                </c:pt>
                <c:pt idx="23618">
                  <c:v>236134.34</c:v>
                </c:pt>
                <c:pt idx="23619">
                  <c:v>236144.31</c:v>
                </c:pt>
                <c:pt idx="23620">
                  <c:v>236154.33</c:v>
                </c:pt>
                <c:pt idx="23621">
                  <c:v>236164.31</c:v>
                </c:pt>
                <c:pt idx="23622">
                  <c:v>236174.31</c:v>
                </c:pt>
                <c:pt idx="23623">
                  <c:v>236184.31</c:v>
                </c:pt>
                <c:pt idx="23624">
                  <c:v>236194.31</c:v>
                </c:pt>
                <c:pt idx="23625">
                  <c:v>236204.33</c:v>
                </c:pt>
                <c:pt idx="23626">
                  <c:v>236214.31</c:v>
                </c:pt>
                <c:pt idx="23627">
                  <c:v>236224.31</c:v>
                </c:pt>
                <c:pt idx="23628">
                  <c:v>236234.31</c:v>
                </c:pt>
                <c:pt idx="23629">
                  <c:v>236244.31</c:v>
                </c:pt>
                <c:pt idx="23630">
                  <c:v>236254.3</c:v>
                </c:pt>
                <c:pt idx="23631">
                  <c:v>236264.31</c:v>
                </c:pt>
                <c:pt idx="23632">
                  <c:v>236274.28</c:v>
                </c:pt>
                <c:pt idx="23633">
                  <c:v>236284.3</c:v>
                </c:pt>
                <c:pt idx="23634">
                  <c:v>236294.31</c:v>
                </c:pt>
                <c:pt idx="23635">
                  <c:v>236304.3</c:v>
                </c:pt>
                <c:pt idx="23636">
                  <c:v>236314.31</c:v>
                </c:pt>
                <c:pt idx="23637">
                  <c:v>236324.28</c:v>
                </c:pt>
                <c:pt idx="23638">
                  <c:v>236334.3</c:v>
                </c:pt>
                <c:pt idx="23639">
                  <c:v>236344.28</c:v>
                </c:pt>
                <c:pt idx="23640">
                  <c:v>236354.28</c:v>
                </c:pt>
                <c:pt idx="23641">
                  <c:v>236364.28</c:v>
                </c:pt>
                <c:pt idx="23642">
                  <c:v>236374.28</c:v>
                </c:pt>
                <c:pt idx="23643">
                  <c:v>236384.27</c:v>
                </c:pt>
                <c:pt idx="23644">
                  <c:v>236394.28</c:v>
                </c:pt>
                <c:pt idx="23645">
                  <c:v>236404.28</c:v>
                </c:pt>
                <c:pt idx="23646">
                  <c:v>236414.28</c:v>
                </c:pt>
                <c:pt idx="23647">
                  <c:v>236424.28</c:v>
                </c:pt>
                <c:pt idx="23648">
                  <c:v>236434.27</c:v>
                </c:pt>
                <c:pt idx="23649">
                  <c:v>236444.28</c:v>
                </c:pt>
                <c:pt idx="23650">
                  <c:v>236454.25</c:v>
                </c:pt>
                <c:pt idx="23651">
                  <c:v>236464.27</c:v>
                </c:pt>
                <c:pt idx="23652">
                  <c:v>236474.25</c:v>
                </c:pt>
                <c:pt idx="23653">
                  <c:v>236484.25</c:v>
                </c:pt>
                <c:pt idx="23654">
                  <c:v>236494.28</c:v>
                </c:pt>
                <c:pt idx="23655">
                  <c:v>236504.25</c:v>
                </c:pt>
                <c:pt idx="23656">
                  <c:v>236514.27</c:v>
                </c:pt>
                <c:pt idx="23657">
                  <c:v>236524.25</c:v>
                </c:pt>
                <c:pt idx="23658">
                  <c:v>236534.25</c:v>
                </c:pt>
                <c:pt idx="23659">
                  <c:v>236544.25</c:v>
                </c:pt>
                <c:pt idx="23660">
                  <c:v>236554.25</c:v>
                </c:pt>
                <c:pt idx="23661">
                  <c:v>236564.23</c:v>
                </c:pt>
                <c:pt idx="23662">
                  <c:v>236574.25</c:v>
                </c:pt>
                <c:pt idx="23663">
                  <c:v>236584.22</c:v>
                </c:pt>
                <c:pt idx="23664">
                  <c:v>236594.25</c:v>
                </c:pt>
                <c:pt idx="23665">
                  <c:v>236604.25</c:v>
                </c:pt>
                <c:pt idx="23666">
                  <c:v>236614.23</c:v>
                </c:pt>
                <c:pt idx="23667">
                  <c:v>236624.25</c:v>
                </c:pt>
                <c:pt idx="23668">
                  <c:v>236634.22</c:v>
                </c:pt>
                <c:pt idx="23669">
                  <c:v>236644.23</c:v>
                </c:pt>
                <c:pt idx="23670">
                  <c:v>236654.22</c:v>
                </c:pt>
                <c:pt idx="23671">
                  <c:v>236664.22</c:v>
                </c:pt>
                <c:pt idx="23672">
                  <c:v>236674.22</c:v>
                </c:pt>
                <c:pt idx="23673">
                  <c:v>236684.22</c:v>
                </c:pt>
                <c:pt idx="23674">
                  <c:v>236694.23</c:v>
                </c:pt>
                <c:pt idx="23675">
                  <c:v>236704.22</c:v>
                </c:pt>
                <c:pt idx="23676">
                  <c:v>236714.22</c:v>
                </c:pt>
                <c:pt idx="23677">
                  <c:v>236724.22</c:v>
                </c:pt>
                <c:pt idx="23678">
                  <c:v>236734.22</c:v>
                </c:pt>
                <c:pt idx="23679">
                  <c:v>236744.2</c:v>
                </c:pt>
                <c:pt idx="23680">
                  <c:v>236754.22</c:v>
                </c:pt>
                <c:pt idx="23681">
                  <c:v>236764.19</c:v>
                </c:pt>
                <c:pt idx="23682">
                  <c:v>236774.2</c:v>
                </c:pt>
                <c:pt idx="23683">
                  <c:v>236784.22</c:v>
                </c:pt>
                <c:pt idx="23684">
                  <c:v>236794.2</c:v>
                </c:pt>
                <c:pt idx="23685">
                  <c:v>236804.22</c:v>
                </c:pt>
                <c:pt idx="23686">
                  <c:v>236814.19</c:v>
                </c:pt>
                <c:pt idx="23687">
                  <c:v>236824.2</c:v>
                </c:pt>
                <c:pt idx="23688">
                  <c:v>236834.19</c:v>
                </c:pt>
                <c:pt idx="23689">
                  <c:v>236844.19</c:v>
                </c:pt>
                <c:pt idx="23690">
                  <c:v>236854.19</c:v>
                </c:pt>
                <c:pt idx="23691">
                  <c:v>236864.19</c:v>
                </c:pt>
                <c:pt idx="23692">
                  <c:v>236874.17</c:v>
                </c:pt>
                <c:pt idx="23693">
                  <c:v>236884.19</c:v>
                </c:pt>
                <c:pt idx="23694">
                  <c:v>236894.19</c:v>
                </c:pt>
                <c:pt idx="23695">
                  <c:v>236904.19</c:v>
                </c:pt>
                <c:pt idx="23696">
                  <c:v>236914.19</c:v>
                </c:pt>
                <c:pt idx="23697">
                  <c:v>236924.17</c:v>
                </c:pt>
                <c:pt idx="23698">
                  <c:v>236934.19</c:v>
                </c:pt>
                <c:pt idx="23699">
                  <c:v>236944.16</c:v>
                </c:pt>
                <c:pt idx="23700">
                  <c:v>236954.17</c:v>
                </c:pt>
                <c:pt idx="23701">
                  <c:v>236964.16</c:v>
                </c:pt>
                <c:pt idx="23702">
                  <c:v>236974.17</c:v>
                </c:pt>
                <c:pt idx="23703">
                  <c:v>236984.16</c:v>
                </c:pt>
                <c:pt idx="23704">
                  <c:v>236994.16</c:v>
                </c:pt>
                <c:pt idx="23705">
                  <c:v>237004.17</c:v>
                </c:pt>
                <c:pt idx="23706">
                  <c:v>237014.16</c:v>
                </c:pt>
                <c:pt idx="23707">
                  <c:v>237024.16</c:v>
                </c:pt>
                <c:pt idx="23708">
                  <c:v>237034.16</c:v>
                </c:pt>
                <c:pt idx="23709">
                  <c:v>237044.16</c:v>
                </c:pt>
                <c:pt idx="23710">
                  <c:v>237054.14</c:v>
                </c:pt>
                <c:pt idx="23711">
                  <c:v>237064.16</c:v>
                </c:pt>
                <c:pt idx="23712">
                  <c:v>237074.13</c:v>
                </c:pt>
                <c:pt idx="23713">
                  <c:v>237084.16</c:v>
                </c:pt>
                <c:pt idx="23714">
                  <c:v>237094.16</c:v>
                </c:pt>
                <c:pt idx="23715">
                  <c:v>237104.14</c:v>
                </c:pt>
                <c:pt idx="23716">
                  <c:v>237114.16</c:v>
                </c:pt>
                <c:pt idx="23717">
                  <c:v>237124.13</c:v>
                </c:pt>
                <c:pt idx="23718">
                  <c:v>237134.14</c:v>
                </c:pt>
                <c:pt idx="23719">
                  <c:v>237144.13</c:v>
                </c:pt>
                <c:pt idx="23720">
                  <c:v>237154.13</c:v>
                </c:pt>
                <c:pt idx="23721">
                  <c:v>237164.13</c:v>
                </c:pt>
                <c:pt idx="23722">
                  <c:v>237174.13</c:v>
                </c:pt>
                <c:pt idx="23723">
                  <c:v>237184.13</c:v>
                </c:pt>
                <c:pt idx="23724">
                  <c:v>237194.13</c:v>
                </c:pt>
                <c:pt idx="23725">
                  <c:v>237204.13</c:v>
                </c:pt>
                <c:pt idx="23726">
                  <c:v>237214.13</c:v>
                </c:pt>
                <c:pt idx="23727">
                  <c:v>237224.13</c:v>
                </c:pt>
                <c:pt idx="23728">
                  <c:v>237234.11</c:v>
                </c:pt>
                <c:pt idx="23729">
                  <c:v>237244.13</c:v>
                </c:pt>
                <c:pt idx="23730">
                  <c:v>237254.13</c:v>
                </c:pt>
                <c:pt idx="23731">
                  <c:v>237264.13</c:v>
                </c:pt>
                <c:pt idx="23732">
                  <c:v>237274.09</c:v>
                </c:pt>
                <c:pt idx="23733">
                  <c:v>237284.11</c:v>
                </c:pt>
                <c:pt idx="23734">
                  <c:v>237294.13</c:v>
                </c:pt>
                <c:pt idx="23735">
                  <c:v>237304.09</c:v>
                </c:pt>
                <c:pt idx="23736">
                  <c:v>237314.11</c:v>
                </c:pt>
                <c:pt idx="23737">
                  <c:v>237324.09</c:v>
                </c:pt>
                <c:pt idx="23738">
                  <c:v>237334.09</c:v>
                </c:pt>
                <c:pt idx="23739">
                  <c:v>237344.09</c:v>
                </c:pt>
                <c:pt idx="23740">
                  <c:v>237354.09</c:v>
                </c:pt>
                <c:pt idx="23741">
                  <c:v>237364.09</c:v>
                </c:pt>
                <c:pt idx="23742">
                  <c:v>237374.09</c:v>
                </c:pt>
                <c:pt idx="23743">
                  <c:v>237384.08</c:v>
                </c:pt>
                <c:pt idx="23744">
                  <c:v>237394.09</c:v>
                </c:pt>
                <c:pt idx="23745">
                  <c:v>237404.09</c:v>
                </c:pt>
                <c:pt idx="23746">
                  <c:v>237414.08</c:v>
                </c:pt>
                <c:pt idx="23747">
                  <c:v>237424.09</c:v>
                </c:pt>
                <c:pt idx="23748">
                  <c:v>237434.06</c:v>
                </c:pt>
                <c:pt idx="23749">
                  <c:v>237444.09</c:v>
                </c:pt>
                <c:pt idx="23750">
                  <c:v>237454.06</c:v>
                </c:pt>
                <c:pt idx="23751">
                  <c:v>237464.08</c:v>
                </c:pt>
                <c:pt idx="23752">
                  <c:v>237474.06</c:v>
                </c:pt>
                <c:pt idx="23753">
                  <c:v>237484.06</c:v>
                </c:pt>
                <c:pt idx="23754">
                  <c:v>237494.08</c:v>
                </c:pt>
                <c:pt idx="23755">
                  <c:v>237504.06</c:v>
                </c:pt>
                <c:pt idx="23756">
                  <c:v>237514.06</c:v>
                </c:pt>
                <c:pt idx="23757">
                  <c:v>237524.06</c:v>
                </c:pt>
                <c:pt idx="23758">
                  <c:v>237534.06</c:v>
                </c:pt>
                <c:pt idx="23759">
                  <c:v>237544.05</c:v>
                </c:pt>
                <c:pt idx="23760">
                  <c:v>237554.06</c:v>
                </c:pt>
                <c:pt idx="23761">
                  <c:v>237564.05</c:v>
                </c:pt>
                <c:pt idx="23762">
                  <c:v>237574.06</c:v>
                </c:pt>
                <c:pt idx="23763">
                  <c:v>237584.06</c:v>
                </c:pt>
                <c:pt idx="23764">
                  <c:v>237594.05</c:v>
                </c:pt>
                <c:pt idx="23765">
                  <c:v>237604.06</c:v>
                </c:pt>
                <c:pt idx="23766">
                  <c:v>237614.03</c:v>
                </c:pt>
                <c:pt idx="23767">
                  <c:v>237624.05</c:v>
                </c:pt>
                <c:pt idx="23768">
                  <c:v>237634.03</c:v>
                </c:pt>
                <c:pt idx="23769">
                  <c:v>237644.05</c:v>
                </c:pt>
                <c:pt idx="23770">
                  <c:v>237654.03</c:v>
                </c:pt>
                <c:pt idx="23771">
                  <c:v>237664.03</c:v>
                </c:pt>
                <c:pt idx="23772">
                  <c:v>237674.03</c:v>
                </c:pt>
                <c:pt idx="23773">
                  <c:v>237684.03</c:v>
                </c:pt>
                <c:pt idx="23774">
                  <c:v>237694.03</c:v>
                </c:pt>
                <c:pt idx="23775">
                  <c:v>237704.03</c:v>
                </c:pt>
                <c:pt idx="23776">
                  <c:v>237714.03</c:v>
                </c:pt>
                <c:pt idx="23777">
                  <c:v>237724.02</c:v>
                </c:pt>
                <c:pt idx="23778">
                  <c:v>237734.03</c:v>
                </c:pt>
                <c:pt idx="23779">
                  <c:v>237744.03</c:v>
                </c:pt>
                <c:pt idx="23780">
                  <c:v>237754.03</c:v>
                </c:pt>
                <c:pt idx="23781">
                  <c:v>237764</c:v>
                </c:pt>
                <c:pt idx="23782">
                  <c:v>237774.02</c:v>
                </c:pt>
                <c:pt idx="23783">
                  <c:v>237784.03</c:v>
                </c:pt>
                <c:pt idx="23784">
                  <c:v>237794</c:v>
                </c:pt>
                <c:pt idx="23785">
                  <c:v>237804.02</c:v>
                </c:pt>
                <c:pt idx="23786">
                  <c:v>237814</c:v>
                </c:pt>
                <c:pt idx="23787">
                  <c:v>237824.02</c:v>
                </c:pt>
                <c:pt idx="23788">
                  <c:v>237834</c:v>
                </c:pt>
                <c:pt idx="23789">
                  <c:v>237844</c:v>
                </c:pt>
                <c:pt idx="23790">
                  <c:v>237854</c:v>
                </c:pt>
                <c:pt idx="23791">
                  <c:v>237864</c:v>
                </c:pt>
                <c:pt idx="23792">
                  <c:v>237873.98</c:v>
                </c:pt>
                <c:pt idx="23793">
                  <c:v>237884</c:v>
                </c:pt>
                <c:pt idx="23794">
                  <c:v>237894</c:v>
                </c:pt>
                <c:pt idx="23795">
                  <c:v>237903.98</c:v>
                </c:pt>
                <c:pt idx="23796">
                  <c:v>237914</c:v>
                </c:pt>
                <c:pt idx="23797">
                  <c:v>237923.97</c:v>
                </c:pt>
                <c:pt idx="23798">
                  <c:v>237934</c:v>
                </c:pt>
                <c:pt idx="23799">
                  <c:v>237943.97</c:v>
                </c:pt>
                <c:pt idx="23800">
                  <c:v>237953.98</c:v>
                </c:pt>
                <c:pt idx="23801">
                  <c:v>237963.97</c:v>
                </c:pt>
                <c:pt idx="23802">
                  <c:v>237973.97</c:v>
                </c:pt>
                <c:pt idx="23803">
                  <c:v>237983.98</c:v>
                </c:pt>
                <c:pt idx="23804">
                  <c:v>237993.97</c:v>
                </c:pt>
                <c:pt idx="23805">
                  <c:v>238003.97</c:v>
                </c:pt>
                <c:pt idx="23806">
                  <c:v>238013.97</c:v>
                </c:pt>
                <c:pt idx="23807">
                  <c:v>238023.97</c:v>
                </c:pt>
                <c:pt idx="23808">
                  <c:v>238033.97</c:v>
                </c:pt>
                <c:pt idx="23809">
                  <c:v>238043.97</c:v>
                </c:pt>
                <c:pt idx="23810">
                  <c:v>238053.95</c:v>
                </c:pt>
                <c:pt idx="23811">
                  <c:v>238063.97</c:v>
                </c:pt>
                <c:pt idx="23812">
                  <c:v>238073.94</c:v>
                </c:pt>
                <c:pt idx="23813">
                  <c:v>238083.95</c:v>
                </c:pt>
                <c:pt idx="23814">
                  <c:v>238093.97</c:v>
                </c:pt>
                <c:pt idx="23815">
                  <c:v>238103.94</c:v>
                </c:pt>
                <c:pt idx="23816">
                  <c:v>238113.97</c:v>
                </c:pt>
                <c:pt idx="23817">
                  <c:v>238123.94</c:v>
                </c:pt>
                <c:pt idx="23818">
                  <c:v>238133.95</c:v>
                </c:pt>
                <c:pt idx="23819">
                  <c:v>238143.97</c:v>
                </c:pt>
                <c:pt idx="23820">
                  <c:v>238153.94</c:v>
                </c:pt>
                <c:pt idx="23821">
                  <c:v>238163.95</c:v>
                </c:pt>
                <c:pt idx="23822">
                  <c:v>238173.94</c:v>
                </c:pt>
                <c:pt idx="23823">
                  <c:v>238183.94</c:v>
                </c:pt>
                <c:pt idx="23824">
                  <c:v>238193.94</c:v>
                </c:pt>
                <c:pt idx="23825">
                  <c:v>238203.94</c:v>
                </c:pt>
                <c:pt idx="23826">
                  <c:v>238213.92</c:v>
                </c:pt>
                <c:pt idx="23827">
                  <c:v>238223.94</c:v>
                </c:pt>
                <c:pt idx="23828">
                  <c:v>238233.92</c:v>
                </c:pt>
                <c:pt idx="23829">
                  <c:v>238243.94</c:v>
                </c:pt>
                <c:pt idx="23830">
                  <c:v>238253.91</c:v>
                </c:pt>
                <c:pt idx="23831">
                  <c:v>238263.92</c:v>
                </c:pt>
                <c:pt idx="23832">
                  <c:v>238273.91</c:v>
                </c:pt>
                <c:pt idx="23833">
                  <c:v>238283.91</c:v>
                </c:pt>
                <c:pt idx="23834">
                  <c:v>238293.92</c:v>
                </c:pt>
                <c:pt idx="23835">
                  <c:v>238303.91</c:v>
                </c:pt>
                <c:pt idx="23836">
                  <c:v>238313.92</c:v>
                </c:pt>
                <c:pt idx="23837">
                  <c:v>238323.91</c:v>
                </c:pt>
                <c:pt idx="23838">
                  <c:v>238333.91</c:v>
                </c:pt>
                <c:pt idx="23839">
                  <c:v>238343.91</c:v>
                </c:pt>
                <c:pt idx="23840">
                  <c:v>238353.91</c:v>
                </c:pt>
                <c:pt idx="23841">
                  <c:v>238363.89</c:v>
                </c:pt>
                <c:pt idx="23842">
                  <c:v>238373.91</c:v>
                </c:pt>
                <c:pt idx="23843">
                  <c:v>238383.91</c:v>
                </c:pt>
                <c:pt idx="23844">
                  <c:v>238393.89</c:v>
                </c:pt>
                <c:pt idx="23845">
                  <c:v>238403.91</c:v>
                </c:pt>
                <c:pt idx="23846">
                  <c:v>238413.89</c:v>
                </c:pt>
                <c:pt idx="23847">
                  <c:v>238423.91</c:v>
                </c:pt>
                <c:pt idx="23848">
                  <c:v>238433.88</c:v>
                </c:pt>
                <c:pt idx="23849">
                  <c:v>238443.89</c:v>
                </c:pt>
                <c:pt idx="23850">
                  <c:v>238453.88</c:v>
                </c:pt>
                <c:pt idx="23851">
                  <c:v>238463.88</c:v>
                </c:pt>
                <c:pt idx="23852">
                  <c:v>238473.89</c:v>
                </c:pt>
                <c:pt idx="23853">
                  <c:v>238483.88</c:v>
                </c:pt>
                <c:pt idx="23854">
                  <c:v>238493.89</c:v>
                </c:pt>
                <c:pt idx="23855">
                  <c:v>238503.88</c:v>
                </c:pt>
                <c:pt idx="23856">
                  <c:v>238513.88</c:v>
                </c:pt>
                <c:pt idx="23857">
                  <c:v>238523.88</c:v>
                </c:pt>
                <c:pt idx="23858">
                  <c:v>238533.88</c:v>
                </c:pt>
                <c:pt idx="23859">
                  <c:v>238543.86</c:v>
                </c:pt>
                <c:pt idx="23860">
                  <c:v>238553.88</c:v>
                </c:pt>
                <c:pt idx="23861">
                  <c:v>238563.88</c:v>
                </c:pt>
                <c:pt idx="23862">
                  <c:v>238573.86</c:v>
                </c:pt>
                <c:pt idx="23863">
                  <c:v>238583.88</c:v>
                </c:pt>
                <c:pt idx="23864">
                  <c:v>238593.84</c:v>
                </c:pt>
                <c:pt idx="23865">
                  <c:v>238603.88</c:v>
                </c:pt>
                <c:pt idx="23866">
                  <c:v>238613.84</c:v>
                </c:pt>
                <c:pt idx="23867">
                  <c:v>238623.86</c:v>
                </c:pt>
                <c:pt idx="23868">
                  <c:v>238633.84</c:v>
                </c:pt>
                <c:pt idx="23869">
                  <c:v>238643.84</c:v>
                </c:pt>
                <c:pt idx="23870">
                  <c:v>238653.84</c:v>
                </c:pt>
                <c:pt idx="23871">
                  <c:v>238663.84</c:v>
                </c:pt>
                <c:pt idx="23872">
                  <c:v>238673.84</c:v>
                </c:pt>
                <c:pt idx="23873">
                  <c:v>238683.84</c:v>
                </c:pt>
                <c:pt idx="23874">
                  <c:v>238693.84</c:v>
                </c:pt>
                <c:pt idx="23875">
                  <c:v>238703.84</c:v>
                </c:pt>
                <c:pt idx="23876">
                  <c:v>238713.84</c:v>
                </c:pt>
                <c:pt idx="23877">
                  <c:v>238723.83</c:v>
                </c:pt>
                <c:pt idx="23878">
                  <c:v>238733.84</c:v>
                </c:pt>
                <c:pt idx="23879">
                  <c:v>238743.81</c:v>
                </c:pt>
                <c:pt idx="23880">
                  <c:v>238753.83</c:v>
                </c:pt>
                <c:pt idx="23881">
                  <c:v>238763.81</c:v>
                </c:pt>
                <c:pt idx="23882">
                  <c:v>238773.81</c:v>
                </c:pt>
                <c:pt idx="23883">
                  <c:v>238783.84</c:v>
                </c:pt>
                <c:pt idx="23884">
                  <c:v>238793.81</c:v>
                </c:pt>
                <c:pt idx="23885">
                  <c:v>238803.83</c:v>
                </c:pt>
                <c:pt idx="23886">
                  <c:v>238813.81</c:v>
                </c:pt>
                <c:pt idx="23887">
                  <c:v>238823.81</c:v>
                </c:pt>
                <c:pt idx="23888">
                  <c:v>238833.81</c:v>
                </c:pt>
                <c:pt idx="23889">
                  <c:v>238843.81</c:v>
                </c:pt>
                <c:pt idx="23890">
                  <c:v>238853.8</c:v>
                </c:pt>
                <c:pt idx="23891">
                  <c:v>238863.81</c:v>
                </c:pt>
                <c:pt idx="23892">
                  <c:v>238873.81</c:v>
                </c:pt>
                <c:pt idx="23893">
                  <c:v>238883.8</c:v>
                </c:pt>
                <c:pt idx="23894">
                  <c:v>238893.81</c:v>
                </c:pt>
                <c:pt idx="23895">
                  <c:v>238903.8</c:v>
                </c:pt>
                <c:pt idx="23896">
                  <c:v>238913.81</c:v>
                </c:pt>
                <c:pt idx="23897">
                  <c:v>238923.78</c:v>
                </c:pt>
                <c:pt idx="23898">
                  <c:v>238933.8</c:v>
                </c:pt>
                <c:pt idx="23899">
                  <c:v>238943.78</c:v>
                </c:pt>
                <c:pt idx="23900">
                  <c:v>238953.78</c:v>
                </c:pt>
                <c:pt idx="23901">
                  <c:v>238963.8</c:v>
                </c:pt>
                <c:pt idx="23902">
                  <c:v>238973.78</c:v>
                </c:pt>
                <c:pt idx="23903">
                  <c:v>238983.8</c:v>
                </c:pt>
                <c:pt idx="23904">
                  <c:v>238993.78</c:v>
                </c:pt>
                <c:pt idx="23905">
                  <c:v>239003.78</c:v>
                </c:pt>
                <c:pt idx="23906">
                  <c:v>239013.78</c:v>
                </c:pt>
                <c:pt idx="23907">
                  <c:v>239023.78</c:v>
                </c:pt>
                <c:pt idx="23908">
                  <c:v>239033.77</c:v>
                </c:pt>
                <c:pt idx="23909">
                  <c:v>239043.78</c:v>
                </c:pt>
                <c:pt idx="23910">
                  <c:v>239053.75</c:v>
                </c:pt>
                <c:pt idx="23911">
                  <c:v>239063.77</c:v>
                </c:pt>
                <c:pt idx="23912">
                  <c:v>239073.78</c:v>
                </c:pt>
                <c:pt idx="23913">
                  <c:v>239083.77</c:v>
                </c:pt>
                <c:pt idx="23914">
                  <c:v>239093.78</c:v>
                </c:pt>
                <c:pt idx="23915">
                  <c:v>239103.75</c:v>
                </c:pt>
                <c:pt idx="23916">
                  <c:v>239113.77</c:v>
                </c:pt>
                <c:pt idx="23917">
                  <c:v>239123.75</c:v>
                </c:pt>
                <c:pt idx="23918">
                  <c:v>239133.75</c:v>
                </c:pt>
                <c:pt idx="23919">
                  <c:v>239143.75</c:v>
                </c:pt>
                <c:pt idx="23920">
                  <c:v>239153.75</c:v>
                </c:pt>
                <c:pt idx="23921">
                  <c:v>239163.73</c:v>
                </c:pt>
                <c:pt idx="23922">
                  <c:v>239173.75</c:v>
                </c:pt>
                <c:pt idx="23923">
                  <c:v>239183.75</c:v>
                </c:pt>
                <c:pt idx="23924">
                  <c:v>239193.75</c:v>
                </c:pt>
                <c:pt idx="23925">
                  <c:v>239203.75</c:v>
                </c:pt>
                <c:pt idx="23926">
                  <c:v>239213.73</c:v>
                </c:pt>
                <c:pt idx="23927">
                  <c:v>239223.75</c:v>
                </c:pt>
                <c:pt idx="23928">
                  <c:v>239233.72</c:v>
                </c:pt>
                <c:pt idx="23929">
                  <c:v>239243.73</c:v>
                </c:pt>
                <c:pt idx="23930">
                  <c:v>239253.72</c:v>
                </c:pt>
                <c:pt idx="23931">
                  <c:v>239263.72</c:v>
                </c:pt>
                <c:pt idx="23932">
                  <c:v>239273.75</c:v>
                </c:pt>
                <c:pt idx="23933">
                  <c:v>239283.72</c:v>
                </c:pt>
                <c:pt idx="23934">
                  <c:v>239293.73</c:v>
                </c:pt>
                <c:pt idx="23935">
                  <c:v>239303.72</c:v>
                </c:pt>
                <c:pt idx="23936">
                  <c:v>239313.72</c:v>
                </c:pt>
                <c:pt idx="23937">
                  <c:v>239323.72</c:v>
                </c:pt>
                <c:pt idx="23938">
                  <c:v>239333.72</c:v>
                </c:pt>
                <c:pt idx="23939">
                  <c:v>239343.7</c:v>
                </c:pt>
                <c:pt idx="23940">
                  <c:v>239353.72</c:v>
                </c:pt>
                <c:pt idx="23941">
                  <c:v>239363.72</c:v>
                </c:pt>
                <c:pt idx="23942">
                  <c:v>239373.72</c:v>
                </c:pt>
                <c:pt idx="23943">
                  <c:v>239383.72</c:v>
                </c:pt>
                <c:pt idx="23944">
                  <c:v>239393.7</c:v>
                </c:pt>
                <c:pt idx="23945">
                  <c:v>239403.72</c:v>
                </c:pt>
                <c:pt idx="23946">
                  <c:v>239413.69</c:v>
                </c:pt>
                <c:pt idx="23947">
                  <c:v>239423.7</c:v>
                </c:pt>
                <c:pt idx="23948">
                  <c:v>239433.69</c:v>
                </c:pt>
                <c:pt idx="23949">
                  <c:v>239443.69</c:v>
                </c:pt>
                <c:pt idx="23950">
                  <c:v>239453.72</c:v>
                </c:pt>
                <c:pt idx="23951">
                  <c:v>239463.69</c:v>
                </c:pt>
                <c:pt idx="23952">
                  <c:v>239473.7</c:v>
                </c:pt>
                <c:pt idx="23953">
                  <c:v>239483.69</c:v>
                </c:pt>
                <c:pt idx="23954">
                  <c:v>239493.69</c:v>
                </c:pt>
                <c:pt idx="23955">
                  <c:v>239503.69</c:v>
                </c:pt>
                <c:pt idx="23956">
                  <c:v>239513.69</c:v>
                </c:pt>
                <c:pt idx="23957">
                  <c:v>239523.67</c:v>
                </c:pt>
                <c:pt idx="23958">
                  <c:v>239533.69</c:v>
                </c:pt>
                <c:pt idx="23959">
                  <c:v>239543.66</c:v>
                </c:pt>
                <c:pt idx="23960">
                  <c:v>239553.69</c:v>
                </c:pt>
                <c:pt idx="23961">
                  <c:v>239563.69</c:v>
                </c:pt>
                <c:pt idx="23962">
                  <c:v>239573.67</c:v>
                </c:pt>
                <c:pt idx="23963">
                  <c:v>239583.69</c:v>
                </c:pt>
                <c:pt idx="23964">
                  <c:v>239593.66</c:v>
                </c:pt>
                <c:pt idx="23965">
                  <c:v>239603.67</c:v>
                </c:pt>
                <c:pt idx="23966">
                  <c:v>239613.66</c:v>
                </c:pt>
                <c:pt idx="23967">
                  <c:v>239623.66</c:v>
                </c:pt>
                <c:pt idx="23968">
                  <c:v>239633.66</c:v>
                </c:pt>
                <c:pt idx="23969">
                  <c:v>239643.66</c:v>
                </c:pt>
                <c:pt idx="23970">
                  <c:v>239653.64</c:v>
                </c:pt>
                <c:pt idx="23971">
                  <c:v>239663.66</c:v>
                </c:pt>
                <c:pt idx="23972">
                  <c:v>239673.66</c:v>
                </c:pt>
                <c:pt idx="23973">
                  <c:v>239683.66</c:v>
                </c:pt>
                <c:pt idx="23974">
                  <c:v>239693.66</c:v>
                </c:pt>
                <c:pt idx="23975">
                  <c:v>239703.64</c:v>
                </c:pt>
                <c:pt idx="23976">
                  <c:v>239713.66</c:v>
                </c:pt>
                <c:pt idx="23977">
                  <c:v>239723.63</c:v>
                </c:pt>
                <c:pt idx="23978">
                  <c:v>239733.64</c:v>
                </c:pt>
                <c:pt idx="23979">
                  <c:v>239743.63</c:v>
                </c:pt>
                <c:pt idx="23980">
                  <c:v>239753.64</c:v>
                </c:pt>
                <c:pt idx="23981">
                  <c:v>239763.66</c:v>
                </c:pt>
                <c:pt idx="23982">
                  <c:v>239773.63</c:v>
                </c:pt>
                <c:pt idx="23983">
                  <c:v>239783.64</c:v>
                </c:pt>
                <c:pt idx="23984">
                  <c:v>239793.63</c:v>
                </c:pt>
                <c:pt idx="23985">
                  <c:v>239803.63</c:v>
                </c:pt>
                <c:pt idx="23986">
                  <c:v>239813.63</c:v>
                </c:pt>
                <c:pt idx="23987">
                  <c:v>239823.63</c:v>
                </c:pt>
                <c:pt idx="23988">
                  <c:v>239833.61</c:v>
                </c:pt>
                <c:pt idx="23989">
                  <c:v>239843.63</c:v>
                </c:pt>
                <c:pt idx="23990">
                  <c:v>239853.59</c:v>
                </c:pt>
                <c:pt idx="23991">
                  <c:v>239863.63</c:v>
                </c:pt>
                <c:pt idx="23992">
                  <c:v>239873.63</c:v>
                </c:pt>
                <c:pt idx="23993">
                  <c:v>239883.61</c:v>
                </c:pt>
                <c:pt idx="23994">
                  <c:v>239893.63</c:v>
                </c:pt>
                <c:pt idx="23995">
                  <c:v>239903.59</c:v>
                </c:pt>
                <c:pt idx="23996">
                  <c:v>239913.61</c:v>
                </c:pt>
                <c:pt idx="23997">
                  <c:v>239923.63</c:v>
                </c:pt>
                <c:pt idx="23998">
                  <c:v>239933.59</c:v>
                </c:pt>
                <c:pt idx="23999">
                  <c:v>239943.63</c:v>
                </c:pt>
                <c:pt idx="24000">
                  <c:v>239953.59</c:v>
                </c:pt>
                <c:pt idx="24001">
                  <c:v>239963.61</c:v>
                </c:pt>
                <c:pt idx="24002">
                  <c:v>239973.59</c:v>
                </c:pt>
                <c:pt idx="24003">
                  <c:v>239983.59</c:v>
                </c:pt>
                <c:pt idx="24004">
                  <c:v>239993.59</c:v>
                </c:pt>
                <c:pt idx="24005">
                  <c:v>240003.59</c:v>
                </c:pt>
                <c:pt idx="24006">
                  <c:v>240013.58</c:v>
                </c:pt>
                <c:pt idx="24007">
                  <c:v>240023.59</c:v>
                </c:pt>
                <c:pt idx="24008">
                  <c:v>240033.56</c:v>
                </c:pt>
                <c:pt idx="24009">
                  <c:v>240043.59</c:v>
                </c:pt>
                <c:pt idx="24010">
                  <c:v>240053.56</c:v>
                </c:pt>
                <c:pt idx="24011">
                  <c:v>240063.58</c:v>
                </c:pt>
                <c:pt idx="24012">
                  <c:v>240073.59</c:v>
                </c:pt>
                <c:pt idx="24013">
                  <c:v>240083.56</c:v>
                </c:pt>
                <c:pt idx="24014">
                  <c:v>240093.58</c:v>
                </c:pt>
                <c:pt idx="24015">
                  <c:v>240103.56</c:v>
                </c:pt>
                <c:pt idx="24016">
                  <c:v>240113.56</c:v>
                </c:pt>
                <c:pt idx="24017">
                  <c:v>240123.56</c:v>
                </c:pt>
                <c:pt idx="24018">
                  <c:v>240133.56</c:v>
                </c:pt>
                <c:pt idx="24019">
                  <c:v>240143.56</c:v>
                </c:pt>
                <c:pt idx="24020">
                  <c:v>240153.56</c:v>
                </c:pt>
                <c:pt idx="24021">
                  <c:v>240163.56</c:v>
                </c:pt>
                <c:pt idx="24022">
                  <c:v>240173.56</c:v>
                </c:pt>
                <c:pt idx="24023">
                  <c:v>240183.56</c:v>
                </c:pt>
                <c:pt idx="24024">
                  <c:v>240193.55</c:v>
                </c:pt>
                <c:pt idx="24025">
                  <c:v>240203.56</c:v>
                </c:pt>
                <c:pt idx="24026">
                  <c:v>240213.53</c:v>
                </c:pt>
                <c:pt idx="24027">
                  <c:v>240223.56</c:v>
                </c:pt>
                <c:pt idx="24028">
                  <c:v>240233.53</c:v>
                </c:pt>
                <c:pt idx="24029">
                  <c:v>240243.55</c:v>
                </c:pt>
                <c:pt idx="24030">
                  <c:v>240253.56</c:v>
                </c:pt>
                <c:pt idx="24031">
                  <c:v>240263.53</c:v>
                </c:pt>
                <c:pt idx="24032">
                  <c:v>240273.55</c:v>
                </c:pt>
                <c:pt idx="24033">
                  <c:v>240283.53</c:v>
                </c:pt>
                <c:pt idx="24034">
                  <c:v>240293.53</c:v>
                </c:pt>
                <c:pt idx="24035">
                  <c:v>240303.53</c:v>
                </c:pt>
                <c:pt idx="24036">
                  <c:v>240313.53</c:v>
                </c:pt>
                <c:pt idx="24037">
                  <c:v>240323.52</c:v>
                </c:pt>
                <c:pt idx="24038">
                  <c:v>240333.53</c:v>
                </c:pt>
                <c:pt idx="24039">
                  <c:v>240343.52</c:v>
                </c:pt>
                <c:pt idx="24040">
                  <c:v>240353.53</c:v>
                </c:pt>
                <c:pt idx="24041">
                  <c:v>240363.53</c:v>
                </c:pt>
                <c:pt idx="24042">
                  <c:v>240373.52</c:v>
                </c:pt>
                <c:pt idx="24043">
                  <c:v>240383.53</c:v>
                </c:pt>
                <c:pt idx="24044">
                  <c:v>240393.5</c:v>
                </c:pt>
                <c:pt idx="24045">
                  <c:v>240403.52</c:v>
                </c:pt>
                <c:pt idx="24046">
                  <c:v>240413.53</c:v>
                </c:pt>
                <c:pt idx="24047">
                  <c:v>240423.52</c:v>
                </c:pt>
                <c:pt idx="24048">
                  <c:v>240433.5</c:v>
                </c:pt>
                <c:pt idx="24049">
                  <c:v>240443.5</c:v>
                </c:pt>
                <c:pt idx="24050">
                  <c:v>240453.52</c:v>
                </c:pt>
                <c:pt idx="24051">
                  <c:v>240463.5</c:v>
                </c:pt>
                <c:pt idx="24052">
                  <c:v>240473.5</c:v>
                </c:pt>
                <c:pt idx="24053">
                  <c:v>240483.5</c:v>
                </c:pt>
                <c:pt idx="24054">
                  <c:v>240493.5</c:v>
                </c:pt>
                <c:pt idx="24055">
                  <c:v>240503.48</c:v>
                </c:pt>
                <c:pt idx="24056">
                  <c:v>240513.5</c:v>
                </c:pt>
                <c:pt idx="24057">
                  <c:v>240523.48</c:v>
                </c:pt>
                <c:pt idx="24058">
                  <c:v>240533.5</c:v>
                </c:pt>
                <c:pt idx="24059">
                  <c:v>240543.47</c:v>
                </c:pt>
                <c:pt idx="24060">
                  <c:v>240553.48</c:v>
                </c:pt>
                <c:pt idx="24061">
                  <c:v>240563.5</c:v>
                </c:pt>
                <c:pt idx="24062">
                  <c:v>240573.47</c:v>
                </c:pt>
                <c:pt idx="24063">
                  <c:v>240583.48</c:v>
                </c:pt>
                <c:pt idx="24064">
                  <c:v>240593.47</c:v>
                </c:pt>
                <c:pt idx="24065">
                  <c:v>240603.48</c:v>
                </c:pt>
                <c:pt idx="24066">
                  <c:v>240613.47</c:v>
                </c:pt>
                <c:pt idx="24067">
                  <c:v>240623.47</c:v>
                </c:pt>
                <c:pt idx="24068">
                  <c:v>240633.47</c:v>
                </c:pt>
                <c:pt idx="24069">
                  <c:v>240643.47</c:v>
                </c:pt>
                <c:pt idx="24070">
                  <c:v>240653.47</c:v>
                </c:pt>
                <c:pt idx="24071">
                  <c:v>240663.47</c:v>
                </c:pt>
                <c:pt idx="24072">
                  <c:v>240673.47</c:v>
                </c:pt>
                <c:pt idx="24073">
                  <c:v>240683.45</c:v>
                </c:pt>
                <c:pt idx="24074">
                  <c:v>240693.47</c:v>
                </c:pt>
                <c:pt idx="24075">
                  <c:v>240703.44</c:v>
                </c:pt>
                <c:pt idx="24076">
                  <c:v>240713.47</c:v>
                </c:pt>
                <c:pt idx="24077">
                  <c:v>240723.44</c:v>
                </c:pt>
                <c:pt idx="24078">
                  <c:v>240733.45</c:v>
                </c:pt>
                <c:pt idx="24079">
                  <c:v>240743.44</c:v>
                </c:pt>
                <c:pt idx="24080">
                  <c:v>240753.44</c:v>
                </c:pt>
                <c:pt idx="24081">
                  <c:v>240763.45</c:v>
                </c:pt>
                <c:pt idx="24082">
                  <c:v>240773.44</c:v>
                </c:pt>
                <c:pt idx="24083">
                  <c:v>240783.44</c:v>
                </c:pt>
                <c:pt idx="24084">
                  <c:v>240793.44</c:v>
                </c:pt>
                <c:pt idx="24085">
                  <c:v>240803.44</c:v>
                </c:pt>
                <c:pt idx="24086">
                  <c:v>240813.44</c:v>
                </c:pt>
                <c:pt idx="24087">
                  <c:v>240823.44</c:v>
                </c:pt>
                <c:pt idx="24088">
                  <c:v>240833.42</c:v>
                </c:pt>
                <c:pt idx="24089">
                  <c:v>240843.44</c:v>
                </c:pt>
                <c:pt idx="24090">
                  <c:v>240853.44</c:v>
                </c:pt>
                <c:pt idx="24091">
                  <c:v>240863.42</c:v>
                </c:pt>
                <c:pt idx="24092">
                  <c:v>240873.44</c:v>
                </c:pt>
                <c:pt idx="24093">
                  <c:v>240883.41</c:v>
                </c:pt>
                <c:pt idx="24094">
                  <c:v>240893.44</c:v>
                </c:pt>
                <c:pt idx="24095">
                  <c:v>240903.41</c:v>
                </c:pt>
                <c:pt idx="24096">
                  <c:v>240913.42</c:v>
                </c:pt>
                <c:pt idx="24097">
                  <c:v>240923.41</c:v>
                </c:pt>
                <c:pt idx="24098">
                  <c:v>240933.41</c:v>
                </c:pt>
                <c:pt idx="24099">
                  <c:v>240943.41</c:v>
                </c:pt>
                <c:pt idx="24100">
                  <c:v>240953.41</c:v>
                </c:pt>
                <c:pt idx="24101">
                  <c:v>240963.41</c:v>
                </c:pt>
                <c:pt idx="24102">
                  <c:v>240973.41</c:v>
                </c:pt>
                <c:pt idx="24103">
                  <c:v>240983.41</c:v>
                </c:pt>
                <c:pt idx="24104">
                  <c:v>240993.39</c:v>
                </c:pt>
                <c:pt idx="24105">
                  <c:v>241003.41</c:v>
                </c:pt>
                <c:pt idx="24106">
                  <c:v>241013.39</c:v>
                </c:pt>
                <c:pt idx="24107">
                  <c:v>241023.41</c:v>
                </c:pt>
                <c:pt idx="24108">
                  <c:v>241033.38</c:v>
                </c:pt>
                <c:pt idx="24109">
                  <c:v>241043.39</c:v>
                </c:pt>
                <c:pt idx="24110">
                  <c:v>241053.41</c:v>
                </c:pt>
                <c:pt idx="24111">
                  <c:v>241063.38</c:v>
                </c:pt>
                <c:pt idx="24112">
                  <c:v>241073.39</c:v>
                </c:pt>
                <c:pt idx="24113">
                  <c:v>241083.38</c:v>
                </c:pt>
                <c:pt idx="24114">
                  <c:v>241093.39</c:v>
                </c:pt>
                <c:pt idx="24115">
                  <c:v>241103.38</c:v>
                </c:pt>
                <c:pt idx="24116">
                  <c:v>241113.38</c:v>
                </c:pt>
                <c:pt idx="24117">
                  <c:v>241123.38</c:v>
                </c:pt>
                <c:pt idx="24118">
                  <c:v>241133.38</c:v>
                </c:pt>
                <c:pt idx="24119">
                  <c:v>241143.38</c:v>
                </c:pt>
                <c:pt idx="24120">
                  <c:v>241153.38</c:v>
                </c:pt>
                <c:pt idx="24121">
                  <c:v>241163.38</c:v>
                </c:pt>
                <c:pt idx="24122">
                  <c:v>241173.36</c:v>
                </c:pt>
                <c:pt idx="24123">
                  <c:v>241183.38</c:v>
                </c:pt>
                <c:pt idx="24124">
                  <c:v>241193.36</c:v>
                </c:pt>
                <c:pt idx="24125">
                  <c:v>241203.38</c:v>
                </c:pt>
                <c:pt idx="24126">
                  <c:v>241213.34</c:v>
                </c:pt>
                <c:pt idx="24127">
                  <c:v>241223.36</c:v>
                </c:pt>
                <c:pt idx="24128">
                  <c:v>241233.34</c:v>
                </c:pt>
                <c:pt idx="24129">
                  <c:v>241243.34</c:v>
                </c:pt>
                <c:pt idx="24130">
                  <c:v>241253.36</c:v>
                </c:pt>
                <c:pt idx="24131">
                  <c:v>241263.34</c:v>
                </c:pt>
                <c:pt idx="24132">
                  <c:v>241273.36</c:v>
                </c:pt>
                <c:pt idx="24133">
                  <c:v>241283.34</c:v>
                </c:pt>
                <c:pt idx="24134">
                  <c:v>241293.34</c:v>
                </c:pt>
                <c:pt idx="24135">
                  <c:v>241303.34</c:v>
                </c:pt>
                <c:pt idx="24136">
                  <c:v>241313.34</c:v>
                </c:pt>
                <c:pt idx="24137">
                  <c:v>241323.33</c:v>
                </c:pt>
                <c:pt idx="24138">
                  <c:v>241333.34</c:v>
                </c:pt>
                <c:pt idx="24139">
                  <c:v>241343.34</c:v>
                </c:pt>
                <c:pt idx="24140">
                  <c:v>241353.33</c:v>
                </c:pt>
                <c:pt idx="24141">
                  <c:v>241363.34</c:v>
                </c:pt>
                <c:pt idx="24142">
                  <c:v>241373.31</c:v>
                </c:pt>
                <c:pt idx="24143">
                  <c:v>241383.34</c:v>
                </c:pt>
                <c:pt idx="24144">
                  <c:v>241393.31</c:v>
                </c:pt>
                <c:pt idx="24145">
                  <c:v>241403.33</c:v>
                </c:pt>
                <c:pt idx="24146">
                  <c:v>241413.31</c:v>
                </c:pt>
                <c:pt idx="24147">
                  <c:v>241423.31</c:v>
                </c:pt>
                <c:pt idx="24148">
                  <c:v>241433.31</c:v>
                </c:pt>
                <c:pt idx="24149">
                  <c:v>241443.31</c:v>
                </c:pt>
                <c:pt idx="24150">
                  <c:v>241453.31</c:v>
                </c:pt>
                <c:pt idx="24151">
                  <c:v>241463.31</c:v>
                </c:pt>
                <c:pt idx="24152">
                  <c:v>241473.31</c:v>
                </c:pt>
                <c:pt idx="24153">
                  <c:v>241483.31</c:v>
                </c:pt>
                <c:pt idx="24154">
                  <c:v>241493.31</c:v>
                </c:pt>
                <c:pt idx="24155">
                  <c:v>241503.3</c:v>
                </c:pt>
                <c:pt idx="24156">
                  <c:v>241513.31</c:v>
                </c:pt>
                <c:pt idx="24157">
                  <c:v>241523.28</c:v>
                </c:pt>
                <c:pt idx="24158">
                  <c:v>241533.3</c:v>
                </c:pt>
                <c:pt idx="24159">
                  <c:v>241543.31</c:v>
                </c:pt>
                <c:pt idx="24160">
                  <c:v>241553.28</c:v>
                </c:pt>
                <c:pt idx="24161">
                  <c:v>241563.31</c:v>
                </c:pt>
                <c:pt idx="24162">
                  <c:v>241573.28</c:v>
                </c:pt>
                <c:pt idx="24163">
                  <c:v>241583.3</c:v>
                </c:pt>
                <c:pt idx="24164">
                  <c:v>241593.28</c:v>
                </c:pt>
                <c:pt idx="24165">
                  <c:v>241603.28</c:v>
                </c:pt>
                <c:pt idx="24166">
                  <c:v>241613.28</c:v>
                </c:pt>
                <c:pt idx="24167">
                  <c:v>241623.28</c:v>
                </c:pt>
                <c:pt idx="24168">
                  <c:v>241633.27</c:v>
                </c:pt>
                <c:pt idx="24169">
                  <c:v>241643.28</c:v>
                </c:pt>
                <c:pt idx="24170">
                  <c:v>241653.28</c:v>
                </c:pt>
                <c:pt idx="24171">
                  <c:v>241663.27</c:v>
                </c:pt>
                <c:pt idx="24172">
                  <c:v>241673.28</c:v>
                </c:pt>
                <c:pt idx="24173">
                  <c:v>241683.27</c:v>
                </c:pt>
                <c:pt idx="24174">
                  <c:v>241693.28</c:v>
                </c:pt>
                <c:pt idx="24175">
                  <c:v>241703.25</c:v>
                </c:pt>
                <c:pt idx="24176">
                  <c:v>241713.27</c:v>
                </c:pt>
                <c:pt idx="24177">
                  <c:v>241723.25</c:v>
                </c:pt>
                <c:pt idx="24178">
                  <c:v>241733.25</c:v>
                </c:pt>
                <c:pt idx="24179">
                  <c:v>241743.27</c:v>
                </c:pt>
                <c:pt idx="24180">
                  <c:v>241753.25</c:v>
                </c:pt>
                <c:pt idx="24181">
                  <c:v>241763.27</c:v>
                </c:pt>
                <c:pt idx="24182">
                  <c:v>241773.25</c:v>
                </c:pt>
                <c:pt idx="24183">
                  <c:v>241783.25</c:v>
                </c:pt>
                <c:pt idx="24184">
                  <c:v>241793.25</c:v>
                </c:pt>
                <c:pt idx="24185">
                  <c:v>241803.25</c:v>
                </c:pt>
                <c:pt idx="24186">
                  <c:v>241813.25</c:v>
                </c:pt>
                <c:pt idx="24187">
                  <c:v>241823.25</c:v>
                </c:pt>
                <c:pt idx="24188">
                  <c:v>241833.25</c:v>
                </c:pt>
                <c:pt idx="24189">
                  <c:v>241843.23</c:v>
                </c:pt>
                <c:pt idx="24190">
                  <c:v>241853.25</c:v>
                </c:pt>
                <c:pt idx="24191">
                  <c:v>241863.23</c:v>
                </c:pt>
                <c:pt idx="24192">
                  <c:v>241873.25</c:v>
                </c:pt>
                <c:pt idx="24193">
                  <c:v>241883.22</c:v>
                </c:pt>
                <c:pt idx="24194">
                  <c:v>241893.23</c:v>
                </c:pt>
                <c:pt idx="24195">
                  <c:v>241903.22</c:v>
                </c:pt>
                <c:pt idx="24196">
                  <c:v>241913.22</c:v>
                </c:pt>
                <c:pt idx="24197">
                  <c:v>241923.22</c:v>
                </c:pt>
                <c:pt idx="24198">
                  <c:v>241933.22</c:v>
                </c:pt>
                <c:pt idx="24199">
                  <c:v>241943.23</c:v>
                </c:pt>
                <c:pt idx="24200">
                  <c:v>241953.22</c:v>
                </c:pt>
                <c:pt idx="24201">
                  <c:v>241963.22</c:v>
                </c:pt>
                <c:pt idx="24202">
                  <c:v>241973.22</c:v>
                </c:pt>
                <c:pt idx="24203">
                  <c:v>241983.22</c:v>
                </c:pt>
                <c:pt idx="24204">
                  <c:v>241993.2</c:v>
                </c:pt>
                <c:pt idx="24205">
                  <c:v>242003.22</c:v>
                </c:pt>
                <c:pt idx="24206">
                  <c:v>242013.19</c:v>
                </c:pt>
                <c:pt idx="24207">
                  <c:v>242023.2</c:v>
                </c:pt>
                <c:pt idx="24208">
                  <c:v>242033.22</c:v>
                </c:pt>
                <c:pt idx="24209">
                  <c:v>242043.19</c:v>
                </c:pt>
                <c:pt idx="24210">
                  <c:v>242053.22</c:v>
                </c:pt>
                <c:pt idx="24211">
                  <c:v>242063.19</c:v>
                </c:pt>
                <c:pt idx="24212">
                  <c:v>242073.2</c:v>
                </c:pt>
                <c:pt idx="24213">
                  <c:v>242083.19</c:v>
                </c:pt>
                <c:pt idx="24214">
                  <c:v>242093.19</c:v>
                </c:pt>
                <c:pt idx="24215">
                  <c:v>242103.19</c:v>
                </c:pt>
                <c:pt idx="24216">
                  <c:v>242113.19</c:v>
                </c:pt>
                <c:pt idx="24217">
                  <c:v>242123.17</c:v>
                </c:pt>
                <c:pt idx="24218">
                  <c:v>242133.19</c:v>
                </c:pt>
                <c:pt idx="24219">
                  <c:v>242143.19</c:v>
                </c:pt>
                <c:pt idx="24220">
                  <c:v>242153.19</c:v>
                </c:pt>
                <c:pt idx="24221">
                  <c:v>242163.19</c:v>
                </c:pt>
                <c:pt idx="24222">
                  <c:v>242173.17</c:v>
                </c:pt>
                <c:pt idx="24223">
                  <c:v>242183.19</c:v>
                </c:pt>
                <c:pt idx="24224">
                  <c:v>242193.16</c:v>
                </c:pt>
                <c:pt idx="24225">
                  <c:v>242203.17</c:v>
                </c:pt>
                <c:pt idx="24226">
                  <c:v>242213.16</c:v>
                </c:pt>
                <c:pt idx="24227">
                  <c:v>242223.16</c:v>
                </c:pt>
                <c:pt idx="24228">
                  <c:v>242233.19</c:v>
                </c:pt>
                <c:pt idx="24229">
                  <c:v>242243.16</c:v>
                </c:pt>
                <c:pt idx="24230">
                  <c:v>242253.17</c:v>
                </c:pt>
                <c:pt idx="24231">
                  <c:v>242263.16</c:v>
                </c:pt>
                <c:pt idx="24232">
                  <c:v>242273.16</c:v>
                </c:pt>
                <c:pt idx="24233">
                  <c:v>242283.16</c:v>
                </c:pt>
                <c:pt idx="24234">
                  <c:v>242293.16</c:v>
                </c:pt>
                <c:pt idx="24235">
                  <c:v>242303.16</c:v>
                </c:pt>
                <c:pt idx="24236">
                  <c:v>242313.16</c:v>
                </c:pt>
                <c:pt idx="24237">
                  <c:v>242323.13</c:v>
                </c:pt>
                <c:pt idx="24238">
                  <c:v>242333.16</c:v>
                </c:pt>
                <c:pt idx="24239">
                  <c:v>242343.16</c:v>
                </c:pt>
                <c:pt idx="24240">
                  <c:v>242353.14</c:v>
                </c:pt>
                <c:pt idx="24241">
                  <c:v>242363.16</c:v>
                </c:pt>
                <c:pt idx="24242">
                  <c:v>242373.13</c:v>
                </c:pt>
                <c:pt idx="24243">
                  <c:v>242383.14</c:v>
                </c:pt>
                <c:pt idx="24244">
                  <c:v>242393.13</c:v>
                </c:pt>
                <c:pt idx="24245">
                  <c:v>242403.13</c:v>
                </c:pt>
                <c:pt idx="24246">
                  <c:v>242413.13</c:v>
                </c:pt>
                <c:pt idx="24247">
                  <c:v>242423.13</c:v>
                </c:pt>
                <c:pt idx="24248">
                  <c:v>242433.14</c:v>
                </c:pt>
                <c:pt idx="24249">
                  <c:v>242443.13</c:v>
                </c:pt>
                <c:pt idx="24250">
                  <c:v>242453.13</c:v>
                </c:pt>
                <c:pt idx="24251">
                  <c:v>242463.13</c:v>
                </c:pt>
                <c:pt idx="24252">
                  <c:v>242473.13</c:v>
                </c:pt>
                <c:pt idx="24253">
                  <c:v>242483.11</c:v>
                </c:pt>
                <c:pt idx="24254">
                  <c:v>242493.13</c:v>
                </c:pt>
                <c:pt idx="24255">
                  <c:v>242503.09</c:v>
                </c:pt>
                <c:pt idx="24256">
                  <c:v>242513.11</c:v>
                </c:pt>
                <c:pt idx="24257">
                  <c:v>242523.09</c:v>
                </c:pt>
                <c:pt idx="24258">
                  <c:v>242533.11</c:v>
                </c:pt>
                <c:pt idx="24259">
                  <c:v>242543.13</c:v>
                </c:pt>
                <c:pt idx="24260">
                  <c:v>242553.09</c:v>
                </c:pt>
                <c:pt idx="24261">
                  <c:v>242563.11</c:v>
                </c:pt>
                <c:pt idx="24262">
                  <c:v>242573.09</c:v>
                </c:pt>
                <c:pt idx="24263">
                  <c:v>242583.09</c:v>
                </c:pt>
                <c:pt idx="24264">
                  <c:v>242593.09</c:v>
                </c:pt>
                <c:pt idx="24265">
                  <c:v>242603.09</c:v>
                </c:pt>
                <c:pt idx="24266">
                  <c:v>242613.08</c:v>
                </c:pt>
                <c:pt idx="24267">
                  <c:v>242623.09</c:v>
                </c:pt>
                <c:pt idx="24268">
                  <c:v>242633.09</c:v>
                </c:pt>
                <c:pt idx="24269">
                  <c:v>242643.09</c:v>
                </c:pt>
                <c:pt idx="24270">
                  <c:v>242653.09</c:v>
                </c:pt>
                <c:pt idx="24271">
                  <c:v>242663.08</c:v>
                </c:pt>
                <c:pt idx="24272">
                  <c:v>242673.09</c:v>
                </c:pt>
                <c:pt idx="24273">
                  <c:v>242683.06</c:v>
                </c:pt>
                <c:pt idx="24274">
                  <c:v>242693.08</c:v>
                </c:pt>
                <c:pt idx="24275">
                  <c:v>242703.09</c:v>
                </c:pt>
                <c:pt idx="24276">
                  <c:v>242713.06</c:v>
                </c:pt>
                <c:pt idx="24277">
                  <c:v>242723.09</c:v>
                </c:pt>
                <c:pt idx="24278">
                  <c:v>242733.06</c:v>
                </c:pt>
                <c:pt idx="24279">
                  <c:v>242743.08</c:v>
                </c:pt>
                <c:pt idx="24280">
                  <c:v>242753.06</c:v>
                </c:pt>
                <c:pt idx="24281">
                  <c:v>242763.06</c:v>
                </c:pt>
                <c:pt idx="24282">
                  <c:v>242773.06</c:v>
                </c:pt>
                <c:pt idx="24283">
                  <c:v>242783.06</c:v>
                </c:pt>
                <c:pt idx="24284">
                  <c:v>242793.05</c:v>
                </c:pt>
                <c:pt idx="24285">
                  <c:v>242803.06</c:v>
                </c:pt>
                <c:pt idx="24286">
                  <c:v>242813.03</c:v>
                </c:pt>
                <c:pt idx="24287">
                  <c:v>242823.06</c:v>
                </c:pt>
                <c:pt idx="24288">
                  <c:v>242833.06</c:v>
                </c:pt>
                <c:pt idx="24289">
                  <c:v>242843.05</c:v>
                </c:pt>
                <c:pt idx="24290">
                  <c:v>242853.06</c:v>
                </c:pt>
                <c:pt idx="24291">
                  <c:v>242863.03</c:v>
                </c:pt>
                <c:pt idx="24292">
                  <c:v>242873.05</c:v>
                </c:pt>
                <c:pt idx="24293">
                  <c:v>242883.03</c:v>
                </c:pt>
                <c:pt idx="24294">
                  <c:v>242893.03</c:v>
                </c:pt>
                <c:pt idx="24295">
                  <c:v>242903.03</c:v>
                </c:pt>
                <c:pt idx="24296">
                  <c:v>242913.03</c:v>
                </c:pt>
                <c:pt idx="24297">
                  <c:v>242923.05</c:v>
                </c:pt>
                <c:pt idx="24298">
                  <c:v>242933.03</c:v>
                </c:pt>
                <c:pt idx="24299">
                  <c:v>242943.03</c:v>
                </c:pt>
                <c:pt idx="24300">
                  <c:v>242953.03</c:v>
                </c:pt>
                <c:pt idx="24301">
                  <c:v>242963.03</c:v>
                </c:pt>
                <c:pt idx="24302">
                  <c:v>242973.02</c:v>
                </c:pt>
                <c:pt idx="24303">
                  <c:v>242983.03</c:v>
                </c:pt>
                <c:pt idx="24304">
                  <c:v>242993</c:v>
                </c:pt>
                <c:pt idx="24305">
                  <c:v>243003.03</c:v>
                </c:pt>
                <c:pt idx="24306">
                  <c:v>243013</c:v>
                </c:pt>
                <c:pt idx="24307">
                  <c:v>243023.02</c:v>
                </c:pt>
                <c:pt idx="24308">
                  <c:v>243033.03</c:v>
                </c:pt>
                <c:pt idx="24309">
                  <c:v>243043</c:v>
                </c:pt>
                <c:pt idx="24310">
                  <c:v>243053.02</c:v>
                </c:pt>
                <c:pt idx="24311">
                  <c:v>243063</c:v>
                </c:pt>
                <c:pt idx="24312">
                  <c:v>243073</c:v>
                </c:pt>
                <c:pt idx="24313">
                  <c:v>243083</c:v>
                </c:pt>
                <c:pt idx="24314">
                  <c:v>243093</c:v>
                </c:pt>
                <c:pt idx="24315">
                  <c:v>243102.98</c:v>
                </c:pt>
                <c:pt idx="24316">
                  <c:v>243113</c:v>
                </c:pt>
                <c:pt idx="24317">
                  <c:v>243123</c:v>
                </c:pt>
                <c:pt idx="24318">
                  <c:v>243133</c:v>
                </c:pt>
                <c:pt idx="24319">
                  <c:v>243143</c:v>
                </c:pt>
                <c:pt idx="24320">
                  <c:v>243152.98</c:v>
                </c:pt>
                <c:pt idx="24321">
                  <c:v>243163</c:v>
                </c:pt>
                <c:pt idx="24322">
                  <c:v>243172.97</c:v>
                </c:pt>
                <c:pt idx="24323">
                  <c:v>243182.98</c:v>
                </c:pt>
                <c:pt idx="24324">
                  <c:v>243192.97</c:v>
                </c:pt>
                <c:pt idx="24325">
                  <c:v>243202.98</c:v>
                </c:pt>
                <c:pt idx="24326">
                  <c:v>243212.97</c:v>
                </c:pt>
                <c:pt idx="24327">
                  <c:v>243222.97</c:v>
                </c:pt>
                <c:pt idx="24328">
                  <c:v>243232.98</c:v>
                </c:pt>
                <c:pt idx="24329">
                  <c:v>243242.97</c:v>
                </c:pt>
                <c:pt idx="24330">
                  <c:v>243252.97</c:v>
                </c:pt>
                <c:pt idx="24331">
                  <c:v>243262.97</c:v>
                </c:pt>
                <c:pt idx="24332">
                  <c:v>243272.97</c:v>
                </c:pt>
                <c:pt idx="24333">
                  <c:v>243282.95</c:v>
                </c:pt>
                <c:pt idx="24334">
                  <c:v>243292.97</c:v>
                </c:pt>
                <c:pt idx="24335">
                  <c:v>243302.95</c:v>
                </c:pt>
                <c:pt idx="24336">
                  <c:v>243312.97</c:v>
                </c:pt>
                <c:pt idx="24337">
                  <c:v>243322.97</c:v>
                </c:pt>
                <c:pt idx="24338">
                  <c:v>243332.95</c:v>
                </c:pt>
                <c:pt idx="24339">
                  <c:v>243342.97</c:v>
                </c:pt>
                <c:pt idx="24340">
                  <c:v>243352.94</c:v>
                </c:pt>
                <c:pt idx="24341">
                  <c:v>243362.95</c:v>
                </c:pt>
                <c:pt idx="24342">
                  <c:v>243372.94</c:v>
                </c:pt>
                <c:pt idx="24343">
                  <c:v>243382.95</c:v>
                </c:pt>
                <c:pt idx="24344">
                  <c:v>243392.94</c:v>
                </c:pt>
                <c:pt idx="24345">
                  <c:v>243402.94</c:v>
                </c:pt>
                <c:pt idx="24346">
                  <c:v>243412.94</c:v>
                </c:pt>
                <c:pt idx="24347">
                  <c:v>243422.94</c:v>
                </c:pt>
                <c:pt idx="24348">
                  <c:v>243432.94</c:v>
                </c:pt>
                <c:pt idx="24349">
                  <c:v>243442.94</c:v>
                </c:pt>
                <c:pt idx="24350">
                  <c:v>243452.94</c:v>
                </c:pt>
                <c:pt idx="24351">
                  <c:v>243462.92</c:v>
                </c:pt>
                <c:pt idx="24352">
                  <c:v>243472.94</c:v>
                </c:pt>
                <c:pt idx="24353">
                  <c:v>243482.91</c:v>
                </c:pt>
                <c:pt idx="24354">
                  <c:v>243492.94</c:v>
                </c:pt>
                <c:pt idx="24355">
                  <c:v>243502.91</c:v>
                </c:pt>
                <c:pt idx="24356">
                  <c:v>243512.92</c:v>
                </c:pt>
                <c:pt idx="24357">
                  <c:v>243522.94</c:v>
                </c:pt>
                <c:pt idx="24358">
                  <c:v>243532.91</c:v>
                </c:pt>
                <c:pt idx="24359">
                  <c:v>243542.92</c:v>
                </c:pt>
                <c:pt idx="24360">
                  <c:v>243552.91</c:v>
                </c:pt>
                <c:pt idx="24361">
                  <c:v>243562.91</c:v>
                </c:pt>
                <c:pt idx="24362">
                  <c:v>243572.91</c:v>
                </c:pt>
                <c:pt idx="24363">
                  <c:v>243582.91</c:v>
                </c:pt>
                <c:pt idx="24364">
                  <c:v>243592.92</c:v>
                </c:pt>
                <c:pt idx="24365">
                  <c:v>243602.91</c:v>
                </c:pt>
                <c:pt idx="24366">
                  <c:v>243612.91</c:v>
                </c:pt>
                <c:pt idx="24367">
                  <c:v>243622.91</c:v>
                </c:pt>
                <c:pt idx="24368">
                  <c:v>243632.91</c:v>
                </c:pt>
                <c:pt idx="24369">
                  <c:v>243642.89</c:v>
                </c:pt>
                <c:pt idx="24370">
                  <c:v>243652.91</c:v>
                </c:pt>
                <c:pt idx="24371">
                  <c:v>243662.88</c:v>
                </c:pt>
                <c:pt idx="24372">
                  <c:v>243672.91</c:v>
                </c:pt>
                <c:pt idx="24373">
                  <c:v>243682.88</c:v>
                </c:pt>
                <c:pt idx="24374">
                  <c:v>243692.89</c:v>
                </c:pt>
                <c:pt idx="24375">
                  <c:v>243702.88</c:v>
                </c:pt>
                <c:pt idx="24376">
                  <c:v>243712.88</c:v>
                </c:pt>
                <c:pt idx="24377">
                  <c:v>243722.89</c:v>
                </c:pt>
                <c:pt idx="24378">
                  <c:v>243732.88</c:v>
                </c:pt>
                <c:pt idx="24379">
                  <c:v>243742.88</c:v>
                </c:pt>
                <c:pt idx="24380">
                  <c:v>243752.88</c:v>
                </c:pt>
                <c:pt idx="24381">
                  <c:v>243762.88</c:v>
                </c:pt>
                <c:pt idx="24382">
                  <c:v>243772.86</c:v>
                </c:pt>
                <c:pt idx="24383">
                  <c:v>243782.88</c:v>
                </c:pt>
                <c:pt idx="24384">
                  <c:v>243792.86</c:v>
                </c:pt>
                <c:pt idx="24385">
                  <c:v>243802.88</c:v>
                </c:pt>
                <c:pt idx="24386">
                  <c:v>243812.88</c:v>
                </c:pt>
                <c:pt idx="24387">
                  <c:v>243822.86</c:v>
                </c:pt>
                <c:pt idx="24388">
                  <c:v>243832.88</c:v>
                </c:pt>
                <c:pt idx="24389">
                  <c:v>243842.84</c:v>
                </c:pt>
                <c:pt idx="24390">
                  <c:v>243852.86</c:v>
                </c:pt>
                <c:pt idx="24391">
                  <c:v>243862.84</c:v>
                </c:pt>
                <c:pt idx="24392">
                  <c:v>243872.86</c:v>
                </c:pt>
                <c:pt idx="24393">
                  <c:v>243882.84</c:v>
                </c:pt>
                <c:pt idx="24394">
                  <c:v>243892.84</c:v>
                </c:pt>
                <c:pt idx="24395">
                  <c:v>243902.84</c:v>
                </c:pt>
                <c:pt idx="24396">
                  <c:v>243912.84</c:v>
                </c:pt>
                <c:pt idx="24397">
                  <c:v>243922.84</c:v>
                </c:pt>
                <c:pt idx="24398">
                  <c:v>243932.84</c:v>
                </c:pt>
                <c:pt idx="24399">
                  <c:v>243942.84</c:v>
                </c:pt>
                <c:pt idx="24400">
                  <c:v>243952.83</c:v>
                </c:pt>
                <c:pt idx="24401">
                  <c:v>243962.84</c:v>
                </c:pt>
                <c:pt idx="24402">
                  <c:v>243972.83</c:v>
                </c:pt>
                <c:pt idx="24403">
                  <c:v>243982.84</c:v>
                </c:pt>
                <c:pt idx="24404">
                  <c:v>243992.81</c:v>
                </c:pt>
                <c:pt idx="24405">
                  <c:v>244002.83</c:v>
                </c:pt>
                <c:pt idx="24406">
                  <c:v>244012.84</c:v>
                </c:pt>
                <c:pt idx="24407">
                  <c:v>244022.81</c:v>
                </c:pt>
                <c:pt idx="24408">
                  <c:v>244032.83</c:v>
                </c:pt>
                <c:pt idx="24409">
                  <c:v>244042.81</c:v>
                </c:pt>
                <c:pt idx="24410">
                  <c:v>244052.83</c:v>
                </c:pt>
                <c:pt idx="24411">
                  <c:v>244062.81</c:v>
                </c:pt>
                <c:pt idx="24412">
                  <c:v>244072.81</c:v>
                </c:pt>
                <c:pt idx="24413">
                  <c:v>244082.81</c:v>
                </c:pt>
                <c:pt idx="24414">
                  <c:v>244092.81</c:v>
                </c:pt>
                <c:pt idx="24415">
                  <c:v>244102.8</c:v>
                </c:pt>
                <c:pt idx="24416">
                  <c:v>244112.81</c:v>
                </c:pt>
                <c:pt idx="24417">
                  <c:v>244122.81</c:v>
                </c:pt>
                <c:pt idx="24418">
                  <c:v>244132.8</c:v>
                </c:pt>
                <c:pt idx="24419">
                  <c:v>244142.81</c:v>
                </c:pt>
                <c:pt idx="24420">
                  <c:v>244152.78</c:v>
                </c:pt>
                <c:pt idx="24421">
                  <c:v>244162.81</c:v>
                </c:pt>
                <c:pt idx="24422">
                  <c:v>244172.78</c:v>
                </c:pt>
                <c:pt idx="24423">
                  <c:v>244182.8</c:v>
                </c:pt>
                <c:pt idx="24424">
                  <c:v>244192.78</c:v>
                </c:pt>
                <c:pt idx="24425">
                  <c:v>244202.78</c:v>
                </c:pt>
                <c:pt idx="24426">
                  <c:v>244212.8</c:v>
                </c:pt>
                <c:pt idx="24427">
                  <c:v>244222.78</c:v>
                </c:pt>
                <c:pt idx="24428">
                  <c:v>244232.78</c:v>
                </c:pt>
                <c:pt idx="24429">
                  <c:v>244242.78</c:v>
                </c:pt>
                <c:pt idx="24430">
                  <c:v>244252.78</c:v>
                </c:pt>
                <c:pt idx="24431">
                  <c:v>244262.78</c:v>
                </c:pt>
                <c:pt idx="24432">
                  <c:v>244272.78</c:v>
                </c:pt>
                <c:pt idx="24433">
                  <c:v>244282.77</c:v>
                </c:pt>
                <c:pt idx="24434">
                  <c:v>244292.78</c:v>
                </c:pt>
                <c:pt idx="24435">
                  <c:v>244302.75</c:v>
                </c:pt>
                <c:pt idx="24436">
                  <c:v>244312.77</c:v>
                </c:pt>
                <c:pt idx="24437">
                  <c:v>244322.78</c:v>
                </c:pt>
                <c:pt idx="24438">
                  <c:v>244332.75</c:v>
                </c:pt>
                <c:pt idx="24439">
                  <c:v>244342.78</c:v>
                </c:pt>
                <c:pt idx="24440">
                  <c:v>244352.75</c:v>
                </c:pt>
                <c:pt idx="24441">
                  <c:v>244362.77</c:v>
                </c:pt>
                <c:pt idx="24442">
                  <c:v>244372.75</c:v>
                </c:pt>
                <c:pt idx="24443">
                  <c:v>244382.75</c:v>
                </c:pt>
                <c:pt idx="24444">
                  <c:v>244392.75</c:v>
                </c:pt>
                <c:pt idx="24445">
                  <c:v>244402.75</c:v>
                </c:pt>
                <c:pt idx="24446">
                  <c:v>244412.75</c:v>
                </c:pt>
                <c:pt idx="24447">
                  <c:v>244422.75</c:v>
                </c:pt>
                <c:pt idx="24448">
                  <c:v>244432.75</c:v>
                </c:pt>
                <c:pt idx="24449">
                  <c:v>244442.73</c:v>
                </c:pt>
                <c:pt idx="24450">
                  <c:v>244452.75</c:v>
                </c:pt>
                <c:pt idx="24451">
                  <c:v>244462.73</c:v>
                </c:pt>
                <c:pt idx="24452">
                  <c:v>244472.75</c:v>
                </c:pt>
                <c:pt idx="24453">
                  <c:v>244482.75</c:v>
                </c:pt>
                <c:pt idx="24454">
                  <c:v>244492.73</c:v>
                </c:pt>
                <c:pt idx="24455">
                  <c:v>244502.75</c:v>
                </c:pt>
                <c:pt idx="24456">
                  <c:v>244512.72</c:v>
                </c:pt>
                <c:pt idx="24457">
                  <c:v>244522.73</c:v>
                </c:pt>
                <c:pt idx="24458">
                  <c:v>244532.72</c:v>
                </c:pt>
                <c:pt idx="24459">
                  <c:v>244542.73</c:v>
                </c:pt>
                <c:pt idx="24460">
                  <c:v>244552.72</c:v>
                </c:pt>
                <c:pt idx="24461">
                  <c:v>244562.72</c:v>
                </c:pt>
                <c:pt idx="24462">
                  <c:v>244572.72</c:v>
                </c:pt>
                <c:pt idx="24463">
                  <c:v>244582.72</c:v>
                </c:pt>
                <c:pt idx="24464">
                  <c:v>244592.7</c:v>
                </c:pt>
                <c:pt idx="24465">
                  <c:v>244602.72</c:v>
                </c:pt>
                <c:pt idx="24466">
                  <c:v>244612.72</c:v>
                </c:pt>
                <c:pt idx="24467">
                  <c:v>244622.7</c:v>
                </c:pt>
                <c:pt idx="24468">
                  <c:v>244632.72</c:v>
                </c:pt>
                <c:pt idx="24469">
                  <c:v>244642.7</c:v>
                </c:pt>
                <c:pt idx="24470">
                  <c:v>244652.72</c:v>
                </c:pt>
                <c:pt idx="24471">
                  <c:v>244662.69</c:v>
                </c:pt>
                <c:pt idx="24472">
                  <c:v>244672.7</c:v>
                </c:pt>
                <c:pt idx="24473">
                  <c:v>244682.69</c:v>
                </c:pt>
                <c:pt idx="24474">
                  <c:v>244692.69</c:v>
                </c:pt>
                <c:pt idx="24475">
                  <c:v>244702.7</c:v>
                </c:pt>
                <c:pt idx="24476">
                  <c:v>244712.69</c:v>
                </c:pt>
                <c:pt idx="24477">
                  <c:v>244722.7</c:v>
                </c:pt>
                <c:pt idx="24478">
                  <c:v>244732.69</c:v>
                </c:pt>
                <c:pt idx="24479">
                  <c:v>244742.69</c:v>
                </c:pt>
                <c:pt idx="24480">
                  <c:v>244752.69</c:v>
                </c:pt>
                <c:pt idx="24481">
                  <c:v>244762.69</c:v>
                </c:pt>
                <c:pt idx="24482">
                  <c:v>244772.67</c:v>
                </c:pt>
                <c:pt idx="24483">
                  <c:v>244782.69</c:v>
                </c:pt>
                <c:pt idx="24484">
                  <c:v>244792.66</c:v>
                </c:pt>
                <c:pt idx="24485">
                  <c:v>244802.67</c:v>
                </c:pt>
                <c:pt idx="24486">
                  <c:v>244812.69</c:v>
                </c:pt>
                <c:pt idx="24487">
                  <c:v>244822.66</c:v>
                </c:pt>
                <c:pt idx="24488">
                  <c:v>244832.69</c:v>
                </c:pt>
                <c:pt idx="24489">
                  <c:v>244842.66</c:v>
                </c:pt>
                <c:pt idx="24490">
                  <c:v>244852.67</c:v>
                </c:pt>
                <c:pt idx="24491">
                  <c:v>244862.69</c:v>
                </c:pt>
                <c:pt idx="24492">
                  <c:v>244872.66</c:v>
                </c:pt>
                <c:pt idx="24493">
                  <c:v>244882.66</c:v>
                </c:pt>
                <c:pt idx="24494">
                  <c:v>244892.66</c:v>
                </c:pt>
                <c:pt idx="24495">
                  <c:v>244902.66</c:v>
                </c:pt>
                <c:pt idx="24496">
                  <c:v>244912.66</c:v>
                </c:pt>
                <c:pt idx="24497">
                  <c:v>244922.66</c:v>
                </c:pt>
                <c:pt idx="24498">
                  <c:v>244932.66</c:v>
                </c:pt>
                <c:pt idx="24499">
                  <c:v>244942.66</c:v>
                </c:pt>
                <c:pt idx="24500">
                  <c:v>244952.64</c:v>
                </c:pt>
                <c:pt idx="24501">
                  <c:v>244962.66</c:v>
                </c:pt>
                <c:pt idx="24502">
                  <c:v>244972.63</c:v>
                </c:pt>
                <c:pt idx="24503">
                  <c:v>244982.64</c:v>
                </c:pt>
                <c:pt idx="24504">
                  <c:v>244992.63</c:v>
                </c:pt>
                <c:pt idx="24505">
                  <c:v>245002.63</c:v>
                </c:pt>
                <c:pt idx="24506">
                  <c:v>245012.66</c:v>
                </c:pt>
                <c:pt idx="24507">
                  <c:v>245022.63</c:v>
                </c:pt>
                <c:pt idx="24508">
                  <c:v>245032.64</c:v>
                </c:pt>
                <c:pt idx="24509">
                  <c:v>245042.63</c:v>
                </c:pt>
                <c:pt idx="24510">
                  <c:v>245052.63</c:v>
                </c:pt>
                <c:pt idx="24511">
                  <c:v>245062.63</c:v>
                </c:pt>
                <c:pt idx="24512">
                  <c:v>245072.63</c:v>
                </c:pt>
                <c:pt idx="24513">
                  <c:v>245082.61</c:v>
                </c:pt>
                <c:pt idx="24514">
                  <c:v>245092.63</c:v>
                </c:pt>
                <c:pt idx="24515">
                  <c:v>245102.63</c:v>
                </c:pt>
                <c:pt idx="24516">
                  <c:v>245112.63</c:v>
                </c:pt>
                <c:pt idx="24517">
                  <c:v>245122.63</c:v>
                </c:pt>
                <c:pt idx="24518">
                  <c:v>245132.61</c:v>
                </c:pt>
                <c:pt idx="24519">
                  <c:v>245142.63</c:v>
                </c:pt>
                <c:pt idx="24520">
                  <c:v>245152.59</c:v>
                </c:pt>
                <c:pt idx="24521">
                  <c:v>245162.61</c:v>
                </c:pt>
                <c:pt idx="24522">
                  <c:v>245172.59</c:v>
                </c:pt>
                <c:pt idx="24523">
                  <c:v>245182.59</c:v>
                </c:pt>
                <c:pt idx="24524">
                  <c:v>245192.59</c:v>
                </c:pt>
                <c:pt idx="24525">
                  <c:v>245202.59</c:v>
                </c:pt>
                <c:pt idx="24526">
                  <c:v>245212.61</c:v>
                </c:pt>
                <c:pt idx="24527">
                  <c:v>245222.59</c:v>
                </c:pt>
                <c:pt idx="24528">
                  <c:v>245232.59</c:v>
                </c:pt>
                <c:pt idx="24529">
                  <c:v>245242.59</c:v>
                </c:pt>
                <c:pt idx="24530">
                  <c:v>245252.59</c:v>
                </c:pt>
                <c:pt idx="24531">
                  <c:v>245262.58</c:v>
                </c:pt>
                <c:pt idx="24532">
                  <c:v>245272.59</c:v>
                </c:pt>
                <c:pt idx="24533">
                  <c:v>245282.56</c:v>
                </c:pt>
                <c:pt idx="24534">
                  <c:v>245292.58</c:v>
                </c:pt>
                <c:pt idx="24535">
                  <c:v>245302.59</c:v>
                </c:pt>
                <c:pt idx="24536">
                  <c:v>245312.58</c:v>
                </c:pt>
                <c:pt idx="24537">
                  <c:v>245322.59</c:v>
                </c:pt>
                <c:pt idx="24538">
                  <c:v>245332.56</c:v>
                </c:pt>
                <c:pt idx="24539">
                  <c:v>245342.58</c:v>
                </c:pt>
                <c:pt idx="24540">
                  <c:v>245352.56</c:v>
                </c:pt>
                <c:pt idx="24541">
                  <c:v>245362.56</c:v>
                </c:pt>
                <c:pt idx="24542">
                  <c:v>245372.56</c:v>
                </c:pt>
                <c:pt idx="24543">
                  <c:v>245382.56</c:v>
                </c:pt>
                <c:pt idx="24544">
                  <c:v>245392.55</c:v>
                </c:pt>
                <c:pt idx="24545">
                  <c:v>245402.56</c:v>
                </c:pt>
                <c:pt idx="24546">
                  <c:v>245412.56</c:v>
                </c:pt>
                <c:pt idx="24547">
                  <c:v>245422.56</c:v>
                </c:pt>
                <c:pt idx="24548">
                  <c:v>245432.56</c:v>
                </c:pt>
                <c:pt idx="24549">
                  <c:v>245442.55</c:v>
                </c:pt>
                <c:pt idx="24550">
                  <c:v>245452.56</c:v>
                </c:pt>
                <c:pt idx="24551">
                  <c:v>245462.53</c:v>
                </c:pt>
                <c:pt idx="24552">
                  <c:v>245472.55</c:v>
                </c:pt>
                <c:pt idx="24553">
                  <c:v>245482.53</c:v>
                </c:pt>
                <c:pt idx="24554">
                  <c:v>245492.55</c:v>
                </c:pt>
                <c:pt idx="24555">
                  <c:v>245502.56</c:v>
                </c:pt>
                <c:pt idx="24556">
                  <c:v>245512.53</c:v>
                </c:pt>
                <c:pt idx="24557">
                  <c:v>245522.55</c:v>
                </c:pt>
                <c:pt idx="24558">
                  <c:v>245532.53</c:v>
                </c:pt>
                <c:pt idx="24559">
                  <c:v>245542.53</c:v>
                </c:pt>
                <c:pt idx="24560">
                  <c:v>245552.53</c:v>
                </c:pt>
                <c:pt idx="24561">
                  <c:v>245562.53</c:v>
                </c:pt>
                <c:pt idx="24562">
                  <c:v>245572.52</c:v>
                </c:pt>
                <c:pt idx="24563">
                  <c:v>245582.53</c:v>
                </c:pt>
                <c:pt idx="24564">
                  <c:v>245592.5</c:v>
                </c:pt>
                <c:pt idx="24565">
                  <c:v>245602.53</c:v>
                </c:pt>
                <c:pt idx="24566">
                  <c:v>245612.53</c:v>
                </c:pt>
                <c:pt idx="24567">
                  <c:v>245622.52</c:v>
                </c:pt>
                <c:pt idx="24568">
                  <c:v>245632.53</c:v>
                </c:pt>
                <c:pt idx="24569">
                  <c:v>245642.5</c:v>
                </c:pt>
                <c:pt idx="24570">
                  <c:v>245652.52</c:v>
                </c:pt>
                <c:pt idx="24571">
                  <c:v>245662.5</c:v>
                </c:pt>
                <c:pt idx="24572">
                  <c:v>245672.5</c:v>
                </c:pt>
                <c:pt idx="24573">
                  <c:v>245682.5</c:v>
                </c:pt>
                <c:pt idx="24574">
                  <c:v>245692.5</c:v>
                </c:pt>
                <c:pt idx="24575">
                  <c:v>245702.52</c:v>
                </c:pt>
                <c:pt idx="24576">
                  <c:v>245712.5</c:v>
                </c:pt>
                <c:pt idx="24577">
                  <c:v>245722.5</c:v>
                </c:pt>
                <c:pt idx="24578">
                  <c:v>245732.5</c:v>
                </c:pt>
                <c:pt idx="24579">
                  <c:v>245742.5</c:v>
                </c:pt>
                <c:pt idx="24580">
                  <c:v>245752.48</c:v>
                </c:pt>
                <c:pt idx="24581">
                  <c:v>245762.5</c:v>
                </c:pt>
                <c:pt idx="24582">
                  <c:v>245772.47</c:v>
                </c:pt>
                <c:pt idx="24583">
                  <c:v>245782.5</c:v>
                </c:pt>
                <c:pt idx="24584">
                  <c:v>245792.5</c:v>
                </c:pt>
                <c:pt idx="24585">
                  <c:v>245802.48</c:v>
                </c:pt>
                <c:pt idx="24586">
                  <c:v>245812.5</c:v>
                </c:pt>
                <c:pt idx="24587">
                  <c:v>245822.47</c:v>
                </c:pt>
                <c:pt idx="24588">
                  <c:v>245832.48</c:v>
                </c:pt>
                <c:pt idx="24589">
                  <c:v>245842.47</c:v>
                </c:pt>
                <c:pt idx="24590">
                  <c:v>245852.47</c:v>
                </c:pt>
                <c:pt idx="24591">
                  <c:v>245862.47</c:v>
                </c:pt>
                <c:pt idx="24592">
                  <c:v>245872.47</c:v>
                </c:pt>
                <c:pt idx="24593">
                  <c:v>245882.45</c:v>
                </c:pt>
                <c:pt idx="24594">
                  <c:v>245892.47</c:v>
                </c:pt>
                <c:pt idx="24595">
                  <c:v>245902.47</c:v>
                </c:pt>
                <c:pt idx="24596">
                  <c:v>245912.47</c:v>
                </c:pt>
                <c:pt idx="24597">
                  <c:v>245922.47</c:v>
                </c:pt>
                <c:pt idx="24598">
                  <c:v>245932.45</c:v>
                </c:pt>
                <c:pt idx="24599">
                  <c:v>245942.47</c:v>
                </c:pt>
                <c:pt idx="24600">
                  <c:v>245952.44</c:v>
                </c:pt>
                <c:pt idx="24601">
                  <c:v>245962.45</c:v>
                </c:pt>
                <c:pt idx="24602">
                  <c:v>245972.44</c:v>
                </c:pt>
                <c:pt idx="24603">
                  <c:v>245982.45</c:v>
                </c:pt>
                <c:pt idx="24604">
                  <c:v>245992.44</c:v>
                </c:pt>
                <c:pt idx="24605">
                  <c:v>246002.44</c:v>
                </c:pt>
                <c:pt idx="24606">
                  <c:v>246012.45</c:v>
                </c:pt>
                <c:pt idx="24607">
                  <c:v>246022.44</c:v>
                </c:pt>
                <c:pt idx="24608">
                  <c:v>246032.44</c:v>
                </c:pt>
                <c:pt idx="24609">
                  <c:v>246042.44</c:v>
                </c:pt>
                <c:pt idx="24610">
                  <c:v>246052.44</c:v>
                </c:pt>
                <c:pt idx="24611">
                  <c:v>246062.42</c:v>
                </c:pt>
                <c:pt idx="24612">
                  <c:v>246072.44</c:v>
                </c:pt>
                <c:pt idx="24613">
                  <c:v>246082.42</c:v>
                </c:pt>
                <c:pt idx="24614">
                  <c:v>246092.44</c:v>
                </c:pt>
                <c:pt idx="24615">
                  <c:v>246102.44</c:v>
                </c:pt>
                <c:pt idx="24616">
                  <c:v>246112.42</c:v>
                </c:pt>
                <c:pt idx="24617">
                  <c:v>246122.44</c:v>
                </c:pt>
                <c:pt idx="24618">
                  <c:v>246132.41</c:v>
                </c:pt>
                <c:pt idx="24619">
                  <c:v>246142.42</c:v>
                </c:pt>
                <c:pt idx="24620">
                  <c:v>246152.41</c:v>
                </c:pt>
                <c:pt idx="24621">
                  <c:v>246162.42</c:v>
                </c:pt>
                <c:pt idx="24622">
                  <c:v>246172.41</c:v>
                </c:pt>
                <c:pt idx="24623">
                  <c:v>246182.41</c:v>
                </c:pt>
                <c:pt idx="24624">
                  <c:v>246192.42</c:v>
                </c:pt>
                <c:pt idx="24625">
                  <c:v>246202.41</c:v>
                </c:pt>
                <c:pt idx="24626">
                  <c:v>246212.41</c:v>
                </c:pt>
                <c:pt idx="24627">
                  <c:v>246222.41</c:v>
                </c:pt>
                <c:pt idx="24628">
                  <c:v>246232.41</c:v>
                </c:pt>
                <c:pt idx="24629">
                  <c:v>246242.39</c:v>
                </c:pt>
                <c:pt idx="24630">
                  <c:v>246252.41</c:v>
                </c:pt>
                <c:pt idx="24631">
                  <c:v>246262.41</c:v>
                </c:pt>
                <c:pt idx="24632">
                  <c:v>246272.41</c:v>
                </c:pt>
                <c:pt idx="24633">
                  <c:v>246282.41</c:v>
                </c:pt>
                <c:pt idx="24634">
                  <c:v>246292.39</c:v>
                </c:pt>
                <c:pt idx="24635">
                  <c:v>246302.41</c:v>
                </c:pt>
                <c:pt idx="24636">
                  <c:v>246312.38</c:v>
                </c:pt>
                <c:pt idx="24637">
                  <c:v>246322.39</c:v>
                </c:pt>
                <c:pt idx="24638">
                  <c:v>246332.38</c:v>
                </c:pt>
                <c:pt idx="24639">
                  <c:v>246342.38</c:v>
                </c:pt>
                <c:pt idx="24640">
                  <c:v>246352.38</c:v>
                </c:pt>
                <c:pt idx="24641">
                  <c:v>246362.38</c:v>
                </c:pt>
                <c:pt idx="24642">
                  <c:v>246372.38</c:v>
                </c:pt>
                <c:pt idx="24643">
                  <c:v>246382.38</c:v>
                </c:pt>
                <c:pt idx="24644">
                  <c:v>246392.38</c:v>
                </c:pt>
                <c:pt idx="24645">
                  <c:v>246402.38</c:v>
                </c:pt>
                <c:pt idx="24646">
                  <c:v>246412.38</c:v>
                </c:pt>
                <c:pt idx="24647">
                  <c:v>246422.36</c:v>
                </c:pt>
                <c:pt idx="24648">
                  <c:v>246432.38</c:v>
                </c:pt>
                <c:pt idx="24649">
                  <c:v>246442.34</c:v>
                </c:pt>
                <c:pt idx="24650">
                  <c:v>246452.38</c:v>
                </c:pt>
                <c:pt idx="24651">
                  <c:v>246462.34</c:v>
                </c:pt>
                <c:pt idx="24652">
                  <c:v>246472.36</c:v>
                </c:pt>
                <c:pt idx="24653">
                  <c:v>246482.34</c:v>
                </c:pt>
                <c:pt idx="24654">
                  <c:v>246492.34</c:v>
                </c:pt>
                <c:pt idx="24655">
                  <c:v>246502.36</c:v>
                </c:pt>
                <c:pt idx="24656">
                  <c:v>246512.34</c:v>
                </c:pt>
                <c:pt idx="24657">
                  <c:v>246522.34</c:v>
                </c:pt>
                <c:pt idx="24658">
                  <c:v>246532.34</c:v>
                </c:pt>
                <c:pt idx="24659">
                  <c:v>246542.34</c:v>
                </c:pt>
                <c:pt idx="24660">
                  <c:v>246552.33</c:v>
                </c:pt>
                <c:pt idx="24661">
                  <c:v>246562.34</c:v>
                </c:pt>
                <c:pt idx="24662">
                  <c:v>246572.33</c:v>
                </c:pt>
                <c:pt idx="24663">
                  <c:v>246582.34</c:v>
                </c:pt>
                <c:pt idx="24664">
                  <c:v>246592.34</c:v>
                </c:pt>
                <c:pt idx="24665">
                  <c:v>246602.33</c:v>
                </c:pt>
                <c:pt idx="24666">
                  <c:v>246612.34</c:v>
                </c:pt>
                <c:pt idx="24667">
                  <c:v>246622.31</c:v>
                </c:pt>
                <c:pt idx="24668">
                  <c:v>246632.33</c:v>
                </c:pt>
                <c:pt idx="24669">
                  <c:v>246642.31</c:v>
                </c:pt>
                <c:pt idx="24670">
                  <c:v>246652.33</c:v>
                </c:pt>
                <c:pt idx="24671">
                  <c:v>246662.31</c:v>
                </c:pt>
                <c:pt idx="24672">
                  <c:v>246672.31</c:v>
                </c:pt>
                <c:pt idx="24673">
                  <c:v>246682.31</c:v>
                </c:pt>
                <c:pt idx="24674">
                  <c:v>246692.31</c:v>
                </c:pt>
                <c:pt idx="24675">
                  <c:v>246702.31</c:v>
                </c:pt>
                <c:pt idx="24676">
                  <c:v>246712.31</c:v>
                </c:pt>
                <c:pt idx="24677">
                  <c:v>246722.31</c:v>
                </c:pt>
                <c:pt idx="24678">
                  <c:v>246732.3</c:v>
                </c:pt>
                <c:pt idx="24679">
                  <c:v>246742.31</c:v>
                </c:pt>
                <c:pt idx="24680">
                  <c:v>246752.31</c:v>
                </c:pt>
                <c:pt idx="24681">
                  <c:v>246762.31</c:v>
                </c:pt>
                <c:pt idx="24682">
                  <c:v>246772.28</c:v>
                </c:pt>
                <c:pt idx="24683">
                  <c:v>246782.3</c:v>
                </c:pt>
                <c:pt idx="24684">
                  <c:v>246792.31</c:v>
                </c:pt>
                <c:pt idx="24685">
                  <c:v>246802.28</c:v>
                </c:pt>
                <c:pt idx="24686">
                  <c:v>246812.3</c:v>
                </c:pt>
                <c:pt idx="24687">
                  <c:v>246822.28</c:v>
                </c:pt>
                <c:pt idx="24688">
                  <c:v>246832.3</c:v>
                </c:pt>
                <c:pt idx="24689">
                  <c:v>246842.28</c:v>
                </c:pt>
                <c:pt idx="24690">
                  <c:v>246852.28</c:v>
                </c:pt>
                <c:pt idx="24691">
                  <c:v>246862.28</c:v>
                </c:pt>
                <c:pt idx="24692">
                  <c:v>246872.28</c:v>
                </c:pt>
                <c:pt idx="24693">
                  <c:v>246882.27</c:v>
                </c:pt>
                <c:pt idx="24694">
                  <c:v>246892.28</c:v>
                </c:pt>
                <c:pt idx="24695">
                  <c:v>246902.28</c:v>
                </c:pt>
                <c:pt idx="24696">
                  <c:v>246912.27</c:v>
                </c:pt>
                <c:pt idx="24697">
                  <c:v>246922.28</c:v>
                </c:pt>
                <c:pt idx="24698">
                  <c:v>246932.25</c:v>
                </c:pt>
                <c:pt idx="24699">
                  <c:v>246942.28</c:v>
                </c:pt>
                <c:pt idx="24700">
                  <c:v>246952.25</c:v>
                </c:pt>
                <c:pt idx="24701">
                  <c:v>246962.27</c:v>
                </c:pt>
                <c:pt idx="24702">
                  <c:v>246972.25</c:v>
                </c:pt>
                <c:pt idx="24703">
                  <c:v>246982.25</c:v>
                </c:pt>
                <c:pt idx="24704">
                  <c:v>246992.27</c:v>
                </c:pt>
                <c:pt idx="24705">
                  <c:v>247002.25</c:v>
                </c:pt>
                <c:pt idx="24706">
                  <c:v>247012.25</c:v>
                </c:pt>
                <c:pt idx="24707">
                  <c:v>247022.25</c:v>
                </c:pt>
                <c:pt idx="24708">
                  <c:v>247032.25</c:v>
                </c:pt>
                <c:pt idx="24709">
                  <c:v>247042.25</c:v>
                </c:pt>
                <c:pt idx="24710">
                  <c:v>247052.25</c:v>
                </c:pt>
                <c:pt idx="24711">
                  <c:v>247062.23</c:v>
                </c:pt>
                <c:pt idx="24712">
                  <c:v>247072.25</c:v>
                </c:pt>
                <c:pt idx="24713">
                  <c:v>247082.22</c:v>
                </c:pt>
                <c:pt idx="24714">
                  <c:v>247092.23</c:v>
                </c:pt>
                <c:pt idx="24715">
                  <c:v>247102.25</c:v>
                </c:pt>
                <c:pt idx="24716">
                  <c:v>247112.22</c:v>
                </c:pt>
                <c:pt idx="24717">
                  <c:v>247122.25</c:v>
                </c:pt>
                <c:pt idx="24718">
                  <c:v>247132.22</c:v>
                </c:pt>
                <c:pt idx="24719">
                  <c:v>247142.23</c:v>
                </c:pt>
                <c:pt idx="24720">
                  <c:v>247152.25</c:v>
                </c:pt>
                <c:pt idx="24721">
                  <c:v>247162.22</c:v>
                </c:pt>
                <c:pt idx="24722">
                  <c:v>247172.23</c:v>
                </c:pt>
                <c:pt idx="24723">
                  <c:v>247182.22</c:v>
                </c:pt>
                <c:pt idx="24724">
                  <c:v>247192.22</c:v>
                </c:pt>
                <c:pt idx="24725">
                  <c:v>247202.22</c:v>
                </c:pt>
                <c:pt idx="24726">
                  <c:v>247212.22</c:v>
                </c:pt>
                <c:pt idx="24727">
                  <c:v>247222.2</c:v>
                </c:pt>
                <c:pt idx="24728">
                  <c:v>247232.22</c:v>
                </c:pt>
                <c:pt idx="24729">
                  <c:v>247242.2</c:v>
                </c:pt>
                <c:pt idx="24730">
                  <c:v>247252.22</c:v>
                </c:pt>
                <c:pt idx="24731">
                  <c:v>247262.19</c:v>
                </c:pt>
                <c:pt idx="24732">
                  <c:v>247272.2</c:v>
                </c:pt>
                <c:pt idx="24733">
                  <c:v>247282.22</c:v>
                </c:pt>
                <c:pt idx="24734">
                  <c:v>247292.19</c:v>
                </c:pt>
                <c:pt idx="24735">
                  <c:v>247302.2</c:v>
                </c:pt>
                <c:pt idx="24736">
                  <c:v>247312.19</c:v>
                </c:pt>
                <c:pt idx="24737">
                  <c:v>247322.2</c:v>
                </c:pt>
                <c:pt idx="24738">
                  <c:v>247332.19</c:v>
                </c:pt>
                <c:pt idx="24739">
                  <c:v>247342.19</c:v>
                </c:pt>
                <c:pt idx="24740">
                  <c:v>247352.19</c:v>
                </c:pt>
                <c:pt idx="24741">
                  <c:v>247362.19</c:v>
                </c:pt>
                <c:pt idx="24742">
                  <c:v>247372.17</c:v>
                </c:pt>
                <c:pt idx="24743">
                  <c:v>247382.19</c:v>
                </c:pt>
                <c:pt idx="24744">
                  <c:v>247392.19</c:v>
                </c:pt>
                <c:pt idx="24745">
                  <c:v>247402.17</c:v>
                </c:pt>
                <c:pt idx="24746">
                  <c:v>247412.19</c:v>
                </c:pt>
                <c:pt idx="24747">
                  <c:v>247422.17</c:v>
                </c:pt>
                <c:pt idx="24748">
                  <c:v>247432.19</c:v>
                </c:pt>
                <c:pt idx="24749">
                  <c:v>247442.16</c:v>
                </c:pt>
                <c:pt idx="24750">
                  <c:v>247452.17</c:v>
                </c:pt>
                <c:pt idx="24751">
                  <c:v>247462.16</c:v>
                </c:pt>
                <c:pt idx="24752">
                  <c:v>247472.16</c:v>
                </c:pt>
                <c:pt idx="24753">
                  <c:v>247482.17</c:v>
                </c:pt>
                <c:pt idx="24754">
                  <c:v>247492.16</c:v>
                </c:pt>
                <c:pt idx="24755">
                  <c:v>247502.17</c:v>
                </c:pt>
                <c:pt idx="24756">
                  <c:v>247512.16</c:v>
                </c:pt>
                <c:pt idx="24757">
                  <c:v>247522.16</c:v>
                </c:pt>
                <c:pt idx="24758">
                  <c:v>247532.16</c:v>
                </c:pt>
                <c:pt idx="24759">
                  <c:v>247542.16</c:v>
                </c:pt>
                <c:pt idx="24760">
                  <c:v>247552.14</c:v>
                </c:pt>
                <c:pt idx="24761">
                  <c:v>247562.16</c:v>
                </c:pt>
                <c:pt idx="24762">
                  <c:v>247572.13</c:v>
                </c:pt>
                <c:pt idx="24763">
                  <c:v>247582.14</c:v>
                </c:pt>
                <c:pt idx="24764">
                  <c:v>247592.16</c:v>
                </c:pt>
                <c:pt idx="24765">
                  <c:v>247602.13</c:v>
                </c:pt>
                <c:pt idx="24766">
                  <c:v>247612.16</c:v>
                </c:pt>
                <c:pt idx="24767">
                  <c:v>247622.13</c:v>
                </c:pt>
                <c:pt idx="24768">
                  <c:v>247632.14</c:v>
                </c:pt>
                <c:pt idx="24769">
                  <c:v>247642.16</c:v>
                </c:pt>
                <c:pt idx="24770">
                  <c:v>247652.13</c:v>
                </c:pt>
                <c:pt idx="24771">
                  <c:v>247662.13</c:v>
                </c:pt>
                <c:pt idx="24772">
                  <c:v>247672.13</c:v>
                </c:pt>
                <c:pt idx="24773">
                  <c:v>247682.13</c:v>
                </c:pt>
                <c:pt idx="24774">
                  <c:v>247692.13</c:v>
                </c:pt>
                <c:pt idx="24775">
                  <c:v>247702.13</c:v>
                </c:pt>
                <c:pt idx="24776">
                  <c:v>247712.13</c:v>
                </c:pt>
                <c:pt idx="24777">
                  <c:v>247722.13</c:v>
                </c:pt>
                <c:pt idx="24778">
                  <c:v>247732.11</c:v>
                </c:pt>
                <c:pt idx="24779">
                  <c:v>247742.13</c:v>
                </c:pt>
                <c:pt idx="24780">
                  <c:v>247752.09</c:v>
                </c:pt>
                <c:pt idx="24781">
                  <c:v>247762.11</c:v>
                </c:pt>
                <c:pt idx="24782">
                  <c:v>247772.09</c:v>
                </c:pt>
                <c:pt idx="24783">
                  <c:v>247782.09</c:v>
                </c:pt>
                <c:pt idx="24784">
                  <c:v>247792.13</c:v>
                </c:pt>
                <c:pt idx="24785">
                  <c:v>247802.09</c:v>
                </c:pt>
                <c:pt idx="24786">
                  <c:v>247812.11</c:v>
                </c:pt>
                <c:pt idx="24787">
                  <c:v>247822.09</c:v>
                </c:pt>
                <c:pt idx="24788">
                  <c:v>247832.09</c:v>
                </c:pt>
                <c:pt idx="24789">
                  <c:v>247842.09</c:v>
                </c:pt>
                <c:pt idx="24790">
                  <c:v>247852.09</c:v>
                </c:pt>
                <c:pt idx="24791">
                  <c:v>247862.08</c:v>
                </c:pt>
                <c:pt idx="24792">
                  <c:v>247872.09</c:v>
                </c:pt>
                <c:pt idx="24793">
                  <c:v>247882.09</c:v>
                </c:pt>
                <c:pt idx="24794">
                  <c:v>247892.09</c:v>
                </c:pt>
                <c:pt idx="24795">
                  <c:v>247902.09</c:v>
                </c:pt>
                <c:pt idx="24796">
                  <c:v>247912.08</c:v>
                </c:pt>
                <c:pt idx="24797">
                  <c:v>247922.09</c:v>
                </c:pt>
                <c:pt idx="24798">
                  <c:v>247932.06</c:v>
                </c:pt>
                <c:pt idx="24799">
                  <c:v>247942.08</c:v>
                </c:pt>
                <c:pt idx="24800">
                  <c:v>247952.06</c:v>
                </c:pt>
                <c:pt idx="24801">
                  <c:v>247962.06</c:v>
                </c:pt>
                <c:pt idx="24802">
                  <c:v>247972.06</c:v>
                </c:pt>
                <c:pt idx="24803">
                  <c:v>247982.06</c:v>
                </c:pt>
                <c:pt idx="24804">
                  <c:v>247992.08</c:v>
                </c:pt>
                <c:pt idx="24805">
                  <c:v>248002.06</c:v>
                </c:pt>
                <c:pt idx="24806">
                  <c:v>248012.06</c:v>
                </c:pt>
                <c:pt idx="24807">
                  <c:v>248022.06</c:v>
                </c:pt>
                <c:pt idx="24808">
                  <c:v>248032.06</c:v>
                </c:pt>
                <c:pt idx="24809">
                  <c:v>248042.05</c:v>
                </c:pt>
                <c:pt idx="24810">
                  <c:v>248052.06</c:v>
                </c:pt>
                <c:pt idx="24811">
                  <c:v>248062.03</c:v>
                </c:pt>
                <c:pt idx="24812">
                  <c:v>248072.05</c:v>
                </c:pt>
                <c:pt idx="24813">
                  <c:v>248082.06</c:v>
                </c:pt>
                <c:pt idx="24814">
                  <c:v>248092.05</c:v>
                </c:pt>
                <c:pt idx="24815">
                  <c:v>248102.06</c:v>
                </c:pt>
                <c:pt idx="24816">
                  <c:v>248112.03</c:v>
                </c:pt>
                <c:pt idx="24817">
                  <c:v>248122.05</c:v>
                </c:pt>
                <c:pt idx="24818">
                  <c:v>248132.03</c:v>
                </c:pt>
                <c:pt idx="24819">
                  <c:v>248142.03</c:v>
                </c:pt>
                <c:pt idx="24820">
                  <c:v>248152.03</c:v>
                </c:pt>
                <c:pt idx="24821">
                  <c:v>248162.03</c:v>
                </c:pt>
                <c:pt idx="24822">
                  <c:v>248172.02</c:v>
                </c:pt>
                <c:pt idx="24823">
                  <c:v>248182.03</c:v>
                </c:pt>
                <c:pt idx="24824">
                  <c:v>248192.03</c:v>
                </c:pt>
                <c:pt idx="24825">
                  <c:v>248202.03</c:v>
                </c:pt>
                <c:pt idx="24826">
                  <c:v>248212.03</c:v>
                </c:pt>
                <c:pt idx="24827">
                  <c:v>248222.02</c:v>
                </c:pt>
                <c:pt idx="24828">
                  <c:v>248232.03</c:v>
                </c:pt>
                <c:pt idx="24829">
                  <c:v>248242</c:v>
                </c:pt>
                <c:pt idx="24830">
                  <c:v>248252.02</c:v>
                </c:pt>
                <c:pt idx="24831">
                  <c:v>248262</c:v>
                </c:pt>
                <c:pt idx="24832">
                  <c:v>248272.02</c:v>
                </c:pt>
                <c:pt idx="24833">
                  <c:v>248282.03</c:v>
                </c:pt>
                <c:pt idx="24834">
                  <c:v>248292</c:v>
                </c:pt>
                <c:pt idx="24835">
                  <c:v>248302.02</c:v>
                </c:pt>
                <c:pt idx="24836">
                  <c:v>248312</c:v>
                </c:pt>
                <c:pt idx="24837">
                  <c:v>248322</c:v>
                </c:pt>
                <c:pt idx="24838">
                  <c:v>248332</c:v>
                </c:pt>
                <c:pt idx="24839">
                  <c:v>248342</c:v>
                </c:pt>
                <c:pt idx="24840">
                  <c:v>248351.98</c:v>
                </c:pt>
                <c:pt idx="24841">
                  <c:v>248362</c:v>
                </c:pt>
                <c:pt idx="24842">
                  <c:v>248371.97</c:v>
                </c:pt>
                <c:pt idx="24843">
                  <c:v>248382</c:v>
                </c:pt>
                <c:pt idx="24844">
                  <c:v>248392</c:v>
                </c:pt>
                <c:pt idx="24845">
                  <c:v>248401.98</c:v>
                </c:pt>
                <c:pt idx="24846">
                  <c:v>248412</c:v>
                </c:pt>
                <c:pt idx="24847">
                  <c:v>248421.97</c:v>
                </c:pt>
                <c:pt idx="24848">
                  <c:v>248431.98</c:v>
                </c:pt>
                <c:pt idx="24849">
                  <c:v>248441.97</c:v>
                </c:pt>
                <c:pt idx="24850">
                  <c:v>248451.97</c:v>
                </c:pt>
                <c:pt idx="24851">
                  <c:v>248461.97</c:v>
                </c:pt>
                <c:pt idx="24852">
                  <c:v>248471.97</c:v>
                </c:pt>
                <c:pt idx="24853">
                  <c:v>248481.98</c:v>
                </c:pt>
                <c:pt idx="24854">
                  <c:v>248491.97</c:v>
                </c:pt>
                <c:pt idx="24855">
                  <c:v>248501.97</c:v>
                </c:pt>
                <c:pt idx="24856">
                  <c:v>248511.97</c:v>
                </c:pt>
                <c:pt idx="24857">
                  <c:v>248521.97</c:v>
                </c:pt>
                <c:pt idx="24858">
                  <c:v>248531.95</c:v>
                </c:pt>
                <c:pt idx="24859">
                  <c:v>248541.97</c:v>
                </c:pt>
                <c:pt idx="24860">
                  <c:v>248551.94</c:v>
                </c:pt>
                <c:pt idx="24861">
                  <c:v>248561.97</c:v>
                </c:pt>
                <c:pt idx="24862">
                  <c:v>248571.97</c:v>
                </c:pt>
                <c:pt idx="24863">
                  <c:v>248581.95</c:v>
                </c:pt>
                <c:pt idx="24864">
                  <c:v>248591.97</c:v>
                </c:pt>
                <c:pt idx="24865">
                  <c:v>248601.94</c:v>
                </c:pt>
                <c:pt idx="24866">
                  <c:v>248611.95</c:v>
                </c:pt>
                <c:pt idx="24867">
                  <c:v>248621.94</c:v>
                </c:pt>
                <c:pt idx="24868">
                  <c:v>248631.94</c:v>
                </c:pt>
                <c:pt idx="24869">
                  <c:v>248641.94</c:v>
                </c:pt>
                <c:pt idx="24870">
                  <c:v>248651.94</c:v>
                </c:pt>
                <c:pt idx="24871">
                  <c:v>248661.92</c:v>
                </c:pt>
                <c:pt idx="24872">
                  <c:v>248671.94</c:v>
                </c:pt>
                <c:pt idx="24873">
                  <c:v>248681.94</c:v>
                </c:pt>
                <c:pt idx="24874">
                  <c:v>248691.94</c:v>
                </c:pt>
                <c:pt idx="24875">
                  <c:v>248701.94</c:v>
                </c:pt>
                <c:pt idx="24876">
                  <c:v>248711.92</c:v>
                </c:pt>
                <c:pt idx="24877">
                  <c:v>248721.94</c:v>
                </c:pt>
                <c:pt idx="24878">
                  <c:v>248731.91</c:v>
                </c:pt>
                <c:pt idx="24879">
                  <c:v>248741.92</c:v>
                </c:pt>
                <c:pt idx="24880">
                  <c:v>248751.91</c:v>
                </c:pt>
                <c:pt idx="24881">
                  <c:v>248761.92</c:v>
                </c:pt>
                <c:pt idx="24882">
                  <c:v>248771.94</c:v>
                </c:pt>
                <c:pt idx="24883">
                  <c:v>248781.91</c:v>
                </c:pt>
                <c:pt idx="24884">
                  <c:v>248791.92</c:v>
                </c:pt>
                <c:pt idx="24885">
                  <c:v>248801.91</c:v>
                </c:pt>
                <c:pt idx="24886">
                  <c:v>248811.91</c:v>
                </c:pt>
                <c:pt idx="24887">
                  <c:v>248821.91</c:v>
                </c:pt>
                <c:pt idx="24888">
                  <c:v>248831.91</c:v>
                </c:pt>
                <c:pt idx="24889">
                  <c:v>248841.89</c:v>
                </c:pt>
                <c:pt idx="24890">
                  <c:v>248851.91</c:v>
                </c:pt>
                <c:pt idx="24891">
                  <c:v>248861.89</c:v>
                </c:pt>
                <c:pt idx="24892">
                  <c:v>248871.91</c:v>
                </c:pt>
                <c:pt idx="24893">
                  <c:v>248881.91</c:v>
                </c:pt>
                <c:pt idx="24894">
                  <c:v>248891.89</c:v>
                </c:pt>
                <c:pt idx="24895">
                  <c:v>248901.91</c:v>
                </c:pt>
                <c:pt idx="24896">
                  <c:v>248911.88</c:v>
                </c:pt>
                <c:pt idx="24897">
                  <c:v>248921.89</c:v>
                </c:pt>
                <c:pt idx="24898">
                  <c:v>248931.88</c:v>
                </c:pt>
                <c:pt idx="24899">
                  <c:v>248941.89</c:v>
                </c:pt>
                <c:pt idx="24900">
                  <c:v>248951.88</c:v>
                </c:pt>
                <c:pt idx="24901">
                  <c:v>248961.88</c:v>
                </c:pt>
                <c:pt idx="24902">
                  <c:v>248971.89</c:v>
                </c:pt>
                <c:pt idx="24903">
                  <c:v>248981.88</c:v>
                </c:pt>
                <c:pt idx="24904">
                  <c:v>248991.88</c:v>
                </c:pt>
                <c:pt idx="24905">
                  <c:v>249001.88</c:v>
                </c:pt>
                <c:pt idx="24906">
                  <c:v>249011.88</c:v>
                </c:pt>
                <c:pt idx="24907">
                  <c:v>249021.86</c:v>
                </c:pt>
                <c:pt idx="24908">
                  <c:v>249031.88</c:v>
                </c:pt>
                <c:pt idx="24909">
                  <c:v>249041.88</c:v>
                </c:pt>
                <c:pt idx="24910">
                  <c:v>249051.88</c:v>
                </c:pt>
                <c:pt idx="24911">
                  <c:v>249061.88</c:v>
                </c:pt>
                <c:pt idx="24912">
                  <c:v>249071.86</c:v>
                </c:pt>
                <c:pt idx="24913">
                  <c:v>249081.88</c:v>
                </c:pt>
                <c:pt idx="24914">
                  <c:v>249091.84</c:v>
                </c:pt>
                <c:pt idx="24915">
                  <c:v>249101.86</c:v>
                </c:pt>
                <c:pt idx="24916">
                  <c:v>249111.84</c:v>
                </c:pt>
                <c:pt idx="24917">
                  <c:v>249121.84</c:v>
                </c:pt>
                <c:pt idx="24918">
                  <c:v>249131.84</c:v>
                </c:pt>
                <c:pt idx="24919">
                  <c:v>249141.84</c:v>
                </c:pt>
                <c:pt idx="24920">
                  <c:v>249151.84</c:v>
                </c:pt>
                <c:pt idx="24921">
                  <c:v>249161.84</c:v>
                </c:pt>
                <c:pt idx="24922">
                  <c:v>249171.84</c:v>
                </c:pt>
                <c:pt idx="24923">
                  <c:v>249181.84</c:v>
                </c:pt>
                <c:pt idx="24924">
                  <c:v>249191.84</c:v>
                </c:pt>
                <c:pt idx="24925">
                  <c:v>249201.83</c:v>
                </c:pt>
                <c:pt idx="24926">
                  <c:v>249211.84</c:v>
                </c:pt>
                <c:pt idx="24927">
                  <c:v>249221.81</c:v>
                </c:pt>
                <c:pt idx="24928">
                  <c:v>249231.84</c:v>
                </c:pt>
                <c:pt idx="24929">
                  <c:v>249241.81</c:v>
                </c:pt>
                <c:pt idx="24930">
                  <c:v>249251.83</c:v>
                </c:pt>
                <c:pt idx="24931">
                  <c:v>249261.81</c:v>
                </c:pt>
                <c:pt idx="24932">
                  <c:v>249271.81</c:v>
                </c:pt>
                <c:pt idx="24933">
                  <c:v>249281.83</c:v>
                </c:pt>
                <c:pt idx="24934">
                  <c:v>249291.81</c:v>
                </c:pt>
                <c:pt idx="24935">
                  <c:v>249301.81</c:v>
                </c:pt>
                <c:pt idx="24936">
                  <c:v>249311.81</c:v>
                </c:pt>
                <c:pt idx="24937">
                  <c:v>249321.81</c:v>
                </c:pt>
                <c:pt idx="24938">
                  <c:v>249331.8</c:v>
                </c:pt>
                <c:pt idx="24939">
                  <c:v>249341.81</c:v>
                </c:pt>
                <c:pt idx="24940">
                  <c:v>249351.8</c:v>
                </c:pt>
                <c:pt idx="24941">
                  <c:v>249361.81</c:v>
                </c:pt>
                <c:pt idx="24942">
                  <c:v>249371.81</c:v>
                </c:pt>
                <c:pt idx="24943">
                  <c:v>249381.8</c:v>
                </c:pt>
                <c:pt idx="24944">
                  <c:v>249391.81</c:v>
                </c:pt>
                <c:pt idx="24945">
                  <c:v>249401.78</c:v>
                </c:pt>
                <c:pt idx="24946">
                  <c:v>249411.8</c:v>
                </c:pt>
                <c:pt idx="24947">
                  <c:v>249421.78</c:v>
                </c:pt>
                <c:pt idx="24948">
                  <c:v>249431.8</c:v>
                </c:pt>
                <c:pt idx="24949">
                  <c:v>249441.78</c:v>
                </c:pt>
                <c:pt idx="24950">
                  <c:v>249451.78</c:v>
                </c:pt>
                <c:pt idx="24951">
                  <c:v>249461.78</c:v>
                </c:pt>
                <c:pt idx="24952">
                  <c:v>249471.78</c:v>
                </c:pt>
                <c:pt idx="24953">
                  <c:v>249481.78</c:v>
                </c:pt>
                <c:pt idx="24954">
                  <c:v>249491.78</c:v>
                </c:pt>
                <c:pt idx="24955">
                  <c:v>249501.78</c:v>
                </c:pt>
                <c:pt idx="24956">
                  <c:v>249511.77</c:v>
                </c:pt>
                <c:pt idx="24957">
                  <c:v>249521.78</c:v>
                </c:pt>
                <c:pt idx="24958">
                  <c:v>249531.78</c:v>
                </c:pt>
                <c:pt idx="24959">
                  <c:v>249541.78</c:v>
                </c:pt>
                <c:pt idx="24960">
                  <c:v>249551.75</c:v>
                </c:pt>
                <c:pt idx="24961">
                  <c:v>249561.77</c:v>
                </c:pt>
                <c:pt idx="24962">
                  <c:v>249571.78</c:v>
                </c:pt>
                <c:pt idx="24963">
                  <c:v>249581.75</c:v>
                </c:pt>
                <c:pt idx="24964">
                  <c:v>249591.77</c:v>
                </c:pt>
                <c:pt idx="24965">
                  <c:v>249601.75</c:v>
                </c:pt>
                <c:pt idx="24966">
                  <c:v>249611.77</c:v>
                </c:pt>
                <c:pt idx="24967">
                  <c:v>249621.75</c:v>
                </c:pt>
                <c:pt idx="24968">
                  <c:v>249631.75</c:v>
                </c:pt>
                <c:pt idx="24969">
                  <c:v>249641.75</c:v>
                </c:pt>
                <c:pt idx="24970">
                  <c:v>249651.75</c:v>
                </c:pt>
                <c:pt idx="24971">
                  <c:v>249661.73</c:v>
                </c:pt>
                <c:pt idx="24972">
                  <c:v>249671.75</c:v>
                </c:pt>
                <c:pt idx="24973">
                  <c:v>249681.75</c:v>
                </c:pt>
                <c:pt idx="24974">
                  <c:v>249691.73</c:v>
                </c:pt>
                <c:pt idx="24975">
                  <c:v>249701.75</c:v>
                </c:pt>
                <c:pt idx="24976">
                  <c:v>249711.72</c:v>
                </c:pt>
                <c:pt idx="24977">
                  <c:v>249721.75</c:v>
                </c:pt>
                <c:pt idx="24978">
                  <c:v>249731.72</c:v>
                </c:pt>
                <c:pt idx="24979">
                  <c:v>249741.73</c:v>
                </c:pt>
                <c:pt idx="24980">
                  <c:v>249751.72</c:v>
                </c:pt>
                <c:pt idx="24981">
                  <c:v>249761.72</c:v>
                </c:pt>
                <c:pt idx="24982">
                  <c:v>249771.73</c:v>
                </c:pt>
                <c:pt idx="24983">
                  <c:v>249781.72</c:v>
                </c:pt>
                <c:pt idx="24984">
                  <c:v>249791.72</c:v>
                </c:pt>
                <c:pt idx="24985">
                  <c:v>249801.72</c:v>
                </c:pt>
                <c:pt idx="24986">
                  <c:v>249811.72</c:v>
                </c:pt>
                <c:pt idx="24987">
                  <c:v>249821.72</c:v>
                </c:pt>
                <c:pt idx="24988">
                  <c:v>249831.72</c:v>
                </c:pt>
                <c:pt idx="24989">
                  <c:v>249841.7</c:v>
                </c:pt>
                <c:pt idx="24990">
                  <c:v>249851.72</c:v>
                </c:pt>
                <c:pt idx="24991">
                  <c:v>249861.69</c:v>
                </c:pt>
                <c:pt idx="24992">
                  <c:v>249871.7</c:v>
                </c:pt>
                <c:pt idx="24993">
                  <c:v>249881.72</c:v>
                </c:pt>
                <c:pt idx="24994">
                  <c:v>249891.69</c:v>
                </c:pt>
                <c:pt idx="24995">
                  <c:v>249901.72</c:v>
                </c:pt>
                <c:pt idx="24996">
                  <c:v>249911.69</c:v>
                </c:pt>
                <c:pt idx="24997">
                  <c:v>249921.7</c:v>
                </c:pt>
                <c:pt idx="24998">
                  <c:v>249931.72</c:v>
                </c:pt>
                <c:pt idx="24999">
                  <c:v>249941.69</c:v>
                </c:pt>
                <c:pt idx="25000">
                  <c:v>249951.7</c:v>
                </c:pt>
                <c:pt idx="25001">
                  <c:v>249961.69</c:v>
                </c:pt>
                <c:pt idx="25002">
                  <c:v>249971.69</c:v>
                </c:pt>
                <c:pt idx="25003">
                  <c:v>249981.69</c:v>
                </c:pt>
                <c:pt idx="25004">
                  <c:v>249991.69</c:v>
                </c:pt>
                <c:pt idx="25005">
                  <c:v>250001.69</c:v>
                </c:pt>
                <c:pt idx="25006">
                  <c:v>250011.69</c:v>
                </c:pt>
                <c:pt idx="25007">
                  <c:v>250021.67</c:v>
                </c:pt>
                <c:pt idx="25008">
                  <c:v>250031.69</c:v>
                </c:pt>
                <c:pt idx="25009">
                  <c:v>250041.66</c:v>
                </c:pt>
                <c:pt idx="25010">
                  <c:v>250051.67</c:v>
                </c:pt>
                <c:pt idx="25011">
                  <c:v>250061.66</c:v>
                </c:pt>
                <c:pt idx="25012">
                  <c:v>250071.66</c:v>
                </c:pt>
                <c:pt idx="25013">
                  <c:v>250081.69</c:v>
                </c:pt>
                <c:pt idx="25014">
                  <c:v>250091.66</c:v>
                </c:pt>
                <c:pt idx="25015">
                  <c:v>250101.67</c:v>
                </c:pt>
                <c:pt idx="25016">
                  <c:v>250111.66</c:v>
                </c:pt>
                <c:pt idx="25017">
                  <c:v>250121.66</c:v>
                </c:pt>
                <c:pt idx="25018">
                  <c:v>250131.66</c:v>
                </c:pt>
                <c:pt idx="25019">
                  <c:v>250141.66</c:v>
                </c:pt>
                <c:pt idx="25020">
                  <c:v>250151.64</c:v>
                </c:pt>
                <c:pt idx="25021">
                  <c:v>250161.66</c:v>
                </c:pt>
                <c:pt idx="25022">
                  <c:v>250171.66</c:v>
                </c:pt>
                <c:pt idx="25023">
                  <c:v>250181.64</c:v>
                </c:pt>
                <c:pt idx="25024">
                  <c:v>250191.66</c:v>
                </c:pt>
                <c:pt idx="25025">
                  <c:v>250201.64</c:v>
                </c:pt>
                <c:pt idx="25026">
                  <c:v>250211.66</c:v>
                </c:pt>
                <c:pt idx="25027">
                  <c:v>250221.63</c:v>
                </c:pt>
                <c:pt idx="25028">
                  <c:v>250231.64</c:v>
                </c:pt>
                <c:pt idx="25029">
                  <c:v>250241.63</c:v>
                </c:pt>
                <c:pt idx="25030">
                  <c:v>250251.63</c:v>
                </c:pt>
                <c:pt idx="25031">
                  <c:v>250261.64</c:v>
                </c:pt>
                <c:pt idx="25032">
                  <c:v>250271.63</c:v>
                </c:pt>
                <c:pt idx="25033">
                  <c:v>250281.64</c:v>
                </c:pt>
                <c:pt idx="25034">
                  <c:v>250291.63</c:v>
                </c:pt>
                <c:pt idx="25035">
                  <c:v>250301.63</c:v>
                </c:pt>
                <c:pt idx="25036">
                  <c:v>250311.63</c:v>
                </c:pt>
                <c:pt idx="25037">
                  <c:v>250321.63</c:v>
                </c:pt>
                <c:pt idx="25038">
                  <c:v>250331.61</c:v>
                </c:pt>
                <c:pt idx="25039">
                  <c:v>250341.63</c:v>
                </c:pt>
                <c:pt idx="25040">
                  <c:v>250351.63</c:v>
                </c:pt>
                <c:pt idx="25041">
                  <c:v>250361.61</c:v>
                </c:pt>
                <c:pt idx="25042">
                  <c:v>250371.63</c:v>
                </c:pt>
                <c:pt idx="25043">
                  <c:v>250381.59</c:v>
                </c:pt>
                <c:pt idx="25044">
                  <c:v>250391.63</c:v>
                </c:pt>
                <c:pt idx="25045">
                  <c:v>250401.59</c:v>
                </c:pt>
                <c:pt idx="25046">
                  <c:v>250411.61</c:v>
                </c:pt>
                <c:pt idx="25047">
                  <c:v>250421.59</c:v>
                </c:pt>
                <c:pt idx="25048">
                  <c:v>250431.59</c:v>
                </c:pt>
                <c:pt idx="25049">
                  <c:v>250441.59</c:v>
                </c:pt>
                <c:pt idx="25050">
                  <c:v>250451.59</c:v>
                </c:pt>
                <c:pt idx="25051">
                  <c:v>250461.59</c:v>
                </c:pt>
                <c:pt idx="25052">
                  <c:v>250471.59</c:v>
                </c:pt>
                <c:pt idx="25053">
                  <c:v>250481.59</c:v>
                </c:pt>
                <c:pt idx="25054">
                  <c:v>250491.59</c:v>
                </c:pt>
                <c:pt idx="25055">
                  <c:v>250501.59</c:v>
                </c:pt>
                <c:pt idx="25056">
                  <c:v>250511.58</c:v>
                </c:pt>
                <c:pt idx="25057">
                  <c:v>250521.59</c:v>
                </c:pt>
                <c:pt idx="25058">
                  <c:v>250531.56</c:v>
                </c:pt>
                <c:pt idx="25059">
                  <c:v>250541.58</c:v>
                </c:pt>
                <c:pt idx="25060">
                  <c:v>250551.56</c:v>
                </c:pt>
                <c:pt idx="25061">
                  <c:v>250561.56</c:v>
                </c:pt>
                <c:pt idx="25062">
                  <c:v>250571.59</c:v>
                </c:pt>
                <c:pt idx="25063">
                  <c:v>250581.56</c:v>
                </c:pt>
                <c:pt idx="25064">
                  <c:v>250591.58</c:v>
                </c:pt>
                <c:pt idx="25065">
                  <c:v>250601.56</c:v>
                </c:pt>
                <c:pt idx="25066">
                  <c:v>250611.56</c:v>
                </c:pt>
                <c:pt idx="25067">
                  <c:v>250621.56</c:v>
                </c:pt>
                <c:pt idx="25068">
                  <c:v>250631.56</c:v>
                </c:pt>
                <c:pt idx="25069">
                  <c:v>250641.55</c:v>
                </c:pt>
                <c:pt idx="25070">
                  <c:v>250651.56</c:v>
                </c:pt>
                <c:pt idx="25071">
                  <c:v>250661.56</c:v>
                </c:pt>
                <c:pt idx="25072">
                  <c:v>250671.56</c:v>
                </c:pt>
                <c:pt idx="25073">
                  <c:v>250681.56</c:v>
                </c:pt>
                <c:pt idx="25074">
                  <c:v>250691.55</c:v>
                </c:pt>
                <c:pt idx="25075">
                  <c:v>250701.56</c:v>
                </c:pt>
                <c:pt idx="25076">
                  <c:v>250711.53</c:v>
                </c:pt>
                <c:pt idx="25077">
                  <c:v>250721.55</c:v>
                </c:pt>
                <c:pt idx="25078">
                  <c:v>250731.53</c:v>
                </c:pt>
                <c:pt idx="25079">
                  <c:v>250741.53</c:v>
                </c:pt>
                <c:pt idx="25080">
                  <c:v>250751.53</c:v>
                </c:pt>
                <c:pt idx="25081">
                  <c:v>250761.53</c:v>
                </c:pt>
                <c:pt idx="25082">
                  <c:v>250771.55</c:v>
                </c:pt>
                <c:pt idx="25083">
                  <c:v>250781.53</c:v>
                </c:pt>
                <c:pt idx="25084">
                  <c:v>250791.53</c:v>
                </c:pt>
                <c:pt idx="25085">
                  <c:v>250801.53</c:v>
                </c:pt>
                <c:pt idx="25086">
                  <c:v>250811.53</c:v>
                </c:pt>
                <c:pt idx="25087">
                  <c:v>250821.53</c:v>
                </c:pt>
                <c:pt idx="25088">
                  <c:v>250831.53</c:v>
                </c:pt>
                <c:pt idx="25089">
                  <c:v>250841.53</c:v>
                </c:pt>
                <c:pt idx="25090">
                  <c:v>250851.52</c:v>
                </c:pt>
                <c:pt idx="25091">
                  <c:v>250861.53</c:v>
                </c:pt>
                <c:pt idx="25092">
                  <c:v>250871.52</c:v>
                </c:pt>
                <c:pt idx="25093">
                  <c:v>250881.53</c:v>
                </c:pt>
                <c:pt idx="25094">
                  <c:v>250891.5</c:v>
                </c:pt>
                <c:pt idx="25095">
                  <c:v>250901.52</c:v>
                </c:pt>
                <c:pt idx="25096">
                  <c:v>250911.5</c:v>
                </c:pt>
                <c:pt idx="25097">
                  <c:v>250921.5</c:v>
                </c:pt>
                <c:pt idx="25098">
                  <c:v>250931.5</c:v>
                </c:pt>
                <c:pt idx="25099">
                  <c:v>250941.5</c:v>
                </c:pt>
                <c:pt idx="25100">
                  <c:v>250951.48</c:v>
                </c:pt>
                <c:pt idx="25101">
                  <c:v>250961.5</c:v>
                </c:pt>
                <c:pt idx="25102">
                  <c:v>250971.5</c:v>
                </c:pt>
                <c:pt idx="25103">
                  <c:v>250981.5</c:v>
                </c:pt>
                <c:pt idx="25104">
                  <c:v>250991.5</c:v>
                </c:pt>
                <c:pt idx="25105">
                  <c:v>251001.48</c:v>
                </c:pt>
                <c:pt idx="25106">
                  <c:v>251011.5</c:v>
                </c:pt>
                <c:pt idx="25107">
                  <c:v>251021.47</c:v>
                </c:pt>
                <c:pt idx="25108">
                  <c:v>251031.48</c:v>
                </c:pt>
                <c:pt idx="25109">
                  <c:v>251041.47</c:v>
                </c:pt>
                <c:pt idx="25110">
                  <c:v>251051.48</c:v>
                </c:pt>
                <c:pt idx="25111">
                  <c:v>251061.5</c:v>
                </c:pt>
                <c:pt idx="25112">
                  <c:v>251071.47</c:v>
                </c:pt>
                <c:pt idx="25113">
                  <c:v>251081.48</c:v>
                </c:pt>
                <c:pt idx="25114">
                  <c:v>251091.47</c:v>
                </c:pt>
                <c:pt idx="25115">
                  <c:v>251101.47</c:v>
                </c:pt>
                <c:pt idx="25116">
                  <c:v>251111.47</c:v>
                </c:pt>
                <c:pt idx="25117">
                  <c:v>251121.47</c:v>
                </c:pt>
                <c:pt idx="25118">
                  <c:v>251131.45</c:v>
                </c:pt>
                <c:pt idx="25119">
                  <c:v>251141.47</c:v>
                </c:pt>
                <c:pt idx="25120">
                  <c:v>251151.44</c:v>
                </c:pt>
                <c:pt idx="25121">
                  <c:v>251161.47</c:v>
                </c:pt>
                <c:pt idx="25122">
                  <c:v>251171.47</c:v>
                </c:pt>
                <c:pt idx="25123">
                  <c:v>251181.45</c:v>
                </c:pt>
                <c:pt idx="25124">
                  <c:v>251191.47</c:v>
                </c:pt>
                <c:pt idx="25125">
                  <c:v>251201.44</c:v>
                </c:pt>
                <c:pt idx="25126">
                  <c:v>251211.45</c:v>
                </c:pt>
                <c:pt idx="25127">
                  <c:v>251221.44</c:v>
                </c:pt>
                <c:pt idx="25128">
                  <c:v>251231.44</c:v>
                </c:pt>
                <c:pt idx="25129">
                  <c:v>251241.44</c:v>
                </c:pt>
                <c:pt idx="25130">
                  <c:v>251251.44</c:v>
                </c:pt>
                <c:pt idx="25131">
                  <c:v>251261.45</c:v>
                </c:pt>
                <c:pt idx="25132">
                  <c:v>251271.44</c:v>
                </c:pt>
                <c:pt idx="25133">
                  <c:v>251281.44</c:v>
                </c:pt>
                <c:pt idx="25134">
                  <c:v>251291.44</c:v>
                </c:pt>
                <c:pt idx="25135">
                  <c:v>251301.44</c:v>
                </c:pt>
                <c:pt idx="25136">
                  <c:v>251311.42</c:v>
                </c:pt>
                <c:pt idx="25137">
                  <c:v>251321.44</c:v>
                </c:pt>
                <c:pt idx="25138">
                  <c:v>251331.41</c:v>
                </c:pt>
                <c:pt idx="25139">
                  <c:v>251341.44</c:v>
                </c:pt>
                <c:pt idx="25140">
                  <c:v>251351.41</c:v>
                </c:pt>
                <c:pt idx="25141">
                  <c:v>251361.42</c:v>
                </c:pt>
                <c:pt idx="25142">
                  <c:v>251371.44</c:v>
                </c:pt>
                <c:pt idx="25143">
                  <c:v>251381.41</c:v>
                </c:pt>
                <c:pt idx="25144">
                  <c:v>251391.42</c:v>
                </c:pt>
                <c:pt idx="25145">
                  <c:v>251401.41</c:v>
                </c:pt>
                <c:pt idx="25146">
                  <c:v>251411.41</c:v>
                </c:pt>
                <c:pt idx="25147">
                  <c:v>251421.41</c:v>
                </c:pt>
                <c:pt idx="25148">
                  <c:v>251431.41</c:v>
                </c:pt>
                <c:pt idx="25149">
                  <c:v>251441.39</c:v>
                </c:pt>
                <c:pt idx="25150">
                  <c:v>251451.41</c:v>
                </c:pt>
                <c:pt idx="25151">
                  <c:v>251461.41</c:v>
                </c:pt>
                <c:pt idx="25152">
                  <c:v>251471.41</c:v>
                </c:pt>
                <c:pt idx="25153">
                  <c:v>251481.41</c:v>
                </c:pt>
                <c:pt idx="25154">
                  <c:v>251491.39</c:v>
                </c:pt>
                <c:pt idx="25155">
                  <c:v>251501.41</c:v>
                </c:pt>
                <c:pt idx="25156">
                  <c:v>251511.38</c:v>
                </c:pt>
                <c:pt idx="25157">
                  <c:v>251521.39</c:v>
                </c:pt>
                <c:pt idx="25158">
                  <c:v>251531.38</c:v>
                </c:pt>
                <c:pt idx="25159">
                  <c:v>251541.39</c:v>
                </c:pt>
                <c:pt idx="25160">
                  <c:v>251551.38</c:v>
                </c:pt>
                <c:pt idx="25161">
                  <c:v>251561.38</c:v>
                </c:pt>
                <c:pt idx="25162">
                  <c:v>251571.39</c:v>
                </c:pt>
                <c:pt idx="25163">
                  <c:v>251581.38</c:v>
                </c:pt>
                <c:pt idx="25164">
                  <c:v>251591.38</c:v>
                </c:pt>
                <c:pt idx="25165">
                  <c:v>251601.38</c:v>
                </c:pt>
                <c:pt idx="25166">
                  <c:v>251611.38</c:v>
                </c:pt>
                <c:pt idx="25167">
                  <c:v>251621.36</c:v>
                </c:pt>
                <c:pt idx="25168">
                  <c:v>251631.38</c:v>
                </c:pt>
                <c:pt idx="25169">
                  <c:v>251641.36</c:v>
                </c:pt>
                <c:pt idx="25170">
                  <c:v>251651.38</c:v>
                </c:pt>
                <c:pt idx="25171">
                  <c:v>251661.38</c:v>
                </c:pt>
                <c:pt idx="25172">
                  <c:v>251671.36</c:v>
                </c:pt>
                <c:pt idx="25173">
                  <c:v>251681.38</c:v>
                </c:pt>
                <c:pt idx="25174">
                  <c:v>251691.34</c:v>
                </c:pt>
                <c:pt idx="25175">
                  <c:v>251701.36</c:v>
                </c:pt>
                <c:pt idx="25176">
                  <c:v>251711.34</c:v>
                </c:pt>
                <c:pt idx="25177">
                  <c:v>251721.36</c:v>
                </c:pt>
                <c:pt idx="25178">
                  <c:v>251731.34</c:v>
                </c:pt>
                <c:pt idx="25179">
                  <c:v>251741.34</c:v>
                </c:pt>
                <c:pt idx="25180">
                  <c:v>251751.36</c:v>
                </c:pt>
                <c:pt idx="25181">
                  <c:v>251761.34</c:v>
                </c:pt>
                <c:pt idx="25182">
                  <c:v>251771.34</c:v>
                </c:pt>
                <c:pt idx="25183">
                  <c:v>251781.34</c:v>
                </c:pt>
                <c:pt idx="25184">
                  <c:v>251791.34</c:v>
                </c:pt>
                <c:pt idx="25185">
                  <c:v>251801.33</c:v>
                </c:pt>
                <c:pt idx="25186">
                  <c:v>251811.34</c:v>
                </c:pt>
                <c:pt idx="25187">
                  <c:v>251821.31</c:v>
                </c:pt>
                <c:pt idx="25188">
                  <c:v>251831.34</c:v>
                </c:pt>
                <c:pt idx="25189">
                  <c:v>251841.31</c:v>
                </c:pt>
                <c:pt idx="25190">
                  <c:v>251851.33</c:v>
                </c:pt>
                <c:pt idx="25191">
                  <c:v>251861.34</c:v>
                </c:pt>
                <c:pt idx="25192">
                  <c:v>251871.31</c:v>
                </c:pt>
                <c:pt idx="25193">
                  <c:v>251881.33</c:v>
                </c:pt>
                <c:pt idx="25194">
                  <c:v>251891.31</c:v>
                </c:pt>
                <c:pt idx="25195">
                  <c:v>251901.31</c:v>
                </c:pt>
                <c:pt idx="25196">
                  <c:v>251911.31</c:v>
                </c:pt>
                <c:pt idx="25197">
                  <c:v>251921.31</c:v>
                </c:pt>
                <c:pt idx="25198">
                  <c:v>251931.31</c:v>
                </c:pt>
                <c:pt idx="25199">
                  <c:v>251941.31</c:v>
                </c:pt>
                <c:pt idx="25200">
                  <c:v>251951.3</c:v>
                </c:pt>
                <c:pt idx="25201">
                  <c:v>251961.31</c:v>
                </c:pt>
                <c:pt idx="25202">
                  <c:v>251971.31</c:v>
                </c:pt>
                <c:pt idx="25203">
                  <c:v>251981.3</c:v>
                </c:pt>
                <c:pt idx="25204">
                  <c:v>251991.31</c:v>
                </c:pt>
                <c:pt idx="25205">
                  <c:v>252001.28</c:v>
                </c:pt>
                <c:pt idx="25206">
                  <c:v>252011.31</c:v>
                </c:pt>
                <c:pt idx="25207">
                  <c:v>252021.28</c:v>
                </c:pt>
                <c:pt idx="25208">
                  <c:v>252031.3</c:v>
                </c:pt>
                <c:pt idx="25209">
                  <c:v>252041.28</c:v>
                </c:pt>
                <c:pt idx="25210">
                  <c:v>252051.28</c:v>
                </c:pt>
                <c:pt idx="25211">
                  <c:v>252061.3</c:v>
                </c:pt>
                <c:pt idx="25212">
                  <c:v>252071.28</c:v>
                </c:pt>
                <c:pt idx="25213">
                  <c:v>252081.28</c:v>
                </c:pt>
                <c:pt idx="25214">
                  <c:v>252091.28</c:v>
                </c:pt>
                <c:pt idx="25215">
                  <c:v>252101.28</c:v>
                </c:pt>
                <c:pt idx="25216">
                  <c:v>252111.27</c:v>
                </c:pt>
                <c:pt idx="25217">
                  <c:v>252121.28</c:v>
                </c:pt>
                <c:pt idx="25218">
                  <c:v>252131.27</c:v>
                </c:pt>
                <c:pt idx="25219">
                  <c:v>252141.28</c:v>
                </c:pt>
                <c:pt idx="25220">
                  <c:v>252151.25</c:v>
                </c:pt>
                <c:pt idx="25221">
                  <c:v>252161.27</c:v>
                </c:pt>
                <c:pt idx="25222">
                  <c:v>252171.28</c:v>
                </c:pt>
                <c:pt idx="25223">
                  <c:v>252181.25</c:v>
                </c:pt>
                <c:pt idx="25224">
                  <c:v>252191.27</c:v>
                </c:pt>
                <c:pt idx="25225">
                  <c:v>252201.25</c:v>
                </c:pt>
                <c:pt idx="25226">
                  <c:v>252211.27</c:v>
                </c:pt>
                <c:pt idx="25227">
                  <c:v>252221.25</c:v>
                </c:pt>
                <c:pt idx="25228">
                  <c:v>252231.25</c:v>
                </c:pt>
                <c:pt idx="25229">
                  <c:v>252241.25</c:v>
                </c:pt>
                <c:pt idx="25230">
                  <c:v>252251.25</c:v>
                </c:pt>
                <c:pt idx="25231">
                  <c:v>252261.25</c:v>
                </c:pt>
                <c:pt idx="25232">
                  <c:v>252271.25</c:v>
                </c:pt>
                <c:pt idx="25233">
                  <c:v>252281.25</c:v>
                </c:pt>
                <c:pt idx="25234">
                  <c:v>252291.23</c:v>
                </c:pt>
                <c:pt idx="25235">
                  <c:v>252301.25</c:v>
                </c:pt>
                <c:pt idx="25236">
                  <c:v>252311.23</c:v>
                </c:pt>
                <c:pt idx="25237">
                  <c:v>252321.25</c:v>
                </c:pt>
                <c:pt idx="25238">
                  <c:v>252331.22</c:v>
                </c:pt>
                <c:pt idx="25239">
                  <c:v>252341.23</c:v>
                </c:pt>
                <c:pt idx="25240">
                  <c:v>252351.22</c:v>
                </c:pt>
                <c:pt idx="25241">
                  <c:v>252361.22</c:v>
                </c:pt>
                <c:pt idx="25242">
                  <c:v>252371.23</c:v>
                </c:pt>
                <c:pt idx="25243">
                  <c:v>252381.22</c:v>
                </c:pt>
                <c:pt idx="25244">
                  <c:v>252391.23</c:v>
                </c:pt>
                <c:pt idx="25245">
                  <c:v>252401.22</c:v>
                </c:pt>
                <c:pt idx="25246">
                  <c:v>252411.22</c:v>
                </c:pt>
                <c:pt idx="25247">
                  <c:v>252421.22</c:v>
                </c:pt>
                <c:pt idx="25248">
                  <c:v>252431.22</c:v>
                </c:pt>
                <c:pt idx="25249">
                  <c:v>252441.2</c:v>
                </c:pt>
                <c:pt idx="25250">
                  <c:v>252451.22</c:v>
                </c:pt>
                <c:pt idx="25251">
                  <c:v>252461.22</c:v>
                </c:pt>
                <c:pt idx="25252">
                  <c:v>252471.2</c:v>
                </c:pt>
                <c:pt idx="25253">
                  <c:v>252481.22</c:v>
                </c:pt>
                <c:pt idx="25254">
                  <c:v>252491.19</c:v>
                </c:pt>
                <c:pt idx="25255">
                  <c:v>252501.22</c:v>
                </c:pt>
                <c:pt idx="25256">
                  <c:v>252511.19</c:v>
                </c:pt>
                <c:pt idx="25257">
                  <c:v>252521.2</c:v>
                </c:pt>
                <c:pt idx="25258">
                  <c:v>252531.19</c:v>
                </c:pt>
                <c:pt idx="25259">
                  <c:v>252541.19</c:v>
                </c:pt>
                <c:pt idx="25260">
                  <c:v>252551.19</c:v>
                </c:pt>
                <c:pt idx="25261">
                  <c:v>252561.19</c:v>
                </c:pt>
                <c:pt idx="25262">
                  <c:v>252571.19</c:v>
                </c:pt>
                <c:pt idx="25263">
                  <c:v>252581.19</c:v>
                </c:pt>
                <c:pt idx="25264">
                  <c:v>252591.19</c:v>
                </c:pt>
                <c:pt idx="25265">
                  <c:v>252601.19</c:v>
                </c:pt>
                <c:pt idx="25266">
                  <c:v>252611.19</c:v>
                </c:pt>
                <c:pt idx="25267">
                  <c:v>252621.17</c:v>
                </c:pt>
                <c:pt idx="25268">
                  <c:v>252631.19</c:v>
                </c:pt>
                <c:pt idx="25269">
                  <c:v>252641.19</c:v>
                </c:pt>
                <c:pt idx="25270">
                  <c:v>252651.17</c:v>
                </c:pt>
                <c:pt idx="25271">
                  <c:v>252661.19</c:v>
                </c:pt>
                <c:pt idx="25272">
                  <c:v>252671.16</c:v>
                </c:pt>
                <c:pt idx="25273">
                  <c:v>252681.19</c:v>
                </c:pt>
                <c:pt idx="25274">
                  <c:v>252691.16</c:v>
                </c:pt>
                <c:pt idx="25275">
                  <c:v>252701.17</c:v>
                </c:pt>
                <c:pt idx="25276">
                  <c:v>252711.16</c:v>
                </c:pt>
                <c:pt idx="25277">
                  <c:v>252721.16</c:v>
                </c:pt>
                <c:pt idx="25278">
                  <c:v>252731.16</c:v>
                </c:pt>
                <c:pt idx="25279">
                  <c:v>252741.16</c:v>
                </c:pt>
                <c:pt idx="25280">
                  <c:v>252751.14</c:v>
                </c:pt>
                <c:pt idx="25281">
                  <c:v>252761.16</c:v>
                </c:pt>
                <c:pt idx="25282">
                  <c:v>252771.16</c:v>
                </c:pt>
                <c:pt idx="25283">
                  <c:v>252781.16</c:v>
                </c:pt>
                <c:pt idx="25284">
                  <c:v>252791.16</c:v>
                </c:pt>
                <c:pt idx="25285">
                  <c:v>252801.14</c:v>
                </c:pt>
                <c:pt idx="25286">
                  <c:v>252811.16</c:v>
                </c:pt>
                <c:pt idx="25287">
                  <c:v>252821.13</c:v>
                </c:pt>
                <c:pt idx="25288">
                  <c:v>252831.14</c:v>
                </c:pt>
                <c:pt idx="25289">
                  <c:v>252841.13</c:v>
                </c:pt>
                <c:pt idx="25290">
                  <c:v>252851.13</c:v>
                </c:pt>
                <c:pt idx="25291">
                  <c:v>252861.13</c:v>
                </c:pt>
                <c:pt idx="25292">
                  <c:v>252871.13</c:v>
                </c:pt>
                <c:pt idx="25293">
                  <c:v>252881.14</c:v>
                </c:pt>
                <c:pt idx="25294">
                  <c:v>252891.13</c:v>
                </c:pt>
                <c:pt idx="25295">
                  <c:v>252901.13</c:v>
                </c:pt>
                <c:pt idx="25296">
                  <c:v>252911.13</c:v>
                </c:pt>
                <c:pt idx="25297">
                  <c:v>252921.13</c:v>
                </c:pt>
                <c:pt idx="25298">
                  <c:v>252931.11</c:v>
                </c:pt>
                <c:pt idx="25299">
                  <c:v>252941.13</c:v>
                </c:pt>
                <c:pt idx="25300">
                  <c:v>252951.09</c:v>
                </c:pt>
                <c:pt idx="25301">
                  <c:v>252961.11</c:v>
                </c:pt>
                <c:pt idx="25302">
                  <c:v>252971.13</c:v>
                </c:pt>
                <c:pt idx="25303">
                  <c:v>252981.11</c:v>
                </c:pt>
                <c:pt idx="25304">
                  <c:v>252991.13</c:v>
                </c:pt>
                <c:pt idx="25305">
                  <c:v>253001.09</c:v>
                </c:pt>
                <c:pt idx="25306">
                  <c:v>253011.11</c:v>
                </c:pt>
                <c:pt idx="25307">
                  <c:v>253021.09</c:v>
                </c:pt>
                <c:pt idx="25308">
                  <c:v>253031.09</c:v>
                </c:pt>
                <c:pt idx="25309">
                  <c:v>253041.09</c:v>
                </c:pt>
                <c:pt idx="25310">
                  <c:v>253051.09</c:v>
                </c:pt>
                <c:pt idx="25311">
                  <c:v>253061.08</c:v>
                </c:pt>
                <c:pt idx="25312">
                  <c:v>253071.09</c:v>
                </c:pt>
                <c:pt idx="25313">
                  <c:v>253081.09</c:v>
                </c:pt>
                <c:pt idx="25314">
                  <c:v>253091.09</c:v>
                </c:pt>
                <c:pt idx="25315">
                  <c:v>253101.09</c:v>
                </c:pt>
                <c:pt idx="25316">
                  <c:v>253111.08</c:v>
                </c:pt>
                <c:pt idx="25317">
                  <c:v>253121.09</c:v>
                </c:pt>
                <c:pt idx="25318">
                  <c:v>253131.06</c:v>
                </c:pt>
                <c:pt idx="25319">
                  <c:v>253141.08</c:v>
                </c:pt>
                <c:pt idx="25320">
                  <c:v>253151.06</c:v>
                </c:pt>
                <c:pt idx="25321">
                  <c:v>253161.06</c:v>
                </c:pt>
                <c:pt idx="25322">
                  <c:v>253171.09</c:v>
                </c:pt>
                <c:pt idx="25323">
                  <c:v>253181.06</c:v>
                </c:pt>
                <c:pt idx="25324">
                  <c:v>253191.08</c:v>
                </c:pt>
                <c:pt idx="25325">
                  <c:v>253201.06</c:v>
                </c:pt>
                <c:pt idx="25326">
                  <c:v>253211.06</c:v>
                </c:pt>
                <c:pt idx="25327">
                  <c:v>253221.06</c:v>
                </c:pt>
                <c:pt idx="25328">
                  <c:v>253231.06</c:v>
                </c:pt>
                <c:pt idx="25329">
                  <c:v>253241.05</c:v>
                </c:pt>
                <c:pt idx="25330">
                  <c:v>253251.06</c:v>
                </c:pt>
                <c:pt idx="25331">
                  <c:v>253261.03</c:v>
                </c:pt>
                <c:pt idx="25332">
                  <c:v>253271.06</c:v>
                </c:pt>
                <c:pt idx="25333">
                  <c:v>253281.06</c:v>
                </c:pt>
                <c:pt idx="25334">
                  <c:v>253291.05</c:v>
                </c:pt>
                <c:pt idx="25335">
                  <c:v>253301.06</c:v>
                </c:pt>
                <c:pt idx="25336">
                  <c:v>253311.03</c:v>
                </c:pt>
                <c:pt idx="25337">
                  <c:v>253321.05</c:v>
                </c:pt>
                <c:pt idx="25338">
                  <c:v>253331.03</c:v>
                </c:pt>
                <c:pt idx="25339">
                  <c:v>253341.03</c:v>
                </c:pt>
                <c:pt idx="25340">
                  <c:v>253351.03</c:v>
                </c:pt>
                <c:pt idx="25341">
                  <c:v>253361.03</c:v>
                </c:pt>
                <c:pt idx="25342">
                  <c:v>253371.05</c:v>
                </c:pt>
                <c:pt idx="25343">
                  <c:v>253381.03</c:v>
                </c:pt>
                <c:pt idx="25344">
                  <c:v>253391.03</c:v>
                </c:pt>
                <c:pt idx="25345">
                  <c:v>253401.03</c:v>
                </c:pt>
                <c:pt idx="25346">
                  <c:v>253411.03</c:v>
                </c:pt>
                <c:pt idx="25347">
                  <c:v>253421.02</c:v>
                </c:pt>
                <c:pt idx="25348">
                  <c:v>253431.03</c:v>
                </c:pt>
                <c:pt idx="25349">
                  <c:v>253441</c:v>
                </c:pt>
                <c:pt idx="25350">
                  <c:v>253451.03</c:v>
                </c:pt>
                <c:pt idx="25351">
                  <c:v>253461</c:v>
                </c:pt>
                <c:pt idx="25352">
                  <c:v>253471.02</c:v>
                </c:pt>
                <c:pt idx="25353">
                  <c:v>253481.03</c:v>
                </c:pt>
                <c:pt idx="25354">
                  <c:v>253491</c:v>
                </c:pt>
                <c:pt idx="25355">
                  <c:v>253501.02</c:v>
                </c:pt>
                <c:pt idx="25356">
                  <c:v>253511</c:v>
                </c:pt>
                <c:pt idx="25357">
                  <c:v>253521</c:v>
                </c:pt>
                <c:pt idx="25358">
                  <c:v>253531</c:v>
                </c:pt>
                <c:pt idx="25359">
                  <c:v>253541</c:v>
                </c:pt>
                <c:pt idx="25360">
                  <c:v>253550.98</c:v>
                </c:pt>
                <c:pt idx="25361">
                  <c:v>253561</c:v>
                </c:pt>
                <c:pt idx="25362">
                  <c:v>253571</c:v>
                </c:pt>
                <c:pt idx="25363">
                  <c:v>253581</c:v>
                </c:pt>
                <c:pt idx="25364">
                  <c:v>253591</c:v>
                </c:pt>
                <c:pt idx="25365">
                  <c:v>253600.98</c:v>
                </c:pt>
                <c:pt idx="25366">
                  <c:v>253611</c:v>
                </c:pt>
                <c:pt idx="25367">
                  <c:v>253620.97</c:v>
                </c:pt>
                <c:pt idx="25368">
                  <c:v>253630.98</c:v>
                </c:pt>
                <c:pt idx="25369">
                  <c:v>253640.97</c:v>
                </c:pt>
                <c:pt idx="25370">
                  <c:v>253650.98</c:v>
                </c:pt>
                <c:pt idx="25371">
                  <c:v>253660.97</c:v>
                </c:pt>
                <c:pt idx="25372">
                  <c:v>253670.97</c:v>
                </c:pt>
                <c:pt idx="25373">
                  <c:v>253680.98</c:v>
                </c:pt>
                <c:pt idx="25374">
                  <c:v>253690.97</c:v>
                </c:pt>
                <c:pt idx="25375">
                  <c:v>253700.97</c:v>
                </c:pt>
                <c:pt idx="25376">
                  <c:v>253710.97</c:v>
                </c:pt>
                <c:pt idx="25377">
                  <c:v>253720.97</c:v>
                </c:pt>
                <c:pt idx="25378">
                  <c:v>253730.95</c:v>
                </c:pt>
                <c:pt idx="25379">
                  <c:v>253740.97</c:v>
                </c:pt>
                <c:pt idx="25380">
                  <c:v>253750.95</c:v>
                </c:pt>
                <c:pt idx="25381">
                  <c:v>253760.97</c:v>
                </c:pt>
                <c:pt idx="25382">
                  <c:v>253770.94</c:v>
                </c:pt>
                <c:pt idx="25383">
                  <c:v>253780.95</c:v>
                </c:pt>
                <c:pt idx="25384">
                  <c:v>253790.97</c:v>
                </c:pt>
                <c:pt idx="25385">
                  <c:v>253800.94</c:v>
                </c:pt>
                <c:pt idx="25386">
                  <c:v>253810.95</c:v>
                </c:pt>
                <c:pt idx="25387">
                  <c:v>253820.94</c:v>
                </c:pt>
                <c:pt idx="25388">
                  <c:v>253830.95</c:v>
                </c:pt>
                <c:pt idx="25389">
                  <c:v>253840.94</c:v>
                </c:pt>
                <c:pt idx="25390">
                  <c:v>253850.94</c:v>
                </c:pt>
                <c:pt idx="25391">
                  <c:v>253860.94</c:v>
                </c:pt>
                <c:pt idx="25392">
                  <c:v>253870.94</c:v>
                </c:pt>
                <c:pt idx="25393">
                  <c:v>253880.94</c:v>
                </c:pt>
                <c:pt idx="25394">
                  <c:v>253890.94</c:v>
                </c:pt>
                <c:pt idx="25395">
                  <c:v>253900.94</c:v>
                </c:pt>
                <c:pt idx="25396">
                  <c:v>253910.92</c:v>
                </c:pt>
                <c:pt idx="25397">
                  <c:v>253920.94</c:v>
                </c:pt>
                <c:pt idx="25398">
                  <c:v>253930.91</c:v>
                </c:pt>
                <c:pt idx="25399">
                  <c:v>253940.94</c:v>
                </c:pt>
                <c:pt idx="25400">
                  <c:v>253950.91</c:v>
                </c:pt>
                <c:pt idx="25401">
                  <c:v>253960.92</c:v>
                </c:pt>
                <c:pt idx="25402">
                  <c:v>253970.91</c:v>
                </c:pt>
                <c:pt idx="25403">
                  <c:v>253980.91</c:v>
                </c:pt>
                <c:pt idx="25404">
                  <c:v>253990.92</c:v>
                </c:pt>
                <c:pt idx="25405">
                  <c:v>254000.91</c:v>
                </c:pt>
                <c:pt idx="25406">
                  <c:v>254010.91</c:v>
                </c:pt>
                <c:pt idx="25407">
                  <c:v>254020.91</c:v>
                </c:pt>
                <c:pt idx="25408">
                  <c:v>254030.91</c:v>
                </c:pt>
                <c:pt idx="25409">
                  <c:v>254040.91</c:v>
                </c:pt>
                <c:pt idx="25410">
                  <c:v>254050.91</c:v>
                </c:pt>
                <c:pt idx="25411">
                  <c:v>254060.89</c:v>
                </c:pt>
                <c:pt idx="25412">
                  <c:v>254070.91</c:v>
                </c:pt>
                <c:pt idx="25413">
                  <c:v>254080.91</c:v>
                </c:pt>
                <c:pt idx="25414">
                  <c:v>254090.89</c:v>
                </c:pt>
                <c:pt idx="25415">
                  <c:v>254100.91</c:v>
                </c:pt>
                <c:pt idx="25416">
                  <c:v>254110.88</c:v>
                </c:pt>
                <c:pt idx="25417">
                  <c:v>254120.91</c:v>
                </c:pt>
                <c:pt idx="25418">
                  <c:v>254130.88</c:v>
                </c:pt>
                <c:pt idx="25419">
                  <c:v>254140.89</c:v>
                </c:pt>
                <c:pt idx="25420">
                  <c:v>254150.88</c:v>
                </c:pt>
                <c:pt idx="25421">
                  <c:v>254160.88</c:v>
                </c:pt>
                <c:pt idx="25422">
                  <c:v>254170.88</c:v>
                </c:pt>
                <c:pt idx="25423">
                  <c:v>254180.88</c:v>
                </c:pt>
                <c:pt idx="25424">
                  <c:v>254190.88</c:v>
                </c:pt>
                <c:pt idx="25425">
                  <c:v>254200.88</c:v>
                </c:pt>
                <c:pt idx="25426">
                  <c:v>254210.88</c:v>
                </c:pt>
                <c:pt idx="25427">
                  <c:v>254220.86</c:v>
                </c:pt>
                <c:pt idx="25428">
                  <c:v>254230.88</c:v>
                </c:pt>
                <c:pt idx="25429">
                  <c:v>254240.86</c:v>
                </c:pt>
                <c:pt idx="25430">
                  <c:v>254250.88</c:v>
                </c:pt>
                <c:pt idx="25431">
                  <c:v>254260.84</c:v>
                </c:pt>
                <c:pt idx="25432">
                  <c:v>254270.86</c:v>
                </c:pt>
                <c:pt idx="25433">
                  <c:v>254280.84</c:v>
                </c:pt>
                <c:pt idx="25434">
                  <c:v>254290.84</c:v>
                </c:pt>
                <c:pt idx="25435">
                  <c:v>254300.86</c:v>
                </c:pt>
                <c:pt idx="25436">
                  <c:v>254310.84</c:v>
                </c:pt>
                <c:pt idx="25437">
                  <c:v>254320.86</c:v>
                </c:pt>
                <c:pt idx="25438">
                  <c:v>254330.84</c:v>
                </c:pt>
                <c:pt idx="25439">
                  <c:v>254340.84</c:v>
                </c:pt>
                <c:pt idx="25440">
                  <c:v>254350.84</c:v>
                </c:pt>
                <c:pt idx="25441">
                  <c:v>254360.84</c:v>
                </c:pt>
                <c:pt idx="25442">
                  <c:v>254370.83</c:v>
                </c:pt>
                <c:pt idx="25443">
                  <c:v>254380.84</c:v>
                </c:pt>
                <c:pt idx="25444">
                  <c:v>254390.84</c:v>
                </c:pt>
                <c:pt idx="25445">
                  <c:v>254400.83</c:v>
                </c:pt>
                <c:pt idx="25446">
                  <c:v>254410.84</c:v>
                </c:pt>
                <c:pt idx="25447">
                  <c:v>254420.83</c:v>
                </c:pt>
                <c:pt idx="25448">
                  <c:v>254430.84</c:v>
                </c:pt>
                <c:pt idx="25449">
                  <c:v>254440.81</c:v>
                </c:pt>
                <c:pt idx="25450">
                  <c:v>254450.83</c:v>
                </c:pt>
                <c:pt idx="25451">
                  <c:v>254460.81</c:v>
                </c:pt>
                <c:pt idx="25452">
                  <c:v>254470.81</c:v>
                </c:pt>
                <c:pt idx="25453">
                  <c:v>254480.81</c:v>
                </c:pt>
                <c:pt idx="25454">
                  <c:v>254490.81</c:v>
                </c:pt>
                <c:pt idx="25455">
                  <c:v>254500.83</c:v>
                </c:pt>
                <c:pt idx="25456">
                  <c:v>254510.81</c:v>
                </c:pt>
                <c:pt idx="25457">
                  <c:v>254520.81</c:v>
                </c:pt>
                <c:pt idx="25458">
                  <c:v>254530.81</c:v>
                </c:pt>
                <c:pt idx="25459">
                  <c:v>254540.81</c:v>
                </c:pt>
                <c:pt idx="25460">
                  <c:v>254550.8</c:v>
                </c:pt>
                <c:pt idx="25461">
                  <c:v>254560.81</c:v>
                </c:pt>
                <c:pt idx="25462">
                  <c:v>254570.78</c:v>
                </c:pt>
                <c:pt idx="25463">
                  <c:v>254580.8</c:v>
                </c:pt>
                <c:pt idx="25464">
                  <c:v>254590.81</c:v>
                </c:pt>
                <c:pt idx="25465">
                  <c:v>254600.78</c:v>
                </c:pt>
                <c:pt idx="25466">
                  <c:v>254610.81</c:v>
                </c:pt>
                <c:pt idx="25467">
                  <c:v>254620.78</c:v>
                </c:pt>
                <c:pt idx="25468">
                  <c:v>254630.8</c:v>
                </c:pt>
                <c:pt idx="25469">
                  <c:v>254640.78</c:v>
                </c:pt>
                <c:pt idx="25470">
                  <c:v>254650.78</c:v>
                </c:pt>
                <c:pt idx="25471">
                  <c:v>254660.78</c:v>
                </c:pt>
                <c:pt idx="25472">
                  <c:v>254670.78</c:v>
                </c:pt>
                <c:pt idx="25473">
                  <c:v>254680.77</c:v>
                </c:pt>
                <c:pt idx="25474">
                  <c:v>254690.78</c:v>
                </c:pt>
                <c:pt idx="25475">
                  <c:v>254700.78</c:v>
                </c:pt>
                <c:pt idx="25476">
                  <c:v>254710.78</c:v>
                </c:pt>
                <c:pt idx="25477">
                  <c:v>254720.78</c:v>
                </c:pt>
                <c:pt idx="25478">
                  <c:v>254730.77</c:v>
                </c:pt>
                <c:pt idx="25479">
                  <c:v>254740.78</c:v>
                </c:pt>
                <c:pt idx="25480">
                  <c:v>254750.75</c:v>
                </c:pt>
                <c:pt idx="25481">
                  <c:v>254760.77</c:v>
                </c:pt>
                <c:pt idx="25482">
                  <c:v>254770.75</c:v>
                </c:pt>
                <c:pt idx="25483">
                  <c:v>254780.75</c:v>
                </c:pt>
                <c:pt idx="25484">
                  <c:v>254790.75</c:v>
                </c:pt>
                <c:pt idx="25485">
                  <c:v>254800.75</c:v>
                </c:pt>
                <c:pt idx="25486">
                  <c:v>254810.77</c:v>
                </c:pt>
                <c:pt idx="25487">
                  <c:v>254820.75</c:v>
                </c:pt>
                <c:pt idx="25488">
                  <c:v>254830.75</c:v>
                </c:pt>
                <c:pt idx="25489">
                  <c:v>254840.75</c:v>
                </c:pt>
                <c:pt idx="25490">
                  <c:v>254850.75</c:v>
                </c:pt>
                <c:pt idx="25491">
                  <c:v>254860.75</c:v>
                </c:pt>
                <c:pt idx="25492">
                  <c:v>254870.75</c:v>
                </c:pt>
                <c:pt idx="25493">
                  <c:v>254880.72</c:v>
                </c:pt>
                <c:pt idx="25494">
                  <c:v>254890.73</c:v>
                </c:pt>
                <c:pt idx="25495">
                  <c:v>254900.75</c:v>
                </c:pt>
                <c:pt idx="25496">
                  <c:v>254910.73</c:v>
                </c:pt>
                <c:pt idx="25497">
                  <c:v>254920.75</c:v>
                </c:pt>
                <c:pt idx="25498">
                  <c:v>254930.72</c:v>
                </c:pt>
                <c:pt idx="25499">
                  <c:v>254940.73</c:v>
                </c:pt>
                <c:pt idx="25500">
                  <c:v>254950.72</c:v>
                </c:pt>
                <c:pt idx="25501">
                  <c:v>254960.72</c:v>
                </c:pt>
                <c:pt idx="25502">
                  <c:v>254970.72</c:v>
                </c:pt>
                <c:pt idx="25503">
                  <c:v>254980.72</c:v>
                </c:pt>
                <c:pt idx="25504">
                  <c:v>254990.7</c:v>
                </c:pt>
                <c:pt idx="25505">
                  <c:v>255000.72</c:v>
                </c:pt>
                <c:pt idx="25506">
                  <c:v>255010.72</c:v>
                </c:pt>
                <c:pt idx="25507">
                  <c:v>255020.72</c:v>
                </c:pt>
                <c:pt idx="25508">
                  <c:v>255030.72</c:v>
                </c:pt>
                <c:pt idx="25509">
                  <c:v>255040.7</c:v>
                </c:pt>
                <c:pt idx="25510">
                  <c:v>255050.72</c:v>
                </c:pt>
                <c:pt idx="25511">
                  <c:v>255060.69</c:v>
                </c:pt>
                <c:pt idx="25512">
                  <c:v>255070.7</c:v>
                </c:pt>
                <c:pt idx="25513">
                  <c:v>255080.69</c:v>
                </c:pt>
                <c:pt idx="25514">
                  <c:v>255090.7</c:v>
                </c:pt>
                <c:pt idx="25515">
                  <c:v>255100.69</c:v>
                </c:pt>
                <c:pt idx="25516">
                  <c:v>255110.69</c:v>
                </c:pt>
                <c:pt idx="25517">
                  <c:v>255120.7</c:v>
                </c:pt>
                <c:pt idx="25518">
                  <c:v>255130.69</c:v>
                </c:pt>
                <c:pt idx="25519">
                  <c:v>255140.69</c:v>
                </c:pt>
                <c:pt idx="25520">
                  <c:v>255150.69</c:v>
                </c:pt>
                <c:pt idx="25521">
                  <c:v>255160.69</c:v>
                </c:pt>
                <c:pt idx="25522">
                  <c:v>255170.67</c:v>
                </c:pt>
                <c:pt idx="25523">
                  <c:v>255180.69</c:v>
                </c:pt>
                <c:pt idx="25524">
                  <c:v>255190.66</c:v>
                </c:pt>
                <c:pt idx="25525">
                  <c:v>255200.69</c:v>
                </c:pt>
                <c:pt idx="25526">
                  <c:v>255210.69</c:v>
                </c:pt>
                <c:pt idx="25527">
                  <c:v>255220.67</c:v>
                </c:pt>
                <c:pt idx="25528">
                  <c:v>255230.69</c:v>
                </c:pt>
                <c:pt idx="25529">
                  <c:v>255240.66</c:v>
                </c:pt>
                <c:pt idx="25530">
                  <c:v>255250.67</c:v>
                </c:pt>
                <c:pt idx="25531">
                  <c:v>255260.66</c:v>
                </c:pt>
                <c:pt idx="25532">
                  <c:v>255270.66</c:v>
                </c:pt>
                <c:pt idx="25533">
                  <c:v>255280.66</c:v>
                </c:pt>
                <c:pt idx="25534">
                  <c:v>255290.66</c:v>
                </c:pt>
                <c:pt idx="25535">
                  <c:v>255300.67</c:v>
                </c:pt>
                <c:pt idx="25536">
                  <c:v>255310.66</c:v>
                </c:pt>
                <c:pt idx="25537">
                  <c:v>255320.66</c:v>
                </c:pt>
                <c:pt idx="25538">
                  <c:v>255330.66</c:v>
                </c:pt>
                <c:pt idx="25539">
                  <c:v>255340.66</c:v>
                </c:pt>
                <c:pt idx="25540">
                  <c:v>255350.64</c:v>
                </c:pt>
                <c:pt idx="25541">
                  <c:v>255360.66</c:v>
                </c:pt>
                <c:pt idx="25542">
                  <c:v>255370.63</c:v>
                </c:pt>
                <c:pt idx="25543">
                  <c:v>255380.66</c:v>
                </c:pt>
                <c:pt idx="25544">
                  <c:v>255390.63</c:v>
                </c:pt>
                <c:pt idx="25545">
                  <c:v>255400.64</c:v>
                </c:pt>
                <c:pt idx="25546">
                  <c:v>255410.63</c:v>
                </c:pt>
                <c:pt idx="25547">
                  <c:v>255420.63</c:v>
                </c:pt>
                <c:pt idx="25548">
                  <c:v>255430.64</c:v>
                </c:pt>
                <c:pt idx="25549">
                  <c:v>255440.63</c:v>
                </c:pt>
                <c:pt idx="25550">
                  <c:v>255450.63</c:v>
                </c:pt>
                <c:pt idx="25551">
                  <c:v>255460.63</c:v>
                </c:pt>
                <c:pt idx="25552">
                  <c:v>255470.63</c:v>
                </c:pt>
                <c:pt idx="25553">
                  <c:v>255480.63</c:v>
                </c:pt>
                <c:pt idx="25554">
                  <c:v>255490.63</c:v>
                </c:pt>
                <c:pt idx="25555">
                  <c:v>255500.61</c:v>
                </c:pt>
                <c:pt idx="25556">
                  <c:v>255510.63</c:v>
                </c:pt>
                <c:pt idx="25557">
                  <c:v>255520.63</c:v>
                </c:pt>
                <c:pt idx="25558">
                  <c:v>255530.61</c:v>
                </c:pt>
                <c:pt idx="25559">
                  <c:v>255540.63</c:v>
                </c:pt>
                <c:pt idx="25560">
                  <c:v>255550.59</c:v>
                </c:pt>
                <c:pt idx="25561">
                  <c:v>255560.63</c:v>
                </c:pt>
                <c:pt idx="25562">
                  <c:v>255570.59</c:v>
                </c:pt>
                <c:pt idx="25563">
                  <c:v>255580.61</c:v>
                </c:pt>
                <c:pt idx="25564">
                  <c:v>255590.59</c:v>
                </c:pt>
                <c:pt idx="25565">
                  <c:v>255600.59</c:v>
                </c:pt>
                <c:pt idx="25566">
                  <c:v>255610.59</c:v>
                </c:pt>
                <c:pt idx="25567">
                  <c:v>255620.59</c:v>
                </c:pt>
                <c:pt idx="25568">
                  <c:v>255630.59</c:v>
                </c:pt>
                <c:pt idx="25569">
                  <c:v>255640.59</c:v>
                </c:pt>
                <c:pt idx="25570">
                  <c:v>255650.59</c:v>
                </c:pt>
                <c:pt idx="25571">
                  <c:v>255660.58</c:v>
                </c:pt>
                <c:pt idx="25572">
                  <c:v>255670.59</c:v>
                </c:pt>
                <c:pt idx="25573">
                  <c:v>255680.58</c:v>
                </c:pt>
                <c:pt idx="25574">
                  <c:v>255690.59</c:v>
                </c:pt>
                <c:pt idx="25575">
                  <c:v>255700.56</c:v>
                </c:pt>
                <c:pt idx="25576">
                  <c:v>255710.58</c:v>
                </c:pt>
                <c:pt idx="25577">
                  <c:v>255720.59</c:v>
                </c:pt>
                <c:pt idx="25578">
                  <c:v>255730.56</c:v>
                </c:pt>
                <c:pt idx="25579">
                  <c:v>255740.58</c:v>
                </c:pt>
                <c:pt idx="25580">
                  <c:v>255750.56</c:v>
                </c:pt>
                <c:pt idx="25581">
                  <c:v>255760.58</c:v>
                </c:pt>
                <c:pt idx="25582">
                  <c:v>255770.56</c:v>
                </c:pt>
                <c:pt idx="25583">
                  <c:v>255780.56</c:v>
                </c:pt>
                <c:pt idx="25584">
                  <c:v>255790.56</c:v>
                </c:pt>
                <c:pt idx="25585">
                  <c:v>255800.56</c:v>
                </c:pt>
                <c:pt idx="25586">
                  <c:v>255810.55</c:v>
                </c:pt>
                <c:pt idx="25587">
                  <c:v>255820.56</c:v>
                </c:pt>
                <c:pt idx="25588">
                  <c:v>255830.56</c:v>
                </c:pt>
                <c:pt idx="25589">
                  <c:v>255840.55</c:v>
                </c:pt>
                <c:pt idx="25590">
                  <c:v>255850.56</c:v>
                </c:pt>
                <c:pt idx="25591">
                  <c:v>255860.55</c:v>
                </c:pt>
                <c:pt idx="25592">
                  <c:v>255870.56</c:v>
                </c:pt>
                <c:pt idx="25593">
                  <c:v>255880.53</c:v>
                </c:pt>
                <c:pt idx="25594">
                  <c:v>255890.55</c:v>
                </c:pt>
                <c:pt idx="25595">
                  <c:v>255900.53</c:v>
                </c:pt>
                <c:pt idx="25596">
                  <c:v>255910.53</c:v>
                </c:pt>
                <c:pt idx="25597">
                  <c:v>255920.53</c:v>
                </c:pt>
                <c:pt idx="25598">
                  <c:v>255930.53</c:v>
                </c:pt>
                <c:pt idx="25599">
                  <c:v>255940.55</c:v>
                </c:pt>
                <c:pt idx="25600">
                  <c:v>255950.53</c:v>
                </c:pt>
                <c:pt idx="25601">
                  <c:v>255960.53</c:v>
                </c:pt>
                <c:pt idx="25602">
                  <c:v>255970.53</c:v>
                </c:pt>
                <c:pt idx="25603">
                  <c:v>255980.53</c:v>
                </c:pt>
                <c:pt idx="25604">
                  <c:v>255990.52</c:v>
                </c:pt>
                <c:pt idx="25605">
                  <c:v>256000.53</c:v>
                </c:pt>
                <c:pt idx="25606">
                  <c:v>256010.5</c:v>
                </c:pt>
                <c:pt idx="25607">
                  <c:v>256020.52</c:v>
                </c:pt>
                <c:pt idx="25608">
                  <c:v>256030.5</c:v>
                </c:pt>
                <c:pt idx="25609">
                  <c:v>256040.5</c:v>
                </c:pt>
                <c:pt idx="25610">
                  <c:v>256050.53</c:v>
                </c:pt>
                <c:pt idx="25611">
                  <c:v>256060.5</c:v>
                </c:pt>
                <c:pt idx="25612">
                  <c:v>256070.52</c:v>
                </c:pt>
                <c:pt idx="25613">
                  <c:v>256080.5</c:v>
                </c:pt>
                <c:pt idx="25614">
                  <c:v>256090.5</c:v>
                </c:pt>
                <c:pt idx="25615">
                  <c:v>256100.5</c:v>
                </c:pt>
                <c:pt idx="25616">
                  <c:v>256110.5</c:v>
                </c:pt>
                <c:pt idx="25617">
                  <c:v>256120.48</c:v>
                </c:pt>
                <c:pt idx="25618">
                  <c:v>256130.5</c:v>
                </c:pt>
                <c:pt idx="25619">
                  <c:v>256140.47</c:v>
                </c:pt>
                <c:pt idx="25620">
                  <c:v>256150.5</c:v>
                </c:pt>
                <c:pt idx="25621">
                  <c:v>256160.5</c:v>
                </c:pt>
                <c:pt idx="25622">
                  <c:v>256170.48</c:v>
                </c:pt>
                <c:pt idx="25623">
                  <c:v>256180.5</c:v>
                </c:pt>
                <c:pt idx="25624">
                  <c:v>256190.5</c:v>
                </c:pt>
                <c:pt idx="25625">
                  <c:v>256200.48</c:v>
                </c:pt>
                <c:pt idx="25626">
                  <c:v>256210.47</c:v>
                </c:pt>
                <c:pt idx="25627">
                  <c:v>256220.47</c:v>
                </c:pt>
                <c:pt idx="25628">
                  <c:v>256230.47</c:v>
                </c:pt>
                <c:pt idx="25629">
                  <c:v>256240.47</c:v>
                </c:pt>
                <c:pt idx="25630">
                  <c:v>256250.48</c:v>
                </c:pt>
                <c:pt idx="25631">
                  <c:v>256260.47</c:v>
                </c:pt>
                <c:pt idx="25632">
                  <c:v>256270.47</c:v>
                </c:pt>
                <c:pt idx="25633">
                  <c:v>256280.47</c:v>
                </c:pt>
                <c:pt idx="25634">
                  <c:v>256290.47</c:v>
                </c:pt>
                <c:pt idx="25635">
                  <c:v>256300.45</c:v>
                </c:pt>
                <c:pt idx="25636">
                  <c:v>256310.47</c:v>
                </c:pt>
                <c:pt idx="25637">
                  <c:v>256320.44</c:v>
                </c:pt>
                <c:pt idx="25638">
                  <c:v>256330.45</c:v>
                </c:pt>
                <c:pt idx="25639">
                  <c:v>256340.44</c:v>
                </c:pt>
                <c:pt idx="25640">
                  <c:v>256350.45</c:v>
                </c:pt>
                <c:pt idx="25641">
                  <c:v>256360.47</c:v>
                </c:pt>
                <c:pt idx="25642">
                  <c:v>256370.44</c:v>
                </c:pt>
                <c:pt idx="25643">
                  <c:v>256380.45</c:v>
                </c:pt>
                <c:pt idx="25644">
                  <c:v>256390.44</c:v>
                </c:pt>
                <c:pt idx="25645">
                  <c:v>256400.44</c:v>
                </c:pt>
                <c:pt idx="25646">
                  <c:v>256410.44</c:v>
                </c:pt>
                <c:pt idx="25647">
                  <c:v>256420.44</c:v>
                </c:pt>
                <c:pt idx="25648">
                  <c:v>256430.42</c:v>
                </c:pt>
                <c:pt idx="25649">
                  <c:v>256440.44</c:v>
                </c:pt>
                <c:pt idx="25650">
                  <c:v>256450.42</c:v>
                </c:pt>
                <c:pt idx="25651">
                  <c:v>256460.44</c:v>
                </c:pt>
                <c:pt idx="25652">
                  <c:v>256470.44</c:v>
                </c:pt>
                <c:pt idx="25653">
                  <c:v>256480.42</c:v>
                </c:pt>
                <c:pt idx="25654">
                  <c:v>256490.44</c:v>
                </c:pt>
                <c:pt idx="25655">
                  <c:v>256500.41</c:v>
                </c:pt>
                <c:pt idx="25656">
                  <c:v>256510.42</c:v>
                </c:pt>
                <c:pt idx="25657">
                  <c:v>256520.41</c:v>
                </c:pt>
                <c:pt idx="25658">
                  <c:v>256530.42</c:v>
                </c:pt>
                <c:pt idx="25659">
                  <c:v>256540.41</c:v>
                </c:pt>
                <c:pt idx="25660">
                  <c:v>256550.41</c:v>
                </c:pt>
                <c:pt idx="25661">
                  <c:v>256560.41</c:v>
                </c:pt>
                <c:pt idx="25662">
                  <c:v>256570.41</c:v>
                </c:pt>
                <c:pt idx="25663">
                  <c:v>256580.41</c:v>
                </c:pt>
                <c:pt idx="25664">
                  <c:v>256590.41</c:v>
                </c:pt>
                <c:pt idx="25665">
                  <c:v>256600.41</c:v>
                </c:pt>
                <c:pt idx="25666">
                  <c:v>256610.39</c:v>
                </c:pt>
                <c:pt idx="25667">
                  <c:v>256620.41</c:v>
                </c:pt>
                <c:pt idx="25668">
                  <c:v>256630.41</c:v>
                </c:pt>
                <c:pt idx="25669">
                  <c:v>256640.41</c:v>
                </c:pt>
                <c:pt idx="25670">
                  <c:v>256650.41</c:v>
                </c:pt>
                <c:pt idx="25671">
                  <c:v>256660.39</c:v>
                </c:pt>
                <c:pt idx="25672">
                  <c:v>256670.41</c:v>
                </c:pt>
                <c:pt idx="25673">
                  <c:v>256680.38</c:v>
                </c:pt>
                <c:pt idx="25674">
                  <c:v>256690.39</c:v>
                </c:pt>
                <c:pt idx="25675">
                  <c:v>256700.38</c:v>
                </c:pt>
                <c:pt idx="25676">
                  <c:v>256710.38</c:v>
                </c:pt>
                <c:pt idx="25677">
                  <c:v>256720.38</c:v>
                </c:pt>
                <c:pt idx="25678">
                  <c:v>256730.38</c:v>
                </c:pt>
                <c:pt idx="25679">
                  <c:v>256740.38</c:v>
                </c:pt>
                <c:pt idx="25680">
                  <c:v>256750.38</c:v>
                </c:pt>
                <c:pt idx="25681">
                  <c:v>256760.36</c:v>
                </c:pt>
                <c:pt idx="25682">
                  <c:v>256770.38</c:v>
                </c:pt>
                <c:pt idx="25683">
                  <c:v>256780.38</c:v>
                </c:pt>
                <c:pt idx="25684">
                  <c:v>256790.36</c:v>
                </c:pt>
                <c:pt idx="25685">
                  <c:v>256800.38</c:v>
                </c:pt>
                <c:pt idx="25686">
                  <c:v>256810.34</c:v>
                </c:pt>
                <c:pt idx="25687">
                  <c:v>256820.38</c:v>
                </c:pt>
                <c:pt idx="25688">
                  <c:v>256830.34</c:v>
                </c:pt>
                <c:pt idx="25689">
                  <c:v>256840.36</c:v>
                </c:pt>
                <c:pt idx="25690">
                  <c:v>256850.34</c:v>
                </c:pt>
                <c:pt idx="25691">
                  <c:v>256860.34</c:v>
                </c:pt>
                <c:pt idx="25692">
                  <c:v>256870.34</c:v>
                </c:pt>
                <c:pt idx="25693">
                  <c:v>256880.34</c:v>
                </c:pt>
                <c:pt idx="25694">
                  <c:v>256890.34</c:v>
                </c:pt>
                <c:pt idx="25695">
                  <c:v>256900.34</c:v>
                </c:pt>
                <c:pt idx="25696">
                  <c:v>256910.34</c:v>
                </c:pt>
                <c:pt idx="25697">
                  <c:v>256920.33</c:v>
                </c:pt>
                <c:pt idx="25698">
                  <c:v>256930.34</c:v>
                </c:pt>
                <c:pt idx="25699">
                  <c:v>256940.33</c:v>
                </c:pt>
                <c:pt idx="25700">
                  <c:v>256950.34</c:v>
                </c:pt>
                <c:pt idx="25701">
                  <c:v>256960.31</c:v>
                </c:pt>
                <c:pt idx="25702">
                  <c:v>256970.33</c:v>
                </c:pt>
                <c:pt idx="25703">
                  <c:v>256980.31</c:v>
                </c:pt>
                <c:pt idx="25704">
                  <c:v>256990.31</c:v>
                </c:pt>
                <c:pt idx="25705">
                  <c:v>257000.33</c:v>
                </c:pt>
                <c:pt idx="25706">
                  <c:v>257010.31</c:v>
                </c:pt>
                <c:pt idx="25707">
                  <c:v>257020.33</c:v>
                </c:pt>
                <c:pt idx="25708">
                  <c:v>257030.31</c:v>
                </c:pt>
                <c:pt idx="25709">
                  <c:v>257040.31</c:v>
                </c:pt>
                <c:pt idx="25710">
                  <c:v>257050.31</c:v>
                </c:pt>
                <c:pt idx="25711">
                  <c:v>257060.31</c:v>
                </c:pt>
                <c:pt idx="25712">
                  <c:v>257070.3</c:v>
                </c:pt>
                <c:pt idx="25713">
                  <c:v>257080.31</c:v>
                </c:pt>
                <c:pt idx="25714">
                  <c:v>257090.31</c:v>
                </c:pt>
                <c:pt idx="25715">
                  <c:v>257100.3</c:v>
                </c:pt>
                <c:pt idx="25716">
                  <c:v>257110.31</c:v>
                </c:pt>
                <c:pt idx="25717">
                  <c:v>257120.3</c:v>
                </c:pt>
                <c:pt idx="25718">
                  <c:v>257130.31</c:v>
                </c:pt>
                <c:pt idx="25719">
                  <c:v>257140.28</c:v>
                </c:pt>
                <c:pt idx="25720">
                  <c:v>257150.3</c:v>
                </c:pt>
                <c:pt idx="25721">
                  <c:v>257160.28</c:v>
                </c:pt>
                <c:pt idx="25722">
                  <c:v>257170.28</c:v>
                </c:pt>
                <c:pt idx="25723">
                  <c:v>257180.28</c:v>
                </c:pt>
                <c:pt idx="25724">
                  <c:v>257190.28</c:v>
                </c:pt>
                <c:pt idx="25725">
                  <c:v>257200.3</c:v>
                </c:pt>
                <c:pt idx="25726">
                  <c:v>257210.28</c:v>
                </c:pt>
                <c:pt idx="25727">
                  <c:v>257220.28</c:v>
                </c:pt>
                <c:pt idx="25728">
                  <c:v>257230.28</c:v>
                </c:pt>
                <c:pt idx="25729">
                  <c:v>257240.28</c:v>
                </c:pt>
                <c:pt idx="25730">
                  <c:v>257250.27</c:v>
                </c:pt>
                <c:pt idx="25731">
                  <c:v>257260.28</c:v>
                </c:pt>
                <c:pt idx="25732">
                  <c:v>257270.25</c:v>
                </c:pt>
                <c:pt idx="25733">
                  <c:v>257280.27</c:v>
                </c:pt>
                <c:pt idx="25734">
                  <c:v>257290.25</c:v>
                </c:pt>
                <c:pt idx="25735">
                  <c:v>257300.25</c:v>
                </c:pt>
                <c:pt idx="25736">
                  <c:v>257310.28</c:v>
                </c:pt>
                <c:pt idx="25737">
                  <c:v>257320.25</c:v>
                </c:pt>
                <c:pt idx="25738">
                  <c:v>257330.27</c:v>
                </c:pt>
                <c:pt idx="25739">
                  <c:v>257340.25</c:v>
                </c:pt>
                <c:pt idx="25740">
                  <c:v>257350.25</c:v>
                </c:pt>
                <c:pt idx="25741">
                  <c:v>257360.25</c:v>
                </c:pt>
                <c:pt idx="25742">
                  <c:v>257370.25</c:v>
                </c:pt>
                <c:pt idx="25743">
                  <c:v>257380.23</c:v>
                </c:pt>
                <c:pt idx="25744">
                  <c:v>257390.25</c:v>
                </c:pt>
                <c:pt idx="25745">
                  <c:v>257400.22</c:v>
                </c:pt>
                <c:pt idx="25746">
                  <c:v>257410.25</c:v>
                </c:pt>
                <c:pt idx="25747">
                  <c:v>257420.25</c:v>
                </c:pt>
                <c:pt idx="25748">
                  <c:v>257430.23</c:v>
                </c:pt>
                <c:pt idx="25749">
                  <c:v>257440.25</c:v>
                </c:pt>
                <c:pt idx="25750">
                  <c:v>257450.22</c:v>
                </c:pt>
                <c:pt idx="25751">
                  <c:v>257460.23</c:v>
                </c:pt>
                <c:pt idx="25752">
                  <c:v>257470.22</c:v>
                </c:pt>
                <c:pt idx="25753">
                  <c:v>257480.22</c:v>
                </c:pt>
                <c:pt idx="25754">
                  <c:v>257490.25</c:v>
                </c:pt>
                <c:pt idx="25755">
                  <c:v>257500.22</c:v>
                </c:pt>
                <c:pt idx="25756">
                  <c:v>257510.2</c:v>
                </c:pt>
                <c:pt idx="25757">
                  <c:v>257520.22</c:v>
                </c:pt>
                <c:pt idx="25758">
                  <c:v>257530.22</c:v>
                </c:pt>
                <c:pt idx="25759">
                  <c:v>257540.22</c:v>
                </c:pt>
                <c:pt idx="25760">
                  <c:v>257550.22</c:v>
                </c:pt>
                <c:pt idx="25761">
                  <c:v>257560.2</c:v>
                </c:pt>
                <c:pt idx="25762">
                  <c:v>257570.22</c:v>
                </c:pt>
                <c:pt idx="25763">
                  <c:v>257580.19</c:v>
                </c:pt>
                <c:pt idx="25764">
                  <c:v>257590.2</c:v>
                </c:pt>
                <c:pt idx="25765">
                  <c:v>257600.19</c:v>
                </c:pt>
                <c:pt idx="25766">
                  <c:v>257610.2</c:v>
                </c:pt>
                <c:pt idx="25767">
                  <c:v>257620.22</c:v>
                </c:pt>
                <c:pt idx="25768">
                  <c:v>257630.19</c:v>
                </c:pt>
                <c:pt idx="25769">
                  <c:v>257640.2</c:v>
                </c:pt>
                <c:pt idx="25770">
                  <c:v>257650.19</c:v>
                </c:pt>
                <c:pt idx="25771">
                  <c:v>257660.19</c:v>
                </c:pt>
                <c:pt idx="25772">
                  <c:v>257670.19</c:v>
                </c:pt>
                <c:pt idx="25773">
                  <c:v>257680.19</c:v>
                </c:pt>
                <c:pt idx="25774">
                  <c:v>257690.17</c:v>
                </c:pt>
                <c:pt idx="25775">
                  <c:v>257700.19</c:v>
                </c:pt>
                <c:pt idx="25776">
                  <c:v>257710.17</c:v>
                </c:pt>
                <c:pt idx="25777">
                  <c:v>257720.19</c:v>
                </c:pt>
                <c:pt idx="25778">
                  <c:v>257730.19</c:v>
                </c:pt>
                <c:pt idx="25779">
                  <c:v>257740.17</c:v>
                </c:pt>
                <c:pt idx="25780">
                  <c:v>257750.19</c:v>
                </c:pt>
                <c:pt idx="25781">
                  <c:v>257760.16</c:v>
                </c:pt>
                <c:pt idx="25782">
                  <c:v>257770.17</c:v>
                </c:pt>
                <c:pt idx="25783">
                  <c:v>257780.16</c:v>
                </c:pt>
                <c:pt idx="25784">
                  <c:v>257790.17</c:v>
                </c:pt>
                <c:pt idx="25785">
                  <c:v>257800.16</c:v>
                </c:pt>
                <c:pt idx="25786">
                  <c:v>257810.16</c:v>
                </c:pt>
                <c:pt idx="25787">
                  <c:v>257820.16</c:v>
                </c:pt>
                <c:pt idx="25788">
                  <c:v>257830.16</c:v>
                </c:pt>
                <c:pt idx="25789">
                  <c:v>257840.16</c:v>
                </c:pt>
                <c:pt idx="25790">
                  <c:v>257850.16</c:v>
                </c:pt>
                <c:pt idx="25791">
                  <c:v>257860.16</c:v>
                </c:pt>
                <c:pt idx="25792">
                  <c:v>257870.14</c:v>
                </c:pt>
                <c:pt idx="25793">
                  <c:v>257880.16</c:v>
                </c:pt>
                <c:pt idx="25794">
                  <c:v>257890.13</c:v>
                </c:pt>
                <c:pt idx="25795">
                  <c:v>257900.16</c:v>
                </c:pt>
                <c:pt idx="25796">
                  <c:v>257910.13</c:v>
                </c:pt>
                <c:pt idx="25797">
                  <c:v>257920.14</c:v>
                </c:pt>
                <c:pt idx="25798">
                  <c:v>257930.16</c:v>
                </c:pt>
                <c:pt idx="25799">
                  <c:v>257940.13</c:v>
                </c:pt>
                <c:pt idx="25800">
                  <c:v>257950.14</c:v>
                </c:pt>
                <c:pt idx="25801">
                  <c:v>257960.13</c:v>
                </c:pt>
                <c:pt idx="25802">
                  <c:v>257970.13</c:v>
                </c:pt>
                <c:pt idx="25803">
                  <c:v>257980.13</c:v>
                </c:pt>
                <c:pt idx="25804">
                  <c:v>257990.13</c:v>
                </c:pt>
                <c:pt idx="25805">
                  <c:v>258000.13</c:v>
                </c:pt>
                <c:pt idx="25806">
                  <c:v>258010.13</c:v>
                </c:pt>
                <c:pt idx="25807">
                  <c:v>258020.11</c:v>
                </c:pt>
                <c:pt idx="25808">
                  <c:v>258030.13</c:v>
                </c:pt>
                <c:pt idx="25809">
                  <c:v>258040.09</c:v>
                </c:pt>
                <c:pt idx="25810">
                  <c:v>258050.11</c:v>
                </c:pt>
                <c:pt idx="25811">
                  <c:v>258060.13</c:v>
                </c:pt>
                <c:pt idx="25812">
                  <c:v>258070.09</c:v>
                </c:pt>
                <c:pt idx="25813">
                  <c:v>258080.13</c:v>
                </c:pt>
                <c:pt idx="25814">
                  <c:v>258090.09</c:v>
                </c:pt>
                <c:pt idx="25815">
                  <c:v>258100.11</c:v>
                </c:pt>
                <c:pt idx="25816">
                  <c:v>258110.09</c:v>
                </c:pt>
                <c:pt idx="25817">
                  <c:v>258120.09</c:v>
                </c:pt>
                <c:pt idx="25818">
                  <c:v>258130.09</c:v>
                </c:pt>
                <c:pt idx="25819">
                  <c:v>258140.09</c:v>
                </c:pt>
                <c:pt idx="25820">
                  <c:v>258150.09</c:v>
                </c:pt>
                <c:pt idx="25821">
                  <c:v>258160.09</c:v>
                </c:pt>
                <c:pt idx="25822">
                  <c:v>258170.09</c:v>
                </c:pt>
                <c:pt idx="25823">
                  <c:v>258180.09</c:v>
                </c:pt>
                <c:pt idx="25824">
                  <c:v>258190.09</c:v>
                </c:pt>
                <c:pt idx="25825">
                  <c:v>258200.08</c:v>
                </c:pt>
                <c:pt idx="25826">
                  <c:v>258210.09</c:v>
                </c:pt>
                <c:pt idx="25827">
                  <c:v>258220.06</c:v>
                </c:pt>
                <c:pt idx="25828">
                  <c:v>258230.08</c:v>
                </c:pt>
                <c:pt idx="25829">
                  <c:v>258240.06</c:v>
                </c:pt>
                <c:pt idx="25830">
                  <c:v>258250.06</c:v>
                </c:pt>
                <c:pt idx="25831">
                  <c:v>258260.09</c:v>
                </c:pt>
                <c:pt idx="25832">
                  <c:v>258270.06</c:v>
                </c:pt>
                <c:pt idx="25833">
                  <c:v>258280.08</c:v>
                </c:pt>
                <c:pt idx="25834">
                  <c:v>258290.06</c:v>
                </c:pt>
                <c:pt idx="25835">
                  <c:v>258300.06</c:v>
                </c:pt>
                <c:pt idx="25836">
                  <c:v>258310.06</c:v>
                </c:pt>
                <c:pt idx="25837">
                  <c:v>258320.06</c:v>
                </c:pt>
                <c:pt idx="25838">
                  <c:v>258330.05</c:v>
                </c:pt>
                <c:pt idx="25839">
                  <c:v>258340.06</c:v>
                </c:pt>
                <c:pt idx="25840">
                  <c:v>258350.03</c:v>
                </c:pt>
                <c:pt idx="25841">
                  <c:v>258360.05</c:v>
                </c:pt>
                <c:pt idx="25842">
                  <c:v>258370.06</c:v>
                </c:pt>
                <c:pt idx="25843">
                  <c:v>258380.05</c:v>
                </c:pt>
                <c:pt idx="25844">
                  <c:v>258390.06</c:v>
                </c:pt>
                <c:pt idx="25845">
                  <c:v>258400.03</c:v>
                </c:pt>
                <c:pt idx="25846">
                  <c:v>258410.05</c:v>
                </c:pt>
                <c:pt idx="25847">
                  <c:v>258420.03</c:v>
                </c:pt>
                <c:pt idx="25848">
                  <c:v>258430.03</c:v>
                </c:pt>
                <c:pt idx="25849">
                  <c:v>258440.03</c:v>
                </c:pt>
                <c:pt idx="25850">
                  <c:v>258450.03</c:v>
                </c:pt>
                <c:pt idx="25851">
                  <c:v>258460.02</c:v>
                </c:pt>
                <c:pt idx="25852">
                  <c:v>258470.03</c:v>
                </c:pt>
                <c:pt idx="25853">
                  <c:v>258480.03</c:v>
                </c:pt>
                <c:pt idx="25854">
                  <c:v>258490.03</c:v>
                </c:pt>
                <c:pt idx="25855">
                  <c:v>258500.03</c:v>
                </c:pt>
                <c:pt idx="25856">
                  <c:v>258510.02</c:v>
                </c:pt>
                <c:pt idx="25857">
                  <c:v>258520.03</c:v>
                </c:pt>
                <c:pt idx="25858">
                  <c:v>258530</c:v>
                </c:pt>
                <c:pt idx="25859">
                  <c:v>258540.02</c:v>
                </c:pt>
                <c:pt idx="25860">
                  <c:v>258550</c:v>
                </c:pt>
                <c:pt idx="25861">
                  <c:v>258560.02</c:v>
                </c:pt>
                <c:pt idx="25862">
                  <c:v>258570</c:v>
                </c:pt>
                <c:pt idx="25863">
                  <c:v>258580</c:v>
                </c:pt>
                <c:pt idx="25864">
                  <c:v>258590.02</c:v>
                </c:pt>
                <c:pt idx="25865">
                  <c:v>258600</c:v>
                </c:pt>
                <c:pt idx="25866">
                  <c:v>258610</c:v>
                </c:pt>
                <c:pt idx="25867">
                  <c:v>258620</c:v>
                </c:pt>
                <c:pt idx="25868">
                  <c:v>258630</c:v>
                </c:pt>
                <c:pt idx="25869">
                  <c:v>258639.98</c:v>
                </c:pt>
                <c:pt idx="25870">
                  <c:v>258650</c:v>
                </c:pt>
                <c:pt idx="25871">
                  <c:v>258659.97</c:v>
                </c:pt>
                <c:pt idx="25872">
                  <c:v>258670</c:v>
                </c:pt>
                <c:pt idx="25873">
                  <c:v>258679.97</c:v>
                </c:pt>
                <c:pt idx="25874">
                  <c:v>258689.98</c:v>
                </c:pt>
                <c:pt idx="25875">
                  <c:v>258700</c:v>
                </c:pt>
                <c:pt idx="25876">
                  <c:v>258709.97</c:v>
                </c:pt>
                <c:pt idx="25877">
                  <c:v>258719.98</c:v>
                </c:pt>
                <c:pt idx="25878">
                  <c:v>258729.97</c:v>
                </c:pt>
                <c:pt idx="25879">
                  <c:v>258739.97</c:v>
                </c:pt>
                <c:pt idx="25880">
                  <c:v>258749.97</c:v>
                </c:pt>
                <c:pt idx="25881">
                  <c:v>258759.97</c:v>
                </c:pt>
                <c:pt idx="25882">
                  <c:v>258769.97</c:v>
                </c:pt>
                <c:pt idx="25883">
                  <c:v>258779.97</c:v>
                </c:pt>
                <c:pt idx="25884">
                  <c:v>258789.95</c:v>
                </c:pt>
                <c:pt idx="25885">
                  <c:v>258799.97</c:v>
                </c:pt>
                <c:pt idx="25886">
                  <c:v>258809.97</c:v>
                </c:pt>
                <c:pt idx="25887">
                  <c:v>258819.95</c:v>
                </c:pt>
                <c:pt idx="25888">
                  <c:v>258829.97</c:v>
                </c:pt>
                <c:pt idx="25889">
                  <c:v>258839.97</c:v>
                </c:pt>
                <c:pt idx="25890">
                  <c:v>258849.97</c:v>
                </c:pt>
                <c:pt idx="25891">
                  <c:v>258859.94</c:v>
                </c:pt>
                <c:pt idx="25892">
                  <c:v>258869.95</c:v>
                </c:pt>
                <c:pt idx="25893">
                  <c:v>258879.94</c:v>
                </c:pt>
                <c:pt idx="25894">
                  <c:v>258889.94</c:v>
                </c:pt>
                <c:pt idx="25895">
                  <c:v>258899.95</c:v>
                </c:pt>
                <c:pt idx="25896">
                  <c:v>258909.94</c:v>
                </c:pt>
                <c:pt idx="25897">
                  <c:v>258919.94</c:v>
                </c:pt>
                <c:pt idx="25898">
                  <c:v>258929.94</c:v>
                </c:pt>
                <c:pt idx="25899">
                  <c:v>258939.94</c:v>
                </c:pt>
                <c:pt idx="25900">
                  <c:v>258949.92</c:v>
                </c:pt>
                <c:pt idx="25901">
                  <c:v>258959.94</c:v>
                </c:pt>
                <c:pt idx="25902">
                  <c:v>258969.92</c:v>
                </c:pt>
                <c:pt idx="25903">
                  <c:v>258979.94</c:v>
                </c:pt>
                <c:pt idx="25904">
                  <c:v>258989.91</c:v>
                </c:pt>
                <c:pt idx="25905">
                  <c:v>258999.92</c:v>
                </c:pt>
                <c:pt idx="25906">
                  <c:v>259009.94</c:v>
                </c:pt>
                <c:pt idx="25907">
                  <c:v>259019.91</c:v>
                </c:pt>
                <c:pt idx="25908">
                  <c:v>259029.92</c:v>
                </c:pt>
                <c:pt idx="25909">
                  <c:v>259039.91</c:v>
                </c:pt>
                <c:pt idx="25910">
                  <c:v>259049.92</c:v>
                </c:pt>
                <c:pt idx="25911">
                  <c:v>259059.91</c:v>
                </c:pt>
                <c:pt idx="25912">
                  <c:v>259069.91</c:v>
                </c:pt>
                <c:pt idx="25913">
                  <c:v>259079.91</c:v>
                </c:pt>
                <c:pt idx="25914">
                  <c:v>259089.91</c:v>
                </c:pt>
                <c:pt idx="25915">
                  <c:v>259099.89</c:v>
                </c:pt>
                <c:pt idx="25916">
                  <c:v>259109.91</c:v>
                </c:pt>
                <c:pt idx="25917">
                  <c:v>259119.91</c:v>
                </c:pt>
                <c:pt idx="25918">
                  <c:v>259129.89</c:v>
                </c:pt>
                <c:pt idx="25919">
                  <c:v>259139.91</c:v>
                </c:pt>
                <c:pt idx="25920">
                  <c:v>259149.89</c:v>
                </c:pt>
                <c:pt idx="25921">
                  <c:v>259159.91</c:v>
                </c:pt>
                <c:pt idx="25922">
                  <c:v>259169.88</c:v>
                </c:pt>
                <c:pt idx="25923">
                  <c:v>259179.89</c:v>
                </c:pt>
                <c:pt idx="25924">
                  <c:v>259189.88</c:v>
                </c:pt>
                <c:pt idx="25925">
                  <c:v>259199.88</c:v>
                </c:pt>
                <c:pt idx="25926">
                  <c:v>259209.88</c:v>
                </c:pt>
                <c:pt idx="25927">
                  <c:v>259219.88</c:v>
                </c:pt>
                <c:pt idx="25928">
                  <c:v>259229.89</c:v>
                </c:pt>
                <c:pt idx="25929">
                  <c:v>259239.88</c:v>
                </c:pt>
                <c:pt idx="25930">
                  <c:v>259249.88</c:v>
                </c:pt>
                <c:pt idx="25931">
                  <c:v>259259.88</c:v>
                </c:pt>
                <c:pt idx="25932">
                  <c:v>259269.88</c:v>
                </c:pt>
                <c:pt idx="25933">
                  <c:v>259279.88</c:v>
                </c:pt>
                <c:pt idx="25934">
                  <c:v>259289.88</c:v>
                </c:pt>
                <c:pt idx="25935">
                  <c:v>259299.88</c:v>
                </c:pt>
                <c:pt idx="25936">
                  <c:v>259309.86</c:v>
                </c:pt>
                <c:pt idx="25937">
                  <c:v>259319.84</c:v>
                </c:pt>
                <c:pt idx="25938">
                  <c:v>259329.84</c:v>
                </c:pt>
                <c:pt idx="25939">
                  <c:v>259339.88</c:v>
                </c:pt>
                <c:pt idx="25940">
                  <c:v>259349.84</c:v>
                </c:pt>
                <c:pt idx="25941">
                  <c:v>259359.86</c:v>
                </c:pt>
                <c:pt idx="25942">
                  <c:v>259369.84</c:v>
                </c:pt>
                <c:pt idx="25943">
                  <c:v>259379.84</c:v>
                </c:pt>
                <c:pt idx="25944">
                  <c:v>259389.84</c:v>
                </c:pt>
                <c:pt idx="25945">
                  <c:v>259399.84</c:v>
                </c:pt>
                <c:pt idx="25946">
                  <c:v>259409.83</c:v>
                </c:pt>
                <c:pt idx="25947">
                  <c:v>259419.84</c:v>
                </c:pt>
                <c:pt idx="25948">
                  <c:v>259429.81</c:v>
                </c:pt>
                <c:pt idx="25949">
                  <c:v>259439.84</c:v>
                </c:pt>
                <c:pt idx="25950">
                  <c:v>259449.84</c:v>
                </c:pt>
                <c:pt idx="25951">
                  <c:v>259459.83</c:v>
                </c:pt>
                <c:pt idx="25952">
                  <c:v>259469.84</c:v>
                </c:pt>
                <c:pt idx="25953">
                  <c:v>259479.81</c:v>
                </c:pt>
                <c:pt idx="25954">
                  <c:v>259489.83</c:v>
                </c:pt>
                <c:pt idx="25955">
                  <c:v>259499.81</c:v>
                </c:pt>
                <c:pt idx="25956">
                  <c:v>259509.81</c:v>
                </c:pt>
                <c:pt idx="25957">
                  <c:v>259519.81</c:v>
                </c:pt>
                <c:pt idx="25958">
                  <c:v>259529.81</c:v>
                </c:pt>
                <c:pt idx="25959">
                  <c:v>259539.8</c:v>
                </c:pt>
                <c:pt idx="25960">
                  <c:v>259549.81</c:v>
                </c:pt>
                <c:pt idx="25961">
                  <c:v>259559.81</c:v>
                </c:pt>
                <c:pt idx="25962">
                  <c:v>259569.81</c:v>
                </c:pt>
                <c:pt idx="25963">
                  <c:v>259579.81</c:v>
                </c:pt>
                <c:pt idx="25964">
                  <c:v>259589.8</c:v>
                </c:pt>
                <c:pt idx="25965">
                  <c:v>259599.81</c:v>
                </c:pt>
                <c:pt idx="25966">
                  <c:v>259609.78</c:v>
                </c:pt>
                <c:pt idx="25967">
                  <c:v>259619.8</c:v>
                </c:pt>
                <c:pt idx="25968">
                  <c:v>259629.78</c:v>
                </c:pt>
                <c:pt idx="25969">
                  <c:v>259639.8</c:v>
                </c:pt>
                <c:pt idx="25970">
                  <c:v>259649.78</c:v>
                </c:pt>
                <c:pt idx="25971">
                  <c:v>259659.78</c:v>
                </c:pt>
                <c:pt idx="25972">
                  <c:v>259669.8</c:v>
                </c:pt>
                <c:pt idx="25973">
                  <c:v>259679.78</c:v>
                </c:pt>
                <c:pt idx="25974">
                  <c:v>259689.78</c:v>
                </c:pt>
                <c:pt idx="25975">
                  <c:v>259699.78</c:v>
                </c:pt>
                <c:pt idx="25976">
                  <c:v>259709.78</c:v>
                </c:pt>
                <c:pt idx="25977">
                  <c:v>259719.77</c:v>
                </c:pt>
                <c:pt idx="25978">
                  <c:v>259729.78</c:v>
                </c:pt>
                <c:pt idx="25979">
                  <c:v>259739.78</c:v>
                </c:pt>
                <c:pt idx="25980">
                  <c:v>259749.78</c:v>
                </c:pt>
                <c:pt idx="25981">
                  <c:v>259759.75</c:v>
                </c:pt>
                <c:pt idx="25982">
                  <c:v>259769.77</c:v>
                </c:pt>
                <c:pt idx="25983">
                  <c:v>259779.78</c:v>
                </c:pt>
                <c:pt idx="25984">
                  <c:v>259789.75</c:v>
                </c:pt>
                <c:pt idx="25985">
                  <c:v>259799.77</c:v>
                </c:pt>
                <c:pt idx="25986">
                  <c:v>259809.75</c:v>
                </c:pt>
                <c:pt idx="25987">
                  <c:v>259819.77</c:v>
                </c:pt>
                <c:pt idx="25988">
                  <c:v>259829.75</c:v>
                </c:pt>
                <c:pt idx="25989">
                  <c:v>259839.75</c:v>
                </c:pt>
                <c:pt idx="25990">
                  <c:v>259849.75</c:v>
                </c:pt>
                <c:pt idx="25991">
                  <c:v>259859.75</c:v>
                </c:pt>
                <c:pt idx="25992">
                  <c:v>259869.73</c:v>
                </c:pt>
                <c:pt idx="25993">
                  <c:v>259879.75</c:v>
                </c:pt>
                <c:pt idx="25994">
                  <c:v>259889.75</c:v>
                </c:pt>
                <c:pt idx="25995">
                  <c:v>259899.73</c:v>
                </c:pt>
                <c:pt idx="25996">
                  <c:v>259909.75</c:v>
                </c:pt>
                <c:pt idx="25997">
                  <c:v>259919.72</c:v>
                </c:pt>
                <c:pt idx="25998">
                  <c:v>259929.75</c:v>
                </c:pt>
                <c:pt idx="25999">
                  <c:v>259939.72</c:v>
                </c:pt>
                <c:pt idx="26000">
                  <c:v>259949.73</c:v>
                </c:pt>
                <c:pt idx="26001">
                  <c:v>259959.72</c:v>
                </c:pt>
                <c:pt idx="26002">
                  <c:v>259969.72</c:v>
                </c:pt>
                <c:pt idx="26003">
                  <c:v>259979.73</c:v>
                </c:pt>
                <c:pt idx="26004">
                  <c:v>259989.72</c:v>
                </c:pt>
                <c:pt idx="26005">
                  <c:v>259999.72</c:v>
                </c:pt>
                <c:pt idx="26006">
                  <c:v>260009.72</c:v>
                </c:pt>
                <c:pt idx="26007">
                  <c:v>260019.72</c:v>
                </c:pt>
                <c:pt idx="26008">
                  <c:v>260029.72</c:v>
                </c:pt>
                <c:pt idx="26009">
                  <c:v>260039.72</c:v>
                </c:pt>
                <c:pt idx="26010">
                  <c:v>260049.7</c:v>
                </c:pt>
                <c:pt idx="26011">
                  <c:v>260059.72</c:v>
                </c:pt>
                <c:pt idx="26012">
                  <c:v>260069.69</c:v>
                </c:pt>
                <c:pt idx="26013">
                  <c:v>260079.7</c:v>
                </c:pt>
                <c:pt idx="26014">
                  <c:v>260089.72</c:v>
                </c:pt>
                <c:pt idx="26015">
                  <c:v>260099.69</c:v>
                </c:pt>
                <c:pt idx="26016">
                  <c:v>260109.72</c:v>
                </c:pt>
                <c:pt idx="26017">
                  <c:v>260119.69</c:v>
                </c:pt>
                <c:pt idx="26018">
                  <c:v>260129.7</c:v>
                </c:pt>
                <c:pt idx="26019">
                  <c:v>260139.69</c:v>
                </c:pt>
                <c:pt idx="26020">
                  <c:v>260149.69</c:v>
                </c:pt>
                <c:pt idx="26021">
                  <c:v>260159.69</c:v>
                </c:pt>
                <c:pt idx="26022">
                  <c:v>260169.69</c:v>
                </c:pt>
                <c:pt idx="26023">
                  <c:v>260179.67</c:v>
                </c:pt>
                <c:pt idx="26024">
                  <c:v>260189.69</c:v>
                </c:pt>
                <c:pt idx="26025">
                  <c:v>260199.69</c:v>
                </c:pt>
                <c:pt idx="26026">
                  <c:v>260209.69</c:v>
                </c:pt>
                <c:pt idx="26027">
                  <c:v>260219.69</c:v>
                </c:pt>
                <c:pt idx="26028">
                  <c:v>260229.67</c:v>
                </c:pt>
                <c:pt idx="26029">
                  <c:v>260239.69</c:v>
                </c:pt>
                <c:pt idx="26030">
                  <c:v>260249.66</c:v>
                </c:pt>
                <c:pt idx="26031">
                  <c:v>260259.67</c:v>
                </c:pt>
                <c:pt idx="26032">
                  <c:v>260269.66</c:v>
                </c:pt>
                <c:pt idx="26033">
                  <c:v>260279.66</c:v>
                </c:pt>
                <c:pt idx="26034">
                  <c:v>260289.66</c:v>
                </c:pt>
                <c:pt idx="26035">
                  <c:v>260299.66</c:v>
                </c:pt>
                <c:pt idx="26036">
                  <c:v>260309.67</c:v>
                </c:pt>
                <c:pt idx="26037">
                  <c:v>260319.66</c:v>
                </c:pt>
                <c:pt idx="26038">
                  <c:v>260329.66</c:v>
                </c:pt>
                <c:pt idx="26039">
                  <c:v>260339.66</c:v>
                </c:pt>
                <c:pt idx="26040">
                  <c:v>260349.66</c:v>
                </c:pt>
                <c:pt idx="26041">
                  <c:v>260359.64</c:v>
                </c:pt>
                <c:pt idx="26042">
                  <c:v>260369.66</c:v>
                </c:pt>
                <c:pt idx="26043">
                  <c:v>260379.63</c:v>
                </c:pt>
                <c:pt idx="26044">
                  <c:v>260389.64</c:v>
                </c:pt>
                <c:pt idx="26045">
                  <c:v>260399.63</c:v>
                </c:pt>
                <c:pt idx="26046">
                  <c:v>260409.64</c:v>
                </c:pt>
                <c:pt idx="26047">
                  <c:v>260419.66</c:v>
                </c:pt>
                <c:pt idx="26048">
                  <c:v>260429.63</c:v>
                </c:pt>
                <c:pt idx="26049">
                  <c:v>260439.64</c:v>
                </c:pt>
                <c:pt idx="26050">
                  <c:v>260449.63</c:v>
                </c:pt>
                <c:pt idx="26051">
                  <c:v>260459.63</c:v>
                </c:pt>
                <c:pt idx="26052">
                  <c:v>260469.63</c:v>
                </c:pt>
                <c:pt idx="26053">
                  <c:v>260479.63</c:v>
                </c:pt>
                <c:pt idx="26054">
                  <c:v>260489.61</c:v>
                </c:pt>
                <c:pt idx="26055">
                  <c:v>260499.63</c:v>
                </c:pt>
                <c:pt idx="26056">
                  <c:v>260509.59</c:v>
                </c:pt>
                <c:pt idx="26057">
                  <c:v>260519.63</c:v>
                </c:pt>
                <c:pt idx="26058">
                  <c:v>260529.63</c:v>
                </c:pt>
                <c:pt idx="26059">
                  <c:v>260539.61</c:v>
                </c:pt>
                <c:pt idx="26060">
                  <c:v>260549.63</c:v>
                </c:pt>
                <c:pt idx="26061">
                  <c:v>260559.59</c:v>
                </c:pt>
                <c:pt idx="26062">
                  <c:v>260569.61</c:v>
                </c:pt>
                <c:pt idx="26063">
                  <c:v>260579.63</c:v>
                </c:pt>
                <c:pt idx="26064">
                  <c:v>260589.59</c:v>
                </c:pt>
                <c:pt idx="26065">
                  <c:v>260599.59</c:v>
                </c:pt>
                <c:pt idx="26066">
                  <c:v>260609.59</c:v>
                </c:pt>
                <c:pt idx="26067">
                  <c:v>260619.59</c:v>
                </c:pt>
                <c:pt idx="26068">
                  <c:v>260629.59</c:v>
                </c:pt>
                <c:pt idx="26069">
                  <c:v>260639.59</c:v>
                </c:pt>
                <c:pt idx="26070">
                  <c:v>260649.59</c:v>
                </c:pt>
                <c:pt idx="26071">
                  <c:v>260659.59</c:v>
                </c:pt>
                <c:pt idx="26072">
                  <c:v>260669.58</c:v>
                </c:pt>
                <c:pt idx="26073">
                  <c:v>260679.59</c:v>
                </c:pt>
                <c:pt idx="26074">
                  <c:v>260689.56</c:v>
                </c:pt>
                <c:pt idx="26075">
                  <c:v>260699.59</c:v>
                </c:pt>
                <c:pt idx="26076">
                  <c:v>260709.56</c:v>
                </c:pt>
                <c:pt idx="26077">
                  <c:v>260719.58</c:v>
                </c:pt>
                <c:pt idx="26078">
                  <c:v>260729.56</c:v>
                </c:pt>
                <c:pt idx="26079">
                  <c:v>260739.56</c:v>
                </c:pt>
                <c:pt idx="26080">
                  <c:v>260749.58</c:v>
                </c:pt>
                <c:pt idx="26081">
                  <c:v>260759.56</c:v>
                </c:pt>
                <c:pt idx="26082">
                  <c:v>260769.56</c:v>
                </c:pt>
                <c:pt idx="26083">
                  <c:v>260779.56</c:v>
                </c:pt>
                <c:pt idx="26084">
                  <c:v>260789.56</c:v>
                </c:pt>
                <c:pt idx="26085">
                  <c:v>260799.56</c:v>
                </c:pt>
                <c:pt idx="26086">
                  <c:v>260809.56</c:v>
                </c:pt>
                <c:pt idx="26087">
                  <c:v>260819.55</c:v>
                </c:pt>
                <c:pt idx="26088">
                  <c:v>260829.56</c:v>
                </c:pt>
                <c:pt idx="26089">
                  <c:v>260839.53</c:v>
                </c:pt>
                <c:pt idx="26090">
                  <c:v>260849.55</c:v>
                </c:pt>
                <c:pt idx="26091">
                  <c:v>260859.56</c:v>
                </c:pt>
                <c:pt idx="26092">
                  <c:v>260869.53</c:v>
                </c:pt>
                <c:pt idx="26093">
                  <c:v>260879.56</c:v>
                </c:pt>
                <c:pt idx="26094">
                  <c:v>260889.53</c:v>
                </c:pt>
                <c:pt idx="26095">
                  <c:v>260899.55</c:v>
                </c:pt>
                <c:pt idx="26096">
                  <c:v>260909.53</c:v>
                </c:pt>
                <c:pt idx="26097">
                  <c:v>260919.53</c:v>
                </c:pt>
                <c:pt idx="26098">
                  <c:v>260929.53</c:v>
                </c:pt>
                <c:pt idx="26099">
                  <c:v>260939.53</c:v>
                </c:pt>
                <c:pt idx="26100">
                  <c:v>260949.52</c:v>
                </c:pt>
                <c:pt idx="26101">
                  <c:v>260959.53</c:v>
                </c:pt>
                <c:pt idx="26102">
                  <c:v>260969.53</c:v>
                </c:pt>
                <c:pt idx="26103">
                  <c:v>260979.52</c:v>
                </c:pt>
                <c:pt idx="26104">
                  <c:v>260989.53</c:v>
                </c:pt>
                <c:pt idx="26105">
                  <c:v>260999.52</c:v>
                </c:pt>
                <c:pt idx="26106">
                  <c:v>261009.53</c:v>
                </c:pt>
                <c:pt idx="26107">
                  <c:v>261019.5</c:v>
                </c:pt>
                <c:pt idx="26108">
                  <c:v>261029.52</c:v>
                </c:pt>
                <c:pt idx="26109">
                  <c:v>261039.5</c:v>
                </c:pt>
                <c:pt idx="26110">
                  <c:v>261049.5</c:v>
                </c:pt>
                <c:pt idx="26111">
                  <c:v>261059.5</c:v>
                </c:pt>
                <c:pt idx="26112">
                  <c:v>261069.5</c:v>
                </c:pt>
                <c:pt idx="26113">
                  <c:v>261079.52</c:v>
                </c:pt>
                <c:pt idx="26114">
                  <c:v>261089.5</c:v>
                </c:pt>
                <c:pt idx="26115">
                  <c:v>261099.5</c:v>
                </c:pt>
                <c:pt idx="26116">
                  <c:v>261109.5</c:v>
                </c:pt>
                <c:pt idx="26117">
                  <c:v>261119.5</c:v>
                </c:pt>
                <c:pt idx="26118">
                  <c:v>261129.48</c:v>
                </c:pt>
                <c:pt idx="26119">
                  <c:v>261139.5</c:v>
                </c:pt>
                <c:pt idx="26120">
                  <c:v>261149.47</c:v>
                </c:pt>
                <c:pt idx="26121">
                  <c:v>261159.48</c:v>
                </c:pt>
                <c:pt idx="26122">
                  <c:v>261169.47</c:v>
                </c:pt>
                <c:pt idx="26123">
                  <c:v>261179.48</c:v>
                </c:pt>
                <c:pt idx="26124">
                  <c:v>261189.5</c:v>
                </c:pt>
                <c:pt idx="26125">
                  <c:v>261199.47</c:v>
                </c:pt>
                <c:pt idx="26126">
                  <c:v>261209.48</c:v>
                </c:pt>
                <c:pt idx="26127">
                  <c:v>261219.47</c:v>
                </c:pt>
                <c:pt idx="26128">
                  <c:v>261229.47</c:v>
                </c:pt>
                <c:pt idx="26129">
                  <c:v>261239.47</c:v>
                </c:pt>
                <c:pt idx="26130">
                  <c:v>261249.47</c:v>
                </c:pt>
                <c:pt idx="26131">
                  <c:v>261259.45</c:v>
                </c:pt>
                <c:pt idx="26132">
                  <c:v>261269.47</c:v>
                </c:pt>
                <c:pt idx="26133">
                  <c:v>261279.44</c:v>
                </c:pt>
                <c:pt idx="26134">
                  <c:v>261289.47</c:v>
                </c:pt>
                <c:pt idx="26135">
                  <c:v>261299.47</c:v>
                </c:pt>
                <c:pt idx="26136">
                  <c:v>261309.45</c:v>
                </c:pt>
                <c:pt idx="26137">
                  <c:v>261319.47</c:v>
                </c:pt>
                <c:pt idx="26138">
                  <c:v>261329.44</c:v>
                </c:pt>
                <c:pt idx="26139">
                  <c:v>261339.45</c:v>
                </c:pt>
                <c:pt idx="26140">
                  <c:v>261349.44</c:v>
                </c:pt>
                <c:pt idx="26141">
                  <c:v>261359.44</c:v>
                </c:pt>
                <c:pt idx="26142">
                  <c:v>261369.47</c:v>
                </c:pt>
                <c:pt idx="26143">
                  <c:v>261379.44</c:v>
                </c:pt>
                <c:pt idx="26144">
                  <c:v>261389.44</c:v>
                </c:pt>
                <c:pt idx="26145">
                  <c:v>261399.44</c:v>
                </c:pt>
                <c:pt idx="26146">
                  <c:v>261409.44</c:v>
                </c:pt>
                <c:pt idx="26147">
                  <c:v>261419.44</c:v>
                </c:pt>
                <c:pt idx="26148">
                  <c:v>261429.44</c:v>
                </c:pt>
                <c:pt idx="26149">
                  <c:v>261439.42</c:v>
                </c:pt>
                <c:pt idx="26150">
                  <c:v>261449.44</c:v>
                </c:pt>
                <c:pt idx="26151">
                  <c:v>261459.41</c:v>
                </c:pt>
                <c:pt idx="26152">
                  <c:v>261469.44</c:v>
                </c:pt>
                <c:pt idx="26153">
                  <c:v>261479.41</c:v>
                </c:pt>
                <c:pt idx="26154">
                  <c:v>261489.42</c:v>
                </c:pt>
                <c:pt idx="26155">
                  <c:v>261499.41</c:v>
                </c:pt>
                <c:pt idx="26156">
                  <c:v>261509.41</c:v>
                </c:pt>
                <c:pt idx="26157">
                  <c:v>261519.42</c:v>
                </c:pt>
                <c:pt idx="26158">
                  <c:v>261529.41</c:v>
                </c:pt>
                <c:pt idx="26159">
                  <c:v>261539.41</c:v>
                </c:pt>
                <c:pt idx="26160">
                  <c:v>261549.41</c:v>
                </c:pt>
                <c:pt idx="26161">
                  <c:v>261559.41</c:v>
                </c:pt>
                <c:pt idx="26162">
                  <c:v>261569.39</c:v>
                </c:pt>
                <c:pt idx="26163">
                  <c:v>261579.41</c:v>
                </c:pt>
                <c:pt idx="26164">
                  <c:v>261589.39</c:v>
                </c:pt>
                <c:pt idx="26165">
                  <c:v>261599.41</c:v>
                </c:pt>
                <c:pt idx="26166">
                  <c:v>261609.38</c:v>
                </c:pt>
                <c:pt idx="26167">
                  <c:v>261619.39</c:v>
                </c:pt>
                <c:pt idx="26168">
                  <c:v>261629.41</c:v>
                </c:pt>
                <c:pt idx="26169">
                  <c:v>261639.38</c:v>
                </c:pt>
                <c:pt idx="26170">
                  <c:v>261649.39</c:v>
                </c:pt>
                <c:pt idx="26171">
                  <c:v>261659.38</c:v>
                </c:pt>
                <c:pt idx="26172">
                  <c:v>261669.39</c:v>
                </c:pt>
                <c:pt idx="26173">
                  <c:v>261679.38</c:v>
                </c:pt>
                <c:pt idx="26174">
                  <c:v>261689.38</c:v>
                </c:pt>
                <c:pt idx="26175">
                  <c:v>261699.38</c:v>
                </c:pt>
                <c:pt idx="26176">
                  <c:v>261709.38</c:v>
                </c:pt>
                <c:pt idx="26177">
                  <c:v>261719.36</c:v>
                </c:pt>
                <c:pt idx="26178">
                  <c:v>261729.38</c:v>
                </c:pt>
                <c:pt idx="26179">
                  <c:v>261739.38</c:v>
                </c:pt>
                <c:pt idx="26180">
                  <c:v>261749.36</c:v>
                </c:pt>
                <c:pt idx="26181">
                  <c:v>261759.38</c:v>
                </c:pt>
                <c:pt idx="26182">
                  <c:v>261769.36</c:v>
                </c:pt>
                <c:pt idx="26183">
                  <c:v>261779.38</c:v>
                </c:pt>
                <c:pt idx="26184">
                  <c:v>261789.34</c:v>
                </c:pt>
                <c:pt idx="26185">
                  <c:v>261799.36</c:v>
                </c:pt>
                <c:pt idx="26186">
                  <c:v>261809.34</c:v>
                </c:pt>
                <c:pt idx="26187">
                  <c:v>261819.34</c:v>
                </c:pt>
                <c:pt idx="26188">
                  <c:v>261829.34</c:v>
                </c:pt>
                <c:pt idx="26189">
                  <c:v>261839.34</c:v>
                </c:pt>
                <c:pt idx="26190">
                  <c:v>261849.36</c:v>
                </c:pt>
                <c:pt idx="26191">
                  <c:v>261859.34</c:v>
                </c:pt>
                <c:pt idx="26192">
                  <c:v>261869.34</c:v>
                </c:pt>
                <c:pt idx="26193">
                  <c:v>261879.34</c:v>
                </c:pt>
                <c:pt idx="26194">
                  <c:v>261889.34</c:v>
                </c:pt>
                <c:pt idx="26195">
                  <c:v>261899.33</c:v>
                </c:pt>
                <c:pt idx="26196">
                  <c:v>261909.34</c:v>
                </c:pt>
                <c:pt idx="26197">
                  <c:v>261919.31</c:v>
                </c:pt>
                <c:pt idx="26198">
                  <c:v>261929.33</c:v>
                </c:pt>
                <c:pt idx="26199">
                  <c:v>261939.31</c:v>
                </c:pt>
                <c:pt idx="26200">
                  <c:v>261949.31</c:v>
                </c:pt>
                <c:pt idx="26201">
                  <c:v>261959.34</c:v>
                </c:pt>
                <c:pt idx="26202">
                  <c:v>261969.31</c:v>
                </c:pt>
                <c:pt idx="26203">
                  <c:v>261979.33</c:v>
                </c:pt>
                <c:pt idx="26204">
                  <c:v>261989.31</c:v>
                </c:pt>
                <c:pt idx="26205">
                  <c:v>261999.31</c:v>
                </c:pt>
                <c:pt idx="26206">
                  <c:v>262009.31</c:v>
                </c:pt>
                <c:pt idx="26207">
                  <c:v>262019.31</c:v>
                </c:pt>
                <c:pt idx="26208">
                  <c:v>262029.3</c:v>
                </c:pt>
                <c:pt idx="26209">
                  <c:v>262039.31</c:v>
                </c:pt>
                <c:pt idx="26210">
                  <c:v>262049.28</c:v>
                </c:pt>
                <c:pt idx="26211">
                  <c:v>262059.31</c:v>
                </c:pt>
                <c:pt idx="26212">
                  <c:v>262069.31</c:v>
                </c:pt>
                <c:pt idx="26213">
                  <c:v>262079.3</c:v>
                </c:pt>
                <c:pt idx="26214">
                  <c:v>262089.31</c:v>
                </c:pt>
                <c:pt idx="26215">
                  <c:v>262099.28</c:v>
                </c:pt>
                <c:pt idx="26216">
                  <c:v>262109.3</c:v>
                </c:pt>
                <c:pt idx="26217">
                  <c:v>262119.28</c:v>
                </c:pt>
                <c:pt idx="26218">
                  <c:v>262129.28</c:v>
                </c:pt>
                <c:pt idx="26219">
                  <c:v>262139.31</c:v>
                </c:pt>
                <c:pt idx="26220">
                  <c:v>262149.28000000003</c:v>
                </c:pt>
                <c:pt idx="26221">
                  <c:v>262159.31</c:v>
                </c:pt>
                <c:pt idx="26222">
                  <c:v>262169.28000000003</c:v>
                </c:pt>
                <c:pt idx="26223">
                  <c:v>262179.28000000003</c:v>
                </c:pt>
                <c:pt idx="26224">
                  <c:v>262189.28000000003</c:v>
                </c:pt>
                <c:pt idx="26225">
                  <c:v>262199.28000000003</c:v>
                </c:pt>
                <c:pt idx="26226">
                  <c:v>262209.25</c:v>
                </c:pt>
                <c:pt idx="26227">
                  <c:v>262219.28000000003</c:v>
                </c:pt>
                <c:pt idx="26228">
                  <c:v>262229.25</c:v>
                </c:pt>
                <c:pt idx="26229">
                  <c:v>262239.25</c:v>
                </c:pt>
                <c:pt idx="26230">
                  <c:v>262249.25</c:v>
                </c:pt>
                <c:pt idx="26231">
                  <c:v>262259.25</c:v>
                </c:pt>
                <c:pt idx="26232">
                  <c:v>262269.25</c:v>
                </c:pt>
                <c:pt idx="26233">
                  <c:v>262279.25</c:v>
                </c:pt>
                <c:pt idx="26234">
                  <c:v>262289.25</c:v>
                </c:pt>
                <c:pt idx="26235">
                  <c:v>262299.25</c:v>
                </c:pt>
                <c:pt idx="26236">
                  <c:v>262309.25</c:v>
                </c:pt>
                <c:pt idx="26237">
                  <c:v>262319.25</c:v>
                </c:pt>
                <c:pt idx="26238">
                  <c:v>262329.25</c:v>
                </c:pt>
                <c:pt idx="26239">
                  <c:v>262339.25</c:v>
                </c:pt>
                <c:pt idx="26240">
                  <c:v>262349.25</c:v>
                </c:pt>
                <c:pt idx="26241">
                  <c:v>262359.25</c:v>
                </c:pt>
                <c:pt idx="26242">
                  <c:v>262369.25</c:v>
                </c:pt>
                <c:pt idx="26243">
                  <c:v>262379.21999999997</c:v>
                </c:pt>
                <c:pt idx="26244">
                  <c:v>262389.25</c:v>
                </c:pt>
                <c:pt idx="26245">
                  <c:v>262399.25</c:v>
                </c:pt>
                <c:pt idx="26246">
                  <c:v>262409.21999999997</c:v>
                </c:pt>
                <c:pt idx="26247">
                  <c:v>262419.25</c:v>
                </c:pt>
                <c:pt idx="26248">
                  <c:v>262429.21999999997</c:v>
                </c:pt>
                <c:pt idx="26249">
                  <c:v>262439.25</c:v>
                </c:pt>
                <c:pt idx="26250">
                  <c:v>262449.21999999997</c:v>
                </c:pt>
                <c:pt idx="26251">
                  <c:v>262459.21999999997</c:v>
                </c:pt>
                <c:pt idx="26252">
                  <c:v>262469.21999999997</c:v>
                </c:pt>
                <c:pt idx="26253">
                  <c:v>262479.21999999997</c:v>
                </c:pt>
                <c:pt idx="26254">
                  <c:v>262489.19</c:v>
                </c:pt>
                <c:pt idx="26255">
                  <c:v>262499.21999999997</c:v>
                </c:pt>
                <c:pt idx="26256">
                  <c:v>262509.21999999997</c:v>
                </c:pt>
                <c:pt idx="26257">
                  <c:v>262519.19</c:v>
                </c:pt>
                <c:pt idx="26258">
                  <c:v>262529.21999999997</c:v>
                </c:pt>
                <c:pt idx="26259">
                  <c:v>262539.19</c:v>
                </c:pt>
                <c:pt idx="26260">
                  <c:v>262549.21999999997</c:v>
                </c:pt>
                <c:pt idx="26261">
                  <c:v>262559.21999999997</c:v>
                </c:pt>
                <c:pt idx="26262">
                  <c:v>262569.19</c:v>
                </c:pt>
                <c:pt idx="26263">
                  <c:v>262579.19</c:v>
                </c:pt>
                <c:pt idx="26264">
                  <c:v>262589.19</c:v>
                </c:pt>
                <c:pt idx="26265">
                  <c:v>262599.19</c:v>
                </c:pt>
                <c:pt idx="26266">
                  <c:v>262609.19</c:v>
                </c:pt>
                <c:pt idx="26267">
                  <c:v>262619.19</c:v>
                </c:pt>
                <c:pt idx="26268">
                  <c:v>262629.19</c:v>
                </c:pt>
                <c:pt idx="26269">
                  <c:v>262639.19</c:v>
                </c:pt>
                <c:pt idx="26270">
                  <c:v>262649.19</c:v>
                </c:pt>
                <c:pt idx="26271">
                  <c:v>262659.19</c:v>
                </c:pt>
                <c:pt idx="26272">
                  <c:v>262669.19</c:v>
                </c:pt>
                <c:pt idx="26273">
                  <c:v>262679.19</c:v>
                </c:pt>
                <c:pt idx="26274">
                  <c:v>262689.15999999997</c:v>
                </c:pt>
                <c:pt idx="26275">
                  <c:v>262699.19</c:v>
                </c:pt>
                <c:pt idx="26276">
                  <c:v>262709.15999999997</c:v>
                </c:pt>
                <c:pt idx="26277">
                  <c:v>262719.15999999997</c:v>
                </c:pt>
                <c:pt idx="26278">
                  <c:v>262729.19</c:v>
                </c:pt>
                <c:pt idx="26279">
                  <c:v>262739.15999999997</c:v>
                </c:pt>
                <c:pt idx="26280">
                  <c:v>262749.19</c:v>
                </c:pt>
                <c:pt idx="26281">
                  <c:v>262759.15999999997</c:v>
                </c:pt>
                <c:pt idx="26282">
                  <c:v>262769.15999999997</c:v>
                </c:pt>
                <c:pt idx="26283">
                  <c:v>262779.15999999997</c:v>
                </c:pt>
                <c:pt idx="26284">
                  <c:v>262789.15999999997</c:v>
                </c:pt>
                <c:pt idx="26285">
                  <c:v>262799.13</c:v>
                </c:pt>
                <c:pt idx="26286">
                  <c:v>262809.15999999997</c:v>
                </c:pt>
                <c:pt idx="26287">
                  <c:v>262819.13</c:v>
                </c:pt>
                <c:pt idx="26288">
                  <c:v>262829.15999999997</c:v>
                </c:pt>
                <c:pt idx="26289">
                  <c:v>262839.15999999997</c:v>
                </c:pt>
                <c:pt idx="26290">
                  <c:v>262849.13</c:v>
                </c:pt>
                <c:pt idx="26291">
                  <c:v>262859.15999999997</c:v>
                </c:pt>
                <c:pt idx="26292">
                  <c:v>262869.13</c:v>
                </c:pt>
                <c:pt idx="26293">
                  <c:v>262879.13</c:v>
                </c:pt>
                <c:pt idx="26294">
                  <c:v>262889.13</c:v>
                </c:pt>
                <c:pt idx="26295">
                  <c:v>262899.13</c:v>
                </c:pt>
                <c:pt idx="26296">
                  <c:v>262909.13</c:v>
                </c:pt>
                <c:pt idx="26297">
                  <c:v>262919.13</c:v>
                </c:pt>
                <c:pt idx="26298">
                  <c:v>262929.13</c:v>
                </c:pt>
                <c:pt idx="26299">
                  <c:v>262939.13</c:v>
                </c:pt>
                <c:pt idx="26300">
                  <c:v>262949.13</c:v>
                </c:pt>
                <c:pt idx="26301">
                  <c:v>262959.13</c:v>
                </c:pt>
                <c:pt idx="26302">
                  <c:v>262969.13</c:v>
                </c:pt>
                <c:pt idx="26303">
                  <c:v>262979.13</c:v>
                </c:pt>
                <c:pt idx="26304">
                  <c:v>262989.13</c:v>
                </c:pt>
                <c:pt idx="26305">
                  <c:v>262999.13</c:v>
                </c:pt>
                <c:pt idx="26306">
                  <c:v>263009.13</c:v>
                </c:pt>
                <c:pt idx="26307">
                  <c:v>263019.09000000003</c:v>
                </c:pt>
                <c:pt idx="26308">
                  <c:v>263029.13</c:v>
                </c:pt>
                <c:pt idx="26309">
                  <c:v>263039.09000000003</c:v>
                </c:pt>
                <c:pt idx="26310">
                  <c:v>263049.09000000003</c:v>
                </c:pt>
                <c:pt idx="26311">
                  <c:v>263059.13</c:v>
                </c:pt>
                <c:pt idx="26312">
                  <c:v>263069.09000000003</c:v>
                </c:pt>
                <c:pt idx="26313">
                  <c:v>263079.09000000003</c:v>
                </c:pt>
                <c:pt idx="26314">
                  <c:v>263089.09000000003</c:v>
                </c:pt>
                <c:pt idx="26315">
                  <c:v>263099.09000000003</c:v>
                </c:pt>
                <c:pt idx="26316">
                  <c:v>263109.06</c:v>
                </c:pt>
                <c:pt idx="26317">
                  <c:v>263119.09000000003</c:v>
                </c:pt>
                <c:pt idx="26318">
                  <c:v>263129.06</c:v>
                </c:pt>
                <c:pt idx="26319">
                  <c:v>263139.09000000003</c:v>
                </c:pt>
                <c:pt idx="26320">
                  <c:v>263149.06</c:v>
                </c:pt>
                <c:pt idx="26321">
                  <c:v>263159.06</c:v>
                </c:pt>
                <c:pt idx="26322">
                  <c:v>263169.09000000003</c:v>
                </c:pt>
                <c:pt idx="26323">
                  <c:v>263179.06</c:v>
                </c:pt>
                <c:pt idx="26324">
                  <c:v>263189.06</c:v>
                </c:pt>
                <c:pt idx="26325">
                  <c:v>263199.06</c:v>
                </c:pt>
                <c:pt idx="26326">
                  <c:v>263209.06</c:v>
                </c:pt>
                <c:pt idx="26327">
                  <c:v>263219.06</c:v>
                </c:pt>
                <c:pt idx="26328">
                  <c:v>263229.06</c:v>
                </c:pt>
                <c:pt idx="26329">
                  <c:v>263239.06</c:v>
                </c:pt>
                <c:pt idx="26330">
                  <c:v>263249.06</c:v>
                </c:pt>
                <c:pt idx="26331">
                  <c:v>263259.06</c:v>
                </c:pt>
                <c:pt idx="26332">
                  <c:v>263269.06</c:v>
                </c:pt>
                <c:pt idx="26333">
                  <c:v>263279.06</c:v>
                </c:pt>
                <c:pt idx="26334">
                  <c:v>263289.06</c:v>
                </c:pt>
                <c:pt idx="26335">
                  <c:v>263299.06</c:v>
                </c:pt>
                <c:pt idx="26336">
                  <c:v>263309.03000000003</c:v>
                </c:pt>
                <c:pt idx="26337">
                  <c:v>263319.06</c:v>
                </c:pt>
                <c:pt idx="26338">
                  <c:v>263329.03000000003</c:v>
                </c:pt>
                <c:pt idx="26339">
                  <c:v>263339.06</c:v>
                </c:pt>
                <c:pt idx="26340">
                  <c:v>263349.03000000003</c:v>
                </c:pt>
                <c:pt idx="26341">
                  <c:v>263359.03000000003</c:v>
                </c:pt>
                <c:pt idx="26342">
                  <c:v>263369.06</c:v>
                </c:pt>
                <c:pt idx="26343">
                  <c:v>263379.03000000003</c:v>
                </c:pt>
                <c:pt idx="26344">
                  <c:v>263389.03000000003</c:v>
                </c:pt>
                <c:pt idx="26345">
                  <c:v>263399.03000000003</c:v>
                </c:pt>
                <c:pt idx="26346">
                  <c:v>263409.03000000003</c:v>
                </c:pt>
                <c:pt idx="26347">
                  <c:v>263419.03000000003</c:v>
                </c:pt>
                <c:pt idx="26348">
                  <c:v>263429.03000000003</c:v>
                </c:pt>
                <c:pt idx="26349">
                  <c:v>263439</c:v>
                </c:pt>
                <c:pt idx="26350">
                  <c:v>263449.03000000003</c:v>
                </c:pt>
                <c:pt idx="26351">
                  <c:v>263459</c:v>
                </c:pt>
                <c:pt idx="26352">
                  <c:v>263469</c:v>
                </c:pt>
                <c:pt idx="26353">
                  <c:v>263479</c:v>
                </c:pt>
                <c:pt idx="26354">
                  <c:v>263489</c:v>
                </c:pt>
                <c:pt idx="26355">
                  <c:v>263499.03000000003</c:v>
                </c:pt>
                <c:pt idx="26356">
                  <c:v>263509</c:v>
                </c:pt>
                <c:pt idx="26357">
                  <c:v>263519</c:v>
                </c:pt>
                <c:pt idx="26358">
                  <c:v>263529</c:v>
                </c:pt>
                <c:pt idx="26359">
                  <c:v>263539</c:v>
                </c:pt>
                <c:pt idx="26360">
                  <c:v>263549</c:v>
                </c:pt>
                <c:pt idx="26361">
                  <c:v>263559</c:v>
                </c:pt>
                <c:pt idx="26362">
                  <c:v>263569</c:v>
                </c:pt>
                <c:pt idx="26363">
                  <c:v>263579</c:v>
                </c:pt>
                <c:pt idx="26364">
                  <c:v>263588.96999999997</c:v>
                </c:pt>
                <c:pt idx="26365">
                  <c:v>263599</c:v>
                </c:pt>
                <c:pt idx="26366">
                  <c:v>263609</c:v>
                </c:pt>
                <c:pt idx="26367">
                  <c:v>263619</c:v>
                </c:pt>
                <c:pt idx="26368">
                  <c:v>263629</c:v>
                </c:pt>
                <c:pt idx="26369">
                  <c:v>263638.96999999997</c:v>
                </c:pt>
                <c:pt idx="26370">
                  <c:v>263649</c:v>
                </c:pt>
                <c:pt idx="26371">
                  <c:v>263658.96999999997</c:v>
                </c:pt>
                <c:pt idx="26372">
                  <c:v>263668.96999999997</c:v>
                </c:pt>
                <c:pt idx="26373">
                  <c:v>263678.96999999997</c:v>
                </c:pt>
                <c:pt idx="26374">
                  <c:v>263688.96999999997</c:v>
                </c:pt>
                <c:pt idx="26375">
                  <c:v>263698.94</c:v>
                </c:pt>
                <c:pt idx="26376">
                  <c:v>263708.96999999997</c:v>
                </c:pt>
                <c:pt idx="26377">
                  <c:v>263718.96999999997</c:v>
                </c:pt>
                <c:pt idx="26378">
                  <c:v>263728.96999999997</c:v>
                </c:pt>
                <c:pt idx="26379">
                  <c:v>263738.96999999997</c:v>
                </c:pt>
                <c:pt idx="26380">
                  <c:v>263748.94</c:v>
                </c:pt>
                <c:pt idx="26381">
                  <c:v>263758.96999999997</c:v>
                </c:pt>
                <c:pt idx="26382">
                  <c:v>263768.94</c:v>
                </c:pt>
                <c:pt idx="26383">
                  <c:v>263778.94</c:v>
                </c:pt>
                <c:pt idx="26384">
                  <c:v>263788.94</c:v>
                </c:pt>
                <c:pt idx="26385">
                  <c:v>263798.94</c:v>
                </c:pt>
                <c:pt idx="26386">
                  <c:v>263808.96999999997</c:v>
                </c:pt>
                <c:pt idx="26387">
                  <c:v>263818.94</c:v>
                </c:pt>
                <c:pt idx="26388">
                  <c:v>263828.94</c:v>
                </c:pt>
                <c:pt idx="26389">
                  <c:v>263838.94</c:v>
                </c:pt>
                <c:pt idx="26390">
                  <c:v>263848.94</c:v>
                </c:pt>
                <c:pt idx="26391">
                  <c:v>263858.94</c:v>
                </c:pt>
                <c:pt idx="26392">
                  <c:v>263868.94</c:v>
                </c:pt>
                <c:pt idx="26393">
                  <c:v>263878.94</c:v>
                </c:pt>
                <c:pt idx="26394">
                  <c:v>263888.94</c:v>
                </c:pt>
                <c:pt idx="26395">
                  <c:v>263898.90999999997</c:v>
                </c:pt>
                <c:pt idx="26396">
                  <c:v>263908.94</c:v>
                </c:pt>
                <c:pt idx="26397">
                  <c:v>263918.90999999997</c:v>
                </c:pt>
                <c:pt idx="26398">
                  <c:v>263928.94</c:v>
                </c:pt>
                <c:pt idx="26399">
                  <c:v>263938.94</c:v>
                </c:pt>
                <c:pt idx="26400">
                  <c:v>263948.90999999997</c:v>
                </c:pt>
                <c:pt idx="26401">
                  <c:v>263958.94</c:v>
                </c:pt>
                <c:pt idx="26402">
                  <c:v>263968.90999999997</c:v>
                </c:pt>
                <c:pt idx="26403">
                  <c:v>263978.90999999997</c:v>
                </c:pt>
                <c:pt idx="26404">
                  <c:v>263988.90999999997</c:v>
                </c:pt>
                <c:pt idx="26405">
                  <c:v>263998.90999999997</c:v>
                </c:pt>
                <c:pt idx="26406">
                  <c:v>264008.90999999997</c:v>
                </c:pt>
                <c:pt idx="26407">
                  <c:v>264018.90999999997</c:v>
                </c:pt>
                <c:pt idx="26408">
                  <c:v>264028.88</c:v>
                </c:pt>
                <c:pt idx="26409">
                  <c:v>264038.90999999997</c:v>
                </c:pt>
                <c:pt idx="26410">
                  <c:v>264048.90999999997</c:v>
                </c:pt>
                <c:pt idx="26411">
                  <c:v>264058.88</c:v>
                </c:pt>
                <c:pt idx="26412">
                  <c:v>264068.90999999997</c:v>
                </c:pt>
                <c:pt idx="26413">
                  <c:v>264078.88</c:v>
                </c:pt>
                <c:pt idx="26414">
                  <c:v>264088.90999999997</c:v>
                </c:pt>
                <c:pt idx="26415">
                  <c:v>264098.88</c:v>
                </c:pt>
                <c:pt idx="26416">
                  <c:v>264108.88</c:v>
                </c:pt>
                <c:pt idx="26417">
                  <c:v>264118.88</c:v>
                </c:pt>
                <c:pt idx="26418">
                  <c:v>264128.88</c:v>
                </c:pt>
                <c:pt idx="26419">
                  <c:v>264138.88</c:v>
                </c:pt>
                <c:pt idx="26420">
                  <c:v>264148.88</c:v>
                </c:pt>
                <c:pt idx="26421">
                  <c:v>264158.88</c:v>
                </c:pt>
                <c:pt idx="26422">
                  <c:v>264168.88</c:v>
                </c:pt>
                <c:pt idx="26423">
                  <c:v>264178.88</c:v>
                </c:pt>
                <c:pt idx="26424">
                  <c:v>264188.88</c:v>
                </c:pt>
                <c:pt idx="26425">
                  <c:v>264198.88</c:v>
                </c:pt>
                <c:pt idx="26426">
                  <c:v>264208.88</c:v>
                </c:pt>
                <c:pt idx="26427">
                  <c:v>264218.88</c:v>
                </c:pt>
                <c:pt idx="26428">
                  <c:v>264228.88</c:v>
                </c:pt>
                <c:pt idx="26429">
                  <c:v>264238.88</c:v>
                </c:pt>
                <c:pt idx="26430">
                  <c:v>264248.84000000003</c:v>
                </c:pt>
                <c:pt idx="26431">
                  <c:v>264258.84000000003</c:v>
                </c:pt>
                <c:pt idx="26432">
                  <c:v>264268.88</c:v>
                </c:pt>
                <c:pt idx="26433">
                  <c:v>264278.84000000003</c:v>
                </c:pt>
                <c:pt idx="26434">
                  <c:v>264288.88</c:v>
                </c:pt>
                <c:pt idx="26435">
                  <c:v>264298.84000000003</c:v>
                </c:pt>
                <c:pt idx="26436">
                  <c:v>264308.84000000003</c:v>
                </c:pt>
                <c:pt idx="26437">
                  <c:v>264318.84000000003</c:v>
                </c:pt>
                <c:pt idx="26438">
                  <c:v>264328.84000000003</c:v>
                </c:pt>
                <c:pt idx="26439">
                  <c:v>264338.81</c:v>
                </c:pt>
                <c:pt idx="26440">
                  <c:v>264348.84000000003</c:v>
                </c:pt>
                <c:pt idx="26441">
                  <c:v>264358.81</c:v>
                </c:pt>
                <c:pt idx="26442">
                  <c:v>264368.81</c:v>
                </c:pt>
                <c:pt idx="26443">
                  <c:v>264378.84000000003</c:v>
                </c:pt>
                <c:pt idx="26444">
                  <c:v>264388.81</c:v>
                </c:pt>
                <c:pt idx="26445">
                  <c:v>264398.84000000003</c:v>
                </c:pt>
                <c:pt idx="26446">
                  <c:v>264408.81</c:v>
                </c:pt>
                <c:pt idx="26447">
                  <c:v>264418.81</c:v>
                </c:pt>
                <c:pt idx="26448">
                  <c:v>264428.81</c:v>
                </c:pt>
                <c:pt idx="26449">
                  <c:v>264438.81</c:v>
                </c:pt>
                <c:pt idx="26450">
                  <c:v>264448.81</c:v>
                </c:pt>
                <c:pt idx="26451">
                  <c:v>264458.81</c:v>
                </c:pt>
                <c:pt idx="26452">
                  <c:v>264468.81</c:v>
                </c:pt>
                <c:pt idx="26453">
                  <c:v>264478.81</c:v>
                </c:pt>
                <c:pt idx="26454">
                  <c:v>264488.81</c:v>
                </c:pt>
                <c:pt idx="26455">
                  <c:v>264498.81</c:v>
                </c:pt>
                <c:pt idx="26456">
                  <c:v>264508.81</c:v>
                </c:pt>
                <c:pt idx="26457">
                  <c:v>264518.81</c:v>
                </c:pt>
                <c:pt idx="26458">
                  <c:v>264528.81</c:v>
                </c:pt>
                <c:pt idx="26459">
                  <c:v>264538.78000000003</c:v>
                </c:pt>
                <c:pt idx="26460">
                  <c:v>264548.81</c:v>
                </c:pt>
                <c:pt idx="26461">
                  <c:v>264558.78000000003</c:v>
                </c:pt>
                <c:pt idx="26462">
                  <c:v>264568.78000000003</c:v>
                </c:pt>
                <c:pt idx="26463">
                  <c:v>264578.78000000003</c:v>
                </c:pt>
                <c:pt idx="26464">
                  <c:v>264588.78000000003</c:v>
                </c:pt>
                <c:pt idx="26465">
                  <c:v>264598.81</c:v>
                </c:pt>
                <c:pt idx="26466">
                  <c:v>264608.78000000003</c:v>
                </c:pt>
                <c:pt idx="26467">
                  <c:v>264618.78000000003</c:v>
                </c:pt>
                <c:pt idx="26468">
                  <c:v>264628.78000000003</c:v>
                </c:pt>
                <c:pt idx="26469">
                  <c:v>264638.78000000003</c:v>
                </c:pt>
                <c:pt idx="26470">
                  <c:v>264648.78000000003</c:v>
                </c:pt>
                <c:pt idx="26471">
                  <c:v>264658.78000000003</c:v>
                </c:pt>
                <c:pt idx="26472">
                  <c:v>264668.78000000003</c:v>
                </c:pt>
                <c:pt idx="26473">
                  <c:v>264678.78000000003</c:v>
                </c:pt>
                <c:pt idx="26474">
                  <c:v>264688.75</c:v>
                </c:pt>
                <c:pt idx="26475">
                  <c:v>264698.75</c:v>
                </c:pt>
                <c:pt idx="26476">
                  <c:v>264708.78000000003</c:v>
                </c:pt>
                <c:pt idx="26477">
                  <c:v>264718.75</c:v>
                </c:pt>
                <c:pt idx="26478">
                  <c:v>264728.75</c:v>
                </c:pt>
                <c:pt idx="26479">
                  <c:v>264738.75</c:v>
                </c:pt>
                <c:pt idx="26480">
                  <c:v>264748.75</c:v>
                </c:pt>
                <c:pt idx="26481">
                  <c:v>264758.75</c:v>
                </c:pt>
                <c:pt idx="26482">
                  <c:v>264768.75</c:v>
                </c:pt>
                <c:pt idx="26483">
                  <c:v>264778.75</c:v>
                </c:pt>
                <c:pt idx="26484">
                  <c:v>264788.75</c:v>
                </c:pt>
                <c:pt idx="26485">
                  <c:v>264798.75</c:v>
                </c:pt>
                <c:pt idx="26486">
                  <c:v>264808.75</c:v>
                </c:pt>
                <c:pt idx="26487">
                  <c:v>264818.75</c:v>
                </c:pt>
                <c:pt idx="26488">
                  <c:v>264828.75</c:v>
                </c:pt>
                <c:pt idx="26489">
                  <c:v>264838.75</c:v>
                </c:pt>
                <c:pt idx="26490">
                  <c:v>264848.71999999997</c:v>
                </c:pt>
                <c:pt idx="26491">
                  <c:v>264858.75</c:v>
                </c:pt>
                <c:pt idx="26492">
                  <c:v>264868.71999999997</c:v>
                </c:pt>
                <c:pt idx="26493">
                  <c:v>264878.75</c:v>
                </c:pt>
                <c:pt idx="26494">
                  <c:v>264888.71999999997</c:v>
                </c:pt>
                <c:pt idx="26495">
                  <c:v>264898.71999999997</c:v>
                </c:pt>
                <c:pt idx="26496">
                  <c:v>264908.71999999997</c:v>
                </c:pt>
                <c:pt idx="26497">
                  <c:v>264918.71999999997</c:v>
                </c:pt>
                <c:pt idx="26498">
                  <c:v>264928.71999999997</c:v>
                </c:pt>
                <c:pt idx="26499">
                  <c:v>264938.71999999997</c:v>
                </c:pt>
                <c:pt idx="26500">
                  <c:v>264948.71999999997</c:v>
                </c:pt>
                <c:pt idx="26501">
                  <c:v>264958.69</c:v>
                </c:pt>
                <c:pt idx="26502">
                  <c:v>264968.71999999997</c:v>
                </c:pt>
                <c:pt idx="26503">
                  <c:v>264978.69</c:v>
                </c:pt>
                <c:pt idx="26504">
                  <c:v>264988.71999999997</c:v>
                </c:pt>
                <c:pt idx="26505">
                  <c:v>264998.69</c:v>
                </c:pt>
                <c:pt idx="26506">
                  <c:v>265008.69</c:v>
                </c:pt>
                <c:pt idx="26507">
                  <c:v>265018.69</c:v>
                </c:pt>
                <c:pt idx="26508">
                  <c:v>265028.69</c:v>
                </c:pt>
                <c:pt idx="26509">
                  <c:v>265038.69</c:v>
                </c:pt>
                <c:pt idx="26510">
                  <c:v>265048.69</c:v>
                </c:pt>
                <c:pt idx="26511">
                  <c:v>265058.69</c:v>
                </c:pt>
                <c:pt idx="26512">
                  <c:v>265068.69</c:v>
                </c:pt>
                <c:pt idx="26513">
                  <c:v>265078.69</c:v>
                </c:pt>
                <c:pt idx="26514">
                  <c:v>265088.69</c:v>
                </c:pt>
                <c:pt idx="26515">
                  <c:v>265098.69</c:v>
                </c:pt>
                <c:pt idx="26516">
                  <c:v>265108.69</c:v>
                </c:pt>
                <c:pt idx="26517">
                  <c:v>265118.69</c:v>
                </c:pt>
                <c:pt idx="26518">
                  <c:v>265128.65999999997</c:v>
                </c:pt>
                <c:pt idx="26519">
                  <c:v>265138.69</c:v>
                </c:pt>
                <c:pt idx="26520">
                  <c:v>265148.69</c:v>
                </c:pt>
                <c:pt idx="26521">
                  <c:v>265158.65999999997</c:v>
                </c:pt>
                <c:pt idx="26522">
                  <c:v>265168.69</c:v>
                </c:pt>
                <c:pt idx="26523">
                  <c:v>265178.65999999997</c:v>
                </c:pt>
                <c:pt idx="26524">
                  <c:v>265188.69</c:v>
                </c:pt>
                <c:pt idx="26525">
                  <c:v>265198.65999999997</c:v>
                </c:pt>
                <c:pt idx="26526">
                  <c:v>265208.65999999997</c:v>
                </c:pt>
                <c:pt idx="26527">
                  <c:v>265218.65999999997</c:v>
                </c:pt>
                <c:pt idx="26528">
                  <c:v>265228.65999999997</c:v>
                </c:pt>
                <c:pt idx="26529">
                  <c:v>265238.63</c:v>
                </c:pt>
                <c:pt idx="26530">
                  <c:v>265248.65999999997</c:v>
                </c:pt>
                <c:pt idx="26531">
                  <c:v>265258.65999999997</c:v>
                </c:pt>
                <c:pt idx="26532">
                  <c:v>265268.65999999997</c:v>
                </c:pt>
                <c:pt idx="26533">
                  <c:v>265278.65999999997</c:v>
                </c:pt>
                <c:pt idx="26534">
                  <c:v>265288.63</c:v>
                </c:pt>
                <c:pt idx="26535">
                  <c:v>265298.65999999997</c:v>
                </c:pt>
                <c:pt idx="26536">
                  <c:v>265308.63</c:v>
                </c:pt>
                <c:pt idx="26537">
                  <c:v>265318.63</c:v>
                </c:pt>
                <c:pt idx="26538">
                  <c:v>265328.63</c:v>
                </c:pt>
                <c:pt idx="26539">
                  <c:v>265338.63</c:v>
                </c:pt>
                <c:pt idx="26540">
                  <c:v>265348.63</c:v>
                </c:pt>
                <c:pt idx="26541">
                  <c:v>265358.63</c:v>
                </c:pt>
                <c:pt idx="26542">
                  <c:v>265368.63</c:v>
                </c:pt>
                <c:pt idx="26543">
                  <c:v>265378.63</c:v>
                </c:pt>
                <c:pt idx="26544">
                  <c:v>265388.63</c:v>
                </c:pt>
                <c:pt idx="26545">
                  <c:v>265398.63</c:v>
                </c:pt>
                <c:pt idx="26546">
                  <c:v>265408.63</c:v>
                </c:pt>
                <c:pt idx="26547">
                  <c:v>265418.63</c:v>
                </c:pt>
                <c:pt idx="26548">
                  <c:v>265428.63</c:v>
                </c:pt>
                <c:pt idx="26549">
                  <c:v>265438.59000000003</c:v>
                </c:pt>
                <c:pt idx="26550">
                  <c:v>265448.63</c:v>
                </c:pt>
                <c:pt idx="26551">
                  <c:v>265458.59000000003</c:v>
                </c:pt>
                <c:pt idx="26552">
                  <c:v>265468.63</c:v>
                </c:pt>
                <c:pt idx="26553">
                  <c:v>265478.63</c:v>
                </c:pt>
                <c:pt idx="26554">
                  <c:v>265488.59000000003</c:v>
                </c:pt>
                <c:pt idx="26555">
                  <c:v>265498.63</c:v>
                </c:pt>
                <c:pt idx="26556">
                  <c:v>265508.59000000003</c:v>
                </c:pt>
                <c:pt idx="26557">
                  <c:v>265518.59000000003</c:v>
                </c:pt>
                <c:pt idx="26558">
                  <c:v>265528.59000000003</c:v>
                </c:pt>
                <c:pt idx="26559">
                  <c:v>265538.59000000003</c:v>
                </c:pt>
                <c:pt idx="26560">
                  <c:v>265548.56</c:v>
                </c:pt>
                <c:pt idx="26561">
                  <c:v>265558.59000000003</c:v>
                </c:pt>
                <c:pt idx="26562">
                  <c:v>265568.56</c:v>
                </c:pt>
                <c:pt idx="26563">
                  <c:v>265578.59000000003</c:v>
                </c:pt>
                <c:pt idx="26564">
                  <c:v>265588.59000000003</c:v>
                </c:pt>
                <c:pt idx="26565">
                  <c:v>265598.56</c:v>
                </c:pt>
                <c:pt idx="26566">
                  <c:v>265608.59000000003</c:v>
                </c:pt>
                <c:pt idx="26567">
                  <c:v>265618.56</c:v>
                </c:pt>
                <c:pt idx="26568">
                  <c:v>265628.56</c:v>
                </c:pt>
                <c:pt idx="26569">
                  <c:v>265638.56</c:v>
                </c:pt>
                <c:pt idx="26570">
                  <c:v>265648.56</c:v>
                </c:pt>
                <c:pt idx="26571">
                  <c:v>265658.56</c:v>
                </c:pt>
                <c:pt idx="26572">
                  <c:v>265668.56</c:v>
                </c:pt>
                <c:pt idx="26573">
                  <c:v>265678.56</c:v>
                </c:pt>
                <c:pt idx="26574">
                  <c:v>265688.56</c:v>
                </c:pt>
                <c:pt idx="26575">
                  <c:v>265698.56</c:v>
                </c:pt>
                <c:pt idx="26576">
                  <c:v>265708.56</c:v>
                </c:pt>
                <c:pt idx="26577">
                  <c:v>265718.56</c:v>
                </c:pt>
                <c:pt idx="26578">
                  <c:v>265728.56</c:v>
                </c:pt>
                <c:pt idx="26579">
                  <c:v>265738.56</c:v>
                </c:pt>
                <c:pt idx="26580">
                  <c:v>265748.56</c:v>
                </c:pt>
                <c:pt idx="26581">
                  <c:v>265758.56</c:v>
                </c:pt>
                <c:pt idx="26582">
                  <c:v>265768.53000000003</c:v>
                </c:pt>
                <c:pt idx="26583">
                  <c:v>265778.56</c:v>
                </c:pt>
                <c:pt idx="26584">
                  <c:v>265788.53000000003</c:v>
                </c:pt>
                <c:pt idx="26585">
                  <c:v>265798.53000000003</c:v>
                </c:pt>
                <c:pt idx="26586">
                  <c:v>265808.56</c:v>
                </c:pt>
                <c:pt idx="26587">
                  <c:v>265818.53000000003</c:v>
                </c:pt>
                <c:pt idx="26588">
                  <c:v>265828.56</c:v>
                </c:pt>
                <c:pt idx="26589">
                  <c:v>265838.53000000003</c:v>
                </c:pt>
                <c:pt idx="26590">
                  <c:v>265848.53000000003</c:v>
                </c:pt>
                <c:pt idx="26591">
                  <c:v>265858.53000000003</c:v>
                </c:pt>
                <c:pt idx="26592">
                  <c:v>265868.53000000003</c:v>
                </c:pt>
                <c:pt idx="26593">
                  <c:v>265878.53000000003</c:v>
                </c:pt>
                <c:pt idx="26594">
                  <c:v>265888.53000000003</c:v>
                </c:pt>
                <c:pt idx="26595">
                  <c:v>265898.5</c:v>
                </c:pt>
                <c:pt idx="26596">
                  <c:v>265908.5</c:v>
                </c:pt>
                <c:pt idx="26597">
                  <c:v>265918.53000000003</c:v>
                </c:pt>
                <c:pt idx="26598">
                  <c:v>265928.5</c:v>
                </c:pt>
                <c:pt idx="26599">
                  <c:v>265938.53000000003</c:v>
                </c:pt>
                <c:pt idx="26600">
                  <c:v>265948.5</c:v>
                </c:pt>
                <c:pt idx="26601">
                  <c:v>265958.5</c:v>
                </c:pt>
                <c:pt idx="26602">
                  <c:v>265968.5</c:v>
                </c:pt>
                <c:pt idx="26603">
                  <c:v>265978.5</c:v>
                </c:pt>
                <c:pt idx="26604">
                  <c:v>265988.5</c:v>
                </c:pt>
                <c:pt idx="26605">
                  <c:v>265998.5</c:v>
                </c:pt>
                <c:pt idx="26606">
                  <c:v>266008.5</c:v>
                </c:pt>
                <c:pt idx="26607">
                  <c:v>266018.5</c:v>
                </c:pt>
                <c:pt idx="26608">
                  <c:v>266028.46999999997</c:v>
                </c:pt>
                <c:pt idx="26609">
                  <c:v>266038.5</c:v>
                </c:pt>
                <c:pt idx="26610">
                  <c:v>266048.5</c:v>
                </c:pt>
                <c:pt idx="26611">
                  <c:v>266058.5</c:v>
                </c:pt>
                <c:pt idx="26612">
                  <c:v>266068.5</c:v>
                </c:pt>
                <c:pt idx="26613">
                  <c:v>266078.46999999997</c:v>
                </c:pt>
                <c:pt idx="26614">
                  <c:v>266088.5</c:v>
                </c:pt>
                <c:pt idx="26615">
                  <c:v>266098.46999999997</c:v>
                </c:pt>
                <c:pt idx="26616">
                  <c:v>266108.46999999997</c:v>
                </c:pt>
                <c:pt idx="26617">
                  <c:v>266118.46999999997</c:v>
                </c:pt>
                <c:pt idx="26618">
                  <c:v>266128.46999999997</c:v>
                </c:pt>
                <c:pt idx="26619">
                  <c:v>266138.44</c:v>
                </c:pt>
                <c:pt idx="26620">
                  <c:v>266148.46999999997</c:v>
                </c:pt>
                <c:pt idx="26621">
                  <c:v>266158.46999999997</c:v>
                </c:pt>
                <c:pt idx="26622">
                  <c:v>266168.46999999997</c:v>
                </c:pt>
                <c:pt idx="26623">
                  <c:v>266178.46999999997</c:v>
                </c:pt>
                <c:pt idx="26624">
                  <c:v>266188.44</c:v>
                </c:pt>
                <c:pt idx="26625">
                  <c:v>266198.46999999997</c:v>
                </c:pt>
                <c:pt idx="26626">
                  <c:v>266208.44</c:v>
                </c:pt>
                <c:pt idx="26627">
                  <c:v>266218.44</c:v>
                </c:pt>
                <c:pt idx="26628">
                  <c:v>266228.44</c:v>
                </c:pt>
                <c:pt idx="26629">
                  <c:v>266238.44</c:v>
                </c:pt>
                <c:pt idx="26630">
                  <c:v>266248.44</c:v>
                </c:pt>
                <c:pt idx="26631">
                  <c:v>266258.44</c:v>
                </c:pt>
                <c:pt idx="26632">
                  <c:v>266268.44</c:v>
                </c:pt>
                <c:pt idx="26633">
                  <c:v>266278.44</c:v>
                </c:pt>
                <c:pt idx="26634">
                  <c:v>266288.44</c:v>
                </c:pt>
                <c:pt idx="26635">
                  <c:v>266298.44</c:v>
                </c:pt>
                <c:pt idx="26636">
                  <c:v>266308.44</c:v>
                </c:pt>
                <c:pt idx="26637">
                  <c:v>266318.44</c:v>
                </c:pt>
                <c:pt idx="26638">
                  <c:v>266328.44</c:v>
                </c:pt>
                <c:pt idx="26639">
                  <c:v>266338.44</c:v>
                </c:pt>
                <c:pt idx="26640">
                  <c:v>266348.44</c:v>
                </c:pt>
                <c:pt idx="26641">
                  <c:v>266358.40999999997</c:v>
                </c:pt>
                <c:pt idx="26642">
                  <c:v>266368.44</c:v>
                </c:pt>
                <c:pt idx="26643">
                  <c:v>266378.44</c:v>
                </c:pt>
                <c:pt idx="26644">
                  <c:v>266388.40999999997</c:v>
                </c:pt>
                <c:pt idx="26645">
                  <c:v>266398.44</c:v>
                </c:pt>
                <c:pt idx="26646">
                  <c:v>266408.40999999997</c:v>
                </c:pt>
                <c:pt idx="26647">
                  <c:v>266418.44</c:v>
                </c:pt>
                <c:pt idx="26648">
                  <c:v>266428.40999999997</c:v>
                </c:pt>
                <c:pt idx="26649">
                  <c:v>266438.40999999997</c:v>
                </c:pt>
                <c:pt idx="26650">
                  <c:v>266448.40999999997</c:v>
                </c:pt>
                <c:pt idx="26651">
                  <c:v>266458.40999999997</c:v>
                </c:pt>
                <c:pt idx="26652">
                  <c:v>266468.38</c:v>
                </c:pt>
                <c:pt idx="26653">
                  <c:v>266478.40999999997</c:v>
                </c:pt>
                <c:pt idx="26654">
                  <c:v>266488.40999999997</c:v>
                </c:pt>
                <c:pt idx="26655">
                  <c:v>266498.38</c:v>
                </c:pt>
                <c:pt idx="26656">
                  <c:v>266508.40999999997</c:v>
                </c:pt>
                <c:pt idx="26657">
                  <c:v>266518.38</c:v>
                </c:pt>
                <c:pt idx="26658">
                  <c:v>266528.40999999997</c:v>
                </c:pt>
                <c:pt idx="26659">
                  <c:v>266538.38</c:v>
                </c:pt>
                <c:pt idx="26660">
                  <c:v>266548.38</c:v>
                </c:pt>
                <c:pt idx="26661">
                  <c:v>266558.38</c:v>
                </c:pt>
                <c:pt idx="26662">
                  <c:v>266568.38</c:v>
                </c:pt>
                <c:pt idx="26663">
                  <c:v>266578.38</c:v>
                </c:pt>
                <c:pt idx="26664">
                  <c:v>266588.38</c:v>
                </c:pt>
                <c:pt idx="26665">
                  <c:v>266598.38</c:v>
                </c:pt>
                <c:pt idx="26666">
                  <c:v>266608.38</c:v>
                </c:pt>
                <c:pt idx="26667">
                  <c:v>266618.38</c:v>
                </c:pt>
                <c:pt idx="26668">
                  <c:v>266628.38</c:v>
                </c:pt>
                <c:pt idx="26669">
                  <c:v>266638.38</c:v>
                </c:pt>
                <c:pt idx="26670">
                  <c:v>266648.38</c:v>
                </c:pt>
                <c:pt idx="26671">
                  <c:v>266658.38</c:v>
                </c:pt>
                <c:pt idx="26672">
                  <c:v>266668.34000000003</c:v>
                </c:pt>
                <c:pt idx="26673">
                  <c:v>266678.38</c:v>
                </c:pt>
                <c:pt idx="26674">
                  <c:v>266688.34000000003</c:v>
                </c:pt>
                <c:pt idx="26675">
                  <c:v>266698.34000000003</c:v>
                </c:pt>
                <c:pt idx="26676">
                  <c:v>266708.38</c:v>
                </c:pt>
                <c:pt idx="26677">
                  <c:v>266718.34000000003</c:v>
                </c:pt>
                <c:pt idx="26678">
                  <c:v>266728.38</c:v>
                </c:pt>
                <c:pt idx="26679">
                  <c:v>266738.34000000003</c:v>
                </c:pt>
                <c:pt idx="26680">
                  <c:v>266748.34000000003</c:v>
                </c:pt>
                <c:pt idx="26681">
                  <c:v>266758.34000000003</c:v>
                </c:pt>
                <c:pt idx="26682">
                  <c:v>266768.34000000003</c:v>
                </c:pt>
                <c:pt idx="26683">
                  <c:v>266778.31</c:v>
                </c:pt>
                <c:pt idx="26684">
                  <c:v>266788.34000000003</c:v>
                </c:pt>
                <c:pt idx="26685">
                  <c:v>266798.31</c:v>
                </c:pt>
                <c:pt idx="26686">
                  <c:v>266808.31</c:v>
                </c:pt>
                <c:pt idx="26687">
                  <c:v>266818.34000000003</c:v>
                </c:pt>
                <c:pt idx="26688">
                  <c:v>266828.31</c:v>
                </c:pt>
                <c:pt idx="26689">
                  <c:v>266838.34000000003</c:v>
                </c:pt>
                <c:pt idx="26690">
                  <c:v>266848.31</c:v>
                </c:pt>
                <c:pt idx="26691">
                  <c:v>266858.31</c:v>
                </c:pt>
                <c:pt idx="26692">
                  <c:v>266868.31</c:v>
                </c:pt>
                <c:pt idx="26693">
                  <c:v>266878.31</c:v>
                </c:pt>
                <c:pt idx="26694">
                  <c:v>266888.31</c:v>
                </c:pt>
                <c:pt idx="26695">
                  <c:v>266898.31</c:v>
                </c:pt>
                <c:pt idx="26696">
                  <c:v>266908.31</c:v>
                </c:pt>
                <c:pt idx="26697">
                  <c:v>266918.31</c:v>
                </c:pt>
                <c:pt idx="26698">
                  <c:v>266928.31</c:v>
                </c:pt>
                <c:pt idx="26699">
                  <c:v>266938.31</c:v>
                </c:pt>
                <c:pt idx="26700">
                  <c:v>266948.31</c:v>
                </c:pt>
                <c:pt idx="26701">
                  <c:v>266958.31</c:v>
                </c:pt>
                <c:pt idx="26702">
                  <c:v>266968.31</c:v>
                </c:pt>
                <c:pt idx="26703">
                  <c:v>266978.28000000003</c:v>
                </c:pt>
                <c:pt idx="26704">
                  <c:v>266988.31</c:v>
                </c:pt>
                <c:pt idx="26705">
                  <c:v>266998.28000000003</c:v>
                </c:pt>
                <c:pt idx="26706">
                  <c:v>267008.31</c:v>
                </c:pt>
                <c:pt idx="26707">
                  <c:v>267018.28000000003</c:v>
                </c:pt>
                <c:pt idx="26708">
                  <c:v>267028.28000000003</c:v>
                </c:pt>
                <c:pt idx="26709">
                  <c:v>267038.28000000003</c:v>
                </c:pt>
                <c:pt idx="26710">
                  <c:v>267048.28000000003</c:v>
                </c:pt>
                <c:pt idx="26711">
                  <c:v>267058.28000000003</c:v>
                </c:pt>
                <c:pt idx="26712">
                  <c:v>267068.28000000003</c:v>
                </c:pt>
                <c:pt idx="26713">
                  <c:v>267078.28000000003</c:v>
                </c:pt>
                <c:pt idx="26714">
                  <c:v>267088.25</c:v>
                </c:pt>
                <c:pt idx="26715">
                  <c:v>267098.28000000003</c:v>
                </c:pt>
                <c:pt idx="26716">
                  <c:v>267108.25</c:v>
                </c:pt>
                <c:pt idx="26717">
                  <c:v>267118.28000000003</c:v>
                </c:pt>
                <c:pt idx="26718">
                  <c:v>267128.28000000003</c:v>
                </c:pt>
                <c:pt idx="26719">
                  <c:v>267138.25</c:v>
                </c:pt>
                <c:pt idx="26720">
                  <c:v>267148.28000000003</c:v>
                </c:pt>
                <c:pt idx="26721">
                  <c:v>267158.25</c:v>
                </c:pt>
                <c:pt idx="26722">
                  <c:v>267168.25</c:v>
                </c:pt>
                <c:pt idx="26723">
                  <c:v>267178.25</c:v>
                </c:pt>
                <c:pt idx="26724">
                  <c:v>267188.25</c:v>
                </c:pt>
                <c:pt idx="26725">
                  <c:v>267198.25</c:v>
                </c:pt>
                <c:pt idx="26726">
                  <c:v>267208.25</c:v>
                </c:pt>
                <c:pt idx="26727">
                  <c:v>267218.25</c:v>
                </c:pt>
                <c:pt idx="26728">
                  <c:v>267228.25</c:v>
                </c:pt>
                <c:pt idx="26729">
                  <c:v>267238.25</c:v>
                </c:pt>
                <c:pt idx="26730">
                  <c:v>267248.25</c:v>
                </c:pt>
                <c:pt idx="26731">
                  <c:v>267258.21999999997</c:v>
                </c:pt>
                <c:pt idx="26732">
                  <c:v>267268.25</c:v>
                </c:pt>
                <c:pt idx="26733">
                  <c:v>267278.25</c:v>
                </c:pt>
                <c:pt idx="26734">
                  <c:v>267288.21999999997</c:v>
                </c:pt>
                <c:pt idx="26735">
                  <c:v>267298.25</c:v>
                </c:pt>
                <c:pt idx="26736">
                  <c:v>267308.21999999997</c:v>
                </c:pt>
                <c:pt idx="26737">
                  <c:v>267318.25</c:v>
                </c:pt>
                <c:pt idx="26738">
                  <c:v>267328.21999999997</c:v>
                </c:pt>
                <c:pt idx="26739">
                  <c:v>267338.21999999997</c:v>
                </c:pt>
                <c:pt idx="26740">
                  <c:v>267348.21999999997</c:v>
                </c:pt>
                <c:pt idx="26741">
                  <c:v>267358.21999999997</c:v>
                </c:pt>
                <c:pt idx="26742">
                  <c:v>267368.19</c:v>
                </c:pt>
                <c:pt idx="26743">
                  <c:v>267378.21999999997</c:v>
                </c:pt>
                <c:pt idx="26744">
                  <c:v>267388.21999999997</c:v>
                </c:pt>
                <c:pt idx="26745">
                  <c:v>267398.19</c:v>
                </c:pt>
                <c:pt idx="26746">
                  <c:v>267408.21999999997</c:v>
                </c:pt>
                <c:pt idx="26747">
                  <c:v>267418.19</c:v>
                </c:pt>
                <c:pt idx="26748">
                  <c:v>267428.21999999997</c:v>
                </c:pt>
                <c:pt idx="26749">
                  <c:v>267438.19</c:v>
                </c:pt>
                <c:pt idx="26750">
                  <c:v>267448.19</c:v>
                </c:pt>
                <c:pt idx="26751">
                  <c:v>267458.19</c:v>
                </c:pt>
                <c:pt idx="26752">
                  <c:v>267468.19</c:v>
                </c:pt>
                <c:pt idx="26753">
                  <c:v>267478.19</c:v>
                </c:pt>
                <c:pt idx="26754">
                  <c:v>267488.19</c:v>
                </c:pt>
                <c:pt idx="26755">
                  <c:v>267498.19</c:v>
                </c:pt>
                <c:pt idx="26756">
                  <c:v>267508.19</c:v>
                </c:pt>
                <c:pt idx="26757">
                  <c:v>267518.19</c:v>
                </c:pt>
                <c:pt idx="26758">
                  <c:v>267528.19</c:v>
                </c:pt>
                <c:pt idx="26759">
                  <c:v>267538.19</c:v>
                </c:pt>
                <c:pt idx="26760">
                  <c:v>267548.19</c:v>
                </c:pt>
                <c:pt idx="26761">
                  <c:v>267558.19</c:v>
                </c:pt>
                <c:pt idx="26762">
                  <c:v>267568.15999999997</c:v>
                </c:pt>
                <c:pt idx="26763">
                  <c:v>267578.19</c:v>
                </c:pt>
                <c:pt idx="26764">
                  <c:v>267588.15999999997</c:v>
                </c:pt>
                <c:pt idx="26765">
                  <c:v>267598.19</c:v>
                </c:pt>
                <c:pt idx="26766">
                  <c:v>267608.19</c:v>
                </c:pt>
                <c:pt idx="26767">
                  <c:v>267618.15999999997</c:v>
                </c:pt>
                <c:pt idx="26768">
                  <c:v>267628.19</c:v>
                </c:pt>
                <c:pt idx="26769">
                  <c:v>267638.15999999997</c:v>
                </c:pt>
                <c:pt idx="26770">
                  <c:v>267648.15999999997</c:v>
                </c:pt>
                <c:pt idx="26771">
                  <c:v>267658.15999999997</c:v>
                </c:pt>
                <c:pt idx="26772">
                  <c:v>267668.15999999997</c:v>
                </c:pt>
                <c:pt idx="26773">
                  <c:v>267678.13</c:v>
                </c:pt>
                <c:pt idx="26774">
                  <c:v>267688.15999999997</c:v>
                </c:pt>
                <c:pt idx="26775">
                  <c:v>267698.13</c:v>
                </c:pt>
                <c:pt idx="26776">
                  <c:v>267708.15999999997</c:v>
                </c:pt>
                <c:pt idx="26777">
                  <c:v>267718.13</c:v>
                </c:pt>
                <c:pt idx="26778">
                  <c:v>267728.13</c:v>
                </c:pt>
                <c:pt idx="26779">
                  <c:v>267738.15999999997</c:v>
                </c:pt>
                <c:pt idx="26780">
                  <c:v>267748.13</c:v>
                </c:pt>
                <c:pt idx="26781">
                  <c:v>267758.13</c:v>
                </c:pt>
                <c:pt idx="26782">
                  <c:v>267768.13</c:v>
                </c:pt>
                <c:pt idx="26783">
                  <c:v>267778.13</c:v>
                </c:pt>
                <c:pt idx="26784">
                  <c:v>267788.13</c:v>
                </c:pt>
                <c:pt idx="26785">
                  <c:v>267798.13</c:v>
                </c:pt>
                <c:pt idx="26786">
                  <c:v>267808.13</c:v>
                </c:pt>
                <c:pt idx="26787">
                  <c:v>267818.13</c:v>
                </c:pt>
                <c:pt idx="26788">
                  <c:v>267828.13</c:v>
                </c:pt>
                <c:pt idx="26789">
                  <c:v>267838.13</c:v>
                </c:pt>
                <c:pt idx="26790">
                  <c:v>267848.13</c:v>
                </c:pt>
                <c:pt idx="26791">
                  <c:v>267858.13</c:v>
                </c:pt>
                <c:pt idx="26792">
                  <c:v>267868.13</c:v>
                </c:pt>
                <c:pt idx="26793">
                  <c:v>267878.09000000003</c:v>
                </c:pt>
                <c:pt idx="26794">
                  <c:v>267888.13</c:v>
                </c:pt>
                <c:pt idx="26795">
                  <c:v>267898.09000000003</c:v>
                </c:pt>
                <c:pt idx="26796">
                  <c:v>267908.13</c:v>
                </c:pt>
                <c:pt idx="26797">
                  <c:v>267918.09000000003</c:v>
                </c:pt>
                <c:pt idx="26798">
                  <c:v>267928.09000000003</c:v>
                </c:pt>
                <c:pt idx="26799">
                  <c:v>267938.09000000003</c:v>
                </c:pt>
                <c:pt idx="26800">
                  <c:v>267948.09000000003</c:v>
                </c:pt>
                <c:pt idx="26801">
                  <c:v>267958.09000000003</c:v>
                </c:pt>
                <c:pt idx="26802">
                  <c:v>267968.09000000003</c:v>
                </c:pt>
                <c:pt idx="26803">
                  <c:v>267978.09000000003</c:v>
                </c:pt>
                <c:pt idx="26804">
                  <c:v>267988.09000000003</c:v>
                </c:pt>
                <c:pt idx="26805">
                  <c:v>267998.09000000003</c:v>
                </c:pt>
                <c:pt idx="26806">
                  <c:v>268008.06</c:v>
                </c:pt>
                <c:pt idx="26807">
                  <c:v>268018.09000000003</c:v>
                </c:pt>
                <c:pt idx="26808">
                  <c:v>268028.06</c:v>
                </c:pt>
                <c:pt idx="26809">
                  <c:v>268038.06</c:v>
                </c:pt>
                <c:pt idx="26810">
                  <c:v>268048.06</c:v>
                </c:pt>
                <c:pt idx="26811">
                  <c:v>268058.06</c:v>
                </c:pt>
                <c:pt idx="26812">
                  <c:v>268068.09000000003</c:v>
                </c:pt>
                <c:pt idx="26813">
                  <c:v>268078.06</c:v>
                </c:pt>
                <c:pt idx="26814">
                  <c:v>268088.06</c:v>
                </c:pt>
                <c:pt idx="26815">
                  <c:v>268098.06</c:v>
                </c:pt>
                <c:pt idx="26816">
                  <c:v>268108.06</c:v>
                </c:pt>
                <c:pt idx="26817">
                  <c:v>268118.06</c:v>
                </c:pt>
                <c:pt idx="26818">
                  <c:v>268128.06</c:v>
                </c:pt>
                <c:pt idx="26819">
                  <c:v>268138.06</c:v>
                </c:pt>
                <c:pt idx="26820">
                  <c:v>268148.06</c:v>
                </c:pt>
                <c:pt idx="26821">
                  <c:v>268158.03000000003</c:v>
                </c:pt>
                <c:pt idx="26822">
                  <c:v>268168.06</c:v>
                </c:pt>
                <c:pt idx="26823">
                  <c:v>268178.06</c:v>
                </c:pt>
                <c:pt idx="26824">
                  <c:v>268188.06</c:v>
                </c:pt>
                <c:pt idx="26825">
                  <c:v>268198.06</c:v>
                </c:pt>
                <c:pt idx="26826">
                  <c:v>268208.03000000003</c:v>
                </c:pt>
                <c:pt idx="26827">
                  <c:v>268218.06</c:v>
                </c:pt>
                <c:pt idx="26828">
                  <c:v>268228.03000000003</c:v>
                </c:pt>
                <c:pt idx="26829">
                  <c:v>268238.03000000003</c:v>
                </c:pt>
                <c:pt idx="26830">
                  <c:v>268248.03000000003</c:v>
                </c:pt>
                <c:pt idx="26831">
                  <c:v>268258.03000000003</c:v>
                </c:pt>
                <c:pt idx="26832">
                  <c:v>268268</c:v>
                </c:pt>
                <c:pt idx="26833">
                  <c:v>268278.03000000003</c:v>
                </c:pt>
                <c:pt idx="26834">
                  <c:v>268288.03000000003</c:v>
                </c:pt>
                <c:pt idx="26835">
                  <c:v>268298.03000000003</c:v>
                </c:pt>
                <c:pt idx="26836">
                  <c:v>268308.03000000003</c:v>
                </c:pt>
                <c:pt idx="26837">
                  <c:v>268318</c:v>
                </c:pt>
                <c:pt idx="26838">
                  <c:v>268328.03000000003</c:v>
                </c:pt>
                <c:pt idx="26839">
                  <c:v>268338</c:v>
                </c:pt>
                <c:pt idx="26840">
                  <c:v>268348</c:v>
                </c:pt>
                <c:pt idx="26841">
                  <c:v>268358</c:v>
                </c:pt>
                <c:pt idx="26842">
                  <c:v>268368</c:v>
                </c:pt>
                <c:pt idx="26843">
                  <c:v>268378</c:v>
                </c:pt>
                <c:pt idx="26844">
                  <c:v>268388</c:v>
                </c:pt>
                <c:pt idx="26845">
                  <c:v>268398</c:v>
                </c:pt>
                <c:pt idx="26846">
                  <c:v>268408</c:v>
                </c:pt>
                <c:pt idx="26847">
                  <c:v>268418</c:v>
                </c:pt>
                <c:pt idx="26848">
                  <c:v>268428</c:v>
                </c:pt>
                <c:pt idx="26849">
                  <c:v>268438</c:v>
                </c:pt>
                <c:pt idx="26850">
                  <c:v>268448</c:v>
                </c:pt>
                <c:pt idx="26851">
                  <c:v>268458</c:v>
                </c:pt>
                <c:pt idx="26852">
                  <c:v>268467.96999999997</c:v>
                </c:pt>
                <c:pt idx="26853">
                  <c:v>268478</c:v>
                </c:pt>
                <c:pt idx="26854">
                  <c:v>268487.96999999997</c:v>
                </c:pt>
                <c:pt idx="26855">
                  <c:v>268498</c:v>
                </c:pt>
                <c:pt idx="26856">
                  <c:v>268507.96999999997</c:v>
                </c:pt>
                <c:pt idx="26857">
                  <c:v>268517.96999999997</c:v>
                </c:pt>
                <c:pt idx="26858">
                  <c:v>268528</c:v>
                </c:pt>
                <c:pt idx="26859">
                  <c:v>268537.96999999997</c:v>
                </c:pt>
                <c:pt idx="26860">
                  <c:v>268547.96999999997</c:v>
                </c:pt>
                <c:pt idx="26861">
                  <c:v>268557.96999999997</c:v>
                </c:pt>
                <c:pt idx="26862">
                  <c:v>268567.96999999997</c:v>
                </c:pt>
                <c:pt idx="26863">
                  <c:v>268577.96999999997</c:v>
                </c:pt>
                <c:pt idx="26864">
                  <c:v>268587.96999999997</c:v>
                </c:pt>
                <c:pt idx="26865">
                  <c:v>268597.94</c:v>
                </c:pt>
                <c:pt idx="26866">
                  <c:v>268607.96999999997</c:v>
                </c:pt>
                <c:pt idx="26867">
                  <c:v>268617.94</c:v>
                </c:pt>
                <c:pt idx="26868">
                  <c:v>268627.94</c:v>
                </c:pt>
                <c:pt idx="26869">
                  <c:v>268637.96999999997</c:v>
                </c:pt>
                <c:pt idx="26870">
                  <c:v>268647.94</c:v>
                </c:pt>
                <c:pt idx="26871">
                  <c:v>268657.96999999997</c:v>
                </c:pt>
                <c:pt idx="26872">
                  <c:v>268667.94</c:v>
                </c:pt>
                <c:pt idx="26873">
                  <c:v>268677.94</c:v>
                </c:pt>
                <c:pt idx="26874">
                  <c:v>268687.94</c:v>
                </c:pt>
                <c:pt idx="26875">
                  <c:v>268697.94</c:v>
                </c:pt>
                <c:pt idx="26876">
                  <c:v>268707.94</c:v>
                </c:pt>
                <c:pt idx="26877">
                  <c:v>268717.94</c:v>
                </c:pt>
                <c:pt idx="26878">
                  <c:v>268727.94</c:v>
                </c:pt>
                <c:pt idx="26879">
                  <c:v>268737.94</c:v>
                </c:pt>
                <c:pt idx="26880">
                  <c:v>268747.94</c:v>
                </c:pt>
                <c:pt idx="26881">
                  <c:v>268757.94</c:v>
                </c:pt>
                <c:pt idx="26882">
                  <c:v>268767.94</c:v>
                </c:pt>
                <c:pt idx="26883">
                  <c:v>268777.94</c:v>
                </c:pt>
                <c:pt idx="26884">
                  <c:v>268787.94</c:v>
                </c:pt>
                <c:pt idx="26885">
                  <c:v>268797.90999999997</c:v>
                </c:pt>
                <c:pt idx="26886">
                  <c:v>268807.94</c:v>
                </c:pt>
                <c:pt idx="26887">
                  <c:v>268817.94</c:v>
                </c:pt>
                <c:pt idx="26888">
                  <c:v>268827.90999999997</c:v>
                </c:pt>
                <c:pt idx="26889">
                  <c:v>268837.94</c:v>
                </c:pt>
                <c:pt idx="26890">
                  <c:v>268847.90999999997</c:v>
                </c:pt>
                <c:pt idx="26891">
                  <c:v>268857.94</c:v>
                </c:pt>
                <c:pt idx="26892">
                  <c:v>268867.90999999997</c:v>
                </c:pt>
                <c:pt idx="26893">
                  <c:v>268877.90999999997</c:v>
                </c:pt>
                <c:pt idx="26894">
                  <c:v>268887.90999999997</c:v>
                </c:pt>
                <c:pt idx="26895">
                  <c:v>268897.90999999997</c:v>
                </c:pt>
                <c:pt idx="26896">
                  <c:v>268907.88</c:v>
                </c:pt>
                <c:pt idx="26897">
                  <c:v>268917.90999999997</c:v>
                </c:pt>
                <c:pt idx="26898">
                  <c:v>268927.88</c:v>
                </c:pt>
                <c:pt idx="26899">
                  <c:v>268937.88</c:v>
                </c:pt>
                <c:pt idx="26900">
                  <c:v>268947.88</c:v>
                </c:pt>
                <c:pt idx="26901">
                  <c:v>268957.88</c:v>
                </c:pt>
                <c:pt idx="26902">
                  <c:v>268967.88</c:v>
                </c:pt>
                <c:pt idx="26903">
                  <c:v>268977.88</c:v>
                </c:pt>
                <c:pt idx="26904">
                  <c:v>268987.88</c:v>
                </c:pt>
                <c:pt idx="26905">
                  <c:v>268997.88</c:v>
                </c:pt>
                <c:pt idx="26906">
                  <c:v>269007.88</c:v>
                </c:pt>
                <c:pt idx="26907">
                  <c:v>269017.88</c:v>
                </c:pt>
                <c:pt idx="26908">
                  <c:v>269027.88</c:v>
                </c:pt>
                <c:pt idx="26909">
                  <c:v>269037.88</c:v>
                </c:pt>
                <c:pt idx="26910">
                  <c:v>269047.88</c:v>
                </c:pt>
                <c:pt idx="26911">
                  <c:v>269057.84000000003</c:v>
                </c:pt>
                <c:pt idx="26912">
                  <c:v>269067.88</c:v>
                </c:pt>
                <c:pt idx="26913">
                  <c:v>269077.84000000003</c:v>
                </c:pt>
                <c:pt idx="26914">
                  <c:v>269087.88</c:v>
                </c:pt>
                <c:pt idx="26915">
                  <c:v>269097.88</c:v>
                </c:pt>
                <c:pt idx="26916">
                  <c:v>269107.84000000003</c:v>
                </c:pt>
                <c:pt idx="26917">
                  <c:v>269117.88</c:v>
                </c:pt>
                <c:pt idx="26918">
                  <c:v>269127.84000000003</c:v>
                </c:pt>
                <c:pt idx="26919">
                  <c:v>269137.84000000003</c:v>
                </c:pt>
                <c:pt idx="26920">
                  <c:v>269147.84000000003</c:v>
                </c:pt>
                <c:pt idx="26921">
                  <c:v>269157.84000000003</c:v>
                </c:pt>
                <c:pt idx="26922">
                  <c:v>269167.84000000003</c:v>
                </c:pt>
                <c:pt idx="26923">
                  <c:v>269177.84000000003</c:v>
                </c:pt>
                <c:pt idx="26924">
                  <c:v>269187.81</c:v>
                </c:pt>
                <c:pt idx="26925">
                  <c:v>269197.84000000003</c:v>
                </c:pt>
                <c:pt idx="26926">
                  <c:v>269207.84000000003</c:v>
                </c:pt>
                <c:pt idx="26927">
                  <c:v>269217.81</c:v>
                </c:pt>
                <c:pt idx="26928">
                  <c:v>269227.84000000003</c:v>
                </c:pt>
                <c:pt idx="26929">
                  <c:v>269237.81</c:v>
                </c:pt>
                <c:pt idx="26930">
                  <c:v>269247.84000000003</c:v>
                </c:pt>
                <c:pt idx="26931">
                  <c:v>269257.81</c:v>
                </c:pt>
                <c:pt idx="26932">
                  <c:v>269267.81</c:v>
                </c:pt>
                <c:pt idx="26933">
                  <c:v>269277.81</c:v>
                </c:pt>
                <c:pt idx="26934">
                  <c:v>269287.81</c:v>
                </c:pt>
                <c:pt idx="26935">
                  <c:v>269297.81</c:v>
                </c:pt>
                <c:pt idx="26936">
                  <c:v>269307.81</c:v>
                </c:pt>
                <c:pt idx="26937">
                  <c:v>269317.81</c:v>
                </c:pt>
                <c:pt idx="26938">
                  <c:v>269327.81</c:v>
                </c:pt>
                <c:pt idx="26939">
                  <c:v>269337.81</c:v>
                </c:pt>
                <c:pt idx="26940">
                  <c:v>269347.81</c:v>
                </c:pt>
                <c:pt idx="26941">
                  <c:v>269357.81</c:v>
                </c:pt>
                <c:pt idx="26942">
                  <c:v>269367.81</c:v>
                </c:pt>
                <c:pt idx="26943">
                  <c:v>269377.81</c:v>
                </c:pt>
                <c:pt idx="26944">
                  <c:v>269387.78000000003</c:v>
                </c:pt>
                <c:pt idx="26945">
                  <c:v>269397.81</c:v>
                </c:pt>
                <c:pt idx="26946">
                  <c:v>269407.78000000003</c:v>
                </c:pt>
                <c:pt idx="26947">
                  <c:v>269417.78000000003</c:v>
                </c:pt>
                <c:pt idx="26948">
                  <c:v>269427.81</c:v>
                </c:pt>
                <c:pt idx="26949">
                  <c:v>269437.78000000003</c:v>
                </c:pt>
                <c:pt idx="26950">
                  <c:v>269447.81</c:v>
                </c:pt>
                <c:pt idx="26951">
                  <c:v>269457.78000000003</c:v>
                </c:pt>
                <c:pt idx="26952">
                  <c:v>269467.78000000003</c:v>
                </c:pt>
                <c:pt idx="26953">
                  <c:v>269477.78000000003</c:v>
                </c:pt>
                <c:pt idx="26954">
                  <c:v>269487.78000000003</c:v>
                </c:pt>
                <c:pt idx="26955">
                  <c:v>269497.75</c:v>
                </c:pt>
                <c:pt idx="26956">
                  <c:v>269507.78000000003</c:v>
                </c:pt>
                <c:pt idx="26957">
                  <c:v>269517.75</c:v>
                </c:pt>
                <c:pt idx="26958">
                  <c:v>269527.75</c:v>
                </c:pt>
                <c:pt idx="26959">
                  <c:v>269537.78000000003</c:v>
                </c:pt>
                <c:pt idx="26960">
                  <c:v>269547.75</c:v>
                </c:pt>
                <c:pt idx="26961">
                  <c:v>269557.78000000003</c:v>
                </c:pt>
                <c:pt idx="26962">
                  <c:v>269567.75</c:v>
                </c:pt>
                <c:pt idx="26963">
                  <c:v>269577.75</c:v>
                </c:pt>
                <c:pt idx="26964">
                  <c:v>269587.75</c:v>
                </c:pt>
                <c:pt idx="26965">
                  <c:v>269597.75</c:v>
                </c:pt>
                <c:pt idx="26966">
                  <c:v>269607.75</c:v>
                </c:pt>
                <c:pt idx="26967">
                  <c:v>269617.75</c:v>
                </c:pt>
                <c:pt idx="26968">
                  <c:v>269627.75</c:v>
                </c:pt>
                <c:pt idx="26969">
                  <c:v>269637.75</c:v>
                </c:pt>
                <c:pt idx="26970">
                  <c:v>269647.75</c:v>
                </c:pt>
                <c:pt idx="26971">
                  <c:v>269657.75</c:v>
                </c:pt>
                <c:pt idx="26972">
                  <c:v>269667.75</c:v>
                </c:pt>
                <c:pt idx="26973">
                  <c:v>269677.75</c:v>
                </c:pt>
                <c:pt idx="26974">
                  <c:v>269687.75</c:v>
                </c:pt>
                <c:pt idx="26975">
                  <c:v>269697.71999999997</c:v>
                </c:pt>
                <c:pt idx="26976">
                  <c:v>269707.75</c:v>
                </c:pt>
                <c:pt idx="26977">
                  <c:v>269717.71999999997</c:v>
                </c:pt>
                <c:pt idx="26978">
                  <c:v>269727.71999999997</c:v>
                </c:pt>
                <c:pt idx="26979">
                  <c:v>269737.71999999997</c:v>
                </c:pt>
                <c:pt idx="26980">
                  <c:v>269747.71999999997</c:v>
                </c:pt>
                <c:pt idx="26981">
                  <c:v>269757.71999999997</c:v>
                </c:pt>
                <c:pt idx="26982">
                  <c:v>269767.71999999997</c:v>
                </c:pt>
                <c:pt idx="26983">
                  <c:v>269777.71999999997</c:v>
                </c:pt>
                <c:pt idx="26984">
                  <c:v>269787.71999999997</c:v>
                </c:pt>
                <c:pt idx="26985">
                  <c:v>269797.71999999997</c:v>
                </c:pt>
                <c:pt idx="26986">
                  <c:v>269807.69</c:v>
                </c:pt>
                <c:pt idx="26987">
                  <c:v>269817.71999999997</c:v>
                </c:pt>
                <c:pt idx="26988">
                  <c:v>269827.69</c:v>
                </c:pt>
                <c:pt idx="26989">
                  <c:v>269837.71999999997</c:v>
                </c:pt>
                <c:pt idx="26990">
                  <c:v>269847.69</c:v>
                </c:pt>
                <c:pt idx="26991">
                  <c:v>269857.69</c:v>
                </c:pt>
                <c:pt idx="26992">
                  <c:v>269867.69</c:v>
                </c:pt>
                <c:pt idx="26993">
                  <c:v>269877.69</c:v>
                </c:pt>
                <c:pt idx="26994">
                  <c:v>269887.69</c:v>
                </c:pt>
                <c:pt idx="26995">
                  <c:v>269897.69</c:v>
                </c:pt>
                <c:pt idx="26996">
                  <c:v>269907.69</c:v>
                </c:pt>
                <c:pt idx="26997">
                  <c:v>269917.69</c:v>
                </c:pt>
                <c:pt idx="26998">
                  <c:v>269927.69</c:v>
                </c:pt>
                <c:pt idx="26999">
                  <c:v>269937.69</c:v>
                </c:pt>
                <c:pt idx="27000">
                  <c:v>269947.69</c:v>
                </c:pt>
                <c:pt idx="27001">
                  <c:v>269957.69</c:v>
                </c:pt>
                <c:pt idx="27002">
                  <c:v>269967.69</c:v>
                </c:pt>
                <c:pt idx="27003">
                  <c:v>269977.65999999997</c:v>
                </c:pt>
                <c:pt idx="27004">
                  <c:v>269987.69</c:v>
                </c:pt>
                <c:pt idx="27005">
                  <c:v>269997.69</c:v>
                </c:pt>
                <c:pt idx="27006">
                  <c:v>270007.65999999997</c:v>
                </c:pt>
                <c:pt idx="27007">
                  <c:v>270017.69</c:v>
                </c:pt>
                <c:pt idx="27008">
                  <c:v>270027.65999999997</c:v>
                </c:pt>
                <c:pt idx="27009">
                  <c:v>270037.69</c:v>
                </c:pt>
                <c:pt idx="27010">
                  <c:v>270047.65999999997</c:v>
                </c:pt>
                <c:pt idx="27011">
                  <c:v>270057.65999999997</c:v>
                </c:pt>
                <c:pt idx="27012">
                  <c:v>270067.65999999997</c:v>
                </c:pt>
                <c:pt idx="27013">
                  <c:v>270077.65999999997</c:v>
                </c:pt>
                <c:pt idx="27014">
                  <c:v>270087.63</c:v>
                </c:pt>
                <c:pt idx="27015">
                  <c:v>270097.65999999997</c:v>
                </c:pt>
                <c:pt idx="27016">
                  <c:v>270107.65999999997</c:v>
                </c:pt>
                <c:pt idx="27017">
                  <c:v>270117.63</c:v>
                </c:pt>
                <c:pt idx="27018">
                  <c:v>270127.65999999997</c:v>
                </c:pt>
                <c:pt idx="27019">
                  <c:v>270137.63</c:v>
                </c:pt>
                <c:pt idx="27020">
                  <c:v>270147.65999999997</c:v>
                </c:pt>
                <c:pt idx="27021">
                  <c:v>270157.63</c:v>
                </c:pt>
                <c:pt idx="27022">
                  <c:v>270167.63</c:v>
                </c:pt>
                <c:pt idx="27023">
                  <c:v>270177.63</c:v>
                </c:pt>
                <c:pt idx="27024">
                  <c:v>270187.63</c:v>
                </c:pt>
                <c:pt idx="27025">
                  <c:v>270197.63</c:v>
                </c:pt>
                <c:pt idx="27026">
                  <c:v>270207.63</c:v>
                </c:pt>
                <c:pt idx="27027">
                  <c:v>270217.63</c:v>
                </c:pt>
                <c:pt idx="27028">
                  <c:v>270227.63</c:v>
                </c:pt>
                <c:pt idx="27029">
                  <c:v>270237.63</c:v>
                </c:pt>
                <c:pt idx="27030">
                  <c:v>270247.63</c:v>
                </c:pt>
                <c:pt idx="27031">
                  <c:v>270257.63</c:v>
                </c:pt>
                <c:pt idx="27032">
                  <c:v>270267.63</c:v>
                </c:pt>
                <c:pt idx="27033">
                  <c:v>270277.63</c:v>
                </c:pt>
                <c:pt idx="27034">
                  <c:v>270287.59000000003</c:v>
                </c:pt>
                <c:pt idx="27035">
                  <c:v>270297.63</c:v>
                </c:pt>
                <c:pt idx="27036">
                  <c:v>270307.59000000003</c:v>
                </c:pt>
                <c:pt idx="27037">
                  <c:v>270317.59000000003</c:v>
                </c:pt>
                <c:pt idx="27038">
                  <c:v>270327.59000000003</c:v>
                </c:pt>
                <c:pt idx="27039">
                  <c:v>270337.59000000003</c:v>
                </c:pt>
                <c:pt idx="27040">
                  <c:v>270347.63</c:v>
                </c:pt>
                <c:pt idx="27041">
                  <c:v>270357.59000000003</c:v>
                </c:pt>
                <c:pt idx="27042">
                  <c:v>270367.59000000003</c:v>
                </c:pt>
                <c:pt idx="27043">
                  <c:v>270377.59000000003</c:v>
                </c:pt>
                <c:pt idx="27044">
                  <c:v>270387.59000000003</c:v>
                </c:pt>
                <c:pt idx="27045">
                  <c:v>270397.56</c:v>
                </c:pt>
                <c:pt idx="27046">
                  <c:v>270407.59000000003</c:v>
                </c:pt>
                <c:pt idx="27047">
                  <c:v>270417.59000000003</c:v>
                </c:pt>
                <c:pt idx="27048">
                  <c:v>270427.59000000003</c:v>
                </c:pt>
                <c:pt idx="27049">
                  <c:v>270437.56</c:v>
                </c:pt>
                <c:pt idx="27050">
                  <c:v>270447.56</c:v>
                </c:pt>
                <c:pt idx="27051">
                  <c:v>270457.59000000003</c:v>
                </c:pt>
                <c:pt idx="27052">
                  <c:v>270467.56</c:v>
                </c:pt>
                <c:pt idx="27053">
                  <c:v>270477.56</c:v>
                </c:pt>
                <c:pt idx="27054">
                  <c:v>270487.56</c:v>
                </c:pt>
                <c:pt idx="27055">
                  <c:v>270497.56</c:v>
                </c:pt>
                <c:pt idx="27056">
                  <c:v>270507.56</c:v>
                </c:pt>
                <c:pt idx="27057">
                  <c:v>270517.56</c:v>
                </c:pt>
                <c:pt idx="27058">
                  <c:v>270527.56</c:v>
                </c:pt>
                <c:pt idx="27059">
                  <c:v>270537.56</c:v>
                </c:pt>
                <c:pt idx="27060">
                  <c:v>270547.56</c:v>
                </c:pt>
                <c:pt idx="27061">
                  <c:v>270557.56</c:v>
                </c:pt>
                <c:pt idx="27062">
                  <c:v>270567.56</c:v>
                </c:pt>
                <c:pt idx="27063">
                  <c:v>270577.56</c:v>
                </c:pt>
                <c:pt idx="27064">
                  <c:v>270587.56</c:v>
                </c:pt>
                <c:pt idx="27065">
                  <c:v>270597.53000000003</c:v>
                </c:pt>
                <c:pt idx="27066">
                  <c:v>270607.56</c:v>
                </c:pt>
                <c:pt idx="27067">
                  <c:v>270617.53000000003</c:v>
                </c:pt>
                <c:pt idx="27068">
                  <c:v>270627.56</c:v>
                </c:pt>
                <c:pt idx="27069">
                  <c:v>270637.53000000003</c:v>
                </c:pt>
                <c:pt idx="27070">
                  <c:v>270647.53000000003</c:v>
                </c:pt>
                <c:pt idx="27071">
                  <c:v>270657.53000000003</c:v>
                </c:pt>
                <c:pt idx="27072">
                  <c:v>270667.53000000003</c:v>
                </c:pt>
                <c:pt idx="27073">
                  <c:v>270677.53000000003</c:v>
                </c:pt>
                <c:pt idx="27074">
                  <c:v>270687.53000000003</c:v>
                </c:pt>
                <c:pt idx="27075">
                  <c:v>270697.53000000003</c:v>
                </c:pt>
                <c:pt idx="27076">
                  <c:v>270707.5</c:v>
                </c:pt>
                <c:pt idx="27077">
                  <c:v>270717.53000000003</c:v>
                </c:pt>
                <c:pt idx="27078">
                  <c:v>270727.5</c:v>
                </c:pt>
                <c:pt idx="27079">
                  <c:v>270737.53000000003</c:v>
                </c:pt>
                <c:pt idx="27080">
                  <c:v>270747.5</c:v>
                </c:pt>
                <c:pt idx="27081">
                  <c:v>270757.5</c:v>
                </c:pt>
                <c:pt idx="27082">
                  <c:v>270767.5</c:v>
                </c:pt>
                <c:pt idx="27083">
                  <c:v>270777.5</c:v>
                </c:pt>
                <c:pt idx="27084">
                  <c:v>270787.5</c:v>
                </c:pt>
                <c:pt idx="27085">
                  <c:v>270797.5</c:v>
                </c:pt>
                <c:pt idx="27086">
                  <c:v>270807.5</c:v>
                </c:pt>
                <c:pt idx="27087">
                  <c:v>270817.5</c:v>
                </c:pt>
                <c:pt idx="27088">
                  <c:v>270827.5</c:v>
                </c:pt>
                <c:pt idx="27089">
                  <c:v>270837.5</c:v>
                </c:pt>
                <c:pt idx="27090">
                  <c:v>270847.5</c:v>
                </c:pt>
                <c:pt idx="27091">
                  <c:v>270857.5</c:v>
                </c:pt>
                <c:pt idx="27092">
                  <c:v>270867.5</c:v>
                </c:pt>
                <c:pt idx="27093">
                  <c:v>270877.46999999997</c:v>
                </c:pt>
                <c:pt idx="27094">
                  <c:v>270887.5</c:v>
                </c:pt>
                <c:pt idx="27095">
                  <c:v>270897.46999999997</c:v>
                </c:pt>
                <c:pt idx="27096">
                  <c:v>270907.5</c:v>
                </c:pt>
                <c:pt idx="27097">
                  <c:v>270917.5</c:v>
                </c:pt>
                <c:pt idx="27098">
                  <c:v>270927.46999999997</c:v>
                </c:pt>
                <c:pt idx="27099">
                  <c:v>270937.5</c:v>
                </c:pt>
                <c:pt idx="27100">
                  <c:v>270947.46999999997</c:v>
                </c:pt>
                <c:pt idx="27101">
                  <c:v>270957.46999999997</c:v>
                </c:pt>
                <c:pt idx="27102">
                  <c:v>270967.46999999997</c:v>
                </c:pt>
                <c:pt idx="27103">
                  <c:v>270977.46999999997</c:v>
                </c:pt>
                <c:pt idx="27104">
                  <c:v>270987.44</c:v>
                </c:pt>
                <c:pt idx="27105">
                  <c:v>270997.46999999997</c:v>
                </c:pt>
                <c:pt idx="27106">
                  <c:v>271007.44</c:v>
                </c:pt>
                <c:pt idx="27107">
                  <c:v>271017.46999999997</c:v>
                </c:pt>
                <c:pt idx="27108">
                  <c:v>271027.46999999997</c:v>
                </c:pt>
                <c:pt idx="27109">
                  <c:v>271037.44</c:v>
                </c:pt>
                <c:pt idx="27110">
                  <c:v>271047.46999999997</c:v>
                </c:pt>
                <c:pt idx="27111">
                  <c:v>271057.44</c:v>
                </c:pt>
                <c:pt idx="27112">
                  <c:v>271067.44</c:v>
                </c:pt>
                <c:pt idx="27113">
                  <c:v>271077.44</c:v>
                </c:pt>
                <c:pt idx="27114">
                  <c:v>271087.44</c:v>
                </c:pt>
                <c:pt idx="27115">
                  <c:v>271097.44</c:v>
                </c:pt>
                <c:pt idx="27116">
                  <c:v>271107.44</c:v>
                </c:pt>
                <c:pt idx="27117">
                  <c:v>271117.44</c:v>
                </c:pt>
                <c:pt idx="27118">
                  <c:v>271127.44</c:v>
                </c:pt>
                <c:pt idx="27119">
                  <c:v>271137.44</c:v>
                </c:pt>
                <c:pt idx="27120">
                  <c:v>271147.44</c:v>
                </c:pt>
                <c:pt idx="27121">
                  <c:v>271157.44</c:v>
                </c:pt>
                <c:pt idx="27122">
                  <c:v>271167.44</c:v>
                </c:pt>
                <c:pt idx="27123">
                  <c:v>271177.44</c:v>
                </c:pt>
                <c:pt idx="27124">
                  <c:v>271187.44</c:v>
                </c:pt>
                <c:pt idx="27125">
                  <c:v>271197.44</c:v>
                </c:pt>
                <c:pt idx="27126">
                  <c:v>271207.40999999997</c:v>
                </c:pt>
                <c:pt idx="27127">
                  <c:v>271217.44</c:v>
                </c:pt>
                <c:pt idx="27128">
                  <c:v>271227.40999999997</c:v>
                </c:pt>
                <c:pt idx="27129">
                  <c:v>271237.40999999997</c:v>
                </c:pt>
                <c:pt idx="27130">
                  <c:v>271247.44</c:v>
                </c:pt>
                <c:pt idx="27131">
                  <c:v>271257.40999999997</c:v>
                </c:pt>
                <c:pt idx="27132">
                  <c:v>271267.40999999997</c:v>
                </c:pt>
                <c:pt idx="27133">
                  <c:v>271277.40999999997</c:v>
                </c:pt>
                <c:pt idx="27134">
                  <c:v>271287.40999999997</c:v>
                </c:pt>
                <c:pt idx="27135">
                  <c:v>271297.38</c:v>
                </c:pt>
                <c:pt idx="27136">
                  <c:v>271307.40999999997</c:v>
                </c:pt>
                <c:pt idx="27137">
                  <c:v>271317.38</c:v>
                </c:pt>
                <c:pt idx="27138">
                  <c:v>271327.40999999997</c:v>
                </c:pt>
                <c:pt idx="27139">
                  <c:v>271337.38</c:v>
                </c:pt>
                <c:pt idx="27140">
                  <c:v>271347.38</c:v>
                </c:pt>
                <c:pt idx="27141">
                  <c:v>271357.40999999997</c:v>
                </c:pt>
                <c:pt idx="27142">
                  <c:v>271367.38</c:v>
                </c:pt>
                <c:pt idx="27143">
                  <c:v>271377.38</c:v>
                </c:pt>
                <c:pt idx="27144">
                  <c:v>271387.38</c:v>
                </c:pt>
                <c:pt idx="27145">
                  <c:v>271397.38</c:v>
                </c:pt>
                <c:pt idx="27146">
                  <c:v>271407.38</c:v>
                </c:pt>
                <c:pt idx="27147">
                  <c:v>271417.38</c:v>
                </c:pt>
                <c:pt idx="27148">
                  <c:v>271427.38</c:v>
                </c:pt>
                <c:pt idx="27149">
                  <c:v>271437.38</c:v>
                </c:pt>
                <c:pt idx="27150">
                  <c:v>271447.38</c:v>
                </c:pt>
                <c:pt idx="27151">
                  <c:v>271457.38</c:v>
                </c:pt>
                <c:pt idx="27152">
                  <c:v>271467.34000000003</c:v>
                </c:pt>
                <c:pt idx="27153">
                  <c:v>271477.38</c:v>
                </c:pt>
                <c:pt idx="27154">
                  <c:v>271487.38</c:v>
                </c:pt>
                <c:pt idx="27155">
                  <c:v>271497.38</c:v>
                </c:pt>
                <c:pt idx="27156">
                  <c:v>271507.38</c:v>
                </c:pt>
                <c:pt idx="27157">
                  <c:v>271517.34000000003</c:v>
                </c:pt>
                <c:pt idx="27158">
                  <c:v>271527.38</c:v>
                </c:pt>
                <c:pt idx="27159">
                  <c:v>271537.34000000003</c:v>
                </c:pt>
                <c:pt idx="27160">
                  <c:v>271547.34000000003</c:v>
                </c:pt>
                <c:pt idx="27161">
                  <c:v>271557.34000000003</c:v>
                </c:pt>
                <c:pt idx="27162">
                  <c:v>271567.34000000003</c:v>
                </c:pt>
                <c:pt idx="27163">
                  <c:v>271577.31</c:v>
                </c:pt>
                <c:pt idx="27164">
                  <c:v>271587.34000000003</c:v>
                </c:pt>
                <c:pt idx="27165">
                  <c:v>271597.34000000003</c:v>
                </c:pt>
                <c:pt idx="27166">
                  <c:v>271607.34000000003</c:v>
                </c:pt>
                <c:pt idx="27167">
                  <c:v>271617.34000000003</c:v>
                </c:pt>
                <c:pt idx="27168">
                  <c:v>271627.31</c:v>
                </c:pt>
                <c:pt idx="27169">
                  <c:v>271637.34000000003</c:v>
                </c:pt>
                <c:pt idx="27170">
                  <c:v>271647.31</c:v>
                </c:pt>
                <c:pt idx="27171">
                  <c:v>271657.31</c:v>
                </c:pt>
                <c:pt idx="27172">
                  <c:v>271667.31</c:v>
                </c:pt>
                <c:pt idx="27173">
                  <c:v>271677.31</c:v>
                </c:pt>
                <c:pt idx="27174">
                  <c:v>271687.31</c:v>
                </c:pt>
                <c:pt idx="27175">
                  <c:v>271697.31</c:v>
                </c:pt>
                <c:pt idx="27176">
                  <c:v>271707.31</c:v>
                </c:pt>
                <c:pt idx="27177">
                  <c:v>271717.31</c:v>
                </c:pt>
                <c:pt idx="27178">
                  <c:v>271727.31</c:v>
                </c:pt>
                <c:pt idx="27179">
                  <c:v>271737.31</c:v>
                </c:pt>
                <c:pt idx="27180">
                  <c:v>271747.31</c:v>
                </c:pt>
                <c:pt idx="27181">
                  <c:v>271757.31</c:v>
                </c:pt>
                <c:pt idx="27182">
                  <c:v>271767.31</c:v>
                </c:pt>
                <c:pt idx="27183">
                  <c:v>271777.28000000003</c:v>
                </c:pt>
                <c:pt idx="27184">
                  <c:v>271787.31</c:v>
                </c:pt>
                <c:pt idx="27185">
                  <c:v>271797.28000000003</c:v>
                </c:pt>
                <c:pt idx="27186">
                  <c:v>271807.31</c:v>
                </c:pt>
                <c:pt idx="27187">
                  <c:v>271817.31</c:v>
                </c:pt>
                <c:pt idx="27188">
                  <c:v>271827.28000000003</c:v>
                </c:pt>
                <c:pt idx="27189">
                  <c:v>271837.31</c:v>
                </c:pt>
                <c:pt idx="27190">
                  <c:v>271847.28000000003</c:v>
                </c:pt>
                <c:pt idx="27191">
                  <c:v>271857.28000000003</c:v>
                </c:pt>
                <c:pt idx="27192">
                  <c:v>271867.28000000003</c:v>
                </c:pt>
                <c:pt idx="27193">
                  <c:v>271877.28000000003</c:v>
                </c:pt>
                <c:pt idx="27194">
                  <c:v>271887.25</c:v>
                </c:pt>
                <c:pt idx="27195">
                  <c:v>271897.28000000003</c:v>
                </c:pt>
                <c:pt idx="27196">
                  <c:v>271907.25</c:v>
                </c:pt>
                <c:pt idx="27197">
                  <c:v>271917.28000000003</c:v>
                </c:pt>
                <c:pt idx="27198">
                  <c:v>271927.28000000003</c:v>
                </c:pt>
                <c:pt idx="27199">
                  <c:v>271937.25</c:v>
                </c:pt>
                <c:pt idx="27200">
                  <c:v>271947.28000000003</c:v>
                </c:pt>
                <c:pt idx="27201">
                  <c:v>271957.25</c:v>
                </c:pt>
                <c:pt idx="27202">
                  <c:v>271967.25</c:v>
                </c:pt>
                <c:pt idx="27203">
                  <c:v>271977.25</c:v>
                </c:pt>
                <c:pt idx="27204">
                  <c:v>271987.25</c:v>
                </c:pt>
                <c:pt idx="27205">
                  <c:v>271997.25</c:v>
                </c:pt>
                <c:pt idx="27206">
                  <c:v>272007.25</c:v>
                </c:pt>
                <c:pt idx="27207">
                  <c:v>272017.25</c:v>
                </c:pt>
                <c:pt idx="27208">
                  <c:v>272027.25</c:v>
                </c:pt>
                <c:pt idx="27209">
                  <c:v>272037.25</c:v>
                </c:pt>
                <c:pt idx="27210">
                  <c:v>272047.25</c:v>
                </c:pt>
                <c:pt idx="27211">
                  <c:v>272057.25</c:v>
                </c:pt>
                <c:pt idx="27212">
                  <c:v>272067.25</c:v>
                </c:pt>
                <c:pt idx="27213">
                  <c:v>272077.25</c:v>
                </c:pt>
                <c:pt idx="27214">
                  <c:v>272087.25</c:v>
                </c:pt>
                <c:pt idx="27215">
                  <c:v>272097.25</c:v>
                </c:pt>
                <c:pt idx="27216">
                  <c:v>272107.21999999997</c:v>
                </c:pt>
                <c:pt idx="27217">
                  <c:v>272117.25</c:v>
                </c:pt>
                <c:pt idx="27218">
                  <c:v>272127.21999999997</c:v>
                </c:pt>
                <c:pt idx="27219">
                  <c:v>272137.21999999997</c:v>
                </c:pt>
                <c:pt idx="27220">
                  <c:v>272147.21999999997</c:v>
                </c:pt>
                <c:pt idx="27221">
                  <c:v>272157.21999999997</c:v>
                </c:pt>
                <c:pt idx="27222">
                  <c:v>272167.25</c:v>
                </c:pt>
                <c:pt idx="27223">
                  <c:v>272177.21999999997</c:v>
                </c:pt>
                <c:pt idx="27224">
                  <c:v>272187.21999999997</c:v>
                </c:pt>
                <c:pt idx="27225">
                  <c:v>272197.21999999997</c:v>
                </c:pt>
                <c:pt idx="27226">
                  <c:v>272207.21999999997</c:v>
                </c:pt>
                <c:pt idx="27227">
                  <c:v>272217.19</c:v>
                </c:pt>
                <c:pt idx="27228">
                  <c:v>272227.21999999997</c:v>
                </c:pt>
                <c:pt idx="27229">
                  <c:v>272237.19</c:v>
                </c:pt>
                <c:pt idx="27230">
                  <c:v>272247.19</c:v>
                </c:pt>
                <c:pt idx="27231">
                  <c:v>272257.19</c:v>
                </c:pt>
                <c:pt idx="27232">
                  <c:v>272267.19</c:v>
                </c:pt>
                <c:pt idx="27233">
                  <c:v>272277.21999999997</c:v>
                </c:pt>
                <c:pt idx="27234">
                  <c:v>272287.19</c:v>
                </c:pt>
                <c:pt idx="27235">
                  <c:v>272297.19</c:v>
                </c:pt>
                <c:pt idx="27236">
                  <c:v>272307.19</c:v>
                </c:pt>
                <c:pt idx="27237">
                  <c:v>272317.19</c:v>
                </c:pt>
                <c:pt idx="27238">
                  <c:v>272327.19</c:v>
                </c:pt>
                <c:pt idx="27239">
                  <c:v>272337.19</c:v>
                </c:pt>
                <c:pt idx="27240">
                  <c:v>272347.19</c:v>
                </c:pt>
                <c:pt idx="27241">
                  <c:v>272357.19</c:v>
                </c:pt>
                <c:pt idx="27242">
                  <c:v>272367.15999999997</c:v>
                </c:pt>
                <c:pt idx="27243">
                  <c:v>272377.19</c:v>
                </c:pt>
                <c:pt idx="27244">
                  <c:v>272387.19</c:v>
                </c:pt>
                <c:pt idx="27245">
                  <c:v>272397.19</c:v>
                </c:pt>
                <c:pt idx="27246">
                  <c:v>272407.19</c:v>
                </c:pt>
                <c:pt idx="27247">
                  <c:v>272417.15999999997</c:v>
                </c:pt>
                <c:pt idx="27248">
                  <c:v>272427.19</c:v>
                </c:pt>
                <c:pt idx="27249">
                  <c:v>272437.15999999997</c:v>
                </c:pt>
                <c:pt idx="27250">
                  <c:v>272447.15999999997</c:v>
                </c:pt>
                <c:pt idx="27251">
                  <c:v>272457.15999999997</c:v>
                </c:pt>
                <c:pt idx="27252">
                  <c:v>272467.15999999997</c:v>
                </c:pt>
                <c:pt idx="27253">
                  <c:v>272477.15999999997</c:v>
                </c:pt>
                <c:pt idx="27254">
                  <c:v>272487.15999999997</c:v>
                </c:pt>
                <c:pt idx="27255">
                  <c:v>272497.15999999997</c:v>
                </c:pt>
                <c:pt idx="27256">
                  <c:v>272507.15999999997</c:v>
                </c:pt>
                <c:pt idx="27257">
                  <c:v>272517.15999999997</c:v>
                </c:pt>
                <c:pt idx="27258">
                  <c:v>272527.13</c:v>
                </c:pt>
                <c:pt idx="27259">
                  <c:v>272537.15999999997</c:v>
                </c:pt>
                <c:pt idx="27260">
                  <c:v>272547.13</c:v>
                </c:pt>
                <c:pt idx="27261">
                  <c:v>272557.15999999997</c:v>
                </c:pt>
                <c:pt idx="27262">
                  <c:v>272567.13</c:v>
                </c:pt>
                <c:pt idx="27263">
                  <c:v>272577.13</c:v>
                </c:pt>
                <c:pt idx="27264">
                  <c:v>272587.13</c:v>
                </c:pt>
                <c:pt idx="27265">
                  <c:v>272597.13</c:v>
                </c:pt>
                <c:pt idx="27266">
                  <c:v>272607.13</c:v>
                </c:pt>
                <c:pt idx="27267">
                  <c:v>272617.13</c:v>
                </c:pt>
                <c:pt idx="27268">
                  <c:v>272627.13</c:v>
                </c:pt>
                <c:pt idx="27269">
                  <c:v>272637.13</c:v>
                </c:pt>
                <c:pt idx="27270">
                  <c:v>272647.13</c:v>
                </c:pt>
                <c:pt idx="27271">
                  <c:v>272657.13</c:v>
                </c:pt>
                <c:pt idx="27272">
                  <c:v>272667.13</c:v>
                </c:pt>
                <c:pt idx="27273">
                  <c:v>272677.13</c:v>
                </c:pt>
                <c:pt idx="27274">
                  <c:v>272687.13</c:v>
                </c:pt>
                <c:pt idx="27275">
                  <c:v>272697.09000000003</c:v>
                </c:pt>
                <c:pt idx="27276">
                  <c:v>272707.13</c:v>
                </c:pt>
                <c:pt idx="27277">
                  <c:v>272717.13</c:v>
                </c:pt>
                <c:pt idx="27278">
                  <c:v>272727.09000000003</c:v>
                </c:pt>
                <c:pt idx="27279">
                  <c:v>272737.13</c:v>
                </c:pt>
                <c:pt idx="27280">
                  <c:v>272747.09000000003</c:v>
                </c:pt>
                <c:pt idx="27281">
                  <c:v>272757.13</c:v>
                </c:pt>
                <c:pt idx="27282">
                  <c:v>272767.09000000003</c:v>
                </c:pt>
                <c:pt idx="27283">
                  <c:v>272777.09000000003</c:v>
                </c:pt>
                <c:pt idx="27284">
                  <c:v>272787.09000000003</c:v>
                </c:pt>
                <c:pt idx="27285">
                  <c:v>272797.09000000003</c:v>
                </c:pt>
                <c:pt idx="27286">
                  <c:v>272807.06</c:v>
                </c:pt>
                <c:pt idx="27287">
                  <c:v>272817.09000000003</c:v>
                </c:pt>
                <c:pt idx="27288">
                  <c:v>272827.06</c:v>
                </c:pt>
                <c:pt idx="27289">
                  <c:v>272837.06</c:v>
                </c:pt>
                <c:pt idx="27290">
                  <c:v>272847.09000000003</c:v>
                </c:pt>
                <c:pt idx="27291">
                  <c:v>272857.06</c:v>
                </c:pt>
                <c:pt idx="27292">
                  <c:v>272867.09000000003</c:v>
                </c:pt>
                <c:pt idx="27293">
                  <c:v>272877.06</c:v>
                </c:pt>
                <c:pt idx="27294">
                  <c:v>272887.06</c:v>
                </c:pt>
                <c:pt idx="27295">
                  <c:v>272897.06</c:v>
                </c:pt>
                <c:pt idx="27296">
                  <c:v>272907.06</c:v>
                </c:pt>
                <c:pt idx="27297">
                  <c:v>272917.06</c:v>
                </c:pt>
                <c:pt idx="27298">
                  <c:v>272927.06</c:v>
                </c:pt>
                <c:pt idx="27299">
                  <c:v>272937.06</c:v>
                </c:pt>
                <c:pt idx="27300">
                  <c:v>272947.06</c:v>
                </c:pt>
                <c:pt idx="27301">
                  <c:v>272957.06</c:v>
                </c:pt>
                <c:pt idx="27302">
                  <c:v>272967.06</c:v>
                </c:pt>
                <c:pt idx="27303">
                  <c:v>272977.06</c:v>
                </c:pt>
                <c:pt idx="27304">
                  <c:v>272987.06</c:v>
                </c:pt>
                <c:pt idx="27305">
                  <c:v>272997.06</c:v>
                </c:pt>
                <c:pt idx="27306">
                  <c:v>273007.03000000003</c:v>
                </c:pt>
                <c:pt idx="27307">
                  <c:v>273017.06</c:v>
                </c:pt>
                <c:pt idx="27308">
                  <c:v>273027.03000000003</c:v>
                </c:pt>
                <c:pt idx="27309">
                  <c:v>273037.03000000003</c:v>
                </c:pt>
                <c:pt idx="27310">
                  <c:v>273047.03000000003</c:v>
                </c:pt>
                <c:pt idx="27311">
                  <c:v>273057.03000000003</c:v>
                </c:pt>
                <c:pt idx="27312">
                  <c:v>273067.06</c:v>
                </c:pt>
                <c:pt idx="27313">
                  <c:v>273077.03000000003</c:v>
                </c:pt>
                <c:pt idx="27314">
                  <c:v>273087.03000000003</c:v>
                </c:pt>
                <c:pt idx="27315">
                  <c:v>273097.03000000003</c:v>
                </c:pt>
                <c:pt idx="27316">
                  <c:v>273107.03000000003</c:v>
                </c:pt>
                <c:pt idx="27317">
                  <c:v>273117</c:v>
                </c:pt>
                <c:pt idx="27318">
                  <c:v>273127.03000000003</c:v>
                </c:pt>
                <c:pt idx="27319">
                  <c:v>273137</c:v>
                </c:pt>
                <c:pt idx="27320">
                  <c:v>273147.03000000003</c:v>
                </c:pt>
                <c:pt idx="27321">
                  <c:v>273157</c:v>
                </c:pt>
                <c:pt idx="27322">
                  <c:v>273167</c:v>
                </c:pt>
                <c:pt idx="27323">
                  <c:v>273177.03000000003</c:v>
                </c:pt>
                <c:pt idx="27324">
                  <c:v>273187</c:v>
                </c:pt>
                <c:pt idx="27325">
                  <c:v>273197</c:v>
                </c:pt>
                <c:pt idx="27326">
                  <c:v>273207</c:v>
                </c:pt>
                <c:pt idx="27327">
                  <c:v>273217</c:v>
                </c:pt>
                <c:pt idx="27328">
                  <c:v>273227</c:v>
                </c:pt>
                <c:pt idx="27329">
                  <c:v>273237</c:v>
                </c:pt>
                <c:pt idx="27330">
                  <c:v>273247</c:v>
                </c:pt>
                <c:pt idx="27331">
                  <c:v>273257</c:v>
                </c:pt>
                <c:pt idx="27332">
                  <c:v>273267</c:v>
                </c:pt>
                <c:pt idx="27333">
                  <c:v>273277</c:v>
                </c:pt>
                <c:pt idx="27334">
                  <c:v>273287</c:v>
                </c:pt>
                <c:pt idx="27335">
                  <c:v>273297</c:v>
                </c:pt>
                <c:pt idx="27336">
                  <c:v>273307</c:v>
                </c:pt>
                <c:pt idx="27337">
                  <c:v>273316.96999999997</c:v>
                </c:pt>
                <c:pt idx="27338">
                  <c:v>273327</c:v>
                </c:pt>
                <c:pt idx="27339">
                  <c:v>273336.96999999997</c:v>
                </c:pt>
                <c:pt idx="27340">
                  <c:v>273347</c:v>
                </c:pt>
                <c:pt idx="27341">
                  <c:v>273356.96999999997</c:v>
                </c:pt>
                <c:pt idx="27342">
                  <c:v>273366.96999999997</c:v>
                </c:pt>
                <c:pt idx="27343">
                  <c:v>273376.96999999997</c:v>
                </c:pt>
                <c:pt idx="27344">
                  <c:v>273386.96999999997</c:v>
                </c:pt>
                <c:pt idx="27345">
                  <c:v>273396.96999999997</c:v>
                </c:pt>
                <c:pt idx="27346">
                  <c:v>273406.96999999997</c:v>
                </c:pt>
                <c:pt idx="27347">
                  <c:v>273416.96999999997</c:v>
                </c:pt>
                <c:pt idx="27348">
                  <c:v>273426.94</c:v>
                </c:pt>
                <c:pt idx="27349">
                  <c:v>273436.96999999997</c:v>
                </c:pt>
                <c:pt idx="27350">
                  <c:v>273446.94</c:v>
                </c:pt>
                <c:pt idx="27351">
                  <c:v>273456.96999999997</c:v>
                </c:pt>
                <c:pt idx="27352">
                  <c:v>273466.94</c:v>
                </c:pt>
                <c:pt idx="27353">
                  <c:v>273476.94</c:v>
                </c:pt>
                <c:pt idx="27354">
                  <c:v>273486.94</c:v>
                </c:pt>
                <c:pt idx="27355">
                  <c:v>273496.94</c:v>
                </c:pt>
                <c:pt idx="27356">
                  <c:v>273506.94</c:v>
                </c:pt>
                <c:pt idx="27357">
                  <c:v>273516.94</c:v>
                </c:pt>
                <c:pt idx="27358">
                  <c:v>273526.94</c:v>
                </c:pt>
                <c:pt idx="27359">
                  <c:v>273536.94</c:v>
                </c:pt>
                <c:pt idx="27360">
                  <c:v>273546.94</c:v>
                </c:pt>
                <c:pt idx="27361">
                  <c:v>273556.94</c:v>
                </c:pt>
                <c:pt idx="27362">
                  <c:v>273566.94</c:v>
                </c:pt>
                <c:pt idx="27363">
                  <c:v>273576.94</c:v>
                </c:pt>
                <c:pt idx="27364">
                  <c:v>273586.94</c:v>
                </c:pt>
                <c:pt idx="27365">
                  <c:v>273596.90999999997</c:v>
                </c:pt>
                <c:pt idx="27366">
                  <c:v>273606.94</c:v>
                </c:pt>
                <c:pt idx="27367">
                  <c:v>273616.90999999997</c:v>
                </c:pt>
                <c:pt idx="27368">
                  <c:v>273626.90999999997</c:v>
                </c:pt>
                <c:pt idx="27369">
                  <c:v>273636.94</c:v>
                </c:pt>
                <c:pt idx="27370">
                  <c:v>273646.90999999997</c:v>
                </c:pt>
                <c:pt idx="27371">
                  <c:v>273656.94</c:v>
                </c:pt>
                <c:pt idx="27372">
                  <c:v>273666.90999999997</c:v>
                </c:pt>
                <c:pt idx="27373">
                  <c:v>273676.90999999997</c:v>
                </c:pt>
                <c:pt idx="27374">
                  <c:v>273686.90999999997</c:v>
                </c:pt>
                <c:pt idx="27375">
                  <c:v>273696.90999999997</c:v>
                </c:pt>
                <c:pt idx="27376">
                  <c:v>273706.88</c:v>
                </c:pt>
                <c:pt idx="27377">
                  <c:v>273716.90999999997</c:v>
                </c:pt>
                <c:pt idx="27378">
                  <c:v>273726.90999999997</c:v>
                </c:pt>
                <c:pt idx="27379">
                  <c:v>273736.90999999997</c:v>
                </c:pt>
                <c:pt idx="27380">
                  <c:v>273746.90999999997</c:v>
                </c:pt>
                <c:pt idx="27381">
                  <c:v>273756.88</c:v>
                </c:pt>
                <c:pt idx="27382">
                  <c:v>273766.90999999997</c:v>
                </c:pt>
                <c:pt idx="27383">
                  <c:v>273776.88</c:v>
                </c:pt>
                <c:pt idx="27384">
                  <c:v>273786.88</c:v>
                </c:pt>
                <c:pt idx="27385">
                  <c:v>273796.88</c:v>
                </c:pt>
                <c:pt idx="27386">
                  <c:v>273806.88</c:v>
                </c:pt>
                <c:pt idx="27387">
                  <c:v>273816.88</c:v>
                </c:pt>
                <c:pt idx="27388">
                  <c:v>273826.88</c:v>
                </c:pt>
                <c:pt idx="27389">
                  <c:v>273836.88</c:v>
                </c:pt>
                <c:pt idx="27390">
                  <c:v>273846.88</c:v>
                </c:pt>
                <c:pt idx="27391">
                  <c:v>273856.88</c:v>
                </c:pt>
                <c:pt idx="27392">
                  <c:v>273866.88</c:v>
                </c:pt>
                <c:pt idx="27393">
                  <c:v>273876.88</c:v>
                </c:pt>
                <c:pt idx="27394">
                  <c:v>273886.88</c:v>
                </c:pt>
                <c:pt idx="27395">
                  <c:v>273896.88</c:v>
                </c:pt>
                <c:pt idx="27396">
                  <c:v>273906.84000000003</c:v>
                </c:pt>
                <c:pt idx="27397">
                  <c:v>273916.88</c:v>
                </c:pt>
                <c:pt idx="27398">
                  <c:v>273926.84000000003</c:v>
                </c:pt>
                <c:pt idx="27399">
                  <c:v>273936.88</c:v>
                </c:pt>
                <c:pt idx="27400">
                  <c:v>273946.84000000003</c:v>
                </c:pt>
                <c:pt idx="27401">
                  <c:v>273956.84000000003</c:v>
                </c:pt>
                <c:pt idx="27402">
                  <c:v>273966.88</c:v>
                </c:pt>
                <c:pt idx="27403">
                  <c:v>273976.84000000003</c:v>
                </c:pt>
                <c:pt idx="27404">
                  <c:v>273986.84000000003</c:v>
                </c:pt>
                <c:pt idx="27405">
                  <c:v>273996.84000000003</c:v>
                </c:pt>
                <c:pt idx="27406">
                  <c:v>274006.84000000003</c:v>
                </c:pt>
                <c:pt idx="27407">
                  <c:v>274016.81</c:v>
                </c:pt>
                <c:pt idx="27408">
                  <c:v>274026.84000000003</c:v>
                </c:pt>
                <c:pt idx="27409">
                  <c:v>274036.81</c:v>
                </c:pt>
                <c:pt idx="27410">
                  <c:v>274046.84000000003</c:v>
                </c:pt>
                <c:pt idx="27411">
                  <c:v>274056.81</c:v>
                </c:pt>
                <c:pt idx="27412">
                  <c:v>274066.81</c:v>
                </c:pt>
                <c:pt idx="27413">
                  <c:v>274076.84000000003</c:v>
                </c:pt>
                <c:pt idx="27414">
                  <c:v>274086.81</c:v>
                </c:pt>
                <c:pt idx="27415">
                  <c:v>274096.81</c:v>
                </c:pt>
                <c:pt idx="27416">
                  <c:v>274106.81</c:v>
                </c:pt>
                <c:pt idx="27417">
                  <c:v>274116.81</c:v>
                </c:pt>
                <c:pt idx="27418">
                  <c:v>274126.81</c:v>
                </c:pt>
                <c:pt idx="27419">
                  <c:v>274136.81</c:v>
                </c:pt>
                <c:pt idx="27420">
                  <c:v>274146.81</c:v>
                </c:pt>
                <c:pt idx="27421">
                  <c:v>274156.81</c:v>
                </c:pt>
                <c:pt idx="27422">
                  <c:v>274166.81</c:v>
                </c:pt>
                <c:pt idx="27423">
                  <c:v>274176.81</c:v>
                </c:pt>
                <c:pt idx="27424">
                  <c:v>274186.78000000003</c:v>
                </c:pt>
                <c:pt idx="27425">
                  <c:v>274196.81</c:v>
                </c:pt>
                <c:pt idx="27426">
                  <c:v>274206.81</c:v>
                </c:pt>
                <c:pt idx="27427">
                  <c:v>274216.78000000003</c:v>
                </c:pt>
                <c:pt idx="27428">
                  <c:v>274226.81</c:v>
                </c:pt>
                <c:pt idx="27429">
                  <c:v>274236.78000000003</c:v>
                </c:pt>
                <c:pt idx="27430">
                  <c:v>274246.81</c:v>
                </c:pt>
                <c:pt idx="27431">
                  <c:v>274256.78000000003</c:v>
                </c:pt>
                <c:pt idx="27432">
                  <c:v>274266.78000000003</c:v>
                </c:pt>
                <c:pt idx="27433">
                  <c:v>274276.78000000003</c:v>
                </c:pt>
                <c:pt idx="27434">
                  <c:v>274286.78000000003</c:v>
                </c:pt>
                <c:pt idx="27435">
                  <c:v>274296.75</c:v>
                </c:pt>
                <c:pt idx="27436">
                  <c:v>274306.78000000003</c:v>
                </c:pt>
                <c:pt idx="27437">
                  <c:v>274316.78000000003</c:v>
                </c:pt>
                <c:pt idx="27438">
                  <c:v>274326.78000000003</c:v>
                </c:pt>
                <c:pt idx="27439">
                  <c:v>274336.78000000003</c:v>
                </c:pt>
                <c:pt idx="27440">
                  <c:v>274346.75</c:v>
                </c:pt>
                <c:pt idx="27441">
                  <c:v>274356.78000000003</c:v>
                </c:pt>
                <c:pt idx="27442">
                  <c:v>274366.75</c:v>
                </c:pt>
                <c:pt idx="27443">
                  <c:v>274376.75</c:v>
                </c:pt>
                <c:pt idx="27444">
                  <c:v>274386.75</c:v>
                </c:pt>
                <c:pt idx="27445">
                  <c:v>274396.75</c:v>
                </c:pt>
                <c:pt idx="27446">
                  <c:v>274406.75</c:v>
                </c:pt>
                <c:pt idx="27447">
                  <c:v>274416.75</c:v>
                </c:pt>
                <c:pt idx="27448">
                  <c:v>274426.75</c:v>
                </c:pt>
                <c:pt idx="27449">
                  <c:v>274436.75</c:v>
                </c:pt>
                <c:pt idx="27450">
                  <c:v>274446.75</c:v>
                </c:pt>
                <c:pt idx="27451">
                  <c:v>274456.75</c:v>
                </c:pt>
                <c:pt idx="27452">
                  <c:v>274466.75</c:v>
                </c:pt>
                <c:pt idx="27453">
                  <c:v>274476.75</c:v>
                </c:pt>
                <c:pt idx="27454">
                  <c:v>274486.75</c:v>
                </c:pt>
                <c:pt idx="27455">
                  <c:v>274496.71999999997</c:v>
                </c:pt>
                <c:pt idx="27456">
                  <c:v>274506.75</c:v>
                </c:pt>
                <c:pt idx="27457">
                  <c:v>274516.75</c:v>
                </c:pt>
                <c:pt idx="27458">
                  <c:v>274526.75</c:v>
                </c:pt>
                <c:pt idx="27459">
                  <c:v>274536.75</c:v>
                </c:pt>
                <c:pt idx="27460">
                  <c:v>274546.71999999997</c:v>
                </c:pt>
                <c:pt idx="27461">
                  <c:v>274556.75</c:v>
                </c:pt>
                <c:pt idx="27462">
                  <c:v>274566.71999999997</c:v>
                </c:pt>
                <c:pt idx="27463">
                  <c:v>274576.71999999997</c:v>
                </c:pt>
                <c:pt idx="27464">
                  <c:v>274586.71999999997</c:v>
                </c:pt>
                <c:pt idx="27465">
                  <c:v>274596.71999999997</c:v>
                </c:pt>
                <c:pt idx="27466">
                  <c:v>274606.69</c:v>
                </c:pt>
                <c:pt idx="27467">
                  <c:v>274616.71999999997</c:v>
                </c:pt>
                <c:pt idx="27468">
                  <c:v>274626.69</c:v>
                </c:pt>
                <c:pt idx="27469">
                  <c:v>274636.71999999997</c:v>
                </c:pt>
                <c:pt idx="27470">
                  <c:v>274646.71999999997</c:v>
                </c:pt>
                <c:pt idx="27471">
                  <c:v>274656.69</c:v>
                </c:pt>
                <c:pt idx="27472">
                  <c:v>274666.71999999997</c:v>
                </c:pt>
                <c:pt idx="27473">
                  <c:v>274676.69</c:v>
                </c:pt>
                <c:pt idx="27474">
                  <c:v>274686.69</c:v>
                </c:pt>
                <c:pt idx="27475">
                  <c:v>274696.69</c:v>
                </c:pt>
                <c:pt idx="27476">
                  <c:v>274706.69</c:v>
                </c:pt>
                <c:pt idx="27477">
                  <c:v>274716.69</c:v>
                </c:pt>
                <c:pt idx="27478">
                  <c:v>274726.69</c:v>
                </c:pt>
                <c:pt idx="27479">
                  <c:v>274736.69</c:v>
                </c:pt>
                <c:pt idx="27480">
                  <c:v>274746.69</c:v>
                </c:pt>
                <c:pt idx="27481">
                  <c:v>274756.69</c:v>
                </c:pt>
                <c:pt idx="27482">
                  <c:v>274766.69</c:v>
                </c:pt>
                <c:pt idx="27483">
                  <c:v>274776.69</c:v>
                </c:pt>
                <c:pt idx="27484">
                  <c:v>274786.69</c:v>
                </c:pt>
                <c:pt idx="27485">
                  <c:v>274796.69</c:v>
                </c:pt>
                <c:pt idx="27486">
                  <c:v>274806.65999999997</c:v>
                </c:pt>
                <c:pt idx="27487">
                  <c:v>274816.69</c:v>
                </c:pt>
                <c:pt idx="27488">
                  <c:v>274826.65999999997</c:v>
                </c:pt>
                <c:pt idx="27489">
                  <c:v>274836.69</c:v>
                </c:pt>
                <c:pt idx="27490">
                  <c:v>274846.65999999997</c:v>
                </c:pt>
                <c:pt idx="27491">
                  <c:v>274856.65999999997</c:v>
                </c:pt>
                <c:pt idx="27492">
                  <c:v>274866.69</c:v>
                </c:pt>
                <c:pt idx="27493">
                  <c:v>274876.65999999997</c:v>
                </c:pt>
                <c:pt idx="27494">
                  <c:v>274886.65999999997</c:v>
                </c:pt>
                <c:pt idx="27495">
                  <c:v>274896.65999999997</c:v>
                </c:pt>
                <c:pt idx="27496">
                  <c:v>274906.65999999997</c:v>
                </c:pt>
                <c:pt idx="27497">
                  <c:v>274916.65999999997</c:v>
                </c:pt>
                <c:pt idx="27498">
                  <c:v>274926.65999999997</c:v>
                </c:pt>
                <c:pt idx="27499">
                  <c:v>274936.63</c:v>
                </c:pt>
                <c:pt idx="27500">
                  <c:v>274946.65999999997</c:v>
                </c:pt>
                <c:pt idx="27501">
                  <c:v>274956.65999999997</c:v>
                </c:pt>
                <c:pt idx="27502">
                  <c:v>274966.63</c:v>
                </c:pt>
                <c:pt idx="27503">
                  <c:v>274976.63</c:v>
                </c:pt>
                <c:pt idx="27504">
                  <c:v>274986.63</c:v>
                </c:pt>
                <c:pt idx="27505">
                  <c:v>274996.65999999997</c:v>
                </c:pt>
                <c:pt idx="27506">
                  <c:v>275006.63</c:v>
                </c:pt>
                <c:pt idx="27507">
                  <c:v>275016.63</c:v>
                </c:pt>
                <c:pt idx="27508">
                  <c:v>275026.63</c:v>
                </c:pt>
                <c:pt idx="27509">
                  <c:v>275036.63</c:v>
                </c:pt>
                <c:pt idx="27510">
                  <c:v>275046.63</c:v>
                </c:pt>
                <c:pt idx="27511">
                  <c:v>275056.63</c:v>
                </c:pt>
                <c:pt idx="27512">
                  <c:v>275066.63</c:v>
                </c:pt>
                <c:pt idx="27513">
                  <c:v>275076.63</c:v>
                </c:pt>
                <c:pt idx="27514">
                  <c:v>275086.59000000003</c:v>
                </c:pt>
                <c:pt idx="27515">
                  <c:v>275096.63</c:v>
                </c:pt>
                <c:pt idx="27516">
                  <c:v>275106.63</c:v>
                </c:pt>
                <c:pt idx="27517">
                  <c:v>275116.63</c:v>
                </c:pt>
                <c:pt idx="27518">
                  <c:v>275126.63</c:v>
                </c:pt>
                <c:pt idx="27519">
                  <c:v>275136.59000000003</c:v>
                </c:pt>
                <c:pt idx="27520">
                  <c:v>275146.63</c:v>
                </c:pt>
                <c:pt idx="27521">
                  <c:v>275156.59000000003</c:v>
                </c:pt>
                <c:pt idx="27522">
                  <c:v>275166.59000000003</c:v>
                </c:pt>
                <c:pt idx="27523">
                  <c:v>275176.59000000003</c:v>
                </c:pt>
                <c:pt idx="27524">
                  <c:v>275186.59000000003</c:v>
                </c:pt>
                <c:pt idx="27525">
                  <c:v>275196.56</c:v>
                </c:pt>
                <c:pt idx="27526">
                  <c:v>275206.59000000003</c:v>
                </c:pt>
                <c:pt idx="27527">
                  <c:v>275216.59000000003</c:v>
                </c:pt>
                <c:pt idx="27528">
                  <c:v>275226.59000000003</c:v>
                </c:pt>
                <c:pt idx="27529">
                  <c:v>275236.59000000003</c:v>
                </c:pt>
                <c:pt idx="27530">
                  <c:v>275246.56</c:v>
                </c:pt>
                <c:pt idx="27531">
                  <c:v>275256.59000000003</c:v>
                </c:pt>
                <c:pt idx="27532">
                  <c:v>275266.56</c:v>
                </c:pt>
                <c:pt idx="27533">
                  <c:v>275276.56</c:v>
                </c:pt>
                <c:pt idx="27534">
                  <c:v>275286.56</c:v>
                </c:pt>
                <c:pt idx="27535">
                  <c:v>275296.56</c:v>
                </c:pt>
                <c:pt idx="27536">
                  <c:v>275306.56</c:v>
                </c:pt>
                <c:pt idx="27537">
                  <c:v>275316.56</c:v>
                </c:pt>
                <c:pt idx="27538">
                  <c:v>275326.56</c:v>
                </c:pt>
                <c:pt idx="27539">
                  <c:v>275336.56</c:v>
                </c:pt>
                <c:pt idx="27540">
                  <c:v>275346.56</c:v>
                </c:pt>
                <c:pt idx="27541">
                  <c:v>275356.56</c:v>
                </c:pt>
                <c:pt idx="27542">
                  <c:v>275366.56</c:v>
                </c:pt>
                <c:pt idx="27543">
                  <c:v>275376.56</c:v>
                </c:pt>
                <c:pt idx="27544">
                  <c:v>275386.56</c:v>
                </c:pt>
                <c:pt idx="27545">
                  <c:v>275396.56</c:v>
                </c:pt>
                <c:pt idx="27546">
                  <c:v>275406.56</c:v>
                </c:pt>
                <c:pt idx="27547">
                  <c:v>275416.53000000003</c:v>
                </c:pt>
                <c:pt idx="27548">
                  <c:v>275426.56</c:v>
                </c:pt>
                <c:pt idx="27549">
                  <c:v>275436.56</c:v>
                </c:pt>
                <c:pt idx="27550">
                  <c:v>275446.53000000003</c:v>
                </c:pt>
                <c:pt idx="27551">
                  <c:v>275456.56</c:v>
                </c:pt>
                <c:pt idx="27552">
                  <c:v>275466.53000000003</c:v>
                </c:pt>
                <c:pt idx="27553">
                  <c:v>275476.56</c:v>
                </c:pt>
                <c:pt idx="27554">
                  <c:v>275486.53000000003</c:v>
                </c:pt>
                <c:pt idx="27555">
                  <c:v>275496.53000000003</c:v>
                </c:pt>
                <c:pt idx="27556">
                  <c:v>275506.53000000003</c:v>
                </c:pt>
                <c:pt idx="27557">
                  <c:v>275516.53000000003</c:v>
                </c:pt>
                <c:pt idx="27558">
                  <c:v>275526.5</c:v>
                </c:pt>
                <c:pt idx="27559">
                  <c:v>275536.53000000003</c:v>
                </c:pt>
                <c:pt idx="27560">
                  <c:v>275546.53000000003</c:v>
                </c:pt>
                <c:pt idx="27561">
                  <c:v>275556.5</c:v>
                </c:pt>
                <c:pt idx="27562">
                  <c:v>275566.53000000003</c:v>
                </c:pt>
                <c:pt idx="27563">
                  <c:v>275576.5</c:v>
                </c:pt>
                <c:pt idx="27564">
                  <c:v>275586.53000000003</c:v>
                </c:pt>
                <c:pt idx="27565">
                  <c:v>275596.5</c:v>
                </c:pt>
                <c:pt idx="27566">
                  <c:v>275606.5</c:v>
                </c:pt>
                <c:pt idx="27567">
                  <c:v>275616.5</c:v>
                </c:pt>
                <c:pt idx="27568">
                  <c:v>275626.5</c:v>
                </c:pt>
                <c:pt idx="27569">
                  <c:v>275636.5</c:v>
                </c:pt>
                <c:pt idx="27570">
                  <c:v>275646.5</c:v>
                </c:pt>
                <c:pt idx="27571">
                  <c:v>275656.5</c:v>
                </c:pt>
                <c:pt idx="27572">
                  <c:v>275666.5</c:v>
                </c:pt>
                <c:pt idx="27573">
                  <c:v>275676.5</c:v>
                </c:pt>
                <c:pt idx="27574">
                  <c:v>275686.5</c:v>
                </c:pt>
                <c:pt idx="27575">
                  <c:v>275696.5</c:v>
                </c:pt>
                <c:pt idx="27576">
                  <c:v>275706.5</c:v>
                </c:pt>
                <c:pt idx="27577">
                  <c:v>275716.5</c:v>
                </c:pt>
                <c:pt idx="27578">
                  <c:v>275726.46999999997</c:v>
                </c:pt>
                <c:pt idx="27579">
                  <c:v>275736.5</c:v>
                </c:pt>
                <c:pt idx="27580">
                  <c:v>275746.46999999997</c:v>
                </c:pt>
                <c:pt idx="27581">
                  <c:v>275756.46999999997</c:v>
                </c:pt>
                <c:pt idx="27582">
                  <c:v>275766.46999999997</c:v>
                </c:pt>
                <c:pt idx="27583">
                  <c:v>275776.46999999997</c:v>
                </c:pt>
                <c:pt idx="27584">
                  <c:v>275786.5</c:v>
                </c:pt>
                <c:pt idx="27585">
                  <c:v>275796.46999999997</c:v>
                </c:pt>
                <c:pt idx="27586">
                  <c:v>275806.46999999997</c:v>
                </c:pt>
                <c:pt idx="27587">
                  <c:v>275816.46999999997</c:v>
                </c:pt>
                <c:pt idx="27588">
                  <c:v>275826.46999999997</c:v>
                </c:pt>
                <c:pt idx="27589">
                  <c:v>275836.46999999997</c:v>
                </c:pt>
                <c:pt idx="27590">
                  <c:v>275846.46999999997</c:v>
                </c:pt>
                <c:pt idx="27591">
                  <c:v>275856.44</c:v>
                </c:pt>
                <c:pt idx="27592">
                  <c:v>275866.44</c:v>
                </c:pt>
                <c:pt idx="27593">
                  <c:v>275876.46999999997</c:v>
                </c:pt>
                <c:pt idx="27594">
                  <c:v>275886.44</c:v>
                </c:pt>
                <c:pt idx="27595">
                  <c:v>275896.46999999997</c:v>
                </c:pt>
                <c:pt idx="27596">
                  <c:v>275906.44</c:v>
                </c:pt>
                <c:pt idx="27597">
                  <c:v>275916.44</c:v>
                </c:pt>
                <c:pt idx="27598">
                  <c:v>275926.44</c:v>
                </c:pt>
                <c:pt idx="27599">
                  <c:v>275936.44</c:v>
                </c:pt>
                <c:pt idx="27600">
                  <c:v>275946.44</c:v>
                </c:pt>
                <c:pt idx="27601">
                  <c:v>275956.44</c:v>
                </c:pt>
                <c:pt idx="27602">
                  <c:v>275966.44</c:v>
                </c:pt>
                <c:pt idx="27603">
                  <c:v>275976.44</c:v>
                </c:pt>
                <c:pt idx="27604">
                  <c:v>275986.44</c:v>
                </c:pt>
                <c:pt idx="27605">
                  <c:v>275996.44</c:v>
                </c:pt>
                <c:pt idx="27606">
                  <c:v>276006.44</c:v>
                </c:pt>
                <c:pt idx="27607">
                  <c:v>276016.44</c:v>
                </c:pt>
                <c:pt idx="27608">
                  <c:v>276026.44</c:v>
                </c:pt>
                <c:pt idx="27609">
                  <c:v>276036.40999999997</c:v>
                </c:pt>
                <c:pt idx="27610">
                  <c:v>276046.44</c:v>
                </c:pt>
                <c:pt idx="27611">
                  <c:v>276056.40999999997</c:v>
                </c:pt>
                <c:pt idx="27612">
                  <c:v>276066.44</c:v>
                </c:pt>
                <c:pt idx="27613">
                  <c:v>276076.40999999997</c:v>
                </c:pt>
                <c:pt idx="27614">
                  <c:v>276086.40999999997</c:v>
                </c:pt>
                <c:pt idx="27615">
                  <c:v>276096.40999999997</c:v>
                </c:pt>
                <c:pt idx="27616">
                  <c:v>276106.40999999997</c:v>
                </c:pt>
                <c:pt idx="27617">
                  <c:v>276116.40999999997</c:v>
                </c:pt>
                <c:pt idx="27618">
                  <c:v>276126.40999999997</c:v>
                </c:pt>
                <c:pt idx="27619">
                  <c:v>276136.40999999997</c:v>
                </c:pt>
                <c:pt idx="27620">
                  <c:v>276146.38</c:v>
                </c:pt>
                <c:pt idx="27621">
                  <c:v>276156.40999999997</c:v>
                </c:pt>
                <c:pt idx="27622">
                  <c:v>276166.38</c:v>
                </c:pt>
                <c:pt idx="27623">
                  <c:v>276176.40999999997</c:v>
                </c:pt>
                <c:pt idx="27624">
                  <c:v>276186.38</c:v>
                </c:pt>
                <c:pt idx="27625">
                  <c:v>276196.38</c:v>
                </c:pt>
                <c:pt idx="27626">
                  <c:v>276206.38</c:v>
                </c:pt>
                <c:pt idx="27627">
                  <c:v>276216.38</c:v>
                </c:pt>
                <c:pt idx="27628">
                  <c:v>276226.38</c:v>
                </c:pt>
                <c:pt idx="27629">
                  <c:v>276236.38</c:v>
                </c:pt>
                <c:pt idx="27630">
                  <c:v>276246.38</c:v>
                </c:pt>
                <c:pt idx="27631">
                  <c:v>276256.38</c:v>
                </c:pt>
                <c:pt idx="27632">
                  <c:v>276266.38</c:v>
                </c:pt>
                <c:pt idx="27633">
                  <c:v>276276.38</c:v>
                </c:pt>
                <c:pt idx="27634">
                  <c:v>276286.38</c:v>
                </c:pt>
                <c:pt idx="27635">
                  <c:v>276296.38</c:v>
                </c:pt>
                <c:pt idx="27636">
                  <c:v>276306.38</c:v>
                </c:pt>
                <c:pt idx="27637">
                  <c:v>276316.34000000003</c:v>
                </c:pt>
                <c:pt idx="27638">
                  <c:v>276326.38</c:v>
                </c:pt>
                <c:pt idx="27639">
                  <c:v>276336.38</c:v>
                </c:pt>
                <c:pt idx="27640">
                  <c:v>276346.34000000003</c:v>
                </c:pt>
                <c:pt idx="27641">
                  <c:v>276356.38</c:v>
                </c:pt>
                <c:pt idx="27642">
                  <c:v>276366.34000000003</c:v>
                </c:pt>
                <c:pt idx="27643">
                  <c:v>276376.38</c:v>
                </c:pt>
                <c:pt idx="27644">
                  <c:v>276386.34000000003</c:v>
                </c:pt>
                <c:pt idx="27645">
                  <c:v>276396.34000000003</c:v>
                </c:pt>
                <c:pt idx="27646">
                  <c:v>276406.34000000003</c:v>
                </c:pt>
                <c:pt idx="27647">
                  <c:v>276416.34000000003</c:v>
                </c:pt>
                <c:pt idx="27648">
                  <c:v>276426.31</c:v>
                </c:pt>
                <c:pt idx="27649">
                  <c:v>276436.34000000003</c:v>
                </c:pt>
                <c:pt idx="27650">
                  <c:v>276446.34000000003</c:v>
                </c:pt>
                <c:pt idx="27651">
                  <c:v>276456.31</c:v>
                </c:pt>
                <c:pt idx="27652">
                  <c:v>276466.34000000003</c:v>
                </c:pt>
                <c:pt idx="27653">
                  <c:v>276476.31</c:v>
                </c:pt>
                <c:pt idx="27654">
                  <c:v>276486.34000000003</c:v>
                </c:pt>
                <c:pt idx="27655">
                  <c:v>276496.31</c:v>
                </c:pt>
                <c:pt idx="27656">
                  <c:v>276506.31</c:v>
                </c:pt>
                <c:pt idx="27657">
                  <c:v>276516.31</c:v>
                </c:pt>
                <c:pt idx="27658">
                  <c:v>276526.31</c:v>
                </c:pt>
                <c:pt idx="27659">
                  <c:v>276536.31</c:v>
                </c:pt>
                <c:pt idx="27660">
                  <c:v>276546.31</c:v>
                </c:pt>
                <c:pt idx="27661">
                  <c:v>276556.31</c:v>
                </c:pt>
                <c:pt idx="27662">
                  <c:v>276566.31</c:v>
                </c:pt>
                <c:pt idx="27663">
                  <c:v>276576.31</c:v>
                </c:pt>
                <c:pt idx="27664">
                  <c:v>276586.31</c:v>
                </c:pt>
                <c:pt idx="27665">
                  <c:v>276596.31</c:v>
                </c:pt>
                <c:pt idx="27666">
                  <c:v>276606.31</c:v>
                </c:pt>
                <c:pt idx="27667">
                  <c:v>276616.31</c:v>
                </c:pt>
                <c:pt idx="27668">
                  <c:v>276626.28000000003</c:v>
                </c:pt>
                <c:pt idx="27669">
                  <c:v>276636.31</c:v>
                </c:pt>
                <c:pt idx="27670">
                  <c:v>276646.31</c:v>
                </c:pt>
                <c:pt idx="27671">
                  <c:v>276656.31</c:v>
                </c:pt>
                <c:pt idx="27672">
                  <c:v>276666.31</c:v>
                </c:pt>
                <c:pt idx="27673">
                  <c:v>276676.28000000003</c:v>
                </c:pt>
                <c:pt idx="27674">
                  <c:v>276686.31</c:v>
                </c:pt>
                <c:pt idx="27675">
                  <c:v>276696.28000000003</c:v>
                </c:pt>
                <c:pt idx="27676">
                  <c:v>276706.28000000003</c:v>
                </c:pt>
                <c:pt idx="27677">
                  <c:v>276716.28000000003</c:v>
                </c:pt>
                <c:pt idx="27678">
                  <c:v>276726.28000000003</c:v>
                </c:pt>
                <c:pt idx="27679">
                  <c:v>276736.25</c:v>
                </c:pt>
                <c:pt idx="27680">
                  <c:v>276746.28000000003</c:v>
                </c:pt>
                <c:pt idx="27681">
                  <c:v>276756.25</c:v>
                </c:pt>
                <c:pt idx="27682">
                  <c:v>276766.28000000003</c:v>
                </c:pt>
                <c:pt idx="27683">
                  <c:v>276776.28000000003</c:v>
                </c:pt>
                <c:pt idx="27684">
                  <c:v>276786.25</c:v>
                </c:pt>
                <c:pt idx="27685">
                  <c:v>276796.28000000003</c:v>
                </c:pt>
                <c:pt idx="27686">
                  <c:v>276806.25</c:v>
                </c:pt>
                <c:pt idx="27687">
                  <c:v>276816.25</c:v>
                </c:pt>
                <c:pt idx="27688">
                  <c:v>276826.25</c:v>
                </c:pt>
                <c:pt idx="27689">
                  <c:v>276836.25</c:v>
                </c:pt>
                <c:pt idx="27690">
                  <c:v>276846.25</c:v>
                </c:pt>
                <c:pt idx="27691">
                  <c:v>276856.25</c:v>
                </c:pt>
                <c:pt idx="27692">
                  <c:v>276866.25</c:v>
                </c:pt>
                <c:pt idx="27693">
                  <c:v>276876.25</c:v>
                </c:pt>
                <c:pt idx="27694">
                  <c:v>276886.25</c:v>
                </c:pt>
                <c:pt idx="27695">
                  <c:v>276896.25</c:v>
                </c:pt>
                <c:pt idx="27696">
                  <c:v>276906.25</c:v>
                </c:pt>
                <c:pt idx="27697">
                  <c:v>276916.25</c:v>
                </c:pt>
                <c:pt idx="27698">
                  <c:v>276926.25</c:v>
                </c:pt>
                <c:pt idx="27699">
                  <c:v>276936.21999999997</c:v>
                </c:pt>
                <c:pt idx="27700">
                  <c:v>276946.25</c:v>
                </c:pt>
                <c:pt idx="27701">
                  <c:v>276956.21999999997</c:v>
                </c:pt>
                <c:pt idx="27702">
                  <c:v>276966.25</c:v>
                </c:pt>
                <c:pt idx="27703">
                  <c:v>276976.21999999997</c:v>
                </c:pt>
                <c:pt idx="27704">
                  <c:v>276986.21999999997</c:v>
                </c:pt>
                <c:pt idx="27705">
                  <c:v>276996.25</c:v>
                </c:pt>
                <c:pt idx="27706">
                  <c:v>277006.21999999997</c:v>
                </c:pt>
                <c:pt idx="27707">
                  <c:v>277016.21999999997</c:v>
                </c:pt>
                <c:pt idx="27708">
                  <c:v>277026.21999999997</c:v>
                </c:pt>
                <c:pt idx="27709">
                  <c:v>277036.21999999997</c:v>
                </c:pt>
                <c:pt idx="27710">
                  <c:v>277046.25</c:v>
                </c:pt>
                <c:pt idx="27711">
                  <c:v>277056.21999999997</c:v>
                </c:pt>
                <c:pt idx="27712">
                  <c:v>277066.19</c:v>
                </c:pt>
                <c:pt idx="27713">
                  <c:v>277076.21999999997</c:v>
                </c:pt>
                <c:pt idx="27714">
                  <c:v>277086.19</c:v>
                </c:pt>
                <c:pt idx="27715">
                  <c:v>277096.19</c:v>
                </c:pt>
                <c:pt idx="27716">
                  <c:v>277106.21999999997</c:v>
                </c:pt>
                <c:pt idx="27717">
                  <c:v>277116.19</c:v>
                </c:pt>
                <c:pt idx="27718">
                  <c:v>277126.19</c:v>
                </c:pt>
                <c:pt idx="27719">
                  <c:v>277136.19</c:v>
                </c:pt>
                <c:pt idx="27720">
                  <c:v>277146.19</c:v>
                </c:pt>
                <c:pt idx="27721">
                  <c:v>277156.19</c:v>
                </c:pt>
                <c:pt idx="27722">
                  <c:v>277166.19</c:v>
                </c:pt>
                <c:pt idx="27723">
                  <c:v>277176.19</c:v>
                </c:pt>
                <c:pt idx="27724">
                  <c:v>277186.19</c:v>
                </c:pt>
                <c:pt idx="27725">
                  <c:v>277196.19</c:v>
                </c:pt>
                <c:pt idx="27726">
                  <c:v>277206.19</c:v>
                </c:pt>
                <c:pt idx="27727">
                  <c:v>277216.19</c:v>
                </c:pt>
                <c:pt idx="27728">
                  <c:v>277226.19</c:v>
                </c:pt>
                <c:pt idx="27729">
                  <c:v>277236.19</c:v>
                </c:pt>
                <c:pt idx="27730">
                  <c:v>277246.19</c:v>
                </c:pt>
                <c:pt idx="27731">
                  <c:v>277256.19</c:v>
                </c:pt>
                <c:pt idx="27732">
                  <c:v>277266.15999999997</c:v>
                </c:pt>
                <c:pt idx="27733">
                  <c:v>277276.19</c:v>
                </c:pt>
                <c:pt idx="27734">
                  <c:v>277286.15999999997</c:v>
                </c:pt>
                <c:pt idx="27735">
                  <c:v>277296.15999999997</c:v>
                </c:pt>
                <c:pt idx="27736">
                  <c:v>277306.15999999997</c:v>
                </c:pt>
                <c:pt idx="27737">
                  <c:v>277316.15999999997</c:v>
                </c:pt>
                <c:pt idx="27738">
                  <c:v>277326.13</c:v>
                </c:pt>
                <c:pt idx="27739">
                  <c:v>277336.15999999997</c:v>
                </c:pt>
                <c:pt idx="27740">
                  <c:v>277346.15999999997</c:v>
                </c:pt>
                <c:pt idx="27741">
                  <c:v>277356.15999999997</c:v>
                </c:pt>
                <c:pt idx="27742">
                  <c:v>277366.15999999997</c:v>
                </c:pt>
                <c:pt idx="27743">
                  <c:v>277376.13</c:v>
                </c:pt>
                <c:pt idx="27744">
                  <c:v>277386.15999999997</c:v>
                </c:pt>
                <c:pt idx="27745">
                  <c:v>277396.13</c:v>
                </c:pt>
                <c:pt idx="27746">
                  <c:v>277406.13</c:v>
                </c:pt>
                <c:pt idx="27747">
                  <c:v>277416.13</c:v>
                </c:pt>
                <c:pt idx="27748">
                  <c:v>277426.13</c:v>
                </c:pt>
                <c:pt idx="27749">
                  <c:v>277436.15999999997</c:v>
                </c:pt>
                <c:pt idx="27750">
                  <c:v>277446.13</c:v>
                </c:pt>
                <c:pt idx="27751">
                  <c:v>277456.13</c:v>
                </c:pt>
                <c:pt idx="27752">
                  <c:v>277466.13</c:v>
                </c:pt>
                <c:pt idx="27753">
                  <c:v>277476.13</c:v>
                </c:pt>
                <c:pt idx="27754">
                  <c:v>277486.13</c:v>
                </c:pt>
                <c:pt idx="27755">
                  <c:v>277496.13</c:v>
                </c:pt>
                <c:pt idx="27756">
                  <c:v>277506.13</c:v>
                </c:pt>
                <c:pt idx="27757">
                  <c:v>277516.13</c:v>
                </c:pt>
                <c:pt idx="27758">
                  <c:v>277526.09000000003</c:v>
                </c:pt>
                <c:pt idx="27759">
                  <c:v>277536.13</c:v>
                </c:pt>
                <c:pt idx="27760">
                  <c:v>277546.09000000003</c:v>
                </c:pt>
                <c:pt idx="27761">
                  <c:v>277556.13</c:v>
                </c:pt>
                <c:pt idx="27762">
                  <c:v>277566.13</c:v>
                </c:pt>
                <c:pt idx="27763">
                  <c:v>277576.09000000003</c:v>
                </c:pt>
                <c:pt idx="27764">
                  <c:v>277586.13</c:v>
                </c:pt>
                <c:pt idx="27765">
                  <c:v>277596.09000000003</c:v>
                </c:pt>
                <c:pt idx="27766">
                  <c:v>277606.09000000003</c:v>
                </c:pt>
                <c:pt idx="27767">
                  <c:v>277616.09000000003</c:v>
                </c:pt>
                <c:pt idx="27768">
                  <c:v>277626.09000000003</c:v>
                </c:pt>
                <c:pt idx="27769">
                  <c:v>277636.09000000003</c:v>
                </c:pt>
                <c:pt idx="27770">
                  <c:v>277646.09000000003</c:v>
                </c:pt>
                <c:pt idx="27771">
                  <c:v>277656.06</c:v>
                </c:pt>
                <c:pt idx="27772">
                  <c:v>277666.09000000003</c:v>
                </c:pt>
                <c:pt idx="27773">
                  <c:v>277676.09000000003</c:v>
                </c:pt>
                <c:pt idx="27774">
                  <c:v>277686.06</c:v>
                </c:pt>
                <c:pt idx="27775">
                  <c:v>277696.09000000003</c:v>
                </c:pt>
                <c:pt idx="27776">
                  <c:v>277706.06</c:v>
                </c:pt>
                <c:pt idx="27777">
                  <c:v>277716.09000000003</c:v>
                </c:pt>
                <c:pt idx="27778">
                  <c:v>277726.06</c:v>
                </c:pt>
                <c:pt idx="27779">
                  <c:v>277736.06</c:v>
                </c:pt>
                <c:pt idx="27780">
                  <c:v>277746.06</c:v>
                </c:pt>
                <c:pt idx="27781">
                  <c:v>277756.06</c:v>
                </c:pt>
                <c:pt idx="27782">
                  <c:v>277766.06</c:v>
                </c:pt>
                <c:pt idx="27783">
                  <c:v>277776.06</c:v>
                </c:pt>
                <c:pt idx="27784">
                  <c:v>277786.06</c:v>
                </c:pt>
                <c:pt idx="27785">
                  <c:v>277796.06</c:v>
                </c:pt>
                <c:pt idx="27786">
                  <c:v>277806.06</c:v>
                </c:pt>
                <c:pt idx="27787">
                  <c:v>277816.06</c:v>
                </c:pt>
                <c:pt idx="27788">
                  <c:v>277826.06</c:v>
                </c:pt>
                <c:pt idx="27789">
                  <c:v>277836.06</c:v>
                </c:pt>
                <c:pt idx="27790">
                  <c:v>277846.06</c:v>
                </c:pt>
                <c:pt idx="27791">
                  <c:v>277856.03000000003</c:v>
                </c:pt>
                <c:pt idx="27792">
                  <c:v>277866.06</c:v>
                </c:pt>
                <c:pt idx="27793">
                  <c:v>277876.06</c:v>
                </c:pt>
                <c:pt idx="27794">
                  <c:v>277886.03000000003</c:v>
                </c:pt>
                <c:pt idx="27795">
                  <c:v>277896.06</c:v>
                </c:pt>
                <c:pt idx="27796">
                  <c:v>277906.03000000003</c:v>
                </c:pt>
                <c:pt idx="27797">
                  <c:v>277916.06</c:v>
                </c:pt>
                <c:pt idx="27798">
                  <c:v>277926.03000000003</c:v>
                </c:pt>
                <c:pt idx="27799">
                  <c:v>277936.03000000003</c:v>
                </c:pt>
                <c:pt idx="27800">
                  <c:v>277946.03000000003</c:v>
                </c:pt>
                <c:pt idx="27801">
                  <c:v>277956.03000000003</c:v>
                </c:pt>
                <c:pt idx="27802">
                  <c:v>277966</c:v>
                </c:pt>
                <c:pt idx="27803">
                  <c:v>277976.03000000003</c:v>
                </c:pt>
                <c:pt idx="27804">
                  <c:v>277986</c:v>
                </c:pt>
                <c:pt idx="27805">
                  <c:v>277996</c:v>
                </c:pt>
                <c:pt idx="27806">
                  <c:v>278006.03000000003</c:v>
                </c:pt>
                <c:pt idx="27807">
                  <c:v>278016</c:v>
                </c:pt>
                <c:pt idx="27808">
                  <c:v>278026.03000000003</c:v>
                </c:pt>
                <c:pt idx="27809">
                  <c:v>278036</c:v>
                </c:pt>
                <c:pt idx="27810">
                  <c:v>278046</c:v>
                </c:pt>
                <c:pt idx="27811">
                  <c:v>278056</c:v>
                </c:pt>
                <c:pt idx="27812">
                  <c:v>278066</c:v>
                </c:pt>
                <c:pt idx="27813">
                  <c:v>278076</c:v>
                </c:pt>
                <c:pt idx="27814">
                  <c:v>278086</c:v>
                </c:pt>
                <c:pt idx="27815">
                  <c:v>278096</c:v>
                </c:pt>
                <c:pt idx="27816">
                  <c:v>278106</c:v>
                </c:pt>
                <c:pt idx="27817">
                  <c:v>278116</c:v>
                </c:pt>
                <c:pt idx="27818">
                  <c:v>278126</c:v>
                </c:pt>
                <c:pt idx="27819">
                  <c:v>278136</c:v>
                </c:pt>
                <c:pt idx="27820">
                  <c:v>278146</c:v>
                </c:pt>
                <c:pt idx="27821">
                  <c:v>278156</c:v>
                </c:pt>
                <c:pt idx="27822">
                  <c:v>278165.96999999997</c:v>
                </c:pt>
                <c:pt idx="27823">
                  <c:v>278176</c:v>
                </c:pt>
                <c:pt idx="27824">
                  <c:v>278185.96999999997</c:v>
                </c:pt>
                <c:pt idx="27825">
                  <c:v>278195.96999999997</c:v>
                </c:pt>
                <c:pt idx="27826">
                  <c:v>278205.96999999997</c:v>
                </c:pt>
                <c:pt idx="27827">
                  <c:v>278215.96999999997</c:v>
                </c:pt>
                <c:pt idx="27828">
                  <c:v>278226</c:v>
                </c:pt>
                <c:pt idx="27829">
                  <c:v>278235.96999999997</c:v>
                </c:pt>
                <c:pt idx="27830">
                  <c:v>278245.96999999997</c:v>
                </c:pt>
                <c:pt idx="27831">
                  <c:v>278255.96999999997</c:v>
                </c:pt>
                <c:pt idx="27832">
                  <c:v>278265.96999999997</c:v>
                </c:pt>
                <c:pt idx="27833">
                  <c:v>278275.94</c:v>
                </c:pt>
                <c:pt idx="27834">
                  <c:v>278285.96999999997</c:v>
                </c:pt>
                <c:pt idx="27835">
                  <c:v>278295.94</c:v>
                </c:pt>
                <c:pt idx="27836">
                  <c:v>278305.96999999997</c:v>
                </c:pt>
                <c:pt idx="27837">
                  <c:v>278315.96999999997</c:v>
                </c:pt>
                <c:pt idx="27838">
                  <c:v>278325.94</c:v>
                </c:pt>
                <c:pt idx="27839">
                  <c:v>278335.96999999997</c:v>
                </c:pt>
                <c:pt idx="27840">
                  <c:v>278345.94</c:v>
                </c:pt>
                <c:pt idx="27841">
                  <c:v>278355.94</c:v>
                </c:pt>
                <c:pt idx="27842">
                  <c:v>278365.94</c:v>
                </c:pt>
                <c:pt idx="27843">
                  <c:v>278375.94</c:v>
                </c:pt>
                <c:pt idx="27844">
                  <c:v>278385.94</c:v>
                </c:pt>
                <c:pt idx="27845">
                  <c:v>278395.94</c:v>
                </c:pt>
                <c:pt idx="27846">
                  <c:v>278405.94</c:v>
                </c:pt>
                <c:pt idx="27847">
                  <c:v>278415.94</c:v>
                </c:pt>
                <c:pt idx="27848">
                  <c:v>278425.94</c:v>
                </c:pt>
                <c:pt idx="27849">
                  <c:v>278435.94</c:v>
                </c:pt>
                <c:pt idx="27850">
                  <c:v>278445.94</c:v>
                </c:pt>
                <c:pt idx="27851">
                  <c:v>278455.94</c:v>
                </c:pt>
                <c:pt idx="27852">
                  <c:v>278465.94</c:v>
                </c:pt>
                <c:pt idx="27853">
                  <c:v>278475.90999999997</c:v>
                </c:pt>
                <c:pt idx="27854">
                  <c:v>278485.94</c:v>
                </c:pt>
                <c:pt idx="27855">
                  <c:v>278495.90999999997</c:v>
                </c:pt>
                <c:pt idx="27856">
                  <c:v>278505.94</c:v>
                </c:pt>
                <c:pt idx="27857">
                  <c:v>278515.90999999997</c:v>
                </c:pt>
                <c:pt idx="27858">
                  <c:v>278525.90999999997</c:v>
                </c:pt>
                <c:pt idx="27859">
                  <c:v>278535.90999999997</c:v>
                </c:pt>
                <c:pt idx="27860">
                  <c:v>278545.90999999997</c:v>
                </c:pt>
                <c:pt idx="27861">
                  <c:v>278555.90999999997</c:v>
                </c:pt>
                <c:pt idx="27862">
                  <c:v>278565.90999999997</c:v>
                </c:pt>
                <c:pt idx="27863">
                  <c:v>278575.90999999997</c:v>
                </c:pt>
                <c:pt idx="27864">
                  <c:v>278585.88</c:v>
                </c:pt>
                <c:pt idx="27865">
                  <c:v>278595.90999999997</c:v>
                </c:pt>
                <c:pt idx="27866">
                  <c:v>278605.88</c:v>
                </c:pt>
                <c:pt idx="27867">
                  <c:v>278615.90999999997</c:v>
                </c:pt>
                <c:pt idx="27868">
                  <c:v>278625.88</c:v>
                </c:pt>
                <c:pt idx="27869">
                  <c:v>278635.88</c:v>
                </c:pt>
                <c:pt idx="27870">
                  <c:v>278645.88</c:v>
                </c:pt>
                <c:pt idx="27871">
                  <c:v>278655.88</c:v>
                </c:pt>
                <c:pt idx="27872">
                  <c:v>278665.88</c:v>
                </c:pt>
                <c:pt idx="27873">
                  <c:v>278675.88</c:v>
                </c:pt>
                <c:pt idx="27874">
                  <c:v>278685.88</c:v>
                </c:pt>
                <c:pt idx="27875">
                  <c:v>278695.88</c:v>
                </c:pt>
                <c:pt idx="27876">
                  <c:v>278705.88</c:v>
                </c:pt>
                <c:pt idx="27877">
                  <c:v>278715.88</c:v>
                </c:pt>
                <c:pt idx="27878">
                  <c:v>278725.88</c:v>
                </c:pt>
                <c:pt idx="27879">
                  <c:v>278735.88</c:v>
                </c:pt>
                <c:pt idx="27880">
                  <c:v>278745.88</c:v>
                </c:pt>
                <c:pt idx="27881">
                  <c:v>278755.88</c:v>
                </c:pt>
                <c:pt idx="27882">
                  <c:v>278765.88</c:v>
                </c:pt>
                <c:pt idx="27883">
                  <c:v>278775.88</c:v>
                </c:pt>
                <c:pt idx="27884">
                  <c:v>278785.84000000003</c:v>
                </c:pt>
                <c:pt idx="27885">
                  <c:v>278795.88</c:v>
                </c:pt>
                <c:pt idx="27886">
                  <c:v>278805.84000000003</c:v>
                </c:pt>
                <c:pt idx="27887">
                  <c:v>278815.88</c:v>
                </c:pt>
                <c:pt idx="27888">
                  <c:v>278825.84000000003</c:v>
                </c:pt>
                <c:pt idx="27889">
                  <c:v>278835.84000000003</c:v>
                </c:pt>
                <c:pt idx="27890">
                  <c:v>278845.84000000003</c:v>
                </c:pt>
                <c:pt idx="27891">
                  <c:v>278855.84000000003</c:v>
                </c:pt>
                <c:pt idx="27892">
                  <c:v>278865.81</c:v>
                </c:pt>
                <c:pt idx="27893">
                  <c:v>278875.84000000003</c:v>
                </c:pt>
                <c:pt idx="27894">
                  <c:v>278885.81</c:v>
                </c:pt>
                <c:pt idx="27895">
                  <c:v>278895.84000000003</c:v>
                </c:pt>
                <c:pt idx="27896">
                  <c:v>278905.84000000003</c:v>
                </c:pt>
                <c:pt idx="27897">
                  <c:v>278915.81</c:v>
                </c:pt>
                <c:pt idx="27898">
                  <c:v>278925.84000000003</c:v>
                </c:pt>
                <c:pt idx="27899">
                  <c:v>278935.81</c:v>
                </c:pt>
                <c:pt idx="27900">
                  <c:v>278945.81</c:v>
                </c:pt>
                <c:pt idx="27901">
                  <c:v>278955.81</c:v>
                </c:pt>
                <c:pt idx="27902">
                  <c:v>278965.81</c:v>
                </c:pt>
                <c:pt idx="27903">
                  <c:v>278975.81</c:v>
                </c:pt>
                <c:pt idx="27904">
                  <c:v>278985.81</c:v>
                </c:pt>
                <c:pt idx="27905">
                  <c:v>278995.81</c:v>
                </c:pt>
                <c:pt idx="27906">
                  <c:v>279005.81</c:v>
                </c:pt>
                <c:pt idx="27907">
                  <c:v>279015.81</c:v>
                </c:pt>
                <c:pt idx="27908">
                  <c:v>279025.81</c:v>
                </c:pt>
                <c:pt idx="27909">
                  <c:v>279035.81</c:v>
                </c:pt>
                <c:pt idx="27910">
                  <c:v>279045.81</c:v>
                </c:pt>
                <c:pt idx="27911">
                  <c:v>279055.81</c:v>
                </c:pt>
                <c:pt idx="27912">
                  <c:v>279065.78000000003</c:v>
                </c:pt>
                <c:pt idx="27913">
                  <c:v>279075.81</c:v>
                </c:pt>
                <c:pt idx="27914">
                  <c:v>279085.81</c:v>
                </c:pt>
                <c:pt idx="27915">
                  <c:v>279095.81</c:v>
                </c:pt>
                <c:pt idx="27916">
                  <c:v>279105.81</c:v>
                </c:pt>
                <c:pt idx="27917">
                  <c:v>279115.78000000003</c:v>
                </c:pt>
                <c:pt idx="27918">
                  <c:v>279125.81</c:v>
                </c:pt>
                <c:pt idx="27919">
                  <c:v>279135.78000000003</c:v>
                </c:pt>
                <c:pt idx="27920">
                  <c:v>279145.78000000003</c:v>
                </c:pt>
                <c:pt idx="27921">
                  <c:v>279155.78000000003</c:v>
                </c:pt>
                <c:pt idx="27922">
                  <c:v>279165.78000000003</c:v>
                </c:pt>
                <c:pt idx="27923">
                  <c:v>279175.75</c:v>
                </c:pt>
                <c:pt idx="27924">
                  <c:v>279185.78000000003</c:v>
                </c:pt>
                <c:pt idx="27925">
                  <c:v>279195.75</c:v>
                </c:pt>
                <c:pt idx="27926">
                  <c:v>279205.78000000003</c:v>
                </c:pt>
                <c:pt idx="27927">
                  <c:v>279215.75</c:v>
                </c:pt>
                <c:pt idx="27928">
                  <c:v>279225.75</c:v>
                </c:pt>
                <c:pt idx="27929">
                  <c:v>279235.78000000003</c:v>
                </c:pt>
                <c:pt idx="27930">
                  <c:v>279245.75</c:v>
                </c:pt>
                <c:pt idx="27931">
                  <c:v>279255.75</c:v>
                </c:pt>
                <c:pt idx="27932">
                  <c:v>279265.75</c:v>
                </c:pt>
                <c:pt idx="27933">
                  <c:v>279275.75</c:v>
                </c:pt>
                <c:pt idx="27934">
                  <c:v>279285.75</c:v>
                </c:pt>
                <c:pt idx="27935">
                  <c:v>279295.75</c:v>
                </c:pt>
                <c:pt idx="27936">
                  <c:v>279305.75</c:v>
                </c:pt>
                <c:pt idx="27937">
                  <c:v>279315.75</c:v>
                </c:pt>
                <c:pt idx="27938">
                  <c:v>279325.75</c:v>
                </c:pt>
                <c:pt idx="27939">
                  <c:v>279335.75</c:v>
                </c:pt>
                <c:pt idx="27940">
                  <c:v>279345.75</c:v>
                </c:pt>
                <c:pt idx="27941">
                  <c:v>279355.75</c:v>
                </c:pt>
                <c:pt idx="27942">
                  <c:v>279365.75</c:v>
                </c:pt>
                <c:pt idx="27943">
                  <c:v>279375.71999999997</c:v>
                </c:pt>
                <c:pt idx="27944">
                  <c:v>279385.75</c:v>
                </c:pt>
                <c:pt idx="27945">
                  <c:v>279395.71999999997</c:v>
                </c:pt>
                <c:pt idx="27946">
                  <c:v>279405.75</c:v>
                </c:pt>
                <c:pt idx="27947">
                  <c:v>279415.71999999997</c:v>
                </c:pt>
                <c:pt idx="27948">
                  <c:v>279425.71999999997</c:v>
                </c:pt>
                <c:pt idx="27949">
                  <c:v>279435.71999999997</c:v>
                </c:pt>
                <c:pt idx="27950">
                  <c:v>279445.71999999997</c:v>
                </c:pt>
                <c:pt idx="27951">
                  <c:v>279455.71999999997</c:v>
                </c:pt>
                <c:pt idx="27952">
                  <c:v>279465.71999999997</c:v>
                </c:pt>
                <c:pt idx="27953">
                  <c:v>279475.71999999997</c:v>
                </c:pt>
                <c:pt idx="27954">
                  <c:v>279485.71999999997</c:v>
                </c:pt>
                <c:pt idx="27955">
                  <c:v>279495.71999999997</c:v>
                </c:pt>
                <c:pt idx="27956">
                  <c:v>279505.69</c:v>
                </c:pt>
                <c:pt idx="27957">
                  <c:v>279515.71999999997</c:v>
                </c:pt>
                <c:pt idx="27958">
                  <c:v>279525.71999999997</c:v>
                </c:pt>
                <c:pt idx="27959">
                  <c:v>279535.69</c:v>
                </c:pt>
                <c:pt idx="27960">
                  <c:v>279545.71999999997</c:v>
                </c:pt>
                <c:pt idx="27961">
                  <c:v>279555.69</c:v>
                </c:pt>
                <c:pt idx="27962">
                  <c:v>279565.71999999997</c:v>
                </c:pt>
                <c:pt idx="27963">
                  <c:v>279575.69</c:v>
                </c:pt>
                <c:pt idx="27964">
                  <c:v>279585.69</c:v>
                </c:pt>
                <c:pt idx="27965">
                  <c:v>279595.69</c:v>
                </c:pt>
                <c:pt idx="27966">
                  <c:v>279605.69</c:v>
                </c:pt>
                <c:pt idx="27967">
                  <c:v>279615.69</c:v>
                </c:pt>
                <c:pt idx="27968">
                  <c:v>279625.69</c:v>
                </c:pt>
                <c:pt idx="27969">
                  <c:v>279635.69</c:v>
                </c:pt>
                <c:pt idx="27970">
                  <c:v>279645.69</c:v>
                </c:pt>
                <c:pt idx="27971">
                  <c:v>279655.65999999997</c:v>
                </c:pt>
                <c:pt idx="27972">
                  <c:v>279665.69</c:v>
                </c:pt>
                <c:pt idx="27973">
                  <c:v>279675.69</c:v>
                </c:pt>
                <c:pt idx="27974">
                  <c:v>279685.69</c:v>
                </c:pt>
                <c:pt idx="27975">
                  <c:v>279695.69</c:v>
                </c:pt>
                <c:pt idx="27976">
                  <c:v>279705.65999999997</c:v>
                </c:pt>
                <c:pt idx="27977">
                  <c:v>279715.69</c:v>
                </c:pt>
                <c:pt idx="27978">
                  <c:v>279725.65999999997</c:v>
                </c:pt>
                <c:pt idx="27979">
                  <c:v>279735.65999999997</c:v>
                </c:pt>
                <c:pt idx="27980">
                  <c:v>279745.65999999997</c:v>
                </c:pt>
                <c:pt idx="27981">
                  <c:v>279755.65999999997</c:v>
                </c:pt>
                <c:pt idx="27982">
                  <c:v>279765.63</c:v>
                </c:pt>
                <c:pt idx="27983">
                  <c:v>279775.65999999997</c:v>
                </c:pt>
                <c:pt idx="27984">
                  <c:v>279785.65999999997</c:v>
                </c:pt>
                <c:pt idx="27985">
                  <c:v>279795.65999999997</c:v>
                </c:pt>
                <c:pt idx="27986">
                  <c:v>279805.65999999997</c:v>
                </c:pt>
                <c:pt idx="27987">
                  <c:v>279815.63</c:v>
                </c:pt>
                <c:pt idx="27988">
                  <c:v>279825.65999999997</c:v>
                </c:pt>
                <c:pt idx="27989">
                  <c:v>279835.63</c:v>
                </c:pt>
                <c:pt idx="27990">
                  <c:v>279845.63</c:v>
                </c:pt>
                <c:pt idx="27991">
                  <c:v>279855.63</c:v>
                </c:pt>
                <c:pt idx="27992">
                  <c:v>279865.63</c:v>
                </c:pt>
                <c:pt idx="27993">
                  <c:v>279875.63</c:v>
                </c:pt>
                <c:pt idx="27994">
                  <c:v>279885.63</c:v>
                </c:pt>
                <c:pt idx="27995">
                  <c:v>279895.63</c:v>
                </c:pt>
                <c:pt idx="27996">
                  <c:v>279905.63</c:v>
                </c:pt>
                <c:pt idx="27997">
                  <c:v>279915.63</c:v>
                </c:pt>
                <c:pt idx="27998">
                  <c:v>279925.63</c:v>
                </c:pt>
                <c:pt idx="27999">
                  <c:v>279935.63</c:v>
                </c:pt>
                <c:pt idx="28000">
                  <c:v>279945.63</c:v>
                </c:pt>
                <c:pt idx="28001">
                  <c:v>279955.63</c:v>
                </c:pt>
                <c:pt idx="28002">
                  <c:v>279965.63</c:v>
                </c:pt>
                <c:pt idx="28003">
                  <c:v>279975.63</c:v>
                </c:pt>
                <c:pt idx="28004">
                  <c:v>279985.63</c:v>
                </c:pt>
                <c:pt idx="28005">
                  <c:v>279995.63</c:v>
                </c:pt>
                <c:pt idx="28006">
                  <c:v>280005.63</c:v>
                </c:pt>
                <c:pt idx="28007">
                  <c:v>280015.59000000003</c:v>
                </c:pt>
                <c:pt idx="28008">
                  <c:v>280025.63</c:v>
                </c:pt>
                <c:pt idx="28009">
                  <c:v>280035.59000000003</c:v>
                </c:pt>
                <c:pt idx="28010">
                  <c:v>280045.59000000003</c:v>
                </c:pt>
                <c:pt idx="28011">
                  <c:v>280055.59000000003</c:v>
                </c:pt>
                <c:pt idx="28012">
                  <c:v>280065.59000000003</c:v>
                </c:pt>
                <c:pt idx="28013">
                  <c:v>280075.59000000003</c:v>
                </c:pt>
                <c:pt idx="28014">
                  <c:v>280085.59000000003</c:v>
                </c:pt>
                <c:pt idx="28015">
                  <c:v>280095.56</c:v>
                </c:pt>
                <c:pt idx="28016">
                  <c:v>280105.59000000003</c:v>
                </c:pt>
                <c:pt idx="28017">
                  <c:v>280115.59000000003</c:v>
                </c:pt>
                <c:pt idx="28018">
                  <c:v>280125.56</c:v>
                </c:pt>
                <c:pt idx="28019">
                  <c:v>280135.59000000003</c:v>
                </c:pt>
                <c:pt idx="28020">
                  <c:v>280145.56</c:v>
                </c:pt>
                <c:pt idx="28021">
                  <c:v>280155.59000000003</c:v>
                </c:pt>
                <c:pt idx="28022">
                  <c:v>280165.56</c:v>
                </c:pt>
                <c:pt idx="28023">
                  <c:v>280175.56</c:v>
                </c:pt>
                <c:pt idx="28024">
                  <c:v>280185.56</c:v>
                </c:pt>
                <c:pt idx="28025">
                  <c:v>280195.56</c:v>
                </c:pt>
                <c:pt idx="28026">
                  <c:v>280205.56</c:v>
                </c:pt>
                <c:pt idx="28027">
                  <c:v>280215.56</c:v>
                </c:pt>
                <c:pt idx="28028">
                  <c:v>280225.56</c:v>
                </c:pt>
                <c:pt idx="28029">
                  <c:v>280235.56</c:v>
                </c:pt>
                <c:pt idx="28030">
                  <c:v>280245.56</c:v>
                </c:pt>
                <c:pt idx="28031">
                  <c:v>280255.56</c:v>
                </c:pt>
                <c:pt idx="28032">
                  <c:v>280265.56</c:v>
                </c:pt>
                <c:pt idx="28033">
                  <c:v>280275.56</c:v>
                </c:pt>
                <c:pt idx="28034">
                  <c:v>280285.56</c:v>
                </c:pt>
                <c:pt idx="28035">
                  <c:v>280295.53000000003</c:v>
                </c:pt>
                <c:pt idx="28036">
                  <c:v>280305.56</c:v>
                </c:pt>
                <c:pt idx="28037">
                  <c:v>280315.53000000003</c:v>
                </c:pt>
                <c:pt idx="28038">
                  <c:v>280325.53000000003</c:v>
                </c:pt>
                <c:pt idx="28039">
                  <c:v>280335.56</c:v>
                </c:pt>
                <c:pt idx="28040">
                  <c:v>280345.53000000003</c:v>
                </c:pt>
                <c:pt idx="28041">
                  <c:v>280355.56</c:v>
                </c:pt>
                <c:pt idx="28042">
                  <c:v>280365.53000000003</c:v>
                </c:pt>
                <c:pt idx="28043">
                  <c:v>280375.53000000003</c:v>
                </c:pt>
                <c:pt idx="28044">
                  <c:v>280385.53000000003</c:v>
                </c:pt>
                <c:pt idx="28045">
                  <c:v>280395.53000000003</c:v>
                </c:pt>
                <c:pt idx="28046">
                  <c:v>280405.53000000003</c:v>
                </c:pt>
                <c:pt idx="28047">
                  <c:v>280415.53000000003</c:v>
                </c:pt>
                <c:pt idx="28048">
                  <c:v>280425.53000000003</c:v>
                </c:pt>
                <c:pt idx="28049">
                  <c:v>280435.5</c:v>
                </c:pt>
                <c:pt idx="28050">
                  <c:v>280445.53000000003</c:v>
                </c:pt>
                <c:pt idx="28051">
                  <c:v>280455.5</c:v>
                </c:pt>
                <c:pt idx="28052">
                  <c:v>280465.53000000003</c:v>
                </c:pt>
                <c:pt idx="28053">
                  <c:v>280475.5</c:v>
                </c:pt>
                <c:pt idx="28054">
                  <c:v>280485.5</c:v>
                </c:pt>
                <c:pt idx="28055">
                  <c:v>280495.5</c:v>
                </c:pt>
                <c:pt idx="28056">
                  <c:v>280505.5</c:v>
                </c:pt>
                <c:pt idx="28057">
                  <c:v>280515.5</c:v>
                </c:pt>
                <c:pt idx="28058">
                  <c:v>280525.5</c:v>
                </c:pt>
                <c:pt idx="28059">
                  <c:v>280535.5</c:v>
                </c:pt>
                <c:pt idx="28060">
                  <c:v>280545.5</c:v>
                </c:pt>
                <c:pt idx="28061">
                  <c:v>280555.5</c:v>
                </c:pt>
                <c:pt idx="28062">
                  <c:v>280565.5</c:v>
                </c:pt>
                <c:pt idx="28063">
                  <c:v>280575.5</c:v>
                </c:pt>
                <c:pt idx="28064">
                  <c:v>280585.5</c:v>
                </c:pt>
                <c:pt idx="28065">
                  <c:v>280595.5</c:v>
                </c:pt>
                <c:pt idx="28066">
                  <c:v>280605.46999999997</c:v>
                </c:pt>
                <c:pt idx="28067">
                  <c:v>280615.5</c:v>
                </c:pt>
                <c:pt idx="28068">
                  <c:v>280625.46999999997</c:v>
                </c:pt>
                <c:pt idx="28069">
                  <c:v>280635.5</c:v>
                </c:pt>
                <c:pt idx="28070">
                  <c:v>280645.46999999997</c:v>
                </c:pt>
                <c:pt idx="28071">
                  <c:v>280655.46999999997</c:v>
                </c:pt>
                <c:pt idx="28072">
                  <c:v>280665.5</c:v>
                </c:pt>
                <c:pt idx="28073">
                  <c:v>280675.46999999997</c:v>
                </c:pt>
                <c:pt idx="28074">
                  <c:v>280685.46999999997</c:v>
                </c:pt>
                <c:pt idx="28075">
                  <c:v>280695.46999999997</c:v>
                </c:pt>
                <c:pt idx="28076">
                  <c:v>280705.46999999997</c:v>
                </c:pt>
                <c:pt idx="28077">
                  <c:v>280715.44</c:v>
                </c:pt>
                <c:pt idx="28078">
                  <c:v>280725.46999999997</c:v>
                </c:pt>
                <c:pt idx="28079">
                  <c:v>280735.44</c:v>
                </c:pt>
                <c:pt idx="28080">
                  <c:v>280745.46999999997</c:v>
                </c:pt>
                <c:pt idx="28081">
                  <c:v>280755.44</c:v>
                </c:pt>
                <c:pt idx="28082">
                  <c:v>280765.44</c:v>
                </c:pt>
                <c:pt idx="28083">
                  <c:v>280775.46999999997</c:v>
                </c:pt>
                <c:pt idx="28084">
                  <c:v>280785.44</c:v>
                </c:pt>
                <c:pt idx="28085">
                  <c:v>280795.44</c:v>
                </c:pt>
                <c:pt idx="28086">
                  <c:v>280805.44</c:v>
                </c:pt>
                <c:pt idx="28087">
                  <c:v>280815.44</c:v>
                </c:pt>
                <c:pt idx="28088">
                  <c:v>280825.46999999997</c:v>
                </c:pt>
                <c:pt idx="28089">
                  <c:v>280835.44</c:v>
                </c:pt>
                <c:pt idx="28090">
                  <c:v>280845.44</c:v>
                </c:pt>
                <c:pt idx="28091">
                  <c:v>280855.44</c:v>
                </c:pt>
                <c:pt idx="28092">
                  <c:v>280865.44</c:v>
                </c:pt>
                <c:pt idx="28093">
                  <c:v>280875.44</c:v>
                </c:pt>
                <c:pt idx="28094">
                  <c:v>280885.44</c:v>
                </c:pt>
                <c:pt idx="28095">
                  <c:v>280895.44</c:v>
                </c:pt>
                <c:pt idx="28096">
                  <c:v>280905.44</c:v>
                </c:pt>
                <c:pt idx="28097">
                  <c:v>280915.40999999997</c:v>
                </c:pt>
                <c:pt idx="28098">
                  <c:v>280925.44</c:v>
                </c:pt>
                <c:pt idx="28099">
                  <c:v>280935.40999999997</c:v>
                </c:pt>
                <c:pt idx="28100">
                  <c:v>280945.44</c:v>
                </c:pt>
                <c:pt idx="28101">
                  <c:v>280955.40999999997</c:v>
                </c:pt>
                <c:pt idx="28102">
                  <c:v>280965.40999999997</c:v>
                </c:pt>
                <c:pt idx="28103">
                  <c:v>280975.40999999997</c:v>
                </c:pt>
                <c:pt idx="28104">
                  <c:v>280985.40999999997</c:v>
                </c:pt>
                <c:pt idx="28105">
                  <c:v>280995.40999999997</c:v>
                </c:pt>
                <c:pt idx="28106">
                  <c:v>281005.40999999997</c:v>
                </c:pt>
                <c:pt idx="28107">
                  <c:v>281015.40999999997</c:v>
                </c:pt>
                <c:pt idx="28108">
                  <c:v>281025.38</c:v>
                </c:pt>
                <c:pt idx="28109">
                  <c:v>281035.40999999997</c:v>
                </c:pt>
                <c:pt idx="28110">
                  <c:v>281045.38</c:v>
                </c:pt>
                <c:pt idx="28111">
                  <c:v>281055.40999999997</c:v>
                </c:pt>
                <c:pt idx="28112">
                  <c:v>281065.38</c:v>
                </c:pt>
                <c:pt idx="28113">
                  <c:v>281075.38</c:v>
                </c:pt>
                <c:pt idx="28114">
                  <c:v>281085.38</c:v>
                </c:pt>
                <c:pt idx="28115">
                  <c:v>281095.38</c:v>
                </c:pt>
                <c:pt idx="28116">
                  <c:v>281105.38</c:v>
                </c:pt>
                <c:pt idx="28117">
                  <c:v>281115.38</c:v>
                </c:pt>
                <c:pt idx="28118">
                  <c:v>281125.38</c:v>
                </c:pt>
                <c:pt idx="28119">
                  <c:v>281135.38</c:v>
                </c:pt>
                <c:pt idx="28120">
                  <c:v>281145.38</c:v>
                </c:pt>
                <c:pt idx="28121">
                  <c:v>281155.38</c:v>
                </c:pt>
                <c:pt idx="28122">
                  <c:v>281165.38</c:v>
                </c:pt>
                <c:pt idx="28123">
                  <c:v>281175.38</c:v>
                </c:pt>
                <c:pt idx="28124">
                  <c:v>281185.38</c:v>
                </c:pt>
                <c:pt idx="28125">
                  <c:v>281195.34000000003</c:v>
                </c:pt>
                <c:pt idx="28126">
                  <c:v>281205.38</c:v>
                </c:pt>
                <c:pt idx="28127">
                  <c:v>281215.38</c:v>
                </c:pt>
                <c:pt idx="28128">
                  <c:v>281225.38</c:v>
                </c:pt>
                <c:pt idx="28129">
                  <c:v>281235.38</c:v>
                </c:pt>
                <c:pt idx="28130">
                  <c:v>281245.38</c:v>
                </c:pt>
                <c:pt idx="28131">
                  <c:v>281255.38</c:v>
                </c:pt>
                <c:pt idx="28132">
                  <c:v>281265.38</c:v>
                </c:pt>
                <c:pt idx="28133">
                  <c:v>281275.34000000003</c:v>
                </c:pt>
                <c:pt idx="28134">
                  <c:v>281285.34000000003</c:v>
                </c:pt>
                <c:pt idx="28135">
                  <c:v>281295.34000000003</c:v>
                </c:pt>
                <c:pt idx="28136">
                  <c:v>281305.31</c:v>
                </c:pt>
                <c:pt idx="28137">
                  <c:v>281315.34000000003</c:v>
                </c:pt>
                <c:pt idx="28138">
                  <c:v>281325.34000000003</c:v>
                </c:pt>
                <c:pt idx="28139">
                  <c:v>281335.34000000003</c:v>
                </c:pt>
                <c:pt idx="28140">
                  <c:v>281345.34000000003</c:v>
                </c:pt>
                <c:pt idx="28141">
                  <c:v>281355.31</c:v>
                </c:pt>
                <c:pt idx="28142">
                  <c:v>281365.34000000003</c:v>
                </c:pt>
                <c:pt idx="28143">
                  <c:v>281375.31</c:v>
                </c:pt>
                <c:pt idx="28144">
                  <c:v>281385.31</c:v>
                </c:pt>
                <c:pt idx="28145">
                  <c:v>281395.31</c:v>
                </c:pt>
                <c:pt idx="28146">
                  <c:v>281405.31</c:v>
                </c:pt>
                <c:pt idx="28147">
                  <c:v>281415.31</c:v>
                </c:pt>
                <c:pt idx="28148">
                  <c:v>281425.31</c:v>
                </c:pt>
                <c:pt idx="28149">
                  <c:v>281435.31</c:v>
                </c:pt>
                <c:pt idx="28150">
                  <c:v>281445.31</c:v>
                </c:pt>
                <c:pt idx="28151">
                  <c:v>281455.31</c:v>
                </c:pt>
                <c:pt idx="28152">
                  <c:v>281465.31</c:v>
                </c:pt>
                <c:pt idx="28153">
                  <c:v>281475.31</c:v>
                </c:pt>
                <c:pt idx="28154">
                  <c:v>281485.31</c:v>
                </c:pt>
                <c:pt idx="28155">
                  <c:v>281495.31</c:v>
                </c:pt>
                <c:pt idx="28156">
                  <c:v>281505.28000000003</c:v>
                </c:pt>
                <c:pt idx="28157">
                  <c:v>281515.31</c:v>
                </c:pt>
                <c:pt idx="28158">
                  <c:v>281525.28000000003</c:v>
                </c:pt>
                <c:pt idx="28159">
                  <c:v>281535.31</c:v>
                </c:pt>
                <c:pt idx="28160">
                  <c:v>281545.31</c:v>
                </c:pt>
                <c:pt idx="28161">
                  <c:v>281555.28000000003</c:v>
                </c:pt>
                <c:pt idx="28162">
                  <c:v>281565.31</c:v>
                </c:pt>
                <c:pt idx="28163">
                  <c:v>281575.28000000003</c:v>
                </c:pt>
                <c:pt idx="28164">
                  <c:v>281585.28000000003</c:v>
                </c:pt>
                <c:pt idx="28165">
                  <c:v>281595.28000000003</c:v>
                </c:pt>
                <c:pt idx="28166">
                  <c:v>281605.28000000003</c:v>
                </c:pt>
                <c:pt idx="28167">
                  <c:v>281615.25</c:v>
                </c:pt>
                <c:pt idx="28168">
                  <c:v>281625.28000000003</c:v>
                </c:pt>
                <c:pt idx="28169">
                  <c:v>281635.25</c:v>
                </c:pt>
                <c:pt idx="28170">
                  <c:v>281645.28000000003</c:v>
                </c:pt>
                <c:pt idx="28171">
                  <c:v>281655.28000000003</c:v>
                </c:pt>
                <c:pt idx="28172">
                  <c:v>281665.25</c:v>
                </c:pt>
                <c:pt idx="28173">
                  <c:v>281675.28000000003</c:v>
                </c:pt>
                <c:pt idx="28174">
                  <c:v>281685.25</c:v>
                </c:pt>
                <c:pt idx="28175">
                  <c:v>281695.25</c:v>
                </c:pt>
                <c:pt idx="28176">
                  <c:v>281705.28000000003</c:v>
                </c:pt>
                <c:pt idx="28177">
                  <c:v>281715.25</c:v>
                </c:pt>
                <c:pt idx="28178">
                  <c:v>281725.25</c:v>
                </c:pt>
                <c:pt idx="28179">
                  <c:v>281735.25</c:v>
                </c:pt>
                <c:pt idx="28180">
                  <c:v>281745.25</c:v>
                </c:pt>
                <c:pt idx="28181">
                  <c:v>281755.25</c:v>
                </c:pt>
                <c:pt idx="28182">
                  <c:v>281765.25</c:v>
                </c:pt>
                <c:pt idx="28183">
                  <c:v>281775.25</c:v>
                </c:pt>
                <c:pt idx="28184">
                  <c:v>281785.25</c:v>
                </c:pt>
                <c:pt idx="28185">
                  <c:v>281795.25</c:v>
                </c:pt>
                <c:pt idx="28186">
                  <c:v>281805.25</c:v>
                </c:pt>
                <c:pt idx="28187">
                  <c:v>281815.25</c:v>
                </c:pt>
                <c:pt idx="28188">
                  <c:v>281825.25</c:v>
                </c:pt>
                <c:pt idx="28189">
                  <c:v>281835.21999999997</c:v>
                </c:pt>
                <c:pt idx="28190">
                  <c:v>281845.25</c:v>
                </c:pt>
                <c:pt idx="28191">
                  <c:v>281855.25</c:v>
                </c:pt>
                <c:pt idx="28192">
                  <c:v>281865.21999999997</c:v>
                </c:pt>
                <c:pt idx="28193">
                  <c:v>281875.25</c:v>
                </c:pt>
                <c:pt idx="28194">
                  <c:v>281885.21999999997</c:v>
                </c:pt>
                <c:pt idx="28195">
                  <c:v>281895.25</c:v>
                </c:pt>
                <c:pt idx="28196">
                  <c:v>281905.21999999997</c:v>
                </c:pt>
                <c:pt idx="28197">
                  <c:v>281915.21999999997</c:v>
                </c:pt>
                <c:pt idx="28198">
                  <c:v>281925.21999999997</c:v>
                </c:pt>
                <c:pt idx="28199">
                  <c:v>281935.21999999997</c:v>
                </c:pt>
                <c:pt idx="28200">
                  <c:v>281945.19</c:v>
                </c:pt>
                <c:pt idx="28201">
                  <c:v>281955.21999999997</c:v>
                </c:pt>
                <c:pt idx="28202">
                  <c:v>281965.21999999997</c:v>
                </c:pt>
                <c:pt idx="28203">
                  <c:v>281975.19</c:v>
                </c:pt>
                <c:pt idx="28204">
                  <c:v>281985.21999999997</c:v>
                </c:pt>
                <c:pt idx="28205">
                  <c:v>281995.19</c:v>
                </c:pt>
                <c:pt idx="28206">
                  <c:v>282005.21999999997</c:v>
                </c:pt>
                <c:pt idx="28207">
                  <c:v>282015.19</c:v>
                </c:pt>
                <c:pt idx="28208">
                  <c:v>282025.19</c:v>
                </c:pt>
                <c:pt idx="28209">
                  <c:v>282035.19</c:v>
                </c:pt>
                <c:pt idx="28210">
                  <c:v>282045.19</c:v>
                </c:pt>
                <c:pt idx="28211">
                  <c:v>282055.19</c:v>
                </c:pt>
                <c:pt idx="28212">
                  <c:v>282065.19</c:v>
                </c:pt>
                <c:pt idx="28213">
                  <c:v>282075.19</c:v>
                </c:pt>
                <c:pt idx="28214">
                  <c:v>282085.19</c:v>
                </c:pt>
                <c:pt idx="28215">
                  <c:v>282095.19</c:v>
                </c:pt>
                <c:pt idx="28216">
                  <c:v>282105.19</c:v>
                </c:pt>
                <c:pt idx="28217">
                  <c:v>282115.19</c:v>
                </c:pt>
                <c:pt idx="28218">
                  <c:v>282125.19</c:v>
                </c:pt>
                <c:pt idx="28219">
                  <c:v>282135.19</c:v>
                </c:pt>
                <c:pt idx="28220">
                  <c:v>282145.19</c:v>
                </c:pt>
                <c:pt idx="28221">
                  <c:v>282155.19</c:v>
                </c:pt>
                <c:pt idx="28222">
                  <c:v>282165.15999999997</c:v>
                </c:pt>
                <c:pt idx="28223">
                  <c:v>282175.15999999997</c:v>
                </c:pt>
                <c:pt idx="28224">
                  <c:v>282185.19</c:v>
                </c:pt>
                <c:pt idx="28225">
                  <c:v>282195.15999999997</c:v>
                </c:pt>
                <c:pt idx="28226">
                  <c:v>282205.19</c:v>
                </c:pt>
                <c:pt idx="28227">
                  <c:v>282215.15999999997</c:v>
                </c:pt>
                <c:pt idx="28228">
                  <c:v>282225.15999999997</c:v>
                </c:pt>
                <c:pt idx="28229">
                  <c:v>282235.15999999997</c:v>
                </c:pt>
                <c:pt idx="28230">
                  <c:v>282245.15999999997</c:v>
                </c:pt>
                <c:pt idx="28231">
                  <c:v>282255.13</c:v>
                </c:pt>
                <c:pt idx="28232">
                  <c:v>282265.15999999997</c:v>
                </c:pt>
                <c:pt idx="28233">
                  <c:v>282275.13</c:v>
                </c:pt>
                <c:pt idx="28234">
                  <c:v>282285.15999999997</c:v>
                </c:pt>
                <c:pt idx="28235">
                  <c:v>282295.15999999997</c:v>
                </c:pt>
                <c:pt idx="28236">
                  <c:v>282305.13</c:v>
                </c:pt>
                <c:pt idx="28237">
                  <c:v>282315.15999999997</c:v>
                </c:pt>
                <c:pt idx="28238">
                  <c:v>282325.13</c:v>
                </c:pt>
                <c:pt idx="28239">
                  <c:v>282335.13</c:v>
                </c:pt>
                <c:pt idx="28240">
                  <c:v>282345.13</c:v>
                </c:pt>
                <c:pt idx="28241">
                  <c:v>282355.13</c:v>
                </c:pt>
                <c:pt idx="28242">
                  <c:v>282365.13</c:v>
                </c:pt>
                <c:pt idx="28243">
                  <c:v>282375.13</c:v>
                </c:pt>
                <c:pt idx="28244">
                  <c:v>282385.13</c:v>
                </c:pt>
                <c:pt idx="28245">
                  <c:v>282395.13</c:v>
                </c:pt>
                <c:pt idx="28246">
                  <c:v>282405.13</c:v>
                </c:pt>
                <c:pt idx="28247">
                  <c:v>282415.13</c:v>
                </c:pt>
                <c:pt idx="28248">
                  <c:v>282425.13</c:v>
                </c:pt>
                <c:pt idx="28249">
                  <c:v>282435.13</c:v>
                </c:pt>
                <c:pt idx="28250">
                  <c:v>282445.13</c:v>
                </c:pt>
                <c:pt idx="28251">
                  <c:v>282455.09000000003</c:v>
                </c:pt>
                <c:pt idx="28252">
                  <c:v>282465.13</c:v>
                </c:pt>
                <c:pt idx="28253">
                  <c:v>282475.09000000003</c:v>
                </c:pt>
                <c:pt idx="28254">
                  <c:v>282485.13</c:v>
                </c:pt>
                <c:pt idx="28255">
                  <c:v>282495.09000000003</c:v>
                </c:pt>
                <c:pt idx="28256">
                  <c:v>282505.09000000003</c:v>
                </c:pt>
                <c:pt idx="28257">
                  <c:v>282515.13</c:v>
                </c:pt>
                <c:pt idx="28258">
                  <c:v>282525.09000000003</c:v>
                </c:pt>
                <c:pt idx="28259">
                  <c:v>282535.09000000003</c:v>
                </c:pt>
                <c:pt idx="28260">
                  <c:v>282545.09000000003</c:v>
                </c:pt>
                <c:pt idx="28261">
                  <c:v>282555.09000000003</c:v>
                </c:pt>
                <c:pt idx="28262">
                  <c:v>282565.06</c:v>
                </c:pt>
                <c:pt idx="28263">
                  <c:v>282575.09000000003</c:v>
                </c:pt>
                <c:pt idx="28264">
                  <c:v>282585.06</c:v>
                </c:pt>
                <c:pt idx="28265">
                  <c:v>282595.09000000003</c:v>
                </c:pt>
                <c:pt idx="28266">
                  <c:v>282605.06</c:v>
                </c:pt>
                <c:pt idx="28267">
                  <c:v>282615.06</c:v>
                </c:pt>
                <c:pt idx="28268">
                  <c:v>282625.09000000003</c:v>
                </c:pt>
                <c:pt idx="28269">
                  <c:v>282635.06</c:v>
                </c:pt>
                <c:pt idx="28270">
                  <c:v>282645.06</c:v>
                </c:pt>
                <c:pt idx="28271">
                  <c:v>282655.06</c:v>
                </c:pt>
                <c:pt idx="28272">
                  <c:v>282665.06</c:v>
                </c:pt>
                <c:pt idx="28273">
                  <c:v>282675.06</c:v>
                </c:pt>
                <c:pt idx="28274">
                  <c:v>282685.06</c:v>
                </c:pt>
                <c:pt idx="28275">
                  <c:v>282695.06</c:v>
                </c:pt>
                <c:pt idx="28276">
                  <c:v>282705.06</c:v>
                </c:pt>
                <c:pt idx="28277">
                  <c:v>282715.06</c:v>
                </c:pt>
                <c:pt idx="28278">
                  <c:v>282725.06</c:v>
                </c:pt>
                <c:pt idx="28279">
                  <c:v>282735.06</c:v>
                </c:pt>
                <c:pt idx="28280">
                  <c:v>282745.06</c:v>
                </c:pt>
                <c:pt idx="28281">
                  <c:v>282755.06</c:v>
                </c:pt>
                <c:pt idx="28282">
                  <c:v>282765.03000000003</c:v>
                </c:pt>
                <c:pt idx="28283">
                  <c:v>282775.06</c:v>
                </c:pt>
                <c:pt idx="28284">
                  <c:v>282785.03000000003</c:v>
                </c:pt>
                <c:pt idx="28285">
                  <c:v>282795.06</c:v>
                </c:pt>
                <c:pt idx="28286">
                  <c:v>282805.03000000003</c:v>
                </c:pt>
                <c:pt idx="28287">
                  <c:v>282815.03000000003</c:v>
                </c:pt>
                <c:pt idx="28288">
                  <c:v>282825.03000000003</c:v>
                </c:pt>
                <c:pt idx="28289">
                  <c:v>282835.03000000003</c:v>
                </c:pt>
                <c:pt idx="28290">
                  <c:v>282845.03000000003</c:v>
                </c:pt>
                <c:pt idx="28291">
                  <c:v>282855.03000000003</c:v>
                </c:pt>
                <c:pt idx="28292">
                  <c:v>282865.03000000003</c:v>
                </c:pt>
                <c:pt idx="28293">
                  <c:v>282875.03000000003</c:v>
                </c:pt>
                <c:pt idx="28294">
                  <c:v>282885.03000000003</c:v>
                </c:pt>
                <c:pt idx="28295">
                  <c:v>282895</c:v>
                </c:pt>
                <c:pt idx="28296">
                  <c:v>282905.03000000003</c:v>
                </c:pt>
                <c:pt idx="28297">
                  <c:v>282915</c:v>
                </c:pt>
                <c:pt idx="28298">
                  <c:v>282925</c:v>
                </c:pt>
                <c:pt idx="28299">
                  <c:v>282935.03000000003</c:v>
                </c:pt>
                <c:pt idx="28300">
                  <c:v>282945</c:v>
                </c:pt>
                <c:pt idx="28301">
                  <c:v>282955.03000000003</c:v>
                </c:pt>
                <c:pt idx="28302">
                  <c:v>282965</c:v>
                </c:pt>
                <c:pt idx="28303">
                  <c:v>282975</c:v>
                </c:pt>
                <c:pt idx="28304">
                  <c:v>282985</c:v>
                </c:pt>
                <c:pt idx="28305">
                  <c:v>282995</c:v>
                </c:pt>
                <c:pt idx="28306">
                  <c:v>283005</c:v>
                </c:pt>
                <c:pt idx="28307">
                  <c:v>283015</c:v>
                </c:pt>
                <c:pt idx="28308">
                  <c:v>283025</c:v>
                </c:pt>
                <c:pt idx="28309">
                  <c:v>283035</c:v>
                </c:pt>
                <c:pt idx="28310">
                  <c:v>283045</c:v>
                </c:pt>
                <c:pt idx="28311">
                  <c:v>283055</c:v>
                </c:pt>
                <c:pt idx="28312">
                  <c:v>283065</c:v>
                </c:pt>
                <c:pt idx="28313">
                  <c:v>283075</c:v>
                </c:pt>
                <c:pt idx="28314">
                  <c:v>283085</c:v>
                </c:pt>
                <c:pt idx="28315">
                  <c:v>283094.96999999997</c:v>
                </c:pt>
                <c:pt idx="28316">
                  <c:v>283105</c:v>
                </c:pt>
                <c:pt idx="28317">
                  <c:v>283114.96999999997</c:v>
                </c:pt>
                <c:pt idx="28318">
                  <c:v>283124.96999999997</c:v>
                </c:pt>
                <c:pt idx="28319">
                  <c:v>283134.96999999997</c:v>
                </c:pt>
                <c:pt idx="28320">
                  <c:v>283144.96999999997</c:v>
                </c:pt>
                <c:pt idx="28321">
                  <c:v>283155</c:v>
                </c:pt>
                <c:pt idx="28322">
                  <c:v>283164.96999999997</c:v>
                </c:pt>
                <c:pt idx="28323">
                  <c:v>283174.96999999997</c:v>
                </c:pt>
                <c:pt idx="28324">
                  <c:v>283184.96999999997</c:v>
                </c:pt>
                <c:pt idx="28325">
                  <c:v>283194.96999999997</c:v>
                </c:pt>
                <c:pt idx="28326">
                  <c:v>283204.94</c:v>
                </c:pt>
                <c:pt idx="28327">
                  <c:v>283214.96999999997</c:v>
                </c:pt>
                <c:pt idx="28328">
                  <c:v>283224.94</c:v>
                </c:pt>
                <c:pt idx="28329">
                  <c:v>283234.94</c:v>
                </c:pt>
                <c:pt idx="28330">
                  <c:v>283244.94</c:v>
                </c:pt>
                <c:pt idx="28331">
                  <c:v>283254.94</c:v>
                </c:pt>
                <c:pt idx="28332">
                  <c:v>283264.96999999997</c:v>
                </c:pt>
                <c:pt idx="28333">
                  <c:v>283274.94</c:v>
                </c:pt>
                <c:pt idx="28334">
                  <c:v>283284.94</c:v>
                </c:pt>
                <c:pt idx="28335">
                  <c:v>283294.94</c:v>
                </c:pt>
                <c:pt idx="28336">
                  <c:v>283304.94</c:v>
                </c:pt>
                <c:pt idx="28337">
                  <c:v>283314.94</c:v>
                </c:pt>
                <c:pt idx="28338">
                  <c:v>283324.94</c:v>
                </c:pt>
                <c:pt idx="28339">
                  <c:v>283334.94</c:v>
                </c:pt>
                <c:pt idx="28340">
                  <c:v>283344.94</c:v>
                </c:pt>
                <c:pt idx="28341">
                  <c:v>283354.90999999997</c:v>
                </c:pt>
                <c:pt idx="28342">
                  <c:v>283364.94</c:v>
                </c:pt>
                <c:pt idx="28343">
                  <c:v>283374.94</c:v>
                </c:pt>
                <c:pt idx="28344">
                  <c:v>283384.94</c:v>
                </c:pt>
                <c:pt idx="28345">
                  <c:v>283394.94</c:v>
                </c:pt>
                <c:pt idx="28346">
                  <c:v>283404.90999999997</c:v>
                </c:pt>
                <c:pt idx="28347">
                  <c:v>283414.94</c:v>
                </c:pt>
                <c:pt idx="28348">
                  <c:v>283424.90999999997</c:v>
                </c:pt>
                <c:pt idx="28349">
                  <c:v>283434.90999999997</c:v>
                </c:pt>
                <c:pt idx="28350">
                  <c:v>283444.90999999997</c:v>
                </c:pt>
                <c:pt idx="28351">
                  <c:v>283454.90999999997</c:v>
                </c:pt>
                <c:pt idx="28352">
                  <c:v>283464.90999999997</c:v>
                </c:pt>
                <c:pt idx="28353">
                  <c:v>283474.90999999997</c:v>
                </c:pt>
                <c:pt idx="28354">
                  <c:v>283484.90999999997</c:v>
                </c:pt>
                <c:pt idx="28355">
                  <c:v>283494.90999999997</c:v>
                </c:pt>
                <c:pt idx="28356">
                  <c:v>283504.90999999997</c:v>
                </c:pt>
                <c:pt idx="28357">
                  <c:v>283514.88</c:v>
                </c:pt>
                <c:pt idx="28358">
                  <c:v>283524.90999999997</c:v>
                </c:pt>
                <c:pt idx="28359">
                  <c:v>283534.88</c:v>
                </c:pt>
                <c:pt idx="28360">
                  <c:v>283544.90999999997</c:v>
                </c:pt>
                <c:pt idx="28361">
                  <c:v>283554.88</c:v>
                </c:pt>
                <c:pt idx="28362">
                  <c:v>283564.88</c:v>
                </c:pt>
                <c:pt idx="28363">
                  <c:v>283574.88</c:v>
                </c:pt>
                <c:pt idx="28364">
                  <c:v>283584.88</c:v>
                </c:pt>
                <c:pt idx="28365">
                  <c:v>283594.88</c:v>
                </c:pt>
                <c:pt idx="28366">
                  <c:v>283604.88</c:v>
                </c:pt>
                <c:pt idx="28367">
                  <c:v>283614.88</c:v>
                </c:pt>
                <c:pt idx="28368">
                  <c:v>283624.88</c:v>
                </c:pt>
                <c:pt idx="28369">
                  <c:v>283634.88</c:v>
                </c:pt>
                <c:pt idx="28370">
                  <c:v>283644.88</c:v>
                </c:pt>
                <c:pt idx="28371">
                  <c:v>283654.88</c:v>
                </c:pt>
                <c:pt idx="28372">
                  <c:v>283664.88</c:v>
                </c:pt>
                <c:pt idx="28373">
                  <c:v>283674.88</c:v>
                </c:pt>
                <c:pt idx="28374">
                  <c:v>283684.84000000003</c:v>
                </c:pt>
                <c:pt idx="28375">
                  <c:v>283694.88</c:v>
                </c:pt>
                <c:pt idx="28376">
                  <c:v>283704.88</c:v>
                </c:pt>
                <c:pt idx="28377">
                  <c:v>283714.84000000003</c:v>
                </c:pt>
                <c:pt idx="28378">
                  <c:v>283724.88</c:v>
                </c:pt>
                <c:pt idx="28379">
                  <c:v>283734.84000000003</c:v>
                </c:pt>
                <c:pt idx="28380">
                  <c:v>283744.88</c:v>
                </c:pt>
                <c:pt idx="28381">
                  <c:v>283754.84000000003</c:v>
                </c:pt>
                <c:pt idx="28382">
                  <c:v>283764.84000000003</c:v>
                </c:pt>
                <c:pt idx="28383">
                  <c:v>283774.84000000003</c:v>
                </c:pt>
                <c:pt idx="28384">
                  <c:v>283784.84000000003</c:v>
                </c:pt>
                <c:pt idx="28385">
                  <c:v>283794.81</c:v>
                </c:pt>
                <c:pt idx="28386">
                  <c:v>283804.84000000003</c:v>
                </c:pt>
                <c:pt idx="28387">
                  <c:v>283814.84000000003</c:v>
                </c:pt>
                <c:pt idx="28388">
                  <c:v>283824.81</c:v>
                </c:pt>
                <c:pt idx="28389">
                  <c:v>283834.84000000003</c:v>
                </c:pt>
                <c:pt idx="28390">
                  <c:v>283844.81</c:v>
                </c:pt>
                <c:pt idx="28391">
                  <c:v>283854.84000000003</c:v>
                </c:pt>
                <c:pt idx="28392">
                  <c:v>283864.81</c:v>
                </c:pt>
                <c:pt idx="28393">
                  <c:v>283874.81</c:v>
                </c:pt>
                <c:pt idx="28394">
                  <c:v>283884.81</c:v>
                </c:pt>
                <c:pt idx="28395">
                  <c:v>283894.81</c:v>
                </c:pt>
                <c:pt idx="28396">
                  <c:v>283904.81</c:v>
                </c:pt>
                <c:pt idx="28397">
                  <c:v>283914.81</c:v>
                </c:pt>
                <c:pt idx="28398">
                  <c:v>283924.81</c:v>
                </c:pt>
                <c:pt idx="28399">
                  <c:v>283934.81</c:v>
                </c:pt>
                <c:pt idx="28400">
                  <c:v>283944.81</c:v>
                </c:pt>
                <c:pt idx="28401">
                  <c:v>283954.81</c:v>
                </c:pt>
                <c:pt idx="28402">
                  <c:v>283964.81</c:v>
                </c:pt>
                <c:pt idx="28403">
                  <c:v>283974.81</c:v>
                </c:pt>
                <c:pt idx="28404">
                  <c:v>283984.81</c:v>
                </c:pt>
                <c:pt idx="28405">
                  <c:v>283994.78000000003</c:v>
                </c:pt>
                <c:pt idx="28406">
                  <c:v>284004.81</c:v>
                </c:pt>
                <c:pt idx="28407">
                  <c:v>284014.81</c:v>
                </c:pt>
                <c:pt idx="28408">
                  <c:v>284024.78000000003</c:v>
                </c:pt>
                <c:pt idx="28409">
                  <c:v>284034.81</c:v>
                </c:pt>
                <c:pt idx="28410">
                  <c:v>284044.78000000003</c:v>
                </c:pt>
                <c:pt idx="28411">
                  <c:v>284054.81</c:v>
                </c:pt>
                <c:pt idx="28412">
                  <c:v>284064.78000000003</c:v>
                </c:pt>
                <c:pt idx="28413">
                  <c:v>284074.78000000003</c:v>
                </c:pt>
                <c:pt idx="28414">
                  <c:v>284084.78000000003</c:v>
                </c:pt>
                <c:pt idx="28415">
                  <c:v>284094.78000000003</c:v>
                </c:pt>
                <c:pt idx="28416">
                  <c:v>284104.75</c:v>
                </c:pt>
                <c:pt idx="28417">
                  <c:v>284114.78000000003</c:v>
                </c:pt>
                <c:pt idx="28418">
                  <c:v>284124.78000000003</c:v>
                </c:pt>
                <c:pt idx="28419">
                  <c:v>284134.78000000003</c:v>
                </c:pt>
                <c:pt idx="28420">
                  <c:v>284144.78000000003</c:v>
                </c:pt>
                <c:pt idx="28421">
                  <c:v>284154.75</c:v>
                </c:pt>
                <c:pt idx="28422">
                  <c:v>284164.78000000003</c:v>
                </c:pt>
                <c:pt idx="28423">
                  <c:v>284174.75</c:v>
                </c:pt>
                <c:pt idx="28424">
                  <c:v>284184.75</c:v>
                </c:pt>
                <c:pt idx="28425">
                  <c:v>284194.75</c:v>
                </c:pt>
                <c:pt idx="28426">
                  <c:v>284204.75</c:v>
                </c:pt>
                <c:pt idx="28427">
                  <c:v>284214.75</c:v>
                </c:pt>
                <c:pt idx="28428">
                  <c:v>284224.75</c:v>
                </c:pt>
                <c:pt idx="28429">
                  <c:v>284234.75</c:v>
                </c:pt>
                <c:pt idx="28430">
                  <c:v>284244.75</c:v>
                </c:pt>
                <c:pt idx="28431">
                  <c:v>284254.75</c:v>
                </c:pt>
                <c:pt idx="28432">
                  <c:v>284264.75</c:v>
                </c:pt>
                <c:pt idx="28433">
                  <c:v>284274.75</c:v>
                </c:pt>
                <c:pt idx="28434">
                  <c:v>284284.75</c:v>
                </c:pt>
                <c:pt idx="28435">
                  <c:v>284294.75</c:v>
                </c:pt>
                <c:pt idx="28436">
                  <c:v>284304.71999999997</c:v>
                </c:pt>
                <c:pt idx="28437">
                  <c:v>284314.75</c:v>
                </c:pt>
                <c:pt idx="28438">
                  <c:v>284324.71999999997</c:v>
                </c:pt>
                <c:pt idx="28439">
                  <c:v>284334.75</c:v>
                </c:pt>
                <c:pt idx="28440">
                  <c:v>284344.75</c:v>
                </c:pt>
                <c:pt idx="28441">
                  <c:v>284354.71999999997</c:v>
                </c:pt>
                <c:pt idx="28442">
                  <c:v>284364.75</c:v>
                </c:pt>
                <c:pt idx="28443">
                  <c:v>284374.71999999997</c:v>
                </c:pt>
                <c:pt idx="28444">
                  <c:v>284384.71999999997</c:v>
                </c:pt>
                <c:pt idx="28445">
                  <c:v>284394.71999999997</c:v>
                </c:pt>
                <c:pt idx="28446">
                  <c:v>284404.71999999997</c:v>
                </c:pt>
                <c:pt idx="28447">
                  <c:v>284414.69</c:v>
                </c:pt>
                <c:pt idx="28448">
                  <c:v>284424.71999999997</c:v>
                </c:pt>
                <c:pt idx="28449">
                  <c:v>284434.69</c:v>
                </c:pt>
                <c:pt idx="28450">
                  <c:v>284444.71999999997</c:v>
                </c:pt>
                <c:pt idx="28451">
                  <c:v>284454.71999999997</c:v>
                </c:pt>
                <c:pt idx="28452">
                  <c:v>284464.69</c:v>
                </c:pt>
                <c:pt idx="28453">
                  <c:v>284474.71999999997</c:v>
                </c:pt>
                <c:pt idx="28454">
                  <c:v>284484.69</c:v>
                </c:pt>
                <c:pt idx="28455">
                  <c:v>284494.69</c:v>
                </c:pt>
                <c:pt idx="28456">
                  <c:v>284504.69</c:v>
                </c:pt>
                <c:pt idx="28457">
                  <c:v>284514.69</c:v>
                </c:pt>
                <c:pt idx="28458">
                  <c:v>284524.69</c:v>
                </c:pt>
                <c:pt idx="28459">
                  <c:v>284534.69</c:v>
                </c:pt>
                <c:pt idx="28460">
                  <c:v>284544.69</c:v>
                </c:pt>
                <c:pt idx="28461">
                  <c:v>284554.69</c:v>
                </c:pt>
                <c:pt idx="28462">
                  <c:v>284564.69</c:v>
                </c:pt>
                <c:pt idx="28463">
                  <c:v>284574.69</c:v>
                </c:pt>
                <c:pt idx="28464">
                  <c:v>284584.69</c:v>
                </c:pt>
                <c:pt idx="28465">
                  <c:v>284594.69</c:v>
                </c:pt>
                <c:pt idx="28466">
                  <c:v>284604.69</c:v>
                </c:pt>
                <c:pt idx="28467">
                  <c:v>284614.65999999997</c:v>
                </c:pt>
                <c:pt idx="28468">
                  <c:v>284624.69</c:v>
                </c:pt>
                <c:pt idx="28469">
                  <c:v>284634.65999999997</c:v>
                </c:pt>
                <c:pt idx="28470">
                  <c:v>284644.69</c:v>
                </c:pt>
                <c:pt idx="28471">
                  <c:v>284654.69</c:v>
                </c:pt>
                <c:pt idx="28472">
                  <c:v>284664.65999999997</c:v>
                </c:pt>
                <c:pt idx="28473">
                  <c:v>284674.69</c:v>
                </c:pt>
                <c:pt idx="28474">
                  <c:v>284684.65999999997</c:v>
                </c:pt>
                <c:pt idx="28475">
                  <c:v>284694.65999999997</c:v>
                </c:pt>
                <c:pt idx="28476">
                  <c:v>284704.65999999997</c:v>
                </c:pt>
                <c:pt idx="28477">
                  <c:v>284714.65999999997</c:v>
                </c:pt>
                <c:pt idx="28478">
                  <c:v>284724.65999999997</c:v>
                </c:pt>
                <c:pt idx="28479">
                  <c:v>284734.65999999997</c:v>
                </c:pt>
                <c:pt idx="28480">
                  <c:v>284744.63</c:v>
                </c:pt>
                <c:pt idx="28481">
                  <c:v>284754.65999999997</c:v>
                </c:pt>
                <c:pt idx="28482">
                  <c:v>284764.65999999997</c:v>
                </c:pt>
                <c:pt idx="28483">
                  <c:v>284774.63</c:v>
                </c:pt>
                <c:pt idx="28484">
                  <c:v>284784.65999999997</c:v>
                </c:pt>
                <c:pt idx="28485">
                  <c:v>284794.63</c:v>
                </c:pt>
                <c:pt idx="28486">
                  <c:v>284804.65999999997</c:v>
                </c:pt>
                <c:pt idx="28487">
                  <c:v>284814.63</c:v>
                </c:pt>
                <c:pt idx="28488">
                  <c:v>284824.63</c:v>
                </c:pt>
                <c:pt idx="28489">
                  <c:v>284834.63</c:v>
                </c:pt>
                <c:pt idx="28490">
                  <c:v>284844.63</c:v>
                </c:pt>
                <c:pt idx="28491">
                  <c:v>284854.63</c:v>
                </c:pt>
                <c:pt idx="28492">
                  <c:v>284864.63</c:v>
                </c:pt>
                <c:pt idx="28493">
                  <c:v>284874.63</c:v>
                </c:pt>
                <c:pt idx="28494">
                  <c:v>284884.63</c:v>
                </c:pt>
                <c:pt idx="28495">
                  <c:v>284894.63</c:v>
                </c:pt>
                <c:pt idx="28496">
                  <c:v>284904.63</c:v>
                </c:pt>
                <c:pt idx="28497">
                  <c:v>284914.63</c:v>
                </c:pt>
                <c:pt idx="28498">
                  <c:v>284924.63</c:v>
                </c:pt>
                <c:pt idx="28499">
                  <c:v>284934.63</c:v>
                </c:pt>
                <c:pt idx="28500">
                  <c:v>284944.59000000003</c:v>
                </c:pt>
                <c:pt idx="28501">
                  <c:v>284954.63</c:v>
                </c:pt>
                <c:pt idx="28502">
                  <c:v>284964.59000000003</c:v>
                </c:pt>
                <c:pt idx="28503">
                  <c:v>284974.59000000003</c:v>
                </c:pt>
                <c:pt idx="28504">
                  <c:v>284984.63</c:v>
                </c:pt>
                <c:pt idx="28505">
                  <c:v>284994.59000000003</c:v>
                </c:pt>
                <c:pt idx="28506">
                  <c:v>285004.63</c:v>
                </c:pt>
                <c:pt idx="28507">
                  <c:v>285014.59000000003</c:v>
                </c:pt>
                <c:pt idx="28508">
                  <c:v>285024.59000000003</c:v>
                </c:pt>
                <c:pt idx="28509">
                  <c:v>285034.59000000003</c:v>
                </c:pt>
                <c:pt idx="28510">
                  <c:v>285044.59000000003</c:v>
                </c:pt>
                <c:pt idx="28511">
                  <c:v>285054.56</c:v>
                </c:pt>
                <c:pt idx="28512">
                  <c:v>285064.59000000003</c:v>
                </c:pt>
                <c:pt idx="28513">
                  <c:v>285074.59000000003</c:v>
                </c:pt>
                <c:pt idx="28514">
                  <c:v>285084.56</c:v>
                </c:pt>
                <c:pt idx="28515">
                  <c:v>285094.59000000003</c:v>
                </c:pt>
                <c:pt idx="28516">
                  <c:v>285104.56</c:v>
                </c:pt>
                <c:pt idx="28517">
                  <c:v>285114.59000000003</c:v>
                </c:pt>
                <c:pt idx="28518">
                  <c:v>285124.56</c:v>
                </c:pt>
                <c:pt idx="28519">
                  <c:v>285134.56</c:v>
                </c:pt>
                <c:pt idx="28520">
                  <c:v>285144.56</c:v>
                </c:pt>
                <c:pt idx="28521">
                  <c:v>285154.56</c:v>
                </c:pt>
                <c:pt idx="28522">
                  <c:v>285164.56</c:v>
                </c:pt>
                <c:pt idx="28523">
                  <c:v>285174.56</c:v>
                </c:pt>
                <c:pt idx="28524">
                  <c:v>285184.56</c:v>
                </c:pt>
                <c:pt idx="28525">
                  <c:v>285194.56</c:v>
                </c:pt>
                <c:pt idx="28526">
                  <c:v>285204.56</c:v>
                </c:pt>
                <c:pt idx="28527">
                  <c:v>285214.56</c:v>
                </c:pt>
                <c:pt idx="28528">
                  <c:v>285224.56</c:v>
                </c:pt>
                <c:pt idx="28529">
                  <c:v>285234.56</c:v>
                </c:pt>
                <c:pt idx="28530">
                  <c:v>285244.56</c:v>
                </c:pt>
                <c:pt idx="28531">
                  <c:v>285254.53000000003</c:v>
                </c:pt>
                <c:pt idx="28532">
                  <c:v>285264.56</c:v>
                </c:pt>
                <c:pt idx="28533">
                  <c:v>285274.53000000003</c:v>
                </c:pt>
                <c:pt idx="28534">
                  <c:v>285284.56</c:v>
                </c:pt>
                <c:pt idx="28535">
                  <c:v>285294.56</c:v>
                </c:pt>
                <c:pt idx="28536">
                  <c:v>285304.53000000003</c:v>
                </c:pt>
                <c:pt idx="28537">
                  <c:v>285314.56</c:v>
                </c:pt>
                <c:pt idx="28538">
                  <c:v>285324.53000000003</c:v>
                </c:pt>
                <c:pt idx="28539">
                  <c:v>285334.53000000003</c:v>
                </c:pt>
                <c:pt idx="28540">
                  <c:v>285344.53000000003</c:v>
                </c:pt>
                <c:pt idx="28541">
                  <c:v>285354.53000000003</c:v>
                </c:pt>
                <c:pt idx="28542">
                  <c:v>285364.5</c:v>
                </c:pt>
                <c:pt idx="28543">
                  <c:v>285374.53000000003</c:v>
                </c:pt>
                <c:pt idx="28544">
                  <c:v>285384.5</c:v>
                </c:pt>
                <c:pt idx="28545">
                  <c:v>285394.53000000003</c:v>
                </c:pt>
                <c:pt idx="28546">
                  <c:v>285404.53000000003</c:v>
                </c:pt>
                <c:pt idx="28547">
                  <c:v>285414.5</c:v>
                </c:pt>
                <c:pt idx="28548">
                  <c:v>285424.53000000003</c:v>
                </c:pt>
                <c:pt idx="28549">
                  <c:v>285434.5</c:v>
                </c:pt>
                <c:pt idx="28550">
                  <c:v>285444.5</c:v>
                </c:pt>
                <c:pt idx="28551">
                  <c:v>285454.5</c:v>
                </c:pt>
                <c:pt idx="28552">
                  <c:v>285464.5</c:v>
                </c:pt>
                <c:pt idx="28553">
                  <c:v>285474.5</c:v>
                </c:pt>
                <c:pt idx="28554">
                  <c:v>285484.5</c:v>
                </c:pt>
                <c:pt idx="28555">
                  <c:v>285494.5</c:v>
                </c:pt>
                <c:pt idx="28556">
                  <c:v>285504.5</c:v>
                </c:pt>
                <c:pt idx="28557">
                  <c:v>285514.5</c:v>
                </c:pt>
                <c:pt idx="28558">
                  <c:v>285524.5</c:v>
                </c:pt>
                <c:pt idx="28559">
                  <c:v>285534.5</c:v>
                </c:pt>
                <c:pt idx="28560">
                  <c:v>285544.5</c:v>
                </c:pt>
                <c:pt idx="28561">
                  <c:v>285554.5</c:v>
                </c:pt>
                <c:pt idx="28562">
                  <c:v>285564.46999999997</c:v>
                </c:pt>
                <c:pt idx="28563">
                  <c:v>285574.5</c:v>
                </c:pt>
                <c:pt idx="28564">
                  <c:v>285584.46999999997</c:v>
                </c:pt>
                <c:pt idx="28565">
                  <c:v>285594.5</c:v>
                </c:pt>
                <c:pt idx="28566">
                  <c:v>285604.46999999997</c:v>
                </c:pt>
                <c:pt idx="28567">
                  <c:v>285614.46999999997</c:v>
                </c:pt>
                <c:pt idx="28568">
                  <c:v>285624.5</c:v>
                </c:pt>
                <c:pt idx="28569">
                  <c:v>285634.46999999997</c:v>
                </c:pt>
                <c:pt idx="28570">
                  <c:v>285644.46999999997</c:v>
                </c:pt>
                <c:pt idx="28571">
                  <c:v>285654.46999999997</c:v>
                </c:pt>
                <c:pt idx="28572">
                  <c:v>285664.46999999997</c:v>
                </c:pt>
                <c:pt idx="28573">
                  <c:v>285674.44</c:v>
                </c:pt>
                <c:pt idx="28574">
                  <c:v>285684.46999999997</c:v>
                </c:pt>
                <c:pt idx="28575">
                  <c:v>285694.44</c:v>
                </c:pt>
                <c:pt idx="28576">
                  <c:v>285704.46999999997</c:v>
                </c:pt>
                <c:pt idx="28577">
                  <c:v>285714.44</c:v>
                </c:pt>
                <c:pt idx="28578">
                  <c:v>285724.44</c:v>
                </c:pt>
                <c:pt idx="28579">
                  <c:v>285734.46999999997</c:v>
                </c:pt>
                <c:pt idx="28580">
                  <c:v>285744.44</c:v>
                </c:pt>
                <c:pt idx="28581">
                  <c:v>285754.44</c:v>
                </c:pt>
                <c:pt idx="28582">
                  <c:v>285764.44</c:v>
                </c:pt>
                <c:pt idx="28583">
                  <c:v>285774.44</c:v>
                </c:pt>
                <c:pt idx="28584">
                  <c:v>285784.44</c:v>
                </c:pt>
                <c:pt idx="28585">
                  <c:v>285794.44</c:v>
                </c:pt>
                <c:pt idx="28586">
                  <c:v>285804.44</c:v>
                </c:pt>
                <c:pt idx="28587">
                  <c:v>285814.44</c:v>
                </c:pt>
                <c:pt idx="28588">
                  <c:v>285824.44</c:v>
                </c:pt>
                <c:pt idx="28589">
                  <c:v>285834.44</c:v>
                </c:pt>
                <c:pt idx="28590">
                  <c:v>285844.44</c:v>
                </c:pt>
                <c:pt idx="28591">
                  <c:v>285854.44</c:v>
                </c:pt>
                <c:pt idx="28592">
                  <c:v>285864.44</c:v>
                </c:pt>
                <c:pt idx="28593">
                  <c:v>285874.44</c:v>
                </c:pt>
                <c:pt idx="28594">
                  <c:v>285884.44</c:v>
                </c:pt>
                <c:pt idx="28595">
                  <c:v>285894.40999999997</c:v>
                </c:pt>
                <c:pt idx="28596">
                  <c:v>285904.44</c:v>
                </c:pt>
                <c:pt idx="28597">
                  <c:v>285914.40999999997</c:v>
                </c:pt>
                <c:pt idx="28598">
                  <c:v>285924.40999999997</c:v>
                </c:pt>
                <c:pt idx="28599">
                  <c:v>285934.44</c:v>
                </c:pt>
                <c:pt idx="28600">
                  <c:v>285944.40999999997</c:v>
                </c:pt>
                <c:pt idx="28601">
                  <c:v>285954.44</c:v>
                </c:pt>
                <c:pt idx="28602">
                  <c:v>285964.40999999997</c:v>
                </c:pt>
                <c:pt idx="28603">
                  <c:v>285974.40999999997</c:v>
                </c:pt>
                <c:pt idx="28604">
                  <c:v>285984.40999999997</c:v>
                </c:pt>
                <c:pt idx="28605">
                  <c:v>285994.40999999997</c:v>
                </c:pt>
                <c:pt idx="28606">
                  <c:v>286004.38</c:v>
                </c:pt>
                <c:pt idx="28607">
                  <c:v>286014.40999999997</c:v>
                </c:pt>
                <c:pt idx="28608">
                  <c:v>286024.38</c:v>
                </c:pt>
                <c:pt idx="28609">
                  <c:v>286034.38</c:v>
                </c:pt>
                <c:pt idx="28610">
                  <c:v>286044.40999999997</c:v>
                </c:pt>
                <c:pt idx="28611">
                  <c:v>286054.38</c:v>
                </c:pt>
                <c:pt idx="28612">
                  <c:v>286064.40999999997</c:v>
                </c:pt>
                <c:pt idx="28613">
                  <c:v>286074.38</c:v>
                </c:pt>
                <c:pt idx="28614">
                  <c:v>286084.38</c:v>
                </c:pt>
                <c:pt idx="28615">
                  <c:v>286094.38</c:v>
                </c:pt>
                <c:pt idx="28616">
                  <c:v>286104.38</c:v>
                </c:pt>
                <c:pt idx="28617">
                  <c:v>286114.38</c:v>
                </c:pt>
                <c:pt idx="28618">
                  <c:v>286124.38</c:v>
                </c:pt>
                <c:pt idx="28619">
                  <c:v>286134.38</c:v>
                </c:pt>
                <c:pt idx="28620">
                  <c:v>286144.38</c:v>
                </c:pt>
                <c:pt idx="28621">
                  <c:v>286154.38</c:v>
                </c:pt>
                <c:pt idx="28622">
                  <c:v>286164.38</c:v>
                </c:pt>
                <c:pt idx="28623">
                  <c:v>286174.38</c:v>
                </c:pt>
                <c:pt idx="28624">
                  <c:v>286184.38</c:v>
                </c:pt>
                <c:pt idx="28625">
                  <c:v>286194.38</c:v>
                </c:pt>
                <c:pt idx="28626">
                  <c:v>286204.34000000003</c:v>
                </c:pt>
                <c:pt idx="28627">
                  <c:v>286214.38</c:v>
                </c:pt>
                <c:pt idx="28628">
                  <c:v>286224.34000000003</c:v>
                </c:pt>
                <c:pt idx="28629">
                  <c:v>286234.34000000003</c:v>
                </c:pt>
                <c:pt idx="28630">
                  <c:v>286244.34000000003</c:v>
                </c:pt>
                <c:pt idx="28631">
                  <c:v>286254.34000000003</c:v>
                </c:pt>
                <c:pt idx="28632">
                  <c:v>286264.38</c:v>
                </c:pt>
                <c:pt idx="28633">
                  <c:v>286274.34000000003</c:v>
                </c:pt>
                <c:pt idx="28634">
                  <c:v>286284.34000000003</c:v>
                </c:pt>
                <c:pt idx="28635">
                  <c:v>286294.34000000003</c:v>
                </c:pt>
                <c:pt idx="28636">
                  <c:v>286304.34000000003</c:v>
                </c:pt>
                <c:pt idx="28637">
                  <c:v>286314.31</c:v>
                </c:pt>
                <c:pt idx="28638">
                  <c:v>286324.34000000003</c:v>
                </c:pt>
                <c:pt idx="28639">
                  <c:v>286334.34000000003</c:v>
                </c:pt>
                <c:pt idx="28640">
                  <c:v>286344.31</c:v>
                </c:pt>
                <c:pt idx="28641">
                  <c:v>286354.34000000003</c:v>
                </c:pt>
                <c:pt idx="28642">
                  <c:v>286364.31</c:v>
                </c:pt>
                <c:pt idx="28643">
                  <c:v>286374.34000000003</c:v>
                </c:pt>
                <c:pt idx="28644">
                  <c:v>286384.31</c:v>
                </c:pt>
                <c:pt idx="28645">
                  <c:v>286394.31</c:v>
                </c:pt>
                <c:pt idx="28646">
                  <c:v>286404.31</c:v>
                </c:pt>
                <c:pt idx="28647">
                  <c:v>286414.31</c:v>
                </c:pt>
                <c:pt idx="28648">
                  <c:v>286424.31</c:v>
                </c:pt>
                <c:pt idx="28649">
                  <c:v>286434.31</c:v>
                </c:pt>
                <c:pt idx="28650">
                  <c:v>286444.31</c:v>
                </c:pt>
                <c:pt idx="28651">
                  <c:v>286454.31</c:v>
                </c:pt>
                <c:pt idx="28652">
                  <c:v>286464.31</c:v>
                </c:pt>
                <c:pt idx="28653">
                  <c:v>286474.31</c:v>
                </c:pt>
                <c:pt idx="28654">
                  <c:v>286484.31</c:v>
                </c:pt>
                <c:pt idx="28655">
                  <c:v>286494.31</c:v>
                </c:pt>
                <c:pt idx="28656">
                  <c:v>286504.31</c:v>
                </c:pt>
                <c:pt idx="28657">
                  <c:v>286514.28000000003</c:v>
                </c:pt>
                <c:pt idx="28658">
                  <c:v>286524.31</c:v>
                </c:pt>
                <c:pt idx="28659">
                  <c:v>286534.28000000003</c:v>
                </c:pt>
                <c:pt idx="28660">
                  <c:v>286544.31</c:v>
                </c:pt>
                <c:pt idx="28661">
                  <c:v>286554.28000000003</c:v>
                </c:pt>
                <c:pt idx="28662">
                  <c:v>286564.28000000003</c:v>
                </c:pt>
                <c:pt idx="28663">
                  <c:v>286574.31</c:v>
                </c:pt>
                <c:pt idx="28664">
                  <c:v>286584.28000000003</c:v>
                </c:pt>
                <c:pt idx="28665">
                  <c:v>286594.28000000003</c:v>
                </c:pt>
                <c:pt idx="28666">
                  <c:v>286604.28000000003</c:v>
                </c:pt>
                <c:pt idx="28667">
                  <c:v>286614.28000000003</c:v>
                </c:pt>
                <c:pt idx="28668">
                  <c:v>286624.25</c:v>
                </c:pt>
                <c:pt idx="28669">
                  <c:v>286634.28000000003</c:v>
                </c:pt>
                <c:pt idx="28670">
                  <c:v>286644.25</c:v>
                </c:pt>
                <c:pt idx="28671">
                  <c:v>286654.28000000003</c:v>
                </c:pt>
                <c:pt idx="28672">
                  <c:v>286664.25</c:v>
                </c:pt>
                <c:pt idx="28673">
                  <c:v>286674.25</c:v>
                </c:pt>
                <c:pt idx="28674">
                  <c:v>286684.28000000003</c:v>
                </c:pt>
                <c:pt idx="28675">
                  <c:v>286694.25</c:v>
                </c:pt>
                <c:pt idx="28676">
                  <c:v>286704.25</c:v>
                </c:pt>
                <c:pt idx="28677">
                  <c:v>286714.25</c:v>
                </c:pt>
                <c:pt idx="28678">
                  <c:v>286724.25</c:v>
                </c:pt>
                <c:pt idx="28679">
                  <c:v>286734.28000000003</c:v>
                </c:pt>
                <c:pt idx="28680">
                  <c:v>286744.25</c:v>
                </c:pt>
                <c:pt idx="28681">
                  <c:v>286754.25</c:v>
                </c:pt>
                <c:pt idx="28682">
                  <c:v>286764.25</c:v>
                </c:pt>
                <c:pt idx="28683">
                  <c:v>286774.25</c:v>
                </c:pt>
                <c:pt idx="28684">
                  <c:v>286784.25</c:v>
                </c:pt>
                <c:pt idx="28685">
                  <c:v>286794.25</c:v>
                </c:pt>
                <c:pt idx="28686">
                  <c:v>286804.25</c:v>
                </c:pt>
                <c:pt idx="28687">
                  <c:v>286814.25</c:v>
                </c:pt>
                <c:pt idx="28688">
                  <c:v>286824.21999999997</c:v>
                </c:pt>
                <c:pt idx="28689">
                  <c:v>286834.25</c:v>
                </c:pt>
                <c:pt idx="28690">
                  <c:v>286844.21999999997</c:v>
                </c:pt>
                <c:pt idx="28691">
                  <c:v>286854.25</c:v>
                </c:pt>
                <c:pt idx="28692">
                  <c:v>286864.21999999997</c:v>
                </c:pt>
                <c:pt idx="28693">
                  <c:v>286874.21999999997</c:v>
                </c:pt>
                <c:pt idx="28694">
                  <c:v>286884.25</c:v>
                </c:pt>
                <c:pt idx="28695">
                  <c:v>286894.21999999997</c:v>
                </c:pt>
                <c:pt idx="28696">
                  <c:v>286904.21999999997</c:v>
                </c:pt>
                <c:pt idx="28697">
                  <c:v>286914.21999999997</c:v>
                </c:pt>
                <c:pt idx="28698">
                  <c:v>286924.21999999997</c:v>
                </c:pt>
                <c:pt idx="28699">
                  <c:v>286934.19</c:v>
                </c:pt>
                <c:pt idx="28700">
                  <c:v>286944.21999999997</c:v>
                </c:pt>
                <c:pt idx="28701">
                  <c:v>286954.19</c:v>
                </c:pt>
                <c:pt idx="28702">
                  <c:v>286964.21999999997</c:v>
                </c:pt>
                <c:pt idx="28703">
                  <c:v>286974.19</c:v>
                </c:pt>
                <c:pt idx="28704">
                  <c:v>286984.19</c:v>
                </c:pt>
                <c:pt idx="28705">
                  <c:v>286994.21999999997</c:v>
                </c:pt>
                <c:pt idx="28706">
                  <c:v>287004.19</c:v>
                </c:pt>
                <c:pt idx="28707">
                  <c:v>287014.19</c:v>
                </c:pt>
                <c:pt idx="28708">
                  <c:v>287024.19</c:v>
                </c:pt>
                <c:pt idx="28709">
                  <c:v>287034.19</c:v>
                </c:pt>
                <c:pt idx="28710">
                  <c:v>287044.19</c:v>
                </c:pt>
                <c:pt idx="28711">
                  <c:v>287054.19</c:v>
                </c:pt>
                <c:pt idx="28712">
                  <c:v>287064.19</c:v>
                </c:pt>
                <c:pt idx="28713">
                  <c:v>287074.19</c:v>
                </c:pt>
                <c:pt idx="28714">
                  <c:v>287084.19</c:v>
                </c:pt>
                <c:pt idx="28715">
                  <c:v>287094.19</c:v>
                </c:pt>
                <c:pt idx="28716">
                  <c:v>287104.19</c:v>
                </c:pt>
                <c:pt idx="28717">
                  <c:v>287114.19</c:v>
                </c:pt>
                <c:pt idx="28718">
                  <c:v>287124.19</c:v>
                </c:pt>
                <c:pt idx="28719">
                  <c:v>287134.19</c:v>
                </c:pt>
                <c:pt idx="28720">
                  <c:v>287144.19</c:v>
                </c:pt>
                <c:pt idx="28721">
                  <c:v>287154.19</c:v>
                </c:pt>
                <c:pt idx="28722">
                  <c:v>287164.19</c:v>
                </c:pt>
                <c:pt idx="28723">
                  <c:v>287174.15999999997</c:v>
                </c:pt>
                <c:pt idx="28724">
                  <c:v>287184.15999999997</c:v>
                </c:pt>
                <c:pt idx="28725">
                  <c:v>287194.15999999997</c:v>
                </c:pt>
                <c:pt idx="28726">
                  <c:v>287204.15999999997</c:v>
                </c:pt>
                <c:pt idx="28727">
                  <c:v>287214.19</c:v>
                </c:pt>
                <c:pt idx="28728">
                  <c:v>287224.15999999997</c:v>
                </c:pt>
                <c:pt idx="28729">
                  <c:v>287234.15999999997</c:v>
                </c:pt>
                <c:pt idx="28730">
                  <c:v>287244.15999999997</c:v>
                </c:pt>
                <c:pt idx="28731">
                  <c:v>287254.15999999997</c:v>
                </c:pt>
                <c:pt idx="28732">
                  <c:v>287264.13</c:v>
                </c:pt>
                <c:pt idx="28733">
                  <c:v>287274.15999999997</c:v>
                </c:pt>
                <c:pt idx="28734">
                  <c:v>287284.13</c:v>
                </c:pt>
                <c:pt idx="28735">
                  <c:v>287294.13</c:v>
                </c:pt>
                <c:pt idx="28736">
                  <c:v>287304.15999999997</c:v>
                </c:pt>
                <c:pt idx="28737">
                  <c:v>287314.13</c:v>
                </c:pt>
                <c:pt idx="28738">
                  <c:v>287324.15999999997</c:v>
                </c:pt>
                <c:pt idx="28739">
                  <c:v>287334.13</c:v>
                </c:pt>
                <c:pt idx="28740">
                  <c:v>287344.13</c:v>
                </c:pt>
                <c:pt idx="28741">
                  <c:v>287354.13</c:v>
                </c:pt>
                <c:pt idx="28742">
                  <c:v>287364.13</c:v>
                </c:pt>
                <c:pt idx="28743">
                  <c:v>287374.13</c:v>
                </c:pt>
                <c:pt idx="28744">
                  <c:v>287384.13</c:v>
                </c:pt>
                <c:pt idx="28745">
                  <c:v>287394.13</c:v>
                </c:pt>
                <c:pt idx="28746">
                  <c:v>287404.13</c:v>
                </c:pt>
                <c:pt idx="28747">
                  <c:v>287414.13</c:v>
                </c:pt>
                <c:pt idx="28748">
                  <c:v>287424.13</c:v>
                </c:pt>
                <c:pt idx="28749">
                  <c:v>287434.13</c:v>
                </c:pt>
                <c:pt idx="28750">
                  <c:v>287444.13</c:v>
                </c:pt>
                <c:pt idx="28751">
                  <c:v>287454.13</c:v>
                </c:pt>
                <c:pt idx="28752">
                  <c:v>287464.09000000003</c:v>
                </c:pt>
                <c:pt idx="28753">
                  <c:v>287474.13</c:v>
                </c:pt>
                <c:pt idx="28754">
                  <c:v>287484.09000000003</c:v>
                </c:pt>
                <c:pt idx="28755">
                  <c:v>287494.09000000003</c:v>
                </c:pt>
                <c:pt idx="28756">
                  <c:v>287504.09000000003</c:v>
                </c:pt>
                <c:pt idx="28757">
                  <c:v>287514.09000000003</c:v>
                </c:pt>
                <c:pt idx="28758">
                  <c:v>287524.13</c:v>
                </c:pt>
                <c:pt idx="28759">
                  <c:v>287534.09000000003</c:v>
                </c:pt>
                <c:pt idx="28760">
                  <c:v>287544.09000000003</c:v>
                </c:pt>
                <c:pt idx="28761">
                  <c:v>287554.09000000003</c:v>
                </c:pt>
                <c:pt idx="28762">
                  <c:v>287564.09000000003</c:v>
                </c:pt>
                <c:pt idx="28763">
                  <c:v>287574.06</c:v>
                </c:pt>
                <c:pt idx="28764">
                  <c:v>287584.09000000003</c:v>
                </c:pt>
                <c:pt idx="28765">
                  <c:v>287594.06</c:v>
                </c:pt>
                <c:pt idx="28766">
                  <c:v>287604.09000000003</c:v>
                </c:pt>
                <c:pt idx="28767">
                  <c:v>287614.06</c:v>
                </c:pt>
                <c:pt idx="28768">
                  <c:v>287624.06</c:v>
                </c:pt>
                <c:pt idx="28769">
                  <c:v>287634.09000000003</c:v>
                </c:pt>
                <c:pt idx="28770">
                  <c:v>287644.06</c:v>
                </c:pt>
                <c:pt idx="28771">
                  <c:v>287654.06</c:v>
                </c:pt>
                <c:pt idx="28772">
                  <c:v>287664.06</c:v>
                </c:pt>
                <c:pt idx="28773">
                  <c:v>287674.06</c:v>
                </c:pt>
                <c:pt idx="28774">
                  <c:v>287684.06</c:v>
                </c:pt>
                <c:pt idx="28775">
                  <c:v>287694.06</c:v>
                </c:pt>
                <c:pt idx="28776">
                  <c:v>287704.06</c:v>
                </c:pt>
                <c:pt idx="28777">
                  <c:v>287714.06</c:v>
                </c:pt>
                <c:pt idx="28778">
                  <c:v>287724.06</c:v>
                </c:pt>
                <c:pt idx="28779">
                  <c:v>287734.06</c:v>
                </c:pt>
                <c:pt idx="28780">
                  <c:v>287744.06</c:v>
                </c:pt>
                <c:pt idx="28781">
                  <c:v>287754.06</c:v>
                </c:pt>
                <c:pt idx="28782">
                  <c:v>287764.06</c:v>
                </c:pt>
                <c:pt idx="28783">
                  <c:v>287774.03000000003</c:v>
                </c:pt>
                <c:pt idx="28784">
                  <c:v>287784.06</c:v>
                </c:pt>
                <c:pt idx="28785">
                  <c:v>287794.03000000003</c:v>
                </c:pt>
                <c:pt idx="28786">
                  <c:v>287804.06</c:v>
                </c:pt>
                <c:pt idx="28787">
                  <c:v>287814.03000000003</c:v>
                </c:pt>
                <c:pt idx="28788">
                  <c:v>287824.03000000003</c:v>
                </c:pt>
                <c:pt idx="28789">
                  <c:v>287834.06</c:v>
                </c:pt>
                <c:pt idx="28790">
                  <c:v>287844.03000000003</c:v>
                </c:pt>
                <c:pt idx="28791">
                  <c:v>287854.03000000003</c:v>
                </c:pt>
                <c:pt idx="28792">
                  <c:v>287864.03000000003</c:v>
                </c:pt>
                <c:pt idx="28793">
                  <c:v>287874.03000000003</c:v>
                </c:pt>
                <c:pt idx="28794">
                  <c:v>287884</c:v>
                </c:pt>
                <c:pt idx="28795">
                  <c:v>287894.03000000003</c:v>
                </c:pt>
                <c:pt idx="28796">
                  <c:v>287904</c:v>
                </c:pt>
                <c:pt idx="28797">
                  <c:v>287914.03000000003</c:v>
                </c:pt>
                <c:pt idx="28798">
                  <c:v>287924</c:v>
                </c:pt>
                <c:pt idx="28799">
                  <c:v>287934</c:v>
                </c:pt>
                <c:pt idx="28800">
                  <c:v>287944.03000000003</c:v>
                </c:pt>
                <c:pt idx="28801">
                  <c:v>287954</c:v>
                </c:pt>
                <c:pt idx="28802">
                  <c:v>287964</c:v>
                </c:pt>
                <c:pt idx="28803">
                  <c:v>287974</c:v>
                </c:pt>
                <c:pt idx="28804">
                  <c:v>287984</c:v>
                </c:pt>
                <c:pt idx="28805">
                  <c:v>287994</c:v>
                </c:pt>
                <c:pt idx="28806">
                  <c:v>288004</c:v>
                </c:pt>
                <c:pt idx="28807">
                  <c:v>288014</c:v>
                </c:pt>
                <c:pt idx="28808">
                  <c:v>288024</c:v>
                </c:pt>
                <c:pt idx="28809">
                  <c:v>288034</c:v>
                </c:pt>
                <c:pt idx="28810">
                  <c:v>288044</c:v>
                </c:pt>
                <c:pt idx="28811">
                  <c:v>288054</c:v>
                </c:pt>
                <c:pt idx="28812">
                  <c:v>288064</c:v>
                </c:pt>
                <c:pt idx="28813">
                  <c:v>288074</c:v>
                </c:pt>
                <c:pt idx="28814">
                  <c:v>288083.96999999997</c:v>
                </c:pt>
                <c:pt idx="28815">
                  <c:v>288094</c:v>
                </c:pt>
                <c:pt idx="28816">
                  <c:v>288103.96999999997</c:v>
                </c:pt>
                <c:pt idx="28817">
                  <c:v>288114</c:v>
                </c:pt>
                <c:pt idx="28818">
                  <c:v>288123.96999999997</c:v>
                </c:pt>
                <c:pt idx="28819">
                  <c:v>288133.96999999997</c:v>
                </c:pt>
                <c:pt idx="28820">
                  <c:v>288143.96999999997</c:v>
                </c:pt>
                <c:pt idx="28821">
                  <c:v>288153.96999999997</c:v>
                </c:pt>
                <c:pt idx="28822">
                  <c:v>288163.96999999997</c:v>
                </c:pt>
                <c:pt idx="28823">
                  <c:v>288173.96999999997</c:v>
                </c:pt>
                <c:pt idx="28824">
                  <c:v>288183.96999999997</c:v>
                </c:pt>
                <c:pt idx="28825">
                  <c:v>288193.96999999997</c:v>
                </c:pt>
                <c:pt idx="28826">
                  <c:v>288203.96999999997</c:v>
                </c:pt>
                <c:pt idx="28827">
                  <c:v>288213.94</c:v>
                </c:pt>
                <c:pt idx="28828">
                  <c:v>288223.96999999997</c:v>
                </c:pt>
                <c:pt idx="28829">
                  <c:v>288233.94</c:v>
                </c:pt>
                <c:pt idx="28830">
                  <c:v>288243.94</c:v>
                </c:pt>
                <c:pt idx="28831">
                  <c:v>288253.96999999997</c:v>
                </c:pt>
                <c:pt idx="28832">
                  <c:v>288263.94</c:v>
                </c:pt>
                <c:pt idx="28833">
                  <c:v>288273.96999999997</c:v>
                </c:pt>
                <c:pt idx="28834">
                  <c:v>288283.94</c:v>
                </c:pt>
                <c:pt idx="28835">
                  <c:v>288293.94</c:v>
                </c:pt>
                <c:pt idx="28836">
                  <c:v>288303.94</c:v>
                </c:pt>
                <c:pt idx="28837">
                  <c:v>288313.94</c:v>
                </c:pt>
                <c:pt idx="28838">
                  <c:v>288323.94</c:v>
                </c:pt>
                <c:pt idx="28839">
                  <c:v>288333.94</c:v>
                </c:pt>
                <c:pt idx="28840">
                  <c:v>288343.94</c:v>
                </c:pt>
                <c:pt idx="28841">
                  <c:v>288353.94</c:v>
                </c:pt>
                <c:pt idx="28842">
                  <c:v>288363.94</c:v>
                </c:pt>
                <c:pt idx="28843">
                  <c:v>288373.94</c:v>
                </c:pt>
                <c:pt idx="28844">
                  <c:v>288383.94</c:v>
                </c:pt>
                <c:pt idx="28845">
                  <c:v>288393.94</c:v>
                </c:pt>
                <c:pt idx="28846">
                  <c:v>288403.94</c:v>
                </c:pt>
                <c:pt idx="28847">
                  <c:v>288413.90999999997</c:v>
                </c:pt>
                <c:pt idx="28848">
                  <c:v>288423.94</c:v>
                </c:pt>
                <c:pt idx="28849">
                  <c:v>288433.90999999997</c:v>
                </c:pt>
                <c:pt idx="28850">
                  <c:v>288443.90999999997</c:v>
                </c:pt>
                <c:pt idx="28851">
                  <c:v>288453.90999999997</c:v>
                </c:pt>
                <c:pt idx="28852">
                  <c:v>288463.90999999997</c:v>
                </c:pt>
                <c:pt idx="28853">
                  <c:v>288473.94</c:v>
                </c:pt>
                <c:pt idx="28854">
                  <c:v>288483.90999999997</c:v>
                </c:pt>
                <c:pt idx="28855">
                  <c:v>288493.90999999997</c:v>
                </c:pt>
                <c:pt idx="28856">
                  <c:v>288503.90999999997</c:v>
                </c:pt>
                <c:pt idx="28857">
                  <c:v>288513.90999999997</c:v>
                </c:pt>
                <c:pt idx="28858">
                  <c:v>288523.88</c:v>
                </c:pt>
                <c:pt idx="28859">
                  <c:v>288533.90999999997</c:v>
                </c:pt>
                <c:pt idx="28860">
                  <c:v>288543.88</c:v>
                </c:pt>
                <c:pt idx="28861">
                  <c:v>288553.88</c:v>
                </c:pt>
                <c:pt idx="28862">
                  <c:v>288563.88</c:v>
                </c:pt>
                <c:pt idx="28863">
                  <c:v>288573.88</c:v>
                </c:pt>
                <c:pt idx="28864">
                  <c:v>288583.90999999997</c:v>
                </c:pt>
                <c:pt idx="28865">
                  <c:v>288593.88</c:v>
                </c:pt>
                <c:pt idx="28866">
                  <c:v>288603.88</c:v>
                </c:pt>
                <c:pt idx="28867">
                  <c:v>288613.88</c:v>
                </c:pt>
                <c:pt idx="28868">
                  <c:v>288623.88</c:v>
                </c:pt>
                <c:pt idx="28869">
                  <c:v>288633.88</c:v>
                </c:pt>
                <c:pt idx="28870">
                  <c:v>288643.88</c:v>
                </c:pt>
                <c:pt idx="28871">
                  <c:v>288653.88</c:v>
                </c:pt>
                <c:pt idx="28872">
                  <c:v>288663.88</c:v>
                </c:pt>
                <c:pt idx="28873">
                  <c:v>288673.88</c:v>
                </c:pt>
                <c:pt idx="28874">
                  <c:v>288683.88</c:v>
                </c:pt>
                <c:pt idx="28875">
                  <c:v>288693.88</c:v>
                </c:pt>
                <c:pt idx="28876">
                  <c:v>288703.88</c:v>
                </c:pt>
                <c:pt idx="28877">
                  <c:v>288713.88</c:v>
                </c:pt>
                <c:pt idx="28878">
                  <c:v>288723.84000000003</c:v>
                </c:pt>
                <c:pt idx="28879">
                  <c:v>288733.88</c:v>
                </c:pt>
                <c:pt idx="28880">
                  <c:v>288743.84000000003</c:v>
                </c:pt>
                <c:pt idx="28881">
                  <c:v>288753.84000000003</c:v>
                </c:pt>
                <c:pt idx="28882">
                  <c:v>288763.84000000003</c:v>
                </c:pt>
                <c:pt idx="28883">
                  <c:v>288773.84000000003</c:v>
                </c:pt>
                <c:pt idx="28884">
                  <c:v>288783.88</c:v>
                </c:pt>
                <c:pt idx="28885">
                  <c:v>288793.84000000003</c:v>
                </c:pt>
                <c:pt idx="28886">
                  <c:v>288803.84000000003</c:v>
                </c:pt>
                <c:pt idx="28887">
                  <c:v>288813.84000000003</c:v>
                </c:pt>
                <c:pt idx="28888">
                  <c:v>288823.84000000003</c:v>
                </c:pt>
                <c:pt idx="28889">
                  <c:v>288833.81</c:v>
                </c:pt>
                <c:pt idx="28890">
                  <c:v>288843.84000000003</c:v>
                </c:pt>
                <c:pt idx="28891">
                  <c:v>288853.84000000003</c:v>
                </c:pt>
                <c:pt idx="28892">
                  <c:v>288863.84000000003</c:v>
                </c:pt>
                <c:pt idx="28893">
                  <c:v>288873.81</c:v>
                </c:pt>
                <c:pt idx="28894">
                  <c:v>288883.81</c:v>
                </c:pt>
                <c:pt idx="28895">
                  <c:v>288893.84000000003</c:v>
                </c:pt>
                <c:pt idx="28896">
                  <c:v>288903.81</c:v>
                </c:pt>
                <c:pt idx="28897">
                  <c:v>288913.81</c:v>
                </c:pt>
                <c:pt idx="28898">
                  <c:v>288923.81</c:v>
                </c:pt>
                <c:pt idx="28899">
                  <c:v>288933.81</c:v>
                </c:pt>
                <c:pt idx="28900">
                  <c:v>288943.81</c:v>
                </c:pt>
                <c:pt idx="28901">
                  <c:v>288953.81</c:v>
                </c:pt>
                <c:pt idx="28902">
                  <c:v>288963.81</c:v>
                </c:pt>
                <c:pt idx="28903">
                  <c:v>288973.81</c:v>
                </c:pt>
                <c:pt idx="28904">
                  <c:v>288983.81</c:v>
                </c:pt>
                <c:pt idx="28905">
                  <c:v>288993.81</c:v>
                </c:pt>
                <c:pt idx="28906">
                  <c:v>289003.81</c:v>
                </c:pt>
                <c:pt idx="28907">
                  <c:v>289013.81</c:v>
                </c:pt>
                <c:pt idx="28908">
                  <c:v>289023.81</c:v>
                </c:pt>
                <c:pt idx="28909">
                  <c:v>289033.78000000003</c:v>
                </c:pt>
                <c:pt idx="28910">
                  <c:v>289043.81</c:v>
                </c:pt>
                <c:pt idx="28911">
                  <c:v>289053.78000000003</c:v>
                </c:pt>
                <c:pt idx="28912">
                  <c:v>289063.81</c:v>
                </c:pt>
                <c:pt idx="28913">
                  <c:v>289073.78000000003</c:v>
                </c:pt>
                <c:pt idx="28914">
                  <c:v>289083.78000000003</c:v>
                </c:pt>
                <c:pt idx="28915">
                  <c:v>289093.81</c:v>
                </c:pt>
                <c:pt idx="28916">
                  <c:v>289103.78000000003</c:v>
                </c:pt>
                <c:pt idx="28917">
                  <c:v>289113.78000000003</c:v>
                </c:pt>
                <c:pt idx="28918">
                  <c:v>289123.78000000003</c:v>
                </c:pt>
                <c:pt idx="28919">
                  <c:v>289133.78000000003</c:v>
                </c:pt>
                <c:pt idx="28920">
                  <c:v>289143.75</c:v>
                </c:pt>
                <c:pt idx="28921">
                  <c:v>289153.78000000003</c:v>
                </c:pt>
                <c:pt idx="28922">
                  <c:v>289163.75</c:v>
                </c:pt>
                <c:pt idx="28923">
                  <c:v>289173.78000000003</c:v>
                </c:pt>
                <c:pt idx="28924">
                  <c:v>289183.75</c:v>
                </c:pt>
                <c:pt idx="28925">
                  <c:v>289193.75</c:v>
                </c:pt>
                <c:pt idx="28926">
                  <c:v>289203.78000000003</c:v>
                </c:pt>
                <c:pt idx="28927">
                  <c:v>289213.75</c:v>
                </c:pt>
                <c:pt idx="28928">
                  <c:v>289223.75</c:v>
                </c:pt>
                <c:pt idx="28929">
                  <c:v>289233.75</c:v>
                </c:pt>
                <c:pt idx="28930">
                  <c:v>289243.75</c:v>
                </c:pt>
                <c:pt idx="28931">
                  <c:v>289253.78000000003</c:v>
                </c:pt>
                <c:pt idx="28932">
                  <c:v>289263.75</c:v>
                </c:pt>
                <c:pt idx="28933">
                  <c:v>289273.75</c:v>
                </c:pt>
                <c:pt idx="28934">
                  <c:v>289283.75</c:v>
                </c:pt>
                <c:pt idx="28935">
                  <c:v>289293.75</c:v>
                </c:pt>
                <c:pt idx="28936">
                  <c:v>289303.75</c:v>
                </c:pt>
                <c:pt idx="28937">
                  <c:v>289313.75</c:v>
                </c:pt>
                <c:pt idx="28938">
                  <c:v>289323.75</c:v>
                </c:pt>
                <c:pt idx="28939">
                  <c:v>289333.75</c:v>
                </c:pt>
                <c:pt idx="28940">
                  <c:v>289343.71999999997</c:v>
                </c:pt>
                <c:pt idx="28941">
                  <c:v>289353.75</c:v>
                </c:pt>
                <c:pt idx="28942">
                  <c:v>289363.71999999997</c:v>
                </c:pt>
                <c:pt idx="28943">
                  <c:v>289373.75</c:v>
                </c:pt>
                <c:pt idx="28944">
                  <c:v>289383.71999999997</c:v>
                </c:pt>
                <c:pt idx="28945">
                  <c:v>289393.71999999997</c:v>
                </c:pt>
                <c:pt idx="28946">
                  <c:v>289403.71999999997</c:v>
                </c:pt>
                <c:pt idx="28947">
                  <c:v>289413.71999999997</c:v>
                </c:pt>
                <c:pt idx="28948">
                  <c:v>289423.71999999997</c:v>
                </c:pt>
                <c:pt idx="28949">
                  <c:v>289433.71999999997</c:v>
                </c:pt>
                <c:pt idx="28950">
                  <c:v>289443.71999999997</c:v>
                </c:pt>
                <c:pt idx="28951">
                  <c:v>289453.71999999997</c:v>
                </c:pt>
                <c:pt idx="28952">
                  <c:v>289463.71999999997</c:v>
                </c:pt>
                <c:pt idx="28953">
                  <c:v>289473.69</c:v>
                </c:pt>
                <c:pt idx="28954">
                  <c:v>289483.71999999997</c:v>
                </c:pt>
                <c:pt idx="28955">
                  <c:v>289493.69</c:v>
                </c:pt>
                <c:pt idx="28956">
                  <c:v>289503.69</c:v>
                </c:pt>
                <c:pt idx="28957">
                  <c:v>289513.71999999997</c:v>
                </c:pt>
                <c:pt idx="28958">
                  <c:v>289523.69</c:v>
                </c:pt>
                <c:pt idx="28959">
                  <c:v>289533.71999999997</c:v>
                </c:pt>
                <c:pt idx="28960">
                  <c:v>289543.69</c:v>
                </c:pt>
                <c:pt idx="28961">
                  <c:v>289553.69</c:v>
                </c:pt>
                <c:pt idx="28962">
                  <c:v>289563.69</c:v>
                </c:pt>
                <c:pt idx="28963">
                  <c:v>289573.69</c:v>
                </c:pt>
                <c:pt idx="28964">
                  <c:v>289583.69</c:v>
                </c:pt>
                <c:pt idx="28965">
                  <c:v>289593.69</c:v>
                </c:pt>
                <c:pt idx="28966">
                  <c:v>289603.69</c:v>
                </c:pt>
                <c:pt idx="28967">
                  <c:v>289613.69</c:v>
                </c:pt>
                <c:pt idx="28968">
                  <c:v>289623.69</c:v>
                </c:pt>
                <c:pt idx="28969">
                  <c:v>289633.69</c:v>
                </c:pt>
                <c:pt idx="28970">
                  <c:v>289643.69</c:v>
                </c:pt>
                <c:pt idx="28971">
                  <c:v>289653.69</c:v>
                </c:pt>
                <c:pt idx="28972">
                  <c:v>289663.69</c:v>
                </c:pt>
                <c:pt idx="28973">
                  <c:v>289673.69</c:v>
                </c:pt>
                <c:pt idx="28974">
                  <c:v>289683.69</c:v>
                </c:pt>
                <c:pt idx="28975">
                  <c:v>289693.65999999997</c:v>
                </c:pt>
                <c:pt idx="28976">
                  <c:v>289703.65999999997</c:v>
                </c:pt>
                <c:pt idx="28977">
                  <c:v>289713.65999999997</c:v>
                </c:pt>
                <c:pt idx="28978">
                  <c:v>289723.65999999997</c:v>
                </c:pt>
                <c:pt idx="28979">
                  <c:v>289733.69</c:v>
                </c:pt>
                <c:pt idx="28980">
                  <c:v>289743.65999999997</c:v>
                </c:pt>
                <c:pt idx="28981">
                  <c:v>289753.65999999997</c:v>
                </c:pt>
                <c:pt idx="28982">
                  <c:v>289763.65999999997</c:v>
                </c:pt>
                <c:pt idx="28983">
                  <c:v>289773.65999999997</c:v>
                </c:pt>
                <c:pt idx="28984">
                  <c:v>289783.63</c:v>
                </c:pt>
                <c:pt idx="28985">
                  <c:v>289793.65999999997</c:v>
                </c:pt>
                <c:pt idx="28986">
                  <c:v>289803.63</c:v>
                </c:pt>
                <c:pt idx="28987">
                  <c:v>289813.63</c:v>
                </c:pt>
                <c:pt idx="28988">
                  <c:v>289823.65999999997</c:v>
                </c:pt>
                <c:pt idx="28989">
                  <c:v>289833.63</c:v>
                </c:pt>
                <c:pt idx="28990">
                  <c:v>289843.65999999997</c:v>
                </c:pt>
                <c:pt idx="28991">
                  <c:v>289853.63</c:v>
                </c:pt>
                <c:pt idx="28992">
                  <c:v>289863.63</c:v>
                </c:pt>
                <c:pt idx="28993">
                  <c:v>289873.63</c:v>
                </c:pt>
                <c:pt idx="28994">
                  <c:v>289883.63</c:v>
                </c:pt>
                <c:pt idx="28995">
                  <c:v>289893.63</c:v>
                </c:pt>
                <c:pt idx="28996">
                  <c:v>289903.63</c:v>
                </c:pt>
                <c:pt idx="28997">
                  <c:v>289913.63</c:v>
                </c:pt>
                <c:pt idx="28998">
                  <c:v>289923.63</c:v>
                </c:pt>
                <c:pt idx="28999">
                  <c:v>289933.63</c:v>
                </c:pt>
                <c:pt idx="29000">
                  <c:v>289943.63</c:v>
                </c:pt>
                <c:pt idx="29001">
                  <c:v>289953.63</c:v>
                </c:pt>
                <c:pt idx="29002">
                  <c:v>289963.63</c:v>
                </c:pt>
                <c:pt idx="29003">
                  <c:v>289973.63</c:v>
                </c:pt>
                <c:pt idx="29004">
                  <c:v>289983.59000000003</c:v>
                </c:pt>
                <c:pt idx="29005">
                  <c:v>289993.63</c:v>
                </c:pt>
                <c:pt idx="29006">
                  <c:v>290003.59000000003</c:v>
                </c:pt>
                <c:pt idx="29007">
                  <c:v>290013.59000000003</c:v>
                </c:pt>
                <c:pt idx="29008">
                  <c:v>290023.59000000003</c:v>
                </c:pt>
                <c:pt idx="29009">
                  <c:v>290033.59000000003</c:v>
                </c:pt>
                <c:pt idx="29010">
                  <c:v>290043.63</c:v>
                </c:pt>
                <c:pt idx="29011">
                  <c:v>290053.59000000003</c:v>
                </c:pt>
                <c:pt idx="29012">
                  <c:v>290063.59000000003</c:v>
                </c:pt>
                <c:pt idx="29013">
                  <c:v>290073.59000000003</c:v>
                </c:pt>
                <c:pt idx="29014">
                  <c:v>290083.59000000003</c:v>
                </c:pt>
                <c:pt idx="29015">
                  <c:v>290093.56</c:v>
                </c:pt>
                <c:pt idx="29016">
                  <c:v>290103.59000000003</c:v>
                </c:pt>
                <c:pt idx="29017">
                  <c:v>290113.59000000003</c:v>
                </c:pt>
                <c:pt idx="29018">
                  <c:v>290123.59000000003</c:v>
                </c:pt>
                <c:pt idx="29019">
                  <c:v>290133.56</c:v>
                </c:pt>
                <c:pt idx="29020">
                  <c:v>290143.56</c:v>
                </c:pt>
                <c:pt idx="29021">
                  <c:v>290153.59000000003</c:v>
                </c:pt>
                <c:pt idx="29022">
                  <c:v>290163.56</c:v>
                </c:pt>
                <c:pt idx="29023">
                  <c:v>290173.56</c:v>
                </c:pt>
                <c:pt idx="29024">
                  <c:v>290183.56</c:v>
                </c:pt>
                <c:pt idx="29025">
                  <c:v>290193.56</c:v>
                </c:pt>
                <c:pt idx="29026">
                  <c:v>290203.56</c:v>
                </c:pt>
                <c:pt idx="29027">
                  <c:v>290213.56</c:v>
                </c:pt>
                <c:pt idx="29028">
                  <c:v>290223.56</c:v>
                </c:pt>
                <c:pt idx="29029">
                  <c:v>290233.56</c:v>
                </c:pt>
                <c:pt idx="29030">
                  <c:v>290243.56</c:v>
                </c:pt>
                <c:pt idx="29031">
                  <c:v>290253.56</c:v>
                </c:pt>
                <c:pt idx="29032">
                  <c:v>290263.56</c:v>
                </c:pt>
                <c:pt idx="29033">
                  <c:v>290273.56</c:v>
                </c:pt>
                <c:pt idx="29034">
                  <c:v>290283.56</c:v>
                </c:pt>
                <c:pt idx="29035">
                  <c:v>290293.53000000003</c:v>
                </c:pt>
                <c:pt idx="29036">
                  <c:v>290303.56</c:v>
                </c:pt>
                <c:pt idx="29037">
                  <c:v>290313.53000000003</c:v>
                </c:pt>
                <c:pt idx="29038">
                  <c:v>290323.56</c:v>
                </c:pt>
                <c:pt idx="29039">
                  <c:v>290333.53000000003</c:v>
                </c:pt>
                <c:pt idx="29040">
                  <c:v>290343.53000000003</c:v>
                </c:pt>
                <c:pt idx="29041">
                  <c:v>290353.56</c:v>
                </c:pt>
                <c:pt idx="29042">
                  <c:v>290363.53000000003</c:v>
                </c:pt>
                <c:pt idx="29043">
                  <c:v>290373.53000000003</c:v>
                </c:pt>
                <c:pt idx="29044">
                  <c:v>290383.53000000003</c:v>
                </c:pt>
                <c:pt idx="29045">
                  <c:v>290393.53000000003</c:v>
                </c:pt>
                <c:pt idx="29046">
                  <c:v>290403.5</c:v>
                </c:pt>
                <c:pt idx="29047">
                  <c:v>290413.53000000003</c:v>
                </c:pt>
                <c:pt idx="29048">
                  <c:v>290423.5</c:v>
                </c:pt>
                <c:pt idx="29049">
                  <c:v>290433.53000000003</c:v>
                </c:pt>
                <c:pt idx="29050">
                  <c:v>290443.5</c:v>
                </c:pt>
                <c:pt idx="29051">
                  <c:v>290453.5</c:v>
                </c:pt>
                <c:pt idx="29052">
                  <c:v>290463.53000000003</c:v>
                </c:pt>
                <c:pt idx="29053">
                  <c:v>290473.5</c:v>
                </c:pt>
                <c:pt idx="29054">
                  <c:v>290483.5</c:v>
                </c:pt>
                <c:pt idx="29055">
                  <c:v>290493.5</c:v>
                </c:pt>
                <c:pt idx="29056">
                  <c:v>290503.5</c:v>
                </c:pt>
                <c:pt idx="29057">
                  <c:v>290513.53000000003</c:v>
                </c:pt>
                <c:pt idx="29058">
                  <c:v>290523.5</c:v>
                </c:pt>
                <c:pt idx="29059">
                  <c:v>290533.5</c:v>
                </c:pt>
                <c:pt idx="29060">
                  <c:v>290543.5</c:v>
                </c:pt>
                <c:pt idx="29061">
                  <c:v>290553.5</c:v>
                </c:pt>
                <c:pt idx="29062">
                  <c:v>290563.5</c:v>
                </c:pt>
                <c:pt idx="29063">
                  <c:v>290573.5</c:v>
                </c:pt>
                <c:pt idx="29064">
                  <c:v>290583.5</c:v>
                </c:pt>
                <c:pt idx="29065">
                  <c:v>290593.5</c:v>
                </c:pt>
                <c:pt idx="29066">
                  <c:v>290603.5</c:v>
                </c:pt>
                <c:pt idx="29067">
                  <c:v>290613.5</c:v>
                </c:pt>
                <c:pt idx="29068">
                  <c:v>290623.46999999997</c:v>
                </c:pt>
                <c:pt idx="29069">
                  <c:v>290633.5</c:v>
                </c:pt>
                <c:pt idx="29070">
                  <c:v>290643.46999999997</c:v>
                </c:pt>
                <c:pt idx="29071">
                  <c:v>290653.46999999997</c:v>
                </c:pt>
                <c:pt idx="29072">
                  <c:v>290663.5</c:v>
                </c:pt>
                <c:pt idx="29073">
                  <c:v>290673.46999999997</c:v>
                </c:pt>
                <c:pt idx="29074">
                  <c:v>290683.5</c:v>
                </c:pt>
                <c:pt idx="29075">
                  <c:v>290693.46999999997</c:v>
                </c:pt>
                <c:pt idx="29076">
                  <c:v>290703.46999999997</c:v>
                </c:pt>
                <c:pt idx="29077">
                  <c:v>290713.46999999997</c:v>
                </c:pt>
                <c:pt idx="29078">
                  <c:v>290723.46999999997</c:v>
                </c:pt>
                <c:pt idx="29079">
                  <c:v>290733.44</c:v>
                </c:pt>
                <c:pt idx="29080">
                  <c:v>290743.46999999997</c:v>
                </c:pt>
                <c:pt idx="29081">
                  <c:v>290753.44</c:v>
                </c:pt>
                <c:pt idx="29082">
                  <c:v>290763.44</c:v>
                </c:pt>
                <c:pt idx="29083">
                  <c:v>290773.46999999997</c:v>
                </c:pt>
                <c:pt idx="29084">
                  <c:v>290783.44</c:v>
                </c:pt>
                <c:pt idx="29085">
                  <c:v>290793.46999999997</c:v>
                </c:pt>
                <c:pt idx="29086">
                  <c:v>290803.44</c:v>
                </c:pt>
                <c:pt idx="29087">
                  <c:v>290813.44</c:v>
                </c:pt>
                <c:pt idx="29088">
                  <c:v>290823.44</c:v>
                </c:pt>
                <c:pt idx="29089">
                  <c:v>290833.44</c:v>
                </c:pt>
                <c:pt idx="29090">
                  <c:v>290843.44</c:v>
                </c:pt>
                <c:pt idx="29091">
                  <c:v>290853.44</c:v>
                </c:pt>
                <c:pt idx="29092">
                  <c:v>290863.44</c:v>
                </c:pt>
                <c:pt idx="29093">
                  <c:v>290873.44</c:v>
                </c:pt>
                <c:pt idx="29094">
                  <c:v>290883.44</c:v>
                </c:pt>
                <c:pt idx="29095">
                  <c:v>290893.44</c:v>
                </c:pt>
                <c:pt idx="29096">
                  <c:v>290903.44</c:v>
                </c:pt>
                <c:pt idx="29097">
                  <c:v>290913.44</c:v>
                </c:pt>
                <c:pt idx="29098">
                  <c:v>290923.44</c:v>
                </c:pt>
                <c:pt idx="29099">
                  <c:v>290933.44</c:v>
                </c:pt>
                <c:pt idx="29100">
                  <c:v>290943.44</c:v>
                </c:pt>
                <c:pt idx="29101">
                  <c:v>290953.40999999997</c:v>
                </c:pt>
                <c:pt idx="29102">
                  <c:v>290963.40999999997</c:v>
                </c:pt>
                <c:pt idx="29103">
                  <c:v>290973.44</c:v>
                </c:pt>
                <c:pt idx="29104">
                  <c:v>290983.40999999997</c:v>
                </c:pt>
                <c:pt idx="29105">
                  <c:v>290993.44</c:v>
                </c:pt>
                <c:pt idx="29106">
                  <c:v>291003.40999999997</c:v>
                </c:pt>
                <c:pt idx="29107">
                  <c:v>291013.40999999997</c:v>
                </c:pt>
                <c:pt idx="29108">
                  <c:v>291023.40999999997</c:v>
                </c:pt>
                <c:pt idx="29109">
                  <c:v>291033.40999999997</c:v>
                </c:pt>
                <c:pt idx="29110">
                  <c:v>291043.38</c:v>
                </c:pt>
                <c:pt idx="29111">
                  <c:v>291053.40999999997</c:v>
                </c:pt>
                <c:pt idx="29112">
                  <c:v>291063.38</c:v>
                </c:pt>
                <c:pt idx="29113">
                  <c:v>291073.38</c:v>
                </c:pt>
                <c:pt idx="29114">
                  <c:v>291083.40999999997</c:v>
                </c:pt>
                <c:pt idx="29115">
                  <c:v>291093.38</c:v>
                </c:pt>
                <c:pt idx="29116">
                  <c:v>291103.40999999997</c:v>
                </c:pt>
                <c:pt idx="29117">
                  <c:v>291113.38</c:v>
                </c:pt>
                <c:pt idx="29118">
                  <c:v>291123.38</c:v>
                </c:pt>
                <c:pt idx="29119">
                  <c:v>291133.38</c:v>
                </c:pt>
                <c:pt idx="29120">
                  <c:v>291143.38</c:v>
                </c:pt>
                <c:pt idx="29121">
                  <c:v>291153.38</c:v>
                </c:pt>
                <c:pt idx="29122">
                  <c:v>291163.38</c:v>
                </c:pt>
                <c:pt idx="29123">
                  <c:v>291173.38</c:v>
                </c:pt>
                <c:pt idx="29124">
                  <c:v>291183.38</c:v>
                </c:pt>
                <c:pt idx="29125">
                  <c:v>291193.38</c:v>
                </c:pt>
                <c:pt idx="29126">
                  <c:v>291203.38</c:v>
                </c:pt>
                <c:pt idx="29127">
                  <c:v>291213.38</c:v>
                </c:pt>
                <c:pt idx="29128">
                  <c:v>291223.38</c:v>
                </c:pt>
                <c:pt idx="29129">
                  <c:v>291233.38</c:v>
                </c:pt>
                <c:pt idx="29130">
                  <c:v>291243.34000000003</c:v>
                </c:pt>
                <c:pt idx="29131">
                  <c:v>291253.38</c:v>
                </c:pt>
                <c:pt idx="29132">
                  <c:v>291263.34000000003</c:v>
                </c:pt>
                <c:pt idx="29133">
                  <c:v>291273.38</c:v>
                </c:pt>
                <c:pt idx="29134">
                  <c:v>291283.38</c:v>
                </c:pt>
                <c:pt idx="29135">
                  <c:v>291293.34000000003</c:v>
                </c:pt>
                <c:pt idx="29136">
                  <c:v>291303.38</c:v>
                </c:pt>
                <c:pt idx="29137">
                  <c:v>291313.34000000003</c:v>
                </c:pt>
                <c:pt idx="29138">
                  <c:v>291323.34000000003</c:v>
                </c:pt>
                <c:pt idx="29139">
                  <c:v>291333.34000000003</c:v>
                </c:pt>
                <c:pt idx="29140">
                  <c:v>291343.34000000003</c:v>
                </c:pt>
                <c:pt idx="29141">
                  <c:v>291353.31</c:v>
                </c:pt>
                <c:pt idx="29142">
                  <c:v>291363.34000000003</c:v>
                </c:pt>
                <c:pt idx="29143">
                  <c:v>291373.34000000003</c:v>
                </c:pt>
                <c:pt idx="29144">
                  <c:v>291383.34000000003</c:v>
                </c:pt>
                <c:pt idx="29145">
                  <c:v>291393.34000000003</c:v>
                </c:pt>
                <c:pt idx="29146">
                  <c:v>291403.31</c:v>
                </c:pt>
                <c:pt idx="29147">
                  <c:v>291413.34000000003</c:v>
                </c:pt>
                <c:pt idx="29148">
                  <c:v>291423.31</c:v>
                </c:pt>
                <c:pt idx="29149">
                  <c:v>291433.31</c:v>
                </c:pt>
                <c:pt idx="29150">
                  <c:v>291443.31</c:v>
                </c:pt>
                <c:pt idx="29151">
                  <c:v>291453.31</c:v>
                </c:pt>
                <c:pt idx="29152">
                  <c:v>291463.31</c:v>
                </c:pt>
                <c:pt idx="29153">
                  <c:v>291473.31</c:v>
                </c:pt>
                <c:pt idx="29154">
                  <c:v>291483.31</c:v>
                </c:pt>
                <c:pt idx="29155">
                  <c:v>291493.31</c:v>
                </c:pt>
                <c:pt idx="29156">
                  <c:v>291503.31</c:v>
                </c:pt>
                <c:pt idx="29157">
                  <c:v>291513.31</c:v>
                </c:pt>
                <c:pt idx="29158">
                  <c:v>291523.31</c:v>
                </c:pt>
                <c:pt idx="29159">
                  <c:v>291533.31</c:v>
                </c:pt>
                <c:pt idx="29160">
                  <c:v>291543.31</c:v>
                </c:pt>
                <c:pt idx="29161">
                  <c:v>291553.28000000003</c:v>
                </c:pt>
                <c:pt idx="29162">
                  <c:v>291563.31</c:v>
                </c:pt>
                <c:pt idx="29163">
                  <c:v>291573.28000000003</c:v>
                </c:pt>
                <c:pt idx="29164">
                  <c:v>291583.31</c:v>
                </c:pt>
                <c:pt idx="29165">
                  <c:v>291593.31</c:v>
                </c:pt>
                <c:pt idx="29166">
                  <c:v>291603.28000000003</c:v>
                </c:pt>
                <c:pt idx="29167">
                  <c:v>291613.31</c:v>
                </c:pt>
                <c:pt idx="29168">
                  <c:v>291623.28000000003</c:v>
                </c:pt>
                <c:pt idx="29169">
                  <c:v>291633.28000000003</c:v>
                </c:pt>
                <c:pt idx="29170">
                  <c:v>291643.28000000003</c:v>
                </c:pt>
                <c:pt idx="29171">
                  <c:v>291653.28000000003</c:v>
                </c:pt>
                <c:pt idx="29172">
                  <c:v>291663.25</c:v>
                </c:pt>
                <c:pt idx="29173">
                  <c:v>291673.28000000003</c:v>
                </c:pt>
                <c:pt idx="29174">
                  <c:v>291683.25</c:v>
                </c:pt>
                <c:pt idx="29175">
                  <c:v>291693.28000000003</c:v>
                </c:pt>
                <c:pt idx="29176">
                  <c:v>291703.28000000003</c:v>
                </c:pt>
                <c:pt idx="29177">
                  <c:v>291713.25</c:v>
                </c:pt>
                <c:pt idx="29178">
                  <c:v>291723.28000000003</c:v>
                </c:pt>
                <c:pt idx="29179">
                  <c:v>291733.25</c:v>
                </c:pt>
                <c:pt idx="29180">
                  <c:v>291743.25</c:v>
                </c:pt>
                <c:pt idx="29181">
                  <c:v>291753.25</c:v>
                </c:pt>
                <c:pt idx="29182">
                  <c:v>291763.25</c:v>
                </c:pt>
                <c:pt idx="29183">
                  <c:v>291773.25</c:v>
                </c:pt>
                <c:pt idx="29184">
                  <c:v>291783.25</c:v>
                </c:pt>
                <c:pt idx="29185">
                  <c:v>291793.25</c:v>
                </c:pt>
                <c:pt idx="29186">
                  <c:v>291803.25</c:v>
                </c:pt>
                <c:pt idx="29187">
                  <c:v>291813.25</c:v>
                </c:pt>
                <c:pt idx="29188">
                  <c:v>291823.25</c:v>
                </c:pt>
                <c:pt idx="29189">
                  <c:v>291833.25</c:v>
                </c:pt>
                <c:pt idx="29190">
                  <c:v>291843.25</c:v>
                </c:pt>
                <c:pt idx="29191">
                  <c:v>291853.25</c:v>
                </c:pt>
                <c:pt idx="29192">
                  <c:v>291863.25</c:v>
                </c:pt>
                <c:pt idx="29193">
                  <c:v>291873.25</c:v>
                </c:pt>
                <c:pt idx="29194">
                  <c:v>291883.21999999997</c:v>
                </c:pt>
                <c:pt idx="29195">
                  <c:v>291893.25</c:v>
                </c:pt>
                <c:pt idx="29196">
                  <c:v>291903.25</c:v>
                </c:pt>
                <c:pt idx="29197">
                  <c:v>291913.21999999997</c:v>
                </c:pt>
                <c:pt idx="29198">
                  <c:v>291923.25</c:v>
                </c:pt>
                <c:pt idx="29199">
                  <c:v>291933.21999999997</c:v>
                </c:pt>
                <c:pt idx="29200">
                  <c:v>291943.25</c:v>
                </c:pt>
                <c:pt idx="29201">
                  <c:v>291953.21999999997</c:v>
                </c:pt>
                <c:pt idx="29202">
                  <c:v>291963.21999999997</c:v>
                </c:pt>
                <c:pt idx="29203">
                  <c:v>291973.21999999997</c:v>
                </c:pt>
                <c:pt idx="29204">
                  <c:v>291983.21999999997</c:v>
                </c:pt>
                <c:pt idx="29205">
                  <c:v>291993.19</c:v>
                </c:pt>
                <c:pt idx="29206">
                  <c:v>292003.21999999997</c:v>
                </c:pt>
                <c:pt idx="29207">
                  <c:v>292013.21999999997</c:v>
                </c:pt>
                <c:pt idx="29208">
                  <c:v>292023.19</c:v>
                </c:pt>
                <c:pt idx="29209">
                  <c:v>292033.21999999997</c:v>
                </c:pt>
                <c:pt idx="29210">
                  <c:v>292043.19</c:v>
                </c:pt>
                <c:pt idx="29211">
                  <c:v>292053.21999999997</c:v>
                </c:pt>
                <c:pt idx="29212">
                  <c:v>292063.19</c:v>
                </c:pt>
                <c:pt idx="29213">
                  <c:v>292073.19</c:v>
                </c:pt>
                <c:pt idx="29214">
                  <c:v>292083.19</c:v>
                </c:pt>
                <c:pt idx="29215">
                  <c:v>292093.19</c:v>
                </c:pt>
                <c:pt idx="29216">
                  <c:v>292103.19</c:v>
                </c:pt>
                <c:pt idx="29217">
                  <c:v>292113.19</c:v>
                </c:pt>
                <c:pt idx="29218">
                  <c:v>292123.19</c:v>
                </c:pt>
                <c:pt idx="29219">
                  <c:v>292133.19</c:v>
                </c:pt>
                <c:pt idx="29220">
                  <c:v>292143.19</c:v>
                </c:pt>
                <c:pt idx="29221">
                  <c:v>292153.19</c:v>
                </c:pt>
                <c:pt idx="29222">
                  <c:v>292163.19</c:v>
                </c:pt>
                <c:pt idx="29223">
                  <c:v>292173.19</c:v>
                </c:pt>
                <c:pt idx="29224">
                  <c:v>292183.19</c:v>
                </c:pt>
                <c:pt idx="29225">
                  <c:v>292193.15999999997</c:v>
                </c:pt>
                <c:pt idx="29226">
                  <c:v>292203.19</c:v>
                </c:pt>
                <c:pt idx="29227">
                  <c:v>292213.19</c:v>
                </c:pt>
                <c:pt idx="29228">
                  <c:v>292223.15999999997</c:v>
                </c:pt>
                <c:pt idx="29229">
                  <c:v>292233.19</c:v>
                </c:pt>
                <c:pt idx="29230">
                  <c:v>292243.15999999997</c:v>
                </c:pt>
                <c:pt idx="29231">
                  <c:v>292253.19</c:v>
                </c:pt>
                <c:pt idx="29232">
                  <c:v>292263.15999999997</c:v>
                </c:pt>
                <c:pt idx="29233">
                  <c:v>292273.15999999997</c:v>
                </c:pt>
                <c:pt idx="29234">
                  <c:v>292283.15999999997</c:v>
                </c:pt>
                <c:pt idx="29235">
                  <c:v>292293.15999999997</c:v>
                </c:pt>
                <c:pt idx="29236">
                  <c:v>292303.15999999997</c:v>
                </c:pt>
                <c:pt idx="29237">
                  <c:v>292313.15999999997</c:v>
                </c:pt>
                <c:pt idx="29238">
                  <c:v>292323.15999999997</c:v>
                </c:pt>
                <c:pt idx="29239">
                  <c:v>292333.15999999997</c:v>
                </c:pt>
                <c:pt idx="29240">
                  <c:v>292343.15999999997</c:v>
                </c:pt>
                <c:pt idx="29241">
                  <c:v>292353.13</c:v>
                </c:pt>
                <c:pt idx="29242">
                  <c:v>292363.15999999997</c:v>
                </c:pt>
                <c:pt idx="29243">
                  <c:v>292373.13</c:v>
                </c:pt>
                <c:pt idx="29244">
                  <c:v>292383.13</c:v>
                </c:pt>
                <c:pt idx="29245">
                  <c:v>292393.13</c:v>
                </c:pt>
                <c:pt idx="29246">
                  <c:v>292403.13</c:v>
                </c:pt>
                <c:pt idx="29247">
                  <c:v>292413.15999999997</c:v>
                </c:pt>
                <c:pt idx="29248">
                  <c:v>292423.13</c:v>
                </c:pt>
                <c:pt idx="29249">
                  <c:v>292433.13</c:v>
                </c:pt>
                <c:pt idx="29250">
                  <c:v>292443.13</c:v>
                </c:pt>
                <c:pt idx="29251">
                  <c:v>292453.13</c:v>
                </c:pt>
                <c:pt idx="29252">
                  <c:v>292463.13</c:v>
                </c:pt>
                <c:pt idx="29253">
                  <c:v>292473.13</c:v>
                </c:pt>
                <c:pt idx="29254">
                  <c:v>292483.13</c:v>
                </c:pt>
                <c:pt idx="29255">
                  <c:v>292493.13</c:v>
                </c:pt>
                <c:pt idx="29256">
                  <c:v>292503.09000000003</c:v>
                </c:pt>
                <c:pt idx="29257">
                  <c:v>292513.13</c:v>
                </c:pt>
                <c:pt idx="29258">
                  <c:v>292523.13</c:v>
                </c:pt>
                <c:pt idx="29259">
                  <c:v>292533.13</c:v>
                </c:pt>
                <c:pt idx="29260">
                  <c:v>292543.13</c:v>
                </c:pt>
                <c:pt idx="29261">
                  <c:v>292553.09000000003</c:v>
                </c:pt>
                <c:pt idx="29262">
                  <c:v>292563.13</c:v>
                </c:pt>
                <c:pt idx="29263">
                  <c:v>292573.09000000003</c:v>
                </c:pt>
                <c:pt idx="29264">
                  <c:v>292583.09000000003</c:v>
                </c:pt>
                <c:pt idx="29265">
                  <c:v>292593.09000000003</c:v>
                </c:pt>
                <c:pt idx="29266">
                  <c:v>292603.09000000003</c:v>
                </c:pt>
                <c:pt idx="29267">
                  <c:v>292613.06</c:v>
                </c:pt>
                <c:pt idx="29268">
                  <c:v>292623.09000000003</c:v>
                </c:pt>
                <c:pt idx="29269">
                  <c:v>292633.09000000003</c:v>
                </c:pt>
                <c:pt idx="29270">
                  <c:v>292643.09000000003</c:v>
                </c:pt>
                <c:pt idx="29271">
                  <c:v>292653.09000000003</c:v>
                </c:pt>
                <c:pt idx="29272">
                  <c:v>292663.06</c:v>
                </c:pt>
                <c:pt idx="29273">
                  <c:v>292673.09000000003</c:v>
                </c:pt>
                <c:pt idx="29274">
                  <c:v>292683.06</c:v>
                </c:pt>
                <c:pt idx="29275">
                  <c:v>292693.06</c:v>
                </c:pt>
                <c:pt idx="29276">
                  <c:v>292703.06</c:v>
                </c:pt>
                <c:pt idx="29277">
                  <c:v>292713.06</c:v>
                </c:pt>
                <c:pt idx="29278">
                  <c:v>292723.09000000003</c:v>
                </c:pt>
                <c:pt idx="29279">
                  <c:v>292733.06</c:v>
                </c:pt>
                <c:pt idx="29280">
                  <c:v>292743.06</c:v>
                </c:pt>
                <c:pt idx="29281">
                  <c:v>292753.06</c:v>
                </c:pt>
                <c:pt idx="29282">
                  <c:v>292763.06</c:v>
                </c:pt>
                <c:pt idx="29283">
                  <c:v>292773.06</c:v>
                </c:pt>
                <c:pt idx="29284">
                  <c:v>292783.06</c:v>
                </c:pt>
                <c:pt idx="29285">
                  <c:v>292793.06</c:v>
                </c:pt>
                <c:pt idx="29286">
                  <c:v>292803.06</c:v>
                </c:pt>
                <c:pt idx="29287">
                  <c:v>292813.03000000003</c:v>
                </c:pt>
                <c:pt idx="29288">
                  <c:v>292823.06</c:v>
                </c:pt>
                <c:pt idx="29289">
                  <c:v>292833.06</c:v>
                </c:pt>
                <c:pt idx="29290">
                  <c:v>292843.06</c:v>
                </c:pt>
                <c:pt idx="29291">
                  <c:v>292853.06</c:v>
                </c:pt>
                <c:pt idx="29292">
                  <c:v>292863.03000000003</c:v>
                </c:pt>
                <c:pt idx="29293">
                  <c:v>292873.06</c:v>
                </c:pt>
                <c:pt idx="29294">
                  <c:v>292883.03000000003</c:v>
                </c:pt>
                <c:pt idx="29295">
                  <c:v>292893.03000000003</c:v>
                </c:pt>
                <c:pt idx="29296">
                  <c:v>292903.03000000003</c:v>
                </c:pt>
                <c:pt idx="29297">
                  <c:v>292913.03000000003</c:v>
                </c:pt>
                <c:pt idx="29298">
                  <c:v>292923.06</c:v>
                </c:pt>
                <c:pt idx="29299">
                  <c:v>292933.03000000003</c:v>
                </c:pt>
                <c:pt idx="29300">
                  <c:v>292943.03000000003</c:v>
                </c:pt>
                <c:pt idx="29301">
                  <c:v>292953.03000000003</c:v>
                </c:pt>
                <c:pt idx="29302">
                  <c:v>292963.03000000003</c:v>
                </c:pt>
                <c:pt idx="29303">
                  <c:v>292973</c:v>
                </c:pt>
                <c:pt idx="29304">
                  <c:v>292983.03000000003</c:v>
                </c:pt>
                <c:pt idx="29305">
                  <c:v>292993</c:v>
                </c:pt>
                <c:pt idx="29306">
                  <c:v>293003.03000000003</c:v>
                </c:pt>
                <c:pt idx="29307">
                  <c:v>293013</c:v>
                </c:pt>
                <c:pt idx="29308">
                  <c:v>293023</c:v>
                </c:pt>
                <c:pt idx="29309">
                  <c:v>293033.03000000003</c:v>
                </c:pt>
                <c:pt idx="29310">
                  <c:v>293043</c:v>
                </c:pt>
                <c:pt idx="29311">
                  <c:v>293053</c:v>
                </c:pt>
                <c:pt idx="29312">
                  <c:v>293063</c:v>
                </c:pt>
                <c:pt idx="29313">
                  <c:v>293073</c:v>
                </c:pt>
                <c:pt idx="29314">
                  <c:v>293083</c:v>
                </c:pt>
                <c:pt idx="29315">
                  <c:v>293093</c:v>
                </c:pt>
                <c:pt idx="29316">
                  <c:v>293103</c:v>
                </c:pt>
                <c:pt idx="29317">
                  <c:v>293113</c:v>
                </c:pt>
                <c:pt idx="29318">
                  <c:v>293123</c:v>
                </c:pt>
                <c:pt idx="29319">
                  <c:v>293133</c:v>
                </c:pt>
                <c:pt idx="29320">
                  <c:v>293143</c:v>
                </c:pt>
                <c:pt idx="29321">
                  <c:v>293153</c:v>
                </c:pt>
                <c:pt idx="29322">
                  <c:v>293163</c:v>
                </c:pt>
                <c:pt idx="29323">
                  <c:v>293172.96999999997</c:v>
                </c:pt>
                <c:pt idx="29324">
                  <c:v>293183</c:v>
                </c:pt>
                <c:pt idx="29325">
                  <c:v>293192.96999999997</c:v>
                </c:pt>
                <c:pt idx="29326">
                  <c:v>293203</c:v>
                </c:pt>
                <c:pt idx="29327">
                  <c:v>293212.96999999997</c:v>
                </c:pt>
                <c:pt idx="29328">
                  <c:v>293222.96999999997</c:v>
                </c:pt>
                <c:pt idx="29329">
                  <c:v>293233</c:v>
                </c:pt>
                <c:pt idx="29330">
                  <c:v>293242.96999999997</c:v>
                </c:pt>
                <c:pt idx="29331">
                  <c:v>293252.96999999997</c:v>
                </c:pt>
                <c:pt idx="29332">
                  <c:v>293262.96999999997</c:v>
                </c:pt>
                <c:pt idx="29333">
                  <c:v>293272.96999999997</c:v>
                </c:pt>
                <c:pt idx="29334">
                  <c:v>293282.94</c:v>
                </c:pt>
                <c:pt idx="29335">
                  <c:v>293292.96999999997</c:v>
                </c:pt>
                <c:pt idx="29336">
                  <c:v>293302.94</c:v>
                </c:pt>
                <c:pt idx="29337">
                  <c:v>293312.96999999997</c:v>
                </c:pt>
                <c:pt idx="29338">
                  <c:v>293322.94</c:v>
                </c:pt>
                <c:pt idx="29339">
                  <c:v>293332.94</c:v>
                </c:pt>
                <c:pt idx="29340">
                  <c:v>293342.96999999997</c:v>
                </c:pt>
                <c:pt idx="29341">
                  <c:v>293352.94</c:v>
                </c:pt>
                <c:pt idx="29342">
                  <c:v>293362.94</c:v>
                </c:pt>
                <c:pt idx="29343">
                  <c:v>293372.94</c:v>
                </c:pt>
                <c:pt idx="29344">
                  <c:v>293382.94</c:v>
                </c:pt>
                <c:pt idx="29345">
                  <c:v>293392.94</c:v>
                </c:pt>
                <c:pt idx="29346">
                  <c:v>293402.94</c:v>
                </c:pt>
                <c:pt idx="29347">
                  <c:v>293412.94</c:v>
                </c:pt>
                <c:pt idx="29348">
                  <c:v>293422.94</c:v>
                </c:pt>
                <c:pt idx="29349">
                  <c:v>293432.94</c:v>
                </c:pt>
                <c:pt idx="29350">
                  <c:v>293442.94</c:v>
                </c:pt>
                <c:pt idx="29351">
                  <c:v>293452.94</c:v>
                </c:pt>
                <c:pt idx="29352">
                  <c:v>293462.94</c:v>
                </c:pt>
                <c:pt idx="29353">
                  <c:v>293472.94</c:v>
                </c:pt>
                <c:pt idx="29354">
                  <c:v>293482.90999999997</c:v>
                </c:pt>
                <c:pt idx="29355">
                  <c:v>293492.94</c:v>
                </c:pt>
                <c:pt idx="29356">
                  <c:v>293502.90999999997</c:v>
                </c:pt>
                <c:pt idx="29357">
                  <c:v>293512.94</c:v>
                </c:pt>
                <c:pt idx="29358">
                  <c:v>293522.90999999997</c:v>
                </c:pt>
                <c:pt idx="29359">
                  <c:v>293532.90999999997</c:v>
                </c:pt>
                <c:pt idx="29360">
                  <c:v>293542.94</c:v>
                </c:pt>
                <c:pt idx="29361">
                  <c:v>293552.90999999997</c:v>
                </c:pt>
                <c:pt idx="29362">
                  <c:v>293562.90999999997</c:v>
                </c:pt>
                <c:pt idx="29363">
                  <c:v>293572.90999999997</c:v>
                </c:pt>
                <c:pt idx="29364">
                  <c:v>293582.90999999997</c:v>
                </c:pt>
                <c:pt idx="29365">
                  <c:v>293592.90999999997</c:v>
                </c:pt>
                <c:pt idx="29366">
                  <c:v>293602.90999999997</c:v>
                </c:pt>
                <c:pt idx="29367">
                  <c:v>293612.88</c:v>
                </c:pt>
                <c:pt idx="29368">
                  <c:v>293622.90999999997</c:v>
                </c:pt>
                <c:pt idx="29369">
                  <c:v>293632.90999999997</c:v>
                </c:pt>
                <c:pt idx="29370">
                  <c:v>293642.88</c:v>
                </c:pt>
                <c:pt idx="29371">
                  <c:v>293652.90999999997</c:v>
                </c:pt>
                <c:pt idx="29372">
                  <c:v>293662.88</c:v>
                </c:pt>
                <c:pt idx="29373">
                  <c:v>293672.90999999997</c:v>
                </c:pt>
                <c:pt idx="29374">
                  <c:v>293682.88</c:v>
                </c:pt>
                <c:pt idx="29375">
                  <c:v>293692.88</c:v>
                </c:pt>
                <c:pt idx="29376">
                  <c:v>293702.90999999997</c:v>
                </c:pt>
                <c:pt idx="29377">
                  <c:v>293712.88</c:v>
                </c:pt>
                <c:pt idx="29378">
                  <c:v>293722.88</c:v>
                </c:pt>
                <c:pt idx="29379">
                  <c:v>293732.88</c:v>
                </c:pt>
                <c:pt idx="29380">
                  <c:v>293742.88</c:v>
                </c:pt>
                <c:pt idx="29381">
                  <c:v>293752.88</c:v>
                </c:pt>
                <c:pt idx="29382">
                  <c:v>293762.88</c:v>
                </c:pt>
                <c:pt idx="29383">
                  <c:v>293772.88</c:v>
                </c:pt>
                <c:pt idx="29384">
                  <c:v>293782.88</c:v>
                </c:pt>
                <c:pt idx="29385">
                  <c:v>293792.88</c:v>
                </c:pt>
                <c:pt idx="29386">
                  <c:v>293802.88</c:v>
                </c:pt>
                <c:pt idx="29387">
                  <c:v>293812.84000000003</c:v>
                </c:pt>
                <c:pt idx="29388">
                  <c:v>293822.88</c:v>
                </c:pt>
                <c:pt idx="29389">
                  <c:v>293832.84000000003</c:v>
                </c:pt>
                <c:pt idx="29390">
                  <c:v>293842.84000000003</c:v>
                </c:pt>
                <c:pt idx="29391">
                  <c:v>293852.88</c:v>
                </c:pt>
                <c:pt idx="29392">
                  <c:v>293862.84000000003</c:v>
                </c:pt>
                <c:pt idx="29393">
                  <c:v>293872.88</c:v>
                </c:pt>
                <c:pt idx="29394">
                  <c:v>293882.84000000003</c:v>
                </c:pt>
                <c:pt idx="29395">
                  <c:v>293892.84000000003</c:v>
                </c:pt>
                <c:pt idx="29396">
                  <c:v>293902.84000000003</c:v>
                </c:pt>
                <c:pt idx="29397">
                  <c:v>293912.84000000003</c:v>
                </c:pt>
                <c:pt idx="29398">
                  <c:v>293922.81</c:v>
                </c:pt>
                <c:pt idx="29399">
                  <c:v>293932.84000000003</c:v>
                </c:pt>
                <c:pt idx="29400">
                  <c:v>293942.84000000003</c:v>
                </c:pt>
                <c:pt idx="29401">
                  <c:v>293952.81</c:v>
                </c:pt>
                <c:pt idx="29402">
                  <c:v>293962.84000000003</c:v>
                </c:pt>
                <c:pt idx="29403">
                  <c:v>293972.81</c:v>
                </c:pt>
                <c:pt idx="29404">
                  <c:v>293982.84000000003</c:v>
                </c:pt>
                <c:pt idx="29405">
                  <c:v>293992.81</c:v>
                </c:pt>
                <c:pt idx="29406">
                  <c:v>294002.81</c:v>
                </c:pt>
                <c:pt idx="29407">
                  <c:v>294012.81</c:v>
                </c:pt>
                <c:pt idx="29408">
                  <c:v>294022.81</c:v>
                </c:pt>
                <c:pt idx="29409">
                  <c:v>294032.81</c:v>
                </c:pt>
                <c:pt idx="29410">
                  <c:v>294042.81</c:v>
                </c:pt>
                <c:pt idx="29411">
                  <c:v>294052.81</c:v>
                </c:pt>
                <c:pt idx="29412">
                  <c:v>294062.81</c:v>
                </c:pt>
                <c:pt idx="29413">
                  <c:v>294072.81</c:v>
                </c:pt>
                <c:pt idx="29414">
                  <c:v>294082.81</c:v>
                </c:pt>
                <c:pt idx="29415">
                  <c:v>294092.81</c:v>
                </c:pt>
                <c:pt idx="29416">
                  <c:v>294102.81</c:v>
                </c:pt>
                <c:pt idx="29417">
                  <c:v>294112.81</c:v>
                </c:pt>
                <c:pt idx="29418">
                  <c:v>294122.81</c:v>
                </c:pt>
                <c:pt idx="29419">
                  <c:v>294132.81</c:v>
                </c:pt>
                <c:pt idx="29420">
                  <c:v>294142.81</c:v>
                </c:pt>
                <c:pt idx="29421">
                  <c:v>294152.78000000003</c:v>
                </c:pt>
                <c:pt idx="29422">
                  <c:v>294162.81</c:v>
                </c:pt>
                <c:pt idx="29423">
                  <c:v>294172.78000000003</c:v>
                </c:pt>
                <c:pt idx="29424">
                  <c:v>294182.81</c:v>
                </c:pt>
                <c:pt idx="29425">
                  <c:v>294192.78000000003</c:v>
                </c:pt>
                <c:pt idx="29426">
                  <c:v>294202.78000000003</c:v>
                </c:pt>
                <c:pt idx="29427">
                  <c:v>294212.78000000003</c:v>
                </c:pt>
                <c:pt idx="29428">
                  <c:v>294222.78000000003</c:v>
                </c:pt>
                <c:pt idx="29429">
                  <c:v>294232.75</c:v>
                </c:pt>
                <c:pt idx="29430">
                  <c:v>294242.78000000003</c:v>
                </c:pt>
                <c:pt idx="29431">
                  <c:v>294252.78000000003</c:v>
                </c:pt>
                <c:pt idx="29432">
                  <c:v>294262.78000000003</c:v>
                </c:pt>
                <c:pt idx="29433">
                  <c:v>294272.78000000003</c:v>
                </c:pt>
                <c:pt idx="29434">
                  <c:v>294282.75</c:v>
                </c:pt>
                <c:pt idx="29435">
                  <c:v>294292.78000000003</c:v>
                </c:pt>
                <c:pt idx="29436">
                  <c:v>294302.75</c:v>
                </c:pt>
                <c:pt idx="29437">
                  <c:v>294312.75</c:v>
                </c:pt>
                <c:pt idx="29438">
                  <c:v>294322.75</c:v>
                </c:pt>
                <c:pt idx="29439">
                  <c:v>294332.75</c:v>
                </c:pt>
                <c:pt idx="29440">
                  <c:v>294342.78000000003</c:v>
                </c:pt>
                <c:pt idx="29441">
                  <c:v>294352.75</c:v>
                </c:pt>
                <c:pt idx="29442">
                  <c:v>294362.75</c:v>
                </c:pt>
                <c:pt idx="29443">
                  <c:v>294372.75</c:v>
                </c:pt>
                <c:pt idx="29444">
                  <c:v>294382.75</c:v>
                </c:pt>
                <c:pt idx="29445">
                  <c:v>294392.75</c:v>
                </c:pt>
                <c:pt idx="29446">
                  <c:v>294402.75</c:v>
                </c:pt>
                <c:pt idx="29447">
                  <c:v>294412.75</c:v>
                </c:pt>
                <c:pt idx="29448">
                  <c:v>294422.75</c:v>
                </c:pt>
                <c:pt idx="29449">
                  <c:v>294432.71999999997</c:v>
                </c:pt>
                <c:pt idx="29450">
                  <c:v>294442.75</c:v>
                </c:pt>
                <c:pt idx="29451">
                  <c:v>294452.75</c:v>
                </c:pt>
                <c:pt idx="29452">
                  <c:v>294462.75</c:v>
                </c:pt>
                <c:pt idx="29453">
                  <c:v>294472.75</c:v>
                </c:pt>
                <c:pt idx="29454">
                  <c:v>294482.71999999997</c:v>
                </c:pt>
                <c:pt idx="29455">
                  <c:v>294492.75</c:v>
                </c:pt>
                <c:pt idx="29456">
                  <c:v>294502.71999999997</c:v>
                </c:pt>
                <c:pt idx="29457">
                  <c:v>294512.71999999997</c:v>
                </c:pt>
                <c:pt idx="29458">
                  <c:v>294522.75</c:v>
                </c:pt>
                <c:pt idx="29459">
                  <c:v>294532.71999999997</c:v>
                </c:pt>
                <c:pt idx="29460">
                  <c:v>294542.75</c:v>
                </c:pt>
                <c:pt idx="29461">
                  <c:v>294552.71999999997</c:v>
                </c:pt>
                <c:pt idx="29462">
                  <c:v>294562.71999999997</c:v>
                </c:pt>
                <c:pt idx="29463">
                  <c:v>294572.71999999997</c:v>
                </c:pt>
                <c:pt idx="29464">
                  <c:v>294582.71999999997</c:v>
                </c:pt>
                <c:pt idx="29465">
                  <c:v>294592.69</c:v>
                </c:pt>
                <c:pt idx="29466">
                  <c:v>294602.71999999997</c:v>
                </c:pt>
                <c:pt idx="29467">
                  <c:v>294612.69</c:v>
                </c:pt>
                <c:pt idx="29468">
                  <c:v>294622.69</c:v>
                </c:pt>
                <c:pt idx="29469">
                  <c:v>294632.69</c:v>
                </c:pt>
                <c:pt idx="29470">
                  <c:v>294642.69</c:v>
                </c:pt>
                <c:pt idx="29471">
                  <c:v>294652.71999999997</c:v>
                </c:pt>
                <c:pt idx="29472">
                  <c:v>294662.69</c:v>
                </c:pt>
                <c:pt idx="29473">
                  <c:v>294672.69</c:v>
                </c:pt>
                <c:pt idx="29474">
                  <c:v>294682.69</c:v>
                </c:pt>
                <c:pt idx="29475">
                  <c:v>294692.69</c:v>
                </c:pt>
                <c:pt idx="29476">
                  <c:v>294702.69</c:v>
                </c:pt>
                <c:pt idx="29477">
                  <c:v>294712.69</c:v>
                </c:pt>
                <c:pt idx="29478">
                  <c:v>294722.69</c:v>
                </c:pt>
                <c:pt idx="29479">
                  <c:v>294732.69</c:v>
                </c:pt>
                <c:pt idx="29480">
                  <c:v>294742.69</c:v>
                </c:pt>
                <c:pt idx="29481">
                  <c:v>294752.69</c:v>
                </c:pt>
                <c:pt idx="29482">
                  <c:v>294762.69</c:v>
                </c:pt>
                <c:pt idx="29483">
                  <c:v>294772.69</c:v>
                </c:pt>
                <c:pt idx="29484">
                  <c:v>294782.69</c:v>
                </c:pt>
                <c:pt idx="29485">
                  <c:v>294792.65999999997</c:v>
                </c:pt>
                <c:pt idx="29486">
                  <c:v>294802.69</c:v>
                </c:pt>
                <c:pt idx="29487">
                  <c:v>294812.65999999997</c:v>
                </c:pt>
                <c:pt idx="29488">
                  <c:v>294822.65999999997</c:v>
                </c:pt>
                <c:pt idx="29489">
                  <c:v>294832.65999999997</c:v>
                </c:pt>
                <c:pt idx="29490">
                  <c:v>294842.65999999997</c:v>
                </c:pt>
                <c:pt idx="29491">
                  <c:v>294852.69</c:v>
                </c:pt>
                <c:pt idx="29492">
                  <c:v>294862.65999999997</c:v>
                </c:pt>
                <c:pt idx="29493">
                  <c:v>294872.65999999997</c:v>
                </c:pt>
                <c:pt idx="29494">
                  <c:v>294882.65999999997</c:v>
                </c:pt>
                <c:pt idx="29495">
                  <c:v>294892.65999999997</c:v>
                </c:pt>
                <c:pt idx="29496">
                  <c:v>294902.63</c:v>
                </c:pt>
                <c:pt idx="29497">
                  <c:v>294912.65999999997</c:v>
                </c:pt>
                <c:pt idx="29498">
                  <c:v>294922.63</c:v>
                </c:pt>
                <c:pt idx="29499">
                  <c:v>294932.65999999997</c:v>
                </c:pt>
                <c:pt idx="29500">
                  <c:v>294942.65999999997</c:v>
                </c:pt>
                <c:pt idx="29501">
                  <c:v>294952.63</c:v>
                </c:pt>
                <c:pt idx="29502">
                  <c:v>294962.65999999997</c:v>
                </c:pt>
                <c:pt idx="29503">
                  <c:v>294972.63</c:v>
                </c:pt>
                <c:pt idx="29504">
                  <c:v>294982.63</c:v>
                </c:pt>
                <c:pt idx="29505">
                  <c:v>294992.65999999997</c:v>
                </c:pt>
                <c:pt idx="29506">
                  <c:v>295002.63</c:v>
                </c:pt>
                <c:pt idx="29507">
                  <c:v>295012.63</c:v>
                </c:pt>
                <c:pt idx="29508">
                  <c:v>295022.63</c:v>
                </c:pt>
                <c:pt idx="29509">
                  <c:v>295032.63</c:v>
                </c:pt>
                <c:pt idx="29510">
                  <c:v>295042.63</c:v>
                </c:pt>
                <c:pt idx="29511">
                  <c:v>295052.63</c:v>
                </c:pt>
                <c:pt idx="29512">
                  <c:v>295062.63</c:v>
                </c:pt>
                <c:pt idx="29513">
                  <c:v>295072.63</c:v>
                </c:pt>
                <c:pt idx="29514">
                  <c:v>295082.63</c:v>
                </c:pt>
                <c:pt idx="29515">
                  <c:v>295092.63</c:v>
                </c:pt>
                <c:pt idx="29516">
                  <c:v>295102.59000000003</c:v>
                </c:pt>
                <c:pt idx="29517">
                  <c:v>295112.63</c:v>
                </c:pt>
                <c:pt idx="29518">
                  <c:v>295122.59000000003</c:v>
                </c:pt>
                <c:pt idx="29519">
                  <c:v>295132.63</c:v>
                </c:pt>
                <c:pt idx="29520">
                  <c:v>295142.63</c:v>
                </c:pt>
                <c:pt idx="29521">
                  <c:v>295152.59000000003</c:v>
                </c:pt>
                <c:pt idx="29522">
                  <c:v>295162.63</c:v>
                </c:pt>
                <c:pt idx="29523">
                  <c:v>295172.59000000003</c:v>
                </c:pt>
                <c:pt idx="29524">
                  <c:v>295182.59000000003</c:v>
                </c:pt>
                <c:pt idx="29525">
                  <c:v>295192.59000000003</c:v>
                </c:pt>
                <c:pt idx="29526">
                  <c:v>295202.59000000003</c:v>
                </c:pt>
                <c:pt idx="29527">
                  <c:v>295212.56</c:v>
                </c:pt>
                <c:pt idx="29528">
                  <c:v>295222.59000000003</c:v>
                </c:pt>
                <c:pt idx="29529">
                  <c:v>295232.56</c:v>
                </c:pt>
                <c:pt idx="29530">
                  <c:v>295242.59000000003</c:v>
                </c:pt>
                <c:pt idx="29531">
                  <c:v>295252.59000000003</c:v>
                </c:pt>
                <c:pt idx="29532">
                  <c:v>295262.56</c:v>
                </c:pt>
                <c:pt idx="29533">
                  <c:v>295272.59000000003</c:v>
                </c:pt>
                <c:pt idx="29534">
                  <c:v>295282.56</c:v>
                </c:pt>
                <c:pt idx="29535">
                  <c:v>295292.56</c:v>
                </c:pt>
                <c:pt idx="29536">
                  <c:v>295302.56</c:v>
                </c:pt>
                <c:pt idx="29537">
                  <c:v>295312.56</c:v>
                </c:pt>
                <c:pt idx="29538">
                  <c:v>295322.56</c:v>
                </c:pt>
                <c:pt idx="29539">
                  <c:v>295332.56</c:v>
                </c:pt>
                <c:pt idx="29540">
                  <c:v>295342.56</c:v>
                </c:pt>
                <c:pt idx="29541">
                  <c:v>295352.56</c:v>
                </c:pt>
                <c:pt idx="29542">
                  <c:v>295362.56</c:v>
                </c:pt>
                <c:pt idx="29543">
                  <c:v>295372.56</c:v>
                </c:pt>
                <c:pt idx="29544">
                  <c:v>295382.56</c:v>
                </c:pt>
                <c:pt idx="29545">
                  <c:v>295392.56</c:v>
                </c:pt>
                <c:pt idx="29546">
                  <c:v>295402.56</c:v>
                </c:pt>
                <c:pt idx="29547">
                  <c:v>295412.56</c:v>
                </c:pt>
                <c:pt idx="29548">
                  <c:v>295422.56</c:v>
                </c:pt>
                <c:pt idx="29549">
                  <c:v>295432.53000000003</c:v>
                </c:pt>
                <c:pt idx="29550">
                  <c:v>295442.56</c:v>
                </c:pt>
                <c:pt idx="29551">
                  <c:v>295452.56</c:v>
                </c:pt>
                <c:pt idx="29552">
                  <c:v>295462.53000000003</c:v>
                </c:pt>
                <c:pt idx="29553">
                  <c:v>295472.56</c:v>
                </c:pt>
                <c:pt idx="29554">
                  <c:v>295482.53000000003</c:v>
                </c:pt>
                <c:pt idx="29555">
                  <c:v>295492.56</c:v>
                </c:pt>
                <c:pt idx="29556">
                  <c:v>295502.53000000003</c:v>
                </c:pt>
                <c:pt idx="29557">
                  <c:v>295512.53000000003</c:v>
                </c:pt>
                <c:pt idx="29558">
                  <c:v>295522.53000000003</c:v>
                </c:pt>
                <c:pt idx="29559">
                  <c:v>295532.53000000003</c:v>
                </c:pt>
                <c:pt idx="29560">
                  <c:v>295542.53000000003</c:v>
                </c:pt>
                <c:pt idx="29561">
                  <c:v>295552.53000000003</c:v>
                </c:pt>
                <c:pt idx="29562">
                  <c:v>295562.53000000003</c:v>
                </c:pt>
                <c:pt idx="29563">
                  <c:v>295572.5</c:v>
                </c:pt>
                <c:pt idx="29564">
                  <c:v>295582.53000000003</c:v>
                </c:pt>
                <c:pt idx="29565">
                  <c:v>295592.5</c:v>
                </c:pt>
                <c:pt idx="29566">
                  <c:v>295602.53000000003</c:v>
                </c:pt>
                <c:pt idx="29567">
                  <c:v>295612.5</c:v>
                </c:pt>
                <c:pt idx="29568">
                  <c:v>295622.5</c:v>
                </c:pt>
                <c:pt idx="29569">
                  <c:v>295632.5</c:v>
                </c:pt>
                <c:pt idx="29570">
                  <c:v>295642.5</c:v>
                </c:pt>
                <c:pt idx="29571">
                  <c:v>295652.5</c:v>
                </c:pt>
                <c:pt idx="29572">
                  <c:v>295662.5</c:v>
                </c:pt>
                <c:pt idx="29573">
                  <c:v>295672.5</c:v>
                </c:pt>
                <c:pt idx="29574">
                  <c:v>295682.5</c:v>
                </c:pt>
                <c:pt idx="29575">
                  <c:v>295692.5</c:v>
                </c:pt>
                <c:pt idx="29576">
                  <c:v>295702.5</c:v>
                </c:pt>
                <c:pt idx="29577">
                  <c:v>295712.5</c:v>
                </c:pt>
                <c:pt idx="29578">
                  <c:v>295722.5</c:v>
                </c:pt>
                <c:pt idx="29579">
                  <c:v>295732.5</c:v>
                </c:pt>
                <c:pt idx="29580">
                  <c:v>295742.5</c:v>
                </c:pt>
                <c:pt idx="29581">
                  <c:v>295752.5</c:v>
                </c:pt>
                <c:pt idx="29582">
                  <c:v>295762.5</c:v>
                </c:pt>
                <c:pt idx="29583">
                  <c:v>295772.46999999997</c:v>
                </c:pt>
                <c:pt idx="29584">
                  <c:v>295782.5</c:v>
                </c:pt>
                <c:pt idx="29585">
                  <c:v>295792.46999999997</c:v>
                </c:pt>
                <c:pt idx="29586">
                  <c:v>295802.5</c:v>
                </c:pt>
                <c:pt idx="29587">
                  <c:v>295812.46999999997</c:v>
                </c:pt>
                <c:pt idx="29588">
                  <c:v>295822.46999999997</c:v>
                </c:pt>
                <c:pt idx="29589">
                  <c:v>295832.46999999997</c:v>
                </c:pt>
                <c:pt idx="29590">
                  <c:v>295842.46999999997</c:v>
                </c:pt>
                <c:pt idx="29591">
                  <c:v>295852.46999999997</c:v>
                </c:pt>
                <c:pt idx="29592">
                  <c:v>295862.46999999997</c:v>
                </c:pt>
                <c:pt idx="29593">
                  <c:v>295872.46999999997</c:v>
                </c:pt>
                <c:pt idx="29594">
                  <c:v>295882.5</c:v>
                </c:pt>
                <c:pt idx="29595">
                  <c:v>295892.46999999997</c:v>
                </c:pt>
                <c:pt idx="29596">
                  <c:v>295902.44</c:v>
                </c:pt>
                <c:pt idx="29597">
                  <c:v>295912.46999999997</c:v>
                </c:pt>
                <c:pt idx="29598">
                  <c:v>295922.44</c:v>
                </c:pt>
                <c:pt idx="29599">
                  <c:v>295932.44</c:v>
                </c:pt>
                <c:pt idx="29600">
                  <c:v>295942.46999999997</c:v>
                </c:pt>
                <c:pt idx="29601">
                  <c:v>295952.44</c:v>
                </c:pt>
                <c:pt idx="29602">
                  <c:v>295962.44</c:v>
                </c:pt>
                <c:pt idx="29603">
                  <c:v>295972.44</c:v>
                </c:pt>
                <c:pt idx="29604">
                  <c:v>295982.44</c:v>
                </c:pt>
                <c:pt idx="29605">
                  <c:v>295992.44</c:v>
                </c:pt>
                <c:pt idx="29606">
                  <c:v>296002.44</c:v>
                </c:pt>
                <c:pt idx="29607">
                  <c:v>296012.44</c:v>
                </c:pt>
                <c:pt idx="29608">
                  <c:v>296022.44</c:v>
                </c:pt>
                <c:pt idx="29609">
                  <c:v>296032.44</c:v>
                </c:pt>
                <c:pt idx="29610">
                  <c:v>296042.44</c:v>
                </c:pt>
                <c:pt idx="29611">
                  <c:v>296052.44</c:v>
                </c:pt>
                <c:pt idx="29612">
                  <c:v>296062.44</c:v>
                </c:pt>
                <c:pt idx="29613">
                  <c:v>296072.44</c:v>
                </c:pt>
                <c:pt idx="29614">
                  <c:v>296082.44</c:v>
                </c:pt>
                <c:pt idx="29615">
                  <c:v>296092.44</c:v>
                </c:pt>
                <c:pt idx="29616">
                  <c:v>296102.40999999997</c:v>
                </c:pt>
                <c:pt idx="29617">
                  <c:v>296112.44</c:v>
                </c:pt>
                <c:pt idx="29618">
                  <c:v>296122.40999999997</c:v>
                </c:pt>
                <c:pt idx="29619">
                  <c:v>296132.40999999997</c:v>
                </c:pt>
                <c:pt idx="29620">
                  <c:v>296142.44</c:v>
                </c:pt>
                <c:pt idx="29621">
                  <c:v>296152.40999999997</c:v>
                </c:pt>
                <c:pt idx="29622">
                  <c:v>296162.44</c:v>
                </c:pt>
                <c:pt idx="29623">
                  <c:v>296172.40999999997</c:v>
                </c:pt>
                <c:pt idx="29624">
                  <c:v>296182.40999999997</c:v>
                </c:pt>
                <c:pt idx="29625">
                  <c:v>296192.40999999997</c:v>
                </c:pt>
                <c:pt idx="29626">
                  <c:v>296202.40999999997</c:v>
                </c:pt>
                <c:pt idx="29627">
                  <c:v>296212.38</c:v>
                </c:pt>
                <c:pt idx="29628">
                  <c:v>296222.40999999997</c:v>
                </c:pt>
                <c:pt idx="29629">
                  <c:v>296232.38</c:v>
                </c:pt>
                <c:pt idx="29630">
                  <c:v>296242.38</c:v>
                </c:pt>
                <c:pt idx="29631">
                  <c:v>296252.40999999997</c:v>
                </c:pt>
                <c:pt idx="29632">
                  <c:v>296262.38</c:v>
                </c:pt>
                <c:pt idx="29633">
                  <c:v>296272.40999999997</c:v>
                </c:pt>
                <c:pt idx="29634">
                  <c:v>296282.38</c:v>
                </c:pt>
                <c:pt idx="29635">
                  <c:v>296292.38</c:v>
                </c:pt>
                <c:pt idx="29636">
                  <c:v>296302.38</c:v>
                </c:pt>
                <c:pt idx="29637">
                  <c:v>296312.38</c:v>
                </c:pt>
                <c:pt idx="29638">
                  <c:v>296322.38</c:v>
                </c:pt>
                <c:pt idx="29639">
                  <c:v>296332.38</c:v>
                </c:pt>
                <c:pt idx="29640">
                  <c:v>296342.38</c:v>
                </c:pt>
                <c:pt idx="29641">
                  <c:v>296352.38</c:v>
                </c:pt>
                <c:pt idx="29642">
                  <c:v>296362.38</c:v>
                </c:pt>
                <c:pt idx="29643">
                  <c:v>296372.38</c:v>
                </c:pt>
                <c:pt idx="29644">
                  <c:v>296382.38</c:v>
                </c:pt>
                <c:pt idx="29645">
                  <c:v>296392.38</c:v>
                </c:pt>
                <c:pt idx="29646">
                  <c:v>296402.38</c:v>
                </c:pt>
                <c:pt idx="29647">
                  <c:v>296412.34000000003</c:v>
                </c:pt>
                <c:pt idx="29648">
                  <c:v>296422.38</c:v>
                </c:pt>
                <c:pt idx="29649">
                  <c:v>296432.34000000003</c:v>
                </c:pt>
                <c:pt idx="29650">
                  <c:v>296442.34000000003</c:v>
                </c:pt>
                <c:pt idx="29651">
                  <c:v>296452.38</c:v>
                </c:pt>
                <c:pt idx="29652">
                  <c:v>296462.34000000003</c:v>
                </c:pt>
                <c:pt idx="29653">
                  <c:v>296472.38</c:v>
                </c:pt>
                <c:pt idx="29654">
                  <c:v>296482.34000000003</c:v>
                </c:pt>
                <c:pt idx="29655">
                  <c:v>296492.34000000003</c:v>
                </c:pt>
                <c:pt idx="29656">
                  <c:v>296502.34000000003</c:v>
                </c:pt>
                <c:pt idx="29657">
                  <c:v>296512.34000000003</c:v>
                </c:pt>
                <c:pt idx="29658">
                  <c:v>296522.31</c:v>
                </c:pt>
                <c:pt idx="29659">
                  <c:v>296532.34000000003</c:v>
                </c:pt>
                <c:pt idx="29660">
                  <c:v>296542.34000000003</c:v>
                </c:pt>
                <c:pt idx="29661">
                  <c:v>296552.31</c:v>
                </c:pt>
                <c:pt idx="29662">
                  <c:v>296562.34000000003</c:v>
                </c:pt>
                <c:pt idx="29663">
                  <c:v>296572.31</c:v>
                </c:pt>
                <c:pt idx="29664">
                  <c:v>296582.34000000003</c:v>
                </c:pt>
                <c:pt idx="29665">
                  <c:v>296592.31</c:v>
                </c:pt>
                <c:pt idx="29666">
                  <c:v>296602.31</c:v>
                </c:pt>
                <c:pt idx="29667">
                  <c:v>296612.31</c:v>
                </c:pt>
                <c:pt idx="29668">
                  <c:v>296622.31</c:v>
                </c:pt>
                <c:pt idx="29669">
                  <c:v>296632.31</c:v>
                </c:pt>
                <c:pt idx="29670">
                  <c:v>296642.31</c:v>
                </c:pt>
                <c:pt idx="29671">
                  <c:v>296652.31</c:v>
                </c:pt>
                <c:pt idx="29672">
                  <c:v>296662.31</c:v>
                </c:pt>
                <c:pt idx="29673">
                  <c:v>296672.31</c:v>
                </c:pt>
                <c:pt idx="29674">
                  <c:v>296682.31</c:v>
                </c:pt>
                <c:pt idx="29675">
                  <c:v>296692.31</c:v>
                </c:pt>
                <c:pt idx="29676">
                  <c:v>296702.31</c:v>
                </c:pt>
                <c:pt idx="29677">
                  <c:v>296712.31</c:v>
                </c:pt>
                <c:pt idx="29678">
                  <c:v>296722.28000000003</c:v>
                </c:pt>
                <c:pt idx="29679">
                  <c:v>296732.31</c:v>
                </c:pt>
                <c:pt idx="29680">
                  <c:v>296742.31</c:v>
                </c:pt>
                <c:pt idx="29681">
                  <c:v>296752.31</c:v>
                </c:pt>
                <c:pt idx="29682">
                  <c:v>296762.31</c:v>
                </c:pt>
                <c:pt idx="29683">
                  <c:v>296772.28000000003</c:v>
                </c:pt>
                <c:pt idx="29684">
                  <c:v>296782.31</c:v>
                </c:pt>
                <c:pt idx="29685">
                  <c:v>296792.28000000003</c:v>
                </c:pt>
                <c:pt idx="29686">
                  <c:v>296802.28000000003</c:v>
                </c:pt>
                <c:pt idx="29687">
                  <c:v>296812.31</c:v>
                </c:pt>
                <c:pt idx="29688">
                  <c:v>296822.28000000003</c:v>
                </c:pt>
                <c:pt idx="29689">
                  <c:v>296832.31</c:v>
                </c:pt>
                <c:pt idx="29690">
                  <c:v>296842.28000000003</c:v>
                </c:pt>
                <c:pt idx="29691">
                  <c:v>296852.28000000003</c:v>
                </c:pt>
                <c:pt idx="29692">
                  <c:v>296862.28000000003</c:v>
                </c:pt>
                <c:pt idx="29693">
                  <c:v>296872.28000000003</c:v>
                </c:pt>
                <c:pt idx="29694">
                  <c:v>296882.25</c:v>
                </c:pt>
                <c:pt idx="29695">
                  <c:v>296892.28000000003</c:v>
                </c:pt>
                <c:pt idx="29696">
                  <c:v>296902.25</c:v>
                </c:pt>
                <c:pt idx="29697">
                  <c:v>296912.25</c:v>
                </c:pt>
                <c:pt idx="29698">
                  <c:v>296922.25</c:v>
                </c:pt>
                <c:pt idx="29699">
                  <c:v>296932.25</c:v>
                </c:pt>
                <c:pt idx="29700">
                  <c:v>296942.28000000003</c:v>
                </c:pt>
                <c:pt idx="29701">
                  <c:v>296952.25</c:v>
                </c:pt>
                <c:pt idx="29702">
                  <c:v>296962.25</c:v>
                </c:pt>
                <c:pt idx="29703">
                  <c:v>296972.25</c:v>
                </c:pt>
                <c:pt idx="29704">
                  <c:v>296982.25</c:v>
                </c:pt>
                <c:pt idx="29705">
                  <c:v>296992.25</c:v>
                </c:pt>
                <c:pt idx="29706">
                  <c:v>297002.25</c:v>
                </c:pt>
                <c:pt idx="29707">
                  <c:v>297012.25</c:v>
                </c:pt>
                <c:pt idx="29708">
                  <c:v>297022.25</c:v>
                </c:pt>
                <c:pt idx="29709">
                  <c:v>297032.25</c:v>
                </c:pt>
                <c:pt idx="29710">
                  <c:v>297042.25</c:v>
                </c:pt>
                <c:pt idx="29711">
                  <c:v>297052.25</c:v>
                </c:pt>
                <c:pt idx="29712">
                  <c:v>297062.25</c:v>
                </c:pt>
                <c:pt idx="29713">
                  <c:v>297072.25</c:v>
                </c:pt>
                <c:pt idx="29714">
                  <c:v>297082.21999999997</c:v>
                </c:pt>
                <c:pt idx="29715">
                  <c:v>297092.25</c:v>
                </c:pt>
                <c:pt idx="29716">
                  <c:v>297102.21999999997</c:v>
                </c:pt>
                <c:pt idx="29717">
                  <c:v>297112.21999999997</c:v>
                </c:pt>
                <c:pt idx="29718">
                  <c:v>297122.21999999997</c:v>
                </c:pt>
                <c:pt idx="29719">
                  <c:v>297132.21999999997</c:v>
                </c:pt>
                <c:pt idx="29720">
                  <c:v>297142.25</c:v>
                </c:pt>
                <c:pt idx="29721">
                  <c:v>297152.21999999997</c:v>
                </c:pt>
                <c:pt idx="29722">
                  <c:v>297162.21999999997</c:v>
                </c:pt>
                <c:pt idx="29723">
                  <c:v>297172.21999999997</c:v>
                </c:pt>
                <c:pt idx="29724">
                  <c:v>297182.21999999997</c:v>
                </c:pt>
                <c:pt idx="29725">
                  <c:v>297192.19</c:v>
                </c:pt>
                <c:pt idx="29726">
                  <c:v>297202.21999999997</c:v>
                </c:pt>
                <c:pt idx="29727">
                  <c:v>297212.19</c:v>
                </c:pt>
                <c:pt idx="29728">
                  <c:v>297222.19</c:v>
                </c:pt>
                <c:pt idx="29729">
                  <c:v>297232.21999999997</c:v>
                </c:pt>
                <c:pt idx="29730">
                  <c:v>297242.19</c:v>
                </c:pt>
                <c:pt idx="29731">
                  <c:v>297252.21999999997</c:v>
                </c:pt>
                <c:pt idx="29732">
                  <c:v>297262.19</c:v>
                </c:pt>
                <c:pt idx="29733">
                  <c:v>297272.19</c:v>
                </c:pt>
                <c:pt idx="29734">
                  <c:v>297282.21999999997</c:v>
                </c:pt>
                <c:pt idx="29735">
                  <c:v>297292.19</c:v>
                </c:pt>
                <c:pt idx="29736">
                  <c:v>297302.19</c:v>
                </c:pt>
                <c:pt idx="29737">
                  <c:v>297312.19</c:v>
                </c:pt>
                <c:pt idx="29738">
                  <c:v>297322.19</c:v>
                </c:pt>
                <c:pt idx="29739">
                  <c:v>297332.19</c:v>
                </c:pt>
                <c:pt idx="29740">
                  <c:v>297342.19</c:v>
                </c:pt>
                <c:pt idx="29741">
                  <c:v>297352.19</c:v>
                </c:pt>
                <c:pt idx="29742">
                  <c:v>297362.19</c:v>
                </c:pt>
                <c:pt idx="29743">
                  <c:v>297372.19</c:v>
                </c:pt>
                <c:pt idx="29744">
                  <c:v>297382.19</c:v>
                </c:pt>
                <c:pt idx="29745">
                  <c:v>297392.15999999997</c:v>
                </c:pt>
                <c:pt idx="29746">
                  <c:v>297402.19</c:v>
                </c:pt>
                <c:pt idx="29747">
                  <c:v>297412.15999999997</c:v>
                </c:pt>
                <c:pt idx="29748">
                  <c:v>297422.19</c:v>
                </c:pt>
                <c:pt idx="29749">
                  <c:v>297432.19</c:v>
                </c:pt>
                <c:pt idx="29750">
                  <c:v>297442.15999999997</c:v>
                </c:pt>
                <c:pt idx="29751">
                  <c:v>297452.19</c:v>
                </c:pt>
                <c:pt idx="29752">
                  <c:v>297462.15999999997</c:v>
                </c:pt>
                <c:pt idx="29753">
                  <c:v>297472.15999999997</c:v>
                </c:pt>
                <c:pt idx="29754">
                  <c:v>297482.15999999997</c:v>
                </c:pt>
                <c:pt idx="29755">
                  <c:v>297492.15999999997</c:v>
                </c:pt>
                <c:pt idx="29756">
                  <c:v>297502.13</c:v>
                </c:pt>
                <c:pt idx="29757">
                  <c:v>297512.15999999997</c:v>
                </c:pt>
                <c:pt idx="29758">
                  <c:v>297522.15999999997</c:v>
                </c:pt>
                <c:pt idx="29759">
                  <c:v>297532.15999999997</c:v>
                </c:pt>
                <c:pt idx="29760">
                  <c:v>297542.15999999997</c:v>
                </c:pt>
                <c:pt idx="29761">
                  <c:v>297552.13</c:v>
                </c:pt>
                <c:pt idx="29762">
                  <c:v>297562.15999999997</c:v>
                </c:pt>
                <c:pt idx="29763">
                  <c:v>297572.13</c:v>
                </c:pt>
                <c:pt idx="29764">
                  <c:v>297582.13</c:v>
                </c:pt>
                <c:pt idx="29765">
                  <c:v>297592.13</c:v>
                </c:pt>
                <c:pt idx="29766">
                  <c:v>297602.13</c:v>
                </c:pt>
                <c:pt idx="29767">
                  <c:v>297612.13</c:v>
                </c:pt>
                <c:pt idx="29768">
                  <c:v>297622.13</c:v>
                </c:pt>
                <c:pt idx="29769">
                  <c:v>297632.13</c:v>
                </c:pt>
                <c:pt idx="29770">
                  <c:v>297642.13</c:v>
                </c:pt>
                <c:pt idx="29771">
                  <c:v>297652.13</c:v>
                </c:pt>
                <c:pt idx="29772">
                  <c:v>297662.13</c:v>
                </c:pt>
                <c:pt idx="29773">
                  <c:v>297672.13</c:v>
                </c:pt>
                <c:pt idx="29774">
                  <c:v>297682.13</c:v>
                </c:pt>
                <c:pt idx="29775">
                  <c:v>297692.13</c:v>
                </c:pt>
                <c:pt idx="29776">
                  <c:v>297702.13</c:v>
                </c:pt>
                <c:pt idx="29777">
                  <c:v>297712.13</c:v>
                </c:pt>
                <c:pt idx="29778">
                  <c:v>297722.13</c:v>
                </c:pt>
                <c:pt idx="29779">
                  <c:v>297732.13</c:v>
                </c:pt>
                <c:pt idx="29780">
                  <c:v>297742.13</c:v>
                </c:pt>
                <c:pt idx="29781">
                  <c:v>297752.09000000003</c:v>
                </c:pt>
                <c:pt idx="29782">
                  <c:v>297762.13</c:v>
                </c:pt>
                <c:pt idx="29783">
                  <c:v>297772.09000000003</c:v>
                </c:pt>
                <c:pt idx="29784">
                  <c:v>297782.09000000003</c:v>
                </c:pt>
                <c:pt idx="29785">
                  <c:v>297792.09000000003</c:v>
                </c:pt>
                <c:pt idx="29786">
                  <c:v>297802.09000000003</c:v>
                </c:pt>
                <c:pt idx="29787">
                  <c:v>297812.09000000003</c:v>
                </c:pt>
                <c:pt idx="29788">
                  <c:v>297822.09000000003</c:v>
                </c:pt>
                <c:pt idx="29789">
                  <c:v>297832.09000000003</c:v>
                </c:pt>
                <c:pt idx="29790">
                  <c:v>297842.09000000003</c:v>
                </c:pt>
                <c:pt idx="29791">
                  <c:v>297852.09000000003</c:v>
                </c:pt>
                <c:pt idx="29792">
                  <c:v>297862.06</c:v>
                </c:pt>
                <c:pt idx="29793">
                  <c:v>297872.09000000003</c:v>
                </c:pt>
                <c:pt idx="29794">
                  <c:v>297882.06</c:v>
                </c:pt>
                <c:pt idx="29795">
                  <c:v>297892.09000000003</c:v>
                </c:pt>
                <c:pt idx="29796">
                  <c:v>297902.06</c:v>
                </c:pt>
                <c:pt idx="29797">
                  <c:v>297912.06</c:v>
                </c:pt>
                <c:pt idx="29798">
                  <c:v>297922.09000000003</c:v>
                </c:pt>
                <c:pt idx="29799">
                  <c:v>297932.06</c:v>
                </c:pt>
                <c:pt idx="29800">
                  <c:v>297942.06</c:v>
                </c:pt>
                <c:pt idx="29801">
                  <c:v>297952.06</c:v>
                </c:pt>
                <c:pt idx="29802">
                  <c:v>297962.06</c:v>
                </c:pt>
                <c:pt idx="29803">
                  <c:v>297972.06</c:v>
                </c:pt>
                <c:pt idx="29804">
                  <c:v>297982.06</c:v>
                </c:pt>
                <c:pt idx="29805">
                  <c:v>297992.06</c:v>
                </c:pt>
                <c:pt idx="29806">
                  <c:v>298002.06</c:v>
                </c:pt>
                <c:pt idx="29807">
                  <c:v>298012.06</c:v>
                </c:pt>
                <c:pt idx="29808">
                  <c:v>298022.06</c:v>
                </c:pt>
                <c:pt idx="29809">
                  <c:v>298032.06</c:v>
                </c:pt>
                <c:pt idx="29810">
                  <c:v>298042.06</c:v>
                </c:pt>
                <c:pt idx="29811">
                  <c:v>298052.06</c:v>
                </c:pt>
                <c:pt idx="29812">
                  <c:v>298062.03000000003</c:v>
                </c:pt>
                <c:pt idx="29813">
                  <c:v>298072.06</c:v>
                </c:pt>
                <c:pt idx="29814">
                  <c:v>298082.03000000003</c:v>
                </c:pt>
                <c:pt idx="29815">
                  <c:v>298092.06</c:v>
                </c:pt>
                <c:pt idx="29816">
                  <c:v>298102.03000000003</c:v>
                </c:pt>
                <c:pt idx="29817">
                  <c:v>298112.03000000003</c:v>
                </c:pt>
                <c:pt idx="29818">
                  <c:v>298122.06</c:v>
                </c:pt>
                <c:pt idx="29819">
                  <c:v>298132.03000000003</c:v>
                </c:pt>
                <c:pt idx="29820">
                  <c:v>298142.03000000003</c:v>
                </c:pt>
                <c:pt idx="29821">
                  <c:v>298152.03000000003</c:v>
                </c:pt>
                <c:pt idx="29822">
                  <c:v>298162.03000000003</c:v>
                </c:pt>
                <c:pt idx="29823">
                  <c:v>298172</c:v>
                </c:pt>
                <c:pt idx="29824">
                  <c:v>298182.03000000003</c:v>
                </c:pt>
                <c:pt idx="29825">
                  <c:v>298192</c:v>
                </c:pt>
                <c:pt idx="29826">
                  <c:v>298202.03000000003</c:v>
                </c:pt>
                <c:pt idx="29827">
                  <c:v>298212.03000000003</c:v>
                </c:pt>
                <c:pt idx="29828">
                  <c:v>298222</c:v>
                </c:pt>
                <c:pt idx="29829">
                  <c:v>298232.03000000003</c:v>
                </c:pt>
                <c:pt idx="29830">
                  <c:v>298242</c:v>
                </c:pt>
                <c:pt idx="29831">
                  <c:v>298252</c:v>
                </c:pt>
                <c:pt idx="29832">
                  <c:v>298262</c:v>
                </c:pt>
                <c:pt idx="29833">
                  <c:v>298272</c:v>
                </c:pt>
                <c:pt idx="29834">
                  <c:v>298282</c:v>
                </c:pt>
                <c:pt idx="29835">
                  <c:v>298292</c:v>
                </c:pt>
                <c:pt idx="29836">
                  <c:v>298302</c:v>
                </c:pt>
                <c:pt idx="29837">
                  <c:v>298312</c:v>
                </c:pt>
                <c:pt idx="29838">
                  <c:v>298322</c:v>
                </c:pt>
                <c:pt idx="29839">
                  <c:v>298332</c:v>
                </c:pt>
                <c:pt idx="29840">
                  <c:v>298342</c:v>
                </c:pt>
                <c:pt idx="29841">
                  <c:v>298352</c:v>
                </c:pt>
                <c:pt idx="29842">
                  <c:v>298362</c:v>
                </c:pt>
                <c:pt idx="29843">
                  <c:v>298371.96999999997</c:v>
                </c:pt>
                <c:pt idx="29844">
                  <c:v>298382</c:v>
                </c:pt>
                <c:pt idx="29845">
                  <c:v>298391.96999999997</c:v>
                </c:pt>
                <c:pt idx="29846">
                  <c:v>298402</c:v>
                </c:pt>
                <c:pt idx="29847">
                  <c:v>298412</c:v>
                </c:pt>
                <c:pt idx="29848">
                  <c:v>298421.96999999997</c:v>
                </c:pt>
                <c:pt idx="29849">
                  <c:v>298432</c:v>
                </c:pt>
                <c:pt idx="29850">
                  <c:v>298441.96999999997</c:v>
                </c:pt>
                <c:pt idx="29851">
                  <c:v>298451.96999999997</c:v>
                </c:pt>
                <c:pt idx="29852">
                  <c:v>298461.96999999997</c:v>
                </c:pt>
                <c:pt idx="29853">
                  <c:v>298471.96999999997</c:v>
                </c:pt>
                <c:pt idx="29854">
                  <c:v>298481.96999999997</c:v>
                </c:pt>
                <c:pt idx="29855">
                  <c:v>298491.96999999997</c:v>
                </c:pt>
                <c:pt idx="29856">
                  <c:v>298501.96999999997</c:v>
                </c:pt>
                <c:pt idx="29857">
                  <c:v>298511.96999999997</c:v>
                </c:pt>
                <c:pt idx="29858">
                  <c:v>298521.96999999997</c:v>
                </c:pt>
                <c:pt idx="29859">
                  <c:v>298531.94</c:v>
                </c:pt>
                <c:pt idx="29860">
                  <c:v>298541.96999999997</c:v>
                </c:pt>
                <c:pt idx="29861">
                  <c:v>298551.94</c:v>
                </c:pt>
                <c:pt idx="29862">
                  <c:v>298561.96999999997</c:v>
                </c:pt>
                <c:pt idx="29863">
                  <c:v>298571.94</c:v>
                </c:pt>
                <c:pt idx="29864">
                  <c:v>298581.94</c:v>
                </c:pt>
                <c:pt idx="29865">
                  <c:v>298591.96999999997</c:v>
                </c:pt>
                <c:pt idx="29866">
                  <c:v>298601.94</c:v>
                </c:pt>
                <c:pt idx="29867">
                  <c:v>298611.94</c:v>
                </c:pt>
                <c:pt idx="29868">
                  <c:v>298621.94</c:v>
                </c:pt>
                <c:pt idx="29869">
                  <c:v>298631.94</c:v>
                </c:pt>
                <c:pt idx="29870">
                  <c:v>298641.94</c:v>
                </c:pt>
                <c:pt idx="29871">
                  <c:v>298651.94</c:v>
                </c:pt>
                <c:pt idx="29872">
                  <c:v>298661.94</c:v>
                </c:pt>
                <c:pt idx="29873">
                  <c:v>298671.94</c:v>
                </c:pt>
                <c:pt idx="29874">
                  <c:v>298681.94</c:v>
                </c:pt>
                <c:pt idx="29875">
                  <c:v>298691.94</c:v>
                </c:pt>
                <c:pt idx="29876">
                  <c:v>298701.94</c:v>
                </c:pt>
                <c:pt idx="29877">
                  <c:v>298711.94</c:v>
                </c:pt>
                <c:pt idx="29878">
                  <c:v>298721.94</c:v>
                </c:pt>
                <c:pt idx="29879">
                  <c:v>298731.90999999997</c:v>
                </c:pt>
                <c:pt idx="29880">
                  <c:v>298741.94</c:v>
                </c:pt>
                <c:pt idx="29881">
                  <c:v>298751.90999999997</c:v>
                </c:pt>
                <c:pt idx="29882">
                  <c:v>298761.94</c:v>
                </c:pt>
                <c:pt idx="29883">
                  <c:v>298771.90999999997</c:v>
                </c:pt>
                <c:pt idx="29884">
                  <c:v>298781.90999999997</c:v>
                </c:pt>
                <c:pt idx="29885">
                  <c:v>298791.90999999997</c:v>
                </c:pt>
                <c:pt idx="29886">
                  <c:v>298801.90999999997</c:v>
                </c:pt>
                <c:pt idx="29887">
                  <c:v>298811.90999999997</c:v>
                </c:pt>
                <c:pt idx="29888">
                  <c:v>298821.90999999997</c:v>
                </c:pt>
                <c:pt idx="29889">
                  <c:v>298831.90999999997</c:v>
                </c:pt>
                <c:pt idx="29890">
                  <c:v>298841.88</c:v>
                </c:pt>
                <c:pt idx="29891">
                  <c:v>298851.90999999997</c:v>
                </c:pt>
                <c:pt idx="29892">
                  <c:v>298861.88</c:v>
                </c:pt>
                <c:pt idx="29893">
                  <c:v>298871.90999999997</c:v>
                </c:pt>
                <c:pt idx="29894">
                  <c:v>298881.88</c:v>
                </c:pt>
                <c:pt idx="29895">
                  <c:v>298891.88</c:v>
                </c:pt>
                <c:pt idx="29896">
                  <c:v>298901.90999999997</c:v>
                </c:pt>
                <c:pt idx="29897">
                  <c:v>298911.88</c:v>
                </c:pt>
                <c:pt idx="29898">
                  <c:v>298921.88</c:v>
                </c:pt>
                <c:pt idx="29899">
                  <c:v>298931.88</c:v>
                </c:pt>
                <c:pt idx="29900">
                  <c:v>298941.88</c:v>
                </c:pt>
                <c:pt idx="29901">
                  <c:v>298951.88</c:v>
                </c:pt>
                <c:pt idx="29902">
                  <c:v>298961.88</c:v>
                </c:pt>
                <c:pt idx="29903">
                  <c:v>298971.88</c:v>
                </c:pt>
                <c:pt idx="29904">
                  <c:v>298981.88</c:v>
                </c:pt>
                <c:pt idx="29905">
                  <c:v>298991.88</c:v>
                </c:pt>
                <c:pt idx="29906">
                  <c:v>299001.88</c:v>
                </c:pt>
                <c:pt idx="29907">
                  <c:v>299011.88</c:v>
                </c:pt>
                <c:pt idx="29908">
                  <c:v>299021.88</c:v>
                </c:pt>
                <c:pt idx="29909">
                  <c:v>299031.88</c:v>
                </c:pt>
                <c:pt idx="29910">
                  <c:v>299041.84000000003</c:v>
                </c:pt>
                <c:pt idx="29911">
                  <c:v>299051.88</c:v>
                </c:pt>
                <c:pt idx="29912">
                  <c:v>299061.84000000003</c:v>
                </c:pt>
                <c:pt idx="29913">
                  <c:v>299071.88</c:v>
                </c:pt>
                <c:pt idx="29914">
                  <c:v>299081.88</c:v>
                </c:pt>
                <c:pt idx="29915">
                  <c:v>299091.84000000003</c:v>
                </c:pt>
                <c:pt idx="29916">
                  <c:v>299101.88</c:v>
                </c:pt>
                <c:pt idx="29917">
                  <c:v>299111.84000000003</c:v>
                </c:pt>
                <c:pt idx="29918">
                  <c:v>299121.84000000003</c:v>
                </c:pt>
                <c:pt idx="29919">
                  <c:v>299131.84000000003</c:v>
                </c:pt>
                <c:pt idx="29920">
                  <c:v>299141.84000000003</c:v>
                </c:pt>
                <c:pt idx="29921">
                  <c:v>299151.84000000003</c:v>
                </c:pt>
                <c:pt idx="29922">
                  <c:v>299161.84000000003</c:v>
                </c:pt>
                <c:pt idx="29923">
                  <c:v>299171.81</c:v>
                </c:pt>
                <c:pt idx="29924">
                  <c:v>299181.84000000003</c:v>
                </c:pt>
                <c:pt idx="29925">
                  <c:v>299191.84000000003</c:v>
                </c:pt>
                <c:pt idx="29926">
                  <c:v>299201.81</c:v>
                </c:pt>
                <c:pt idx="29927">
                  <c:v>299211.84000000003</c:v>
                </c:pt>
                <c:pt idx="29928">
                  <c:v>299221.81</c:v>
                </c:pt>
                <c:pt idx="29929">
                  <c:v>299231.84000000003</c:v>
                </c:pt>
                <c:pt idx="29930">
                  <c:v>299241.81</c:v>
                </c:pt>
                <c:pt idx="29931">
                  <c:v>299251.81</c:v>
                </c:pt>
                <c:pt idx="29932">
                  <c:v>299261.81</c:v>
                </c:pt>
                <c:pt idx="29933">
                  <c:v>299271.81</c:v>
                </c:pt>
                <c:pt idx="29934">
                  <c:v>299281.81</c:v>
                </c:pt>
                <c:pt idx="29935">
                  <c:v>299291.81</c:v>
                </c:pt>
                <c:pt idx="29936">
                  <c:v>299301.81</c:v>
                </c:pt>
                <c:pt idx="29937">
                  <c:v>299311.81</c:v>
                </c:pt>
                <c:pt idx="29938">
                  <c:v>299321.81</c:v>
                </c:pt>
                <c:pt idx="29939">
                  <c:v>299331.81</c:v>
                </c:pt>
                <c:pt idx="29940">
                  <c:v>299341.81</c:v>
                </c:pt>
                <c:pt idx="29941">
                  <c:v>299351.81</c:v>
                </c:pt>
                <c:pt idx="29942">
                  <c:v>299361.81</c:v>
                </c:pt>
                <c:pt idx="29943">
                  <c:v>299371.78000000003</c:v>
                </c:pt>
                <c:pt idx="29944">
                  <c:v>299381.81</c:v>
                </c:pt>
                <c:pt idx="29945">
                  <c:v>299391.81</c:v>
                </c:pt>
                <c:pt idx="29946">
                  <c:v>299401.78000000003</c:v>
                </c:pt>
                <c:pt idx="29947">
                  <c:v>299411.81</c:v>
                </c:pt>
                <c:pt idx="29948">
                  <c:v>299421.78000000003</c:v>
                </c:pt>
                <c:pt idx="29949">
                  <c:v>299431.81</c:v>
                </c:pt>
                <c:pt idx="29950">
                  <c:v>299441.78000000003</c:v>
                </c:pt>
                <c:pt idx="29951">
                  <c:v>299451.78000000003</c:v>
                </c:pt>
                <c:pt idx="29952">
                  <c:v>299461.78000000003</c:v>
                </c:pt>
                <c:pt idx="29953">
                  <c:v>299471.78000000003</c:v>
                </c:pt>
                <c:pt idx="29954">
                  <c:v>299481.75</c:v>
                </c:pt>
                <c:pt idx="29955">
                  <c:v>299491.78000000003</c:v>
                </c:pt>
                <c:pt idx="29956">
                  <c:v>299501.78000000003</c:v>
                </c:pt>
                <c:pt idx="29957">
                  <c:v>299511.75</c:v>
                </c:pt>
                <c:pt idx="29958">
                  <c:v>299521.78000000003</c:v>
                </c:pt>
                <c:pt idx="29959">
                  <c:v>299531.75</c:v>
                </c:pt>
                <c:pt idx="29960">
                  <c:v>299541.78000000003</c:v>
                </c:pt>
                <c:pt idx="29961">
                  <c:v>299551.78000000003</c:v>
                </c:pt>
                <c:pt idx="29962">
                  <c:v>299561.75</c:v>
                </c:pt>
                <c:pt idx="29963">
                  <c:v>299571.78000000003</c:v>
                </c:pt>
                <c:pt idx="29964">
                  <c:v>299581.75</c:v>
                </c:pt>
                <c:pt idx="29965">
                  <c:v>299591.75</c:v>
                </c:pt>
                <c:pt idx="29966">
                  <c:v>299601.75</c:v>
                </c:pt>
                <c:pt idx="29967">
                  <c:v>299611.75</c:v>
                </c:pt>
                <c:pt idx="29968">
                  <c:v>299621.75</c:v>
                </c:pt>
                <c:pt idx="29969">
                  <c:v>299631.75</c:v>
                </c:pt>
                <c:pt idx="29970">
                  <c:v>299641.75</c:v>
                </c:pt>
                <c:pt idx="29971">
                  <c:v>299651.75</c:v>
                </c:pt>
                <c:pt idx="29972">
                  <c:v>299661.75</c:v>
                </c:pt>
                <c:pt idx="29973">
                  <c:v>299671.75</c:v>
                </c:pt>
                <c:pt idx="29974">
                  <c:v>299681.75</c:v>
                </c:pt>
                <c:pt idx="29975">
                  <c:v>299691.75</c:v>
                </c:pt>
                <c:pt idx="29976">
                  <c:v>299701.75</c:v>
                </c:pt>
                <c:pt idx="29977">
                  <c:v>299711.71999999997</c:v>
                </c:pt>
                <c:pt idx="29978">
                  <c:v>299721.75</c:v>
                </c:pt>
                <c:pt idx="29979">
                  <c:v>299731.71999999997</c:v>
                </c:pt>
                <c:pt idx="29980">
                  <c:v>299741.75</c:v>
                </c:pt>
                <c:pt idx="29981">
                  <c:v>299751.71999999997</c:v>
                </c:pt>
                <c:pt idx="29982">
                  <c:v>299761.71999999997</c:v>
                </c:pt>
                <c:pt idx="29983">
                  <c:v>299771.71999999997</c:v>
                </c:pt>
                <c:pt idx="29984">
                  <c:v>299781.71999999997</c:v>
                </c:pt>
                <c:pt idx="29985">
                  <c:v>299791.71999999997</c:v>
                </c:pt>
                <c:pt idx="29986">
                  <c:v>299801.71999999997</c:v>
                </c:pt>
                <c:pt idx="29987">
                  <c:v>299811.71999999997</c:v>
                </c:pt>
                <c:pt idx="29988">
                  <c:v>299821.71999999997</c:v>
                </c:pt>
                <c:pt idx="29989">
                  <c:v>299831.71999999997</c:v>
                </c:pt>
                <c:pt idx="29990">
                  <c:v>299841.69</c:v>
                </c:pt>
                <c:pt idx="29991">
                  <c:v>299851.71999999997</c:v>
                </c:pt>
                <c:pt idx="29992">
                  <c:v>299861.69</c:v>
                </c:pt>
                <c:pt idx="29993">
                  <c:v>299871.69</c:v>
                </c:pt>
                <c:pt idx="29994">
                  <c:v>299881.71999999997</c:v>
                </c:pt>
                <c:pt idx="29995">
                  <c:v>299891.69</c:v>
                </c:pt>
                <c:pt idx="29996">
                  <c:v>299901.71999999997</c:v>
                </c:pt>
                <c:pt idx="29997">
                  <c:v>299911.69</c:v>
                </c:pt>
                <c:pt idx="29998">
                  <c:v>299921.69</c:v>
                </c:pt>
                <c:pt idx="29999">
                  <c:v>299931.69</c:v>
                </c:pt>
                <c:pt idx="30000">
                  <c:v>299941.69</c:v>
                </c:pt>
                <c:pt idx="30001">
                  <c:v>299951.69</c:v>
                </c:pt>
                <c:pt idx="30002">
                  <c:v>299961.69</c:v>
                </c:pt>
                <c:pt idx="30003">
                  <c:v>299971.69</c:v>
                </c:pt>
                <c:pt idx="30004">
                  <c:v>299981.69</c:v>
                </c:pt>
                <c:pt idx="30005">
                  <c:v>299991.69</c:v>
                </c:pt>
                <c:pt idx="30006">
                  <c:v>300001.69</c:v>
                </c:pt>
                <c:pt idx="30007">
                  <c:v>300011.69</c:v>
                </c:pt>
                <c:pt idx="30008">
                  <c:v>300021.69</c:v>
                </c:pt>
                <c:pt idx="30009">
                  <c:v>300031.69</c:v>
                </c:pt>
                <c:pt idx="30010">
                  <c:v>300041.69</c:v>
                </c:pt>
                <c:pt idx="30011">
                  <c:v>300051.69</c:v>
                </c:pt>
                <c:pt idx="30012">
                  <c:v>300061.65999999997</c:v>
                </c:pt>
                <c:pt idx="30013">
                  <c:v>300071.65999999997</c:v>
                </c:pt>
                <c:pt idx="30014">
                  <c:v>300081.69</c:v>
                </c:pt>
                <c:pt idx="30015">
                  <c:v>300091.65999999997</c:v>
                </c:pt>
                <c:pt idx="30016">
                  <c:v>300101.69</c:v>
                </c:pt>
                <c:pt idx="30017">
                  <c:v>300111.65999999997</c:v>
                </c:pt>
                <c:pt idx="30018">
                  <c:v>300121.65999999997</c:v>
                </c:pt>
                <c:pt idx="30019">
                  <c:v>300131.65999999997</c:v>
                </c:pt>
                <c:pt idx="30020">
                  <c:v>300141.65999999997</c:v>
                </c:pt>
                <c:pt idx="30021">
                  <c:v>300151.63</c:v>
                </c:pt>
                <c:pt idx="30022">
                  <c:v>300161.65999999997</c:v>
                </c:pt>
                <c:pt idx="30023">
                  <c:v>300171.65999999997</c:v>
                </c:pt>
                <c:pt idx="30024">
                  <c:v>300181.63</c:v>
                </c:pt>
                <c:pt idx="30025">
                  <c:v>300191.65999999997</c:v>
                </c:pt>
                <c:pt idx="30026">
                  <c:v>300201.63</c:v>
                </c:pt>
                <c:pt idx="30027">
                  <c:v>300211.65999999997</c:v>
                </c:pt>
                <c:pt idx="30028">
                  <c:v>300221.63</c:v>
                </c:pt>
                <c:pt idx="30029">
                  <c:v>300231.63</c:v>
                </c:pt>
                <c:pt idx="30030">
                  <c:v>300241.63</c:v>
                </c:pt>
                <c:pt idx="30031">
                  <c:v>300251.63</c:v>
                </c:pt>
                <c:pt idx="30032">
                  <c:v>300261.63</c:v>
                </c:pt>
                <c:pt idx="30033">
                  <c:v>300271.63</c:v>
                </c:pt>
                <c:pt idx="30034">
                  <c:v>300281.63</c:v>
                </c:pt>
                <c:pt idx="30035">
                  <c:v>300291.63</c:v>
                </c:pt>
                <c:pt idx="30036">
                  <c:v>300301.63</c:v>
                </c:pt>
                <c:pt idx="30037">
                  <c:v>300311.63</c:v>
                </c:pt>
                <c:pt idx="30038">
                  <c:v>300321.63</c:v>
                </c:pt>
                <c:pt idx="30039">
                  <c:v>300331.63</c:v>
                </c:pt>
                <c:pt idx="30040">
                  <c:v>300341.63</c:v>
                </c:pt>
                <c:pt idx="30041">
                  <c:v>300351.59000000003</c:v>
                </c:pt>
                <c:pt idx="30042">
                  <c:v>300361.63</c:v>
                </c:pt>
                <c:pt idx="30043">
                  <c:v>300371.63</c:v>
                </c:pt>
                <c:pt idx="30044">
                  <c:v>300381.59000000003</c:v>
                </c:pt>
                <c:pt idx="30045">
                  <c:v>300391.63</c:v>
                </c:pt>
                <c:pt idx="30046">
                  <c:v>300401.59000000003</c:v>
                </c:pt>
                <c:pt idx="30047">
                  <c:v>300411.63</c:v>
                </c:pt>
                <c:pt idx="30048">
                  <c:v>300421.59000000003</c:v>
                </c:pt>
                <c:pt idx="30049">
                  <c:v>300431.59000000003</c:v>
                </c:pt>
                <c:pt idx="30050">
                  <c:v>300441.59000000003</c:v>
                </c:pt>
                <c:pt idx="30051">
                  <c:v>300451.59000000003</c:v>
                </c:pt>
                <c:pt idx="30052">
                  <c:v>300461.59000000003</c:v>
                </c:pt>
                <c:pt idx="30053">
                  <c:v>300471.59000000003</c:v>
                </c:pt>
                <c:pt idx="30054">
                  <c:v>300481.59000000003</c:v>
                </c:pt>
                <c:pt idx="30055">
                  <c:v>300491.59000000003</c:v>
                </c:pt>
                <c:pt idx="30056">
                  <c:v>300501.59000000003</c:v>
                </c:pt>
                <c:pt idx="30057">
                  <c:v>300511.56</c:v>
                </c:pt>
                <c:pt idx="30058">
                  <c:v>300521.59000000003</c:v>
                </c:pt>
                <c:pt idx="30059">
                  <c:v>300531.56</c:v>
                </c:pt>
                <c:pt idx="30060">
                  <c:v>300541.56</c:v>
                </c:pt>
                <c:pt idx="30061">
                  <c:v>300551.56</c:v>
                </c:pt>
                <c:pt idx="30062">
                  <c:v>300561.56</c:v>
                </c:pt>
                <c:pt idx="30063">
                  <c:v>300571.59000000003</c:v>
                </c:pt>
                <c:pt idx="30064">
                  <c:v>300581.56</c:v>
                </c:pt>
                <c:pt idx="30065">
                  <c:v>300591.56</c:v>
                </c:pt>
                <c:pt idx="30066">
                  <c:v>300601.56</c:v>
                </c:pt>
                <c:pt idx="30067">
                  <c:v>300611.56</c:v>
                </c:pt>
                <c:pt idx="30068">
                  <c:v>300621.56</c:v>
                </c:pt>
                <c:pt idx="30069">
                  <c:v>300631.56</c:v>
                </c:pt>
                <c:pt idx="30070">
                  <c:v>300641.56</c:v>
                </c:pt>
                <c:pt idx="30071">
                  <c:v>300651.56</c:v>
                </c:pt>
                <c:pt idx="30072">
                  <c:v>300661.56</c:v>
                </c:pt>
                <c:pt idx="30073">
                  <c:v>300671.56</c:v>
                </c:pt>
                <c:pt idx="30074">
                  <c:v>300681.56</c:v>
                </c:pt>
                <c:pt idx="30075">
                  <c:v>300691.56</c:v>
                </c:pt>
                <c:pt idx="30076">
                  <c:v>300701.56</c:v>
                </c:pt>
                <c:pt idx="30077">
                  <c:v>300711.53000000003</c:v>
                </c:pt>
                <c:pt idx="30078">
                  <c:v>300721.56</c:v>
                </c:pt>
                <c:pt idx="30079">
                  <c:v>300731.53000000003</c:v>
                </c:pt>
                <c:pt idx="30080">
                  <c:v>300741.53000000003</c:v>
                </c:pt>
                <c:pt idx="30081">
                  <c:v>300751.56</c:v>
                </c:pt>
                <c:pt idx="30082">
                  <c:v>300761.53000000003</c:v>
                </c:pt>
                <c:pt idx="30083">
                  <c:v>300771.56</c:v>
                </c:pt>
                <c:pt idx="30084">
                  <c:v>300781.53000000003</c:v>
                </c:pt>
                <c:pt idx="30085">
                  <c:v>300791.53000000003</c:v>
                </c:pt>
                <c:pt idx="30086">
                  <c:v>300801.53000000003</c:v>
                </c:pt>
                <c:pt idx="30087">
                  <c:v>300811.53000000003</c:v>
                </c:pt>
                <c:pt idx="30088">
                  <c:v>300821.5</c:v>
                </c:pt>
                <c:pt idx="30089">
                  <c:v>300831.53000000003</c:v>
                </c:pt>
                <c:pt idx="30090">
                  <c:v>300841.5</c:v>
                </c:pt>
                <c:pt idx="30091">
                  <c:v>300851.5</c:v>
                </c:pt>
                <c:pt idx="30092">
                  <c:v>300861.53000000003</c:v>
                </c:pt>
                <c:pt idx="30093">
                  <c:v>300871.5</c:v>
                </c:pt>
                <c:pt idx="30094">
                  <c:v>300881.53000000003</c:v>
                </c:pt>
                <c:pt idx="30095">
                  <c:v>300891.5</c:v>
                </c:pt>
                <c:pt idx="30096">
                  <c:v>300901.5</c:v>
                </c:pt>
                <c:pt idx="30097">
                  <c:v>300911.5</c:v>
                </c:pt>
                <c:pt idx="30098">
                  <c:v>300921.5</c:v>
                </c:pt>
                <c:pt idx="30099">
                  <c:v>300931.5</c:v>
                </c:pt>
                <c:pt idx="30100">
                  <c:v>300941.5</c:v>
                </c:pt>
                <c:pt idx="30101">
                  <c:v>300951.5</c:v>
                </c:pt>
                <c:pt idx="30102">
                  <c:v>300961.5</c:v>
                </c:pt>
                <c:pt idx="30103">
                  <c:v>300971.5</c:v>
                </c:pt>
                <c:pt idx="30104">
                  <c:v>300981.5</c:v>
                </c:pt>
                <c:pt idx="30105">
                  <c:v>300991.5</c:v>
                </c:pt>
                <c:pt idx="30106">
                  <c:v>301001.5</c:v>
                </c:pt>
                <c:pt idx="30107">
                  <c:v>301011.5</c:v>
                </c:pt>
                <c:pt idx="30108">
                  <c:v>301021.46999999997</c:v>
                </c:pt>
                <c:pt idx="30109">
                  <c:v>301031.5</c:v>
                </c:pt>
                <c:pt idx="30110">
                  <c:v>301041.5</c:v>
                </c:pt>
                <c:pt idx="30111">
                  <c:v>301051.5</c:v>
                </c:pt>
                <c:pt idx="30112">
                  <c:v>301061.5</c:v>
                </c:pt>
                <c:pt idx="30113">
                  <c:v>301071.46999999997</c:v>
                </c:pt>
                <c:pt idx="30114">
                  <c:v>301081.5</c:v>
                </c:pt>
                <c:pt idx="30115">
                  <c:v>301091.46999999997</c:v>
                </c:pt>
                <c:pt idx="30116">
                  <c:v>301101.46999999997</c:v>
                </c:pt>
                <c:pt idx="30117">
                  <c:v>301111.46999999997</c:v>
                </c:pt>
                <c:pt idx="30118">
                  <c:v>301121.46999999997</c:v>
                </c:pt>
                <c:pt idx="30119">
                  <c:v>301131.44</c:v>
                </c:pt>
                <c:pt idx="30120">
                  <c:v>301141.46999999997</c:v>
                </c:pt>
                <c:pt idx="30121">
                  <c:v>301151.46999999997</c:v>
                </c:pt>
                <c:pt idx="30122">
                  <c:v>301161.46999999997</c:v>
                </c:pt>
                <c:pt idx="30123">
                  <c:v>301171.46999999997</c:v>
                </c:pt>
                <c:pt idx="30124">
                  <c:v>301181.44</c:v>
                </c:pt>
                <c:pt idx="30125">
                  <c:v>301191.46999999997</c:v>
                </c:pt>
                <c:pt idx="30126">
                  <c:v>301201.44</c:v>
                </c:pt>
                <c:pt idx="30127">
                  <c:v>301211.44</c:v>
                </c:pt>
                <c:pt idx="30128">
                  <c:v>301221.44</c:v>
                </c:pt>
                <c:pt idx="30129">
                  <c:v>301231.44</c:v>
                </c:pt>
                <c:pt idx="30130">
                  <c:v>301241.46999999997</c:v>
                </c:pt>
                <c:pt idx="30131">
                  <c:v>301251.44</c:v>
                </c:pt>
                <c:pt idx="30132">
                  <c:v>301261.44</c:v>
                </c:pt>
                <c:pt idx="30133">
                  <c:v>301271.44</c:v>
                </c:pt>
                <c:pt idx="30134">
                  <c:v>301281.44</c:v>
                </c:pt>
                <c:pt idx="30135">
                  <c:v>301291.44</c:v>
                </c:pt>
                <c:pt idx="30136">
                  <c:v>301301.44</c:v>
                </c:pt>
                <c:pt idx="30137">
                  <c:v>301311.44</c:v>
                </c:pt>
                <c:pt idx="30138">
                  <c:v>301321.44</c:v>
                </c:pt>
                <c:pt idx="30139">
                  <c:v>301331.44</c:v>
                </c:pt>
                <c:pt idx="30140">
                  <c:v>301341.44</c:v>
                </c:pt>
                <c:pt idx="30141">
                  <c:v>301351.44</c:v>
                </c:pt>
                <c:pt idx="30142">
                  <c:v>301361.44</c:v>
                </c:pt>
                <c:pt idx="30143">
                  <c:v>301371.44</c:v>
                </c:pt>
                <c:pt idx="30144">
                  <c:v>301381.40999999997</c:v>
                </c:pt>
                <c:pt idx="30145">
                  <c:v>301391.44</c:v>
                </c:pt>
                <c:pt idx="30146">
                  <c:v>301401.40999999997</c:v>
                </c:pt>
                <c:pt idx="30147">
                  <c:v>301411.40999999997</c:v>
                </c:pt>
                <c:pt idx="30148">
                  <c:v>301421.44</c:v>
                </c:pt>
                <c:pt idx="30149">
                  <c:v>301431.40999999997</c:v>
                </c:pt>
                <c:pt idx="30150">
                  <c:v>301441.44</c:v>
                </c:pt>
                <c:pt idx="30151">
                  <c:v>301451.40999999997</c:v>
                </c:pt>
                <c:pt idx="30152">
                  <c:v>301461.40999999997</c:v>
                </c:pt>
                <c:pt idx="30153">
                  <c:v>301471.40999999997</c:v>
                </c:pt>
                <c:pt idx="30154">
                  <c:v>301481.40999999997</c:v>
                </c:pt>
                <c:pt idx="30155">
                  <c:v>301491.38</c:v>
                </c:pt>
                <c:pt idx="30156">
                  <c:v>301501.40999999997</c:v>
                </c:pt>
                <c:pt idx="30157">
                  <c:v>301511.38</c:v>
                </c:pt>
                <c:pt idx="30158">
                  <c:v>301521.38</c:v>
                </c:pt>
                <c:pt idx="30159">
                  <c:v>301531.40999999997</c:v>
                </c:pt>
                <c:pt idx="30160">
                  <c:v>301541.38</c:v>
                </c:pt>
                <c:pt idx="30161">
                  <c:v>301551.40999999997</c:v>
                </c:pt>
                <c:pt idx="30162">
                  <c:v>301561.38</c:v>
                </c:pt>
                <c:pt idx="30163">
                  <c:v>301571.38</c:v>
                </c:pt>
                <c:pt idx="30164">
                  <c:v>301581.38</c:v>
                </c:pt>
                <c:pt idx="30165">
                  <c:v>301591.38</c:v>
                </c:pt>
                <c:pt idx="30166">
                  <c:v>301601.38</c:v>
                </c:pt>
                <c:pt idx="30167">
                  <c:v>301611.38</c:v>
                </c:pt>
                <c:pt idx="30168">
                  <c:v>301621.38</c:v>
                </c:pt>
                <c:pt idx="30169">
                  <c:v>301631.38</c:v>
                </c:pt>
                <c:pt idx="30170">
                  <c:v>301641.38</c:v>
                </c:pt>
                <c:pt idx="30171">
                  <c:v>301651.38</c:v>
                </c:pt>
                <c:pt idx="30172">
                  <c:v>301661.38</c:v>
                </c:pt>
                <c:pt idx="30173">
                  <c:v>301671.38</c:v>
                </c:pt>
                <c:pt idx="30174">
                  <c:v>301681.38</c:v>
                </c:pt>
                <c:pt idx="30175">
                  <c:v>301691.34000000003</c:v>
                </c:pt>
                <c:pt idx="30176">
                  <c:v>301701.38</c:v>
                </c:pt>
                <c:pt idx="30177">
                  <c:v>301711.34000000003</c:v>
                </c:pt>
                <c:pt idx="30178">
                  <c:v>301721.38</c:v>
                </c:pt>
                <c:pt idx="30179">
                  <c:v>301731.38</c:v>
                </c:pt>
                <c:pt idx="30180">
                  <c:v>301741.34000000003</c:v>
                </c:pt>
                <c:pt idx="30181">
                  <c:v>301751.38</c:v>
                </c:pt>
                <c:pt idx="30182">
                  <c:v>301761.34000000003</c:v>
                </c:pt>
                <c:pt idx="30183">
                  <c:v>301771.34000000003</c:v>
                </c:pt>
                <c:pt idx="30184">
                  <c:v>301781.34000000003</c:v>
                </c:pt>
                <c:pt idx="30185">
                  <c:v>301791.34000000003</c:v>
                </c:pt>
                <c:pt idx="30186">
                  <c:v>301801.31</c:v>
                </c:pt>
                <c:pt idx="30187">
                  <c:v>301811.34000000003</c:v>
                </c:pt>
                <c:pt idx="30188">
                  <c:v>301821.34000000003</c:v>
                </c:pt>
                <c:pt idx="30189">
                  <c:v>301831.34000000003</c:v>
                </c:pt>
                <c:pt idx="30190">
                  <c:v>301841.34000000003</c:v>
                </c:pt>
                <c:pt idx="30191">
                  <c:v>301851.31</c:v>
                </c:pt>
                <c:pt idx="30192">
                  <c:v>301861.34000000003</c:v>
                </c:pt>
                <c:pt idx="30193">
                  <c:v>301871.31</c:v>
                </c:pt>
                <c:pt idx="30194">
                  <c:v>301881.31</c:v>
                </c:pt>
                <c:pt idx="30195">
                  <c:v>301891.31</c:v>
                </c:pt>
                <c:pt idx="30196">
                  <c:v>301901.31</c:v>
                </c:pt>
                <c:pt idx="30197">
                  <c:v>301911.34000000003</c:v>
                </c:pt>
                <c:pt idx="30198">
                  <c:v>301921.31</c:v>
                </c:pt>
                <c:pt idx="30199">
                  <c:v>301931.31</c:v>
                </c:pt>
                <c:pt idx="30200">
                  <c:v>301941.31</c:v>
                </c:pt>
                <c:pt idx="30201">
                  <c:v>301951.31</c:v>
                </c:pt>
                <c:pt idx="30202">
                  <c:v>301961.31</c:v>
                </c:pt>
                <c:pt idx="30203">
                  <c:v>301971.31</c:v>
                </c:pt>
                <c:pt idx="30204">
                  <c:v>301981.31</c:v>
                </c:pt>
                <c:pt idx="30205">
                  <c:v>301991.31</c:v>
                </c:pt>
                <c:pt idx="30206">
                  <c:v>302001.28000000003</c:v>
                </c:pt>
                <c:pt idx="30207">
                  <c:v>302011.31</c:v>
                </c:pt>
                <c:pt idx="30208">
                  <c:v>302021.31</c:v>
                </c:pt>
                <c:pt idx="30209">
                  <c:v>302031.31</c:v>
                </c:pt>
                <c:pt idx="30210">
                  <c:v>302041.31</c:v>
                </c:pt>
                <c:pt idx="30211">
                  <c:v>302051.28000000003</c:v>
                </c:pt>
                <c:pt idx="30212">
                  <c:v>302061.31</c:v>
                </c:pt>
                <c:pt idx="30213">
                  <c:v>302071.28000000003</c:v>
                </c:pt>
                <c:pt idx="30214">
                  <c:v>302081.28000000003</c:v>
                </c:pt>
                <c:pt idx="30215">
                  <c:v>302091.28000000003</c:v>
                </c:pt>
                <c:pt idx="30216">
                  <c:v>302101.28000000003</c:v>
                </c:pt>
                <c:pt idx="30217">
                  <c:v>302111.31</c:v>
                </c:pt>
                <c:pt idx="30218">
                  <c:v>302121.28000000003</c:v>
                </c:pt>
                <c:pt idx="30219">
                  <c:v>302131.28000000003</c:v>
                </c:pt>
                <c:pt idx="30220">
                  <c:v>302141.28000000003</c:v>
                </c:pt>
                <c:pt idx="30221">
                  <c:v>302151.28000000003</c:v>
                </c:pt>
                <c:pt idx="30222">
                  <c:v>302161.25</c:v>
                </c:pt>
                <c:pt idx="30223">
                  <c:v>302171.28000000003</c:v>
                </c:pt>
                <c:pt idx="30224">
                  <c:v>302181.25</c:v>
                </c:pt>
                <c:pt idx="30225">
                  <c:v>302191.25</c:v>
                </c:pt>
                <c:pt idx="30226">
                  <c:v>302201.28000000003</c:v>
                </c:pt>
                <c:pt idx="30227">
                  <c:v>302211.25</c:v>
                </c:pt>
                <c:pt idx="30228">
                  <c:v>302221.28000000003</c:v>
                </c:pt>
                <c:pt idx="30229">
                  <c:v>302231.25</c:v>
                </c:pt>
                <c:pt idx="30230">
                  <c:v>302241.25</c:v>
                </c:pt>
                <c:pt idx="30231">
                  <c:v>302251.25</c:v>
                </c:pt>
                <c:pt idx="30232">
                  <c:v>302261.25</c:v>
                </c:pt>
                <c:pt idx="30233">
                  <c:v>302271.25</c:v>
                </c:pt>
                <c:pt idx="30234">
                  <c:v>302281.25</c:v>
                </c:pt>
                <c:pt idx="30235">
                  <c:v>302291.25</c:v>
                </c:pt>
                <c:pt idx="30236">
                  <c:v>302301.25</c:v>
                </c:pt>
                <c:pt idx="30237">
                  <c:v>302311.25</c:v>
                </c:pt>
                <c:pt idx="30238">
                  <c:v>302321.25</c:v>
                </c:pt>
                <c:pt idx="30239">
                  <c:v>302331.25</c:v>
                </c:pt>
                <c:pt idx="30240">
                  <c:v>302341.25</c:v>
                </c:pt>
                <c:pt idx="30241">
                  <c:v>302351.25</c:v>
                </c:pt>
                <c:pt idx="30242">
                  <c:v>302361.21999999997</c:v>
                </c:pt>
                <c:pt idx="30243">
                  <c:v>302371.25</c:v>
                </c:pt>
                <c:pt idx="30244">
                  <c:v>302381.21999999997</c:v>
                </c:pt>
                <c:pt idx="30245">
                  <c:v>302391.25</c:v>
                </c:pt>
                <c:pt idx="30246">
                  <c:v>302401.25</c:v>
                </c:pt>
                <c:pt idx="30247">
                  <c:v>302411.21999999997</c:v>
                </c:pt>
                <c:pt idx="30248">
                  <c:v>302421.25</c:v>
                </c:pt>
                <c:pt idx="30249">
                  <c:v>302431.21999999997</c:v>
                </c:pt>
                <c:pt idx="30250">
                  <c:v>302441.21999999997</c:v>
                </c:pt>
                <c:pt idx="30251">
                  <c:v>302451.21999999997</c:v>
                </c:pt>
                <c:pt idx="30252">
                  <c:v>302461.21999999997</c:v>
                </c:pt>
                <c:pt idx="30253">
                  <c:v>302471.19</c:v>
                </c:pt>
                <c:pt idx="30254">
                  <c:v>302481.21999999997</c:v>
                </c:pt>
                <c:pt idx="30255">
                  <c:v>302491.19</c:v>
                </c:pt>
                <c:pt idx="30256">
                  <c:v>302501.21999999997</c:v>
                </c:pt>
                <c:pt idx="30257">
                  <c:v>302511.21999999997</c:v>
                </c:pt>
                <c:pt idx="30258">
                  <c:v>302521.19</c:v>
                </c:pt>
                <c:pt idx="30259">
                  <c:v>302531.21999999997</c:v>
                </c:pt>
                <c:pt idx="30260">
                  <c:v>302541.19</c:v>
                </c:pt>
                <c:pt idx="30261">
                  <c:v>302551.19</c:v>
                </c:pt>
                <c:pt idx="30262">
                  <c:v>302561.19</c:v>
                </c:pt>
                <c:pt idx="30263">
                  <c:v>302571.19</c:v>
                </c:pt>
                <c:pt idx="30264">
                  <c:v>302581.19</c:v>
                </c:pt>
                <c:pt idx="30265">
                  <c:v>302591.19</c:v>
                </c:pt>
                <c:pt idx="30266">
                  <c:v>302601.19</c:v>
                </c:pt>
                <c:pt idx="30267">
                  <c:v>302611.19</c:v>
                </c:pt>
                <c:pt idx="30268">
                  <c:v>302621.19</c:v>
                </c:pt>
                <c:pt idx="30269">
                  <c:v>302631.19</c:v>
                </c:pt>
                <c:pt idx="30270">
                  <c:v>302641.19</c:v>
                </c:pt>
                <c:pt idx="30271">
                  <c:v>302651.19</c:v>
                </c:pt>
                <c:pt idx="30272">
                  <c:v>302661.19</c:v>
                </c:pt>
                <c:pt idx="30273">
                  <c:v>302671.15999999997</c:v>
                </c:pt>
                <c:pt idx="30274">
                  <c:v>302681.19</c:v>
                </c:pt>
                <c:pt idx="30275">
                  <c:v>302691.19</c:v>
                </c:pt>
                <c:pt idx="30276">
                  <c:v>302701.19</c:v>
                </c:pt>
                <c:pt idx="30277">
                  <c:v>302711.19</c:v>
                </c:pt>
                <c:pt idx="30278">
                  <c:v>302721.15999999997</c:v>
                </c:pt>
                <c:pt idx="30279">
                  <c:v>302731.19</c:v>
                </c:pt>
                <c:pt idx="30280">
                  <c:v>302741.15999999997</c:v>
                </c:pt>
                <c:pt idx="30281">
                  <c:v>302751.15999999997</c:v>
                </c:pt>
                <c:pt idx="30282">
                  <c:v>302761.15999999997</c:v>
                </c:pt>
                <c:pt idx="30283">
                  <c:v>302771.15999999997</c:v>
                </c:pt>
                <c:pt idx="30284">
                  <c:v>302781.15999999997</c:v>
                </c:pt>
                <c:pt idx="30285">
                  <c:v>302791.15999999997</c:v>
                </c:pt>
                <c:pt idx="30286">
                  <c:v>302801.15999999997</c:v>
                </c:pt>
                <c:pt idx="30287">
                  <c:v>302811.15999999997</c:v>
                </c:pt>
                <c:pt idx="30288">
                  <c:v>302821.15999999997</c:v>
                </c:pt>
                <c:pt idx="30289">
                  <c:v>302831.13</c:v>
                </c:pt>
                <c:pt idx="30290">
                  <c:v>302841.15999999997</c:v>
                </c:pt>
                <c:pt idx="30291">
                  <c:v>302851.13</c:v>
                </c:pt>
                <c:pt idx="30292">
                  <c:v>302861.15999999997</c:v>
                </c:pt>
                <c:pt idx="30293">
                  <c:v>302871.13</c:v>
                </c:pt>
                <c:pt idx="30294">
                  <c:v>302881.13</c:v>
                </c:pt>
                <c:pt idx="30295">
                  <c:v>302891.15999999997</c:v>
                </c:pt>
                <c:pt idx="30296">
                  <c:v>302901.13</c:v>
                </c:pt>
                <c:pt idx="30297">
                  <c:v>302911.13</c:v>
                </c:pt>
                <c:pt idx="30298">
                  <c:v>302921.13</c:v>
                </c:pt>
                <c:pt idx="30299">
                  <c:v>302931.13</c:v>
                </c:pt>
                <c:pt idx="30300">
                  <c:v>302941.13</c:v>
                </c:pt>
                <c:pt idx="30301">
                  <c:v>302951.13</c:v>
                </c:pt>
                <c:pt idx="30302">
                  <c:v>302961.13</c:v>
                </c:pt>
                <c:pt idx="30303">
                  <c:v>302971.13</c:v>
                </c:pt>
                <c:pt idx="30304">
                  <c:v>302981.13</c:v>
                </c:pt>
                <c:pt idx="30305">
                  <c:v>302991.13</c:v>
                </c:pt>
                <c:pt idx="30306">
                  <c:v>303001.13</c:v>
                </c:pt>
                <c:pt idx="30307">
                  <c:v>303011.13</c:v>
                </c:pt>
                <c:pt idx="30308">
                  <c:v>303021.13</c:v>
                </c:pt>
                <c:pt idx="30309">
                  <c:v>303031.09000000003</c:v>
                </c:pt>
                <c:pt idx="30310">
                  <c:v>303041.13</c:v>
                </c:pt>
                <c:pt idx="30311">
                  <c:v>303051.09000000003</c:v>
                </c:pt>
                <c:pt idx="30312">
                  <c:v>303061.13</c:v>
                </c:pt>
                <c:pt idx="30313">
                  <c:v>303071.13</c:v>
                </c:pt>
                <c:pt idx="30314">
                  <c:v>303081.09000000003</c:v>
                </c:pt>
                <c:pt idx="30315">
                  <c:v>303091.13</c:v>
                </c:pt>
                <c:pt idx="30316">
                  <c:v>303101.09000000003</c:v>
                </c:pt>
                <c:pt idx="30317">
                  <c:v>303111.09000000003</c:v>
                </c:pt>
                <c:pt idx="30318">
                  <c:v>303121.09000000003</c:v>
                </c:pt>
                <c:pt idx="30319">
                  <c:v>303131.09000000003</c:v>
                </c:pt>
                <c:pt idx="30320">
                  <c:v>303141.06</c:v>
                </c:pt>
                <c:pt idx="30321">
                  <c:v>303151.09000000003</c:v>
                </c:pt>
                <c:pt idx="30322">
                  <c:v>303161.06</c:v>
                </c:pt>
                <c:pt idx="30323">
                  <c:v>303171.09000000003</c:v>
                </c:pt>
                <c:pt idx="30324">
                  <c:v>303181.09000000003</c:v>
                </c:pt>
                <c:pt idx="30325">
                  <c:v>303191.06</c:v>
                </c:pt>
                <c:pt idx="30326">
                  <c:v>303201.09000000003</c:v>
                </c:pt>
                <c:pt idx="30327">
                  <c:v>303211.06</c:v>
                </c:pt>
                <c:pt idx="30328">
                  <c:v>303221.06</c:v>
                </c:pt>
                <c:pt idx="30329">
                  <c:v>303231.06</c:v>
                </c:pt>
                <c:pt idx="30330">
                  <c:v>303241.06</c:v>
                </c:pt>
                <c:pt idx="30331">
                  <c:v>303251.06</c:v>
                </c:pt>
                <c:pt idx="30332">
                  <c:v>303261.06</c:v>
                </c:pt>
                <c:pt idx="30333">
                  <c:v>303271.06</c:v>
                </c:pt>
                <c:pt idx="30334">
                  <c:v>303281.06</c:v>
                </c:pt>
                <c:pt idx="30335">
                  <c:v>303291.06</c:v>
                </c:pt>
                <c:pt idx="30336">
                  <c:v>303301.06</c:v>
                </c:pt>
                <c:pt idx="30337">
                  <c:v>303311.06</c:v>
                </c:pt>
                <c:pt idx="30338">
                  <c:v>303321.06</c:v>
                </c:pt>
                <c:pt idx="30339">
                  <c:v>303331.06</c:v>
                </c:pt>
                <c:pt idx="30340">
                  <c:v>303341.03000000003</c:v>
                </c:pt>
                <c:pt idx="30341">
                  <c:v>303351.06</c:v>
                </c:pt>
                <c:pt idx="30342">
                  <c:v>303361.06</c:v>
                </c:pt>
                <c:pt idx="30343">
                  <c:v>303371.06</c:v>
                </c:pt>
                <c:pt idx="30344">
                  <c:v>303381.06</c:v>
                </c:pt>
                <c:pt idx="30345">
                  <c:v>303391.03000000003</c:v>
                </c:pt>
                <c:pt idx="30346">
                  <c:v>303401.06</c:v>
                </c:pt>
                <c:pt idx="30347">
                  <c:v>303411.03000000003</c:v>
                </c:pt>
                <c:pt idx="30348">
                  <c:v>303421.03000000003</c:v>
                </c:pt>
                <c:pt idx="30349">
                  <c:v>303431.03000000003</c:v>
                </c:pt>
                <c:pt idx="30350">
                  <c:v>303441.03000000003</c:v>
                </c:pt>
                <c:pt idx="30351">
                  <c:v>303451.03000000003</c:v>
                </c:pt>
                <c:pt idx="30352">
                  <c:v>303461.03000000003</c:v>
                </c:pt>
                <c:pt idx="30353">
                  <c:v>303471.03000000003</c:v>
                </c:pt>
                <c:pt idx="30354">
                  <c:v>303481.03000000003</c:v>
                </c:pt>
                <c:pt idx="30355">
                  <c:v>303491.03000000003</c:v>
                </c:pt>
                <c:pt idx="30356">
                  <c:v>303501</c:v>
                </c:pt>
                <c:pt idx="30357">
                  <c:v>303511.03000000003</c:v>
                </c:pt>
                <c:pt idx="30358">
                  <c:v>303521</c:v>
                </c:pt>
                <c:pt idx="30359">
                  <c:v>303531.03000000003</c:v>
                </c:pt>
                <c:pt idx="30360">
                  <c:v>303541</c:v>
                </c:pt>
                <c:pt idx="30361">
                  <c:v>303551</c:v>
                </c:pt>
                <c:pt idx="30362">
                  <c:v>303561.03000000003</c:v>
                </c:pt>
                <c:pt idx="30363">
                  <c:v>303571</c:v>
                </c:pt>
                <c:pt idx="30364">
                  <c:v>303581</c:v>
                </c:pt>
                <c:pt idx="30365">
                  <c:v>303591</c:v>
                </c:pt>
                <c:pt idx="30366">
                  <c:v>303601</c:v>
                </c:pt>
                <c:pt idx="30367">
                  <c:v>303611</c:v>
                </c:pt>
                <c:pt idx="30368">
                  <c:v>303621</c:v>
                </c:pt>
                <c:pt idx="30369">
                  <c:v>303631</c:v>
                </c:pt>
                <c:pt idx="30370">
                  <c:v>303641</c:v>
                </c:pt>
                <c:pt idx="30371">
                  <c:v>303651</c:v>
                </c:pt>
                <c:pt idx="30372">
                  <c:v>303661</c:v>
                </c:pt>
                <c:pt idx="30373">
                  <c:v>303671</c:v>
                </c:pt>
                <c:pt idx="30374">
                  <c:v>303681</c:v>
                </c:pt>
                <c:pt idx="30375">
                  <c:v>303691</c:v>
                </c:pt>
                <c:pt idx="30376">
                  <c:v>303700.96999999997</c:v>
                </c:pt>
                <c:pt idx="30377">
                  <c:v>303711</c:v>
                </c:pt>
                <c:pt idx="30378">
                  <c:v>303720.96999999997</c:v>
                </c:pt>
                <c:pt idx="30379">
                  <c:v>303731</c:v>
                </c:pt>
                <c:pt idx="30380">
                  <c:v>303740.96999999997</c:v>
                </c:pt>
                <c:pt idx="30381">
                  <c:v>303750.96999999997</c:v>
                </c:pt>
                <c:pt idx="30382">
                  <c:v>303761</c:v>
                </c:pt>
                <c:pt idx="30383">
                  <c:v>303770.96999999997</c:v>
                </c:pt>
                <c:pt idx="30384">
                  <c:v>303780.96999999997</c:v>
                </c:pt>
                <c:pt idx="30385">
                  <c:v>303790.96999999997</c:v>
                </c:pt>
                <c:pt idx="30386">
                  <c:v>303800.96999999997</c:v>
                </c:pt>
                <c:pt idx="30387">
                  <c:v>303810.94</c:v>
                </c:pt>
                <c:pt idx="30388">
                  <c:v>303820.96999999997</c:v>
                </c:pt>
                <c:pt idx="30389">
                  <c:v>303830.94</c:v>
                </c:pt>
                <c:pt idx="30390">
                  <c:v>303840.96999999997</c:v>
                </c:pt>
                <c:pt idx="30391">
                  <c:v>303850.96999999997</c:v>
                </c:pt>
                <c:pt idx="30392">
                  <c:v>303860.94</c:v>
                </c:pt>
                <c:pt idx="30393">
                  <c:v>303870.96999999997</c:v>
                </c:pt>
                <c:pt idx="30394">
                  <c:v>303880.94</c:v>
                </c:pt>
                <c:pt idx="30395">
                  <c:v>303890.94</c:v>
                </c:pt>
                <c:pt idx="30396">
                  <c:v>303900.94</c:v>
                </c:pt>
                <c:pt idx="30397">
                  <c:v>303910.94</c:v>
                </c:pt>
                <c:pt idx="30398">
                  <c:v>303920.94</c:v>
                </c:pt>
                <c:pt idx="30399">
                  <c:v>303930.94</c:v>
                </c:pt>
                <c:pt idx="30400">
                  <c:v>303940.94</c:v>
                </c:pt>
                <c:pt idx="30401">
                  <c:v>303950.94</c:v>
                </c:pt>
                <c:pt idx="30402">
                  <c:v>303960.94</c:v>
                </c:pt>
                <c:pt idx="30403">
                  <c:v>303970.94</c:v>
                </c:pt>
                <c:pt idx="30404">
                  <c:v>303980.94</c:v>
                </c:pt>
                <c:pt idx="30405">
                  <c:v>303990.94</c:v>
                </c:pt>
                <c:pt idx="30406">
                  <c:v>304000.94</c:v>
                </c:pt>
                <c:pt idx="30407">
                  <c:v>304010.90999999997</c:v>
                </c:pt>
                <c:pt idx="30408">
                  <c:v>304020.94</c:v>
                </c:pt>
                <c:pt idx="30409">
                  <c:v>304030.90999999997</c:v>
                </c:pt>
                <c:pt idx="30410">
                  <c:v>304040.94</c:v>
                </c:pt>
                <c:pt idx="30411">
                  <c:v>304050.94</c:v>
                </c:pt>
                <c:pt idx="30412">
                  <c:v>304060.90999999997</c:v>
                </c:pt>
                <c:pt idx="30413">
                  <c:v>304070.94</c:v>
                </c:pt>
                <c:pt idx="30414">
                  <c:v>304080.90999999997</c:v>
                </c:pt>
                <c:pt idx="30415">
                  <c:v>304090.90999999997</c:v>
                </c:pt>
                <c:pt idx="30416">
                  <c:v>304100.90999999997</c:v>
                </c:pt>
                <c:pt idx="30417">
                  <c:v>304110.90999999997</c:v>
                </c:pt>
                <c:pt idx="30418">
                  <c:v>304120.90999999997</c:v>
                </c:pt>
                <c:pt idx="30419">
                  <c:v>304130.90999999997</c:v>
                </c:pt>
                <c:pt idx="30420">
                  <c:v>304140.90999999997</c:v>
                </c:pt>
                <c:pt idx="30421">
                  <c:v>304150.90999999997</c:v>
                </c:pt>
                <c:pt idx="30422">
                  <c:v>304160.90999999997</c:v>
                </c:pt>
                <c:pt idx="30423">
                  <c:v>304170.88</c:v>
                </c:pt>
                <c:pt idx="30424">
                  <c:v>304180.90999999997</c:v>
                </c:pt>
                <c:pt idx="30425">
                  <c:v>304190.88</c:v>
                </c:pt>
                <c:pt idx="30426">
                  <c:v>304200.90999999997</c:v>
                </c:pt>
                <c:pt idx="30427">
                  <c:v>304210.88</c:v>
                </c:pt>
                <c:pt idx="30428">
                  <c:v>304220.88</c:v>
                </c:pt>
                <c:pt idx="30429">
                  <c:v>304230.90999999997</c:v>
                </c:pt>
                <c:pt idx="30430">
                  <c:v>304240.88</c:v>
                </c:pt>
                <c:pt idx="30431">
                  <c:v>304250.88</c:v>
                </c:pt>
                <c:pt idx="30432">
                  <c:v>304260.88</c:v>
                </c:pt>
                <c:pt idx="30433">
                  <c:v>304270.88</c:v>
                </c:pt>
                <c:pt idx="30434">
                  <c:v>304280.88</c:v>
                </c:pt>
                <c:pt idx="30435">
                  <c:v>304290.88</c:v>
                </c:pt>
                <c:pt idx="30436">
                  <c:v>304300.88</c:v>
                </c:pt>
                <c:pt idx="30437">
                  <c:v>304310.88</c:v>
                </c:pt>
                <c:pt idx="30438">
                  <c:v>304320.88</c:v>
                </c:pt>
                <c:pt idx="30439">
                  <c:v>304330.88</c:v>
                </c:pt>
                <c:pt idx="30440">
                  <c:v>304340.88</c:v>
                </c:pt>
                <c:pt idx="30441">
                  <c:v>304350.88</c:v>
                </c:pt>
                <c:pt idx="30442">
                  <c:v>304360.88</c:v>
                </c:pt>
                <c:pt idx="30443">
                  <c:v>304370.84000000003</c:v>
                </c:pt>
                <c:pt idx="30444">
                  <c:v>304380.88</c:v>
                </c:pt>
                <c:pt idx="30445">
                  <c:v>304390.84000000003</c:v>
                </c:pt>
                <c:pt idx="30446">
                  <c:v>304400.88</c:v>
                </c:pt>
                <c:pt idx="30447">
                  <c:v>304410.84000000003</c:v>
                </c:pt>
                <c:pt idx="30448">
                  <c:v>304420.84000000003</c:v>
                </c:pt>
                <c:pt idx="30449">
                  <c:v>304430.88</c:v>
                </c:pt>
                <c:pt idx="30450">
                  <c:v>304440.84000000003</c:v>
                </c:pt>
                <c:pt idx="30451">
                  <c:v>304450.84000000003</c:v>
                </c:pt>
                <c:pt idx="30452">
                  <c:v>304460.84000000003</c:v>
                </c:pt>
                <c:pt idx="30453">
                  <c:v>304470.84000000003</c:v>
                </c:pt>
                <c:pt idx="30454">
                  <c:v>304480.81</c:v>
                </c:pt>
                <c:pt idx="30455">
                  <c:v>304490.84000000003</c:v>
                </c:pt>
                <c:pt idx="30456">
                  <c:v>304500.81</c:v>
                </c:pt>
                <c:pt idx="30457">
                  <c:v>304510.84000000003</c:v>
                </c:pt>
                <c:pt idx="30458">
                  <c:v>304520.84000000003</c:v>
                </c:pt>
                <c:pt idx="30459">
                  <c:v>304530.81</c:v>
                </c:pt>
                <c:pt idx="30460">
                  <c:v>304540.84000000003</c:v>
                </c:pt>
                <c:pt idx="30461">
                  <c:v>304550.81</c:v>
                </c:pt>
                <c:pt idx="30462">
                  <c:v>304560.81</c:v>
                </c:pt>
                <c:pt idx="30463">
                  <c:v>304570.81</c:v>
                </c:pt>
                <c:pt idx="30464">
                  <c:v>304580.81</c:v>
                </c:pt>
                <c:pt idx="30465">
                  <c:v>304590.81</c:v>
                </c:pt>
                <c:pt idx="30466">
                  <c:v>304600.81</c:v>
                </c:pt>
                <c:pt idx="30467">
                  <c:v>304610.81</c:v>
                </c:pt>
                <c:pt idx="30468">
                  <c:v>304620.81</c:v>
                </c:pt>
                <c:pt idx="30469">
                  <c:v>304630.81</c:v>
                </c:pt>
                <c:pt idx="30470">
                  <c:v>304640.81</c:v>
                </c:pt>
                <c:pt idx="30471">
                  <c:v>304650.81</c:v>
                </c:pt>
                <c:pt idx="30472">
                  <c:v>304660.81</c:v>
                </c:pt>
                <c:pt idx="30473">
                  <c:v>304670.81</c:v>
                </c:pt>
                <c:pt idx="30474">
                  <c:v>304680.78000000003</c:v>
                </c:pt>
                <c:pt idx="30475">
                  <c:v>304690.81</c:v>
                </c:pt>
                <c:pt idx="30476">
                  <c:v>304700.78000000003</c:v>
                </c:pt>
                <c:pt idx="30477">
                  <c:v>304710.81</c:v>
                </c:pt>
                <c:pt idx="30478">
                  <c:v>304720.81</c:v>
                </c:pt>
                <c:pt idx="30479">
                  <c:v>304730.78000000003</c:v>
                </c:pt>
                <c:pt idx="30480">
                  <c:v>304740.81</c:v>
                </c:pt>
                <c:pt idx="30481">
                  <c:v>304750.78000000003</c:v>
                </c:pt>
                <c:pt idx="30482">
                  <c:v>304760.78000000003</c:v>
                </c:pt>
                <c:pt idx="30483">
                  <c:v>304770.78000000003</c:v>
                </c:pt>
                <c:pt idx="30484">
                  <c:v>304780.78000000003</c:v>
                </c:pt>
                <c:pt idx="30485">
                  <c:v>304790.78000000003</c:v>
                </c:pt>
                <c:pt idx="30486">
                  <c:v>304800.78000000003</c:v>
                </c:pt>
                <c:pt idx="30487">
                  <c:v>304810.78000000003</c:v>
                </c:pt>
                <c:pt idx="30488">
                  <c:v>304820.78000000003</c:v>
                </c:pt>
                <c:pt idx="30489">
                  <c:v>304830.78000000003</c:v>
                </c:pt>
                <c:pt idx="30490">
                  <c:v>304840.75</c:v>
                </c:pt>
                <c:pt idx="30491">
                  <c:v>304850.78000000003</c:v>
                </c:pt>
                <c:pt idx="30492">
                  <c:v>304860.75</c:v>
                </c:pt>
                <c:pt idx="30493">
                  <c:v>304870.78000000003</c:v>
                </c:pt>
                <c:pt idx="30494">
                  <c:v>304880.75</c:v>
                </c:pt>
                <c:pt idx="30495">
                  <c:v>304890.75</c:v>
                </c:pt>
                <c:pt idx="30496">
                  <c:v>304900.78000000003</c:v>
                </c:pt>
                <c:pt idx="30497">
                  <c:v>304910.75</c:v>
                </c:pt>
                <c:pt idx="30498">
                  <c:v>304920.75</c:v>
                </c:pt>
                <c:pt idx="30499">
                  <c:v>304930.75</c:v>
                </c:pt>
                <c:pt idx="30500">
                  <c:v>304940.75</c:v>
                </c:pt>
                <c:pt idx="30501">
                  <c:v>304950.75</c:v>
                </c:pt>
                <c:pt idx="30502">
                  <c:v>304960.75</c:v>
                </c:pt>
                <c:pt idx="30503">
                  <c:v>304970.75</c:v>
                </c:pt>
                <c:pt idx="30504">
                  <c:v>304980.75</c:v>
                </c:pt>
                <c:pt idx="30505">
                  <c:v>304990.75</c:v>
                </c:pt>
                <c:pt idx="30506">
                  <c:v>305000.75</c:v>
                </c:pt>
                <c:pt idx="30507">
                  <c:v>305010.75</c:v>
                </c:pt>
                <c:pt idx="30508">
                  <c:v>305020.75</c:v>
                </c:pt>
                <c:pt idx="30509">
                  <c:v>305030.75</c:v>
                </c:pt>
                <c:pt idx="30510">
                  <c:v>305040.71999999997</c:v>
                </c:pt>
                <c:pt idx="30511">
                  <c:v>305050.75</c:v>
                </c:pt>
                <c:pt idx="30512">
                  <c:v>305060.71999999997</c:v>
                </c:pt>
                <c:pt idx="30513">
                  <c:v>305070.75</c:v>
                </c:pt>
                <c:pt idx="30514">
                  <c:v>305080.71999999997</c:v>
                </c:pt>
                <c:pt idx="30515">
                  <c:v>305090.71999999997</c:v>
                </c:pt>
                <c:pt idx="30516">
                  <c:v>305100.75</c:v>
                </c:pt>
                <c:pt idx="30517">
                  <c:v>305110.71999999997</c:v>
                </c:pt>
                <c:pt idx="30518">
                  <c:v>305120.71999999997</c:v>
                </c:pt>
                <c:pt idx="30519">
                  <c:v>305130.71999999997</c:v>
                </c:pt>
                <c:pt idx="30520">
                  <c:v>305140.71999999997</c:v>
                </c:pt>
                <c:pt idx="30521">
                  <c:v>305150.69</c:v>
                </c:pt>
                <c:pt idx="30522">
                  <c:v>305160.71999999997</c:v>
                </c:pt>
                <c:pt idx="30523">
                  <c:v>305170.69</c:v>
                </c:pt>
                <c:pt idx="30524">
                  <c:v>305180.71999999997</c:v>
                </c:pt>
                <c:pt idx="30525">
                  <c:v>305190.71999999997</c:v>
                </c:pt>
                <c:pt idx="30526">
                  <c:v>305200.69</c:v>
                </c:pt>
                <c:pt idx="30527">
                  <c:v>305210.71999999997</c:v>
                </c:pt>
                <c:pt idx="30528">
                  <c:v>305220.69</c:v>
                </c:pt>
                <c:pt idx="30529">
                  <c:v>305230.69</c:v>
                </c:pt>
                <c:pt idx="30530">
                  <c:v>305240.69</c:v>
                </c:pt>
                <c:pt idx="30531">
                  <c:v>305250.69</c:v>
                </c:pt>
                <c:pt idx="30532">
                  <c:v>305260.69</c:v>
                </c:pt>
                <c:pt idx="30533">
                  <c:v>305270.69</c:v>
                </c:pt>
                <c:pt idx="30534">
                  <c:v>305280.69</c:v>
                </c:pt>
                <c:pt idx="30535">
                  <c:v>305290.69</c:v>
                </c:pt>
                <c:pt idx="30536">
                  <c:v>305300.69</c:v>
                </c:pt>
                <c:pt idx="30537">
                  <c:v>305310.69</c:v>
                </c:pt>
                <c:pt idx="30538">
                  <c:v>305320.69</c:v>
                </c:pt>
                <c:pt idx="30539">
                  <c:v>305330.69</c:v>
                </c:pt>
                <c:pt idx="30540">
                  <c:v>305340.69</c:v>
                </c:pt>
                <c:pt idx="30541">
                  <c:v>305350.65999999997</c:v>
                </c:pt>
                <c:pt idx="30542">
                  <c:v>305360.69</c:v>
                </c:pt>
                <c:pt idx="30543">
                  <c:v>305370.65999999997</c:v>
                </c:pt>
                <c:pt idx="30544">
                  <c:v>305380.69</c:v>
                </c:pt>
                <c:pt idx="30545">
                  <c:v>305390.69</c:v>
                </c:pt>
                <c:pt idx="30546">
                  <c:v>305400.65999999997</c:v>
                </c:pt>
                <c:pt idx="30547">
                  <c:v>305410.69</c:v>
                </c:pt>
                <c:pt idx="30548">
                  <c:v>305420.65999999997</c:v>
                </c:pt>
                <c:pt idx="30549">
                  <c:v>305430.65999999997</c:v>
                </c:pt>
                <c:pt idx="30550">
                  <c:v>305440.65999999997</c:v>
                </c:pt>
                <c:pt idx="30551">
                  <c:v>305450.65999999997</c:v>
                </c:pt>
                <c:pt idx="30552">
                  <c:v>305460.65999999997</c:v>
                </c:pt>
                <c:pt idx="30553">
                  <c:v>305470.65999999997</c:v>
                </c:pt>
                <c:pt idx="30554">
                  <c:v>305480.65999999997</c:v>
                </c:pt>
                <c:pt idx="30555">
                  <c:v>305490.65999999997</c:v>
                </c:pt>
                <c:pt idx="30556">
                  <c:v>305500.65999999997</c:v>
                </c:pt>
                <c:pt idx="30557">
                  <c:v>305510.63</c:v>
                </c:pt>
                <c:pt idx="30558">
                  <c:v>305520.65999999997</c:v>
                </c:pt>
                <c:pt idx="30559">
                  <c:v>305530.63</c:v>
                </c:pt>
                <c:pt idx="30560">
                  <c:v>305540.65999999997</c:v>
                </c:pt>
                <c:pt idx="30561">
                  <c:v>305550.63</c:v>
                </c:pt>
                <c:pt idx="30562">
                  <c:v>305560.63</c:v>
                </c:pt>
                <c:pt idx="30563">
                  <c:v>305570.65999999997</c:v>
                </c:pt>
                <c:pt idx="30564">
                  <c:v>305580.63</c:v>
                </c:pt>
                <c:pt idx="30565">
                  <c:v>305590.63</c:v>
                </c:pt>
                <c:pt idx="30566">
                  <c:v>305600.63</c:v>
                </c:pt>
                <c:pt idx="30567">
                  <c:v>305610.63</c:v>
                </c:pt>
                <c:pt idx="30568">
                  <c:v>305620.63</c:v>
                </c:pt>
                <c:pt idx="30569">
                  <c:v>305630.63</c:v>
                </c:pt>
                <c:pt idx="30570">
                  <c:v>305640.63</c:v>
                </c:pt>
                <c:pt idx="30571">
                  <c:v>305650.63</c:v>
                </c:pt>
                <c:pt idx="30572">
                  <c:v>305660.63</c:v>
                </c:pt>
                <c:pt idx="30573">
                  <c:v>305670.63</c:v>
                </c:pt>
                <c:pt idx="30574">
                  <c:v>305680.63</c:v>
                </c:pt>
                <c:pt idx="30575">
                  <c:v>305690.63</c:v>
                </c:pt>
                <c:pt idx="30576">
                  <c:v>305700.63</c:v>
                </c:pt>
                <c:pt idx="30577">
                  <c:v>305710.59000000003</c:v>
                </c:pt>
                <c:pt idx="30578">
                  <c:v>305720.63</c:v>
                </c:pt>
                <c:pt idx="30579">
                  <c:v>305730.59000000003</c:v>
                </c:pt>
                <c:pt idx="30580">
                  <c:v>305740.63</c:v>
                </c:pt>
                <c:pt idx="30581">
                  <c:v>305750.59000000003</c:v>
                </c:pt>
                <c:pt idx="30582">
                  <c:v>305760.59000000003</c:v>
                </c:pt>
                <c:pt idx="30583">
                  <c:v>305770.63</c:v>
                </c:pt>
                <c:pt idx="30584">
                  <c:v>305780.59000000003</c:v>
                </c:pt>
                <c:pt idx="30585">
                  <c:v>305790.59000000003</c:v>
                </c:pt>
                <c:pt idx="30586">
                  <c:v>305800.59000000003</c:v>
                </c:pt>
                <c:pt idx="30587">
                  <c:v>305810.59000000003</c:v>
                </c:pt>
                <c:pt idx="30588">
                  <c:v>305820.56</c:v>
                </c:pt>
                <c:pt idx="30589">
                  <c:v>305830.59000000003</c:v>
                </c:pt>
                <c:pt idx="30590">
                  <c:v>305840.56</c:v>
                </c:pt>
                <c:pt idx="30591">
                  <c:v>305850.59000000003</c:v>
                </c:pt>
                <c:pt idx="30592">
                  <c:v>305860.59000000003</c:v>
                </c:pt>
                <c:pt idx="30593">
                  <c:v>305870.56</c:v>
                </c:pt>
                <c:pt idx="30594">
                  <c:v>305880.59000000003</c:v>
                </c:pt>
                <c:pt idx="30595">
                  <c:v>305890.56</c:v>
                </c:pt>
                <c:pt idx="30596">
                  <c:v>305900.56</c:v>
                </c:pt>
                <c:pt idx="30597">
                  <c:v>305910.56</c:v>
                </c:pt>
                <c:pt idx="30598">
                  <c:v>305920.56</c:v>
                </c:pt>
                <c:pt idx="30599">
                  <c:v>305930.56</c:v>
                </c:pt>
                <c:pt idx="30600">
                  <c:v>305940.56</c:v>
                </c:pt>
                <c:pt idx="30601">
                  <c:v>305950.56</c:v>
                </c:pt>
                <c:pt idx="30602">
                  <c:v>305960.56</c:v>
                </c:pt>
                <c:pt idx="30603">
                  <c:v>305970.56</c:v>
                </c:pt>
                <c:pt idx="30604">
                  <c:v>305980.56</c:v>
                </c:pt>
                <c:pt idx="30605">
                  <c:v>305990.56</c:v>
                </c:pt>
                <c:pt idx="30606">
                  <c:v>306000.56</c:v>
                </c:pt>
                <c:pt idx="30607">
                  <c:v>306010.56</c:v>
                </c:pt>
                <c:pt idx="30608">
                  <c:v>306020.56</c:v>
                </c:pt>
                <c:pt idx="30609">
                  <c:v>306030.56</c:v>
                </c:pt>
                <c:pt idx="30610">
                  <c:v>306040.53000000003</c:v>
                </c:pt>
                <c:pt idx="30611">
                  <c:v>306050.56</c:v>
                </c:pt>
                <c:pt idx="30612">
                  <c:v>306060.56</c:v>
                </c:pt>
                <c:pt idx="30613">
                  <c:v>306070.53000000003</c:v>
                </c:pt>
                <c:pt idx="30614">
                  <c:v>306080.56</c:v>
                </c:pt>
                <c:pt idx="30615">
                  <c:v>306090.53000000003</c:v>
                </c:pt>
                <c:pt idx="30616">
                  <c:v>306100.56</c:v>
                </c:pt>
                <c:pt idx="30617">
                  <c:v>306110.53000000003</c:v>
                </c:pt>
                <c:pt idx="30618">
                  <c:v>306120.53000000003</c:v>
                </c:pt>
                <c:pt idx="30619">
                  <c:v>306130.53000000003</c:v>
                </c:pt>
                <c:pt idx="30620">
                  <c:v>306140.53000000003</c:v>
                </c:pt>
                <c:pt idx="30621">
                  <c:v>306150.53000000003</c:v>
                </c:pt>
                <c:pt idx="30622">
                  <c:v>306160.53000000003</c:v>
                </c:pt>
                <c:pt idx="30623">
                  <c:v>306170.53000000003</c:v>
                </c:pt>
                <c:pt idx="30624">
                  <c:v>306180.5</c:v>
                </c:pt>
                <c:pt idx="30625">
                  <c:v>306190.53000000003</c:v>
                </c:pt>
                <c:pt idx="30626">
                  <c:v>306200.5</c:v>
                </c:pt>
                <c:pt idx="30627">
                  <c:v>306210.53000000003</c:v>
                </c:pt>
                <c:pt idx="30628">
                  <c:v>306220.5</c:v>
                </c:pt>
                <c:pt idx="30629">
                  <c:v>306230.5</c:v>
                </c:pt>
                <c:pt idx="30630">
                  <c:v>306240.53000000003</c:v>
                </c:pt>
                <c:pt idx="30631">
                  <c:v>306250.5</c:v>
                </c:pt>
                <c:pt idx="30632">
                  <c:v>306260.5</c:v>
                </c:pt>
                <c:pt idx="30633">
                  <c:v>306270.5</c:v>
                </c:pt>
                <c:pt idx="30634">
                  <c:v>306280.5</c:v>
                </c:pt>
                <c:pt idx="30635">
                  <c:v>306290.5</c:v>
                </c:pt>
                <c:pt idx="30636">
                  <c:v>306300.5</c:v>
                </c:pt>
                <c:pt idx="30637">
                  <c:v>306310.5</c:v>
                </c:pt>
                <c:pt idx="30638">
                  <c:v>306320.5</c:v>
                </c:pt>
                <c:pt idx="30639">
                  <c:v>306330.5</c:v>
                </c:pt>
                <c:pt idx="30640">
                  <c:v>306340.5</c:v>
                </c:pt>
                <c:pt idx="30641">
                  <c:v>306350.5</c:v>
                </c:pt>
                <c:pt idx="30642">
                  <c:v>306360.5</c:v>
                </c:pt>
                <c:pt idx="30643">
                  <c:v>306370.5</c:v>
                </c:pt>
                <c:pt idx="30644">
                  <c:v>306380.46999999997</c:v>
                </c:pt>
                <c:pt idx="30645">
                  <c:v>306390.5</c:v>
                </c:pt>
                <c:pt idx="30646">
                  <c:v>306400.46999999997</c:v>
                </c:pt>
                <c:pt idx="30647">
                  <c:v>306410.5</c:v>
                </c:pt>
                <c:pt idx="30648">
                  <c:v>306420.46999999997</c:v>
                </c:pt>
                <c:pt idx="30649">
                  <c:v>306430.46999999997</c:v>
                </c:pt>
                <c:pt idx="30650">
                  <c:v>306440.5</c:v>
                </c:pt>
                <c:pt idx="30651">
                  <c:v>306450.46999999997</c:v>
                </c:pt>
                <c:pt idx="30652">
                  <c:v>306460.46999999997</c:v>
                </c:pt>
                <c:pt idx="30653">
                  <c:v>306470.46999999997</c:v>
                </c:pt>
                <c:pt idx="30654">
                  <c:v>306480.46999999997</c:v>
                </c:pt>
                <c:pt idx="30655">
                  <c:v>306490.44</c:v>
                </c:pt>
                <c:pt idx="30656">
                  <c:v>306500.46999999997</c:v>
                </c:pt>
                <c:pt idx="30657">
                  <c:v>306510.44</c:v>
                </c:pt>
                <c:pt idx="30658">
                  <c:v>306520.46999999997</c:v>
                </c:pt>
                <c:pt idx="30659">
                  <c:v>306530.46999999997</c:v>
                </c:pt>
                <c:pt idx="30660">
                  <c:v>306540.44</c:v>
                </c:pt>
                <c:pt idx="30661">
                  <c:v>306550.46999999997</c:v>
                </c:pt>
                <c:pt idx="30662">
                  <c:v>306560.44</c:v>
                </c:pt>
                <c:pt idx="30663">
                  <c:v>306570.44</c:v>
                </c:pt>
                <c:pt idx="30664">
                  <c:v>306580.44</c:v>
                </c:pt>
                <c:pt idx="30665">
                  <c:v>306590.44</c:v>
                </c:pt>
                <c:pt idx="30666">
                  <c:v>306600.44</c:v>
                </c:pt>
                <c:pt idx="30667">
                  <c:v>306610.44</c:v>
                </c:pt>
                <c:pt idx="30668">
                  <c:v>306620.44</c:v>
                </c:pt>
                <c:pt idx="30669">
                  <c:v>306630.44</c:v>
                </c:pt>
                <c:pt idx="30670">
                  <c:v>306640.44</c:v>
                </c:pt>
                <c:pt idx="30671">
                  <c:v>306650.44</c:v>
                </c:pt>
                <c:pt idx="30672">
                  <c:v>306660.44</c:v>
                </c:pt>
                <c:pt idx="30673">
                  <c:v>306670.44</c:v>
                </c:pt>
                <c:pt idx="30674">
                  <c:v>306680.44</c:v>
                </c:pt>
                <c:pt idx="30675">
                  <c:v>306690.44</c:v>
                </c:pt>
                <c:pt idx="30676">
                  <c:v>306700.44</c:v>
                </c:pt>
                <c:pt idx="30677">
                  <c:v>306710.40999999997</c:v>
                </c:pt>
                <c:pt idx="30678">
                  <c:v>306720.44</c:v>
                </c:pt>
                <c:pt idx="30679">
                  <c:v>306730.44</c:v>
                </c:pt>
                <c:pt idx="30680">
                  <c:v>306740.40999999997</c:v>
                </c:pt>
                <c:pt idx="30681">
                  <c:v>306750.44</c:v>
                </c:pt>
                <c:pt idx="30682">
                  <c:v>306760.40999999997</c:v>
                </c:pt>
                <c:pt idx="30683">
                  <c:v>306770.44</c:v>
                </c:pt>
                <c:pt idx="30684">
                  <c:v>306780.40999999997</c:v>
                </c:pt>
                <c:pt idx="30685">
                  <c:v>306790.40999999997</c:v>
                </c:pt>
                <c:pt idx="30686">
                  <c:v>306800.40999999997</c:v>
                </c:pt>
                <c:pt idx="30687">
                  <c:v>306810.40999999997</c:v>
                </c:pt>
                <c:pt idx="30688">
                  <c:v>306820.40999999997</c:v>
                </c:pt>
                <c:pt idx="30689">
                  <c:v>306830.40999999997</c:v>
                </c:pt>
                <c:pt idx="30690">
                  <c:v>306840.40999999997</c:v>
                </c:pt>
                <c:pt idx="30691">
                  <c:v>306850.38</c:v>
                </c:pt>
                <c:pt idx="30692">
                  <c:v>306860.40999999997</c:v>
                </c:pt>
                <c:pt idx="30693">
                  <c:v>306870.38</c:v>
                </c:pt>
                <c:pt idx="30694">
                  <c:v>306880.40999999997</c:v>
                </c:pt>
                <c:pt idx="30695">
                  <c:v>306890.38</c:v>
                </c:pt>
                <c:pt idx="30696">
                  <c:v>306900.38</c:v>
                </c:pt>
                <c:pt idx="30697">
                  <c:v>306910.40999999997</c:v>
                </c:pt>
                <c:pt idx="30698">
                  <c:v>306920.38</c:v>
                </c:pt>
                <c:pt idx="30699">
                  <c:v>306930.38</c:v>
                </c:pt>
                <c:pt idx="30700">
                  <c:v>306940.38</c:v>
                </c:pt>
                <c:pt idx="30701">
                  <c:v>306950.38</c:v>
                </c:pt>
                <c:pt idx="30702">
                  <c:v>306960.38</c:v>
                </c:pt>
                <c:pt idx="30703">
                  <c:v>306970.38</c:v>
                </c:pt>
                <c:pt idx="30704">
                  <c:v>306980.38</c:v>
                </c:pt>
                <c:pt idx="30705">
                  <c:v>306990.38</c:v>
                </c:pt>
                <c:pt idx="30706">
                  <c:v>307000.38</c:v>
                </c:pt>
                <c:pt idx="30707">
                  <c:v>307010.38</c:v>
                </c:pt>
                <c:pt idx="30708">
                  <c:v>307020.38</c:v>
                </c:pt>
                <c:pt idx="30709">
                  <c:v>307030.38</c:v>
                </c:pt>
                <c:pt idx="30710">
                  <c:v>307040.38</c:v>
                </c:pt>
                <c:pt idx="30711">
                  <c:v>307050.38</c:v>
                </c:pt>
                <c:pt idx="30712">
                  <c:v>307060.38</c:v>
                </c:pt>
                <c:pt idx="30713">
                  <c:v>307070.34000000003</c:v>
                </c:pt>
                <c:pt idx="30714">
                  <c:v>307080.38</c:v>
                </c:pt>
                <c:pt idx="30715">
                  <c:v>307090.34000000003</c:v>
                </c:pt>
                <c:pt idx="30716">
                  <c:v>307100.34000000003</c:v>
                </c:pt>
                <c:pt idx="30717">
                  <c:v>307110.38</c:v>
                </c:pt>
                <c:pt idx="30718">
                  <c:v>307120.34000000003</c:v>
                </c:pt>
                <c:pt idx="30719">
                  <c:v>307130.34000000003</c:v>
                </c:pt>
                <c:pt idx="30720">
                  <c:v>307140.34000000003</c:v>
                </c:pt>
                <c:pt idx="30721">
                  <c:v>307150.34000000003</c:v>
                </c:pt>
                <c:pt idx="30722">
                  <c:v>307160.31</c:v>
                </c:pt>
                <c:pt idx="30723">
                  <c:v>307170.34000000003</c:v>
                </c:pt>
                <c:pt idx="30724">
                  <c:v>307180.31</c:v>
                </c:pt>
                <c:pt idx="30725">
                  <c:v>307190.34000000003</c:v>
                </c:pt>
                <c:pt idx="30726">
                  <c:v>307200.34000000003</c:v>
                </c:pt>
                <c:pt idx="30727">
                  <c:v>307210.31</c:v>
                </c:pt>
                <c:pt idx="30728">
                  <c:v>307220.34000000003</c:v>
                </c:pt>
                <c:pt idx="30729">
                  <c:v>307230.31</c:v>
                </c:pt>
                <c:pt idx="30730">
                  <c:v>307240.31</c:v>
                </c:pt>
                <c:pt idx="30731">
                  <c:v>307250.31</c:v>
                </c:pt>
                <c:pt idx="30732">
                  <c:v>307260.31</c:v>
                </c:pt>
                <c:pt idx="30733">
                  <c:v>307270.31</c:v>
                </c:pt>
                <c:pt idx="30734">
                  <c:v>307280.31</c:v>
                </c:pt>
                <c:pt idx="30735">
                  <c:v>307290.31</c:v>
                </c:pt>
                <c:pt idx="30736">
                  <c:v>307300.31</c:v>
                </c:pt>
                <c:pt idx="30737">
                  <c:v>307310.31</c:v>
                </c:pt>
                <c:pt idx="30738">
                  <c:v>307320.31</c:v>
                </c:pt>
                <c:pt idx="30739">
                  <c:v>307330.31</c:v>
                </c:pt>
                <c:pt idx="30740">
                  <c:v>307340.31</c:v>
                </c:pt>
                <c:pt idx="30741">
                  <c:v>307350.31</c:v>
                </c:pt>
                <c:pt idx="30742">
                  <c:v>307360.31</c:v>
                </c:pt>
                <c:pt idx="30743">
                  <c:v>307370.31</c:v>
                </c:pt>
                <c:pt idx="30744">
                  <c:v>307380.28000000003</c:v>
                </c:pt>
                <c:pt idx="30745">
                  <c:v>307390.31</c:v>
                </c:pt>
                <c:pt idx="30746">
                  <c:v>307400.31</c:v>
                </c:pt>
                <c:pt idx="30747">
                  <c:v>307410.28000000003</c:v>
                </c:pt>
                <c:pt idx="30748">
                  <c:v>307420.31</c:v>
                </c:pt>
                <c:pt idx="30749">
                  <c:v>307430.28000000003</c:v>
                </c:pt>
                <c:pt idx="30750">
                  <c:v>307440.31</c:v>
                </c:pt>
                <c:pt idx="30751">
                  <c:v>307450.28000000003</c:v>
                </c:pt>
                <c:pt idx="30752">
                  <c:v>307460.28000000003</c:v>
                </c:pt>
                <c:pt idx="30753">
                  <c:v>307470.31</c:v>
                </c:pt>
                <c:pt idx="30754">
                  <c:v>307480.28000000003</c:v>
                </c:pt>
                <c:pt idx="30755">
                  <c:v>307490.28000000003</c:v>
                </c:pt>
                <c:pt idx="30756">
                  <c:v>307500.28000000003</c:v>
                </c:pt>
                <c:pt idx="30757">
                  <c:v>307510.28000000003</c:v>
                </c:pt>
                <c:pt idx="30758">
                  <c:v>307520.25</c:v>
                </c:pt>
                <c:pt idx="30759">
                  <c:v>307530.28000000003</c:v>
                </c:pt>
                <c:pt idx="30760">
                  <c:v>307540.25</c:v>
                </c:pt>
                <c:pt idx="30761">
                  <c:v>307550.28000000003</c:v>
                </c:pt>
                <c:pt idx="30762">
                  <c:v>307560.25</c:v>
                </c:pt>
                <c:pt idx="30763">
                  <c:v>307570.25</c:v>
                </c:pt>
                <c:pt idx="30764">
                  <c:v>307580.28000000003</c:v>
                </c:pt>
                <c:pt idx="30765">
                  <c:v>307590.25</c:v>
                </c:pt>
                <c:pt idx="30766">
                  <c:v>307600.25</c:v>
                </c:pt>
                <c:pt idx="30767">
                  <c:v>307610.25</c:v>
                </c:pt>
                <c:pt idx="30768">
                  <c:v>307620.25</c:v>
                </c:pt>
                <c:pt idx="30769">
                  <c:v>307630.25</c:v>
                </c:pt>
                <c:pt idx="30770">
                  <c:v>307640.25</c:v>
                </c:pt>
                <c:pt idx="30771">
                  <c:v>307650.25</c:v>
                </c:pt>
                <c:pt idx="30772">
                  <c:v>307660.25</c:v>
                </c:pt>
                <c:pt idx="30773">
                  <c:v>307670.25</c:v>
                </c:pt>
                <c:pt idx="30774">
                  <c:v>307680.25</c:v>
                </c:pt>
                <c:pt idx="30775">
                  <c:v>307690.25</c:v>
                </c:pt>
                <c:pt idx="30776">
                  <c:v>307700.25</c:v>
                </c:pt>
                <c:pt idx="30777">
                  <c:v>307710.25</c:v>
                </c:pt>
                <c:pt idx="30778">
                  <c:v>307720.21999999997</c:v>
                </c:pt>
                <c:pt idx="30779">
                  <c:v>307730.25</c:v>
                </c:pt>
                <c:pt idx="30780">
                  <c:v>307740.21999999997</c:v>
                </c:pt>
                <c:pt idx="30781">
                  <c:v>307750.25</c:v>
                </c:pt>
                <c:pt idx="30782">
                  <c:v>307760.21999999997</c:v>
                </c:pt>
                <c:pt idx="30783">
                  <c:v>307770.21999999997</c:v>
                </c:pt>
                <c:pt idx="30784">
                  <c:v>307780.25</c:v>
                </c:pt>
                <c:pt idx="30785">
                  <c:v>307790.21999999997</c:v>
                </c:pt>
                <c:pt idx="30786">
                  <c:v>307800.21999999997</c:v>
                </c:pt>
                <c:pt idx="30787">
                  <c:v>307810.21999999997</c:v>
                </c:pt>
                <c:pt idx="30788">
                  <c:v>307820.21999999997</c:v>
                </c:pt>
                <c:pt idx="30789">
                  <c:v>307830.19</c:v>
                </c:pt>
                <c:pt idx="30790">
                  <c:v>307840.21999999997</c:v>
                </c:pt>
                <c:pt idx="30791">
                  <c:v>307850.19</c:v>
                </c:pt>
                <c:pt idx="30792">
                  <c:v>307860.21999999997</c:v>
                </c:pt>
                <c:pt idx="30793">
                  <c:v>307870.21999999997</c:v>
                </c:pt>
                <c:pt idx="30794">
                  <c:v>307880.19</c:v>
                </c:pt>
                <c:pt idx="30795">
                  <c:v>307890.21999999997</c:v>
                </c:pt>
                <c:pt idx="30796">
                  <c:v>307900.19</c:v>
                </c:pt>
                <c:pt idx="30797">
                  <c:v>307910.19</c:v>
                </c:pt>
                <c:pt idx="30798">
                  <c:v>307920.19</c:v>
                </c:pt>
                <c:pt idx="30799">
                  <c:v>307930.19</c:v>
                </c:pt>
                <c:pt idx="30800">
                  <c:v>307940.21999999997</c:v>
                </c:pt>
                <c:pt idx="30801">
                  <c:v>307950.19</c:v>
                </c:pt>
                <c:pt idx="30802">
                  <c:v>307960.19</c:v>
                </c:pt>
                <c:pt idx="30803">
                  <c:v>307970.19</c:v>
                </c:pt>
                <c:pt idx="30804">
                  <c:v>307980.19</c:v>
                </c:pt>
                <c:pt idx="30805">
                  <c:v>307990.19</c:v>
                </c:pt>
                <c:pt idx="30806">
                  <c:v>308000.19</c:v>
                </c:pt>
                <c:pt idx="30807">
                  <c:v>308010.19</c:v>
                </c:pt>
                <c:pt idx="30808">
                  <c:v>308020.19</c:v>
                </c:pt>
                <c:pt idx="30809">
                  <c:v>308030.19</c:v>
                </c:pt>
                <c:pt idx="30810">
                  <c:v>308040.19</c:v>
                </c:pt>
                <c:pt idx="30811">
                  <c:v>308050.15999999997</c:v>
                </c:pt>
                <c:pt idx="30812">
                  <c:v>308060.19</c:v>
                </c:pt>
                <c:pt idx="30813">
                  <c:v>308070.19</c:v>
                </c:pt>
                <c:pt idx="30814">
                  <c:v>308080.15999999997</c:v>
                </c:pt>
                <c:pt idx="30815">
                  <c:v>308090.19</c:v>
                </c:pt>
                <c:pt idx="30816">
                  <c:v>308100.15999999997</c:v>
                </c:pt>
                <c:pt idx="30817">
                  <c:v>308110.19</c:v>
                </c:pt>
                <c:pt idx="30818">
                  <c:v>308120.15999999997</c:v>
                </c:pt>
                <c:pt idx="30819">
                  <c:v>308130.15999999997</c:v>
                </c:pt>
                <c:pt idx="30820">
                  <c:v>308140.15999999997</c:v>
                </c:pt>
                <c:pt idx="30821">
                  <c:v>308150.15999999997</c:v>
                </c:pt>
                <c:pt idx="30822">
                  <c:v>308160.15999999997</c:v>
                </c:pt>
                <c:pt idx="30823">
                  <c:v>308170.15999999997</c:v>
                </c:pt>
                <c:pt idx="30824">
                  <c:v>308180.15999999997</c:v>
                </c:pt>
                <c:pt idx="30825">
                  <c:v>308190.13</c:v>
                </c:pt>
                <c:pt idx="30826">
                  <c:v>308200.15999999997</c:v>
                </c:pt>
                <c:pt idx="30827">
                  <c:v>308210.13</c:v>
                </c:pt>
                <c:pt idx="30828">
                  <c:v>308220.15999999997</c:v>
                </c:pt>
                <c:pt idx="30829">
                  <c:v>308230.13</c:v>
                </c:pt>
                <c:pt idx="30830">
                  <c:v>308240.13</c:v>
                </c:pt>
                <c:pt idx="30831">
                  <c:v>308250.15999999997</c:v>
                </c:pt>
                <c:pt idx="30832">
                  <c:v>308260.13</c:v>
                </c:pt>
                <c:pt idx="30833">
                  <c:v>308270.13</c:v>
                </c:pt>
                <c:pt idx="30834">
                  <c:v>308280.13</c:v>
                </c:pt>
                <c:pt idx="30835">
                  <c:v>308290.13</c:v>
                </c:pt>
                <c:pt idx="30836">
                  <c:v>308300.13</c:v>
                </c:pt>
                <c:pt idx="30837">
                  <c:v>308310.13</c:v>
                </c:pt>
                <c:pt idx="30838">
                  <c:v>308320.13</c:v>
                </c:pt>
                <c:pt idx="30839">
                  <c:v>308330.13</c:v>
                </c:pt>
                <c:pt idx="30840">
                  <c:v>308340.13</c:v>
                </c:pt>
                <c:pt idx="30841">
                  <c:v>308350.13</c:v>
                </c:pt>
                <c:pt idx="30842">
                  <c:v>308360.13</c:v>
                </c:pt>
                <c:pt idx="30843">
                  <c:v>308370.13</c:v>
                </c:pt>
                <c:pt idx="30844">
                  <c:v>308380.13</c:v>
                </c:pt>
                <c:pt idx="30845">
                  <c:v>308390.09000000003</c:v>
                </c:pt>
                <c:pt idx="30846">
                  <c:v>308400.13</c:v>
                </c:pt>
                <c:pt idx="30847">
                  <c:v>308410.09000000003</c:v>
                </c:pt>
                <c:pt idx="30848">
                  <c:v>308420.13</c:v>
                </c:pt>
                <c:pt idx="30849">
                  <c:v>308430.09000000003</c:v>
                </c:pt>
                <c:pt idx="30850">
                  <c:v>308440.09000000003</c:v>
                </c:pt>
                <c:pt idx="30851">
                  <c:v>308450.13</c:v>
                </c:pt>
                <c:pt idx="30852">
                  <c:v>308460.09000000003</c:v>
                </c:pt>
                <c:pt idx="30853">
                  <c:v>308470.09000000003</c:v>
                </c:pt>
                <c:pt idx="30854">
                  <c:v>308480.09000000003</c:v>
                </c:pt>
                <c:pt idx="30855">
                  <c:v>308490.09000000003</c:v>
                </c:pt>
                <c:pt idx="30856">
                  <c:v>308500.09000000003</c:v>
                </c:pt>
                <c:pt idx="30857">
                  <c:v>308510.09000000003</c:v>
                </c:pt>
                <c:pt idx="30858">
                  <c:v>308520.06</c:v>
                </c:pt>
                <c:pt idx="30859">
                  <c:v>308530.09000000003</c:v>
                </c:pt>
                <c:pt idx="30860">
                  <c:v>308540.09000000003</c:v>
                </c:pt>
                <c:pt idx="30861">
                  <c:v>308550.06</c:v>
                </c:pt>
                <c:pt idx="30862">
                  <c:v>308560.09000000003</c:v>
                </c:pt>
                <c:pt idx="30863">
                  <c:v>308570.06</c:v>
                </c:pt>
                <c:pt idx="30864">
                  <c:v>308580.09000000003</c:v>
                </c:pt>
                <c:pt idx="30865">
                  <c:v>308590.06</c:v>
                </c:pt>
                <c:pt idx="30866">
                  <c:v>308600.06</c:v>
                </c:pt>
                <c:pt idx="30867">
                  <c:v>308610.06</c:v>
                </c:pt>
                <c:pt idx="30868">
                  <c:v>308620.06</c:v>
                </c:pt>
                <c:pt idx="30869">
                  <c:v>308630.06</c:v>
                </c:pt>
                <c:pt idx="30870">
                  <c:v>308640.06</c:v>
                </c:pt>
                <c:pt idx="30871">
                  <c:v>308650.06</c:v>
                </c:pt>
                <c:pt idx="30872">
                  <c:v>308660.06</c:v>
                </c:pt>
                <c:pt idx="30873">
                  <c:v>308670.06</c:v>
                </c:pt>
                <c:pt idx="30874">
                  <c:v>308680.06</c:v>
                </c:pt>
                <c:pt idx="30875">
                  <c:v>308690.06</c:v>
                </c:pt>
                <c:pt idx="30876">
                  <c:v>308700.06</c:v>
                </c:pt>
                <c:pt idx="30877">
                  <c:v>308710.06</c:v>
                </c:pt>
                <c:pt idx="30878">
                  <c:v>308720.06</c:v>
                </c:pt>
                <c:pt idx="30879">
                  <c:v>308730.06</c:v>
                </c:pt>
                <c:pt idx="30880">
                  <c:v>308740.06</c:v>
                </c:pt>
                <c:pt idx="30881">
                  <c:v>308750.03000000003</c:v>
                </c:pt>
                <c:pt idx="30882">
                  <c:v>308760.06</c:v>
                </c:pt>
                <c:pt idx="30883">
                  <c:v>308770.03000000003</c:v>
                </c:pt>
                <c:pt idx="30884">
                  <c:v>308780.06</c:v>
                </c:pt>
                <c:pt idx="30885">
                  <c:v>308790.03000000003</c:v>
                </c:pt>
                <c:pt idx="30886">
                  <c:v>308800.03000000003</c:v>
                </c:pt>
                <c:pt idx="30887">
                  <c:v>308810.06</c:v>
                </c:pt>
                <c:pt idx="30888">
                  <c:v>308820.03000000003</c:v>
                </c:pt>
                <c:pt idx="30889">
                  <c:v>308830.03000000003</c:v>
                </c:pt>
                <c:pt idx="30890">
                  <c:v>308840.03000000003</c:v>
                </c:pt>
                <c:pt idx="30891">
                  <c:v>308850.03000000003</c:v>
                </c:pt>
                <c:pt idx="30892">
                  <c:v>308860</c:v>
                </c:pt>
                <c:pt idx="30893">
                  <c:v>308870.03000000003</c:v>
                </c:pt>
                <c:pt idx="30894">
                  <c:v>308880</c:v>
                </c:pt>
                <c:pt idx="30895">
                  <c:v>308890.03000000003</c:v>
                </c:pt>
                <c:pt idx="30896">
                  <c:v>308900</c:v>
                </c:pt>
                <c:pt idx="30897">
                  <c:v>308910</c:v>
                </c:pt>
                <c:pt idx="30898">
                  <c:v>308920.03000000003</c:v>
                </c:pt>
                <c:pt idx="30899">
                  <c:v>308930</c:v>
                </c:pt>
                <c:pt idx="30900">
                  <c:v>308940</c:v>
                </c:pt>
                <c:pt idx="30901">
                  <c:v>308950</c:v>
                </c:pt>
                <c:pt idx="30902">
                  <c:v>308960</c:v>
                </c:pt>
                <c:pt idx="30903">
                  <c:v>308970</c:v>
                </c:pt>
                <c:pt idx="30904">
                  <c:v>308980</c:v>
                </c:pt>
                <c:pt idx="30905">
                  <c:v>308990</c:v>
                </c:pt>
                <c:pt idx="30906">
                  <c:v>309000</c:v>
                </c:pt>
                <c:pt idx="30907">
                  <c:v>309010</c:v>
                </c:pt>
                <c:pt idx="30908">
                  <c:v>309020</c:v>
                </c:pt>
                <c:pt idx="30909">
                  <c:v>309030</c:v>
                </c:pt>
                <c:pt idx="30910">
                  <c:v>309040</c:v>
                </c:pt>
                <c:pt idx="30911">
                  <c:v>309050</c:v>
                </c:pt>
                <c:pt idx="30912">
                  <c:v>309059.96999999997</c:v>
                </c:pt>
                <c:pt idx="30913">
                  <c:v>309070</c:v>
                </c:pt>
                <c:pt idx="30914">
                  <c:v>309079.96999999997</c:v>
                </c:pt>
                <c:pt idx="30915">
                  <c:v>309090</c:v>
                </c:pt>
                <c:pt idx="30916">
                  <c:v>309100</c:v>
                </c:pt>
                <c:pt idx="30917">
                  <c:v>309109.96999999997</c:v>
                </c:pt>
                <c:pt idx="30918">
                  <c:v>309120</c:v>
                </c:pt>
                <c:pt idx="30919">
                  <c:v>309129.96999999997</c:v>
                </c:pt>
                <c:pt idx="30920">
                  <c:v>309139.96999999997</c:v>
                </c:pt>
                <c:pt idx="30921">
                  <c:v>309149.96999999997</c:v>
                </c:pt>
                <c:pt idx="30922">
                  <c:v>309159.96999999997</c:v>
                </c:pt>
                <c:pt idx="30923">
                  <c:v>309169.96999999997</c:v>
                </c:pt>
                <c:pt idx="30924">
                  <c:v>309179.96999999997</c:v>
                </c:pt>
                <c:pt idx="30925">
                  <c:v>309189.94</c:v>
                </c:pt>
                <c:pt idx="30926">
                  <c:v>309199.96999999997</c:v>
                </c:pt>
                <c:pt idx="30927">
                  <c:v>309209.96999999997</c:v>
                </c:pt>
                <c:pt idx="30928">
                  <c:v>309219.94</c:v>
                </c:pt>
                <c:pt idx="30929">
                  <c:v>309229.96999999997</c:v>
                </c:pt>
                <c:pt idx="30930">
                  <c:v>309239.94</c:v>
                </c:pt>
                <c:pt idx="30931">
                  <c:v>309249.96999999997</c:v>
                </c:pt>
                <c:pt idx="30932">
                  <c:v>309259.96999999997</c:v>
                </c:pt>
                <c:pt idx="30933">
                  <c:v>309269.94</c:v>
                </c:pt>
                <c:pt idx="30934">
                  <c:v>309279.94</c:v>
                </c:pt>
                <c:pt idx="30935">
                  <c:v>309289.94</c:v>
                </c:pt>
                <c:pt idx="30936">
                  <c:v>309299.94</c:v>
                </c:pt>
                <c:pt idx="30937">
                  <c:v>309309.94</c:v>
                </c:pt>
                <c:pt idx="30938">
                  <c:v>309319.94</c:v>
                </c:pt>
                <c:pt idx="30939">
                  <c:v>309329.94</c:v>
                </c:pt>
                <c:pt idx="30940">
                  <c:v>309339.94</c:v>
                </c:pt>
                <c:pt idx="30941">
                  <c:v>309349.94</c:v>
                </c:pt>
                <c:pt idx="30942">
                  <c:v>309359.94</c:v>
                </c:pt>
                <c:pt idx="30943">
                  <c:v>309369.94</c:v>
                </c:pt>
                <c:pt idx="30944">
                  <c:v>309379.94</c:v>
                </c:pt>
                <c:pt idx="30945">
                  <c:v>309389.94</c:v>
                </c:pt>
                <c:pt idx="30946">
                  <c:v>309399.94</c:v>
                </c:pt>
                <c:pt idx="30947">
                  <c:v>309409.94</c:v>
                </c:pt>
                <c:pt idx="30948">
                  <c:v>309419.90999999997</c:v>
                </c:pt>
                <c:pt idx="30949">
                  <c:v>309429.94</c:v>
                </c:pt>
                <c:pt idx="30950">
                  <c:v>309439.90999999997</c:v>
                </c:pt>
                <c:pt idx="30951">
                  <c:v>309449.94</c:v>
                </c:pt>
                <c:pt idx="30952">
                  <c:v>309459.90999999997</c:v>
                </c:pt>
                <c:pt idx="30953">
                  <c:v>309469.90999999997</c:v>
                </c:pt>
                <c:pt idx="30954">
                  <c:v>309479.94</c:v>
                </c:pt>
                <c:pt idx="30955">
                  <c:v>309489.90999999997</c:v>
                </c:pt>
                <c:pt idx="30956">
                  <c:v>309499.90999999997</c:v>
                </c:pt>
                <c:pt idx="30957">
                  <c:v>309509.90999999997</c:v>
                </c:pt>
                <c:pt idx="30958">
                  <c:v>309519.90999999997</c:v>
                </c:pt>
                <c:pt idx="30959">
                  <c:v>309529.88</c:v>
                </c:pt>
                <c:pt idx="30960">
                  <c:v>309539.90999999997</c:v>
                </c:pt>
                <c:pt idx="30961">
                  <c:v>309549.88</c:v>
                </c:pt>
                <c:pt idx="30962">
                  <c:v>309559.90999999997</c:v>
                </c:pt>
                <c:pt idx="30963">
                  <c:v>309569.88</c:v>
                </c:pt>
                <c:pt idx="30964">
                  <c:v>309579.88</c:v>
                </c:pt>
                <c:pt idx="30965">
                  <c:v>309589.90999999997</c:v>
                </c:pt>
                <c:pt idx="30966">
                  <c:v>309599.88</c:v>
                </c:pt>
                <c:pt idx="30967">
                  <c:v>309609.88</c:v>
                </c:pt>
                <c:pt idx="30968">
                  <c:v>309619.88</c:v>
                </c:pt>
                <c:pt idx="30969">
                  <c:v>309629.88</c:v>
                </c:pt>
                <c:pt idx="30970">
                  <c:v>309639.88</c:v>
                </c:pt>
                <c:pt idx="30971">
                  <c:v>309649.88</c:v>
                </c:pt>
                <c:pt idx="30972">
                  <c:v>309659.88</c:v>
                </c:pt>
                <c:pt idx="30973">
                  <c:v>309669.88</c:v>
                </c:pt>
                <c:pt idx="30974">
                  <c:v>309679.88</c:v>
                </c:pt>
                <c:pt idx="30975">
                  <c:v>309689.88</c:v>
                </c:pt>
                <c:pt idx="30976">
                  <c:v>309699.88</c:v>
                </c:pt>
                <c:pt idx="30977">
                  <c:v>309709.88</c:v>
                </c:pt>
                <c:pt idx="30978">
                  <c:v>309719.88</c:v>
                </c:pt>
                <c:pt idx="30979">
                  <c:v>309729.84000000003</c:v>
                </c:pt>
                <c:pt idx="30980">
                  <c:v>309739.88</c:v>
                </c:pt>
                <c:pt idx="30981">
                  <c:v>309749.84000000003</c:v>
                </c:pt>
                <c:pt idx="30982">
                  <c:v>309759.88</c:v>
                </c:pt>
                <c:pt idx="30983">
                  <c:v>309769.88</c:v>
                </c:pt>
                <c:pt idx="30984">
                  <c:v>309779.84000000003</c:v>
                </c:pt>
                <c:pt idx="30985">
                  <c:v>309789.88</c:v>
                </c:pt>
                <c:pt idx="30986">
                  <c:v>309799.84000000003</c:v>
                </c:pt>
                <c:pt idx="30987">
                  <c:v>309809.84000000003</c:v>
                </c:pt>
                <c:pt idx="30988">
                  <c:v>309819.84000000003</c:v>
                </c:pt>
                <c:pt idx="30989">
                  <c:v>309829.84000000003</c:v>
                </c:pt>
                <c:pt idx="30990">
                  <c:v>309839.84000000003</c:v>
                </c:pt>
                <c:pt idx="30991">
                  <c:v>309849.84000000003</c:v>
                </c:pt>
                <c:pt idx="30992">
                  <c:v>309859.84000000003</c:v>
                </c:pt>
                <c:pt idx="30993">
                  <c:v>309869.84000000003</c:v>
                </c:pt>
                <c:pt idx="30994">
                  <c:v>309879.84000000003</c:v>
                </c:pt>
                <c:pt idx="30995">
                  <c:v>309889.81</c:v>
                </c:pt>
                <c:pt idx="30996">
                  <c:v>309899.84000000003</c:v>
                </c:pt>
                <c:pt idx="30997">
                  <c:v>309909.81</c:v>
                </c:pt>
                <c:pt idx="30998">
                  <c:v>309919.84000000003</c:v>
                </c:pt>
                <c:pt idx="30999">
                  <c:v>309929.81</c:v>
                </c:pt>
                <c:pt idx="31000">
                  <c:v>309939.81</c:v>
                </c:pt>
                <c:pt idx="31001">
                  <c:v>309949.81</c:v>
                </c:pt>
                <c:pt idx="31002">
                  <c:v>309959.81</c:v>
                </c:pt>
                <c:pt idx="31003">
                  <c:v>309969.81</c:v>
                </c:pt>
                <c:pt idx="31004">
                  <c:v>309979.81</c:v>
                </c:pt>
                <c:pt idx="31005">
                  <c:v>309989.81</c:v>
                </c:pt>
                <c:pt idx="31006">
                  <c:v>309999.81</c:v>
                </c:pt>
                <c:pt idx="31007">
                  <c:v>310009.81</c:v>
                </c:pt>
                <c:pt idx="31008">
                  <c:v>310019.81</c:v>
                </c:pt>
                <c:pt idx="31009">
                  <c:v>310029.81</c:v>
                </c:pt>
                <c:pt idx="31010">
                  <c:v>310039.81</c:v>
                </c:pt>
                <c:pt idx="31011">
                  <c:v>310049.81</c:v>
                </c:pt>
                <c:pt idx="31012">
                  <c:v>310059.81</c:v>
                </c:pt>
                <c:pt idx="31013">
                  <c:v>310069.81</c:v>
                </c:pt>
                <c:pt idx="31014">
                  <c:v>310079.81</c:v>
                </c:pt>
                <c:pt idx="31015">
                  <c:v>310089.78000000003</c:v>
                </c:pt>
                <c:pt idx="31016">
                  <c:v>310099.81</c:v>
                </c:pt>
                <c:pt idx="31017">
                  <c:v>310109.78000000003</c:v>
                </c:pt>
                <c:pt idx="31018">
                  <c:v>310119.81</c:v>
                </c:pt>
                <c:pt idx="31019">
                  <c:v>310129.78000000003</c:v>
                </c:pt>
                <c:pt idx="31020">
                  <c:v>310139.78000000003</c:v>
                </c:pt>
                <c:pt idx="31021">
                  <c:v>310149.81</c:v>
                </c:pt>
                <c:pt idx="31022">
                  <c:v>310159.78000000003</c:v>
                </c:pt>
                <c:pt idx="31023">
                  <c:v>310169.78000000003</c:v>
                </c:pt>
                <c:pt idx="31024">
                  <c:v>310179.78000000003</c:v>
                </c:pt>
                <c:pt idx="31025">
                  <c:v>310189.78000000003</c:v>
                </c:pt>
                <c:pt idx="31026">
                  <c:v>310199.75</c:v>
                </c:pt>
                <c:pt idx="31027">
                  <c:v>310209.78000000003</c:v>
                </c:pt>
                <c:pt idx="31028">
                  <c:v>310219.75</c:v>
                </c:pt>
                <c:pt idx="31029">
                  <c:v>310229.78000000003</c:v>
                </c:pt>
                <c:pt idx="31030">
                  <c:v>310239.78000000003</c:v>
                </c:pt>
                <c:pt idx="31031">
                  <c:v>310249.75</c:v>
                </c:pt>
                <c:pt idx="31032">
                  <c:v>310259.78000000003</c:v>
                </c:pt>
                <c:pt idx="31033">
                  <c:v>310269.75</c:v>
                </c:pt>
                <c:pt idx="31034">
                  <c:v>310279.75</c:v>
                </c:pt>
                <c:pt idx="31035">
                  <c:v>310289.75</c:v>
                </c:pt>
                <c:pt idx="31036">
                  <c:v>310299.75</c:v>
                </c:pt>
                <c:pt idx="31037">
                  <c:v>310309.75</c:v>
                </c:pt>
                <c:pt idx="31038">
                  <c:v>310319.75</c:v>
                </c:pt>
                <c:pt idx="31039">
                  <c:v>310329.75</c:v>
                </c:pt>
                <c:pt idx="31040">
                  <c:v>310339.75</c:v>
                </c:pt>
                <c:pt idx="31041">
                  <c:v>310349.75</c:v>
                </c:pt>
                <c:pt idx="31042">
                  <c:v>310359.75</c:v>
                </c:pt>
                <c:pt idx="31043">
                  <c:v>310369.75</c:v>
                </c:pt>
                <c:pt idx="31044">
                  <c:v>310379.75</c:v>
                </c:pt>
                <c:pt idx="31045">
                  <c:v>310389.75</c:v>
                </c:pt>
                <c:pt idx="31046">
                  <c:v>310399.71999999997</c:v>
                </c:pt>
                <c:pt idx="31047">
                  <c:v>310409.75</c:v>
                </c:pt>
                <c:pt idx="31048">
                  <c:v>310419.71999999997</c:v>
                </c:pt>
                <c:pt idx="31049">
                  <c:v>310429.75</c:v>
                </c:pt>
                <c:pt idx="31050">
                  <c:v>310439.75</c:v>
                </c:pt>
                <c:pt idx="31051">
                  <c:v>310449.71999999997</c:v>
                </c:pt>
                <c:pt idx="31052">
                  <c:v>310459.75</c:v>
                </c:pt>
                <c:pt idx="31053">
                  <c:v>310469.71999999997</c:v>
                </c:pt>
                <c:pt idx="31054">
                  <c:v>310479.71999999997</c:v>
                </c:pt>
                <c:pt idx="31055">
                  <c:v>310489.71999999997</c:v>
                </c:pt>
                <c:pt idx="31056">
                  <c:v>310499.71999999997</c:v>
                </c:pt>
                <c:pt idx="31057">
                  <c:v>310509.71999999997</c:v>
                </c:pt>
                <c:pt idx="31058">
                  <c:v>310519.71999999997</c:v>
                </c:pt>
                <c:pt idx="31059">
                  <c:v>310529.71999999997</c:v>
                </c:pt>
                <c:pt idx="31060">
                  <c:v>310539.71999999997</c:v>
                </c:pt>
                <c:pt idx="31061">
                  <c:v>310549.71999999997</c:v>
                </c:pt>
                <c:pt idx="31062">
                  <c:v>310559.69</c:v>
                </c:pt>
                <c:pt idx="31063">
                  <c:v>310569.71999999997</c:v>
                </c:pt>
                <c:pt idx="31064">
                  <c:v>310579.69</c:v>
                </c:pt>
                <c:pt idx="31065">
                  <c:v>310589.71999999997</c:v>
                </c:pt>
                <c:pt idx="31066">
                  <c:v>310599.69</c:v>
                </c:pt>
                <c:pt idx="31067">
                  <c:v>310609.69</c:v>
                </c:pt>
                <c:pt idx="31068">
                  <c:v>310619.71999999997</c:v>
                </c:pt>
                <c:pt idx="31069">
                  <c:v>310629.69</c:v>
                </c:pt>
                <c:pt idx="31070">
                  <c:v>310639.69</c:v>
                </c:pt>
                <c:pt idx="31071">
                  <c:v>310649.69</c:v>
                </c:pt>
                <c:pt idx="31072">
                  <c:v>310659.69</c:v>
                </c:pt>
                <c:pt idx="31073">
                  <c:v>310669.69</c:v>
                </c:pt>
                <c:pt idx="31074">
                  <c:v>310679.69</c:v>
                </c:pt>
                <c:pt idx="31075">
                  <c:v>310689.69</c:v>
                </c:pt>
                <c:pt idx="31076">
                  <c:v>310699.69</c:v>
                </c:pt>
                <c:pt idx="31077">
                  <c:v>310709.69</c:v>
                </c:pt>
                <c:pt idx="31078">
                  <c:v>310719.69</c:v>
                </c:pt>
                <c:pt idx="31079">
                  <c:v>310729.69</c:v>
                </c:pt>
                <c:pt idx="31080">
                  <c:v>310739.69</c:v>
                </c:pt>
                <c:pt idx="31081">
                  <c:v>310749.69</c:v>
                </c:pt>
                <c:pt idx="31082">
                  <c:v>310759.65999999997</c:v>
                </c:pt>
                <c:pt idx="31083">
                  <c:v>310769.69</c:v>
                </c:pt>
                <c:pt idx="31084">
                  <c:v>310779.65999999997</c:v>
                </c:pt>
                <c:pt idx="31085">
                  <c:v>310789.69</c:v>
                </c:pt>
                <c:pt idx="31086">
                  <c:v>310799.65999999997</c:v>
                </c:pt>
                <c:pt idx="31087">
                  <c:v>310809.65999999997</c:v>
                </c:pt>
                <c:pt idx="31088">
                  <c:v>310819.69</c:v>
                </c:pt>
                <c:pt idx="31089">
                  <c:v>310829.65999999997</c:v>
                </c:pt>
                <c:pt idx="31090">
                  <c:v>310839.65999999997</c:v>
                </c:pt>
                <c:pt idx="31091">
                  <c:v>310849.65999999997</c:v>
                </c:pt>
                <c:pt idx="31092">
                  <c:v>310859.65999999997</c:v>
                </c:pt>
                <c:pt idx="31093">
                  <c:v>310869.63</c:v>
                </c:pt>
                <c:pt idx="31094">
                  <c:v>310879.65999999997</c:v>
                </c:pt>
                <c:pt idx="31095">
                  <c:v>310889.63</c:v>
                </c:pt>
                <c:pt idx="31096">
                  <c:v>310899.65999999997</c:v>
                </c:pt>
                <c:pt idx="31097">
                  <c:v>310909.65999999997</c:v>
                </c:pt>
                <c:pt idx="31098">
                  <c:v>310919.63</c:v>
                </c:pt>
                <c:pt idx="31099">
                  <c:v>310929.65999999997</c:v>
                </c:pt>
                <c:pt idx="31100">
                  <c:v>310939.63</c:v>
                </c:pt>
                <c:pt idx="31101">
                  <c:v>310949.63</c:v>
                </c:pt>
                <c:pt idx="31102">
                  <c:v>310959.63</c:v>
                </c:pt>
                <c:pt idx="31103">
                  <c:v>310969.63</c:v>
                </c:pt>
                <c:pt idx="31104">
                  <c:v>310979.63</c:v>
                </c:pt>
                <c:pt idx="31105">
                  <c:v>310989.63</c:v>
                </c:pt>
                <c:pt idx="31106">
                  <c:v>310999.63</c:v>
                </c:pt>
                <c:pt idx="31107">
                  <c:v>311009.63</c:v>
                </c:pt>
                <c:pt idx="31108">
                  <c:v>311019.63</c:v>
                </c:pt>
                <c:pt idx="31109">
                  <c:v>311029.63</c:v>
                </c:pt>
                <c:pt idx="31110">
                  <c:v>311039.63</c:v>
                </c:pt>
                <c:pt idx="31111">
                  <c:v>311049.63</c:v>
                </c:pt>
                <c:pt idx="31112">
                  <c:v>311059.63</c:v>
                </c:pt>
                <c:pt idx="31113">
                  <c:v>311069.59000000003</c:v>
                </c:pt>
                <c:pt idx="31114">
                  <c:v>311079.63</c:v>
                </c:pt>
                <c:pt idx="31115">
                  <c:v>311089.63</c:v>
                </c:pt>
                <c:pt idx="31116">
                  <c:v>311099.63</c:v>
                </c:pt>
                <c:pt idx="31117">
                  <c:v>311109.63</c:v>
                </c:pt>
                <c:pt idx="31118">
                  <c:v>311119.59000000003</c:v>
                </c:pt>
                <c:pt idx="31119">
                  <c:v>311129.63</c:v>
                </c:pt>
                <c:pt idx="31120">
                  <c:v>311139.59000000003</c:v>
                </c:pt>
                <c:pt idx="31121">
                  <c:v>311149.59000000003</c:v>
                </c:pt>
                <c:pt idx="31122">
                  <c:v>311159.59000000003</c:v>
                </c:pt>
                <c:pt idx="31123">
                  <c:v>311169.59000000003</c:v>
                </c:pt>
                <c:pt idx="31124">
                  <c:v>311179.59000000003</c:v>
                </c:pt>
                <c:pt idx="31125">
                  <c:v>311189.59000000003</c:v>
                </c:pt>
                <c:pt idx="31126">
                  <c:v>311199.59000000003</c:v>
                </c:pt>
                <c:pt idx="31127">
                  <c:v>311209.59000000003</c:v>
                </c:pt>
                <c:pt idx="31128">
                  <c:v>311219.59000000003</c:v>
                </c:pt>
                <c:pt idx="31129">
                  <c:v>311229.56</c:v>
                </c:pt>
                <c:pt idx="31130">
                  <c:v>311239.59000000003</c:v>
                </c:pt>
                <c:pt idx="31131">
                  <c:v>311249.56</c:v>
                </c:pt>
                <c:pt idx="31132">
                  <c:v>311259.59000000003</c:v>
                </c:pt>
                <c:pt idx="31133">
                  <c:v>311269.56</c:v>
                </c:pt>
                <c:pt idx="31134">
                  <c:v>311279.56</c:v>
                </c:pt>
                <c:pt idx="31135">
                  <c:v>311289.59000000003</c:v>
                </c:pt>
                <c:pt idx="31136">
                  <c:v>311299.56</c:v>
                </c:pt>
                <c:pt idx="31137">
                  <c:v>311309.56</c:v>
                </c:pt>
                <c:pt idx="31138">
                  <c:v>311319.56</c:v>
                </c:pt>
                <c:pt idx="31139">
                  <c:v>311329.56</c:v>
                </c:pt>
                <c:pt idx="31140">
                  <c:v>311339.56</c:v>
                </c:pt>
                <c:pt idx="31141">
                  <c:v>311349.56</c:v>
                </c:pt>
                <c:pt idx="31142">
                  <c:v>311359.56</c:v>
                </c:pt>
                <c:pt idx="31143">
                  <c:v>311369.56</c:v>
                </c:pt>
                <c:pt idx="31144">
                  <c:v>311379.56</c:v>
                </c:pt>
                <c:pt idx="31145">
                  <c:v>311389.56</c:v>
                </c:pt>
                <c:pt idx="31146">
                  <c:v>311399.56</c:v>
                </c:pt>
                <c:pt idx="31147">
                  <c:v>311409.56</c:v>
                </c:pt>
                <c:pt idx="31148">
                  <c:v>311419.56</c:v>
                </c:pt>
                <c:pt idx="31149">
                  <c:v>311429.53000000003</c:v>
                </c:pt>
                <c:pt idx="31150">
                  <c:v>311439.56</c:v>
                </c:pt>
                <c:pt idx="31151">
                  <c:v>311449.53000000003</c:v>
                </c:pt>
                <c:pt idx="31152">
                  <c:v>311459.56</c:v>
                </c:pt>
                <c:pt idx="31153">
                  <c:v>311469.56</c:v>
                </c:pt>
                <c:pt idx="31154">
                  <c:v>311479.53000000003</c:v>
                </c:pt>
                <c:pt idx="31155">
                  <c:v>311489.56</c:v>
                </c:pt>
                <c:pt idx="31156">
                  <c:v>311499.53000000003</c:v>
                </c:pt>
                <c:pt idx="31157">
                  <c:v>311509.53000000003</c:v>
                </c:pt>
                <c:pt idx="31158">
                  <c:v>311519.53000000003</c:v>
                </c:pt>
                <c:pt idx="31159">
                  <c:v>311529.53000000003</c:v>
                </c:pt>
                <c:pt idx="31160">
                  <c:v>311539.5</c:v>
                </c:pt>
                <c:pt idx="31161">
                  <c:v>311549.53000000003</c:v>
                </c:pt>
                <c:pt idx="31162">
                  <c:v>311559.53000000003</c:v>
                </c:pt>
                <c:pt idx="31163">
                  <c:v>311569.53000000003</c:v>
                </c:pt>
                <c:pt idx="31164">
                  <c:v>311579.53000000003</c:v>
                </c:pt>
                <c:pt idx="31165">
                  <c:v>311589.5</c:v>
                </c:pt>
                <c:pt idx="31166">
                  <c:v>311599.53000000003</c:v>
                </c:pt>
                <c:pt idx="31167">
                  <c:v>311609.5</c:v>
                </c:pt>
                <c:pt idx="31168">
                  <c:v>311619.5</c:v>
                </c:pt>
                <c:pt idx="31169">
                  <c:v>311629.5</c:v>
                </c:pt>
                <c:pt idx="31170">
                  <c:v>311639.5</c:v>
                </c:pt>
                <c:pt idx="31171">
                  <c:v>311649.5</c:v>
                </c:pt>
                <c:pt idx="31172">
                  <c:v>311659.5</c:v>
                </c:pt>
                <c:pt idx="31173">
                  <c:v>311669.5</c:v>
                </c:pt>
                <c:pt idx="31174">
                  <c:v>311679.5</c:v>
                </c:pt>
                <c:pt idx="31175">
                  <c:v>311689.5</c:v>
                </c:pt>
                <c:pt idx="31176">
                  <c:v>311699.5</c:v>
                </c:pt>
                <c:pt idx="31177">
                  <c:v>311709.5</c:v>
                </c:pt>
                <c:pt idx="31178">
                  <c:v>311719.5</c:v>
                </c:pt>
                <c:pt idx="31179">
                  <c:v>311729.5</c:v>
                </c:pt>
                <c:pt idx="31180">
                  <c:v>311739.5</c:v>
                </c:pt>
                <c:pt idx="31181">
                  <c:v>311749.5</c:v>
                </c:pt>
                <c:pt idx="31182">
                  <c:v>311759.5</c:v>
                </c:pt>
                <c:pt idx="31183">
                  <c:v>311769.5</c:v>
                </c:pt>
                <c:pt idx="31184">
                  <c:v>311779.5</c:v>
                </c:pt>
                <c:pt idx="31185">
                  <c:v>311789.46999999997</c:v>
                </c:pt>
                <c:pt idx="31186">
                  <c:v>311799.5</c:v>
                </c:pt>
                <c:pt idx="31187">
                  <c:v>311809.46999999997</c:v>
                </c:pt>
                <c:pt idx="31188">
                  <c:v>311819.5</c:v>
                </c:pt>
                <c:pt idx="31189">
                  <c:v>311829.46999999997</c:v>
                </c:pt>
                <c:pt idx="31190">
                  <c:v>311839.46999999997</c:v>
                </c:pt>
                <c:pt idx="31191">
                  <c:v>311849.5</c:v>
                </c:pt>
                <c:pt idx="31192">
                  <c:v>311859.46999999997</c:v>
                </c:pt>
                <c:pt idx="31193">
                  <c:v>311869.46999999997</c:v>
                </c:pt>
                <c:pt idx="31194">
                  <c:v>311879.46999999997</c:v>
                </c:pt>
                <c:pt idx="31195">
                  <c:v>311889.46999999997</c:v>
                </c:pt>
                <c:pt idx="31196">
                  <c:v>311899.44</c:v>
                </c:pt>
                <c:pt idx="31197">
                  <c:v>311909.46999999997</c:v>
                </c:pt>
                <c:pt idx="31198">
                  <c:v>311919.44</c:v>
                </c:pt>
                <c:pt idx="31199">
                  <c:v>311929.46999999997</c:v>
                </c:pt>
                <c:pt idx="31200">
                  <c:v>311939.44</c:v>
                </c:pt>
                <c:pt idx="31201">
                  <c:v>311949.44</c:v>
                </c:pt>
                <c:pt idx="31202">
                  <c:v>311959.46999999997</c:v>
                </c:pt>
                <c:pt idx="31203">
                  <c:v>311969.44</c:v>
                </c:pt>
                <c:pt idx="31204">
                  <c:v>311979.44</c:v>
                </c:pt>
                <c:pt idx="31205">
                  <c:v>311989.44</c:v>
                </c:pt>
                <c:pt idx="31206">
                  <c:v>311999.44</c:v>
                </c:pt>
                <c:pt idx="31207">
                  <c:v>312009.44</c:v>
                </c:pt>
                <c:pt idx="31208">
                  <c:v>312019.44</c:v>
                </c:pt>
                <c:pt idx="31209">
                  <c:v>312029.44</c:v>
                </c:pt>
                <c:pt idx="31210">
                  <c:v>312039.44</c:v>
                </c:pt>
                <c:pt idx="31211">
                  <c:v>312049.44</c:v>
                </c:pt>
                <c:pt idx="31212">
                  <c:v>312059.44</c:v>
                </c:pt>
                <c:pt idx="31213">
                  <c:v>312069.44</c:v>
                </c:pt>
                <c:pt idx="31214">
                  <c:v>312079.44</c:v>
                </c:pt>
                <c:pt idx="31215">
                  <c:v>312089.44</c:v>
                </c:pt>
                <c:pt idx="31216">
                  <c:v>312099.40999999997</c:v>
                </c:pt>
                <c:pt idx="31217">
                  <c:v>312109.44</c:v>
                </c:pt>
                <c:pt idx="31218">
                  <c:v>312119.40999999997</c:v>
                </c:pt>
                <c:pt idx="31219">
                  <c:v>312129.44</c:v>
                </c:pt>
                <c:pt idx="31220">
                  <c:v>312139.44</c:v>
                </c:pt>
                <c:pt idx="31221">
                  <c:v>312149.40999999997</c:v>
                </c:pt>
                <c:pt idx="31222">
                  <c:v>312159.44</c:v>
                </c:pt>
                <c:pt idx="31223">
                  <c:v>312169.40999999997</c:v>
                </c:pt>
                <c:pt idx="31224">
                  <c:v>312179.40999999997</c:v>
                </c:pt>
                <c:pt idx="31225">
                  <c:v>312189.40999999997</c:v>
                </c:pt>
                <c:pt idx="31226">
                  <c:v>312199.40999999997</c:v>
                </c:pt>
                <c:pt idx="31227">
                  <c:v>312209.38</c:v>
                </c:pt>
                <c:pt idx="31228">
                  <c:v>312219.40999999997</c:v>
                </c:pt>
                <c:pt idx="31229">
                  <c:v>312229.40999999997</c:v>
                </c:pt>
                <c:pt idx="31230">
                  <c:v>312239.40999999997</c:v>
                </c:pt>
                <c:pt idx="31231">
                  <c:v>312249.40999999997</c:v>
                </c:pt>
                <c:pt idx="31232">
                  <c:v>312259.38</c:v>
                </c:pt>
                <c:pt idx="31233">
                  <c:v>312269.40999999997</c:v>
                </c:pt>
                <c:pt idx="31234">
                  <c:v>312279.38</c:v>
                </c:pt>
                <c:pt idx="31235">
                  <c:v>312289.38</c:v>
                </c:pt>
                <c:pt idx="31236">
                  <c:v>312299.38</c:v>
                </c:pt>
                <c:pt idx="31237">
                  <c:v>312309.38</c:v>
                </c:pt>
                <c:pt idx="31238">
                  <c:v>312319.40999999997</c:v>
                </c:pt>
                <c:pt idx="31239">
                  <c:v>312329.38</c:v>
                </c:pt>
                <c:pt idx="31240">
                  <c:v>312339.38</c:v>
                </c:pt>
                <c:pt idx="31241">
                  <c:v>312349.38</c:v>
                </c:pt>
                <c:pt idx="31242">
                  <c:v>312359.38</c:v>
                </c:pt>
                <c:pt idx="31243">
                  <c:v>312369.38</c:v>
                </c:pt>
                <c:pt idx="31244">
                  <c:v>312379.38</c:v>
                </c:pt>
                <c:pt idx="31245">
                  <c:v>312389.38</c:v>
                </c:pt>
                <c:pt idx="31246">
                  <c:v>312399.38</c:v>
                </c:pt>
                <c:pt idx="31247">
                  <c:v>312409.38</c:v>
                </c:pt>
                <c:pt idx="31248">
                  <c:v>312419.38</c:v>
                </c:pt>
                <c:pt idx="31249">
                  <c:v>312429.38</c:v>
                </c:pt>
                <c:pt idx="31250">
                  <c:v>312439.38</c:v>
                </c:pt>
                <c:pt idx="31251">
                  <c:v>312449.38</c:v>
                </c:pt>
                <c:pt idx="31252">
                  <c:v>312459.34000000003</c:v>
                </c:pt>
                <c:pt idx="31253">
                  <c:v>312469.38</c:v>
                </c:pt>
                <c:pt idx="31254">
                  <c:v>312479.38</c:v>
                </c:pt>
                <c:pt idx="31255">
                  <c:v>312489.38</c:v>
                </c:pt>
                <c:pt idx="31256">
                  <c:v>312499.38</c:v>
                </c:pt>
                <c:pt idx="31257">
                  <c:v>312509.34000000003</c:v>
                </c:pt>
                <c:pt idx="31258">
                  <c:v>312519.38</c:v>
                </c:pt>
                <c:pt idx="31259">
                  <c:v>312529.34000000003</c:v>
                </c:pt>
                <c:pt idx="31260">
                  <c:v>312539.34000000003</c:v>
                </c:pt>
                <c:pt idx="31261">
                  <c:v>312549.34000000003</c:v>
                </c:pt>
                <c:pt idx="31262">
                  <c:v>312559.34000000003</c:v>
                </c:pt>
                <c:pt idx="31263">
                  <c:v>312569.31</c:v>
                </c:pt>
                <c:pt idx="31264">
                  <c:v>312579.34000000003</c:v>
                </c:pt>
                <c:pt idx="31265">
                  <c:v>312589.31</c:v>
                </c:pt>
                <c:pt idx="31266">
                  <c:v>312599.34000000003</c:v>
                </c:pt>
                <c:pt idx="31267">
                  <c:v>312609.34000000003</c:v>
                </c:pt>
                <c:pt idx="31268">
                  <c:v>312619.31</c:v>
                </c:pt>
                <c:pt idx="31269">
                  <c:v>312629.34000000003</c:v>
                </c:pt>
                <c:pt idx="31270">
                  <c:v>312639.31</c:v>
                </c:pt>
                <c:pt idx="31271">
                  <c:v>312649.31</c:v>
                </c:pt>
                <c:pt idx="31272">
                  <c:v>312659.31</c:v>
                </c:pt>
                <c:pt idx="31273">
                  <c:v>312669.31</c:v>
                </c:pt>
                <c:pt idx="31274">
                  <c:v>312679.31</c:v>
                </c:pt>
                <c:pt idx="31275">
                  <c:v>312689.31</c:v>
                </c:pt>
                <c:pt idx="31276">
                  <c:v>312699.31</c:v>
                </c:pt>
                <c:pt idx="31277">
                  <c:v>312709.31</c:v>
                </c:pt>
                <c:pt idx="31278">
                  <c:v>312719.31</c:v>
                </c:pt>
                <c:pt idx="31279">
                  <c:v>312729.31</c:v>
                </c:pt>
                <c:pt idx="31280">
                  <c:v>312739.31</c:v>
                </c:pt>
                <c:pt idx="31281">
                  <c:v>312749.31</c:v>
                </c:pt>
                <c:pt idx="31282">
                  <c:v>312759.31</c:v>
                </c:pt>
                <c:pt idx="31283">
                  <c:v>312769.28000000003</c:v>
                </c:pt>
                <c:pt idx="31284">
                  <c:v>312779.31</c:v>
                </c:pt>
                <c:pt idx="31285">
                  <c:v>312789.28000000003</c:v>
                </c:pt>
                <c:pt idx="31286">
                  <c:v>312799.31</c:v>
                </c:pt>
                <c:pt idx="31287">
                  <c:v>312809.31</c:v>
                </c:pt>
                <c:pt idx="31288">
                  <c:v>312819.28000000003</c:v>
                </c:pt>
                <c:pt idx="31289">
                  <c:v>312829.31</c:v>
                </c:pt>
                <c:pt idx="31290">
                  <c:v>312839.28000000003</c:v>
                </c:pt>
                <c:pt idx="31291">
                  <c:v>312849.28000000003</c:v>
                </c:pt>
                <c:pt idx="31292">
                  <c:v>312859.28000000003</c:v>
                </c:pt>
                <c:pt idx="31293">
                  <c:v>312869.28000000003</c:v>
                </c:pt>
                <c:pt idx="31294">
                  <c:v>312879.25</c:v>
                </c:pt>
                <c:pt idx="31295">
                  <c:v>312889.28000000003</c:v>
                </c:pt>
                <c:pt idx="31296">
                  <c:v>312899.28000000003</c:v>
                </c:pt>
                <c:pt idx="31297">
                  <c:v>312909.28000000003</c:v>
                </c:pt>
                <c:pt idx="31298">
                  <c:v>312919.28000000003</c:v>
                </c:pt>
                <c:pt idx="31299">
                  <c:v>312929.25</c:v>
                </c:pt>
                <c:pt idx="31300">
                  <c:v>312939.28000000003</c:v>
                </c:pt>
                <c:pt idx="31301">
                  <c:v>312949.25</c:v>
                </c:pt>
                <c:pt idx="31302">
                  <c:v>312959.25</c:v>
                </c:pt>
                <c:pt idx="31303">
                  <c:v>312969.28000000003</c:v>
                </c:pt>
                <c:pt idx="31304">
                  <c:v>312979.25</c:v>
                </c:pt>
                <c:pt idx="31305">
                  <c:v>312989.28000000003</c:v>
                </c:pt>
                <c:pt idx="31306">
                  <c:v>312999.25</c:v>
                </c:pt>
                <c:pt idx="31307">
                  <c:v>313009.25</c:v>
                </c:pt>
                <c:pt idx="31308">
                  <c:v>313019.25</c:v>
                </c:pt>
                <c:pt idx="31309">
                  <c:v>313029.25</c:v>
                </c:pt>
                <c:pt idx="31310">
                  <c:v>313039.25</c:v>
                </c:pt>
                <c:pt idx="31311">
                  <c:v>313049.25</c:v>
                </c:pt>
                <c:pt idx="31312">
                  <c:v>313059.25</c:v>
                </c:pt>
                <c:pt idx="31313">
                  <c:v>313069.25</c:v>
                </c:pt>
                <c:pt idx="31314">
                  <c:v>313079.25</c:v>
                </c:pt>
                <c:pt idx="31315">
                  <c:v>313089.25</c:v>
                </c:pt>
                <c:pt idx="31316">
                  <c:v>313099.25</c:v>
                </c:pt>
                <c:pt idx="31317">
                  <c:v>313109.25</c:v>
                </c:pt>
                <c:pt idx="31318">
                  <c:v>313119.25</c:v>
                </c:pt>
                <c:pt idx="31319">
                  <c:v>313129.21999999997</c:v>
                </c:pt>
                <c:pt idx="31320">
                  <c:v>313139.25</c:v>
                </c:pt>
                <c:pt idx="31321">
                  <c:v>313149.21999999997</c:v>
                </c:pt>
                <c:pt idx="31322">
                  <c:v>313159.25</c:v>
                </c:pt>
                <c:pt idx="31323">
                  <c:v>313169.25</c:v>
                </c:pt>
                <c:pt idx="31324">
                  <c:v>313179.21999999997</c:v>
                </c:pt>
                <c:pt idx="31325">
                  <c:v>313189.25</c:v>
                </c:pt>
                <c:pt idx="31326">
                  <c:v>313199.21999999997</c:v>
                </c:pt>
                <c:pt idx="31327">
                  <c:v>313209.21999999997</c:v>
                </c:pt>
                <c:pt idx="31328">
                  <c:v>313219.21999999997</c:v>
                </c:pt>
                <c:pt idx="31329">
                  <c:v>313229.21999999997</c:v>
                </c:pt>
                <c:pt idx="31330">
                  <c:v>313239.19</c:v>
                </c:pt>
                <c:pt idx="31331">
                  <c:v>313249.21999999997</c:v>
                </c:pt>
                <c:pt idx="31332">
                  <c:v>313259.19</c:v>
                </c:pt>
                <c:pt idx="31333">
                  <c:v>313269.21999999997</c:v>
                </c:pt>
                <c:pt idx="31334">
                  <c:v>313279.21999999997</c:v>
                </c:pt>
                <c:pt idx="31335">
                  <c:v>313289.19</c:v>
                </c:pt>
                <c:pt idx="31336">
                  <c:v>313299.21999999997</c:v>
                </c:pt>
                <c:pt idx="31337">
                  <c:v>313309.19</c:v>
                </c:pt>
                <c:pt idx="31338">
                  <c:v>313319.19</c:v>
                </c:pt>
                <c:pt idx="31339">
                  <c:v>313329.19</c:v>
                </c:pt>
                <c:pt idx="31340">
                  <c:v>313339.19</c:v>
                </c:pt>
                <c:pt idx="31341">
                  <c:v>313349.19</c:v>
                </c:pt>
                <c:pt idx="31342">
                  <c:v>313359.19</c:v>
                </c:pt>
                <c:pt idx="31343">
                  <c:v>313369.19</c:v>
                </c:pt>
                <c:pt idx="31344">
                  <c:v>313379.19</c:v>
                </c:pt>
                <c:pt idx="31345">
                  <c:v>313389.19</c:v>
                </c:pt>
                <c:pt idx="31346">
                  <c:v>313399.19</c:v>
                </c:pt>
                <c:pt idx="31347">
                  <c:v>313409.19</c:v>
                </c:pt>
                <c:pt idx="31348">
                  <c:v>313419.19</c:v>
                </c:pt>
                <c:pt idx="31349">
                  <c:v>313429.19</c:v>
                </c:pt>
                <c:pt idx="31350">
                  <c:v>313439.15999999997</c:v>
                </c:pt>
                <c:pt idx="31351">
                  <c:v>313449.19</c:v>
                </c:pt>
                <c:pt idx="31352">
                  <c:v>313459.19</c:v>
                </c:pt>
                <c:pt idx="31353">
                  <c:v>313469.19</c:v>
                </c:pt>
                <c:pt idx="31354">
                  <c:v>313479.19</c:v>
                </c:pt>
                <c:pt idx="31355">
                  <c:v>313489.15999999997</c:v>
                </c:pt>
                <c:pt idx="31356">
                  <c:v>313499.19</c:v>
                </c:pt>
                <c:pt idx="31357">
                  <c:v>313509.15999999997</c:v>
                </c:pt>
                <c:pt idx="31358">
                  <c:v>313519.15999999997</c:v>
                </c:pt>
                <c:pt idx="31359">
                  <c:v>313529.15999999997</c:v>
                </c:pt>
                <c:pt idx="31360">
                  <c:v>313539.15999999997</c:v>
                </c:pt>
                <c:pt idx="31361">
                  <c:v>313549.19</c:v>
                </c:pt>
                <c:pt idx="31362">
                  <c:v>313559.15999999997</c:v>
                </c:pt>
                <c:pt idx="31363">
                  <c:v>313569.15999999997</c:v>
                </c:pt>
                <c:pt idx="31364">
                  <c:v>313579.15999999997</c:v>
                </c:pt>
                <c:pt idx="31365">
                  <c:v>313589.15999999997</c:v>
                </c:pt>
                <c:pt idx="31366">
                  <c:v>313599.13</c:v>
                </c:pt>
                <c:pt idx="31367">
                  <c:v>313609.15999999997</c:v>
                </c:pt>
                <c:pt idx="31368">
                  <c:v>313619.13</c:v>
                </c:pt>
                <c:pt idx="31369">
                  <c:v>313629.15999999997</c:v>
                </c:pt>
                <c:pt idx="31370">
                  <c:v>313639.15999999997</c:v>
                </c:pt>
                <c:pt idx="31371">
                  <c:v>313649.13</c:v>
                </c:pt>
                <c:pt idx="31372">
                  <c:v>313659.15999999997</c:v>
                </c:pt>
                <c:pt idx="31373">
                  <c:v>313669.13</c:v>
                </c:pt>
                <c:pt idx="31374">
                  <c:v>313679.13</c:v>
                </c:pt>
                <c:pt idx="31375">
                  <c:v>313689.13</c:v>
                </c:pt>
                <c:pt idx="31376">
                  <c:v>313699.13</c:v>
                </c:pt>
                <c:pt idx="31377">
                  <c:v>313709.13</c:v>
                </c:pt>
                <c:pt idx="31378">
                  <c:v>313719.13</c:v>
                </c:pt>
                <c:pt idx="31379">
                  <c:v>313729.13</c:v>
                </c:pt>
                <c:pt idx="31380">
                  <c:v>313739.13</c:v>
                </c:pt>
                <c:pt idx="31381">
                  <c:v>313749.13</c:v>
                </c:pt>
                <c:pt idx="31382">
                  <c:v>313759.13</c:v>
                </c:pt>
                <c:pt idx="31383">
                  <c:v>313769.13</c:v>
                </c:pt>
                <c:pt idx="31384">
                  <c:v>313779.13</c:v>
                </c:pt>
                <c:pt idx="31385">
                  <c:v>313789.13</c:v>
                </c:pt>
                <c:pt idx="31386">
                  <c:v>313799.09000000003</c:v>
                </c:pt>
                <c:pt idx="31387">
                  <c:v>313809.13</c:v>
                </c:pt>
                <c:pt idx="31388">
                  <c:v>313819.09000000003</c:v>
                </c:pt>
                <c:pt idx="31389">
                  <c:v>313829.13</c:v>
                </c:pt>
                <c:pt idx="31390">
                  <c:v>313839.13</c:v>
                </c:pt>
                <c:pt idx="31391">
                  <c:v>313849.09000000003</c:v>
                </c:pt>
                <c:pt idx="31392">
                  <c:v>313859.13</c:v>
                </c:pt>
                <c:pt idx="31393">
                  <c:v>313869.09000000003</c:v>
                </c:pt>
                <c:pt idx="31394">
                  <c:v>313879.09000000003</c:v>
                </c:pt>
                <c:pt idx="31395">
                  <c:v>313889.09000000003</c:v>
                </c:pt>
                <c:pt idx="31396">
                  <c:v>313899.09000000003</c:v>
                </c:pt>
                <c:pt idx="31397">
                  <c:v>313909.06</c:v>
                </c:pt>
                <c:pt idx="31398">
                  <c:v>313919.09000000003</c:v>
                </c:pt>
                <c:pt idx="31399">
                  <c:v>313929.09000000003</c:v>
                </c:pt>
                <c:pt idx="31400">
                  <c:v>313939.09000000003</c:v>
                </c:pt>
                <c:pt idx="31401">
                  <c:v>313949.09000000003</c:v>
                </c:pt>
                <c:pt idx="31402">
                  <c:v>313959.06</c:v>
                </c:pt>
                <c:pt idx="31403">
                  <c:v>313969.09000000003</c:v>
                </c:pt>
                <c:pt idx="31404">
                  <c:v>313979.06</c:v>
                </c:pt>
                <c:pt idx="31405">
                  <c:v>313989.06</c:v>
                </c:pt>
                <c:pt idx="31406">
                  <c:v>313999.06</c:v>
                </c:pt>
                <c:pt idx="31407">
                  <c:v>314009.06</c:v>
                </c:pt>
                <c:pt idx="31408">
                  <c:v>314019.09000000003</c:v>
                </c:pt>
                <c:pt idx="31409">
                  <c:v>314029.06</c:v>
                </c:pt>
                <c:pt idx="31410">
                  <c:v>314039.06</c:v>
                </c:pt>
                <c:pt idx="31411">
                  <c:v>314049.06</c:v>
                </c:pt>
                <c:pt idx="31412">
                  <c:v>314059.06</c:v>
                </c:pt>
                <c:pt idx="31413">
                  <c:v>314069.06</c:v>
                </c:pt>
                <c:pt idx="31414">
                  <c:v>314079.06</c:v>
                </c:pt>
                <c:pt idx="31415">
                  <c:v>314089.06</c:v>
                </c:pt>
                <c:pt idx="31416">
                  <c:v>314099.06</c:v>
                </c:pt>
                <c:pt idx="31417">
                  <c:v>314109.03000000003</c:v>
                </c:pt>
                <c:pt idx="31418">
                  <c:v>314119.06</c:v>
                </c:pt>
                <c:pt idx="31419">
                  <c:v>314129.06</c:v>
                </c:pt>
                <c:pt idx="31420">
                  <c:v>314139.06</c:v>
                </c:pt>
                <c:pt idx="31421">
                  <c:v>314149.06</c:v>
                </c:pt>
                <c:pt idx="31422">
                  <c:v>314159.03000000003</c:v>
                </c:pt>
                <c:pt idx="31423">
                  <c:v>314169.06</c:v>
                </c:pt>
                <c:pt idx="31424">
                  <c:v>314179.03000000003</c:v>
                </c:pt>
                <c:pt idx="31425">
                  <c:v>314189.03000000003</c:v>
                </c:pt>
                <c:pt idx="31426">
                  <c:v>314199.03000000003</c:v>
                </c:pt>
                <c:pt idx="31427">
                  <c:v>314209.03000000003</c:v>
                </c:pt>
                <c:pt idx="31428">
                  <c:v>314219.06</c:v>
                </c:pt>
                <c:pt idx="31429">
                  <c:v>314229.03000000003</c:v>
                </c:pt>
                <c:pt idx="31430">
                  <c:v>314239.03000000003</c:v>
                </c:pt>
                <c:pt idx="31431">
                  <c:v>314249.03000000003</c:v>
                </c:pt>
                <c:pt idx="31432">
                  <c:v>314259.03000000003</c:v>
                </c:pt>
                <c:pt idx="31433">
                  <c:v>314269</c:v>
                </c:pt>
                <c:pt idx="31434">
                  <c:v>314279.03000000003</c:v>
                </c:pt>
                <c:pt idx="31435">
                  <c:v>314289</c:v>
                </c:pt>
                <c:pt idx="31436">
                  <c:v>314299.03000000003</c:v>
                </c:pt>
                <c:pt idx="31437">
                  <c:v>314309.03000000003</c:v>
                </c:pt>
                <c:pt idx="31438">
                  <c:v>314319</c:v>
                </c:pt>
                <c:pt idx="31439">
                  <c:v>314329.03000000003</c:v>
                </c:pt>
                <c:pt idx="31440">
                  <c:v>314339</c:v>
                </c:pt>
                <c:pt idx="31441">
                  <c:v>314349</c:v>
                </c:pt>
                <c:pt idx="31442">
                  <c:v>314359</c:v>
                </c:pt>
                <c:pt idx="31443">
                  <c:v>314369</c:v>
                </c:pt>
                <c:pt idx="31444">
                  <c:v>314379</c:v>
                </c:pt>
                <c:pt idx="31445">
                  <c:v>314389</c:v>
                </c:pt>
                <c:pt idx="31446">
                  <c:v>314399</c:v>
                </c:pt>
                <c:pt idx="31447">
                  <c:v>314409</c:v>
                </c:pt>
                <c:pt idx="31448">
                  <c:v>314419</c:v>
                </c:pt>
                <c:pt idx="31449">
                  <c:v>314429</c:v>
                </c:pt>
                <c:pt idx="31450">
                  <c:v>314439</c:v>
                </c:pt>
                <c:pt idx="31451">
                  <c:v>314449</c:v>
                </c:pt>
                <c:pt idx="31452">
                  <c:v>314459</c:v>
                </c:pt>
                <c:pt idx="31453">
                  <c:v>314468.96999999997</c:v>
                </c:pt>
                <c:pt idx="31454">
                  <c:v>314479</c:v>
                </c:pt>
                <c:pt idx="31455">
                  <c:v>314488.96999999997</c:v>
                </c:pt>
                <c:pt idx="31456">
                  <c:v>314499</c:v>
                </c:pt>
                <c:pt idx="31457">
                  <c:v>314509</c:v>
                </c:pt>
                <c:pt idx="31458">
                  <c:v>314518.96999999997</c:v>
                </c:pt>
                <c:pt idx="31459">
                  <c:v>314529</c:v>
                </c:pt>
                <c:pt idx="31460">
                  <c:v>314538.96999999997</c:v>
                </c:pt>
                <c:pt idx="31461">
                  <c:v>314548.96999999997</c:v>
                </c:pt>
                <c:pt idx="31462">
                  <c:v>314558.96999999997</c:v>
                </c:pt>
                <c:pt idx="31463">
                  <c:v>314568.96999999997</c:v>
                </c:pt>
                <c:pt idx="31464">
                  <c:v>314578.94</c:v>
                </c:pt>
                <c:pt idx="31465">
                  <c:v>314588.96999999997</c:v>
                </c:pt>
                <c:pt idx="31466">
                  <c:v>314598.96999999997</c:v>
                </c:pt>
                <c:pt idx="31467">
                  <c:v>314608.96999999997</c:v>
                </c:pt>
                <c:pt idx="31468">
                  <c:v>314618.96999999997</c:v>
                </c:pt>
                <c:pt idx="31469">
                  <c:v>314628.94</c:v>
                </c:pt>
                <c:pt idx="31470">
                  <c:v>314638.96999999997</c:v>
                </c:pt>
                <c:pt idx="31471">
                  <c:v>314648.94</c:v>
                </c:pt>
                <c:pt idx="31472">
                  <c:v>314658.94</c:v>
                </c:pt>
                <c:pt idx="31473">
                  <c:v>314668.94</c:v>
                </c:pt>
                <c:pt idx="31474">
                  <c:v>314678.94</c:v>
                </c:pt>
                <c:pt idx="31475">
                  <c:v>314688.96999999997</c:v>
                </c:pt>
                <c:pt idx="31476">
                  <c:v>314698.94</c:v>
                </c:pt>
                <c:pt idx="31477">
                  <c:v>314708.94</c:v>
                </c:pt>
                <c:pt idx="31478">
                  <c:v>314718.94</c:v>
                </c:pt>
                <c:pt idx="31479">
                  <c:v>314728.94</c:v>
                </c:pt>
                <c:pt idx="31480">
                  <c:v>314738.94</c:v>
                </c:pt>
                <c:pt idx="31481">
                  <c:v>314748.94</c:v>
                </c:pt>
                <c:pt idx="31482">
                  <c:v>314758.94</c:v>
                </c:pt>
                <c:pt idx="31483">
                  <c:v>314768.94</c:v>
                </c:pt>
                <c:pt idx="31484">
                  <c:v>314778.94</c:v>
                </c:pt>
                <c:pt idx="31485">
                  <c:v>314788.94</c:v>
                </c:pt>
                <c:pt idx="31486">
                  <c:v>314798.94</c:v>
                </c:pt>
                <c:pt idx="31487">
                  <c:v>314808.94</c:v>
                </c:pt>
                <c:pt idx="31488">
                  <c:v>314818.94</c:v>
                </c:pt>
                <c:pt idx="31489">
                  <c:v>314828.90999999997</c:v>
                </c:pt>
                <c:pt idx="31490">
                  <c:v>314838.94</c:v>
                </c:pt>
                <c:pt idx="31491">
                  <c:v>314848.90999999997</c:v>
                </c:pt>
                <c:pt idx="31492">
                  <c:v>314858.90999999997</c:v>
                </c:pt>
                <c:pt idx="31493">
                  <c:v>314868.94</c:v>
                </c:pt>
                <c:pt idx="31494">
                  <c:v>314878.90999999997</c:v>
                </c:pt>
                <c:pt idx="31495">
                  <c:v>314888.94</c:v>
                </c:pt>
                <c:pt idx="31496">
                  <c:v>314898.90999999997</c:v>
                </c:pt>
                <c:pt idx="31497">
                  <c:v>314908.90999999997</c:v>
                </c:pt>
                <c:pt idx="31498">
                  <c:v>314918.90999999997</c:v>
                </c:pt>
                <c:pt idx="31499">
                  <c:v>314928.90999999997</c:v>
                </c:pt>
                <c:pt idx="31500">
                  <c:v>314938.90999999997</c:v>
                </c:pt>
                <c:pt idx="31501">
                  <c:v>314948.90999999997</c:v>
                </c:pt>
                <c:pt idx="31502">
                  <c:v>314958.88</c:v>
                </c:pt>
                <c:pt idx="31503">
                  <c:v>314968.90999999997</c:v>
                </c:pt>
                <c:pt idx="31504">
                  <c:v>314978.90999999997</c:v>
                </c:pt>
                <c:pt idx="31505">
                  <c:v>314988.88</c:v>
                </c:pt>
                <c:pt idx="31506">
                  <c:v>314998.90999999997</c:v>
                </c:pt>
                <c:pt idx="31507">
                  <c:v>315008.88</c:v>
                </c:pt>
                <c:pt idx="31508">
                  <c:v>315018.88</c:v>
                </c:pt>
                <c:pt idx="31509">
                  <c:v>315028.88</c:v>
                </c:pt>
                <c:pt idx="31510">
                  <c:v>315038.88</c:v>
                </c:pt>
                <c:pt idx="31511">
                  <c:v>315048.88</c:v>
                </c:pt>
                <c:pt idx="31512">
                  <c:v>315058.88</c:v>
                </c:pt>
                <c:pt idx="31513">
                  <c:v>315068.88</c:v>
                </c:pt>
                <c:pt idx="31514">
                  <c:v>315078.88</c:v>
                </c:pt>
                <c:pt idx="31515">
                  <c:v>315088.88</c:v>
                </c:pt>
                <c:pt idx="31516">
                  <c:v>315098.88</c:v>
                </c:pt>
                <c:pt idx="31517">
                  <c:v>315108.88</c:v>
                </c:pt>
                <c:pt idx="31518">
                  <c:v>315118.88</c:v>
                </c:pt>
                <c:pt idx="31519">
                  <c:v>315128.88</c:v>
                </c:pt>
                <c:pt idx="31520">
                  <c:v>315138.84000000003</c:v>
                </c:pt>
                <c:pt idx="31521">
                  <c:v>315148.88</c:v>
                </c:pt>
                <c:pt idx="31522">
                  <c:v>315158.88</c:v>
                </c:pt>
                <c:pt idx="31523">
                  <c:v>315168.88</c:v>
                </c:pt>
                <c:pt idx="31524">
                  <c:v>315178.88</c:v>
                </c:pt>
                <c:pt idx="31525">
                  <c:v>315188.84000000003</c:v>
                </c:pt>
                <c:pt idx="31526">
                  <c:v>315198.88</c:v>
                </c:pt>
                <c:pt idx="31527">
                  <c:v>315208.84000000003</c:v>
                </c:pt>
                <c:pt idx="31528">
                  <c:v>315218.84000000003</c:v>
                </c:pt>
                <c:pt idx="31529">
                  <c:v>315228.84000000003</c:v>
                </c:pt>
                <c:pt idx="31530">
                  <c:v>315238.84000000003</c:v>
                </c:pt>
                <c:pt idx="31531">
                  <c:v>315248.88</c:v>
                </c:pt>
                <c:pt idx="31532">
                  <c:v>315258.84000000003</c:v>
                </c:pt>
                <c:pt idx="31533">
                  <c:v>315268.84000000003</c:v>
                </c:pt>
                <c:pt idx="31534">
                  <c:v>315278.84000000003</c:v>
                </c:pt>
                <c:pt idx="31535">
                  <c:v>315288.84000000003</c:v>
                </c:pt>
                <c:pt idx="31536">
                  <c:v>315298.81</c:v>
                </c:pt>
                <c:pt idx="31537">
                  <c:v>315308.84000000003</c:v>
                </c:pt>
                <c:pt idx="31538">
                  <c:v>315318.81</c:v>
                </c:pt>
                <c:pt idx="31539">
                  <c:v>315328.81</c:v>
                </c:pt>
                <c:pt idx="31540">
                  <c:v>315338.84000000003</c:v>
                </c:pt>
                <c:pt idx="31541">
                  <c:v>315348.81</c:v>
                </c:pt>
                <c:pt idx="31542">
                  <c:v>315358.84000000003</c:v>
                </c:pt>
                <c:pt idx="31543">
                  <c:v>315368.81</c:v>
                </c:pt>
                <c:pt idx="31544">
                  <c:v>315378.81</c:v>
                </c:pt>
                <c:pt idx="31545">
                  <c:v>315388.81</c:v>
                </c:pt>
                <c:pt idx="31546">
                  <c:v>315398.81</c:v>
                </c:pt>
                <c:pt idx="31547">
                  <c:v>315408.81</c:v>
                </c:pt>
                <c:pt idx="31548">
                  <c:v>315418.81</c:v>
                </c:pt>
                <c:pt idx="31549">
                  <c:v>315428.81</c:v>
                </c:pt>
                <c:pt idx="31550">
                  <c:v>315438.81</c:v>
                </c:pt>
                <c:pt idx="31551">
                  <c:v>315448.81</c:v>
                </c:pt>
                <c:pt idx="31552">
                  <c:v>315458.81</c:v>
                </c:pt>
                <c:pt idx="31553">
                  <c:v>315468.81</c:v>
                </c:pt>
                <c:pt idx="31554">
                  <c:v>315478.81</c:v>
                </c:pt>
                <c:pt idx="31555">
                  <c:v>315488.81</c:v>
                </c:pt>
                <c:pt idx="31556">
                  <c:v>315498.78000000003</c:v>
                </c:pt>
                <c:pt idx="31557">
                  <c:v>315508.81</c:v>
                </c:pt>
                <c:pt idx="31558">
                  <c:v>315518.78000000003</c:v>
                </c:pt>
                <c:pt idx="31559">
                  <c:v>315528.78000000003</c:v>
                </c:pt>
                <c:pt idx="31560">
                  <c:v>315538.81</c:v>
                </c:pt>
                <c:pt idx="31561">
                  <c:v>315548.78000000003</c:v>
                </c:pt>
                <c:pt idx="31562">
                  <c:v>315558.81</c:v>
                </c:pt>
                <c:pt idx="31563">
                  <c:v>315568.78000000003</c:v>
                </c:pt>
                <c:pt idx="31564">
                  <c:v>315578.78000000003</c:v>
                </c:pt>
                <c:pt idx="31565">
                  <c:v>315588.78000000003</c:v>
                </c:pt>
                <c:pt idx="31566">
                  <c:v>315598.78000000003</c:v>
                </c:pt>
                <c:pt idx="31567">
                  <c:v>315608.75</c:v>
                </c:pt>
                <c:pt idx="31568">
                  <c:v>315618.78000000003</c:v>
                </c:pt>
                <c:pt idx="31569">
                  <c:v>315628.78000000003</c:v>
                </c:pt>
                <c:pt idx="31570">
                  <c:v>315638.78000000003</c:v>
                </c:pt>
                <c:pt idx="31571">
                  <c:v>315648.78000000003</c:v>
                </c:pt>
                <c:pt idx="31572">
                  <c:v>315658.75</c:v>
                </c:pt>
                <c:pt idx="31573">
                  <c:v>315668.78000000003</c:v>
                </c:pt>
                <c:pt idx="31574">
                  <c:v>315678.75</c:v>
                </c:pt>
                <c:pt idx="31575">
                  <c:v>315688.75</c:v>
                </c:pt>
                <c:pt idx="31576">
                  <c:v>315698.75</c:v>
                </c:pt>
                <c:pt idx="31577">
                  <c:v>315708.75</c:v>
                </c:pt>
                <c:pt idx="31578">
                  <c:v>315718.78000000003</c:v>
                </c:pt>
                <c:pt idx="31579">
                  <c:v>315728.75</c:v>
                </c:pt>
                <c:pt idx="31580">
                  <c:v>315738.75</c:v>
                </c:pt>
                <c:pt idx="31581">
                  <c:v>315748.75</c:v>
                </c:pt>
                <c:pt idx="31582">
                  <c:v>315758.75</c:v>
                </c:pt>
                <c:pt idx="31583">
                  <c:v>315768.75</c:v>
                </c:pt>
                <c:pt idx="31584">
                  <c:v>315778.75</c:v>
                </c:pt>
                <c:pt idx="31585">
                  <c:v>315788.75</c:v>
                </c:pt>
                <c:pt idx="31586">
                  <c:v>315798.75</c:v>
                </c:pt>
                <c:pt idx="31587">
                  <c:v>315808.75</c:v>
                </c:pt>
                <c:pt idx="31588">
                  <c:v>315818.75</c:v>
                </c:pt>
                <c:pt idx="31589">
                  <c:v>315828.75</c:v>
                </c:pt>
                <c:pt idx="31590">
                  <c:v>315838.75</c:v>
                </c:pt>
                <c:pt idx="31591">
                  <c:v>315848.75</c:v>
                </c:pt>
                <c:pt idx="31592">
                  <c:v>315858.71999999997</c:v>
                </c:pt>
                <c:pt idx="31593">
                  <c:v>315868.75</c:v>
                </c:pt>
                <c:pt idx="31594">
                  <c:v>315878.71999999997</c:v>
                </c:pt>
                <c:pt idx="31595">
                  <c:v>315888.71999999997</c:v>
                </c:pt>
                <c:pt idx="31596">
                  <c:v>315898.75</c:v>
                </c:pt>
                <c:pt idx="31597">
                  <c:v>315908.71999999997</c:v>
                </c:pt>
                <c:pt idx="31598">
                  <c:v>315918.75</c:v>
                </c:pt>
                <c:pt idx="31599">
                  <c:v>315928.71999999997</c:v>
                </c:pt>
                <c:pt idx="31600">
                  <c:v>315938.71999999997</c:v>
                </c:pt>
                <c:pt idx="31601">
                  <c:v>315948.71999999997</c:v>
                </c:pt>
                <c:pt idx="31602">
                  <c:v>315958.71999999997</c:v>
                </c:pt>
                <c:pt idx="31603">
                  <c:v>315968.69</c:v>
                </c:pt>
                <c:pt idx="31604">
                  <c:v>315978.71999999997</c:v>
                </c:pt>
                <c:pt idx="31605">
                  <c:v>315988.69</c:v>
                </c:pt>
                <c:pt idx="31606">
                  <c:v>315998.69</c:v>
                </c:pt>
                <c:pt idx="31607">
                  <c:v>316008.71999999997</c:v>
                </c:pt>
                <c:pt idx="31608">
                  <c:v>316018.69</c:v>
                </c:pt>
                <c:pt idx="31609">
                  <c:v>316028.71999999997</c:v>
                </c:pt>
                <c:pt idx="31610">
                  <c:v>316038.69</c:v>
                </c:pt>
                <c:pt idx="31611">
                  <c:v>316048.69</c:v>
                </c:pt>
                <c:pt idx="31612">
                  <c:v>316058.69</c:v>
                </c:pt>
                <c:pt idx="31613">
                  <c:v>316068.69</c:v>
                </c:pt>
                <c:pt idx="31614">
                  <c:v>316078.69</c:v>
                </c:pt>
                <c:pt idx="31615">
                  <c:v>316088.69</c:v>
                </c:pt>
                <c:pt idx="31616">
                  <c:v>316098.69</c:v>
                </c:pt>
                <c:pt idx="31617">
                  <c:v>316108.69</c:v>
                </c:pt>
                <c:pt idx="31618">
                  <c:v>316118.69</c:v>
                </c:pt>
                <c:pt idx="31619">
                  <c:v>316128.69</c:v>
                </c:pt>
                <c:pt idx="31620">
                  <c:v>316138.69</c:v>
                </c:pt>
                <c:pt idx="31621">
                  <c:v>316148.69</c:v>
                </c:pt>
                <c:pt idx="31622">
                  <c:v>316158.69</c:v>
                </c:pt>
                <c:pt idx="31623">
                  <c:v>316168.65999999997</c:v>
                </c:pt>
                <c:pt idx="31624">
                  <c:v>316178.69</c:v>
                </c:pt>
                <c:pt idx="31625">
                  <c:v>316188.69</c:v>
                </c:pt>
                <c:pt idx="31626">
                  <c:v>316198.65999999997</c:v>
                </c:pt>
                <c:pt idx="31627">
                  <c:v>316208.69</c:v>
                </c:pt>
                <c:pt idx="31628">
                  <c:v>316218.65999999997</c:v>
                </c:pt>
                <c:pt idx="31629">
                  <c:v>316228.69</c:v>
                </c:pt>
                <c:pt idx="31630">
                  <c:v>316238.65999999997</c:v>
                </c:pt>
                <c:pt idx="31631">
                  <c:v>316248.65999999997</c:v>
                </c:pt>
                <c:pt idx="31632">
                  <c:v>316258.65999999997</c:v>
                </c:pt>
                <c:pt idx="31633">
                  <c:v>316268.65999999997</c:v>
                </c:pt>
                <c:pt idx="31634">
                  <c:v>316278.65999999997</c:v>
                </c:pt>
                <c:pt idx="31635">
                  <c:v>316288.65999999997</c:v>
                </c:pt>
                <c:pt idx="31636">
                  <c:v>316298.65999999997</c:v>
                </c:pt>
                <c:pt idx="31637">
                  <c:v>316308.65999999997</c:v>
                </c:pt>
                <c:pt idx="31638">
                  <c:v>316318.65999999997</c:v>
                </c:pt>
                <c:pt idx="31639">
                  <c:v>316328.63</c:v>
                </c:pt>
                <c:pt idx="31640">
                  <c:v>316338.65999999997</c:v>
                </c:pt>
                <c:pt idx="31641">
                  <c:v>316348.63</c:v>
                </c:pt>
                <c:pt idx="31642">
                  <c:v>316358.63</c:v>
                </c:pt>
                <c:pt idx="31643">
                  <c:v>316368.63</c:v>
                </c:pt>
                <c:pt idx="31644">
                  <c:v>316378.63</c:v>
                </c:pt>
                <c:pt idx="31645">
                  <c:v>316388.65999999997</c:v>
                </c:pt>
                <c:pt idx="31646">
                  <c:v>316398.63</c:v>
                </c:pt>
                <c:pt idx="31647">
                  <c:v>316408.63</c:v>
                </c:pt>
                <c:pt idx="31648">
                  <c:v>316418.63</c:v>
                </c:pt>
                <c:pt idx="31649">
                  <c:v>316428.63</c:v>
                </c:pt>
                <c:pt idx="31650">
                  <c:v>316438.63</c:v>
                </c:pt>
                <c:pt idx="31651">
                  <c:v>316448.63</c:v>
                </c:pt>
                <c:pt idx="31652">
                  <c:v>316458.63</c:v>
                </c:pt>
                <c:pt idx="31653">
                  <c:v>316468.63</c:v>
                </c:pt>
                <c:pt idx="31654">
                  <c:v>316478.63</c:v>
                </c:pt>
                <c:pt idx="31655">
                  <c:v>316488.63</c:v>
                </c:pt>
                <c:pt idx="31656">
                  <c:v>316498.63</c:v>
                </c:pt>
                <c:pt idx="31657">
                  <c:v>316508.63</c:v>
                </c:pt>
                <c:pt idx="31658">
                  <c:v>316518.63</c:v>
                </c:pt>
                <c:pt idx="31659">
                  <c:v>316528.59000000003</c:v>
                </c:pt>
                <c:pt idx="31660">
                  <c:v>316538.63</c:v>
                </c:pt>
                <c:pt idx="31661">
                  <c:v>316548.59000000003</c:v>
                </c:pt>
                <c:pt idx="31662">
                  <c:v>316558.59000000003</c:v>
                </c:pt>
                <c:pt idx="31663">
                  <c:v>316568.63</c:v>
                </c:pt>
                <c:pt idx="31664">
                  <c:v>316578.59000000003</c:v>
                </c:pt>
                <c:pt idx="31665">
                  <c:v>316588.63</c:v>
                </c:pt>
                <c:pt idx="31666">
                  <c:v>316598.59000000003</c:v>
                </c:pt>
                <c:pt idx="31667">
                  <c:v>316608.59000000003</c:v>
                </c:pt>
                <c:pt idx="31668">
                  <c:v>316618.59000000003</c:v>
                </c:pt>
                <c:pt idx="31669">
                  <c:v>316628.59000000003</c:v>
                </c:pt>
                <c:pt idx="31670">
                  <c:v>316638.56</c:v>
                </c:pt>
                <c:pt idx="31671">
                  <c:v>316648.59000000003</c:v>
                </c:pt>
                <c:pt idx="31672">
                  <c:v>316658.59000000003</c:v>
                </c:pt>
                <c:pt idx="31673">
                  <c:v>316668.56</c:v>
                </c:pt>
                <c:pt idx="31674">
                  <c:v>316678.59000000003</c:v>
                </c:pt>
                <c:pt idx="31675">
                  <c:v>316688.56</c:v>
                </c:pt>
                <c:pt idx="31676">
                  <c:v>316698.59000000003</c:v>
                </c:pt>
                <c:pt idx="31677">
                  <c:v>316708.56</c:v>
                </c:pt>
                <c:pt idx="31678">
                  <c:v>316718.56</c:v>
                </c:pt>
                <c:pt idx="31679">
                  <c:v>316728.56</c:v>
                </c:pt>
                <c:pt idx="31680">
                  <c:v>316738.56</c:v>
                </c:pt>
                <c:pt idx="31681">
                  <c:v>316748.56</c:v>
                </c:pt>
                <c:pt idx="31682">
                  <c:v>316758.56</c:v>
                </c:pt>
                <c:pt idx="31683">
                  <c:v>316768.56</c:v>
                </c:pt>
                <c:pt idx="31684">
                  <c:v>316778.56</c:v>
                </c:pt>
                <c:pt idx="31685">
                  <c:v>316788.56</c:v>
                </c:pt>
                <c:pt idx="31686">
                  <c:v>316798.56</c:v>
                </c:pt>
                <c:pt idx="31687">
                  <c:v>316808.56</c:v>
                </c:pt>
                <c:pt idx="31688">
                  <c:v>316818.56</c:v>
                </c:pt>
                <c:pt idx="31689">
                  <c:v>316828.56</c:v>
                </c:pt>
                <c:pt idx="31690">
                  <c:v>316838.56</c:v>
                </c:pt>
                <c:pt idx="31691">
                  <c:v>316848.56</c:v>
                </c:pt>
                <c:pt idx="31692">
                  <c:v>316858.56</c:v>
                </c:pt>
                <c:pt idx="31693">
                  <c:v>316868.56</c:v>
                </c:pt>
                <c:pt idx="31694">
                  <c:v>316878.56</c:v>
                </c:pt>
                <c:pt idx="31695">
                  <c:v>316888.56</c:v>
                </c:pt>
                <c:pt idx="31696">
                  <c:v>316898.56</c:v>
                </c:pt>
                <c:pt idx="31697">
                  <c:v>316908.56</c:v>
                </c:pt>
                <c:pt idx="31698">
                  <c:v>316918.53000000003</c:v>
                </c:pt>
                <c:pt idx="31699">
                  <c:v>316928.53000000003</c:v>
                </c:pt>
                <c:pt idx="31700">
                  <c:v>316938.53000000003</c:v>
                </c:pt>
                <c:pt idx="31701">
                  <c:v>316948.56</c:v>
                </c:pt>
                <c:pt idx="31702">
                  <c:v>316958.53000000003</c:v>
                </c:pt>
                <c:pt idx="31703">
                  <c:v>316968.53000000003</c:v>
                </c:pt>
                <c:pt idx="31704">
                  <c:v>316978.53000000003</c:v>
                </c:pt>
                <c:pt idx="31705">
                  <c:v>316988.53000000003</c:v>
                </c:pt>
                <c:pt idx="31706">
                  <c:v>316998.5</c:v>
                </c:pt>
                <c:pt idx="31707">
                  <c:v>317008.53000000003</c:v>
                </c:pt>
                <c:pt idx="31708">
                  <c:v>317018.5</c:v>
                </c:pt>
                <c:pt idx="31709">
                  <c:v>317028.5</c:v>
                </c:pt>
                <c:pt idx="31710">
                  <c:v>317038.53000000003</c:v>
                </c:pt>
                <c:pt idx="31711">
                  <c:v>317048.5</c:v>
                </c:pt>
                <c:pt idx="31712">
                  <c:v>317058.53000000003</c:v>
                </c:pt>
                <c:pt idx="31713">
                  <c:v>317068.5</c:v>
                </c:pt>
                <c:pt idx="31714">
                  <c:v>317078.5</c:v>
                </c:pt>
                <c:pt idx="31715">
                  <c:v>317088.5</c:v>
                </c:pt>
                <c:pt idx="31716">
                  <c:v>317098.5</c:v>
                </c:pt>
                <c:pt idx="31717">
                  <c:v>317108.5</c:v>
                </c:pt>
                <c:pt idx="31718">
                  <c:v>317118.5</c:v>
                </c:pt>
                <c:pt idx="31719">
                  <c:v>317128.5</c:v>
                </c:pt>
                <c:pt idx="31720">
                  <c:v>317138.5</c:v>
                </c:pt>
                <c:pt idx="31721">
                  <c:v>317148.5</c:v>
                </c:pt>
                <c:pt idx="31722">
                  <c:v>317158.5</c:v>
                </c:pt>
                <c:pt idx="31723">
                  <c:v>317168.5</c:v>
                </c:pt>
                <c:pt idx="31724">
                  <c:v>317178.5</c:v>
                </c:pt>
                <c:pt idx="31725">
                  <c:v>317188.5</c:v>
                </c:pt>
                <c:pt idx="31726">
                  <c:v>317198.46999999997</c:v>
                </c:pt>
                <c:pt idx="31727">
                  <c:v>317208.5</c:v>
                </c:pt>
                <c:pt idx="31728">
                  <c:v>317218.5</c:v>
                </c:pt>
                <c:pt idx="31729">
                  <c:v>317228.46999999997</c:v>
                </c:pt>
                <c:pt idx="31730">
                  <c:v>317238.5</c:v>
                </c:pt>
                <c:pt idx="31731">
                  <c:v>317248.46999999997</c:v>
                </c:pt>
                <c:pt idx="31732">
                  <c:v>317258.5</c:v>
                </c:pt>
                <c:pt idx="31733">
                  <c:v>317268.46999999997</c:v>
                </c:pt>
                <c:pt idx="31734">
                  <c:v>317278.46999999997</c:v>
                </c:pt>
                <c:pt idx="31735">
                  <c:v>317288.46999999997</c:v>
                </c:pt>
                <c:pt idx="31736">
                  <c:v>317298.46999999997</c:v>
                </c:pt>
                <c:pt idx="31737">
                  <c:v>317308.46999999997</c:v>
                </c:pt>
                <c:pt idx="31738">
                  <c:v>317318.46999999997</c:v>
                </c:pt>
                <c:pt idx="31739">
                  <c:v>317328.46999999997</c:v>
                </c:pt>
                <c:pt idx="31740">
                  <c:v>317338.44</c:v>
                </c:pt>
                <c:pt idx="31741">
                  <c:v>317348.46999999997</c:v>
                </c:pt>
                <c:pt idx="31742">
                  <c:v>317358.44</c:v>
                </c:pt>
                <c:pt idx="31743">
                  <c:v>317368.46999999997</c:v>
                </c:pt>
                <c:pt idx="31744">
                  <c:v>317378.46999999997</c:v>
                </c:pt>
                <c:pt idx="31745">
                  <c:v>317388.44</c:v>
                </c:pt>
                <c:pt idx="31746">
                  <c:v>317398.46999999997</c:v>
                </c:pt>
                <c:pt idx="31747">
                  <c:v>317408.44</c:v>
                </c:pt>
                <c:pt idx="31748">
                  <c:v>317418.44</c:v>
                </c:pt>
                <c:pt idx="31749">
                  <c:v>317428.44</c:v>
                </c:pt>
                <c:pt idx="31750">
                  <c:v>317438.44</c:v>
                </c:pt>
                <c:pt idx="31751">
                  <c:v>317448.44</c:v>
                </c:pt>
                <c:pt idx="31752">
                  <c:v>317458.44</c:v>
                </c:pt>
                <c:pt idx="31753">
                  <c:v>317468.44</c:v>
                </c:pt>
                <c:pt idx="31754">
                  <c:v>317478.44</c:v>
                </c:pt>
                <c:pt idx="31755">
                  <c:v>317488.44</c:v>
                </c:pt>
                <c:pt idx="31756">
                  <c:v>317498.44</c:v>
                </c:pt>
                <c:pt idx="31757">
                  <c:v>317508.44</c:v>
                </c:pt>
                <c:pt idx="31758">
                  <c:v>317518.44</c:v>
                </c:pt>
                <c:pt idx="31759">
                  <c:v>317528.44</c:v>
                </c:pt>
                <c:pt idx="31760">
                  <c:v>317538.44</c:v>
                </c:pt>
                <c:pt idx="31761">
                  <c:v>317548.44</c:v>
                </c:pt>
                <c:pt idx="31762">
                  <c:v>317558.40999999997</c:v>
                </c:pt>
                <c:pt idx="31763">
                  <c:v>317568.44</c:v>
                </c:pt>
                <c:pt idx="31764">
                  <c:v>317578.40999999997</c:v>
                </c:pt>
                <c:pt idx="31765">
                  <c:v>317588.40999999997</c:v>
                </c:pt>
                <c:pt idx="31766">
                  <c:v>317598.44</c:v>
                </c:pt>
                <c:pt idx="31767">
                  <c:v>317608.40999999997</c:v>
                </c:pt>
                <c:pt idx="31768">
                  <c:v>317618.44</c:v>
                </c:pt>
                <c:pt idx="31769">
                  <c:v>317628.40999999997</c:v>
                </c:pt>
                <c:pt idx="31770">
                  <c:v>317638.40999999997</c:v>
                </c:pt>
                <c:pt idx="31771">
                  <c:v>317648.40999999997</c:v>
                </c:pt>
                <c:pt idx="31772">
                  <c:v>317658.40999999997</c:v>
                </c:pt>
                <c:pt idx="31773">
                  <c:v>317668.38</c:v>
                </c:pt>
                <c:pt idx="31774">
                  <c:v>317678.40999999997</c:v>
                </c:pt>
                <c:pt idx="31775">
                  <c:v>317688.40999999997</c:v>
                </c:pt>
                <c:pt idx="31776">
                  <c:v>317698.38</c:v>
                </c:pt>
                <c:pt idx="31777">
                  <c:v>317708.40999999997</c:v>
                </c:pt>
                <c:pt idx="31778">
                  <c:v>317718.38</c:v>
                </c:pt>
                <c:pt idx="31779">
                  <c:v>317728.40999999997</c:v>
                </c:pt>
                <c:pt idx="31780">
                  <c:v>317738.38</c:v>
                </c:pt>
                <c:pt idx="31781">
                  <c:v>317748.38</c:v>
                </c:pt>
                <c:pt idx="31782">
                  <c:v>317758.38</c:v>
                </c:pt>
                <c:pt idx="31783">
                  <c:v>317768.38</c:v>
                </c:pt>
                <c:pt idx="31784">
                  <c:v>317778.38</c:v>
                </c:pt>
                <c:pt idx="31785">
                  <c:v>317788.38</c:v>
                </c:pt>
                <c:pt idx="31786">
                  <c:v>317798.38</c:v>
                </c:pt>
                <c:pt idx="31787">
                  <c:v>317808.38</c:v>
                </c:pt>
                <c:pt idx="31788">
                  <c:v>317818.38</c:v>
                </c:pt>
                <c:pt idx="31789">
                  <c:v>317828.38</c:v>
                </c:pt>
                <c:pt idx="31790">
                  <c:v>317838.38</c:v>
                </c:pt>
                <c:pt idx="31791">
                  <c:v>317848.38</c:v>
                </c:pt>
                <c:pt idx="31792">
                  <c:v>317858.38</c:v>
                </c:pt>
                <c:pt idx="31793">
                  <c:v>317868.38</c:v>
                </c:pt>
                <c:pt idx="31794">
                  <c:v>317878.38</c:v>
                </c:pt>
                <c:pt idx="31795">
                  <c:v>317888.38</c:v>
                </c:pt>
                <c:pt idx="31796">
                  <c:v>317898.34000000003</c:v>
                </c:pt>
                <c:pt idx="31797">
                  <c:v>317908.38</c:v>
                </c:pt>
                <c:pt idx="31798">
                  <c:v>317918.34000000003</c:v>
                </c:pt>
                <c:pt idx="31799">
                  <c:v>317928.38</c:v>
                </c:pt>
                <c:pt idx="31800">
                  <c:v>317938.34000000003</c:v>
                </c:pt>
                <c:pt idx="31801">
                  <c:v>317948.34000000003</c:v>
                </c:pt>
                <c:pt idx="31802">
                  <c:v>317958.34000000003</c:v>
                </c:pt>
                <c:pt idx="31803">
                  <c:v>317968.34000000003</c:v>
                </c:pt>
                <c:pt idx="31804">
                  <c:v>317978.34000000003</c:v>
                </c:pt>
                <c:pt idx="31805">
                  <c:v>317988.34000000003</c:v>
                </c:pt>
                <c:pt idx="31806">
                  <c:v>317998.34000000003</c:v>
                </c:pt>
                <c:pt idx="31807">
                  <c:v>318008.31</c:v>
                </c:pt>
                <c:pt idx="31808">
                  <c:v>318018.34000000003</c:v>
                </c:pt>
                <c:pt idx="31809">
                  <c:v>318028.31</c:v>
                </c:pt>
                <c:pt idx="31810">
                  <c:v>318038.34000000003</c:v>
                </c:pt>
                <c:pt idx="31811">
                  <c:v>318048.31</c:v>
                </c:pt>
                <c:pt idx="31812">
                  <c:v>318058.31</c:v>
                </c:pt>
                <c:pt idx="31813">
                  <c:v>318068.34000000003</c:v>
                </c:pt>
                <c:pt idx="31814">
                  <c:v>318078.31</c:v>
                </c:pt>
                <c:pt idx="31815">
                  <c:v>318088.31</c:v>
                </c:pt>
                <c:pt idx="31816">
                  <c:v>318098.31</c:v>
                </c:pt>
                <c:pt idx="31817">
                  <c:v>318108.31</c:v>
                </c:pt>
                <c:pt idx="31818">
                  <c:v>318118.31</c:v>
                </c:pt>
                <c:pt idx="31819">
                  <c:v>318128.31</c:v>
                </c:pt>
                <c:pt idx="31820">
                  <c:v>318138.31</c:v>
                </c:pt>
                <c:pt idx="31821">
                  <c:v>318148.31</c:v>
                </c:pt>
                <c:pt idx="31822">
                  <c:v>318158.31</c:v>
                </c:pt>
                <c:pt idx="31823">
                  <c:v>318168.31</c:v>
                </c:pt>
                <c:pt idx="31824">
                  <c:v>318178.31</c:v>
                </c:pt>
                <c:pt idx="31825">
                  <c:v>318188.31</c:v>
                </c:pt>
                <c:pt idx="31826">
                  <c:v>318198.31</c:v>
                </c:pt>
                <c:pt idx="31827">
                  <c:v>318208.31</c:v>
                </c:pt>
                <c:pt idx="31828">
                  <c:v>318218.31</c:v>
                </c:pt>
                <c:pt idx="31829">
                  <c:v>318228.28000000003</c:v>
                </c:pt>
                <c:pt idx="31830">
                  <c:v>318238.31</c:v>
                </c:pt>
                <c:pt idx="31831">
                  <c:v>318248.31</c:v>
                </c:pt>
                <c:pt idx="31832">
                  <c:v>318258.28000000003</c:v>
                </c:pt>
                <c:pt idx="31833">
                  <c:v>318268.31</c:v>
                </c:pt>
                <c:pt idx="31834">
                  <c:v>318278.28000000003</c:v>
                </c:pt>
                <c:pt idx="31835">
                  <c:v>318288.31</c:v>
                </c:pt>
                <c:pt idx="31836">
                  <c:v>318298.28000000003</c:v>
                </c:pt>
                <c:pt idx="31837">
                  <c:v>318308.28000000003</c:v>
                </c:pt>
                <c:pt idx="31838">
                  <c:v>318318.28000000003</c:v>
                </c:pt>
                <c:pt idx="31839">
                  <c:v>318328.28000000003</c:v>
                </c:pt>
                <c:pt idx="31840">
                  <c:v>318338.28000000003</c:v>
                </c:pt>
                <c:pt idx="31841">
                  <c:v>318348.28000000003</c:v>
                </c:pt>
                <c:pt idx="31842">
                  <c:v>318358.28000000003</c:v>
                </c:pt>
                <c:pt idx="31843">
                  <c:v>318368.25</c:v>
                </c:pt>
                <c:pt idx="31844">
                  <c:v>318378.28000000003</c:v>
                </c:pt>
                <c:pt idx="31845">
                  <c:v>318388.25</c:v>
                </c:pt>
                <c:pt idx="31846">
                  <c:v>318398.28000000003</c:v>
                </c:pt>
                <c:pt idx="31847">
                  <c:v>318408.25</c:v>
                </c:pt>
                <c:pt idx="31848">
                  <c:v>318418.25</c:v>
                </c:pt>
                <c:pt idx="31849">
                  <c:v>318428.25</c:v>
                </c:pt>
                <c:pt idx="31850">
                  <c:v>318438.25</c:v>
                </c:pt>
                <c:pt idx="31851">
                  <c:v>318448.25</c:v>
                </c:pt>
                <c:pt idx="31852">
                  <c:v>318458.25</c:v>
                </c:pt>
                <c:pt idx="31853">
                  <c:v>318468.25</c:v>
                </c:pt>
                <c:pt idx="31854">
                  <c:v>318478.25</c:v>
                </c:pt>
                <c:pt idx="31855">
                  <c:v>318488.25</c:v>
                </c:pt>
                <c:pt idx="31856">
                  <c:v>318498.25</c:v>
                </c:pt>
                <c:pt idx="31857">
                  <c:v>318508.25</c:v>
                </c:pt>
                <c:pt idx="31858">
                  <c:v>318518.25</c:v>
                </c:pt>
                <c:pt idx="31859">
                  <c:v>318528.25</c:v>
                </c:pt>
                <c:pt idx="31860">
                  <c:v>318538.25</c:v>
                </c:pt>
                <c:pt idx="31861">
                  <c:v>318548.25</c:v>
                </c:pt>
                <c:pt idx="31862">
                  <c:v>318558.25</c:v>
                </c:pt>
                <c:pt idx="31863">
                  <c:v>318568.21999999997</c:v>
                </c:pt>
                <c:pt idx="31864">
                  <c:v>318578.25</c:v>
                </c:pt>
                <c:pt idx="31865">
                  <c:v>318588.21999999997</c:v>
                </c:pt>
                <c:pt idx="31866">
                  <c:v>318598.25</c:v>
                </c:pt>
                <c:pt idx="31867">
                  <c:v>318608.21999999997</c:v>
                </c:pt>
                <c:pt idx="31868">
                  <c:v>318618.21999999997</c:v>
                </c:pt>
                <c:pt idx="31869">
                  <c:v>318628.25</c:v>
                </c:pt>
                <c:pt idx="31870">
                  <c:v>318638.21999999997</c:v>
                </c:pt>
                <c:pt idx="31871">
                  <c:v>318648.21999999997</c:v>
                </c:pt>
                <c:pt idx="31872">
                  <c:v>318658.21999999997</c:v>
                </c:pt>
                <c:pt idx="31873">
                  <c:v>318668.21999999997</c:v>
                </c:pt>
                <c:pt idx="31874">
                  <c:v>318678.19</c:v>
                </c:pt>
                <c:pt idx="31875">
                  <c:v>318688.21999999997</c:v>
                </c:pt>
                <c:pt idx="31876">
                  <c:v>318698.19</c:v>
                </c:pt>
                <c:pt idx="31877">
                  <c:v>318708.21999999997</c:v>
                </c:pt>
                <c:pt idx="31878">
                  <c:v>318718.21999999997</c:v>
                </c:pt>
                <c:pt idx="31879">
                  <c:v>318728.19</c:v>
                </c:pt>
                <c:pt idx="31880">
                  <c:v>318738.21999999997</c:v>
                </c:pt>
                <c:pt idx="31881">
                  <c:v>318748.19</c:v>
                </c:pt>
                <c:pt idx="31882">
                  <c:v>318758.19</c:v>
                </c:pt>
                <c:pt idx="31883">
                  <c:v>318768.19</c:v>
                </c:pt>
                <c:pt idx="31884">
                  <c:v>318778.19</c:v>
                </c:pt>
                <c:pt idx="31885">
                  <c:v>318788.21999999997</c:v>
                </c:pt>
                <c:pt idx="31886">
                  <c:v>318798.19</c:v>
                </c:pt>
                <c:pt idx="31887">
                  <c:v>318808.19</c:v>
                </c:pt>
                <c:pt idx="31888">
                  <c:v>318818.19</c:v>
                </c:pt>
                <c:pt idx="31889">
                  <c:v>318828.19</c:v>
                </c:pt>
                <c:pt idx="31890">
                  <c:v>318838.19</c:v>
                </c:pt>
                <c:pt idx="31891">
                  <c:v>318848.19</c:v>
                </c:pt>
                <c:pt idx="31892">
                  <c:v>318858.19</c:v>
                </c:pt>
                <c:pt idx="31893">
                  <c:v>318868.19</c:v>
                </c:pt>
                <c:pt idx="31894">
                  <c:v>318878.19</c:v>
                </c:pt>
                <c:pt idx="31895">
                  <c:v>318888.19</c:v>
                </c:pt>
                <c:pt idx="31896">
                  <c:v>318898.19</c:v>
                </c:pt>
                <c:pt idx="31897">
                  <c:v>318908.19</c:v>
                </c:pt>
                <c:pt idx="31898">
                  <c:v>318918.19</c:v>
                </c:pt>
                <c:pt idx="31899">
                  <c:v>318928.15999999997</c:v>
                </c:pt>
                <c:pt idx="31900">
                  <c:v>318938.19</c:v>
                </c:pt>
                <c:pt idx="31901">
                  <c:v>318948.15999999997</c:v>
                </c:pt>
                <c:pt idx="31902">
                  <c:v>318958.19</c:v>
                </c:pt>
                <c:pt idx="31903">
                  <c:v>318968.15999999997</c:v>
                </c:pt>
                <c:pt idx="31904">
                  <c:v>318978.15999999997</c:v>
                </c:pt>
                <c:pt idx="31905">
                  <c:v>318988.15999999997</c:v>
                </c:pt>
                <c:pt idx="31906">
                  <c:v>318998.15999999997</c:v>
                </c:pt>
                <c:pt idx="31907">
                  <c:v>319008.15999999997</c:v>
                </c:pt>
                <c:pt idx="31908">
                  <c:v>319018.15999999997</c:v>
                </c:pt>
                <c:pt idx="31909">
                  <c:v>319028.15999999997</c:v>
                </c:pt>
                <c:pt idx="31910">
                  <c:v>319038.13</c:v>
                </c:pt>
                <c:pt idx="31911">
                  <c:v>319048.15999999997</c:v>
                </c:pt>
                <c:pt idx="31912">
                  <c:v>319058.13</c:v>
                </c:pt>
                <c:pt idx="31913">
                  <c:v>319068.15999999997</c:v>
                </c:pt>
                <c:pt idx="31914">
                  <c:v>319078.13</c:v>
                </c:pt>
                <c:pt idx="31915">
                  <c:v>319088.13</c:v>
                </c:pt>
                <c:pt idx="31916">
                  <c:v>319098.15999999997</c:v>
                </c:pt>
                <c:pt idx="31917">
                  <c:v>319108.13</c:v>
                </c:pt>
                <c:pt idx="31918">
                  <c:v>319118.13</c:v>
                </c:pt>
                <c:pt idx="31919">
                  <c:v>319128.13</c:v>
                </c:pt>
                <c:pt idx="31920">
                  <c:v>319138.13</c:v>
                </c:pt>
                <c:pt idx="31921">
                  <c:v>319148.13</c:v>
                </c:pt>
                <c:pt idx="31922">
                  <c:v>319158.13</c:v>
                </c:pt>
                <c:pt idx="31923">
                  <c:v>319168.13</c:v>
                </c:pt>
                <c:pt idx="31924">
                  <c:v>319178.13</c:v>
                </c:pt>
                <c:pt idx="31925">
                  <c:v>319188.13</c:v>
                </c:pt>
                <c:pt idx="31926">
                  <c:v>319198.13</c:v>
                </c:pt>
                <c:pt idx="31927">
                  <c:v>319208.13</c:v>
                </c:pt>
                <c:pt idx="31928">
                  <c:v>319218.13</c:v>
                </c:pt>
                <c:pt idx="31929">
                  <c:v>319228.13</c:v>
                </c:pt>
                <c:pt idx="31930">
                  <c:v>319238.09000000003</c:v>
                </c:pt>
                <c:pt idx="31931">
                  <c:v>319248.13</c:v>
                </c:pt>
                <c:pt idx="31932">
                  <c:v>319258.09000000003</c:v>
                </c:pt>
                <c:pt idx="31933">
                  <c:v>319268.13</c:v>
                </c:pt>
                <c:pt idx="31934">
                  <c:v>319278.13</c:v>
                </c:pt>
                <c:pt idx="31935">
                  <c:v>319288.09000000003</c:v>
                </c:pt>
                <c:pt idx="31936">
                  <c:v>319298.13</c:v>
                </c:pt>
                <c:pt idx="31937">
                  <c:v>319308.09000000003</c:v>
                </c:pt>
                <c:pt idx="31938">
                  <c:v>319318.09000000003</c:v>
                </c:pt>
                <c:pt idx="31939">
                  <c:v>319328.09000000003</c:v>
                </c:pt>
                <c:pt idx="31940">
                  <c:v>319338.09000000003</c:v>
                </c:pt>
                <c:pt idx="31941">
                  <c:v>319348.09000000003</c:v>
                </c:pt>
                <c:pt idx="31942">
                  <c:v>319358.09000000003</c:v>
                </c:pt>
                <c:pt idx="31943">
                  <c:v>319368.09000000003</c:v>
                </c:pt>
                <c:pt idx="31944">
                  <c:v>319378.09000000003</c:v>
                </c:pt>
                <c:pt idx="31945">
                  <c:v>319388.09000000003</c:v>
                </c:pt>
                <c:pt idx="31946">
                  <c:v>319398.06</c:v>
                </c:pt>
                <c:pt idx="31947">
                  <c:v>319408.09000000003</c:v>
                </c:pt>
                <c:pt idx="31948">
                  <c:v>319418.06</c:v>
                </c:pt>
                <c:pt idx="31949">
                  <c:v>319428.09000000003</c:v>
                </c:pt>
                <c:pt idx="31950">
                  <c:v>319438.06</c:v>
                </c:pt>
                <c:pt idx="31951">
                  <c:v>319448.06</c:v>
                </c:pt>
                <c:pt idx="31952">
                  <c:v>319458.09000000003</c:v>
                </c:pt>
                <c:pt idx="31953">
                  <c:v>319468.06</c:v>
                </c:pt>
                <c:pt idx="31954">
                  <c:v>319478.06</c:v>
                </c:pt>
                <c:pt idx="31955">
                  <c:v>319488.06</c:v>
                </c:pt>
                <c:pt idx="31956">
                  <c:v>319498.06</c:v>
                </c:pt>
                <c:pt idx="31957">
                  <c:v>319508.06</c:v>
                </c:pt>
                <c:pt idx="31958">
                  <c:v>319518.06</c:v>
                </c:pt>
                <c:pt idx="31959">
                  <c:v>319528.06</c:v>
                </c:pt>
                <c:pt idx="31960">
                  <c:v>319538.06</c:v>
                </c:pt>
                <c:pt idx="31961">
                  <c:v>319548.06</c:v>
                </c:pt>
                <c:pt idx="31962">
                  <c:v>319558.06</c:v>
                </c:pt>
                <c:pt idx="31963">
                  <c:v>319568.06</c:v>
                </c:pt>
                <c:pt idx="31964">
                  <c:v>319578.06</c:v>
                </c:pt>
                <c:pt idx="31965">
                  <c:v>319588.06</c:v>
                </c:pt>
                <c:pt idx="31966">
                  <c:v>319598.03000000003</c:v>
                </c:pt>
                <c:pt idx="31967">
                  <c:v>319608.06</c:v>
                </c:pt>
                <c:pt idx="31968">
                  <c:v>319618.03000000003</c:v>
                </c:pt>
                <c:pt idx="31969">
                  <c:v>319628.06</c:v>
                </c:pt>
                <c:pt idx="31970">
                  <c:v>319638.03000000003</c:v>
                </c:pt>
                <c:pt idx="31971">
                  <c:v>319648.03000000003</c:v>
                </c:pt>
                <c:pt idx="31972">
                  <c:v>319658.06</c:v>
                </c:pt>
                <c:pt idx="31973">
                  <c:v>319668.03000000003</c:v>
                </c:pt>
                <c:pt idx="31974">
                  <c:v>319678.03000000003</c:v>
                </c:pt>
                <c:pt idx="31975">
                  <c:v>319688.03000000003</c:v>
                </c:pt>
                <c:pt idx="31976">
                  <c:v>319698.03000000003</c:v>
                </c:pt>
                <c:pt idx="31977">
                  <c:v>319708</c:v>
                </c:pt>
                <c:pt idx="31978">
                  <c:v>319718.03000000003</c:v>
                </c:pt>
                <c:pt idx="31979">
                  <c:v>319728</c:v>
                </c:pt>
                <c:pt idx="31980">
                  <c:v>319738.03000000003</c:v>
                </c:pt>
                <c:pt idx="31981">
                  <c:v>319748.03000000003</c:v>
                </c:pt>
                <c:pt idx="31982">
                  <c:v>319758</c:v>
                </c:pt>
                <c:pt idx="31983">
                  <c:v>319768.03000000003</c:v>
                </c:pt>
                <c:pt idx="31984">
                  <c:v>319778</c:v>
                </c:pt>
                <c:pt idx="31985">
                  <c:v>319788</c:v>
                </c:pt>
                <c:pt idx="31986">
                  <c:v>319798.03000000003</c:v>
                </c:pt>
                <c:pt idx="31987">
                  <c:v>319808</c:v>
                </c:pt>
                <c:pt idx="31988">
                  <c:v>319818</c:v>
                </c:pt>
                <c:pt idx="31989">
                  <c:v>319828</c:v>
                </c:pt>
                <c:pt idx="31990">
                  <c:v>319838</c:v>
                </c:pt>
                <c:pt idx="31991">
                  <c:v>319848</c:v>
                </c:pt>
                <c:pt idx="31992">
                  <c:v>319858</c:v>
                </c:pt>
                <c:pt idx="31993">
                  <c:v>319868</c:v>
                </c:pt>
                <c:pt idx="31994">
                  <c:v>319878</c:v>
                </c:pt>
                <c:pt idx="31995">
                  <c:v>319888</c:v>
                </c:pt>
                <c:pt idx="31996">
                  <c:v>319898</c:v>
                </c:pt>
                <c:pt idx="31997">
                  <c:v>319907.96999999997</c:v>
                </c:pt>
                <c:pt idx="31998">
                  <c:v>319918</c:v>
                </c:pt>
                <c:pt idx="31999">
                  <c:v>319928</c:v>
                </c:pt>
                <c:pt idx="32000">
                  <c:v>319938</c:v>
                </c:pt>
                <c:pt idx="32001">
                  <c:v>319948</c:v>
                </c:pt>
                <c:pt idx="32002">
                  <c:v>319957.96999999997</c:v>
                </c:pt>
                <c:pt idx="32003">
                  <c:v>319968</c:v>
                </c:pt>
                <c:pt idx="32004">
                  <c:v>319977.96999999997</c:v>
                </c:pt>
                <c:pt idx="32005">
                  <c:v>319987.96999999997</c:v>
                </c:pt>
                <c:pt idx="32006">
                  <c:v>319997.96999999997</c:v>
                </c:pt>
                <c:pt idx="32007">
                  <c:v>320007.96999999997</c:v>
                </c:pt>
                <c:pt idx="32008">
                  <c:v>320017.96999999997</c:v>
                </c:pt>
                <c:pt idx="32009">
                  <c:v>320027.96999999997</c:v>
                </c:pt>
                <c:pt idx="32010">
                  <c:v>320037.96999999997</c:v>
                </c:pt>
                <c:pt idx="32011">
                  <c:v>320047.96999999997</c:v>
                </c:pt>
                <c:pt idx="32012">
                  <c:v>320057.96999999997</c:v>
                </c:pt>
                <c:pt idx="32013">
                  <c:v>320067.94</c:v>
                </c:pt>
                <c:pt idx="32014">
                  <c:v>320077.96999999997</c:v>
                </c:pt>
                <c:pt idx="32015">
                  <c:v>320087.94</c:v>
                </c:pt>
                <c:pt idx="32016">
                  <c:v>320097.96999999997</c:v>
                </c:pt>
                <c:pt idx="32017">
                  <c:v>320107.94</c:v>
                </c:pt>
                <c:pt idx="32018">
                  <c:v>320117.94</c:v>
                </c:pt>
                <c:pt idx="32019">
                  <c:v>320127.96999999997</c:v>
                </c:pt>
                <c:pt idx="32020">
                  <c:v>320137.94</c:v>
                </c:pt>
                <c:pt idx="32021">
                  <c:v>320147.94</c:v>
                </c:pt>
                <c:pt idx="32022">
                  <c:v>320157.94</c:v>
                </c:pt>
                <c:pt idx="32023">
                  <c:v>320167.94</c:v>
                </c:pt>
                <c:pt idx="32024">
                  <c:v>320177.94</c:v>
                </c:pt>
                <c:pt idx="32025">
                  <c:v>320187.94</c:v>
                </c:pt>
                <c:pt idx="32026">
                  <c:v>320197.94</c:v>
                </c:pt>
                <c:pt idx="32027">
                  <c:v>320207.94</c:v>
                </c:pt>
                <c:pt idx="32028">
                  <c:v>320217.94</c:v>
                </c:pt>
                <c:pt idx="32029">
                  <c:v>320227.94</c:v>
                </c:pt>
                <c:pt idx="32030">
                  <c:v>320237.94</c:v>
                </c:pt>
                <c:pt idx="32031">
                  <c:v>320247.94</c:v>
                </c:pt>
                <c:pt idx="32032">
                  <c:v>320257.94</c:v>
                </c:pt>
                <c:pt idx="32033">
                  <c:v>320267.90999999997</c:v>
                </c:pt>
                <c:pt idx="32034">
                  <c:v>320277.94</c:v>
                </c:pt>
                <c:pt idx="32035">
                  <c:v>320287.90999999997</c:v>
                </c:pt>
                <c:pt idx="32036">
                  <c:v>320297.94</c:v>
                </c:pt>
                <c:pt idx="32037">
                  <c:v>320307.94</c:v>
                </c:pt>
                <c:pt idx="32038">
                  <c:v>320317.90999999997</c:v>
                </c:pt>
                <c:pt idx="32039">
                  <c:v>320327.94</c:v>
                </c:pt>
                <c:pt idx="32040">
                  <c:v>320337.90999999997</c:v>
                </c:pt>
                <c:pt idx="32041">
                  <c:v>320347.90999999997</c:v>
                </c:pt>
                <c:pt idx="32042">
                  <c:v>320357.90999999997</c:v>
                </c:pt>
                <c:pt idx="32043">
                  <c:v>320367.90999999997</c:v>
                </c:pt>
                <c:pt idx="32044">
                  <c:v>320377.88</c:v>
                </c:pt>
                <c:pt idx="32045">
                  <c:v>320387.90999999997</c:v>
                </c:pt>
                <c:pt idx="32046">
                  <c:v>320397.90999999997</c:v>
                </c:pt>
                <c:pt idx="32047">
                  <c:v>320407.90999999997</c:v>
                </c:pt>
                <c:pt idx="32048">
                  <c:v>320417.90999999997</c:v>
                </c:pt>
                <c:pt idx="32049">
                  <c:v>320427.88</c:v>
                </c:pt>
                <c:pt idx="32050">
                  <c:v>320437.90999999997</c:v>
                </c:pt>
                <c:pt idx="32051">
                  <c:v>320447.88</c:v>
                </c:pt>
                <c:pt idx="32052">
                  <c:v>320457.88</c:v>
                </c:pt>
                <c:pt idx="32053">
                  <c:v>320467.88</c:v>
                </c:pt>
                <c:pt idx="32054">
                  <c:v>320477.88</c:v>
                </c:pt>
                <c:pt idx="32055">
                  <c:v>320487.90999999997</c:v>
                </c:pt>
                <c:pt idx="32056">
                  <c:v>320497.88</c:v>
                </c:pt>
                <c:pt idx="32057">
                  <c:v>320507.88</c:v>
                </c:pt>
                <c:pt idx="32058">
                  <c:v>320517.88</c:v>
                </c:pt>
                <c:pt idx="32059">
                  <c:v>320527.88</c:v>
                </c:pt>
                <c:pt idx="32060">
                  <c:v>320537.88</c:v>
                </c:pt>
                <c:pt idx="32061">
                  <c:v>320547.88</c:v>
                </c:pt>
                <c:pt idx="32062">
                  <c:v>320557.88</c:v>
                </c:pt>
                <c:pt idx="32063">
                  <c:v>320567.88</c:v>
                </c:pt>
                <c:pt idx="32064">
                  <c:v>320577.88</c:v>
                </c:pt>
                <c:pt idx="32065">
                  <c:v>320587.88</c:v>
                </c:pt>
                <c:pt idx="32066">
                  <c:v>320597.88</c:v>
                </c:pt>
                <c:pt idx="32067">
                  <c:v>320607.88</c:v>
                </c:pt>
                <c:pt idx="32068">
                  <c:v>320617.88</c:v>
                </c:pt>
                <c:pt idx="32069">
                  <c:v>320627.84000000003</c:v>
                </c:pt>
                <c:pt idx="32070">
                  <c:v>320637.88</c:v>
                </c:pt>
                <c:pt idx="32071">
                  <c:v>320647.88</c:v>
                </c:pt>
                <c:pt idx="32072">
                  <c:v>320657.84000000003</c:v>
                </c:pt>
                <c:pt idx="32073">
                  <c:v>320667.88</c:v>
                </c:pt>
                <c:pt idx="32074">
                  <c:v>320677.84000000003</c:v>
                </c:pt>
                <c:pt idx="32075">
                  <c:v>320687.88</c:v>
                </c:pt>
                <c:pt idx="32076">
                  <c:v>320697.84000000003</c:v>
                </c:pt>
                <c:pt idx="32077">
                  <c:v>320707.84000000003</c:v>
                </c:pt>
                <c:pt idx="32078">
                  <c:v>320717.84000000003</c:v>
                </c:pt>
                <c:pt idx="32079">
                  <c:v>320727.84000000003</c:v>
                </c:pt>
                <c:pt idx="32080">
                  <c:v>320737.81</c:v>
                </c:pt>
                <c:pt idx="32081">
                  <c:v>320747.84000000003</c:v>
                </c:pt>
                <c:pt idx="32082">
                  <c:v>320757.81</c:v>
                </c:pt>
                <c:pt idx="32083">
                  <c:v>320767.84000000003</c:v>
                </c:pt>
                <c:pt idx="32084">
                  <c:v>320777.84000000003</c:v>
                </c:pt>
                <c:pt idx="32085">
                  <c:v>320787.81</c:v>
                </c:pt>
                <c:pt idx="32086">
                  <c:v>320797.84000000003</c:v>
                </c:pt>
                <c:pt idx="32087">
                  <c:v>320807.81</c:v>
                </c:pt>
                <c:pt idx="32088">
                  <c:v>320817.81</c:v>
                </c:pt>
                <c:pt idx="32089">
                  <c:v>320827.81</c:v>
                </c:pt>
                <c:pt idx="32090">
                  <c:v>320837.81</c:v>
                </c:pt>
                <c:pt idx="32091">
                  <c:v>320847.81</c:v>
                </c:pt>
                <c:pt idx="32092">
                  <c:v>320857.81</c:v>
                </c:pt>
                <c:pt idx="32093">
                  <c:v>320867.81</c:v>
                </c:pt>
                <c:pt idx="32094">
                  <c:v>320877.81</c:v>
                </c:pt>
                <c:pt idx="32095">
                  <c:v>320887.81</c:v>
                </c:pt>
                <c:pt idx="32096">
                  <c:v>320897.81</c:v>
                </c:pt>
                <c:pt idx="32097">
                  <c:v>320907.81</c:v>
                </c:pt>
                <c:pt idx="32098">
                  <c:v>320917.81</c:v>
                </c:pt>
                <c:pt idx="32099">
                  <c:v>320927.81</c:v>
                </c:pt>
                <c:pt idx="32100">
                  <c:v>320937.78000000003</c:v>
                </c:pt>
                <c:pt idx="32101">
                  <c:v>320947.81</c:v>
                </c:pt>
                <c:pt idx="32102">
                  <c:v>320957.81</c:v>
                </c:pt>
                <c:pt idx="32103">
                  <c:v>320967.81</c:v>
                </c:pt>
                <c:pt idx="32104">
                  <c:v>320977.81</c:v>
                </c:pt>
                <c:pt idx="32105">
                  <c:v>320987.78000000003</c:v>
                </c:pt>
                <c:pt idx="32106">
                  <c:v>320997.81</c:v>
                </c:pt>
                <c:pt idx="32107">
                  <c:v>321007.78000000003</c:v>
                </c:pt>
                <c:pt idx="32108">
                  <c:v>321017.78000000003</c:v>
                </c:pt>
                <c:pt idx="32109">
                  <c:v>321027.78000000003</c:v>
                </c:pt>
                <c:pt idx="32110">
                  <c:v>321037.78000000003</c:v>
                </c:pt>
                <c:pt idx="32111">
                  <c:v>321047.81</c:v>
                </c:pt>
                <c:pt idx="32112">
                  <c:v>321057.78000000003</c:v>
                </c:pt>
                <c:pt idx="32113">
                  <c:v>321067.78000000003</c:v>
                </c:pt>
                <c:pt idx="32114">
                  <c:v>321077.78000000003</c:v>
                </c:pt>
                <c:pt idx="32115">
                  <c:v>321087.78000000003</c:v>
                </c:pt>
                <c:pt idx="32116">
                  <c:v>321097.75</c:v>
                </c:pt>
                <c:pt idx="32117">
                  <c:v>321107.78000000003</c:v>
                </c:pt>
                <c:pt idx="32118">
                  <c:v>321117.75</c:v>
                </c:pt>
                <c:pt idx="32119">
                  <c:v>321127.75</c:v>
                </c:pt>
                <c:pt idx="32120">
                  <c:v>321137.78000000003</c:v>
                </c:pt>
                <c:pt idx="32121">
                  <c:v>321147.75</c:v>
                </c:pt>
                <c:pt idx="32122">
                  <c:v>321157.78000000003</c:v>
                </c:pt>
                <c:pt idx="32123">
                  <c:v>321167.75</c:v>
                </c:pt>
                <c:pt idx="32124">
                  <c:v>321177.75</c:v>
                </c:pt>
                <c:pt idx="32125">
                  <c:v>321187.75</c:v>
                </c:pt>
                <c:pt idx="32126">
                  <c:v>321197.75</c:v>
                </c:pt>
                <c:pt idx="32127">
                  <c:v>321207.75</c:v>
                </c:pt>
                <c:pt idx="32128">
                  <c:v>321217.75</c:v>
                </c:pt>
                <c:pt idx="32129">
                  <c:v>321227.75</c:v>
                </c:pt>
                <c:pt idx="32130">
                  <c:v>321237.75</c:v>
                </c:pt>
                <c:pt idx="32131">
                  <c:v>321247.75</c:v>
                </c:pt>
                <c:pt idx="32132">
                  <c:v>321257.75</c:v>
                </c:pt>
                <c:pt idx="32133">
                  <c:v>321267.75</c:v>
                </c:pt>
                <c:pt idx="32134">
                  <c:v>321277.75</c:v>
                </c:pt>
                <c:pt idx="32135">
                  <c:v>321287.75</c:v>
                </c:pt>
                <c:pt idx="32136">
                  <c:v>321297.71999999997</c:v>
                </c:pt>
                <c:pt idx="32137">
                  <c:v>321307.75</c:v>
                </c:pt>
                <c:pt idx="32138">
                  <c:v>321317.71999999997</c:v>
                </c:pt>
                <c:pt idx="32139">
                  <c:v>321327.71999999997</c:v>
                </c:pt>
                <c:pt idx="32140">
                  <c:v>321337.75</c:v>
                </c:pt>
                <c:pt idx="32141">
                  <c:v>321347.71999999997</c:v>
                </c:pt>
                <c:pt idx="32142">
                  <c:v>321357.75</c:v>
                </c:pt>
                <c:pt idx="32143">
                  <c:v>321367.71999999997</c:v>
                </c:pt>
                <c:pt idx="32144">
                  <c:v>321377.71999999997</c:v>
                </c:pt>
                <c:pt idx="32145">
                  <c:v>321387.71999999997</c:v>
                </c:pt>
                <c:pt idx="32146">
                  <c:v>321397.71999999997</c:v>
                </c:pt>
                <c:pt idx="32147">
                  <c:v>321407.69</c:v>
                </c:pt>
                <c:pt idx="32148">
                  <c:v>321417.71999999997</c:v>
                </c:pt>
                <c:pt idx="32149">
                  <c:v>321427.71999999997</c:v>
                </c:pt>
                <c:pt idx="32150">
                  <c:v>321437.71999999997</c:v>
                </c:pt>
                <c:pt idx="32151">
                  <c:v>321447.71999999997</c:v>
                </c:pt>
                <c:pt idx="32152">
                  <c:v>321457.69</c:v>
                </c:pt>
                <c:pt idx="32153">
                  <c:v>321467.71999999997</c:v>
                </c:pt>
                <c:pt idx="32154">
                  <c:v>321477.69</c:v>
                </c:pt>
                <c:pt idx="32155">
                  <c:v>321487.69</c:v>
                </c:pt>
                <c:pt idx="32156">
                  <c:v>321497.69</c:v>
                </c:pt>
                <c:pt idx="32157">
                  <c:v>321507.69</c:v>
                </c:pt>
                <c:pt idx="32158">
                  <c:v>321517.71999999997</c:v>
                </c:pt>
                <c:pt idx="32159">
                  <c:v>321527.69</c:v>
                </c:pt>
                <c:pt idx="32160">
                  <c:v>321537.69</c:v>
                </c:pt>
                <c:pt idx="32161">
                  <c:v>321547.69</c:v>
                </c:pt>
                <c:pt idx="32162">
                  <c:v>321557.69</c:v>
                </c:pt>
                <c:pt idx="32163">
                  <c:v>321567.69</c:v>
                </c:pt>
                <c:pt idx="32164">
                  <c:v>321577.69</c:v>
                </c:pt>
                <c:pt idx="32165">
                  <c:v>321587.69</c:v>
                </c:pt>
                <c:pt idx="32166">
                  <c:v>321597.69</c:v>
                </c:pt>
                <c:pt idx="32167">
                  <c:v>321607.69</c:v>
                </c:pt>
                <c:pt idx="32168">
                  <c:v>321617.69</c:v>
                </c:pt>
                <c:pt idx="32169">
                  <c:v>321627.69</c:v>
                </c:pt>
                <c:pt idx="32170">
                  <c:v>321637.69</c:v>
                </c:pt>
                <c:pt idx="32171">
                  <c:v>321647.69</c:v>
                </c:pt>
                <c:pt idx="32172">
                  <c:v>321657.65999999997</c:v>
                </c:pt>
                <c:pt idx="32173">
                  <c:v>321667.69</c:v>
                </c:pt>
                <c:pt idx="32174">
                  <c:v>321677.65999999997</c:v>
                </c:pt>
                <c:pt idx="32175">
                  <c:v>321687.65999999997</c:v>
                </c:pt>
                <c:pt idx="32176">
                  <c:v>321697.69</c:v>
                </c:pt>
                <c:pt idx="32177">
                  <c:v>321707.65999999997</c:v>
                </c:pt>
                <c:pt idx="32178">
                  <c:v>321717.69</c:v>
                </c:pt>
                <c:pt idx="32179">
                  <c:v>321727.65999999997</c:v>
                </c:pt>
                <c:pt idx="32180">
                  <c:v>321737.65999999997</c:v>
                </c:pt>
                <c:pt idx="32181">
                  <c:v>321747.65999999997</c:v>
                </c:pt>
                <c:pt idx="32182">
                  <c:v>321757.65999999997</c:v>
                </c:pt>
                <c:pt idx="32183">
                  <c:v>321767.63</c:v>
                </c:pt>
                <c:pt idx="32184">
                  <c:v>321777.65999999997</c:v>
                </c:pt>
                <c:pt idx="32185">
                  <c:v>321787.63</c:v>
                </c:pt>
                <c:pt idx="32186">
                  <c:v>321797.63</c:v>
                </c:pt>
                <c:pt idx="32187">
                  <c:v>321807.65999999997</c:v>
                </c:pt>
                <c:pt idx="32188">
                  <c:v>321817.63</c:v>
                </c:pt>
                <c:pt idx="32189">
                  <c:v>321827.65999999997</c:v>
                </c:pt>
                <c:pt idx="32190">
                  <c:v>321837.63</c:v>
                </c:pt>
                <c:pt idx="32191">
                  <c:v>321847.63</c:v>
                </c:pt>
                <c:pt idx="32192">
                  <c:v>321857.63</c:v>
                </c:pt>
                <c:pt idx="32193">
                  <c:v>321867.63</c:v>
                </c:pt>
                <c:pt idx="32194">
                  <c:v>321877.63</c:v>
                </c:pt>
                <c:pt idx="32195">
                  <c:v>321887.63</c:v>
                </c:pt>
                <c:pt idx="32196">
                  <c:v>321897.63</c:v>
                </c:pt>
                <c:pt idx="32197">
                  <c:v>321907.63</c:v>
                </c:pt>
                <c:pt idx="32198">
                  <c:v>321917.63</c:v>
                </c:pt>
                <c:pt idx="32199">
                  <c:v>321927.63</c:v>
                </c:pt>
                <c:pt idx="32200">
                  <c:v>321937.63</c:v>
                </c:pt>
                <c:pt idx="32201">
                  <c:v>321947.63</c:v>
                </c:pt>
                <c:pt idx="32202">
                  <c:v>321957.63</c:v>
                </c:pt>
                <c:pt idx="32203">
                  <c:v>321967.59000000003</c:v>
                </c:pt>
                <c:pt idx="32204">
                  <c:v>321977.63</c:v>
                </c:pt>
                <c:pt idx="32205">
                  <c:v>321987.63</c:v>
                </c:pt>
                <c:pt idx="32206">
                  <c:v>321997.59000000003</c:v>
                </c:pt>
                <c:pt idx="32207">
                  <c:v>322007.63</c:v>
                </c:pt>
                <c:pt idx="32208">
                  <c:v>322017.63</c:v>
                </c:pt>
                <c:pt idx="32209">
                  <c:v>322027.63</c:v>
                </c:pt>
                <c:pt idx="32210">
                  <c:v>322037.63</c:v>
                </c:pt>
                <c:pt idx="32211">
                  <c:v>322047.59000000003</c:v>
                </c:pt>
                <c:pt idx="32212">
                  <c:v>322057.59000000003</c:v>
                </c:pt>
                <c:pt idx="32213">
                  <c:v>322067.59000000003</c:v>
                </c:pt>
                <c:pt idx="32214">
                  <c:v>322077.59000000003</c:v>
                </c:pt>
                <c:pt idx="32215">
                  <c:v>322087.59000000003</c:v>
                </c:pt>
                <c:pt idx="32216">
                  <c:v>322097.59000000003</c:v>
                </c:pt>
                <c:pt idx="32217">
                  <c:v>322107.59000000003</c:v>
                </c:pt>
                <c:pt idx="32218">
                  <c:v>322117.59000000003</c:v>
                </c:pt>
                <c:pt idx="32219">
                  <c:v>322127.56</c:v>
                </c:pt>
                <c:pt idx="32220">
                  <c:v>322137.59000000003</c:v>
                </c:pt>
                <c:pt idx="32221">
                  <c:v>322147.56</c:v>
                </c:pt>
                <c:pt idx="32222">
                  <c:v>322157.56</c:v>
                </c:pt>
                <c:pt idx="32223">
                  <c:v>322167.59000000003</c:v>
                </c:pt>
                <c:pt idx="32224">
                  <c:v>322177.56</c:v>
                </c:pt>
                <c:pt idx="32225">
                  <c:v>322187.59000000003</c:v>
                </c:pt>
                <c:pt idx="32226">
                  <c:v>322197.56</c:v>
                </c:pt>
                <c:pt idx="32227">
                  <c:v>322207.56</c:v>
                </c:pt>
                <c:pt idx="32228">
                  <c:v>322217.56</c:v>
                </c:pt>
                <c:pt idx="32229">
                  <c:v>322227.56</c:v>
                </c:pt>
                <c:pt idx="32230">
                  <c:v>322237.56</c:v>
                </c:pt>
                <c:pt idx="32231">
                  <c:v>322247.56</c:v>
                </c:pt>
                <c:pt idx="32232">
                  <c:v>322257.56</c:v>
                </c:pt>
                <c:pt idx="32233">
                  <c:v>322267.56</c:v>
                </c:pt>
                <c:pt idx="32234">
                  <c:v>322277.56</c:v>
                </c:pt>
                <c:pt idx="32235">
                  <c:v>322287.56</c:v>
                </c:pt>
                <c:pt idx="32236">
                  <c:v>322297.56</c:v>
                </c:pt>
                <c:pt idx="32237">
                  <c:v>322307.56</c:v>
                </c:pt>
                <c:pt idx="32238">
                  <c:v>322317.56</c:v>
                </c:pt>
                <c:pt idx="32239">
                  <c:v>322327.53000000003</c:v>
                </c:pt>
                <c:pt idx="32240">
                  <c:v>322337.56</c:v>
                </c:pt>
                <c:pt idx="32241">
                  <c:v>322347.56</c:v>
                </c:pt>
                <c:pt idx="32242">
                  <c:v>322357.53000000003</c:v>
                </c:pt>
                <c:pt idx="32243">
                  <c:v>322367.56</c:v>
                </c:pt>
                <c:pt idx="32244">
                  <c:v>322377.53000000003</c:v>
                </c:pt>
                <c:pt idx="32245">
                  <c:v>322387.56</c:v>
                </c:pt>
                <c:pt idx="32246">
                  <c:v>322397.53000000003</c:v>
                </c:pt>
                <c:pt idx="32247">
                  <c:v>322407.53000000003</c:v>
                </c:pt>
                <c:pt idx="32248">
                  <c:v>322417.53000000003</c:v>
                </c:pt>
                <c:pt idx="32249">
                  <c:v>322427.53000000003</c:v>
                </c:pt>
                <c:pt idx="32250">
                  <c:v>322437.5</c:v>
                </c:pt>
                <c:pt idx="32251">
                  <c:v>322447.53000000003</c:v>
                </c:pt>
                <c:pt idx="32252">
                  <c:v>322457.53000000003</c:v>
                </c:pt>
                <c:pt idx="32253">
                  <c:v>322467.5</c:v>
                </c:pt>
                <c:pt idx="32254">
                  <c:v>322477.53000000003</c:v>
                </c:pt>
                <c:pt idx="32255">
                  <c:v>322487.5</c:v>
                </c:pt>
                <c:pt idx="32256">
                  <c:v>322497.53000000003</c:v>
                </c:pt>
                <c:pt idx="32257">
                  <c:v>322507.53000000003</c:v>
                </c:pt>
                <c:pt idx="32258">
                  <c:v>322517.5</c:v>
                </c:pt>
                <c:pt idx="32259">
                  <c:v>322527.53000000003</c:v>
                </c:pt>
                <c:pt idx="32260">
                  <c:v>322537.5</c:v>
                </c:pt>
                <c:pt idx="32261">
                  <c:v>322547.5</c:v>
                </c:pt>
                <c:pt idx="32262">
                  <c:v>322557.5</c:v>
                </c:pt>
                <c:pt idx="32263">
                  <c:v>322567.5</c:v>
                </c:pt>
                <c:pt idx="32264">
                  <c:v>322577.5</c:v>
                </c:pt>
                <c:pt idx="32265">
                  <c:v>322587.5</c:v>
                </c:pt>
                <c:pt idx="32266">
                  <c:v>322597.5</c:v>
                </c:pt>
                <c:pt idx="32267">
                  <c:v>322607.5</c:v>
                </c:pt>
                <c:pt idx="32268">
                  <c:v>322617.5</c:v>
                </c:pt>
                <c:pt idx="32269">
                  <c:v>322627.5</c:v>
                </c:pt>
                <c:pt idx="32270">
                  <c:v>322637.5</c:v>
                </c:pt>
                <c:pt idx="32271">
                  <c:v>322647.5</c:v>
                </c:pt>
                <c:pt idx="32272">
                  <c:v>322657.5</c:v>
                </c:pt>
                <c:pt idx="32273">
                  <c:v>322667.5</c:v>
                </c:pt>
                <c:pt idx="32274">
                  <c:v>322677.5</c:v>
                </c:pt>
                <c:pt idx="32275">
                  <c:v>322687.46999999997</c:v>
                </c:pt>
                <c:pt idx="32276">
                  <c:v>322697.5</c:v>
                </c:pt>
                <c:pt idx="32277">
                  <c:v>322707.46999999997</c:v>
                </c:pt>
                <c:pt idx="32278">
                  <c:v>322717.46999999997</c:v>
                </c:pt>
                <c:pt idx="32279">
                  <c:v>322727.5</c:v>
                </c:pt>
                <c:pt idx="32280">
                  <c:v>322737.46999999997</c:v>
                </c:pt>
                <c:pt idx="32281">
                  <c:v>322747.5</c:v>
                </c:pt>
                <c:pt idx="32282">
                  <c:v>322757.46999999997</c:v>
                </c:pt>
                <c:pt idx="32283">
                  <c:v>322767.46999999997</c:v>
                </c:pt>
                <c:pt idx="32284">
                  <c:v>322777.46999999997</c:v>
                </c:pt>
                <c:pt idx="32285">
                  <c:v>322787.46999999997</c:v>
                </c:pt>
                <c:pt idx="32286">
                  <c:v>322797.44</c:v>
                </c:pt>
                <c:pt idx="32287">
                  <c:v>322807.46999999997</c:v>
                </c:pt>
                <c:pt idx="32288">
                  <c:v>322817.46999999997</c:v>
                </c:pt>
                <c:pt idx="32289">
                  <c:v>322827.44</c:v>
                </c:pt>
                <c:pt idx="32290">
                  <c:v>322837.46999999997</c:v>
                </c:pt>
                <c:pt idx="32291">
                  <c:v>322847.44</c:v>
                </c:pt>
                <c:pt idx="32292">
                  <c:v>322857.46999999997</c:v>
                </c:pt>
                <c:pt idx="32293">
                  <c:v>322867.44</c:v>
                </c:pt>
                <c:pt idx="32294">
                  <c:v>322877.44</c:v>
                </c:pt>
                <c:pt idx="32295">
                  <c:v>322887.44</c:v>
                </c:pt>
                <c:pt idx="32296">
                  <c:v>322897.44</c:v>
                </c:pt>
                <c:pt idx="32297">
                  <c:v>322907.44</c:v>
                </c:pt>
                <c:pt idx="32298">
                  <c:v>322917.44</c:v>
                </c:pt>
                <c:pt idx="32299">
                  <c:v>322927.44</c:v>
                </c:pt>
                <c:pt idx="32300">
                  <c:v>322937.44</c:v>
                </c:pt>
                <c:pt idx="32301">
                  <c:v>322947.44</c:v>
                </c:pt>
                <c:pt idx="32302">
                  <c:v>322957.44</c:v>
                </c:pt>
                <c:pt idx="32303">
                  <c:v>322967.44</c:v>
                </c:pt>
                <c:pt idx="32304">
                  <c:v>322977.44</c:v>
                </c:pt>
                <c:pt idx="32305">
                  <c:v>322987.44</c:v>
                </c:pt>
                <c:pt idx="32306">
                  <c:v>322997.44</c:v>
                </c:pt>
                <c:pt idx="32307">
                  <c:v>323007.44</c:v>
                </c:pt>
                <c:pt idx="32308">
                  <c:v>323017.44</c:v>
                </c:pt>
                <c:pt idx="32309">
                  <c:v>323027.40999999997</c:v>
                </c:pt>
                <c:pt idx="32310">
                  <c:v>323037.44</c:v>
                </c:pt>
                <c:pt idx="32311">
                  <c:v>323047.40999999997</c:v>
                </c:pt>
                <c:pt idx="32312">
                  <c:v>323057.44</c:v>
                </c:pt>
                <c:pt idx="32313">
                  <c:v>323067.40999999997</c:v>
                </c:pt>
                <c:pt idx="32314">
                  <c:v>323077.40999999997</c:v>
                </c:pt>
                <c:pt idx="32315">
                  <c:v>323087.40999999997</c:v>
                </c:pt>
                <c:pt idx="32316">
                  <c:v>323097.40999999997</c:v>
                </c:pt>
                <c:pt idx="32317">
                  <c:v>323107.40999999997</c:v>
                </c:pt>
                <c:pt idx="32318">
                  <c:v>323117.40999999997</c:v>
                </c:pt>
                <c:pt idx="32319">
                  <c:v>323127.40999999997</c:v>
                </c:pt>
                <c:pt idx="32320">
                  <c:v>323137.38</c:v>
                </c:pt>
                <c:pt idx="32321">
                  <c:v>323147.40999999997</c:v>
                </c:pt>
                <c:pt idx="32322">
                  <c:v>323157.38</c:v>
                </c:pt>
                <c:pt idx="32323">
                  <c:v>323167.40999999997</c:v>
                </c:pt>
                <c:pt idx="32324">
                  <c:v>323177.38</c:v>
                </c:pt>
                <c:pt idx="32325">
                  <c:v>323187.38</c:v>
                </c:pt>
                <c:pt idx="32326">
                  <c:v>323197.40999999997</c:v>
                </c:pt>
                <c:pt idx="32327">
                  <c:v>323207.38</c:v>
                </c:pt>
                <c:pt idx="32328">
                  <c:v>323217.38</c:v>
                </c:pt>
                <c:pt idx="32329">
                  <c:v>323227.38</c:v>
                </c:pt>
                <c:pt idx="32330">
                  <c:v>323237.38</c:v>
                </c:pt>
                <c:pt idx="32331">
                  <c:v>323247.38</c:v>
                </c:pt>
                <c:pt idx="32332">
                  <c:v>323257.38</c:v>
                </c:pt>
                <c:pt idx="32333">
                  <c:v>323267.38</c:v>
                </c:pt>
                <c:pt idx="32334">
                  <c:v>323277.38</c:v>
                </c:pt>
                <c:pt idx="32335">
                  <c:v>323287.38</c:v>
                </c:pt>
                <c:pt idx="32336">
                  <c:v>323297.38</c:v>
                </c:pt>
                <c:pt idx="32337">
                  <c:v>323307.38</c:v>
                </c:pt>
                <c:pt idx="32338">
                  <c:v>323317.38</c:v>
                </c:pt>
                <c:pt idx="32339">
                  <c:v>323327.38</c:v>
                </c:pt>
                <c:pt idx="32340">
                  <c:v>323337.38</c:v>
                </c:pt>
                <c:pt idx="32341">
                  <c:v>323347.38</c:v>
                </c:pt>
                <c:pt idx="32342">
                  <c:v>323357.34000000003</c:v>
                </c:pt>
                <c:pt idx="32343">
                  <c:v>323367.38</c:v>
                </c:pt>
                <c:pt idx="32344">
                  <c:v>323377.38</c:v>
                </c:pt>
                <c:pt idx="32345">
                  <c:v>323387.34000000003</c:v>
                </c:pt>
                <c:pt idx="32346">
                  <c:v>323397.38</c:v>
                </c:pt>
                <c:pt idx="32347">
                  <c:v>323407.34000000003</c:v>
                </c:pt>
                <c:pt idx="32348">
                  <c:v>323417.38</c:v>
                </c:pt>
                <c:pt idx="32349">
                  <c:v>323427.34000000003</c:v>
                </c:pt>
                <c:pt idx="32350">
                  <c:v>323437.34000000003</c:v>
                </c:pt>
                <c:pt idx="32351">
                  <c:v>323447.38</c:v>
                </c:pt>
                <c:pt idx="32352">
                  <c:v>323457.34000000003</c:v>
                </c:pt>
                <c:pt idx="32353">
                  <c:v>323467.34000000003</c:v>
                </c:pt>
                <c:pt idx="32354">
                  <c:v>323477.34000000003</c:v>
                </c:pt>
                <c:pt idx="32355">
                  <c:v>323487.34000000003</c:v>
                </c:pt>
                <c:pt idx="32356">
                  <c:v>323497.31</c:v>
                </c:pt>
                <c:pt idx="32357">
                  <c:v>323507.34000000003</c:v>
                </c:pt>
                <c:pt idx="32358">
                  <c:v>323517.31</c:v>
                </c:pt>
                <c:pt idx="32359">
                  <c:v>323527.34000000003</c:v>
                </c:pt>
                <c:pt idx="32360">
                  <c:v>323537.31</c:v>
                </c:pt>
                <c:pt idx="32361">
                  <c:v>323547.31</c:v>
                </c:pt>
                <c:pt idx="32362">
                  <c:v>323557.34000000003</c:v>
                </c:pt>
                <c:pt idx="32363">
                  <c:v>323567.31</c:v>
                </c:pt>
                <c:pt idx="32364">
                  <c:v>323577.31</c:v>
                </c:pt>
                <c:pt idx="32365">
                  <c:v>323587.31</c:v>
                </c:pt>
                <c:pt idx="32366">
                  <c:v>323597.31</c:v>
                </c:pt>
                <c:pt idx="32367">
                  <c:v>323607.31</c:v>
                </c:pt>
                <c:pt idx="32368">
                  <c:v>323617.31</c:v>
                </c:pt>
                <c:pt idx="32369">
                  <c:v>323627.31</c:v>
                </c:pt>
                <c:pt idx="32370">
                  <c:v>323637.31</c:v>
                </c:pt>
                <c:pt idx="32371">
                  <c:v>323647.31</c:v>
                </c:pt>
                <c:pt idx="32372">
                  <c:v>323657.31</c:v>
                </c:pt>
                <c:pt idx="32373">
                  <c:v>323667.31</c:v>
                </c:pt>
                <c:pt idx="32374">
                  <c:v>323677.31</c:v>
                </c:pt>
                <c:pt idx="32375">
                  <c:v>323687.31</c:v>
                </c:pt>
                <c:pt idx="32376">
                  <c:v>323697.28000000003</c:v>
                </c:pt>
                <c:pt idx="32377">
                  <c:v>323707.31</c:v>
                </c:pt>
                <c:pt idx="32378">
                  <c:v>323717.28000000003</c:v>
                </c:pt>
                <c:pt idx="32379">
                  <c:v>323727.31</c:v>
                </c:pt>
                <c:pt idx="32380">
                  <c:v>323737.28000000003</c:v>
                </c:pt>
                <c:pt idx="32381">
                  <c:v>323747.28000000003</c:v>
                </c:pt>
                <c:pt idx="32382">
                  <c:v>323757.31</c:v>
                </c:pt>
                <c:pt idx="32383">
                  <c:v>323767.28000000003</c:v>
                </c:pt>
                <c:pt idx="32384">
                  <c:v>323777.28000000003</c:v>
                </c:pt>
                <c:pt idx="32385">
                  <c:v>323787.28000000003</c:v>
                </c:pt>
                <c:pt idx="32386">
                  <c:v>323797.28000000003</c:v>
                </c:pt>
                <c:pt idx="32387">
                  <c:v>323807.25</c:v>
                </c:pt>
                <c:pt idx="32388">
                  <c:v>323817.28000000003</c:v>
                </c:pt>
                <c:pt idx="32389">
                  <c:v>323827.25</c:v>
                </c:pt>
                <c:pt idx="32390">
                  <c:v>323837.28000000003</c:v>
                </c:pt>
                <c:pt idx="32391">
                  <c:v>323847.28000000003</c:v>
                </c:pt>
                <c:pt idx="32392">
                  <c:v>323857.25</c:v>
                </c:pt>
                <c:pt idx="32393">
                  <c:v>323867.28000000003</c:v>
                </c:pt>
                <c:pt idx="32394">
                  <c:v>323877.25</c:v>
                </c:pt>
                <c:pt idx="32395">
                  <c:v>323887.25</c:v>
                </c:pt>
                <c:pt idx="32396">
                  <c:v>323897.25</c:v>
                </c:pt>
                <c:pt idx="32397">
                  <c:v>323907.25</c:v>
                </c:pt>
                <c:pt idx="32398">
                  <c:v>323917.25</c:v>
                </c:pt>
                <c:pt idx="32399">
                  <c:v>323927.25</c:v>
                </c:pt>
                <c:pt idx="32400">
                  <c:v>323937.25</c:v>
                </c:pt>
                <c:pt idx="32401">
                  <c:v>323947.25</c:v>
                </c:pt>
                <c:pt idx="32402">
                  <c:v>323957.25</c:v>
                </c:pt>
                <c:pt idx="32403">
                  <c:v>323967.25</c:v>
                </c:pt>
                <c:pt idx="32404">
                  <c:v>323977.25</c:v>
                </c:pt>
                <c:pt idx="32405">
                  <c:v>323987.25</c:v>
                </c:pt>
                <c:pt idx="32406">
                  <c:v>323997.25</c:v>
                </c:pt>
                <c:pt idx="32407">
                  <c:v>324007.25</c:v>
                </c:pt>
                <c:pt idx="32408">
                  <c:v>324017.25</c:v>
                </c:pt>
                <c:pt idx="32409">
                  <c:v>324027.25</c:v>
                </c:pt>
                <c:pt idx="32410">
                  <c:v>324037.25</c:v>
                </c:pt>
                <c:pt idx="32411">
                  <c:v>324047.25</c:v>
                </c:pt>
                <c:pt idx="32412">
                  <c:v>324057.21999999997</c:v>
                </c:pt>
                <c:pt idx="32413">
                  <c:v>324067.25</c:v>
                </c:pt>
                <c:pt idx="32414">
                  <c:v>324077.21999999997</c:v>
                </c:pt>
                <c:pt idx="32415">
                  <c:v>324087.25</c:v>
                </c:pt>
                <c:pt idx="32416">
                  <c:v>324097.21999999997</c:v>
                </c:pt>
                <c:pt idx="32417">
                  <c:v>324107.21999999997</c:v>
                </c:pt>
                <c:pt idx="32418">
                  <c:v>324117.25</c:v>
                </c:pt>
                <c:pt idx="32419">
                  <c:v>324127.21999999997</c:v>
                </c:pt>
                <c:pt idx="32420">
                  <c:v>324137.21999999997</c:v>
                </c:pt>
                <c:pt idx="32421">
                  <c:v>324147.21999999997</c:v>
                </c:pt>
                <c:pt idx="32422">
                  <c:v>324157.21999999997</c:v>
                </c:pt>
                <c:pt idx="32423">
                  <c:v>324167.19</c:v>
                </c:pt>
                <c:pt idx="32424">
                  <c:v>324177.21999999997</c:v>
                </c:pt>
                <c:pt idx="32425">
                  <c:v>324187.19</c:v>
                </c:pt>
                <c:pt idx="32426">
                  <c:v>324197.21999999997</c:v>
                </c:pt>
                <c:pt idx="32427">
                  <c:v>324207.21999999997</c:v>
                </c:pt>
                <c:pt idx="32428">
                  <c:v>324217.19</c:v>
                </c:pt>
                <c:pt idx="32429">
                  <c:v>324227.21999999997</c:v>
                </c:pt>
                <c:pt idx="32430">
                  <c:v>324237.19</c:v>
                </c:pt>
                <c:pt idx="32431">
                  <c:v>324247.19</c:v>
                </c:pt>
                <c:pt idx="32432">
                  <c:v>324257.19</c:v>
                </c:pt>
                <c:pt idx="32433">
                  <c:v>324267.19</c:v>
                </c:pt>
                <c:pt idx="32434">
                  <c:v>324277.19</c:v>
                </c:pt>
                <c:pt idx="32435">
                  <c:v>324287.19</c:v>
                </c:pt>
                <c:pt idx="32436">
                  <c:v>324297.19</c:v>
                </c:pt>
                <c:pt idx="32437">
                  <c:v>324307.19</c:v>
                </c:pt>
                <c:pt idx="32438">
                  <c:v>324317.19</c:v>
                </c:pt>
                <c:pt idx="32439">
                  <c:v>324327.19</c:v>
                </c:pt>
                <c:pt idx="32440">
                  <c:v>324337.19</c:v>
                </c:pt>
                <c:pt idx="32441">
                  <c:v>324347.19</c:v>
                </c:pt>
                <c:pt idx="32442">
                  <c:v>324357.19</c:v>
                </c:pt>
                <c:pt idx="32443">
                  <c:v>324367.15999999997</c:v>
                </c:pt>
                <c:pt idx="32444">
                  <c:v>324377.19</c:v>
                </c:pt>
                <c:pt idx="32445">
                  <c:v>324387.15999999997</c:v>
                </c:pt>
                <c:pt idx="32446">
                  <c:v>324397.19</c:v>
                </c:pt>
                <c:pt idx="32447">
                  <c:v>324407.19</c:v>
                </c:pt>
                <c:pt idx="32448">
                  <c:v>324417.15999999997</c:v>
                </c:pt>
                <c:pt idx="32449">
                  <c:v>324427.19</c:v>
                </c:pt>
                <c:pt idx="32450">
                  <c:v>324437.19</c:v>
                </c:pt>
                <c:pt idx="32451">
                  <c:v>324447.15999999997</c:v>
                </c:pt>
                <c:pt idx="32452">
                  <c:v>324457.19</c:v>
                </c:pt>
                <c:pt idx="32453">
                  <c:v>324467.15999999997</c:v>
                </c:pt>
                <c:pt idx="32454">
                  <c:v>324477.15999999997</c:v>
                </c:pt>
                <c:pt idx="32455">
                  <c:v>324487.15999999997</c:v>
                </c:pt>
                <c:pt idx="32456">
                  <c:v>324497.15999999997</c:v>
                </c:pt>
                <c:pt idx="32457">
                  <c:v>324507.15999999997</c:v>
                </c:pt>
                <c:pt idx="32458">
                  <c:v>324517.15999999997</c:v>
                </c:pt>
                <c:pt idx="32459">
                  <c:v>324527.13</c:v>
                </c:pt>
                <c:pt idx="32460">
                  <c:v>324537.15999999997</c:v>
                </c:pt>
                <c:pt idx="32461">
                  <c:v>324547.13</c:v>
                </c:pt>
                <c:pt idx="32462">
                  <c:v>324557.15999999997</c:v>
                </c:pt>
                <c:pt idx="32463">
                  <c:v>324567.13</c:v>
                </c:pt>
                <c:pt idx="32464">
                  <c:v>324577.13</c:v>
                </c:pt>
                <c:pt idx="32465">
                  <c:v>324587.15999999997</c:v>
                </c:pt>
                <c:pt idx="32466">
                  <c:v>324597.13</c:v>
                </c:pt>
                <c:pt idx="32467">
                  <c:v>324607.13</c:v>
                </c:pt>
                <c:pt idx="32468">
                  <c:v>324617.13</c:v>
                </c:pt>
                <c:pt idx="32469">
                  <c:v>324627.13</c:v>
                </c:pt>
                <c:pt idx="32470">
                  <c:v>324637.13</c:v>
                </c:pt>
                <c:pt idx="32471">
                  <c:v>324647.13</c:v>
                </c:pt>
                <c:pt idx="32472">
                  <c:v>324657.13</c:v>
                </c:pt>
                <c:pt idx="32473">
                  <c:v>324667.13</c:v>
                </c:pt>
                <c:pt idx="32474">
                  <c:v>324677.13</c:v>
                </c:pt>
                <c:pt idx="32475">
                  <c:v>324687.13</c:v>
                </c:pt>
                <c:pt idx="32476">
                  <c:v>324697.13</c:v>
                </c:pt>
                <c:pt idx="32477">
                  <c:v>324707.13</c:v>
                </c:pt>
                <c:pt idx="32478">
                  <c:v>324717.13</c:v>
                </c:pt>
                <c:pt idx="32479">
                  <c:v>324727.09000000003</c:v>
                </c:pt>
                <c:pt idx="32480">
                  <c:v>324737.13</c:v>
                </c:pt>
                <c:pt idx="32481">
                  <c:v>324747.09000000003</c:v>
                </c:pt>
                <c:pt idx="32482">
                  <c:v>324757.13</c:v>
                </c:pt>
                <c:pt idx="32483">
                  <c:v>324767.13</c:v>
                </c:pt>
                <c:pt idx="32484">
                  <c:v>324777.09000000003</c:v>
                </c:pt>
                <c:pt idx="32485">
                  <c:v>324787.13</c:v>
                </c:pt>
                <c:pt idx="32486">
                  <c:v>324797.09000000003</c:v>
                </c:pt>
                <c:pt idx="32487">
                  <c:v>324807.09000000003</c:v>
                </c:pt>
                <c:pt idx="32488">
                  <c:v>324817.09000000003</c:v>
                </c:pt>
                <c:pt idx="32489">
                  <c:v>324827.09000000003</c:v>
                </c:pt>
                <c:pt idx="32490">
                  <c:v>324837.06</c:v>
                </c:pt>
                <c:pt idx="32491">
                  <c:v>324847.09000000003</c:v>
                </c:pt>
                <c:pt idx="32492">
                  <c:v>324857.09000000003</c:v>
                </c:pt>
                <c:pt idx="32493">
                  <c:v>324867.09000000003</c:v>
                </c:pt>
                <c:pt idx="32494">
                  <c:v>324877.09000000003</c:v>
                </c:pt>
                <c:pt idx="32495">
                  <c:v>324887.06</c:v>
                </c:pt>
                <c:pt idx="32496">
                  <c:v>324897.09000000003</c:v>
                </c:pt>
                <c:pt idx="32497">
                  <c:v>324907.06</c:v>
                </c:pt>
                <c:pt idx="32498">
                  <c:v>324917.06</c:v>
                </c:pt>
                <c:pt idx="32499">
                  <c:v>324927.09000000003</c:v>
                </c:pt>
                <c:pt idx="32500">
                  <c:v>324937.06</c:v>
                </c:pt>
                <c:pt idx="32501">
                  <c:v>324947.09000000003</c:v>
                </c:pt>
                <c:pt idx="32502">
                  <c:v>324957.06</c:v>
                </c:pt>
                <c:pt idx="32503">
                  <c:v>324967.06</c:v>
                </c:pt>
                <c:pt idx="32504">
                  <c:v>324977.06</c:v>
                </c:pt>
                <c:pt idx="32505">
                  <c:v>324987.06</c:v>
                </c:pt>
                <c:pt idx="32506">
                  <c:v>324997.06</c:v>
                </c:pt>
                <c:pt idx="32507">
                  <c:v>325007.06</c:v>
                </c:pt>
                <c:pt idx="32508">
                  <c:v>325017.06</c:v>
                </c:pt>
                <c:pt idx="32509">
                  <c:v>325027.06</c:v>
                </c:pt>
                <c:pt idx="32510">
                  <c:v>325037.03000000003</c:v>
                </c:pt>
                <c:pt idx="32511">
                  <c:v>325047.06</c:v>
                </c:pt>
                <c:pt idx="32512">
                  <c:v>325057.06</c:v>
                </c:pt>
                <c:pt idx="32513">
                  <c:v>325067.06</c:v>
                </c:pt>
                <c:pt idx="32514">
                  <c:v>325077.06</c:v>
                </c:pt>
                <c:pt idx="32515">
                  <c:v>325087.03000000003</c:v>
                </c:pt>
                <c:pt idx="32516">
                  <c:v>325097.06</c:v>
                </c:pt>
                <c:pt idx="32517">
                  <c:v>325107.03000000003</c:v>
                </c:pt>
                <c:pt idx="32518">
                  <c:v>325117.03000000003</c:v>
                </c:pt>
                <c:pt idx="32519">
                  <c:v>325127.03000000003</c:v>
                </c:pt>
                <c:pt idx="32520">
                  <c:v>325137.03000000003</c:v>
                </c:pt>
                <c:pt idx="32521">
                  <c:v>325147.06</c:v>
                </c:pt>
                <c:pt idx="32522">
                  <c:v>325157.03000000003</c:v>
                </c:pt>
                <c:pt idx="32523">
                  <c:v>325167.03000000003</c:v>
                </c:pt>
                <c:pt idx="32524">
                  <c:v>325177.03000000003</c:v>
                </c:pt>
                <c:pt idx="32525">
                  <c:v>325187.03000000003</c:v>
                </c:pt>
                <c:pt idx="32526">
                  <c:v>325197</c:v>
                </c:pt>
                <c:pt idx="32527">
                  <c:v>325207.03000000003</c:v>
                </c:pt>
                <c:pt idx="32528">
                  <c:v>325217</c:v>
                </c:pt>
                <c:pt idx="32529">
                  <c:v>325227.03000000003</c:v>
                </c:pt>
                <c:pt idx="32530">
                  <c:v>325237.03000000003</c:v>
                </c:pt>
                <c:pt idx="32531">
                  <c:v>325247</c:v>
                </c:pt>
                <c:pt idx="32532">
                  <c:v>325257.03000000003</c:v>
                </c:pt>
                <c:pt idx="32533">
                  <c:v>325267</c:v>
                </c:pt>
                <c:pt idx="32534">
                  <c:v>325277</c:v>
                </c:pt>
                <c:pt idx="32535">
                  <c:v>325287</c:v>
                </c:pt>
                <c:pt idx="32536">
                  <c:v>325297</c:v>
                </c:pt>
                <c:pt idx="32537">
                  <c:v>325307</c:v>
                </c:pt>
                <c:pt idx="32538">
                  <c:v>325317</c:v>
                </c:pt>
                <c:pt idx="32539">
                  <c:v>325327</c:v>
                </c:pt>
                <c:pt idx="32540">
                  <c:v>325337</c:v>
                </c:pt>
                <c:pt idx="32541">
                  <c:v>325347</c:v>
                </c:pt>
                <c:pt idx="32542">
                  <c:v>325357</c:v>
                </c:pt>
                <c:pt idx="32543">
                  <c:v>325367</c:v>
                </c:pt>
                <c:pt idx="32544">
                  <c:v>325377</c:v>
                </c:pt>
                <c:pt idx="32545">
                  <c:v>325387</c:v>
                </c:pt>
                <c:pt idx="32546">
                  <c:v>325396.96999999997</c:v>
                </c:pt>
                <c:pt idx="32547">
                  <c:v>325407</c:v>
                </c:pt>
                <c:pt idx="32548">
                  <c:v>325417</c:v>
                </c:pt>
                <c:pt idx="32549">
                  <c:v>325427</c:v>
                </c:pt>
                <c:pt idx="32550">
                  <c:v>325437</c:v>
                </c:pt>
                <c:pt idx="32551">
                  <c:v>325446.96999999997</c:v>
                </c:pt>
                <c:pt idx="32552">
                  <c:v>325457</c:v>
                </c:pt>
                <c:pt idx="32553">
                  <c:v>325466.96999999997</c:v>
                </c:pt>
                <c:pt idx="32554">
                  <c:v>325476.96999999997</c:v>
                </c:pt>
                <c:pt idx="32555">
                  <c:v>325486.96999999997</c:v>
                </c:pt>
                <c:pt idx="32556">
                  <c:v>325496.96999999997</c:v>
                </c:pt>
                <c:pt idx="32557">
                  <c:v>325507</c:v>
                </c:pt>
                <c:pt idx="32558">
                  <c:v>325516.96999999997</c:v>
                </c:pt>
                <c:pt idx="32559">
                  <c:v>325526.96999999997</c:v>
                </c:pt>
                <c:pt idx="32560">
                  <c:v>325536.96999999997</c:v>
                </c:pt>
                <c:pt idx="32561">
                  <c:v>325546.96999999997</c:v>
                </c:pt>
                <c:pt idx="32562">
                  <c:v>325556.94</c:v>
                </c:pt>
                <c:pt idx="32563">
                  <c:v>325566.96999999997</c:v>
                </c:pt>
                <c:pt idx="32564">
                  <c:v>325576.94</c:v>
                </c:pt>
                <c:pt idx="32565">
                  <c:v>325586.94</c:v>
                </c:pt>
                <c:pt idx="32566">
                  <c:v>325596.96999999997</c:v>
                </c:pt>
                <c:pt idx="32567">
                  <c:v>325606.94</c:v>
                </c:pt>
                <c:pt idx="32568">
                  <c:v>325616.96999999997</c:v>
                </c:pt>
                <c:pt idx="32569">
                  <c:v>325626.94</c:v>
                </c:pt>
                <c:pt idx="32570">
                  <c:v>325636.94</c:v>
                </c:pt>
                <c:pt idx="32571">
                  <c:v>325646.94</c:v>
                </c:pt>
                <c:pt idx="32572">
                  <c:v>325656.94</c:v>
                </c:pt>
                <c:pt idx="32573">
                  <c:v>325666.94</c:v>
                </c:pt>
                <c:pt idx="32574">
                  <c:v>325676.94</c:v>
                </c:pt>
                <c:pt idx="32575">
                  <c:v>325686.94</c:v>
                </c:pt>
                <c:pt idx="32576">
                  <c:v>325696.94</c:v>
                </c:pt>
                <c:pt idx="32577">
                  <c:v>325706.94</c:v>
                </c:pt>
                <c:pt idx="32578">
                  <c:v>325716.94</c:v>
                </c:pt>
                <c:pt idx="32579">
                  <c:v>325726.94</c:v>
                </c:pt>
                <c:pt idx="32580">
                  <c:v>325736.94</c:v>
                </c:pt>
                <c:pt idx="32581">
                  <c:v>325746.94</c:v>
                </c:pt>
                <c:pt idx="32582">
                  <c:v>325756.90999999997</c:v>
                </c:pt>
                <c:pt idx="32583">
                  <c:v>325766.94</c:v>
                </c:pt>
                <c:pt idx="32584">
                  <c:v>325776.90999999997</c:v>
                </c:pt>
                <c:pt idx="32585">
                  <c:v>325786.90999999997</c:v>
                </c:pt>
                <c:pt idx="32586">
                  <c:v>325796.94</c:v>
                </c:pt>
                <c:pt idx="32587">
                  <c:v>325806.90999999997</c:v>
                </c:pt>
                <c:pt idx="32588">
                  <c:v>325816.94</c:v>
                </c:pt>
                <c:pt idx="32589">
                  <c:v>325826.90999999997</c:v>
                </c:pt>
                <c:pt idx="32590">
                  <c:v>325836.90999999997</c:v>
                </c:pt>
                <c:pt idx="32591">
                  <c:v>325846.90999999997</c:v>
                </c:pt>
                <c:pt idx="32592">
                  <c:v>325856.90999999997</c:v>
                </c:pt>
                <c:pt idx="32593">
                  <c:v>325866.90999999997</c:v>
                </c:pt>
                <c:pt idx="32594">
                  <c:v>325876.90999999997</c:v>
                </c:pt>
                <c:pt idx="32595">
                  <c:v>325886.90999999997</c:v>
                </c:pt>
                <c:pt idx="32596">
                  <c:v>325896.90999999997</c:v>
                </c:pt>
                <c:pt idx="32597">
                  <c:v>325906.90999999997</c:v>
                </c:pt>
                <c:pt idx="32598">
                  <c:v>325916.88</c:v>
                </c:pt>
                <c:pt idx="32599">
                  <c:v>325926.90999999997</c:v>
                </c:pt>
                <c:pt idx="32600">
                  <c:v>325936.88</c:v>
                </c:pt>
                <c:pt idx="32601">
                  <c:v>325946.88</c:v>
                </c:pt>
                <c:pt idx="32602">
                  <c:v>325956.88</c:v>
                </c:pt>
                <c:pt idx="32603">
                  <c:v>325966.88</c:v>
                </c:pt>
                <c:pt idx="32604">
                  <c:v>325976.90999999997</c:v>
                </c:pt>
                <c:pt idx="32605">
                  <c:v>325986.88</c:v>
                </c:pt>
                <c:pt idx="32606">
                  <c:v>325996.88</c:v>
                </c:pt>
                <c:pt idx="32607">
                  <c:v>326006.88</c:v>
                </c:pt>
                <c:pt idx="32608">
                  <c:v>326016.88</c:v>
                </c:pt>
                <c:pt idx="32609">
                  <c:v>326026.88</c:v>
                </c:pt>
                <c:pt idx="32610">
                  <c:v>326036.88</c:v>
                </c:pt>
                <c:pt idx="32611">
                  <c:v>326046.88</c:v>
                </c:pt>
                <c:pt idx="32612">
                  <c:v>326056.88</c:v>
                </c:pt>
                <c:pt idx="32613">
                  <c:v>326066.88</c:v>
                </c:pt>
                <c:pt idx="32614">
                  <c:v>326076.88</c:v>
                </c:pt>
                <c:pt idx="32615">
                  <c:v>326086.88</c:v>
                </c:pt>
                <c:pt idx="32616">
                  <c:v>326096.88</c:v>
                </c:pt>
                <c:pt idx="32617">
                  <c:v>326106.88</c:v>
                </c:pt>
                <c:pt idx="32618">
                  <c:v>326116.84000000003</c:v>
                </c:pt>
                <c:pt idx="32619">
                  <c:v>326126.88</c:v>
                </c:pt>
                <c:pt idx="32620">
                  <c:v>326136.84000000003</c:v>
                </c:pt>
                <c:pt idx="32621">
                  <c:v>326146.84000000003</c:v>
                </c:pt>
                <c:pt idx="32622">
                  <c:v>326156.88</c:v>
                </c:pt>
                <c:pt idx="32623">
                  <c:v>326166.84000000003</c:v>
                </c:pt>
                <c:pt idx="32624">
                  <c:v>326176.88</c:v>
                </c:pt>
                <c:pt idx="32625">
                  <c:v>326186.84000000003</c:v>
                </c:pt>
                <c:pt idx="32626">
                  <c:v>326196.84000000003</c:v>
                </c:pt>
                <c:pt idx="32627">
                  <c:v>326206.84000000003</c:v>
                </c:pt>
                <c:pt idx="32628">
                  <c:v>326216.84000000003</c:v>
                </c:pt>
                <c:pt idx="32629">
                  <c:v>326226.81</c:v>
                </c:pt>
                <c:pt idx="32630">
                  <c:v>326236.84000000003</c:v>
                </c:pt>
                <c:pt idx="32631">
                  <c:v>326246.84000000003</c:v>
                </c:pt>
                <c:pt idx="32632">
                  <c:v>326256.81</c:v>
                </c:pt>
                <c:pt idx="32633">
                  <c:v>326266.84000000003</c:v>
                </c:pt>
                <c:pt idx="32634">
                  <c:v>326276.81</c:v>
                </c:pt>
                <c:pt idx="32635">
                  <c:v>326286.84000000003</c:v>
                </c:pt>
                <c:pt idx="32636">
                  <c:v>326296.81</c:v>
                </c:pt>
                <c:pt idx="32637">
                  <c:v>326306.81</c:v>
                </c:pt>
                <c:pt idx="32638">
                  <c:v>326316.84000000003</c:v>
                </c:pt>
                <c:pt idx="32639">
                  <c:v>326326.81</c:v>
                </c:pt>
                <c:pt idx="32640">
                  <c:v>326336.81</c:v>
                </c:pt>
                <c:pt idx="32641">
                  <c:v>326346.81</c:v>
                </c:pt>
                <c:pt idx="32642">
                  <c:v>326356.81</c:v>
                </c:pt>
                <c:pt idx="32643">
                  <c:v>326366.81</c:v>
                </c:pt>
                <c:pt idx="32644">
                  <c:v>326376.81</c:v>
                </c:pt>
                <c:pt idx="32645">
                  <c:v>326386.81</c:v>
                </c:pt>
                <c:pt idx="32646">
                  <c:v>326396.81</c:v>
                </c:pt>
                <c:pt idx="32647">
                  <c:v>326406.81</c:v>
                </c:pt>
                <c:pt idx="32648">
                  <c:v>326416.81</c:v>
                </c:pt>
                <c:pt idx="32649">
                  <c:v>326426.81</c:v>
                </c:pt>
                <c:pt idx="32650">
                  <c:v>326436.81</c:v>
                </c:pt>
                <c:pt idx="32651">
                  <c:v>326446.81</c:v>
                </c:pt>
                <c:pt idx="32652">
                  <c:v>326456.78000000003</c:v>
                </c:pt>
                <c:pt idx="32653">
                  <c:v>326466.81</c:v>
                </c:pt>
                <c:pt idx="32654">
                  <c:v>326476.78000000003</c:v>
                </c:pt>
                <c:pt idx="32655">
                  <c:v>326486.81</c:v>
                </c:pt>
                <c:pt idx="32656">
                  <c:v>326496.78000000003</c:v>
                </c:pt>
                <c:pt idx="32657">
                  <c:v>326506.78000000003</c:v>
                </c:pt>
                <c:pt idx="32658">
                  <c:v>326516.78000000003</c:v>
                </c:pt>
                <c:pt idx="32659">
                  <c:v>326526.78000000003</c:v>
                </c:pt>
                <c:pt idx="32660">
                  <c:v>326536.78000000003</c:v>
                </c:pt>
                <c:pt idx="32661">
                  <c:v>326546.78000000003</c:v>
                </c:pt>
                <c:pt idx="32662">
                  <c:v>326556.78000000003</c:v>
                </c:pt>
                <c:pt idx="32663">
                  <c:v>326566.78000000003</c:v>
                </c:pt>
                <c:pt idx="32664">
                  <c:v>326576.78000000003</c:v>
                </c:pt>
                <c:pt idx="32665">
                  <c:v>326586.75</c:v>
                </c:pt>
                <c:pt idx="32666">
                  <c:v>326596.78000000003</c:v>
                </c:pt>
                <c:pt idx="32667">
                  <c:v>326606.75</c:v>
                </c:pt>
                <c:pt idx="32668">
                  <c:v>326616.75</c:v>
                </c:pt>
                <c:pt idx="32669">
                  <c:v>326626.78000000003</c:v>
                </c:pt>
                <c:pt idx="32670">
                  <c:v>326636.75</c:v>
                </c:pt>
                <c:pt idx="32671">
                  <c:v>326646.78000000003</c:v>
                </c:pt>
                <c:pt idx="32672">
                  <c:v>326656.75</c:v>
                </c:pt>
                <c:pt idx="32673">
                  <c:v>326666.75</c:v>
                </c:pt>
                <c:pt idx="32674">
                  <c:v>326676.75</c:v>
                </c:pt>
                <c:pt idx="32675">
                  <c:v>326686.75</c:v>
                </c:pt>
                <c:pt idx="32676">
                  <c:v>326696.75</c:v>
                </c:pt>
                <c:pt idx="32677">
                  <c:v>326706.75</c:v>
                </c:pt>
                <c:pt idx="32678">
                  <c:v>326716.75</c:v>
                </c:pt>
                <c:pt idx="32679">
                  <c:v>326726.75</c:v>
                </c:pt>
                <c:pt idx="32680">
                  <c:v>326736.75</c:v>
                </c:pt>
                <c:pt idx="32681">
                  <c:v>326746.75</c:v>
                </c:pt>
                <c:pt idx="32682">
                  <c:v>326756.75</c:v>
                </c:pt>
                <c:pt idx="32683">
                  <c:v>326766.75</c:v>
                </c:pt>
                <c:pt idx="32684">
                  <c:v>326776.75</c:v>
                </c:pt>
                <c:pt idx="32685">
                  <c:v>326786.71999999997</c:v>
                </c:pt>
                <c:pt idx="32686">
                  <c:v>326796.75</c:v>
                </c:pt>
                <c:pt idx="32687">
                  <c:v>326806.75</c:v>
                </c:pt>
                <c:pt idx="32688">
                  <c:v>326816.71999999997</c:v>
                </c:pt>
                <c:pt idx="32689">
                  <c:v>326826.75</c:v>
                </c:pt>
                <c:pt idx="32690">
                  <c:v>326836.71999999997</c:v>
                </c:pt>
                <c:pt idx="32691">
                  <c:v>326846.75</c:v>
                </c:pt>
                <c:pt idx="32692">
                  <c:v>326856.71999999997</c:v>
                </c:pt>
                <c:pt idx="32693">
                  <c:v>326866.71999999997</c:v>
                </c:pt>
                <c:pt idx="32694">
                  <c:v>326876.71999999997</c:v>
                </c:pt>
                <c:pt idx="32695">
                  <c:v>326886.71999999997</c:v>
                </c:pt>
                <c:pt idx="32696">
                  <c:v>326896.71999999997</c:v>
                </c:pt>
                <c:pt idx="32697">
                  <c:v>326906.71999999997</c:v>
                </c:pt>
                <c:pt idx="32698">
                  <c:v>326916.71999999997</c:v>
                </c:pt>
                <c:pt idx="32699">
                  <c:v>326926.69</c:v>
                </c:pt>
                <c:pt idx="32700">
                  <c:v>326936.71999999997</c:v>
                </c:pt>
                <c:pt idx="32701">
                  <c:v>326946.69</c:v>
                </c:pt>
                <c:pt idx="32702">
                  <c:v>326956.71999999997</c:v>
                </c:pt>
                <c:pt idx="32703">
                  <c:v>326966.69</c:v>
                </c:pt>
                <c:pt idx="32704">
                  <c:v>326976.69</c:v>
                </c:pt>
                <c:pt idx="32705">
                  <c:v>326986.71999999997</c:v>
                </c:pt>
                <c:pt idx="32706">
                  <c:v>326996.69</c:v>
                </c:pt>
                <c:pt idx="32707">
                  <c:v>327006.69</c:v>
                </c:pt>
                <c:pt idx="32708">
                  <c:v>327016.69</c:v>
                </c:pt>
                <c:pt idx="32709">
                  <c:v>327026.69</c:v>
                </c:pt>
                <c:pt idx="32710">
                  <c:v>327036.69</c:v>
                </c:pt>
                <c:pt idx="32711">
                  <c:v>327046.69</c:v>
                </c:pt>
                <c:pt idx="32712">
                  <c:v>327056.69</c:v>
                </c:pt>
                <c:pt idx="32713">
                  <c:v>327066.69</c:v>
                </c:pt>
                <c:pt idx="32714">
                  <c:v>327076.69</c:v>
                </c:pt>
                <c:pt idx="32715">
                  <c:v>327086.69</c:v>
                </c:pt>
                <c:pt idx="32716">
                  <c:v>327096.69</c:v>
                </c:pt>
                <c:pt idx="32717">
                  <c:v>327106.69</c:v>
                </c:pt>
                <c:pt idx="32718">
                  <c:v>327116.69</c:v>
                </c:pt>
                <c:pt idx="32719">
                  <c:v>327126.65999999997</c:v>
                </c:pt>
                <c:pt idx="32720">
                  <c:v>327136.69</c:v>
                </c:pt>
                <c:pt idx="32721">
                  <c:v>327146.65999999997</c:v>
                </c:pt>
                <c:pt idx="32722">
                  <c:v>327156.69</c:v>
                </c:pt>
                <c:pt idx="32723">
                  <c:v>327166.65999999997</c:v>
                </c:pt>
                <c:pt idx="32724">
                  <c:v>327176.65999999997</c:v>
                </c:pt>
                <c:pt idx="32725">
                  <c:v>327186.69</c:v>
                </c:pt>
                <c:pt idx="32726">
                  <c:v>327196.65999999997</c:v>
                </c:pt>
                <c:pt idx="32727">
                  <c:v>327206.65999999997</c:v>
                </c:pt>
                <c:pt idx="32728">
                  <c:v>327216.65999999997</c:v>
                </c:pt>
                <c:pt idx="32729">
                  <c:v>327226.65999999997</c:v>
                </c:pt>
                <c:pt idx="32730">
                  <c:v>327236.65999999997</c:v>
                </c:pt>
                <c:pt idx="32731">
                  <c:v>327246.65999999997</c:v>
                </c:pt>
                <c:pt idx="32732">
                  <c:v>327256.63</c:v>
                </c:pt>
                <c:pt idx="32733">
                  <c:v>327266.65999999997</c:v>
                </c:pt>
                <c:pt idx="32734">
                  <c:v>327276.65999999997</c:v>
                </c:pt>
                <c:pt idx="32735">
                  <c:v>327286.63</c:v>
                </c:pt>
                <c:pt idx="32736">
                  <c:v>327296.65999999997</c:v>
                </c:pt>
                <c:pt idx="32737">
                  <c:v>327306.63</c:v>
                </c:pt>
                <c:pt idx="32738">
                  <c:v>327316.65999999997</c:v>
                </c:pt>
                <c:pt idx="32739">
                  <c:v>327326.63</c:v>
                </c:pt>
                <c:pt idx="32740">
                  <c:v>327336.63</c:v>
                </c:pt>
                <c:pt idx="32741">
                  <c:v>327346.63</c:v>
                </c:pt>
                <c:pt idx="32742">
                  <c:v>327356.63</c:v>
                </c:pt>
                <c:pt idx="32743">
                  <c:v>327366.63</c:v>
                </c:pt>
                <c:pt idx="32744">
                  <c:v>327376.63</c:v>
                </c:pt>
                <c:pt idx="32745">
                  <c:v>327386.63</c:v>
                </c:pt>
                <c:pt idx="32746">
                  <c:v>327396.63</c:v>
                </c:pt>
                <c:pt idx="32747">
                  <c:v>327406.63</c:v>
                </c:pt>
                <c:pt idx="32748">
                  <c:v>327416.63</c:v>
                </c:pt>
                <c:pt idx="32749">
                  <c:v>327426.63</c:v>
                </c:pt>
                <c:pt idx="32750">
                  <c:v>327436.63</c:v>
                </c:pt>
                <c:pt idx="32751">
                  <c:v>327446.63</c:v>
                </c:pt>
                <c:pt idx="32752">
                  <c:v>327456.63</c:v>
                </c:pt>
                <c:pt idx="32753">
                  <c:v>327466.63</c:v>
                </c:pt>
                <c:pt idx="32754">
                  <c:v>327476.63</c:v>
                </c:pt>
                <c:pt idx="32755">
                  <c:v>327486.59000000003</c:v>
                </c:pt>
                <c:pt idx="32756">
                  <c:v>327496.63</c:v>
                </c:pt>
                <c:pt idx="32757">
                  <c:v>327506.59000000003</c:v>
                </c:pt>
                <c:pt idx="32758">
                  <c:v>327516.63</c:v>
                </c:pt>
                <c:pt idx="32759">
                  <c:v>327526.59000000003</c:v>
                </c:pt>
                <c:pt idx="32760">
                  <c:v>327536.59000000003</c:v>
                </c:pt>
                <c:pt idx="32761">
                  <c:v>327546.63</c:v>
                </c:pt>
                <c:pt idx="32762">
                  <c:v>327556.59000000003</c:v>
                </c:pt>
                <c:pt idx="32763">
                  <c:v>327566.59000000003</c:v>
                </c:pt>
                <c:pt idx="32764">
                  <c:v>327576.59000000003</c:v>
                </c:pt>
                <c:pt idx="32765">
                  <c:v>327586.59000000003</c:v>
                </c:pt>
                <c:pt idx="32766">
                  <c:v>327596.56</c:v>
                </c:pt>
                <c:pt idx="32767">
                  <c:v>327606.59000000003</c:v>
                </c:pt>
                <c:pt idx="32768">
                  <c:v>327616.56</c:v>
                </c:pt>
                <c:pt idx="32769">
                  <c:v>327626.59000000003</c:v>
                </c:pt>
                <c:pt idx="32770">
                  <c:v>327636.59000000003</c:v>
                </c:pt>
                <c:pt idx="32771">
                  <c:v>327646.56</c:v>
                </c:pt>
                <c:pt idx="32772">
                  <c:v>327656.59000000003</c:v>
                </c:pt>
                <c:pt idx="32773">
                  <c:v>327666.56</c:v>
                </c:pt>
                <c:pt idx="32774">
                  <c:v>327676.56</c:v>
                </c:pt>
                <c:pt idx="32775">
                  <c:v>327686.56</c:v>
                </c:pt>
                <c:pt idx="32776">
                  <c:v>327696.56</c:v>
                </c:pt>
                <c:pt idx="32777">
                  <c:v>327706.56</c:v>
                </c:pt>
                <c:pt idx="32778">
                  <c:v>327716.56</c:v>
                </c:pt>
                <c:pt idx="32779">
                  <c:v>327726.56</c:v>
                </c:pt>
                <c:pt idx="32780">
                  <c:v>327736.56</c:v>
                </c:pt>
                <c:pt idx="32781">
                  <c:v>327746.56</c:v>
                </c:pt>
                <c:pt idx="32782">
                  <c:v>327756.56</c:v>
                </c:pt>
                <c:pt idx="32783">
                  <c:v>327766.56</c:v>
                </c:pt>
                <c:pt idx="32784">
                  <c:v>327776.56</c:v>
                </c:pt>
                <c:pt idx="32785">
                  <c:v>327786.56</c:v>
                </c:pt>
                <c:pt idx="32786">
                  <c:v>327796.56</c:v>
                </c:pt>
                <c:pt idx="32787">
                  <c:v>327806.56</c:v>
                </c:pt>
                <c:pt idx="32788">
                  <c:v>327816.56</c:v>
                </c:pt>
                <c:pt idx="32789">
                  <c:v>327826.56</c:v>
                </c:pt>
                <c:pt idx="32790">
                  <c:v>327836.56</c:v>
                </c:pt>
                <c:pt idx="32791">
                  <c:v>327846.53000000003</c:v>
                </c:pt>
                <c:pt idx="32792">
                  <c:v>327856.56</c:v>
                </c:pt>
                <c:pt idx="32793">
                  <c:v>327866.53000000003</c:v>
                </c:pt>
                <c:pt idx="32794">
                  <c:v>327876.56</c:v>
                </c:pt>
                <c:pt idx="32795">
                  <c:v>327886.53000000003</c:v>
                </c:pt>
                <c:pt idx="32796">
                  <c:v>327896.53000000003</c:v>
                </c:pt>
                <c:pt idx="32797">
                  <c:v>327906.56</c:v>
                </c:pt>
                <c:pt idx="32798">
                  <c:v>327916.53000000003</c:v>
                </c:pt>
                <c:pt idx="32799">
                  <c:v>327926.53000000003</c:v>
                </c:pt>
                <c:pt idx="32800">
                  <c:v>327936.53000000003</c:v>
                </c:pt>
                <c:pt idx="32801">
                  <c:v>327946.53000000003</c:v>
                </c:pt>
                <c:pt idx="32802">
                  <c:v>327956.5</c:v>
                </c:pt>
                <c:pt idx="32803">
                  <c:v>327966.53000000003</c:v>
                </c:pt>
                <c:pt idx="32804">
                  <c:v>327976.5</c:v>
                </c:pt>
                <c:pt idx="32805">
                  <c:v>327986.53000000003</c:v>
                </c:pt>
                <c:pt idx="32806">
                  <c:v>327996.5</c:v>
                </c:pt>
                <c:pt idx="32807">
                  <c:v>328006.5</c:v>
                </c:pt>
                <c:pt idx="32808">
                  <c:v>328016.53000000003</c:v>
                </c:pt>
                <c:pt idx="32809">
                  <c:v>328026.5</c:v>
                </c:pt>
                <c:pt idx="32810">
                  <c:v>328036.5</c:v>
                </c:pt>
                <c:pt idx="32811">
                  <c:v>328046.5</c:v>
                </c:pt>
                <c:pt idx="32812">
                  <c:v>328056.5</c:v>
                </c:pt>
                <c:pt idx="32813">
                  <c:v>328066.5</c:v>
                </c:pt>
                <c:pt idx="32814">
                  <c:v>328076.5</c:v>
                </c:pt>
                <c:pt idx="32815">
                  <c:v>328086.5</c:v>
                </c:pt>
                <c:pt idx="32816">
                  <c:v>328096.5</c:v>
                </c:pt>
                <c:pt idx="32817">
                  <c:v>328106.5</c:v>
                </c:pt>
                <c:pt idx="32818">
                  <c:v>328116.5</c:v>
                </c:pt>
                <c:pt idx="32819">
                  <c:v>328126.5</c:v>
                </c:pt>
                <c:pt idx="32820">
                  <c:v>328136.5</c:v>
                </c:pt>
                <c:pt idx="32821">
                  <c:v>328146.5</c:v>
                </c:pt>
                <c:pt idx="32822">
                  <c:v>328156.46999999997</c:v>
                </c:pt>
                <c:pt idx="32823">
                  <c:v>328166.5</c:v>
                </c:pt>
                <c:pt idx="32824">
                  <c:v>328176.46999999997</c:v>
                </c:pt>
                <c:pt idx="32825">
                  <c:v>328186.5</c:v>
                </c:pt>
                <c:pt idx="32826">
                  <c:v>328196.5</c:v>
                </c:pt>
                <c:pt idx="32827">
                  <c:v>328206.46999999997</c:v>
                </c:pt>
                <c:pt idx="32828">
                  <c:v>328216.5</c:v>
                </c:pt>
                <c:pt idx="32829">
                  <c:v>328226.46999999997</c:v>
                </c:pt>
                <c:pt idx="32830">
                  <c:v>328236.46999999997</c:v>
                </c:pt>
                <c:pt idx="32831">
                  <c:v>328246.5</c:v>
                </c:pt>
                <c:pt idx="32832">
                  <c:v>328256.46999999997</c:v>
                </c:pt>
                <c:pt idx="32833">
                  <c:v>328266.44</c:v>
                </c:pt>
                <c:pt idx="32834">
                  <c:v>328276.46999999997</c:v>
                </c:pt>
                <c:pt idx="32835">
                  <c:v>328286.46999999997</c:v>
                </c:pt>
                <c:pt idx="32836">
                  <c:v>328296.46999999997</c:v>
                </c:pt>
                <c:pt idx="32837">
                  <c:v>328306.46999999997</c:v>
                </c:pt>
                <c:pt idx="32838">
                  <c:v>328316.44</c:v>
                </c:pt>
                <c:pt idx="32839">
                  <c:v>328326.46999999997</c:v>
                </c:pt>
                <c:pt idx="32840">
                  <c:v>328336.44</c:v>
                </c:pt>
                <c:pt idx="32841">
                  <c:v>328346.44</c:v>
                </c:pt>
                <c:pt idx="32842">
                  <c:v>328356.44</c:v>
                </c:pt>
                <c:pt idx="32843">
                  <c:v>328366.44</c:v>
                </c:pt>
                <c:pt idx="32844">
                  <c:v>328376.46999999997</c:v>
                </c:pt>
                <c:pt idx="32845">
                  <c:v>328386.44</c:v>
                </c:pt>
                <c:pt idx="32846">
                  <c:v>328396.44</c:v>
                </c:pt>
                <c:pt idx="32847">
                  <c:v>328406.44</c:v>
                </c:pt>
                <c:pt idx="32848">
                  <c:v>328416.44</c:v>
                </c:pt>
                <c:pt idx="32849">
                  <c:v>328426.44</c:v>
                </c:pt>
                <c:pt idx="32850">
                  <c:v>328436.44</c:v>
                </c:pt>
                <c:pt idx="32851">
                  <c:v>328446.44</c:v>
                </c:pt>
                <c:pt idx="32852">
                  <c:v>328456.44</c:v>
                </c:pt>
                <c:pt idx="32853">
                  <c:v>328466.44</c:v>
                </c:pt>
                <c:pt idx="32854">
                  <c:v>328476.44</c:v>
                </c:pt>
                <c:pt idx="32855">
                  <c:v>328486.44</c:v>
                </c:pt>
                <c:pt idx="32856">
                  <c:v>328496.44</c:v>
                </c:pt>
                <c:pt idx="32857">
                  <c:v>328506.44</c:v>
                </c:pt>
                <c:pt idx="32858">
                  <c:v>328516.40999999997</c:v>
                </c:pt>
                <c:pt idx="32859">
                  <c:v>328526.44</c:v>
                </c:pt>
                <c:pt idx="32860">
                  <c:v>328536.40999999997</c:v>
                </c:pt>
                <c:pt idx="32861">
                  <c:v>328546.44</c:v>
                </c:pt>
                <c:pt idx="32862">
                  <c:v>328556.44</c:v>
                </c:pt>
                <c:pt idx="32863">
                  <c:v>328566.40999999997</c:v>
                </c:pt>
                <c:pt idx="32864">
                  <c:v>328576.44</c:v>
                </c:pt>
                <c:pt idx="32865">
                  <c:v>328586.40999999997</c:v>
                </c:pt>
                <c:pt idx="32866">
                  <c:v>328596.40999999997</c:v>
                </c:pt>
                <c:pt idx="32867">
                  <c:v>328606.40999999997</c:v>
                </c:pt>
                <c:pt idx="32868">
                  <c:v>328616.40999999997</c:v>
                </c:pt>
                <c:pt idx="32869">
                  <c:v>328626.38</c:v>
                </c:pt>
                <c:pt idx="32870">
                  <c:v>328636.40999999997</c:v>
                </c:pt>
                <c:pt idx="32871">
                  <c:v>328646.40999999997</c:v>
                </c:pt>
                <c:pt idx="32872">
                  <c:v>328656.40999999997</c:v>
                </c:pt>
                <c:pt idx="32873">
                  <c:v>328666.40999999997</c:v>
                </c:pt>
                <c:pt idx="32874">
                  <c:v>328676.38</c:v>
                </c:pt>
                <c:pt idx="32875">
                  <c:v>328686.40999999997</c:v>
                </c:pt>
                <c:pt idx="32876">
                  <c:v>328696.40999999997</c:v>
                </c:pt>
                <c:pt idx="32877">
                  <c:v>328706.38</c:v>
                </c:pt>
                <c:pt idx="32878">
                  <c:v>328716.38</c:v>
                </c:pt>
                <c:pt idx="32879">
                  <c:v>328726.38</c:v>
                </c:pt>
                <c:pt idx="32880">
                  <c:v>328736.38</c:v>
                </c:pt>
                <c:pt idx="32881">
                  <c:v>328746.38</c:v>
                </c:pt>
                <c:pt idx="32882">
                  <c:v>328756.38</c:v>
                </c:pt>
                <c:pt idx="32883">
                  <c:v>328766.38</c:v>
                </c:pt>
                <c:pt idx="32884">
                  <c:v>328776.38</c:v>
                </c:pt>
                <c:pt idx="32885">
                  <c:v>328786.38</c:v>
                </c:pt>
                <c:pt idx="32886">
                  <c:v>328796.38</c:v>
                </c:pt>
                <c:pt idx="32887">
                  <c:v>328806.38</c:v>
                </c:pt>
                <c:pt idx="32888">
                  <c:v>328816.38</c:v>
                </c:pt>
                <c:pt idx="32889">
                  <c:v>328826.34000000003</c:v>
                </c:pt>
                <c:pt idx="32890">
                  <c:v>328836.38</c:v>
                </c:pt>
                <c:pt idx="32891">
                  <c:v>328846.38</c:v>
                </c:pt>
                <c:pt idx="32892">
                  <c:v>328856.38</c:v>
                </c:pt>
                <c:pt idx="32893">
                  <c:v>328866.38</c:v>
                </c:pt>
                <c:pt idx="32894">
                  <c:v>328876.34000000003</c:v>
                </c:pt>
                <c:pt idx="32895">
                  <c:v>328886.38</c:v>
                </c:pt>
                <c:pt idx="32896">
                  <c:v>328896.34000000003</c:v>
                </c:pt>
                <c:pt idx="32897">
                  <c:v>328906.34000000003</c:v>
                </c:pt>
                <c:pt idx="32898">
                  <c:v>328916.34000000003</c:v>
                </c:pt>
                <c:pt idx="32899">
                  <c:v>328926.34000000003</c:v>
                </c:pt>
                <c:pt idx="32900">
                  <c:v>328936.38</c:v>
                </c:pt>
                <c:pt idx="32901">
                  <c:v>328946.34000000003</c:v>
                </c:pt>
                <c:pt idx="32902">
                  <c:v>328956.34000000003</c:v>
                </c:pt>
                <c:pt idx="32903">
                  <c:v>328966.34000000003</c:v>
                </c:pt>
                <c:pt idx="32904">
                  <c:v>328976.34000000003</c:v>
                </c:pt>
                <c:pt idx="32905">
                  <c:v>328986.31</c:v>
                </c:pt>
                <c:pt idx="32906">
                  <c:v>328996.34000000003</c:v>
                </c:pt>
                <c:pt idx="32907">
                  <c:v>329006.31</c:v>
                </c:pt>
                <c:pt idx="32908">
                  <c:v>329016.31</c:v>
                </c:pt>
                <c:pt idx="32909">
                  <c:v>329026.34000000003</c:v>
                </c:pt>
                <c:pt idx="32910">
                  <c:v>329036.31</c:v>
                </c:pt>
                <c:pt idx="32911">
                  <c:v>329046.34000000003</c:v>
                </c:pt>
                <c:pt idx="32912">
                  <c:v>329056.31</c:v>
                </c:pt>
                <c:pt idx="32913">
                  <c:v>329066.31</c:v>
                </c:pt>
                <c:pt idx="32914">
                  <c:v>329076.31</c:v>
                </c:pt>
                <c:pt idx="32915">
                  <c:v>329086.31</c:v>
                </c:pt>
                <c:pt idx="32916">
                  <c:v>329096.31</c:v>
                </c:pt>
                <c:pt idx="32917">
                  <c:v>329106.31</c:v>
                </c:pt>
                <c:pt idx="32918">
                  <c:v>329116.31</c:v>
                </c:pt>
                <c:pt idx="32919">
                  <c:v>329126.31</c:v>
                </c:pt>
                <c:pt idx="32920">
                  <c:v>329136.31</c:v>
                </c:pt>
                <c:pt idx="32921">
                  <c:v>329146.31</c:v>
                </c:pt>
                <c:pt idx="32922">
                  <c:v>329156.31</c:v>
                </c:pt>
                <c:pt idx="32923">
                  <c:v>329166.31</c:v>
                </c:pt>
                <c:pt idx="32924">
                  <c:v>329176.31</c:v>
                </c:pt>
                <c:pt idx="32925">
                  <c:v>329186.31</c:v>
                </c:pt>
                <c:pt idx="32926">
                  <c:v>329196.31</c:v>
                </c:pt>
                <c:pt idx="32927">
                  <c:v>329206.31</c:v>
                </c:pt>
                <c:pt idx="32928">
                  <c:v>329216.31</c:v>
                </c:pt>
                <c:pt idx="32929">
                  <c:v>329226.31</c:v>
                </c:pt>
                <c:pt idx="32930">
                  <c:v>329236.28000000003</c:v>
                </c:pt>
                <c:pt idx="32931">
                  <c:v>329246.31</c:v>
                </c:pt>
                <c:pt idx="32932">
                  <c:v>329256.28000000003</c:v>
                </c:pt>
                <c:pt idx="32933">
                  <c:v>329266.28000000003</c:v>
                </c:pt>
                <c:pt idx="32934">
                  <c:v>329276.28000000003</c:v>
                </c:pt>
                <c:pt idx="32935">
                  <c:v>329286.28000000003</c:v>
                </c:pt>
                <c:pt idx="32936">
                  <c:v>329296.31</c:v>
                </c:pt>
                <c:pt idx="32937">
                  <c:v>329306.28000000003</c:v>
                </c:pt>
                <c:pt idx="32938">
                  <c:v>329316.28000000003</c:v>
                </c:pt>
                <c:pt idx="32939">
                  <c:v>329326.28000000003</c:v>
                </c:pt>
                <c:pt idx="32940">
                  <c:v>329336.28000000003</c:v>
                </c:pt>
                <c:pt idx="32941">
                  <c:v>329346.25</c:v>
                </c:pt>
                <c:pt idx="32942">
                  <c:v>329356.28000000003</c:v>
                </c:pt>
                <c:pt idx="32943">
                  <c:v>329366.25</c:v>
                </c:pt>
                <c:pt idx="32944">
                  <c:v>329376.25</c:v>
                </c:pt>
                <c:pt idx="32945">
                  <c:v>329386.28000000003</c:v>
                </c:pt>
                <c:pt idx="32946">
                  <c:v>329396.25</c:v>
                </c:pt>
                <c:pt idx="32947">
                  <c:v>329406.28000000003</c:v>
                </c:pt>
                <c:pt idx="32948">
                  <c:v>329416.25</c:v>
                </c:pt>
                <c:pt idx="32949">
                  <c:v>329426.25</c:v>
                </c:pt>
                <c:pt idx="32950">
                  <c:v>329436.25</c:v>
                </c:pt>
                <c:pt idx="32951">
                  <c:v>329446.25</c:v>
                </c:pt>
                <c:pt idx="32952">
                  <c:v>329456.25</c:v>
                </c:pt>
                <c:pt idx="32953">
                  <c:v>329466.25</c:v>
                </c:pt>
                <c:pt idx="32954">
                  <c:v>329476.25</c:v>
                </c:pt>
                <c:pt idx="32955">
                  <c:v>329486.25</c:v>
                </c:pt>
                <c:pt idx="32956">
                  <c:v>329496.25</c:v>
                </c:pt>
                <c:pt idx="32957">
                  <c:v>329506.25</c:v>
                </c:pt>
                <c:pt idx="32958">
                  <c:v>329516.25</c:v>
                </c:pt>
                <c:pt idx="32959">
                  <c:v>329526.25</c:v>
                </c:pt>
                <c:pt idx="32960">
                  <c:v>329536.25</c:v>
                </c:pt>
                <c:pt idx="32961">
                  <c:v>329546.21999999997</c:v>
                </c:pt>
                <c:pt idx="32962">
                  <c:v>329556.25</c:v>
                </c:pt>
                <c:pt idx="32963">
                  <c:v>329566.21999999997</c:v>
                </c:pt>
                <c:pt idx="32964">
                  <c:v>329576.21999999997</c:v>
                </c:pt>
                <c:pt idx="32965">
                  <c:v>329586.25</c:v>
                </c:pt>
                <c:pt idx="32966">
                  <c:v>329596.21999999997</c:v>
                </c:pt>
                <c:pt idx="32967">
                  <c:v>329606.25</c:v>
                </c:pt>
                <c:pt idx="32968">
                  <c:v>329616.21999999997</c:v>
                </c:pt>
                <c:pt idx="32969">
                  <c:v>329626.21999999997</c:v>
                </c:pt>
                <c:pt idx="32970">
                  <c:v>329636.21999999997</c:v>
                </c:pt>
                <c:pt idx="32971">
                  <c:v>329646.21999999997</c:v>
                </c:pt>
                <c:pt idx="32972">
                  <c:v>329656.21999999997</c:v>
                </c:pt>
                <c:pt idx="32973">
                  <c:v>329666.21999999997</c:v>
                </c:pt>
                <c:pt idx="32974">
                  <c:v>329676.21999999997</c:v>
                </c:pt>
                <c:pt idx="32975">
                  <c:v>329686.19</c:v>
                </c:pt>
                <c:pt idx="32976">
                  <c:v>329696.21999999997</c:v>
                </c:pt>
                <c:pt idx="32977">
                  <c:v>329706.19</c:v>
                </c:pt>
                <c:pt idx="32978">
                  <c:v>329716.21999999997</c:v>
                </c:pt>
                <c:pt idx="32979">
                  <c:v>329726.19</c:v>
                </c:pt>
                <c:pt idx="32980">
                  <c:v>329736.19</c:v>
                </c:pt>
                <c:pt idx="32981">
                  <c:v>329746.19</c:v>
                </c:pt>
                <c:pt idx="32982">
                  <c:v>329756.19</c:v>
                </c:pt>
                <c:pt idx="32983">
                  <c:v>329766.19</c:v>
                </c:pt>
                <c:pt idx="32984">
                  <c:v>329776.19</c:v>
                </c:pt>
                <c:pt idx="32985">
                  <c:v>329786.19</c:v>
                </c:pt>
                <c:pt idx="32986">
                  <c:v>329796.19</c:v>
                </c:pt>
                <c:pt idx="32987">
                  <c:v>329806.19</c:v>
                </c:pt>
                <c:pt idx="32988">
                  <c:v>329816.19</c:v>
                </c:pt>
                <c:pt idx="32989">
                  <c:v>329826.19</c:v>
                </c:pt>
                <c:pt idx="32990">
                  <c:v>329836.19</c:v>
                </c:pt>
                <c:pt idx="32991">
                  <c:v>329846.19</c:v>
                </c:pt>
                <c:pt idx="32992">
                  <c:v>329856.19</c:v>
                </c:pt>
                <c:pt idx="32993">
                  <c:v>329866.19</c:v>
                </c:pt>
                <c:pt idx="32994">
                  <c:v>329876.19</c:v>
                </c:pt>
                <c:pt idx="32995">
                  <c:v>329886.19</c:v>
                </c:pt>
                <c:pt idx="32996">
                  <c:v>329896.19</c:v>
                </c:pt>
                <c:pt idx="32997">
                  <c:v>329906.15999999997</c:v>
                </c:pt>
                <c:pt idx="32998">
                  <c:v>329916.19</c:v>
                </c:pt>
                <c:pt idx="32999">
                  <c:v>329926.15999999997</c:v>
                </c:pt>
                <c:pt idx="33000">
                  <c:v>329936.15999999997</c:v>
                </c:pt>
                <c:pt idx="33001">
                  <c:v>329946.19</c:v>
                </c:pt>
                <c:pt idx="33002">
                  <c:v>329956.15999999997</c:v>
                </c:pt>
                <c:pt idx="33003">
                  <c:v>329966.19</c:v>
                </c:pt>
                <c:pt idx="33004">
                  <c:v>329976.15999999997</c:v>
                </c:pt>
                <c:pt idx="33005">
                  <c:v>329986.15999999997</c:v>
                </c:pt>
                <c:pt idx="33006">
                  <c:v>329996.15999999997</c:v>
                </c:pt>
                <c:pt idx="33007">
                  <c:v>330006.15999999997</c:v>
                </c:pt>
                <c:pt idx="33008">
                  <c:v>330016.13</c:v>
                </c:pt>
                <c:pt idx="33009">
                  <c:v>330026.15999999997</c:v>
                </c:pt>
                <c:pt idx="33010">
                  <c:v>330036.15999999997</c:v>
                </c:pt>
                <c:pt idx="33011">
                  <c:v>330046.13</c:v>
                </c:pt>
                <c:pt idx="33012">
                  <c:v>330056.15999999997</c:v>
                </c:pt>
                <c:pt idx="33013">
                  <c:v>330066.13</c:v>
                </c:pt>
                <c:pt idx="33014">
                  <c:v>330076.15999999997</c:v>
                </c:pt>
                <c:pt idx="33015">
                  <c:v>330086.13</c:v>
                </c:pt>
                <c:pt idx="33016">
                  <c:v>330096.13</c:v>
                </c:pt>
                <c:pt idx="33017">
                  <c:v>330106.13</c:v>
                </c:pt>
                <c:pt idx="33018">
                  <c:v>330116.13</c:v>
                </c:pt>
                <c:pt idx="33019">
                  <c:v>330126.13</c:v>
                </c:pt>
                <c:pt idx="33020">
                  <c:v>330136.13</c:v>
                </c:pt>
                <c:pt idx="33021">
                  <c:v>330146.13</c:v>
                </c:pt>
                <c:pt idx="33022">
                  <c:v>330156.13</c:v>
                </c:pt>
                <c:pt idx="33023">
                  <c:v>330166.13</c:v>
                </c:pt>
                <c:pt idx="33024">
                  <c:v>330176.13</c:v>
                </c:pt>
                <c:pt idx="33025">
                  <c:v>330186.13</c:v>
                </c:pt>
                <c:pt idx="33026">
                  <c:v>330196.13</c:v>
                </c:pt>
                <c:pt idx="33027">
                  <c:v>330206.13</c:v>
                </c:pt>
                <c:pt idx="33028">
                  <c:v>330216.09000000003</c:v>
                </c:pt>
                <c:pt idx="33029">
                  <c:v>330226.13</c:v>
                </c:pt>
                <c:pt idx="33030">
                  <c:v>330236.13</c:v>
                </c:pt>
                <c:pt idx="33031">
                  <c:v>330246.09000000003</c:v>
                </c:pt>
                <c:pt idx="33032">
                  <c:v>330256.13</c:v>
                </c:pt>
                <c:pt idx="33033">
                  <c:v>330266.09000000003</c:v>
                </c:pt>
                <c:pt idx="33034">
                  <c:v>330276.13</c:v>
                </c:pt>
                <c:pt idx="33035">
                  <c:v>330286.09000000003</c:v>
                </c:pt>
                <c:pt idx="33036">
                  <c:v>330296.09000000003</c:v>
                </c:pt>
                <c:pt idx="33037">
                  <c:v>330306.09000000003</c:v>
                </c:pt>
                <c:pt idx="33038">
                  <c:v>330316.09000000003</c:v>
                </c:pt>
                <c:pt idx="33039">
                  <c:v>330326.09000000003</c:v>
                </c:pt>
                <c:pt idx="33040">
                  <c:v>330336.09000000003</c:v>
                </c:pt>
                <c:pt idx="33041">
                  <c:v>330346.09000000003</c:v>
                </c:pt>
                <c:pt idx="33042">
                  <c:v>330356.09000000003</c:v>
                </c:pt>
                <c:pt idx="33043">
                  <c:v>330366.09000000003</c:v>
                </c:pt>
                <c:pt idx="33044">
                  <c:v>330376.06</c:v>
                </c:pt>
                <c:pt idx="33045">
                  <c:v>330386.09000000003</c:v>
                </c:pt>
                <c:pt idx="33046">
                  <c:v>330396.06</c:v>
                </c:pt>
                <c:pt idx="33047">
                  <c:v>330406.06</c:v>
                </c:pt>
                <c:pt idx="33048">
                  <c:v>330416.09000000003</c:v>
                </c:pt>
                <c:pt idx="33049">
                  <c:v>330426.06</c:v>
                </c:pt>
                <c:pt idx="33050">
                  <c:v>330436.09000000003</c:v>
                </c:pt>
                <c:pt idx="33051">
                  <c:v>330446.06</c:v>
                </c:pt>
                <c:pt idx="33052">
                  <c:v>330456.06</c:v>
                </c:pt>
                <c:pt idx="33053">
                  <c:v>330466.06</c:v>
                </c:pt>
                <c:pt idx="33054">
                  <c:v>330476.06</c:v>
                </c:pt>
                <c:pt idx="33055">
                  <c:v>330486.06</c:v>
                </c:pt>
                <c:pt idx="33056">
                  <c:v>330496.06</c:v>
                </c:pt>
                <c:pt idx="33057">
                  <c:v>330506.06</c:v>
                </c:pt>
                <c:pt idx="33058">
                  <c:v>330516.06</c:v>
                </c:pt>
                <c:pt idx="33059">
                  <c:v>330526.06</c:v>
                </c:pt>
                <c:pt idx="33060">
                  <c:v>330536.06</c:v>
                </c:pt>
                <c:pt idx="33061">
                  <c:v>330546.06</c:v>
                </c:pt>
                <c:pt idx="33062">
                  <c:v>330556.06</c:v>
                </c:pt>
                <c:pt idx="33063">
                  <c:v>330566.06</c:v>
                </c:pt>
                <c:pt idx="33064">
                  <c:v>330576.03000000003</c:v>
                </c:pt>
                <c:pt idx="33065">
                  <c:v>330586.06</c:v>
                </c:pt>
                <c:pt idx="33066">
                  <c:v>330596.06</c:v>
                </c:pt>
                <c:pt idx="33067">
                  <c:v>330606.03000000003</c:v>
                </c:pt>
                <c:pt idx="33068">
                  <c:v>330616.06</c:v>
                </c:pt>
                <c:pt idx="33069">
                  <c:v>330626.03000000003</c:v>
                </c:pt>
                <c:pt idx="33070">
                  <c:v>330636.06</c:v>
                </c:pt>
                <c:pt idx="33071">
                  <c:v>330646.03000000003</c:v>
                </c:pt>
                <c:pt idx="33072">
                  <c:v>330656.03000000003</c:v>
                </c:pt>
                <c:pt idx="33073">
                  <c:v>330666.06</c:v>
                </c:pt>
                <c:pt idx="33074">
                  <c:v>330676.03000000003</c:v>
                </c:pt>
                <c:pt idx="33075">
                  <c:v>330686.03000000003</c:v>
                </c:pt>
                <c:pt idx="33076">
                  <c:v>330696.03000000003</c:v>
                </c:pt>
                <c:pt idx="33077">
                  <c:v>330706.03000000003</c:v>
                </c:pt>
                <c:pt idx="33078">
                  <c:v>330716</c:v>
                </c:pt>
                <c:pt idx="33079">
                  <c:v>330726.03000000003</c:v>
                </c:pt>
                <c:pt idx="33080">
                  <c:v>330736</c:v>
                </c:pt>
                <c:pt idx="33081">
                  <c:v>330746.03000000003</c:v>
                </c:pt>
                <c:pt idx="33082">
                  <c:v>330756</c:v>
                </c:pt>
                <c:pt idx="33083">
                  <c:v>330766</c:v>
                </c:pt>
                <c:pt idx="33084">
                  <c:v>330776.03000000003</c:v>
                </c:pt>
                <c:pt idx="33085">
                  <c:v>330786</c:v>
                </c:pt>
                <c:pt idx="33086">
                  <c:v>330796</c:v>
                </c:pt>
                <c:pt idx="33087">
                  <c:v>330806</c:v>
                </c:pt>
                <c:pt idx="33088">
                  <c:v>330816</c:v>
                </c:pt>
                <c:pt idx="33089">
                  <c:v>330826</c:v>
                </c:pt>
                <c:pt idx="33090">
                  <c:v>330836</c:v>
                </c:pt>
                <c:pt idx="33091">
                  <c:v>330846</c:v>
                </c:pt>
                <c:pt idx="33092">
                  <c:v>330856</c:v>
                </c:pt>
                <c:pt idx="33093">
                  <c:v>330866</c:v>
                </c:pt>
                <c:pt idx="33094">
                  <c:v>330876</c:v>
                </c:pt>
                <c:pt idx="33095">
                  <c:v>330886</c:v>
                </c:pt>
                <c:pt idx="33096">
                  <c:v>330896</c:v>
                </c:pt>
                <c:pt idx="33097">
                  <c:v>330906</c:v>
                </c:pt>
                <c:pt idx="33098">
                  <c:v>330915.96999999997</c:v>
                </c:pt>
                <c:pt idx="33099">
                  <c:v>330926</c:v>
                </c:pt>
                <c:pt idx="33100">
                  <c:v>330935.96999999997</c:v>
                </c:pt>
                <c:pt idx="33101">
                  <c:v>330946</c:v>
                </c:pt>
                <c:pt idx="33102">
                  <c:v>330955.96999999997</c:v>
                </c:pt>
                <c:pt idx="33103">
                  <c:v>330965.96999999997</c:v>
                </c:pt>
                <c:pt idx="33104">
                  <c:v>330976</c:v>
                </c:pt>
                <c:pt idx="33105">
                  <c:v>330985.96999999997</c:v>
                </c:pt>
                <c:pt idx="33106">
                  <c:v>330995.96999999997</c:v>
                </c:pt>
                <c:pt idx="33107">
                  <c:v>331005.96999999997</c:v>
                </c:pt>
                <c:pt idx="33108">
                  <c:v>331015.96999999997</c:v>
                </c:pt>
                <c:pt idx="33109">
                  <c:v>331025.96999999997</c:v>
                </c:pt>
                <c:pt idx="33110">
                  <c:v>331035.96999999997</c:v>
                </c:pt>
                <c:pt idx="33111">
                  <c:v>331045.94</c:v>
                </c:pt>
                <c:pt idx="33112">
                  <c:v>331055.96999999997</c:v>
                </c:pt>
                <c:pt idx="33113">
                  <c:v>331065.96999999997</c:v>
                </c:pt>
                <c:pt idx="33114">
                  <c:v>331075.94</c:v>
                </c:pt>
                <c:pt idx="33115">
                  <c:v>331085.96999999997</c:v>
                </c:pt>
                <c:pt idx="33116">
                  <c:v>331095.94</c:v>
                </c:pt>
                <c:pt idx="33117">
                  <c:v>331105.96999999997</c:v>
                </c:pt>
                <c:pt idx="33118">
                  <c:v>331115.96999999997</c:v>
                </c:pt>
                <c:pt idx="33119">
                  <c:v>331125.94</c:v>
                </c:pt>
                <c:pt idx="33120">
                  <c:v>331135.94</c:v>
                </c:pt>
                <c:pt idx="33121">
                  <c:v>331145.94</c:v>
                </c:pt>
                <c:pt idx="33122">
                  <c:v>331155.94</c:v>
                </c:pt>
                <c:pt idx="33123">
                  <c:v>331165.94</c:v>
                </c:pt>
                <c:pt idx="33124">
                  <c:v>331175.94</c:v>
                </c:pt>
                <c:pt idx="33125">
                  <c:v>331185.94</c:v>
                </c:pt>
                <c:pt idx="33126">
                  <c:v>331195.94</c:v>
                </c:pt>
                <c:pt idx="33127">
                  <c:v>331205.94</c:v>
                </c:pt>
                <c:pt idx="33128">
                  <c:v>331215.94</c:v>
                </c:pt>
                <c:pt idx="33129">
                  <c:v>331225.94</c:v>
                </c:pt>
                <c:pt idx="33130">
                  <c:v>331235.94</c:v>
                </c:pt>
                <c:pt idx="33131">
                  <c:v>331245.94</c:v>
                </c:pt>
                <c:pt idx="33132">
                  <c:v>331255.94</c:v>
                </c:pt>
                <c:pt idx="33133">
                  <c:v>331265.94</c:v>
                </c:pt>
                <c:pt idx="33134">
                  <c:v>331275.90999999997</c:v>
                </c:pt>
                <c:pt idx="33135">
                  <c:v>331285.94</c:v>
                </c:pt>
                <c:pt idx="33136">
                  <c:v>331295.90999999997</c:v>
                </c:pt>
                <c:pt idx="33137">
                  <c:v>331305.94</c:v>
                </c:pt>
                <c:pt idx="33138">
                  <c:v>331315.90999999997</c:v>
                </c:pt>
                <c:pt idx="33139">
                  <c:v>331325.90999999997</c:v>
                </c:pt>
                <c:pt idx="33140">
                  <c:v>331335.94</c:v>
                </c:pt>
                <c:pt idx="33141">
                  <c:v>331345.90999999997</c:v>
                </c:pt>
                <c:pt idx="33142">
                  <c:v>331355.90999999997</c:v>
                </c:pt>
                <c:pt idx="33143">
                  <c:v>331365.90999999997</c:v>
                </c:pt>
                <c:pt idx="33144">
                  <c:v>331375.90999999997</c:v>
                </c:pt>
                <c:pt idx="33145">
                  <c:v>331385.88</c:v>
                </c:pt>
                <c:pt idx="33146">
                  <c:v>331395.90999999997</c:v>
                </c:pt>
                <c:pt idx="33147">
                  <c:v>331405.88</c:v>
                </c:pt>
                <c:pt idx="33148">
                  <c:v>331415.90999999997</c:v>
                </c:pt>
                <c:pt idx="33149">
                  <c:v>331425.90999999997</c:v>
                </c:pt>
                <c:pt idx="33150">
                  <c:v>331435.88</c:v>
                </c:pt>
                <c:pt idx="33151">
                  <c:v>331445.90999999997</c:v>
                </c:pt>
                <c:pt idx="33152">
                  <c:v>331455.88</c:v>
                </c:pt>
                <c:pt idx="33153">
                  <c:v>331465.88</c:v>
                </c:pt>
                <c:pt idx="33154">
                  <c:v>331475.88</c:v>
                </c:pt>
                <c:pt idx="33155">
                  <c:v>331485.88</c:v>
                </c:pt>
                <c:pt idx="33156">
                  <c:v>331495.88</c:v>
                </c:pt>
                <c:pt idx="33157">
                  <c:v>331505.88</c:v>
                </c:pt>
                <c:pt idx="33158">
                  <c:v>331515.88</c:v>
                </c:pt>
                <c:pt idx="33159">
                  <c:v>331525.88</c:v>
                </c:pt>
                <c:pt idx="33160">
                  <c:v>331535.88</c:v>
                </c:pt>
                <c:pt idx="33161">
                  <c:v>331545.88</c:v>
                </c:pt>
                <c:pt idx="33162">
                  <c:v>331555.88</c:v>
                </c:pt>
                <c:pt idx="33163">
                  <c:v>331565.88</c:v>
                </c:pt>
                <c:pt idx="33164">
                  <c:v>331575.88</c:v>
                </c:pt>
                <c:pt idx="33165">
                  <c:v>331585.88</c:v>
                </c:pt>
                <c:pt idx="33166">
                  <c:v>331595.88</c:v>
                </c:pt>
                <c:pt idx="33167">
                  <c:v>331605.88</c:v>
                </c:pt>
                <c:pt idx="33168">
                  <c:v>331615.88</c:v>
                </c:pt>
                <c:pt idx="33169">
                  <c:v>331625.88</c:v>
                </c:pt>
                <c:pt idx="33170">
                  <c:v>331635.84000000003</c:v>
                </c:pt>
                <c:pt idx="33171">
                  <c:v>331645.88</c:v>
                </c:pt>
                <c:pt idx="33172">
                  <c:v>331655.84000000003</c:v>
                </c:pt>
                <c:pt idx="33173">
                  <c:v>331665.84000000003</c:v>
                </c:pt>
                <c:pt idx="33174">
                  <c:v>331675.84000000003</c:v>
                </c:pt>
                <c:pt idx="33175">
                  <c:v>331685.84000000003</c:v>
                </c:pt>
                <c:pt idx="33176">
                  <c:v>331695.88</c:v>
                </c:pt>
                <c:pt idx="33177">
                  <c:v>331705.84000000003</c:v>
                </c:pt>
                <c:pt idx="33178">
                  <c:v>331715.84000000003</c:v>
                </c:pt>
                <c:pt idx="33179">
                  <c:v>331725.84000000003</c:v>
                </c:pt>
                <c:pt idx="33180">
                  <c:v>331735.84000000003</c:v>
                </c:pt>
                <c:pt idx="33181">
                  <c:v>331745.81</c:v>
                </c:pt>
                <c:pt idx="33182">
                  <c:v>331755.84000000003</c:v>
                </c:pt>
                <c:pt idx="33183">
                  <c:v>331765.81</c:v>
                </c:pt>
                <c:pt idx="33184">
                  <c:v>331775.84000000003</c:v>
                </c:pt>
                <c:pt idx="33185">
                  <c:v>331785.81</c:v>
                </c:pt>
                <c:pt idx="33186">
                  <c:v>331795.81</c:v>
                </c:pt>
                <c:pt idx="33187">
                  <c:v>331805.84000000003</c:v>
                </c:pt>
                <c:pt idx="33188">
                  <c:v>331815.81</c:v>
                </c:pt>
                <c:pt idx="33189">
                  <c:v>331825.81</c:v>
                </c:pt>
                <c:pt idx="33190">
                  <c:v>331835.81</c:v>
                </c:pt>
                <c:pt idx="33191">
                  <c:v>331845.81</c:v>
                </c:pt>
                <c:pt idx="33192">
                  <c:v>331855.81</c:v>
                </c:pt>
                <c:pt idx="33193">
                  <c:v>331865.81</c:v>
                </c:pt>
                <c:pt idx="33194">
                  <c:v>331875.81</c:v>
                </c:pt>
                <c:pt idx="33195">
                  <c:v>331885.81</c:v>
                </c:pt>
                <c:pt idx="33196">
                  <c:v>331895.81</c:v>
                </c:pt>
                <c:pt idx="33197">
                  <c:v>331905.81</c:v>
                </c:pt>
                <c:pt idx="33198">
                  <c:v>331915.81</c:v>
                </c:pt>
                <c:pt idx="33199">
                  <c:v>331925.81</c:v>
                </c:pt>
                <c:pt idx="33200">
                  <c:v>331935.81</c:v>
                </c:pt>
                <c:pt idx="33201">
                  <c:v>331945.78000000003</c:v>
                </c:pt>
                <c:pt idx="33202">
                  <c:v>331955.81</c:v>
                </c:pt>
                <c:pt idx="33203">
                  <c:v>331965.78000000003</c:v>
                </c:pt>
                <c:pt idx="33204">
                  <c:v>331975.81</c:v>
                </c:pt>
                <c:pt idx="33205">
                  <c:v>331985.81</c:v>
                </c:pt>
                <c:pt idx="33206">
                  <c:v>331995.78000000003</c:v>
                </c:pt>
                <c:pt idx="33207">
                  <c:v>332005.81</c:v>
                </c:pt>
                <c:pt idx="33208">
                  <c:v>332015.78000000003</c:v>
                </c:pt>
                <c:pt idx="33209">
                  <c:v>332025.78000000003</c:v>
                </c:pt>
                <c:pt idx="33210">
                  <c:v>332035.81</c:v>
                </c:pt>
                <c:pt idx="33211">
                  <c:v>332045.78000000003</c:v>
                </c:pt>
                <c:pt idx="33212">
                  <c:v>332055.81</c:v>
                </c:pt>
                <c:pt idx="33213">
                  <c:v>332065.78000000003</c:v>
                </c:pt>
                <c:pt idx="33214">
                  <c:v>332075.78000000003</c:v>
                </c:pt>
                <c:pt idx="33215">
                  <c:v>332085.78000000003</c:v>
                </c:pt>
                <c:pt idx="33216">
                  <c:v>332095.78000000003</c:v>
                </c:pt>
                <c:pt idx="33217">
                  <c:v>332105.75</c:v>
                </c:pt>
                <c:pt idx="33218">
                  <c:v>332115.78000000003</c:v>
                </c:pt>
                <c:pt idx="33219">
                  <c:v>332125.75</c:v>
                </c:pt>
                <c:pt idx="33220">
                  <c:v>332135.75</c:v>
                </c:pt>
                <c:pt idx="33221">
                  <c:v>332145.75</c:v>
                </c:pt>
                <c:pt idx="33222">
                  <c:v>332155.75</c:v>
                </c:pt>
                <c:pt idx="33223">
                  <c:v>332165.78000000003</c:v>
                </c:pt>
                <c:pt idx="33224">
                  <c:v>332175.75</c:v>
                </c:pt>
                <c:pt idx="33225">
                  <c:v>332185.75</c:v>
                </c:pt>
                <c:pt idx="33226">
                  <c:v>332195.75</c:v>
                </c:pt>
                <c:pt idx="33227">
                  <c:v>332205.75</c:v>
                </c:pt>
                <c:pt idx="33228">
                  <c:v>332215.75</c:v>
                </c:pt>
                <c:pt idx="33229">
                  <c:v>332225.75</c:v>
                </c:pt>
                <c:pt idx="33230">
                  <c:v>332235.75</c:v>
                </c:pt>
                <c:pt idx="33231">
                  <c:v>332245.75</c:v>
                </c:pt>
                <c:pt idx="33232">
                  <c:v>332255.75</c:v>
                </c:pt>
                <c:pt idx="33233">
                  <c:v>332265.75</c:v>
                </c:pt>
                <c:pt idx="33234">
                  <c:v>332275.75</c:v>
                </c:pt>
                <c:pt idx="33235">
                  <c:v>332285.75</c:v>
                </c:pt>
                <c:pt idx="33236">
                  <c:v>332295.75</c:v>
                </c:pt>
                <c:pt idx="33237">
                  <c:v>332305.71999999997</c:v>
                </c:pt>
                <c:pt idx="33238">
                  <c:v>332315.75</c:v>
                </c:pt>
                <c:pt idx="33239">
                  <c:v>332325.71999999997</c:v>
                </c:pt>
                <c:pt idx="33240">
                  <c:v>332335.71999999997</c:v>
                </c:pt>
                <c:pt idx="33241">
                  <c:v>332345.75</c:v>
                </c:pt>
                <c:pt idx="33242">
                  <c:v>332355.71999999997</c:v>
                </c:pt>
                <c:pt idx="33243">
                  <c:v>332365.75</c:v>
                </c:pt>
                <c:pt idx="33244">
                  <c:v>332375.71999999997</c:v>
                </c:pt>
                <c:pt idx="33245">
                  <c:v>332385.71999999997</c:v>
                </c:pt>
                <c:pt idx="33246">
                  <c:v>332395.71999999997</c:v>
                </c:pt>
                <c:pt idx="33247">
                  <c:v>332405.71999999997</c:v>
                </c:pt>
                <c:pt idx="33248">
                  <c:v>332415.69</c:v>
                </c:pt>
                <c:pt idx="33249">
                  <c:v>332425.71999999997</c:v>
                </c:pt>
                <c:pt idx="33250">
                  <c:v>332435.71999999997</c:v>
                </c:pt>
                <c:pt idx="33251">
                  <c:v>332445.71999999997</c:v>
                </c:pt>
                <c:pt idx="33252">
                  <c:v>332455.71999999997</c:v>
                </c:pt>
                <c:pt idx="33253">
                  <c:v>332465.69</c:v>
                </c:pt>
                <c:pt idx="33254">
                  <c:v>332475.71999999997</c:v>
                </c:pt>
                <c:pt idx="33255">
                  <c:v>332485.69</c:v>
                </c:pt>
                <c:pt idx="33256">
                  <c:v>332495.69</c:v>
                </c:pt>
                <c:pt idx="33257">
                  <c:v>332505.69</c:v>
                </c:pt>
                <c:pt idx="33258">
                  <c:v>332515.69</c:v>
                </c:pt>
                <c:pt idx="33259">
                  <c:v>332525.71999999997</c:v>
                </c:pt>
                <c:pt idx="33260">
                  <c:v>332535.69</c:v>
                </c:pt>
                <c:pt idx="33261">
                  <c:v>332545.69</c:v>
                </c:pt>
                <c:pt idx="33262">
                  <c:v>332555.69</c:v>
                </c:pt>
                <c:pt idx="33263">
                  <c:v>332565.69</c:v>
                </c:pt>
                <c:pt idx="33264">
                  <c:v>332575.69</c:v>
                </c:pt>
                <c:pt idx="33265">
                  <c:v>332585.69</c:v>
                </c:pt>
                <c:pt idx="33266">
                  <c:v>332595.69</c:v>
                </c:pt>
                <c:pt idx="33267">
                  <c:v>332605.69</c:v>
                </c:pt>
                <c:pt idx="33268">
                  <c:v>332615.65999999997</c:v>
                </c:pt>
                <c:pt idx="33269">
                  <c:v>332625.69</c:v>
                </c:pt>
                <c:pt idx="33270">
                  <c:v>332635.69</c:v>
                </c:pt>
                <c:pt idx="33271">
                  <c:v>332645.69</c:v>
                </c:pt>
                <c:pt idx="33272">
                  <c:v>332655.69</c:v>
                </c:pt>
                <c:pt idx="33273">
                  <c:v>332665.65999999997</c:v>
                </c:pt>
                <c:pt idx="33274">
                  <c:v>332675.69</c:v>
                </c:pt>
                <c:pt idx="33275">
                  <c:v>332685.65999999997</c:v>
                </c:pt>
                <c:pt idx="33276">
                  <c:v>332695.65999999997</c:v>
                </c:pt>
                <c:pt idx="33277">
                  <c:v>332705.65999999997</c:v>
                </c:pt>
                <c:pt idx="33278">
                  <c:v>332715.65999999997</c:v>
                </c:pt>
                <c:pt idx="33279">
                  <c:v>332725.69</c:v>
                </c:pt>
                <c:pt idx="33280">
                  <c:v>332735.65999999997</c:v>
                </c:pt>
                <c:pt idx="33281">
                  <c:v>332745.65999999997</c:v>
                </c:pt>
                <c:pt idx="33282">
                  <c:v>332755.65999999997</c:v>
                </c:pt>
                <c:pt idx="33283">
                  <c:v>332765.65999999997</c:v>
                </c:pt>
                <c:pt idx="33284">
                  <c:v>332775.63</c:v>
                </c:pt>
                <c:pt idx="33285">
                  <c:v>332785.65999999997</c:v>
                </c:pt>
                <c:pt idx="33286">
                  <c:v>332795.63</c:v>
                </c:pt>
                <c:pt idx="33287">
                  <c:v>332805.63</c:v>
                </c:pt>
                <c:pt idx="33288">
                  <c:v>332815.65999999997</c:v>
                </c:pt>
                <c:pt idx="33289">
                  <c:v>332825.63</c:v>
                </c:pt>
                <c:pt idx="33290">
                  <c:v>332835.65999999997</c:v>
                </c:pt>
                <c:pt idx="33291">
                  <c:v>332845.63</c:v>
                </c:pt>
                <c:pt idx="33292">
                  <c:v>332855.63</c:v>
                </c:pt>
                <c:pt idx="33293">
                  <c:v>332865.63</c:v>
                </c:pt>
                <c:pt idx="33294">
                  <c:v>332875.63</c:v>
                </c:pt>
                <c:pt idx="33295">
                  <c:v>332885.63</c:v>
                </c:pt>
                <c:pt idx="33296">
                  <c:v>332895.63</c:v>
                </c:pt>
                <c:pt idx="33297">
                  <c:v>332905.63</c:v>
                </c:pt>
                <c:pt idx="33298">
                  <c:v>332915.63</c:v>
                </c:pt>
                <c:pt idx="33299">
                  <c:v>332925.63</c:v>
                </c:pt>
                <c:pt idx="33300">
                  <c:v>332935.63</c:v>
                </c:pt>
                <c:pt idx="33301">
                  <c:v>332945.63</c:v>
                </c:pt>
                <c:pt idx="33302">
                  <c:v>332955.63</c:v>
                </c:pt>
                <c:pt idx="33303">
                  <c:v>332965.63</c:v>
                </c:pt>
                <c:pt idx="33304">
                  <c:v>332975.63</c:v>
                </c:pt>
                <c:pt idx="33305">
                  <c:v>332985.63</c:v>
                </c:pt>
                <c:pt idx="33306">
                  <c:v>332995.63</c:v>
                </c:pt>
                <c:pt idx="33307">
                  <c:v>333005.59000000003</c:v>
                </c:pt>
                <c:pt idx="33308">
                  <c:v>333015.63</c:v>
                </c:pt>
                <c:pt idx="33309">
                  <c:v>333025.59000000003</c:v>
                </c:pt>
                <c:pt idx="33310">
                  <c:v>333035.63</c:v>
                </c:pt>
                <c:pt idx="33311">
                  <c:v>333045.59000000003</c:v>
                </c:pt>
                <c:pt idx="33312">
                  <c:v>333055.59000000003</c:v>
                </c:pt>
                <c:pt idx="33313">
                  <c:v>333065.59000000003</c:v>
                </c:pt>
                <c:pt idx="33314">
                  <c:v>333075.59000000003</c:v>
                </c:pt>
                <c:pt idx="33315">
                  <c:v>333085.59000000003</c:v>
                </c:pt>
                <c:pt idx="33316">
                  <c:v>333095.59000000003</c:v>
                </c:pt>
                <c:pt idx="33317">
                  <c:v>333105.59000000003</c:v>
                </c:pt>
                <c:pt idx="33318">
                  <c:v>333115.59000000003</c:v>
                </c:pt>
                <c:pt idx="33319">
                  <c:v>333125.59000000003</c:v>
                </c:pt>
                <c:pt idx="33320">
                  <c:v>333135.56</c:v>
                </c:pt>
                <c:pt idx="33321">
                  <c:v>333145.59000000003</c:v>
                </c:pt>
                <c:pt idx="33322">
                  <c:v>333155.56</c:v>
                </c:pt>
                <c:pt idx="33323">
                  <c:v>333165.56</c:v>
                </c:pt>
                <c:pt idx="33324">
                  <c:v>333175.59000000003</c:v>
                </c:pt>
                <c:pt idx="33325">
                  <c:v>333185.56</c:v>
                </c:pt>
                <c:pt idx="33326">
                  <c:v>333195.59000000003</c:v>
                </c:pt>
                <c:pt idx="33327">
                  <c:v>333205.56</c:v>
                </c:pt>
                <c:pt idx="33328">
                  <c:v>333215.56</c:v>
                </c:pt>
                <c:pt idx="33329">
                  <c:v>333225.56</c:v>
                </c:pt>
                <c:pt idx="33330">
                  <c:v>333235.56</c:v>
                </c:pt>
                <c:pt idx="33331">
                  <c:v>333245.56</c:v>
                </c:pt>
                <c:pt idx="33332">
                  <c:v>333255.56</c:v>
                </c:pt>
                <c:pt idx="33333">
                  <c:v>333265.56</c:v>
                </c:pt>
                <c:pt idx="33334">
                  <c:v>333275.56</c:v>
                </c:pt>
                <c:pt idx="33335">
                  <c:v>333285.56</c:v>
                </c:pt>
                <c:pt idx="33336">
                  <c:v>333295.56</c:v>
                </c:pt>
                <c:pt idx="33337">
                  <c:v>333305.56</c:v>
                </c:pt>
                <c:pt idx="33338">
                  <c:v>333315.56</c:v>
                </c:pt>
                <c:pt idx="33339">
                  <c:v>333325.56</c:v>
                </c:pt>
                <c:pt idx="33340">
                  <c:v>333335.53000000003</c:v>
                </c:pt>
                <c:pt idx="33341">
                  <c:v>333345.56</c:v>
                </c:pt>
                <c:pt idx="33342">
                  <c:v>333355.53000000003</c:v>
                </c:pt>
                <c:pt idx="33343">
                  <c:v>333365.53000000003</c:v>
                </c:pt>
                <c:pt idx="33344">
                  <c:v>333375.56</c:v>
                </c:pt>
                <c:pt idx="33345">
                  <c:v>333385.53000000003</c:v>
                </c:pt>
                <c:pt idx="33346">
                  <c:v>333395.56</c:v>
                </c:pt>
                <c:pt idx="33347">
                  <c:v>333405.53000000003</c:v>
                </c:pt>
                <c:pt idx="33348">
                  <c:v>333415.53000000003</c:v>
                </c:pt>
                <c:pt idx="33349">
                  <c:v>333425.53000000003</c:v>
                </c:pt>
                <c:pt idx="33350">
                  <c:v>333435.53000000003</c:v>
                </c:pt>
                <c:pt idx="33351">
                  <c:v>333445.53000000003</c:v>
                </c:pt>
                <c:pt idx="33352">
                  <c:v>333455.53000000003</c:v>
                </c:pt>
                <c:pt idx="33353">
                  <c:v>333465.53000000003</c:v>
                </c:pt>
                <c:pt idx="33354">
                  <c:v>333475.5</c:v>
                </c:pt>
                <c:pt idx="33355">
                  <c:v>333485.53000000003</c:v>
                </c:pt>
                <c:pt idx="33356">
                  <c:v>333495.5</c:v>
                </c:pt>
                <c:pt idx="33357">
                  <c:v>333505.53000000003</c:v>
                </c:pt>
                <c:pt idx="33358">
                  <c:v>333515.5</c:v>
                </c:pt>
                <c:pt idx="33359">
                  <c:v>333525.5</c:v>
                </c:pt>
                <c:pt idx="33360">
                  <c:v>333535.5</c:v>
                </c:pt>
                <c:pt idx="33361">
                  <c:v>333545.5</c:v>
                </c:pt>
                <c:pt idx="33362">
                  <c:v>333555.5</c:v>
                </c:pt>
                <c:pt idx="33363">
                  <c:v>333565.5</c:v>
                </c:pt>
                <c:pt idx="33364">
                  <c:v>333575.5</c:v>
                </c:pt>
                <c:pt idx="33365">
                  <c:v>333585.5</c:v>
                </c:pt>
                <c:pt idx="33366">
                  <c:v>333595.5</c:v>
                </c:pt>
                <c:pt idx="33367">
                  <c:v>333605.5</c:v>
                </c:pt>
                <c:pt idx="33368">
                  <c:v>333615.5</c:v>
                </c:pt>
                <c:pt idx="33369">
                  <c:v>333625.5</c:v>
                </c:pt>
                <c:pt idx="33370">
                  <c:v>333635.5</c:v>
                </c:pt>
                <c:pt idx="33371">
                  <c:v>333645.5</c:v>
                </c:pt>
                <c:pt idx="33372">
                  <c:v>333655.5</c:v>
                </c:pt>
                <c:pt idx="33373">
                  <c:v>333665.5</c:v>
                </c:pt>
                <c:pt idx="33374">
                  <c:v>333675.5</c:v>
                </c:pt>
                <c:pt idx="33375">
                  <c:v>333685.5</c:v>
                </c:pt>
                <c:pt idx="33376">
                  <c:v>333695.46999999997</c:v>
                </c:pt>
                <c:pt idx="33377">
                  <c:v>333705.5</c:v>
                </c:pt>
                <c:pt idx="33378">
                  <c:v>333715.46999999997</c:v>
                </c:pt>
                <c:pt idx="33379">
                  <c:v>333725.46999999997</c:v>
                </c:pt>
                <c:pt idx="33380">
                  <c:v>333735.5</c:v>
                </c:pt>
                <c:pt idx="33381">
                  <c:v>333745.46999999997</c:v>
                </c:pt>
                <c:pt idx="33382">
                  <c:v>333755.5</c:v>
                </c:pt>
                <c:pt idx="33383">
                  <c:v>333765.46999999997</c:v>
                </c:pt>
                <c:pt idx="33384">
                  <c:v>333775.46999999997</c:v>
                </c:pt>
                <c:pt idx="33385">
                  <c:v>333785.46999999997</c:v>
                </c:pt>
                <c:pt idx="33386">
                  <c:v>333795.46999999997</c:v>
                </c:pt>
                <c:pt idx="33387">
                  <c:v>333805.44</c:v>
                </c:pt>
                <c:pt idx="33388">
                  <c:v>333815.46999999997</c:v>
                </c:pt>
                <c:pt idx="33389">
                  <c:v>333825.46999999997</c:v>
                </c:pt>
                <c:pt idx="33390">
                  <c:v>333835.44</c:v>
                </c:pt>
                <c:pt idx="33391">
                  <c:v>333845.46999999997</c:v>
                </c:pt>
                <c:pt idx="33392">
                  <c:v>333855.44</c:v>
                </c:pt>
                <c:pt idx="33393">
                  <c:v>333865.46999999997</c:v>
                </c:pt>
                <c:pt idx="33394">
                  <c:v>333875.44</c:v>
                </c:pt>
                <c:pt idx="33395">
                  <c:v>333885.44</c:v>
                </c:pt>
                <c:pt idx="33396">
                  <c:v>333895.44</c:v>
                </c:pt>
                <c:pt idx="33397">
                  <c:v>333905.44</c:v>
                </c:pt>
                <c:pt idx="33398">
                  <c:v>333915.44</c:v>
                </c:pt>
                <c:pt idx="33399">
                  <c:v>333925.44</c:v>
                </c:pt>
                <c:pt idx="33400">
                  <c:v>333935.44</c:v>
                </c:pt>
                <c:pt idx="33401">
                  <c:v>333945.44</c:v>
                </c:pt>
                <c:pt idx="33402">
                  <c:v>333955.44</c:v>
                </c:pt>
                <c:pt idx="33403">
                  <c:v>333965.44</c:v>
                </c:pt>
                <c:pt idx="33404">
                  <c:v>333975.44</c:v>
                </c:pt>
                <c:pt idx="33405">
                  <c:v>333985.44</c:v>
                </c:pt>
                <c:pt idx="33406">
                  <c:v>333995.44</c:v>
                </c:pt>
                <c:pt idx="33407">
                  <c:v>334005.44</c:v>
                </c:pt>
                <c:pt idx="33408">
                  <c:v>334015.44</c:v>
                </c:pt>
                <c:pt idx="33409">
                  <c:v>334025.44</c:v>
                </c:pt>
                <c:pt idx="33410">
                  <c:v>334035.40999999997</c:v>
                </c:pt>
                <c:pt idx="33411">
                  <c:v>334045.44</c:v>
                </c:pt>
                <c:pt idx="33412">
                  <c:v>334055.40999999997</c:v>
                </c:pt>
                <c:pt idx="33413">
                  <c:v>334065.44</c:v>
                </c:pt>
                <c:pt idx="33414">
                  <c:v>334075.40999999997</c:v>
                </c:pt>
                <c:pt idx="33415">
                  <c:v>334085.40999999997</c:v>
                </c:pt>
                <c:pt idx="33416">
                  <c:v>334095.40999999997</c:v>
                </c:pt>
                <c:pt idx="33417">
                  <c:v>334105.40999999997</c:v>
                </c:pt>
                <c:pt idx="33418">
                  <c:v>334115.40999999997</c:v>
                </c:pt>
                <c:pt idx="33419">
                  <c:v>334125.40999999997</c:v>
                </c:pt>
                <c:pt idx="33420">
                  <c:v>334135.40999999997</c:v>
                </c:pt>
                <c:pt idx="33421">
                  <c:v>334145.38</c:v>
                </c:pt>
                <c:pt idx="33422">
                  <c:v>334155.40999999997</c:v>
                </c:pt>
                <c:pt idx="33423">
                  <c:v>334165.38</c:v>
                </c:pt>
                <c:pt idx="33424">
                  <c:v>334175.40999999997</c:v>
                </c:pt>
                <c:pt idx="33425">
                  <c:v>334185.38</c:v>
                </c:pt>
                <c:pt idx="33426">
                  <c:v>334195.38</c:v>
                </c:pt>
                <c:pt idx="33427">
                  <c:v>334205.40999999997</c:v>
                </c:pt>
                <c:pt idx="33428">
                  <c:v>334215.38</c:v>
                </c:pt>
                <c:pt idx="33429">
                  <c:v>334225.38</c:v>
                </c:pt>
                <c:pt idx="33430">
                  <c:v>334235.38</c:v>
                </c:pt>
                <c:pt idx="33431">
                  <c:v>334245.38</c:v>
                </c:pt>
                <c:pt idx="33432">
                  <c:v>334255.38</c:v>
                </c:pt>
                <c:pt idx="33433">
                  <c:v>334265.38</c:v>
                </c:pt>
                <c:pt idx="33434">
                  <c:v>334275.38</c:v>
                </c:pt>
                <c:pt idx="33435">
                  <c:v>334285.38</c:v>
                </c:pt>
                <c:pt idx="33436">
                  <c:v>334295.38</c:v>
                </c:pt>
                <c:pt idx="33437">
                  <c:v>334305.38</c:v>
                </c:pt>
                <c:pt idx="33438">
                  <c:v>334315.38</c:v>
                </c:pt>
                <c:pt idx="33439">
                  <c:v>334325.38</c:v>
                </c:pt>
                <c:pt idx="33440">
                  <c:v>334335.38</c:v>
                </c:pt>
                <c:pt idx="33441">
                  <c:v>334345.38</c:v>
                </c:pt>
                <c:pt idx="33442">
                  <c:v>334355.38</c:v>
                </c:pt>
                <c:pt idx="33443">
                  <c:v>334365.34000000003</c:v>
                </c:pt>
                <c:pt idx="33444">
                  <c:v>334375.38</c:v>
                </c:pt>
                <c:pt idx="33445">
                  <c:v>334385.38</c:v>
                </c:pt>
                <c:pt idx="33446">
                  <c:v>334395.34000000003</c:v>
                </c:pt>
                <c:pt idx="33447">
                  <c:v>334405.38</c:v>
                </c:pt>
                <c:pt idx="33448">
                  <c:v>334415.38</c:v>
                </c:pt>
                <c:pt idx="33449">
                  <c:v>334425.38</c:v>
                </c:pt>
                <c:pt idx="33450">
                  <c:v>334435.34000000003</c:v>
                </c:pt>
                <c:pt idx="33451">
                  <c:v>334445.34000000003</c:v>
                </c:pt>
                <c:pt idx="33452">
                  <c:v>334455.34000000003</c:v>
                </c:pt>
                <c:pt idx="33453">
                  <c:v>334465.34000000003</c:v>
                </c:pt>
                <c:pt idx="33454">
                  <c:v>334475.34000000003</c:v>
                </c:pt>
                <c:pt idx="33455">
                  <c:v>334485.34000000003</c:v>
                </c:pt>
                <c:pt idx="33456">
                  <c:v>334495.34000000003</c:v>
                </c:pt>
                <c:pt idx="33457">
                  <c:v>334505.31</c:v>
                </c:pt>
                <c:pt idx="33458">
                  <c:v>334515.34000000003</c:v>
                </c:pt>
                <c:pt idx="33459">
                  <c:v>334525.31</c:v>
                </c:pt>
                <c:pt idx="33460">
                  <c:v>334535.34000000003</c:v>
                </c:pt>
                <c:pt idx="33461">
                  <c:v>334545.31</c:v>
                </c:pt>
                <c:pt idx="33462">
                  <c:v>334555.31</c:v>
                </c:pt>
                <c:pt idx="33463">
                  <c:v>334565.34000000003</c:v>
                </c:pt>
                <c:pt idx="33464">
                  <c:v>334575.31</c:v>
                </c:pt>
                <c:pt idx="33465">
                  <c:v>334585.31</c:v>
                </c:pt>
                <c:pt idx="33466">
                  <c:v>334595.31</c:v>
                </c:pt>
                <c:pt idx="33467">
                  <c:v>334605.31</c:v>
                </c:pt>
                <c:pt idx="33468">
                  <c:v>334615.31</c:v>
                </c:pt>
                <c:pt idx="33469">
                  <c:v>334625.31</c:v>
                </c:pt>
                <c:pt idx="33470">
                  <c:v>334635.31</c:v>
                </c:pt>
                <c:pt idx="33471">
                  <c:v>334645.31</c:v>
                </c:pt>
                <c:pt idx="33472">
                  <c:v>334655.31</c:v>
                </c:pt>
                <c:pt idx="33473">
                  <c:v>334665.31</c:v>
                </c:pt>
                <c:pt idx="33474">
                  <c:v>334675.31</c:v>
                </c:pt>
                <c:pt idx="33475">
                  <c:v>334685.31</c:v>
                </c:pt>
                <c:pt idx="33476">
                  <c:v>334695.31</c:v>
                </c:pt>
                <c:pt idx="33477">
                  <c:v>334705.28000000003</c:v>
                </c:pt>
                <c:pt idx="33478">
                  <c:v>334715.31</c:v>
                </c:pt>
                <c:pt idx="33479">
                  <c:v>334725.28000000003</c:v>
                </c:pt>
                <c:pt idx="33480">
                  <c:v>334735.31</c:v>
                </c:pt>
                <c:pt idx="33481">
                  <c:v>334745.28000000003</c:v>
                </c:pt>
                <c:pt idx="33482">
                  <c:v>334755.28000000003</c:v>
                </c:pt>
                <c:pt idx="33483">
                  <c:v>334765.31</c:v>
                </c:pt>
                <c:pt idx="33484">
                  <c:v>334775.28000000003</c:v>
                </c:pt>
                <c:pt idx="33485">
                  <c:v>334785.28000000003</c:v>
                </c:pt>
                <c:pt idx="33486">
                  <c:v>334795.28000000003</c:v>
                </c:pt>
                <c:pt idx="33487">
                  <c:v>334805.28000000003</c:v>
                </c:pt>
                <c:pt idx="33488">
                  <c:v>334815.25</c:v>
                </c:pt>
                <c:pt idx="33489">
                  <c:v>334825.28000000003</c:v>
                </c:pt>
                <c:pt idx="33490">
                  <c:v>334835.25</c:v>
                </c:pt>
                <c:pt idx="33491">
                  <c:v>334845.28000000003</c:v>
                </c:pt>
                <c:pt idx="33492">
                  <c:v>334855.28000000003</c:v>
                </c:pt>
                <c:pt idx="33493">
                  <c:v>334865.25</c:v>
                </c:pt>
                <c:pt idx="33494">
                  <c:v>334875.28000000003</c:v>
                </c:pt>
                <c:pt idx="33495">
                  <c:v>334885.25</c:v>
                </c:pt>
                <c:pt idx="33496">
                  <c:v>334895.25</c:v>
                </c:pt>
                <c:pt idx="33497">
                  <c:v>334905.28000000003</c:v>
                </c:pt>
                <c:pt idx="33498">
                  <c:v>334915.25</c:v>
                </c:pt>
                <c:pt idx="33499">
                  <c:v>334925.25</c:v>
                </c:pt>
                <c:pt idx="33500">
                  <c:v>334935.25</c:v>
                </c:pt>
                <c:pt idx="33501">
                  <c:v>334945.25</c:v>
                </c:pt>
                <c:pt idx="33502">
                  <c:v>334955.25</c:v>
                </c:pt>
                <c:pt idx="33503">
                  <c:v>334965.25</c:v>
                </c:pt>
                <c:pt idx="33504">
                  <c:v>334975.25</c:v>
                </c:pt>
                <c:pt idx="33505">
                  <c:v>334985.25</c:v>
                </c:pt>
                <c:pt idx="33506">
                  <c:v>334995.25</c:v>
                </c:pt>
                <c:pt idx="33507">
                  <c:v>335005.25</c:v>
                </c:pt>
                <c:pt idx="33508">
                  <c:v>335015.25</c:v>
                </c:pt>
                <c:pt idx="33509">
                  <c:v>335025.25</c:v>
                </c:pt>
                <c:pt idx="33510">
                  <c:v>335035.25</c:v>
                </c:pt>
                <c:pt idx="33511">
                  <c:v>335045.25</c:v>
                </c:pt>
                <c:pt idx="33512">
                  <c:v>335055.25</c:v>
                </c:pt>
                <c:pt idx="33513">
                  <c:v>335065.21999999997</c:v>
                </c:pt>
                <c:pt idx="33514">
                  <c:v>335075.25</c:v>
                </c:pt>
                <c:pt idx="33515">
                  <c:v>335085.21999999997</c:v>
                </c:pt>
                <c:pt idx="33516">
                  <c:v>335095.25</c:v>
                </c:pt>
                <c:pt idx="33517">
                  <c:v>335105.21999999997</c:v>
                </c:pt>
                <c:pt idx="33518">
                  <c:v>335115.21999999997</c:v>
                </c:pt>
                <c:pt idx="33519">
                  <c:v>335125.25</c:v>
                </c:pt>
                <c:pt idx="33520">
                  <c:v>335135.21999999997</c:v>
                </c:pt>
                <c:pt idx="33521">
                  <c:v>335145.21999999997</c:v>
                </c:pt>
                <c:pt idx="33522">
                  <c:v>335155.21999999997</c:v>
                </c:pt>
                <c:pt idx="33523">
                  <c:v>335165.21999999997</c:v>
                </c:pt>
                <c:pt idx="33524">
                  <c:v>335175.19</c:v>
                </c:pt>
                <c:pt idx="33525">
                  <c:v>335185.21999999997</c:v>
                </c:pt>
                <c:pt idx="33526">
                  <c:v>335195.19</c:v>
                </c:pt>
                <c:pt idx="33527">
                  <c:v>335205.21999999997</c:v>
                </c:pt>
                <c:pt idx="33528">
                  <c:v>335215.21999999997</c:v>
                </c:pt>
                <c:pt idx="33529">
                  <c:v>335225.19</c:v>
                </c:pt>
                <c:pt idx="33530">
                  <c:v>335235.21999999997</c:v>
                </c:pt>
                <c:pt idx="33531">
                  <c:v>335245.19</c:v>
                </c:pt>
                <c:pt idx="33532">
                  <c:v>335255.19</c:v>
                </c:pt>
                <c:pt idx="33533">
                  <c:v>335265.19</c:v>
                </c:pt>
                <c:pt idx="33534">
                  <c:v>335275.19</c:v>
                </c:pt>
                <c:pt idx="33535">
                  <c:v>335285.19</c:v>
                </c:pt>
                <c:pt idx="33536">
                  <c:v>335295.19</c:v>
                </c:pt>
                <c:pt idx="33537">
                  <c:v>335305.19</c:v>
                </c:pt>
                <c:pt idx="33538">
                  <c:v>335315.19</c:v>
                </c:pt>
                <c:pt idx="33539">
                  <c:v>335325.19</c:v>
                </c:pt>
                <c:pt idx="33540">
                  <c:v>335335.19</c:v>
                </c:pt>
                <c:pt idx="33541">
                  <c:v>335345.19</c:v>
                </c:pt>
                <c:pt idx="33542">
                  <c:v>335355.19</c:v>
                </c:pt>
                <c:pt idx="33543">
                  <c:v>335365.19</c:v>
                </c:pt>
                <c:pt idx="33544">
                  <c:v>335375.15999999997</c:v>
                </c:pt>
                <c:pt idx="33545">
                  <c:v>335385.19</c:v>
                </c:pt>
                <c:pt idx="33546">
                  <c:v>335395.19</c:v>
                </c:pt>
                <c:pt idx="33547">
                  <c:v>335405.19</c:v>
                </c:pt>
                <c:pt idx="33548">
                  <c:v>335415.19</c:v>
                </c:pt>
                <c:pt idx="33549">
                  <c:v>335425.15999999997</c:v>
                </c:pt>
                <c:pt idx="33550">
                  <c:v>335435.19</c:v>
                </c:pt>
                <c:pt idx="33551">
                  <c:v>335445.15999999997</c:v>
                </c:pt>
                <c:pt idx="33552">
                  <c:v>335455.15999999997</c:v>
                </c:pt>
                <c:pt idx="33553">
                  <c:v>335465.15999999997</c:v>
                </c:pt>
                <c:pt idx="33554">
                  <c:v>335475.15999999997</c:v>
                </c:pt>
                <c:pt idx="33555">
                  <c:v>335485.15999999997</c:v>
                </c:pt>
                <c:pt idx="33556">
                  <c:v>335495.15999999997</c:v>
                </c:pt>
                <c:pt idx="33557">
                  <c:v>335505.15999999997</c:v>
                </c:pt>
                <c:pt idx="33558">
                  <c:v>335515.15999999997</c:v>
                </c:pt>
                <c:pt idx="33559">
                  <c:v>335525.15999999997</c:v>
                </c:pt>
                <c:pt idx="33560">
                  <c:v>335535.13</c:v>
                </c:pt>
                <c:pt idx="33561">
                  <c:v>335545.16</c:v>
                </c:pt>
                <c:pt idx="33562">
                  <c:v>335555.13</c:v>
                </c:pt>
                <c:pt idx="33563">
                  <c:v>335565.16</c:v>
                </c:pt>
                <c:pt idx="33564">
                  <c:v>335575.13</c:v>
                </c:pt>
                <c:pt idx="33565">
                  <c:v>335585.13</c:v>
                </c:pt>
                <c:pt idx="33566">
                  <c:v>335595.16</c:v>
                </c:pt>
                <c:pt idx="33567">
                  <c:v>335605.13</c:v>
                </c:pt>
                <c:pt idx="33568">
                  <c:v>335615.13</c:v>
                </c:pt>
                <c:pt idx="33569">
                  <c:v>335625.13</c:v>
                </c:pt>
                <c:pt idx="33570">
                  <c:v>335635.13</c:v>
                </c:pt>
                <c:pt idx="33571">
                  <c:v>335645.13</c:v>
                </c:pt>
                <c:pt idx="33572">
                  <c:v>335655.13</c:v>
                </c:pt>
                <c:pt idx="33573">
                  <c:v>335665.13</c:v>
                </c:pt>
                <c:pt idx="33574">
                  <c:v>335675.13</c:v>
                </c:pt>
                <c:pt idx="33575">
                  <c:v>335685.13</c:v>
                </c:pt>
                <c:pt idx="33576">
                  <c:v>335695.13</c:v>
                </c:pt>
                <c:pt idx="33577">
                  <c:v>335705.13</c:v>
                </c:pt>
                <c:pt idx="33578">
                  <c:v>335715.13</c:v>
                </c:pt>
                <c:pt idx="33579">
                  <c:v>335725.13</c:v>
                </c:pt>
                <c:pt idx="33580">
                  <c:v>335735.09</c:v>
                </c:pt>
                <c:pt idx="33581">
                  <c:v>335745.13</c:v>
                </c:pt>
                <c:pt idx="33582">
                  <c:v>335755.09</c:v>
                </c:pt>
                <c:pt idx="33583">
                  <c:v>335765.13</c:v>
                </c:pt>
                <c:pt idx="33584">
                  <c:v>335775.13</c:v>
                </c:pt>
                <c:pt idx="33585">
                  <c:v>335785.09</c:v>
                </c:pt>
                <c:pt idx="33586">
                  <c:v>335795.13</c:v>
                </c:pt>
                <c:pt idx="33587">
                  <c:v>335805.09</c:v>
                </c:pt>
                <c:pt idx="33588">
                  <c:v>335815.09</c:v>
                </c:pt>
                <c:pt idx="33589">
                  <c:v>335825.13</c:v>
                </c:pt>
                <c:pt idx="33590">
                  <c:v>335835.09</c:v>
                </c:pt>
                <c:pt idx="33591">
                  <c:v>335845.13</c:v>
                </c:pt>
                <c:pt idx="33592">
                  <c:v>335855.09</c:v>
                </c:pt>
                <c:pt idx="33593">
                  <c:v>335865.09</c:v>
                </c:pt>
                <c:pt idx="33594">
                  <c:v>335875.09</c:v>
                </c:pt>
                <c:pt idx="33595">
                  <c:v>335885.09</c:v>
                </c:pt>
                <c:pt idx="33596">
                  <c:v>335895.06</c:v>
                </c:pt>
                <c:pt idx="33597">
                  <c:v>335905.09</c:v>
                </c:pt>
                <c:pt idx="33598">
                  <c:v>335915.06</c:v>
                </c:pt>
                <c:pt idx="33599">
                  <c:v>335925.06</c:v>
                </c:pt>
                <c:pt idx="33600">
                  <c:v>335935.06</c:v>
                </c:pt>
                <c:pt idx="33601">
                  <c:v>335945.06</c:v>
                </c:pt>
                <c:pt idx="33602">
                  <c:v>335955.09</c:v>
                </c:pt>
                <c:pt idx="33603">
                  <c:v>335965.06</c:v>
                </c:pt>
                <c:pt idx="33604">
                  <c:v>335975.06</c:v>
                </c:pt>
                <c:pt idx="33605">
                  <c:v>335985.06</c:v>
                </c:pt>
                <c:pt idx="33606">
                  <c:v>335995.06</c:v>
                </c:pt>
                <c:pt idx="33607">
                  <c:v>336005.06</c:v>
                </c:pt>
                <c:pt idx="33608">
                  <c:v>336015.06</c:v>
                </c:pt>
                <c:pt idx="33609">
                  <c:v>336025.06</c:v>
                </c:pt>
                <c:pt idx="33610">
                  <c:v>336035.06</c:v>
                </c:pt>
                <c:pt idx="33611">
                  <c:v>336045.06</c:v>
                </c:pt>
                <c:pt idx="33612">
                  <c:v>336055.06</c:v>
                </c:pt>
                <c:pt idx="33613">
                  <c:v>336065.06</c:v>
                </c:pt>
                <c:pt idx="33614">
                  <c:v>336075.06</c:v>
                </c:pt>
                <c:pt idx="33615">
                  <c:v>336085.06</c:v>
                </c:pt>
                <c:pt idx="33616">
                  <c:v>336095.03</c:v>
                </c:pt>
                <c:pt idx="33617">
                  <c:v>336105.06</c:v>
                </c:pt>
                <c:pt idx="33618">
                  <c:v>336115.03</c:v>
                </c:pt>
                <c:pt idx="33619">
                  <c:v>336125.03</c:v>
                </c:pt>
                <c:pt idx="33620">
                  <c:v>336135.03</c:v>
                </c:pt>
                <c:pt idx="33621">
                  <c:v>336145.03</c:v>
                </c:pt>
                <c:pt idx="33622">
                  <c:v>336155.06</c:v>
                </c:pt>
                <c:pt idx="33623">
                  <c:v>336165.03</c:v>
                </c:pt>
                <c:pt idx="33624">
                  <c:v>336175.03</c:v>
                </c:pt>
                <c:pt idx="33625">
                  <c:v>336185.03</c:v>
                </c:pt>
                <c:pt idx="33626">
                  <c:v>336195.03</c:v>
                </c:pt>
                <c:pt idx="33627">
                  <c:v>336205</c:v>
                </c:pt>
                <c:pt idx="33628">
                  <c:v>336215.03</c:v>
                </c:pt>
                <c:pt idx="33629">
                  <c:v>336225</c:v>
                </c:pt>
                <c:pt idx="33630">
                  <c:v>336235.03</c:v>
                </c:pt>
                <c:pt idx="33631">
                  <c:v>336245.03</c:v>
                </c:pt>
                <c:pt idx="33632">
                  <c:v>336255</c:v>
                </c:pt>
                <c:pt idx="33633">
                  <c:v>336265.03</c:v>
                </c:pt>
                <c:pt idx="33634">
                  <c:v>336275</c:v>
                </c:pt>
                <c:pt idx="33635">
                  <c:v>336285</c:v>
                </c:pt>
                <c:pt idx="33636">
                  <c:v>336295</c:v>
                </c:pt>
                <c:pt idx="33637">
                  <c:v>336305</c:v>
                </c:pt>
                <c:pt idx="33638">
                  <c:v>336315.03</c:v>
                </c:pt>
                <c:pt idx="33639">
                  <c:v>336325</c:v>
                </c:pt>
                <c:pt idx="33640">
                  <c:v>336335</c:v>
                </c:pt>
                <c:pt idx="33641">
                  <c:v>336345</c:v>
                </c:pt>
                <c:pt idx="33642">
                  <c:v>336355</c:v>
                </c:pt>
                <c:pt idx="33643">
                  <c:v>336365</c:v>
                </c:pt>
                <c:pt idx="33644">
                  <c:v>336375</c:v>
                </c:pt>
                <c:pt idx="33645">
                  <c:v>336385</c:v>
                </c:pt>
                <c:pt idx="33646">
                  <c:v>336395</c:v>
                </c:pt>
                <c:pt idx="33647">
                  <c:v>336404.97</c:v>
                </c:pt>
                <c:pt idx="33648">
                  <c:v>336415</c:v>
                </c:pt>
                <c:pt idx="33649">
                  <c:v>336425</c:v>
                </c:pt>
                <c:pt idx="33650">
                  <c:v>336435</c:v>
                </c:pt>
                <c:pt idx="33651">
                  <c:v>336445</c:v>
                </c:pt>
                <c:pt idx="33652">
                  <c:v>336454.97</c:v>
                </c:pt>
                <c:pt idx="33653">
                  <c:v>336465</c:v>
                </c:pt>
                <c:pt idx="33654">
                  <c:v>336474.97</c:v>
                </c:pt>
                <c:pt idx="33655">
                  <c:v>336484.97</c:v>
                </c:pt>
                <c:pt idx="33656">
                  <c:v>336494.97</c:v>
                </c:pt>
                <c:pt idx="33657">
                  <c:v>336504.97</c:v>
                </c:pt>
                <c:pt idx="33658">
                  <c:v>336515</c:v>
                </c:pt>
                <c:pt idx="33659">
                  <c:v>336524.97</c:v>
                </c:pt>
                <c:pt idx="33660">
                  <c:v>336534.97</c:v>
                </c:pt>
                <c:pt idx="33661">
                  <c:v>336544.97</c:v>
                </c:pt>
                <c:pt idx="33662">
                  <c:v>336554.97</c:v>
                </c:pt>
                <c:pt idx="33663">
                  <c:v>336564.94</c:v>
                </c:pt>
                <c:pt idx="33664">
                  <c:v>336574.97</c:v>
                </c:pt>
                <c:pt idx="33665">
                  <c:v>336584.94</c:v>
                </c:pt>
                <c:pt idx="33666">
                  <c:v>336594.94</c:v>
                </c:pt>
                <c:pt idx="33667">
                  <c:v>336604.97</c:v>
                </c:pt>
                <c:pt idx="33668">
                  <c:v>336614.94</c:v>
                </c:pt>
                <c:pt idx="33669">
                  <c:v>336624.97</c:v>
                </c:pt>
                <c:pt idx="33670">
                  <c:v>336634.94</c:v>
                </c:pt>
                <c:pt idx="33671">
                  <c:v>336644.94</c:v>
                </c:pt>
                <c:pt idx="33672">
                  <c:v>336654.94</c:v>
                </c:pt>
                <c:pt idx="33673">
                  <c:v>336664.94</c:v>
                </c:pt>
                <c:pt idx="33674">
                  <c:v>336674.94</c:v>
                </c:pt>
                <c:pt idx="33675">
                  <c:v>336684.94</c:v>
                </c:pt>
                <c:pt idx="33676">
                  <c:v>336694.94</c:v>
                </c:pt>
                <c:pt idx="33677">
                  <c:v>336704.94</c:v>
                </c:pt>
                <c:pt idx="33678">
                  <c:v>336714.94</c:v>
                </c:pt>
                <c:pt idx="33679">
                  <c:v>336724.94</c:v>
                </c:pt>
                <c:pt idx="33680">
                  <c:v>336734.94</c:v>
                </c:pt>
                <c:pt idx="33681">
                  <c:v>336744.94</c:v>
                </c:pt>
                <c:pt idx="33682">
                  <c:v>336754.94</c:v>
                </c:pt>
                <c:pt idx="33683">
                  <c:v>336764.94</c:v>
                </c:pt>
                <c:pt idx="33684">
                  <c:v>336774.94</c:v>
                </c:pt>
                <c:pt idx="33685">
                  <c:v>336784.94</c:v>
                </c:pt>
                <c:pt idx="33686">
                  <c:v>336794.91</c:v>
                </c:pt>
                <c:pt idx="33687">
                  <c:v>336804.94</c:v>
                </c:pt>
                <c:pt idx="33688">
                  <c:v>336814.91</c:v>
                </c:pt>
                <c:pt idx="33689">
                  <c:v>336824.94</c:v>
                </c:pt>
                <c:pt idx="33690">
                  <c:v>336834.91</c:v>
                </c:pt>
                <c:pt idx="33691">
                  <c:v>336844.91</c:v>
                </c:pt>
                <c:pt idx="33692">
                  <c:v>336854.91</c:v>
                </c:pt>
                <c:pt idx="33693">
                  <c:v>336864.91</c:v>
                </c:pt>
                <c:pt idx="33694">
                  <c:v>336874.88</c:v>
                </c:pt>
                <c:pt idx="33695">
                  <c:v>336884.91</c:v>
                </c:pt>
                <c:pt idx="33696">
                  <c:v>336894.91</c:v>
                </c:pt>
                <c:pt idx="33697">
                  <c:v>336904.91</c:v>
                </c:pt>
                <c:pt idx="33698">
                  <c:v>336914.91</c:v>
                </c:pt>
                <c:pt idx="33699">
                  <c:v>336924.88</c:v>
                </c:pt>
                <c:pt idx="33700">
                  <c:v>336934.91</c:v>
                </c:pt>
                <c:pt idx="33701">
                  <c:v>336944.88</c:v>
                </c:pt>
                <c:pt idx="33702">
                  <c:v>336954.88</c:v>
                </c:pt>
                <c:pt idx="33703">
                  <c:v>336964.88</c:v>
                </c:pt>
                <c:pt idx="33704">
                  <c:v>336974.88</c:v>
                </c:pt>
                <c:pt idx="33705">
                  <c:v>336984.91</c:v>
                </c:pt>
                <c:pt idx="33706">
                  <c:v>336994.88</c:v>
                </c:pt>
                <c:pt idx="33707">
                  <c:v>337004.88</c:v>
                </c:pt>
                <c:pt idx="33708">
                  <c:v>337014.88</c:v>
                </c:pt>
                <c:pt idx="33709">
                  <c:v>337024.88</c:v>
                </c:pt>
                <c:pt idx="33710">
                  <c:v>337034.88</c:v>
                </c:pt>
                <c:pt idx="33711">
                  <c:v>337044.88</c:v>
                </c:pt>
                <c:pt idx="33712">
                  <c:v>337054.88</c:v>
                </c:pt>
                <c:pt idx="33713">
                  <c:v>337064.88</c:v>
                </c:pt>
                <c:pt idx="33714">
                  <c:v>337074.88</c:v>
                </c:pt>
                <c:pt idx="33715">
                  <c:v>337084.88</c:v>
                </c:pt>
                <c:pt idx="33716">
                  <c:v>337094.88</c:v>
                </c:pt>
                <c:pt idx="33717">
                  <c:v>337104.88</c:v>
                </c:pt>
                <c:pt idx="33718">
                  <c:v>337114.88</c:v>
                </c:pt>
                <c:pt idx="33719">
                  <c:v>337124.84</c:v>
                </c:pt>
                <c:pt idx="33720">
                  <c:v>337134.88</c:v>
                </c:pt>
                <c:pt idx="33721">
                  <c:v>337144.84</c:v>
                </c:pt>
                <c:pt idx="33722">
                  <c:v>337154.84</c:v>
                </c:pt>
                <c:pt idx="33723">
                  <c:v>337164.88</c:v>
                </c:pt>
                <c:pt idx="33724">
                  <c:v>337174.84</c:v>
                </c:pt>
                <c:pt idx="33725">
                  <c:v>337184.88</c:v>
                </c:pt>
                <c:pt idx="33726">
                  <c:v>337194.84</c:v>
                </c:pt>
                <c:pt idx="33727">
                  <c:v>337204.84</c:v>
                </c:pt>
                <c:pt idx="33728">
                  <c:v>337214.88</c:v>
                </c:pt>
                <c:pt idx="33729">
                  <c:v>337224.84</c:v>
                </c:pt>
                <c:pt idx="33730">
                  <c:v>337234.81</c:v>
                </c:pt>
                <c:pt idx="33731">
                  <c:v>337244.84</c:v>
                </c:pt>
                <c:pt idx="33732">
                  <c:v>337254.81</c:v>
                </c:pt>
                <c:pt idx="33733">
                  <c:v>337264.81</c:v>
                </c:pt>
                <c:pt idx="33734">
                  <c:v>337274.84</c:v>
                </c:pt>
                <c:pt idx="33735">
                  <c:v>337284.81</c:v>
                </c:pt>
                <c:pt idx="33736">
                  <c:v>337294.84</c:v>
                </c:pt>
                <c:pt idx="33737">
                  <c:v>337304.81</c:v>
                </c:pt>
                <c:pt idx="33738">
                  <c:v>337314.81</c:v>
                </c:pt>
                <c:pt idx="33739">
                  <c:v>337324.81</c:v>
                </c:pt>
                <c:pt idx="33740">
                  <c:v>337334.81</c:v>
                </c:pt>
                <c:pt idx="33741">
                  <c:v>337344.81</c:v>
                </c:pt>
                <c:pt idx="33742">
                  <c:v>337354.81</c:v>
                </c:pt>
                <c:pt idx="33743">
                  <c:v>337364.81</c:v>
                </c:pt>
                <c:pt idx="33744">
                  <c:v>337374.81</c:v>
                </c:pt>
                <c:pt idx="33745">
                  <c:v>337384.81</c:v>
                </c:pt>
                <c:pt idx="33746">
                  <c:v>337394.81</c:v>
                </c:pt>
                <c:pt idx="33747">
                  <c:v>337404.81</c:v>
                </c:pt>
                <c:pt idx="33748">
                  <c:v>337414.81</c:v>
                </c:pt>
                <c:pt idx="33749">
                  <c:v>337424.81</c:v>
                </c:pt>
                <c:pt idx="33750">
                  <c:v>337434.78</c:v>
                </c:pt>
                <c:pt idx="33751">
                  <c:v>337444.81</c:v>
                </c:pt>
                <c:pt idx="33752">
                  <c:v>337454.81</c:v>
                </c:pt>
                <c:pt idx="33753">
                  <c:v>337464.78</c:v>
                </c:pt>
                <c:pt idx="33754">
                  <c:v>337474.81</c:v>
                </c:pt>
                <c:pt idx="33755">
                  <c:v>337484.78</c:v>
                </c:pt>
                <c:pt idx="33756">
                  <c:v>337494.81</c:v>
                </c:pt>
                <c:pt idx="33757">
                  <c:v>337504.78</c:v>
                </c:pt>
                <c:pt idx="33758">
                  <c:v>337514.78</c:v>
                </c:pt>
                <c:pt idx="33759">
                  <c:v>337524.78</c:v>
                </c:pt>
                <c:pt idx="33760">
                  <c:v>337534.78</c:v>
                </c:pt>
                <c:pt idx="33761">
                  <c:v>337544.78</c:v>
                </c:pt>
                <c:pt idx="33762">
                  <c:v>337554.78</c:v>
                </c:pt>
                <c:pt idx="33763">
                  <c:v>337564.78</c:v>
                </c:pt>
                <c:pt idx="33764">
                  <c:v>337574.78</c:v>
                </c:pt>
                <c:pt idx="33765">
                  <c:v>337584.78</c:v>
                </c:pt>
                <c:pt idx="33766">
                  <c:v>337594.75</c:v>
                </c:pt>
                <c:pt idx="33767">
                  <c:v>337604.78</c:v>
                </c:pt>
                <c:pt idx="33768">
                  <c:v>337614.75</c:v>
                </c:pt>
                <c:pt idx="33769">
                  <c:v>337624.75</c:v>
                </c:pt>
                <c:pt idx="33770">
                  <c:v>337634.78</c:v>
                </c:pt>
                <c:pt idx="33771">
                  <c:v>337644.75</c:v>
                </c:pt>
                <c:pt idx="33772">
                  <c:v>337654.78</c:v>
                </c:pt>
                <c:pt idx="33773">
                  <c:v>337664.75</c:v>
                </c:pt>
                <c:pt idx="33774">
                  <c:v>337674.75</c:v>
                </c:pt>
                <c:pt idx="33775">
                  <c:v>337684.75</c:v>
                </c:pt>
                <c:pt idx="33776">
                  <c:v>337694.75</c:v>
                </c:pt>
                <c:pt idx="33777">
                  <c:v>337704.75</c:v>
                </c:pt>
                <c:pt idx="33778">
                  <c:v>337714.75</c:v>
                </c:pt>
                <c:pt idx="33779">
                  <c:v>337724.75</c:v>
                </c:pt>
                <c:pt idx="33780">
                  <c:v>337734.75</c:v>
                </c:pt>
                <c:pt idx="33781">
                  <c:v>337744.75</c:v>
                </c:pt>
                <c:pt idx="33782">
                  <c:v>337754.75</c:v>
                </c:pt>
                <c:pt idx="33783">
                  <c:v>337764.75</c:v>
                </c:pt>
                <c:pt idx="33784">
                  <c:v>337774.75</c:v>
                </c:pt>
                <c:pt idx="33785">
                  <c:v>337784.75</c:v>
                </c:pt>
                <c:pt idx="33786">
                  <c:v>337794.72</c:v>
                </c:pt>
                <c:pt idx="33787">
                  <c:v>337804.75</c:v>
                </c:pt>
                <c:pt idx="33788">
                  <c:v>337814.72</c:v>
                </c:pt>
                <c:pt idx="33789">
                  <c:v>337824.72</c:v>
                </c:pt>
                <c:pt idx="33790">
                  <c:v>337834.75</c:v>
                </c:pt>
                <c:pt idx="33791">
                  <c:v>337844.72</c:v>
                </c:pt>
                <c:pt idx="33792">
                  <c:v>337854.75</c:v>
                </c:pt>
                <c:pt idx="33793">
                  <c:v>337864.72</c:v>
                </c:pt>
                <c:pt idx="33794">
                  <c:v>337874.72</c:v>
                </c:pt>
                <c:pt idx="33795">
                  <c:v>337884.72</c:v>
                </c:pt>
                <c:pt idx="33796">
                  <c:v>337894.72</c:v>
                </c:pt>
                <c:pt idx="33797">
                  <c:v>337904.69</c:v>
                </c:pt>
                <c:pt idx="33798">
                  <c:v>337914.72</c:v>
                </c:pt>
                <c:pt idx="33799">
                  <c:v>337924.72</c:v>
                </c:pt>
                <c:pt idx="33800">
                  <c:v>337934.69</c:v>
                </c:pt>
                <c:pt idx="33801">
                  <c:v>337944.72</c:v>
                </c:pt>
                <c:pt idx="33802">
                  <c:v>337954.69</c:v>
                </c:pt>
                <c:pt idx="33803">
                  <c:v>337964.72</c:v>
                </c:pt>
                <c:pt idx="33804">
                  <c:v>337974.69</c:v>
                </c:pt>
                <c:pt idx="33805">
                  <c:v>337984.69</c:v>
                </c:pt>
                <c:pt idx="33806">
                  <c:v>337994.69</c:v>
                </c:pt>
                <c:pt idx="33807">
                  <c:v>338004.69</c:v>
                </c:pt>
                <c:pt idx="33808">
                  <c:v>338014.69</c:v>
                </c:pt>
                <c:pt idx="33809">
                  <c:v>338024.69</c:v>
                </c:pt>
                <c:pt idx="33810">
                  <c:v>338034.69</c:v>
                </c:pt>
                <c:pt idx="33811">
                  <c:v>338044.69</c:v>
                </c:pt>
                <c:pt idx="33812">
                  <c:v>338054.69</c:v>
                </c:pt>
                <c:pt idx="33813">
                  <c:v>338064.69</c:v>
                </c:pt>
                <c:pt idx="33814">
                  <c:v>338074.69</c:v>
                </c:pt>
                <c:pt idx="33815">
                  <c:v>338084.69</c:v>
                </c:pt>
                <c:pt idx="33816">
                  <c:v>338094.69</c:v>
                </c:pt>
                <c:pt idx="33817">
                  <c:v>338104.69</c:v>
                </c:pt>
                <c:pt idx="33818">
                  <c:v>338114.69</c:v>
                </c:pt>
                <c:pt idx="33819">
                  <c:v>338124.69</c:v>
                </c:pt>
                <c:pt idx="33820">
                  <c:v>338134.66</c:v>
                </c:pt>
                <c:pt idx="33821">
                  <c:v>338144.69</c:v>
                </c:pt>
                <c:pt idx="33822">
                  <c:v>338154.66</c:v>
                </c:pt>
                <c:pt idx="33823">
                  <c:v>338164.69</c:v>
                </c:pt>
                <c:pt idx="33824">
                  <c:v>338174.66</c:v>
                </c:pt>
                <c:pt idx="33825">
                  <c:v>338184.66</c:v>
                </c:pt>
                <c:pt idx="33826">
                  <c:v>338194.69</c:v>
                </c:pt>
                <c:pt idx="33827">
                  <c:v>338204.66</c:v>
                </c:pt>
                <c:pt idx="33828">
                  <c:v>338214.66</c:v>
                </c:pt>
                <c:pt idx="33829">
                  <c:v>338224.66</c:v>
                </c:pt>
                <c:pt idx="33830">
                  <c:v>338234.66</c:v>
                </c:pt>
                <c:pt idx="33831">
                  <c:v>338244.66</c:v>
                </c:pt>
                <c:pt idx="33832">
                  <c:v>338254.66</c:v>
                </c:pt>
                <c:pt idx="33833">
                  <c:v>338264.63</c:v>
                </c:pt>
                <c:pt idx="33834">
                  <c:v>338274.66</c:v>
                </c:pt>
                <c:pt idx="33835">
                  <c:v>338284.63</c:v>
                </c:pt>
                <c:pt idx="33836">
                  <c:v>338294.63</c:v>
                </c:pt>
                <c:pt idx="33837">
                  <c:v>338304.66</c:v>
                </c:pt>
                <c:pt idx="33838">
                  <c:v>338314.63</c:v>
                </c:pt>
                <c:pt idx="33839">
                  <c:v>338324.66</c:v>
                </c:pt>
                <c:pt idx="33840">
                  <c:v>338334.63</c:v>
                </c:pt>
                <c:pt idx="33841">
                  <c:v>338344.63</c:v>
                </c:pt>
                <c:pt idx="33842">
                  <c:v>338354.63</c:v>
                </c:pt>
                <c:pt idx="33843">
                  <c:v>338364.63</c:v>
                </c:pt>
                <c:pt idx="33844">
                  <c:v>338374.63</c:v>
                </c:pt>
                <c:pt idx="33845">
                  <c:v>338384.63</c:v>
                </c:pt>
                <c:pt idx="33846">
                  <c:v>338394.63</c:v>
                </c:pt>
                <c:pt idx="33847">
                  <c:v>338404.63</c:v>
                </c:pt>
                <c:pt idx="33848">
                  <c:v>338414.63</c:v>
                </c:pt>
                <c:pt idx="33849">
                  <c:v>338424.63</c:v>
                </c:pt>
                <c:pt idx="33850">
                  <c:v>338434.63</c:v>
                </c:pt>
                <c:pt idx="33851">
                  <c:v>338444.63</c:v>
                </c:pt>
                <c:pt idx="33852">
                  <c:v>338454.63</c:v>
                </c:pt>
                <c:pt idx="33853">
                  <c:v>338464.59</c:v>
                </c:pt>
                <c:pt idx="33854">
                  <c:v>338474.63</c:v>
                </c:pt>
                <c:pt idx="33855">
                  <c:v>338484.63</c:v>
                </c:pt>
                <c:pt idx="33856">
                  <c:v>338494.59</c:v>
                </c:pt>
                <c:pt idx="33857">
                  <c:v>338504.63</c:v>
                </c:pt>
                <c:pt idx="33858">
                  <c:v>338514.59</c:v>
                </c:pt>
                <c:pt idx="33859">
                  <c:v>338524.63</c:v>
                </c:pt>
                <c:pt idx="33860">
                  <c:v>338534.59</c:v>
                </c:pt>
                <c:pt idx="33861">
                  <c:v>338544.59</c:v>
                </c:pt>
                <c:pt idx="33862">
                  <c:v>338554.59</c:v>
                </c:pt>
                <c:pt idx="33863">
                  <c:v>338564.59</c:v>
                </c:pt>
                <c:pt idx="33864">
                  <c:v>338574.59</c:v>
                </c:pt>
                <c:pt idx="33865">
                  <c:v>338584.59</c:v>
                </c:pt>
                <c:pt idx="33866">
                  <c:v>338594.59</c:v>
                </c:pt>
                <c:pt idx="33867">
                  <c:v>338604.56</c:v>
                </c:pt>
                <c:pt idx="33868">
                  <c:v>338614.59</c:v>
                </c:pt>
                <c:pt idx="33869">
                  <c:v>338624.56</c:v>
                </c:pt>
                <c:pt idx="33870">
                  <c:v>338634.59</c:v>
                </c:pt>
                <c:pt idx="33871">
                  <c:v>338644.56</c:v>
                </c:pt>
                <c:pt idx="33872">
                  <c:v>338654.56</c:v>
                </c:pt>
                <c:pt idx="33873">
                  <c:v>338664.56</c:v>
                </c:pt>
                <c:pt idx="33874">
                  <c:v>338674.56</c:v>
                </c:pt>
                <c:pt idx="33875">
                  <c:v>338684.56</c:v>
                </c:pt>
                <c:pt idx="33876">
                  <c:v>338694.56</c:v>
                </c:pt>
                <c:pt idx="33877">
                  <c:v>338704.56</c:v>
                </c:pt>
                <c:pt idx="33878">
                  <c:v>338714.56</c:v>
                </c:pt>
                <c:pt idx="33879">
                  <c:v>338724.56</c:v>
                </c:pt>
                <c:pt idx="33880">
                  <c:v>338734.56</c:v>
                </c:pt>
                <c:pt idx="33881">
                  <c:v>338744.56</c:v>
                </c:pt>
                <c:pt idx="33882">
                  <c:v>338754.56</c:v>
                </c:pt>
                <c:pt idx="33883">
                  <c:v>338764.56</c:v>
                </c:pt>
                <c:pt idx="33884">
                  <c:v>338774.56</c:v>
                </c:pt>
                <c:pt idx="33885">
                  <c:v>338784.56</c:v>
                </c:pt>
                <c:pt idx="33886">
                  <c:v>338794.56</c:v>
                </c:pt>
                <c:pt idx="33887">
                  <c:v>338804.56</c:v>
                </c:pt>
                <c:pt idx="33888">
                  <c:v>338814.56</c:v>
                </c:pt>
                <c:pt idx="33889">
                  <c:v>338824.53</c:v>
                </c:pt>
                <c:pt idx="33890">
                  <c:v>338834.56</c:v>
                </c:pt>
                <c:pt idx="33891">
                  <c:v>338844.53</c:v>
                </c:pt>
                <c:pt idx="33892">
                  <c:v>338854.53</c:v>
                </c:pt>
                <c:pt idx="33893">
                  <c:v>338864.56</c:v>
                </c:pt>
                <c:pt idx="33894">
                  <c:v>338874.53</c:v>
                </c:pt>
                <c:pt idx="33895">
                  <c:v>338884.56</c:v>
                </c:pt>
                <c:pt idx="33896">
                  <c:v>338894.53</c:v>
                </c:pt>
                <c:pt idx="33897">
                  <c:v>338904.53</c:v>
                </c:pt>
                <c:pt idx="33898">
                  <c:v>338914.53</c:v>
                </c:pt>
                <c:pt idx="33899">
                  <c:v>338924.53</c:v>
                </c:pt>
                <c:pt idx="33900">
                  <c:v>338934.5</c:v>
                </c:pt>
                <c:pt idx="33901">
                  <c:v>338944.53</c:v>
                </c:pt>
                <c:pt idx="33902">
                  <c:v>338954.53</c:v>
                </c:pt>
                <c:pt idx="33903">
                  <c:v>338964.5</c:v>
                </c:pt>
                <c:pt idx="33904">
                  <c:v>338974.53</c:v>
                </c:pt>
                <c:pt idx="33905">
                  <c:v>338984.5</c:v>
                </c:pt>
                <c:pt idx="33906">
                  <c:v>338994.53</c:v>
                </c:pt>
                <c:pt idx="33907">
                  <c:v>339004.5</c:v>
                </c:pt>
                <c:pt idx="33908">
                  <c:v>339014.5</c:v>
                </c:pt>
                <c:pt idx="33909">
                  <c:v>339024.5</c:v>
                </c:pt>
                <c:pt idx="33910">
                  <c:v>339034.5</c:v>
                </c:pt>
                <c:pt idx="33911">
                  <c:v>339044.5</c:v>
                </c:pt>
                <c:pt idx="33912">
                  <c:v>339054.5</c:v>
                </c:pt>
                <c:pt idx="33913">
                  <c:v>339064.5</c:v>
                </c:pt>
                <c:pt idx="33914">
                  <c:v>339074.5</c:v>
                </c:pt>
                <c:pt idx="33915">
                  <c:v>339084.5</c:v>
                </c:pt>
                <c:pt idx="33916">
                  <c:v>339094.5</c:v>
                </c:pt>
                <c:pt idx="33917">
                  <c:v>339104.5</c:v>
                </c:pt>
                <c:pt idx="33918">
                  <c:v>339114.5</c:v>
                </c:pt>
                <c:pt idx="33919">
                  <c:v>339124.5</c:v>
                </c:pt>
                <c:pt idx="33920">
                  <c:v>339134.47</c:v>
                </c:pt>
                <c:pt idx="33921">
                  <c:v>339144.5</c:v>
                </c:pt>
                <c:pt idx="33922">
                  <c:v>339154.5</c:v>
                </c:pt>
                <c:pt idx="33923">
                  <c:v>339164.47</c:v>
                </c:pt>
                <c:pt idx="33924">
                  <c:v>339174.5</c:v>
                </c:pt>
                <c:pt idx="33925">
                  <c:v>339184.47</c:v>
                </c:pt>
                <c:pt idx="33926">
                  <c:v>339194.5</c:v>
                </c:pt>
                <c:pt idx="33927">
                  <c:v>339204.47</c:v>
                </c:pt>
                <c:pt idx="33928">
                  <c:v>339214.47</c:v>
                </c:pt>
                <c:pt idx="33929">
                  <c:v>339224.47</c:v>
                </c:pt>
                <c:pt idx="33930">
                  <c:v>339234.47</c:v>
                </c:pt>
                <c:pt idx="33931">
                  <c:v>339244.47</c:v>
                </c:pt>
                <c:pt idx="33932">
                  <c:v>339254.47</c:v>
                </c:pt>
                <c:pt idx="33933">
                  <c:v>339264.47</c:v>
                </c:pt>
                <c:pt idx="33934">
                  <c:v>339274.44</c:v>
                </c:pt>
                <c:pt idx="33935">
                  <c:v>339284.47</c:v>
                </c:pt>
                <c:pt idx="33936">
                  <c:v>339294.44</c:v>
                </c:pt>
                <c:pt idx="33937">
                  <c:v>339304.47</c:v>
                </c:pt>
                <c:pt idx="33938">
                  <c:v>339314.44</c:v>
                </c:pt>
                <c:pt idx="33939">
                  <c:v>339324.44</c:v>
                </c:pt>
                <c:pt idx="33940">
                  <c:v>339334.47</c:v>
                </c:pt>
                <c:pt idx="33941">
                  <c:v>339344.44</c:v>
                </c:pt>
                <c:pt idx="33942">
                  <c:v>339354.44</c:v>
                </c:pt>
                <c:pt idx="33943">
                  <c:v>339364.44</c:v>
                </c:pt>
                <c:pt idx="33944">
                  <c:v>339374.44</c:v>
                </c:pt>
                <c:pt idx="33945">
                  <c:v>339384.44</c:v>
                </c:pt>
                <c:pt idx="33946">
                  <c:v>339394.44</c:v>
                </c:pt>
                <c:pt idx="33947">
                  <c:v>339404.44</c:v>
                </c:pt>
                <c:pt idx="33948">
                  <c:v>339414.44</c:v>
                </c:pt>
                <c:pt idx="33949">
                  <c:v>339424.44</c:v>
                </c:pt>
                <c:pt idx="33950">
                  <c:v>339434.44</c:v>
                </c:pt>
                <c:pt idx="33951">
                  <c:v>339444.44</c:v>
                </c:pt>
                <c:pt idx="33952">
                  <c:v>339454.44</c:v>
                </c:pt>
                <c:pt idx="33953">
                  <c:v>339464.44</c:v>
                </c:pt>
                <c:pt idx="33954">
                  <c:v>339474.44</c:v>
                </c:pt>
                <c:pt idx="33955">
                  <c:v>339484.44</c:v>
                </c:pt>
                <c:pt idx="33956">
                  <c:v>339494.41</c:v>
                </c:pt>
                <c:pt idx="33957">
                  <c:v>339504.44</c:v>
                </c:pt>
                <c:pt idx="33958">
                  <c:v>339514.41</c:v>
                </c:pt>
                <c:pt idx="33959">
                  <c:v>339524.41</c:v>
                </c:pt>
                <c:pt idx="33960">
                  <c:v>339534.44</c:v>
                </c:pt>
                <c:pt idx="33961">
                  <c:v>339544.41</c:v>
                </c:pt>
                <c:pt idx="33962">
                  <c:v>339554.44</c:v>
                </c:pt>
                <c:pt idx="33963">
                  <c:v>339564.41</c:v>
                </c:pt>
                <c:pt idx="33964">
                  <c:v>339574.41</c:v>
                </c:pt>
                <c:pt idx="33965">
                  <c:v>339584.41</c:v>
                </c:pt>
                <c:pt idx="33966">
                  <c:v>339594.41</c:v>
                </c:pt>
                <c:pt idx="33967">
                  <c:v>339604.38</c:v>
                </c:pt>
                <c:pt idx="33968">
                  <c:v>339614.41</c:v>
                </c:pt>
                <c:pt idx="33969">
                  <c:v>339624.41</c:v>
                </c:pt>
                <c:pt idx="33970">
                  <c:v>339634.38</c:v>
                </c:pt>
                <c:pt idx="33971">
                  <c:v>339644.41</c:v>
                </c:pt>
                <c:pt idx="33972">
                  <c:v>339654.38</c:v>
                </c:pt>
                <c:pt idx="33973">
                  <c:v>339664.41</c:v>
                </c:pt>
                <c:pt idx="33974">
                  <c:v>339674.38</c:v>
                </c:pt>
                <c:pt idx="33975">
                  <c:v>339684.38</c:v>
                </c:pt>
                <c:pt idx="33976">
                  <c:v>339694.38</c:v>
                </c:pt>
                <c:pt idx="33977">
                  <c:v>339704.38</c:v>
                </c:pt>
                <c:pt idx="33978">
                  <c:v>339714.38</c:v>
                </c:pt>
                <c:pt idx="33979">
                  <c:v>339724.38</c:v>
                </c:pt>
                <c:pt idx="33980">
                  <c:v>339734.38</c:v>
                </c:pt>
                <c:pt idx="33981">
                  <c:v>339744.38</c:v>
                </c:pt>
                <c:pt idx="33982">
                  <c:v>339754.38</c:v>
                </c:pt>
                <c:pt idx="33983">
                  <c:v>339764.38</c:v>
                </c:pt>
                <c:pt idx="33984">
                  <c:v>339774.38</c:v>
                </c:pt>
                <c:pt idx="33985">
                  <c:v>339784.38</c:v>
                </c:pt>
                <c:pt idx="33986">
                  <c:v>339794.38</c:v>
                </c:pt>
                <c:pt idx="33987">
                  <c:v>339804.38</c:v>
                </c:pt>
                <c:pt idx="33988">
                  <c:v>339814.38</c:v>
                </c:pt>
                <c:pt idx="33989">
                  <c:v>339824.38</c:v>
                </c:pt>
                <c:pt idx="33990">
                  <c:v>339834.34</c:v>
                </c:pt>
                <c:pt idx="33991">
                  <c:v>339844.38</c:v>
                </c:pt>
                <c:pt idx="33992">
                  <c:v>339854.34</c:v>
                </c:pt>
                <c:pt idx="33993">
                  <c:v>339864.38</c:v>
                </c:pt>
                <c:pt idx="33994">
                  <c:v>339874.34</c:v>
                </c:pt>
                <c:pt idx="33995">
                  <c:v>339884.34</c:v>
                </c:pt>
                <c:pt idx="33996">
                  <c:v>339894.34</c:v>
                </c:pt>
                <c:pt idx="33997">
                  <c:v>339904.34</c:v>
                </c:pt>
                <c:pt idx="33998">
                  <c:v>339914.34</c:v>
                </c:pt>
                <c:pt idx="33999">
                  <c:v>339924.34</c:v>
                </c:pt>
                <c:pt idx="34000">
                  <c:v>339934.34</c:v>
                </c:pt>
                <c:pt idx="34001">
                  <c:v>339944.31</c:v>
                </c:pt>
                <c:pt idx="34002">
                  <c:v>339954.34</c:v>
                </c:pt>
                <c:pt idx="34003">
                  <c:v>339964.34</c:v>
                </c:pt>
                <c:pt idx="34004">
                  <c:v>339974.34</c:v>
                </c:pt>
                <c:pt idx="34005">
                  <c:v>339984.34</c:v>
                </c:pt>
                <c:pt idx="34006">
                  <c:v>339994.31</c:v>
                </c:pt>
                <c:pt idx="34007">
                  <c:v>340004.34</c:v>
                </c:pt>
                <c:pt idx="34008">
                  <c:v>340014.31</c:v>
                </c:pt>
                <c:pt idx="34009">
                  <c:v>340024.31</c:v>
                </c:pt>
                <c:pt idx="34010">
                  <c:v>340034.31</c:v>
                </c:pt>
                <c:pt idx="34011">
                  <c:v>340044.31</c:v>
                </c:pt>
                <c:pt idx="34012">
                  <c:v>340054.31</c:v>
                </c:pt>
                <c:pt idx="34013">
                  <c:v>340064.31</c:v>
                </c:pt>
                <c:pt idx="34014">
                  <c:v>340074.31</c:v>
                </c:pt>
                <c:pt idx="34015">
                  <c:v>340084.31</c:v>
                </c:pt>
                <c:pt idx="34016">
                  <c:v>340094.31</c:v>
                </c:pt>
                <c:pt idx="34017">
                  <c:v>340104.31</c:v>
                </c:pt>
                <c:pt idx="34018">
                  <c:v>340114.31</c:v>
                </c:pt>
                <c:pt idx="34019">
                  <c:v>340124.31</c:v>
                </c:pt>
                <c:pt idx="34020">
                  <c:v>340134.31</c:v>
                </c:pt>
                <c:pt idx="34021">
                  <c:v>340144.31</c:v>
                </c:pt>
                <c:pt idx="34022">
                  <c:v>340154.31</c:v>
                </c:pt>
                <c:pt idx="34023">
                  <c:v>340164.28</c:v>
                </c:pt>
                <c:pt idx="34024">
                  <c:v>340174.31</c:v>
                </c:pt>
                <c:pt idx="34025">
                  <c:v>340184.31</c:v>
                </c:pt>
                <c:pt idx="34026">
                  <c:v>340194.28</c:v>
                </c:pt>
                <c:pt idx="34027">
                  <c:v>340204.31</c:v>
                </c:pt>
                <c:pt idx="34028">
                  <c:v>340214.28</c:v>
                </c:pt>
                <c:pt idx="34029">
                  <c:v>340224.31</c:v>
                </c:pt>
                <c:pt idx="34030">
                  <c:v>340234.28</c:v>
                </c:pt>
                <c:pt idx="34031">
                  <c:v>340244.28</c:v>
                </c:pt>
                <c:pt idx="34032">
                  <c:v>340254.28</c:v>
                </c:pt>
                <c:pt idx="34033">
                  <c:v>340264.28</c:v>
                </c:pt>
                <c:pt idx="34034">
                  <c:v>340274.25</c:v>
                </c:pt>
                <c:pt idx="34035">
                  <c:v>340284.28</c:v>
                </c:pt>
                <c:pt idx="34036">
                  <c:v>340294.28</c:v>
                </c:pt>
                <c:pt idx="34037">
                  <c:v>340304.25</c:v>
                </c:pt>
                <c:pt idx="34038">
                  <c:v>340314.28</c:v>
                </c:pt>
                <c:pt idx="34039">
                  <c:v>340324.25</c:v>
                </c:pt>
                <c:pt idx="34040">
                  <c:v>340334.28</c:v>
                </c:pt>
                <c:pt idx="34041">
                  <c:v>340344.25</c:v>
                </c:pt>
                <c:pt idx="34042">
                  <c:v>340354.25</c:v>
                </c:pt>
                <c:pt idx="34043">
                  <c:v>340364.25</c:v>
                </c:pt>
                <c:pt idx="34044">
                  <c:v>340374.25</c:v>
                </c:pt>
                <c:pt idx="34045">
                  <c:v>340384.25</c:v>
                </c:pt>
                <c:pt idx="34046">
                  <c:v>340394.25</c:v>
                </c:pt>
                <c:pt idx="34047">
                  <c:v>340404.25</c:v>
                </c:pt>
                <c:pt idx="34048">
                  <c:v>340414.25</c:v>
                </c:pt>
                <c:pt idx="34049">
                  <c:v>340424.25</c:v>
                </c:pt>
                <c:pt idx="34050">
                  <c:v>340434.25</c:v>
                </c:pt>
                <c:pt idx="34051">
                  <c:v>340444.25</c:v>
                </c:pt>
                <c:pt idx="34052">
                  <c:v>340454.25</c:v>
                </c:pt>
                <c:pt idx="34053">
                  <c:v>340464.25</c:v>
                </c:pt>
                <c:pt idx="34054">
                  <c:v>340474.25</c:v>
                </c:pt>
                <c:pt idx="34055">
                  <c:v>340484.25</c:v>
                </c:pt>
                <c:pt idx="34056">
                  <c:v>340494.25</c:v>
                </c:pt>
                <c:pt idx="34057">
                  <c:v>340504.22</c:v>
                </c:pt>
                <c:pt idx="34058">
                  <c:v>340514.25</c:v>
                </c:pt>
                <c:pt idx="34059">
                  <c:v>340524.22</c:v>
                </c:pt>
                <c:pt idx="34060">
                  <c:v>340534.25</c:v>
                </c:pt>
                <c:pt idx="34061">
                  <c:v>340544.22</c:v>
                </c:pt>
                <c:pt idx="34062">
                  <c:v>340554.22</c:v>
                </c:pt>
                <c:pt idx="34063">
                  <c:v>340564.25</c:v>
                </c:pt>
                <c:pt idx="34064">
                  <c:v>340574.22</c:v>
                </c:pt>
                <c:pt idx="34065">
                  <c:v>340584.22</c:v>
                </c:pt>
                <c:pt idx="34066">
                  <c:v>340594.22</c:v>
                </c:pt>
                <c:pt idx="34067">
                  <c:v>340604.22</c:v>
                </c:pt>
                <c:pt idx="34068">
                  <c:v>340614.19</c:v>
                </c:pt>
                <c:pt idx="34069">
                  <c:v>340624.22</c:v>
                </c:pt>
                <c:pt idx="34070">
                  <c:v>340634.19</c:v>
                </c:pt>
                <c:pt idx="34071">
                  <c:v>340644.22</c:v>
                </c:pt>
                <c:pt idx="34072">
                  <c:v>340654.19</c:v>
                </c:pt>
                <c:pt idx="34073">
                  <c:v>340664.19</c:v>
                </c:pt>
                <c:pt idx="34074">
                  <c:v>340674.22</c:v>
                </c:pt>
                <c:pt idx="34075">
                  <c:v>340684.19</c:v>
                </c:pt>
                <c:pt idx="34076">
                  <c:v>340694.19</c:v>
                </c:pt>
                <c:pt idx="34077">
                  <c:v>340704.19</c:v>
                </c:pt>
                <c:pt idx="34078">
                  <c:v>340714.19</c:v>
                </c:pt>
                <c:pt idx="34079">
                  <c:v>340724.19</c:v>
                </c:pt>
                <c:pt idx="34080">
                  <c:v>340734.19</c:v>
                </c:pt>
                <c:pt idx="34081">
                  <c:v>340744.19</c:v>
                </c:pt>
                <c:pt idx="34082">
                  <c:v>340754.19</c:v>
                </c:pt>
                <c:pt idx="34083">
                  <c:v>340764.19</c:v>
                </c:pt>
                <c:pt idx="34084">
                  <c:v>340774.19</c:v>
                </c:pt>
                <c:pt idx="34085">
                  <c:v>340784.19</c:v>
                </c:pt>
                <c:pt idx="34086">
                  <c:v>340794.19</c:v>
                </c:pt>
                <c:pt idx="34087">
                  <c:v>340804.19</c:v>
                </c:pt>
                <c:pt idx="34088">
                  <c:v>340814.19</c:v>
                </c:pt>
                <c:pt idx="34089">
                  <c:v>340824.19</c:v>
                </c:pt>
                <c:pt idx="34090">
                  <c:v>340834.16</c:v>
                </c:pt>
                <c:pt idx="34091">
                  <c:v>340844.19</c:v>
                </c:pt>
                <c:pt idx="34092">
                  <c:v>340854.19</c:v>
                </c:pt>
                <c:pt idx="34093">
                  <c:v>340864.16</c:v>
                </c:pt>
                <c:pt idx="34094">
                  <c:v>340874.19</c:v>
                </c:pt>
                <c:pt idx="34095">
                  <c:v>340884.16</c:v>
                </c:pt>
                <c:pt idx="34096">
                  <c:v>340894.19</c:v>
                </c:pt>
                <c:pt idx="34097">
                  <c:v>340904.16</c:v>
                </c:pt>
                <c:pt idx="34098">
                  <c:v>340914.16</c:v>
                </c:pt>
                <c:pt idx="34099">
                  <c:v>340924.15999999997</c:v>
                </c:pt>
                <c:pt idx="34100">
                  <c:v>340934.16</c:v>
                </c:pt>
                <c:pt idx="34101">
                  <c:v>340944.13</c:v>
                </c:pt>
                <c:pt idx="34102">
                  <c:v>340954.16</c:v>
                </c:pt>
                <c:pt idx="34103">
                  <c:v>340964.16</c:v>
                </c:pt>
                <c:pt idx="34104">
                  <c:v>340974.13</c:v>
                </c:pt>
                <c:pt idx="34105">
                  <c:v>340984.16</c:v>
                </c:pt>
                <c:pt idx="34106">
                  <c:v>340994.13</c:v>
                </c:pt>
                <c:pt idx="34107">
                  <c:v>341004.16</c:v>
                </c:pt>
                <c:pt idx="34108">
                  <c:v>341014.13</c:v>
                </c:pt>
                <c:pt idx="34109">
                  <c:v>341024.13</c:v>
                </c:pt>
                <c:pt idx="34110">
                  <c:v>341034.13</c:v>
                </c:pt>
                <c:pt idx="34111">
                  <c:v>341044.13</c:v>
                </c:pt>
                <c:pt idx="34112">
                  <c:v>341054.13</c:v>
                </c:pt>
                <c:pt idx="34113">
                  <c:v>341064.13</c:v>
                </c:pt>
                <c:pt idx="34114">
                  <c:v>341074.13</c:v>
                </c:pt>
                <c:pt idx="34115">
                  <c:v>341084.13</c:v>
                </c:pt>
                <c:pt idx="34116">
                  <c:v>341094.13</c:v>
                </c:pt>
                <c:pt idx="34117">
                  <c:v>341104.13</c:v>
                </c:pt>
                <c:pt idx="34118">
                  <c:v>341114.13</c:v>
                </c:pt>
                <c:pt idx="34119">
                  <c:v>341124.13</c:v>
                </c:pt>
                <c:pt idx="34120">
                  <c:v>341134.13</c:v>
                </c:pt>
                <c:pt idx="34121">
                  <c:v>341144.13</c:v>
                </c:pt>
                <c:pt idx="34122">
                  <c:v>341154.13</c:v>
                </c:pt>
                <c:pt idx="34123">
                  <c:v>341164.13</c:v>
                </c:pt>
                <c:pt idx="34124">
                  <c:v>341174.09</c:v>
                </c:pt>
                <c:pt idx="34125">
                  <c:v>341184.13</c:v>
                </c:pt>
                <c:pt idx="34126">
                  <c:v>341194.09</c:v>
                </c:pt>
                <c:pt idx="34127">
                  <c:v>341204.13</c:v>
                </c:pt>
                <c:pt idx="34128">
                  <c:v>341214.09</c:v>
                </c:pt>
                <c:pt idx="34129">
                  <c:v>341224.09</c:v>
                </c:pt>
                <c:pt idx="34130">
                  <c:v>341234.13</c:v>
                </c:pt>
                <c:pt idx="34131">
                  <c:v>341244.09</c:v>
                </c:pt>
                <c:pt idx="34132">
                  <c:v>341254.09</c:v>
                </c:pt>
                <c:pt idx="34133">
                  <c:v>341264.09</c:v>
                </c:pt>
                <c:pt idx="34134">
                  <c:v>341274.09</c:v>
                </c:pt>
                <c:pt idx="34135">
                  <c:v>341284.09</c:v>
                </c:pt>
                <c:pt idx="34136">
                  <c:v>341294.09</c:v>
                </c:pt>
                <c:pt idx="34137">
                  <c:v>341304.06</c:v>
                </c:pt>
                <c:pt idx="34138">
                  <c:v>341314.09</c:v>
                </c:pt>
                <c:pt idx="34139">
                  <c:v>341324.06</c:v>
                </c:pt>
                <c:pt idx="34140">
                  <c:v>341334.06</c:v>
                </c:pt>
                <c:pt idx="34141">
                  <c:v>341344.09</c:v>
                </c:pt>
                <c:pt idx="34142">
                  <c:v>341354.06</c:v>
                </c:pt>
                <c:pt idx="34143">
                  <c:v>341364.09</c:v>
                </c:pt>
                <c:pt idx="34144">
                  <c:v>341374.09</c:v>
                </c:pt>
                <c:pt idx="34145">
                  <c:v>341384.06</c:v>
                </c:pt>
                <c:pt idx="34146">
                  <c:v>341394.06</c:v>
                </c:pt>
                <c:pt idx="34147">
                  <c:v>341404.06</c:v>
                </c:pt>
                <c:pt idx="34148">
                  <c:v>341414.06</c:v>
                </c:pt>
                <c:pt idx="34149">
                  <c:v>341424.06</c:v>
                </c:pt>
                <c:pt idx="34150">
                  <c:v>341434.06</c:v>
                </c:pt>
                <c:pt idx="34151">
                  <c:v>341444.06</c:v>
                </c:pt>
                <c:pt idx="34152">
                  <c:v>341454.06</c:v>
                </c:pt>
                <c:pt idx="34153">
                  <c:v>341464.06</c:v>
                </c:pt>
                <c:pt idx="34154">
                  <c:v>341474.06</c:v>
                </c:pt>
                <c:pt idx="34155">
                  <c:v>341484.06</c:v>
                </c:pt>
                <c:pt idx="34156">
                  <c:v>341494.06</c:v>
                </c:pt>
                <c:pt idx="34157">
                  <c:v>341504.03</c:v>
                </c:pt>
                <c:pt idx="34158">
                  <c:v>341514.06</c:v>
                </c:pt>
                <c:pt idx="34159">
                  <c:v>341524.06</c:v>
                </c:pt>
                <c:pt idx="34160">
                  <c:v>341534.03</c:v>
                </c:pt>
                <c:pt idx="34161">
                  <c:v>341544.06</c:v>
                </c:pt>
                <c:pt idx="34162">
                  <c:v>341554.03</c:v>
                </c:pt>
                <c:pt idx="34163">
                  <c:v>341564.06</c:v>
                </c:pt>
                <c:pt idx="34164">
                  <c:v>341574.03</c:v>
                </c:pt>
                <c:pt idx="34165">
                  <c:v>341584.03</c:v>
                </c:pt>
                <c:pt idx="34166">
                  <c:v>341594.03</c:v>
                </c:pt>
                <c:pt idx="34167">
                  <c:v>341604.03</c:v>
                </c:pt>
                <c:pt idx="34168">
                  <c:v>341614</c:v>
                </c:pt>
                <c:pt idx="34169">
                  <c:v>341624.03</c:v>
                </c:pt>
                <c:pt idx="34170">
                  <c:v>341634.03</c:v>
                </c:pt>
                <c:pt idx="34171">
                  <c:v>341644</c:v>
                </c:pt>
                <c:pt idx="34172">
                  <c:v>341654.03</c:v>
                </c:pt>
                <c:pt idx="34173">
                  <c:v>341664</c:v>
                </c:pt>
                <c:pt idx="34174">
                  <c:v>341674.03</c:v>
                </c:pt>
                <c:pt idx="34175">
                  <c:v>341684</c:v>
                </c:pt>
                <c:pt idx="34176">
                  <c:v>341694</c:v>
                </c:pt>
                <c:pt idx="34177">
                  <c:v>341704</c:v>
                </c:pt>
                <c:pt idx="34178">
                  <c:v>341714</c:v>
                </c:pt>
                <c:pt idx="34179">
                  <c:v>341724</c:v>
                </c:pt>
                <c:pt idx="34180">
                  <c:v>341734</c:v>
                </c:pt>
                <c:pt idx="34181">
                  <c:v>341744</c:v>
                </c:pt>
                <c:pt idx="34182">
                  <c:v>341754</c:v>
                </c:pt>
                <c:pt idx="34183">
                  <c:v>341764</c:v>
                </c:pt>
                <c:pt idx="34184">
                  <c:v>341774</c:v>
                </c:pt>
                <c:pt idx="34185">
                  <c:v>341784</c:v>
                </c:pt>
                <c:pt idx="34186">
                  <c:v>341794</c:v>
                </c:pt>
                <c:pt idx="34187">
                  <c:v>341804</c:v>
                </c:pt>
                <c:pt idx="34188">
                  <c:v>341814</c:v>
                </c:pt>
                <c:pt idx="34189">
                  <c:v>341824</c:v>
                </c:pt>
                <c:pt idx="34190">
                  <c:v>341834</c:v>
                </c:pt>
                <c:pt idx="34191">
                  <c:v>341843.97</c:v>
                </c:pt>
                <c:pt idx="34192">
                  <c:v>341854</c:v>
                </c:pt>
                <c:pt idx="34193">
                  <c:v>341863.97</c:v>
                </c:pt>
                <c:pt idx="34194">
                  <c:v>341874</c:v>
                </c:pt>
                <c:pt idx="34195">
                  <c:v>341883.97</c:v>
                </c:pt>
                <c:pt idx="34196">
                  <c:v>341893.97</c:v>
                </c:pt>
                <c:pt idx="34197">
                  <c:v>341903.97</c:v>
                </c:pt>
                <c:pt idx="34198">
                  <c:v>341913.97</c:v>
                </c:pt>
                <c:pt idx="34199">
                  <c:v>341923.97</c:v>
                </c:pt>
                <c:pt idx="34200">
                  <c:v>341933.97</c:v>
                </c:pt>
                <c:pt idx="34201">
                  <c:v>341943.97</c:v>
                </c:pt>
                <c:pt idx="34202">
                  <c:v>341953.97</c:v>
                </c:pt>
                <c:pt idx="34203">
                  <c:v>341963.97</c:v>
                </c:pt>
                <c:pt idx="34204">
                  <c:v>341973.94</c:v>
                </c:pt>
                <c:pt idx="34205">
                  <c:v>341983.97</c:v>
                </c:pt>
                <c:pt idx="34206">
                  <c:v>341993.94</c:v>
                </c:pt>
                <c:pt idx="34207">
                  <c:v>342003.94</c:v>
                </c:pt>
                <c:pt idx="34208">
                  <c:v>342013.97</c:v>
                </c:pt>
                <c:pt idx="34209">
                  <c:v>342023.94</c:v>
                </c:pt>
                <c:pt idx="34210">
                  <c:v>342033.97</c:v>
                </c:pt>
                <c:pt idx="34211">
                  <c:v>342043.94</c:v>
                </c:pt>
                <c:pt idx="34212">
                  <c:v>342053.94</c:v>
                </c:pt>
                <c:pt idx="34213">
                  <c:v>342063.94</c:v>
                </c:pt>
                <c:pt idx="34214">
                  <c:v>342073.94</c:v>
                </c:pt>
                <c:pt idx="34215">
                  <c:v>342083.94</c:v>
                </c:pt>
                <c:pt idx="34216">
                  <c:v>342093.94</c:v>
                </c:pt>
                <c:pt idx="34217">
                  <c:v>342103.94</c:v>
                </c:pt>
                <c:pt idx="34218">
                  <c:v>342113.94</c:v>
                </c:pt>
                <c:pt idx="34219">
                  <c:v>342123.94</c:v>
                </c:pt>
                <c:pt idx="34220">
                  <c:v>342133.94</c:v>
                </c:pt>
                <c:pt idx="34221">
                  <c:v>342143.94</c:v>
                </c:pt>
                <c:pt idx="34222">
                  <c:v>342153.94</c:v>
                </c:pt>
                <c:pt idx="34223">
                  <c:v>342163.94</c:v>
                </c:pt>
                <c:pt idx="34224">
                  <c:v>342173.91</c:v>
                </c:pt>
                <c:pt idx="34225">
                  <c:v>342183.94</c:v>
                </c:pt>
                <c:pt idx="34226">
                  <c:v>342193.91</c:v>
                </c:pt>
                <c:pt idx="34227">
                  <c:v>342203.91</c:v>
                </c:pt>
                <c:pt idx="34228">
                  <c:v>342213.94</c:v>
                </c:pt>
                <c:pt idx="34229">
                  <c:v>342223.91</c:v>
                </c:pt>
                <c:pt idx="34230">
                  <c:v>342233.94</c:v>
                </c:pt>
                <c:pt idx="34231">
                  <c:v>342243.91</c:v>
                </c:pt>
                <c:pt idx="34232">
                  <c:v>342253.91</c:v>
                </c:pt>
                <c:pt idx="34233">
                  <c:v>342263.91</c:v>
                </c:pt>
                <c:pt idx="34234">
                  <c:v>342273.91</c:v>
                </c:pt>
                <c:pt idx="34235">
                  <c:v>342283.88</c:v>
                </c:pt>
                <c:pt idx="34236">
                  <c:v>342293.91</c:v>
                </c:pt>
                <c:pt idx="34237">
                  <c:v>342303.91</c:v>
                </c:pt>
                <c:pt idx="34238">
                  <c:v>342313.88</c:v>
                </c:pt>
                <c:pt idx="34239">
                  <c:v>342323.91</c:v>
                </c:pt>
                <c:pt idx="34240">
                  <c:v>342333.88</c:v>
                </c:pt>
                <c:pt idx="34241">
                  <c:v>342343.91</c:v>
                </c:pt>
                <c:pt idx="34242">
                  <c:v>342353.88</c:v>
                </c:pt>
                <c:pt idx="34243">
                  <c:v>342363.88</c:v>
                </c:pt>
                <c:pt idx="34244">
                  <c:v>342373.88</c:v>
                </c:pt>
                <c:pt idx="34245">
                  <c:v>342383.88</c:v>
                </c:pt>
                <c:pt idx="34246">
                  <c:v>342393.88</c:v>
                </c:pt>
                <c:pt idx="34247">
                  <c:v>342403.88</c:v>
                </c:pt>
                <c:pt idx="34248">
                  <c:v>342413.88</c:v>
                </c:pt>
                <c:pt idx="34249">
                  <c:v>342423.88</c:v>
                </c:pt>
                <c:pt idx="34250">
                  <c:v>342433.88</c:v>
                </c:pt>
                <c:pt idx="34251">
                  <c:v>342443.88</c:v>
                </c:pt>
                <c:pt idx="34252">
                  <c:v>342453.88</c:v>
                </c:pt>
                <c:pt idx="34253">
                  <c:v>342463.88</c:v>
                </c:pt>
                <c:pt idx="34254">
                  <c:v>342473.88</c:v>
                </c:pt>
                <c:pt idx="34255">
                  <c:v>342483.84</c:v>
                </c:pt>
                <c:pt idx="34256">
                  <c:v>342493.88</c:v>
                </c:pt>
                <c:pt idx="34257">
                  <c:v>342503.88</c:v>
                </c:pt>
                <c:pt idx="34258">
                  <c:v>342513.84</c:v>
                </c:pt>
                <c:pt idx="34259">
                  <c:v>342523.88</c:v>
                </c:pt>
                <c:pt idx="34260">
                  <c:v>342533.84</c:v>
                </c:pt>
                <c:pt idx="34261">
                  <c:v>342543.88</c:v>
                </c:pt>
                <c:pt idx="34262">
                  <c:v>342553.84</c:v>
                </c:pt>
                <c:pt idx="34263">
                  <c:v>342563.84000000003</c:v>
                </c:pt>
                <c:pt idx="34264">
                  <c:v>342573.84</c:v>
                </c:pt>
                <c:pt idx="34265">
                  <c:v>342583.84</c:v>
                </c:pt>
                <c:pt idx="34266">
                  <c:v>342593.84</c:v>
                </c:pt>
                <c:pt idx="34267">
                  <c:v>342603.84</c:v>
                </c:pt>
                <c:pt idx="34268">
                  <c:v>342613.84</c:v>
                </c:pt>
                <c:pt idx="34269">
                  <c:v>342623.84</c:v>
                </c:pt>
                <c:pt idx="34270">
                  <c:v>342633.84</c:v>
                </c:pt>
                <c:pt idx="34271">
                  <c:v>342643.81</c:v>
                </c:pt>
                <c:pt idx="34272">
                  <c:v>342653.84</c:v>
                </c:pt>
                <c:pt idx="34273">
                  <c:v>342663.81</c:v>
                </c:pt>
                <c:pt idx="34274">
                  <c:v>342673.81</c:v>
                </c:pt>
                <c:pt idx="34275">
                  <c:v>342683.84</c:v>
                </c:pt>
                <c:pt idx="34276">
                  <c:v>342693.81</c:v>
                </c:pt>
                <c:pt idx="34277">
                  <c:v>342703.84</c:v>
                </c:pt>
                <c:pt idx="34278">
                  <c:v>342713.81</c:v>
                </c:pt>
                <c:pt idx="34279">
                  <c:v>342723.81</c:v>
                </c:pt>
                <c:pt idx="34280">
                  <c:v>342733.81</c:v>
                </c:pt>
                <c:pt idx="34281">
                  <c:v>342743.81</c:v>
                </c:pt>
                <c:pt idx="34282">
                  <c:v>342753.81</c:v>
                </c:pt>
                <c:pt idx="34283">
                  <c:v>342763.81</c:v>
                </c:pt>
                <c:pt idx="34284">
                  <c:v>342773.81</c:v>
                </c:pt>
                <c:pt idx="34285">
                  <c:v>342783.81</c:v>
                </c:pt>
                <c:pt idx="34286">
                  <c:v>342793.81</c:v>
                </c:pt>
                <c:pt idx="34287">
                  <c:v>342803.81</c:v>
                </c:pt>
                <c:pt idx="34288">
                  <c:v>342813.81</c:v>
                </c:pt>
                <c:pt idx="34289">
                  <c:v>342823.81</c:v>
                </c:pt>
                <c:pt idx="34290">
                  <c:v>342833.81</c:v>
                </c:pt>
                <c:pt idx="34291">
                  <c:v>342843.78</c:v>
                </c:pt>
                <c:pt idx="34292">
                  <c:v>342853.81</c:v>
                </c:pt>
                <c:pt idx="34293">
                  <c:v>342863.78</c:v>
                </c:pt>
                <c:pt idx="34294">
                  <c:v>342873.78</c:v>
                </c:pt>
                <c:pt idx="34295">
                  <c:v>342883.81</c:v>
                </c:pt>
                <c:pt idx="34296">
                  <c:v>342893.78</c:v>
                </c:pt>
                <c:pt idx="34297">
                  <c:v>342903.81</c:v>
                </c:pt>
                <c:pt idx="34298">
                  <c:v>342913.78</c:v>
                </c:pt>
                <c:pt idx="34299">
                  <c:v>342923.78</c:v>
                </c:pt>
                <c:pt idx="34300">
                  <c:v>342933.78</c:v>
                </c:pt>
                <c:pt idx="34301">
                  <c:v>342943.78</c:v>
                </c:pt>
                <c:pt idx="34302">
                  <c:v>342953.75</c:v>
                </c:pt>
                <c:pt idx="34303">
                  <c:v>342963.78</c:v>
                </c:pt>
                <c:pt idx="34304">
                  <c:v>342973.78</c:v>
                </c:pt>
                <c:pt idx="34305">
                  <c:v>342983.75</c:v>
                </c:pt>
                <c:pt idx="34306">
                  <c:v>342993.78</c:v>
                </c:pt>
                <c:pt idx="34307">
                  <c:v>343003.75</c:v>
                </c:pt>
                <c:pt idx="34308">
                  <c:v>343013.78</c:v>
                </c:pt>
                <c:pt idx="34309">
                  <c:v>343023.75</c:v>
                </c:pt>
                <c:pt idx="34310">
                  <c:v>343033.75</c:v>
                </c:pt>
                <c:pt idx="34311">
                  <c:v>343043.75</c:v>
                </c:pt>
                <c:pt idx="34312">
                  <c:v>343053.75</c:v>
                </c:pt>
                <c:pt idx="34313">
                  <c:v>343063.75</c:v>
                </c:pt>
                <c:pt idx="34314">
                  <c:v>343073.75</c:v>
                </c:pt>
                <c:pt idx="34315">
                  <c:v>343083.75</c:v>
                </c:pt>
                <c:pt idx="34316">
                  <c:v>343093.75</c:v>
                </c:pt>
                <c:pt idx="34317">
                  <c:v>343103.75</c:v>
                </c:pt>
                <c:pt idx="34318">
                  <c:v>343113.75</c:v>
                </c:pt>
                <c:pt idx="34319">
                  <c:v>343123.75</c:v>
                </c:pt>
                <c:pt idx="34320">
                  <c:v>343133.75</c:v>
                </c:pt>
                <c:pt idx="34321">
                  <c:v>343143.75</c:v>
                </c:pt>
                <c:pt idx="34322">
                  <c:v>343153.72</c:v>
                </c:pt>
                <c:pt idx="34323">
                  <c:v>343163.75</c:v>
                </c:pt>
                <c:pt idx="34324">
                  <c:v>343173.75</c:v>
                </c:pt>
                <c:pt idx="34325">
                  <c:v>343183.72</c:v>
                </c:pt>
                <c:pt idx="34326">
                  <c:v>343193.75</c:v>
                </c:pt>
                <c:pt idx="34327">
                  <c:v>343203.72</c:v>
                </c:pt>
                <c:pt idx="34328">
                  <c:v>343213.75</c:v>
                </c:pt>
                <c:pt idx="34329">
                  <c:v>343223.72</c:v>
                </c:pt>
                <c:pt idx="34330">
                  <c:v>343233.72</c:v>
                </c:pt>
                <c:pt idx="34331">
                  <c:v>343243.72</c:v>
                </c:pt>
                <c:pt idx="34332">
                  <c:v>343253.72</c:v>
                </c:pt>
                <c:pt idx="34333">
                  <c:v>343263.69</c:v>
                </c:pt>
                <c:pt idx="34334">
                  <c:v>343273.72</c:v>
                </c:pt>
                <c:pt idx="34335">
                  <c:v>343283.72</c:v>
                </c:pt>
                <c:pt idx="34336">
                  <c:v>343293.72</c:v>
                </c:pt>
                <c:pt idx="34337">
                  <c:v>343303.72</c:v>
                </c:pt>
                <c:pt idx="34338">
                  <c:v>343313.69</c:v>
                </c:pt>
                <c:pt idx="34339">
                  <c:v>343323.72</c:v>
                </c:pt>
                <c:pt idx="34340">
                  <c:v>343333.69</c:v>
                </c:pt>
                <c:pt idx="34341">
                  <c:v>343343.69</c:v>
                </c:pt>
                <c:pt idx="34342">
                  <c:v>343353.69</c:v>
                </c:pt>
                <c:pt idx="34343">
                  <c:v>343363.69</c:v>
                </c:pt>
                <c:pt idx="34344">
                  <c:v>343373.72</c:v>
                </c:pt>
                <c:pt idx="34345">
                  <c:v>343383.69</c:v>
                </c:pt>
                <c:pt idx="34346">
                  <c:v>343393.69</c:v>
                </c:pt>
                <c:pt idx="34347">
                  <c:v>343403.69</c:v>
                </c:pt>
                <c:pt idx="34348">
                  <c:v>343413.69</c:v>
                </c:pt>
                <c:pt idx="34349">
                  <c:v>343423.69</c:v>
                </c:pt>
                <c:pt idx="34350">
                  <c:v>343433.69</c:v>
                </c:pt>
                <c:pt idx="34351">
                  <c:v>343443.69</c:v>
                </c:pt>
                <c:pt idx="34352">
                  <c:v>343453.69</c:v>
                </c:pt>
                <c:pt idx="34353">
                  <c:v>343463.69</c:v>
                </c:pt>
                <c:pt idx="34354">
                  <c:v>343473.69</c:v>
                </c:pt>
                <c:pt idx="34355">
                  <c:v>343483.69</c:v>
                </c:pt>
                <c:pt idx="34356">
                  <c:v>343493.69</c:v>
                </c:pt>
                <c:pt idx="34357">
                  <c:v>343503.69</c:v>
                </c:pt>
                <c:pt idx="34358">
                  <c:v>343513.66</c:v>
                </c:pt>
                <c:pt idx="34359">
                  <c:v>343523.69</c:v>
                </c:pt>
                <c:pt idx="34360">
                  <c:v>343533.66</c:v>
                </c:pt>
                <c:pt idx="34361">
                  <c:v>343543.66</c:v>
                </c:pt>
                <c:pt idx="34362">
                  <c:v>343553.66</c:v>
                </c:pt>
                <c:pt idx="34363">
                  <c:v>343563.66</c:v>
                </c:pt>
                <c:pt idx="34364">
                  <c:v>343573.69</c:v>
                </c:pt>
                <c:pt idx="34365">
                  <c:v>343583.66</c:v>
                </c:pt>
                <c:pt idx="34366">
                  <c:v>343593.66</c:v>
                </c:pt>
                <c:pt idx="34367">
                  <c:v>343603.66</c:v>
                </c:pt>
                <c:pt idx="34368">
                  <c:v>343613.66</c:v>
                </c:pt>
                <c:pt idx="34369">
                  <c:v>343623.63</c:v>
                </c:pt>
                <c:pt idx="34370">
                  <c:v>343633.66</c:v>
                </c:pt>
                <c:pt idx="34371">
                  <c:v>343643.66</c:v>
                </c:pt>
                <c:pt idx="34372">
                  <c:v>343653.63</c:v>
                </c:pt>
                <c:pt idx="34373">
                  <c:v>343663.66</c:v>
                </c:pt>
                <c:pt idx="34374">
                  <c:v>343673.63</c:v>
                </c:pt>
                <c:pt idx="34375">
                  <c:v>343683.66</c:v>
                </c:pt>
                <c:pt idx="34376">
                  <c:v>343693.63</c:v>
                </c:pt>
                <c:pt idx="34377">
                  <c:v>343703.63</c:v>
                </c:pt>
                <c:pt idx="34378">
                  <c:v>343713.63</c:v>
                </c:pt>
                <c:pt idx="34379">
                  <c:v>343723.63</c:v>
                </c:pt>
                <c:pt idx="34380">
                  <c:v>343733.63</c:v>
                </c:pt>
                <c:pt idx="34381">
                  <c:v>343743.63</c:v>
                </c:pt>
                <c:pt idx="34382">
                  <c:v>343753.63</c:v>
                </c:pt>
                <c:pt idx="34383">
                  <c:v>343763.63</c:v>
                </c:pt>
                <c:pt idx="34384">
                  <c:v>343773.63</c:v>
                </c:pt>
                <c:pt idx="34385">
                  <c:v>343783.63</c:v>
                </c:pt>
                <c:pt idx="34386">
                  <c:v>343793.63</c:v>
                </c:pt>
                <c:pt idx="34387">
                  <c:v>343803.63</c:v>
                </c:pt>
                <c:pt idx="34388">
                  <c:v>343813.63</c:v>
                </c:pt>
                <c:pt idx="34389">
                  <c:v>343823.59</c:v>
                </c:pt>
                <c:pt idx="34390">
                  <c:v>343833.63</c:v>
                </c:pt>
                <c:pt idx="34391">
                  <c:v>343843.59</c:v>
                </c:pt>
                <c:pt idx="34392">
                  <c:v>343853.59</c:v>
                </c:pt>
                <c:pt idx="34393">
                  <c:v>343863.63</c:v>
                </c:pt>
                <c:pt idx="34394">
                  <c:v>343873.59</c:v>
                </c:pt>
                <c:pt idx="34395">
                  <c:v>343883.63</c:v>
                </c:pt>
                <c:pt idx="34396">
                  <c:v>343893.59</c:v>
                </c:pt>
                <c:pt idx="34397">
                  <c:v>343903.59</c:v>
                </c:pt>
                <c:pt idx="34398">
                  <c:v>343913.59</c:v>
                </c:pt>
                <c:pt idx="34399">
                  <c:v>343923.59</c:v>
                </c:pt>
                <c:pt idx="34400">
                  <c:v>343933.56</c:v>
                </c:pt>
                <c:pt idx="34401">
                  <c:v>343943.59</c:v>
                </c:pt>
                <c:pt idx="34402">
                  <c:v>343953.59</c:v>
                </c:pt>
                <c:pt idx="34403">
                  <c:v>343963.59</c:v>
                </c:pt>
                <c:pt idx="34404">
                  <c:v>343973.59</c:v>
                </c:pt>
                <c:pt idx="34405">
                  <c:v>343983.56</c:v>
                </c:pt>
                <c:pt idx="34406">
                  <c:v>343993.59</c:v>
                </c:pt>
                <c:pt idx="34407">
                  <c:v>344003.56</c:v>
                </c:pt>
                <c:pt idx="34408">
                  <c:v>344013.56</c:v>
                </c:pt>
                <c:pt idx="34409">
                  <c:v>344023.56</c:v>
                </c:pt>
                <c:pt idx="34410">
                  <c:v>344033.56</c:v>
                </c:pt>
                <c:pt idx="34411">
                  <c:v>344043.56</c:v>
                </c:pt>
                <c:pt idx="34412">
                  <c:v>344053.56</c:v>
                </c:pt>
                <c:pt idx="34413">
                  <c:v>344063.56</c:v>
                </c:pt>
                <c:pt idx="34414">
                  <c:v>344073.56</c:v>
                </c:pt>
                <c:pt idx="34415">
                  <c:v>344083.56</c:v>
                </c:pt>
                <c:pt idx="34416">
                  <c:v>344093.56</c:v>
                </c:pt>
                <c:pt idx="34417">
                  <c:v>344103.56</c:v>
                </c:pt>
                <c:pt idx="34418">
                  <c:v>344113.56</c:v>
                </c:pt>
                <c:pt idx="34419">
                  <c:v>344123.56</c:v>
                </c:pt>
                <c:pt idx="34420">
                  <c:v>344133.56</c:v>
                </c:pt>
                <c:pt idx="34421">
                  <c:v>344143.56</c:v>
                </c:pt>
                <c:pt idx="34422">
                  <c:v>344153.56</c:v>
                </c:pt>
                <c:pt idx="34423">
                  <c:v>344163.56</c:v>
                </c:pt>
                <c:pt idx="34424">
                  <c:v>344173.56</c:v>
                </c:pt>
                <c:pt idx="34425">
                  <c:v>344183.53</c:v>
                </c:pt>
                <c:pt idx="34426">
                  <c:v>344193.56</c:v>
                </c:pt>
                <c:pt idx="34427">
                  <c:v>344203.53</c:v>
                </c:pt>
                <c:pt idx="34428">
                  <c:v>344213.53</c:v>
                </c:pt>
                <c:pt idx="34429">
                  <c:v>344223.53</c:v>
                </c:pt>
                <c:pt idx="34430">
                  <c:v>344233.53</c:v>
                </c:pt>
                <c:pt idx="34431">
                  <c:v>344243.5</c:v>
                </c:pt>
                <c:pt idx="34432">
                  <c:v>344253.53</c:v>
                </c:pt>
                <c:pt idx="34433">
                  <c:v>344263.53</c:v>
                </c:pt>
                <c:pt idx="34434">
                  <c:v>344273.53</c:v>
                </c:pt>
                <c:pt idx="34435">
                  <c:v>344283.53</c:v>
                </c:pt>
                <c:pt idx="34436">
                  <c:v>344293.5</c:v>
                </c:pt>
                <c:pt idx="34437">
                  <c:v>344303.53</c:v>
                </c:pt>
                <c:pt idx="34438">
                  <c:v>344313.5</c:v>
                </c:pt>
                <c:pt idx="34439">
                  <c:v>344323.5</c:v>
                </c:pt>
                <c:pt idx="34440">
                  <c:v>344333.5</c:v>
                </c:pt>
                <c:pt idx="34441">
                  <c:v>344343.5</c:v>
                </c:pt>
                <c:pt idx="34442">
                  <c:v>344353.53</c:v>
                </c:pt>
                <c:pt idx="34443">
                  <c:v>344363.5</c:v>
                </c:pt>
                <c:pt idx="34444">
                  <c:v>344373.5</c:v>
                </c:pt>
                <c:pt idx="34445">
                  <c:v>344383.5</c:v>
                </c:pt>
                <c:pt idx="34446">
                  <c:v>344393.5</c:v>
                </c:pt>
                <c:pt idx="34447">
                  <c:v>344403.5</c:v>
                </c:pt>
                <c:pt idx="34448">
                  <c:v>344413.5</c:v>
                </c:pt>
                <c:pt idx="34449">
                  <c:v>344423.5</c:v>
                </c:pt>
                <c:pt idx="34450">
                  <c:v>344433.5</c:v>
                </c:pt>
                <c:pt idx="34451">
                  <c:v>344443.5</c:v>
                </c:pt>
                <c:pt idx="34452">
                  <c:v>344453.5</c:v>
                </c:pt>
                <c:pt idx="34453">
                  <c:v>344463.5</c:v>
                </c:pt>
                <c:pt idx="34454">
                  <c:v>344473.5</c:v>
                </c:pt>
                <c:pt idx="34455">
                  <c:v>344483.5</c:v>
                </c:pt>
                <c:pt idx="34456">
                  <c:v>344493.47</c:v>
                </c:pt>
                <c:pt idx="34457">
                  <c:v>344503.5</c:v>
                </c:pt>
                <c:pt idx="34458">
                  <c:v>344513.47</c:v>
                </c:pt>
                <c:pt idx="34459">
                  <c:v>344523.5</c:v>
                </c:pt>
                <c:pt idx="34460">
                  <c:v>344533.47</c:v>
                </c:pt>
                <c:pt idx="34461">
                  <c:v>344543.47</c:v>
                </c:pt>
                <c:pt idx="34462">
                  <c:v>344553.5</c:v>
                </c:pt>
                <c:pt idx="34463">
                  <c:v>344563.47</c:v>
                </c:pt>
                <c:pt idx="34464">
                  <c:v>344573.47</c:v>
                </c:pt>
                <c:pt idx="34465">
                  <c:v>344583.47</c:v>
                </c:pt>
                <c:pt idx="34466">
                  <c:v>344593.47</c:v>
                </c:pt>
                <c:pt idx="34467">
                  <c:v>344603.5</c:v>
                </c:pt>
                <c:pt idx="34468">
                  <c:v>344613.47</c:v>
                </c:pt>
                <c:pt idx="34469">
                  <c:v>344623.44</c:v>
                </c:pt>
                <c:pt idx="34470">
                  <c:v>344633.47</c:v>
                </c:pt>
                <c:pt idx="34471">
                  <c:v>344643.47</c:v>
                </c:pt>
                <c:pt idx="34472">
                  <c:v>344653.44</c:v>
                </c:pt>
                <c:pt idx="34473">
                  <c:v>344663.47</c:v>
                </c:pt>
                <c:pt idx="34474">
                  <c:v>344673.44</c:v>
                </c:pt>
                <c:pt idx="34475">
                  <c:v>344683.44</c:v>
                </c:pt>
                <c:pt idx="34476">
                  <c:v>344693.44</c:v>
                </c:pt>
                <c:pt idx="34477">
                  <c:v>344703.44</c:v>
                </c:pt>
                <c:pt idx="34478">
                  <c:v>344713.44</c:v>
                </c:pt>
                <c:pt idx="34479">
                  <c:v>344723.44</c:v>
                </c:pt>
                <c:pt idx="34480">
                  <c:v>344733.44</c:v>
                </c:pt>
                <c:pt idx="34481">
                  <c:v>344743.44</c:v>
                </c:pt>
                <c:pt idx="34482">
                  <c:v>344753.44</c:v>
                </c:pt>
                <c:pt idx="34483">
                  <c:v>344763.44</c:v>
                </c:pt>
                <c:pt idx="34484">
                  <c:v>344773.44</c:v>
                </c:pt>
                <c:pt idx="34485">
                  <c:v>344783.44</c:v>
                </c:pt>
                <c:pt idx="34486">
                  <c:v>344793.44</c:v>
                </c:pt>
                <c:pt idx="34487">
                  <c:v>344803.41</c:v>
                </c:pt>
                <c:pt idx="34488">
                  <c:v>344813.44</c:v>
                </c:pt>
                <c:pt idx="34489">
                  <c:v>344823.41</c:v>
                </c:pt>
                <c:pt idx="34490">
                  <c:v>344833.44</c:v>
                </c:pt>
                <c:pt idx="34491">
                  <c:v>344843.44</c:v>
                </c:pt>
                <c:pt idx="34492">
                  <c:v>344853.41</c:v>
                </c:pt>
                <c:pt idx="34493">
                  <c:v>344863.44</c:v>
                </c:pt>
                <c:pt idx="34494">
                  <c:v>344873.41</c:v>
                </c:pt>
                <c:pt idx="34495">
                  <c:v>344883.41</c:v>
                </c:pt>
                <c:pt idx="34496">
                  <c:v>344893.41</c:v>
                </c:pt>
                <c:pt idx="34497">
                  <c:v>344903.41</c:v>
                </c:pt>
                <c:pt idx="34498">
                  <c:v>344913.38</c:v>
                </c:pt>
                <c:pt idx="34499">
                  <c:v>344923.41</c:v>
                </c:pt>
                <c:pt idx="34500">
                  <c:v>344933.41</c:v>
                </c:pt>
                <c:pt idx="34501">
                  <c:v>344943.41</c:v>
                </c:pt>
                <c:pt idx="34502">
                  <c:v>344953.41</c:v>
                </c:pt>
                <c:pt idx="34503">
                  <c:v>344963.38</c:v>
                </c:pt>
                <c:pt idx="34504">
                  <c:v>344973.41</c:v>
                </c:pt>
                <c:pt idx="34505">
                  <c:v>344983.38</c:v>
                </c:pt>
                <c:pt idx="34506">
                  <c:v>344993.38</c:v>
                </c:pt>
                <c:pt idx="34507">
                  <c:v>345003.38</c:v>
                </c:pt>
                <c:pt idx="34508">
                  <c:v>345013.38</c:v>
                </c:pt>
                <c:pt idx="34509">
                  <c:v>345023.38</c:v>
                </c:pt>
                <c:pt idx="34510">
                  <c:v>345033.38</c:v>
                </c:pt>
                <c:pt idx="34511">
                  <c:v>345043.38</c:v>
                </c:pt>
                <c:pt idx="34512">
                  <c:v>345053.38</c:v>
                </c:pt>
                <c:pt idx="34513">
                  <c:v>345063.38</c:v>
                </c:pt>
                <c:pt idx="34514">
                  <c:v>345073.38</c:v>
                </c:pt>
                <c:pt idx="34515">
                  <c:v>345083.38</c:v>
                </c:pt>
                <c:pt idx="34516">
                  <c:v>345093.38</c:v>
                </c:pt>
                <c:pt idx="34517">
                  <c:v>345103.38</c:v>
                </c:pt>
                <c:pt idx="34518">
                  <c:v>345113.38</c:v>
                </c:pt>
                <c:pt idx="34519">
                  <c:v>345123.38</c:v>
                </c:pt>
                <c:pt idx="34520">
                  <c:v>345133.38</c:v>
                </c:pt>
                <c:pt idx="34521">
                  <c:v>345143.38</c:v>
                </c:pt>
                <c:pt idx="34522">
                  <c:v>345153.38</c:v>
                </c:pt>
                <c:pt idx="34523">
                  <c:v>345163.34</c:v>
                </c:pt>
                <c:pt idx="34524">
                  <c:v>345173.38</c:v>
                </c:pt>
                <c:pt idx="34525">
                  <c:v>345183.34</c:v>
                </c:pt>
                <c:pt idx="34526">
                  <c:v>345193.38</c:v>
                </c:pt>
                <c:pt idx="34527">
                  <c:v>345203.34</c:v>
                </c:pt>
                <c:pt idx="34528">
                  <c:v>345213.34</c:v>
                </c:pt>
                <c:pt idx="34529">
                  <c:v>345223.34</c:v>
                </c:pt>
                <c:pt idx="34530">
                  <c:v>345233.34</c:v>
                </c:pt>
                <c:pt idx="34531">
                  <c:v>345243.34</c:v>
                </c:pt>
                <c:pt idx="34532">
                  <c:v>345253.34</c:v>
                </c:pt>
                <c:pt idx="34533">
                  <c:v>345263.34</c:v>
                </c:pt>
                <c:pt idx="34534">
                  <c:v>345273.31</c:v>
                </c:pt>
                <c:pt idx="34535">
                  <c:v>345283.34</c:v>
                </c:pt>
                <c:pt idx="34536">
                  <c:v>345293.31</c:v>
                </c:pt>
                <c:pt idx="34537">
                  <c:v>345303.34</c:v>
                </c:pt>
                <c:pt idx="34538">
                  <c:v>345313.31</c:v>
                </c:pt>
                <c:pt idx="34539">
                  <c:v>345323.31</c:v>
                </c:pt>
                <c:pt idx="34540">
                  <c:v>345333.34</c:v>
                </c:pt>
                <c:pt idx="34541">
                  <c:v>345343.31</c:v>
                </c:pt>
                <c:pt idx="34542">
                  <c:v>345353.31</c:v>
                </c:pt>
                <c:pt idx="34543">
                  <c:v>345363.31</c:v>
                </c:pt>
                <c:pt idx="34544">
                  <c:v>345373.31</c:v>
                </c:pt>
                <c:pt idx="34545">
                  <c:v>345383.31</c:v>
                </c:pt>
                <c:pt idx="34546">
                  <c:v>345393.31</c:v>
                </c:pt>
                <c:pt idx="34547">
                  <c:v>345403.31</c:v>
                </c:pt>
                <c:pt idx="34548">
                  <c:v>345413.31</c:v>
                </c:pt>
                <c:pt idx="34549">
                  <c:v>345423.31</c:v>
                </c:pt>
                <c:pt idx="34550">
                  <c:v>345433.31</c:v>
                </c:pt>
                <c:pt idx="34551">
                  <c:v>345443.31</c:v>
                </c:pt>
                <c:pt idx="34552">
                  <c:v>345453.31</c:v>
                </c:pt>
                <c:pt idx="34553">
                  <c:v>345463.31</c:v>
                </c:pt>
                <c:pt idx="34554">
                  <c:v>345473.28000000003</c:v>
                </c:pt>
                <c:pt idx="34555">
                  <c:v>345483.31</c:v>
                </c:pt>
                <c:pt idx="34556">
                  <c:v>345493.28</c:v>
                </c:pt>
                <c:pt idx="34557">
                  <c:v>345503.31</c:v>
                </c:pt>
                <c:pt idx="34558">
                  <c:v>345513.28</c:v>
                </c:pt>
                <c:pt idx="34559">
                  <c:v>345523.28</c:v>
                </c:pt>
                <c:pt idx="34560">
                  <c:v>345533.31</c:v>
                </c:pt>
                <c:pt idx="34561">
                  <c:v>345543.28</c:v>
                </c:pt>
                <c:pt idx="34562">
                  <c:v>345553.28</c:v>
                </c:pt>
                <c:pt idx="34563">
                  <c:v>345563.28</c:v>
                </c:pt>
                <c:pt idx="34564">
                  <c:v>345573.28</c:v>
                </c:pt>
                <c:pt idx="34565">
                  <c:v>345583.25</c:v>
                </c:pt>
                <c:pt idx="34566">
                  <c:v>345593.28</c:v>
                </c:pt>
                <c:pt idx="34567">
                  <c:v>345603.25</c:v>
                </c:pt>
                <c:pt idx="34568">
                  <c:v>345613.28</c:v>
                </c:pt>
                <c:pt idx="34569">
                  <c:v>345623.25</c:v>
                </c:pt>
                <c:pt idx="34570">
                  <c:v>345633.25</c:v>
                </c:pt>
                <c:pt idx="34571">
                  <c:v>345643.28</c:v>
                </c:pt>
                <c:pt idx="34572">
                  <c:v>345653.25</c:v>
                </c:pt>
                <c:pt idx="34573">
                  <c:v>345663.25</c:v>
                </c:pt>
                <c:pt idx="34574">
                  <c:v>345673.25</c:v>
                </c:pt>
                <c:pt idx="34575">
                  <c:v>345683.25</c:v>
                </c:pt>
                <c:pt idx="34576">
                  <c:v>345693.25</c:v>
                </c:pt>
                <c:pt idx="34577">
                  <c:v>345703.25</c:v>
                </c:pt>
                <c:pt idx="34578">
                  <c:v>345713.25</c:v>
                </c:pt>
                <c:pt idx="34579">
                  <c:v>345723.25</c:v>
                </c:pt>
                <c:pt idx="34580">
                  <c:v>345733.25</c:v>
                </c:pt>
                <c:pt idx="34581">
                  <c:v>345743.25</c:v>
                </c:pt>
                <c:pt idx="34582">
                  <c:v>345753.25</c:v>
                </c:pt>
                <c:pt idx="34583">
                  <c:v>345763.25</c:v>
                </c:pt>
                <c:pt idx="34584">
                  <c:v>345773.25</c:v>
                </c:pt>
                <c:pt idx="34585">
                  <c:v>345783.25</c:v>
                </c:pt>
                <c:pt idx="34586">
                  <c:v>345793.25</c:v>
                </c:pt>
                <c:pt idx="34587">
                  <c:v>345803.22</c:v>
                </c:pt>
                <c:pt idx="34588">
                  <c:v>345813.25</c:v>
                </c:pt>
                <c:pt idx="34589">
                  <c:v>345823.22</c:v>
                </c:pt>
                <c:pt idx="34590">
                  <c:v>345833.22</c:v>
                </c:pt>
                <c:pt idx="34591">
                  <c:v>345843.25</c:v>
                </c:pt>
                <c:pt idx="34592">
                  <c:v>345853.22</c:v>
                </c:pt>
                <c:pt idx="34593">
                  <c:v>345863.25</c:v>
                </c:pt>
                <c:pt idx="34594">
                  <c:v>345873.22</c:v>
                </c:pt>
                <c:pt idx="34595">
                  <c:v>345883.22</c:v>
                </c:pt>
                <c:pt idx="34596">
                  <c:v>345893.22</c:v>
                </c:pt>
                <c:pt idx="34597">
                  <c:v>345903.22</c:v>
                </c:pt>
                <c:pt idx="34598">
                  <c:v>345913.19</c:v>
                </c:pt>
                <c:pt idx="34599">
                  <c:v>345923.22</c:v>
                </c:pt>
                <c:pt idx="34600">
                  <c:v>345933.22</c:v>
                </c:pt>
                <c:pt idx="34601">
                  <c:v>345943.19</c:v>
                </c:pt>
                <c:pt idx="34602">
                  <c:v>345953.22</c:v>
                </c:pt>
                <c:pt idx="34603">
                  <c:v>345963.19</c:v>
                </c:pt>
                <c:pt idx="34604">
                  <c:v>345973.22</c:v>
                </c:pt>
                <c:pt idx="34605">
                  <c:v>345983.19</c:v>
                </c:pt>
                <c:pt idx="34606">
                  <c:v>345993.19</c:v>
                </c:pt>
                <c:pt idx="34607">
                  <c:v>346003.19</c:v>
                </c:pt>
                <c:pt idx="34608">
                  <c:v>346013.19</c:v>
                </c:pt>
                <c:pt idx="34609">
                  <c:v>346023.19</c:v>
                </c:pt>
                <c:pt idx="34610">
                  <c:v>346033.19</c:v>
                </c:pt>
                <c:pt idx="34611">
                  <c:v>346043.19</c:v>
                </c:pt>
                <c:pt idx="34612">
                  <c:v>346053.19</c:v>
                </c:pt>
                <c:pt idx="34613">
                  <c:v>346063.19</c:v>
                </c:pt>
                <c:pt idx="34614">
                  <c:v>346073.19</c:v>
                </c:pt>
                <c:pt idx="34615">
                  <c:v>346083.19</c:v>
                </c:pt>
                <c:pt idx="34616">
                  <c:v>346093.19</c:v>
                </c:pt>
                <c:pt idx="34617">
                  <c:v>346103.19</c:v>
                </c:pt>
                <c:pt idx="34618">
                  <c:v>346113.16</c:v>
                </c:pt>
                <c:pt idx="34619">
                  <c:v>346123.19</c:v>
                </c:pt>
                <c:pt idx="34620">
                  <c:v>346133.19</c:v>
                </c:pt>
                <c:pt idx="34621">
                  <c:v>346143.16</c:v>
                </c:pt>
                <c:pt idx="34622">
                  <c:v>346153.19</c:v>
                </c:pt>
                <c:pt idx="34623">
                  <c:v>346163.16</c:v>
                </c:pt>
                <c:pt idx="34624">
                  <c:v>346173.19</c:v>
                </c:pt>
                <c:pt idx="34625">
                  <c:v>346183.16</c:v>
                </c:pt>
                <c:pt idx="34626">
                  <c:v>346193.16</c:v>
                </c:pt>
                <c:pt idx="34627">
                  <c:v>346203.16</c:v>
                </c:pt>
                <c:pt idx="34628">
                  <c:v>346213.16</c:v>
                </c:pt>
                <c:pt idx="34629">
                  <c:v>346223.13</c:v>
                </c:pt>
                <c:pt idx="34630">
                  <c:v>346233.16</c:v>
                </c:pt>
                <c:pt idx="34631">
                  <c:v>346243.16</c:v>
                </c:pt>
                <c:pt idx="34632">
                  <c:v>346253.16</c:v>
                </c:pt>
                <c:pt idx="34633">
                  <c:v>346263.16</c:v>
                </c:pt>
                <c:pt idx="34634">
                  <c:v>346273.13</c:v>
                </c:pt>
                <c:pt idx="34635">
                  <c:v>346283.16</c:v>
                </c:pt>
                <c:pt idx="34636">
                  <c:v>346293.13</c:v>
                </c:pt>
                <c:pt idx="34637">
                  <c:v>346303.13</c:v>
                </c:pt>
                <c:pt idx="34638">
                  <c:v>346313.13</c:v>
                </c:pt>
                <c:pt idx="34639">
                  <c:v>346323.13</c:v>
                </c:pt>
                <c:pt idx="34640">
                  <c:v>346333.16</c:v>
                </c:pt>
                <c:pt idx="34641">
                  <c:v>346343.13</c:v>
                </c:pt>
                <c:pt idx="34642">
                  <c:v>346353.13</c:v>
                </c:pt>
                <c:pt idx="34643">
                  <c:v>346363.13</c:v>
                </c:pt>
                <c:pt idx="34644">
                  <c:v>346373.13</c:v>
                </c:pt>
                <c:pt idx="34645">
                  <c:v>346383.13</c:v>
                </c:pt>
                <c:pt idx="34646">
                  <c:v>346393.13</c:v>
                </c:pt>
                <c:pt idx="34647">
                  <c:v>346403.13</c:v>
                </c:pt>
                <c:pt idx="34648">
                  <c:v>346413.13</c:v>
                </c:pt>
                <c:pt idx="34649">
                  <c:v>346423.09</c:v>
                </c:pt>
                <c:pt idx="34650">
                  <c:v>346433.13</c:v>
                </c:pt>
                <c:pt idx="34651">
                  <c:v>346443.13</c:v>
                </c:pt>
                <c:pt idx="34652">
                  <c:v>346453.13</c:v>
                </c:pt>
                <c:pt idx="34653">
                  <c:v>346463.13</c:v>
                </c:pt>
                <c:pt idx="34654">
                  <c:v>346473.13</c:v>
                </c:pt>
                <c:pt idx="34655">
                  <c:v>346483.13</c:v>
                </c:pt>
                <c:pt idx="34656">
                  <c:v>346493.13</c:v>
                </c:pt>
                <c:pt idx="34657">
                  <c:v>346503.09</c:v>
                </c:pt>
                <c:pt idx="34658">
                  <c:v>346513.09</c:v>
                </c:pt>
                <c:pt idx="34659">
                  <c:v>346523.09</c:v>
                </c:pt>
                <c:pt idx="34660">
                  <c:v>346533.13</c:v>
                </c:pt>
                <c:pt idx="34661">
                  <c:v>346543.09</c:v>
                </c:pt>
                <c:pt idx="34662">
                  <c:v>346553.09</c:v>
                </c:pt>
                <c:pt idx="34663">
                  <c:v>346563.09</c:v>
                </c:pt>
                <c:pt idx="34664">
                  <c:v>346573.09</c:v>
                </c:pt>
                <c:pt idx="34665">
                  <c:v>346583.06</c:v>
                </c:pt>
                <c:pt idx="34666">
                  <c:v>346593.09</c:v>
                </c:pt>
                <c:pt idx="34667">
                  <c:v>346603.06</c:v>
                </c:pt>
                <c:pt idx="34668">
                  <c:v>346613.06</c:v>
                </c:pt>
                <c:pt idx="34669">
                  <c:v>346623.06</c:v>
                </c:pt>
                <c:pt idx="34670">
                  <c:v>346633.06</c:v>
                </c:pt>
                <c:pt idx="34671">
                  <c:v>346643.09</c:v>
                </c:pt>
                <c:pt idx="34672">
                  <c:v>346653.06</c:v>
                </c:pt>
                <c:pt idx="34673">
                  <c:v>346663.06</c:v>
                </c:pt>
                <c:pt idx="34674">
                  <c:v>346673.06</c:v>
                </c:pt>
                <c:pt idx="34675">
                  <c:v>346683.06</c:v>
                </c:pt>
                <c:pt idx="34676">
                  <c:v>346693.06</c:v>
                </c:pt>
                <c:pt idx="34677">
                  <c:v>346703.06</c:v>
                </c:pt>
                <c:pt idx="34678">
                  <c:v>346713.06</c:v>
                </c:pt>
                <c:pt idx="34679">
                  <c:v>346723.06</c:v>
                </c:pt>
                <c:pt idx="34680">
                  <c:v>346733.06</c:v>
                </c:pt>
                <c:pt idx="34681">
                  <c:v>346743.06</c:v>
                </c:pt>
                <c:pt idx="34682">
                  <c:v>346753.06</c:v>
                </c:pt>
                <c:pt idx="34683">
                  <c:v>346763.06</c:v>
                </c:pt>
                <c:pt idx="34684">
                  <c:v>346773.06</c:v>
                </c:pt>
                <c:pt idx="34685">
                  <c:v>346783.03</c:v>
                </c:pt>
                <c:pt idx="34686">
                  <c:v>346793.06</c:v>
                </c:pt>
                <c:pt idx="34687">
                  <c:v>346803.03</c:v>
                </c:pt>
                <c:pt idx="34688">
                  <c:v>346813.03</c:v>
                </c:pt>
                <c:pt idx="34689">
                  <c:v>346823.03</c:v>
                </c:pt>
                <c:pt idx="34690">
                  <c:v>346833.03</c:v>
                </c:pt>
                <c:pt idx="34691">
                  <c:v>346843.06</c:v>
                </c:pt>
                <c:pt idx="34692">
                  <c:v>346853.03</c:v>
                </c:pt>
                <c:pt idx="34693">
                  <c:v>346863.03</c:v>
                </c:pt>
                <c:pt idx="34694">
                  <c:v>346873.03</c:v>
                </c:pt>
                <c:pt idx="34695">
                  <c:v>346883.03</c:v>
                </c:pt>
                <c:pt idx="34696">
                  <c:v>346893.03</c:v>
                </c:pt>
                <c:pt idx="34697">
                  <c:v>346903.03</c:v>
                </c:pt>
                <c:pt idx="34698">
                  <c:v>346913.03</c:v>
                </c:pt>
                <c:pt idx="34699">
                  <c:v>346923.03</c:v>
                </c:pt>
                <c:pt idx="34700">
                  <c:v>346933.03</c:v>
                </c:pt>
                <c:pt idx="34701">
                  <c:v>346943</c:v>
                </c:pt>
                <c:pt idx="34702">
                  <c:v>346953.03</c:v>
                </c:pt>
                <c:pt idx="34703">
                  <c:v>346963</c:v>
                </c:pt>
                <c:pt idx="34704">
                  <c:v>346973</c:v>
                </c:pt>
                <c:pt idx="34705">
                  <c:v>346983</c:v>
                </c:pt>
                <c:pt idx="34706">
                  <c:v>346993</c:v>
                </c:pt>
                <c:pt idx="34707">
                  <c:v>347003</c:v>
                </c:pt>
                <c:pt idx="34708">
                  <c:v>347013</c:v>
                </c:pt>
                <c:pt idx="34709">
                  <c:v>347023</c:v>
                </c:pt>
                <c:pt idx="34710">
                  <c:v>347033</c:v>
                </c:pt>
                <c:pt idx="34711">
                  <c:v>347043</c:v>
                </c:pt>
                <c:pt idx="34712">
                  <c:v>347053</c:v>
                </c:pt>
                <c:pt idx="34713">
                  <c:v>347063</c:v>
                </c:pt>
                <c:pt idx="34714">
                  <c:v>347073</c:v>
                </c:pt>
                <c:pt idx="34715">
                  <c:v>347083</c:v>
                </c:pt>
                <c:pt idx="34716">
                  <c:v>347092.97</c:v>
                </c:pt>
                <c:pt idx="34717">
                  <c:v>347103</c:v>
                </c:pt>
                <c:pt idx="34718">
                  <c:v>347112.97</c:v>
                </c:pt>
                <c:pt idx="34719">
                  <c:v>347123</c:v>
                </c:pt>
                <c:pt idx="34720">
                  <c:v>347133</c:v>
                </c:pt>
                <c:pt idx="34721">
                  <c:v>347142.97</c:v>
                </c:pt>
                <c:pt idx="34722">
                  <c:v>347153</c:v>
                </c:pt>
                <c:pt idx="34723">
                  <c:v>347162.97</c:v>
                </c:pt>
                <c:pt idx="34724">
                  <c:v>347172.97</c:v>
                </c:pt>
                <c:pt idx="34725">
                  <c:v>347182.97</c:v>
                </c:pt>
                <c:pt idx="34726">
                  <c:v>347192.97</c:v>
                </c:pt>
                <c:pt idx="34727">
                  <c:v>347202.94</c:v>
                </c:pt>
                <c:pt idx="34728">
                  <c:v>347212.97</c:v>
                </c:pt>
                <c:pt idx="34729">
                  <c:v>347222.94</c:v>
                </c:pt>
                <c:pt idx="34730">
                  <c:v>347232.97</c:v>
                </c:pt>
                <c:pt idx="34731">
                  <c:v>347242.97</c:v>
                </c:pt>
                <c:pt idx="34732">
                  <c:v>347252.94</c:v>
                </c:pt>
                <c:pt idx="34733">
                  <c:v>347262.97</c:v>
                </c:pt>
                <c:pt idx="34734">
                  <c:v>347272.94</c:v>
                </c:pt>
                <c:pt idx="34735">
                  <c:v>347282.94</c:v>
                </c:pt>
                <c:pt idx="34736">
                  <c:v>347292.94</c:v>
                </c:pt>
                <c:pt idx="34737">
                  <c:v>347302.94</c:v>
                </c:pt>
                <c:pt idx="34738">
                  <c:v>347312.97</c:v>
                </c:pt>
                <c:pt idx="34739">
                  <c:v>347322.94</c:v>
                </c:pt>
                <c:pt idx="34740">
                  <c:v>347332.94</c:v>
                </c:pt>
                <c:pt idx="34741">
                  <c:v>347342.94</c:v>
                </c:pt>
                <c:pt idx="34742">
                  <c:v>347352.94</c:v>
                </c:pt>
                <c:pt idx="34743">
                  <c:v>347362.94</c:v>
                </c:pt>
                <c:pt idx="34744">
                  <c:v>347372.94</c:v>
                </c:pt>
                <c:pt idx="34745">
                  <c:v>347382.94</c:v>
                </c:pt>
                <c:pt idx="34746">
                  <c:v>347392.94</c:v>
                </c:pt>
                <c:pt idx="34747">
                  <c:v>347402.91</c:v>
                </c:pt>
                <c:pt idx="34748">
                  <c:v>347412.94</c:v>
                </c:pt>
                <c:pt idx="34749">
                  <c:v>347422.91</c:v>
                </c:pt>
                <c:pt idx="34750">
                  <c:v>347432.94</c:v>
                </c:pt>
                <c:pt idx="34751">
                  <c:v>347442.94</c:v>
                </c:pt>
                <c:pt idx="34752">
                  <c:v>347452.91</c:v>
                </c:pt>
                <c:pt idx="34753">
                  <c:v>347462.94</c:v>
                </c:pt>
                <c:pt idx="34754">
                  <c:v>347472.91</c:v>
                </c:pt>
                <c:pt idx="34755">
                  <c:v>347482.91</c:v>
                </c:pt>
                <c:pt idx="34756">
                  <c:v>347492.91</c:v>
                </c:pt>
                <c:pt idx="34757">
                  <c:v>347502.91</c:v>
                </c:pt>
                <c:pt idx="34758">
                  <c:v>347512.91</c:v>
                </c:pt>
                <c:pt idx="34759">
                  <c:v>347522.91</c:v>
                </c:pt>
                <c:pt idx="34760">
                  <c:v>347532.88</c:v>
                </c:pt>
                <c:pt idx="34761">
                  <c:v>347542.91</c:v>
                </c:pt>
                <c:pt idx="34762">
                  <c:v>347552.91</c:v>
                </c:pt>
                <c:pt idx="34763">
                  <c:v>347562.88</c:v>
                </c:pt>
                <c:pt idx="34764">
                  <c:v>347572.91</c:v>
                </c:pt>
                <c:pt idx="34765">
                  <c:v>347582.88</c:v>
                </c:pt>
                <c:pt idx="34766">
                  <c:v>347592.91</c:v>
                </c:pt>
                <c:pt idx="34767">
                  <c:v>347602.88</c:v>
                </c:pt>
                <c:pt idx="34768">
                  <c:v>347612.88</c:v>
                </c:pt>
                <c:pt idx="34769">
                  <c:v>347622.88</c:v>
                </c:pt>
                <c:pt idx="34770">
                  <c:v>347632.88</c:v>
                </c:pt>
                <c:pt idx="34771">
                  <c:v>347642.88</c:v>
                </c:pt>
                <c:pt idx="34772">
                  <c:v>347652.88</c:v>
                </c:pt>
                <c:pt idx="34773">
                  <c:v>347662.88</c:v>
                </c:pt>
                <c:pt idx="34774">
                  <c:v>347672.88</c:v>
                </c:pt>
                <c:pt idx="34775">
                  <c:v>347682.88</c:v>
                </c:pt>
                <c:pt idx="34776">
                  <c:v>347692.88</c:v>
                </c:pt>
                <c:pt idx="34777">
                  <c:v>347702.88</c:v>
                </c:pt>
                <c:pt idx="34778">
                  <c:v>347712.88</c:v>
                </c:pt>
                <c:pt idx="34779">
                  <c:v>347722.88</c:v>
                </c:pt>
                <c:pt idx="34780">
                  <c:v>347732.88</c:v>
                </c:pt>
                <c:pt idx="34781">
                  <c:v>347742.88</c:v>
                </c:pt>
                <c:pt idx="34782">
                  <c:v>347752.88</c:v>
                </c:pt>
                <c:pt idx="34783">
                  <c:v>347762.84</c:v>
                </c:pt>
                <c:pt idx="34784">
                  <c:v>347772.88</c:v>
                </c:pt>
                <c:pt idx="34785">
                  <c:v>347782.84</c:v>
                </c:pt>
                <c:pt idx="34786">
                  <c:v>347792.88</c:v>
                </c:pt>
                <c:pt idx="34787">
                  <c:v>347802.84</c:v>
                </c:pt>
                <c:pt idx="34788">
                  <c:v>347812.84</c:v>
                </c:pt>
                <c:pt idx="34789">
                  <c:v>347822.84</c:v>
                </c:pt>
                <c:pt idx="34790">
                  <c:v>347832.84</c:v>
                </c:pt>
                <c:pt idx="34791">
                  <c:v>347842.84</c:v>
                </c:pt>
                <c:pt idx="34792">
                  <c:v>347852.84</c:v>
                </c:pt>
                <c:pt idx="34793">
                  <c:v>347862.84</c:v>
                </c:pt>
                <c:pt idx="34794">
                  <c:v>347872.81</c:v>
                </c:pt>
                <c:pt idx="34795">
                  <c:v>347882.84</c:v>
                </c:pt>
                <c:pt idx="34796">
                  <c:v>347892.81</c:v>
                </c:pt>
                <c:pt idx="34797">
                  <c:v>347902.84</c:v>
                </c:pt>
                <c:pt idx="34798">
                  <c:v>347912.81</c:v>
                </c:pt>
                <c:pt idx="34799">
                  <c:v>347922.81</c:v>
                </c:pt>
                <c:pt idx="34800">
                  <c:v>347932.81</c:v>
                </c:pt>
                <c:pt idx="34801">
                  <c:v>347942.81</c:v>
                </c:pt>
                <c:pt idx="34802">
                  <c:v>347952.81</c:v>
                </c:pt>
                <c:pt idx="34803">
                  <c:v>347962.81</c:v>
                </c:pt>
                <c:pt idx="34804">
                  <c:v>347972.81</c:v>
                </c:pt>
                <c:pt idx="34805">
                  <c:v>347982.81</c:v>
                </c:pt>
                <c:pt idx="34806">
                  <c:v>347992.81</c:v>
                </c:pt>
                <c:pt idx="34807">
                  <c:v>348002.81</c:v>
                </c:pt>
                <c:pt idx="34808">
                  <c:v>348012.81</c:v>
                </c:pt>
                <c:pt idx="34809">
                  <c:v>348022.81</c:v>
                </c:pt>
                <c:pt idx="34810">
                  <c:v>348032.81</c:v>
                </c:pt>
                <c:pt idx="34811">
                  <c:v>348042.81</c:v>
                </c:pt>
                <c:pt idx="34812">
                  <c:v>348052.81</c:v>
                </c:pt>
                <c:pt idx="34813">
                  <c:v>348062.81</c:v>
                </c:pt>
                <c:pt idx="34814">
                  <c:v>348072.78</c:v>
                </c:pt>
                <c:pt idx="34815">
                  <c:v>348082.81</c:v>
                </c:pt>
                <c:pt idx="34816">
                  <c:v>348092.78</c:v>
                </c:pt>
                <c:pt idx="34817">
                  <c:v>348102.81</c:v>
                </c:pt>
                <c:pt idx="34818">
                  <c:v>348112.78</c:v>
                </c:pt>
                <c:pt idx="34819">
                  <c:v>348122.78</c:v>
                </c:pt>
                <c:pt idx="34820">
                  <c:v>348132.78</c:v>
                </c:pt>
                <c:pt idx="34821">
                  <c:v>348142.78</c:v>
                </c:pt>
                <c:pt idx="34822">
                  <c:v>348152.78</c:v>
                </c:pt>
                <c:pt idx="34823">
                  <c:v>348162.78</c:v>
                </c:pt>
                <c:pt idx="34824">
                  <c:v>348172.78</c:v>
                </c:pt>
                <c:pt idx="34825">
                  <c:v>348182.78</c:v>
                </c:pt>
                <c:pt idx="34826">
                  <c:v>348192.78</c:v>
                </c:pt>
                <c:pt idx="34827">
                  <c:v>348202.78</c:v>
                </c:pt>
                <c:pt idx="34828">
                  <c:v>348212.78</c:v>
                </c:pt>
                <c:pt idx="34829">
                  <c:v>348222.75</c:v>
                </c:pt>
                <c:pt idx="34830">
                  <c:v>348232.75</c:v>
                </c:pt>
                <c:pt idx="34831">
                  <c:v>348242.75</c:v>
                </c:pt>
                <c:pt idx="34832">
                  <c:v>348252.75</c:v>
                </c:pt>
                <c:pt idx="34833">
                  <c:v>348262.78</c:v>
                </c:pt>
                <c:pt idx="34834">
                  <c:v>348272.75</c:v>
                </c:pt>
                <c:pt idx="34835">
                  <c:v>348282.75</c:v>
                </c:pt>
                <c:pt idx="34836">
                  <c:v>348292.75</c:v>
                </c:pt>
                <c:pt idx="34837">
                  <c:v>348302.75</c:v>
                </c:pt>
                <c:pt idx="34838">
                  <c:v>348312.75</c:v>
                </c:pt>
                <c:pt idx="34839">
                  <c:v>348322.75</c:v>
                </c:pt>
                <c:pt idx="34840">
                  <c:v>348332.75</c:v>
                </c:pt>
                <c:pt idx="34841">
                  <c:v>348342.75</c:v>
                </c:pt>
                <c:pt idx="34842">
                  <c:v>348352.75</c:v>
                </c:pt>
                <c:pt idx="34843">
                  <c:v>348362.75</c:v>
                </c:pt>
                <c:pt idx="34844">
                  <c:v>348372.75</c:v>
                </c:pt>
                <c:pt idx="34845">
                  <c:v>348382.75</c:v>
                </c:pt>
                <c:pt idx="34846">
                  <c:v>348392.75</c:v>
                </c:pt>
                <c:pt idx="34847">
                  <c:v>348402.72</c:v>
                </c:pt>
                <c:pt idx="34848">
                  <c:v>348412.75</c:v>
                </c:pt>
                <c:pt idx="34849">
                  <c:v>348422.72</c:v>
                </c:pt>
                <c:pt idx="34850">
                  <c:v>348432.72</c:v>
                </c:pt>
                <c:pt idx="34851">
                  <c:v>348442.72</c:v>
                </c:pt>
                <c:pt idx="34852">
                  <c:v>348452.72</c:v>
                </c:pt>
                <c:pt idx="34853">
                  <c:v>348462.75</c:v>
                </c:pt>
                <c:pt idx="34854">
                  <c:v>348472.72</c:v>
                </c:pt>
                <c:pt idx="34855">
                  <c:v>348482.72</c:v>
                </c:pt>
                <c:pt idx="34856">
                  <c:v>348492.72</c:v>
                </c:pt>
                <c:pt idx="34857">
                  <c:v>348502.72</c:v>
                </c:pt>
                <c:pt idx="34858">
                  <c:v>348512.69</c:v>
                </c:pt>
                <c:pt idx="34859">
                  <c:v>348522.72</c:v>
                </c:pt>
                <c:pt idx="34860">
                  <c:v>348532.69</c:v>
                </c:pt>
                <c:pt idx="34861">
                  <c:v>348542.69</c:v>
                </c:pt>
                <c:pt idx="34862">
                  <c:v>348552.72</c:v>
                </c:pt>
                <c:pt idx="34863">
                  <c:v>348562.69</c:v>
                </c:pt>
                <c:pt idx="34864">
                  <c:v>348572.72</c:v>
                </c:pt>
                <c:pt idx="34865">
                  <c:v>348582.69</c:v>
                </c:pt>
                <c:pt idx="34866">
                  <c:v>348592.69</c:v>
                </c:pt>
                <c:pt idx="34867">
                  <c:v>348602.72</c:v>
                </c:pt>
                <c:pt idx="34868">
                  <c:v>348612.69</c:v>
                </c:pt>
                <c:pt idx="34869">
                  <c:v>348622.69</c:v>
                </c:pt>
                <c:pt idx="34870">
                  <c:v>348632.69</c:v>
                </c:pt>
                <c:pt idx="34871">
                  <c:v>348642.69</c:v>
                </c:pt>
                <c:pt idx="34872">
                  <c:v>348652.69</c:v>
                </c:pt>
                <c:pt idx="34873">
                  <c:v>348662.69</c:v>
                </c:pt>
                <c:pt idx="34874">
                  <c:v>348672.69</c:v>
                </c:pt>
                <c:pt idx="34875">
                  <c:v>348682.69</c:v>
                </c:pt>
                <c:pt idx="34876">
                  <c:v>348692.69</c:v>
                </c:pt>
                <c:pt idx="34877">
                  <c:v>348702.69</c:v>
                </c:pt>
                <c:pt idx="34878">
                  <c:v>348712.66</c:v>
                </c:pt>
                <c:pt idx="34879">
                  <c:v>348722.69</c:v>
                </c:pt>
                <c:pt idx="34880">
                  <c:v>348732.66</c:v>
                </c:pt>
                <c:pt idx="34881">
                  <c:v>348742.66</c:v>
                </c:pt>
                <c:pt idx="34882">
                  <c:v>348752.66</c:v>
                </c:pt>
                <c:pt idx="34883">
                  <c:v>348762.66</c:v>
                </c:pt>
                <c:pt idx="34884">
                  <c:v>348772.69</c:v>
                </c:pt>
                <c:pt idx="34885">
                  <c:v>348782.66</c:v>
                </c:pt>
                <c:pt idx="34886">
                  <c:v>348792.66</c:v>
                </c:pt>
                <c:pt idx="34887">
                  <c:v>348802.66</c:v>
                </c:pt>
                <c:pt idx="34888">
                  <c:v>348812.66</c:v>
                </c:pt>
                <c:pt idx="34889">
                  <c:v>348822.63</c:v>
                </c:pt>
                <c:pt idx="34890">
                  <c:v>348832.66</c:v>
                </c:pt>
                <c:pt idx="34891">
                  <c:v>348842.63</c:v>
                </c:pt>
                <c:pt idx="34892">
                  <c:v>348852.66</c:v>
                </c:pt>
                <c:pt idx="34893">
                  <c:v>348862.66</c:v>
                </c:pt>
                <c:pt idx="34894">
                  <c:v>348872.63</c:v>
                </c:pt>
                <c:pt idx="34895">
                  <c:v>348882.66</c:v>
                </c:pt>
                <c:pt idx="34896">
                  <c:v>348892.63</c:v>
                </c:pt>
                <c:pt idx="34897">
                  <c:v>348902.63</c:v>
                </c:pt>
                <c:pt idx="34898">
                  <c:v>348912.63</c:v>
                </c:pt>
                <c:pt idx="34899">
                  <c:v>348922.63</c:v>
                </c:pt>
                <c:pt idx="34900">
                  <c:v>348932.63</c:v>
                </c:pt>
                <c:pt idx="34901">
                  <c:v>348942.63</c:v>
                </c:pt>
                <c:pt idx="34902">
                  <c:v>348952.63</c:v>
                </c:pt>
                <c:pt idx="34903">
                  <c:v>348962.63</c:v>
                </c:pt>
                <c:pt idx="34904">
                  <c:v>348972.63</c:v>
                </c:pt>
                <c:pt idx="34905">
                  <c:v>348982.63</c:v>
                </c:pt>
                <c:pt idx="34906">
                  <c:v>348992.63</c:v>
                </c:pt>
                <c:pt idx="34907">
                  <c:v>349002.63</c:v>
                </c:pt>
                <c:pt idx="34908">
                  <c:v>349012.63</c:v>
                </c:pt>
                <c:pt idx="34909">
                  <c:v>349022.59</c:v>
                </c:pt>
                <c:pt idx="34910">
                  <c:v>349032.63</c:v>
                </c:pt>
                <c:pt idx="34911">
                  <c:v>349042.59</c:v>
                </c:pt>
                <c:pt idx="34912">
                  <c:v>349052.63</c:v>
                </c:pt>
                <c:pt idx="34913">
                  <c:v>349062.63</c:v>
                </c:pt>
                <c:pt idx="34914">
                  <c:v>349072.59</c:v>
                </c:pt>
                <c:pt idx="34915">
                  <c:v>349082.63</c:v>
                </c:pt>
                <c:pt idx="34916">
                  <c:v>349092.59</c:v>
                </c:pt>
                <c:pt idx="34917">
                  <c:v>349102.59</c:v>
                </c:pt>
                <c:pt idx="34918">
                  <c:v>349112.59</c:v>
                </c:pt>
                <c:pt idx="34919">
                  <c:v>349122.59</c:v>
                </c:pt>
                <c:pt idx="34920">
                  <c:v>349132.56</c:v>
                </c:pt>
                <c:pt idx="34921">
                  <c:v>349142.59</c:v>
                </c:pt>
                <c:pt idx="34922">
                  <c:v>349152.56</c:v>
                </c:pt>
                <c:pt idx="34923">
                  <c:v>349162.59</c:v>
                </c:pt>
                <c:pt idx="34924">
                  <c:v>349172.59</c:v>
                </c:pt>
                <c:pt idx="34925">
                  <c:v>349182.56</c:v>
                </c:pt>
                <c:pt idx="34926">
                  <c:v>349192.59</c:v>
                </c:pt>
                <c:pt idx="34927">
                  <c:v>349202.56</c:v>
                </c:pt>
                <c:pt idx="34928">
                  <c:v>349212.56</c:v>
                </c:pt>
                <c:pt idx="34929">
                  <c:v>349222.56</c:v>
                </c:pt>
                <c:pt idx="34930">
                  <c:v>349232.56</c:v>
                </c:pt>
                <c:pt idx="34931">
                  <c:v>349242.56</c:v>
                </c:pt>
                <c:pt idx="34932">
                  <c:v>349252.56</c:v>
                </c:pt>
                <c:pt idx="34933">
                  <c:v>349262.56</c:v>
                </c:pt>
                <c:pt idx="34934">
                  <c:v>349272.56</c:v>
                </c:pt>
                <c:pt idx="34935">
                  <c:v>349282.56</c:v>
                </c:pt>
                <c:pt idx="34936">
                  <c:v>349292.56</c:v>
                </c:pt>
                <c:pt idx="34937">
                  <c:v>349302.56</c:v>
                </c:pt>
                <c:pt idx="34938">
                  <c:v>349312.56</c:v>
                </c:pt>
                <c:pt idx="34939">
                  <c:v>349322.56</c:v>
                </c:pt>
                <c:pt idx="34940">
                  <c:v>349332.56</c:v>
                </c:pt>
                <c:pt idx="34941">
                  <c:v>349342.56</c:v>
                </c:pt>
                <c:pt idx="34942">
                  <c:v>349352.53</c:v>
                </c:pt>
                <c:pt idx="34943">
                  <c:v>349362.56</c:v>
                </c:pt>
                <c:pt idx="34944">
                  <c:v>349372.56</c:v>
                </c:pt>
                <c:pt idx="34945">
                  <c:v>349382.53</c:v>
                </c:pt>
                <c:pt idx="34946">
                  <c:v>349392.56</c:v>
                </c:pt>
                <c:pt idx="34947">
                  <c:v>349402.53</c:v>
                </c:pt>
                <c:pt idx="34948">
                  <c:v>349412.56</c:v>
                </c:pt>
                <c:pt idx="34949">
                  <c:v>349422.53</c:v>
                </c:pt>
                <c:pt idx="34950">
                  <c:v>349432.53</c:v>
                </c:pt>
                <c:pt idx="34951">
                  <c:v>349442.53</c:v>
                </c:pt>
                <c:pt idx="34952">
                  <c:v>349452.53</c:v>
                </c:pt>
                <c:pt idx="34953">
                  <c:v>349462.5</c:v>
                </c:pt>
                <c:pt idx="34954">
                  <c:v>349472.53</c:v>
                </c:pt>
                <c:pt idx="34955">
                  <c:v>349482.53</c:v>
                </c:pt>
                <c:pt idx="34956">
                  <c:v>349492.5</c:v>
                </c:pt>
                <c:pt idx="34957">
                  <c:v>349502.53</c:v>
                </c:pt>
                <c:pt idx="34958">
                  <c:v>349512.5</c:v>
                </c:pt>
                <c:pt idx="34959">
                  <c:v>349522.53</c:v>
                </c:pt>
                <c:pt idx="34960">
                  <c:v>349532.53</c:v>
                </c:pt>
                <c:pt idx="34961">
                  <c:v>349542.5</c:v>
                </c:pt>
                <c:pt idx="34962">
                  <c:v>349552.5</c:v>
                </c:pt>
                <c:pt idx="34963">
                  <c:v>349562.5</c:v>
                </c:pt>
                <c:pt idx="34964">
                  <c:v>349572.5</c:v>
                </c:pt>
                <c:pt idx="34965">
                  <c:v>349582.5</c:v>
                </c:pt>
                <c:pt idx="34966">
                  <c:v>349592.5</c:v>
                </c:pt>
                <c:pt idx="34967">
                  <c:v>349602.5</c:v>
                </c:pt>
                <c:pt idx="34968">
                  <c:v>349612.5</c:v>
                </c:pt>
                <c:pt idx="34969">
                  <c:v>349622.5</c:v>
                </c:pt>
                <c:pt idx="34970">
                  <c:v>349632.5</c:v>
                </c:pt>
                <c:pt idx="34971">
                  <c:v>349642.5</c:v>
                </c:pt>
                <c:pt idx="34972">
                  <c:v>349652.5</c:v>
                </c:pt>
                <c:pt idx="34973">
                  <c:v>349662.47</c:v>
                </c:pt>
                <c:pt idx="34974">
                  <c:v>349672.5</c:v>
                </c:pt>
                <c:pt idx="34975">
                  <c:v>349682.5</c:v>
                </c:pt>
                <c:pt idx="34976">
                  <c:v>349692.47</c:v>
                </c:pt>
                <c:pt idx="34977">
                  <c:v>349702.5</c:v>
                </c:pt>
                <c:pt idx="34978">
                  <c:v>349712.47</c:v>
                </c:pt>
                <c:pt idx="34979">
                  <c:v>349722.5</c:v>
                </c:pt>
                <c:pt idx="34980">
                  <c:v>349732.47</c:v>
                </c:pt>
                <c:pt idx="34981">
                  <c:v>349742.47</c:v>
                </c:pt>
                <c:pt idx="34982">
                  <c:v>349752.47</c:v>
                </c:pt>
                <c:pt idx="34983">
                  <c:v>349762.47</c:v>
                </c:pt>
                <c:pt idx="34984">
                  <c:v>349772.44</c:v>
                </c:pt>
                <c:pt idx="34985">
                  <c:v>349782.47</c:v>
                </c:pt>
                <c:pt idx="34986">
                  <c:v>349792.47</c:v>
                </c:pt>
                <c:pt idx="34987">
                  <c:v>349802.44</c:v>
                </c:pt>
                <c:pt idx="34988">
                  <c:v>349812.47</c:v>
                </c:pt>
                <c:pt idx="34989">
                  <c:v>349822.44</c:v>
                </c:pt>
                <c:pt idx="34990">
                  <c:v>349832.47</c:v>
                </c:pt>
                <c:pt idx="34991">
                  <c:v>349842.44</c:v>
                </c:pt>
                <c:pt idx="34992">
                  <c:v>349852.44</c:v>
                </c:pt>
                <c:pt idx="34993">
                  <c:v>349862.44</c:v>
                </c:pt>
                <c:pt idx="34994">
                  <c:v>349872.44</c:v>
                </c:pt>
                <c:pt idx="34995">
                  <c:v>349882.44</c:v>
                </c:pt>
                <c:pt idx="34996">
                  <c:v>349892.44</c:v>
                </c:pt>
                <c:pt idx="34997">
                  <c:v>349902.44</c:v>
                </c:pt>
                <c:pt idx="34998">
                  <c:v>349912.44</c:v>
                </c:pt>
                <c:pt idx="34999">
                  <c:v>349922.44</c:v>
                </c:pt>
                <c:pt idx="35000">
                  <c:v>349932.44</c:v>
                </c:pt>
                <c:pt idx="35001">
                  <c:v>349942.44</c:v>
                </c:pt>
                <c:pt idx="35002">
                  <c:v>349952.44</c:v>
                </c:pt>
                <c:pt idx="35003">
                  <c:v>349962.44</c:v>
                </c:pt>
                <c:pt idx="35004">
                  <c:v>349972.41</c:v>
                </c:pt>
                <c:pt idx="35005">
                  <c:v>349982.44</c:v>
                </c:pt>
                <c:pt idx="35006">
                  <c:v>349992.44</c:v>
                </c:pt>
                <c:pt idx="35007">
                  <c:v>350002.44</c:v>
                </c:pt>
                <c:pt idx="35008">
                  <c:v>350012.44</c:v>
                </c:pt>
                <c:pt idx="35009">
                  <c:v>350022.41</c:v>
                </c:pt>
                <c:pt idx="35010">
                  <c:v>350032.44</c:v>
                </c:pt>
                <c:pt idx="35011">
                  <c:v>350042.41</c:v>
                </c:pt>
                <c:pt idx="35012">
                  <c:v>350052.41</c:v>
                </c:pt>
                <c:pt idx="35013">
                  <c:v>350062.41</c:v>
                </c:pt>
                <c:pt idx="35014">
                  <c:v>350072.41</c:v>
                </c:pt>
                <c:pt idx="35015">
                  <c:v>350082.38</c:v>
                </c:pt>
                <c:pt idx="35016">
                  <c:v>350092.41</c:v>
                </c:pt>
                <c:pt idx="35017">
                  <c:v>350102.41</c:v>
                </c:pt>
                <c:pt idx="35018">
                  <c:v>350112.41</c:v>
                </c:pt>
                <c:pt idx="35019">
                  <c:v>350122.41</c:v>
                </c:pt>
                <c:pt idx="35020">
                  <c:v>350132.38</c:v>
                </c:pt>
                <c:pt idx="35021">
                  <c:v>350142.41</c:v>
                </c:pt>
                <c:pt idx="35022">
                  <c:v>350152.38</c:v>
                </c:pt>
                <c:pt idx="35023">
                  <c:v>350162.38</c:v>
                </c:pt>
                <c:pt idx="35024">
                  <c:v>350172.38</c:v>
                </c:pt>
                <c:pt idx="35025">
                  <c:v>350182.38</c:v>
                </c:pt>
                <c:pt idx="35026">
                  <c:v>350192.41</c:v>
                </c:pt>
                <c:pt idx="35027">
                  <c:v>350202.38</c:v>
                </c:pt>
                <c:pt idx="35028">
                  <c:v>350212.38</c:v>
                </c:pt>
                <c:pt idx="35029">
                  <c:v>350222.38</c:v>
                </c:pt>
                <c:pt idx="35030">
                  <c:v>350232.38</c:v>
                </c:pt>
                <c:pt idx="35031">
                  <c:v>350242.38</c:v>
                </c:pt>
                <c:pt idx="35032">
                  <c:v>350252.38</c:v>
                </c:pt>
                <c:pt idx="35033">
                  <c:v>350262.38</c:v>
                </c:pt>
                <c:pt idx="35034">
                  <c:v>350272.38</c:v>
                </c:pt>
                <c:pt idx="35035">
                  <c:v>350282.34</c:v>
                </c:pt>
                <c:pt idx="35036">
                  <c:v>350292.38</c:v>
                </c:pt>
                <c:pt idx="35037">
                  <c:v>350302.38</c:v>
                </c:pt>
                <c:pt idx="35038">
                  <c:v>350312.38</c:v>
                </c:pt>
                <c:pt idx="35039">
                  <c:v>350322.38</c:v>
                </c:pt>
                <c:pt idx="35040">
                  <c:v>350332.34</c:v>
                </c:pt>
                <c:pt idx="35041">
                  <c:v>350342.38</c:v>
                </c:pt>
                <c:pt idx="35042">
                  <c:v>350352.38</c:v>
                </c:pt>
                <c:pt idx="35043">
                  <c:v>350362.34</c:v>
                </c:pt>
                <c:pt idx="35044">
                  <c:v>350372.34</c:v>
                </c:pt>
                <c:pt idx="35045">
                  <c:v>350382.34</c:v>
                </c:pt>
                <c:pt idx="35046">
                  <c:v>350392.31</c:v>
                </c:pt>
                <c:pt idx="35047">
                  <c:v>350402.34</c:v>
                </c:pt>
                <c:pt idx="35048">
                  <c:v>350412.34</c:v>
                </c:pt>
                <c:pt idx="35049">
                  <c:v>350422.34</c:v>
                </c:pt>
                <c:pt idx="35050">
                  <c:v>350432.34</c:v>
                </c:pt>
                <c:pt idx="35051">
                  <c:v>350442.31</c:v>
                </c:pt>
                <c:pt idx="35052">
                  <c:v>350452.34</c:v>
                </c:pt>
                <c:pt idx="35053">
                  <c:v>350462.31</c:v>
                </c:pt>
                <c:pt idx="35054">
                  <c:v>350472.31</c:v>
                </c:pt>
                <c:pt idx="35055">
                  <c:v>350482.31</c:v>
                </c:pt>
                <c:pt idx="35056">
                  <c:v>350492.31</c:v>
                </c:pt>
                <c:pt idx="35057">
                  <c:v>350502.34</c:v>
                </c:pt>
                <c:pt idx="35058">
                  <c:v>350512.31</c:v>
                </c:pt>
                <c:pt idx="35059">
                  <c:v>350522.31</c:v>
                </c:pt>
                <c:pt idx="35060">
                  <c:v>350532.31</c:v>
                </c:pt>
                <c:pt idx="35061">
                  <c:v>350542.31</c:v>
                </c:pt>
                <c:pt idx="35062">
                  <c:v>350552.31</c:v>
                </c:pt>
                <c:pt idx="35063">
                  <c:v>350562.31</c:v>
                </c:pt>
                <c:pt idx="35064">
                  <c:v>350572.31</c:v>
                </c:pt>
                <c:pt idx="35065">
                  <c:v>350582.31</c:v>
                </c:pt>
                <c:pt idx="35066">
                  <c:v>350592.31</c:v>
                </c:pt>
                <c:pt idx="35067">
                  <c:v>350602.31</c:v>
                </c:pt>
                <c:pt idx="35068">
                  <c:v>350612.31</c:v>
                </c:pt>
                <c:pt idx="35069">
                  <c:v>350622.31</c:v>
                </c:pt>
                <c:pt idx="35070">
                  <c:v>350632.31</c:v>
                </c:pt>
                <c:pt idx="35071">
                  <c:v>350642.28</c:v>
                </c:pt>
                <c:pt idx="35072">
                  <c:v>350652.31</c:v>
                </c:pt>
                <c:pt idx="35073">
                  <c:v>350662.28</c:v>
                </c:pt>
                <c:pt idx="35074">
                  <c:v>350672.31</c:v>
                </c:pt>
                <c:pt idx="35075">
                  <c:v>350682.28</c:v>
                </c:pt>
                <c:pt idx="35076">
                  <c:v>350692.28</c:v>
                </c:pt>
                <c:pt idx="35077">
                  <c:v>350702.28</c:v>
                </c:pt>
                <c:pt idx="35078">
                  <c:v>350712.28</c:v>
                </c:pt>
                <c:pt idx="35079">
                  <c:v>350722.28</c:v>
                </c:pt>
                <c:pt idx="35080">
                  <c:v>350732.28</c:v>
                </c:pt>
                <c:pt idx="35081">
                  <c:v>350742.28</c:v>
                </c:pt>
                <c:pt idx="35082">
                  <c:v>350752.25</c:v>
                </c:pt>
                <c:pt idx="35083">
                  <c:v>350762.28</c:v>
                </c:pt>
                <c:pt idx="35084">
                  <c:v>350772.25</c:v>
                </c:pt>
                <c:pt idx="35085">
                  <c:v>350782.28</c:v>
                </c:pt>
                <c:pt idx="35086">
                  <c:v>350792.28</c:v>
                </c:pt>
                <c:pt idx="35087">
                  <c:v>350802.25</c:v>
                </c:pt>
                <c:pt idx="35088">
                  <c:v>350812.28</c:v>
                </c:pt>
                <c:pt idx="35089">
                  <c:v>350822.25</c:v>
                </c:pt>
                <c:pt idx="35090">
                  <c:v>350832.25</c:v>
                </c:pt>
                <c:pt idx="35091">
                  <c:v>350842.25</c:v>
                </c:pt>
                <c:pt idx="35092">
                  <c:v>350852.25</c:v>
                </c:pt>
                <c:pt idx="35093">
                  <c:v>350862.25</c:v>
                </c:pt>
                <c:pt idx="35094">
                  <c:v>350872.25</c:v>
                </c:pt>
                <c:pt idx="35095">
                  <c:v>350882.25</c:v>
                </c:pt>
                <c:pt idx="35096">
                  <c:v>350892.25</c:v>
                </c:pt>
                <c:pt idx="35097">
                  <c:v>350902.25</c:v>
                </c:pt>
                <c:pt idx="35098">
                  <c:v>350912.25</c:v>
                </c:pt>
                <c:pt idx="35099">
                  <c:v>350922.25</c:v>
                </c:pt>
                <c:pt idx="35100">
                  <c:v>350932.25</c:v>
                </c:pt>
                <c:pt idx="35101">
                  <c:v>350942.25</c:v>
                </c:pt>
                <c:pt idx="35102">
                  <c:v>350952.22</c:v>
                </c:pt>
                <c:pt idx="35103">
                  <c:v>350962.25</c:v>
                </c:pt>
                <c:pt idx="35104">
                  <c:v>350972.22</c:v>
                </c:pt>
                <c:pt idx="35105">
                  <c:v>350982.25</c:v>
                </c:pt>
                <c:pt idx="35106">
                  <c:v>350992.22</c:v>
                </c:pt>
                <c:pt idx="35107">
                  <c:v>351002.22</c:v>
                </c:pt>
                <c:pt idx="35108">
                  <c:v>351012.22</c:v>
                </c:pt>
                <c:pt idx="35109">
                  <c:v>351022.22</c:v>
                </c:pt>
                <c:pt idx="35110">
                  <c:v>351032.22</c:v>
                </c:pt>
                <c:pt idx="35111">
                  <c:v>351042.22</c:v>
                </c:pt>
                <c:pt idx="35112">
                  <c:v>351052.22</c:v>
                </c:pt>
                <c:pt idx="35113">
                  <c:v>351062.19</c:v>
                </c:pt>
                <c:pt idx="35114">
                  <c:v>351072.22</c:v>
                </c:pt>
                <c:pt idx="35115">
                  <c:v>351082.19</c:v>
                </c:pt>
                <c:pt idx="35116">
                  <c:v>351092.22</c:v>
                </c:pt>
                <c:pt idx="35117">
                  <c:v>351102.19</c:v>
                </c:pt>
                <c:pt idx="35118">
                  <c:v>351112.19</c:v>
                </c:pt>
                <c:pt idx="35119">
                  <c:v>351122.22</c:v>
                </c:pt>
                <c:pt idx="35120">
                  <c:v>351132.19</c:v>
                </c:pt>
                <c:pt idx="35121">
                  <c:v>351142.19</c:v>
                </c:pt>
                <c:pt idx="35122">
                  <c:v>351152.19</c:v>
                </c:pt>
                <c:pt idx="35123">
                  <c:v>351162.19</c:v>
                </c:pt>
                <c:pt idx="35124">
                  <c:v>351172.19</c:v>
                </c:pt>
                <c:pt idx="35125">
                  <c:v>351182.19</c:v>
                </c:pt>
                <c:pt idx="35126">
                  <c:v>351192.19</c:v>
                </c:pt>
                <c:pt idx="35127">
                  <c:v>351202.19</c:v>
                </c:pt>
                <c:pt idx="35128">
                  <c:v>351212.19</c:v>
                </c:pt>
                <c:pt idx="35129">
                  <c:v>351222.19</c:v>
                </c:pt>
                <c:pt idx="35130">
                  <c:v>351232.19</c:v>
                </c:pt>
                <c:pt idx="35131">
                  <c:v>351242.19</c:v>
                </c:pt>
                <c:pt idx="35132">
                  <c:v>351252.19</c:v>
                </c:pt>
                <c:pt idx="35133">
                  <c:v>351262.19</c:v>
                </c:pt>
                <c:pt idx="35134">
                  <c:v>351272.19</c:v>
                </c:pt>
                <c:pt idx="35135">
                  <c:v>351282.19</c:v>
                </c:pt>
                <c:pt idx="35136">
                  <c:v>351292.19</c:v>
                </c:pt>
                <c:pt idx="35137">
                  <c:v>351302.16</c:v>
                </c:pt>
                <c:pt idx="35138">
                  <c:v>351312.16</c:v>
                </c:pt>
                <c:pt idx="35139">
                  <c:v>351322.16</c:v>
                </c:pt>
                <c:pt idx="35140">
                  <c:v>351332.16</c:v>
                </c:pt>
                <c:pt idx="35141">
                  <c:v>351342.19</c:v>
                </c:pt>
                <c:pt idx="35142">
                  <c:v>351352.16</c:v>
                </c:pt>
                <c:pt idx="35143">
                  <c:v>351362.16</c:v>
                </c:pt>
                <c:pt idx="35144">
                  <c:v>351372.16</c:v>
                </c:pt>
                <c:pt idx="35145">
                  <c:v>351382.16</c:v>
                </c:pt>
                <c:pt idx="35146">
                  <c:v>351392.13</c:v>
                </c:pt>
                <c:pt idx="35147">
                  <c:v>351402.16</c:v>
                </c:pt>
                <c:pt idx="35148">
                  <c:v>351412.13</c:v>
                </c:pt>
                <c:pt idx="35149">
                  <c:v>351422.13</c:v>
                </c:pt>
                <c:pt idx="35150">
                  <c:v>351432.16</c:v>
                </c:pt>
                <c:pt idx="35151">
                  <c:v>351442.13</c:v>
                </c:pt>
                <c:pt idx="35152">
                  <c:v>351452.15999999997</c:v>
                </c:pt>
                <c:pt idx="35153">
                  <c:v>351462.13</c:v>
                </c:pt>
                <c:pt idx="35154">
                  <c:v>351472.13</c:v>
                </c:pt>
                <c:pt idx="35155">
                  <c:v>351482.13</c:v>
                </c:pt>
                <c:pt idx="35156">
                  <c:v>351492.13</c:v>
                </c:pt>
                <c:pt idx="35157">
                  <c:v>351502.13</c:v>
                </c:pt>
                <c:pt idx="35158">
                  <c:v>351512.13</c:v>
                </c:pt>
                <c:pt idx="35159">
                  <c:v>351522.13</c:v>
                </c:pt>
                <c:pt idx="35160">
                  <c:v>351532.13</c:v>
                </c:pt>
                <c:pt idx="35161">
                  <c:v>351542.13</c:v>
                </c:pt>
                <c:pt idx="35162">
                  <c:v>351552.13</c:v>
                </c:pt>
                <c:pt idx="35163">
                  <c:v>351562.13</c:v>
                </c:pt>
                <c:pt idx="35164">
                  <c:v>351572.13</c:v>
                </c:pt>
                <c:pt idx="35165">
                  <c:v>351582.13</c:v>
                </c:pt>
                <c:pt idx="35166">
                  <c:v>351592.09</c:v>
                </c:pt>
                <c:pt idx="35167">
                  <c:v>351602.13</c:v>
                </c:pt>
                <c:pt idx="35168">
                  <c:v>351612.09</c:v>
                </c:pt>
                <c:pt idx="35169">
                  <c:v>351622.09</c:v>
                </c:pt>
                <c:pt idx="35170">
                  <c:v>351632.09</c:v>
                </c:pt>
                <c:pt idx="35171">
                  <c:v>351642.09</c:v>
                </c:pt>
                <c:pt idx="35172">
                  <c:v>351652.13</c:v>
                </c:pt>
                <c:pt idx="35173">
                  <c:v>351662.09</c:v>
                </c:pt>
                <c:pt idx="35174">
                  <c:v>351672.09</c:v>
                </c:pt>
                <c:pt idx="35175">
                  <c:v>351682.09</c:v>
                </c:pt>
                <c:pt idx="35176">
                  <c:v>351692.09</c:v>
                </c:pt>
                <c:pt idx="35177">
                  <c:v>351702.06</c:v>
                </c:pt>
                <c:pt idx="35178">
                  <c:v>351712.09</c:v>
                </c:pt>
                <c:pt idx="35179">
                  <c:v>351722.09</c:v>
                </c:pt>
                <c:pt idx="35180">
                  <c:v>351732.09</c:v>
                </c:pt>
                <c:pt idx="35181">
                  <c:v>351742.09</c:v>
                </c:pt>
                <c:pt idx="35182">
                  <c:v>351752.06</c:v>
                </c:pt>
                <c:pt idx="35183">
                  <c:v>351762.09</c:v>
                </c:pt>
                <c:pt idx="35184">
                  <c:v>351772.06</c:v>
                </c:pt>
                <c:pt idx="35185">
                  <c:v>351782.06</c:v>
                </c:pt>
                <c:pt idx="35186">
                  <c:v>351792.06</c:v>
                </c:pt>
                <c:pt idx="35187">
                  <c:v>351802.06</c:v>
                </c:pt>
                <c:pt idx="35188">
                  <c:v>351812.06</c:v>
                </c:pt>
                <c:pt idx="35189">
                  <c:v>351822.06</c:v>
                </c:pt>
                <c:pt idx="35190">
                  <c:v>351832.06</c:v>
                </c:pt>
                <c:pt idx="35191">
                  <c:v>351842.06</c:v>
                </c:pt>
                <c:pt idx="35192">
                  <c:v>351852.06</c:v>
                </c:pt>
                <c:pt idx="35193">
                  <c:v>351862.06</c:v>
                </c:pt>
                <c:pt idx="35194">
                  <c:v>351872.06</c:v>
                </c:pt>
                <c:pt idx="35195">
                  <c:v>351882.06</c:v>
                </c:pt>
                <c:pt idx="35196">
                  <c:v>351892.06</c:v>
                </c:pt>
                <c:pt idx="35197">
                  <c:v>351902.03</c:v>
                </c:pt>
                <c:pt idx="35198">
                  <c:v>351912.06</c:v>
                </c:pt>
                <c:pt idx="35199">
                  <c:v>351922.03</c:v>
                </c:pt>
                <c:pt idx="35200">
                  <c:v>351932.06</c:v>
                </c:pt>
                <c:pt idx="35201">
                  <c:v>351942.03</c:v>
                </c:pt>
                <c:pt idx="35202">
                  <c:v>351952.03</c:v>
                </c:pt>
                <c:pt idx="35203">
                  <c:v>351962.06</c:v>
                </c:pt>
                <c:pt idx="35204">
                  <c:v>351972.03</c:v>
                </c:pt>
                <c:pt idx="35205">
                  <c:v>351982.03</c:v>
                </c:pt>
                <c:pt idx="35206">
                  <c:v>351992.03</c:v>
                </c:pt>
                <c:pt idx="35207">
                  <c:v>352002.03</c:v>
                </c:pt>
                <c:pt idx="35208">
                  <c:v>352012</c:v>
                </c:pt>
                <c:pt idx="35209">
                  <c:v>352022.03</c:v>
                </c:pt>
                <c:pt idx="35210">
                  <c:v>352032</c:v>
                </c:pt>
                <c:pt idx="35211">
                  <c:v>352042.03</c:v>
                </c:pt>
                <c:pt idx="35212">
                  <c:v>352052.03</c:v>
                </c:pt>
                <c:pt idx="35213">
                  <c:v>352062</c:v>
                </c:pt>
                <c:pt idx="35214">
                  <c:v>352072.03</c:v>
                </c:pt>
                <c:pt idx="35215">
                  <c:v>352082</c:v>
                </c:pt>
                <c:pt idx="35216">
                  <c:v>352092</c:v>
                </c:pt>
                <c:pt idx="35217">
                  <c:v>352102</c:v>
                </c:pt>
                <c:pt idx="35218">
                  <c:v>352112</c:v>
                </c:pt>
                <c:pt idx="35219">
                  <c:v>352122</c:v>
                </c:pt>
                <c:pt idx="35220">
                  <c:v>352132</c:v>
                </c:pt>
                <c:pt idx="35221">
                  <c:v>352142</c:v>
                </c:pt>
                <c:pt idx="35222">
                  <c:v>352152</c:v>
                </c:pt>
                <c:pt idx="35223">
                  <c:v>352162</c:v>
                </c:pt>
                <c:pt idx="35224">
                  <c:v>352172</c:v>
                </c:pt>
                <c:pt idx="35225">
                  <c:v>352182</c:v>
                </c:pt>
                <c:pt idx="35226">
                  <c:v>352192</c:v>
                </c:pt>
                <c:pt idx="35227">
                  <c:v>352202</c:v>
                </c:pt>
                <c:pt idx="35228">
                  <c:v>352211.97</c:v>
                </c:pt>
                <c:pt idx="35229">
                  <c:v>352222</c:v>
                </c:pt>
                <c:pt idx="35230">
                  <c:v>352231.97</c:v>
                </c:pt>
                <c:pt idx="35231">
                  <c:v>352242</c:v>
                </c:pt>
                <c:pt idx="35232">
                  <c:v>352251.97</c:v>
                </c:pt>
                <c:pt idx="35233">
                  <c:v>352261.97</c:v>
                </c:pt>
                <c:pt idx="35234">
                  <c:v>352272</c:v>
                </c:pt>
                <c:pt idx="35235">
                  <c:v>352281.97</c:v>
                </c:pt>
                <c:pt idx="35236">
                  <c:v>352291.97</c:v>
                </c:pt>
                <c:pt idx="35237">
                  <c:v>352301.97</c:v>
                </c:pt>
                <c:pt idx="35238">
                  <c:v>352311.97</c:v>
                </c:pt>
                <c:pt idx="35239">
                  <c:v>352321.97</c:v>
                </c:pt>
                <c:pt idx="35240">
                  <c:v>352331.97</c:v>
                </c:pt>
                <c:pt idx="35241">
                  <c:v>352341.94</c:v>
                </c:pt>
                <c:pt idx="35242">
                  <c:v>352351.97</c:v>
                </c:pt>
                <c:pt idx="35243">
                  <c:v>352361.94</c:v>
                </c:pt>
                <c:pt idx="35244">
                  <c:v>352371.94</c:v>
                </c:pt>
                <c:pt idx="35245">
                  <c:v>352381.97</c:v>
                </c:pt>
                <c:pt idx="35246">
                  <c:v>352391.94</c:v>
                </c:pt>
                <c:pt idx="35247">
                  <c:v>352401.97</c:v>
                </c:pt>
                <c:pt idx="35248">
                  <c:v>352411.94</c:v>
                </c:pt>
                <c:pt idx="35249">
                  <c:v>352421.94</c:v>
                </c:pt>
                <c:pt idx="35250">
                  <c:v>352431.94</c:v>
                </c:pt>
                <c:pt idx="35251">
                  <c:v>352441.94</c:v>
                </c:pt>
                <c:pt idx="35252">
                  <c:v>352451.94</c:v>
                </c:pt>
                <c:pt idx="35253">
                  <c:v>352461.94</c:v>
                </c:pt>
                <c:pt idx="35254">
                  <c:v>352471.94</c:v>
                </c:pt>
                <c:pt idx="35255">
                  <c:v>352481.94</c:v>
                </c:pt>
                <c:pt idx="35256">
                  <c:v>352491.94</c:v>
                </c:pt>
                <c:pt idx="35257">
                  <c:v>352501.94</c:v>
                </c:pt>
                <c:pt idx="35258">
                  <c:v>352511.94</c:v>
                </c:pt>
                <c:pt idx="35259">
                  <c:v>352521.94</c:v>
                </c:pt>
                <c:pt idx="35260">
                  <c:v>352531.94</c:v>
                </c:pt>
                <c:pt idx="35261">
                  <c:v>352541.91</c:v>
                </c:pt>
                <c:pt idx="35262">
                  <c:v>352551.94</c:v>
                </c:pt>
                <c:pt idx="35263">
                  <c:v>352561.91</c:v>
                </c:pt>
                <c:pt idx="35264">
                  <c:v>352571.91</c:v>
                </c:pt>
                <c:pt idx="35265">
                  <c:v>352581.94</c:v>
                </c:pt>
                <c:pt idx="35266">
                  <c:v>352591.91</c:v>
                </c:pt>
                <c:pt idx="35267">
                  <c:v>352601.94</c:v>
                </c:pt>
                <c:pt idx="35268">
                  <c:v>352611.91</c:v>
                </c:pt>
                <c:pt idx="35269">
                  <c:v>352621.91</c:v>
                </c:pt>
                <c:pt idx="35270">
                  <c:v>352631.94</c:v>
                </c:pt>
                <c:pt idx="35271">
                  <c:v>352641.91</c:v>
                </c:pt>
                <c:pt idx="35272">
                  <c:v>352651.91</c:v>
                </c:pt>
                <c:pt idx="35273">
                  <c:v>352661.91</c:v>
                </c:pt>
                <c:pt idx="35274">
                  <c:v>352671.88</c:v>
                </c:pt>
                <c:pt idx="35275">
                  <c:v>352681.88</c:v>
                </c:pt>
                <c:pt idx="35276">
                  <c:v>352691.91</c:v>
                </c:pt>
                <c:pt idx="35277">
                  <c:v>352701.88</c:v>
                </c:pt>
                <c:pt idx="35278">
                  <c:v>352711.91</c:v>
                </c:pt>
                <c:pt idx="35279">
                  <c:v>352721.88</c:v>
                </c:pt>
                <c:pt idx="35280">
                  <c:v>352731.88</c:v>
                </c:pt>
                <c:pt idx="35281">
                  <c:v>352741.88</c:v>
                </c:pt>
                <c:pt idx="35282">
                  <c:v>352751.88</c:v>
                </c:pt>
                <c:pt idx="35283">
                  <c:v>352761.88</c:v>
                </c:pt>
                <c:pt idx="35284">
                  <c:v>352771.88</c:v>
                </c:pt>
                <c:pt idx="35285">
                  <c:v>352781.88</c:v>
                </c:pt>
                <c:pt idx="35286">
                  <c:v>352791.88</c:v>
                </c:pt>
                <c:pt idx="35287">
                  <c:v>352801.88</c:v>
                </c:pt>
                <c:pt idx="35288">
                  <c:v>352811.88</c:v>
                </c:pt>
                <c:pt idx="35289">
                  <c:v>352821.88</c:v>
                </c:pt>
                <c:pt idx="35290">
                  <c:v>352831.88</c:v>
                </c:pt>
                <c:pt idx="35291">
                  <c:v>352841.88</c:v>
                </c:pt>
                <c:pt idx="35292">
                  <c:v>352851.84</c:v>
                </c:pt>
                <c:pt idx="35293">
                  <c:v>352861.88</c:v>
                </c:pt>
                <c:pt idx="35294">
                  <c:v>352871.84</c:v>
                </c:pt>
                <c:pt idx="35295">
                  <c:v>352881.84</c:v>
                </c:pt>
                <c:pt idx="35296">
                  <c:v>352891.88</c:v>
                </c:pt>
                <c:pt idx="35297">
                  <c:v>352901.84</c:v>
                </c:pt>
                <c:pt idx="35298">
                  <c:v>352911.88</c:v>
                </c:pt>
                <c:pt idx="35299">
                  <c:v>352921.84</c:v>
                </c:pt>
                <c:pt idx="35300">
                  <c:v>352931.84000000003</c:v>
                </c:pt>
                <c:pt idx="35301">
                  <c:v>352941.84</c:v>
                </c:pt>
                <c:pt idx="35302">
                  <c:v>352951.84</c:v>
                </c:pt>
                <c:pt idx="35303">
                  <c:v>352961.81</c:v>
                </c:pt>
                <c:pt idx="35304">
                  <c:v>352971.84</c:v>
                </c:pt>
                <c:pt idx="35305">
                  <c:v>352981.81</c:v>
                </c:pt>
                <c:pt idx="35306">
                  <c:v>352991.84</c:v>
                </c:pt>
                <c:pt idx="35307">
                  <c:v>353001.84</c:v>
                </c:pt>
                <c:pt idx="35308">
                  <c:v>353011.81</c:v>
                </c:pt>
                <c:pt idx="35309">
                  <c:v>353021.84</c:v>
                </c:pt>
                <c:pt idx="35310">
                  <c:v>353031.81</c:v>
                </c:pt>
                <c:pt idx="35311">
                  <c:v>353041.81</c:v>
                </c:pt>
                <c:pt idx="35312">
                  <c:v>353051.84</c:v>
                </c:pt>
                <c:pt idx="35313">
                  <c:v>353061.81</c:v>
                </c:pt>
                <c:pt idx="35314">
                  <c:v>353071.81</c:v>
                </c:pt>
                <c:pt idx="35315">
                  <c:v>353081.81</c:v>
                </c:pt>
                <c:pt idx="35316">
                  <c:v>353091.81</c:v>
                </c:pt>
                <c:pt idx="35317">
                  <c:v>353101.81</c:v>
                </c:pt>
                <c:pt idx="35318">
                  <c:v>353111.81</c:v>
                </c:pt>
                <c:pt idx="35319">
                  <c:v>353121.81</c:v>
                </c:pt>
                <c:pt idx="35320">
                  <c:v>353131.81</c:v>
                </c:pt>
                <c:pt idx="35321">
                  <c:v>353141.81</c:v>
                </c:pt>
                <c:pt idx="35322">
                  <c:v>353151.81</c:v>
                </c:pt>
                <c:pt idx="35323">
                  <c:v>353161.78</c:v>
                </c:pt>
                <c:pt idx="35324">
                  <c:v>353171.81</c:v>
                </c:pt>
                <c:pt idx="35325">
                  <c:v>353181.78</c:v>
                </c:pt>
                <c:pt idx="35326">
                  <c:v>353191.81</c:v>
                </c:pt>
                <c:pt idx="35327">
                  <c:v>353201.81</c:v>
                </c:pt>
                <c:pt idx="35328">
                  <c:v>353211.78</c:v>
                </c:pt>
                <c:pt idx="35329">
                  <c:v>353221.81</c:v>
                </c:pt>
                <c:pt idx="35330">
                  <c:v>353231.78</c:v>
                </c:pt>
                <c:pt idx="35331">
                  <c:v>353241.78</c:v>
                </c:pt>
                <c:pt idx="35332">
                  <c:v>353251.78</c:v>
                </c:pt>
                <c:pt idx="35333">
                  <c:v>353261.78</c:v>
                </c:pt>
                <c:pt idx="35334">
                  <c:v>353271.75</c:v>
                </c:pt>
                <c:pt idx="35335">
                  <c:v>353281.78</c:v>
                </c:pt>
                <c:pt idx="35336">
                  <c:v>353291.75</c:v>
                </c:pt>
                <c:pt idx="35337">
                  <c:v>353301.78</c:v>
                </c:pt>
                <c:pt idx="35338">
                  <c:v>353311.78</c:v>
                </c:pt>
                <c:pt idx="35339">
                  <c:v>353321.75</c:v>
                </c:pt>
                <c:pt idx="35340">
                  <c:v>353331.78</c:v>
                </c:pt>
                <c:pt idx="35341">
                  <c:v>353341.75</c:v>
                </c:pt>
                <c:pt idx="35342">
                  <c:v>353351.75</c:v>
                </c:pt>
                <c:pt idx="35343">
                  <c:v>353361.75</c:v>
                </c:pt>
                <c:pt idx="35344">
                  <c:v>353371.75</c:v>
                </c:pt>
                <c:pt idx="35345">
                  <c:v>353381.75</c:v>
                </c:pt>
                <c:pt idx="35346">
                  <c:v>353391.75</c:v>
                </c:pt>
                <c:pt idx="35347">
                  <c:v>353401.75</c:v>
                </c:pt>
                <c:pt idx="35348">
                  <c:v>353411.75</c:v>
                </c:pt>
                <c:pt idx="35349">
                  <c:v>353421.75</c:v>
                </c:pt>
                <c:pt idx="35350">
                  <c:v>353431.75</c:v>
                </c:pt>
                <c:pt idx="35351">
                  <c:v>353441.75</c:v>
                </c:pt>
                <c:pt idx="35352">
                  <c:v>353451.75</c:v>
                </c:pt>
                <c:pt idx="35353">
                  <c:v>353461.75</c:v>
                </c:pt>
                <c:pt idx="35354">
                  <c:v>353471.72</c:v>
                </c:pt>
                <c:pt idx="35355">
                  <c:v>353481.75</c:v>
                </c:pt>
                <c:pt idx="35356">
                  <c:v>353491.72</c:v>
                </c:pt>
                <c:pt idx="35357">
                  <c:v>353501.75</c:v>
                </c:pt>
                <c:pt idx="35358">
                  <c:v>353511.75</c:v>
                </c:pt>
                <c:pt idx="35359">
                  <c:v>353521.72</c:v>
                </c:pt>
                <c:pt idx="35360">
                  <c:v>353531.75</c:v>
                </c:pt>
                <c:pt idx="35361">
                  <c:v>353541.72</c:v>
                </c:pt>
                <c:pt idx="35362">
                  <c:v>353551.72</c:v>
                </c:pt>
                <c:pt idx="35363">
                  <c:v>353561.72</c:v>
                </c:pt>
                <c:pt idx="35364">
                  <c:v>353571.72</c:v>
                </c:pt>
                <c:pt idx="35365">
                  <c:v>353581.72</c:v>
                </c:pt>
                <c:pt idx="35366">
                  <c:v>353591.72</c:v>
                </c:pt>
                <c:pt idx="35367">
                  <c:v>353601.69</c:v>
                </c:pt>
                <c:pt idx="35368">
                  <c:v>353611.72</c:v>
                </c:pt>
                <c:pt idx="35369">
                  <c:v>353621.72</c:v>
                </c:pt>
                <c:pt idx="35370">
                  <c:v>353631.69</c:v>
                </c:pt>
                <c:pt idx="35371">
                  <c:v>353641.72</c:v>
                </c:pt>
                <c:pt idx="35372">
                  <c:v>353651.69</c:v>
                </c:pt>
                <c:pt idx="35373">
                  <c:v>353661.72</c:v>
                </c:pt>
                <c:pt idx="35374">
                  <c:v>353671.69</c:v>
                </c:pt>
                <c:pt idx="35375">
                  <c:v>353681.69</c:v>
                </c:pt>
                <c:pt idx="35376">
                  <c:v>353691.69</c:v>
                </c:pt>
                <c:pt idx="35377">
                  <c:v>353701.69</c:v>
                </c:pt>
                <c:pt idx="35378">
                  <c:v>353711.69</c:v>
                </c:pt>
                <c:pt idx="35379">
                  <c:v>353721.69</c:v>
                </c:pt>
                <c:pt idx="35380">
                  <c:v>353731.69</c:v>
                </c:pt>
                <c:pt idx="35381">
                  <c:v>353741.69</c:v>
                </c:pt>
                <c:pt idx="35382">
                  <c:v>353751.69</c:v>
                </c:pt>
                <c:pt idx="35383">
                  <c:v>353761.69</c:v>
                </c:pt>
                <c:pt idx="35384">
                  <c:v>353771.69</c:v>
                </c:pt>
                <c:pt idx="35385">
                  <c:v>353781.69</c:v>
                </c:pt>
                <c:pt idx="35386">
                  <c:v>353791.69</c:v>
                </c:pt>
                <c:pt idx="35387">
                  <c:v>353801.66</c:v>
                </c:pt>
                <c:pt idx="35388">
                  <c:v>353811.69</c:v>
                </c:pt>
                <c:pt idx="35389">
                  <c:v>353821.66</c:v>
                </c:pt>
                <c:pt idx="35390">
                  <c:v>353831.66</c:v>
                </c:pt>
                <c:pt idx="35391">
                  <c:v>353841.69</c:v>
                </c:pt>
                <c:pt idx="35392">
                  <c:v>353851.66</c:v>
                </c:pt>
                <c:pt idx="35393">
                  <c:v>353861.69</c:v>
                </c:pt>
                <c:pt idx="35394">
                  <c:v>353871.66</c:v>
                </c:pt>
                <c:pt idx="35395">
                  <c:v>353881.66</c:v>
                </c:pt>
                <c:pt idx="35396">
                  <c:v>353891.66</c:v>
                </c:pt>
                <c:pt idx="35397">
                  <c:v>353901.66</c:v>
                </c:pt>
                <c:pt idx="35398">
                  <c:v>353911.63</c:v>
                </c:pt>
                <c:pt idx="35399">
                  <c:v>353921.66</c:v>
                </c:pt>
                <c:pt idx="35400">
                  <c:v>353931.66</c:v>
                </c:pt>
                <c:pt idx="35401">
                  <c:v>353941.63</c:v>
                </c:pt>
                <c:pt idx="35402">
                  <c:v>353951.66</c:v>
                </c:pt>
                <c:pt idx="35403">
                  <c:v>353961.63</c:v>
                </c:pt>
                <c:pt idx="35404">
                  <c:v>353971.66</c:v>
                </c:pt>
                <c:pt idx="35405">
                  <c:v>353981.63</c:v>
                </c:pt>
                <c:pt idx="35406">
                  <c:v>353991.63</c:v>
                </c:pt>
                <c:pt idx="35407">
                  <c:v>354001.63</c:v>
                </c:pt>
                <c:pt idx="35408">
                  <c:v>354011.63</c:v>
                </c:pt>
                <c:pt idx="35409">
                  <c:v>354021.63</c:v>
                </c:pt>
                <c:pt idx="35410">
                  <c:v>354031.63</c:v>
                </c:pt>
                <c:pt idx="35411">
                  <c:v>354041.63</c:v>
                </c:pt>
                <c:pt idx="35412">
                  <c:v>354051.63</c:v>
                </c:pt>
                <c:pt idx="35413">
                  <c:v>354061.63</c:v>
                </c:pt>
                <c:pt idx="35414">
                  <c:v>354071.63</c:v>
                </c:pt>
                <c:pt idx="35415">
                  <c:v>354081.63</c:v>
                </c:pt>
                <c:pt idx="35416">
                  <c:v>354091.63</c:v>
                </c:pt>
                <c:pt idx="35417">
                  <c:v>354101.63</c:v>
                </c:pt>
                <c:pt idx="35418">
                  <c:v>354111.59</c:v>
                </c:pt>
                <c:pt idx="35419">
                  <c:v>354121.63</c:v>
                </c:pt>
                <c:pt idx="35420">
                  <c:v>354131.59</c:v>
                </c:pt>
                <c:pt idx="35421">
                  <c:v>354141.59</c:v>
                </c:pt>
                <c:pt idx="35422">
                  <c:v>354151.63</c:v>
                </c:pt>
                <c:pt idx="35423">
                  <c:v>354161.59</c:v>
                </c:pt>
                <c:pt idx="35424">
                  <c:v>354171.63</c:v>
                </c:pt>
                <c:pt idx="35425">
                  <c:v>354181.59</c:v>
                </c:pt>
                <c:pt idx="35426">
                  <c:v>354191.59</c:v>
                </c:pt>
                <c:pt idx="35427">
                  <c:v>354201.59</c:v>
                </c:pt>
                <c:pt idx="35428">
                  <c:v>354211.59</c:v>
                </c:pt>
                <c:pt idx="35429">
                  <c:v>354221.56</c:v>
                </c:pt>
                <c:pt idx="35430">
                  <c:v>354231.59</c:v>
                </c:pt>
                <c:pt idx="35431">
                  <c:v>354241.56</c:v>
                </c:pt>
                <c:pt idx="35432">
                  <c:v>354251.59</c:v>
                </c:pt>
                <c:pt idx="35433">
                  <c:v>354261.59</c:v>
                </c:pt>
                <c:pt idx="35434">
                  <c:v>354271.56</c:v>
                </c:pt>
                <c:pt idx="35435">
                  <c:v>354281.59</c:v>
                </c:pt>
                <c:pt idx="35436">
                  <c:v>354291.56</c:v>
                </c:pt>
                <c:pt idx="35437">
                  <c:v>354301.56</c:v>
                </c:pt>
                <c:pt idx="35438">
                  <c:v>354311.59</c:v>
                </c:pt>
                <c:pt idx="35439">
                  <c:v>354321.56</c:v>
                </c:pt>
                <c:pt idx="35440">
                  <c:v>354331.56</c:v>
                </c:pt>
                <c:pt idx="35441">
                  <c:v>354341.56</c:v>
                </c:pt>
                <c:pt idx="35442">
                  <c:v>354351.56</c:v>
                </c:pt>
                <c:pt idx="35443">
                  <c:v>354361.56</c:v>
                </c:pt>
                <c:pt idx="35444">
                  <c:v>354371.56</c:v>
                </c:pt>
                <c:pt idx="35445">
                  <c:v>354381.56</c:v>
                </c:pt>
                <c:pt idx="35446">
                  <c:v>354391.56</c:v>
                </c:pt>
                <c:pt idx="35447">
                  <c:v>354401.56</c:v>
                </c:pt>
                <c:pt idx="35448">
                  <c:v>354411.56</c:v>
                </c:pt>
                <c:pt idx="35449">
                  <c:v>354421.53</c:v>
                </c:pt>
                <c:pt idx="35450">
                  <c:v>354431.56</c:v>
                </c:pt>
                <c:pt idx="35451">
                  <c:v>354441.53</c:v>
                </c:pt>
                <c:pt idx="35452">
                  <c:v>354451.56</c:v>
                </c:pt>
                <c:pt idx="35453">
                  <c:v>354461.56</c:v>
                </c:pt>
                <c:pt idx="35454">
                  <c:v>354471.53</c:v>
                </c:pt>
                <c:pt idx="35455">
                  <c:v>354481.56</c:v>
                </c:pt>
                <c:pt idx="35456">
                  <c:v>354491.53</c:v>
                </c:pt>
                <c:pt idx="35457">
                  <c:v>354501.53</c:v>
                </c:pt>
                <c:pt idx="35458">
                  <c:v>354511.53</c:v>
                </c:pt>
                <c:pt idx="35459">
                  <c:v>354521.53</c:v>
                </c:pt>
                <c:pt idx="35460">
                  <c:v>354531.5</c:v>
                </c:pt>
                <c:pt idx="35461">
                  <c:v>354541.53</c:v>
                </c:pt>
                <c:pt idx="35462">
                  <c:v>354551.5</c:v>
                </c:pt>
                <c:pt idx="35463">
                  <c:v>354561.53</c:v>
                </c:pt>
                <c:pt idx="35464">
                  <c:v>354571.53</c:v>
                </c:pt>
                <c:pt idx="35465">
                  <c:v>354581.5</c:v>
                </c:pt>
                <c:pt idx="35466">
                  <c:v>354591.53</c:v>
                </c:pt>
                <c:pt idx="35467">
                  <c:v>354601.5</c:v>
                </c:pt>
                <c:pt idx="35468">
                  <c:v>354611.5</c:v>
                </c:pt>
                <c:pt idx="35469">
                  <c:v>354621.5</c:v>
                </c:pt>
                <c:pt idx="35470">
                  <c:v>354631.5</c:v>
                </c:pt>
                <c:pt idx="35471">
                  <c:v>354641.5</c:v>
                </c:pt>
                <c:pt idx="35472">
                  <c:v>354651.5</c:v>
                </c:pt>
                <c:pt idx="35473">
                  <c:v>354661.5</c:v>
                </c:pt>
                <c:pt idx="35474">
                  <c:v>354671.5</c:v>
                </c:pt>
                <c:pt idx="35475">
                  <c:v>354681.5</c:v>
                </c:pt>
                <c:pt idx="35476">
                  <c:v>354691.5</c:v>
                </c:pt>
                <c:pt idx="35477">
                  <c:v>354701.5</c:v>
                </c:pt>
                <c:pt idx="35478">
                  <c:v>354711.5</c:v>
                </c:pt>
                <c:pt idx="35479">
                  <c:v>354721.5</c:v>
                </c:pt>
                <c:pt idx="35480">
                  <c:v>354731.5</c:v>
                </c:pt>
                <c:pt idx="35481">
                  <c:v>354741.5</c:v>
                </c:pt>
                <c:pt idx="35482">
                  <c:v>354751.47</c:v>
                </c:pt>
                <c:pt idx="35483">
                  <c:v>354761.5</c:v>
                </c:pt>
                <c:pt idx="35484">
                  <c:v>354771.5</c:v>
                </c:pt>
                <c:pt idx="35485">
                  <c:v>354781.47</c:v>
                </c:pt>
                <c:pt idx="35486">
                  <c:v>354791.5</c:v>
                </c:pt>
                <c:pt idx="35487">
                  <c:v>354801.47</c:v>
                </c:pt>
                <c:pt idx="35488">
                  <c:v>354811.5</c:v>
                </c:pt>
                <c:pt idx="35489">
                  <c:v>354821.47</c:v>
                </c:pt>
                <c:pt idx="35490">
                  <c:v>354831.47</c:v>
                </c:pt>
                <c:pt idx="35491">
                  <c:v>354841.47</c:v>
                </c:pt>
                <c:pt idx="35492">
                  <c:v>354851.47</c:v>
                </c:pt>
                <c:pt idx="35493">
                  <c:v>354861.44</c:v>
                </c:pt>
                <c:pt idx="35494">
                  <c:v>354871.47</c:v>
                </c:pt>
                <c:pt idx="35495">
                  <c:v>354881.47</c:v>
                </c:pt>
                <c:pt idx="35496">
                  <c:v>354891.44</c:v>
                </c:pt>
                <c:pt idx="35497">
                  <c:v>354901.47</c:v>
                </c:pt>
                <c:pt idx="35498">
                  <c:v>354911.44</c:v>
                </c:pt>
                <c:pt idx="35499">
                  <c:v>354921.47</c:v>
                </c:pt>
                <c:pt idx="35500">
                  <c:v>354931.44</c:v>
                </c:pt>
                <c:pt idx="35501">
                  <c:v>354941.44</c:v>
                </c:pt>
                <c:pt idx="35502">
                  <c:v>354951.44</c:v>
                </c:pt>
                <c:pt idx="35503">
                  <c:v>354961.44</c:v>
                </c:pt>
                <c:pt idx="35504">
                  <c:v>354971.44</c:v>
                </c:pt>
                <c:pt idx="35505">
                  <c:v>354981.44</c:v>
                </c:pt>
                <c:pt idx="35506">
                  <c:v>354991.44</c:v>
                </c:pt>
                <c:pt idx="35507">
                  <c:v>355001.44</c:v>
                </c:pt>
                <c:pt idx="35508">
                  <c:v>355011.44</c:v>
                </c:pt>
                <c:pt idx="35509">
                  <c:v>355021.44</c:v>
                </c:pt>
                <c:pt idx="35510">
                  <c:v>355031.44</c:v>
                </c:pt>
                <c:pt idx="35511">
                  <c:v>355041.44</c:v>
                </c:pt>
                <c:pt idx="35512">
                  <c:v>355051.44</c:v>
                </c:pt>
                <c:pt idx="35513">
                  <c:v>355061.41</c:v>
                </c:pt>
                <c:pt idx="35514">
                  <c:v>355071.44</c:v>
                </c:pt>
                <c:pt idx="35515">
                  <c:v>355081.41</c:v>
                </c:pt>
                <c:pt idx="35516">
                  <c:v>355091.41</c:v>
                </c:pt>
                <c:pt idx="35517">
                  <c:v>355101.44</c:v>
                </c:pt>
                <c:pt idx="35518">
                  <c:v>355111.41</c:v>
                </c:pt>
                <c:pt idx="35519">
                  <c:v>355121.44</c:v>
                </c:pt>
                <c:pt idx="35520">
                  <c:v>355131.41</c:v>
                </c:pt>
                <c:pt idx="35521">
                  <c:v>355141.41</c:v>
                </c:pt>
                <c:pt idx="35522">
                  <c:v>355151.41</c:v>
                </c:pt>
                <c:pt idx="35523">
                  <c:v>355161.41</c:v>
                </c:pt>
                <c:pt idx="35524">
                  <c:v>355171.38</c:v>
                </c:pt>
                <c:pt idx="35525">
                  <c:v>355181.41</c:v>
                </c:pt>
                <c:pt idx="35526">
                  <c:v>355191.38</c:v>
                </c:pt>
                <c:pt idx="35527">
                  <c:v>355201.38</c:v>
                </c:pt>
                <c:pt idx="35528">
                  <c:v>355211.41</c:v>
                </c:pt>
                <c:pt idx="35529">
                  <c:v>355221.38</c:v>
                </c:pt>
                <c:pt idx="35530">
                  <c:v>355231.41</c:v>
                </c:pt>
                <c:pt idx="35531">
                  <c:v>355241.38</c:v>
                </c:pt>
                <c:pt idx="35532">
                  <c:v>355251.38</c:v>
                </c:pt>
                <c:pt idx="35533">
                  <c:v>355261.38</c:v>
                </c:pt>
                <c:pt idx="35534">
                  <c:v>355271.38</c:v>
                </c:pt>
                <c:pt idx="35535">
                  <c:v>355281.38</c:v>
                </c:pt>
                <c:pt idx="35536">
                  <c:v>355291.38</c:v>
                </c:pt>
                <c:pt idx="35537">
                  <c:v>355301.38</c:v>
                </c:pt>
                <c:pt idx="35538">
                  <c:v>355311.38</c:v>
                </c:pt>
                <c:pt idx="35539">
                  <c:v>355321.38</c:v>
                </c:pt>
                <c:pt idx="35540">
                  <c:v>355331.38</c:v>
                </c:pt>
                <c:pt idx="35541">
                  <c:v>355341.38</c:v>
                </c:pt>
                <c:pt idx="35542">
                  <c:v>355351.38</c:v>
                </c:pt>
                <c:pt idx="35543">
                  <c:v>355361.38</c:v>
                </c:pt>
                <c:pt idx="35544">
                  <c:v>355371.34</c:v>
                </c:pt>
                <c:pt idx="35545">
                  <c:v>355381.38</c:v>
                </c:pt>
                <c:pt idx="35546">
                  <c:v>355391.34</c:v>
                </c:pt>
                <c:pt idx="35547">
                  <c:v>355401.38</c:v>
                </c:pt>
                <c:pt idx="35548">
                  <c:v>355411.38</c:v>
                </c:pt>
                <c:pt idx="35549">
                  <c:v>355421.34</c:v>
                </c:pt>
                <c:pt idx="35550">
                  <c:v>355431.38</c:v>
                </c:pt>
                <c:pt idx="35551">
                  <c:v>355441.34</c:v>
                </c:pt>
                <c:pt idx="35552">
                  <c:v>355451.34</c:v>
                </c:pt>
                <c:pt idx="35553">
                  <c:v>355461.34</c:v>
                </c:pt>
                <c:pt idx="35554">
                  <c:v>355471.34</c:v>
                </c:pt>
                <c:pt idx="35555">
                  <c:v>355481.31</c:v>
                </c:pt>
                <c:pt idx="35556">
                  <c:v>355491.34</c:v>
                </c:pt>
                <c:pt idx="35557">
                  <c:v>355501.31</c:v>
                </c:pt>
                <c:pt idx="35558">
                  <c:v>355511.34</c:v>
                </c:pt>
                <c:pt idx="35559">
                  <c:v>355521.34</c:v>
                </c:pt>
                <c:pt idx="35560">
                  <c:v>355531.31</c:v>
                </c:pt>
                <c:pt idx="35561">
                  <c:v>355541.34</c:v>
                </c:pt>
                <c:pt idx="35562">
                  <c:v>355551.31</c:v>
                </c:pt>
                <c:pt idx="35563">
                  <c:v>355561.31</c:v>
                </c:pt>
                <c:pt idx="35564">
                  <c:v>355571.31</c:v>
                </c:pt>
                <c:pt idx="35565">
                  <c:v>355581.31</c:v>
                </c:pt>
                <c:pt idx="35566">
                  <c:v>355591.31</c:v>
                </c:pt>
                <c:pt idx="35567">
                  <c:v>355601.31</c:v>
                </c:pt>
                <c:pt idx="35568">
                  <c:v>355611.31</c:v>
                </c:pt>
                <c:pt idx="35569">
                  <c:v>355621.31</c:v>
                </c:pt>
                <c:pt idx="35570">
                  <c:v>355631.31</c:v>
                </c:pt>
                <c:pt idx="35571">
                  <c:v>355641.31</c:v>
                </c:pt>
                <c:pt idx="35572">
                  <c:v>355651.31</c:v>
                </c:pt>
                <c:pt idx="35573">
                  <c:v>355661.31</c:v>
                </c:pt>
                <c:pt idx="35574">
                  <c:v>355671.31</c:v>
                </c:pt>
                <c:pt idx="35575">
                  <c:v>355681.28000000003</c:v>
                </c:pt>
                <c:pt idx="35576">
                  <c:v>355691.31</c:v>
                </c:pt>
                <c:pt idx="35577">
                  <c:v>355701.28</c:v>
                </c:pt>
                <c:pt idx="35578">
                  <c:v>355711.31</c:v>
                </c:pt>
                <c:pt idx="35579">
                  <c:v>355721.31</c:v>
                </c:pt>
                <c:pt idx="35580">
                  <c:v>355731.28</c:v>
                </c:pt>
                <c:pt idx="35581">
                  <c:v>355741.31</c:v>
                </c:pt>
                <c:pt idx="35582">
                  <c:v>355751.28</c:v>
                </c:pt>
                <c:pt idx="35583">
                  <c:v>355761.28</c:v>
                </c:pt>
                <c:pt idx="35584">
                  <c:v>355771.28</c:v>
                </c:pt>
                <c:pt idx="35585">
                  <c:v>355781.28</c:v>
                </c:pt>
                <c:pt idx="35586">
                  <c:v>355791.25</c:v>
                </c:pt>
                <c:pt idx="35587">
                  <c:v>355801.28</c:v>
                </c:pt>
                <c:pt idx="35588">
                  <c:v>355811.25</c:v>
                </c:pt>
                <c:pt idx="35589">
                  <c:v>355821.28</c:v>
                </c:pt>
                <c:pt idx="35590">
                  <c:v>355831.28</c:v>
                </c:pt>
                <c:pt idx="35591">
                  <c:v>355841.25</c:v>
                </c:pt>
                <c:pt idx="35592">
                  <c:v>355851.28</c:v>
                </c:pt>
                <c:pt idx="35593">
                  <c:v>355861.25</c:v>
                </c:pt>
                <c:pt idx="35594">
                  <c:v>355871.25</c:v>
                </c:pt>
                <c:pt idx="35595">
                  <c:v>355881.25</c:v>
                </c:pt>
                <c:pt idx="35596">
                  <c:v>355891.25</c:v>
                </c:pt>
                <c:pt idx="35597">
                  <c:v>355901.25</c:v>
                </c:pt>
                <c:pt idx="35598">
                  <c:v>355911.25</c:v>
                </c:pt>
                <c:pt idx="35599">
                  <c:v>355921.25</c:v>
                </c:pt>
                <c:pt idx="35600">
                  <c:v>355931.25</c:v>
                </c:pt>
                <c:pt idx="35601">
                  <c:v>355941.25</c:v>
                </c:pt>
                <c:pt idx="35602">
                  <c:v>355951.25</c:v>
                </c:pt>
                <c:pt idx="35603">
                  <c:v>355961.25</c:v>
                </c:pt>
                <c:pt idx="35604">
                  <c:v>355971.25</c:v>
                </c:pt>
                <c:pt idx="35605">
                  <c:v>355981.25</c:v>
                </c:pt>
                <c:pt idx="35606">
                  <c:v>355991.25</c:v>
                </c:pt>
                <c:pt idx="35607">
                  <c:v>356001.25</c:v>
                </c:pt>
                <c:pt idx="35608">
                  <c:v>356011.22</c:v>
                </c:pt>
                <c:pt idx="35609">
                  <c:v>356021.25</c:v>
                </c:pt>
                <c:pt idx="35610">
                  <c:v>356031.22</c:v>
                </c:pt>
                <c:pt idx="35611">
                  <c:v>356041.22</c:v>
                </c:pt>
                <c:pt idx="35612">
                  <c:v>356051.25</c:v>
                </c:pt>
                <c:pt idx="35613">
                  <c:v>356061.22</c:v>
                </c:pt>
                <c:pt idx="35614">
                  <c:v>356071.25</c:v>
                </c:pt>
                <c:pt idx="35615">
                  <c:v>356081.22</c:v>
                </c:pt>
                <c:pt idx="35616">
                  <c:v>356091.22</c:v>
                </c:pt>
                <c:pt idx="35617">
                  <c:v>356101.22</c:v>
                </c:pt>
                <c:pt idx="35618">
                  <c:v>356111.22</c:v>
                </c:pt>
                <c:pt idx="35619">
                  <c:v>356121.19</c:v>
                </c:pt>
                <c:pt idx="35620">
                  <c:v>356131.22</c:v>
                </c:pt>
                <c:pt idx="35621">
                  <c:v>356141.19</c:v>
                </c:pt>
                <c:pt idx="35622">
                  <c:v>356151.19</c:v>
                </c:pt>
                <c:pt idx="35623">
                  <c:v>356161.22</c:v>
                </c:pt>
                <c:pt idx="35624">
                  <c:v>356171.19</c:v>
                </c:pt>
                <c:pt idx="35625">
                  <c:v>356181.22</c:v>
                </c:pt>
                <c:pt idx="35626">
                  <c:v>356191.19</c:v>
                </c:pt>
                <c:pt idx="35627">
                  <c:v>356201.19</c:v>
                </c:pt>
                <c:pt idx="35628">
                  <c:v>356211.19</c:v>
                </c:pt>
                <c:pt idx="35629">
                  <c:v>356221.19</c:v>
                </c:pt>
                <c:pt idx="35630">
                  <c:v>356231.19</c:v>
                </c:pt>
                <c:pt idx="35631">
                  <c:v>356241.19</c:v>
                </c:pt>
                <c:pt idx="35632">
                  <c:v>356251.19</c:v>
                </c:pt>
                <c:pt idx="35633">
                  <c:v>356261.19</c:v>
                </c:pt>
                <c:pt idx="35634">
                  <c:v>356271.19</c:v>
                </c:pt>
                <c:pt idx="35635">
                  <c:v>356281.19</c:v>
                </c:pt>
                <c:pt idx="35636">
                  <c:v>356291.19</c:v>
                </c:pt>
                <c:pt idx="35637">
                  <c:v>356301.19</c:v>
                </c:pt>
                <c:pt idx="35638">
                  <c:v>356311.19</c:v>
                </c:pt>
                <c:pt idx="35639">
                  <c:v>356321.19</c:v>
                </c:pt>
                <c:pt idx="35640">
                  <c:v>356331.19</c:v>
                </c:pt>
                <c:pt idx="35641">
                  <c:v>356341.16</c:v>
                </c:pt>
                <c:pt idx="35642">
                  <c:v>356351.16</c:v>
                </c:pt>
                <c:pt idx="35643">
                  <c:v>356361.19</c:v>
                </c:pt>
                <c:pt idx="35644">
                  <c:v>356371.16</c:v>
                </c:pt>
                <c:pt idx="35645">
                  <c:v>356381.19</c:v>
                </c:pt>
                <c:pt idx="35646">
                  <c:v>356391.16</c:v>
                </c:pt>
                <c:pt idx="35647">
                  <c:v>356401.16</c:v>
                </c:pt>
                <c:pt idx="35648">
                  <c:v>356411.16</c:v>
                </c:pt>
                <c:pt idx="35649">
                  <c:v>356421.16</c:v>
                </c:pt>
                <c:pt idx="35650">
                  <c:v>356431.13</c:v>
                </c:pt>
                <c:pt idx="35651">
                  <c:v>356441.16</c:v>
                </c:pt>
                <c:pt idx="35652">
                  <c:v>356451.13</c:v>
                </c:pt>
                <c:pt idx="35653">
                  <c:v>356461.16</c:v>
                </c:pt>
                <c:pt idx="35654">
                  <c:v>356471.16</c:v>
                </c:pt>
                <c:pt idx="35655">
                  <c:v>356481.13</c:v>
                </c:pt>
                <c:pt idx="35656">
                  <c:v>356491.16</c:v>
                </c:pt>
                <c:pt idx="35657">
                  <c:v>356501.13</c:v>
                </c:pt>
                <c:pt idx="35658">
                  <c:v>356511.13</c:v>
                </c:pt>
                <c:pt idx="35659">
                  <c:v>356521.13</c:v>
                </c:pt>
                <c:pt idx="35660">
                  <c:v>356531.13</c:v>
                </c:pt>
                <c:pt idx="35661">
                  <c:v>356541.13</c:v>
                </c:pt>
                <c:pt idx="35662">
                  <c:v>356551.13</c:v>
                </c:pt>
                <c:pt idx="35663">
                  <c:v>356561.13</c:v>
                </c:pt>
                <c:pt idx="35664">
                  <c:v>356571.13</c:v>
                </c:pt>
                <c:pt idx="35665">
                  <c:v>356581.13</c:v>
                </c:pt>
                <c:pt idx="35666">
                  <c:v>356591.13</c:v>
                </c:pt>
                <c:pt idx="35667">
                  <c:v>356601.13</c:v>
                </c:pt>
                <c:pt idx="35668">
                  <c:v>356611.13</c:v>
                </c:pt>
                <c:pt idx="35669">
                  <c:v>356621.13</c:v>
                </c:pt>
                <c:pt idx="35670">
                  <c:v>356631.09</c:v>
                </c:pt>
                <c:pt idx="35671">
                  <c:v>356641.13</c:v>
                </c:pt>
                <c:pt idx="35672">
                  <c:v>356651.09</c:v>
                </c:pt>
                <c:pt idx="35673">
                  <c:v>356661.13</c:v>
                </c:pt>
                <c:pt idx="35674">
                  <c:v>356671.09</c:v>
                </c:pt>
                <c:pt idx="35675">
                  <c:v>356681.09</c:v>
                </c:pt>
                <c:pt idx="35676">
                  <c:v>356691.13</c:v>
                </c:pt>
                <c:pt idx="35677">
                  <c:v>356701.09</c:v>
                </c:pt>
                <c:pt idx="35678">
                  <c:v>356711.09</c:v>
                </c:pt>
                <c:pt idx="35679">
                  <c:v>356721.13</c:v>
                </c:pt>
                <c:pt idx="35680">
                  <c:v>356731.09</c:v>
                </c:pt>
                <c:pt idx="35681">
                  <c:v>356741.06</c:v>
                </c:pt>
                <c:pt idx="35682">
                  <c:v>356751.09</c:v>
                </c:pt>
                <c:pt idx="35683">
                  <c:v>356761.06</c:v>
                </c:pt>
                <c:pt idx="35684">
                  <c:v>356771.09</c:v>
                </c:pt>
                <c:pt idx="35685">
                  <c:v>356781.09</c:v>
                </c:pt>
                <c:pt idx="35686">
                  <c:v>356791.06</c:v>
                </c:pt>
                <c:pt idx="35687">
                  <c:v>356801.09</c:v>
                </c:pt>
                <c:pt idx="35688">
                  <c:v>356811.06</c:v>
                </c:pt>
                <c:pt idx="35689">
                  <c:v>356821.06</c:v>
                </c:pt>
                <c:pt idx="35690">
                  <c:v>356831.06</c:v>
                </c:pt>
                <c:pt idx="35691">
                  <c:v>356841.06</c:v>
                </c:pt>
                <c:pt idx="35692">
                  <c:v>356851.06</c:v>
                </c:pt>
                <c:pt idx="35693">
                  <c:v>356861.06</c:v>
                </c:pt>
                <c:pt idx="35694">
                  <c:v>356871.06</c:v>
                </c:pt>
                <c:pt idx="35695">
                  <c:v>356881.06</c:v>
                </c:pt>
                <c:pt idx="35696">
                  <c:v>356891.06</c:v>
                </c:pt>
                <c:pt idx="35697">
                  <c:v>356901.06</c:v>
                </c:pt>
                <c:pt idx="35698">
                  <c:v>356911.06</c:v>
                </c:pt>
                <c:pt idx="35699">
                  <c:v>356921.06</c:v>
                </c:pt>
                <c:pt idx="35700">
                  <c:v>356931.06</c:v>
                </c:pt>
                <c:pt idx="35701">
                  <c:v>356941.03</c:v>
                </c:pt>
                <c:pt idx="35702">
                  <c:v>356951.06</c:v>
                </c:pt>
                <c:pt idx="35703">
                  <c:v>356961.03</c:v>
                </c:pt>
                <c:pt idx="35704">
                  <c:v>356971.06</c:v>
                </c:pt>
                <c:pt idx="35705">
                  <c:v>356981.03</c:v>
                </c:pt>
                <c:pt idx="35706">
                  <c:v>356991.03</c:v>
                </c:pt>
                <c:pt idx="35707">
                  <c:v>357001.06</c:v>
                </c:pt>
                <c:pt idx="35708">
                  <c:v>357011.03</c:v>
                </c:pt>
                <c:pt idx="35709">
                  <c:v>357021.03</c:v>
                </c:pt>
                <c:pt idx="35710">
                  <c:v>357031.03</c:v>
                </c:pt>
                <c:pt idx="35711">
                  <c:v>357041.03</c:v>
                </c:pt>
                <c:pt idx="35712">
                  <c:v>357051.03</c:v>
                </c:pt>
                <c:pt idx="35713">
                  <c:v>357061.03</c:v>
                </c:pt>
                <c:pt idx="35714">
                  <c:v>357071</c:v>
                </c:pt>
                <c:pt idx="35715">
                  <c:v>357081.03</c:v>
                </c:pt>
                <c:pt idx="35716">
                  <c:v>357091</c:v>
                </c:pt>
                <c:pt idx="35717">
                  <c:v>357101</c:v>
                </c:pt>
                <c:pt idx="35718">
                  <c:v>357111.03</c:v>
                </c:pt>
                <c:pt idx="35719">
                  <c:v>357121</c:v>
                </c:pt>
                <c:pt idx="35720">
                  <c:v>357131.03</c:v>
                </c:pt>
                <c:pt idx="35721">
                  <c:v>357141</c:v>
                </c:pt>
                <c:pt idx="35722">
                  <c:v>357151</c:v>
                </c:pt>
                <c:pt idx="35723">
                  <c:v>357161</c:v>
                </c:pt>
                <c:pt idx="35724">
                  <c:v>357171</c:v>
                </c:pt>
                <c:pt idx="35725">
                  <c:v>357181</c:v>
                </c:pt>
                <c:pt idx="35726">
                  <c:v>357191</c:v>
                </c:pt>
                <c:pt idx="35727">
                  <c:v>357201</c:v>
                </c:pt>
                <c:pt idx="35728">
                  <c:v>357211</c:v>
                </c:pt>
                <c:pt idx="35729">
                  <c:v>357221</c:v>
                </c:pt>
                <c:pt idx="35730">
                  <c:v>357231</c:v>
                </c:pt>
                <c:pt idx="35731">
                  <c:v>357241</c:v>
                </c:pt>
                <c:pt idx="35732">
                  <c:v>357251</c:v>
                </c:pt>
                <c:pt idx="35733">
                  <c:v>357261</c:v>
                </c:pt>
                <c:pt idx="35734">
                  <c:v>357270.97</c:v>
                </c:pt>
                <c:pt idx="35735">
                  <c:v>357281</c:v>
                </c:pt>
                <c:pt idx="35736">
                  <c:v>357290.97</c:v>
                </c:pt>
                <c:pt idx="35737">
                  <c:v>357300.97</c:v>
                </c:pt>
                <c:pt idx="35738">
                  <c:v>357311</c:v>
                </c:pt>
                <c:pt idx="35739">
                  <c:v>357320.97</c:v>
                </c:pt>
                <c:pt idx="35740">
                  <c:v>357331</c:v>
                </c:pt>
                <c:pt idx="35741">
                  <c:v>357340.97</c:v>
                </c:pt>
                <c:pt idx="35742">
                  <c:v>357350.97</c:v>
                </c:pt>
                <c:pt idx="35743">
                  <c:v>357360.97</c:v>
                </c:pt>
                <c:pt idx="35744">
                  <c:v>357370.97</c:v>
                </c:pt>
                <c:pt idx="35745">
                  <c:v>357380.94</c:v>
                </c:pt>
                <c:pt idx="35746">
                  <c:v>357390.97</c:v>
                </c:pt>
                <c:pt idx="35747">
                  <c:v>357400.94</c:v>
                </c:pt>
                <c:pt idx="35748">
                  <c:v>357410.94</c:v>
                </c:pt>
                <c:pt idx="35749">
                  <c:v>357420.97</c:v>
                </c:pt>
                <c:pt idx="35750">
                  <c:v>357430.94</c:v>
                </c:pt>
                <c:pt idx="35751">
                  <c:v>357440.97</c:v>
                </c:pt>
                <c:pt idx="35752">
                  <c:v>357450.94</c:v>
                </c:pt>
                <c:pt idx="35753">
                  <c:v>357460.94</c:v>
                </c:pt>
                <c:pt idx="35754">
                  <c:v>357470.94</c:v>
                </c:pt>
                <c:pt idx="35755">
                  <c:v>357480.94</c:v>
                </c:pt>
                <c:pt idx="35756">
                  <c:v>357490.94</c:v>
                </c:pt>
                <c:pt idx="35757">
                  <c:v>357500.94</c:v>
                </c:pt>
                <c:pt idx="35758">
                  <c:v>357510.94</c:v>
                </c:pt>
                <c:pt idx="35759">
                  <c:v>357520.94</c:v>
                </c:pt>
                <c:pt idx="35760">
                  <c:v>357530.94</c:v>
                </c:pt>
                <c:pt idx="35761">
                  <c:v>357540.94</c:v>
                </c:pt>
                <c:pt idx="35762">
                  <c:v>357550.94</c:v>
                </c:pt>
                <c:pt idx="35763">
                  <c:v>357560.94</c:v>
                </c:pt>
                <c:pt idx="35764">
                  <c:v>357570.94</c:v>
                </c:pt>
                <c:pt idx="35765">
                  <c:v>357580.94</c:v>
                </c:pt>
                <c:pt idx="35766">
                  <c:v>357590.94</c:v>
                </c:pt>
                <c:pt idx="35767">
                  <c:v>357600.91</c:v>
                </c:pt>
                <c:pt idx="35768">
                  <c:v>357610.91</c:v>
                </c:pt>
                <c:pt idx="35769">
                  <c:v>357620.91</c:v>
                </c:pt>
                <c:pt idx="35770">
                  <c:v>357630.91</c:v>
                </c:pt>
                <c:pt idx="35771">
                  <c:v>357640.94</c:v>
                </c:pt>
                <c:pt idx="35772">
                  <c:v>357650.91</c:v>
                </c:pt>
                <c:pt idx="35773">
                  <c:v>357660.91</c:v>
                </c:pt>
                <c:pt idx="35774">
                  <c:v>357670.91</c:v>
                </c:pt>
                <c:pt idx="35775">
                  <c:v>357680.91</c:v>
                </c:pt>
                <c:pt idx="35776">
                  <c:v>357690.88</c:v>
                </c:pt>
                <c:pt idx="35777">
                  <c:v>357700.91</c:v>
                </c:pt>
                <c:pt idx="35778">
                  <c:v>357710.88</c:v>
                </c:pt>
                <c:pt idx="35779">
                  <c:v>357720.91</c:v>
                </c:pt>
                <c:pt idx="35780">
                  <c:v>357730.91</c:v>
                </c:pt>
                <c:pt idx="35781">
                  <c:v>357740.88</c:v>
                </c:pt>
                <c:pt idx="35782">
                  <c:v>357750.91</c:v>
                </c:pt>
                <c:pt idx="35783">
                  <c:v>357760.88</c:v>
                </c:pt>
                <c:pt idx="35784">
                  <c:v>357770.88</c:v>
                </c:pt>
                <c:pt idx="35785">
                  <c:v>357780.88</c:v>
                </c:pt>
                <c:pt idx="35786">
                  <c:v>357790.88</c:v>
                </c:pt>
                <c:pt idx="35787">
                  <c:v>357800.88</c:v>
                </c:pt>
                <c:pt idx="35788">
                  <c:v>357810.88</c:v>
                </c:pt>
                <c:pt idx="35789">
                  <c:v>357820.88</c:v>
                </c:pt>
                <c:pt idx="35790">
                  <c:v>357830.88</c:v>
                </c:pt>
                <c:pt idx="35791">
                  <c:v>357840.88</c:v>
                </c:pt>
                <c:pt idx="35792">
                  <c:v>357850.88</c:v>
                </c:pt>
                <c:pt idx="35793">
                  <c:v>357860.88</c:v>
                </c:pt>
                <c:pt idx="35794">
                  <c:v>357870.88</c:v>
                </c:pt>
                <c:pt idx="35795">
                  <c:v>357880.88</c:v>
                </c:pt>
                <c:pt idx="35796">
                  <c:v>357890.84</c:v>
                </c:pt>
                <c:pt idx="35797">
                  <c:v>357900.88</c:v>
                </c:pt>
                <c:pt idx="35798">
                  <c:v>357910.84</c:v>
                </c:pt>
                <c:pt idx="35799">
                  <c:v>357920.88</c:v>
                </c:pt>
                <c:pt idx="35800">
                  <c:v>357930.84</c:v>
                </c:pt>
                <c:pt idx="35801">
                  <c:v>357940.84</c:v>
                </c:pt>
                <c:pt idx="35802">
                  <c:v>357950.88</c:v>
                </c:pt>
                <c:pt idx="35803">
                  <c:v>357960.84</c:v>
                </c:pt>
                <c:pt idx="35804">
                  <c:v>357970.84</c:v>
                </c:pt>
                <c:pt idx="35805">
                  <c:v>357980.84</c:v>
                </c:pt>
                <c:pt idx="35806">
                  <c:v>357990.84</c:v>
                </c:pt>
                <c:pt idx="35807">
                  <c:v>358000.81</c:v>
                </c:pt>
                <c:pt idx="35808">
                  <c:v>358010.84</c:v>
                </c:pt>
                <c:pt idx="35809">
                  <c:v>358020.81</c:v>
                </c:pt>
                <c:pt idx="35810">
                  <c:v>358030.84</c:v>
                </c:pt>
                <c:pt idx="35811">
                  <c:v>358040.81</c:v>
                </c:pt>
                <c:pt idx="35812">
                  <c:v>358050.81</c:v>
                </c:pt>
                <c:pt idx="35813">
                  <c:v>358060.84</c:v>
                </c:pt>
                <c:pt idx="35814">
                  <c:v>358070.81</c:v>
                </c:pt>
                <c:pt idx="35815">
                  <c:v>358080.81</c:v>
                </c:pt>
                <c:pt idx="35816">
                  <c:v>358090.81</c:v>
                </c:pt>
                <c:pt idx="35817">
                  <c:v>358100.81</c:v>
                </c:pt>
                <c:pt idx="35818">
                  <c:v>358110.81</c:v>
                </c:pt>
                <c:pt idx="35819">
                  <c:v>358120.81</c:v>
                </c:pt>
                <c:pt idx="35820">
                  <c:v>358130.81</c:v>
                </c:pt>
                <c:pt idx="35821">
                  <c:v>358140.81</c:v>
                </c:pt>
                <c:pt idx="35822">
                  <c:v>358150.81</c:v>
                </c:pt>
                <c:pt idx="35823">
                  <c:v>358160.81</c:v>
                </c:pt>
                <c:pt idx="35824">
                  <c:v>358170.81</c:v>
                </c:pt>
                <c:pt idx="35825">
                  <c:v>358180.81</c:v>
                </c:pt>
                <c:pt idx="35826">
                  <c:v>358190.81</c:v>
                </c:pt>
                <c:pt idx="35827">
                  <c:v>358200.78</c:v>
                </c:pt>
                <c:pt idx="35828">
                  <c:v>358210.81</c:v>
                </c:pt>
                <c:pt idx="35829">
                  <c:v>358220.78</c:v>
                </c:pt>
                <c:pt idx="35830">
                  <c:v>358230.81</c:v>
                </c:pt>
                <c:pt idx="35831">
                  <c:v>358240.78</c:v>
                </c:pt>
                <c:pt idx="35832">
                  <c:v>358250.78</c:v>
                </c:pt>
                <c:pt idx="35833">
                  <c:v>358260.78</c:v>
                </c:pt>
                <c:pt idx="35834">
                  <c:v>358270.78</c:v>
                </c:pt>
                <c:pt idx="35835">
                  <c:v>358280.78</c:v>
                </c:pt>
                <c:pt idx="35836">
                  <c:v>358290.78</c:v>
                </c:pt>
                <c:pt idx="35837">
                  <c:v>358300.78</c:v>
                </c:pt>
                <c:pt idx="35838">
                  <c:v>358310.78</c:v>
                </c:pt>
                <c:pt idx="35839">
                  <c:v>358320.78</c:v>
                </c:pt>
                <c:pt idx="35840">
                  <c:v>358330.75</c:v>
                </c:pt>
                <c:pt idx="35841">
                  <c:v>358340.78</c:v>
                </c:pt>
                <c:pt idx="35842">
                  <c:v>358350.75</c:v>
                </c:pt>
                <c:pt idx="35843">
                  <c:v>358360.75</c:v>
                </c:pt>
                <c:pt idx="35844">
                  <c:v>358370.78</c:v>
                </c:pt>
                <c:pt idx="35845">
                  <c:v>358380.75</c:v>
                </c:pt>
                <c:pt idx="35846">
                  <c:v>358390.78</c:v>
                </c:pt>
                <c:pt idx="35847">
                  <c:v>358400.75</c:v>
                </c:pt>
                <c:pt idx="35848">
                  <c:v>358410.75</c:v>
                </c:pt>
                <c:pt idx="35849">
                  <c:v>358420.75</c:v>
                </c:pt>
                <c:pt idx="35850">
                  <c:v>358430.75</c:v>
                </c:pt>
                <c:pt idx="35851">
                  <c:v>358440.75</c:v>
                </c:pt>
                <c:pt idx="35852">
                  <c:v>358450.75</c:v>
                </c:pt>
                <c:pt idx="35853">
                  <c:v>358460.75</c:v>
                </c:pt>
                <c:pt idx="35854">
                  <c:v>358470.75</c:v>
                </c:pt>
                <c:pt idx="35855">
                  <c:v>358480.75</c:v>
                </c:pt>
                <c:pt idx="35856">
                  <c:v>358490.75</c:v>
                </c:pt>
                <c:pt idx="35857">
                  <c:v>358500.75</c:v>
                </c:pt>
                <c:pt idx="35858">
                  <c:v>358510.75</c:v>
                </c:pt>
                <c:pt idx="35859">
                  <c:v>358520.75</c:v>
                </c:pt>
                <c:pt idx="35860">
                  <c:v>358530.72</c:v>
                </c:pt>
                <c:pt idx="35861">
                  <c:v>358540.75</c:v>
                </c:pt>
                <c:pt idx="35862">
                  <c:v>358550.72</c:v>
                </c:pt>
                <c:pt idx="35863">
                  <c:v>358560.72</c:v>
                </c:pt>
                <c:pt idx="35864">
                  <c:v>358570.72</c:v>
                </c:pt>
                <c:pt idx="35865">
                  <c:v>358580.72</c:v>
                </c:pt>
                <c:pt idx="35866">
                  <c:v>358590.75</c:v>
                </c:pt>
                <c:pt idx="35867">
                  <c:v>358600.72</c:v>
                </c:pt>
                <c:pt idx="35868">
                  <c:v>358610.72</c:v>
                </c:pt>
                <c:pt idx="35869">
                  <c:v>358620.72</c:v>
                </c:pt>
                <c:pt idx="35870">
                  <c:v>358630.72</c:v>
                </c:pt>
                <c:pt idx="35871">
                  <c:v>358640.69</c:v>
                </c:pt>
                <c:pt idx="35872">
                  <c:v>358650.72</c:v>
                </c:pt>
                <c:pt idx="35873">
                  <c:v>358660.69</c:v>
                </c:pt>
                <c:pt idx="35874">
                  <c:v>358670.69</c:v>
                </c:pt>
                <c:pt idx="35875">
                  <c:v>358680.69</c:v>
                </c:pt>
                <c:pt idx="35876">
                  <c:v>358690.69</c:v>
                </c:pt>
                <c:pt idx="35877">
                  <c:v>358700.72</c:v>
                </c:pt>
                <c:pt idx="35878">
                  <c:v>358710.69</c:v>
                </c:pt>
                <c:pt idx="35879">
                  <c:v>358720.69</c:v>
                </c:pt>
                <c:pt idx="35880">
                  <c:v>358730.69</c:v>
                </c:pt>
                <c:pt idx="35881">
                  <c:v>358740.69</c:v>
                </c:pt>
                <c:pt idx="35882">
                  <c:v>358750.69</c:v>
                </c:pt>
                <c:pt idx="35883">
                  <c:v>358760.69</c:v>
                </c:pt>
                <c:pt idx="35884">
                  <c:v>358770.69</c:v>
                </c:pt>
                <c:pt idx="35885">
                  <c:v>358780.69</c:v>
                </c:pt>
                <c:pt idx="35886">
                  <c:v>358790.66</c:v>
                </c:pt>
                <c:pt idx="35887">
                  <c:v>358800.69</c:v>
                </c:pt>
                <c:pt idx="35888">
                  <c:v>358810.69</c:v>
                </c:pt>
                <c:pt idx="35889">
                  <c:v>358820.69</c:v>
                </c:pt>
                <c:pt idx="35890">
                  <c:v>358830.69</c:v>
                </c:pt>
                <c:pt idx="35891">
                  <c:v>358840.66</c:v>
                </c:pt>
                <c:pt idx="35892">
                  <c:v>358850.69</c:v>
                </c:pt>
                <c:pt idx="35893">
                  <c:v>358860.66</c:v>
                </c:pt>
                <c:pt idx="35894">
                  <c:v>358870.66</c:v>
                </c:pt>
                <c:pt idx="35895">
                  <c:v>358880.66</c:v>
                </c:pt>
                <c:pt idx="35896">
                  <c:v>358890.66</c:v>
                </c:pt>
                <c:pt idx="35897">
                  <c:v>358900.69</c:v>
                </c:pt>
                <c:pt idx="35898">
                  <c:v>358910.66</c:v>
                </c:pt>
                <c:pt idx="35899">
                  <c:v>358920.66</c:v>
                </c:pt>
                <c:pt idx="35900">
                  <c:v>358930.66</c:v>
                </c:pt>
                <c:pt idx="35901">
                  <c:v>358940.66</c:v>
                </c:pt>
                <c:pt idx="35902">
                  <c:v>358950.63</c:v>
                </c:pt>
                <c:pt idx="35903">
                  <c:v>358960.66</c:v>
                </c:pt>
                <c:pt idx="35904">
                  <c:v>358970.63</c:v>
                </c:pt>
                <c:pt idx="35905">
                  <c:v>358980.66</c:v>
                </c:pt>
                <c:pt idx="35906">
                  <c:v>358990.63</c:v>
                </c:pt>
                <c:pt idx="35907">
                  <c:v>359000.63</c:v>
                </c:pt>
                <c:pt idx="35908">
                  <c:v>359010.66</c:v>
                </c:pt>
                <c:pt idx="35909">
                  <c:v>359020.63</c:v>
                </c:pt>
                <c:pt idx="35910">
                  <c:v>359030.63</c:v>
                </c:pt>
                <c:pt idx="35911">
                  <c:v>359040.63</c:v>
                </c:pt>
                <c:pt idx="35912">
                  <c:v>359050.63</c:v>
                </c:pt>
                <c:pt idx="35913">
                  <c:v>359060.63</c:v>
                </c:pt>
                <c:pt idx="35914">
                  <c:v>359070.63</c:v>
                </c:pt>
                <c:pt idx="35915">
                  <c:v>359080.63</c:v>
                </c:pt>
                <c:pt idx="35916">
                  <c:v>359090.63</c:v>
                </c:pt>
                <c:pt idx="35917">
                  <c:v>359100.63</c:v>
                </c:pt>
                <c:pt idx="35918">
                  <c:v>359110.63</c:v>
                </c:pt>
                <c:pt idx="35919">
                  <c:v>359120.63</c:v>
                </c:pt>
                <c:pt idx="35920">
                  <c:v>359130.63</c:v>
                </c:pt>
                <c:pt idx="35921">
                  <c:v>359140.63</c:v>
                </c:pt>
                <c:pt idx="35922">
                  <c:v>359150.59</c:v>
                </c:pt>
                <c:pt idx="35923">
                  <c:v>359160.63</c:v>
                </c:pt>
                <c:pt idx="35924">
                  <c:v>359170.59</c:v>
                </c:pt>
                <c:pt idx="35925">
                  <c:v>359180.63</c:v>
                </c:pt>
                <c:pt idx="35926">
                  <c:v>359190.59</c:v>
                </c:pt>
                <c:pt idx="35927">
                  <c:v>359200.59</c:v>
                </c:pt>
                <c:pt idx="35928">
                  <c:v>359210.59</c:v>
                </c:pt>
                <c:pt idx="35929">
                  <c:v>359220.59</c:v>
                </c:pt>
                <c:pt idx="35930">
                  <c:v>359230.59</c:v>
                </c:pt>
                <c:pt idx="35931">
                  <c:v>359240.59</c:v>
                </c:pt>
                <c:pt idx="35932">
                  <c:v>359250.59</c:v>
                </c:pt>
                <c:pt idx="35933">
                  <c:v>359260.56</c:v>
                </c:pt>
                <c:pt idx="35934">
                  <c:v>359270.59</c:v>
                </c:pt>
                <c:pt idx="35935">
                  <c:v>359280.59</c:v>
                </c:pt>
                <c:pt idx="35936">
                  <c:v>359290.59</c:v>
                </c:pt>
                <c:pt idx="35937">
                  <c:v>359300.56</c:v>
                </c:pt>
                <c:pt idx="35938">
                  <c:v>359310.56</c:v>
                </c:pt>
                <c:pt idx="35939">
                  <c:v>359320.56</c:v>
                </c:pt>
                <c:pt idx="35940">
                  <c:v>359330.56</c:v>
                </c:pt>
                <c:pt idx="35941">
                  <c:v>359340.56</c:v>
                </c:pt>
                <c:pt idx="35942">
                  <c:v>359350.56</c:v>
                </c:pt>
                <c:pt idx="35943">
                  <c:v>359360.56</c:v>
                </c:pt>
                <c:pt idx="35944">
                  <c:v>359370.56</c:v>
                </c:pt>
                <c:pt idx="35945">
                  <c:v>359380.56</c:v>
                </c:pt>
                <c:pt idx="35946">
                  <c:v>359390.56</c:v>
                </c:pt>
                <c:pt idx="35947">
                  <c:v>359400.56</c:v>
                </c:pt>
                <c:pt idx="35948">
                  <c:v>359410.56</c:v>
                </c:pt>
                <c:pt idx="35949">
                  <c:v>359420.56</c:v>
                </c:pt>
                <c:pt idx="35950">
                  <c:v>359430.56</c:v>
                </c:pt>
                <c:pt idx="35951">
                  <c:v>359440.56</c:v>
                </c:pt>
                <c:pt idx="35952">
                  <c:v>359450.56</c:v>
                </c:pt>
                <c:pt idx="35953">
                  <c:v>359460.56</c:v>
                </c:pt>
                <c:pt idx="35954">
                  <c:v>359470.56</c:v>
                </c:pt>
                <c:pt idx="35955">
                  <c:v>359480.53</c:v>
                </c:pt>
                <c:pt idx="35956">
                  <c:v>359490.56</c:v>
                </c:pt>
                <c:pt idx="35957">
                  <c:v>359500.53</c:v>
                </c:pt>
                <c:pt idx="35958">
                  <c:v>359510.53</c:v>
                </c:pt>
                <c:pt idx="35959">
                  <c:v>359520.53</c:v>
                </c:pt>
                <c:pt idx="35960">
                  <c:v>359530.53</c:v>
                </c:pt>
                <c:pt idx="35961">
                  <c:v>359540.56</c:v>
                </c:pt>
                <c:pt idx="35962">
                  <c:v>359550.53</c:v>
                </c:pt>
                <c:pt idx="35963">
                  <c:v>359560.53</c:v>
                </c:pt>
                <c:pt idx="35964">
                  <c:v>359570.53</c:v>
                </c:pt>
                <c:pt idx="35965">
                  <c:v>359580.53</c:v>
                </c:pt>
                <c:pt idx="35966">
                  <c:v>359590.5</c:v>
                </c:pt>
                <c:pt idx="35967">
                  <c:v>359600.53</c:v>
                </c:pt>
                <c:pt idx="35968">
                  <c:v>359610.5</c:v>
                </c:pt>
                <c:pt idx="35969">
                  <c:v>359620.5</c:v>
                </c:pt>
                <c:pt idx="35970">
                  <c:v>359630.5</c:v>
                </c:pt>
                <c:pt idx="35971">
                  <c:v>359640.5</c:v>
                </c:pt>
                <c:pt idx="35972">
                  <c:v>359650.53</c:v>
                </c:pt>
                <c:pt idx="35973">
                  <c:v>359660.5</c:v>
                </c:pt>
                <c:pt idx="35974">
                  <c:v>359670.5</c:v>
                </c:pt>
                <c:pt idx="35975">
                  <c:v>359680.5</c:v>
                </c:pt>
                <c:pt idx="35976">
                  <c:v>359690.5</c:v>
                </c:pt>
                <c:pt idx="35977">
                  <c:v>359700.5</c:v>
                </c:pt>
                <c:pt idx="35978">
                  <c:v>359710.5</c:v>
                </c:pt>
                <c:pt idx="35979">
                  <c:v>359720.5</c:v>
                </c:pt>
                <c:pt idx="35980">
                  <c:v>359730.5</c:v>
                </c:pt>
                <c:pt idx="35981">
                  <c:v>359740.5</c:v>
                </c:pt>
                <c:pt idx="35982">
                  <c:v>359750.5</c:v>
                </c:pt>
                <c:pt idx="35983">
                  <c:v>359760.5</c:v>
                </c:pt>
                <c:pt idx="35984">
                  <c:v>359770.5</c:v>
                </c:pt>
                <c:pt idx="35985">
                  <c:v>359780.5</c:v>
                </c:pt>
                <c:pt idx="35986">
                  <c:v>359790.47</c:v>
                </c:pt>
                <c:pt idx="35987">
                  <c:v>359800.5</c:v>
                </c:pt>
                <c:pt idx="35988">
                  <c:v>359810.47</c:v>
                </c:pt>
                <c:pt idx="35989">
                  <c:v>359820.47</c:v>
                </c:pt>
                <c:pt idx="35990">
                  <c:v>359830.47</c:v>
                </c:pt>
                <c:pt idx="35991">
                  <c:v>359840.47</c:v>
                </c:pt>
                <c:pt idx="35992">
                  <c:v>359850.44</c:v>
                </c:pt>
                <c:pt idx="35993">
                  <c:v>359860.47</c:v>
                </c:pt>
                <c:pt idx="35994">
                  <c:v>359870.47</c:v>
                </c:pt>
                <c:pt idx="35995">
                  <c:v>359880.47</c:v>
                </c:pt>
                <c:pt idx="35996">
                  <c:v>359890.47</c:v>
                </c:pt>
                <c:pt idx="35997">
                  <c:v>359900.44</c:v>
                </c:pt>
                <c:pt idx="35998">
                  <c:v>359910.47</c:v>
                </c:pt>
                <c:pt idx="35999">
                  <c:v>359920.44</c:v>
                </c:pt>
                <c:pt idx="36000">
                  <c:v>359930.44</c:v>
                </c:pt>
                <c:pt idx="36001">
                  <c:v>359940.44</c:v>
                </c:pt>
                <c:pt idx="36002">
                  <c:v>359950.44</c:v>
                </c:pt>
                <c:pt idx="36003">
                  <c:v>359960.47</c:v>
                </c:pt>
                <c:pt idx="36004">
                  <c:v>359970.44</c:v>
                </c:pt>
                <c:pt idx="36005">
                  <c:v>359980.44</c:v>
                </c:pt>
                <c:pt idx="36006">
                  <c:v>359990.44</c:v>
                </c:pt>
                <c:pt idx="36007">
                  <c:v>360000.44</c:v>
                </c:pt>
                <c:pt idx="36008">
                  <c:v>360010.44</c:v>
                </c:pt>
                <c:pt idx="36009">
                  <c:v>360020.44</c:v>
                </c:pt>
                <c:pt idx="36010">
                  <c:v>360030.44</c:v>
                </c:pt>
                <c:pt idx="36011">
                  <c:v>360040.44</c:v>
                </c:pt>
                <c:pt idx="36012">
                  <c:v>360050.44</c:v>
                </c:pt>
                <c:pt idx="36013">
                  <c:v>360060.44</c:v>
                </c:pt>
                <c:pt idx="36014">
                  <c:v>360070.44</c:v>
                </c:pt>
                <c:pt idx="36015">
                  <c:v>360080.44</c:v>
                </c:pt>
                <c:pt idx="36016">
                  <c:v>360090.44</c:v>
                </c:pt>
                <c:pt idx="36017">
                  <c:v>360100.41</c:v>
                </c:pt>
                <c:pt idx="36018">
                  <c:v>360110.44</c:v>
                </c:pt>
                <c:pt idx="36019">
                  <c:v>360120.41</c:v>
                </c:pt>
                <c:pt idx="36020">
                  <c:v>360130.44</c:v>
                </c:pt>
                <c:pt idx="36021">
                  <c:v>360140.41</c:v>
                </c:pt>
                <c:pt idx="36022">
                  <c:v>360150.41</c:v>
                </c:pt>
                <c:pt idx="36023">
                  <c:v>360160.44</c:v>
                </c:pt>
                <c:pt idx="36024">
                  <c:v>360170.41</c:v>
                </c:pt>
                <c:pt idx="36025">
                  <c:v>360180.41</c:v>
                </c:pt>
                <c:pt idx="36026">
                  <c:v>360190.41</c:v>
                </c:pt>
                <c:pt idx="36027">
                  <c:v>360200.41</c:v>
                </c:pt>
                <c:pt idx="36028">
                  <c:v>360210.38</c:v>
                </c:pt>
                <c:pt idx="36029">
                  <c:v>360220.41</c:v>
                </c:pt>
                <c:pt idx="36030">
                  <c:v>360230.38</c:v>
                </c:pt>
                <c:pt idx="36031">
                  <c:v>360240.41</c:v>
                </c:pt>
                <c:pt idx="36032">
                  <c:v>360250.38</c:v>
                </c:pt>
                <c:pt idx="36033">
                  <c:v>360260.38</c:v>
                </c:pt>
                <c:pt idx="36034">
                  <c:v>360270.38</c:v>
                </c:pt>
                <c:pt idx="36035">
                  <c:v>360280.38</c:v>
                </c:pt>
                <c:pt idx="36036">
                  <c:v>360290.38</c:v>
                </c:pt>
                <c:pt idx="36037">
                  <c:v>360300.38</c:v>
                </c:pt>
                <c:pt idx="36038">
                  <c:v>360310.38</c:v>
                </c:pt>
                <c:pt idx="36039">
                  <c:v>360320.38</c:v>
                </c:pt>
                <c:pt idx="36040">
                  <c:v>360330.38</c:v>
                </c:pt>
                <c:pt idx="36041">
                  <c:v>360340.38</c:v>
                </c:pt>
                <c:pt idx="36042">
                  <c:v>360350.38</c:v>
                </c:pt>
                <c:pt idx="36043">
                  <c:v>360360.38</c:v>
                </c:pt>
                <c:pt idx="36044">
                  <c:v>360370.38</c:v>
                </c:pt>
                <c:pt idx="36045">
                  <c:v>360380.34</c:v>
                </c:pt>
                <c:pt idx="36046">
                  <c:v>360390.38</c:v>
                </c:pt>
                <c:pt idx="36047">
                  <c:v>360400.38</c:v>
                </c:pt>
                <c:pt idx="36048">
                  <c:v>360410.34</c:v>
                </c:pt>
                <c:pt idx="36049">
                  <c:v>360420.38</c:v>
                </c:pt>
                <c:pt idx="36050">
                  <c:v>360430.34</c:v>
                </c:pt>
                <c:pt idx="36051">
                  <c:v>360440.38</c:v>
                </c:pt>
                <c:pt idx="36052">
                  <c:v>360450.34</c:v>
                </c:pt>
                <c:pt idx="36053">
                  <c:v>360460.34</c:v>
                </c:pt>
                <c:pt idx="36054">
                  <c:v>360470.34</c:v>
                </c:pt>
                <c:pt idx="36055">
                  <c:v>360480.34</c:v>
                </c:pt>
                <c:pt idx="36056">
                  <c:v>360490.34</c:v>
                </c:pt>
                <c:pt idx="36057">
                  <c:v>360500.34</c:v>
                </c:pt>
                <c:pt idx="36058">
                  <c:v>360510.34</c:v>
                </c:pt>
                <c:pt idx="36059">
                  <c:v>360520.31</c:v>
                </c:pt>
                <c:pt idx="36060">
                  <c:v>360530.34</c:v>
                </c:pt>
                <c:pt idx="36061">
                  <c:v>360540.31</c:v>
                </c:pt>
                <c:pt idx="36062">
                  <c:v>360550.34</c:v>
                </c:pt>
                <c:pt idx="36063">
                  <c:v>360560.31</c:v>
                </c:pt>
                <c:pt idx="36064">
                  <c:v>360570.31</c:v>
                </c:pt>
                <c:pt idx="36065">
                  <c:v>360580.31</c:v>
                </c:pt>
                <c:pt idx="36066">
                  <c:v>360590.31</c:v>
                </c:pt>
                <c:pt idx="36067">
                  <c:v>360600.31</c:v>
                </c:pt>
                <c:pt idx="36068">
                  <c:v>360610.31</c:v>
                </c:pt>
                <c:pt idx="36069">
                  <c:v>360620.31</c:v>
                </c:pt>
                <c:pt idx="36070">
                  <c:v>360630.31</c:v>
                </c:pt>
                <c:pt idx="36071">
                  <c:v>360640.31</c:v>
                </c:pt>
                <c:pt idx="36072">
                  <c:v>360650.31</c:v>
                </c:pt>
                <c:pt idx="36073">
                  <c:v>360660.31</c:v>
                </c:pt>
                <c:pt idx="36074">
                  <c:v>360670.31</c:v>
                </c:pt>
                <c:pt idx="36075">
                  <c:v>360680.31</c:v>
                </c:pt>
                <c:pt idx="36076">
                  <c:v>360690.28</c:v>
                </c:pt>
                <c:pt idx="36077">
                  <c:v>360700.31</c:v>
                </c:pt>
                <c:pt idx="36078">
                  <c:v>360710.31</c:v>
                </c:pt>
                <c:pt idx="36079">
                  <c:v>360720.31</c:v>
                </c:pt>
                <c:pt idx="36080">
                  <c:v>360730.31</c:v>
                </c:pt>
                <c:pt idx="36081">
                  <c:v>360740.28</c:v>
                </c:pt>
                <c:pt idx="36082">
                  <c:v>360750.31</c:v>
                </c:pt>
                <c:pt idx="36083">
                  <c:v>360760.28</c:v>
                </c:pt>
                <c:pt idx="36084">
                  <c:v>360770.28</c:v>
                </c:pt>
                <c:pt idx="36085">
                  <c:v>360780.28</c:v>
                </c:pt>
                <c:pt idx="36086">
                  <c:v>360790.28</c:v>
                </c:pt>
                <c:pt idx="36087">
                  <c:v>360800.25</c:v>
                </c:pt>
                <c:pt idx="36088">
                  <c:v>360810.28</c:v>
                </c:pt>
                <c:pt idx="36089">
                  <c:v>360820.28</c:v>
                </c:pt>
                <c:pt idx="36090">
                  <c:v>360830.28</c:v>
                </c:pt>
                <c:pt idx="36091">
                  <c:v>360840.28</c:v>
                </c:pt>
                <c:pt idx="36092">
                  <c:v>360850.25</c:v>
                </c:pt>
                <c:pt idx="36093">
                  <c:v>360860.28</c:v>
                </c:pt>
                <c:pt idx="36094">
                  <c:v>360870.25</c:v>
                </c:pt>
                <c:pt idx="36095">
                  <c:v>360880.25</c:v>
                </c:pt>
                <c:pt idx="36096">
                  <c:v>360890.25</c:v>
                </c:pt>
                <c:pt idx="36097">
                  <c:v>360900.25</c:v>
                </c:pt>
                <c:pt idx="36098">
                  <c:v>360910.25</c:v>
                </c:pt>
                <c:pt idx="36099">
                  <c:v>360920.25</c:v>
                </c:pt>
                <c:pt idx="36100">
                  <c:v>360930.25</c:v>
                </c:pt>
                <c:pt idx="36101">
                  <c:v>360940.25</c:v>
                </c:pt>
                <c:pt idx="36102">
                  <c:v>360950.25</c:v>
                </c:pt>
                <c:pt idx="36103">
                  <c:v>360960.25</c:v>
                </c:pt>
                <c:pt idx="36104">
                  <c:v>360970.25</c:v>
                </c:pt>
                <c:pt idx="36105">
                  <c:v>360980.25</c:v>
                </c:pt>
                <c:pt idx="36106">
                  <c:v>360990.25</c:v>
                </c:pt>
                <c:pt idx="36107">
                  <c:v>361000.22</c:v>
                </c:pt>
                <c:pt idx="36108">
                  <c:v>361010.25</c:v>
                </c:pt>
                <c:pt idx="36109">
                  <c:v>361020.25</c:v>
                </c:pt>
                <c:pt idx="36110">
                  <c:v>361030.25</c:v>
                </c:pt>
                <c:pt idx="36111">
                  <c:v>361040.25</c:v>
                </c:pt>
                <c:pt idx="36112">
                  <c:v>361050.22</c:v>
                </c:pt>
                <c:pt idx="36113">
                  <c:v>361060.25</c:v>
                </c:pt>
                <c:pt idx="36114">
                  <c:v>361070.22</c:v>
                </c:pt>
                <c:pt idx="36115">
                  <c:v>361080.22</c:v>
                </c:pt>
                <c:pt idx="36116">
                  <c:v>361090.22</c:v>
                </c:pt>
                <c:pt idx="36117">
                  <c:v>361100.22</c:v>
                </c:pt>
                <c:pt idx="36118">
                  <c:v>361110.19</c:v>
                </c:pt>
                <c:pt idx="36119">
                  <c:v>361120.22</c:v>
                </c:pt>
                <c:pt idx="36120">
                  <c:v>361130.22</c:v>
                </c:pt>
                <c:pt idx="36121">
                  <c:v>361140.22</c:v>
                </c:pt>
                <c:pt idx="36122">
                  <c:v>361150.22</c:v>
                </c:pt>
                <c:pt idx="36123">
                  <c:v>361160.19</c:v>
                </c:pt>
                <c:pt idx="36124">
                  <c:v>361170.22</c:v>
                </c:pt>
                <c:pt idx="36125">
                  <c:v>361180.19</c:v>
                </c:pt>
                <c:pt idx="36126">
                  <c:v>361190.19</c:v>
                </c:pt>
                <c:pt idx="36127">
                  <c:v>361200.19</c:v>
                </c:pt>
                <c:pt idx="36128">
                  <c:v>361210.19</c:v>
                </c:pt>
                <c:pt idx="36129">
                  <c:v>361220.19</c:v>
                </c:pt>
                <c:pt idx="36130">
                  <c:v>361230.19</c:v>
                </c:pt>
                <c:pt idx="36131">
                  <c:v>361240.19</c:v>
                </c:pt>
                <c:pt idx="36132">
                  <c:v>361250.19</c:v>
                </c:pt>
                <c:pt idx="36133">
                  <c:v>361260.19</c:v>
                </c:pt>
                <c:pt idx="36134">
                  <c:v>361270.19</c:v>
                </c:pt>
                <c:pt idx="36135">
                  <c:v>361280.19</c:v>
                </c:pt>
                <c:pt idx="36136">
                  <c:v>361290.19</c:v>
                </c:pt>
                <c:pt idx="36137">
                  <c:v>361300.19</c:v>
                </c:pt>
                <c:pt idx="36138">
                  <c:v>361310.19</c:v>
                </c:pt>
                <c:pt idx="36139">
                  <c:v>361320.19</c:v>
                </c:pt>
                <c:pt idx="36140">
                  <c:v>361330.16</c:v>
                </c:pt>
                <c:pt idx="36141">
                  <c:v>361340.19</c:v>
                </c:pt>
                <c:pt idx="36142">
                  <c:v>361350.19</c:v>
                </c:pt>
                <c:pt idx="36143">
                  <c:v>361360.16</c:v>
                </c:pt>
                <c:pt idx="36144">
                  <c:v>361370.19</c:v>
                </c:pt>
                <c:pt idx="36145">
                  <c:v>361380.16</c:v>
                </c:pt>
                <c:pt idx="36146">
                  <c:v>361390.19</c:v>
                </c:pt>
                <c:pt idx="36147">
                  <c:v>361400.16</c:v>
                </c:pt>
                <c:pt idx="36148">
                  <c:v>361410.16</c:v>
                </c:pt>
                <c:pt idx="36149">
                  <c:v>361420.16</c:v>
                </c:pt>
                <c:pt idx="36150">
                  <c:v>361430.16</c:v>
                </c:pt>
                <c:pt idx="36151">
                  <c:v>361440.16</c:v>
                </c:pt>
                <c:pt idx="36152">
                  <c:v>361450.16</c:v>
                </c:pt>
                <c:pt idx="36153">
                  <c:v>361460.16</c:v>
                </c:pt>
                <c:pt idx="36154">
                  <c:v>361470.13</c:v>
                </c:pt>
                <c:pt idx="36155">
                  <c:v>361480.16</c:v>
                </c:pt>
                <c:pt idx="36156">
                  <c:v>361490.13</c:v>
                </c:pt>
                <c:pt idx="36157">
                  <c:v>361500.15999999997</c:v>
                </c:pt>
                <c:pt idx="36158">
                  <c:v>361510.13</c:v>
                </c:pt>
                <c:pt idx="36159">
                  <c:v>361520.13</c:v>
                </c:pt>
                <c:pt idx="36160">
                  <c:v>361530.13</c:v>
                </c:pt>
                <c:pt idx="36161">
                  <c:v>361540.13</c:v>
                </c:pt>
                <c:pt idx="36162">
                  <c:v>361550.13</c:v>
                </c:pt>
                <c:pt idx="36163">
                  <c:v>361560.13</c:v>
                </c:pt>
                <c:pt idx="36164">
                  <c:v>361570.13</c:v>
                </c:pt>
                <c:pt idx="36165">
                  <c:v>361580.13</c:v>
                </c:pt>
                <c:pt idx="36166">
                  <c:v>361590.13</c:v>
                </c:pt>
                <c:pt idx="36167">
                  <c:v>361600.13</c:v>
                </c:pt>
                <c:pt idx="36168">
                  <c:v>361610.13</c:v>
                </c:pt>
                <c:pt idx="36169">
                  <c:v>361620.13</c:v>
                </c:pt>
                <c:pt idx="36170">
                  <c:v>361630.13</c:v>
                </c:pt>
                <c:pt idx="36171">
                  <c:v>361640.09</c:v>
                </c:pt>
                <c:pt idx="36172">
                  <c:v>361650.13</c:v>
                </c:pt>
                <c:pt idx="36173">
                  <c:v>361660.13</c:v>
                </c:pt>
                <c:pt idx="36174">
                  <c:v>361670.09</c:v>
                </c:pt>
                <c:pt idx="36175">
                  <c:v>361680.13</c:v>
                </c:pt>
                <c:pt idx="36176">
                  <c:v>361690.09</c:v>
                </c:pt>
                <c:pt idx="36177">
                  <c:v>361700.13</c:v>
                </c:pt>
                <c:pt idx="36178">
                  <c:v>361710.09</c:v>
                </c:pt>
                <c:pt idx="36179">
                  <c:v>361720.09</c:v>
                </c:pt>
                <c:pt idx="36180">
                  <c:v>361730.09</c:v>
                </c:pt>
                <c:pt idx="36181">
                  <c:v>361740.09</c:v>
                </c:pt>
                <c:pt idx="36182">
                  <c:v>361750.06</c:v>
                </c:pt>
                <c:pt idx="36183">
                  <c:v>361760.09</c:v>
                </c:pt>
                <c:pt idx="36184">
                  <c:v>361770.09</c:v>
                </c:pt>
                <c:pt idx="36185">
                  <c:v>361780.09</c:v>
                </c:pt>
                <c:pt idx="36186">
                  <c:v>361790.09</c:v>
                </c:pt>
                <c:pt idx="36187">
                  <c:v>361800.06</c:v>
                </c:pt>
                <c:pt idx="36188">
                  <c:v>361810.09</c:v>
                </c:pt>
                <c:pt idx="36189">
                  <c:v>361820.06</c:v>
                </c:pt>
                <c:pt idx="36190">
                  <c:v>361830.06</c:v>
                </c:pt>
                <c:pt idx="36191">
                  <c:v>361840.09</c:v>
                </c:pt>
                <c:pt idx="36192">
                  <c:v>361850.06</c:v>
                </c:pt>
                <c:pt idx="36193">
                  <c:v>361860.06</c:v>
                </c:pt>
                <c:pt idx="36194">
                  <c:v>361870.06</c:v>
                </c:pt>
                <c:pt idx="36195">
                  <c:v>361880.06</c:v>
                </c:pt>
                <c:pt idx="36196">
                  <c:v>361890.06</c:v>
                </c:pt>
                <c:pt idx="36197">
                  <c:v>361900.06</c:v>
                </c:pt>
                <c:pt idx="36198">
                  <c:v>361910.06</c:v>
                </c:pt>
                <c:pt idx="36199">
                  <c:v>361920.06</c:v>
                </c:pt>
                <c:pt idx="36200">
                  <c:v>361930.06</c:v>
                </c:pt>
                <c:pt idx="36201">
                  <c:v>361940.06</c:v>
                </c:pt>
                <c:pt idx="36202">
                  <c:v>361950.03</c:v>
                </c:pt>
                <c:pt idx="36203">
                  <c:v>361960.06</c:v>
                </c:pt>
                <c:pt idx="36204">
                  <c:v>361970.03</c:v>
                </c:pt>
                <c:pt idx="36205">
                  <c:v>361980.06</c:v>
                </c:pt>
                <c:pt idx="36206">
                  <c:v>361990.06</c:v>
                </c:pt>
                <c:pt idx="36207">
                  <c:v>362000.03</c:v>
                </c:pt>
                <c:pt idx="36208">
                  <c:v>362010.06</c:v>
                </c:pt>
                <c:pt idx="36209">
                  <c:v>362020.03</c:v>
                </c:pt>
                <c:pt idx="36210">
                  <c:v>362030.03</c:v>
                </c:pt>
                <c:pt idx="36211">
                  <c:v>362040.03</c:v>
                </c:pt>
                <c:pt idx="36212">
                  <c:v>362050.03</c:v>
                </c:pt>
                <c:pt idx="36213">
                  <c:v>362060</c:v>
                </c:pt>
                <c:pt idx="36214">
                  <c:v>362070.03</c:v>
                </c:pt>
                <c:pt idx="36215">
                  <c:v>362080.03</c:v>
                </c:pt>
                <c:pt idx="36216">
                  <c:v>362090.03</c:v>
                </c:pt>
                <c:pt idx="36217">
                  <c:v>362100.03</c:v>
                </c:pt>
                <c:pt idx="36218">
                  <c:v>362110</c:v>
                </c:pt>
                <c:pt idx="36219">
                  <c:v>362120.03</c:v>
                </c:pt>
                <c:pt idx="36220">
                  <c:v>362130</c:v>
                </c:pt>
                <c:pt idx="36221">
                  <c:v>362140</c:v>
                </c:pt>
                <c:pt idx="36222">
                  <c:v>362150</c:v>
                </c:pt>
                <c:pt idx="36223">
                  <c:v>362160</c:v>
                </c:pt>
                <c:pt idx="36224">
                  <c:v>362170</c:v>
                </c:pt>
                <c:pt idx="36225">
                  <c:v>362180</c:v>
                </c:pt>
                <c:pt idx="36226">
                  <c:v>362190</c:v>
                </c:pt>
                <c:pt idx="36227">
                  <c:v>362200</c:v>
                </c:pt>
                <c:pt idx="36228">
                  <c:v>362210</c:v>
                </c:pt>
                <c:pt idx="36229">
                  <c:v>362220</c:v>
                </c:pt>
                <c:pt idx="36230">
                  <c:v>362230</c:v>
                </c:pt>
                <c:pt idx="36231">
                  <c:v>362240</c:v>
                </c:pt>
                <c:pt idx="36232">
                  <c:v>362250</c:v>
                </c:pt>
                <c:pt idx="36233">
                  <c:v>362259.97</c:v>
                </c:pt>
                <c:pt idx="36234">
                  <c:v>362270</c:v>
                </c:pt>
                <c:pt idx="36235">
                  <c:v>362279.97</c:v>
                </c:pt>
                <c:pt idx="36236">
                  <c:v>362290</c:v>
                </c:pt>
                <c:pt idx="36237">
                  <c:v>362300</c:v>
                </c:pt>
                <c:pt idx="36238">
                  <c:v>362309.97</c:v>
                </c:pt>
                <c:pt idx="36239">
                  <c:v>362320</c:v>
                </c:pt>
                <c:pt idx="36240">
                  <c:v>362329.97</c:v>
                </c:pt>
                <c:pt idx="36241">
                  <c:v>362339.97</c:v>
                </c:pt>
                <c:pt idx="36242">
                  <c:v>362349.97</c:v>
                </c:pt>
                <c:pt idx="36243">
                  <c:v>362359.97</c:v>
                </c:pt>
                <c:pt idx="36244">
                  <c:v>362369.97</c:v>
                </c:pt>
                <c:pt idx="36245">
                  <c:v>362379.97</c:v>
                </c:pt>
                <c:pt idx="36246">
                  <c:v>362389.94</c:v>
                </c:pt>
                <c:pt idx="36247">
                  <c:v>362399.97</c:v>
                </c:pt>
                <c:pt idx="36248">
                  <c:v>362409.97</c:v>
                </c:pt>
                <c:pt idx="36249">
                  <c:v>362419.94</c:v>
                </c:pt>
                <c:pt idx="36250">
                  <c:v>362429.97</c:v>
                </c:pt>
                <c:pt idx="36251">
                  <c:v>362439.94</c:v>
                </c:pt>
                <c:pt idx="36252">
                  <c:v>362449.97</c:v>
                </c:pt>
                <c:pt idx="36253">
                  <c:v>362459.94</c:v>
                </c:pt>
                <c:pt idx="36254">
                  <c:v>362469.94</c:v>
                </c:pt>
                <c:pt idx="36255">
                  <c:v>362479.94</c:v>
                </c:pt>
                <c:pt idx="36256">
                  <c:v>362489.94</c:v>
                </c:pt>
                <c:pt idx="36257">
                  <c:v>362499.94</c:v>
                </c:pt>
                <c:pt idx="36258">
                  <c:v>362509.94</c:v>
                </c:pt>
                <c:pt idx="36259">
                  <c:v>362519.94</c:v>
                </c:pt>
                <c:pt idx="36260">
                  <c:v>362529.94</c:v>
                </c:pt>
                <c:pt idx="36261">
                  <c:v>362539.94</c:v>
                </c:pt>
                <c:pt idx="36262">
                  <c:v>362549.94</c:v>
                </c:pt>
                <c:pt idx="36263">
                  <c:v>362559.94</c:v>
                </c:pt>
                <c:pt idx="36264">
                  <c:v>362569.94</c:v>
                </c:pt>
                <c:pt idx="36265">
                  <c:v>362579.94</c:v>
                </c:pt>
                <c:pt idx="36266">
                  <c:v>362589.91</c:v>
                </c:pt>
                <c:pt idx="36267">
                  <c:v>362599.94</c:v>
                </c:pt>
                <c:pt idx="36268">
                  <c:v>362609.94</c:v>
                </c:pt>
                <c:pt idx="36269">
                  <c:v>362619.91</c:v>
                </c:pt>
                <c:pt idx="36270">
                  <c:v>362629.94</c:v>
                </c:pt>
                <c:pt idx="36271">
                  <c:v>362639.91</c:v>
                </c:pt>
                <c:pt idx="36272">
                  <c:v>362649.94</c:v>
                </c:pt>
                <c:pt idx="36273">
                  <c:v>362659.91</c:v>
                </c:pt>
                <c:pt idx="36274">
                  <c:v>362669.91</c:v>
                </c:pt>
                <c:pt idx="36275">
                  <c:v>362679.91</c:v>
                </c:pt>
                <c:pt idx="36276">
                  <c:v>362689.91</c:v>
                </c:pt>
                <c:pt idx="36277">
                  <c:v>362699.91</c:v>
                </c:pt>
                <c:pt idx="36278">
                  <c:v>362709.91</c:v>
                </c:pt>
                <c:pt idx="36279">
                  <c:v>362719.91</c:v>
                </c:pt>
                <c:pt idx="36280">
                  <c:v>362729.88</c:v>
                </c:pt>
                <c:pt idx="36281">
                  <c:v>362739.91</c:v>
                </c:pt>
                <c:pt idx="36282">
                  <c:v>362749.88</c:v>
                </c:pt>
                <c:pt idx="36283">
                  <c:v>362759.91</c:v>
                </c:pt>
                <c:pt idx="36284">
                  <c:v>362769.88</c:v>
                </c:pt>
                <c:pt idx="36285">
                  <c:v>362779.88</c:v>
                </c:pt>
                <c:pt idx="36286">
                  <c:v>362789.88</c:v>
                </c:pt>
                <c:pt idx="36287">
                  <c:v>362799.88</c:v>
                </c:pt>
                <c:pt idx="36288">
                  <c:v>362809.88</c:v>
                </c:pt>
                <c:pt idx="36289">
                  <c:v>362819.88</c:v>
                </c:pt>
                <c:pt idx="36290">
                  <c:v>362829.88</c:v>
                </c:pt>
                <c:pt idx="36291">
                  <c:v>362839.88</c:v>
                </c:pt>
                <c:pt idx="36292">
                  <c:v>362849.88</c:v>
                </c:pt>
                <c:pt idx="36293">
                  <c:v>362859.88</c:v>
                </c:pt>
                <c:pt idx="36294">
                  <c:v>362869.88</c:v>
                </c:pt>
                <c:pt idx="36295">
                  <c:v>362879.88</c:v>
                </c:pt>
                <c:pt idx="36296">
                  <c:v>362889.88</c:v>
                </c:pt>
                <c:pt idx="36297">
                  <c:v>362899.84</c:v>
                </c:pt>
                <c:pt idx="36298">
                  <c:v>362909.88</c:v>
                </c:pt>
                <c:pt idx="36299">
                  <c:v>362919.84</c:v>
                </c:pt>
                <c:pt idx="36300">
                  <c:v>362929.84</c:v>
                </c:pt>
                <c:pt idx="36301">
                  <c:v>362939.88</c:v>
                </c:pt>
                <c:pt idx="36302">
                  <c:v>362949.84</c:v>
                </c:pt>
                <c:pt idx="36303">
                  <c:v>362959.88</c:v>
                </c:pt>
                <c:pt idx="36304">
                  <c:v>362969.84</c:v>
                </c:pt>
                <c:pt idx="36305">
                  <c:v>362979.84000000003</c:v>
                </c:pt>
                <c:pt idx="36306">
                  <c:v>362989.84</c:v>
                </c:pt>
                <c:pt idx="36307">
                  <c:v>362999.84</c:v>
                </c:pt>
                <c:pt idx="36308">
                  <c:v>363009.81</c:v>
                </c:pt>
                <c:pt idx="36309">
                  <c:v>363019.84</c:v>
                </c:pt>
                <c:pt idx="36310">
                  <c:v>363029.84</c:v>
                </c:pt>
                <c:pt idx="36311">
                  <c:v>363039.84</c:v>
                </c:pt>
                <c:pt idx="36312">
                  <c:v>363049.84</c:v>
                </c:pt>
                <c:pt idx="36313">
                  <c:v>363059.81</c:v>
                </c:pt>
                <c:pt idx="36314">
                  <c:v>363069.84</c:v>
                </c:pt>
                <c:pt idx="36315">
                  <c:v>363079.81</c:v>
                </c:pt>
                <c:pt idx="36316">
                  <c:v>363089.81</c:v>
                </c:pt>
                <c:pt idx="36317">
                  <c:v>363099.81</c:v>
                </c:pt>
                <c:pt idx="36318">
                  <c:v>363109.81</c:v>
                </c:pt>
                <c:pt idx="36319">
                  <c:v>363119.81</c:v>
                </c:pt>
                <c:pt idx="36320">
                  <c:v>363129.81</c:v>
                </c:pt>
                <c:pt idx="36321">
                  <c:v>363139.81</c:v>
                </c:pt>
                <c:pt idx="36322">
                  <c:v>363149.81</c:v>
                </c:pt>
                <c:pt idx="36323">
                  <c:v>363159.81</c:v>
                </c:pt>
                <c:pt idx="36324">
                  <c:v>363169.81</c:v>
                </c:pt>
                <c:pt idx="36325">
                  <c:v>363179.81</c:v>
                </c:pt>
                <c:pt idx="36326">
                  <c:v>363189.81</c:v>
                </c:pt>
                <c:pt idx="36327">
                  <c:v>363199.81</c:v>
                </c:pt>
                <c:pt idx="36328">
                  <c:v>363209.78</c:v>
                </c:pt>
                <c:pt idx="36329">
                  <c:v>363219.81</c:v>
                </c:pt>
                <c:pt idx="36330">
                  <c:v>363229.78</c:v>
                </c:pt>
                <c:pt idx="36331">
                  <c:v>363239.81</c:v>
                </c:pt>
                <c:pt idx="36332">
                  <c:v>363249.81</c:v>
                </c:pt>
                <c:pt idx="36333">
                  <c:v>363259.78</c:v>
                </c:pt>
                <c:pt idx="36334">
                  <c:v>363269.81</c:v>
                </c:pt>
                <c:pt idx="36335">
                  <c:v>363279.78</c:v>
                </c:pt>
                <c:pt idx="36336">
                  <c:v>363289.78</c:v>
                </c:pt>
                <c:pt idx="36337">
                  <c:v>363299.78</c:v>
                </c:pt>
                <c:pt idx="36338">
                  <c:v>363309.78</c:v>
                </c:pt>
                <c:pt idx="36339">
                  <c:v>363319.75</c:v>
                </c:pt>
                <c:pt idx="36340">
                  <c:v>363329.78</c:v>
                </c:pt>
                <c:pt idx="36341">
                  <c:v>363339.75</c:v>
                </c:pt>
                <c:pt idx="36342">
                  <c:v>363349.78</c:v>
                </c:pt>
                <c:pt idx="36343">
                  <c:v>363359.78</c:v>
                </c:pt>
                <c:pt idx="36344">
                  <c:v>363369.75</c:v>
                </c:pt>
                <c:pt idx="36345">
                  <c:v>363379.78</c:v>
                </c:pt>
                <c:pt idx="36346">
                  <c:v>363389.75</c:v>
                </c:pt>
                <c:pt idx="36347">
                  <c:v>363399.75</c:v>
                </c:pt>
                <c:pt idx="36348">
                  <c:v>363409.75</c:v>
                </c:pt>
                <c:pt idx="36349">
                  <c:v>363419.75</c:v>
                </c:pt>
                <c:pt idx="36350">
                  <c:v>363429.75</c:v>
                </c:pt>
                <c:pt idx="36351">
                  <c:v>363439.75</c:v>
                </c:pt>
                <c:pt idx="36352">
                  <c:v>363449.75</c:v>
                </c:pt>
                <c:pt idx="36353">
                  <c:v>363459.75</c:v>
                </c:pt>
                <c:pt idx="36354">
                  <c:v>363469.75</c:v>
                </c:pt>
                <c:pt idx="36355">
                  <c:v>363479.75</c:v>
                </c:pt>
                <c:pt idx="36356">
                  <c:v>363489.75</c:v>
                </c:pt>
                <c:pt idx="36357">
                  <c:v>363499.75</c:v>
                </c:pt>
                <c:pt idx="36358">
                  <c:v>363509.75</c:v>
                </c:pt>
                <c:pt idx="36359">
                  <c:v>363519.72</c:v>
                </c:pt>
                <c:pt idx="36360">
                  <c:v>363529.75</c:v>
                </c:pt>
                <c:pt idx="36361">
                  <c:v>363539.72</c:v>
                </c:pt>
                <c:pt idx="36362">
                  <c:v>363549.75</c:v>
                </c:pt>
                <c:pt idx="36363">
                  <c:v>363559.75</c:v>
                </c:pt>
                <c:pt idx="36364">
                  <c:v>363569.72</c:v>
                </c:pt>
                <c:pt idx="36365">
                  <c:v>363579.75</c:v>
                </c:pt>
                <c:pt idx="36366">
                  <c:v>363589.72</c:v>
                </c:pt>
                <c:pt idx="36367">
                  <c:v>363599.72</c:v>
                </c:pt>
                <c:pt idx="36368">
                  <c:v>363609.75</c:v>
                </c:pt>
                <c:pt idx="36369">
                  <c:v>363619.72</c:v>
                </c:pt>
                <c:pt idx="36370">
                  <c:v>363629.72</c:v>
                </c:pt>
                <c:pt idx="36371">
                  <c:v>363639.72</c:v>
                </c:pt>
                <c:pt idx="36372">
                  <c:v>363649.69</c:v>
                </c:pt>
                <c:pt idx="36373">
                  <c:v>363659.72</c:v>
                </c:pt>
                <c:pt idx="36374">
                  <c:v>363669.72</c:v>
                </c:pt>
                <c:pt idx="36375">
                  <c:v>363679.69</c:v>
                </c:pt>
                <c:pt idx="36376">
                  <c:v>363689.72</c:v>
                </c:pt>
                <c:pt idx="36377">
                  <c:v>363699.69</c:v>
                </c:pt>
                <c:pt idx="36378">
                  <c:v>363709.72</c:v>
                </c:pt>
                <c:pt idx="36379">
                  <c:v>363719.69</c:v>
                </c:pt>
                <c:pt idx="36380">
                  <c:v>363729.69</c:v>
                </c:pt>
                <c:pt idx="36381">
                  <c:v>363739.69</c:v>
                </c:pt>
                <c:pt idx="36382">
                  <c:v>363749.69</c:v>
                </c:pt>
                <c:pt idx="36383">
                  <c:v>363759.69</c:v>
                </c:pt>
                <c:pt idx="36384">
                  <c:v>363769.69</c:v>
                </c:pt>
                <c:pt idx="36385">
                  <c:v>363779.69</c:v>
                </c:pt>
                <c:pt idx="36386">
                  <c:v>363789.69</c:v>
                </c:pt>
                <c:pt idx="36387">
                  <c:v>363799.69</c:v>
                </c:pt>
                <c:pt idx="36388">
                  <c:v>363809.69</c:v>
                </c:pt>
                <c:pt idx="36389">
                  <c:v>363819.69</c:v>
                </c:pt>
                <c:pt idx="36390">
                  <c:v>363829.69</c:v>
                </c:pt>
                <c:pt idx="36391">
                  <c:v>363839.69</c:v>
                </c:pt>
                <c:pt idx="36392">
                  <c:v>363849.66</c:v>
                </c:pt>
                <c:pt idx="36393">
                  <c:v>363859.69</c:v>
                </c:pt>
                <c:pt idx="36394">
                  <c:v>363869.69</c:v>
                </c:pt>
                <c:pt idx="36395">
                  <c:v>363879.66</c:v>
                </c:pt>
                <c:pt idx="36396">
                  <c:v>363889.69</c:v>
                </c:pt>
                <c:pt idx="36397">
                  <c:v>363899.66</c:v>
                </c:pt>
                <c:pt idx="36398">
                  <c:v>363909.69</c:v>
                </c:pt>
                <c:pt idx="36399">
                  <c:v>363919.66</c:v>
                </c:pt>
                <c:pt idx="36400">
                  <c:v>363929.66</c:v>
                </c:pt>
                <c:pt idx="36401">
                  <c:v>363939.66</c:v>
                </c:pt>
                <c:pt idx="36402">
                  <c:v>363949.66</c:v>
                </c:pt>
                <c:pt idx="36403">
                  <c:v>363959.63</c:v>
                </c:pt>
                <c:pt idx="36404">
                  <c:v>363969.66</c:v>
                </c:pt>
                <c:pt idx="36405">
                  <c:v>363979.66</c:v>
                </c:pt>
                <c:pt idx="36406">
                  <c:v>363989.63</c:v>
                </c:pt>
                <c:pt idx="36407">
                  <c:v>363999.66</c:v>
                </c:pt>
                <c:pt idx="36408">
                  <c:v>364009.63</c:v>
                </c:pt>
                <c:pt idx="36409">
                  <c:v>364019.66</c:v>
                </c:pt>
                <c:pt idx="36410">
                  <c:v>364029.63</c:v>
                </c:pt>
                <c:pt idx="36411">
                  <c:v>364039.63</c:v>
                </c:pt>
                <c:pt idx="36412">
                  <c:v>364049.63</c:v>
                </c:pt>
                <c:pt idx="36413">
                  <c:v>364059.63</c:v>
                </c:pt>
                <c:pt idx="36414">
                  <c:v>364069.63</c:v>
                </c:pt>
                <c:pt idx="36415">
                  <c:v>364079.63</c:v>
                </c:pt>
                <c:pt idx="36416">
                  <c:v>364089.63</c:v>
                </c:pt>
                <c:pt idx="36417">
                  <c:v>364099.63</c:v>
                </c:pt>
                <c:pt idx="36418">
                  <c:v>364109.63</c:v>
                </c:pt>
                <c:pt idx="36419">
                  <c:v>364119.63</c:v>
                </c:pt>
                <c:pt idx="36420">
                  <c:v>364129.63</c:v>
                </c:pt>
                <c:pt idx="36421">
                  <c:v>364139.63</c:v>
                </c:pt>
                <c:pt idx="36422">
                  <c:v>364149.63</c:v>
                </c:pt>
                <c:pt idx="36423">
                  <c:v>364159.59</c:v>
                </c:pt>
                <c:pt idx="36424">
                  <c:v>364169.63</c:v>
                </c:pt>
                <c:pt idx="36425">
                  <c:v>364179.59</c:v>
                </c:pt>
                <c:pt idx="36426">
                  <c:v>364189.59</c:v>
                </c:pt>
                <c:pt idx="36427">
                  <c:v>364199.63</c:v>
                </c:pt>
                <c:pt idx="36428">
                  <c:v>364209.59</c:v>
                </c:pt>
                <c:pt idx="36429">
                  <c:v>364219.63</c:v>
                </c:pt>
                <c:pt idx="36430">
                  <c:v>364229.59</c:v>
                </c:pt>
                <c:pt idx="36431">
                  <c:v>364239.59</c:v>
                </c:pt>
                <c:pt idx="36432">
                  <c:v>364249.59</c:v>
                </c:pt>
                <c:pt idx="36433">
                  <c:v>364259.59</c:v>
                </c:pt>
                <c:pt idx="36434">
                  <c:v>364269.56</c:v>
                </c:pt>
                <c:pt idx="36435">
                  <c:v>364279.59</c:v>
                </c:pt>
                <c:pt idx="36436">
                  <c:v>364289.59</c:v>
                </c:pt>
                <c:pt idx="36437">
                  <c:v>364299.59</c:v>
                </c:pt>
                <c:pt idx="36438">
                  <c:v>364309.59</c:v>
                </c:pt>
                <c:pt idx="36439">
                  <c:v>364319.56</c:v>
                </c:pt>
                <c:pt idx="36440">
                  <c:v>364329.59</c:v>
                </c:pt>
                <c:pt idx="36441">
                  <c:v>364339.56</c:v>
                </c:pt>
                <c:pt idx="36442">
                  <c:v>364349.56</c:v>
                </c:pt>
                <c:pt idx="36443">
                  <c:v>364359.56</c:v>
                </c:pt>
                <c:pt idx="36444">
                  <c:v>364369.56</c:v>
                </c:pt>
                <c:pt idx="36445">
                  <c:v>364379.56</c:v>
                </c:pt>
                <c:pt idx="36446">
                  <c:v>364389.56</c:v>
                </c:pt>
                <c:pt idx="36447">
                  <c:v>364399.56</c:v>
                </c:pt>
                <c:pt idx="36448">
                  <c:v>364409.56</c:v>
                </c:pt>
                <c:pt idx="36449">
                  <c:v>364419.56</c:v>
                </c:pt>
                <c:pt idx="36450">
                  <c:v>364429.56</c:v>
                </c:pt>
                <c:pt idx="36451">
                  <c:v>364439.56</c:v>
                </c:pt>
                <c:pt idx="36452">
                  <c:v>364449.56</c:v>
                </c:pt>
                <c:pt idx="36453">
                  <c:v>364459.56</c:v>
                </c:pt>
                <c:pt idx="36454">
                  <c:v>364469.56</c:v>
                </c:pt>
                <c:pt idx="36455">
                  <c:v>364479.56</c:v>
                </c:pt>
                <c:pt idx="36456">
                  <c:v>364489.53</c:v>
                </c:pt>
                <c:pt idx="36457">
                  <c:v>364499.56</c:v>
                </c:pt>
                <c:pt idx="36458">
                  <c:v>364509.56</c:v>
                </c:pt>
                <c:pt idx="36459">
                  <c:v>364519.53</c:v>
                </c:pt>
                <c:pt idx="36460">
                  <c:v>364529.56</c:v>
                </c:pt>
                <c:pt idx="36461">
                  <c:v>364539.53</c:v>
                </c:pt>
                <c:pt idx="36462">
                  <c:v>364549.53</c:v>
                </c:pt>
                <c:pt idx="36463">
                  <c:v>364559.53</c:v>
                </c:pt>
                <c:pt idx="36464">
                  <c:v>364569.53</c:v>
                </c:pt>
                <c:pt idx="36465">
                  <c:v>364579.5</c:v>
                </c:pt>
                <c:pt idx="36466">
                  <c:v>364589.53</c:v>
                </c:pt>
                <c:pt idx="36467">
                  <c:v>364599.5</c:v>
                </c:pt>
                <c:pt idx="36468">
                  <c:v>364609.53</c:v>
                </c:pt>
                <c:pt idx="36469">
                  <c:v>364619.53</c:v>
                </c:pt>
                <c:pt idx="36470">
                  <c:v>364629.5</c:v>
                </c:pt>
                <c:pt idx="36471">
                  <c:v>364639.53</c:v>
                </c:pt>
                <c:pt idx="36472">
                  <c:v>364649.5</c:v>
                </c:pt>
                <c:pt idx="36473">
                  <c:v>364659.5</c:v>
                </c:pt>
                <c:pt idx="36474">
                  <c:v>364669.5</c:v>
                </c:pt>
                <c:pt idx="36475">
                  <c:v>364679.5</c:v>
                </c:pt>
                <c:pt idx="36476">
                  <c:v>364689.5</c:v>
                </c:pt>
                <c:pt idx="36477">
                  <c:v>364699.5</c:v>
                </c:pt>
                <c:pt idx="36478">
                  <c:v>364709.5</c:v>
                </c:pt>
                <c:pt idx="36479">
                  <c:v>364719.5</c:v>
                </c:pt>
                <c:pt idx="36480">
                  <c:v>364729.5</c:v>
                </c:pt>
                <c:pt idx="36481">
                  <c:v>364739.5</c:v>
                </c:pt>
                <c:pt idx="36482">
                  <c:v>364749.5</c:v>
                </c:pt>
                <c:pt idx="36483">
                  <c:v>364759.5</c:v>
                </c:pt>
                <c:pt idx="36484">
                  <c:v>364769.5</c:v>
                </c:pt>
                <c:pt idx="36485">
                  <c:v>364779.5</c:v>
                </c:pt>
                <c:pt idx="36486">
                  <c:v>364789.5</c:v>
                </c:pt>
                <c:pt idx="36487">
                  <c:v>364799.47</c:v>
                </c:pt>
                <c:pt idx="36488">
                  <c:v>364809.5</c:v>
                </c:pt>
                <c:pt idx="36489">
                  <c:v>364819.5</c:v>
                </c:pt>
                <c:pt idx="36490">
                  <c:v>364829.47</c:v>
                </c:pt>
                <c:pt idx="36491">
                  <c:v>364839.5</c:v>
                </c:pt>
                <c:pt idx="36492">
                  <c:v>364849.47</c:v>
                </c:pt>
                <c:pt idx="36493">
                  <c:v>364859.5</c:v>
                </c:pt>
                <c:pt idx="36494">
                  <c:v>364869.47</c:v>
                </c:pt>
                <c:pt idx="36495">
                  <c:v>364879.47</c:v>
                </c:pt>
                <c:pt idx="36496">
                  <c:v>364889.47</c:v>
                </c:pt>
                <c:pt idx="36497">
                  <c:v>364899.47</c:v>
                </c:pt>
                <c:pt idx="36498">
                  <c:v>364909.44</c:v>
                </c:pt>
                <c:pt idx="36499">
                  <c:v>364919.47</c:v>
                </c:pt>
                <c:pt idx="36500">
                  <c:v>364929.47</c:v>
                </c:pt>
                <c:pt idx="36501">
                  <c:v>364939.44</c:v>
                </c:pt>
                <c:pt idx="36502">
                  <c:v>364949.47</c:v>
                </c:pt>
                <c:pt idx="36503">
                  <c:v>364959.44</c:v>
                </c:pt>
                <c:pt idx="36504">
                  <c:v>364969.47</c:v>
                </c:pt>
                <c:pt idx="36505">
                  <c:v>364979.44</c:v>
                </c:pt>
                <c:pt idx="36506">
                  <c:v>364989.44</c:v>
                </c:pt>
                <c:pt idx="36507">
                  <c:v>364999.44</c:v>
                </c:pt>
                <c:pt idx="36508">
                  <c:v>365009.44</c:v>
                </c:pt>
                <c:pt idx="36509">
                  <c:v>365019.44</c:v>
                </c:pt>
                <c:pt idx="36510">
                  <c:v>365029.44</c:v>
                </c:pt>
                <c:pt idx="36511">
                  <c:v>365039.44</c:v>
                </c:pt>
                <c:pt idx="36512">
                  <c:v>365049.44</c:v>
                </c:pt>
                <c:pt idx="36513">
                  <c:v>365059.44</c:v>
                </c:pt>
                <c:pt idx="36514">
                  <c:v>365069.44</c:v>
                </c:pt>
                <c:pt idx="36515">
                  <c:v>365079.44</c:v>
                </c:pt>
                <c:pt idx="36516">
                  <c:v>365089.44</c:v>
                </c:pt>
                <c:pt idx="36517">
                  <c:v>365099.44</c:v>
                </c:pt>
                <c:pt idx="36518">
                  <c:v>365109.41</c:v>
                </c:pt>
                <c:pt idx="36519">
                  <c:v>365119.44</c:v>
                </c:pt>
                <c:pt idx="36520">
                  <c:v>365129.44</c:v>
                </c:pt>
                <c:pt idx="36521">
                  <c:v>365139.41</c:v>
                </c:pt>
                <c:pt idx="36522">
                  <c:v>365149.44</c:v>
                </c:pt>
                <c:pt idx="36523">
                  <c:v>365159.41</c:v>
                </c:pt>
                <c:pt idx="36524">
                  <c:v>365169.44</c:v>
                </c:pt>
                <c:pt idx="36525">
                  <c:v>365179.41</c:v>
                </c:pt>
                <c:pt idx="36526">
                  <c:v>365189.41</c:v>
                </c:pt>
                <c:pt idx="36527">
                  <c:v>365199.41</c:v>
                </c:pt>
                <c:pt idx="36528">
                  <c:v>365209.41</c:v>
                </c:pt>
                <c:pt idx="36529">
                  <c:v>365219.38</c:v>
                </c:pt>
                <c:pt idx="36530">
                  <c:v>365229.41</c:v>
                </c:pt>
                <c:pt idx="36531">
                  <c:v>365239.41</c:v>
                </c:pt>
                <c:pt idx="36532">
                  <c:v>365249.38</c:v>
                </c:pt>
                <c:pt idx="36533">
                  <c:v>365259.41</c:v>
                </c:pt>
                <c:pt idx="36534">
                  <c:v>365269.38</c:v>
                </c:pt>
                <c:pt idx="36535">
                  <c:v>365279.41</c:v>
                </c:pt>
                <c:pt idx="36536">
                  <c:v>365289.38</c:v>
                </c:pt>
                <c:pt idx="36537">
                  <c:v>365299.38</c:v>
                </c:pt>
                <c:pt idx="36538">
                  <c:v>365309.38</c:v>
                </c:pt>
                <c:pt idx="36539">
                  <c:v>365319.38</c:v>
                </c:pt>
                <c:pt idx="36540">
                  <c:v>365329.38</c:v>
                </c:pt>
                <c:pt idx="36541">
                  <c:v>365339.38</c:v>
                </c:pt>
                <c:pt idx="36542">
                  <c:v>365349.38</c:v>
                </c:pt>
                <c:pt idx="36543">
                  <c:v>365359.38</c:v>
                </c:pt>
                <c:pt idx="36544">
                  <c:v>365369.38</c:v>
                </c:pt>
                <c:pt idx="36545">
                  <c:v>365379.38</c:v>
                </c:pt>
                <c:pt idx="36546">
                  <c:v>365389.38</c:v>
                </c:pt>
                <c:pt idx="36547">
                  <c:v>365399.38</c:v>
                </c:pt>
                <c:pt idx="36548">
                  <c:v>365409.38</c:v>
                </c:pt>
                <c:pt idx="36549">
                  <c:v>365419.34</c:v>
                </c:pt>
                <c:pt idx="36550">
                  <c:v>365429.38</c:v>
                </c:pt>
                <c:pt idx="36551">
                  <c:v>365439.34</c:v>
                </c:pt>
                <c:pt idx="36552">
                  <c:v>365449.38</c:v>
                </c:pt>
                <c:pt idx="36553">
                  <c:v>365459.38</c:v>
                </c:pt>
                <c:pt idx="36554">
                  <c:v>365469.34</c:v>
                </c:pt>
                <c:pt idx="36555">
                  <c:v>365479.38</c:v>
                </c:pt>
                <c:pt idx="36556">
                  <c:v>365489.34</c:v>
                </c:pt>
                <c:pt idx="36557">
                  <c:v>365499.34</c:v>
                </c:pt>
                <c:pt idx="36558">
                  <c:v>365509.34</c:v>
                </c:pt>
                <c:pt idx="36559">
                  <c:v>365519.34</c:v>
                </c:pt>
                <c:pt idx="36560">
                  <c:v>365529.31</c:v>
                </c:pt>
                <c:pt idx="36561">
                  <c:v>365539.34</c:v>
                </c:pt>
                <c:pt idx="36562">
                  <c:v>365549.34</c:v>
                </c:pt>
                <c:pt idx="36563">
                  <c:v>365559.34</c:v>
                </c:pt>
                <c:pt idx="36564">
                  <c:v>365569.34</c:v>
                </c:pt>
                <c:pt idx="36565">
                  <c:v>365579.31</c:v>
                </c:pt>
                <c:pt idx="36566">
                  <c:v>365589.34</c:v>
                </c:pt>
                <c:pt idx="36567">
                  <c:v>365599.31</c:v>
                </c:pt>
                <c:pt idx="36568">
                  <c:v>365609.31</c:v>
                </c:pt>
                <c:pt idx="36569">
                  <c:v>365619.31</c:v>
                </c:pt>
                <c:pt idx="36570">
                  <c:v>365629.31</c:v>
                </c:pt>
                <c:pt idx="36571">
                  <c:v>365639.31</c:v>
                </c:pt>
                <c:pt idx="36572">
                  <c:v>365649.31</c:v>
                </c:pt>
                <c:pt idx="36573">
                  <c:v>365659.31</c:v>
                </c:pt>
                <c:pt idx="36574">
                  <c:v>365669.31</c:v>
                </c:pt>
                <c:pt idx="36575">
                  <c:v>365679.31</c:v>
                </c:pt>
                <c:pt idx="36576">
                  <c:v>365689.31</c:v>
                </c:pt>
                <c:pt idx="36577">
                  <c:v>365699.31</c:v>
                </c:pt>
                <c:pt idx="36578">
                  <c:v>365709.31</c:v>
                </c:pt>
                <c:pt idx="36579">
                  <c:v>365719.31</c:v>
                </c:pt>
                <c:pt idx="36580">
                  <c:v>365729.31</c:v>
                </c:pt>
                <c:pt idx="36581">
                  <c:v>365739.31</c:v>
                </c:pt>
                <c:pt idx="36582">
                  <c:v>365749.28</c:v>
                </c:pt>
                <c:pt idx="36583">
                  <c:v>365759.31</c:v>
                </c:pt>
                <c:pt idx="36584">
                  <c:v>365769.31</c:v>
                </c:pt>
                <c:pt idx="36585">
                  <c:v>365779.28</c:v>
                </c:pt>
                <c:pt idx="36586">
                  <c:v>365789.31</c:v>
                </c:pt>
                <c:pt idx="36587">
                  <c:v>365799.28</c:v>
                </c:pt>
                <c:pt idx="36588">
                  <c:v>365809.28</c:v>
                </c:pt>
                <c:pt idx="36589">
                  <c:v>365819.28</c:v>
                </c:pt>
                <c:pt idx="36590">
                  <c:v>365829.28</c:v>
                </c:pt>
                <c:pt idx="36591">
                  <c:v>365839.25</c:v>
                </c:pt>
                <c:pt idx="36592">
                  <c:v>365849.28</c:v>
                </c:pt>
                <c:pt idx="36593">
                  <c:v>365859.25</c:v>
                </c:pt>
                <c:pt idx="36594">
                  <c:v>365869.28</c:v>
                </c:pt>
                <c:pt idx="36595">
                  <c:v>365879.28</c:v>
                </c:pt>
                <c:pt idx="36596">
                  <c:v>365889.25</c:v>
                </c:pt>
                <c:pt idx="36597">
                  <c:v>365899.28</c:v>
                </c:pt>
                <c:pt idx="36598">
                  <c:v>365909.25</c:v>
                </c:pt>
                <c:pt idx="36599">
                  <c:v>365919.25</c:v>
                </c:pt>
                <c:pt idx="36600">
                  <c:v>365929.25</c:v>
                </c:pt>
                <c:pt idx="36601">
                  <c:v>365939.25</c:v>
                </c:pt>
                <c:pt idx="36602">
                  <c:v>365949.25</c:v>
                </c:pt>
                <c:pt idx="36603">
                  <c:v>365959.25</c:v>
                </c:pt>
                <c:pt idx="36604">
                  <c:v>365969.25</c:v>
                </c:pt>
                <c:pt idx="36605">
                  <c:v>365979.25</c:v>
                </c:pt>
                <c:pt idx="36606">
                  <c:v>365989.25</c:v>
                </c:pt>
                <c:pt idx="36607">
                  <c:v>365999.25</c:v>
                </c:pt>
                <c:pt idx="36608">
                  <c:v>366009.25</c:v>
                </c:pt>
                <c:pt idx="36609">
                  <c:v>366019.25</c:v>
                </c:pt>
                <c:pt idx="36610">
                  <c:v>366029.25</c:v>
                </c:pt>
                <c:pt idx="36611">
                  <c:v>366039.25</c:v>
                </c:pt>
                <c:pt idx="36612">
                  <c:v>366049.25</c:v>
                </c:pt>
                <c:pt idx="36613">
                  <c:v>366059.22</c:v>
                </c:pt>
                <c:pt idx="36614">
                  <c:v>366069.25</c:v>
                </c:pt>
                <c:pt idx="36615">
                  <c:v>366079.25</c:v>
                </c:pt>
                <c:pt idx="36616">
                  <c:v>366089.22</c:v>
                </c:pt>
                <c:pt idx="36617">
                  <c:v>366099.25</c:v>
                </c:pt>
                <c:pt idx="36618">
                  <c:v>366109.22</c:v>
                </c:pt>
                <c:pt idx="36619">
                  <c:v>366119.25</c:v>
                </c:pt>
                <c:pt idx="36620">
                  <c:v>366129.25</c:v>
                </c:pt>
                <c:pt idx="36621">
                  <c:v>366139.22</c:v>
                </c:pt>
                <c:pt idx="36622">
                  <c:v>366149.22</c:v>
                </c:pt>
                <c:pt idx="36623">
                  <c:v>366159.22</c:v>
                </c:pt>
                <c:pt idx="36624">
                  <c:v>366169.19</c:v>
                </c:pt>
                <c:pt idx="36625">
                  <c:v>366179.22</c:v>
                </c:pt>
                <c:pt idx="36626">
                  <c:v>366189.22</c:v>
                </c:pt>
                <c:pt idx="36627">
                  <c:v>366199.19</c:v>
                </c:pt>
                <c:pt idx="36628">
                  <c:v>366209.22</c:v>
                </c:pt>
                <c:pt idx="36629">
                  <c:v>366219.19</c:v>
                </c:pt>
                <c:pt idx="36630">
                  <c:v>366229.22</c:v>
                </c:pt>
                <c:pt idx="36631">
                  <c:v>366239.19</c:v>
                </c:pt>
                <c:pt idx="36632">
                  <c:v>366249.19</c:v>
                </c:pt>
                <c:pt idx="36633">
                  <c:v>366259.19</c:v>
                </c:pt>
                <c:pt idx="36634">
                  <c:v>366269.19</c:v>
                </c:pt>
                <c:pt idx="36635">
                  <c:v>366279.19</c:v>
                </c:pt>
                <c:pt idx="36636">
                  <c:v>366289.19</c:v>
                </c:pt>
                <c:pt idx="36637">
                  <c:v>366299.19</c:v>
                </c:pt>
                <c:pt idx="36638">
                  <c:v>366309.19</c:v>
                </c:pt>
                <c:pt idx="36639">
                  <c:v>366319.19</c:v>
                </c:pt>
                <c:pt idx="36640">
                  <c:v>366329.19</c:v>
                </c:pt>
                <c:pt idx="36641">
                  <c:v>366339.19</c:v>
                </c:pt>
                <c:pt idx="36642">
                  <c:v>366349.19</c:v>
                </c:pt>
                <c:pt idx="36643">
                  <c:v>366359.19</c:v>
                </c:pt>
                <c:pt idx="36644">
                  <c:v>366369.16</c:v>
                </c:pt>
                <c:pt idx="36645">
                  <c:v>366379.19</c:v>
                </c:pt>
                <c:pt idx="36646">
                  <c:v>366389.19</c:v>
                </c:pt>
                <c:pt idx="36647">
                  <c:v>366399.16</c:v>
                </c:pt>
                <c:pt idx="36648">
                  <c:v>366409.19</c:v>
                </c:pt>
                <c:pt idx="36649">
                  <c:v>366419.16</c:v>
                </c:pt>
                <c:pt idx="36650">
                  <c:v>366429.19</c:v>
                </c:pt>
                <c:pt idx="36651">
                  <c:v>366439.16</c:v>
                </c:pt>
                <c:pt idx="36652">
                  <c:v>366449.16</c:v>
                </c:pt>
                <c:pt idx="36653">
                  <c:v>366459.16</c:v>
                </c:pt>
                <c:pt idx="36654">
                  <c:v>366469.16</c:v>
                </c:pt>
                <c:pt idx="36655">
                  <c:v>366479.13</c:v>
                </c:pt>
                <c:pt idx="36656">
                  <c:v>366489.16</c:v>
                </c:pt>
                <c:pt idx="36657">
                  <c:v>366499.16</c:v>
                </c:pt>
                <c:pt idx="36658">
                  <c:v>366509.16</c:v>
                </c:pt>
                <c:pt idx="36659">
                  <c:v>366519.16</c:v>
                </c:pt>
                <c:pt idx="36660">
                  <c:v>366529.13</c:v>
                </c:pt>
                <c:pt idx="36661">
                  <c:v>366539.16</c:v>
                </c:pt>
                <c:pt idx="36662">
                  <c:v>366549.13</c:v>
                </c:pt>
                <c:pt idx="36663">
                  <c:v>366559.13</c:v>
                </c:pt>
                <c:pt idx="36664">
                  <c:v>366569.13</c:v>
                </c:pt>
                <c:pt idx="36665">
                  <c:v>366579.13</c:v>
                </c:pt>
                <c:pt idx="36666">
                  <c:v>366589.16</c:v>
                </c:pt>
                <c:pt idx="36667">
                  <c:v>366599.13</c:v>
                </c:pt>
                <c:pt idx="36668">
                  <c:v>366609.13</c:v>
                </c:pt>
                <c:pt idx="36669">
                  <c:v>366619.13</c:v>
                </c:pt>
                <c:pt idx="36670">
                  <c:v>366629.13</c:v>
                </c:pt>
                <c:pt idx="36671">
                  <c:v>366639.13</c:v>
                </c:pt>
                <c:pt idx="36672">
                  <c:v>366649.13</c:v>
                </c:pt>
                <c:pt idx="36673">
                  <c:v>366659.13</c:v>
                </c:pt>
                <c:pt idx="36674">
                  <c:v>366669.13</c:v>
                </c:pt>
                <c:pt idx="36675">
                  <c:v>366679.09</c:v>
                </c:pt>
                <c:pt idx="36676">
                  <c:v>366689.13</c:v>
                </c:pt>
                <c:pt idx="36677">
                  <c:v>366699.13</c:v>
                </c:pt>
                <c:pt idx="36678">
                  <c:v>366709.13</c:v>
                </c:pt>
                <c:pt idx="36679">
                  <c:v>366719.13</c:v>
                </c:pt>
                <c:pt idx="36680">
                  <c:v>366729.09</c:v>
                </c:pt>
                <c:pt idx="36681">
                  <c:v>366739.13</c:v>
                </c:pt>
                <c:pt idx="36682">
                  <c:v>366749.09</c:v>
                </c:pt>
                <c:pt idx="36683">
                  <c:v>366759.09</c:v>
                </c:pt>
                <c:pt idx="36684">
                  <c:v>366769.09</c:v>
                </c:pt>
                <c:pt idx="36685">
                  <c:v>366779.09</c:v>
                </c:pt>
                <c:pt idx="36686">
                  <c:v>366789.06</c:v>
                </c:pt>
                <c:pt idx="36687">
                  <c:v>366799.09</c:v>
                </c:pt>
                <c:pt idx="36688">
                  <c:v>366809.09</c:v>
                </c:pt>
                <c:pt idx="36689">
                  <c:v>366819.09</c:v>
                </c:pt>
                <c:pt idx="36690">
                  <c:v>366829.09</c:v>
                </c:pt>
                <c:pt idx="36691">
                  <c:v>366839.06</c:v>
                </c:pt>
                <c:pt idx="36692">
                  <c:v>366849.09</c:v>
                </c:pt>
                <c:pt idx="36693">
                  <c:v>366859.06</c:v>
                </c:pt>
                <c:pt idx="36694">
                  <c:v>366869.06</c:v>
                </c:pt>
                <c:pt idx="36695">
                  <c:v>366879.06</c:v>
                </c:pt>
                <c:pt idx="36696">
                  <c:v>366889.06</c:v>
                </c:pt>
                <c:pt idx="36697">
                  <c:v>366899.09</c:v>
                </c:pt>
                <c:pt idx="36698">
                  <c:v>366909.06</c:v>
                </c:pt>
                <c:pt idx="36699">
                  <c:v>366919.06</c:v>
                </c:pt>
                <c:pt idx="36700">
                  <c:v>366929.06</c:v>
                </c:pt>
                <c:pt idx="36701">
                  <c:v>366939.06</c:v>
                </c:pt>
                <c:pt idx="36702">
                  <c:v>366949.06</c:v>
                </c:pt>
                <c:pt idx="36703">
                  <c:v>366959.06</c:v>
                </c:pt>
                <c:pt idx="36704">
                  <c:v>366969.06</c:v>
                </c:pt>
                <c:pt idx="36705">
                  <c:v>366979.06</c:v>
                </c:pt>
                <c:pt idx="36706">
                  <c:v>366989.06</c:v>
                </c:pt>
                <c:pt idx="36707">
                  <c:v>366999.06</c:v>
                </c:pt>
                <c:pt idx="36708">
                  <c:v>367009.06</c:v>
                </c:pt>
                <c:pt idx="36709">
                  <c:v>367019.06</c:v>
                </c:pt>
                <c:pt idx="36710">
                  <c:v>367029.06</c:v>
                </c:pt>
                <c:pt idx="36711">
                  <c:v>367039.03</c:v>
                </c:pt>
                <c:pt idx="36712">
                  <c:v>367049.06</c:v>
                </c:pt>
                <c:pt idx="36713">
                  <c:v>367059.03</c:v>
                </c:pt>
                <c:pt idx="36714">
                  <c:v>367069.03</c:v>
                </c:pt>
                <c:pt idx="36715">
                  <c:v>367079.03</c:v>
                </c:pt>
                <c:pt idx="36716">
                  <c:v>367089.03</c:v>
                </c:pt>
                <c:pt idx="36717">
                  <c:v>367099.03</c:v>
                </c:pt>
                <c:pt idx="36718">
                  <c:v>367109.03</c:v>
                </c:pt>
                <c:pt idx="36719">
                  <c:v>367119.03</c:v>
                </c:pt>
                <c:pt idx="36720">
                  <c:v>367129.03</c:v>
                </c:pt>
                <c:pt idx="36721">
                  <c:v>367139.03</c:v>
                </c:pt>
                <c:pt idx="36722">
                  <c:v>367149</c:v>
                </c:pt>
                <c:pt idx="36723">
                  <c:v>367159.03</c:v>
                </c:pt>
                <c:pt idx="36724">
                  <c:v>367169</c:v>
                </c:pt>
                <c:pt idx="36725">
                  <c:v>367179.03</c:v>
                </c:pt>
                <c:pt idx="36726">
                  <c:v>367189</c:v>
                </c:pt>
                <c:pt idx="36727">
                  <c:v>367199</c:v>
                </c:pt>
                <c:pt idx="36728">
                  <c:v>367209</c:v>
                </c:pt>
                <c:pt idx="36729">
                  <c:v>367219</c:v>
                </c:pt>
                <c:pt idx="36730">
                  <c:v>367229</c:v>
                </c:pt>
                <c:pt idx="36731">
                  <c:v>367239</c:v>
                </c:pt>
                <c:pt idx="36732">
                  <c:v>367249</c:v>
                </c:pt>
                <c:pt idx="36733">
                  <c:v>367259</c:v>
                </c:pt>
                <c:pt idx="36734">
                  <c:v>367269</c:v>
                </c:pt>
                <c:pt idx="36735">
                  <c:v>367279</c:v>
                </c:pt>
                <c:pt idx="36736">
                  <c:v>367289</c:v>
                </c:pt>
                <c:pt idx="36737">
                  <c:v>367299</c:v>
                </c:pt>
                <c:pt idx="36738">
                  <c:v>367309</c:v>
                </c:pt>
                <c:pt idx="36739">
                  <c:v>367319</c:v>
                </c:pt>
                <c:pt idx="36740">
                  <c:v>367329</c:v>
                </c:pt>
                <c:pt idx="36741">
                  <c:v>367339</c:v>
                </c:pt>
                <c:pt idx="36742">
                  <c:v>367348.97</c:v>
                </c:pt>
                <c:pt idx="36743">
                  <c:v>367359</c:v>
                </c:pt>
                <c:pt idx="36744">
                  <c:v>367368.97</c:v>
                </c:pt>
                <c:pt idx="36745">
                  <c:v>367379</c:v>
                </c:pt>
                <c:pt idx="36746">
                  <c:v>367388.97</c:v>
                </c:pt>
                <c:pt idx="36747">
                  <c:v>367398.97</c:v>
                </c:pt>
                <c:pt idx="36748">
                  <c:v>367408.97</c:v>
                </c:pt>
                <c:pt idx="36749">
                  <c:v>367418.97</c:v>
                </c:pt>
                <c:pt idx="36750">
                  <c:v>367428.97</c:v>
                </c:pt>
                <c:pt idx="36751">
                  <c:v>367438.97</c:v>
                </c:pt>
                <c:pt idx="36752">
                  <c:v>367448.97</c:v>
                </c:pt>
                <c:pt idx="36753">
                  <c:v>367458.94</c:v>
                </c:pt>
                <c:pt idx="36754">
                  <c:v>367468.97</c:v>
                </c:pt>
                <c:pt idx="36755">
                  <c:v>367478.94</c:v>
                </c:pt>
                <c:pt idx="36756">
                  <c:v>367488.97</c:v>
                </c:pt>
                <c:pt idx="36757">
                  <c:v>367498.94</c:v>
                </c:pt>
                <c:pt idx="36758">
                  <c:v>367508.94</c:v>
                </c:pt>
                <c:pt idx="36759">
                  <c:v>367518.94</c:v>
                </c:pt>
                <c:pt idx="36760">
                  <c:v>367528.94</c:v>
                </c:pt>
                <c:pt idx="36761">
                  <c:v>367538.94</c:v>
                </c:pt>
                <c:pt idx="36762">
                  <c:v>367548.94</c:v>
                </c:pt>
                <c:pt idx="36763">
                  <c:v>367558.94</c:v>
                </c:pt>
                <c:pt idx="36764">
                  <c:v>367568.94</c:v>
                </c:pt>
                <c:pt idx="36765">
                  <c:v>367578.94</c:v>
                </c:pt>
                <c:pt idx="36766">
                  <c:v>367588.94</c:v>
                </c:pt>
                <c:pt idx="36767">
                  <c:v>367598.94</c:v>
                </c:pt>
                <c:pt idx="36768">
                  <c:v>367608.94</c:v>
                </c:pt>
                <c:pt idx="36769">
                  <c:v>367618.94</c:v>
                </c:pt>
                <c:pt idx="36770">
                  <c:v>367628.94</c:v>
                </c:pt>
                <c:pt idx="36771">
                  <c:v>367638.94</c:v>
                </c:pt>
                <c:pt idx="36772">
                  <c:v>367648.94</c:v>
                </c:pt>
                <c:pt idx="36773">
                  <c:v>367658.91</c:v>
                </c:pt>
                <c:pt idx="36774">
                  <c:v>367668.94</c:v>
                </c:pt>
                <c:pt idx="36775">
                  <c:v>367678.91</c:v>
                </c:pt>
                <c:pt idx="36776">
                  <c:v>367688.94</c:v>
                </c:pt>
                <c:pt idx="36777">
                  <c:v>367698.91</c:v>
                </c:pt>
                <c:pt idx="36778">
                  <c:v>367708.91</c:v>
                </c:pt>
                <c:pt idx="36779">
                  <c:v>367718.91</c:v>
                </c:pt>
                <c:pt idx="36780">
                  <c:v>367728.91</c:v>
                </c:pt>
                <c:pt idx="36781">
                  <c:v>367738.91</c:v>
                </c:pt>
                <c:pt idx="36782">
                  <c:v>367748.91</c:v>
                </c:pt>
                <c:pt idx="36783">
                  <c:v>367758.91</c:v>
                </c:pt>
                <c:pt idx="36784">
                  <c:v>367768.91</c:v>
                </c:pt>
                <c:pt idx="36785">
                  <c:v>367778.91</c:v>
                </c:pt>
                <c:pt idx="36786">
                  <c:v>367788.88</c:v>
                </c:pt>
                <c:pt idx="36787">
                  <c:v>367798.91</c:v>
                </c:pt>
                <c:pt idx="36788">
                  <c:v>367808.88</c:v>
                </c:pt>
                <c:pt idx="36789">
                  <c:v>367818.88</c:v>
                </c:pt>
                <c:pt idx="36790">
                  <c:v>367828.88</c:v>
                </c:pt>
                <c:pt idx="36791">
                  <c:v>367838.88</c:v>
                </c:pt>
                <c:pt idx="36792">
                  <c:v>367848.91</c:v>
                </c:pt>
                <c:pt idx="36793">
                  <c:v>367858.88</c:v>
                </c:pt>
                <c:pt idx="36794">
                  <c:v>367868.88</c:v>
                </c:pt>
                <c:pt idx="36795">
                  <c:v>367878.88</c:v>
                </c:pt>
                <c:pt idx="36796">
                  <c:v>367888.88</c:v>
                </c:pt>
                <c:pt idx="36797">
                  <c:v>367898.88</c:v>
                </c:pt>
                <c:pt idx="36798">
                  <c:v>367908.88</c:v>
                </c:pt>
                <c:pt idx="36799">
                  <c:v>367918.88</c:v>
                </c:pt>
                <c:pt idx="36800">
                  <c:v>367928.88</c:v>
                </c:pt>
                <c:pt idx="36801">
                  <c:v>367938.88</c:v>
                </c:pt>
                <c:pt idx="36802">
                  <c:v>367948.88</c:v>
                </c:pt>
                <c:pt idx="36803">
                  <c:v>367958.88</c:v>
                </c:pt>
                <c:pt idx="36804">
                  <c:v>367968.88</c:v>
                </c:pt>
                <c:pt idx="36805">
                  <c:v>367978.88</c:v>
                </c:pt>
                <c:pt idx="36806">
                  <c:v>367988.84</c:v>
                </c:pt>
                <c:pt idx="36807">
                  <c:v>367998.88</c:v>
                </c:pt>
                <c:pt idx="36808">
                  <c:v>368008.84</c:v>
                </c:pt>
                <c:pt idx="36809">
                  <c:v>368018.84</c:v>
                </c:pt>
                <c:pt idx="36810">
                  <c:v>368028.84</c:v>
                </c:pt>
                <c:pt idx="36811">
                  <c:v>368038.84</c:v>
                </c:pt>
                <c:pt idx="36812">
                  <c:v>368048.88</c:v>
                </c:pt>
                <c:pt idx="36813">
                  <c:v>368058.84</c:v>
                </c:pt>
                <c:pt idx="36814">
                  <c:v>368068.84</c:v>
                </c:pt>
                <c:pt idx="36815">
                  <c:v>368078.84</c:v>
                </c:pt>
                <c:pt idx="36816">
                  <c:v>368088.84</c:v>
                </c:pt>
                <c:pt idx="36817">
                  <c:v>368098.81</c:v>
                </c:pt>
                <c:pt idx="36818">
                  <c:v>368108.84</c:v>
                </c:pt>
                <c:pt idx="36819">
                  <c:v>368118.81</c:v>
                </c:pt>
                <c:pt idx="36820">
                  <c:v>368128.81</c:v>
                </c:pt>
                <c:pt idx="36821">
                  <c:v>368138.84</c:v>
                </c:pt>
                <c:pt idx="36822">
                  <c:v>368148.81</c:v>
                </c:pt>
                <c:pt idx="36823">
                  <c:v>368158.84</c:v>
                </c:pt>
                <c:pt idx="36824">
                  <c:v>368168.81</c:v>
                </c:pt>
                <c:pt idx="36825">
                  <c:v>368178.81</c:v>
                </c:pt>
                <c:pt idx="36826">
                  <c:v>368188.81</c:v>
                </c:pt>
                <c:pt idx="36827">
                  <c:v>368198.81</c:v>
                </c:pt>
                <c:pt idx="36828">
                  <c:v>368208.81</c:v>
                </c:pt>
                <c:pt idx="36829">
                  <c:v>368218.81</c:v>
                </c:pt>
                <c:pt idx="36830">
                  <c:v>368228.81</c:v>
                </c:pt>
                <c:pt idx="36831">
                  <c:v>368238.81</c:v>
                </c:pt>
                <c:pt idx="36832">
                  <c:v>368248.81</c:v>
                </c:pt>
                <c:pt idx="36833">
                  <c:v>368258.81</c:v>
                </c:pt>
                <c:pt idx="36834">
                  <c:v>368268.81</c:v>
                </c:pt>
                <c:pt idx="36835">
                  <c:v>368278.81</c:v>
                </c:pt>
                <c:pt idx="36836">
                  <c:v>368288.81</c:v>
                </c:pt>
                <c:pt idx="36837">
                  <c:v>368298.78</c:v>
                </c:pt>
                <c:pt idx="36838">
                  <c:v>368308.81</c:v>
                </c:pt>
                <c:pt idx="36839">
                  <c:v>368318.81</c:v>
                </c:pt>
                <c:pt idx="36840">
                  <c:v>368328.78</c:v>
                </c:pt>
                <c:pt idx="36841">
                  <c:v>368338.78</c:v>
                </c:pt>
                <c:pt idx="36842">
                  <c:v>368348.78</c:v>
                </c:pt>
                <c:pt idx="36843">
                  <c:v>368358.81</c:v>
                </c:pt>
                <c:pt idx="36844">
                  <c:v>368368.78</c:v>
                </c:pt>
                <c:pt idx="36845">
                  <c:v>368378.78</c:v>
                </c:pt>
                <c:pt idx="36846">
                  <c:v>368388.78</c:v>
                </c:pt>
                <c:pt idx="36847">
                  <c:v>368398.78</c:v>
                </c:pt>
                <c:pt idx="36848">
                  <c:v>368408.75</c:v>
                </c:pt>
                <c:pt idx="36849">
                  <c:v>368418.78</c:v>
                </c:pt>
                <c:pt idx="36850">
                  <c:v>368428.75</c:v>
                </c:pt>
                <c:pt idx="36851">
                  <c:v>368438.78</c:v>
                </c:pt>
                <c:pt idx="36852">
                  <c:v>368448.78</c:v>
                </c:pt>
                <c:pt idx="36853">
                  <c:v>368458.75</c:v>
                </c:pt>
                <c:pt idx="36854">
                  <c:v>368468.78</c:v>
                </c:pt>
                <c:pt idx="36855">
                  <c:v>368478.75</c:v>
                </c:pt>
                <c:pt idx="36856">
                  <c:v>368488.75</c:v>
                </c:pt>
                <c:pt idx="36857">
                  <c:v>368498.75</c:v>
                </c:pt>
                <c:pt idx="36858">
                  <c:v>368508.75</c:v>
                </c:pt>
                <c:pt idx="36859">
                  <c:v>368518.75</c:v>
                </c:pt>
                <c:pt idx="36860">
                  <c:v>368528.75</c:v>
                </c:pt>
                <c:pt idx="36861">
                  <c:v>368538.75</c:v>
                </c:pt>
                <c:pt idx="36862">
                  <c:v>368548.75</c:v>
                </c:pt>
                <c:pt idx="36863">
                  <c:v>368558.75</c:v>
                </c:pt>
                <c:pt idx="36864">
                  <c:v>368568.75</c:v>
                </c:pt>
                <c:pt idx="36865">
                  <c:v>368578.75</c:v>
                </c:pt>
                <c:pt idx="36866">
                  <c:v>368588.75</c:v>
                </c:pt>
                <c:pt idx="36867">
                  <c:v>368598.75</c:v>
                </c:pt>
                <c:pt idx="36868">
                  <c:v>368608.72</c:v>
                </c:pt>
                <c:pt idx="36869">
                  <c:v>368618.75</c:v>
                </c:pt>
                <c:pt idx="36870">
                  <c:v>368628.72</c:v>
                </c:pt>
                <c:pt idx="36871">
                  <c:v>368638.75</c:v>
                </c:pt>
                <c:pt idx="36872">
                  <c:v>368648.72</c:v>
                </c:pt>
                <c:pt idx="36873">
                  <c:v>368658.72</c:v>
                </c:pt>
                <c:pt idx="36874">
                  <c:v>368668.75</c:v>
                </c:pt>
                <c:pt idx="36875">
                  <c:v>368678.72</c:v>
                </c:pt>
                <c:pt idx="36876">
                  <c:v>368688.72</c:v>
                </c:pt>
                <c:pt idx="36877">
                  <c:v>368698.72</c:v>
                </c:pt>
                <c:pt idx="36878">
                  <c:v>368708.72</c:v>
                </c:pt>
                <c:pt idx="36879">
                  <c:v>368718.69</c:v>
                </c:pt>
                <c:pt idx="36880">
                  <c:v>368728.72</c:v>
                </c:pt>
                <c:pt idx="36881">
                  <c:v>368738.69</c:v>
                </c:pt>
                <c:pt idx="36882">
                  <c:v>368748.72</c:v>
                </c:pt>
                <c:pt idx="36883">
                  <c:v>368758.72</c:v>
                </c:pt>
                <c:pt idx="36884">
                  <c:v>368768.69</c:v>
                </c:pt>
                <c:pt idx="36885">
                  <c:v>368778.72</c:v>
                </c:pt>
                <c:pt idx="36886">
                  <c:v>368788.69</c:v>
                </c:pt>
                <c:pt idx="36887">
                  <c:v>368798.69</c:v>
                </c:pt>
                <c:pt idx="36888">
                  <c:v>368808.69</c:v>
                </c:pt>
                <c:pt idx="36889">
                  <c:v>368818.69</c:v>
                </c:pt>
                <c:pt idx="36890">
                  <c:v>368828.69</c:v>
                </c:pt>
                <c:pt idx="36891">
                  <c:v>368838.69</c:v>
                </c:pt>
                <c:pt idx="36892">
                  <c:v>368848.69</c:v>
                </c:pt>
                <c:pt idx="36893">
                  <c:v>368858.69</c:v>
                </c:pt>
                <c:pt idx="36894">
                  <c:v>368868.69</c:v>
                </c:pt>
                <c:pt idx="36895">
                  <c:v>368878.69</c:v>
                </c:pt>
                <c:pt idx="36896">
                  <c:v>368888.69</c:v>
                </c:pt>
                <c:pt idx="36897">
                  <c:v>368898.69</c:v>
                </c:pt>
                <c:pt idx="36898">
                  <c:v>368908.69</c:v>
                </c:pt>
                <c:pt idx="36899">
                  <c:v>368918.66</c:v>
                </c:pt>
                <c:pt idx="36900">
                  <c:v>368928.69</c:v>
                </c:pt>
                <c:pt idx="36901">
                  <c:v>368938.66</c:v>
                </c:pt>
                <c:pt idx="36902">
                  <c:v>368948.69</c:v>
                </c:pt>
                <c:pt idx="36903">
                  <c:v>368958.66</c:v>
                </c:pt>
                <c:pt idx="36904">
                  <c:v>368968.66</c:v>
                </c:pt>
                <c:pt idx="36905">
                  <c:v>368978.69</c:v>
                </c:pt>
                <c:pt idx="36906">
                  <c:v>368988.66</c:v>
                </c:pt>
                <c:pt idx="36907">
                  <c:v>368998.66</c:v>
                </c:pt>
                <c:pt idx="36908">
                  <c:v>369008.66</c:v>
                </c:pt>
                <c:pt idx="36909">
                  <c:v>369018.66</c:v>
                </c:pt>
                <c:pt idx="36910">
                  <c:v>369028.66</c:v>
                </c:pt>
                <c:pt idx="36911">
                  <c:v>369038.66</c:v>
                </c:pt>
                <c:pt idx="36912">
                  <c:v>369048.63</c:v>
                </c:pt>
                <c:pt idx="36913">
                  <c:v>369058.66</c:v>
                </c:pt>
                <c:pt idx="36914">
                  <c:v>369068.66</c:v>
                </c:pt>
                <c:pt idx="36915">
                  <c:v>369078.63</c:v>
                </c:pt>
                <c:pt idx="36916">
                  <c:v>369088.66</c:v>
                </c:pt>
                <c:pt idx="36917">
                  <c:v>369098.63</c:v>
                </c:pt>
                <c:pt idx="36918">
                  <c:v>369108.66</c:v>
                </c:pt>
                <c:pt idx="36919">
                  <c:v>369118.63</c:v>
                </c:pt>
                <c:pt idx="36920">
                  <c:v>369128.63</c:v>
                </c:pt>
                <c:pt idx="36921">
                  <c:v>369138.63</c:v>
                </c:pt>
                <c:pt idx="36922">
                  <c:v>369148.63</c:v>
                </c:pt>
                <c:pt idx="36923">
                  <c:v>369158.63</c:v>
                </c:pt>
                <c:pt idx="36924">
                  <c:v>369168.63</c:v>
                </c:pt>
                <c:pt idx="36925">
                  <c:v>369178.63</c:v>
                </c:pt>
                <c:pt idx="36926">
                  <c:v>369188.63</c:v>
                </c:pt>
                <c:pt idx="36927">
                  <c:v>369198.63</c:v>
                </c:pt>
                <c:pt idx="36928">
                  <c:v>369208.63</c:v>
                </c:pt>
                <c:pt idx="36929">
                  <c:v>369218.63</c:v>
                </c:pt>
                <c:pt idx="36930">
                  <c:v>369228.63</c:v>
                </c:pt>
                <c:pt idx="36931">
                  <c:v>369238.63</c:v>
                </c:pt>
                <c:pt idx="36932">
                  <c:v>369248.59</c:v>
                </c:pt>
                <c:pt idx="36933">
                  <c:v>369258.63</c:v>
                </c:pt>
                <c:pt idx="36934">
                  <c:v>369268.63</c:v>
                </c:pt>
                <c:pt idx="36935">
                  <c:v>369278.59</c:v>
                </c:pt>
                <c:pt idx="36936">
                  <c:v>369288.63</c:v>
                </c:pt>
                <c:pt idx="36937">
                  <c:v>369298.59</c:v>
                </c:pt>
                <c:pt idx="36938">
                  <c:v>369308.63</c:v>
                </c:pt>
                <c:pt idx="36939">
                  <c:v>369318.59</c:v>
                </c:pt>
                <c:pt idx="36940">
                  <c:v>369328.59</c:v>
                </c:pt>
                <c:pt idx="36941">
                  <c:v>369338.59</c:v>
                </c:pt>
                <c:pt idx="36942">
                  <c:v>369348.59</c:v>
                </c:pt>
                <c:pt idx="36943">
                  <c:v>369358.56</c:v>
                </c:pt>
                <c:pt idx="36944">
                  <c:v>369368.59</c:v>
                </c:pt>
                <c:pt idx="36945">
                  <c:v>369378.59</c:v>
                </c:pt>
                <c:pt idx="36946">
                  <c:v>369388.56</c:v>
                </c:pt>
                <c:pt idx="36947">
                  <c:v>369398.59</c:v>
                </c:pt>
                <c:pt idx="36948">
                  <c:v>369408.56</c:v>
                </c:pt>
                <c:pt idx="36949">
                  <c:v>369418.59</c:v>
                </c:pt>
                <c:pt idx="36950">
                  <c:v>369428.56</c:v>
                </c:pt>
                <c:pt idx="36951">
                  <c:v>369438.56</c:v>
                </c:pt>
                <c:pt idx="36952">
                  <c:v>369448.56</c:v>
                </c:pt>
                <c:pt idx="36953">
                  <c:v>369458.56</c:v>
                </c:pt>
                <c:pt idx="36954">
                  <c:v>369468.56</c:v>
                </c:pt>
                <c:pt idx="36955">
                  <c:v>369478.56</c:v>
                </c:pt>
                <c:pt idx="36956">
                  <c:v>369488.56</c:v>
                </c:pt>
                <c:pt idx="36957">
                  <c:v>369498.56</c:v>
                </c:pt>
                <c:pt idx="36958">
                  <c:v>369508.56</c:v>
                </c:pt>
                <c:pt idx="36959">
                  <c:v>369518.56</c:v>
                </c:pt>
                <c:pt idx="36960">
                  <c:v>369528.56</c:v>
                </c:pt>
                <c:pt idx="36961">
                  <c:v>369538.56</c:v>
                </c:pt>
                <c:pt idx="36962">
                  <c:v>369548.56</c:v>
                </c:pt>
                <c:pt idx="36963">
                  <c:v>369558.53</c:v>
                </c:pt>
                <c:pt idx="36964">
                  <c:v>369568.56</c:v>
                </c:pt>
                <c:pt idx="36965">
                  <c:v>369578.56</c:v>
                </c:pt>
                <c:pt idx="36966">
                  <c:v>369588.56</c:v>
                </c:pt>
                <c:pt idx="36967">
                  <c:v>369598.56</c:v>
                </c:pt>
                <c:pt idx="36968">
                  <c:v>369608.53</c:v>
                </c:pt>
                <c:pt idx="36969">
                  <c:v>369618.56</c:v>
                </c:pt>
                <c:pt idx="36970">
                  <c:v>369628.53</c:v>
                </c:pt>
                <c:pt idx="36971">
                  <c:v>369638.53</c:v>
                </c:pt>
                <c:pt idx="36972">
                  <c:v>369648.53</c:v>
                </c:pt>
                <c:pt idx="36973">
                  <c:v>369658.53</c:v>
                </c:pt>
                <c:pt idx="36974">
                  <c:v>369668.5</c:v>
                </c:pt>
                <c:pt idx="36975">
                  <c:v>369678.53</c:v>
                </c:pt>
                <c:pt idx="36976">
                  <c:v>369688.53</c:v>
                </c:pt>
                <c:pt idx="36977">
                  <c:v>369698.53</c:v>
                </c:pt>
                <c:pt idx="36978">
                  <c:v>369708.53</c:v>
                </c:pt>
                <c:pt idx="36979">
                  <c:v>369718.5</c:v>
                </c:pt>
                <c:pt idx="36980">
                  <c:v>369728.53</c:v>
                </c:pt>
                <c:pt idx="36981">
                  <c:v>369738.5</c:v>
                </c:pt>
                <c:pt idx="36982">
                  <c:v>369748.5</c:v>
                </c:pt>
                <c:pt idx="36983">
                  <c:v>369758.5</c:v>
                </c:pt>
                <c:pt idx="36984">
                  <c:v>369768.5</c:v>
                </c:pt>
                <c:pt idx="36985">
                  <c:v>369778.53</c:v>
                </c:pt>
                <c:pt idx="36986">
                  <c:v>369788.5</c:v>
                </c:pt>
                <c:pt idx="36987">
                  <c:v>369798.5</c:v>
                </c:pt>
                <c:pt idx="36988">
                  <c:v>369808.5</c:v>
                </c:pt>
                <c:pt idx="36989">
                  <c:v>369818.5</c:v>
                </c:pt>
                <c:pt idx="36990">
                  <c:v>369828.5</c:v>
                </c:pt>
                <c:pt idx="36991">
                  <c:v>369838.5</c:v>
                </c:pt>
                <c:pt idx="36992">
                  <c:v>369848.5</c:v>
                </c:pt>
                <c:pt idx="36993">
                  <c:v>369858.5</c:v>
                </c:pt>
                <c:pt idx="36994">
                  <c:v>369868.47</c:v>
                </c:pt>
                <c:pt idx="36995">
                  <c:v>369878.5</c:v>
                </c:pt>
                <c:pt idx="36996">
                  <c:v>369888.5</c:v>
                </c:pt>
                <c:pt idx="36997">
                  <c:v>369898.5</c:v>
                </c:pt>
                <c:pt idx="36998">
                  <c:v>369908.5</c:v>
                </c:pt>
                <c:pt idx="36999">
                  <c:v>369918.47</c:v>
                </c:pt>
                <c:pt idx="37000">
                  <c:v>369928.5</c:v>
                </c:pt>
                <c:pt idx="37001">
                  <c:v>369938.47</c:v>
                </c:pt>
                <c:pt idx="37002">
                  <c:v>369948.47</c:v>
                </c:pt>
                <c:pt idx="37003">
                  <c:v>369958.47</c:v>
                </c:pt>
                <c:pt idx="37004">
                  <c:v>369968.47</c:v>
                </c:pt>
                <c:pt idx="37005">
                  <c:v>369978.44</c:v>
                </c:pt>
                <c:pt idx="37006">
                  <c:v>369988.47</c:v>
                </c:pt>
                <c:pt idx="37007">
                  <c:v>369998.47</c:v>
                </c:pt>
                <c:pt idx="37008">
                  <c:v>370008.47</c:v>
                </c:pt>
                <c:pt idx="37009">
                  <c:v>370018.47</c:v>
                </c:pt>
                <c:pt idx="37010">
                  <c:v>370028.44</c:v>
                </c:pt>
                <c:pt idx="37011">
                  <c:v>370038.47</c:v>
                </c:pt>
                <c:pt idx="37012">
                  <c:v>370048.47</c:v>
                </c:pt>
                <c:pt idx="37013">
                  <c:v>370058.44</c:v>
                </c:pt>
                <c:pt idx="37014">
                  <c:v>370068.47</c:v>
                </c:pt>
                <c:pt idx="37015">
                  <c:v>370078.44</c:v>
                </c:pt>
                <c:pt idx="37016">
                  <c:v>370088.47</c:v>
                </c:pt>
                <c:pt idx="37017">
                  <c:v>370098.44</c:v>
                </c:pt>
                <c:pt idx="37018">
                  <c:v>370108.44</c:v>
                </c:pt>
                <c:pt idx="37019">
                  <c:v>370118.44</c:v>
                </c:pt>
                <c:pt idx="37020">
                  <c:v>370128.44</c:v>
                </c:pt>
                <c:pt idx="37021">
                  <c:v>370138.44</c:v>
                </c:pt>
                <c:pt idx="37022">
                  <c:v>370148.44</c:v>
                </c:pt>
                <c:pt idx="37023">
                  <c:v>370158.44</c:v>
                </c:pt>
                <c:pt idx="37024">
                  <c:v>370168.44</c:v>
                </c:pt>
                <c:pt idx="37025">
                  <c:v>370178.44</c:v>
                </c:pt>
                <c:pt idx="37026">
                  <c:v>370188.44</c:v>
                </c:pt>
                <c:pt idx="37027">
                  <c:v>370198.44</c:v>
                </c:pt>
                <c:pt idx="37028">
                  <c:v>370208.44</c:v>
                </c:pt>
                <c:pt idx="37029">
                  <c:v>370218.44</c:v>
                </c:pt>
                <c:pt idx="37030">
                  <c:v>370228.41</c:v>
                </c:pt>
                <c:pt idx="37031">
                  <c:v>370238.44</c:v>
                </c:pt>
                <c:pt idx="37032">
                  <c:v>370248.41</c:v>
                </c:pt>
                <c:pt idx="37033">
                  <c:v>370258.44</c:v>
                </c:pt>
                <c:pt idx="37034">
                  <c:v>370268.41</c:v>
                </c:pt>
                <c:pt idx="37035">
                  <c:v>370278.41</c:v>
                </c:pt>
                <c:pt idx="37036">
                  <c:v>370288.44</c:v>
                </c:pt>
                <c:pt idx="37037">
                  <c:v>370298.41</c:v>
                </c:pt>
                <c:pt idx="37038">
                  <c:v>370308.41</c:v>
                </c:pt>
                <c:pt idx="37039">
                  <c:v>370318.41</c:v>
                </c:pt>
                <c:pt idx="37040">
                  <c:v>370328.41</c:v>
                </c:pt>
                <c:pt idx="37041">
                  <c:v>370338.38</c:v>
                </c:pt>
                <c:pt idx="37042">
                  <c:v>370348.41</c:v>
                </c:pt>
                <c:pt idx="37043">
                  <c:v>370358.38</c:v>
                </c:pt>
                <c:pt idx="37044">
                  <c:v>370368.41</c:v>
                </c:pt>
                <c:pt idx="37045">
                  <c:v>370378.38</c:v>
                </c:pt>
                <c:pt idx="37046">
                  <c:v>370388.38</c:v>
                </c:pt>
                <c:pt idx="37047">
                  <c:v>370398.41</c:v>
                </c:pt>
                <c:pt idx="37048">
                  <c:v>370408.38</c:v>
                </c:pt>
                <c:pt idx="37049">
                  <c:v>370418.38</c:v>
                </c:pt>
                <c:pt idx="37050">
                  <c:v>370428.38</c:v>
                </c:pt>
                <c:pt idx="37051">
                  <c:v>370438.38</c:v>
                </c:pt>
                <c:pt idx="37052">
                  <c:v>370448.38</c:v>
                </c:pt>
                <c:pt idx="37053">
                  <c:v>370458.38</c:v>
                </c:pt>
                <c:pt idx="37054">
                  <c:v>370468.38</c:v>
                </c:pt>
                <c:pt idx="37055">
                  <c:v>370478.38</c:v>
                </c:pt>
                <c:pt idx="37056">
                  <c:v>370488.38</c:v>
                </c:pt>
                <c:pt idx="37057">
                  <c:v>370498.38</c:v>
                </c:pt>
                <c:pt idx="37058">
                  <c:v>370508.38</c:v>
                </c:pt>
                <c:pt idx="37059">
                  <c:v>370518.38</c:v>
                </c:pt>
                <c:pt idx="37060">
                  <c:v>370528.38</c:v>
                </c:pt>
                <c:pt idx="37061">
                  <c:v>370538.34</c:v>
                </c:pt>
                <c:pt idx="37062">
                  <c:v>370548.38</c:v>
                </c:pt>
                <c:pt idx="37063">
                  <c:v>370558.34</c:v>
                </c:pt>
                <c:pt idx="37064">
                  <c:v>370568.38</c:v>
                </c:pt>
                <c:pt idx="37065">
                  <c:v>370578.34</c:v>
                </c:pt>
                <c:pt idx="37066">
                  <c:v>370588.34</c:v>
                </c:pt>
                <c:pt idx="37067">
                  <c:v>370598.38</c:v>
                </c:pt>
                <c:pt idx="37068">
                  <c:v>370608.34</c:v>
                </c:pt>
                <c:pt idx="37069">
                  <c:v>370618.34</c:v>
                </c:pt>
                <c:pt idx="37070">
                  <c:v>370628.34</c:v>
                </c:pt>
                <c:pt idx="37071">
                  <c:v>370638.34</c:v>
                </c:pt>
                <c:pt idx="37072">
                  <c:v>370648.31</c:v>
                </c:pt>
                <c:pt idx="37073">
                  <c:v>370658.34</c:v>
                </c:pt>
                <c:pt idx="37074">
                  <c:v>370668.31</c:v>
                </c:pt>
                <c:pt idx="37075">
                  <c:v>370678.34</c:v>
                </c:pt>
                <c:pt idx="37076">
                  <c:v>370688.31</c:v>
                </c:pt>
                <c:pt idx="37077">
                  <c:v>370698.31</c:v>
                </c:pt>
                <c:pt idx="37078">
                  <c:v>370708.34</c:v>
                </c:pt>
                <c:pt idx="37079">
                  <c:v>370718.31</c:v>
                </c:pt>
                <c:pt idx="37080">
                  <c:v>370728.31</c:v>
                </c:pt>
                <c:pt idx="37081">
                  <c:v>370738.31</c:v>
                </c:pt>
                <c:pt idx="37082">
                  <c:v>370748.31</c:v>
                </c:pt>
                <c:pt idx="37083">
                  <c:v>370758.31</c:v>
                </c:pt>
                <c:pt idx="37084">
                  <c:v>370768.31</c:v>
                </c:pt>
                <c:pt idx="37085">
                  <c:v>370778.31</c:v>
                </c:pt>
                <c:pt idx="37086">
                  <c:v>370788.31</c:v>
                </c:pt>
                <c:pt idx="37087">
                  <c:v>370798.31</c:v>
                </c:pt>
                <c:pt idx="37088">
                  <c:v>370808.31</c:v>
                </c:pt>
                <c:pt idx="37089">
                  <c:v>370818.31</c:v>
                </c:pt>
                <c:pt idx="37090">
                  <c:v>370828.31</c:v>
                </c:pt>
                <c:pt idx="37091">
                  <c:v>370838.31</c:v>
                </c:pt>
                <c:pt idx="37092">
                  <c:v>370848.31</c:v>
                </c:pt>
                <c:pt idx="37093">
                  <c:v>370858.31</c:v>
                </c:pt>
                <c:pt idx="37094">
                  <c:v>370868.28</c:v>
                </c:pt>
                <c:pt idx="37095">
                  <c:v>370878.31</c:v>
                </c:pt>
                <c:pt idx="37096">
                  <c:v>370888.28</c:v>
                </c:pt>
                <c:pt idx="37097">
                  <c:v>370898.28</c:v>
                </c:pt>
                <c:pt idx="37098">
                  <c:v>370908.31</c:v>
                </c:pt>
                <c:pt idx="37099">
                  <c:v>370918.28</c:v>
                </c:pt>
                <c:pt idx="37100">
                  <c:v>370928.31</c:v>
                </c:pt>
                <c:pt idx="37101">
                  <c:v>370938.28</c:v>
                </c:pt>
                <c:pt idx="37102">
                  <c:v>370948.28</c:v>
                </c:pt>
                <c:pt idx="37103">
                  <c:v>370958.28</c:v>
                </c:pt>
                <c:pt idx="37104">
                  <c:v>370968.28</c:v>
                </c:pt>
                <c:pt idx="37105">
                  <c:v>370978.25</c:v>
                </c:pt>
                <c:pt idx="37106">
                  <c:v>370988.28</c:v>
                </c:pt>
                <c:pt idx="37107">
                  <c:v>370998.28</c:v>
                </c:pt>
                <c:pt idx="37108">
                  <c:v>371008.25</c:v>
                </c:pt>
                <c:pt idx="37109">
                  <c:v>371018.28</c:v>
                </c:pt>
                <c:pt idx="37110">
                  <c:v>371028.25</c:v>
                </c:pt>
                <c:pt idx="37111">
                  <c:v>371038.28</c:v>
                </c:pt>
                <c:pt idx="37112">
                  <c:v>371048.25</c:v>
                </c:pt>
                <c:pt idx="37113">
                  <c:v>371058.25</c:v>
                </c:pt>
                <c:pt idx="37114">
                  <c:v>371068.25</c:v>
                </c:pt>
                <c:pt idx="37115">
                  <c:v>371078.25</c:v>
                </c:pt>
                <c:pt idx="37116">
                  <c:v>371088.25</c:v>
                </c:pt>
                <c:pt idx="37117">
                  <c:v>371098.25</c:v>
                </c:pt>
                <c:pt idx="37118">
                  <c:v>371108.25</c:v>
                </c:pt>
                <c:pt idx="37119">
                  <c:v>371118.25</c:v>
                </c:pt>
                <c:pt idx="37120">
                  <c:v>371128.25</c:v>
                </c:pt>
                <c:pt idx="37121">
                  <c:v>371138.25</c:v>
                </c:pt>
                <c:pt idx="37122">
                  <c:v>371148.25</c:v>
                </c:pt>
                <c:pt idx="37123">
                  <c:v>371158.25</c:v>
                </c:pt>
                <c:pt idx="37124">
                  <c:v>371168.25</c:v>
                </c:pt>
                <c:pt idx="37125">
                  <c:v>371178.22</c:v>
                </c:pt>
                <c:pt idx="37126">
                  <c:v>371188.25</c:v>
                </c:pt>
                <c:pt idx="37127">
                  <c:v>371198.25</c:v>
                </c:pt>
                <c:pt idx="37128">
                  <c:v>371208.22</c:v>
                </c:pt>
                <c:pt idx="37129">
                  <c:v>371218.25</c:v>
                </c:pt>
                <c:pt idx="37130">
                  <c:v>371228.22</c:v>
                </c:pt>
                <c:pt idx="37131">
                  <c:v>371238.25</c:v>
                </c:pt>
                <c:pt idx="37132">
                  <c:v>371248.22</c:v>
                </c:pt>
                <c:pt idx="37133">
                  <c:v>371258.22</c:v>
                </c:pt>
                <c:pt idx="37134">
                  <c:v>371268.22</c:v>
                </c:pt>
                <c:pt idx="37135">
                  <c:v>371278.22</c:v>
                </c:pt>
                <c:pt idx="37136">
                  <c:v>371288.19</c:v>
                </c:pt>
                <c:pt idx="37137">
                  <c:v>371298.22</c:v>
                </c:pt>
                <c:pt idx="37138">
                  <c:v>371308.22</c:v>
                </c:pt>
                <c:pt idx="37139">
                  <c:v>371318.19</c:v>
                </c:pt>
                <c:pt idx="37140">
                  <c:v>371328.22</c:v>
                </c:pt>
                <c:pt idx="37141">
                  <c:v>371338.19</c:v>
                </c:pt>
                <c:pt idx="37142">
                  <c:v>371348.22</c:v>
                </c:pt>
                <c:pt idx="37143">
                  <c:v>371358.22</c:v>
                </c:pt>
                <c:pt idx="37144">
                  <c:v>371368.19</c:v>
                </c:pt>
                <c:pt idx="37145">
                  <c:v>371378.19</c:v>
                </c:pt>
                <c:pt idx="37146">
                  <c:v>371388.19</c:v>
                </c:pt>
                <c:pt idx="37147">
                  <c:v>371398.19</c:v>
                </c:pt>
                <c:pt idx="37148">
                  <c:v>371408.19</c:v>
                </c:pt>
                <c:pt idx="37149">
                  <c:v>371418.19</c:v>
                </c:pt>
                <c:pt idx="37150">
                  <c:v>371428.19</c:v>
                </c:pt>
                <c:pt idx="37151">
                  <c:v>371438.19</c:v>
                </c:pt>
                <c:pt idx="37152">
                  <c:v>371448.19</c:v>
                </c:pt>
                <c:pt idx="37153">
                  <c:v>371458.19</c:v>
                </c:pt>
                <c:pt idx="37154">
                  <c:v>371468.19</c:v>
                </c:pt>
                <c:pt idx="37155">
                  <c:v>371478.19</c:v>
                </c:pt>
                <c:pt idx="37156">
                  <c:v>371488.16</c:v>
                </c:pt>
                <c:pt idx="37157">
                  <c:v>371498.19</c:v>
                </c:pt>
                <c:pt idx="37158">
                  <c:v>371508.19</c:v>
                </c:pt>
                <c:pt idx="37159">
                  <c:v>371518.19</c:v>
                </c:pt>
                <c:pt idx="37160">
                  <c:v>371528.19</c:v>
                </c:pt>
                <c:pt idx="37161">
                  <c:v>371538.16</c:v>
                </c:pt>
                <c:pt idx="37162">
                  <c:v>371548.19</c:v>
                </c:pt>
                <c:pt idx="37163">
                  <c:v>371558.16</c:v>
                </c:pt>
                <c:pt idx="37164">
                  <c:v>371568.16</c:v>
                </c:pt>
                <c:pt idx="37165">
                  <c:v>371578.16</c:v>
                </c:pt>
                <c:pt idx="37166">
                  <c:v>371588.16</c:v>
                </c:pt>
                <c:pt idx="37167">
                  <c:v>371598.13</c:v>
                </c:pt>
                <c:pt idx="37168">
                  <c:v>371608.16</c:v>
                </c:pt>
                <c:pt idx="37169">
                  <c:v>371618.16</c:v>
                </c:pt>
                <c:pt idx="37170">
                  <c:v>371628.16</c:v>
                </c:pt>
                <c:pt idx="37171">
                  <c:v>371638.16</c:v>
                </c:pt>
                <c:pt idx="37172">
                  <c:v>371648.13</c:v>
                </c:pt>
                <c:pt idx="37173">
                  <c:v>371658.16</c:v>
                </c:pt>
                <c:pt idx="37174">
                  <c:v>371668.13</c:v>
                </c:pt>
                <c:pt idx="37175">
                  <c:v>371678.13</c:v>
                </c:pt>
                <c:pt idx="37176">
                  <c:v>371688.13</c:v>
                </c:pt>
                <c:pt idx="37177">
                  <c:v>371698.13</c:v>
                </c:pt>
                <c:pt idx="37178">
                  <c:v>371708.15999999997</c:v>
                </c:pt>
                <c:pt idx="37179">
                  <c:v>371718.13</c:v>
                </c:pt>
                <c:pt idx="37180">
                  <c:v>371728.13</c:v>
                </c:pt>
                <c:pt idx="37181">
                  <c:v>371738.13</c:v>
                </c:pt>
                <c:pt idx="37182">
                  <c:v>371748.13</c:v>
                </c:pt>
                <c:pt idx="37183">
                  <c:v>371758.13</c:v>
                </c:pt>
                <c:pt idx="37184">
                  <c:v>371768.13</c:v>
                </c:pt>
                <c:pt idx="37185">
                  <c:v>371778.13</c:v>
                </c:pt>
                <c:pt idx="37186">
                  <c:v>371788.13</c:v>
                </c:pt>
                <c:pt idx="37187">
                  <c:v>371798.09</c:v>
                </c:pt>
                <c:pt idx="37188">
                  <c:v>371808.13</c:v>
                </c:pt>
                <c:pt idx="37189">
                  <c:v>371818.13</c:v>
                </c:pt>
                <c:pt idx="37190">
                  <c:v>371828.13</c:v>
                </c:pt>
                <c:pt idx="37191">
                  <c:v>371838.13</c:v>
                </c:pt>
                <c:pt idx="37192">
                  <c:v>371848.09</c:v>
                </c:pt>
                <c:pt idx="37193">
                  <c:v>371858.13</c:v>
                </c:pt>
                <c:pt idx="37194">
                  <c:v>371868.09</c:v>
                </c:pt>
                <c:pt idx="37195">
                  <c:v>371878.09</c:v>
                </c:pt>
                <c:pt idx="37196">
                  <c:v>371888.09</c:v>
                </c:pt>
                <c:pt idx="37197">
                  <c:v>371898.09</c:v>
                </c:pt>
                <c:pt idx="37198">
                  <c:v>371908.13</c:v>
                </c:pt>
                <c:pt idx="37199">
                  <c:v>371918.09</c:v>
                </c:pt>
                <c:pt idx="37200">
                  <c:v>371928.09</c:v>
                </c:pt>
                <c:pt idx="37201">
                  <c:v>371938.09</c:v>
                </c:pt>
                <c:pt idx="37202">
                  <c:v>371948.09</c:v>
                </c:pt>
                <c:pt idx="37203">
                  <c:v>371958.06</c:v>
                </c:pt>
                <c:pt idx="37204">
                  <c:v>371968.09</c:v>
                </c:pt>
                <c:pt idx="37205">
                  <c:v>371978.06</c:v>
                </c:pt>
                <c:pt idx="37206">
                  <c:v>371988.09</c:v>
                </c:pt>
                <c:pt idx="37207">
                  <c:v>371998.06</c:v>
                </c:pt>
                <c:pt idx="37208">
                  <c:v>372008.06</c:v>
                </c:pt>
                <c:pt idx="37209">
                  <c:v>372018.09</c:v>
                </c:pt>
                <c:pt idx="37210">
                  <c:v>372028.06</c:v>
                </c:pt>
                <c:pt idx="37211">
                  <c:v>372038.06</c:v>
                </c:pt>
                <c:pt idx="37212">
                  <c:v>372048.06</c:v>
                </c:pt>
                <c:pt idx="37213">
                  <c:v>372058.06</c:v>
                </c:pt>
                <c:pt idx="37214">
                  <c:v>372068.06</c:v>
                </c:pt>
                <c:pt idx="37215">
                  <c:v>372078.06</c:v>
                </c:pt>
                <c:pt idx="37216">
                  <c:v>372088.06</c:v>
                </c:pt>
                <c:pt idx="37217">
                  <c:v>372098.06</c:v>
                </c:pt>
                <c:pt idx="37218">
                  <c:v>372108.06</c:v>
                </c:pt>
                <c:pt idx="37219">
                  <c:v>372118.06</c:v>
                </c:pt>
                <c:pt idx="37220">
                  <c:v>372128.06</c:v>
                </c:pt>
                <c:pt idx="37221">
                  <c:v>372138.06</c:v>
                </c:pt>
                <c:pt idx="37222">
                  <c:v>372148.06</c:v>
                </c:pt>
                <c:pt idx="37223">
                  <c:v>372158.03</c:v>
                </c:pt>
                <c:pt idx="37224">
                  <c:v>372168.06</c:v>
                </c:pt>
                <c:pt idx="37225">
                  <c:v>372178.03</c:v>
                </c:pt>
                <c:pt idx="37226">
                  <c:v>372188.06</c:v>
                </c:pt>
                <c:pt idx="37227">
                  <c:v>372198.03</c:v>
                </c:pt>
                <c:pt idx="37228">
                  <c:v>372208.03</c:v>
                </c:pt>
                <c:pt idx="37229">
                  <c:v>372218.06</c:v>
                </c:pt>
                <c:pt idx="37230">
                  <c:v>372228.03</c:v>
                </c:pt>
                <c:pt idx="37231">
                  <c:v>372238.03</c:v>
                </c:pt>
                <c:pt idx="37232">
                  <c:v>372248.03</c:v>
                </c:pt>
                <c:pt idx="37233">
                  <c:v>372258.03</c:v>
                </c:pt>
                <c:pt idx="37234">
                  <c:v>372268</c:v>
                </c:pt>
                <c:pt idx="37235">
                  <c:v>372278.03</c:v>
                </c:pt>
                <c:pt idx="37236">
                  <c:v>372288</c:v>
                </c:pt>
                <c:pt idx="37237">
                  <c:v>372298.03</c:v>
                </c:pt>
                <c:pt idx="37238">
                  <c:v>372308.03</c:v>
                </c:pt>
                <c:pt idx="37239">
                  <c:v>372318</c:v>
                </c:pt>
                <c:pt idx="37240">
                  <c:v>372328.03</c:v>
                </c:pt>
                <c:pt idx="37241">
                  <c:v>372338</c:v>
                </c:pt>
                <c:pt idx="37242">
                  <c:v>372348</c:v>
                </c:pt>
                <c:pt idx="37243">
                  <c:v>372358</c:v>
                </c:pt>
                <c:pt idx="37244">
                  <c:v>372368</c:v>
                </c:pt>
                <c:pt idx="37245">
                  <c:v>372378</c:v>
                </c:pt>
                <c:pt idx="37246">
                  <c:v>372388</c:v>
                </c:pt>
                <c:pt idx="37247">
                  <c:v>372398</c:v>
                </c:pt>
                <c:pt idx="37248">
                  <c:v>372408</c:v>
                </c:pt>
                <c:pt idx="37249">
                  <c:v>372418</c:v>
                </c:pt>
                <c:pt idx="37250">
                  <c:v>372428</c:v>
                </c:pt>
                <c:pt idx="37251">
                  <c:v>372438</c:v>
                </c:pt>
                <c:pt idx="37252">
                  <c:v>372448</c:v>
                </c:pt>
                <c:pt idx="37253">
                  <c:v>372458</c:v>
                </c:pt>
                <c:pt idx="37254">
                  <c:v>372467.97</c:v>
                </c:pt>
                <c:pt idx="37255">
                  <c:v>372478</c:v>
                </c:pt>
                <c:pt idx="37256">
                  <c:v>372487.97</c:v>
                </c:pt>
                <c:pt idx="37257">
                  <c:v>372498</c:v>
                </c:pt>
                <c:pt idx="37258">
                  <c:v>372508</c:v>
                </c:pt>
                <c:pt idx="37259">
                  <c:v>372517.97</c:v>
                </c:pt>
                <c:pt idx="37260">
                  <c:v>372528</c:v>
                </c:pt>
                <c:pt idx="37261">
                  <c:v>372537.97</c:v>
                </c:pt>
                <c:pt idx="37262">
                  <c:v>372547.97</c:v>
                </c:pt>
                <c:pt idx="37263">
                  <c:v>372557.97</c:v>
                </c:pt>
                <c:pt idx="37264">
                  <c:v>372567.97</c:v>
                </c:pt>
                <c:pt idx="37265">
                  <c:v>372577.97</c:v>
                </c:pt>
                <c:pt idx="37266">
                  <c:v>372587.97</c:v>
                </c:pt>
                <c:pt idx="37267">
                  <c:v>372597.94</c:v>
                </c:pt>
                <c:pt idx="37268">
                  <c:v>372607.97</c:v>
                </c:pt>
                <c:pt idx="37269">
                  <c:v>372617.97</c:v>
                </c:pt>
                <c:pt idx="37270">
                  <c:v>372627.94</c:v>
                </c:pt>
                <c:pt idx="37271">
                  <c:v>372637.97</c:v>
                </c:pt>
                <c:pt idx="37272">
                  <c:v>372647.94</c:v>
                </c:pt>
                <c:pt idx="37273">
                  <c:v>372657.97</c:v>
                </c:pt>
                <c:pt idx="37274">
                  <c:v>372667.97</c:v>
                </c:pt>
                <c:pt idx="37275">
                  <c:v>372677.94</c:v>
                </c:pt>
                <c:pt idx="37276">
                  <c:v>372687.94</c:v>
                </c:pt>
                <c:pt idx="37277">
                  <c:v>372697.94</c:v>
                </c:pt>
                <c:pt idx="37278">
                  <c:v>372707.94</c:v>
                </c:pt>
                <c:pt idx="37279">
                  <c:v>372717.94</c:v>
                </c:pt>
                <c:pt idx="37280">
                  <c:v>372727.94</c:v>
                </c:pt>
                <c:pt idx="37281">
                  <c:v>372737.94</c:v>
                </c:pt>
                <c:pt idx="37282">
                  <c:v>372747.94</c:v>
                </c:pt>
                <c:pt idx="37283">
                  <c:v>372757.94</c:v>
                </c:pt>
                <c:pt idx="37284">
                  <c:v>372767.94</c:v>
                </c:pt>
                <c:pt idx="37285">
                  <c:v>372777.94</c:v>
                </c:pt>
                <c:pt idx="37286">
                  <c:v>372787.94</c:v>
                </c:pt>
                <c:pt idx="37287">
                  <c:v>372797.91</c:v>
                </c:pt>
                <c:pt idx="37288">
                  <c:v>372807.94</c:v>
                </c:pt>
                <c:pt idx="37289">
                  <c:v>372817.94</c:v>
                </c:pt>
                <c:pt idx="37290">
                  <c:v>372827.91</c:v>
                </c:pt>
                <c:pt idx="37291">
                  <c:v>372837.94</c:v>
                </c:pt>
                <c:pt idx="37292">
                  <c:v>372847.91</c:v>
                </c:pt>
                <c:pt idx="37293">
                  <c:v>372857.94</c:v>
                </c:pt>
                <c:pt idx="37294">
                  <c:v>372867.91</c:v>
                </c:pt>
                <c:pt idx="37295">
                  <c:v>372877.91</c:v>
                </c:pt>
                <c:pt idx="37296">
                  <c:v>372887.91</c:v>
                </c:pt>
                <c:pt idx="37297">
                  <c:v>372897.91</c:v>
                </c:pt>
                <c:pt idx="37298">
                  <c:v>372907.91</c:v>
                </c:pt>
                <c:pt idx="37299">
                  <c:v>372917.91</c:v>
                </c:pt>
                <c:pt idx="37300">
                  <c:v>372927.91</c:v>
                </c:pt>
                <c:pt idx="37301">
                  <c:v>372937.88</c:v>
                </c:pt>
                <c:pt idx="37302">
                  <c:v>372947.91</c:v>
                </c:pt>
                <c:pt idx="37303">
                  <c:v>372957.88</c:v>
                </c:pt>
                <c:pt idx="37304">
                  <c:v>372967.91</c:v>
                </c:pt>
                <c:pt idx="37305">
                  <c:v>372977.88</c:v>
                </c:pt>
                <c:pt idx="37306">
                  <c:v>372987.88</c:v>
                </c:pt>
                <c:pt idx="37307">
                  <c:v>372997.88</c:v>
                </c:pt>
                <c:pt idx="37308">
                  <c:v>373007.88</c:v>
                </c:pt>
                <c:pt idx="37309">
                  <c:v>373017.88</c:v>
                </c:pt>
                <c:pt idx="37310">
                  <c:v>373027.88</c:v>
                </c:pt>
                <c:pt idx="37311">
                  <c:v>373037.88</c:v>
                </c:pt>
                <c:pt idx="37312">
                  <c:v>373047.88</c:v>
                </c:pt>
                <c:pt idx="37313">
                  <c:v>373057.88</c:v>
                </c:pt>
                <c:pt idx="37314">
                  <c:v>373067.88</c:v>
                </c:pt>
                <c:pt idx="37315">
                  <c:v>373077.88</c:v>
                </c:pt>
                <c:pt idx="37316">
                  <c:v>373087.88</c:v>
                </c:pt>
                <c:pt idx="37317">
                  <c:v>373097.88</c:v>
                </c:pt>
                <c:pt idx="37318">
                  <c:v>373107.88</c:v>
                </c:pt>
                <c:pt idx="37319">
                  <c:v>373117.88</c:v>
                </c:pt>
                <c:pt idx="37320">
                  <c:v>373127.88</c:v>
                </c:pt>
                <c:pt idx="37321">
                  <c:v>373137.84</c:v>
                </c:pt>
                <c:pt idx="37322">
                  <c:v>373147.88</c:v>
                </c:pt>
                <c:pt idx="37323">
                  <c:v>373157.84</c:v>
                </c:pt>
                <c:pt idx="37324">
                  <c:v>373167.88</c:v>
                </c:pt>
                <c:pt idx="37325">
                  <c:v>373177.84</c:v>
                </c:pt>
                <c:pt idx="37326">
                  <c:v>373187.84000000003</c:v>
                </c:pt>
                <c:pt idx="37327">
                  <c:v>373197.88</c:v>
                </c:pt>
                <c:pt idx="37328">
                  <c:v>373207.84</c:v>
                </c:pt>
                <c:pt idx="37329">
                  <c:v>373217.84</c:v>
                </c:pt>
                <c:pt idx="37330">
                  <c:v>373227.84</c:v>
                </c:pt>
                <c:pt idx="37331">
                  <c:v>373237.84</c:v>
                </c:pt>
                <c:pt idx="37332">
                  <c:v>373247.84</c:v>
                </c:pt>
                <c:pt idx="37333">
                  <c:v>373257.84</c:v>
                </c:pt>
                <c:pt idx="37334">
                  <c:v>373267.81</c:v>
                </c:pt>
                <c:pt idx="37335">
                  <c:v>373277.84</c:v>
                </c:pt>
                <c:pt idx="37336">
                  <c:v>373287.81</c:v>
                </c:pt>
                <c:pt idx="37337">
                  <c:v>373297.81</c:v>
                </c:pt>
                <c:pt idx="37338">
                  <c:v>373307.84</c:v>
                </c:pt>
                <c:pt idx="37339">
                  <c:v>373317.81</c:v>
                </c:pt>
                <c:pt idx="37340">
                  <c:v>373327.84</c:v>
                </c:pt>
                <c:pt idx="37341">
                  <c:v>373337.81</c:v>
                </c:pt>
                <c:pt idx="37342">
                  <c:v>373347.81</c:v>
                </c:pt>
                <c:pt idx="37343">
                  <c:v>373357.81</c:v>
                </c:pt>
                <c:pt idx="37344">
                  <c:v>373367.81</c:v>
                </c:pt>
                <c:pt idx="37345">
                  <c:v>373377.81</c:v>
                </c:pt>
                <c:pt idx="37346">
                  <c:v>373387.81</c:v>
                </c:pt>
                <c:pt idx="37347">
                  <c:v>373397.81</c:v>
                </c:pt>
                <c:pt idx="37348">
                  <c:v>373407.81</c:v>
                </c:pt>
                <c:pt idx="37349">
                  <c:v>373417.81</c:v>
                </c:pt>
                <c:pt idx="37350">
                  <c:v>373427.81</c:v>
                </c:pt>
                <c:pt idx="37351">
                  <c:v>373437.81</c:v>
                </c:pt>
                <c:pt idx="37352">
                  <c:v>373447.81</c:v>
                </c:pt>
                <c:pt idx="37353">
                  <c:v>373457.81</c:v>
                </c:pt>
                <c:pt idx="37354">
                  <c:v>373467.78</c:v>
                </c:pt>
                <c:pt idx="37355">
                  <c:v>373477.81</c:v>
                </c:pt>
                <c:pt idx="37356">
                  <c:v>373487.78</c:v>
                </c:pt>
                <c:pt idx="37357">
                  <c:v>373497.78</c:v>
                </c:pt>
                <c:pt idx="37358">
                  <c:v>373507.81</c:v>
                </c:pt>
                <c:pt idx="37359">
                  <c:v>373517.78</c:v>
                </c:pt>
                <c:pt idx="37360">
                  <c:v>373527.81</c:v>
                </c:pt>
                <c:pt idx="37361">
                  <c:v>373537.78</c:v>
                </c:pt>
                <c:pt idx="37362">
                  <c:v>373547.78</c:v>
                </c:pt>
                <c:pt idx="37363">
                  <c:v>373557.81</c:v>
                </c:pt>
                <c:pt idx="37364">
                  <c:v>373567.78</c:v>
                </c:pt>
                <c:pt idx="37365">
                  <c:v>373577.75</c:v>
                </c:pt>
                <c:pt idx="37366">
                  <c:v>373587.78</c:v>
                </c:pt>
                <c:pt idx="37367">
                  <c:v>373597.78</c:v>
                </c:pt>
                <c:pt idx="37368">
                  <c:v>373607.75</c:v>
                </c:pt>
                <c:pt idx="37369">
                  <c:v>373617.78</c:v>
                </c:pt>
                <c:pt idx="37370">
                  <c:v>373627.75</c:v>
                </c:pt>
                <c:pt idx="37371">
                  <c:v>373637.78</c:v>
                </c:pt>
                <c:pt idx="37372">
                  <c:v>373647.75</c:v>
                </c:pt>
                <c:pt idx="37373">
                  <c:v>373657.75</c:v>
                </c:pt>
                <c:pt idx="37374">
                  <c:v>373667.75</c:v>
                </c:pt>
                <c:pt idx="37375">
                  <c:v>373677.75</c:v>
                </c:pt>
                <c:pt idx="37376">
                  <c:v>373687.75</c:v>
                </c:pt>
                <c:pt idx="37377">
                  <c:v>373697.75</c:v>
                </c:pt>
                <c:pt idx="37378">
                  <c:v>373707.75</c:v>
                </c:pt>
                <c:pt idx="37379">
                  <c:v>373717.75</c:v>
                </c:pt>
                <c:pt idx="37380">
                  <c:v>373727.75</c:v>
                </c:pt>
                <c:pt idx="37381">
                  <c:v>373737.75</c:v>
                </c:pt>
                <c:pt idx="37382">
                  <c:v>373747.75</c:v>
                </c:pt>
                <c:pt idx="37383">
                  <c:v>373757.75</c:v>
                </c:pt>
                <c:pt idx="37384">
                  <c:v>373767.75</c:v>
                </c:pt>
                <c:pt idx="37385">
                  <c:v>373777.72</c:v>
                </c:pt>
                <c:pt idx="37386">
                  <c:v>373787.75</c:v>
                </c:pt>
                <c:pt idx="37387">
                  <c:v>373797.75</c:v>
                </c:pt>
                <c:pt idx="37388">
                  <c:v>373807.72</c:v>
                </c:pt>
                <c:pt idx="37389">
                  <c:v>373817.75</c:v>
                </c:pt>
                <c:pt idx="37390">
                  <c:v>373827.72</c:v>
                </c:pt>
                <c:pt idx="37391">
                  <c:v>373837.75</c:v>
                </c:pt>
                <c:pt idx="37392">
                  <c:v>373847.72</c:v>
                </c:pt>
                <c:pt idx="37393">
                  <c:v>373857.72</c:v>
                </c:pt>
                <c:pt idx="37394">
                  <c:v>373867.72</c:v>
                </c:pt>
                <c:pt idx="37395">
                  <c:v>373877.72</c:v>
                </c:pt>
                <c:pt idx="37396">
                  <c:v>373887.69</c:v>
                </c:pt>
                <c:pt idx="37397">
                  <c:v>373897.72</c:v>
                </c:pt>
                <c:pt idx="37398">
                  <c:v>373907.72</c:v>
                </c:pt>
                <c:pt idx="37399">
                  <c:v>373917.72</c:v>
                </c:pt>
                <c:pt idx="37400">
                  <c:v>373927.72</c:v>
                </c:pt>
                <c:pt idx="37401">
                  <c:v>373937.69</c:v>
                </c:pt>
                <c:pt idx="37402">
                  <c:v>373947.72</c:v>
                </c:pt>
                <c:pt idx="37403">
                  <c:v>373957.72</c:v>
                </c:pt>
                <c:pt idx="37404">
                  <c:v>373967.69</c:v>
                </c:pt>
                <c:pt idx="37405">
                  <c:v>373977.72</c:v>
                </c:pt>
                <c:pt idx="37406">
                  <c:v>373987.69</c:v>
                </c:pt>
                <c:pt idx="37407">
                  <c:v>373997.72</c:v>
                </c:pt>
                <c:pt idx="37408">
                  <c:v>374007.69</c:v>
                </c:pt>
                <c:pt idx="37409">
                  <c:v>374017.69</c:v>
                </c:pt>
                <c:pt idx="37410">
                  <c:v>374027.69</c:v>
                </c:pt>
                <c:pt idx="37411">
                  <c:v>374037.69</c:v>
                </c:pt>
                <c:pt idx="37412">
                  <c:v>374047.69</c:v>
                </c:pt>
                <c:pt idx="37413">
                  <c:v>374057.69</c:v>
                </c:pt>
                <c:pt idx="37414">
                  <c:v>374067.69</c:v>
                </c:pt>
                <c:pt idx="37415">
                  <c:v>374077.69</c:v>
                </c:pt>
                <c:pt idx="37416">
                  <c:v>374087.69</c:v>
                </c:pt>
                <c:pt idx="37417">
                  <c:v>374097.69</c:v>
                </c:pt>
                <c:pt idx="37418">
                  <c:v>374107.69</c:v>
                </c:pt>
                <c:pt idx="37419">
                  <c:v>374117.69</c:v>
                </c:pt>
                <c:pt idx="37420">
                  <c:v>374127.69</c:v>
                </c:pt>
                <c:pt idx="37421">
                  <c:v>374137.66</c:v>
                </c:pt>
                <c:pt idx="37422">
                  <c:v>374147.69</c:v>
                </c:pt>
                <c:pt idx="37423">
                  <c:v>374157.66</c:v>
                </c:pt>
                <c:pt idx="37424">
                  <c:v>374167.66</c:v>
                </c:pt>
                <c:pt idx="37425">
                  <c:v>374177.66</c:v>
                </c:pt>
                <c:pt idx="37426">
                  <c:v>374187.66</c:v>
                </c:pt>
                <c:pt idx="37427">
                  <c:v>374197.69</c:v>
                </c:pt>
                <c:pt idx="37428">
                  <c:v>374207.66</c:v>
                </c:pt>
                <c:pt idx="37429">
                  <c:v>374217.66</c:v>
                </c:pt>
                <c:pt idx="37430">
                  <c:v>374227.66</c:v>
                </c:pt>
                <c:pt idx="37431">
                  <c:v>374237.66</c:v>
                </c:pt>
                <c:pt idx="37432">
                  <c:v>374247.63</c:v>
                </c:pt>
                <c:pt idx="37433">
                  <c:v>374257.66</c:v>
                </c:pt>
                <c:pt idx="37434">
                  <c:v>374267.63</c:v>
                </c:pt>
                <c:pt idx="37435">
                  <c:v>374277.63</c:v>
                </c:pt>
                <c:pt idx="37436">
                  <c:v>374287.66</c:v>
                </c:pt>
                <c:pt idx="37437">
                  <c:v>374297.63</c:v>
                </c:pt>
                <c:pt idx="37438">
                  <c:v>374307.66</c:v>
                </c:pt>
                <c:pt idx="37439">
                  <c:v>374317.63</c:v>
                </c:pt>
                <c:pt idx="37440">
                  <c:v>374327.63</c:v>
                </c:pt>
                <c:pt idx="37441">
                  <c:v>374337.63</c:v>
                </c:pt>
                <c:pt idx="37442">
                  <c:v>374347.63</c:v>
                </c:pt>
                <c:pt idx="37443">
                  <c:v>374357.63</c:v>
                </c:pt>
                <c:pt idx="37444">
                  <c:v>374367.63</c:v>
                </c:pt>
                <c:pt idx="37445">
                  <c:v>374377.63</c:v>
                </c:pt>
                <c:pt idx="37446">
                  <c:v>374387.63</c:v>
                </c:pt>
                <c:pt idx="37447">
                  <c:v>374397.63</c:v>
                </c:pt>
                <c:pt idx="37448">
                  <c:v>374407.63</c:v>
                </c:pt>
                <c:pt idx="37449">
                  <c:v>374417.63</c:v>
                </c:pt>
                <c:pt idx="37450">
                  <c:v>374427.63</c:v>
                </c:pt>
                <c:pt idx="37451">
                  <c:v>374437.63</c:v>
                </c:pt>
                <c:pt idx="37452">
                  <c:v>374447.59</c:v>
                </c:pt>
                <c:pt idx="37453">
                  <c:v>374457.63</c:v>
                </c:pt>
                <c:pt idx="37454">
                  <c:v>374467.59</c:v>
                </c:pt>
                <c:pt idx="37455">
                  <c:v>374477.59</c:v>
                </c:pt>
                <c:pt idx="37456">
                  <c:v>374487.63</c:v>
                </c:pt>
                <c:pt idx="37457">
                  <c:v>374497.59</c:v>
                </c:pt>
                <c:pt idx="37458">
                  <c:v>374507.63</c:v>
                </c:pt>
                <c:pt idx="37459">
                  <c:v>374517.59</c:v>
                </c:pt>
                <c:pt idx="37460">
                  <c:v>374527.59</c:v>
                </c:pt>
                <c:pt idx="37461">
                  <c:v>374537.59</c:v>
                </c:pt>
                <c:pt idx="37462">
                  <c:v>374547.59</c:v>
                </c:pt>
                <c:pt idx="37463">
                  <c:v>374557.56</c:v>
                </c:pt>
                <c:pt idx="37464">
                  <c:v>374567.59</c:v>
                </c:pt>
                <c:pt idx="37465">
                  <c:v>374577.56</c:v>
                </c:pt>
                <c:pt idx="37466">
                  <c:v>374587.59</c:v>
                </c:pt>
                <c:pt idx="37467">
                  <c:v>374597.59</c:v>
                </c:pt>
                <c:pt idx="37468">
                  <c:v>374607.56</c:v>
                </c:pt>
                <c:pt idx="37469">
                  <c:v>374617.59</c:v>
                </c:pt>
                <c:pt idx="37470">
                  <c:v>374627.56</c:v>
                </c:pt>
                <c:pt idx="37471">
                  <c:v>374637.56</c:v>
                </c:pt>
                <c:pt idx="37472">
                  <c:v>374647.56</c:v>
                </c:pt>
                <c:pt idx="37473">
                  <c:v>374657.56</c:v>
                </c:pt>
                <c:pt idx="37474">
                  <c:v>374667.56</c:v>
                </c:pt>
                <c:pt idx="37475">
                  <c:v>374677.56</c:v>
                </c:pt>
                <c:pt idx="37476">
                  <c:v>374687.56</c:v>
                </c:pt>
                <c:pt idx="37477">
                  <c:v>374697.56</c:v>
                </c:pt>
                <c:pt idx="37478">
                  <c:v>374707.56</c:v>
                </c:pt>
                <c:pt idx="37479">
                  <c:v>374717.56</c:v>
                </c:pt>
                <c:pt idx="37480">
                  <c:v>374727.56</c:v>
                </c:pt>
                <c:pt idx="37481">
                  <c:v>374737.56</c:v>
                </c:pt>
                <c:pt idx="37482">
                  <c:v>374747.56</c:v>
                </c:pt>
                <c:pt idx="37483">
                  <c:v>374757.53</c:v>
                </c:pt>
                <c:pt idx="37484">
                  <c:v>374767.56</c:v>
                </c:pt>
                <c:pt idx="37485">
                  <c:v>374777.56</c:v>
                </c:pt>
                <c:pt idx="37486">
                  <c:v>374787.56</c:v>
                </c:pt>
                <c:pt idx="37487">
                  <c:v>374797.56</c:v>
                </c:pt>
                <c:pt idx="37488">
                  <c:v>374807.53</c:v>
                </c:pt>
                <c:pt idx="37489">
                  <c:v>374817.56</c:v>
                </c:pt>
                <c:pt idx="37490">
                  <c:v>374827.53</c:v>
                </c:pt>
                <c:pt idx="37491">
                  <c:v>374837.53</c:v>
                </c:pt>
                <c:pt idx="37492">
                  <c:v>374847.56</c:v>
                </c:pt>
                <c:pt idx="37493">
                  <c:v>374857.53</c:v>
                </c:pt>
                <c:pt idx="37494">
                  <c:v>374867.56</c:v>
                </c:pt>
                <c:pt idx="37495">
                  <c:v>374877.53</c:v>
                </c:pt>
                <c:pt idx="37496">
                  <c:v>374887.53</c:v>
                </c:pt>
                <c:pt idx="37497">
                  <c:v>374897.53</c:v>
                </c:pt>
                <c:pt idx="37498">
                  <c:v>374907.53</c:v>
                </c:pt>
                <c:pt idx="37499">
                  <c:v>374917.5</c:v>
                </c:pt>
                <c:pt idx="37500">
                  <c:v>374927.53</c:v>
                </c:pt>
                <c:pt idx="37501">
                  <c:v>374937.5</c:v>
                </c:pt>
                <c:pt idx="37502">
                  <c:v>374947.5</c:v>
                </c:pt>
                <c:pt idx="37503">
                  <c:v>374957.5</c:v>
                </c:pt>
                <c:pt idx="37504">
                  <c:v>374967.5</c:v>
                </c:pt>
                <c:pt idx="37505">
                  <c:v>374977.53</c:v>
                </c:pt>
                <c:pt idx="37506">
                  <c:v>374987.5</c:v>
                </c:pt>
                <c:pt idx="37507">
                  <c:v>374997.5</c:v>
                </c:pt>
                <c:pt idx="37508">
                  <c:v>375007.5</c:v>
                </c:pt>
                <c:pt idx="37509">
                  <c:v>375017.5</c:v>
                </c:pt>
                <c:pt idx="37510">
                  <c:v>375027.5</c:v>
                </c:pt>
                <c:pt idx="37511">
                  <c:v>375037.5</c:v>
                </c:pt>
                <c:pt idx="37512">
                  <c:v>375047.5</c:v>
                </c:pt>
                <c:pt idx="37513">
                  <c:v>375057.5</c:v>
                </c:pt>
                <c:pt idx="37514">
                  <c:v>375067.5</c:v>
                </c:pt>
                <c:pt idx="37515">
                  <c:v>375077.5</c:v>
                </c:pt>
                <c:pt idx="37516">
                  <c:v>375087.5</c:v>
                </c:pt>
                <c:pt idx="37517">
                  <c:v>375097.5</c:v>
                </c:pt>
                <c:pt idx="37518">
                  <c:v>375107.5</c:v>
                </c:pt>
                <c:pt idx="37519">
                  <c:v>375117.47</c:v>
                </c:pt>
                <c:pt idx="37520">
                  <c:v>375127.5</c:v>
                </c:pt>
                <c:pt idx="37521">
                  <c:v>375137.47</c:v>
                </c:pt>
                <c:pt idx="37522">
                  <c:v>375147.5</c:v>
                </c:pt>
                <c:pt idx="37523">
                  <c:v>375157.47</c:v>
                </c:pt>
                <c:pt idx="37524">
                  <c:v>375167.47</c:v>
                </c:pt>
                <c:pt idx="37525">
                  <c:v>375177.5</c:v>
                </c:pt>
                <c:pt idx="37526">
                  <c:v>375187.47</c:v>
                </c:pt>
                <c:pt idx="37527">
                  <c:v>375197.47</c:v>
                </c:pt>
                <c:pt idx="37528">
                  <c:v>375207.47</c:v>
                </c:pt>
                <c:pt idx="37529">
                  <c:v>375217.47</c:v>
                </c:pt>
                <c:pt idx="37530">
                  <c:v>375227.44</c:v>
                </c:pt>
                <c:pt idx="37531">
                  <c:v>375237.47</c:v>
                </c:pt>
                <c:pt idx="37532">
                  <c:v>375247.44</c:v>
                </c:pt>
                <c:pt idx="37533">
                  <c:v>375257.47</c:v>
                </c:pt>
                <c:pt idx="37534">
                  <c:v>375267.47</c:v>
                </c:pt>
                <c:pt idx="37535">
                  <c:v>375277.44</c:v>
                </c:pt>
                <c:pt idx="37536">
                  <c:v>375287.47</c:v>
                </c:pt>
                <c:pt idx="37537">
                  <c:v>375297.44</c:v>
                </c:pt>
                <c:pt idx="37538">
                  <c:v>375307.44</c:v>
                </c:pt>
                <c:pt idx="37539">
                  <c:v>375317.44</c:v>
                </c:pt>
                <c:pt idx="37540">
                  <c:v>375327.44</c:v>
                </c:pt>
                <c:pt idx="37541">
                  <c:v>375337.44</c:v>
                </c:pt>
                <c:pt idx="37542">
                  <c:v>375347.44</c:v>
                </c:pt>
                <c:pt idx="37543">
                  <c:v>375357.44</c:v>
                </c:pt>
                <c:pt idx="37544">
                  <c:v>375367.44</c:v>
                </c:pt>
                <c:pt idx="37545">
                  <c:v>375377.44</c:v>
                </c:pt>
                <c:pt idx="37546">
                  <c:v>375387.44</c:v>
                </c:pt>
                <c:pt idx="37547">
                  <c:v>375397.44</c:v>
                </c:pt>
                <c:pt idx="37548">
                  <c:v>375407.44</c:v>
                </c:pt>
                <c:pt idx="37549">
                  <c:v>375417.44</c:v>
                </c:pt>
                <c:pt idx="37550">
                  <c:v>375427.41</c:v>
                </c:pt>
                <c:pt idx="37551">
                  <c:v>375437.44</c:v>
                </c:pt>
                <c:pt idx="37552">
                  <c:v>375447.41</c:v>
                </c:pt>
                <c:pt idx="37553">
                  <c:v>375457.44</c:v>
                </c:pt>
                <c:pt idx="37554">
                  <c:v>375467.44</c:v>
                </c:pt>
                <c:pt idx="37555">
                  <c:v>375477.41</c:v>
                </c:pt>
                <c:pt idx="37556">
                  <c:v>375487.44</c:v>
                </c:pt>
                <c:pt idx="37557">
                  <c:v>375497.41</c:v>
                </c:pt>
                <c:pt idx="37558">
                  <c:v>375507.41</c:v>
                </c:pt>
                <c:pt idx="37559">
                  <c:v>375517.41</c:v>
                </c:pt>
                <c:pt idx="37560">
                  <c:v>375527.41</c:v>
                </c:pt>
                <c:pt idx="37561">
                  <c:v>375537.38</c:v>
                </c:pt>
                <c:pt idx="37562">
                  <c:v>375547.41</c:v>
                </c:pt>
                <c:pt idx="37563">
                  <c:v>375557.38</c:v>
                </c:pt>
                <c:pt idx="37564">
                  <c:v>375567.41</c:v>
                </c:pt>
                <c:pt idx="37565">
                  <c:v>375577.41</c:v>
                </c:pt>
                <c:pt idx="37566">
                  <c:v>375587.38</c:v>
                </c:pt>
                <c:pt idx="37567">
                  <c:v>375597.41</c:v>
                </c:pt>
                <c:pt idx="37568">
                  <c:v>375607.38</c:v>
                </c:pt>
                <c:pt idx="37569">
                  <c:v>375617.38</c:v>
                </c:pt>
                <c:pt idx="37570">
                  <c:v>375627.38</c:v>
                </c:pt>
                <c:pt idx="37571">
                  <c:v>375637.38</c:v>
                </c:pt>
                <c:pt idx="37572">
                  <c:v>375647.38</c:v>
                </c:pt>
                <c:pt idx="37573">
                  <c:v>375657.38</c:v>
                </c:pt>
                <c:pt idx="37574">
                  <c:v>375667.38</c:v>
                </c:pt>
                <c:pt idx="37575">
                  <c:v>375677.38</c:v>
                </c:pt>
                <c:pt idx="37576">
                  <c:v>375687.38</c:v>
                </c:pt>
                <c:pt idx="37577">
                  <c:v>375697.38</c:v>
                </c:pt>
                <c:pt idx="37578">
                  <c:v>375707.38</c:v>
                </c:pt>
                <c:pt idx="37579">
                  <c:v>375717.38</c:v>
                </c:pt>
                <c:pt idx="37580">
                  <c:v>375727.38</c:v>
                </c:pt>
                <c:pt idx="37581">
                  <c:v>375737.38</c:v>
                </c:pt>
                <c:pt idx="37582">
                  <c:v>375747.38</c:v>
                </c:pt>
                <c:pt idx="37583">
                  <c:v>375757.38</c:v>
                </c:pt>
                <c:pt idx="37584">
                  <c:v>375767.38</c:v>
                </c:pt>
                <c:pt idx="37585">
                  <c:v>375777.38</c:v>
                </c:pt>
                <c:pt idx="37586">
                  <c:v>375787.34</c:v>
                </c:pt>
                <c:pt idx="37587">
                  <c:v>375797.38</c:v>
                </c:pt>
                <c:pt idx="37588">
                  <c:v>375807.34</c:v>
                </c:pt>
                <c:pt idx="37589">
                  <c:v>375817.38</c:v>
                </c:pt>
                <c:pt idx="37590">
                  <c:v>375827.34</c:v>
                </c:pt>
                <c:pt idx="37591">
                  <c:v>375837.34</c:v>
                </c:pt>
                <c:pt idx="37592">
                  <c:v>375847.34</c:v>
                </c:pt>
                <c:pt idx="37593">
                  <c:v>375857.34</c:v>
                </c:pt>
                <c:pt idx="37594">
                  <c:v>375867.34</c:v>
                </c:pt>
                <c:pt idx="37595">
                  <c:v>375877.34</c:v>
                </c:pt>
                <c:pt idx="37596">
                  <c:v>375887.34</c:v>
                </c:pt>
                <c:pt idx="37597">
                  <c:v>375897.31</c:v>
                </c:pt>
                <c:pt idx="37598">
                  <c:v>375907.34</c:v>
                </c:pt>
                <c:pt idx="37599">
                  <c:v>375917.31</c:v>
                </c:pt>
                <c:pt idx="37600">
                  <c:v>375927.34</c:v>
                </c:pt>
                <c:pt idx="37601">
                  <c:v>375937.31</c:v>
                </c:pt>
                <c:pt idx="37602">
                  <c:v>375947.31</c:v>
                </c:pt>
                <c:pt idx="37603">
                  <c:v>375957.34</c:v>
                </c:pt>
                <c:pt idx="37604">
                  <c:v>375967.31</c:v>
                </c:pt>
                <c:pt idx="37605">
                  <c:v>375977.31</c:v>
                </c:pt>
                <c:pt idx="37606">
                  <c:v>375987.31</c:v>
                </c:pt>
                <c:pt idx="37607">
                  <c:v>375997.31</c:v>
                </c:pt>
                <c:pt idx="37608">
                  <c:v>376007.31</c:v>
                </c:pt>
                <c:pt idx="37609">
                  <c:v>376017.31</c:v>
                </c:pt>
                <c:pt idx="37610">
                  <c:v>376027.31</c:v>
                </c:pt>
                <c:pt idx="37611">
                  <c:v>376037.31</c:v>
                </c:pt>
                <c:pt idx="37612">
                  <c:v>376047.31</c:v>
                </c:pt>
                <c:pt idx="37613">
                  <c:v>376057.31</c:v>
                </c:pt>
                <c:pt idx="37614">
                  <c:v>376067.31</c:v>
                </c:pt>
                <c:pt idx="37615">
                  <c:v>376077.31</c:v>
                </c:pt>
                <c:pt idx="37616">
                  <c:v>376087.31</c:v>
                </c:pt>
                <c:pt idx="37617">
                  <c:v>376097.28000000003</c:v>
                </c:pt>
                <c:pt idx="37618">
                  <c:v>376107.31</c:v>
                </c:pt>
                <c:pt idx="37619">
                  <c:v>376117.28</c:v>
                </c:pt>
                <c:pt idx="37620">
                  <c:v>376127.31</c:v>
                </c:pt>
                <c:pt idx="37621">
                  <c:v>376137.28</c:v>
                </c:pt>
                <c:pt idx="37622">
                  <c:v>376147.28</c:v>
                </c:pt>
                <c:pt idx="37623">
                  <c:v>376157.31</c:v>
                </c:pt>
                <c:pt idx="37624">
                  <c:v>376167.28</c:v>
                </c:pt>
                <c:pt idx="37625">
                  <c:v>376177.28</c:v>
                </c:pt>
                <c:pt idx="37626">
                  <c:v>376187.28</c:v>
                </c:pt>
                <c:pt idx="37627">
                  <c:v>376197.28</c:v>
                </c:pt>
                <c:pt idx="37628">
                  <c:v>376207.25</c:v>
                </c:pt>
                <c:pt idx="37629">
                  <c:v>376217.28</c:v>
                </c:pt>
                <c:pt idx="37630">
                  <c:v>376227.28</c:v>
                </c:pt>
                <c:pt idx="37631">
                  <c:v>376237.28</c:v>
                </c:pt>
                <c:pt idx="37632">
                  <c:v>376247.28</c:v>
                </c:pt>
                <c:pt idx="37633">
                  <c:v>376257.25</c:v>
                </c:pt>
                <c:pt idx="37634">
                  <c:v>376267.28</c:v>
                </c:pt>
                <c:pt idx="37635">
                  <c:v>376277.25</c:v>
                </c:pt>
                <c:pt idx="37636">
                  <c:v>376287.25</c:v>
                </c:pt>
                <c:pt idx="37637">
                  <c:v>376297.25</c:v>
                </c:pt>
                <c:pt idx="37638">
                  <c:v>376307.25</c:v>
                </c:pt>
                <c:pt idx="37639">
                  <c:v>376317.25</c:v>
                </c:pt>
                <c:pt idx="37640">
                  <c:v>376327.25</c:v>
                </c:pt>
                <c:pt idx="37641">
                  <c:v>376337.25</c:v>
                </c:pt>
                <c:pt idx="37642">
                  <c:v>376347.25</c:v>
                </c:pt>
                <c:pt idx="37643">
                  <c:v>376357.25</c:v>
                </c:pt>
                <c:pt idx="37644">
                  <c:v>376367.25</c:v>
                </c:pt>
                <c:pt idx="37645">
                  <c:v>376377.25</c:v>
                </c:pt>
                <c:pt idx="37646">
                  <c:v>376387.25</c:v>
                </c:pt>
                <c:pt idx="37647">
                  <c:v>376397.25</c:v>
                </c:pt>
                <c:pt idx="37648">
                  <c:v>376407.25</c:v>
                </c:pt>
                <c:pt idx="37649">
                  <c:v>376417.25</c:v>
                </c:pt>
                <c:pt idx="37650">
                  <c:v>376427.22</c:v>
                </c:pt>
                <c:pt idx="37651">
                  <c:v>376437.25</c:v>
                </c:pt>
                <c:pt idx="37652">
                  <c:v>376447.25</c:v>
                </c:pt>
                <c:pt idx="37653">
                  <c:v>376457.22</c:v>
                </c:pt>
                <c:pt idx="37654">
                  <c:v>376467.25</c:v>
                </c:pt>
                <c:pt idx="37655">
                  <c:v>376477.22</c:v>
                </c:pt>
                <c:pt idx="37656">
                  <c:v>376487.25</c:v>
                </c:pt>
                <c:pt idx="37657">
                  <c:v>376497.22</c:v>
                </c:pt>
                <c:pt idx="37658">
                  <c:v>376507.22</c:v>
                </c:pt>
                <c:pt idx="37659">
                  <c:v>376517.22</c:v>
                </c:pt>
                <c:pt idx="37660">
                  <c:v>376527.22</c:v>
                </c:pt>
                <c:pt idx="37661">
                  <c:v>376537.22</c:v>
                </c:pt>
                <c:pt idx="37662">
                  <c:v>376547.22</c:v>
                </c:pt>
                <c:pt idx="37663">
                  <c:v>376557.22</c:v>
                </c:pt>
                <c:pt idx="37664">
                  <c:v>376567.19</c:v>
                </c:pt>
                <c:pt idx="37665">
                  <c:v>376577.22</c:v>
                </c:pt>
                <c:pt idx="37666">
                  <c:v>376587.19</c:v>
                </c:pt>
                <c:pt idx="37667">
                  <c:v>376597.22</c:v>
                </c:pt>
                <c:pt idx="37668">
                  <c:v>376607.19</c:v>
                </c:pt>
                <c:pt idx="37669">
                  <c:v>376617.19</c:v>
                </c:pt>
                <c:pt idx="37670">
                  <c:v>376627.19</c:v>
                </c:pt>
                <c:pt idx="37671">
                  <c:v>376637.19</c:v>
                </c:pt>
                <c:pt idx="37672">
                  <c:v>376647.19</c:v>
                </c:pt>
                <c:pt idx="37673">
                  <c:v>376657.19</c:v>
                </c:pt>
                <c:pt idx="37674">
                  <c:v>376667.19</c:v>
                </c:pt>
                <c:pt idx="37675">
                  <c:v>376677.19</c:v>
                </c:pt>
                <c:pt idx="37676">
                  <c:v>376687.19</c:v>
                </c:pt>
                <c:pt idx="37677">
                  <c:v>376697.19</c:v>
                </c:pt>
                <c:pt idx="37678">
                  <c:v>376707.19</c:v>
                </c:pt>
                <c:pt idx="37679">
                  <c:v>376717.19</c:v>
                </c:pt>
                <c:pt idx="37680">
                  <c:v>376727.19</c:v>
                </c:pt>
                <c:pt idx="37681">
                  <c:v>376737.19</c:v>
                </c:pt>
                <c:pt idx="37682">
                  <c:v>376747.19</c:v>
                </c:pt>
                <c:pt idx="37683">
                  <c:v>376757.19</c:v>
                </c:pt>
                <c:pt idx="37684">
                  <c:v>376767.16</c:v>
                </c:pt>
                <c:pt idx="37685">
                  <c:v>376777.19</c:v>
                </c:pt>
                <c:pt idx="37686">
                  <c:v>376787.16</c:v>
                </c:pt>
                <c:pt idx="37687">
                  <c:v>376797.19</c:v>
                </c:pt>
                <c:pt idx="37688">
                  <c:v>376807.16</c:v>
                </c:pt>
                <c:pt idx="37689">
                  <c:v>376817.16</c:v>
                </c:pt>
                <c:pt idx="37690">
                  <c:v>376827.19</c:v>
                </c:pt>
                <c:pt idx="37691">
                  <c:v>376837.16</c:v>
                </c:pt>
                <c:pt idx="37692">
                  <c:v>376847.16</c:v>
                </c:pt>
                <c:pt idx="37693">
                  <c:v>376857.16</c:v>
                </c:pt>
                <c:pt idx="37694">
                  <c:v>376867.16</c:v>
                </c:pt>
                <c:pt idx="37695">
                  <c:v>376877.16</c:v>
                </c:pt>
                <c:pt idx="37696">
                  <c:v>376887.16</c:v>
                </c:pt>
                <c:pt idx="37697">
                  <c:v>376897.13</c:v>
                </c:pt>
                <c:pt idx="37698">
                  <c:v>376907.16</c:v>
                </c:pt>
                <c:pt idx="37699">
                  <c:v>376917.13</c:v>
                </c:pt>
                <c:pt idx="37700">
                  <c:v>376927.13</c:v>
                </c:pt>
                <c:pt idx="37701">
                  <c:v>376937.16</c:v>
                </c:pt>
                <c:pt idx="37702">
                  <c:v>376947.13</c:v>
                </c:pt>
                <c:pt idx="37703">
                  <c:v>376957.16</c:v>
                </c:pt>
                <c:pt idx="37704">
                  <c:v>376967.13</c:v>
                </c:pt>
                <c:pt idx="37705">
                  <c:v>376977.13</c:v>
                </c:pt>
                <c:pt idx="37706">
                  <c:v>376987.13</c:v>
                </c:pt>
                <c:pt idx="37707">
                  <c:v>376997.13</c:v>
                </c:pt>
                <c:pt idx="37708">
                  <c:v>377007.13</c:v>
                </c:pt>
                <c:pt idx="37709">
                  <c:v>377017.13</c:v>
                </c:pt>
                <c:pt idx="37710">
                  <c:v>377027.13</c:v>
                </c:pt>
                <c:pt idx="37711">
                  <c:v>377037.13</c:v>
                </c:pt>
                <c:pt idx="37712">
                  <c:v>377047.13</c:v>
                </c:pt>
                <c:pt idx="37713">
                  <c:v>377057.13</c:v>
                </c:pt>
                <c:pt idx="37714">
                  <c:v>377067.13</c:v>
                </c:pt>
                <c:pt idx="37715">
                  <c:v>377077.13</c:v>
                </c:pt>
                <c:pt idx="37716">
                  <c:v>377087.13</c:v>
                </c:pt>
                <c:pt idx="37717">
                  <c:v>377097.09</c:v>
                </c:pt>
                <c:pt idx="37718">
                  <c:v>377107.13</c:v>
                </c:pt>
                <c:pt idx="37719">
                  <c:v>377117.13</c:v>
                </c:pt>
                <c:pt idx="37720">
                  <c:v>377127.09</c:v>
                </c:pt>
                <c:pt idx="37721">
                  <c:v>377137.13</c:v>
                </c:pt>
                <c:pt idx="37722">
                  <c:v>377147.09</c:v>
                </c:pt>
                <c:pt idx="37723">
                  <c:v>377157.13</c:v>
                </c:pt>
                <c:pt idx="37724">
                  <c:v>377167.09</c:v>
                </c:pt>
                <c:pt idx="37725">
                  <c:v>377177.09</c:v>
                </c:pt>
                <c:pt idx="37726">
                  <c:v>377187.09</c:v>
                </c:pt>
                <c:pt idx="37727">
                  <c:v>377197.09</c:v>
                </c:pt>
                <c:pt idx="37728">
                  <c:v>377207.06</c:v>
                </c:pt>
                <c:pt idx="37729">
                  <c:v>377217.09</c:v>
                </c:pt>
                <c:pt idx="37730">
                  <c:v>377227.09</c:v>
                </c:pt>
                <c:pt idx="37731">
                  <c:v>377237.06</c:v>
                </c:pt>
                <c:pt idx="37732">
                  <c:v>377247.09</c:v>
                </c:pt>
                <c:pt idx="37733">
                  <c:v>377257.06</c:v>
                </c:pt>
                <c:pt idx="37734">
                  <c:v>377267.09</c:v>
                </c:pt>
                <c:pt idx="37735">
                  <c:v>377277.06</c:v>
                </c:pt>
                <c:pt idx="37736">
                  <c:v>377287.06</c:v>
                </c:pt>
                <c:pt idx="37737">
                  <c:v>377297.06</c:v>
                </c:pt>
                <c:pt idx="37738">
                  <c:v>377307.06</c:v>
                </c:pt>
                <c:pt idx="37739">
                  <c:v>377317.06</c:v>
                </c:pt>
                <c:pt idx="37740">
                  <c:v>377327.06</c:v>
                </c:pt>
                <c:pt idx="37741">
                  <c:v>377337.06</c:v>
                </c:pt>
                <c:pt idx="37742">
                  <c:v>377347.06</c:v>
                </c:pt>
                <c:pt idx="37743">
                  <c:v>377357.06</c:v>
                </c:pt>
                <c:pt idx="37744">
                  <c:v>377367.06</c:v>
                </c:pt>
                <c:pt idx="37745">
                  <c:v>377377.06</c:v>
                </c:pt>
                <c:pt idx="37746">
                  <c:v>377387.06</c:v>
                </c:pt>
                <c:pt idx="37747">
                  <c:v>377397.06</c:v>
                </c:pt>
                <c:pt idx="37748">
                  <c:v>377407.06</c:v>
                </c:pt>
                <c:pt idx="37749">
                  <c:v>377417.06</c:v>
                </c:pt>
                <c:pt idx="37750">
                  <c:v>377427.06</c:v>
                </c:pt>
                <c:pt idx="37751">
                  <c:v>377437.03</c:v>
                </c:pt>
                <c:pt idx="37752">
                  <c:v>377447.06</c:v>
                </c:pt>
                <c:pt idx="37753">
                  <c:v>377457.03</c:v>
                </c:pt>
                <c:pt idx="37754">
                  <c:v>377467.06</c:v>
                </c:pt>
                <c:pt idx="37755">
                  <c:v>377477.03</c:v>
                </c:pt>
                <c:pt idx="37756">
                  <c:v>377487.03</c:v>
                </c:pt>
                <c:pt idx="37757">
                  <c:v>377497.03</c:v>
                </c:pt>
                <c:pt idx="37758">
                  <c:v>377507.03</c:v>
                </c:pt>
                <c:pt idx="37759">
                  <c:v>377517.03</c:v>
                </c:pt>
                <c:pt idx="37760">
                  <c:v>377527.03</c:v>
                </c:pt>
                <c:pt idx="37761">
                  <c:v>377537.03</c:v>
                </c:pt>
                <c:pt idx="37762">
                  <c:v>377547.03</c:v>
                </c:pt>
                <c:pt idx="37763">
                  <c:v>377557.03</c:v>
                </c:pt>
                <c:pt idx="37764">
                  <c:v>377567.03</c:v>
                </c:pt>
                <c:pt idx="37765">
                  <c:v>377577.03</c:v>
                </c:pt>
                <c:pt idx="37766">
                  <c:v>377587</c:v>
                </c:pt>
                <c:pt idx="37767">
                  <c:v>377597</c:v>
                </c:pt>
                <c:pt idx="37768">
                  <c:v>377607.03</c:v>
                </c:pt>
                <c:pt idx="37769">
                  <c:v>377617</c:v>
                </c:pt>
                <c:pt idx="37770">
                  <c:v>377627.03</c:v>
                </c:pt>
                <c:pt idx="37771">
                  <c:v>377637</c:v>
                </c:pt>
                <c:pt idx="37772">
                  <c:v>377647</c:v>
                </c:pt>
                <c:pt idx="37773">
                  <c:v>377657</c:v>
                </c:pt>
                <c:pt idx="37774">
                  <c:v>377667</c:v>
                </c:pt>
                <c:pt idx="37775">
                  <c:v>377677</c:v>
                </c:pt>
                <c:pt idx="37776">
                  <c:v>377687</c:v>
                </c:pt>
                <c:pt idx="37777">
                  <c:v>377697</c:v>
                </c:pt>
                <c:pt idx="37778">
                  <c:v>377707</c:v>
                </c:pt>
                <c:pt idx="37779">
                  <c:v>377717</c:v>
                </c:pt>
                <c:pt idx="37780">
                  <c:v>377727</c:v>
                </c:pt>
                <c:pt idx="37781">
                  <c:v>377737</c:v>
                </c:pt>
                <c:pt idx="37782">
                  <c:v>377747</c:v>
                </c:pt>
                <c:pt idx="37783">
                  <c:v>377757</c:v>
                </c:pt>
                <c:pt idx="37784">
                  <c:v>377766.97</c:v>
                </c:pt>
                <c:pt idx="37785">
                  <c:v>377777</c:v>
                </c:pt>
                <c:pt idx="37786">
                  <c:v>377786.97</c:v>
                </c:pt>
                <c:pt idx="37787">
                  <c:v>377796.97</c:v>
                </c:pt>
                <c:pt idx="37788">
                  <c:v>377807</c:v>
                </c:pt>
                <c:pt idx="37789">
                  <c:v>377816.97</c:v>
                </c:pt>
                <c:pt idx="37790">
                  <c:v>377827</c:v>
                </c:pt>
                <c:pt idx="37791">
                  <c:v>377836.97</c:v>
                </c:pt>
                <c:pt idx="37792">
                  <c:v>377846.97</c:v>
                </c:pt>
                <c:pt idx="37793">
                  <c:v>377856.97</c:v>
                </c:pt>
                <c:pt idx="37794">
                  <c:v>377866.97</c:v>
                </c:pt>
                <c:pt idx="37795">
                  <c:v>377876.94</c:v>
                </c:pt>
                <c:pt idx="37796">
                  <c:v>377886.97</c:v>
                </c:pt>
                <c:pt idx="37797">
                  <c:v>377896.97</c:v>
                </c:pt>
                <c:pt idx="37798">
                  <c:v>377906.94</c:v>
                </c:pt>
                <c:pt idx="37799">
                  <c:v>377916.97</c:v>
                </c:pt>
                <c:pt idx="37800">
                  <c:v>377926.94</c:v>
                </c:pt>
                <c:pt idx="37801">
                  <c:v>377936.97</c:v>
                </c:pt>
                <c:pt idx="37802">
                  <c:v>377946.94</c:v>
                </c:pt>
                <c:pt idx="37803">
                  <c:v>377956.94</c:v>
                </c:pt>
                <c:pt idx="37804">
                  <c:v>377966.94</c:v>
                </c:pt>
                <c:pt idx="37805">
                  <c:v>377976.94</c:v>
                </c:pt>
                <c:pt idx="37806">
                  <c:v>377986.94</c:v>
                </c:pt>
                <c:pt idx="37807">
                  <c:v>377996.94</c:v>
                </c:pt>
                <c:pt idx="37808">
                  <c:v>378006.94</c:v>
                </c:pt>
                <c:pt idx="37809">
                  <c:v>378016.94</c:v>
                </c:pt>
                <c:pt idx="37810">
                  <c:v>378026.94</c:v>
                </c:pt>
                <c:pt idx="37811">
                  <c:v>378036.94</c:v>
                </c:pt>
                <c:pt idx="37812">
                  <c:v>378046.94</c:v>
                </c:pt>
                <c:pt idx="37813">
                  <c:v>378056.94</c:v>
                </c:pt>
                <c:pt idx="37814">
                  <c:v>378066.94</c:v>
                </c:pt>
                <c:pt idx="37815">
                  <c:v>378076.91</c:v>
                </c:pt>
                <c:pt idx="37816">
                  <c:v>378086.94</c:v>
                </c:pt>
                <c:pt idx="37817">
                  <c:v>378096.94</c:v>
                </c:pt>
                <c:pt idx="37818">
                  <c:v>378106.91</c:v>
                </c:pt>
                <c:pt idx="37819">
                  <c:v>378116.94</c:v>
                </c:pt>
                <c:pt idx="37820">
                  <c:v>378126.91</c:v>
                </c:pt>
                <c:pt idx="37821">
                  <c:v>378136.94</c:v>
                </c:pt>
                <c:pt idx="37822">
                  <c:v>378146.91</c:v>
                </c:pt>
                <c:pt idx="37823">
                  <c:v>378156.91</c:v>
                </c:pt>
                <c:pt idx="37824">
                  <c:v>378166.91</c:v>
                </c:pt>
                <c:pt idx="37825">
                  <c:v>378176.91</c:v>
                </c:pt>
                <c:pt idx="37826">
                  <c:v>378186.91</c:v>
                </c:pt>
                <c:pt idx="37827">
                  <c:v>378196.91</c:v>
                </c:pt>
                <c:pt idx="37828">
                  <c:v>378206.91</c:v>
                </c:pt>
                <c:pt idx="37829">
                  <c:v>378216.91</c:v>
                </c:pt>
                <c:pt idx="37830">
                  <c:v>378226.91</c:v>
                </c:pt>
                <c:pt idx="37831">
                  <c:v>378236.88</c:v>
                </c:pt>
                <c:pt idx="37832">
                  <c:v>378246.91</c:v>
                </c:pt>
                <c:pt idx="37833">
                  <c:v>378256.88</c:v>
                </c:pt>
                <c:pt idx="37834">
                  <c:v>378266.88</c:v>
                </c:pt>
                <c:pt idx="37835">
                  <c:v>378276.91</c:v>
                </c:pt>
                <c:pt idx="37836">
                  <c:v>378286.88</c:v>
                </c:pt>
                <c:pt idx="37837">
                  <c:v>378296.91</c:v>
                </c:pt>
                <c:pt idx="37838">
                  <c:v>378306.88</c:v>
                </c:pt>
                <c:pt idx="37839">
                  <c:v>378316.88</c:v>
                </c:pt>
                <c:pt idx="37840">
                  <c:v>378326.88</c:v>
                </c:pt>
                <c:pt idx="37841">
                  <c:v>378336.88</c:v>
                </c:pt>
                <c:pt idx="37842">
                  <c:v>378346.88</c:v>
                </c:pt>
                <c:pt idx="37843">
                  <c:v>378356.88</c:v>
                </c:pt>
                <c:pt idx="37844">
                  <c:v>378366.88</c:v>
                </c:pt>
                <c:pt idx="37845">
                  <c:v>378376.88</c:v>
                </c:pt>
                <c:pt idx="37846">
                  <c:v>378386.88</c:v>
                </c:pt>
                <c:pt idx="37847">
                  <c:v>378396.88</c:v>
                </c:pt>
                <c:pt idx="37848">
                  <c:v>378406.88</c:v>
                </c:pt>
                <c:pt idx="37849">
                  <c:v>378416.88</c:v>
                </c:pt>
                <c:pt idx="37850">
                  <c:v>378426.88</c:v>
                </c:pt>
                <c:pt idx="37851">
                  <c:v>378436.84</c:v>
                </c:pt>
                <c:pt idx="37852">
                  <c:v>378446.88</c:v>
                </c:pt>
                <c:pt idx="37853">
                  <c:v>378456.88</c:v>
                </c:pt>
                <c:pt idx="37854">
                  <c:v>378466.84</c:v>
                </c:pt>
                <c:pt idx="37855">
                  <c:v>378476.88</c:v>
                </c:pt>
                <c:pt idx="37856">
                  <c:v>378486.84</c:v>
                </c:pt>
                <c:pt idx="37857">
                  <c:v>378496.88</c:v>
                </c:pt>
                <c:pt idx="37858">
                  <c:v>378506.84</c:v>
                </c:pt>
                <c:pt idx="37859">
                  <c:v>378516.84</c:v>
                </c:pt>
                <c:pt idx="37860">
                  <c:v>378526.84</c:v>
                </c:pt>
                <c:pt idx="37861">
                  <c:v>378536.84</c:v>
                </c:pt>
                <c:pt idx="37862">
                  <c:v>378546.81</c:v>
                </c:pt>
                <c:pt idx="37863">
                  <c:v>378556.84</c:v>
                </c:pt>
                <c:pt idx="37864">
                  <c:v>378566.84</c:v>
                </c:pt>
                <c:pt idx="37865">
                  <c:v>378576.81</c:v>
                </c:pt>
                <c:pt idx="37866">
                  <c:v>378586.84</c:v>
                </c:pt>
                <c:pt idx="37867">
                  <c:v>378596.81</c:v>
                </c:pt>
                <c:pt idx="37868">
                  <c:v>378606.84</c:v>
                </c:pt>
                <c:pt idx="37869">
                  <c:v>378616.81</c:v>
                </c:pt>
                <c:pt idx="37870">
                  <c:v>378626.81</c:v>
                </c:pt>
                <c:pt idx="37871">
                  <c:v>378636.81</c:v>
                </c:pt>
                <c:pt idx="37872">
                  <c:v>378646.81</c:v>
                </c:pt>
                <c:pt idx="37873">
                  <c:v>378656.81</c:v>
                </c:pt>
                <c:pt idx="37874">
                  <c:v>378666.81</c:v>
                </c:pt>
                <c:pt idx="37875">
                  <c:v>378676.81</c:v>
                </c:pt>
                <c:pt idx="37876">
                  <c:v>378686.81</c:v>
                </c:pt>
                <c:pt idx="37877">
                  <c:v>378696.81</c:v>
                </c:pt>
                <c:pt idx="37878">
                  <c:v>378706.81</c:v>
                </c:pt>
                <c:pt idx="37879">
                  <c:v>378716.81</c:v>
                </c:pt>
                <c:pt idx="37880">
                  <c:v>378726.81</c:v>
                </c:pt>
                <c:pt idx="37881">
                  <c:v>378736.81</c:v>
                </c:pt>
                <c:pt idx="37882">
                  <c:v>378746.78</c:v>
                </c:pt>
                <c:pt idx="37883">
                  <c:v>378756.81</c:v>
                </c:pt>
                <c:pt idx="37884">
                  <c:v>378766.81</c:v>
                </c:pt>
                <c:pt idx="37885">
                  <c:v>378776.78</c:v>
                </c:pt>
                <c:pt idx="37886">
                  <c:v>378786.81</c:v>
                </c:pt>
                <c:pt idx="37887">
                  <c:v>378796.78</c:v>
                </c:pt>
                <c:pt idx="37888">
                  <c:v>378806.81</c:v>
                </c:pt>
                <c:pt idx="37889">
                  <c:v>378816.78</c:v>
                </c:pt>
                <c:pt idx="37890">
                  <c:v>378826.78</c:v>
                </c:pt>
                <c:pt idx="37891">
                  <c:v>378836.78</c:v>
                </c:pt>
                <c:pt idx="37892">
                  <c:v>378846.78</c:v>
                </c:pt>
                <c:pt idx="37893">
                  <c:v>378856.78</c:v>
                </c:pt>
                <c:pt idx="37894">
                  <c:v>378866.78</c:v>
                </c:pt>
                <c:pt idx="37895">
                  <c:v>378876.78</c:v>
                </c:pt>
                <c:pt idx="37896">
                  <c:v>378886.78</c:v>
                </c:pt>
                <c:pt idx="37897">
                  <c:v>378896.78</c:v>
                </c:pt>
                <c:pt idx="37898">
                  <c:v>378906.75</c:v>
                </c:pt>
                <c:pt idx="37899">
                  <c:v>378916.78</c:v>
                </c:pt>
                <c:pt idx="37900">
                  <c:v>378926.75</c:v>
                </c:pt>
                <c:pt idx="37901">
                  <c:v>378936.75</c:v>
                </c:pt>
                <c:pt idx="37902">
                  <c:v>378946.78</c:v>
                </c:pt>
                <c:pt idx="37903">
                  <c:v>378956.75</c:v>
                </c:pt>
                <c:pt idx="37904">
                  <c:v>378966.78</c:v>
                </c:pt>
                <c:pt idx="37905">
                  <c:v>378976.75</c:v>
                </c:pt>
                <c:pt idx="37906">
                  <c:v>378986.75</c:v>
                </c:pt>
                <c:pt idx="37907">
                  <c:v>378996.75</c:v>
                </c:pt>
                <c:pt idx="37908">
                  <c:v>379006.75</c:v>
                </c:pt>
                <c:pt idx="37909">
                  <c:v>379016.75</c:v>
                </c:pt>
                <c:pt idx="37910">
                  <c:v>379026.75</c:v>
                </c:pt>
                <c:pt idx="37911">
                  <c:v>379036.75</c:v>
                </c:pt>
                <c:pt idx="37912">
                  <c:v>379046.75</c:v>
                </c:pt>
                <c:pt idx="37913">
                  <c:v>379056.75</c:v>
                </c:pt>
                <c:pt idx="37914">
                  <c:v>379066.75</c:v>
                </c:pt>
                <c:pt idx="37915">
                  <c:v>379076.75</c:v>
                </c:pt>
                <c:pt idx="37916">
                  <c:v>379086.75</c:v>
                </c:pt>
                <c:pt idx="37917">
                  <c:v>379096.75</c:v>
                </c:pt>
                <c:pt idx="37918">
                  <c:v>379106.72</c:v>
                </c:pt>
                <c:pt idx="37919">
                  <c:v>379116.75</c:v>
                </c:pt>
                <c:pt idx="37920">
                  <c:v>379126.72</c:v>
                </c:pt>
                <c:pt idx="37921">
                  <c:v>379136.72</c:v>
                </c:pt>
                <c:pt idx="37922">
                  <c:v>379146.75</c:v>
                </c:pt>
                <c:pt idx="37923">
                  <c:v>379156.72</c:v>
                </c:pt>
                <c:pt idx="37924">
                  <c:v>379166.75</c:v>
                </c:pt>
                <c:pt idx="37925">
                  <c:v>379176.72</c:v>
                </c:pt>
                <c:pt idx="37926">
                  <c:v>379186.72</c:v>
                </c:pt>
                <c:pt idx="37927">
                  <c:v>379196.72</c:v>
                </c:pt>
                <c:pt idx="37928">
                  <c:v>379206.72</c:v>
                </c:pt>
                <c:pt idx="37929">
                  <c:v>379216.69</c:v>
                </c:pt>
                <c:pt idx="37930">
                  <c:v>379226.72</c:v>
                </c:pt>
                <c:pt idx="37931">
                  <c:v>379236.72</c:v>
                </c:pt>
                <c:pt idx="37932">
                  <c:v>379246.69</c:v>
                </c:pt>
                <c:pt idx="37933">
                  <c:v>379256.72</c:v>
                </c:pt>
                <c:pt idx="37934">
                  <c:v>379266.69</c:v>
                </c:pt>
                <c:pt idx="37935">
                  <c:v>379276.72</c:v>
                </c:pt>
                <c:pt idx="37936">
                  <c:v>379286.69</c:v>
                </c:pt>
                <c:pt idx="37937">
                  <c:v>379296.69</c:v>
                </c:pt>
                <c:pt idx="37938">
                  <c:v>379306.69</c:v>
                </c:pt>
                <c:pt idx="37939">
                  <c:v>379316.69</c:v>
                </c:pt>
                <c:pt idx="37940">
                  <c:v>379326.69</c:v>
                </c:pt>
                <c:pt idx="37941">
                  <c:v>379336.69</c:v>
                </c:pt>
                <c:pt idx="37942">
                  <c:v>379346.69</c:v>
                </c:pt>
                <c:pt idx="37943">
                  <c:v>379356.69</c:v>
                </c:pt>
                <c:pt idx="37944">
                  <c:v>379366.69</c:v>
                </c:pt>
                <c:pt idx="37945">
                  <c:v>379376.69</c:v>
                </c:pt>
                <c:pt idx="37946">
                  <c:v>379386.69</c:v>
                </c:pt>
                <c:pt idx="37947">
                  <c:v>379396.69</c:v>
                </c:pt>
                <c:pt idx="37948">
                  <c:v>379406.69</c:v>
                </c:pt>
                <c:pt idx="37949">
                  <c:v>379416.69</c:v>
                </c:pt>
                <c:pt idx="37950">
                  <c:v>379426.69</c:v>
                </c:pt>
                <c:pt idx="37951">
                  <c:v>379436.69</c:v>
                </c:pt>
                <c:pt idx="37952">
                  <c:v>379446.66</c:v>
                </c:pt>
                <c:pt idx="37953">
                  <c:v>379456.69</c:v>
                </c:pt>
                <c:pt idx="37954">
                  <c:v>379466.66</c:v>
                </c:pt>
                <c:pt idx="37955">
                  <c:v>379476.69</c:v>
                </c:pt>
                <c:pt idx="37956">
                  <c:v>379486.66</c:v>
                </c:pt>
                <c:pt idx="37957">
                  <c:v>379496.66</c:v>
                </c:pt>
                <c:pt idx="37958">
                  <c:v>379506.66</c:v>
                </c:pt>
                <c:pt idx="37959">
                  <c:v>379516.66</c:v>
                </c:pt>
                <c:pt idx="37960">
                  <c:v>379526.66</c:v>
                </c:pt>
                <c:pt idx="37961">
                  <c:v>379536.66</c:v>
                </c:pt>
                <c:pt idx="37962">
                  <c:v>379546.66</c:v>
                </c:pt>
                <c:pt idx="37963">
                  <c:v>379556.66</c:v>
                </c:pt>
                <c:pt idx="37964">
                  <c:v>379566.66</c:v>
                </c:pt>
                <c:pt idx="37965">
                  <c:v>379576.63</c:v>
                </c:pt>
                <c:pt idx="37966">
                  <c:v>379586.66</c:v>
                </c:pt>
                <c:pt idx="37967">
                  <c:v>379596.63</c:v>
                </c:pt>
                <c:pt idx="37968">
                  <c:v>379606.63</c:v>
                </c:pt>
                <c:pt idx="37969">
                  <c:v>379616.66</c:v>
                </c:pt>
                <c:pt idx="37970">
                  <c:v>379626.63</c:v>
                </c:pt>
                <c:pt idx="37971">
                  <c:v>379636.66</c:v>
                </c:pt>
                <c:pt idx="37972">
                  <c:v>379646.63</c:v>
                </c:pt>
                <c:pt idx="37973">
                  <c:v>379656.63</c:v>
                </c:pt>
                <c:pt idx="37974">
                  <c:v>379666.63</c:v>
                </c:pt>
                <c:pt idx="37975">
                  <c:v>379676.63</c:v>
                </c:pt>
                <c:pt idx="37976">
                  <c:v>379686.63</c:v>
                </c:pt>
                <c:pt idx="37977">
                  <c:v>379696.63</c:v>
                </c:pt>
                <c:pt idx="37978">
                  <c:v>379706.63</c:v>
                </c:pt>
                <c:pt idx="37979">
                  <c:v>379716.63</c:v>
                </c:pt>
                <c:pt idx="37980">
                  <c:v>379726.63</c:v>
                </c:pt>
                <c:pt idx="37981">
                  <c:v>379736.63</c:v>
                </c:pt>
                <c:pt idx="37982">
                  <c:v>379746.63</c:v>
                </c:pt>
                <c:pt idx="37983">
                  <c:v>379756.63</c:v>
                </c:pt>
                <c:pt idx="37984">
                  <c:v>379766.63</c:v>
                </c:pt>
                <c:pt idx="37985">
                  <c:v>379776.59</c:v>
                </c:pt>
                <c:pt idx="37986">
                  <c:v>379786.63</c:v>
                </c:pt>
                <c:pt idx="37987">
                  <c:v>379796.59</c:v>
                </c:pt>
                <c:pt idx="37988">
                  <c:v>379806.59</c:v>
                </c:pt>
                <c:pt idx="37989">
                  <c:v>379816.63</c:v>
                </c:pt>
                <c:pt idx="37990">
                  <c:v>379826.59</c:v>
                </c:pt>
                <c:pt idx="37991">
                  <c:v>379836.63</c:v>
                </c:pt>
                <c:pt idx="37992">
                  <c:v>379846.59</c:v>
                </c:pt>
                <c:pt idx="37993">
                  <c:v>379856.59</c:v>
                </c:pt>
                <c:pt idx="37994">
                  <c:v>379866.59</c:v>
                </c:pt>
                <c:pt idx="37995">
                  <c:v>379876.59</c:v>
                </c:pt>
                <c:pt idx="37996">
                  <c:v>379886.56</c:v>
                </c:pt>
                <c:pt idx="37997">
                  <c:v>379896.59</c:v>
                </c:pt>
                <c:pt idx="37998">
                  <c:v>379906.59</c:v>
                </c:pt>
                <c:pt idx="37999">
                  <c:v>379916.56</c:v>
                </c:pt>
                <c:pt idx="38000">
                  <c:v>379926.59</c:v>
                </c:pt>
                <c:pt idx="38001">
                  <c:v>379936.56</c:v>
                </c:pt>
                <c:pt idx="38002">
                  <c:v>379946.59</c:v>
                </c:pt>
                <c:pt idx="38003">
                  <c:v>379956.56</c:v>
                </c:pt>
                <c:pt idx="38004">
                  <c:v>379966.56</c:v>
                </c:pt>
                <c:pt idx="38005">
                  <c:v>379976.56</c:v>
                </c:pt>
                <c:pt idx="38006">
                  <c:v>379986.56</c:v>
                </c:pt>
                <c:pt idx="38007">
                  <c:v>379996.56</c:v>
                </c:pt>
                <c:pt idx="38008">
                  <c:v>380006.56</c:v>
                </c:pt>
                <c:pt idx="38009">
                  <c:v>380016.56</c:v>
                </c:pt>
                <c:pt idx="38010">
                  <c:v>380026.56</c:v>
                </c:pt>
                <c:pt idx="38011">
                  <c:v>380036.56</c:v>
                </c:pt>
                <c:pt idx="38012">
                  <c:v>380046.56</c:v>
                </c:pt>
                <c:pt idx="38013">
                  <c:v>380056.56</c:v>
                </c:pt>
                <c:pt idx="38014">
                  <c:v>380066.56</c:v>
                </c:pt>
                <c:pt idx="38015">
                  <c:v>380076.56</c:v>
                </c:pt>
                <c:pt idx="38016">
                  <c:v>380086.53</c:v>
                </c:pt>
                <c:pt idx="38017">
                  <c:v>380096.56</c:v>
                </c:pt>
                <c:pt idx="38018">
                  <c:v>380106.56</c:v>
                </c:pt>
                <c:pt idx="38019">
                  <c:v>380116.56</c:v>
                </c:pt>
                <c:pt idx="38020">
                  <c:v>380126.56</c:v>
                </c:pt>
                <c:pt idx="38021">
                  <c:v>380136.53</c:v>
                </c:pt>
                <c:pt idx="38022">
                  <c:v>380146.56</c:v>
                </c:pt>
                <c:pt idx="38023">
                  <c:v>380156.53</c:v>
                </c:pt>
                <c:pt idx="38024">
                  <c:v>380166.53</c:v>
                </c:pt>
                <c:pt idx="38025">
                  <c:v>380176.53</c:v>
                </c:pt>
                <c:pt idx="38026">
                  <c:v>380186.53</c:v>
                </c:pt>
                <c:pt idx="38027">
                  <c:v>380196.56</c:v>
                </c:pt>
                <c:pt idx="38028">
                  <c:v>380206.53</c:v>
                </c:pt>
                <c:pt idx="38029">
                  <c:v>380216.53</c:v>
                </c:pt>
                <c:pt idx="38030">
                  <c:v>380226.53</c:v>
                </c:pt>
                <c:pt idx="38031">
                  <c:v>380236.53</c:v>
                </c:pt>
                <c:pt idx="38032">
                  <c:v>380246.53</c:v>
                </c:pt>
                <c:pt idx="38033">
                  <c:v>380256.53</c:v>
                </c:pt>
                <c:pt idx="38034">
                  <c:v>380266.5</c:v>
                </c:pt>
                <c:pt idx="38035">
                  <c:v>380276.5</c:v>
                </c:pt>
                <c:pt idx="38036">
                  <c:v>380286.53</c:v>
                </c:pt>
                <c:pt idx="38037">
                  <c:v>380296.5</c:v>
                </c:pt>
                <c:pt idx="38038">
                  <c:v>380306.53</c:v>
                </c:pt>
                <c:pt idx="38039">
                  <c:v>380316.5</c:v>
                </c:pt>
                <c:pt idx="38040">
                  <c:v>380326.5</c:v>
                </c:pt>
                <c:pt idx="38041">
                  <c:v>380336.5</c:v>
                </c:pt>
                <c:pt idx="38042">
                  <c:v>380346.5</c:v>
                </c:pt>
                <c:pt idx="38043">
                  <c:v>380356.5</c:v>
                </c:pt>
                <c:pt idx="38044">
                  <c:v>380366.5</c:v>
                </c:pt>
                <c:pt idx="38045">
                  <c:v>380376.5</c:v>
                </c:pt>
                <c:pt idx="38046">
                  <c:v>380386.5</c:v>
                </c:pt>
                <c:pt idx="38047">
                  <c:v>380396.5</c:v>
                </c:pt>
                <c:pt idx="38048">
                  <c:v>380406.5</c:v>
                </c:pt>
                <c:pt idx="38049">
                  <c:v>380416.5</c:v>
                </c:pt>
                <c:pt idx="38050">
                  <c:v>380426.5</c:v>
                </c:pt>
                <c:pt idx="38051">
                  <c:v>380436.5</c:v>
                </c:pt>
                <c:pt idx="38052">
                  <c:v>380446.47</c:v>
                </c:pt>
                <c:pt idx="38053">
                  <c:v>380456.5</c:v>
                </c:pt>
                <c:pt idx="38054">
                  <c:v>380466.47</c:v>
                </c:pt>
                <c:pt idx="38055">
                  <c:v>380476.47</c:v>
                </c:pt>
                <c:pt idx="38056">
                  <c:v>380486.5</c:v>
                </c:pt>
                <c:pt idx="38057">
                  <c:v>380496.47</c:v>
                </c:pt>
                <c:pt idx="38058">
                  <c:v>380506.5</c:v>
                </c:pt>
                <c:pt idx="38059">
                  <c:v>380516.47</c:v>
                </c:pt>
                <c:pt idx="38060">
                  <c:v>380526.47</c:v>
                </c:pt>
                <c:pt idx="38061">
                  <c:v>380536.47</c:v>
                </c:pt>
                <c:pt idx="38062">
                  <c:v>380546.47</c:v>
                </c:pt>
                <c:pt idx="38063">
                  <c:v>380556.44</c:v>
                </c:pt>
                <c:pt idx="38064">
                  <c:v>380566.47</c:v>
                </c:pt>
                <c:pt idx="38065">
                  <c:v>380576.47</c:v>
                </c:pt>
                <c:pt idx="38066">
                  <c:v>380586.44</c:v>
                </c:pt>
                <c:pt idx="38067">
                  <c:v>380596.47</c:v>
                </c:pt>
                <c:pt idx="38068">
                  <c:v>380606.44</c:v>
                </c:pt>
                <c:pt idx="38069">
                  <c:v>380616.47</c:v>
                </c:pt>
                <c:pt idx="38070">
                  <c:v>380626.44</c:v>
                </c:pt>
                <c:pt idx="38071">
                  <c:v>380636.44</c:v>
                </c:pt>
                <c:pt idx="38072">
                  <c:v>380646.44</c:v>
                </c:pt>
                <c:pt idx="38073">
                  <c:v>380656.44</c:v>
                </c:pt>
                <c:pt idx="38074">
                  <c:v>380666.44</c:v>
                </c:pt>
                <c:pt idx="38075">
                  <c:v>380676.44</c:v>
                </c:pt>
                <c:pt idx="38076">
                  <c:v>380686.44</c:v>
                </c:pt>
                <c:pt idx="38077">
                  <c:v>380696.44</c:v>
                </c:pt>
                <c:pt idx="38078">
                  <c:v>380706.44</c:v>
                </c:pt>
                <c:pt idx="38079">
                  <c:v>380716.44</c:v>
                </c:pt>
                <c:pt idx="38080">
                  <c:v>380726.44</c:v>
                </c:pt>
                <c:pt idx="38081">
                  <c:v>380736.44</c:v>
                </c:pt>
                <c:pt idx="38082">
                  <c:v>380746.44</c:v>
                </c:pt>
                <c:pt idx="38083">
                  <c:v>380756.41</c:v>
                </c:pt>
                <c:pt idx="38084">
                  <c:v>380766.44</c:v>
                </c:pt>
                <c:pt idx="38085">
                  <c:v>380776.44</c:v>
                </c:pt>
                <c:pt idx="38086">
                  <c:v>380786.44</c:v>
                </c:pt>
                <c:pt idx="38087">
                  <c:v>380796.44</c:v>
                </c:pt>
                <c:pt idx="38088">
                  <c:v>380806.41</c:v>
                </c:pt>
                <c:pt idx="38089">
                  <c:v>380816.44</c:v>
                </c:pt>
                <c:pt idx="38090">
                  <c:v>380826.41</c:v>
                </c:pt>
                <c:pt idx="38091">
                  <c:v>380836.41</c:v>
                </c:pt>
                <c:pt idx="38092">
                  <c:v>380846.41</c:v>
                </c:pt>
                <c:pt idx="38093">
                  <c:v>380856.41</c:v>
                </c:pt>
                <c:pt idx="38094">
                  <c:v>380866.44</c:v>
                </c:pt>
                <c:pt idx="38095">
                  <c:v>380876.41</c:v>
                </c:pt>
                <c:pt idx="38096">
                  <c:v>380886.41</c:v>
                </c:pt>
                <c:pt idx="38097">
                  <c:v>380896.41</c:v>
                </c:pt>
                <c:pt idx="38098">
                  <c:v>380906.41</c:v>
                </c:pt>
                <c:pt idx="38099">
                  <c:v>380916.38</c:v>
                </c:pt>
                <c:pt idx="38100">
                  <c:v>380926.41</c:v>
                </c:pt>
                <c:pt idx="38101">
                  <c:v>380936.38</c:v>
                </c:pt>
                <c:pt idx="38102">
                  <c:v>380946.38</c:v>
                </c:pt>
                <c:pt idx="38103">
                  <c:v>380956.41</c:v>
                </c:pt>
                <c:pt idx="38104">
                  <c:v>380966.38</c:v>
                </c:pt>
                <c:pt idx="38105">
                  <c:v>380976.41</c:v>
                </c:pt>
                <c:pt idx="38106">
                  <c:v>380986.38</c:v>
                </c:pt>
                <c:pt idx="38107">
                  <c:v>380996.38</c:v>
                </c:pt>
                <c:pt idx="38108">
                  <c:v>381006.38</c:v>
                </c:pt>
                <c:pt idx="38109">
                  <c:v>381016.38</c:v>
                </c:pt>
                <c:pt idx="38110">
                  <c:v>381026.38</c:v>
                </c:pt>
                <c:pt idx="38111">
                  <c:v>381036.38</c:v>
                </c:pt>
                <c:pt idx="38112">
                  <c:v>381046.38</c:v>
                </c:pt>
                <c:pt idx="38113">
                  <c:v>381056.38</c:v>
                </c:pt>
                <c:pt idx="38114">
                  <c:v>381066.38</c:v>
                </c:pt>
                <c:pt idx="38115">
                  <c:v>381076.38</c:v>
                </c:pt>
                <c:pt idx="38116">
                  <c:v>381086.38</c:v>
                </c:pt>
                <c:pt idx="38117">
                  <c:v>381096.38</c:v>
                </c:pt>
                <c:pt idx="38118">
                  <c:v>381106.38</c:v>
                </c:pt>
                <c:pt idx="38119">
                  <c:v>381116.34</c:v>
                </c:pt>
                <c:pt idx="38120">
                  <c:v>381126.38</c:v>
                </c:pt>
                <c:pt idx="38121">
                  <c:v>381136.34</c:v>
                </c:pt>
                <c:pt idx="38122">
                  <c:v>381146.34</c:v>
                </c:pt>
                <c:pt idx="38123">
                  <c:v>381156.38</c:v>
                </c:pt>
                <c:pt idx="38124">
                  <c:v>381166.34</c:v>
                </c:pt>
                <c:pt idx="38125">
                  <c:v>381176.38</c:v>
                </c:pt>
                <c:pt idx="38126">
                  <c:v>381186.34</c:v>
                </c:pt>
                <c:pt idx="38127">
                  <c:v>381196.34</c:v>
                </c:pt>
                <c:pt idx="38128">
                  <c:v>381206.38</c:v>
                </c:pt>
                <c:pt idx="38129">
                  <c:v>381216.34</c:v>
                </c:pt>
                <c:pt idx="38130">
                  <c:v>381226.34</c:v>
                </c:pt>
                <c:pt idx="38131">
                  <c:v>381236.34</c:v>
                </c:pt>
                <c:pt idx="38132">
                  <c:v>381246.34</c:v>
                </c:pt>
                <c:pt idx="38133">
                  <c:v>381256.31</c:v>
                </c:pt>
                <c:pt idx="38134">
                  <c:v>381266.34</c:v>
                </c:pt>
                <c:pt idx="38135">
                  <c:v>381276.31</c:v>
                </c:pt>
                <c:pt idx="38136">
                  <c:v>381286.34</c:v>
                </c:pt>
                <c:pt idx="38137">
                  <c:v>381296.31</c:v>
                </c:pt>
                <c:pt idx="38138">
                  <c:v>381306.31</c:v>
                </c:pt>
                <c:pt idx="38139">
                  <c:v>381316.31</c:v>
                </c:pt>
                <c:pt idx="38140">
                  <c:v>381326.31</c:v>
                </c:pt>
                <c:pt idx="38141">
                  <c:v>381336.31</c:v>
                </c:pt>
                <c:pt idx="38142">
                  <c:v>381346.31</c:v>
                </c:pt>
                <c:pt idx="38143">
                  <c:v>381356.31</c:v>
                </c:pt>
                <c:pt idx="38144">
                  <c:v>381366.31</c:v>
                </c:pt>
                <c:pt idx="38145">
                  <c:v>381376.31</c:v>
                </c:pt>
                <c:pt idx="38146">
                  <c:v>381386.31</c:v>
                </c:pt>
                <c:pt idx="38147">
                  <c:v>381396.31</c:v>
                </c:pt>
                <c:pt idx="38148">
                  <c:v>381406.31</c:v>
                </c:pt>
                <c:pt idx="38149">
                  <c:v>381416.31</c:v>
                </c:pt>
                <c:pt idx="38150">
                  <c:v>381426.31</c:v>
                </c:pt>
                <c:pt idx="38151">
                  <c:v>381436.31</c:v>
                </c:pt>
                <c:pt idx="38152">
                  <c:v>381446.31</c:v>
                </c:pt>
                <c:pt idx="38153">
                  <c:v>381456.31</c:v>
                </c:pt>
                <c:pt idx="38154">
                  <c:v>381466.31</c:v>
                </c:pt>
                <c:pt idx="38155">
                  <c:v>381476.28</c:v>
                </c:pt>
                <c:pt idx="38156">
                  <c:v>381486.31</c:v>
                </c:pt>
                <c:pt idx="38157">
                  <c:v>381496.28</c:v>
                </c:pt>
                <c:pt idx="38158">
                  <c:v>381506.28</c:v>
                </c:pt>
                <c:pt idx="38159">
                  <c:v>381516.28</c:v>
                </c:pt>
                <c:pt idx="38160">
                  <c:v>381526.28</c:v>
                </c:pt>
                <c:pt idx="38161">
                  <c:v>381536.31</c:v>
                </c:pt>
                <c:pt idx="38162">
                  <c:v>381546.28</c:v>
                </c:pt>
                <c:pt idx="38163">
                  <c:v>381556.28</c:v>
                </c:pt>
                <c:pt idx="38164">
                  <c:v>381566.28</c:v>
                </c:pt>
                <c:pt idx="38165">
                  <c:v>381576.28</c:v>
                </c:pt>
                <c:pt idx="38166">
                  <c:v>381586.25</c:v>
                </c:pt>
                <c:pt idx="38167">
                  <c:v>381596.28</c:v>
                </c:pt>
                <c:pt idx="38168">
                  <c:v>381606.25</c:v>
                </c:pt>
                <c:pt idx="38169">
                  <c:v>381616.25</c:v>
                </c:pt>
                <c:pt idx="38170">
                  <c:v>381626.28</c:v>
                </c:pt>
                <c:pt idx="38171">
                  <c:v>381636.25</c:v>
                </c:pt>
                <c:pt idx="38172">
                  <c:v>381646.28</c:v>
                </c:pt>
                <c:pt idx="38173">
                  <c:v>381656.25</c:v>
                </c:pt>
                <c:pt idx="38174">
                  <c:v>381666.25</c:v>
                </c:pt>
                <c:pt idx="38175">
                  <c:v>381676.25</c:v>
                </c:pt>
                <c:pt idx="38176">
                  <c:v>381686.25</c:v>
                </c:pt>
                <c:pt idx="38177">
                  <c:v>381696.25</c:v>
                </c:pt>
                <c:pt idx="38178">
                  <c:v>381706.25</c:v>
                </c:pt>
                <c:pt idx="38179">
                  <c:v>381716.25</c:v>
                </c:pt>
                <c:pt idx="38180">
                  <c:v>381726.25</c:v>
                </c:pt>
                <c:pt idx="38181">
                  <c:v>381736.25</c:v>
                </c:pt>
                <c:pt idx="38182">
                  <c:v>381746.25</c:v>
                </c:pt>
                <c:pt idx="38183">
                  <c:v>381756.25</c:v>
                </c:pt>
                <c:pt idx="38184">
                  <c:v>381766.25</c:v>
                </c:pt>
                <c:pt idx="38185">
                  <c:v>381776.25</c:v>
                </c:pt>
                <c:pt idx="38186">
                  <c:v>381786.22</c:v>
                </c:pt>
                <c:pt idx="38187">
                  <c:v>381796.25</c:v>
                </c:pt>
                <c:pt idx="38188">
                  <c:v>381806.25</c:v>
                </c:pt>
                <c:pt idx="38189">
                  <c:v>381816.22</c:v>
                </c:pt>
                <c:pt idx="38190">
                  <c:v>381826.25</c:v>
                </c:pt>
                <c:pt idx="38191">
                  <c:v>381836.22</c:v>
                </c:pt>
                <c:pt idx="38192">
                  <c:v>381846.25</c:v>
                </c:pt>
                <c:pt idx="38193">
                  <c:v>381856.22</c:v>
                </c:pt>
                <c:pt idx="38194">
                  <c:v>381866.22</c:v>
                </c:pt>
                <c:pt idx="38195">
                  <c:v>381876.22</c:v>
                </c:pt>
                <c:pt idx="38196">
                  <c:v>381886.22</c:v>
                </c:pt>
                <c:pt idx="38197">
                  <c:v>381896.19</c:v>
                </c:pt>
                <c:pt idx="38198">
                  <c:v>381906.22</c:v>
                </c:pt>
                <c:pt idx="38199">
                  <c:v>381916.22</c:v>
                </c:pt>
                <c:pt idx="38200">
                  <c:v>381926.19</c:v>
                </c:pt>
                <c:pt idx="38201">
                  <c:v>381936.22</c:v>
                </c:pt>
                <c:pt idx="38202">
                  <c:v>381946.19</c:v>
                </c:pt>
                <c:pt idx="38203">
                  <c:v>381956.22</c:v>
                </c:pt>
                <c:pt idx="38204">
                  <c:v>381966.19</c:v>
                </c:pt>
                <c:pt idx="38205">
                  <c:v>381976.19</c:v>
                </c:pt>
                <c:pt idx="38206">
                  <c:v>381986.19</c:v>
                </c:pt>
                <c:pt idx="38207">
                  <c:v>381996.19</c:v>
                </c:pt>
                <c:pt idx="38208">
                  <c:v>382006.19</c:v>
                </c:pt>
                <c:pt idx="38209">
                  <c:v>382016.19</c:v>
                </c:pt>
                <c:pt idx="38210">
                  <c:v>382026.19</c:v>
                </c:pt>
                <c:pt idx="38211">
                  <c:v>382036.19</c:v>
                </c:pt>
                <c:pt idx="38212">
                  <c:v>382046.19</c:v>
                </c:pt>
                <c:pt idx="38213">
                  <c:v>382056.19</c:v>
                </c:pt>
                <c:pt idx="38214">
                  <c:v>382066.19</c:v>
                </c:pt>
                <c:pt idx="38215">
                  <c:v>382076.19</c:v>
                </c:pt>
                <c:pt idx="38216">
                  <c:v>382086.19</c:v>
                </c:pt>
                <c:pt idx="38217">
                  <c:v>382096.19</c:v>
                </c:pt>
                <c:pt idx="38218">
                  <c:v>382106.19</c:v>
                </c:pt>
                <c:pt idx="38219">
                  <c:v>382116.19</c:v>
                </c:pt>
                <c:pt idx="38220">
                  <c:v>382126.19</c:v>
                </c:pt>
                <c:pt idx="38221">
                  <c:v>382136.19</c:v>
                </c:pt>
                <c:pt idx="38222">
                  <c:v>382146.16</c:v>
                </c:pt>
                <c:pt idx="38223">
                  <c:v>382156.19</c:v>
                </c:pt>
                <c:pt idx="38224">
                  <c:v>382166.16</c:v>
                </c:pt>
                <c:pt idx="38225">
                  <c:v>382176.16</c:v>
                </c:pt>
                <c:pt idx="38226">
                  <c:v>382186.19</c:v>
                </c:pt>
                <c:pt idx="38227">
                  <c:v>382196.16</c:v>
                </c:pt>
                <c:pt idx="38228">
                  <c:v>382206.19</c:v>
                </c:pt>
                <c:pt idx="38229">
                  <c:v>382216.16</c:v>
                </c:pt>
                <c:pt idx="38230">
                  <c:v>382226.16</c:v>
                </c:pt>
                <c:pt idx="38231">
                  <c:v>382236.15999999997</c:v>
                </c:pt>
                <c:pt idx="38232">
                  <c:v>382246.16</c:v>
                </c:pt>
                <c:pt idx="38233">
                  <c:v>382256.13</c:v>
                </c:pt>
                <c:pt idx="38234">
                  <c:v>382266.16</c:v>
                </c:pt>
                <c:pt idx="38235">
                  <c:v>382276.13</c:v>
                </c:pt>
                <c:pt idx="38236">
                  <c:v>382286.13</c:v>
                </c:pt>
                <c:pt idx="38237">
                  <c:v>382296.16</c:v>
                </c:pt>
                <c:pt idx="38238">
                  <c:v>382306.13</c:v>
                </c:pt>
                <c:pt idx="38239">
                  <c:v>382316.16</c:v>
                </c:pt>
                <c:pt idx="38240">
                  <c:v>382326.13</c:v>
                </c:pt>
                <c:pt idx="38241">
                  <c:v>382336.13</c:v>
                </c:pt>
                <c:pt idx="38242">
                  <c:v>382346.13</c:v>
                </c:pt>
                <c:pt idx="38243">
                  <c:v>382356.13</c:v>
                </c:pt>
                <c:pt idx="38244">
                  <c:v>382366.13</c:v>
                </c:pt>
                <c:pt idx="38245">
                  <c:v>382376.13</c:v>
                </c:pt>
                <c:pt idx="38246">
                  <c:v>382386.13</c:v>
                </c:pt>
                <c:pt idx="38247">
                  <c:v>382396.13</c:v>
                </c:pt>
                <c:pt idx="38248">
                  <c:v>382406.13</c:v>
                </c:pt>
                <c:pt idx="38249">
                  <c:v>382416.13</c:v>
                </c:pt>
                <c:pt idx="38250">
                  <c:v>382426.13</c:v>
                </c:pt>
                <c:pt idx="38251">
                  <c:v>382436.13</c:v>
                </c:pt>
                <c:pt idx="38252">
                  <c:v>382446.13</c:v>
                </c:pt>
                <c:pt idx="38253">
                  <c:v>382456.09</c:v>
                </c:pt>
                <c:pt idx="38254">
                  <c:v>382466.13</c:v>
                </c:pt>
                <c:pt idx="38255">
                  <c:v>382476.13</c:v>
                </c:pt>
                <c:pt idx="38256">
                  <c:v>382486.09</c:v>
                </c:pt>
                <c:pt idx="38257">
                  <c:v>382496.13</c:v>
                </c:pt>
                <c:pt idx="38258">
                  <c:v>382506.09</c:v>
                </c:pt>
                <c:pt idx="38259">
                  <c:v>382516.13</c:v>
                </c:pt>
                <c:pt idx="38260">
                  <c:v>382526.13</c:v>
                </c:pt>
                <c:pt idx="38261">
                  <c:v>382536.09</c:v>
                </c:pt>
                <c:pt idx="38262">
                  <c:v>382546.09</c:v>
                </c:pt>
                <c:pt idx="38263">
                  <c:v>382556.09</c:v>
                </c:pt>
                <c:pt idx="38264">
                  <c:v>382566.09</c:v>
                </c:pt>
                <c:pt idx="38265">
                  <c:v>382576.09</c:v>
                </c:pt>
                <c:pt idx="38266">
                  <c:v>382586.09</c:v>
                </c:pt>
                <c:pt idx="38267">
                  <c:v>382596.09</c:v>
                </c:pt>
                <c:pt idx="38268">
                  <c:v>382606.09</c:v>
                </c:pt>
                <c:pt idx="38269">
                  <c:v>382616.06</c:v>
                </c:pt>
                <c:pt idx="38270">
                  <c:v>382626.09</c:v>
                </c:pt>
                <c:pt idx="38271">
                  <c:v>382636.06</c:v>
                </c:pt>
                <c:pt idx="38272">
                  <c:v>382646.06</c:v>
                </c:pt>
                <c:pt idx="38273">
                  <c:v>382656.09</c:v>
                </c:pt>
                <c:pt idx="38274">
                  <c:v>382666.06</c:v>
                </c:pt>
                <c:pt idx="38275">
                  <c:v>382676.09</c:v>
                </c:pt>
                <c:pt idx="38276">
                  <c:v>382686.06</c:v>
                </c:pt>
                <c:pt idx="38277">
                  <c:v>382696.06</c:v>
                </c:pt>
                <c:pt idx="38278">
                  <c:v>382706.06</c:v>
                </c:pt>
                <c:pt idx="38279">
                  <c:v>382716.06</c:v>
                </c:pt>
                <c:pt idx="38280">
                  <c:v>382726.06</c:v>
                </c:pt>
                <c:pt idx="38281">
                  <c:v>382736.06</c:v>
                </c:pt>
                <c:pt idx="38282">
                  <c:v>382746.06</c:v>
                </c:pt>
                <c:pt idx="38283">
                  <c:v>382756.06</c:v>
                </c:pt>
                <c:pt idx="38284">
                  <c:v>382766.06</c:v>
                </c:pt>
                <c:pt idx="38285">
                  <c:v>382776.06</c:v>
                </c:pt>
                <c:pt idx="38286">
                  <c:v>382786.06</c:v>
                </c:pt>
                <c:pt idx="38287">
                  <c:v>382796.06</c:v>
                </c:pt>
                <c:pt idx="38288">
                  <c:v>382806.06</c:v>
                </c:pt>
                <c:pt idx="38289">
                  <c:v>382816.03</c:v>
                </c:pt>
                <c:pt idx="38290">
                  <c:v>382826.06</c:v>
                </c:pt>
                <c:pt idx="38291">
                  <c:v>382836.03</c:v>
                </c:pt>
                <c:pt idx="38292">
                  <c:v>382846.03</c:v>
                </c:pt>
                <c:pt idx="38293">
                  <c:v>382856.06</c:v>
                </c:pt>
                <c:pt idx="38294">
                  <c:v>382866.03</c:v>
                </c:pt>
                <c:pt idx="38295">
                  <c:v>382876.06</c:v>
                </c:pt>
                <c:pt idx="38296">
                  <c:v>382886.03</c:v>
                </c:pt>
                <c:pt idx="38297">
                  <c:v>382896.03</c:v>
                </c:pt>
                <c:pt idx="38298">
                  <c:v>382906.03</c:v>
                </c:pt>
                <c:pt idx="38299">
                  <c:v>382916.03</c:v>
                </c:pt>
                <c:pt idx="38300">
                  <c:v>382926.03</c:v>
                </c:pt>
                <c:pt idx="38301">
                  <c:v>382936.03</c:v>
                </c:pt>
                <c:pt idx="38302">
                  <c:v>382946.03</c:v>
                </c:pt>
                <c:pt idx="38303">
                  <c:v>382956</c:v>
                </c:pt>
                <c:pt idx="38304">
                  <c:v>382966.03</c:v>
                </c:pt>
                <c:pt idx="38305">
                  <c:v>382976</c:v>
                </c:pt>
                <c:pt idx="38306">
                  <c:v>382986.03</c:v>
                </c:pt>
                <c:pt idx="38307">
                  <c:v>382996</c:v>
                </c:pt>
                <c:pt idx="38308">
                  <c:v>383006</c:v>
                </c:pt>
                <c:pt idx="38309">
                  <c:v>383016</c:v>
                </c:pt>
                <c:pt idx="38310">
                  <c:v>383026</c:v>
                </c:pt>
                <c:pt idx="38311">
                  <c:v>383036</c:v>
                </c:pt>
                <c:pt idx="38312">
                  <c:v>383046</c:v>
                </c:pt>
                <c:pt idx="38313">
                  <c:v>383056</c:v>
                </c:pt>
                <c:pt idx="38314">
                  <c:v>383066</c:v>
                </c:pt>
                <c:pt idx="38315">
                  <c:v>383076</c:v>
                </c:pt>
                <c:pt idx="38316">
                  <c:v>383086</c:v>
                </c:pt>
                <c:pt idx="38317">
                  <c:v>383096</c:v>
                </c:pt>
                <c:pt idx="38318">
                  <c:v>383106</c:v>
                </c:pt>
                <c:pt idx="38319">
                  <c:v>383116</c:v>
                </c:pt>
                <c:pt idx="38320">
                  <c:v>383125.97</c:v>
                </c:pt>
                <c:pt idx="38321">
                  <c:v>383136</c:v>
                </c:pt>
                <c:pt idx="38322">
                  <c:v>383146</c:v>
                </c:pt>
                <c:pt idx="38323">
                  <c:v>383155.97</c:v>
                </c:pt>
                <c:pt idx="38324">
                  <c:v>383166</c:v>
                </c:pt>
                <c:pt idx="38325">
                  <c:v>383175.97</c:v>
                </c:pt>
                <c:pt idx="38326">
                  <c:v>383186</c:v>
                </c:pt>
                <c:pt idx="38327">
                  <c:v>383195.97</c:v>
                </c:pt>
                <c:pt idx="38328">
                  <c:v>383205.97</c:v>
                </c:pt>
                <c:pt idx="38329">
                  <c:v>383215.97</c:v>
                </c:pt>
                <c:pt idx="38330">
                  <c:v>383225.97</c:v>
                </c:pt>
                <c:pt idx="38331">
                  <c:v>383235.97</c:v>
                </c:pt>
                <c:pt idx="38332">
                  <c:v>383245.97</c:v>
                </c:pt>
                <c:pt idx="38333">
                  <c:v>383255.97</c:v>
                </c:pt>
                <c:pt idx="38334">
                  <c:v>383265.97</c:v>
                </c:pt>
                <c:pt idx="38335">
                  <c:v>383275.97</c:v>
                </c:pt>
                <c:pt idx="38336">
                  <c:v>383285.94</c:v>
                </c:pt>
                <c:pt idx="38337">
                  <c:v>383295.97</c:v>
                </c:pt>
                <c:pt idx="38338">
                  <c:v>383305.94</c:v>
                </c:pt>
                <c:pt idx="38339">
                  <c:v>383315.94</c:v>
                </c:pt>
                <c:pt idx="38340">
                  <c:v>383325.97</c:v>
                </c:pt>
                <c:pt idx="38341">
                  <c:v>383335.94</c:v>
                </c:pt>
                <c:pt idx="38342">
                  <c:v>383345.97</c:v>
                </c:pt>
                <c:pt idx="38343">
                  <c:v>383355.94</c:v>
                </c:pt>
                <c:pt idx="38344">
                  <c:v>383365.94</c:v>
                </c:pt>
                <c:pt idx="38345">
                  <c:v>383375.97</c:v>
                </c:pt>
                <c:pt idx="38346">
                  <c:v>383385.94</c:v>
                </c:pt>
                <c:pt idx="38347">
                  <c:v>383395.94</c:v>
                </c:pt>
                <c:pt idx="38348">
                  <c:v>383405.94</c:v>
                </c:pt>
                <c:pt idx="38349">
                  <c:v>383415.94</c:v>
                </c:pt>
                <c:pt idx="38350">
                  <c:v>383425.94</c:v>
                </c:pt>
                <c:pt idx="38351">
                  <c:v>383435.94</c:v>
                </c:pt>
                <c:pt idx="38352">
                  <c:v>383445.94</c:v>
                </c:pt>
                <c:pt idx="38353">
                  <c:v>383455.94</c:v>
                </c:pt>
                <c:pt idx="38354">
                  <c:v>383465.94</c:v>
                </c:pt>
                <c:pt idx="38355">
                  <c:v>383475.94</c:v>
                </c:pt>
                <c:pt idx="38356">
                  <c:v>383485.91</c:v>
                </c:pt>
                <c:pt idx="38357">
                  <c:v>383495.94</c:v>
                </c:pt>
                <c:pt idx="38358">
                  <c:v>383505.94</c:v>
                </c:pt>
                <c:pt idx="38359">
                  <c:v>383515.91</c:v>
                </c:pt>
                <c:pt idx="38360">
                  <c:v>383525.94</c:v>
                </c:pt>
                <c:pt idx="38361">
                  <c:v>383535.91</c:v>
                </c:pt>
                <c:pt idx="38362">
                  <c:v>383545.94</c:v>
                </c:pt>
                <c:pt idx="38363">
                  <c:v>383555.91</c:v>
                </c:pt>
                <c:pt idx="38364">
                  <c:v>383565.91</c:v>
                </c:pt>
                <c:pt idx="38365">
                  <c:v>383575.91</c:v>
                </c:pt>
                <c:pt idx="38366">
                  <c:v>383585.91</c:v>
                </c:pt>
                <c:pt idx="38367">
                  <c:v>383595.88</c:v>
                </c:pt>
                <c:pt idx="38368">
                  <c:v>383605.91</c:v>
                </c:pt>
                <c:pt idx="38369">
                  <c:v>383615.91</c:v>
                </c:pt>
                <c:pt idx="38370">
                  <c:v>383625.88</c:v>
                </c:pt>
                <c:pt idx="38371">
                  <c:v>383635.91</c:v>
                </c:pt>
                <c:pt idx="38372">
                  <c:v>383645.88</c:v>
                </c:pt>
                <c:pt idx="38373">
                  <c:v>383655.91</c:v>
                </c:pt>
                <c:pt idx="38374">
                  <c:v>383665.88</c:v>
                </c:pt>
                <c:pt idx="38375">
                  <c:v>383675.88</c:v>
                </c:pt>
                <c:pt idx="38376">
                  <c:v>383685.88</c:v>
                </c:pt>
                <c:pt idx="38377">
                  <c:v>383695.88</c:v>
                </c:pt>
                <c:pt idx="38378">
                  <c:v>383705.88</c:v>
                </c:pt>
                <c:pt idx="38379">
                  <c:v>383715.88</c:v>
                </c:pt>
                <c:pt idx="38380">
                  <c:v>383725.88</c:v>
                </c:pt>
                <c:pt idx="38381">
                  <c:v>383735.88</c:v>
                </c:pt>
                <c:pt idx="38382">
                  <c:v>383745.88</c:v>
                </c:pt>
                <c:pt idx="38383">
                  <c:v>383755.88</c:v>
                </c:pt>
                <c:pt idx="38384">
                  <c:v>383765.88</c:v>
                </c:pt>
                <c:pt idx="38385">
                  <c:v>383775.88</c:v>
                </c:pt>
                <c:pt idx="38386">
                  <c:v>383785.88</c:v>
                </c:pt>
                <c:pt idx="38387">
                  <c:v>383795.88</c:v>
                </c:pt>
                <c:pt idx="38388">
                  <c:v>383805.88</c:v>
                </c:pt>
                <c:pt idx="38389">
                  <c:v>383815.88</c:v>
                </c:pt>
                <c:pt idx="38390">
                  <c:v>383825.84</c:v>
                </c:pt>
                <c:pt idx="38391">
                  <c:v>383835.88</c:v>
                </c:pt>
                <c:pt idx="38392">
                  <c:v>383845.84</c:v>
                </c:pt>
                <c:pt idx="38393">
                  <c:v>383855.88</c:v>
                </c:pt>
                <c:pt idx="38394">
                  <c:v>383865.88</c:v>
                </c:pt>
                <c:pt idx="38395">
                  <c:v>383875.84000000003</c:v>
                </c:pt>
                <c:pt idx="38396">
                  <c:v>383885.88</c:v>
                </c:pt>
                <c:pt idx="38397">
                  <c:v>383895.84</c:v>
                </c:pt>
                <c:pt idx="38398">
                  <c:v>383905.84</c:v>
                </c:pt>
                <c:pt idx="38399">
                  <c:v>383915.84</c:v>
                </c:pt>
                <c:pt idx="38400">
                  <c:v>383925.84</c:v>
                </c:pt>
                <c:pt idx="38401">
                  <c:v>383935.84</c:v>
                </c:pt>
                <c:pt idx="38402">
                  <c:v>383945.84</c:v>
                </c:pt>
                <c:pt idx="38403">
                  <c:v>383955.81</c:v>
                </c:pt>
                <c:pt idx="38404">
                  <c:v>383965.84</c:v>
                </c:pt>
                <c:pt idx="38405">
                  <c:v>383975.81</c:v>
                </c:pt>
                <c:pt idx="38406">
                  <c:v>383985.81</c:v>
                </c:pt>
                <c:pt idx="38407">
                  <c:v>383995.84</c:v>
                </c:pt>
                <c:pt idx="38408">
                  <c:v>384005.81</c:v>
                </c:pt>
                <c:pt idx="38409">
                  <c:v>384015.84</c:v>
                </c:pt>
                <c:pt idx="38410">
                  <c:v>384025.81</c:v>
                </c:pt>
                <c:pt idx="38411">
                  <c:v>384035.81</c:v>
                </c:pt>
                <c:pt idx="38412">
                  <c:v>384045.81</c:v>
                </c:pt>
                <c:pt idx="38413">
                  <c:v>384055.81</c:v>
                </c:pt>
                <c:pt idx="38414">
                  <c:v>384065.81</c:v>
                </c:pt>
                <c:pt idx="38415">
                  <c:v>384075.81</c:v>
                </c:pt>
                <c:pt idx="38416">
                  <c:v>384085.81</c:v>
                </c:pt>
                <c:pt idx="38417">
                  <c:v>384095.81</c:v>
                </c:pt>
                <c:pt idx="38418">
                  <c:v>384105.81</c:v>
                </c:pt>
                <c:pt idx="38419">
                  <c:v>384115.81</c:v>
                </c:pt>
                <c:pt idx="38420">
                  <c:v>384125.81</c:v>
                </c:pt>
                <c:pt idx="38421">
                  <c:v>384135.81</c:v>
                </c:pt>
                <c:pt idx="38422">
                  <c:v>384145.81</c:v>
                </c:pt>
                <c:pt idx="38423">
                  <c:v>384155.78</c:v>
                </c:pt>
                <c:pt idx="38424">
                  <c:v>384165.81</c:v>
                </c:pt>
                <c:pt idx="38425">
                  <c:v>384175.81</c:v>
                </c:pt>
                <c:pt idx="38426">
                  <c:v>384185.78</c:v>
                </c:pt>
                <c:pt idx="38427">
                  <c:v>384195.81</c:v>
                </c:pt>
                <c:pt idx="38428">
                  <c:v>384205.78</c:v>
                </c:pt>
                <c:pt idx="38429">
                  <c:v>384215.81</c:v>
                </c:pt>
                <c:pt idx="38430">
                  <c:v>384225.78</c:v>
                </c:pt>
                <c:pt idx="38431">
                  <c:v>384235.78</c:v>
                </c:pt>
                <c:pt idx="38432">
                  <c:v>384245.78</c:v>
                </c:pt>
                <c:pt idx="38433">
                  <c:v>384255.78</c:v>
                </c:pt>
                <c:pt idx="38434">
                  <c:v>384265.78</c:v>
                </c:pt>
                <c:pt idx="38435">
                  <c:v>384275.78</c:v>
                </c:pt>
                <c:pt idx="38436">
                  <c:v>384285.78</c:v>
                </c:pt>
                <c:pt idx="38437">
                  <c:v>384295.75</c:v>
                </c:pt>
                <c:pt idx="38438">
                  <c:v>384305.78</c:v>
                </c:pt>
                <c:pt idx="38439">
                  <c:v>384315.75</c:v>
                </c:pt>
                <c:pt idx="38440">
                  <c:v>384325.78</c:v>
                </c:pt>
                <c:pt idx="38441">
                  <c:v>384335.75</c:v>
                </c:pt>
                <c:pt idx="38442">
                  <c:v>384345.75</c:v>
                </c:pt>
                <c:pt idx="38443">
                  <c:v>384355.78</c:v>
                </c:pt>
                <c:pt idx="38444">
                  <c:v>384365.75</c:v>
                </c:pt>
                <c:pt idx="38445">
                  <c:v>384375.75</c:v>
                </c:pt>
                <c:pt idx="38446">
                  <c:v>384385.75</c:v>
                </c:pt>
                <c:pt idx="38447">
                  <c:v>384395.75</c:v>
                </c:pt>
                <c:pt idx="38448">
                  <c:v>384405.75</c:v>
                </c:pt>
                <c:pt idx="38449">
                  <c:v>384415.75</c:v>
                </c:pt>
                <c:pt idx="38450">
                  <c:v>384425.75</c:v>
                </c:pt>
                <c:pt idx="38451">
                  <c:v>384435.75</c:v>
                </c:pt>
                <c:pt idx="38452">
                  <c:v>384445.75</c:v>
                </c:pt>
                <c:pt idx="38453">
                  <c:v>384455.75</c:v>
                </c:pt>
                <c:pt idx="38454">
                  <c:v>384465.75</c:v>
                </c:pt>
                <c:pt idx="38455">
                  <c:v>384475.75</c:v>
                </c:pt>
                <c:pt idx="38456">
                  <c:v>384485.75</c:v>
                </c:pt>
                <c:pt idx="38457">
                  <c:v>384495.72</c:v>
                </c:pt>
                <c:pt idx="38458">
                  <c:v>384505.75</c:v>
                </c:pt>
                <c:pt idx="38459">
                  <c:v>384515.72</c:v>
                </c:pt>
                <c:pt idx="38460">
                  <c:v>384525.75</c:v>
                </c:pt>
                <c:pt idx="38461">
                  <c:v>384535.72</c:v>
                </c:pt>
                <c:pt idx="38462">
                  <c:v>384545.72</c:v>
                </c:pt>
                <c:pt idx="38463">
                  <c:v>384555.75</c:v>
                </c:pt>
                <c:pt idx="38464">
                  <c:v>384565.72</c:v>
                </c:pt>
                <c:pt idx="38465">
                  <c:v>384575.72</c:v>
                </c:pt>
                <c:pt idx="38466">
                  <c:v>384585.72</c:v>
                </c:pt>
                <c:pt idx="38467">
                  <c:v>384595.72</c:v>
                </c:pt>
                <c:pt idx="38468">
                  <c:v>384605.72</c:v>
                </c:pt>
                <c:pt idx="38469">
                  <c:v>384615.72</c:v>
                </c:pt>
                <c:pt idx="38470">
                  <c:v>384625.69</c:v>
                </c:pt>
                <c:pt idx="38471">
                  <c:v>384635.72</c:v>
                </c:pt>
                <c:pt idx="38472">
                  <c:v>384645.72</c:v>
                </c:pt>
                <c:pt idx="38473">
                  <c:v>384655.69</c:v>
                </c:pt>
                <c:pt idx="38474">
                  <c:v>384665.72</c:v>
                </c:pt>
                <c:pt idx="38475">
                  <c:v>384675.69</c:v>
                </c:pt>
                <c:pt idx="38476">
                  <c:v>384685.72</c:v>
                </c:pt>
                <c:pt idx="38477">
                  <c:v>384695.69</c:v>
                </c:pt>
                <c:pt idx="38478">
                  <c:v>384705.69</c:v>
                </c:pt>
                <c:pt idx="38479">
                  <c:v>384715.72</c:v>
                </c:pt>
                <c:pt idx="38480">
                  <c:v>384725.69</c:v>
                </c:pt>
                <c:pt idx="38481">
                  <c:v>384735.69</c:v>
                </c:pt>
                <c:pt idx="38482">
                  <c:v>384745.69</c:v>
                </c:pt>
                <c:pt idx="38483">
                  <c:v>384755.69</c:v>
                </c:pt>
                <c:pt idx="38484">
                  <c:v>384765.69</c:v>
                </c:pt>
                <c:pt idx="38485">
                  <c:v>384775.69</c:v>
                </c:pt>
                <c:pt idx="38486">
                  <c:v>384785.69</c:v>
                </c:pt>
                <c:pt idx="38487">
                  <c:v>384795.69</c:v>
                </c:pt>
                <c:pt idx="38488">
                  <c:v>384805.69</c:v>
                </c:pt>
                <c:pt idx="38489">
                  <c:v>384815.69</c:v>
                </c:pt>
                <c:pt idx="38490">
                  <c:v>384825.66</c:v>
                </c:pt>
                <c:pt idx="38491">
                  <c:v>384835.69</c:v>
                </c:pt>
                <c:pt idx="38492">
                  <c:v>384845.69</c:v>
                </c:pt>
                <c:pt idx="38493">
                  <c:v>384855.66</c:v>
                </c:pt>
                <c:pt idx="38494">
                  <c:v>384865.69</c:v>
                </c:pt>
                <c:pt idx="38495">
                  <c:v>384875.66</c:v>
                </c:pt>
                <c:pt idx="38496">
                  <c:v>384885.69</c:v>
                </c:pt>
                <c:pt idx="38497">
                  <c:v>384895.66</c:v>
                </c:pt>
                <c:pt idx="38498">
                  <c:v>384905.66</c:v>
                </c:pt>
                <c:pt idx="38499">
                  <c:v>384915.66</c:v>
                </c:pt>
                <c:pt idx="38500">
                  <c:v>384925.66</c:v>
                </c:pt>
                <c:pt idx="38501">
                  <c:v>384935.66</c:v>
                </c:pt>
                <c:pt idx="38502">
                  <c:v>384945.66</c:v>
                </c:pt>
                <c:pt idx="38503">
                  <c:v>384955.66</c:v>
                </c:pt>
                <c:pt idx="38504">
                  <c:v>384965.63</c:v>
                </c:pt>
                <c:pt idx="38505">
                  <c:v>384975.66</c:v>
                </c:pt>
                <c:pt idx="38506">
                  <c:v>384985.63</c:v>
                </c:pt>
                <c:pt idx="38507">
                  <c:v>384995.66</c:v>
                </c:pt>
                <c:pt idx="38508">
                  <c:v>385005.63</c:v>
                </c:pt>
                <c:pt idx="38509">
                  <c:v>385015.63</c:v>
                </c:pt>
                <c:pt idx="38510">
                  <c:v>385025.66</c:v>
                </c:pt>
                <c:pt idx="38511">
                  <c:v>385035.63</c:v>
                </c:pt>
                <c:pt idx="38512">
                  <c:v>385045.63</c:v>
                </c:pt>
                <c:pt idx="38513">
                  <c:v>385055.63</c:v>
                </c:pt>
                <c:pt idx="38514">
                  <c:v>385065.63</c:v>
                </c:pt>
                <c:pt idx="38515">
                  <c:v>385075.63</c:v>
                </c:pt>
                <c:pt idx="38516">
                  <c:v>385085.63</c:v>
                </c:pt>
                <c:pt idx="38517">
                  <c:v>385095.63</c:v>
                </c:pt>
                <c:pt idx="38518">
                  <c:v>385105.63</c:v>
                </c:pt>
                <c:pt idx="38519">
                  <c:v>385115.63</c:v>
                </c:pt>
                <c:pt idx="38520">
                  <c:v>385125.63</c:v>
                </c:pt>
                <c:pt idx="38521">
                  <c:v>385135.63</c:v>
                </c:pt>
                <c:pt idx="38522">
                  <c:v>385145.63</c:v>
                </c:pt>
                <c:pt idx="38523">
                  <c:v>385155.63</c:v>
                </c:pt>
                <c:pt idx="38524">
                  <c:v>385165.63</c:v>
                </c:pt>
                <c:pt idx="38525">
                  <c:v>385175.63</c:v>
                </c:pt>
                <c:pt idx="38526">
                  <c:v>385185.59</c:v>
                </c:pt>
                <c:pt idx="38527">
                  <c:v>385195.63</c:v>
                </c:pt>
                <c:pt idx="38528">
                  <c:v>385205.63</c:v>
                </c:pt>
                <c:pt idx="38529">
                  <c:v>385215.59</c:v>
                </c:pt>
                <c:pt idx="38530">
                  <c:v>385225.63</c:v>
                </c:pt>
                <c:pt idx="38531">
                  <c:v>385235.59</c:v>
                </c:pt>
                <c:pt idx="38532">
                  <c:v>385245.59</c:v>
                </c:pt>
                <c:pt idx="38533">
                  <c:v>385255.59</c:v>
                </c:pt>
                <c:pt idx="38534">
                  <c:v>385265.59</c:v>
                </c:pt>
                <c:pt idx="38535">
                  <c:v>385275.59</c:v>
                </c:pt>
                <c:pt idx="38536">
                  <c:v>385285.59</c:v>
                </c:pt>
                <c:pt idx="38537">
                  <c:v>385295.56</c:v>
                </c:pt>
                <c:pt idx="38538">
                  <c:v>385305.59</c:v>
                </c:pt>
                <c:pt idx="38539">
                  <c:v>385315.59</c:v>
                </c:pt>
                <c:pt idx="38540">
                  <c:v>385325.56</c:v>
                </c:pt>
                <c:pt idx="38541">
                  <c:v>385335.59</c:v>
                </c:pt>
                <c:pt idx="38542">
                  <c:v>385345.56</c:v>
                </c:pt>
                <c:pt idx="38543">
                  <c:v>385355.59</c:v>
                </c:pt>
                <c:pt idx="38544">
                  <c:v>385365.56</c:v>
                </c:pt>
                <c:pt idx="38545">
                  <c:v>385375.56</c:v>
                </c:pt>
                <c:pt idx="38546">
                  <c:v>385385.56</c:v>
                </c:pt>
                <c:pt idx="38547">
                  <c:v>385395.56</c:v>
                </c:pt>
                <c:pt idx="38548">
                  <c:v>385405.56</c:v>
                </c:pt>
                <c:pt idx="38549">
                  <c:v>385415.56</c:v>
                </c:pt>
                <c:pt idx="38550">
                  <c:v>385425.56</c:v>
                </c:pt>
                <c:pt idx="38551">
                  <c:v>385435.56</c:v>
                </c:pt>
                <c:pt idx="38552">
                  <c:v>385445.56</c:v>
                </c:pt>
                <c:pt idx="38553">
                  <c:v>385455.56</c:v>
                </c:pt>
                <c:pt idx="38554">
                  <c:v>385465.56</c:v>
                </c:pt>
                <c:pt idx="38555">
                  <c:v>385475.56</c:v>
                </c:pt>
                <c:pt idx="38556">
                  <c:v>385485.56</c:v>
                </c:pt>
                <c:pt idx="38557">
                  <c:v>385495.56</c:v>
                </c:pt>
                <c:pt idx="38558">
                  <c:v>385505.56</c:v>
                </c:pt>
                <c:pt idx="38559">
                  <c:v>385515.56</c:v>
                </c:pt>
                <c:pt idx="38560">
                  <c:v>385525.53</c:v>
                </c:pt>
                <c:pt idx="38561">
                  <c:v>385535.56</c:v>
                </c:pt>
                <c:pt idx="38562">
                  <c:v>385545.53</c:v>
                </c:pt>
                <c:pt idx="38563">
                  <c:v>385555.56</c:v>
                </c:pt>
                <c:pt idx="38564">
                  <c:v>385565.53</c:v>
                </c:pt>
                <c:pt idx="38565">
                  <c:v>385575.53</c:v>
                </c:pt>
                <c:pt idx="38566">
                  <c:v>385585.56</c:v>
                </c:pt>
                <c:pt idx="38567">
                  <c:v>385595.53</c:v>
                </c:pt>
                <c:pt idx="38568">
                  <c:v>385605.53</c:v>
                </c:pt>
                <c:pt idx="38569">
                  <c:v>385615.53</c:v>
                </c:pt>
                <c:pt idx="38570">
                  <c:v>385625.53</c:v>
                </c:pt>
                <c:pt idx="38571">
                  <c:v>385635.5</c:v>
                </c:pt>
                <c:pt idx="38572">
                  <c:v>385645.53</c:v>
                </c:pt>
                <c:pt idx="38573">
                  <c:v>385655.5</c:v>
                </c:pt>
                <c:pt idx="38574">
                  <c:v>385665.53</c:v>
                </c:pt>
                <c:pt idx="38575">
                  <c:v>385675.5</c:v>
                </c:pt>
                <c:pt idx="38576">
                  <c:v>385685.5</c:v>
                </c:pt>
                <c:pt idx="38577">
                  <c:v>385695.53</c:v>
                </c:pt>
                <c:pt idx="38578">
                  <c:v>385705.5</c:v>
                </c:pt>
                <c:pt idx="38579">
                  <c:v>385715.5</c:v>
                </c:pt>
                <c:pt idx="38580">
                  <c:v>385725.5</c:v>
                </c:pt>
                <c:pt idx="38581">
                  <c:v>385735.5</c:v>
                </c:pt>
                <c:pt idx="38582">
                  <c:v>385745.5</c:v>
                </c:pt>
                <c:pt idx="38583">
                  <c:v>385755.5</c:v>
                </c:pt>
                <c:pt idx="38584">
                  <c:v>385765.5</c:v>
                </c:pt>
                <c:pt idx="38585">
                  <c:v>385775.5</c:v>
                </c:pt>
                <c:pt idx="38586">
                  <c:v>385785.5</c:v>
                </c:pt>
                <c:pt idx="38587">
                  <c:v>385795.5</c:v>
                </c:pt>
                <c:pt idx="38588">
                  <c:v>385805.5</c:v>
                </c:pt>
                <c:pt idx="38589">
                  <c:v>385815.5</c:v>
                </c:pt>
                <c:pt idx="38590">
                  <c:v>385825.5</c:v>
                </c:pt>
                <c:pt idx="38591">
                  <c:v>385835.5</c:v>
                </c:pt>
                <c:pt idx="38592">
                  <c:v>385845.5</c:v>
                </c:pt>
                <c:pt idx="38593">
                  <c:v>385855.47</c:v>
                </c:pt>
                <c:pt idx="38594">
                  <c:v>385865.5</c:v>
                </c:pt>
                <c:pt idx="38595">
                  <c:v>385875.5</c:v>
                </c:pt>
                <c:pt idx="38596">
                  <c:v>385885.47</c:v>
                </c:pt>
                <c:pt idx="38597">
                  <c:v>385895.5</c:v>
                </c:pt>
                <c:pt idx="38598">
                  <c:v>385905.47</c:v>
                </c:pt>
                <c:pt idx="38599">
                  <c:v>385915.5</c:v>
                </c:pt>
                <c:pt idx="38600">
                  <c:v>385925.47</c:v>
                </c:pt>
                <c:pt idx="38601">
                  <c:v>385935.47</c:v>
                </c:pt>
                <c:pt idx="38602">
                  <c:v>385945.47</c:v>
                </c:pt>
                <c:pt idx="38603">
                  <c:v>385955.47</c:v>
                </c:pt>
                <c:pt idx="38604">
                  <c:v>385965.47</c:v>
                </c:pt>
                <c:pt idx="38605">
                  <c:v>385975.47</c:v>
                </c:pt>
                <c:pt idx="38606">
                  <c:v>385985.47</c:v>
                </c:pt>
                <c:pt idx="38607">
                  <c:v>385995.44</c:v>
                </c:pt>
                <c:pt idx="38608">
                  <c:v>386005.47</c:v>
                </c:pt>
                <c:pt idx="38609">
                  <c:v>386015.44</c:v>
                </c:pt>
                <c:pt idx="38610">
                  <c:v>386025.47</c:v>
                </c:pt>
                <c:pt idx="38611">
                  <c:v>386035.47</c:v>
                </c:pt>
                <c:pt idx="38612">
                  <c:v>386045.44</c:v>
                </c:pt>
                <c:pt idx="38613">
                  <c:v>386055.47</c:v>
                </c:pt>
                <c:pt idx="38614">
                  <c:v>386065.44</c:v>
                </c:pt>
                <c:pt idx="38615">
                  <c:v>386075.44</c:v>
                </c:pt>
                <c:pt idx="38616">
                  <c:v>386085.44</c:v>
                </c:pt>
                <c:pt idx="38617">
                  <c:v>386095.44</c:v>
                </c:pt>
                <c:pt idx="38618">
                  <c:v>386105.44</c:v>
                </c:pt>
                <c:pt idx="38619">
                  <c:v>386115.44</c:v>
                </c:pt>
                <c:pt idx="38620">
                  <c:v>386125.44</c:v>
                </c:pt>
                <c:pt idx="38621">
                  <c:v>386135.44</c:v>
                </c:pt>
                <c:pt idx="38622">
                  <c:v>386145.44</c:v>
                </c:pt>
                <c:pt idx="38623">
                  <c:v>386155.44</c:v>
                </c:pt>
                <c:pt idx="38624">
                  <c:v>386165.44</c:v>
                </c:pt>
                <c:pt idx="38625">
                  <c:v>386175.44</c:v>
                </c:pt>
                <c:pt idx="38626">
                  <c:v>386185.44</c:v>
                </c:pt>
                <c:pt idx="38627">
                  <c:v>386195.41</c:v>
                </c:pt>
                <c:pt idx="38628">
                  <c:v>386205.44</c:v>
                </c:pt>
                <c:pt idx="38629">
                  <c:v>386215.41</c:v>
                </c:pt>
                <c:pt idx="38630">
                  <c:v>386225.44</c:v>
                </c:pt>
                <c:pt idx="38631">
                  <c:v>386235.41</c:v>
                </c:pt>
                <c:pt idx="38632">
                  <c:v>386245.41</c:v>
                </c:pt>
                <c:pt idx="38633">
                  <c:v>386255.44</c:v>
                </c:pt>
                <c:pt idx="38634">
                  <c:v>386265.41</c:v>
                </c:pt>
                <c:pt idx="38635">
                  <c:v>386275.41</c:v>
                </c:pt>
                <c:pt idx="38636">
                  <c:v>386285.41</c:v>
                </c:pt>
                <c:pt idx="38637">
                  <c:v>386295.41</c:v>
                </c:pt>
                <c:pt idx="38638">
                  <c:v>386305.38</c:v>
                </c:pt>
                <c:pt idx="38639">
                  <c:v>386315.41</c:v>
                </c:pt>
                <c:pt idx="38640">
                  <c:v>386325.38</c:v>
                </c:pt>
                <c:pt idx="38641">
                  <c:v>386335.41</c:v>
                </c:pt>
                <c:pt idx="38642">
                  <c:v>386345.41</c:v>
                </c:pt>
                <c:pt idx="38643">
                  <c:v>386355.38</c:v>
                </c:pt>
                <c:pt idx="38644">
                  <c:v>386365.41</c:v>
                </c:pt>
                <c:pt idx="38645">
                  <c:v>386375.38</c:v>
                </c:pt>
                <c:pt idx="38646">
                  <c:v>386385.38</c:v>
                </c:pt>
                <c:pt idx="38647">
                  <c:v>386395.38</c:v>
                </c:pt>
                <c:pt idx="38648">
                  <c:v>386405.38</c:v>
                </c:pt>
                <c:pt idx="38649">
                  <c:v>386415.38</c:v>
                </c:pt>
                <c:pt idx="38650">
                  <c:v>386425.38</c:v>
                </c:pt>
                <c:pt idx="38651">
                  <c:v>386435.38</c:v>
                </c:pt>
                <c:pt idx="38652">
                  <c:v>386445.38</c:v>
                </c:pt>
                <c:pt idx="38653">
                  <c:v>386455.38</c:v>
                </c:pt>
                <c:pt idx="38654">
                  <c:v>386465.38</c:v>
                </c:pt>
                <c:pt idx="38655">
                  <c:v>386475.38</c:v>
                </c:pt>
                <c:pt idx="38656">
                  <c:v>386485.38</c:v>
                </c:pt>
                <c:pt idx="38657">
                  <c:v>386495.38</c:v>
                </c:pt>
                <c:pt idx="38658">
                  <c:v>386505.38</c:v>
                </c:pt>
                <c:pt idx="38659">
                  <c:v>386515.38</c:v>
                </c:pt>
                <c:pt idx="38660">
                  <c:v>386525.34</c:v>
                </c:pt>
                <c:pt idx="38661">
                  <c:v>386535.38</c:v>
                </c:pt>
                <c:pt idx="38662">
                  <c:v>386545.38</c:v>
                </c:pt>
                <c:pt idx="38663">
                  <c:v>386555.34</c:v>
                </c:pt>
                <c:pt idx="38664">
                  <c:v>386565.38</c:v>
                </c:pt>
                <c:pt idx="38665">
                  <c:v>386575.34</c:v>
                </c:pt>
                <c:pt idx="38666">
                  <c:v>386585.38</c:v>
                </c:pt>
                <c:pt idx="38667">
                  <c:v>386595.34</c:v>
                </c:pt>
                <c:pt idx="38668">
                  <c:v>386605.34</c:v>
                </c:pt>
                <c:pt idx="38669">
                  <c:v>386615.34</c:v>
                </c:pt>
                <c:pt idx="38670">
                  <c:v>386625.34</c:v>
                </c:pt>
                <c:pt idx="38671">
                  <c:v>386635.34</c:v>
                </c:pt>
                <c:pt idx="38672">
                  <c:v>386645.34</c:v>
                </c:pt>
                <c:pt idx="38673">
                  <c:v>386655.34</c:v>
                </c:pt>
                <c:pt idx="38674">
                  <c:v>386665.31</c:v>
                </c:pt>
                <c:pt idx="38675">
                  <c:v>386675.34</c:v>
                </c:pt>
                <c:pt idx="38676">
                  <c:v>386685.31</c:v>
                </c:pt>
                <c:pt idx="38677">
                  <c:v>386695.34</c:v>
                </c:pt>
                <c:pt idx="38678">
                  <c:v>386705.31</c:v>
                </c:pt>
                <c:pt idx="38679">
                  <c:v>386715.31</c:v>
                </c:pt>
                <c:pt idx="38680">
                  <c:v>386725.34</c:v>
                </c:pt>
                <c:pt idx="38681">
                  <c:v>386735.31</c:v>
                </c:pt>
                <c:pt idx="38682">
                  <c:v>386745.31</c:v>
                </c:pt>
                <c:pt idx="38683">
                  <c:v>386755.31</c:v>
                </c:pt>
                <c:pt idx="38684">
                  <c:v>386765.31</c:v>
                </c:pt>
                <c:pt idx="38685">
                  <c:v>386775.31</c:v>
                </c:pt>
                <c:pt idx="38686">
                  <c:v>386785.31</c:v>
                </c:pt>
                <c:pt idx="38687">
                  <c:v>386795.31</c:v>
                </c:pt>
                <c:pt idx="38688">
                  <c:v>386805.31</c:v>
                </c:pt>
                <c:pt idx="38689">
                  <c:v>386815.31</c:v>
                </c:pt>
                <c:pt idx="38690">
                  <c:v>386825.31</c:v>
                </c:pt>
                <c:pt idx="38691">
                  <c:v>386835.31</c:v>
                </c:pt>
                <c:pt idx="38692">
                  <c:v>386845.31</c:v>
                </c:pt>
                <c:pt idx="38693">
                  <c:v>386855.31</c:v>
                </c:pt>
                <c:pt idx="38694">
                  <c:v>386865.28</c:v>
                </c:pt>
                <c:pt idx="38695">
                  <c:v>386875.31</c:v>
                </c:pt>
                <c:pt idx="38696">
                  <c:v>386885.28</c:v>
                </c:pt>
                <c:pt idx="38697">
                  <c:v>386895.31</c:v>
                </c:pt>
                <c:pt idx="38698">
                  <c:v>386905.31</c:v>
                </c:pt>
                <c:pt idx="38699">
                  <c:v>386915.28</c:v>
                </c:pt>
                <c:pt idx="38700">
                  <c:v>386925.31</c:v>
                </c:pt>
                <c:pt idx="38701">
                  <c:v>386935.28</c:v>
                </c:pt>
                <c:pt idx="38702">
                  <c:v>386945.28000000003</c:v>
                </c:pt>
                <c:pt idx="38703">
                  <c:v>386955.28</c:v>
                </c:pt>
                <c:pt idx="38704">
                  <c:v>386965.28</c:v>
                </c:pt>
                <c:pt idx="38705">
                  <c:v>386975.25</c:v>
                </c:pt>
                <c:pt idx="38706">
                  <c:v>386985.28</c:v>
                </c:pt>
                <c:pt idx="38707">
                  <c:v>386995.25</c:v>
                </c:pt>
                <c:pt idx="38708">
                  <c:v>387005.28</c:v>
                </c:pt>
                <c:pt idx="38709">
                  <c:v>387015.28</c:v>
                </c:pt>
                <c:pt idx="38710">
                  <c:v>387025.25</c:v>
                </c:pt>
                <c:pt idx="38711">
                  <c:v>387035.28</c:v>
                </c:pt>
                <c:pt idx="38712">
                  <c:v>387045.25</c:v>
                </c:pt>
                <c:pt idx="38713">
                  <c:v>387055.25</c:v>
                </c:pt>
                <c:pt idx="38714">
                  <c:v>387065.25</c:v>
                </c:pt>
                <c:pt idx="38715">
                  <c:v>387075.25</c:v>
                </c:pt>
                <c:pt idx="38716">
                  <c:v>387085.25</c:v>
                </c:pt>
                <c:pt idx="38717">
                  <c:v>387095.25</c:v>
                </c:pt>
                <c:pt idx="38718">
                  <c:v>387105.25</c:v>
                </c:pt>
                <c:pt idx="38719">
                  <c:v>387115.25</c:v>
                </c:pt>
                <c:pt idx="38720">
                  <c:v>387125.25</c:v>
                </c:pt>
                <c:pt idx="38721">
                  <c:v>387135.25</c:v>
                </c:pt>
                <c:pt idx="38722">
                  <c:v>387145.25</c:v>
                </c:pt>
                <c:pt idx="38723">
                  <c:v>387155.25</c:v>
                </c:pt>
                <c:pt idx="38724">
                  <c:v>387165.25</c:v>
                </c:pt>
                <c:pt idx="38725">
                  <c:v>387175.25</c:v>
                </c:pt>
                <c:pt idx="38726">
                  <c:v>387185.25</c:v>
                </c:pt>
                <c:pt idx="38727">
                  <c:v>387195.25</c:v>
                </c:pt>
                <c:pt idx="38728">
                  <c:v>387205.25</c:v>
                </c:pt>
                <c:pt idx="38729">
                  <c:v>387215.25</c:v>
                </c:pt>
                <c:pt idx="38730">
                  <c:v>387225.22</c:v>
                </c:pt>
                <c:pt idx="38731">
                  <c:v>387235.25</c:v>
                </c:pt>
                <c:pt idx="38732">
                  <c:v>387245.22</c:v>
                </c:pt>
                <c:pt idx="38733">
                  <c:v>387255.25</c:v>
                </c:pt>
                <c:pt idx="38734">
                  <c:v>387265.22</c:v>
                </c:pt>
                <c:pt idx="38735">
                  <c:v>387275.22</c:v>
                </c:pt>
                <c:pt idx="38736">
                  <c:v>387285.25</c:v>
                </c:pt>
                <c:pt idx="38737">
                  <c:v>387295.22</c:v>
                </c:pt>
                <c:pt idx="38738">
                  <c:v>387305.22</c:v>
                </c:pt>
                <c:pt idx="38739">
                  <c:v>387315.22</c:v>
                </c:pt>
                <c:pt idx="38740">
                  <c:v>387325.22</c:v>
                </c:pt>
                <c:pt idx="38741">
                  <c:v>387335.25</c:v>
                </c:pt>
                <c:pt idx="38742">
                  <c:v>387345.22</c:v>
                </c:pt>
                <c:pt idx="38743">
                  <c:v>387355.19</c:v>
                </c:pt>
                <c:pt idx="38744">
                  <c:v>387365.22</c:v>
                </c:pt>
                <c:pt idx="38745">
                  <c:v>387375.22</c:v>
                </c:pt>
                <c:pt idx="38746">
                  <c:v>387385.19</c:v>
                </c:pt>
                <c:pt idx="38747">
                  <c:v>387395.22</c:v>
                </c:pt>
                <c:pt idx="38748">
                  <c:v>387405.19</c:v>
                </c:pt>
                <c:pt idx="38749">
                  <c:v>387415.19</c:v>
                </c:pt>
                <c:pt idx="38750">
                  <c:v>387425.19</c:v>
                </c:pt>
                <c:pt idx="38751">
                  <c:v>387435.19</c:v>
                </c:pt>
                <c:pt idx="38752">
                  <c:v>387445.19</c:v>
                </c:pt>
                <c:pt idx="38753">
                  <c:v>387455.19</c:v>
                </c:pt>
                <c:pt idx="38754">
                  <c:v>387465.19</c:v>
                </c:pt>
                <c:pt idx="38755">
                  <c:v>387475.19</c:v>
                </c:pt>
                <c:pt idx="38756">
                  <c:v>387485.19</c:v>
                </c:pt>
                <c:pt idx="38757">
                  <c:v>387495.19</c:v>
                </c:pt>
                <c:pt idx="38758">
                  <c:v>387505.19</c:v>
                </c:pt>
                <c:pt idx="38759">
                  <c:v>387515.19</c:v>
                </c:pt>
                <c:pt idx="38760">
                  <c:v>387525.19</c:v>
                </c:pt>
                <c:pt idx="38761">
                  <c:v>387535.16</c:v>
                </c:pt>
                <c:pt idx="38762">
                  <c:v>387545.19</c:v>
                </c:pt>
                <c:pt idx="38763">
                  <c:v>387555.16</c:v>
                </c:pt>
                <c:pt idx="38764">
                  <c:v>387565.19</c:v>
                </c:pt>
                <c:pt idx="38765">
                  <c:v>387575.19</c:v>
                </c:pt>
                <c:pt idx="38766">
                  <c:v>387585.16</c:v>
                </c:pt>
                <c:pt idx="38767">
                  <c:v>387595.19</c:v>
                </c:pt>
                <c:pt idx="38768">
                  <c:v>387605.16</c:v>
                </c:pt>
                <c:pt idx="38769">
                  <c:v>387615.16</c:v>
                </c:pt>
                <c:pt idx="38770">
                  <c:v>387625.16</c:v>
                </c:pt>
                <c:pt idx="38771">
                  <c:v>387635.16</c:v>
                </c:pt>
                <c:pt idx="38772">
                  <c:v>387645.16</c:v>
                </c:pt>
                <c:pt idx="38773">
                  <c:v>387655.16</c:v>
                </c:pt>
                <c:pt idx="38774">
                  <c:v>387665.16</c:v>
                </c:pt>
                <c:pt idx="38775">
                  <c:v>387675.16</c:v>
                </c:pt>
                <c:pt idx="38776">
                  <c:v>387685.16</c:v>
                </c:pt>
                <c:pt idx="38777">
                  <c:v>387695.13</c:v>
                </c:pt>
                <c:pt idx="38778">
                  <c:v>387705.16</c:v>
                </c:pt>
                <c:pt idx="38779">
                  <c:v>387715.13</c:v>
                </c:pt>
                <c:pt idx="38780">
                  <c:v>387725.16</c:v>
                </c:pt>
                <c:pt idx="38781">
                  <c:v>387735.13</c:v>
                </c:pt>
                <c:pt idx="38782">
                  <c:v>387745.13</c:v>
                </c:pt>
                <c:pt idx="38783">
                  <c:v>387755.16</c:v>
                </c:pt>
                <c:pt idx="38784">
                  <c:v>387765.13</c:v>
                </c:pt>
                <c:pt idx="38785">
                  <c:v>387775.13</c:v>
                </c:pt>
                <c:pt idx="38786">
                  <c:v>387785.13</c:v>
                </c:pt>
                <c:pt idx="38787">
                  <c:v>387795.13</c:v>
                </c:pt>
                <c:pt idx="38788">
                  <c:v>387805.13</c:v>
                </c:pt>
                <c:pt idx="38789">
                  <c:v>387815.13</c:v>
                </c:pt>
                <c:pt idx="38790">
                  <c:v>387825.13</c:v>
                </c:pt>
                <c:pt idx="38791">
                  <c:v>387835.13</c:v>
                </c:pt>
                <c:pt idx="38792">
                  <c:v>387845.13</c:v>
                </c:pt>
                <c:pt idx="38793">
                  <c:v>387855.13</c:v>
                </c:pt>
                <c:pt idx="38794">
                  <c:v>387865.13</c:v>
                </c:pt>
                <c:pt idx="38795">
                  <c:v>387875.13</c:v>
                </c:pt>
                <c:pt idx="38796">
                  <c:v>387885.13</c:v>
                </c:pt>
                <c:pt idx="38797">
                  <c:v>387895.09</c:v>
                </c:pt>
                <c:pt idx="38798">
                  <c:v>387905.13</c:v>
                </c:pt>
                <c:pt idx="38799">
                  <c:v>387915.09</c:v>
                </c:pt>
                <c:pt idx="38800">
                  <c:v>387925.13</c:v>
                </c:pt>
                <c:pt idx="38801">
                  <c:v>387935.09</c:v>
                </c:pt>
                <c:pt idx="38802">
                  <c:v>387945.09</c:v>
                </c:pt>
                <c:pt idx="38803">
                  <c:v>387955.13</c:v>
                </c:pt>
                <c:pt idx="38804">
                  <c:v>387965.09</c:v>
                </c:pt>
                <c:pt idx="38805">
                  <c:v>387975.09</c:v>
                </c:pt>
                <c:pt idx="38806">
                  <c:v>387985.09</c:v>
                </c:pt>
                <c:pt idx="38807">
                  <c:v>387995.09</c:v>
                </c:pt>
                <c:pt idx="38808">
                  <c:v>388005.06</c:v>
                </c:pt>
                <c:pt idx="38809">
                  <c:v>388015.09</c:v>
                </c:pt>
                <c:pt idx="38810">
                  <c:v>388025.06</c:v>
                </c:pt>
                <c:pt idx="38811">
                  <c:v>388035.09</c:v>
                </c:pt>
                <c:pt idx="38812">
                  <c:v>388045.09</c:v>
                </c:pt>
                <c:pt idx="38813">
                  <c:v>388055.06</c:v>
                </c:pt>
                <c:pt idx="38814">
                  <c:v>388065.09</c:v>
                </c:pt>
                <c:pt idx="38815">
                  <c:v>388075.06</c:v>
                </c:pt>
                <c:pt idx="38816">
                  <c:v>388085.06</c:v>
                </c:pt>
                <c:pt idx="38817">
                  <c:v>388095.06</c:v>
                </c:pt>
                <c:pt idx="38818">
                  <c:v>388105.06</c:v>
                </c:pt>
                <c:pt idx="38819">
                  <c:v>388115.06</c:v>
                </c:pt>
                <c:pt idx="38820">
                  <c:v>388125.06</c:v>
                </c:pt>
                <c:pt idx="38821">
                  <c:v>388135.06</c:v>
                </c:pt>
                <c:pt idx="38822">
                  <c:v>388145.06</c:v>
                </c:pt>
                <c:pt idx="38823">
                  <c:v>388155.06</c:v>
                </c:pt>
                <c:pt idx="38824">
                  <c:v>388165.06</c:v>
                </c:pt>
                <c:pt idx="38825">
                  <c:v>388175.06</c:v>
                </c:pt>
                <c:pt idx="38826">
                  <c:v>388185.06</c:v>
                </c:pt>
                <c:pt idx="38827">
                  <c:v>388195.06</c:v>
                </c:pt>
                <c:pt idx="38828">
                  <c:v>388205.03</c:v>
                </c:pt>
                <c:pt idx="38829">
                  <c:v>388215.06</c:v>
                </c:pt>
                <c:pt idx="38830">
                  <c:v>388225.06</c:v>
                </c:pt>
                <c:pt idx="38831">
                  <c:v>388235.06</c:v>
                </c:pt>
                <c:pt idx="38832">
                  <c:v>388245.06</c:v>
                </c:pt>
                <c:pt idx="38833">
                  <c:v>388255.03</c:v>
                </c:pt>
                <c:pt idx="38834">
                  <c:v>388265.06</c:v>
                </c:pt>
                <c:pt idx="38835">
                  <c:v>388275.03</c:v>
                </c:pt>
                <c:pt idx="38836">
                  <c:v>388285.03</c:v>
                </c:pt>
                <c:pt idx="38837">
                  <c:v>388295.03</c:v>
                </c:pt>
                <c:pt idx="38838">
                  <c:v>388305.03</c:v>
                </c:pt>
                <c:pt idx="38839">
                  <c:v>388315.06</c:v>
                </c:pt>
                <c:pt idx="38840">
                  <c:v>388325.03</c:v>
                </c:pt>
                <c:pt idx="38841">
                  <c:v>388335.03</c:v>
                </c:pt>
                <c:pt idx="38842">
                  <c:v>388345.03</c:v>
                </c:pt>
                <c:pt idx="38843">
                  <c:v>388355.03</c:v>
                </c:pt>
                <c:pt idx="38844">
                  <c:v>388365</c:v>
                </c:pt>
                <c:pt idx="38845">
                  <c:v>388375.03</c:v>
                </c:pt>
                <c:pt idx="38846">
                  <c:v>388385</c:v>
                </c:pt>
                <c:pt idx="38847">
                  <c:v>388395.03</c:v>
                </c:pt>
                <c:pt idx="38848">
                  <c:v>388405</c:v>
                </c:pt>
                <c:pt idx="38849">
                  <c:v>388415</c:v>
                </c:pt>
                <c:pt idx="38850">
                  <c:v>388425.03</c:v>
                </c:pt>
                <c:pt idx="38851">
                  <c:v>388435</c:v>
                </c:pt>
                <c:pt idx="38852">
                  <c:v>388445</c:v>
                </c:pt>
                <c:pt idx="38853">
                  <c:v>388455</c:v>
                </c:pt>
                <c:pt idx="38854">
                  <c:v>388465</c:v>
                </c:pt>
                <c:pt idx="38855">
                  <c:v>388475</c:v>
                </c:pt>
                <c:pt idx="38856">
                  <c:v>388485</c:v>
                </c:pt>
                <c:pt idx="38857">
                  <c:v>388495</c:v>
                </c:pt>
                <c:pt idx="38858">
                  <c:v>388505</c:v>
                </c:pt>
                <c:pt idx="38859">
                  <c:v>388515</c:v>
                </c:pt>
                <c:pt idx="38860">
                  <c:v>388525</c:v>
                </c:pt>
                <c:pt idx="38861">
                  <c:v>388535</c:v>
                </c:pt>
                <c:pt idx="38862">
                  <c:v>388545</c:v>
                </c:pt>
                <c:pt idx="38863">
                  <c:v>388555</c:v>
                </c:pt>
                <c:pt idx="38864">
                  <c:v>388564.97</c:v>
                </c:pt>
                <c:pt idx="38865">
                  <c:v>388575</c:v>
                </c:pt>
                <c:pt idx="38866">
                  <c:v>388584.97</c:v>
                </c:pt>
                <c:pt idx="38867">
                  <c:v>388595</c:v>
                </c:pt>
                <c:pt idx="38868">
                  <c:v>388605</c:v>
                </c:pt>
                <c:pt idx="38869">
                  <c:v>388614.97</c:v>
                </c:pt>
                <c:pt idx="38870">
                  <c:v>388625</c:v>
                </c:pt>
                <c:pt idx="38871">
                  <c:v>388634.97</c:v>
                </c:pt>
                <c:pt idx="38872">
                  <c:v>388644.97</c:v>
                </c:pt>
                <c:pt idx="38873">
                  <c:v>388654.97</c:v>
                </c:pt>
                <c:pt idx="38874">
                  <c:v>388664.97</c:v>
                </c:pt>
                <c:pt idx="38875">
                  <c:v>388674.94</c:v>
                </c:pt>
                <c:pt idx="38876">
                  <c:v>388684.97</c:v>
                </c:pt>
                <c:pt idx="38877">
                  <c:v>388694.97</c:v>
                </c:pt>
                <c:pt idx="38878">
                  <c:v>388704.97</c:v>
                </c:pt>
                <c:pt idx="38879">
                  <c:v>388714.97</c:v>
                </c:pt>
                <c:pt idx="38880">
                  <c:v>388724.94</c:v>
                </c:pt>
                <c:pt idx="38881">
                  <c:v>388734.97</c:v>
                </c:pt>
                <c:pt idx="38882">
                  <c:v>388744.97</c:v>
                </c:pt>
                <c:pt idx="38883">
                  <c:v>388754.94</c:v>
                </c:pt>
                <c:pt idx="38884">
                  <c:v>388764.94</c:v>
                </c:pt>
                <c:pt idx="38885">
                  <c:v>388774.94</c:v>
                </c:pt>
                <c:pt idx="38886">
                  <c:v>388784.94</c:v>
                </c:pt>
                <c:pt idx="38887">
                  <c:v>388794.94</c:v>
                </c:pt>
                <c:pt idx="38888">
                  <c:v>388804.94</c:v>
                </c:pt>
                <c:pt idx="38889">
                  <c:v>388814.94</c:v>
                </c:pt>
                <c:pt idx="38890">
                  <c:v>388824.94</c:v>
                </c:pt>
                <c:pt idx="38891">
                  <c:v>388834.94</c:v>
                </c:pt>
                <c:pt idx="38892">
                  <c:v>388844.94</c:v>
                </c:pt>
                <c:pt idx="38893">
                  <c:v>388854.94</c:v>
                </c:pt>
                <c:pt idx="38894">
                  <c:v>388864.94</c:v>
                </c:pt>
                <c:pt idx="38895">
                  <c:v>388874.91</c:v>
                </c:pt>
                <c:pt idx="38896">
                  <c:v>388884.94</c:v>
                </c:pt>
                <c:pt idx="38897">
                  <c:v>388894.94</c:v>
                </c:pt>
                <c:pt idx="38898">
                  <c:v>388904.94</c:v>
                </c:pt>
                <c:pt idx="38899">
                  <c:v>388914.94</c:v>
                </c:pt>
                <c:pt idx="38900">
                  <c:v>388924.91</c:v>
                </c:pt>
                <c:pt idx="38901">
                  <c:v>388934.94</c:v>
                </c:pt>
                <c:pt idx="38902">
                  <c:v>388944.91</c:v>
                </c:pt>
                <c:pt idx="38903">
                  <c:v>388954.91</c:v>
                </c:pt>
                <c:pt idx="38904">
                  <c:v>388964.91</c:v>
                </c:pt>
                <c:pt idx="38905">
                  <c:v>388974.91</c:v>
                </c:pt>
                <c:pt idx="38906">
                  <c:v>388984.94</c:v>
                </c:pt>
                <c:pt idx="38907">
                  <c:v>388994.91</c:v>
                </c:pt>
                <c:pt idx="38908">
                  <c:v>389004.91</c:v>
                </c:pt>
                <c:pt idx="38909">
                  <c:v>389014.91</c:v>
                </c:pt>
                <c:pt idx="38910">
                  <c:v>389024.91</c:v>
                </c:pt>
                <c:pt idx="38911">
                  <c:v>389034.88</c:v>
                </c:pt>
                <c:pt idx="38912">
                  <c:v>389044.91</c:v>
                </c:pt>
                <c:pt idx="38913">
                  <c:v>389054.88</c:v>
                </c:pt>
                <c:pt idx="38914">
                  <c:v>389064.91</c:v>
                </c:pt>
                <c:pt idx="38915">
                  <c:v>389074.91</c:v>
                </c:pt>
                <c:pt idx="38916">
                  <c:v>389084.88</c:v>
                </c:pt>
                <c:pt idx="38917">
                  <c:v>389094.91</c:v>
                </c:pt>
                <c:pt idx="38918">
                  <c:v>389104.88</c:v>
                </c:pt>
                <c:pt idx="38919">
                  <c:v>389114.88</c:v>
                </c:pt>
                <c:pt idx="38920">
                  <c:v>389124.88</c:v>
                </c:pt>
                <c:pt idx="38921">
                  <c:v>389134.88</c:v>
                </c:pt>
                <c:pt idx="38922">
                  <c:v>389144.88</c:v>
                </c:pt>
                <c:pt idx="38923">
                  <c:v>389154.88</c:v>
                </c:pt>
                <c:pt idx="38924">
                  <c:v>389164.88</c:v>
                </c:pt>
                <c:pt idx="38925">
                  <c:v>389174.88</c:v>
                </c:pt>
                <c:pt idx="38926">
                  <c:v>389184.88</c:v>
                </c:pt>
                <c:pt idx="38927">
                  <c:v>389194.88</c:v>
                </c:pt>
                <c:pt idx="38928">
                  <c:v>389204.88</c:v>
                </c:pt>
                <c:pt idx="38929">
                  <c:v>389214.88</c:v>
                </c:pt>
                <c:pt idx="38930">
                  <c:v>389224.88</c:v>
                </c:pt>
                <c:pt idx="38931">
                  <c:v>389234.88</c:v>
                </c:pt>
                <c:pt idx="38932">
                  <c:v>389244.88</c:v>
                </c:pt>
                <c:pt idx="38933">
                  <c:v>389254.84</c:v>
                </c:pt>
                <c:pt idx="38934">
                  <c:v>389264.88</c:v>
                </c:pt>
                <c:pt idx="38935">
                  <c:v>389274.88</c:v>
                </c:pt>
                <c:pt idx="38936">
                  <c:v>389284.84</c:v>
                </c:pt>
                <c:pt idx="38937">
                  <c:v>389294.88</c:v>
                </c:pt>
                <c:pt idx="38938">
                  <c:v>389304.84</c:v>
                </c:pt>
                <c:pt idx="38939">
                  <c:v>389314.84</c:v>
                </c:pt>
                <c:pt idx="38940">
                  <c:v>389324.84</c:v>
                </c:pt>
                <c:pt idx="38941">
                  <c:v>389334.84</c:v>
                </c:pt>
                <c:pt idx="38942">
                  <c:v>389344.81</c:v>
                </c:pt>
                <c:pt idx="38943">
                  <c:v>389354.84</c:v>
                </c:pt>
                <c:pt idx="38944">
                  <c:v>389364.84</c:v>
                </c:pt>
                <c:pt idx="38945">
                  <c:v>389374.84</c:v>
                </c:pt>
                <c:pt idx="38946">
                  <c:v>389384.84</c:v>
                </c:pt>
                <c:pt idx="38947">
                  <c:v>389394.81</c:v>
                </c:pt>
                <c:pt idx="38948">
                  <c:v>389404.84</c:v>
                </c:pt>
                <c:pt idx="38949">
                  <c:v>389414.81</c:v>
                </c:pt>
                <c:pt idx="38950">
                  <c:v>389424.81</c:v>
                </c:pt>
                <c:pt idx="38951">
                  <c:v>389434.81</c:v>
                </c:pt>
                <c:pt idx="38952">
                  <c:v>389444.81</c:v>
                </c:pt>
                <c:pt idx="38953">
                  <c:v>389454.84</c:v>
                </c:pt>
                <c:pt idx="38954">
                  <c:v>389464.81</c:v>
                </c:pt>
                <c:pt idx="38955">
                  <c:v>389474.81</c:v>
                </c:pt>
                <c:pt idx="38956">
                  <c:v>389484.81</c:v>
                </c:pt>
                <c:pt idx="38957">
                  <c:v>389494.81</c:v>
                </c:pt>
                <c:pt idx="38958">
                  <c:v>389504.81</c:v>
                </c:pt>
                <c:pt idx="38959">
                  <c:v>389514.81</c:v>
                </c:pt>
                <c:pt idx="38960">
                  <c:v>389524.81</c:v>
                </c:pt>
                <c:pt idx="38961">
                  <c:v>389534.81</c:v>
                </c:pt>
                <c:pt idx="38962">
                  <c:v>389544.81</c:v>
                </c:pt>
                <c:pt idx="38963">
                  <c:v>389554.81</c:v>
                </c:pt>
                <c:pt idx="38964">
                  <c:v>389564.81</c:v>
                </c:pt>
                <c:pt idx="38965">
                  <c:v>389574.81</c:v>
                </c:pt>
                <c:pt idx="38966">
                  <c:v>389584.81</c:v>
                </c:pt>
                <c:pt idx="38967">
                  <c:v>389594.78</c:v>
                </c:pt>
                <c:pt idx="38968">
                  <c:v>389604.81</c:v>
                </c:pt>
                <c:pt idx="38969">
                  <c:v>389614.78</c:v>
                </c:pt>
                <c:pt idx="38970">
                  <c:v>389624.78</c:v>
                </c:pt>
                <c:pt idx="38971">
                  <c:v>389634.78</c:v>
                </c:pt>
                <c:pt idx="38972">
                  <c:v>389644.78</c:v>
                </c:pt>
                <c:pt idx="38973">
                  <c:v>389654.81</c:v>
                </c:pt>
                <c:pt idx="38974">
                  <c:v>389664.78</c:v>
                </c:pt>
                <c:pt idx="38975">
                  <c:v>389674.78</c:v>
                </c:pt>
                <c:pt idx="38976">
                  <c:v>389684.78</c:v>
                </c:pt>
                <c:pt idx="38977">
                  <c:v>389694.78</c:v>
                </c:pt>
                <c:pt idx="38978">
                  <c:v>389704.75</c:v>
                </c:pt>
                <c:pt idx="38979">
                  <c:v>389714.78</c:v>
                </c:pt>
                <c:pt idx="38980">
                  <c:v>389724.75</c:v>
                </c:pt>
                <c:pt idx="38981">
                  <c:v>389734.78</c:v>
                </c:pt>
                <c:pt idx="38982">
                  <c:v>389744.78</c:v>
                </c:pt>
                <c:pt idx="38983">
                  <c:v>389754.75</c:v>
                </c:pt>
                <c:pt idx="38984">
                  <c:v>389764.78</c:v>
                </c:pt>
                <c:pt idx="38985">
                  <c:v>389774.75</c:v>
                </c:pt>
                <c:pt idx="38986">
                  <c:v>389784.75</c:v>
                </c:pt>
                <c:pt idx="38987">
                  <c:v>389794.75</c:v>
                </c:pt>
                <c:pt idx="38988">
                  <c:v>389804.75</c:v>
                </c:pt>
                <c:pt idx="38989">
                  <c:v>389814.75</c:v>
                </c:pt>
                <c:pt idx="38990">
                  <c:v>389824.75</c:v>
                </c:pt>
                <c:pt idx="38991">
                  <c:v>389834.75</c:v>
                </c:pt>
                <c:pt idx="38992">
                  <c:v>389844.75</c:v>
                </c:pt>
                <c:pt idx="38993">
                  <c:v>389854.75</c:v>
                </c:pt>
                <c:pt idx="38994">
                  <c:v>389864.75</c:v>
                </c:pt>
                <c:pt idx="38995">
                  <c:v>389874.75</c:v>
                </c:pt>
                <c:pt idx="38996">
                  <c:v>389884.75</c:v>
                </c:pt>
                <c:pt idx="38997">
                  <c:v>389894.75</c:v>
                </c:pt>
                <c:pt idx="38998">
                  <c:v>389904.72</c:v>
                </c:pt>
                <c:pt idx="38999">
                  <c:v>389914.75</c:v>
                </c:pt>
                <c:pt idx="39000">
                  <c:v>389924.75</c:v>
                </c:pt>
                <c:pt idx="39001">
                  <c:v>389934.75</c:v>
                </c:pt>
                <c:pt idx="39002">
                  <c:v>389944.75</c:v>
                </c:pt>
                <c:pt idx="39003">
                  <c:v>389954.72</c:v>
                </c:pt>
                <c:pt idx="39004">
                  <c:v>389964.75</c:v>
                </c:pt>
                <c:pt idx="39005">
                  <c:v>389974.72</c:v>
                </c:pt>
                <c:pt idx="39006">
                  <c:v>389984.72</c:v>
                </c:pt>
                <c:pt idx="39007">
                  <c:v>389994.72</c:v>
                </c:pt>
                <c:pt idx="39008">
                  <c:v>390004.72</c:v>
                </c:pt>
                <c:pt idx="39009">
                  <c:v>390014.69</c:v>
                </c:pt>
                <c:pt idx="39010">
                  <c:v>390024.72</c:v>
                </c:pt>
                <c:pt idx="39011">
                  <c:v>390034.72</c:v>
                </c:pt>
                <c:pt idx="39012">
                  <c:v>390044.72</c:v>
                </c:pt>
                <c:pt idx="39013">
                  <c:v>390054.72</c:v>
                </c:pt>
                <c:pt idx="39014">
                  <c:v>390064.69</c:v>
                </c:pt>
                <c:pt idx="39015">
                  <c:v>390074.72</c:v>
                </c:pt>
                <c:pt idx="39016">
                  <c:v>390084.69</c:v>
                </c:pt>
                <c:pt idx="39017">
                  <c:v>390094.69</c:v>
                </c:pt>
                <c:pt idx="39018">
                  <c:v>390104.72</c:v>
                </c:pt>
                <c:pt idx="39019">
                  <c:v>390114.69</c:v>
                </c:pt>
                <c:pt idx="39020">
                  <c:v>390124.72</c:v>
                </c:pt>
                <c:pt idx="39021">
                  <c:v>390134.69</c:v>
                </c:pt>
                <c:pt idx="39022">
                  <c:v>390144.69</c:v>
                </c:pt>
                <c:pt idx="39023">
                  <c:v>390154.69</c:v>
                </c:pt>
                <c:pt idx="39024">
                  <c:v>390164.69</c:v>
                </c:pt>
                <c:pt idx="39025">
                  <c:v>390174.69</c:v>
                </c:pt>
                <c:pt idx="39026">
                  <c:v>390184.69</c:v>
                </c:pt>
                <c:pt idx="39027">
                  <c:v>390194.69</c:v>
                </c:pt>
                <c:pt idx="39028">
                  <c:v>390204.69</c:v>
                </c:pt>
                <c:pt idx="39029">
                  <c:v>390214.69</c:v>
                </c:pt>
                <c:pt idx="39030">
                  <c:v>390224.69</c:v>
                </c:pt>
                <c:pt idx="39031">
                  <c:v>390234.69</c:v>
                </c:pt>
                <c:pt idx="39032">
                  <c:v>390244.69</c:v>
                </c:pt>
                <c:pt idx="39033">
                  <c:v>390254.69</c:v>
                </c:pt>
                <c:pt idx="39034">
                  <c:v>390264.66</c:v>
                </c:pt>
                <c:pt idx="39035">
                  <c:v>390274.69</c:v>
                </c:pt>
                <c:pt idx="39036">
                  <c:v>390284.66</c:v>
                </c:pt>
                <c:pt idx="39037">
                  <c:v>390294.66</c:v>
                </c:pt>
                <c:pt idx="39038">
                  <c:v>390304.69</c:v>
                </c:pt>
                <c:pt idx="39039">
                  <c:v>390314.66</c:v>
                </c:pt>
                <c:pt idx="39040">
                  <c:v>390324.69</c:v>
                </c:pt>
                <c:pt idx="39041">
                  <c:v>390334.66</c:v>
                </c:pt>
                <c:pt idx="39042">
                  <c:v>390344.66</c:v>
                </c:pt>
                <c:pt idx="39043">
                  <c:v>390354.66</c:v>
                </c:pt>
                <c:pt idx="39044">
                  <c:v>390364.66</c:v>
                </c:pt>
                <c:pt idx="39045">
                  <c:v>390374.63</c:v>
                </c:pt>
                <c:pt idx="39046">
                  <c:v>390384.66</c:v>
                </c:pt>
                <c:pt idx="39047">
                  <c:v>390394.66</c:v>
                </c:pt>
                <c:pt idx="39048">
                  <c:v>390404.66</c:v>
                </c:pt>
                <c:pt idx="39049">
                  <c:v>390414.66</c:v>
                </c:pt>
                <c:pt idx="39050">
                  <c:v>390424.63</c:v>
                </c:pt>
                <c:pt idx="39051">
                  <c:v>390434.66</c:v>
                </c:pt>
                <c:pt idx="39052">
                  <c:v>390444.63</c:v>
                </c:pt>
                <c:pt idx="39053">
                  <c:v>390454.63</c:v>
                </c:pt>
                <c:pt idx="39054">
                  <c:v>390464.63</c:v>
                </c:pt>
                <c:pt idx="39055">
                  <c:v>390474.63</c:v>
                </c:pt>
                <c:pt idx="39056">
                  <c:v>390484.63</c:v>
                </c:pt>
                <c:pt idx="39057">
                  <c:v>390494.63</c:v>
                </c:pt>
                <c:pt idx="39058">
                  <c:v>390504.63</c:v>
                </c:pt>
                <c:pt idx="39059">
                  <c:v>390514.63</c:v>
                </c:pt>
                <c:pt idx="39060">
                  <c:v>390524.63</c:v>
                </c:pt>
                <c:pt idx="39061">
                  <c:v>390534.63</c:v>
                </c:pt>
                <c:pt idx="39062">
                  <c:v>390544.63</c:v>
                </c:pt>
                <c:pt idx="39063">
                  <c:v>390554.63</c:v>
                </c:pt>
                <c:pt idx="39064">
                  <c:v>390564.63</c:v>
                </c:pt>
                <c:pt idx="39065">
                  <c:v>390574.59</c:v>
                </c:pt>
                <c:pt idx="39066">
                  <c:v>390584.63</c:v>
                </c:pt>
                <c:pt idx="39067">
                  <c:v>390594.63</c:v>
                </c:pt>
                <c:pt idx="39068">
                  <c:v>390604.63</c:v>
                </c:pt>
                <c:pt idx="39069">
                  <c:v>390614.63</c:v>
                </c:pt>
                <c:pt idx="39070">
                  <c:v>390624.59</c:v>
                </c:pt>
                <c:pt idx="39071">
                  <c:v>390634.63</c:v>
                </c:pt>
                <c:pt idx="39072">
                  <c:v>390644.59</c:v>
                </c:pt>
                <c:pt idx="39073">
                  <c:v>390654.59</c:v>
                </c:pt>
                <c:pt idx="39074">
                  <c:v>390664.59</c:v>
                </c:pt>
                <c:pt idx="39075">
                  <c:v>390674.59</c:v>
                </c:pt>
                <c:pt idx="39076">
                  <c:v>390684.63</c:v>
                </c:pt>
                <c:pt idx="39077">
                  <c:v>390694.59</c:v>
                </c:pt>
                <c:pt idx="39078">
                  <c:v>390704.59</c:v>
                </c:pt>
                <c:pt idx="39079">
                  <c:v>390714.59</c:v>
                </c:pt>
                <c:pt idx="39080">
                  <c:v>390724.59</c:v>
                </c:pt>
                <c:pt idx="39081">
                  <c:v>390734.56</c:v>
                </c:pt>
                <c:pt idx="39082">
                  <c:v>390744.59</c:v>
                </c:pt>
                <c:pt idx="39083">
                  <c:v>390754.56</c:v>
                </c:pt>
                <c:pt idx="39084">
                  <c:v>390764.56</c:v>
                </c:pt>
                <c:pt idx="39085">
                  <c:v>390774.59</c:v>
                </c:pt>
                <c:pt idx="39086">
                  <c:v>390784.56</c:v>
                </c:pt>
                <c:pt idx="39087">
                  <c:v>390794.59</c:v>
                </c:pt>
                <c:pt idx="39088">
                  <c:v>390804.56</c:v>
                </c:pt>
                <c:pt idx="39089">
                  <c:v>390814.56</c:v>
                </c:pt>
                <c:pt idx="39090">
                  <c:v>390824.56</c:v>
                </c:pt>
                <c:pt idx="39091">
                  <c:v>390834.56</c:v>
                </c:pt>
                <c:pt idx="39092">
                  <c:v>390844.56</c:v>
                </c:pt>
                <c:pt idx="39093">
                  <c:v>390854.56</c:v>
                </c:pt>
                <c:pt idx="39094">
                  <c:v>390864.56</c:v>
                </c:pt>
                <c:pt idx="39095">
                  <c:v>390874.56</c:v>
                </c:pt>
                <c:pt idx="39096">
                  <c:v>390884.56</c:v>
                </c:pt>
                <c:pt idx="39097">
                  <c:v>390894.56</c:v>
                </c:pt>
                <c:pt idx="39098">
                  <c:v>390904.56</c:v>
                </c:pt>
                <c:pt idx="39099">
                  <c:v>390914.56</c:v>
                </c:pt>
                <c:pt idx="39100">
                  <c:v>390924.56</c:v>
                </c:pt>
                <c:pt idx="39101">
                  <c:v>390934.53</c:v>
                </c:pt>
                <c:pt idx="39102">
                  <c:v>390944.56</c:v>
                </c:pt>
                <c:pt idx="39103">
                  <c:v>390954.53</c:v>
                </c:pt>
                <c:pt idx="39104">
                  <c:v>390964.56</c:v>
                </c:pt>
                <c:pt idx="39105">
                  <c:v>390974.56</c:v>
                </c:pt>
                <c:pt idx="39106">
                  <c:v>390984.53</c:v>
                </c:pt>
                <c:pt idx="39107">
                  <c:v>390994.56</c:v>
                </c:pt>
                <c:pt idx="39108">
                  <c:v>391004.53</c:v>
                </c:pt>
                <c:pt idx="39109">
                  <c:v>391014.53</c:v>
                </c:pt>
                <c:pt idx="39110">
                  <c:v>391024.53</c:v>
                </c:pt>
                <c:pt idx="39111">
                  <c:v>391034.53</c:v>
                </c:pt>
                <c:pt idx="39112">
                  <c:v>391044.5</c:v>
                </c:pt>
                <c:pt idx="39113">
                  <c:v>391054.53</c:v>
                </c:pt>
                <c:pt idx="39114">
                  <c:v>391064.53</c:v>
                </c:pt>
                <c:pt idx="39115">
                  <c:v>391074.53</c:v>
                </c:pt>
                <c:pt idx="39116">
                  <c:v>391084.53</c:v>
                </c:pt>
                <c:pt idx="39117">
                  <c:v>391094.5</c:v>
                </c:pt>
                <c:pt idx="39118">
                  <c:v>391104.53</c:v>
                </c:pt>
                <c:pt idx="39119">
                  <c:v>391114.5</c:v>
                </c:pt>
                <c:pt idx="39120">
                  <c:v>391124.5</c:v>
                </c:pt>
                <c:pt idx="39121">
                  <c:v>391134.5</c:v>
                </c:pt>
                <c:pt idx="39122">
                  <c:v>391144.5</c:v>
                </c:pt>
                <c:pt idx="39123">
                  <c:v>391154.53</c:v>
                </c:pt>
                <c:pt idx="39124">
                  <c:v>391164.5</c:v>
                </c:pt>
                <c:pt idx="39125">
                  <c:v>391174.5</c:v>
                </c:pt>
                <c:pt idx="39126">
                  <c:v>391184.5</c:v>
                </c:pt>
                <c:pt idx="39127">
                  <c:v>391194.5</c:v>
                </c:pt>
                <c:pt idx="39128">
                  <c:v>391204.5</c:v>
                </c:pt>
                <c:pt idx="39129">
                  <c:v>391214.5</c:v>
                </c:pt>
                <c:pt idx="39130">
                  <c:v>391224.5</c:v>
                </c:pt>
                <c:pt idx="39131">
                  <c:v>391234.5</c:v>
                </c:pt>
                <c:pt idx="39132">
                  <c:v>391244.47</c:v>
                </c:pt>
                <c:pt idx="39133">
                  <c:v>391254.5</c:v>
                </c:pt>
                <c:pt idx="39134">
                  <c:v>391264.5</c:v>
                </c:pt>
                <c:pt idx="39135">
                  <c:v>391274.5</c:v>
                </c:pt>
                <c:pt idx="39136">
                  <c:v>391284.5</c:v>
                </c:pt>
                <c:pt idx="39137">
                  <c:v>391294.47</c:v>
                </c:pt>
                <c:pt idx="39138">
                  <c:v>391304.5</c:v>
                </c:pt>
                <c:pt idx="39139">
                  <c:v>391314.47</c:v>
                </c:pt>
                <c:pt idx="39140">
                  <c:v>391324.47</c:v>
                </c:pt>
                <c:pt idx="39141">
                  <c:v>391334.47</c:v>
                </c:pt>
                <c:pt idx="39142">
                  <c:v>391344.47</c:v>
                </c:pt>
                <c:pt idx="39143">
                  <c:v>391354.5</c:v>
                </c:pt>
                <c:pt idx="39144">
                  <c:v>391364.47</c:v>
                </c:pt>
                <c:pt idx="39145">
                  <c:v>391374.47</c:v>
                </c:pt>
                <c:pt idx="39146">
                  <c:v>391384.47</c:v>
                </c:pt>
                <c:pt idx="39147">
                  <c:v>391394.47</c:v>
                </c:pt>
                <c:pt idx="39148">
                  <c:v>391404.44</c:v>
                </c:pt>
                <c:pt idx="39149">
                  <c:v>391414.47</c:v>
                </c:pt>
                <c:pt idx="39150">
                  <c:v>391424.44</c:v>
                </c:pt>
                <c:pt idx="39151">
                  <c:v>391434.44</c:v>
                </c:pt>
                <c:pt idx="39152">
                  <c:v>391444.47</c:v>
                </c:pt>
                <c:pt idx="39153">
                  <c:v>391454.44</c:v>
                </c:pt>
                <c:pt idx="39154">
                  <c:v>391464.47</c:v>
                </c:pt>
                <c:pt idx="39155">
                  <c:v>391474.44</c:v>
                </c:pt>
                <c:pt idx="39156">
                  <c:v>391484.44</c:v>
                </c:pt>
                <c:pt idx="39157">
                  <c:v>391494.44</c:v>
                </c:pt>
                <c:pt idx="39158">
                  <c:v>391504.44</c:v>
                </c:pt>
                <c:pt idx="39159">
                  <c:v>391514.44</c:v>
                </c:pt>
                <c:pt idx="39160">
                  <c:v>391524.44</c:v>
                </c:pt>
                <c:pt idx="39161">
                  <c:v>391534.44</c:v>
                </c:pt>
                <c:pt idx="39162">
                  <c:v>391544.44</c:v>
                </c:pt>
                <c:pt idx="39163">
                  <c:v>391554.44</c:v>
                </c:pt>
                <c:pt idx="39164">
                  <c:v>391564.44</c:v>
                </c:pt>
                <c:pt idx="39165">
                  <c:v>391574.44</c:v>
                </c:pt>
                <c:pt idx="39166">
                  <c:v>391584.44</c:v>
                </c:pt>
                <c:pt idx="39167">
                  <c:v>391594.44</c:v>
                </c:pt>
                <c:pt idx="39168">
                  <c:v>391604.41</c:v>
                </c:pt>
                <c:pt idx="39169">
                  <c:v>391614.44</c:v>
                </c:pt>
                <c:pt idx="39170">
                  <c:v>391624.44</c:v>
                </c:pt>
                <c:pt idx="39171">
                  <c:v>391634.44</c:v>
                </c:pt>
                <c:pt idx="39172">
                  <c:v>391644.44</c:v>
                </c:pt>
                <c:pt idx="39173">
                  <c:v>391654.41</c:v>
                </c:pt>
                <c:pt idx="39174">
                  <c:v>391664.44</c:v>
                </c:pt>
                <c:pt idx="39175">
                  <c:v>391674.41</c:v>
                </c:pt>
                <c:pt idx="39176">
                  <c:v>391684.41</c:v>
                </c:pt>
                <c:pt idx="39177">
                  <c:v>391694.41</c:v>
                </c:pt>
                <c:pt idx="39178">
                  <c:v>391704.41</c:v>
                </c:pt>
                <c:pt idx="39179">
                  <c:v>391714.38</c:v>
                </c:pt>
                <c:pt idx="39180">
                  <c:v>391724.41</c:v>
                </c:pt>
                <c:pt idx="39181">
                  <c:v>391734.41</c:v>
                </c:pt>
                <c:pt idx="39182">
                  <c:v>391744.41</c:v>
                </c:pt>
                <c:pt idx="39183">
                  <c:v>391754.41</c:v>
                </c:pt>
                <c:pt idx="39184">
                  <c:v>391764.38</c:v>
                </c:pt>
                <c:pt idx="39185">
                  <c:v>391774.41</c:v>
                </c:pt>
                <c:pt idx="39186">
                  <c:v>391784.38</c:v>
                </c:pt>
                <c:pt idx="39187">
                  <c:v>391794.38</c:v>
                </c:pt>
                <c:pt idx="39188">
                  <c:v>391804.38</c:v>
                </c:pt>
                <c:pt idx="39189">
                  <c:v>391814.38</c:v>
                </c:pt>
                <c:pt idx="39190">
                  <c:v>391824.41</c:v>
                </c:pt>
                <c:pt idx="39191">
                  <c:v>391834.38</c:v>
                </c:pt>
                <c:pt idx="39192">
                  <c:v>391844.38</c:v>
                </c:pt>
                <c:pt idx="39193">
                  <c:v>391854.38</c:v>
                </c:pt>
                <c:pt idx="39194">
                  <c:v>391864.38</c:v>
                </c:pt>
                <c:pt idx="39195">
                  <c:v>391874.38</c:v>
                </c:pt>
                <c:pt idx="39196">
                  <c:v>391884.38</c:v>
                </c:pt>
                <c:pt idx="39197">
                  <c:v>391894.38</c:v>
                </c:pt>
                <c:pt idx="39198">
                  <c:v>391904.38</c:v>
                </c:pt>
                <c:pt idx="39199">
                  <c:v>391914.38</c:v>
                </c:pt>
                <c:pt idx="39200">
                  <c:v>391924.38</c:v>
                </c:pt>
                <c:pt idx="39201">
                  <c:v>391934.38</c:v>
                </c:pt>
                <c:pt idx="39202">
                  <c:v>391944.38</c:v>
                </c:pt>
                <c:pt idx="39203">
                  <c:v>391954.38</c:v>
                </c:pt>
                <c:pt idx="39204">
                  <c:v>391964.34</c:v>
                </c:pt>
                <c:pt idx="39205">
                  <c:v>391974.38</c:v>
                </c:pt>
                <c:pt idx="39206">
                  <c:v>391984.34</c:v>
                </c:pt>
                <c:pt idx="39207">
                  <c:v>391994.34</c:v>
                </c:pt>
                <c:pt idx="39208">
                  <c:v>392004.38</c:v>
                </c:pt>
                <c:pt idx="39209">
                  <c:v>392014.34</c:v>
                </c:pt>
                <c:pt idx="39210">
                  <c:v>392024.38</c:v>
                </c:pt>
                <c:pt idx="39211">
                  <c:v>392034.34</c:v>
                </c:pt>
                <c:pt idx="39212">
                  <c:v>392044.34</c:v>
                </c:pt>
                <c:pt idx="39213">
                  <c:v>392054.38</c:v>
                </c:pt>
                <c:pt idx="39214">
                  <c:v>392064.34</c:v>
                </c:pt>
                <c:pt idx="39215">
                  <c:v>392074.31</c:v>
                </c:pt>
                <c:pt idx="39216">
                  <c:v>392084.34</c:v>
                </c:pt>
                <c:pt idx="39217">
                  <c:v>392094.31</c:v>
                </c:pt>
                <c:pt idx="39218">
                  <c:v>392104.31</c:v>
                </c:pt>
                <c:pt idx="39219">
                  <c:v>392114.34</c:v>
                </c:pt>
                <c:pt idx="39220">
                  <c:v>392124.31</c:v>
                </c:pt>
                <c:pt idx="39221">
                  <c:v>392134.34</c:v>
                </c:pt>
                <c:pt idx="39222">
                  <c:v>392144.31</c:v>
                </c:pt>
                <c:pt idx="39223">
                  <c:v>392154.31</c:v>
                </c:pt>
                <c:pt idx="39224">
                  <c:v>392164.31</c:v>
                </c:pt>
                <c:pt idx="39225">
                  <c:v>392174.31</c:v>
                </c:pt>
                <c:pt idx="39226">
                  <c:v>392184.31</c:v>
                </c:pt>
                <c:pt idx="39227">
                  <c:v>392194.31</c:v>
                </c:pt>
                <c:pt idx="39228">
                  <c:v>392204.31</c:v>
                </c:pt>
                <c:pt idx="39229">
                  <c:v>392214.31</c:v>
                </c:pt>
                <c:pt idx="39230">
                  <c:v>392224.31</c:v>
                </c:pt>
                <c:pt idx="39231">
                  <c:v>392234.31</c:v>
                </c:pt>
                <c:pt idx="39232">
                  <c:v>392244.31</c:v>
                </c:pt>
                <c:pt idx="39233">
                  <c:v>392254.31</c:v>
                </c:pt>
                <c:pt idx="39234">
                  <c:v>392264.31</c:v>
                </c:pt>
                <c:pt idx="39235">
                  <c:v>392274.28</c:v>
                </c:pt>
                <c:pt idx="39236">
                  <c:v>392284.31</c:v>
                </c:pt>
                <c:pt idx="39237">
                  <c:v>392294.31</c:v>
                </c:pt>
                <c:pt idx="39238">
                  <c:v>392304.31</c:v>
                </c:pt>
                <c:pt idx="39239">
                  <c:v>392314.31</c:v>
                </c:pt>
                <c:pt idx="39240">
                  <c:v>392324.28</c:v>
                </c:pt>
                <c:pt idx="39241">
                  <c:v>392334.31</c:v>
                </c:pt>
                <c:pt idx="39242">
                  <c:v>392344.28</c:v>
                </c:pt>
                <c:pt idx="39243">
                  <c:v>392354.28</c:v>
                </c:pt>
                <c:pt idx="39244">
                  <c:v>392364.28</c:v>
                </c:pt>
                <c:pt idx="39245">
                  <c:v>392374.28</c:v>
                </c:pt>
                <c:pt idx="39246">
                  <c:v>392384.31</c:v>
                </c:pt>
                <c:pt idx="39247">
                  <c:v>392394.28</c:v>
                </c:pt>
                <c:pt idx="39248">
                  <c:v>392404.28</c:v>
                </c:pt>
                <c:pt idx="39249">
                  <c:v>392414.28</c:v>
                </c:pt>
                <c:pt idx="39250">
                  <c:v>392424.28</c:v>
                </c:pt>
                <c:pt idx="39251">
                  <c:v>392434.25</c:v>
                </c:pt>
                <c:pt idx="39252">
                  <c:v>392444.28</c:v>
                </c:pt>
                <c:pt idx="39253">
                  <c:v>392454.25</c:v>
                </c:pt>
                <c:pt idx="39254">
                  <c:v>392464.25</c:v>
                </c:pt>
                <c:pt idx="39255">
                  <c:v>392474.28</c:v>
                </c:pt>
                <c:pt idx="39256">
                  <c:v>392484.25</c:v>
                </c:pt>
                <c:pt idx="39257">
                  <c:v>392494.28</c:v>
                </c:pt>
                <c:pt idx="39258">
                  <c:v>392504.25</c:v>
                </c:pt>
                <c:pt idx="39259">
                  <c:v>392514.25</c:v>
                </c:pt>
                <c:pt idx="39260">
                  <c:v>392524.25</c:v>
                </c:pt>
                <c:pt idx="39261">
                  <c:v>392534.25</c:v>
                </c:pt>
                <c:pt idx="39262">
                  <c:v>392544.25</c:v>
                </c:pt>
                <c:pt idx="39263">
                  <c:v>392554.25</c:v>
                </c:pt>
                <c:pt idx="39264">
                  <c:v>392564.25</c:v>
                </c:pt>
                <c:pt idx="39265">
                  <c:v>392574.25</c:v>
                </c:pt>
                <c:pt idx="39266">
                  <c:v>392584.25</c:v>
                </c:pt>
                <c:pt idx="39267">
                  <c:v>392594.25</c:v>
                </c:pt>
                <c:pt idx="39268">
                  <c:v>392604.25</c:v>
                </c:pt>
                <c:pt idx="39269">
                  <c:v>392614.25</c:v>
                </c:pt>
                <c:pt idx="39270">
                  <c:v>392624.25</c:v>
                </c:pt>
                <c:pt idx="39271">
                  <c:v>392634.22</c:v>
                </c:pt>
                <c:pt idx="39272">
                  <c:v>392644.25</c:v>
                </c:pt>
                <c:pt idx="39273">
                  <c:v>392654.22</c:v>
                </c:pt>
                <c:pt idx="39274">
                  <c:v>392664.22</c:v>
                </c:pt>
                <c:pt idx="39275">
                  <c:v>392674.25</c:v>
                </c:pt>
                <c:pt idx="39276">
                  <c:v>392684.22</c:v>
                </c:pt>
                <c:pt idx="39277">
                  <c:v>392694.25</c:v>
                </c:pt>
                <c:pt idx="39278">
                  <c:v>392704.22</c:v>
                </c:pt>
                <c:pt idx="39279">
                  <c:v>392714.22</c:v>
                </c:pt>
                <c:pt idx="39280">
                  <c:v>392724.22</c:v>
                </c:pt>
                <c:pt idx="39281">
                  <c:v>392734.22</c:v>
                </c:pt>
                <c:pt idx="39282">
                  <c:v>392744.19</c:v>
                </c:pt>
                <c:pt idx="39283">
                  <c:v>392754.22</c:v>
                </c:pt>
                <c:pt idx="39284">
                  <c:v>392764.22</c:v>
                </c:pt>
                <c:pt idx="39285">
                  <c:v>392774.19</c:v>
                </c:pt>
                <c:pt idx="39286">
                  <c:v>392784.22</c:v>
                </c:pt>
                <c:pt idx="39287">
                  <c:v>392794.19</c:v>
                </c:pt>
                <c:pt idx="39288">
                  <c:v>392804.22</c:v>
                </c:pt>
                <c:pt idx="39289">
                  <c:v>392814.19</c:v>
                </c:pt>
                <c:pt idx="39290">
                  <c:v>392824.19</c:v>
                </c:pt>
                <c:pt idx="39291">
                  <c:v>392834.19</c:v>
                </c:pt>
                <c:pt idx="39292">
                  <c:v>392844.19</c:v>
                </c:pt>
                <c:pt idx="39293">
                  <c:v>392854.19</c:v>
                </c:pt>
                <c:pt idx="39294">
                  <c:v>392864.19</c:v>
                </c:pt>
                <c:pt idx="39295">
                  <c:v>392874.19</c:v>
                </c:pt>
                <c:pt idx="39296">
                  <c:v>392884.19</c:v>
                </c:pt>
                <c:pt idx="39297">
                  <c:v>392894.19</c:v>
                </c:pt>
                <c:pt idx="39298">
                  <c:v>392904.19</c:v>
                </c:pt>
                <c:pt idx="39299">
                  <c:v>392914.19</c:v>
                </c:pt>
                <c:pt idx="39300">
                  <c:v>392924.19</c:v>
                </c:pt>
                <c:pt idx="39301">
                  <c:v>392934.19</c:v>
                </c:pt>
                <c:pt idx="39302">
                  <c:v>392944.16</c:v>
                </c:pt>
                <c:pt idx="39303">
                  <c:v>392954.19</c:v>
                </c:pt>
                <c:pt idx="39304">
                  <c:v>392964.19</c:v>
                </c:pt>
                <c:pt idx="39305">
                  <c:v>392974.19</c:v>
                </c:pt>
                <c:pt idx="39306">
                  <c:v>392984.19</c:v>
                </c:pt>
                <c:pt idx="39307">
                  <c:v>392994.16</c:v>
                </c:pt>
                <c:pt idx="39308">
                  <c:v>393004.19</c:v>
                </c:pt>
                <c:pt idx="39309">
                  <c:v>393014.16</c:v>
                </c:pt>
                <c:pt idx="39310">
                  <c:v>393024.16</c:v>
                </c:pt>
                <c:pt idx="39311">
                  <c:v>393034.16</c:v>
                </c:pt>
                <c:pt idx="39312">
                  <c:v>393044.16</c:v>
                </c:pt>
                <c:pt idx="39313">
                  <c:v>393054.19</c:v>
                </c:pt>
                <c:pt idx="39314">
                  <c:v>393064.16</c:v>
                </c:pt>
                <c:pt idx="39315">
                  <c:v>393074.16</c:v>
                </c:pt>
                <c:pt idx="39316">
                  <c:v>393084.15999999997</c:v>
                </c:pt>
                <c:pt idx="39317">
                  <c:v>393094.16</c:v>
                </c:pt>
                <c:pt idx="39318">
                  <c:v>393104.13</c:v>
                </c:pt>
                <c:pt idx="39319">
                  <c:v>393114.16</c:v>
                </c:pt>
                <c:pt idx="39320">
                  <c:v>393124.13</c:v>
                </c:pt>
                <c:pt idx="39321">
                  <c:v>393134.13</c:v>
                </c:pt>
                <c:pt idx="39322">
                  <c:v>393144.16</c:v>
                </c:pt>
                <c:pt idx="39323">
                  <c:v>393154.13</c:v>
                </c:pt>
                <c:pt idx="39324">
                  <c:v>393164.16</c:v>
                </c:pt>
                <c:pt idx="39325">
                  <c:v>393174.13</c:v>
                </c:pt>
                <c:pt idx="39326">
                  <c:v>393184.13</c:v>
                </c:pt>
                <c:pt idx="39327">
                  <c:v>393194.13</c:v>
                </c:pt>
                <c:pt idx="39328">
                  <c:v>393204.13</c:v>
                </c:pt>
                <c:pt idx="39329">
                  <c:v>393214.13</c:v>
                </c:pt>
                <c:pt idx="39330">
                  <c:v>393224.13</c:v>
                </c:pt>
                <c:pt idx="39331">
                  <c:v>393234.13</c:v>
                </c:pt>
                <c:pt idx="39332">
                  <c:v>393244.13</c:v>
                </c:pt>
                <c:pt idx="39333">
                  <c:v>393254.13</c:v>
                </c:pt>
                <c:pt idx="39334">
                  <c:v>393264.13</c:v>
                </c:pt>
                <c:pt idx="39335">
                  <c:v>393274.13</c:v>
                </c:pt>
                <c:pt idx="39336">
                  <c:v>393284.13</c:v>
                </c:pt>
                <c:pt idx="39337">
                  <c:v>393294.13</c:v>
                </c:pt>
                <c:pt idx="39338">
                  <c:v>393304.09</c:v>
                </c:pt>
                <c:pt idx="39339">
                  <c:v>393314.13</c:v>
                </c:pt>
                <c:pt idx="39340">
                  <c:v>393324.09</c:v>
                </c:pt>
                <c:pt idx="39341">
                  <c:v>393334.09</c:v>
                </c:pt>
                <c:pt idx="39342">
                  <c:v>393344.13</c:v>
                </c:pt>
                <c:pt idx="39343">
                  <c:v>393354.09</c:v>
                </c:pt>
                <c:pt idx="39344">
                  <c:v>393364.13</c:v>
                </c:pt>
                <c:pt idx="39345">
                  <c:v>393374.09</c:v>
                </c:pt>
                <c:pt idx="39346">
                  <c:v>393384.09</c:v>
                </c:pt>
                <c:pt idx="39347">
                  <c:v>393394.09</c:v>
                </c:pt>
                <c:pt idx="39348">
                  <c:v>393404.09</c:v>
                </c:pt>
                <c:pt idx="39349">
                  <c:v>393414.06</c:v>
                </c:pt>
                <c:pt idx="39350">
                  <c:v>393424.09</c:v>
                </c:pt>
                <c:pt idx="39351">
                  <c:v>393434.09</c:v>
                </c:pt>
                <c:pt idx="39352">
                  <c:v>393444.09</c:v>
                </c:pt>
                <c:pt idx="39353">
                  <c:v>393454.09</c:v>
                </c:pt>
                <c:pt idx="39354">
                  <c:v>393464.06</c:v>
                </c:pt>
                <c:pt idx="39355">
                  <c:v>393474.09</c:v>
                </c:pt>
                <c:pt idx="39356">
                  <c:v>393484.06</c:v>
                </c:pt>
                <c:pt idx="39357">
                  <c:v>393494.06</c:v>
                </c:pt>
                <c:pt idx="39358">
                  <c:v>393504.06</c:v>
                </c:pt>
                <c:pt idx="39359">
                  <c:v>393514.06</c:v>
                </c:pt>
                <c:pt idx="39360">
                  <c:v>393524.09</c:v>
                </c:pt>
                <c:pt idx="39361">
                  <c:v>393534.06</c:v>
                </c:pt>
                <c:pt idx="39362">
                  <c:v>393544.06</c:v>
                </c:pt>
                <c:pt idx="39363">
                  <c:v>393554.06</c:v>
                </c:pt>
                <c:pt idx="39364">
                  <c:v>393564.06</c:v>
                </c:pt>
                <c:pt idx="39365">
                  <c:v>393574.06</c:v>
                </c:pt>
                <c:pt idx="39366">
                  <c:v>393584.06</c:v>
                </c:pt>
                <c:pt idx="39367">
                  <c:v>393594.06</c:v>
                </c:pt>
                <c:pt idx="39368">
                  <c:v>393604.06</c:v>
                </c:pt>
                <c:pt idx="39369">
                  <c:v>393614.03</c:v>
                </c:pt>
                <c:pt idx="39370">
                  <c:v>393624.06</c:v>
                </c:pt>
                <c:pt idx="39371">
                  <c:v>393634.06</c:v>
                </c:pt>
                <c:pt idx="39372">
                  <c:v>393644.06</c:v>
                </c:pt>
                <c:pt idx="39373">
                  <c:v>393654.06</c:v>
                </c:pt>
                <c:pt idx="39374">
                  <c:v>393664.03</c:v>
                </c:pt>
                <c:pt idx="39375">
                  <c:v>393674.06</c:v>
                </c:pt>
                <c:pt idx="39376">
                  <c:v>393684.03</c:v>
                </c:pt>
                <c:pt idx="39377">
                  <c:v>393694.03</c:v>
                </c:pt>
                <c:pt idx="39378">
                  <c:v>393704.03</c:v>
                </c:pt>
                <c:pt idx="39379">
                  <c:v>393714.03</c:v>
                </c:pt>
                <c:pt idx="39380">
                  <c:v>393724.06</c:v>
                </c:pt>
                <c:pt idx="39381">
                  <c:v>393734.03</c:v>
                </c:pt>
                <c:pt idx="39382">
                  <c:v>393744.03</c:v>
                </c:pt>
                <c:pt idx="39383">
                  <c:v>393754.03</c:v>
                </c:pt>
                <c:pt idx="39384">
                  <c:v>393764.03</c:v>
                </c:pt>
                <c:pt idx="39385">
                  <c:v>393774</c:v>
                </c:pt>
                <c:pt idx="39386">
                  <c:v>393784.03</c:v>
                </c:pt>
                <c:pt idx="39387">
                  <c:v>393794</c:v>
                </c:pt>
                <c:pt idx="39388">
                  <c:v>393804</c:v>
                </c:pt>
                <c:pt idx="39389">
                  <c:v>393814.03</c:v>
                </c:pt>
                <c:pt idx="39390">
                  <c:v>393824</c:v>
                </c:pt>
                <c:pt idx="39391">
                  <c:v>393834.03</c:v>
                </c:pt>
                <c:pt idx="39392">
                  <c:v>393844</c:v>
                </c:pt>
                <c:pt idx="39393">
                  <c:v>393854</c:v>
                </c:pt>
                <c:pt idx="39394">
                  <c:v>393864</c:v>
                </c:pt>
                <c:pt idx="39395">
                  <c:v>393874</c:v>
                </c:pt>
                <c:pt idx="39396">
                  <c:v>393884</c:v>
                </c:pt>
                <c:pt idx="39397">
                  <c:v>393894</c:v>
                </c:pt>
                <c:pt idx="39398">
                  <c:v>393904</c:v>
                </c:pt>
                <c:pt idx="39399">
                  <c:v>393914</c:v>
                </c:pt>
                <c:pt idx="39400">
                  <c:v>393924</c:v>
                </c:pt>
                <c:pt idx="39401">
                  <c:v>393934</c:v>
                </c:pt>
                <c:pt idx="39402">
                  <c:v>393944</c:v>
                </c:pt>
                <c:pt idx="39403">
                  <c:v>393954</c:v>
                </c:pt>
                <c:pt idx="39404">
                  <c:v>393964</c:v>
                </c:pt>
                <c:pt idx="39405">
                  <c:v>393973.97</c:v>
                </c:pt>
                <c:pt idx="39406">
                  <c:v>393984</c:v>
                </c:pt>
                <c:pt idx="39407">
                  <c:v>393993.97</c:v>
                </c:pt>
                <c:pt idx="39408">
                  <c:v>394003.97</c:v>
                </c:pt>
                <c:pt idx="39409">
                  <c:v>394014</c:v>
                </c:pt>
                <c:pt idx="39410">
                  <c:v>394023.97</c:v>
                </c:pt>
                <c:pt idx="39411">
                  <c:v>394034</c:v>
                </c:pt>
                <c:pt idx="39412">
                  <c:v>394043.97</c:v>
                </c:pt>
                <c:pt idx="39413">
                  <c:v>394053.97</c:v>
                </c:pt>
                <c:pt idx="39414">
                  <c:v>394063.97</c:v>
                </c:pt>
                <c:pt idx="39415">
                  <c:v>394073.97</c:v>
                </c:pt>
                <c:pt idx="39416">
                  <c:v>394083.94</c:v>
                </c:pt>
                <c:pt idx="39417">
                  <c:v>394093.97</c:v>
                </c:pt>
                <c:pt idx="39418">
                  <c:v>394103.97</c:v>
                </c:pt>
                <c:pt idx="39419">
                  <c:v>394113.97</c:v>
                </c:pt>
                <c:pt idx="39420">
                  <c:v>394123.97</c:v>
                </c:pt>
                <c:pt idx="39421">
                  <c:v>394133.94</c:v>
                </c:pt>
                <c:pt idx="39422">
                  <c:v>394143.97</c:v>
                </c:pt>
                <c:pt idx="39423">
                  <c:v>394153.94</c:v>
                </c:pt>
                <c:pt idx="39424">
                  <c:v>394163.94</c:v>
                </c:pt>
                <c:pt idx="39425">
                  <c:v>394173.94</c:v>
                </c:pt>
                <c:pt idx="39426">
                  <c:v>394183.94</c:v>
                </c:pt>
                <c:pt idx="39427">
                  <c:v>394193.97</c:v>
                </c:pt>
                <c:pt idx="39428">
                  <c:v>394203.94</c:v>
                </c:pt>
                <c:pt idx="39429">
                  <c:v>394213.94</c:v>
                </c:pt>
                <c:pt idx="39430">
                  <c:v>394223.94</c:v>
                </c:pt>
                <c:pt idx="39431">
                  <c:v>394233.94</c:v>
                </c:pt>
                <c:pt idx="39432">
                  <c:v>394243.94</c:v>
                </c:pt>
                <c:pt idx="39433">
                  <c:v>394253.94</c:v>
                </c:pt>
                <c:pt idx="39434">
                  <c:v>394263.94</c:v>
                </c:pt>
                <c:pt idx="39435">
                  <c:v>394273.94</c:v>
                </c:pt>
                <c:pt idx="39436">
                  <c:v>394283.94</c:v>
                </c:pt>
                <c:pt idx="39437">
                  <c:v>394293.94</c:v>
                </c:pt>
                <c:pt idx="39438">
                  <c:v>394303.94</c:v>
                </c:pt>
                <c:pt idx="39439">
                  <c:v>394313.94</c:v>
                </c:pt>
                <c:pt idx="39440">
                  <c:v>394323.94</c:v>
                </c:pt>
                <c:pt idx="39441">
                  <c:v>394333.91</c:v>
                </c:pt>
                <c:pt idx="39442">
                  <c:v>394343.94</c:v>
                </c:pt>
                <c:pt idx="39443">
                  <c:v>394353.91</c:v>
                </c:pt>
                <c:pt idx="39444">
                  <c:v>394363.91</c:v>
                </c:pt>
                <c:pt idx="39445">
                  <c:v>394373.94</c:v>
                </c:pt>
                <c:pt idx="39446">
                  <c:v>394383.91</c:v>
                </c:pt>
                <c:pt idx="39447">
                  <c:v>394393.94</c:v>
                </c:pt>
                <c:pt idx="39448">
                  <c:v>394403.91</c:v>
                </c:pt>
                <c:pt idx="39449">
                  <c:v>394413.91</c:v>
                </c:pt>
                <c:pt idx="39450">
                  <c:v>394423.91</c:v>
                </c:pt>
                <c:pt idx="39451">
                  <c:v>394433.91</c:v>
                </c:pt>
                <c:pt idx="39452">
                  <c:v>394443.88</c:v>
                </c:pt>
                <c:pt idx="39453">
                  <c:v>394453.91</c:v>
                </c:pt>
                <c:pt idx="39454">
                  <c:v>394463.88</c:v>
                </c:pt>
                <c:pt idx="39455">
                  <c:v>394473.88</c:v>
                </c:pt>
                <c:pt idx="39456">
                  <c:v>394483.91</c:v>
                </c:pt>
                <c:pt idx="39457">
                  <c:v>394493.88</c:v>
                </c:pt>
                <c:pt idx="39458">
                  <c:v>394503.91</c:v>
                </c:pt>
                <c:pt idx="39459">
                  <c:v>394513.88</c:v>
                </c:pt>
                <c:pt idx="39460">
                  <c:v>394523.88</c:v>
                </c:pt>
                <c:pt idx="39461">
                  <c:v>394533.88</c:v>
                </c:pt>
                <c:pt idx="39462">
                  <c:v>394543.88</c:v>
                </c:pt>
                <c:pt idx="39463">
                  <c:v>394553.88</c:v>
                </c:pt>
                <c:pt idx="39464">
                  <c:v>394563.88</c:v>
                </c:pt>
                <c:pt idx="39465">
                  <c:v>394573.88</c:v>
                </c:pt>
                <c:pt idx="39466">
                  <c:v>394583.88</c:v>
                </c:pt>
                <c:pt idx="39467">
                  <c:v>394593.88</c:v>
                </c:pt>
                <c:pt idx="39468">
                  <c:v>394603.88</c:v>
                </c:pt>
                <c:pt idx="39469">
                  <c:v>394613.88</c:v>
                </c:pt>
                <c:pt idx="39470">
                  <c:v>394623.88</c:v>
                </c:pt>
                <c:pt idx="39471">
                  <c:v>394633.88</c:v>
                </c:pt>
                <c:pt idx="39472">
                  <c:v>394643.84</c:v>
                </c:pt>
                <c:pt idx="39473">
                  <c:v>394653.88</c:v>
                </c:pt>
                <c:pt idx="39474">
                  <c:v>394663.88</c:v>
                </c:pt>
                <c:pt idx="39475">
                  <c:v>394673.84</c:v>
                </c:pt>
                <c:pt idx="39476">
                  <c:v>394683.88</c:v>
                </c:pt>
                <c:pt idx="39477">
                  <c:v>394693.84</c:v>
                </c:pt>
                <c:pt idx="39478">
                  <c:v>394703.88</c:v>
                </c:pt>
                <c:pt idx="39479">
                  <c:v>394713.88</c:v>
                </c:pt>
                <c:pt idx="39480">
                  <c:v>394723.84000000003</c:v>
                </c:pt>
                <c:pt idx="39481">
                  <c:v>394733.84</c:v>
                </c:pt>
                <c:pt idx="39482">
                  <c:v>394743.84</c:v>
                </c:pt>
                <c:pt idx="39483">
                  <c:v>394753.84</c:v>
                </c:pt>
                <c:pt idx="39484">
                  <c:v>394763.84</c:v>
                </c:pt>
                <c:pt idx="39485">
                  <c:v>394773.84</c:v>
                </c:pt>
                <c:pt idx="39486">
                  <c:v>394783.84</c:v>
                </c:pt>
                <c:pt idx="39487">
                  <c:v>394793.84</c:v>
                </c:pt>
                <c:pt idx="39488">
                  <c:v>394803.81</c:v>
                </c:pt>
                <c:pt idx="39489">
                  <c:v>394813.84</c:v>
                </c:pt>
                <c:pt idx="39490">
                  <c:v>394823.81</c:v>
                </c:pt>
                <c:pt idx="39491">
                  <c:v>394833.81</c:v>
                </c:pt>
                <c:pt idx="39492">
                  <c:v>394843.81</c:v>
                </c:pt>
                <c:pt idx="39493">
                  <c:v>394853.81</c:v>
                </c:pt>
                <c:pt idx="39494">
                  <c:v>394863.84</c:v>
                </c:pt>
                <c:pt idx="39495">
                  <c:v>394873.81</c:v>
                </c:pt>
                <c:pt idx="39496">
                  <c:v>394883.81</c:v>
                </c:pt>
                <c:pt idx="39497">
                  <c:v>394893.81</c:v>
                </c:pt>
                <c:pt idx="39498">
                  <c:v>394903.81</c:v>
                </c:pt>
                <c:pt idx="39499">
                  <c:v>394913.81</c:v>
                </c:pt>
                <c:pt idx="39500">
                  <c:v>394923.81</c:v>
                </c:pt>
                <c:pt idx="39501">
                  <c:v>394933.81</c:v>
                </c:pt>
                <c:pt idx="39502">
                  <c:v>394943.81</c:v>
                </c:pt>
                <c:pt idx="39503">
                  <c:v>394953.81</c:v>
                </c:pt>
                <c:pt idx="39504">
                  <c:v>394963.81</c:v>
                </c:pt>
                <c:pt idx="39505">
                  <c:v>394973.81</c:v>
                </c:pt>
                <c:pt idx="39506">
                  <c:v>394983.81</c:v>
                </c:pt>
                <c:pt idx="39507">
                  <c:v>394993.81</c:v>
                </c:pt>
                <c:pt idx="39508">
                  <c:v>395003.78</c:v>
                </c:pt>
                <c:pt idx="39509">
                  <c:v>395013.81</c:v>
                </c:pt>
                <c:pt idx="39510">
                  <c:v>395023.78</c:v>
                </c:pt>
                <c:pt idx="39511">
                  <c:v>395033.78</c:v>
                </c:pt>
                <c:pt idx="39512">
                  <c:v>395043.81</c:v>
                </c:pt>
                <c:pt idx="39513">
                  <c:v>395053.78</c:v>
                </c:pt>
                <c:pt idx="39514">
                  <c:v>395063.81</c:v>
                </c:pt>
                <c:pt idx="39515">
                  <c:v>395073.78</c:v>
                </c:pt>
                <c:pt idx="39516">
                  <c:v>395083.78</c:v>
                </c:pt>
                <c:pt idx="39517">
                  <c:v>395093.78</c:v>
                </c:pt>
                <c:pt idx="39518">
                  <c:v>395103.78</c:v>
                </c:pt>
                <c:pt idx="39519">
                  <c:v>395113.75</c:v>
                </c:pt>
                <c:pt idx="39520">
                  <c:v>395123.78</c:v>
                </c:pt>
                <c:pt idx="39521">
                  <c:v>395133.78</c:v>
                </c:pt>
                <c:pt idx="39522">
                  <c:v>395143.75</c:v>
                </c:pt>
                <c:pt idx="39523">
                  <c:v>395153.78</c:v>
                </c:pt>
                <c:pt idx="39524">
                  <c:v>395163.75</c:v>
                </c:pt>
                <c:pt idx="39525">
                  <c:v>395173.78</c:v>
                </c:pt>
                <c:pt idx="39526">
                  <c:v>395183.75</c:v>
                </c:pt>
                <c:pt idx="39527">
                  <c:v>395193.75</c:v>
                </c:pt>
                <c:pt idx="39528">
                  <c:v>395203.75</c:v>
                </c:pt>
                <c:pt idx="39529">
                  <c:v>395213.75</c:v>
                </c:pt>
                <c:pt idx="39530">
                  <c:v>395223.75</c:v>
                </c:pt>
                <c:pt idx="39531">
                  <c:v>395233.75</c:v>
                </c:pt>
                <c:pt idx="39532">
                  <c:v>395243.75</c:v>
                </c:pt>
                <c:pt idx="39533">
                  <c:v>395253.75</c:v>
                </c:pt>
                <c:pt idx="39534">
                  <c:v>395263.75</c:v>
                </c:pt>
                <c:pt idx="39535">
                  <c:v>395273.75</c:v>
                </c:pt>
                <c:pt idx="39536">
                  <c:v>395283.75</c:v>
                </c:pt>
                <c:pt idx="39537">
                  <c:v>395293.75</c:v>
                </c:pt>
                <c:pt idx="39538">
                  <c:v>395303.75</c:v>
                </c:pt>
                <c:pt idx="39539">
                  <c:v>395313.72</c:v>
                </c:pt>
                <c:pt idx="39540">
                  <c:v>395323.75</c:v>
                </c:pt>
                <c:pt idx="39541">
                  <c:v>395333.75</c:v>
                </c:pt>
                <c:pt idx="39542">
                  <c:v>395343.72</c:v>
                </c:pt>
                <c:pt idx="39543">
                  <c:v>395353.75</c:v>
                </c:pt>
                <c:pt idx="39544">
                  <c:v>395363.72</c:v>
                </c:pt>
                <c:pt idx="39545">
                  <c:v>395373.75</c:v>
                </c:pt>
                <c:pt idx="39546">
                  <c:v>395383.72</c:v>
                </c:pt>
                <c:pt idx="39547">
                  <c:v>395393.72</c:v>
                </c:pt>
                <c:pt idx="39548">
                  <c:v>395403.72</c:v>
                </c:pt>
                <c:pt idx="39549">
                  <c:v>395413.72</c:v>
                </c:pt>
                <c:pt idx="39550">
                  <c:v>395423.72</c:v>
                </c:pt>
                <c:pt idx="39551">
                  <c:v>395433.72</c:v>
                </c:pt>
                <c:pt idx="39552">
                  <c:v>395443.72</c:v>
                </c:pt>
                <c:pt idx="39553">
                  <c:v>395453.72</c:v>
                </c:pt>
                <c:pt idx="39554">
                  <c:v>395463.72</c:v>
                </c:pt>
                <c:pt idx="39555">
                  <c:v>395473.69</c:v>
                </c:pt>
                <c:pt idx="39556">
                  <c:v>395483.72</c:v>
                </c:pt>
                <c:pt idx="39557">
                  <c:v>395493.69</c:v>
                </c:pt>
                <c:pt idx="39558">
                  <c:v>395503.69</c:v>
                </c:pt>
                <c:pt idx="39559">
                  <c:v>395513.72</c:v>
                </c:pt>
                <c:pt idx="39560">
                  <c:v>395523.69</c:v>
                </c:pt>
                <c:pt idx="39561">
                  <c:v>395533.72</c:v>
                </c:pt>
                <c:pt idx="39562">
                  <c:v>395543.69</c:v>
                </c:pt>
                <c:pt idx="39563">
                  <c:v>395553.69</c:v>
                </c:pt>
                <c:pt idx="39564">
                  <c:v>395563.69</c:v>
                </c:pt>
                <c:pt idx="39565">
                  <c:v>395573.69</c:v>
                </c:pt>
                <c:pt idx="39566">
                  <c:v>395583.69</c:v>
                </c:pt>
                <c:pt idx="39567">
                  <c:v>395593.69</c:v>
                </c:pt>
                <c:pt idx="39568">
                  <c:v>395603.69</c:v>
                </c:pt>
                <c:pt idx="39569">
                  <c:v>395613.69</c:v>
                </c:pt>
                <c:pt idx="39570">
                  <c:v>395623.69</c:v>
                </c:pt>
                <c:pt idx="39571">
                  <c:v>395633.69</c:v>
                </c:pt>
                <c:pt idx="39572">
                  <c:v>395643.69</c:v>
                </c:pt>
                <c:pt idx="39573">
                  <c:v>395653.69</c:v>
                </c:pt>
                <c:pt idx="39574">
                  <c:v>395663.69</c:v>
                </c:pt>
                <c:pt idx="39575">
                  <c:v>395673.66</c:v>
                </c:pt>
                <c:pt idx="39576">
                  <c:v>395683.69</c:v>
                </c:pt>
                <c:pt idx="39577">
                  <c:v>395693.66</c:v>
                </c:pt>
                <c:pt idx="39578">
                  <c:v>395703.66</c:v>
                </c:pt>
                <c:pt idx="39579">
                  <c:v>395713.69</c:v>
                </c:pt>
                <c:pt idx="39580">
                  <c:v>395723.66</c:v>
                </c:pt>
                <c:pt idx="39581">
                  <c:v>395733.69</c:v>
                </c:pt>
                <c:pt idx="39582">
                  <c:v>395743.66</c:v>
                </c:pt>
                <c:pt idx="39583">
                  <c:v>395753.66</c:v>
                </c:pt>
                <c:pt idx="39584">
                  <c:v>395763.66</c:v>
                </c:pt>
                <c:pt idx="39585">
                  <c:v>395773.66</c:v>
                </c:pt>
                <c:pt idx="39586">
                  <c:v>395783.63</c:v>
                </c:pt>
                <c:pt idx="39587">
                  <c:v>395793.66</c:v>
                </c:pt>
                <c:pt idx="39588">
                  <c:v>395803.66</c:v>
                </c:pt>
                <c:pt idx="39589">
                  <c:v>395813.63</c:v>
                </c:pt>
                <c:pt idx="39590">
                  <c:v>395823.66</c:v>
                </c:pt>
                <c:pt idx="39591">
                  <c:v>395833.63</c:v>
                </c:pt>
                <c:pt idx="39592">
                  <c:v>395843.66</c:v>
                </c:pt>
                <c:pt idx="39593">
                  <c:v>395853.63</c:v>
                </c:pt>
                <c:pt idx="39594">
                  <c:v>395863.63</c:v>
                </c:pt>
                <c:pt idx="39595">
                  <c:v>395873.63</c:v>
                </c:pt>
                <c:pt idx="39596">
                  <c:v>395883.63</c:v>
                </c:pt>
                <c:pt idx="39597">
                  <c:v>395893.63</c:v>
                </c:pt>
                <c:pt idx="39598">
                  <c:v>395903.63</c:v>
                </c:pt>
                <c:pt idx="39599">
                  <c:v>395913.63</c:v>
                </c:pt>
                <c:pt idx="39600">
                  <c:v>395923.63</c:v>
                </c:pt>
                <c:pt idx="39601">
                  <c:v>395933.63</c:v>
                </c:pt>
                <c:pt idx="39602">
                  <c:v>395943.63</c:v>
                </c:pt>
                <c:pt idx="39603">
                  <c:v>395953.63</c:v>
                </c:pt>
                <c:pt idx="39604">
                  <c:v>395963.63</c:v>
                </c:pt>
                <c:pt idx="39605">
                  <c:v>395973.63</c:v>
                </c:pt>
                <c:pt idx="39606">
                  <c:v>395983.63</c:v>
                </c:pt>
                <c:pt idx="39607">
                  <c:v>395993.63</c:v>
                </c:pt>
                <c:pt idx="39608">
                  <c:v>396003.63</c:v>
                </c:pt>
                <c:pt idx="39609">
                  <c:v>396013.59</c:v>
                </c:pt>
                <c:pt idx="39610">
                  <c:v>396023.63</c:v>
                </c:pt>
                <c:pt idx="39611">
                  <c:v>396033.59</c:v>
                </c:pt>
                <c:pt idx="39612">
                  <c:v>396043.63</c:v>
                </c:pt>
                <c:pt idx="39613">
                  <c:v>396053.63</c:v>
                </c:pt>
                <c:pt idx="39614">
                  <c:v>396063.59</c:v>
                </c:pt>
                <c:pt idx="39615">
                  <c:v>396073.63</c:v>
                </c:pt>
                <c:pt idx="39616">
                  <c:v>396083.59</c:v>
                </c:pt>
                <c:pt idx="39617">
                  <c:v>396093.59</c:v>
                </c:pt>
                <c:pt idx="39618">
                  <c:v>396103.59</c:v>
                </c:pt>
                <c:pt idx="39619">
                  <c:v>396113.59</c:v>
                </c:pt>
                <c:pt idx="39620">
                  <c:v>396123.59</c:v>
                </c:pt>
                <c:pt idx="39621">
                  <c:v>396133.59</c:v>
                </c:pt>
                <c:pt idx="39622">
                  <c:v>396143.56</c:v>
                </c:pt>
                <c:pt idx="39623">
                  <c:v>396153.59</c:v>
                </c:pt>
                <c:pt idx="39624">
                  <c:v>396163.56</c:v>
                </c:pt>
                <c:pt idx="39625">
                  <c:v>396173.56</c:v>
                </c:pt>
                <c:pt idx="39626">
                  <c:v>396183.59</c:v>
                </c:pt>
                <c:pt idx="39627">
                  <c:v>396193.56</c:v>
                </c:pt>
                <c:pt idx="39628">
                  <c:v>396203.59</c:v>
                </c:pt>
                <c:pt idx="39629">
                  <c:v>396213.56</c:v>
                </c:pt>
                <c:pt idx="39630">
                  <c:v>396223.56</c:v>
                </c:pt>
                <c:pt idx="39631">
                  <c:v>396233.56</c:v>
                </c:pt>
                <c:pt idx="39632">
                  <c:v>396243.56</c:v>
                </c:pt>
                <c:pt idx="39633">
                  <c:v>396253.56</c:v>
                </c:pt>
                <c:pt idx="39634">
                  <c:v>396263.56</c:v>
                </c:pt>
                <c:pt idx="39635">
                  <c:v>396273.56</c:v>
                </c:pt>
                <c:pt idx="39636">
                  <c:v>396283.56</c:v>
                </c:pt>
                <c:pt idx="39637">
                  <c:v>396293.56</c:v>
                </c:pt>
                <c:pt idx="39638">
                  <c:v>396303.56</c:v>
                </c:pt>
                <c:pt idx="39639">
                  <c:v>396313.56</c:v>
                </c:pt>
                <c:pt idx="39640">
                  <c:v>396323.56</c:v>
                </c:pt>
                <c:pt idx="39641">
                  <c:v>396333.56</c:v>
                </c:pt>
                <c:pt idx="39642">
                  <c:v>396343.53</c:v>
                </c:pt>
                <c:pt idx="39643">
                  <c:v>396353.56</c:v>
                </c:pt>
                <c:pt idx="39644">
                  <c:v>396363.56</c:v>
                </c:pt>
                <c:pt idx="39645">
                  <c:v>396373.53</c:v>
                </c:pt>
                <c:pt idx="39646">
                  <c:v>396383.56</c:v>
                </c:pt>
                <c:pt idx="39647">
                  <c:v>396393.53</c:v>
                </c:pt>
                <c:pt idx="39648">
                  <c:v>396403.56</c:v>
                </c:pt>
                <c:pt idx="39649">
                  <c:v>396413.53</c:v>
                </c:pt>
                <c:pt idx="39650">
                  <c:v>396423.53</c:v>
                </c:pt>
                <c:pt idx="39651">
                  <c:v>396433.53</c:v>
                </c:pt>
                <c:pt idx="39652">
                  <c:v>396443.53</c:v>
                </c:pt>
                <c:pt idx="39653">
                  <c:v>396453.53</c:v>
                </c:pt>
                <c:pt idx="39654">
                  <c:v>396463.53</c:v>
                </c:pt>
                <c:pt idx="39655">
                  <c:v>396473.53</c:v>
                </c:pt>
                <c:pt idx="39656">
                  <c:v>396483.5</c:v>
                </c:pt>
                <c:pt idx="39657">
                  <c:v>396493.53</c:v>
                </c:pt>
                <c:pt idx="39658">
                  <c:v>396503.5</c:v>
                </c:pt>
                <c:pt idx="39659">
                  <c:v>396513.53</c:v>
                </c:pt>
                <c:pt idx="39660">
                  <c:v>396523.5</c:v>
                </c:pt>
                <c:pt idx="39661">
                  <c:v>396533.5</c:v>
                </c:pt>
                <c:pt idx="39662">
                  <c:v>396543.53</c:v>
                </c:pt>
                <c:pt idx="39663">
                  <c:v>396553.5</c:v>
                </c:pt>
                <c:pt idx="39664">
                  <c:v>396563.5</c:v>
                </c:pt>
                <c:pt idx="39665">
                  <c:v>396573.5</c:v>
                </c:pt>
                <c:pt idx="39666">
                  <c:v>396583.5</c:v>
                </c:pt>
                <c:pt idx="39667">
                  <c:v>396593.5</c:v>
                </c:pt>
                <c:pt idx="39668">
                  <c:v>396603.5</c:v>
                </c:pt>
                <c:pt idx="39669">
                  <c:v>396613.5</c:v>
                </c:pt>
                <c:pt idx="39670">
                  <c:v>396623.5</c:v>
                </c:pt>
                <c:pt idx="39671">
                  <c:v>396633.5</c:v>
                </c:pt>
                <c:pt idx="39672">
                  <c:v>396643.5</c:v>
                </c:pt>
                <c:pt idx="39673">
                  <c:v>396653.5</c:v>
                </c:pt>
                <c:pt idx="39674">
                  <c:v>396663.5</c:v>
                </c:pt>
                <c:pt idx="39675">
                  <c:v>396673.5</c:v>
                </c:pt>
                <c:pt idx="39676">
                  <c:v>396683.5</c:v>
                </c:pt>
                <c:pt idx="39677">
                  <c:v>396693.5</c:v>
                </c:pt>
                <c:pt idx="39678">
                  <c:v>396703.47</c:v>
                </c:pt>
                <c:pt idx="39679">
                  <c:v>396713.5</c:v>
                </c:pt>
                <c:pt idx="39680">
                  <c:v>396723.47</c:v>
                </c:pt>
                <c:pt idx="39681">
                  <c:v>396733.47</c:v>
                </c:pt>
                <c:pt idx="39682">
                  <c:v>396743.5</c:v>
                </c:pt>
                <c:pt idx="39683">
                  <c:v>396753.47</c:v>
                </c:pt>
                <c:pt idx="39684">
                  <c:v>396763.5</c:v>
                </c:pt>
                <c:pt idx="39685">
                  <c:v>396773.47</c:v>
                </c:pt>
                <c:pt idx="39686">
                  <c:v>396783.47</c:v>
                </c:pt>
                <c:pt idx="39687">
                  <c:v>396793.47</c:v>
                </c:pt>
                <c:pt idx="39688">
                  <c:v>396803.47</c:v>
                </c:pt>
                <c:pt idx="39689">
                  <c:v>396813.44</c:v>
                </c:pt>
                <c:pt idx="39690">
                  <c:v>396823.47</c:v>
                </c:pt>
                <c:pt idx="39691">
                  <c:v>396833.47</c:v>
                </c:pt>
                <c:pt idx="39692">
                  <c:v>396843.44</c:v>
                </c:pt>
                <c:pt idx="39693">
                  <c:v>396853.47</c:v>
                </c:pt>
                <c:pt idx="39694">
                  <c:v>396863.44</c:v>
                </c:pt>
                <c:pt idx="39695">
                  <c:v>396873.47</c:v>
                </c:pt>
                <c:pt idx="39696">
                  <c:v>396883.44</c:v>
                </c:pt>
                <c:pt idx="39697">
                  <c:v>396893.44</c:v>
                </c:pt>
                <c:pt idx="39698">
                  <c:v>396903.44</c:v>
                </c:pt>
                <c:pt idx="39699">
                  <c:v>396913.44</c:v>
                </c:pt>
                <c:pt idx="39700">
                  <c:v>396923.44</c:v>
                </c:pt>
                <c:pt idx="39701">
                  <c:v>396933.44</c:v>
                </c:pt>
                <c:pt idx="39702">
                  <c:v>396943.44</c:v>
                </c:pt>
                <c:pt idx="39703">
                  <c:v>396953.44</c:v>
                </c:pt>
                <c:pt idx="39704">
                  <c:v>396963.44</c:v>
                </c:pt>
                <c:pt idx="39705">
                  <c:v>396973.44</c:v>
                </c:pt>
                <c:pt idx="39706">
                  <c:v>396983.44</c:v>
                </c:pt>
                <c:pt idx="39707">
                  <c:v>396993.44</c:v>
                </c:pt>
                <c:pt idx="39708">
                  <c:v>397003.44</c:v>
                </c:pt>
                <c:pt idx="39709">
                  <c:v>397013.44</c:v>
                </c:pt>
                <c:pt idx="39710">
                  <c:v>397023.44</c:v>
                </c:pt>
                <c:pt idx="39711">
                  <c:v>397033.44</c:v>
                </c:pt>
                <c:pt idx="39712">
                  <c:v>397043.41</c:v>
                </c:pt>
                <c:pt idx="39713">
                  <c:v>397053.44</c:v>
                </c:pt>
                <c:pt idx="39714">
                  <c:v>397063.41</c:v>
                </c:pt>
                <c:pt idx="39715">
                  <c:v>397073.44</c:v>
                </c:pt>
                <c:pt idx="39716">
                  <c:v>397083.41</c:v>
                </c:pt>
                <c:pt idx="39717">
                  <c:v>397093.41</c:v>
                </c:pt>
                <c:pt idx="39718">
                  <c:v>397103.41</c:v>
                </c:pt>
                <c:pt idx="39719">
                  <c:v>397113.41</c:v>
                </c:pt>
                <c:pt idx="39720">
                  <c:v>397123.41</c:v>
                </c:pt>
                <c:pt idx="39721">
                  <c:v>397133.41</c:v>
                </c:pt>
                <c:pt idx="39722">
                  <c:v>397143.41</c:v>
                </c:pt>
                <c:pt idx="39723">
                  <c:v>397153.38</c:v>
                </c:pt>
                <c:pt idx="39724">
                  <c:v>397163.41</c:v>
                </c:pt>
                <c:pt idx="39725">
                  <c:v>397173.38</c:v>
                </c:pt>
                <c:pt idx="39726">
                  <c:v>397183.41</c:v>
                </c:pt>
                <c:pt idx="39727">
                  <c:v>397193.38</c:v>
                </c:pt>
                <c:pt idx="39728">
                  <c:v>397203.38</c:v>
                </c:pt>
                <c:pt idx="39729">
                  <c:v>397213.41</c:v>
                </c:pt>
                <c:pt idx="39730">
                  <c:v>397223.38</c:v>
                </c:pt>
                <c:pt idx="39731">
                  <c:v>397233.38</c:v>
                </c:pt>
                <c:pt idx="39732">
                  <c:v>397243.38</c:v>
                </c:pt>
                <c:pt idx="39733">
                  <c:v>397253.38</c:v>
                </c:pt>
                <c:pt idx="39734">
                  <c:v>397263.38</c:v>
                </c:pt>
                <c:pt idx="39735">
                  <c:v>397273.38</c:v>
                </c:pt>
                <c:pt idx="39736">
                  <c:v>397283.38</c:v>
                </c:pt>
                <c:pt idx="39737">
                  <c:v>397293.38</c:v>
                </c:pt>
                <c:pt idx="39738">
                  <c:v>397303.38</c:v>
                </c:pt>
                <c:pt idx="39739">
                  <c:v>397313.38</c:v>
                </c:pt>
                <c:pt idx="39740">
                  <c:v>397323.38</c:v>
                </c:pt>
                <c:pt idx="39741">
                  <c:v>397333.38</c:v>
                </c:pt>
                <c:pt idx="39742">
                  <c:v>397343.38</c:v>
                </c:pt>
                <c:pt idx="39743">
                  <c:v>397353.38</c:v>
                </c:pt>
                <c:pt idx="39744">
                  <c:v>397363.38</c:v>
                </c:pt>
                <c:pt idx="39745">
                  <c:v>397373.34</c:v>
                </c:pt>
                <c:pt idx="39746">
                  <c:v>397383.38</c:v>
                </c:pt>
                <c:pt idx="39747">
                  <c:v>397393.38</c:v>
                </c:pt>
                <c:pt idx="39748">
                  <c:v>397403.34</c:v>
                </c:pt>
                <c:pt idx="39749">
                  <c:v>397413.38</c:v>
                </c:pt>
                <c:pt idx="39750">
                  <c:v>397423.34</c:v>
                </c:pt>
                <c:pt idx="39751">
                  <c:v>397433.38</c:v>
                </c:pt>
                <c:pt idx="39752">
                  <c:v>397443.34</c:v>
                </c:pt>
                <c:pt idx="39753">
                  <c:v>397453.34</c:v>
                </c:pt>
                <c:pt idx="39754">
                  <c:v>397463.34</c:v>
                </c:pt>
                <c:pt idx="39755">
                  <c:v>397473.34</c:v>
                </c:pt>
                <c:pt idx="39756">
                  <c:v>397483.34</c:v>
                </c:pt>
                <c:pt idx="39757">
                  <c:v>397493.34</c:v>
                </c:pt>
                <c:pt idx="39758">
                  <c:v>397503.34</c:v>
                </c:pt>
                <c:pt idx="39759">
                  <c:v>397513.31</c:v>
                </c:pt>
                <c:pt idx="39760">
                  <c:v>397523.34</c:v>
                </c:pt>
                <c:pt idx="39761">
                  <c:v>397533.31</c:v>
                </c:pt>
                <c:pt idx="39762">
                  <c:v>397543.34</c:v>
                </c:pt>
                <c:pt idx="39763">
                  <c:v>397553.31</c:v>
                </c:pt>
                <c:pt idx="39764">
                  <c:v>397563.31</c:v>
                </c:pt>
                <c:pt idx="39765">
                  <c:v>397573.31</c:v>
                </c:pt>
                <c:pt idx="39766">
                  <c:v>397583.31</c:v>
                </c:pt>
                <c:pt idx="39767">
                  <c:v>397593.31</c:v>
                </c:pt>
                <c:pt idx="39768">
                  <c:v>397603.31</c:v>
                </c:pt>
                <c:pt idx="39769">
                  <c:v>397613.31</c:v>
                </c:pt>
                <c:pt idx="39770">
                  <c:v>397623.31</c:v>
                </c:pt>
                <c:pt idx="39771">
                  <c:v>397633.31</c:v>
                </c:pt>
                <c:pt idx="39772">
                  <c:v>397643.31</c:v>
                </c:pt>
                <c:pt idx="39773">
                  <c:v>397653.31</c:v>
                </c:pt>
                <c:pt idx="39774">
                  <c:v>397663.31</c:v>
                </c:pt>
                <c:pt idx="39775">
                  <c:v>397673.31</c:v>
                </c:pt>
                <c:pt idx="39776">
                  <c:v>397683.31</c:v>
                </c:pt>
                <c:pt idx="39777">
                  <c:v>397693.31</c:v>
                </c:pt>
                <c:pt idx="39778">
                  <c:v>397703.31</c:v>
                </c:pt>
                <c:pt idx="39779">
                  <c:v>397713.28</c:v>
                </c:pt>
                <c:pt idx="39780">
                  <c:v>397723.31</c:v>
                </c:pt>
                <c:pt idx="39781">
                  <c:v>397733.28</c:v>
                </c:pt>
                <c:pt idx="39782">
                  <c:v>397743.31</c:v>
                </c:pt>
                <c:pt idx="39783">
                  <c:v>397753.28</c:v>
                </c:pt>
                <c:pt idx="39784">
                  <c:v>397763.28</c:v>
                </c:pt>
                <c:pt idx="39785">
                  <c:v>397773.31</c:v>
                </c:pt>
                <c:pt idx="39786">
                  <c:v>397783.28</c:v>
                </c:pt>
                <c:pt idx="39787">
                  <c:v>397793.28000000003</c:v>
                </c:pt>
                <c:pt idx="39788">
                  <c:v>397803.28</c:v>
                </c:pt>
                <c:pt idx="39789">
                  <c:v>397813.28</c:v>
                </c:pt>
                <c:pt idx="39790">
                  <c:v>397823.25</c:v>
                </c:pt>
                <c:pt idx="39791">
                  <c:v>397833.28</c:v>
                </c:pt>
                <c:pt idx="39792">
                  <c:v>397843.28</c:v>
                </c:pt>
                <c:pt idx="39793">
                  <c:v>397853.28</c:v>
                </c:pt>
                <c:pt idx="39794">
                  <c:v>397863.28</c:v>
                </c:pt>
                <c:pt idx="39795">
                  <c:v>397873.25</c:v>
                </c:pt>
                <c:pt idx="39796">
                  <c:v>397883.28</c:v>
                </c:pt>
                <c:pt idx="39797">
                  <c:v>397893.25</c:v>
                </c:pt>
                <c:pt idx="39798">
                  <c:v>397903.25</c:v>
                </c:pt>
                <c:pt idx="39799">
                  <c:v>397913.25</c:v>
                </c:pt>
                <c:pt idx="39800">
                  <c:v>397923.25</c:v>
                </c:pt>
                <c:pt idx="39801">
                  <c:v>397933.25</c:v>
                </c:pt>
                <c:pt idx="39802">
                  <c:v>397943.25</c:v>
                </c:pt>
                <c:pt idx="39803">
                  <c:v>397953.25</c:v>
                </c:pt>
                <c:pt idx="39804">
                  <c:v>397963.25</c:v>
                </c:pt>
                <c:pt idx="39805">
                  <c:v>397973.25</c:v>
                </c:pt>
                <c:pt idx="39806">
                  <c:v>397983.25</c:v>
                </c:pt>
                <c:pt idx="39807">
                  <c:v>397993.25</c:v>
                </c:pt>
                <c:pt idx="39808">
                  <c:v>398003.25</c:v>
                </c:pt>
                <c:pt idx="39809">
                  <c:v>398013.25</c:v>
                </c:pt>
                <c:pt idx="39810">
                  <c:v>398023.25</c:v>
                </c:pt>
                <c:pt idx="39811">
                  <c:v>398033.25</c:v>
                </c:pt>
                <c:pt idx="39812">
                  <c:v>398043.22</c:v>
                </c:pt>
                <c:pt idx="39813">
                  <c:v>398053.25</c:v>
                </c:pt>
                <c:pt idx="39814">
                  <c:v>398063.25</c:v>
                </c:pt>
                <c:pt idx="39815">
                  <c:v>398073.22</c:v>
                </c:pt>
                <c:pt idx="39816">
                  <c:v>398083.25</c:v>
                </c:pt>
                <c:pt idx="39817">
                  <c:v>398093.22</c:v>
                </c:pt>
                <c:pt idx="39818">
                  <c:v>398103.25</c:v>
                </c:pt>
                <c:pt idx="39819">
                  <c:v>398113.22</c:v>
                </c:pt>
                <c:pt idx="39820">
                  <c:v>398123.22</c:v>
                </c:pt>
                <c:pt idx="39821">
                  <c:v>398133.22</c:v>
                </c:pt>
                <c:pt idx="39822">
                  <c:v>398143.22</c:v>
                </c:pt>
                <c:pt idx="39823">
                  <c:v>398153.22</c:v>
                </c:pt>
                <c:pt idx="39824">
                  <c:v>398163.22</c:v>
                </c:pt>
                <c:pt idx="39825">
                  <c:v>398173.22</c:v>
                </c:pt>
                <c:pt idx="39826">
                  <c:v>398183.19</c:v>
                </c:pt>
                <c:pt idx="39827">
                  <c:v>398193.22</c:v>
                </c:pt>
                <c:pt idx="39828">
                  <c:v>398203.19</c:v>
                </c:pt>
                <c:pt idx="39829">
                  <c:v>398213.22</c:v>
                </c:pt>
                <c:pt idx="39830">
                  <c:v>398223.19</c:v>
                </c:pt>
                <c:pt idx="39831">
                  <c:v>398233.19</c:v>
                </c:pt>
                <c:pt idx="39832">
                  <c:v>398243.22</c:v>
                </c:pt>
                <c:pt idx="39833">
                  <c:v>398253.19</c:v>
                </c:pt>
                <c:pt idx="39834">
                  <c:v>398263.19</c:v>
                </c:pt>
                <c:pt idx="39835">
                  <c:v>398273.19</c:v>
                </c:pt>
                <c:pt idx="39836">
                  <c:v>398283.19</c:v>
                </c:pt>
                <c:pt idx="39837">
                  <c:v>398293.19</c:v>
                </c:pt>
                <c:pt idx="39838">
                  <c:v>398303.19</c:v>
                </c:pt>
                <c:pt idx="39839">
                  <c:v>398313.19</c:v>
                </c:pt>
                <c:pt idx="39840">
                  <c:v>398323.19</c:v>
                </c:pt>
                <c:pt idx="39841">
                  <c:v>398333.19</c:v>
                </c:pt>
                <c:pt idx="39842">
                  <c:v>398343.19</c:v>
                </c:pt>
                <c:pt idx="39843">
                  <c:v>398353.19</c:v>
                </c:pt>
                <c:pt idx="39844">
                  <c:v>398363.19</c:v>
                </c:pt>
                <c:pt idx="39845">
                  <c:v>398373.19</c:v>
                </c:pt>
                <c:pt idx="39846">
                  <c:v>398383.16</c:v>
                </c:pt>
                <c:pt idx="39847">
                  <c:v>398393.19</c:v>
                </c:pt>
                <c:pt idx="39848">
                  <c:v>398403.16</c:v>
                </c:pt>
                <c:pt idx="39849">
                  <c:v>398413.19</c:v>
                </c:pt>
                <c:pt idx="39850">
                  <c:v>398423.19</c:v>
                </c:pt>
                <c:pt idx="39851">
                  <c:v>398433.16</c:v>
                </c:pt>
                <c:pt idx="39852">
                  <c:v>398443.19</c:v>
                </c:pt>
                <c:pt idx="39853">
                  <c:v>398453.16</c:v>
                </c:pt>
                <c:pt idx="39854">
                  <c:v>398463.16</c:v>
                </c:pt>
                <c:pt idx="39855">
                  <c:v>398473.16</c:v>
                </c:pt>
                <c:pt idx="39856">
                  <c:v>398483.16</c:v>
                </c:pt>
                <c:pt idx="39857">
                  <c:v>398493.16</c:v>
                </c:pt>
                <c:pt idx="39858">
                  <c:v>398503.16</c:v>
                </c:pt>
                <c:pt idx="39859">
                  <c:v>398513.13</c:v>
                </c:pt>
                <c:pt idx="39860">
                  <c:v>398523.16</c:v>
                </c:pt>
                <c:pt idx="39861">
                  <c:v>398533.16</c:v>
                </c:pt>
                <c:pt idx="39862">
                  <c:v>398543.13</c:v>
                </c:pt>
                <c:pt idx="39863">
                  <c:v>398553.16</c:v>
                </c:pt>
                <c:pt idx="39864">
                  <c:v>398563.13</c:v>
                </c:pt>
                <c:pt idx="39865">
                  <c:v>398573.16</c:v>
                </c:pt>
                <c:pt idx="39866">
                  <c:v>398583.13</c:v>
                </c:pt>
                <c:pt idx="39867">
                  <c:v>398593.13</c:v>
                </c:pt>
                <c:pt idx="39868">
                  <c:v>398603.13</c:v>
                </c:pt>
                <c:pt idx="39869">
                  <c:v>398613.13</c:v>
                </c:pt>
                <c:pt idx="39870">
                  <c:v>398623.13</c:v>
                </c:pt>
                <c:pt idx="39871">
                  <c:v>398633.13</c:v>
                </c:pt>
                <c:pt idx="39872">
                  <c:v>398643.13</c:v>
                </c:pt>
                <c:pt idx="39873">
                  <c:v>398653.13</c:v>
                </c:pt>
                <c:pt idx="39874">
                  <c:v>398663.13</c:v>
                </c:pt>
                <c:pt idx="39875">
                  <c:v>398673.13</c:v>
                </c:pt>
                <c:pt idx="39876">
                  <c:v>398683.13</c:v>
                </c:pt>
                <c:pt idx="39877">
                  <c:v>398693.13</c:v>
                </c:pt>
                <c:pt idx="39878">
                  <c:v>398703.13</c:v>
                </c:pt>
                <c:pt idx="39879">
                  <c:v>398713.13</c:v>
                </c:pt>
                <c:pt idx="39880">
                  <c:v>398723.13</c:v>
                </c:pt>
                <c:pt idx="39881">
                  <c:v>398733.13</c:v>
                </c:pt>
                <c:pt idx="39882">
                  <c:v>398743.09</c:v>
                </c:pt>
                <c:pt idx="39883">
                  <c:v>398753.13</c:v>
                </c:pt>
                <c:pt idx="39884">
                  <c:v>398763.13</c:v>
                </c:pt>
                <c:pt idx="39885">
                  <c:v>398773.13</c:v>
                </c:pt>
                <c:pt idx="39886">
                  <c:v>398783.13</c:v>
                </c:pt>
                <c:pt idx="39887">
                  <c:v>398793.09</c:v>
                </c:pt>
                <c:pt idx="39888">
                  <c:v>398803.13</c:v>
                </c:pt>
                <c:pt idx="39889">
                  <c:v>398813.09</c:v>
                </c:pt>
                <c:pt idx="39890">
                  <c:v>398823.09</c:v>
                </c:pt>
                <c:pt idx="39891">
                  <c:v>398833.09</c:v>
                </c:pt>
                <c:pt idx="39892">
                  <c:v>398843.09</c:v>
                </c:pt>
                <c:pt idx="39893">
                  <c:v>398853.06</c:v>
                </c:pt>
                <c:pt idx="39894">
                  <c:v>398863.09</c:v>
                </c:pt>
                <c:pt idx="39895">
                  <c:v>398873.06</c:v>
                </c:pt>
                <c:pt idx="39896">
                  <c:v>398883.09</c:v>
                </c:pt>
                <c:pt idx="39897">
                  <c:v>398893.09</c:v>
                </c:pt>
                <c:pt idx="39898">
                  <c:v>398903.06</c:v>
                </c:pt>
                <c:pt idx="39899">
                  <c:v>398913.09</c:v>
                </c:pt>
                <c:pt idx="39900">
                  <c:v>398923.06</c:v>
                </c:pt>
                <c:pt idx="39901">
                  <c:v>398933.06</c:v>
                </c:pt>
                <c:pt idx="39902">
                  <c:v>398943.06</c:v>
                </c:pt>
                <c:pt idx="39903">
                  <c:v>398953.06</c:v>
                </c:pt>
                <c:pt idx="39904">
                  <c:v>398963.06</c:v>
                </c:pt>
                <c:pt idx="39905">
                  <c:v>398973.06</c:v>
                </c:pt>
                <c:pt idx="39906">
                  <c:v>398983.06</c:v>
                </c:pt>
                <c:pt idx="39907">
                  <c:v>398993.06</c:v>
                </c:pt>
                <c:pt idx="39908">
                  <c:v>399003.06</c:v>
                </c:pt>
                <c:pt idx="39909">
                  <c:v>399013.06</c:v>
                </c:pt>
                <c:pt idx="39910">
                  <c:v>399023.06</c:v>
                </c:pt>
                <c:pt idx="39911">
                  <c:v>399033.06</c:v>
                </c:pt>
                <c:pt idx="39912">
                  <c:v>399043.06</c:v>
                </c:pt>
                <c:pt idx="39913">
                  <c:v>399053.03</c:v>
                </c:pt>
                <c:pt idx="39914">
                  <c:v>399063.06</c:v>
                </c:pt>
                <c:pt idx="39915">
                  <c:v>399073.03</c:v>
                </c:pt>
                <c:pt idx="39916">
                  <c:v>399083.06</c:v>
                </c:pt>
                <c:pt idx="39917">
                  <c:v>399093.06</c:v>
                </c:pt>
                <c:pt idx="39918">
                  <c:v>399103.03</c:v>
                </c:pt>
                <c:pt idx="39919">
                  <c:v>399113.06</c:v>
                </c:pt>
                <c:pt idx="39920">
                  <c:v>399123.03</c:v>
                </c:pt>
                <c:pt idx="39921">
                  <c:v>399133.03</c:v>
                </c:pt>
                <c:pt idx="39922">
                  <c:v>399143.03</c:v>
                </c:pt>
                <c:pt idx="39923">
                  <c:v>399153.03</c:v>
                </c:pt>
                <c:pt idx="39924">
                  <c:v>399163.03</c:v>
                </c:pt>
                <c:pt idx="39925">
                  <c:v>399173.03</c:v>
                </c:pt>
                <c:pt idx="39926">
                  <c:v>399183.03</c:v>
                </c:pt>
                <c:pt idx="39927">
                  <c:v>399193.03</c:v>
                </c:pt>
                <c:pt idx="39928">
                  <c:v>399203.03</c:v>
                </c:pt>
                <c:pt idx="39929">
                  <c:v>399213</c:v>
                </c:pt>
                <c:pt idx="39930">
                  <c:v>399223.03</c:v>
                </c:pt>
                <c:pt idx="39931">
                  <c:v>399233</c:v>
                </c:pt>
                <c:pt idx="39932">
                  <c:v>399243.03</c:v>
                </c:pt>
                <c:pt idx="39933">
                  <c:v>399253.03</c:v>
                </c:pt>
                <c:pt idx="39934">
                  <c:v>399263</c:v>
                </c:pt>
                <c:pt idx="39935">
                  <c:v>399273.03</c:v>
                </c:pt>
                <c:pt idx="39936">
                  <c:v>399283</c:v>
                </c:pt>
                <c:pt idx="39937">
                  <c:v>399293</c:v>
                </c:pt>
                <c:pt idx="39938">
                  <c:v>399303</c:v>
                </c:pt>
                <c:pt idx="39939">
                  <c:v>399313</c:v>
                </c:pt>
                <c:pt idx="39940">
                  <c:v>399323</c:v>
                </c:pt>
                <c:pt idx="39941">
                  <c:v>399333</c:v>
                </c:pt>
                <c:pt idx="39942">
                  <c:v>399343</c:v>
                </c:pt>
                <c:pt idx="39943">
                  <c:v>399353</c:v>
                </c:pt>
                <c:pt idx="39944">
                  <c:v>399363</c:v>
                </c:pt>
                <c:pt idx="39945">
                  <c:v>399373</c:v>
                </c:pt>
                <c:pt idx="39946">
                  <c:v>399383</c:v>
                </c:pt>
                <c:pt idx="39947">
                  <c:v>399393</c:v>
                </c:pt>
                <c:pt idx="39948">
                  <c:v>399403</c:v>
                </c:pt>
                <c:pt idx="39949">
                  <c:v>399412.97</c:v>
                </c:pt>
                <c:pt idx="39950">
                  <c:v>399423</c:v>
                </c:pt>
                <c:pt idx="39951">
                  <c:v>399432.97</c:v>
                </c:pt>
                <c:pt idx="39952">
                  <c:v>399443</c:v>
                </c:pt>
                <c:pt idx="39953">
                  <c:v>399453</c:v>
                </c:pt>
                <c:pt idx="39954">
                  <c:v>399462.97</c:v>
                </c:pt>
                <c:pt idx="39955">
                  <c:v>399473</c:v>
                </c:pt>
                <c:pt idx="39956">
                  <c:v>399482.97</c:v>
                </c:pt>
                <c:pt idx="39957">
                  <c:v>399492.97</c:v>
                </c:pt>
                <c:pt idx="39958">
                  <c:v>399502.97</c:v>
                </c:pt>
                <c:pt idx="39959">
                  <c:v>399512.97</c:v>
                </c:pt>
                <c:pt idx="39960">
                  <c:v>399522.94</c:v>
                </c:pt>
                <c:pt idx="39961">
                  <c:v>399532.97</c:v>
                </c:pt>
                <c:pt idx="39962">
                  <c:v>399542.94</c:v>
                </c:pt>
                <c:pt idx="39963">
                  <c:v>399552.97</c:v>
                </c:pt>
                <c:pt idx="39964">
                  <c:v>399562.97</c:v>
                </c:pt>
                <c:pt idx="39965">
                  <c:v>399572.94</c:v>
                </c:pt>
                <c:pt idx="39966">
                  <c:v>399582.97</c:v>
                </c:pt>
                <c:pt idx="39967">
                  <c:v>399592.94</c:v>
                </c:pt>
                <c:pt idx="39968">
                  <c:v>399602.94</c:v>
                </c:pt>
                <c:pt idx="39969">
                  <c:v>399612.94</c:v>
                </c:pt>
                <c:pt idx="39970">
                  <c:v>399622.94</c:v>
                </c:pt>
                <c:pt idx="39971">
                  <c:v>399632.94</c:v>
                </c:pt>
                <c:pt idx="39972">
                  <c:v>399642.94</c:v>
                </c:pt>
                <c:pt idx="39973">
                  <c:v>399652.94</c:v>
                </c:pt>
                <c:pt idx="39974">
                  <c:v>399662.94</c:v>
                </c:pt>
                <c:pt idx="39975">
                  <c:v>399672.94</c:v>
                </c:pt>
                <c:pt idx="39976">
                  <c:v>399682.94</c:v>
                </c:pt>
                <c:pt idx="39977">
                  <c:v>399692.94</c:v>
                </c:pt>
                <c:pt idx="39978">
                  <c:v>399702.94</c:v>
                </c:pt>
                <c:pt idx="39979">
                  <c:v>399712.94</c:v>
                </c:pt>
                <c:pt idx="39980">
                  <c:v>399722.91</c:v>
                </c:pt>
                <c:pt idx="39981">
                  <c:v>399732.94</c:v>
                </c:pt>
                <c:pt idx="39982">
                  <c:v>399742.94</c:v>
                </c:pt>
                <c:pt idx="39983">
                  <c:v>399752.94</c:v>
                </c:pt>
                <c:pt idx="39984">
                  <c:v>399762.94</c:v>
                </c:pt>
                <c:pt idx="39985">
                  <c:v>399772.91</c:v>
                </c:pt>
                <c:pt idx="39986">
                  <c:v>399782.94</c:v>
                </c:pt>
                <c:pt idx="39987">
                  <c:v>399792.91</c:v>
                </c:pt>
                <c:pt idx="39988">
                  <c:v>399802.91</c:v>
                </c:pt>
                <c:pt idx="39989">
                  <c:v>399812.91</c:v>
                </c:pt>
                <c:pt idx="39990">
                  <c:v>399822.91</c:v>
                </c:pt>
                <c:pt idx="39991">
                  <c:v>399832.94</c:v>
                </c:pt>
                <c:pt idx="39992">
                  <c:v>399842.91</c:v>
                </c:pt>
                <c:pt idx="39993">
                  <c:v>399852.91</c:v>
                </c:pt>
                <c:pt idx="39994">
                  <c:v>399862.91</c:v>
                </c:pt>
                <c:pt idx="39995">
                  <c:v>399872.91</c:v>
                </c:pt>
                <c:pt idx="39996">
                  <c:v>399882.88</c:v>
                </c:pt>
                <c:pt idx="39997">
                  <c:v>399892.91</c:v>
                </c:pt>
                <c:pt idx="39998">
                  <c:v>399902.88</c:v>
                </c:pt>
                <c:pt idx="39999">
                  <c:v>399912.91</c:v>
                </c:pt>
                <c:pt idx="40000">
                  <c:v>399922.91</c:v>
                </c:pt>
                <c:pt idx="40001">
                  <c:v>399932.88</c:v>
                </c:pt>
                <c:pt idx="40002">
                  <c:v>399942.91</c:v>
                </c:pt>
                <c:pt idx="40003">
                  <c:v>399952.88</c:v>
                </c:pt>
                <c:pt idx="40004">
                  <c:v>399962.88</c:v>
                </c:pt>
                <c:pt idx="40005">
                  <c:v>399972.88</c:v>
                </c:pt>
                <c:pt idx="40006">
                  <c:v>399982.88</c:v>
                </c:pt>
                <c:pt idx="40007">
                  <c:v>399992.88</c:v>
                </c:pt>
                <c:pt idx="40008">
                  <c:v>400002.88</c:v>
                </c:pt>
                <c:pt idx="40009">
                  <c:v>400012.88</c:v>
                </c:pt>
                <c:pt idx="40010">
                  <c:v>400022.88</c:v>
                </c:pt>
                <c:pt idx="40011">
                  <c:v>400032.88</c:v>
                </c:pt>
                <c:pt idx="40012">
                  <c:v>400042.88</c:v>
                </c:pt>
                <c:pt idx="40013">
                  <c:v>400052.88</c:v>
                </c:pt>
                <c:pt idx="40014">
                  <c:v>400062.88</c:v>
                </c:pt>
                <c:pt idx="40015">
                  <c:v>400072.88</c:v>
                </c:pt>
                <c:pt idx="40016">
                  <c:v>400082.84</c:v>
                </c:pt>
                <c:pt idx="40017">
                  <c:v>400092.88</c:v>
                </c:pt>
                <c:pt idx="40018">
                  <c:v>400102.84</c:v>
                </c:pt>
                <c:pt idx="40019">
                  <c:v>400112.88</c:v>
                </c:pt>
                <c:pt idx="40020">
                  <c:v>400122.88</c:v>
                </c:pt>
                <c:pt idx="40021">
                  <c:v>400132.84</c:v>
                </c:pt>
                <c:pt idx="40022">
                  <c:v>400142.88</c:v>
                </c:pt>
                <c:pt idx="40023">
                  <c:v>400152.84</c:v>
                </c:pt>
                <c:pt idx="40024">
                  <c:v>400162.84</c:v>
                </c:pt>
                <c:pt idx="40025">
                  <c:v>400172.84</c:v>
                </c:pt>
                <c:pt idx="40026">
                  <c:v>400182.84</c:v>
                </c:pt>
                <c:pt idx="40027">
                  <c:v>400192.88</c:v>
                </c:pt>
                <c:pt idx="40028">
                  <c:v>400202.84</c:v>
                </c:pt>
                <c:pt idx="40029">
                  <c:v>400212.84</c:v>
                </c:pt>
                <c:pt idx="40030">
                  <c:v>400222.84</c:v>
                </c:pt>
                <c:pt idx="40031">
                  <c:v>400232.84</c:v>
                </c:pt>
                <c:pt idx="40032">
                  <c:v>400242.81</c:v>
                </c:pt>
                <c:pt idx="40033">
                  <c:v>400252.84</c:v>
                </c:pt>
                <c:pt idx="40034">
                  <c:v>400262.81</c:v>
                </c:pt>
                <c:pt idx="40035">
                  <c:v>400272.81</c:v>
                </c:pt>
                <c:pt idx="40036">
                  <c:v>400282.81</c:v>
                </c:pt>
                <c:pt idx="40037">
                  <c:v>400292.81</c:v>
                </c:pt>
                <c:pt idx="40038">
                  <c:v>400302.84</c:v>
                </c:pt>
                <c:pt idx="40039">
                  <c:v>400312.81</c:v>
                </c:pt>
                <c:pt idx="40040">
                  <c:v>400322.81</c:v>
                </c:pt>
                <c:pt idx="40041">
                  <c:v>400332.81</c:v>
                </c:pt>
                <c:pt idx="40042">
                  <c:v>400342.81</c:v>
                </c:pt>
                <c:pt idx="40043">
                  <c:v>400352.81</c:v>
                </c:pt>
                <c:pt idx="40044">
                  <c:v>400362.81</c:v>
                </c:pt>
                <c:pt idx="40045">
                  <c:v>400372.81</c:v>
                </c:pt>
                <c:pt idx="40046">
                  <c:v>400382.81</c:v>
                </c:pt>
                <c:pt idx="40047">
                  <c:v>400392.81</c:v>
                </c:pt>
                <c:pt idx="40048">
                  <c:v>400402.81</c:v>
                </c:pt>
                <c:pt idx="40049">
                  <c:v>400412.81</c:v>
                </c:pt>
                <c:pt idx="40050">
                  <c:v>400422.81</c:v>
                </c:pt>
                <c:pt idx="40051">
                  <c:v>400432.81</c:v>
                </c:pt>
                <c:pt idx="40052">
                  <c:v>400442.78</c:v>
                </c:pt>
                <c:pt idx="40053">
                  <c:v>400452.81</c:v>
                </c:pt>
                <c:pt idx="40054">
                  <c:v>400462.78</c:v>
                </c:pt>
                <c:pt idx="40055">
                  <c:v>400472.78</c:v>
                </c:pt>
                <c:pt idx="40056">
                  <c:v>400482.81</c:v>
                </c:pt>
                <c:pt idx="40057">
                  <c:v>400492.78</c:v>
                </c:pt>
                <c:pt idx="40058">
                  <c:v>400502.81</c:v>
                </c:pt>
                <c:pt idx="40059">
                  <c:v>400512.78</c:v>
                </c:pt>
                <c:pt idx="40060">
                  <c:v>400522.78</c:v>
                </c:pt>
                <c:pt idx="40061">
                  <c:v>400532.78</c:v>
                </c:pt>
                <c:pt idx="40062">
                  <c:v>400542.78</c:v>
                </c:pt>
                <c:pt idx="40063">
                  <c:v>400552.75</c:v>
                </c:pt>
                <c:pt idx="40064">
                  <c:v>400562.78</c:v>
                </c:pt>
                <c:pt idx="40065">
                  <c:v>400572.78</c:v>
                </c:pt>
                <c:pt idx="40066">
                  <c:v>400582.78</c:v>
                </c:pt>
                <c:pt idx="40067">
                  <c:v>400592.78</c:v>
                </c:pt>
                <c:pt idx="40068">
                  <c:v>400602.75</c:v>
                </c:pt>
                <c:pt idx="40069">
                  <c:v>400612.78</c:v>
                </c:pt>
                <c:pt idx="40070">
                  <c:v>400622.75</c:v>
                </c:pt>
                <c:pt idx="40071">
                  <c:v>400632.75</c:v>
                </c:pt>
                <c:pt idx="40072">
                  <c:v>400642.75</c:v>
                </c:pt>
                <c:pt idx="40073">
                  <c:v>400652.75</c:v>
                </c:pt>
                <c:pt idx="40074">
                  <c:v>400662.75</c:v>
                </c:pt>
                <c:pt idx="40075">
                  <c:v>400672.75</c:v>
                </c:pt>
                <c:pt idx="40076">
                  <c:v>400682.75</c:v>
                </c:pt>
                <c:pt idx="40077">
                  <c:v>400692.75</c:v>
                </c:pt>
                <c:pt idx="40078">
                  <c:v>400702.75</c:v>
                </c:pt>
                <c:pt idx="40079">
                  <c:v>400712.75</c:v>
                </c:pt>
                <c:pt idx="40080">
                  <c:v>400722.75</c:v>
                </c:pt>
                <c:pt idx="40081">
                  <c:v>400732.75</c:v>
                </c:pt>
                <c:pt idx="40082">
                  <c:v>400742.75</c:v>
                </c:pt>
                <c:pt idx="40083">
                  <c:v>400752.72</c:v>
                </c:pt>
                <c:pt idx="40084">
                  <c:v>400762.75</c:v>
                </c:pt>
                <c:pt idx="40085">
                  <c:v>400772.75</c:v>
                </c:pt>
                <c:pt idx="40086">
                  <c:v>400782.75</c:v>
                </c:pt>
                <c:pt idx="40087">
                  <c:v>400792.75</c:v>
                </c:pt>
                <c:pt idx="40088">
                  <c:v>400802.72</c:v>
                </c:pt>
                <c:pt idx="40089">
                  <c:v>400812.75</c:v>
                </c:pt>
                <c:pt idx="40090">
                  <c:v>400822.72</c:v>
                </c:pt>
                <c:pt idx="40091">
                  <c:v>400832.72</c:v>
                </c:pt>
                <c:pt idx="40092">
                  <c:v>400842.72</c:v>
                </c:pt>
                <c:pt idx="40093">
                  <c:v>400852.72</c:v>
                </c:pt>
                <c:pt idx="40094">
                  <c:v>400862.75</c:v>
                </c:pt>
                <c:pt idx="40095">
                  <c:v>400872.72</c:v>
                </c:pt>
                <c:pt idx="40096">
                  <c:v>400882.72</c:v>
                </c:pt>
                <c:pt idx="40097">
                  <c:v>400892.72</c:v>
                </c:pt>
                <c:pt idx="40098">
                  <c:v>400902.72</c:v>
                </c:pt>
                <c:pt idx="40099">
                  <c:v>400912.69</c:v>
                </c:pt>
                <c:pt idx="40100">
                  <c:v>400922.72</c:v>
                </c:pt>
                <c:pt idx="40101">
                  <c:v>400932.69</c:v>
                </c:pt>
                <c:pt idx="40102">
                  <c:v>400942.69</c:v>
                </c:pt>
                <c:pt idx="40103">
                  <c:v>400952.72</c:v>
                </c:pt>
                <c:pt idx="40104">
                  <c:v>400962.69</c:v>
                </c:pt>
                <c:pt idx="40105">
                  <c:v>400972.72</c:v>
                </c:pt>
                <c:pt idx="40106">
                  <c:v>400982.69</c:v>
                </c:pt>
                <c:pt idx="40107">
                  <c:v>400992.69</c:v>
                </c:pt>
                <c:pt idx="40108">
                  <c:v>401002.69</c:v>
                </c:pt>
                <c:pt idx="40109">
                  <c:v>401012.69</c:v>
                </c:pt>
                <c:pt idx="40110">
                  <c:v>401022.69</c:v>
                </c:pt>
                <c:pt idx="40111">
                  <c:v>401032.69</c:v>
                </c:pt>
                <c:pt idx="40112">
                  <c:v>401042.69</c:v>
                </c:pt>
                <c:pt idx="40113">
                  <c:v>401052.69</c:v>
                </c:pt>
                <c:pt idx="40114">
                  <c:v>401062.69</c:v>
                </c:pt>
                <c:pt idx="40115">
                  <c:v>401072.69</c:v>
                </c:pt>
                <c:pt idx="40116">
                  <c:v>401082.69</c:v>
                </c:pt>
                <c:pt idx="40117">
                  <c:v>401092.69</c:v>
                </c:pt>
                <c:pt idx="40118">
                  <c:v>401102.69</c:v>
                </c:pt>
                <c:pt idx="40119">
                  <c:v>401112.69</c:v>
                </c:pt>
                <c:pt idx="40120">
                  <c:v>401122.69</c:v>
                </c:pt>
                <c:pt idx="40121">
                  <c:v>401132.69</c:v>
                </c:pt>
                <c:pt idx="40122">
                  <c:v>401142.66</c:v>
                </c:pt>
                <c:pt idx="40123">
                  <c:v>401152.69</c:v>
                </c:pt>
                <c:pt idx="40124">
                  <c:v>401162.66</c:v>
                </c:pt>
                <c:pt idx="40125">
                  <c:v>401172.69</c:v>
                </c:pt>
                <c:pt idx="40126">
                  <c:v>401182.66</c:v>
                </c:pt>
                <c:pt idx="40127">
                  <c:v>401192.66</c:v>
                </c:pt>
                <c:pt idx="40128">
                  <c:v>401202.66</c:v>
                </c:pt>
                <c:pt idx="40129">
                  <c:v>401212.66</c:v>
                </c:pt>
                <c:pt idx="40130">
                  <c:v>401222.66</c:v>
                </c:pt>
                <c:pt idx="40131">
                  <c:v>401232.66</c:v>
                </c:pt>
                <c:pt idx="40132">
                  <c:v>401242.66</c:v>
                </c:pt>
                <c:pt idx="40133">
                  <c:v>401252.66</c:v>
                </c:pt>
                <c:pt idx="40134">
                  <c:v>401262.66</c:v>
                </c:pt>
                <c:pt idx="40135">
                  <c:v>401272.63</c:v>
                </c:pt>
                <c:pt idx="40136">
                  <c:v>401282.66</c:v>
                </c:pt>
                <c:pt idx="40137">
                  <c:v>401292.63</c:v>
                </c:pt>
                <c:pt idx="40138">
                  <c:v>401302.63</c:v>
                </c:pt>
                <c:pt idx="40139">
                  <c:v>401312.63</c:v>
                </c:pt>
                <c:pt idx="40140">
                  <c:v>401322.63</c:v>
                </c:pt>
                <c:pt idx="40141">
                  <c:v>401332.66</c:v>
                </c:pt>
                <c:pt idx="40142">
                  <c:v>401342.63</c:v>
                </c:pt>
                <c:pt idx="40143">
                  <c:v>401352.63</c:v>
                </c:pt>
                <c:pt idx="40144">
                  <c:v>401362.63</c:v>
                </c:pt>
                <c:pt idx="40145">
                  <c:v>401372.63</c:v>
                </c:pt>
                <c:pt idx="40146">
                  <c:v>401382.63</c:v>
                </c:pt>
                <c:pt idx="40147">
                  <c:v>401392.63</c:v>
                </c:pt>
                <c:pt idx="40148">
                  <c:v>401402.63</c:v>
                </c:pt>
                <c:pt idx="40149">
                  <c:v>401412.63</c:v>
                </c:pt>
                <c:pt idx="40150">
                  <c:v>401422.63</c:v>
                </c:pt>
                <c:pt idx="40151">
                  <c:v>401432.63</c:v>
                </c:pt>
                <c:pt idx="40152">
                  <c:v>401442.63</c:v>
                </c:pt>
                <c:pt idx="40153">
                  <c:v>401452.63</c:v>
                </c:pt>
                <c:pt idx="40154">
                  <c:v>401462.63</c:v>
                </c:pt>
                <c:pt idx="40155">
                  <c:v>401472.59</c:v>
                </c:pt>
                <c:pt idx="40156">
                  <c:v>401482.63</c:v>
                </c:pt>
                <c:pt idx="40157">
                  <c:v>401492.59</c:v>
                </c:pt>
                <c:pt idx="40158">
                  <c:v>401502.59</c:v>
                </c:pt>
                <c:pt idx="40159">
                  <c:v>401512.63</c:v>
                </c:pt>
                <c:pt idx="40160">
                  <c:v>401522.59</c:v>
                </c:pt>
                <c:pt idx="40161">
                  <c:v>401532.63</c:v>
                </c:pt>
                <c:pt idx="40162">
                  <c:v>401542.59</c:v>
                </c:pt>
                <c:pt idx="40163">
                  <c:v>401552.59</c:v>
                </c:pt>
                <c:pt idx="40164">
                  <c:v>401562.59</c:v>
                </c:pt>
                <c:pt idx="40165">
                  <c:v>401572.59</c:v>
                </c:pt>
                <c:pt idx="40166">
                  <c:v>401582.56</c:v>
                </c:pt>
                <c:pt idx="40167">
                  <c:v>401592.59</c:v>
                </c:pt>
                <c:pt idx="40168">
                  <c:v>401602.59</c:v>
                </c:pt>
                <c:pt idx="40169">
                  <c:v>401612.56</c:v>
                </c:pt>
                <c:pt idx="40170">
                  <c:v>401622.59</c:v>
                </c:pt>
                <c:pt idx="40171">
                  <c:v>401632.56</c:v>
                </c:pt>
                <c:pt idx="40172">
                  <c:v>401642.59</c:v>
                </c:pt>
                <c:pt idx="40173">
                  <c:v>401652.56</c:v>
                </c:pt>
                <c:pt idx="40174">
                  <c:v>401662.56</c:v>
                </c:pt>
                <c:pt idx="40175">
                  <c:v>401672.56</c:v>
                </c:pt>
                <c:pt idx="40176">
                  <c:v>401682.56</c:v>
                </c:pt>
                <c:pt idx="40177">
                  <c:v>401692.56</c:v>
                </c:pt>
                <c:pt idx="40178">
                  <c:v>401702.56</c:v>
                </c:pt>
                <c:pt idx="40179">
                  <c:v>401712.56</c:v>
                </c:pt>
                <c:pt idx="40180">
                  <c:v>401722.56</c:v>
                </c:pt>
                <c:pt idx="40181">
                  <c:v>401732.56</c:v>
                </c:pt>
                <c:pt idx="40182">
                  <c:v>401742.56</c:v>
                </c:pt>
                <c:pt idx="40183">
                  <c:v>401752.56</c:v>
                </c:pt>
                <c:pt idx="40184">
                  <c:v>401762.56</c:v>
                </c:pt>
                <c:pt idx="40185">
                  <c:v>401772.56</c:v>
                </c:pt>
                <c:pt idx="40186">
                  <c:v>401782.56</c:v>
                </c:pt>
                <c:pt idx="40187">
                  <c:v>401792.56</c:v>
                </c:pt>
                <c:pt idx="40188">
                  <c:v>401802.56</c:v>
                </c:pt>
                <c:pt idx="40189">
                  <c:v>401812.56</c:v>
                </c:pt>
                <c:pt idx="40190">
                  <c:v>401822.56</c:v>
                </c:pt>
                <c:pt idx="40191">
                  <c:v>401832.53</c:v>
                </c:pt>
                <c:pt idx="40192">
                  <c:v>401842.56</c:v>
                </c:pt>
                <c:pt idx="40193">
                  <c:v>401852.53</c:v>
                </c:pt>
                <c:pt idx="40194">
                  <c:v>401862.53</c:v>
                </c:pt>
                <c:pt idx="40195">
                  <c:v>401872.53</c:v>
                </c:pt>
                <c:pt idx="40196">
                  <c:v>401882.53</c:v>
                </c:pt>
                <c:pt idx="40197">
                  <c:v>401892.56</c:v>
                </c:pt>
                <c:pt idx="40198">
                  <c:v>401902.53</c:v>
                </c:pt>
                <c:pt idx="40199">
                  <c:v>401912.53</c:v>
                </c:pt>
                <c:pt idx="40200">
                  <c:v>401922.53</c:v>
                </c:pt>
                <c:pt idx="40201">
                  <c:v>401932.53</c:v>
                </c:pt>
                <c:pt idx="40202">
                  <c:v>401942.5</c:v>
                </c:pt>
                <c:pt idx="40203">
                  <c:v>401952.53</c:v>
                </c:pt>
                <c:pt idx="40204">
                  <c:v>401962.5</c:v>
                </c:pt>
                <c:pt idx="40205">
                  <c:v>401972.5</c:v>
                </c:pt>
                <c:pt idx="40206">
                  <c:v>401982.53</c:v>
                </c:pt>
                <c:pt idx="40207">
                  <c:v>401992.5</c:v>
                </c:pt>
                <c:pt idx="40208">
                  <c:v>402002.53</c:v>
                </c:pt>
                <c:pt idx="40209">
                  <c:v>402012.5</c:v>
                </c:pt>
                <c:pt idx="40210">
                  <c:v>402022.5</c:v>
                </c:pt>
                <c:pt idx="40211">
                  <c:v>402032.5</c:v>
                </c:pt>
                <c:pt idx="40212">
                  <c:v>402042.5</c:v>
                </c:pt>
                <c:pt idx="40213">
                  <c:v>402052.5</c:v>
                </c:pt>
                <c:pt idx="40214">
                  <c:v>402062.5</c:v>
                </c:pt>
                <c:pt idx="40215">
                  <c:v>402072.5</c:v>
                </c:pt>
                <c:pt idx="40216">
                  <c:v>402082.5</c:v>
                </c:pt>
                <c:pt idx="40217">
                  <c:v>402092.5</c:v>
                </c:pt>
                <c:pt idx="40218">
                  <c:v>402102.5</c:v>
                </c:pt>
                <c:pt idx="40219">
                  <c:v>402112.5</c:v>
                </c:pt>
                <c:pt idx="40220">
                  <c:v>402122.5</c:v>
                </c:pt>
                <c:pt idx="40221">
                  <c:v>402132.5</c:v>
                </c:pt>
                <c:pt idx="40222">
                  <c:v>402142.47</c:v>
                </c:pt>
                <c:pt idx="40223">
                  <c:v>402152.5</c:v>
                </c:pt>
                <c:pt idx="40224">
                  <c:v>402162.5</c:v>
                </c:pt>
                <c:pt idx="40225">
                  <c:v>402172.47</c:v>
                </c:pt>
                <c:pt idx="40226">
                  <c:v>402182.5</c:v>
                </c:pt>
                <c:pt idx="40227">
                  <c:v>402192.47</c:v>
                </c:pt>
                <c:pt idx="40228">
                  <c:v>402202.5</c:v>
                </c:pt>
                <c:pt idx="40229">
                  <c:v>402212.47</c:v>
                </c:pt>
                <c:pt idx="40230">
                  <c:v>402222.47</c:v>
                </c:pt>
                <c:pt idx="40231">
                  <c:v>402232.47</c:v>
                </c:pt>
                <c:pt idx="40232">
                  <c:v>402242.47</c:v>
                </c:pt>
                <c:pt idx="40233">
                  <c:v>402252.47</c:v>
                </c:pt>
                <c:pt idx="40234">
                  <c:v>402262.47</c:v>
                </c:pt>
                <c:pt idx="40235">
                  <c:v>402272.47</c:v>
                </c:pt>
                <c:pt idx="40236">
                  <c:v>402282.44</c:v>
                </c:pt>
                <c:pt idx="40237">
                  <c:v>402292.47</c:v>
                </c:pt>
                <c:pt idx="40238">
                  <c:v>402302.44</c:v>
                </c:pt>
                <c:pt idx="40239">
                  <c:v>402312.47</c:v>
                </c:pt>
                <c:pt idx="40240">
                  <c:v>402322.44</c:v>
                </c:pt>
                <c:pt idx="40241">
                  <c:v>402332.44</c:v>
                </c:pt>
                <c:pt idx="40242">
                  <c:v>402342.47</c:v>
                </c:pt>
                <c:pt idx="40243">
                  <c:v>402352.44</c:v>
                </c:pt>
                <c:pt idx="40244">
                  <c:v>402362.44</c:v>
                </c:pt>
                <c:pt idx="40245">
                  <c:v>402372.44</c:v>
                </c:pt>
                <c:pt idx="40246">
                  <c:v>402382.44</c:v>
                </c:pt>
                <c:pt idx="40247">
                  <c:v>402392.44</c:v>
                </c:pt>
                <c:pt idx="40248">
                  <c:v>402402.44</c:v>
                </c:pt>
                <c:pt idx="40249">
                  <c:v>402412.44</c:v>
                </c:pt>
                <c:pt idx="40250">
                  <c:v>402422.44</c:v>
                </c:pt>
                <c:pt idx="40251">
                  <c:v>402432.44</c:v>
                </c:pt>
                <c:pt idx="40252">
                  <c:v>402442.44</c:v>
                </c:pt>
                <c:pt idx="40253">
                  <c:v>402452.44</c:v>
                </c:pt>
                <c:pt idx="40254">
                  <c:v>402462.44</c:v>
                </c:pt>
                <c:pt idx="40255">
                  <c:v>402472.44</c:v>
                </c:pt>
                <c:pt idx="40256">
                  <c:v>402482.44</c:v>
                </c:pt>
                <c:pt idx="40257">
                  <c:v>402492.44</c:v>
                </c:pt>
                <c:pt idx="40258">
                  <c:v>402502.41</c:v>
                </c:pt>
                <c:pt idx="40259">
                  <c:v>402512.44</c:v>
                </c:pt>
                <c:pt idx="40260">
                  <c:v>402522.41</c:v>
                </c:pt>
                <c:pt idx="40261">
                  <c:v>402532.41</c:v>
                </c:pt>
                <c:pt idx="40262">
                  <c:v>402542.44</c:v>
                </c:pt>
                <c:pt idx="40263">
                  <c:v>402552.41</c:v>
                </c:pt>
                <c:pt idx="40264">
                  <c:v>402562.44</c:v>
                </c:pt>
                <c:pt idx="40265">
                  <c:v>402572.41</c:v>
                </c:pt>
                <c:pt idx="40266">
                  <c:v>402582.41</c:v>
                </c:pt>
                <c:pt idx="40267">
                  <c:v>402592.44</c:v>
                </c:pt>
                <c:pt idx="40268">
                  <c:v>402602.41</c:v>
                </c:pt>
                <c:pt idx="40269">
                  <c:v>402612.41</c:v>
                </c:pt>
                <c:pt idx="40270">
                  <c:v>402622.41</c:v>
                </c:pt>
                <c:pt idx="40271">
                  <c:v>402632.41</c:v>
                </c:pt>
                <c:pt idx="40272">
                  <c:v>402642.38</c:v>
                </c:pt>
                <c:pt idx="40273">
                  <c:v>402652.41</c:v>
                </c:pt>
                <c:pt idx="40274">
                  <c:v>402662.38</c:v>
                </c:pt>
                <c:pt idx="40275">
                  <c:v>402672.41</c:v>
                </c:pt>
                <c:pt idx="40276">
                  <c:v>402682.38</c:v>
                </c:pt>
                <c:pt idx="40277">
                  <c:v>402692.38</c:v>
                </c:pt>
                <c:pt idx="40278">
                  <c:v>402702.38</c:v>
                </c:pt>
                <c:pt idx="40279">
                  <c:v>402712.38</c:v>
                </c:pt>
                <c:pt idx="40280">
                  <c:v>402722.38</c:v>
                </c:pt>
                <c:pt idx="40281">
                  <c:v>402732.38</c:v>
                </c:pt>
                <c:pt idx="40282">
                  <c:v>402742.38</c:v>
                </c:pt>
                <c:pt idx="40283">
                  <c:v>402752.38</c:v>
                </c:pt>
                <c:pt idx="40284">
                  <c:v>402762.38</c:v>
                </c:pt>
                <c:pt idx="40285">
                  <c:v>402772.38</c:v>
                </c:pt>
                <c:pt idx="40286">
                  <c:v>402782.38</c:v>
                </c:pt>
                <c:pt idx="40287">
                  <c:v>402792.38</c:v>
                </c:pt>
                <c:pt idx="40288">
                  <c:v>402802.38</c:v>
                </c:pt>
                <c:pt idx="40289">
                  <c:v>402812.38</c:v>
                </c:pt>
                <c:pt idx="40290">
                  <c:v>402822.38</c:v>
                </c:pt>
                <c:pt idx="40291">
                  <c:v>402832.38</c:v>
                </c:pt>
                <c:pt idx="40292">
                  <c:v>402842.34</c:v>
                </c:pt>
                <c:pt idx="40293">
                  <c:v>402852.38</c:v>
                </c:pt>
                <c:pt idx="40294">
                  <c:v>402862.34</c:v>
                </c:pt>
                <c:pt idx="40295">
                  <c:v>402872.38</c:v>
                </c:pt>
                <c:pt idx="40296">
                  <c:v>402882.34</c:v>
                </c:pt>
                <c:pt idx="40297">
                  <c:v>402892.34</c:v>
                </c:pt>
                <c:pt idx="40298">
                  <c:v>402902.38</c:v>
                </c:pt>
                <c:pt idx="40299">
                  <c:v>402912.34</c:v>
                </c:pt>
                <c:pt idx="40300">
                  <c:v>402922.34</c:v>
                </c:pt>
                <c:pt idx="40301">
                  <c:v>402932.34</c:v>
                </c:pt>
                <c:pt idx="40302">
                  <c:v>402942.34</c:v>
                </c:pt>
                <c:pt idx="40303">
                  <c:v>402952.31</c:v>
                </c:pt>
                <c:pt idx="40304">
                  <c:v>402962.34</c:v>
                </c:pt>
                <c:pt idx="40305">
                  <c:v>402972.31</c:v>
                </c:pt>
                <c:pt idx="40306">
                  <c:v>402982.34</c:v>
                </c:pt>
                <c:pt idx="40307">
                  <c:v>402992.34</c:v>
                </c:pt>
                <c:pt idx="40308">
                  <c:v>403002.31</c:v>
                </c:pt>
                <c:pt idx="40309">
                  <c:v>403012.34</c:v>
                </c:pt>
                <c:pt idx="40310">
                  <c:v>403022.31</c:v>
                </c:pt>
                <c:pt idx="40311">
                  <c:v>403032.31</c:v>
                </c:pt>
                <c:pt idx="40312">
                  <c:v>403042.34</c:v>
                </c:pt>
                <c:pt idx="40313">
                  <c:v>403052.31</c:v>
                </c:pt>
                <c:pt idx="40314">
                  <c:v>403062.31</c:v>
                </c:pt>
                <c:pt idx="40315">
                  <c:v>403072.31</c:v>
                </c:pt>
                <c:pt idx="40316">
                  <c:v>403082.31</c:v>
                </c:pt>
                <c:pt idx="40317">
                  <c:v>403092.31</c:v>
                </c:pt>
                <c:pt idx="40318">
                  <c:v>403102.31</c:v>
                </c:pt>
                <c:pt idx="40319">
                  <c:v>403112.31</c:v>
                </c:pt>
                <c:pt idx="40320">
                  <c:v>403122.31</c:v>
                </c:pt>
                <c:pt idx="40321">
                  <c:v>403132.31</c:v>
                </c:pt>
                <c:pt idx="40322">
                  <c:v>403142.31</c:v>
                </c:pt>
                <c:pt idx="40323">
                  <c:v>403152.31</c:v>
                </c:pt>
                <c:pt idx="40324">
                  <c:v>403162.31</c:v>
                </c:pt>
                <c:pt idx="40325">
                  <c:v>403172.28</c:v>
                </c:pt>
                <c:pt idx="40326">
                  <c:v>403182.31</c:v>
                </c:pt>
                <c:pt idx="40327">
                  <c:v>403192.31</c:v>
                </c:pt>
                <c:pt idx="40328">
                  <c:v>403202.28</c:v>
                </c:pt>
                <c:pt idx="40329">
                  <c:v>403212.31</c:v>
                </c:pt>
                <c:pt idx="40330">
                  <c:v>403222.28</c:v>
                </c:pt>
                <c:pt idx="40331">
                  <c:v>403232.31</c:v>
                </c:pt>
                <c:pt idx="40332">
                  <c:v>403242.28</c:v>
                </c:pt>
                <c:pt idx="40333">
                  <c:v>403252.28</c:v>
                </c:pt>
                <c:pt idx="40334">
                  <c:v>403262.28</c:v>
                </c:pt>
                <c:pt idx="40335">
                  <c:v>403272.28</c:v>
                </c:pt>
                <c:pt idx="40336">
                  <c:v>403282.28</c:v>
                </c:pt>
                <c:pt idx="40337">
                  <c:v>403292.28</c:v>
                </c:pt>
                <c:pt idx="40338">
                  <c:v>403302.28</c:v>
                </c:pt>
                <c:pt idx="40339">
                  <c:v>403312.25</c:v>
                </c:pt>
                <c:pt idx="40340">
                  <c:v>403322.28</c:v>
                </c:pt>
                <c:pt idx="40341">
                  <c:v>403332.25</c:v>
                </c:pt>
                <c:pt idx="40342">
                  <c:v>403342.28</c:v>
                </c:pt>
                <c:pt idx="40343">
                  <c:v>403352.25</c:v>
                </c:pt>
                <c:pt idx="40344">
                  <c:v>403362.25</c:v>
                </c:pt>
                <c:pt idx="40345">
                  <c:v>403372.28</c:v>
                </c:pt>
                <c:pt idx="40346">
                  <c:v>403382.25</c:v>
                </c:pt>
                <c:pt idx="40347">
                  <c:v>403392.25</c:v>
                </c:pt>
                <c:pt idx="40348">
                  <c:v>403402.25</c:v>
                </c:pt>
                <c:pt idx="40349">
                  <c:v>403412.25</c:v>
                </c:pt>
                <c:pt idx="40350">
                  <c:v>403422.25</c:v>
                </c:pt>
                <c:pt idx="40351">
                  <c:v>403432.25</c:v>
                </c:pt>
                <c:pt idx="40352">
                  <c:v>403442.25</c:v>
                </c:pt>
                <c:pt idx="40353">
                  <c:v>403452.25</c:v>
                </c:pt>
                <c:pt idx="40354">
                  <c:v>403462.25</c:v>
                </c:pt>
                <c:pt idx="40355">
                  <c:v>403472.25</c:v>
                </c:pt>
                <c:pt idx="40356">
                  <c:v>403482.25</c:v>
                </c:pt>
                <c:pt idx="40357">
                  <c:v>403492.25</c:v>
                </c:pt>
                <c:pt idx="40358">
                  <c:v>403502.25</c:v>
                </c:pt>
                <c:pt idx="40359">
                  <c:v>403512.22</c:v>
                </c:pt>
                <c:pt idx="40360">
                  <c:v>403522.25</c:v>
                </c:pt>
                <c:pt idx="40361">
                  <c:v>403532.22</c:v>
                </c:pt>
                <c:pt idx="40362">
                  <c:v>403542.25</c:v>
                </c:pt>
                <c:pt idx="40363">
                  <c:v>403552.25</c:v>
                </c:pt>
                <c:pt idx="40364">
                  <c:v>403562.22</c:v>
                </c:pt>
                <c:pt idx="40365">
                  <c:v>403572.25</c:v>
                </c:pt>
                <c:pt idx="40366">
                  <c:v>403582.22</c:v>
                </c:pt>
                <c:pt idx="40367">
                  <c:v>403592.22</c:v>
                </c:pt>
                <c:pt idx="40368">
                  <c:v>403602.22</c:v>
                </c:pt>
                <c:pt idx="40369">
                  <c:v>403612.22</c:v>
                </c:pt>
                <c:pt idx="40370">
                  <c:v>403622.19</c:v>
                </c:pt>
                <c:pt idx="40371">
                  <c:v>403632.22</c:v>
                </c:pt>
                <c:pt idx="40372">
                  <c:v>403642.22</c:v>
                </c:pt>
                <c:pt idx="40373">
                  <c:v>403652.22</c:v>
                </c:pt>
                <c:pt idx="40374">
                  <c:v>403662.22</c:v>
                </c:pt>
                <c:pt idx="40375">
                  <c:v>403672.19</c:v>
                </c:pt>
                <c:pt idx="40376">
                  <c:v>403682.22</c:v>
                </c:pt>
                <c:pt idx="40377">
                  <c:v>403692.19</c:v>
                </c:pt>
                <c:pt idx="40378">
                  <c:v>403702.19</c:v>
                </c:pt>
                <c:pt idx="40379">
                  <c:v>403712.19</c:v>
                </c:pt>
                <c:pt idx="40380">
                  <c:v>403722.19</c:v>
                </c:pt>
                <c:pt idx="40381">
                  <c:v>403732.22</c:v>
                </c:pt>
                <c:pt idx="40382">
                  <c:v>403742.19</c:v>
                </c:pt>
                <c:pt idx="40383">
                  <c:v>403752.19</c:v>
                </c:pt>
                <c:pt idx="40384">
                  <c:v>403762.19</c:v>
                </c:pt>
                <c:pt idx="40385">
                  <c:v>403772.19</c:v>
                </c:pt>
                <c:pt idx="40386">
                  <c:v>403782.19</c:v>
                </c:pt>
                <c:pt idx="40387">
                  <c:v>403792.19</c:v>
                </c:pt>
                <c:pt idx="40388">
                  <c:v>403802.19</c:v>
                </c:pt>
                <c:pt idx="40389">
                  <c:v>403812.19</c:v>
                </c:pt>
                <c:pt idx="40390">
                  <c:v>403822.19</c:v>
                </c:pt>
                <c:pt idx="40391">
                  <c:v>403832.19</c:v>
                </c:pt>
                <c:pt idx="40392">
                  <c:v>403842.19</c:v>
                </c:pt>
                <c:pt idx="40393">
                  <c:v>403852.19</c:v>
                </c:pt>
                <c:pt idx="40394">
                  <c:v>403862.19</c:v>
                </c:pt>
                <c:pt idx="40395">
                  <c:v>403872.16</c:v>
                </c:pt>
                <c:pt idx="40396">
                  <c:v>403882.19</c:v>
                </c:pt>
                <c:pt idx="40397">
                  <c:v>403892.16</c:v>
                </c:pt>
                <c:pt idx="40398">
                  <c:v>403902.19</c:v>
                </c:pt>
                <c:pt idx="40399">
                  <c:v>403912.16</c:v>
                </c:pt>
                <c:pt idx="40400">
                  <c:v>403922.16</c:v>
                </c:pt>
                <c:pt idx="40401">
                  <c:v>403932.19</c:v>
                </c:pt>
                <c:pt idx="40402">
                  <c:v>403942.16</c:v>
                </c:pt>
                <c:pt idx="40403">
                  <c:v>403952.16</c:v>
                </c:pt>
                <c:pt idx="40404">
                  <c:v>403962.16</c:v>
                </c:pt>
                <c:pt idx="40405">
                  <c:v>403972.16</c:v>
                </c:pt>
                <c:pt idx="40406">
                  <c:v>403982.19</c:v>
                </c:pt>
                <c:pt idx="40407">
                  <c:v>403992.16</c:v>
                </c:pt>
                <c:pt idx="40408">
                  <c:v>404002.13</c:v>
                </c:pt>
                <c:pt idx="40409">
                  <c:v>404012.16</c:v>
                </c:pt>
                <c:pt idx="40410">
                  <c:v>404022.16</c:v>
                </c:pt>
                <c:pt idx="40411">
                  <c:v>404032.13</c:v>
                </c:pt>
                <c:pt idx="40412">
                  <c:v>404042.16</c:v>
                </c:pt>
                <c:pt idx="40413">
                  <c:v>404052.13</c:v>
                </c:pt>
                <c:pt idx="40414">
                  <c:v>404062.13</c:v>
                </c:pt>
                <c:pt idx="40415">
                  <c:v>404072.13</c:v>
                </c:pt>
                <c:pt idx="40416">
                  <c:v>404082.13</c:v>
                </c:pt>
                <c:pt idx="40417">
                  <c:v>404092.13</c:v>
                </c:pt>
                <c:pt idx="40418">
                  <c:v>404102.13</c:v>
                </c:pt>
                <c:pt idx="40419">
                  <c:v>404112.13</c:v>
                </c:pt>
                <c:pt idx="40420">
                  <c:v>404122.13</c:v>
                </c:pt>
                <c:pt idx="40421">
                  <c:v>404132.13</c:v>
                </c:pt>
                <c:pt idx="40422">
                  <c:v>404142.13</c:v>
                </c:pt>
                <c:pt idx="40423">
                  <c:v>404152.13</c:v>
                </c:pt>
                <c:pt idx="40424">
                  <c:v>404162.13</c:v>
                </c:pt>
                <c:pt idx="40425">
                  <c:v>404172.13</c:v>
                </c:pt>
                <c:pt idx="40426">
                  <c:v>404182.09</c:v>
                </c:pt>
                <c:pt idx="40427">
                  <c:v>404192.13</c:v>
                </c:pt>
                <c:pt idx="40428">
                  <c:v>404202.13</c:v>
                </c:pt>
                <c:pt idx="40429">
                  <c:v>404212.13</c:v>
                </c:pt>
                <c:pt idx="40430">
                  <c:v>404222.13</c:v>
                </c:pt>
                <c:pt idx="40431">
                  <c:v>404232.09</c:v>
                </c:pt>
                <c:pt idx="40432">
                  <c:v>404242.13</c:v>
                </c:pt>
                <c:pt idx="40433">
                  <c:v>404252.09</c:v>
                </c:pt>
                <c:pt idx="40434">
                  <c:v>404262.09</c:v>
                </c:pt>
                <c:pt idx="40435">
                  <c:v>404272.09</c:v>
                </c:pt>
                <c:pt idx="40436">
                  <c:v>404282.09</c:v>
                </c:pt>
                <c:pt idx="40437">
                  <c:v>404292.13</c:v>
                </c:pt>
                <c:pt idx="40438">
                  <c:v>404302.09</c:v>
                </c:pt>
                <c:pt idx="40439">
                  <c:v>404312.09</c:v>
                </c:pt>
                <c:pt idx="40440">
                  <c:v>404322.09</c:v>
                </c:pt>
                <c:pt idx="40441">
                  <c:v>404332.09</c:v>
                </c:pt>
                <c:pt idx="40442">
                  <c:v>404342.06</c:v>
                </c:pt>
                <c:pt idx="40443">
                  <c:v>404352.09</c:v>
                </c:pt>
                <c:pt idx="40444">
                  <c:v>404362.06</c:v>
                </c:pt>
                <c:pt idx="40445">
                  <c:v>404372.09</c:v>
                </c:pt>
                <c:pt idx="40446">
                  <c:v>404382.09</c:v>
                </c:pt>
                <c:pt idx="40447">
                  <c:v>404392.06</c:v>
                </c:pt>
                <c:pt idx="40448">
                  <c:v>404402.09</c:v>
                </c:pt>
                <c:pt idx="40449">
                  <c:v>404412.06</c:v>
                </c:pt>
                <c:pt idx="40450">
                  <c:v>404422.06</c:v>
                </c:pt>
                <c:pt idx="40451">
                  <c:v>404432.09</c:v>
                </c:pt>
                <c:pt idx="40452">
                  <c:v>404442.06</c:v>
                </c:pt>
                <c:pt idx="40453">
                  <c:v>404452.06</c:v>
                </c:pt>
                <c:pt idx="40454">
                  <c:v>404462.06</c:v>
                </c:pt>
                <c:pt idx="40455">
                  <c:v>404472.06</c:v>
                </c:pt>
                <c:pt idx="40456">
                  <c:v>404482.06</c:v>
                </c:pt>
                <c:pt idx="40457">
                  <c:v>404492.06</c:v>
                </c:pt>
                <c:pt idx="40458">
                  <c:v>404502.06</c:v>
                </c:pt>
                <c:pt idx="40459">
                  <c:v>404512.06</c:v>
                </c:pt>
                <c:pt idx="40460">
                  <c:v>404522.06</c:v>
                </c:pt>
                <c:pt idx="40461">
                  <c:v>404532.06</c:v>
                </c:pt>
                <c:pt idx="40462">
                  <c:v>404542.03</c:v>
                </c:pt>
                <c:pt idx="40463">
                  <c:v>404552.06</c:v>
                </c:pt>
                <c:pt idx="40464">
                  <c:v>404562.06</c:v>
                </c:pt>
                <c:pt idx="40465">
                  <c:v>404572.06</c:v>
                </c:pt>
                <c:pt idx="40466">
                  <c:v>404582.06</c:v>
                </c:pt>
                <c:pt idx="40467">
                  <c:v>404592.03</c:v>
                </c:pt>
                <c:pt idx="40468">
                  <c:v>404602.06</c:v>
                </c:pt>
                <c:pt idx="40469">
                  <c:v>404612.03</c:v>
                </c:pt>
                <c:pt idx="40470">
                  <c:v>404622.03</c:v>
                </c:pt>
                <c:pt idx="40471">
                  <c:v>404632.03</c:v>
                </c:pt>
                <c:pt idx="40472">
                  <c:v>404642.03</c:v>
                </c:pt>
                <c:pt idx="40473">
                  <c:v>404652</c:v>
                </c:pt>
                <c:pt idx="40474">
                  <c:v>404662.03</c:v>
                </c:pt>
                <c:pt idx="40475">
                  <c:v>404672.03</c:v>
                </c:pt>
                <c:pt idx="40476">
                  <c:v>404682.03</c:v>
                </c:pt>
                <c:pt idx="40477">
                  <c:v>404692.03</c:v>
                </c:pt>
                <c:pt idx="40478">
                  <c:v>404702</c:v>
                </c:pt>
                <c:pt idx="40479">
                  <c:v>404712.03</c:v>
                </c:pt>
                <c:pt idx="40480">
                  <c:v>404722</c:v>
                </c:pt>
                <c:pt idx="40481">
                  <c:v>404732</c:v>
                </c:pt>
                <c:pt idx="40482">
                  <c:v>404742</c:v>
                </c:pt>
                <c:pt idx="40483">
                  <c:v>404752</c:v>
                </c:pt>
                <c:pt idx="40484">
                  <c:v>404762.03</c:v>
                </c:pt>
                <c:pt idx="40485">
                  <c:v>404772</c:v>
                </c:pt>
                <c:pt idx="40486">
                  <c:v>404782</c:v>
                </c:pt>
                <c:pt idx="40487">
                  <c:v>404792</c:v>
                </c:pt>
                <c:pt idx="40488">
                  <c:v>404802</c:v>
                </c:pt>
                <c:pt idx="40489">
                  <c:v>404812</c:v>
                </c:pt>
                <c:pt idx="40490">
                  <c:v>404822</c:v>
                </c:pt>
                <c:pt idx="40491">
                  <c:v>404832</c:v>
                </c:pt>
                <c:pt idx="40492">
                  <c:v>404842</c:v>
                </c:pt>
                <c:pt idx="40493">
                  <c:v>404852</c:v>
                </c:pt>
                <c:pt idx="40494">
                  <c:v>404862</c:v>
                </c:pt>
                <c:pt idx="40495">
                  <c:v>404872</c:v>
                </c:pt>
                <c:pt idx="40496">
                  <c:v>404882</c:v>
                </c:pt>
                <c:pt idx="40497">
                  <c:v>404892</c:v>
                </c:pt>
                <c:pt idx="40498">
                  <c:v>404901.97</c:v>
                </c:pt>
                <c:pt idx="40499">
                  <c:v>404912</c:v>
                </c:pt>
                <c:pt idx="40500">
                  <c:v>404922</c:v>
                </c:pt>
                <c:pt idx="40501">
                  <c:v>404931.97</c:v>
                </c:pt>
                <c:pt idx="40502">
                  <c:v>404942</c:v>
                </c:pt>
                <c:pt idx="40503">
                  <c:v>404951.97</c:v>
                </c:pt>
                <c:pt idx="40504">
                  <c:v>404962</c:v>
                </c:pt>
                <c:pt idx="40505">
                  <c:v>404971.97</c:v>
                </c:pt>
                <c:pt idx="40506">
                  <c:v>404981.97</c:v>
                </c:pt>
                <c:pt idx="40507">
                  <c:v>404991.97</c:v>
                </c:pt>
                <c:pt idx="40508">
                  <c:v>405001.97</c:v>
                </c:pt>
                <c:pt idx="40509">
                  <c:v>405011.94</c:v>
                </c:pt>
                <c:pt idx="40510">
                  <c:v>405021.97</c:v>
                </c:pt>
                <c:pt idx="40511">
                  <c:v>405031.97</c:v>
                </c:pt>
                <c:pt idx="40512">
                  <c:v>405041.97</c:v>
                </c:pt>
                <c:pt idx="40513">
                  <c:v>405051.97</c:v>
                </c:pt>
                <c:pt idx="40514">
                  <c:v>405061.94</c:v>
                </c:pt>
                <c:pt idx="40515">
                  <c:v>405071.97</c:v>
                </c:pt>
                <c:pt idx="40516">
                  <c:v>405081.94</c:v>
                </c:pt>
                <c:pt idx="40517">
                  <c:v>405091.94</c:v>
                </c:pt>
                <c:pt idx="40518">
                  <c:v>405101.94</c:v>
                </c:pt>
                <c:pt idx="40519">
                  <c:v>405111.94</c:v>
                </c:pt>
                <c:pt idx="40520">
                  <c:v>405121.97</c:v>
                </c:pt>
                <c:pt idx="40521">
                  <c:v>405131.94</c:v>
                </c:pt>
                <c:pt idx="40522">
                  <c:v>405141.94</c:v>
                </c:pt>
                <c:pt idx="40523">
                  <c:v>405151.94</c:v>
                </c:pt>
                <c:pt idx="40524">
                  <c:v>405161.94</c:v>
                </c:pt>
                <c:pt idx="40525">
                  <c:v>405171.94</c:v>
                </c:pt>
                <c:pt idx="40526">
                  <c:v>405181.94</c:v>
                </c:pt>
                <c:pt idx="40527">
                  <c:v>405191.94</c:v>
                </c:pt>
                <c:pt idx="40528">
                  <c:v>405201.94</c:v>
                </c:pt>
                <c:pt idx="40529">
                  <c:v>405211.94</c:v>
                </c:pt>
                <c:pt idx="40530">
                  <c:v>405221.94</c:v>
                </c:pt>
                <c:pt idx="40531">
                  <c:v>405231.94</c:v>
                </c:pt>
                <c:pt idx="40532">
                  <c:v>405241.94</c:v>
                </c:pt>
                <c:pt idx="40533">
                  <c:v>405251.94</c:v>
                </c:pt>
                <c:pt idx="40534">
                  <c:v>405261.91</c:v>
                </c:pt>
                <c:pt idx="40535">
                  <c:v>405271.94</c:v>
                </c:pt>
                <c:pt idx="40536">
                  <c:v>405281.91</c:v>
                </c:pt>
                <c:pt idx="40537">
                  <c:v>405291.91</c:v>
                </c:pt>
                <c:pt idx="40538">
                  <c:v>405301.94</c:v>
                </c:pt>
                <c:pt idx="40539">
                  <c:v>405311.91</c:v>
                </c:pt>
                <c:pt idx="40540">
                  <c:v>405321.94</c:v>
                </c:pt>
                <c:pt idx="40541">
                  <c:v>405331.91</c:v>
                </c:pt>
                <c:pt idx="40542">
                  <c:v>405341.91</c:v>
                </c:pt>
                <c:pt idx="40543">
                  <c:v>405351.94</c:v>
                </c:pt>
                <c:pt idx="40544">
                  <c:v>405361.91</c:v>
                </c:pt>
                <c:pt idx="40545">
                  <c:v>405371.91</c:v>
                </c:pt>
                <c:pt idx="40546">
                  <c:v>405381.91</c:v>
                </c:pt>
                <c:pt idx="40547">
                  <c:v>405391.91</c:v>
                </c:pt>
                <c:pt idx="40548">
                  <c:v>405401.88</c:v>
                </c:pt>
                <c:pt idx="40549">
                  <c:v>405411.91</c:v>
                </c:pt>
                <c:pt idx="40550">
                  <c:v>405421.88</c:v>
                </c:pt>
                <c:pt idx="40551">
                  <c:v>405431.91</c:v>
                </c:pt>
                <c:pt idx="40552">
                  <c:v>405441.88</c:v>
                </c:pt>
                <c:pt idx="40553">
                  <c:v>405451.88</c:v>
                </c:pt>
                <c:pt idx="40554">
                  <c:v>405461.88</c:v>
                </c:pt>
                <c:pt idx="40555">
                  <c:v>405471.88</c:v>
                </c:pt>
                <c:pt idx="40556">
                  <c:v>405481.88</c:v>
                </c:pt>
                <c:pt idx="40557">
                  <c:v>405491.88</c:v>
                </c:pt>
                <c:pt idx="40558">
                  <c:v>405501.88</c:v>
                </c:pt>
                <c:pt idx="40559">
                  <c:v>405511.88</c:v>
                </c:pt>
                <c:pt idx="40560">
                  <c:v>405521.88</c:v>
                </c:pt>
                <c:pt idx="40561">
                  <c:v>405531.88</c:v>
                </c:pt>
                <c:pt idx="40562">
                  <c:v>405541.88</c:v>
                </c:pt>
                <c:pt idx="40563">
                  <c:v>405551.88</c:v>
                </c:pt>
                <c:pt idx="40564">
                  <c:v>405561.88</c:v>
                </c:pt>
                <c:pt idx="40565">
                  <c:v>405571.84000000003</c:v>
                </c:pt>
                <c:pt idx="40566">
                  <c:v>405581.88</c:v>
                </c:pt>
                <c:pt idx="40567">
                  <c:v>405591.88</c:v>
                </c:pt>
                <c:pt idx="40568">
                  <c:v>405601.84</c:v>
                </c:pt>
                <c:pt idx="40569">
                  <c:v>405611.88</c:v>
                </c:pt>
                <c:pt idx="40570">
                  <c:v>405621.84</c:v>
                </c:pt>
                <c:pt idx="40571">
                  <c:v>405631.88</c:v>
                </c:pt>
                <c:pt idx="40572">
                  <c:v>405641.84</c:v>
                </c:pt>
                <c:pt idx="40573">
                  <c:v>405651.84</c:v>
                </c:pt>
                <c:pt idx="40574">
                  <c:v>405661.84</c:v>
                </c:pt>
                <c:pt idx="40575">
                  <c:v>405671.84</c:v>
                </c:pt>
                <c:pt idx="40576">
                  <c:v>405681.84</c:v>
                </c:pt>
                <c:pt idx="40577">
                  <c:v>405691.84</c:v>
                </c:pt>
                <c:pt idx="40578">
                  <c:v>405701.84</c:v>
                </c:pt>
                <c:pt idx="40579">
                  <c:v>405711.84</c:v>
                </c:pt>
                <c:pt idx="40580">
                  <c:v>405721.84</c:v>
                </c:pt>
                <c:pt idx="40581">
                  <c:v>405731.81</c:v>
                </c:pt>
                <c:pt idx="40582">
                  <c:v>405741.84</c:v>
                </c:pt>
                <c:pt idx="40583">
                  <c:v>405751.81</c:v>
                </c:pt>
                <c:pt idx="40584">
                  <c:v>405761.81</c:v>
                </c:pt>
                <c:pt idx="40585">
                  <c:v>405771.84</c:v>
                </c:pt>
                <c:pt idx="40586">
                  <c:v>405781.81</c:v>
                </c:pt>
                <c:pt idx="40587">
                  <c:v>405791.84</c:v>
                </c:pt>
                <c:pt idx="40588">
                  <c:v>405801.81</c:v>
                </c:pt>
                <c:pt idx="40589">
                  <c:v>405811.81</c:v>
                </c:pt>
                <c:pt idx="40590">
                  <c:v>405821.81</c:v>
                </c:pt>
                <c:pt idx="40591">
                  <c:v>405831.81</c:v>
                </c:pt>
                <c:pt idx="40592">
                  <c:v>405841.81</c:v>
                </c:pt>
                <c:pt idx="40593">
                  <c:v>405851.81</c:v>
                </c:pt>
                <c:pt idx="40594">
                  <c:v>405861.81</c:v>
                </c:pt>
                <c:pt idx="40595">
                  <c:v>405871.81</c:v>
                </c:pt>
                <c:pt idx="40596">
                  <c:v>405881.81</c:v>
                </c:pt>
                <c:pt idx="40597">
                  <c:v>405891.81</c:v>
                </c:pt>
                <c:pt idx="40598">
                  <c:v>405901.81</c:v>
                </c:pt>
                <c:pt idx="40599">
                  <c:v>405911.81</c:v>
                </c:pt>
                <c:pt idx="40600">
                  <c:v>405921.81</c:v>
                </c:pt>
                <c:pt idx="40601">
                  <c:v>405931.78</c:v>
                </c:pt>
                <c:pt idx="40602">
                  <c:v>405941.81</c:v>
                </c:pt>
                <c:pt idx="40603">
                  <c:v>405951.81</c:v>
                </c:pt>
                <c:pt idx="40604">
                  <c:v>405961.78</c:v>
                </c:pt>
                <c:pt idx="40605">
                  <c:v>405971.81</c:v>
                </c:pt>
                <c:pt idx="40606">
                  <c:v>405981.78</c:v>
                </c:pt>
                <c:pt idx="40607">
                  <c:v>405991.81</c:v>
                </c:pt>
                <c:pt idx="40608">
                  <c:v>406001.78</c:v>
                </c:pt>
                <c:pt idx="40609">
                  <c:v>406011.78</c:v>
                </c:pt>
                <c:pt idx="40610">
                  <c:v>406021.78</c:v>
                </c:pt>
                <c:pt idx="40611">
                  <c:v>406031.78</c:v>
                </c:pt>
                <c:pt idx="40612">
                  <c:v>406041.78</c:v>
                </c:pt>
                <c:pt idx="40613">
                  <c:v>406051.78</c:v>
                </c:pt>
                <c:pt idx="40614">
                  <c:v>406061.78</c:v>
                </c:pt>
                <c:pt idx="40615">
                  <c:v>406071.75</c:v>
                </c:pt>
                <c:pt idx="40616">
                  <c:v>406081.78</c:v>
                </c:pt>
                <c:pt idx="40617">
                  <c:v>406091.75</c:v>
                </c:pt>
                <c:pt idx="40618">
                  <c:v>406101.78</c:v>
                </c:pt>
                <c:pt idx="40619">
                  <c:v>406111.75</c:v>
                </c:pt>
                <c:pt idx="40620">
                  <c:v>406121.75</c:v>
                </c:pt>
                <c:pt idx="40621">
                  <c:v>406131.78</c:v>
                </c:pt>
                <c:pt idx="40622">
                  <c:v>406141.75</c:v>
                </c:pt>
                <c:pt idx="40623">
                  <c:v>406151.75</c:v>
                </c:pt>
                <c:pt idx="40624">
                  <c:v>406161.75</c:v>
                </c:pt>
                <c:pt idx="40625">
                  <c:v>406171.75</c:v>
                </c:pt>
                <c:pt idx="40626">
                  <c:v>406181.75</c:v>
                </c:pt>
                <c:pt idx="40627">
                  <c:v>406191.75</c:v>
                </c:pt>
                <c:pt idx="40628">
                  <c:v>406201.75</c:v>
                </c:pt>
                <c:pt idx="40629">
                  <c:v>406211.75</c:v>
                </c:pt>
                <c:pt idx="40630">
                  <c:v>406221.75</c:v>
                </c:pt>
                <c:pt idx="40631">
                  <c:v>406231.75</c:v>
                </c:pt>
                <c:pt idx="40632">
                  <c:v>406241.75</c:v>
                </c:pt>
                <c:pt idx="40633">
                  <c:v>406251.75</c:v>
                </c:pt>
                <c:pt idx="40634">
                  <c:v>406261.75</c:v>
                </c:pt>
                <c:pt idx="40635">
                  <c:v>406271.72</c:v>
                </c:pt>
                <c:pt idx="40636">
                  <c:v>406281.75</c:v>
                </c:pt>
                <c:pt idx="40637">
                  <c:v>406291.75</c:v>
                </c:pt>
                <c:pt idx="40638">
                  <c:v>406301.75</c:v>
                </c:pt>
                <c:pt idx="40639">
                  <c:v>406311.75</c:v>
                </c:pt>
                <c:pt idx="40640">
                  <c:v>406321.72</c:v>
                </c:pt>
                <c:pt idx="40641">
                  <c:v>406331.75</c:v>
                </c:pt>
                <c:pt idx="40642">
                  <c:v>406341.72</c:v>
                </c:pt>
                <c:pt idx="40643">
                  <c:v>406351.72</c:v>
                </c:pt>
                <c:pt idx="40644">
                  <c:v>406361.72</c:v>
                </c:pt>
                <c:pt idx="40645">
                  <c:v>406371.72</c:v>
                </c:pt>
                <c:pt idx="40646">
                  <c:v>406381.72</c:v>
                </c:pt>
                <c:pt idx="40647">
                  <c:v>406391.72</c:v>
                </c:pt>
                <c:pt idx="40648">
                  <c:v>406401.72</c:v>
                </c:pt>
                <c:pt idx="40649">
                  <c:v>406411.72</c:v>
                </c:pt>
                <c:pt idx="40650">
                  <c:v>406421.72</c:v>
                </c:pt>
                <c:pt idx="40651">
                  <c:v>406431.69</c:v>
                </c:pt>
                <c:pt idx="40652">
                  <c:v>406441.72</c:v>
                </c:pt>
                <c:pt idx="40653">
                  <c:v>406451.69</c:v>
                </c:pt>
                <c:pt idx="40654">
                  <c:v>406461.72</c:v>
                </c:pt>
                <c:pt idx="40655">
                  <c:v>406471.69</c:v>
                </c:pt>
                <c:pt idx="40656">
                  <c:v>406481.69</c:v>
                </c:pt>
                <c:pt idx="40657">
                  <c:v>406491.69</c:v>
                </c:pt>
                <c:pt idx="40658">
                  <c:v>406501.69</c:v>
                </c:pt>
                <c:pt idx="40659">
                  <c:v>406511.69</c:v>
                </c:pt>
                <c:pt idx="40660">
                  <c:v>406521.69</c:v>
                </c:pt>
                <c:pt idx="40661">
                  <c:v>406531.69</c:v>
                </c:pt>
                <c:pt idx="40662">
                  <c:v>406541.69</c:v>
                </c:pt>
                <c:pt idx="40663">
                  <c:v>406551.69</c:v>
                </c:pt>
                <c:pt idx="40664">
                  <c:v>406561.69</c:v>
                </c:pt>
                <c:pt idx="40665">
                  <c:v>406571.69</c:v>
                </c:pt>
                <c:pt idx="40666">
                  <c:v>406581.69</c:v>
                </c:pt>
                <c:pt idx="40667">
                  <c:v>406591.69</c:v>
                </c:pt>
                <c:pt idx="40668">
                  <c:v>406601.69</c:v>
                </c:pt>
                <c:pt idx="40669">
                  <c:v>406611.69</c:v>
                </c:pt>
                <c:pt idx="40670">
                  <c:v>406621.69</c:v>
                </c:pt>
                <c:pt idx="40671">
                  <c:v>406631.66</c:v>
                </c:pt>
                <c:pt idx="40672">
                  <c:v>406641.69</c:v>
                </c:pt>
                <c:pt idx="40673">
                  <c:v>406651.66</c:v>
                </c:pt>
                <c:pt idx="40674">
                  <c:v>406661.69</c:v>
                </c:pt>
                <c:pt idx="40675">
                  <c:v>406671.66</c:v>
                </c:pt>
                <c:pt idx="40676">
                  <c:v>406681.66</c:v>
                </c:pt>
                <c:pt idx="40677">
                  <c:v>406691.69</c:v>
                </c:pt>
                <c:pt idx="40678">
                  <c:v>406701.66</c:v>
                </c:pt>
                <c:pt idx="40679">
                  <c:v>406711.66</c:v>
                </c:pt>
                <c:pt idx="40680">
                  <c:v>406721.66</c:v>
                </c:pt>
                <c:pt idx="40681">
                  <c:v>406731.66</c:v>
                </c:pt>
                <c:pt idx="40682">
                  <c:v>406741.63</c:v>
                </c:pt>
                <c:pt idx="40683">
                  <c:v>406751.66</c:v>
                </c:pt>
                <c:pt idx="40684">
                  <c:v>406761.63</c:v>
                </c:pt>
                <c:pt idx="40685">
                  <c:v>406771.66</c:v>
                </c:pt>
                <c:pt idx="40686">
                  <c:v>406781.66</c:v>
                </c:pt>
                <c:pt idx="40687">
                  <c:v>406791.63</c:v>
                </c:pt>
                <c:pt idx="40688">
                  <c:v>406801.66</c:v>
                </c:pt>
                <c:pt idx="40689">
                  <c:v>406811.63</c:v>
                </c:pt>
                <c:pt idx="40690">
                  <c:v>406821.63</c:v>
                </c:pt>
                <c:pt idx="40691">
                  <c:v>406831.63</c:v>
                </c:pt>
                <c:pt idx="40692">
                  <c:v>406841.63</c:v>
                </c:pt>
                <c:pt idx="40693">
                  <c:v>406851.63</c:v>
                </c:pt>
                <c:pt idx="40694">
                  <c:v>406861.63</c:v>
                </c:pt>
                <c:pt idx="40695">
                  <c:v>406871.63</c:v>
                </c:pt>
                <c:pt idx="40696">
                  <c:v>406881.63</c:v>
                </c:pt>
                <c:pt idx="40697">
                  <c:v>406891.63</c:v>
                </c:pt>
                <c:pt idx="40698">
                  <c:v>406901.63</c:v>
                </c:pt>
                <c:pt idx="40699">
                  <c:v>406911.63</c:v>
                </c:pt>
                <c:pt idx="40700">
                  <c:v>406921.63</c:v>
                </c:pt>
                <c:pt idx="40701">
                  <c:v>406931.63</c:v>
                </c:pt>
                <c:pt idx="40702">
                  <c:v>406941.59</c:v>
                </c:pt>
                <c:pt idx="40703">
                  <c:v>406951.63</c:v>
                </c:pt>
                <c:pt idx="40704">
                  <c:v>406961.63</c:v>
                </c:pt>
                <c:pt idx="40705">
                  <c:v>406971.63</c:v>
                </c:pt>
                <c:pt idx="40706">
                  <c:v>406981.63</c:v>
                </c:pt>
                <c:pt idx="40707">
                  <c:v>406991.59</c:v>
                </c:pt>
                <c:pt idx="40708">
                  <c:v>407001.63</c:v>
                </c:pt>
                <c:pt idx="40709">
                  <c:v>407011.59</c:v>
                </c:pt>
                <c:pt idx="40710">
                  <c:v>407021.59</c:v>
                </c:pt>
                <c:pt idx="40711">
                  <c:v>407031.59</c:v>
                </c:pt>
                <c:pt idx="40712">
                  <c:v>407041.59</c:v>
                </c:pt>
                <c:pt idx="40713">
                  <c:v>407051.63</c:v>
                </c:pt>
                <c:pt idx="40714">
                  <c:v>407061.59</c:v>
                </c:pt>
                <c:pt idx="40715">
                  <c:v>407071.59</c:v>
                </c:pt>
                <c:pt idx="40716">
                  <c:v>407081.59</c:v>
                </c:pt>
                <c:pt idx="40717">
                  <c:v>407091.59</c:v>
                </c:pt>
                <c:pt idx="40718">
                  <c:v>407101.56</c:v>
                </c:pt>
                <c:pt idx="40719">
                  <c:v>407111.59</c:v>
                </c:pt>
                <c:pt idx="40720">
                  <c:v>407121.56</c:v>
                </c:pt>
                <c:pt idx="40721">
                  <c:v>407131.59</c:v>
                </c:pt>
                <c:pt idx="40722">
                  <c:v>407141.59</c:v>
                </c:pt>
                <c:pt idx="40723">
                  <c:v>407151.56</c:v>
                </c:pt>
                <c:pt idx="40724">
                  <c:v>407161.59</c:v>
                </c:pt>
                <c:pt idx="40725">
                  <c:v>407171.56</c:v>
                </c:pt>
                <c:pt idx="40726">
                  <c:v>407181.56</c:v>
                </c:pt>
                <c:pt idx="40727">
                  <c:v>407191.56</c:v>
                </c:pt>
                <c:pt idx="40728">
                  <c:v>407201.56</c:v>
                </c:pt>
                <c:pt idx="40729">
                  <c:v>407211.56</c:v>
                </c:pt>
                <c:pt idx="40730">
                  <c:v>407221.56</c:v>
                </c:pt>
                <c:pt idx="40731">
                  <c:v>407231.56</c:v>
                </c:pt>
                <c:pt idx="40732">
                  <c:v>407241.56</c:v>
                </c:pt>
                <c:pt idx="40733">
                  <c:v>407251.56</c:v>
                </c:pt>
                <c:pt idx="40734">
                  <c:v>407261.56</c:v>
                </c:pt>
                <c:pt idx="40735">
                  <c:v>407271.56</c:v>
                </c:pt>
                <c:pt idx="40736">
                  <c:v>407281.56</c:v>
                </c:pt>
                <c:pt idx="40737">
                  <c:v>407291.56</c:v>
                </c:pt>
                <c:pt idx="40738">
                  <c:v>407301.53</c:v>
                </c:pt>
                <c:pt idx="40739">
                  <c:v>407311.56</c:v>
                </c:pt>
                <c:pt idx="40740">
                  <c:v>407321.56</c:v>
                </c:pt>
                <c:pt idx="40741">
                  <c:v>407331.56</c:v>
                </c:pt>
                <c:pt idx="40742">
                  <c:v>407341.56</c:v>
                </c:pt>
                <c:pt idx="40743">
                  <c:v>407351.53</c:v>
                </c:pt>
                <c:pt idx="40744">
                  <c:v>407361.56</c:v>
                </c:pt>
                <c:pt idx="40745">
                  <c:v>407371.53</c:v>
                </c:pt>
                <c:pt idx="40746">
                  <c:v>407381.53</c:v>
                </c:pt>
                <c:pt idx="40747">
                  <c:v>407391.53</c:v>
                </c:pt>
                <c:pt idx="40748">
                  <c:v>407401.53</c:v>
                </c:pt>
                <c:pt idx="40749">
                  <c:v>407411.56</c:v>
                </c:pt>
                <c:pt idx="40750">
                  <c:v>407421.53</c:v>
                </c:pt>
                <c:pt idx="40751">
                  <c:v>407431.53</c:v>
                </c:pt>
                <c:pt idx="40752">
                  <c:v>407441.53</c:v>
                </c:pt>
                <c:pt idx="40753">
                  <c:v>407451.53</c:v>
                </c:pt>
                <c:pt idx="40754">
                  <c:v>407461.5</c:v>
                </c:pt>
                <c:pt idx="40755">
                  <c:v>407471.53</c:v>
                </c:pt>
                <c:pt idx="40756">
                  <c:v>407481.5</c:v>
                </c:pt>
                <c:pt idx="40757">
                  <c:v>407491.5</c:v>
                </c:pt>
                <c:pt idx="40758">
                  <c:v>407501.5</c:v>
                </c:pt>
                <c:pt idx="40759">
                  <c:v>407511.5</c:v>
                </c:pt>
                <c:pt idx="40760">
                  <c:v>407521.53</c:v>
                </c:pt>
                <c:pt idx="40761">
                  <c:v>407531.5</c:v>
                </c:pt>
                <c:pt idx="40762">
                  <c:v>407541.5</c:v>
                </c:pt>
                <c:pt idx="40763">
                  <c:v>407551.5</c:v>
                </c:pt>
                <c:pt idx="40764">
                  <c:v>407561.5</c:v>
                </c:pt>
                <c:pt idx="40765">
                  <c:v>407571.5</c:v>
                </c:pt>
                <c:pt idx="40766">
                  <c:v>407581.5</c:v>
                </c:pt>
                <c:pt idx="40767">
                  <c:v>407591.5</c:v>
                </c:pt>
                <c:pt idx="40768">
                  <c:v>407601.5</c:v>
                </c:pt>
                <c:pt idx="40769">
                  <c:v>407611.5</c:v>
                </c:pt>
                <c:pt idx="40770">
                  <c:v>407621.5</c:v>
                </c:pt>
                <c:pt idx="40771">
                  <c:v>407631.5</c:v>
                </c:pt>
                <c:pt idx="40772">
                  <c:v>407641.5</c:v>
                </c:pt>
                <c:pt idx="40773">
                  <c:v>407651.5</c:v>
                </c:pt>
                <c:pt idx="40774">
                  <c:v>407661.47</c:v>
                </c:pt>
                <c:pt idx="40775">
                  <c:v>407671.5</c:v>
                </c:pt>
                <c:pt idx="40776">
                  <c:v>407681.5</c:v>
                </c:pt>
                <c:pt idx="40777">
                  <c:v>407691.5</c:v>
                </c:pt>
                <c:pt idx="40778">
                  <c:v>407701.5</c:v>
                </c:pt>
                <c:pt idx="40779">
                  <c:v>407711.47</c:v>
                </c:pt>
                <c:pt idx="40780">
                  <c:v>407721.5</c:v>
                </c:pt>
                <c:pt idx="40781">
                  <c:v>407731.47</c:v>
                </c:pt>
                <c:pt idx="40782">
                  <c:v>407741.47</c:v>
                </c:pt>
                <c:pt idx="40783">
                  <c:v>407751.47</c:v>
                </c:pt>
                <c:pt idx="40784">
                  <c:v>407761.47</c:v>
                </c:pt>
                <c:pt idx="40785">
                  <c:v>407771.44</c:v>
                </c:pt>
                <c:pt idx="40786">
                  <c:v>407781.47</c:v>
                </c:pt>
                <c:pt idx="40787">
                  <c:v>407791.47</c:v>
                </c:pt>
                <c:pt idx="40788">
                  <c:v>407801.47</c:v>
                </c:pt>
                <c:pt idx="40789">
                  <c:v>407811.47</c:v>
                </c:pt>
                <c:pt idx="40790">
                  <c:v>407821.44</c:v>
                </c:pt>
                <c:pt idx="40791">
                  <c:v>407831.47</c:v>
                </c:pt>
                <c:pt idx="40792">
                  <c:v>407841.44</c:v>
                </c:pt>
                <c:pt idx="40793">
                  <c:v>407851.44</c:v>
                </c:pt>
                <c:pt idx="40794">
                  <c:v>407861.44</c:v>
                </c:pt>
                <c:pt idx="40795">
                  <c:v>407871.44</c:v>
                </c:pt>
                <c:pt idx="40796">
                  <c:v>407881.47</c:v>
                </c:pt>
                <c:pt idx="40797">
                  <c:v>407891.44</c:v>
                </c:pt>
                <c:pt idx="40798">
                  <c:v>407901.44</c:v>
                </c:pt>
                <c:pt idx="40799">
                  <c:v>407911.44</c:v>
                </c:pt>
                <c:pt idx="40800">
                  <c:v>407921.44</c:v>
                </c:pt>
                <c:pt idx="40801">
                  <c:v>407931.44</c:v>
                </c:pt>
                <c:pt idx="40802">
                  <c:v>407941.44</c:v>
                </c:pt>
                <c:pt idx="40803">
                  <c:v>407951.44</c:v>
                </c:pt>
                <c:pt idx="40804">
                  <c:v>407961.44</c:v>
                </c:pt>
                <c:pt idx="40805">
                  <c:v>407971.44</c:v>
                </c:pt>
                <c:pt idx="40806">
                  <c:v>407981.44</c:v>
                </c:pt>
                <c:pt idx="40807">
                  <c:v>407991.44</c:v>
                </c:pt>
                <c:pt idx="40808">
                  <c:v>408001.44</c:v>
                </c:pt>
                <c:pt idx="40809">
                  <c:v>408011.44</c:v>
                </c:pt>
                <c:pt idx="40810">
                  <c:v>408021.41</c:v>
                </c:pt>
                <c:pt idx="40811">
                  <c:v>408031.44</c:v>
                </c:pt>
                <c:pt idx="40812">
                  <c:v>408041.41</c:v>
                </c:pt>
                <c:pt idx="40813">
                  <c:v>408051.41</c:v>
                </c:pt>
                <c:pt idx="40814">
                  <c:v>408061.44</c:v>
                </c:pt>
                <c:pt idx="40815">
                  <c:v>408071.41</c:v>
                </c:pt>
                <c:pt idx="40816">
                  <c:v>408081.44</c:v>
                </c:pt>
                <c:pt idx="40817">
                  <c:v>408091.41</c:v>
                </c:pt>
                <c:pt idx="40818">
                  <c:v>408101.41</c:v>
                </c:pt>
                <c:pt idx="40819">
                  <c:v>408111.41</c:v>
                </c:pt>
                <c:pt idx="40820">
                  <c:v>408121.41</c:v>
                </c:pt>
                <c:pt idx="40821">
                  <c:v>408131.38</c:v>
                </c:pt>
                <c:pt idx="40822">
                  <c:v>408141.41</c:v>
                </c:pt>
                <c:pt idx="40823">
                  <c:v>408151.41</c:v>
                </c:pt>
                <c:pt idx="40824">
                  <c:v>408161.38</c:v>
                </c:pt>
                <c:pt idx="40825">
                  <c:v>408171.41</c:v>
                </c:pt>
                <c:pt idx="40826">
                  <c:v>408181.38</c:v>
                </c:pt>
                <c:pt idx="40827">
                  <c:v>408191.41</c:v>
                </c:pt>
                <c:pt idx="40828">
                  <c:v>408201.38</c:v>
                </c:pt>
                <c:pt idx="40829">
                  <c:v>408211.38</c:v>
                </c:pt>
                <c:pt idx="40830">
                  <c:v>408221.38</c:v>
                </c:pt>
                <c:pt idx="40831">
                  <c:v>408231.38</c:v>
                </c:pt>
                <c:pt idx="40832">
                  <c:v>408241.38</c:v>
                </c:pt>
                <c:pt idx="40833">
                  <c:v>408251.38</c:v>
                </c:pt>
                <c:pt idx="40834">
                  <c:v>408261.38</c:v>
                </c:pt>
                <c:pt idx="40835">
                  <c:v>408271.38</c:v>
                </c:pt>
                <c:pt idx="40836">
                  <c:v>408281.38</c:v>
                </c:pt>
                <c:pt idx="40837">
                  <c:v>408291.38</c:v>
                </c:pt>
                <c:pt idx="40838">
                  <c:v>408301.38</c:v>
                </c:pt>
                <c:pt idx="40839">
                  <c:v>408311.38</c:v>
                </c:pt>
                <c:pt idx="40840">
                  <c:v>408321.38</c:v>
                </c:pt>
                <c:pt idx="40841">
                  <c:v>408331.38</c:v>
                </c:pt>
                <c:pt idx="40842">
                  <c:v>408341.38</c:v>
                </c:pt>
                <c:pt idx="40843">
                  <c:v>408351.38</c:v>
                </c:pt>
                <c:pt idx="40844">
                  <c:v>408361.38</c:v>
                </c:pt>
                <c:pt idx="40845">
                  <c:v>408371.38</c:v>
                </c:pt>
                <c:pt idx="40846">
                  <c:v>408381.34</c:v>
                </c:pt>
                <c:pt idx="40847">
                  <c:v>408391.38</c:v>
                </c:pt>
                <c:pt idx="40848">
                  <c:v>408401.34</c:v>
                </c:pt>
                <c:pt idx="40849">
                  <c:v>408411.34</c:v>
                </c:pt>
                <c:pt idx="40850">
                  <c:v>408421.38</c:v>
                </c:pt>
                <c:pt idx="40851">
                  <c:v>408431.34</c:v>
                </c:pt>
                <c:pt idx="40852">
                  <c:v>408441.38</c:v>
                </c:pt>
                <c:pt idx="40853">
                  <c:v>408451.34</c:v>
                </c:pt>
                <c:pt idx="40854">
                  <c:v>408461.34</c:v>
                </c:pt>
                <c:pt idx="40855">
                  <c:v>408471.34</c:v>
                </c:pt>
                <c:pt idx="40856">
                  <c:v>408481.34</c:v>
                </c:pt>
                <c:pt idx="40857">
                  <c:v>408491.31</c:v>
                </c:pt>
                <c:pt idx="40858">
                  <c:v>408501.34</c:v>
                </c:pt>
                <c:pt idx="40859">
                  <c:v>408511.34</c:v>
                </c:pt>
                <c:pt idx="40860">
                  <c:v>408521.31</c:v>
                </c:pt>
                <c:pt idx="40861">
                  <c:v>408531.34</c:v>
                </c:pt>
                <c:pt idx="40862">
                  <c:v>408541.31</c:v>
                </c:pt>
                <c:pt idx="40863">
                  <c:v>408551.34</c:v>
                </c:pt>
                <c:pt idx="40864">
                  <c:v>408561.31</c:v>
                </c:pt>
                <c:pt idx="40865">
                  <c:v>408571.31</c:v>
                </c:pt>
                <c:pt idx="40866">
                  <c:v>408581.31</c:v>
                </c:pt>
                <c:pt idx="40867">
                  <c:v>408591.31</c:v>
                </c:pt>
                <c:pt idx="40868">
                  <c:v>408601.31</c:v>
                </c:pt>
                <c:pt idx="40869">
                  <c:v>408611.31</c:v>
                </c:pt>
                <c:pt idx="40870">
                  <c:v>408621.31</c:v>
                </c:pt>
                <c:pt idx="40871">
                  <c:v>408631.31</c:v>
                </c:pt>
                <c:pt idx="40872">
                  <c:v>408641.31</c:v>
                </c:pt>
                <c:pt idx="40873">
                  <c:v>408651.31</c:v>
                </c:pt>
                <c:pt idx="40874">
                  <c:v>408661.31</c:v>
                </c:pt>
                <c:pt idx="40875">
                  <c:v>408671.31</c:v>
                </c:pt>
                <c:pt idx="40876">
                  <c:v>408681.31</c:v>
                </c:pt>
                <c:pt idx="40877">
                  <c:v>408691.31</c:v>
                </c:pt>
                <c:pt idx="40878">
                  <c:v>408701.31</c:v>
                </c:pt>
                <c:pt idx="40879">
                  <c:v>408711.31</c:v>
                </c:pt>
                <c:pt idx="40880">
                  <c:v>408721.28</c:v>
                </c:pt>
                <c:pt idx="40881">
                  <c:v>408731.31</c:v>
                </c:pt>
                <c:pt idx="40882">
                  <c:v>408741.28</c:v>
                </c:pt>
                <c:pt idx="40883">
                  <c:v>408751.31</c:v>
                </c:pt>
                <c:pt idx="40884">
                  <c:v>408761.28</c:v>
                </c:pt>
                <c:pt idx="40885">
                  <c:v>408771.28</c:v>
                </c:pt>
                <c:pt idx="40886">
                  <c:v>408781.28</c:v>
                </c:pt>
                <c:pt idx="40887">
                  <c:v>408791.28</c:v>
                </c:pt>
                <c:pt idx="40888">
                  <c:v>408801.28000000003</c:v>
                </c:pt>
                <c:pt idx="40889">
                  <c:v>408811.28</c:v>
                </c:pt>
                <c:pt idx="40890">
                  <c:v>408821.28</c:v>
                </c:pt>
                <c:pt idx="40891">
                  <c:v>408831.25</c:v>
                </c:pt>
                <c:pt idx="40892">
                  <c:v>408841.28</c:v>
                </c:pt>
                <c:pt idx="40893">
                  <c:v>408851.25</c:v>
                </c:pt>
                <c:pt idx="40894">
                  <c:v>408861.28</c:v>
                </c:pt>
                <c:pt idx="40895">
                  <c:v>408871.25</c:v>
                </c:pt>
                <c:pt idx="40896">
                  <c:v>408881.25</c:v>
                </c:pt>
                <c:pt idx="40897">
                  <c:v>408891.28</c:v>
                </c:pt>
                <c:pt idx="40898">
                  <c:v>408901.25</c:v>
                </c:pt>
                <c:pt idx="40899">
                  <c:v>408911.25</c:v>
                </c:pt>
                <c:pt idx="40900">
                  <c:v>408921.25</c:v>
                </c:pt>
                <c:pt idx="40901">
                  <c:v>408931.25</c:v>
                </c:pt>
                <c:pt idx="40902">
                  <c:v>408941.25</c:v>
                </c:pt>
                <c:pt idx="40903">
                  <c:v>408951.25</c:v>
                </c:pt>
                <c:pt idx="40904">
                  <c:v>408961.25</c:v>
                </c:pt>
                <c:pt idx="40905">
                  <c:v>408971.25</c:v>
                </c:pt>
                <c:pt idx="40906">
                  <c:v>408981.25</c:v>
                </c:pt>
                <c:pt idx="40907">
                  <c:v>408991.25</c:v>
                </c:pt>
                <c:pt idx="40908">
                  <c:v>409001.25</c:v>
                </c:pt>
                <c:pt idx="40909">
                  <c:v>409011.25</c:v>
                </c:pt>
                <c:pt idx="40910">
                  <c:v>409021.25</c:v>
                </c:pt>
                <c:pt idx="40911">
                  <c:v>409031.25</c:v>
                </c:pt>
                <c:pt idx="40912">
                  <c:v>409041.25</c:v>
                </c:pt>
                <c:pt idx="40913">
                  <c:v>409051.22</c:v>
                </c:pt>
                <c:pt idx="40914">
                  <c:v>409061.25</c:v>
                </c:pt>
                <c:pt idx="40915">
                  <c:v>409071.25</c:v>
                </c:pt>
                <c:pt idx="40916">
                  <c:v>409081.22</c:v>
                </c:pt>
                <c:pt idx="40917">
                  <c:v>409091.25</c:v>
                </c:pt>
                <c:pt idx="40918">
                  <c:v>409101.22</c:v>
                </c:pt>
                <c:pt idx="40919">
                  <c:v>409111.25</c:v>
                </c:pt>
                <c:pt idx="40920">
                  <c:v>409121.22</c:v>
                </c:pt>
                <c:pt idx="40921">
                  <c:v>409131.22</c:v>
                </c:pt>
                <c:pt idx="40922">
                  <c:v>409141.22</c:v>
                </c:pt>
                <c:pt idx="40923">
                  <c:v>409151.22</c:v>
                </c:pt>
                <c:pt idx="40924">
                  <c:v>409161.22</c:v>
                </c:pt>
                <c:pt idx="40925">
                  <c:v>409171.22</c:v>
                </c:pt>
                <c:pt idx="40926">
                  <c:v>409181.22</c:v>
                </c:pt>
                <c:pt idx="40927">
                  <c:v>409191.19</c:v>
                </c:pt>
                <c:pt idx="40928">
                  <c:v>409201.22</c:v>
                </c:pt>
                <c:pt idx="40929">
                  <c:v>409211.19</c:v>
                </c:pt>
                <c:pt idx="40930">
                  <c:v>409221.22</c:v>
                </c:pt>
                <c:pt idx="40931">
                  <c:v>409231.19</c:v>
                </c:pt>
                <c:pt idx="40932">
                  <c:v>409241.19</c:v>
                </c:pt>
                <c:pt idx="40933">
                  <c:v>409251.22</c:v>
                </c:pt>
                <c:pt idx="40934">
                  <c:v>409261.19</c:v>
                </c:pt>
                <c:pt idx="40935">
                  <c:v>409271.19</c:v>
                </c:pt>
                <c:pt idx="40936">
                  <c:v>409281.19</c:v>
                </c:pt>
                <c:pt idx="40937">
                  <c:v>409291.19</c:v>
                </c:pt>
                <c:pt idx="40938">
                  <c:v>409301.19</c:v>
                </c:pt>
                <c:pt idx="40939">
                  <c:v>409311.19</c:v>
                </c:pt>
                <c:pt idx="40940">
                  <c:v>409321.19</c:v>
                </c:pt>
                <c:pt idx="40941">
                  <c:v>409331.19</c:v>
                </c:pt>
                <c:pt idx="40942">
                  <c:v>409341.19</c:v>
                </c:pt>
                <c:pt idx="40943">
                  <c:v>409351.19</c:v>
                </c:pt>
                <c:pt idx="40944">
                  <c:v>409361.19</c:v>
                </c:pt>
                <c:pt idx="40945">
                  <c:v>409371.19</c:v>
                </c:pt>
                <c:pt idx="40946">
                  <c:v>409381.19</c:v>
                </c:pt>
                <c:pt idx="40947">
                  <c:v>409391.16</c:v>
                </c:pt>
                <c:pt idx="40948">
                  <c:v>409401.19</c:v>
                </c:pt>
                <c:pt idx="40949">
                  <c:v>409411.16</c:v>
                </c:pt>
                <c:pt idx="40950">
                  <c:v>409421.19</c:v>
                </c:pt>
                <c:pt idx="40951">
                  <c:v>409431.19</c:v>
                </c:pt>
                <c:pt idx="40952">
                  <c:v>409441.16</c:v>
                </c:pt>
                <c:pt idx="40953">
                  <c:v>409451.19</c:v>
                </c:pt>
                <c:pt idx="40954">
                  <c:v>409461.16</c:v>
                </c:pt>
                <c:pt idx="40955">
                  <c:v>409471.16</c:v>
                </c:pt>
                <c:pt idx="40956">
                  <c:v>409481.16</c:v>
                </c:pt>
                <c:pt idx="40957">
                  <c:v>409491.16</c:v>
                </c:pt>
                <c:pt idx="40958">
                  <c:v>409501.16</c:v>
                </c:pt>
                <c:pt idx="40959">
                  <c:v>409511.16</c:v>
                </c:pt>
                <c:pt idx="40960">
                  <c:v>409521.16</c:v>
                </c:pt>
                <c:pt idx="40961">
                  <c:v>409531.16</c:v>
                </c:pt>
                <c:pt idx="40962">
                  <c:v>409541.16</c:v>
                </c:pt>
                <c:pt idx="40963">
                  <c:v>409551.13</c:v>
                </c:pt>
                <c:pt idx="40964">
                  <c:v>409561.16</c:v>
                </c:pt>
                <c:pt idx="40965">
                  <c:v>409571.16</c:v>
                </c:pt>
                <c:pt idx="40966">
                  <c:v>409581.16</c:v>
                </c:pt>
                <c:pt idx="40967">
                  <c:v>409591.13</c:v>
                </c:pt>
                <c:pt idx="40968">
                  <c:v>409601.13</c:v>
                </c:pt>
                <c:pt idx="40969">
                  <c:v>409611.16</c:v>
                </c:pt>
                <c:pt idx="40970">
                  <c:v>409621.13</c:v>
                </c:pt>
                <c:pt idx="40971">
                  <c:v>409631.13</c:v>
                </c:pt>
                <c:pt idx="40972">
                  <c:v>409641.13</c:v>
                </c:pt>
                <c:pt idx="40973">
                  <c:v>409651.13</c:v>
                </c:pt>
                <c:pt idx="40974">
                  <c:v>409661.13</c:v>
                </c:pt>
                <c:pt idx="40975">
                  <c:v>409671.13</c:v>
                </c:pt>
                <c:pt idx="40976">
                  <c:v>409681.13</c:v>
                </c:pt>
                <c:pt idx="40977">
                  <c:v>409691.13</c:v>
                </c:pt>
                <c:pt idx="40978">
                  <c:v>409701.13</c:v>
                </c:pt>
                <c:pt idx="40979">
                  <c:v>409711.13</c:v>
                </c:pt>
                <c:pt idx="40980">
                  <c:v>409721.13</c:v>
                </c:pt>
                <c:pt idx="40981">
                  <c:v>409731.13</c:v>
                </c:pt>
                <c:pt idx="40982">
                  <c:v>409741.13</c:v>
                </c:pt>
                <c:pt idx="40983">
                  <c:v>409751.09</c:v>
                </c:pt>
                <c:pt idx="40984">
                  <c:v>409761.13</c:v>
                </c:pt>
                <c:pt idx="40985">
                  <c:v>409771.09</c:v>
                </c:pt>
                <c:pt idx="40986">
                  <c:v>409781.13</c:v>
                </c:pt>
                <c:pt idx="40987">
                  <c:v>409791.13</c:v>
                </c:pt>
                <c:pt idx="40988">
                  <c:v>409801.09</c:v>
                </c:pt>
                <c:pt idx="40989">
                  <c:v>409811.13</c:v>
                </c:pt>
                <c:pt idx="40990">
                  <c:v>409821.09</c:v>
                </c:pt>
                <c:pt idx="40991">
                  <c:v>409831.09</c:v>
                </c:pt>
                <c:pt idx="40992">
                  <c:v>409841.09</c:v>
                </c:pt>
                <c:pt idx="40993">
                  <c:v>409851.09</c:v>
                </c:pt>
                <c:pt idx="40994">
                  <c:v>409861.06</c:v>
                </c:pt>
                <c:pt idx="40995">
                  <c:v>409871.09</c:v>
                </c:pt>
                <c:pt idx="40996">
                  <c:v>409881.06</c:v>
                </c:pt>
                <c:pt idx="40997">
                  <c:v>409891.09</c:v>
                </c:pt>
                <c:pt idx="40998">
                  <c:v>409901.09</c:v>
                </c:pt>
                <c:pt idx="40999">
                  <c:v>409911.06</c:v>
                </c:pt>
                <c:pt idx="41000">
                  <c:v>409921.09</c:v>
                </c:pt>
                <c:pt idx="41001">
                  <c:v>409931.06</c:v>
                </c:pt>
                <c:pt idx="41002">
                  <c:v>409941.06</c:v>
                </c:pt>
                <c:pt idx="41003">
                  <c:v>409951.06</c:v>
                </c:pt>
                <c:pt idx="41004">
                  <c:v>409961.06</c:v>
                </c:pt>
                <c:pt idx="41005">
                  <c:v>409971.06</c:v>
                </c:pt>
                <c:pt idx="41006">
                  <c:v>409981.06</c:v>
                </c:pt>
                <c:pt idx="41007">
                  <c:v>409991.06</c:v>
                </c:pt>
                <c:pt idx="41008">
                  <c:v>410001.06</c:v>
                </c:pt>
                <c:pt idx="41009">
                  <c:v>410011.06</c:v>
                </c:pt>
                <c:pt idx="41010">
                  <c:v>410021.06</c:v>
                </c:pt>
                <c:pt idx="41011">
                  <c:v>410031.06</c:v>
                </c:pt>
                <c:pt idx="41012">
                  <c:v>410041.06</c:v>
                </c:pt>
                <c:pt idx="41013">
                  <c:v>410051.06</c:v>
                </c:pt>
                <c:pt idx="41014">
                  <c:v>410061.06</c:v>
                </c:pt>
                <c:pt idx="41015">
                  <c:v>410071.06</c:v>
                </c:pt>
                <c:pt idx="41016">
                  <c:v>410081.06</c:v>
                </c:pt>
                <c:pt idx="41017">
                  <c:v>410091.06</c:v>
                </c:pt>
                <c:pt idx="41018">
                  <c:v>410101.06</c:v>
                </c:pt>
                <c:pt idx="41019">
                  <c:v>410111.03</c:v>
                </c:pt>
                <c:pt idx="41020">
                  <c:v>410121.06</c:v>
                </c:pt>
                <c:pt idx="41021">
                  <c:v>410131.03</c:v>
                </c:pt>
                <c:pt idx="41022">
                  <c:v>410141.03</c:v>
                </c:pt>
                <c:pt idx="41023">
                  <c:v>410151.03</c:v>
                </c:pt>
                <c:pt idx="41024">
                  <c:v>410161.03</c:v>
                </c:pt>
                <c:pt idx="41025">
                  <c:v>410171.06</c:v>
                </c:pt>
                <c:pt idx="41026">
                  <c:v>410181.03</c:v>
                </c:pt>
                <c:pt idx="41027">
                  <c:v>410191.03</c:v>
                </c:pt>
                <c:pt idx="41028">
                  <c:v>410201.03</c:v>
                </c:pt>
                <c:pt idx="41029">
                  <c:v>410211.03</c:v>
                </c:pt>
                <c:pt idx="41030">
                  <c:v>410221</c:v>
                </c:pt>
                <c:pt idx="41031">
                  <c:v>410231.03</c:v>
                </c:pt>
                <c:pt idx="41032">
                  <c:v>410241</c:v>
                </c:pt>
                <c:pt idx="41033">
                  <c:v>410251.03</c:v>
                </c:pt>
                <c:pt idx="41034">
                  <c:v>410261.03</c:v>
                </c:pt>
                <c:pt idx="41035">
                  <c:v>410271</c:v>
                </c:pt>
                <c:pt idx="41036">
                  <c:v>410281.03</c:v>
                </c:pt>
                <c:pt idx="41037">
                  <c:v>410291</c:v>
                </c:pt>
                <c:pt idx="41038">
                  <c:v>410301</c:v>
                </c:pt>
                <c:pt idx="41039">
                  <c:v>410311</c:v>
                </c:pt>
                <c:pt idx="41040">
                  <c:v>410321</c:v>
                </c:pt>
                <c:pt idx="41041">
                  <c:v>410331</c:v>
                </c:pt>
                <c:pt idx="41042">
                  <c:v>410341</c:v>
                </c:pt>
                <c:pt idx="41043">
                  <c:v>410351</c:v>
                </c:pt>
                <c:pt idx="41044">
                  <c:v>410361</c:v>
                </c:pt>
                <c:pt idx="41045">
                  <c:v>410371</c:v>
                </c:pt>
                <c:pt idx="41046">
                  <c:v>410381</c:v>
                </c:pt>
                <c:pt idx="41047">
                  <c:v>410391</c:v>
                </c:pt>
                <c:pt idx="41048">
                  <c:v>410401</c:v>
                </c:pt>
                <c:pt idx="41049">
                  <c:v>410411</c:v>
                </c:pt>
                <c:pt idx="41050">
                  <c:v>410420.97</c:v>
                </c:pt>
                <c:pt idx="41051">
                  <c:v>410431</c:v>
                </c:pt>
                <c:pt idx="41052">
                  <c:v>410441</c:v>
                </c:pt>
                <c:pt idx="41053">
                  <c:v>410451</c:v>
                </c:pt>
                <c:pt idx="41054">
                  <c:v>410461</c:v>
                </c:pt>
                <c:pt idx="41055">
                  <c:v>410470.97</c:v>
                </c:pt>
                <c:pt idx="41056">
                  <c:v>410481</c:v>
                </c:pt>
                <c:pt idx="41057">
                  <c:v>410490.97</c:v>
                </c:pt>
                <c:pt idx="41058">
                  <c:v>410500.97</c:v>
                </c:pt>
                <c:pt idx="41059">
                  <c:v>410511</c:v>
                </c:pt>
                <c:pt idx="41060">
                  <c:v>410520.97</c:v>
                </c:pt>
                <c:pt idx="41061">
                  <c:v>410531</c:v>
                </c:pt>
                <c:pt idx="41062">
                  <c:v>410540.97</c:v>
                </c:pt>
                <c:pt idx="41063">
                  <c:v>410550.97</c:v>
                </c:pt>
                <c:pt idx="41064">
                  <c:v>410560.97</c:v>
                </c:pt>
                <c:pt idx="41065">
                  <c:v>410570.97</c:v>
                </c:pt>
                <c:pt idx="41066">
                  <c:v>410580.94</c:v>
                </c:pt>
                <c:pt idx="41067">
                  <c:v>410590.97</c:v>
                </c:pt>
                <c:pt idx="41068">
                  <c:v>410600.94</c:v>
                </c:pt>
                <c:pt idx="41069">
                  <c:v>410610.94</c:v>
                </c:pt>
                <c:pt idx="41070">
                  <c:v>410620.97</c:v>
                </c:pt>
                <c:pt idx="41071">
                  <c:v>410630.94</c:v>
                </c:pt>
                <c:pt idx="41072">
                  <c:v>410640.97</c:v>
                </c:pt>
                <c:pt idx="41073">
                  <c:v>410650.94</c:v>
                </c:pt>
                <c:pt idx="41074">
                  <c:v>410660.94</c:v>
                </c:pt>
                <c:pt idx="41075">
                  <c:v>410670.94</c:v>
                </c:pt>
                <c:pt idx="41076">
                  <c:v>410680.94</c:v>
                </c:pt>
                <c:pt idx="41077">
                  <c:v>410690.94</c:v>
                </c:pt>
                <c:pt idx="41078">
                  <c:v>410700.94</c:v>
                </c:pt>
                <c:pt idx="41079">
                  <c:v>410710.94</c:v>
                </c:pt>
                <c:pt idx="41080">
                  <c:v>410720.94</c:v>
                </c:pt>
                <c:pt idx="41081">
                  <c:v>410730.94</c:v>
                </c:pt>
                <c:pt idx="41082">
                  <c:v>410740.94</c:v>
                </c:pt>
                <c:pt idx="41083">
                  <c:v>410750.94</c:v>
                </c:pt>
                <c:pt idx="41084">
                  <c:v>410760.94</c:v>
                </c:pt>
                <c:pt idx="41085">
                  <c:v>410770.94</c:v>
                </c:pt>
                <c:pt idx="41086">
                  <c:v>410780.91</c:v>
                </c:pt>
                <c:pt idx="41087">
                  <c:v>410790.94</c:v>
                </c:pt>
                <c:pt idx="41088">
                  <c:v>410800.94</c:v>
                </c:pt>
                <c:pt idx="41089">
                  <c:v>410810.91</c:v>
                </c:pt>
                <c:pt idx="41090">
                  <c:v>410820.94</c:v>
                </c:pt>
                <c:pt idx="41091">
                  <c:v>410830.91</c:v>
                </c:pt>
                <c:pt idx="41092">
                  <c:v>410840.94</c:v>
                </c:pt>
                <c:pt idx="41093">
                  <c:v>410850.91</c:v>
                </c:pt>
                <c:pt idx="41094">
                  <c:v>410860.91</c:v>
                </c:pt>
                <c:pt idx="41095">
                  <c:v>410870.91</c:v>
                </c:pt>
                <c:pt idx="41096">
                  <c:v>410880.91</c:v>
                </c:pt>
                <c:pt idx="41097">
                  <c:v>410890.91</c:v>
                </c:pt>
                <c:pt idx="41098">
                  <c:v>410900.91</c:v>
                </c:pt>
                <c:pt idx="41099">
                  <c:v>410910.91</c:v>
                </c:pt>
                <c:pt idx="41100">
                  <c:v>410920.91</c:v>
                </c:pt>
                <c:pt idx="41101">
                  <c:v>410930.91</c:v>
                </c:pt>
                <c:pt idx="41102">
                  <c:v>410940.88</c:v>
                </c:pt>
                <c:pt idx="41103">
                  <c:v>410950.91</c:v>
                </c:pt>
                <c:pt idx="41104">
                  <c:v>410960.91</c:v>
                </c:pt>
                <c:pt idx="41105">
                  <c:v>410970.88</c:v>
                </c:pt>
                <c:pt idx="41106">
                  <c:v>410980.91</c:v>
                </c:pt>
                <c:pt idx="41107">
                  <c:v>410990.88</c:v>
                </c:pt>
                <c:pt idx="41108">
                  <c:v>411000.91</c:v>
                </c:pt>
                <c:pt idx="41109">
                  <c:v>411010.88</c:v>
                </c:pt>
                <c:pt idx="41110">
                  <c:v>411020.88</c:v>
                </c:pt>
                <c:pt idx="41111">
                  <c:v>411030.88</c:v>
                </c:pt>
                <c:pt idx="41112">
                  <c:v>411040.88</c:v>
                </c:pt>
                <c:pt idx="41113">
                  <c:v>411050.88</c:v>
                </c:pt>
                <c:pt idx="41114">
                  <c:v>411060.88</c:v>
                </c:pt>
                <c:pt idx="41115">
                  <c:v>411070.88</c:v>
                </c:pt>
                <c:pt idx="41116">
                  <c:v>411080.88</c:v>
                </c:pt>
                <c:pt idx="41117">
                  <c:v>411090.88</c:v>
                </c:pt>
                <c:pt idx="41118">
                  <c:v>411100.88</c:v>
                </c:pt>
                <c:pt idx="41119">
                  <c:v>411110.88</c:v>
                </c:pt>
                <c:pt idx="41120">
                  <c:v>411120.88</c:v>
                </c:pt>
                <c:pt idx="41121">
                  <c:v>411130.88</c:v>
                </c:pt>
                <c:pt idx="41122">
                  <c:v>411140.84</c:v>
                </c:pt>
                <c:pt idx="41123">
                  <c:v>411150.88</c:v>
                </c:pt>
                <c:pt idx="41124">
                  <c:v>411160.88</c:v>
                </c:pt>
                <c:pt idx="41125">
                  <c:v>411170.84</c:v>
                </c:pt>
                <c:pt idx="41126">
                  <c:v>411180.88</c:v>
                </c:pt>
                <c:pt idx="41127">
                  <c:v>411190.84</c:v>
                </c:pt>
                <c:pt idx="41128">
                  <c:v>411200.88</c:v>
                </c:pt>
                <c:pt idx="41129">
                  <c:v>411210.84</c:v>
                </c:pt>
                <c:pt idx="41130">
                  <c:v>411220.84</c:v>
                </c:pt>
                <c:pt idx="41131">
                  <c:v>411230.84</c:v>
                </c:pt>
                <c:pt idx="41132">
                  <c:v>411240.84</c:v>
                </c:pt>
                <c:pt idx="41133">
                  <c:v>411250.81</c:v>
                </c:pt>
                <c:pt idx="41134">
                  <c:v>411260.84</c:v>
                </c:pt>
                <c:pt idx="41135">
                  <c:v>411270.84</c:v>
                </c:pt>
                <c:pt idx="41136">
                  <c:v>411280.81</c:v>
                </c:pt>
                <c:pt idx="41137">
                  <c:v>411290.84</c:v>
                </c:pt>
                <c:pt idx="41138">
                  <c:v>411300.81</c:v>
                </c:pt>
                <c:pt idx="41139">
                  <c:v>411310.84</c:v>
                </c:pt>
                <c:pt idx="41140">
                  <c:v>411320.81</c:v>
                </c:pt>
                <c:pt idx="41141">
                  <c:v>411330.81</c:v>
                </c:pt>
                <c:pt idx="41142">
                  <c:v>411340.81</c:v>
                </c:pt>
                <c:pt idx="41143">
                  <c:v>411350.81</c:v>
                </c:pt>
                <c:pt idx="41144">
                  <c:v>411360.81</c:v>
                </c:pt>
                <c:pt idx="41145">
                  <c:v>411370.81</c:v>
                </c:pt>
                <c:pt idx="41146">
                  <c:v>411380.81</c:v>
                </c:pt>
                <c:pt idx="41147">
                  <c:v>411390.81</c:v>
                </c:pt>
                <c:pt idx="41148">
                  <c:v>411400.81</c:v>
                </c:pt>
                <c:pt idx="41149">
                  <c:v>411410.81</c:v>
                </c:pt>
                <c:pt idx="41150">
                  <c:v>411420.81</c:v>
                </c:pt>
                <c:pt idx="41151">
                  <c:v>411430.81</c:v>
                </c:pt>
                <c:pt idx="41152">
                  <c:v>411440.81</c:v>
                </c:pt>
                <c:pt idx="41153">
                  <c:v>411450.81</c:v>
                </c:pt>
                <c:pt idx="41154">
                  <c:v>411460.81</c:v>
                </c:pt>
                <c:pt idx="41155">
                  <c:v>411470.81</c:v>
                </c:pt>
                <c:pt idx="41156">
                  <c:v>411480.78</c:v>
                </c:pt>
                <c:pt idx="41157">
                  <c:v>411490.81</c:v>
                </c:pt>
                <c:pt idx="41158">
                  <c:v>411500.78</c:v>
                </c:pt>
                <c:pt idx="41159">
                  <c:v>411510.81</c:v>
                </c:pt>
                <c:pt idx="41160">
                  <c:v>411520.78</c:v>
                </c:pt>
                <c:pt idx="41161">
                  <c:v>411530.78</c:v>
                </c:pt>
                <c:pt idx="41162">
                  <c:v>411540.81</c:v>
                </c:pt>
                <c:pt idx="41163">
                  <c:v>411550.78</c:v>
                </c:pt>
                <c:pt idx="41164">
                  <c:v>411560.78</c:v>
                </c:pt>
                <c:pt idx="41165">
                  <c:v>411570.78</c:v>
                </c:pt>
                <c:pt idx="41166">
                  <c:v>411580.78</c:v>
                </c:pt>
                <c:pt idx="41167">
                  <c:v>411590.78</c:v>
                </c:pt>
                <c:pt idx="41168">
                  <c:v>411600.78</c:v>
                </c:pt>
                <c:pt idx="41169">
                  <c:v>411610.75</c:v>
                </c:pt>
                <c:pt idx="41170">
                  <c:v>411620.78</c:v>
                </c:pt>
                <c:pt idx="41171">
                  <c:v>411630.78</c:v>
                </c:pt>
                <c:pt idx="41172">
                  <c:v>411640.75</c:v>
                </c:pt>
                <c:pt idx="41173">
                  <c:v>411650.78</c:v>
                </c:pt>
                <c:pt idx="41174">
                  <c:v>411660.75</c:v>
                </c:pt>
                <c:pt idx="41175">
                  <c:v>411670.78</c:v>
                </c:pt>
                <c:pt idx="41176">
                  <c:v>411680.75</c:v>
                </c:pt>
                <c:pt idx="41177">
                  <c:v>411690.75</c:v>
                </c:pt>
                <c:pt idx="41178">
                  <c:v>411700.75</c:v>
                </c:pt>
                <c:pt idx="41179">
                  <c:v>411710.75</c:v>
                </c:pt>
                <c:pt idx="41180">
                  <c:v>411720.75</c:v>
                </c:pt>
                <c:pt idx="41181">
                  <c:v>411730.75</c:v>
                </c:pt>
                <c:pt idx="41182">
                  <c:v>411740.75</c:v>
                </c:pt>
                <c:pt idx="41183">
                  <c:v>411750.75</c:v>
                </c:pt>
                <c:pt idx="41184">
                  <c:v>411760.75</c:v>
                </c:pt>
                <c:pt idx="41185">
                  <c:v>411770.75</c:v>
                </c:pt>
                <c:pt idx="41186">
                  <c:v>411780.75</c:v>
                </c:pt>
                <c:pt idx="41187">
                  <c:v>411790.75</c:v>
                </c:pt>
                <c:pt idx="41188">
                  <c:v>411800.75</c:v>
                </c:pt>
                <c:pt idx="41189">
                  <c:v>411810.75</c:v>
                </c:pt>
                <c:pt idx="41190">
                  <c:v>411820.75</c:v>
                </c:pt>
                <c:pt idx="41191">
                  <c:v>411830.75</c:v>
                </c:pt>
                <c:pt idx="41192">
                  <c:v>411840.72</c:v>
                </c:pt>
                <c:pt idx="41193">
                  <c:v>411850.75</c:v>
                </c:pt>
                <c:pt idx="41194">
                  <c:v>411860.72</c:v>
                </c:pt>
                <c:pt idx="41195">
                  <c:v>411870.75</c:v>
                </c:pt>
                <c:pt idx="41196">
                  <c:v>411880.72</c:v>
                </c:pt>
                <c:pt idx="41197">
                  <c:v>411890.72</c:v>
                </c:pt>
                <c:pt idx="41198">
                  <c:v>411900.75</c:v>
                </c:pt>
                <c:pt idx="41199">
                  <c:v>411910.72</c:v>
                </c:pt>
                <c:pt idx="41200">
                  <c:v>411920.72</c:v>
                </c:pt>
                <c:pt idx="41201">
                  <c:v>411930.72</c:v>
                </c:pt>
                <c:pt idx="41202">
                  <c:v>411940.72</c:v>
                </c:pt>
                <c:pt idx="41203">
                  <c:v>411950.75</c:v>
                </c:pt>
                <c:pt idx="41204">
                  <c:v>411960.72</c:v>
                </c:pt>
                <c:pt idx="41205">
                  <c:v>411970.72</c:v>
                </c:pt>
                <c:pt idx="41206">
                  <c:v>411980.72</c:v>
                </c:pt>
                <c:pt idx="41207">
                  <c:v>411990.72</c:v>
                </c:pt>
                <c:pt idx="41208">
                  <c:v>412000.69</c:v>
                </c:pt>
                <c:pt idx="41209">
                  <c:v>412010.72</c:v>
                </c:pt>
                <c:pt idx="41210">
                  <c:v>412020.69</c:v>
                </c:pt>
                <c:pt idx="41211">
                  <c:v>412030.69</c:v>
                </c:pt>
                <c:pt idx="41212">
                  <c:v>412040.69</c:v>
                </c:pt>
                <c:pt idx="41213">
                  <c:v>412050.69</c:v>
                </c:pt>
                <c:pt idx="41214">
                  <c:v>412060.69</c:v>
                </c:pt>
                <c:pt idx="41215">
                  <c:v>412070.69</c:v>
                </c:pt>
                <c:pt idx="41216">
                  <c:v>412080.69</c:v>
                </c:pt>
                <c:pt idx="41217">
                  <c:v>412090.69</c:v>
                </c:pt>
                <c:pt idx="41218">
                  <c:v>412100.69</c:v>
                </c:pt>
                <c:pt idx="41219">
                  <c:v>412110.69</c:v>
                </c:pt>
                <c:pt idx="41220">
                  <c:v>412120.69</c:v>
                </c:pt>
                <c:pt idx="41221">
                  <c:v>412130.69</c:v>
                </c:pt>
                <c:pt idx="41222">
                  <c:v>412140.69</c:v>
                </c:pt>
                <c:pt idx="41223">
                  <c:v>412150.66</c:v>
                </c:pt>
                <c:pt idx="41224">
                  <c:v>412160.69</c:v>
                </c:pt>
                <c:pt idx="41225">
                  <c:v>412170.69</c:v>
                </c:pt>
                <c:pt idx="41226">
                  <c:v>412180.69</c:v>
                </c:pt>
                <c:pt idx="41227">
                  <c:v>412190.69</c:v>
                </c:pt>
                <c:pt idx="41228">
                  <c:v>412200.66</c:v>
                </c:pt>
                <c:pt idx="41229">
                  <c:v>412210.69</c:v>
                </c:pt>
                <c:pt idx="41230">
                  <c:v>412220.66</c:v>
                </c:pt>
                <c:pt idx="41231">
                  <c:v>412230.66</c:v>
                </c:pt>
                <c:pt idx="41232">
                  <c:v>412240.66</c:v>
                </c:pt>
                <c:pt idx="41233">
                  <c:v>412250.66</c:v>
                </c:pt>
                <c:pt idx="41234">
                  <c:v>412260.69</c:v>
                </c:pt>
                <c:pt idx="41235">
                  <c:v>412270.66</c:v>
                </c:pt>
                <c:pt idx="41236">
                  <c:v>412280.66</c:v>
                </c:pt>
                <c:pt idx="41237">
                  <c:v>412290.66</c:v>
                </c:pt>
                <c:pt idx="41238">
                  <c:v>412300.66</c:v>
                </c:pt>
                <c:pt idx="41239">
                  <c:v>412310.63</c:v>
                </c:pt>
                <c:pt idx="41240">
                  <c:v>412320.66</c:v>
                </c:pt>
                <c:pt idx="41241">
                  <c:v>412330.63</c:v>
                </c:pt>
                <c:pt idx="41242">
                  <c:v>412340.66</c:v>
                </c:pt>
                <c:pt idx="41243">
                  <c:v>412350.66</c:v>
                </c:pt>
                <c:pt idx="41244">
                  <c:v>412360.63</c:v>
                </c:pt>
                <c:pt idx="41245">
                  <c:v>412370.66</c:v>
                </c:pt>
                <c:pt idx="41246">
                  <c:v>412380.63</c:v>
                </c:pt>
                <c:pt idx="41247">
                  <c:v>412390.63</c:v>
                </c:pt>
                <c:pt idx="41248">
                  <c:v>412400.66</c:v>
                </c:pt>
                <c:pt idx="41249">
                  <c:v>412410.63</c:v>
                </c:pt>
                <c:pt idx="41250">
                  <c:v>412420.66</c:v>
                </c:pt>
                <c:pt idx="41251">
                  <c:v>412430.63</c:v>
                </c:pt>
                <c:pt idx="41252">
                  <c:v>412440.63</c:v>
                </c:pt>
                <c:pt idx="41253">
                  <c:v>412450.63</c:v>
                </c:pt>
                <c:pt idx="41254">
                  <c:v>412460.63</c:v>
                </c:pt>
                <c:pt idx="41255">
                  <c:v>412470.63</c:v>
                </c:pt>
                <c:pt idx="41256">
                  <c:v>412480.63</c:v>
                </c:pt>
                <c:pt idx="41257">
                  <c:v>412490.63</c:v>
                </c:pt>
                <c:pt idx="41258">
                  <c:v>412500.63</c:v>
                </c:pt>
                <c:pt idx="41259">
                  <c:v>412510.59</c:v>
                </c:pt>
                <c:pt idx="41260">
                  <c:v>412520.63</c:v>
                </c:pt>
                <c:pt idx="41261">
                  <c:v>412530.63</c:v>
                </c:pt>
                <c:pt idx="41262">
                  <c:v>412540.63</c:v>
                </c:pt>
                <c:pt idx="41263">
                  <c:v>412550.63</c:v>
                </c:pt>
                <c:pt idx="41264">
                  <c:v>412560.59</c:v>
                </c:pt>
                <c:pt idx="41265">
                  <c:v>412570.63</c:v>
                </c:pt>
                <c:pt idx="41266">
                  <c:v>412580.59</c:v>
                </c:pt>
                <c:pt idx="41267">
                  <c:v>412590.59</c:v>
                </c:pt>
                <c:pt idx="41268">
                  <c:v>412600.59</c:v>
                </c:pt>
                <c:pt idx="41269">
                  <c:v>412610.59</c:v>
                </c:pt>
                <c:pt idx="41270">
                  <c:v>412620.63</c:v>
                </c:pt>
                <c:pt idx="41271">
                  <c:v>412630.59</c:v>
                </c:pt>
                <c:pt idx="41272">
                  <c:v>412640.59</c:v>
                </c:pt>
                <c:pt idx="41273">
                  <c:v>412650.59</c:v>
                </c:pt>
                <c:pt idx="41274">
                  <c:v>412660.59</c:v>
                </c:pt>
                <c:pt idx="41275">
                  <c:v>412670.56</c:v>
                </c:pt>
                <c:pt idx="41276">
                  <c:v>412680.59</c:v>
                </c:pt>
                <c:pt idx="41277">
                  <c:v>412690.56</c:v>
                </c:pt>
                <c:pt idx="41278">
                  <c:v>412700.56</c:v>
                </c:pt>
                <c:pt idx="41279">
                  <c:v>412710.59</c:v>
                </c:pt>
                <c:pt idx="41280">
                  <c:v>412720.56</c:v>
                </c:pt>
                <c:pt idx="41281">
                  <c:v>412730.59</c:v>
                </c:pt>
                <c:pt idx="41282">
                  <c:v>412740.56</c:v>
                </c:pt>
                <c:pt idx="41283">
                  <c:v>412750.56</c:v>
                </c:pt>
                <c:pt idx="41284">
                  <c:v>412760.56</c:v>
                </c:pt>
                <c:pt idx="41285">
                  <c:v>412770.56</c:v>
                </c:pt>
                <c:pt idx="41286">
                  <c:v>412780.56</c:v>
                </c:pt>
                <c:pt idx="41287">
                  <c:v>412790.56</c:v>
                </c:pt>
                <c:pt idx="41288">
                  <c:v>412800.56</c:v>
                </c:pt>
                <c:pt idx="41289">
                  <c:v>412810.56</c:v>
                </c:pt>
                <c:pt idx="41290">
                  <c:v>412820.56</c:v>
                </c:pt>
                <c:pt idx="41291">
                  <c:v>412830.56</c:v>
                </c:pt>
                <c:pt idx="41292">
                  <c:v>412840.56</c:v>
                </c:pt>
                <c:pt idx="41293">
                  <c:v>412850.56</c:v>
                </c:pt>
                <c:pt idx="41294">
                  <c:v>412860.56</c:v>
                </c:pt>
                <c:pt idx="41295">
                  <c:v>412870.56</c:v>
                </c:pt>
                <c:pt idx="41296">
                  <c:v>412880.56</c:v>
                </c:pt>
                <c:pt idx="41297">
                  <c:v>412890.56</c:v>
                </c:pt>
                <c:pt idx="41298">
                  <c:v>412900.56</c:v>
                </c:pt>
                <c:pt idx="41299">
                  <c:v>412910.56</c:v>
                </c:pt>
                <c:pt idx="41300">
                  <c:v>412920.53</c:v>
                </c:pt>
                <c:pt idx="41301">
                  <c:v>412930.56</c:v>
                </c:pt>
                <c:pt idx="41302">
                  <c:v>412940.53</c:v>
                </c:pt>
                <c:pt idx="41303">
                  <c:v>412950.53</c:v>
                </c:pt>
                <c:pt idx="41304">
                  <c:v>412960.53</c:v>
                </c:pt>
                <c:pt idx="41305">
                  <c:v>412970.53</c:v>
                </c:pt>
                <c:pt idx="41306">
                  <c:v>412980.5</c:v>
                </c:pt>
                <c:pt idx="41307">
                  <c:v>412990.53</c:v>
                </c:pt>
                <c:pt idx="41308">
                  <c:v>413000.53</c:v>
                </c:pt>
                <c:pt idx="41309">
                  <c:v>413010.53</c:v>
                </c:pt>
                <c:pt idx="41310">
                  <c:v>413020.53</c:v>
                </c:pt>
                <c:pt idx="41311">
                  <c:v>413030.5</c:v>
                </c:pt>
                <c:pt idx="41312">
                  <c:v>413040.53</c:v>
                </c:pt>
                <c:pt idx="41313">
                  <c:v>413050.5</c:v>
                </c:pt>
                <c:pt idx="41314">
                  <c:v>413060.5</c:v>
                </c:pt>
                <c:pt idx="41315">
                  <c:v>413070.5</c:v>
                </c:pt>
                <c:pt idx="41316">
                  <c:v>413080.5</c:v>
                </c:pt>
                <c:pt idx="41317">
                  <c:v>413090.53</c:v>
                </c:pt>
                <c:pt idx="41318">
                  <c:v>413100.5</c:v>
                </c:pt>
                <c:pt idx="41319">
                  <c:v>413110.5</c:v>
                </c:pt>
                <c:pt idx="41320">
                  <c:v>413120.5</c:v>
                </c:pt>
                <c:pt idx="41321">
                  <c:v>413130.5</c:v>
                </c:pt>
                <c:pt idx="41322">
                  <c:v>413140.5</c:v>
                </c:pt>
                <c:pt idx="41323">
                  <c:v>413150.5</c:v>
                </c:pt>
                <c:pt idx="41324">
                  <c:v>413160.5</c:v>
                </c:pt>
                <c:pt idx="41325">
                  <c:v>413170.5</c:v>
                </c:pt>
                <c:pt idx="41326">
                  <c:v>413180.5</c:v>
                </c:pt>
                <c:pt idx="41327">
                  <c:v>413190.5</c:v>
                </c:pt>
                <c:pt idx="41328">
                  <c:v>413200.5</c:v>
                </c:pt>
                <c:pt idx="41329">
                  <c:v>413210.5</c:v>
                </c:pt>
                <c:pt idx="41330">
                  <c:v>413220.5</c:v>
                </c:pt>
                <c:pt idx="41331">
                  <c:v>413230.47</c:v>
                </c:pt>
                <c:pt idx="41332">
                  <c:v>413240.5</c:v>
                </c:pt>
                <c:pt idx="41333">
                  <c:v>413250.47</c:v>
                </c:pt>
                <c:pt idx="41334">
                  <c:v>413260.47</c:v>
                </c:pt>
                <c:pt idx="41335">
                  <c:v>413270.5</c:v>
                </c:pt>
                <c:pt idx="41336">
                  <c:v>413280.47</c:v>
                </c:pt>
                <c:pt idx="41337">
                  <c:v>413290.5</c:v>
                </c:pt>
                <c:pt idx="41338">
                  <c:v>413300.5</c:v>
                </c:pt>
                <c:pt idx="41339">
                  <c:v>413310.47</c:v>
                </c:pt>
                <c:pt idx="41340">
                  <c:v>413320.47</c:v>
                </c:pt>
                <c:pt idx="41341">
                  <c:v>413330.47</c:v>
                </c:pt>
                <c:pt idx="41342">
                  <c:v>413340.44</c:v>
                </c:pt>
                <c:pt idx="41343">
                  <c:v>413350.47</c:v>
                </c:pt>
                <c:pt idx="41344">
                  <c:v>413360.47</c:v>
                </c:pt>
                <c:pt idx="41345">
                  <c:v>413370.44</c:v>
                </c:pt>
                <c:pt idx="41346">
                  <c:v>413380.47</c:v>
                </c:pt>
                <c:pt idx="41347">
                  <c:v>413390.44</c:v>
                </c:pt>
                <c:pt idx="41348">
                  <c:v>413400.47</c:v>
                </c:pt>
                <c:pt idx="41349">
                  <c:v>413410.44</c:v>
                </c:pt>
                <c:pt idx="41350">
                  <c:v>413420.44</c:v>
                </c:pt>
                <c:pt idx="41351">
                  <c:v>413430.44</c:v>
                </c:pt>
                <c:pt idx="41352">
                  <c:v>413440.44</c:v>
                </c:pt>
                <c:pt idx="41353">
                  <c:v>413450.44</c:v>
                </c:pt>
                <c:pt idx="41354">
                  <c:v>413460.44</c:v>
                </c:pt>
                <c:pt idx="41355">
                  <c:v>413470.44</c:v>
                </c:pt>
                <c:pt idx="41356">
                  <c:v>413480.44</c:v>
                </c:pt>
                <c:pt idx="41357">
                  <c:v>413490.44</c:v>
                </c:pt>
                <c:pt idx="41358">
                  <c:v>413500.44</c:v>
                </c:pt>
                <c:pt idx="41359">
                  <c:v>413510.44</c:v>
                </c:pt>
                <c:pt idx="41360">
                  <c:v>413520.44</c:v>
                </c:pt>
                <c:pt idx="41361">
                  <c:v>413530.44</c:v>
                </c:pt>
                <c:pt idx="41362">
                  <c:v>413540.44</c:v>
                </c:pt>
                <c:pt idx="41363">
                  <c:v>413550.44</c:v>
                </c:pt>
                <c:pt idx="41364">
                  <c:v>413560.44</c:v>
                </c:pt>
                <c:pt idx="41365">
                  <c:v>413570.44</c:v>
                </c:pt>
                <c:pt idx="41366">
                  <c:v>413580.44</c:v>
                </c:pt>
                <c:pt idx="41367">
                  <c:v>413590.41</c:v>
                </c:pt>
                <c:pt idx="41368">
                  <c:v>413600.44</c:v>
                </c:pt>
                <c:pt idx="41369">
                  <c:v>413610.41</c:v>
                </c:pt>
                <c:pt idx="41370">
                  <c:v>413620.41</c:v>
                </c:pt>
                <c:pt idx="41371">
                  <c:v>413630.44</c:v>
                </c:pt>
                <c:pt idx="41372">
                  <c:v>413640.41</c:v>
                </c:pt>
                <c:pt idx="41373">
                  <c:v>413650.44</c:v>
                </c:pt>
                <c:pt idx="41374">
                  <c:v>413660.41</c:v>
                </c:pt>
                <c:pt idx="41375">
                  <c:v>413670.41</c:v>
                </c:pt>
                <c:pt idx="41376">
                  <c:v>413680.41</c:v>
                </c:pt>
                <c:pt idx="41377">
                  <c:v>413690.41</c:v>
                </c:pt>
                <c:pt idx="41378">
                  <c:v>413700.38</c:v>
                </c:pt>
                <c:pt idx="41379">
                  <c:v>413710.41</c:v>
                </c:pt>
                <c:pt idx="41380">
                  <c:v>413720.41</c:v>
                </c:pt>
                <c:pt idx="41381">
                  <c:v>413730.38</c:v>
                </c:pt>
                <c:pt idx="41382">
                  <c:v>413740.41</c:v>
                </c:pt>
                <c:pt idx="41383">
                  <c:v>413750.38</c:v>
                </c:pt>
                <c:pt idx="41384">
                  <c:v>413760.41</c:v>
                </c:pt>
                <c:pt idx="41385">
                  <c:v>413770.38</c:v>
                </c:pt>
                <c:pt idx="41386">
                  <c:v>413780.38</c:v>
                </c:pt>
                <c:pt idx="41387">
                  <c:v>413790.41</c:v>
                </c:pt>
                <c:pt idx="41388">
                  <c:v>413800.38</c:v>
                </c:pt>
                <c:pt idx="41389">
                  <c:v>413810.38</c:v>
                </c:pt>
                <c:pt idx="41390">
                  <c:v>413820.38</c:v>
                </c:pt>
                <c:pt idx="41391">
                  <c:v>413830.38</c:v>
                </c:pt>
                <c:pt idx="41392">
                  <c:v>413840.38</c:v>
                </c:pt>
                <c:pt idx="41393">
                  <c:v>413850.38</c:v>
                </c:pt>
                <c:pt idx="41394">
                  <c:v>413860.38</c:v>
                </c:pt>
                <c:pt idx="41395">
                  <c:v>413870.38</c:v>
                </c:pt>
                <c:pt idx="41396">
                  <c:v>413880.38</c:v>
                </c:pt>
                <c:pt idx="41397">
                  <c:v>413890.38</c:v>
                </c:pt>
                <c:pt idx="41398">
                  <c:v>413900.38</c:v>
                </c:pt>
                <c:pt idx="41399">
                  <c:v>413910.38</c:v>
                </c:pt>
                <c:pt idx="41400">
                  <c:v>413920.38</c:v>
                </c:pt>
                <c:pt idx="41401">
                  <c:v>413930.34</c:v>
                </c:pt>
                <c:pt idx="41402">
                  <c:v>413940.38</c:v>
                </c:pt>
                <c:pt idx="41403">
                  <c:v>413950.34</c:v>
                </c:pt>
                <c:pt idx="41404">
                  <c:v>413960.38</c:v>
                </c:pt>
                <c:pt idx="41405">
                  <c:v>413970.34</c:v>
                </c:pt>
                <c:pt idx="41406">
                  <c:v>413980.34</c:v>
                </c:pt>
                <c:pt idx="41407">
                  <c:v>413990.38</c:v>
                </c:pt>
                <c:pt idx="41408">
                  <c:v>414000.34</c:v>
                </c:pt>
                <c:pt idx="41409">
                  <c:v>414010.34</c:v>
                </c:pt>
                <c:pt idx="41410">
                  <c:v>414020.34</c:v>
                </c:pt>
                <c:pt idx="41411">
                  <c:v>414030.34</c:v>
                </c:pt>
                <c:pt idx="41412">
                  <c:v>414040.31</c:v>
                </c:pt>
                <c:pt idx="41413">
                  <c:v>414050.34</c:v>
                </c:pt>
                <c:pt idx="41414">
                  <c:v>414060.31</c:v>
                </c:pt>
                <c:pt idx="41415">
                  <c:v>414070.34</c:v>
                </c:pt>
                <c:pt idx="41416">
                  <c:v>414080.34</c:v>
                </c:pt>
                <c:pt idx="41417">
                  <c:v>414090.31</c:v>
                </c:pt>
                <c:pt idx="41418">
                  <c:v>414100.34</c:v>
                </c:pt>
                <c:pt idx="41419">
                  <c:v>414110.31</c:v>
                </c:pt>
                <c:pt idx="41420">
                  <c:v>414120.31</c:v>
                </c:pt>
                <c:pt idx="41421">
                  <c:v>414130.31</c:v>
                </c:pt>
                <c:pt idx="41422">
                  <c:v>414140.31</c:v>
                </c:pt>
                <c:pt idx="41423">
                  <c:v>414150.31</c:v>
                </c:pt>
                <c:pt idx="41424">
                  <c:v>414160.31</c:v>
                </c:pt>
                <c:pt idx="41425">
                  <c:v>414170.31</c:v>
                </c:pt>
                <c:pt idx="41426">
                  <c:v>414180.31</c:v>
                </c:pt>
                <c:pt idx="41427">
                  <c:v>414190.31</c:v>
                </c:pt>
                <c:pt idx="41428">
                  <c:v>414200.31</c:v>
                </c:pt>
                <c:pt idx="41429">
                  <c:v>414210.31</c:v>
                </c:pt>
                <c:pt idx="41430">
                  <c:v>414220.31</c:v>
                </c:pt>
                <c:pt idx="41431">
                  <c:v>414230.31</c:v>
                </c:pt>
                <c:pt idx="41432">
                  <c:v>414240.31</c:v>
                </c:pt>
                <c:pt idx="41433">
                  <c:v>414250.31</c:v>
                </c:pt>
                <c:pt idx="41434">
                  <c:v>414260.31</c:v>
                </c:pt>
                <c:pt idx="41435">
                  <c:v>414270.31</c:v>
                </c:pt>
                <c:pt idx="41436">
                  <c:v>414280.31</c:v>
                </c:pt>
                <c:pt idx="41437">
                  <c:v>414290.31</c:v>
                </c:pt>
                <c:pt idx="41438">
                  <c:v>414300.31</c:v>
                </c:pt>
                <c:pt idx="41439">
                  <c:v>414310.31</c:v>
                </c:pt>
                <c:pt idx="41440">
                  <c:v>414320.31</c:v>
                </c:pt>
                <c:pt idx="41441">
                  <c:v>414330.28</c:v>
                </c:pt>
                <c:pt idx="41442">
                  <c:v>414340.28</c:v>
                </c:pt>
                <c:pt idx="41443">
                  <c:v>414350.31</c:v>
                </c:pt>
                <c:pt idx="41444">
                  <c:v>414360.28</c:v>
                </c:pt>
                <c:pt idx="41445">
                  <c:v>414370.28</c:v>
                </c:pt>
                <c:pt idx="41446">
                  <c:v>414380.28</c:v>
                </c:pt>
                <c:pt idx="41447">
                  <c:v>414390.28</c:v>
                </c:pt>
                <c:pt idx="41448">
                  <c:v>414400.25</c:v>
                </c:pt>
                <c:pt idx="41449">
                  <c:v>414410.28</c:v>
                </c:pt>
                <c:pt idx="41450">
                  <c:v>414420.25</c:v>
                </c:pt>
                <c:pt idx="41451">
                  <c:v>414430.28</c:v>
                </c:pt>
                <c:pt idx="41452">
                  <c:v>414440.28</c:v>
                </c:pt>
                <c:pt idx="41453">
                  <c:v>414450.25</c:v>
                </c:pt>
                <c:pt idx="41454">
                  <c:v>414460.28</c:v>
                </c:pt>
                <c:pt idx="41455">
                  <c:v>414470.25</c:v>
                </c:pt>
                <c:pt idx="41456">
                  <c:v>414480.25</c:v>
                </c:pt>
                <c:pt idx="41457">
                  <c:v>414490.25</c:v>
                </c:pt>
                <c:pt idx="41458">
                  <c:v>414500.25</c:v>
                </c:pt>
                <c:pt idx="41459">
                  <c:v>414510.25</c:v>
                </c:pt>
                <c:pt idx="41460">
                  <c:v>414520.25</c:v>
                </c:pt>
                <c:pt idx="41461">
                  <c:v>414530.25</c:v>
                </c:pt>
                <c:pt idx="41462">
                  <c:v>414540.25</c:v>
                </c:pt>
                <c:pt idx="41463">
                  <c:v>414550.25</c:v>
                </c:pt>
                <c:pt idx="41464">
                  <c:v>414560.25</c:v>
                </c:pt>
                <c:pt idx="41465">
                  <c:v>414570.25</c:v>
                </c:pt>
                <c:pt idx="41466">
                  <c:v>414580.25</c:v>
                </c:pt>
                <c:pt idx="41467">
                  <c:v>414590.25</c:v>
                </c:pt>
                <c:pt idx="41468">
                  <c:v>414600.22</c:v>
                </c:pt>
                <c:pt idx="41469">
                  <c:v>414610.25</c:v>
                </c:pt>
                <c:pt idx="41470">
                  <c:v>414620.25</c:v>
                </c:pt>
                <c:pt idx="41471">
                  <c:v>414630.25</c:v>
                </c:pt>
                <c:pt idx="41472">
                  <c:v>414640.25</c:v>
                </c:pt>
                <c:pt idx="41473">
                  <c:v>414650.22</c:v>
                </c:pt>
                <c:pt idx="41474">
                  <c:v>414660.25</c:v>
                </c:pt>
                <c:pt idx="41475">
                  <c:v>414670.22</c:v>
                </c:pt>
                <c:pt idx="41476">
                  <c:v>414680.22</c:v>
                </c:pt>
                <c:pt idx="41477">
                  <c:v>414690.22</c:v>
                </c:pt>
                <c:pt idx="41478">
                  <c:v>414700.22</c:v>
                </c:pt>
                <c:pt idx="41479">
                  <c:v>414710.25</c:v>
                </c:pt>
                <c:pt idx="41480">
                  <c:v>414720.22</c:v>
                </c:pt>
                <c:pt idx="41481">
                  <c:v>414730.22</c:v>
                </c:pt>
                <c:pt idx="41482">
                  <c:v>414740.22</c:v>
                </c:pt>
                <c:pt idx="41483">
                  <c:v>414750.22</c:v>
                </c:pt>
                <c:pt idx="41484">
                  <c:v>414760.22</c:v>
                </c:pt>
                <c:pt idx="41485">
                  <c:v>414770.22</c:v>
                </c:pt>
                <c:pt idx="41486">
                  <c:v>414780.19</c:v>
                </c:pt>
                <c:pt idx="41487">
                  <c:v>414790.19</c:v>
                </c:pt>
                <c:pt idx="41488">
                  <c:v>414800.19</c:v>
                </c:pt>
                <c:pt idx="41489">
                  <c:v>414810.19</c:v>
                </c:pt>
                <c:pt idx="41490">
                  <c:v>414820.22</c:v>
                </c:pt>
                <c:pt idx="41491">
                  <c:v>414830.19</c:v>
                </c:pt>
                <c:pt idx="41492">
                  <c:v>414840.19</c:v>
                </c:pt>
                <c:pt idx="41493">
                  <c:v>414850.19</c:v>
                </c:pt>
                <c:pt idx="41494">
                  <c:v>414860.19</c:v>
                </c:pt>
                <c:pt idx="41495">
                  <c:v>414870.19</c:v>
                </c:pt>
                <c:pt idx="41496">
                  <c:v>414880.19</c:v>
                </c:pt>
                <c:pt idx="41497">
                  <c:v>414890.19</c:v>
                </c:pt>
                <c:pt idx="41498">
                  <c:v>414900.19</c:v>
                </c:pt>
                <c:pt idx="41499">
                  <c:v>414910.19</c:v>
                </c:pt>
                <c:pt idx="41500">
                  <c:v>414920.19</c:v>
                </c:pt>
                <c:pt idx="41501">
                  <c:v>414930.19</c:v>
                </c:pt>
                <c:pt idx="41502">
                  <c:v>414940.19</c:v>
                </c:pt>
                <c:pt idx="41503">
                  <c:v>414950.19</c:v>
                </c:pt>
                <c:pt idx="41504">
                  <c:v>414960.16</c:v>
                </c:pt>
                <c:pt idx="41505">
                  <c:v>414970.19</c:v>
                </c:pt>
                <c:pt idx="41506">
                  <c:v>414980.16</c:v>
                </c:pt>
                <c:pt idx="41507">
                  <c:v>414990.19</c:v>
                </c:pt>
                <c:pt idx="41508">
                  <c:v>415000.19</c:v>
                </c:pt>
                <c:pt idx="41509">
                  <c:v>415010.16</c:v>
                </c:pt>
                <c:pt idx="41510">
                  <c:v>415020.19</c:v>
                </c:pt>
                <c:pt idx="41511">
                  <c:v>415030.16</c:v>
                </c:pt>
                <c:pt idx="41512">
                  <c:v>415040.16</c:v>
                </c:pt>
                <c:pt idx="41513">
                  <c:v>415050.16</c:v>
                </c:pt>
                <c:pt idx="41514">
                  <c:v>415060.16</c:v>
                </c:pt>
                <c:pt idx="41515">
                  <c:v>415070.13</c:v>
                </c:pt>
                <c:pt idx="41516">
                  <c:v>415080.16</c:v>
                </c:pt>
                <c:pt idx="41517">
                  <c:v>415090.16</c:v>
                </c:pt>
                <c:pt idx="41518">
                  <c:v>415100.15999999997</c:v>
                </c:pt>
                <c:pt idx="41519">
                  <c:v>415110.16</c:v>
                </c:pt>
                <c:pt idx="41520">
                  <c:v>415120.13</c:v>
                </c:pt>
                <c:pt idx="41521">
                  <c:v>415130.16</c:v>
                </c:pt>
                <c:pt idx="41522">
                  <c:v>415140.13</c:v>
                </c:pt>
                <c:pt idx="41523">
                  <c:v>415150.13</c:v>
                </c:pt>
                <c:pt idx="41524">
                  <c:v>415160.13</c:v>
                </c:pt>
                <c:pt idx="41525">
                  <c:v>415170.13</c:v>
                </c:pt>
                <c:pt idx="41526">
                  <c:v>415180.16</c:v>
                </c:pt>
                <c:pt idx="41527">
                  <c:v>415190.13</c:v>
                </c:pt>
                <c:pt idx="41528">
                  <c:v>415200.13</c:v>
                </c:pt>
                <c:pt idx="41529">
                  <c:v>415210.13</c:v>
                </c:pt>
                <c:pt idx="41530">
                  <c:v>415220.13</c:v>
                </c:pt>
                <c:pt idx="41531">
                  <c:v>415230.13</c:v>
                </c:pt>
                <c:pt idx="41532">
                  <c:v>415240.13</c:v>
                </c:pt>
                <c:pt idx="41533">
                  <c:v>415250.13</c:v>
                </c:pt>
                <c:pt idx="41534">
                  <c:v>415260.13</c:v>
                </c:pt>
                <c:pt idx="41535">
                  <c:v>415270.13</c:v>
                </c:pt>
                <c:pt idx="41536">
                  <c:v>415280.13</c:v>
                </c:pt>
                <c:pt idx="41537">
                  <c:v>415290.13</c:v>
                </c:pt>
                <c:pt idx="41538">
                  <c:v>415300.13</c:v>
                </c:pt>
                <c:pt idx="41539">
                  <c:v>415310.13</c:v>
                </c:pt>
                <c:pt idx="41540">
                  <c:v>415320.09</c:v>
                </c:pt>
                <c:pt idx="41541">
                  <c:v>415330.13</c:v>
                </c:pt>
                <c:pt idx="41542">
                  <c:v>415340.09</c:v>
                </c:pt>
                <c:pt idx="41543">
                  <c:v>415350.09</c:v>
                </c:pt>
                <c:pt idx="41544">
                  <c:v>415360.13</c:v>
                </c:pt>
                <c:pt idx="41545">
                  <c:v>415370.09</c:v>
                </c:pt>
                <c:pt idx="41546">
                  <c:v>415380.13</c:v>
                </c:pt>
                <c:pt idx="41547">
                  <c:v>415390.09</c:v>
                </c:pt>
                <c:pt idx="41548">
                  <c:v>415400.09</c:v>
                </c:pt>
                <c:pt idx="41549">
                  <c:v>415410.09</c:v>
                </c:pt>
                <c:pt idx="41550">
                  <c:v>415420.09</c:v>
                </c:pt>
                <c:pt idx="41551">
                  <c:v>415430.06</c:v>
                </c:pt>
                <c:pt idx="41552">
                  <c:v>415440.09</c:v>
                </c:pt>
                <c:pt idx="41553">
                  <c:v>415450.09</c:v>
                </c:pt>
                <c:pt idx="41554">
                  <c:v>415460.09</c:v>
                </c:pt>
                <c:pt idx="41555">
                  <c:v>415470.09</c:v>
                </c:pt>
                <c:pt idx="41556">
                  <c:v>415480.06</c:v>
                </c:pt>
                <c:pt idx="41557">
                  <c:v>415490.09</c:v>
                </c:pt>
                <c:pt idx="41558">
                  <c:v>415500.06</c:v>
                </c:pt>
                <c:pt idx="41559">
                  <c:v>415510.06</c:v>
                </c:pt>
                <c:pt idx="41560">
                  <c:v>415520.06</c:v>
                </c:pt>
                <c:pt idx="41561">
                  <c:v>415530.06</c:v>
                </c:pt>
                <c:pt idx="41562">
                  <c:v>415540.09</c:v>
                </c:pt>
                <c:pt idx="41563">
                  <c:v>415550.06</c:v>
                </c:pt>
                <c:pt idx="41564">
                  <c:v>415560.06</c:v>
                </c:pt>
                <c:pt idx="41565">
                  <c:v>415570.06</c:v>
                </c:pt>
                <c:pt idx="41566">
                  <c:v>415580.06</c:v>
                </c:pt>
                <c:pt idx="41567">
                  <c:v>415590.06</c:v>
                </c:pt>
                <c:pt idx="41568">
                  <c:v>415600.06</c:v>
                </c:pt>
                <c:pt idx="41569">
                  <c:v>415610.06</c:v>
                </c:pt>
                <c:pt idx="41570">
                  <c:v>415620.06</c:v>
                </c:pt>
                <c:pt idx="41571">
                  <c:v>415630.06</c:v>
                </c:pt>
                <c:pt idx="41572">
                  <c:v>415640.06</c:v>
                </c:pt>
                <c:pt idx="41573">
                  <c:v>415650.06</c:v>
                </c:pt>
                <c:pt idx="41574">
                  <c:v>415660.06</c:v>
                </c:pt>
                <c:pt idx="41575">
                  <c:v>415670.06</c:v>
                </c:pt>
                <c:pt idx="41576">
                  <c:v>415680.03</c:v>
                </c:pt>
                <c:pt idx="41577">
                  <c:v>415690.06</c:v>
                </c:pt>
                <c:pt idx="41578">
                  <c:v>415700.03</c:v>
                </c:pt>
                <c:pt idx="41579">
                  <c:v>415710.03</c:v>
                </c:pt>
                <c:pt idx="41580">
                  <c:v>415720.06</c:v>
                </c:pt>
                <c:pt idx="41581">
                  <c:v>415730.03</c:v>
                </c:pt>
                <c:pt idx="41582">
                  <c:v>415740.06</c:v>
                </c:pt>
                <c:pt idx="41583">
                  <c:v>415750.03</c:v>
                </c:pt>
                <c:pt idx="41584">
                  <c:v>415760.03</c:v>
                </c:pt>
                <c:pt idx="41585">
                  <c:v>415770.03</c:v>
                </c:pt>
                <c:pt idx="41586">
                  <c:v>415780.03</c:v>
                </c:pt>
                <c:pt idx="41587">
                  <c:v>415790</c:v>
                </c:pt>
                <c:pt idx="41588">
                  <c:v>415800.03</c:v>
                </c:pt>
                <c:pt idx="41589">
                  <c:v>415810.03</c:v>
                </c:pt>
                <c:pt idx="41590">
                  <c:v>415820</c:v>
                </c:pt>
                <c:pt idx="41591">
                  <c:v>415830.03</c:v>
                </c:pt>
                <c:pt idx="41592">
                  <c:v>415840</c:v>
                </c:pt>
                <c:pt idx="41593">
                  <c:v>415850.03</c:v>
                </c:pt>
                <c:pt idx="41594">
                  <c:v>415860</c:v>
                </c:pt>
                <c:pt idx="41595">
                  <c:v>415870</c:v>
                </c:pt>
                <c:pt idx="41596">
                  <c:v>415880</c:v>
                </c:pt>
                <c:pt idx="41597">
                  <c:v>415890</c:v>
                </c:pt>
                <c:pt idx="41598">
                  <c:v>415900</c:v>
                </c:pt>
                <c:pt idx="41599">
                  <c:v>415910</c:v>
                </c:pt>
                <c:pt idx="41600">
                  <c:v>415920</c:v>
                </c:pt>
                <c:pt idx="41601">
                  <c:v>415930</c:v>
                </c:pt>
                <c:pt idx="41602">
                  <c:v>415940</c:v>
                </c:pt>
                <c:pt idx="41603">
                  <c:v>415950</c:v>
                </c:pt>
                <c:pt idx="41604">
                  <c:v>415960</c:v>
                </c:pt>
                <c:pt idx="41605">
                  <c:v>415970</c:v>
                </c:pt>
                <c:pt idx="41606">
                  <c:v>415980</c:v>
                </c:pt>
                <c:pt idx="41607">
                  <c:v>415990</c:v>
                </c:pt>
                <c:pt idx="41608">
                  <c:v>416000</c:v>
                </c:pt>
                <c:pt idx="41609">
                  <c:v>416010</c:v>
                </c:pt>
                <c:pt idx="41610">
                  <c:v>416019.97</c:v>
                </c:pt>
                <c:pt idx="41611">
                  <c:v>416030</c:v>
                </c:pt>
                <c:pt idx="41612">
                  <c:v>416039.97</c:v>
                </c:pt>
                <c:pt idx="41613">
                  <c:v>416050</c:v>
                </c:pt>
                <c:pt idx="41614">
                  <c:v>416059.97</c:v>
                </c:pt>
                <c:pt idx="41615">
                  <c:v>416069.97</c:v>
                </c:pt>
                <c:pt idx="41616">
                  <c:v>416080</c:v>
                </c:pt>
                <c:pt idx="41617">
                  <c:v>416089.97</c:v>
                </c:pt>
                <c:pt idx="41618">
                  <c:v>416099.97</c:v>
                </c:pt>
                <c:pt idx="41619">
                  <c:v>416109.97</c:v>
                </c:pt>
                <c:pt idx="41620">
                  <c:v>416119.97</c:v>
                </c:pt>
                <c:pt idx="41621">
                  <c:v>416130</c:v>
                </c:pt>
                <c:pt idx="41622">
                  <c:v>416139.97</c:v>
                </c:pt>
                <c:pt idx="41623">
                  <c:v>416149.97</c:v>
                </c:pt>
                <c:pt idx="41624">
                  <c:v>416159.97</c:v>
                </c:pt>
                <c:pt idx="41625">
                  <c:v>416169.97</c:v>
                </c:pt>
                <c:pt idx="41626">
                  <c:v>416179.94</c:v>
                </c:pt>
                <c:pt idx="41627">
                  <c:v>416189.97</c:v>
                </c:pt>
                <c:pt idx="41628">
                  <c:v>416199.94</c:v>
                </c:pt>
                <c:pt idx="41629">
                  <c:v>416209.97</c:v>
                </c:pt>
                <c:pt idx="41630">
                  <c:v>416219.94</c:v>
                </c:pt>
                <c:pt idx="41631">
                  <c:v>416229.94</c:v>
                </c:pt>
                <c:pt idx="41632">
                  <c:v>416239.94</c:v>
                </c:pt>
                <c:pt idx="41633">
                  <c:v>416249.94</c:v>
                </c:pt>
                <c:pt idx="41634">
                  <c:v>416259.94</c:v>
                </c:pt>
                <c:pt idx="41635">
                  <c:v>416269.94</c:v>
                </c:pt>
                <c:pt idx="41636">
                  <c:v>416279.94</c:v>
                </c:pt>
                <c:pt idx="41637">
                  <c:v>416289.94</c:v>
                </c:pt>
                <c:pt idx="41638">
                  <c:v>416299.94</c:v>
                </c:pt>
                <c:pt idx="41639">
                  <c:v>416309.94</c:v>
                </c:pt>
                <c:pt idx="41640">
                  <c:v>416319.94</c:v>
                </c:pt>
                <c:pt idx="41641">
                  <c:v>416329.94</c:v>
                </c:pt>
                <c:pt idx="41642">
                  <c:v>416339.94</c:v>
                </c:pt>
                <c:pt idx="41643">
                  <c:v>416349.94</c:v>
                </c:pt>
                <c:pt idx="41644">
                  <c:v>416359.94</c:v>
                </c:pt>
                <c:pt idx="41645">
                  <c:v>416369.94</c:v>
                </c:pt>
                <c:pt idx="41646">
                  <c:v>416379.91</c:v>
                </c:pt>
                <c:pt idx="41647">
                  <c:v>416389.94</c:v>
                </c:pt>
                <c:pt idx="41648">
                  <c:v>416399.91</c:v>
                </c:pt>
                <c:pt idx="41649">
                  <c:v>416409.94</c:v>
                </c:pt>
                <c:pt idx="41650">
                  <c:v>416419.91</c:v>
                </c:pt>
                <c:pt idx="41651">
                  <c:v>416429.91</c:v>
                </c:pt>
                <c:pt idx="41652">
                  <c:v>416439.94</c:v>
                </c:pt>
                <c:pt idx="41653">
                  <c:v>416449.91</c:v>
                </c:pt>
                <c:pt idx="41654">
                  <c:v>416459.91</c:v>
                </c:pt>
                <c:pt idx="41655">
                  <c:v>416469.91</c:v>
                </c:pt>
                <c:pt idx="41656">
                  <c:v>416479.91</c:v>
                </c:pt>
                <c:pt idx="41657">
                  <c:v>416489.88</c:v>
                </c:pt>
                <c:pt idx="41658">
                  <c:v>416499.91</c:v>
                </c:pt>
                <c:pt idx="41659">
                  <c:v>416509.88</c:v>
                </c:pt>
                <c:pt idx="41660">
                  <c:v>416519.91</c:v>
                </c:pt>
                <c:pt idx="41661">
                  <c:v>416529.91</c:v>
                </c:pt>
                <c:pt idx="41662">
                  <c:v>416539.88</c:v>
                </c:pt>
                <c:pt idx="41663">
                  <c:v>416549.91</c:v>
                </c:pt>
                <c:pt idx="41664">
                  <c:v>416559.88</c:v>
                </c:pt>
                <c:pt idx="41665">
                  <c:v>416569.88</c:v>
                </c:pt>
                <c:pt idx="41666">
                  <c:v>416579.91</c:v>
                </c:pt>
                <c:pt idx="41667">
                  <c:v>416589.88</c:v>
                </c:pt>
                <c:pt idx="41668">
                  <c:v>416599.91</c:v>
                </c:pt>
                <c:pt idx="41669">
                  <c:v>416609.88</c:v>
                </c:pt>
                <c:pt idx="41670">
                  <c:v>416619.88</c:v>
                </c:pt>
                <c:pt idx="41671">
                  <c:v>416629.88</c:v>
                </c:pt>
                <c:pt idx="41672">
                  <c:v>416639.88</c:v>
                </c:pt>
                <c:pt idx="41673">
                  <c:v>416649.88</c:v>
                </c:pt>
                <c:pt idx="41674">
                  <c:v>416659.88</c:v>
                </c:pt>
                <c:pt idx="41675">
                  <c:v>416669.88</c:v>
                </c:pt>
                <c:pt idx="41676">
                  <c:v>416679.88</c:v>
                </c:pt>
                <c:pt idx="41677">
                  <c:v>416689.84</c:v>
                </c:pt>
                <c:pt idx="41678">
                  <c:v>416699.88</c:v>
                </c:pt>
                <c:pt idx="41679">
                  <c:v>416709.88</c:v>
                </c:pt>
                <c:pt idx="41680">
                  <c:v>416719.88</c:v>
                </c:pt>
                <c:pt idx="41681">
                  <c:v>416729.88</c:v>
                </c:pt>
                <c:pt idx="41682">
                  <c:v>416739.84000000003</c:v>
                </c:pt>
                <c:pt idx="41683">
                  <c:v>416749.88</c:v>
                </c:pt>
                <c:pt idx="41684">
                  <c:v>416759.84</c:v>
                </c:pt>
                <c:pt idx="41685">
                  <c:v>416769.84</c:v>
                </c:pt>
                <c:pt idx="41686">
                  <c:v>416779.84</c:v>
                </c:pt>
                <c:pt idx="41687">
                  <c:v>416789.84</c:v>
                </c:pt>
                <c:pt idx="41688">
                  <c:v>416799.84</c:v>
                </c:pt>
                <c:pt idx="41689">
                  <c:v>416809.84</c:v>
                </c:pt>
                <c:pt idx="41690">
                  <c:v>416819.84</c:v>
                </c:pt>
                <c:pt idx="41691">
                  <c:v>416829.84</c:v>
                </c:pt>
                <c:pt idx="41692">
                  <c:v>416839.84</c:v>
                </c:pt>
                <c:pt idx="41693">
                  <c:v>416849.81</c:v>
                </c:pt>
                <c:pt idx="41694">
                  <c:v>416859.84</c:v>
                </c:pt>
                <c:pt idx="41695">
                  <c:v>416869.81</c:v>
                </c:pt>
                <c:pt idx="41696">
                  <c:v>416879.84</c:v>
                </c:pt>
                <c:pt idx="41697">
                  <c:v>416889.81</c:v>
                </c:pt>
                <c:pt idx="41698">
                  <c:v>416899.81</c:v>
                </c:pt>
                <c:pt idx="41699">
                  <c:v>416909.84</c:v>
                </c:pt>
                <c:pt idx="41700">
                  <c:v>416919.81</c:v>
                </c:pt>
                <c:pt idx="41701">
                  <c:v>416929.81</c:v>
                </c:pt>
                <c:pt idx="41702">
                  <c:v>416939.81</c:v>
                </c:pt>
                <c:pt idx="41703">
                  <c:v>416949.81</c:v>
                </c:pt>
                <c:pt idx="41704">
                  <c:v>416959.81</c:v>
                </c:pt>
                <c:pt idx="41705">
                  <c:v>416969.81</c:v>
                </c:pt>
                <c:pt idx="41706">
                  <c:v>416979.81</c:v>
                </c:pt>
                <c:pt idx="41707">
                  <c:v>416989.81</c:v>
                </c:pt>
                <c:pt idx="41708">
                  <c:v>416999.81</c:v>
                </c:pt>
                <c:pt idx="41709">
                  <c:v>417009.81</c:v>
                </c:pt>
                <c:pt idx="41710">
                  <c:v>417019.81</c:v>
                </c:pt>
                <c:pt idx="41711">
                  <c:v>417029.81</c:v>
                </c:pt>
                <c:pt idx="41712">
                  <c:v>417039.81</c:v>
                </c:pt>
                <c:pt idx="41713">
                  <c:v>417049.78</c:v>
                </c:pt>
                <c:pt idx="41714">
                  <c:v>417059.81</c:v>
                </c:pt>
                <c:pt idx="41715">
                  <c:v>417069.81</c:v>
                </c:pt>
                <c:pt idx="41716">
                  <c:v>417079.81</c:v>
                </c:pt>
                <c:pt idx="41717">
                  <c:v>417089.81</c:v>
                </c:pt>
                <c:pt idx="41718">
                  <c:v>417099.78</c:v>
                </c:pt>
                <c:pt idx="41719">
                  <c:v>417109.81</c:v>
                </c:pt>
                <c:pt idx="41720">
                  <c:v>417119.78</c:v>
                </c:pt>
                <c:pt idx="41721">
                  <c:v>417129.78</c:v>
                </c:pt>
                <c:pt idx="41722">
                  <c:v>417139.78</c:v>
                </c:pt>
                <c:pt idx="41723">
                  <c:v>417149.78</c:v>
                </c:pt>
                <c:pt idx="41724">
                  <c:v>417159.75</c:v>
                </c:pt>
                <c:pt idx="41725">
                  <c:v>417169.78</c:v>
                </c:pt>
                <c:pt idx="41726">
                  <c:v>417179.78</c:v>
                </c:pt>
                <c:pt idx="41727">
                  <c:v>417189.78</c:v>
                </c:pt>
                <c:pt idx="41728">
                  <c:v>417199.78</c:v>
                </c:pt>
                <c:pt idx="41729">
                  <c:v>417209.75</c:v>
                </c:pt>
                <c:pt idx="41730">
                  <c:v>417219.78</c:v>
                </c:pt>
                <c:pt idx="41731">
                  <c:v>417229.75</c:v>
                </c:pt>
                <c:pt idx="41732">
                  <c:v>417239.75</c:v>
                </c:pt>
                <c:pt idx="41733">
                  <c:v>417249.75</c:v>
                </c:pt>
                <c:pt idx="41734">
                  <c:v>417259.75</c:v>
                </c:pt>
                <c:pt idx="41735">
                  <c:v>417269.78</c:v>
                </c:pt>
                <c:pt idx="41736">
                  <c:v>417279.75</c:v>
                </c:pt>
                <c:pt idx="41737">
                  <c:v>417289.75</c:v>
                </c:pt>
                <c:pt idx="41738">
                  <c:v>417299.75</c:v>
                </c:pt>
                <c:pt idx="41739">
                  <c:v>417309.75</c:v>
                </c:pt>
                <c:pt idx="41740">
                  <c:v>417319.75</c:v>
                </c:pt>
                <c:pt idx="41741">
                  <c:v>417329.75</c:v>
                </c:pt>
                <c:pt idx="41742">
                  <c:v>417339.75</c:v>
                </c:pt>
                <c:pt idx="41743">
                  <c:v>417349.75</c:v>
                </c:pt>
                <c:pt idx="41744">
                  <c:v>417359.75</c:v>
                </c:pt>
                <c:pt idx="41745">
                  <c:v>417369.75</c:v>
                </c:pt>
                <c:pt idx="41746">
                  <c:v>417379.75</c:v>
                </c:pt>
                <c:pt idx="41747">
                  <c:v>417389.75</c:v>
                </c:pt>
                <c:pt idx="41748">
                  <c:v>417399.75</c:v>
                </c:pt>
                <c:pt idx="41749">
                  <c:v>417409.72</c:v>
                </c:pt>
                <c:pt idx="41750">
                  <c:v>417419.75</c:v>
                </c:pt>
                <c:pt idx="41751">
                  <c:v>417429.72</c:v>
                </c:pt>
                <c:pt idx="41752">
                  <c:v>417439.72</c:v>
                </c:pt>
                <c:pt idx="41753">
                  <c:v>417449.75</c:v>
                </c:pt>
                <c:pt idx="41754">
                  <c:v>417459.72</c:v>
                </c:pt>
                <c:pt idx="41755">
                  <c:v>417469.75</c:v>
                </c:pt>
                <c:pt idx="41756">
                  <c:v>417479.72</c:v>
                </c:pt>
                <c:pt idx="41757">
                  <c:v>417489.72</c:v>
                </c:pt>
                <c:pt idx="41758">
                  <c:v>417499.72</c:v>
                </c:pt>
                <c:pt idx="41759">
                  <c:v>417509.72</c:v>
                </c:pt>
                <c:pt idx="41760">
                  <c:v>417519.69</c:v>
                </c:pt>
                <c:pt idx="41761">
                  <c:v>417529.72</c:v>
                </c:pt>
                <c:pt idx="41762">
                  <c:v>417539.72</c:v>
                </c:pt>
                <c:pt idx="41763">
                  <c:v>417549.72</c:v>
                </c:pt>
                <c:pt idx="41764">
                  <c:v>417559.72</c:v>
                </c:pt>
                <c:pt idx="41765">
                  <c:v>417569.69</c:v>
                </c:pt>
                <c:pt idx="41766">
                  <c:v>417579.72</c:v>
                </c:pt>
                <c:pt idx="41767">
                  <c:v>417589.72</c:v>
                </c:pt>
                <c:pt idx="41768">
                  <c:v>417599.69</c:v>
                </c:pt>
                <c:pt idx="41769">
                  <c:v>417609.72</c:v>
                </c:pt>
                <c:pt idx="41770">
                  <c:v>417619.69</c:v>
                </c:pt>
                <c:pt idx="41771">
                  <c:v>417629.72</c:v>
                </c:pt>
                <c:pt idx="41772">
                  <c:v>417639.69</c:v>
                </c:pt>
                <c:pt idx="41773">
                  <c:v>417649.69</c:v>
                </c:pt>
                <c:pt idx="41774">
                  <c:v>417659.69</c:v>
                </c:pt>
                <c:pt idx="41775">
                  <c:v>417669.69</c:v>
                </c:pt>
                <c:pt idx="41776">
                  <c:v>417679.69</c:v>
                </c:pt>
                <c:pt idx="41777">
                  <c:v>417689.69</c:v>
                </c:pt>
                <c:pt idx="41778">
                  <c:v>417699.69</c:v>
                </c:pt>
                <c:pt idx="41779">
                  <c:v>417709.69</c:v>
                </c:pt>
                <c:pt idx="41780">
                  <c:v>417719.69</c:v>
                </c:pt>
                <c:pt idx="41781">
                  <c:v>417729.69</c:v>
                </c:pt>
                <c:pt idx="41782">
                  <c:v>417739.69</c:v>
                </c:pt>
                <c:pt idx="41783">
                  <c:v>417749.69</c:v>
                </c:pt>
                <c:pt idx="41784">
                  <c:v>417759.69</c:v>
                </c:pt>
                <c:pt idx="41785">
                  <c:v>417769.66</c:v>
                </c:pt>
                <c:pt idx="41786">
                  <c:v>417779.69</c:v>
                </c:pt>
                <c:pt idx="41787">
                  <c:v>417789.66</c:v>
                </c:pt>
                <c:pt idx="41788">
                  <c:v>417799.66</c:v>
                </c:pt>
                <c:pt idx="41789">
                  <c:v>417809.69</c:v>
                </c:pt>
                <c:pt idx="41790">
                  <c:v>417819.66</c:v>
                </c:pt>
                <c:pt idx="41791">
                  <c:v>417829.69</c:v>
                </c:pt>
                <c:pt idx="41792">
                  <c:v>417839.66</c:v>
                </c:pt>
                <c:pt idx="41793">
                  <c:v>417849.66</c:v>
                </c:pt>
                <c:pt idx="41794">
                  <c:v>417859.66</c:v>
                </c:pt>
                <c:pt idx="41795">
                  <c:v>417869.66</c:v>
                </c:pt>
                <c:pt idx="41796">
                  <c:v>417879.63</c:v>
                </c:pt>
                <c:pt idx="41797">
                  <c:v>417889.66</c:v>
                </c:pt>
                <c:pt idx="41798">
                  <c:v>417899.66</c:v>
                </c:pt>
                <c:pt idx="41799">
                  <c:v>417909.63</c:v>
                </c:pt>
                <c:pt idx="41800">
                  <c:v>417919.66</c:v>
                </c:pt>
                <c:pt idx="41801">
                  <c:v>417929.63</c:v>
                </c:pt>
                <c:pt idx="41802">
                  <c:v>417939.66</c:v>
                </c:pt>
                <c:pt idx="41803">
                  <c:v>417949.63</c:v>
                </c:pt>
                <c:pt idx="41804">
                  <c:v>417959.63</c:v>
                </c:pt>
                <c:pt idx="41805">
                  <c:v>417969.63</c:v>
                </c:pt>
                <c:pt idx="41806">
                  <c:v>417979.63</c:v>
                </c:pt>
                <c:pt idx="41807">
                  <c:v>417989.63</c:v>
                </c:pt>
                <c:pt idx="41808">
                  <c:v>417999.63</c:v>
                </c:pt>
                <c:pt idx="41809">
                  <c:v>418009.63</c:v>
                </c:pt>
                <c:pt idx="41810">
                  <c:v>418019.63</c:v>
                </c:pt>
                <c:pt idx="41811">
                  <c:v>418029.63</c:v>
                </c:pt>
                <c:pt idx="41812">
                  <c:v>418039.63</c:v>
                </c:pt>
                <c:pt idx="41813">
                  <c:v>418049.63</c:v>
                </c:pt>
                <c:pt idx="41814">
                  <c:v>418059.63</c:v>
                </c:pt>
                <c:pt idx="41815">
                  <c:v>418069.63</c:v>
                </c:pt>
                <c:pt idx="41816">
                  <c:v>418079.63</c:v>
                </c:pt>
                <c:pt idx="41817">
                  <c:v>418089.63</c:v>
                </c:pt>
                <c:pt idx="41818">
                  <c:v>418099.63</c:v>
                </c:pt>
                <c:pt idx="41819">
                  <c:v>418109.63</c:v>
                </c:pt>
                <c:pt idx="41820">
                  <c:v>418119.63</c:v>
                </c:pt>
                <c:pt idx="41821">
                  <c:v>418129.59</c:v>
                </c:pt>
                <c:pt idx="41822">
                  <c:v>418139.63</c:v>
                </c:pt>
                <c:pt idx="41823">
                  <c:v>418149.59</c:v>
                </c:pt>
                <c:pt idx="41824">
                  <c:v>418159.59</c:v>
                </c:pt>
                <c:pt idx="41825">
                  <c:v>418169.63</c:v>
                </c:pt>
                <c:pt idx="41826">
                  <c:v>418179.59</c:v>
                </c:pt>
                <c:pt idx="41827">
                  <c:v>418189.59</c:v>
                </c:pt>
                <c:pt idx="41828">
                  <c:v>418199.59</c:v>
                </c:pt>
                <c:pt idx="41829">
                  <c:v>418209.59</c:v>
                </c:pt>
                <c:pt idx="41830">
                  <c:v>418219.59</c:v>
                </c:pt>
                <c:pt idx="41831">
                  <c:v>418229.59</c:v>
                </c:pt>
                <c:pt idx="41832">
                  <c:v>418239.56</c:v>
                </c:pt>
                <c:pt idx="41833">
                  <c:v>418249.59</c:v>
                </c:pt>
                <c:pt idx="41834">
                  <c:v>418259.59</c:v>
                </c:pt>
                <c:pt idx="41835">
                  <c:v>418269.56</c:v>
                </c:pt>
                <c:pt idx="41836">
                  <c:v>418279.59</c:v>
                </c:pt>
                <c:pt idx="41837">
                  <c:v>418289.56</c:v>
                </c:pt>
                <c:pt idx="41838">
                  <c:v>418299.59</c:v>
                </c:pt>
                <c:pt idx="41839">
                  <c:v>418309.56</c:v>
                </c:pt>
                <c:pt idx="41840">
                  <c:v>418319.56</c:v>
                </c:pt>
                <c:pt idx="41841">
                  <c:v>418329.56</c:v>
                </c:pt>
                <c:pt idx="41842">
                  <c:v>418339.56</c:v>
                </c:pt>
                <c:pt idx="41843">
                  <c:v>418349.56</c:v>
                </c:pt>
                <c:pt idx="41844">
                  <c:v>418359.56</c:v>
                </c:pt>
                <c:pt idx="41845">
                  <c:v>418369.56</c:v>
                </c:pt>
                <c:pt idx="41846">
                  <c:v>418379.56</c:v>
                </c:pt>
                <c:pt idx="41847">
                  <c:v>418389.56</c:v>
                </c:pt>
                <c:pt idx="41848">
                  <c:v>418399.56</c:v>
                </c:pt>
                <c:pt idx="41849">
                  <c:v>418409.56</c:v>
                </c:pt>
                <c:pt idx="41850">
                  <c:v>418419.56</c:v>
                </c:pt>
                <c:pt idx="41851">
                  <c:v>418429.56</c:v>
                </c:pt>
                <c:pt idx="41852">
                  <c:v>418439.56</c:v>
                </c:pt>
                <c:pt idx="41853">
                  <c:v>418449.56</c:v>
                </c:pt>
                <c:pt idx="41854">
                  <c:v>418459.56</c:v>
                </c:pt>
                <c:pt idx="41855">
                  <c:v>418469.53</c:v>
                </c:pt>
                <c:pt idx="41856">
                  <c:v>418479.56</c:v>
                </c:pt>
                <c:pt idx="41857">
                  <c:v>418489.53</c:v>
                </c:pt>
                <c:pt idx="41858">
                  <c:v>418499.56</c:v>
                </c:pt>
                <c:pt idx="41859">
                  <c:v>418509.53</c:v>
                </c:pt>
                <c:pt idx="41860">
                  <c:v>418519.53</c:v>
                </c:pt>
                <c:pt idx="41861">
                  <c:v>418529.56</c:v>
                </c:pt>
                <c:pt idx="41862">
                  <c:v>418539.53</c:v>
                </c:pt>
                <c:pt idx="41863">
                  <c:v>418549.53</c:v>
                </c:pt>
                <c:pt idx="41864">
                  <c:v>418559.53</c:v>
                </c:pt>
                <c:pt idx="41865">
                  <c:v>418569.53</c:v>
                </c:pt>
                <c:pt idx="41866">
                  <c:v>418579.5</c:v>
                </c:pt>
                <c:pt idx="41867">
                  <c:v>418589.53</c:v>
                </c:pt>
                <c:pt idx="41868">
                  <c:v>418599.5</c:v>
                </c:pt>
                <c:pt idx="41869">
                  <c:v>418609.53</c:v>
                </c:pt>
                <c:pt idx="41870">
                  <c:v>418619.53</c:v>
                </c:pt>
                <c:pt idx="41871">
                  <c:v>418629.5</c:v>
                </c:pt>
                <c:pt idx="41872">
                  <c:v>418639.53</c:v>
                </c:pt>
                <c:pt idx="41873">
                  <c:v>418649.5</c:v>
                </c:pt>
                <c:pt idx="41874">
                  <c:v>418659.5</c:v>
                </c:pt>
                <c:pt idx="41875">
                  <c:v>418669.5</c:v>
                </c:pt>
                <c:pt idx="41876">
                  <c:v>418679.5</c:v>
                </c:pt>
                <c:pt idx="41877">
                  <c:v>418689.5</c:v>
                </c:pt>
                <c:pt idx="41878">
                  <c:v>418699.5</c:v>
                </c:pt>
                <c:pt idx="41879">
                  <c:v>418709.5</c:v>
                </c:pt>
                <c:pt idx="41880">
                  <c:v>418719.5</c:v>
                </c:pt>
                <c:pt idx="41881">
                  <c:v>418729.5</c:v>
                </c:pt>
                <c:pt idx="41882">
                  <c:v>418739.5</c:v>
                </c:pt>
                <c:pt idx="41883">
                  <c:v>418749.5</c:v>
                </c:pt>
                <c:pt idx="41884">
                  <c:v>418759.5</c:v>
                </c:pt>
                <c:pt idx="41885">
                  <c:v>418769.5</c:v>
                </c:pt>
                <c:pt idx="41886">
                  <c:v>418779.5</c:v>
                </c:pt>
                <c:pt idx="41887">
                  <c:v>418789.5</c:v>
                </c:pt>
                <c:pt idx="41888">
                  <c:v>418799.5</c:v>
                </c:pt>
                <c:pt idx="41889">
                  <c:v>418809.5</c:v>
                </c:pt>
                <c:pt idx="41890">
                  <c:v>418819.5</c:v>
                </c:pt>
                <c:pt idx="41891">
                  <c:v>418829.47</c:v>
                </c:pt>
                <c:pt idx="41892">
                  <c:v>418839.5</c:v>
                </c:pt>
                <c:pt idx="41893">
                  <c:v>418849.47</c:v>
                </c:pt>
                <c:pt idx="41894">
                  <c:v>418859.5</c:v>
                </c:pt>
                <c:pt idx="41895">
                  <c:v>418869.47</c:v>
                </c:pt>
                <c:pt idx="41896">
                  <c:v>418879.47</c:v>
                </c:pt>
                <c:pt idx="41897">
                  <c:v>418889.5</c:v>
                </c:pt>
                <c:pt idx="41898">
                  <c:v>418899.47</c:v>
                </c:pt>
                <c:pt idx="41899">
                  <c:v>418909.47</c:v>
                </c:pt>
                <c:pt idx="41900">
                  <c:v>418919.47</c:v>
                </c:pt>
                <c:pt idx="41901">
                  <c:v>418929.47</c:v>
                </c:pt>
                <c:pt idx="41902">
                  <c:v>418939.44</c:v>
                </c:pt>
                <c:pt idx="41903">
                  <c:v>418949.47</c:v>
                </c:pt>
                <c:pt idx="41904">
                  <c:v>418959.44</c:v>
                </c:pt>
                <c:pt idx="41905">
                  <c:v>418969.47</c:v>
                </c:pt>
                <c:pt idx="41906">
                  <c:v>418979.47</c:v>
                </c:pt>
                <c:pt idx="41907">
                  <c:v>418989.44</c:v>
                </c:pt>
                <c:pt idx="41908">
                  <c:v>418999.47</c:v>
                </c:pt>
                <c:pt idx="41909">
                  <c:v>419009.44</c:v>
                </c:pt>
                <c:pt idx="41910">
                  <c:v>419019.44</c:v>
                </c:pt>
                <c:pt idx="41911">
                  <c:v>419029.44</c:v>
                </c:pt>
                <c:pt idx="41912">
                  <c:v>419039.44</c:v>
                </c:pt>
                <c:pt idx="41913">
                  <c:v>419049.44</c:v>
                </c:pt>
                <c:pt idx="41914">
                  <c:v>419059.44</c:v>
                </c:pt>
                <c:pt idx="41915">
                  <c:v>419069.44</c:v>
                </c:pt>
                <c:pt idx="41916">
                  <c:v>419079.44</c:v>
                </c:pt>
                <c:pt idx="41917">
                  <c:v>419089.44</c:v>
                </c:pt>
                <c:pt idx="41918">
                  <c:v>419099.44</c:v>
                </c:pt>
                <c:pt idx="41919">
                  <c:v>419109.44</c:v>
                </c:pt>
                <c:pt idx="41920">
                  <c:v>419119.44</c:v>
                </c:pt>
                <c:pt idx="41921">
                  <c:v>419129.44</c:v>
                </c:pt>
                <c:pt idx="41922">
                  <c:v>419139.41</c:v>
                </c:pt>
                <c:pt idx="41923">
                  <c:v>419149.44</c:v>
                </c:pt>
                <c:pt idx="41924">
                  <c:v>419159.44</c:v>
                </c:pt>
                <c:pt idx="41925">
                  <c:v>419169.44</c:v>
                </c:pt>
                <c:pt idx="41926">
                  <c:v>419179.44</c:v>
                </c:pt>
                <c:pt idx="41927">
                  <c:v>419189.41</c:v>
                </c:pt>
                <c:pt idx="41928">
                  <c:v>419199.44</c:v>
                </c:pt>
                <c:pt idx="41929">
                  <c:v>419209.41</c:v>
                </c:pt>
                <c:pt idx="41930">
                  <c:v>419219.41</c:v>
                </c:pt>
                <c:pt idx="41931">
                  <c:v>419229.41</c:v>
                </c:pt>
                <c:pt idx="41932">
                  <c:v>419239.41</c:v>
                </c:pt>
                <c:pt idx="41933">
                  <c:v>419249.44</c:v>
                </c:pt>
                <c:pt idx="41934">
                  <c:v>419259.41</c:v>
                </c:pt>
                <c:pt idx="41935">
                  <c:v>419269.41</c:v>
                </c:pt>
                <c:pt idx="41936">
                  <c:v>419279.41</c:v>
                </c:pt>
                <c:pt idx="41937">
                  <c:v>419289.41</c:v>
                </c:pt>
                <c:pt idx="41938">
                  <c:v>419299.38</c:v>
                </c:pt>
                <c:pt idx="41939">
                  <c:v>419309.41</c:v>
                </c:pt>
                <c:pt idx="41940">
                  <c:v>419319.38</c:v>
                </c:pt>
                <c:pt idx="41941">
                  <c:v>419329.38</c:v>
                </c:pt>
                <c:pt idx="41942">
                  <c:v>419339.38</c:v>
                </c:pt>
                <c:pt idx="41943">
                  <c:v>419349.38</c:v>
                </c:pt>
                <c:pt idx="41944">
                  <c:v>419359.41</c:v>
                </c:pt>
                <c:pt idx="41945">
                  <c:v>419369.38</c:v>
                </c:pt>
                <c:pt idx="41946">
                  <c:v>419379.38</c:v>
                </c:pt>
                <c:pt idx="41947">
                  <c:v>419389.38</c:v>
                </c:pt>
                <c:pt idx="41948">
                  <c:v>419399.38</c:v>
                </c:pt>
                <c:pt idx="41949">
                  <c:v>419409.38</c:v>
                </c:pt>
                <c:pt idx="41950">
                  <c:v>419419.38</c:v>
                </c:pt>
                <c:pt idx="41951">
                  <c:v>419429.38</c:v>
                </c:pt>
                <c:pt idx="41952">
                  <c:v>419439.38</c:v>
                </c:pt>
                <c:pt idx="41953">
                  <c:v>419449.38</c:v>
                </c:pt>
                <c:pt idx="41954">
                  <c:v>419459.38</c:v>
                </c:pt>
                <c:pt idx="41955">
                  <c:v>419469.38</c:v>
                </c:pt>
                <c:pt idx="41956">
                  <c:v>419479.38</c:v>
                </c:pt>
                <c:pt idx="41957">
                  <c:v>419489.38</c:v>
                </c:pt>
                <c:pt idx="41958">
                  <c:v>419499.34</c:v>
                </c:pt>
                <c:pt idx="41959">
                  <c:v>419509.38</c:v>
                </c:pt>
                <c:pt idx="41960">
                  <c:v>419519.34</c:v>
                </c:pt>
                <c:pt idx="41961">
                  <c:v>419529.38</c:v>
                </c:pt>
                <c:pt idx="41962">
                  <c:v>419539.38</c:v>
                </c:pt>
                <c:pt idx="41963">
                  <c:v>419549.34</c:v>
                </c:pt>
                <c:pt idx="41964">
                  <c:v>419559.38</c:v>
                </c:pt>
                <c:pt idx="41965">
                  <c:v>419569.34</c:v>
                </c:pt>
                <c:pt idx="41966">
                  <c:v>419579.34</c:v>
                </c:pt>
                <c:pt idx="41967">
                  <c:v>419589.34</c:v>
                </c:pt>
                <c:pt idx="41968">
                  <c:v>419599.34</c:v>
                </c:pt>
                <c:pt idx="41969">
                  <c:v>419609.31</c:v>
                </c:pt>
                <c:pt idx="41970">
                  <c:v>419619.34</c:v>
                </c:pt>
                <c:pt idx="41971">
                  <c:v>419629.34</c:v>
                </c:pt>
                <c:pt idx="41972">
                  <c:v>419639.34</c:v>
                </c:pt>
                <c:pt idx="41973">
                  <c:v>419649.34</c:v>
                </c:pt>
                <c:pt idx="41974">
                  <c:v>419659.31</c:v>
                </c:pt>
                <c:pt idx="41975">
                  <c:v>419669.34</c:v>
                </c:pt>
                <c:pt idx="41976">
                  <c:v>419679.31</c:v>
                </c:pt>
                <c:pt idx="41977">
                  <c:v>419689.31</c:v>
                </c:pt>
                <c:pt idx="41978">
                  <c:v>419699.31</c:v>
                </c:pt>
                <c:pt idx="41979">
                  <c:v>419709.31</c:v>
                </c:pt>
                <c:pt idx="41980">
                  <c:v>419719.34</c:v>
                </c:pt>
                <c:pt idx="41981">
                  <c:v>419729.31</c:v>
                </c:pt>
                <c:pt idx="41982">
                  <c:v>419739.31</c:v>
                </c:pt>
                <c:pt idx="41983">
                  <c:v>419749.31</c:v>
                </c:pt>
                <c:pt idx="41984">
                  <c:v>419759.31</c:v>
                </c:pt>
                <c:pt idx="41985">
                  <c:v>419769.31</c:v>
                </c:pt>
                <c:pt idx="41986">
                  <c:v>419779.31</c:v>
                </c:pt>
                <c:pt idx="41987">
                  <c:v>419789.31</c:v>
                </c:pt>
                <c:pt idx="41988">
                  <c:v>419799.31</c:v>
                </c:pt>
                <c:pt idx="41989">
                  <c:v>419809.31</c:v>
                </c:pt>
                <c:pt idx="41990">
                  <c:v>419819.31</c:v>
                </c:pt>
                <c:pt idx="41991">
                  <c:v>419829.31</c:v>
                </c:pt>
                <c:pt idx="41992">
                  <c:v>419839.31</c:v>
                </c:pt>
                <c:pt idx="41993">
                  <c:v>419849.31</c:v>
                </c:pt>
                <c:pt idx="41994">
                  <c:v>419859.28</c:v>
                </c:pt>
                <c:pt idx="41995">
                  <c:v>419869.31</c:v>
                </c:pt>
                <c:pt idx="41996">
                  <c:v>419879.28</c:v>
                </c:pt>
                <c:pt idx="41997">
                  <c:v>419889.28</c:v>
                </c:pt>
                <c:pt idx="41998">
                  <c:v>419899.31</c:v>
                </c:pt>
                <c:pt idx="41999">
                  <c:v>419909.28</c:v>
                </c:pt>
                <c:pt idx="42000">
                  <c:v>419919.31</c:v>
                </c:pt>
                <c:pt idx="42001">
                  <c:v>419929.28</c:v>
                </c:pt>
                <c:pt idx="42002">
                  <c:v>419939.28</c:v>
                </c:pt>
                <c:pt idx="42003">
                  <c:v>419949.31</c:v>
                </c:pt>
                <c:pt idx="42004">
                  <c:v>419959.28</c:v>
                </c:pt>
                <c:pt idx="42005">
                  <c:v>419969.25</c:v>
                </c:pt>
                <c:pt idx="42006">
                  <c:v>419979.28</c:v>
                </c:pt>
                <c:pt idx="42007">
                  <c:v>419989.28</c:v>
                </c:pt>
                <c:pt idx="42008">
                  <c:v>419999.25</c:v>
                </c:pt>
                <c:pt idx="42009">
                  <c:v>420009.28</c:v>
                </c:pt>
                <c:pt idx="42010">
                  <c:v>420019.25</c:v>
                </c:pt>
                <c:pt idx="42011">
                  <c:v>420029.28</c:v>
                </c:pt>
                <c:pt idx="42012">
                  <c:v>420039.25</c:v>
                </c:pt>
                <c:pt idx="42013">
                  <c:v>420049.25</c:v>
                </c:pt>
                <c:pt idx="42014">
                  <c:v>420059.25</c:v>
                </c:pt>
                <c:pt idx="42015">
                  <c:v>420069.25</c:v>
                </c:pt>
                <c:pt idx="42016">
                  <c:v>420079.25</c:v>
                </c:pt>
                <c:pt idx="42017">
                  <c:v>420089.25</c:v>
                </c:pt>
                <c:pt idx="42018">
                  <c:v>420099.25</c:v>
                </c:pt>
                <c:pt idx="42019">
                  <c:v>420109.25</c:v>
                </c:pt>
                <c:pt idx="42020">
                  <c:v>420119.25</c:v>
                </c:pt>
                <c:pt idx="42021">
                  <c:v>420129.25</c:v>
                </c:pt>
                <c:pt idx="42022">
                  <c:v>420139.25</c:v>
                </c:pt>
                <c:pt idx="42023">
                  <c:v>420149.25</c:v>
                </c:pt>
                <c:pt idx="42024">
                  <c:v>420159.25</c:v>
                </c:pt>
                <c:pt idx="42025">
                  <c:v>420169.25</c:v>
                </c:pt>
                <c:pt idx="42026">
                  <c:v>420179.25</c:v>
                </c:pt>
                <c:pt idx="42027">
                  <c:v>420189.25</c:v>
                </c:pt>
                <c:pt idx="42028">
                  <c:v>420199.25</c:v>
                </c:pt>
                <c:pt idx="42029">
                  <c:v>420209.25</c:v>
                </c:pt>
                <c:pt idx="42030">
                  <c:v>420219.22</c:v>
                </c:pt>
                <c:pt idx="42031">
                  <c:v>420229.25</c:v>
                </c:pt>
                <c:pt idx="42032">
                  <c:v>420239.22</c:v>
                </c:pt>
                <c:pt idx="42033">
                  <c:v>420249.22</c:v>
                </c:pt>
                <c:pt idx="42034">
                  <c:v>420259.25</c:v>
                </c:pt>
                <c:pt idx="42035">
                  <c:v>420269.22</c:v>
                </c:pt>
                <c:pt idx="42036">
                  <c:v>420279.25</c:v>
                </c:pt>
                <c:pt idx="42037">
                  <c:v>420289.22</c:v>
                </c:pt>
                <c:pt idx="42038">
                  <c:v>420299.22</c:v>
                </c:pt>
                <c:pt idx="42039">
                  <c:v>420309.22</c:v>
                </c:pt>
                <c:pt idx="42040">
                  <c:v>420319.22</c:v>
                </c:pt>
                <c:pt idx="42041">
                  <c:v>420329.19</c:v>
                </c:pt>
                <c:pt idx="42042">
                  <c:v>420339.22</c:v>
                </c:pt>
                <c:pt idx="42043">
                  <c:v>420349.22</c:v>
                </c:pt>
                <c:pt idx="42044">
                  <c:v>420359.19</c:v>
                </c:pt>
                <c:pt idx="42045">
                  <c:v>420369.22</c:v>
                </c:pt>
                <c:pt idx="42046">
                  <c:v>420379.19</c:v>
                </c:pt>
                <c:pt idx="42047">
                  <c:v>420389.22</c:v>
                </c:pt>
                <c:pt idx="42048">
                  <c:v>420399.19</c:v>
                </c:pt>
                <c:pt idx="42049">
                  <c:v>420409.19</c:v>
                </c:pt>
                <c:pt idx="42050">
                  <c:v>420419.19</c:v>
                </c:pt>
                <c:pt idx="42051">
                  <c:v>420429.19</c:v>
                </c:pt>
                <c:pt idx="42052">
                  <c:v>420439.19</c:v>
                </c:pt>
                <c:pt idx="42053">
                  <c:v>420449.19</c:v>
                </c:pt>
                <c:pt idx="42054">
                  <c:v>420459.19</c:v>
                </c:pt>
                <c:pt idx="42055">
                  <c:v>420469.19</c:v>
                </c:pt>
                <c:pt idx="42056">
                  <c:v>420479.19</c:v>
                </c:pt>
                <c:pt idx="42057">
                  <c:v>420489.19</c:v>
                </c:pt>
                <c:pt idx="42058">
                  <c:v>420499.19</c:v>
                </c:pt>
                <c:pt idx="42059">
                  <c:v>420509.19</c:v>
                </c:pt>
                <c:pt idx="42060">
                  <c:v>420519.19</c:v>
                </c:pt>
                <c:pt idx="42061">
                  <c:v>420529.19</c:v>
                </c:pt>
                <c:pt idx="42062">
                  <c:v>420539.19</c:v>
                </c:pt>
                <c:pt idx="42063">
                  <c:v>420549.19</c:v>
                </c:pt>
                <c:pt idx="42064">
                  <c:v>420559.16</c:v>
                </c:pt>
                <c:pt idx="42065">
                  <c:v>420569.19</c:v>
                </c:pt>
                <c:pt idx="42066">
                  <c:v>420579.16</c:v>
                </c:pt>
                <c:pt idx="42067">
                  <c:v>420589.19</c:v>
                </c:pt>
                <c:pt idx="42068">
                  <c:v>420599.16</c:v>
                </c:pt>
                <c:pt idx="42069">
                  <c:v>420609.16</c:v>
                </c:pt>
                <c:pt idx="42070">
                  <c:v>420619.19</c:v>
                </c:pt>
                <c:pt idx="42071">
                  <c:v>420629.16</c:v>
                </c:pt>
                <c:pt idx="42072">
                  <c:v>420639.16</c:v>
                </c:pt>
                <c:pt idx="42073">
                  <c:v>420649.16</c:v>
                </c:pt>
                <c:pt idx="42074">
                  <c:v>420659.16</c:v>
                </c:pt>
                <c:pt idx="42075">
                  <c:v>420669.16</c:v>
                </c:pt>
                <c:pt idx="42076">
                  <c:v>420679.16</c:v>
                </c:pt>
                <c:pt idx="42077">
                  <c:v>420689.13</c:v>
                </c:pt>
                <c:pt idx="42078">
                  <c:v>420699.16</c:v>
                </c:pt>
                <c:pt idx="42079">
                  <c:v>420709.16</c:v>
                </c:pt>
                <c:pt idx="42080">
                  <c:v>420719.13</c:v>
                </c:pt>
                <c:pt idx="42081">
                  <c:v>420729.16</c:v>
                </c:pt>
                <c:pt idx="42082">
                  <c:v>420739.13</c:v>
                </c:pt>
                <c:pt idx="42083">
                  <c:v>420749.16</c:v>
                </c:pt>
                <c:pt idx="42084">
                  <c:v>420759.13</c:v>
                </c:pt>
                <c:pt idx="42085">
                  <c:v>420769.13</c:v>
                </c:pt>
                <c:pt idx="42086">
                  <c:v>420779.13</c:v>
                </c:pt>
                <c:pt idx="42087">
                  <c:v>420789.13</c:v>
                </c:pt>
                <c:pt idx="42088">
                  <c:v>420799.13</c:v>
                </c:pt>
                <c:pt idx="42089">
                  <c:v>420809.13</c:v>
                </c:pt>
                <c:pt idx="42090">
                  <c:v>420819.13</c:v>
                </c:pt>
                <c:pt idx="42091">
                  <c:v>420829.13</c:v>
                </c:pt>
                <c:pt idx="42092">
                  <c:v>420839.13</c:v>
                </c:pt>
                <c:pt idx="42093">
                  <c:v>420849.13</c:v>
                </c:pt>
                <c:pt idx="42094">
                  <c:v>420859.13</c:v>
                </c:pt>
                <c:pt idx="42095">
                  <c:v>420869.13</c:v>
                </c:pt>
                <c:pt idx="42096">
                  <c:v>420879.13</c:v>
                </c:pt>
                <c:pt idx="42097">
                  <c:v>420889.13</c:v>
                </c:pt>
                <c:pt idx="42098">
                  <c:v>420899.13</c:v>
                </c:pt>
                <c:pt idx="42099">
                  <c:v>420909.13</c:v>
                </c:pt>
                <c:pt idx="42100">
                  <c:v>420919.09</c:v>
                </c:pt>
                <c:pt idx="42101">
                  <c:v>420929.13</c:v>
                </c:pt>
                <c:pt idx="42102">
                  <c:v>420939.09</c:v>
                </c:pt>
                <c:pt idx="42103">
                  <c:v>420949.13</c:v>
                </c:pt>
                <c:pt idx="42104">
                  <c:v>420959.09</c:v>
                </c:pt>
                <c:pt idx="42105">
                  <c:v>420969.09</c:v>
                </c:pt>
                <c:pt idx="42106">
                  <c:v>420979.13</c:v>
                </c:pt>
                <c:pt idx="42107">
                  <c:v>420989.09</c:v>
                </c:pt>
                <c:pt idx="42108">
                  <c:v>420999.09</c:v>
                </c:pt>
                <c:pt idx="42109">
                  <c:v>421009.09</c:v>
                </c:pt>
                <c:pt idx="42110">
                  <c:v>421019.09</c:v>
                </c:pt>
                <c:pt idx="42111">
                  <c:v>421029.06</c:v>
                </c:pt>
                <c:pt idx="42112">
                  <c:v>421039.09</c:v>
                </c:pt>
                <c:pt idx="42113">
                  <c:v>421049.06</c:v>
                </c:pt>
                <c:pt idx="42114">
                  <c:v>421059.09</c:v>
                </c:pt>
                <c:pt idx="42115">
                  <c:v>421069.09</c:v>
                </c:pt>
                <c:pt idx="42116">
                  <c:v>421079.06</c:v>
                </c:pt>
                <c:pt idx="42117">
                  <c:v>421089.09</c:v>
                </c:pt>
                <c:pt idx="42118">
                  <c:v>421099.06</c:v>
                </c:pt>
                <c:pt idx="42119">
                  <c:v>421109.06</c:v>
                </c:pt>
                <c:pt idx="42120">
                  <c:v>421119.06</c:v>
                </c:pt>
                <c:pt idx="42121">
                  <c:v>421129.06</c:v>
                </c:pt>
                <c:pt idx="42122">
                  <c:v>421139.06</c:v>
                </c:pt>
                <c:pt idx="42123">
                  <c:v>421149.06</c:v>
                </c:pt>
                <c:pt idx="42124">
                  <c:v>421159.06</c:v>
                </c:pt>
                <c:pt idx="42125">
                  <c:v>421169.06</c:v>
                </c:pt>
                <c:pt idx="42126">
                  <c:v>421179.06</c:v>
                </c:pt>
                <c:pt idx="42127">
                  <c:v>421189.06</c:v>
                </c:pt>
                <c:pt idx="42128">
                  <c:v>421199.06</c:v>
                </c:pt>
                <c:pt idx="42129">
                  <c:v>421209.06</c:v>
                </c:pt>
                <c:pt idx="42130">
                  <c:v>421219.06</c:v>
                </c:pt>
                <c:pt idx="42131">
                  <c:v>421229.03</c:v>
                </c:pt>
                <c:pt idx="42132">
                  <c:v>421239.06</c:v>
                </c:pt>
                <c:pt idx="42133">
                  <c:v>421249.06</c:v>
                </c:pt>
                <c:pt idx="42134">
                  <c:v>421259.06</c:v>
                </c:pt>
                <c:pt idx="42135">
                  <c:v>421269.06</c:v>
                </c:pt>
                <c:pt idx="42136">
                  <c:v>421279.03</c:v>
                </c:pt>
                <c:pt idx="42137">
                  <c:v>421289.06</c:v>
                </c:pt>
                <c:pt idx="42138">
                  <c:v>421299.03</c:v>
                </c:pt>
                <c:pt idx="42139">
                  <c:v>421309.03</c:v>
                </c:pt>
                <c:pt idx="42140">
                  <c:v>421319.03</c:v>
                </c:pt>
                <c:pt idx="42141">
                  <c:v>421329.03</c:v>
                </c:pt>
                <c:pt idx="42142">
                  <c:v>421339.06</c:v>
                </c:pt>
                <c:pt idx="42143">
                  <c:v>421349.03</c:v>
                </c:pt>
                <c:pt idx="42144">
                  <c:v>421359.03</c:v>
                </c:pt>
                <c:pt idx="42145">
                  <c:v>421369.03</c:v>
                </c:pt>
                <c:pt idx="42146">
                  <c:v>421379.03</c:v>
                </c:pt>
                <c:pt idx="42147">
                  <c:v>421389</c:v>
                </c:pt>
                <c:pt idx="42148">
                  <c:v>421399.03</c:v>
                </c:pt>
                <c:pt idx="42149">
                  <c:v>421409</c:v>
                </c:pt>
                <c:pt idx="42150">
                  <c:v>421419.03</c:v>
                </c:pt>
                <c:pt idx="42151">
                  <c:v>421429.03</c:v>
                </c:pt>
                <c:pt idx="42152">
                  <c:v>421439</c:v>
                </c:pt>
                <c:pt idx="42153">
                  <c:v>421449.03</c:v>
                </c:pt>
                <c:pt idx="42154">
                  <c:v>421459</c:v>
                </c:pt>
                <c:pt idx="42155">
                  <c:v>421469</c:v>
                </c:pt>
                <c:pt idx="42156">
                  <c:v>421479</c:v>
                </c:pt>
                <c:pt idx="42157">
                  <c:v>421489</c:v>
                </c:pt>
                <c:pt idx="42158">
                  <c:v>421499</c:v>
                </c:pt>
                <c:pt idx="42159">
                  <c:v>421509</c:v>
                </c:pt>
                <c:pt idx="42160">
                  <c:v>421519</c:v>
                </c:pt>
                <c:pt idx="42161">
                  <c:v>421529</c:v>
                </c:pt>
                <c:pt idx="42162">
                  <c:v>421539</c:v>
                </c:pt>
                <c:pt idx="42163">
                  <c:v>421549</c:v>
                </c:pt>
                <c:pt idx="42164">
                  <c:v>421559</c:v>
                </c:pt>
                <c:pt idx="42165">
                  <c:v>421569</c:v>
                </c:pt>
                <c:pt idx="42166">
                  <c:v>421579</c:v>
                </c:pt>
                <c:pt idx="42167">
                  <c:v>421588.97</c:v>
                </c:pt>
                <c:pt idx="42168">
                  <c:v>421599</c:v>
                </c:pt>
                <c:pt idx="42169">
                  <c:v>421609</c:v>
                </c:pt>
                <c:pt idx="42170">
                  <c:v>421619</c:v>
                </c:pt>
                <c:pt idx="42171">
                  <c:v>421629</c:v>
                </c:pt>
                <c:pt idx="42172">
                  <c:v>421638.97</c:v>
                </c:pt>
                <c:pt idx="42173">
                  <c:v>421649</c:v>
                </c:pt>
                <c:pt idx="42174">
                  <c:v>421658.97</c:v>
                </c:pt>
                <c:pt idx="42175">
                  <c:v>421668.97</c:v>
                </c:pt>
                <c:pt idx="42176">
                  <c:v>421678.97</c:v>
                </c:pt>
                <c:pt idx="42177">
                  <c:v>421688.97</c:v>
                </c:pt>
                <c:pt idx="42178">
                  <c:v>421699</c:v>
                </c:pt>
                <c:pt idx="42179">
                  <c:v>421708.97</c:v>
                </c:pt>
                <c:pt idx="42180">
                  <c:v>421718.97</c:v>
                </c:pt>
                <c:pt idx="42181">
                  <c:v>421728.97</c:v>
                </c:pt>
                <c:pt idx="42182">
                  <c:v>421738.97</c:v>
                </c:pt>
                <c:pt idx="42183">
                  <c:v>421748.94</c:v>
                </c:pt>
                <c:pt idx="42184">
                  <c:v>421758.97</c:v>
                </c:pt>
                <c:pt idx="42185">
                  <c:v>421768.94</c:v>
                </c:pt>
                <c:pt idx="42186">
                  <c:v>421778.94</c:v>
                </c:pt>
                <c:pt idx="42187">
                  <c:v>421788.97</c:v>
                </c:pt>
                <c:pt idx="42188">
                  <c:v>421798.94</c:v>
                </c:pt>
                <c:pt idx="42189">
                  <c:v>421808.97</c:v>
                </c:pt>
                <c:pt idx="42190">
                  <c:v>421818.94</c:v>
                </c:pt>
                <c:pt idx="42191">
                  <c:v>421828.94</c:v>
                </c:pt>
                <c:pt idx="42192">
                  <c:v>421838.97</c:v>
                </c:pt>
                <c:pt idx="42193">
                  <c:v>421848.94</c:v>
                </c:pt>
                <c:pt idx="42194">
                  <c:v>421858.94</c:v>
                </c:pt>
                <c:pt idx="42195">
                  <c:v>421868.94</c:v>
                </c:pt>
                <c:pt idx="42196">
                  <c:v>421878.94</c:v>
                </c:pt>
                <c:pt idx="42197">
                  <c:v>421888.94</c:v>
                </c:pt>
                <c:pt idx="42198">
                  <c:v>421898.94</c:v>
                </c:pt>
                <c:pt idx="42199">
                  <c:v>421908.94</c:v>
                </c:pt>
                <c:pt idx="42200">
                  <c:v>421918.94</c:v>
                </c:pt>
                <c:pt idx="42201">
                  <c:v>421928.94</c:v>
                </c:pt>
                <c:pt idx="42202">
                  <c:v>421938.94</c:v>
                </c:pt>
                <c:pt idx="42203">
                  <c:v>421948.91</c:v>
                </c:pt>
                <c:pt idx="42204">
                  <c:v>421958.94</c:v>
                </c:pt>
                <c:pt idx="42205">
                  <c:v>421968.94</c:v>
                </c:pt>
                <c:pt idx="42206">
                  <c:v>421978.91</c:v>
                </c:pt>
                <c:pt idx="42207">
                  <c:v>421988.94</c:v>
                </c:pt>
                <c:pt idx="42208">
                  <c:v>421998.91</c:v>
                </c:pt>
                <c:pt idx="42209">
                  <c:v>422008.94</c:v>
                </c:pt>
                <c:pt idx="42210">
                  <c:v>422018.91</c:v>
                </c:pt>
                <c:pt idx="42211">
                  <c:v>422028.91</c:v>
                </c:pt>
                <c:pt idx="42212">
                  <c:v>422038.91</c:v>
                </c:pt>
                <c:pt idx="42213">
                  <c:v>422048.91</c:v>
                </c:pt>
                <c:pt idx="42214">
                  <c:v>422058.88</c:v>
                </c:pt>
                <c:pt idx="42215">
                  <c:v>422068.91</c:v>
                </c:pt>
                <c:pt idx="42216">
                  <c:v>422078.91</c:v>
                </c:pt>
                <c:pt idx="42217">
                  <c:v>422088.91</c:v>
                </c:pt>
                <c:pt idx="42218">
                  <c:v>422098.91</c:v>
                </c:pt>
                <c:pt idx="42219">
                  <c:v>422108.88</c:v>
                </c:pt>
                <c:pt idx="42220">
                  <c:v>422118.91</c:v>
                </c:pt>
                <c:pt idx="42221">
                  <c:v>422128.88</c:v>
                </c:pt>
                <c:pt idx="42222">
                  <c:v>422138.88</c:v>
                </c:pt>
                <c:pt idx="42223">
                  <c:v>422148.88</c:v>
                </c:pt>
                <c:pt idx="42224">
                  <c:v>422158.88</c:v>
                </c:pt>
                <c:pt idx="42225">
                  <c:v>422168.91</c:v>
                </c:pt>
                <c:pt idx="42226">
                  <c:v>422178.88</c:v>
                </c:pt>
                <c:pt idx="42227">
                  <c:v>422188.88</c:v>
                </c:pt>
                <c:pt idx="42228">
                  <c:v>422198.88</c:v>
                </c:pt>
                <c:pt idx="42229">
                  <c:v>422208.88</c:v>
                </c:pt>
                <c:pt idx="42230">
                  <c:v>422218.88</c:v>
                </c:pt>
                <c:pt idx="42231">
                  <c:v>422228.88</c:v>
                </c:pt>
                <c:pt idx="42232">
                  <c:v>422238.88</c:v>
                </c:pt>
                <c:pt idx="42233">
                  <c:v>422248.88</c:v>
                </c:pt>
                <c:pt idx="42234">
                  <c:v>422258.88</c:v>
                </c:pt>
                <c:pt idx="42235">
                  <c:v>422268.88</c:v>
                </c:pt>
                <c:pt idx="42236">
                  <c:v>422278.88</c:v>
                </c:pt>
                <c:pt idx="42237">
                  <c:v>422288.88</c:v>
                </c:pt>
                <c:pt idx="42238">
                  <c:v>422298.88</c:v>
                </c:pt>
                <c:pt idx="42239">
                  <c:v>422308.84</c:v>
                </c:pt>
                <c:pt idx="42240">
                  <c:v>422318.88</c:v>
                </c:pt>
                <c:pt idx="42241">
                  <c:v>422328.84</c:v>
                </c:pt>
                <c:pt idx="42242">
                  <c:v>422338.84</c:v>
                </c:pt>
                <c:pt idx="42243">
                  <c:v>422348.88</c:v>
                </c:pt>
                <c:pt idx="42244">
                  <c:v>422358.84</c:v>
                </c:pt>
                <c:pt idx="42245">
                  <c:v>422368.88</c:v>
                </c:pt>
                <c:pt idx="42246">
                  <c:v>422378.84</c:v>
                </c:pt>
                <c:pt idx="42247">
                  <c:v>422388.84</c:v>
                </c:pt>
                <c:pt idx="42248">
                  <c:v>422398.84</c:v>
                </c:pt>
                <c:pt idx="42249">
                  <c:v>422408.84</c:v>
                </c:pt>
                <c:pt idx="42250">
                  <c:v>422418.81</c:v>
                </c:pt>
                <c:pt idx="42251">
                  <c:v>422428.84</c:v>
                </c:pt>
                <c:pt idx="42252">
                  <c:v>422438.84</c:v>
                </c:pt>
                <c:pt idx="42253">
                  <c:v>422448.81</c:v>
                </c:pt>
                <c:pt idx="42254">
                  <c:v>422458.84</c:v>
                </c:pt>
                <c:pt idx="42255">
                  <c:v>422468.81</c:v>
                </c:pt>
                <c:pt idx="42256">
                  <c:v>422478.84</c:v>
                </c:pt>
                <c:pt idx="42257">
                  <c:v>422488.81</c:v>
                </c:pt>
                <c:pt idx="42258">
                  <c:v>422498.81</c:v>
                </c:pt>
                <c:pt idx="42259">
                  <c:v>422508.81</c:v>
                </c:pt>
                <c:pt idx="42260">
                  <c:v>422518.81</c:v>
                </c:pt>
                <c:pt idx="42261">
                  <c:v>422528.81</c:v>
                </c:pt>
                <c:pt idx="42262">
                  <c:v>422538.81</c:v>
                </c:pt>
                <c:pt idx="42263">
                  <c:v>422548.81</c:v>
                </c:pt>
                <c:pt idx="42264">
                  <c:v>422558.81</c:v>
                </c:pt>
                <c:pt idx="42265">
                  <c:v>422568.81</c:v>
                </c:pt>
                <c:pt idx="42266">
                  <c:v>422578.81</c:v>
                </c:pt>
                <c:pt idx="42267">
                  <c:v>422588.81</c:v>
                </c:pt>
                <c:pt idx="42268">
                  <c:v>422598.81</c:v>
                </c:pt>
                <c:pt idx="42269">
                  <c:v>422608.81</c:v>
                </c:pt>
                <c:pt idx="42270">
                  <c:v>422618.81</c:v>
                </c:pt>
                <c:pt idx="42271">
                  <c:v>422628.81</c:v>
                </c:pt>
                <c:pt idx="42272">
                  <c:v>422638.81</c:v>
                </c:pt>
                <c:pt idx="42273">
                  <c:v>422648.78</c:v>
                </c:pt>
                <c:pt idx="42274">
                  <c:v>422658.81</c:v>
                </c:pt>
                <c:pt idx="42275">
                  <c:v>422668.78</c:v>
                </c:pt>
                <c:pt idx="42276">
                  <c:v>422678.81</c:v>
                </c:pt>
                <c:pt idx="42277">
                  <c:v>422688.78</c:v>
                </c:pt>
                <c:pt idx="42278">
                  <c:v>422698.78</c:v>
                </c:pt>
                <c:pt idx="42279">
                  <c:v>422708.81</c:v>
                </c:pt>
                <c:pt idx="42280">
                  <c:v>422718.78</c:v>
                </c:pt>
                <c:pt idx="42281">
                  <c:v>422728.78</c:v>
                </c:pt>
                <c:pt idx="42282">
                  <c:v>422738.78</c:v>
                </c:pt>
                <c:pt idx="42283">
                  <c:v>422748.78</c:v>
                </c:pt>
                <c:pt idx="42284">
                  <c:v>422758.78</c:v>
                </c:pt>
                <c:pt idx="42285">
                  <c:v>422768.78</c:v>
                </c:pt>
                <c:pt idx="42286">
                  <c:v>422778.78</c:v>
                </c:pt>
                <c:pt idx="42287">
                  <c:v>422788.78</c:v>
                </c:pt>
                <c:pt idx="42288">
                  <c:v>422798.78</c:v>
                </c:pt>
                <c:pt idx="42289">
                  <c:v>422808.75</c:v>
                </c:pt>
                <c:pt idx="42290">
                  <c:v>422818.78</c:v>
                </c:pt>
                <c:pt idx="42291">
                  <c:v>422828.75</c:v>
                </c:pt>
                <c:pt idx="42292">
                  <c:v>422838.78</c:v>
                </c:pt>
                <c:pt idx="42293">
                  <c:v>422848.75</c:v>
                </c:pt>
                <c:pt idx="42294">
                  <c:v>422858.75</c:v>
                </c:pt>
                <c:pt idx="42295">
                  <c:v>422868.75</c:v>
                </c:pt>
                <c:pt idx="42296">
                  <c:v>422878.75</c:v>
                </c:pt>
                <c:pt idx="42297">
                  <c:v>422888.75</c:v>
                </c:pt>
                <c:pt idx="42298">
                  <c:v>422898.75</c:v>
                </c:pt>
                <c:pt idx="42299">
                  <c:v>422908.75</c:v>
                </c:pt>
                <c:pt idx="42300">
                  <c:v>422918.75</c:v>
                </c:pt>
                <c:pt idx="42301">
                  <c:v>422928.75</c:v>
                </c:pt>
                <c:pt idx="42302">
                  <c:v>422938.75</c:v>
                </c:pt>
                <c:pt idx="42303">
                  <c:v>422948.75</c:v>
                </c:pt>
                <c:pt idx="42304">
                  <c:v>422958.75</c:v>
                </c:pt>
                <c:pt idx="42305">
                  <c:v>422968.75</c:v>
                </c:pt>
                <c:pt idx="42306">
                  <c:v>422978.75</c:v>
                </c:pt>
                <c:pt idx="42307">
                  <c:v>422988.75</c:v>
                </c:pt>
                <c:pt idx="42308">
                  <c:v>422998.75</c:v>
                </c:pt>
                <c:pt idx="42309">
                  <c:v>423008.72</c:v>
                </c:pt>
                <c:pt idx="42310">
                  <c:v>423018.75</c:v>
                </c:pt>
                <c:pt idx="42311">
                  <c:v>423028.72</c:v>
                </c:pt>
                <c:pt idx="42312">
                  <c:v>423038.75</c:v>
                </c:pt>
                <c:pt idx="42313">
                  <c:v>423048.72</c:v>
                </c:pt>
                <c:pt idx="42314">
                  <c:v>423058.72</c:v>
                </c:pt>
                <c:pt idx="42315">
                  <c:v>423068.75</c:v>
                </c:pt>
                <c:pt idx="42316">
                  <c:v>423078.72</c:v>
                </c:pt>
                <c:pt idx="42317">
                  <c:v>423088.72</c:v>
                </c:pt>
                <c:pt idx="42318">
                  <c:v>423098.72</c:v>
                </c:pt>
                <c:pt idx="42319">
                  <c:v>423108.72</c:v>
                </c:pt>
                <c:pt idx="42320">
                  <c:v>423118.69</c:v>
                </c:pt>
                <c:pt idx="42321">
                  <c:v>423128.72</c:v>
                </c:pt>
                <c:pt idx="42322">
                  <c:v>423138.69</c:v>
                </c:pt>
                <c:pt idx="42323">
                  <c:v>423148.72</c:v>
                </c:pt>
                <c:pt idx="42324">
                  <c:v>423158.72</c:v>
                </c:pt>
                <c:pt idx="42325">
                  <c:v>423168.69</c:v>
                </c:pt>
                <c:pt idx="42326">
                  <c:v>423178.72</c:v>
                </c:pt>
                <c:pt idx="42327">
                  <c:v>423188.69</c:v>
                </c:pt>
                <c:pt idx="42328">
                  <c:v>423198.69</c:v>
                </c:pt>
                <c:pt idx="42329">
                  <c:v>423208.69</c:v>
                </c:pt>
                <c:pt idx="42330">
                  <c:v>423218.69</c:v>
                </c:pt>
                <c:pt idx="42331">
                  <c:v>423228.72</c:v>
                </c:pt>
                <c:pt idx="42332">
                  <c:v>423238.69</c:v>
                </c:pt>
                <c:pt idx="42333">
                  <c:v>423248.69</c:v>
                </c:pt>
                <c:pt idx="42334">
                  <c:v>423258.69</c:v>
                </c:pt>
                <c:pt idx="42335">
                  <c:v>423268.69</c:v>
                </c:pt>
                <c:pt idx="42336">
                  <c:v>423278.69</c:v>
                </c:pt>
                <c:pt idx="42337">
                  <c:v>423288.69</c:v>
                </c:pt>
                <c:pt idx="42338">
                  <c:v>423298.69</c:v>
                </c:pt>
                <c:pt idx="42339">
                  <c:v>423308.69</c:v>
                </c:pt>
                <c:pt idx="42340">
                  <c:v>423318.66</c:v>
                </c:pt>
                <c:pt idx="42341">
                  <c:v>423328.69</c:v>
                </c:pt>
                <c:pt idx="42342">
                  <c:v>423338.69</c:v>
                </c:pt>
                <c:pt idx="42343">
                  <c:v>423348.69</c:v>
                </c:pt>
                <c:pt idx="42344">
                  <c:v>423358.69</c:v>
                </c:pt>
                <c:pt idx="42345">
                  <c:v>423368.66</c:v>
                </c:pt>
                <c:pt idx="42346">
                  <c:v>423378.69</c:v>
                </c:pt>
                <c:pt idx="42347">
                  <c:v>423388.66</c:v>
                </c:pt>
                <c:pt idx="42348">
                  <c:v>423398.66</c:v>
                </c:pt>
                <c:pt idx="42349">
                  <c:v>423408.66</c:v>
                </c:pt>
                <c:pt idx="42350">
                  <c:v>423418.66</c:v>
                </c:pt>
                <c:pt idx="42351">
                  <c:v>423428.69</c:v>
                </c:pt>
                <c:pt idx="42352">
                  <c:v>423438.66</c:v>
                </c:pt>
                <c:pt idx="42353">
                  <c:v>423448.66</c:v>
                </c:pt>
                <c:pt idx="42354">
                  <c:v>423458.66</c:v>
                </c:pt>
                <c:pt idx="42355">
                  <c:v>423468.66</c:v>
                </c:pt>
                <c:pt idx="42356">
                  <c:v>423478.63</c:v>
                </c:pt>
                <c:pt idx="42357">
                  <c:v>423488.66</c:v>
                </c:pt>
                <c:pt idx="42358">
                  <c:v>423498.63</c:v>
                </c:pt>
                <c:pt idx="42359">
                  <c:v>423508.66</c:v>
                </c:pt>
                <c:pt idx="42360">
                  <c:v>423518.66</c:v>
                </c:pt>
                <c:pt idx="42361">
                  <c:v>423528.63</c:v>
                </c:pt>
                <c:pt idx="42362">
                  <c:v>423538.66</c:v>
                </c:pt>
                <c:pt idx="42363">
                  <c:v>423548.63</c:v>
                </c:pt>
                <c:pt idx="42364">
                  <c:v>423558.63</c:v>
                </c:pt>
                <c:pt idx="42365">
                  <c:v>423568.63</c:v>
                </c:pt>
                <c:pt idx="42366">
                  <c:v>423578.63</c:v>
                </c:pt>
                <c:pt idx="42367">
                  <c:v>423588.63</c:v>
                </c:pt>
                <c:pt idx="42368">
                  <c:v>423598.63</c:v>
                </c:pt>
                <c:pt idx="42369">
                  <c:v>423608.63</c:v>
                </c:pt>
                <c:pt idx="42370">
                  <c:v>423618.63</c:v>
                </c:pt>
                <c:pt idx="42371">
                  <c:v>423628.63</c:v>
                </c:pt>
                <c:pt idx="42372">
                  <c:v>423638.63</c:v>
                </c:pt>
                <c:pt idx="42373">
                  <c:v>423648.63</c:v>
                </c:pt>
                <c:pt idx="42374">
                  <c:v>423658.63</c:v>
                </c:pt>
                <c:pt idx="42375">
                  <c:v>423668.63</c:v>
                </c:pt>
                <c:pt idx="42376">
                  <c:v>423678.59</c:v>
                </c:pt>
                <c:pt idx="42377">
                  <c:v>423688.63</c:v>
                </c:pt>
                <c:pt idx="42378">
                  <c:v>423698.59</c:v>
                </c:pt>
                <c:pt idx="42379">
                  <c:v>423708.63</c:v>
                </c:pt>
                <c:pt idx="42380">
                  <c:v>423718.63</c:v>
                </c:pt>
                <c:pt idx="42381">
                  <c:v>423728.59</c:v>
                </c:pt>
                <c:pt idx="42382">
                  <c:v>423738.63</c:v>
                </c:pt>
                <c:pt idx="42383">
                  <c:v>423748.63</c:v>
                </c:pt>
                <c:pt idx="42384">
                  <c:v>423758.59</c:v>
                </c:pt>
                <c:pt idx="42385">
                  <c:v>423768.59</c:v>
                </c:pt>
                <c:pt idx="42386">
                  <c:v>423778.59</c:v>
                </c:pt>
                <c:pt idx="42387">
                  <c:v>423788.56</c:v>
                </c:pt>
                <c:pt idx="42388">
                  <c:v>423798.59</c:v>
                </c:pt>
                <c:pt idx="42389">
                  <c:v>423808.59</c:v>
                </c:pt>
                <c:pt idx="42390">
                  <c:v>423818.59</c:v>
                </c:pt>
                <c:pt idx="42391">
                  <c:v>423828.59</c:v>
                </c:pt>
                <c:pt idx="42392">
                  <c:v>423838.56</c:v>
                </c:pt>
                <c:pt idx="42393">
                  <c:v>423848.59</c:v>
                </c:pt>
                <c:pt idx="42394">
                  <c:v>423858.56</c:v>
                </c:pt>
                <c:pt idx="42395">
                  <c:v>423868.56</c:v>
                </c:pt>
                <c:pt idx="42396">
                  <c:v>423878.56</c:v>
                </c:pt>
                <c:pt idx="42397">
                  <c:v>423888.56</c:v>
                </c:pt>
                <c:pt idx="42398">
                  <c:v>423898.59</c:v>
                </c:pt>
                <c:pt idx="42399">
                  <c:v>423908.56</c:v>
                </c:pt>
                <c:pt idx="42400">
                  <c:v>423918.56</c:v>
                </c:pt>
                <c:pt idx="42401">
                  <c:v>423928.56</c:v>
                </c:pt>
                <c:pt idx="42402">
                  <c:v>423938.56</c:v>
                </c:pt>
                <c:pt idx="42403">
                  <c:v>423948.56</c:v>
                </c:pt>
                <c:pt idx="42404">
                  <c:v>423958.56</c:v>
                </c:pt>
                <c:pt idx="42405">
                  <c:v>423968.56</c:v>
                </c:pt>
                <c:pt idx="42406">
                  <c:v>423978.56</c:v>
                </c:pt>
                <c:pt idx="42407">
                  <c:v>423988.56</c:v>
                </c:pt>
                <c:pt idx="42408">
                  <c:v>423998.56</c:v>
                </c:pt>
                <c:pt idx="42409">
                  <c:v>424008.56</c:v>
                </c:pt>
                <c:pt idx="42410">
                  <c:v>424018.56</c:v>
                </c:pt>
                <c:pt idx="42411">
                  <c:v>424028.56</c:v>
                </c:pt>
                <c:pt idx="42412">
                  <c:v>424038.53</c:v>
                </c:pt>
                <c:pt idx="42413">
                  <c:v>424048.56</c:v>
                </c:pt>
                <c:pt idx="42414">
                  <c:v>424058.53</c:v>
                </c:pt>
                <c:pt idx="42415">
                  <c:v>424068.56</c:v>
                </c:pt>
                <c:pt idx="42416">
                  <c:v>424078.56</c:v>
                </c:pt>
                <c:pt idx="42417">
                  <c:v>424088.53</c:v>
                </c:pt>
                <c:pt idx="42418">
                  <c:v>424098.56</c:v>
                </c:pt>
                <c:pt idx="42419">
                  <c:v>424108.53</c:v>
                </c:pt>
                <c:pt idx="42420">
                  <c:v>424118.53</c:v>
                </c:pt>
                <c:pt idx="42421">
                  <c:v>424128.53</c:v>
                </c:pt>
                <c:pt idx="42422">
                  <c:v>424138.53</c:v>
                </c:pt>
                <c:pt idx="42423">
                  <c:v>424148.5</c:v>
                </c:pt>
                <c:pt idx="42424">
                  <c:v>424158.53</c:v>
                </c:pt>
                <c:pt idx="42425">
                  <c:v>424168.53</c:v>
                </c:pt>
                <c:pt idx="42426">
                  <c:v>424178.53</c:v>
                </c:pt>
                <c:pt idx="42427">
                  <c:v>424188.53</c:v>
                </c:pt>
                <c:pt idx="42428">
                  <c:v>424198.5</c:v>
                </c:pt>
                <c:pt idx="42429">
                  <c:v>424208.53</c:v>
                </c:pt>
                <c:pt idx="42430">
                  <c:v>424218.5</c:v>
                </c:pt>
                <c:pt idx="42431">
                  <c:v>424228.5</c:v>
                </c:pt>
                <c:pt idx="42432">
                  <c:v>424238.53</c:v>
                </c:pt>
                <c:pt idx="42433">
                  <c:v>424248.5</c:v>
                </c:pt>
                <c:pt idx="42434">
                  <c:v>424258.53</c:v>
                </c:pt>
                <c:pt idx="42435">
                  <c:v>424268.5</c:v>
                </c:pt>
                <c:pt idx="42436">
                  <c:v>424278.5</c:v>
                </c:pt>
                <c:pt idx="42437">
                  <c:v>424288.5</c:v>
                </c:pt>
                <c:pt idx="42438">
                  <c:v>424298.5</c:v>
                </c:pt>
                <c:pt idx="42439">
                  <c:v>424308.5</c:v>
                </c:pt>
                <c:pt idx="42440">
                  <c:v>424318.5</c:v>
                </c:pt>
                <c:pt idx="42441">
                  <c:v>424328.5</c:v>
                </c:pt>
                <c:pt idx="42442">
                  <c:v>424338.5</c:v>
                </c:pt>
                <c:pt idx="42443">
                  <c:v>424348.5</c:v>
                </c:pt>
                <c:pt idx="42444">
                  <c:v>424358.5</c:v>
                </c:pt>
                <c:pt idx="42445">
                  <c:v>424368.5</c:v>
                </c:pt>
                <c:pt idx="42446">
                  <c:v>424378.5</c:v>
                </c:pt>
                <c:pt idx="42447">
                  <c:v>424388.5</c:v>
                </c:pt>
                <c:pt idx="42448">
                  <c:v>424398.47</c:v>
                </c:pt>
                <c:pt idx="42449">
                  <c:v>424408.5</c:v>
                </c:pt>
                <c:pt idx="42450">
                  <c:v>424418.47</c:v>
                </c:pt>
                <c:pt idx="42451">
                  <c:v>424428.47</c:v>
                </c:pt>
                <c:pt idx="42452">
                  <c:v>424438.5</c:v>
                </c:pt>
                <c:pt idx="42453">
                  <c:v>424448.47</c:v>
                </c:pt>
                <c:pt idx="42454">
                  <c:v>424458.5</c:v>
                </c:pt>
                <c:pt idx="42455">
                  <c:v>424468.47</c:v>
                </c:pt>
                <c:pt idx="42456">
                  <c:v>424478.47</c:v>
                </c:pt>
                <c:pt idx="42457">
                  <c:v>424488.47</c:v>
                </c:pt>
                <c:pt idx="42458">
                  <c:v>424498.47</c:v>
                </c:pt>
                <c:pt idx="42459">
                  <c:v>424508.44</c:v>
                </c:pt>
                <c:pt idx="42460">
                  <c:v>424518.47</c:v>
                </c:pt>
                <c:pt idx="42461">
                  <c:v>424528.47</c:v>
                </c:pt>
                <c:pt idx="42462">
                  <c:v>424538.44</c:v>
                </c:pt>
                <c:pt idx="42463">
                  <c:v>424548.47</c:v>
                </c:pt>
                <c:pt idx="42464">
                  <c:v>424558.44</c:v>
                </c:pt>
                <c:pt idx="42465">
                  <c:v>424568.47</c:v>
                </c:pt>
                <c:pt idx="42466">
                  <c:v>424578.44</c:v>
                </c:pt>
                <c:pt idx="42467">
                  <c:v>424588.44</c:v>
                </c:pt>
                <c:pt idx="42468">
                  <c:v>424598.44</c:v>
                </c:pt>
                <c:pt idx="42469">
                  <c:v>424608.44</c:v>
                </c:pt>
                <c:pt idx="42470">
                  <c:v>424618.44</c:v>
                </c:pt>
                <c:pt idx="42471">
                  <c:v>424628.44</c:v>
                </c:pt>
                <c:pt idx="42472">
                  <c:v>424638.44</c:v>
                </c:pt>
                <c:pt idx="42473">
                  <c:v>424648.44</c:v>
                </c:pt>
                <c:pt idx="42474">
                  <c:v>424658.44</c:v>
                </c:pt>
                <c:pt idx="42475">
                  <c:v>424668.44</c:v>
                </c:pt>
                <c:pt idx="42476">
                  <c:v>424678.44</c:v>
                </c:pt>
                <c:pt idx="42477">
                  <c:v>424688.44</c:v>
                </c:pt>
                <c:pt idx="42478">
                  <c:v>424698.44</c:v>
                </c:pt>
                <c:pt idx="42479">
                  <c:v>424708.41</c:v>
                </c:pt>
                <c:pt idx="42480">
                  <c:v>424718.44</c:v>
                </c:pt>
                <c:pt idx="42481">
                  <c:v>424728.44</c:v>
                </c:pt>
                <c:pt idx="42482">
                  <c:v>424738.44</c:v>
                </c:pt>
                <c:pt idx="42483">
                  <c:v>424748.44</c:v>
                </c:pt>
                <c:pt idx="42484">
                  <c:v>424758.41</c:v>
                </c:pt>
                <c:pt idx="42485">
                  <c:v>424768.44</c:v>
                </c:pt>
                <c:pt idx="42486">
                  <c:v>424778.41</c:v>
                </c:pt>
                <c:pt idx="42487">
                  <c:v>424788.41</c:v>
                </c:pt>
                <c:pt idx="42488">
                  <c:v>424798.41</c:v>
                </c:pt>
                <c:pt idx="42489">
                  <c:v>424808.41</c:v>
                </c:pt>
                <c:pt idx="42490">
                  <c:v>424818.44</c:v>
                </c:pt>
                <c:pt idx="42491">
                  <c:v>424828.41</c:v>
                </c:pt>
                <c:pt idx="42492">
                  <c:v>424838.41</c:v>
                </c:pt>
                <c:pt idx="42493">
                  <c:v>424848.41</c:v>
                </c:pt>
                <c:pt idx="42494">
                  <c:v>424858.41</c:v>
                </c:pt>
                <c:pt idx="42495">
                  <c:v>424868.38</c:v>
                </c:pt>
                <c:pt idx="42496">
                  <c:v>424878.41</c:v>
                </c:pt>
                <c:pt idx="42497">
                  <c:v>424888.38</c:v>
                </c:pt>
                <c:pt idx="42498">
                  <c:v>424898.38</c:v>
                </c:pt>
                <c:pt idx="42499">
                  <c:v>424908.41</c:v>
                </c:pt>
                <c:pt idx="42500">
                  <c:v>424918.38</c:v>
                </c:pt>
                <c:pt idx="42501">
                  <c:v>424928.41</c:v>
                </c:pt>
                <c:pt idx="42502">
                  <c:v>424938.38</c:v>
                </c:pt>
                <c:pt idx="42503">
                  <c:v>424948.38</c:v>
                </c:pt>
                <c:pt idx="42504">
                  <c:v>424958.38</c:v>
                </c:pt>
                <c:pt idx="42505">
                  <c:v>424968.38</c:v>
                </c:pt>
                <c:pt idx="42506">
                  <c:v>424978.38</c:v>
                </c:pt>
                <c:pt idx="42507">
                  <c:v>424988.38</c:v>
                </c:pt>
                <c:pt idx="42508">
                  <c:v>424998.38</c:v>
                </c:pt>
                <c:pt idx="42509">
                  <c:v>425008.38</c:v>
                </c:pt>
                <c:pt idx="42510">
                  <c:v>425018.38</c:v>
                </c:pt>
                <c:pt idx="42511">
                  <c:v>425028.38</c:v>
                </c:pt>
                <c:pt idx="42512">
                  <c:v>425038.38</c:v>
                </c:pt>
                <c:pt idx="42513">
                  <c:v>425048.38</c:v>
                </c:pt>
                <c:pt idx="42514">
                  <c:v>425058.38</c:v>
                </c:pt>
                <c:pt idx="42515">
                  <c:v>425068.34</c:v>
                </c:pt>
                <c:pt idx="42516">
                  <c:v>425078.38</c:v>
                </c:pt>
                <c:pt idx="42517">
                  <c:v>425088.38</c:v>
                </c:pt>
                <c:pt idx="42518">
                  <c:v>425098.34</c:v>
                </c:pt>
                <c:pt idx="42519">
                  <c:v>425108.38</c:v>
                </c:pt>
                <c:pt idx="42520">
                  <c:v>425118.34</c:v>
                </c:pt>
                <c:pt idx="42521">
                  <c:v>425128.38</c:v>
                </c:pt>
                <c:pt idx="42522">
                  <c:v>425138.34</c:v>
                </c:pt>
                <c:pt idx="42523">
                  <c:v>425148.34</c:v>
                </c:pt>
                <c:pt idx="42524">
                  <c:v>425158.34</c:v>
                </c:pt>
                <c:pt idx="42525">
                  <c:v>425168.34</c:v>
                </c:pt>
                <c:pt idx="42526">
                  <c:v>425178.34</c:v>
                </c:pt>
                <c:pt idx="42527">
                  <c:v>425188.34</c:v>
                </c:pt>
                <c:pt idx="42528">
                  <c:v>425198.34</c:v>
                </c:pt>
                <c:pt idx="42529">
                  <c:v>425208.31</c:v>
                </c:pt>
                <c:pt idx="42530">
                  <c:v>425218.34</c:v>
                </c:pt>
                <c:pt idx="42531">
                  <c:v>425228.31</c:v>
                </c:pt>
                <c:pt idx="42532">
                  <c:v>425238.34</c:v>
                </c:pt>
                <c:pt idx="42533">
                  <c:v>425248.31</c:v>
                </c:pt>
                <c:pt idx="42534">
                  <c:v>425258.31</c:v>
                </c:pt>
                <c:pt idx="42535">
                  <c:v>425268.34</c:v>
                </c:pt>
                <c:pt idx="42536">
                  <c:v>425278.31</c:v>
                </c:pt>
                <c:pt idx="42537">
                  <c:v>425288.31</c:v>
                </c:pt>
                <c:pt idx="42538">
                  <c:v>425298.31</c:v>
                </c:pt>
                <c:pt idx="42539">
                  <c:v>425308.31</c:v>
                </c:pt>
                <c:pt idx="42540">
                  <c:v>425318.31</c:v>
                </c:pt>
                <c:pt idx="42541">
                  <c:v>425328.31</c:v>
                </c:pt>
                <c:pt idx="42542">
                  <c:v>425338.31</c:v>
                </c:pt>
                <c:pt idx="42543">
                  <c:v>425348.31</c:v>
                </c:pt>
                <c:pt idx="42544">
                  <c:v>425358.31</c:v>
                </c:pt>
                <c:pt idx="42545">
                  <c:v>425368.31</c:v>
                </c:pt>
                <c:pt idx="42546">
                  <c:v>425378.31</c:v>
                </c:pt>
                <c:pt idx="42547">
                  <c:v>425388.31</c:v>
                </c:pt>
                <c:pt idx="42548">
                  <c:v>425398.31</c:v>
                </c:pt>
                <c:pt idx="42549">
                  <c:v>425408.31</c:v>
                </c:pt>
                <c:pt idx="42550">
                  <c:v>425418.31</c:v>
                </c:pt>
                <c:pt idx="42551">
                  <c:v>425428.28</c:v>
                </c:pt>
                <c:pt idx="42552">
                  <c:v>425438.31</c:v>
                </c:pt>
                <c:pt idx="42553">
                  <c:v>425448.31</c:v>
                </c:pt>
                <c:pt idx="42554">
                  <c:v>425458.28</c:v>
                </c:pt>
                <c:pt idx="42555">
                  <c:v>425468.31</c:v>
                </c:pt>
                <c:pt idx="42556">
                  <c:v>425478.28</c:v>
                </c:pt>
                <c:pt idx="42557">
                  <c:v>425488.31</c:v>
                </c:pt>
                <c:pt idx="42558">
                  <c:v>425498.28</c:v>
                </c:pt>
                <c:pt idx="42559">
                  <c:v>425508.28</c:v>
                </c:pt>
                <c:pt idx="42560">
                  <c:v>425518.28</c:v>
                </c:pt>
                <c:pt idx="42561">
                  <c:v>425528.28</c:v>
                </c:pt>
                <c:pt idx="42562">
                  <c:v>425538.28</c:v>
                </c:pt>
                <c:pt idx="42563">
                  <c:v>425548.28</c:v>
                </c:pt>
                <c:pt idx="42564">
                  <c:v>425558.28</c:v>
                </c:pt>
                <c:pt idx="42565">
                  <c:v>425568.25</c:v>
                </c:pt>
                <c:pt idx="42566">
                  <c:v>425578.28</c:v>
                </c:pt>
                <c:pt idx="42567">
                  <c:v>425588.25</c:v>
                </c:pt>
                <c:pt idx="42568">
                  <c:v>425598.28</c:v>
                </c:pt>
                <c:pt idx="42569">
                  <c:v>425608.25</c:v>
                </c:pt>
                <c:pt idx="42570">
                  <c:v>425618.25</c:v>
                </c:pt>
                <c:pt idx="42571">
                  <c:v>425628.25</c:v>
                </c:pt>
                <c:pt idx="42572">
                  <c:v>425638.25</c:v>
                </c:pt>
                <c:pt idx="42573">
                  <c:v>425648.25</c:v>
                </c:pt>
                <c:pt idx="42574">
                  <c:v>425658.25</c:v>
                </c:pt>
                <c:pt idx="42575">
                  <c:v>425668.25</c:v>
                </c:pt>
                <c:pt idx="42576">
                  <c:v>425678.28</c:v>
                </c:pt>
                <c:pt idx="42577">
                  <c:v>425688.25</c:v>
                </c:pt>
                <c:pt idx="42578">
                  <c:v>425698.25</c:v>
                </c:pt>
                <c:pt idx="42579">
                  <c:v>425708.25</c:v>
                </c:pt>
                <c:pt idx="42580">
                  <c:v>425718.25</c:v>
                </c:pt>
                <c:pt idx="42581">
                  <c:v>425728.25</c:v>
                </c:pt>
                <c:pt idx="42582">
                  <c:v>425738.25</c:v>
                </c:pt>
                <c:pt idx="42583">
                  <c:v>425748.25</c:v>
                </c:pt>
                <c:pt idx="42584">
                  <c:v>425758.25</c:v>
                </c:pt>
                <c:pt idx="42585">
                  <c:v>425768.22</c:v>
                </c:pt>
                <c:pt idx="42586">
                  <c:v>425778.25</c:v>
                </c:pt>
                <c:pt idx="42587">
                  <c:v>425788.22</c:v>
                </c:pt>
                <c:pt idx="42588">
                  <c:v>425798.25</c:v>
                </c:pt>
                <c:pt idx="42589">
                  <c:v>425808.22</c:v>
                </c:pt>
                <c:pt idx="42590">
                  <c:v>425818.22</c:v>
                </c:pt>
                <c:pt idx="42591">
                  <c:v>425828.25</c:v>
                </c:pt>
                <c:pt idx="42592">
                  <c:v>425838.22</c:v>
                </c:pt>
                <c:pt idx="42593">
                  <c:v>425848.22</c:v>
                </c:pt>
                <c:pt idx="42594">
                  <c:v>425858.22</c:v>
                </c:pt>
                <c:pt idx="42595">
                  <c:v>425868.22</c:v>
                </c:pt>
                <c:pt idx="42596">
                  <c:v>425878.19</c:v>
                </c:pt>
                <c:pt idx="42597">
                  <c:v>425888.22</c:v>
                </c:pt>
                <c:pt idx="42598">
                  <c:v>425898.19</c:v>
                </c:pt>
                <c:pt idx="42599">
                  <c:v>425908.22</c:v>
                </c:pt>
                <c:pt idx="42600">
                  <c:v>425918.22</c:v>
                </c:pt>
                <c:pt idx="42601">
                  <c:v>425928.19</c:v>
                </c:pt>
                <c:pt idx="42602">
                  <c:v>425938.22</c:v>
                </c:pt>
                <c:pt idx="42603">
                  <c:v>425948.19</c:v>
                </c:pt>
                <c:pt idx="42604">
                  <c:v>425958.19</c:v>
                </c:pt>
                <c:pt idx="42605">
                  <c:v>425968.19</c:v>
                </c:pt>
                <c:pt idx="42606">
                  <c:v>425978.19</c:v>
                </c:pt>
                <c:pt idx="42607">
                  <c:v>425988.19</c:v>
                </c:pt>
                <c:pt idx="42608">
                  <c:v>425998.19</c:v>
                </c:pt>
                <c:pt idx="42609">
                  <c:v>426008.19</c:v>
                </c:pt>
                <c:pt idx="42610">
                  <c:v>426018.19</c:v>
                </c:pt>
                <c:pt idx="42611">
                  <c:v>426028.19</c:v>
                </c:pt>
                <c:pt idx="42612">
                  <c:v>426038.19</c:v>
                </c:pt>
                <c:pt idx="42613">
                  <c:v>426048.19</c:v>
                </c:pt>
                <c:pt idx="42614">
                  <c:v>426058.19</c:v>
                </c:pt>
                <c:pt idx="42615">
                  <c:v>426068.19</c:v>
                </c:pt>
                <c:pt idx="42616">
                  <c:v>426078.19</c:v>
                </c:pt>
                <c:pt idx="42617">
                  <c:v>426088.19</c:v>
                </c:pt>
                <c:pt idx="42618">
                  <c:v>426098.19</c:v>
                </c:pt>
                <c:pt idx="42619">
                  <c:v>426108.19</c:v>
                </c:pt>
                <c:pt idx="42620">
                  <c:v>426118.19</c:v>
                </c:pt>
                <c:pt idx="42621">
                  <c:v>426128.16</c:v>
                </c:pt>
                <c:pt idx="42622">
                  <c:v>426138.19</c:v>
                </c:pt>
                <c:pt idx="42623">
                  <c:v>426148.16</c:v>
                </c:pt>
                <c:pt idx="42624">
                  <c:v>426158.19</c:v>
                </c:pt>
                <c:pt idx="42625">
                  <c:v>426168.16</c:v>
                </c:pt>
                <c:pt idx="42626">
                  <c:v>426178.16</c:v>
                </c:pt>
                <c:pt idx="42627">
                  <c:v>426188.19</c:v>
                </c:pt>
                <c:pt idx="42628">
                  <c:v>426198.16</c:v>
                </c:pt>
                <c:pt idx="42629">
                  <c:v>426208.16</c:v>
                </c:pt>
                <c:pt idx="42630">
                  <c:v>426218.16</c:v>
                </c:pt>
                <c:pt idx="42631">
                  <c:v>426228.16</c:v>
                </c:pt>
                <c:pt idx="42632">
                  <c:v>426238.13</c:v>
                </c:pt>
                <c:pt idx="42633">
                  <c:v>426248.16</c:v>
                </c:pt>
                <c:pt idx="42634">
                  <c:v>426258.13</c:v>
                </c:pt>
                <c:pt idx="42635">
                  <c:v>426268.15999999997</c:v>
                </c:pt>
                <c:pt idx="42636">
                  <c:v>426278.16</c:v>
                </c:pt>
                <c:pt idx="42637">
                  <c:v>426288.13</c:v>
                </c:pt>
                <c:pt idx="42638">
                  <c:v>426298.16</c:v>
                </c:pt>
                <c:pt idx="42639">
                  <c:v>426308.13</c:v>
                </c:pt>
                <c:pt idx="42640">
                  <c:v>426318.13</c:v>
                </c:pt>
                <c:pt idx="42641">
                  <c:v>426328.13</c:v>
                </c:pt>
                <c:pt idx="42642">
                  <c:v>426338.13</c:v>
                </c:pt>
                <c:pt idx="42643">
                  <c:v>426348.13</c:v>
                </c:pt>
                <c:pt idx="42644">
                  <c:v>426358.13</c:v>
                </c:pt>
                <c:pt idx="42645">
                  <c:v>426368.13</c:v>
                </c:pt>
                <c:pt idx="42646">
                  <c:v>426378.13</c:v>
                </c:pt>
                <c:pt idx="42647">
                  <c:v>426388.13</c:v>
                </c:pt>
                <c:pt idx="42648">
                  <c:v>426398.13</c:v>
                </c:pt>
                <c:pt idx="42649">
                  <c:v>426408.13</c:v>
                </c:pt>
                <c:pt idx="42650">
                  <c:v>426418.13</c:v>
                </c:pt>
                <c:pt idx="42651">
                  <c:v>426428.13</c:v>
                </c:pt>
                <c:pt idx="42652">
                  <c:v>426438.09</c:v>
                </c:pt>
                <c:pt idx="42653">
                  <c:v>426448.13</c:v>
                </c:pt>
                <c:pt idx="42654">
                  <c:v>426458.13</c:v>
                </c:pt>
                <c:pt idx="42655">
                  <c:v>426468.13</c:v>
                </c:pt>
                <c:pt idx="42656">
                  <c:v>426478.13</c:v>
                </c:pt>
                <c:pt idx="42657">
                  <c:v>426488.09</c:v>
                </c:pt>
                <c:pt idx="42658">
                  <c:v>426498.13</c:v>
                </c:pt>
                <c:pt idx="42659">
                  <c:v>426508.09</c:v>
                </c:pt>
                <c:pt idx="42660">
                  <c:v>426518.09</c:v>
                </c:pt>
                <c:pt idx="42661">
                  <c:v>426528.09</c:v>
                </c:pt>
                <c:pt idx="42662">
                  <c:v>426538.09</c:v>
                </c:pt>
                <c:pt idx="42663">
                  <c:v>426548.09</c:v>
                </c:pt>
                <c:pt idx="42664">
                  <c:v>426558.09</c:v>
                </c:pt>
                <c:pt idx="42665">
                  <c:v>426568.09</c:v>
                </c:pt>
                <c:pt idx="42666">
                  <c:v>426578.09</c:v>
                </c:pt>
                <c:pt idx="42667">
                  <c:v>426588.09</c:v>
                </c:pt>
                <c:pt idx="42668">
                  <c:v>426598.06</c:v>
                </c:pt>
                <c:pt idx="42669">
                  <c:v>426608.09</c:v>
                </c:pt>
                <c:pt idx="42670">
                  <c:v>426618.09</c:v>
                </c:pt>
                <c:pt idx="42671">
                  <c:v>426628.09</c:v>
                </c:pt>
                <c:pt idx="42672">
                  <c:v>426638.06</c:v>
                </c:pt>
                <c:pt idx="42673">
                  <c:v>426648.06</c:v>
                </c:pt>
                <c:pt idx="42674">
                  <c:v>426658.09</c:v>
                </c:pt>
                <c:pt idx="42675">
                  <c:v>426668.06</c:v>
                </c:pt>
                <c:pt idx="42676">
                  <c:v>426678.06</c:v>
                </c:pt>
                <c:pt idx="42677">
                  <c:v>426688.06</c:v>
                </c:pt>
                <c:pt idx="42678">
                  <c:v>426698.06</c:v>
                </c:pt>
                <c:pt idx="42679">
                  <c:v>426708.06</c:v>
                </c:pt>
                <c:pt idx="42680">
                  <c:v>426718.06</c:v>
                </c:pt>
                <c:pt idx="42681">
                  <c:v>426728.06</c:v>
                </c:pt>
                <c:pt idx="42682">
                  <c:v>426738.06</c:v>
                </c:pt>
                <c:pt idx="42683">
                  <c:v>426748.06</c:v>
                </c:pt>
                <c:pt idx="42684">
                  <c:v>426758.06</c:v>
                </c:pt>
                <c:pt idx="42685">
                  <c:v>426768.06</c:v>
                </c:pt>
                <c:pt idx="42686">
                  <c:v>426778.06</c:v>
                </c:pt>
                <c:pt idx="42687">
                  <c:v>426788.06</c:v>
                </c:pt>
                <c:pt idx="42688">
                  <c:v>426798.03</c:v>
                </c:pt>
                <c:pt idx="42689">
                  <c:v>426808.06</c:v>
                </c:pt>
                <c:pt idx="42690">
                  <c:v>426818.03</c:v>
                </c:pt>
                <c:pt idx="42691">
                  <c:v>426828.06</c:v>
                </c:pt>
                <c:pt idx="42692">
                  <c:v>426838.06</c:v>
                </c:pt>
                <c:pt idx="42693">
                  <c:v>426848.03</c:v>
                </c:pt>
                <c:pt idx="42694">
                  <c:v>426858.06</c:v>
                </c:pt>
                <c:pt idx="42695">
                  <c:v>426868.03</c:v>
                </c:pt>
                <c:pt idx="42696">
                  <c:v>426878.03</c:v>
                </c:pt>
                <c:pt idx="42697">
                  <c:v>426888.03</c:v>
                </c:pt>
                <c:pt idx="42698">
                  <c:v>426898.03</c:v>
                </c:pt>
                <c:pt idx="42699">
                  <c:v>426908</c:v>
                </c:pt>
                <c:pt idx="42700">
                  <c:v>426918.03</c:v>
                </c:pt>
                <c:pt idx="42701">
                  <c:v>426928.03</c:v>
                </c:pt>
                <c:pt idx="42702">
                  <c:v>426938.03</c:v>
                </c:pt>
                <c:pt idx="42703">
                  <c:v>426948.03</c:v>
                </c:pt>
                <c:pt idx="42704">
                  <c:v>426958</c:v>
                </c:pt>
                <c:pt idx="42705">
                  <c:v>426968.03</c:v>
                </c:pt>
                <c:pt idx="42706">
                  <c:v>426978</c:v>
                </c:pt>
                <c:pt idx="42707">
                  <c:v>426988</c:v>
                </c:pt>
                <c:pt idx="42708">
                  <c:v>426998</c:v>
                </c:pt>
                <c:pt idx="42709">
                  <c:v>427008</c:v>
                </c:pt>
                <c:pt idx="42710">
                  <c:v>427018.03</c:v>
                </c:pt>
                <c:pt idx="42711">
                  <c:v>427028</c:v>
                </c:pt>
                <c:pt idx="42712">
                  <c:v>427038</c:v>
                </c:pt>
                <c:pt idx="42713">
                  <c:v>427048</c:v>
                </c:pt>
                <c:pt idx="42714">
                  <c:v>427058</c:v>
                </c:pt>
                <c:pt idx="42715">
                  <c:v>427068</c:v>
                </c:pt>
                <c:pt idx="42716">
                  <c:v>427078</c:v>
                </c:pt>
                <c:pt idx="42717">
                  <c:v>427088</c:v>
                </c:pt>
                <c:pt idx="42718">
                  <c:v>427098</c:v>
                </c:pt>
                <c:pt idx="42719">
                  <c:v>427108</c:v>
                </c:pt>
                <c:pt idx="42720">
                  <c:v>427118</c:v>
                </c:pt>
                <c:pt idx="42721">
                  <c:v>427128</c:v>
                </c:pt>
                <c:pt idx="42722">
                  <c:v>427138</c:v>
                </c:pt>
                <c:pt idx="42723">
                  <c:v>427148</c:v>
                </c:pt>
                <c:pt idx="42724">
                  <c:v>427157.97</c:v>
                </c:pt>
                <c:pt idx="42725">
                  <c:v>427168</c:v>
                </c:pt>
                <c:pt idx="42726">
                  <c:v>427177.97</c:v>
                </c:pt>
                <c:pt idx="42727">
                  <c:v>427187.97</c:v>
                </c:pt>
                <c:pt idx="42728">
                  <c:v>427198</c:v>
                </c:pt>
                <c:pt idx="42729">
                  <c:v>427207.97</c:v>
                </c:pt>
                <c:pt idx="42730">
                  <c:v>427218</c:v>
                </c:pt>
                <c:pt idx="42731">
                  <c:v>427227.97</c:v>
                </c:pt>
                <c:pt idx="42732">
                  <c:v>427237.97</c:v>
                </c:pt>
                <c:pt idx="42733">
                  <c:v>427247.97</c:v>
                </c:pt>
                <c:pt idx="42734">
                  <c:v>427257.97</c:v>
                </c:pt>
                <c:pt idx="42735">
                  <c:v>427267.94</c:v>
                </c:pt>
                <c:pt idx="42736">
                  <c:v>427277.97</c:v>
                </c:pt>
                <c:pt idx="42737">
                  <c:v>427287.94</c:v>
                </c:pt>
                <c:pt idx="42738">
                  <c:v>427297.97</c:v>
                </c:pt>
                <c:pt idx="42739">
                  <c:v>427307.97</c:v>
                </c:pt>
                <c:pt idx="42740">
                  <c:v>427317.94</c:v>
                </c:pt>
                <c:pt idx="42741">
                  <c:v>427327.97</c:v>
                </c:pt>
                <c:pt idx="42742">
                  <c:v>427337.94</c:v>
                </c:pt>
                <c:pt idx="42743">
                  <c:v>427347.94</c:v>
                </c:pt>
                <c:pt idx="42744">
                  <c:v>427357.94</c:v>
                </c:pt>
                <c:pt idx="42745">
                  <c:v>427367.94</c:v>
                </c:pt>
                <c:pt idx="42746">
                  <c:v>427377.94</c:v>
                </c:pt>
                <c:pt idx="42747">
                  <c:v>427387.94</c:v>
                </c:pt>
                <c:pt idx="42748">
                  <c:v>427397.94</c:v>
                </c:pt>
                <c:pt idx="42749">
                  <c:v>427407.94</c:v>
                </c:pt>
                <c:pt idx="42750">
                  <c:v>427417.94</c:v>
                </c:pt>
                <c:pt idx="42751">
                  <c:v>427427.94</c:v>
                </c:pt>
                <c:pt idx="42752">
                  <c:v>427437.94</c:v>
                </c:pt>
                <c:pt idx="42753">
                  <c:v>427447.94</c:v>
                </c:pt>
                <c:pt idx="42754">
                  <c:v>427457.94</c:v>
                </c:pt>
                <c:pt idx="42755">
                  <c:v>427467.91</c:v>
                </c:pt>
                <c:pt idx="42756">
                  <c:v>427477.94</c:v>
                </c:pt>
                <c:pt idx="42757">
                  <c:v>427487.94</c:v>
                </c:pt>
                <c:pt idx="42758">
                  <c:v>427497.94</c:v>
                </c:pt>
                <c:pt idx="42759">
                  <c:v>427507.94</c:v>
                </c:pt>
                <c:pt idx="42760">
                  <c:v>427517.91</c:v>
                </c:pt>
                <c:pt idx="42761">
                  <c:v>427527.94</c:v>
                </c:pt>
                <c:pt idx="42762">
                  <c:v>427537.94</c:v>
                </c:pt>
                <c:pt idx="42763">
                  <c:v>427547.91</c:v>
                </c:pt>
                <c:pt idx="42764">
                  <c:v>427557.94</c:v>
                </c:pt>
                <c:pt idx="42765">
                  <c:v>427567.91</c:v>
                </c:pt>
                <c:pt idx="42766">
                  <c:v>427577.94</c:v>
                </c:pt>
                <c:pt idx="42767">
                  <c:v>427587.91</c:v>
                </c:pt>
                <c:pt idx="42768">
                  <c:v>427597.91</c:v>
                </c:pt>
                <c:pt idx="42769">
                  <c:v>427607.91</c:v>
                </c:pt>
                <c:pt idx="42770">
                  <c:v>427617.91</c:v>
                </c:pt>
                <c:pt idx="42771">
                  <c:v>427627.88</c:v>
                </c:pt>
                <c:pt idx="42772">
                  <c:v>427637.91</c:v>
                </c:pt>
                <c:pt idx="42773">
                  <c:v>427647.88</c:v>
                </c:pt>
                <c:pt idx="42774">
                  <c:v>427657.88</c:v>
                </c:pt>
                <c:pt idx="42775">
                  <c:v>427667.91</c:v>
                </c:pt>
                <c:pt idx="42776">
                  <c:v>427677.88</c:v>
                </c:pt>
                <c:pt idx="42777">
                  <c:v>427687.91</c:v>
                </c:pt>
                <c:pt idx="42778">
                  <c:v>427697.88</c:v>
                </c:pt>
                <c:pt idx="42779">
                  <c:v>427707.88</c:v>
                </c:pt>
                <c:pt idx="42780">
                  <c:v>427717.88</c:v>
                </c:pt>
                <c:pt idx="42781">
                  <c:v>427727.88</c:v>
                </c:pt>
                <c:pt idx="42782">
                  <c:v>427737.88</c:v>
                </c:pt>
                <c:pt idx="42783">
                  <c:v>427747.88</c:v>
                </c:pt>
                <c:pt idx="42784">
                  <c:v>427757.88</c:v>
                </c:pt>
                <c:pt idx="42785">
                  <c:v>427767.88</c:v>
                </c:pt>
                <c:pt idx="42786">
                  <c:v>427777.88</c:v>
                </c:pt>
                <c:pt idx="42787">
                  <c:v>427787.88</c:v>
                </c:pt>
                <c:pt idx="42788">
                  <c:v>427797.88</c:v>
                </c:pt>
                <c:pt idx="42789">
                  <c:v>427807.88</c:v>
                </c:pt>
                <c:pt idx="42790">
                  <c:v>427817.88</c:v>
                </c:pt>
                <c:pt idx="42791">
                  <c:v>427827.84</c:v>
                </c:pt>
                <c:pt idx="42792">
                  <c:v>427837.88</c:v>
                </c:pt>
                <c:pt idx="42793">
                  <c:v>427847.88</c:v>
                </c:pt>
                <c:pt idx="42794">
                  <c:v>427857.84</c:v>
                </c:pt>
                <c:pt idx="42795">
                  <c:v>427867.88</c:v>
                </c:pt>
                <c:pt idx="42796">
                  <c:v>427877.84</c:v>
                </c:pt>
                <c:pt idx="42797">
                  <c:v>427887.88</c:v>
                </c:pt>
                <c:pt idx="42798">
                  <c:v>427897.84</c:v>
                </c:pt>
                <c:pt idx="42799">
                  <c:v>427907.84000000003</c:v>
                </c:pt>
                <c:pt idx="42800">
                  <c:v>427917.84</c:v>
                </c:pt>
                <c:pt idx="42801">
                  <c:v>427927.84</c:v>
                </c:pt>
                <c:pt idx="42802">
                  <c:v>427937.84</c:v>
                </c:pt>
                <c:pt idx="42803">
                  <c:v>427947.84</c:v>
                </c:pt>
                <c:pt idx="42804">
                  <c:v>427957.84</c:v>
                </c:pt>
                <c:pt idx="42805">
                  <c:v>427967.84</c:v>
                </c:pt>
                <c:pt idx="42806">
                  <c:v>427977.84</c:v>
                </c:pt>
                <c:pt idx="42807">
                  <c:v>427987.81</c:v>
                </c:pt>
                <c:pt idx="42808">
                  <c:v>427997.84</c:v>
                </c:pt>
                <c:pt idx="42809">
                  <c:v>428007.81</c:v>
                </c:pt>
                <c:pt idx="42810">
                  <c:v>428017.81</c:v>
                </c:pt>
                <c:pt idx="42811">
                  <c:v>428027.84</c:v>
                </c:pt>
                <c:pt idx="42812">
                  <c:v>428037.81</c:v>
                </c:pt>
                <c:pt idx="42813">
                  <c:v>428047.84</c:v>
                </c:pt>
                <c:pt idx="42814">
                  <c:v>428057.81</c:v>
                </c:pt>
                <c:pt idx="42815">
                  <c:v>428067.81</c:v>
                </c:pt>
                <c:pt idx="42816">
                  <c:v>428077.81</c:v>
                </c:pt>
                <c:pt idx="42817">
                  <c:v>428087.81</c:v>
                </c:pt>
                <c:pt idx="42818">
                  <c:v>428097.81</c:v>
                </c:pt>
                <c:pt idx="42819">
                  <c:v>428107.81</c:v>
                </c:pt>
                <c:pt idx="42820">
                  <c:v>428117.81</c:v>
                </c:pt>
                <c:pt idx="42821">
                  <c:v>428127.81</c:v>
                </c:pt>
                <c:pt idx="42822">
                  <c:v>428137.81</c:v>
                </c:pt>
                <c:pt idx="42823">
                  <c:v>428147.81</c:v>
                </c:pt>
                <c:pt idx="42824">
                  <c:v>428157.81</c:v>
                </c:pt>
                <c:pt idx="42825">
                  <c:v>428167.81</c:v>
                </c:pt>
                <c:pt idx="42826">
                  <c:v>428177.81</c:v>
                </c:pt>
                <c:pt idx="42827">
                  <c:v>428187.78</c:v>
                </c:pt>
                <c:pt idx="42828">
                  <c:v>428197.81</c:v>
                </c:pt>
                <c:pt idx="42829">
                  <c:v>428207.78</c:v>
                </c:pt>
                <c:pt idx="42830">
                  <c:v>428217.78</c:v>
                </c:pt>
                <c:pt idx="42831">
                  <c:v>428227.81</c:v>
                </c:pt>
                <c:pt idx="42832">
                  <c:v>428237.78</c:v>
                </c:pt>
                <c:pt idx="42833">
                  <c:v>428247.81</c:v>
                </c:pt>
                <c:pt idx="42834">
                  <c:v>428257.78</c:v>
                </c:pt>
                <c:pt idx="42835">
                  <c:v>428267.78</c:v>
                </c:pt>
                <c:pt idx="42836">
                  <c:v>428277.78</c:v>
                </c:pt>
                <c:pt idx="42837">
                  <c:v>428287.78</c:v>
                </c:pt>
                <c:pt idx="42838">
                  <c:v>428297.75</c:v>
                </c:pt>
                <c:pt idx="42839">
                  <c:v>428307.78</c:v>
                </c:pt>
                <c:pt idx="42840">
                  <c:v>428317.78</c:v>
                </c:pt>
                <c:pt idx="42841">
                  <c:v>428327.75</c:v>
                </c:pt>
                <c:pt idx="42842">
                  <c:v>428337.78</c:v>
                </c:pt>
                <c:pt idx="42843">
                  <c:v>428347.75</c:v>
                </c:pt>
                <c:pt idx="42844">
                  <c:v>428357.78</c:v>
                </c:pt>
                <c:pt idx="42845">
                  <c:v>428367.75</c:v>
                </c:pt>
                <c:pt idx="42846">
                  <c:v>428377.75</c:v>
                </c:pt>
                <c:pt idx="42847">
                  <c:v>428387.75</c:v>
                </c:pt>
                <c:pt idx="42848">
                  <c:v>428397.75</c:v>
                </c:pt>
                <c:pt idx="42849">
                  <c:v>428407.75</c:v>
                </c:pt>
                <c:pt idx="42850">
                  <c:v>428417.75</c:v>
                </c:pt>
                <c:pt idx="42851">
                  <c:v>428427.75</c:v>
                </c:pt>
                <c:pt idx="42852">
                  <c:v>428437.75</c:v>
                </c:pt>
                <c:pt idx="42853">
                  <c:v>428447.75</c:v>
                </c:pt>
                <c:pt idx="42854">
                  <c:v>428457.75</c:v>
                </c:pt>
                <c:pt idx="42855">
                  <c:v>428467.75</c:v>
                </c:pt>
                <c:pt idx="42856">
                  <c:v>428477.75</c:v>
                </c:pt>
                <c:pt idx="42857">
                  <c:v>428487.75</c:v>
                </c:pt>
                <c:pt idx="42858">
                  <c:v>428497.75</c:v>
                </c:pt>
                <c:pt idx="42859">
                  <c:v>428507.75</c:v>
                </c:pt>
                <c:pt idx="42860">
                  <c:v>428517.75</c:v>
                </c:pt>
                <c:pt idx="42861">
                  <c:v>428527.72</c:v>
                </c:pt>
                <c:pt idx="42862">
                  <c:v>428537.75</c:v>
                </c:pt>
                <c:pt idx="42863">
                  <c:v>428547.72</c:v>
                </c:pt>
                <c:pt idx="42864">
                  <c:v>428557.75</c:v>
                </c:pt>
                <c:pt idx="42865">
                  <c:v>428567.72</c:v>
                </c:pt>
                <c:pt idx="42866">
                  <c:v>428577.72</c:v>
                </c:pt>
                <c:pt idx="42867">
                  <c:v>428587.72</c:v>
                </c:pt>
                <c:pt idx="42868">
                  <c:v>428597.72</c:v>
                </c:pt>
                <c:pt idx="42869">
                  <c:v>428607.72</c:v>
                </c:pt>
                <c:pt idx="42870">
                  <c:v>428617.72</c:v>
                </c:pt>
                <c:pt idx="42871">
                  <c:v>428627.72</c:v>
                </c:pt>
                <c:pt idx="42872">
                  <c:v>428637.72</c:v>
                </c:pt>
                <c:pt idx="42873">
                  <c:v>428647.72</c:v>
                </c:pt>
                <c:pt idx="42874">
                  <c:v>428657.69</c:v>
                </c:pt>
                <c:pt idx="42875">
                  <c:v>428667.72</c:v>
                </c:pt>
                <c:pt idx="42876">
                  <c:v>428677.69</c:v>
                </c:pt>
                <c:pt idx="42877">
                  <c:v>428687.69</c:v>
                </c:pt>
                <c:pt idx="42878">
                  <c:v>428697.72</c:v>
                </c:pt>
                <c:pt idx="42879">
                  <c:v>428707.69</c:v>
                </c:pt>
                <c:pt idx="42880">
                  <c:v>428717.72</c:v>
                </c:pt>
                <c:pt idx="42881">
                  <c:v>428727.69</c:v>
                </c:pt>
                <c:pt idx="42882">
                  <c:v>428737.69</c:v>
                </c:pt>
                <c:pt idx="42883">
                  <c:v>428747.69</c:v>
                </c:pt>
                <c:pt idx="42884">
                  <c:v>428757.69</c:v>
                </c:pt>
                <c:pt idx="42885">
                  <c:v>428767.69</c:v>
                </c:pt>
                <c:pt idx="42886">
                  <c:v>428777.69</c:v>
                </c:pt>
                <c:pt idx="42887">
                  <c:v>428787.69</c:v>
                </c:pt>
                <c:pt idx="42888">
                  <c:v>428797.69</c:v>
                </c:pt>
                <c:pt idx="42889">
                  <c:v>428807.69</c:v>
                </c:pt>
                <c:pt idx="42890">
                  <c:v>428817.69</c:v>
                </c:pt>
                <c:pt idx="42891">
                  <c:v>428827.69</c:v>
                </c:pt>
                <c:pt idx="42892">
                  <c:v>428837.69</c:v>
                </c:pt>
                <c:pt idx="42893">
                  <c:v>428847.69</c:v>
                </c:pt>
                <c:pt idx="42894">
                  <c:v>428857.66</c:v>
                </c:pt>
                <c:pt idx="42895">
                  <c:v>428867.69</c:v>
                </c:pt>
                <c:pt idx="42896">
                  <c:v>428877.69</c:v>
                </c:pt>
                <c:pt idx="42897">
                  <c:v>428887.66</c:v>
                </c:pt>
                <c:pt idx="42898">
                  <c:v>428897.69</c:v>
                </c:pt>
                <c:pt idx="42899">
                  <c:v>428907.66</c:v>
                </c:pt>
                <c:pt idx="42900">
                  <c:v>428917.69</c:v>
                </c:pt>
                <c:pt idx="42901">
                  <c:v>428927.69</c:v>
                </c:pt>
                <c:pt idx="42902">
                  <c:v>428937.66</c:v>
                </c:pt>
                <c:pt idx="42903">
                  <c:v>428947.66</c:v>
                </c:pt>
                <c:pt idx="42904">
                  <c:v>428957.66</c:v>
                </c:pt>
                <c:pt idx="42905">
                  <c:v>428967.66</c:v>
                </c:pt>
                <c:pt idx="42906">
                  <c:v>428977.66</c:v>
                </c:pt>
                <c:pt idx="42907">
                  <c:v>428987.66</c:v>
                </c:pt>
                <c:pt idx="42908">
                  <c:v>428997.63</c:v>
                </c:pt>
                <c:pt idx="42909">
                  <c:v>429007.66</c:v>
                </c:pt>
                <c:pt idx="42910">
                  <c:v>429017.63</c:v>
                </c:pt>
                <c:pt idx="42911">
                  <c:v>429027.66</c:v>
                </c:pt>
                <c:pt idx="42912">
                  <c:v>429037.63</c:v>
                </c:pt>
                <c:pt idx="42913">
                  <c:v>429047.63</c:v>
                </c:pt>
                <c:pt idx="42914">
                  <c:v>429057.63</c:v>
                </c:pt>
                <c:pt idx="42915">
                  <c:v>429067.63</c:v>
                </c:pt>
                <c:pt idx="42916">
                  <c:v>429077.63</c:v>
                </c:pt>
                <c:pt idx="42917">
                  <c:v>429087.63</c:v>
                </c:pt>
                <c:pt idx="42918">
                  <c:v>429097.63</c:v>
                </c:pt>
                <c:pt idx="42919">
                  <c:v>429107.63</c:v>
                </c:pt>
                <c:pt idx="42920">
                  <c:v>429117.63</c:v>
                </c:pt>
                <c:pt idx="42921">
                  <c:v>429127.63</c:v>
                </c:pt>
                <c:pt idx="42922">
                  <c:v>429137.63</c:v>
                </c:pt>
                <c:pt idx="42923">
                  <c:v>429147.63</c:v>
                </c:pt>
                <c:pt idx="42924">
                  <c:v>429157.63</c:v>
                </c:pt>
                <c:pt idx="42925">
                  <c:v>429167.63</c:v>
                </c:pt>
                <c:pt idx="42926">
                  <c:v>429177.63</c:v>
                </c:pt>
                <c:pt idx="42927">
                  <c:v>429187.63</c:v>
                </c:pt>
                <c:pt idx="42928">
                  <c:v>429197.59</c:v>
                </c:pt>
                <c:pt idx="42929">
                  <c:v>429207.63</c:v>
                </c:pt>
                <c:pt idx="42930">
                  <c:v>429217.59</c:v>
                </c:pt>
                <c:pt idx="42931">
                  <c:v>429227.63</c:v>
                </c:pt>
                <c:pt idx="42932">
                  <c:v>429237.59</c:v>
                </c:pt>
                <c:pt idx="42933">
                  <c:v>429247.59</c:v>
                </c:pt>
                <c:pt idx="42934">
                  <c:v>429257.63</c:v>
                </c:pt>
                <c:pt idx="42935">
                  <c:v>429267.59</c:v>
                </c:pt>
                <c:pt idx="42936">
                  <c:v>429277.59</c:v>
                </c:pt>
                <c:pt idx="42937">
                  <c:v>429287.59</c:v>
                </c:pt>
                <c:pt idx="42938">
                  <c:v>429297.59</c:v>
                </c:pt>
                <c:pt idx="42939">
                  <c:v>429307.59</c:v>
                </c:pt>
                <c:pt idx="42940">
                  <c:v>429317.59</c:v>
                </c:pt>
                <c:pt idx="42941">
                  <c:v>429327.56</c:v>
                </c:pt>
                <c:pt idx="42942">
                  <c:v>429337.59</c:v>
                </c:pt>
                <c:pt idx="42943">
                  <c:v>429347.59</c:v>
                </c:pt>
                <c:pt idx="42944">
                  <c:v>429357.56</c:v>
                </c:pt>
                <c:pt idx="42945">
                  <c:v>429367.59</c:v>
                </c:pt>
                <c:pt idx="42946">
                  <c:v>429377.56</c:v>
                </c:pt>
                <c:pt idx="42947">
                  <c:v>429387.59</c:v>
                </c:pt>
                <c:pt idx="42948">
                  <c:v>429397.59</c:v>
                </c:pt>
                <c:pt idx="42949">
                  <c:v>429407.56</c:v>
                </c:pt>
                <c:pt idx="42950">
                  <c:v>429417.59</c:v>
                </c:pt>
                <c:pt idx="42951">
                  <c:v>429427.56</c:v>
                </c:pt>
                <c:pt idx="42952">
                  <c:v>429437.56</c:v>
                </c:pt>
                <c:pt idx="42953">
                  <c:v>429447.56</c:v>
                </c:pt>
                <c:pt idx="42954">
                  <c:v>429457.56</c:v>
                </c:pt>
                <c:pt idx="42955">
                  <c:v>429467.56</c:v>
                </c:pt>
                <c:pt idx="42956">
                  <c:v>429477.56</c:v>
                </c:pt>
                <c:pt idx="42957">
                  <c:v>429487.56</c:v>
                </c:pt>
                <c:pt idx="42958">
                  <c:v>429497.53</c:v>
                </c:pt>
                <c:pt idx="42959">
                  <c:v>429507.56</c:v>
                </c:pt>
                <c:pt idx="42960">
                  <c:v>429517.56</c:v>
                </c:pt>
                <c:pt idx="42961">
                  <c:v>429527.53</c:v>
                </c:pt>
                <c:pt idx="42962">
                  <c:v>429537.56</c:v>
                </c:pt>
                <c:pt idx="42963">
                  <c:v>429547.56</c:v>
                </c:pt>
                <c:pt idx="42964">
                  <c:v>429557.53</c:v>
                </c:pt>
                <c:pt idx="42965">
                  <c:v>429567.5</c:v>
                </c:pt>
                <c:pt idx="42966">
                  <c:v>429577.56</c:v>
                </c:pt>
                <c:pt idx="42967">
                  <c:v>429587.56</c:v>
                </c:pt>
                <c:pt idx="42968">
                  <c:v>429597.53</c:v>
                </c:pt>
                <c:pt idx="42969">
                  <c:v>429607.5</c:v>
                </c:pt>
                <c:pt idx="42970">
                  <c:v>429617.56</c:v>
                </c:pt>
                <c:pt idx="42971">
                  <c:v>429627.53</c:v>
                </c:pt>
                <c:pt idx="42972">
                  <c:v>429637.5</c:v>
                </c:pt>
                <c:pt idx="42973">
                  <c:v>429647.56</c:v>
                </c:pt>
                <c:pt idx="42974">
                  <c:v>429657.53</c:v>
                </c:pt>
                <c:pt idx="42975">
                  <c:v>429667.5</c:v>
                </c:pt>
                <c:pt idx="42976">
                  <c:v>429677.5</c:v>
                </c:pt>
                <c:pt idx="42977">
                  <c:v>429687.53</c:v>
                </c:pt>
                <c:pt idx="42978">
                  <c:v>429697.5</c:v>
                </c:pt>
                <c:pt idx="42979">
                  <c:v>429707.5</c:v>
                </c:pt>
                <c:pt idx="42980">
                  <c:v>429717.5</c:v>
                </c:pt>
                <c:pt idx="42981">
                  <c:v>429727.5</c:v>
                </c:pt>
                <c:pt idx="42982">
                  <c:v>429737.5</c:v>
                </c:pt>
                <c:pt idx="42983">
                  <c:v>429747.5</c:v>
                </c:pt>
                <c:pt idx="42984">
                  <c:v>429757.53</c:v>
                </c:pt>
                <c:pt idx="42985">
                  <c:v>429767.5</c:v>
                </c:pt>
                <c:pt idx="42986">
                  <c:v>429777.5</c:v>
                </c:pt>
                <c:pt idx="42987">
                  <c:v>429787.5</c:v>
                </c:pt>
                <c:pt idx="42988">
                  <c:v>429797.5</c:v>
                </c:pt>
                <c:pt idx="42989">
                  <c:v>429807.5</c:v>
                </c:pt>
                <c:pt idx="42990">
                  <c:v>429817.5</c:v>
                </c:pt>
                <c:pt idx="42991">
                  <c:v>429827.5</c:v>
                </c:pt>
                <c:pt idx="42992">
                  <c:v>429837.5</c:v>
                </c:pt>
                <c:pt idx="42993">
                  <c:v>429847.5</c:v>
                </c:pt>
                <c:pt idx="42994">
                  <c:v>429857.47</c:v>
                </c:pt>
                <c:pt idx="42995">
                  <c:v>429867.5</c:v>
                </c:pt>
                <c:pt idx="42996">
                  <c:v>429877.5</c:v>
                </c:pt>
                <c:pt idx="42997">
                  <c:v>429887.47</c:v>
                </c:pt>
                <c:pt idx="42998">
                  <c:v>429897.5</c:v>
                </c:pt>
                <c:pt idx="42999">
                  <c:v>429907.5</c:v>
                </c:pt>
                <c:pt idx="43000">
                  <c:v>429917.47</c:v>
                </c:pt>
                <c:pt idx="43001">
                  <c:v>429927.44</c:v>
                </c:pt>
                <c:pt idx="43002">
                  <c:v>429937.5</c:v>
                </c:pt>
                <c:pt idx="43003">
                  <c:v>429947.5</c:v>
                </c:pt>
                <c:pt idx="43004">
                  <c:v>429957.44</c:v>
                </c:pt>
                <c:pt idx="43005">
                  <c:v>429967.44</c:v>
                </c:pt>
                <c:pt idx="43006">
                  <c:v>429977.5</c:v>
                </c:pt>
                <c:pt idx="43007">
                  <c:v>429987.47</c:v>
                </c:pt>
                <c:pt idx="43008">
                  <c:v>429997.44</c:v>
                </c:pt>
                <c:pt idx="43009">
                  <c:v>430007.5</c:v>
                </c:pt>
                <c:pt idx="43010">
                  <c:v>430017.47</c:v>
                </c:pt>
                <c:pt idx="43011">
                  <c:v>430027.44</c:v>
                </c:pt>
                <c:pt idx="43012">
                  <c:v>430037.44</c:v>
                </c:pt>
                <c:pt idx="43013">
                  <c:v>430047.47</c:v>
                </c:pt>
                <c:pt idx="43014">
                  <c:v>430057.44</c:v>
                </c:pt>
                <c:pt idx="43015">
                  <c:v>430067.44</c:v>
                </c:pt>
                <c:pt idx="43016">
                  <c:v>430077.44</c:v>
                </c:pt>
                <c:pt idx="43017">
                  <c:v>430087.44</c:v>
                </c:pt>
                <c:pt idx="43018">
                  <c:v>430097.44</c:v>
                </c:pt>
                <c:pt idx="43019">
                  <c:v>430107.44</c:v>
                </c:pt>
                <c:pt idx="43020">
                  <c:v>430117.44</c:v>
                </c:pt>
                <c:pt idx="43021">
                  <c:v>430127.44</c:v>
                </c:pt>
                <c:pt idx="43022">
                  <c:v>430137.44</c:v>
                </c:pt>
                <c:pt idx="43023">
                  <c:v>430147.41</c:v>
                </c:pt>
                <c:pt idx="43024">
                  <c:v>430157.44</c:v>
                </c:pt>
                <c:pt idx="43025">
                  <c:v>430167.44</c:v>
                </c:pt>
                <c:pt idx="43026">
                  <c:v>430177.44</c:v>
                </c:pt>
                <c:pt idx="43027">
                  <c:v>430187.41</c:v>
                </c:pt>
                <c:pt idx="43028">
                  <c:v>430197.44</c:v>
                </c:pt>
                <c:pt idx="43029">
                  <c:v>430207.44</c:v>
                </c:pt>
                <c:pt idx="43030">
                  <c:v>430217.41</c:v>
                </c:pt>
                <c:pt idx="43031">
                  <c:v>430227.44</c:v>
                </c:pt>
                <c:pt idx="43032">
                  <c:v>430237.44</c:v>
                </c:pt>
                <c:pt idx="43033">
                  <c:v>430247.41</c:v>
                </c:pt>
                <c:pt idx="43034">
                  <c:v>430257.38</c:v>
                </c:pt>
                <c:pt idx="43035">
                  <c:v>430267.44</c:v>
                </c:pt>
                <c:pt idx="43036">
                  <c:v>430277.41</c:v>
                </c:pt>
                <c:pt idx="43037">
                  <c:v>430287.38</c:v>
                </c:pt>
                <c:pt idx="43038">
                  <c:v>430297.44</c:v>
                </c:pt>
                <c:pt idx="43039">
                  <c:v>430307.41</c:v>
                </c:pt>
                <c:pt idx="43040">
                  <c:v>430317.38</c:v>
                </c:pt>
                <c:pt idx="43041">
                  <c:v>430327.38</c:v>
                </c:pt>
                <c:pt idx="43042">
                  <c:v>430337.44</c:v>
                </c:pt>
                <c:pt idx="43043">
                  <c:v>430347.41</c:v>
                </c:pt>
                <c:pt idx="43044">
                  <c:v>430357.38</c:v>
                </c:pt>
                <c:pt idx="43045">
                  <c:v>430367.44</c:v>
                </c:pt>
                <c:pt idx="43046">
                  <c:v>430377.41</c:v>
                </c:pt>
                <c:pt idx="43047">
                  <c:v>430387.38</c:v>
                </c:pt>
                <c:pt idx="43048">
                  <c:v>430397.38</c:v>
                </c:pt>
                <c:pt idx="43049">
                  <c:v>430407.41</c:v>
                </c:pt>
                <c:pt idx="43050">
                  <c:v>430417.38</c:v>
                </c:pt>
                <c:pt idx="43051">
                  <c:v>430427.38</c:v>
                </c:pt>
                <c:pt idx="43052">
                  <c:v>430437.38</c:v>
                </c:pt>
                <c:pt idx="43053">
                  <c:v>430447.38</c:v>
                </c:pt>
                <c:pt idx="43054">
                  <c:v>430457.38</c:v>
                </c:pt>
                <c:pt idx="43055">
                  <c:v>430467.38</c:v>
                </c:pt>
                <c:pt idx="43056">
                  <c:v>430477.38</c:v>
                </c:pt>
                <c:pt idx="43057">
                  <c:v>430487.38</c:v>
                </c:pt>
                <c:pt idx="43058">
                  <c:v>430497.38</c:v>
                </c:pt>
                <c:pt idx="43059">
                  <c:v>430507.34</c:v>
                </c:pt>
                <c:pt idx="43060">
                  <c:v>430517.38</c:v>
                </c:pt>
                <c:pt idx="43061">
                  <c:v>430527.38</c:v>
                </c:pt>
                <c:pt idx="43062">
                  <c:v>430537.38</c:v>
                </c:pt>
                <c:pt idx="43063">
                  <c:v>430547.31</c:v>
                </c:pt>
                <c:pt idx="43064">
                  <c:v>430557.38</c:v>
                </c:pt>
                <c:pt idx="43065">
                  <c:v>430567.38</c:v>
                </c:pt>
                <c:pt idx="43066">
                  <c:v>430577.34</c:v>
                </c:pt>
                <c:pt idx="43067">
                  <c:v>430587.38</c:v>
                </c:pt>
                <c:pt idx="43068">
                  <c:v>430597.38</c:v>
                </c:pt>
                <c:pt idx="43069">
                  <c:v>430607.34</c:v>
                </c:pt>
                <c:pt idx="43070">
                  <c:v>430617.31</c:v>
                </c:pt>
                <c:pt idx="43071">
                  <c:v>430627.38</c:v>
                </c:pt>
                <c:pt idx="43072">
                  <c:v>430637.34</c:v>
                </c:pt>
                <c:pt idx="43073">
                  <c:v>430647.31</c:v>
                </c:pt>
                <c:pt idx="43074">
                  <c:v>430657.31</c:v>
                </c:pt>
                <c:pt idx="43075">
                  <c:v>430667.34</c:v>
                </c:pt>
                <c:pt idx="43076">
                  <c:v>430677.31</c:v>
                </c:pt>
                <c:pt idx="43077">
                  <c:v>430687.31</c:v>
                </c:pt>
                <c:pt idx="43078">
                  <c:v>430697.38</c:v>
                </c:pt>
                <c:pt idx="43079">
                  <c:v>430707.31</c:v>
                </c:pt>
                <c:pt idx="43080">
                  <c:v>430717.31</c:v>
                </c:pt>
                <c:pt idx="43081">
                  <c:v>430727.31</c:v>
                </c:pt>
                <c:pt idx="43082">
                  <c:v>430737.34</c:v>
                </c:pt>
                <c:pt idx="43083">
                  <c:v>430747.31</c:v>
                </c:pt>
                <c:pt idx="43084">
                  <c:v>430757.31</c:v>
                </c:pt>
                <c:pt idx="43085">
                  <c:v>430767.34</c:v>
                </c:pt>
                <c:pt idx="43086">
                  <c:v>430777.31</c:v>
                </c:pt>
                <c:pt idx="43087">
                  <c:v>430787.31</c:v>
                </c:pt>
                <c:pt idx="43088">
                  <c:v>430797.31</c:v>
                </c:pt>
                <c:pt idx="43089">
                  <c:v>430807.31</c:v>
                </c:pt>
                <c:pt idx="43090">
                  <c:v>430817.31</c:v>
                </c:pt>
                <c:pt idx="43091">
                  <c:v>430827.31</c:v>
                </c:pt>
                <c:pt idx="43092">
                  <c:v>430837.28</c:v>
                </c:pt>
                <c:pt idx="43093">
                  <c:v>430847.31</c:v>
                </c:pt>
                <c:pt idx="43094">
                  <c:v>430857.31</c:v>
                </c:pt>
                <c:pt idx="43095">
                  <c:v>430867.28</c:v>
                </c:pt>
                <c:pt idx="43096">
                  <c:v>430877.31</c:v>
                </c:pt>
                <c:pt idx="43097">
                  <c:v>430887.31</c:v>
                </c:pt>
                <c:pt idx="43098">
                  <c:v>430897.28</c:v>
                </c:pt>
                <c:pt idx="43099">
                  <c:v>430907.25</c:v>
                </c:pt>
                <c:pt idx="43100">
                  <c:v>430917.31</c:v>
                </c:pt>
                <c:pt idx="43101">
                  <c:v>430927.31</c:v>
                </c:pt>
                <c:pt idx="43102">
                  <c:v>430937.28</c:v>
                </c:pt>
                <c:pt idx="43103">
                  <c:v>430947.25</c:v>
                </c:pt>
                <c:pt idx="43104">
                  <c:v>430957.31</c:v>
                </c:pt>
                <c:pt idx="43105">
                  <c:v>430967.28</c:v>
                </c:pt>
                <c:pt idx="43106">
                  <c:v>430977.25</c:v>
                </c:pt>
                <c:pt idx="43107">
                  <c:v>430987.31</c:v>
                </c:pt>
                <c:pt idx="43108">
                  <c:v>430997.28</c:v>
                </c:pt>
                <c:pt idx="43109">
                  <c:v>431007.25</c:v>
                </c:pt>
                <c:pt idx="43110">
                  <c:v>431017.25</c:v>
                </c:pt>
                <c:pt idx="43111">
                  <c:v>431027.28</c:v>
                </c:pt>
                <c:pt idx="43112">
                  <c:v>431037.25</c:v>
                </c:pt>
                <c:pt idx="43113">
                  <c:v>431047.25</c:v>
                </c:pt>
                <c:pt idx="43114">
                  <c:v>431057.28</c:v>
                </c:pt>
                <c:pt idx="43115">
                  <c:v>431067.25</c:v>
                </c:pt>
                <c:pt idx="43116">
                  <c:v>431077.25</c:v>
                </c:pt>
                <c:pt idx="43117">
                  <c:v>431087.25</c:v>
                </c:pt>
                <c:pt idx="43118">
                  <c:v>431097.28</c:v>
                </c:pt>
                <c:pt idx="43119">
                  <c:v>431107.25</c:v>
                </c:pt>
                <c:pt idx="43120">
                  <c:v>431117.25</c:v>
                </c:pt>
                <c:pt idx="43121">
                  <c:v>431127.25</c:v>
                </c:pt>
                <c:pt idx="43122">
                  <c:v>431137.25</c:v>
                </c:pt>
                <c:pt idx="43123">
                  <c:v>431147.25</c:v>
                </c:pt>
                <c:pt idx="43124">
                  <c:v>431157.25</c:v>
                </c:pt>
                <c:pt idx="43125">
                  <c:v>431167.25</c:v>
                </c:pt>
                <c:pt idx="43126">
                  <c:v>431177.25</c:v>
                </c:pt>
                <c:pt idx="43127">
                  <c:v>431187.25</c:v>
                </c:pt>
                <c:pt idx="43128">
                  <c:v>431197.22</c:v>
                </c:pt>
                <c:pt idx="43129">
                  <c:v>431207.25</c:v>
                </c:pt>
                <c:pt idx="43130">
                  <c:v>431217.25</c:v>
                </c:pt>
                <c:pt idx="43131">
                  <c:v>431227.22</c:v>
                </c:pt>
                <c:pt idx="43132">
                  <c:v>431237.25</c:v>
                </c:pt>
                <c:pt idx="43133">
                  <c:v>431247.25</c:v>
                </c:pt>
                <c:pt idx="43134">
                  <c:v>431257.22</c:v>
                </c:pt>
                <c:pt idx="43135">
                  <c:v>431267.19</c:v>
                </c:pt>
                <c:pt idx="43136">
                  <c:v>431277.25</c:v>
                </c:pt>
                <c:pt idx="43137">
                  <c:v>431287.25</c:v>
                </c:pt>
                <c:pt idx="43138">
                  <c:v>431297.22</c:v>
                </c:pt>
                <c:pt idx="43139">
                  <c:v>431307.25</c:v>
                </c:pt>
                <c:pt idx="43140">
                  <c:v>431317.25</c:v>
                </c:pt>
                <c:pt idx="43141">
                  <c:v>431327.22</c:v>
                </c:pt>
                <c:pt idx="43142">
                  <c:v>431337.19</c:v>
                </c:pt>
                <c:pt idx="43143">
                  <c:v>431347.25</c:v>
                </c:pt>
                <c:pt idx="43144">
                  <c:v>431357.22</c:v>
                </c:pt>
                <c:pt idx="43145">
                  <c:v>431367.19</c:v>
                </c:pt>
                <c:pt idx="43146">
                  <c:v>431377.19</c:v>
                </c:pt>
                <c:pt idx="43147">
                  <c:v>431387.22</c:v>
                </c:pt>
                <c:pt idx="43148">
                  <c:v>431397.19</c:v>
                </c:pt>
                <c:pt idx="43149">
                  <c:v>431407.19</c:v>
                </c:pt>
                <c:pt idx="43150">
                  <c:v>431417.19</c:v>
                </c:pt>
                <c:pt idx="43151">
                  <c:v>431427.19</c:v>
                </c:pt>
                <c:pt idx="43152">
                  <c:v>431437.19</c:v>
                </c:pt>
                <c:pt idx="43153">
                  <c:v>431447.19</c:v>
                </c:pt>
                <c:pt idx="43154">
                  <c:v>431457.22</c:v>
                </c:pt>
                <c:pt idx="43155">
                  <c:v>431467.19</c:v>
                </c:pt>
                <c:pt idx="43156">
                  <c:v>431477.19</c:v>
                </c:pt>
                <c:pt idx="43157">
                  <c:v>431487.16</c:v>
                </c:pt>
                <c:pt idx="43158">
                  <c:v>431497.19</c:v>
                </c:pt>
                <c:pt idx="43159">
                  <c:v>431507.19</c:v>
                </c:pt>
                <c:pt idx="43160">
                  <c:v>431517.19</c:v>
                </c:pt>
                <c:pt idx="43161">
                  <c:v>431527.19</c:v>
                </c:pt>
                <c:pt idx="43162">
                  <c:v>431537.19</c:v>
                </c:pt>
                <c:pt idx="43163">
                  <c:v>431547.19</c:v>
                </c:pt>
                <c:pt idx="43164">
                  <c:v>431557.16</c:v>
                </c:pt>
                <c:pt idx="43165">
                  <c:v>431567.19</c:v>
                </c:pt>
                <c:pt idx="43166">
                  <c:v>431577.19</c:v>
                </c:pt>
                <c:pt idx="43167">
                  <c:v>431587.16</c:v>
                </c:pt>
                <c:pt idx="43168">
                  <c:v>431597.13</c:v>
                </c:pt>
                <c:pt idx="43169">
                  <c:v>431607.19</c:v>
                </c:pt>
                <c:pt idx="43170">
                  <c:v>431617.16</c:v>
                </c:pt>
                <c:pt idx="43171">
                  <c:v>431627.13</c:v>
                </c:pt>
                <c:pt idx="43172">
                  <c:v>431637.19</c:v>
                </c:pt>
                <c:pt idx="43173">
                  <c:v>431647.16</c:v>
                </c:pt>
                <c:pt idx="43174">
                  <c:v>431657.13</c:v>
                </c:pt>
                <c:pt idx="43175">
                  <c:v>431667.13</c:v>
                </c:pt>
                <c:pt idx="43176">
                  <c:v>431677.19</c:v>
                </c:pt>
                <c:pt idx="43177">
                  <c:v>431687.16</c:v>
                </c:pt>
                <c:pt idx="43178">
                  <c:v>431697.13</c:v>
                </c:pt>
                <c:pt idx="43179">
                  <c:v>431707.13</c:v>
                </c:pt>
                <c:pt idx="43180">
                  <c:v>431717.16</c:v>
                </c:pt>
                <c:pt idx="43181">
                  <c:v>431727.13</c:v>
                </c:pt>
                <c:pt idx="43182">
                  <c:v>431737.13</c:v>
                </c:pt>
                <c:pt idx="43183">
                  <c:v>431747.16</c:v>
                </c:pt>
                <c:pt idx="43184">
                  <c:v>431757.13</c:v>
                </c:pt>
                <c:pt idx="43185">
                  <c:v>431767.13</c:v>
                </c:pt>
                <c:pt idx="43186">
                  <c:v>431777.16</c:v>
                </c:pt>
                <c:pt idx="43187">
                  <c:v>431787.13</c:v>
                </c:pt>
                <c:pt idx="43188">
                  <c:v>431797.13</c:v>
                </c:pt>
                <c:pt idx="43189">
                  <c:v>431807.13</c:v>
                </c:pt>
                <c:pt idx="43190">
                  <c:v>431817.13</c:v>
                </c:pt>
                <c:pt idx="43191">
                  <c:v>431827.13</c:v>
                </c:pt>
                <c:pt idx="43192">
                  <c:v>431837.13</c:v>
                </c:pt>
                <c:pt idx="43193">
                  <c:v>431847.09</c:v>
                </c:pt>
                <c:pt idx="43194">
                  <c:v>431857.13</c:v>
                </c:pt>
                <c:pt idx="43195">
                  <c:v>431867.13</c:v>
                </c:pt>
                <c:pt idx="43196">
                  <c:v>431877.13</c:v>
                </c:pt>
                <c:pt idx="43197">
                  <c:v>431887.09</c:v>
                </c:pt>
                <c:pt idx="43198">
                  <c:v>431897.13</c:v>
                </c:pt>
                <c:pt idx="43199">
                  <c:v>431907.13</c:v>
                </c:pt>
                <c:pt idx="43200">
                  <c:v>431917.09</c:v>
                </c:pt>
                <c:pt idx="43201">
                  <c:v>431927.13</c:v>
                </c:pt>
                <c:pt idx="43202">
                  <c:v>431937.13</c:v>
                </c:pt>
                <c:pt idx="43203">
                  <c:v>431947.09</c:v>
                </c:pt>
                <c:pt idx="43204">
                  <c:v>431957.06</c:v>
                </c:pt>
                <c:pt idx="43205">
                  <c:v>431967.13</c:v>
                </c:pt>
                <c:pt idx="43206">
                  <c:v>431977.09</c:v>
                </c:pt>
                <c:pt idx="43207">
                  <c:v>431987.06</c:v>
                </c:pt>
                <c:pt idx="43208">
                  <c:v>431997.06</c:v>
                </c:pt>
                <c:pt idx="43209">
                  <c:v>432007.09</c:v>
                </c:pt>
                <c:pt idx="43210">
                  <c:v>432017.06</c:v>
                </c:pt>
                <c:pt idx="43211">
                  <c:v>432027.06</c:v>
                </c:pt>
                <c:pt idx="43212">
                  <c:v>432037.13</c:v>
                </c:pt>
                <c:pt idx="43213">
                  <c:v>432047.09</c:v>
                </c:pt>
                <c:pt idx="43214">
                  <c:v>432057.06</c:v>
                </c:pt>
                <c:pt idx="43215">
                  <c:v>432067.06</c:v>
                </c:pt>
                <c:pt idx="43216">
                  <c:v>432077.09</c:v>
                </c:pt>
                <c:pt idx="43217">
                  <c:v>432087.06</c:v>
                </c:pt>
                <c:pt idx="43218">
                  <c:v>432097.06</c:v>
                </c:pt>
                <c:pt idx="43219">
                  <c:v>432107.09</c:v>
                </c:pt>
                <c:pt idx="43220">
                  <c:v>432117.06</c:v>
                </c:pt>
                <c:pt idx="43221">
                  <c:v>432127.06</c:v>
                </c:pt>
                <c:pt idx="43222">
                  <c:v>432137.06</c:v>
                </c:pt>
                <c:pt idx="43223">
                  <c:v>432147.06</c:v>
                </c:pt>
                <c:pt idx="43224">
                  <c:v>432157.06</c:v>
                </c:pt>
                <c:pt idx="43225">
                  <c:v>432167.06</c:v>
                </c:pt>
                <c:pt idx="43226">
                  <c:v>432177.03</c:v>
                </c:pt>
                <c:pt idx="43227">
                  <c:v>432187.06</c:v>
                </c:pt>
                <c:pt idx="43228">
                  <c:v>432197.06</c:v>
                </c:pt>
                <c:pt idx="43229">
                  <c:v>432207.03</c:v>
                </c:pt>
                <c:pt idx="43230">
                  <c:v>432217.06</c:v>
                </c:pt>
                <c:pt idx="43231">
                  <c:v>432227.06</c:v>
                </c:pt>
                <c:pt idx="43232">
                  <c:v>432237.03</c:v>
                </c:pt>
                <c:pt idx="43233">
                  <c:v>432247</c:v>
                </c:pt>
                <c:pt idx="43234">
                  <c:v>432257.06</c:v>
                </c:pt>
                <c:pt idx="43235">
                  <c:v>432267.06</c:v>
                </c:pt>
                <c:pt idx="43236">
                  <c:v>432277.03</c:v>
                </c:pt>
                <c:pt idx="43237">
                  <c:v>432287</c:v>
                </c:pt>
                <c:pt idx="43238">
                  <c:v>432297.06</c:v>
                </c:pt>
                <c:pt idx="43239">
                  <c:v>432307.03</c:v>
                </c:pt>
                <c:pt idx="43240">
                  <c:v>432317</c:v>
                </c:pt>
                <c:pt idx="43241">
                  <c:v>432327.06</c:v>
                </c:pt>
                <c:pt idx="43242">
                  <c:v>432337.03</c:v>
                </c:pt>
                <c:pt idx="43243">
                  <c:v>432347</c:v>
                </c:pt>
                <c:pt idx="43244">
                  <c:v>432357</c:v>
                </c:pt>
                <c:pt idx="43245">
                  <c:v>432367.03</c:v>
                </c:pt>
                <c:pt idx="43246">
                  <c:v>432377</c:v>
                </c:pt>
                <c:pt idx="43247">
                  <c:v>432387</c:v>
                </c:pt>
                <c:pt idx="43248">
                  <c:v>432397.03</c:v>
                </c:pt>
                <c:pt idx="43249">
                  <c:v>432407</c:v>
                </c:pt>
                <c:pt idx="43250">
                  <c:v>432417</c:v>
                </c:pt>
                <c:pt idx="43251">
                  <c:v>432427</c:v>
                </c:pt>
                <c:pt idx="43252">
                  <c:v>432437.03</c:v>
                </c:pt>
                <c:pt idx="43253">
                  <c:v>432447</c:v>
                </c:pt>
                <c:pt idx="43254">
                  <c:v>432457</c:v>
                </c:pt>
                <c:pt idx="43255">
                  <c:v>432467</c:v>
                </c:pt>
                <c:pt idx="43256">
                  <c:v>432477</c:v>
                </c:pt>
                <c:pt idx="43257">
                  <c:v>432487</c:v>
                </c:pt>
                <c:pt idx="43258">
                  <c:v>432497</c:v>
                </c:pt>
                <c:pt idx="43259">
                  <c:v>432507</c:v>
                </c:pt>
                <c:pt idx="43260">
                  <c:v>432517</c:v>
                </c:pt>
                <c:pt idx="43261">
                  <c:v>432527</c:v>
                </c:pt>
                <c:pt idx="43262">
                  <c:v>432536.97</c:v>
                </c:pt>
                <c:pt idx="43263">
                  <c:v>432547</c:v>
                </c:pt>
                <c:pt idx="43264">
                  <c:v>432557</c:v>
                </c:pt>
                <c:pt idx="43265">
                  <c:v>432566.97</c:v>
                </c:pt>
                <c:pt idx="43266">
                  <c:v>432576.94</c:v>
                </c:pt>
                <c:pt idx="43267">
                  <c:v>432587</c:v>
                </c:pt>
                <c:pt idx="43268">
                  <c:v>432596.97</c:v>
                </c:pt>
                <c:pt idx="43269">
                  <c:v>432606.94</c:v>
                </c:pt>
                <c:pt idx="43270">
                  <c:v>432617</c:v>
                </c:pt>
                <c:pt idx="43271">
                  <c:v>432627</c:v>
                </c:pt>
                <c:pt idx="43272">
                  <c:v>432636.97</c:v>
                </c:pt>
                <c:pt idx="43273">
                  <c:v>432646.94</c:v>
                </c:pt>
                <c:pt idx="43274">
                  <c:v>432657</c:v>
                </c:pt>
                <c:pt idx="43275">
                  <c:v>432666.97</c:v>
                </c:pt>
                <c:pt idx="43276">
                  <c:v>432676.94</c:v>
                </c:pt>
                <c:pt idx="43277">
                  <c:v>432687</c:v>
                </c:pt>
                <c:pt idx="43278">
                  <c:v>432696.97</c:v>
                </c:pt>
                <c:pt idx="43279">
                  <c:v>432706.94</c:v>
                </c:pt>
                <c:pt idx="43280">
                  <c:v>432716.94</c:v>
                </c:pt>
                <c:pt idx="43281">
                  <c:v>432726.97</c:v>
                </c:pt>
                <c:pt idx="43282">
                  <c:v>432736.94</c:v>
                </c:pt>
                <c:pt idx="43283">
                  <c:v>432746.94</c:v>
                </c:pt>
                <c:pt idx="43284">
                  <c:v>432756.94</c:v>
                </c:pt>
                <c:pt idx="43285">
                  <c:v>432766.94</c:v>
                </c:pt>
                <c:pt idx="43286">
                  <c:v>432776.94</c:v>
                </c:pt>
                <c:pt idx="43287">
                  <c:v>432786.94</c:v>
                </c:pt>
                <c:pt idx="43288">
                  <c:v>432796.97</c:v>
                </c:pt>
                <c:pt idx="43289">
                  <c:v>432806.94</c:v>
                </c:pt>
                <c:pt idx="43290">
                  <c:v>432816.94</c:v>
                </c:pt>
                <c:pt idx="43291">
                  <c:v>432826.91</c:v>
                </c:pt>
                <c:pt idx="43292">
                  <c:v>432836.94</c:v>
                </c:pt>
                <c:pt idx="43293">
                  <c:v>432846.94</c:v>
                </c:pt>
                <c:pt idx="43294">
                  <c:v>432856.94</c:v>
                </c:pt>
                <c:pt idx="43295">
                  <c:v>432866.91</c:v>
                </c:pt>
                <c:pt idx="43296">
                  <c:v>432876.94</c:v>
                </c:pt>
                <c:pt idx="43297">
                  <c:v>432886.94</c:v>
                </c:pt>
                <c:pt idx="43298">
                  <c:v>432896.91</c:v>
                </c:pt>
                <c:pt idx="43299">
                  <c:v>432906.94</c:v>
                </c:pt>
                <c:pt idx="43300">
                  <c:v>432916.94</c:v>
                </c:pt>
                <c:pt idx="43301">
                  <c:v>432926.91</c:v>
                </c:pt>
                <c:pt idx="43302">
                  <c:v>432936.88</c:v>
                </c:pt>
                <c:pt idx="43303">
                  <c:v>432946.94</c:v>
                </c:pt>
                <c:pt idx="43304">
                  <c:v>432956.91</c:v>
                </c:pt>
                <c:pt idx="43305">
                  <c:v>432966.88</c:v>
                </c:pt>
                <c:pt idx="43306">
                  <c:v>432976.94</c:v>
                </c:pt>
                <c:pt idx="43307">
                  <c:v>432986.91</c:v>
                </c:pt>
                <c:pt idx="43308">
                  <c:v>432996.88</c:v>
                </c:pt>
                <c:pt idx="43309">
                  <c:v>433006.88</c:v>
                </c:pt>
                <c:pt idx="43310">
                  <c:v>433016.94</c:v>
                </c:pt>
                <c:pt idx="43311">
                  <c:v>433026.91</c:v>
                </c:pt>
                <c:pt idx="43312">
                  <c:v>433036.88</c:v>
                </c:pt>
                <c:pt idx="43313">
                  <c:v>433046.88</c:v>
                </c:pt>
                <c:pt idx="43314">
                  <c:v>433056.91</c:v>
                </c:pt>
                <c:pt idx="43315">
                  <c:v>433066.88</c:v>
                </c:pt>
                <c:pt idx="43316">
                  <c:v>433076.88</c:v>
                </c:pt>
                <c:pt idx="43317">
                  <c:v>433086.91</c:v>
                </c:pt>
                <c:pt idx="43318">
                  <c:v>433096.88</c:v>
                </c:pt>
                <c:pt idx="43319">
                  <c:v>433106.88</c:v>
                </c:pt>
                <c:pt idx="43320">
                  <c:v>433116.91</c:v>
                </c:pt>
                <c:pt idx="43321">
                  <c:v>433126.88</c:v>
                </c:pt>
                <c:pt idx="43322">
                  <c:v>433136.88</c:v>
                </c:pt>
                <c:pt idx="43323">
                  <c:v>433146.88</c:v>
                </c:pt>
                <c:pt idx="43324">
                  <c:v>433156.84</c:v>
                </c:pt>
                <c:pt idx="43325">
                  <c:v>433166.88</c:v>
                </c:pt>
                <c:pt idx="43326">
                  <c:v>433176.88</c:v>
                </c:pt>
                <c:pt idx="43327">
                  <c:v>433186.84</c:v>
                </c:pt>
                <c:pt idx="43328">
                  <c:v>433196.88</c:v>
                </c:pt>
                <c:pt idx="43329">
                  <c:v>433206.88</c:v>
                </c:pt>
                <c:pt idx="43330">
                  <c:v>433216.88</c:v>
                </c:pt>
                <c:pt idx="43331">
                  <c:v>433226.84</c:v>
                </c:pt>
                <c:pt idx="43332">
                  <c:v>433236.88</c:v>
                </c:pt>
                <c:pt idx="43333">
                  <c:v>433246.88</c:v>
                </c:pt>
                <c:pt idx="43334">
                  <c:v>433256.84</c:v>
                </c:pt>
                <c:pt idx="43335">
                  <c:v>433266.88</c:v>
                </c:pt>
                <c:pt idx="43336">
                  <c:v>433276.88</c:v>
                </c:pt>
                <c:pt idx="43337">
                  <c:v>433286.84</c:v>
                </c:pt>
                <c:pt idx="43338">
                  <c:v>433296.81</c:v>
                </c:pt>
                <c:pt idx="43339">
                  <c:v>433306.88</c:v>
                </c:pt>
                <c:pt idx="43340">
                  <c:v>433316.84</c:v>
                </c:pt>
                <c:pt idx="43341">
                  <c:v>433326.81</c:v>
                </c:pt>
                <c:pt idx="43342">
                  <c:v>433336.81</c:v>
                </c:pt>
                <c:pt idx="43343">
                  <c:v>433346.84</c:v>
                </c:pt>
                <c:pt idx="43344">
                  <c:v>433356.81</c:v>
                </c:pt>
                <c:pt idx="43345">
                  <c:v>433366.81</c:v>
                </c:pt>
                <c:pt idx="43346">
                  <c:v>433376.88</c:v>
                </c:pt>
                <c:pt idx="43347">
                  <c:v>433386.84</c:v>
                </c:pt>
                <c:pt idx="43348">
                  <c:v>433396.81</c:v>
                </c:pt>
                <c:pt idx="43349">
                  <c:v>433406.81</c:v>
                </c:pt>
                <c:pt idx="43350">
                  <c:v>433416.84</c:v>
                </c:pt>
                <c:pt idx="43351">
                  <c:v>433426.81</c:v>
                </c:pt>
                <c:pt idx="43352">
                  <c:v>433436.81</c:v>
                </c:pt>
                <c:pt idx="43353">
                  <c:v>433446.84</c:v>
                </c:pt>
                <c:pt idx="43354">
                  <c:v>433456.81</c:v>
                </c:pt>
                <c:pt idx="43355">
                  <c:v>433466.81</c:v>
                </c:pt>
                <c:pt idx="43356">
                  <c:v>433476.81</c:v>
                </c:pt>
                <c:pt idx="43357">
                  <c:v>433486.81</c:v>
                </c:pt>
                <c:pt idx="43358">
                  <c:v>433496.81</c:v>
                </c:pt>
                <c:pt idx="43359">
                  <c:v>433506.81</c:v>
                </c:pt>
                <c:pt idx="43360">
                  <c:v>433516.78</c:v>
                </c:pt>
                <c:pt idx="43361">
                  <c:v>433526.81</c:v>
                </c:pt>
                <c:pt idx="43362">
                  <c:v>433536.81</c:v>
                </c:pt>
                <c:pt idx="43363">
                  <c:v>433546.78</c:v>
                </c:pt>
                <c:pt idx="43364">
                  <c:v>433556.81</c:v>
                </c:pt>
                <c:pt idx="43365">
                  <c:v>433566.81</c:v>
                </c:pt>
                <c:pt idx="43366">
                  <c:v>433576.78</c:v>
                </c:pt>
                <c:pt idx="43367">
                  <c:v>433586.75</c:v>
                </c:pt>
                <c:pt idx="43368">
                  <c:v>433596.81</c:v>
                </c:pt>
                <c:pt idx="43369">
                  <c:v>433606.81</c:v>
                </c:pt>
                <c:pt idx="43370">
                  <c:v>433616.78</c:v>
                </c:pt>
                <c:pt idx="43371">
                  <c:v>433626.75</c:v>
                </c:pt>
                <c:pt idx="43372">
                  <c:v>433636.81</c:v>
                </c:pt>
                <c:pt idx="43373">
                  <c:v>433646.78</c:v>
                </c:pt>
                <c:pt idx="43374">
                  <c:v>433656.75</c:v>
                </c:pt>
                <c:pt idx="43375">
                  <c:v>433666.81</c:v>
                </c:pt>
                <c:pt idx="43376">
                  <c:v>433676.78</c:v>
                </c:pt>
                <c:pt idx="43377">
                  <c:v>433686.75</c:v>
                </c:pt>
                <c:pt idx="43378">
                  <c:v>433696.75</c:v>
                </c:pt>
                <c:pt idx="43379">
                  <c:v>433706.78</c:v>
                </c:pt>
                <c:pt idx="43380">
                  <c:v>433716.75</c:v>
                </c:pt>
                <c:pt idx="43381">
                  <c:v>433726.75</c:v>
                </c:pt>
                <c:pt idx="43382">
                  <c:v>433736.75</c:v>
                </c:pt>
                <c:pt idx="43383">
                  <c:v>433746.75</c:v>
                </c:pt>
                <c:pt idx="43384">
                  <c:v>433756.75</c:v>
                </c:pt>
                <c:pt idx="43385">
                  <c:v>433766.75</c:v>
                </c:pt>
                <c:pt idx="43386">
                  <c:v>433776.78</c:v>
                </c:pt>
                <c:pt idx="43387">
                  <c:v>433786.75</c:v>
                </c:pt>
                <c:pt idx="43388">
                  <c:v>433796.75</c:v>
                </c:pt>
                <c:pt idx="43389">
                  <c:v>433806.75</c:v>
                </c:pt>
                <c:pt idx="43390">
                  <c:v>433816.75</c:v>
                </c:pt>
                <c:pt idx="43391">
                  <c:v>433826.75</c:v>
                </c:pt>
                <c:pt idx="43392">
                  <c:v>433836.75</c:v>
                </c:pt>
                <c:pt idx="43393">
                  <c:v>433846.75</c:v>
                </c:pt>
                <c:pt idx="43394">
                  <c:v>433856.75</c:v>
                </c:pt>
                <c:pt idx="43395">
                  <c:v>433866.75</c:v>
                </c:pt>
                <c:pt idx="43396">
                  <c:v>433876.72</c:v>
                </c:pt>
                <c:pt idx="43397">
                  <c:v>433886.75</c:v>
                </c:pt>
                <c:pt idx="43398">
                  <c:v>433896.75</c:v>
                </c:pt>
                <c:pt idx="43399">
                  <c:v>433906.72</c:v>
                </c:pt>
                <c:pt idx="43400">
                  <c:v>433916.69</c:v>
                </c:pt>
                <c:pt idx="43401">
                  <c:v>433926.75</c:v>
                </c:pt>
                <c:pt idx="43402">
                  <c:v>433936.72</c:v>
                </c:pt>
                <c:pt idx="43403">
                  <c:v>433946.69</c:v>
                </c:pt>
                <c:pt idx="43404">
                  <c:v>433956.75</c:v>
                </c:pt>
                <c:pt idx="43405">
                  <c:v>433966.75</c:v>
                </c:pt>
                <c:pt idx="43406">
                  <c:v>433976.72</c:v>
                </c:pt>
                <c:pt idx="43407">
                  <c:v>433986.69</c:v>
                </c:pt>
                <c:pt idx="43408">
                  <c:v>433996.75</c:v>
                </c:pt>
                <c:pt idx="43409">
                  <c:v>434006.72</c:v>
                </c:pt>
                <c:pt idx="43410">
                  <c:v>434016.69</c:v>
                </c:pt>
                <c:pt idx="43411">
                  <c:v>434026.75</c:v>
                </c:pt>
                <c:pt idx="43412">
                  <c:v>434036.72</c:v>
                </c:pt>
                <c:pt idx="43413">
                  <c:v>434046.69</c:v>
                </c:pt>
                <c:pt idx="43414">
                  <c:v>434056.69</c:v>
                </c:pt>
                <c:pt idx="43415">
                  <c:v>434066.72</c:v>
                </c:pt>
                <c:pt idx="43416">
                  <c:v>434076.69</c:v>
                </c:pt>
                <c:pt idx="43417">
                  <c:v>434086.69</c:v>
                </c:pt>
                <c:pt idx="43418">
                  <c:v>434096.69</c:v>
                </c:pt>
                <c:pt idx="43419">
                  <c:v>434106.69</c:v>
                </c:pt>
                <c:pt idx="43420">
                  <c:v>434116.69</c:v>
                </c:pt>
                <c:pt idx="43421">
                  <c:v>434126.69</c:v>
                </c:pt>
                <c:pt idx="43422">
                  <c:v>434136.72</c:v>
                </c:pt>
                <c:pt idx="43423">
                  <c:v>434146.69</c:v>
                </c:pt>
                <c:pt idx="43424">
                  <c:v>434156.69</c:v>
                </c:pt>
                <c:pt idx="43425">
                  <c:v>434166.66</c:v>
                </c:pt>
                <c:pt idx="43426">
                  <c:v>434176.69</c:v>
                </c:pt>
                <c:pt idx="43427">
                  <c:v>434186.69</c:v>
                </c:pt>
                <c:pt idx="43428">
                  <c:v>434196.69</c:v>
                </c:pt>
                <c:pt idx="43429">
                  <c:v>434206.66</c:v>
                </c:pt>
                <c:pt idx="43430">
                  <c:v>434216.69</c:v>
                </c:pt>
                <c:pt idx="43431">
                  <c:v>434226.69</c:v>
                </c:pt>
                <c:pt idx="43432">
                  <c:v>434236.66</c:v>
                </c:pt>
                <c:pt idx="43433">
                  <c:v>434246.69</c:v>
                </c:pt>
                <c:pt idx="43434">
                  <c:v>434256.69</c:v>
                </c:pt>
                <c:pt idx="43435">
                  <c:v>434266.66</c:v>
                </c:pt>
                <c:pt idx="43436">
                  <c:v>434276.63</c:v>
                </c:pt>
                <c:pt idx="43437">
                  <c:v>434286.69</c:v>
                </c:pt>
                <c:pt idx="43438">
                  <c:v>434296.66</c:v>
                </c:pt>
                <c:pt idx="43439">
                  <c:v>434306.63</c:v>
                </c:pt>
                <c:pt idx="43440">
                  <c:v>434316.69</c:v>
                </c:pt>
                <c:pt idx="43441">
                  <c:v>434326.66</c:v>
                </c:pt>
                <c:pt idx="43442">
                  <c:v>434336.63</c:v>
                </c:pt>
                <c:pt idx="43443">
                  <c:v>434346.63</c:v>
                </c:pt>
                <c:pt idx="43444">
                  <c:v>434356.69</c:v>
                </c:pt>
                <c:pt idx="43445">
                  <c:v>434366.66</c:v>
                </c:pt>
                <c:pt idx="43446">
                  <c:v>434376.63</c:v>
                </c:pt>
                <c:pt idx="43447">
                  <c:v>434386.63</c:v>
                </c:pt>
                <c:pt idx="43448">
                  <c:v>434396.66</c:v>
                </c:pt>
                <c:pt idx="43449">
                  <c:v>434406.63</c:v>
                </c:pt>
                <c:pt idx="43450">
                  <c:v>434416.63</c:v>
                </c:pt>
                <c:pt idx="43451">
                  <c:v>434426.66</c:v>
                </c:pt>
                <c:pt idx="43452">
                  <c:v>434436.63</c:v>
                </c:pt>
                <c:pt idx="43453">
                  <c:v>434446.63</c:v>
                </c:pt>
                <c:pt idx="43454">
                  <c:v>434456.63</c:v>
                </c:pt>
                <c:pt idx="43455">
                  <c:v>434466.63</c:v>
                </c:pt>
                <c:pt idx="43456">
                  <c:v>434476.63</c:v>
                </c:pt>
                <c:pt idx="43457">
                  <c:v>434486.63</c:v>
                </c:pt>
                <c:pt idx="43458">
                  <c:v>434496.59</c:v>
                </c:pt>
                <c:pt idx="43459">
                  <c:v>434506.63</c:v>
                </c:pt>
                <c:pt idx="43460">
                  <c:v>434516.63</c:v>
                </c:pt>
                <c:pt idx="43461">
                  <c:v>434526.59</c:v>
                </c:pt>
                <c:pt idx="43462">
                  <c:v>434536.63</c:v>
                </c:pt>
                <c:pt idx="43463">
                  <c:v>434546.63</c:v>
                </c:pt>
                <c:pt idx="43464">
                  <c:v>434556.63</c:v>
                </c:pt>
                <c:pt idx="43465">
                  <c:v>434566.63</c:v>
                </c:pt>
                <c:pt idx="43466">
                  <c:v>434576.63</c:v>
                </c:pt>
                <c:pt idx="43467">
                  <c:v>434586.63</c:v>
                </c:pt>
                <c:pt idx="43468">
                  <c:v>434596.59</c:v>
                </c:pt>
                <c:pt idx="43469">
                  <c:v>434606.63</c:v>
                </c:pt>
                <c:pt idx="43470">
                  <c:v>434616.63</c:v>
                </c:pt>
                <c:pt idx="43471">
                  <c:v>434626.59</c:v>
                </c:pt>
                <c:pt idx="43472">
                  <c:v>434636.56</c:v>
                </c:pt>
                <c:pt idx="43473">
                  <c:v>434646.63</c:v>
                </c:pt>
                <c:pt idx="43474">
                  <c:v>434656.59</c:v>
                </c:pt>
                <c:pt idx="43475">
                  <c:v>434666.56</c:v>
                </c:pt>
                <c:pt idx="43476">
                  <c:v>434676.56</c:v>
                </c:pt>
                <c:pt idx="43477">
                  <c:v>434686.59</c:v>
                </c:pt>
                <c:pt idx="43478">
                  <c:v>434696.56</c:v>
                </c:pt>
                <c:pt idx="43479">
                  <c:v>434706.56</c:v>
                </c:pt>
                <c:pt idx="43480">
                  <c:v>434716.63</c:v>
                </c:pt>
                <c:pt idx="43481">
                  <c:v>434726.59</c:v>
                </c:pt>
                <c:pt idx="43482">
                  <c:v>434736.56</c:v>
                </c:pt>
                <c:pt idx="43483">
                  <c:v>434746.56</c:v>
                </c:pt>
                <c:pt idx="43484">
                  <c:v>434756.59</c:v>
                </c:pt>
                <c:pt idx="43485">
                  <c:v>434766.56</c:v>
                </c:pt>
                <c:pt idx="43486">
                  <c:v>434776.56</c:v>
                </c:pt>
                <c:pt idx="43487">
                  <c:v>434786.56</c:v>
                </c:pt>
                <c:pt idx="43488">
                  <c:v>434796.56</c:v>
                </c:pt>
                <c:pt idx="43489">
                  <c:v>434806.56</c:v>
                </c:pt>
                <c:pt idx="43490">
                  <c:v>434816.56</c:v>
                </c:pt>
                <c:pt idx="43491">
                  <c:v>434826.56</c:v>
                </c:pt>
                <c:pt idx="43492">
                  <c:v>434836.56</c:v>
                </c:pt>
                <c:pt idx="43493">
                  <c:v>434846.56</c:v>
                </c:pt>
                <c:pt idx="43494">
                  <c:v>434856.53</c:v>
                </c:pt>
                <c:pt idx="43495">
                  <c:v>434866.56</c:v>
                </c:pt>
                <c:pt idx="43496">
                  <c:v>434876.56</c:v>
                </c:pt>
                <c:pt idx="43497">
                  <c:v>434886.53</c:v>
                </c:pt>
                <c:pt idx="43498">
                  <c:v>434896.56</c:v>
                </c:pt>
                <c:pt idx="43499">
                  <c:v>434906.56</c:v>
                </c:pt>
                <c:pt idx="43500">
                  <c:v>434916.56</c:v>
                </c:pt>
                <c:pt idx="43501">
                  <c:v>434926.5</c:v>
                </c:pt>
                <c:pt idx="43502">
                  <c:v>434936.56</c:v>
                </c:pt>
                <c:pt idx="43503">
                  <c:v>434946.56</c:v>
                </c:pt>
                <c:pt idx="43504">
                  <c:v>434956.53</c:v>
                </c:pt>
                <c:pt idx="43505">
                  <c:v>434966.5</c:v>
                </c:pt>
                <c:pt idx="43506">
                  <c:v>434976.56</c:v>
                </c:pt>
                <c:pt idx="43507">
                  <c:v>434986.53</c:v>
                </c:pt>
                <c:pt idx="43508">
                  <c:v>434996.5</c:v>
                </c:pt>
                <c:pt idx="43509">
                  <c:v>435006.56</c:v>
                </c:pt>
                <c:pt idx="43510">
                  <c:v>435016.53</c:v>
                </c:pt>
                <c:pt idx="43511">
                  <c:v>435026.5</c:v>
                </c:pt>
                <c:pt idx="43512">
                  <c:v>435036.5</c:v>
                </c:pt>
                <c:pt idx="43513">
                  <c:v>435046.53</c:v>
                </c:pt>
                <c:pt idx="43514">
                  <c:v>435056.5</c:v>
                </c:pt>
                <c:pt idx="43515">
                  <c:v>435066.5</c:v>
                </c:pt>
                <c:pt idx="43516">
                  <c:v>435076.5</c:v>
                </c:pt>
                <c:pt idx="43517">
                  <c:v>435086.5</c:v>
                </c:pt>
                <c:pt idx="43518">
                  <c:v>435096.5</c:v>
                </c:pt>
                <c:pt idx="43519">
                  <c:v>435106.5</c:v>
                </c:pt>
                <c:pt idx="43520">
                  <c:v>435116.53</c:v>
                </c:pt>
                <c:pt idx="43521">
                  <c:v>435126.5</c:v>
                </c:pt>
                <c:pt idx="43522">
                  <c:v>435136.5</c:v>
                </c:pt>
                <c:pt idx="43523">
                  <c:v>435146.5</c:v>
                </c:pt>
                <c:pt idx="43524">
                  <c:v>435156.5</c:v>
                </c:pt>
                <c:pt idx="43525">
                  <c:v>435166.5</c:v>
                </c:pt>
                <c:pt idx="43526">
                  <c:v>435176.5</c:v>
                </c:pt>
                <c:pt idx="43527">
                  <c:v>435186.5</c:v>
                </c:pt>
                <c:pt idx="43528">
                  <c:v>435196.5</c:v>
                </c:pt>
                <c:pt idx="43529">
                  <c:v>435206.5</c:v>
                </c:pt>
                <c:pt idx="43530">
                  <c:v>435216.47</c:v>
                </c:pt>
                <c:pt idx="43531">
                  <c:v>435226.5</c:v>
                </c:pt>
                <c:pt idx="43532">
                  <c:v>435236.5</c:v>
                </c:pt>
                <c:pt idx="43533">
                  <c:v>435246.47</c:v>
                </c:pt>
                <c:pt idx="43534">
                  <c:v>435256.44</c:v>
                </c:pt>
                <c:pt idx="43535">
                  <c:v>435266.5</c:v>
                </c:pt>
                <c:pt idx="43536">
                  <c:v>435276.47</c:v>
                </c:pt>
                <c:pt idx="43537">
                  <c:v>435286.44</c:v>
                </c:pt>
                <c:pt idx="43538">
                  <c:v>435296.5</c:v>
                </c:pt>
                <c:pt idx="43539">
                  <c:v>435306.5</c:v>
                </c:pt>
                <c:pt idx="43540">
                  <c:v>435316.47</c:v>
                </c:pt>
                <c:pt idx="43541">
                  <c:v>435326.44</c:v>
                </c:pt>
                <c:pt idx="43542">
                  <c:v>435336.5</c:v>
                </c:pt>
                <c:pt idx="43543">
                  <c:v>435346.47</c:v>
                </c:pt>
                <c:pt idx="43544">
                  <c:v>435356.44</c:v>
                </c:pt>
                <c:pt idx="43545">
                  <c:v>435366.44</c:v>
                </c:pt>
                <c:pt idx="43546">
                  <c:v>435376.47</c:v>
                </c:pt>
                <c:pt idx="43547">
                  <c:v>435386.44</c:v>
                </c:pt>
                <c:pt idx="43548">
                  <c:v>435396.44</c:v>
                </c:pt>
                <c:pt idx="43549">
                  <c:v>435406.47</c:v>
                </c:pt>
                <c:pt idx="43550">
                  <c:v>435416.44</c:v>
                </c:pt>
                <c:pt idx="43551">
                  <c:v>435426.44</c:v>
                </c:pt>
                <c:pt idx="43552">
                  <c:v>435436.44</c:v>
                </c:pt>
                <c:pt idx="43553">
                  <c:v>435446.44</c:v>
                </c:pt>
                <c:pt idx="43554">
                  <c:v>435456.44</c:v>
                </c:pt>
                <c:pt idx="43555">
                  <c:v>435466.44</c:v>
                </c:pt>
                <c:pt idx="43556">
                  <c:v>435476.47</c:v>
                </c:pt>
                <c:pt idx="43557">
                  <c:v>435486.44</c:v>
                </c:pt>
                <c:pt idx="43558">
                  <c:v>435496.44</c:v>
                </c:pt>
                <c:pt idx="43559">
                  <c:v>435506.44</c:v>
                </c:pt>
                <c:pt idx="43560">
                  <c:v>435516.44</c:v>
                </c:pt>
                <c:pt idx="43561">
                  <c:v>435526.44</c:v>
                </c:pt>
                <c:pt idx="43562">
                  <c:v>435536.44</c:v>
                </c:pt>
                <c:pt idx="43563">
                  <c:v>435546.41</c:v>
                </c:pt>
                <c:pt idx="43564">
                  <c:v>435556.44</c:v>
                </c:pt>
                <c:pt idx="43565">
                  <c:v>435566.44</c:v>
                </c:pt>
                <c:pt idx="43566">
                  <c:v>435576.41</c:v>
                </c:pt>
                <c:pt idx="43567">
                  <c:v>435586.44</c:v>
                </c:pt>
                <c:pt idx="43568">
                  <c:v>435596.44</c:v>
                </c:pt>
                <c:pt idx="43569">
                  <c:v>435606.41</c:v>
                </c:pt>
                <c:pt idx="43570">
                  <c:v>435616.38</c:v>
                </c:pt>
                <c:pt idx="43571">
                  <c:v>435626.44</c:v>
                </c:pt>
                <c:pt idx="43572">
                  <c:v>435636.41</c:v>
                </c:pt>
                <c:pt idx="43573">
                  <c:v>435646.38</c:v>
                </c:pt>
                <c:pt idx="43574">
                  <c:v>435656.38</c:v>
                </c:pt>
                <c:pt idx="43575">
                  <c:v>435666.44</c:v>
                </c:pt>
                <c:pt idx="43576">
                  <c:v>435676.38</c:v>
                </c:pt>
                <c:pt idx="43577">
                  <c:v>435686.38</c:v>
                </c:pt>
                <c:pt idx="43578">
                  <c:v>435696.44</c:v>
                </c:pt>
                <c:pt idx="43579">
                  <c:v>435706.41</c:v>
                </c:pt>
                <c:pt idx="43580">
                  <c:v>435716.38</c:v>
                </c:pt>
                <c:pt idx="43581">
                  <c:v>435726.38</c:v>
                </c:pt>
                <c:pt idx="43582">
                  <c:v>435736.41</c:v>
                </c:pt>
                <c:pt idx="43583">
                  <c:v>435746.38</c:v>
                </c:pt>
                <c:pt idx="43584">
                  <c:v>435756.38</c:v>
                </c:pt>
                <c:pt idx="43585">
                  <c:v>435766.41</c:v>
                </c:pt>
                <c:pt idx="43586">
                  <c:v>435776.38</c:v>
                </c:pt>
                <c:pt idx="43587">
                  <c:v>435786.38</c:v>
                </c:pt>
                <c:pt idx="43588">
                  <c:v>435796.38</c:v>
                </c:pt>
                <c:pt idx="43589">
                  <c:v>435806.38</c:v>
                </c:pt>
                <c:pt idx="43590">
                  <c:v>435816.38</c:v>
                </c:pt>
                <c:pt idx="43591">
                  <c:v>435826.38</c:v>
                </c:pt>
                <c:pt idx="43592">
                  <c:v>435836.34</c:v>
                </c:pt>
                <c:pt idx="43593">
                  <c:v>435846.38</c:v>
                </c:pt>
                <c:pt idx="43594">
                  <c:v>435856.38</c:v>
                </c:pt>
                <c:pt idx="43595">
                  <c:v>435866.34</c:v>
                </c:pt>
                <c:pt idx="43596">
                  <c:v>435876.38</c:v>
                </c:pt>
                <c:pt idx="43597">
                  <c:v>435886.38</c:v>
                </c:pt>
                <c:pt idx="43598">
                  <c:v>435896.38</c:v>
                </c:pt>
                <c:pt idx="43599">
                  <c:v>435906.38</c:v>
                </c:pt>
                <c:pt idx="43600">
                  <c:v>435916.38</c:v>
                </c:pt>
                <c:pt idx="43601">
                  <c:v>435926.38</c:v>
                </c:pt>
                <c:pt idx="43602">
                  <c:v>435936.34</c:v>
                </c:pt>
                <c:pt idx="43603">
                  <c:v>435946.31</c:v>
                </c:pt>
                <c:pt idx="43604">
                  <c:v>435956.38</c:v>
                </c:pt>
                <c:pt idx="43605">
                  <c:v>435966.34</c:v>
                </c:pt>
                <c:pt idx="43606">
                  <c:v>435976.31</c:v>
                </c:pt>
                <c:pt idx="43607">
                  <c:v>435986.38</c:v>
                </c:pt>
                <c:pt idx="43608">
                  <c:v>435996.34</c:v>
                </c:pt>
                <c:pt idx="43609">
                  <c:v>436006.31</c:v>
                </c:pt>
                <c:pt idx="43610">
                  <c:v>436016.31</c:v>
                </c:pt>
                <c:pt idx="43611">
                  <c:v>436026.34</c:v>
                </c:pt>
                <c:pt idx="43612">
                  <c:v>436036.31</c:v>
                </c:pt>
                <c:pt idx="43613">
                  <c:v>436046.31</c:v>
                </c:pt>
                <c:pt idx="43614">
                  <c:v>436056.38</c:v>
                </c:pt>
                <c:pt idx="43615">
                  <c:v>436066.34</c:v>
                </c:pt>
                <c:pt idx="43616">
                  <c:v>436076.31</c:v>
                </c:pt>
                <c:pt idx="43617">
                  <c:v>436086.31</c:v>
                </c:pt>
                <c:pt idx="43618">
                  <c:v>436096.34</c:v>
                </c:pt>
                <c:pt idx="43619">
                  <c:v>436106.31</c:v>
                </c:pt>
                <c:pt idx="43620">
                  <c:v>436116.31</c:v>
                </c:pt>
                <c:pt idx="43621">
                  <c:v>436126.31</c:v>
                </c:pt>
                <c:pt idx="43622">
                  <c:v>436136.31</c:v>
                </c:pt>
                <c:pt idx="43623">
                  <c:v>436146.31</c:v>
                </c:pt>
                <c:pt idx="43624">
                  <c:v>436156.31</c:v>
                </c:pt>
                <c:pt idx="43625">
                  <c:v>436166.31</c:v>
                </c:pt>
                <c:pt idx="43626">
                  <c:v>436176.31</c:v>
                </c:pt>
                <c:pt idx="43627">
                  <c:v>436186.31</c:v>
                </c:pt>
                <c:pt idx="43628">
                  <c:v>436196.28</c:v>
                </c:pt>
                <c:pt idx="43629">
                  <c:v>436206.31</c:v>
                </c:pt>
                <c:pt idx="43630">
                  <c:v>436216.31</c:v>
                </c:pt>
                <c:pt idx="43631">
                  <c:v>436226.28</c:v>
                </c:pt>
                <c:pt idx="43632">
                  <c:v>436236.25</c:v>
                </c:pt>
                <c:pt idx="43633">
                  <c:v>436246.31</c:v>
                </c:pt>
                <c:pt idx="43634">
                  <c:v>436256.31</c:v>
                </c:pt>
                <c:pt idx="43635">
                  <c:v>436266.28</c:v>
                </c:pt>
                <c:pt idx="43636">
                  <c:v>436276.31</c:v>
                </c:pt>
                <c:pt idx="43637">
                  <c:v>436286.31</c:v>
                </c:pt>
                <c:pt idx="43638">
                  <c:v>436296.28</c:v>
                </c:pt>
                <c:pt idx="43639">
                  <c:v>436306.25</c:v>
                </c:pt>
                <c:pt idx="43640">
                  <c:v>436316.31</c:v>
                </c:pt>
                <c:pt idx="43641">
                  <c:v>436326.28</c:v>
                </c:pt>
                <c:pt idx="43642">
                  <c:v>436336.25</c:v>
                </c:pt>
                <c:pt idx="43643">
                  <c:v>436346.31</c:v>
                </c:pt>
                <c:pt idx="43644">
                  <c:v>436356.28</c:v>
                </c:pt>
                <c:pt idx="43645">
                  <c:v>436366.25</c:v>
                </c:pt>
                <c:pt idx="43646">
                  <c:v>436376.25</c:v>
                </c:pt>
                <c:pt idx="43647">
                  <c:v>436386.28</c:v>
                </c:pt>
                <c:pt idx="43648">
                  <c:v>436396.25</c:v>
                </c:pt>
                <c:pt idx="43649">
                  <c:v>436406.25</c:v>
                </c:pt>
                <c:pt idx="43650">
                  <c:v>436416.25</c:v>
                </c:pt>
                <c:pt idx="43651">
                  <c:v>436426.28</c:v>
                </c:pt>
                <c:pt idx="43652">
                  <c:v>436436.25</c:v>
                </c:pt>
                <c:pt idx="43653">
                  <c:v>436446.25</c:v>
                </c:pt>
                <c:pt idx="43654">
                  <c:v>436456.28</c:v>
                </c:pt>
                <c:pt idx="43655">
                  <c:v>436466.25</c:v>
                </c:pt>
                <c:pt idx="43656">
                  <c:v>436476.25</c:v>
                </c:pt>
                <c:pt idx="43657">
                  <c:v>436486.25</c:v>
                </c:pt>
                <c:pt idx="43658">
                  <c:v>436496.25</c:v>
                </c:pt>
                <c:pt idx="43659">
                  <c:v>436506.25</c:v>
                </c:pt>
                <c:pt idx="43660">
                  <c:v>436516.25</c:v>
                </c:pt>
                <c:pt idx="43661">
                  <c:v>436526.22</c:v>
                </c:pt>
                <c:pt idx="43662">
                  <c:v>436536.25</c:v>
                </c:pt>
                <c:pt idx="43663">
                  <c:v>436546.25</c:v>
                </c:pt>
                <c:pt idx="43664">
                  <c:v>436556.22</c:v>
                </c:pt>
                <c:pt idx="43665">
                  <c:v>436566.25</c:v>
                </c:pt>
                <c:pt idx="43666">
                  <c:v>436576.25</c:v>
                </c:pt>
                <c:pt idx="43667">
                  <c:v>436586.22</c:v>
                </c:pt>
                <c:pt idx="43668">
                  <c:v>436596.19</c:v>
                </c:pt>
                <c:pt idx="43669">
                  <c:v>436606.25</c:v>
                </c:pt>
                <c:pt idx="43670">
                  <c:v>436616.22</c:v>
                </c:pt>
                <c:pt idx="43671">
                  <c:v>436626.19</c:v>
                </c:pt>
                <c:pt idx="43672">
                  <c:v>436636.25</c:v>
                </c:pt>
                <c:pt idx="43673">
                  <c:v>436646.25</c:v>
                </c:pt>
                <c:pt idx="43674">
                  <c:v>436656.22</c:v>
                </c:pt>
                <c:pt idx="43675">
                  <c:v>436666.19</c:v>
                </c:pt>
                <c:pt idx="43676">
                  <c:v>436676.25</c:v>
                </c:pt>
                <c:pt idx="43677">
                  <c:v>436686.22</c:v>
                </c:pt>
                <c:pt idx="43678">
                  <c:v>436696.19</c:v>
                </c:pt>
                <c:pt idx="43679">
                  <c:v>436706.19</c:v>
                </c:pt>
                <c:pt idx="43680">
                  <c:v>436716.22</c:v>
                </c:pt>
                <c:pt idx="43681">
                  <c:v>436726.19</c:v>
                </c:pt>
                <c:pt idx="43682">
                  <c:v>436736.19</c:v>
                </c:pt>
                <c:pt idx="43683">
                  <c:v>436746.22</c:v>
                </c:pt>
                <c:pt idx="43684">
                  <c:v>436756.19</c:v>
                </c:pt>
                <c:pt idx="43685">
                  <c:v>436766.19</c:v>
                </c:pt>
                <c:pt idx="43686">
                  <c:v>436776.19</c:v>
                </c:pt>
                <c:pt idx="43687">
                  <c:v>436786.19</c:v>
                </c:pt>
                <c:pt idx="43688">
                  <c:v>436796.19</c:v>
                </c:pt>
                <c:pt idx="43689">
                  <c:v>436806.19</c:v>
                </c:pt>
                <c:pt idx="43690">
                  <c:v>436816.16</c:v>
                </c:pt>
                <c:pt idx="43691">
                  <c:v>436826.19</c:v>
                </c:pt>
                <c:pt idx="43692">
                  <c:v>436836.19</c:v>
                </c:pt>
                <c:pt idx="43693">
                  <c:v>436846.19</c:v>
                </c:pt>
                <c:pt idx="43694">
                  <c:v>436856.19</c:v>
                </c:pt>
                <c:pt idx="43695">
                  <c:v>436866.19</c:v>
                </c:pt>
                <c:pt idx="43696">
                  <c:v>436876.19</c:v>
                </c:pt>
                <c:pt idx="43697">
                  <c:v>436886.16</c:v>
                </c:pt>
                <c:pt idx="43698">
                  <c:v>436896.19</c:v>
                </c:pt>
                <c:pt idx="43699">
                  <c:v>436906.19</c:v>
                </c:pt>
                <c:pt idx="43700">
                  <c:v>436916.16</c:v>
                </c:pt>
                <c:pt idx="43701">
                  <c:v>436926.19</c:v>
                </c:pt>
                <c:pt idx="43702">
                  <c:v>436936.19</c:v>
                </c:pt>
                <c:pt idx="43703">
                  <c:v>436946.16</c:v>
                </c:pt>
                <c:pt idx="43704">
                  <c:v>436956.13</c:v>
                </c:pt>
                <c:pt idx="43705">
                  <c:v>436966.19</c:v>
                </c:pt>
                <c:pt idx="43706">
                  <c:v>436976.16</c:v>
                </c:pt>
                <c:pt idx="43707">
                  <c:v>436986.13</c:v>
                </c:pt>
                <c:pt idx="43708">
                  <c:v>436996.13</c:v>
                </c:pt>
                <c:pt idx="43709">
                  <c:v>437006.19</c:v>
                </c:pt>
                <c:pt idx="43710">
                  <c:v>437016.16</c:v>
                </c:pt>
                <c:pt idx="43711">
                  <c:v>437026.13</c:v>
                </c:pt>
                <c:pt idx="43712">
                  <c:v>437036.19</c:v>
                </c:pt>
                <c:pt idx="43713">
                  <c:v>437046.16</c:v>
                </c:pt>
                <c:pt idx="43714">
                  <c:v>437056.13</c:v>
                </c:pt>
                <c:pt idx="43715">
                  <c:v>437066.13</c:v>
                </c:pt>
                <c:pt idx="43716">
                  <c:v>437076.16</c:v>
                </c:pt>
                <c:pt idx="43717">
                  <c:v>437086.13</c:v>
                </c:pt>
                <c:pt idx="43718">
                  <c:v>437096.13</c:v>
                </c:pt>
                <c:pt idx="43719">
                  <c:v>437106.13</c:v>
                </c:pt>
                <c:pt idx="43720">
                  <c:v>437116.13</c:v>
                </c:pt>
                <c:pt idx="43721">
                  <c:v>437126.13</c:v>
                </c:pt>
                <c:pt idx="43722">
                  <c:v>437136.13</c:v>
                </c:pt>
                <c:pt idx="43723">
                  <c:v>437146.13</c:v>
                </c:pt>
                <c:pt idx="43724">
                  <c:v>437156.13</c:v>
                </c:pt>
                <c:pt idx="43725">
                  <c:v>437166.13</c:v>
                </c:pt>
                <c:pt idx="43726">
                  <c:v>437176.09</c:v>
                </c:pt>
                <c:pt idx="43727">
                  <c:v>437186.13</c:v>
                </c:pt>
                <c:pt idx="43728">
                  <c:v>437196.13</c:v>
                </c:pt>
                <c:pt idx="43729">
                  <c:v>437206.09</c:v>
                </c:pt>
                <c:pt idx="43730">
                  <c:v>437216.13</c:v>
                </c:pt>
                <c:pt idx="43731">
                  <c:v>437226.13</c:v>
                </c:pt>
                <c:pt idx="43732">
                  <c:v>437236.13</c:v>
                </c:pt>
                <c:pt idx="43733">
                  <c:v>437246.09</c:v>
                </c:pt>
                <c:pt idx="43734">
                  <c:v>437256.13</c:v>
                </c:pt>
                <c:pt idx="43735">
                  <c:v>437266.13</c:v>
                </c:pt>
                <c:pt idx="43736">
                  <c:v>437276.09</c:v>
                </c:pt>
                <c:pt idx="43737">
                  <c:v>437286.13</c:v>
                </c:pt>
                <c:pt idx="43738">
                  <c:v>437296.13</c:v>
                </c:pt>
                <c:pt idx="43739">
                  <c:v>437306.09</c:v>
                </c:pt>
                <c:pt idx="43740">
                  <c:v>437316.06</c:v>
                </c:pt>
                <c:pt idx="43741">
                  <c:v>437326.13</c:v>
                </c:pt>
                <c:pt idx="43742">
                  <c:v>437336.09</c:v>
                </c:pt>
                <c:pt idx="43743">
                  <c:v>437346.06</c:v>
                </c:pt>
                <c:pt idx="43744">
                  <c:v>437356.06</c:v>
                </c:pt>
                <c:pt idx="43745">
                  <c:v>437366.09</c:v>
                </c:pt>
                <c:pt idx="43746">
                  <c:v>437376.06</c:v>
                </c:pt>
                <c:pt idx="43747">
                  <c:v>437386.06</c:v>
                </c:pt>
                <c:pt idx="43748">
                  <c:v>437396.13</c:v>
                </c:pt>
                <c:pt idx="43749">
                  <c:v>437406.09</c:v>
                </c:pt>
                <c:pt idx="43750">
                  <c:v>437416.06</c:v>
                </c:pt>
                <c:pt idx="43751">
                  <c:v>437426.06</c:v>
                </c:pt>
                <c:pt idx="43752">
                  <c:v>437436.09</c:v>
                </c:pt>
                <c:pt idx="43753">
                  <c:v>437446.06</c:v>
                </c:pt>
                <c:pt idx="43754">
                  <c:v>437456.06</c:v>
                </c:pt>
                <c:pt idx="43755">
                  <c:v>437466.06</c:v>
                </c:pt>
                <c:pt idx="43756">
                  <c:v>437476.06</c:v>
                </c:pt>
                <c:pt idx="43757">
                  <c:v>437486.06</c:v>
                </c:pt>
                <c:pt idx="43758">
                  <c:v>437496.06</c:v>
                </c:pt>
                <c:pt idx="43759">
                  <c:v>437506.06</c:v>
                </c:pt>
                <c:pt idx="43760">
                  <c:v>437516.06</c:v>
                </c:pt>
                <c:pt idx="43761">
                  <c:v>437526.06</c:v>
                </c:pt>
                <c:pt idx="43762">
                  <c:v>437536.03</c:v>
                </c:pt>
                <c:pt idx="43763">
                  <c:v>437546.06</c:v>
                </c:pt>
                <c:pt idx="43764">
                  <c:v>437556.06</c:v>
                </c:pt>
                <c:pt idx="43765">
                  <c:v>437566.03</c:v>
                </c:pt>
                <c:pt idx="43766">
                  <c:v>437576</c:v>
                </c:pt>
                <c:pt idx="43767">
                  <c:v>437586.06</c:v>
                </c:pt>
                <c:pt idx="43768">
                  <c:v>437596.06</c:v>
                </c:pt>
                <c:pt idx="43769">
                  <c:v>437606.03</c:v>
                </c:pt>
                <c:pt idx="43770">
                  <c:v>437616.06</c:v>
                </c:pt>
                <c:pt idx="43771">
                  <c:v>437626.06</c:v>
                </c:pt>
                <c:pt idx="43772">
                  <c:v>437636.03</c:v>
                </c:pt>
                <c:pt idx="43773">
                  <c:v>437646</c:v>
                </c:pt>
                <c:pt idx="43774">
                  <c:v>437656.06</c:v>
                </c:pt>
                <c:pt idx="43775">
                  <c:v>437666.03</c:v>
                </c:pt>
                <c:pt idx="43776">
                  <c:v>437676</c:v>
                </c:pt>
                <c:pt idx="43777">
                  <c:v>437686</c:v>
                </c:pt>
                <c:pt idx="43778">
                  <c:v>437696.03</c:v>
                </c:pt>
                <c:pt idx="43779">
                  <c:v>437706</c:v>
                </c:pt>
                <c:pt idx="43780">
                  <c:v>437716</c:v>
                </c:pt>
                <c:pt idx="43781">
                  <c:v>437726.03</c:v>
                </c:pt>
                <c:pt idx="43782">
                  <c:v>437736</c:v>
                </c:pt>
                <c:pt idx="43783">
                  <c:v>437746</c:v>
                </c:pt>
                <c:pt idx="43784">
                  <c:v>437756</c:v>
                </c:pt>
                <c:pt idx="43785">
                  <c:v>437766.03</c:v>
                </c:pt>
                <c:pt idx="43786">
                  <c:v>437776</c:v>
                </c:pt>
                <c:pt idx="43787">
                  <c:v>437786</c:v>
                </c:pt>
                <c:pt idx="43788">
                  <c:v>437796.03</c:v>
                </c:pt>
                <c:pt idx="43789">
                  <c:v>437806</c:v>
                </c:pt>
                <c:pt idx="43790">
                  <c:v>437816</c:v>
                </c:pt>
                <c:pt idx="43791">
                  <c:v>437826</c:v>
                </c:pt>
                <c:pt idx="43792">
                  <c:v>437836</c:v>
                </c:pt>
                <c:pt idx="43793">
                  <c:v>437846</c:v>
                </c:pt>
                <c:pt idx="43794">
                  <c:v>437856</c:v>
                </c:pt>
                <c:pt idx="43795">
                  <c:v>437865.97</c:v>
                </c:pt>
                <c:pt idx="43796">
                  <c:v>437876</c:v>
                </c:pt>
                <c:pt idx="43797">
                  <c:v>437886</c:v>
                </c:pt>
                <c:pt idx="43798">
                  <c:v>437895.97</c:v>
                </c:pt>
                <c:pt idx="43799">
                  <c:v>437906</c:v>
                </c:pt>
                <c:pt idx="43800">
                  <c:v>437916</c:v>
                </c:pt>
                <c:pt idx="43801">
                  <c:v>437925.97</c:v>
                </c:pt>
                <c:pt idx="43802">
                  <c:v>437935.94</c:v>
                </c:pt>
                <c:pt idx="43803">
                  <c:v>437946</c:v>
                </c:pt>
                <c:pt idx="43804">
                  <c:v>437955.97</c:v>
                </c:pt>
                <c:pt idx="43805">
                  <c:v>437965.94</c:v>
                </c:pt>
                <c:pt idx="43806">
                  <c:v>437976</c:v>
                </c:pt>
                <c:pt idx="43807">
                  <c:v>437986</c:v>
                </c:pt>
                <c:pt idx="43808">
                  <c:v>437995.97</c:v>
                </c:pt>
                <c:pt idx="43809">
                  <c:v>438005.94</c:v>
                </c:pt>
                <c:pt idx="43810">
                  <c:v>438016</c:v>
                </c:pt>
                <c:pt idx="43811">
                  <c:v>438025.97</c:v>
                </c:pt>
                <c:pt idx="43812">
                  <c:v>438035.94</c:v>
                </c:pt>
                <c:pt idx="43813">
                  <c:v>438045.94</c:v>
                </c:pt>
                <c:pt idx="43814">
                  <c:v>438055.97</c:v>
                </c:pt>
                <c:pt idx="43815">
                  <c:v>438065.94</c:v>
                </c:pt>
                <c:pt idx="43816">
                  <c:v>438075.94</c:v>
                </c:pt>
                <c:pt idx="43817">
                  <c:v>438085.97</c:v>
                </c:pt>
                <c:pt idx="43818">
                  <c:v>438095.94</c:v>
                </c:pt>
                <c:pt idx="43819">
                  <c:v>438105.94</c:v>
                </c:pt>
                <c:pt idx="43820">
                  <c:v>438115.94</c:v>
                </c:pt>
                <c:pt idx="43821">
                  <c:v>438125.94</c:v>
                </c:pt>
                <c:pt idx="43822">
                  <c:v>438135.94</c:v>
                </c:pt>
                <c:pt idx="43823">
                  <c:v>438145.94</c:v>
                </c:pt>
                <c:pt idx="43824">
                  <c:v>438155.91</c:v>
                </c:pt>
                <c:pt idx="43825">
                  <c:v>438165.94</c:v>
                </c:pt>
                <c:pt idx="43826">
                  <c:v>438175.94</c:v>
                </c:pt>
                <c:pt idx="43827">
                  <c:v>438185.94</c:v>
                </c:pt>
                <c:pt idx="43828">
                  <c:v>438195.94</c:v>
                </c:pt>
                <c:pt idx="43829">
                  <c:v>438205.94</c:v>
                </c:pt>
                <c:pt idx="43830">
                  <c:v>438215.94</c:v>
                </c:pt>
                <c:pt idx="43831">
                  <c:v>438225.91</c:v>
                </c:pt>
                <c:pt idx="43832">
                  <c:v>438235.94</c:v>
                </c:pt>
                <c:pt idx="43833">
                  <c:v>438245.94</c:v>
                </c:pt>
                <c:pt idx="43834">
                  <c:v>438255.91</c:v>
                </c:pt>
                <c:pt idx="43835">
                  <c:v>438265.88</c:v>
                </c:pt>
                <c:pt idx="43836">
                  <c:v>438275.94</c:v>
                </c:pt>
                <c:pt idx="43837">
                  <c:v>438285.91</c:v>
                </c:pt>
                <c:pt idx="43838">
                  <c:v>438295.88</c:v>
                </c:pt>
                <c:pt idx="43839">
                  <c:v>438305.94</c:v>
                </c:pt>
                <c:pt idx="43840">
                  <c:v>438315.91</c:v>
                </c:pt>
                <c:pt idx="43841">
                  <c:v>438325.88</c:v>
                </c:pt>
                <c:pt idx="43842">
                  <c:v>438335.88</c:v>
                </c:pt>
                <c:pt idx="43843">
                  <c:v>438345.94</c:v>
                </c:pt>
                <c:pt idx="43844">
                  <c:v>438355.91</c:v>
                </c:pt>
                <c:pt idx="43845">
                  <c:v>438365.88</c:v>
                </c:pt>
                <c:pt idx="43846">
                  <c:v>438375.94</c:v>
                </c:pt>
                <c:pt idx="43847">
                  <c:v>438385.91</c:v>
                </c:pt>
                <c:pt idx="43848">
                  <c:v>438395.88</c:v>
                </c:pt>
                <c:pt idx="43849">
                  <c:v>438405.88</c:v>
                </c:pt>
                <c:pt idx="43850">
                  <c:v>438415.91</c:v>
                </c:pt>
                <c:pt idx="43851">
                  <c:v>438425.88</c:v>
                </c:pt>
                <c:pt idx="43852">
                  <c:v>438435.88</c:v>
                </c:pt>
                <c:pt idx="43853">
                  <c:v>438445.88</c:v>
                </c:pt>
                <c:pt idx="43854">
                  <c:v>438455.88</c:v>
                </c:pt>
                <c:pt idx="43855">
                  <c:v>438465.88</c:v>
                </c:pt>
                <c:pt idx="43856">
                  <c:v>438475.88</c:v>
                </c:pt>
                <c:pt idx="43857">
                  <c:v>438485.88</c:v>
                </c:pt>
                <c:pt idx="43858">
                  <c:v>438495.88</c:v>
                </c:pt>
                <c:pt idx="43859">
                  <c:v>438505.88</c:v>
                </c:pt>
                <c:pt idx="43860">
                  <c:v>438515.84</c:v>
                </c:pt>
                <c:pt idx="43861">
                  <c:v>438525.88</c:v>
                </c:pt>
                <c:pt idx="43862">
                  <c:v>438535.88</c:v>
                </c:pt>
                <c:pt idx="43863">
                  <c:v>438545.84</c:v>
                </c:pt>
                <c:pt idx="43864">
                  <c:v>438555.88</c:v>
                </c:pt>
                <c:pt idx="43865">
                  <c:v>438565.88</c:v>
                </c:pt>
                <c:pt idx="43866">
                  <c:v>438575.88</c:v>
                </c:pt>
                <c:pt idx="43867">
                  <c:v>438585.84</c:v>
                </c:pt>
                <c:pt idx="43868">
                  <c:v>438595.88</c:v>
                </c:pt>
                <c:pt idx="43869">
                  <c:v>438605.88</c:v>
                </c:pt>
                <c:pt idx="43870">
                  <c:v>438615.84</c:v>
                </c:pt>
                <c:pt idx="43871">
                  <c:v>438625.88</c:v>
                </c:pt>
                <c:pt idx="43872">
                  <c:v>438635.88</c:v>
                </c:pt>
                <c:pt idx="43873">
                  <c:v>438645.84</c:v>
                </c:pt>
                <c:pt idx="43874">
                  <c:v>438655.81</c:v>
                </c:pt>
                <c:pt idx="43875">
                  <c:v>438665.88</c:v>
                </c:pt>
                <c:pt idx="43876">
                  <c:v>438675.84</c:v>
                </c:pt>
                <c:pt idx="43877">
                  <c:v>438685.81</c:v>
                </c:pt>
                <c:pt idx="43878">
                  <c:v>438695.81</c:v>
                </c:pt>
                <c:pt idx="43879">
                  <c:v>438705.84</c:v>
                </c:pt>
                <c:pt idx="43880">
                  <c:v>438715.81</c:v>
                </c:pt>
                <c:pt idx="43881">
                  <c:v>438725.81</c:v>
                </c:pt>
                <c:pt idx="43882">
                  <c:v>438735.81</c:v>
                </c:pt>
                <c:pt idx="43883">
                  <c:v>438745.84</c:v>
                </c:pt>
                <c:pt idx="43884">
                  <c:v>438755.81</c:v>
                </c:pt>
                <c:pt idx="43885">
                  <c:v>438765.81</c:v>
                </c:pt>
                <c:pt idx="43886">
                  <c:v>438775.84</c:v>
                </c:pt>
                <c:pt idx="43887">
                  <c:v>438785.81</c:v>
                </c:pt>
                <c:pt idx="43888">
                  <c:v>438795.81</c:v>
                </c:pt>
                <c:pt idx="43889">
                  <c:v>438805.81</c:v>
                </c:pt>
                <c:pt idx="43890">
                  <c:v>438815.81</c:v>
                </c:pt>
                <c:pt idx="43891">
                  <c:v>438825.81</c:v>
                </c:pt>
                <c:pt idx="43892">
                  <c:v>438835.81</c:v>
                </c:pt>
                <c:pt idx="43893">
                  <c:v>438845.81</c:v>
                </c:pt>
                <c:pt idx="43894">
                  <c:v>438855.81</c:v>
                </c:pt>
                <c:pt idx="43895">
                  <c:v>438865.81</c:v>
                </c:pt>
                <c:pt idx="43896">
                  <c:v>438875.78</c:v>
                </c:pt>
                <c:pt idx="43897">
                  <c:v>438885.81</c:v>
                </c:pt>
                <c:pt idx="43898">
                  <c:v>438895.81</c:v>
                </c:pt>
                <c:pt idx="43899">
                  <c:v>438905.78</c:v>
                </c:pt>
                <c:pt idx="43900">
                  <c:v>438915.75</c:v>
                </c:pt>
                <c:pt idx="43901">
                  <c:v>438925.81</c:v>
                </c:pt>
                <c:pt idx="43902">
                  <c:v>438935.81</c:v>
                </c:pt>
                <c:pt idx="43903">
                  <c:v>438945.78</c:v>
                </c:pt>
                <c:pt idx="43904">
                  <c:v>438955.81</c:v>
                </c:pt>
                <c:pt idx="43905">
                  <c:v>438965.81</c:v>
                </c:pt>
                <c:pt idx="43906">
                  <c:v>438975.78</c:v>
                </c:pt>
                <c:pt idx="43907">
                  <c:v>438985.75</c:v>
                </c:pt>
                <c:pt idx="43908">
                  <c:v>438995.81</c:v>
                </c:pt>
                <c:pt idx="43909">
                  <c:v>439005.78</c:v>
                </c:pt>
                <c:pt idx="43910">
                  <c:v>439015.75</c:v>
                </c:pt>
                <c:pt idx="43911">
                  <c:v>439025.81</c:v>
                </c:pt>
                <c:pt idx="43912">
                  <c:v>439035.78</c:v>
                </c:pt>
                <c:pt idx="43913">
                  <c:v>439045.75</c:v>
                </c:pt>
                <c:pt idx="43914">
                  <c:v>439055.75</c:v>
                </c:pt>
                <c:pt idx="43915">
                  <c:v>439065.78</c:v>
                </c:pt>
                <c:pt idx="43916">
                  <c:v>439075.75</c:v>
                </c:pt>
                <c:pt idx="43917">
                  <c:v>439085.75</c:v>
                </c:pt>
                <c:pt idx="43918">
                  <c:v>439095.75</c:v>
                </c:pt>
                <c:pt idx="43919">
                  <c:v>439105.78</c:v>
                </c:pt>
                <c:pt idx="43920">
                  <c:v>439115.75</c:v>
                </c:pt>
                <c:pt idx="43921">
                  <c:v>439125.75</c:v>
                </c:pt>
                <c:pt idx="43922">
                  <c:v>439135.78</c:v>
                </c:pt>
                <c:pt idx="43923">
                  <c:v>439145.75</c:v>
                </c:pt>
                <c:pt idx="43924">
                  <c:v>439155.75</c:v>
                </c:pt>
                <c:pt idx="43925">
                  <c:v>439165.75</c:v>
                </c:pt>
                <c:pt idx="43926">
                  <c:v>439175.75</c:v>
                </c:pt>
                <c:pt idx="43927">
                  <c:v>439185.75</c:v>
                </c:pt>
                <c:pt idx="43928">
                  <c:v>439195.75</c:v>
                </c:pt>
                <c:pt idx="43929">
                  <c:v>439205.72</c:v>
                </c:pt>
                <c:pt idx="43930">
                  <c:v>439215.75</c:v>
                </c:pt>
                <c:pt idx="43931">
                  <c:v>439225.75</c:v>
                </c:pt>
                <c:pt idx="43932">
                  <c:v>439235.72</c:v>
                </c:pt>
                <c:pt idx="43933">
                  <c:v>439245.75</c:v>
                </c:pt>
                <c:pt idx="43934">
                  <c:v>439255.75</c:v>
                </c:pt>
                <c:pt idx="43935">
                  <c:v>439265.72</c:v>
                </c:pt>
                <c:pt idx="43936">
                  <c:v>439275.69</c:v>
                </c:pt>
                <c:pt idx="43937">
                  <c:v>439285.75</c:v>
                </c:pt>
                <c:pt idx="43938">
                  <c:v>439295.72</c:v>
                </c:pt>
                <c:pt idx="43939">
                  <c:v>439305.69</c:v>
                </c:pt>
                <c:pt idx="43940">
                  <c:v>439315.69</c:v>
                </c:pt>
                <c:pt idx="43941">
                  <c:v>439325.75</c:v>
                </c:pt>
                <c:pt idx="43942">
                  <c:v>439335.72</c:v>
                </c:pt>
                <c:pt idx="43943">
                  <c:v>439345.69</c:v>
                </c:pt>
                <c:pt idx="43944">
                  <c:v>439355.75</c:v>
                </c:pt>
                <c:pt idx="43945">
                  <c:v>439365.72</c:v>
                </c:pt>
                <c:pt idx="43946">
                  <c:v>439375.69</c:v>
                </c:pt>
                <c:pt idx="43947">
                  <c:v>439385.69</c:v>
                </c:pt>
                <c:pt idx="43948">
                  <c:v>439395.72</c:v>
                </c:pt>
                <c:pt idx="43949">
                  <c:v>439405.69</c:v>
                </c:pt>
                <c:pt idx="43950">
                  <c:v>439415.69</c:v>
                </c:pt>
                <c:pt idx="43951">
                  <c:v>439425.72</c:v>
                </c:pt>
                <c:pt idx="43952">
                  <c:v>439435.69</c:v>
                </c:pt>
                <c:pt idx="43953">
                  <c:v>439445.69</c:v>
                </c:pt>
                <c:pt idx="43954">
                  <c:v>439455.69</c:v>
                </c:pt>
                <c:pt idx="43955">
                  <c:v>439465.69</c:v>
                </c:pt>
                <c:pt idx="43956">
                  <c:v>439475.69</c:v>
                </c:pt>
                <c:pt idx="43957">
                  <c:v>439485.69</c:v>
                </c:pt>
                <c:pt idx="43958">
                  <c:v>439495.66</c:v>
                </c:pt>
                <c:pt idx="43959">
                  <c:v>439505.69</c:v>
                </c:pt>
                <c:pt idx="43960">
                  <c:v>439515.69</c:v>
                </c:pt>
                <c:pt idx="43961">
                  <c:v>439525.69</c:v>
                </c:pt>
                <c:pt idx="43962">
                  <c:v>439535.69</c:v>
                </c:pt>
                <c:pt idx="43963">
                  <c:v>439545.69</c:v>
                </c:pt>
                <c:pt idx="43964">
                  <c:v>439555.69</c:v>
                </c:pt>
                <c:pt idx="43965">
                  <c:v>439565.66</c:v>
                </c:pt>
                <c:pt idx="43966">
                  <c:v>439575.69</c:v>
                </c:pt>
                <c:pt idx="43967">
                  <c:v>439585.69</c:v>
                </c:pt>
                <c:pt idx="43968">
                  <c:v>439595.66</c:v>
                </c:pt>
                <c:pt idx="43969">
                  <c:v>439605.69</c:v>
                </c:pt>
                <c:pt idx="43970">
                  <c:v>439615.69</c:v>
                </c:pt>
                <c:pt idx="43971">
                  <c:v>439625.66</c:v>
                </c:pt>
                <c:pt idx="43972">
                  <c:v>439635.63</c:v>
                </c:pt>
                <c:pt idx="43973">
                  <c:v>439645.69</c:v>
                </c:pt>
                <c:pt idx="43974">
                  <c:v>439655.66</c:v>
                </c:pt>
                <c:pt idx="43975">
                  <c:v>439665.63</c:v>
                </c:pt>
                <c:pt idx="43976">
                  <c:v>439675.63</c:v>
                </c:pt>
                <c:pt idx="43977">
                  <c:v>439685.69</c:v>
                </c:pt>
                <c:pt idx="43978">
                  <c:v>439695.66</c:v>
                </c:pt>
                <c:pt idx="43979">
                  <c:v>439705.63</c:v>
                </c:pt>
                <c:pt idx="43980">
                  <c:v>439715.69</c:v>
                </c:pt>
                <c:pt idx="43981">
                  <c:v>439725.66</c:v>
                </c:pt>
                <c:pt idx="43982">
                  <c:v>439735.63</c:v>
                </c:pt>
                <c:pt idx="43983">
                  <c:v>439745.63</c:v>
                </c:pt>
                <c:pt idx="43984">
                  <c:v>439755.66</c:v>
                </c:pt>
                <c:pt idx="43985">
                  <c:v>439765.63</c:v>
                </c:pt>
                <c:pt idx="43986">
                  <c:v>439775.63</c:v>
                </c:pt>
                <c:pt idx="43987">
                  <c:v>439785.63</c:v>
                </c:pt>
                <c:pt idx="43988">
                  <c:v>439795.63</c:v>
                </c:pt>
                <c:pt idx="43989">
                  <c:v>439805.63</c:v>
                </c:pt>
                <c:pt idx="43990">
                  <c:v>439815.63</c:v>
                </c:pt>
                <c:pt idx="43991">
                  <c:v>439825.63</c:v>
                </c:pt>
                <c:pt idx="43992">
                  <c:v>439835.63</c:v>
                </c:pt>
                <c:pt idx="43993">
                  <c:v>439845.63</c:v>
                </c:pt>
                <c:pt idx="43994">
                  <c:v>439855.59</c:v>
                </c:pt>
                <c:pt idx="43995">
                  <c:v>439865.63</c:v>
                </c:pt>
                <c:pt idx="43996">
                  <c:v>439875.63</c:v>
                </c:pt>
                <c:pt idx="43997">
                  <c:v>439885.59</c:v>
                </c:pt>
                <c:pt idx="43998">
                  <c:v>439895.63</c:v>
                </c:pt>
                <c:pt idx="43999">
                  <c:v>439905.63</c:v>
                </c:pt>
                <c:pt idx="44000">
                  <c:v>439915.63</c:v>
                </c:pt>
                <c:pt idx="44001">
                  <c:v>439925.59</c:v>
                </c:pt>
                <c:pt idx="44002">
                  <c:v>439935.63</c:v>
                </c:pt>
                <c:pt idx="44003">
                  <c:v>439945.63</c:v>
                </c:pt>
                <c:pt idx="44004">
                  <c:v>439955.59</c:v>
                </c:pt>
                <c:pt idx="44005">
                  <c:v>439965.63</c:v>
                </c:pt>
                <c:pt idx="44006">
                  <c:v>439975.63</c:v>
                </c:pt>
                <c:pt idx="44007">
                  <c:v>439985.59</c:v>
                </c:pt>
                <c:pt idx="44008">
                  <c:v>439995.56</c:v>
                </c:pt>
                <c:pt idx="44009">
                  <c:v>440005.63</c:v>
                </c:pt>
                <c:pt idx="44010">
                  <c:v>440015.59</c:v>
                </c:pt>
                <c:pt idx="44011">
                  <c:v>440025.56</c:v>
                </c:pt>
                <c:pt idx="44012">
                  <c:v>440035.56</c:v>
                </c:pt>
                <c:pt idx="44013">
                  <c:v>440045.59</c:v>
                </c:pt>
                <c:pt idx="44014">
                  <c:v>440055.56</c:v>
                </c:pt>
                <c:pt idx="44015">
                  <c:v>440065.56</c:v>
                </c:pt>
                <c:pt idx="44016">
                  <c:v>440075.56</c:v>
                </c:pt>
                <c:pt idx="44017">
                  <c:v>440085.59</c:v>
                </c:pt>
                <c:pt idx="44018">
                  <c:v>440095.56</c:v>
                </c:pt>
                <c:pt idx="44019">
                  <c:v>440105.56</c:v>
                </c:pt>
                <c:pt idx="44020">
                  <c:v>440115.59</c:v>
                </c:pt>
                <c:pt idx="44021">
                  <c:v>440125.56</c:v>
                </c:pt>
                <c:pt idx="44022">
                  <c:v>440135.56</c:v>
                </c:pt>
                <c:pt idx="44023">
                  <c:v>440145.56</c:v>
                </c:pt>
                <c:pt idx="44024">
                  <c:v>440155.56</c:v>
                </c:pt>
                <c:pt idx="44025">
                  <c:v>440165.56</c:v>
                </c:pt>
                <c:pt idx="44026">
                  <c:v>440175.56</c:v>
                </c:pt>
                <c:pt idx="44027">
                  <c:v>440185.56</c:v>
                </c:pt>
                <c:pt idx="44028">
                  <c:v>440195.56</c:v>
                </c:pt>
                <c:pt idx="44029">
                  <c:v>440205.56</c:v>
                </c:pt>
                <c:pt idx="44030">
                  <c:v>440215.53</c:v>
                </c:pt>
                <c:pt idx="44031">
                  <c:v>440225.56</c:v>
                </c:pt>
                <c:pt idx="44032">
                  <c:v>440235.56</c:v>
                </c:pt>
                <c:pt idx="44033">
                  <c:v>440245.53</c:v>
                </c:pt>
                <c:pt idx="44034">
                  <c:v>440255.5</c:v>
                </c:pt>
                <c:pt idx="44035">
                  <c:v>440265.56</c:v>
                </c:pt>
                <c:pt idx="44036">
                  <c:v>440275.56</c:v>
                </c:pt>
                <c:pt idx="44037">
                  <c:v>440285.53</c:v>
                </c:pt>
                <c:pt idx="44038">
                  <c:v>440295.56</c:v>
                </c:pt>
                <c:pt idx="44039">
                  <c:v>440305.56</c:v>
                </c:pt>
                <c:pt idx="44040">
                  <c:v>440315.53</c:v>
                </c:pt>
                <c:pt idx="44041">
                  <c:v>440325.5</c:v>
                </c:pt>
                <c:pt idx="44042">
                  <c:v>440335.56</c:v>
                </c:pt>
                <c:pt idx="44043">
                  <c:v>440345.53</c:v>
                </c:pt>
                <c:pt idx="44044">
                  <c:v>440355.5</c:v>
                </c:pt>
                <c:pt idx="44045">
                  <c:v>440365.5</c:v>
                </c:pt>
                <c:pt idx="44046">
                  <c:v>440375.53</c:v>
                </c:pt>
                <c:pt idx="44047">
                  <c:v>440385.5</c:v>
                </c:pt>
                <c:pt idx="44048">
                  <c:v>440395.5</c:v>
                </c:pt>
                <c:pt idx="44049">
                  <c:v>440405.53</c:v>
                </c:pt>
                <c:pt idx="44050">
                  <c:v>440415.5</c:v>
                </c:pt>
                <c:pt idx="44051">
                  <c:v>440425.5</c:v>
                </c:pt>
                <c:pt idx="44052">
                  <c:v>440435.5</c:v>
                </c:pt>
                <c:pt idx="44053">
                  <c:v>440445.53</c:v>
                </c:pt>
                <c:pt idx="44054">
                  <c:v>440455.5</c:v>
                </c:pt>
                <c:pt idx="44055">
                  <c:v>440465.5</c:v>
                </c:pt>
                <c:pt idx="44056">
                  <c:v>440475.53</c:v>
                </c:pt>
                <c:pt idx="44057">
                  <c:v>440485.5</c:v>
                </c:pt>
                <c:pt idx="44058">
                  <c:v>440495.5</c:v>
                </c:pt>
                <c:pt idx="44059">
                  <c:v>440505.5</c:v>
                </c:pt>
                <c:pt idx="44060">
                  <c:v>440515.5</c:v>
                </c:pt>
                <c:pt idx="44061">
                  <c:v>440525.5</c:v>
                </c:pt>
                <c:pt idx="44062">
                  <c:v>440535.5</c:v>
                </c:pt>
                <c:pt idx="44063">
                  <c:v>440545.47</c:v>
                </c:pt>
                <c:pt idx="44064">
                  <c:v>440555.5</c:v>
                </c:pt>
                <c:pt idx="44065">
                  <c:v>440565.5</c:v>
                </c:pt>
                <c:pt idx="44066">
                  <c:v>440575.47</c:v>
                </c:pt>
                <c:pt idx="44067">
                  <c:v>440585.5</c:v>
                </c:pt>
                <c:pt idx="44068">
                  <c:v>440595.5</c:v>
                </c:pt>
                <c:pt idx="44069">
                  <c:v>440605.47</c:v>
                </c:pt>
                <c:pt idx="44070">
                  <c:v>440615.44</c:v>
                </c:pt>
                <c:pt idx="44071">
                  <c:v>440625.5</c:v>
                </c:pt>
                <c:pt idx="44072">
                  <c:v>440635.5</c:v>
                </c:pt>
                <c:pt idx="44073">
                  <c:v>440645.44</c:v>
                </c:pt>
                <c:pt idx="44074">
                  <c:v>440655.5</c:v>
                </c:pt>
                <c:pt idx="44075">
                  <c:v>440665.5</c:v>
                </c:pt>
                <c:pt idx="44076">
                  <c:v>440675.47</c:v>
                </c:pt>
                <c:pt idx="44077">
                  <c:v>440685.44</c:v>
                </c:pt>
                <c:pt idx="44078">
                  <c:v>440695.5</c:v>
                </c:pt>
                <c:pt idx="44079">
                  <c:v>440705.47</c:v>
                </c:pt>
                <c:pt idx="44080">
                  <c:v>440715.44</c:v>
                </c:pt>
                <c:pt idx="44081">
                  <c:v>440725.44</c:v>
                </c:pt>
                <c:pt idx="44082">
                  <c:v>440735.47</c:v>
                </c:pt>
                <c:pt idx="44083">
                  <c:v>440745.44</c:v>
                </c:pt>
                <c:pt idx="44084">
                  <c:v>440755.44</c:v>
                </c:pt>
                <c:pt idx="44085">
                  <c:v>440765.47</c:v>
                </c:pt>
                <c:pt idx="44086">
                  <c:v>440775.44</c:v>
                </c:pt>
                <c:pt idx="44087">
                  <c:v>440785.44</c:v>
                </c:pt>
                <c:pt idx="44088">
                  <c:v>440795.44</c:v>
                </c:pt>
                <c:pt idx="44089">
                  <c:v>440805.44</c:v>
                </c:pt>
                <c:pt idx="44090">
                  <c:v>440815.44</c:v>
                </c:pt>
                <c:pt idx="44091">
                  <c:v>440825.44</c:v>
                </c:pt>
                <c:pt idx="44092">
                  <c:v>440835.47</c:v>
                </c:pt>
                <c:pt idx="44093">
                  <c:v>440845.44</c:v>
                </c:pt>
                <c:pt idx="44094">
                  <c:v>440855.44</c:v>
                </c:pt>
                <c:pt idx="44095">
                  <c:v>440865.44</c:v>
                </c:pt>
                <c:pt idx="44096">
                  <c:v>440875.44</c:v>
                </c:pt>
                <c:pt idx="44097">
                  <c:v>440885.44</c:v>
                </c:pt>
                <c:pt idx="44098">
                  <c:v>440895.44</c:v>
                </c:pt>
                <c:pt idx="44099">
                  <c:v>440905.41</c:v>
                </c:pt>
                <c:pt idx="44100">
                  <c:v>440915.44</c:v>
                </c:pt>
                <c:pt idx="44101">
                  <c:v>440925.44</c:v>
                </c:pt>
                <c:pt idx="44102">
                  <c:v>440935.41</c:v>
                </c:pt>
                <c:pt idx="44103">
                  <c:v>440945.44</c:v>
                </c:pt>
                <c:pt idx="44104">
                  <c:v>440955.44</c:v>
                </c:pt>
                <c:pt idx="44105">
                  <c:v>440965.41</c:v>
                </c:pt>
                <c:pt idx="44106">
                  <c:v>440975.38</c:v>
                </c:pt>
                <c:pt idx="44107">
                  <c:v>440985.44</c:v>
                </c:pt>
                <c:pt idx="44108">
                  <c:v>440995.41</c:v>
                </c:pt>
                <c:pt idx="44109">
                  <c:v>441005.38</c:v>
                </c:pt>
                <c:pt idx="44110">
                  <c:v>441015.38</c:v>
                </c:pt>
                <c:pt idx="44111">
                  <c:v>441025.44</c:v>
                </c:pt>
                <c:pt idx="44112">
                  <c:v>441035.41</c:v>
                </c:pt>
                <c:pt idx="44113">
                  <c:v>441045.38</c:v>
                </c:pt>
                <c:pt idx="44114">
                  <c:v>441055.44</c:v>
                </c:pt>
                <c:pt idx="44115">
                  <c:v>441065.41</c:v>
                </c:pt>
                <c:pt idx="44116">
                  <c:v>441075.38</c:v>
                </c:pt>
                <c:pt idx="44117">
                  <c:v>441085.38</c:v>
                </c:pt>
                <c:pt idx="44118">
                  <c:v>441095.41</c:v>
                </c:pt>
                <c:pt idx="44119">
                  <c:v>441105.38</c:v>
                </c:pt>
                <c:pt idx="44120">
                  <c:v>441115.38</c:v>
                </c:pt>
                <c:pt idx="44121">
                  <c:v>441125.41</c:v>
                </c:pt>
                <c:pt idx="44122">
                  <c:v>441135.38</c:v>
                </c:pt>
                <c:pt idx="44123">
                  <c:v>441145.38</c:v>
                </c:pt>
                <c:pt idx="44124">
                  <c:v>441155.38</c:v>
                </c:pt>
                <c:pt idx="44125">
                  <c:v>441165.38</c:v>
                </c:pt>
                <c:pt idx="44126">
                  <c:v>441175.38</c:v>
                </c:pt>
                <c:pt idx="44127">
                  <c:v>441185.38</c:v>
                </c:pt>
                <c:pt idx="44128">
                  <c:v>441195.34</c:v>
                </c:pt>
                <c:pt idx="44129">
                  <c:v>441205.38</c:v>
                </c:pt>
                <c:pt idx="44130">
                  <c:v>441215.38</c:v>
                </c:pt>
                <c:pt idx="44131">
                  <c:v>441225.38</c:v>
                </c:pt>
                <c:pt idx="44132">
                  <c:v>441235.38</c:v>
                </c:pt>
                <c:pt idx="44133">
                  <c:v>441245.38</c:v>
                </c:pt>
                <c:pt idx="44134">
                  <c:v>441255.38</c:v>
                </c:pt>
                <c:pt idx="44135">
                  <c:v>441265.34</c:v>
                </c:pt>
                <c:pt idx="44136">
                  <c:v>441275.38</c:v>
                </c:pt>
                <c:pt idx="44137">
                  <c:v>441285.38</c:v>
                </c:pt>
                <c:pt idx="44138">
                  <c:v>441295.34</c:v>
                </c:pt>
                <c:pt idx="44139">
                  <c:v>441305.38</c:v>
                </c:pt>
                <c:pt idx="44140">
                  <c:v>441315.38</c:v>
                </c:pt>
                <c:pt idx="44141">
                  <c:v>441325.34</c:v>
                </c:pt>
                <c:pt idx="44142">
                  <c:v>441335.31</c:v>
                </c:pt>
                <c:pt idx="44143">
                  <c:v>441345.38</c:v>
                </c:pt>
                <c:pt idx="44144">
                  <c:v>441355.34</c:v>
                </c:pt>
                <c:pt idx="44145">
                  <c:v>441365.31</c:v>
                </c:pt>
                <c:pt idx="44146">
                  <c:v>441375.31</c:v>
                </c:pt>
                <c:pt idx="44147">
                  <c:v>441385.38</c:v>
                </c:pt>
                <c:pt idx="44148">
                  <c:v>441395.31</c:v>
                </c:pt>
                <c:pt idx="44149">
                  <c:v>441405.31</c:v>
                </c:pt>
                <c:pt idx="44150">
                  <c:v>441415.38</c:v>
                </c:pt>
                <c:pt idx="44151">
                  <c:v>441425.34</c:v>
                </c:pt>
                <c:pt idx="44152">
                  <c:v>441435.31</c:v>
                </c:pt>
                <c:pt idx="44153">
                  <c:v>441445.31</c:v>
                </c:pt>
                <c:pt idx="44154">
                  <c:v>441455.34</c:v>
                </c:pt>
                <c:pt idx="44155">
                  <c:v>441465.31</c:v>
                </c:pt>
                <c:pt idx="44156">
                  <c:v>441475.31</c:v>
                </c:pt>
                <c:pt idx="44157">
                  <c:v>441485.31</c:v>
                </c:pt>
                <c:pt idx="44158">
                  <c:v>441495.31</c:v>
                </c:pt>
                <c:pt idx="44159">
                  <c:v>441505.31</c:v>
                </c:pt>
                <c:pt idx="44160">
                  <c:v>441515.31</c:v>
                </c:pt>
                <c:pt idx="44161">
                  <c:v>441525.31</c:v>
                </c:pt>
                <c:pt idx="44162">
                  <c:v>441535.31</c:v>
                </c:pt>
                <c:pt idx="44163">
                  <c:v>441545.31</c:v>
                </c:pt>
                <c:pt idx="44164">
                  <c:v>441555.28</c:v>
                </c:pt>
                <c:pt idx="44165">
                  <c:v>441565.31</c:v>
                </c:pt>
                <c:pt idx="44166">
                  <c:v>441575.31</c:v>
                </c:pt>
                <c:pt idx="44167">
                  <c:v>441585.28</c:v>
                </c:pt>
                <c:pt idx="44168">
                  <c:v>441595.25</c:v>
                </c:pt>
                <c:pt idx="44169">
                  <c:v>441605.31</c:v>
                </c:pt>
                <c:pt idx="44170">
                  <c:v>441615.31</c:v>
                </c:pt>
                <c:pt idx="44171">
                  <c:v>441625.28</c:v>
                </c:pt>
                <c:pt idx="44172">
                  <c:v>441635.31</c:v>
                </c:pt>
                <c:pt idx="44173">
                  <c:v>441645.31</c:v>
                </c:pt>
                <c:pt idx="44174">
                  <c:v>441655.28</c:v>
                </c:pt>
                <c:pt idx="44175">
                  <c:v>441665.25</c:v>
                </c:pt>
                <c:pt idx="44176">
                  <c:v>441675.31</c:v>
                </c:pt>
                <c:pt idx="44177">
                  <c:v>441685.28</c:v>
                </c:pt>
                <c:pt idx="44178">
                  <c:v>441695.25</c:v>
                </c:pt>
                <c:pt idx="44179">
                  <c:v>441705.31</c:v>
                </c:pt>
                <c:pt idx="44180">
                  <c:v>441715.28</c:v>
                </c:pt>
                <c:pt idx="44181">
                  <c:v>441725.25</c:v>
                </c:pt>
                <c:pt idx="44182">
                  <c:v>441735.25</c:v>
                </c:pt>
                <c:pt idx="44183">
                  <c:v>441745.28</c:v>
                </c:pt>
                <c:pt idx="44184">
                  <c:v>441755.25</c:v>
                </c:pt>
                <c:pt idx="44185">
                  <c:v>441765.25</c:v>
                </c:pt>
                <c:pt idx="44186">
                  <c:v>441775.25</c:v>
                </c:pt>
                <c:pt idx="44187">
                  <c:v>441785.28</c:v>
                </c:pt>
                <c:pt idx="44188">
                  <c:v>441795.25</c:v>
                </c:pt>
                <c:pt idx="44189">
                  <c:v>441805.25</c:v>
                </c:pt>
                <c:pt idx="44190">
                  <c:v>441815.28</c:v>
                </c:pt>
                <c:pt idx="44191">
                  <c:v>441825.25</c:v>
                </c:pt>
                <c:pt idx="44192">
                  <c:v>441835.25</c:v>
                </c:pt>
                <c:pt idx="44193">
                  <c:v>441845.25</c:v>
                </c:pt>
                <c:pt idx="44194">
                  <c:v>441855.25</c:v>
                </c:pt>
                <c:pt idx="44195">
                  <c:v>441865.25</c:v>
                </c:pt>
                <c:pt idx="44196">
                  <c:v>441875.25</c:v>
                </c:pt>
                <c:pt idx="44197">
                  <c:v>441885.22</c:v>
                </c:pt>
                <c:pt idx="44198">
                  <c:v>441895.25</c:v>
                </c:pt>
                <c:pt idx="44199">
                  <c:v>441905.25</c:v>
                </c:pt>
                <c:pt idx="44200">
                  <c:v>441915.22</c:v>
                </c:pt>
                <c:pt idx="44201">
                  <c:v>441925.25</c:v>
                </c:pt>
                <c:pt idx="44202">
                  <c:v>441935.25</c:v>
                </c:pt>
                <c:pt idx="44203">
                  <c:v>441945.22</c:v>
                </c:pt>
                <c:pt idx="44204">
                  <c:v>441955.19</c:v>
                </c:pt>
                <c:pt idx="44205">
                  <c:v>441965.25</c:v>
                </c:pt>
                <c:pt idx="44206">
                  <c:v>441975.25</c:v>
                </c:pt>
                <c:pt idx="44207">
                  <c:v>441985.22</c:v>
                </c:pt>
                <c:pt idx="44208">
                  <c:v>441995.25</c:v>
                </c:pt>
                <c:pt idx="44209">
                  <c:v>442005.25</c:v>
                </c:pt>
                <c:pt idx="44210">
                  <c:v>442015.22</c:v>
                </c:pt>
                <c:pt idx="44211">
                  <c:v>442025.19</c:v>
                </c:pt>
                <c:pt idx="44212">
                  <c:v>442035.25</c:v>
                </c:pt>
                <c:pt idx="44213">
                  <c:v>442045.22</c:v>
                </c:pt>
                <c:pt idx="44214">
                  <c:v>442055.19</c:v>
                </c:pt>
                <c:pt idx="44215">
                  <c:v>442065.19</c:v>
                </c:pt>
                <c:pt idx="44216">
                  <c:v>442075.22</c:v>
                </c:pt>
                <c:pt idx="44217">
                  <c:v>442085.19</c:v>
                </c:pt>
                <c:pt idx="44218">
                  <c:v>442095.19</c:v>
                </c:pt>
                <c:pt idx="44219">
                  <c:v>442105.22</c:v>
                </c:pt>
                <c:pt idx="44220">
                  <c:v>442115.19</c:v>
                </c:pt>
                <c:pt idx="44221">
                  <c:v>442125.19</c:v>
                </c:pt>
                <c:pt idx="44222">
                  <c:v>442135.19</c:v>
                </c:pt>
                <c:pt idx="44223">
                  <c:v>442145.22</c:v>
                </c:pt>
                <c:pt idx="44224">
                  <c:v>442155.19</c:v>
                </c:pt>
                <c:pt idx="44225">
                  <c:v>442165.19</c:v>
                </c:pt>
                <c:pt idx="44226">
                  <c:v>442175.22</c:v>
                </c:pt>
                <c:pt idx="44227">
                  <c:v>442185.19</c:v>
                </c:pt>
                <c:pt idx="44228">
                  <c:v>442195.19</c:v>
                </c:pt>
                <c:pt idx="44229">
                  <c:v>442205.19</c:v>
                </c:pt>
                <c:pt idx="44230">
                  <c:v>442215.19</c:v>
                </c:pt>
                <c:pt idx="44231">
                  <c:v>442225.19</c:v>
                </c:pt>
                <c:pt idx="44232">
                  <c:v>442235.19</c:v>
                </c:pt>
                <c:pt idx="44233">
                  <c:v>442245.19</c:v>
                </c:pt>
                <c:pt idx="44234">
                  <c:v>442255.19</c:v>
                </c:pt>
                <c:pt idx="44235">
                  <c:v>442265.19</c:v>
                </c:pt>
                <c:pt idx="44236">
                  <c:v>442275.16</c:v>
                </c:pt>
                <c:pt idx="44237">
                  <c:v>442285.19</c:v>
                </c:pt>
                <c:pt idx="44238">
                  <c:v>442295.19</c:v>
                </c:pt>
                <c:pt idx="44239">
                  <c:v>442305.16</c:v>
                </c:pt>
                <c:pt idx="44240">
                  <c:v>442315.13</c:v>
                </c:pt>
                <c:pt idx="44241">
                  <c:v>442325.19</c:v>
                </c:pt>
                <c:pt idx="44242">
                  <c:v>442335.16</c:v>
                </c:pt>
                <c:pt idx="44243">
                  <c:v>442345.13</c:v>
                </c:pt>
                <c:pt idx="44244">
                  <c:v>442355.13</c:v>
                </c:pt>
                <c:pt idx="44245">
                  <c:v>442365.19</c:v>
                </c:pt>
                <c:pt idx="44246">
                  <c:v>442375.16</c:v>
                </c:pt>
                <c:pt idx="44247">
                  <c:v>442385.13</c:v>
                </c:pt>
                <c:pt idx="44248">
                  <c:v>442395.19</c:v>
                </c:pt>
                <c:pt idx="44249">
                  <c:v>442405.16</c:v>
                </c:pt>
                <c:pt idx="44250">
                  <c:v>442415.13</c:v>
                </c:pt>
                <c:pt idx="44251">
                  <c:v>442425.13</c:v>
                </c:pt>
                <c:pt idx="44252">
                  <c:v>442435.16</c:v>
                </c:pt>
                <c:pt idx="44253">
                  <c:v>442445.13</c:v>
                </c:pt>
                <c:pt idx="44254">
                  <c:v>442455.13</c:v>
                </c:pt>
                <c:pt idx="44255">
                  <c:v>442465.16</c:v>
                </c:pt>
                <c:pt idx="44256">
                  <c:v>442475.13</c:v>
                </c:pt>
                <c:pt idx="44257">
                  <c:v>442485.13</c:v>
                </c:pt>
                <c:pt idx="44258">
                  <c:v>442495.13</c:v>
                </c:pt>
                <c:pt idx="44259">
                  <c:v>442505.13</c:v>
                </c:pt>
                <c:pt idx="44260">
                  <c:v>442515.13</c:v>
                </c:pt>
                <c:pt idx="44261">
                  <c:v>442525.13</c:v>
                </c:pt>
                <c:pt idx="44262">
                  <c:v>442535.09</c:v>
                </c:pt>
                <c:pt idx="44263">
                  <c:v>442545.13</c:v>
                </c:pt>
                <c:pt idx="44264">
                  <c:v>442555.13</c:v>
                </c:pt>
                <c:pt idx="44265">
                  <c:v>442565.13</c:v>
                </c:pt>
                <c:pt idx="44266">
                  <c:v>442575.13</c:v>
                </c:pt>
                <c:pt idx="44267">
                  <c:v>442585.13</c:v>
                </c:pt>
                <c:pt idx="44268">
                  <c:v>442595.13</c:v>
                </c:pt>
                <c:pt idx="44269">
                  <c:v>442605.09</c:v>
                </c:pt>
                <c:pt idx="44270">
                  <c:v>442615.13</c:v>
                </c:pt>
                <c:pt idx="44271">
                  <c:v>442625.13</c:v>
                </c:pt>
                <c:pt idx="44272">
                  <c:v>442635.09</c:v>
                </c:pt>
                <c:pt idx="44273">
                  <c:v>442645.13</c:v>
                </c:pt>
                <c:pt idx="44274">
                  <c:v>442655.13</c:v>
                </c:pt>
                <c:pt idx="44275">
                  <c:v>442665.09</c:v>
                </c:pt>
                <c:pt idx="44276">
                  <c:v>442675.06</c:v>
                </c:pt>
                <c:pt idx="44277">
                  <c:v>442685.13</c:v>
                </c:pt>
                <c:pt idx="44278">
                  <c:v>442695.09</c:v>
                </c:pt>
                <c:pt idx="44279">
                  <c:v>442705.06</c:v>
                </c:pt>
                <c:pt idx="44280">
                  <c:v>442715.13</c:v>
                </c:pt>
                <c:pt idx="44281">
                  <c:v>442725.13</c:v>
                </c:pt>
                <c:pt idx="44282">
                  <c:v>442735.09</c:v>
                </c:pt>
                <c:pt idx="44283">
                  <c:v>442745.06</c:v>
                </c:pt>
                <c:pt idx="44284">
                  <c:v>442755.13</c:v>
                </c:pt>
                <c:pt idx="44285">
                  <c:v>442765.09</c:v>
                </c:pt>
                <c:pt idx="44286">
                  <c:v>442775.06</c:v>
                </c:pt>
                <c:pt idx="44287">
                  <c:v>442785.06</c:v>
                </c:pt>
                <c:pt idx="44288">
                  <c:v>442795.09</c:v>
                </c:pt>
                <c:pt idx="44289">
                  <c:v>442805.06</c:v>
                </c:pt>
                <c:pt idx="44290">
                  <c:v>442815.06</c:v>
                </c:pt>
                <c:pt idx="44291">
                  <c:v>442825.06</c:v>
                </c:pt>
                <c:pt idx="44292">
                  <c:v>442835.06</c:v>
                </c:pt>
                <c:pt idx="44293">
                  <c:v>442845.06</c:v>
                </c:pt>
                <c:pt idx="44294">
                  <c:v>442855.06</c:v>
                </c:pt>
                <c:pt idx="44295">
                  <c:v>442865.06</c:v>
                </c:pt>
                <c:pt idx="44296">
                  <c:v>442875.06</c:v>
                </c:pt>
                <c:pt idx="44297">
                  <c:v>442885.06</c:v>
                </c:pt>
                <c:pt idx="44298">
                  <c:v>442895.03</c:v>
                </c:pt>
                <c:pt idx="44299">
                  <c:v>442905.06</c:v>
                </c:pt>
                <c:pt idx="44300">
                  <c:v>442915.06</c:v>
                </c:pt>
                <c:pt idx="44301">
                  <c:v>442925.03</c:v>
                </c:pt>
                <c:pt idx="44302">
                  <c:v>442935.06</c:v>
                </c:pt>
                <c:pt idx="44303">
                  <c:v>442945.06</c:v>
                </c:pt>
                <c:pt idx="44304">
                  <c:v>442955.06</c:v>
                </c:pt>
                <c:pt idx="44305">
                  <c:v>442965.03</c:v>
                </c:pt>
                <c:pt idx="44306">
                  <c:v>442975.06</c:v>
                </c:pt>
                <c:pt idx="44307">
                  <c:v>442985.06</c:v>
                </c:pt>
                <c:pt idx="44308">
                  <c:v>442995.03</c:v>
                </c:pt>
                <c:pt idx="44309">
                  <c:v>443005</c:v>
                </c:pt>
                <c:pt idx="44310">
                  <c:v>443015.06</c:v>
                </c:pt>
                <c:pt idx="44311">
                  <c:v>443025.03</c:v>
                </c:pt>
                <c:pt idx="44312">
                  <c:v>443035</c:v>
                </c:pt>
                <c:pt idx="44313">
                  <c:v>443045.06</c:v>
                </c:pt>
                <c:pt idx="44314">
                  <c:v>443055.03</c:v>
                </c:pt>
                <c:pt idx="44315">
                  <c:v>443065</c:v>
                </c:pt>
                <c:pt idx="44316">
                  <c:v>443075</c:v>
                </c:pt>
                <c:pt idx="44317">
                  <c:v>443085.03</c:v>
                </c:pt>
                <c:pt idx="44318">
                  <c:v>443095</c:v>
                </c:pt>
                <c:pt idx="44319">
                  <c:v>443105</c:v>
                </c:pt>
                <c:pt idx="44320">
                  <c:v>443115.06</c:v>
                </c:pt>
                <c:pt idx="44321">
                  <c:v>443125.03</c:v>
                </c:pt>
                <c:pt idx="44322">
                  <c:v>443135</c:v>
                </c:pt>
                <c:pt idx="44323">
                  <c:v>443145</c:v>
                </c:pt>
                <c:pt idx="44324">
                  <c:v>443155.03</c:v>
                </c:pt>
                <c:pt idx="44325">
                  <c:v>443165</c:v>
                </c:pt>
                <c:pt idx="44326">
                  <c:v>443175</c:v>
                </c:pt>
                <c:pt idx="44327">
                  <c:v>443185</c:v>
                </c:pt>
                <c:pt idx="44328">
                  <c:v>443195</c:v>
                </c:pt>
                <c:pt idx="44329">
                  <c:v>443205</c:v>
                </c:pt>
                <c:pt idx="44330">
                  <c:v>443215</c:v>
                </c:pt>
                <c:pt idx="44331">
                  <c:v>443225</c:v>
                </c:pt>
                <c:pt idx="44332">
                  <c:v>443235</c:v>
                </c:pt>
                <c:pt idx="44333">
                  <c:v>443245</c:v>
                </c:pt>
                <c:pt idx="44334">
                  <c:v>443254.97</c:v>
                </c:pt>
                <c:pt idx="44335">
                  <c:v>443265</c:v>
                </c:pt>
                <c:pt idx="44336">
                  <c:v>443275</c:v>
                </c:pt>
                <c:pt idx="44337">
                  <c:v>443284.97</c:v>
                </c:pt>
                <c:pt idx="44338">
                  <c:v>443294.94</c:v>
                </c:pt>
                <c:pt idx="44339">
                  <c:v>443305</c:v>
                </c:pt>
                <c:pt idx="44340">
                  <c:v>443315</c:v>
                </c:pt>
                <c:pt idx="44341">
                  <c:v>443324.97</c:v>
                </c:pt>
                <c:pt idx="44342">
                  <c:v>443335</c:v>
                </c:pt>
                <c:pt idx="44343">
                  <c:v>443345</c:v>
                </c:pt>
                <c:pt idx="44344">
                  <c:v>443354.97</c:v>
                </c:pt>
                <c:pt idx="44345">
                  <c:v>443364.94</c:v>
                </c:pt>
                <c:pt idx="44346">
                  <c:v>443375</c:v>
                </c:pt>
                <c:pt idx="44347">
                  <c:v>443384.97</c:v>
                </c:pt>
                <c:pt idx="44348">
                  <c:v>443394.94</c:v>
                </c:pt>
                <c:pt idx="44349">
                  <c:v>443405</c:v>
                </c:pt>
                <c:pt idx="44350">
                  <c:v>443414.97</c:v>
                </c:pt>
                <c:pt idx="44351">
                  <c:v>443424.94</c:v>
                </c:pt>
                <c:pt idx="44352">
                  <c:v>443434.94</c:v>
                </c:pt>
                <c:pt idx="44353">
                  <c:v>443444.97</c:v>
                </c:pt>
                <c:pt idx="44354">
                  <c:v>443454.94</c:v>
                </c:pt>
                <c:pt idx="44355">
                  <c:v>443464.94</c:v>
                </c:pt>
                <c:pt idx="44356">
                  <c:v>443474.94</c:v>
                </c:pt>
                <c:pt idx="44357">
                  <c:v>443484.97</c:v>
                </c:pt>
                <c:pt idx="44358">
                  <c:v>443494.94</c:v>
                </c:pt>
                <c:pt idx="44359">
                  <c:v>443504.94</c:v>
                </c:pt>
                <c:pt idx="44360">
                  <c:v>443514.97</c:v>
                </c:pt>
                <c:pt idx="44361">
                  <c:v>443524.94</c:v>
                </c:pt>
                <c:pt idx="44362">
                  <c:v>443534.94</c:v>
                </c:pt>
                <c:pt idx="44363">
                  <c:v>443544.94</c:v>
                </c:pt>
                <c:pt idx="44364">
                  <c:v>443554.94</c:v>
                </c:pt>
                <c:pt idx="44365">
                  <c:v>443564.94</c:v>
                </c:pt>
                <c:pt idx="44366">
                  <c:v>443574.94</c:v>
                </c:pt>
                <c:pt idx="44367">
                  <c:v>443584.94</c:v>
                </c:pt>
                <c:pt idx="44368">
                  <c:v>443594.94</c:v>
                </c:pt>
                <c:pt idx="44369">
                  <c:v>443604.94</c:v>
                </c:pt>
                <c:pt idx="44370">
                  <c:v>443614.91</c:v>
                </c:pt>
                <c:pt idx="44371">
                  <c:v>443624.94</c:v>
                </c:pt>
                <c:pt idx="44372">
                  <c:v>443634.94</c:v>
                </c:pt>
                <c:pt idx="44373">
                  <c:v>443644.91</c:v>
                </c:pt>
                <c:pt idx="44374">
                  <c:v>443654.88</c:v>
                </c:pt>
                <c:pt idx="44375">
                  <c:v>443664.94</c:v>
                </c:pt>
                <c:pt idx="44376">
                  <c:v>443674.91</c:v>
                </c:pt>
                <c:pt idx="44377">
                  <c:v>443684.88</c:v>
                </c:pt>
                <c:pt idx="44378">
                  <c:v>443694.94</c:v>
                </c:pt>
                <c:pt idx="44379">
                  <c:v>443704.94</c:v>
                </c:pt>
                <c:pt idx="44380">
                  <c:v>443714.91</c:v>
                </c:pt>
                <c:pt idx="44381">
                  <c:v>443724.88</c:v>
                </c:pt>
                <c:pt idx="44382">
                  <c:v>443734.94</c:v>
                </c:pt>
                <c:pt idx="44383">
                  <c:v>443744.91</c:v>
                </c:pt>
                <c:pt idx="44384">
                  <c:v>443754.88</c:v>
                </c:pt>
                <c:pt idx="44385">
                  <c:v>443764.88</c:v>
                </c:pt>
                <c:pt idx="44386">
                  <c:v>443774.91</c:v>
                </c:pt>
                <c:pt idx="44387">
                  <c:v>443784.88</c:v>
                </c:pt>
                <c:pt idx="44388">
                  <c:v>443794.88</c:v>
                </c:pt>
                <c:pt idx="44389">
                  <c:v>443804.91</c:v>
                </c:pt>
                <c:pt idx="44390">
                  <c:v>443814.88</c:v>
                </c:pt>
                <c:pt idx="44391">
                  <c:v>443824.88</c:v>
                </c:pt>
                <c:pt idx="44392">
                  <c:v>443834.88</c:v>
                </c:pt>
                <c:pt idx="44393">
                  <c:v>443844.88</c:v>
                </c:pt>
                <c:pt idx="44394">
                  <c:v>443854.88</c:v>
                </c:pt>
                <c:pt idx="44395">
                  <c:v>443864.88</c:v>
                </c:pt>
                <c:pt idx="44396">
                  <c:v>443874.91</c:v>
                </c:pt>
                <c:pt idx="44397">
                  <c:v>443884.88</c:v>
                </c:pt>
                <c:pt idx="44398">
                  <c:v>443894.88</c:v>
                </c:pt>
                <c:pt idx="44399">
                  <c:v>443904.88</c:v>
                </c:pt>
                <c:pt idx="44400">
                  <c:v>443914.88</c:v>
                </c:pt>
                <c:pt idx="44401">
                  <c:v>443924.88</c:v>
                </c:pt>
                <c:pt idx="44402">
                  <c:v>443934.88</c:v>
                </c:pt>
                <c:pt idx="44403">
                  <c:v>443944.84</c:v>
                </c:pt>
                <c:pt idx="44404">
                  <c:v>443954.88</c:v>
                </c:pt>
                <c:pt idx="44405">
                  <c:v>443964.88</c:v>
                </c:pt>
                <c:pt idx="44406">
                  <c:v>443974.84</c:v>
                </c:pt>
                <c:pt idx="44407">
                  <c:v>443984.88</c:v>
                </c:pt>
                <c:pt idx="44408">
                  <c:v>443994.88</c:v>
                </c:pt>
                <c:pt idx="44409">
                  <c:v>444004.84</c:v>
                </c:pt>
                <c:pt idx="44410">
                  <c:v>444014.88</c:v>
                </c:pt>
                <c:pt idx="44411">
                  <c:v>444024.88</c:v>
                </c:pt>
                <c:pt idx="44412">
                  <c:v>444034.84</c:v>
                </c:pt>
                <c:pt idx="44413">
                  <c:v>444044.81</c:v>
                </c:pt>
                <c:pt idx="44414">
                  <c:v>444054.88</c:v>
                </c:pt>
                <c:pt idx="44415">
                  <c:v>444064.88</c:v>
                </c:pt>
                <c:pt idx="44416">
                  <c:v>444074.84</c:v>
                </c:pt>
                <c:pt idx="44417">
                  <c:v>444084.81</c:v>
                </c:pt>
                <c:pt idx="44418">
                  <c:v>444094.88</c:v>
                </c:pt>
                <c:pt idx="44419">
                  <c:v>444104.84</c:v>
                </c:pt>
                <c:pt idx="44420">
                  <c:v>444114.81</c:v>
                </c:pt>
                <c:pt idx="44421">
                  <c:v>444124.81</c:v>
                </c:pt>
                <c:pt idx="44422">
                  <c:v>444134.84</c:v>
                </c:pt>
                <c:pt idx="44423">
                  <c:v>444144.81</c:v>
                </c:pt>
                <c:pt idx="44424">
                  <c:v>444154.81</c:v>
                </c:pt>
                <c:pt idx="44425">
                  <c:v>444164.84</c:v>
                </c:pt>
                <c:pt idx="44426">
                  <c:v>444174.81</c:v>
                </c:pt>
                <c:pt idx="44427">
                  <c:v>444184.81</c:v>
                </c:pt>
                <c:pt idx="44428">
                  <c:v>444194.81</c:v>
                </c:pt>
                <c:pt idx="44429">
                  <c:v>444204.81</c:v>
                </c:pt>
                <c:pt idx="44430">
                  <c:v>444214.81</c:v>
                </c:pt>
                <c:pt idx="44431">
                  <c:v>444224.81</c:v>
                </c:pt>
                <c:pt idx="44432">
                  <c:v>444234.78</c:v>
                </c:pt>
                <c:pt idx="44433">
                  <c:v>444244.81</c:v>
                </c:pt>
                <c:pt idx="44434">
                  <c:v>444254.81</c:v>
                </c:pt>
                <c:pt idx="44435">
                  <c:v>444264.78</c:v>
                </c:pt>
                <c:pt idx="44436">
                  <c:v>444274.81</c:v>
                </c:pt>
                <c:pt idx="44437">
                  <c:v>444284.81</c:v>
                </c:pt>
                <c:pt idx="44438">
                  <c:v>444294.81</c:v>
                </c:pt>
                <c:pt idx="44439">
                  <c:v>444304.78</c:v>
                </c:pt>
                <c:pt idx="44440">
                  <c:v>444314.81</c:v>
                </c:pt>
                <c:pt idx="44441">
                  <c:v>444324.81</c:v>
                </c:pt>
                <c:pt idx="44442">
                  <c:v>444334.78</c:v>
                </c:pt>
                <c:pt idx="44443">
                  <c:v>444344.81</c:v>
                </c:pt>
                <c:pt idx="44444">
                  <c:v>444354.81</c:v>
                </c:pt>
                <c:pt idx="44445">
                  <c:v>444364.78</c:v>
                </c:pt>
                <c:pt idx="44446">
                  <c:v>444374.75</c:v>
                </c:pt>
                <c:pt idx="44447">
                  <c:v>444384.81</c:v>
                </c:pt>
                <c:pt idx="44448">
                  <c:v>444394.78</c:v>
                </c:pt>
                <c:pt idx="44449">
                  <c:v>444404.75</c:v>
                </c:pt>
                <c:pt idx="44450">
                  <c:v>444414.75</c:v>
                </c:pt>
                <c:pt idx="44451">
                  <c:v>444424.78</c:v>
                </c:pt>
                <c:pt idx="44452">
                  <c:v>444434.75</c:v>
                </c:pt>
                <c:pt idx="44453">
                  <c:v>444444.75</c:v>
                </c:pt>
                <c:pt idx="44454">
                  <c:v>444454.81</c:v>
                </c:pt>
                <c:pt idx="44455">
                  <c:v>444464.78</c:v>
                </c:pt>
                <c:pt idx="44456">
                  <c:v>444474.75</c:v>
                </c:pt>
                <c:pt idx="44457">
                  <c:v>444484.75</c:v>
                </c:pt>
                <c:pt idx="44458">
                  <c:v>444494.78</c:v>
                </c:pt>
                <c:pt idx="44459">
                  <c:v>444504.75</c:v>
                </c:pt>
                <c:pt idx="44460">
                  <c:v>444514.75</c:v>
                </c:pt>
                <c:pt idx="44461">
                  <c:v>444524.78</c:v>
                </c:pt>
                <c:pt idx="44462">
                  <c:v>444534.75</c:v>
                </c:pt>
                <c:pt idx="44463">
                  <c:v>444544.75</c:v>
                </c:pt>
                <c:pt idx="44464">
                  <c:v>444554.75</c:v>
                </c:pt>
                <c:pt idx="44465">
                  <c:v>444564.75</c:v>
                </c:pt>
                <c:pt idx="44466">
                  <c:v>444574.75</c:v>
                </c:pt>
                <c:pt idx="44467">
                  <c:v>444584.75</c:v>
                </c:pt>
                <c:pt idx="44468">
                  <c:v>444594.72</c:v>
                </c:pt>
                <c:pt idx="44469">
                  <c:v>444604.75</c:v>
                </c:pt>
                <c:pt idx="44470">
                  <c:v>444614.75</c:v>
                </c:pt>
                <c:pt idx="44471">
                  <c:v>444624.72</c:v>
                </c:pt>
                <c:pt idx="44472">
                  <c:v>444634.75</c:v>
                </c:pt>
                <c:pt idx="44473">
                  <c:v>444644.75</c:v>
                </c:pt>
                <c:pt idx="44474">
                  <c:v>444654.75</c:v>
                </c:pt>
                <c:pt idx="44475">
                  <c:v>444664.72</c:v>
                </c:pt>
                <c:pt idx="44476">
                  <c:v>444674.75</c:v>
                </c:pt>
                <c:pt idx="44477">
                  <c:v>444684.75</c:v>
                </c:pt>
                <c:pt idx="44478">
                  <c:v>444694.72</c:v>
                </c:pt>
                <c:pt idx="44479">
                  <c:v>444704.69</c:v>
                </c:pt>
                <c:pt idx="44480">
                  <c:v>444714.75</c:v>
                </c:pt>
                <c:pt idx="44481">
                  <c:v>444724.72</c:v>
                </c:pt>
                <c:pt idx="44482">
                  <c:v>444734.69</c:v>
                </c:pt>
                <c:pt idx="44483">
                  <c:v>444744.75</c:v>
                </c:pt>
                <c:pt idx="44484">
                  <c:v>444754.72</c:v>
                </c:pt>
                <c:pt idx="44485">
                  <c:v>444764.69</c:v>
                </c:pt>
                <c:pt idx="44486">
                  <c:v>444774.69</c:v>
                </c:pt>
                <c:pt idx="44487">
                  <c:v>444784.72</c:v>
                </c:pt>
                <c:pt idx="44488">
                  <c:v>444794.69</c:v>
                </c:pt>
                <c:pt idx="44489">
                  <c:v>444804.69</c:v>
                </c:pt>
                <c:pt idx="44490">
                  <c:v>444814.75</c:v>
                </c:pt>
                <c:pt idx="44491">
                  <c:v>444824.72</c:v>
                </c:pt>
                <c:pt idx="44492">
                  <c:v>444834.69</c:v>
                </c:pt>
                <c:pt idx="44493">
                  <c:v>444844.69</c:v>
                </c:pt>
                <c:pt idx="44494">
                  <c:v>444854.72</c:v>
                </c:pt>
                <c:pt idx="44495">
                  <c:v>444864.69</c:v>
                </c:pt>
                <c:pt idx="44496">
                  <c:v>444874.69</c:v>
                </c:pt>
                <c:pt idx="44497">
                  <c:v>444884.72</c:v>
                </c:pt>
                <c:pt idx="44498">
                  <c:v>444894.69</c:v>
                </c:pt>
                <c:pt idx="44499">
                  <c:v>444904.69</c:v>
                </c:pt>
                <c:pt idx="44500">
                  <c:v>444914.69</c:v>
                </c:pt>
                <c:pt idx="44501">
                  <c:v>444924.69</c:v>
                </c:pt>
                <c:pt idx="44502">
                  <c:v>444934.69</c:v>
                </c:pt>
                <c:pt idx="44503">
                  <c:v>444944.69</c:v>
                </c:pt>
                <c:pt idx="44504">
                  <c:v>444954.66</c:v>
                </c:pt>
                <c:pt idx="44505">
                  <c:v>444964.69</c:v>
                </c:pt>
                <c:pt idx="44506">
                  <c:v>444974.69</c:v>
                </c:pt>
                <c:pt idx="44507">
                  <c:v>444984.66</c:v>
                </c:pt>
                <c:pt idx="44508">
                  <c:v>444994.69</c:v>
                </c:pt>
                <c:pt idx="44509">
                  <c:v>445004.69</c:v>
                </c:pt>
                <c:pt idx="44510">
                  <c:v>445014.66</c:v>
                </c:pt>
                <c:pt idx="44511">
                  <c:v>445024.63</c:v>
                </c:pt>
                <c:pt idx="44512">
                  <c:v>445034.69</c:v>
                </c:pt>
                <c:pt idx="44513">
                  <c:v>445044.69</c:v>
                </c:pt>
                <c:pt idx="44514">
                  <c:v>445054.66</c:v>
                </c:pt>
                <c:pt idx="44515">
                  <c:v>445064.63</c:v>
                </c:pt>
                <c:pt idx="44516">
                  <c:v>445074.69</c:v>
                </c:pt>
                <c:pt idx="44517">
                  <c:v>445084.66</c:v>
                </c:pt>
                <c:pt idx="44518">
                  <c:v>445094.63</c:v>
                </c:pt>
                <c:pt idx="44519">
                  <c:v>445104.69</c:v>
                </c:pt>
                <c:pt idx="44520">
                  <c:v>445114.66</c:v>
                </c:pt>
                <c:pt idx="44521">
                  <c:v>445124.63</c:v>
                </c:pt>
                <c:pt idx="44522">
                  <c:v>445134.63</c:v>
                </c:pt>
                <c:pt idx="44523">
                  <c:v>445144.66</c:v>
                </c:pt>
                <c:pt idx="44524">
                  <c:v>445154.63</c:v>
                </c:pt>
                <c:pt idx="44525">
                  <c:v>445164.63</c:v>
                </c:pt>
                <c:pt idx="44526">
                  <c:v>445174.63</c:v>
                </c:pt>
                <c:pt idx="44527">
                  <c:v>445184.63</c:v>
                </c:pt>
                <c:pt idx="44528">
                  <c:v>445194.63</c:v>
                </c:pt>
                <c:pt idx="44529">
                  <c:v>445204.63</c:v>
                </c:pt>
                <c:pt idx="44530">
                  <c:v>445214.66</c:v>
                </c:pt>
                <c:pt idx="44531">
                  <c:v>445224.63</c:v>
                </c:pt>
                <c:pt idx="44532">
                  <c:v>445234.63</c:v>
                </c:pt>
                <c:pt idx="44533">
                  <c:v>445244.63</c:v>
                </c:pt>
                <c:pt idx="44534">
                  <c:v>445254.63</c:v>
                </c:pt>
                <c:pt idx="44535">
                  <c:v>445264.63</c:v>
                </c:pt>
                <c:pt idx="44536">
                  <c:v>445274.63</c:v>
                </c:pt>
                <c:pt idx="44537">
                  <c:v>445284.63</c:v>
                </c:pt>
                <c:pt idx="44538">
                  <c:v>445294.63</c:v>
                </c:pt>
                <c:pt idx="44539">
                  <c:v>445304.63</c:v>
                </c:pt>
                <c:pt idx="44540">
                  <c:v>445314.59</c:v>
                </c:pt>
                <c:pt idx="44541">
                  <c:v>445324.63</c:v>
                </c:pt>
                <c:pt idx="44542">
                  <c:v>445334.63</c:v>
                </c:pt>
                <c:pt idx="44543">
                  <c:v>445344.59</c:v>
                </c:pt>
                <c:pt idx="44544">
                  <c:v>445354.56</c:v>
                </c:pt>
                <c:pt idx="44545">
                  <c:v>445364.63</c:v>
                </c:pt>
                <c:pt idx="44546">
                  <c:v>445374.59</c:v>
                </c:pt>
                <c:pt idx="44547">
                  <c:v>445384.56</c:v>
                </c:pt>
                <c:pt idx="44548">
                  <c:v>445394.63</c:v>
                </c:pt>
                <c:pt idx="44549">
                  <c:v>445404.63</c:v>
                </c:pt>
                <c:pt idx="44550">
                  <c:v>445414.59</c:v>
                </c:pt>
                <c:pt idx="44551">
                  <c:v>445424.56</c:v>
                </c:pt>
                <c:pt idx="44552">
                  <c:v>445434.63</c:v>
                </c:pt>
                <c:pt idx="44553">
                  <c:v>445444.59</c:v>
                </c:pt>
                <c:pt idx="44554">
                  <c:v>445454.56</c:v>
                </c:pt>
                <c:pt idx="44555">
                  <c:v>445464.63</c:v>
                </c:pt>
                <c:pt idx="44556">
                  <c:v>445474.59</c:v>
                </c:pt>
                <c:pt idx="44557">
                  <c:v>445484.56</c:v>
                </c:pt>
                <c:pt idx="44558">
                  <c:v>445494.56</c:v>
                </c:pt>
                <c:pt idx="44559">
                  <c:v>445504.59</c:v>
                </c:pt>
                <c:pt idx="44560">
                  <c:v>445514.56</c:v>
                </c:pt>
                <c:pt idx="44561">
                  <c:v>445524.56</c:v>
                </c:pt>
                <c:pt idx="44562">
                  <c:v>445534.56</c:v>
                </c:pt>
                <c:pt idx="44563">
                  <c:v>445544.56</c:v>
                </c:pt>
                <c:pt idx="44564">
                  <c:v>445554.56</c:v>
                </c:pt>
                <c:pt idx="44565">
                  <c:v>445564.56</c:v>
                </c:pt>
                <c:pt idx="44566">
                  <c:v>445574.59</c:v>
                </c:pt>
                <c:pt idx="44567">
                  <c:v>445584.56</c:v>
                </c:pt>
                <c:pt idx="44568">
                  <c:v>445594.56</c:v>
                </c:pt>
                <c:pt idx="44569">
                  <c:v>445604.56</c:v>
                </c:pt>
                <c:pt idx="44570">
                  <c:v>445614.56</c:v>
                </c:pt>
                <c:pt idx="44571">
                  <c:v>445624.56</c:v>
                </c:pt>
                <c:pt idx="44572">
                  <c:v>445634.56</c:v>
                </c:pt>
                <c:pt idx="44573">
                  <c:v>445644.53</c:v>
                </c:pt>
                <c:pt idx="44574">
                  <c:v>445654.56</c:v>
                </c:pt>
                <c:pt idx="44575">
                  <c:v>445664.56</c:v>
                </c:pt>
                <c:pt idx="44576">
                  <c:v>445674.53</c:v>
                </c:pt>
                <c:pt idx="44577">
                  <c:v>445684.56</c:v>
                </c:pt>
                <c:pt idx="44578">
                  <c:v>445694.56</c:v>
                </c:pt>
                <c:pt idx="44579">
                  <c:v>445704.53</c:v>
                </c:pt>
                <c:pt idx="44580">
                  <c:v>445714.5</c:v>
                </c:pt>
                <c:pt idx="44581">
                  <c:v>445724.56</c:v>
                </c:pt>
                <c:pt idx="44582">
                  <c:v>445734.53</c:v>
                </c:pt>
                <c:pt idx="44583">
                  <c:v>445744.5</c:v>
                </c:pt>
                <c:pt idx="44584">
                  <c:v>445754.56</c:v>
                </c:pt>
                <c:pt idx="44585">
                  <c:v>445764.56</c:v>
                </c:pt>
                <c:pt idx="44586">
                  <c:v>445774.5</c:v>
                </c:pt>
                <c:pt idx="44587">
                  <c:v>445784.5</c:v>
                </c:pt>
                <c:pt idx="44588">
                  <c:v>445794.56</c:v>
                </c:pt>
                <c:pt idx="44589">
                  <c:v>445804.53</c:v>
                </c:pt>
                <c:pt idx="44590">
                  <c:v>445814.5</c:v>
                </c:pt>
                <c:pt idx="44591">
                  <c:v>445824.56</c:v>
                </c:pt>
                <c:pt idx="44592">
                  <c:v>445834.53</c:v>
                </c:pt>
                <c:pt idx="44593">
                  <c:v>445844.5</c:v>
                </c:pt>
                <c:pt idx="44594">
                  <c:v>445854.5</c:v>
                </c:pt>
                <c:pt idx="44595">
                  <c:v>445864.53</c:v>
                </c:pt>
                <c:pt idx="44596">
                  <c:v>445874.5</c:v>
                </c:pt>
                <c:pt idx="44597">
                  <c:v>445884.5</c:v>
                </c:pt>
                <c:pt idx="44598">
                  <c:v>445894.5</c:v>
                </c:pt>
                <c:pt idx="44599">
                  <c:v>445904.5</c:v>
                </c:pt>
                <c:pt idx="44600">
                  <c:v>445914.5</c:v>
                </c:pt>
                <c:pt idx="44601">
                  <c:v>445924.5</c:v>
                </c:pt>
                <c:pt idx="44602">
                  <c:v>445934.5</c:v>
                </c:pt>
                <c:pt idx="44603">
                  <c:v>445944.5</c:v>
                </c:pt>
                <c:pt idx="44604">
                  <c:v>445954.5</c:v>
                </c:pt>
                <c:pt idx="44605">
                  <c:v>445964.47</c:v>
                </c:pt>
                <c:pt idx="44606">
                  <c:v>445974.5</c:v>
                </c:pt>
                <c:pt idx="44607">
                  <c:v>445984.5</c:v>
                </c:pt>
                <c:pt idx="44608">
                  <c:v>445994.5</c:v>
                </c:pt>
                <c:pt idx="44609">
                  <c:v>446004.47</c:v>
                </c:pt>
                <c:pt idx="44610">
                  <c:v>446014.5</c:v>
                </c:pt>
                <c:pt idx="44611">
                  <c:v>446024.5</c:v>
                </c:pt>
                <c:pt idx="44612">
                  <c:v>446034.47</c:v>
                </c:pt>
                <c:pt idx="44613">
                  <c:v>446044.5</c:v>
                </c:pt>
                <c:pt idx="44614">
                  <c:v>446054.5</c:v>
                </c:pt>
                <c:pt idx="44615">
                  <c:v>446064.47</c:v>
                </c:pt>
                <c:pt idx="44616">
                  <c:v>446074.44</c:v>
                </c:pt>
                <c:pt idx="44617">
                  <c:v>446084.5</c:v>
                </c:pt>
                <c:pt idx="44618">
                  <c:v>446094.47</c:v>
                </c:pt>
                <c:pt idx="44619">
                  <c:v>446104.44</c:v>
                </c:pt>
                <c:pt idx="44620">
                  <c:v>446114.5</c:v>
                </c:pt>
                <c:pt idx="44621">
                  <c:v>446124.47</c:v>
                </c:pt>
                <c:pt idx="44622">
                  <c:v>446134.44</c:v>
                </c:pt>
                <c:pt idx="44623">
                  <c:v>446144.44</c:v>
                </c:pt>
                <c:pt idx="44624">
                  <c:v>446154.5</c:v>
                </c:pt>
                <c:pt idx="44625">
                  <c:v>446164.47</c:v>
                </c:pt>
                <c:pt idx="44626">
                  <c:v>446174.44</c:v>
                </c:pt>
                <c:pt idx="44627">
                  <c:v>446184.44</c:v>
                </c:pt>
                <c:pt idx="44628">
                  <c:v>446194.47</c:v>
                </c:pt>
                <c:pt idx="44629">
                  <c:v>446204.44</c:v>
                </c:pt>
                <c:pt idx="44630">
                  <c:v>446214.44</c:v>
                </c:pt>
                <c:pt idx="44631">
                  <c:v>446224.47</c:v>
                </c:pt>
                <c:pt idx="44632">
                  <c:v>446234.44</c:v>
                </c:pt>
                <c:pt idx="44633">
                  <c:v>446244.44</c:v>
                </c:pt>
                <c:pt idx="44634">
                  <c:v>446254.47</c:v>
                </c:pt>
                <c:pt idx="44635">
                  <c:v>446264.44</c:v>
                </c:pt>
                <c:pt idx="44636">
                  <c:v>446274.44</c:v>
                </c:pt>
                <c:pt idx="44637">
                  <c:v>446284.44</c:v>
                </c:pt>
                <c:pt idx="44638">
                  <c:v>446294.44</c:v>
                </c:pt>
                <c:pt idx="44639">
                  <c:v>446304.44</c:v>
                </c:pt>
                <c:pt idx="44640">
                  <c:v>446314.44</c:v>
                </c:pt>
                <c:pt idx="44641">
                  <c:v>446324.41</c:v>
                </c:pt>
                <c:pt idx="44642">
                  <c:v>446334.44</c:v>
                </c:pt>
                <c:pt idx="44643">
                  <c:v>446344.44</c:v>
                </c:pt>
                <c:pt idx="44644">
                  <c:v>446354.44</c:v>
                </c:pt>
                <c:pt idx="44645">
                  <c:v>446364.38</c:v>
                </c:pt>
                <c:pt idx="44646">
                  <c:v>446374.44</c:v>
                </c:pt>
                <c:pt idx="44647">
                  <c:v>446384.44</c:v>
                </c:pt>
                <c:pt idx="44648">
                  <c:v>446394.41</c:v>
                </c:pt>
                <c:pt idx="44649">
                  <c:v>446404.44</c:v>
                </c:pt>
                <c:pt idx="44650">
                  <c:v>446414.44</c:v>
                </c:pt>
                <c:pt idx="44651">
                  <c:v>446424.41</c:v>
                </c:pt>
                <c:pt idx="44652">
                  <c:v>446434.38</c:v>
                </c:pt>
                <c:pt idx="44653">
                  <c:v>446444.44</c:v>
                </c:pt>
                <c:pt idx="44654">
                  <c:v>446454.41</c:v>
                </c:pt>
                <c:pt idx="44655">
                  <c:v>446464.38</c:v>
                </c:pt>
                <c:pt idx="44656">
                  <c:v>446474.38</c:v>
                </c:pt>
                <c:pt idx="44657">
                  <c:v>446484.41</c:v>
                </c:pt>
                <c:pt idx="44658">
                  <c:v>446494.38</c:v>
                </c:pt>
                <c:pt idx="44659">
                  <c:v>446504.38</c:v>
                </c:pt>
                <c:pt idx="44660">
                  <c:v>446514.44</c:v>
                </c:pt>
                <c:pt idx="44661">
                  <c:v>446524.38</c:v>
                </c:pt>
                <c:pt idx="44662">
                  <c:v>446534.38</c:v>
                </c:pt>
                <c:pt idx="44663">
                  <c:v>446544.38</c:v>
                </c:pt>
                <c:pt idx="44664">
                  <c:v>446554.41</c:v>
                </c:pt>
                <c:pt idx="44665">
                  <c:v>446564.38</c:v>
                </c:pt>
                <c:pt idx="44666">
                  <c:v>446574.38</c:v>
                </c:pt>
                <c:pt idx="44667">
                  <c:v>446584.41</c:v>
                </c:pt>
                <c:pt idx="44668">
                  <c:v>446594.38</c:v>
                </c:pt>
                <c:pt idx="44669">
                  <c:v>446604.38</c:v>
                </c:pt>
                <c:pt idx="44670">
                  <c:v>446614.38</c:v>
                </c:pt>
                <c:pt idx="44671">
                  <c:v>446624.38</c:v>
                </c:pt>
                <c:pt idx="44672">
                  <c:v>446634.38</c:v>
                </c:pt>
                <c:pt idx="44673">
                  <c:v>446644.38</c:v>
                </c:pt>
                <c:pt idx="44674">
                  <c:v>446654.34</c:v>
                </c:pt>
                <c:pt idx="44675">
                  <c:v>446664.38</c:v>
                </c:pt>
                <c:pt idx="44676">
                  <c:v>446674.38</c:v>
                </c:pt>
                <c:pt idx="44677">
                  <c:v>446684.34</c:v>
                </c:pt>
                <c:pt idx="44678">
                  <c:v>446694.38</c:v>
                </c:pt>
                <c:pt idx="44679">
                  <c:v>446704.38</c:v>
                </c:pt>
                <c:pt idx="44680">
                  <c:v>446714.34</c:v>
                </c:pt>
                <c:pt idx="44681">
                  <c:v>446724.31</c:v>
                </c:pt>
                <c:pt idx="44682">
                  <c:v>446734.38</c:v>
                </c:pt>
                <c:pt idx="44683">
                  <c:v>446744.38</c:v>
                </c:pt>
                <c:pt idx="44684">
                  <c:v>446754.34</c:v>
                </c:pt>
                <c:pt idx="44685">
                  <c:v>446764.38</c:v>
                </c:pt>
                <c:pt idx="44686">
                  <c:v>446774.38</c:v>
                </c:pt>
                <c:pt idx="44687">
                  <c:v>446784.34</c:v>
                </c:pt>
                <c:pt idx="44688">
                  <c:v>446794.31</c:v>
                </c:pt>
                <c:pt idx="44689">
                  <c:v>446804.38</c:v>
                </c:pt>
                <c:pt idx="44690">
                  <c:v>446814.34</c:v>
                </c:pt>
                <c:pt idx="44691">
                  <c:v>446824.31</c:v>
                </c:pt>
                <c:pt idx="44692">
                  <c:v>446834.31</c:v>
                </c:pt>
                <c:pt idx="44693">
                  <c:v>446844.34</c:v>
                </c:pt>
                <c:pt idx="44694">
                  <c:v>446854.31</c:v>
                </c:pt>
                <c:pt idx="44695">
                  <c:v>446864.31</c:v>
                </c:pt>
                <c:pt idx="44696">
                  <c:v>446874.34</c:v>
                </c:pt>
                <c:pt idx="44697">
                  <c:v>446884.31</c:v>
                </c:pt>
                <c:pt idx="44698">
                  <c:v>446894.31</c:v>
                </c:pt>
                <c:pt idx="44699">
                  <c:v>446904.31</c:v>
                </c:pt>
                <c:pt idx="44700">
                  <c:v>446914.34</c:v>
                </c:pt>
                <c:pt idx="44701">
                  <c:v>446924.31</c:v>
                </c:pt>
                <c:pt idx="44702">
                  <c:v>446934.31</c:v>
                </c:pt>
                <c:pt idx="44703">
                  <c:v>446944.31</c:v>
                </c:pt>
                <c:pt idx="44704">
                  <c:v>446954.31</c:v>
                </c:pt>
                <c:pt idx="44705">
                  <c:v>446964.31</c:v>
                </c:pt>
                <c:pt idx="44706">
                  <c:v>446974.31</c:v>
                </c:pt>
                <c:pt idx="44707">
                  <c:v>446984.31</c:v>
                </c:pt>
                <c:pt idx="44708">
                  <c:v>446994.31</c:v>
                </c:pt>
                <c:pt idx="44709">
                  <c:v>447004.31</c:v>
                </c:pt>
                <c:pt idx="44710">
                  <c:v>447014.28</c:v>
                </c:pt>
                <c:pt idx="44711">
                  <c:v>447024.31</c:v>
                </c:pt>
                <c:pt idx="44712">
                  <c:v>447034.31</c:v>
                </c:pt>
                <c:pt idx="44713">
                  <c:v>447044.28</c:v>
                </c:pt>
                <c:pt idx="44714">
                  <c:v>447054.31</c:v>
                </c:pt>
                <c:pt idx="44715">
                  <c:v>447064.31</c:v>
                </c:pt>
                <c:pt idx="44716">
                  <c:v>447074.28</c:v>
                </c:pt>
                <c:pt idx="44717">
                  <c:v>447084.25</c:v>
                </c:pt>
                <c:pt idx="44718">
                  <c:v>447094.31</c:v>
                </c:pt>
                <c:pt idx="44719">
                  <c:v>447104.31</c:v>
                </c:pt>
                <c:pt idx="44720">
                  <c:v>447114.28</c:v>
                </c:pt>
                <c:pt idx="44721">
                  <c:v>447124.25</c:v>
                </c:pt>
                <c:pt idx="44722">
                  <c:v>447134.31</c:v>
                </c:pt>
                <c:pt idx="44723">
                  <c:v>447144.28</c:v>
                </c:pt>
                <c:pt idx="44724">
                  <c:v>447154.25</c:v>
                </c:pt>
                <c:pt idx="44725">
                  <c:v>447164.31</c:v>
                </c:pt>
                <c:pt idx="44726">
                  <c:v>447174.28</c:v>
                </c:pt>
                <c:pt idx="44727">
                  <c:v>447184.25</c:v>
                </c:pt>
                <c:pt idx="44728">
                  <c:v>447194.25</c:v>
                </c:pt>
                <c:pt idx="44729">
                  <c:v>447204.28</c:v>
                </c:pt>
                <c:pt idx="44730">
                  <c:v>447214.25</c:v>
                </c:pt>
                <c:pt idx="44731">
                  <c:v>447224.25</c:v>
                </c:pt>
                <c:pt idx="44732">
                  <c:v>447234.28</c:v>
                </c:pt>
                <c:pt idx="44733">
                  <c:v>447244.25</c:v>
                </c:pt>
                <c:pt idx="44734">
                  <c:v>447254.25</c:v>
                </c:pt>
                <c:pt idx="44735">
                  <c:v>447264.25</c:v>
                </c:pt>
                <c:pt idx="44736">
                  <c:v>447274.28</c:v>
                </c:pt>
                <c:pt idx="44737">
                  <c:v>447284.25</c:v>
                </c:pt>
                <c:pt idx="44738">
                  <c:v>447294.25</c:v>
                </c:pt>
                <c:pt idx="44739">
                  <c:v>447304.22</c:v>
                </c:pt>
                <c:pt idx="44740">
                  <c:v>447314.25</c:v>
                </c:pt>
                <c:pt idx="44741">
                  <c:v>447324.25</c:v>
                </c:pt>
                <c:pt idx="44742">
                  <c:v>447334.25</c:v>
                </c:pt>
                <c:pt idx="44743">
                  <c:v>447344.25</c:v>
                </c:pt>
                <c:pt idx="44744">
                  <c:v>447354.25</c:v>
                </c:pt>
                <c:pt idx="44745">
                  <c:v>447364.25</c:v>
                </c:pt>
                <c:pt idx="44746">
                  <c:v>447374.22</c:v>
                </c:pt>
                <c:pt idx="44747">
                  <c:v>447384.25</c:v>
                </c:pt>
                <c:pt idx="44748">
                  <c:v>447394.25</c:v>
                </c:pt>
                <c:pt idx="44749">
                  <c:v>447404.22</c:v>
                </c:pt>
                <c:pt idx="44750">
                  <c:v>447414.19</c:v>
                </c:pt>
                <c:pt idx="44751">
                  <c:v>447424.25</c:v>
                </c:pt>
                <c:pt idx="44752">
                  <c:v>447434.22</c:v>
                </c:pt>
                <c:pt idx="44753">
                  <c:v>447444.19</c:v>
                </c:pt>
                <c:pt idx="44754">
                  <c:v>447454.25</c:v>
                </c:pt>
                <c:pt idx="44755">
                  <c:v>447464.22</c:v>
                </c:pt>
                <c:pt idx="44756">
                  <c:v>447474.19</c:v>
                </c:pt>
                <c:pt idx="44757">
                  <c:v>447484.19</c:v>
                </c:pt>
                <c:pt idx="44758">
                  <c:v>447494.25</c:v>
                </c:pt>
                <c:pt idx="44759">
                  <c:v>447504.22</c:v>
                </c:pt>
                <c:pt idx="44760">
                  <c:v>447514.19</c:v>
                </c:pt>
                <c:pt idx="44761">
                  <c:v>447524.25</c:v>
                </c:pt>
                <c:pt idx="44762">
                  <c:v>447534.22</c:v>
                </c:pt>
                <c:pt idx="44763">
                  <c:v>447544.19</c:v>
                </c:pt>
                <c:pt idx="44764">
                  <c:v>447554.19</c:v>
                </c:pt>
                <c:pt idx="44765">
                  <c:v>447564.22</c:v>
                </c:pt>
                <c:pt idx="44766">
                  <c:v>447574.19</c:v>
                </c:pt>
                <c:pt idx="44767">
                  <c:v>447584.19</c:v>
                </c:pt>
                <c:pt idx="44768">
                  <c:v>447594.22</c:v>
                </c:pt>
                <c:pt idx="44769">
                  <c:v>447604.19</c:v>
                </c:pt>
                <c:pt idx="44770">
                  <c:v>447614.19</c:v>
                </c:pt>
                <c:pt idx="44771">
                  <c:v>447624.19</c:v>
                </c:pt>
                <c:pt idx="44772">
                  <c:v>447634.19</c:v>
                </c:pt>
                <c:pt idx="44773">
                  <c:v>447644.19</c:v>
                </c:pt>
                <c:pt idx="44774">
                  <c:v>447654.19</c:v>
                </c:pt>
                <c:pt idx="44775">
                  <c:v>447664.16</c:v>
                </c:pt>
                <c:pt idx="44776">
                  <c:v>447674.19</c:v>
                </c:pt>
                <c:pt idx="44777">
                  <c:v>447684.19</c:v>
                </c:pt>
                <c:pt idx="44778">
                  <c:v>447694.19</c:v>
                </c:pt>
                <c:pt idx="44779">
                  <c:v>447704.19</c:v>
                </c:pt>
                <c:pt idx="44780">
                  <c:v>447714.19</c:v>
                </c:pt>
                <c:pt idx="44781">
                  <c:v>447724.19</c:v>
                </c:pt>
                <c:pt idx="44782">
                  <c:v>447734.16</c:v>
                </c:pt>
                <c:pt idx="44783">
                  <c:v>447744.19</c:v>
                </c:pt>
                <c:pt idx="44784">
                  <c:v>447754.19</c:v>
                </c:pt>
                <c:pt idx="44785">
                  <c:v>447764.16</c:v>
                </c:pt>
                <c:pt idx="44786">
                  <c:v>447774.13</c:v>
                </c:pt>
                <c:pt idx="44787">
                  <c:v>447784.19</c:v>
                </c:pt>
                <c:pt idx="44788">
                  <c:v>447794.16</c:v>
                </c:pt>
                <c:pt idx="44789">
                  <c:v>447804.13</c:v>
                </c:pt>
                <c:pt idx="44790">
                  <c:v>447814.19</c:v>
                </c:pt>
                <c:pt idx="44791">
                  <c:v>447824.16</c:v>
                </c:pt>
                <c:pt idx="44792">
                  <c:v>447834.13</c:v>
                </c:pt>
                <c:pt idx="44793">
                  <c:v>447844.13</c:v>
                </c:pt>
                <c:pt idx="44794">
                  <c:v>447854.19</c:v>
                </c:pt>
                <c:pt idx="44795">
                  <c:v>447864.16</c:v>
                </c:pt>
                <c:pt idx="44796">
                  <c:v>447874.13</c:v>
                </c:pt>
                <c:pt idx="44797">
                  <c:v>447884.19</c:v>
                </c:pt>
                <c:pt idx="44798">
                  <c:v>447894.16</c:v>
                </c:pt>
                <c:pt idx="44799">
                  <c:v>447904.13</c:v>
                </c:pt>
                <c:pt idx="44800">
                  <c:v>447914.13</c:v>
                </c:pt>
                <c:pt idx="44801">
                  <c:v>447924.16</c:v>
                </c:pt>
                <c:pt idx="44802">
                  <c:v>447934.13</c:v>
                </c:pt>
                <c:pt idx="44803">
                  <c:v>447944.13</c:v>
                </c:pt>
                <c:pt idx="44804">
                  <c:v>447954.13</c:v>
                </c:pt>
                <c:pt idx="44805">
                  <c:v>447964.13</c:v>
                </c:pt>
                <c:pt idx="44806">
                  <c:v>447974.13</c:v>
                </c:pt>
                <c:pt idx="44807">
                  <c:v>447984.13</c:v>
                </c:pt>
                <c:pt idx="44808">
                  <c:v>447994.13</c:v>
                </c:pt>
                <c:pt idx="44809">
                  <c:v>448004.13</c:v>
                </c:pt>
                <c:pt idx="44810">
                  <c:v>448014.13</c:v>
                </c:pt>
                <c:pt idx="44811">
                  <c:v>448024.09</c:v>
                </c:pt>
                <c:pt idx="44812">
                  <c:v>448034.13</c:v>
                </c:pt>
                <c:pt idx="44813">
                  <c:v>448044.13</c:v>
                </c:pt>
                <c:pt idx="44814">
                  <c:v>448054.09</c:v>
                </c:pt>
                <c:pt idx="44815">
                  <c:v>448064.13</c:v>
                </c:pt>
                <c:pt idx="44816">
                  <c:v>448074.13</c:v>
                </c:pt>
                <c:pt idx="44817">
                  <c:v>448084.13</c:v>
                </c:pt>
                <c:pt idx="44818">
                  <c:v>448094.09</c:v>
                </c:pt>
                <c:pt idx="44819">
                  <c:v>448104.13</c:v>
                </c:pt>
                <c:pt idx="44820">
                  <c:v>448114.13</c:v>
                </c:pt>
                <c:pt idx="44821">
                  <c:v>448124.09</c:v>
                </c:pt>
                <c:pt idx="44822">
                  <c:v>448134.06</c:v>
                </c:pt>
                <c:pt idx="44823">
                  <c:v>448144.13</c:v>
                </c:pt>
                <c:pt idx="44824">
                  <c:v>448154.09</c:v>
                </c:pt>
                <c:pt idx="44825">
                  <c:v>448164.06</c:v>
                </c:pt>
                <c:pt idx="44826">
                  <c:v>448174.13</c:v>
                </c:pt>
                <c:pt idx="44827">
                  <c:v>448184.09</c:v>
                </c:pt>
                <c:pt idx="44828">
                  <c:v>448194.06</c:v>
                </c:pt>
                <c:pt idx="44829">
                  <c:v>448204.06</c:v>
                </c:pt>
                <c:pt idx="44830">
                  <c:v>448214.09</c:v>
                </c:pt>
                <c:pt idx="44831">
                  <c:v>448224.06</c:v>
                </c:pt>
                <c:pt idx="44832">
                  <c:v>448234.06</c:v>
                </c:pt>
                <c:pt idx="44833">
                  <c:v>448244.06</c:v>
                </c:pt>
                <c:pt idx="44834">
                  <c:v>448254.09</c:v>
                </c:pt>
                <c:pt idx="44835">
                  <c:v>448264.06</c:v>
                </c:pt>
                <c:pt idx="44836">
                  <c:v>448274.06</c:v>
                </c:pt>
                <c:pt idx="44837">
                  <c:v>448284.09</c:v>
                </c:pt>
                <c:pt idx="44838">
                  <c:v>448294.06</c:v>
                </c:pt>
                <c:pt idx="44839">
                  <c:v>448304.06</c:v>
                </c:pt>
                <c:pt idx="44840">
                  <c:v>448314.06</c:v>
                </c:pt>
                <c:pt idx="44841">
                  <c:v>448324.06</c:v>
                </c:pt>
                <c:pt idx="44842">
                  <c:v>448334.06</c:v>
                </c:pt>
                <c:pt idx="44843">
                  <c:v>448344.06</c:v>
                </c:pt>
                <c:pt idx="44844">
                  <c:v>448354.06</c:v>
                </c:pt>
                <c:pt idx="44845">
                  <c:v>448364.06</c:v>
                </c:pt>
                <c:pt idx="44846">
                  <c:v>448374.06</c:v>
                </c:pt>
                <c:pt idx="44847">
                  <c:v>448384.03</c:v>
                </c:pt>
                <c:pt idx="44848">
                  <c:v>448394.06</c:v>
                </c:pt>
                <c:pt idx="44849">
                  <c:v>448404.06</c:v>
                </c:pt>
                <c:pt idx="44850">
                  <c:v>448414.03</c:v>
                </c:pt>
                <c:pt idx="44851">
                  <c:v>448424</c:v>
                </c:pt>
                <c:pt idx="44852">
                  <c:v>448434.06</c:v>
                </c:pt>
                <c:pt idx="44853">
                  <c:v>448444.06</c:v>
                </c:pt>
                <c:pt idx="44854">
                  <c:v>448454.03</c:v>
                </c:pt>
                <c:pt idx="44855">
                  <c:v>448464.06</c:v>
                </c:pt>
                <c:pt idx="44856">
                  <c:v>448474.06</c:v>
                </c:pt>
                <c:pt idx="44857">
                  <c:v>448484.03</c:v>
                </c:pt>
                <c:pt idx="44858">
                  <c:v>448494</c:v>
                </c:pt>
                <c:pt idx="44859">
                  <c:v>448504.06</c:v>
                </c:pt>
                <c:pt idx="44860">
                  <c:v>448514.03</c:v>
                </c:pt>
                <c:pt idx="44861">
                  <c:v>448524</c:v>
                </c:pt>
                <c:pt idx="44862">
                  <c:v>448534.06</c:v>
                </c:pt>
                <c:pt idx="44863">
                  <c:v>448544.03</c:v>
                </c:pt>
                <c:pt idx="44864">
                  <c:v>448554</c:v>
                </c:pt>
                <c:pt idx="44865">
                  <c:v>448564</c:v>
                </c:pt>
                <c:pt idx="44866">
                  <c:v>448574.03</c:v>
                </c:pt>
                <c:pt idx="44867">
                  <c:v>448584</c:v>
                </c:pt>
                <c:pt idx="44868">
                  <c:v>448594</c:v>
                </c:pt>
                <c:pt idx="44869">
                  <c:v>448604</c:v>
                </c:pt>
                <c:pt idx="44870">
                  <c:v>448614.03</c:v>
                </c:pt>
                <c:pt idx="44871">
                  <c:v>448624</c:v>
                </c:pt>
                <c:pt idx="44872">
                  <c:v>448634</c:v>
                </c:pt>
                <c:pt idx="44873">
                  <c:v>448644.03</c:v>
                </c:pt>
                <c:pt idx="44874">
                  <c:v>448654</c:v>
                </c:pt>
                <c:pt idx="44875">
                  <c:v>448664</c:v>
                </c:pt>
                <c:pt idx="44876">
                  <c:v>448674.03</c:v>
                </c:pt>
                <c:pt idx="44877">
                  <c:v>448684</c:v>
                </c:pt>
                <c:pt idx="44878">
                  <c:v>448694</c:v>
                </c:pt>
                <c:pt idx="44879">
                  <c:v>448704</c:v>
                </c:pt>
                <c:pt idx="44880">
                  <c:v>448713.97</c:v>
                </c:pt>
                <c:pt idx="44881">
                  <c:v>448724</c:v>
                </c:pt>
                <c:pt idx="44882">
                  <c:v>448734</c:v>
                </c:pt>
                <c:pt idx="44883">
                  <c:v>448743.97</c:v>
                </c:pt>
                <c:pt idx="44884">
                  <c:v>448754</c:v>
                </c:pt>
                <c:pt idx="44885">
                  <c:v>448764</c:v>
                </c:pt>
                <c:pt idx="44886">
                  <c:v>448773.97</c:v>
                </c:pt>
                <c:pt idx="44887">
                  <c:v>448783.94</c:v>
                </c:pt>
                <c:pt idx="44888">
                  <c:v>448794</c:v>
                </c:pt>
                <c:pt idx="44889">
                  <c:v>448803.97</c:v>
                </c:pt>
                <c:pt idx="44890">
                  <c:v>448813.94</c:v>
                </c:pt>
                <c:pt idx="44891">
                  <c:v>448824</c:v>
                </c:pt>
                <c:pt idx="44892">
                  <c:v>448834</c:v>
                </c:pt>
                <c:pt idx="44893">
                  <c:v>448843.97</c:v>
                </c:pt>
                <c:pt idx="44894">
                  <c:v>448853.94</c:v>
                </c:pt>
                <c:pt idx="44895">
                  <c:v>448864</c:v>
                </c:pt>
                <c:pt idx="44896">
                  <c:v>448873.97</c:v>
                </c:pt>
                <c:pt idx="44897">
                  <c:v>448883.94</c:v>
                </c:pt>
                <c:pt idx="44898">
                  <c:v>448894</c:v>
                </c:pt>
                <c:pt idx="44899">
                  <c:v>448903.97</c:v>
                </c:pt>
                <c:pt idx="44900">
                  <c:v>448913.94</c:v>
                </c:pt>
                <c:pt idx="44901">
                  <c:v>448923.94</c:v>
                </c:pt>
                <c:pt idx="44902">
                  <c:v>448933.97</c:v>
                </c:pt>
                <c:pt idx="44903">
                  <c:v>448943.94</c:v>
                </c:pt>
                <c:pt idx="44904">
                  <c:v>448953.94</c:v>
                </c:pt>
                <c:pt idx="44905">
                  <c:v>448963.94</c:v>
                </c:pt>
                <c:pt idx="44906">
                  <c:v>448973.94</c:v>
                </c:pt>
                <c:pt idx="44907">
                  <c:v>448983.94</c:v>
                </c:pt>
                <c:pt idx="44908">
                  <c:v>448993.94</c:v>
                </c:pt>
                <c:pt idx="44909">
                  <c:v>449003.97</c:v>
                </c:pt>
                <c:pt idx="44910">
                  <c:v>449013.94</c:v>
                </c:pt>
                <c:pt idx="44911">
                  <c:v>449023.94</c:v>
                </c:pt>
                <c:pt idx="44912">
                  <c:v>449033.94</c:v>
                </c:pt>
                <c:pt idx="44913">
                  <c:v>449043.94</c:v>
                </c:pt>
                <c:pt idx="44914">
                  <c:v>449053.94</c:v>
                </c:pt>
                <c:pt idx="44915">
                  <c:v>449063.94</c:v>
                </c:pt>
                <c:pt idx="44916">
                  <c:v>449073.91</c:v>
                </c:pt>
                <c:pt idx="44917">
                  <c:v>449083.94</c:v>
                </c:pt>
                <c:pt idx="44918">
                  <c:v>449093.94</c:v>
                </c:pt>
                <c:pt idx="44919">
                  <c:v>449103.91</c:v>
                </c:pt>
                <c:pt idx="44920">
                  <c:v>449113.94</c:v>
                </c:pt>
                <c:pt idx="44921">
                  <c:v>449123.94</c:v>
                </c:pt>
                <c:pt idx="44922">
                  <c:v>449133.91</c:v>
                </c:pt>
                <c:pt idx="44923">
                  <c:v>449143.88</c:v>
                </c:pt>
                <c:pt idx="44924">
                  <c:v>449153.94</c:v>
                </c:pt>
                <c:pt idx="44925">
                  <c:v>449163.91</c:v>
                </c:pt>
                <c:pt idx="44926">
                  <c:v>449173.88</c:v>
                </c:pt>
                <c:pt idx="44927">
                  <c:v>449183.94</c:v>
                </c:pt>
                <c:pt idx="44928">
                  <c:v>449193.94</c:v>
                </c:pt>
                <c:pt idx="44929">
                  <c:v>449203.91</c:v>
                </c:pt>
                <c:pt idx="44930">
                  <c:v>449213.88</c:v>
                </c:pt>
                <c:pt idx="44931">
                  <c:v>449223.94</c:v>
                </c:pt>
                <c:pt idx="44932">
                  <c:v>449233.91</c:v>
                </c:pt>
                <c:pt idx="44933">
                  <c:v>449243.88</c:v>
                </c:pt>
                <c:pt idx="44934">
                  <c:v>449253.88</c:v>
                </c:pt>
                <c:pt idx="44935">
                  <c:v>449263.91</c:v>
                </c:pt>
                <c:pt idx="44936">
                  <c:v>449273.88</c:v>
                </c:pt>
                <c:pt idx="44937">
                  <c:v>449283.88</c:v>
                </c:pt>
                <c:pt idx="44938">
                  <c:v>449293.91</c:v>
                </c:pt>
                <c:pt idx="44939">
                  <c:v>449303.88</c:v>
                </c:pt>
                <c:pt idx="44940">
                  <c:v>449313.88</c:v>
                </c:pt>
                <c:pt idx="44941">
                  <c:v>449323.88</c:v>
                </c:pt>
                <c:pt idx="44942">
                  <c:v>449333.88</c:v>
                </c:pt>
                <c:pt idx="44943">
                  <c:v>449343.88</c:v>
                </c:pt>
                <c:pt idx="44944">
                  <c:v>449353.88</c:v>
                </c:pt>
                <c:pt idx="44945">
                  <c:v>449363.91</c:v>
                </c:pt>
                <c:pt idx="44946">
                  <c:v>449373.88</c:v>
                </c:pt>
                <c:pt idx="44947">
                  <c:v>449383.88</c:v>
                </c:pt>
                <c:pt idx="44948">
                  <c:v>449393.84</c:v>
                </c:pt>
                <c:pt idx="44949">
                  <c:v>449403.88</c:v>
                </c:pt>
                <c:pt idx="44950">
                  <c:v>449413.88</c:v>
                </c:pt>
                <c:pt idx="44951">
                  <c:v>449423.88</c:v>
                </c:pt>
                <c:pt idx="44952">
                  <c:v>449433.84</c:v>
                </c:pt>
                <c:pt idx="44953">
                  <c:v>449443.88</c:v>
                </c:pt>
                <c:pt idx="44954">
                  <c:v>449453.88</c:v>
                </c:pt>
                <c:pt idx="44955">
                  <c:v>449463.84</c:v>
                </c:pt>
                <c:pt idx="44956">
                  <c:v>449473.88</c:v>
                </c:pt>
                <c:pt idx="44957">
                  <c:v>449483.88</c:v>
                </c:pt>
                <c:pt idx="44958">
                  <c:v>449493.84</c:v>
                </c:pt>
                <c:pt idx="44959">
                  <c:v>449503.81</c:v>
                </c:pt>
                <c:pt idx="44960">
                  <c:v>449513.88</c:v>
                </c:pt>
                <c:pt idx="44961">
                  <c:v>449523.84</c:v>
                </c:pt>
                <c:pt idx="44962">
                  <c:v>449533.81</c:v>
                </c:pt>
                <c:pt idx="44963">
                  <c:v>449543.81</c:v>
                </c:pt>
                <c:pt idx="44964">
                  <c:v>449553.84</c:v>
                </c:pt>
                <c:pt idx="44965">
                  <c:v>449563.81</c:v>
                </c:pt>
                <c:pt idx="44966">
                  <c:v>449573.81</c:v>
                </c:pt>
                <c:pt idx="44967">
                  <c:v>449583.88</c:v>
                </c:pt>
                <c:pt idx="44968">
                  <c:v>449593.84</c:v>
                </c:pt>
                <c:pt idx="44969">
                  <c:v>449603.81</c:v>
                </c:pt>
                <c:pt idx="44970">
                  <c:v>449613.88</c:v>
                </c:pt>
                <c:pt idx="44971">
                  <c:v>449623.84</c:v>
                </c:pt>
                <c:pt idx="44972">
                  <c:v>449633.81</c:v>
                </c:pt>
                <c:pt idx="44973">
                  <c:v>449643.81</c:v>
                </c:pt>
                <c:pt idx="44974">
                  <c:v>449653.84</c:v>
                </c:pt>
                <c:pt idx="44975">
                  <c:v>449663.81</c:v>
                </c:pt>
                <c:pt idx="44976">
                  <c:v>449673.81</c:v>
                </c:pt>
                <c:pt idx="44977">
                  <c:v>449683.81</c:v>
                </c:pt>
                <c:pt idx="44978">
                  <c:v>449693.81</c:v>
                </c:pt>
                <c:pt idx="44979">
                  <c:v>449703.81</c:v>
                </c:pt>
                <c:pt idx="44980">
                  <c:v>449713.81</c:v>
                </c:pt>
                <c:pt idx="44981">
                  <c:v>449723.78</c:v>
                </c:pt>
                <c:pt idx="44982">
                  <c:v>449733.81</c:v>
                </c:pt>
                <c:pt idx="44983">
                  <c:v>449743.81</c:v>
                </c:pt>
                <c:pt idx="44984">
                  <c:v>449753.78</c:v>
                </c:pt>
                <c:pt idx="44985">
                  <c:v>449763.81</c:v>
                </c:pt>
                <c:pt idx="44986">
                  <c:v>449773.81</c:v>
                </c:pt>
                <c:pt idx="44987">
                  <c:v>449783.81</c:v>
                </c:pt>
                <c:pt idx="44988">
                  <c:v>449793.78</c:v>
                </c:pt>
                <c:pt idx="44989">
                  <c:v>449803.81</c:v>
                </c:pt>
                <c:pt idx="44990">
                  <c:v>449813.81</c:v>
                </c:pt>
                <c:pt idx="44991">
                  <c:v>449823.78</c:v>
                </c:pt>
                <c:pt idx="44992">
                  <c:v>449833.81</c:v>
                </c:pt>
                <c:pt idx="44993">
                  <c:v>449843.81</c:v>
                </c:pt>
                <c:pt idx="44994">
                  <c:v>449853.78</c:v>
                </c:pt>
                <c:pt idx="44995">
                  <c:v>449863.75</c:v>
                </c:pt>
                <c:pt idx="44996">
                  <c:v>449873.81</c:v>
                </c:pt>
                <c:pt idx="44997">
                  <c:v>449883.78</c:v>
                </c:pt>
                <c:pt idx="44998">
                  <c:v>449893.75</c:v>
                </c:pt>
                <c:pt idx="44999">
                  <c:v>449903.75</c:v>
                </c:pt>
                <c:pt idx="45000">
                  <c:v>449913.78</c:v>
                </c:pt>
                <c:pt idx="45001">
                  <c:v>449923.75</c:v>
                </c:pt>
                <c:pt idx="45002">
                  <c:v>449933.75</c:v>
                </c:pt>
                <c:pt idx="45003">
                  <c:v>449943.81</c:v>
                </c:pt>
                <c:pt idx="45004">
                  <c:v>449953.78</c:v>
                </c:pt>
                <c:pt idx="45005">
                  <c:v>449963.75</c:v>
                </c:pt>
                <c:pt idx="45006">
                  <c:v>449973.75</c:v>
                </c:pt>
                <c:pt idx="45007">
                  <c:v>449983.78</c:v>
                </c:pt>
                <c:pt idx="45008">
                  <c:v>449993.75</c:v>
                </c:pt>
                <c:pt idx="45009">
                  <c:v>450003.75</c:v>
                </c:pt>
                <c:pt idx="45010">
                  <c:v>450013.78</c:v>
                </c:pt>
                <c:pt idx="45011">
                  <c:v>450023.75</c:v>
                </c:pt>
                <c:pt idx="45012">
                  <c:v>450033.75</c:v>
                </c:pt>
                <c:pt idx="45013">
                  <c:v>450043.75</c:v>
                </c:pt>
                <c:pt idx="45014">
                  <c:v>450053.75</c:v>
                </c:pt>
                <c:pt idx="45015">
                  <c:v>450063.75</c:v>
                </c:pt>
                <c:pt idx="45016">
                  <c:v>450073.75</c:v>
                </c:pt>
                <c:pt idx="45017">
                  <c:v>450083.72</c:v>
                </c:pt>
                <c:pt idx="45018">
                  <c:v>450093.75</c:v>
                </c:pt>
                <c:pt idx="45019">
                  <c:v>450103.75</c:v>
                </c:pt>
                <c:pt idx="45020">
                  <c:v>450113.72</c:v>
                </c:pt>
                <c:pt idx="45021">
                  <c:v>450123.75</c:v>
                </c:pt>
                <c:pt idx="45022">
                  <c:v>450133.75</c:v>
                </c:pt>
                <c:pt idx="45023">
                  <c:v>450143.72</c:v>
                </c:pt>
                <c:pt idx="45024">
                  <c:v>450153.69</c:v>
                </c:pt>
                <c:pt idx="45025">
                  <c:v>450163.75</c:v>
                </c:pt>
                <c:pt idx="45026">
                  <c:v>450173.75</c:v>
                </c:pt>
                <c:pt idx="45027">
                  <c:v>450183.72</c:v>
                </c:pt>
                <c:pt idx="45028">
                  <c:v>450193.75</c:v>
                </c:pt>
                <c:pt idx="45029">
                  <c:v>450203.75</c:v>
                </c:pt>
                <c:pt idx="45030">
                  <c:v>450213.72</c:v>
                </c:pt>
                <c:pt idx="45031">
                  <c:v>450223.69</c:v>
                </c:pt>
                <c:pt idx="45032">
                  <c:v>450233.75</c:v>
                </c:pt>
                <c:pt idx="45033">
                  <c:v>450243.72</c:v>
                </c:pt>
                <c:pt idx="45034">
                  <c:v>450253.69</c:v>
                </c:pt>
                <c:pt idx="45035">
                  <c:v>450263.69</c:v>
                </c:pt>
                <c:pt idx="45036">
                  <c:v>450273.72</c:v>
                </c:pt>
                <c:pt idx="45037">
                  <c:v>450283.69</c:v>
                </c:pt>
                <c:pt idx="45038">
                  <c:v>450293.69</c:v>
                </c:pt>
                <c:pt idx="45039">
                  <c:v>450303.72</c:v>
                </c:pt>
                <c:pt idx="45040">
                  <c:v>450313.69</c:v>
                </c:pt>
                <c:pt idx="45041">
                  <c:v>450323.69</c:v>
                </c:pt>
                <c:pt idx="45042">
                  <c:v>450333.69</c:v>
                </c:pt>
                <c:pt idx="45043">
                  <c:v>450343.72</c:v>
                </c:pt>
                <c:pt idx="45044">
                  <c:v>450353.69</c:v>
                </c:pt>
                <c:pt idx="45045">
                  <c:v>450363.69</c:v>
                </c:pt>
                <c:pt idx="45046">
                  <c:v>450373.69</c:v>
                </c:pt>
                <c:pt idx="45047">
                  <c:v>450383.69</c:v>
                </c:pt>
                <c:pt idx="45048">
                  <c:v>450393.69</c:v>
                </c:pt>
                <c:pt idx="45049">
                  <c:v>450403.69</c:v>
                </c:pt>
                <c:pt idx="45050">
                  <c:v>450413.69</c:v>
                </c:pt>
                <c:pt idx="45051">
                  <c:v>450423.69</c:v>
                </c:pt>
                <c:pt idx="45052">
                  <c:v>450433.69</c:v>
                </c:pt>
                <c:pt idx="45053">
                  <c:v>450443.66</c:v>
                </c:pt>
                <c:pt idx="45054">
                  <c:v>450453.69</c:v>
                </c:pt>
                <c:pt idx="45055">
                  <c:v>450463.69</c:v>
                </c:pt>
                <c:pt idx="45056">
                  <c:v>450473.66</c:v>
                </c:pt>
                <c:pt idx="45057">
                  <c:v>450483.69</c:v>
                </c:pt>
                <c:pt idx="45058">
                  <c:v>450493.69</c:v>
                </c:pt>
                <c:pt idx="45059">
                  <c:v>450503.66</c:v>
                </c:pt>
                <c:pt idx="45060">
                  <c:v>450513.63</c:v>
                </c:pt>
                <c:pt idx="45061">
                  <c:v>450523.69</c:v>
                </c:pt>
                <c:pt idx="45062">
                  <c:v>450533.69</c:v>
                </c:pt>
                <c:pt idx="45063">
                  <c:v>450543.66</c:v>
                </c:pt>
                <c:pt idx="45064">
                  <c:v>450553.69</c:v>
                </c:pt>
                <c:pt idx="45065">
                  <c:v>450563.69</c:v>
                </c:pt>
                <c:pt idx="45066">
                  <c:v>450573.66</c:v>
                </c:pt>
                <c:pt idx="45067">
                  <c:v>450583.63</c:v>
                </c:pt>
                <c:pt idx="45068">
                  <c:v>450593.69</c:v>
                </c:pt>
                <c:pt idx="45069">
                  <c:v>450603.66</c:v>
                </c:pt>
                <c:pt idx="45070">
                  <c:v>450613.63</c:v>
                </c:pt>
                <c:pt idx="45071">
                  <c:v>450623.63</c:v>
                </c:pt>
                <c:pt idx="45072">
                  <c:v>450633.66</c:v>
                </c:pt>
                <c:pt idx="45073">
                  <c:v>450643.63</c:v>
                </c:pt>
                <c:pt idx="45074">
                  <c:v>450653.63</c:v>
                </c:pt>
                <c:pt idx="45075">
                  <c:v>450663.66</c:v>
                </c:pt>
                <c:pt idx="45076">
                  <c:v>450673.63</c:v>
                </c:pt>
                <c:pt idx="45077">
                  <c:v>450683.63</c:v>
                </c:pt>
                <c:pt idx="45078">
                  <c:v>450693.63</c:v>
                </c:pt>
                <c:pt idx="45079">
                  <c:v>450703.66</c:v>
                </c:pt>
                <c:pt idx="45080">
                  <c:v>450713.63</c:v>
                </c:pt>
                <c:pt idx="45081">
                  <c:v>450723.63</c:v>
                </c:pt>
                <c:pt idx="45082">
                  <c:v>450733.59</c:v>
                </c:pt>
                <c:pt idx="45083">
                  <c:v>450743.63</c:v>
                </c:pt>
                <c:pt idx="45084">
                  <c:v>450753.63</c:v>
                </c:pt>
                <c:pt idx="45085">
                  <c:v>450763.63</c:v>
                </c:pt>
                <c:pt idx="45086">
                  <c:v>450773.63</c:v>
                </c:pt>
                <c:pt idx="45087">
                  <c:v>450783.63</c:v>
                </c:pt>
                <c:pt idx="45088">
                  <c:v>450793.63</c:v>
                </c:pt>
                <c:pt idx="45089">
                  <c:v>450803.59</c:v>
                </c:pt>
                <c:pt idx="45090">
                  <c:v>450813.63</c:v>
                </c:pt>
                <c:pt idx="45091">
                  <c:v>450823.63</c:v>
                </c:pt>
                <c:pt idx="45092">
                  <c:v>450833.59</c:v>
                </c:pt>
                <c:pt idx="45093">
                  <c:v>450843.63</c:v>
                </c:pt>
                <c:pt idx="45094">
                  <c:v>450853.63</c:v>
                </c:pt>
                <c:pt idx="45095">
                  <c:v>450863.59</c:v>
                </c:pt>
                <c:pt idx="45096">
                  <c:v>450873.56</c:v>
                </c:pt>
                <c:pt idx="45097">
                  <c:v>450883.63</c:v>
                </c:pt>
                <c:pt idx="45098">
                  <c:v>450893.59</c:v>
                </c:pt>
                <c:pt idx="45099">
                  <c:v>450903.56</c:v>
                </c:pt>
                <c:pt idx="45100">
                  <c:v>450913.56</c:v>
                </c:pt>
                <c:pt idx="45101">
                  <c:v>450923.63</c:v>
                </c:pt>
                <c:pt idx="45102">
                  <c:v>450933.59</c:v>
                </c:pt>
                <c:pt idx="45103">
                  <c:v>450943.56</c:v>
                </c:pt>
                <c:pt idx="45104">
                  <c:v>450953.63</c:v>
                </c:pt>
                <c:pt idx="45105">
                  <c:v>450963.59</c:v>
                </c:pt>
                <c:pt idx="45106">
                  <c:v>450973.56</c:v>
                </c:pt>
                <c:pt idx="45107">
                  <c:v>450983.56</c:v>
                </c:pt>
                <c:pt idx="45108">
                  <c:v>450993.59</c:v>
                </c:pt>
                <c:pt idx="45109">
                  <c:v>451003.56</c:v>
                </c:pt>
                <c:pt idx="45110">
                  <c:v>451013.56</c:v>
                </c:pt>
                <c:pt idx="45111">
                  <c:v>451023.59</c:v>
                </c:pt>
                <c:pt idx="45112">
                  <c:v>451033.56</c:v>
                </c:pt>
                <c:pt idx="45113">
                  <c:v>451043.56</c:v>
                </c:pt>
                <c:pt idx="45114">
                  <c:v>451053.56</c:v>
                </c:pt>
                <c:pt idx="45115">
                  <c:v>451063.56</c:v>
                </c:pt>
                <c:pt idx="45116">
                  <c:v>451073.56</c:v>
                </c:pt>
                <c:pt idx="45117">
                  <c:v>451083.56</c:v>
                </c:pt>
                <c:pt idx="45118">
                  <c:v>451093.53</c:v>
                </c:pt>
                <c:pt idx="45119">
                  <c:v>451103.56</c:v>
                </c:pt>
                <c:pt idx="45120">
                  <c:v>451113.56</c:v>
                </c:pt>
                <c:pt idx="45121">
                  <c:v>451123.56</c:v>
                </c:pt>
                <c:pt idx="45122">
                  <c:v>451133.56</c:v>
                </c:pt>
                <c:pt idx="45123">
                  <c:v>451143.56</c:v>
                </c:pt>
                <c:pt idx="45124">
                  <c:v>451153.56</c:v>
                </c:pt>
                <c:pt idx="45125">
                  <c:v>451163.53</c:v>
                </c:pt>
                <c:pt idx="45126">
                  <c:v>451173.56</c:v>
                </c:pt>
                <c:pt idx="45127">
                  <c:v>451183.56</c:v>
                </c:pt>
                <c:pt idx="45128">
                  <c:v>451193.53</c:v>
                </c:pt>
                <c:pt idx="45129">
                  <c:v>451203.5</c:v>
                </c:pt>
                <c:pt idx="45130">
                  <c:v>451213.56</c:v>
                </c:pt>
                <c:pt idx="45131">
                  <c:v>451223.53</c:v>
                </c:pt>
                <c:pt idx="45132">
                  <c:v>451233.5</c:v>
                </c:pt>
                <c:pt idx="45133">
                  <c:v>451243.56</c:v>
                </c:pt>
                <c:pt idx="45134">
                  <c:v>451253.53</c:v>
                </c:pt>
                <c:pt idx="45135">
                  <c:v>451263.5</c:v>
                </c:pt>
                <c:pt idx="45136">
                  <c:v>451273.5</c:v>
                </c:pt>
                <c:pt idx="45137">
                  <c:v>451283.56</c:v>
                </c:pt>
                <c:pt idx="45138">
                  <c:v>451293.53</c:v>
                </c:pt>
                <c:pt idx="45139">
                  <c:v>451303.5</c:v>
                </c:pt>
                <c:pt idx="45140">
                  <c:v>451313.56</c:v>
                </c:pt>
                <c:pt idx="45141">
                  <c:v>451323.53</c:v>
                </c:pt>
                <c:pt idx="45142">
                  <c:v>451333.5</c:v>
                </c:pt>
                <c:pt idx="45143">
                  <c:v>451343.5</c:v>
                </c:pt>
                <c:pt idx="45144">
                  <c:v>451353.53</c:v>
                </c:pt>
                <c:pt idx="45145">
                  <c:v>451363.5</c:v>
                </c:pt>
                <c:pt idx="45146">
                  <c:v>451373.5</c:v>
                </c:pt>
                <c:pt idx="45147">
                  <c:v>451383.53</c:v>
                </c:pt>
                <c:pt idx="45148">
                  <c:v>451393.5</c:v>
                </c:pt>
                <c:pt idx="45149">
                  <c:v>451403.5</c:v>
                </c:pt>
                <c:pt idx="45150">
                  <c:v>451413.5</c:v>
                </c:pt>
                <c:pt idx="45151">
                  <c:v>451423.5</c:v>
                </c:pt>
                <c:pt idx="45152">
                  <c:v>451433.5</c:v>
                </c:pt>
                <c:pt idx="45153">
                  <c:v>451443.5</c:v>
                </c:pt>
                <c:pt idx="45154">
                  <c:v>451453.47</c:v>
                </c:pt>
                <c:pt idx="45155">
                  <c:v>451463.5</c:v>
                </c:pt>
                <c:pt idx="45156">
                  <c:v>451473.5</c:v>
                </c:pt>
                <c:pt idx="45157">
                  <c:v>451483.5</c:v>
                </c:pt>
                <c:pt idx="45158">
                  <c:v>451493.5</c:v>
                </c:pt>
                <c:pt idx="45159">
                  <c:v>451503.5</c:v>
                </c:pt>
                <c:pt idx="45160">
                  <c:v>451513.5</c:v>
                </c:pt>
                <c:pt idx="45161">
                  <c:v>451523.47</c:v>
                </c:pt>
                <c:pt idx="45162">
                  <c:v>451533.5</c:v>
                </c:pt>
                <c:pt idx="45163">
                  <c:v>451543.5</c:v>
                </c:pt>
                <c:pt idx="45164">
                  <c:v>451553.47</c:v>
                </c:pt>
                <c:pt idx="45165">
                  <c:v>451563.44</c:v>
                </c:pt>
                <c:pt idx="45166">
                  <c:v>451573.5</c:v>
                </c:pt>
                <c:pt idx="45167">
                  <c:v>451583.47</c:v>
                </c:pt>
                <c:pt idx="45168">
                  <c:v>451593.44</c:v>
                </c:pt>
                <c:pt idx="45169">
                  <c:v>451603.5</c:v>
                </c:pt>
                <c:pt idx="45170">
                  <c:v>451613.47</c:v>
                </c:pt>
                <c:pt idx="45171">
                  <c:v>451623.44</c:v>
                </c:pt>
                <c:pt idx="45172">
                  <c:v>451633.44</c:v>
                </c:pt>
                <c:pt idx="45173">
                  <c:v>451643.5</c:v>
                </c:pt>
                <c:pt idx="45174">
                  <c:v>451653.44</c:v>
                </c:pt>
                <c:pt idx="45175">
                  <c:v>451663.44</c:v>
                </c:pt>
                <c:pt idx="45176">
                  <c:v>451673.5</c:v>
                </c:pt>
                <c:pt idx="45177">
                  <c:v>451683.47</c:v>
                </c:pt>
                <c:pt idx="45178">
                  <c:v>451693.44</c:v>
                </c:pt>
                <c:pt idx="45179">
                  <c:v>451703.44</c:v>
                </c:pt>
                <c:pt idx="45180">
                  <c:v>451713.47</c:v>
                </c:pt>
                <c:pt idx="45181">
                  <c:v>451723.44</c:v>
                </c:pt>
                <c:pt idx="45182">
                  <c:v>451733.44</c:v>
                </c:pt>
                <c:pt idx="45183">
                  <c:v>451743.44</c:v>
                </c:pt>
                <c:pt idx="45184">
                  <c:v>451753.44</c:v>
                </c:pt>
                <c:pt idx="45185">
                  <c:v>451763.44</c:v>
                </c:pt>
                <c:pt idx="45186">
                  <c:v>451773.44</c:v>
                </c:pt>
                <c:pt idx="45187">
                  <c:v>451783.44</c:v>
                </c:pt>
                <c:pt idx="45188">
                  <c:v>451793.44</c:v>
                </c:pt>
                <c:pt idx="45189">
                  <c:v>451803.44</c:v>
                </c:pt>
                <c:pt idx="45190">
                  <c:v>451813.41</c:v>
                </c:pt>
                <c:pt idx="45191">
                  <c:v>451823.44</c:v>
                </c:pt>
                <c:pt idx="45192">
                  <c:v>451833.44</c:v>
                </c:pt>
                <c:pt idx="45193">
                  <c:v>451843.41</c:v>
                </c:pt>
                <c:pt idx="45194">
                  <c:v>451853.44</c:v>
                </c:pt>
                <c:pt idx="45195">
                  <c:v>451863.44</c:v>
                </c:pt>
                <c:pt idx="45196">
                  <c:v>451873.44</c:v>
                </c:pt>
                <c:pt idx="45197">
                  <c:v>451883.41</c:v>
                </c:pt>
                <c:pt idx="45198">
                  <c:v>451893.44</c:v>
                </c:pt>
                <c:pt idx="45199">
                  <c:v>451903.44</c:v>
                </c:pt>
                <c:pt idx="45200">
                  <c:v>451913.41</c:v>
                </c:pt>
                <c:pt idx="45201">
                  <c:v>451923.44</c:v>
                </c:pt>
                <c:pt idx="45202">
                  <c:v>451933.44</c:v>
                </c:pt>
                <c:pt idx="45203">
                  <c:v>451943.41</c:v>
                </c:pt>
                <c:pt idx="45204">
                  <c:v>451953.38</c:v>
                </c:pt>
                <c:pt idx="45205">
                  <c:v>451963.44</c:v>
                </c:pt>
                <c:pt idx="45206">
                  <c:v>451973.41</c:v>
                </c:pt>
                <c:pt idx="45207">
                  <c:v>451983.38</c:v>
                </c:pt>
                <c:pt idx="45208">
                  <c:v>451993.38</c:v>
                </c:pt>
                <c:pt idx="45209">
                  <c:v>452003.41</c:v>
                </c:pt>
                <c:pt idx="45210">
                  <c:v>452013.38</c:v>
                </c:pt>
                <c:pt idx="45211">
                  <c:v>452023.38</c:v>
                </c:pt>
                <c:pt idx="45212">
                  <c:v>452033.38</c:v>
                </c:pt>
                <c:pt idx="45213">
                  <c:v>452043.41</c:v>
                </c:pt>
                <c:pt idx="45214">
                  <c:v>452053.38</c:v>
                </c:pt>
                <c:pt idx="45215">
                  <c:v>452063.38</c:v>
                </c:pt>
                <c:pt idx="45216">
                  <c:v>452073.41</c:v>
                </c:pt>
                <c:pt idx="45217">
                  <c:v>452083.38</c:v>
                </c:pt>
                <c:pt idx="45218">
                  <c:v>452093.38</c:v>
                </c:pt>
                <c:pt idx="45219">
                  <c:v>452103.38</c:v>
                </c:pt>
                <c:pt idx="45220">
                  <c:v>452113.38</c:v>
                </c:pt>
                <c:pt idx="45221">
                  <c:v>452123.38</c:v>
                </c:pt>
                <c:pt idx="45222">
                  <c:v>452133.38</c:v>
                </c:pt>
                <c:pt idx="45223">
                  <c:v>452143.38</c:v>
                </c:pt>
                <c:pt idx="45224">
                  <c:v>452153.38</c:v>
                </c:pt>
                <c:pt idx="45225">
                  <c:v>452163.38</c:v>
                </c:pt>
                <c:pt idx="45226">
                  <c:v>452173.34</c:v>
                </c:pt>
                <c:pt idx="45227">
                  <c:v>452183.38</c:v>
                </c:pt>
                <c:pt idx="45228">
                  <c:v>452193.38</c:v>
                </c:pt>
                <c:pt idx="45229">
                  <c:v>452203.34</c:v>
                </c:pt>
                <c:pt idx="45230">
                  <c:v>452213.38</c:v>
                </c:pt>
                <c:pt idx="45231">
                  <c:v>452223.38</c:v>
                </c:pt>
                <c:pt idx="45232">
                  <c:v>452233.38</c:v>
                </c:pt>
                <c:pt idx="45233">
                  <c:v>452243.31</c:v>
                </c:pt>
                <c:pt idx="45234">
                  <c:v>452253.38</c:v>
                </c:pt>
                <c:pt idx="45235">
                  <c:v>452263.38</c:v>
                </c:pt>
                <c:pt idx="45236">
                  <c:v>452273.34</c:v>
                </c:pt>
                <c:pt idx="45237">
                  <c:v>452283.31</c:v>
                </c:pt>
                <c:pt idx="45238">
                  <c:v>452293.38</c:v>
                </c:pt>
                <c:pt idx="45239">
                  <c:v>452303.34</c:v>
                </c:pt>
                <c:pt idx="45240">
                  <c:v>452313.31</c:v>
                </c:pt>
                <c:pt idx="45241">
                  <c:v>452323.38</c:v>
                </c:pt>
                <c:pt idx="45242">
                  <c:v>452333.34</c:v>
                </c:pt>
                <c:pt idx="45243">
                  <c:v>452343.31</c:v>
                </c:pt>
                <c:pt idx="45244">
                  <c:v>452353.31</c:v>
                </c:pt>
                <c:pt idx="45245">
                  <c:v>452363.34</c:v>
                </c:pt>
                <c:pt idx="45246">
                  <c:v>452373.31</c:v>
                </c:pt>
                <c:pt idx="45247">
                  <c:v>452383.31</c:v>
                </c:pt>
                <c:pt idx="45248">
                  <c:v>452393.31</c:v>
                </c:pt>
                <c:pt idx="45249">
                  <c:v>452403.31</c:v>
                </c:pt>
                <c:pt idx="45250">
                  <c:v>452413.31</c:v>
                </c:pt>
                <c:pt idx="45251">
                  <c:v>452423.31</c:v>
                </c:pt>
                <c:pt idx="45252">
                  <c:v>452433.34</c:v>
                </c:pt>
                <c:pt idx="45253">
                  <c:v>452443.31</c:v>
                </c:pt>
                <c:pt idx="45254">
                  <c:v>452453.31</c:v>
                </c:pt>
                <c:pt idx="45255">
                  <c:v>452463.31</c:v>
                </c:pt>
                <c:pt idx="45256">
                  <c:v>452473.31</c:v>
                </c:pt>
                <c:pt idx="45257">
                  <c:v>452483.31</c:v>
                </c:pt>
                <c:pt idx="45258">
                  <c:v>452493.31</c:v>
                </c:pt>
                <c:pt idx="45259">
                  <c:v>452503.31</c:v>
                </c:pt>
                <c:pt idx="45260">
                  <c:v>452513.31</c:v>
                </c:pt>
                <c:pt idx="45261">
                  <c:v>452523.31</c:v>
                </c:pt>
                <c:pt idx="45262">
                  <c:v>452533.28</c:v>
                </c:pt>
                <c:pt idx="45263">
                  <c:v>452543.31</c:v>
                </c:pt>
                <c:pt idx="45264">
                  <c:v>452553.31</c:v>
                </c:pt>
                <c:pt idx="45265">
                  <c:v>452563.28</c:v>
                </c:pt>
                <c:pt idx="45266">
                  <c:v>452573.25</c:v>
                </c:pt>
                <c:pt idx="45267">
                  <c:v>452583.31</c:v>
                </c:pt>
                <c:pt idx="45268">
                  <c:v>452593.28</c:v>
                </c:pt>
                <c:pt idx="45269">
                  <c:v>452603.25</c:v>
                </c:pt>
                <c:pt idx="45270">
                  <c:v>452613.31</c:v>
                </c:pt>
                <c:pt idx="45271">
                  <c:v>452623.31</c:v>
                </c:pt>
                <c:pt idx="45272">
                  <c:v>452633.28</c:v>
                </c:pt>
                <c:pt idx="45273">
                  <c:v>452643.25</c:v>
                </c:pt>
                <c:pt idx="45274">
                  <c:v>452653.31</c:v>
                </c:pt>
                <c:pt idx="45275">
                  <c:v>452663.28</c:v>
                </c:pt>
                <c:pt idx="45276">
                  <c:v>452673.25</c:v>
                </c:pt>
                <c:pt idx="45277">
                  <c:v>452683.31</c:v>
                </c:pt>
                <c:pt idx="45278">
                  <c:v>452693.28</c:v>
                </c:pt>
                <c:pt idx="45279">
                  <c:v>452703.25</c:v>
                </c:pt>
                <c:pt idx="45280">
                  <c:v>452713.25</c:v>
                </c:pt>
                <c:pt idx="45281">
                  <c:v>452723.28</c:v>
                </c:pt>
                <c:pt idx="45282">
                  <c:v>452733.25</c:v>
                </c:pt>
                <c:pt idx="45283">
                  <c:v>452743.25</c:v>
                </c:pt>
                <c:pt idx="45284">
                  <c:v>452753.25</c:v>
                </c:pt>
                <c:pt idx="45285">
                  <c:v>452763.25</c:v>
                </c:pt>
                <c:pt idx="45286">
                  <c:v>452773.25</c:v>
                </c:pt>
                <c:pt idx="45287">
                  <c:v>452783.25</c:v>
                </c:pt>
                <c:pt idx="45288">
                  <c:v>452793.28</c:v>
                </c:pt>
                <c:pt idx="45289">
                  <c:v>452803.25</c:v>
                </c:pt>
                <c:pt idx="45290">
                  <c:v>452813.25</c:v>
                </c:pt>
                <c:pt idx="45291">
                  <c:v>452823.25</c:v>
                </c:pt>
                <c:pt idx="45292">
                  <c:v>452833.25</c:v>
                </c:pt>
                <c:pt idx="45293">
                  <c:v>452843.25</c:v>
                </c:pt>
                <c:pt idx="45294">
                  <c:v>452853.25</c:v>
                </c:pt>
                <c:pt idx="45295">
                  <c:v>452863.22</c:v>
                </c:pt>
                <c:pt idx="45296">
                  <c:v>452873.25</c:v>
                </c:pt>
                <c:pt idx="45297">
                  <c:v>452883.25</c:v>
                </c:pt>
                <c:pt idx="45298">
                  <c:v>452893.22</c:v>
                </c:pt>
                <c:pt idx="45299">
                  <c:v>452903.25</c:v>
                </c:pt>
                <c:pt idx="45300">
                  <c:v>452913.25</c:v>
                </c:pt>
                <c:pt idx="45301">
                  <c:v>452923.22</c:v>
                </c:pt>
                <c:pt idx="45302">
                  <c:v>452933.25</c:v>
                </c:pt>
                <c:pt idx="45303">
                  <c:v>452943.25</c:v>
                </c:pt>
                <c:pt idx="45304">
                  <c:v>452953.22</c:v>
                </c:pt>
                <c:pt idx="45305">
                  <c:v>452963.19</c:v>
                </c:pt>
                <c:pt idx="45306">
                  <c:v>452973.25</c:v>
                </c:pt>
                <c:pt idx="45307">
                  <c:v>452983.25</c:v>
                </c:pt>
                <c:pt idx="45308">
                  <c:v>452993.22</c:v>
                </c:pt>
                <c:pt idx="45309">
                  <c:v>453003.19</c:v>
                </c:pt>
                <c:pt idx="45310">
                  <c:v>453013.25</c:v>
                </c:pt>
                <c:pt idx="45311">
                  <c:v>453023.22</c:v>
                </c:pt>
                <c:pt idx="45312">
                  <c:v>453033.19</c:v>
                </c:pt>
                <c:pt idx="45313">
                  <c:v>453043.25</c:v>
                </c:pt>
                <c:pt idx="45314">
                  <c:v>453053.22</c:v>
                </c:pt>
                <c:pt idx="45315">
                  <c:v>453063.19</c:v>
                </c:pt>
                <c:pt idx="45316">
                  <c:v>453073.19</c:v>
                </c:pt>
                <c:pt idx="45317">
                  <c:v>453083.22</c:v>
                </c:pt>
                <c:pt idx="45318">
                  <c:v>453093.19</c:v>
                </c:pt>
                <c:pt idx="45319">
                  <c:v>453103.19</c:v>
                </c:pt>
                <c:pt idx="45320">
                  <c:v>453113.19</c:v>
                </c:pt>
                <c:pt idx="45321">
                  <c:v>453123.19</c:v>
                </c:pt>
                <c:pt idx="45322">
                  <c:v>453133.19</c:v>
                </c:pt>
                <c:pt idx="45323">
                  <c:v>453143.19</c:v>
                </c:pt>
                <c:pt idx="45324">
                  <c:v>453153.22</c:v>
                </c:pt>
                <c:pt idx="45325">
                  <c:v>453163.19</c:v>
                </c:pt>
                <c:pt idx="45326">
                  <c:v>453173.19</c:v>
                </c:pt>
                <c:pt idx="45327">
                  <c:v>453183.16</c:v>
                </c:pt>
                <c:pt idx="45328">
                  <c:v>453193.19</c:v>
                </c:pt>
                <c:pt idx="45329">
                  <c:v>453203.19</c:v>
                </c:pt>
                <c:pt idx="45330">
                  <c:v>453213.19</c:v>
                </c:pt>
                <c:pt idx="45331">
                  <c:v>453223.16</c:v>
                </c:pt>
                <c:pt idx="45332">
                  <c:v>453233.19</c:v>
                </c:pt>
                <c:pt idx="45333">
                  <c:v>453243.19</c:v>
                </c:pt>
                <c:pt idx="45334">
                  <c:v>453253.16</c:v>
                </c:pt>
                <c:pt idx="45335">
                  <c:v>453263.19</c:v>
                </c:pt>
                <c:pt idx="45336">
                  <c:v>453273.19</c:v>
                </c:pt>
                <c:pt idx="45337">
                  <c:v>453283.16</c:v>
                </c:pt>
                <c:pt idx="45338">
                  <c:v>453293.13</c:v>
                </c:pt>
                <c:pt idx="45339">
                  <c:v>453303.19</c:v>
                </c:pt>
                <c:pt idx="45340">
                  <c:v>453313.16</c:v>
                </c:pt>
                <c:pt idx="45341">
                  <c:v>453323.13</c:v>
                </c:pt>
                <c:pt idx="45342">
                  <c:v>453333.19</c:v>
                </c:pt>
                <c:pt idx="45343">
                  <c:v>453343.16</c:v>
                </c:pt>
                <c:pt idx="45344">
                  <c:v>453353.13</c:v>
                </c:pt>
                <c:pt idx="45345">
                  <c:v>453363.13</c:v>
                </c:pt>
                <c:pt idx="45346">
                  <c:v>453373.19</c:v>
                </c:pt>
                <c:pt idx="45347">
                  <c:v>453383.16</c:v>
                </c:pt>
                <c:pt idx="45348">
                  <c:v>453393.13</c:v>
                </c:pt>
                <c:pt idx="45349">
                  <c:v>453403.19</c:v>
                </c:pt>
                <c:pt idx="45350">
                  <c:v>453413.16</c:v>
                </c:pt>
                <c:pt idx="45351">
                  <c:v>453423.13</c:v>
                </c:pt>
                <c:pt idx="45352">
                  <c:v>453433.13</c:v>
                </c:pt>
                <c:pt idx="45353">
                  <c:v>453443.16</c:v>
                </c:pt>
                <c:pt idx="45354">
                  <c:v>453453.13</c:v>
                </c:pt>
                <c:pt idx="45355">
                  <c:v>453463.13</c:v>
                </c:pt>
                <c:pt idx="45356">
                  <c:v>453473.13</c:v>
                </c:pt>
                <c:pt idx="45357">
                  <c:v>453483.13</c:v>
                </c:pt>
                <c:pt idx="45358">
                  <c:v>453493.13</c:v>
                </c:pt>
                <c:pt idx="45359">
                  <c:v>453503.13</c:v>
                </c:pt>
                <c:pt idx="45360">
                  <c:v>453513.13</c:v>
                </c:pt>
                <c:pt idx="45361">
                  <c:v>453523.13</c:v>
                </c:pt>
                <c:pt idx="45362">
                  <c:v>453533.13</c:v>
                </c:pt>
                <c:pt idx="45363">
                  <c:v>453543.09</c:v>
                </c:pt>
                <c:pt idx="45364">
                  <c:v>453553.13</c:v>
                </c:pt>
                <c:pt idx="45365">
                  <c:v>453563.13</c:v>
                </c:pt>
                <c:pt idx="45366">
                  <c:v>453573.13</c:v>
                </c:pt>
                <c:pt idx="45367">
                  <c:v>453583.09</c:v>
                </c:pt>
                <c:pt idx="45368">
                  <c:v>453593.13</c:v>
                </c:pt>
                <c:pt idx="45369">
                  <c:v>453603.13</c:v>
                </c:pt>
                <c:pt idx="45370">
                  <c:v>453613.09</c:v>
                </c:pt>
                <c:pt idx="45371">
                  <c:v>453623.13</c:v>
                </c:pt>
                <c:pt idx="45372">
                  <c:v>453633.13</c:v>
                </c:pt>
                <c:pt idx="45373">
                  <c:v>453643.09</c:v>
                </c:pt>
                <c:pt idx="45374">
                  <c:v>453653.06</c:v>
                </c:pt>
                <c:pt idx="45375">
                  <c:v>453663.13</c:v>
                </c:pt>
                <c:pt idx="45376">
                  <c:v>453673.09</c:v>
                </c:pt>
                <c:pt idx="45377">
                  <c:v>453683.06</c:v>
                </c:pt>
                <c:pt idx="45378">
                  <c:v>453693.13</c:v>
                </c:pt>
                <c:pt idx="45379">
                  <c:v>453703.09</c:v>
                </c:pt>
                <c:pt idx="45380">
                  <c:v>453713.06</c:v>
                </c:pt>
                <c:pt idx="45381">
                  <c:v>453723.06</c:v>
                </c:pt>
                <c:pt idx="45382">
                  <c:v>453733.13</c:v>
                </c:pt>
                <c:pt idx="45383">
                  <c:v>453743.09</c:v>
                </c:pt>
                <c:pt idx="45384">
                  <c:v>453753.06</c:v>
                </c:pt>
                <c:pt idx="45385">
                  <c:v>453763.06</c:v>
                </c:pt>
                <c:pt idx="45386">
                  <c:v>453773.09</c:v>
                </c:pt>
                <c:pt idx="45387">
                  <c:v>453783.06</c:v>
                </c:pt>
                <c:pt idx="45388">
                  <c:v>453793.06</c:v>
                </c:pt>
                <c:pt idx="45389">
                  <c:v>453803.09</c:v>
                </c:pt>
                <c:pt idx="45390">
                  <c:v>453813.06</c:v>
                </c:pt>
                <c:pt idx="45391">
                  <c:v>453823.06</c:v>
                </c:pt>
                <c:pt idx="45392">
                  <c:v>453833.06</c:v>
                </c:pt>
                <c:pt idx="45393">
                  <c:v>453843.06</c:v>
                </c:pt>
                <c:pt idx="45394">
                  <c:v>453853.06</c:v>
                </c:pt>
                <c:pt idx="45395">
                  <c:v>453863.06</c:v>
                </c:pt>
                <c:pt idx="45396">
                  <c:v>453873.06</c:v>
                </c:pt>
                <c:pt idx="45397">
                  <c:v>453883.06</c:v>
                </c:pt>
                <c:pt idx="45398">
                  <c:v>453893.06</c:v>
                </c:pt>
                <c:pt idx="45399">
                  <c:v>453903.03</c:v>
                </c:pt>
                <c:pt idx="45400">
                  <c:v>453913.06</c:v>
                </c:pt>
                <c:pt idx="45401">
                  <c:v>453923.06</c:v>
                </c:pt>
                <c:pt idx="45402">
                  <c:v>453933.03</c:v>
                </c:pt>
                <c:pt idx="45403">
                  <c:v>453943.06</c:v>
                </c:pt>
                <c:pt idx="45404">
                  <c:v>453953.06</c:v>
                </c:pt>
                <c:pt idx="45405">
                  <c:v>453963.06</c:v>
                </c:pt>
                <c:pt idx="45406">
                  <c:v>453973.03</c:v>
                </c:pt>
                <c:pt idx="45407">
                  <c:v>453983.06</c:v>
                </c:pt>
                <c:pt idx="45408">
                  <c:v>453993.06</c:v>
                </c:pt>
                <c:pt idx="45409">
                  <c:v>454003.03</c:v>
                </c:pt>
                <c:pt idx="45410">
                  <c:v>454013</c:v>
                </c:pt>
                <c:pt idx="45411">
                  <c:v>454023.06</c:v>
                </c:pt>
                <c:pt idx="45412">
                  <c:v>454033.03</c:v>
                </c:pt>
                <c:pt idx="45413">
                  <c:v>454043</c:v>
                </c:pt>
                <c:pt idx="45414">
                  <c:v>454053</c:v>
                </c:pt>
                <c:pt idx="45415">
                  <c:v>454063.03</c:v>
                </c:pt>
                <c:pt idx="45416">
                  <c:v>454073</c:v>
                </c:pt>
                <c:pt idx="45417">
                  <c:v>454083</c:v>
                </c:pt>
                <c:pt idx="45418">
                  <c:v>454093.03</c:v>
                </c:pt>
                <c:pt idx="45419">
                  <c:v>454103</c:v>
                </c:pt>
                <c:pt idx="45420">
                  <c:v>454113</c:v>
                </c:pt>
                <c:pt idx="45421">
                  <c:v>454123</c:v>
                </c:pt>
                <c:pt idx="45422">
                  <c:v>454133.03</c:v>
                </c:pt>
                <c:pt idx="45423">
                  <c:v>454143</c:v>
                </c:pt>
                <c:pt idx="45424">
                  <c:v>454153</c:v>
                </c:pt>
                <c:pt idx="45425">
                  <c:v>454163.03</c:v>
                </c:pt>
                <c:pt idx="45426">
                  <c:v>454173</c:v>
                </c:pt>
                <c:pt idx="45427">
                  <c:v>454183</c:v>
                </c:pt>
                <c:pt idx="45428">
                  <c:v>454193</c:v>
                </c:pt>
                <c:pt idx="45429">
                  <c:v>454203</c:v>
                </c:pt>
                <c:pt idx="45430">
                  <c:v>454213</c:v>
                </c:pt>
                <c:pt idx="45431">
                  <c:v>454223</c:v>
                </c:pt>
                <c:pt idx="45432">
                  <c:v>454233</c:v>
                </c:pt>
                <c:pt idx="45433">
                  <c:v>454243</c:v>
                </c:pt>
                <c:pt idx="45434">
                  <c:v>454253</c:v>
                </c:pt>
                <c:pt idx="45435">
                  <c:v>454262.97</c:v>
                </c:pt>
                <c:pt idx="45436">
                  <c:v>454273</c:v>
                </c:pt>
                <c:pt idx="45437">
                  <c:v>454283</c:v>
                </c:pt>
                <c:pt idx="45438">
                  <c:v>454292.97</c:v>
                </c:pt>
                <c:pt idx="45439">
                  <c:v>454302.94</c:v>
                </c:pt>
                <c:pt idx="45440">
                  <c:v>454313</c:v>
                </c:pt>
                <c:pt idx="45441">
                  <c:v>454323</c:v>
                </c:pt>
                <c:pt idx="45442">
                  <c:v>454332.97</c:v>
                </c:pt>
                <c:pt idx="45443">
                  <c:v>454343</c:v>
                </c:pt>
                <c:pt idx="45444">
                  <c:v>454353</c:v>
                </c:pt>
                <c:pt idx="45445">
                  <c:v>454362.97</c:v>
                </c:pt>
                <c:pt idx="45446">
                  <c:v>454372.94</c:v>
                </c:pt>
                <c:pt idx="45447">
                  <c:v>454383</c:v>
                </c:pt>
                <c:pt idx="45448">
                  <c:v>454392.97</c:v>
                </c:pt>
                <c:pt idx="45449">
                  <c:v>454402.94</c:v>
                </c:pt>
                <c:pt idx="45450">
                  <c:v>454413</c:v>
                </c:pt>
                <c:pt idx="45451">
                  <c:v>454422.97</c:v>
                </c:pt>
                <c:pt idx="45452">
                  <c:v>454432.94</c:v>
                </c:pt>
                <c:pt idx="45453">
                  <c:v>454442.94</c:v>
                </c:pt>
                <c:pt idx="45454">
                  <c:v>454452.97</c:v>
                </c:pt>
                <c:pt idx="45455">
                  <c:v>454462.94</c:v>
                </c:pt>
                <c:pt idx="45456">
                  <c:v>454472.94</c:v>
                </c:pt>
                <c:pt idx="45457">
                  <c:v>454482.94</c:v>
                </c:pt>
                <c:pt idx="45458">
                  <c:v>454492.97</c:v>
                </c:pt>
                <c:pt idx="45459">
                  <c:v>454502.94</c:v>
                </c:pt>
                <c:pt idx="45460">
                  <c:v>454512.94</c:v>
                </c:pt>
                <c:pt idx="45461">
                  <c:v>454522.97</c:v>
                </c:pt>
                <c:pt idx="45462">
                  <c:v>454532.94</c:v>
                </c:pt>
                <c:pt idx="45463">
                  <c:v>454542.94</c:v>
                </c:pt>
                <c:pt idx="45464">
                  <c:v>454552.94</c:v>
                </c:pt>
                <c:pt idx="45465">
                  <c:v>454562.94</c:v>
                </c:pt>
                <c:pt idx="45466">
                  <c:v>454572.94</c:v>
                </c:pt>
                <c:pt idx="45467">
                  <c:v>454582.94</c:v>
                </c:pt>
                <c:pt idx="45468">
                  <c:v>454592.94</c:v>
                </c:pt>
                <c:pt idx="45469">
                  <c:v>454602.94</c:v>
                </c:pt>
                <c:pt idx="45470">
                  <c:v>454612.94</c:v>
                </c:pt>
                <c:pt idx="45471">
                  <c:v>454622.91</c:v>
                </c:pt>
                <c:pt idx="45472">
                  <c:v>454632.94</c:v>
                </c:pt>
                <c:pt idx="45473">
                  <c:v>454642.94</c:v>
                </c:pt>
                <c:pt idx="45474">
                  <c:v>454652.91</c:v>
                </c:pt>
                <c:pt idx="45475">
                  <c:v>454662.88</c:v>
                </c:pt>
                <c:pt idx="45476">
                  <c:v>454672.94</c:v>
                </c:pt>
                <c:pt idx="45477">
                  <c:v>454682.91</c:v>
                </c:pt>
                <c:pt idx="45478">
                  <c:v>454692.88</c:v>
                </c:pt>
                <c:pt idx="45479">
                  <c:v>454702.94</c:v>
                </c:pt>
                <c:pt idx="45480">
                  <c:v>454712.94</c:v>
                </c:pt>
                <c:pt idx="45481">
                  <c:v>454722.91</c:v>
                </c:pt>
                <c:pt idx="45482">
                  <c:v>454732.88</c:v>
                </c:pt>
                <c:pt idx="45483">
                  <c:v>454742.94</c:v>
                </c:pt>
                <c:pt idx="45484">
                  <c:v>454752.91</c:v>
                </c:pt>
                <c:pt idx="45485">
                  <c:v>454762.88</c:v>
                </c:pt>
                <c:pt idx="45486">
                  <c:v>454772.88</c:v>
                </c:pt>
                <c:pt idx="45487">
                  <c:v>454782.91</c:v>
                </c:pt>
                <c:pt idx="45488">
                  <c:v>454792.88</c:v>
                </c:pt>
                <c:pt idx="45489">
                  <c:v>454802.88</c:v>
                </c:pt>
                <c:pt idx="45490">
                  <c:v>454812.91</c:v>
                </c:pt>
                <c:pt idx="45491">
                  <c:v>454822.88</c:v>
                </c:pt>
                <c:pt idx="45492">
                  <c:v>454832.88</c:v>
                </c:pt>
                <c:pt idx="45493">
                  <c:v>454842.88</c:v>
                </c:pt>
                <c:pt idx="45494">
                  <c:v>454852.88</c:v>
                </c:pt>
                <c:pt idx="45495">
                  <c:v>454862.88</c:v>
                </c:pt>
                <c:pt idx="45496">
                  <c:v>454872.88</c:v>
                </c:pt>
                <c:pt idx="45497">
                  <c:v>454882.91</c:v>
                </c:pt>
                <c:pt idx="45498">
                  <c:v>454892.88</c:v>
                </c:pt>
                <c:pt idx="45499">
                  <c:v>454902.88</c:v>
                </c:pt>
                <c:pt idx="45500">
                  <c:v>454912.88</c:v>
                </c:pt>
                <c:pt idx="45501">
                  <c:v>454922.88</c:v>
                </c:pt>
                <c:pt idx="45502">
                  <c:v>454932.88</c:v>
                </c:pt>
                <c:pt idx="45503">
                  <c:v>454942.88</c:v>
                </c:pt>
                <c:pt idx="45504">
                  <c:v>454952.84</c:v>
                </c:pt>
                <c:pt idx="45505">
                  <c:v>454962.88</c:v>
                </c:pt>
                <c:pt idx="45506">
                  <c:v>454972.88</c:v>
                </c:pt>
                <c:pt idx="45507">
                  <c:v>454982.84</c:v>
                </c:pt>
                <c:pt idx="45508">
                  <c:v>454992.88</c:v>
                </c:pt>
                <c:pt idx="45509">
                  <c:v>455002.88</c:v>
                </c:pt>
                <c:pt idx="45510">
                  <c:v>455012.84</c:v>
                </c:pt>
                <c:pt idx="45511">
                  <c:v>455022.81</c:v>
                </c:pt>
                <c:pt idx="45512">
                  <c:v>455032.88</c:v>
                </c:pt>
                <c:pt idx="45513">
                  <c:v>455042.84</c:v>
                </c:pt>
                <c:pt idx="45514">
                  <c:v>455052.81</c:v>
                </c:pt>
                <c:pt idx="45515">
                  <c:v>455062.88</c:v>
                </c:pt>
                <c:pt idx="45516">
                  <c:v>455072.88</c:v>
                </c:pt>
                <c:pt idx="45517">
                  <c:v>455082.84</c:v>
                </c:pt>
                <c:pt idx="45518">
                  <c:v>455092.81</c:v>
                </c:pt>
                <c:pt idx="45519">
                  <c:v>455102.88</c:v>
                </c:pt>
                <c:pt idx="45520">
                  <c:v>455112.84</c:v>
                </c:pt>
                <c:pt idx="45521">
                  <c:v>455122.81</c:v>
                </c:pt>
                <c:pt idx="45522">
                  <c:v>455132.81</c:v>
                </c:pt>
                <c:pt idx="45523">
                  <c:v>455142.84</c:v>
                </c:pt>
                <c:pt idx="45524">
                  <c:v>455152.81</c:v>
                </c:pt>
                <c:pt idx="45525">
                  <c:v>455162.81</c:v>
                </c:pt>
                <c:pt idx="45526">
                  <c:v>455172.84</c:v>
                </c:pt>
                <c:pt idx="45527">
                  <c:v>455182.81</c:v>
                </c:pt>
                <c:pt idx="45528">
                  <c:v>455192.81</c:v>
                </c:pt>
                <c:pt idx="45529">
                  <c:v>455202.81</c:v>
                </c:pt>
                <c:pt idx="45530">
                  <c:v>455212.81</c:v>
                </c:pt>
                <c:pt idx="45531">
                  <c:v>455222.81</c:v>
                </c:pt>
                <c:pt idx="45532">
                  <c:v>455232.81</c:v>
                </c:pt>
                <c:pt idx="45533">
                  <c:v>455242.84</c:v>
                </c:pt>
                <c:pt idx="45534">
                  <c:v>455252.81</c:v>
                </c:pt>
                <c:pt idx="45535">
                  <c:v>455262.81</c:v>
                </c:pt>
                <c:pt idx="45536">
                  <c:v>455272.78</c:v>
                </c:pt>
                <c:pt idx="45537">
                  <c:v>455282.81</c:v>
                </c:pt>
                <c:pt idx="45538">
                  <c:v>455292.81</c:v>
                </c:pt>
                <c:pt idx="45539">
                  <c:v>455302.81</c:v>
                </c:pt>
                <c:pt idx="45540">
                  <c:v>455312.81</c:v>
                </c:pt>
                <c:pt idx="45541">
                  <c:v>455322.81</c:v>
                </c:pt>
                <c:pt idx="45542">
                  <c:v>455332.81</c:v>
                </c:pt>
                <c:pt idx="45543">
                  <c:v>455342.78</c:v>
                </c:pt>
                <c:pt idx="45544">
                  <c:v>455352.81</c:v>
                </c:pt>
                <c:pt idx="45545">
                  <c:v>455362.81</c:v>
                </c:pt>
                <c:pt idx="45546">
                  <c:v>455372.78</c:v>
                </c:pt>
                <c:pt idx="45547">
                  <c:v>455382.75</c:v>
                </c:pt>
                <c:pt idx="45548">
                  <c:v>455392.81</c:v>
                </c:pt>
                <c:pt idx="45549">
                  <c:v>455402.78</c:v>
                </c:pt>
                <c:pt idx="45550">
                  <c:v>455412.75</c:v>
                </c:pt>
                <c:pt idx="45551">
                  <c:v>455422.81</c:v>
                </c:pt>
                <c:pt idx="45552">
                  <c:v>455432.78</c:v>
                </c:pt>
                <c:pt idx="45553">
                  <c:v>455442.75</c:v>
                </c:pt>
                <c:pt idx="45554">
                  <c:v>455452.75</c:v>
                </c:pt>
                <c:pt idx="45555">
                  <c:v>455462.81</c:v>
                </c:pt>
                <c:pt idx="45556">
                  <c:v>455472.78</c:v>
                </c:pt>
                <c:pt idx="45557">
                  <c:v>455482.75</c:v>
                </c:pt>
                <c:pt idx="45558">
                  <c:v>455492.75</c:v>
                </c:pt>
                <c:pt idx="45559">
                  <c:v>455502.78</c:v>
                </c:pt>
                <c:pt idx="45560">
                  <c:v>455512.75</c:v>
                </c:pt>
                <c:pt idx="45561">
                  <c:v>455522.75</c:v>
                </c:pt>
                <c:pt idx="45562">
                  <c:v>455532.78</c:v>
                </c:pt>
                <c:pt idx="45563">
                  <c:v>455542.75</c:v>
                </c:pt>
                <c:pt idx="45564">
                  <c:v>455552.75</c:v>
                </c:pt>
                <c:pt idx="45565">
                  <c:v>455562.75</c:v>
                </c:pt>
                <c:pt idx="45566">
                  <c:v>455572.75</c:v>
                </c:pt>
                <c:pt idx="45567">
                  <c:v>455582.75</c:v>
                </c:pt>
                <c:pt idx="45568">
                  <c:v>455592.75</c:v>
                </c:pt>
                <c:pt idx="45569">
                  <c:v>455602.72</c:v>
                </c:pt>
                <c:pt idx="45570">
                  <c:v>455612.75</c:v>
                </c:pt>
                <c:pt idx="45571">
                  <c:v>455622.75</c:v>
                </c:pt>
                <c:pt idx="45572">
                  <c:v>455632.72</c:v>
                </c:pt>
                <c:pt idx="45573">
                  <c:v>455642.75</c:v>
                </c:pt>
                <c:pt idx="45574">
                  <c:v>455652.75</c:v>
                </c:pt>
                <c:pt idx="45575">
                  <c:v>455662.75</c:v>
                </c:pt>
                <c:pt idx="45576">
                  <c:v>455672.72</c:v>
                </c:pt>
                <c:pt idx="45577">
                  <c:v>455682.75</c:v>
                </c:pt>
                <c:pt idx="45578">
                  <c:v>455692.75</c:v>
                </c:pt>
                <c:pt idx="45579">
                  <c:v>455702.72</c:v>
                </c:pt>
                <c:pt idx="45580">
                  <c:v>455712.75</c:v>
                </c:pt>
                <c:pt idx="45581">
                  <c:v>455722.75</c:v>
                </c:pt>
                <c:pt idx="45582">
                  <c:v>455732.72</c:v>
                </c:pt>
                <c:pt idx="45583">
                  <c:v>455742.69</c:v>
                </c:pt>
                <c:pt idx="45584">
                  <c:v>455752.75</c:v>
                </c:pt>
                <c:pt idx="45585">
                  <c:v>455762.72</c:v>
                </c:pt>
                <c:pt idx="45586">
                  <c:v>455772.69</c:v>
                </c:pt>
                <c:pt idx="45587">
                  <c:v>455782.75</c:v>
                </c:pt>
                <c:pt idx="45588">
                  <c:v>455792.72</c:v>
                </c:pt>
                <c:pt idx="45589">
                  <c:v>455802.69</c:v>
                </c:pt>
                <c:pt idx="45590">
                  <c:v>455812.69</c:v>
                </c:pt>
                <c:pt idx="45591">
                  <c:v>455822.75</c:v>
                </c:pt>
                <c:pt idx="45592">
                  <c:v>455832.72</c:v>
                </c:pt>
                <c:pt idx="45593">
                  <c:v>455842.69</c:v>
                </c:pt>
                <c:pt idx="45594">
                  <c:v>455852.69</c:v>
                </c:pt>
                <c:pt idx="45595">
                  <c:v>455862.72</c:v>
                </c:pt>
                <c:pt idx="45596">
                  <c:v>455872.69</c:v>
                </c:pt>
                <c:pt idx="45597">
                  <c:v>455882.69</c:v>
                </c:pt>
                <c:pt idx="45598">
                  <c:v>455892.72</c:v>
                </c:pt>
                <c:pt idx="45599">
                  <c:v>455902.69</c:v>
                </c:pt>
                <c:pt idx="45600">
                  <c:v>455912.69</c:v>
                </c:pt>
                <c:pt idx="45601">
                  <c:v>455922.69</c:v>
                </c:pt>
                <c:pt idx="45602">
                  <c:v>455932.69</c:v>
                </c:pt>
                <c:pt idx="45603">
                  <c:v>455942.69</c:v>
                </c:pt>
                <c:pt idx="45604">
                  <c:v>455952.69</c:v>
                </c:pt>
                <c:pt idx="45605">
                  <c:v>455962.66</c:v>
                </c:pt>
                <c:pt idx="45606">
                  <c:v>455972.69</c:v>
                </c:pt>
                <c:pt idx="45607">
                  <c:v>455982.69</c:v>
                </c:pt>
                <c:pt idx="45608">
                  <c:v>455992.66</c:v>
                </c:pt>
                <c:pt idx="45609">
                  <c:v>456002.69</c:v>
                </c:pt>
                <c:pt idx="45610">
                  <c:v>456012.69</c:v>
                </c:pt>
                <c:pt idx="45611">
                  <c:v>456022.66</c:v>
                </c:pt>
                <c:pt idx="45612">
                  <c:v>456032.63</c:v>
                </c:pt>
                <c:pt idx="45613">
                  <c:v>456042.69</c:v>
                </c:pt>
                <c:pt idx="45614">
                  <c:v>456052.69</c:v>
                </c:pt>
                <c:pt idx="45615">
                  <c:v>456062.66</c:v>
                </c:pt>
                <c:pt idx="45616">
                  <c:v>456072.69</c:v>
                </c:pt>
                <c:pt idx="45617">
                  <c:v>456082.69</c:v>
                </c:pt>
                <c:pt idx="45618">
                  <c:v>456092.66</c:v>
                </c:pt>
                <c:pt idx="45619">
                  <c:v>456102.63</c:v>
                </c:pt>
                <c:pt idx="45620">
                  <c:v>456112.69</c:v>
                </c:pt>
                <c:pt idx="45621">
                  <c:v>456122.66</c:v>
                </c:pt>
                <c:pt idx="45622">
                  <c:v>456132.63</c:v>
                </c:pt>
                <c:pt idx="45623">
                  <c:v>456142.69</c:v>
                </c:pt>
                <c:pt idx="45624">
                  <c:v>456152.66</c:v>
                </c:pt>
                <c:pt idx="45625">
                  <c:v>456162.63</c:v>
                </c:pt>
                <c:pt idx="45626">
                  <c:v>456172.63</c:v>
                </c:pt>
                <c:pt idx="45627">
                  <c:v>456182.66</c:v>
                </c:pt>
                <c:pt idx="45628">
                  <c:v>456192.63</c:v>
                </c:pt>
                <c:pt idx="45629">
                  <c:v>456202.63</c:v>
                </c:pt>
                <c:pt idx="45630">
                  <c:v>456212.63</c:v>
                </c:pt>
                <c:pt idx="45631">
                  <c:v>456222.66</c:v>
                </c:pt>
                <c:pt idx="45632">
                  <c:v>456232.63</c:v>
                </c:pt>
                <c:pt idx="45633">
                  <c:v>456242.63</c:v>
                </c:pt>
                <c:pt idx="45634">
                  <c:v>456252.66</c:v>
                </c:pt>
                <c:pt idx="45635">
                  <c:v>456262.63</c:v>
                </c:pt>
                <c:pt idx="45636">
                  <c:v>456272.63</c:v>
                </c:pt>
                <c:pt idx="45637">
                  <c:v>456282.63</c:v>
                </c:pt>
                <c:pt idx="45638">
                  <c:v>456292.63</c:v>
                </c:pt>
                <c:pt idx="45639">
                  <c:v>456302.63</c:v>
                </c:pt>
                <c:pt idx="45640">
                  <c:v>456312.63</c:v>
                </c:pt>
                <c:pt idx="45641">
                  <c:v>456322.63</c:v>
                </c:pt>
                <c:pt idx="45642">
                  <c:v>456332.63</c:v>
                </c:pt>
                <c:pt idx="45643">
                  <c:v>456342.63</c:v>
                </c:pt>
                <c:pt idx="45644">
                  <c:v>456352.59</c:v>
                </c:pt>
                <c:pt idx="45645">
                  <c:v>456362.63</c:v>
                </c:pt>
                <c:pt idx="45646">
                  <c:v>456372.63</c:v>
                </c:pt>
                <c:pt idx="45647">
                  <c:v>456382.59</c:v>
                </c:pt>
                <c:pt idx="45648">
                  <c:v>456392.56</c:v>
                </c:pt>
                <c:pt idx="45649">
                  <c:v>456402.63</c:v>
                </c:pt>
                <c:pt idx="45650">
                  <c:v>456412.63</c:v>
                </c:pt>
                <c:pt idx="45651">
                  <c:v>456422.59</c:v>
                </c:pt>
                <c:pt idx="45652">
                  <c:v>456432.63</c:v>
                </c:pt>
                <c:pt idx="45653">
                  <c:v>456442.63</c:v>
                </c:pt>
                <c:pt idx="45654">
                  <c:v>456452.59</c:v>
                </c:pt>
                <c:pt idx="45655">
                  <c:v>456462.56</c:v>
                </c:pt>
                <c:pt idx="45656">
                  <c:v>456472.63</c:v>
                </c:pt>
                <c:pt idx="45657">
                  <c:v>456482.59</c:v>
                </c:pt>
                <c:pt idx="45658">
                  <c:v>456492.56</c:v>
                </c:pt>
                <c:pt idx="45659">
                  <c:v>456502.63</c:v>
                </c:pt>
                <c:pt idx="45660">
                  <c:v>456512.59</c:v>
                </c:pt>
                <c:pt idx="45661">
                  <c:v>456522.56</c:v>
                </c:pt>
                <c:pt idx="45662">
                  <c:v>456532.56</c:v>
                </c:pt>
                <c:pt idx="45663">
                  <c:v>456542.59</c:v>
                </c:pt>
                <c:pt idx="45664">
                  <c:v>456552.56</c:v>
                </c:pt>
                <c:pt idx="45665">
                  <c:v>456562.56</c:v>
                </c:pt>
                <c:pt idx="45666">
                  <c:v>456572.56</c:v>
                </c:pt>
                <c:pt idx="45667">
                  <c:v>456582.59</c:v>
                </c:pt>
                <c:pt idx="45668">
                  <c:v>456592.56</c:v>
                </c:pt>
                <c:pt idx="45669">
                  <c:v>456602.56</c:v>
                </c:pt>
                <c:pt idx="45670">
                  <c:v>456612.59</c:v>
                </c:pt>
                <c:pt idx="45671">
                  <c:v>456622.56</c:v>
                </c:pt>
                <c:pt idx="45672">
                  <c:v>456632.56</c:v>
                </c:pt>
                <c:pt idx="45673">
                  <c:v>456642.56</c:v>
                </c:pt>
                <c:pt idx="45674">
                  <c:v>456652.56</c:v>
                </c:pt>
                <c:pt idx="45675">
                  <c:v>456662.56</c:v>
                </c:pt>
                <c:pt idx="45676">
                  <c:v>456672.56</c:v>
                </c:pt>
                <c:pt idx="45677">
                  <c:v>456682.53</c:v>
                </c:pt>
                <c:pt idx="45678">
                  <c:v>456692.56</c:v>
                </c:pt>
                <c:pt idx="45679">
                  <c:v>456702.56</c:v>
                </c:pt>
                <c:pt idx="45680">
                  <c:v>456712.53</c:v>
                </c:pt>
                <c:pt idx="45681">
                  <c:v>456722.56</c:v>
                </c:pt>
                <c:pt idx="45682">
                  <c:v>456732.56</c:v>
                </c:pt>
                <c:pt idx="45683">
                  <c:v>456742.53</c:v>
                </c:pt>
                <c:pt idx="45684">
                  <c:v>456752.5</c:v>
                </c:pt>
                <c:pt idx="45685">
                  <c:v>456762.56</c:v>
                </c:pt>
                <c:pt idx="45686">
                  <c:v>456772.56</c:v>
                </c:pt>
                <c:pt idx="45687">
                  <c:v>456782.5</c:v>
                </c:pt>
                <c:pt idx="45688">
                  <c:v>456792.5</c:v>
                </c:pt>
                <c:pt idx="45689">
                  <c:v>456802.56</c:v>
                </c:pt>
                <c:pt idx="45690">
                  <c:v>456812.53</c:v>
                </c:pt>
                <c:pt idx="45691">
                  <c:v>456822.5</c:v>
                </c:pt>
                <c:pt idx="45692">
                  <c:v>456832.56</c:v>
                </c:pt>
                <c:pt idx="45693">
                  <c:v>456842.53</c:v>
                </c:pt>
                <c:pt idx="45694">
                  <c:v>456852.5</c:v>
                </c:pt>
                <c:pt idx="45695">
                  <c:v>456862.56</c:v>
                </c:pt>
                <c:pt idx="45696">
                  <c:v>456872.53</c:v>
                </c:pt>
                <c:pt idx="45697">
                  <c:v>456882.5</c:v>
                </c:pt>
                <c:pt idx="45698">
                  <c:v>456892.5</c:v>
                </c:pt>
                <c:pt idx="45699">
                  <c:v>456902.53</c:v>
                </c:pt>
                <c:pt idx="45700">
                  <c:v>456912.5</c:v>
                </c:pt>
                <c:pt idx="45701">
                  <c:v>456922.5</c:v>
                </c:pt>
                <c:pt idx="45702">
                  <c:v>456932.5</c:v>
                </c:pt>
                <c:pt idx="45703">
                  <c:v>456942.5</c:v>
                </c:pt>
                <c:pt idx="45704">
                  <c:v>456952.5</c:v>
                </c:pt>
                <c:pt idx="45705">
                  <c:v>456962.5</c:v>
                </c:pt>
                <c:pt idx="45706">
                  <c:v>456972.53</c:v>
                </c:pt>
                <c:pt idx="45707">
                  <c:v>456982.5</c:v>
                </c:pt>
                <c:pt idx="45708">
                  <c:v>456992.5</c:v>
                </c:pt>
                <c:pt idx="45709">
                  <c:v>457002.5</c:v>
                </c:pt>
                <c:pt idx="45710">
                  <c:v>457012.5</c:v>
                </c:pt>
                <c:pt idx="45711">
                  <c:v>457022.5</c:v>
                </c:pt>
                <c:pt idx="45712">
                  <c:v>457032.5</c:v>
                </c:pt>
                <c:pt idx="45713">
                  <c:v>457042.47</c:v>
                </c:pt>
                <c:pt idx="45714">
                  <c:v>457052.5</c:v>
                </c:pt>
                <c:pt idx="45715">
                  <c:v>457062.5</c:v>
                </c:pt>
                <c:pt idx="45716">
                  <c:v>457072.47</c:v>
                </c:pt>
                <c:pt idx="45717">
                  <c:v>457082.5</c:v>
                </c:pt>
                <c:pt idx="45718">
                  <c:v>457092.5</c:v>
                </c:pt>
                <c:pt idx="45719">
                  <c:v>457102.47</c:v>
                </c:pt>
                <c:pt idx="45720">
                  <c:v>457112.44</c:v>
                </c:pt>
                <c:pt idx="45721">
                  <c:v>457122.5</c:v>
                </c:pt>
                <c:pt idx="45722">
                  <c:v>457132.47</c:v>
                </c:pt>
                <c:pt idx="45723">
                  <c:v>457142.44</c:v>
                </c:pt>
                <c:pt idx="45724">
                  <c:v>457152.44</c:v>
                </c:pt>
                <c:pt idx="45725">
                  <c:v>457162.5</c:v>
                </c:pt>
                <c:pt idx="45726">
                  <c:v>457172.47</c:v>
                </c:pt>
                <c:pt idx="45727">
                  <c:v>457182.44</c:v>
                </c:pt>
                <c:pt idx="45728">
                  <c:v>457192.5</c:v>
                </c:pt>
                <c:pt idx="45729">
                  <c:v>457202.47</c:v>
                </c:pt>
                <c:pt idx="45730">
                  <c:v>457212.44</c:v>
                </c:pt>
                <c:pt idx="45731">
                  <c:v>457222.44</c:v>
                </c:pt>
                <c:pt idx="45732">
                  <c:v>457232.47</c:v>
                </c:pt>
                <c:pt idx="45733">
                  <c:v>457242.44</c:v>
                </c:pt>
                <c:pt idx="45734">
                  <c:v>457252.44</c:v>
                </c:pt>
                <c:pt idx="45735">
                  <c:v>457262.47</c:v>
                </c:pt>
                <c:pt idx="45736">
                  <c:v>457272.44</c:v>
                </c:pt>
                <c:pt idx="45737">
                  <c:v>457282.44</c:v>
                </c:pt>
                <c:pt idx="45738">
                  <c:v>457292.44</c:v>
                </c:pt>
                <c:pt idx="45739">
                  <c:v>457302.44</c:v>
                </c:pt>
                <c:pt idx="45740">
                  <c:v>457312.44</c:v>
                </c:pt>
                <c:pt idx="45741">
                  <c:v>457322.44</c:v>
                </c:pt>
                <c:pt idx="45742">
                  <c:v>457332.47</c:v>
                </c:pt>
                <c:pt idx="45743">
                  <c:v>457342.44</c:v>
                </c:pt>
                <c:pt idx="45744">
                  <c:v>457352.44</c:v>
                </c:pt>
                <c:pt idx="45745">
                  <c:v>457362.44</c:v>
                </c:pt>
                <c:pt idx="45746">
                  <c:v>457372.44</c:v>
                </c:pt>
                <c:pt idx="45747">
                  <c:v>457382.44</c:v>
                </c:pt>
                <c:pt idx="45748">
                  <c:v>457392.44</c:v>
                </c:pt>
                <c:pt idx="45749">
                  <c:v>457402.41</c:v>
                </c:pt>
                <c:pt idx="45750">
                  <c:v>457412.44</c:v>
                </c:pt>
                <c:pt idx="45751">
                  <c:v>457422.44</c:v>
                </c:pt>
                <c:pt idx="45752">
                  <c:v>457432.41</c:v>
                </c:pt>
                <c:pt idx="45753">
                  <c:v>457442.44</c:v>
                </c:pt>
                <c:pt idx="45754">
                  <c:v>457452.44</c:v>
                </c:pt>
                <c:pt idx="45755">
                  <c:v>457462.41</c:v>
                </c:pt>
                <c:pt idx="45756">
                  <c:v>457472.38</c:v>
                </c:pt>
                <c:pt idx="45757">
                  <c:v>457482.44</c:v>
                </c:pt>
                <c:pt idx="45758">
                  <c:v>457492.41</c:v>
                </c:pt>
                <c:pt idx="45759">
                  <c:v>457502.38</c:v>
                </c:pt>
                <c:pt idx="45760">
                  <c:v>457512.38</c:v>
                </c:pt>
                <c:pt idx="45761">
                  <c:v>457522.44</c:v>
                </c:pt>
                <c:pt idx="45762">
                  <c:v>457532.38</c:v>
                </c:pt>
                <c:pt idx="45763">
                  <c:v>457542.38</c:v>
                </c:pt>
                <c:pt idx="45764">
                  <c:v>457552.44</c:v>
                </c:pt>
                <c:pt idx="45765">
                  <c:v>457562.41</c:v>
                </c:pt>
                <c:pt idx="45766">
                  <c:v>457572.38</c:v>
                </c:pt>
                <c:pt idx="45767">
                  <c:v>457582.38</c:v>
                </c:pt>
                <c:pt idx="45768">
                  <c:v>457592.41</c:v>
                </c:pt>
                <c:pt idx="45769">
                  <c:v>457602.38</c:v>
                </c:pt>
                <c:pt idx="45770">
                  <c:v>457612.38</c:v>
                </c:pt>
                <c:pt idx="45771">
                  <c:v>457622.41</c:v>
                </c:pt>
                <c:pt idx="45772">
                  <c:v>457632.38</c:v>
                </c:pt>
                <c:pt idx="45773">
                  <c:v>457642.38</c:v>
                </c:pt>
                <c:pt idx="45774">
                  <c:v>457652.38</c:v>
                </c:pt>
                <c:pt idx="45775">
                  <c:v>457662.38</c:v>
                </c:pt>
                <c:pt idx="45776">
                  <c:v>457672.38</c:v>
                </c:pt>
                <c:pt idx="45777">
                  <c:v>457682.38</c:v>
                </c:pt>
                <c:pt idx="45778">
                  <c:v>457692.38</c:v>
                </c:pt>
                <c:pt idx="45779">
                  <c:v>457702.38</c:v>
                </c:pt>
                <c:pt idx="45780">
                  <c:v>457712.38</c:v>
                </c:pt>
                <c:pt idx="45781">
                  <c:v>457722.34</c:v>
                </c:pt>
                <c:pt idx="45782">
                  <c:v>457732.38</c:v>
                </c:pt>
                <c:pt idx="45783">
                  <c:v>457742.38</c:v>
                </c:pt>
                <c:pt idx="45784">
                  <c:v>457752.38</c:v>
                </c:pt>
                <c:pt idx="45785">
                  <c:v>457762.34</c:v>
                </c:pt>
                <c:pt idx="45786">
                  <c:v>457772.38</c:v>
                </c:pt>
                <c:pt idx="45787">
                  <c:v>457782.38</c:v>
                </c:pt>
                <c:pt idx="45788">
                  <c:v>457792.34</c:v>
                </c:pt>
                <c:pt idx="45789">
                  <c:v>457802.38</c:v>
                </c:pt>
                <c:pt idx="45790">
                  <c:v>457812.38</c:v>
                </c:pt>
                <c:pt idx="45791">
                  <c:v>457822.34</c:v>
                </c:pt>
                <c:pt idx="45792">
                  <c:v>457832.31</c:v>
                </c:pt>
                <c:pt idx="45793">
                  <c:v>457842.38</c:v>
                </c:pt>
                <c:pt idx="45794">
                  <c:v>457852.34</c:v>
                </c:pt>
                <c:pt idx="45795">
                  <c:v>457862.31</c:v>
                </c:pt>
                <c:pt idx="45796">
                  <c:v>457872.31</c:v>
                </c:pt>
                <c:pt idx="45797">
                  <c:v>457882.34</c:v>
                </c:pt>
                <c:pt idx="45798">
                  <c:v>457892.31</c:v>
                </c:pt>
                <c:pt idx="45799">
                  <c:v>457902.31</c:v>
                </c:pt>
                <c:pt idx="45800">
                  <c:v>457912.38</c:v>
                </c:pt>
                <c:pt idx="45801">
                  <c:v>457922.34</c:v>
                </c:pt>
                <c:pt idx="45802">
                  <c:v>457932.31</c:v>
                </c:pt>
                <c:pt idx="45803">
                  <c:v>457942.31</c:v>
                </c:pt>
                <c:pt idx="45804">
                  <c:v>457952.34</c:v>
                </c:pt>
                <c:pt idx="45805">
                  <c:v>457962.31</c:v>
                </c:pt>
                <c:pt idx="45806">
                  <c:v>457972.31</c:v>
                </c:pt>
                <c:pt idx="45807">
                  <c:v>457982.34</c:v>
                </c:pt>
                <c:pt idx="45808">
                  <c:v>457992.31</c:v>
                </c:pt>
                <c:pt idx="45809">
                  <c:v>458002.31</c:v>
                </c:pt>
                <c:pt idx="45810">
                  <c:v>458012.31</c:v>
                </c:pt>
                <c:pt idx="45811">
                  <c:v>458022.31</c:v>
                </c:pt>
                <c:pt idx="45812">
                  <c:v>458032.31</c:v>
                </c:pt>
                <c:pt idx="45813">
                  <c:v>458042.31</c:v>
                </c:pt>
                <c:pt idx="45814">
                  <c:v>458052.31</c:v>
                </c:pt>
                <c:pt idx="45815">
                  <c:v>458062.31</c:v>
                </c:pt>
                <c:pt idx="45816">
                  <c:v>458072.31</c:v>
                </c:pt>
                <c:pt idx="45817">
                  <c:v>458082.28</c:v>
                </c:pt>
                <c:pt idx="45818">
                  <c:v>458092.31</c:v>
                </c:pt>
                <c:pt idx="45819">
                  <c:v>458102.31</c:v>
                </c:pt>
                <c:pt idx="45820">
                  <c:v>458112.31</c:v>
                </c:pt>
                <c:pt idx="45821">
                  <c:v>458122.28</c:v>
                </c:pt>
                <c:pt idx="45822">
                  <c:v>458132.31</c:v>
                </c:pt>
                <c:pt idx="45823">
                  <c:v>458142.31</c:v>
                </c:pt>
                <c:pt idx="45824">
                  <c:v>458152.28</c:v>
                </c:pt>
                <c:pt idx="45825">
                  <c:v>458162.31</c:v>
                </c:pt>
                <c:pt idx="45826">
                  <c:v>458172.31</c:v>
                </c:pt>
                <c:pt idx="45827">
                  <c:v>458182.28</c:v>
                </c:pt>
                <c:pt idx="45828">
                  <c:v>458192.25</c:v>
                </c:pt>
                <c:pt idx="45829">
                  <c:v>458202.31</c:v>
                </c:pt>
                <c:pt idx="45830">
                  <c:v>458212.28</c:v>
                </c:pt>
                <c:pt idx="45831">
                  <c:v>458222.25</c:v>
                </c:pt>
                <c:pt idx="45832">
                  <c:v>458232.25</c:v>
                </c:pt>
                <c:pt idx="45833">
                  <c:v>458242.28</c:v>
                </c:pt>
                <c:pt idx="45834">
                  <c:v>458252.25</c:v>
                </c:pt>
                <c:pt idx="45835">
                  <c:v>458262.25</c:v>
                </c:pt>
                <c:pt idx="45836">
                  <c:v>458272.31</c:v>
                </c:pt>
                <c:pt idx="45837">
                  <c:v>458282.28</c:v>
                </c:pt>
                <c:pt idx="45838">
                  <c:v>458292.25</c:v>
                </c:pt>
                <c:pt idx="45839">
                  <c:v>458302.25</c:v>
                </c:pt>
                <c:pt idx="45840">
                  <c:v>458312.28</c:v>
                </c:pt>
                <c:pt idx="45841">
                  <c:v>458322.25</c:v>
                </c:pt>
                <c:pt idx="45842">
                  <c:v>458332.25</c:v>
                </c:pt>
                <c:pt idx="45843">
                  <c:v>458342.28</c:v>
                </c:pt>
                <c:pt idx="45844">
                  <c:v>458352.25</c:v>
                </c:pt>
                <c:pt idx="45845">
                  <c:v>458362.25</c:v>
                </c:pt>
                <c:pt idx="45846">
                  <c:v>458372.25</c:v>
                </c:pt>
                <c:pt idx="45847">
                  <c:v>458382.25</c:v>
                </c:pt>
                <c:pt idx="45848">
                  <c:v>458392.25</c:v>
                </c:pt>
                <c:pt idx="45849">
                  <c:v>458402.25</c:v>
                </c:pt>
                <c:pt idx="45850">
                  <c:v>458412.25</c:v>
                </c:pt>
                <c:pt idx="45851">
                  <c:v>458422.25</c:v>
                </c:pt>
                <c:pt idx="45852">
                  <c:v>458432.25</c:v>
                </c:pt>
                <c:pt idx="45853">
                  <c:v>458442.22</c:v>
                </c:pt>
                <c:pt idx="45854">
                  <c:v>458452.25</c:v>
                </c:pt>
                <c:pt idx="45855">
                  <c:v>458462.25</c:v>
                </c:pt>
                <c:pt idx="45856">
                  <c:v>458472.22</c:v>
                </c:pt>
                <c:pt idx="45857">
                  <c:v>458482.19</c:v>
                </c:pt>
                <c:pt idx="45858">
                  <c:v>458492.25</c:v>
                </c:pt>
                <c:pt idx="45859">
                  <c:v>458502.25</c:v>
                </c:pt>
                <c:pt idx="45860">
                  <c:v>458512.22</c:v>
                </c:pt>
                <c:pt idx="45861">
                  <c:v>458522.25</c:v>
                </c:pt>
                <c:pt idx="45862">
                  <c:v>458532.25</c:v>
                </c:pt>
                <c:pt idx="45863">
                  <c:v>458542.22</c:v>
                </c:pt>
                <c:pt idx="45864">
                  <c:v>458552.19</c:v>
                </c:pt>
                <c:pt idx="45865">
                  <c:v>458562.25</c:v>
                </c:pt>
                <c:pt idx="45866">
                  <c:v>458572.22</c:v>
                </c:pt>
                <c:pt idx="45867">
                  <c:v>458582.19</c:v>
                </c:pt>
                <c:pt idx="45868">
                  <c:v>458592.19</c:v>
                </c:pt>
                <c:pt idx="45869">
                  <c:v>458602.22</c:v>
                </c:pt>
                <c:pt idx="45870">
                  <c:v>458612.19</c:v>
                </c:pt>
                <c:pt idx="45871">
                  <c:v>458622.19</c:v>
                </c:pt>
                <c:pt idx="45872">
                  <c:v>458632.22</c:v>
                </c:pt>
                <c:pt idx="45873">
                  <c:v>458642.19</c:v>
                </c:pt>
                <c:pt idx="45874">
                  <c:v>458652.19</c:v>
                </c:pt>
                <c:pt idx="45875">
                  <c:v>458662.25</c:v>
                </c:pt>
                <c:pt idx="45876">
                  <c:v>458672.22</c:v>
                </c:pt>
                <c:pt idx="45877">
                  <c:v>458682.19</c:v>
                </c:pt>
                <c:pt idx="45878">
                  <c:v>458692.19</c:v>
                </c:pt>
                <c:pt idx="45879">
                  <c:v>458702.22</c:v>
                </c:pt>
                <c:pt idx="45880">
                  <c:v>458712.19</c:v>
                </c:pt>
                <c:pt idx="45881">
                  <c:v>458722.19</c:v>
                </c:pt>
                <c:pt idx="45882">
                  <c:v>458732.19</c:v>
                </c:pt>
                <c:pt idx="45883">
                  <c:v>458742.19</c:v>
                </c:pt>
                <c:pt idx="45884">
                  <c:v>458752.19</c:v>
                </c:pt>
                <c:pt idx="45885">
                  <c:v>458762.19</c:v>
                </c:pt>
                <c:pt idx="45886">
                  <c:v>458772.19</c:v>
                </c:pt>
                <c:pt idx="45887">
                  <c:v>458782.19</c:v>
                </c:pt>
                <c:pt idx="45888">
                  <c:v>458792.19</c:v>
                </c:pt>
                <c:pt idx="45889">
                  <c:v>458802.16</c:v>
                </c:pt>
                <c:pt idx="45890">
                  <c:v>458812.19</c:v>
                </c:pt>
                <c:pt idx="45891">
                  <c:v>458822.19</c:v>
                </c:pt>
                <c:pt idx="45892">
                  <c:v>458832.16</c:v>
                </c:pt>
                <c:pt idx="45893">
                  <c:v>458842.13</c:v>
                </c:pt>
                <c:pt idx="45894">
                  <c:v>458852.19</c:v>
                </c:pt>
                <c:pt idx="45895">
                  <c:v>458862.19</c:v>
                </c:pt>
                <c:pt idx="45896">
                  <c:v>458872.16</c:v>
                </c:pt>
                <c:pt idx="45897">
                  <c:v>458882.19</c:v>
                </c:pt>
                <c:pt idx="45898">
                  <c:v>458892.19</c:v>
                </c:pt>
                <c:pt idx="45899">
                  <c:v>458902.16</c:v>
                </c:pt>
                <c:pt idx="45900">
                  <c:v>458912.13</c:v>
                </c:pt>
                <c:pt idx="45901">
                  <c:v>458922.19</c:v>
                </c:pt>
                <c:pt idx="45902">
                  <c:v>458932.16</c:v>
                </c:pt>
                <c:pt idx="45903">
                  <c:v>458942.13</c:v>
                </c:pt>
                <c:pt idx="45904">
                  <c:v>458952.13</c:v>
                </c:pt>
                <c:pt idx="45905">
                  <c:v>458962.16</c:v>
                </c:pt>
                <c:pt idx="45906">
                  <c:v>458972.13</c:v>
                </c:pt>
                <c:pt idx="45907">
                  <c:v>458982.13</c:v>
                </c:pt>
                <c:pt idx="45908">
                  <c:v>458992.16</c:v>
                </c:pt>
                <c:pt idx="45909">
                  <c:v>459002.13</c:v>
                </c:pt>
                <c:pt idx="45910">
                  <c:v>459012.13</c:v>
                </c:pt>
                <c:pt idx="45911">
                  <c:v>459022.13</c:v>
                </c:pt>
                <c:pt idx="45912">
                  <c:v>459032.16</c:v>
                </c:pt>
                <c:pt idx="45913">
                  <c:v>459042.13</c:v>
                </c:pt>
                <c:pt idx="45914">
                  <c:v>459052.13</c:v>
                </c:pt>
                <c:pt idx="45915">
                  <c:v>459062.16</c:v>
                </c:pt>
                <c:pt idx="45916">
                  <c:v>459072.13</c:v>
                </c:pt>
                <c:pt idx="45917">
                  <c:v>459082.13</c:v>
                </c:pt>
                <c:pt idx="45918">
                  <c:v>459092.13</c:v>
                </c:pt>
                <c:pt idx="45919">
                  <c:v>459102.13</c:v>
                </c:pt>
                <c:pt idx="45920">
                  <c:v>459112.13</c:v>
                </c:pt>
                <c:pt idx="45921">
                  <c:v>459122.13</c:v>
                </c:pt>
                <c:pt idx="45922">
                  <c:v>459132.13</c:v>
                </c:pt>
                <c:pt idx="45923">
                  <c:v>459142.13</c:v>
                </c:pt>
                <c:pt idx="45924">
                  <c:v>459152.13</c:v>
                </c:pt>
                <c:pt idx="45925">
                  <c:v>459162.13</c:v>
                </c:pt>
                <c:pt idx="45926">
                  <c:v>459172.13</c:v>
                </c:pt>
                <c:pt idx="45927">
                  <c:v>459182.13</c:v>
                </c:pt>
                <c:pt idx="45928">
                  <c:v>459192.09</c:v>
                </c:pt>
                <c:pt idx="45929">
                  <c:v>459202.06</c:v>
                </c:pt>
                <c:pt idx="45930">
                  <c:v>459212.13</c:v>
                </c:pt>
                <c:pt idx="45931">
                  <c:v>459222.09</c:v>
                </c:pt>
                <c:pt idx="45932">
                  <c:v>459232.06</c:v>
                </c:pt>
                <c:pt idx="45933">
                  <c:v>459242.13</c:v>
                </c:pt>
                <c:pt idx="45934">
                  <c:v>459252.13</c:v>
                </c:pt>
                <c:pt idx="45935">
                  <c:v>459262.09</c:v>
                </c:pt>
                <c:pt idx="45936">
                  <c:v>459272.06</c:v>
                </c:pt>
                <c:pt idx="45937">
                  <c:v>459282.13</c:v>
                </c:pt>
                <c:pt idx="45938">
                  <c:v>459292.09</c:v>
                </c:pt>
                <c:pt idx="45939">
                  <c:v>459302.06</c:v>
                </c:pt>
                <c:pt idx="45940">
                  <c:v>459312.06</c:v>
                </c:pt>
                <c:pt idx="45941">
                  <c:v>459322.09</c:v>
                </c:pt>
                <c:pt idx="45942">
                  <c:v>459332.06</c:v>
                </c:pt>
                <c:pt idx="45943">
                  <c:v>459342.06</c:v>
                </c:pt>
                <c:pt idx="45944">
                  <c:v>459352.09</c:v>
                </c:pt>
                <c:pt idx="45945">
                  <c:v>459362.06</c:v>
                </c:pt>
                <c:pt idx="45946">
                  <c:v>459372.06</c:v>
                </c:pt>
                <c:pt idx="45947">
                  <c:v>459382.06</c:v>
                </c:pt>
                <c:pt idx="45948">
                  <c:v>459392.06</c:v>
                </c:pt>
                <c:pt idx="45949">
                  <c:v>459402.06</c:v>
                </c:pt>
                <c:pt idx="45950">
                  <c:v>459412.06</c:v>
                </c:pt>
                <c:pt idx="45951">
                  <c:v>459422.09</c:v>
                </c:pt>
                <c:pt idx="45952">
                  <c:v>459432.06</c:v>
                </c:pt>
                <c:pt idx="45953">
                  <c:v>459442.06</c:v>
                </c:pt>
                <c:pt idx="45954">
                  <c:v>459452.06</c:v>
                </c:pt>
                <c:pt idx="45955">
                  <c:v>459462.06</c:v>
                </c:pt>
                <c:pt idx="45956">
                  <c:v>459472.06</c:v>
                </c:pt>
                <c:pt idx="45957">
                  <c:v>459482.06</c:v>
                </c:pt>
                <c:pt idx="45958">
                  <c:v>459492.06</c:v>
                </c:pt>
                <c:pt idx="45959">
                  <c:v>459502.06</c:v>
                </c:pt>
                <c:pt idx="45960">
                  <c:v>459512.06</c:v>
                </c:pt>
                <c:pt idx="45961">
                  <c:v>459522.03</c:v>
                </c:pt>
                <c:pt idx="45962">
                  <c:v>459532.06</c:v>
                </c:pt>
                <c:pt idx="45963">
                  <c:v>459542.06</c:v>
                </c:pt>
                <c:pt idx="45964">
                  <c:v>459552.03</c:v>
                </c:pt>
                <c:pt idx="45965">
                  <c:v>459562</c:v>
                </c:pt>
                <c:pt idx="45966">
                  <c:v>459572.06</c:v>
                </c:pt>
                <c:pt idx="45967">
                  <c:v>459582.03</c:v>
                </c:pt>
                <c:pt idx="45968">
                  <c:v>459592</c:v>
                </c:pt>
                <c:pt idx="45969">
                  <c:v>459602.06</c:v>
                </c:pt>
                <c:pt idx="45970">
                  <c:v>459612.06</c:v>
                </c:pt>
                <c:pt idx="45971">
                  <c:v>459622.03</c:v>
                </c:pt>
                <c:pt idx="45972">
                  <c:v>459632</c:v>
                </c:pt>
                <c:pt idx="45973">
                  <c:v>459642.06</c:v>
                </c:pt>
                <c:pt idx="45974">
                  <c:v>459652.03</c:v>
                </c:pt>
                <c:pt idx="45975">
                  <c:v>459662</c:v>
                </c:pt>
                <c:pt idx="45976">
                  <c:v>459672.06</c:v>
                </c:pt>
                <c:pt idx="45977">
                  <c:v>459682.03</c:v>
                </c:pt>
                <c:pt idx="45978">
                  <c:v>459692</c:v>
                </c:pt>
                <c:pt idx="45979">
                  <c:v>459702</c:v>
                </c:pt>
                <c:pt idx="45980">
                  <c:v>459712.03</c:v>
                </c:pt>
                <c:pt idx="45981">
                  <c:v>459722</c:v>
                </c:pt>
                <c:pt idx="45982">
                  <c:v>459732</c:v>
                </c:pt>
                <c:pt idx="45983">
                  <c:v>459742</c:v>
                </c:pt>
                <c:pt idx="45984">
                  <c:v>459752</c:v>
                </c:pt>
                <c:pt idx="45985">
                  <c:v>459762</c:v>
                </c:pt>
                <c:pt idx="45986">
                  <c:v>459772</c:v>
                </c:pt>
                <c:pt idx="45987">
                  <c:v>459782.03</c:v>
                </c:pt>
                <c:pt idx="45988">
                  <c:v>459792</c:v>
                </c:pt>
                <c:pt idx="45989">
                  <c:v>459802</c:v>
                </c:pt>
                <c:pt idx="45990">
                  <c:v>459811.97</c:v>
                </c:pt>
                <c:pt idx="45991">
                  <c:v>459822</c:v>
                </c:pt>
                <c:pt idx="45992">
                  <c:v>459832</c:v>
                </c:pt>
                <c:pt idx="45993">
                  <c:v>459842</c:v>
                </c:pt>
                <c:pt idx="45994">
                  <c:v>459852</c:v>
                </c:pt>
                <c:pt idx="45995">
                  <c:v>459862</c:v>
                </c:pt>
                <c:pt idx="45996">
                  <c:v>459872</c:v>
                </c:pt>
                <c:pt idx="45997">
                  <c:v>459881.97</c:v>
                </c:pt>
                <c:pt idx="45998">
                  <c:v>459892</c:v>
                </c:pt>
                <c:pt idx="45999">
                  <c:v>459902</c:v>
                </c:pt>
                <c:pt idx="46000">
                  <c:v>459911.97</c:v>
                </c:pt>
                <c:pt idx="46001">
                  <c:v>459921.94</c:v>
                </c:pt>
                <c:pt idx="46002">
                  <c:v>459932</c:v>
                </c:pt>
                <c:pt idx="46003">
                  <c:v>459941.97</c:v>
                </c:pt>
                <c:pt idx="46004">
                  <c:v>459951.94</c:v>
                </c:pt>
                <c:pt idx="46005">
                  <c:v>459962</c:v>
                </c:pt>
                <c:pt idx="46006">
                  <c:v>459971.97</c:v>
                </c:pt>
                <c:pt idx="46007">
                  <c:v>459981.94</c:v>
                </c:pt>
                <c:pt idx="46008">
                  <c:v>459991.94</c:v>
                </c:pt>
                <c:pt idx="46009">
                  <c:v>460002</c:v>
                </c:pt>
                <c:pt idx="46010">
                  <c:v>460011.97</c:v>
                </c:pt>
                <c:pt idx="46011">
                  <c:v>460021.94</c:v>
                </c:pt>
                <c:pt idx="46012">
                  <c:v>460031.94</c:v>
                </c:pt>
                <c:pt idx="46013">
                  <c:v>460041.97</c:v>
                </c:pt>
                <c:pt idx="46014">
                  <c:v>460051.94</c:v>
                </c:pt>
                <c:pt idx="46015">
                  <c:v>460061.94</c:v>
                </c:pt>
                <c:pt idx="46016">
                  <c:v>460071.97</c:v>
                </c:pt>
                <c:pt idx="46017">
                  <c:v>460081.94</c:v>
                </c:pt>
                <c:pt idx="46018">
                  <c:v>460091.94</c:v>
                </c:pt>
                <c:pt idx="46019">
                  <c:v>460101.94</c:v>
                </c:pt>
                <c:pt idx="46020">
                  <c:v>460111.94</c:v>
                </c:pt>
                <c:pt idx="46021">
                  <c:v>460121.94</c:v>
                </c:pt>
                <c:pt idx="46022">
                  <c:v>460131.94</c:v>
                </c:pt>
                <c:pt idx="46023">
                  <c:v>460141.94</c:v>
                </c:pt>
                <c:pt idx="46024">
                  <c:v>460151.94</c:v>
                </c:pt>
                <c:pt idx="46025">
                  <c:v>460161.94</c:v>
                </c:pt>
                <c:pt idx="46026">
                  <c:v>460171.91</c:v>
                </c:pt>
                <c:pt idx="46027">
                  <c:v>460181.94</c:v>
                </c:pt>
                <c:pt idx="46028">
                  <c:v>460191.94</c:v>
                </c:pt>
                <c:pt idx="46029">
                  <c:v>460201.94</c:v>
                </c:pt>
                <c:pt idx="46030">
                  <c:v>460211.94</c:v>
                </c:pt>
                <c:pt idx="46031">
                  <c:v>460221.94</c:v>
                </c:pt>
                <c:pt idx="46032">
                  <c:v>460231.94</c:v>
                </c:pt>
                <c:pt idx="46033">
                  <c:v>460241.91</c:v>
                </c:pt>
                <c:pt idx="46034">
                  <c:v>460251.94</c:v>
                </c:pt>
                <c:pt idx="46035">
                  <c:v>460261.94</c:v>
                </c:pt>
                <c:pt idx="46036">
                  <c:v>460271.91</c:v>
                </c:pt>
                <c:pt idx="46037">
                  <c:v>460281.88</c:v>
                </c:pt>
                <c:pt idx="46038">
                  <c:v>460291.94</c:v>
                </c:pt>
                <c:pt idx="46039">
                  <c:v>460301.91</c:v>
                </c:pt>
                <c:pt idx="46040">
                  <c:v>460311.88</c:v>
                </c:pt>
                <c:pt idx="46041">
                  <c:v>460321.94</c:v>
                </c:pt>
                <c:pt idx="46042">
                  <c:v>460331.91</c:v>
                </c:pt>
                <c:pt idx="46043">
                  <c:v>460341.88</c:v>
                </c:pt>
                <c:pt idx="46044">
                  <c:v>460351.88</c:v>
                </c:pt>
                <c:pt idx="46045">
                  <c:v>460361.94</c:v>
                </c:pt>
                <c:pt idx="46046">
                  <c:v>460371.91</c:v>
                </c:pt>
                <c:pt idx="46047">
                  <c:v>460381.88</c:v>
                </c:pt>
                <c:pt idx="46048">
                  <c:v>460391.88</c:v>
                </c:pt>
                <c:pt idx="46049">
                  <c:v>460401.91</c:v>
                </c:pt>
                <c:pt idx="46050">
                  <c:v>460411.88</c:v>
                </c:pt>
                <c:pt idx="46051">
                  <c:v>460421.88</c:v>
                </c:pt>
                <c:pt idx="46052">
                  <c:v>460431.91</c:v>
                </c:pt>
                <c:pt idx="46053">
                  <c:v>460441.88</c:v>
                </c:pt>
                <c:pt idx="46054">
                  <c:v>460451.88</c:v>
                </c:pt>
                <c:pt idx="46055">
                  <c:v>460461.88</c:v>
                </c:pt>
                <c:pt idx="46056">
                  <c:v>460471.88</c:v>
                </c:pt>
                <c:pt idx="46057">
                  <c:v>460481.88</c:v>
                </c:pt>
                <c:pt idx="46058">
                  <c:v>460491.88</c:v>
                </c:pt>
                <c:pt idx="46059">
                  <c:v>460501.88</c:v>
                </c:pt>
                <c:pt idx="46060">
                  <c:v>460511.88</c:v>
                </c:pt>
                <c:pt idx="46061">
                  <c:v>460521.88</c:v>
                </c:pt>
                <c:pt idx="46062">
                  <c:v>460531.84</c:v>
                </c:pt>
                <c:pt idx="46063">
                  <c:v>460541.88</c:v>
                </c:pt>
                <c:pt idx="46064">
                  <c:v>460551.88</c:v>
                </c:pt>
                <c:pt idx="46065">
                  <c:v>460561.84</c:v>
                </c:pt>
                <c:pt idx="46066">
                  <c:v>460571.88</c:v>
                </c:pt>
                <c:pt idx="46067">
                  <c:v>460581.88</c:v>
                </c:pt>
                <c:pt idx="46068">
                  <c:v>460591.88</c:v>
                </c:pt>
                <c:pt idx="46069">
                  <c:v>460601.84</c:v>
                </c:pt>
                <c:pt idx="46070">
                  <c:v>460611.88</c:v>
                </c:pt>
                <c:pt idx="46071">
                  <c:v>460621.88</c:v>
                </c:pt>
                <c:pt idx="46072">
                  <c:v>460631.84</c:v>
                </c:pt>
                <c:pt idx="46073">
                  <c:v>460641.81</c:v>
                </c:pt>
                <c:pt idx="46074">
                  <c:v>460651.88</c:v>
                </c:pt>
                <c:pt idx="46075">
                  <c:v>460661.84</c:v>
                </c:pt>
                <c:pt idx="46076">
                  <c:v>460671.81</c:v>
                </c:pt>
                <c:pt idx="46077">
                  <c:v>460681.88</c:v>
                </c:pt>
                <c:pt idx="46078">
                  <c:v>460691.84</c:v>
                </c:pt>
                <c:pt idx="46079">
                  <c:v>460701.81</c:v>
                </c:pt>
                <c:pt idx="46080">
                  <c:v>460711.81</c:v>
                </c:pt>
                <c:pt idx="46081">
                  <c:v>460721.84</c:v>
                </c:pt>
                <c:pt idx="46082">
                  <c:v>460731.81</c:v>
                </c:pt>
                <c:pt idx="46083">
                  <c:v>460741.81</c:v>
                </c:pt>
                <c:pt idx="46084">
                  <c:v>460751.81</c:v>
                </c:pt>
                <c:pt idx="46085">
                  <c:v>460761.84</c:v>
                </c:pt>
                <c:pt idx="46086">
                  <c:v>460771.81</c:v>
                </c:pt>
                <c:pt idx="46087">
                  <c:v>460781.81</c:v>
                </c:pt>
                <c:pt idx="46088">
                  <c:v>460791.84</c:v>
                </c:pt>
                <c:pt idx="46089">
                  <c:v>460801.81</c:v>
                </c:pt>
                <c:pt idx="46090">
                  <c:v>460811.81</c:v>
                </c:pt>
                <c:pt idx="46091">
                  <c:v>460821.81</c:v>
                </c:pt>
                <c:pt idx="46092">
                  <c:v>460831.81</c:v>
                </c:pt>
                <c:pt idx="46093">
                  <c:v>460841.81</c:v>
                </c:pt>
                <c:pt idx="46094">
                  <c:v>460851.81</c:v>
                </c:pt>
                <c:pt idx="46095">
                  <c:v>460861.81</c:v>
                </c:pt>
                <c:pt idx="46096">
                  <c:v>460871.81</c:v>
                </c:pt>
                <c:pt idx="46097">
                  <c:v>460881.81</c:v>
                </c:pt>
                <c:pt idx="46098">
                  <c:v>460891.78</c:v>
                </c:pt>
                <c:pt idx="46099">
                  <c:v>460901.81</c:v>
                </c:pt>
                <c:pt idx="46100">
                  <c:v>460911.81</c:v>
                </c:pt>
                <c:pt idx="46101">
                  <c:v>460921.78</c:v>
                </c:pt>
                <c:pt idx="46102">
                  <c:v>460931.81</c:v>
                </c:pt>
                <c:pt idx="46103">
                  <c:v>460941.81</c:v>
                </c:pt>
                <c:pt idx="46104">
                  <c:v>460951.81</c:v>
                </c:pt>
                <c:pt idx="46105">
                  <c:v>460961.78</c:v>
                </c:pt>
                <c:pt idx="46106">
                  <c:v>460971.81</c:v>
                </c:pt>
                <c:pt idx="46107">
                  <c:v>460981.81</c:v>
                </c:pt>
                <c:pt idx="46108">
                  <c:v>460991.78</c:v>
                </c:pt>
                <c:pt idx="46109">
                  <c:v>461001.75</c:v>
                </c:pt>
                <c:pt idx="46110">
                  <c:v>461011.81</c:v>
                </c:pt>
                <c:pt idx="46111">
                  <c:v>461021.78</c:v>
                </c:pt>
                <c:pt idx="46112">
                  <c:v>461031.75</c:v>
                </c:pt>
                <c:pt idx="46113">
                  <c:v>461041.81</c:v>
                </c:pt>
                <c:pt idx="46114">
                  <c:v>461051.78</c:v>
                </c:pt>
                <c:pt idx="46115">
                  <c:v>461061.75</c:v>
                </c:pt>
                <c:pt idx="46116">
                  <c:v>461071.75</c:v>
                </c:pt>
                <c:pt idx="46117">
                  <c:v>461081.78</c:v>
                </c:pt>
                <c:pt idx="46118">
                  <c:v>461091.75</c:v>
                </c:pt>
                <c:pt idx="46119">
                  <c:v>461101.75</c:v>
                </c:pt>
                <c:pt idx="46120">
                  <c:v>461111.75</c:v>
                </c:pt>
                <c:pt idx="46121">
                  <c:v>461121.78</c:v>
                </c:pt>
                <c:pt idx="46122">
                  <c:v>461131.75</c:v>
                </c:pt>
                <c:pt idx="46123">
                  <c:v>461141.75</c:v>
                </c:pt>
                <c:pt idx="46124">
                  <c:v>461151.78</c:v>
                </c:pt>
                <c:pt idx="46125">
                  <c:v>461161.75</c:v>
                </c:pt>
                <c:pt idx="46126">
                  <c:v>461171.75</c:v>
                </c:pt>
                <c:pt idx="46127">
                  <c:v>461181.75</c:v>
                </c:pt>
                <c:pt idx="46128">
                  <c:v>461191.75</c:v>
                </c:pt>
                <c:pt idx="46129">
                  <c:v>461201.75</c:v>
                </c:pt>
                <c:pt idx="46130">
                  <c:v>461211.75</c:v>
                </c:pt>
                <c:pt idx="46131">
                  <c:v>461221.75</c:v>
                </c:pt>
                <c:pt idx="46132">
                  <c:v>461231.75</c:v>
                </c:pt>
                <c:pt idx="46133">
                  <c:v>461241.75</c:v>
                </c:pt>
                <c:pt idx="46134">
                  <c:v>461251.72</c:v>
                </c:pt>
                <c:pt idx="46135">
                  <c:v>461261.75</c:v>
                </c:pt>
                <c:pt idx="46136">
                  <c:v>461271.75</c:v>
                </c:pt>
                <c:pt idx="46137">
                  <c:v>461281.72</c:v>
                </c:pt>
                <c:pt idx="46138">
                  <c:v>461291.75</c:v>
                </c:pt>
                <c:pt idx="46139">
                  <c:v>461301.75</c:v>
                </c:pt>
                <c:pt idx="46140">
                  <c:v>461311.72</c:v>
                </c:pt>
                <c:pt idx="46141">
                  <c:v>461321.69</c:v>
                </c:pt>
                <c:pt idx="46142">
                  <c:v>461331.75</c:v>
                </c:pt>
                <c:pt idx="46143">
                  <c:v>461341.75</c:v>
                </c:pt>
                <c:pt idx="46144">
                  <c:v>461351.72</c:v>
                </c:pt>
                <c:pt idx="46145">
                  <c:v>461361.69</c:v>
                </c:pt>
                <c:pt idx="46146">
                  <c:v>461371.75</c:v>
                </c:pt>
                <c:pt idx="46147">
                  <c:v>461381.72</c:v>
                </c:pt>
                <c:pt idx="46148">
                  <c:v>461391.69</c:v>
                </c:pt>
                <c:pt idx="46149">
                  <c:v>461401.75</c:v>
                </c:pt>
                <c:pt idx="46150">
                  <c:v>461411.72</c:v>
                </c:pt>
                <c:pt idx="46151">
                  <c:v>461421.69</c:v>
                </c:pt>
                <c:pt idx="46152">
                  <c:v>461431.69</c:v>
                </c:pt>
                <c:pt idx="46153">
                  <c:v>461441.72</c:v>
                </c:pt>
                <c:pt idx="46154">
                  <c:v>461451.69</c:v>
                </c:pt>
                <c:pt idx="46155">
                  <c:v>461461.69</c:v>
                </c:pt>
                <c:pt idx="46156">
                  <c:v>461471.69</c:v>
                </c:pt>
                <c:pt idx="46157">
                  <c:v>461481.69</c:v>
                </c:pt>
                <c:pt idx="46158">
                  <c:v>461491.69</c:v>
                </c:pt>
                <c:pt idx="46159">
                  <c:v>461501.69</c:v>
                </c:pt>
                <c:pt idx="46160">
                  <c:v>461511.72</c:v>
                </c:pt>
                <c:pt idx="46161">
                  <c:v>461521.69</c:v>
                </c:pt>
                <c:pt idx="46162">
                  <c:v>461531.69</c:v>
                </c:pt>
                <c:pt idx="46163">
                  <c:v>461541.69</c:v>
                </c:pt>
                <c:pt idx="46164">
                  <c:v>461551.69</c:v>
                </c:pt>
                <c:pt idx="46165">
                  <c:v>461561.69</c:v>
                </c:pt>
                <c:pt idx="46166">
                  <c:v>461571.69</c:v>
                </c:pt>
                <c:pt idx="46167">
                  <c:v>461581.69</c:v>
                </c:pt>
                <c:pt idx="46168">
                  <c:v>461591.69</c:v>
                </c:pt>
                <c:pt idx="46169">
                  <c:v>461601.69</c:v>
                </c:pt>
                <c:pt idx="46170">
                  <c:v>461611.66</c:v>
                </c:pt>
                <c:pt idx="46171">
                  <c:v>461621.69</c:v>
                </c:pt>
                <c:pt idx="46172">
                  <c:v>461631.69</c:v>
                </c:pt>
                <c:pt idx="46173">
                  <c:v>461641.66</c:v>
                </c:pt>
                <c:pt idx="46174">
                  <c:v>461651.69</c:v>
                </c:pt>
                <c:pt idx="46175">
                  <c:v>461661.69</c:v>
                </c:pt>
                <c:pt idx="46176">
                  <c:v>461671.66</c:v>
                </c:pt>
                <c:pt idx="46177">
                  <c:v>461681.63</c:v>
                </c:pt>
                <c:pt idx="46178">
                  <c:v>461691.69</c:v>
                </c:pt>
                <c:pt idx="46179">
                  <c:v>461701.69</c:v>
                </c:pt>
                <c:pt idx="46180">
                  <c:v>461711.66</c:v>
                </c:pt>
                <c:pt idx="46181">
                  <c:v>461721.63</c:v>
                </c:pt>
                <c:pt idx="46182">
                  <c:v>461731.69</c:v>
                </c:pt>
                <c:pt idx="46183">
                  <c:v>461741.66</c:v>
                </c:pt>
                <c:pt idx="46184">
                  <c:v>461751.63</c:v>
                </c:pt>
                <c:pt idx="46185">
                  <c:v>461761.69</c:v>
                </c:pt>
                <c:pt idx="46186">
                  <c:v>461771.66</c:v>
                </c:pt>
                <c:pt idx="46187">
                  <c:v>461781.63</c:v>
                </c:pt>
                <c:pt idx="46188">
                  <c:v>461791.63</c:v>
                </c:pt>
                <c:pt idx="46189">
                  <c:v>461801.66</c:v>
                </c:pt>
                <c:pt idx="46190">
                  <c:v>461811.63</c:v>
                </c:pt>
                <c:pt idx="46191">
                  <c:v>461821.63</c:v>
                </c:pt>
                <c:pt idx="46192">
                  <c:v>461831.63</c:v>
                </c:pt>
                <c:pt idx="46193">
                  <c:v>461841.63</c:v>
                </c:pt>
                <c:pt idx="46194">
                  <c:v>461851.63</c:v>
                </c:pt>
                <c:pt idx="46195">
                  <c:v>461861.63</c:v>
                </c:pt>
                <c:pt idx="46196">
                  <c:v>461871.66</c:v>
                </c:pt>
                <c:pt idx="46197">
                  <c:v>461881.63</c:v>
                </c:pt>
                <c:pt idx="46198">
                  <c:v>461891.63</c:v>
                </c:pt>
                <c:pt idx="46199">
                  <c:v>461901.59</c:v>
                </c:pt>
                <c:pt idx="46200">
                  <c:v>461911.63</c:v>
                </c:pt>
                <c:pt idx="46201">
                  <c:v>461921.63</c:v>
                </c:pt>
                <c:pt idx="46202">
                  <c:v>461931.63</c:v>
                </c:pt>
                <c:pt idx="46203">
                  <c:v>461941.63</c:v>
                </c:pt>
                <c:pt idx="46204">
                  <c:v>461951.63</c:v>
                </c:pt>
                <c:pt idx="46205">
                  <c:v>461961.63</c:v>
                </c:pt>
                <c:pt idx="46206">
                  <c:v>461971.59</c:v>
                </c:pt>
                <c:pt idx="46207">
                  <c:v>461981.63</c:v>
                </c:pt>
                <c:pt idx="46208">
                  <c:v>461991.63</c:v>
                </c:pt>
                <c:pt idx="46209">
                  <c:v>462001.59</c:v>
                </c:pt>
                <c:pt idx="46210">
                  <c:v>462011.63</c:v>
                </c:pt>
                <c:pt idx="46211">
                  <c:v>462021.63</c:v>
                </c:pt>
                <c:pt idx="46212">
                  <c:v>462031.59</c:v>
                </c:pt>
                <c:pt idx="46213">
                  <c:v>462041.56</c:v>
                </c:pt>
                <c:pt idx="46214">
                  <c:v>462051.63</c:v>
                </c:pt>
                <c:pt idx="46215">
                  <c:v>462061.59</c:v>
                </c:pt>
                <c:pt idx="46216">
                  <c:v>462071.56</c:v>
                </c:pt>
                <c:pt idx="46217">
                  <c:v>462081.63</c:v>
                </c:pt>
                <c:pt idx="46218">
                  <c:v>462091.63</c:v>
                </c:pt>
                <c:pt idx="46219">
                  <c:v>462101.59</c:v>
                </c:pt>
                <c:pt idx="46220">
                  <c:v>462111.56</c:v>
                </c:pt>
                <c:pt idx="46221">
                  <c:v>462121.63</c:v>
                </c:pt>
                <c:pt idx="46222">
                  <c:v>462131.59</c:v>
                </c:pt>
                <c:pt idx="46223">
                  <c:v>462141.56</c:v>
                </c:pt>
                <c:pt idx="46224">
                  <c:v>462151.56</c:v>
                </c:pt>
                <c:pt idx="46225">
                  <c:v>462161.59</c:v>
                </c:pt>
                <c:pt idx="46226">
                  <c:v>462171.56</c:v>
                </c:pt>
                <c:pt idx="46227">
                  <c:v>462181.56</c:v>
                </c:pt>
                <c:pt idx="46228">
                  <c:v>462191.56</c:v>
                </c:pt>
                <c:pt idx="46229">
                  <c:v>462201.56</c:v>
                </c:pt>
                <c:pt idx="46230">
                  <c:v>462211.56</c:v>
                </c:pt>
                <c:pt idx="46231">
                  <c:v>462221.56</c:v>
                </c:pt>
                <c:pt idx="46232">
                  <c:v>462231.56</c:v>
                </c:pt>
                <c:pt idx="46233">
                  <c:v>462241.56</c:v>
                </c:pt>
                <c:pt idx="46234">
                  <c:v>462251.56</c:v>
                </c:pt>
                <c:pt idx="46235">
                  <c:v>462261.53</c:v>
                </c:pt>
                <c:pt idx="46236">
                  <c:v>462271.56</c:v>
                </c:pt>
                <c:pt idx="46237">
                  <c:v>462281.56</c:v>
                </c:pt>
                <c:pt idx="46238">
                  <c:v>462291.56</c:v>
                </c:pt>
                <c:pt idx="46239">
                  <c:v>462301.56</c:v>
                </c:pt>
                <c:pt idx="46240">
                  <c:v>462311.56</c:v>
                </c:pt>
                <c:pt idx="46241">
                  <c:v>462321.56</c:v>
                </c:pt>
                <c:pt idx="46242">
                  <c:v>462331.53</c:v>
                </c:pt>
                <c:pt idx="46243">
                  <c:v>462341.56</c:v>
                </c:pt>
                <c:pt idx="46244">
                  <c:v>462351.56</c:v>
                </c:pt>
                <c:pt idx="46245">
                  <c:v>462361.53</c:v>
                </c:pt>
                <c:pt idx="46246">
                  <c:v>462371.56</c:v>
                </c:pt>
                <c:pt idx="46247">
                  <c:v>462381.56</c:v>
                </c:pt>
                <c:pt idx="46248">
                  <c:v>462391.53</c:v>
                </c:pt>
                <c:pt idx="46249">
                  <c:v>462401.5</c:v>
                </c:pt>
                <c:pt idx="46250">
                  <c:v>462411.56</c:v>
                </c:pt>
                <c:pt idx="46251">
                  <c:v>462421.53</c:v>
                </c:pt>
                <c:pt idx="46252">
                  <c:v>462431.5</c:v>
                </c:pt>
                <c:pt idx="46253">
                  <c:v>462441.5</c:v>
                </c:pt>
                <c:pt idx="46254">
                  <c:v>462451.56</c:v>
                </c:pt>
                <c:pt idx="46255">
                  <c:v>462461.53</c:v>
                </c:pt>
                <c:pt idx="46256">
                  <c:v>462471.5</c:v>
                </c:pt>
                <c:pt idx="46257">
                  <c:v>462481.56</c:v>
                </c:pt>
                <c:pt idx="46258">
                  <c:v>462491.53</c:v>
                </c:pt>
                <c:pt idx="46259">
                  <c:v>462501.5</c:v>
                </c:pt>
                <c:pt idx="46260">
                  <c:v>462511.5</c:v>
                </c:pt>
                <c:pt idx="46261">
                  <c:v>462521.53</c:v>
                </c:pt>
                <c:pt idx="46262">
                  <c:v>462531.5</c:v>
                </c:pt>
                <c:pt idx="46263">
                  <c:v>462541.5</c:v>
                </c:pt>
                <c:pt idx="46264">
                  <c:v>462551.5</c:v>
                </c:pt>
                <c:pt idx="46265">
                  <c:v>462561.5</c:v>
                </c:pt>
                <c:pt idx="46266">
                  <c:v>462571.5</c:v>
                </c:pt>
                <c:pt idx="46267">
                  <c:v>462581.5</c:v>
                </c:pt>
                <c:pt idx="46268">
                  <c:v>462591.5</c:v>
                </c:pt>
                <c:pt idx="46269">
                  <c:v>462601.5</c:v>
                </c:pt>
                <c:pt idx="46270">
                  <c:v>462611.5</c:v>
                </c:pt>
                <c:pt idx="46271">
                  <c:v>462621.47</c:v>
                </c:pt>
                <c:pt idx="46272">
                  <c:v>462631.5</c:v>
                </c:pt>
                <c:pt idx="46273">
                  <c:v>462641.5</c:v>
                </c:pt>
                <c:pt idx="46274">
                  <c:v>462651.5</c:v>
                </c:pt>
                <c:pt idx="46275">
                  <c:v>462661.5</c:v>
                </c:pt>
                <c:pt idx="46276">
                  <c:v>462671.5</c:v>
                </c:pt>
                <c:pt idx="46277">
                  <c:v>462681.5</c:v>
                </c:pt>
                <c:pt idx="46278">
                  <c:v>462691.47</c:v>
                </c:pt>
                <c:pt idx="46279">
                  <c:v>462701.5</c:v>
                </c:pt>
                <c:pt idx="46280">
                  <c:v>462711.5</c:v>
                </c:pt>
                <c:pt idx="46281">
                  <c:v>462721.47</c:v>
                </c:pt>
                <c:pt idx="46282">
                  <c:v>462731.5</c:v>
                </c:pt>
                <c:pt idx="46283">
                  <c:v>462741.5</c:v>
                </c:pt>
                <c:pt idx="46284">
                  <c:v>462751.47</c:v>
                </c:pt>
                <c:pt idx="46285">
                  <c:v>462761.44</c:v>
                </c:pt>
                <c:pt idx="46286">
                  <c:v>462771.5</c:v>
                </c:pt>
                <c:pt idx="46287">
                  <c:v>462781.47</c:v>
                </c:pt>
                <c:pt idx="46288">
                  <c:v>462791.44</c:v>
                </c:pt>
                <c:pt idx="46289">
                  <c:v>462801.44</c:v>
                </c:pt>
                <c:pt idx="46290">
                  <c:v>462811.5</c:v>
                </c:pt>
                <c:pt idx="46291">
                  <c:v>462821.44</c:v>
                </c:pt>
                <c:pt idx="46292">
                  <c:v>462831.44</c:v>
                </c:pt>
                <c:pt idx="46293">
                  <c:v>462841.5</c:v>
                </c:pt>
                <c:pt idx="46294">
                  <c:v>462851.47</c:v>
                </c:pt>
                <c:pt idx="46295">
                  <c:v>462861.44</c:v>
                </c:pt>
                <c:pt idx="46296">
                  <c:v>462871.44</c:v>
                </c:pt>
                <c:pt idx="46297">
                  <c:v>462881.47</c:v>
                </c:pt>
                <c:pt idx="46298">
                  <c:v>462891.44</c:v>
                </c:pt>
                <c:pt idx="46299">
                  <c:v>462901.44</c:v>
                </c:pt>
                <c:pt idx="46300">
                  <c:v>462911.44</c:v>
                </c:pt>
                <c:pt idx="46301">
                  <c:v>462921.44</c:v>
                </c:pt>
                <c:pt idx="46302">
                  <c:v>462931.44</c:v>
                </c:pt>
                <c:pt idx="46303">
                  <c:v>462941.44</c:v>
                </c:pt>
                <c:pt idx="46304">
                  <c:v>462951.44</c:v>
                </c:pt>
                <c:pt idx="46305">
                  <c:v>462961.44</c:v>
                </c:pt>
                <c:pt idx="46306">
                  <c:v>462971.44</c:v>
                </c:pt>
                <c:pt idx="46307">
                  <c:v>462981.41</c:v>
                </c:pt>
                <c:pt idx="46308">
                  <c:v>462991.44</c:v>
                </c:pt>
                <c:pt idx="46309">
                  <c:v>463001.44</c:v>
                </c:pt>
                <c:pt idx="46310">
                  <c:v>463011.41</c:v>
                </c:pt>
                <c:pt idx="46311">
                  <c:v>463021.44</c:v>
                </c:pt>
                <c:pt idx="46312">
                  <c:v>463031.44</c:v>
                </c:pt>
                <c:pt idx="46313">
                  <c:v>463041.44</c:v>
                </c:pt>
                <c:pt idx="46314">
                  <c:v>463051.41</c:v>
                </c:pt>
                <c:pt idx="46315">
                  <c:v>463061.44</c:v>
                </c:pt>
                <c:pt idx="46316">
                  <c:v>463071.44</c:v>
                </c:pt>
                <c:pt idx="46317">
                  <c:v>463081.41</c:v>
                </c:pt>
                <c:pt idx="46318">
                  <c:v>463091.44</c:v>
                </c:pt>
                <c:pt idx="46319">
                  <c:v>463101.44</c:v>
                </c:pt>
                <c:pt idx="46320">
                  <c:v>463111.41</c:v>
                </c:pt>
                <c:pt idx="46321">
                  <c:v>463121.38</c:v>
                </c:pt>
                <c:pt idx="46322">
                  <c:v>463131.44</c:v>
                </c:pt>
                <c:pt idx="46323">
                  <c:v>463141.41</c:v>
                </c:pt>
                <c:pt idx="46324">
                  <c:v>463151.38</c:v>
                </c:pt>
                <c:pt idx="46325">
                  <c:v>463161.38</c:v>
                </c:pt>
                <c:pt idx="46326">
                  <c:v>463171.41</c:v>
                </c:pt>
                <c:pt idx="46327">
                  <c:v>463181.38</c:v>
                </c:pt>
                <c:pt idx="46328">
                  <c:v>463191.38</c:v>
                </c:pt>
                <c:pt idx="46329">
                  <c:v>463201.44</c:v>
                </c:pt>
                <c:pt idx="46330">
                  <c:v>463211.41</c:v>
                </c:pt>
                <c:pt idx="46331">
                  <c:v>463221.38</c:v>
                </c:pt>
                <c:pt idx="46332">
                  <c:v>463231.38</c:v>
                </c:pt>
                <c:pt idx="46333">
                  <c:v>463241.41</c:v>
                </c:pt>
                <c:pt idx="46334">
                  <c:v>463251.38</c:v>
                </c:pt>
                <c:pt idx="46335">
                  <c:v>463261.38</c:v>
                </c:pt>
                <c:pt idx="46336">
                  <c:v>463271.38</c:v>
                </c:pt>
                <c:pt idx="46337">
                  <c:v>463281.38</c:v>
                </c:pt>
                <c:pt idx="46338">
                  <c:v>463291.38</c:v>
                </c:pt>
                <c:pt idx="46339">
                  <c:v>463301.38</c:v>
                </c:pt>
                <c:pt idx="46340">
                  <c:v>463311.38</c:v>
                </c:pt>
                <c:pt idx="46341">
                  <c:v>463321.38</c:v>
                </c:pt>
                <c:pt idx="46342">
                  <c:v>463331.38</c:v>
                </c:pt>
                <c:pt idx="46343">
                  <c:v>463341.34</c:v>
                </c:pt>
                <c:pt idx="46344">
                  <c:v>463351.38</c:v>
                </c:pt>
                <c:pt idx="46345">
                  <c:v>463361.38</c:v>
                </c:pt>
                <c:pt idx="46346">
                  <c:v>463371.34</c:v>
                </c:pt>
                <c:pt idx="46347">
                  <c:v>463381.38</c:v>
                </c:pt>
                <c:pt idx="46348">
                  <c:v>463391.38</c:v>
                </c:pt>
                <c:pt idx="46349">
                  <c:v>463401.38</c:v>
                </c:pt>
                <c:pt idx="46350">
                  <c:v>463411.31</c:v>
                </c:pt>
                <c:pt idx="46351">
                  <c:v>463421.38</c:v>
                </c:pt>
                <c:pt idx="46352">
                  <c:v>463431.38</c:v>
                </c:pt>
                <c:pt idx="46353">
                  <c:v>463441.34</c:v>
                </c:pt>
                <c:pt idx="46354">
                  <c:v>463451.38</c:v>
                </c:pt>
                <c:pt idx="46355">
                  <c:v>463461.38</c:v>
                </c:pt>
                <c:pt idx="46356">
                  <c:v>463471.34</c:v>
                </c:pt>
                <c:pt idx="46357">
                  <c:v>463481.31</c:v>
                </c:pt>
                <c:pt idx="46358">
                  <c:v>463491.38</c:v>
                </c:pt>
                <c:pt idx="46359">
                  <c:v>463501.34</c:v>
                </c:pt>
                <c:pt idx="46360">
                  <c:v>463511.31</c:v>
                </c:pt>
                <c:pt idx="46361">
                  <c:v>463521.31</c:v>
                </c:pt>
                <c:pt idx="46362">
                  <c:v>463531.34</c:v>
                </c:pt>
                <c:pt idx="46363">
                  <c:v>463541.31</c:v>
                </c:pt>
                <c:pt idx="46364">
                  <c:v>463551.31</c:v>
                </c:pt>
                <c:pt idx="46365">
                  <c:v>463561.38</c:v>
                </c:pt>
                <c:pt idx="46366">
                  <c:v>463571.31</c:v>
                </c:pt>
                <c:pt idx="46367">
                  <c:v>463581.31</c:v>
                </c:pt>
                <c:pt idx="46368">
                  <c:v>463591.31</c:v>
                </c:pt>
                <c:pt idx="46369">
                  <c:v>463601.34</c:v>
                </c:pt>
                <c:pt idx="46370">
                  <c:v>463611.31</c:v>
                </c:pt>
                <c:pt idx="46371">
                  <c:v>463621.31</c:v>
                </c:pt>
                <c:pt idx="46372">
                  <c:v>463631.34</c:v>
                </c:pt>
                <c:pt idx="46373">
                  <c:v>463641.31</c:v>
                </c:pt>
                <c:pt idx="46374">
                  <c:v>463651.31</c:v>
                </c:pt>
                <c:pt idx="46375">
                  <c:v>463661.31</c:v>
                </c:pt>
                <c:pt idx="46376">
                  <c:v>463671.31</c:v>
                </c:pt>
                <c:pt idx="46377">
                  <c:v>463681.31</c:v>
                </c:pt>
                <c:pt idx="46378">
                  <c:v>463691.31</c:v>
                </c:pt>
                <c:pt idx="46379">
                  <c:v>463701.28</c:v>
                </c:pt>
                <c:pt idx="46380">
                  <c:v>463711.31</c:v>
                </c:pt>
                <c:pt idx="46381">
                  <c:v>463721.31</c:v>
                </c:pt>
                <c:pt idx="46382">
                  <c:v>463731.28</c:v>
                </c:pt>
                <c:pt idx="46383">
                  <c:v>463741.31</c:v>
                </c:pt>
                <c:pt idx="46384">
                  <c:v>463751.31</c:v>
                </c:pt>
                <c:pt idx="46385">
                  <c:v>463761.28</c:v>
                </c:pt>
                <c:pt idx="46386">
                  <c:v>463771.25</c:v>
                </c:pt>
                <c:pt idx="46387">
                  <c:v>463781.31</c:v>
                </c:pt>
                <c:pt idx="46388">
                  <c:v>463791.31</c:v>
                </c:pt>
                <c:pt idx="46389">
                  <c:v>463801.28</c:v>
                </c:pt>
                <c:pt idx="46390">
                  <c:v>463811.31</c:v>
                </c:pt>
                <c:pt idx="46391">
                  <c:v>463821.31</c:v>
                </c:pt>
                <c:pt idx="46392">
                  <c:v>463831.28</c:v>
                </c:pt>
                <c:pt idx="46393">
                  <c:v>463841.25</c:v>
                </c:pt>
                <c:pt idx="46394">
                  <c:v>463851.31</c:v>
                </c:pt>
                <c:pt idx="46395">
                  <c:v>463861.28</c:v>
                </c:pt>
                <c:pt idx="46396">
                  <c:v>463871.25</c:v>
                </c:pt>
                <c:pt idx="46397">
                  <c:v>463881.25</c:v>
                </c:pt>
                <c:pt idx="46398">
                  <c:v>463891.28</c:v>
                </c:pt>
                <c:pt idx="46399">
                  <c:v>463901.25</c:v>
                </c:pt>
                <c:pt idx="46400">
                  <c:v>463911.25</c:v>
                </c:pt>
                <c:pt idx="46401">
                  <c:v>463921.28</c:v>
                </c:pt>
                <c:pt idx="46402">
                  <c:v>463931.25</c:v>
                </c:pt>
                <c:pt idx="46403">
                  <c:v>463941.25</c:v>
                </c:pt>
                <c:pt idx="46404">
                  <c:v>463951.25</c:v>
                </c:pt>
                <c:pt idx="46405">
                  <c:v>463961.28</c:v>
                </c:pt>
                <c:pt idx="46406">
                  <c:v>463971.25</c:v>
                </c:pt>
                <c:pt idx="46407">
                  <c:v>463981.25</c:v>
                </c:pt>
                <c:pt idx="46408">
                  <c:v>463991.25</c:v>
                </c:pt>
                <c:pt idx="46409">
                  <c:v>464001.25</c:v>
                </c:pt>
                <c:pt idx="46410">
                  <c:v>464011.25</c:v>
                </c:pt>
                <c:pt idx="46411">
                  <c:v>464021.25</c:v>
                </c:pt>
                <c:pt idx="46412">
                  <c:v>464031.25</c:v>
                </c:pt>
                <c:pt idx="46413">
                  <c:v>464041.25</c:v>
                </c:pt>
                <c:pt idx="46414">
                  <c:v>464051.25</c:v>
                </c:pt>
                <c:pt idx="46415">
                  <c:v>464061.22</c:v>
                </c:pt>
                <c:pt idx="46416">
                  <c:v>464071.25</c:v>
                </c:pt>
                <c:pt idx="46417">
                  <c:v>464081.25</c:v>
                </c:pt>
                <c:pt idx="46418">
                  <c:v>464091.22</c:v>
                </c:pt>
                <c:pt idx="46419">
                  <c:v>464101.25</c:v>
                </c:pt>
                <c:pt idx="46420">
                  <c:v>464111.25</c:v>
                </c:pt>
                <c:pt idx="46421">
                  <c:v>464121.22</c:v>
                </c:pt>
                <c:pt idx="46422">
                  <c:v>464131.19</c:v>
                </c:pt>
                <c:pt idx="46423">
                  <c:v>464141.25</c:v>
                </c:pt>
                <c:pt idx="46424">
                  <c:v>464151.25</c:v>
                </c:pt>
                <c:pt idx="46425">
                  <c:v>464161.22</c:v>
                </c:pt>
                <c:pt idx="46426">
                  <c:v>464171.25</c:v>
                </c:pt>
                <c:pt idx="46427">
                  <c:v>464181.25</c:v>
                </c:pt>
                <c:pt idx="46428">
                  <c:v>464191.22</c:v>
                </c:pt>
                <c:pt idx="46429">
                  <c:v>464201.19</c:v>
                </c:pt>
                <c:pt idx="46430">
                  <c:v>464211.25</c:v>
                </c:pt>
                <c:pt idx="46431">
                  <c:v>464221.22</c:v>
                </c:pt>
                <c:pt idx="46432">
                  <c:v>464231.19</c:v>
                </c:pt>
                <c:pt idx="46433">
                  <c:v>464241.19</c:v>
                </c:pt>
                <c:pt idx="46434">
                  <c:v>464251.22</c:v>
                </c:pt>
                <c:pt idx="46435">
                  <c:v>464261.19</c:v>
                </c:pt>
                <c:pt idx="46436">
                  <c:v>464271.19</c:v>
                </c:pt>
                <c:pt idx="46437">
                  <c:v>464281.22</c:v>
                </c:pt>
                <c:pt idx="46438">
                  <c:v>464291.19</c:v>
                </c:pt>
                <c:pt idx="46439">
                  <c:v>464301.19</c:v>
                </c:pt>
                <c:pt idx="46440">
                  <c:v>464311.19</c:v>
                </c:pt>
                <c:pt idx="46441">
                  <c:v>464321.22</c:v>
                </c:pt>
                <c:pt idx="46442">
                  <c:v>464331.19</c:v>
                </c:pt>
                <c:pt idx="46443">
                  <c:v>464341.19</c:v>
                </c:pt>
                <c:pt idx="46444">
                  <c:v>464351.16</c:v>
                </c:pt>
                <c:pt idx="46445">
                  <c:v>464361.19</c:v>
                </c:pt>
                <c:pt idx="46446">
                  <c:v>464371.19</c:v>
                </c:pt>
                <c:pt idx="46447">
                  <c:v>464381.19</c:v>
                </c:pt>
                <c:pt idx="46448">
                  <c:v>464391.19</c:v>
                </c:pt>
                <c:pt idx="46449">
                  <c:v>464401.19</c:v>
                </c:pt>
                <c:pt idx="46450">
                  <c:v>464411.19</c:v>
                </c:pt>
                <c:pt idx="46451">
                  <c:v>464421.16</c:v>
                </c:pt>
                <c:pt idx="46452">
                  <c:v>464431.19</c:v>
                </c:pt>
                <c:pt idx="46453">
                  <c:v>464441.19</c:v>
                </c:pt>
                <c:pt idx="46454">
                  <c:v>464451.16</c:v>
                </c:pt>
                <c:pt idx="46455">
                  <c:v>464461.19</c:v>
                </c:pt>
                <c:pt idx="46456">
                  <c:v>464471.19</c:v>
                </c:pt>
                <c:pt idx="46457">
                  <c:v>464481.16</c:v>
                </c:pt>
                <c:pt idx="46458">
                  <c:v>464491.13</c:v>
                </c:pt>
                <c:pt idx="46459">
                  <c:v>464501.19</c:v>
                </c:pt>
                <c:pt idx="46460">
                  <c:v>464511.16</c:v>
                </c:pt>
                <c:pt idx="46461">
                  <c:v>464521.13</c:v>
                </c:pt>
                <c:pt idx="46462">
                  <c:v>464531.19</c:v>
                </c:pt>
                <c:pt idx="46463">
                  <c:v>464541.19</c:v>
                </c:pt>
                <c:pt idx="46464">
                  <c:v>464551.16</c:v>
                </c:pt>
                <c:pt idx="46465">
                  <c:v>464561.13</c:v>
                </c:pt>
                <c:pt idx="46466">
                  <c:v>464571.19</c:v>
                </c:pt>
                <c:pt idx="46467">
                  <c:v>464581.16</c:v>
                </c:pt>
                <c:pt idx="46468">
                  <c:v>464591.13</c:v>
                </c:pt>
                <c:pt idx="46469">
                  <c:v>464601.13</c:v>
                </c:pt>
                <c:pt idx="46470">
                  <c:v>464611.16</c:v>
                </c:pt>
                <c:pt idx="46471">
                  <c:v>464621.13</c:v>
                </c:pt>
                <c:pt idx="46472">
                  <c:v>464631.13</c:v>
                </c:pt>
                <c:pt idx="46473">
                  <c:v>464641.16</c:v>
                </c:pt>
                <c:pt idx="46474">
                  <c:v>464651.13</c:v>
                </c:pt>
                <c:pt idx="46475">
                  <c:v>464661.13</c:v>
                </c:pt>
                <c:pt idx="46476">
                  <c:v>464671.13</c:v>
                </c:pt>
                <c:pt idx="46477">
                  <c:v>464681.13</c:v>
                </c:pt>
                <c:pt idx="46478">
                  <c:v>464691.13</c:v>
                </c:pt>
                <c:pt idx="46479">
                  <c:v>464701.13</c:v>
                </c:pt>
                <c:pt idx="46480">
                  <c:v>464711.09</c:v>
                </c:pt>
                <c:pt idx="46481">
                  <c:v>464721.13</c:v>
                </c:pt>
                <c:pt idx="46482">
                  <c:v>464731.13</c:v>
                </c:pt>
                <c:pt idx="46483">
                  <c:v>464741.13</c:v>
                </c:pt>
                <c:pt idx="46484">
                  <c:v>464751.13</c:v>
                </c:pt>
                <c:pt idx="46485">
                  <c:v>464761.13</c:v>
                </c:pt>
                <c:pt idx="46486">
                  <c:v>464771.13</c:v>
                </c:pt>
                <c:pt idx="46487">
                  <c:v>464781.09</c:v>
                </c:pt>
                <c:pt idx="46488">
                  <c:v>464791.13</c:v>
                </c:pt>
                <c:pt idx="46489">
                  <c:v>464801.13</c:v>
                </c:pt>
                <c:pt idx="46490">
                  <c:v>464811.09</c:v>
                </c:pt>
                <c:pt idx="46491">
                  <c:v>464821.13</c:v>
                </c:pt>
                <c:pt idx="46492">
                  <c:v>464831.13</c:v>
                </c:pt>
                <c:pt idx="46493">
                  <c:v>464841.09</c:v>
                </c:pt>
                <c:pt idx="46494">
                  <c:v>464851.06</c:v>
                </c:pt>
                <c:pt idx="46495">
                  <c:v>464861.13</c:v>
                </c:pt>
                <c:pt idx="46496">
                  <c:v>464871.09</c:v>
                </c:pt>
                <c:pt idx="46497">
                  <c:v>464881.06</c:v>
                </c:pt>
                <c:pt idx="46498">
                  <c:v>464891.13</c:v>
                </c:pt>
                <c:pt idx="46499">
                  <c:v>464901.13</c:v>
                </c:pt>
                <c:pt idx="46500">
                  <c:v>464911.09</c:v>
                </c:pt>
                <c:pt idx="46501">
                  <c:v>464921.06</c:v>
                </c:pt>
                <c:pt idx="46502">
                  <c:v>464931.13</c:v>
                </c:pt>
                <c:pt idx="46503">
                  <c:v>464941.09</c:v>
                </c:pt>
                <c:pt idx="46504">
                  <c:v>464951.06</c:v>
                </c:pt>
                <c:pt idx="46505">
                  <c:v>464961.06</c:v>
                </c:pt>
                <c:pt idx="46506">
                  <c:v>464971.09</c:v>
                </c:pt>
                <c:pt idx="46507">
                  <c:v>464981.06</c:v>
                </c:pt>
                <c:pt idx="46508">
                  <c:v>464991.06</c:v>
                </c:pt>
                <c:pt idx="46509">
                  <c:v>465001.09</c:v>
                </c:pt>
                <c:pt idx="46510">
                  <c:v>465011.06</c:v>
                </c:pt>
                <c:pt idx="46511">
                  <c:v>465021.06</c:v>
                </c:pt>
                <c:pt idx="46512">
                  <c:v>465031.06</c:v>
                </c:pt>
                <c:pt idx="46513">
                  <c:v>465041.06</c:v>
                </c:pt>
                <c:pt idx="46514">
                  <c:v>465051.06</c:v>
                </c:pt>
                <c:pt idx="46515">
                  <c:v>465061.06</c:v>
                </c:pt>
                <c:pt idx="46516">
                  <c:v>465071.09</c:v>
                </c:pt>
                <c:pt idx="46517">
                  <c:v>465081.06</c:v>
                </c:pt>
                <c:pt idx="46518">
                  <c:v>465091.06</c:v>
                </c:pt>
                <c:pt idx="46519">
                  <c:v>465101.03</c:v>
                </c:pt>
                <c:pt idx="46520">
                  <c:v>465111.06</c:v>
                </c:pt>
                <c:pt idx="46521">
                  <c:v>465121.06</c:v>
                </c:pt>
                <c:pt idx="46522">
                  <c:v>465131.06</c:v>
                </c:pt>
                <c:pt idx="46523">
                  <c:v>465141.03</c:v>
                </c:pt>
                <c:pt idx="46524">
                  <c:v>465151.06</c:v>
                </c:pt>
                <c:pt idx="46525">
                  <c:v>465161.06</c:v>
                </c:pt>
                <c:pt idx="46526">
                  <c:v>465171.03</c:v>
                </c:pt>
                <c:pt idx="46527">
                  <c:v>465181.06</c:v>
                </c:pt>
                <c:pt idx="46528">
                  <c:v>465191.06</c:v>
                </c:pt>
                <c:pt idx="46529">
                  <c:v>465201.03</c:v>
                </c:pt>
                <c:pt idx="46530">
                  <c:v>465211</c:v>
                </c:pt>
                <c:pt idx="46531">
                  <c:v>465221.06</c:v>
                </c:pt>
                <c:pt idx="46532">
                  <c:v>465231.03</c:v>
                </c:pt>
                <c:pt idx="46533">
                  <c:v>465241</c:v>
                </c:pt>
                <c:pt idx="46534">
                  <c:v>465251.06</c:v>
                </c:pt>
                <c:pt idx="46535">
                  <c:v>465261.03</c:v>
                </c:pt>
                <c:pt idx="46536">
                  <c:v>465271</c:v>
                </c:pt>
                <c:pt idx="46537">
                  <c:v>465281</c:v>
                </c:pt>
                <c:pt idx="46538">
                  <c:v>465291.06</c:v>
                </c:pt>
                <c:pt idx="46539">
                  <c:v>465301.03</c:v>
                </c:pt>
                <c:pt idx="46540">
                  <c:v>465311</c:v>
                </c:pt>
                <c:pt idx="46541">
                  <c:v>465321</c:v>
                </c:pt>
                <c:pt idx="46542">
                  <c:v>465331.03</c:v>
                </c:pt>
                <c:pt idx="46543">
                  <c:v>465341</c:v>
                </c:pt>
                <c:pt idx="46544">
                  <c:v>465351</c:v>
                </c:pt>
                <c:pt idx="46545">
                  <c:v>465361.03</c:v>
                </c:pt>
                <c:pt idx="46546">
                  <c:v>465371</c:v>
                </c:pt>
                <c:pt idx="46547">
                  <c:v>465381</c:v>
                </c:pt>
                <c:pt idx="46548">
                  <c:v>465391</c:v>
                </c:pt>
                <c:pt idx="46549">
                  <c:v>465401</c:v>
                </c:pt>
                <c:pt idx="46550">
                  <c:v>465411</c:v>
                </c:pt>
                <c:pt idx="46551">
                  <c:v>465421</c:v>
                </c:pt>
                <c:pt idx="46552">
                  <c:v>465430.97</c:v>
                </c:pt>
                <c:pt idx="46553">
                  <c:v>465441</c:v>
                </c:pt>
                <c:pt idx="46554">
                  <c:v>465451</c:v>
                </c:pt>
                <c:pt idx="46555">
                  <c:v>465460.97</c:v>
                </c:pt>
                <c:pt idx="46556">
                  <c:v>465471</c:v>
                </c:pt>
                <c:pt idx="46557">
                  <c:v>465481</c:v>
                </c:pt>
                <c:pt idx="46558">
                  <c:v>465491</c:v>
                </c:pt>
                <c:pt idx="46559">
                  <c:v>465501</c:v>
                </c:pt>
                <c:pt idx="46560">
                  <c:v>465511</c:v>
                </c:pt>
                <c:pt idx="46561">
                  <c:v>465521</c:v>
                </c:pt>
                <c:pt idx="46562">
                  <c:v>465530.97</c:v>
                </c:pt>
                <c:pt idx="46563">
                  <c:v>465541</c:v>
                </c:pt>
                <c:pt idx="46564">
                  <c:v>465551</c:v>
                </c:pt>
                <c:pt idx="46565">
                  <c:v>465560.97</c:v>
                </c:pt>
                <c:pt idx="46566">
                  <c:v>465570.94</c:v>
                </c:pt>
                <c:pt idx="46567">
                  <c:v>465581</c:v>
                </c:pt>
                <c:pt idx="46568">
                  <c:v>465590.97</c:v>
                </c:pt>
                <c:pt idx="46569">
                  <c:v>465600.94</c:v>
                </c:pt>
                <c:pt idx="46570">
                  <c:v>465611</c:v>
                </c:pt>
                <c:pt idx="46571">
                  <c:v>465620.97</c:v>
                </c:pt>
                <c:pt idx="46572">
                  <c:v>465630.94</c:v>
                </c:pt>
                <c:pt idx="46573">
                  <c:v>465640.94</c:v>
                </c:pt>
                <c:pt idx="46574">
                  <c:v>465651</c:v>
                </c:pt>
                <c:pt idx="46575">
                  <c:v>465660.97</c:v>
                </c:pt>
                <c:pt idx="46576">
                  <c:v>465670.94</c:v>
                </c:pt>
                <c:pt idx="46577">
                  <c:v>465680.94</c:v>
                </c:pt>
                <c:pt idx="46578">
                  <c:v>465690.97</c:v>
                </c:pt>
                <c:pt idx="46579">
                  <c:v>465700.94</c:v>
                </c:pt>
                <c:pt idx="46580">
                  <c:v>465710.94</c:v>
                </c:pt>
                <c:pt idx="46581">
                  <c:v>465720.97</c:v>
                </c:pt>
                <c:pt idx="46582">
                  <c:v>465730.94</c:v>
                </c:pt>
                <c:pt idx="46583">
                  <c:v>465740.94</c:v>
                </c:pt>
                <c:pt idx="46584">
                  <c:v>465750.94</c:v>
                </c:pt>
                <c:pt idx="46585">
                  <c:v>465760.94</c:v>
                </c:pt>
                <c:pt idx="46586">
                  <c:v>465770.94</c:v>
                </c:pt>
                <c:pt idx="46587">
                  <c:v>465780.94</c:v>
                </c:pt>
                <c:pt idx="46588">
                  <c:v>465790.91</c:v>
                </c:pt>
                <c:pt idx="46589">
                  <c:v>465800.94</c:v>
                </c:pt>
                <c:pt idx="46590">
                  <c:v>465810.94</c:v>
                </c:pt>
                <c:pt idx="46591">
                  <c:v>465820.91</c:v>
                </c:pt>
                <c:pt idx="46592">
                  <c:v>465830.94</c:v>
                </c:pt>
                <c:pt idx="46593">
                  <c:v>465840.94</c:v>
                </c:pt>
                <c:pt idx="46594">
                  <c:v>465850.91</c:v>
                </c:pt>
                <c:pt idx="46595">
                  <c:v>465860.94</c:v>
                </c:pt>
                <c:pt idx="46596">
                  <c:v>465870.94</c:v>
                </c:pt>
                <c:pt idx="46597">
                  <c:v>465880.94</c:v>
                </c:pt>
                <c:pt idx="46598">
                  <c:v>465890.91</c:v>
                </c:pt>
                <c:pt idx="46599">
                  <c:v>465900.94</c:v>
                </c:pt>
                <c:pt idx="46600">
                  <c:v>465910.94</c:v>
                </c:pt>
                <c:pt idx="46601">
                  <c:v>465920.91</c:v>
                </c:pt>
                <c:pt idx="46602">
                  <c:v>465930.88</c:v>
                </c:pt>
                <c:pt idx="46603">
                  <c:v>465940.94</c:v>
                </c:pt>
                <c:pt idx="46604">
                  <c:v>465950.91</c:v>
                </c:pt>
                <c:pt idx="46605">
                  <c:v>465960.88</c:v>
                </c:pt>
                <c:pt idx="46606">
                  <c:v>465970.94</c:v>
                </c:pt>
                <c:pt idx="46607">
                  <c:v>465980.91</c:v>
                </c:pt>
                <c:pt idx="46608">
                  <c:v>465990.88</c:v>
                </c:pt>
                <c:pt idx="46609">
                  <c:v>466000.88</c:v>
                </c:pt>
                <c:pt idx="46610">
                  <c:v>466010.91</c:v>
                </c:pt>
                <c:pt idx="46611">
                  <c:v>466020.88</c:v>
                </c:pt>
                <c:pt idx="46612">
                  <c:v>466030.88</c:v>
                </c:pt>
                <c:pt idx="46613">
                  <c:v>466040.94</c:v>
                </c:pt>
                <c:pt idx="46614">
                  <c:v>466050.91</c:v>
                </c:pt>
                <c:pt idx="46615">
                  <c:v>466060.88</c:v>
                </c:pt>
                <c:pt idx="46616">
                  <c:v>466070.88</c:v>
                </c:pt>
                <c:pt idx="46617">
                  <c:v>466080.91</c:v>
                </c:pt>
                <c:pt idx="46618">
                  <c:v>466090.88</c:v>
                </c:pt>
                <c:pt idx="46619">
                  <c:v>466100.88</c:v>
                </c:pt>
                <c:pt idx="46620">
                  <c:v>466110.88</c:v>
                </c:pt>
                <c:pt idx="46621">
                  <c:v>466120.88</c:v>
                </c:pt>
                <c:pt idx="46622">
                  <c:v>466130.88</c:v>
                </c:pt>
                <c:pt idx="46623">
                  <c:v>466140.88</c:v>
                </c:pt>
                <c:pt idx="46624">
                  <c:v>466150.88</c:v>
                </c:pt>
                <c:pt idx="46625">
                  <c:v>466160.88</c:v>
                </c:pt>
                <c:pt idx="46626">
                  <c:v>466170.88</c:v>
                </c:pt>
                <c:pt idx="46627">
                  <c:v>466180.84</c:v>
                </c:pt>
                <c:pt idx="46628">
                  <c:v>466190.88</c:v>
                </c:pt>
                <c:pt idx="46629">
                  <c:v>466200.88</c:v>
                </c:pt>
                <c:pt idx="46630">
                  <c:v>466210.84</c:v>
                </c:pt>
                <c:pt idx="46631">
                  <c:v>466220.88</c:v>
                </c:pt>
                <c:pt idx="46632">
                  <c:v>466230.88</c:v>
                </c:pt>
                <c:pt idx="46633">
                  <c:v>466240.88</c:v>
                </c:pt>
                <c:pt idx="46634">
                  <c:v>466250.84</c:v>
                </c:pt>
                <c:pt idx="46635">
                  <c:v>466260.88</c:v>
                </c:pt>
                <c:pt idx="46636">
                  <c:v>466270.88</c:v>
                </c:pt>
                <c:pt idx="46637">
                  <c:v>466280.84</c:v>
                </c:pt>
                <c:pt idx="46638">
                  <c:v>466290.81</c:v>
                </c:pt>
                <c:pt idx="46639">
                  <c:v>466300.88</c:v>
                </c:pt>
                <c:pt idx="46640">
                  <c:v>466310.84</c:v>
                </c:pt>
                <c:pt idx="46641">
                  <c:v>466320.81</c:v>
                </c:pt>
                <c:pt idx="46642">
                  <c:v>466330.88</c:v>
                </c:pt>
                <c:pt idx="46643">
                  <c:v>466340.84</c:v>
                </c:pt>
                <c:pt idx="46644">
                  <c:v>466350.81</c:v>
                </c:pt>
                <c:pt idx="46645">
                  <c:v>466360.81</c:v>
                </c:pt>
                <c:pt idx="46646">
                  <c:v>466370.84</c:v>
                </c:pt>
                <c:pt idx="46647">
                  <c:v>466380.81</c:v>
                </c:pt>
                <c:pt idx="46648">
                  <c:v>466390.81</c:v>
                </c:pt>
                <c:pt idx="46649">
                  <c:v>466400.81</c:v>
                </c:pt>
                <c:pt idx="46650">
                  <c:v>466410.84</c:v>
                </c:pt>
                <c:pt idx="46651">
                  <c:v>466420.81</c:v>
                </c:pt>
                <c:pt idx="46652">
                  <c:v>466430.81</c:v>
                </c:pt>
                <c:pt idx="46653">
                  <c:v>466440.84</c:v>
                </c:pt>
                <c:pt idx="46654">
                  <c:v>466450.81</c:v>
                </c:pt>
                <c:pt idx="46655">
                  <c:v>466460.81</c:v>
                </c:pt>
                <c:pt idx="46656">
                  <c:v>466470.81</c:v>
                </c:pt>
                <c:pt idx="46657">
                  <c:v>466480.81</c:v>
                </c:pt>
                <c:pt idx="46658">
                  <c:v>466490.81</c:v>
                </c:pt>
                <c:pt idx="46659">
                  <c:v>466500.81</c:v>
                </c:pt>
                <c:pt idx="46660">
                  <c:v>466510.81</c:v>
                </c:pt>
                <c:pt idx="46661">
                  <c:v>466520.81</c:v>
                </c:pt>
                <c:pt idx="46662">
                  <c:v>466530.81</c:v>
                </c:pt>
                <c:pt idx="46663">
                  <c:v>466540.78</c:v>
                </c:pt>
                <c:pt idx="46664">
                  <c:v>466550.81</c:v>
                </c:pt>
                <c:pt idx="46665">
                  <c:v>466560.81</c:v>
                </c:pt>
                <c:pt idx="46666">
                  <c:v>466570.78</c:v>
                </c:pt>
                <c:pt idx="46667">
                  <c:v>466580.81</c:v>
                </c:pt>
                <c:pt idx="46668">
                  <c:v>466590.81</c:v>
                </c:pt>
                <c:pt idx="46669">
                  <c:v>466600.78</c:v>
                </c:pt>
                <c:pt idx="46670">
                  <c:v>466610.75</c:v>
                </c:pt>
                <c:pt idx="46671">
                  <c:v>466620.81</c:v>
                </c:pt>
                <c:pt idx="46672">
                  <c:v>466630.81</c:v>
                </c:pt>
                <c:pt idx="46673">
                  <c:v>466640.78</c:v>
                </c:pt>
                <c:pt idx="46674">
                  <c:v>466650.75</c:v>
                </c:pt>
                <c:pt idx="46675">
                  <c:v>466660.81</c:v>
                </c:pt>
                <c:pt idx="46676">
                  <c:v>466670.78</c:v>
                </c:pt>
                <c:pt idx="46677">
                  <c:v>466680.75</c:v>
                </c:pt>
                <c:pt idx="46678">
                  <c:v>466690.81</c:v>
                </c:pt>
                <c:pt idx="46679">
                  <c:v>466700.78</c:v>
                </c:pt>
                <c:pt idx="46680">
                  <c:v>466710.75</c:v>
                </c:pt>
                <c:pt idx="46681">
                  <c:v>466720.75</c:v>
                </c:pt>
                <c:pt idx="46682">
                  <c:v>466730.78</c:v>
                </c:pt>
                <c:pt idx="46683">
                  <c:v>466740.75</c:v>
                </c:pt>
                <c:pt idx="46684">
                  <c:v>466750.75</c:v>
                </c:pt>
                <c:pt idx="46685">
                  <c:v>466760.75</c:v>
                </c:pt>
                <c:pt idx="46686">
                  <c:v>466770.75</c:v>
                </c:pt>
                <c:pt idx="46687">
                  <c:v>466780.75</c:v>
                </c:pt>
                <c:pt idx="46688">
                  <c:v>466790.75</c:v>
                </c:pt>
                <c:pt idx="46689">
                  <c:v>466800.78</c:v>
                </c:pt>
                <c:pt idx="46690">
                  <c:v>466810.75</c:v>
                </c:pt>
                <c:pt idx="46691">
                  <c:v>466820.75</c:v>
                </c:pt>
                <c:pt idx="46692">
                  <c:v>466830.75</c:v>
                </c:pt>
                <c:pt idx="46693">
                  <c:v>466840.75</c:v>
                </c:pt>
                <c:pt idx="46694">
                  <c:v>466850.75</c:v>
                </c:pt>
                <c:pt idx="46695">
                  <c:v>466860.75</c:v>
                </c:pt>
                <c:pt idx="46696">
                  <c:v>466870.75</c:v>
                </c:pt>
                <c:pt idx="46697">
                  <c:v>466880.75</c:v>
                </c:pt>
                <c:pt idx="46698">
                  <c:v>466890.75</c:v>
                </c:pt>
                <c:pt idx="46699">
                  <c:v>466900.72</c:v>
                </c:pt>
                <c:pt idx="46700">
                  <c:v>466910.75</c:v>
                </c:pt>
                <c:pt idx="46701">
                  <c:v>466920.75</c:v>
                </c:pt>
                <c:pt idx="46702">
                  <c:v>466930.72</c:v>
                </c:pt>
                <c:pt idx="46703">
                  <c:v>466940.75</c:v>
                </c:pt>
                <c:pt idx="46704">
                  <c:v>466950.75</c:v>
                </c:pt>
                <c:pt idx="46705">
                  <c:v>466960.72</c:v>
                </c:pt>
                <c:pt idx="46706">
                  <c:v>466970.69</c:v>
                </c:pt>
                <c:pt idx="46707">
                  <c:v>466980.75</c:v>
                </c:pt>
                <c:pt idx="46708">
                  <c:v>466990.75</c:v>
                </c:pt>
                <c:pt idx="46709">
                  <c:v>467000.72</c:v>
                </c:pt>
                <c:pt idx="46710">
                  <c:v>467010.75</c:v>
                </c:pt>
                <c:pt idx="46711">
                  <c:v>467020.75</c:v>
                </c:pt>
                <c:pt idx="46712">
                  <c:v>467030.72</c:v>
                </c:pt>
                <c:pt idx="46713">
                  <c:v>467040.69</c:v>
                </c:pt>
                <c:pt idx="46714">
                  <c:v>467050.75</c:v>
                </c:pt>
                <c:pt idx="46715">
                  <c:v>467060.72</c:v>
                </c:pt>
                <c:pt idx="46716">
                  <c:v>467070.69</c:v>
                </c:pt>
                <c:pt idx="46717">
                  <c:v>467080.69</c:v>
                </c:pt>
                <c:pt idx="46718">
                  <c:v>467090.72</c:v>
                </c:pt>
                <c:pt idx="46719">
                  <c:v>467100.69</c:v>
                </c:pt>
                <c:pt idx="46720">
                  <c:v>467110.69</c:v>
                </c:pt>
                <c:pt idx="46721">
                  <c:v>467120.69</c:v>
                </c:pt>
                <c:pt idx="46722">
                  <c:v>467130.69</c:v>
                </c:pt>
                <c:pt idx="46723">
                  <c:v>467140.69</c:v>
                </c:pt>
                <c:pt idx="46724">
                  <c:v>467150.69</c:v>
                </c:pt>
                <c:pt idx="46725">
                  <c:v>467160.72</c:v>
                </c:pt>
                <c:pt idx="46726">
                  <c:v>467170.69</c:v>
                </c:pt>
                <c:pt idx="46727">
                  <c:v>467180.69</c:v>
                </c:pt>
                <c:pt idx="46728">
                  <c:v>467190.66</c:v>
                </c:pt>
                <c:pt idx="46729">
                  <c:v>467200.69</c:v>
                </c:pt>
                <c:pt idx="46730">
                  <c:v>467210.69</c:v>
                </c:pt>
                <c:pt idx="46731">
                  <c:v>467220.69</c:v>
                </c:pt>
                <c:pt idx="46732">
                  <c:v>467230.69</c:v>
                </c:pt>
                <c:pt idx="46733">
                  <c:v>467240.69</c:v>
                </c:pt>
                <c:pt idx="46734">
                  <c:v>467250.69</c:v>
                </c:pt>
                <c:pt idx="46735">
                  <c:v>467260.66</c:v>
                </c:pt>
                <c:pt idx="46736">
                  <c:v>467270.69</c:v>
                </c:pt>
                <c:pt idx="46737">
                  <c:v>467280.69</c:v>
                </c:pt>
                <c:pt idx="46738">
                  <c:v>467290.66</c:v>
                </c:pt>
                <c:pt idx="46739">
                  <c:v>467300.69</c:v>
                </c:pt>
                <c:pt idx="46740">
                  <c:v>467310.69</c:v>
                </c:pt>
                <c:pt idx="46741">
                  <c:v>467320.66</c:v>
                </c:pt>
                <c:pt idx="46742">
                  <c:v>467330.63</c:v>
                </c:pt>
                <c:pt idx="46743">
                  <c:v>467340.69</c:v>
                </c:pt>
                <c:pt idx="46744">
                  <c:v>467350.66</c:v>
                </c:pt>
                <c:pt idx="46745">
                  <c:v>467360.63</c:v>
                </c:pt>
                <c:pt idx="46746">
                  <c:v>467370.63</c:v>
                </c:pt>
                <c:pt idx="46747">
                  <c:v>467380.69</c:v>
                </c:pt>
                <c:pt idx="46748">
                  <c:v>467390.66</c:v>
                </c:pt>
                <c:pt idx="46749">
                  <c:v>467400.63</c:v>
                </c:pt>
                <c:pt idx="46750">
                  <c:v>467410.69</c:v>
                </c:pt>
                <c:pt idx="46751">
                  <c:v>467420.66</c:v>
                </c:pt>
                <c:pt idx="46752">
                  <c:v>467430.63</c:v>
                </c:pt>
                <c:pt idx="46753">
                  <c:v>467440.63</c:v>
                </c:pt>
                <c:pt idx="46754">
                  <c:v>467450.66</c:v>
                </c:pt>
                <c:pt idx="46755">
                  <c:v>467460.63</c:v>
                </c:pt>
                <c:pt idx="46756">
                  <c:v>467470.63</c:v>
                </c:pt>
                <c:pt idx="46757">
                  <c:v>467480.63</c:v>
                </c:pt>
                <c:pt idx="46758">
                  <c:v>467490.63</c:v>
                </c:pt>
                <c:pt idx="46759">
                  <c:v>467500.63</c:v>
                </c:pt>
                <c:pt idx="46760">
                  <c:v>467510.63</c:v>
                </c:pt>
                <c:pt idx="46761">
                  <c:v>467520.63</c:v>
                </c:pt>
                <c:pt idx="46762">
                  <c:v>467530.63</c:v>
                </c:pt>
                <c:pt idx="46763">
                  <c:v>467540.63</c:v>
                </c:pt>
                <c:pt idx="46764">
                  <c:v>467550.59</c:v>
                </c:pt>
                <c:pt idx="46765">
                  <c:v>467560.63</c:v>
                </c:pt>
                <c:pt idx="46766">
                  <c:v>467570.63</c:v>
                </c:pt>
                <c:pt idx="46767">
                  <c:v>467580.63</c:v>
                </c:pt>
                <c:pt idx="46768">
                  <c:v>467590.63</c:v>
                </c:pt>
                <c:pt idx="46769">
                  <c:v>467600.63</c:v>
                </c:pt>
                <c:pt idx="46770">
                  <c:v>467610.63</c:v>
                </c:pt>
                <c:pt idx="46771">
                  <c:v>467620.59</c:v>
                </c:pt>
                <c:pt idx="46772">
                  <c:v>467630.63</c:v>
                </c:pt>
                <c:pt idx="46773">
                  <c:v>467640.63</c:v>
                </c:pt>
                <c:pt idx="46774">
                  <c:v>467650.59</c:v>
                </c:pt>
                <c:pt idx="46775">
                  <c:v>467660.63</c:v>
                </c:pt>
                <c:pt idx="46776">
                  <c:v>467670.63</c:v>
                </c:pt>
                <c:pt idx="46777">
                  <c:v>467680.59</c:v>
                </c:pt>
                <c:pt idx="46778">
                  <c:v>467690.56</c:v>
                </c:pt>
                <c:pt idx="46779">
                  <c:v>467700.63</c:v>
                </c:pt>
                <c:pt idx="46780">
                  <c:v>467710.59</c:v>
                </c:pt>
                <c:pt idx="46781">
                  <c:v>467720.56</c:v>
                </c:pt>
                <c:pt idx="46782">
                  <c:v>467730.56</c:v>
                </c:pt>
                <c:pt idx="46783">
                  <c:v>467740.63</c:v>
                </c:pt>
                <c:pt idx="46784">
                  <c:v>467750.59</c:v>
                </c:pt>
                <c:pt idx="46785">
                  <c:v>467760.56</c:v>
                </c:pt>
                <c:pt idx="46786">
                  <c:v>467770.63</c:v>
                </c:pt>
                <c:pt idx="46787">
                  <c:v>467780.59</c:v>
                </c:pt>
                <c:pt idx="46788">
                  <c:v>467790.56</c:v>
                </c:pt>
                <c:pt idx="46789">
                  <c:v>467800.56</c:v>
                </c:pt>
                <c:pt idx="46790">
                  <c:v>467810.59</c:v>
                </c:pt>
                <c:pt idx="46791">
                  <c:v>467820.56</c:v>
                </c:pt>
                <c:pt idx="46792">
                  <c:v>467830.56</c:v>
                </c:pt>
                <c:pt idx="46793">
                  <c:v>467840.56</c:v>
                </c:pt>
                <c:pt idx="46794">
                  <c:v>467850.56</c:v>
                </c:pt>
                <c:pt idx="46795">
                  <c:v>467860.56</c:v>
                </c:pt>
                <c:pt idx="46796">
                  <c:v>467870.56</c:v>
                </c:pt>
                <c:pt idx="46797">
                  <c:v>467880.56</c:v>
                </c:pt>
                <c:pt idx="46798">
                  <c:v>467890.56</c:v>
                </c:pt>
                <c:pt idx="46799">
                  <c:v>467900.56</c:v>
                </c:pt>
                <c:pt idx="46800">
                  <c:v>467910.59</c:v>
                </c:pt>
                <c:pt idx="46801">
                  <c:v>467920.56</c:v>
                </c:pt>
                <c:pt idx="46802">
                  <c:v>467930.56</c:v>
                </c:pt>
                <c:pt idx="46803">
                  <c:v>467940.56</c:v>
                </c:pt>
                <c:pt idx="46804">
                  <c:v>467950.56</c:v>
                </c:pt>
                <c:pt idx="46805">
                  <c:v>467960.56</c:v>
                </c:pt>
                <c:pt idx="46806">
                  <c:v>467970.56</c:v>
                </c:pt>
                <c:pt idx="46807">
                  <c:v>467980.56</c:v>
                </c:pt>
                <c:pt idx="46808">
                  <c:v>467990.56</c:v>
                </c:pt>
                <c:pt idx="46809">
                  <c:v>468000.56</c:v>
                </c:pt>
                <c:pt idx="46810">
                  <c:v>468010.53</c:v>
                </c:pt>
                <c:pt idx="46811">
                  <c:v>468020.56</c:v>
                </c:pt>
                <c:pt idx="46812">
                  <c:v>468030.56</c:v>
                </c:pt>
                <c:pt idx="46813">
                  <c:v>468040.53</c:v>
                </c:pt>
                <c:pt idx="46814">
                  <c:v>468050.5</c:v>
                </c:pt>
                <c:pt idx="46815">
                  <c:v>468060.56</c:v>
                </c:pt>
                <c:pt idx="46816">
                  <c:v>468070.53</c:v>
                </c:pt>
                <c:pt idx="46817">
                  <c:v>468080.5</c:v>
                </c:pt>
                <c:pt idx="46818">
                  <c:v>468090.5</c:v>
                </c:pt>
                <c:pt idx="46819">
                  <c:v>468100.56</c:v>
                </c:pt>
                <c:pt idx="46820">
                  <c:v>468110.5</c:v>
                </c:pt>
                <c:pt idx="46821">
                  <c:v>468120.5</c:v>
                </c:pt>
                <c:pt idx="46822">
                  <c:v>468130.56</c:v>
                </c:pt>
                <c:pt idx="46823">
                  <c:v>468140.53</c:v>
                </c:pt>
                <c:pt idx="46824">
                  <c:v>468150.5</c:v>
                </c:pt>
                <c:pt idx="46825">
                  <c:v>468160.5</c:v>
                </c:pt>
                <c:pt idx="46826">
                  <c:v>468170.53</c:v>
                </c:pt>
                <c:pt idx="46827">
                  <c:v>468180.5</c:v>
                </c:pt>
                <c:pt idx="46828">
                  <c:v>468190.5</c:v>
                </c:pt>
                <c:pt idx="46829">
                  <c:v>468200.53</c:v>
                </c:pt>
                <c:pt idx="46830">
                  <c:v>468210.5</c:v>
                </c:pt>
                <c:pt idx="46831">
                  <c:v>468220.5</c:v>
                </c:pt>
                <c:pt idx="46832">
                  <c:v>468230.5</c:v>
                </c:pt>
                <c:pt idx="46833">
                  <c:v>468240.5</c:v>
                </c:pt>
                <c:pt idx="46834">
                  <c:v>468250.5</c:v>
                </c:pt>
                <c:pt idx="46835">
                  <c:v>468260.5</c:v>
                </c:pt>
                <c:pt idx="46836">
                  <c:v>468270.5</c:v>
                </c:pt>
                <c:pt idx="46837">
                  <c:v>468280.5</c:v>
                </c:pt>
                <c:pt idx="46838">
                  <c:v>468290.5</c:v>
                </c:pt>
                <c:pt idx="46839">
                  <c:v>468300.47</c:v>
                </c:pt>
                <c:pt idx="46840">
                  <c:v>468310.5</c:v>
                </c:pt>
                <c:pt idx="46841">
                  <c:v>468320.5</c:v>
                </c:pt>
                <c:pt idx="46842">
                  <c:v>468330.5</c:v>
                </c:pt>
                <c:pt idx="46843">
                  <c:v>468340.47</c:v>
                </c:pt>
                <c:pt idx="46844">
                  <c:v>468350.5</c:v>
                </c:pt>
                <c:pt idx="46845">
                  <c:v>468360.5</c:v>
                </c:pt>
                <c:pt idx="46846">
                  <c:v>468370.47</c:v>
                </c:pt>
                <c:pt idx="46847">
                  <c:v>468380.5</c:v>
                </c:pt>
                <c:pt idx="46848">
                  <c:v>468390.5</c:v>
                </c:pt>
                <c:pt idx="46849">
                  <c:v>468400.47</c:v>
                </c:pt>
                <c:pt idx="46850">
                  <c:v>468410.44</c:v>
                </c:pt>
                <c:pt idx="46851">
                  <c:v>468420.5</c:v>
                </c:pt>
                <c:pt idx="46852">
                  <c:v>468430.47</c:v>
                </c:pt>
                <c:pt idx="46853">
                  <c:v>468440.44</c:v>
                </c:pt>
                <c:pt idx="46854">
                  <c:v>468450.44</c:v>
                </c:pt>
                <c:pt idx="46855">
                  <c:v>468460.47</c:v>
                </c:pt>
                <c:pt idx="46856">
                  <c:v>468470.44</c:v>
                </c:pt>
                <c:pt idx="46857">
                  <c:v>468480.44</c:v>
                </c:pt>
                <c:pt idx="46858">
                  <c:v>468490.5</c:v>
                </c:pt>
                <c:pt idx="46859">
                  <c:v>468500.47</c:v>
                </c:pt>
                <c:pt idx="46860">
                  <c:v>468510.44</c:v>
                </c:pt>
                <c:pt idx="46861">
                  <c:v>468520.44</c:v>
                </c:pt>
                <c:pt idx="46862">
                  <c:v>468530.47</c:v>
                </c:pt>
                <c:pt idx="46863">
                  <c:v>468540.44</c:v>
                </c:pt>
                <c:pt idx="46864">
                  <c:v>468550.44</c:v>
                </c:pt>
                <c:pt idx="46865">
                  <c:v>468560.47</c:v>
                </c:pt>
                <c:pt idx="46866">
                  <c:v>468570.44</c:v>
                </c:pt>
                <c:pt idx="46867">
                  <c:v>468580.44</c:v>
                </c:pt>
                <c:pt idx="46868">
                  <c:v>468590.44</c:v>
                </c:pt>
                <c:pt idx="46869">
                  <c:v>468600.44</c:v>
                </c:pt>
                <c:pt idx="46870">
                  <c:v>468610.44</c:v>
                </c:pt>
                <c:pt idx="46871">
                  <c:v>468620.44</c:v>
                </c:pt>
                <c:pt idx="46872">
                  <c:v>468630.44</c:v>
                </c:pt>
                <c:pt idx="46873">
                  <c:v>468640.44</c:v>
                </c:pt>
                <c:pt idx="46874">
                  <c:v>468650.44</c:v>
                </c:pt>
                <c:pt idx="46875">
                  <c:v>468660.41</c:v>
                </c:pt>
                <c:pt idx="46876">
                  <c:v>468670.44</c:v>
                </c:pt>
                <c:pt idx="46877">
                  <c:v>468680.44</c:v>
                </c:pt>
                <c:pt idx="46878">
                  <c:v>468690.44</c:v>
                </c:pt>
                <c:pt idx="46879">
                  <c:v>468700.38</c:v>
                </c:pt>
                <c:pt idx="46880">
                  <c:v>468710.44</c:v>
                </c:pt>
                <c:pt idx="46881">
                  <c:v>468720.44</c:v>
                </c:pt>
                <c:pt idx="46882">
                  <c:v>468730.41</c:v>
                </c:pt>
                <c:pt idx="46883">
                  <c:v>468740.44</c:v>
                </c:pt>
                <c:pt idx="46884">
                  <c:v>468750.44</c:v>
                </c:pt>
                <c:pt idx="46885">
                  <c:v>468760.41</c:v>
                </c:pt>
                <c:pt idx="46886">
                  <c:v>468770.38</c:v>
                </c:pt>
                <c:pt idx="46887">
                  <c:v>468780.44</c:v>
                </c:pt>
                <c:pt idx="46888">
                  <c:v>468790.41</c:v>
                </c:pt>
                <c:pt idx="46889">
                  <c:v>468800.38</c:v>
                </c:pt>
                <c:pt idx="46890">
                  <c:v>468810.38</c:v>
                </c:pt>
                <c:pt idx="46891">
                  <c:v>468820.41</c:v>
                </c:pt>
                <c:pt idx="46892">
                  <c:v>468830.38</c:v>
                </c:pt>
                <c:pt idx="46893">
                  <c:v>468840.38</c:v>
                </c:pt>
                <c:pt idx="46894">
                  <c:v>468850.44</c:v>
                </c:pt>
                <c:pt idx="46895">
                  <c:v>468860.38</c:v>
                </c:pt>
                <c:pt idx="46896">
                  <c:v>468870.38</c:v>
                </c:pt>
                <c:pt idx="46897">
                  <c:v>468880.38</c:v>
                </c:pt>
                <c:pt idx="46898">
                  <c:v>468890.41</c:v>
                </c:pt>
                <c:pt idx="46899">
                  <c:v>468900.38</c:v>
                </c:pt>
                <c:pt idx="46900">
                  <c:v>468910.38</c:v>
                </c:pt>
                <c:pt idx="46901">
                  <c:v>468920.41</c:v>
                </c:pt>
                <c:pt idx="46902">
                  <c:v>468930.38</c:v>
                </c:pt>
                <c:pt idx="46903">
                  <c:v>468940.38</c:v>
                </c:pt>
                <c:pt idx="46904">
                  <c:v>468950.41</c:v>
                </c:pt>
                <c:pt idx="46905">
                  <c:v>468960.38</c:v>
                </c:pt>
                <c:pt idx="46906">
                  <c:v>468970.38</c:v>
                </c:pt>
                <c:pt idx="46907">
                  <c:v>468980.38</c:v>
                </c:pt>
                <c:pt idx="46908">
                  <c:v>468990.38</c:v>
                </c:pt>
                <c:pt idx="46909">
                  <c:v>469000.38</c:v>
                </c:pt>
                <c:pt idx="46910">
                  <c:v>469010.38</c:v>
                </c:pt>
                <c:pt idx="46911">
                  <c:v>469020.34</c:v>
                </c:pt>
                <c:pt idx="46912">
                  <c:v>469030.38</c:v>
                </c:pt>
                <c:pt idx="46913">
                  <c:v>469040.38</c:v>
                </c:pt>
                <c:pt idx="46914">
                  <c:v>469050.34</c:v>
                </c:pt>
                <c:pt idx="46915">
                  <c:v>469060.31</c:v>
                </c:pt>
                <c:pt idx="46916">
                  <c:v>469070.38</c:v>
                </c:pt>
                <c:pt idx="46917">
                  <c:v>469080.38</c:v>
                </c:pt>
                <c:pt idx="46918">
                  <c:v>469090.34</c:v>
                </c:pt>
                <c:pt idx="46919">
                  <c:v>469100.38</c:v>
                </c:pt>
                <c:pt idx="46920">
                  <c:v>469110.38</c:v>
                </c:pt>
                <c:pt idx="46921">
                  <c:v>469120.34</c:v>
                </c:pt>
                <c:pt idx="46922">
                  <c:v>469130.31</c:v>
                </c:pt>
                <c:pt idx="46923">
                  <c:v>469140.38</c:v>
                </c:pt>
                <c:pt idx="46924">
                  <c:v>469150.34</c:v>
                </c:pt>
                <c:pt idx="46925">
                  <c:v>469160.31</c:v>
                </c:pt>
                <c:pt idx="46926">
                  <c:v>469170.31</c:v>
                </c:pt>
                <c:pt idx="46927">
                  <c:v>469180.34</c:v>
                </c:pt>
                <c:pt idx="46928">
                  <c:v>469190.31</c:v>
                </c:pt>
                <c:pt idx="46929">
                  <c:v>469200.31</c:v>
                </c:pt>
                <c:pt idx="46930">
                  <c:v>469210.34</c:v>
                </c:pt>
                <c:pt idx="46931">
                  <c:v>469220.31</c:v>
                </c:pt>
                <c:pt idx="46932">
                  <c:v>469230.31</c:v>
                </c:pt>
                <c:pt idx="46933">
                  <c:v>469240.31</c:v>
                </c:pt>
                <c:pt idx="46934">
                  <c:v>469250.34</c:v>
                </c:pt>
                <c:pt idx="46935">
                  <c:v>469260.31</c:v>
                </c:pt>
                <c:pt idx="46936">
                  <c:v>469270.31</c:v>
                </c:pt>
                <c:pt idx="46937">
                  <c:v>469280.34</c:v>
                </c:pt>
                <c:pt idx="46938">
                  <c:v>469290.31</c:v>
                </c:pt>
                <c:pt idx="46939">
                  <c:v>469300.31</c:v>
                </c:pt>
                <c:pt idx="46940">
                  <c:v>469310.31</c:v>
                </c:pt>
                <c:pt idx="46941">
                  <c:v>469320.31</c:v>
                </c:pt>
                <c:pt idx="46942">
                  <c:v>469330.31</c:v>
                </c:pt>
                <c:pt idx="46943">
                  <c:v>469340.31</c:v>
                </c:pt>
                <c:pt idx="46944">
                  <c:v>469350.31</c:v>
                </c:pt>
                <c:pt idx="46945">
                  <c:v>469360.31</c:v>
                </c:pt>
                <c:pt idx="46946">
                  <c:v>469370.31</c:v>
                </c:pt>
                <c:pt idx="46947">
                  <c:v>469380.28</c:v>
                </c:pt>
                <c:pt idx="46948">
                  <c:v>469390.31</c:v>
                </c:pt>
                <c:pt idx="46949">
                  <c:v>469400.31</c:v>
                </c:pt>
                <c:pt idx="46950">
                  <c:v>469410.28</c:v>
                </c:pt>
                <c:pt idx="46951">
                  <c:v>469420.25</c:v>
                </c:pt>
                <c:pt idx="46952">
                  <c:v>469430.31</c:v>
                </c:pt>
                <c:pt idx="46953">
                  <c:v>469440.31</c:v>
                </c:pt>
                <c:pt idx="46954">
                  <c:v>469450.28</c:v>
                </c:pt>
                <c:pt idx="46955">
                  <c:v>469460.31</c:v>
                </c:pt>
                <c:pt idx="46956">
                  <c:v>469470.31</c:v>
                </c:pt>
                <c:pt idx="46957">
                  <c:v>469480.28</c:v>
                </c:pt>
                <c:pt idx="46958">
                  <c:v>469490.25</c:v>
                </c:pt>
                <c:pt idx="46959">
                  <c:v>469500.31</c:v>
                </c:pt>
                <c:pt idx="46960">
                  <c:v>469510.28</c:v>
                </c:pt>
                <c:pt idx="46961">
                  <c:v>469520.25</c:v>
                </c:pt>
                <c:pt idx="46962">
                  <c:v>469530.25</c:v>
                </c:pt>
                <c:pt idx="46963">
                  <c:v>469540.28</c:v>
                </c:pt>
                <c:pt idx="46964">
                  <c:v>469550.25</c:v>
                </c:pt>
                <c:pt idx="46965">
                  <c:v>469560.25</c:v>
                </c:pt>
                <c:pt idx="46966">
                  <c:v>469570.28</c:v>
                </c:pt>
                <c:pt idx="46967">
                  <c:v>469580.25</c:v>
                </c:pt>
                <c:pt idx="46968">
                  <c:v>469590.25</c:v>
                </c:pt>
                <c:pt idx="46969">
                  <c:v>469600.31</c:v>
                </c:pt>
                <c:pt idx="46970">
                  <c:v>469610.28</c:v>
                </c:pt>
                <c:pt idx="46971">
                  <c:v>469620.25</c:v>
                </c:pt>
                <c:pt idx="46972">
                  <c:v>469630.25</c:v>
                </c:pt>
                <c:pt idx="46973">
                  <c:v>469640.28</c:v>
                </c:pt>
                <c:pt idx="46974">
                  <c:v>469650.25</c:v>
                </c:pt>
                <c:pt idx="46975">
                  <c:v>469660.25</c:v>
                </c:pt>
                <c:pt idx="46976">
                  <c:v>469670.25</c:v>
                </c:pt>
                <c:pt idx="46977">
                  <c:v>469680.25</c:v>
                </c:pt>
                <c:pt idx="46978">
                  <c:v>469690.25</c:v>
                </c:pt>
                <c:pt idx="46979">
                  <c:v>469700.25</c:v>
                </c:pt>
                <c:pt idx="46980">
                  <c:v>469710.25</c:v>
                </c:pt>
                <c:pt idx="46981">
                  <c:v>469720.25</c:v>
                </c:pt>
                <c:pt idx="46982">
                  <c:v>469730.25</c:v>
                </c:pt>
                <c:pt idx="46983">
                  <c:v>469740.22</c:v>
                </c:pt>
                <c:pt idx="46984">
                  <c:v>469750.25</c:v>
                </c:pt>
                <c:pt idx="46985">
                  <c:v>469760.25</c:v>
                </c:pt>
                <c:pt idx="46986">
                  <c:v>469770.22</c:v>
                </c:pt>
                <c:pt idx="46987">
                  <c:v>469780.19</c:v>
                </c:pt>
                <c:pt idx="46988">
                  <c:v>469790.25</c:v>
                </c:pt>
                <c:pt idx="46989">
                  <c:v>469800.22</c:v>
                </c:pt>
                <c:pt idx="46990">
                  <c:v>469810.19</c:v>
                </c:pt>
                <c:pt idx="46991">
                  <c:v>469820.25</c:v>
                </c:pt>
                <c:pt idx="46992">
                  <c:v>469830.25</c:v>
                </c:pt>
                <c:pt idx="46993">
                  <c:v>469840.22</c:v>
                </c:pt>
                <c:pt idx="46994">
                  <c:v>469850.19</c:v>
                </c:pt>
                <c:pt idx="46995">
                  <c:v>469860.25</c:v>
                </c:pt>
                <c:pt idx="46996">
                  <c:v>469870.22</c:v>
                </c:pt>
                <c:pt idx="46997">
                  <c:v>469880.19</c:v>
                </c:pt>
                <c:pt idx="46998">
                  <c:v>469890.25</c:v>
                </c:pt>
                <c:pt idx="46999">
                  <c:v>469900.22</c:v>
                </c:pt>
                <c:pt idx="47000">
                  <c:v>469910.19</c:v>
                </c:pt>
                <c:pt idx="47001">
                  <c:v>469920.19</c:v>
                </c:pt>
                <c:pt idx="47002">
                  <c:v>469930.22</c:v>
                </c:pt>
                <c:pt idx="47003">
                  <c:v>469940.19</c:v>
                </c:pt>
                <c:pt idx="47004">
                  <c:v>469950.19</c:v>
                </c:pt>
                <c:pt idx="47005">
                  <c:v>469960.22</c:v>
                </c:pt>
                <c:pt idx="47006">
                  <c:v>469970.19</c:v>
                </c:pt>
                <c:pt idx="47007">
                  <c:v>469980.19</c:v>
                </c:pt>
                <c:pt idx="47008">
                  <c:v>469990.19</c:v>
                </c:pt>
                <c:pt idx="47009">
                  <c:v>470000.22</c:v>
                </c:pt>
                <c:pt idx="47010">
                  <c:v>470010.19</c:v>
                </c:pt>
                <c:pt idx="47011">
                  <c:v>470020.19</c:v>
                </c:pt>
                <c:pt idx="47012">
                  <c:v>470030.19</c:v>
                </c:pt>
                <c:pt idx="47013">
                  <c:v>470040.19</c:v>
                </c:pt>
                <c:pt idx="47014">
                  <c:v>470050.19</c:v>
                </c:pt>
                <c:pt idx="47015">
                  <c:v>470060.19</c:v>
                </c:pt>
                <c:pt idx="47016">
                  <c:v>470070.19</c:v>
                </c:pt>
                <c:pt idx="47017">
                  <c:v>470080.19</c:v>
                </c:pt>
                <c:pt idx="47018">
                  <c:v>470090.19</c:v>
                </c:pt>
                <c:pt idx="47019">
                  <c:v>470100.16</c:v>
                </c:pt>
                <c:pt idx="47020">
                  <c:v>470110.19</c:v>
                </c:pt>
                <c:pt idx="47021">
                  <c:v>470120.19</c:v>
                </c:pt>
                <c:pt idx="47022">
                  <c:v>470130.16</c:v>
                </c:pt>
                <c:pt idx="47023">
                  <c:v>470140.13</c:v>
                </c:pt>
                <c:pt idx="47024">
                  <c:v>470150.19</c:v>
                </c:pt>
                <c:pt idx="47025">
                  <c:v>470160.16</c:v>
                </c:pt>
                <c:pt idx="47026">
                  <c:v>470170.13</c:v>
                </c:pt>
                <c:pt idx="47027">
                  <c:v>470180.19</c:v>
                </c:pt>
                <c:pt idx="47028">
                  <c:v>470190.19</c:v>
                </c:pt>
                <c:pt idx="47029">
                  <c:v>470200.16</c:v>
                </c:pt>
                <c:pt idx="47030">
                  <c:v>470210.13</c:v>
                </c:pt>
                <c:pt idx="47031">
                  <c:v>470220.19</c:v>
                </c:pt>
                <c:pt idx="47032">
                  <c:v>470230.16</c:v>
                </c:pt>
                <c:pt idx="47033">
                  <c:v>470240.13</c:v>
                </c:pt>
                <c:pt idx="47034">
                  <c:v>470250.19</c:v>
                </c:pt>
                <c:pt idx="47035">
                  <c:v>470260.16</c:v>
                </c:pt>
                <c:pt idx="47036">
                  <c:v>470270.13</c:v>
                </c:pt>
                <c:pt idx="47037">
                  <c:v>470280.13</c:v>
                </c:pt>
                <c:pt idx="47038">
                  <c:v>470290.16</c:v>
                </c:pt>
                <c:pt idx="47039">
                  <c:v>470300.13</c:v>
                </c:pt>
                <c:pt idx="47040">
                  <c:v>470310.13</c:v>
                </c:pt>
                <c:pt idx="47041">
                  <c:v>470320.16</c:v>
                </c:pt>
                <c:pt idx="47042">
                  <c:v>470330.13</c:v>
                </c:pt>
                <c:pt idx="47043">
                  <c:v>470340.13</c:v>
                </c:pt>
                <c:pt idx="47044">
                  <c:v>470350.13</c:v>
                </c:pt>
                <c:pt idx="47045">
                  <c:v>470360.16</c:v>
                </c:pt>
                <c:pt idx="47046">
                  <c:v>470370.13</c:v>
                </c:pt>
                <c:pt idx="47047">
                  <c:v>470380.13</c:v>
                </c:pt>
                <c:pt idx="47048">
                  <c:v>470390.09</c:v>
                </c:pt>
                <c:pt idx="47049">
                  <c:v>470400.13</c:v>
                </c:pt>
                <c:pt idx="47050">
                  <c:v>470410.13</c:v>
                </c:pt>
                <c:pt idx="47051">
                  <c:v>470420.13</c:v>
                </c:pt>
                <c:pt idx="47052">
                  <c:v>470430.13</c:v>
                </c:pt>
                <c:pt idx="47053">
                  <c:v>470440.13</c:v>
                </c:pt>
                <c:pt idx="47054">
                  <c:v>470450.13</c:v>
                </c:pt>
                <c:pt idx="47055">
                  <c:v>470460.09</c:v>
                </c:pt>
                <c:pt idx="47056">
                  <c:v>470470.13</c:v>
                </c:pt>
                <c:pt idx="47057">
                  <c:v>470480.13</c:v>
                </c:pt>
                <c:pt idx="47058">
                  <c:v>470490.09</c:v>
                </c:pt>
                <c:pt idx="47059">
                  <c:v>470500.06</c:v>
                </c:pt>
                <c:pt idx="47060">
                  <c:v>470510.13</c:v>
                </c:pt>
                <c:pt idx="47061">
                  <c:v>470520.09</c:v>
                </c:pt>
                <c:pt idx="47062">
                  <c:v>470530.06</c:v>
                </c:pt>
                <c:pt idx="47063">
                  <c:v>470540.13</c:v>
                </c:pt>
                <c:pt idx="47064">
                  <c:v>470550.09</c:v>
                </c:pt>
                <c:pt idx="47065">
                  <c:v>470560.06</c:v>
                </c:pt>
                <c:pt idx="47066">
                  <c:v>470570.06</c:v>
                </c:pt>
                <c:pt idx="47067">
                  <c:v>470580.13</c:v>
                </c:pt>
                <c:pt idx="47068">
                  <c:v>470590.09</c:v>
                </c:pt>
                <c:pt idx="47069">
                  <c:v>470600.06</c:v>
                </c:pt>
                <c:pt idx="47070">
                  <c:v>470610.13</c:v>
                </c:pt>
                <c:pt idx="47071">
                  <c:v>470620.09</c:v>
                </c:pt>
                <c:pt idx="47072">
                  <c:v>470630.06</c:v>
                </c:pt>
                <c:pt idx="47073">
                  <c:v>470640.06</c:v>
                </c:pt>
                <c:pt idx="47074">
                  <c:v>470650.09</c:v>
                </c:pt>
                <c:pt idx="47075">
                  <c:v>470660.06</c:v>
                </c:pt>
                <c:pt idx="47076">
                  <c:v>470670.06</c:v>
                </c:pt>
                <c:pt idx="47077">
                  <c:v>470680.09</c:v>
                </c:pt>
                <c:pt idx="47078">
                  <c:v>470690.06</c:v>
                </c:pt>
                <c:pt idx="47079">
                  <c:v>470700.06</c:v>
                </c:pt>
                <c:pt idx="47080">
                  <c:v>470710.06</c:v>
                </c:pt>
                <c:pt idx="47081">
                  <c:v>470720.06</c:v>
                </c:pt>
                <c:pt idx="47082">
                  <c:v>470730.06</c:v>
                </c:pt>
                <c:pt idx="47083">
                  <c:v>470740.06</c:v>
                </c:pt>
                <c:pt idx="47084">
                  <c:v>470750.03</c:v>
                </c:pt>
                <c:pt idx="47085">
                  <c:v>470760.06</c:v>
                </c:pt>
                <c:pt idx="47086">
                  <c:v>470770.06</c:v>
                </c:pt>
                <c:pt idx="47087">
                  <c:v>470780.06</c:v>
                </c:pt>
                <c:pt idx="47088">
                  <c:v>470790.06</c:v>
                </c:pt>
                <c:pt idx="47089">
                  <c:v>470800.06</c:v>
                </c:pt>
                <c:pt idx="47090">
                  <c:v>470810.06</c:v>
                </c:pt>
                <c:pt idx="47091">
                  <c:v>470820.03</c:v>
                </c:pt>
                <c:pt idx="47092">
                  <c:v>470830.06</c:v>
                </c:pt>
                <c:pt idx="47093">
                  <c:v>470840.06</c:v>
                </c:pt>
                <c:pt idx="47094">
                  <c:v>470850.03</c:v>
                </c:pt>
                <c:pt idx="47095">
                  <c:v>470860</c:v>
                </c:pt>
                <c:pt idx="47096">
                  <c:v>470870.06</c:v>
                </c:pt>
                <c:pt idx="47097">
                  <c:v>470880.03</c:v>
                </c:pt>
                <c:pt idx="47098">
                  <c:v>470890</c:v>
                </c:pt>
                <c:pt idx="47099">
                  <c:v>470900.06</c:v>
                </c:pt>
                <c:pt idx="47100">
                  <c:v>470910.03</c:v>
                </c:pt>
                <c:pt idx="47101">
                  <c:v>470920</c:v>
                </c:pt>
                <c:pt idx="47102">
                  <c:v>470930.06</c:v>
                </c:pt>
                <c:pt idx="47103">
                  <c:v>470940.06</c:v>
                </c:pt>
                <c:pt idx="47104">
                  <c:v>470950.03</c:v>
                </c:pt>
                <c:pt idx="47105">
                  <c:v>470960</c:v>
                </c:pt>
                <c:pt idx="47106">
                  <c:v>470970.06</c:v>
                </c:pt>
                <c:pt idx="47107">
                  <c:v>470980.03</c:v>
                </c:pt>
                <c:pt idx="47108">
                  <c:v>470990</c:v>
                </c:pt>
                <c:pt idx="47109">
                  <c:v>471000</c:v>
                </c:pt>
                <c:pt idx="47110">
                  <c:v>471010.03</c:v>
                </c:pt>
                <c:pt idx="47111">
                  <c:v>471020</c:v>
                </c:pt>
                <c:pt idx="47112">
                  <c:v>471030</c:v>
                </c:pt>
                <c:pt idx="47113">
                  <c:v>471040.03</c:v>
                </c:pt>
                <c:pt idx="47114">
                  <c:v>471050</c:v>
                </c:pt>
                <c:pt idx="47115">
                  <c:v>471060</c:v>
                </c:pt>
                <c:pt idx="47116">
                  <c:v>471070</c:v>
                </c:pt>
                <c:pt idx="47117">
                  <c:v>471080</c:v>
                </c:pt>
                <c:pt idx="47118">
                  <c:v>471090</c:v>
                </c:pt>
                <c:pt idx="47119">
                  <c:v>471100</c:v>
                </c:pt>
                <c:pt idx="47120">
                  <c:v>471109.97</c:v>
                </c:pt>
                <c:pt idx="47121">
                  <c:v>471120</c:v>
                </c:pt>
                <c:pt idx="47122">
                  <c:v>471130</c:v>
                </c:pt>
                <c:pt idx="47123">
                  <c:v>471139.97</c:v>
                </c:pt>
                <c:pt idx="47124">
                  <c:v>471150</c:v>
                </c:pt>
                <c:pt idx="47125">
                  <c:v>471160</c:v>
                </c:pt>
                <c:pt idx="47126">
                  <c:v>471170</c:v>
                </c:pt>
                <c:pt idx="47127">
                  <c:v>471179.97</c:v>
                </c:pt>
                <c:pt idx="47128">
                  <c:v>471190</c:v>
                </c:pt>
                <c:pt idx="47129">
                  <c:v>471200</c:v>
                </c:pt>
                <c:pt idx="47130">
                  <c:v>471209.97</c:v>
                </c:pt>
                <c:pt idx="47131">
                  <c:v>471220</c:v>
                </c:pt>
                <c:pt idx="47132">
                  <c:v>471230</c:v>
                </c:pt>
                <c:pt idx="47133">
                  <c:v>471239.97</c:v>
                </c:pt>
                <c:pt idx="47134">
                  <c:v>471249.94</c:v>
                </c:pt>
                <c:pt idx="47135">
                  <c:v>471260</c:v>
                </c:pt>
                <c:pt idx="47136">
                  <c:v>471269.97</c:v>
                </c:pt>
                <c:pt idx="47137">
                  <c:v>471279.94</c:v>
                </c:pt>
                <c:pt idx="47138">
                  <c:v>471290</c:v>
                </c:pt>
                <c:pt idx="47139">
                  <c:v>471299.97</c:v>
                </c:pt>
                <c:pt idx="47140">
                  <c:v>471309.94</c:v>
                </c:pt>
                <c:pt idx="47141">
                  <c:v>471319.94</c:v>
                </c:pt>
                <c:pt idx="47142">
                  <c:v>471330</c:v>
                </c:pt>
                <c:pt idx="47143">
                  <c:v>471339.97</c:v>
                </c:pt>
                <c:pt idx="47144">
                  <c:v>471349.94</c:v>
                </c:pt>
                <c:pt idx="47145">
                  <c:v>471359.94</c:v>
                </c:pt>
                <c:pt idx="47146">
                  <c:v>471369.97</c:v>
                </c:pt>
                <c:pt idx="47147">
                  <c:v>471379.94</c:v>
                </c:pt>
                <c:pt idx="47148">
                  <c:v>471389.94</c:v>
                </c:pt>
                <c:pt idx="47149">
                  <c:v>471399.97</c:v>
                </c:pt>
                <c:pt idx="47150">
                  <c:v>471409.94</c:v>
                </c:pt>
                <c:pt idx="47151">
                  <c:v>471419.94</c:v>
                </c:pt>
                <c:pt idx="47152">
                  <c:v>471429.94</c:v>
                </c:pt>
                <c:pt idx="47153">
                  <c:v>471439.94</c:v>
                </c:pt>
                <c:pt idx="47154">
                  <c:v>471449.94</c:v>
                </c:pt>
                <c:pt idx="47155">
                  <c:v>471459.94</c:v>
                </c:pt>
                <c:pt idx="47156">
                  <c:v>471469.91</c:v>
                </c:pt>
                <c:pt idx="47157">
                  <c:v>471479.94</c:v>
                </c:pt>
                <c:pt idx="47158">
                  <c:v>471489.94</c:v>
                </c:pt>
                <c:pt idx="47159">
                  <c:v>471499.91</c:v>
                </c:pt>
                <c:pt idx="47160">
                  <c:v>471509.94</c:v>
                </c:pt>
                <c:pt idx="47161">
                  <c:v>471519.94</c:v>
                </c:pt>
                <c:pt idx="47162">
                  <c:v>471529.94</c:v>
                </c:pt>
                <c:pt idx="47163">
                  <c:v>471539.91</c:v>
                </c:pt>
                <c:pt idx="47164">
                  <c:v>471549.94</c:v>
                </c:pt>
                <c:pt idx="47165">
                  <c:v>471559.94</c:v>
                </c:pt>
                <c:pt idx="47166">
                  <c:v>471569.91</c:v>
                </c:pt>
                <c:pt idx="47167">
                  <c:v>471579.94</c:v>
                </c:pt>
                <c:pt idx="47168">
                  <c:v>471589.94</c:v>
                </c:pt>
                <c:pt idx="47169">
                  <c:v>471599.91</c:v>
                </c:pt>
                <c:pt idx="47170">
                  <c:v>471609.88</c:v>
                </c:pt>
                <c:pt idx="47171">
                  <c:v>471619.94</c:v>
                </c:pt>
                <c:pt idx="47172">
                  <c:v>471629.91</c:v>
                </c:pt>
                <c:pt idx="47173">
                  <c:v>471639.88</c:v>
                </c:pt>
                <c:pt idx="47174">
                  <c:v>471649.94</c:v>
                </c:pt>
                <c:pt idx="47175">
                  <c:v>471659.91</c:v>
                </c:pt>
                <c:pt idx="47176">
                  <c:v>471669.88</c:v>
                </c:pt>
                <c:pt idx="47177">
                  <c:v>471679.88</c:v>
                </c:pt>
                <c:pt idx="47178">
                  <c:v>471689.94</c:v>
                </c:pt>
                <c:pt idx="47179">
                  <c:v>471699.91</c:v>
                </c:pt>
                <c:pt idx="47180">
                  <c:v>471709.88</c:v>
                </c:pt>
                <c:pt idx="47181">
                  <c:v>471719.88</c:v>
                </c:pt>
                <c:pt idx="47182">
                  <c:v>471729.91</c:v>
                </c:pt>
                <c:pt idx="47183">
                  <c:v>471739.88</c:v>
                </c:pt>
                <c:pt idx="47184">
                  <c:v>471749.88</c:v>
                </c:pt>
                <c:pt idx="47185">
                  <c:v>471759.91</c:v>
                </c:pt>
                <c:pt idx="47186">
                  <c:v>471769.88</c:v>
                </c:pt>
                <c:pt idx="47187">
                  <c:v>471779.88</c:v>
                </c:pt>
                <c:pt idx="47188">
                  <c:v>471789.88</c:v>
                </c:pt>
                <c:pt idx="47189">
                  <c:v>471799.88</c:v>
                </c:pt>
                <c:pt idx="47190">
                  <c:v>471809.88</c:v>
                </c:pt>
                <c:pt idx="47191">
                  <c:v>471819.88</c:v>
                </c:pt>
                <c:pt idx="47192">
                  <c:v>471829.84</c:v>
                </c:pt>
                <c:pt idx="47193">
                  <c:v>471839.88</c:v>
                </c:pt>
                <c:pt idx="47194">
                  <c:v>471849.88</c:v>
                </c:pt>
                <c:pt idx="47195">
                  <c:v>471859.84</c:v>
                </c:pt>
                <c:pt idx="47196">
                  <c:v>471869.88</c:v>
                </c:pt>
                <c:pt idx="47197">
                  <c:v>471879.88</c:v>
                </c:pt>
                <c:pt idx="47198">
                  <c:v>471889.84</c:v>
                </c:pt>
                <c:pt idx="47199">
                  <c:v>471899.88</c:v>
                </c:pt>
                <c:pt idx="47200">
                  <c:v>471909.88</c:v>
                </c:pt>
                <c:pt idx="47201">
                  <c:v>471919.88</c:v>
                </c:pt>
                <c:pt idx="47202">
                  <c:v>471929.84</c:v>
                </c:pt>
                <c:pt idx="47203">
                  <c:v>471939.88</c:v>
                </c:pt>
                <c:pt idx="47204">
                  <c:v>471949.88</c:v>
                </c:pt>
                <c:pt idx="47205">
                  <c:v>471959.84</c:v>
                </c:pt>
                <c:pt idx="47206">
                  <c:v>471969.81</c:v>
                </c:pt>
                <c:pt idx="47207">
                  <c:v>471979.88</c:v>
                </c:pt>
                <c:pt idx="47208">
                  <c:v>471989.84</c:v>
                </c:pt>
                <c:pt idx="47209">
                  <c:v>471999.81</c:v>
                </c:pt>
                <c:pt idx="47210">
                  <c:v>472009.88</c:v>
                </c:pt>
                <c:pt idx="47211">
                  <c:v>472019.84</c:v>
                </c:pt>
                <c:pt idx="47212">
                  <c:v>472029.81</c:v>
                </c:pt>
                <c:pt idx="47213">
                  <c:v>472039.81</c:v>
                </c:pt>
                <c:pt idx="47214">
                  <c:v>472049.84</c:v>
                </c:pt>
                <c:pt idx="47215">
                  <c:v>472059.81</c:v>
                </c:pt>
                <c:pt idx="47216">
                  <c:v>472069.81</c:v>
                </c:pt>
                <c:pt idx="47217">
                  <c:v>472079.81</c:v>
                </c:pt>
                <c:pt idx="47218">
                  <c:v>472089.84</c:v>
                </c:pt>
                <c:pt idx="47219">
                  <c:v>472099.81</c:v>
                </c:pt>
                <c:pt idx="47220">
                  <c:v>472109.81</c:v>
                </c:pt>
                <c:pt idx="47221">
                  <c:v>472119.84</c:v>
                </c:pt>
                <c:pt idx="47222">
                  <c:v>472129.81</c:v>
                </c:pt>
                <c:pt idx="47223">
                  <c:v>472139.81</c:v>
                </c:pt>
                <c:pt idx="47224">
                  <c:v>472149.81</c:v>
                </c:pt>
                <c:pt idx="47225">
                  <c:v>472159.81</c:v>
                </c:pt>
                <c:pt idx="47226">
                  <c:v>472169.81</c:v>
                </c:pt>
                <c:pt idx="47227">
                  <c:v>472179.81</c:v>
                </c:pt>
                <c:pt idx="47228">
                  <c:v>472189.78</c:v>
                </c:pt>
                <c:pt idx="47229">
                  <c:v>472199.81</c:v>
                </c:pt>
                <c:pt idx="47230">
                  <c:v>472209.81</c:v>
                </c:pt>
                <c:pt idx="47231">
                  <c:v>472219.78</c:v>
                </c:pt>
                <c:pt idx="47232">
                  <c:v>472229.81</c:v>
                </c:pt>
                <c:pt idx="47233">
                  <c:v>472239.81</c:v>
                </c:pt>
                <c:pt idx="47234">
                  <c:v>472249.78</c:v>
                </c:pt>
                <c:pt idx="47235">
                  <c:v>472259.81</c:v>
                </c:pt>
                <c:pt idx="47236">
                  <c:v>472269.81</c:v>
                </c:pt>
                <c:pt idx="47237">
                  <c:v>472279.81</c:v>
                </c:pt>
                <c:pt idx="47238">
                  <c:v>472289.78</c:v>
                </c:pt>
                <c:pt idx="47239">
                  <c:v>472299.81</c:v>
                </c:pt>
                <c:pt idx="47240">
                  <c:v>472309.81</c:v>
                </c:pt>
                <c:pt idx="47241">
                  <c:v>472319.78</c:v>
                </c:pt>
                <c:pt idx="47242">
                  <c:v>472329.75</c:v>
                </c:pt>
                <c:pt idx="47243">
                  <c:v>472339.81</c:v>
                </c:pt>
                <c:pt idx="47244">
                  <c:v>472349.78</c:v>
                </c:pt>
                <c:pt idx="47245">
                  <c:v>472359.75</c:v>
                </c:pt>
                <c:pt idx="47246">
                  <c:v>472369.81</c:v>
                </c:pt>
                <c:pt idx="47247">
                  <c:v>472379.78</c:v>
                </c:pt>
                <c:pt idx="47248">
                  <c:v>472389.75</c:v>
                </c:pt>
                <c:pt idx="47249">
                  <c:v>472399.81</c:v>
                </c:pt>
                <c:pt idx="47250">
                  <c:v>472409.78</c:v>
                </c:pt>
                <c:pt idx="47251">
                  <c:v>472419.75</c:v>
                </c:pt>
                <c:pt idx="47252">
                  <c:v>472429.75</c:v>
                </c:pt>
                <c:pt idx="47253">
                  <c:v>472439.75</c:v>
                </c:pt>
                <c:pt idx="47254">
                  <c:v>472449.78</c:v>
                </c:pt>
                <c:pt idx="47255">
                  <c:v>472459.75</c:v>
                </c:pt>
                <c:pt idx="47256">
                  <c:v>472469.75</c:v>
                </c:pt>
                <c:pt idx="47257">
                  <c:v>472479.78</c:v>
                </c:pt>
                <c:pt idx="47258">
                  <c:v>472489.75</c:v>
                </c:pt>
                <c:pt idx="47259">
                  <c:v>472499.75</c:v>
                </c:pt>
                <c:pt idx="47260">
                  <c:v>472509.75</c:v>
                </c:pt>
                <c:pt idx="47261">
                  <c:v>472519.75</c:v>
                </c:pt>
                <c:pt idx="47262">
                  <c:v>472529.75</c:v>
                </c:pt>
                <c:pt idx="47263">
                  <c:v>472539.75</c:v>
                </c:pt>
                <c:pt idx="47264">
                  <c:v>472549.75</c:v>
                </c:pt>
                <c:pt idx="47265">
                  <c:v>472559.75</c:v>
                </c:pt>
                <c:pt idx="47266">
                  <c:v>472569.75</c:v>
                </c:pt>
                <c:pt idx="47267">
                  <c:v>472579.72</c:v>
                </c:pt>
                <c:pt idx="47268">
                  <c:v>472589.75</c:v>
                </c:pt>
                <c:pt idx="47269">
                  <c:v>472599.75</c:v>
                </c:pt>
                <c:pt idx="47270">
                  <c:v>472609.72</c:v>
                </c:pt>
                <c:pt idx="47271">
                  <c:v>472619.75</c:v>
                </c:pt>
                <c:pt idx="47272">
                  <c:v>472629.75</c:v>
                </c:pt>
                <c:pt idx="47273">
                  <c:v>472639.72</c:v>
                </c:pt>
                <c:pt idx="47274">
                  <c:v>472649.69</c:v>
                </c:pt>
                <c:pt idx="47275">
                  <c:v>472659.75</c:v>
                </c:pt>
                <c:pt idx="47276">
                  <c:v>472669.75</c:v>
                </c:pt>
                <c:pt idx="47277">
                  <c:v>472679.72</c:v>
                </c:pt>
                <c:pt idx="47278">
                  <c:v>472689.69</c:v>
                </c:pt>
                <c:pt idx="47279">
                  <c:v>472699.75</c:v>
                </c:pt>
                <c:pt idx="47280">
                  <c:v>472709.72</c:v>
                </c:pt>
                <c:pt idx="47281">
                  <c:v>472719.69</c:v>
                </c:pt>
                <c:pt idx="47282">
                  <c:v>472729.75</c:v>
                </c:pt>
                <c:pt idx="47283">
                  <c:v>472739.72</c:v>
                </c:pt>
                <c:pt idx="47284">
                  <c:v>472749.69</c:v>
                </c:pt>
                <c:pt idx="47285">
                  <c:v>472759.69</c:v>
                </c:pt>
                <c:pt idx="47286">
                  <c:v>472769.72</c:v>
                </c:pt>
                <c:pt idx="47287">
                  <c:v>472779.69</c:v>
                </c:pt>
                <c:pt idx="47288">
                  <c:v>472789.69</c:v>
                </c:pt>
                <c:pt idx="47289">
                  <c:v>472799.69</c:v>
                </c:pt>
                <c:pt idx="47290">
                  <c:v>472809.69</c:v>
                </c:pt>
                <c:pt idx="47291">
                  <c:v>472819.69</c:v>
                </c:pt>
                <c:pt idx="47292">
                  <c:v>472829.69</c:v>
                </c:pt>
                <c:pt idx="47293">
                  <c:v>472839.72</c:v>
                </c:pt>
                <c:pt idx="47294">
                  <c:v>472849.69</c:v>
                </c:pt>
                <c:pt idx="47295">
                  <c:v>472859.69</c:v>
                </c:pt>
                <c:pt idx="47296">
                  <c:v>472869.69</c:v>
                </c:pt>
                <c:pt idx="47297">
                  <c:v>472879.69</c:v>
                </c:pt>
                <c:pt idx="47298">
                  <c:v>472889.69</c:v>
                </c:pt>
                <c:pt idx="47299">
                  <c:v>472899.69</c:v>
                </c:pt>
                <c:pt idx="47300">
                  <c:v>472909.69</c:v>
                </c:pt>
                <c:pt idx="47301">
                  <c:v>472919.69</c:v>
                </c:pt>
                <c:pt idx="47302">
                  <c:v>472929.69</c:v>
                </c:pt>
                <c:pt idx="47303">
                  <c:v>472939.66</c:v>
                </c:pt>
                <c:pt idx="47304">
                  <c:v>472949.69</c:v>
                </c:pt>
                <c:pt idx="47305">
                  <c:v>472959.69</c:v>
                </c:pt>
                <c:pt idx="47306">
                  <c:v>472969.66</c:v>
                </c:pt>
                <c:pt idx="47307">
                  <c:v>472979.69</c:v>
                </c:pt>
                <c:pt idx="47308">
                  <c:v>472989.69</c:v>
                </c:pt>
                <c:pt idx="47309">
                  <c:v>472999.66</c:v>
                </c:pt>
                <c:pt idx="47310">
                  <c:v>473009.63</c:v>
                </c:pt>
                <c:pt idx="47311">
                  <c:v>473019.69</c:v>
                </c:pt>
                <c:pt idx="47312">
                  <c:v>473029.69</c:v>
                </c:pt>
                <c:pt idx="47313">
                  <c:v>473039.66</c:v>
                </c:pt>
                <c:pt idx="47314">
                  <c:v>473049.63</c:v>
                </c:pt>
                <c:pt idx="47315">
                  <c:v>473059.69</c:v>
                </c:pt>
                <c:pt idx="47316">
                  <c:v>473069.66</c:v>
                </c:pt>
                <c:pt idx="47317">
                  <c:v>473079.63</c:v>
                </c:pt>
                <c:pt idx="47318">
                  <c:v>473089.69</c:v>
                </c:pt>
                <c:pt idx="47319">
                  <c:v>473099.66</c:v>
                </c:pt>
                <c:pt idx="47320">
                  <c:v>473109.63</c:v>
                </c:pt>
                <c:pt idx="47321">
                  <c:v>473119.63</c:v>
                </c:pt>
                <c:pt idx="47322">
                  <c:v>473129.66</c:v>
                </c:pt>
                <c:pt idx="47323">
                  <c:v>473139.63</c:v>
                </c:pt>
                <c:pt idx="47324">
                  <c:v>473149.63</c:v>
                </c:pt>
                <c:pt idx="47325">
                  <c:v>473159.63</c:v>
                </c:pt>
                <c:pt idx="47326">
                  <c:v>473169.63</c:v>
                </c:pt>
                <c:pt idx="47327">
                  <c:v>473179.63</c:v>
                </c:pt>
                <c:pt idx="47328">
                  <c:v>473189.63</c:v>
                </c:pt>
                <c:pt idx="47329">
                  <c:v>473199.66</c:v>
                </c:pt>
                <c:pt idx="47330">
                  <c:v>473209.63</c:v>
                </c:pt>
                <c:pt idx="47331">
                  <c:v>473219.63</c:v>
                </c:pt>
                <c:pt idx="47332">
                  <c:v>473229.66</c:v>
                </c:pt>
                <c:pt idx="47333">
                  <c:v>473239.63</c:v>
                </c:pt>
                <c:pt idx="47334">
                  <c:v>473249.63</c:v>
                </c:pt>
                <c:pt idx="47335">
                  <c:v>473259.63</c:v>
                </c:pt>
                <c:pt idx="47336">
                  <c:v>473269.63</c:v>
                </c:pt>
                <c:pt idx="47337">
                  <c:v>473279.63</c:v>
                </c:pt>
                <c:pt idx="47338">
                  <c:v>473289.63</c:v>
                </c:pt>
                <c:pt idx="47339">
                  <c:v>473299.59</c:v>
                </c:pt>
                <c:pt idx="47340">
                  <c:v>473309.63</c:v>
                </c:pt>
                <c:pt idx="47341">
                  <c:v>473319.63</c:v>
                </c:pt>
                <c:pt idx="47342">
                  <c:v>473329.59</c:v>
                </c:pt>
                <c:pt idx="47343">
                  <c:v>473339.63</c:v>
                </c:pt>
                <c:pt idx="47344">
                  <c:v>473349.63</c:v>
                </c:pt>
                <c:pt idx="47345">
                  <c:v>473359.59</c:v>
                </c:pt>
                <c:pt idx="47346">
                  <c:v>473369.63</c:v>
                </c:pt>
                <c:pt idx="47347">
                  <c:v>473379.63</c:v>
                </c:pt>
                <c:pt idx="47348">
                  <c:v>473389.59</c:v>
                </c:pt>
                <c:pt idx="47349">
                  <c:v>473399.56</c:v>
                </c:pt>
                <c:pt idx="47350">
                  <c:v>473409.56</c:v>
                </c:pt>
                <c:pt idx="47351">
                  <c:v>473419.63</c:v>
                </c:pt>
                <c:pt idx="47352">
                  <c:v>473429.59</c:v>
                </c:pt>
                <c:pt idx="47353">
                  <c:v>473439.56</c:v>
                </c:pt>
                <c:pt idx="47354">
                  <c:v>473449.63</c:v>
                </c:pt>
                <c:pt idx="47355">
                  <c:v>473459.59</c:v>
                </c:pt>
                <c:pt idx="47356">
                  <c:v>473469.56</c:v>
                </c:pt>
                <c:pt idx="47357">
                  <c:v>473479.56</c:v>
                </c:pt>
                <c:pt idx="47358">
                  <c:v>473489.59</c:v>
                </c:pt>
                <c:pt idx="47359">
                  <c:v>473499.56</c:v>
                </c:pt>
                <c:pt idx="47360">
                  <c:v>473509.56</c:v>
                </c:pt>
                <c:pt idx="47361">
                  <c:v>473519.59</c:v>
                </c:pt>
                <c:pt idx="47362">
                  <c:v>473529.56</c:v>
                </c:pt>
                <c:pt idx="47363">
                  <c:v>473539.56</c:v>
                </c:pt>
                <c:pt idx="47364">
                  <c:v>473549.56</c:v>
                </c:pt>
                <c:pt idx="47365">
                  <c:v>473559.56</c:v>
                </c:pt>
                <c:pt idx="47366">
                  <c:v>473569.56</c:v>
                </c:pt>
                <c:pt idx="47367">
                  <c:v>473579.56</c:v>
                </c:pt>
                <c:pt idx="47368">
                  <c:v>473589.59</c:v>
                </c:pt>
                <c:pt idx="47369">
                  <c:v>473599.56</c:v>
                </c:pt>
                <c:pt idx="47370">
                  <c:v>473609.56</c:v>
                </c:pt>
                <c:pt idx="47371">
                  <c:v>473619.56</c:v>
                </c:pt>
                <c:pt idx="47372">
                  <c:v>473629.56</c:v>
                </c:pt>
                <c:pt idx="47373">
                  <c:v>473639.56</c:v>
                </c:pt>
                <c:pt idx="47374">
                  <c:v>473649.56</c:v>
                </c:pt>
                <c:pt idx="47375">
                  <c:v>473659.53</c:v>
                </c:pt>
                <c:pt idx="47376">
                  <c:v>473669.56</c:v>
                </c:pt>
                <c:pt idx="47377">
                  <c:v>473679.56</c:v>
                </c:pt>
                <c:pt idx="47378">
                  <c:v>473689.53</c:v>
                </c:pt>
                <c:pt idx="47379">
                  <c:v>473699.56</c:v>
                </c:pt>
                <c:pt idx="47380">
                  <c:v>473709.56</c:v>
                </c:pt>
                <c:pt idx="47381">
                  <c:v>473719.53</c:v>
                </c:pt>
                <c:pt idx="47382">
                  <c:v>473729.5</c:v>
                </c:pt>
                <c:pt idx="47383">
                  <c:v>473739.56</c:v>
                </c:pt>
                <c:pt idx="47384">
                  <c:v>473749.53</c:v>
                </c:pt>
                <c:pt idx="47385">
                  <c:v>473759.5</c:v>
                </c:pt>
                <c:pt idx="47386">
                  <c:v>473769.5</c:v>
                </c:pt>
                <c:pt idx="47387">
                  <c:v>473779.56</c:v>
                </c:pt>
                <c:pt idx="47388">
                  <c:v>473789.53</c:v>
                </c:pt>
                <c:pt idx="47389">
                  <c:v>473799.5</c:v>
                </c:pt>
                <c:pt idx="47390">
                  <c:v>473809.56</c:v>
                </c:pt>
                <c:pt idx="47391">
                  <c:v>473819.53</c:v>
                </c:pt>
                <c:pt idx="47392">
                  <c:v>473829.5</c:v>
                </c:pt>
                <c:pt idx="47393">
                  <c:v>473839.5</c:v>
                </c:pt>
                <c:pt idx="47394">
                  <c:v>473849.53</c:v>
                </c:pt>
                <c:pt idx="47395">
                  <c:v>473859.5</c:v>
                </c:pt>
                <c:pt idx="47396">
                  <c:v>473869.5</c:v>
                </c:pt>
                <c:pt idx="47397">
                  <c:v>473879.53</c:v>
                </c:pt>
                <c:pt idx="47398">
                  <c:v>473889.5</c:v>
                </c:pt>
                <c:pt idx="47399">
                  <c:v>473899.5</c:v>
                </c:pt>
                <c:pt idx="47400">
                  <c:v>473909.5</c:v>
                </c:pt>
                <c:pt idx="47401">
                  <c:v>473919.5</c:v>
                </c:pt>
                <c:pt idx="47402">
                  <c:v>473929.5</c:v>
                </c:pt>
                <c:pt idx="47403">
                  <c:v>473939.5</c:v>
                </c:pt>
                <c:pt idx="47404">
                  <c:v>473949.53</c:v>
                </c:pt>
                <c:pt idx="47405">
                  <c:v>473959.5</c:v>
                </c:pt>
                <c:pt idx="47406">
                  <c:v>473969.5</c:v>
                </c:pt>
                <c:pt idx="47407">
                  <c:v>473979.5</c:v>
                </c:pt>
                <c:pt idx="47408">
                  <c:v>473989.5</c:v>
                </c:pt>
                <c:pt idx="47409">
                  <c:v>473999.5</c:v>
                </c:pt>
                <c:pt idx="47410">
                  <c:v>474009.5</c:v>
                </c:pt>
                <c:pt idx="47411">
                  <c:v>474019.47</c:v>
                </c:pt>
                <c:pt idx="47412">
                  <c:v>474029.5</c:v>
                </c:pt>
                <c:pt idx="47413">
                  <c:v>474039.5</c:v>
                </c:pt>
                <c:pt idx="47414">
                  <c:v>474049.47</c:v>
                </c:pt>
                <c:pt idx="47415">
                  <c:v>474059.5</c:v>
                </c:pt>
                <c:pt idx="47416">
                  <c:v>474069.5</c:v>
                </c:pt>
                <c:pt idx="47417">
                  <c:v>474079.47</c:v>
                </c:pt>
                <c:pt idx="47418">
                  <c:v>474089.44</c:v>
                </c:pt>
                <c:pt idx="47419">
                  <c:v>474099.5</c:v>
                </c:pt>
                <c:pt idx="47420">
                  <c:v>474109.47</c:v>
                </c:pt>
                <c:pt idx="47421">
                  <c:v>474119.44</c:v>
                </c:pt>
                <c:pt idx="47422">
                  <c:v>474129.44</c:v>
                </c:pt>
                <c:pt idx="47423">
                  <c:v>474139.5</c:v>
                </c:pt>
                <c:pt idx="47424">
                  <c:v>474149.44</c:v>
                </c:pt>
                <c:pt idx="47425">
                  <c:v>474159.44</c:v>
                </c:pt>
                <c:pt idx="47426">
                  <c:v>474169.5</c:v>
                </c:pt>
                <c:pt idx="47427">
                  <c:v>474179.47</c:v>
                </c:pt>
                <c:pt idx="47428">
                  <c:v>474189.44</c:v>
                </c:pt>
                <c:pt idx="47429">
                  <c:v>474199.44</c:v>
                </c:pt>
                <c:pt idx="47430">
                  <c:v>474209.47</c:v>
                </c:pt>
                <c:pt idx="47431">
                  <c:v>474219.44</c:v>
                </c:pt>
                <c:pt idx="47432">
                  <c:v>474229.44</c:v>
                </c:pt>
                <c:pt idx="47433">
                  <c:v>474239.47</c:v>
                </c:pt>
                <c:pt idx="47434">
                  <c:v>474249.44</c:v>
                </c:pt>
                <c:pt idx="47435">
                  <c:v>474259.44</c:v>
                </c:pt>
                <c:pt idx="47436">
                  <c:v>474269.44</c:v>
                </c:pt>
                <c:pt idx="47437">
                  <c:v>474279.44</c:v>
                </c:pt>
                <c:pt idx="47438">
                  <c:v>474289.44</c:v>
                </c:pt>
                <c:pt idx="47439">
                  <c:v>474299.44</c:v>
                </c:pt>
                <c:pt idx="47440">
                  <c:v>474309.44</c:v>
                </c:pt>
                <c:pt idx="47441">
                  <c:v>474319.44</c:v>
                </c:pt>
                <c:pt idx="47442">
                  <c:v>474329.44</c:v>
                </c:pt>
                <c:pt idx="47443">
                  <c:v>474339.41</c:v>
                </c:pt>
                <c:pt idx="47444">
                  <c:v>474349.44</c:v>
                </c:pt>
                <c:pt idx="47445">
                  <c:v>474359.44</c:v>
                </c:pt>
                <c:pt idx="47446">
                  <c:v>474369.44</c:v>
                </c:pt>
                <c:pt idx="47447">
                  <c:v>474379.41</c:v>
                </c:pt>
                <c:pt idx="47448">
                  <c:v>474389.44</c:v>
                </c:pt>
                <c:pt idx="47449">
                  <c:v>474399.44</c:v>
                </c:pt>
                <c:pt idx="47450">
                  <c:v>474409.41</c:v>
                </c:pt>
                <c:pt idx="47451">
                  <c:v>474419.44</c:v>
                </c:pt>
                <c:pt idx="47452">
                  <c:v>474429.44</c:v>
                </c:pt>
                <c:pt idx="47453">
                  <c:v>474439.41</c:v>
                </c:pt>
                <c:pt idx="47454">
                  <c:v>474449.38</c:v>
                </c:pt>
                <c:pt idx="47455">
                  <c:v>474459.44</c:v>
                </c:pt>
                <c:pt idx="47456">
                  <c:v>474469.41</c:v>
                </c:pt>
                <c:pt idx="47457">
                  <c:v>474479.38</c:v>
                </c:pt>
                <c:pt idx="47458">
                  <c:v>474489.44</c:v>
                </c:pt>
                <c:pt idx="47459">
                  <c:v>474499.41</c:v>
                </c:pt>
                <c:pt idx="47460">
                  <c:v>474509.38</c:v>
                </c:pt>
                <c:pt idx="47461">
                  <c:v>474519.38</c:v>
                </c:pt>
                <c:pt idx="47462">
                  <c:v>474529.44</c:v>
                </c:pt>
                <c:pt idx="47463">
                  <c:v>474539.41</c:v>
                </c:pt>
                <c:pt idx="47464">
                  <c:v>474549.38</c:v>
                </c:pt>
                <c:pt idx="47465">
                  <c:v>474559.44</c:v>
                </c:pt>
                <c:pt idx="47466">
                  <c:v>474569.41</c:v>
                </c:pt>
                <c:pt idx="47467">
                  <c:v>474579.38</c:v>
                </c:pt>
                <c:pt idx="47468">
                  <c:v>474589.38</c:v>
                </c:pt>
                <c:pt idx="47469">
                  <c:v>474599.41</c:v>
                </c:pt>
                <c:pt idx="47470">
                  <c:v>474609.38</c:v>
                </c:pt>
                <c:pt idx="47471">
                  <c:v>474619.38</c:v>
                </c:pt>
                <c:pt idx="47472">
                  <c:v>474629.38</c:v>
                </c:pt>
                <c:pt idx="47473">
                  <c:v>474639.38</c:v>
                </c:pt>
                <c:pt idx="47474">
                  <c:v>474649.38</c:v>
                </c:pt>
                <c:pt idx="47475">
                  <c:v>474659.38</c:v>
                </c:pt>
                <c:pt idx="47476">
                  <c:v>474669.38</c:v>
                </c:pt>
                <c:pt idx="47477">
                  <c:v>474679.38</c:v>
                </c:pt>
                <c:pt idx="47478">
                  <c:v>474689.38</c:v>
                </c:pt>
                <c:pt idx="47479">
                  <c:v>474699.34</c:v>
                </c:pt>
                <c:pt idx="47480">
                  <c:v>474709.38</c:v>
                </c:pt>
                <c:pt idx="47481">
                  <c:v>474719.38</c:v>
                </c:pt>
                <c:pt idx="47482">
                  <c:v>474729.38</c:v>
                </c:pt>
                <c:pt idx="47483">
                  <c:v>474739.31</c:v>
                </c:pt>
                <c:pt idx="47484">
                  <c:v>474749.38</c:v>
                </c:pt>
                <c:pt idx="47485">
                  <c:v>474759.38</c:v>
                </c:pt>
                <c:pt idx="47486">
                  <c:v>474769.34</c:v>
                </c:pt>
                <c:pt idx="47487">
                  <c:v>474779.38</c:v>
                </c:pt>
                <c:pt idx="47488">
                  <c:v>474789.38</c:v>
                </c:pt>
                <c:pt idx="47489">
                  <c:v>474799.34</c:v>
                </c:pt>
                <c:pt idx="47490">
                  <c:v>474809.31</c:v>
                </c:pt>
                <c:pt idx="47491">
                  <c:v>474819.38</c:v>
                </c:pt>
                <c:pt idx="47492">
                  <c:v>474829.34</c:v>
                </c:pt>
                <c:pt idx="47493">
                  <c:v>474839.31</c:v>
                </c:pt>
                <c:pt idx="47494">
                  <c:v>474849.38</c:v>
                </c:pt>
                <c:pt idx="47495">
                  <c:v>474859.34</c:v>
                </c:pt>
                <c:pt idx="47496">
                  <c:v>474869.31</c:v>
                </c:pt>
                <c:pt idx="47497">
                  <c:v>474879.31</c:v>
                </c:pt>
                <c:pt idx="47498">
                  <c:v>474889.38</c:v>
                </c:pt>
                <c:pt idx="47499">
                  <c:v>474899.31</c:v>
                </c:pt>
                <c:pt idx="47500">
                  <c:v>474909.31</c:v>
                </c:pt>
                <c:pt idx="47501">
                  <c:v>474919.38</c:v>
                </c:pt>
                <c:pt idx="47502">
                  <c:v>474929.34</c:v>
                </c:pt>
                <c:pt idx="47503">
                  <c:v>474939.31</c:v>
                </c:pt>
                <c:pt idx="47504">
                  <c:v>474949.31</c:v>
                </c:pt>
                <c:pt idx="47505">
                  <c:v>474959.34</c:v>
                </c:pt>
                <c:pt idx="47506">
                  <c:v>474969.31</c:v>
                </c:pt>
                <c:pt idx="47507">
                  <c:v>474979.31</c:v>
                </c:pt>
                <c:pt idx="47508">
                  <c:v>474989.31</c:v>
                </c:pt>
                <c:pt idx="47509">
                  <c:v>474999.31</c:v>
                </c:pt>
                <c:pt idx="47510">
                  <c:v>475009.31</c:v>
                </c:pt>
                <c:pt idx="47511">
                  <c:v>475019.31</c:v>
                </c:pt>
                <c:pt idx="47512">
                  <c:v>475029.31</c:v>
                </c:pt>
                <c:pt idx="47513">
                  <c:v>475039.31</c:v>
                </c:pt>
                <c:pt idx="47514">
                  <c:v>475049.31</c:v>
                </c:pt>
                <c:pt idx="47515">
                  <c:v>475059.28</c:v>
                </c:pt>
                <c:pt idx="47516">
                  <c:v>475069.31</c:v>
                </c:pt>
                <c:pt idx="47517">
                  <c:v>475079.31</c:v>
                </c:pt>
                <c:pt idx="47518">
                  <c:v>475089.28</c:v>
                </c:pt>
                <c:pt idx="47519">
                  <c:v>475099.25</c:v>
                </c:pt>
                <c:pt idx="47520">
                  <c:v>475109.31</c:v>
                </c:pt>
                <c:pt idx="47521">
                  <c:v>475119.31</c:v>
                </c:pt>
                <c:pt idx="47522">
                  <c:v>475129.28</c:v>
                </c:pt>
                <c:pt idx="47523">
                  <c:v>475139.31</c:v>
                </c:pt>
                <c:pt idx="47524">
                  <c:v>475149.31</c:v>
                </c:pt>
                <c:pt idx="47525">
                  <c:v>475159.28</c:v>
                </c:pt>
                <c:pt idx="47526">
                  <c:v>475169.25</c:v>
                </c:pt>
                <c:pt idx="47527">
                  <c:v>475179.31</c:v>
                </c:pt>
                <c:pt idx="47528">
                  <c:v>475189.28</c:v>
                </c:pt>
                <c:pt idx="47529">
                  <c:v>475199.25</c:v>
                </c:pt>
                <c:pt idx="47530">
                  <c:v>475209.31</c:v>
                </c:pt>
                <c:pt idx="47531">
                  <c:v>475219.28</c:v>
                </c:pt>
                <c:pt idx="47532">
                  <c:v>475229.25</c:v>
                </c:pt>
                <c:pt idx="47533">
                  <c:v>475239.25</c:v>
                </c:pt>
                <c:pt idx="47534">
                  <c:v>475249.28</c:v>
                </c:pt>
                <c:pt idx="47535">
                  <c:v>475259.25</c:v>
                </c:pt>
                <c:pt idx="47536">
                  <c:v>475269.25</c:v>
                </c:pt>
                <c:pt idx="47537">
                  <c:v>475279.31</c:v>
                </c:pt>
                <c:pt idx="47538">
                  <c:v>475289.28</c:v>
                </c:pt>
                <c:pt idx="47539">
                  <c:v>475299.25</c:v>
                </c:pt>
                <c:pt idx="47540">
                  <c:v>475309.25</c:v>
                </c:pt>
                <c:pt idx="47541">
                  <c:v>475319.28</c:v>
                </c:pt>
                <c:pt idx="47542">
                  <c:v>475329.25</c:v>
                </c:pt>
                <c:pt idx="47543">
                  <c:v>475339.25</c:v>
                </c:pt>
                <c:pt idx="47544">
                  <c:v>475349.25</c:v>
                </c:pt>
                <c:pt idx="47545">
                  <c:v>475359.25</c:v>
                </c:pt>
                <c:pt idx="47546">
                  <c:v>475369.25</c:v>
                </c:pt>
                <c:pt idx="47547">
                  <c:v>475379.25</c:v>
                </c:pt>
                <c:pt idx="47548">
                  <c:v>475389.25</c:v>
                </c:pt>
                <c:pt idx="47549">
                  <c:v>475399.25</c:v>
                </c:pt>
                <c:pt idx="47550">
                  <c:v>475409.25</c:v>
                </c:pt>
                <c:pt idx="47551">
                  <c:v>475419.22</c:v>
                </c:pt>
                <c:pt idx="47552">
                  <c:v>475429.25</c:v>
                </c:pt>
                <c:pt idx="47553">
                  <c:v>475439.25</c:v>
                </c:pt>
                <c:pt idx="47554">
                  <c:v>475449.22</c:v>
                </c:pt>
                <c:pt idx="47555">
                  <c:v>475459.25</c:v>
                </c:pt>
                <c:pt idx="47556">
                  <c:v>475469.25</c:v>
                </c:pt>
                <c:pt idx="47557">
                  <c:v>475479.25</c:v>
                </c:pt>
                <c:pt idx="47558">
                  <c:v>475489.22</c:v>
                </c:pt>
                <c:pt idx="47559">
                  <c:v>475499.25</c:v>
                </c:pt>
                <c:pt idx="47560">
                  <c:v>475509.25</c:v>
                </c:pt>
                <c:pt idx="47561">
                  <c:v>475519.22</c:v>
                </c:pt>
                <c:pt idx="47562">
                  <c:v>475529.25</c:v>
                </c:pt>
                <c:pt idx="47563">
                  <c:v>475539.25</c:v>
                </c:pt>
                <c:pt idx="47564">
                  <c:v>475549.22</c:v>
                </c:pt>
                <c:pt idx="47565">
                  <c:v>475559.19</c:v>
                </c:pt>
                <c:pt idx="47566">
                  <c:v>475569.25</c:v>
                </c:pt>
                <c:pt idx="47567">
                  <c:v>475579.22</c:v>
                </c:pt>
                <c:pt idx="47568">
                  <c:v>475589.19</c:v>
                </c:pt>
                <c:pt idx="47569">
                  <c:v>475599.19</c:v>
                </c:pt>
                <c:pt idx="47570">
                  <c:v>475609.22</c:v>
                </c:pt>
                <c:pt idx="47571">
                  <c:v>475619.19</c:v>
                </c:pt>
                <c:pt idx="47572">
                  <c:v>475629.19</c:v>
                </c:pt>
                <c:pt idx="47573">
                  <c:v>475639.25</c:v>
                </c:pt>
                <c:pt idx="47574">
                  <c:v>475649.22</c:v>
                </c:pt>
                <c:pt idx="47575">
                  <c:v>475659.19</c:v>
                </c:pt>
                <c:pt idx="47576">
                  <c:v>475669.19</c:v>
                </c:pt>
                <c:pt idx="47577">
                  <c:v>475679.22</c:v>
                </c:pt>
                <c:pt idx="47578">
                  <c:v>475689.19</c:v>
                </c:pt>
                <c:pt idx="47579">
                  <c:v>475699.19</c:v>
                </c:pt>
                <c:pt idx="47580">
                  <c:v>475709.19</c:v>
                </c:pt>
                <c:pt idx="47581">
                  <c:v>475719.19</c:v>
                </c:pt>
                <c:pt idx="47582">
                  <c:v>475729.19</c:v>
                </c:pt>
                <c:pt idx="47583">
                  <c:v>475739.19</c:v>
                </c:pt>
                <c:pt idx="47584">
                  <c:v>475749.19</c:v>
                </c:pt>
                <c:pt idx="47585">
                  <c:v>475759.19</c:v>
                </c:pt>
                <c:pt idx="47586">
                  <c:v>475769.19</c:v>
                </c:pt>
                <c:pt idx="47587">
                  <c:v>475779.16</c:v>
                </c:pt>
                <c:pt idx="47588">
                  <c:v>475789.19</c:v>
                </c:pt>
                <c:pt idx="47589">
                  <c:v>475799.19</c:v>
                </c:pt>
                <c:pt idx="47590">
                  <c:v>475809.16</c:v>
                </c:pt>
                <c:pt idx="47591">
                  <c:v>475819.19</c:v>
                </c:pt>
                <c:pt idx="47592">
                  <c:v>475829.19</c:v>
                </c:pt>
                <c:pt idx="47593">
                  <c:v>475839.16</c:v>
                </c:pt>
                <c:pt idx="47594">
                  <c:v>475849.13</c:v>
                </c:pt>
                <c:pt idx="47595">
                  <c:v>475859.19</c:v>
                </c:pt>
                <c:pt idx="47596">
                  <c:v>475869.19</c:v>
                </c:pt>
                <c:pt idx="47597">
                  <c:v>475879.16</c:v>
                </c:pt>
                <c:pt idx="47598">
                  <c:v>475889.19</c:v>
                </c:pt>
                <c:pt idx="47599">
                  <c:v>475899.19</c:v>
                </c:pt>
                <c:pt idx="47600">
                  <c:v>475909.16</c:v>
                </c:pt>
                <c:pt idx="47601">
                  <c:v>475919.13</c:v>
                </c:pt>
                <c:pt idx="47602">
                  <c:v>475929.19</c:v>
                </c:pt>
                <c:pt idx="47603">
                  <c:v>475939.16</c:v>
                </c:pt>
                <c:pt idx="47604">
                  <c:v>475949.13</c:v>
                </c:pt>
                <c:pt idx="47605">
                  <c:v>475959.13</c:v>
                </c:pt>
                <c:pt idx="47606">
                  <c:v>475969.16</c:v>
                </c:pt>
                <c:pt idx="47607">
                  <c:v>475979.13</c:v>
                </c:pt>
                <c:pt idx="47608">
                  <c:v>475989.13</c:v>
                </c:pt>
                <c:pt idx="47609">
                  <c:v>475999.16</c:v>
                </c:pt>
                <c:pt idx="47610">
                  <c:v>476009.13</c:v>
                </c:pt>
                <c:pt idx="47611">
                  <c:v>476019.13</c:v>
                </c:pt>
                <c:pt idx="47612">
                  <c:v>476029.13</c:v>
                </c:pt>
                <c:pt idx="47613">
                  <c:v>476039.16</c:v>
                </c:pt>
                <c:pt idx="47614">
                  <c:v>476049.13</c:v>
                </c:pt>
                <c:pt idx="47615">
                  <c:v>476059.13</c:v>
                </c:pt>
                <c:pt idx="47616">
                  <c:v>476069.13</c:v>
                </c:pt>
                <c:pt idx="47617">
                  <c:v>476079.13</c:v>
                </c:pt>
                <c:pt idx="47618">
                  <c:v>476089.13</c:v>
                </c:pt>
                <c:pt idx="47619">
                  <c:v>476099.13</c:v>
                </c:pt>
                <c:pt idx="47620">
                  <c:v>476109.13</c:v>
                </c:pt>
                <c:pt idx="47621">
                  <c:v>476119.13</c:v>
                </c:pt>
                <c:pt idx="47622">
                  <c:v>476129.13</c:v>
                </c:pt>
                <c:pt idx="47623">
                  <c:v>476139.09</c:v>
                </c:pt>
                <c:pt idx="47624">
                  <c:v>476149.13</c:v>
                </c:pt>
                <c:pt idx="47625">
                  <c:v>476159.13</c:v>
                </c:pt>
                <c:pt idx="47626">
                  <c:v>476169.09</c:v>
                </c:pt>
                <c:pt idx="47627">
                  <c:v>476179.13</c:v>
                </c:pt>
                <c:pt idx="47628">
                  <c:v>476189.13</c:v>
                </c:pt>
                <c:pt idx="47629">
                  <c:v>476199.09</c:v>
                </c:pt>
                <c:pt idx="47630">
                  <c:v>476209.06</c:v>
                </c:pt>
                <c:pt idx="47631">
                  <c:v>476219.13</c:v>
                </c:pt>
                <c:pt idx="47632">
                  <c:v>476229.13</c:v>
                </c:pt>
                <c:pt idx="47633">
                  <c:v>476239.09</c:v>
                </c:pt>
                <c:pt idx="47634">
                  <c:v>476249.13</c:v>
                </c:pt>
                <c:pt idx="47635">
                  <c:v>476259.13</c:v>
                </c:pt>
                <c:pt idx="47636">
                  <c:v>476269.09</c:v>
                </c:pt>
                <c:pt idx="47637">
                  <c:v>476279.06</c:v>
                </c:pt>
                <c:pt idx="47638">
                  <c:v>476289.13</c:v>
                </c:pt>
                <c:pt idx="47639">
                  <c:v>476299.09</c:v>
                </c:pt>
                <c:pt idx="47640">
                  <c:v>476309.06</c:v>
                </c:pt>
                <c:pt idx="47641">
                  <c:v>476319.06</c:v>
                </c:pt>
                <c:pt idx="47642">
                  <c:v>476329.09</c:v>
                </c:pt>
                <c:pt idx="47643">
                  <c:v>476339.06</c:v>
                </c:pt>
                <c:pt idx="47644">
                  <c:v>476349.06</c:v>
                </c:pt>
                <c:pt idx="47645">
                  <c:v>476359.09</c:v>
                </c:pt>
                <c:pt idx="47646">
                  <c:v>476369.06</c:v>
                </c:pt>
                <c:pt idx="47647">
                  <c:v>476379.06</c:v>
                </c:pt>
                <c:pt idx="47648">
                  <c:v>476389.06</c:v>
                </c:pt>
                <c:pt idx="47649">
                  <c:v>476399.09</c:v>
                </c:pt>
                <c:pt idx="47650">
                  <c:v>476409.06</c:v>
                </c:pt>
                <c:pt idx="47651">
                  <c:v>476419.06</c:v>
                </c:pt>
                <c:pt idx="47652">
                  <c:v>476429.09</c:v>
                </c:pt>
                <c:pt idx="47653">
                  <c:v>476439.06</c:v>
                </c:pt>
                <c:pt idx="47654">
                  <c:v>476449.06</c:v>
                </c:pt>
                <c:pt idx="47655">
                  <c:v>476459.06</c:v>
                </c:pt>
                <c:pt idx="47656">
                  <c:v>476469.06</c:v>
                </c:pt>
                <c:pt idx="47657">
                  <c:v>476479.06</c:v>
                </c:pt>
                <c:pt idx="47658">
                  <c:v>476489.06</c:v>
                </c:pt>
                <c:pt idx="47659">
                  <c:v>476499.06</c:v>
                </c:pt>
                <c:pt idx="47660">
                  <c:v>476509.06</c:v>
                </c:pt>
                <c:pt idx="47661">
                  <c:v>476519.06</c:v>
                </c:pt>
                <c:pt idx="47662">
                  <c:v>476529.03</c:v>
                </c:pt>
                <c:pt idx="47663">
                  <c:v>476539.06</c:v>
                </c:pt>
                <c:pt idx="47664">
                  <c:v>476549.06</c:v>
                </c:pt>
                <c:pt idx="47665">
                  <c:v>476559.03</c:v>
                </c:pt>
                <c:pt idx="47666">
                  <c:v>476569</c:v>
                </c:pt>
                <c:pt idx="47667">
                  <c:v>476579.06</c:v>
                </c:pt>
                <c:pt idx="47668">
                  <c:v>476589.03</c:v>
                </c:pt>
                <c:pt idx="47669">
                  <c:v>476599</c:v>
                </c:pt>
                <c:pt idx="47670">
                  <c:v>476609.06</c:v>
                </c:pt>
                <c:pt idx="47671">
                  <c:v>476619.06</c:v>
                </c:pt>
                <c:pt idx="47672">
                  <c:v>476629.03</c:v>
                </c:pt>
                <c:pt idx="47673">
                  <c:v>476639</c:v>
                </c:pt>
                <c:pt idx="47674">
                  <c:v>476649.06</c:v>
                </c:pt>
                <c:pt idx="47675">
                  <c:v>476659.03</c:v>
                </c:pt>
                <c:pt idx="47676">
                  <c:v>476669</c:v>
                </c:pt>
                <c:pt idx="47677">
                  <c:v>476679</c:v>
                </c:pt>
                <c:pt idx="47678">
                  <c:v>476689.03</c:v>
                </c:pt>
                <c:pt idx="47679">
                  <c:v>476699</c:v>
                </c:pt>
                <c:pt idx="47680">
                  <c:v>476709</c:v>
                </c:pt>
                <c:pt idx="47681">
                  <c:v>476719.03</c:v>
                </c:pt>
                <c:pt idx="47682">
                  <c:v>476729</c:v>
                </c:pt>
                <c:pt idx="47683">
                  <c:v>476739</c:v>
                </c:pt>
                <c:pt idx="47684">
                  <c:v>476749</c:v>
                </c:pt>
                <c:pt idx="47685">
                  <c:v>476759</c:v>
                </c:pt>
                <c:pt idx="47686">
                  <c:v>476769</c:v>
                </c:pt>
                <c:pt idx="47687">
                  <c:v>476779</c:v>
                </c:pt>
                <c:pt idx="47688">
                  <c:v>476789.03</c:v>
                </c:pt>
                <c:pt idx="47689">
                  <c:v>476799</c:v>
                </c:pt>
                <c:pt idx="47690">
                  <c:v>476809</c:v>
                </c:pt>
                <c:pt idx="47691">
                  <c:v>476819</c:v>
                </c:pt>
                <c:pt idx="47692">
                  <c:v>476829</c:v>
                </c:pt>
                <c:pt idx="47693">
                  <c:v>476839</c:v>
                </c:pt>
                <c:pt idx="47694">
                  <c:v>476849</c:v>
                </c:pt>
                <c:pt idx="47695">
                  <c:v>476859</c:v>
                </c:pt>
                <c:pt idx="47696">
                  <c:v>476869</c:v>
                </c:pt>
                <c:pt idx="47697">
                  <c:v>476879</c:v>
                </c:pt>
                <c:pt idx="47698">
                  <c:v>476888.97</c:v>
                </c:pt>
                <c:pt idx="47699">
                  <c:v>476899</c:v>
                </c:pt>
                <c:pt idx="47700">
                  <c:v>476909</c:v>
                </c:pt>
                <c:pt idx="47701">
                  <c:v>476918.97</c:v>
                </c:pt>
                <c:pt idx="47702">
                  <c:v>476928.94</c:v>
                </c:pt>
                <c:pt idx="47703">
                  <c:v>476939</c:v>
                </c:pt>
                <c:pt idx="47704">
                  <c:v>476948.97</c:v>
                </c:pt>
                <c:pt idx="47705">
                  <c:v>476958.94</c:v>
                </c:pt>
                <c:pt idx="47706">
                  <c:v>476969</c:v>
                </c:pt>
                <c:pt idx="47707">
                  <c:v>476979</c:v>
                </c:pt>
                <c:pt idx="47708">
                  <c:v>476988.97</c:v>
                </c:pt>
                <c:pt idx="47709">
                  <c:v>476998.94</c:v>
                </c:pt>
                <c:pt idx="47710">
                  <c:v>477009</c:v>
                </c:pt>
                <c:pt idx="47711">
                  <c:v>477018.97</c:v>
                </c:pt>
                <c:pt idx="47712">
                  <c:v>477028.94</c:v>
                </c:pt>
                <c:pt idx="47713">
                  <c:v>477038.94</c:v>
                </c:pt>
                <c:pt idx="47714">
                  <c:v>477048.97</c:v>
                </c:pt>
                <c:pt idx="47715">
                  <c:v>477058.94</c:v>
                </c:pt>
                <c:pt idx="47716">
                  <c:v>477068.94</c:v>
                </c:pt>
                <c:pt idx="47717">
                  <c:v>477078.97</c:v>
                </c:pt>
                <c:pt idx="47718">
                  <c:v>477088.94</c:v>
                </c:pt>
                <c:pt idx="47719">
                  <c:v>477098.94</c:v>
                </c:pt>
                <c:pt idx="47720">
                  <c:v>477108.97</c:v>
                </c:pt>
                <c:pt idx="47721">
                  <c:v>477118.94</c:v>
                </c:pt>
                <c:pt idx="47722">
                  <c:v>477128.94</c:v>
                </c:pt>
                <c:pt idx="47723">
                  <c:v>477138.94</c:v>
                </c:pt>
                <c:pt idx="47724">
                  <c:v>477148.97</c:v>
                </c:pt>
                <c:pt idx="47725">
                  <c:v>477158.94</c:v>
                </c:pt>
                <c:pt idx="47726">
                  <c:v>477168.94</c:v>
                </c:pt>
                <c:pt idx="47727">
                  <c:v>477178.91</c:v>
                </c:pt>
                <c:pt idx="47728">
                  <c:v>477188.94</c:v>
                </c:pt>
                <c:pt idx="47729">
                  <c:v>477198.94</c:v>
                </c:pt>
                <c:pt idx="47730">
                  <c:v>477208.94</c:v>
                </c:pt>
                <c:pt idx="47731">
                  <c:v>477218.94</c:v>
                </c:pt>
                <c:pt idx="47732">
                  <c:v>477228.94</c:v>
                </c:pt>
                <c:pt idx="47733">
                  <c:v>477238.94</c:v>
                </c:pt>
                <c:pt idx="47734">
                  <c:v>477248.91</c:v>
                </c:pt>
                <c:pt idx="47735">
                  <c:v>477258.94</c:v>
                </c:pt>
                <c:pt idx="47736">
                  <c:v>477268.94</c:v>
                </c:pt>
                <c:pt idx="47737">
                  <c:v>477278.91</c:v>
                </c:pt>
                <c:pt idx="47738">
                  <c:v>477288.88</c:v>
                </c:pt>
                <c:pt idx="47739">
                  <c:v>477298.94</c:v>
                </c:pt>
                <c:pt idx="47740">
                  <c:v>477308.91</c:v>
                </c:pt>
                <c:pt idx="47741">
                  <c:v>477318.88</c:v>
                </c:pt>
                <c:pt idx="47742">
                  <c:v>477328.94</c:v>
                </c:pt>
                <c:pt idx="47743">
                  <c:v>477338.91</c:v>
                </c:pt>
                <c:pt idx="47744">
                  <c:v>477348.88</c:v>
                </c:pt>
                <c:pt idx="47745">
                  <c:v>477358.88</c:v>
                </c:pt>
                <c:pt idx="47746">
                  <c:v>477368.94</c:v>
                </c:pt>
                <c:pt idx="47747">
                  <c:v>477378.91</c:v>
                </c:pt>
                <c:pt idx="47748">
                  <c:v>477388.88</c:v>
                </c:pt>
                <c:pt idx="47749">
                  <c:v>477398.94</c:v>
                </c:pt>
                <c:pt idx="47750">
                  <c:v>477408.91</c:v>
                </c:pt>
                <c:pt idx="47751">
                  <c:v>477418.88</c:v>
                </c:pt>
                <c:pt idx="47752">
                  <c:v>477428.88</c:v>
                </c:pt>
                <c:pt idx="47753">
                  <c:v>477438.91</c:v>
                </c:pt>
                <c:pt idx="47754">
                  <c:v>477448.88</c:v>
                </c:pt>
                <c:pt idx="47755">
                  <c:v>477458.88</c:v>
                </c:pt>
                <c:pt idx="47756">
                  <c:v>477468.91</c:v>
                </c:pt>
                <c:pt idx="47757">
                  <c:v>477478.88</c:v>
                </c:pt>
                <c:pt idx="47758">
                  <c:v>477488.88</c:v>
                </c:pt>
                <c:pt idx="47759">
                  <c:v>477498.88</c:v>
                </c:pt>
                <c:pt idx="47760">
                  <c:v>477508.88</c:v>
                </c:pt>
                <c:pt idx="47761">
                  <c:v>477518.88</c:v>
                </c:pt>
                <c:pt idx="47762">
                  <c:v>477528.88</c:v>
                </c:pt>
                <c:pt idx="47763">
                  <c:v>477538.84</c:v>
                </c:pt>
                <c:pt idx="47764">
                  <c:v>477548.88</c:v>
                </c:pt>
                <c:pt idx="47765">
                  <c:v>477558.88</c:v>
                </c:pt>
                <c:pt idx="47766">
                  <c:v>477568.88</c:v>
                </c:pt>
                <c:pt idx="47767">
                  <c:v>477578.88</c:v>
                </c:pt>
                <c:pt idx="47768">
                  <c:v>477588.88</c:v>
                </c:pt>
                <c:pt idx="47769">
                  <c:v>477598.88</c:v>
                </c:pt>
                <c:pt idx="47770">
                  <c:v>477608.84</c:v>
                </c:pt>
                <c:pt idx="47771">
                  <c:v>477618.88</c:v>
                </c:pt>
                <c:pt idx="47772">
                  <c:v>477628.88</c:v>
                </c:pt>
                <c:pt idx="47773">
                  <c:v>477638.84</c:v>
                </c:pt>
                <c:pt idx="47774">
                  <c:v>477648.81</c:v>
                </c:pt>
                <c:pt idx="47775">
                  <c:v>477658.88</c:v>
                </c:pt>
                <c:pt idx="47776">
                  <c:v>477668.84</c:v>
                </c:pt>
                <c:pt idx="47777">
                  <c:v>477678.81</c:v>
                </c:pt>
                <c:pt idx="47778">
                  <c:v>477688.88</c:v>
                </c:pt>
                <c:pt idx="47779">
                  <c:v>477698.84</c:v>
                </c:pt>
                <c:pt idx="47780">
                  <c:v>477708.81</c:v>
                </c:pt>
                <c:pt idx="47781">
                  <c:v>477718.81</c:v>
                </c:pt>
                <c:pt idx="47782">
                  <c:v>477728.88</c:v>
                </c:pt>
                <c:pt idx="47783">
                  <c:v>477738.84</c:v>
                </c:pt>
                <c:pt idx="47784">
                  <c:v>477748.81</c:v>
                </c:pt>
                <c:pt idx="47785">
                  <c:v>477758.88</c:v>
                </c:pt>
                <c:pt idx="47786">
                  <c:v>477768.84</c:v>
                </c:pt>
                <c:pt idx="47787">
                  <c:v>477778.81</c:v>
                </c:pt>
                <c:pt idx="47788">
                  <c:v>477788.81</c:v>
                </c:pt>
                <c:pt idx="47789">
                  <c:v>477798.84</c:v>
                </c:pt>
                <c:pt idx="47790">
                  <c:v>477808.81</c:v>
                </c:pt>
                <c:pt idx="47791">
                  <c:v>477818.81</c:v>
                </c:pt>
                <c:pt idx="47792">
                  <c:v>477828.84</c:v>
                </c:pt>
                <c:pt idx="47793">
                  <c:v>477838.81</c:v>
                </c:pt>
                <c:pt idx="47794">
                  <c:v>477848.81</c:v>
                </c:pt>
                <c:pt idx="47795">
                  <c:v>477858.81</c:v>
                </c:pt>
                <c:pt idx="47796">
                  <c:v>477868.81</c:v>
                </c:pt>
                <c:pt idx="47797">
                  <c:v>477878.81</c:v>
                </c:pt>
                <c:pt idx="47798">
                  <c:v>477888.81</c:v>
                </c:pt>
                <c:pt idx="47799">
                  <c:v>477898.78</c:v>
                </c:pt>
                <c:pt idx="47800">
                  <c:v>477908.81</c:v>
                </c:pt>
                <c:pt idx="47801">
                  <c:v>477918.81</c:v>
                </c:pt>
                <c:pt idx="47802">
                  <c:v>477928.78</c:v>
                </c:pt>
                <c:pt idx="47803">
                  <c:v>477938.81</c:v>
                </c:pt>
                <c:pt idx="47804">
                  <c:v>477948.81</c:v>
                </c:pt>
                <c:pt idx="47805">
                  <c:v>477958.81</c:v>
                </c:pt>
                <c:pt idx="47806">
                  <c:v>477968.78</c:v>
                </c:pt>
                <c:pt idx="47807">
                  <c:v>477978.81</c:v>
                </c:pt>
                <c:pt idx="47808">
                  <c:v>477988.81</c:v>
                </c:pt>
                <c:pt idx="47809">
                  <c:v>477998.78</c:v>
                </c:pt>
                <c:pt idx="47810">
                  <c:v>478008.75</c:v>
                </c:pt>
                <c:pt idx="47811">
                  <c:v>478018.81</c:v>
                </c:pt>
                <c:pt idx="47812">
                  <c:v>478028.78</c:v>
                </c:pt>
                <c:pt idx="47813">
                  <c:v>478038.75</c:v>
                </c:pt>
                <c:pt idx="47814">
                  <c:v>478048.81</c:v>
                </c:pt>
                <c:pt idx="47815">
                  <c:v>478058.78</c:v>
                </c:pt>
                <c:pt idx="47816">
                  <c:v>478068.75</c:v>
                </c:pt>
                <c:pt idx="47817">
                  <c:v>478078.81</c:v>
                </c:pt>
                <c:pt idx="47818">
                  <c:v>478088.78</c:v>
                </c:pt>
                <c:pt idx="47819">
                  <c:v>478098.75</c:v>
                </c:pt>
                <c:pt idx="47820">
                  <c:v>478108.75</c:v>
                </c:pt>
                <c:pt idx="47821">
                  <c:v>478118.81</c:v>
                </c:pt>
                <c:pt idx="47822">
                  <c:v>478128.78</c:v>
                </c:pt>
                <c:pt idx="47823">
                  <c:v>478138.75</c:v>
                </c:pt>
                <c:pt idx="47824">
                  <c:v>478148.75</c:v>
                </c:pt>
                <c:pt idx="47825">
                  <c:v>478158.78</c:v>
                </c:pt>
                <c:pt idx="47826">
                  <c:v>478168.75</c:v>
                </c:pt>
                <c:pt idx="47827">
                  <c:v>478178.75</c:v>
                </c:pt>
                <c:pt idx="47828">
                  <c:v>478188.78</c:v>
                </c:pt>
                <c:pt idx="47829">
                  <c:v>478198.75</c:v>
                </c:pt>
                <c:pt idx="47830">
                  <c:v>478208.75</c:v>
                </c:pt>
                <c:pt idx="47831">
                  <c:v>478218.75</c:v>
                </c:pt>
                <c:pt idx="47832">
                  <c:v>478228.75</c:v>
                </c:pt>
                <c:pt idx="47833">
                  <c:v>478238.75</c:v>
                </c:pt>
                <c:pt idx="47834">
                  <c:v>478248.75</c:v>
                </c:pt>
                <c:pt idx="47835">
                  <c:v>478258.72</c:v>
                </c:pt>
                <c:pt idx="47836">
                  <c:v>478268.75</c:v>
                </c:pt>
                <c:pt idx="47837">
                  <c:v>478278.75</c:v>
                </c:pt>
                <c:pt idx="47838">
                  <c:v>478288.72</c:v>
                </c:pt>
                <c:pt idx="47839">
                  <c:v>478298.75</c:v>
                </c:pt>
                <c:pt idx="47840">
                  <c:v>478308.75</c:v>
                </c:pt>
                <c:pt idx="47841">
                  <c:v>478318.75</c:v>
                </c:pt>
                <c:pt idx="47842">
                  <c:v>478328.72</c:v>
                </c:pt>
                <c:pt idx="47843">
                  <c:v>478338.75</c:v>
                </c:pt>
                <c:pt idx="47844">
                  <c:v>478348.75</c:v>
                </c:pt>
                <c:pt idx="47845">
                  <c:v>478358.72</c:v>
                </c:pt>
                <c:pt idx="47846">
                  <c:v>478368.75</c:v>
                </c:pt>
                <c:pt idx="47847">
                  <c:v>478378.75</c:v>
                </c:pt>
                <c:pt idx="47848">
                  <c:v>478388.72</c:v>
                </c:pt>
                <c:pt idx="47849">
                  <c:v>478398.69</c:v>
                </c:pt>
                <c:pt idx="47850">
                  <c:v>478408.75</c:v>
                </c:pt>
                <c:pt idx="47851">
                  <c:v>478418.72</c:v>
                </c:pt>
                <c:pt idx="47852">
                  <c:v>478428.69</c:v>
                </c:pt>
                <c:pt idx="47853">
                  <c:v>478438.75</c:v>
                </c:pt>
                <c:pt idx="47854">
                  <c:v>478448.72</c:v>
                </c:pt>
                <c:pt idx="47855">
                  <c:v>478458.69</c:v>
                </c:pt>
                <c:pt idx="47856">
                  <c:v>478468.69</c:v>
                </c:pt>
                <c:pt idx="47857">
                  <c:v>478478.75</c:v>
                </c:pt>
                <c:pt idx="47858">
                  <c:v>478488.72</c:v>
                </c:pt>
                <c:pt idx="47859">
                  <c:v>478498.69</c:v>
                </c:pt>
                <c:pt idx="47860">
                  <c:v>478508.69</c:v>
                </c:pt>
                <c:pt idx="47861">
                  <c:v>478518.72</c:v>
                </c:pt>
                <c:pt idx="47862">
                  <c:v>478528.69</c:v>
                </c:pt>
                <c:pt idx="47863">
                  <c:v>478538.69</c:v>
                </c:pt>
                <c:pt idx="47864">
                  <c:v>478548.72</c:v>
                </c:pt>
                <c:pt idx="47865">
                  <c:v>478558.69</c:v>
                </c:pt>
                <c:pt idx="47866">
                  <c:v>478568.69</c:v>
                </c:pt>
                <c:pt idx="47867">
                  <c:v>478578.69</c:v>
                </c:pt>
                <c:pt idx="47868">
                  <c:v>478588.69</c:v>
                </c:pt>
                <c:pt idx="47869">
                  <c:v>478598.69</c:v>
                </c:pt>
                <c:pt idx="47870">
                  <c:v>478608.69</c:v>
                </c:pt>
                <c:pt idx="47871">
                  <c:v>478618.66</c:v>
                </c:pt>
                <c:pt idx="47872">
                  <c:v>478628.69</c:v>
                </c:pt>
                <c:pt idx="47873">
                  <c:v>478638.69</c:v>
                </c:pt>
                <c:pt idx="47874">
                  <c:v>478648.66</c:v>
                </c:pt>
                <c:pt idx="47875">
                  <c:v>478658.69</c:v>
                </c:pt>
                <c:pt idx="47876">
                  <c:v>478668.69</c:v>
                </c:pt>
                <c:pt idx="47877">
                  <c:v>478678.66</c:v>
                </c:pt>
                <c:pt idx="47878">
                  <c:v>478688.63</c:v>
                </c:pt>
                <c:pt idx="47879">
                  <c:v>478698.69</c:v>
                </c:pt>
                <c:pt idx="47880">
                  <c:v>478708.69</c:v>
                </c:pt>
                <c:pt idx="47881">
                  <c:v>478718.66</c:v>
                </c:pt>
                <c:pt idx="47882">
                  <c:v>478728.69</c:v>
                </c:pt>
                <c:pt idx="47883">
                  <c:v>478738.69</c:v>
                </c:pt>
                <c:pt idx="47884">
                  <c:v>478748.66</c:v>
                </c:pt>
                <c:pt idx="47885">
                  <c:v>478758.63</c:v>
                </c:pt>
                <c:pt idx="47886">
                  <c:v>478768.69</c:v>
                </c:pt>
                <c:pt idx="47887">
                  <c:v>478778.66</c:v>
                </c:pt>
                <c:pt idx="47888">
                  <c:v>478788.63</c:v>
                </c:pt>
                <c:pt idx="47889">
                  <c:v>478798.69</c:v>
                </c:pt>
                <c:pt idx="47890">
                  <c:v>478808.66</c:v>
                </c:pt>
                <c:pt idx="47891">
                  <c:v>478818.63</c:v>
                </c:pt>
                <c:pt idx="47892">
                  <c:v>478828.69</c:v>
                </c:pt>
                <c:pt idx="47893">
                  <c:v>478838.66</c:v>
                </c:pt>
                <c:pt idx="47894">
                  <c:v>478848.63</c:v>
                </c:pt>
                <c:pt idx="47895">
                  <c:v>478858.63</c:v>
                </c:pt>
                <c:pt idx="47896">
                  <c:v>478868.63</c:v>
                </c:pt>
                <c:pt idx="47897">
                  <c:v>478878.66</c:v>
                </c:pt>
                <c:pt idx="47898">
                  <c:v>478888.63</c:v>
                </c:pt>
                <c:pt idx="47899">
                  <c:v>478898.63</c:v>
                </c:pt>
                <c:pt idx="47900">
                  <c:v>478908.66</c:v>
                </c:pt>
                <c:pt idx="47901">
                  <c:v>478918.63</c:v>
                </c:pt>
                <c:pt idx="47902">
                  <c:v>478928.63</c:v>
                </c:pt>
                <c:pt idx="47903">
                  <c:v>478938.63</c:v>
                </c:pt>
                <c:pt idx="47904">
                  <c:v>478948.63</c:v>
                </c:pt>
                <c:pt idx="47905">
                  <c:v>478958.63</c:v>
                </c:pt>
                <c:pt idx="47906">
                  <c:v>478968.63</c:v>
                </c:pt>
                <c:pt idx="47907">
                  <c:v>478978.63</c:v>
                </c:pt>
                <c:pt idx="47908">
                  <c:v>478988.63</c:v>
                </c:pt>
                <c:pt idx="47909">
                  <c:v>478998.63</c:v>
                </c:pt>
                <c:pt idx="47910">
                  <c:v>479008.59</c:v>
                </c:pt>
                <c:pt idx="47911">
                  <c:v>479018.63</c:v>
                </c:pt>
                <c:pt idx="47912">
                  <c:v>479028.63</c:v>
                </c:pt>
                <c:pt idx="47913">
                  <c:v>479038.59</c:v>
                </c:pt>
                <c:pt idx="47914">
                  <c:v>479048.63</c:v>
                </c:pt>
                <c:pt idx="47915">
                  <c:v>479058.63</c:v>
                </c:pt>
                <c:pt idx="47916">
                  <c:v>479068.63</c:v>
                </c:pt>
                <c:pt idx="47917">
                  <c:v>479078.59</c:v>
                </c:pt>
                <c:pt idx="47918">
                  <c:v>479088.63</c:v>
                </c:pt>
                <c:pt idx="47919">
                  <c:v>479098.63</c:v>
                </c:pt>
                <c:pt idx="47920">
                  <c:v>479108.59</c:v>
                </c:pt>
                <c:pt idx="47921">
                  <c:v>479118.56</c:v>
                </c:pt>
                <c:pt idx="47922">
                  <c:v>479128.63</c:v>
                </c:pt>
                <c:pt idx="47923">
                  <c:v>479138.59</c:v>
                </c:pt>
                <c:pt idx="47924">
                  <c:v>479148.56</c:v>
                </c:pt>
                <c:pt idx="47925">
                  <c:v>479158.63</c:v>
                </c:pt>
                <c:pt idx="47926">
                  <c:v>479168.59</c:v>
                </c:pt>
                <c:pt idx="47927">
                  <c:v>479178.56</c:v>
                </c:pt>
                <c:pt idx="47928">
                  <c:v>479188.56</c:v>
                </c:pt>
                <c:pt idx="47929">
                  <c:v>479198.59</c:v>
                </c:pt>
                <c:pt idx="47930">
                  <c:v>479208.56</c:v>
                </c:pt>
                <c:pt idx="47931">
                  <c:v>479218.56</c:v>
                </c:pt>
                <c:pt idx="47932">
                  <c:v>479228.56</c:v>
                </c:pt>
                <c:pt idx="47933">
                  <c:v>479238.59</c:v>
                </c:pt>
                <c:pt idx="47934">
                  <c:v>479248.56</c:v>
                </c:pt>
                <c:pt idx="47935">
                  <c:v>479258.56</c:v>
                </c:pt>
                <c:pt idx="47936">
                  <c:v>479268.59</c:v>
                </c:pt>
                <c:pt idx="47937">
                  <c:v>479278.56</c:v>
                </c:pt>
                <c:pt idx="47938">
                  <c:v>479288.56</c:v>
                </c:pt>
                <c:pt idx="47939">
                  <c:v>479298.56</c:v>
                </c:pt>
                <c:pt idx="47940">
                  <c:v>479308.56</c:v>
                </c:pt>
                <c:pt idx="47941">
                  <c:v>479318.56</c:v>
                </c:pt>
                <c:pt idx="47942">
                  <c:v>479328.56</c:v>
                </c:pt>
                <c:pt idx="47943">
                  <c:v>479338.56</c:v>
                </c:pt>
                <c:pt idx="47944">
                  <c:v>479348.56</c:v>
                </c:pt>
                <c:pt idx="47945">
                  <c:v>479358.56</c:v>
                </c:pt>
                <c:pt idx="47946">
                  <c:v>479368.53</c:v>
                </c:pt>
                <c:pt idx="47947">
                  <c:v>479378.56</c:v>
                </c:pt>
                <c:pt idx="47948">
                  <c:v>479388.56</c:v>
                </c:pt>
                <c:pt idx="47949">
                  <c:v>479398.53</c:v>
                </c:pt>
                <c:pt idx="47950">
                  <c:v>479408.56</c:v>
                </c:pt>
                <c:pt idx="47951">
                  <c:v>479418.56</c:v>
                </c:pt>
                <c:pt idx="47952">
                  <c:v>479428.56</c:v>
                </c:pt>
                <c:pt idx="47953">
                  <c:v>479438.5</c:v>
                </c:pt>
                <c:pt idx="47954">
                  <c:v>479448.56</c:v>
                </c:pt>
                <c:pt idx="47955">
                  <c:v>479458.56</c:v>
                </c:pt>
                <c:pt idx="47956">
                  <c:v>479468.53</c:v>
                </c:pt>
                <c:pt idx="47957">
                  <c:v>479478.5</c:v>
                </c:pt>
                <c:pt idx="47958">
                  <c:v>479488.56</c:v>
                </c:pt>
                <c:pt idx="47959">
                  <c:v>479498.53</c:v>
                </c:pt>
                <c:pt idx="47960">
                  <c:v>479508.5</c:v>
                </c:pt>
                <c:pt idx="47961">
                  <c:v>479518.56</c:v>
                </c:pt>
                <c:pt idx="47962">
                  <c:v>479528.53</c:v>
                </c:pt>
                <c:pt idx="47963">
                  <c:v>479538.5</c:v>
                </c:pt>
                <c:pt idx="47964">
                  <c:v>479548.5</c:v>
                </c:pt>
                <c:pt idx="47965">
                  <c:v>479558.53</c:v>
                </c:pt>
                <c:pt idx="47966">
                  <c:v>479568.5</c:v>
                </c:pt>
                <c:pt idx="47967">
                  <c:v>479578.5</c:v>
                </c:pt>
                <c:pt idx="47968">
                  <c:v>479588.5</c:v>
                </c:pt>
                <c:pt idx="47969">
                  <c:v>479598.5</c:v>
                </c:pt>
                <c:pt idx="47970">
                  <c:v>479608.5</c:v>
                </c:pt>
                <c:pt idx="47971">
                  <c:v>479618.5</c:v>
                </c:pt>
                <c:pt idx="47972">
                  <c:v>479628.53</c:v>
                </c:pt>
                <c:pt idx="47973">
                  <c:v>479638.5</c:v>
                </c:pt>
                <c:pt idx="47974">
                  <c:v>479648.5</c:v>
                </c:pt>
                <c:pt idx="47975">
                  <c:v>479658.5</c:v>
                </c:pt>
                <c:pt idx="47976">
                  <c:v>479668.5</c:v>
                </c:pt>
                <c:pt idx="47977">
                  <c:v>479678.5</c:v>
                </c:pt>
                <c:pt idx="47978">
                  <c:v>479688.5</c:v>
                </c:pt>
                <c:pt idx="47979">
                  <c:v>479698.5</c:v>
                </c:pt>
                <c:pt idx="47980">
                  <c:v>479708.5</c:v>
                </c:pt>
                <c:pt idx="47981">
                  <c:v>479718.5</c:v>
                </c:pt>
                <c:pt idx="47982">
                  <c:v>479728.47</c:v>
                </c:pt>
                <c:pt idx="47983">
                  <c:v>479738.5</c:v>
                </c:pt>
                <c:pt idx="47984">
                  <c:v>479748.5</c:v>
                </c:pt>
                <c:pt idx="47985">
                  <c:v>479758.47</c:v>
                </c:pt>
                <c:pt idx="47986">
                  <c:v>479768.5</c:v>
                </c:pt>
                <c:pt idx="47987">
                  <c:v>479778.5</c:v>
                </c:pt>
                <c:pt idx="47988">
                  <c:v>479788.47</c:v>
                </c:pt>
                <c:pt idx="47989">
                  <c:v>479798.44</c:v>
                </c:pt>
                <c:pt idx="47990">
                  <c:v>479808.5</c:v>
                </c:pt>
                <c:pt idx="47991">
                  <c:v>479818.5</c:v>
                </c:pt>
                <c:pt idx="47992">
                  <c:v>479828.47</c:v>
                </c:pt>
                <c:pt idx="47993">
                  <c:v>479838.5</c:v>
                </c:pt>
                <c:pt idx="47994">
                  <c:v>479848.5</c:v>
                </c:pt>
                <c:pt idx="47995">
                  <c:v>479858.47</c:v>
                </c:pt>
                <c:pt idx="47996">
                  <c:v>479868.44</c:v>
                </c:pt>
                <c:pt idx="47997">
                  <c:v>479878.5</c:v>
                </c:pt>
                <c:pt idx="47998">
                  <c:v>479888.47</c:v>
                </c:pt>
                <c:pt idx="47999">
                  <c:v>479898.44</c:v>
                </c:pt>
                <c:pt idx="48000">
                  <c:v>479908.44</c:v>
                </c:pt>
                <c:pt idx="48001">
                  <c:v>479918.47</c:v>
                </c:pt>
                <c:pt idx="48002">
                  <c:v>479928.44</c:v>
                </c:pt>
                <c:pt idx="48003">
                  <c:v>479938.44</c:v>
                </c:pt>
                <c:pt idx="48004">
                  <c:v>479948.47</c:v>
                </c:pt>
                <c:pt idx="48005">
                  <c:v>479958.44</c:v>
                </c:pt>
                <c:pt idx="48006">
                  <c:v>479968.44</c:v>
                </c:pt>
                <c:pt idx="48007">
                  <c:v>479978.44</c:v>
                </c:pt>
                <c:pt idx="48008">
                  <c:v>479988.47</c:v>
                </c:pt>
                <c:pt idx="48009">
                  <c:v>479998.44</c:v>
                </c:pt>
                <c:pt idx="48010">
                  <c:v>480008.44</c:v>
                </c:pt>
                <c:pt idx="48011">
                  <c:v>480018.47</c:v>
                </c:pt>
                <c:pt idx="48012">
                  <c:v>480028.44</c:v>
                </c:pt>
                <c:pt idx="48013">
                  <c:v>480038.44</c:v>
                </c:pt>
                <c:pt idx="48014">
                  <c:v>480048.44</c:v>
                </c:pt>
                <c:pt idx="48015">
                  <c:v>480058.44</c:v>
                </c:pt>
                <c:pt idx="48016">
                  <c:v>480068.44</c:v>
                </c:pt>
                <c:pt idx="48017">
                  <c:v>480078.44</c:v>
                </c:pt>
                <c:pt idx="48018">
                  <c:v>480088.41</c:v>
                </c:pt>
                <c:pt idx="48019">
                  <c:v>480098.44</c:v>
                </c:pt>
                <c:pt idx="48020">
                  <c:v>480108.44</c:v>
                </c:pt>
                <c:pt idx="48021">
                  <c:v>480118.41</c:v>
                </c:pt>
                <c:pt idx="48022">
                  <c:v>480128.44</c:v>
                </c:pt>
                <c:pt idx="48023">
                  <c:v>480138.44</c:v>
                </c:pt>
                <c:pt idx="48024">
                  <c:v>480148.41</c:v>
                </c:pt>
                <c:pt idx="48025">
                  <c:v>480158.38</c:v>
                </c:pt>
                <c:pt idx="48026">
                  <c:v>480168.44</c:v>
                </c:pt>
                <c:pt idx="48027">
                  <c:v>480178.44</c:v>
                </c:pt>
                <c:pt idx="48028">
                  <c:v>480188.38</c:v>
                </c:pt>
                <c:pt idx="48029">
                  <c:v>480198.38</c:v>
                </c:pt>
                <c:pt idx="48030">
                  <c:v>480208.44</c:v>
                </c:pt>
                <c:pt idx="48031">
                  <c:v>480218.41</c:v>
                </c:pt>
                <c:pt idx="48032">
                  <c:v>480228.38</c:v>
                </c:pt>
                <c:pt idx="48033">
                  <c:v>480238.44</c:v>
                </c:pt>
                <c:pt idx="48034">
                  <c:v>480248.41</c:v>
                </c:pt>
                <c:pt idx="48035">
                  <c:v>480258.38</c:v>
                </c:pt>
                <c:pt idx="48036">
                  <c:v>480268.38</c:v>
                </c:pt>
                <c:pt idx="48037">
                  <c:v>480278.41</c:v>
                </c:pt>
                <c:pt idx="48038">
                  <c:v>480288.38</c:v>
                </c:pt>
                <c:pt idx="48039">
                  <c:v>480298.38</c:v>
                </c:pt>
                <c:pt idx="48040">
                  <c:v>480308.41</c:v>
                </c:pt>
                <c:pt idx="48041">
                  <c:v>480318.38</c:v>
                </c:pt>
                <c:pt idx="48042">
                  <c:v>480328.38</c:v>
                </c:pt>
                <c:pt idx="48043">
                  <c:v>480338.38</c:v>
                </c:pt>
                <c:pt idx="48044">
                  <c:v>480348.38</c:v>
                </c:pt>
                <c:pt idx="48045">
                  <c:v>480358.38</c:v>
                </c:pt>
                <c:pt idx="48046">
                  <c:v>480368.38</c:v>
                </c:pt>
                <c:pt idx="48047">
                  <c:v>480378.41</c:v>
                </c:pt>
                <c:pt idx="48048">
                  <c:v>480388.38</c:v>
                </c:pt>
                <c:pt idx="48049">
                  <c:v>480398.38</c:v>
                </c:pt>
                <c:pt idx="48050">
                  <c:v>480408.38</c:v>
                </c:pt>
                <c:pt idx="48051">
                  <c:v>480418.38</c:v>
                </c:pt>
                <c:pt idx="48052">
                  <c:v>480428.38</c:v>
                </c:pt>
                <c:pt idx="48053">
                  <c:v>480438.38</c:v>
                </c:pt>
                <c:pt idx="48054">
                  <c:v>480448.34</c:v>
                </c:pt>
                <c:pt idx="48055">
                  <c:v>480458.38</c:v>
                </c:pt>
                <c:pt idx="48056">
                  <c:v>480468.38</c:v>
                </c:pt>
                <c:pt idx="48057">
                  <c:v>480478.34</c:v>
                </c:pt>
                <c:pt idx="48058">
                  <c:v>480488.38</c:v>
                </c:pt>
                <c:pt idx="48059">
                  <c:v>480498.38</c:v>
                </c:pt>
                <c:pt idx="48060">
                  <c:v>480508.34</c:v>
                </c:pt>
                <c:pt idx="48061">
                  <c:v>480518.31</c:v>
                </c:pt>
                <c:pt idx="48062">
                  <c:v>480528.38</c:v>
                </c:pt>
                <c:pt idx="48063">
                  <c:v>480538.34</c:v>
                </c:pt>
                <c:pt idx="48064">
                  <c:v>480548.31</c:v>
                </c:pt>
                <c:pt idx="48065">
                  <c:v>480558.31</c:v>
                </c:pt>
                <c:pt idx="48066">
                  <c:v>480568.38</c:v>
                </c:pt>
                <c:pt idx="48067">
                  <c:v>480578.34</c:v>
                </c:pt>
                <c:pt idx="48068">
                  <c:v>480588.31</c:v>
                </c:pt>
                <c:pt idx="48069">
                  <c:v>480598.38</c:v>
                </c:pt>
                <c:pt idx="48070">
                  <c:v>480608.34</c:v>
                </c:pt>
                <c:pt idx="48071">
                  <c:v>480618.31</c:v>
                </c:pt>
                <c:pt idx="48072">
                  <c:v>480628.38</c:v>
                </c:pt>
                <c:pt idx="48073">
                  <c:v>480638.34</c:v>
                </c:pt>
                <c:pt idx="48074">
                  <c:v>480648.31</c:v>
                </c:pt>
                <c:pt idx="48075">
                  <c:v>480658.31</c:v>
                </c:pt>
                <c:pt idx="48076">
                  <c:v>480668.34</c:v>
                </c:pt>
                <c:pt idx="48077">
                  <c:v>480678.31</c:v>
                </c:pt>
                <c:pt idx="48078">
                  <c:v>480688.31</c:v>
                </c:pt>
                <c:pt idx="48079">
                  <c:v>480698.31</c:v>
                </c:pt>
                <c:pt idx="48080">
                  <c:v>480708.31</c:v>
                </c:pt>
                <c:pt idx="48081">
                  <c:v>480718.31</c:v>
                </c:pt>
                <c:pt idx="48082">
                  <c:v>480728.31</c:v>
                </c:pt>
                <c:pt idx="48083">
                  <c:v>480738.34</c:v>
                </c:pt>
                <c:pt idx="48084">
                  <c:v>480748.31</c:v>
                </c:pt>
                <c:pt idx="48085">
                  <c:v>480758.31</c:v>
                </c:pt>
                <c:pt idx="48086">
                  <c:v>480768.31</c:v>
                </c:pt>
                <c:pt idx="48087">
                  <c:v>480778.31</c:v>
                </c:pt>
                <c:pt idx="48088">
                  <c:v>480788.31</c:v>
                </c:pt>
                <c:pt idx="48089">
                  <c:v>480798.31</c:v>
                </c:pt>
                <c:pt idx="48090">
                  <c:v>480808.31</c:v>
                </c:pt>
                <c:pt idx="48091">
                  <c:v>480818.31</c:v>
                </c:pt>
                <c:pt idx="48092">
                  <c:v>480828.31</c:v>
                </c:pt>
                <c:pt idx="48093">
                  <c:v>480838.28</c:v>
                </c:pt>
                <c:pt idx="48094">
                  <c:v>480848.31</c:v>
                </c:pt>
                <c:pt idx="48095">
                  <c:v>480858.31</c:v>
                </c:pt>
                <c:pt idx="48096">
                  <c:v>480868.28</c:v>
                </c:pt>
                <c:pt idx="48097">
                  <c:v>480878.25</c:v>
                </c:pt>
                <c:pt idx="48098">
                  <c:v>480888.31</c:v>
                </c:pt>
                <c:pt idx="48099">
                  <c:v>480898.28</c:v>
                </c:pt>
                <c:pt idx="48100">
                  <c:v>480908.25</c:v>
                </c:pt>
                <c:pt idx="48101">
                  <c:v>480918.31</c:v>
                </c:pt>
                <c:pt idx="48102">
                  <c:v>480928.31</c:v>
                </c:pt>
                <c:pt idx="48103">
                  <c:v>480938.28</c:v>
                </c:pt>
                <c:pt idx="48104">
                  <c:v>480948.25</c:v>
                </c:pt>
                <c:pt idx="48105">
                  <c:v>480958.31</c:v>
                </c:pt>
                <c:pt idx="48106">
                  <c:v>480968.28</c:v>
                </c:pt>
                <c:pt idx="48107">
                  <c:v>480978.25</c:v>
                </c:pt>
                <c:pt idx="48108">
                  <c:v>480988.31</c:v>
                </c:pt>
                <c:pt idx="48109">
                  <c:v>480998.28</c:v>
                </c:pt>
                <c:pt idx="48110">
                  <c:v>481008.25</c:v>
                </c:pt>
                <c:pt idx="48111">
                  <c:v>481018.25</c:v>
                </c:pt>
                <c:pt idx="48112">
                  <c:v>481028.28</c:v>
                </c:pt>
                <c:pt idx="48113">
                  <c:v>481038.25</c:v>
                </c:pt>
                <c:pt idx="48114">
                  <c:v>481048.25</c:v>
                </c:pt>
                <c:pt idx="48115">
                  <c:v>481058.25</c:v>
                </c:pt>
                <c:pt idx="48116">
                  <c:v>481068.25</c:v>
                </c:pt>
                <c:pt idx="48117">
                  <c:v>481078.25</c:v>
                </c:pt>
                <c:pt idx="48118">
                  <c:v>481088.25</c:v>
                </c:pt>
                <c:pt idx="48119">
                  <c:v>481098.28</c:v>
                </c:pt>
                <c:pt idx="48120">
                  <c:v>481108.25</c:v>
                </c:pt>
                <c:pt idx="48121">
                  <c:v>481118.25</c:v>
                </c:pt>
                <c:pt idx="48122">
                  <c:v>481128.22</c:v>
                </c:pt>
                <c:pt idx="48123">
                  <c:v>481138.25</c:v>
                </c:pt>
                <c:pt idx="48124">
                  <c:v>481148.25</c:v>
                </c:pt>
                <c:pt idx="48125">
                  <c:v>481158.25</c:v>
                </c:pt>
                <c:pt idx="48126">
                  <c:v>481168.22</c:v>
                </c:pt>
                <c:pt idx="48127">
                  <c:v>481178.25</c:v>
                </c:pt>
                <c:pt idx="48128">
                  <c:v>481188.25</c:v>
                </c:pt>
                <c:pt idx="48129">
                  <c:v>481198.22</c:v>
                </c:pt>
                <c:pt idx="48130">
                  <c:v>481208.25</c:v>
                </c:pt>
                <c:pt idx="48131">
                  <c:v>481218.25</c:v>
                </c:pt>
                <c:pt idx="48132">
                  <c:v>481228.22</c:v>
                </c:pt>
                <c:pt idx="48133">
                  <c:v>481238.25</c:v>
                </c:pt>
                <c:pt idx="48134">
                  <c:v>481248.25</c:v>
                </c:pt>
                <c:pt idx="48135">
                  <c:v>481258.22</c:v>
                </c:pt>
                <c:pt idx="48136">
                  <c:v>481268.19</c:v>
                </c:pt>
                <c:pt idx="48137">
                  <c:v>481278.25</c:v>
                </c:pt>
                <c:pt idx="48138">
                  <c:v>481288.22</c:v>
                </c:pt>
                <c:pt idx="48139">
                  <c:v>481298.19</c:v>
                </c:pt>
                <c:pt idx="48140">
                  <c:v>481308.19</c:v>
                </c:pt>
                <c:pt idx="48141">
                  <c:v>481318.25</c:v>
                </c:pt>
                <c:pt idx="48142">
                  <c:v>481328.22</c:v>
                </c:pt>
                <c:pt idx="48143">
                  <c:v>481338.19</c:v>
                </c:pt>
                <c:pt idx="48144">
                  <c:v>481348.25</c:v>
                </c:pt>
                <c:pt idx="48145">
                  <c:v>481358.22</c:v>
                </c:pt>
                <c:pt idx="48146">
                  <c:v>481368.19</c:v>
                </c:pt>
                <c:pt idx="48147">
                  <c:v>481378.19</c:v>
                </c:pt>
                <c:pt idx="48148">
                  <c:v>481388.22</c:v>
                </c:pt>
                <c:pt idx="48149">
                  <c:v>481398.19</c:v>
                </c:pt>
                <c:pt idx="48150">
                  <c:v>481408.19</c:v>
                </c:pt>
                <c:pt idx="48151">
                  <c:v>481418.19</c:v>
                </c:pt>
                <c:pt idx="48152">
                  <c:v>481428.19</c:v>
                </c:pt>
                <c:pt idx="48153">
                  <c:v>481438.19</c:v>
                </c:pt>
                <c:pt idx="48154">
                  <c:v>481448.19</c:v>
                </c:pt>
                <c:pt idx="48155">
                  <c:v>481458.19</c:v>
                </c:pt>
                <c:pt idx="48156">
                  <c:v>481468.19</c:v>
                </c:pt>
                <c:pt idx="48157">
                  <c:v>481478.19</c:v>
                </c:pt>
                <c:pt idx="48158">
                  <c:v>481488.16</c:v>
                </c:pt>
                <c:pt idx="48159">
                  <c:v>481498.19</c:v>
                </c:pt>
                <c:pt idx="48160">
                  <c:v>481508.19</c:v>
                </c:pt>
                <c:pt idx="48161">
                  <c:v>481518.19</c:v>
                </c:pt>
                <c:pt idx="48162">
                  <c:v>481528.19</c:v>
                </c:pt>
                <c:pt idx="48163">
                  <c:v>481538.19</c:v>
                </c:pt>
                <c:pt idx="48164">
                  <c:v>481548.19</c:v>
                </c:pt>
                <c:pt idx="48165">
                  <c:v>481558.16</c:v>
                </c:pt>
                <c:pt idx="48166">
                  <c:v>481568.19</c:v>
                </c:pt>
                <c:pt idx="48167">
                  <c:v>481578.19</c:v>
                </c:pt>
                <c:pt idx="48168">
                  <c:v>481588.16</c:v>
                </c:pt>
                <c:pt idx="48169">
                  <c:v>481598.19</c:v>
                </c:pt>
                <c:pt idx="48170">
                  <c:v>481608.19</c:v>
                </c:pt>
                <c:pt idx="48171">
                  <c:v>481618.16</c:v>
                </c:pt>
                <c:pt idx="48172">
                  <c:v>481628.13</c:v>
                </c:pt>
                <c:pt idx="48173">
                  <c:v>481638.19</c:v>
                </c:pt>
                <c:pt idx="48174">
                  <c:v>481648.16</c:v>
                </c:pt>
                <c:pt idx="48175">
                  <c:v>481658.13</c:v>
                </c:pt>
                <c:pt idx="48176">
                  <c:v>481668.13</c:v>
                </c:pt>
                <c:pt idx="48177">
                  <c:v>481678.19</c:v>
                </c:pt>
                <c:pt idx="48178">
                  <c:v>481688.16</c:v>
                </c:pt>
                <c:pt idx="48179">
                  <c:v>481698.13</c:v>
                </c:pt>
                <c:pt idx="48180">
                  <c:v>481708.19</c:v>
                </c:pt>
                <c:pt idx="48181">
                  <c:v>481718.16</c:v>
                </c:pt>
                <c:pt idx="48182">
                  <c:v>481728.13</c:v>
                </c:pt>
                <c:pt idx="48183">
                  <c:v>481738.13</c:v>
                </c:pt>
                <c:pt idx="48184">
                  <c:v>481748.16</c:v>
                </c:pt>
                <c:pt idx="48185">
                  <c:v>481758.13</c:v>
                </c:pt>
                <c:pt idx="48186">
                  <c:v>481768.13</c:v>
                </c:pt>
                <c:pt idx="48187">
                  <c:v>481778.13</c:v>
                </c:pt>
                <c:pt idx="48188">
                  <c:v>481788.13</c:v>
                </c:pt>
                <c:pt idx="48189">
                  <c:v>481798.13</c:v>
                </c:pt>
                <c:pt idx="48190">
                  <c:v>481808.13</c:v>
                </c:pt>
                <c:pt idx="48191">
                  <c:v>481818.13</c:v>
                </c:pt>
                <c:pt idx="48192">
                  <c:v>481828.13</c:v>
                </c:pt>
                <c:pt idx="48193">
                  <c:v>481838.13</c:v>
                </c:pt>
                <c:pt idx="48194">
                  <c:v>481848.09</c:v>
                </c:pt>
                <c:pt idx="48195">
                  <c:v>481858.13</c:v>
                </c:pt>
                <c:pt idx="48196">
                  <c:v>481868.13</c:v>
                </c:pt>
                <c:pt idx="48197">
                  <c:v>481878.09</c:v>
                </c:pt>
                <c:pt idx="48198">
                  <c:v>481888.13</c:v>
                </c:pt>
                <c:pt idx="48199">
                  <c:v>481898.13</c:v>
                </c:pt>
                <c:pt idx="48200">
                  <c:v>481908.13</c:v>
                </c:pt>
                <c:pt idx="48201">
                  <c:v>481918.09</c:v>
                </c:pt>
                <c:pt idx="48202">
                  <c:v>481928.13</c:v>
                </c:pt>
                <c:pt idx="48203">
                  <c:v>481938.13</c:v>
                </c:pt>
                <c:pt idx="48204">
                  <c:v>481948.09</c:v>
                </c:pt>
                <c:pt idx="48205">
                  <c:v>481958.13</c:v>
                </c:pt>
                <c:pt idx="48206">
                  <c:v>481968.13</c:v>
                </c:pt>
                <c:pt idx="48207">
                  <c:v>481978.09</c:v>
                </c:pt>
                <c:pt idx="48208">
                  <c:v>481988.06</c:v>
                </c:pt>
                <c:pt idx="48209">
                  <c:v>481998.13</c:v>
                </c:pt>
                <c:pt idx="48210">
                  <c:v>482008.09</c:v>
                </c:pt>
                <c:pt idx="48211">
                  <c:v>482018.06</c:v>
                </c:pt>
                <c:pt idx="48212">
                  <c:v>482028.06</c:v>
                </c:pt>
                <c:pt idx="48213">
                  <c:v>482038.09</c:v>
                </c:pt>
                <c:pt idx="48214">
                  <c:v>482048.06</c:v>
                </c:pt>
                <c:pt idx="48215">
                  <c:v>482058.06</c:v>
                </c:pt>
                <c:pt idx="48216">
                  <c:v>482068.13</c:v>
                </c:pt>
                <c:pt idx="48217">
                  <c:v>482078.09</c:v>
                </c:pt>
                <c:pt idx="48218">
                  <c:v>482088.06</c:v>
                </c:pt>
                <c:pt idx="48219">
                  <c:v>482098.06</c:v>
                </c:pt>
                <c:pt idx="48220">
                  <c:v>482108.09</c:v>
                </c:pt>
                <c:pt idx="48221">
                  <c:v>482118.06</c:v>
                </c:pt>
                <c:pt idx="48222">
                  <c:v>482128.06</c:v>
                </c:pt>
                <c:pt idx="48223">
                  <c:v>482138.09</c:v>
                </c:pt>
                <c:pt idx="48224">
                  <c:v>482148.06</c:v>
                </c:pt>
                <c:pt idx="48225">
                  <c:v>482158.06</c:v>
                </c:pt>
                <c:pt idx="48226">
                  <c:v>482168.06</c:v>
                </c:pt>
                <c:pt idx="48227">
                  <c:v>482178.06</c:v>
                </c:pt>
                <c:pt idx="48228">
                  <c:v>482188.06</c:v>
                </c:pt>
                <c:pt idx="48229">
                  <c:v>482198.06</c:v>
                </c:pt>
                <c:pt idx="48230">
                  <c:v>482208.06</c:v>
                </c:pt>
                <c:pt idx="48231">
                  <c:v>482218.06</c:v>
                </c:pt>
                <c:pt idx="48232">
                  <c:v>482228.06</c:v>
                </c:pt>
                <c:pt idx="48233">
                  <c:v>482238.03</c:v>
                </c:pt>
                <c:pt idx="48234">
                  <c:v>482248.06</c:v>
                </c:pt>
                <c:pt idx="48235">
                  <c:v>482258.06</c:v>
                </c:pt>
                <c:pt idx="48236">
                  <c:v>482268.06</c:v>
                </c:pt>
                <c:pt idx="48237">
                  <c:v>482278.03</c:v>
                </c:pt>
                <c:pt idx="48238">
                  <c:v>482288.06</c:v>
                </c:pt>
                <c:pt idx="48239">
                  <c:v>482298.06</c:v>
                </c:pt>
                <c:pt idx="48240">
                  <c:v>482308.03</c:v>
                </c:pt>
                <c:pt idx="48241">
                  <c:v>482318.06</c:v>
                </c:pt>
                <c:pt idx="48242">
                  <c:v>482328.06</c:v>
                </c:pt>
                <c:pt idx="48243">
                  <c:v>482338.03</c:v>
                </c:pt>
                <c:pt idx="48244">
                  <c:v>482348</c:v>
                </c:pt>
                <c:pt idx="48245">
                  <c:v>482358.06</c:v>
                </c:pt>
                <c:pt idx="48246">
                  <c:v>482368.03</c:v>
                </c:pt>
                <c:pt idx="48247">
                  <c:v>482378</c:v>
                </c:pt>
                <c:pt idx="48248">
                  <c:v>482388</c:v>
                </c:pt>
                <c:pt idx="48249">
                  <c:v>482398.03</c:v>
                </c:pt>
                <c:pt idx="48250">
                  <c:v>482408</c:v>
                </c:pt>
                <c:pt idx="48251">
                  <c:v>482418</c:v>
                </c:pt>
                <c:pt idx="48252">
                  <c:v>482428.06</c:v>
                </c:pt>
                <c:pt idx="48253">
                  <c:v>482438.03</c:v>
                </c:pt>
                <c:pt idx="48254">
                  <c:v>482448</c:v>
                </c:pt>
                <c:pt idx="48255">
                  <c:v>482458</c:v>
                </c:pt>
                <c:pt idx="48256">
                  <c:v>482468.03</c:v>
                </c:pt>
                <c:pt idx="48257">
                  <c:v>482478</c:v>
                </c:pt>
                <c:pt idx="48258">
                  <c:v>482488</c:v>
                </c:pt>
                <c:pt idx="48259">
                  <c:v>482498.03</c:v>
                </c:pt>
                <c:pt idx="48260">
                  <c:v>482508</c:v>
                </c:pt>
                <c:pt idx="48261">
                  <c:v>482518</c:v>
                </c:pt>
                <c:pt idx="48262">
                  <c:v>482528</c:v>
                </c:pt>
                <c:pt idx="48263">
                  <c:v>482538</c:v>
                </c:pt>
                <c:pt idx="48264">
                  <c:v>482548</c:v>
                </c:pt>
                <c:pt idx="48265">
                  <c:v>482558</c:v>
                </c:pt>
                <c:pt idx="48266">
                  <c:v>482568</c:v>
                </c:pt>
                <c:pt idx="48267">
                  <c:v>482578</c:v>
                </c:pt>
                <c:pt idx="48268">
                  <c:v>482588</c:v>
                </c:pt>
                <c:pt idx="48269">
                  <c:v>482597.97</c:v>
                </c:pt>
                <c:pt idx="48270">
                  <c:v>482608</c:v>
                </c:pt>
                <c:pt idx="48271">
                  <c:v>482618</c:v>
                </c:pt>
                <c:pt idx="48272">
                  <c:v>482627.97</c:v>
                </c:pt>
                <c:pt idx="48273">
                  <c:v>482637.94</c:v>
                </c:pt>
                <c:pt idx="48274">
                  <c:v>482648</c:v>
                </c:pt>
                <c:pt idx="48275">
                  <c:v>482658</c:v>
                </c:pt>
                <c:pt idx="48276">
                  <c:v>482667.97</c:v>
                </c:pt>
                <c:pt idx="48277">
                  <c:v>482678</c:v>
                </c:pt>
                <c:pt idx="48278">
                  <c:v>482688</c:v>
                </c:pt>
                <c:pt idx="48279">
                  <c:v>482697.97</c:v>
                </c:pt>
                <c:pt idx="48280">
                  <c:v>482707.94</c:v>
                </c:pt>
                <c:pt idx="48281">
                  <c:v>482718</c:v>
                </c:pt>
                <c:pt idx="48282">
                  <c:v>482727.97</c:v>
                </c:pt>
                <c:pt idx="48283">
                  <c:v>482737.94</c:v>
                </c:pt>
                <c:pt idx="48284">
                  <c:v>482748</c:v>
                </c:pt>
                <c:pt idx="48285">
                  <c:v>482757.97</c:v>
                </c:pt>
                <c:pt idx="48286">
                  <c:v>482767.94</c:v>
                </c:pt>
                <c:pt idx="48287">
                  <c:v>482777.94</c:v>
                </c:pt>
                <c:pt idx="48288">
                  <c:v>482787.97</c:v>
                </c:pt>
                <c:pt idx="48289">
                  <c:v>482797.94</c:v>
                </c:pt>
                <c:pt idx="48290">
                  <c:v>482807.94</c:v>
                </c:pt>
                <c:pt idx="48291">
                  <c:v>482818</c:v>
                </c:pt>
                <c:pt idx="48292">
                  <c:v>482827.97</c:v>
                </c:pt>
                <c:pt idx="48293">
                  <c:v>482837.94</c:v>
                </c:pt>
                <c:pt idx="48294">
                  <c:v>482847.94</c:v>
                </c:pt>
                <c:pt idx="48295">
                  <c:v>482857.97</c:v>
                </c:pt>
                <c:pt idx="48296">
                  <c:v>482867.94</c:v>
                </c:pt>
                <c:pt idx="48297">
                  <c:v>482877.94</c:v>
                </c:pt>
                <c:pt idx="48298">
                  <c:v>482887.94</c:v>
                </c:pt>
                <c:pt idx="48299">
                  <c:v>482897.94</c:v>
                </c:pt>
                <c:pt idx="48300">
                  <c:v>482907.94</c:v>
                </c:pt>
                <c:pt idx="48301">
                  <c:v>482917.94</c:v>
                </c:pt>
                <c:pt idx="48302">
                  <c:v>482927.94</c:v>
                </c:pt>
                <c:pt idx="48303">
                  <c:v>482937.94</c:v>
                </c:pt>
                <c:pt idx="48304">
                  <c:v>482947.94</c:v>
                </c:pt>
                <c:pt idx="48305">
                  <c:v>482957.91</c:v>
                </c:pt>
                <c:pt idx="48306">
                  <c:v>482967.94</c:v>
                </c:pt>
                <c:pt idx="48307">
                  <c:v>482977.94</c:v>
                </c:pt>
                <c:pt idx="48308">
                  <c:v>482987.91</c:v>
                </c:pt>
                <c:pt idx="48309">
                  <c:v>482997.88</c:v>
                </c:pt>
                <c:pt idx="48310">
                  <c:v>483007.94</c:v>
                </c:pt>
                <c:pt idx="48311">
                  <c:v>483017.94</c:v>
                </c:pt>
                <c:pt idx="48312">
                  <c:v>483027.91</c:v>
                </c:pt>
                <c:pt idx="48313">
                  <c:v>483037.94</c:v>
                </c:pt>
                <c:pt idx="48314">
                  <c:v>483047.94</c:v>
                </c:pt>
                <c:pt idx="48315">
                  <c:v>483057.91</c:v>
                </c:pt>
                <c:pt idx="48316">
                  <c:v>483067.88</c:v>
                </c:pt>
                <c:pt idx="48317">
                  <c:v>483077.94</c:v>
                </c:pt>
                <c:pt idx="48318">
                  <c:v>483087.91</c:v>
                </c:pt>
                <c:pt idx="48319">
                  <c:v>483097.88</c:v>
                </c:pt>
                <c:pt idx="48320">
                  <c:v>483107.94</c:v>
                </c:pt>
                <c:pt idx="48321">
                  <c:v>483117.91</c:v>
                </c:pt>
                <c:pt idx="48322">
                  <c:v>483127.88</c:v>
                </c:pt>
                <c:pt idx="48323">
                  <c:v>483137.88</c:v>
                </c:pt>
                <c:pt idx="48324">
                  <c:v>483147.91</c:v>
                </c:pt>
                <c:pt idx="48325">
                  <c:v>483157.88</c:v>
                </c:pt>
                <c:pt idx="48326">
                  <c:v>483167.88</c:v>
                </c:pt>
                <c:pt idx="48327">
                  <c:v>483177.94</c:v>
                </c:pt>
                <c:pt idx="48328">
                  <c:v>483187.91</c:v>
                </c:pt>
                <c:pt idx="48329">
                  <c:v>483197.88</c:v>
                </c:pt>
                <c:pt idx="48330">
                  <c:v>483207.88</c:v>
                </c:pt>
                <c:pt idx="48331">
                  <c:v>483217.91</c:v>
                </c:pt>
                <c:pt idx="48332">
                  <c:v>483227.88</c:v>
                </c:pt>
                <c:pt idx="48333">
                  <c:v>483237.88</c:v>
                </c:pt>
                <c:pt idx="48334">
                  <c:v>483247.91</c:v>
                </c:pt>
                <c:pt idx="48335">
                  <c:v>483257.88</c:v>
                </c:pt>
                <c:pt idx="48336">
                  <c:v>483267.88</c:v>
                </c:pt>
                <c:pt idx="48337">
                  <c:v>483277.88</c:v>
                </c:pt>
                <c:pt idx="48338">
                  <c:v>483287.88</c:v>
                </c:pt>
                <c:pt idx="48339">
                  <c:v>483297.88</c:v>
                </c:pt>
                <c:pt idx="48340">
                  <c:v>483307.88</c:v>
                </c:pt>
                <c:pt idx="48341">
                  <c:v>483317.84</c:v>
                </c:pt>
                <c:pt idx="48342">
                  <c:v>483327.88</c:v>
                </c:pt>
                <c:pt idx="48343">
                  <c:v>483337.88</c:v>
                </c:pt>
                <c:pt idx="48344">
                  <c:v>483347.84</c:v>
                </c:pt>
                <c:pt idx="48345">
                  <c:v>483357.81</c:v>
                </c:pt>
                <c:pt idx="48346">
                  <c:v>483367.88</c:v>
                </c:pt>
                <c:pt idx="48347">
                  <c:v>483377.84</c:v>
                </c:pt>
                <c:pt idx="48348">
                  <c:v>483387.81</c:v>
                </c:pt>
                <c:pt idx="48349">
                  <c:v>483397.88</c:v>
                </c:pt>
                <c:pt idx="48350">
                  <c:v>483407.88</c:v>
                </c:pt>
                <c:pt idx="48351">
                  <c:v>483417.84</c:v>
                </c:pt>
                <c:pt idx="48352">
                  <c:v>483427.88</c:v>
                </c:pt>
                <c:pt idx="48353">
                  <c:v>483437.88</c:v>
                </c:pt>
                <c:pt idx="48354">
                  <c:v>483447.84</c:v>
                </c:pt>
                <c:pt idx="48355">
                  <c:v>483457.81</c:v>
                </c:pt>
                <c:pt idx="48356">
                  <c:v>483467.88</c:v>
                </c:pt>
                <c:pt idx="48357">
                  <c:v>483477.84</c:v>
                </c:pt>
                <c:pt idx="48358">
                  <c:v>483487.81</c:v>
                </c:pt>
                <c:pt idx="48359">
                  <c:v>483497.81</c:v>
                </c:pt>
                <c:pt idx="48360">
                  <c:v>483507.84</c:v>
                </c:pt>
                <c:pt idx="48361">
                  <c:v>483517.81</c:v>
                </c:pt>
                <c:pt idx="48362">
                  <c:v>483527.81</c:v>
                </c:pt>
                <c:pt idx="48363">
                  <c:v>483537.84</c:v>
                </c:pt>
                <c:pt idx="48364">
                  <c:v>483547.81</c:v>
                </c:pt>
                <c:pt idx="48365">
                  <c:v>483557.81</c:v>
                </c:pt>
                <c:pt idx="48366">
                  <c:v>483567.81</c:v>
                </c:pt>
                <c:pt idx="48367">
                  <c:v>483577.84</c:v>
                </c:pt>
                <c:pt idx="48368">
                  <c:v>483587.81</c:v>
                </c:pt>
                <c:pt idx="48369">
                  <c:v>483597.81</c:v>
                </c:pt>
                <c:pt idx="48370">
                  <c:v>483607.81</c:v>
                </c:pt>
                <c:pt idx="48371">
                  <c:v>483617.81</c:v>
                </c:pt>
                <c:pt idx="48372">
                  <c:v>483627.81</c:v>
                </c:pt>
                <c:pt idx="48373">
                  <c:v>483637.81</c:v>
                </c:pt>
                <c:pt idx="48374">
                  <c:v>483647.81</c:v>
                </c:pt>
                <c:pt idx="48375">
                  <c:v>483657.81</c:v>
                </c:pt>
                <c:pt idx="48376">
                  <c:v>483667.81</c:v>
                </c:pt>
                <c:pt idx="48377">
                  <c:v>483677.78</c:v>
                </c:pt>
                <c:pt idx="48378">
                  <c:v>483687.81</c:v>
                </c:pt>
                <c:pt idx="48379">
                  <c:v>483697.81</c:v>
                </c:pt>
                <c:pt idx="48380">
                  <c:v>483707.78</c:v>
                </c:pt>
                <c:pt idx="48381">
                  <c:v>483717.75</c:v>
                </c:pt>
                <c:pt idx="48382">
                  <c:v>483727.81</c:v>
                </c:pt>
                <c:pt idx="48383">
                  <c:v>483737.78</c:v>
                </c:pt>
                <c:pt idx="48384">
                  <c:v>483747.75</c:v>
                </c:pt>
                <c:pt idx="48385">
                  <c:v>483757.81</c:v>
                </c:pt>
                <c:pt idx="48386">
                  <c:v>483767.81</c:v>
                </c:pt>
                <c:pt idx="48387">
                  <c:v>483777.78</c:v>
                </c:pt>
                <c:pt idx="48388">
                  <c:v>483787.81</c:v>
                </c:pt>
                <c:pt idx="48389">
                  <c:v>483797.81</c:v>
                </c:pt>
                <c:pt idx="48390">
                  <c:v>483807.78</c:v>
                </c:pt>
                <c:pt idx="48391">
                  <c:v>483817.75</c:v>
                </c:pt>
                <c:pt idx="48392">
                  <c:v>483827.81</c:v>
                </c:pt>
                <c:pt idx="48393">
                  <c:v>483837.78</c:v>
                </c:pt>
                <c:pt idx="48394">
                  <c:v>483847.75</c:v>
                </c:pt>
                <c:pt idx="48395">
                  <c:v>483857.75</c:v>
                </c:pt>
                <c:pt idx="48396">
                  <c:v>483867.78</c:v>
                </c:pt>
                <c:pt idx="48397">
                  <c:v>483877.75</c:v>
                </c:pt>
                <c:pt idx="48398">
                  <c:v>483887.75</c:v>
                </c:pt>
                <c:pt idx="48399">
                  <c:v>483897.78</c:v>
                </c:pt>
                <c:pt idx="48400">
                  <c:v>483907.75</c:v>
                </c:pt>
                <c:pt idx="48401">
                  <c:v>483917.75</c:v>
                </c:pt>
                <c:pt idx="48402">
                  <c:v>483927.75</c:v>
                </c:pt>
                <c:pt idx="48403">
                  <c:v>483937.78</c:v>
                </c:pt>
                <c:pt idx="48404">
                  <c:v>483947.75</c:v>
                </c:pt>
                <c:pt idx="48405">
                  <c:v>483957.75</c:v>
                </c:pt>
                <c:pt idx="48406">
                  <c:v>483967.72</c:v>
                </c:pt>
                <c:pt idx="48407">
                  <c:v>483977.75</c:v>
                </c:pt>
                <c:pt idx="48408">
                  <c:v>483987.75</c:v>
                </c:pt>
                <c:pt idx="48409">
                  <c:v>483997.75</c:v>
                </c:pt>
                <c:pt idx="48410">
                  <c:v>484007.75</c:v>
                </c:pt>
                <c:pt idx="48411">
                  <c:v>484017.75</c:v>
                </c:pt>
                <c:pt idx="48412">
                  <c:v>484027.75</c:v>
                </c:pt>
                <c:pt idx="48413">
                  <c:v>484037.75</c:v>
                </c:pt>
                <c:pt idx="48414">
                  <c:v>484047.75</c:v>
                </c:pt>
                <c:pt idx="48415">
                  <c:v>484057.75</c:v>
                </c:pt>
                <c:pt idx="48416">
                  <c:v>484067.72</c:v>
                </c:pt>
                <c:pt idx="48417">
                  <c:v>484077.75</c:v>
                </c:pt>
                <c:pt idx="48418">
                  <c:v>484087.75</c:v>
                </c:pt>
                <c:pt idx="48419">
                  <c:v>484097.72</c:v>
                </c:pt>
                <c:pt idx="48420">
                  <c:v>484107.69</c:v>
                </c:pt>
                <c:pt idx="48421">
                  <c:v>484117.75</c:v>
                </c:pt>
                <c:pt idx="48422">
                  <c:v>484127.72</c:v>
                </c:pt>
                <c:pt idx="48423">
                  <c:v>484137.69</c:v>
                </c:pt>
                <c:pt idx="48424">
                  <c:v>484147.75</c:v>
                </c:pt>
                <c:pt idx="48425">
                  <c:v>484157.75</c:v>
                </c:pt>
                <c:pt idx="48426">
                  <c:v>484167.72</c:v>
                </c:pt>
                <c:pt idx="48427">
                  <c:v>484177.69</c:v>
                </c:pt>
                <c:pt idx="48428">
                  <c:v>484187.75</c:v>
                </c:pt>
                <c:pt idx="48429">
                  <c:v>484197.72</c:v>
                </c:pt>
                <c:pt idx="48430">
                  <c:v>484207.69</c:v>
                </c:pt>
                <c:pt idx="48431">
                  <c:v>484217.69</c:v>
                </c:pt>
                <c:pt idx="48432">
                  <c:v>484227.72</c:v>
                </c:pt>
                <c:pt idx="48433">
                  <c:v>484237.69</c:v>
                </c:pt>
                <c:pt idx="48434">
                  <c:v>484247.69</c:v>
                </c:pt>
                <c:pt idx="48435">
                  <c:v>484257.72</c:v>
                </c:pt>
                <c:pt idx="48436">
                  <c:v>484267.69</c:v>
                </c:pt>
                <c:pt idx="48437">
                  <c:v>484277.69</c:v>
                </c:pt>
                <c:pt idx="48438">
                  <c:v>484287.72</c:v>
                </c:pt>
                <c:pt idx="48439">
                  <c:v>484297.69</c:v>
                </c:pt>
                <c:pt idx="48440">
                  <c:v>484307.69</c:v>
                </c:pt>
                <c:pt idx="48441">
                  <c:v>484317.69</c:v>
                </c:pt>
                <c:pt idx="48442">
                  <c:v>484327.66</c:v>
                </c:pt>
                <c:pt idx="48443">
                  <c:v>484337.69</c:v>
                </c:pt>
                <c:pt idx="48444">
                  <c:v>484347.69</c:v>
                </c:pt>
                <c:pt idx="48445">
                  <c:v>484357.69</c:v>
                </c:pt>
                <c:pt idx="48446">
                  <c:v>484367.69</c:v>
                </c:pt>
                <c:pt idx="48447">
                  <c:v>484377.69</c:v>
                </c:pt>
                <c:pt idx="48448">
                  <c:v>484387.69</c:v>
                </c:pt>
                <c:pt idx="48449">
                  <c:v>484397.69</c:v>
                </c:pt>
                <c:pt idx="48450">
                  <c:v>484407.69</c:v>
                </c:pt>
                <c:pt idx="48451">
                  <c:v>484417.69</c:v>
                </c:pt>
                <c:pt idx="48452">
                  <c:v>484427.66</c:v>
                </c:pt>
                <c:pt idx="48453">
                  <c:v>484437.69</c:v>
                </c:pt>
                <c:pt idx="48454">
                  <c:v>484447.69</c:v>
                </c:pt>
                <c:pt idx="48455">
                  <c:v>484457.66</c:v>
                </c:pt>
                <c:pt idx="48456">
                  <c:v>484467.63</c:v>
                </c:pt>
                <c:pt idx="48457">
                  <c:v>484477.69</c:v>
                </c:pt>
                <c:pt idx="48458">
                  <c:v>484487.66</c:v>
                </c:pt>
                <c:pt idx="48459">
                  <c:v>484497.63</c:v>
                </c:pt>
                <c:pt idx="48460">
                  <c:v>484507.69</c:v>
                </c:pt>
                <c:pt idx="48461">
                  <c:v>484517.69</c:v>
                </c:pt>
                <c:pt idx="48462">
                  <c:v>484527.66</c:v>
                </c:pt>
                <c:pt idx="48463">
                  <c:v>484537.63</c:v>
                </c:pt>
                <c:pt idx="48464">
                  <c:v>484547.69</c:v>
                </c:pt>
                <c:pt idx="48465">
                  <c:v>484557.66</c:v>
                </c:pt>
                <c:pt idx="48466">
                  <c:v>484567.63</c:v>
                </c:pt>
                <c:pt idx="48467">
                  <c:v>484577.63</c:v>
                </c:pt>
                <c:pt idx="48468">
                  <c:v>484587.66</c:v>
                </c:pt>
                <c:pt idx="48469">
                  <c:v>484597.63</c:v>
                </c:pt>
                <c:pt idx="48470">
                  <c:v>484607.63</c:v>
                </c:pt>
                <c:pt idx="48471">
                  <c:v>484617.66</c:v>
                </c:pt>
                <c:pt idx="48472">
                  <c:v>484627.63</c:v>
                </c:pt>
                <c:pt idx="48473">
                  <c:v>484637.63</c:v>
                </c:pt>
                <c:pt idx="48474">
                  <c:v>484647.66</c:v>
                </c:pt>
                <c:pt idx="48475">
                  <c:v>484657.63</c:v>
                </c:pt>
                <c:pt idx="48476">
                  <c:v>484667.63</c:v>
                </c:pt>
                <c:pt idx="48477">
                  <c:v>484677.63</c:v>
                </c:pt>
                <c:pt idx="48478">
                  <c:v>484687.66</c:v>
                </c:pt>
                <c:pt idx="48479">
                  <c:v>484697.63</c:v>
                </c:pt>
                <c:pt idx="48480">
                  <c:v>484707.63</c:v>
                </c:pt>
                <c:pt idx="48481">
                  <c:v>484717.59</c:v>
                </c:pt>
                <c:pt idx="48482">
                  <c:v>484727.63</c:v>
                </c:pt>
                <c:pt idx="48483">
                  <c:v>484737.63</c:v>
                </c:pt>
                <c:pt idx="48484">
                  <c:v>484747.63</c:v>
                </c:pt>
                <c:pt idx="48485">
                  <c:v>484757.63</c:v>
                </c:pt>
                <c:pt idx="48486">
                  <c:v>484767.63</c:v>
                </c:pt>
                <c:pt idx="48487">
                  <c:v>484777.63</c:v>
                </c:pt>
                <c:pt idx="48488">
                  <c:v>484787.63</c:v>
                </c:pt>
                <c:pt idx="48489">
                  <c:v>484797.63</c:v>
                </c:pt>
                <c:pt idx="48490">
                  <c:v>484807.63</c:v>
                </c:pt>
                <c:pt idx="48491">
                  <c:v>484817.59</c:v>
                </c:pt>
                <c:pt idx="48492">
                  <c:v>484827.56</c:v>
                </c:pt>
                <c:pt idx="48493">
                  <c:v>484837.63</c:v>
                </c:pt>
                <c:pt idx="48494">
                  <c:v>484847.59</c:v>
                </c:pt>
                <c:pt idx="48495">
                  <c:v>484857.56</c:v>
                </c:pt>
                <c:pt idx="48496">
                  <c:v>484867.63</c:v>
                </c:pt>
                <c:pt idx="48497">
                  <c:v>484877.59</c:v>
                </c:pt>
                <c:pt idx="48498">
                  <c:v>484887.56</c:v>
                </c:pt>
                <c:pt idx="48499">
                  <c:v>484897.56</c:v>
                </c:pt>
                <c:pt idx="48500">
                  <c:v>484907.63</c:v>
                </c:pt>
                <c:pt idx="48501">
                  <c:v>484917.59</c:v>
                </c:pt>
                <c:pt idx="48502">
                  <c:v>484927.56</c:v>
                </c:pt>
                <c:pt idx="48503">
                  <c:v>484937.56</c:v>
                </c:pt>
                <c:pt idx="48504">
                  <c:v>484947.59</c:v>
                </c:pt>
                <c:pt idx="48505">
                  <c:v>484957.56</c:v>
                </c:pt>
                <c:pt idx="48506">
                  <c:v>484967.56</c:v>
                </c:pt>
                <c:pt idx="48507">
                  <c:v>484977.59</c:v>
                </c:pt>
                <c:pt idx="48508">
                  <c:v>484987.56</c:v>
                </c:pt>
                <c:pt idx="48509">
                  <c:v>484997.56</c:v>
                </c:pt>
                <c:pt idx="48510">
                  <c:v>485007.59</c:v>
                </c:pt>
                <c:pt idx="48511">
                  <c:v>485017.56</c:v>
                </c:pt>
                <c:pt idx="48512">
                  <c:v>485027.56</c:v>
                </c:pt>
                <c:pt idx="48513">
                  <c:v>485037.56</c:v>
                </c:pt>
                <c:pt idx="48514">
                  <c:v>485047.56</c:v>
                </c:pt>
                <c:pt idx="48515">
                  <c:v>485057.56</c:v>
                </c:pt>
                <c:pt idx="48516">
                  <c:v>485067.56</c:v>
                </c:pt>
                <c:pt idx="48517">
                  <c:v>485077.53</c:v>
                </c:pt>
                <c:pt idx="48518">
                  <c:v>485087.56</c:v>
                </c:pt>
                <c:pt idx="48519">
                  <c:v>485097.56</c:v>
                </c:pt>
                <c:pt idx="48520">
                  <c:v>485107.56</c:v>
                </c:pt>
                <c:pt idx="48521">
                  <c:v>485117.56</c:v>
                </c:pt>
                <c:pt idx="48522">
                  <c:v>485127.56</c:v>
                </c:pt>
                <c:pt idx="48523">
                  <c:v>485137.56</c:v>
                </c:pt>
                <c:pt idx="48524">
                  <c:v>485147.53</c:v>
                </c:pt>
                <c:pt idx="48525">
                  <c:v>485157.56</c:v>
                </c:pt>
                <c:pt idx="48526">
                  <c:v>485167.56</c:v>
                </c:pt>
                <c:pt idx="48527">
                  <c:v>485177.53</c:v>
                </c:pt>
                <c:pt idx="48528">
                  <c:v>485187.5</c:v>
                </c:pt>
                <c:pt idx="48529">
                  <c:v>485197.56</c:v>
                </c:pt>
                <c:pt idx="48530">
                  <c:v>485207.53</c:v>
                </c:pt>
                <c:pt idx="48531">
                  <c:v>485217.5</c:v>
                </c:pt>
                <c:pt idx="48532">
                  <c:v>485227.56</c:v>
                </c:pt>
                <c:pt idx="48533">
                  <c:v>485237.53</c:v>
                </c:pt>
                <c:pt idx="48534">
                  <c:v>485247.5</c:v>
                </c:pt>
                <c:pt idx="48535">
                  <c:v>485257.56</c:v>
                </c:pt>
                <c:pt idx="48536">
                  <c:v>485267.56</c:v>
                </c:pt>
                <c:pt idx="48537">
                  <c:v>485277.53</c:v>
                </c:pt>
                <c:pt idx="48538">
                  <c:v>485287.5</c:v>
                </c:pt>
                <c:pt idx="48539">
                  <c:v>485297.5</c:v>
                </c:pt>
                <c:pt idx="48540">
                  <c:v>485307.53</c:v>
                </c:pt>
                <c:pt idx="48541">
                  <c:v>485317.5</c:v>
                </c:pt>
                <c:pt idx="48542">
                  <c:v>485327.5</c:v>
                </c:pt>
                <c:pt idx="48543">
                  <c:v>485337.53</c:v>
                </c:pt>
                <c:pt idx="48544">
                  <c:v>485347.5</c:v>
                </c:pt>
                <c:pt idx="48545">
                  <c:v>485357.5</c:v>
                </c:pt>
                <c:pt idx="48546">
                  <c:v>485367.53</c:v>
                </c:pt>
                <c:pt idx="48547">
                  <c:v>485377.5</c:v>
                </c:pt>
                <c:pt idx="48548">
                  <c:v>485387.5</c:v>
                </c:pt>
                <c:pt idx="48549">
                  <c:v>485397.5</c:v>
                </c:pt>
                <c:pt idx="48550">
                  <c:v>485407.5</c:v>
                </c:pt>
                <c:pt idx="48551">
                  <c:v>485417.5</c:v>
                </c:pt>
                <c:pt idx="48552">
                  <c:v>485427.5</c:v>
                </c:pt>
                <c:pt idx="48553">
                  <c:v>485437.47</c:v>
                </c:pt>
                <c:pt idx="48554">
                  <c:v>485447.5</c:v>
                </c:pt>
                <c:pt idx="48555">
                  <c:v>485457.5</c:v>
                </c:pt>
                <c:pt idx="48556">
                  <c:v>485467.5</c:v>
                </c:pt>
                <c:pt idx="48557">
                  <c:v>485477.5</c:v>
                </c:pt>
                <c:pt idx="48558">
                  <c:v>485487.5</c:v>
                </c:pt>
                <c:pt idx="48559">
                  <c:v>485497.5</c:v>
                </c:pt>
                <c:pt idx="48560">
                  <c:v>485507.47</c:v>
                </c:pt>
                <c:pt idx="48561">
                  <c:v>485517.5</c:v>
                </c:pt>
                <c:pt idx="48562">
                  <c:v>485527.5</c:v>
                </c:pt>
                <c:pt idx="48563">
                  <c:v>485537.47</c:v>
                </c:pt>
                <c:pt idx="48564">
                  <c:v>485547.44</c:v>
                </c:pt>
                <c:pt idx="48565">
                  <c:v>485557.5</c:v>
                </c:pt>
                <c:pt idx="48566">
                  <c:v>485567.47</c:v>
                </c:pt>
                <c:pt idx="48567">
                  <c:v>485577.44</c:v>
                </c:pt>
                <c:pt idx="48568">
                  <c:v>485587.5</c:v>
                </c:pt>
                <c:pt idx="48569">
                  <c:v>485597.47</c:v>
                </c:pt>
                <c:pt idx="48570">
                  <c:v>485607.44</c:v>
                </c:pt>
                <c:pt idx="48571">
                  <c:v>485617.5</c:v>
                </c:pt>
                <c:pt idx="48572">
                  <c:v>485627.5</c:v>
                </c:pt>
                <c:pt idx="48573">
                  <c:v>485637.44</c:v>
                </c:pt>
                <c:pt idx="48574">
                  <c:v>485647.44</c:v>
                </c:pt>
                <c:pt idx="48575">
                  <c:v>485657.5</c:v>
                </c:pt>
                <c:pt idx="48576">
                  <c:v>485667.47</c:v>
                </c:pt>
                <c:pt idx="48577">
                  <c:v>485677.44</c:v>
                </c:pt>
                <c:pt idx="48578">
                  <c:v>485687.44</c:v>
                </c:pt>
                <c:pt idx="48579">
                  <c:v>485697.47</c:v>
                </c:pt>
                <c:pt idx="48580">
                  <c:v>485707.44</c:v>
                </c:pt>
                <c:pt idx="48581">
                  <c:v>485717.44</c:v>
                </c:pt>
                <c:pt idx="48582">
                  <c:v>485727.47</c:v>
                </c:pt>
                <c:pt idx="48583">
                  <c:v>485737.44</c:v>
                </c:pt>
                <c:pt idx="48584">
                  <c:v>485747.44</c:v>
                </c:pt>
                <c:pt idx="48585">
                  <c:v>485757.44</c:v>
                </c:pt>
                <c:pt idx="48586">
                  <c:v>485767.44</c:v>
                </c:pt>
                <c:pt idx="48587">
                  <c:v>485777.44</c:v>
                </c:pt>
                <c:pt idx="48588">
                  <c:v>485787.44</c:v>
                </c:pt>
                <c:pt idx="48589">
                  <c:v>485797.41</c:v>
                </c:pt>
                <c:pt idx="48590">
                  <c:v>485807.44</c:v>
                </c:pt>
                <c:pt idx="48591">
                  <c:v>485817.44</c:v>
                </c:pt>
                <c:pt idx="48592">
                  <c:v>485827.41</c:v>
                </c:pt>
                <c:pt idx="48593">
                  <c:v>485837.44</c:v>
                </c:pt>
                <c:pt idx="48594">
                  <c:v>485847.44</c:v>
                </c:pt>
                <c:pt idx="48595">
                  <c:v>485857.44</c:v>
                </c:pt>
                <c:pt idx="48596">
                  <c:v>485867.44</c:v>
                </c:pt>
                <c:pt idx="48597">
                  <c:v>485877.44</c:v>
                </c:pt>
                <c:pt idx="48598">
                  <c:v>485887.44</c:v>
                </c:pt>
                <c:pt idx="48599">
                  <c:v>485897.41</c:v>
                </c:pt>
                <c:pt idx="48600">
                  <c:v>485907.38</c:v>
                </c:pt>
                <c:pt idx="48601">
                  <c:v>485917.44</c:v>
                </c:pt>
                <c:pt idx="48602">
                  <c:v>485927.41</c:v>
                </c:pt>
                <c:pt idx="48603">
                  <c:v>485937.38</c:v>
                </c:pt>
                <c:pt idx="48604">
                  <c:v>485947.44</c:v>
                </c:pt>
                <c:pt idx="48605">
                  <c:v>485957.41</c:v>
                </c:pt>
                <c:pt idx="48606">
                  <c:v>485967.38</c:v>
                </c:pt>
                <c:pt idx="48607">
                  <c:v>485977.44</c:v>
                </c:pt>
                <c:pt idx="48608">
                  <c:v>485987.41</c:v>
                </c:pt>
                <c:pt idx="48609">
                  <c:v>485997.38</c:v>
                </c:pt>
                <c:pt idx="48610">
                  <c:v>486007.38</c:v>
                </c:pt>
                <c:pt idx="48611">
                  <c:v>486017.44</c:v>
                </c:pt>
                <c:pt idx="48612">
                  <c:v>486027.41</c:v>
                </c:pt>
                <c:pt idx="48613">
                  <c:v>486037.38</c:v>
                </c:pt>
                <c:pt idx="48614">
                  <c:v>486047.38</c:v>
                </c:pt>
                <c:pt idx="48615">
                  <c:v>486057.41</c:v>
                </c:pt>
                <c:pt idx="48616">
                  <c:v>486067.38</c:v>
                </c:pt>
                <c:pt idx="48617">
                  <c:v>486077.38</c:v>
                </c:pt>
                <c:pt idx="48618">
                  <c:v>486087.41</c:v>
                </c:pt>
                <c:pt idx="48619">
                  <c:v>486097.38</c:v>
                </c:pt>
                <c:pt idx="48620">
                  <c:v>486107.38</c:v>
                </c:pt>
                <c:pt idx="48621">
                  <c:v>486117.38</c:v>
                </c:pt>
                <c:pt idx="48622">
                  <c:v>486127.38</c:v>
                </c:pt>
                <c:pt idx="48623">
                  <c:v>486137.38</c:v>
                </c:pt>
                <c:pt idx="48624">
                  <c:v>486147.38</c:v>
                </c:pt>
                <c:pt idx="48625">
                  <c:v>486157.34</c:v>
                </c:pt>
                <c:pt idx="48626">
                  <c:v>486167.38</c:v>
                </c:pt>
                <c:pt idx="48627">
                  <c:v>486177.38</c:v>
                </c:pt>
                <c:pt idx="48628">
                  <c:v>486187.34</c:v>
                </c:pt>
                <c:pt idx="48629">
                  <c:v>486197.38</c:v>
                </c:pt>
                <c:pt idx="48630">
                  <c:v>486207.38</c:v>
                </c:pt>
                <c:pt idx="48631">
                  <c:v>486217.38</c:v>
                </c:pt>
                <c:pt idx="48632">
                  <c:v>486227.38</c:v>
                </c:pt>
                <c:pt idx="48633">
                  <c:v>486237.38</c:v>
                </c:pt>
                <c:pt idx="48634">
                  <c:v>486247.38</c:v>
                </c:pt>
                <c:pt idx="48635">
                  <c:v>486257.34</c:v>
                </c:pt>
                <c:pt idx="48636">
                  <c:v>486267.38</c:v>
                </c:pt>
                <c:pt idx="48637">
                  <c:v>486277.38</c:v>
                </c:pt>
                <c:pt idx="48638">
                  <c:v>486287.34</c:v>
                </c:pt>
                <c:pt idx="48639">
                  <c:v>486297.31</c:v>
                </c:pt>
                <c:pt idx="48640">
                  <c:v>486307.38</c:v>
                </c:pt>
                <c:pt idx="48641">
                  <c:v>486317.34</c:v>
                </c:pt>
                <c:pt idx="48642">
                  <c:v>486327.31</c:v>
                </c:pt>
                <c:pt idx="48643">
                  <c:v>486337.38</c:v>
                </c:pt>
                <c:pt idx="48644">
                  <c:v>486347.34</c:v>
                </c:pt>
                <c:pt idx="48645">
                  <c:v>486357.31</c:v>
                </c:pt>
                <c:pt idx="48646">
                  <c:v>486367.31</c:v>
                </c:pt>
                <c:pt idx="48647">
                  <c:v>486377.38</c:v>
                </c:pt>
                <c:pt idx="48648">
                  <c:v>486387.31</c:v>
                </c:pt>
                <c:pt idx="48649">
                  <c:v>486397.31</c:v>
                </c:pt>
                <c:pt idx="48650">
                  <c:v>486407.31</c:v>
                </c:pt>
                <c:pt idx="48651">
                  <c:v>486417.34</c:v>
                </c:pt>
                <c:pt idx="48652">
                  <c:v>486427.31</c:v>
                </c:pt>
                <c:pt idx="48653">
                  <c:v>486437.31</c:v>
                </c:pt>
                <c:pt idx="48654">
                  <c:v>486447.34</c:v>
                </c:pt>
                <c:pt idx="48655">
                  <c:v>486457.31</c:v>
                </c:pt>
                <c:pt idx="48656">
                  <c:v>486467.31</c:v>
                </c:pt>
                <c:pt idx="48657">
                  <c:v>486477.31</c:v>
                </c:pt>
                <c:pt idx="48658">
                  <c:v>486487.31</c:v>
                </c:pt>
                <c:pt idx="48659">
                  <c:v>486497.31</c:v>
                </c:pt>
                <c:pt idx="48660">
                  <c:v>486507.31</c:v>
                </c:pt>
                <c:pt idx="48661">
                  <c:v>486517.28</c:v>
                </c:pt>
                <c:pt idx="48662">
                  <c:v>486527.31</c:v>
                </c:pt>
                <c:pt idx="48663">
                  <c:v>486537.31</c:v>
                </c:pt>
                <c:pt idx="48664">
                  <c:v>486547.28</c:v>
                </c:pt>
                <c:pt idx="48665">
                  <c:v>486557.31</c:v>
                </c:pt>
                <c:pt idx="48666">
                  <c:v>486567.31</c:v>
                </c:pt>
                <c:pt idx="48667">
                  <c:v>486577.28</c:v>
                </c:pt>
                <c:pt idx="48668">
                  <c:v>486587.31</c:v>
                </c:pt>
                <c:pt idx="48669">
                  <c:v>486597.31</c:v>
                </c:pt>
                <c:pt idx="48670">
                  <c:v>486607.31</c:v>
                </c:pt>
                <c:pt idx="48671">
                  <c:v>486617.28</c:v>
                </c:pt>
                <c:pt idx="48672">
                  <c:v>486627.31</c:v>
                </c:pt>
                <c:pt idx="48673">
                  <c:v>486637.31</c:v>
                </c:pt>
                <c:pt idx="48674">
                  <c:v>486647.28</c:v>
                </c:pt>
                <c:pt idx="48675">
                  <c:v>486657.25</c:v>
                </c:pt>
                <c:pt idx="48676">
                  <c:v>486667.31</c:v>
                </c:pt>
                <c:pt idx="48677">
                  <c:v>486677.28</c:v>
                </c:pt>
                <c:pt idx="48678">
                  <c:v>486687.25</c:v>
                </c:pt>
                <c:pt idx="48679">
                  <c:v>486697.31</c:v>
                </c:pt>
                <c:pt idx="48680">
                  <c:v>486707.28</c:v>
                </c:pt>
                <c:pt idx="48681">
                  <c:v>486717.25</c:v>
                </c:pt>
                <c:pt idx="48682">
                  <c:v>486727.25</c:v>
                </c:pt>
                <c:pt idx="48683">
                  <c:v>486737.28</c:v>
                </c:pt>
                <c:pt idx="48684">
                  <c:v>486747.25</c:v>
                </c:pt>
                <c:pt idx="48685">
                  <c:v>486757.25</c:v>
                </c:pt>
                <c:pt idx="48686">
                  <c:v>486767.25</c:v>
                </c:pt>
                <c:pt idx="48687">
                  <c:v>486777.28</c:v>
                </c:pt>
                <c:pt idx="48688">
                  <c:v>486787.25</c:v>
                </c:pt>
                <c:pt idx="48689">
                  <c:v>486797.25</c:v>
                </c:pt>
                <c:pt idx="48690">
                  <c:v>486807.28</c:v>
                </c:pt>
                <c:pt idx="48691">
                  <c:v>486817.25</c:v>
                </c:pt>
                <c:pt idx="48692">
                  <c:v>486827.25</c:v>
                </c:pt>
                <c:pt idx="48693">
                  <c:v>486837.28</c:v>
                </c:pt>
                <c:pt idx="48694">
                  <c:v>486847.25</c:v>
                </c:pt>
                <c:pt idx="48695">
                  <c:v>486857.25</c:v>
                </c:pt>
                <c:pt idx="48696">
                  <c:v>486867.25</c:v>
                </c:pt>
                <c:pt idx="48697">
                  <c:v>486877.25</c:v>
                </c:pt>
                <c:pt idx="48698">
                  <c:v>486887.25</c:v>
                </c:pt>
                <c:pt idx="48699">
                  <c:v>486897.25</c:v>
                </c:pt>
                <c:pt idx="48700">
                  <c:v>486907.22</c:v>
                </c:pt>
                <c:pt idx="48701">
                  <c:v>486917.25</c:v>
                </c:pt>
                <c:pt idx="48702">
                  <c:v>486927.25</c:v>
                </c:pt>
                <c:pt idx="48703">
                  <c:v>486937.22</c:v>
                </c:pt>
                <c:pt idx="48704">
                  <c:v>486947.25</c:v>
                </c:pt>
                <c:pt idx="48705">
                  <c:v>486957.25</c:v>
                </c:pt>
                <c:pt idx="48706">
                  <c:v>486967.25</c:v>
                </c:pt>
                <c:pt idx="48707">
                  <c:v>486977.22</c:v>
                </c:pt>
                <c:pt idx="48708">
                  <c:v>486987.25</c:v>
                </c:pt>
                <c:pt idx="48709">
                  <c:v>486997.25</c:v>
                </c:pt>
                <c:pt idx="48710">
                  <c:v>487007.22</c:v>
                </c:pt>
                <c:pt idx="48711">
                  <c:v>487017.19</c:v>
                </c:pt>
                <c:pt idx="48712">
                  <c:v>487027.25</c:v>
                </c:pt>
                <c:pt idx="48713">
                  <c:v>487037.22</c:v>
                </c:pt>
                <c:pt idx="48714">
                  <c:v>487047.19</c:v>
                </c:pt>
                <c:pt idx="48715">
                  <c:v>487057.25</c:v>
                </c:pt>
                <c:pt idx="48716">
                  <c:v>487067.22</c:v>
                </c:pt>
                <c:pt idx="48717">
                  <c:v>487077.19</c:v>
                </c:pt>
                <c:pt idx="48718">
                  <c:v>487087.19</c:v>
                </c:pt>
                <c:pt idx="48719">
                  <c:v>487097.22</c:v>
                </c:pt>
                <c:pt idx="48720">
                  <c:v>487107.19</c:v>
                </c:pt>
                <c:pt idx="48721">
                  <c:v>487117.19</c:v>
                </c:pt>
                <c:pt idx="48722">
                  <c:v>487127.19</c:v>
                </c:pt>
                <c:pt idx="48723">
                  <c:v>487137.22</c:v>
                </c:pt>
                <c:pt idx="48724">
                  <c:v>487147.19</c:v>
                </c:pt>
                <c:pt idx="48725">
                  <c:v>487157.19</c:v>
                </c:pt>
                <c:pt idx="48726">
                  <c:v>487167.22</c:v>
                </c:pt>
                <c:pt idx="48727">
                  <c:v>487177.19</c:v>
                </c:pt>
                <c:pt idx="48728">
                  <c:v>487187.19</c:v>
                </c:pt>
                <c:pt idx="48729">
                  <c:v>487197.22</c:v>
                </c:pt>
                <c:pt idx="48730">
                  <c:v>487207.19</c:v>
                </c:pt>
                <c:pt idx="48731">
                  <c:v>487217.19</c:v>
                </c:pt>
                <c:pt idx="48732">
                  <c:v>487227.19</c:v>
                </c:pt>
                <c:pt idx="48733">
                  <c:v>487237.19</c:v>
                </c:pt>
                <c:pt idx="48734">
                  <c:v>487247.19</c:v>
                </c:pt>
                <c:pt idx="48735">
                  <c:v>487257.19</c:v>
                </c:pt>
                <c:pt idx="48736">
                  <c:v>487267.16</c:v>
                </c:pt>
                <c:pt idx="48737">
                  <c:v>487277.19</c:v>
                </c:pt>
                <c:pt idx="48738">
                  <c:v>487287.19</c:v>
                </c:pt>
                <c:pt idx="48739">
                  <c:v>487297.16</c:v>
                </c:pt>
                <c:pt idx="48740">
                  <c:v>487307.19</c:v>
                </c:pt>
                <c:pt idx="48741">
                  <c:v>487317.19</c:v>
                </c:pt>
                <c:pt idx="48742">
                  <c:v>487327.16</c:v>
                </c:pt>
                <c:pt idx="48743">
                  <c:v>487337.13</c:v>
                </c:pt>
                <c:pt idx="48744">
                  <c:v>487347.19</c:v>
                </c:pt>
                <c:pt idx="48745">
                  <c:v>487357.19</c:v>
                </c:pt>
                <c:pt idx="48746">
                  <c:v>487367.16</c:v>
                </c:pt>
                <c:pt idx="48747">
                  <c:v>487377.13</c:v>
                </c:pt>
                <c:pt idx="48748">
                  <c:v>487387.19</c:v>
                </c:pt>
                <c:pt idx="48749">
                  <c:v>487397.16</c:v>
                </c:pt>
                <c:pt idx="48750">
                  <c:v>487407.13</c:v>
                </c:pt>
                <c:pt idx="48751">
                  <c:v>487417.19</c:v>
                </c:pt>
                <c:pt idx="48752">
                  <c:v>487427.16</c:v>
                </c:pt>
                <c:pt idx="48753">
                  <c:v>487437.13</c:v>
                </c:pt>
                <c:pt idx="48754">
                  <c:v>487447.19</c:v>
                </c:pt>
                <c:pt idx="48755">
                  <c:v>487457.16</c:v>
                </c:pt>
                <c:pt idx="48756">
                  <c:v>487467.13</c:v>
                </c:pt>
                <c:pt idx="48757">
                  <c:v>487477.13</c:v>
                </c:pt>
                <c:pt idx="48758">
                  <c:v>487487.16</c:v>
                </c:pt>
                <c:pt idx="48759">
                  <c:v>487497.13</c:v>
                </c:pt>
                <c:pt idx="48760">
                  <c:v>487507.13</c:v>
                </c:pt>
                <c:pt idx="48761">
                  <c:v>487517.13</c:v>
                </c:pt>
                <c:pt idx="48762">
                  <c:v>487527.16</c:v>
                </c:pt>
                <c:pt idx="48763">
                  <c:v>487537.13</c:v>
                </c:pt>
                <c:pt idx="48764">
                  <c:v>487547.13</c:v>
                </c:pt>
                <c:pt idx="48765">
                  <c:v>487557.16</c:v>
                </c:pt>
                <c:pt idx="48766">
                  <c:v>487567.13</c:v>
                </c:pt>
                <c:pt idx="48767">
                  <c:v>487577.13</c:v>
                </c:pt>
                <c:pt idx="48768">
                  <c:v>487587.13</c:v>
                </c:pt>
                <c:pt idx="48769">
                  <c:v>487597.13</c:v>
                </c:pt>
                <c:pt idx="48770">
                  <c:v>487607.13</c:v>
                </c:pt>
                <c:pt idx="48771">
                  <c:v>487617.13</c:v>
                </c:pt>
                <c:pt idx="48772">
                  <c:v>487627.09</c:v>
                </c:pt>
                <c:pt idx="48773">
                  <c:v>487637.13</c:v>
                </c:pt>
                <c:pt idx="48774">
                  <c:v>487647.13</c:v>
                </c:pt>
                <c:pt idx="48775">
                  <c:v>487657.09</c:v>
                </c:pt>
                <c:pt idx="48776">
                  <c:v>487667.13</c:v>
                </c:pt>
                <c:pt idx="48777">
                  <c:v>487677.13</c:v>
                </c:pt>
                <c:pt idx="48778">
                  <c:v>487687.09</c:v>
                </c:pt>
                <c:pt idx="48779">
                  <c:v>487697.06</c:v>
                </c:pt>
                <c:pt idx="48780">
                  <c:v>487707.13</c:v>
                </c:pt>
                <c:pt idx="48781">
                  <c:v>487717.13</c:v>
                </c:pt>
                <c:pt idx="48782">
                  <c:v>487727.09</c:v>
                </c:pt>
                <c:pt idx="48783">
                  <c:v>487737.06</c:v>
                </c:pt>
                <c:pt idx="48784">
                  <c:v>487747.13</c:v>
                </c:pt>
                <c:pt idx="48785">
                  <c:v>487757.09</c:v>
                </c:pt>
                <c:pt idx="48786">
                  <c:v>487767.06</c:v>
                </c:pt>
                <c:pt idx="48787">
                  <c:v>487777.13</c:v>
                </c:pt>
                <c:pt idx="48788">
                  <c:v>487787.09</c:v>
                </c:pt>
                <c:pt idx="48789">
                  <c:v>487797.06</c:v>
                </c:pt>
                <c:pt idx="48790">
                  <c:v>487807.13</c:v>
                </c:pt>
                <c:pt idx="48791">
                  <c:v>487817.09</c:v>
                </c:pt>
                <c:pt idx="48792">
                  <c:v>487827.06</c:v>
                </c:pt>
                <c:pt idx="48793">
                  <c:v>487837.06</c:v>
                </c:pt>
                <c:pt idx="48794">
                  <c:v>487847.09</c:v>
                </c:pt>
                <c:pt idx="48795">
                  <c:v>487857.06</c:v>
                </c:pt>
                <c:pt idx="48796">
                  <c:v>487867.06</c:v>
                </c:pt>
                <c:pt idx="48797">
                  <c:v>487877.06</c:v>
                </c:pt>
                <c:pt idx="48798">
                  <c:v>487887.09</c:v>
                </c:pt>
                <c:pt idx="48799">
                  <c:v>487897.06</c:v>
                </c:pt>
                <c:pt idx="48800">
                  <c:v>487907.06</c:v>
                </c:pt>
                <c:pt idx="48801">
                  <c:v>487917.09</c:v>
                </c:pt>
                <c:pt idx="48802">
                  <c:v>487927.06</c:v>
                </c:pt>
                <c:pt idx="48803">
                  <c:v>487937.06</c:v>
                </c:pt>
                <c:pt idx="48804">
                  <c:v>487947.06</c:v>
                </c:pt>
                <c:pt idx="48805">
                  <c:v>487957.06</c:v>
                </c:pt>
                <c:pt idx="48806">
                  <c:v>487967.06</c:v>
                </c:pt>
                <c:pt idx="48807">
                  <c:v>487977.06</c:v>
                </c:pt>
                <c:pt idx="48808">
                  <c:v>487987.03</c:v>
                </c:pt>
                <c:pt idx="48809">
                  <c:v>487997.06</c:v>
                </c:pt>
                <c:pt idx="48810">
                  <c:v>488007.06</c:v>
                </c:pt>
                <c:pt idx="48811">
                  <c:v>488017.03</c:v>
                </c:pt>
                <c:pt idx="48812">
                  <c:v>488027.06</c:v>
                </c:pt>
                <c:pt idx="48813">
                  <c:v>488037.06</c:v>
                </c:pt>
                <c:pt idx="48814">
                  <c:v>488047.03</c:v>
                </c:pt>
                <c:pt idx="48815">
                  <c:v>488057</c:v>
                </c:pt>
                <c:pt idx="48816">
                  <c:v>488067.06</c:v>
                </c:pt>
                <c:pt idx="48817">
                  <c:v>488077.03</c:v>
                </c:pt>
                <c:pt idx="48818">
                  <c:v>488087</c:v>
                </c:pt>
                <c:pt idx="48819">
                  <c:v>488097</c:v>
                </c:pt>
                <c:pt idx="48820">
                  <c:v>488107.06</c:v>
                </c:pt>
                <c:pt idx="48821">
                  <c:v>488117.03</c:v>
                </c:pt>
                <c:pt idx="48822">
                  <c:v>488127</c:v>
                </c:pt>
                <c:pt idx="48823">
                  <c:v>488137.06</c:v>
                </c:pt>
                <c:pt idx="48824">
                  <c:v>488147.03</c:v>
                </c:pt>
                <c:pt idx="48825">
                  <c:v>488157</c:v>
                </c:pt>
                <c:pt idx="48826">
                  <c:v>488167.06</c:v>
                </c:pt>
                <c:pt idx="48827">
                  <c:v>488177.03</c:v>
                </c:pt>
                <c:pt idx="48828">
                  <c:v>488187</c:v>
                </c:pt>
                <c:pt idx="48829">
                  <c:v>488197</c:v>
                </c:pt>
                <c:pt idx="48830">
                  <c:v>488207.03</c:v>
                </c:pt>
                <c:pt idx="48831">
                  <c:v>488217</c:v>
                </c:pt>
                <c:pt idx="48832">
                  <c:v>488227</c:v>
                </c:pt>
                <c:pt idx="48833">
                  <c:v>488237</c:v>
                </c:pt>
                <c:pt idx="48834">
                  <c:v>488247</c:v>
                </c:pt>
                <c:pt idx="48835">
                  <c:v>488257</c:v>
                </c:pt>
                <c:pt idx="48836">
                  <c:v>488267</c:v>
                </c:pt>
                <c:pt idx="48837">
                  <c:v>488277.03</c:v>
                </c:pt>
                <c:pt idx="48838">
                  <c:v>488287</c:v>
                </c:pt>
                <c:pt idx="48839">
                  <c:v>488297</c:v>
                </c:pt>
                <c:pt idx="48840">
                  <c:v>488307</c:v>
                </c:pt>
                <c:pt idx="48841">
                  <c:v>488317</c:v>
                </c:pt>
                <c:pt idx="48842">
                  <c:v>488327</c:v>
                </c:pt>
                <c:pt idx="48843">
                  <c:v>488337</c:v>
                </c:pt>
                <c:pt idx="48844">
                  <c:v>488346.97</c:v>
                </c:pt>
                <c:pt idx="48845">
                  <c:v>488357</c:v>
                </c:pt>
                <c:pt idx="48846">
                  <c:v>488367</c:v>
                </c:pt>
                <c:pt idx="48847">
                  <c:v>488376.97</c:v>
                </c:pt>
                <c:pt idx="48848">
                  <c:v>488387</c:v>
                </c:pt>
                <c:pt idx="48849">
                  <c:v>488397</c:v>
                </c:pt>
                <c:pt idx="48850">
                  <c:v>488406.97</c:v>
                </c:pt>
                <c:pt idx="48851">
                  <c:v>488417</c:v>
                </c:pt>
                <c:pt idx="48852">
                  <c:v>488427</c:v>
                </c:pt>
                <c:pt idx="48853">
                  <c:v>488436.97</c:v>
                </c:pt>
                <c:pt idx="48854">
                  <c:v>488446.94</c:v>
                </c:pt>
                <c:pt idx="48855">
                  <c:v>488457</c:v>
                </c:pt>
                <c:pt idx="48856">
                  <c:v>488467</c:v>
                </c:pt>
                <c:pt idx="48857">
                  <c:v>488476.97</c:v>
                </c:pt>
                <c:pt idx="48858">
                  <c:v>488486.94</c:v>
                </c:pt>
                <c:pt idx="48859">
                  <c:v>488497</c:v>
                </c:pt>
                <c:pt idx="48860">
                  <c:v>488506.97</c:v>
                </c:pt>
                <c:pt idx="48861">
                  <c:v>488516.94</c:v>
                </c:pt>
                <c:pt idx="48862">
                  <c:v>488527</c:v>
                </c:pt>
                <c:pt idx="48863">
                  <c:v>488536.97</c:v>
                </c:pt>
                <c:pt idx="48864">
                  <c:v>488546.94</c:v>
                </c:pt>
                <c:pt idx="48865">
                  <c:v>488556.94</c:v>
                </c:pt>
                <c:pt idx="48866">
                  <c:v>488566.97</c:v>
                </c:pt>
                <c:pt idx="48867">
                  <c:v>488576.94</c:v>
                </c:pt>
                <c:pt idx="48868">
                  <c:v>488586.94</c:v>
                </c:pt>
                <c:pt idx="48869">
                  <c:v>488596.94</c:v>
                </c:pt>
                <c:pt idx="48870">
                  <c:v>488606.94</c:v>
                </c:pt>
                <c:pt idx="48871">
                  <c:v>488616.94</c:v>
                </c:pt>
                <c:pt idx="48872">
                  <c:v>488626.94</c:v>
                </c:pt>
                <c:pt idx="48873">
                  <c:v>488636.97</c:v>
                </c:pt>
                <c:pt idx="48874">
                  <c:v>488646.94</c:v>
                </c:pt>
                <c:pt idx="48875">
                  <c:v>488656.94</c:v>
                </c:pt>
                <c:pt idx="48876">
                  <c:v>488666.91</c:v>
                </c:pt>
                <c:pt idx="48877">
                  <c:v>488676.94</c:v>
                </c:pt>
                <c:pt idx="48878">
                  <c:v>488686.94</c:v>
                </c:pt>
                <c:pt idx="48879">
                  <c:v>488696.94</c:v>
                </c:pt>
                <c:pt idx="48880">
                  <c:v>488706.91</c:v>
                </c:pt>
                <c:pt idx="48881">
                  <c:v>488716.94</c:v>
                </c:pt>
                <c:pt idx="48882">
                  <c:v>488726.94</c:v>
                </c:pt>
                <c:pt idx="48883">
                  <c:v>488736.91</c:v>
                </c:pt>
                <c:pt idx="48884">
                  <c:v>488746.94</c:v>
                </c:pt>
                <c:pt idx="48885">
                  <c:v>488756.94</c:v>
                </c:pt>
                <c:pt idx="48886">
                  <c:v>488766.91</c:v>
                </c:pt>
                <c:pt idx="48887">
                  <c:v>488776.94</c:v>
                </c:pt>
                <c:pt idx="48888">
                  <c:v>488786.94</c:v>
                </c:pt>
                <c:pt idx="48889">
                  <c:v>488796.91</c:v>
                </c:pt>
                <c:pt idx="48890">
                  <c:v>488806.88</c:v>
                </c:pt>
                <c:pt idx="48891">
                  <c:v>488816.94</c:v>
                </c:pt>
                <c:pt idx="48892">
                  <c:v>488826.91</c:v>
                </c:pt>
                <c:pt idx="48893">
                  <c:v>488836.88</c:v>
                </c:pt>
                <c:pt idx="48894">
                  <c:v>488846.88</c:v>
                </c:pt>
                <c:pt idx="48895">
                  <c:v>488856.94</c:v>
                </c:pt>
                <c:pt idx="48896">
                  <c:v>488866.91</c:v>
                </c:pt>
                <c:pt idx="48897">
                  <c:v>488876.88</c:v>
                </c:pt>
                <c:pt idx="48898">
                  <c:v>488886.94</c:v>
                </c:pt>
                <c:pt idx="48899">
                  <c:v>488896.91</c:v>
                </c:pt>
                <c:pt idx="48900">
                  <c:v>488906.88</c:v>
                </c:pt>
                <c:pt idx="48901">
                  <c:v>488916.88</c:v>
                </c:pt>
                <c:pt idx="48902">
                  <c:v>488926.91</c:v>
                </c:pt>
                <c:pt idx="48903">
                  <c:v>488936.88</c:v>
                </c:pt>
                <c:pt idx="48904">
                  <c:v>488946.88</c:v>
                </c:pt>
                <c:pt idx="48905">
                  <c:v>488956.88</c:v>
                </c:pt>
                <c:pt idx="48906">
                  <c:v>488966.88</c:v>
                </c:pt>
                <c:pt idx="48907">
                  <c:v>488976.88</c:v>
                </c:pt>
                <c:pt idx="48908">
                  <c:v>488986.88</c:v>
                </c:pt>
                <c:pt idx="48909">
                  <c:v>488996.88</c:v>
                </c:pt>
                <c:pt idx="48910">
                  <c:v>489006.88</c:v>
                </c:pt>
                <c:pt idx="48911">
                  <c:v>489016.88</c:v>
                </c:pt>
                <c:pt idx="48912">
                  <c:v>489026.84</c:v>
                </c:pt>
                <c:pt idx="48913">
                  <c:v>489036.88</c:v>
                </c:pt>
                <c:pt idx="48914">
                  <c:v>489046.88</c:v>
                </c:pt>
                <c:pt idx="48915">
                  <c:v>489056.88</c:v>
                </c:pt>
                <c:pt idx="48916">
                  <c:v>489066.84</c:v>
                </c:pt>
                <c:pt idx="48917">
                  <c:v>489076.88</c:v>
                </c:pt>
                <c:pt idx="48918">
                  <c:v>489086.88</c:v>
                </c:pt>
                <c:pt idx="48919">
                  <c:v>489096.84</c:v>
                </c:pt>
                <c:pt idx="48920">
                  <c:v>489106.88</c:v>
                </c:pt>
                <c:pt idx="48921">
                  <c:v>489116.88</c:v>
                </c:pt>
                <c:pt idx="48922">
                  <c:v>489126.84</c:v>
                </c:pt>
                <c:pt idx="48923">
                  <c:v>489136.88</c:v>
                </c:pt>
                <c:pt idx="48924">
                  <c:v>489146.88</c:v>
                </c:pt>
                <c:pt idx="48925">
                  <c:v>489156.84</c:v>
                </c:pt>
                <c:pt idx="48926">
                  <c:v>489166.88</c:v>
                </c:pt>
                <c:pt idx="48927">
                  <c:v>489176.88</c:v>
                </c:pt>
                <c:pt idx="48928">
                  <c:v>489186.84</c:v>
                </c:pt>
                <c:pt idx="48929">
                  <c:v>489196.81</c:v>
                </c:pt>
                <c:pt idx="48930">
                  <c:v>489206.81</c:v>
                </c:pt>
                <c:pt idx="48931">
                  <c:v>489216.88</c:v>
                </c:pt>
                <c:pt idx="48932">
                  <c:v>489226.84</c:v>
                </c:pt>
                <c:pt idx="48933">
                  <c:v>489236.81</c:v>
                </c:pt>
                <c:pt idx="48934">
                  <c:v>489246.88</c:v>
                </c:pt>
                <c:pt idx="48935">
                  <c:v>489256.84</c:v>
                </c:pt>
                <c:pt idx="48936">
                  <c:v>489266.81</c:v>
                </c:pt>
                <c:pt idx="48937">
                  <c:v>489276.81</c:v>
                </c:pt>
                <c:pt idx="48938">
                  <c:v>489286.84</c:v>
                </c:pt>
                <c:pt idx="48939">
                  <c:v>489296.81</c:v>
                </c:pt>
                <c:pt idx="48940">
                  <c:v>489306.81</c:v>
                </c:pt>
                <c:pt idx="48941">
                  <c:v>489316.81</c:v>
                </c:pt>
                <c:pt idx="48942">
                  <c:v>489326.81</c:v>
                </c:pt>
                <c:pt idx="48943">
                  <c:v>489336.81</c:v>
                </c:pt>
                <c:pt idx="48944">
                  <c:v>489346.81</c:v>
                </c:pt>
                <c:pt idx="48945">
                  <c:v>489356.81</c:v>
                </c:pt>
                <c:pt idx="48946">
                  <c:v>489366.81</c:v>
                </c:pt>
                <c:pt idx="48947">
                  <c:v>489376.81</c:v>
                </c:pt>
                <c:pt idx="48948">
                  <c:v>489386.84</c:v>
                </c:pt>
                <c:pt idx="48949">
                  <c:v>489396.81</c:v>
                </c:pt>
                <c:pt idx="48950">
                  <c:v>489406.81</c:v>
                </c:pt>
                <c:pt idx="48951">
                  <c:v>489416.78</c:v>
                </c:pt>
                <c:pt idx="48952">
                  <c:v>489426.81</c:v>
                </c:pt>
                <c:pt idx="48953">
                  <c:v>489436.81</c:v>
                </c:pt>
                <c:pt idx="48954">
                  <c:v>489446.81</c:v>
                </c:pt>
                <c:pt idx="48955">
                  <c:v>489456.78</c:v>
                </c:pt>
                <c:pt idx="48956">
                  <c:v>489466.81</c:v>
                </c:pt>
                <c:pt idx="48957">
                  <c:v>489476.81</c:v>
                </c:pt>
                <c:pt idx="48958">
                  <c:v>489486.78</c:v>
                </c:pt>
                <c:pt idx="48959">
                  <c:v>489496.81</c:v>
                </c:pt>
                <c:pt idx="48960">
                  <c:v>489506.81</c:v>
                </c:pt>
                <c:pt idx="48961">
                  <c:v>489516.78</c:v>
                </c:pt>
                <c:pt idx="48962">
                  <c:v>489526.75</c:v>
                </c:pt>
                <c:pt idx="48963">
                  <c:v>489536.81</c:v>
                </c:pt>
                <c:pt idx="48964">
                  <c:v>489546.78</c:v>
                </c:pt>
                <c:pt idx="48965">
                  <c:v>489556.75</c:v>
                </c:pt>
                <c:pt idx="48966">
                  <c:v>489566.75</c:v>
                </c:pt>
                <c:pt idx="48967">
                  <c:v>489576.78</c:v>
                </c:pt>
                <c:pt idx="48968">
                  <c:v>489586.75</c:v>
                </c:pt>
                <c:pt idx="48969">
                  <c:v>489596.75</c:v>
                </c:pt>
                <c:pt idx="48970">
                  <c:v>489606.81</c:v>
                </c:pt>
                <c:pt idx="48971">
                  <c:v>489616.78</c:v>
                </c:pt>
                <c:pt idx="48972">
                  <c:v>489626.75</c:v>
                </c:pt>
                <c:pt idx="48973">
                  <c:v>489636.75</c:v>
                </c:pt>
                <c:pt idx="48974">
                  <c:v>489646.78</c:v>
                </c:pt>
                <c:pt idx="48975">
                  <c:v>489656.75</c:v>
                </c:pt>
                <c:pt idx="48976">
                  <c:v>489666.75</c:v>
                </c:pt>
                <c:pt idx="48977">
                  <c:v>489676.75</c:v>
                </c:pt>
                <c:pt idx="48978">
                  <c:v>489686.75</c:v>
                </c:pt>
                <c:pt idx="48979">
                  <c:v>489696.75</c:v>
                </c:pt>
                <c:pt idx="48980">
                  <c:v>489706.75</c:v>
                </c:pt>
                <c:pt idx="48981">
                  <c:v>489716.75</c:v>
                </c:pt>
                <c:pt idx="48982">
                  <c:v>489726.75</c:v>
                </c:pt>
                <c:pt idx="48983">
                  <c:v>489736.75</c:v>
                </c:pt>
                <c:pt idx="48984">
                  <c:v>489746.75</c:v>
                </c:pt>
                <c:pt idx="48985">
                  <c:v>489756.75</c:v>
                </c:pt>
                <c:pt idx="48986">
                  <c:v>489766.75</c:v>
                </c:pt>
                <c:pt idx="48987">
                  <c:v>489776.72</c:v>
                </c:pt>
                <c:pt idx="48988">
                  <c:v>489786.75</c:v>
                </c:pt>
                <c:pt idx="48989">
                  <c:v>489796.75</c:v>
                </c:pt>
                <c:pt idx="48990">
                  <c:v>489806.75</c:v>
                </c:pt>
                <c:pt idx="48991">
                  <c:v>489816.72</c:v>
                </c:pt>
                <c:pt idx="48992">
                  <c:v>489826.75</c:v>
                </c:pt>
                <c:pt idx="48993">
                  <c:v>489836.75</c:v>
                </c:pt>
                <c:pt idx="48994">
                  <c:v>489846.72</c:v>
                </c:pt>
                <c:pt idx="48995">
                  <c:v>489856.75</c:v>
                </c:pt>
                <c:pt idx="48996">
                  <c:v>489866.75</c:v>
                </c:pt>
                <c:pt idx="48997">
                  <c:v>489876.72</c:v>
                </c:pt>
                <c:pt idx="48998">
                  <c:v>489886.69</c:v>
                </c:pt>
                <c:pt idx="48999">
                  <c:v>489896.75</c:v>
                </c:pt>
                <c:pt idx="49000">
                  <c:v>489906.72</c:v>
                </c:pt>
                <c:pt idx="49001">
                  <c:v>489916.69</c:v>
                </c:pt>
                <c:pt idx="49002">
                  <c:v>489926.69</c:v>
                </c:pt>
                <c:pt idx="49003">
                  <c:v>489936.72</c:v>
                </c:pt>
                <c:pt idx="49004">
                  <c:v>489946.69</c:v>
                </c:pt>
                <c:pt idx="49005">
                  <c:v>489956.69</c:v>
                </c:pt>
                <c:pt idx="49006">
                  <c:v>489966.75</c:v>
                </c:pt>
                <c:pt idx="49007">
                  <c:v>489976.72</c:v>
                </c:pt>
                <c:pt idx="49008">
                  <c:v>489986.69</c:v>
                </c:pt>
                <c:pt idx="49009">
                  <c:v>489996.69</c:v>
                </c:pt>
                <c:pt idx="49010">
                  <c:v>490006.72</c:v>
                </c:pt>
                <c:pt idx="49011">
                  <c:v>490016.69</c:v>
                </c:pt>
                <c:pt idx="49012">
                  <c:v>490026.69</c:v>
                </c:pt>
                <c:pt idx="49013">
                  <c:v>490036.69</c:v>
                </c:pt>
                <c:pt idx="49014">
                  <c:v>490046.69</c:v>
                </c:pt>
                <c:pt idx="49015">
                  <c:v>490056.69</c:v>
                </c:pt>
                <c:pt idx="49016">
                  <c:v>490066.69</c:v>
                </c:pt>
                <c:pt idx="49017">
                  <c:v>490076.69</c:v>
                </c:pt>
                <c:pt idx="49018">
                  <c:v>490086.69</c:v>
                </c:pt>
                <c:pt idx="49019">
                  <c:v>490096.69</c:v>
                </c:pt>
                <c:pt idx="49020">
                  <c:v>490106.69</c:v>
                </c:pt>
                <c:pt idx="49021">
                  <c:v>490116.69</c:v>
                </c:pt>
                <c:pt idx="49022">
                  <c:v>490126.69</c:v>
                </c:pt>
                <c:pt idx="49023">
                  <c:v>490136.66</c:v>
                </c:pt>
                <c:pt idx="49024">
                  <c:v>490146.69</c:v>
                </c:pt>
                <c:pt idx="49025">
                  <c:v>490156.69</c:v>
                </c:pt>
                <c:pt idx="49026">
                  <c:v>490166.66</c:v>
                </c:pt>
                <c:pt idx="49027">
                  <c:v>490176.63</c:v>
                </c:pt>
                <c:pt idx="49028">
                  <c:v>490186.69</c:v>
                </c:pt>
                <c:pt idx="49029">
                  <c:v>490196.69</c:v>
                </c:pt>
                <c:pt idx="49030">
                  <c:v>490206.66</c:v>
                </c:pt>
                <c:pt idx="49031">
                  <c:v>490216.69</c:v>
                </c:pt>
                <c:pt idx="49032">
                  <c:v>490226.69</c:v>
                </c:pt>
                <c:pt idx="49033">
                  <c:v>490236.66</c:v>
                </c:pt>
                <c:pt idx="49034">
                  <c:v>490246.63</c:v>
                </c:pt>
                <c:pt idx="49035">
                  <c:v>490256.69</c:v>
                </c:pt>
                <c:pt idx="49036">
                  <c:v>490266.66</c:v>
                </c:pt>
                <c:pt idx="49037">
                  <c:v>490276.63</c:v>
                </c:pt>
                <c:pt idx="49038">
                  <c:v>490286.63</c:v>
                </c:pt>
                <c:pt idx="49039">
                  <c:v>490296.66</c:v>
                </c:pt>
                <c:pt idx="49040">
                  <c:v>490306.63</c:v>
                </c:pt>
                <c:pt idx="49041">
                  <c:v>490316.63</c:v>
                </c:pt>
                <c:pt idx="49042">
                  <c:v>490326.66</c:v>
                </c:pt>
                <c:pt idx="49043">
                  <c:v>490336.63</c:v>
                </c:pt>
                <c:pt idx="49044">
                  <c:v>490346.63</c:v>
                </c:pt>
                <c:pt idx="49045">
                  <c:v>490356.63</c:v>
                </c:pt>
                <c:pt idx="49046">
                  <c:v>490366.66</c:v>
                </c:pt>
                <c:pt idx="49047">
                  <c:v>490376.63</c:v>
                </c:pt>
                <c:pt idx="49048">
                  <c:v>490386.63</c:v>
                </c:pt>
                <c:pt idx="49049">
                  <c:v>490396.63</c:v>
                </c:pt>
                <c:pt idx="49050">
                  <c:v>490406.63</c:v>
                </c:pt>
                <c:pt idx="49051">
                  <c:v>490416.63</c:v>
                </c:pt>
                <c:pt idx="49052">
                  <c:v>490426.63</c:v>
                </c:pt>
                <c:pt idx="49053">
                  <c:v>490436.63</c:v>
                </c:pt>
                <c:pt idx="49054">
                  <c:v>490446.63</c:v>
                </c:pt>
                <c:pt idx="49055">
                  <c:v>490456.63</c:v>
                </c:pt>
                <c:pt idx="49056">
                  <c:v>490466.63</c:v>
                </c:pt>
                <c:pt idx="49057">
                  <c:v>490476.63</c:v>
                </c:pt>
                <c:pt idx="49058">
                  <c:v>490486.63</c:v>
                </c:pt>
                <c:pt idx="49059">
                  <c:v>490496.59</c:v>
                </c:pt>
                <c:pt idx="49060">
                  <c:v>490506.63</c:v>
                </c:pt>
                <c:pt idx="49061">
                  <c:v>490516.63</c:v>
                </c:pt>
                <c:pt idx="49062">
                  <c:v>490526.59</c:v>
                </c:pt>
                <c:pt idx="49063">
                  <c:v>490536.56</c:v>
                </c:pt>
                <c:pt idx="49064">
                  <c:v>490546.63</c:v>
                </c:pt>
                <c:pt idx="49065">
                  <c:v>490556.63</c:v>
                </c:pt>
                <c:pt idx="49066">
                  <c:v>490566.59</c:v>
                </c:pt>
                <c:pt idx="49067">
                  <c:v>490576.63</c:v>
                </c:pt>
                <c:pt idx="49068">
                  <c:v>490586.63</c:v>
                </c:pt>
                <c:pt idx="49069">
                  <c:v>490596.59</c:v>
                </c:pt>
                <c:pt idx="49070">
                  <c:v>490606.56</c:v>
                </c:pt>
                <c:pt idx="49071">
                  <c:v>490616.63</c:v>
                </c:pt>
                <c:pt idx="49072">
                  <c:v>490626.59</c:v>
                </c:pt>
                <c:pt idx="49073">
                  <c:v>490636.56</c:v>
                </c:pt>
                <c:pt idx="49074">
                  <c:v>490646.63</c:v>
                </c:pt>
                <c:pt idx="49075">
                  <c:v>490656.59</c:v>
                </c:pt>
                <c:pt idx="49076">
                  <c:v>490666.56</c:v>
                </c:pt>
                <c:pt idx="49077">
                  <c:v>490676.56</c:v>
                </c:pt>
                <c:pt idx="49078">
                  <c:v>490686.59</c:v>
                </c:pt>
                <c:pt idx="49079">
                  <c:v>490696.56</c:v>
                </c:pt>
                <c:pt idx="49080">
                  <c:v>490706.56</c:v>
                </c:pt>
                <c:pt idx="49081">
                  <c:v>490716.56</c:v>
                </c:pt>
                <c:pt idx="49082">
                  <c:v>490726.59</c:v>
                </c:pt>
                <c:pt idx="49083">
                  <c:v>490736.56</c:v>
                </c:pt>
                <c:pt idx="49084">
                  <c:v>490746.56</c:v>
                </c:pt>
                <c:pt idx="49085">
                  <c:v>490756.56</c:v>
                </c:pt>
                <c:pt idx="49086">
                  <c:v>490766.56</c:v>
                </c:pt>
                <c:pt idx="49087">
                  <c:v>490776.56</c:v>
                </c:pt>
                <c:pt idx="49088">
                  <c:v>490786.56</c:v>
                </c:pt>
                <c:pt idx="49089">
                  <c:v>490796.56</c:v>
                </c:pt>
                <c:pt idx="49090">
                  <c:v>490806.56</c:v>
                </c:pt>
                <c:pt idx="49091">
                  <c:v>490816.56</c:v>
                </c:pt>
                <c:pt idx="49092">
                  <c:v>490826.56</c:v>
                </c:pt>
                <c:pt idx="49093">
                  <c:v>490836.56</c:v>
                </c:pt>
                <c:pt idx="49094">
                  <c:v>490846.56</c:v>
                </c:pt>
                <c:pt idx="49095">
                  <c:v>490856.53</c:v>
                </c:pt>
                <c:pt idx="49096">
                  <c:v>490866.56</c:v>
                </c:pt>
                <c:pt idx="49097">
                  <c:v>490876.56</c:v>
                </c:pt>
                <c:pt idx="49098">
                  <c:v>490886.53</c:v>
                </c:pt>
                <c:pt idx="49099">
                  <c:v>490896.5</c:v>
                </c:pt>
                <c:pt idx="49100">
                  <c:v>490906.56</c:v>
                </c:pt>
                <c:pt idx="49101">
                  <c:v>490916.56</c:v>
                </c:pt>
                <c:pt idx="49102">
                  <c:v>490926.5</c:v>
                </c:pt>
                <c:pt idx="49103">
                  <c:v>490936.56</c:v>
                </c:pt>
                <c:pt idx="49104">
                  <c:v>490946.56</c:v>
                </c:pt>
                <c:pt idx="49105">
                  <c:v>490956.53</c:v>
                </c:pt>
                <c:pt idx="49106">
                  <c:v>490966.5</c:v>
                </c:pt>
                <c:pt idx="49107">
                  <c:v>490976.56</c:v>
                </c:pt>
                <c:pt idx="49108">
                  <c:v>490986.53</c:v>
                </c:pt>
                <c:pt idx="49109">
                  <c:v>490996.5</c:v>
                </c:pt>
                <c:pt idx="49110">
                  <c:v>491006.5</c:v>
                </c:pt>
                <c:pt idx="49111">
                  <c:v>491016.53</c:v>
                </c:pt>
                <c:pt idx="49112">
                  <c:v>491026.5</c:v>
                </c:pt>
                <c:pt idx="49113">
                  <c:v>491036.5</c:v>
                </c:pt>
                <c:pt idx="49114">
                  <c:v>491046.53</c:v>
                </c:pt>
                <c:pt idx="49115">
                  <c:v>491056.5</c:v>
                </c:pt>
                <c:pt idx="49116">
                  <c:v>491066.5</c:v>
                </c:pt>
                <c:pt idx="49117">
                  <c:v>491076.56</c:v>
                </c:pt>
                <c:pt idx="49118">
                  <c:v>491086.5</c:v>
                </c:pt>
                <c:pt idx="49119">
                  <c:v>491096.5</c:v>
                </c:pt>
                <c:pt idx="49120">
                  <c:v>491106.5</c:v>
                </c:pt>
                <c:pt idx="49121">
                  <c:v>491116.47</c:v>
                </c:pt>
                <c:pt idx="49122">
                  <c:v>491126.5</c:v>
                </c:pt>
                <c:pt idx="49123">
                  <c:v>491136.5</c:v>
                </c:pt>
                <c:pt idx="49124">
                  <c:v>491146.5</c:v>
                </c:pt>
                <c:pt idx="49125">
                  <c:v>491156.5</c:v>
                </c:pt>
                <c:pt idx="49126">
                  <c:v>491166.5</c:v>
                </c:pt>
                <c:pt idx="49127">
                  <c:v>491176.5</c:v>
                </c:pt>
                <c:pt idx="49128">
                  <c:v>491186.5</c:v>
                </c:pt>
                <c:pt idx="49129">
                  <c:v>491196.5</c:v>
                </c:pt>
                <c:pt idx="49130">
                  <c:v>491206.5</c:v>
                </c:pt>
                <c:pt idx="49131">
                  <c:v>491216.47</c:v>
                </c:pt>
                <c:pt idx="49132">
                  <c:v>491226.5</c:v>
                </c:pt>
                <c:pt idx="49133">
                  <c:v>491236.5</c:v>
                </c:pt>
                <c:pt idx="49134">
                  <c:v>491246.47</c:v>
                </c:pt>
                <c:pt idx="49135">
                  <c:v>491256.44</c:v>
                </c:pt>
                <c:pt idx="49136">
                  <c:v>491266.5</c:v>
                </c:pt>
                <c:pt idx="49137">
                  <c:v>491276.47</c:v>
                </c:pt>
                <c:pt idx="49138">
                  <c:v>491286.44</c:v>
                </c:pt>
                <c:pt idx="49139">
                  <c:v>491296.5</c:v>
                </c:pt>
                <c:pt idx="49140">
                  <c:v>491306.5</c:v>
                </c:pt>
                <c:pt idx="49141">
                  <c:v>491316.47</c:v>
                </c:pt>
                <c:pt idx="49142">
                  <c:v>491326.44</c:v>
                </c:pt>
                <c:pt idx="49143">
                  <c:v>491336.5</c:v>
                </c:pt>
                <c:pt idx="49144">
                  <c:v>491346.47</c:v>
                </c:pt>
                <c:pt idx="49145">
                  <c:v>491356.44</c:v>
                </c:pt>
                <c:pt idx="49146">
                  <c:v>491366.44</c:v>
                </c:pt>
                <c:pt idx="49147">
                  <c:v>491376.47</c:v>
                </c:pt>
                <c:pt idx="49148">
                  <c:v>491386.44</c:v>
                </c:pt>
                <c:pt idx="49149">
                  <c:v>491396.44</c:v>
                </c:pt>
                <c:pt idx="49150">
                  <c:v>491406.47</c:v>
                </c:pt>
                <c:pt idx="49151">
                  <c:v>491416.44</c:v>
                </c:pt>
                <c:pt idx="49152">
                  <c:v>491426.44</c:v>
                </c:pt>
                <c:pt idx="49153">
                  <c:v>491436.44</c:v>
                </c:pt>
                <c:pt idx="49154">
                  <c:v>491446.44</c:v>
                </c:pt>
                <c:pt idx="49155">
                  <c:v>491456.44</c:v>
                </c:pt>
                <c:pt idx="49156">
                  <c:v>491466.44</c:v>
                </c:pt>
                <c:pt idx="49157">
                  <c:v>491476.41</c:v>
                </c:pt>
                <c:pt idx="49158">
                  <c:v>491486.44</c:v>
                </c:pt>
                <c:pt idx="49159">
                  <c:v>491496.44</c:v>
                </c:pt>
                <c:pt idx="49160">
                  <c:v>491506.44</c:v>
                </c:pt>
                <c:pt idx="49161">
                  <c:v>491516.44</c:v>
                </c:pt>
                <c:pt idx="49162">
                  <c:v>491526.44</c:v>
                </c:pt>
                <c:pt idx="49163">
                  <c:v>491536.44</c:v>
                </c:pt>
                <c:pt idx="49164">
                  <c:v>491546.44</c:v>
                </c:pt>
                <c:pt idx="49165">
                  <c:v>491556.44</c:v>
                </c:pt>
                <c:pt idx="49166">
                  <c:v>491566.44</c:v>
                </c:pt>
                <c:pt idx="49167">
                  <c:v>491576.41</c:v>
                </c:pt>
                <c:pt idx="49168">
                  <c:v>491586.44</c:v>
                </c:pt>
                <c:pt idx="49169">
                  <c:v>491596.44</c:v>
                </c:pt>
                <c:pt idx="49170">
                  <c:v>491606.41</c:v>
                </c:pt>
                <c:pt idx="49171">
                  <c:v>491616.38</c:v>
                </c:pt>
                <c:pt idx="49172">
                  <c:v>491626.44</c:v>
                </c:pt>
                <c:pt idx="49173">
                  <c:v>491636.41</c:v>
                </c:pt>
                <c:pt idx="49174">
                  <c:v>491646.38</c:v>
                </c:pt>
                <c:pt idx="49175">
                  <c:v>491656.44</c:v>
                </c:pt>
                <c:pt idx="49176">
                  <c:v>491666.44</c:v>
                </c:pt>
                <c:pt idx="49177">
                  <c:v>491676.38</c:v>
                </c:pt>
                <c:pt idx="49178">
                  <c:v>491686.38</c:v>
                </c:pt>
                <c:pt idx="49179">
                  <c:v>491696.44</c:v>
                </c:pt>
                <c:pt idx="49180">
                  <c:v>491706.41</c:v>
                </c:pt>
                <c:pt idx="49181">
                  <c:v>491716.38</c:v>
                </c:pt>
                <c:pt idx="49182">
                  <c:v>491726.38</c:v>
                </c:pt>
                <c:pt idx="49183">
                  <c:v>491736.41</c:v>
                </c:pt>
                <c:pt idx="49184">
                  <c:v>491746.38</c:v>
                </c:pt>
                <c:pt idx="49185">
                  <c:v>491756.38</c:v>
                </c:pt>
                <c:pt idx="49186">
                  <c:v>491766.41</c:v>
                </c:pt>
                <c:pt idx="49187">
                  <c:v>491776.38</c:v>
                </c:pt>
                <c:pt idx="49188">
                  <c:v>491786.38</c:v>
                </c:pt>
                <c:pt idx="49189">
                  <c:v>491796.38</c:v>
                </c:pt>
                <c:pt idx="49190">
                  <c:v>491806.38</c:v>
                </c:pt>
                <c:pt idx="49191">
                  <c:v>491816.38</c:v>
                </c:pt>
                <c:pt idx="49192">
                  <c:v>491826.38</c:v>
                </c:pt>
                <c:pt idx="49193">
                  <c:v>491836.34</c:v>
                </c:pt>
                <c:pt idx="49194">
                  <c:v>491846.38</c:v>
                </c:pt>
                <c:pt idx="49195">
                  <c:v>491856.38</c:v>
                </c:pt>
                <c:pt idx="49196">
                  <c:v>491866.34</c:v>
                </c:pt>
                <c:pt idx="49197">
                  <c:v>491876.38</c:v>
                </c:pt>
                <c:pt idx="49198">
                  <c:v>491886.38</c:v>
                </c:pt>
                <c:pt idx="49199">
                  <c:v>491896.38</c:v>
                </c:pt>
                <c:pt idx="49200">
                  <c:v>491906.38</c:v>
                </c:pt>
                <c:pt idx="49201">
                  <c:v>491916.38</c:v>
                </c:pt>
                <c:pt idx="49202">
                  <c:v>491926.38</c:v>
                </c:pt>
                <c:pt idx="49203">
                  <c:v>491936.34</c:v>
                </c:pt>
                <c:pt idx="49204">
                  <c:v>491946.38</c:v>
                </c:pt>
                <c:pt idx="49205">
                  <c:v>491956.38</c:v>
                </c:pt>
                <c:pt idx="49206">
                  <c:v>491966.34</c:v>
                </c:pt>
                <c:pt idx="49207">
                  <c:v>491976.31</c:v>
                </c:pt>
                <c:pt idx="49208">
                  <c:v>491986.38</c:v>
                </c:pt>
                <c:pt idx="49209">
                  <c:v>491996.34</c:v>
                </c:pt>
                <c:pt idx="49210">
                  <c:v>492006.31</c:v>
                </c:pt>
                <c:pt idx="49211">
                  <c:v>492016.38</c:v>
                </c:pt>
                <c:pt idx="49212">
                  <c:v>492026.34</c:v>
                </c:pt>
                <c:pt idx="49213">
                  <c:v>492036.31</c:v>
                </c:pt>
                <c:pt idx="49214">
                  <c:v>492046.38</c:v>
                </c:pt>
                <c:pt idx="49215">
                  <c:v>492056.38</c:v>
                </c:pt>
                <c:pt idx="49216">
                  <c:v>492066.34</c:v>
                </c:pt>
                <c:pt idx="49217">
                  <c:v>492076.31</c:v>
                </c:pt>
                <c:pt idx="49218">
                  <c:v>492086.31</c:v>
                </c:pt>
                <c:pt idx="49219">
                  <c:v>492096.34</c:v>
                </c:pt>
                <c:pt idx="49220">
                  <c:v>492106.31</c:v>
                </c:pt>
                <c:pt idx="49221">
                  <c:v>492116.31</c:v>
                </c:pt>
                <c:pt idx="49222">
                  <c:v>492126.34</c:v>
                </c:pt>
                <c:pt idx="49223">
                  <c:v>492136.31</c:v>
                </c:pt>
                <c:pt idx="49224">
                  <c:v>492146.31</c:v>
                </c:pt>
                <c:pt idx="49225">
                  <c:v>492156.31</c:v>
                </c:pt>
                <c:pt idx="49226">
                  <c:v>492166.31</c:v>
                </c:pt>
                <c:pt idx="49227">
                  <c:v>492176.31</c:v>
                </c:pt>
                <c:pt idx="49228">
                  <c:v>492186.31</c:v>
                </c:pt>
                <c:pt idx="49229">
                  <c:v>492196.28</c:v>
                </c:pt>
                <c:pt idx="49230">
                  <c:v>492206.31</c:v>
                </c:pt>
                <c:pt idx="49231">
                  <c:v>492216.31</c:v>
                </c:pt>
                <c:pt idx="49232">
                  <c:v>492226.28</c:v>
                </c:pt>
                <c:pt idx="49233">
                  <c:v>492236.31</c:v>
                </c:pt>
                <c:pt idx="49234">
                  <c:v>492246.31</c:v>
                </c:pt>
                <c:pt idx="49235">
                  <c:v>492256.31</c:v>
                </c:pt>
                <c:pt idx="49236">
                  <c:v>492266.31</c:v>
                </c:pt>
                <c:pt idx="49237">
                  <c:v>492276.31</c:v>
                </c:pt>
                <c:pt idx="49238">
                  <c:v>492286.31</c:v>
                </c:pt>
                <c:pt idx="49239">
                  <c:v>492296.28</c:v>
                </c:pt>
                <c:pt idx="49240">
                  <c:v>492306.31</c:v>
                </c:pt>
                <c:pt idx="49241">
                  <c:v>492316.31</c:v>
                </c:pt>
                <c:pt idx="49242">
                  <c:v>492326.28</c:v>
                </c:pt>
                <c:pt idx="49243">
                  <c:v>492336.25</c:v>
                </c:pt>
                <c:pt idx="49244">
                  <c:v>492346.31</c:v>
                </c:pt>
                <c:pt idx="49245">
                  <c:v>492356.28</c:v>
                </c:pt>
                <c:pt idx="49246">
                  <c:v>492366.25</c:v>
                </c:pt>
                <c:pt idx="49247">
                  <c:v>492376.31</c:v>
                </c:pt>
                <c:pt idx="49248">
                  <c:v>492386.28</c:v>
                </c:pt>
                <c:pt idx="49249">
                  <c:v>492396.25</c:v>
                </c:pt>
                <c:pt idx="49250">
                  <c:v>492406.25</c:v>
                </c:pt>
                <c:pt idx="49251">
                  <c:v>492416.31</c:v>
                </c:pt>
                <c:pt idx="49252">
                  <c:v>492426.28</c:v>
                </c:pt>
                <c:pt idx="49253">
                  <c:v>492436.25</c:v>
                </c:pt>
                <c:pt idx="49254">
                  <c:v>492446.25</c:v>
                </c:pt>
                <c:pt idx="49255">
                  <c:v>492456.28</c:v>
                </c:pt>
                <c:pt idx="49256">
                  <c:v>492466.25</c:v>
                </c:pt>
                <c:pt idx="49257">
                  <c:v>492476.25</c:v>
                </c:pt>
                <c:pt idx="49258">
                  <c:v>492486.28</c:v>
                </c:pt>
                <c:pt idx="49259">
                  <c:v>492496.25</c:v>
                </c:pt>
                <c:pt idx="49260">
                  <c:v>492506.25</c:v>
                </c:pt>
                <c:pt idx="49261">
                  <c:v>492516.28</c:v>
                </c:pt>
                <c:pt idx="49262">
                  <c:v>492526.25</c:v>
                </c:pt>
                <c:pt idx="49263">
                  <c:v>492536.25</c:v>
                </c:pt>
                <c:pt idx="49264">
                  <c:v>492546.25</c:v>
                </c:pt>
                <c:pt idx="49265">
                  <c:v>492556.25</c:v>
                </c:pt>
                <c:pt idx="49266">
                  <c:v>492566.25</c:v>
                </c:pt>
                <c:pt idx="49267">
                  <c:v>492576.25</c:v>
                </c:pt>
                <c:pt idx="49268">
                  <c:v>492586.22</c:v>
                </c:pt>
                <c:pt idx="49269">
                  <c:v>492596.25</c:v>
                </c:pt>
                <c:pt idx="49270">
                  <c:v>492606.25</c:v>
                </c:pt>
                <c:pt idx="49271">
                  <c:v>492616.22</c:v>
                </c:pt>
                <c:pt idx="49272">
                  <c:v>492626.25</c:v>
                </c:pt>
                <c:pt idx="49273">
                  <c:v>492636.25</c:v>
                </c:pt>
                <c:pt idx="49274">
                  <c:v>492646.25</c:v>
                </c:pt>
                <c:pt idx="49275">
                  <c:v>492656.22</c:v>
                </c:pt>
                <c:pt idx="49276">
                  <c:v>492666.25</c:v>
                </c:pt>
                <c:pt idx="49277">
                  <c:v>492676.25</c:v>
                </c:pt>
                <c:pt idx="49278">
                  <c:v>492686.22</c:v>
                </c:pt>
                <c:pt idx="49279">
                  <c:v>492696.19</c:v>
                </c:pt>
                <c:pt idx="49280">
                  <c:v>492706.25</c:v>
                </c:pt>
                <c:pt idx="49281">
                  <c:v>492716.22</c:v>
                </c:pt>
                <c:pt idx="49282">
                  <c:v>492726.19</c:v>
                </c:pt>
                <c:pt idx="49283">
                  <c:v>492736.25</c:v>
                </c:pt>
                <c:pt idx="49284">
                  <c:v>492746.22</c:v>
                </c:pt>
                <c:pt idx="49285">
                  <c:v>492756.19</c:v>
                </c:pt>
                <c:pt idx="49286">
                  <c:v>492766.19</c:v>
                </c:pt>
                <c:pt idx="49287">
                  <c:v>492776.22</c:v>
                </c:pt>
                <c:pt idx="49288">
                  <c:v>492786.19</c:v>
                </c:pt>
                <c:pt idx="49289">
                  <c:v>492796.19</c:v>
                </c:pt>
                <c:pt idx="49290">
                  <c:v>492806.19</c:v>
                </c:pt>
                <c:pt idx="49291">
                  <c:v>492816.22</c:v>
                </c:pt>
                <c:pt idx="49292">
                  <c:v>492826.19</c:v>
                </c:pt>
                <c:pt idx="49293">
                  <c:v>492836.19</c:v>
                </c:pt>
                <c:pt idx="49294">
                  <c:v>492846.22</c:v>
                </c:pt>
                <c:pt idx="49295">
                  <c:v>492856.19</c:v>
                </c:pt>
                <c:pt idx="49296">
                  <c:v>492866.19</c:v>
                </c:pt>
                <c:pt idx="49297">
                  <c:v>492876.19</c:v>
                </c:pt>
                <c:pt idx="49298">
                  <c:v>492886.19</c:v>
                </c:pt>
                <c:pt idx="49299">
                  <c:v>492896.19</c:v>
                </c:pt>
                <c:pt idx="49300">
                  <c:v>492906.19</c:v>
                </c:pt>
                <c:pt idx="49301">
                  <c:v>492916.16</c:v>
                </c:pt>
                <c:pt idx="49302">
                  <c:v>492926.19</c:v>
                </c:pt>
                <c:pt idx="49303">
                  <c:v>492936.19</c:v>
                </c:pt>
                <c:pt idx="49304">
                  <c:v>492946.16</c:v>
                </c:pt>
                <c:pt idx="49305">
                  <c:v>492956.19</c:v>
                </c:pt>
                <c:pt idx="49306">
                  <c:v>492966.19</c:v>
                </c:pt>
                <c:pt idx="49307">
                  <c:v>492976.16</c:v>
                </c:pt>
                <c:pt idx="49308">
                  <c:v>492986.19</c:v>
                </c:pt>
                <c:pt idx="49309">
                  <c:v>492996.19</c:v>
                </c:pt>
                <c:pt idx="49310">
                  <c:v>493006.19</c:v>
                </c:pt>
                <c:pt idx="49311">
                  <c:v>493016.16</c:v>
                </c:pt>
                <c:pt idx="49312">
                  <c:v>493026.19</c:v>
                </c:pt>
                <c:pt idx="49313">
                  <c:v>493036.19</c:v>
                </c:pt>
                <c:pt idx="49314">
                  <c:v>493046.16</c:v>
                </c:pt>
                <c:pt idx="49315">
                  <c:v>493056.13</c:v>
                </c:pt>
                <c:pt idx="49316">
                  <c:v>493066.19</c:v>
                </c:pt>
                <c:pt idx="49317">
                  <c:v>493076.16</c:v>
                </c:pt>
                <c:pt idx="49318">
                  <c:v>493086.13</c:v>
                </c:pt>
                <c:pt idx="49319">
                  <c:v>493096.19</c:v>
                </c:pt>
                <c:pt idx="49320">
                  <c:v>493106.16</c:v>
                </c:pt>
                <c:pt idx="49321">
                  <c:v>493116.13</c:v>
                </c:pt>
                <c:pt idx="49322">
                  <c:v>493126.13</c:v>
                </c:pt>
                <c:pt idx="49323">
                  <c:v>493136.16</c:v>
                </c:pt>
                <c:pt idx="49324">
                  <c:v>493146.13</c:v>
                </c:pt>
                <c:pt idx="49325">
                  <c:v>493156.13</c:v>
                </c:pt>
                <c:pt idx="49326">
                  <c:v>493166.13</c:v>
                </c:pt>
                <c:pt idx="49327">
                  <c:v>493176.16</c:v>
                </c:pt>
                <c:pt idx="49328">
                  <c:v>493186.13</c:v>
                </c:pt>
                <c:pt idx="49329">
                  <c:v>493196.13</c:v>
                </c:pt>
                <c:pt idx="49330">
                  <c:v>493206.16</c:v>
                </c:pt>
                <c:pt idx="49331">
                  <c:v>493216.13</c:v>
                </c:pt>
                <c:pt idx="49332">
                  <c:v>493226.13</c:v>
                </c:pt>
                <c:pt idx="49333">
                  <c:v>493236.13</c:v>
                </c:pt>
                <c:pt idx="49334">
                  <c:v>493246.13</c:v>
                </c:pt>
                <c:pt idx="49335">
                  <c:v>493256.13</c:v>
                </c:pt>
                <c:pt idx="49336">
                  <c:v>493266.13</c:v>
                </c:pt>
                <c:pt idx="49337">
                  <c:v>493276.09</c:v>
                </c:pt>
                <c:pt idx="49338">
                  <c:v>493286.13</c:v>
                </c:pt>
                <c:pt idx="49339">
                  <c:v>493296.13</c:v>
                </c:pt>
                <c:pt idx="49340">
                  <c:v>493306.09</c:v>
                </c:pt>
                <c:pt idx="49341">
                  <c:v>493316.13</c:v>
                </c:pt>
                <c:pt idx="49342">
                  <c:v>493326.13</c:v>
                </c:pt>
                <c:pt idx="49343">
                  <c:v>493336.09</c:v>
                </c:pt>
                <c:pt idx="49344">
                  <c:v>493346.13</c:v>
                </c:pt>
                <c:pt idx="49345">
                  <c:v>493356.13</c:v>
                </c:pt>
                <c:pt idx="49346">
                  <c:v>493366.09</c:v>
                </c:pt>
                <c:pt idx="49347">
                  <c:v>493376.06</c:v>
                </c:pt>
                <c:pt idx="49348">
                  <c:v>493386.13</c:v>
                </c:pt>
                <c:pt idx="49349">
                  <c:v>493396.13</c:v>
                </c:pt>
                <c:pt idx="49350">
                  <c:v>493406.09</c:v>
                </c:pt>
                <c:pt idx="49351">
                  <c:v>493416.06</c:v>
                </c:pt>
                <c:pt idx="49352">
                  <c:v>493426.13</c:v>
                </c:pt>
                <c:pt idx="49353">
                  <c:v>493436.09</c:v>
                </c:pt>
                <c:pt idx="49354">
                  <c:v>493446.06</c:v>
                </c:pt>
                <c:pt idx="49355">
                  <c:v>493456.13</c:v>
                </c:pt>
                <c:pt idx="49356">
                  <c:v>493466.09</c:v>
                </c:pt>
                <c:pt idx="49357">
                  <c:v>493476.06</c:v>
                </c:pt>
                <c:pt idx="49358">
                  <c:v>493486.06</c:v>
                </c:pt>
                <c:pt idx="49359">
                  <c:v>493496.09</c:v>
                </c:pt>
                <c:pt idx="49360">
                  <c:v>493506.06</c:v>
                </c:pt>
                <c:pt idx="49361">
                  <c:v>493516.06</c:v>
                </c:pt>
                <c:pt idx="49362">
                  <c:v>493526.06</c:v>
                </c:pt>
                <c:pt idx="49363">
                  <c:v>493536.06</c:v>
                </c:pt>
                <c:pt idx="49364">
                  <c:v>493546.06</c:v>
                </c:pt>
                <c:pt idx="49365">
                  <c:v>493556.06</c:v>
                </c:pt>
                <c:pt idx="49366">
                  <c:v>493566.09</c:v>
                </c:pt>
                <c:pt idx="49367">
                  <c:v>493576.06</c:v>
                </c:pt>
                <c:pt idx="49368">
                  <c:v>493586.06</c:v>
                </c:pt>
                <c:pt idx="49369">
                  <c:v>493596.06</c:v>
                </c:pt>
                <c:pt idx="49370">
                  <c:v>493606.06</c:v>
                </c:pt>
                <c:pt idx="49371">
                  <c:v>493616.06</c:v>
                </c:pt>
                <c:pt idx="49372">
                  <c:v>493626.06</c:v>
                </c:pt>
                <c:pt idx="49373">
                  <c:v>493636.03</c:v>
                </c:pt>
                <c:pt idx="49374">
                  <c:v>493646.06</c:v>
                </c:pt>
                <c:pt idx="49375">
                  <c:v>493656.06</c:v>
                </c:pt>
                <c:pt idx="49376">
                  <c:v>493666.03</c:v>
                </c:pt>
                <c:pt idx="49377">
                  <c:v>493676.06</c:v>
                </c:pt>
                <c:pt idx="49378">
                  <c:v>493686.06</c:v>
                </c:pt>
                <c:pt idx="49379">
                  <c:v>493696.03</c:v>
                </c:pt>
                <c:pt idx="49380">
                  <c:v>493706.06</c:v>
                </c:pt>
                <c:pt idx="49381">
                  <c:v>493716.06</c:v>
                </c:pt>
                <c:pt idx="49382">
                  <c:v>493726.03</c:v>
                </c:pt>
                <c:pt idx="49383">
                  <c:v>493736</c:v>
                </c:pt>
                <c:pt idx="49384">
                  <c:v>493746</c:v>
                </c:pt>
                <c:pt idx="49385">
                  <c:v>493756.06</c:v>
                </c:pt>
                <c:pt idx="49386">
                  <c:v>493766.03</c:v>
                </c:pt>
                <c:pt idx="49387">
                  <c:v>493776</c:v>
                </c:pt>
                <c:pt idx="49388">
                  <c:v>493786.06</c:v>
                </c:pt>
                <c:pt idx="49389">
                  <c:v>493796.03</c:v>
                </c:pt>
                <c:pt idx="49390">
                  <c:v>493806</c:v>
                </c:pt>
                <c:pt idx="49391">
                  <c:v>493816.06</c:v>
                </c:pt>
                <c:pt idx="49392">
                  <c:v>493826.03</c:v>
                </c:pt>
                <c:pt idx="49393">
                  <c:v>493836</c:v>
                </c:pt>
                <c:pt idx="49394">
                  <c:v>493846</c:v>
                </c:pt>
                <c:pt idx="49395">
                  <c:v>493856.03</c:v>
                </c:pt>
                <c:pt idx="49396">
                  <c:v>493866</c:v>
                </c:pt>
                <c:pt idx="49397">
                  <c:v>493876</c:v>
                </c:pt>
                <c:pt idx="49398">
                  <c:v>493886</c:v>
                </c:pt>
                <c:pt idx="49399">
                  <c:v>493896</c:v>
                </c:pt>
                <c:pt idx="49400">
                  <c:v>493906</c:v>
                </c:pt>
                <c:pt idx="49401">
                  <c:v>493916</c:v>
                </c:pt>
                <c:pt idx="49402">
                  <c:v>493926.03</c:v>
                </c:pt>
                <c:pt idx="49403">
                  <c:v>493936</c:v>
                </c:pt>
                <c:pt idx="49404">
                  <c:v>493946</c:v>
                </c:pt>
                <c:pt idx="49405">
                  <c:v>493955.97</c:v>
                </c:pt>
                <c:pt idx="49406">
                  <c:v>493966</c:v>
                </c:pt>
                <c:pt idx="49407">
                  <c:v>493976</c:v>
                </c:pt>
                <c:pt idx="49408">
                  <c:v>493986</c:v>
                </c:pt>
                <c:pt idx="49409">
                  <c:v>493996</c:v>
                </c:pt>
                <c:pt idx="49410">
                  <c:v>494006</c:v>
                </c:pt>
                <c:pt idx="49411">
                  <c:v>494016</c:v>
                </c:pt>
                <c:pt idx="49412">
                  <c:v>494025.97</c:v>
                </c:pt>
                <c:pt idx="49413">
                  <c:v>494036</c:v>
                </c:pt>
                <c:pt idx="49414">
                  <c:v>494046</c:v>
                </c:pt>
                <c:pt idx="49415">
                  <c:v>494055.97</c:v>
                </c:pt>
                <c:pt idx="49416">
                  <c:v>494066</c:v>
                </c:pt>
                <c:pt idx="49417">
                  <c:v>494076</c:v>
                </c:pt>
                <c:pt idx="49418">
                  <c:v>494085.97</c:v>
                </c:pt>
                <c:pt idx="49419">
                  <c:v>494095.94</c:v>
                </c:pt>
                <c:pt idx="49420">
                  <c:v>494105.94</c:v>
                </c:pt>
                <c:pt idx="49421">
                  <c:v>494115.97</c:v>
                </c:pt>
                <c:pt idx="49422">
                  <c:v>494125.94</c:v>
                </c:pt>
                <c:pt idx="49423">
                  <c:v>494135.94</c:v>
                </c:pt>
                <c:pt idx="49424">
                  <c:v>494146</c:v>
                </c:pt>
                <c:pt idx="49425">
                  <c:v>494155.97</c:v>
                </c:pt>
                <c:pt idx="49426">
                  <c:v>494165.94</c:v>
                </c:pt>
                <c:pt idx="49427">
                  <c:v>494176</c:v>
                </c:pt>
                <c:pt idx="49428">
                  <c:v>494185.97</c:v>
                </c:pt>
                <c:pt idx="49429">
                  <c:v>494195.94</c:v>
                </c:pt>
                <c:pt idx="49430">
                  <c:v>494205.94</c:v>
                </c:pt>
                <c:pt idx="49431">
                  <c:v>494215.97</c:v>
                </c:pt>
                <c:pt idx="49432">
                  <c:v>494225.94</c:v>
                </c:pt>
                <c:pt idx="49433">
                  <c:v>494235.94</c:v>
                </c:pt>
                <c:pt idx="49434">
                  <c:v>494245.94</c:v>
                </c:pt>
                <c:pt idx="49435">
                  <c:v>494255.94</c:v>
                </c:pt>
                <c:pt idx="49436">
                  <c:v>494265.94</c:v>
                </c:pt>
                <c:pt idx="49437">
                  <c:v>494275.94</c:v>
                </c:pt>
                <c:pt idx="49438">
                  <c:v>494285.94</c:v>
                </c:pt>
                <c:pt idx="49439">
                  <c:v>494295.94</c:v>
                </c:pt>
                <c:pt idx="49440">
                  <c:v>494305.94</c:v>
                </c:pt>
                <c:pt idx="49441">
                  <c:v>494315.91</c:v>
                </c:pt>
                <c:pt idx="49442">
                  <c:v>494325.94</c:v>
                </c:pt>
                <c:pt idx="49443">
                  <c:v>494335.94</c:v>
                </c:pt>
                <c:pt idx="49444">
                  <c:v>494345.94</c:v>
                </c:pt>
                <c:pt idx="49445">
                  <c:v>494355.91</c:v>
                </c:pt>
                <c:pt idx="49446">
                  <c:v>494365.94</c:v>
                </c:pt>
                <c:pt idx="49447">
                  <c:v>494375.94</c:v>
                </c:pt>
                <c:pt idx="49448">
                  <c:v>494385.91</c:v>
                </c:pt>
                <c:pt idx="49449">
                  <c:v>494395.94</c:v>
                </c:pt>
                <c:pt idx="49450">
                  <c:v>494405.94</c:v>
                </c:pt>
                <c:pt idx="49451">
                  <c:v>494415.91</c:v>
                </c:pt>
                <c:pt idx="49452">
                  <c:v>494425.94</c:v>
                </c:pt>
                <c:pt idx="49453">
                  <c:v>494435.94</c:v>
                </c:pt>
                <c:pt idx="49454">
                  <c:v>494445.91</c:v>
                </c:pt>
                <c:pt idx="49455">
                  <c:v>494455.88</c:v>
                </c:pt>
                <c:pt idx="49456">
                  <c:v>494465.88</c:v>
                </c:pt>
                <c:pt idx="49457">
                  <c:v>494475.91</c:v>
                </c:pt>
                <c:pt idx="49458">
                  <c:v>494485.88</c:v>
                </c:pt>
                <c:pt idx="49459">
                  <c:v>494495.88</c:v>
                </c:pt>
                <c:pt idx="49460">
                  <c:v>494505.94</c:v>
                </c:pt>
                <c:pt idx="49461">
                  <c:v>494515.91</c:v>
                </c:pt>
                <c:pt idx="49462">
                  <c:v>494525.88</c:v>
                </c:pt>
                <c:pt idx="49463">
                  <c:v>494535.94</c:v>
                </c:pt>
                <c:pt idx="49464">
                  <c:v>494545.91</c:v>
                </c:pt>
                <c:pt idx="49465">
                  <c:v>494555.88</c:v>
                </c:pt>
                <c:pt idx="49466">
                  <c:v>494565.88</c:v>
                </c:pt>
                <c:pt idx="49467">
                  <c:v>494575.91</c:v>
                </c:pt>
                <c:pt idx="49468">
                  <c:v>494585.88</c:v>
                </c:pt>
                <c:pt idx="49469">
                  <c:v>494595.88</c:v>
                </c:pt>
                <c:pt idx="49470">
                  <c:v>494605.88</c:v>
                </c:pt>
                <c:pt idx="49471">
                  <c:v>494615.88</c:v>
                </c:pt>
                <c:pt idx="49472">
                  <c:v>494625.88</c:v>
                </c:pt>
                <c:pt idx="49473">
                  <c:v>494635.88</c:v>
                </c:pt>
                <c:pt idx="49474">
                  <c:v>494645.88</c:v>
                </c:pt>
                <c:pt idx="49475">
                  <c:v>494655.88</c:v>
                </c:pt>
                <c:pt idx="49476">
                  <c:v>494665.88</c:v>
                </c:pt>
                <c:pt idx="49477">
                  <c:v>494675.84</c:v>
                </c:pt>
                <c:pt idx="49478">
                  <c:v>494685.88</c:v>
                </c:pt>
                <c:pt idx="49479">
                  <c:v>494695.88</c:v>
                </c:pt>
                <c:pt idx="49480">
                  <c:v>494705.84</c:v>
                </c:pt>
                <c:pt idx="49481">
                  <c:v>494715.81</c:v>
                </c:pt>
                <c:pt idx="49482">
                  <c:v>494725.88</c:v>
                </c:pt>
                <c:pt idx="49483">
                  <c:v>494735.88</c:v>
                </c:pt>
                <c:pt idx="49484">
                  <c:v>494745.84</c:v>
                </c:pt>
                <c:pt idx="49485">
                  <c:v>494755.88</c:v>
                </c:pt>
                <c:pt idx="49486">
                  <c:v>494765.88</c:v>
                </c:pt>
                <c:pt idx="49487">
                  <c:v>494775.84</c:v>
                </c:pt>
                <c:pt idx="49488">
                  <c:v>494785.81</c:v>
                </c:pt>
                <c:pt idx="49489">
                  <c:v>494795.88</c:v>
                </c:pt>
                <c:pt idx="49490">
                  <c:v>494805.84</c:v>
                </c:pt>
                <c:pt idx="49491">
                  <c:v>494815.81</c:v>
                </c:pt>
                <c:pt idx="49492">
                  <c:v>494825.81</c:v>
                </c:pt>
                <c:pt idx="49493">
                  <c:v>494835.84</c:v>
                </c:pt>
                <c:pt idx="49494">
                  <c:v>494845.81</c:v>
                </c:pt>
                <c:pt idx="49495">
                  <c:v>494855.81</c:v>
                </c:pt>
                <c:pt idx="49496">
                  <c:v>494865.84</c:v>
                </c:pt>
                <c:pt idx="49497">
                  <c:v>494875.81</c:v>
                </c:pt>
                <c:pt idx="49498">
                  <c:v>494885.81</c:v>
                </c:pt>
                <c:pt idx="49499">
                  <c:v>494895.88</c:v>
                </c:pt>
                <c:pt idx="49500">
                  <c:v>494905.84</c:v>
                </c:pt>
                <c:pt idx="49501">
                  <c:v>494915.81</c:v>
                </c:pt>
                <c:pt idx="49502">
                  <c:v>494925.81</c:v>
                </c:pt>
                <c:pt idx="49503">
                  <c:v>494935.84</c:v>
                </c:pt>
                <c:pt idx="49504">
                  <c:v>494945.81</c:v>
                </c:pt>
                <c:pt idx="49505">
                  <c:v>494955.81</c:v>
                </c:pt>
                <c:pt idx="49506">
                  <c:v>494965.81</c:v>
                </c:pt>
                <c:pt idx="49507">
                  <c:v>494975.81</c:v>
                </c:pt>
                <c:pt idx="49508">
                  <c:v>494985.81</c:v>
                </c:pt>
                <c:pt idx="49509">
                  <c:v>494995.81</c:v>
                </c:pt>
                <c:pt idx="49510">
                  <c:v>495005.81</c:v>
                </c:pt>
                <c:pt idx="49511">
                  <c:v>495015.81</c:v>
                </c:pt>
                <c:pt idx="49512">
                  <c:v>495025.81</c:v>
                </c:pt>
                <c:pt idx="49513">
                  <c:v>495035.78</c:v>
                </c:pt>
                <c:pt idx="49514">
                  <c:v>495045.81</c:v>
                </c:pt>
                <c:pt idx="49515">
                  <c:v>495055.81</c:v>
                </c:pt>
                <c:pt idx="49516">
                  <c:v>495065.78</c:v>
                </c:pt>
                <c:pt idx="49517">
                  <c:v>495075.75</c:v>
                </c:pt>
                <c:pt idx="49518">
                  <c:v>495085.81</c:v>
                </c:pt>
                <c:pt idx="49519">
                  <c:v>495095.81</c:v>
                </c:pt>
                <c:pt idx="49520">
                  <c:v>495105.78</c:v>
                </c:pt>
                <c:pt idx="49521">
                  <c:v>495115.81</c:v>
                </c:pt>
                <c:pt idx="49522">
                  <c:v>495125.81</c:v>
                </c:pt>
                <c:pt idx="49523">
                  <c:v>495135.78</c:v>
                </c:pt>
                <c:pt idx="49524">
                  <c:v>495145.75</c:v>
                </c:pt>
                <c:pt idx="49525">
                  <c:v>495155.81</c:v>
                </c:pt>
                <c:pt idx="49526">
                  <c:v>495165.78</c:v>
                </c:pt>
                <c:pt idx="49527">
                  <c:v>495175.75</c:v>
                </c:pt>
                <c:pt idx="49528">
                  <c:v>495185.75</c:v>
                </c:pt>
                <c:pt idx="49529">
                  <c:v>495195.78</c:v>
                </c:pt>
                <c:pt idx="49530">
                  <c:v>495205.75</c:v>
                </c:pt>
                <c:pt idx="49531">
                  <c:v>495215.75</c:v>
                </c:pt>
                <c:pt idx="49532">
                  <c:v>495225.78</c:v>
                </c:pt>
                <c:pt idx="49533">
                  <c:v>495235.75</c:v>
                </c:pt>
                <c:pt idx="49534">
                  <c:v>495245.75</c:v>
                </c:pt>
                <c:pt idx="49535">
                  <c:v>495255.81</c:v>
                </c:pt>
                <c:pt idx="49536">
                  <c:v>495265.78</c:v>
                </c:pt>
                <c:pt idx="49537">
                  <c:v>495275.75</c:v>
                </c:pt>
                <c:pt idx="49538">
                  <c:v>495285.75</c:v>
                </c:pt>
                <c:pt idx="49539">
                  <c:v>495295.72</c:v>
                </c:pt>
                <c:pt idx="49540">
                  <c:v>495305.75</c:v>
                </c:pt>
                <c:pt idx="49541">
                  <c:v>495315.75</c:v>
                </c:pt>
                <c:pt idx="49542">
                  <c:v>495325.75</c:v>
                </c:pt>
                <c:pt idx="49543">
                  <c:v>495335.75</c:v>
                </c:pt>
                <c:pt idx="49544">
                  <c:v>495345.75</c:v>
                </c:pt>
                <c:pt idx="49545">
                  <c:v>495355.75</c:v>
                </c:pt>
                <c:pt idx="49546">
                  <c:v>495365.75</c:v>
                </c:pt>
                <c:pt idx="49547">
                  <c:v>495375.75</c:v>
                </c:pt>
                <c:pt idx="49548">
                  <c:v>495385.75</c:v>
                </c:pt>
                <c:pt idx="49549">
                  <c:v>495395.75</c:v>
                </c:pt>
                <c:pt idx="49550">
                  <c:v>495405.75</c:v>
                </c:pt>
                <c:pt idx="49551">
                  <c:v>495415.75</c:v>
                </c:pt>
                <c:pt idx="49552">
                  <c:v>495425.72</c:v>
                </c:pt>
                <c:pt idx="49553">
                  <c:v>495435.69</c:v>
                </c:pt>
                <c:pt idx="49554">
                  <c:v>495445.75</c:v>
                </c:pt>
                <c:pt idx="49555">
                  <c:v>495455.72</c:v>
                </c:pt>
                <c:pt idx="49556">
                  <c:v>495465.69</c:v>
                </c:pt>
                <c:pt idx="49557">
                  <c:v>495475.75</c:v>
                </c:pt>
                <c:pt idx="49558">
                  <c:v>495485.75</c:v>
                </c:pt>
                <c:pt idx="49559">
                  <c:v>495495.72</c:v>
                </c:pt>
                <c:pt idx="49560">
                  <c:v>495505.69</c:v>
                </c:pt>
                <c:pt idx="49561">
                  <c:v>495515.75</c:v>
                </c:pt>
                <c:pt idx="49562">
                  <c:v>495525.72</c:v>
                </c:pt>
                <c:pt idx="49563">
                  <c:v>495535.69</c:v>
                </c:pt>
                <c:pt idx="49564">
                  <c:v>495545.69</c:v>
                </c:pt>
                <c:pt idx="49565">
                  <c:v>495555.72</c:v>
                </c:pt>
                <c:pt idx="49566">
                  <c:v>495565.69</c:v>
                </c:pt>
                <c:pt idx="49567">
                  <c:v>495575.69</c:v>
                </c:pt>
                <c:pt idx="49568">
                  <c:v>495585.72</c:v>
                </c:pt>
                <c:pt idx="49569">
                  <c:v>495595.69</c:v>
                </c:pt>
                <c:pt idx="49570">
                  <c:v>495605.69</c:v>
                </c:pt>
                <c:pt idx="49571">
                  <c:v>495615.72</c:v>
                </c:pt>
                <c:pt idx="49572">
                  <c:v>495625.69</c:v>
                </c:pt>
                <c:pt idx="49573">
                  <c:v>495635.69</c:v>
                </c:pt>
                <c:pt idx="49574">
                  <c:v>495645.69</c:v>
                </c:pt>
                <c:pt idx="49575">
                  <c:v>495655.66</c:v>
                </c:pt>
                <c:pt idx="49576">
                  <c:v>495665.69</c:v>
                </c:pt>
                <c:pt idx="49577">
                  <c:v>495675.69</c:v>
                </c:pt>
                <c:pt idx="49578">
                  <c:v>495685.69</c:v>
                </c:pt>
                <c:pt idx="49579">
                  <c:v>495695.69</c:v>
                </c:pt>
                <c:pt idx="49580">
                  <c:v>495705.69</c:v>
                </c:pt>
                <c:pt idx="49581">
                  <c:v>495715.69</c:v>
                </c:pt>
                <c:pt idx="49582">
                  <c:v>495725.69</c:v>
                </c:pt>
                <c:pt idx="49583">
                  <c:v>495735.69</c:v>
                </c:pt>
                <c:pt idx="49584">
                  <c:v>495745.69</c:v>
                </c:pt>
                <c:pt idx="49585">
                  <c:v>495755.66</c:v>
                </c:pt>
                <c:pt idx="49586">
                  <c:v>495765.69</c:v>
                </c:pt>
                <c:pt idx="49587">
                  <c:v>495775.69</c:v>
                </c:pt>
                <c:pt idx="49588">
                  <c:v>495785.66</c:v>
                </c:pt>
                <c:pt idx="49589">
                  <c:v>495795.63</c:v>
                </c:pt>
                <c:pt idx="49590">
                  <c:v>495805.69</c:v>
                </c:pt>
                <c:pt idx="49591">
                  <c:v>495815.66</c:v>
                </c:pt>
                <c:pt idx="49592">
                  <c:v>495825.63</c:v>
                </c:pt>
                <c:pt idx="49593">
                  <c:v>495835.69</c:v>
                </c:pt>
                <c:pt idx="49594">
                  <c:v>495845.69</c:v>
                </c:pt>
                <c:pt idx="49595">
                  <c:v>495855.66</c:v>
                </c:pt>
                <c:pt idx="49596">
                  <c:v>495865.63</c:v>
                </c:pt>
                <c:pt idx="49597">
                  <c:v>495875.69</c:v>
                </c:pt>
                <c:pt idx="49598">
                  <c:v>495885.66</c:v>
                </c:pt>
                <c:pt idx="49599">
                  <c:v>495895.63</c:v>
                </c:pt>
                <c:pt idx="49600">
                  <c:v>495905.63</c:v>
                </c:pt>
                <c:pt idx="49601">
                  <c:v>495915.66</c:v>
                </c:pt>
                <c:pt idx="49602">
                  <c:v>495925.63</c:v>
                </c:pt>
                <c:pt idx="49603">
                  <c:v>495935.63</c:v>
                </c:pt>
                <c:pt idx="49604">
                  <c:v>495945.66</c:v>
                </c:pt>
                <c:pt idx="49605">
                  <c:v>495955.63</c:v>
                </c:pt>
                <c:pt idx="49606">
                  <c:v>495965.63</c:v>
                </c:pt>
                <c:pt idx="49607">
                  <c:v>495975.63</c:v>
                </c:pt>
                <c:pt idx="49608">
                  <c:v>495985.63</c:v>
                </c:pt>
                <c:pt idx="49609">
                  <c:v>495995.63</c:v>
                </c:pt>
                <c:pt idx="49610">
                  <c:v>496005.63</c:v>
                </c:pt>
                <c:pt idx="49611">
                  <c:v>496015.59</c:v>
                </c:pt>
                <c:pt idx="49612">
                  <c:v>496025.63</c:v>
                </c:pt>
                <c:pt idx="49613">
                  <c:v>496035.63</c:v>
                </c:pt>
                <c:pt idx="49614">
                  <c:v>496045.59</c:v>
                </c:pt>
                <c:pt idx="49615">
                  <c:v>496055.63</c:v>
                </c:pt>
                <c:pt idx="49616">
                  <c:v>496065.63</c:v>
                </c:pt>
                <c:pt idx="49617">
                  <c:v>496075.63</c:v>
                </c:pt>
                <c:pt idx="49618">
                  <c:v>496085.63</c:v>
                </c:pt>
                <c:pt idx="49619">
                  <c:v>496095.63</c:v>
                </c:pt>
                <c:pt idx="49620">
                  <c:v>496105.63</c:v>
                </c:pt>
                <c:pt idx="49621">
                  <c:v>496115.59</c:v>
                </c:pt>
                <c:pt idx="49622">
                  <c:v>496125.63</c:v>
                </c:pt>
                <c:pt idx="49623">
                  <c:v>496135.63</c:v>
                </c:pt>
                <c:pt idx="49624">
                  <c:v>496145.59</c:v>
                </c:pt>
                <c:pt idx="49625">
                  <c:v>496155.56</c:v>
                </c:pt>
                <c:pt idx="49626">
                  <c:v>496165.63</c:v>
                </c:pt>
                <c:pt idx="49627">
                  <c:v>496175.59</c:v>
                </c:pt>
                <c:pt idx="49628">
                  <c:v>496185.56</c:v>
                </c:pt>
                <c:pt idx="49629">
                  <c:v>496195.63</c:v>
                </c:pt>
                <c:pt idx="49630">
                  <c:v>496205.59</c:v>
                </c:pt>
                <c:pt idx="49631">
                  <c:v>496215.56</c:v>
                </c:pt>
                <c:pt idx="49632">
                  <c:v>496225.56</c:v>
                </c:pt>
                <c:pt idx="49633">
                  <c:v>496235.63</c:v>
                </c:pt>
                <c:pt idx="49634">
                  <c:v>496245.59</c:v>
                </c:pt>
                <c:pt idx="49635">
                  <c:v>496255.56</c:v>
                </c:pt>
                <c:pt idx="49636">
                  <c:v>496265.56</c:v>
                </c:pt>
                <c:pt idx="49637">
                  <c:v>496275.59</c:v>
                </c:pt>
                <c:pt idx="49638">
                  <c:v>496285.56</c:v>
                </c:pt>
                <c:pt idx="49639">
                  <c:v>496295.56</c:v>
                </c:pt>
                <c:pt idx="49640">
                  <c:v>496305.59</c:v>
                </c:pt>
                <c:pt idx="49641">
                  <c:v>496315.56</c:v>
                </c:pt>
                <c:pt idx="49642">
                  <c:v>496325.56</c:v>
                </c:pt>
                <c:pt idx="49643">
                  <c:v>496335.56</c:v>
                </c:pt>
                <c:pt idx="49644">
                  <c:v>496345.56</c:v>
                </c:pt>
                <c:pt idx="49645">
                  <c:v>496355.56</c:v>
                </c:pt>
                <c:pt idx="49646">
                  <c:v>496365.56</c:v>
                </c:pt>
                <c:pt idx="49647">
                  <c:v>496375.56</c:v>
                </c:pt>
                <c:pt idx="49648">
                  <c:v>496385.56</c:v>
                </c:pt>
                <c:pt idx="49649">
                  <c:v>496395.56</c:v>
                </c:pt>
                <c:pt idx="49650">
                  <c:v>496405.53</c:v>
                </c:pt>
                <c:pt idx="49651">
                  <c:v>496415.56</c:v>
                </c:pt>
                <c:pt idx="49652">
                  <c:v>496425.56</c:v>
                </c:pt>
                <c:pt idx="49653">
                  <c:v>496435.56</c:v>
                </c:pt>
                <c:pt idx="49654">
                  <c:v>496445.56</c:v>
                </c:pt>
                <c:pt idx="49655">
                  <c:v>496455.56</c:v>
                </c:pt>
                <c:pt idx="49656">
                  <c:v>496465.56</c:v>
                </c:pt>
                <c:pt idx="49657">
                  <c:v>496475.53</c:v>
                </c:pt>
                <c:pt idx="49658">
                  <c:v>496485.5</c:v>
                </c:pt>
                <c:pt idx="49659">
                  <c:v>496495.56</c:v>
                </c:pt>
                <c:pt idx="49660">
                  <c:v>496505.53</c:v>
                </c:pt>
                <c:pt idx="49661">
                  <c:v>496515.5</c:v>
                </c:pt>
                <c:pt idx="49662">
                  <c:v>496525.56</c:v>
                </c:pt>
                <c:pt idx="49663">
                  <c:v>496535.53</c:v>
                </c:pt>
                <c:pt idx="49664">
                  <c:v>496545.5</c:v>
                </c:pt>
                <c:pt idx="49665">
                  <c:v>496555.56</c:v>
                </c:pt>
                <c:pt idx="49666">
                  <c:v>496565.53</c:v>
                </c:pt>
                <c:pt idx="49667">
                  <c:v>496575.5</c:v>
                </c:pt>
                <c:pt idx="49668">
                  <c:v>496585.5</c:v>
                </c:pt>
                <c:pt idx="49669">
                  <c:v>496595.56</c:v>
                </c:pt>
                <c:pt idx="49670">
                  <c:v>496605.53</c:v>
                </c:pt>
                <c:pt idx="49671">
                  <c:v>496615.5</c:v>
                </c:pt>
                <c:pt idx="49672">
                  <c:v>496625.5</c:v>
                </c:pt>
                <c:pt idx="49673">
                  <c:v>496635.53</c:v>
                </c:pt>
                <c:pt idx="49674">
                  <c:v>496645.5</c:v>
                </c:pt>
                <c:pt idx="49675">
                  <c:v>496655.5</c:v>
                </c:pt>
                <c:pt idx="49676">
                  <c:v>496665.53</c:v>
                </c:pt>
                <c:pt idx="49677">
                  <c:v>496675.5</c:v>
                </c:pt>
                <c:pt idx="49678">
                  <c:v>496685.5</c:v>
                </c:pt>
                <c:pt idx="49679">
                  <c:v>496695.5</c:v>
                </c:pt>
                <c:pt idx="49680">
                  <c:v>496705.5</c:v>
                </c:pt>
                <c:pt idx="49681">
                  <c:v>496715.5</c:v>
                </c:pt>
                <c:pt idx="49682">
                  <c:v>496725.5</c:v>
                </c:pt>
                <c:pt idx="49683">
                  <c:v>496735.47</c:v>
                </c:pt>
                <c:pt idx="49684">
                  <c:v>496745.5</c:v>
                </c:pt>
                <c:pt idx="49685">
                  <c:v>496755.5</c:v>
                </c:pt>
                <c:pt idx="49686">
                  <c:v>496765.47</c:v>
                </c:pt>
                <c:pt idx="49687">
                  <c:v>496775.5</c:v>
                </c:pt>
                <c:pt idx="49688">
                  <c:v>496785.5</c:v>
                </c:pt>
                <c:pt idx="49689">
                  <c:v>496795.5</c:v>
                </c:pt>
                <c:pt idx="49690">
                  <c:v>496805.44</c:v>
                </c:pt>
                <c:pt idx="49691">
                  <c:v>496815.5</c:v>
                </c:pt>
                <c:pt idx="49692">
                  <c:v>496825.5</c:v>
                </c:pt>
                <c:pt idx="49693">
                  <c:v>496835.47</c:v>
                </c:pt>
                <c:pt idx="49694">
                  <c:v>496845.44</c:v>
                </c:pt>
                <c:pt idx="49695">
                  <c:v>496855.5</c:v>
                </c:pt>
                <c:pt idx="49696">
                  <c:v>496865.47</c:v>
                </c:pt>
                <c:pt idx="49697">
                  <c:v>496875.44</c:v>
                </c:pt>
                <c:pt idx="49698">
                  <c:v>496885.5</c:v>
                </c:pt>
                <c:pt idx="49699">
                  <c:v>496895.47</c:v>
                </c:pt>
                <c:pt idx="49700">
                  <c:v>496905.44</c:v>
                </c:pt>
                <c:pt idx="49701">
                  <c:v>496915.5</c:v>
                </c:pt>
                <c:pt idx="49702">
                  <c:v>496925.47</c:v>
                </c:pt>
                <c:pt idx="49703">
                  <c:v>496935.44</c:v>
                </c:pt>
                <c:pt idx="49704">
                  <c:v>496945.44</c:v>
                </c:pt>
                <c:pt idx="49705">
                  <c:v>496955.5</c:v>
                </c:pt>
                <c:pt idx="49706">
                  <c:v>496965.44</c:v>
                </c:pt>
                <c:pt idx="49707">
                  <c:v>496975.44</c:v>
                </c:pt>
                <c:pt idx="49708">
                  <c:v>496985.44</c:v>
                </c:pt>
                <c:pt idx="49709">
                  <c:v>496995.47</c:v>
                </c:pt>
                <c:pt idx="49710">
                  <c:v>497005.44</c:v>
                </c:pt>
                <c:pt idx="49711">
                  <c:v>497015.44</c:v>
                </c:pt>
                <c:pt idx="49712">
                  <c:v>497025.47</c:v>
                </c:pt>
                <c:pt idx="49713">
                  <c:v>497035.44</c:v>
                </c:pt>
                <c:pt idx="49714">
                  <c:v>497045.44</c:v>
                </c:pt>
                <c:pt idx="49715">
                  <c:v>497055.44</c:v>
                </c:pt>
                <c:pt idx="49716">
                  <c:v>497065.44</c:v>
                </c:pt>
                <c:pt idx="49717">
                  <c:v>497075.44</c:v>
                </c:pt>
                <c:pt idx="49718">
                  <c:v>497085.44</c:v>
                </c:pt>
                <c:pt idx="49719">
                  <c:v>497095.41</c:v>
                </c:pt>
                <c:pt idx="49720">
                  <c:v>497105.44</c:v>
                </c:pt>
                <c:pt idx="49721">
                  <c:v>497115.44</c:v>
                </c:pt>
                <c:pt idx="49722">
                  <c:v>497125.41</c:v>
                </c:pt>
                <c:pt idx="49723">
                  <c:v>497135.44</c:v>
                </c:pt>
                <c:pt idx="49724">
                  <c:v>497145.44</c:v>
                </c:pt>
                <c:pt idx="49725">
                  <c:v>497155.41</c:v>
                </c:pt>
                <c:pt idx="49726">
                  <c:v>497165.38</c:v>
                </c:pt>
                <c:pt idx="49727">
                  <c:v>497175.44</c:v>
                </c:pt>
                <c:pt idx="49728">
                  <c:v>497185.44</c:v>
                </c:pt>
                <c:pt idx="49729">
                  <c:v>497195.41</c:v>
                </c:pt>
                <c:pt idx="49730">
                  <c:v>497205.38</c:v>
                </c:pt>
                <c:pt idx="49731">
                  <c:v>497215.44</c:v>
                </c:pt>
                <c:pt idx="49732">
                  <c:v>497225.41</c:v>
                </c:pt>
                <c:pt idx="49733">
                  <c:v>497235.38</c:v>
                </c:pt>
                <c:pt idx="49734">
                  <c:v>497245.44</c:v>
                </c:pt>
                <c:pt idx="49735">
                  <c:v>497255.41</c:v>
                </c:pt>
                <c:pt idx="49736">
                  <c:v>497265.38</c:v>
                </c:pt>
                <c:pt idx="49737">
                  <c:v>497275.44</c:v>
                </c:pt>
                <c:pt idx="49738">
                  <c:v>497285.41</c:v>
                </c:pt>
                <c:pt idx="49739">
                  <c:v>497295.38</c:v>
                </c:pt>
                <c:pt idx="49740">
                  <c:v>497305.38</c:v>
                </c:pt>
                <c:pt idx="49741">
                  <c:v>497315.41</c:v>
                </c:pt>
                <c:pt idx="49742">
                  <c:v>497325.38</c:v>
                </c:pt>
                <c:pt idx="49743">
                  <c:v>497335.38</c:v>
                </c:pt>
                <c:pt idx="49744">
                  <c:v>497345.38</c:v>
                </c:pt>
                <c:pt idx="49745">
                  <c:v>497355.41</c:v>
                </c:pt>
                <c:pt idx="49746">
                  <c:v>497365.38</c:v>
                </c:pt>
                <c:pt idx="49747">
                  <c:v>497375.38</c:v>
                </c:pt>
                <c:pt idx="49748">
                  <c:v>497385.41</c:v>
                </c:pt>
                <c:pt idx="49749">
                  <c:v>497395.38</c:v>
                </c:pt>
                <c:pt idx="49750">
                  <c:v>497405.38</c:v>
                </c:pt>
                <c:pt idx="49751">
                  <c:v>497415.38</c:v>
                </c:pt>
                <c:pt idx="49752">
                  <c:v>497425.38</c:v>
                </c:pt>
                <c:pt idx="49753">
                  <c:v>497435.38</c:v>
                </c:pt>
                <c:pt idx="49754">
                  <c:v>497445.38</c:v>
                </c:pt>
                <c:pt idx="49755">
                  <c:v>497455.34</c:v>
                </c:pt>
                <c:pt idx="49756">
                  <c:v>497465.38</c:v>
                </c:pt>
                <c:pt idx="49757">
                  <c:v>497475.38</c:v>
                </c:pt>
                <c:pt idx="49758">
                  <c:v>497485.34</c:v>
                </c:pt>
                <c:pt idx="49759">
                  <c:v>497495.38</c:v>
                </c:pt>
                <c:pt idx="49760">
                  <c:v>497505.38</c:v>
                </c:pt>
                <c:pt idx="49761">
                  <c:v>497515.34</c:v>
                </c:pt>
                <c:pt idx="49762">
                  <c:v>497525.31</c:v>
                </c:pt>
                <c:pt idx="49763">
                  <c:v>497535.38</c:v>
                </c:pt>
                <c:pt idx="49764">
                  <c:v>497545.38</c:v>
                </c:pt>
                <c:pt idx="49765">
                  <c:v>497555.31</c:v>
                </c:pt>
                <c:pt idx="49766">
                  <c:v>497565.31</c:v>
                </c:pt>
                <c:pt idx="49767">
                  <c:v>497575.38</c:v>
                </c:pt>
                <c:pt idx="49768">
                  <c:v>497585.34</c:v>
                </c:pt>
                <c:pt idx="49769">
                  <c:v>497595.31</c:v>
                </c:pt>
                <c:pt idx="49770">
                  <c:v>497605.38</c:v>
                </c:pt>
                <c:pt idx="49771">
                  <c:v>497615.34</c:v>
                </c:pt>
                <c:pt idx="49772">
                  <c:v>497625.31</c:v>
                </c:pt>
                <c:pt idx="49773">
                  <c:v>497635.38</c:v>
                </c:pt>
                <c:pt idx="49774">
                  <c:v>497645.34</c:v>
                </c:pt>
                <c:pt idx="49775">
                  <c:v>497655.31</c:v>
                </c:pt>
                <c:pt idx="49776">
                  <c:v>497665.31</c:v>
                </c:pt>
                <c:pt idx="49777">
                  <c:v>497675.31</c:v>
                </c:pt>
                <c:pt idx="49778">
                  <c:v>497685.31</c:v>
                </c:pt>
                <c:pt idx="49779">
                  <c:v>497695.31</c:v>
                </c:pt>
                <c:pt idx="49780">
                  <c:v>497705.31</c:v>
                </c:pt>
                <c:pt idx="49781">
                  <c:v>497715.31</c:v>
                </c:pt>
                <c:pt idx="49782">
                  <c:v>497725.31</c:v>
                </c:pt>
                <c:pt idx="49783">
                  <c:v>497735.31</c:v>
                </c:pt>
                <c:pt idx="49784">
                  <c:v>497745.34</c:v>
                </c:pt>
                <c:pt idx="49785">
                  <c:v>497755.31</c:v>
                </c:pt>
                <c:pt idx="49786">
                  <c:v>497765.31</c:v>
                </c:pt>
                <c:pt idx="49787">
                  <c:v>497775.31</c:v>
                </c:pt>
                <c:pt idx="49788">
                  <c:v>497785.31</c:v>
                </c:pt>
                <c:pt idx="49789">
                  <c:v>497795.31</c:v>
                </c:pt>
                <c:pt idx="49790">
                  <c:v>497805.31</c:v>
                </c:pt>
                <c:pt idx="49791">
                  <c:v>497815.28</c:v>
                </c:pt>
                <c:pt idx="49792">
                  <c:v>497825.31</c:v>
                </c:pt>
                <c:pt idx="49793">
                  <c:v>497835.31</c:v>
                </c:pt>
                <c:pt idx="49794">
                  <c:v>497845.28</c:v>
                </c:pt>
                <c:pt idx="49795">
                  <c:v>497855.31</c:v>
                </c:pt>
                <c:pt idx="49796">
                  <c:v>497865.31</c:v>
                </c:pt>
                <c:pt idx="49797">
                  <c:v>497875.28</c:v>
                </c:pt>
                <c:pt idx="49798">
                  <c:v>497885.25</c:v>
                </c:pt>
                <c:pt idx="49799">
                  <c:v>497895.31</c:v>
                </c:pt>
                <c:pt idx="49800">
                  <c:v>497905.28</c:v>
                </c:pt>
                <c:pt idx="49801">
                  <c:v>497915.25</c:v>
                </c:pt>
                <c:pt idx="49802">
                  <c:v>497925.25</c:v>
                </c:pt>
                <c:pt idx="49803">
                  <c:v>497935.31</c:v>
                </c:pt>
                <c:pt idx="49804">
                  <c:v>497945.28</c:v>
                </c:pt>
                <c:pt idx="49805">
                  <c:v>497955.25</c:v>
                </c:pt>
                <c:pt idx="49806">
                  <c:v>497965.31</c:v>
                </c:pt>
                <c:pt idx="49807">
                  <c:v>497975.28</c:v>
                </c:pt>
                <c:pt idx="49808">
                  <c:v>497985.25</c:v>
                </c:pt>
                <c:pt idx="49809">
                  <c:v>497995.25</c:v>
                </c:pt>
                <c:pt idx="49810">
                  <c:v>498005.28</c:v>
                </c:pt>
                <c:pt idx="49811">
                  <c:v>498015.25</c:v>
                </c:pt>
                <c:pt idx="49812">
                  <c:v>498025.25</c:v>
                </c:pt>
                <c:pt idx="49813">
                  <c:v>498035.25</c:v>
                </c:pt>
                <c:pt idx="49814">
                  <c:v>498045.25</c:v>
                </c:pt>
                <c:pt idx="49815">
                  <c:v>498055.25</c:v>
                </c:pt>
                <c:pt idx="49816">
                  <c:v>498065.25</c:v>
                </c:pt>
                <c:pt idx="49817">
                  <c:v>498075.25</c:v>
                </c:pt>
                <c:pt idx="49818">
                  <c:v>498085.25</c:v>
                </c:pt>
                <c:pt idx="49819">
                  <c:v>498095.25</c:v>
                </c:pt>
                <c:pt idx="49820">
                  <c:v>498105.28</c:v>
                </c:pt>
                <c:pt idx="49821">
                  <c:v>498115.25</c:v>
                </c:pt>
                <c:pt idx="49822">
                  <c:v>498125.25</c:v>
                </c:pt>
                <c:pt idx="49823">
                  <c:v>498135.25</c:v>
                </c:pt>
                <c:pt idx="49824">
                  <c:v>498145.25</c:v>
                </c:pt>
                <c:pt idx="49825">
                  <c:v>498155.25</c:v>
                </c:pt>
                <c:pt idx="49826">
                  <c:v>498165.25</c:v>
                </c:pt>
                <c:pt idx="49827">
                  <c:v>498175.22</c:v>
                </c:pt>
                <c:pt idx="49828">
                  <c:v>498185.25</c:v>
                </c:pt>
                <c:pt idx="49829">
                  <c:v>498195.25</c:v>
                </c:pt>
                <c:pt idx="49830">
                  <c:v>498205.22</c:v>
                </c:pt>
                <c:pt idx="49831">
                  <c:v>498215.25</c:v>
                </c:pt>
                <c:pt idx="49832">
                  <c:v>498225.25</c:v>
                </c:pt>
                <c:pt idx="49833">
                  <c:v>498235.22</c:v>
                </c:pt>
                <c:pt idx="49834">
                  <c:v>498245.19</c:v>
                </c:pt>
                <c:pt idx="49835">
                  <c:v>498255.25</c:v>
                </c:pt>
                <c:pt idx="49836">
                  <c:v>498265.22</c:v>
                </c:pt>
                <c:pt idx="49837">
                  <c:v>498275.19</c:v>
                </c:pt>
                <c:pt idx="49838">
                  <c:v>498285.19</c:v>
                </c:pt>
                <c:pt idx="49839">
                  <c:v>498295.25</c:v>
                </c:pt>
                <c:pt idx="49840">
                  <c:v>498305.22</c:v>
                </c:pt>
                <c:pt idx="49841">
                  <c:v>498315.19</c:v>
                </c:pt>
                <c:pt idx="49842">
                  <c:v>498325.25</c:v>
                </c:pt>
                <c:pt idx="49843">
                  <c:v>498335.22</c:v>
                </c:pt>
                <c:pt idx="49844">
                  <c:v>498345.19</c:v>
                </c:pt>
                <c:pt idx="49845">
                  <c:v>498355.19</c:v>
                </c:pt>
                <c:pt idx="49846">
                  <c:v>498365.22</c:v>
                </c:pt>
                <c:pt idx="49847">
                  <c:v>498375.19</c:v>
                </c:pt>
                <c:pt idx="49848">
                  <c:v>498385.19</c:v>
                </c:pt>
                <c:pt idx="49849">
                  <c:v>498395.19</c:v>
                </c:pt>
                <c:pt idx="49850">
                  <c:v>498405.19</c:v>
                </c:pt>
                <c:pt idx="49851">
                  <c:v>498415.19</c:v>
                </c:pt>
                <c:pt idx="49852">
                  <c:v>498425.19</c:v>
                </c:pt>
                <c:pt idx="49853">
                  <c:v>498435.19</c:v>
                </c:pt>
                <c:pt idx="49854">
                  <c:v>498445.19</c:v>
                </c:pt>
                <c:pt idx="49855">
                  <c:v>498455.19</c:v>
                </c:pt>
                <c:pt idx="49856">
                  <c:v>498465.22</c:v>
                </c:pt>
                <c:pt idx="49857">
                  <c:v>498475.19</c:v>
                </c:pt>
                <c:pt idx="49858">
                  <c:v>498485.19</c:v>
                </c:pt>
                <c:pt idx="49859">
                  <c:v>498495.16</c:v>
                </c:pt>
                <c:pt idx="49860">
                  <c:v>498505.13</c:v>
                </c:pt>
                <c:pt idx="49861">
                  <c:v>498515.19</c:v>
                </c:pt>
                <c:pt idx="49862">
                  <c:v>498525.19</c:v>
                </c:pt>
                <c:pt idx="49863">
                  <c:v>498535.16</c:v>
                </c:pt>
                <c:pt idx="49864">
                  <c:v>498545.19</c:v>
                </c:pt>
                <c:pt idx="49865">
                  <c:v>498555.19</c:v>
                </c:pt>
                <c:pt idx="49866">
                  <c:v>498565.16</c:v>
                </c:pt>
                <c:pt idx="49867">
                  <c:v>498575.19</c:v>
                </c:pt>
                <c:pt idx="49868">
                  <c:v>498585.19</c:v>
                </c:pt>
                <c:pt idx="49869">
                  <c:v>498595.16</c:v>
                </c:pt>
                <c:pt idx="49870">
                  <c:v>498605.13</c:v>
                </c:pt>
                <c:pt idx="49871">
                  <c:v>498615.19</c:v>
                </c:pt>
                <c:pt idx="49872">
                  <c:v>498625.16</c:v>
                </c:pt>
                <c:pt idx="49873">
                  <c:v>498635.13</c:v>
                </c:pt>
                <c:pt idx="49874">
                  <c:v>498645.13</c:v>
                </c:pt>
                <c:pt idx="49875">
                  <c:v>498655.16</c:v>
                </c:pt>
                <c:pt idx="49876">
                  <c:v>498665.13</c:v>
                </c:pt>
                <c:pt idx="49877">
                  <c:v>498675.13</c:v>
                </c:pt>
                <c:pt idx="49878">
                  <c:v>498685.19</c:v>
                </c:pt>
                <c:pt idx="49879">
                  <c:v>498695.16</c:v>
                </c:pt>
                <c:pt idx="49880">
                  <c:v>498705.13</c:v>
                </c:pt>
                <c:pt idx="49881">
                  <c:v>498715.13</c:v>
                </c:pt>
                <c:pt idx="49882">
                  <c:v>498725.16</c:v>
                </c:pt>
                <c:pt idx="49883">
                  <c:v>498735.13</c:v>
                </c:pt>
                <c:pt idx="49884">
                  <c:v>498745.13</c:v>
                </c:pt>
                <c:pt idx="49885">
                  <c:v>498755.16</c:v>
                </c:pt>
                <c:pt idx="49886">
                  <c:v>498765.13</c:v>
                </c:pt>
                <c:pt idx="49887">
                  <c:v>498775.13</c:v>
                </c:pt>
                <c:pt idx="49888">
                  <c:v>498785.13</c:v>
                </c:pt>
                <c:pt idx="49889">
                  <c:v>498795.13</c:v>
                </c:pt>
                <c:pt idx="49890">
                  <c:v>498805.13</c:v>
                </c:pt>
                <c:pt idx="49891">
                  <c:v>498815.13</c:v>
                </c:pt>
                <c:pt idx="49892">
                  <c:v>498825.09</c:v>
                </c:pt>
                <c:pt idx="49893">
                  <c:v>498835.13</c:v>
                </c:pt>
                <c:pt idx="49894">
                  <c:v>498845.13</c:v>
                </c:pt>
                <c:pt idx="49895">
                  <c:v>498855.09</c:v>
                </c:pt>
                <c:pt idx="49896">
                  <c:v>498865.06</c:v>
                </c:pt>
                <c:pt idx="49897">
                  <c:v>498875.13</c:v>
                </c:pt>
                <c:pt idx="49898">
                  <c:v>498885.13</c:v>
                </c:pt>
                <c:pt idx="49899">
                  <c:v>498895.09</c:v>
                </c:pt>
                <c:pt idx="49900">
                  <c:v>498905.13</c:v>
                </c:pt>
                <c:pt idx="49901">
                  <c:v>498915.13</c:v>
                </c:pt>
                <c:pt idx="49902">
                  <c:v>498925.09</c:v>
                </c:pt>
                <c:pt idx="49903">
                  <c:v>498935.13</c:v>
                </c:pt>
                <c:pt idx="49904">
                  <c:v>498945.13</c:v>
                </c:pt>
                <c:pt idx="49905">
                  <c:v>498955.09</c:v>
                </c:pt>
                <c:pt idx="49906">
                  <c:v>498965.06</c:v>
                </c:pt>
                <c:pt idx="49907">
                  <c:v>498975.13</c:v>
                </c:pt>
                <c:pt idx="49908">
                  <c:v>498985.09</c:v>
                </c:pt>
                <c:pt idx="49909">
                  <c:v>498995.06</c:v>
                </c:pt>
                <c:pt idx="49910">
                  <c:v>499005.06</c:v>
                </c:pt>
                <c:pt idx="49911">
                  <c:v>499015.09</c:v>
                </c:pt>
                <c:pt idx="49912">
                  <c:v>499025.06</c:v>
                </c:pt>
                <c:pt idx="49913">
                  <c:v>499035.06</c:v>
                </c:pt>
                <c:pt idx="49914">
                  <c:v>499045.13</c:v>
                </c:pt>
                <c:pt idx="49915">
                  <c:v>499055.09</c:v>
                </c:pt>
                <c:pt idx="49916">
                  <c:v>499065.06</c:v>
                </c:pt>
                <c:pt idx="49917">
                  <c:v>499075.06</c:v>
                </c:pt>
                <c:pt idx="49918">
                  <c:v>499085.09</c:v>
                </c:pt>
                <c:pt idx="49919">
                  <c:v>499095.06</c:v>
                </c:pt>
                <c:pt idx="49920">
                  <c:v>499105.06</c:v>
                </c:pt>
                <c:pt idx="49921">
                  <c:v>499115.06</c:v>
                </c:pt>
                <c:pt idx="49922">
                  <c:v>499125.06</c:v>
                </c:pt>
                <c:pt idx="49923">
                  <c:v>499135.06</c:v>
                </c:pt>
                <c:pt idx="49924">
                  <c:v>499145.06</c:v>
                </c:pt>
                <c:pt idx="49925">
                  <c:v>499155.06</c:v>
                </c:pt>
                <c:pt idx="49926">
                  <c:v>499165.06</c:v>
                </c:pt>
                <c:pt idx="49927">
                  <c:v>499175.06</c:v>
                </c:pt>
                <c:pt idx="49928">
                  <c:v>499185.03</c:v>
                </c:pt>
                <c:pt idx="49929">
                  <c:v>499195.06</c:v>
                </c:pt>
                <c:pt idx="49930">
                  <c:v>499205.06</c:v>
                </c:pt>
                <c:pt idx="49931">
                  <c:v>499215.03</c:v>
                </c:pt>
                <c:pt idx="49932">
                  <c:v>499225</c:v>
                </c:pt>
                <c:pt idx="49933">
                  <c:v>499235.06</c:v>
                </c:pt>
                <c:pt idx="49934">
                  <c:v>499245.03</c:v>
                </c:pt>
                <c:pt idx="49935">
                  <c:v>499255</c:v>
                </c:pt>
                <c:pt idx="49936">
                  <c:v>499265.06</c:v>
                </c:pt>
                <c:pt idx="49937">
                  <c:v>499275.06</c:v>
                </c:pt>
                <c:pt idx="49938">
                  <c:v>499285.03</c:v>
                </c:pt>
                <c:pt idx="49939">
                  <c:v>499295.06</c:v>
                </c:pt>
                <c:pt idx="49940">
                  <c:v>499305.06</c:v>
                </c:pt>
                <c:pt idx="49941">
                  <c:v>499315.03</c:v>
                </c:pt>
                <c:pt idx="49942">
                  <c:v>499325</c:v>
                </c:pt>
                <c:pt idx="49943">
                  <c:v>499335</c:v>
                </c:pt>
                <c:pt idx="49944">
                  <c:v>499345.03</c:v>
                </c:pt>
                <c:pt idx="49945">
                  <c:v>499355</c:v>
                </c:pt>
                <c:pt idx="49946">
                  <c:v>499365</c:v>
                </c:pt>
                <c:pt idx="49947">
                  <c:v>499375.03</c:v>
                </c:pt>
                <c:pt idx="49948">
                  <c:v>499385</c:v>
                </c:pt>
                <c:pt idx="49949">
                  <c:v>499395</c:v>
                </c:pt>
                <c:pt idx="49950">
                  <c:v>499405.03</c:v>
                </c:pt>
                <c:pt idx="49951">
                  <c:v>499415</c:v>
                </c:pt>
                <c:pt idx="49952">
                  <c:v>499425</c:v>
                </c:pt>
                <c:pt idx="49953">
                  <c:v>499435</c:v>
                </c:pt>
                <c:pt idx="49954">
                  <c:v>499445.03</c:v>
                </c:pt>
                <c:pt idx="49955">
                  <c:v>499455</c:v>
                </c:pt>
                <c:pt idx="49956">
                  <c:v>499465</c:v>
                </c:pt>
                <c:pt idx="49957">
                  <c:v>499475</c:v>
                </c:pt>
                <c:pt idx="49958">
                  <c:v>499485</c:v>
                </c:pt>
                <c:pt idx="49959">
                  <c:v>499495</c:v>
                </c:pt>
                <c:pt idx="49960">
                  <c:v>499505</c:v>
                </c:pt>
                <c:pt idx="49961">
                  <c:v>499515</c:v>
                </c:pt>
                <c:pt idx="49962">
                  <c:v>499525</c:v>
                </c:pt>
                <c:pt idx="49963">
                  <c:v>499535</c:v>
                </c:pt>
                <c:pt idx="49964">
                  <c:v>499544.97</c:v>
                </c:pt>
                <c:pt idx="49965">
                  <c:v>499555</c:v>
                </c:pt>
                <c:pt idx="49966">
                  <c:v>499565</c:v>
                </c:pt>
                <c:pt idx="49967">
                  <c:v>499574.97</c:v>
                </c:pt>
                <c:pt idx="49968">
                  <c:v>499584.94</c:v>
                </c:pt>
                <c:pt idx="49969">
                  <c:v>499595</c:v>
                </c:pt>
                <c:pt idx="49970">
                  <c:v>499604.97</c:v>
                </c:pt>
                <c:pt idx="49971">
                  <c:v>499614.94</c:v>
                </c:pt>
                <c:pt idx="49972">
                  <c:v>499625</c:v>
                </c:pt>
                <c:pt idx="49973">
                  <c:v>499635</c:v>
                </c:pt>
                <c:pt idx="49974">
                  <c:v>499644.97</c:v>
                </c:pt>
                <c:pt idx="49975">
                  <c:v>499654.94</c:v>
                </c:pt>
                <c:pt idx="49976">
                  <c:v>499665</c:v>
                </c:pt>
                <c:pt idx="49977">
                  <c:v>499674.97</c:v>
                </c:pt>
                <c:pt idx="49978">
                  <c:v>499684.94</c:v>
                </c:pt>
                <c:pt idx="49979">
                  <c:v>499694.94</c:v>
                </c:pt>
                <c:pt idx="49980">
                  <c:v>499704.97</c:v>
                </c:pt>
                <c:pt idx="49981">
                  <c:v>499714.94</c:v>
                </c:pt>
                <c:pt idx="49982">
                  <c:v>499724.94</c:v>
                </c:pt>
                <c:pt idx="49983">
                  <c:v>499734.97</c:v>
                </c:pt>
                <c:pt idx="49984">
                  <c:v>499744.94</c:v>
                </c:pt>
                <c:pt idx="49985">
                  <c:v>499754.94</c:v>
                </c:pt>
                <c:pt idx="49986">
                  <c:v>499764.97</c:v>
                </c:pt>
                <c:pt idx="49987">
                  <c:v>499774.94</c:v>
                </c:pt>
                <c:pt idx="49988">
                  <c:v>499784.94</c:v>
                </c:pt>
                <c:pt idx="49989">
                  <c:v>499794.94</c:v>
                </c:pt>
                <c:pt idx="49990">
                  <c:v>499804.97</c:v>
                </c:pt>
                <c:pt idx="49991">
                  <c:v>499814.94</c:v>
                </c:pt>
                <c:pt idx="49992">
                  <c:v>499824.94</c:v>
                </c:pt>
                <c:pt idx="49993">
                  <c:v>499834.91</c:v>
                </c:pt>
                <c:pt idx="49994">
                  <c:v>499844.94</c:v>
                </c:pt>
                <c:pt idx="49995">
                  <c:v>499854.94</c:v>
                </c:pt>
                <c:pt idx="49996">
                  <c:v>499864.94</c:v>
                </c:pt>
                <c:pt idx="49997">
                  <c:v>499874.94</c:v>
                </c:pt>
                <c:pt idx="49998">
                  <c:v>499884.94</c:v>
                </c:pt>
                <c:pt idx="49999">
                  <c:v>499894.94</c:v>
                </c:pt>
                <c:pt idx="50000">
                  <c:v>499904.91</c:v>
                </c:pt>
                <c:pt idx="50001">
                  <c:v>499914.94</c:v>
                </c:pt>
                <c:pt idx="50002">
                  <c:v>499924.94</c:v>
                </c:pt>
                <c:pt idx="50003">
                  <c:v>499934.91</c:v>
                </c:pt>
                <c:pt idx="50004">
                  <c:v>499944.88</c:v>
                </c:pt>
                <c:pt idx="50005">
                  <c:v>499954.94</c:v>
                </c:pt>
                <c:pt idx="50006">
                  <c:v>499964.91</c:v>
                </c:pt>
                <c:pt idx="50007">
                  <c:v>499974.88</c:v>
                </c:pt>
                <c:pt idx="50008">
                  <c:v>499984.94</c:v>
                </c:pt>
                <c:pt idx="50009">
                  <c:v>499994.91</c:v>
                </c:pt>
                <c:pt idx="50010">
                  <c:v>500004.88</c:v>
                </c:pt>
                <c:pt idx="50011">
                  <c:v>500014.88</c:v>
                </c:pt>
                <c:pt idx="50012">
                  <c:v>500024.94</c:v>
                </c:pt>
                <c:pt idx="50013">
                  <c:v>500034.91</c:v>
                </c:pt>
                <c:pt idx="50014">
                  <c:v>500044.88</c:v>
                </c:pt>
                <c:pt idx="50015">
                  <c:v>500054.88</c:v>
                </c:pt>
                <c:pt idx="50016">
                  <c:v>500064.91</c:v>
                </c:pt>
                <c:pt idx="50017">
                  <c:v>500074.88</c:v>
                </c:pt>
                <c:pt idx="50018">
                  <c:v>500084.88</c:v>
                </c:pt>
                <c:pt idx="50019">
                  <c:v>500094.91</c:v>
                </c:pt>
                <c:pt idx="50020">
                  <c:v>500104.88</c:v>
                </c:pt>
                <c:pt idx="50021">
                  <c:v>500114.88</c:v>
                </c:pt>
                <c:pt idx="50022">
                  <c:v>500124.91</c:v>
                </c:pt>
                <c:pt idx="50023">
                  <c:v>500134.88</c:v>
                </c:pt>
                <c:pt idx="50024">
                  <c:v>500144.88</c:v>
                </c:pt>
                <c:pt idx="50025">
                  <c:v>500154.88</c:v>
                </c:pt>
                <c:pt idx="50026">
                  <c:v>500164.84</c:v>
                </c:pt>
                <c:pt idx="50027">
                  <c:v>500174.88</c:v>
                </c:pt>
                <c:pt idx="50028">
                  <c:v>500184.88</c:v>
                </c:pt>
                <c:pt idx="50029">
                  <c:v>500194.84</c:v>
                </c:pt>
                <c:pt idx="50030">
                  <c:v>500204.88</c:v>
                </c:pt>
                <c:pt idx="50031">
                  <c:v>500214.88</c:v>
                </c:pt>
                <c:pt idx="50032">
                  <c:v>500224.88</c:v>
                </c:pt>
                <c:pt idx="50033">
                  <c:v>500234.88</c:v>
                </c:pt>
                <c:pt idx="50034">
                  <c:v>500244.88</c:v>
                </c:pt>
                <c:pt idx="50035">
                  <c:v>500254.88</c:v>
                </c:pt>
                <c:pt idx="50036">
                  <c:v>500264.84</c:v>
                </c:pt>
                <c:pt idx="50037">
                  <c:v>500274.88</c:v>
                </c:pt>
                <c:pt idx="50038">
                  <c:v>500284.88</c:v>
                </c:pt>
                <c:pt idx="50039">
                  <c:v>500294.84</c:v>
                </c:pt>
                <c:pt idx="50040">
                  <c:v>500304.81</c:v>
                </c:pt>
                <c:pt idx="50041">
                  <c:v>500314.88</c:v>
                </c:pt>
                <c:pt idx="50042">
                  <c:v>500324.84</c:v>
                </c:pt>
                <c:pt idx="50043">
                  <c:v>500334.81</c:v>
                </c:pt>
                <c:pt idx="50044">
                  <c:v>500344.88</c:v>
                </c:pt>
                <c:pt idx="50045">
                  <c:v>500354.84</c:v>
                </c:pt>
                <c:pt idx="50046">
                  <c:v>500364.81</c:v>
                </c:pt>
                <c:pt idx="50047">
                  <c:v>500374.81</c:v>
                </c:pt>
                <c:pt idx="50048">
                  <c:v>500384.88</c:v>
                </c:pt>
                <c:pt idx="50049">
                  <c:v>500394.84</c:v>
                </c:pt>
                <c:pt idx="50050">
                  <c:v>500404.81</c:v>
                </c:pt>
                <c:pt idx="50051">
                  <c:v>500414.81</c:v>
                </c:pt>
                <c:pt idx="50052">
                  <c:v>500424.84</c:v>
                </c:pt>
                <c:pt idx="50053">
                  <c:v>500434.81</c:v>
                </c:pt>
                <c:pt idx="50054">
                  <c:v>500444.81</c:v>
                </c:pt>
                <c:pt idx="50055">
                  <c:v>500454.84</c:v>
                </c:pt>
                <c:pt idx="50056">
                  <c:v>500464.81</c:v>
                </c:pt>
                <c:pt idx="50057">
                  <c:v>500474.81</c:v>
                </c:pt>
                <c:pt idx="50058">
                  <c:v>500484.81</c:v>
                </c:pt>
                <c:pt idx="50059">
                  <c:v>500494.81</c:v>
                </c:pt>
                <c:pt idx="50060">
                  <c:v>500504.81</c:v>
                </c:pt>
                <c:pt idx="50061">
                  <c:v>500514.81</c:v>
                </c:pt>
                <c:pt idx="50062">
                  <c:v>500524.78</c:v>
                </c:pt>
                <c:pt idx="50063">
                  <c:v>500534.81</c:v>
                </c:pt>
                <c:pt idx="50064">
                  <c:v>500544.81</c:v>
                </c:pt>
                <c:pt idx="50065">
                  <c:v>500554.78</c:v>
                </c:pt>
                <c:pt idx="50066">
                  <c:v>500564.81</c:v>
                </c:pt>
                <c:pt idx="50067">
                  <c:v>500574.81</c:v>
                </c:pt>
                <c:pt idx="50068">
                  <c:v>500584.78</c:v>
                </c:pt>
                <c:pt idx="50069">
                  <c:v>500594.81</c:v>
                </c:pt>
                <c:pt idx="50070">
                  <c:v>500604.81</c:v>
                </c:pt>
                <c:pt idx="50071">
                  <c:v>500614.81</c:v>
                </c:pt>
                <c:pt idx="50072">
                  <c:v>500624.78</c:v>
                </c:pt>
                <c:pt idx="50073">
                  <c:v>500634.81</c:v>
                </c:pt>
                <c:pt idx="50074">
                  <c:v>500644.81</c:v>
                </c:pt>
                <c:pt idx="50075">
                  <c:v>500654.78</c:v>
                </c:pt>
                <c:pt idx="50076">
                  <c:v>500664.75</c:v>
                </c:pt>
                <c:pt idx="50077">
                  <c:v>500674.81</c:v>
                </c:pt>
                <c:pt idx="50078">
                  <c:v>500684.78</c:v>
                </c:pt>
                <c:pt idx="50079">
                  <c:v>500694.75</c:v>
                </c:pt>
                <c:pt idx="50080">
                  <c:v>500704.81</c:v>
                </c:pt>
                <c:pt idx="50081">
                  <c:v>500714.78</c:v>
                </c:pt>
                <c:pt idx="50082">
                  <c:v>500724.75</c:v>
                </c:pt>
                <c:pt idx="50083">
                  <c:v>500734.75</c:v>
                </c:pt>
                <c:pt idx="50084">
                  <c:v>500744.78</c:v>
                </c:pt>
                <c:pt idx="50085">
                  <c:v>500754.75</c:v>
                </c:pt>
                <c:pt idx="50086">
                  <c:v>500764.75</c:v>
                </c:pt>
                <c:pt idx="50087">
                  <c:v>500774.75</c:v>
                </c:pt>
                <c:pt idx="50088">
                  <c:v>500784.78</c:v>
                </c:pt>
                <c:pt idx="50089">
                  <c:v>500794.75</c:v>
                </c:pt>
                <c:pt idx="50090">
                  <c:v>500804.75</c:v>
                </c:pt>
                <c:pt idx="50091">
                  <c:v>500814.78</c:v>
                </c:pt>
                <c:pt idx="50092">
                  <c:v>500824.75</c:v>
                </c:pt>
                <c:pt idx="50093">
                  <c:v>500834.75</c:v>
                </c:pt>
                <c:pt idx="50094">
                  <c:v>500844.75</c:v>
                </c:pt>
                <c:pt idx="50095">
                  <c:v>500854.75</c:v>
                </c:pt>
                <c:pt idx="50096">
                  <c:v>500864.75</c:v>
                </c:pt>
                <c:pt idx="50097">
                  <c:v>500874.75</c:v>
                </c:pt>
                <c:pt idx="50098">
                  <c:v>500884.72</c:v>
                </c:pt>
                <c:pt idx="50099">
                  <c:v>500894.75</c:v>
                </c:pt>
                <c:pt idx="50100">
                  <c:v>500904.75</c:v>
                </c:pt>
                <c:pt idx="50101">
                  <c:v>500914.72</c:v>
                </c:pt>
                <c:pt idx="50102">
                  <c:v>500924.75</c:v>
                </c:pt>
                <c:pt idx="50103">
                  <c:v>500934.75</c:v>
                </c:pt>
                <c:pt idx="50104">
                  <c:v>500944.72</c:v>
                </c:pt>
                <c:pt idx="50105">
                  <c:v>500954.75</c:v>
                </c:pt>
                <c:pt idx="50106">
                  <c:v>500964.75</c:v>
                </c:pt>
                <c:pt idx="50107">
                  <c:v>500974.75</c:v>
                </c:pt>
                <c:pt idx="50108">
                  <c:v>500984.72</c:v>
                </c:pt>
                <c:pt idx="50109">
                  <c:v>500994.69</c:v>
                </c:pt>
                <c:pt idx="50110">
                  <c:v>501004.75</c:v>
                </c:pt>
                <c:pt idx="50111">
                  <c:v>501014.72</c:v>
                </c:pt>
                <c:pt idx="50112">
                  <c:v>501024.69</c:v>
                </c:pt>
                <c:pt idx="50113">
                  <c:v>501034.75</c:v>
                </c:pt>
                <c:pt idx="50114">
                  <c:v>501044.72</c:v>
                </c:pt>
                <c:pt idx="50115">
                  <c:v>501054.69</c:v>
                </c:pt>
                <c:pt idx="50116">
                  <c:v>501064.75</c:v>
                </c:pt>
                <c:pt idx="50117">
                  <c:v>501074.72</c:v>
                </c:pt>
                <c:pt idx="50118">
                  <c:v>501084.69</c:v>
                </c:pt>
                <c:pt idx="50119">
                  <c:v>501094.69</c:v>
                </c:pt>
                <c:pt idx="50120">
                  <c:v>501104.72</c:v>
                </c:pt>
                <c:pt idx="50121">
                  <c:v>501114.69</c:v>
                </c:pt>
                <c:pt idx="50122">
                  <c:v>501124.69</c:v>
                </c:pt>
                <c:pt idx="50123">
                  <c:v>501134.75</c:v>
                </c:pt>
                <c:pt idx="50124">
                  <c:v>501144.72</c:v>
                </c:pt>
                <c:pt idx="50125">
                  <c:v>501154.69</c:v>
                </c:pt>
                <c:pt idx="50126">
                  <c:v>501164.69</c:v>
                </c:pt>
                <c:pt idx="50127">
                  <c:v>501174.72</c:v>
                </c:pt>
                <c:pt idx="50128">
                  <c:v>501184.69</c:v>
                </c:pt>
                <c:pt idx="50129">
                  <c:v>501194.69</c:v>
                </c:pt>
                <c:pt idx="50130">
                  <c:v>501204.69</c:v>
                </c:pt>
                <c:pt idx="50131">
                  <c:v>501214.69</c:v>
                </c:pt>
                <c:pt idx="50132">
                  <c:v>501224.69</c:v>
                </c:pt>
                <c:pt idx="50133">
                  <c:v>501234.69</c:v>
                </c:pt>
                <c:pt idx="50134">
                  <c:v>501244.66</c:v>
                </c:pt>
                <c:pt idx="50135">
                  <c:v>501254.69</c:v>
                </c:pt>
                <c:pt idx="50136">
                  <c:v>501264.69</c:v>
                </c:pt>
                <c:pt idx="50137">
                  <c:v>501274.66</c:v>
                </c:pt>
                <c:pt idx="50138">
                  <c:v>501284.69</c:v>
                </c:pt>
                <c:pt idx="50139">
                  <c:v>501294.69</c:v>
                </c:pt>
                <c:pt idx="50140">
                  <c:v>501304.66</c:v>
                </c:pt>
                <c:pt idx="50141">
                  <c:v>501314.63</c:v>
                </c:pt>
                <c:pt idx="50142">
                  <c:v>501324.69</c:v>
                </c:pt>
                <c:pt idx="50143">
                  <c:v>501334.66</c:v>
                </c:pt>
                <c:pt idx="50144">
                  <c:v>501344.63</c:v>
                </c:pt>
                <c:pt idx="50145">
                  <c:v>501354.63</c:v>
                </c:pt>
                <c:pt idx="50146">
                  <c:v>501364.69</c:v>
                </c:pt>
                <c:pt idx="50147">
                  <c:v>501374.66</c:v>
                </c:pt>
                <c:pt idx="50148">
                  <c:v>501384.63</c:v>
                </c:pt>
                <c:pt idx="50149">
                  <c:v>501394.69</c:v>
                </c:pt>
                <c:pt idx="50150">
                  <c:v>501404.66</c:v>
                </c:pt>
                <c:pt idx="50151">
                  <c:v>501414.63</c:v>
                </c:pt>
                <c:pt idx="50152">
                  <c:v>501424.69</c:v>
                </c:pt>
                <c:pt idx="50153">
                  <c:v>501434.66</c:v>
                </c:pt>
                <c:pt idx="50154">
                  <c:v>501444.63</c:v>
                </c:pt>
                <c:pt idx="50155">
                  <c:v>501454.63</c:v>
                </c:pt>
                <c:pt idx="50156">
                  <c:v>501464.66</c:v>
                </c:pt>
                <c:pt idx="50157">
                  <c:v>501474.63</c:v>
                </c:pt>
                <c:pt idx="50158">
                  <c:v>501484.63</c:v>
                </c:pt>
                <c:pt idx="50159">
                  <c:v>501494.63</c:v>
                </c:pt>
                <c:pt idx="50160">
                  <c:v>501504.63</c:v>
                </c:pt>
                <c:pt idx="50161">
                  <c:v>501514.63</c:v>
                </c:pt>
                <c:pt idx="50162">
                  <c:v>501524.63</c:v>
                </c:pt>
                <c:pt idx="50163">
                  <c:v>501534.66</c:v>
                </c:pt>
                <c:pt idx="50164">
                  <c:v>501544.63</c:v>
                </c:pt>
                <c:pt idx="50165">
                  <c:v>501554.63</c:v>
                </c:pt>
                <c:pt idx="50166">
                  <c:v>501564.63</c:v>
                </c:pt>
                <c:pt idx="50167">
                  <c:v>501574.63</c:v>
                </c:pt>
                <c:pt idx="50168">
                  <c:v>501584.63</c:v>
                </c:pt>
                <c:pt idx="50169">
                  <c:v>501594.63</c:v>
                </c:pt>
                <c:pt idx="50170">
                  <c:v>501604.59</c:v>
                </c:pt>
                <c:pt idx="50171">
                  <c:v>501614.63</c:v>
                </c:pt>
                <c:pt idx="50172">
                  <c:v>501624.63</c:v>
                </c:pt>
                <c:pt idx="50173">
                  <c:v>501634.59</c:v>
                </c:pt>
                <c:pt idx="50174">
                  <c:v>501644.63</c:v>
                </c:pt>
                <c:pt idx="50175">
                  <c:v>501654.63</c:v>
                </c:pt>
                <c:pt idx="50176">
                  <c:v>501664.59</c:v>
                </c:pt>
                <c:pt idx="50177">
                  <c:v>501674.56</c:v>
                </c:pt>
                <c:pt idx="50178">
                  <c:v>501684.63</c:v>
                </c:pt>
                <c:pt idx="50179">
                  <c:v>501694.59</c:v>
                </c:pt>
                <c:pt idx="50180">
                  <c:v>501704.56</c:v>
                </c:pt>
                <c:pt idx="50181">
                  <c:v>501714.56</c:v>
                </c:pt>
                <c:pt idx="50182">
                  <c:v>501724.63</c:v>
                </c:pt>
                <c:pt idx="50183">
                  <c:v>501734.59</c:v>
                </c:pt>
                <c:pt idx="50184">
                  <c:v>501744.56</c:v>
                </c:pt>
                <c:pt idx="50185">
                  <c:v>501754.63</c:v>
                </c:pt>
                <c:pt idx="50186">
                  <c:v>501764.59</c:v>
                </c:pt>
                <c:pt idx="50187">
                  <c:v>501774.56</c:v>
                </c:pt>
                <c:pt idx="50188">
                  <c:v>501784.63</c:v>
                </c:pt>
                <c:pt idx="50189">
                  <c:v>501794.59</c:v>
                </c:pt>
                <c:pt idx="50190">
                  <c:v>501804.56</c:v>
                </c:pt>
                <c:pt idx="50191">
                  <c:v>501814.56</c:v>
                </c:pt>
                <c:pt idx="50192">
                  <c:v>501824.56</c:v>
                </c:pt>
                <c:pt idx="50193">
                  <c:v>501834.56</c:v>
                </c:pt>
                <c:pt idx="50194">
                  <c:v>501844.56</c:v>
                </c:pt>
                <c:pt idx="50195">
                  <c:v>501854.56</c:v>
                </c:pt>
                <c:pt idx="50196">
                  <c:v>501864.56</c:v>
                </c:pt>
                <c:pt idx="50197">
                  <c:v>501874.56</c:v>
                </c:pt>
                <c:pt idx="50198">
                  <c:v>501884.56</c:v>
                </c:pt>
                <c:pt idx="50199">
                  <c:v>501894.59</c:v>
                </c:pt>
                <c:pt idx="50200">
                  <c:v>501904.56</c:v>
                </c:pt>
                <c:pt idx="50201">
                  <c:v>501914.56</c:v>
                </c:pt>
                <c:pt idx="50202">
                  <c:v>501924.56</c:v>
                </c:pt>
                <c:pt idx="50203">
                  <c:v>501934.56</c:v>
                </c:pt>
                <c:pt idx="50204">
                  <c:v>501944.56</c:v>
                </c:pt>
                <c:pt idx="50205">
                  <c:v>501954.56</c:v>
                </c:pt>
                <c:pt idx="50206">
                  <c:v>501964.53</c:v>
                </c:pt>
                <c:pt idx="50207">
                  <c:v>501974.56</c:v>
                </c:pt>
                <c:pt idx="50208">
                  <c:v>501984.56</c:v>
                </c:pt>
                <c:pt idx="50209">
                  <c:v>501994.53</c:v>
                </c:pt>
                <c:pt idx="50210">
                  <c:v>502004.56</c:v>
                </c:pt>
                <c:pt idx="50211">
                  <c:v>502014.56</c:v>
                </c:pt>
                <c:pt idx="50212">
                  <c:v>502024.53</c:v>
                </c:pt>
                <c:pt idx="50213">
                  <c:v>502034.5</c:v>
                </c:pt>
                <c:pt idx="50214">
                  <c:v>502044.56</c:v>
                </c:pt>
                <c:pt idx="50215">
                  <c:v>502054.53</c:v>
                </c:pt>
                <c:pt idx="50216">
                  <c:v>502064.5</c:v>
                </c:pt>
                <c:pt idx="50217">
                  <c:v>502074.56</c:v>
                </c:pt>
                <c:pt idx="50218">
                  <c:v>502084.56</c:v>
                </c:pt>
                <c:pt idx="50219">
                  <c:v>502094.5</c:v>
                </c:pt>
                <c:pt idx="50220">
                  <c:v>502104.5</c:v>
                </c:pt>
                <c:pt idx="50221">
                  <c:v>502114.56</c:v>
                </c:pt>
                <c:pt idx="50222">
                  <c:v>502124.53</c:v>
                </c:pt>
                <c:pt idx="50223">
                  <c:v>502134.5</c:v>
                </c:pt>
                <c:pt idx="50224">
                  <c:v>502144.5</c:v>
                </c:pt>
                <c:pt idx="50225">
                  <c:v>502154.53</c:v>
                </c:pt>
                <c:pt idx="50226">
                  <c:v>502164.5</c:v>
                </c:pt>
                <c:pt idx="50227">
                  <c:v>502174.5</c:v>
                </c:pt>
                <c:pt idx="50228">
                  <c:v>502184.5</c:v>
                </c:pt>
                <c:pt idx="50229">
                  <c:v>502194.5</c:v>
                </c:pt>
                <c:pt idx="50230">
                  <c:v>502204.5</c:v>
                </c:pt>
                <c:pt idx="50231">
                  <c:v>502214.5</c:v>
                </c:pt>
                <c:pt idx="50232">
                  <c:v>502224.5</c:v>
                </c:pt>
                <c:pt idx="50233">
                  <c:v>502234.5</c:v>
                </c:pt>
                <c:pt idx="50234">
                  <c:v>502244.5</c:v>
                </c:pt>
                <c:pt idx="50235">
                  <c:v>502254.5</c:v>
                </c:pt>
                <c:pt idx="50236">
                  <c:v>502264.5</c:v>
                </c:pt>
                <c:pt idx="50237">
                  <c:v>502274.5</c:v>
                </c:pt>
                <c:pt idx="50238">
                  <c:v>502284.47</c:v>
                </c:pt>
                <c:pt idx="50239">
                  <c:v>502294.5</c:v>
                </c:pt>
                <c:pt idx="50240">
                  <c:v>502304.5</c:v>
                </c:pt>
                <c:pt idx="50241">
                  <c:v>502314.5</c:v>
                </c:pt>
                <c:pt idx="50242">
                  <c:v>502324.47</c:v>
                </c:pt>
                <c:pt idx="50243">
                  <c:v>502334.5</c:v>
                </c:pt>
                <c:pt idx="50244">
                  <c:v>502344.5</c:v>
                </c:pt>
                <c:pt idx="50245">
                  <c:v>502354.47</c:v>
                </c:pt>
                <c:pt idx="50246">
                  <c:v>502364.5</c:v>
                </c:pt>
                <c:pt idx="50247">
                  <c:v>502374.5</c:v>
                </c:pt>
                <c:pt idx="50248">
                  <c:v>502384.47</c:v>
                </c:pt>
                <c:pt idx="50249">
                  <c:v>502394.44</c:v>
                </c:pt>
                <c:pt idx="50250">
                  <c:v>502404.5</c:v>
                </c:pt>
                <c:pt idx="50251">
                  <c:v>502414.47</c:v>
                </c:pt>
                <c:pt idx="50252">
                  <c:v>502424.44</c:v>
                </c:pt>
                <c:pt idx="50253">
                  <c:v>502434.44</c:v>
                </c:pt>
                <c:pt idx="50254">
                  <c:v>502444.47</c:v>
                </c:pt>
                <c:pt idx="50255">
                  <c:v>502454.44</c:v>
                </c:pt>
                <c:pt idx="50256">
                  <c:v>502464.44</c:v>
                </c:pt>
                <c:pt idx="50257">
                  <c:v>502474.5</c:v>
                </c:pt>
                <c:pt idx="50258">
                  <c:v>502484.47</c:v>
                </c:pt>
                <c:pt idx="50259">
                  <c:v>502494.44</c:v>
                </c:pt>
                <c:pt idx="50260">
                  <c:v>502504.44</c:v>
                </c:pt>
                <c:pt idx="50261">
                  <c:v>502514.47</c:v>
                </c:pt>
                <c:pt idx="50262">
                  <c:v>502524.44</c:v>
                </c:pt>
                <c:pt idx="50263">
                  <c:v>502534.44</c:v>
                </c:pt>
                <c:pt idx="50264">
                  <c:v>502544.44</c:v>
                </c:pt>
                <c:pt idx="50265">
                  <c:v>502554.44</c:v>
                </c:pt>
                <c:pt idx="50266">
                  <c:v>502564.44</c:v>
                </c:pt>
                <c:pt idx="50267">
                  <c:v>502574.44</c:v>
                </c:pt>
                <c:pt idx="50268">
                  <c:v>502584.44</c:v>
                </c:pt>
                <c:pt idx="50269">
                  <c:v>502594.44</c:v>
                </c:pt>
                <c:pt idx="50270">
                  <c:v>502604.44</c:v>
                </c:pt>
                <c:pt idx="50271">
                  <c:v>502614.44</c:v>
                </c:pt>
                <c:pt idx="50272">
                  <c:v>502624.44</c:v>
                </c:pt>
                <c:pt idx="50273">
                  <c:v>502634.44</c:v>
                </c:pt>
                <c:pt idx="50274">
                  <c:v>502644.41</c:v>
                </c:pt>
                <c:pt idx="50275">
                  <c:v>502654.38</c:v>
                </c:pt>
                <c:pt idx="50276">
                  <c:v>502664.44</c:v>
                </c:pt>
                <c:pt idx="50277">
                  <c:v>502674.44</c:v>
                </c:pt>
                <c:pt idx="50278">
                  <c:v>502684.38</c:v>
                </c:pt>
                <c:pt idx="50279">
                  <c:v>502694.44</c:v>
                </c:pt>
                <c:pt idx="50280">
                  <c:v>502704.44</c:v>
                </c:pt>
                <c:pt idx="50281">
                  <c:v>502714.41</c:v>
                </c:pt>
                <c:pt idx="50282">
                  <c:v>502724.44</c:v>
                </c:pt>
                <c:pt idx="50283">
                  <c:v>502734.44</c:v>
                </c:pt>
                <c:pt idx="50284">
                  <c:v>502744.41</c:v>
                </c:pt>
                <c:pt idx="50285">
                  <c:v>502754.38</c:v>
                </c:pt>
                <c:pt idx="50286">
                  <c:v>502764.44</c:v>
                </c:pt>
                <c:pt idx="50287">
                  <c:v>502774.41</c:v>
                </c:pt>
                <c:pt idx="50288">
                  <c:v>502784.38</c:v>
                </c:pt>
                <c:pt idx="50289">
                  <c:v>502794.38</c:v>
                </c:pt>
                <c:pt idx="50290">
                  <c:v>502804.41</c:v>
                </c:pt>
                <c:pt idx="50291">
                  <c:v>502814.38</c:v>
                </c:pt>
                <c:pt idx="50292">
                  <c:v>502824.38</c:v>
                </c:pt>
                <c:pt idx="50293">
                  <c:v>502834.44</c:v>
                </c:pt>
                <c:pt idx="50294">
                  <c:v>502844.38</c:v>
                </c:pt>
                <c:pt idx="50295">
                  <c:v>502854.38</c:v>
                </c:pt>
                <c:pt idx="50296">
                  <c:v>502864.38</c:v>
                </c:pt>
                <c:pt idx="50297">
                  <c:v>502874.41</c:v>
                </c:pt>
                <c:pt idx="50298">
                  <c:v>502884.38</c:v>
                </c:pt>
                <c:pt idx="50299">
                  <c:v>502894.38</c:v>
                </c:pt>
                <c:pt idx="50300">
                  <c:v>502904.38</c:v>
                </c:pt>
                <c:pt idx="50301">
                  <c:v>502914.38</c:v>
                </c:pt>
                <c:pt idx="50302">
                  <c:v>502924.38</c:v>
                </c:pt>
                <c:pt idx="50303">
                  <c:v>502934.38</c:v>
                </c:pt>
                <c:pt idx="50304">
                  <c:v>502944.38</c:v>
                </c:pt>
                <c:pt idx="50305">
                  <c:v>502954.38</c:v>
                </c:pt>
                <c:pt idx="50306">
                  <c:v>502964.38</c:v>
                </c:pt>
                <c:pt idx="50307">
                  <c:v>502974.34</c:v>
                </c:pt>
                <c:pt idx="50308">
                  <c:v>502984.38</c:v>
                </c:pt>
                <c:pt idx="50309">
                  <c:v>502994.38</c:v>
                </c:pt>
                <c:pt idx="50310">
                  <c:v>503004.34</c:v>
                </c:pt>
                <c:pt idx="50311">
                  <c:v>503014.31</c:v>
                </c:pt>
                <c:pt idx="50312">
                  <c:v>503024.38</c:v>
                </c:pt>
                <c:pt idx="50313">
                  <c:v>503034.34</c:v>
                </c:pt>
                <c:pt idx="50314">
                  <c:v>503044.31</c:v>
                </c:pt>
                <c:pt idx="50315">
                  <c:v>503054.38</c:v>
                </c:pt>
                <c:pt idx="50316">
                  <c:v>503064.38</c:v>
                </c:pt>
                <c:pt idx="50317">
                  <c:v>503074.34</c:v>
                </c:pt>
                <c:pt idx="50318">
                  <c:v>503084.38</c:v>
                </c:pt>
                <c:pt idx="50319">
                  <c:v>503094.38</c:v>
                </c:pt>
                <c:pt idx="50320">
                  <c:v>503104.34</c:v>
                </c:pt>
                <c:pt idx="50321">
                  <c:v>503114.31</c:v>
                </c:pt>
                <c:pt idx="50322">
                  <c:v>503124.38</c:v>
                </c:pt>
                <c:pt idx="50323">
                  <c:v>503134.34</c:v>
                </c:pt>
                <c:pt idx="50324">
                  <c:v>503144.31</c:v>
                </c:pt>
                <c:pt idx="50325">
                  <c:v>503154.31</c:v>
                </c:pt>
                <c:pt idx="50326">
                  <c:v>503164.34</c:v>
                </c:pt>
                <c:pt idx="50327">
                  <c:v>503174.31</c:v>
                </c:pt>
                <c:pt idx="50328">
                  <c:v>503184.31</c:v>
                </c:pt>
                <c:pt idx="50329">
                  <c:v>503194.34</c:v>
                </c:pt>
                <c:pt idx="50330">
                  <c:v>503204.31</c:v>
                </c:pt>
                <c:pt idx="50331">
                  <c:v>503214.31</c:v>
                </c:pt>
                <c:pt idx="50332">
                  <c:v>503224.31</c:v>
                </c:pt>
                <c:pt idx="50333">
                  <c:v>503234.34</c:v>
                </c:pt>
                <c:pt idx="50334">
                  <c:v>503244.31</c:v>
                </c:pt>
                <c:pt idx="50335">
                  <c:v>503254.31</c:v>
                </c:pt>
                <c:pt idx="50336">
                  <c:v>503264.31</c:v>
                </c:pt>
                <c:pt idx="50337">
                  <c:v>503274.31</c:v>
                </c:pt>
                <c:pt idx="50338">
                  <c:v>503284.31</c:v>
                </c:pt>
                <c:pt idx="50339">
                  <c:v>503294.31</c:v>
                </c:pt>
                <c:pt idx="50340">
                  <c:v>503304.31</c:v>
                </c:pt>
                <c:pt idx="50341">
                  <c:v>503314.31</c:v>
                </c:pt>
                <c:pt idx="50342">
                  <c:v>503324.31</c:v>
                </c:pt>
                <c:pt idx="50343">
                  <c:v>503334.28</c:v>
                </c:pt>
                <c:pt idx="50344">
                  <c:v>503344.31</c:v>
                </c:pt>
                <c:pt idx="50345">
                  <c:v>503354.31</c:v>
                </c:pt>
                <c:pt idx="50346">
                  <c:v>503364.28</c:v>
                </c:pt>
                <c:pt idx="50347">
                  <c:v>503374.25</c:v>
                </c:pt>
                <c:pt idx="50348">
                  <c:v>503384.31</c:v>
                </c:pt>
                <c:pt idx="50349">
                  <c:v>503394.28</c:v>
                </c:pt>
                <c:pt idx="50350">
                  <c:v>503404.25</c:v>
                </c:pt>
                <c:pt idx="50351">
                  <c:v>503414.31</c:v>
                </c:pt>
                <c:pt idx="50352">
                  <c:v>503424.31</c:v>
                </c:pt>
                <c:pt idx="50353">
                  <c:v>503434.28</c:v>
                </c:pt>
                <c:pt idx="50354">
                  <c:v>503444.25</c:v>
                </c:pt>
                <c:pt idx="50355">
                  <c:v>503454.31</c:v>
                </c:pt>
                <c:pt idx="50356">
                  <c:v>503464.28</c:v>
                </c:pt>
                <c:pt idx="50357">
                  <c:v>503474.25</c:v>
                </c:pt>
                <c:pt idx="50358">
                  <c:v>503484.25</c:v>
                </c:pt>
                <c:pt idx="50359">
                  <c:v>503494.28</c:v>
                </c:pt>
                <c:pt idx="50360">
                  <c:v>503504.25</c:v>
                </c:pt>
                <c:pt idx="50361">
                  <c:v>503514.25</c:v>
                </c:pt>
                <c:pt idx="50362">
                  <c:v>503524.28</c:v>
                </c:pt>
                <c:pt idx="50363">
                  <c:v>503534.25</c:v>
                </c:pt>
                <c:pt idx="50364">
                  <c:v>503544.25</c:v>
                </c:pt>
                <c:pt idx="50365">
                  <c:v>503554.28</c:v>
                </c:pt>
                <c:pt idx="50366">
                  <c:v>503564.25</c:v>
                </c:pt>
                <c:pt idx="50367">
                  <c:v>503574.25</c:v>
                </c:pt>
                <c:pt idx="50368">
                  <c:v>503584.25</c:v>
                </c:pt>
                <c:pt idx="50369">
                  <c:v>503594.28</c:v>
                </c:pt>
                <c:pt idx="50370">
                  <c:v>503604.25</c:v>
                </c:pt>
                <c:pt idx="50371">
                  <c:v>503614.25</c:v>
                </c:pt>
                <c:pt idx="50372">
                  <c:v>503624.22</c:v>
                </c:pt>
                <c:pt idx="50373">
                  <c:v>503634.25</c:v>
                </c:pt>
                <c:pt idx="50374">
                  <c:v>503644.25</c:v>
                </c:pt>
                <c:pt idx="50375">
                  <c:v>503654.25</c:v>
                </c:pt>
                <c:pt idx="50376">
                  <c:v>503664.25</c:v>
                </c:pt>
                <c:pt idx="50377">
                  <c:v>503674.25</c:v>
                </c:pt>
                <c:pt idx="50378">
                  <c:v>503684.25</c:v>
                </c:pt>
                <c:pt idx="50379">
                  <c:v>503694.22</c:v>
                </c:pt>
                <c:pt idx="50380">
                  <c:v>503704.25</c:v>
                </c:pt>
                <c:pt idx="50381">
                  <c:v>503714.25</c:v>
                </c:pt>
                <c:pt idx="50382">
                  <c:v>503724.22</c:v>
                </c:pt>
                <c:pt idx="50383">
                  <c:v>503734.19</c:v>
                </c:pt>
                <c:pt idx="50384">
                  <c:v>503744.25</c:v>
                </c:pt>
                <c:pt idx="50385">
                  <c:v>503754.22</c:v>
                </c:pt>
                <c:pt idx="50386">
                  <c:v>503764.19</c:v>
                </c:pt>
                <c:pt idx="50387">
                  <c:v>503774.25</c:v>
                </c:pt>
                <c:pt idx="50388">
                  <c:v>503784.22</c:v>
                </c:pt>
                <c:pt idx="50389">
                  <c:v>503794.19</c:v>
                </c:pt>
                <c:pt idx="50390">
                  <c:v>503804.19</c:v>
                </c:pt>
                <c:pt idx="50391">
                  <c:v>503814.25</c:v>
                </c:pt>
                <c:pt idx="50392">
                  <c:v>503824.22</c:v>
                </c:pt>
                <c:pt idx="50393">
                  <c:v>503834.19</c:v>
                </c:pt>
                <c:pt idx="50394">
                  <c:v>503844.19</c:v>
                </c:pt>
                <c:pt idx="50395">
                  <c:v>503854.22</c:v>
                </c:pt>
                <c:pt idx="50396">
                  <c:v>503864.19</c:v>
                </c:pt>
                <c:pt idx="50397">
                  <c:v>503874.19</c:v>
                </c:pt>
                <c:pt idx="50398">
                  <c:v>503884.22</c:v>
                </c:pt>
                <c:pt idx="50399">
                  <c:v>503894.19</c:v>
                </c:pt>
                <c:pt idx="50400">
                  <c:v>503904.19</c:v>
                </c:pt>
                <c:pt idx="50401">
                  <c:v>503914.22</c:v>
                </c:pt>
                <c:pt idx="50402">
                  <c:v>503924.19</c:v>
                </c:pt>
                <c:pt idx="50403">
                  <c:v>503934.19</c:v>
                </c:pt>
                <c:pt idx="50404">
                  <c:v>503944.19</c:v>
                </c:pt>
                <c:pt idx="50405">
                  <c:v>503954.16</c:v>
                </c:pt>
                <c:pt idx="50406">
                  <c:v>503964.19</c:v>
                </c:pt>
                <c:pt idx="50407">
                  <c:v>503974.19</c:v>
                </c:pt>
                <c:pt idx="50408">
                  <c:v>503984.16</c:v>
                </c:pt>
                <c:pt idx="50409">
                  <c:v>503994.19</c:v>
                </c:pt>
                <c:pt idx="50410">
                  <c:v>504004.19</c:v>
                </c:pt>
                <c:pt idx="50411">
                  <c:v>504014.19</c:v>
                </c:pt>
                <c:pt idx="50412">
                  <c:v>504024.19</c:v>
                </c:pt>
                <c:pt idx="50413">
                  <c:v>504034.19</c:v>
                </c:pt>
                <c:pt idx="50414">
                  <c:v>504044.19</c:v>
                </c:pt>
                <c:pt idx="50415">
                  <c:v>504054.16</c:v>
                </c:pt>
                <c:pt idx="50416">
                  <c:v>504064.19</c:v>
                </c:pt>
                <c:pt idx="50417">
                  <c:v>504074.19</c:v>
                </c:pt>
                <c:pt idx="50418">
                  <c:v>504084.16</c:v>
                </c:pt>
                <c:pt idx="50419">
                  <c:v>504094.13</c:v>
                </c:pt>
                <c:pt idx="50420">
                  <c:v>504104.19</c:v>
                </c:pt>
                <c:pt idx="50421">
                  <c:v>504114.16</c:v>
                </c:pt>
                <c:pt idx="50422">
                  <c:v>504124.13</c:v>
                </c:pt>
                <c:pt idx="50423">
                  <c:v>504134.19</c:v>
                </c:pt>
                <c:pt idx="50424">
                  <c:v>504144.16</c:v>
                </c:pt>
                <c:pt idx="50425">
                  <c:v>504154.13</c:v>
                </c:pt>
                <c:pt idx="50426">
                  <c:v>504164.13</c:v>
                </c:pt>
                <c:pt idx="50427">
                  <c:v>504174.19</c:v>
                </c:pt>
                <c:pt idx="50428">
                  <c:v>504184.16</c:v>
                </c:pt>
                <c:pt idx="50429">
                  <c:v>504194.13</c:v>
                </c:pt>
                <c:pt idx="50430">
                  <c:v>504204.13</c:v>
                </c:pt>
                <c:pt idx="50431">
                  <c:v>504214.16</c:v>
                </c:pt>
                <c:pt idx="50432">
                  <c:v>504224.13</c:v>
                </c:pt>
                <c:pt idx="50433">
                  <c:v>504234.13</c:v>
                </c:pt>
                <c:pt idx="50434">
                  <c:v>504244.16</c:v>
                </c:pt>
                <c:pt idx="50435">
                  <c:v>504254.13</c:v>
                </c:pt>
                <c:pt idx="50436">
                  <c:v>504264.13</c:v>
                </c:pt>
                <c:pt idx="50437">
                  <c:v>504274.13</c:v>
                </c:pt>
                <c:pt idx="50438">
                  <c:v>504284.13</c:v>
                </c:pt>
                <c:pt idx="50439">
                  <c:v>504294.13</c:v>
                </c:pt>
                <c:pt idx="50440">
                  <c:v>504304.13</c:v>
                </c:pt>
                <c:pt idx="50441">
                  <c:v>504314.09</c:v>
                </c:pt>
                <c:pt idx="50442">
                  <c:v>504324.13</c:v>
                </c:pt>
                <c:pt idx="50443">
                  <c:v>504334.13</c:v>
                </c:pt>
                <c:pt idx="50444">
                  <c:v>504344.09</c:v>
                </c:pt>
                <c:pt idx="50445">
                  <c:v>504354.13</c:v>
                </c:pt>
                <c:pt idx="50446">
                  <c:v>504364.13</c:v>
                </c:pt>
                <c:pt idx="50447">
                  <c:v>504374.09</c:v>
                </c:pt>
                <c:pt idx="50448">
                  <c:v>504384.13</c:v>
                </c:pt>
                <c:pt idx="50449">
                  <c:v>504394.13</c:v>
                </c:pt>
                <c:pt idx="50450">
                  <c:v>504404.13</c:v>
                </c:pt>
                <c:pt idx="50451">
                  <c:v>504414.09</c:v>
                </c:pt>
                <c:pt idx="50452">
                  <c:v>504424.06</c:v>
                </c:pt>
                <c:pt idx="50453">
                  <c:v>504434.13</c:v>
                </c:pt>
                <c:pt idx="50454">
                  <c:v>504444.09</c:v>
                </c:pt>
                <c:pt idx="50455">
                  <c:v>504454.06</c:v>
                </c:pt>
                <c:pt idx="50456">
                  <c:v>504464.13</c:v>
                </c:pt>
                <c:pt idx="50457">
                  <c:v>504474.09</c:v>
                </c:pt>
                <c:pt idx="50458">
                  <c:v>504484.06</c:v>
                </c:pt>
                <c:pt idx="50459">
                  <c:v>504494.13</c:v>
                </c:pt>
                <c:pt idx="50460">
                  <c:v>504504.09</c:v>
                </c:pt>
                <c:pt idx="50461">
                  <c:v>504514.06</c:v>
                </c:pt>
                <c:pt idx="50462">
                  <c:v>504524.06</c:v>
                </c:pt>
                <c:pt idx="50463">
                  <c:v>504534.09</c:v>
                </c:pt>
                <c:pt idx="50464">
                  <c:v>504544.06</c:v>
                </c:pt>
                <c:pt idx="50465">
                  <c:v>504554.06</c:v>
                </c:pt>
                <c:pt idx="50466">
                  <c:v>504564.06</c:v>
                </c:pt>
                <c:pt idx="50467">
                  <c:v>504574.09</c:v>
                </c:pt>
                <c:pt idx="50468">
                  <c:v>504584.06</c:v>
                </c:pt>
                <c:pt idx="50469">
                  <c:v>504594.06</c:v>
                </c:pt>
                <c:pt idx="50470">
                  <c:v>504604.09</c:v>
                </c:pt>
                <c:pt idx="50471">
                  <c:v>504614.06</c:v>
                </c:pt>
                <c:pt idx="50472">
                  <c:v>504624.06</c:v>
                </c:pt>
                <c:pt idx="50473">
                  <c:v>504634.06</c:v>
                </c:pt>
                <c:pt idx="50474">
                  <c:v>504644.06</c:v>
                </c:pt>
                <c:pt idx="50475">
                  <c:v>504654.06</c:v>
                </c:pt>
                <c:pt idx="50476">
                  <c:v>504664.06</c:v>
                </c:pt>
                <c:pt idx="50477">
                  <c:v>504674.03</c:v>
                </c:pt>
                <c:pt idx="50478">
                  <c:v>504684.06</c:v>
                </c:pt>
                <c:pt idx="50479">
                  <c:v>504694.06</c:v>
                </c:pt>
                <c:pt idx="50480">
                  <c:v>504704.03</c:v>
                </c:pt>
                <c:pt idx="50481">
                  <c:v>504714.06</c:v>
                </c:pt>
                <c:pt idx="50482">
                  <c:v>504724.06</c:v>
                </c:pt>
                <c:pt idx="50483">
                  <c:v>504734.03</c:v>
                </c:pt>
                <c:pt idx="50484">
                  <c:v>504744</c:v>
                </c:pt>
                <c:pt idx="50485">
                  <c:v>504754.06</c:v>
                </c:pt>
                <c:pt idx="50486">
                  <c:v>504764.06</c:v>
                </c:pt>
                <c:pt idx="50487">
                  <c:v>504774.03</c:v>
                </c:pt>
                <c:pt idx="50488">
                  <c:v>504784</c:v>
                </c:pt>
                <c:pt idx="50489">
                  <c:v>504794.06</c:v>
                </c:pt>
                <c:pt idx="50490">
                  <c:v>504804.03</c:v>
                </c:pt>
                <c:pt idx="50491">
                  <c:v>504814</c:v>
                </c:pt>
                <c:pt idx="50492">
                  <c:v>504824.06</c:v>
                </c:pt>
                <c:pt idx="50493">
                  <c:v>504834.03</c:v>
                </c:pt>
                <c:pt idx="50494">
                  <c:v>504844</c:v>
                </c:pt>
                <c:pt idx="50495">
                  <c:v>504854.06</c:v>
                </c:pt>
                <c:pt idx="50496">
                  <c:v>504864.03</c:v>
                </c:pt>
                <c:pt idx="50497">
                  <c:v>504874</c:v>
                </c:pt>
                <c:pt idx="50498">
                  <c:v>504884</c:v>
                </c:pt>
                <c:pt idx="50499">
                  <c:v>504894.03</c:v>
                </c:pt>
                <c:pt idx="50500">
                  <c:v>504904</c:v>
                </c:pt>
                <c:pt idx="50501">
                  <c:v>504914</c:v>
                </c:pt>
                <c:pt idx="50502">
                  <c:v>504924</c:v>
                </c:pt>
                <c:pt idx="50503">
                  <c:v>504934.03</c:v>
                </c:pt>
                <c:pt idx="50504">
                  <c:v>504944</c:v>
                </c:pt>
                <c:pt idx="50505">
                  <c:v>504954</c:v>
                </c:pt>
                <c:pt idx="50506">
                  <c:v>504964.03</c:v>
                </c:pt>
                <c:pt idx="50507">
                  <c:v>504974</c:v>
                </c:pt>
                <c:pt idx="50508">
                  <c:v>504984</c:v>
                </c:pt>
                <c:pt idx="50509">
                  <c:v>504994.03</c:v>
                </c:pt>
                <c:pt idx="50510">
                  <c:v>505004</c:v>
                </c:pt>
                <c:pt idx="50511">
                  <c:v>505014</c:v>
                </c:pt>
                <c:pt idx="50512">
                  <c:v>505024</c:v>
                </c:pt>
                <c:pt idx="50513">
                  <c:v>505033.97</c:v>
                </c:pt>
                <c:pt idx="50514">
                  <c:v>505044</c:v>
                </c:pt>
                <c:pt idx="50515">
                  <c:v>505054</c:v>
                </c:pt>
                <c:pt idx="50516">
                  <c:v>505063.97</c:v>
                </c:pt>
                <c:pt idx="50517">
                  <c:v>505074</c:v>
                </c:pt>
                <c:pt idx="50518">
                  <c:v>505084</c:v>
                </c:pt>
                <c:pt idx="50519">
                  <c:v>505093.97</c:v>
                </c:pt>
                <c:pt idx="50520">
                  <c:v>505103.94</c:v>
                </c:pt>
                <c:pt idx="50521">
                  <c:v>505114</c:v>
                </c:pt>
                <c:pt idx="50522">
                  <c:v>505123.97</c:v>
                </c:pt>
                <c:pt idx="50523">
                  <c:v>505133.94</c:v>
                </c:pt>
                <c:pt idx="50524">
                  <c:v>505143.94</c:v>
                </c:pt>
                <c:pt idx="50525">
                  <c:v>505154</c:v>
                </c:pt>
                <c:pt idx="50526">
                  <c:v>505163.97</c:v>
                </c:pt>
                <c:pt idx="50527">
                  <c:v>505173.94</c:v>
                </c:pt>
                <c:pt idx="50528">
                  <c:v>505184</c:v>
                </c:pt>
                <c:pt idx="50529">
                  <c:v>505193.97</c:v>
                </c:pt>
                <c:pt idx="50530">
                  <c:v>505203.94</c:v>
                </c:pt>
                <c:pt idx="50531">
                  <c:v>505213.94</c:v>
                </c:pt>
                <c:pt idx="50532">
                  <c:v>505223.97</c:v>
                </c:pt>
                <c:pt idx="50533">
                  <c:v>505233.94</c:v>
                </c:pt>
                <c:pt idx="50534">
                  <c:v>505243.94</c:v>
                </c:pt>
                <c:pt idx="50535">
                  <c:v>505253.94</c:v>
                </c:pt>
                <c:pt idx="50536">
                  <c:v>505263.94</c:v>
                </c:pt>
                <c:pt idx="50537">
                  <c:v>505273.94</c:v>
                </c:pt>
                <c:pt idx="50538">
                  <c:v>505283.94</c:v>
                </c:pt>
                <c:pt idx="50539">
                  <c:v>505293.94</c:v>
                </c:pt>
                <c:pt idx="50540">
                  <c:v>505303.94</c:v>
                </c:pt>
                <c:pt idx="50541">
                  <c:v>505313.94</c:v>
                </c:pt>
                <c:pt idx="50542">
                  <c:v>505323.97</c:v>
                </c:pt>
                <c:pt idx="50543">
                  <c:v>505333.94</c:v>
                </c:pt>
                <c:pt idx="50544">
                  <c:v>505343.94</c:v>
                </c:pt>
                <c:pt idx="50545">
                  <c:v>505353.94</c:v>
                </c:pt>
                <c:pt idx="50546">
                  <c:v>505363.94</c:v>
                </c:pt>
                <c:pt idx="50547">
                  <c:v>505373.94</c:v>
                </c:pt>
                <c:pt idx="50548">
                  <c:v>505383.94</c:v>
                </c:pt>
                <c:pt idx="50549">
                  <c:v>505393.91</c:v>
                </c:pt>
                <c:pt idx="50550">
                  <c:v>505403.94</c:v>
                </c:pt>
                <c:pt idx="50551">
                  <c:v>505413.94</c:v>
                </c:pt>
                <c:pt idx="50552">
                  <c:v>505423.91</c:v>
                </c:pt>
                <c:pt idx="50553">
                  <c:v>505433.94</c:v>
                </c:pt>
                <c:pt idx="50554">
                  <c:v>505443.94</c:v>
                </c:pt>
                <c:pt idx="50555">
                  <c:v>505453.91</c:v>
                </c:pt>
                <c:pt idx="50556">
                  <c:v>505463.94</c:v>
                </c:pt>
                <c:pt idx="50557">
                  <c:v>505473.94</c:v>
                </c:pt>
                <c:pt idx="50558">
                  <c:v>505483.91</c:v>
                </c:pt>
                <c:pt idx="50559">
                  <c:v>505493.88</c:v>
                </c:pt>
                <c:pt idx="50560">
                  <c:v>505503.88</c:v>
                </c:pt>
                <c:pt idx="50561">
                  <c:v>505513.94</c:v>
                </c:pt>
                <c:pt idx="50562">
                  <c:v>505523.91</c:v>
                </c:pt>
                <c:pt idx="50563">
                  <c:v>505533.88</c:v>
                </c:pt>
                <c:pt idx="50564">
                  <c:v>505543.94</c:v>
                </c:pt>
                <c:pt idx="50565">
                  <c:v>505553.91</c:v>
                </c:pt>
                <c:pt idx="50566">
                  <c:v>505563.88</c:v>
                </c:pt>
                <c:pt idx="50567">
                  <c:v>505573.88</c:v>
                </c:pt>
                <c:pt idx="50568">
                  <c:v>505583.91</c:v>
                </c:pt>
                <c:pt idx="50569">
                  <c:v>505593.88</c:v>
                </c:pt>
                <c:pt idx="50570">
                  <c:v>505603.88</c:v>
                </c:pt>
                <c:pt idx="50571">
                  <c:v>505613.88</c:v>
                </c:pt>
                <c:pt idx="50572">
                  <c:v>505623.88</c:v>
                </c:pt>
                <c:pt idx="50573">
                  <c:v>505633.88</c:v>
                </c:pt>
                <c:pt idx="50574">
                  <c:v>505643.88</c:v>
                </c:pt>
                <c:pt idx="50575">
                  <c:v>505653.88</c:v>
                </c:pt>
                <c:pt idx="50576">
                  <c:v>505663.88</c:v>
                </c:pt>
                <c:pt idx="50577">
                  <c:v>505673.88</c:v>
                </c:pt>
                <c:pt idx="50578">
                  <c:v>505683.91</c:v>
                </c:pt>
                <c:pt idx="50579">
                  <c:v>505693.88</c:v>
                </c:pt>
                <c:pt idx="50580">
                  <c:v>505703.88</c:v>
                </c:pt>
                <c:pt idx="50581">
                  <c:v>505713.84</c:v>
                </c:pt>
                <c:pt idx="50582">
                  <c:v>505723.81</c:v>
                </c:pt>
                <c:pt idx="50583">
                  <c:v>505733.88</c:v>
                </c:pt>
                <c:pt idx="50584">
                  <c:v>505743.88</c:v>
                </c:pt>
                <c:pt idx="50585">
                  <c:v>505753.84</c:v>
                </c:pt>
                <c:pt idx="50586">
                  <c:v>505763.88</c:v>
                </c:pt>
                <c:pt idx="50587">
                  <c:v>505773.88</c:v>
                </c:pt>
                <c:pt idx="50588">
                  <c:v>505783.84</c:v>
                </c:pt>
                <c:pt idx="50589">
                  <c:v>505793.88</c:v>
                </c:pt>
                <c:pt idx="50590">
                  <c:v>505803.88</c:v>
                </c:pt>
                <c:pt idx="50591">
                  <c:v>505813.84</c:v>
                </c:pt>
                <c:pt idx="50592">
                  <c:v>505823.81</c:v>
                </c:pt>
                <c:pt idx="50593">
                  <c:v>505833.88</c:v>
                </c:pt>
                <c:pt idx="50594">
                  <c:v>505843.84</c:v>
                </c:pt>
                <c:pt idx="50595">
                  <c:v>505853.81</c:v>
                </c:pt>
                <c:pt idx="50596">
                  <c:v>505863.81</c:v>
                </c:pt>
                <c:pt idx="50597">
                  <c:v>505873.84</c:v>
                </c:pt>
                <c:pt idx="50598">
                  <c:v>505883.81</c:v>
                </c:pt>
                <c:pt idx="50599">
                  <c:v>505893.81</c:v>
                </c:pt>
                <c:pt idx="50600">
                  <c:v>505903.88</c:v>
                </c:pt>
                <c:pt idx="50601">
                  <c:v>505913.84</c:v>
                </c:pt>
                <c:pt idx="50602">
                  <c:v>505923.81</c:v>
                </c:pt>
                <c:pt idx="50603">
                  <c:v>505933.81</c:v>
                </c:pt>
                <c:pt idx="50604">
                  <c:v>505943.84</c:v>
                </c:pt>
                <c:pt idx="50605">
                  <c:v>505953.81</c:v>
                </c:pt>
                <c:pt idx="50606">
                  <c:v>505963.81</c:v>
                </c:pt>
                <c:pt idx="50607">
                  <c:v>505973.84</c:v>
                </c:pt>
                <c:pt idx="50608">
                  <c:v>505983.81</c:v>
                </c:pt>
                <c:pt idx="50609">
                  <c:v>505993.81</c:v>
                </c:pt>
                <c:pt idx="50610">
                  <c:v>506003.81</c:v>
                </c:pt>
                <c:pt idx="50611">
                  <c:v>506013.81</c:v>
                </c:pt>
                <c:pt idx="50612">
                  <c:v>506023.81</c:v>
                </c:pt>
                <c:pt idx="50613">
                  <c:v>506033.81</c:v>
                </c:pt>
                <c:pt idx="50614">
                  <c:v>506043.78</c:v>
                </c:pt>
                <c:pt idx="50615">
                  <c:v>506053.81</c:v>
                </c:pt>
                <c:pt idx="50616">
                  <c:v>506063.81</c:v>
                </c:pt>
                <c:pt idx="50617">
                  <c:v>506073.78</c:v>
                </c:pt>
                <c:pt idx="50618">
                  <c:v>506083.75</c:v>
                </c:pt>
                <c:pt idx="50619">
                  <c:v>506093.81</c:v>
                </c:pt>
                <c:pt idx="50620">
                  <c:v>506103.81</c:v>
                </c:pt>
                <c:pt idx="50621">
                  <c:v>506113.78</c:v>
                </c:pt>
                <c:pt idx="50622">
                  <c:v>506123.81</c:v>
                </c:pt>
                <c:pt idx="50623">
                  <c:v>506133.81</c:v>
                </c:pt>
                <c:pt idx="50624">
                  <c:v>506143.78</c:v>
                </c:pt>
                <c:pt idx="50625">
                  <c:v>506153.81</c:v>
                </c:pt>
                <c:pt idx="50626">
                  <c:v>506163.81</c:v>
                </c:pt>
                <c:pt idx="50627">
                  <c:v>506173.78</c:v>
                </c:pt>
                <c:pt idx="50628">
                  <c:v>506183.75</c:v>
                </c:pt>
                <c:pt idx="50629">
                  <c:v>506193.75</c:v>
                </c:pt>
                <c:pt idx="50630">
                  <c:v>506203.78</c:v>
                </c:pt>
                <c:pt idx="50631">
                  <c:v>506213.75</c:v>
                </c:pt>
                <c:pt idx="50632">
                  <c:v>506223.75</c:v>
                </c:pt>
                <c:pt idx="50633">
                  <c:v>506233.78</c:v>
                </c:pt>
                <c:pt idx="50634">
                  <c:v>506243.75</c:v>
                </c:pt>
                <c:pt idx="50635">
                  <c:v>506253.75</c:v>
                </c:pt>
                <c:pt idx="50636">
                  <c:v>506263.81</c:v>
                </c:pt>
                <c:pt idx="50637">
                  <c:v>506273.78</c:v>
                </c:pt>
                <c:pt idx="50638">
                  <c:v>506283.75</c:v>
                </c:pt>
                <c:pt idx="50639">
                  <c:v>506293.75</c:v>
                </c:pt>
                <c:pt idx="50640">
                  <c:v>506303.78</c:v>
                </c:pt>
                <c:pt idx="50641">
                  <c:v>506313.75</c:v>
                </c:pt>
                <c:pt idx="50642">
                  <c:v>506323.75</c:v>
                </c:pt>
                <c:pt idx="50643">
                  <c:v>506333.75</c:v>
                </c:pt>
                <c:pt idx="50644">
                  <c:v>506343.75</c:v>
                </c:pt>
                <c:pt idx="50645">
                  <c:v>506353.75</c:v>
                </c:pt>
                <c:pt idx="50646">
                  <c:v>506363.75</c:v>
                </c:pt>
                <c:pt idx="50647">
                  <c:v>506373.75</c:v>
                </c:pt>
                <c:pt idx="50648">
                  <c:v>506383.75</c:v>
                </c:pt>
                <c:pt idx="50649">
                  <c:v>506393.75</c:v>
                </c:pt>
                <c:pt idx="50650">
                  <c:v>506403.75</c:v>
                </c:pt>
                <c:pt idx="50651">
                  <c:v>506413.75</c:v>
                </c:pt>
                <c:pt idx="50652">
                  <c:v>506423.75</c:v>
                </c:pt>
                <c:pt idx="50653">
                  <c:v>506433.72</c:v>
                </c:pt>
                <c:pt idx="50654">
                  <c:v>506443.69</c:v>
                </c:pt>
                <c:pt idx="50655">
                  <c:v>506453.75</c:v>
                </c:pt>
                <c:pt idx="50656">
                  <c:v>506463.72</c:v>
                </c:pt>
                <c:pt idx="50657">
                  <c:v>506473.69</c:v>
                </c:pt>
                <c:pt idx="50658">
                  <c:v>506483.75</c:v>
                </c:pt>
                <c:pt idx="50659">
                  <c:v>506493.75</c:v>
                </c:pt>
                <c:pt idx="50660">
                  <c:v>506503.72</c:v>
                </c:pt>
                <c:pt idx="50661">
                  <c:v>506513.69</c:v>
                </c:pt>
                <c:pt idx="50662">
                  <c:v>506523.75</c:v>
                </c:pt>
                <c:pt idx="50663">
                  <c:v>506533.72</c:v>
                </c:pt>
                <c:pt idx="50664">
                  <c:v>506543.69</c:v>
                </c:pt>
                <c:pt idx="50665">
                  <c:v>506553.69</c:v>
                </c:pt>
                <c:pt idx="50666">
                  <c:v>506563.72</c:v>
                </c:pt>
                <c:pt idx="50667">
                  <c:v>506573.69</c:v>
                </c:pt>
                <c:pt idx="50668">
                  <c:v>506583.69</c:v>
                </c:pt>
                <c:pt idx="50669">
                  <c:v>506593.72</c:v>
                </c:pt>
                <c:pt idx="50670">
                  <c:v>506603.69</c:v>
                </c:pt>
                <c:pt idx="50671">
                  <c:v>506613.69</c:v>
                </c:pt>
                <c:pt idx="50672">
                  <c:v>506623.72</c:v>
                </c:pt>
                <c:pt idx="50673">
                  <c:v>506633.69</c:v>
                </c:pt>
                <c:pt idx="50674">
                  <c:v>506643.69</c:v>
                </c:pt>
                <c:pt idx="50675">
                  <c:v>506653.69</c:v>
                </c:pt>
                <c:pt idx="50676">
                  <c:v>506663.66</c:v>
                </c:pt>
                <c:pt idx="50677">
                  <c:v>506673.69</c:v>
                </c:pt>
                <c:pt idx="50678">
                  <c:v>506683.69</c:v>
                </c:pt>
                <c:pt idx="50679">
                  <c:v>506693.69</c:v>
                </c:pt>
                <c:pt idx="50680">
                  <c:v>506703.69</c:v>
                </c:pt>
                <c:pt idx="50681">
                  <c:v>506713.69</c:v>
                </c:pt>
                <c:pt idx="50682">
                  <c:v>506723.69</c:v>
                </c:pt>
                <c:pt idx="50683">
                  <c:v>506733.69</c:v>
                </c:pt>
                <c:pt idx="50684">
                  <c:v>506743.69</c:v>
                </c:pt>
                <c:pt idx="50685">
                  <c:v>506753.69</c:v>
                </c:pt>
                <c:pt idx="50686">
                  <c:v>506763.66</c:v>
                </c:pt>
                <c:pt idx="50687">
                  <c:v>506773.69</c:v>
                </c:pt>
                <c:pt idx="50688">
                  <c:v>506783.69</c:v>
                </c:pt>
                <c:pt idx="50689">
                  <c:v>506793.66</c:v>
                </c:pt>
                <c:pt idx="50690">
                  <c:v>506803.63</c:v>
                </c:pt>
                <c:pt idx="50691">
                  <c:v>506813.69</c:v>
                </c:pt>
                <c:pt idx="50692">
                  <c:v>506823.66</c:v>
                </c:pt>
                <c:pt idx="50693">
                  <c:v>506833.63</c:v>
                </c:pt>
                <c:pt idx="50694">
                  <c:v>506843.69</c:v>
                </c:pt>
                <c:pt idx="50695">
                  <c:v>506853.69</c:v>
                </c:pt>
                <c:pt idx="50696">
                  <c:v>506863.66</c:v>
                </c:pt>
                <c:pt idx="50697">
                  <c:v>506873.63</c:v>
                </c:pt>
                <c:pt idx="50698">
                  <c:v>506883.69</c:v>
                </c:pt>
                <c:pt idx="50699">
                  <c:v>506893.66</c:v>
                </c:pt>
                <c:pt idx="50700">
                  <c:v>506903.63</c:v>
                </c:pt>
                <c:pt idx="50701">
                  <c:v>506913.63</c:v>
                </c:pt>
                <c:pt idx="50702">
                  <c:v>506923.66</c:v>
                </c:pt>
                <c:pt idx="50703">
                  <c:v>506933.63</c:v>
                </c:pt>
                <c:pt idx="50704">
                  <c:v>506943.63</c:v>
                </c:pt>
                <c:pt idx="50705">
                  <c:v>506953.66</c:v>
                </c:pt>
                <c:pt idx="50706">
                  <c:v>506963.63</c:v>
                </c:pt>
                <c:pt idx="50707">
                  <c:v>506973.63</c:v>
                </c:pt>
                <c:pt idx="50708">
                  <c:v>506983.63</c:v>
                </c:pt>
                <c:pt idx="50709">
                  <c:v>506993.63</c:v>
                </c:pt>
                <c:pt idx="50710">
                  <c:v>507003.63</c:v>
                </c:pt>
                <c:pt idx="50711">
                  <c:v>507013.63</c:v>
                </c:pt>
                <c:pt idx="50712">
                  <c:v>507023.59</c:v>
                </c:pt>
                <c:pt idx="50713">
                  <c:v>507033.63</c:v>
                </c:pt>
                <c:pt idx="50714">
                  <c:v>507043.63</c:v>
                </c:pt>
                <c:pt idx="50715">
                  <c:v>507053.59</c:v>
                </c:pt>
                <c:pt idx="50716">
                  <c:v>507063.63</c:v>
                </c:pt>
                <c:pt idx="50717">
                  <c:v>507073.63</c:v>
                </c:pt>
                <c:pt idx="50718">
                  <c:v>507083.63</c:v>
                </c:pt>
                <c:pt idx="50719">
                  <c:v>507093.63</c:v>
                </c:pt>
                <c:pt idx="50720">
                  <c:v>507103.63</c:v>
                </c:pt>
                <c:pt idx="50721">
                  <c:v>507113.63</c:v>
                </c:pt>
                <c:pt idx="50722">
                  <c:v>507123.59</c:v>
                </c:pt>
                <c:pt idx="50723">
                  <c:v>507133.63</c:v>
                </c:pt>
                <c:pt idx="50724">
                  <c:v>507143.63</c:v>
                </c:pt>
                <c:pt idx="50725">
                  <c:v>507153.59</c:v>
                </c:pt>
                <c:pt idx="50726">
                  <c:v>507163.56</c:v>
                </c:pt>
                <c:pt idx="50727">
                  <c:v>507173.63</c:v>
                </c:pt>
                <c:pt idx="50728">
                  <c:v>507183.59</c:v>
                </c:pt>
                <c:pt idx="50729">
                  <c:v>507193.56</c:v>
                </c:pt>
                <c:pt idx="50730">
                  <c:v>507203.63</c:v>
                </c:pt>
                <c:pt idx="50731">
                  <c:v>507213.59</c:v>
                </c:pt>
                <c:pt idx="50732">
                  <c:v>507223.56</c:v>
                </c:pt>
                <c:pt idx="50733">
                  <c:v>507233.56</c:v>
                </c:pt>
                <c:pt idx="50734">
                  <c:v>507243.63</c:v>
                </c:pt>
                <c:pt idx="50735">
                  <c:v>507253.59</c:v>
                </c:pt>
                <c:pt idx="50736">
                  <c:v>507263.56</c:v>
                </c:pt>
                <c:pt idx="50737">
                  <c:v>507273.56</c:v>
                </c:pt>
                <c:pt idx="50738">
                  <c:v>507283.59</c:v>
                </c:pt>
                <c:pt idx="50739">
                  <c:v>507293.56</c:v>
                </c:pt>
                <c:pt idx="50740">
                  <c:v>507303.56</c:v>
                </c:pt>
                <c:pt idx="50741">
                  <c:v>507313.59</c:v>
                </c:pt>
                <c:pt idx="50742">
                  <c:v>507323.56</c:v>
                </c:pt>
                <c:pt idx="50743">
                  <c:v>507333.56</c:v>
                </c:pt>
                <c:pt idx="50744">
                  <c:v>507343.56</c:v>
                </c:pt>
                <c:pt idx="50745">
                  <c:v>507353.56</c:v>
                </c:pt>
                <c:pt idx="50746">
                  <c:v>507363.56</c:v>
                </c:pt>
                <c:pt idx="50747">
                  <c:v>507373.56</c:v>
                </c:pt>
                <c:pt idx="50748">
                  <c:v>507383.56</c:v>
                </c:pt>
                <c:pt idx="50749">
                  <c:v>507393.56</c:v>
                </c:pt>
                <c:pt idx="50750">
                  <c:v>507403.56</c:v>
                </c:pt>
                <c:pt idx="50751">
                  <c:v>507413.53</c:v>
                </c:pt>
                <c:pt idx="50752">
                  <c:v>507423.56</c:v>
                </c:pt>
                <c:pt idx="50753">
                  <c:v>507433.56</c:v>
                </c:pt>
                <c:pt idx="50754">
                  <c:v>507443.56</c:v>
                </c:pt>
                <c:pt idx="50755">
                  <c:v>507453.53</c:v>
                </c:pt>
                <c:pt idx="50756">
                  <c:v>507463.56</c:v>
                </c:pt>
                <c:pt idx="50757">
                  <c:v>507473.56</c:v>
                </c:pt>
                <c:pt idx="50758">
                  <c:v>507483.53</c:v>
                </c:pt>
                <c:pt idx="50759">
                  <c:v>507493.5</c:v>
                </c:pt>
                <c:pt idx="50760">
                  <c:v>507503.56</c:v>
                </c:pt>
                <c:pt idx="50761">
                  <c:v>507513.53</c:v>
                </c:pt>
                <c:pt idx="50762">
                  <c:v>507523.5</c:v>
                </c:pt>
                <c:pt idx="50763">
                  <c:v>507533.56</c:v>
                </c:pt>
                <c:pt idx="50764">
                  <c:v>507543.53</c:v>
                </c:pt>
                <c:pt idx="50765">
                  <c:v>507553.5</c:v>
                </c:pt>
                <c:pt idx="50766">
                  <c:v>507563.56</c:v>
                </c:pt>
                <c:pt idx="50767">
                  <c:v>507573.53</c:v>
                </c:pt>
                <c:pt idx="50768">
                  <c:v>507583.5</c:v>
                </c:pt>
                <c:pt idx="50769">
                  <c:v>507593.5</c:v>
                </c:pt>
                <c:pt idx="50770">
                  <c:v>507603.56</c:v>
                </c:pt>
                <c:pt idx="50771">
                  <c:v>507613.53</c:v>
                </c:pt>
                <c:pt idx="50772">
                  <c:v>507623.5</c:v>
                </c:pt>
                <c:pt idx="50773">
                  <c:v>507633.5</c:v>
                </c:pt>
                <c:pt idx="50774">
                  <c:v>507643.53</c:v>
                </c:pt>
                <c:pt idx="50775">
                  <c:v>507653.5</c:v>
                </c:pt>
                <c:pt idx="50776">
                  <c:v>507663.5</c:v>
                </c:pt>
                <c:pt idx="50777">
                  <c:v>507673.53</c:v>
                </c:pt>
                <c:pt idx="50778">
                  <c:v>507683.5</c:v>
                </c:pt>
                <c:pt idx="50779">
                  <c:v>507693.5</c:v>
                </c:pt>
                <c:pt idx="50780">
                  <c:v>507703.5</c:v>
                </c:pt>
                <c:pt idx="50781">
                  <c:v>507713.5</c:v>
                </c:pt>
                <c:pt idx="50782">
                  <c:v>507723.5</c:v>
                </c:pt>
                <c:pt idx="50783">
                  <c:v>507733.5</c:v>
                </c:pt>
                <c:pt idx="50784">
                  <c:v>507743.47</c:v>
                </c:pt>
                <c:pt idx="50785">
                  <c:v>507753.5</c:v>
                </c:pt>
                <c:pt idx="50786">
                  <c:v>507763.5</c:v>
                </c:pt>
                <c:pt idx="50787">
                  <c:v>507773.47</c:v>
                </c:pt>
                <c:pt idx="50788">
                  <c:v>507783.5</c:v>
                </c:pt>
                <c:pt idx="50789">
                  <c:v>507793.5</c:v>
                </c:pt>
                <c:pt idx="50790">
                  <c:v>507803.5</c:v>
                </c:pt>
                <c:pt idx="50791">
                  <c:v>507813.44</c:v>
                </c:pt>
                <c:pt idx="50792">
                  <c:v>507823.5</c:v>
                </c:pt>
                <c:pt idx="50793">
                  <c:v>507833.5</c:v>
                </c:pt>
                <c:pt idx="50794">
                  <c:v>507843.47</c:v>
                </c:pt>
                <c:pt idx="50795">
                  <c:v>507853.44</c:v>
                </c:pt>
                <c:pt idx="50796">
                  <c:v>507863.5</c:v>
                </c:pt>
                <c:pt idx="50797">
                  <c:v>507873.47</c:v>
                </c:pt>
                <c:pt idx="50798">
                  <c:v>507883.44</c:v>
                </c:pt>
                <c:pt idx="50799">
                  <c:v>507893.5</c:v>
                </c:pt>
                <c:pt idx="50800">
                  <c:v>507903.47</c:v>
                </c:pt>
                <c:pt idx="50801">
                  <c:v>507913.44</c:v>
                </c:pt>
                <c:pt idx="50802">
                  <c:v>507923.44</c:v>
                </c:pt>
                <c:pt idx="50803">
                  <c:v>507933.47</c:v>
                </c:pt>
                <c:pt idx="50804">
                  <c:v>507943.44</c:v>
                </c:pt>
                <c:pt idx="50805">
                  <c:v>507953.44</c:v>
                </c:pt>
                <c:pt idx="50806">
                  <c:v>507963.44</c:v>
                </c:pt>
                <c:pt idx="50807">
                  <c:v>507973.44</c:v>
                </c:pt>
                <c:pt idx="50808">
                  <c:v>507983.44</c:v>
                </c:pt>
                <c:pt idx="50809">
                  <c:v>507993.44</c:v>
                </c:pt>
                <c:pt idx="50810">
                  <c:v>508003.47</c:v>
                </c:pt>
                <c:pt idx="50811">
                  <c:v>508013.44</c:v>
                </c:pt>
                <c:pt idx="50812">
                  <c:v>508023.44</c:v>
                </c:pt>
                <c:pt idx="50813">
                  <c:v>508033.47</c:v>
                </c:pt>
                <c:pt idx="50814">
                  <c:v>508043.44</c:v>
                </c:pt>
                <c:pt idx="50815">
                  <c:v>508053.44</c:v>
                </c:pt>
                <c:pt idx="50816">
                  <c:v>508063.44</c:v>
                </c:pt>
                <c:pt idx="50817">
                  <c:v>508073.44</c:v>
                </c:pt>
                <c:pt idx="50818">
                  <c:v>508083.44</c:v>
                </c:pt>
                <c:pt idx="50819">
                  <c:v>508093.44</c:v>
                </c:pt>
                <c:pt idx="50820">
                  <c:v>508103.41</c:v>
                </c:pt>
                <c:pt idx="50821">
                  <c:v>508113.44</c:v>
                </c:pt>
                <c:pt idx="50822">
                  <c:v>508123.44</c:v>
                </c:pt>
                <c:pt idx="50823">
                  <c:v>508133.41</c:v>
                </c:pt>
                <c:pt idx="50824">
                  <c:v>508143.44</c:v>
                </c:pt>
                <c:pt idx="50825">
                  <c:v>508153.44</c:v>
                </c:pt>
                <c:pt idx="50826">
                  <c:v>508163.41</c:v>
                </c:pt>
                <c:pt idx="50827">
                  <c:v>508173.38</c:v>
                </c:pt>
                <c:pt idx="50828">
                  <c:v>508183.44</c:v>
                </c:pt>
                <c:pt idx="50829">
                  <c:v>508193.44</c:v>
                </c:pt>
                <c:pt idx="50830">
                  <c:v>508203.41</c:v>
                </c:pt>
                <c:pt idx="50831">
                  <c:v>508213.38</c:v>
                </c:pt>
                <c:pt idx="50832">
                  <c:v>508223.44</c:v>
                </c:pt>
                <c:pt idx="50833">
                  <c:v>508233.41</c:v>
                </c:pt>
                <c:pt idx="50834">
                  <c:v>508243.38</c:v>
                </c:pt>
                <c:pt idx="50835">
                  <c:v>508253.44</c:v>
                </c:pt>
                <c:pt idx="50836">
                  <c:v>508263.41</c:v>
                </c:pt>
                <c:pt idx="50837">
                  <c:v>508273.38</c:v>
                </c:pt>
                <c:pt idx="50838">
                  <c:v>508283.38</c:v>
                </c:pt>
                <c:pt idx="50839">
                  <c:v>508293.41</c:v>
                </c:pt>
                <c:pt idx="50840">
                  <c:v>508303.38</c:v>
                </c:pt>
                <c:pt idx="50841">
                  <c:v>508313.38</c:v>
                </c:pt>
                <c:pt idx="50842">
                  <c:v>508323.38</c:v>
                </c:pt>
                <c:pt idx="50843">
                  <c:v>508333.38</c:v>
                </c:pt>
                <c:pt idx="50844">
                  <c:v>508343.38</c:v>
                </c:pt>
                <c:pt idx="50845">
                  <c:v>508353.38</c:v>
                </c:pt>
                <c:pt idx="50846">
                  <c:v>508363.41</c:v>
                </c:pt>
                <c:pt idx="50847">
                  <c:v>508373.38</c:v>
                </c:pt>
                <c:pt idx="50848">
                  <c:v>508383.38</c:v>
                </c:pt>
                <c:pt idx="50849">
                  <c:v>508393.38</c:v>
                </c:pt>
                <c:pt idx="50850">
                  <c:v>508403.38</c:v>
                </c:pt>
                <c:pt idx="50851">
                  <c:v>508413.38</c:v>
                </c:pt>
                <c:pt idx="50852">
                  <c:v>508423.38</c:v>
                </c:pt>
                <c:pt idx="50853">
                  <c:v>508433.34</c:v>
                </c:pt>
                <c:pt idx="50854">
                  <c:v>508443.38</c:v>
                </c:pt>
                <c:pt idx="50855">
                  <c:v>508453.38</c:v>
                </c:pt>
                <c:pt idx="50856">
                  <c:v>508463.34</c:v>
                </c:pt>
                <c:pt idx="50857">
                  <c:v>508473.38</c:v>
                </c:pt>
                <c:pt idx="50858">
                  <c:v>508483.38</c:v>
                </c:pt>
                <c:pt idx="50859">
                  <c:v>508493.34</c:v>
                </c:pt>
                <c:pt idx="50860">
                  <c:v>508503.38</c:v>
                </c:pt>
                <c:pt idx="50861">
                  <c:v>508513.38</c:v>
                </c:pt>
                <c:pt idx="50862">
                  <c:v>508523.34</c:v>
                </c:pt>
                <c:pt idx="50863">
                  <c:v>508533.31</c:v>
                </c:pt>
                <c:pt idx="50864">
                  <c:v>508543.31</c:v>
                </c:pt>
                <c:pt idx="50865">
                  <c:v>508553.38</c:v>
                </c:pt>
                <c:pt idx="50866">
                  <c:v>508563.31</c:v>
                </c:pt>
                <c:pt idx="50867">
                  <c:v>508573.31</c:v>
                </c:pt>
                <c:pt idx="50868">
                  <c:v>508583.38</c:v>
                </c:pt>
                <c:pt idx="50869">
                  <c:v>508593.34</c:v>
                </c:pt>
                <c:pt idx="50870">
                  <c:v>508603.31</c:v>
                </c:pt>
                <c:pt idx="50871">
                  <c:v>508613.38</c:v>
                </c:pt>
                <c:pt idx="50872">
                  <c:v>508623.34</c:v>
                </c:pt>
                <c:pt idx="50873">
                  <c:v>508633.31</c:v>
                </c:pt>
                <c:pt idx="50874">
                  <c:v>508643.31</c:v>
                </c:pt>
                <c:pt idx="50875">
                  <c:v>508653.34</c:v>
                </c:pt>
                <c:pt idx="50876">
                  <c:v>508663.31</c:v>
                </c:pt>
                <c:pt idx="50877">
                  <c:v>508673.31</c:v>
                </c:pt>
                <c:pt idx="50878">
                  <c:v>508683.31</c:v>
                </c:pt>
                <c:pt idx="50879">
                  <c:v>508693.31</c:v>
                </c:pt>
                <c:pt idx="50880">
                  <c:v>508703.31</c:v>
                </c:pt>
                <c:pt idx="50881">
                  <c:v>508713.31</c:v>
                </c:pt>
                <c:pt idx="50882">
                  <c:v>508723.31</c:v>
                </c:pt>
                <c:pt idx="50883">
                  <c:v>508733.31</c:v>
                </c:pt>
                <c:pt idx="50884">
                  <c:v>508743.31</c:v>
                </c:pt>
                <c:pt idx="50885">
                  <c:v>508753.28</c:v>
                </c:pt>
                <c:pt idx="50886">
                  <c:v>508763.31</c:v>
                </c:pt>
                <c:pt idx="50887">
                  <c:v>508773.31</c:v>
                </c:pt>
                <c:pt idx="50888">
                  <c:v>508783.31</c:v>
                </c:pt>
                <c:pt idx="50889">
                  <c:v>508793.28</c:v>
                </c:pt>
                <c:pt idx="50890">
                  <c:v>508803.31</c:v>
                </c:pt>
                <c:pt idx="50891">
                  <c:v>508813.31</c:v>
                </c:pt>
                <c:pt idx="50892">
                  <c:v>508823.28</c:v>
                </c:pt>
                <c:pt idx="50893">
                  <c:v>508833.31</c:v>
                </c:pt>
                <c:pt idx="50894">
                  <c:v>508843.31</c:v>
                </c:pt>
                <c:pt idx="50895">
                  <c:v>508853.28</c:v>
                </c:pt>
                <c:pt idx="50896">
                  <c:v>508863.31</c:v>
                </c:pt>
                <c:pt idx="50897">
                  <c:v>508873.31</c:v>
                </c:pt>
                <c:pt idx="50898">
                  <c:v>508883.28</c:v>
                </c:pt>
                <c:pt idx="50899">
                  <c:v>508893.25</c:v>
                </c:pt>
                <c:pt idx="50900">
                  <c:v>508903.25</c:v>
                </c:pt>
                <c:pt idx="50901">
                  <c:v>508913.28</c:v>
                </c:pt>
                <c:pt idx="50902">
                  <c:v>508923.25</c:v>
                </c:pt>
                <c:pt idx="50903">
                  <c:v>508933.25</c:v>
                </c:pt>
                <c:pt idx="50904">
                  <c:v>508943.31</c:v>
                </c:pt>
                <c:pt idx="50905">
                  <c:v>508953.28</c:v>
                </c:pt>
                <c:pt idx="50906">
                  <c:v>508963.25</c:v>
                </c:pt>
                <c:pt idx="50907">
                  <c:v>508973.31</c:v>
                </c:pt>
                <c:pt idx="50908">
                  <c:v>508983.28</c:v>
                </c:pt>
                <c:pt idx="50909">
                  <c:v>508993.25</c:v>
                </c:pt>
                <c:pt idx="50910">
                  <c:v>509003.25</c:v>
                </c:pt>
                <c:pt idx="50911">
                  <c:v>509013.25</c:v>
                </c:pt>
                <c:pt idx="50912">
                  <c:v>509023.25</c:v>
                </c:pt>
                <c:pt idx="50913">
                  <c:v>509033.25</c:v>
                </c:pt>
                <c:pt idx="50914">
                  <c:v>509043.25</c:v>
                </c:pt>
                <c:pt idx="50915">
                  <c:v>509053.25</c:v>
                </c:pt>
                <c:pt idx="50916">
                  <c:v>509063.25</c:v>
                </c:pt>
                <c:pt idx="50917">
                  <c:v>509073.25</c:v>
                </c:pt>
                <c:pt idx="50918">
                  <c:v>509083.25</c:v>
                </c:pt>
                <c:pt idx="50919">
                  <c:v>509093.25</c:v>
                </c:pt>
                <c:pt idx="50920">
                  <c:v>509103.25</c:v>
                </c:pt>
                <c:pt idx="50921">
                  <c:v>509113.22</c:v>
                </c:pt>
                <c:pt idx="50922">
                  <c:v>509123.25</c:v>
                </c:pt>
                <c:pt idx="50923">
                  <c:v>509133.25</c:v>
                </c:pt>
                <c:pt idx="50924">
                  <c:v>509143.25</c:v>
                </c:pt>
                <c:pt idx="50925">
                  <c:v>509153.22</c:v>
                </c:pt>
                <c:pt idx="50926">
                  <c:v>509163.25</c:v>
                </c:pt>
                <c:pt idx="50927">
                  <c:v>509173.25</c:v>
                </c:pt>
                <c:pt idx="50928">
                  <c:v>509183.22</c:v>
                </c:pt>
                <c:pt idx="50929">
                  <c:v>509193.25</c:v>
                </c:pt>
                <c:pt idx="50930">
                  <c:v>509203.25</c:v>
                </c:pt>
                <c:pt idx="50931">
                  <c:v>509213.22</c:v>
                </c:pt>
                <c:pt idx="50932">
                  <c:v>509223.19</c:v>
                </c:pt>
                <c:pt idx="50933">
                  <c:v>509233.25</c:v>
                </c:pt>
                <c:pt idx="50934">
                  <c:v>509243.22</c:v>
                </c:pt>
                <c:pt idx="50935">
                  <c:v>509253.19</c:v>
                </c:pt>
                <c:pt idx="50936">
                  <c:v>509263.19</c:v>
                </c:pt>
                <c:pt idx="50937">
                  <c:v>509273.22</c:v>
                </c:pt>
                <c:pt idx="50938">
                  <c:v>509283.19</c:v>
                </c:pt>
                <c:pt idx="50939">
                  <c:v>509293.19</c:v>
                </c:pt>
                <c:pt idx="50940">
                  <c:v>509303.25</c:v>
                </c:pt>
                <c:pt idx="50941">
                  <c:v>509313.22</c:v>
                </c:pt>
                <c:pt idx="50942">
                  <c:v>509323.19</c:v>
                </c:pt>
                <c:pt idx="50943">
                  <c:v>509333.25</c:v>
                </c:pt>
                <c:pt idx="50944">
                  <c:v>509343.22</c:v>
                </c:pt>
                <c:pt idx="50945">
                  <c:v>509353.19</c:v>
                </c:pt>
                <c:pt idx="50946">
                  <c:v>509363.19</c:v>
                </c:pt>
                <c:pt idx="50947">
                  <c:v>509373.19</c:v>
                </c:pt>
                <c:pt idx="50948">
                  <c:v>509383.19</c:v>
                </c:pt>
                <c:pt idx="50949">
                  <c:v>509393.19</c:v>
                </c:pt>
                <c:pt idx="50950">
                  <c:v>509403.19</c:v>
                </c:pt>
                <c:pt idx="50951">
                  <c:v>509413.19</c:v>
                </c:pt>
                <c:pt idx="50952">
                  <c:v>509423.19</c:v>
                </c:pt>
                <c:pt idx="50953">
                  <c:v>509433.19</c:v>
                </c:pt>
                <c:pt idx="50954">
                  <c:v>509443.19</c:v>
                </c:pt>
                <c:pt idx="50955">
                  <c:v>509453.19</c:v>
                </c:pt>
                <c:pt idx="50956">
                  <c:v>509463.19</c:v>
                </c:pt>
                <c:pt idx="50957">
                  <c:v>509473.16</c:v>
                </c:pt>
                <c:pt idx="50958">
                  <c:v>509483.13</c:v>
                </c:pt>
                <c:pt idx="50959">
                  <c:v>509493.19</c:v>
                </c:pt>
                <c:pt idx="50960">
                  <c:v>509503.16</c:v>
                </c:pt>
                <c:pt idx="50961">
                  <c:v>509513.13</c:v>
                </c:pt>
                <c:pt idx="50962">
                  <c:v>509523.19</c:v>
                </c:pt>
                <c:pt idx="50963">
                  <c:v>509533.19</c:v>
                </c:pt>
                <c:pt idx="50964">
                  <c:v>509543.16</c:v>
                </c:pt>
                <c:pt idx="50965">
                  <c:v>509553.19</c:v>
                </c:pt>
                <c:pt idx="50966">
                  <c:v>509563.19</c:v>
                </c:pt>
                <c:pt idx="50967">
                  <c:v>509573.16</c:v>
                </c:pt>
                <c:pt idx="50968">
                  <c:v>509583.13</c:v>
                </c:pt>
                <c:pt idx="50969">
                  <c:v>509593.19</c:v>
                </c:pt>
                <c:pt idx="50970">
                  <c:v>509603.16</c:v>
                </c:pt>
                <c:pt idx="50971">
                  <c:v>509613.13</c:v>
                </c:pt>
                <c:pt idx="50972">
                  <c:v>509623.13</c:v>
                </c:pt>
                <c:pt idx="50973">
                  <c:v>509633.16</c:v>
                </c:pt>
                <c:pt idx="50974">
                  <c:v>509643.13</c:v>
                </c:pt>
                <c:pt idx="50975">
                  <c:v>509653.13</c:v>
                </c:pt>
                <c:pt idx="50976">
                  <c:v>509663.16</c:v>
                </c:pt>
                <c:pt idx="50977">
                  <c:v>509673.13</c:v>
                </c:pt>
                <c:pt idx="50978">
                  <c:v>509683.13</c:v>
                </c:pt>
                <c:pt idx="50979">
                  <c:v>509693.13</c:v>
                </c:pt>
                <c:pt idx="50980">
                  <c:v>509703.16</c:v>
                </c:pt>
                <c:pt idx="50981">
                  <c:v>509713.13</c:v>
                </c:pt>
                <c:pt idx="50982">
                  <c:v>509723.13</c:v>
                </c:pt>
                <c:pt idx="50983">
                  <c:v>509733.13</c:v>
                </c:pt>
                <c:pt idx="50984">
                  <c:v>509743.13</c:v>
                </c:pt>
                <c:pt idx="50985">
                  <c:v>509753.13</c:v>
                </c:pt>
                <c:pt idx="50986">
                  <c:v>509763.13</c:v>
                </c:pt>
                <c:pt idx="50987">
                  <c:v>509773.13</c:v>
                </c:pt>
                <c:pt idx="50988">
                  <c:v>509783.13</c:v>
                </c:pt>
                <c:pt idx="50989">
                  <c:v>509793.13</c:v>
                </c:pt>
                <c:pt idx="50990">
                  <c:v>509803.09</c:v>
                </c:pt>
                <c:pt idx="50991">
                  <c:v>509813.13</c:v>
                </c:pt>
                <c:pt idx="50992">
                  <c:v>509823.13</c:v>
                </c:pt>
                <c:pt idx="50993">
                  <c:v>509833.09</c:v>
                </c:pt>
                <c:pt idx="50994">
                  <c:v>509843.06</c:v>
                </c:pt>
                <c:pt idx="50995">
                  <c:v>509853.13</c:v>
                </c:pt>
                <c:pt idx="50996">
                  <c:v>509863.09</c:v>
                </c:pt>
                <c:pt idx="50997">
                  <c:v>509873.06</c:v>
                </c:pt>
                <c:pt idx="50998">
                  <c:v>509883.13</c:v>
                </c:pt>
                <c:pt idx="50999">
                  <c:v>509893.13</c:v>
                </c:pt>
                <c:pt idx="51000">
                  <c:v>509903.09</c:v>
                </c:pt>
                <c:pt idx="51001">
                  <c:v>509913.13</c:v>
                </c:pt>
                <c:pt idx="51002">
                  <c:v>509923.13</c:v>
                </c:pt>
                <c:pt idx="51003">
                  <c:v>509933.09</c:v>
                </c:pt>
                <c:pt idx="51004">
                  <c:v>509943.06</c:v>
                </c:pt>
                <c:pt idx="51005">
                  <c:v>509953.06</c:v>
                </c:pt>
                <c:pt idx="51006">
                  <c:v>509963.09</c:v>
                </c:pt>
                <c:pt idx="51007">
                  <c:v>509973.06</c:v>
                </c:pt>
                <c:pt idx="51008">
                  <c:v>509983.06</c:v>
                </c:pt>
                <c:pt idx="51009">
                  <c:v>509993.09</c:v>
                </c:pt>
                <c:pt idx="51010">
                  <c:v>510003.06</c:v>
                </c:pt>
                <c:pt idx="51011">
                  <c:v>510013.06</c:v>
                </c:pt>
                <c:pt idx="51012">
                  <c:v>510023.09</c:v>
                </c:pt>
                <c:pt idx="51013">
                  <c:v>510033.06</c:v>
                </c:pt>
                <c:pt idx="51014">
                  <c:v>510043.06</c:v>
                </c:pt>
                <c:pt idx="51015">
                  <c:v>510053.06</c:v>
                </c:pt>
                <c:pt idx="51016">
                  <c:v>510063.09</c:v>
                </c:pt>
                <c:pt idx="51017">
                  <c:v>510073.06</c:v>
                </c:pt>
                <c:pt idx="51018">
                  <c:v>510083.06</c:v>
                </c:pt>
                <c:pt idx="51019">
                  <c:v>510093.03</c:v>
                </c:pt>
                <c:pt idx="51020">
                  <c:v>510103.06</c:v>
                </c:pt>
                <c:pt idx="51021">
                  <c:v>510113.06</c:v>
                </c:pt>
                <c:pt idx="51022">
                  <c:v>510123.06</c:v>
                </c:pt>
                <c:pt idx="51023">
                  <c:v>510133.06</c:v>
                </c:pt>
                <c:pt idx="51024">
                  <c:v>510143.06</c:v>
                </c:pt>
                <c:pt idx="51025">
                  <c:v>510153.06</c:v>
                </c:pt>
                <c:pt idx="51026">
                  <c:v>510163.03</c:v>
                </c:pt>
                <c:pt idx="51027">
                  <c:v>510173.06</c:v>
                </c:pt>
                <c:pt idx="51028">
                  <c:v>510183.06</c:v>
                </c:pt>
                <c:pt idx="51029">
                  <c:v>510193.03</c:v>
                </c:pt>
                <c:pt idx="51030">
                  <c:v>510203</c:v>
                </c:pt>
                <c:pt idx="51031">
                  <c:v>510213.06</c:v>
                </c:pt>
                <c:pt idx="51032">
                  <c:v>510223.03</c:v>
                </c:pt>
                <c:pt idx="51033">
                  <c:v>510233</c:v>
                </c:pt>
                <c:pt idx="51034">
                  <c:v>510243.06</c:v>
                </c:pt>
                <c:pt idx="51035">
                  <c:v>510253.03</c:v>
                </c:pt>
                <c:pt idx="51036">
                  <c:v>510263</c:v>
                </c:pt>
                <c:pt idx="51037">
                  <c:v>510273</c:v>
                </c:pt>
                <c:pt idx="51038">
                  <c:v>510283.06</c:v>
                </c:pt>
                <c:pt idx="51039">
                  <c:v>510293.03</c:v>
                </c:pt>
                <c:pt idx="51040">
                  <c:v>510303</c:v>
                </c:pt>
                <c:pt idx="51041">
                  <c:v>510313.06</c:v>
                </c:pt>
                <c:pt idx="51042">
                  <c:v>510323.03</c:v>
                </c:pt>
                <c:pt idx="51043">
                  <c:v>510333</c:v>
                </c:pt>
                <c:pt idx="51044">
                  <c:v>510343</c:v>
                </c:pt>
                <c:pt idx="51045">
                  <c:v>510353.03</c:v>
                </c:pt>
                <c:pt idx="51046">
                  <c:v>510363</c:v>
                </c:pt>
                <c:pt idx="51047">
                  <c:v>510373</c:v>
                </c:pt>
                <c:pt idx="51048">
                  <c:v>510383</c:v>
                </c:pt>
                <c:pt idx="51049">
                  <c:v>510393</c:v>
                </c:pt>
                <c:pt idx="51050">
                  <c:v>510403</c:v>
                </c:pt>
                <c:pt idx="51051">
                  <c:v>510413</c:v>
                </c:pt>
                <c:pt idx="51052">
                  <c:v>510422.97</c:v>
                </c:pt>
                <c:pt idx="51053">
                  <c:v>510433</c:v>
                </c:pt>
                <c:pt idx="51054">
                  <c:v>510443</c:v>
                </c:pt>
                <c:pt idx="51055">
                  <c:v>510452.97</c:v>
                </c:pt>
                <c:pt idx="51056">
                  <c:v>510463</c:v>
                </c:pt>
                <c:pt idx="51057">
                  <c:v>510473</c:v>
                </c:pt>
                <c:pt idx="51058">
                  <c:v>510483</c:v>
                </c:pt>
                <c:pt idx="51059">
                  <c:v>510493</c:v>
                </c:pt>
                <c:pt idx="51060">
                  <c:v>510503</c:v>
                </c:pt>
                <c:pt idx="51061">
                  <c:v>510513</c:v>
                </c:pt>
                <c:pt idx="51062">
                  <c:v>510522.97</c:v>
                </c:pt>
                <c:pt idx="51063">
                  <c:v>510533</c:v>
                </c:pt>
                <c:pt idx="51064">
                  <c:v>510543</c:v>
                </c:pt>
                <c:pt idx="51065">
                  <c:v>510552.97</c:v>
                </c:pt>
                <c:pt idx="51066">
                  <c:v>510562.94</c:v>
                </c:pt>
                <c:pt idx="51067">
                  <c:v>510573</c:v>
                </c:pt>
                <c:pt idx="51068">
                  <c:v>510582.97</c:v>
                </c:pt>
                <c:pt idx="51069">
                  <c:v>510592.94</c:v>
                </c:pt>
                <c:pt idx="51070">
                  <c:v>510603</c:v>
                </c:pt>
                <c:pt idx="51071">
                  <c:v>510612.97</c:v>
                </c:pt>
                <c:pt idx="51072">
                  <c:v>510622.94</c:v>
                </c:pt>
                <c:pt idx="51073">
                  <c:v>510632.94</c:v>
                </c:pt>
                <c:pt idx="51074">
                  <c:v>510643</c:v>
                </c:pt>
                <c:pt idx="51075">
                  <c:v>510652.97</c:v>
                </c:pt>
                <c:pt idx="51076">
                  <c:v>510662.94</c:v>
                </c:pt>
                <c:pt idx="51077">
                  <c:v>510672.94</c:v>
                </c:pt>
                <c:pt idx="51078">
                  <c:v>510682.97</c:v>
                </c:pt>
                <c:pt idx="51079">
                  <c:v>510692.94</c:v>
                </c:pt>
                <c:pt idx="51080">
                  <c:v>510702.94</c:v>
                </c:pt>
                <c:pt idx="51081">
                  <c:v>510712.97</c:v>
                </c:pt>
                <c:pt idx="51082">
                  <c:v>510722.94</c:v>
                </c:pt>
                <c:pt idx="51083">
                  <c:v>510732.94</c:v>
                </c:pt>
                <c:pt idx="51084">
                  <c:v>510742.97</c:v>
                </c:pt>
                <c:pt idx="51085">
                  <c:v>510752.94</c:v>
                </c:pt>
                <c:pt idx="51086">
                  <c:v>510762.94</c:v>
                </c:pt>
                <c:pt idx="51087">
                  <c:v>510772.94</c:v>
                </c:pt>
                <c:pt idx="51088">
                  <c:v>510782.91</c:v>
                </c:pt>
                <c:pt idx="51089">
                  <c:v>510792.94</c:v>
                </c:pt>
                <c:pt idx="51090">
                  <c:v>510802.94</c:v>
                </c:pt>
                <c:pt idx="51091">
                  <c:v>510812.91</c:v>
                </c:pt>
                <c:pt idx="51092">
                  <c:v>510822.94</c:v>
                </c:pt>
                <c:pt idx="51093">
                  <c:v>510832.94</c:v>
                </c:pt>
                <c:pt idx="51094">
                  <c:v>510842.91</c:v>
                </c:pt>
                <c:pt idx="51095">
                  <c:v>510852.88</c:v>
                </c:pt>
                <c:pt idx="51096">
                  <c:v>510862.94</c:v>
                </c:pt>
                <c:pt idx="51097">
                  <c:v>510872.94</c:v>
                </c:pt>
                <c:pt idx="51098">
                  <c:v>510882.91</c:v>
                </c:pt>
                <c:pt idx="51099">
                  <c:v>510892.88</c:v>
                </c:pt>
                <c:pt idx="51100">
                  <c:v>510902.94</c:v>
                </c:pt>
                <c:pt idx="51101">
                  <c:v>510912.91</c:v>
                </c:pt>
                <c:pt idx="51102">
                  <c:v>510922.88</c:v>
                </c:pt>
                <c:pt idx="51103">
                  <c:v>510932.94</c:v>
                </c:pt>
                <c:pt idx="51104">
                  <c:v>510942.91</c:v>
                </c:pt>
                <c:pt idx="51105">
                  <c:v>510952.88</c:v>
                </c:pt>
                <c:pt idx="51106">
                  <c:v>510962.94</c:v>
                </c:pt>
                <c:pt idx="51107">
                  <c:v>510972.91</c:v>
                </c:pt>
                <c:pt idx="51108">
                  <c:v>510982.88</c:v>
                </c:pt>
                <c:pt idx="51109">
                  <c:v>510992.88</c:v>
                </c:pt>
                <c:pt idx="51110">
                  <c:v>511002.88</c:v>
                </c:pt>
                <c:pt idx="51111">
                  <c:v>511012.88</c:v>
                </c:pt>
                <c:pt idx="51112">
                  <c:v>511022.88</c:v>
                </c:pt>
                <c:pt idx="51113">
                  <c:v>511032.88</c:v>
                </c:pt>
                <c:pt idx="51114">
                  <c:v>511042.91</c:v>
                </c:pt>
                <c:pt idx="51115">
                  <c:v>511052.88</c:v>
                </c:pt>
                <c:pt idx="51116">
                  <c:v>511062.88</c:v>
                </c:pt>
                <c:pt idx="51117">
                  <c:v>511072.91</c:v>
                </c:pt>
                <c:pt idx="51118">
                  <c:v>511082.88</c:v>
                </c:pt>
                <c:pt idx="51119">
                  <c:v>511092.88</c:v>
                </c:pt>
                <c:pt idx="51120">
                  <c:v>511102.88</c:v>
                </c:pt>
                <c:pt idx="51121">
                  <c:v>511112.88</c:v>
                </c:pt>
                <c:pt idx="51122">
                  <c:v>511122.88</c:v>
                </c:pt>
                <c:pt idx="51123">
                  <c:v>511132.88</c:v>
                </c:pt>
                <c:pt idx="51124">
                  <c:v>511142.84</c:v>
                </c:pt>
                <c:pt idx="51125">
                  <c:v>511152.88</c:v>
                </c:pt>
                <c:pt idx="51126">
                  <c:v>511162.88</c:v>
                </c:pt>
                <c:pt idx="51127">
                  <c:v>511172.84</c:v>
                </c:pt>
                <c:pt idx="51128">
                  <c:v>511182.88</c:v>
                </c:pt>
                <c:pt idx="51129">
                  <c:v>511192.88</c:v>
                </c:pt>
                <c:pt idx="51130">
                  <c:v>511202.84</c:v>
                </c:pt>
                <c:pt idx="51131">
                  <c:v>511212.81</c:v>
                </c:pt>
                <c:pt idx="51132">
                  <c:v>511222.88</c:v>
                </c:pt>
                <c:pt idx="51133">
                  <c:v>511232.88</c:v>
                </c:pt>
                <c:pt idx="51134">
                  <c:v>511242.84</c:v>
                </c:pt>
                <c:pt idx="51135">
                  <c:v>511252.81</c:v>
                </c:pt>
                <c:pt idx="51136">
                  <c:v>511262.88</c:v>
                </c:pt>
                <c:pt idx="51137">
                  <c:v>511272.84</c:v>
                </c:pt>
                <c:pt idx="51138">
                  <c:v>511282.81</c:v>
                </c:pt>
                <c:pt idx="51139">
                  <c:v>511292.88</c:v>
                </c:pt>
                <c:pt idx="51140">
                  <c:v>511302.84</c:v>
                </c:pt>
                <c:pt idx="51141">
                  <c:v>511312.81</c:v>
                </c:pt>
                <c:pt idx="51142">
                  <c:v>511322.81</c:v>
                </c:pt>
                <c:pt idx="51143">
                  <c:v>511332.84</c:v>
                </c:pt>
                <c:pt idx="51144">
                  <c:v>511342.81</c:v>
                </c:pt>
                <c:pt idx="51145">
                  <c:v>511352.81</c:v>
                </c:pt>
                <c:pt idx="51146">
                  <c:v>511362.81</c:v>
                </c:pt>
                <c:pt idx="51147">
                  <c:v>511372.81</c:v>
                </c:pt>
                <c:pt idx="51148">
                  <c:v>511382.81</c:v>
                </c:pt>
                <c:pt idx="51149">
                  <c:v>511392.81</c:v>
                </c:pt>
                <c:pt idx="51150">
                  <c:v>511402.84</c:v>
                </c:pt>
                <c:pt idx="51151">
                  <c:v>511412.81</c:v>
                </c:pt>
                <c:pt idx="51152">
                  <c:v>511422.81</c:v>
                </c:pt>
                <c:pt idx="51153">
                  <c:v>511432.84</c:v>
                </c:pt>
                <c:pt idx="51154">
                  <c:v>511442.81</c:v>
                </c:pt>
                <c:pt idx="51155">
                  <c:v>511452.81</c:v>
                </c:pt>
                <c:pt idx="51156">
                  <c:v>511462.81</c:v>
                </c:pt>
                <c:pt idx="51157">
                  <c:v>511472.78</c:v>
                </c:pt>
                <c:pt idx="51158">
                  <c:v>511482.81</c:v>
                </c:pt>
                <c:pt idx="51159">
                  <c:v>511492.81</c:v>
                </c:pt>
                <c:pt idx="51160">
                  <c:v>511502.78</c:v>
                </c:pt>
                <c:pt idx="51161">
                  <c:v>511512.81</c:v>
                </c:pt>
                <c:pt idx="51162">
                  <c:v>511522.81</c:v>
                </c:pt>
                <c:pt idx="51163">
                  <c:v>511532.78</c:v>
                </c:pt>
                <c:pt idx="51164">
                  <c:v>511542.81</c:v>
                </c:pt>
                <c:pt idx="51165">
                  <c:v>511552.81</c:v>
                </c:pt>
                <c:pt idx="51166">
                  <c:v>511562.78</c:v>
                </c:pt>
                <c:pt idx="51167">
                  <c:v>511572.75</c:v>
                </c:pt>
                <c:pt idx="51168">
                  <c:v>511582.81</c:v>
                </c:pt>
                <c:pt idx="51169">
                  <c:v>511592.78</c:v>
                </c:pt>
                <c:pt idx="51170">
                  <c:v>511602.75</c:v>
                </c:pt>
                <c:pt idx="51171">
                  <c:v>511612.81</c:v>
                </c:pt>
                <c:pt idx="51172">
                  <c:v>511622.81</c:v>
                </c:pt>
                <c:pt idx="51173">
                  <c:v>511632.78</c:v>
                </c:pt>
                <c:pt idx="51174">
                  <c:v>511642.75</c:v>
                </c:pt>
                <c:pt idx="51175">
                  <c:v>511652.81</c:v>
                </c:pt>
                <c:pt idx="51176">
                  <c:v>511662.78</c:v>
                </c:pt>
                <c:pt idx="51177">
                  <c:v>511672.75</c:v>
                </c:pt>
                <c:pt idx="51178">
                  <c:v>511682.75</c:v>
                </c:pt>
                <c:pt idx="51179">
                  <c:v>511692.78</c:v>
                </c:pt>
                <c:pt idx="51180">
                  <c:v>511702.75</c:v>
                </c:pt>
                <c:pt idx="51181">
                  <c:v>511712.75</c:v>
                </c:pt>
                <c:pt idx="51182">
                  <c:v>511722.75</c:v>
                </c:pt>
                <c:pt idx="51183">
                  <c:v>511732.75</c:v>
                </c:pt>
                <c:pt idx="51184">
                  <c:v>511742.75</c:v>
                </c:pt>
                <c:pt idx="51185">
                  <c:v>511752.75</c:v>
                </c:pt>
                <c:pt idx="51186">
                  <c:v>511762.75</c:v>
                </c:pt>
                <c:pt idx="51187">
                  <c:v>511772.75</c:v>
                </c:pt>
                <c:pt idx="51188">
                  <c:v>511782.75</c:v>
                </c:pt>
                <c:pt idx="51189">
                  <c:v>511792.72</c:v>
                </c:pt>
                <c:pt idx="51190">
                  <c:v>511802.75</c:v>
                </c:pt>
                <c:pt idx="51191">
                  <c:v>511812.75</c:v>
                </c:pt>
                <c:pt idx="51192">
                  <c:v>511822.75</c:v>
                </c:pt>
                <c:pt idx="51193">
                  <c:v>511832.72</c:v>
                </c:pt>
                <c:pt idx="51194">
                  <c:v>511842.75</c:v>
                </c:pt>
                <c:pt idx="51195">
                  <c:v>511852.75</c:v>
                </c:pt>
                <c:pt idx="51196">
                  <c:v>511862.72</c:v>
                </c:pt>
                <c:pt idx="51197">
                  <c:v>511872.75</c:v>
                </c:pt>
                <c:pt idx="51198">
                  <c:v>511882.75</c:v>
                </c:pt>
                <c:pt idx="51199">
                  <c:v>511892.72</c:v>
                </c:pt>
                <c:pt idx="51200">
                  <c:v>511902.69</c:v>
                </c:pt>
                <c:pt idx="51201">
                  <c:v>511912.75</c:v>
                </c:pt>
                <c:pt idx="51202">
                  <c:v>511922.72</c:v>
                </c:pt>
                <c:pt idx="51203">
                  <c:v>511932.69</c:v>
                </c:pt>
                <c:pt idx="51204">
                  <c:v>511942.69</c:v>
                </c:pt>
                <c:pt idx="51205">
                  <c:v>511952.72</c:v>
                </c:pt>
                <c:pt idx="51206">
                  <c:v>511962.69</c:v>
                </c:pt>
                <c:pt idx="51207">
                  <c:v>511972.69</c:v>
                </c:pt>
                <c:pt idx="51208">
                  <c:v>511982.75</c:v>
                </c:pt>
                <c:pt idx="51209">
                  <c:v>511992.72</c:v>
                </c:pt>
                <c:pt idx="51210">
                  <c:v>512002.69</c:v>
                </c:pt>
                <c:pt idx="51211">
                  <c:v>512012.75</c:v>
                </c:pt>
                <c:pt idx="51212">
                  <c:v>512022.72</c:v>
                </c:pt>
                <c:pt idx="51213">
                  <c:v>512032.69</c:v>
                </c:pt>
                <c:pt idx="51214">
                  <c:v>512042.69</c:v>
                </c:pt>
                <c:pt idx="51215">
                  <c:v>512052.72</c:v>
                </c:pt>
                <c:pt idx="51216">
                  <c:v>512062.69</c:v>
                </c:pt>
                <c:pt idx="51217">
                  <c:v>512072.69</c:v>
                </c:pt>
                <c:pt idx="51218">
                  <c:v>512082.69</c:v>
                </c:pt>
                <c:pt idx="51219">
                  <c:v>512092.69</c:v>
                </c:pt>
                <c:pt idx="51220">
                  <c:v>512102.69</c:v>
                </c:pt>
                <c:pt idx="51221">
                  <c:v>512112.69</c:v>
                </c:pt>
                <c:pt idx="51222">
                  <c:v>512122.69</c:v>
                </c:pt>
                <c:pt idx="51223">
                  <c:v>512132.69</c:v>
                </c:pt>
                <c:pt idx="51224">
                  <c:v>512142.69</c:v>
                </c:pt>
                <c:pt idx="51225">
                  <c:v>512152.66</c:v>
                </c:pt>
                <c:pt idx="51226">
                  <c:v>512162.69</c:v>
                </c:pt>
                <c:pt idx="51227">
                  <c:v>512172.69</c:v>
                </c:pt>
                <c:pt idx="51228">
                  <c:v>512182.66</c:v>
                </c:pt>
                <c:pt idx="51229">
                  <c:v>512192.63</c:v>
                </c:pt>
                <c:pt idx="51230">
                  <c:v>512202.69</c:v>
                </c:pt>
                <c:pt idx="51231">
                  <c:v>512212.69</c:v>
                </c:pt>
                <c:pt idx="51232">
                  <c:v>512222.66</c:v>
                </c:pt>
                <c:pt idx="51233">
                  <c:v>512232.69</c:v>
                </c:pt>
                <c:pt idx="51234">
                  <c:v>512242.69</c:v>
                </c:pt>
                <c:pt idx="51235">
                  <c:v>512252.66</c:v>
                </c:pt>
                <c:pt idx="51236">
                  <c:v>512262.63</c:v>
                </c:pt>
                <c:pt idx="51237">
                  <c:v>512272.69</c:v>
                </c:pt>
                <c:pt idx="51238">
                  <c:v>512282.66</c:v>
                </c:pt>
                <c:pt idx="51239">
                  <c:v>512292.63</c:v>
                </c:pt>
                <c:pt idx="51240">
                  <c:v>512302.63</c:v>
                </c:pt>
                <c:pt idx="51241">
                  <c:v>512312.66</c:v>
                </c:pt>
                <c:pt idx="51242">
                  <c:v>512322.63</c:v>
                </c:pt>
                <c:pt idx="51243">
                  <c:v>512332.63</c:v>
                </c:pt>
                <c:pt idx="51244">
                  <c:v>512342.66</c:v>
                </c:pt>
                <c:pt idx="51245">
                  <c:v>512352.63</c:v>
                </c:pt>
                <c:pt idx="51246">
                  <c:v>512362.63</c:v>
                </c:pt>
                <c:pt idx="51247">
                  <c:v>512372.63</c:v>
                </c:pt>
                <c:pt idx="51248">
                  <c:v>512382.66</c:v>
                </c:pt>
                <c:pt idx="51249">
                  <c:v>512392.63</c:v>
                </c:pt>
                <c:pt idx="51250">
                  <c:v>512402.63</c:v>
                </c:pt>
                <c:pt idx="51251">
                  <c:v>512412.63</c:v>
                </c:pt>
                <c:pt idx="51252">
                  <c:v>512422.63</c:v>
                </c:pt>
                <c:pt idx="51253">
                  <c:v>512432.63</c:v>
                </c:pt>
                <c:pt idx="51254">
                  <c:v>512442.63</c:v>
                </c:pt>
                <c:pt idx="51255">
                  <c:v>512452.63</c:v>
                </c:pt>
                <c:pt idx="51256">
                  <c:v>512462.63</c:v>
                </c:pt>
                <c:pt idx="51257">
                  <c:v>512472.63</c:v>
                </c:pt>
                <c:pt idx="51258">
                  <c:v>512482.63</c:v>
                </c:pt>
                <c:pt idx="51259">
                  <c:v>512492.63</c:v>
                </c:pt>
                <c:pt idx="51260">
                  <c:v>512502.63</c:v>
                </c:pt>
                <c:pt idx="51261">
                  <c:v>512512.59</c:v>
                </c:pt>
                <c:pt idx="51262">
                  <c:v>512522.63</c:v>
                </c:pt>
                <c:pt idx="51263">
                  <c:v>512532.63</c:v>
                </c:pt>
                <c:pt idx="51264">
                  <c:v>512542.59</c:v>
                </c:pt>
                <c:pt idx="51265">
                  <c:v>512552.56</c:v>
                </c:pt>
                <c:pt idx="51266">
                  <c:v>512562.63</c:v>
                </c:pt>
                <c:pt idx="51267">
                  <c:v>512572.63</c:v>
                </c:pt>
                <c:pt idx="51268">
                  <c:v>512582.59</c:v>
                </c:pt>
                <c:pt idx="51269">
                  <c:v>512592.63</c:v>
                </c:pt>
                <c:pt idx="51270">
                  <c:v>512602.63</c:v>
                </c:pt>
                <c:pt idx="51271">
                  <c:v>512612.59</c:v>
                </c:pt>
                <c:pt idx="51272">
                  <c:v>512622.56</c:v>
                </c:pt>
                <c:pt idx="51273">
                  <c:v>512632.63</c:v>
                </c:pt>
                <c:pt idx="51274">
                  <c:v>512642.59</c:v>
                </c:pt>
                <c:pt idx="51275">
                  <c:v>512652.56</c:v>
                </c:pt>
                <c:pt idx="51276">
                  <c:v>512662.56</c:v>
                </c:pt>
                <c:pt idx="51277">
                  <c:v>512672.59</c:v>
                </c:pt>
                <c:pt idx="51278">
                  <c:v>512682.56</c:v>
                </c:pt>
                <c:pt idx="51279">
                  <c:v>512692.56</c:v>
                </c:pt>
                <c:pt idx="51280">
                  <c:v>512702.59</c:v>
                </c:pt>
                <c:pt idx="51281">
                  <c:v>512712.56</c:v>
                </c:pt>
                <c:pt idx="51282">
                  <c:v>512722.56</c:v>
                </c:pt>
                <c:pt idx="51283">
                  <c:v>512732.56</c:v>
                </c:pt>
                <c:pt idx="51284">
                  <c:v>512742.59</c:v>
                </c:pt>
                <c:pt idx="51285">
                  <c:v>512752.56</c:v>
                </c:pt>
                <c:pt idx="51286">
                  <c:v>512762.56</c:v>
                </c:pt>
                <c:pt idx="51287">
                  <c:v>512772.56</c:v>
                </c:pt>
                <c:pt idx="51288">
                  <c:v>512782.56</c:v>
                </c:pt>
                <c:pt idx="51289">
                  <c:v>512792.56</c:v>
                </c:pt>
                <c:pt idx="51290">
                  <c:v>512802.56</c:v>
                </c:pt>
                <c:pt idx="51291">
                  <c:v>512812.56</c:v>
                </c:pt>
                <c:pt idx="51292">
                  <c:v>512822.56</c:v>
                </c:pt>
                <c:pt idx="51293">
                  <c:v>512832.56</c:v>
                </c:pt>
                <c:pt idx="51294">
                  <c:v>512842.53</c:v>
                </c:pt>
                <c:pt idx="51295">
                  <c:v>512852.56</c:v>
                </c:pt>
                <c:pt idx="51296">
                  <c:v>512862.56</c:v>
                </c:pt>
                <c:pt idx="51297">
                  <c:v>512872.53</c:v>
                </c:pt>
                <c:pt idx="51298">
                  <c:v>512882.5</c:v>
                </c:pt>
                <c:pt idx="51299">
                  <c:v>512892.56</c:v>
                </c:pt>
                <c:pt idx="51300">
                  <c:v>512902.53</c:v>
                </c:pt>
                <c:pt idx="51301">
                  <c:v>512912.5</c:v>
                </c:pt>
                <c:pt idx="51302">
                  <c:v>512922.56</c:v>
                </c:pt>
                <c:pt idx="51303">
                  <c:v>512932.56</c:v>
                </c:pt>
                <c:pt idx="51304">
                  <c:v>512942.5</c:v>
                </c:pt>
                <c:pt idx="51305">
                  <c:v>512952.5</c:v>
                </c:pt>
                <c:pt idx="51306">
                  <c:v>512962.56</c:v>
                </c:pt>
                <c:pt idx="51307">
                  <c:v>512972.53</c:v>
                </c:pt>
                <c:pt idx="51308">
                  <c:v>512982.5</c:v>
                </c:pt>
                <c:pt idx="51309">
                  <c:v>512992.5</c:v>
                </c:pt>
                <c:pt idx="51310">
                  <c:v>513002.53</c:v>
                </c:pt>
                <c:pt idx="51311">
                  <c:v>513012.5</c:v>
                </c:pt>
                <c:pt idx="51312">
                  <c:v>513022.5</c:v>
                </c:pt>
                <c:pt idx="51313">
                  <c:v>513032.53</c:v>
                </c:pt>
                <c:pt idx="51314">
                  <c:v>513042.5</c:v>
                </c:pt>
                <c:pt idx="51315">
                  <c:v>513052.5</c:v>
                </c:pt>
                <c:pt idx="51316">
                  <c:v>513062.53</c:v>
                </c:pt>
                <c:pt idx="51317">
                  <c:v>513072.5</c:v>
                </c:pt>
                <c:pt idx="51318">
                  <c:v>513082.5</c:v>
                </c:pt>
                <c:pt idx="51319">
                  <c:v>513092.5</c:v>
                </c:pt>
                <c:pt idx="51320">
                  <c:v>513102.5</c:v>
                </c:pt>
                <c:pt idx="51321">
                  <c:v>513112.5</c:v>
                </c:pt>
                <c:pt idx="51322">
                  <c:v>513122.5</c:v>
                </c:pt>
                <c:pt idx="51323">
                  <c:v>513132.47</c:v>
                </c:pt>
                <c:pt idx="51324">
                  <c:v>513142.5</c:v>
                </c:pt>
                <c:pt idx="51325">
                  <c:v>513152.5</c:v>
                </c:pt>
                <c:pt idx="51326">
                  <c:v>513162.5</c:v>
                </c:pt>
                <c:pt idx="51327">
                  <c:v>513172.5</c:v>
                </c:pt>
                <c:pt idx="51328">
                  <c:v>513182.5</c:v>
                </c:pt>
                <c:pt idx="51329">
                  <c:v>513192.5</c:v>
                </c:pt>
                <c:pt idx="51330">
                  <c:v>513202.47</c:v>
                </c:pt>
                <c:pt idx="51331">
                  <c:v>513212.5</c:v>
                </c:pt>
                <c:pt idx="51332">
                  <c:v>513222.5</c:v>
                </c:pt>
                <c:pt idx="51333">
                  <c:v>513232.47</c:v>
                </c:pt>
                <c:pt idx="51334">
                  <c:v>513242.44</c:v>
                </c:pt>
                <c:pt idx="51335">
                  <c:v>513252.5</c:v>
                </c:pt>
                <c:pt idx="51336">
                  <c:v>513262.47</c:v>
                </c:pt>
                <c:pt idx="51337">
                  <c:v>513272.44</c:v>
                </c:pt>
                <c:pt idx="51338">
                  <c:v>513282.5</c:v>
                </c:pt>
                <c:pt idx="51339">
                  <c:v>513292.47</c:v>
                </c:pt>
                <c:pt idx="51340">
                  <c:v>513302.44</c:v>
                </c:pt>
                <c:pt idx="51341">
                  <c:v>513312.44</c:v>
                </c:pt>
                <c:pt idx="51342">
                  <c:v>513322.5</c:v>
                </c:pt>
                <c:pt idx="51343">
                  <c:v>513332.47</c:v>
                </c:pt>
                <c:pt idx="51344">
                  <c:v>513342.44</c:v>
                </c:pt>
                <c:pt idx="51345">
                  <c:v>513352.44</c:v>
                </c:pt>
                <c:pt idx="51346">
                  <c:v>513362.47</c:v>
                </c:pt>
                <c:pt idx="51347">
                  <c:v>513372.44</c:v>
                </c:pt>
                <c:pt idx="51348">
                  <c:v>513382.44</c:v>
                </c:pt>
                <c:pt idx="51349">
                  <c:v>513392.47</c:v>
                </c:pt>
                <c:pt idx="51350">
                  <c:v>513402.44</c:v>
                </c:pt>
                <c:pt idx="51351">
                  <c:v>513412.44</c:v>
                </c:pt>
                <c:pt idx="51352">
                  <c:v>513422.47</c:v>
                </c:pt>
                <c:pt idx="51353">
                  <c:v>513432.44</c:v>
                </c:pt>
                <c:pt idx="51354">
                  <c:v>513442.44</c:v>
                </c:pt>
                <c:pt idx="51355">
                  <c:v>513452.44</c:v>
                </c:pt>
                <c:pt idx="51356">
                  <c:v>513462.41</c:v>
                </c:pt>
                <c:pt idx="51357">
                  <c:v>513472.44</c:v>
                </c:pt>
                <c:pt idx="51358">
                  <c:v>513482.44</c:v>
                </c:pt>
                <c:pt idx="51359">
                  <c:v>513492.41</c:v>
                </c:pt>
                <c:pt idx="51360">
                  <c:v>513502.44</c:v>
                </c:pt>
                <c:pt idx="51361">
                  <c:v>513512.44</c:v>
                </c:pt>
                <c:pt idx="51362">
                  <c:v>513522.44</c:v>
                </c:pt>
                <c:pt idx="51363">
                  <c:v>513532.44</c:v>
                </c:pt>
                <c:pt idx="51364">
                  <c:v>513542.44</c:v>
                </c:pt>
                <c:pt idx="51365">
                  <c:v>513552.44</c:v>
                </c:pt>
                <c:pt idx="51366">
                  <c:v>513562.41</c:v>
                </c:pt>
                <c:pt idx="51367">
                  <c:v>513572.44</c:v>
                </c:pt>
                <c:pt idx="51368">
                  <c:v>513582.44</c:v>
                </c:pt>
                <c:pt idx="51369">
                  <c:v>513592.41</c:v>
                </c:pt>
                <c:pt idx="51370">
                  <c:v>513602.38</c:v>
                </c:pt>
                <c:pt idx="51371">
                  <c:v>513612.44</c:v>
                </c:pt>
                <c:pt idx="51372">
                  <c:v>513622.41</c:v>
                </c:pt>
                <c:pt idx="51373">
                  <c:v>513632.38</c:v>
                </c:pt>
                <c:pt idx="51374">
                  <c:v>513642.44</c:v>
                </c:pt>
                <c:pt idx="51375">
                  <c:v>513652.41</c:v>
                </c:pt>
                <c:pt idx="51376">
                  <c:v>513662.38</c:v>
                </c:pt>
                <c:pt idx="51377">
                  <c:v>513672.38</c:v>
                </c:pt>
                <c:pt idx="51378">
                  <c:v>513682.44</c:v>
                </c:pt>
                <c:pt idx="51379">
                  <c:v>513692.38</c:v>
                </c:pt>
                <c:pt idx="51380">
                  <c:v>513702.38</c:v>
                </c:pt>
                <c:pt idx="51381">
                  <c:v>513712.38</c:v>
                </c:pt>
                <c:pt idx="51382">
                  <c:v>513722.41</c:v>
                </c:pt>
                <c:pt idx="51383">
                  <c:v>513732.38</c:v>
                </c:pt>
                <c:pt idx="51384">
                  <c:v>513742.38</c:v>
                </c:pt>
                <c:pt idx="51385">
                  <c:v>513752.41</c:v>
                </c:pt>
                <c:pt idx="51386">
                  <c:v>513762.38</c:v>
                </c:pt>
                <c:pt idx="51387">
                  <c:v>513772.38</c:v>
                </c:pt>
                <c:pt idx="51388">
                  <c:v>513782.38</c:v>
                </c:pt>
                <c:pt idx="51389">
                  <c:v>513792.38</c:v>
                </c:pt>
                <c:pt idx="51390">
                  <c:v>513802.38</c:v>
                </c:pt>
                <c:pt idx="51391">
                  <c:v>513812.38</c:v>
                </c:pt>
                <c:pt idx="51392">
                  <c:v>513822.34</c:v>
                </c:pt>
                <c:pt idx="51393">
                  <c:v>513832.38</c:v>
                </c:pt>
                <c:pt idx="51394">
                  <c:v>513842.38</c:v>
                </c:pt>
                <c:pt idx="51395">
                  <c:v>513852.34</c:v>
                </c:pt>
                <c:pt idx="51396">
                  <c:v>513862.38</c:v>
                </c:pt>
                <c:pt idx="51397">
                  <c:v>513872.38</c:v>
                </c:pt>
                <c:pt idx="51398">
                  <c:v>513882.34</c:v>
                </c:pt>
                <c:pt idx="51399">
                  <c:v>513892.31</c:v>
                </c:pt>
                <c:pt idx="51400">
                  <c:v>513902.38</c:v>
                </c:pt>
                <c:pt idx="51401">
                  <c:v>513912.38</c:v>
                </c:pt>
                <c:pt idx="51402">
                  <c:v>513922.34</c:v>
                </c:pt>
                <c:pt idx="51403">
                  <c:v>513932.38</c:v>
                </c:pt>
                <c:pt idx="51404">
                  <c:v>513942.38</c:v>
                </c:pt>
                <c:pt idx="51405">
                  <c:v>513952.34</c:v>
                </c:pt>
                <c:pt idx="51406">
                  <c:v>513962.31</c:v>
                </c:pt>
                <c:pt idx="51407">
                  <c:v>513972.38</c:v>
                </c:pt>
                <c:pt idx="51408">
                  <c:v>513982.34</c:v>
                </c:pt>
                <c:pt idx="51409">
                  <c:v>513992.31</c:v>
                </c:pt>
                <c:pt idx="51410">
                  <c:v>514002.38</c:v>
                </c:pt>
                <c:pt idx="51411">
                  <c:v>514012.34</c:v>
                </c:pt>
                <c:pt idx="51412">
                  <c:v>514022.31</c:v>
                </c:pt>
                <c:pt idx="51413">
                  <c:v>514032.31</c:v>
                </c:pt>
                <c:pt idx="51414">
                  <c:v>514042.31</c:v>
                </c:pt>
                <c:pt idx="51415">
                  <c:v>514052.31</c:v>
                </c:pt>
                <c:pt idx="51416">
                  <c:v>514062.31</c:v>
                </c:pt>
                <c:pt idx="51417">
                  <c:v>514072.31</c:v>
                </c:pt>
                <c:pt idx="51418">
                  <c:v>514082.34</c:v>
                </c:pt>
                <c:pt idx="51419">
                  <c:v>514092.31</c:v>
                </c:pt>
                <c:pt idx="51420">
                  <c:v>514102.31</c:v>
                </c:pt>
                <c:pt idx="51421">
                  <c:v>514112.34</c:v>
                </c:pt>
                <c:pt idx="51422">
                  <c:v>514122.31</c:v>
                </c:pt>
                <c:pt idx="51423">
                  <c:v>514132.31</c:v>
                </c:pt>
                <c:pt idx="51424">
                  <c:v>514142.31</c:v>
                </c:pt>
                <c:pt idx="51425">
                  <c:v>514152.31</c:v>
                </c:pt>
                <c:pt idx="51426">
                  <c:v>514152.5</c:v>
                </c:pt>
              </c:numCache>
            </c:numRef>
          </c:xVal>
          <c:yVal>
            <c:numRef>
              <c:f>'CYCLE comparison'!$C$2:$C$51428</c:f>
              <c:numCache>
                <c:formatCode>General</c:formatCode>
                <c:ptCount val="5142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3.7999999999999999E-2</c:v>
                </c:pt>
                <c:pt idx="463">
                  <c:v>4.8000000000000001E-2</c:v>
                </c:pt>
                <c:pt idx="464">
                  <c:v>4.8000000000000001E-2</c:v>
                </c:pt>
                <c:pt idx="465">
                  <c:v>4.8000000000000001E-2</c:v>
                </c:pt>
                <c:pt idx="466">
                  <c:v>4.8000000000000001E-2</c:v>
                </c:pt>
                <c:pt idx="467">
                  <c:v>4.8000000000000001E-2</c:v>
                </c:pt>
                <c:pt idx="468">
                  <c:v>4.8000000000000001E-2</c:v>
                </c:pt>
                <c:pt idx="469">
                  <c:v>4.8000000000000001E-2</c:v>
                </c:pt>
                <c:pt idx="470">
                  <c:v>4.8000000000000001E-2</c:v>
                </c:pt>
                <c:pt idx="471">
                  <c:v>4.8000000000000001E-2</c:v>
                </c:pt>
                <c:pt idx="472">
                  <c:v>4.8000000000000001E-2</c:v>
                </c:pt>
                <c:pt idx="473">
                  <c:v>4.8000000000000001E-2</c:v>
                </c:pt>
                <c:pt idx="474">
                  <c:v>4.8000000000000001E-2</c:v>
                </c:pt>
                <c:pt idx="475">
                  <c:v>4.8000000000000001E-2</c:v>
                </c:pt>
                <c:pt idx="476">
                  <c:v>4.8000000000000001E-2</c:v>
                </c:pt>
                <c:pt idx="477">
                  <c:v>4.8000000000000001E-2</c:v>
                </c:pt>
                <c:pt idx="478">
                  <c:v>4.8000000000000001E-2</c:v>
                </c:pt>
                <c:pt idx="479">
                  <c:v>4.8000000000000001E-2</c:v>
                </c:pt>
                <c:pt idx="480">
                  <c:v>4.8000000000000001E-2</c:v>
                </c:pt>
                <c:pt idx="481">
                  <c:v>4.8000000000000001E-2</c:v>
                </c:pt>
                <c:pt idx="482">
                  <c:v>4.8000000000000001E-2</c:v>
                </c:pt>
                <c:pt idx="483">
                  <c:v>4.8000000000000001E-2</c:v>
                </c:pt>
                <c:pt idx="484">
                  <c:v>4.8000000000000001E-2</c:v>
                </c:pt>
                <c:pt idx="485">
                  <c:v>4.8000000000000001E-2</c:v>
                </c:pt>
                <c:pt idx="486">
                  <c:v>4.8000000000000001E-2</c:v>
                </c:pt>
                <c:pt idx="487">
                  <c:v>4.8000000000000001E-2</c:v>
                </c:pt>
                <c:pt idx="488">
                  <c:v>4.8000000000000001E-2</c:v>
                </c:pt>
                <c:pt idx="489">
                  <c:v>4.8000000000000001E-2</c:v>
                </c:pt>
                <c:pt idx="490">
                  <c:v>4.8000000000000001E-2</c:v>
                </c:pt>
                <c:pt idx="491">
                  <c:v>4.8000000000000001E-2</c:v>
                </c:pt>
                <c:pt idx="492">
                  <c:v>4.8000000000000001E-2</c:v>
                </c:pt>
                <c:pt idx="493">
                  <c:v>0.06</c:v>
                </c:pt>
                <c:pt idx="494">
                  <c:v>7.8E-2</c:v>
                </c:pt>
                <c:pt idx="495">
                  <c:v>7.8E-2</c:v>
                </c:pt>
                <c:pt idx="496">
                  <c:v>7.8E-2</c:v>
                </c:pt>
                <c:pt idx="497">
                  <c:v>7.8E-2</c:v>
                </c:pt>
                <c:pt idx="498">
                  <c:v>7.8E-2</c:v>
                </c:pt>
                <c:pt idx="499">
                  <c:v>7.8E-2</c:v>
                </c:pt>
                <c:pt idx="500">
                  <c:v>7.8E-2</c:v>
                </c:pt>
                <c:pt idx="501">
                  <c:v>7.8E-2</c:v>
                </c:pt>
                <c:pt idx="502">
                  <c:v>7.8E-2</c:v>
                </c:pt>
                <c:pt idx="503">
                  <c:v>7.8E-2</c:v>
                </c:pt>
                <c:pt idx="504">
                  <c:v>7.8E-2</c:v>
                </c:pt>
                <c:pt idx="505">
                  <c:v>7.8E-2</c:v>
                </c:pt>
                <c:pt idx="506">
                  <c:v>7.8E-2</c:v>
                </c:pt>
                <c:pt idx="507">
                  <c:v>7.8E-2</c:v>
                </c:pt>
                <c:pt idx="508">
                  <c:v>7.8E-2</c:v>
                </c:pt>
                <c:pt idx="509">
                  <c:v>7.8E-2</c:v>
                </c:pt>
                <c:pt idx="510">
                  <c:v>7.8E-2</c:v>
                </c:pt>
                <c:pt idx="511">
                  <c:v>7.8E-2</c:v>
                </c:pt>
                <c:pt idx="512">
                  <c:v>7.8E-2</c:v>
                </c:pt>
                <c:pt idx="513">
                  <c:v>7.8E-2</c:v>
                </c:pt>
                <c:pt idx="514">
                  <c:v>7.8E-2</c:v>
                </c:pt>
                <c:pt idx="515">
                  <c:v>7.8E-2</c:v>
                </c:pt>
                <c:pt idx="516">
                  <c:v>7.8E-2</c:v>
                </c:pt>
                <c:pt idx="517">
                  <c:v>7.8E-2</c:v>
                </c:pt>
                <c:pt idx="518">
                  <c:v>7.8E-2</c:v>
                </c:pt>
                <c:pt idx="519">
                  <c:v>7.8E-2</c:v>
                </c:pt>
                <c:pt idx="520">
                  <c:v>7.8E-2</c:v>
                </c:pt>
                <c:pt idx="521">
                  <c:v>0.106</c:v>
                </c:pt>
                <c:pt idx="522">
                  <c:v>0.112</c:v>
                </c:pt>
                <c:pt idx="523">
                  <c:v>0.112</c:v>
                </c:pt>
                <c:pt idx="524">
                  <c:v>0.112</c:v>
                </c:pt>
                <c:pt idx="525">
                  <c:v>0.112</c:v>
                </c:pt>
                <c:pt idx="526">
                  <c:v>0.112</c:v>
                </c:pt>
                <c:pt idx="527">
                  <c:v>0.112</c:v>
                </c:pt>
                <c:pt idx="528">
                  <c:v>0.112</c:v>
                </c:pt>
                <c:pt idx="529">
                  <c:v>0.112</c:v>
                </c:pt>
                <c:pt idx="530">
                  <c:v>0.112</c:v>
                </c:pt>
                <c:pt idx="531">
                  <c:v>0.112</c:v>
                </c:pt>
                <c:pt idx="532">
                  <c:v>0.112</c:v>
                </c:pt>
                <c:pt idx="533">
                  <c:v>0.112</c:v>
                </c:pt>
                <c:pt idx="534">
                  <c:v>0.112</c:v>
                </c:pt>
                <c:pt idx="535">
                  <c:v>0.112</c:v>
                </c:pt>
                <c:pt idx="536">
                  <c:v>0.112</c:v>
                </c:pt>
                <c:pt idx="537">
                  <c:v>0.112</c:v>
                </c:pt>
                <c:pt idx="538">
                  <c:v>0.112</c:v>
                </c:pt>
                <c:pt idx="539">
                  <c:v>0.112</c:v>
                </c:pt>
                <c:pt idx="540">
                  <c:v>0.112</c:v>
                </c:pt>
                <c:pt idx="541">
                  <c:v>0.112</c:v>
                </c:pt>
                <c:pt idx="542">
                  <c:v>0.112</c:v>
                </c:pt>
                <c:pt idx="543">
                  <c:v>0.112</c:v>
                </c:pt>
                <c:pt idx="544">
                  <c:v>0.112</c:v>
                </c:pt>
                <c:pt idx="545">
                  <c:v>0.112</c:v>
                </c:pt>
                <c:pt idx="546">
                  <c:v>0.112</c:v>
                </c:pt>
                <c:pt idx="547">
                  <c:v>0.112</c:v>
                </c:pt>
                <c:pt idx="548">
                  <c:v>0.112</c:v>
                </c:pt>
                <c:pt idx="549">
                  <c:v>0.112</c:v>
                </c:pt>
                <c:pt idx="550">
                  <c:v>0.112</c:v>
                </c:pt>
                <c:pt idx="551">
                  <c:v>0.112</c:v>
                </c:pt>
                <c:pt idx="552">
                  <c:v>0.112</c:v>
                </c:pt>
                <c:pt idx="553">
                  <c:v>0.112</c:v>
                </c:pt>
                <c:pt idx="554">
                  <c:v>0.112</c:v>
                </c:pt>
                <c:pt idx="555">
                  <c:v>0.14399999999999999</c:v>
                </c:pt>
                <c:pt idx="556">
                  <c:v>0.14399999999999999</c:v>
                </c:pt>
                <c:pt idx="557">
                  <c:v>0.14399999999999999</c:v>
                </c:pt>
                <c:pt idx="558">
                  <c:v>0.14399999999999999</c:v>
                </c:pt>
                <c:pt idx="559">
                  <c:v>0.14399999999999999</c:v>
                </c:pt>
                <c:pt idx="560">
                  <c:v>0.14399999999999999</c:v>
                </c:pt>
                <c:pt idx="561">
                  <c:v>0.14399999999999999</c:v>
                </c:pt>
                <c:pt idx="562">
                  <c:v>0.14399999999999999</c:v>
                </c:pt>
                <c:pt idx="563">
                  <c:v>0.14399999999999999</c:v>
                </c:pt>
                <c:pt idx="564">
                  <c:v>0.14399999999999999</c:v>
                </c:pt>
                <c:pt idx="565">
                  <c:v>0.14399999999999999</c:v>
                </c:pt>
                <c:pt idx="566">
                  <c:v>0.14399999999999999</c:v>
                </c:pt>
                <c:pt idx="567">
                  <c:v>0.14399999999999999</c:v>
                </c:pt>
                <c:pt idx="568">
                  <c:v>0.14399999999999999</c:v>
                </c:pt>
                <c:pt idx="569">
                  <c:v>0.14399999999999999</c:v>
                </c:pt>
                <c:pt idx="570">
                  <c:v>0.14399999999999999</c:v>
                </c:pt>
                <c:pt idx="571">
                  <c:v>0.14399999999999999</c:v>
                </c:pt>
                <c:pt idx="572">
                  <c:v>0.14399999999999999</c:v>
                </c:pt>
                <c:pt idx="573">
                  <c:v>0.14399999999999999</c:v>
                </c:pt>
                <c:pt idx="574">
                  <c:v>0.14399999999999999</c:v>
                </c:pt>
                <c:pt idx="575">
                  <c:v>0.14399999999999999</c:v>
                </c:pt>
                <c:pt idx="576">
                  <c:v>0.14399999999999999</c:v>
                </c:pt>
                <c:pt idx="577">
                  <c:v>0.14399999999999999</c:v>
                </c:pt>
                <c:pt idx="578">
                  <c:v>0.14399999999999999</c:v>
                </c:pt>
                <c:pt idx="579">
                  <c:v>0.14399999999999999</c:v>
                </c:pt>
                <c:pt idx="580">
                  <c:v>0.14399999999999999</c:v>
                </c:pt>
                <c:pt idx="581">
                  <c:v>0.14399999999999999</c:v>
                </c:pt>
                <c:pt idx="582">
                  <c:v>0.14399999999999999</c:v>
                </c:pt>
                <c:pt idx="583">
                  <c:v>0.14399999999999999</c:v>
                </c:pt>
                <c:pt idx="584">
                  <c:v>0.14399999999999999</c:v>
                </c:pt>
                <c:pt idx="585">
                  <c:v>0.14399999999999999</c:v>
                </c:pt>
                <c:pt idx="586">
                  <c:v>0.14399999999999999</c:v>
                </c:pt>
                <c:pt idx="587">
                  <c:v>0.14399999999999999</c:v>
                </c:pt>
                <c:pt idx="588">
                  <c:v>0.16800000000000001</c:v>
                </c:pt>
                <c:pt idx="589">
                  <c:v>0.17199999999999999</c:v>
                </c:pt>
                <c:pt idx="590">
                  <c:v>0.17199999999999999</c:v>
                </c:pt>
                <c:pt idx="591">
                  <c:v>0.17199999999999999</c:v>
                </c:pt>
                <c:pt idx="592">
                  <c:v>0.17199999999999999</c:v>
                </c:pt>
                <c:pt idx="593">
                  <c:v>0.17199999999999999</c:v>
                </c:pt>
                <c:pt idx="594">
                  <c:v>0.17199999999999999</c:v>
                </c:pt>
                <c:pt idx="595">
                  <c:v>0.17199999999999999</c:v>
                </c:pt>
                <c:pt idx="596">
                  <c:v>0.17199999999999999</c:v>
                </c:pt>
                <c:pt idx="597">
                  <c:v>0.17199999999999999</c:v>
                </c:pt>
                <c:pt idx="598">
                  <c:v>0.17199999999999999</c:v>
                </c:pt>
                <c:pt idx="599">
                  <c:v>0.17199999999999999</c:v>
                </c:pt>
                <c:pt idx="600">
                  <c:v>0.17199999999999999</c:v>
                </c:pt>
                <c:pt idx="601">
                  <c:v>0.17199999999999999</c:v>
                </c:pt>
                <c:pt idx="602">
                  <c:v>0.17199999999999999</c:v>
                </c:pt>
                <c:pt idx="603">
                  <c:v>0.17199999999999999</c:v>
                </c:pt>
                <c:pt idx="604">
                  <c:v>0.17199999999999999</c:v>
                </c:pt>
                <c:pt idx="605">
                  <c:v>0.17199999999999999</c:v>
                </c:pt>
                <c:pt idx="606">
                  <c:v>0.17199999999999999</c:v>
                </c:pt>
                <c:pt idx="607">
                  <c:v>0.17199999999999999</c:v>
                </c:pt>
                <c:pt idx="608">
                  <c:v>0.17199999999999999</c:v>
                </c:pt>
                <c:pt idx="609">
                  <c:v>0.17199999999999999</c:v>
                </c:pt>
                <c:pt idx="610">
                  <c:v>0.17199999999999999</c:v>
                </c:pt>
                <c:pt idx="611">
                  <c:v>0.17199999999999999</c:v>
                </c:pt>
                <c:pt idx="612">
                  <c:v>0.19400000000000001</c:v>
                </c:pt>
                <c:pt idx="613">
                  <c:v>0.2</c:v>
                </c:pt>
                <c:pt idx="614">
                  <c:v>0.2</c:v>
                </c:pt>
                <c:pt idx="615">
                  <c:v>0.2</c:v>
                </c:pt>
                <c:pt idx="616">
                  <c:v>0.2</c:v>
                </c:pt>
                <c:pt idx="617">
                  <c:v>0.2</c:v>
                </c:pt>
                <c:pt idx="618">
                  <c:v>0.2</c:v>
                </c:pt>
                <c:pt idx="619">
                  <c:v>0.2</c:v>
                </c:pt>
                <c:pt idx="620">
                  <c:v>0.2</c:v>
                </c:pt>
                <c:pt idx="621">
                  <c:v>0.2</c:v>
                </c:pt>
                <c:pt idx="622">
                  <c:v>0.2</c:v>
                </c:pt>
                <c:pt idx="623">
                  <c:v>0.2</c:v>
                </c:pt>
                <c:pt idx="624">
                  <c:v>0.2</c:v>
                </c:pt>
                <c:pt idx="625">
                  <c:v>0.2</c:v>
                </c:pt>
                <c:pt idx="626">
                  <c:v>0.2</c:v>
                </c:pt>
                <c:pt idx="627">
                  <c:v>0.2</c:v>
                </c:pt>
                <c:pt idx="628">
                  <c:v>0.2</c:v>
                </c:pt>
                <c:pt idx="629">
                  <c:v>0.2</c:v>
                </c:pt>
                <c:pt idx="630">
                  <c:v>0.2</c:v>
                </c:pt>
                <c:pt idx="631">
                  <c:v>0.2</c:v>
                </c:pt>
                <c:pt idx="632">
                  <c:v>0.2</c:v>
                </c:pt>
                <c:pt idx="633">
                  <c:v>0.2</c:v>
                </c:pt>
                <c:pt idx="634">
                  <c:v>0.2</c:v>
                </c:pt>
                <c:pt idx="635">
                  <c:v>0.2</c:v>
                </c:pt>
                <c:pt idx="636">
                  <c:v>0.23400000000000001</c:v>
                </c:pt>
                <c:pt idx="637">
                  <c:v>0.23400000000000001</c:v>
                </c:pt>
                <c:pt idx="638">
                  <c:v>0.23400000000000001</c:v>
                </c:pt>
                <c:pt idx="639">
                  <c:v>0.23400000000000001</c:v>
                </c:pt>
                <c:pt idx="640">
                  <c:v>0.23400000000000001</c:v>
                </c:pt>
                <c:pt idx="641">
                  <c:v>0.23400000000000001</c:v>
                </c:pt>
                <c:pt idx="642">
                  <c:v>0.23400000000000001</c:v>
                </c:pt>
                <c:pt idx="643">
                  <c:v>0.23400000000000001</c:v>
                </c:pt>
                <c:pt idx="644">
                  <c:v>0.23400000000000001</c:v>
                </c:pt>
                <c:pt idx="645">
                  <c:v>0.23400000000000001</c:v>
                </c:pt>
                <c:pt idx="646">
                  <c:v>0.23400000000000001</c:v>
                </c:pt>
                <c:pt idx="647">
                  <c:v>0.23400000000000001</c:v>
                </c:pt>
                <c:pt idx="648">
                  <c:v>0.23400000000000001</c:v>
                </c:pt>
                <c:pt idx="649">
                  <c:v>0.23400000000000001</c:v>
                </c:pt>
                <c:pt idx="650">
                  <c:v>0.23400000000000001</c:v>
                </c:pt>
                <c:pt idx="651">
                  <c:v>0.23400000000000001</c:v>
                </c:pt>
                <c:pt idx="652">
                  <c:v>0.23400000000000001</c:v>
                </c:pt>
                <c:pt idx="653">
                  <c:v>0.23400000000000001</c:v>
                </c:pt>
                <c:pt idx="654">
                  <c:v>0.23400000000000001</c:v>
                </c:pt>
                <c:pt idx="655">
                  <c:v>0.23400000000000001</c:v>
                </c:pt>
                <c:pt idx="656">
                  <c:v>0.23400000000000001</c:v>
                </c:pt>
                <c:pt idx="657">
                  <c:v>0.23400000000000001</c:v>
                </c:pt>
                <c:pt idx="658">
                  <c:v>0.23400000000000001</c:v>
                </c:pt>
                <c:pt idx="659">
                  <c:v>0.23400000000000001</c:v>
                </c:pt>
                <c:pt idx="660">
                  <c:v>0.23400000000000001</c:v>
                </c:pt>
                <c:pt idx="661">
                  <c:v>0.23400000000000001</c:v>
                </c:pt>
                <c:pt idx="662">
                  <c:v>0.23400000000000001</c:v>
                </c:pt>
                <c:pt idx="663">
                  <c:v>0.23400000000000001</c:v>
                </c:pt>
                <c:pt idx="664">
                  <c:v>0.23400000000000001</c:v>
                </c:pt>
                <c:pt idx="665">
                  <c:v>0.27200000000000002</c:v>
                </c:pt>
                <c:pt idx="666">
                  <c:v>0.27200000000000002</c:v>
                </c:pt>
                <c:pt idx="667">
                  <c:v>0.27200000000000002</c:v>
                </c:pt>
                <c:pt idx="668">
                  <c:v>0.27200000000000002</c:v>
                </c:pt>
                <c:pt idx="669">
                  <c:v>0.27200000000000002</c:v>
                </c:pt>
                <c:pt idx="670">
                  <c:v>0.27200000000000002</c:v>
                </c:pt>
                <c:pt idx="671">
                  <c:v>0.27200000000000002</c:v>
                </c:pt>
                <c:pt idx="672">
                  <c:v>0.27200000000000002</c:v>
                </c:pt>
                <c:pt idx="673">
                  <c:v>0.27200000000000002</c:v>
                </c:pt>
                <c:pt idx="674">
                  <c:v>0.27200000000000002</c:v>
                </c:pt>
                <c:pt idx="675">
                  <c:v>0.27200000000000002</c:v>
                </c:pt>
                <c:pt idx="676">
                  <c:v>0.27200000000000002</c:v>
                </c:pt>
                <c:pt idx="677">
                  <c:v>0.27200000000000002</c:v>
                </c:pt>
                <c:pt idx="678">
                  <c:v>0.27200000000000002</c:v>
                </c:pt>
                <c:pt idx="679">
                  <c:v>0.27200000000000002</c:v>
                </c:pt>
                <c:pt idx="680">
                  <c:v>0.27200000000000002</c:v>
                </c:pt>
                <c:pt idx="681">
                  <c:v>0.27200000000000002</c:v>
                </c:pt>
                <c:pt idx="682">
                  <c:v>0.27200000000000002</c:v>
                </c:pt>
                <c:pt idx="683">
                  <c:v>0.27200000000000002</c:v>
                </c:pt>
                <c:pt idx="684">
                  <c:v>0.27200000000000002</c:v>
                </c:pt>
                <c:pt idx="685">
                  <c:v>0.27200000000000002</c:v>
                </c:pt>
                <c:pt idx="686">
                  <c:v>0.27200000000000002</c:v>
                </c:pt>
                <c:pt idx="687">
                  <c:v>0.27200000000000002</c:v>
                </c:pt>
                <c:pt idx="688">
                  <c:v>0.27200000000000002</c:v>
                </c:pt>
                <c:pt idx="689">
                  <c:v>0.27200000000000002</c:v>
                </c:pt>
                <c:pt idx="690">
                  <c:v>0.27200000000000002</c:v>
                </c:pt>
                <c:pt idx="691">
                  <c:v>0.27200000000000002</c:v>
                </c:pt>
                <c:pt idx="692">
                  <c:v>0.27200000000000002</c:v>
                </c:pt>
                <c:pt idx="693">
                  <c:v>0.27200000000000002</c:v>
                </c:pt>
                <c:pt idx="694">
                  <c:v>0.30599999999999999</c:v>
                </c:pt>
                <c:pt idx="695">
                  <c:v>0.30599999999999999</c:v>
                </c:pt>
                <c:pt idx="696">
                  <c:v>0.30599999999999999</c:v>
                </c:pt>
                <c:pt idx="697">
                  <c:v>0.30599999999999999</c:v>
                </c:pt>
                <c:pt idx="698">
                  <c:v>0.30599999999999999</c:v>
                </c:pt>
                <c:pt idx="699">
                  <c:v>0.30599999999999999</c:v>
                </c:pt>
                <c:pt idx="700">
                  <c:v>0.30599999999999999</c:v>
                </c:pt>
                <c:pt idx="701">
                  <c:v>0.30599999999999999</c:v>
                </c:pt>
                <c:pt idx="702">
                  <c:v>0.30599999999999999</c:v>
                </c:pt>
                <c:pt idx="703">
                  <c:v>0.30599999999999999</c:v>
                </c:pt>
                <c:pt idx="704">
                  <c:v>0.30599999999999999</c:v>
                </c:pt>
                <c:pt idx="705">
                  <c:v>0.30599999999999999</c:v>
                </c:pt>
                <c:pt idx="706">
                  <c:v>0.30599999999999999</c:v>
                </c:pt>
                <c:pt idx="707">
                  <c:v>0.30599999999999999</c:v>
                </c:pt>
                <c:pt idx="708">
                  <c:v>0.30599999999999999</c:v>
                </c:pt>
                <c:pt idx="709">
                  <c:v>0.30599999999999999</c:v>
                </c:pt>
                <c:pt idx="710">
                  <c:v>0.30599999999999999</c:v>
                </c:pt>
                <c:pt idx="711">
                  <c:v>0.30599999999999999</c:v>
                </c:pt>
                <c:pt idx="712">
                  <c:v>0.30599999999999999</c:v>
                </c:pt>
                <c:pt idx="713">
                  <c:v>0.30599999999999999</c:v>
                </c:pt>
                <c:pt idx="714">
                  <c:v>0.30599999999999999</c:v>
                </c:pt>
                <c:pt idx="715">
                  <c:v>0.30599999999999999</c:v>
                </c:pt>
                <c:pt idx="716">
                  <c:v>0.30599999999999999</c:v>
                </c:pt>
                <c:pt idx="717">
                  <c:v>0.30599999999999999</c:v>
                </c:pt>
                <c:pt idx="718">
                  <c:v>0.30599999999999999</c:v>
                </c:pt>
                <c:pt idx="719">
                  <c:v>0.33400000000000002</c:v>
                </c:pt>
                <c:pt idx="720">
                  <c:v>0.34</c:v>
                </c:pt>
                <c:pt idx="721">
                  <c:v>0.34</c:v>
                </c:pt>
                <c:pt idx="722">
                  <c:v>0.34</c:v>
                </c:pt>
                <c:pt idx="723">
                  <c:v>0.34</c:v>
                </c:pt>
                <c:pt idx="724">
                  <c:v>0.34</c:v>
                </c:pt>
                <c:pt idx="725">
                  <c:v>0.34</c:v>
                </c:pt>
                <c:pt idx="726">
                  <c:v>0.34</c:v>
                </c:pt>
                <c:pt idx="727">
                  <c:v>0.34</c:v>
                </c:pt>
                <c:pt idx="728">
                  <c:v>0.34</c:v>
                </c:pt>
                <c:pt idx="729">
                  <c:v>0.34</c:v>
                </c:pt>
                <c:pt idx="730">
                  <c:v>0.34</c:v>
                </c:pt>
                <c:pt idx="731">
                  <c:v>0.34</c:v>
                </c:pt>
                <c:pt idx="732">
                  <c:v>0.34</c:v>
                </c:pt>
                <c:pt idx="733">
                  <c:v>0.34</c:v>
                </c:pt>
                <c:pt idx="734">
                  <c:v>0.34</c:v>
                </c:pt>
                <c:pt idx="735">
                  <c:v>0.34</c:v>
                </c:pt>
                <c:pt idx="736">
                  <c:v>0.34</c:v>
                </c:pt>
                <c:pt idx="737">
                  <c:v>0.34</c:v>
                </c:pt>
                <c:pt idx="738">
                  <c:v>0.34</c:v>
                </c:pt>
                <c:pt idx="739">
                  <c:v>0.34</c:v>
                </c:pt>
                <c:pt idx="740">
                  <c:v>0.34</c:v>
                </c:pt>
                <c:pt idx="741">
                  <c:v>0.34</c:v>
                </c:pt>
                <c:pt idx="742">
                  <c:v>0.34</c:v>
                </c:pt>
                <c:pt idx="743">
                  <c:v>0.34</c:v>
                </c:pt>
                <c:pt idx="744">
                  <c:v>0.34</c:v>
                </c:pt>
                <c:pt idx="745">
                  <c:v>0.372</c:v>
                </c:pt>
                <c:pt idx="746">
                  <c:v>0.372</c:v>
                </c:pt>
                <c:pt idx="747">
                  <c:v>0.372</c:v>
                </c:pt>
                <c:pt idx="748">
                  <c:v>0.372</c:v>
                </c:pt>
                <c:pt idx="749">
                  <c:v>0.372</c:v>
                </c:pt>
                <c:pt idx="750">
                  <c:v>0.372</c:v>
                </c:pt>
                <c:pt idx="751">
                  <c:v>0.372</c:v>
                </c:pt>
                <c:pt idx="752">
                  <c:v>0.372</c:v>
                </c:pt>
                <c:pt idx="753">
                  <c:v>0.372</c:v>
                </c:pt>
                <c:pt idx="754">
                  <c:v>0.372</c:v>
                </c:pt>
                <c:pt idx="755">
                  <c:v>0.372</c:v>
                </c:pt>
                <c:pt idx="756">
                  <c:v>0.372</c:v>
                </c:pt>
                <c:pt idx="757">
                  <c:v>0.372</c:v>
                </c:pt>
                <c:pt idx="758">
                  <c:v>0.372</c:v>
                </c:pt>
                <c:pt idx="759">
                  <c:v>0.372</c:v>
                </c:pt>
                <c:pt idx="760">
                  <c:v>0.372</c:v>
                </c:pt>
                <c:pt idx="761">
                  <c:v>0.372</c:v>
                </c:pt>
                <c:pt idx="762">
                  <c:v>0.372</c:v>
                </c:pt>
                <c:pt idx="763">
                  <c:v>0.372</c:v>
                </c:pt>
                <c:pt idx="764">
                  <c:v>0.372</c:v>
                </c:pt>
                <c:pt idx="765">
                  <c:v>0.372</c:v>
                </c:pt>
                <c:pt idx="766">
                  <c:v>0.372</c:v>
                </c:pt>
                <c:pt idx="767">
                  <c:v>0.372</c:v>
                </c:pt>
                <c:pt idx="768">
                  <c:v>0.4</c:v>
                </c:pt>
                <c:pt idx="769">
                  <c:v>0.40200000000000002</c:v>
                </c:pt>
                <c:pt idx="770">
                  <c:v>0.40200000000000002</c:v>
                </c:pt>
                <c:pt idx="771">
                  <c:v>0.40200000000000002</c:v>
                </c:pt>
                <c:pt idx="772">
                  <c:v>0.40200000000000002</c:v>
                </c:pt>
                <c:pt idx="773">
                  <c:v>0.40200000000000002</c:v>
                </c:pt>
                <c:pt idx="774">
                  <c:v>0.40200000000000002</c:v>
                </c:pt>
                <c:pt idx="775">
                  <c:v>0.40200000000000002</c:v>
                </c:pt>
                <c:pt idx="776">
                  <c:v>0.40200000000000002</c:v>
                </c:pt>
                <c:pt idx="777">
                  <c:v>0.40200000000000002</c:v>
                </c:pt>
                <c:pt idx="778">
                  <c:v>0.40200000000000002</c:v>
                </c:pt>
                <c:pt idx="779">
                  <c:v>0.40200000000000002</c:v>
                </c:pt>
                <c:pt idx="780">
                  <c:v>0.40200000000000002</c:v>
                </c:pt>
                <c:pt idx="781">
                  <c:v>0.40200000000000002</c:v>
                </c:pt>
                <c:pt idx="782">
                  <c:v>0.40200000000000002</c:v>
                </c:pt>
                <c:pt idx="783">
                  <c:v>0.40200000000000002</c:v>
                </c:pt>
                <c:pt idx="784">
                  <c:v>0.40200000000000002</c:v>
                </c:pt>
                <c:pt idx="785">
                  <c:v>0.40200000000000002</c:v>
                </c:pt>
                <c:pt idx="786">
                  <c:v>0.40200000000000002</c:v>
                </c:pt>
                <c:pt idx="787">
                  <c:v>0.42399999999999999</c:v>
                </c:pt>
                <c:pt idx="788">
                  <c:v>0.42599999999999999</c:v>
                </c:pt>
                <c:pt idx="789">
                  <c:v>0.42599999999999999</c:v>
                </c:pt>
                <c:pt idx="790">
                  <c:v>0.42599999999999999</c:v>
                </c:pt>
                <c:pt idx="791">
                  <c:v>0.42599999999999999</c:v>
                </c:pt>
                <c:pt idx="792">
                  <c:v>0.42599999999999999</c:v>
                </c:pt>
                <c:pt idx="793">
                  <c:v>0.42599999999999999</c:v>
                </c:pt>
                <c:pt idx="794">
                  <c:v>0.42599999999999999</c:v>
                </c:pt>
                <c:pt idx="795">
                  <c:v>0.42599999999999999</c:v>
                </c:pt>
                <c:pt idx="796">
                  <c:v>0.42599999999999999</c:v>
                </c:pt>
                <c:pt idx="797">
                  <c:v>0.42599999999999999</c:v>
                </c:pt>
                <c:pt idx="798">
                  <c:v>0.42599999999999999</c:v>
                </c:pt>
                <c:pt idx="799">
                  <c:v>0.42599999999999999</c:v>
                </c:pt>
                <c:pt idx="800">
                  <c:v>0.42599999999999999</c:v>
                </c:pt>
                <c:pt idx="801">
                  <c:v>0.42599999999999999</c:v>
                </c:pt>
                <c:pt idx="802">
                  <c:v>0.42599999999999999</c:v>
                </c:pt>
                <c:pt idx="803">
                  <c:v>0.42599999999999999</c:v>
                </c:pt>
                <c:pt idx="804">
                  <c:v>0.42599999999999999</c:v>
                </c:pt>
                <c:pt idx="805">
                  <c:v>0.46</c:v>
                </c:pt>
                <c:pt idx="806">
                  <c:v>0.46</c:v>
                </c:pt>
                <c:pt idx="807">
                  <c:v>0.46</c:v>
                </c:pt>
                <c:pt idx="808">
                  <c:v>0.46</c:v>
                </c:pt>
                <c:pt idx="809">
                  <c:v>0.46</c:v>
                </c:pt>
                <c:pt idx="810">
                  <c:v>0.46</c:v>
                </c:pt>
                <c:pt idx="811">
                  <c:v>0.46</c:v>
                </c:pt>
                <c:pt idx="812">
                  <c:v>0.46</c:v>
                </c:pt>
                <c:pt idx="813">
                  <c:v>0.46</c:v>
                </c:pt>
                <c:pt idx="814">
                  <c:v>0.46</c:v>
                </c:pt>
                <c:pt idx="815">
                  <c:v>0.46</c:v>
                </c:pt>
                <c:pt idx="816">
                  <c:v>0.46</c:v>
                </c:pt>
                <c:pt idx="817">
                  <c:v>0.46</c:v>
                </c:pt>
                <c:pt idx="818">
                  <c:v>0.46</c:v>
                </c:pt>
                <c:pt idx="819">
                  <c:v>0.46</c:v>
                </c:pt>
                <c:pt idx="820">
                  <c:v>0.46</c:v>
                </c:pt>
                <c:pt idx="821">
                  <c:v>0.46</c:v>
                </c:pt>
                <c:pt idx="822">
                  <c:v>0.46</c:v>
                </c:pt>
                <c:pt idx="823">
                  <c:v>0.46</c:v>
                </c:pt>
                <c:pt idx="824">
                  <c:v>0.46</c:v>
                </c:pt>
                <c:pt idx="825">
                  <c:v>0.46</c:v>
                </c:pt>
                <c:pt idx="826">
                  <c:v>0.46</c:v>
                </c:pt>
                <c:pt idx="827">
                  <c:v>0.46</c:v>
                </c:pt>
                <c:pt idx="828">
                  <c:v>0.46</c:v>
                </c:pt>
                <c:pt idx="829">
                  <c:v>0.49399999999999999</c:v>
                </c:pt>
                <c:pt idx="830">
                  <c:v>0.49399999999999999</c:v>
                </c:pt>
                <c:pt idx="831">
                  <c:v>0.49399999999999999</c:v>
                </c:pt>
                <c:pt idx="832">
                  <c:v>0.49399999999999999</c:v>
                </c:pt>
                <c:pt idx="833">
                  <c:v>0.49399999999999999</c:v>
                </c:pt>
                <c:pt idx="834">
                  <c:v>0.49399999999999999</c:v>
                </c:pt>
                <c:pt idx="835">
                  <c:v>0.49399999999999999</c:v>
                </c:pt>
                <c:pt idx="836">
                  <c:v>0.49399999999999999</c:v>
                </c:pt>
                <c:pt idx="837">
                  <c:v>0.49399999999999999</c:v>
                </c:pt>
                <c:pt idx="838">
                  <c:v>0.49399999999999999</c:v>
                </c:pt>
                <c:pt idx="839">
                  <c:v>0.49399999999999999</c:v>
                </c:pt>
                <c:pt idx="840">
                  <c:v>0.49399999999999999</c:v>
                </c:pt>
                <c:pt idx="841">
                  <c:v>0.49399999999999999</c:v>
                </c:pt>
                <c:pt idx="842">
                  <c:v>0.49399999999999999</c:v>
                </c:pt>
                <c:pt idx="843">
                  <c:v>0.49399999999999999</c:v>
                </c:pt>
                <c:pt idx="844">
                  <c:v>0.49399999999999999</c:v>
                </c:pt>
                <c:pt idx="845">
                  <c:v>0.49399999999999999</c:v>
                </c:pt>
                <c:pt idx="846">
                  <c:v>0.49399999999999999</c:v>
                </c:pt>
                <c:pt idx="847">
                  <c:v>0.49399999999999999</c:v>
                </c:pt>
                <c:pt idx="848">
                  <c:v>0.49399999999999999</c:v>
                </c:pt>
                <c:pt idx="849">
                  <c:v>0.49399999999999999</c:v>
                </c:pt>
                <c:pt idx="850">
                  <c:v>0.49399999999999999</c:v>
                </c:pt>
                <c:pt idx="851">
                  <c:v>0.52400000000000002</c:v>
                </c:pt>
                <c:pt idx="852">
                  <c:v>0.52400000000000002</c:v>
                </c:pt>
                <c:pt idx="853">
                  <c:v>0.52400000000000002</c:v>
                </c:pt>
                <c:pt idx="854">
                  <c:v>0.52400000000000002</c:v>
                </c:pt>
                <c:pt idx="855">
                  <c:v>0.52400000000000002</c:v>
                </c:pt>
                <c:pt idx="856">
                  <c:v>0.52400000000000002</c:v>
                </c:pt>
                <c:pt idx="857">
                  <c:v>0.52400000000000002</c:v>
                </c:pt>
                <c:pt idx="858">
                  <c:v>0.52400000000000002</c:v>
                </c:pt>
                <c:pt idx="859">
                  <c:v>0.52400000000000002</c:v>
                </c:pt>
                <c:pt idx="860">
                  <c:v>0.52400000000000002</c:v>
                </c:pt>
                <c:pt idx="861">
                  <c:v>0.52400000000000002</c:v>
                </c:pt>
                <c:pt idx="862">
                  <c:v>0.52400000000000002</c:v>
                </c:pt>
                <c:pt idx="863">
                  <c:v>0.52400000000000002</c:v>
                </c:pt>
                <c:pt idx="864">
                  <c:v>0.52400000000000002</c:v>
                </c:pt>
                <c:pt idx="865">
                  <c:v>0.52400000000000002</c:v>
                </c:pt>
                <c:pt idx="866">
                  <c:v>0.52400000000000002</c:v>
                </c:pt>
                <c:pt idx="867">
                  <c:v>0.52400000000000002</c:v>
                </c:pt>
                <c:pt idx="868">
                  <c:v>0.52400000000000002</c:v>
                </c:pt>
                <c:pt idx="869">
                  <c:v>0.52400000000000002</c:v>
                </c:pt>
                <c:pt idx="870">
                  <c:v>0.52400000000000002</c:v>
                </c:pt>
                <c:pt idx="871">
                  <c:v>0.55800000000000005</c:v>
                </c:pt>
                <c:pt idx="872">
                  <c:v>0.55800000000000005</c:v>
                </c:pt>
                <c:pt idx="873">
                  <c:v>0.55800000000000005</c:v>
                </c:pt>
                <c:pt idx="874">
                  <c:v>0.55800000000000005</c:v>
                </c:pt>
                <c:pt idx="875">
                  <c:v>0.55800000000000005</c:v>
                </c:pt>
                <c:pt idx="876">
                  <c:v>0.55800000000000005</c:v>
                </c:pt>
                <c:pt idx="877">
                  <c:v>0.55800000000000005</c:v>
                </c:pt>
                <c:pt idx="878">
                  <c:v>0.55800000000000005</c:v>
                </c:pt>
                <c:pt idx="879">
                  <c:v>0.55800000000000005</c:v>
                </c:pt>
                <c:pt idx="880">
                  <c:v>0.55800000000000005</c:v>
                </c:pt>
                <c:pt idx="881">
                  <c:v>0.55800000000000005</c:v>
                </c:pt>
                <c:pt idx="882">
                  <c:v>0.55800000000000005</c:v>
                </c:pt>
                <c:pt idx="883">
                  <c:v>0.55800000000000005</c:v>
                </c:pt>
                <c:pt idx="884">
                  <c:v>0.55800000000000005</c:v>
                </c:pt>
                <c:pt idx="885">
                  <c:v>0.55800000000000005</c:v>
                </c:pt>
                <c:pt idx="886">
                  <c:v>0.55800000000000005</c:v>
                </c:pt>
                <c:pt idx="887">
                  <c:v>0.55800000000000005</c:v>
                </c:pt>
                <c:pt idx="888">
                  <c:v>0.55800000000000005</c:v>
                </c:pt>
                <c:pt idx="889">
                  <c:v>0.55800000000000005</c:v>
                </c:pt>
                <c:pt idx="890">
                  <c:v>0.55800000000000005</c:v>
                </c:pt>
                <c:pt idx="891">
                  <c:v>0.55800000000000005</c:v>
                </c:pt>
                <c:pt idx="892">
                  <c:v>0.55800000000000005</c:v>
                </c:pt>
                <c:pt idx="893">
                  <c:v>0.55800000000000005</c:v>
                </c:pt>
                <c:pt idx="894">
                  <c:v>0.55800000000000005</c:v>
                </c:pt>
                <c:pt idx="895">
                  <c:v>0.59199999999999997</c:v>
                </c:pt>
                <c:pt idx="896">
                  <c:v>0.59199999999999997</c:v>
                </c:pt>
                <c:pt idx="897">
                  <c:v>0.59199999999999997</c:v>
                </c:pt>
                <c:pt idx="898">
                  <c:v>0.59199999999999997</c:v>
                </c:pt>
                <c:pt idx="899">
                  <c:v>0.59199999999999997</c:v>
                </c:pt>
                <c:pt idx="900">
                  <c:v>0.59199999999999997</c:v>
                </c:pt>
                <c:pt idx="901">
                  <c:v>0.59199999999999997</c:v>
                </c:pt>
                <c:pt idx="902">
                  <c:v>0.59199999999999997</c:v>
                </c:pt>
                <c:pt idx="903">
                  <c:v>0.59199999999999997</c:v>
                </c:pt>
                <c:pt idx="904">
                  <c:v>0.59199999999999997</c:v>
                </c:pt>
                <c:pt idx="905">
                  <c:v>0.59199999999999997</c:v>
                </c:pt>
                <c:pt idx="906">
                  <c:v>0.59199999999999997</c:v>
                </c:pt>
                <c:pt idx="907">
                  <c:v>0.59199999999999997</c:v>
                </c:pt>
                <c:pt idx="908">
                  <c:v>0.59199999999999997</c:v>
                </c:pt>
                <c:pt idx="909">
                  <c:v>0.59199999999999997</c:v>
                </c:pt>
                <c:pt idx="910">
                  <c:v>0.59199999999999997</c:v>
                </c:pt>
                <c:pt idx="911">
                  <c:v>0.59199999999999997</c:v>
                </c:pt>
                <c:pt idx="912">
                  <c:v>0.59199999999999997</c:v>
                </c:pt>
                <c:pt idx="913">
                  <c:v>0.59199999999999997</c:v>
                </c:pt>
                <c:pt idx="914">
                  <c:v>0.59199999999999997</c:v>
                </c:pt>
                <c:pt idx="915">
                  <c:v>0.59199999999999997</c:v>
                </c:pt>
                <c:pt idx="916">
                  <c:v>0.59199999999999997</c:v>
                </c:pt>
                <c:pt idx="917">
                  <c:v>0.628</c:v>
                </c:pt>
                <c:pt idx="918">
                  <c:v>0.628</c:v>
                </c:pt>
                <c:pt idx="919">
                  <c:v>0.628</c:v>
                </c:pt>
                <c:pt idx="920">
                  <c:v>0.628</c:v>
                </c:pt>
                <c:pt idx="921">
                  <c:v>0.628</c:v>
                </c:pt>
                <c:pt idx="922">
                  <c:v>0.628</c:v>
                </c:pt>
                <c:pt idx="923">
                  <c:v>0.628</c:v>
                </c:pt>
                <c:pt idx="924">
                  <c:v>0.628</c:v>
                </c:pt>
                <c:pt idx="925">
                  <c:v>0.628</c:v>
                </c:pt>
                <c:pt idx="926">
                  <c:v>0.628</c:v>
                </c:pt>
                <c:pt idx="927">
                  <c:v>0.628</c:v>
                </c:pt>
                <c:pt idx="928">
                  <c:v>0.628</c:v>
                </c:pt>
                <c:pt idx="929">
                  <c:v>0.628</c:v>
                </c:pt>
                <c:pt idx="930">
                  <c:v>0.628</c:v>
                </c:pt>
                <c:pt idx="931">
                  <c:v>0.628</c:v>
                </c:pt>
                <c:pt idx="932">
                  <c:v>0.628</c:v>
                </c:pt>
                <c:pt idx="933">
                  <c:v>0.628</c:v>
                </c:pt>
                <c:pt idx="934">
                  <c:v>0.628</c:v>
                </c:pt>
                <c:pt idx="935">
                  <c:v>0.628</c:v>
                </c:pt>
                <c:pt idx="936">
                  <c:v>0.628</c:v>
                </c:pt>
                <c:pt idx="937">
                  <c:v>0.628</c:v>
                </c:pt>
                <c:pt idx="938">
                  <c:v>0.628</c:v>
                </c:pt>
                <c:pt idx="939">
                  <c:v>0.628</c:v>
                </c:pt>
                <c:pt idx="940">
                  <c:v>0.66600000000000004</c:v>
                </c:pt>
                <c:pt idx="941">
                  <c:v>0.66600000000000004</c:v>
                </c:pt>
                <c:pt idx="942">
                  <c:v>0.66600000000000004</c:v>
                </c:pt>
                <c:pt idx="943">
                  <c:v>0.66600000000000004</c:v>
                </c:pt>
                <c:pt idx="944">
                  <c:v>0.66600000000000004</c:v>
                </c:pt>
                <c:pt idx="945">
                  <c:v>0.66600000000000004</c:v>
                </c:pt>
                <c:pt idx="946">
                  <c:v>0.66600000000000004</c:v>
                </c:pt>
                <c:pt idx="947">
                  <c:v>0.66600000000000004</c:v>
                </c:pt>
                <c:pt idx="948">
                  <c:v>0.66600000000000004</c:v>
                </c:pt>
                <c:pt idx="949">
                  <c:v>0.66600000000000004</c:v>
                </c:pt>
                <c:pt idx="950">
                  <c:v>0.66600000000000004</c:v>
                </c:pt>
                <c:pt idx="951">
                  <c:v>0.66600000000000004</c:v>
                </c:pt>
                <c:pt idx="952">
                  <c:v>0.66600000000000004</c:v>
                </c:pt>
                <c:pt idx="953">
                  <c:v>0.66600000000000004</c:v>
                </c:pt>
                <c:pt idx="954">
                  <c:v>0.66600000000000004</c:v>
                </c:pt>
                <c:pt idx="955">
                  <c:v>0.66600000000000004</c:v>
                </c:pt>
                <c:pt idx="956">
                  <c:v>0.66600000000000004</c:v>
                </c:pt>
                <c:pt idx="957">
                  <c:v>0.66600000000000004</c:v>
                </c:pt>
                <c:pt idx="958">
                  <c:v>0.66600000000000004</c:v>
                </c:pt>
                <c:pt idx="959">
                  <c:v>0.66600000000000004</c:v>
                </c:pt>
                <c:pt idx="960">
                  <c:v>0.66600000000000004</c:v>
                </c:pt>
                <c:pt idx="961">
                  <c:v>0.66600000000000004</c:v>
                </c:pt>
                <c:pt idx="962">
                  <c:v>0.66600000000000004</c:v>
                </c:pt>
                <c:pt idx="963">
                  <c:v>0.66600000000000004</c:v>
                </c:pt>
                <c:pt idx="964">
                  <c:v>0.66600000000000004</c:v>
                </c:pt>
                <c:pt idx="965">
                  <c:v>0.70399999999999996</c:v>
                </c:pt>
                <c:pt idx="966">
                  <c:v>0.70399999999999996</c:v>
                </c:pt>
                <c:pt idx="967">
                  <c:v>0.70399999999999996</c:v>
                </c:pt>
                <c:pt idx="968">
                  <c:v>0.70399999999999996</c:v>
                </c:pt>
                <c:pt idx="969">
                  <c:v>0.70399999999999996</c:v>
                </c:pt>
                <c:pt idx="970">
                  <c:v>0.70399999999999996</c:v>
                </c:pt>
                <c:pt idx="971">
                  <c:v>0.70399999999999996</c:v>
                </c:pt>
                <c:pt idx="972">
                  <c:v>0.70399999999999996</c:v>
                </c:pt>
                <c:pt idx="973">
                  <c:v>0.70399999999999996</c:v>
                </c:pt>
                <c:pt idx="974">
                  <c:v>0.70399999999999996</c:v>
                </c:pt>
                <c:pt idx="975">
                  <c:v>0.70399999999999996</c:v>
                </c:pt>
                <c:pt idx="976">
                  <c:v>0.70399999999999996</c:v>
                </c:pt>
                <c:pt idx="977">
                  <c:v>0.70399999999999996</c:v>
                </c:pt>
                <c:pt idx="978">
                  <c:v>0.70399999999999996</c:v>
                </c:pt>
                <c:pt idx="979">
                  <c:v>0.70399999999999996</c:v>
                </c:pt>
                <c:pt idx="980">
                  <c:v>0.70399999999999996</c:v>
                </c:pt>
                <c:pt idx="981">
                  <c:v>0.70399999999999996</c:v>
                </c:pt>
                <c:pt idx="982">
                  <c:v>0.70399999999999996</c:v>
                </c:pt>
                <c:pt idx="983">
                  <c:v>0.70399999999999996</c:v>
                </c:pt>
                <c:pt idx="984">
                  <c:v>0.70399999999999996</c:v>
                </c:pt>
                <c:pt idx="985">
                  <c:v>0.70399999999999996</c:v>
                </c:pt>
                <c:pt idx="986">
                  <c:v>0.70399999999999996</c:v>
                </c:pt>
                <c:pt idx="987">
                  <c:v>0.70399999999999996</c:v>
                </c:pt>
                <c:pt idx="988">
                  <c:v>0.71399999999999997</c:v>
                </c:pt>
                <c:pt idx="989">
                  <c:v>0.73199999999999998</c:v>
                </c:pt>
                <c:pt idx="990">
                  <c:v>0.73199999999999998</c:v>
                </c:pt>
                <c:pt idx="991">
                  <c:v>0.73199999999999998</c:v>
                </c:pt>
                <c:pt idx="992">
                  <c:v>0.73199999999999998</c:v>
                </c:pt>
                <c:pt idx="993">
                  <c:v>0.73199999999999998</c:v>
                </c:pt>
                <c:pt idx="994">
                  <c:v>0.73199999999999998</c:v>
                </c:pt>
                <c:pt idx="995">
                  <c:v>0.73199999999999998</c:v>
                </c:pt>
                <c:pt idx="996">
                  <c:v>0.73199999999999998</c:v>
                </c:pt>
                <c:pt idx="997">
                  <c:v>0.73199999999999998</c:v>
                </c:pt>
                <c:pt idx="998">
                  <c:v>0.73199999999999998</c:v>
                </c:pt>
                <c:pt idx="999">
                  <c:v>0.73199999999999998</c:v>
                </c:pt>
                <c:pt idx="1000">
                  <c:v>0.73199999999999998</c:v>
                </c:pt>
                <c:pt idx="1001">
                  <c:v>0.73199999999999998</c:v>
                </c:pt>
                <c:pt idx="1002">
                  <c:v>0.73199999999999998</c:v>
                </c:pt>
                <c:pt idx="1003">
                  <c:v>0.73199999999999998</c:v>
                </c:pt>
                <c:pt idx="1004">
                  <c:v>0.73199999999999998</c:v>
                </c:pt>
                <c:pt idx="1005">
                  <c:v>0.73199999999999998</c:v>
                </c:pt>
                <c:pt idx="1006">
                  <c:v>0.73199999999999998</c:v>
                </c:pt>
                <c:pt idx="1007">
                  <c:v>0.73199999999999998</c:v>
                </c:pt>
                <c:pt idx="1008">
                  <c:v>0.76200000000000001</c:v>
                </c:pt>
                <c:pt idx="1009">
                  <c:v>0.76200000000000001</c:v>
                </c:pt>
                <c:pt idx="1010">
                  <c:v>0.76200000000000001</c:v>
                </c:pt>
                <c:pt idx="1011">
                  <c:v>0.76200000000000001</c:v>
                </c:pt>
                <c:pt idx="1012">
                  <c:v>0.76200000000000001</c:v>
                </c:pt>
                <c:pt idx="1013">
                  <c:v>0.76200000000000001</c:v>
                </c:pt>
                <c:pt idx="1014">
                  <c:v>0.76200000000000001</c:v>
                </c:pt>
                <c:pt idx="1015">
                  <c:v>0.76200000000000001</c:v>
                </c:pt>
                <c:pt idx="1016">
                  <c:v>0.76200000000000001</c:v>
                </c:pt>
                <c:pt idx="1017">
                  <c:v>0.76200000000000001</c:v>
                </c:pt>
                <c:pt idx="1018">
                  <c:v>0.76200000000000001</c:v>
                </c:pt>
                <c:pt idx="1019">
                  <c:v>0.76200000000000001</c:v>
                </c:pt>
                <c:pt idx="1020">
                  <c:v>0.76200000000000001</c:v>
                </c:pt>
                <c:pt idx="1021">
                  <c:v>0.76200000000000001</c:v>
                </c:pt>
                <c:pt idx="1022">
                  <c:v>0.76200000000000001</c:v>
                </c:pt>
                <c:pt idx="1023">
                  <c:v>0.76200000000000001</c:v>
                </c:pt>
                <c:pt idx="1024">
                  <c:v>0.76200000000000001</c:v>
                </c:pt>
                <c:pt idx="1025">
                  <c:v>0.76200000000000001</c:v>
                </c:pt>
                <c:pt idx="1026">
                  <c:v>0.76200000000000001</c:v>
                </c:pt>
                <c:pt idx="1027">
                  <c:v>0.78600000000000003</c:v>
                </c:pt>
                <c:pt idx="1028">
                  <c:v>0.79200000000000004</c:v>
                </c:pt>
                <c:pt idx="1029">
                  <c:v>0.79200000000000004</c:v>
                </c:pt>
                <c:pt idx="1030">
                  <c:v>0.79200000000000004</c:v>
                </c:pt>
                <c:pt idx="1031">
                  <c:v>0.79200000000000004</c:v>
                </c:pt>
                <c:pt idx="1032">
                  <c:v>0.79200000000000004</c:v>
                </c:pt>
                <c:pt idx="1033">
                  <c:v>0.79200000000000004</c:v>
                </c:pt>
                <c:pt idx="1034">
                  <c:v>0.79200000000000004</c:v>
                </c:pt>
                <c:pt idx="1035">
                  <c:v>0.79200000000000004</c:v>
                </c:pt>
                <c:pt idx="1036">
                  <c:v>0.79200000000000004</c:v>
                </c:pt>
                <c:pt idx="1037">
                  <c:v>0.79200000000000004</c:v>
                </c:pt>
                <c:pt idx="1038">
                  <c:v>0.79200000000000004</c:v>
                </c:pt>
                <c:pt idx="1039">
                  <c:v>0.79200000000000004</c:v>
                </c:pt>
                <c:pt idx="1040">
                  <c:v>0.79200000000000004</c:v>
                </c:pt>
                <c:pt idx="1041">
                  <c:v>0.79200000000000004</c:v>
                </c:pt>
                <c:pt idx="1042">
                  <c:v>0.79200000000000004</c:v>
                </c:pt>
                <c:pt idx="1043">
                  <c:v>0.79200000000000004</c:v>
                </c:pt>
                <c:pt idx="1044">
                  <c:v>0.79200000000000004</c:v>
                </c:pt>
                <c:pt idx="1045">
                  <c:v>0.79200000000000004</c:v>
                </c:pt>
                <c:pt idx="1046">
                  <c:v>0.79200000000000004</c:v>
                </c:pt>
                <c:pt idx="1047">
                  <c:v>0.81799999999999995</c:v>
                </c:pt>
                <c:pt idx="1048">
                  <c:v>0.81799999999999995</c:v>
                </c:pt>
                <c:pt idx="1049">
                  <c:v>0.81799999999999995</c:v>
                </c:pt>
                <c:pt idx="1050">
                  <c:v>0.81799999999999995</c:v>
                </c:pt>
                <c:pt idx="1051">
                  <c:v>0.81799999999999995</c:v>
                </c:pt>
                <c:pt idx="1052">
                  <c:v>0.81799999999999995</c:v>
                </c:pt>
                <c:pt idx="1053">
                  <c:v>0.81799999999999995</c:v>
                </c:pt>
                <c:pt idx="1054">
                  <c:v>0.81799999999999995</c:v>
                </c:pt>
                <c:pt idx="1055">
                  <c:v>0.81799999999999995</c:v>
                </c:pt>
                <c:pt idx="1056">
                  <c:v>0.81799999999999995</c:v>
                </c:pt>
                <c:pt idx="1057">
                  <c:v>0.81799999999999995</c:v>
                </c:pt>
                <c:pt idx="1058">
                  <c:v>0.81799999999999995</c:v>
                </c:pt>
                <c:pt idx="1059">
                  <c:v>0.81799999999999995</c:v>
                </c:pt>
                <c:pt idx="1060">
                  <c:v>0.81799999999999995</c:v>
                </c:pt>
                <c:pt idx="1061">
                  <c:v>0.81799999999999995</c:v>
                </c:pt>
                <c:pt idx="1062">
                  <c:v>0.81799999999999995</c:v>
                </c:pt>
                <c:pt idx="1063">
                  <c:v>0.81799999999999995</c:v>
                </c:pt>
                <c:pt idx="1064">
                  <c:v>0.84199999999999997</c:v>
                </c:pt>
                <c:pt idx="1065">
                  <c:v>0.84199999999999997</c:v>
                </c:pt>
                <c:pt idx="1066">
                  <c:v>0.84199999999999997</c:v>
                </c:pt>
                <c:pt idx="1067">
                  <c:v>0.84199999999999997</c:v>
                </c:pt>
                <c:pt idx="1068">
                  <c:v>0.84199999999999997</c:v>
                </c:pt>
                <c:pt idx="1069">
                  <c:v>0.84199999999999997</c:v>
                </c:pt>
                <c:pt idx="1070">
                  <c:v>0.84199999999999997</c:v>
                </c:pt>
                <c:pt idx="1071">
                  <c:v>0.84199999999999997</c:v>
                </c:pt>
                <c:pt idx="1072">
                  <c:v>0.84199999999999997</c:v>
                </c:pt>
                <c:pt idx="1073">
                  <c:v>0.84199999999999997</c:v>
                </c:pt>
                <c:pt idx="1074">
                  <c:v>0.84199999999999997</c:v>
                </c:pt>
                <c:pt idx="1075">
                  <c:v>0.84199999999999997</c:v>
                </c:pt>
                <c:pt idx="1076">
                  <c:v>0.84199999999999997</c:v>
                </c:pt>
                <c:pt idx="1077">
                  <c:v>0.84199999999999997</c:v>
                </c:pt>
                <c:pt idx="1078">
                  <c:v>0.84199999999999997</c:v>
                </c:pt>
                <c:pt idx="1079">
                  <c:v>0.84399999999999997</c:v>
                </c:pt>
                <c:pt idx="1080">
                  <c:v>0.876</c:v>
                </c:pt>
                <c:pt idx="1081">
                  <c:v>0.876</c:v>
                </c:pt>
                <c:pt idx="1082">
                  <c:v>0.876</c:v>
                </c:pt>
                <c:pt idx="1083">
                  <c:v>0.876</c:v>
                </c:pt>
                <c:pt idx="1084">
                  <c:v>0.876</c:v>
                </c:pt>
                <c:pt idx="1085">
                  <c:v>0.876</c:v>
                </c:pt>
                <c:pt idx="1086">
                  <c:v>0.876</c:v>
                </c:pt>
                <c:pt idx="1087">
                  <c:v>0.876</c:v>
                </c:pt>
                <c:pt idx="1088">
                  <c:v>0.876</c:v>
                </c:pt>
                <c:pt idx="1089">
                  <c:v>0.876</c:v>
                </c:pt>
                <c:pt idx="1090">
                  <c:v>0.876</c:v>
                </c:pt>
                <c:pt idx="1091">
                  <c:v>0.876</c:v>
                </c:pt>
                <c:pt idx="1092">
                  <c:v>0.876</c:v>
                </c:pt>
                <c:pt idx="1093">
                  <c:v>0.876</c:v>
                </c:pt>
                <c:pt idx="1094">
                  <c:v>0.876</c:v>
                </c:pt>
                <c:pt idx="1095">
                  <c:v>0.876</c:v>
                </c:pt>
                <c:pt idx="1096">
                  <c:v>0.876</c:v>
                </c:pt>
                <c:pt idx="1097">
                  <c:v>0.876</c:v>
                </c:pt>
                <c:pt idx="1098">
                  <c:v>0.876</c:v>
                </c:pt>
                <c:pt idx="1099">
                  <c:v>0.876</c:v>
                </c:pt>
                <c:pt idx="1100">
                  <c:v>0.876</c:v>
                </c:pt>
                <c:pt idx="1101">
                  <c:v>0.876</c:v>
                </c:pt>
                <c:pt idx="1102">
                  <c:v>0.878</c:v>
                </c:pt>
                <c:pt idx="1103">
                  <c:v>0.90800000000000003</c:v>
                </c:pt>
                <c:pt idx="1104">
                  <c:v>0.90800000000000003</c:v>
                </c:pt>
                <c:pt idx="1105">
                  <c:v>0.90800000000000003</c:v>
                </c:pt>
                <c:pt idx="1106">
                  <c:v>0.90800000000000003</c:v>
                </c:pt>
                <c:pt idx="1107">
                  <c:v>0.90800000000000003</c:v>
                </c:pt>
                <c:pt idx="1108">
                  <c:v>0.90800000000000003</c:v>
                </c:pt>
                <c:pt idx="1109">
                  <c:v>0.90800000000000003</c:v>
                </c:pt>
                <c:pt idx="1110">
                  <c:v>0.90800000000000003</c:v>
                </c:pt>
                <c:pt idx="1111">
                  <c:v>0.90800000000000003</c:v>
                </c:pt>
                <c:pt idx="1112">
                  <c:v>0.90800000000000003</c:v>
                </c:pt>
                <c:pt idx="1113">
                  <c:v>0.90800000000000003</c:v>
                </c:pt>
                <c:pt idx="1114">
                  <c:v>0.90800000000000003</c:v>
                </c:pt>
                <c:pt idx="1115">
                  <c:v>0.90800000000000003</c:v>
                </c:pt>
                <c:pt idx="1116">
                  <c:v>0.90800000000000003</c:v>
                </c:pt>
                <c:pt idx="1117">
                  <c:v>0.90800000000000003</c:v>
                </c:pt>
                <c:pt idx="1118">
                  <c:v>0.90800000000000003</c:v>
                </c:pt>
                <c:pt idx="1119">
                  <c:v>0.90800000000000003</c:v>
                </c:pt>
                <c:pt idx="1120">
                  <c:v>0.90800000000000003</c:v>
                </c:pt>
                <c:pt idx="1121">
                  <c:v>0.90800000000000003</c:v>
                </c:pt>
                <c:pt idx="1122">
                  <c:v>0.94</c:v>
                </c:pt>
                <c:pt idx="1123">
                  <c:v>0.94</c:v>
                </c:pt>
                <c:pt idx="1124">
                  <c:v>0.94</c:v>
                </c:pt>
                <c:pt idx="1125">
                  <c:v>0.94</c:v>
                </c:pt>
                <c:pt idx="1126">
                  <c:v>0.94</c:v>
                </c:pt>
                <c:pt idx="1127">
                  <c:v>0.94</c:v>
                </c:pt>
                <c:pt idx="1128">
                  <c:v>0.94</c:v>
                </c:pt>
                <c:pt idx="1129">
                  <c:v>0.94</c:v>
                </c:pt>
                <c:pt idx="1130">
                  <c:v>0.94</c:v>
                </c:pt>
                <c:pt idx="1131">
                  <c:v>0.94</c:v>
                </c:pt>
                <c:pt idx="1132">
                  <c:v>0.94</c:v>
                </c:pt>
                <c:pt idx="1133">
                  <c:v>0.94</c:v>
                </c:pt>
                <c:pt idx="1134">
                  <c:v>0.94</c:v>
                </c:pt>
                <c:pt idx="1135">
                  <c:v>0.94</c:v>
                </c:pt>
                <c:pt idx="1136">
                  <c:v>0.94</c:v>
                </c:pt>
                <c:pt idx="1137">
                  <c:v>0.94</c:v>
                </c:pt>
                <c:pt idx="1138">
                  <c:v>0.94</c:v>
                </c:pt>
                <c:pt idx="1139">
                  <c:v>0.94</c:v>
                </c:pt>
                <c:pt idx="1140">
                  <c:v>0.94</c:v>
                </c:pt>
                <c:pt idx="1141">
                  <c:v>0.94</c:v>
                </c:pt>
                <c:pt idx="1142">
                  <c:v>0.96</c:v>
                </c:pt>
                <c:pt idx="1143">
                  <c:v>0.96799999999999997</c:v>
                </c:pt>
                <c:pt idx="1144">
                  <c:v>0.96799999999999997</c:v>
                </c:pt>
                <c:pt idx="1145">
                  <c:v>0.96799999999999997</c:v>
                </c:pt>
                <c:pt idx="1146">
                  <c:v>0.96799999999999997</c:v>
                </c:pt>
                <c:pt idx="1147">
                  <c:v>0.96799999999999997</c:v>
                </c:pt>
                <c:pt idx="1148">
                  <c:v>0.96799999999999997</c:v>
                </c:pt>
                <c:pt idx="1149">
                  <c:v>0.96799999999999997</c:v>
                </c:pt>
                <c:pt idx="1150">
                  <c:v>0.96799999999999997</c:v>
                </c:pt>
                <c:pt idx="1151">
                  <c:v>0.96799999999999997</c:v>
                </c:pt>
                <c:pt idx="1152">
                  <c:v>0.96799999999999997</c:v>
                </c:pt>
                <c:pt idx="1153">
                  <c:v>0.96799999999999997</c:v>
                </c:pt>
                <c:pt idx="1154">
                  <c:v>0.96799999999999997</c:v>
                </c:pt>
                <c:pt idx="1155">
                  <c:v>0.96799999999999997</c:v>
                </c:pt>
                <c:pt idx="1156">
                  <c:v>0.96799999999999997</c:v>
                </c:pt>
                <c:pt idx="1157">
                  <c:v>0.96799999999999997</c:v>
                </c:pt>
                <c:pt idx="1158">
                  <c:v>0.96799999999999997</c:v>
                </c:pt>
                <c:pt idx="1159">
                  <c:v>1.004</c:v>
                </c:pt>
                <c:pt idx="1160">
                  <c:v>1.004</c:v>
                </c:pt>
                <c:pt idx="1161">
                  <c:v>1.004</c:v>
                </c:pt>
                <c:pt idx="1162">
                  <c:v>1.004</c:v>
                </c:pt>
                <c:pt idx="1163">
                  <c:v>1.004</c:v>
                </c:pt>
                <c:pt idx="1164">
                  <c:v>1.004</c:v>
                </c:pt>
                <c:pt idx="1165">
                  <c:v>1.004</c:v>
                </c:pt>
                <c:pt idx="1166">
                  <c:v>1.004</c:v>
                </c:pt>
                <c:pt idx="1167">
                  <c:v>1.004</c:v>
                </c:pt>
                <c:pt idx="1168">
                  <c:v>1.004</c:v>
                </c:pt>
                <c:pt idx="1169">
                  <c:v>1.004</c:v>
                </c:pt>
                <c:pt idx="1170">
                  <c:v>1.004</c:v>
                </c:pt>
                <c:pt idx="1171">
                  <c:v>1.004</c:v>
                </c:pt>
                <c:pt idx="1172">
                  <c:v>1.004</c:v>
                </c:pt>
                <c:pt idx="1173">
                  <c:v>1.004</c:v>
                </c:pt>
                <c:pt idx="1174">
                  <c:v>1.004</c:v>
                </c:pt>
                <c:pt idx="1175">
                  <c:v>1.004</c:v>
                </c:pt>
                <c:pt idx="1176">
                  <c:v>1.004</c:v>
                </c:pt>
                <c:pt idx="1177">
                  <c:v>1.004</c:v>
                </c:pt>
                <c:pt idx="1178">
                  <c:v>1.004</c:v>
                </c:pt>
                <c:pt idx="1179">
                  <c:v>1.004</c:v>
                </c:pt>
                <c:pt idx="1180">
                  <c:v>1.004</c:v>
                </c:pt>
                <c:pt idx="1181">
                  <c:v>1.004</c:v>
                </c:pt>
                <c:pt idx="1182">
                  <c:v>1.004</c:v>
                </c:pt>
                <c:pt idx="1183">
                  <c:v>1.038</c:v>
                </c:pt>
                <c:pt idx="1184">
                  <c:v>1.038</c:v>
                </c:pt>
                <c:pt idx="1185">
                  <c:v>1.038</c:v>
                </c:pt>
                <c:pt idx="1186">
                  <c:v>1.038</c:v>
                </c:pt>
                <c:pt idx="1187">
                  <c:v>1.038</c:v>
                </c:pt>
                <c:pt idx="1188">
                  <c:v>1.038</c:v>
                </c:pt>
                <c:pt idx="1189">
                  <c:v>1.038</c:v>
                </c:pt>
                <c:pt idx="1190">
                  <c:v>1.038</c:v>
                </c:pt>
                <c:pt idx="1191">
                  <c:v>1.038</c:v>
                </c:pt>
                <c:pt idx="1192">
                  <c:v>1.038</c:v>
                </c:pt>
                <c:pt idx="1193">
                  <c:v>1.038</c:v>
                </c:pt>
                <c:pt idx="1194">
                  <c:v>1.038</c:v>
                </c:pt>
                <c:pt idx="1195">
                  <c:v>1.038</c:v>
                </c:pt>
                <c:pt idx="1196">
                  <c:v>1.038</c:v>
                </c:pt>
                <c:pt idx="1197">
                  <c:v>1.038</c:v>
                </c:pt>
                <c:pt idx="1198">
                  <c:v>1.038</c:v>
                </c:pt>
                <c:pt idx="1199">
                  <c:v>1.038</c:v>
                </c:pt>
                <c:pt idx="1200">
                  <c:v>1.06</c:v>
                </c:pt>
                <c:pt idx="1201">
                  <c:v>1.0720000000000001</c:v>
                </c:pt>
                <c:pt idx="1202">
                  <c:v>1.0720000000000001</c:v>
                </c:pt>
                <c:pt idx="1203">
                  <c:v>1.0720000000000001</c:v>
                </c:pt>
                <c:pt idx="1204">
                  <c:v>1.0720000000000001</c:v>
                </c:pt>
                <c:pt idx="1205">
                  <c:v>1.0720000000000001</c:v>
                </c:pt>
                <c:pt idx="1206">
                  <c:v>1.0720000000000001</c:v>
                </c:pt>
                <c:pt idx="1207">
                  <c:v>1.0720000000000001</c:v>
                </c:pt>
                <c:pt idx="1208">
                  <c:v>1.0720000000000001</c:v>
                </c:pt>
                <c:pt idx="1209">
                  <c:v>1.0720000000000001</c:v>
                </c:pt>
                <c:pt idx="1210">
                  <c:v>1.0720000000000001</c:v>
                </c:pt>
                <c:pt idx="1211">
                  <c:v>1.0720000000000001</c:v>
                </c:pt>
                <c:pt idx="1212">
                  <c:v>1.0720000000000001</c:v>
                </c:pt>
                <c:pt idx="1213">
                  <c:v>1.0720000000000001</c:v>
                </c:pt>
                <c:pt idx="1214">
                  <c:v>1.08</c:v>
                </c:pt>
                <c:pt idx="1215">
                  <c:v>1.1080000000000001</c:v>
                </c:pt>
                <c:pt idx="1216">
                  <c:v>1.1080000000000001</c:v>
                </c:pt>
                <c:pt idx="1217">
                  <c:v>1.1080000000000001</c:v>
                </c:pt>
                <c:pt idx="1218">
                  <c:v>1.1080000000000001</c:v>
                </c:pt>
                <c:pt idx="1219">
                  <c:v>1.1080000000000001</c:v>
                </c:pt>
                <c:pt idx="1220">
                  <c:v>1.1080000000000001</c:v>
                </c:pt>
                <c:pt idx="1221">
                  <c:v>1.1080000000000001</c:v>
                </c:pt>
                <c:pt idx="1222">
                  <c:v>1.1080000000000001</c:v>
                </c:pt>
                <c:pt idx="1223">
                  <c:v>1.1080000000000001</c:v>
                </c:pt>
                <c:pt idx="1224">
                  <c:v>1.1080000000000001</c:v>
                </c:pt>
                <c:pt idx="1225">
                  <c:v>1.1080000000000001</c:v>
                </c:pt>
                <c:pt idx="1226">
                  <c:v>1.1080000000000001</c:v>
                </c:pt>
                <c:pt idx="1227">
                  <c:v>1.1080000000000001</c:v>
                </c:pt>
                <c:pt idx="1228">
                  <c:v>1.1080000000000001</c:v>
                </c:pt>
                <c:pt idx="1229">
                  <c:v>1.1080000000000001</c:v>
                </c:pt>
                <c:pt idx="1230">
                  <c:v>1.1080000000000001</c:v>
                </c:pt>
                <c:pt idx="1231">
                  <c:v>1.1080000000000001</c:v>
                </c:pt>
                <c:pt idx="1232">
                  <c:v>1.1080000000000001</c:v>
                </c:pt>
                <c:pt idx="1233">
                  <c:v>1.1080000000000001</c:v>
                </c:pt>
                <c:pt idx="1234">
                  <c:v>1.1080000000000001</c:v>
                </c:pt>
                <c:pt idx="1235">
                  <c:v>1.1080000000000001</c:v>
                </c:pt>
                <c:pt idx="1236">
                  <c:v>1.1100000000000001</c:v>
                </c:pt>
                <c:pt idx="1237">
                  <c:v>1.1419999999999999</c:v>
                </c:pt>
                <c:pt idx="1238">
                  <c:v>1.1419999999999999</c:v>
                </c:pt>
                <c:pt idx="1239">
                  <c:v>1.1419999999999999</c:v>
                </c:pt>
                <c:pt idx="1240">
                  <c:v>1.1419999999999999</c:v>
                </c:pt>
                <c:pt idx="1241">
                  <c:v>1.1419999999999999</c:v>
                </c:pt>
                <c:pt idx="1242">
                  <c:v>1.1419999999999999</c:v>
                </c:pt>
                <c:pt idx="1243">
                  <c:v>1.1419999999999999</c:v>
                </c:pt>
                <c:pt idx="1244">
                  <c:v>1.1419999999999999</c:v>
                </c:pt>
                <c:pt idx="1245">
                  <c:v>1.1419999999999999</c:v>
                </c:pt>
                <c:pt idx="1246">
                  <c:v>1.1419999999999999</c:v>
                </c:pt>
                <c:pt idx="1247">
                  <c:v>1.1419999999999999</c:v>
                </c:pt>
                <c:pt idx="1248">
                  <c:v>1.1419999999999999</c:v>
                </c:pt>
                <c:pt idx="1249">
                  <c:v>1.1419999999999999</c:v>
                </c:pt>
                <c:pt idx="1250">
                  <c:v>1.1419999999999999</c:v>
                </c:pt>
                <c:pt idx="1251">
                  <c:v>1.1419999999999999</c:v>
                </c:pt>
                <c:pt idx="1252">
                  <c:v>1.1419999999999999</c:v>
                </c:pt>
                <c:pt idx="1253">
                  <c:v>1.1419999999999999</c:v>
                </c:pt>
                <c:pt idx="1254">
                  <c:v>1.1419999999999999</c:v>
                </c:pt>
                <c:pt idx="1255">
                  <c:v>1.1419999999999999</c:v>
                </c:pt>
                <c:pt idx="1256">
                  <c:v>1.1419999999999999</c:v>
                </c:pt>
                <c:pt idx="1257">
                  <c:v>1.1759999999999999</c:v>
                </c:pt>
                <c:pt idx="1258">
                  <c:v>1.1759999999999999</c:v>
                </c:pt>
                <c:pt idx="1259">
                  <c:v>1.1759999999999999</c:v>
                </c:pt>
                <c:pt idx="1260">
                  <c:v>1.1759999999999999</c:v>
                </c:pt>
                <c:pt idx="1261">
                  <c:v>1.1759999999999999</c:v>
                </c:pt>
                <c:pt idx="1262">
                  <c:v>1.1759999999999999</c:v>
                </c:pt>
                <c:pt idx="1263">
                  <c:v>1.1759999999999999</c:v>
                </c:pt>
                <c:pt idx="1264">
                  <c:v>1.1759999999999999</c:v>
                </c:pt>
                <c:pt idx="1265">
                  <c:v>1.1759999999999999</c:v>
                </c:pt>
                <c:pt idx="1266">
                  <c:v>1.1759999999999999</c:v>
                </c:pt>
                <c:pt idx="1267">
                  <c:v>1.1759999999999999</c:v>
                </c:pt>
                <c:pt idx="1268">
                  <c:v>1.1759999999999999</c:v>
                </c:pt>
                <c:pt idx="1269">
                  <c:v>1.1759999999999999</c:v>
                </c:pt>
                <c:pt idx="1270">
                  <c:v>1.1759999999999999</c:v>
                </c:pt>
                <c:pt idx="1271">
                  <c:v>1.1759999999999999</c:v>
                </c:pt>
                <c:pt idx="1272">
                  <c:v>1.1759999999999999</c:v>
                </c:pt>
                <c:pt idx="1273">
                  <c:v>1.1759999999999999</c:v>
                </c:pt>
                <c:pt idx="1274">
                  <c:v>1.1759999999999999</c:v>
                </c:pt>
                <c:pt idx="1275">
                  <c:v>1.1759999999999999</c:v>
                </c:pt>
                <c:pt idx="1276">
                  <c:v>1.1759999999999999</c:v>
                </c:pt>
                <c:pt idx="1277">
                  <c:v>1.194</c:v>
                </c:pt>
                <c:pt idx="1278">
                  <c:v>1.212</c:v>
                </c:pt>
                <c:pt idx="1279">
                  <c:v>1.212</c:v>
                </c:pt>
                <c:pt idx="1280">
                  <c:v>1.212</c:v>
                </c:pt>
                <c:pt idx="1281">
                  <c:v>1.212</c:v>
                </c:pt>
                <c:pt idx="1282">
                  <c:v>1.212</c:v>
                </c:pt>
                <c:pt idx="1283">
                  <c:v>1.212</c:v>
                </c:pt>
                <c:pt idx="1284">
                  <c:v>1.212</c:v>
                </c:pt>
                <c:pt idx="1285">
                  <c:v>1.212</c:v>
                </c:pt>
                <c:pt idx="1286">
                  <c:v>1.212</c:v>
                </c:pt>
                <c:pt idx="1287">
                  <c:v>1.212</c:v>
                </c:pt>
                <c:pt idx="1288">
                  <c:v>1.212</c:v>
                </c:pt>
                <c:pt idx="1289">
                  <c:v>1.212</c:v>
                </c:pt>
                <c:pt idx="1290">
                  <c:v>1.212</c:v>
                </c:pt>
                <c:pt idx="1291">
                  <c:v>1.212</c:v>
                </c:pt>
                <c:pt idx="1292">
                  <c:v>1.212</c:v>
                </c:pt>
                <c:pt idx="1293">
                  <c:v>1.212</c:v>
                </c:pt>
                <c:pt idx="1294">
                  <c:v>1.212</c:v>
                </c:pt>
                <c:pt idx="1295">
                  <c:v>1.212</c:v>
                </c:pt>
                <c:pt idx="1296">
                  <c:v>1.212</c:v>
                </c:pt>
                <c:pt idx="1297">
                  <c:v>1.212</c:v>
                </c:pt>
                <c:pt idx="1298">
                  <c:v>1.212</c:v>
                </c:pt>
                <c:pt idx="1299">
                  <c:v>1.242</c:v>
                </c:pt>
                <c:pt idx="1300">
                  <c:v>1.246</c:v>
                </c:pt>
                <c:pt idx="1301">
                  <c:v>1.246</c:v>
                </c:pt>
                <c:pt idx="1302">
                  <c:v>1.246</c:v>
                </c:pt>
                <c:pt idx="1303">
                  <c:v>1.246</c:v>
                </c:pt>
                <c:pt idx="1304">
                  <c:v>1.246</c:v>
                </c:pt>
                <c:pt idx="1305">
                  <c:v>1.246</c:v>
                </c:pt>
                <c:pt idx="1306">
                  <c:v>1.246</c:v>
                </c:pt>
                <c:pt idx="1307">
                  <c:v>1.246</c:v>
                </c:pt>
                <c:pt idx="1308">
                  <c:v>1.246</c:v>
                </c:pt>
                <c:pt idx="1309">
                  <c:v>1.246</c:v>
                </c:pt>
                <c:pt idx="1310">
                  <c:v>1.246</c:v>
                </c:pt>
                <c:pt idx="1311">
                  <c:v>1.246</c:v>
                </c:pt>
                <c:pt idx="1312">
                  <c:v>1.246</c:v>
                </c:pt>
                <c:pt idx="1313">
                  <c:v>1.246</c:v>
                </c:pt>
                <c:pt idx="1314">
                  <c:v>1.246</c:v>
                </c:pt>
                <c:pt idx="1315">
                  <c:v>1.246</c:v>
                </c:pt>
                <c:pt idx="1316">
                  <c:v>1.246</c:v>
                </c:pt>
                <c:pt idx="1317">
                  <c:v>1.246</c:v>
                </c:pt>
                <c:pt idx="1318">
                  <c:v>1.27</c:v>
                </c:pt>
                <c:pt idx="1319">
                  <c:v>1.282</c:v>
                </c:pt>
                <c:pt idx="1320">
                  <c:v>1.282</c:v>
                </c:pt>
                <c:pt idx="1321">
                  <c:v>1.282</c:v>
                </c:pt>
                <c:pt idx="1322">
                  <c:v>1.282</c:v>
                </c:pt>
                <c:pt idx="1323">
                  <c:v>1.282</c:v>
                </c:pt>
                <c:pt idx="1324">
                  <c:v>1.282</c:v>
                </c:pt>
                <c:pt idx="1325">
                  <c:v>1.282</c:v>
                </c:pt>
                <c:pt idx="1326">
                  <c:v>1.282</c:v>
                </c:pt>
                <c:pt idx="1327">
                  <c:v>1.282</c:v>
                </c:pt>
                <c:pt idx="1328">
                  <c:v>1.282</c:v>
                </c:pt>
                <c:pt idx="1329">
                  <c:v>1.282</c:v>
                </c:pt>
                <c:pt idx="1330">
                  <c:v>1.282</c:v>
                </c:pt>
                <c:pt idx="1331">
                  <c:v>1.282</c:v>
                </c:pt>
                <c:pt idx="1332">
                  <c:v>1.282</c:v>
                </c:pt>
                <c:pt idx="1333">
                  <c:v>1.282</c:v>
                </c:pt>
                <c:pt idx="1334">
                  <c:v>1.282</c:v>
                </c:pt>
                <c:pt idx="1335">
                  <c:v>1.282</c:v>
                </c:pt>
                <c:pt idx="1336">
                  <c:v>1.282</c:v>
                </c:pt>
                <c:pt idx="1337">
                  <c:v>1.282</c:v>
                </c:pt>
                <c:pt idx="1338">
                  <c:v>1.282</c:v>
                </c:pt>
                <c:pt idx="1339">
                  <c:v>1.3120000000000001</c:v>
                </c:pt>
                <c:pt idx="1340">
                  <c:v>1.3120000000000001</c:v>
                </c:pt>
                <c:pt idx="1341">
                  <c:v>1.3120000000000001</c:v>
                </c:pt>
                <c:pt idx="1342">
                  <c:v>1.3120000000000001</c:v>
                </c:pt>
                <c:pt idx="1343">
                  <c:v>1.3120000000000001</c:v>
                </c:pt>
                <c:pt idx="1344">
                  <c:v>1.3120000000000001</c:v>
                </c:pt>
                <c:pt idx="1345">
                  <c:v>1.3120000000000001</c:v>
                </c:pt>
                <c:pt idx="1346">
                  <c:v>1.3120000000000001</c:v>
                </c:pt>
                <c:pt idx="1347">
                  <c:v>1.3120000000000001</c:v>
                </c:pt>
                <c:pt idx="1348">
                  <c:v>1.3120000000000001</c:v>
                </c:pt>
                <c:pt idx="1349">
                  <c:v>1.3120000000000001</c:v>
                </c:pt>
                <c:pt idx="1350">
                  <c:v>1.3120000000000001</c:v>
                </c:pt>
                <c:pt idx="1351">
                  <c:v>1.3120000000000001</c:v>
                </c:pt>
                <c:pt idx="1352">
                  <c:v>1.3120000000000001</c:v>
                </c:pt>
                <c:pt idx="1353">
                  <c:v>1.3120000000000001</c:v>
                </c:pt>
                <c:pt idx="1354">
                  <c:v>1.3120000000000001</c:v>
                </c:pt>
                <c:pt idx="1355">
                  <c:v>1.3380000000000001</c:v>
                </c:pt>
                <c:pt idx="1356">
                  <c:v>1.3380000000000001</c:v>
                </c:pt>
                <c:pt idx="1357">
                  <c:v>1.3380000000000001</c:v>
                </c:pt>
                <c:pt idx="1358">
                  <c:v>1.3380000000000001</c:v>
                </c:pt>
                <c:pt idx="1359">
                  <c:v>1.3380000000000001</c:v>
                </c:pt>
                <c:pt idx="1360">
                  <c:v>1.3380000000000001</c:v>
                </c:pt>
                <c:pt idx="1361">
                  <c:v>1.3380000000000001</c:v>
                </c:pt>
                <c:pt idx="1362">
                  <c:v>1.3380000000000001</c:v>
                </c:pt>
                <c:pt idx="1363">
                  <c:v>1.3380000000000001</c:v>
                </c:pt>
                <c:pt idx="1364">
                  <c:v>1.3380000000000001</c:v>
                </c:pt>
                <c:pt idx="1365">
                  <c:v>1.3380000000000001</c:v>
                </c:pt>
                <c:pt idx="1366">
                  <c:v>1.3380000000000001</c:v>
                </c:pt>
                <c:pt idx="1367">
                  <c:v>1.3380000000000001</c:v>
                </c:pt>
                <c:pt idx="1368">
                  <c:v>1.3380000000000001</c:v>
                </c:pt>
                <c:pt idx="1369">
                  <c:v>1.34</c:v>
                </c:pt>
                <c:pt idx="1370">
                  <c:v>1.3660000000000001</c:v>
                </c:pt>
                <c:pt idx="1371">
                  <c:v>1.3660000000000001</c:v>
                </c:pt>
                <c:pt idx="1372">
                  <c:v>1.3660000000000001</c:v>
                </c:pt>
                <c:pt idx="1373">
                  <c:v>1.3660000000000001</c:v>
                </c:pt>
                <c:pt idx="1374">
                  <c:v>1.3660000000000001</c:v>
                </c:pt>
                <c:pt idx="1375">
                  <c:v>1.3660000000000001</c:v>
                </c:pt>
                <c:pt idx="1376">
                  <c:v>1.3660000000000001</c:v>
                </c:pt>
                <c:pt idx="1377">
                  <c:v>1.3660000000000001</c:v>
                </c:pt>
                <c:pt idx="1378">
                  <c:v>1.3660000000000001</c:v>
                </c:pt>
                <c:pt idx="1379">
                  <c:v>1.3660000000000001</c:v>
                </c:pt>
                <c:pt idx="1380">
                  <c:v>1.3660000000000001</c:v>
                </c:pt>
                <c:pt idx="1381">
                  <c:v>1.3660000000000001</c:v>
                </c:pt>
                <c:pt idx="1382">
                  <c:v>1.3660000000000001</c:v>
                </c:pt>
                <c:pt idx="1383">
                  <c:v>1.3660000000000001</c:v>
                </c:pt>
                <c:pt idx="1384">
                  <c:v>1.3660000000000001</c:v>
                </c:pt>
                <c:pt idx="1385">
                  <c:v>1.3660000000000001</c:v>
                </c:pt>
                <c:pt idx="1386">
                  <c:v>1.3660000000000001</c:v>
                </c:pt>
                <c:pt idx="1387">
                  <c:v>1.4</c:v>
                </c:pt>
                <c:pt idx="1388">
                  <c:v>1.4</c:v>
                </c:pt>
                <c:pt idx="1389">
                  <c:v>1.4</c:v>
                </c:pt>
                <c:pt idx="1390">
                  <c:v>1.4</c:v>
                </c:pt>
                <c:pt idx="1391">
                  <c:v>1.4</c:v>
                </c:pt>
                <c:pt idx="1392">
                  <c:v>1.4</c:v>
                </c:pt>
                <c:pt idx="1393">
                  <c:v>1.4</c:v>
                </c:pt>
                <c:pt idx="1394">
                  <c:v>1.4</c:v>
                </c:pt>
                <c:pt idx="1395">
                  <c:v>1.4</c:v>
                </c:pt>
                <c:pt idx="1396">
                  <c:v>1.4</c:v>
                </c:pt>
                <c:pt idx="1397">
                  <c:v>1.4</c:v>
                </c:pt>
                <c:pt idx="1398">
                  <c:v>1.4</c:v>
                </c:pt>
                <c:pt idx="1399">
                  <c:v>1.4</c:v>
                </c:pt>
                <c:pt idx="1400">
                  <c:v>1.4</c:v>
                </c:pt>
                <c:pt idx="1401">
                  <c:v>1.4</c:v>
                </c:pt>
                <c:pt idx="1402">
                  <c:v>1.4</c:v>
                </c:pt>
                <c:pt idx="1403">
                  <c:v>1.4</c:v>
                </c:pt>
                <c:pt idx="1404">
                  <c:v>1.4</c:v>
                </c:pt>
                <c:pt idx="1405">
                  <c:v>1.4</c:v>
                </c:pt>
                <c:pt idx="1406">
                  <c:v>1.4</c:v>
                </c:pt>
                <c:pt idx="1407">
                  <c:v>1.4319999999999999</c:v>
                </c:pt>
                <c:pt idx="1408">
                  <c:v>1.4319999999999999</c:v>
                </c:pt>
                <c:pt idx="1409">
                  <c:v>1.4319999999999999</c:v>
                </c:pt>
                <c:pt idx="1410">
                  <c:v>1.4319999999999999</c:v>
                </c:pt>
                <c:pt idx="1411">
                  <c:v>1.4319999999999999</c:v>
                </c:pt>
                <c:pt idx="1412">
                  <c:v>1.4319999999999999</c:v>
                </c:pt>
                <c:pt idx="1413">
                  <c:v>1.4319999999999999</c:v>
                </c:pt>
                <c:pt idx="1414">
                  <c:v>1.4319999999999999</c:v>
                </c:pt>
                <c:pt idx="1415">
                  <c:v>1.4319999999999999</c:v>
                </c:pt>
                <c:pt idx="1416">
                  <c:v>1.4319999999999999</c:v>
                </c:pt>
                <c:pt idx="1417">
                  <c:v>1.4319999999999999</c:v>
                </c:pt>
                <c:pt idx="1418">
                  <c:v>1.4319999999999999</c:v>
                </c:pt>
                <c:pt idx="1419">
                  <c:v>1.4319999999999999</c:v>
                </c:pt>
                <c:pt idx="1420">
                  <c:v>1.4319999999999999</c:v>
                </c:pt>
                <c:pt idx="1421">
                  <c:v>1.4319999999999999</c:v>
                </c:pt>
                <c:pt idx="1422">
                  <c:v>1.4319999999999999</c:v>
                </c:pt>
                <c:pt idx="1423">
                  <c:v>1.4319999999999999</c:v>
                </c:pt>
                <c:pt idx="1424">
                  <c:v>1.4319999999999999</c:v>
                </c:pt>
                <c:pt idx="1425">
                  <c:v>1.4319999999999999</c:v>
                </c:pt>
                <c:pt idx="1426">
                  <c:v>1.466</c:v>
                </c:pt>
                <c:pt idx="1427">
                  <c:v>1.466</c:v>
                </c:pt>
                <c:pt idx="1428">
                  <c:v>1.466</c:v>
                </c:pt>
                <c:pt idx="1429">
                  <c:v>1.466</c:v>
                </c:pt>
                <c:pt idx="1430">
                  <c:v>1.466</c:v>
                </c:pt>
                <c:pt idx="1431">
                  <c:v>1.466</c:v>
                </c:pt>
                <c:pt idx="1432">
                  <c:v>1.466</c:v>
                </c:pt>
                <c:pt idx="1433">
                  <c:v>1.466</c:v>
                </c:pt>
                <c:pt idx="1434">
                  <c:v>1.466</c:v>
                </c:pt>
                <c:pt idx="1435">
                  <c:v>1.466</c:v>
                </c:pt>
                <c:pt idx="1436">
                  <c:v>1.466</c:v>
                </c:pt>
                <c:pt idx="1437">
                  <c:v>1.466</c:v>
                </c:pt>
                <c:pt idx="1438">
                  <c:v>1.466</c:v>
                </c:pt>
                <c:pt idx="1439">
                  <c:v>1.466</c:v>
                </c:pt>
                <c:pt idx="1440">
                  <c:v>1.466</c:v>
                </c:pt>
                <c:pt idx="1441">
                  <c:v>1.466</c:v>
                </c:pt>
                <c:pt idx="1442">
                  <c:v>1.466</c:v>
                </c:pt>
                <c:pt idx="1443">
                  <c:v>1.466</c:v>
                </c:pt>
                <c:pt idx="1444">
                  <c:v>1.466</c:v>
                </c:pt>
                <c:pt idx="1445">
                  <c:v>1.472</c:v>
                </c:pt>
                <c:pt idx="1446">
                  <c:v>1.496</c:v>
                </c:pt>
                <c:pt idx="1447">
                  <c:v>1.496</c:v>
                </c:pt>
                <c:pt idx="1448">
                  <c:v>1.496</c:v>
                </c:pt>
                <c:pt idx="1449">
                  <c:v>1.496</c:v>
                </c:pt>
                <c:pt idx="1450">
                  <c:v>1.496</c:v>
                </c:pt>
                <c:pt idx="1451">
                  <c:v>1.496</c:v>
                </c:pt>
                <c:pt idx="1452">
                  <c:v>1.496</c:v>
                </c:pt>
                <c:pt idx="1453">
                  <c:v>1.496</c:v>
                </c:pt>
                <c:pt idx="1454">
                  <c:v>1.496</c:v>
                </c:pt>
                <c:pt idx="1455">
                  <c:v>1.496</c:v>
                </c:pt>
                <c:pt idx="1456">
                  <c:v>1.496</c:v>
                </c:pt>
                <c:pt idx="1457">
                  <c:v>1.496</c:v>
                </c:pt>
                <c:pt idx="1458">
                  <c:v>1.496</c:v>
                </c:pt>
                <c:pt idx="1459">
                  <c:v>1.496</c:v>
                </c:pt>
                <c:pt idx="1460">
                  <c:v>1.496</c:v>
                </c:pt>
                <c:pt idx="1461">
                  <c:v>1.496</c:v>
                </c:pt>
                <c:pt idx="1462">
                  <c:v>1.496</c:v>
                </c:pt>
                <c:pt idx="1463">
                  <c:v>1.496</c:v>
                </c:pt>
                <c:pt idx="1464">
                  <c:v>1.496</c:v>
                </c:pt>
                <c:pt idx="1465">
                  <c:v>1.524</c:v>
                </c:pt>
                <c:pt idx="1466">
                  <c:v>1.524</c:v>
                </c:pt>
                <c:pt idx="1467">
                  <c:v>1.524</c:v>
                </c:pt>
                <c:pt idx="1468">
                  <c:v>1.524</c:v>
                </c:pt>
                <c:pt idx="1469">
                  <c:v>1.524</c:v>
                </c:pt>
                <c:pt idx="1470">
                  <c:v>1.524</c:v>
                </c:pt>
                <c:pt idx="1471">
                  <c:v>1.524</c:v>
                </c:pt>
                <c:pt idx="1472">
                  <c:v>1.524</c:v>
                </c:pt>
                <c:pt idx="1473">
                  <c:v>1.524</c:v>
                </c:pt>
                <c:pt idx="1474">
                  <c:v>1.524</c:v>
                </c:pt>
                <c:pt idx="1475">
                  <c:v>1.524</c:v>
                </c:pt>
                <c:pt idx="1476">
                  <c:v>1.524</c:v>
                </c:pt>
                <c:pt idx="1477">
                  <c:v>1.524</c:v>
                </c:pt>
                <c:pt idx="1478">
                  <c:v>1.524</c:v>
                </c:pt>
                <c:pt idx="1479">
                  <c:v>1.524</c:v>
                </c:pt>
                <c:pt idx="1480">
                  <c:v>1.524</c:v>
                </c:pt>
                <c:pt idx="1481">
                  <c:v>1.556</c:v>
                </c:pt>
                <c:pt idx="1482">
                  <c:v>1.556</c:v>
                </c:pt>
                <c:pt idx="1483">
                  <c:v>1.556</c:v>
                </c:pt>
                <c:pt idx="1484">
                  <c:v>1.556</c:v>
                </c:pt>
                <c:pt idx="1485">
                  <c:v>1.556</c:v>
                </c:pt>
                <c:pt idx="1486">
                  <c:v>1.556</c:v>
                </c:pt>
                <c:pt idx="1487">
                  <c:v>1.556</c:v>
                </c:pt>
                <c:pt idx="1488">
                  <c:v>1.556</c:v>
                </c:pt>
                <c:pt idx="1489">
                  <c:v>1.556</c:v>
                </c:pt>
                <c:pt idx="1490">
                  <c:v>1.556</c:v>
                </c:pt>
                <c:pt idx="1491">
                  <c:v>1.556</c:v>
                </c:pt>
                <c:pt idx="1492">
                  <c:v>1.556</c:v>
                </c:pt>
                <c:pt idx="1493">
                  <c:v>1.556</c:v>
                </c:pt>
                <c:pt idx="1494">
                  <c:v>1.556</c:v>
                </c:pt>
                <c:pt idx="1495">
                  <c:v>1.556</c:v>
                </c:pt>
                <c:pt idx="1496">
                  <c:v>1.556</c:v>
                </c:pt>
                <c:pt idx="1497">
                  <c:v>1.556</c:v>
                </c:pt>
                <c:pt idx="1498">
                  <c:v>1.556</c:v>
                </c:pt>
                <c:pt idx="1499">
                  <c:v>1.556</c:v>
                </c:pt>
                <c:pt idx="1500">
                  <c:v>1.5820000000000001</c:v>
                </c:pt>
                <c:pt idx="1501">
                  <c:v>1.5820000000000001</c:v>
                </c:pt>
                <c:pt idx="1502">
                  <c:v>1.5820000000000001</c:v>
                </c:pt>
                <c:pt idx="1503">
                  <c:v>1.5820000000000001</c:v>
                </c:pt>
                <c:pt idx="1504">
                  <c:v>1.5820000000000001</c:v>
                </c:pt>
                <c:pt idx="1505">
                  <c:v>1.5820000000000001</c:v>
                </c:pt>
                <c:pt idx="1506">
                  <c:v>1.5820000000000001</c:v>
                </c:pt>
                <c:pt idx="1507">
                  <c:v>1.5820000000000001</c:v>
                </c:pt>
                <c:pt idx="1508">
                  <c:v>1.5820000000000001</c:v>
                </c:pt>
                <c:pt idx="1509">
                  <c:v>1.5820000000000001</c:v>
                </c:pt>
                <c:pt idx="1510">
                  <c:v>1.5820000000000001</c:v>
                </c:pt>
                <c:pt idx="1511">
                  <c:v>1.5820000000000001</c:v>
                </c:pt>
                <c:pt idx="1512">
                  <c:v>1.5820000000000001</c:v>
                </c:pt>
                <c:pt idx="1513">
                  <c:v>1.5820000000000001</c:v>
                </c:pt>
                <c:pt idx="1514">
                  <c:v>1.5820000000000001</c:v>
                </c:pt>
                <c:pt idx="1515">
                  <c:v>1.6120000000000001</c:v>
                </c:pt>
                <c:pt idx="1516">
                  <c:v>1.6120000000000001</c:v>
                </c:pt>
                <c:pt idx="1517">
                  <c:v>1.6120000000000001</c:v>
                </c:pt>
                <c:pt idx="1518">
                  <c:v>1.6120000000000001</c:v>
                </c:pt>
                <c:pt idx="1519">
                  <c:v>1.6120000000000001</c:v>
                </c:pt>
                <c:pt idx="1520">
                  <c:v>1.6120000000000001</c:v>
                </c:pt>
                <c:pt idx="1521">
                  <c:v>1.6120000000000001</c:v>
                </c:pt>
                <c:pt idx="1522">
                  <c:v>1.6120000000000001</c:v>
                </c:pt>
                <c:pt idx="1523">
                  <c:v>1.6120000000000001</c:v>
                </c:pt>
                <c:pt idx="1524">
                  <c:v>1.6120000000000001</c:v>
                </c:pt>
                <c:pt idx="1525">
                  <c:v>1.6120000000000001</c:v>
                </c:pt>
                <c:pt idx="1526">
                  <c:v>1.6120000000000001</c:v>
                </c:pt>
                <c:pt idx="1527">
                  <c:v>1.6120000000000001</c:v>
                </c:pt>
                <c:pt idx="1528">
                  <c:v>1.6120000000000001</c:v>
                </c:pt>
                <c:pt idx="1529">
                  <c:v>1.6120000000000001</c:v>
                </c:pt>
                <c:pt idx="1530">
                  <c:v>1.6120000000000001</c:v>
                </c:pt>
                <c:pt idx="1531">
                  <c:v>1.6120000000000001</c:v>
                </c:pt>
                <c:pt idx="1532">
                  <c:v>1.6120000000000001</c:v>
                </c:pt>
                <c:pt idx="1533">
                  <c:v>1.6439999999999999</c:v>
                </c:pt>
                <c:pt idx="1534">
                  <c:v>1.6439999999999999</c:v>
                </c:pt>
                <c:pt idx="1535">
                  <c:v>1.6439999999999999</c:v>
                </c:pt>
                <c:pt idx="1536">
                  <c:v>1.6439999999999999</c:v>
                </c:pt>
                <c:pt idx="1537">
                  <c:v>1.6439999999999999</c:v>
                </c:pt>
                <c:pt idx="1538">
                  <c:v>1.6439999999999999</c:v>
                </c:pt>
                <c:pt idx="1539">
                  <c:v>1.6439999999999999</c:v>
                </c:pt>
                <c:pt idx="1540">
                  <c:v>1.6439999999999999</c:v>
                </c:pt>
                <c:pt idx="1541">
                  <c:v>1.6439999999999999</c:v>
                </c:pt>
                <c:pt idx="1542">
                  <c:v>1.6439999999999999</c:v>
                </c:pt>
                <c:pt idx="1543">
                  <c:v>1.6439999999999999</c:v>
                </c:pt>
                <c:pt idx="1544">
                  <c:v>1.6439999999999999</c:v>
                </c:pt>
                <c:pt idx="1545">
                  <c:v>1.6439999999999999</c:v>
                </c:pt>
                <c:pt idx="1546">
                  <c:v>1.6439999999999999</c:v>
                </c:pt>
                <c:pt idx="1547">
                  <c:v>1.6439999999999999</c:v>
                </c:pt>
                <c:pt idx="1548">
                  <c:v>1.6439999999999999</c:v>
                </c:pt>
                <c:pt idx="1549">
                  <c:v>1.6439999999999999</c:v>
                </c:pt>
                <c:pt idx="1550">
                  <c:v>1.6439999999999999</c:v>
                </c:pt>
                <c:pt idx="1551">
                  <c:v>1.6439999999999999</c:v>
                </c:pt>
                <c:pt idx="1552">
                  <c:v>1.6619999999999999</c:v>
                </c:pt>
                <c:pt idx="1553">
                  <c:v>1.6719999999999999</c:v>
                </c:pt>
                <c:pt idx="1554">
                  <c:v>1.6719999999999999</c:v>
                </c:pt>
                <c:pt idx="1555">
                  <c:v>1.6719999999999999</c:v>
                </c:pt>
                <c:pt idx="1556">
                  <c:v>1.6719999999999999</c:v>
                </c:pt>
                <c:pt idx="1557">
                  <c:v>1.6719999999999999</c:v>
                </c:pt>
                <c:pt idx="1558">
                  <c:v>1.6719999999999999</c:v>
                </c:pt>
                <c:pt idx="1559">
                  <c:v>1.6719999999999999</c:v>
                </c:pt>
                <c:pt idx="1560">
                  <c:v>1.6719999999999999</c:v>
                </c:pt>
                <c:pt idx="1561">
                  <c:v>1.6719999999999999</c:v>
                </c:pt>
                <c:pt idx="1562">
                  <c:v>1.6719999999999999</c:v>
                </c:pt>
                <c:pt idx="1563">
                  <c:v>1.6719999999999999</c:v>
                </c:pt>
                <c:pt idx="1564">
                  <c:v>1.6719999999999999</c:v>
                </c:pt>
                <c:pt idx="1565">
                  <c:v>1.6719999999999999</c:v>
                </c:pt>
                <c:pt idx="1566">
                  <c:v>1.6719999999999999</c:v>
                </c:pt>
                <c:pt idx="1567">
                  <c:v>1.6719999999999999</c:v>
                </c:pt>
                <c:pt idx="1568">
                  <c:v>1.69</c:v>
                </c:pt>
                <c:pt idx="1569">
                  <c:v>1.696</c:v>
                </c:pt>
                <c:pt idx="1570">
                  <c:v>1.696</c:v>
                </c:pt>
                <c:pt idx="1571">
                  <c:v>1.696</c:v>
                </c:pt>
                <c:pt idx="1572">
                  <c:v>1.696</c:v>
                </c:pt>
                <c:pt idx="1573">
                  <c:v>1.696</c:v>
                </c:pt>
                <c:pt idx="1574">
                  <c:v>1.696</c:v>
                </c:pt>
                <c:pt idx="1575">
                  <c:v>1.696</c:v>
                </c:pt>
                <c:pt idx="1576">
                  <c:v>1.696</c:v>
                </c:pt>
                <c:pt idx="1577">
                  <c:v>1.696</c:v>
                </c:pt>
                <c:pt idx="1578">
                  <c:v>1.696</c:v>
                </c:pt>
                <c:pt idx="1579">
                  <c:v>1.696</c:v>
                </c:pt>
                <c:pt idx="1580">
                  <c:v>1.696</c:v>
                </c:pt>
                <c:pt idx="1581">
                  <c:v>1.696</c:v>
                </c:pt>
                <c:pt idx="1582">
                  <c:v>1.696</c:v>
                </c:pt>
                <c:pt idx="1583">
                  <c:v>1.714</c:v>
                </c:pt>
                <c:pt idx="1584">
                  <c:v>1.724</c:v>
                </c:pt>
                <c:pt idx="1585">
                  <c:v>1.724</c:v>
                </c:pt>
                <c:pt idx="1586">
                  <c:v>1.724</c:v>
                </c:pt>
                <c:pt idx="1587">
                  <c:v>1.724</c:v>
                </c:pt>
                <c:pt idx="1588">
                  <c:v>1.724</c:v>
                </c:pt>
                <c:pt idx="1589">
                  <c:v>1.724</c:v>
                </c:pt>
                <c:pt idx="1590">
                  <c:v>1.724</c:v>
                </c:pt>
                <c:pt idx="1591">
                  <c:v>1.724</c:v>
                </c:pt>
                <c:pt idx="1592">
                  <c:v>1.724</c:v>
                </c:pt>
                <c:pt idx="1593">
                  <c:v>1.724</c:v>
                </c:pt>
                <c:pt idx="1594">
                  <c:v>1.724</c:v>
                </c:pt>
                <c:pt idx="1595">
                  <c:v>1.724</c:v>
                </c:pt>
                <c:pt idx="1596">
                  <c:v>1.724</c:v>
                </c:pt>
                <c:pt idx="1597">
                  <c:v>1.724</c:v>
                </c:pt>
                <c:pt idx="1598">
                  <c:v>1.724</c:v>
                </c:pt>
                <c:pt idx="1599">
                  <c:v>1.724</c:v>
                </c:pt>
                <c:pt idx="1600">
                  <c:v>1.724</c:v>
                </c:pt>
                <c:pt idx="1601">
                  <c:v>1.752</c:v>
                </c:pt>
                <c:pt idx="1602">
                  <c:v>1.752</c:v>
                </c:pt>
                <c:pt idx="1603">
                  <c:v>1.752</c:v>
                </c:pt>
                <c:pt idx="1604">
                  <c:v>1.752</c:v>
                </c:pt>
                <c:pt idx="1605">
                  <c:v>1.752</c:v>
                </c:pt>
                <c:pt idx="1606">
                  <c:v>1.752</c:v>
                </c:pt>
                <c:pt idx="1607">
                  <c:v>1.752</c:v>
                </c:pt>
                <c:pt idx="1608">
                  <c:v>1.752</c:v>
                </c:pt>
                <c:pt idx="1609">
                  <c:v>1.752</c:v>
                </c:pt>
                <c:pt idx="1610">
                  <c:v>1.752</c:v>
                </c:pt>
                <c:pt idx="1611">
                  <c:v>1.752</c:v>
                </c:pt>
                <c:pt idx="1612">
                  <c:v>1.752</c:v>
                </c:pt>
                <c:pt idx="1613">
                  <c:v>1.752</c:v>
                </c:pt>
                <c:pt idx="1614">
                  <c:v>1.752</c:v>
                </c:pt>
                <c:pt idx="1615">
                  <c:v>1.752</c:v>
                </c:pt>
                <c:pt idx="1616">
                  <c:v>1.752</c:v>
                </c:pt>
                <c:pt idx="1617">
                  <c:v>1.752</c:v>
                </c:pt>
                <c:pt idx="1618">
                  <c:v>1.754</c:v>
                </c:pt>
                <c:pt idx="1619">
                  <c:v>1.78</c:v>
                </c:pt>
                <c:pt idx="1620">
                  <c:v>1.78</c:v>
                </c:pt>
                <c:pt idx="1621">
                  <c:v>1.78</c:v>
                </c:pt>
                <c:pt idx="1622">
                  <c:v>1.78</c:v>
                </c:pt>
                <c:pt idx="1623">
                  <c:v>1.78</c:v>
                </c:pt>
                <c:pt idx="1624">
                  <c:v>1.78</c:v>
                </c:pt>
                <c:pt idx="1625">
                  <c:v>1.78</c:v>
                </c:pt>
                <c:pt idx="1626">
                  <c:v>1.78</c:v>
                </c:pt>
                <c:pt idx="1627">
                  <c:v>1.78</c:v>
                </c:pt>
                <c:pt idx="1628">
                  <c:v>1.78</c:v>
                </c:pt>
                <c:pt idx="1629">
                  <c:v>1.78</c:v>
                </c:pt>
                <c:pt idx="1630">
                  <c:v>1.78</c:v>
                </c:pt>
                <c:pt idx="1631">
                  <c:v>1.78</c:v>
                </c:pt>
                <c:pt idx="1632">
                  <c:v>1.78</c:v>
                </c:pt>
                <c:pt idx="1633">
                  <c:v>1.78</c:v>
                </c:pt>
                <c:pt idx="1634">
                  <c:v>1.78</c:v>
                </c:pt>
                <c:pt idx="1635">
                  <c:v>1.78</c:v>
                </c:pt>
                <c:pt idx="1636">
                  <c:v>1.8120000000000001</c:v>
                </c:pt>
                <c:pt idx="1637">
                  <c:v>1.8120000000000001</c:v>
                </c:pt>
                <c:pt idx="1638">
                  <c:v>1.8120000000000001</c:v>
                </c:pt>
                <c:pt idx="1639">
                  <c:v>1.8120000000000001</c:v>
                </c:pt>
                <c:pt idx="1640">
                  <c:v>1.8120000000000001</c:v>
                </c:pt>
                <c:pt idx="1641">
                  <c:v>1.8120000000000001</c:v>
                </c:pt>
                <c:pt idx="1642">
                  <c:v>1.8120000000000001</c:v>
                </c:pt>
                <c:pt idx="1643">
                  <c:v>1.8120000000000001</c:v>
                </c:pt>
                <c:pt idx="1644">
                  <c:v>1.8120000000000001</c:v>
                </c:pt>
                <c:pt idx="1645">
                  <c:v>1.8120000000000001</c:v>
                </c:pt>
                <c:pt idx="1646">
                  <c:v>1.8120000000000001</c:v>
                </c:pt>
                <c:pt idx="1647">
                  <c:v>1.8120000000000001</c:v>
                </c:pt>
                <c:pt idx="1648">
                  <c:v>1.8120000000000001</c:v>
                </c:pt>
                <c:pt idx="1649">
                  <c:v>1.8120000000000001</c:v>
                </c:pt>
                <c:pt idx="1650">
                  <c:v>1.8120000000000001</c:v>
                </c:pt>
                <c:pt idx="1651">
                  <c:v>1.8120000000000001</c:v>
                </c:pt>
                <c:pt idx="1652">
                  <c:v>1.8120000000000001</c:v>
                </c:pt>
                <c:pt idx="1653">
                  <c:v>1.8120000000000001</c:v>
                </c:pt>
                <c:pt idx="1654">
                  <c:v>1.8120000000000001</c:v>
                </c:pt>
                <c:pt idx="1655">
                  <c:v>1.8120000000000001</c:v>
                </c:pt>
                <c:pt idx="1656">
                  <c:v>1.8240000000000001</c:v>
                </c:pt>
                <c:pt idx="1657">
                  <c:v>1.84</c:v>
                </c:pt>
                <c:pt idx="1658">
                  <c:v>1.84</c:v>
                </c:pt>
                <c:pt idx="1659">
                  <c:v>1.84</c:v>
                </c:pt>
                <c:pt idx="1660">
                  <c:v>1.84</c:v>
                </c:pt>
                <c:pt idx="1661">
                  <c:v>1.84</c:v>
                </c:pt>
                <c:pt idx="1662">
                  <c:v>1.84</c:v>
                </c:pt>
                <c:pt idx="1663">
                  <c:v>1.84</c:v>
                </c:pt>
                <c:pt idx="1664">
                  <c:v>1.84</c:v>
                </c:pt>
                <c:pt idx="1665">
                  <c:v>1.84</c:v>
                </c:pt>
                <c:pt idx="1666">
                  <c:v>1.84</c:v>
                </c:pt>
                <c:pt idx="1667">
                  <c:v>1.84</c:v>
                </c:pt>
                <c:pt idx="1668">
                  <c:v>1.84</c:v>
                </c:pt>
                <c:pt idx="1669">
                  <c:v>1.84</c:v>
                </c:pt>
                <c:pt idx="1670">
                  <c:v>1.84</c:v>
                </c:pt>
                <c:pt idx="1671">
                  <c:v>1.84</c:v>
                </c:pt>
                <c:pt idx="1672">
                  <c:v>1.84</c:v>
                </c:pt>
                <c:pt idx="1673">
                  <c:v>1.84</c:v>
                </c:pt>
                <c:pt idx="1674">
                  <c:v>1.8680000000000001</c:v>
                </c:pt>
                <c:pt idx="1675">
                  <c:v>1.8740000000000001</c:v>
                </c:pt>
                <c:pt idx="1676">
                  <c:v>1.8740000000000001</c:v>
                </c:pt>
                <c:pt idx="1677">
                  <c:v>1.8740000000000001</c:v>
                </c:pt>
                <c:pt idx="1678">
                  <c:v>1.8740000000000001</c:v>
                </c:pt>
                <c:pt idx="1679">
                  <c:v>1.8740000000000001</c:v>
                </c:pt>
                <c:pt idx="1680">
                  <c:v>1.8740000000000001</c:v>
                </c:pt>
                <c:pt idx="1681">
                  <c:v>1.8740000000000001</c:v>
                </c:pt>
                <c:pt idx="1682">
                  <c:v>1.8740000000000001</c:v>
                </c:pt>
                <c:pt idx="1683">
                  <c:v>1.8740000000000001</c:v>
                </c:pt>
                <c:pt idx="1684">
                  <c:v>1.8740000000000001</c:v>
                </c:pt>
                <c:pt idx="1685">
                  <c:v>1.8740000000000001</c:v>
                </c:pt>
                <c:pt idx="1686">
                  <c:v>1.8740000000000001</c:v>
                </c:pt>
                <c:pt idx="1687">
                  <c:v>1.8740000000000001</c:v>
                </c:pt>
                <c:pt idx="1688">
                  <c:v>1.8740000000000001</c:v>
                </c:pt>
                <c:pt idx="1689">
                  <c:v>1.8740000000000001</c:v>
                </c:pt>
                <c:pt idx="1690">
                  <c:v>1.8740000000000001</c:v>
                </c:pt>
                <c:pt idx="1691">
                  <c:v>1.8740000000000001</c:v>
                </c:pt>
                <c:pt idx="1692">
                  <c:v>1.8740000000000001</c:v>
                </c:pt>
                <c:pt idx="1693">
                  <c:v>1.8740000000000001</c:v>
                </c:pt>
                <c:pt idx="1694">
                  <c:v>1.8740000000000001</c:v>
                </c:pt>
                <c:pt idx="1695">
                  <c:v>1.8740000000000001</c:v>
                </c:pt>
                <c:pt idx="1696">
                  <c:v>1.9039999999999999</c:v>
                </c:pt>
                <c:pt idx="1697">
                  <c:v>1.9039999999999999</c:v>
                </c:pt>
                <c:pt idx="1698">
                  <c:v>1.9039999999999999</c:v>
                </c:pt>
                <c:pt idx="1699">
                  <c:v>1.9039999999999999</c:v>
                </c:pt>
                <c:pt idx="1700">
                  <c:v>1.9039999999999999</c:v>
                </c:pt>
                <c:pt idx="1701">
                  <c:v>1.9039999999999999</c:v>
                </c:pt>
                <c:pt idx="1702">
                  <c:v>1.9039999999999999</c:v>
                </c:pt>
                <c:pt idx="1703">
                  <c:v>1.9039999999999999</c:v>
                </c:pt>
                <c:pt idx="1704">
                  <c:v>1.9039999999999999</c:v>
                </c:pt>
                <c:pt idx="1705">
                  <c:v>1.9039999999999999</c:v>
                </c:pt>
                <c:pt idx="1706">
                  <c:v>1.9039999999999999</c:v>
                </c:pt>
                <c:pt idx="1707">
                  <c:v>1.9039999999999999</c:v>
                </c:pt>
                <c:pt idx="1708">
                  <c:v>1.9039999999999999</c:v>
                </c:pt>
                <c:pt idx="1709">
                  <c:v>1.9039999999999999</c:v>
                </c:pt>
                <c:pt idx="1710">
                  <c:v>1.9039999999999999</c:v>
                </c:pt>
                <c:pt idx="1711">
                  <c:v>1.9039999999999999</c:v>
                </c:pt>
                <c:pt idx="1712">
                  <c:v>1.9039999999999999</c:v>
                </c:pt>
                <c:pt idx="1713">
                  <c:v>1.9039999999999999</c:v>
                </c:pt>
                <c:pt idx="1714">
                  <c:v>1.9219999999999999</c:v>
                </c:pt>
                <c:pt idx="1715">
                  <c:v>1.9379999999999999</c:v>
                </c:pt>
                <c:pt idx="1716">
                  <c:v>1.9379999999999999</c:v>
                </c:pt>
                <c:pt idx="1717">
                  <c:v>1.9379999999999999</c:v>
                </c:pt>
                <c:pt idx="1718">
                  <c:v>1.9379999999999999</c:v>
                </c:pt>
                <c:pt idx="1719">
                  <c:v>1.9379999999999999</c:v>
                </c:pt>
                <c:pt idx="1720">
                  <c:v>1.9379999999999999</c:v>
                </c:pt>
                <c:pt idx="1721">
                  <c:v>1.9379999999999999</c:v>
                </c:pt>
                <c:pt idx="1722">
                  <c:v>1.9379999999999999</c:v>
                </c:pt>
                <c:pt idx="1723">
                  <c:v>1.9379999999999999</c:v>
                </c:pt>
                <c:pt idx="1724">
                  <c:v>1.9379999999999999</c:v>
                </c:pt>
                <c:pt idx="1725">
                  <c:v>1.9379999999999999</c:v>
                </c:pt>
                <c:pt idx="1726">
                  <c:v>1.9379999999999999</c:v>
                </c:pt>
                <c:pt idx="1727">
                  <c:v>1.9379999999999999</c:v>
                </c:pt>
                <c:pt idx="1728">
                  <c:v>1.9379999999999999</c:v>
                </c:pt>
                <c:pt idx="1729">
                  <c:v>1.9379999999999999</c:v>
                </c:pt>
                <c:pt idx="1730">
                  <c:v>1.9379999999999999</c:v>
                </c:pt>
                <c:pt idx="1731">
                  <c:v>1.9379999999999999</c:v>
                </c:pt>
                <c:pt idx="1732">
                  <c:v>1.9379999999999999</c:v>
                </c:pt>
                <c:pt idx="1733">
                  <c:v>1.9379999999999999</c:v>
                </c:pt>
                <c:pt idx="1734">
                  <c:v>1.9379999999999999</c:v>
                </c:pt>
                <c:pt idx="1735">
                  <c:v>1.946</c:v>
                </c:pt>
                <c:pt idx="1736">
                  <c:v>1.966</c:v>
                </c:pt>
                <c:pt idx="1737">
                  <c:v>1.966</c:v>
                </c:pt>
                <c:pt idx="1738">
                  <c:v>1.966</c:v>
                </c:pt>
                <c:pt idx="1739">
                  <c:v>1.966</c:v>
                </c:pt>
                <c:pt idx="1740">
                  <c:v>1.966</c:v>
                </c:pt>
                <c:pt idx="1741">
                  <c:v>1.966</c:v>
                </c:pt>
                <c:pt idx="1742">
                  <c:v>1.966</c:v>
                </c:pt>
                <c:pt idx="1743">
                  <c:v>1.966</c:v>
                </c:pt>
                <c:pt idx="1744">
                  <c:v>1.966</c:v>
                </c:pt>
                <c:pt idx="1745">
                  <c:v>1.966</c:v>
                </c:pt>
                <c:pt idx="1746">
                  <c:v>1.992</c:v>
                </c:pt>
                <c:pt idx="1747">
                  <c:v>1.992</c:v>
                </c:pt>
                <c:pt idx="1748">
                  <c:v>1.992</c:v>
                </c:pt>
                <c:pt idx="1749">
                  <c:v>1.992</c:v>
                </c:pt>
                <c:pt idx="1750">
                  <c:v>1.992</c:v>
                </c:pt>
                <c:pt idx="1751">
                  <c:v>1.992</c:v>
                </c:pt>
                <c:pt idx="1752">
                  <c:v>1.992</c:v>
                </c:pt>
                <c:pt idx="1753">
                  <c:v>1.992</c:v>
                </c:pt>
                <c:pt idx="1754">
                  <c:v>1.992</c:v>
                </c:pt>
                <c:pt idx="1755">
                  <c:v>1.992</c:v>
                </c:pt>
                <c:pt idx="1756">
                  <c:v>1.992</c:v>
                </c:pt>
                <c:pt idx="1757">
                  <c:v>1.992</c:v>
                </c:pt>
                <c:pt idx="1758">
                  <c:v>1.992</c:v>
                </c:pt>
                <c:pt idx="1759">
                  <c:v>1.992</c:v>
                </c:pt>
                <c:pt idx="1760">
                  <c:v>2.004</c:v>
                </c:pt>
                <c:pt idx="1761">
                  <c:v>2.0179999999999998</c:v>
                </c:pt>
                <c:pt idx="1762">
                  <c:v>2.0179999999999998</c:v>
                </c:pt>
                <c:pt idx="1763">
                  <c:v>2.0179999999999998</c:v>
                </c:pt>
                <c:pt idx="1764">
                  <c:v>2.0179999999999998</c:v>
                </c:pt>
                <c:pt idx="1765">
                  <c:v>2.0179999999999998</c:v>
                </c:pt>
                <c:pt idx="1766">
                  <c:v>2.0179999999999998</c:v>
                </c:pt>
                <c:pt idx="1767">
                  <c:v>2.0179999999999998</c:v>
                </c:pt>
                <c:pt idx="1768">
                  <c:v>2.0179999999999998</c:v>
                </c:pt>
                <c:pt idx="1769">
                  <c:v>2.0179999999999998</c:v>
                </c:pt>
                <c:pt idx="1770">
                  <c:v>2.0179999999999998</c:v>
                </c:pt>
                <c:pt idx="1771">
                  <c:v>2.0179999999999998</c:v>
                </c:pt>
                <c:pt idx="1772">
                  <c:v>2.0179999999999998</c:v>
                </c:pt>
                <c:pt idx="1773">
                  <c:v>2.0179999999999998</c:v>
                </c:pt>
                <c:pt idx="1774">
                  <c:v>2.0179999999999998</c:v>
                </c:pt>
                <c:pt idx="1775">
                  <c:v>2.0179999999999998</c:v>
                </c:pt>
                <c:pt idx="1776">
                  <c:v>2.0459999999999998</c:v>
                </c:pt>
                <c:pt idx="1777">
                  <c:v>2.0459999999999998</c:v>
                </c:pt>
                <c:pt idx="1778">
                  <c:v>2.0459999999999998</c:v>
                </c:pt>
                <c:pt idx="1779">
                  <c:v>2.0459999999999998</c:v>
                </c:pt>
                <c:pt idx="1780">
                  <c:v>2.0459999999999998</c:v>
                </c:pt>
                <c:pt idx="1781">
                  <c:v>2.0459999999999998</c:v>
                </c:pt>
                <c:pt idx="1782">
                  <c:v>2.0459999999999998</c:v>
                </c:pt>
                <c:pt idx="1783">
                  <c:v>2.0459999999999998</c:v>
                </c:pt>
                <c:pt idx="1784">
                  <c:v>2.0459999999999998</c:v>
                </c:pt>
                <c:pt idx="1785">
                  <c:v>2.0459999999999998</c:v>
                </c:pt>
                <c:pt idx="1786">
                  <c:v>2.0459999999999998</c:v>
                </c:pt>
                <c:pt idx="1787">
                  <c:v>2.0459999999999998</c:v>
                </c:pt>
                <c:pt idx="1788">
                  <c:v>2.0459999999999998</c:v>
                </c:pt>
                <c:pt idx="1789">
                  <c:v>2.0459999999999998</c:v>
                </c:pt>
                <c:pt idx="1790">
                  <c:v>2.0459999999999998</c:v>
                </c:pt>
                <c:pt idx="1791">
                  <c:v>2.0459999999999998</c:v>
                </c:pt>
                <c:pt idx="1792">
                  <c:v>2.0459999999999998</c:v>
                </c:pt>
                <c:pt idx="1793">
                  <c:v>2.0459999999999998</c:v>
                </c:pt>
                <c:pt idx="1794">
                  <c:v>2.0459999999999998</c:v>
                </c:pt>
                <c:pt idx="1795">
                  <c:v>2.0760000000000001</c:v>
                </c:pt>
                <c:pt idx="1796">
                  <c:v>2.0760000000000001</c:v>
                </c:pt>
                <c:pt idx="1797">
                  <c:v>2.0760000000000001</c:v>
                </c:pt>
                <c:pt idx="1798">
                  <c:v>2.0760000000000001</c:v>
                </c:pt>
                <c:pt idx="1799">
                  <c:v>2.0760000000000001</c:v>
                </c:pt>
                <c:pt idx="1800">
                  <c:v>2.0760000000000001</c:v>
                </c:pt>
                <c:pt idx="1801">
                  <c:v>2.0760000000000001</c:v>
                </c:pt>
                <c:pt idx="1802">
                  <c:v>2.0760000000000001</c:v>
                </c:pt>
                <c:pt idx="1803">
                  <c:v>2.0760000000000001</c:v>
                </c:pt>
                <c:pt idx="1804">
                  <c:v>2.0760000000000001</c:v>
                </c:pt>
                <c:pt idx="1805">
                  <c:v>2.0760000000000001</c:v>
                </c:pt>
                <c:pt idx="1806">
                  <c:v>2.0760000000000001</c:v>
                </c:pt>
                <c:pt idx="1807">
                  <c:v>2.0760000000000001</c:v>
                </c:pt>
                <c:pt idx="1808">
                  <c:v>2.0760000000000001</c:v>
                </c:pt>
                <c:pt idx="1809">
                  <c:v>2.0760000000000001</c:v>
                </c:pt>
                <c:pt idx="1810">
                  <c:v>2.0760000000000001</c:v>
                </c:pt>
                <c:pt idx="1811">
                  <c:v>2.0760000000000001</c:v>
                </c:pt>
                <c:pt idx="1812">
                  <c:v>2.0760000000000001</c:v>
                </c:pt>
                <c:pt idx="1813">
                  <c:v>2.0760000000000001</c:v>
                </c:pt>
                <c:pt idx="1814">
                  <c:v>2.1059999999999999</c:v>
                </c:pt>
                <c:pt idx="1815">
                  <c:v>2.1059999999999999</c:v>
                </c:pt>
                <c:pt idx="1816">
                  <c:v>2.1059999999999999</c:v>
                </c:pt>
                <c:pt idx="1817">
                  <c:v>2.1059999999999999</c:v>
                </c:pt>
                <c:pt idx="1818">
                  <c:v>2.1059999999999999</c:v>
                </c:pt>
                <c:pt idx="1819">
                  <c:v>2.1059999999999999</c:v>
                </c:pt>
                <c:pt idx="1820">
                  <c:v>2.1059999999999999</c:v>
                </c:pt>
                <c:pt idx="1821">
                  <c:v>2.1059999999999999</c:v>
                </c:pt>
                <c:pt idx="1822">
                  <c:v>2.1059999999999999</c:v>
                </c:pt>
                <c:pt idx="1823">
                  <c:v>2.1059999999999999</c:v>
                </c:pt>
                <c:pt idx="1824">
                  <c:v>2.1059999999999999</c:v>
                </c:pt>
                <c:pt idx="1825">
                  <c:v>2.1059999999999999</c:v>
                </c:pt>
                <c:pt idx="1826">
                  <c:v>2.1059999999999999</c:v>
                </c:pt>
                <c:pt idx="1827">
                  <c:v>2.1059999999999999</c:v>
                </c:pt>
                <c:pt idx="1828">
                  <c:v>2.1059999999999999</c:v>
                </c:pt>
                <c:pt idx="1829">
                  <c:v>2.1059999999999999</c:v>
                </c:pt>
                <c:pt idx="1830">
                  <c:v>2.1059999999999999</c:v>
                </c:pt>
                <c:pt idx="1831">
                  <c:v>2.1059999999999999</c:v>
                </c:pt>
                <c:pt idx="1832">
                  <c:v>2.1059999999999999</c:v>
                </c:pt>
                <c:pt idx="1833">
                  <c:v>2.1059999999999999</c:v>
                </c:pt>
                <c:pt idx="1834">
                  <c:v>2.1259999999999999</c:v>
                </c:pt>
                <c:pt idx="1835">
                  <c:v>2.1419999999999999</c:v>
                </c:pt>
                <c:pt idx="1836">
                  <c:v>2.1419999999999999</c:v>
                </c:pt>
                <c:pt idx="1837">
                  <c:v>2.1419999999999999</c:v>
                </c:pt>
                <c:pt idx="1838">
                  <c:v>2.1419999999999999</c:v>
                </c:pt>
                <c:pt idx="1839">
                  <c:v>2.1419999999999999</c:v>
                </c:pt>
                <c:pt idx="1840">
                  <c:v>2.1419999999999999</c:v>
                </c:pt>
                <c:pt idx="1841">
                  <c:v>2.1419999999999999</c:v>
                </c:pt>
                <c:pt idx="1842">
                  <c:v>2.1419999999999999</c:v>
                </c:pt>
                <c:pt idx="1843">
                  <c:v>2.1419999999999999</c:v>
                </c:pt>
                <c:pt idx="1844">
                  <c:v>2.1419999999999999</c:v>
                </c:pt>
                <c:pt idx="1845">
                  <c:v>2.1419999999999999</c:v>
                </c:pt>
                <c:pt idx="1846">
                  <c:v>2.1419999999999999</c:v>
                </c:pt>
                <c:pt idx="1847">
                  <c:v>2.1419999999999999</c:v>
                </c:pt>
                <c:pt idx="1848">
                  <c:v>2.1419999999999999</c:v>
                </c:pt>
                <c:pt idx="1849">
                  <c:v>2.1419999999999999</c:v>
                </c:pt>
                <c:pt idx="1850">
                  <c:v>2.1419999999999999</c:v>
                </c:pt>
                <c:pt idx="1851">
                  <c:v>2.1419999999999999</c:v>
                </c:pt>
                <c:pt idx="1852">
                  <c:v>2.1419999999999999</c:v>
                </c:pt>
                <c:pt idx="1853">
                  <c:v>2.1419999999999999</c:v>
                </c:pt>
                <c:pt idx="1854">
                  <c:v>2.1419999999999999</c:v>
                </c:pt>
                <c:pt idx="1855">
                  <c:v>2.1419999999999999</c:v>
                </c:pt>
                <c:pt idx="1856">
                  <c:v>2.1419999999999999</c:v>
                </c:pt>
                <c:pt idx="1857">
                  <c:v>2.1419999999999999</c:v>
                </c:pt>
                <c:pt idx="1858">
                  <c:v>2.1419999999999999</c:v>
                </c:pt>
                <c:pt idx="1859">
                  <c:v>2.1760000000000002</c:v>
                </c:pt>
                <c:pt idx="1860">
                  <c:v>2.1760000000000002</c:v>
                </c:pt>
                <c:pt idx="1861">
                  <c:v>2.1760000000000002</c:v>
                </c:pt>
                <c:pt idx="1862">
                  <c:v>2.1760000000000002</c:v>
                </c:pt>
                <c:pt idx="1863">
                  <c:v>2.1760000000000002</c:v>
                </c:pt>
                <c:pt idx="1864">
                  <c:v>2.1760000000000002</c:v>
                </c:pt>
                <c:pt idx="1865">
                  <c:v>2.1760000000000002</c:v>
                </c:pt>
                <c:pt idx="1866">
                  <c:v>2.1760000000000002</c:v>
                </c:pt>
                <c:pt idx="1867">
                  <c:v>2.1760000000000002</c:v>
                </c:pt>
                <c:pt idx="1868">
                  <c:v>2.1760000000000002</c:v>
                </c:pt>
                <c:pt idx="1869">
                  <c:v>2.1760000000000002</c:v>
                </c:pt>
                <c:pt idx="1870">
                  <c:v>2.1760000000000002</c:v>
                </c:pt>
                <c:pt idx="1871">
                  <c:v>2.1760000000000002</c:v>
                </c:pt>
                <c:pt idx="1872">
                  <c:v>2.1760000000000002</c:v>
                </c:pt>
                <c:pt idx="1873">
                  <c:v>2.1760000000000002</c:v>
                </c:pt>
                <c:pt idx="1874">
                  <c:v>2.1760000000000002</c:v>
                </c:pt>
                <c:pt idx="1875">
                  <c:v>2.1760000000000002</c:v>
                </c:pt>
                <c:pt idx="1876">
                  <c:v>2.1760000000000002</c:v>
                </c:pt>
                <c:pt idx="1877">
                  <c:v>2.1760000000000002</c:v>
                </c:pt>
                <c:pt idx="1878">
                  <c:v>2.1760000000000002</c:v>
                </c:pt>
                <c:pt idx="1879">
                  <c:v>2.1760000000000002</c:v>
                </c:pt>
                <c:pt idx="1880">
                  <c:v>2.2080000000000002</c:v>
                </c:pt>
                <c:pt idx="1881">
                  <c:v>2.2080000000000002</c:v>
                </c:pt>
                <c:pt idx="1882">
                  <c:v>2.2080000000000002</c:v>
                </c:pt>
                <c:pt idx="1883">
                  <c:v>2.2080000000000002</c:v>
                </c:pt>
                <c:pt idx="1884">
                  <c:v>2.2080000000000002</c:v>
                </c:pt>
                <c:pt idx="1885">
                  <c:v>2.2080000000000002</c:v>
                </c:pt>
                <c:pt idx="1886">
                  <c:v>2.2080000000000002</c:v>
                </c:pt>
                <c:pt idx="1887">
                  <c:v>2.2080000000000002</c:v>
                </c:pt>
                <c:pt idx="1888">
                  <c:v>2.2080000000000002</c:v>
                </c:pt>
                <c:pt idx="1889">
                  <c:v>2.2080000000000002</c:v>
                </c:pt>
                <c:pt idx="1890">
                  <c:v>2.2080000000000002</c:v>
                </c:pt>
                <c:pt idx="1891">
                  <c:v>2.2080000000000002</c:v>
                </c:pt>
                <c:pt idx="1892">
                  <c:v>2.2080000000000002</c:v>
                </c:pt>
                <c:pt idx="1893">
                  <c:v>2.2080000000000002</c:v>
                </c:pt>
                <c:pt idx="1894">
                  <c:v>2.2080000000000002</c:v>
                </c:pt>
                <c:pt idx="1895">
                  <c:v>2.2080000000000002</c:v>
                </c:pt>
                <c:pt idx="1896">
                  <c:v>2.2080000000000002</c:v>
                </c:pt>
                <c:pt idx="1897">
                  <c:v>2.2080000000000002</c:v>
                </c:pt>
                <c:pt idx="1898">
                  <c:v>2.2080000000000002</c:v>
                </c:pt>
                <c:pt idx="1899">
                  <c:v>2.2080000000000002</c:v>
                </c:pt>
                <c:pt idx="1900">
                  <c:v>2.2080000000000002</c:v>
                </c:pt>
                <c:pt idx="1901">
                  <c:v>2.234</c:v>
                </c:pt>
                <c:pt idx="1902">
                  <c:v>2.2440000000000002</c:v>
                </c:pt>
                <c:pt idx="1903">
                  <c:v>2.2440000000000002</c:v>
                </c:pt>
                <c:pt idx="1904">
                  <c:v>2.2440000000000002</c:v>
                </c:pt>
                <c:pt idx="1905">
                  <c:v>2.2440000000000002</c:v>
                </c:pt>
                <c:pt idx="1906">
                  <c:v>2.2440000000000002</c:v>
                </c:pt>
                <c:pt idx="1907">
                  <c:v>2.2440000000000002</c:v>
                </c:pt>
                <c:pt idx="1908">
                  <c:v>2.2440000000000002</c:v>
                </c:pt>
                <c:pt idx="1909">
                  <c:v>2.2440000000000002</c:v>
                </c:pt>
                <c:pt idx="1910">
                  <c:v>2.2440000000000002</c:v>
                </c:pt>
                <c:pt idx="1911">
                  <c:v>2.2440000000000002</c:v>
                </c:pt>
                <c:pt idx="1912">
                  <c:v>2.2440000000000002</c:v>
                </c:pt>
                <c:pt idx="1913">
                  <c:v>2.2440000000000002</c:v>
                </c:pt>
                <c:pt idx="1914">
                  <c:v>2.2440000000000002</c:v>
                </c:pt>
                <c:pt idx="1915">
                  <c:v>2.2440000000000002</c:v>
                </c:pt>
                <c:pt idx="1916">
                  <c:v>2.2440000000000002</c:v>
                </c:pt>
                <c:pt idx="1917">
                  <c:v>2.2440000000000002</c:v>
                </c:pt>
                <c:pt idx="1918">
                  <c:v>2.2440000000000002</c:v>
                </c:pt>
                <c:pt idx="1919">
                  <c:v>2.2440000000000002</c:v>
                </c:pt>
                <c:pt idx="1920">
                  <c:v>2.2440000000000002</c:v>
                </c:pt>
                <c:pt idx="1921">
                  <c:v>2.2440000000000002</c:v>
                </c:pt>
                <c:pt idx="1922">
                  <c:v>2.2440000000000002</c:v>
                </c:pt>
                <c:pt idx="1923">
                  <c:v>2.2440000000000002</c:v>
                </c:pt>
                <c:pt idx="1924">
                  <c:v>2.2519999999999998</c:v>
                </c:pt>
                <c:pt idx="1925">
                  <c:v>2.278</c:v>
                </c:pt>
                <c:pt idx="1926">
                  <c:v>2.278</c:v>
                </c:pt>
                <c:pt idx="1927">
                  <c:v>2.278</c:v>
                </c:pt>
                <c:pt idx="1928">
                  <c:v>2.278</c:v>
                </c:pt>
                <c:pt idx="1929">
                  <c:v>2.278</c:v>
                </c:pt>
                <c:pt idx="1930">
                  <c:v>2.278</c:v>
                </c:pt>
                <c:pt idx="1931">
                  <c:v>2.278</c:v>
                </c:pt>
                <c:pt idx="1932">
                  <c:v>2.278</c:v>
                </c:pt>
                <c:pt idx="1933">
                  <c:v>2.278</c:v>
                </c:pt>
                <c:pt idx="1934">
                  <c:v>2.278</c:v>
                </c:pt>
                <c:pt idx="1935">
                  <c:v>2.278</c:v>
                </c:pt>
                <c:pt idx="1936">
                  <c:v>2.278</c:v>
                </c:pt>
                <c:pt idx="1937">
                  <c:v>2.278</c:v>
                </c:pt>
                <c:pt idx="1938">
                  <c:v>2.278</c:v>
                </c:pt>
                <c:pt idx="1939">
                  <c:v>2.278</c:v>
                </c:pt>
                <c:pt idx="1940">
                  <c:v>2.278</c:v>
                </c:pt>
                <c:pt idx="1941">
                  <c:v>2.278</c:v>
                </c:pt>
                <c:pt idx="1942">
                  <c:v>2.278</c:v>
                </c:pt>
                <c:pt idx="1943">
                  <c:v>2.278</c:v>
                </c:pt>
                <c:pt idx="1944">
                  <c:v>2.278</c:v>
                </c:pt>
                <c:pt idx="1945">
                  <c:v>2.278</c:v>
                </c:pt>
                <c:pt idx="1946">
                  <c:v>2.3119999999999981</c:v>
                </c:pt>
                <c:pt idx="1947">
                  <c:v>2.3119999999999981</c:v>
                </c:pt>
                <c:pt idx="1948">
                  <c:v>2.3119999999999981</c:v>
                </c:pt>
                <c:pt idx="1949">
                  <c:v>2.3119999999999981</c:v>
                </c:pt>
                <c:pt idx="1950">
                  <c:v>2.3119999999999981</c:v>
                </c:pt>
                <c:pt idx="1951">
                  <c:v>2.3119999999999981</c:v>
                </c:pt>
                <c:pt idx="1952">
                  <c:v>2.3119999999999981</c:v>
                </c:pt>
                <c:pt idx="1953">
                  <c:v>2.3119999999999981</c:v>
                </c:pt>
                <c:pt idx="1954">
                  <c:v>2.3119999999999981</c:v>
                </c:pt>
                <c:pt idx="1955">
                  <c:v>2.3119999999999981</c:v>
                </c:pt>
                <c:pt idx="1956">
                  <c:v>2.3119999999999981</c:v>
                </c:pt>
                <c:pt idx="1957">
                  <c:v>2.3119999999999981</c:v>
                </c:pt>
                <c:pt idx="1958">
                  <c:v>2.3119999999999981</c:v>
                </c:pt>
                <c:pt idx="1959">
                  <c:v>2.3119999999999981</c:v>
                </c:pt>
                <c:pt idx="1960">
                  <c:v>2.3119999999999981</c:v>
                </c:pt>
                <c:pt idx="1961">
                  <c:v>2.3119999999999981</c:v>
                </c:pt>
                <c:pt idx="1962">
                  <c:v>2.3119999999999981</c:v>
                </c:pt>
                <c:pt idx="1963">
                  <c:v>2.3119999999999981</c:v>
                </c:pt>
                <c:pt idx="1964">
                  <c:v>2.3119999999999981</c:v>
                </c:pt>
                <c:pt idx="1965">
                  <c:v>2.3119999999999981</c:v>
                </c:pt>
                <c:pt idx="1966">
                  <c:v>2.3119999999999981</c:v>
                </c:pt>
                <c:pt idx="1967">
                  <c:v>2.3239999999999998</c:v>
                </c:pt>
                <c:pt idx="1968">
                  <c:v>2.34</c:v>
                </c:pt>
                <c:pt idx="1969">
                  <c:v>2.34</c:v>
                </c:pt>
                <c:pt idx="1970">
                  <c:v>2.34</c:v>
                </c:pt>
                <c:pt idx="1971">
                  <c:v>2.34</c:v>
                </c:pt>
                <c:pt idx="1972">
                  <c:v>2.34</c:v>
                </c:pt>
                <c:pt idx="1973">
                  <c:v>2.34</c:v>
                </c:pt>
                <c:pt idx="1974">
                  <c:v>2.34</c:v>
                </c:pt>
                <c:pt idx="1975">
                  <c:v>2.34</c:v>
                </c:pt>
                <c:pt idx="1976">
                  <c:v>2.34</c:v>
                </c:pt>
                <c:pt idx="1977">
                  <c:v>2.34</c:v>
                </c:pt>
                <c:pt idx="1978">
                  <c:v>2.34</c:v>
                </c:pt>
                <c:pt idx="1979">
                  <c:v>2.34</c:v>
                </c:pt>
                <c:pt idx="1980">
                  <c:v>2.34</c:v>
                </c:pt>
                <c:pt idx="1981">
                  <c:v>2.34</c:v>
                </c:pt>
                <c:pt idx="1982">
                  <c:v>2.34</c:v>
                </c:pt>
                <c:pt idx="1983">
                  <c:v>2.34</c:v>
                </c:pt>
                <c:pt idx="1984">
                  <c:v>2.34</c:v>
                </c:pt>
                <c:pt idx="1985">
                  <c:v>2.3660000000000001</c:v>
                </c:pt>
                <c:pt idx="1986">
                  <c:v>2.3660000000000001</c:v>
                </c:pt>
                <c:pt idx="1987">
                  <c:v>2.3660000000000001</c:v>
                </c:pt>
                <c:pt idx="1988">
                  <c:v>2.3660000000000001</c:v>
                </c:pt>
                <c:pt idx="1989">
                  <c:v>2.3660000000000001</c:v>
                </c:pt>
                <c:pt idx="1990">
                  <c:v>2.3660000000000001</c:v>
                </c:pt>
                <c:pt idx="1991">
                  <c:v>2.3660000000000001</c:v>
                </c:pt>
                <c:pt idx="1992">
                  <c:v>2.3660000000000001</c:v>
                </c:pt>
                <c:pt idx="1993">
                  <c:v>2.3660000000000001</c:v>
                </c:pt>
                <c:pt idx="1994">
                  <c:v>2.3660000000000001</c:v>
                </c:pt>
                <c:pt idx="1995">
                  <c:v>2.3660000000000001</c:v>
                </c:pt>
                <c:pt idx="1996">
                  <c:v>2.3660000000000001</c:v>
                </c:pt>
                <c:pt idx="1997">
                  <c:v>2.3660000000000001</c:v>
                </c:pt>
                <c:pt idx="1998">
                  <c:v>2.3660000000000001</c:v>
                </c:pt>
                <c:pt idx="1999">
                  <c:v>2.3660000000000001</c:v>
                </c:pt>
                <c:pt idx="2000">
                  <c:v>2.3660000000000001</c:v>
                </c:pt>
                <c:pt idx="2001">
                  <c:v>2.3660000000000001</c:v>
                </c:pt>
                <c:pt idx="2002">
                  <c:v>2.395999999999999</c:v>
                </c:pt>
                <c:pt idx="2003">
                  <c:v>2.395999999999999</c:v>
                </c:pt>
                <c:pt idx="2004">
                  <c:v>2.395999999999999</c:v>
                </c:pt>
                <c:pt idx="2005">
                  <c:v>2.395999999999999</c:v>
                </c:pt>
                <c:pt idx="2006">
                  <c:v>2.395999999999999</c:v>
                </c:pt>
                <c:pt idx="2007">
                  <c:v>2.395999999999999</c:v>
                </c:pt>
                <c:pt idx="2008">
                  <c:v>2.395999999999999</c:v>
                </c:pt>
                <c:pt idx="2009">
                  <c:v>2.395999999999999</c:v>
                </c:pt>
                <c:pt idx="2010">
                  <c:v>2.395999999999999</c:v>
                </c:pt>
                <c:pt idx="2011">
                  <c:v>2.395999999999999</c:v>
                </c:pt>
                <c:pt idx="2012">
                  <c:v>2.395999999999999</c:v>
                </c:pt>
                <c:pt idx="2013">
                  <c:v>2.395999999999999</c:v>
                </c:pt>
                <c:pt idx="2014">
                  <c:v>2.395999999999999</c:v>
                </c:pt>
                <c:pt idx="2015">
                  <c:v>2.395999999999999</c:v>
                </c:pt>
                <c:pt idx="2016">
                  <c:v>2.395999999999999</c:v>
                </c:pt>
                <c:pt idx="2017">
                  <c:v>2.395999999999999</c:v>
                </c:pt>
                <c:pt idx="2018">
                  <c:v>2.395999999999999</c:v>
                </c:pt>
                <c:pt idx="2019">
                  <c:v>2.395999999999999</c:v>
                </c:pt>
                <c:pt idx="2020">
                  <c:v>2.395999999999999</c:v>
                </c:pt>
                <c:pt idx="2021">
                  <c:v>2.395999999999999</c:v>
                </c:pt>
                <c:pt idx="2022">
                  <c:v>2.4239999999999999</c:v>
                </c:pt>
                <c:pt idx="2023">
                  <c:v>2.4239999999999999</c:v>
                </c:pt>
                <c:pt idx="2024">
                  <c:v>2.4239999999999999</c:v>
                </c:pt>
                <c:pt idx="2025">
                  <c:v>2.4239999999999999</c:v>
                </c:pt>
                <c:pt idx="2026">
                  <c:v>2.4239999999999999</c:v>
                </c:pt>
                <c:pt idx="2027">
                  <c:v>2.4239999999999999</c:v>
                </c:pt>
                <c:pt idx="2028">
                  <c:v>2.4239999999999999</c:v>
                </c:pt>
                <c:pt idx="2029">
                  <c:v>2.4239999999999999</c:v>
                </c:pt>
                <c:pt idx="2030">
                  <c:v>2.4239999999999999</c:v>
                </c:pt>
                <c:pt idx="2031">
                  <c:v>2.4239999999999999</c:v>
                </c:pt>
                <c:pt idx="2032">
                  <c:v>2.4239999999999999</c:v>
                </c:pt>
                <c:pt idx="2033">
                  <c:v>2.4239999999999999</c:v>
                </c:pt>
                <c:pt idx="2034">
                  <c:v>2.4239999999999999</c:v>
                </c:pt>
                <c:pt idx="2035">
                  <c:v>2.4239999999999999</c:v>
                </c:pt>
                <c:pt idx="2036">
                  <c:v>2.4239999999999999</c:v>
                </c:pt>
                <c:pt idx="2037">
                  <c:v>2.4239999999999999</c:v>
                </c:pt>
                <c:pt idx="2038">
                  <c:v>2.4239999999999999</c:v>
                </c:pt>
                <c:pt idx="2039">
                  <c:v>2.4239999999999999</c:v>
                </c:pt>
                <c:pt idx="2040">
                  <c:v>2.4519999999999991</c:v>
                </c:pt>
                <c:pt idx="2041">
                  <c:v>2.4519999999999991</c:v>
                </c:pt>
                <c:pt idx="2042">
                  <c:v>2.4519999999999991</c:v>
                </c:pt>
                <c:pt idx="2043">
                  <c:v>2.4519999999999991</c:v>
                </c:pt>
                <c:pt idx="2044">
                  <c:v>2.4519999999999991</c:v>
                </c:pt>
                <c:pt idx="2045">
                  <c:v>2.4519999999999991</c:v>
                </c:pt>
                <c:pt idx="2046">
                  <c:v>2.4519999999999991</c:v>
                </c:pt>
                <c:pt idx="2047">
                  <c:v>2.4519999999999991</c:v>
                </c:pt>
                <c:pt idx="2048">
                  <c:v>2.4519999999999991</c:v>
                </c:pt>
                <c:pt idx="2049">
                  <c:v>2.4519999999999991</c:v>
                </c:pt>
                <c:pt idx="2050">
                  <c:v>2.4519999999999991</c:v>
                </c:pt>
                <c:pt idx="2051">
                  <c:v>2.4519999999999991</c:v>
                </c:pt>
                <c:pt idx="2052">
                  <c:v>2.4519999999999991</c:v>
                </c:pt>
                <c:pt idx="2053">
                  <c:v>2.4519999999999991</c:v>
                </c:pt>
                <c:pt idx="2054">
                  <c:v>2.4519999999999991</c:v>
                </c:pt>
                <c:pt idx="2055">
                  <c:v>2.4519999999999991</c:v>
                </c:pt>
                <c:pt idx="2056">
                  <c:v>2.4519999999999991</c:v>
                </c:pt>
                <c:pt idx="2057">
                  <c:v>2.4519999999999991</c:v>
                </c:pt>
                <c:pt idx="2058">
                  <c:v>2.4700000000000002</c:v>
                </c:pt>
                <c:pt idx="2059">
                  <c:v>2.4820000000000002</c:v>
                </c:pt>
                <c:pt idx="2060">
                  <c:v>2.4820000000000002</c:v>
                </c:pt>
                <c:pt idx="2061">
                  <c:v>2.4820000000000002</c:v>
                </c:pt>
                <c:pt idx="2062">
                  <c:v>2.4820000000000002</c:v>
                </c:pt>
                <c:pt idx="2063">
                  <c:v>2.4820000000000002</c:v>
                </c:pt>
                <c:pt idx="2064">
                  <c:v>2.4820000000000002</c:v>
                </c:pt>
                <c:pt idx="2065">
                  <c:v>2.4820000000000002</c:v>
                </c:pt>
                <c:pt idx="2066">
                  <c:v>2.4820000000000002</c:v>
                </c:pt>
                <c:pt idx="2067">
                  <c:v>2.4820000000000002</c:v>
                </c:pt>
                <c:pt idx="2068">
                  <c:v>2.4820000000000002</c:v>
                </c:pt>
                <c:pt idx="2069">
                  <c:v>2.4820000000000002</c:v>
                </c:pt>
                <c:pt idx="2070">
                  <c:v>2.4820000000000002</c:v>
                </c:pt>
                <c:pt idx="2071">
                  <c:v>2.4820000000000002</c:v>
                </c:pt>
                <c:pt idx="2072">
                  <c:v>2.4820000000000002</c:v>
                </c:pt>
                <c:pt idx="2073">
                  <c:v>2.4820000000000002</c:v>
                </c:pt>
                <c:pt idx="2074">
                  <c:v>2.4820000000000002</c:v>
                </c:pt>
                <c:pt idx="2075">
                  <c:v>2.4820000000000002</c:v>
                </c:pt>
                <c:pt idx="2076">
                  <c:v>2.4820000000000002</c:v>
                </c:pt>
                <c:pt idx="2077">
                  <c:v>2.4820000000000002</c:v>
                </c:pt>
                <c:pt idx="2078">
                  <c:v>2.52</c:v>
                </c:pt>
                <c:pt idx="2079">
                  <c:v>2.52</c:v>
                </c:pt>
                <c:pt idx="2080">
                  <c:v>2.52</c:v>
                </c:pt>
                <c:pt idx="2081">
                  <c:v>2.52</c:v>
                </c:pt>
                <c:pt idx="2082">
                  <c:v>2.52</c:v>
                </c:pt>
                <c:pt idx="2083">
                  <c:v>2.52</c:v>
                </c:pt>
                <c:pt idx="2084">
                  <c:v>2.52</c:v>
                </c:pt>
                <c:pt idx="2085">
                  <c:v>2.52</c:v>
                </c:pt>
                <c:pt idx="2086">
                  <c:v>2.52</c:v>
                </c:pt>
                <c:pt idx="2087">
                  <c:v>2.52</c:v>
                </c:pt>
                <c:pt idx="2088">
                  <c:v>2.52</c:v>
                </c:pt>
                <c:pt idx="2089">
                  <c:v>2.52</c:v>
                </c:pt>
                <c:pt idx="2090">
                  <c:v>2.52</c:v>
                </c:pt>
                <c:pt idx="2091">
                  <c:v>2.52</c:v>
                </c:pt>
                <c:pt idx="2092">
                  <c:v>2.52</c:v>
                </c:pt>
                <c:pt idx="2093">
                  <c:v>2.52</c:v>
                </c:pt>
                <c:pt idx="2094">
                  <c:v>2.52</c:v>
                </c:pt>
                <c:pt idx="2095">
                  <c:v>2.52</c:v>
                </c:pt>
                <c:pt idx="2096">
                  <c:v>2.52</c:v>
                </c:pt>
                <c:pt idx="2097">
                  <c:v>2.52</c:v>
                </c:pt>
                <c:pt idx="2098">
                  <c:v>2.52</c:v>
                </c:pt>
                <c:pt idx="2099">
                  <c:v>2.52</c:v>
                </c:pt>
                <c:pt idx="2100">
                  <c:v>2.52</c:v>
                </c:pt>
                <c:pt idx="2101">
                  <c:v>2.52</c:v>
                </c:pt>
                <c:pt idx="2102">
                  <c:v>2.5499999999999998</c:v>
                </c:pt>
                <c:pt idx="2103">
                  <c:v>2.552</c:v>
                </c:pt>
                <c:pt idx="2104">
                  <c:v>2.552</c:v>
                </c:pt>
                <c:pt idx="2105">
                  <c:v>2.552</c:v>
                </c:pt>
                <c:pt idx="2106">
                  <c:v>2.552</c:v>
                </c:pt>
                <c:pt idx="2107">
                  <c:v>2.552</c:v>
                </c:pt>
                <c:pt idx="2108">
                  <c:v>2.552</c:v>
                </c:pt>
                <c:pt idx="2109">
                  <c:v>2.552</c:v>
                </c:pt>
                <c:pt idx="2110">
                  <c:v>2.552</c:v>
                </c:pt>
                <c:pt idx="2111">
                  <c:v>2.552</c:v>
                </c:pt>
                <c:pt idx="2112">
                  <c:v>2.552</c:v>
                </c:pt>
                <c:pt idx="2113">
                  <c:v>2.552</c:v>
                </c:pt>
                <c:pt idx="2114">
                  <c:v>2.552</c:v>
                </c:pt>
                <c:pt idx="2115">
                  <c:v>2.552</c:v>
                </c:pt>
                <c:pt idx="2116">
                  <c:v>2.552</c:v>
                </c:pt>
                <c:pt idx="2117">
                  <c:v>2.552</c:v>
                </c:pt>
                <c:pt idx="2118">
                  <c:v>2.552</c:v>
                </c:pt>
                <c:pt idx="2119">
                  <c:v>2.552</c:v>
                </c:pt>
                <c:pt idx="2120">
                  <c:v>2.552</c:v>
                </c:pt>
                <c:pt idx="2121">
                  <c:v>2.552</c:v>
                </c:pt>
                <c:pt idx="2122">
                  <c:v>2.5760000000000001</c:v>
                </c:pt>
                <c:pt idx="2123">
                  <c:v>2.5840000000000001</c:v>
                </c:pt>
                <c:pt idx="2124">
                  <c:v>2.5840000000000001</c:v>
                </c:pt>
                <c:pt idx="2125">
                  <c:v>2.5840000000000001</c:v>
                </c:pt>
                <c:pt idx="2126">
                  <c:v>2.5840000000000001</c:v>
                </c:pt>
                <c:pt idx="2127">
                  <c:v>2.5840000000000001</c:v>
                </c:pt>
                <c:pt idx="2128">
                  <c:v>2.5840000000000001</c:v>
                </c:pt>
                <c:pt idx="2129">
                  <c:v>2.5840000000000001</c:v>
                </c:pt>
                <c:pt idx="2130">
                  <c:v>2.5840000000000001</c:v>
                </c:pt>
                <c:pt idx="2131">
                  <c:v>2.5840000000000001</c:v>
                </c:pt>
                <c:pt idx="2132">
                  <c:v>2.5840000000000001</c:v>
                </c:pt>
                <c:pt idx="2133">
                  <c:v>2.5840000000000001</c:v>
                </c:pt>
                <c:pt idx="2134">
                  <c:v>2.5840000000000001</c:v>
                </c:pt>
                <c:pt idx="2135">
                  <c:v>2.5840000000000001</c:v>
                </c:pt>
                <c:pt idx="2136">
                  <c:v>2.5840000000000001</c:v>
                </c:pt>
                <c:pt idx="2137">
                  <c:v>2.5840000000000001</c:v>
                </c:pt>
                <c:pt idx="2138">
                  <c:v>2.5840000000000001</c:v>
                </c:pt>
                <c:pt idx="2139">
                  <c:v>2.5840000000000001</c:v>
                </c:pt>
                <c:pt idx="2140">
                  <c:v>2.5840000000000001</c:v>
                </c:pt>
                <c:pt idx="2141">
                  <c:v>2.5840000000000001</c:v>
                </c:pt>
                <c:pt idx="2142">
                  <c:v>2.5840000000000001</c:v>
                </c:pt>
                <c:pt idx="2143">
                  <c:v>2.6139999999999999</c:v>
                </c:pt>
                <c:pt idx="2144">
                  <c:v>2.6139999999999999</c:v>
                </c:pt>
                <c:pt idx="2145">
                  <c:v>2.6139999999999999</c:v>
                </c:pt>
                <c:pt idx="2146">
                  <c:v>2.6139999999999999</c:v>
                </c:pt>
                <c:pt idx="2147">
                  <c:v>2.6139999999999999</c:v>
                </c:pt>
                <c:pt idx="2148">
                  <c:v>2.6139999999999999</c:v>
                </c:pt>
                <c:pt idx="2149">
                  <c:v>2.6139999999999999</c:v>
                </c:pt>
                <c:pt idx="2150">
                  <c:v>2.6139999999999999</c:v>
                </c:pt>
                <c:pt idx="2151">
                  <c:v>2.6139999999999999</c:v>
                </c:pt>
                <c:pt idx="2152">
                  <c:v>2.6139999999999999</c:v>
                </c:pt>
                <c:pt idx="2153">
                  <c:v>2.6139999999999999</c:v>
                </c:pt>
                <c:pt idx="2154">
                  <c:v>2.6139999999999999</c:v>
                </c:pt>
                <c:pt idx="2155">
                  <c:v>2.6139999999999999</c:v>
                </c:pt>
                <c:pt idx="2156">
                  <c:v>2.6139999999999999</c:v>
                </c:pt>
                <c:pt idx="2157">
                  <c:v>2.6139999999999999</c:v>
                </c:pt>
                <c:pt idx="2158">
                  <c:v>2.6139999999999999</c:v>
                </c:pt>
                <c:pt idx="2159">
                  <c:v>2.6139999999999999</c:v>
                </c:pt>
                <c:pt idx="2160">
                  <c:v>2.6139999999999999</c:v>
                </c:pt>
                <c:pt idx="2161">
                  <c:v>2.6139999999999999</c:v>
                </c:pt>
                <c:pt idx="2162">
                  <c:v>2.63</c:v>
                </c:pt>
                <c:pt idx="2163">
                  <c:v>2.6480000000000001</c:v>
                </c:pt>
                <c:pt idx="2164">
                  <c:v>2.6480000000000001</c:v>
                </c:pt>
                <c:pt idx="2165">
                  <c:v>2.6480000000000001</c:v>
                </c:pt>
                <c:pt idx="2166">
                  <c:v>2.6480000000000001</c:v>
                </c:pt>
                <c:pt idx="2167">
                  <c:v>2.6480000000000001</c:v>
                </c:pt>
                <c:pt idx="2168">
                  <c:v>2.6480000000000001</c:v>
                </c:pt>
                <c:pt idx="2169">
                  <c:v>2.6480000000000001</c:v>
                </c:pt>
                <c:pt idx="2170">
                  <c:v>2.6480000000000001</c:v>
                </c:pt>
                <c:pt idx="2171">
                  <c:v>2.6480000000000001</c:v>
                </c:pt>
                <c:pt idx="2172">
                  <c:v>2.6480000000000001</c:v>
                </c:pt>
                <c:pt idx="2173">
                  <c:v>2.6480000000000001</c:v>
                </c:pt>
                <c:pt idx="2174">
                  <c:v>2.6480000000000001</c:v>
                </c:pt>
                <c:pt idx="2175">
                  <c:v>2.6480000000000001</c:v>
                </c:pt>
                <c:pt idx="2176">
                  <c:v>2.6480000000000001</c:v>
                </c:pt>
                <c:pt idx="2177">
                  <c:v>2.6480000000000001</c:v>
                </c:pt>
                <c:pt idx="2178">
                  <c:v>2.6480000000000001</c:v>
                </c:pt>
                <c:pt idx="2179">
                  <c:v>2.6480000000000001</c:v>
                </c:pt>
                <c:pt idx="2180">
                  <c:v>2.6480000000000001</c:v>
                </c:pt>
                <c:pt idx="2181">
                  <c:v>2.6480000000000001</c:v>
                </c:pt>
                <c:pt idx="2182">
                  <c:v>2.6480000000000001</c:v>
                </c:pt>
                <c:pt idx="2183">
                  <c:v>2.6480000000000001</c:v>
                </c:pt>
                <c:pt idx="2184">
                  <c:v>2.6480000000000001</c:v>
                </c:pt>
                <c:pt idx="2185">
                  <c:v>2.6560000000000001</c:v>
                </c:pt>
                <c:pt idx="2186">
                  <c:v>2.6840000000000002</c:v>
                </c:pt>
                <c:pt idx="2187">
                  <c:v>2.6840000000000002</c:v>
                </c:pt>
                <c:pt idx="2188">
                  <c:v>2.6840000000000002</c:v>
                </c:pt>
                <c:pt idx="2189">
                  <c:v>2.6840000000000002</c:v>
                </c:pt>
                <c:pt idx="2190">
                  <c:v>2.6840000000000002</c:v>
                </c:pt>
                <c:pt idx="2191">
                  <c:v>2.6840000000000002</c:v>
                </c:pt>
                <c:pt idx="2192">
                  <c:v>2.6840000000000002</c:v>
                </c:pt>
                <c:pt idx="2193">
                  <c:v>2.6840000000000002</c:v>
                </c:pt>
                <c:pt idx="2194">
                  <c:v>2.6840000000000002</c:v>
                </c:pt>
                <c:pt idx="2195">
                  <c:v>2.6840000000000002</c:v>
                </c:pt>
                <c:pt idx="2196">
                  <c:v>2.6840000000000002</c:v>
                </c:pt>
                <c:pt idx="2197">
                  <c:v>2.6840000000000002</c:v>
                </c:pt>
                <c:pt idx="2198">
                  <c:v>2.6840000000000002</c:v>
                </c:pt>
                <c:pt idx="2199">
                  <c:v>2.6840000000000002</c:v>
                </c:pt>
                <c:pt idx="2200">
                  <c:v>2.6840000000000002</c:v>
                </c:pt>
                <c:pt idx="2201">
                  <c:v>2.6840000000000002</c:v>
                </c:pt>
                <c:pt idx="2202">
                  <c:v>2.6840000000000002</c:v>
                </c:pt>
                <c:pt idx="2203">
                  <c:v>2.6840000000000002</c:v>
                </c:pt>
                <c:pt idx="2204">
                  <c:v>2.6840000000000002</c:v>
                </c:pt>
                <c:pt idx="2205">
                  <c:v>2.6840000000000002</c:v>
                </c:pt>
                <c:pt idx="2206">
                  <c:v>2.6840000000000002</c:v>
                </c:pt>
                <c:pt idx="2207">
                  <c:v>2.6840000000000002</c:v>
                </c:pt>
                <c:pt idx="2208">
                  <c:v>2.6840000000000002</c:v>
                </c:pt>
                <c:pt idx="2209">
                  <c:v>2.714</c:v>
                </c:pt>
                <c:pt idx="2210">
                  <c:v>2.714</c:v>
                </c:pt>
                <c:pt idx="2211">
                  <c:v>2.714</c:v>
                </c:pt>
                <c:pt idx="2212">
                  <c:v>2.714</c:v>
                </c:pt>
                <c:pt idx="2213">
                  <c:v>2.714</c:v>
                </c:pt>
                <c:pt idx="2214">
                  <c:v>2.714</c:v>
                </c:pt>
                <c:pt idx="2215">
                  <c:v>2.714</c:v>
                </c:pt>
                <c:pt idx="2216">
                  <c:v>2.714</c:v>
                </c:pt>
                <c:pt idx="2217">
                  <c:v>2.714</c:v>
                </c:pt>
                <c:pt idx="2218">
                  <c:v>2.714</c:v>
                </c:pt>
                <c:pt idx="2219">
                  <c:v>2.714</c:v>
                </c:pt>
                <c:pt idx="2220">
                  <c:v>2.714</c:v>
                </c:pt>
                <c:pt idx="2221">
                  <c:v>2.714</c:v>
                </c:pt>
                <c:pt idx="2222">
                  <c:v>2.714</c:v>
                </c:pt>
                <c:pt idx="2223">
                  <c:v>2.714</c:v>
                </c:pt>
                <c:pt idx="2224">
                  <c:v>2.714</c:v>
                </c:pt>
                <c:pt idx="2225">
                  <c:v>2.714</c:v>
                </c:pt>
                <c:pt idx="2226">
                  <c:v>2.714</c:v>
                </c:pt>
                <c:pt idx="2227">
                  <c:v>2.714</c:v>
                </c:pt>
                <c:pt idx="2228">
                  <c:v>2.714</c:v>
                </c:pt>
                <c:pt idx="2229">
                  <c:v>2.746</c:v>
                </c:pt>
                <c:pt idx="2230">
                  <c:v>2.746</c:v>
                </c:pt>
                <c:pt idx="2231">
                  <c:v>2.746</c:v>
                </c:pt>
                <c:pt idx="2232">
                  <c:v>2.746</c:v>
                </c:pt>
                <c:pt idx="2233">
                  <c:v>2.746</c:v>
                </c:pt>
                <c:pt idx="2234">
                  <c:v>2.746</c:v>
                </c:pt>
                <c:pt idx="2235">
                  <c:v>2.746</c:v>
                </c:pt>
                <c:pt idx="2236">
                  <c:v>2.746</c:v>
                </c:pt>
                <c:pt idx="2237">
                  <c:v>2.746</c:v>
                </c:pt>
                <c:pt idx="2238">
                  <c:v>2.746</c:v>
                </c:pt>
                <c:pt idx="2239">
                  <c:v>2.746</c:v>
                </c:pt>
                <c:pt idx="2240">
                  <c:v>2.746</c:v>
                </c:pt>
                <c:pt idx="2241">
                  <c:v>2.746</c:v>
                </c:pt>
                <c:pt idx="2242">
                  <c:v>2.746</c:v>
                </c:pt>
                <c:pt idx="2243">
                  <c:v>2.746</c:v>
                </c:pt>
                <c:pt idx="2244">
                  <c:v>2.746</c:v>
                </c:pt>
                <c:pt idx="2245">
                  <c:v>2.746</c:v>
                </c:pt>
                <c:pt idx="2246">
                  <c:v>2.746</c:v>
                </c:pt>
                <c:pt idx="2247">
                  <c:v>2.746</c:v>
                </c:pt>
                <c:pt idx="2248">
                  <c:v>2.746</c:v>
                </c:pt>
                <c:pt idx="2249">
                  <c:v>2.746</c:v>
                </c:pt>
                <c:pt idx="2250">
                  <c:v>2.774</c:v>
                </c:pt>
                <c:pt idx="2251">
                  <c:v>2.778</c:v>
                </c:pt>
                <c:pt idx="2252">
                  <c:v>2.778</c:v>
                </c:pt>
                <c:pt idx="2253">
                  <c:v>2.778</c:v>
                </c:pt>
                <c:pt idx="2254">
                  <c:v>2.778</c:v>
                </c:pt>
                <c:pt idx="2255">
                  <c:v>2.778</c:v>
                </c:pt>
                <c:pt idx="2256">
                  <c:v>2.778</c:v>
                </c:pt>
                <c:pt idx="2257">
                  <c:v>2.778</c:v>
                </c:pt>
                <c:pt idx="2258">
                  <c:v>2.778</c:v>
                </c:pt>
                <c:pt idx="2259">
                  <c:v>2.778</c:v>
                </c:pt>
                <c:pt idx="2260">
                  <c:v>2.778</c:v>
                </c:pt>
                <c:pt idx="2261">
                  <c:v>2.778</c:v>
                </c:pt>
                <c:pt idx="2262">
                  <c:v>2.778</c:v>
                </c:pt>
                <c:pt idx="2263">
                  <c:v>2.778</c:v>
                </c:pt>
                <c:pt idx="2264">
                  <c:v>2.778</c:v>
                </c:pt>
                <c:pt idx="2265">
                  <c:v>2.778</c:v>
                </c:pt>
                <c:pt idx="2266">
                  <c:v>2.778</c:v>
                </c:pt>
                <c:pt idx="2267">
                  <c:v>2.778</c:v>
                </c:pt>
                <c:pt idx="2268">
                  <c:v>2.778</c:v>
                </c:pt>
                <c:pt idx="2269">
                  <c:v>2.778</c:v>
                </c:pt>
                <c:pt idx="2270">
                  <c:v>2.778</c:v>
                </c:pt>
                <c:pt idx="2271">
                  <c:v>2.8119999999999981</c:v>
                </c:pt>
                <c:pt idx="2272">
                  <c:v>2.8119999999999981</c:v>
                </c:pt>
                <c:pt idx="2273">
                  <c:v>2.8119999999999981</c:v>
                </c:pt>
                <c:pt idx="2274">
                  <c:v>2.8119999999999981</c:v>
                </c:pt>
                <c:pt idx="2275">
                  <c:v>2.8119999999999981</c:v>
                </c:pt>
                <c:pt idx="2276">
                  <c:v>2.8119999999999981</c:v>
                </c:pt>
                <c:pt idx="2277">
                  <c:v>2.8119999999999981</c:v>
                </c:pt>
                <c:pt idx="2278">
                  <c:v>2.8119999999999981</c:v>
                </c:pt>
                <c:pt idx="2279">
                  <c:v>2.8119999999999981</c:v>
                </c:pt>
                <c:pt idx="2280">
                  <c:v>2.8119999999999981</c:v>
                </c:pt>
                <c:pt idx="2281">
                  <c:v>2.8119999999999981</c:v>
                </c:pt>
                <c:pt idx="2282">
                  <c:v>2.8119999999999981</c:v>
                </c:pt>
                <c:pt idx="2283">
                  <c:v>2.8119999999999981</c:v>
                </c:pt>
                <c:pt idx="2284">
                  <c:v>2.8119999999999981</c:v>
                </c:pt>
                <c:pt idx="2285">
                  <c:v>2.8119999999999981</c:v>
                </c:pt>
                <c:pt idx="2286">
                  <c:v>2.8119999999999981</c:v>
                </c:pt>
                <c:pt idx="2287">
                  <c:v>2.8119999999999981</c:v>
                </c:pt>
                <c:pt idx="2288">
                  <c:v>2.8119999999999981</c:v>
                </c:pt>
                <c:pt idx="2289">
                  <c:v>2.8119999999999981</c:v>
                </c:pt>
                <c:pt idx="2290">
                  <c:v>2.8119999999999981</c:v>
                </c:pt>
                <c:pt idx="2291">
                  <c:v>2.8119999999999981</c:v>
                </c:pt>
                <c:pt idx="2292">
                  <c:v>2.8119999999999981</c:v>
                </c:pt>
                <c:pt idx="2293">
                  <c:v>2.8260000000000001</c:v>
                </c:pt>
                <c:pt idx="2294">
                  <c:v>2.8460000000000001</c:v>
                </c:pt>
                <c:pt idx="2295">
                  <c:v>2.8460000000000001</c:v>
                </c:pt>
                <c:pt idx="2296">
                  <c:v>2.8460000000000001</c:v>
                </c:pt>
                <c:pt idx="2297">
                  <c:v>2.8460000000000001</c:v>
                </c:pt>
                <c:pt idx="2298">
                  <c:v>2.8460000000000001</c:v>
                </c:pt>
                <c:pt idx="2299">
                  <c:v>2.8460000000000001</c:v>
                </c:pt>
                <c:pt idx="2300">
                  <c:v>2.8460000000000001</c:v>
                </c:pt>
                <c:pt idx="2301">
                  <c:v>2.8460000000000001</c:v>
                </c:pt>
                <c:pt idx="2302">
                  <c:v>2.8460000000000001</c:v>
                </c:pt>
                <c:pt idx="2303">
                  <c:v>2.8460000000000001</c:v>
                </c:pt>
                <c:pt idx="2304">
                  <c:v>2.8460000000000001</c:v>
                </c:pt>
                <c:pt idx="2305">
                  <c:v>2.8460000000000001</c:v>
                </c:pt>
                <c:pt idx="2306">
                  <c:v>2.8460000000000001</c:v>
                </c:pt>
                <c:pt idx="2307">
                  <c:v>2.8460000000000001</c:v>
                </c:pt>
                <c:pt idx="2308">
                  <c:v>2.8460000000000001</c:v>
                </c:pt>
                <c:pt idx="2309">
                  <c:v>2.8460000000000001</c:v>
                </c:pt>
                <c:pt idx="2310">
                  <c:v>2.8460000000000001</c:v>
                </c:pt>
                <c:pt idx="2311">
                  <c:v>2.8460000000000001</c:v>
                </c:pt>
                <c:pt idx="2312">
                  <c:v>2.8460000000000001</c:v>
                </c:pt>
                <c:pt idx="2313">
                  <c:v>2.8460000000000001</c:v>
                </c:pt>
                <c:pt idx="2314">
                  <c:v>2.8460000000000001</c:v>
                </c:pt>
                <c:pt idx="2315">
                  <c:v>2.8460000000000001</c:v>
                </c:pt>
                <c:pt idx="2316">
                  <c:v>2.8780000000000001</c:v>
                </c:pt>
                <c:pt idx="2317">
                  <c:v>2.8780000000000001</c:v>
                </c:pt>
                <c:pt idx="2318">
                  <c:v>2.8780000000000001</c:v>
                </c:pt>
                <c:pt idx="2319">
                  <c:v>2.8780000000000001</c:v>
                </c:pt>
                <c:pt idx="2320">
                  <c:v>2.8780000000000001</c:v>
                </c:pt>
                <c:pt idx="2321">
                  <c:v>2.8780000000000001</c:v>
                </c:pt>
                <c:pt idx="2322">
                  <c:v>2.8780000000000001</c:v>
                </c:pt>
                <c:pt idx="2323">
                  <c:v>2.8780000000000001</c:v>
                </c:pt>
                <c:pt idx="2324">
                  <c:v>2.8780000000000001</c:v>
                </c:pt>
                <c:pt idx="2325">
                  <c:v>2.8780000000000001</c:v>
                </c:pt>
                <c:pt idx="2326">
                  <c:v>2.8780000000000001</c:v>
                </c:pt>
                <c:pt idx="2327">
                  <c:v>2.8780000000000001</c:v>
                </c:pt>
                <c:pt idx="2328">
                  <c:v>2.8780000000000001</c:v>
                </c:pt>
                <c:pt idx="2329">
                  <c:v>2.8780000000000001</c:v>
                </c:pt>
                <c:pt idx="2330">
                  <c:v>2.8780000000000001</c:v>
                </c:pt>
                <c:pt idx="2331">
                  <c:v>2.8780000000000001</c:v>
                </c:pt>
                <c:pt idx="2332">
                  <c:v>2.8780000000000001</c:v>
                </c:pt>
                <c:pt idx="2333">
                  <c:v>2.8780000000000001</c:v>
                </c:pt>
                <c:pt idx="2334">
                  <c:v>2.8780000000000001</c:v>
                </c:pt>
                <c:pt idx="2335">
                  <c:v>2.8780000000000001</c:v>
                </c:pt>
                <c:pt idx="2336">
                  <c:v>2.8780000000000001</c:v>
                </c:pt>
                <c:pt idx="2337">
                  <c:v>2.9020000000000001</c:v>
                </c:pt>
                <c:pt idx="2338">
                  <c:v>2.91</c:v>
                </c:pt>
                <c:pt idx="2339">
                  <c:v>2.91</c:v>
                </c:pt>
                <c:pt idx="2340">
                  <c:v>2.91</c:v>
                </c:pt>
                <c:pt idx="2341">
                  <c:v>2.91</c:v>
                </c:pt>
                <c:pt idx="2342">
                  <c:v>2.91</c:v>
                </c:pt>
                <c:pt idx="2343">
                  <c:v>2.91</c:v>
                </c:pt>
                <c:pt idx="2344">
                  <c:v>2.91</c:v>
                </c:pt>
                <c:pt idx="2345">
                  <c:v>2.91</c:v>
                </c:pt>
                <c:pt idx="2346">
                  <c:v>2.91</c:v>
                </c:pt>
                <c:pt idx="2347">
                  <c:v>2.91</c:v>
                </c:pt>
                <c:pt idx="2348">
                  <c:v>2.91</c:v>
                </c:pt>
                <c:pt idx="2349">
                  <c:v>2.91</c:v>
                </c:pt>
                <c:pt idx="2350">
                  <c:v>2.91</c:v>
                </c:pt>
                <c:pt idx="2351">
                  <c:v>2.91</c:v>
                </c:pt>
                <c:pt idx="2352">
                  <c:v>2.91</c:v>
                </c:pt>
                <c:pt idx="2353">
                  <c:v>2.91</c:v>
                </c:pt>
                <c:pt idx="2354">
                  <c:v>2.91</c:v>
                </c:pt>
                <c:pt idx="2355">
                  <c:v>2.91</c:v>
                </c:pt>
                <c:pt idx="2356">
                  <c:v>2.91</c:v>
                </c:pt>
                <c:pt idx="2357">
                  <c:v>2.91</c:v>
                </c:pt>
                <c:pt idx="2358">
                  <c:v>2.9380000000000002</c:v>
                </c:pt>
                <c:pt idx="2359">
                  <c:v>2.9460000000000002</c:v>
                </c:pt>
                <c:pt idx="2360">
                  <c:v>2.9460000000000002</c:v>
                </c:pt>
                <c:pt idx="2361">
                  <c:v>2.9460000000000002</c:v>
                </c:pt>
                <c:pt idx="2362">
                  <c:v>2.9460000000000002</c:v>
                </c:pt>
                <c:pt idx="2363">
                  <c:v>2.9460000000000002</c:v>
                </c:pt>
                <c:pt idx="2364">
                  <c:v>2.9460000000000002</c:v>
                </c:pt>
                <c:pt idx="2365">
                  <c:v>2.9460000000000002</c:v>
                </c:pt>
                <c:pt idx="2366">
                  <c:v>2.9460000000000002</c:v>
                </c:pt>
                <c:pt idx="2367">
                  <c:v>2.9460000000000002</c:v>
                </c:pt>
                <c:pt idx="2368">
                  <c:v>2.9460000000000002</c:v>
                </c:pt>
                <c:pt idx="2369">
                  <c:v>2.9460000000000002</c:v>
                </c:pt>
                <c:pt idx="2370">
                  <c:v>2.9460000000000002</c:v>
                </c:pt>
                <c:pt idx="2371">
                  <c:v>2.9460000000000002</c:v>
                </c:pt>
                <c:pt idx="2372">
                  <c:v>2.9460000000000002</c:v>
                </c:pt>
                <c:pt idx="2373">
                  <c:v>2.9460000000000002</c:v>
                </c:pt>
                <c:pt idx="2374">
                  <c:v>2.9460000000000002</c:v>
                </c:pt>
                <c:pt idx="2375">
                  <c:v>2.9460000000000002</c:v>
                </c:pt>
                <c:pt idx="2376">
                  <c:v>2.9460000000000002</c:v>
                </c:pt>
                <c:pt idx="2377">
                  <c:v>2.9460000000000002</c:v>
                </c:pt>
                <c:pt idx="2378">
                  <c:v>2.9460000000000002</c:v>
                </c:pt>
                <c:pt idx="2379">
                  <c:v>2.9460000000000002</c:v>
                </c:pt>
                <c:pt idx="2380">
                  <c:v>2.9460000000000002</c:v>
                </c:pt>
                <c:pt idx="2381">
                  <c:v>2.9460000000000002</c:v>
                </c:pt>
                <c:pt idx="2382">
                  <c:v>2.9460000000000002</c:v>
                </c:pt>
                <c:pt idx="2383">
                  <c:v>2.9780000000000002</c:v>
                </c:pt>
                <c:pt idx="2384">
                  <c:v>2.9780000000000002</c:v>
                </c:pt>
                <c:pt idx="2385">
                  <c:v>2.9780000000000002</c:v>
                </c:pt>
                <c:pt idx="2386">
                  <c:v>2.9780000000000002</c:v>
                </c:pt>
                <c:pt idx="2387">
                  <c:v>2.9780000000000002</c:v>
                </c:pt>
                <c:pt idx="2388">
                  <c:v>2.9780000000000002</c:v>
                </c:pt>
                <c:pt idx="2389">
                  <c:v>2.9780000000000002</c:v>
                </c:pt>
                <c:pt idx="2390">
                  <c:v>2.9780000000000002</c:v>
                </c:pt>
                <c:pt idx="2391">
                  <c:v>2.9780000000000002</c:v>
                </c:pt>
                <c:pt idx="2392">
                  <c:v>2.9780000000000002</c:v>
                </c:pt>
                <c:pt idx="2393">
                  <c:v>2.9780000000000002</c:v>
                </c:pt>
                <c:pt idx="2394">
                  <c:v>2.9780000000000002</c:v>
                </c:pt>
                <c:pt idx="2395">
                  <c:v>2.9780000000000002</c:v>
                </c:pt>
                <c:pt idx="2396">
                  <c:v>2.9780000000000002</c:v>
                </c:pt>
                <c:pt idx="2397">
                  <c:v>2.9780000000000002</c:v>
                </c:pt>
                <c:pt idx="2398">
                  <c:v>2.9780000000000002</c:v>
                </c:pt>
                <c:pt idx="2399">
                  <c:v>2.9780000000000002</c:v>
                </c:pt>
                <c:pt idx="2400">
                  <c:v>2.9780000000000002</c:v>
                </c:pt>
                <c:pt idx="2401">
                  <c:v>2.9780000000000002</c:v>
                </c:pt>
                <c:pt idx="2402">
                  <c:v>2.9780000000000002</c:v>
                </c:pt>
                <c:pt idx="2403">
                  <c:v>2.9780000000000002</c:v>
                </c:pt>
                <c:pt idx="2404">
                  <c:v>3.016</c:v>
                </c:pt>
                <c:pt idx="2405">
                  <c:v>3.016</c:v>
                </c:pt>
                <c:pt idx="2406">
                  <c:v>3.016</c:v>
                </c:pt>
                <c:pt idx="2407">
                  <c:v>3.016</c:v>
                </c:pt>
                <c:pt idx="2408">
                  <c:v>3.016</c:v>
                </c:pt>
                <c:pt idx="2409">
                  <c:v>3.016</c:v>
                </c:pt>
                <c:pt idx="2410">
                  <c:v>3.016</c:v>
                </c:pt>
                <c:pt idx="2411">
                  <c:v>3.016</c:v>
                </c:pt>
                <c:pt idx="2412">
                  <c:v>3.016</c:v>
                </c:pt>
                <c:pt idx="2413">
                  <c:v>3.016</c:v>
                </c:pt>
                <c:pt idx="2414">
                  <c:v>3.016</c:v>
                </c:pt>
                <c:pt idx="2415">
                  <c:v>3.016</c:v>
                </c:pt>
                <c:pt idx="2416">
                  <c:v>3.016</c:v>
                </c:pt>
                <c:pt idx="2417">
                  <c:v>3.016</c:v>
                </c:pt>
                <c:pt idx="2418">
                  <c:v>3.016</c:v>
                </c:pt>
                <c:pt idx="2419">
                  <c:v>3.016</c:v>
                </c:pt>
                <c:pt idx="2420">
                  <c:v>3.016</c:v>
                </c:pt>
                <c:pt idx="2421">
                  <c:v>3.016</c:v>
                </c:pt>
                <c:pt idx="2422">
                  <c:v>3.016</c:v>
                </c:pt>
                <c:pt idx="2423">
                  <c:v>3.016</c:v>
                </c:pt>
                <c:pt idx="2424">
                  <c:v>3.016</c:v>
                </c:pt>
                <c:pt idx="2425">
                  <c:v>3.016</c:v>
                </c:pt>
                <c:pt idx="2426">
                  <c:v>3.016</c:v>
                </c:pt>
                <c:pt idx="2427">
                  <c:v>3.016</c:v>
                </c:pt>
                <c:pt idx="2428">
                  <c:v>3.016</c:v>
                </c:pt>
                <c:pt idx="2429">
                  <c:v>3.016</c:v>
                </c:pt>
                <c:pt idx="2430">
                  <c:v>3.036</c:v>
                </c:pt>
                <c:pt idx="2431">
                  <c:v>3.05</c:v>
                </c:pt>
                <c:pt idx="2432">
                  <c:v>3.05</c:v>
                </c:pt>
                <c:pt idx="2433">
                  <c:v>3.05</c:v>
                </c:pt>
                <c:pt idx="2434">
                  <c:v>3.05</c:v>
                </c:pt>
                <c:pt idx="2435">
                  <c:v>3.05</c:v>
                </c:pt>
                <c:pt idx="2436">
                  <c:v>3.05</c:v>
                </c:pt>
                <c:pt idx="2437">
                  <c:v>3.05</c:v>
                </c:pt>
                <c:pt idx="2438">
                  <c:v>3.05</c:v>
                </c:pt>
                <c:pt idx="2439">
                  <c:v>3.05</c:v>
                </c:pt>
                <c:pt idx="2440">
                  <c:v>3.05</c:v>
                </c:pt>
                <c:pt idx="2441">
                  <c:v>3.05</c:v>
                </c:pt>
                <c:pt idx="2442">
                  <c:v>3.05</c:v>
                </c:pt>
                <c:pt idx="2443">
                  <c:v>3.05</c:v>
                </c:pt>
                <c:pt idx="2444">
                  <c:v>3.05</c:v>
                </c:pt>
                <c:pt idx="2445">
                  <c:v>3.05</c:v>
                </c:pt>
                <c:pt idx="2446">
                  <c:v>3.05</c:v>
                </c:pt>
                <c:pt idx="2447">
                  <c:v>3.05</c:v>
                </c:pt>
                <c:pt idx="2448">
                  <c:v>3.05</c:v>
                </c:pt>
                <c:pt idx="2449">
                  <c:v>3.05</c:v>
                </c:pt>
                <c:pt idx="2450">
                  <c:v>3.05</c:v>
                </c:pt>
                <c:pt idx="2451">
                  <c:v>3.05</c:v>
                </c:pt>
                <c:pt idx="2452">
                  <c:v>3.0819999999999999</c:v>
                </c:pt>
                <c:pt idx="2453">
                  <c:v>3.0819999999999999</c:v>
                </c:pt>
                <c:pt idx="2454">
                  <c:v>3.0819999999999999</c:v>
                </c:pt>
                <c:pt idx="2455">
                  <c:v>3.0819999999999999</c:v>
                </c:pt>
                <c:pt idx="2456">
                  <c:v>3.0819999999999999</c:v>
                </c:pt>
                <c:pt idx="2457">
                  <c:v>3.0819999999999999</c:v>
                </c:pt>
                <c:pt idx="2458">
                  <c:v>3.0819999999999999</c:v>
                </c:pt>
                <c:pt idx="2459">
                  <c:v>3.0819999999999999</c:v>
                </c:pt>
                <c:pt idx="2460">
                  <c:v>3.0819999999999999</c:v>
                </c:pt>
                <c:pt idx="2461">
                  <c:v>3.0819999999999999</c:v>
                </c:pt>
                <c:pt idx="2462">
                  <c:v>3.0819999999999999</c:v>
                </c:pt>
                <c:pt idx="2463">
                  <c:v>3.0819999999999999</c:v>
                </c:pt>
                <c:pt idx="2464">
                  <c:v>3.0819999999999999</c:v>
                </c:pt>
                <c:pt idx="2465">
                  <c:v>3.0819999999999999</c:v>
                </c:pt>
                <c:pt idx="2466">
                  <c:v>3.0819999999999999</c:v>
                </c:pt>
                <c:pt idx="2467">
                  <c:v>3.0819999999999999</c:v>
                </c:pt>
                <c:pt idx="2468">
                  <c:v>3.0819999999999999</c:v>
                </c:pt>
                <c:pt idx="2469">
                  <c:v>3.0819999999999999</c:v>
                </c:pt>
                <c:pt idx="2470">
                  <c:v>3.0819999999999999</c:v>
                </c:pt>
                <c:pt idx="2471">
                  <c:v>3.0819999999999999</c:v>
                </c:pt>
                <c:pt idx="2472">
                  <c:v>3.0819999999999999</c:v>
                </c:pt>
                <c:pt idx="2473">
                  <c:v>3.1160000000000001</c:v>
                </c:pt>
                <c:pt idx="2474">
                  <c:v>3.1160000000000001</c:v>
                </c:pt>
                <c:pt idx="2475">
                  <c:v>3.1160000000000001</c:v>
                </c:pt>
                <c:pt idx="2476">
                  <c:v>3.1160000000000001</c:v>
                </c:pt>
                <c:pt idx="2477">
                  <c:v>3.1160000000000001</c:v>
                </c:pt>
                <c:pt idx="2478">
                  <c:v>3.1160000000000001</c:v>
                </c:pt>
                <c:pt idx="2479">
                  <c:v>3.1160000000000001</c:v>
                </c:pt>
                <c:pt idx="2480">
                  <c:v>3.1160000000000001</c:v>
                </c:pt>
                <c:pt idx="2481">
                  <c:v>3.1160000000000001</c:v>
                </c:pt>
                <c:pt idx="2482">
                  <c:v>3.1160000000000001</c:v>
                </c:pt>
                <c:pt idx="2483">
                  <c:v>3.1160000000000001</c:v>
                </c:pt>
                <c:pt idx="2484">
                  <c:v>3.1160000000000001</c:v>
                </c:pt>
                <c:pt idx="2485">
                  <c:v>3.1160000000000001</c:v>
                </c:pt>
                <c:pt idx="2486">
                  <c:v>3.1160000000000001</c:v>
                </c:pt>
                <c:pt idx="2487">
                  <c:v>3.1160000000000001</c:v>
                </c:pt>
                <c:pt idx="2488">
                  <c:v>3.1160000000000001</c:v>
                </c:pt>
                <c:pt idx="2489">
                  <c:v>3.1160000000000001</c:v>
                </c:pt>
                <c:pt idx="2490">
                  <c:v>3.1160000000000001</c:v>
                </c:pt>
                <c:pt idx="2491">
                  <c:v>3.1160000000000001</c:v>
                </c:pt>
                <c:pt idx="2492">
                  <c:v>3.1160000000000001</c:v>
                </c:pt>
                <c:pt idx="2493">
                  <c:v>3.1160000000000001</c:v>
                </c:pt>
                <c:pt idx="2494">
                  <c:v>3.1160000000000001</c:v>
                </c:pt>
                <c:pt idx="2495">
                  <c:v>3.1160000000000001</c:v>
                </c:pt>
                <c:pt idx="2496">
                  <c:v>3.1280000000000001</c:v>
                </c:pt>
                <c:pt idx="2497">
                  <c:v>3.1520000000000001</c:v>
                </c:pt>
                <c:pt idx="2498">
                  <c:v>3.1520000000000001</c:v>
                </c:pt>
                <c:pt idx="2499">
                  <c:v>3.1520000000000001</c:v>
                </c:pt>
                <c:pt idx="2500">
                  <c:v>3.1520000000000001</c:v>
                </c:pt>
                <c:pt idx="2501">
                  <c:v>3.1520000000000001</c:v>
                </c:pt>
                <c:pt idx="2502">
                  <c:v>3.1520000000000001</c:v>
                </c:pt>
                <c:pt idx="2503">
                  <c:v>3.1520000000000001</c:v>
                </c:pt>
                <c:pt idx="2504">
                  <c:v>3.1520000000000001</c:v>
                </c:pt>
                <c:pt idx="2505">
                  <c:v>3.1520000000000001</c:v>
                </c:pt>
                <c:pt idx="2506">
                  <c:v>3.1520000000000001</c:v>
                </c:pt>
                <c:pt idx="2507">
                  <c:v>3.1520000000000001</c:v>
                </c:pt>
                <c:pt idx="2508">
                  <c:v>3.1520000000000001</c:v>
                </c:pt>
                <c:pt idx="2509">
                  <c:v>3.1520000000000001</c:v>
                </c:pt>
                <c:pt idx="2510">
                  <c:v>3.1520000000000001</c:v>
                </c:pt>
                <c:pt idx="2511">
                  <c:v>3.1520000000000001</c:v>
                </c:pt>
                <c:pt idx="2512">
                  <c:v>3.1520000000000001</c:v>
                </c:pt>
                <c:pt idx="2513">
                  <c:v>3.1520000000000001</c:v>
                </c:pt>
                <c:pt idx="2514">
                  <c:v>3.1520000000000001</c:v>
                </c:pt>
                <c:pt idx="2515">
                  <c:v>3.1520000000000001</c:v>
                </c:pt>
                <c:pt idx="2516">
                  <c:v>3.1520000000000001</c:v>
                </c:pt>
                <c:pt idx="2517">
                  <c:v>3.1520000000000001</c:v>
                </c:pt>
                <c:pt idx="2518">
                  <c:v>3.1520000000000001</c:v>
                </c:pt>
                <c:pt idx="2519">
                  <c:v>3.1680000000000001</c:v>
                </c:pt>
                <c:pt idx="2520">
                  <c:v>3.1859999999999999</c:v>
                </c:pt>
                <c:pt idx="2521">
                  <c:v>3.1859999999999999</c:v>
                </c:pt>
                <c:pt idx="2522">
                  <c:v>3.1859999999999999</c:v>
                </c:pt>
                <c:pt idx="2523">
                  <c:v>3.1859999999999999</c:v>
                </c:pt>
                <c:pt idx="2524">
                  <c:v>3.1859999999999999</c:v>
                </c:pt>
                <c:pt idx="2525">
                  <c:v>3.1859999999999999</c:v>
                </c:pt>
                <c:pt idx="2526">
                  <c:v>3.1859999999999999</c:v>
                </c:pt>
                <c:pt idx="2527">
                  <c:v>3.1859999999999999</c:v>
                </c:pt>
                <c:pt idx="2528">
                  <c:v>3.1859999999999999</c:v>
                </c:pt>
                <c:pt idx="2529">
                  <c:v>3.1859999999999999</c:v>
                </c:pt>
                <c:pt idx="2530">
                  <c:v>3.1859999999999999</c:v>
                </c:pt>
                <c:pt idx="2531">
                  <c:v>3.1859999999999999</c:v>
                </c:pt>
                <c:pt idx="2532">
                  <c:v>3.1859999999999999</c:v>
                </c:pt>
                <c:pt idx="2533">
                  <c:v>3.1859999999999999</c:v>
                </c:pt>
                <c:pt idx="2534">
                  <c:v>3.1859999999999999</c:v>
                </c:pt>
                <c:pt idx="2535">
                  <c:v>3.1859999999999999</c:v>
                </c:pt>
                <c:pt idx="2536">
                  <c:v>3.1859999999999999</c:v>
                </c:pt>
                <c:pt idx="2537">
                  <c:v>3.1859999999999999</c:v>
                </c:pt>
                <c:pt idx="2538">
                  <c:v>3.1859999999999999</c:v>
                </c:pt>
                <c:pt idx="2539">
                  <c:v>3.1859999999999999</c:v>
                </c:pt>
                <c:pt idx="2540">
                  <c:v>3.1859999999999999</c:v>
                </c:pt>
                <c:pt idx="2541">
                  <c:v>3.21</c:v>
                </c:pt>
                <c:pt idx="2542">
                  <c:v>3.2160000000000002</c:v>
                </c:pt>
                <c:pt idx="2543">
                  <c:v>3.2160000000000002</c:v>
                </c:pt>
                <c:pt idx="2544">
                  <c:v>3.2160000000000002</c:v>
                </c:pt>
                <c:pt idx="2545">
                  <c:v>3.2160000000000002</c:v>
                </c:pt>
                <c:pt idx="2546">
                  <c:v>3.2160000000000002</c:v>
                </c:pt>
                <c:pt idx="2547">
                  <c:v>3.2160000000000002</c:v>
                </c:pt>
                <c:pt idx="2548">
                  <c:v>3.2160000000000002</c:v>
                </c:pt>
                <c:pt idx="2549">
                  <c:v>3.2160000000000002</c:v>
                </c:pt>
                <c:pt idx="2550">
                  <c:v>3.2160000000000002</c:v>
                </c:pt>
                <c:pt idx="2551">
                  <c:v>3.2160000000000002</c:v>
                </c:pt>
                <c:pt idx="2552">
                  <c:v>3.2160000000000002</c:v>
                </c:pt>
                <c:pt idx="2553">
                  <c:v>3.2160000000000002</c:v>
                </c:pt>
                <c:pt idx="2554">
                  <c:v>3.2160000000000002</c:v>
                </c:pt>
                <c:pt idx="2555">
                  <c:v>3.2160000000000002</c:v>
                </c:pt>
                <c:pt idx="2556">
                  <c:v>3.2160000000000002</c:v>
                </c:pt>
                <c:pt idx="2557">
                  <c:v>3.2160000000000002</c:v>
                </c:pt>
                <c:pt idx="2558">
                  <c:v>3.2160000000000002</c:v>
                </c:pt>
                <c:pt idx="2559">
                  <c:v>3.2160000000000002</c:v>
                </c:pt>
                <c:pt idx="2560">
                  <c:v>3.2160000000000002</c:v>
                </c:pt>
                <c:pt idx="2561">
                  <c:v>3.25</c:v>
                </c:pt>
                <c:pt idx="2562">
                  <c:v>3.25</c:v>
                </c:pt>
                <c:pt idx="2563">
                  <c:v>3.25</c:v>
                </c:pt>
                <c:pt idx="2564">
                  <c:v>3.25</c:v>
                </c:pt>
                <c:pt idx="2565">
                  <c:v>3.25</c:v>
                </c:pt>
                <c:pt idx="2566">
                  <c:v>3.25</c:v>
                </c:pt>
                <c:pt idx="2567">
                  <c:v>3.25</c:v>
                </c:pt>
                <c:pt idx="2568">
                  <c:v>3.25</c:v>
                </c:pt>
                <c:pt idx="2569">
                  <c:v>3.25</c:v>
                </c:pt>
                <c:pt idx="2570">
                  <c:v>3.25</c:v>
                </c:pt>
                <c:pt idx="2571">
                  <c:v>3.25</c:v>
                </c:pt>
                <c:pt idx="2572">
                  <c:v>3.25</c:v>
                </c:pt>
                <c:pt idx="2573">
                  <c:v>3.25</c:v>
                </c:pt>
                <c:pt idx="2574">
                  <c:v>3.25</c:v>
                </c:pt>
                <c:pt idx="2575">
                  <c:v>3.25</c:v>
                </c:pt>
                <c:pt idx="2576">
                  <c:v>3.25</c:v>
                </c:pt>
                <c:pt idx="2577">
                  <c:v>3.25</c:v>
                </c:pt>
                <c:pt idx="2578">
                  <c:v>3.25</c:v>
                </c:pt>
                <c:pt idx="2579">
                  <c:v>3.25</c:v>
                </c:pt>
                <c:pt idx="2580">
                  <c:v>3.25</c:v>
                </c:pt>
                <c:pt idx="2581">
                  <c:v>3.25</c:v>
                </c:pt>
                <c:pt idx="2582">
                  <c:v>3.25</c:v>
                </c:pt>
                <c:pt idx="2583">
                  <c:v>3.274</c:v>
                </c:pt>
                <c:pt idx="2584">
                  <c:v>3.274</c:v>
                </c:pt>
                <c:pt idx="2585">
                  <c:v>3.274</c:v>
                </c:pt>
                <c:pt idx="2586">
                  <c:v>3.274</c:v>
                </c:pt>
                <c:pt idx="2587">
                  <c:v>3.274</c:v>
                </c:pt>
                <c:pt idx="2588">
                  <c:v>3.274</c:v>
                </c:pt>
                <c:pt idx="2589">
                  <c:v>3.274</c:v>
                </c:pt>
                <c:pt idx="2590">
                  <c:v>3.274</c:v>
                </c:pt>
                <c:pt idx="2591">
                  <c:v>3.274</c:v>
                </c:pt>
                <c:pt idx="2592">
                  <c:v>3.274</c:v>
                </c:pt>
                <c:pt idx="2593">
                  <c:v>3.274</c:v>
                </c:pt>
                <c:pt idx="2594">
                  <c:v>3.274</c:v>
                </c:pt>
                <c:pt idx="2595">
                  <c:v>3.274</c:v>
                </c:pt>
                <c:pt idx="2596">
                  <c:v>3.274</c:v>
                </c:pt>
                <c:pt idx="2597">
                  <c:v>3.2959999999999998</c:v>
                </c:pt>
                <c:pt idx="2598">
                  <c:v>3.2959999999999998</c:v>
                </c:pt>
                <c:pt idx="2599">
                  <c:v>3.2959999999999998</c:v>
                </c:pt>
                <c:pt idx="2600">
                  <c:v>3.2959999999999998</c:v>
                </c:pt>
                <c:pt idx="2601">
                  <c:v>3.2959999999999998</c:v>
                </c:pt>
                <c:pt idx="2602">
                  <c:v>3.2959999999999998</c:v>
                </c:pt>
                <c:pt idx="2603">
                  <c:v>3.2959999999999998</c:v>
                </c:pt>
                <c:pt idx="2604">
                  <c:v>3.2959999999999998</c:v>
                </c:pt>
                <c:pt idx="2605">
                  <c:v>3.2959999999999998</c:v>
                </c:pt>
                <c:pt idx="2606">
                  <c:v>3.2959999999999998</c:v>
                </c:pt>
                <c:pt idx="2607">
                  <c:v>3.2959999999999998</c:v>
                </c:pt>
                <c:pt idx="2608">
                  <c:v>3.2959999999999998</c:v>
                </c:pt>
                <c:pt idx="2609">
                  <c:v>3.2959999999999998</c:v>
                </c:pt>
                <c:pt idx="2610">
                  <c:v>3.2959999999999998</c:v>
                </c:pt>
                <c:pt idx="2611">
                  <c:v>3.2959999999999998</c:v>
                </c:pt>
                <c:pt idx="2612">
                  <c:v>3.3220000000000001</c:v>
                </c:pt>
                <c:pt idx="2613">
                  <c:v>3.3220000000000001</c:v>
                </c:pt>
                <c:pt idx="2614">
                  <c:v>3.3220000000000001</c:v>
                </c:pt>
                <c:pt idx="2615">
                  <c:v>3.3220000000000001</c:v>
                </c:pt>
                <c:pt idx="2616">
                  <c:v>3.3220000000000001</c:v>
                </c:pt>
                <c:pt idx="2617">
                  <c:v>3.3220000000000001</c:v>
                </c:pt>
                <c:pt idx="2618">
                  <c:v>3.3220000000000001</c:v>
                </c:pt>
                <c:pt idx="2619">
                  <c:v>3.3220000000000001</c:v>
                </c:pt>
                <c:pt idx="2620">
                  <c:v>3.3220000000000001</c:v>
                </c:pt>
                <c:pt idx="2621">
                  <c:v>3.3220000000000001</c:v>
                </c:pt>
                <c:pt idx="2622">
                  <c:v>3.3220000000000001</c:v>
                </c:pt>
                <c:pt idx="2623">
                  <c:v>3.3220000000000001</c:v>
                </c:pt>
                <c:pt idx="2624">
                  <c:v>3.3220000000000001</c:v>
                </c:pt>
                <c:pt idx="2625">
                  <c:v>3.3220000000000001</c:v>
                </c:pt>
                <c:pt idx="2626">
                  <c:v>3.3220000000000001</c:v>
                </c:pt>
                <c:pt idx="2627">
                  <c:v>3.3220000000000001</c:v>
                </c:pt>
                <c:pt idx="2628">
                  <c:v>3.3220000000000001</c:v>
                </c:pt>
                <c:pt idx="2629">
                  <c:v>3.3220000000000001</c:v>
                </c:pt>
                <c:pt idx="2630">
                  <c:v>3.3540000000000001</c:v>
                </c:pt>
                <c:pt idx="2631">
                  <c:v>3.3540000000000001</c:v>
                </c:pt>
                <c:pt idx="2632">
                  <c:v>3.3540000000000001</c:v>
                </c:pt>
                <c:pt idx="2633">
                  <c:v>3.3540000000000001</c:v>
                </c:pt>
                <c:pt idx="2634">
                  <c:v>3.3540000000000001</c:v>
                </c:pt>
                <c:pt idx="2635">
                  <c:v>3.3540000000000001</c:v>
                </c:pt>
                <c:pt idx="2636">
                  <c:v>3.3540000000000001</c:v>
                </c:pt>
                <c:pt idx="2637">
                  <c:v>3.3540000000000001</c:v>
                </c:pt>
                <c:pt idx="2638">
                  <c:v>3.3540000000000001</c:v>
                </c:pt>
                <c:pt idx="2639">
                  <c:v>3.3540000000000001</c:v>
                </c:pt>
                <c:pt idx="2640">
                  <c:v>3.3540000000000001</c:v>
                </c:pt>
                <c:pt idx="2641">
                  <c:v>3.3540000000000001</c:v>
                </c:pt>
                <c:pt idx="2642">
                  <c:v>3.3540000000000001</c:v>
                </c:pt>
                <c:pt idx="2643">
                  <c:v>3.3540000000000001</c:v>
                </c:pt>
                <c:pt idx="2644">
                  <c:v>3.3540000000000001</c:v>
                </c:pt>
                <c:pt idx="2645">
                  <c:v>3.3540000000000001</c:v>
                </c:pt>
                <c:pt idx="2646">
                  <c:v>3.3540000000000001</c:v>
                </c:pt>
                <c:pt idx="2647">
                  <c:v>3.3540000000000001</c:v>
                </c:pt>
                <c:pt idx="2648">
                  <c:v>3.3540000000000001</c:v>
                </c:pt>
                <c:pt idx="2649">
                  <c:v>3.3540000000000001</c:v>
                </c:pt>
                <c:pt idx="2650">
                  <c:v>3.3559999999999981</c:v>
                </c:pt>
                <c:pt idx="2651">
                  <c:v>3.3839999999999999</c:v>
                </c:pt>
                <c:pt idx="2652">
                  <c:v>3.3839999999999999</c:v>
                </c:pt>
                <c:pt idx="2653">
                  <c:v>3.3839999999999999</c:v>
                </c:pt>
                <c:pt idx="2654">
                  <c:v>3.3839999999999999</c:v>
                </c:pt>
                <c:pt idx="2655">
                  <c:v>3.3839999999999999</c:v>
                </c:pt>
                <c:pt idx="2656">
                  <c:v>3.3839999999999999</c:v>
                </c:pt>
                <c:pt idx="2657">
                  <c:v>3.3839999999999999</c:v>
                </c:pt>
                <c:pt idx="2658">
                  <c:v>3.3839999999999999</c:v>
                </c:pt>
                <c:pt idx="2659">
                  <c:v>3.3839999999999999</c:v>
                </c:pt>
                <c:pt idx="2660">
                  <c:v>3.3839999999999999</c:v>
                </c:pt>
                <c:pt idx="2661">
                  <c:v>3.3839999999999999</c:v>
                </c:pt>
                <c:pt idx="2662">
                  <c:v>3.3839999999999999</c:v>
                </c:pt>
                <c:pt idx="2663">
                  <c:v>3.3839999999999999</c:v>
                </c:pt>
                <c:pt idx="2664">
                  <c:v>3.3839999999999999</c:v>
                </c:pt>
                <c:pt idx="2665">
                  <c:v>3.3839999999999999</c:v>
                </c:pt>
                <c:pt idx="2666">
                  <c:v>3.3839999999999999</c:v>
                </c:pt>
                <c:pt idx="2667">
                  <c:v>3.3839999999999999</c:v>
                </c:pt>
                <c:pt idx="2668">
                  <c:v>3.3839999999999999</c:v>
                </c:pt>
                <c:pt idx="2669">
                  <c:v>3.3839999999999999</c:v>
                </c:pt>
                <c:pt idx="2670">
                  <c:v>3.3980000000000001</c:v>
                </c:pt>
                <c:pt idx="2671">
                  <c:v>3.415999999999999</c:v>
                </c:pt>
                <c:pt idx="2672">
                  <c:v>3.415999999999999</c:v>
                </c:pt>
                <c:pt idx="2673">
                  <c:v>3.415999999999999</c:v>
                </c:pt>
                <c:pt idx="2674">
                  <c:v>3.415999999999999</c:v>
                </c:pt>
                <c:pt idx="2675">
                  <c:v>3.415999999999999</c:v>
                </c:pt>
                <c:pt idx="2676">
                  <c:v>3.415999999999999</c:v>
                </c:pt>
                <c:pt idx="2677">
                  <c:v>3.415999999999999</c:v>
                </c:pt>
                <c:pt idx="2678">
                  <c:v>3.415999999999999</c:v>
                </c:pt>
                <c:pt idx="2679">
                  <c:v>3.415999999999999</c:v>
                </c:pt>
                <c:pt idx="2680">
                  <c:v>3.415999999999999</c:v>
                </c:pt>
                <c:pt idx="2681">
                  <c:v>3.415999999999999</c:v>
                </c:pt>
                <c:pt idx="2682">
                  <c:v>3.415999999999999</c:v>
                </c:pt>
                <c:pt idx="2683">
                  <c:v>3.415999999999999</c:v>
                </c:pt>
                <c:pt idx="2684">
                  <c:v>3.415999999999999</c:v>
                </c:pt>
                <c:pt idx="2685">
                  <c:v>3.415999999999999</c:v>
                </c:pt>
                <c:pt idx="2686">
                  <c:v>3.415999999999999</c:v>
                </c:pt>
                <c:pt idx="2687">
                  <c:v>3.415999999999999</c:v>
                </c:pt>
                <c:pt idx="2688">
                  <c:v>3.415999999999999</c:v>
                </c:pt>
                <c:pt idx="2689">
                  <c:v>3.415999999999999</c:v>
                </c:pt>
                <c:pt idx="2690">
                  <c:v>3.415999999999999</c:v>
                </c:pt>
                <c:pt idx="2691">
                  <c:v>3.4359999999999991</c:v>
                </c:pt>
                <c:pt idx="2692">
                  <c:v>3.448</c:v>
                </c:pt>
                <c:pt idx="2693">
                  <c:v>3.448</c:v>
                </c:pt>
                <c:pt idx="2694">
                  <c:v>3.448</c:v>
                </c:pt>
                <c:pt idx="2695">
                  <c:v>3.448</c:v>
                </c:pt>
                <c:pt idx="2696">
                  <c:v>3.448</c:v>
                </c:pt>
                <c:pt idx="2697">
                  <c:v>3.448</c:v>
                </c:pt>
                <c:pt idx="2698">
                  <c:v>3.448</c:v>
                </c:pt>
                <c:pt idx="2699">
                  <c:v>3.448</c:v>
                </c:pt>
                <c:pt idx="2700">
                  <c:v>3.448</c:v>
                </c:pt>
                <c:pt idx="2701">
                  <c:v>3.448</c:v>
                </c:pt>
                <c:pt idx="2702">
                  <c:v>3.448</c:v>
                </c:pt>
                <c:pt idx="2703">
                  <c:v>3.448</c:v>
                </c:pt>
                <c:pt idx="2704">
                  <c:v>3.448</c:v>
                </c:pt>
                <c:pt idx="2705">
                  <c:v>3.448</c:v>
                </c:pt>
                <c:pt idx="2706">
                  <c:v>3.448</c:v>
                </c:pt>
                <c:pt idx="2707">
                  <c:v>3.448</c:v>
                </c:pt>
                <c:pt idx="2708">
                  <c:v>3.448</c:v>
                </c:pt>
                <c:pt idx="2709">
                  <c:v>3.448</c:v>
                </c:pt>
                <c:pt idx="2710">
                  <c:v>3.448</c:v>
                </c:pt>
                <c:pt idx="2711">
                  <c:v>3.448</c:v>
                </c:pt>
                <c:pt idx="2712">
                  <c:v>3.464</c:v>
                </c:pt>
                <c:pt idx="2713">
                  <c:v>3.4820000000000002</c:v>
                </c:pt>
                <c:pt idx="2714">
                  <c:v>3.4820000000000002</c:v>
                </c:pt>
                <c:pt idx="2715">
                  <c:v>3.4820000000000002</c:v>
                </c:pt>
                <c:pt idx="2716">
                  <c:v>3.4820000000000002</c:v>
                </c:pt>
                <c:pt idx="2717">
                  <c:v>3.4820000000000002</c:v>
                </c:pt>
                <c:pt idx="2718">
                  <c:v>3.4820000000000002</c:v>
                </c:pt>
                <c:pt idx="2719">
                  <c:v>3.4820000000000002</c:v>
                </c:pt>
                <c:pt idx="2720">
                  <c:v>3.4820000000000002</c:v>
                </c:pt>
                <c:pt idx="2721">
                  <c:v>3.4820000000000002</c:v>
                </c:pt>
                <c:pt idx="2722">
                  <c:v>3.4820000000000002</c:v>
                </c:pt>
                <c:pt idx="2723">
                  <c:v>3.4820000000000002</c:v>
                </c:pt>
                <c:pt idx="2724">
                  <c:v>3.4820000000000002</c:v>
                </c:pt>
                <c:pt idx="2725">
                  <c:v>3.4820000000000002</c:v>
                </c:pt>
                <c:pt idx="2726">
                  <c:v>3.4820000000000002</c:v>
                </c:pt>
                <c:pt idx="2727">
                  <c:v>3.4820000000000002</c:v>
                </c:pt>
                <c:pt idx="2728">
                  <c:v>3.4820000000000002</c:v>
                </c:pt>
                <c:pt idx="2729">
                  <c:v>3.4820000000000002</c:v>
                </c:pt>
                <c:pt idx="2730">
                  <c:v>3.4820000000000002</c:v>
                </c:pt>
                <c:pt idx="2731">
                  <c:v>3.4820000000000002</c:v>
                </c:pt>
                <c:pt idx="2732">
                  <c:v>3.4820000000000002</c:v>
                </c:pt>
                <c:pt idx="2733">
                  <c:v>3.4820000000000002</c:v>
                </c:pt>
                <c:pt idx="2734">
                  <c:v>3.4820000000000002</c:v>
                </c:pt>
                <c:pt idx="2735">
                  <c:v>3.5179999999999998</c:v>
                </c:pt>
                <c:pt idx="2736">
                  <c:v>3.5179999999999998</c:v>
                </c:pt>
                <c:pt idx="2737">
                  <c:v>3.5179999999999998</c:v>
                </c:pt>
                <c:pt idx="2738">
                  <c:v>3.5179999999999998</c:v>
                </c:pt>
                <c:pt idx="2739">
                  <c:v>3.5179999999999998</c:v>
                </c:pt>
                <c:pt idx="2740">
                  <c:v>3.5179999999999998</c:v>
                </c:pt>
                <c:pt idx="2741">
                  <c:v>3.5179999999999998</c:v>
                </c:pt>
                <c:pt idx="2742">
                  <c:v>3.5179999999999998</c:v>
                </c:pt>
                <c:pt idx="2743">
                  <c:v>3.5179999999999998</c:v>
                </c:pt>
                <c:pt idx="2744">
                  <c:v>3.5179999999999998</c:v>
                </c:pt>
                <c:pt idx="2745">
                  <c:v>3.5179999999999998</c:v>
                </c:pt>
                <c:pt idx="2746">
                  <c:v>3.5179999999999998</c:v>
                </c:pt>
                <c:pt idx="2747">
                  <c:v>3.5179999999999998</c:v>
                </c:pt>
                <c:pt idx="2748">
                  <c:v>3.5179999999999998</c:v>
                </c:pt>
                <c:pt idx="2749">
                  <c:v>3.5179999999999998</c:v>
                </c:pt>
                <c:pt idx="2750">
                  <c:v>3.5179999999999998</c:v>
                </c:pt>
                <c:pt idx="2751">
                  <c:v>3.5179999999999998</c:v>
                </c:pt>
                <c:pt idx="2752">
                  <c:v>3.5179999999999998</c:v>
                </c:pt>
                <c:pt idx="2753">
                  <c:v>3.5179999999999998</c:v>
                </c:pt>
                <c:pt idx="2754">
                  <c:v>3.5179999999999998</c:v>
                </c:pt>
                <c:pt idx="2755">
                  <c:v>3.5179999999999998</c:v>
                </c:pt>
                <c:pt idx="2756">
                  <c:v>3.5179999999999998</c:v>
                </c:pt>
                <c:pt idx="2757">
                  <c:v>3.5179999999999998</c:v>
                </c:pt>
                <c:pt idx="2758">
                  <c:v>3.5179999999999998</c:v>
                </c:pt>
                <c:pt idx="2759">
                  <c:v>3.544</c:v>
                </c:pt>
                <c:pt idx="2760">
                  <c:v>3.544</c:v>
                </c:pt>
                <c:pt idx="2761">
                  <c:v>3.544</c:v>
                </c:pt>
                <c:pt idx="2762">
                  <c:v>3.544</c:v>
                </c:pt>
                <c:pt idx="2763">
                  <c:v>3.544</c:v>
                </c:pt>
                <c:pt idx="2764">
                  <c:v>3.544</c:v>
                </c:pt>
                <c:pt idx="2765">
                  <c:v>3.544</c:v>
                </c:pt>
                <c:pt idx="2766">
                  <c:v>3.544</c:v>
                </c:pt>
                <c:pt idx="2767">
                  <c:v>3.544</c:v>
                </c:pt>
                <c:pt idx="2768">
                  <c:v>3.544</c:v>
                </c:pt>
                <c:pt idx="2769">
                  <c:v>3.544</c:v>
                </c:pt>
                <c:pt idx="2770">
                  <c:v>3.544</c:v>
                </c:pt>
                <c:pt idx="2771">
                  <c:v>3.544</c:v>
                </c:pt>
                <c:pt idx="2772">
                  <c:v>3.544</c:v>
                </c:pt>
                <c:pt idx="2773">
                  <c:v>3.544</c:v>
                </c:pt>
                <c:pt idx="2774">
                  <c:v>3.544</c:v>
                </c:pt>
                <c:pt idx="2775">
                  <c:v>3.544</c:v>
                </c:pt>
                <c:pt idx="2776">
                  <c:v>3.5739999999999998</c:v>
                </c:pt>
                <c:pt idx="2777">
                  <c:v>3.5739999999999998</c:v>
                </c:pt>
                <c:pt idx="2778">
                  <c:v>3.5739999999999998</c:v>
                </c:pt>
                <c:pt idx="2779">
                  <c:v>3.5739999999999998</c:v>
                </c:pt>
                <c:pt idx="2780">
                  <c:v>3.5739999999999998</c:v>
                </c:pt>
                <c:pt idx="2781">
                  <c:v>3.5739999999999998</c:v>
                </c:pt>
                <c:pt idx="2782">
                  <c:v>3.5739999999999998</c:v>
                </c:pt>
                <c:pt idx="2783">
                  <c:v>3.5739999999999998</c:v>
                </c:pt>
                <c:pt idx="2784">
                  <c:v>3.5739999999999998</c:v>
                </c:pt>
                <c:pt idx="2785">
                  <c:v>3.5739999999999998</c:v>
                </c:pt>
                <c:pt idx="2786">
                  <c:v>3.5739999999999998</c:v>
                </c:pt>
                <c:pt idx="2787">
                  <c:v>3.5739999999999998</c:v>
                </c:pt>
                <c:pt idx="2788">
                  <c:v>3.5739999999999998</c:v>
                </c:pt>
                <c:pt idx="2789">
                  <c:v>3.5739999999999998</c:v>
                </c:pt>
                <c:pt idx="2790">
                  <c:v>3.5739999999999998</c:v>
                </c:pt>
                <c:pt idx="2791">
                  <c:v>3.5739999999999998</c:v>
                </c:pt>
                <c:pt idx="2792">
                  <c:v>3.5739999999999998</c:v>
                </c:pt>
                <c:pt idx="2793">
                  <c:v>3.5739999999999998</c:v>
                </c:pt>
                <c:pt idx="2794">
                  <c:v>3.5739999999999998</c:v>
                </c:pt>
                <c:pt idx="2795">
                  <c:v>3.5739999999999998</c:v>
                </c:pt>
                <c:pt idx="2796">
                  <c:v>3.5939999999999999</c:v>
                </c:pt>
                <c:pt idx="2797">
                  <c:v>3.6040000000000001</c:v>
                </c:pt>
                <c:pt idx="2798">
                  <c:v>3.6040000000000001</c:v>
                </c:pt>
                <c:pt idx="2799">
                  <c:v>3.6040000000000001</c:v>
                </c:pt>
                <c:pt idx="2800">
                  <c:v>3.6040000000000001</c:v>
                </c:pt>
                <c:pt idx="2801">
                  <c:v>3.6040000000000001</c:v>
                </c:pt>
                <c:pt idx="2802">
                  <c:v>3.6040000000000001</c:v>
                </c:pt>
                <c:pt idx="2803">
                  <c:v>3.6040000000000001</c:v>
                </c:pt>
                <c:pt idx="2804">
                  <c:v>3.6040000000000001</c:v>
                </c:pt>
                <c:pt idx="2805">
                  <c:v>3.6040000000000001</c:v>
                </c:pt>
                <c:pt idx="2806">
                  <c:v>3.6040000000000001</c:v>
                </c:pt>
                <c:pt idx="2807">
                  <c:v>3.6040000000000001</c:v>
                </c:pt>
                <c:pt idx="2808">
                  <c:v>3.6040000000000001</c:v>
                </c:pt>
                <c:pt idx="2809">
                  <c:v>3.6040000000000001</c:v>
                </c:pt>
                <c:pt idx="2810">
                  <c:v>3.6040000000000001</c:v>
                </c:pt>
                <c:pt idx="2811">
                  <c:v>3.6040000000000001</c:v>
                </c:pt>
                <c:pt idx="2812">
                  <c:v>3.6040000000000001</c:v>
                </c:pt>
                <c:pt idx="2813">
                  <c:v>3.6040000000000001</c:v>
                </c:pt>
                <c:pt idx="2814">
                  <c:v>3.6040000000000001</c:v>
                </c:pt>
                <c:pt idx="2815">
                  <c:v>3.6040000000000001</c:v>
                </c:pt>
                <c:pt idx="2816">
                  <c:v>3.6120000000000001</c:v>
                </c:pt>
                <c:pt idx="2817">
                  <c:v>3.6360000000000001</c:v>
                </c:pt>
                <c:pt idx="2818">
                  <c:v>3.6360000000000001</c:v>
                </c:pt>
                <c:pt idx="2819">
                  <c:v>3.6360000000000001</c:v>
                </c:pt>
                <c:pt idx="2820">
                  <c:v>3.6360000000000001</c:v>
                </c:pt>
                <c:pt idx="2821">
                  <c:v>3.6360000000000001</c:v>
                </c:pt>
                <c:pt idx="2822">
                  <c:v>3.6360000000000001</c:v>
                </c:pt>
                <c:pt idx="2823">
                  <c:v>3.6360000000000001</c:v>
                </c:pt>
                <c:pt idx="2824">
                  <c:v>3.6360000000000001</c:v>
                </c:pt>
                <c:pt idx="2825">
                  <c:v>3.6360000000000001</c:v>
                </c:pt>
                <c:pt idx="2826">
                  <c:v>3.6360000000000001</c:v>
                </c:pt>
                <c:pt idx="2827">
                  <c:v>3.6360000000000001</c:v>
                </c:pt>
                <c:pt idx="2828">
                  <c:v>3.6360000000000001</c:v>
                </c:pt>
                <c:pt idx="2829">
                  <c:v>3.6360000000000001</c:v>
                </c:pt>
                <c:pt idx="2830">
                  <c:v>3.6360000000000001</c:v>
                </c:pt>
                <c:pt idx="2831">
                  <c:v>3.6360000000000001</c:v>
                </c:pt>
                <c:pt idx="2832">
                  <c:v>3.6360000000000001</c:v>
                </c:pt>
                <c:pt idx="2833">
                  <c:v>3.6360000000000001</c:v>
                </c:pt>
                <c:pt idx="2834">
                  <c:v>3.6360000000000001</c:v>
                </c:pt>
                <c:pt idx="2835">
                  <c:v>3.6360000000000001</c:v>
                </c:pt>
                <c:pt idx="2836">
                  <c:v>3.6360000000000001</c:v>
                </c:pt>
                <c:pt idx="2837">
                  <c:v>3.6360000000000001</c:v>
                </c:pt>
                <c:pt idx="2838">
                  <c:v>3.67</c:v>
                </c:pt>
                <c:pt idx="2839">
                  <c:v>3.6739999999999999</c:v>
                </c:pt>
                <c:pt idx="2840">
                  <c:v>3.6739999999999999</c:v>
                </c:pt>
                <c:pt idx="2841">
                  <c:v>3.6739999999999999</c:v>
                </c:pt>
                <c:pt idx="2842">
                  <c:v>3.6739999999999999</c:v>
                </c:pt>
                <c:pt idx="2843">
                  <c:v>3.6739999999999999</c:v>
                </c:pt>
                <c:pt idx="2844">
                  <c:v>3.6739999999999999</c:v>
                </c:pt>
                <c:pt idx="2845">
                  <c:v>3.6739999999999999</c:v>
                </c:pt>
                <c:pt idx="2846">
                  <c:v>3.6739999999999999</c:v>
                </c:pt>
                <c:pt idx="2847">
                  <c:v>3.6739999999999999</c:v>
                </c:pt>
                <c:pt idx="2848">
                  <c:v>3.6739999999999999</c:v>
                </c:pt>
                <c:pt idx="2849">
                  <c:v>3.6739999999999999</c:v>
                </c:pt>
                <c:pt idx="2850">
                  <c:v>3.6739999999999999</c:v>
                </c:pt>
                <c:pt idx="2851">
                  <c:v>3.6739999999999999</c:v>
                </c:pt>
                <c:pt idx="2852">
                  <c:v>3.6739999999999999</c:v>
                </c:pt>
                <c:pt idx="2853">
                  <c:v>3.6739999999999999</c:v>
                </c:pt>
                <c:pt idx="2854">
                  <c:v>3.6739999999999999</c:v>
                </c:pt>
                <c:pt idx="2855">
                  <c:v>3.6739999999999999</c:v>
                </c:pt>
                <c:pt idx="2856">
                  <c:v>3.6739999999999999</c:v>
                </c:pt>
                <c:pt idx="2857">
                  <c:v>3.6739999999999999</c:v>
                </c:pt>
                <c:pt idx="2858">
                  <c:v>3.6739999999999999</c:v>
                </c:pt>
                <c:pt idx="2859">
                  <c:v>3.6739999999999999</c:v>
                </c:pt>
                <c:pt idx="2860">
                  <c:v>3.6739999999999999</c:v>
                </c:pt>
                <c:pt idx="2861">
                  <c:v>3.6739999999999999</c:v>
                </c:pt>
                <c:pt idx="2862">
                  <c:v>3.6739999999999999</c:v>
                </c:pt>
                <c:pt idx="2863">
                  <c:v>3.6739999999999999</c:v>
                </c:pt>
                <c:pt idx="2864">
                  <c:v>3.7040000000000002</c:v>
                </c:pt>
                <c:pt idx="2865">
                  <c:v>3.7040000000000002</c:v>
                </c:pt>
                <c:pt idx="2866">
                  <c:v>3.7040000000000002</c:v>
                </c:pt>
                <c:pt idx="2867">
                  <c:v>3.7040000000000002</c:v>
                </c:pt>
                <c:pt idx="2868">
                  <c:v>3.7040000000000002</c:v>
                </c:pt>
                <c:pt idx="2869">
                  <c:v>3.7040000000000002</c:v>
                </c:pt>
                <c:pt idx="2870">
                  <c:v>3.7040000000000002</c:v>
                </c:pt>
                <c:pt idx="2871">
                  <c:v>3.7040000000000002</c:v>
                </c:pt>
                <c:pt idx="2872">
                  <c:v>3.7040000000000002</c:v>
                </c:pt>
                <c:pt idx="2873">
                  <c:v>3.7040000000000002</c:v>
                </c:pt>
                <c:pt idx="2874">
                  <c:v>3.7040000000000002</c:v>
                </c:pt>
                <c:pt idx="2875">
                  <c:v>3.7040000000000002</c:v>
                </c:pt>
                <c:pt idx="2876">
                  <c:v>3.7040000000000002</c:v>
                </c:pt>
                <c:pt idx="2877">
                  <c:v>3.7040000000000002</c:v>
                </c:pt>
                <c:pt idx="2878">
                  <c:v>3.7040000000000002</c:v>
                </c:pt>
                <c:pt idx="2879">
                  <c:v>3.7040000000000002</c:v>
                </c:pt>
                <c:pt idx="2880">
                  <c:v>3.7040000000000002</c:v>
                </c:pt>
                <c:pt idx="2881">
                  <c:v>3.7040000000000002</c:v>
                </c:pt>
                <c:pt idx="2882">
                  <c:v>3.7040000000000002</c:v>
                </c:pt>
                <c:pt idx="2883">
                  <c:v>3.71</c:v>
                </c:pt>
                <c:pt idx="2884">
                  <c:v>3.7360000000000002</c:v>
                </c:pt>
                <c:pt idx="2885">
                  <c:v>3.7360000000000002</c:v>
                </c:pt>
                <c:pt idx="2886">
                  <c:v>3.7360000000000002</c:v>
                </c:pt>
                <c:pt idx="2887">
                  <c:v>3.7360000000000002</c:v>
                </c:pt>
                <c:pt idx="2888">
                  <c:v>3.7360000000000002</c:v>
                </c:pt>
                <c:pt idx="2889">
                  <c:v>3.7360000000000002</c:v>
                </c:pt>
                <c:pt idx="2890">
                  <c:v>3.7360000000000002</c:v>
                </c:pt>
                <c:pt idx="2891">
                  <c:v>3.7360000000000002</c:v>
                </c:pt>
                <c:pt idx="2892">
                  <c:v>3.7360000000000002</c:v>
                </c:pt>
                <c:pt idx="2893">
                  <c:v>3.7360000000000002</c:v>
                </c:pt>
                <c:pt idx="2894">
                  <c:v>3.7360000000000002</c:v>
                </c:pt>
                <c:pt idx="2895">
                  <c:v>3.7360000000000002</c:v>
                </c:pt>
                <c:pt idx="2896">
                  <c:v>3.7360000000000002</c:v>
                </c:pt>
                <c:pt idx="2897">
                  <c:v>3.7360000000000002</c:v>
                </c:pt>
                <c:pt idx="2898">
                  <c:v>3.7360000000000002</c:v>
                </c:pt>
                <c:pt idx="2899">
                  <c:v>3.7360000000000002</c:v>
                </c:pt>
                <c:pt idx="2900">
                  <c:v>3.7360000000000002</c:v>
                </c:pt>
                <c:pt idx="2901">
                  <c:v>3.7360000000000002</c:v>
                </c:pt>
                <c:pt idx="2902">
                  <c:v>3.7360000000000002</c:v>
                </c:pt>
                <c:pt idx="2903">
                  <c:v>3.7360000000000002</c:v>
                </c:pt>
                <c:pt idx="2904">
                  <c:v>3.7360000000000002</c:v>
                </c:pt>
                <c:pt idx="2905">
                  <c:v>3.762</c:v>
                </c:pt>
                <c:pt idx="2906">
                  <c:v>3.7679999999999998</c:v>
                </c:pt>
                <c:pt idx="2907">
                  <c:v>3.7679999999999998</c:v>
                </c:pt>
                <c:pt idx="2908">
                  <c:v>3.7679999999999998</c:v>
                </c:pt>
                <c:pt idx="2909">
                  <c:v>3.7679999999999998</c:v>
                </c:pt>
                <c:pt idx="2910">
                  <c:v>3.7679999999999998</c:v>
                </c:pt>
                <c:pt idx="2911">
                  <c:v>3.7679999999999998</c:v>
                </c:pt>
                <c:pt idx="2912">
                  <c:v>3.7679999999999998</c:v>
                </c:pt>
                <c:pt idx="2913">
                  <c:v>3.7679999999999998</c:v>
                </c:pt>
                <c:pt idx="2914">
                  <c:v>3.7679999999999998</c:v>
                </c:pt>
                <c:pt idx="2915">
                  <c:v>3.7679999999999998</c:v>
                </c:pt>
                <c:pt idx="2916">
                  <c:v>3.7679999999999998</c:v>
                </c:pt>
                <c:pt idx="2917">
                  <c:v>3.7679999999999998</c:v>
                </c:pt>
                <c:pt idx="2918">
                  <c:v>3.7679999999999998</c:v>
                </c:pt>
                <c:pt idx="2919">
                  <c:v>3.7679999999999998</c:v>
                </c:pt>
                <c:pt idx="2920">
                  <c:v>3.7679999999999998</c:v>
                </c:pt>
                <c:pt idx="2921">
                  <c:v>3.7679999999999998</c:v>
                </c:pt>
                <c:pt idx="2922">
                  <c:v>3.7679999999999998</c:v>
                </c:pt>
                <c:pt idx="2923">
                  <c:v>3.7679999999999998</c:v>
                </c:pt>
                <c:pt idx="2924">
                  <c:v>3.7679999999999998</c:v>
                </c:pt>
                <c:pt idx="2925">
                  <c:v>3.7679999999999998</c:v>
                </c:pt>
                <c:pt idx="2926">
                  <c:v>3.7679999999999998</c:v>
                </c:pt>
                <c:pt idx="2927">
                  <c:v>3.8</c:v>
                </c:pt>
                <c:pt idx="2928">
                  <c:v>3.8</c:v>
                </c:pt>
                <c:pt idx="2929">
                  <c:v>3.8</c:v>
                </c:pt>
                <c:pt idx="2930">
                  <c:v>3.8</c:v>
                </c:pt>
                <c:pt idx="2931">
                  <c:v>3.8</c:v>
                </c:pt>
                <c:pt idx="2932">
                  <c:v>3.8</c:v>
                </c:pt>
                <c:pt idx="2933">
                  <c:v>3.8</c:v>
                </c:pt>
                <c:pt idx="2934">
                  <c:v>3.8</c:v>
                </c:pt>
                <c:pt idx="2935">
                  <c:v>3.8</c:v>
                </c:pt>
                <c:pt idx="2936">
                  <c:v>3.8</c:v>
                </c:pt>
                <c:pt idx="2937">
                  <c:v>3.8</c:v>
                </c:pt>
                <c:pt idx="2938">
                  <c:v>3.8</c:v>
                </c:pt>
                <c:pt idx="2939">
                  <c:v>3.8</c:v>
                </c:pt>
                <c:pt idx="2940">
                  <c:v>3.8</c:v>
                </c:pt>
                <c:pt idx="2941">
                  <c:v>3.8</c:v>
                </c:pt>
                <c:pt idx="2942">
                  <c:v>3.8</c:v>
                </c:pt>
                <c:pt idx="2943">
                  <c:v>3.8</c:v>
                </c:pt>
                <c:pt idx="2944">
                  <c:v>3.8</c:v>
                </c:pt>
                <c:pt idx="2945">
                  <c:v>3.8</c:v>
                </c:pt>
                <c:pt idx="2946">
                  <c:v>3.8</c:v>
                </c:pt>
                <c:pt idx="2947">
                  <c:v>3.8</c:v>
                </c:pt>
                <c:pt idx="2948">
                  <c:v>3.8</c:v>
                </c:pt>
                <c:pt idx="2949">
                  <c:v>3.8359999999999981</c:v>
                </c:pt>
                <c:pt idx="2950">
                  <c:v>3.8359999999999981</c:v>
                </c:pt>
                <c:pt idx="2951">
                  <c:v>3.8359999999999981</c:v>
                </c:pt>
                <c:pt idx="2952">
                  <c:v>3.8359999999999981</c:v>
                </c:pt>
                <c:pt idx="2953">
                  <c:v>3.8359999999999981</c:v>
                </c:pt>
                <c:pt idx="2954">
                  <c:v>3.8359999999999981</c:v>
                </c:pt>
                <c:pt idx="2955">
                  <c:v>3.8359999999999981</c:v>
                </c:pt>
                <c:pt idx="2956">
                  <c:v>3.8359999999999981</c:v>
                </c:pt>
                <c:pt idx="2957">
                  <c:v>3.8359999999999981</c:v>
                </c:pt>
                <c:pt idx="2958">
                  <c:v>3.8359999999999981</c:v>
                </c:pt>
                <c:pt idx="2959">
                  <c:v>3.8359999999999981</c:v>
                </c:pt>
                <c:pt idx="2960">
                  <c:v>3.8359999999999981</c:v>
                </c:pt>
                <c:pt idx="2961">
                  <c:v>3.8359999999999981</c:v>
                </c:pt>
                <c:pt idx="2962">
                  <c:v>3.8359999999999981</c:v>
                </c:pt>
                <c:pt idx="2963">
                  <c:v>3.8359999999999981</c:v>
                </c:pt>
                <c:pt idx="2964">
                  <c:v>3.8359999999999981</c:v>
                </c:pt>
                <c:pt idx="2965">
                  <c:v>3.8359999999999981</c:v>
                </c:pt>
                <c:pt idx="2966">
                  <c:v>3.8359999999999981</c:v>
                </c:pt>
                <c:pt idx="2967">
                  <c:v>3.8359999999999981</c:v>
                </c:pt>
                <c:pt idx="2968">
                  <c:v>3.8359999999999981</c:v>
                </c:pt>
                <c:pt idx="2969">
                  <c:v>3.8359999999999981</c:v>
                </c:pt>
                <c:pt idx="2970">
                  <c:v>3.8359999999999981</c:v>
                </c:pt>
                <c:pt idx="2971">
                  <c:v>3.8359999999999981</c:v>
                </c:pt>
                <c:pt idx="2972">
                  <c:v>3.8359999999999981</c:v>
                </c:pt>
                <c:pt idx="2973">
                  <c:v>3.8439999999999999</c:v>
                </c:pt>
                <c:pt idx="2974">
                  <c:v>3.8740000000000001</c:v>
                </c:pt>
                <c:pt idx="2975">
                  <c:v>3.8740000000000001</c:v>
                </c:pt>
                <c:pt idx="2976">
                  <c:v>3.8740000000000001</c:v>
                </c:pt>
                <c:pt idx="2977">
                  <c:v>3.8740000000000001</c:v>
                </c:pt>
                <c:pt idx="2978">
                  <c:v>3.8740000000000001</c:v>
                </c:pt>
                <c:pt idx="2979">
                  <c:v>3.8740000000000001</c:v>
                </c:pt>
                <c:pt idx="2980">
                  <c:v>3.8740000000000001</c:v>
                </c:pt>
                <c:pt idx="2981">
                  <c:v>3.8740000000000001</c:v>
                </c:pt>
                <c:pt idx="2982">
                  <c:v>3.8740000000000001</c:v>
                </c:pt>
                <c:pt idx="2983">
                  <c:v>3.8740000000000001</c:v>
                </c:pt>
                <c:pt idx="2984">
                  <c:v>3.8740000000000001</c:v>
                </c:pt>
                <c:pt idx="2985">
                  <c:v>3.8740000000000001</c:v>
                </c:pt>
                <c:pt idx="2986">
                  <c:v>3.8740000000000001</c:v>
                </c:pt>
                <c:pt idx="2987">
                  <c:v>3.8740000000000001</c:v>
                </c:pt>
                <c:pt idx="2988">
                  <c:v>3.8740000000000001</c:v>
                </c:pt>
                <c:pt idx="2989">
                  <c:v>3.8740000000000001</c:v>
                </c:pt>
                <c:pt idx="2990">
                  <c:v>3.8740000000000001</c:v>
                </c:pt>
                <c:pt idx="2991">
                  <c:v>3.8740000000000001</c:v>
                </c:pt>
                <c:pt idx="2992">
                  <c:v>3.8740000000000001</c:v>
                </c:pt>
                <c:pt idx="2993">
                  <c:v>3.8740000000000001</c:v>
                </c:pt>
                <c:pt idx="2994">
                  <c:v>3.8740000000000001</c:v>
                </c:pt>
                <c:pt idx="2995">
                  <c:v>3.8740000000000001</c:v>
                </c:pt>
                <c:pt idx="2996">
                  <c:v>3.8740000000000001</c:v>
                </c:pt>
                <c:pt idx="2997">
                  <c:v>3.8740000000000001</c:v>
                </c:pt>
                <c:pt idx="2998">
                  <c:v>3.8740000000000001</c:v>
                </c:pt>
                <c:pt idx="2999">
                  <c:v>3.9079999999999999</c:v>
                </c:pt>
                <c:pt idx="3000">
                  <c:v>3.9079999999999999</c:v>
                </c:pt>
                <c:pt idx="3001">
                  <c:v>3.9079999999999999</c:v>
                </c:pt>
                <c:pt idx="3002">
                  <c:v>3.9079999999999999</c:v>
                </c:pt>
                <c:pt idx="3003">
                  <c:v>3.9079999999999999</c:v>
                </c:pt>
                <c:pt idx="3004">
                  <c:v>3.9079999999999999</c:v>
                </c:pt>
                <c:pt idx="3005">
                  <c:v>3.9079999999999999</c:v>
                </c:pt>
                <c:pt idx="3006">
                  <c:v>3.9079999999999999</c:v>
                </c:pt>
                <c:pt idx="3007">
                  <c:v>3.9079999999999999</c:v>
                </c:pt>
                <c:pt idx="3008">
                  <c:v>3.9079999999999999</c:v>
                </c:pt>
                <c:pt idx="3009">
                  <c:v>3.9079999999999999</c:v>
                </c:pt>
                <c:pt idx="3010">
                  <c:v>3.9079999999999999</c:v>
                </c:pt>
                <c:pt idx="3011">
                  <c:v>3.9079999999999999</c:v>
                </c:pt>
                <c:pt idx="3012">
                  <c:v>3.9079999999999999</c:v>
                </c:pt>
                <c:pt idx="3013">
                  <c:v>3.9079999999999999</c:v>
                </c:pt>
                <c:pt idx="3014">
                  <c:v>3.9079999999999999</c:v>
                </c:pt>
                <c:pt idx="3015">
                  <c:v>3.9079999999999999</c:v>
                </c:pt>
                <c:pt idx="3016">
                  <c:v>3.9079999999999999</c:v>
                </c:pt>
                <c:pt idx="3017">
                  <c:v>3.9079999999999999</c:v>
                </c:pt>
                <c:pt idx="3018">
                  <c:v>3.9079999999999999</c:v>
                </c:pt>
                <c:pt idx="3019">
                  <c:v>3.9079999999999999</c:v>
                </c:pt>
                <c:pt idx="3020">
                  <c:v>3.9079999999999999</c:v>
                </c:pt>
                <c:pt idx="3021">
                  <c:v>3.9079999999999999</c:v>
                </c:pt>
                <c:pt idx="3022">
                  <c:v>3.9420000000000002</c:v>
                </c:pt>
                <c:pt idx="3023">
                  <c:v>3.9460000000000002</c:v>
                </c:pt>
                <c:pt idx="3024">
                  <c:v>3.9460000000000002</c:v>
                </c:pt>
                <c:pt idx="3025">
                  <c:v>3.9460000000000002</c:v>
                </c:pt>
                <c:pt idx="3026">
                  <c:v>3.9460000000000002</c:v>
                </c:pt>
                <c:pt idx="3027">
                  <c:v>3.9460000000000002</c:v>
                </c:pt>
                <c:pt idx="3028">
                  <c:v>3.9460000000000002</c:v>
                </c:pt>
                <c:pt idx="3029">
                  <c:v>3.9460000000000002</c:v>
                </c:pt>
                <c:pt idx="3030">
                  <c:v>3.9460000000000002</c:v>
                </c:pt>
                <c:pt idx="3031">
                  <c:v>3.9460000000000002</c:v>
                </c:pt>
                <c:pt idx="3032">
                  <c:v>3.9460000000000002</c:v>
                </c:pt>
                <c:pt idx="3033">
                  <c:v>3.9460000000000002</c:v>
                </c:pt>
                <c:pt idx="3034">
                  <c:v>3.9460000000000002</c:v>
                </c:pt>
                <c:pt idx="3035">
                  <c:v>3.9460000000000002</c:v>
                </c:pt>
                <c:pt idx="3036">
                  <c:v>3.9460000000000002</c:v>
                </c:pt>
                <c:pt idx="3037">
                  <c:v>3.9460000000000002</c:v>
                </c:pt>
                <c:pt idx="3038">
                  <c:v>3.9460000000000002</c:v>
                </c:pt>
                <c:pt idx="3039">
                  <c:v>3.9460000000000002</c:v>
                </c:pt>
                <c:pt idx="3040">
                  <c:v>3.9460000000000002</c:v>
                </c:pt>
                <c:pt idx="3041">
                  <c:v>3.9460000000000002</c:v>
                </c:pt>
                <c:pt idx="3042">
                  <c:v>3.9460000000000002</c:v>
                </c:pt>
                <c:pt idx="3043">
                  <c:v>3.9460000000000002</c:v>
                </c:pt>
                <c:pt idx="3044">
                  <c:v>3.9460000000000002</c:v>
                </c:pt>
                <c:pt idx="3045">
                  <c:v>3.9460000000000002</c:v>
                </c:pt>
                <c:pt idx="3046">
                  <c:v>3.9460000000000002</c:v>
                </c:pt>
                <c:pt idx="3047">
                  <c:v>3.9580000000000002</c:v>
                </c:pt>
                <c:pt idx="3048">
                  <c:v>3.976</c:v>
                </c:pt>
                <c:pt idx="3049">
                  <c:v>3.976</c:v>
                </c:pt>
                <c:pt idx="3050">
                  <c:v>3.976</c:v>
                </c:pt>
                <c:pt idx="3051">
                  <c:v>3.976</c:v>
                </c:pt>
                <c:pt idx="3052">
                  <c:v>3.976</c:v>
                </c:pt>
                <c:pt idx="3053">
                  <c:v>3.976</c:v>
                </c:pt>
                <c:pt idx="3054">
                  <c:v>3.976</c:v>
                </c:pt>
                <c:pt idx="3055">
                  <c:v>3.976</c:v>
                </c:pt>
                <c:pt idx="3056">
                  <c:v>3.976</c:v>
                </c:pt>
                <c:pt idx="3057">
                  <c:v>3.976</c:v>
                </c:pt>
                <c:pt idx="3058">
                  <c:v>3.976</c:v>
                </c:pt>
                <c:pt idx="3059">
                  <c:v>3.976</c:v>
                </c:pt>
                <c:pt idx="3060">
                  <c:v>3.976</c:v>
                </c:pt>
                <c:pt idx="3061">
                  <c:v>3.976</c:v>
                </c:pt>
                <c:pt idx="3062">
                  <c:v>3.976</c:v>
                </c:pt>
                <c:pt idx="3063">
                  <c:v>3.976</c:v>
                </c:pt>
                <c:pt idx="3064">
                  <c:v>3.976</c:v>
                </c:pt>
                <c:pt idx="3065">
                  <c:v>3.976</c:v>
                </c:pt>
                <c:pt idx="3066">
                  <c:v>3.976</c:v>
                </c:pt>
                <c:pt idx="3067">
                  <c:v>4.0119999999999996</c:v>
                </c:pt>
                <c:pt idx="3068">
                  <c:v>4.0119999999999996</c:v>
                </c:pt>
                <c:pt idx="3069">
                  <c:v>4.0119999999999996</c:v>
                </c:pt>
                <c:pt idx="3070">
                  <c:v>4.0119999999999996</c:v>
                </c:pt>
                <c:pt idx="3071">
                  <c:v>4.0119999999999996</c:v>
                </c:pt>
                <c:pt idx="3072">
                  <c:v>4.0119999999999996</c:v>
                </c:pt>
                <c:pt idx="3073">
                  <c:v>4.0119999999999996</c:v>
                </c:pt>
                <c:pt idx="3074">
                  <c:v>4.0119999999999996</c:v>
                </c:pt>
                <c:pt idx="3075">
                  <c:v>4.0119999999999996</c:v>
                </c:pt>
                <c:pt idx="3076">
                  <c:v>4.0119999999999996</c:v>
                </c:pt>
                <c:pt idx="3077">
                  <c:v>4.0119999999999996</c:v>
                </c:pt>
                <c:pt idx="3078">
                  <c:v>4.0119999999999996</c:v>
                </c:pt>
                <c:pt idx="3079">
                  <c:v>4.0119999999999996</c:v>
                </c:pt>
                <c:pt idx="3080">
                  <c:v>4.0119999999999996</c:v>
                </c:pt>
                <c:pt idx="3081">
                  <c:v>4.0119999999999996</c:v>
                </c:pt>
                <c:pt idx="3082">
                  <c:v>4.0119999999999996</c:v>
                </c:pt>
                <c:pt idx="3083">
                  <c:v>4.0119999999999996</c:v>
                </c:pt>
                <c:pt idx="3084">
                  <c:v>4.0119999999999996</c:v>
                </c:pt>
                <c:pt idx="3085">
                  <c:v>4.0119999999999996</c:v>
                </c:pt>
                <c:pt idx="3086">
                  <c:v>4.0119999999999996</c:v>
                </c:pt>
                <c:pt idx="3087">
                  <c:v>4.0119999999999996</c:v>
                </c:pt>
                <c:pt idx="3088">
                  <c:v>4.0119999999999996</c:v>
                </c:pt>
                <c:pt idx="3089">
                  <c:v>4.0119999999999996</c:v>
                </c:pt>
                <c:pt idx="3090">
                  <c:v>4.0119999999999996</c:v>
                </c:pt>
                <c:pt idx="3091">
                  <c:v>4.0179999999999998</c:v>
                </c:pt>
                <c:pt idx="3092">
                  <c:v>4.04</c:v>
                </c:pt>
                <c:pt idx="3093">
                  <c:v>4.04</c:v>
                </c:pt>
                <c:pt idx="3094">
                  <c:v>4.04</c:v>
                </c:pt>
                <c:pt idx="3095">
                  <c:v>4.04</c:v>
                </c:pt>
                <c:pt idx="3096">
                  <c:v>4.04</c:v>
                </c:pt>
                <c:pt idx="3097">
                  <c:v>4.04</c:v>
                </c:pt>
                <c:pt idx="3098">
                  <c:v>4.04</c:v>
                </c:pt>
                <c:pt idx="3099">
                  <c:v>4.04</c:v>
                </c:pt>
                <c:pt idx="3100">
                  <c:v>4.04</c:v>
                </c:pt>
                <c:pt idx="3101">
                  <c:v>4.04</c:v>
                </c:pt>
                <c:pt idx="3102">
                  <c:v>4.04</c:v>
                </c:pt>
                <c:pt idx="3103">
                  <c:v>4.04</c:v>
                </c:pt>
                <c:pt idx="3104">
                  <c:v>4.04</c:v>
                </c:pt>
                <c:pt idx="3105">
                  <c:v>4.04</c:v>
                </c:pt>
                <c:pt idx="3106">
                  <c:v>4.04</c:v>
                </c:pt>
                <c:pt idx="3107">
                  <c:v>4.04</c:v>
                </c:pt>
                <c:pt idx="3108">
                  <c:v>4.04</c:v>
                </c:pt>
                <c:pt idx="3109">
                  <c:v>4.04</c:v>
                </c:pt>
                <c:pt idx="3110">
                  <c:v>4.0679999999999996</c:v>
                </c:pt>
                <c:pt idx="3111">
                  <c:v>4.0679999999999996</c:v>
                </c:pt>
                <c:pt idx="3112">
                  <c:v>4.0679999999999996</c:v>
                </c:pt>
                <c:pt idx="3113">
                  <c:v>4.0679999999999996</c:v>
                </c:pt>
                <c:pt idx="3114">
                  <c:v>4.0679999999999996</c:v>
                </c:pt>
                <c:pt idx="3115">
                  <c:v>4.0679999999999996</c:v>
                </c:pt>
                <c:pt idx="3116">
                  <c:v>4.0679999999999996</c:v>
                </c:pt>
                <c:pt idx="3117">
                  <c:v>4.0679999999999996</c:v>
                </c:pt>
                <c:pt idx="3118">
                  <c:v>4.0679999999999996</c:v>
                </c:pt>
                <c:pt idx="3119">
                  <c:v>4.0679999999999996</c:v>
                </c:pt>
                <c:pt idx="3120">
                  <c:v>4.0679999999999996</c:v>
                </c:pt>
                <c:pt idx="3121">
                  <c:v>4.0679999999999996</c:v>
                </c:pt>
                <c:pt idx="3122">
                  <c:v>4.0679999999999996</c:v>
                </c:pt>
                <c:pt idx="3123">
                  <c:v>4.0679999999999996</c:v>
                </c:pt>
                <c:pt idx="3124">
                  <c:v>4.0679999999999996</c:v>
                </c:pt>
                <c:pt idx="3125">
                  <c:v>4.0679999999999996</c:v>
                </c:pt>
                <c:pt idx="3126">
                  <c:v>4.0679999999999996</c:v>
                </c:pt>
                <c:pt idx="3127">
                  <c:v>4.0679999999999996</c:v>
                </c:pt>
                <c:pt idx="3128">
                  <c:v>4.0679999999999996</c:v>
                </c:pt>
                <c:pt idx="3129">
                  <c:v>4.0860000000000003</c:v>
                </c:pt>
                <c:pt idx="3130">
                  <c:v>4.0999999999999996</c:v>
                </c:pt>
                <c:pt idx="3131">
                  <c:v>4.0999999999999996</c:v>
                </c:pt>
                <c:pt idx="3132">
                  <c:v>4.0999999999999996</c:v>
                </c:pt>
                <c:pt idx="3133">
                  <c:v>4.0999999999999996</c:v>
                </c:pt>
                <c:pt idx="3134">
                  <c:v>4.0999999999999996</c:v>
                </c:pt>
                <c:pt idx="3135">
                  <c:v>4.0999999999999996</c:v>
                </c:pt>
                <c:pt idx="3136">
                  <c:v>4.0999999999999996</c:v>
                </c:pt>
                <c:pt idx="3137">
                  <c:v>4.0999999999999996</c:v>
                </c:pt>
                <c:pt idx="3138">
                  <c:v>4.0999999999999996</c:v>
                </c:pt>
                <c:pt idx="3139">
                  <c:v>4.0999999999999996</c:v>
                </c:pt>
                <c:pt idx="3140">
                  <c:v>4.0999999999999996</c:v>
                </c:pt>
                <c:pt idx="3141">
                  <c:v>4.0999999999999996</c:v>
                </c:pt>
                <c:pt idx="3142">
                  <c:v>4.0999999999999996</c:v>
                </c:pt>
                <c:pt idx="3143">
                  <c:v>4.0999999999999996</c:v>
                </c:pt>
                <c:pt idx="3144">
                  <c:v>4.0999999999999996</c:v>
                </c:pt>
                <c:pt idx="3145">
                  <c:v>4.0999999999999996</c:v>
                </c:pt>
                <c:pt idx="3146">
                  <c:v>4.0999999999999996</c:v>
                </c:pt>
                <c:pt idx="3147">
                  <c:v>4.0999999999999996</c:v>
                </c:pt>
                <c:pt idx="3148">
                  <c:v>4.0999999999999996</c:v>
                </c:pt>
                <c:pt idx="3149">
                  <c:v>4.0999999999999996</c:v>
                </c:pt>
                <c:pt idx="3150">
                  <c:v>4.0999999999999996</c:v>
                </c:pt>
                <c:pt idx="3151">
                  <c:v>4.0999999999999996</c:v>
                </c:pt>
                <c:pt idx="3152">
                  <c:v>4.1339999999999986</c:v>
                </c:pt>
                <c:pt idx="3153">
                  <c:v>4.1339999999999986</c:v>
                </c:pt>
                <c:pt idx="3154">
                  <c:v>4.1339999999999986</c:v>
                </c:pt>
                <c:pt idx="3155">
                  <c:v>4.1339999999999986</c:v>
                </c:pt>
                <c:pt idx="3156">
                  <c:v>4.1339999999999986</c:v>
                </c:pt>
                <c:pt idx="3157">
                  <c:v>4.1339999999999986</c:v>
                </c:pt>
                <c:pt idx="3158">
                  <c:v>4.1339999999999986</c:v>
                </c:pt>
                <c:pt idx="3159">
                  <c:v>4.1339999999999986</c:v>
                </c:pt>
                <c:pt idx="3160">
                  <c:v>4.1339999999999986</c:v>
                </c:pt>
                <c:pt idx="3161">
                  <c:v>4.1339999999999986</c:v>
                </c:pt>
                <c:pt idx="3162">
                  <c:v>4.1339999999999986</c:v>
                </c:pt>
                <c:pt idx="3163">
                  <c:v>4.1339999999999986</c:v>
                </c:pt>
                <c:pt idx="3164">
                  <c:v>4.1339999999999986</c:v>
                </c:pt>
                <c:pt idx="3165">
                  <c:v>4.1339999999999986</c:v>
                </c:pt>
                <c:pt idx="3166">
                  <c:v>4.1339999999999986</c:v>
                </c:pt>
                <c:pt idx="3167">
                  <c:v>4.1339999999999986</c:v>
                </c:pt>
                <c:pt idx="3168">
                  <c:v>4.1339999999999986</c:v>
                </c:pt>
                <c:pt idx="3169">
                  <c:v>4.1339999999999986</c:v>
                </c:pt>
                <c:pt idx="3170">
                  <c:v>4.1339999999999986</c:v>
                </c:pt>
                <c:pt idx="3171">
                  <c:v>4.1339999999999986</c:v>
                </c:pt>
                <c:pt idx="3172">
                  <c:v>4.1339999999999986</c:v>
                </c:pt>
                <c:pt idx="3173">
                  <c:v>4.1339999999999986</c:v>
                </c:pt>
                <c:pt idx="3174">
                  <c:v>4.1339999999999986</c:v>
                </c:pt>
                <c:pt idx="3175">
                  <c:v>4.165999999999987</c:v>
                </c:pt>
                <c:pt idx="3176">
                  <c:v>4.165999999999987</c:v>
                </c:pt>
                <c:pt idx="3177">
                  <c:v>4.165999999999987</c:v>
                </c:pt>
                <c:pt idx="3178">
                  <c:v>4.165999999999987</c:v>
                </c:pt>
                <c:pt idx="3179">
                  <c:v>4.165999999999987</c:v>
                </c:pt>
                <c:pt idx="3180">
                  <c:v>4.165999999999987</c:v>
                </c:pt>
                <c:pt idx="3181">
                  <c:v>4.165999999999987</c:v>
                </c:pt>
                <c:pt idx="3182">
                  <c:v>4.165999999999987</c:v>
                </c:pt>
                <c:pt idx="3183">
                  <c:v>4.165999999999987</c:v>
                </c:pt>
                <c:pt idx="3184">
                  <c:v>4.165999999999987</c:v>
                </c:pt>
                <c:pt idx="3185">
                  <c:v>4.165999999999987</c:v>
                </c:pt>
                <c:pt idx="3186">
                  <c:v>4.165999999999987</c:v>
                </c:pt>
                <c:pt idx="3187">
                  <c:v>4.165999999999987</c:v>
                </c:pt>
                <c:pt idx="3188">
                  <c:v>4.165999999999987</c:v>
                </c:pt>
                <c:pt idx="3189">
                  <c:v>4.165999999999987</c:v>
                </c:pt>
                <c:pt idx="3190">
                  <c:v>4.165999999999987</c:v>
                </c:pt>
                <c:pt idx="3191">
                  <c:v>4.165999999999987</c:v>
                </c:pt>
                <c:pt idx="3192">
                  <c:v>4.165999999999987</c:v>
                </c:pt>
                <c:pt idx="3193">
                  <c:v>4.165999999999987</c:v>
                </c:pt>
                <c:pt idx="3194">
                  <c:v>4.165999999999987</c:v>
                </c:pt>
                <c:pt idx="3195">
                  <c:v>4.165999999999987</c:v>
                </c:pt>
                <c:pt idx="3196">
                  <c:v>4.1959999999999997</c:v>
                </c:pt>
                <c:pt idx="3197">
                  <c:v>4.1959999999999997</c:v>
                </c:pt>
                <c:pt idx="3198">
                  <c:v>4.1959999999999997</c:v>
                </c:pt>
                <c:pt idx="3199">
                  <c:v>4.1959999999999997</c:v>
                </c:pt>
                <c:pt idx="3200">
                  <c:v>4.1959999999999997</c:v>
                </c:pt>
                <c:pt idx="3201">
                  <c:v>4.1959999999999997</c:v>
                </c:pt>
                <c:pt idx="3202">
                  <c:v>4.1959999999999997</c:v>
                </c:pt>
                <c:pt idx="3203">
                  <c:v>4.1959999999999997</c:v>
                </c:pt>
                <c:pt idx="3204">
                  <c:v>4.1959999999999997</c:v>
                </c:pt>
                <c:pt idx="3205">
                  <c:v>4.1959999999999997</c:v>
                </c:pt>
                <c:pt idx="3206">
                  <c:v>4.1959999999999997</c:v>
                </c:pt>
                <c:pt idx="3207">
                  <c:v>4.1959999999999997</c:v>
                </c:pt>
                <c:pt idx="3208">
                  <c:v>4.1959999999999997</c:v>
                </c:pt>
                <c:pt idx="3209">
                  <c:v>4.1959999999999997</c:v>
                </c:pt>
                <c:pt idx="3210">
                  <c:v>4.1959999999999997</c:v>
                </c:pt>
                <c:pt idx="3211">
                  <c:v>4.1959999999999997</c:v>
                </c:pt>
                <c:pt idx="3212">
                  <c:v>4.1959999999999997</c:v>
                </c:pt>
                <c:pt idx="3213">
                  <c:v>4.1959999999999997</c:v>
                </c:pt>
                <c:pt idx="3214">
                  <c:v>4.1959999999999997</c:v>
                </c:pt>
                <c:pt idx="3215">
                  <c:v>4.1959999999999997</c:v>
                </c:pt>
                <c:pt idx="3216">
                  <c:v>4.2279999999999998</c:v>
                </c:pt>
                <c:pt idx="3217">
                  <c:v>4.2279999999999998</c:v>
                </c:pt>
                <c:pt idx="3218">
                  <c:v>4.2279999999999998</c:v>
                </c:pt>
                <c:pt idx="3219">
                  <c:v>4.2279999999999998</c:v>
                </c:pt>
                <c:pt idx="3220">
                  <c:v>4.2279999999999998</c:v>
                </c:pt>
                <c:pt idx="3221">
                  <c:v>4.2279999999999998</c:v>
                </c:pt>
                <c:pt idx="3222">
                  <c:v>4.2279999999999998</c:v>
                </c:pt>
                <c:pt idx="3223">
                  <c:v>4.2279999999999998</c:v>
                </c:pt>
                <c:pt idx="3224">
                  <c:v>4.2279999999999998</c:v>
                </c:pt>
                <c:pt idx="3225">
                  <c:v>4.2279999999999998</c:v>
                </c:pt>
                <c:pt idx="3226">
                  <c:v>4.2279999999999998</c:v>
                </c:pt>
                <c:pt idx="3227">
                  <c:v>4.2279999999999998</c:v>
                </c:pt>
                <c:pt idx="3228">
                  <c:v>4.2279999999999998</c:v>
                </c:pt>
                <c:pt idx="3229">
                  <c:v>4.2279999999999998</c:v>
                </c:pt>
                <c:pt idx="3230">
                  <c:v>4.2279999999999998</c:v>
                </c:pt>
                <c:pt idx="3231">
                  <c:v>4.2279999999999998</c:v>
                </c:pt>
                <c:pt idx="3232">
                  <c:v>4.2279999999999998</c:v>
                </c:pt>
                <c:pt idx="3233">
                  <c:v>4.2279999999999998</c:v>
                </c:pt>
                <c:pt idx="3234">
                  <c:v>4.2279999999999998</c:v>
                </c:pt>
                <c:pt idx="3235">
                  <c:v>4.2279999999999998</c:v>
                </c:pt>
                <c:pt idx="3236">
                  <c:v>4.2279999999999998</c:v>
                </c:pt>
                <c:pt idx="3237">
                  <c:v>4.2279999999999998</c:v>
                </c:pt>
                <c:pt idx="3238">
                  <c:v>4.2639999999999976</c:v>
                </c:pt>
                <c:pt idx="3239">
                  <c:v>4.2639999999999976</c:v>
                </c:pt>
                <c:pt idx="3240">
                  <c:v>4.2639999999999976</c:v>
                </c:pt>
                <c:pt idx="3241">
                  <c:v>4.2639999999999976</c:v>
                </c:pt>
                <c:pt idx="3242">
                  <c:v>4.2639999999999976</c:v>
                </c:pt>
                <c:pt idx="3243">
                  <c:v>4.2639999999999976</c:v>
                </c:pt>
                <c:pt idx="3244">
                  <c:v>4.2639999999999976</c:v>
                </c:pt>
                <c:pt idx="3245">
                  <c:v>4.2639999999999976</c:v>
                </c:pt>
                <c:pt idx="3246">
                  <c:v>4.2639999999999976</c:v>
                </c:pt>
                <c:pt idx="3247">
                  <c:v>4.2639999999999976</c:v>
                </c:pt>
                <c:pt idx="3248">
                  <c:v>4.2639999999999976</c:v>
                </c:pt>
                <c:pt idx="3249">
                  <c:v>4.2639999999999976</c:v>
                </c:pt>
                <c:pt idx="3250">
                  <c:v>4.2639999999999976</c:v>
                </c:pt>
                <c:pt idx="3251">
                  <c:v>4.2639999999999976</c:v>
                </c:pt>
                <c:pt idx="3252">
                  <c:v>4.2639999999999976</c:v>
                </c:pt>
                <c:pt idx="3253">
                  <c:v>4.2639999999999976</c:v>
                </c:pt>
                <c:pt idx="3254">
                  <c:v>4.2639999999999976</c:v>
                </c:pt>
                <c:pt idx="3255">
                  <c:v>4.2639999999999976</c:v>
                </c:pt>
                <c:pt idx="3256">
                  <c:v>4.2639999999999976</c:v>
                </c:pt>
                <c:pt idx="3257">
                  <c:v>4.2639999999999976</c:v>
                </c:pt>
                <c:pt idx="3258">
                  <c:v>4.2639999999999976</c:v>
                </c:pt>
                <c:pt idx="3259">
                  <c:v>4.2639999999999976</c:v>
                </c:pt>
                <c:pt idx="3260">
                  <c:v>4.2639999999999976</c:v>
                </c:pt>
                <c:pt idx="3261">
                  <c:v>4.2639999999999976</c:v>
                </c:pt>
                <c:pt idx="3262">
                  <c:v>4.2639999999999976</c:v>
                </c:pt>
                <c:pt idx="3263">
                  <c:v>4.29</c:v>
                </c:pt>
                <c:pt idx="3264">
                  <c:v>4.2960000000000003</c:v>
                </c:pt>
                <c:pt idx="3265">
                  <c:v>4.2960000000000003</c:v>
                </c:pt>
                <c:pt idx="3266">
                  <c:v>4.2960000000000003</c:v>
                </c:pt>
                <c:pt idx="3267">
                  <c:v>4.2960000000000003</c:v>
                </c:pt>
                <c:pt idx="3268">
                  <c:v>4.2960000000000003</c:v>
                </c:pt>
                <c:pt idx="3269">
                  <c:v>4.2960000000000003</c:v>
                </c:pt>
                <c:pt idx="3270">
                  <c:v>4.2960000000000003</c:v>
                </c:pt>
                <c:pt idx="3271">
                  <c:v>4.2960000000000003</c:v>
                </c:pt>
                <c:pt idx="3272">
                  <c:v>4.2960000000000003</c:v>
                </c:pt>
                <c:pt idx="3273">
                  <c:v>4.2960000000000003</c:v>
                </c:pt>
                <c:pt idx="3274">
                  <c:v>4.2960000000000003</c:v>
                </c:pt>
                <c:pt idx="3275">
                  <c:v>4.2960000000000003</c:v>
                </c:pt>
                <c:pt idx="3276">
                  <c:v>4.2960000000000003</c:v>
                </c:pt>
                <c:pt idx="3277">
                  <c:v>4.2960000000000003</c:v>
                </c:pt>
                <c:pt idx="3278">
                  <c:v>4.2960000000000003</c:v>
                </c:pt>
                <c:pt idx="3279">
                  <c:v>4.2960000000000003</c:v>
                </c:pt>
                <c:pt idx="3280">
                  <c:v>4.2960000000000003</c:v>
                </c:pt>
                <c:pt idx="3281">
                  <c:v>4.2960000000000003</c:v>
                </c:pt>
                <c:pt idx="3282">
                  <c:v>4.2960000000000003</c:v>
                </c:pt>
                <c:pt idx="3283">
                  <c:v>4.2960000000000003</c:v>
                </c:pt>
                <c:pt idx="3284">
                  <c:v>4.327999999999987</c:v>
                </c:pt>
                <c:pt idx="3285">
                  <c:v>4.327999999999987</c:v>
                </c:pt>
                <c:pt idx="3286">
                  <c:v>4.327999999999987</c:v>
                </c:pt>
                <c:pt idx="3287">
                  <c:v>4.327999999999987</c:v>
                </c:pt>
                <c:pt idx="3288">
                  <c:v>4.327999999999987</c:v>
                </c:pt>
                <c:pt idx="3289">
                  <c:v>4.327999999999987</c:v>
                </c:pt>
                <c:pt idx="3290">
                  <c:v>4.327999999999987</c:v>
                </c:pt>
                <c:pt idx="3291">
                  <c:v>4.327999999999987</c:v>
                </c:pt>
                <c:pt idx="3292">
                  <c:v>4.327999999999987</c:v>
                </c:pt>
                <c:pt idx="3293">
                  <c:v>4.327999999999987</c:v>
                </c:pt>
                <c:pt idx="3294">
                  <c:v>4.327999999999987</c:v>
                </c:pt>
                <c:pt idx="3295">
                  <c:v>4.327999999999987</c:v>
                </c:pt>
                <c:pt idx="3296">
                  <c:v>4.327999999999987</c:v>
                </c:pt>
                <c:pt idx="3297">
                  <c:v>4.327999999999987</c:v>
                </c:pt>
                <c:pt idx="3298">
                  <c:v>4.327999999999987</c:v>
                </c:pt>
                <c:pt idx="3299">
                  <c:v>4.327999999999987</c:v>
                </c:pt>
                <c:pt idx="3300">
                  <c:v>4.327999999999987</c:v>
                </c:pt>
                <c:pt idx="3301">
                  <c:v>4.327999999999987</c:v>
                </c:pt>
                <c:pt idx="3302">
                  <c:v>4.327999999999987</c:v>
                </c:pt>
                <c:pt idx="3303">
                  <c:v>4.327999999999987</c:v>
                </c:pt>
                <c:pt idx="3304">
                  <c:v>4.327999999999987</c:v>
                </c:pt>
                <c:pt idx="3305">
                  <c:v>4.327999999999987</c:v>
                </c:pt>
                <c:pt idx="3306">
                  <c:v>4.3619999999999957</c:v>
                </c:pt>
                <c:pt idx="3307">
                  <c:v>4.3619999999999957</c:v>
                </c:pt>
                <c:pt idx="3308">
                  <c:v>4.3619999999999957</c:v>
                </c:pt>
                <c:pt idx="3309">
                  <c:v>4.3619999999999957</c:v>
                </c:pt>
                <c:pt idx="3310">
                  <c:v>4.3619999999999957</c:v>
                </c:pt>
                <c:pt idx="3311">
                  <c:v>4.3619999999999957</c:v>
                </c:pt>
                <c:pt idx="3312">
                  <c:v>4.3619999999999957</c:v>
                </c:pt>
                <c:pt idx="3313">
                  <c:v>4.3619999999999957</c:v>
                </c:pt>
                <c:pt idx="3314">
                  <c:v>4.3619999999999957</c:v>
                </c:pt>
                <c:pt idx="3315">
                  <c:v>4.3619999999999957</c:v>
                </c:pt>
                <c:pt idx="3316">
                  <c:v>4.3619999999999957</c:v>
                </c:pt>
                <c:pt idx="3317">
                  <c:v>4.3619999999999957</c:v>
                </c:pt>
                <c:pt idx="3318">
                  <c:v>4.3619999999999957</c:v>
                </c:pt>
                <c:pt idx="3319">
                  <c:v>4.3619999999999957</c:v>
                </c:pt>
                <c:pt idx="3320">
                  <c:v>4.3619999999999957</c:v>
                </c:pt>
                <c:pt idx="3321">
                  <c:v>4.3619999999999957</c:v>
                </c:pt>
                <c:pt idx="3322">
                  <c:v>4.3619999999999957</c:v>
                </c:pt>
                <c:pt idx="3323">
                  <c:v>4.3619999999999957</c:v>
                </c:pt>
                <c:pt idx="3324">
                  <c:v>4.3619999999999957</c:v>
                </c:pt>
                <c:pt idx="3325">
                  <c:v>4.3619999999999957</c:v>
                </c:pt>
                <c:pt idx="3326">
                  <c:v>4.3619999999999957</c:v>
                </c:pt>
                <c:pt idx="3327">
                  <c:v>4.3619999999999957</c:v>
                </c:pt>
                <c:pt idx="3328">
                  <c:v>4.3619999999999957</c:v>
                </c:pt>
                <c:pt idx="3329">
                  <c:v>4.4000000000000004</c:v>
                </c:pt>
                <c:pt idx="3330">
                  <c:v>4.4000000000000004</c:v>
                </c:pt>
                <c:pt idx="3331">
                  <c:v>4.4000000000000004</c:v>
                </c:pt>
                <c:pt idx="3332">
                  <c:v>4.4000000000000004</c:v>
                </c:pt>
                <c:pt idx="3333">
                  <c:v>4.4000000000000004</c:v>
                </c:pt>
                <c:pt idx="3334">
                  <c:v>4.4000000000000004</c:v>
                </c:pt>
                <c:pt idx="3335">
                  <c:v>4.4000000000000004</c:v>
                </c:pt>
                <c:pt idx="3336">
                  <c:v>4.4000000000000004</c:v>
                </c:pt>
                <c:pt idx="3337">
                  <c:v>4.4000000000000004</c:v>
                </c:pt>
                <c:pt idx="3338">
                  <c:v>4.4000000000000004</c:v>
                </c:pt>
                <c:pt idx="3339">
                  <c:v>4.4000000000000004</c:v>
                </c:pt>
                <c:pt idx="3340">
                  <c:v>4.4000000000000004</c:v>
                </c:pt>
                <c:pt idx="3341">
                  <c:v>4.4000000000000004</c:v>
                </c:pt>
                <c:pt idx="3342">
                  <c:v>4.4000000000000004</c:v>
                </c:pt>
                <c:pt idx="3343">
                  <c:v>4.4000000000000004</c:v>
                </c:pt>
                <c:pt idx="3344">
                  <c:v>4.4000000000000004</c:v>
                </c:pt>
                <c:pt idx="3345">
                  <c:v>4.4000000000000004</c:v>
                </c:pt>
                <c:pt idx="3346">
                  <c:v>4.4000000000000004</c:v>
                </c:pt>
                <c:pt idx="3347">
                  <c:v>4.4000000000000004</c:v>
                </c:pt>
                <c:pt idx="3348">
                  <c:v>4.4000000000000004</c:v>
                </c:pt>
                <c:pt idx="3349">
                  <c:v>4.4000000000000004</c:v>
                </c:pt>
                <c:pt idx="3350">
                  <c:v>4.4000000000000004</c:v>
                </c:pt>
                <c:pt idx="3351">
                  <c:v>4.4000000000000004</c:v>
                </c:pt>
                <c:pt idx="3352">
                  <c:v>4.4000000000000004</c:v>
                </c:pt>
                <c:pt idx="3353">
                  <c:v>4.4000000000000004</c:v>
                </c:pt>
                <c:pt idx="3354">
                  <c:v>4.4000000000000004</c:v>
                </c:pt>
                <c:pt idx="3355">
                  <c:v>4.4279999999999999</c:v>
                </c:pt>
                <c:pt idx="3356">
                  <c:v>4.4279999999999999</c:v>
                </c:pt>
                <c:pt idx="3357">
                  <c:v>4.4279999999999999</c:v>
                </c:pt>
                <c:pt idx="3358">
                  <c:v>4.4279999999999999</c:v>
                </c:pt>
                <c:pt idx="3359">
                  <c:v>4.4279999999999999</c:v>
                </c:pt>
                <c:pt idx="3360">
                  <c:v>4.4279999999999999</c:v>
                </c:pt>
                <c:pt idx="3361">
                  <c:v>4.4279999999999999</c:v>
                </c:pt>
                <c:pt idx="3362">
                  <c:v>4.4279999999999999</c:v>
                </c:pt>
                <c:pt idx="3363">
                  <c:v>4.4279999999999999</c:v>
                </c:pt>
                <c:pt idx="3364">
                  <c:v>4.4279999999999999</c:v>
                </c:pt>
                <c:pt idx="3365">
                  <c:v>4.4279999999999999</c:v>
                </c:pt>
                <c:pt idx="3366">
                  <c:v>4.4279999999999999</c:v>
                </c:pt>
                <c:pt idx="3367">
                  <c:v>4.4279999999999999</c:v>
                </c:pt>
                <c:pt idx="3368">
                  <c:v>4.4279999999999999</c:v>
                </c:pt>
                <c:pt idx="3369">
                  <c:v>4.4279999999999999</c:v>
                </c:pt>
                <c:pt idx="3370">
                  <c:v>4.4279999999999999</c:v>
                </c:pt>
                <c:pt idx="3371">
                  <c:v>4.4279999999999999</c:v>
                </c:pt>
                <c:pt idx="3372">
                  <c:v>4.4619999999999997</c:v>
                </c:pt>
                <c:pt idx="3373">
                  <c:v>4.4619999999999997</c:v>
                </c:pt>
                <c:pt idx="3374">
                  <c:v>4.4619999999999997</c:v>
                </c:pt>
                <c:pt idx="3375">
                  <c:v>4.4619999999999997</c:v>
                </c:pt>
                <c:pt idx="3376">
                  <c:v>4.4619999999999997</c:v>
                </c:pt>
                <c:pt idx="3377">
                  <c:v>4.4619999999999997</c:v>
                </c:pt>
                <c:pt idx="3378">
                  <c:v>4.4619999999999997</c:v>
                </c:pt>
                <c:pt idx="3379">
                  <c:v>4.4619999999999997</c:v>
                </c:pt>
                <c:pt idx="3380">
                  <c:v>4.4619999999999997</c:v>
                </c:pt>
                <c:pt idx="3381">
                  <c:v>4.4619999999999997</c:v>
                </c:pt>
                <c:pt idx="3382">
                  <c:v>4.4619999999999997</c:v>
                </c:pt>
                <c:pt idx="3383">
                  <c:v>4.4619999999999997</c:v>
                </c:pt>
                <c:pt idx="3384">
                  <c:v>4.4619999999999997</c:v>
                </c:pt>
                <c:pt idx="3385">
                  <c:v>4.4619999999999997</c:v>
                </c:pt>
                <c:pt idx="3386">
                  <c:v>4.4619999999999997</c:v>
                </c:pt>
                <c:pt idx="3387">
                  <c:v>4.4619999999999997</c:v>
                </c:pt>
                <c:pt idx="3388">
                  <c:v>4.4619999999999997</c:v>
                </c:pt>
                <c:pt idx="3389">
                  <c:v>4.4619999999999997</c:v>
                </c:pt>
                <c:pt idx="3390">
                  <c:v>4.4619999999999997</c:v>
                </c:pt>
                <c:pt idx="3391">
                  <c:v>4.4619999999999997</c:v>
                </c:pt>
                <c:pt idx="3392">
                  <c:v>4.4619999999999997</c:v>
                </c:pt>
                <c:pt idx="3393">
                  <c:v>4.4619999999999997</c:v>
                </c:pt>
                <c:pt idx="3394">
                  <c:v>4.4619999999999997</c:v>
                </c:pt>
                <c:pt idx="3395">
                  <c:v>4.4619999999999997</c:v>
                </c:pt>
                <c:pt idx="3396">
                  <c:v>4.4619999999999997</c:v>
                </c:pt>
                <c:pt idx="3397">
                  <c:v>4.4960000000000004</c:v>
                </c:pt>
                <c:pt idx="3398">
                  <c:v>4.4960000000000004</c:v>
                </c:pt>
                <c:pt idx="3399">
                  <c:v>4.4960000000000004</c:v>
                </c:pt>
                <c:pt idx="3400">
                  <c:v>4.4960000000000004</c:v>
                </c:pt>
                <c:pt idx="3401">
                  <c:v>4.4960000000000004</c:v>
                </c:pt>
                <c:pt idx="3402">
                  <c:v>4.4960000000000004</c:v>
                </c:pt>
                <c:pt idx="3403">
                  <c:v>4.4960000000000004</c:v>
                </c:pt>
                <c:pt idx="3404">
                  <c:v>4.4960000000000004</c:v>
                </c:pt>
                <c:pt idx="3405">
                  <c:v>4.4960000000000004</c:v>
                </c:pt>
                <c:pt idx="3406">
                  <c:v>4.4960000000000004</c:v>
                </c:pt>
                <c:pt idx="3407">
                  <c:v>4.4960000000000004</c:v>
                </c:pt>
                <c:pt idx="3408">
                  <c:v>4.4960000000000004</c:v>
                </c:pt>
                <c:pt idx="3409">
                  <c:v>4.4960000000000004</c:v>
                </c:pt>
                <c:pt idx="3410">
                  <c:v>4.4960000000000004</c:v>
                </c:pt>
                <c:pt idx="3411">
                  <c:v>4.4960000000000004</c:v>
                </c:pt>
                <c:pt idx="3412">
                  <c:v>4.4960000000000004</c:v>
                </c:pt>
                <c:pt idx="3413">
                  <c:v>4.4960000000000004</c:v>
                </c:pt>
                <c:pt idx="3414">
                  <c:v>4.4960000000000004</c:v>
                </c:pt>
                <c:pt idx="3415">
                  <c:v>4.4960000000000004</c:v>
                </c:pt>
                <c:pt idx="3416">
                  <c:v>4.4960000000000004</c:v>
                </c:pt>
                <c:pt idx="3417">
                  <c:v>4.4960000000000004</c:v>
                </c:pt>
                <c:pt idx="3418">
                  <c:v>4.4960000000000004</c:v>
                </c:pt>
                <c:pt idx="3419">
                  <c:v>4.4980000000000002</c:v>
                </c:pt>
                <c:pt idx="3420">
                  <c:v>4.5219999999999976</c:v>
                </c:pt>
                <c:pt idx="3421">
                  <c:v>4.5219999999999976</c:v>
                </c:pt>
                <c:pt idx="3422">
                  <c:v>4.5219999999999976</c:v>
                </c:pt>
                <c:pt idx="3423">
                  <c:v>4.5219999999999976</c:v>
                </c:pt>
                <c:pt idx="3424">
                  <c:v>4.5219999999999976</c:v>
                </c:pt>
                <c:pt idx="3425">
                  <c:v>4.5219999999999976</c:v>
                </c:pt>
                <c:pt idx="3426">
                  <c:v>4.5219999999999976</c:v>
                </c:pt>
                <c:pt idx="3427">
                  <c:v>4.5219999999999976</c:v>
                </c:pt>
                <c:pt idx="3428">
                  <c:v>4.5219999999999976</c:v>
                </c:pt>
                <c:pt idx="3429">
                  <c:v>4.5219999999999976</c:v>
                </c:pt>
                <c:pt idx="3430">
                  <c:v>4.5219999999999976</c:v>
                </c:pt>
                <c:pt idx="3431">
                  <c:v>4.5219999999999976</c:v>
                </c:pt>
                <c:pt idx="3432">
                  <c:v>4.5219999999999976</c:v>
                </c:pt>
                <c:pt idx="3433">
                  <c:v>4.5219999999999976</c:v>
                </c:pt>
                <c:pt idx="3434">
                  <c:v>4.5219999999999976</c:v>
                </c:pt>
                <c:pt idx="3435">
                  <c:v>4.5219999999999976</c:v>
                </c:pt>
                <c:pt idx="3436">
                  <c:v>4.5380000000000003</c:v>
                </c:pt>
                <c:pt idx="3437">
                  <c:v>4.556</c:v>
                </c:pt>
                <c:pt idx="3438">
                  <c:v>4.556</c:v>
                </c:pt>
                <c:pt idx="3439">
                  <c:v>4.556</c:v>
                </c:pt>
                <c:pt idx="3440">
                  <c:v>4.556</c:v>
                </c:pt>
                <c:pt idx="3441">
                  <c:v>4.556</c:v>
                </c:pt>
                <c:pt idx="3442">
                  <c:v>4.556</c:v>
                </c:pt>
                <c:pt idx="3443">
                  <c:v>4.556</c:v>
                </c:pt>
                <c:pt idx="3444">
                  <c:v>4.556</c:v>
                </c:pt>
                <c:pt idx="3445">
                  <c:v>4.556</c:v>
                </c:pt>
                <c:pt idx="3446">
                  <c:v>4.556</c:v>
                </c:pt>
                <c:pt idx="3447">
                  <c:v>4.556</c:v>
                </c:pt>
                <c:pt idx="3448">
                  <c:v>4.556</c:v>
                </c:pt>
                <c:pt idx="3449">
                  <c:v>4.556</c:v>
                </c:pt>
                <c:pt idx="3450">
                  <c:v>4.556</c:v>
                </c:pt>
                <c:pt idx="3451">
                  <c:v>4.556</c:v>
                </c:pt>
                <c:pt idx="3452">
                  <c:v>4.556</c:v>
                </c:pt>
                <c:pt idx="3453">
                  <c:v>4.556</c:v>
                </c:pt>
                <c:pt idx="3454">
                  <c:v>4.556</c:v>
                </c:pt>
                <c:pt idx="3455">
                  <c:v>4.556</c:v>
                </c:pt>
                <c:pt idx="3456">
                  <c:v>4.556</c:v>
                </c:pt>
                <c:pt idx="3457">
                  <c:v>4.556</c:v>
                </c:pt>
                <c:pt idx="3458">
                  <c:v>4.556</c:v>
                </c:pt>
                <c:pt idx="3459">
                  <c:v>4.556</c:v>
                </c:pt>
                <c:pt idx="3460">
                  <c:v>4.556</c:v>
                </c:pt>
                <c:pt idx="3461">
                  <c:v>4.59</c:v>
                </c:pt>
                <c:pt idx="3462">
                  <c:v>4.59</c:v>
                </c:pt>
                <c:pt idx="3463">
                  <c:v>4.59</c:v>
                </c:pt>
                <c:pt idx="3464">
                  <c:v>4.59</c:v>
                </c:pt>
                <c:pt idx="3465">
                  <c:v>4.59</c:v>
                </c:pt>
                <c:pt idx="3466">
                  <c:v>4.59</c:v>
                </c:pt>
                <c:pt idx="3467">
                  <c:v>4.59</c:v>
                </c:pt>
                <c:pt idx="3468">
                  <c:v>4.59</c:v>
                </c:pt>
                <c:pt idx="3469">
                  <c:v>4.59</c:v>
                </c:pt>
                <c:pt idx="3470">
                  <c:v>4.59</c:v>
                </c:pt>
                <c:pt idx="3471">
                  <c:v>4.59</c:v>
                </c:pt>
                <c:pt idx="3472">
                  <c:v>4.59</c:v>
                </c:pt>
                <c:pt idx="3473">
                  <c:v>4.59</c:v>
                </c:pt>
                <c:pt idx="3474">
                  <c:v>4.59</c:v>
                </c:pt>
                <c:pt idx="3475">
                  <c:v>4.59</c:v>
                </c:pt>
                <c:pt idx="3476">
                  <c:v>4.59</c:v>
                </c:pt>
                <c:pt idx="3477">
                  <c:v>4.59</c:v>
                </c:pt>
                <c:pt idx="3478">
                  <c:v>4.59</c:v>
                </c:pt>
                <c:pt idx="3479">
                  <c:v>4.59</c:v>
                </c:pt>
                <c:pt idx="3480">
                  <c:v>4.59</c:v>
                </c:pt>
                <c:pt idx="3481">
                  <c:v>4.59</c:v>
                </c:pt>
                <c:pt idx="3482">
                  <c:v>4.59</c:v>
                </c:pt>
                <c:pt idx="3483">
                  <c:v>4.59</c:v>
                </c:pt>
                <c:pt idx="3484">
                  <c:v>4.59</c:v>
                </c:pt>
                <c:pt idx="3485">
                  <c:v>4.59</c:v>
                </c:pt>
                <c:pt idx="3486">
                  <c:v>4.6219999999999937</c:v>
                </c:pt>
                <c:pt idx="3487">
                  <c:v>4.6219999999999937</c:v>
                </c:pt>
                <c:pt idx="3488">
                  <c:v>4.6219999999999937</c:v>
                </c:pt>
                <c:pt idx="3489">
                  <c:v>4.6219999999999937</c:v>
                </c:pt>
                <c:pt idx="3490">
                  <c:v>4.6219999999999937</c:v>
                </c:pt>
                <c:pt idx="3491">
                  <c:v>4.6219999999999937</c:v>
                </c:pt>
                <c:pt idx="3492">
                  <c:v>4.6219999999999937</c:v>
                </c:pt>
                <c:pt idx="3493">
                  <c:v>4.6219999999999937</c:v>
                </c:pt>
                <c:pt idx="3494">
                  <c:v>4.6219999999999937</c:v>
                </c:pt>
                <c:pt idx="3495">
                  <c:v>4.6219999999999937</c:v>
                </c:pt>
                <c:pt idx="3496">
                  <c:v>4.6219999999999937</c:v>
                </c:pt>
                <c:pt idx="3497">
                  <c:v>4.6219999999999937</c:v>
                </c:pt>
                <c:pt idx="3498">
                  <c:v>4.6219999999999937</c:v>
                </c:pt>
                <c:pt idx="3499">
                  <c:v>4.6219999999999937</c:v>
                </c:pt>
                <c:pt idx="3500">
                  <c:v>4.6219999999999937</c:v>
                </c:pt>
                <c:pt idx="3501">
                  <c:v>4.6219999999999937</c:v>
                </c:pt>
                <c:pt idx="3502">
                  <c:v>4.6219999999999937</c:v>
                </c:pt>
                <c:pt idx="3503">
                  <c:v>4.6219999999999937</c:v>
                </c:pt>
                <c:pt idx="3504">
                  <c:v>4.6219999999999937</c:v>
                </c:pt>
                <c:pt idx="3505">
                  <c:v>4.6219999999999937</c:v>
                </c:pt>
                <c:pt idx="3506">
                  <c:v>4.6219999999999937</c:v>
                </c:pt>
                <c:pt idx="3507">
                  <c:v>4.6539999999999937</c:v>
                </c:pt>
                <c:pt idx="3508">
                  <c:v>4.6539999999999937</c:v>
                </c:pt>
                <c:pt idx="3509">
                  <c:v>4.6539999999999937</c:v>
                </c:pt>
                <c:pt idx="3510">
                  <c:v>4.6539999999999937</c:v>
                </c:pt>
                <c:pt idx="3511">
                  <c:v>4.6539999999999937</c:v>
                </c:pt>
                <c:pt idx="3512">
                  <c:v>4.6539999999999937</c:v>
                </c:pt>
                <c:pt idx="3513">
                  <c:v>4.6539999999999937</c:v>
                </c:pt>
                <c:pt idx="3514">
                  <c:v>4.6539999999999937</c:v>
                </c:pt>
                <c:pt idx="3515">
                  <c:v>4.6539999999999937</c:v>
                </c:pt>
                <c:pt idx="3516">
                  <c:v>4.6539999999999937</c:v>
                </c:pt>
                <c:pt idx="3517">
                  <c:v>4.6539999999999937</c:v>
                </c:pt>
                <c:pt idx="3518">
                  <c:v>4.6539999999999937</c:v>
                </c:pt>
                <c:pt idx="3519">
                  <c:v>4.6539999999999937</c:v>
                </c:pt>
                <c:pt idx="3520">
                  <c:v>4.6539999999999937</c:v>
                </c:pt>
                <c:pt idx="3521">
                  <c:v>4.6539999999999937</c:v>
                </c:pt>
                <c:pt idx="3522">
                  <c:v>4.6539999999999937</c:v>
                </c:pt>
                <c:pt idx="3523">
                  <c:v>4.6539999999999937</c:v>
                </c:pt>
                <c:pt idx="3524">
                  <c:v>4.6539999999999937</c:v>
                </c:pt>
                <c:pt idx="3525">
                  <c:v>4.6539999999999937</c:v>
                </c:pt>
                <c:pt idx="3526">
                  <c:v>4.6539999999999937</c:v>
                </c:pt>
                <c:pt idx="3527">
                  <c:v>4.6539999999999937</c:v>
                </c:pt>
                <c:pt idx="3528">
                  <c:v>4.67</c:v>
                </c:pt>
                <c:pt idx="3529">
                  <c:v>4.68</c:v>
                </c:pt>
                <c:pt idx="3530">
                  <c:v>4.68</c:v>
                </c:pt>
                <c:pt idx="3531">
                  <c:v>4.68</c:v>
                </c:pt>
                <c:pt idx="3532">
                  <c:v>4.68</c:v>
                </c:pt>
                <c:pt idx="3533">
                  <c:v>4.68</c:v>
                </c:pt>
                <c:pt idx="3534">
                  <c:v>4.68</c:v>
                </c:pt>
                <c:pt idx="3535">
                  <c:v>4.68</c:v>
                </c:pt>
                <c:pt idx="3536">
                  <c:v>4.68</c:v>
                </c:pt>
                <c:pt idx="3537">
                  <c:v>4.68</c:v>
                </c:pt>
                <c:pt idx="3538">
                  <c:v>4.68</c:v>
                </c:pt>
                <c:pt idx="3539">
                  <c:v>4.68</c:v>
                </c:pt>
                <c:pt idx="3540">
                  <c:v>4.68</c:v>
                </c:pt>
                <c:pt idx="3541">
                  <c:v>4.68</c:v>
                </c:pt>
                <c:pt idx="3542">
                  <c:v>4.68</c:v>
                </c:pt>
                <c:pt idx="3543">
                  <c:v>4.68</c:v>
                </c:pt>
                <c:pt idx="3544">
                  <c:v>4.68</c:v>
                </c:pt>
                <c:pt idx="3545">
                  <c:v>4.6859999999999999</c:v>
                </c:pt>
                <c:pt idx="3546">
                  <c:v>4.71</c:v>
                </c:pt>
                <c:pt idx="3547">
                  <c:v>4.71</c:v>
                </c:pt>
                <c:pt idx="3548">
                  <c:v>4.71</c:v>
                </c:pt>
                <c:pt idx="3549">
                  <c:v>4.71</c:v>
                </c:pt>
                <c:pt idx="3550">
                  <c:v>4.71</c:v>
                </c:pt>
                <c:pt idx="3551">
                  <c:v>4.71</c:v>
                </c:pt>
                <c:pt idx="3552">
                  <c:v>4.71</c:v>
                </c:pt>
                <c:pt idx="3553">
                  <c:v>4.71</c:v>
                </c:pt>
                <c:pt idx="3554">
                  <c:v>4.71</c:v>
                </c:pt>
                <c:pt idx="3555">
                  <c:v>4.71</c:v>
                </c:pt>
                <c:pt idx="3556">
                  <c:v>4.71</c:v>
                </c:pt>
                <c:pt idx="3557">
                  <c:v>4.71</c:v>
                </c:pt>
                <c:pt idx="3558">
                  <c:v>4.71</c:v>
                </c:pt>
                <c:pt idx="3559">
                  <c:v>4.71</c:v>
                </c:pt>
                <c:pt idx="3560">
                  <c:v>4.71</c:v>
                </c:pt>
                <c:pt idx="3561">
                  <c:v>4.71</c:v>
                </c:pt>
                <c:pt idx="3562">
                  <c:v>4.71</c:v>
                </c:pt>
                <c:pt idx="3563">
                  <c:v>4.71</c:v>
                </c:pt>
                <c:pt idx="3564">
                  <c:v>4.71</c:v>
                </c:pt>
                <c:pt idx="3565">
                  <c:v>4.71</c:v>
                </c:pt>
                <c:pt idx="3566">
                  <c:v>4.71</c:v>
                </c:pt>
                <c:pt idx="3567">
                  <c:v>4.71</c:v>
                </c:pt>
                <c:pt idx="3568">
                  <c:v>4.7219999999999986</c:v>
                </c:pt>
                <c:pt idx="3569">
                  <c:v>4.7439999999999998</c:v>
                </c:pt>
                <c:pt idx="3570">
                  <c:v>4.7439999999999998</c:v>
                </c:pt>
                <c:pt idx="3571">
                  <c:v>4.7439999999999998</c:v>
                </c:pt>
                <c:pt idx="3572">
                  <c:v>4.7439999999999998</c:v>
                </c:pt>
                <c:pt idx="3573">
                  <c:v>4.7439999999999998</c:v>
                </c:pt>
                <c:pt idx="3574">
                  <c:v>4.7439999999999998</c:v>
                </c:pt>
                <c:pt idx="3575">
                  <c:v>4.7439999999999998</c:v>
                </c:pt>
                <c:pt idx="3576">
                  <c:v>4.7439999999999998</c:v>
                </c:pt>
                <c:pt idx="3577">
                  <c:v>4.7439999999999998</c:v>
                </c:pt>
                <c:pt idx="3578">
                  <c:v>4.7439999999999998</c:v>
                </c:pt>
                <c:pt idx="3579">
                  <c:v>4.7439999999999998</c:v>
                </c:pt>
                <c:pt idx="3580">
                  <c:v>4.7439999999999998</c:v>
                </c:pt>
                <c:pt idx="3581">
                  <c:v>4.7439999999999998</c:v>
                </c:pt>
                <c:pt idx="3582">
                  <c:v>4.7439999999999998</c:v>
                </c:pt>
                <c:pt idx="3583">
                  <c:v>4.7439999999999998</c:v>
                </c:pt>
                <c:pt idx="3584">
                  <c:v>4.7439999999999998</c:v>
                </c:pt>
                <c:pt idx="3585">
                  <c:v>4.7439999999999998</c:v>
                </c:pt>
                <c:pt idx="3586">
                  <c:v>4.7439999999999998</c:v>
                </c:pt>
                <c:pt idx="3587">
                  <c:v>4.7439999999999998</c:v>
                </c:pt>
                <c:pt idx="3588">
                  <c:v>4.7439999999999998</c:v>
                </c:pt>
                <c:pt idx="3589">
                  <c:v>4.7439999999999998</c:v>
                </c:pt>
                <c:pt idx="3590">
                  <c:v>4.7439999999999998</c:v>
                </c:pt>
                <c:pt idx="3591">
                  <c:v>4.7439999999999998</c:v>
                </c:pt>
                <c:pt idx="3592">
                  <c:v>4.7439999999999998</c:v>
                </c:pt>
                <c:pt idx="3593">
                  <c:v>4.7699999999999987</c:v>
                </c:pt>
                <c:pt idx="3594">
                  <c:v>4.7759999999999998</c:v>
                </c:pt>
                <c:pt idx="3595">
                  <c:v>4.7759999999999998</c:v>
                </c:pt>
                <c:pt idx="3596">
                  <c:v>4.7759999999999998</c:v>
                </c:pt>
                <c:pt idx="3597">
                  <c:v>4.7759999999999998</c:v>
                </c:pt>
                <c:pt idx="3598">
                  <c:v>4.7759999999999998</c:v>
                </c:pt>
                <c:pt idx="3599">
                  <c:v>4.7759999999999998</c:v>
                </c:pt>
                <c:pt idx="3600">
                  <c:v>4.7759999999999998</c:v>
                </c:pt>
                <c:pt idx="3601">
                  <c:v>4.7759999999999998</c:v>
                </c:pt>
                <c:pt idx="3602">
                  <c:v>4.7759999999999998</c:v>
                </c:pt>
                <c:pt idx="3603">
                  <c:v>4.7759999999999998</c:v>
                </c:pt>
                <c:pt idx="3604">
                  <c:v>4.7759999999999998</c:v>
                </c:pt>
                <c:pt idx="3605">
                  <c:v>4.7759999999999998</c:v>
                </c:pt>
                <c:pt idx="3606">
                  <c:v>4.7759999999999998</c:v>
                </c:pt>
                <c:pt idx="3607">
                  <c:v>4.7759999999999998</c:v>
                </c:pt>
                <c:pt idx="3608">
                  <c:v>4.7759999999999998</c:v>
                </c:pt>
                <c:pt idx="3609">
                  <c:v>4.7759999999999998</c:v>
                </c:pt>
                <c:pt idx="3610">
                  <c:v>4.7759999999999998</c:v>
                </c:pt>
                <c:pt idx="3611">
                  <c:v>4.7759999999999998</c:v>
                </c:pt>
                <c:pt idx="3612">
                  <c:v>4.7759999999999998</c:v>
                </c:pt>
                <c:pt idx="3613">
                  <c:v>4.7759999999999998</c:v>
                </c:pt>
                <c:pt idx="3614">
                  <c:v>4.7759999999999998</c:v>
                </c:pt>
                <c:pt idx="3615">
                  <c:v>4.7779999999999996</c:v>
                </c:pt>
                <c:pt idx="3616">
                  <c:v>4.8099999999999996</c:v>
                </c:pt>
                <c:pt idx="3617">
                  <c:v>4.8099999999999996</c:v>
                </c:pt>
                <c:pt idx="3618">
                  <c:v>4.8099999999999996</c:v>
                </c:pt>
                <c:pt idx="3619">
                  <c:v>4.8099999999999996</c:v>
                </c:pt>
                <c:pt idx="3620">
                  <c:v>4.8099999999999996</c:v>
                </c:pt>
                <c:pt idx="3621">
                  <c:v>4.8099999999999996</c:v>
                </c:pt>
                <c:pt idx="3622">
                  <c:v>4.8099999999999996</c:v>
                </c:pt>
                <c:pt idx="3623">
                  <c:v>4.8099999999999996</c:v>
                </c:pt>
                <c:pt idx="3624">
                  <c:v>4.8099999999999996</c:v>
                </c:pt>
                <c:pt idx="3625">
                  <c:v>4.8099999999999996</c:v>
                </c:pt>
                <c:pt idx="3626">
                  <c:v>4.8099999999999996</c:v>
                </c:pt>
                <c:pt idx="3627">
                  <c:v>4.8099999999999996</c:v>
                </c:pt>
                <c:pt idx="3628">
                  <c:v>4.8099999999999996</c:v>
                </c:pt>
                <c:pt idx="3629">
                  <c:v>4.8099999999999996</c:v>
                </c:pt>
                <c:pt idx="3630">
                  <c:v>4.8099999999999996</c:v>
                </c:pt>
                <c:pt idx="3631">
                  <c:v>4.8099999999999996</c:v>
                </c:pt>
                <c:pt idx="3632">
                  <c:v>4.8099999999999996</c:v>
                </c:pt>
                <c:pt idx="3633">
                  <c:v>4.8099999999999996</c:v>
                </c:pt>
                <c:pt idx="3634">
                  <c:v>4.8099999999999996</c:v>
                </c:pt>
                <c:pt idx="3635">
                  <c:v>4.8099999999999996</c:v>
                </c:pt>
                <c:pt idx="3636">
                  <c:v>4.8099999999999996</c:v>
                </c:pt>
                <c:pt idx="3637">
                  <c:v>4.8099999999999996</c:v>
                </c:pt>
                <c:pt idx="3638">
                  <c:v>4.8099999999999996</c:v>
                </c:pt>
                <c:pt idx="3639">
                  <c:v>4.8099999999999996</c:v>
                </c:pt>
                <c:pt idx="3640">
                  <c:v>4.8380000000000001</c:v>
                </c:pt>
                <c:pt idx="3641">
                  <c:v>4.8380000000000001</c:v>
                </c:pt>
                <c:pt idx="3642">
                  <c:v>4.8380000000000001</c:v>
                </c:pt>
                <c:pt idx="3643">
                  <c:v>4.8380000000000001</c:v>
                </c:pt>
                <c:pt idx="3644">
                  <c:v>4.8380000000000001</c:v>
                </c:pt>
                <c:pt idx="3645">
                  <c:v>4.8380000000000001</c:v>
                </c:pt>
                <c:pt idx="3646">
                  <c:v>4.8380000000000001</c:v>
                </c:pt>
                <c:pt idx="3647">
                  <c:v>4.8380000000000001</c:v>
                </c:pt>
                <c:pt idx="3648">
                  <c:v>4.8380000000000001</c:v>
                </c:pt>
                <c:pt idx="3649">
                  <c:v>4.8380000000000001</c:v>
                </c:pt>
                <c:pt idx="3650">
                  <c:v>4.8380000000000001</c:v>
                </c:pt>
                <c:pt idx="3651">
                  <c:v>4.8380000000000001</c:v>
                </c:pt>
                <c:pt idx="3652">
                  <c:v>4.8380000000000001</c:v>
                </c:pt>
                <c:pt idx="3653">
                  <c:v>4.8380000000000001</c:v>
                </c:pt>
                <c:pt idx="3654">
                  <c:v>4.8380000000000001</c:v>
                </c:pt>
                <c:pt idx="3655">
                  <c:v>4.8380000000000001</c:v>
                </c:pt>
                <c:pt idx="3656">
                  <c:v>4.8380000000000001</c:v>
                </c:pt>
                <c:pt idx="3657">
                  <c:v>4.8380000000000001</c:v>
                </c:pt>
                <c:pt idx="3658">
                  <c:v>4.8380000000000001</c:v>
                </c:pt>
                <c:pt idx="3659">
                  <c:v>4.8579999999999997</c:v>
                </c:pt>
                <c:pt idx="3660">
                  <c:v>4.8579999999999997</c:v>
                </c:pt>
                <c:pt idx="3661">
                  <c:v>4.8579999999999997</c:v>
                </c:pt>
                <c:pt idx="3662">
                  <c:v>4.8579999999999997</c:v>
                </c:pt>
                <c:pt idx="3663">
                  <c:v>4.8579999999999997</c:v>
                </c:pt>
                <c:pt idx="3664">
                  <c:v>4.8579999999999997</c:v>
                </c:pt>
                <c:pt idx="3665">
                  <c:v>4.8579999999999997</c:v>
                </c:pt>
                <c:pt idx="3666">
                  <c:v>4.8579999999999997</c:v>
                </c:pt>
                <c:pt idx="3667">
                  <c:v>4.8579999999999997</c:v>
                </c:pt>
                <c:pt idx="3668">
                  <c:v>4.8579999999999997</c:v>
                </c:pt>
                <c:pt idx="3669">
                  <c:v>4.8579999999999997</c:v>
                </c:pt>
                <c:pt idx="3670">
                  <c:v>4.8579999999999997</c:v>
                </c:pt>
                <c:pt idx="3671">
                  <c:v>4.8599999999999977</c:v>
                </c:pt>
                <c:pt idx="3672">
                  <c:v>4.8760000000000003</c:v>
                </c:pt>
                <c:pt idx="3673">
                  <c:v>4.8760000000000003</c:v>
                </c:pt>
                <c:pt idx="3674">
                  <c:v>4.8760000000000003</c:v>
                </c:pt>
                <c:pt idx="3675">
                  <c:v>4.8760000000000003</c:v>
                </c:pt>
                <c:pt idx="3676">
                  <c:v>4.8760000000000003</c:v>
                </c:pt>
                <c:pt idx="3677">
                  <c:v>4.8760000000000003</c:v>
                </c:pt>
                <c:pt idx="3678">
                  <c:v>4.8760000000000003</c:v>
                </c:pt>
                <c:pt idx="3679">
                  <c:v>4.8760000000000003</c:v>
                </c:pt>
                <c:pt idx="3680">
                  <c:v>4.8760000000000003</c:v>
                </c:pt>
                <c:pt idx="3681">
                  <c:v>4.8760000000000003</c:v>
                </c:pt>
                <c:pt idx="3682">
                  <c:v>4.8760000000000003</c:v>
                </c:pt>
                <c:pt idx="3683">
                  <c:v>4.8760000000000003</c:v>
                </c:pt>
                <c:pt idx="3684">
                  <c:v>4.8760000000000003</c:v>
                </c:pt>
                <c:pt idx="3685">
                  <c:v>4.9000000000000004</c:v>
                </c:pt>
                <c:pt idx="3686">
                  <c:v>4.9039999999999999</c:v>
                </c:pt>
                <c:pt idx="3687">
                  <c:v>4.9039999999999999</c:v>
                </c:pt>
                <c:pt idx="3688">
                  <c:v>4.9039999999999999</c:v>
                </c:pt>
                <c:pt idx="3689">
                  <c:v>4.9039999999999999</c:v>
                </c:pt>
                <c:pt idx="3690">
                  <c:v>4.9039999999999999</c:v>
                </c:pt>
                <c:pt idx="3691">
                  <c:v>4.9039999999999999</c:v>
                </c:pt>
                <c:pt idx="3692">
                  <c:v>4.9039999999999999</c:v>
                </c:pt>
                <c:pt idx="3693">
                  <c:v>4.9039999999999999</c:v>
                </c:pt>
                <c:pt idx="3694">
                  <c:v>4.9039999999999999</c:v>
                </c:pt>
                <c:pt idx="3695">
                  <c:v>4.9039999999999999</c:v>
                </c:pt>
                <c:pt idx="3696">
                  <c:v>4.9039999999999999</c:v>
                </c:pt>
                <c:pt idx="3697">
                  <c:v>4.9039999999999999</c:v>
                </c:pt>
                <c:pt idx="3698">
                  <c:v>4.9039999999999999</c:v>
                </c:pt>
                <c:pt idx="3699">
                  <c:v>4.9039999999999999</c:v>
                </c:pt>
                <c:pt idx="3700">
                  <c:v>4.9039999999999999</c:v>
                </c:pt>
                <c:pt idx="3701">
                  <c:v>4.9039999999999999</c:v>
                </c:pt>
                <c:pt idx="3702">
                  <c:v>4.9039999999999999</c:v>
                </c:pt>
                <c:pt idx="3703">
                  <c:v>4.9039999999999999</c:v>
                </c:pt>
                <c:pt idx="3704">
                  <c:v>4.9039999999999999</c:v>
                </c:pt>
                <c:pt idx="3705">
                  <c:v>4.9039999999999999</c:v>
                </c:pt>
                <c:pt idx="3706">
                  <c:v>4.9379999999999997</c:v>
                </c:pt>
                <c:pt idx="3707">
                  <c:v>4.9379999999999997</c:v>
                </c:pt>
                <c:pt idx="3708">
                  <c:v>4.9379999999999997</c:v>
                </c:pt>
                <c:pt idx="3709">
                  <c:v>4.9379999999999997</c:v>
                </c:pt>
                <c:pt idx="3710">
                  <c:v>4.9379999999999997</c:v>
                </c:pt>
                <c:pt idx="3711">
                  <c:v>4.9379999999999997</c:v>
                </c:pt>
                <c:pt idx="3712">
                  <c:v>4.9379999999999997</c:v>
                </c:pt>
                <c:pt idx="3713">
                  <c:v>4.9379999999999997</c:v>
                </c:pt>
                <c:pt idx="3714">
                  <c:v>4.9379999999999997</c:v>
                </c:pt>
                <c:pt idx="3715">
                  <c:v>4.9379999999999997</c:v>
                </c:pt>
                <c:pt idx="3716">
                  <c:v>4.9379999999999997</c:v>
                </c:pt>
                <c:pt idx="3717">
                  <c:v>4.9379999999999997</c:v>
                </c:pt>
                <c:pt idx="3718">
                  <c:v>4.9379999999999997</c:v>
                </c:pt>
                <c:pt idx="3719">
                  <c:v>4.9379999999999997</c:v>
                </c:pt>
                <c:pt idx="3720">
                  <c:v>4.9379999999999997</c:v>
                </c:pt>
                <c:pt idx="3721">
                  <c:v>4.9379999999999997</c:v>
                </c:pt>
                <c:pt idx="3722">
                  <c:v>4.9379999999999997</c:v>
                </c:pt>
                <c:pt idx="3723">
                  <c:v>4.9379999999999997</c:v>
                </c:pt>
                <c:pt idx="3724">
                  <c:v>4.9379999999999997</c:v>
                </c:pt>
                <c:pt idx="3725">
                  <c:v>4.9379999999999997</c:v>
                </c:pt>
                <c:pt idx="3726">
                  <c:v>4.9379999999999997</c:v>
                </c:pt>
                <c:pt idx="3727">
                  <c:v>4.9379999999999997</c:v>
                </c:pt>
                <c:pt idx="3728">
                  <c:v>4.9379999999999997</c:v>
                </c:pt>
                <c:pt idx="3729">
                  <c:v>4.9420000000000002</c:v>
                </c:pt>
                <c:pt idx="3730">
                  <c:v>4.9639999999999986</c:v>
                </c:pt>
                <c:pt idx="3731">
                  <c:v>4.9639999999999986</c:v>
                </c:pt>
                <c:pt idx="3732">
                  <c:v>4.9639999999999986</c:v>
                </c:pt>
                <c:pt idx="3733">
                  <c:v>4.9639999999999986</c:v>
                </c:pt>
                <c:pt idx="3734">
                  <c:v>4.9639999999999986</c:v>
                </c:pt>
                <c:pt idx="3735">
                  <c:v>4.9639999999999986</c:v>
                </c:pt>
                <c:pt idx="3736">
                  <c:v>4.9639999999999986</c:v>
                </c:pt>
                <c:pt idx="3737">
                  <c:v>4.9639999999999986</c:v>
                </c:pt>
                <c:pt idx="3738">
                  <c:v>4.9639999999999986</c:v>
                </c:pt>
                <c:pt idx="3739">
                  <c:v>4.9639999999999986</c:v>
                </c:pt>
                <c:pt idx="3740">
                  <c:v>4.9639999999999986</c:v>
                </c:pt>
                <c:pt idx="3741">
                  <c:v>4.9639999999999986</c:v>
                </c:pt>
                <c:pt idx="3742">
                  <c:v>4.9639999999999986</c:v>
                </c:pt>
                <c:pt idx="3743">
                  <c:v>4.9639999999999986</c:v>
                </c:pt>
                <c:pt idx="3744">
                  <c:v>4.9639999999999986</c:v>
                </c:pt>
                <c:pt idx="3745">
                  <c:v>4.9639999999999986</c:v>
                </c:pt>
                <c:pt idx="3746">
                  <c:v>4.9660000000000002</c:v>
                </c:pt>
                <c:pt idx="3747">
                  <c:v>4.99</c:v>
                </c:pt>
                <c:pt idx="3748">
                  <c:v>4.9939999999999998</c:v>
                </c:pt>
                <c:pt idx="3749">
                  <c:v>4.9939999999999998</c:v>
                </c:pt>
                <c:pt idx="3750">
                  <c:v>4.9939999999999998</c:v>
                </c:pt>
                <c:pt idx="3751">
                  <c:v>4.9939999999999998</c:v>
                </c:pt>
                <c:pt idx="3752">
                  <c:v>4.9939999999999998</c:v>
                </c:pt>
                <c:pt idx="3753">
                  <c:v>4.9939999999999998</c:v>
                </c:pt>
                <c:pt idx="3754">
                  <c:v>4.9939999999999998</c:v>
                </c:pt>
                <c:pt idx="3755">
                  <c:v>4.9939999999999998</c:v>
                </c:pt>
                <c:pt idx="3756">
                  <c:v>4.9939999999999998</c:v>
                </c:pt>
                <c:pt idx="3757">
                  <c:v>4.9939999999999998</c:v>
                </c:pt>
                <c:pt idx="3758">
                  <c:v>4.9939999999999998</c:v>
                </c:pt>
                <c:pt idx="3759">
                  <c:v>4.9939999999999998</c:v>
                </c:pt>
                <c:pt idx="3760">
                  <c:v>4.9939999999999998</c:v>
                </c:pt>
                <c:pt idx="3761">
                  <c:v>4.9939999999999998</c:v>
                </c:pt>
                <c:pt idx="3762">
                  <c:v>4.9939999999999998</c:v>
                </c:pt>
                <c:pt idx="3763">
                  <c:v>4.9939999999999998</c:v>
                </c:pt>
                <c:pt idx="3764">
                  <c:v>4.9939999999999998</c:v>
                </c:pt>
                <c:pt idx="3765">
                  <c:v>4.9939999999999998</c:v>
                </c:pt>
                <c:pt idx="3766">
                  <c:v>4.9939999999999998</c:v>
                </c:pt>
                <c:pt idx="3767">
                  <c:v>4.9939999999999998</c:v>
                </c:pt>
                <c:pt idx="3768">
                  <c:v>4.9960000000000004</c:v>
                </c:pt>
                <c:pt idx="3769">
                  <c:v>5.0219999999999976</c:v>
                </c:pt>
                <c:pt idx="3770">
                  <c:v>5.0219999999999976</c:v>
                </c:pt>
                <c:pt idx="3771">
                  <c:v>5.0219999999999976</c:v>
                </c:pt>
                <c:pt idx="3772">
                  <c:v>5.0219999999999976</c:v>
                </c:pt>
                <c:pt idx="3773">
                  <c:v>5.0219999999999976</c:v>
                </c:pt>
                <c:pt idx="3774">
                  <c:v>5.0219999999999976</c:v>
                </c:pt>
                <c:pt idx="3775">
                  <c:v>5.0219999999999976</c:v>
                </c:pt>
                <c:pt idx="3776">
                  <c:v>5.0219999999999976</c:v>
                </c:pt>
                <c:pt idx="3777">
                  <c:v>5.0219999999999976</c:v>
                </c:pt>
                <c:pt idx="3778">
                  <c:v>5.0219999999999976</c:v>
                </c:pt>
                <c:pt idx="3779">
                  <c:v>5.0219999999999976</c:v>
                </c:pt>
                <c:pt idx="3780">
                  <c:v>5.0219999999999976</c:v>
                </c:pt>
                <c:pt idx="3781">
                  <c:v>5.0219999999999976</c:v>
                </c:pt>
                <c:pt idx="3782">
                  <c:v>5.0219999999999976</c:v>
                </c:pt>
                <c:pt idx="3783">
                  <c:v>5.0219999999999976</c:v>
                </c:pt>
                <c:pt idx="3784">
                  <c:v>5.0219999999999976</c:v>
                </c:pt>
                <c:pt idx="3785">
                  <c:v>5.0219999999999976</c:v>
                </c:pt>
                <c:pt idx="3786">
                  <c:v>5.0219999999999976</c:v>
                </c:pt>
                <c:pt idx="3787">
                  <c:v>5.0219999999999976</c:v>
                </c:pt>
                <c:pt idx="3788">
                  <c:v>5.0419999999999998</c:v>
                </c:pt>
                <c:pt idx="3789">
                  <c:v>5.0579999999999998</c:v>
                </c:pt>
                <c:pt idx="3790">
                  <c:v>5.0579999999999998</c:v>
                </c:pt>
                <c:pt idx="3791">
                  <c:v>5.0579999999999998</c:v>
                </c:pt>
                <c:pt idx="3792">
                  <c:v>5.0579999999999998</c:v>
                </c:pt>
                <c:pt idx="3793">
                  <c:v>5.0579999999999998</c:v>
                </c:pt>
                <c:pt idx="3794">
                  <c:v>5.0579999999999998</c:v>
                </c:pt>
                <c:pt idx="3795">
                  <c:v>5.0579999999999998</c:v>
                </c:pt>
                <c:pt idx="3796">
                  <c:v>5.0579999999999998</c:v>
                </c:pt>
                <c:pt idx="3797">
                  <c:v>5.0579999999999998</c:v>
                </c:pt>
                <c:pt idx="3798">
                  <c:v>5.0579999999999998</c:v>
                </c:pt>
                <c:pt idx="3799">
                  <c:v>5.0579999999999998</c:v>
                </c:pt>
                <c:pt idx="3800">
                  <c:v>5.0579999999999998</c:v>
                </c:pt>
                <c:pt idx="3801">
                  <c:v>5.0579999999999998</c:v>
                </c:pt>
                <c:pt idx="3802">
                  <c:v>5.0579999999999998</c:v>
                </c:pt>
                <c:pt idx="3803">
                  <c:v>5.0579999999999998</c:v>
                </c:pt>
                <c:pt idx="3804">
                  <c:v>5.0579999999999998</c:v>
                </c:pt>
                <c:pt idx="3805">
                  <c:v>5.0579999999999998</c:v>
                </c:pt>
                <c:pt idx="3806">
                  <c:v>5.0579999999999998</c:v>
                </c:pt>
                <c:pt idx="3807">
                  <c:v>5.0579999999999998</c:v>
                </c:pt>
                <c:pt idx="3808">
                  <c:v>5.0579999999999998</c:v>
                </c:pt>
                <c:pt idx="3809">
                  <c:v>5.0579999999999998</c:v>
                </c:pt>
                <c:pt idx="3810">
                  <c:v>5.0579999999999998</c:v>
                </c:pt>
                <c:pt idx="3811">
                  <c:v>5.0579999999999998</c:v>
                </c:pt>
                <c:pt idx="3812">
                  <c:v>5.0599999999999996</c:v>
                </c:pt>
                <c:pt idx="3813">
                  <c:v>5.0919999999999996</c:v>
                </c:pt>
                <c:pt idx="3814">
                  <c:v>5.0919999999999996</c:v>
                </c:pt>
                <c:pt idx="3815">
                  <c:v>5.0919999999999996</c:v>
                </c:pt>
                <c:pt idx="3816">
                  <c:v>5.0919999999999996</c:v>
                </c:pt>
                <c:pt idx="3817">
                  <c:v>5.0919999999999996</c:v>
                </c:pt>
                <c:pt idx="3818">
                  <c:v>5.0919999999999996</c:v>
                </c:pt>
                <c:pt idx="3819">
                  <c:v>5.0919999999999996</c:v>
                </c:pt>
                <c:pt idx="3820">
                  <c:v>5.0919999999999996</c:v>
                </c:pt>
                <c:pt idx="3821">
                  <c:v>5.0919999999999996</c:v>
                </c:pt>
                <c:pt idx="3822">
                  <c:v>5.0919999999999996</c:v>
                </c:pt>
                <c:pt idx="3823">
                  <c:v>5.0919999999999996</c:v>
                </c:pt>
                <c:pt idx="3824">
                  <c:v>5.0919999999999996</c:v>
                </c:pt>
                <c:pt idx="3825">
                  <c:v>5.0919999999999996</c:v>
                </c:pt>
                <c:pt idx="3826">
                  <c:v>5.0919999999999996</c:v>
                </c:pt>
                <c:pt idx="3827">
                  <c:v>5.0919999999999996</c:v>
                </c:pt>
                <c:pt idx="3828">
                  <c:v>5.0919999999999996</c:v>
                </c:pt>
                <c:pt idx="3829">
                  <c:v>5.0919999999999996</c:v>
                </c:pt>
                <c:pt idx="3830">
                  <c:v>5.0919999999999996</c:v>
                </c:pt>
                <c:pt idx="3831">
                  <c:v>5.0919999999999996</c:v>
                </c:pt>
                <c:pt idx="3832">
                  <c:v>5.0919999999999996</c:v>
                </c:pt>
                <c:pt idx="3833">
                  <c:v>5.0919999999999996</c:v>
                </c:pt>
                <c:pt idx="3834">
                  <c:v>5.0919999999999996</c:v>
                </c:pt>
                <c:pt idx="3835">
                  <c:v>5.1119999999999974</c:v>
                </c:pt>
                <c:pt idx="3836">
                  <c:v>5.1119999999999974</c:v>
                </c:pt>
                <c:pt idx="3837">
                  <c:v>5.1119999999999974</c:v>
                </c:pt>
                <c:pt idx="3838">
                  <c:v>5.1119999999999974</c:v>
                </c:pt>
                <c:pt idx="3839">
                  <c:v>5.1119999999999974</c:v>
                </c:pt>
                <c:pt idx="3840">
                  <c:v>5.1119999999999974</c:v>
                </c:pt>
                <c:pt idx="3841">
                  <c:v>5.1119999999999974</c:v>
                </c:pt>
                <c:pt idx="3842">
                  <c:v>5.1119999999999974</c:v>
                </c:pt>
                <c:pt idx="3843">
                  <c:v>5.1119999999999974</c:v>
                </c:pt>
                <c:pt idx="3844">
                  <c:v>5.1119999999999974</c:v>
                </c:pt>
                <c:pt idx="3845">
                  <c:v>5.1119999999999974</c:v>
                </c:pt>
                <c:pt idx="3846">
                  <c:v>5.1159999999999997</c:v>
                </c:pt>
                <c:pt idx="3847">
                  <c:v>5.125999999999987</c:v>
                </c:pt>
                <c:pt idx="3848">
                  <c:v>5.1379999999999999</c:v>
                </c:pt>
                <c:pt idx="3849">
                  <c:v>5.1379999999999999</c:v>
                </c:pt>
                <c:pt idx="3850">
                  <c:v>5.1379999999999999</c:v>
                </c:pt>
                <c:pt idx="3851">
                  <c:v>5.1379999999999999</c:v>
                </c:pt>
                <c:pt idx="3852">
                  <c:v>5.1379999999999999</c:v>
                </c:pt>
                <c:pt idx="3853">
                  <c:v>5.1379999999999999</c:v>
                </c:pt>
                <c:pt idx="3854">
                  <c:v>5.1379999999999999</c:v>
                </c:pt>
                <c:pt idx="3855">
                  <c:v>5.1379999999999999</c:v>
                </c:pt>
                <c:pt idx="3856">
                  <c:v>5.1379999999999999</c:v>
                </c:pt>
                <c:pt idx="3857">
                  <c:v>5.1379999999999999</c:v>
                </c:pt>
                <c:pt idx="3858">
                  <c:v>5.1379999999999999</c:v>
                </c:pt>
                <c:pt idx="3859">
                  <c:v>5.1379999999999999</c:v>
                </c:pt>
                <c:pt idx="3860">
                  <c:v>5.1379999999999999</c:v>
                </c:pt>
                <c:pt idx="3861">
                  <c:v>5.1379999999999999</c:v>
                </c:pt>
                <c:pt idx="3862">
                  <c:v>5.1379999999999999</c:v>
                </c:pt>
                <c:pt idx="3863">
                  <c:v>5.1379999999999999</c:v>
                </c:pt>
                <c:pt idx="3864">
                  <c:v>5.1379999999999999</c:v>
                </c:pt>
                <c:pt idx="3865">
                  <c:v>5.1379999999999999</c:v>
                </c:pt>
                <c:pt idx="3866">
                  <c:v>5.1379999999999999</c:v>
                </c:pt>
                <c:pt idx="3867">
                  <c:v>5.1599999999999966</c:v>
                </c:pt>
                <c:pt idx="3868">
                  <c:v>5.1739999999999986</c:v>
                </c:pt>
                <c:pt idx="3869">
                  <c:v>5.1739999999999986</c:v>
                </c:pt>
                <c:pt idx="3870">
                  <c:v>5.1739999999999986</c:v>
                </c:pt>
                <c:pt idx="3871">
                  <c:v>5.1739999999999986</c:v>
                </c:pt>
                <c:pt idx="3872">
                  <c:v>5.1739999999999986</c:v>
                </c:pt>
                <c:pt idx="3873">
                  <c:v>5.1739999999999986</c:v>
                </c:pt>
                <c:pt idx="3874">
                  <c:v>5.1739999999999986</c:v>
                </c:pt>
                <c:pt idx="3875">
                  <c:v>5.1739999999999986</c:v>
                </c:pt>
                <c:pt idx="3876">
                  <c:v>5.1739999999999986</c:v>
                </c:pt>
                <c:pt idx="3877">
                  <c:v>5.1739999999999986</c:v>
                </c:pt>
                <c:pt idx="3878">
                  <c:v>5.1739999999999986</c:v>
                </c:pt>
                <c:pt idx="3879">
                  <c:v>5.1739999999999986</c:v>
                </c:pt>
                <c:pt idx="3880">
                  <c:v>5.1739999999999986</c:v>
                </c:pt>
                <c:pt idx="3881">
                  <c:v>5.1739999999999986</c:v>
                </c:pt>
                <c:pt idx="3882">
                  <c:v>5.1739999999999986</c:v>
                </c:pt>
                <c:pt idx="3883">
                  <c:v>5.1739999999999986</c:v>
                </c:pt>
                <c:pt idx="3884">
                  <c:v>5.1739999999999986</c:v>
                </c:pt>
                <c:pt idx="3885">
                  <c:v>5.1739999999999986</c:v>
                </c:pt>
                <c:pt idx="3886">
                  <c:v>5.1739999999999986</c:v>
                </c:pt>
                <c:pt idx="3887">
                  <c:v>5.1739999999999986</c:v>
                </c:pt>
                <c:pt idx="3888">
                  <c:v>5.1739999999999986</c:v>
                </c:pt>
                <c:pt idx="3889">
                  <c:v>5.1739999999999986</c:v>
                </c:pt>
                <c:pt idx="3890">
                  <c:v>5.1739999999999986</c:v>
                </c:pt>
                <c:pt idx="3891">
                  <c:v>5.1739999999999986</c:v>
                </c:pt>
                <c:pt idx="3892">
                  <c:v>5.1839999999999966</c:v>
                </c:pt>
                <c:pt idx="3893">
                  <c:v>5.21</c:v>
                </c:pt>
                <c:pt idx="3894">
                  <c:v>5.21</c:v>
                </c:pt>
                <c:pt idx="3895">
                  <c:v>5.21</c:v>
                </c:pt>
                <c:pt idx="3896">
                  <c:v>5.21</c:v>
                </c:pt>
                <c:pt idx="3897">
                  <c:v>5.21</c:v>
                </c:pt>
                <c:pt idx="3898">
                  <c:v>5.21</c:v>
                </c:pt>
                <c:pt idx="3899">
                  <c:v>5.21</c:v>
                </c:pt>
                <c:pt idx="3900">
                  <c:v>5.21</c:v>
                </c:pt>
                <c:pt idx="3901">
                  <c:v>5.21</c:v>
                </c:pt>
                <c:pt idx="3902">
                  <c:v>5.21</c:v>
                </c:pt>
                <c:pt idx="3903">
                  <c:v>5.21</c:v>
                </c:pt>
                <c:pt idx="3904">
                  <c:v>5.21</c:v>
                </c:pt>
                <c:pt idx="3905">
                  <c:v>5.21</c:v>
                </c:pt>
                <c:pt idx="3906">
                  <c:v>5.21</c:v>
                </c:pt>
                <c:pt idx="3907">
                  <c:v>5.21</c:v>
                </c:pt>
                <c:pt idx="3908">
                  <c:v>5.21</c:v>
                </c:pt>
                <c:pt idx="3909">
                  <c:v>5.21</c:v>
                </c:pt>
                <c:pt idx="3910">
                  <c:v>5.21</c:v>
                </c:pt>
                <c:pt idx="3911">
                  <c:v>5.21</c:v>
                </c:pt>
                <c:pt idx="3912">
                  <c:v>5.21</c:v>
                </c:pt>
                <c:pt idx="3913">
                  <c:v>5.21</c:v>
                </c:pt>
                <c:pt idx="3914">
                  <c:v>5.21</c:v>
                </c:pt>
                <c:pt idx="3915">
                  <c:v>5.21</c:v>
                </c:pt>
                <c:pt idx="3916">
                  <c:v>5.2140000000000004</c:v>
                </c:pt>
                <c:pt idx="3917">
                  <c:v>5.24</c:v>
                </c:pt>
                <c:pt idx="3918">
                  <c:v>5.24</c:v>
                </c:pt>
                <c:pt idx="3919">
                  <c:v>5.24</c:v>
                </c:pt>
                <c:pt idx="3920">
                  <c:v>5.24</c:v>
                </c:pt>
                <c:pt idx="3921">
                  <c:v>5.24</c:v>
                </c:pt>
                <c:pt idx="3922">
                  <c:v>5.24</c:v>
                </c:pt>
                <c:pt idx="3923">
                  <c:v>5.24</c:v>
                </c:pt>
                <c:pt idx="3924">
                  <c:v>5.24</c:v>
                </c:pt>
                <c:pt idx="3925">
                  <c:v>5.24</c:v>
                </c:pt>
                <c:pt idx="3926">
                  <c:v>5.24</c:v>
                </c:pt>
                <c:pt idx="3927">
                  <c:v>5.24</c:v>
                </c:pt>
                <c:pt idx="3928">
                  <c:v>5.24</c:v>
                </c:pt>
                <c:pt idx="3929">
                  <c:v>5.24</c:v>
                </c:pt>
                <c:pt idx="3930">
                  <c:v>5.24</c:v>
                </c:pt>
                <c:pt idx="3931">
                  <c:v>5.24</c:v>
                </c:pt>
                <c:pt idx="3932">
                  <c:v>5.24</c:v>
                </c:pt>
                <c:pt idx="3933">
                  <c:v>5.24</c:v>
                </c:pt>
                <c:pt idx="3934">
                  <c:v>5.24</c:v>
                </c:pt>
                <c:pt idx="3935">
                  <c:v>5.24</c:v>
                </c:pt>
                <c:pt idx="3936">
                  <c:v>5.25</c:v>
                </c:pt>
                <c:pt idx="3937">
                  <c:v>5.2759999999999998</c:v>
                </c:pt>
                <c:pt idx="3938">
                  <c:v>5.2759999999999998</c:v>
                </c:pt>
                <c:pt idx="3939">
                  <c:v>5.2759999999999998</c:v>
                </c:pt>
                <c:pt idx="3940">
                  <c:v>5.2759999999999998</c:v>
                </c:pt>
                <c:pt idx="3941">
                  <c:v>5.2759999999999998</c:v>
                </c:pt>
                <c:pt idx="3942">
                  <c:v>5.2759999999999998</c:v>
                </c:pt>
                <c:pt idx="3943">
                  <c:v>5.2759999999999998</c:v>
                </c:pt>
                <c:pt idx="3944">
                  <c:v>5.2759999999999998</c:v>
                </c:pt>
                <c:pt idx="3945">
                  <c:v>5.2759999999999998</c:v>
                </c:pt>
                <c:pt idx="3946">
                  <c:v>5.2759999999999998</c:v>
                </c:pt>
                <c:pt idx="3947">
                  <c:v>5.2759999999999998</c:v>
                </c:pt>
                <c:pt idx="3948">
                  <c:v>5.2759999999999998</c:v>
                </c:pt>
                <c:pt idx="3949">
                  <c:v>5.2759999999999998</c:v>
                </c:pt>
                <c:pt idx="3950">
                  <c:v>5.2759999999999998</c:v>
                </c:pt>
                <c:pt idx="3951">
                  <c:v>5.2759999999999998</c:v>
                </c:pt>
                <c:pt idx="3952">
                  <c:v>5.2759999999999998</c:v>
                </c:pt>
                <c:pt idx="3953">
                  <c:v>5.2759999999999998</c:v>
                </c:pt>
                <c:pt idx="3954">
                  <c:v>5.2759999999999998</c:v>
                </c:pt>
                <c:pt idx="3955">
                  <c:v>5.2759999999999998</c:v>
                </c:pt>
                <c:pt idx="3956">
                  <c:v>5.2759999999999998</c:v>
                </c:pt>
                <c:pt idx="3957">
                  <c:v>5.2759999999999998</c:v>
                </c:pt>
                <c:pt idx="3958">
                  <c:v>5.2759999999999998</c:v>
                </c:pt>
                <c:pt idx="3959">
                  <c:v>5.2759999999999998</c:v>
                </c:pt>
                <c:pt idx="3960">
                  <c:v>5.2759999999999998</c:v>
                </c:pt>
                <c:pt idx="3961">
                  <c:v>5.2880000000000003</c:v>
                </c:pt>
                <c:pt idx="3962">
                  <c:v>5.3139999999999956</c:v>
                </c:pt>
                <c:pt idx="3963">
                  <c:v>5.3139999999999956</c:v>
                </c:pt>
                <c:pt idx="3964">
                  <c:v>5.3139999999999956</c:v>
                </c:pt>
                <c:pt idx="3965">
                  <c:v>5.3139999999999956</c:v>
                </c:pt>
                <c:pt idx="3966">
                  <c:v>5.3139999999999956</c:v>
                </c:pt>
                <c:pt idx="3967">
                  <c:v>5.3139999999999956</c:v>
                </c:pt>
                <c:pt idx="3968">
                  <c:v>5.3139999999999956</c:v>
                </c:pt>
                <c:pt idx="3969">
                  <c:v>5.3139999999999956</c:v>
                </c:pt>
                <c:pt idx="3970">
                  <c:v>5.3139999999999956</c:v>
                </c:pt>
                <c:pt idx="3971">
                  <c:v>5.3139999999999956</c:v>
                </c:pt>
                <c:pt idx="3972">
                  <c:v>5.3139999999999956</c:v>
                </c:pt>
                <c:pt idx="3973">
                  <c:v>5.3139999999999956</c:v>
                </c:pt>
                <c:pt idx="3974">
                  <c:v>5.3139999999999956</c:v>
                </c:pt>
                <c:pt idx="3975">
                  <c:v>5.3139999999999956</c:v>
                </c:pt>
                <c:pt idx="3976">
                  <c:v>5.3139999999999956</c:v>
                </c:pt>
                <c:pt idx="3977">
                  <c:v>5.3139999999999956</c:v>
                </c:pt>
                <c:pt idx="3978">
                  <c:v>5.3139999999999956</c:v>
                </c:pt>
                <c:pt idx="3979">
                  <c:v>5.3139999999999956</c:v>
                </c:pt>
                <c:pt idx="3980">
                  <c:v>5.3139999999999956</c:v>
                </c:pt>
                <c:pt idx="3981">
                  <c:v>5.3139999999999956</c:v>
                </c:pt>
                <c:pt idx="3982">
                  <c:v>5.3139999999999956</c:v>
                </c:pt>
                <c:pt idx="3983">
                  <c:v>5.3139999999999956</c:v>
                </c:pt>
                <c:pt idx="3984">
                  <c:v>5.3139999999999956</c:v>
                </c:pt>
                <c:pt idx="3985">
                  <c:v>5.3139999999999956</c:v>
                </c:pt>
                <c:pt idx="3986">
                  <c:v>5.3139999999999956</c:v>
                </c:pt>
                <c:pt idx="3987">
                  <c:v>5.3460000000000001</c:v>
                </c:pt>
                <c:pt idx="3988">
                  <c:v>5.3460000000000001</c:v>
                </c:pt>
                <c:pt idx="3989">
                  <c:v>5.3460000000000001</c:v>
                </c:pt>
                <c:pt idx="3990">
                  <c:v>5.3460000000000001</c:v>
                </c:pt>
                <c:pt idx="3991">
                  <c:v>5.3460000000000001</c:v>
                </c:pt>
                <c:pt idx="3992">
                  <c:v>5.3460000000000001</c:v>
                </c:pt>
                <c:pt idx="3993">
                  <c:v>5.3460000000000001</c:v>
                </c:pt>
                <c:pt idx="3994">
                  <c:v>5.3460000000000001</c:v>
                </c:pt>
                <c:pt idx="3995">
                  <c:v>5.3460000000000001</c:v>
                </c:pt>
                <c:pt idx="3996">
                  <c:v>5.3460000000000001</c:v>
                </c:pt>
                <c:pt idx="3997">
                  <c:v>5.3460000000000001</c:v>
                </c:pt>
                <c:pt idx="3998">
                  <c:v>5.3460000000000001</c:v>
                </c:pt>
                <c:pt idx="3999">
                  <c:v>5.3460000000000001</c:v>
                </c:pt>
                <c:pt idx="4000">
                  <c:v>5.3460000000000001</c:v>
                </c:pt>
                <c:pt idx="4001">
                  <c:v>5.3460000000000001</c:v>
                </c:pt>
                <c:pt idx="4002">
                  <c:v>5.3460000000000001</c:v>
                </c:pt>
                <c:pt idx="4003">
                  <c:v>5.3460000000000001</c:v>
                </c:pt>
                <c:pt idx="4004">
                  <c:v>5.3460000000000001</c:v>
                </c:pt>
                <c:pt idx="4005">
                  <c:v>5.3460000000000001</c:v>
                </c:pt>
                <c:pt idx="4006">
                  <c:v>5.3460000000000001</c:v>
                </c:pt>
                <c:pt idx="4007">
                  <c:v>5.3460000000000001</c:v>
                </c:pt>
                <c:pt idx="4008">
                  <c:v>5.3479999999999999</c:v>
                </c:pt>
                <c:pt idx="4009">
                  <c:v>5.3819999999999997</c:v>
                </c:pt>
                <c:pt idx="4010">
                  <c:v>5.3819999999999997</c:v>
                </c:pt>
                <c:pt idx="4011">
                  <c:v>5.3819999999999997</c:v>
                </c:pt>
                <c:pt idx="4012">
                  <c:v>5.3819999999999997</c:v>
                </c:pt>
                <c:pt idx="4013">
                  <c:v>5.3819999999999997</c:v>
                </c:pt>
                <c:pt idx="4014">
                  <c:v>5.3819999999999997</c:v>
                </c:pt>
                <c:pt idx="4015">
                  <c:v>5.3819999999999997</c:v>
                </c:pt>
                <c:pt idx="4016">
                  <c:v>5.3819999999999997</c:v>
                </c:pt>
                <c:pt idx="4017">
                  <c:v>5.3819999999999997</c:v>
                </c:pt>
                <c:pt idx="4018">
                  <c:v>5.3819999999999997</c:v>
                </c:pt>
                <c:pt idx="4019">
                  <c:v>5.3819999999999997</c:v>
                </c:pt>
                <c:pt idx="4020">
                  <c:v>5.3819999999999997</c:v>
                </c:pt>
                <c:pt idx="4021">
                  <c:v>5.3819999999999997</c:v>
                </c:pt>
                <c:pt idx="4022">
                  <c:v>5.3819999999999997</c:v>
                </c:pt>
                <c:pt idx="4023">
                  <c:v>5.3819999999999997</c:v>
                </c:pt>
                <c:pt idx="4024">
                  <c:v>5.3819999999999997</c:v>
                </c:pt>
                <c:pt idx="4025">
                  <c:v>5.3819999999999997</c:v>
                </c:pt>
                <c:pt idx="4026">
                  <c:v>5.3819999999999997</c:v>
                </c:pt>
                <c:pt idx="4027">
                  <c:v>5.3819999999999997</c:v>
                </c:pt>
                <c:pt idx="4028">
                  <c:v>5.3819999999999997</c:v>
                </c:pt>
                <c:pt idx="4029">
                  <c:v>5.3819999999999997</c:v>
                </c:pt>
                <c:pt idx="4030">
                  <c:v>5.3819999999999997</c:v>
                </c:pt>
                <c:pt idx="4031">
                  <c:v>5.3819999999999997</c:v>
                </c:pt>
                <c:pt idx="4032">
                  <c:v>5.3819999999999997</c:v>
                </c:pt>
                <c:pt idx="4033">
                  <c:v>5.4119999999999999</c:v>
                </c:pt>
                <c:pt idx="4034">
                  <c:v>5.4119999999999999</c:v>
                </c:pt>
                <c:pt idx="4035">
                  <c:v>5.4119999999999999</c:v>
                </c:pt>
                <c:pt idx="4036">
                  <c:v>5.4119999999999999</c:v>
                </c:pt>
                <c:pt idx="4037">
                  <c:v>5.4119999999999999</c:v>
                </c:pt>
                <c:pt idx="4038">
                  <c:v>5.4119999999999999</c:v>
                </c:pt>
                <c:pt idx="4039">
                  <c:v>5.4119999999999999</c:v>
                </c:pt>
                <c:pt idx="4040">
                  <c:v>5.4119999999999999</c:v>
                </c:pt>
                <c:pt idx="4041">
                  <c:v>5.4119999999999999</c:v>
                </c:pt>
                <c:pt idx="4042">
                  <c:v>5.4119999999999999</c:v>
                </c:pt>
                <c:pt idx="4043">
                  <c:v>5.4119999999999999</c:v>
                </c:pt>
                <c:pt idx="4044">
                  <c:v>5.4119999999999999</c:v>
                </c:pt>
                <c:pt idx="4045">
                  <c:v>5.4119999999999999</c:v>
                </c:pt>
                <c:pt idx="4046">
                  <c:v>5.4119999999999999</c:v>
                </c:pt>
                <c:pt idx="4047">
                  <c:v>5.4119999999999999</c:v>
                </c:pt>
                <c:pt idx="4048">
                  <c:v>5.4119999999999999</c:v>
                </c:pt>
                <c:pt idx="4049">
                  <c:v>5.4119999999999999</c:v>
                </c:pt>
                <c:pt idx="4050">
                  <c:v>5.4119999999999999</c:v>
                </c:pt>
                <c:pt idx="4051">
                  <c:v>5.4119999999999999</c:v>
                </c:pt>
                <c:pt idx="4052">
                  <c:v>5.4119999999999999</c:v>
                </c:pt>
                <c:pt idx="4053">
                  <c:v>5.4180000000000001</c:v>
                </c:pt>
                <c:pt idx="4054">
                  <c:v>5.44</c:v>
                </c:pt>
                <c:pt idx="4055">
                  <c:v>5.44</c:v>
                </c:pt>
                <c:pt idx="4056">
                  <c:v>5.44</c:v>
                </c:pt>
                <c:pt idx="4057">
                  <c:v>5.44</c:v>
                </c:pt>
                <c:pt idx="4058">
                  <c:v>5.44</c:v>
                </c:pt>
                <c:pt idx="4059">
                  <c:v>5.44</c:v>
                </c:pt>
                <c:pt idx="4060">
                  <c:v>5.44</c:v>
                </c:pt>
                <c:pt idx="4061">
                  <c:v>5.44</c:v>
                </c:pt>
                <c:pt idx="4062">
                  <c:v>5.44</c:v>
                </c:pt>
                <c:pt idx="4063">
                  <c:v>5.44</c:v>
                </c:pt>
                <c:pt idx="4064">
                  <c:v>5.44</c:v>
                </c:pt>
                <c:pt idx="4065">
                  <c:v>5.44</c:v>
                </c:pt>
                <c:pt idx="4066">
                  <c:v>5.44</c:v>
                </c:pt>
                <c:pt idx="4067">
                  <c:v>5.44</c:v>
                </c:pt>
                <c:pt idx="4068">
                  <c:v>5.44</c:v>
                </c:pt>
                <c:pt idx="4069">
                  <c:v>5.44</c:v>
                </c:pt>
                <c:pt idx="4070">
                  <c:v>5.44</c:v>
                </c:pt>
                <c:pt idx="4071">
                  <c:v>5.44</c:v>
                </c:pt>
                <c:pt idx="4072">
                  <c:v>5.46</c:v>
                </c:pt>
                <c:pt idx="4073">
                  <c:v>5.47</c:v>
                </c:pt>
                <c:pt idx="4074">
                  <c:v>5.47</c:v>
                </c:pt>
                <c:pt idx="4075">
                  <c:v>5.47</c:v>
                </c:pt>
                <c:pt idx="4076">
                  <c:v>5.47</c:v>
                </c:pt>
                <c:pt idx="4077">
                  <c:v>5.47</c:v>
                </c:pt>
                <c:pt idx="4078">
                  <c:v>5.47</c:v>
                </c:pt>
                <c:pt idx="4079">
                  <c:v>5.47</c:v>
                </c:pt>
                <c:pt idx="4080">
                  <c:v>5.47</c:v>
                </c:pt>
                <c:pt idx="4081">
                  <c:v>5.47</c:v>
                </c:pt>
                <c:pt idx="4082">
                  <c:v>5.47</c:v>
                </c:pt>
                <c:pt idx="4083">
                  <c:v>5.47</c:v>
                </c:pt>
                <c:pt idx="4084">
                  <c:v>5.47</c:v>
                </c:pt>
                <c:pt idx="4085">
                  <c:v>5.47</c:v>
                </c:pt>
                <c:pt idx="4086">
                  <c:v>5.47</c:v>
                </c:pt>
                <c:pt idx="4087">
                  <c:v>5.47</c:v>
                </c:pt>
                <c:pt idx="4088">
                  <c:v>5.47</c:v>
                </c:pt>
                <c:pt idx="4089">
                  <c:v>5.47</c:v>
                </c:pt>
                <c:pt idx="4090">
                  <c:v>5.47</c:v>
                </c:pt>
                <c:pt idx="4091">
                  <c:v>5.47</c:v>
                </c:pt>
                <c:pt idx="4092">
                  <c:v>5.47</c:v>
                </c:pt>
                <c:pt idx="4093">
                  <c:v>5.4880000000000004</c:v>
                </c:pt>
                <c:pt idx="4094">
                  <c:v>5.492</c:v>
                </c:pt>
                <c:pt idx="4095">
                  <c:v>5.492</c:v>
                </c:pt>
                <c:pt idx="4096">
                  <c:v>5.492</c:v>
                </c:pt>
                <c:pt idx="4097">
                  <c:v>5.492</c:v>
                </c:pt>
                <c:pt idx="4098">
                  <c:v>5.492</c:v>
                </c:pt>
                <c:pt idx="4099">
                  <c:v>5.492</c:v>
                </c:pt>
                <c:pt idx="4100">
                  <c:v>5.492</c:v>
                </c:pt>
                <c:pt idx="4101">
                  <c:v>5.492</c:v>
                </c:pt>
                <c:pt idx="4102">
                  <c:v>5.492</c:v>
                </c:pt>
                <c:pt idx="4103">
                  <c:v>5.492</c:v>
                </c:pt>
                <c:pt idx="4104">
                  <c:v>5.492</c:v>
                </c:pt>
                <c:pt idx="4105">
                  <c:v>5.492</c:v>
                </c:pt>
                <c:pt idx="4106">
                  <c:v>5.492</c:v>
                </c:pt>
                <c:pt idx="4107">
                  <c:v>5.516</c:v>
                </c:pt>
                <c:pt idx="4108">
                  <c:v>5.516</c:v>
                </c:pt>
                <c:pt idx="4109">
                  <c:v>5.516</c:v>
                </c:pt>
                <c:pt idx="4110">
                  <c:v>5.516</c:v>
                </c:pt>
                <c:pt idx="4111">
                  <c:v>5.516</c:v>
                </c:pt>
                <c:pt idx="4112">
                  <c:v>5.516</c:v>
                </c:pt>
                <c:pt idx="4113">
                  <c:v>5.516</c:v>
                </c:pt>
                <c:pt idx="4114">
                  <c:v>5.516</c:v>
                </c:pt>
                <c:pt idx="4115">
                  <c:v>5.516</c:v>
                </c:pt>
                <c:pt idx="4116">
                  <c:v>5.516</c:v>
                </c:pt>
                <c:pt idx="4117">
                  <c:v>5.516</c:v>
                </c:pt>
                <c:pt idx="4118">
                  <c:v>5.516</c:v>
                </c:pt>
                <c:pt idx="4119">
                  <c:v>5.516</c:v>
                </c:pt>
                <c:pt idx="4120">
                  <c:v>5.516</c:v>
                </c:pt>
                <c:pt idx="4121">
                  <c:v>5.516</c:v>
                </c:pt>
                <c:pt idx="4122">
                  <c:v>5.516</c:v>
                </c:pt>
                <c:pt idx="4123">
                  <c:v>5.516</c:v>
                </c:pt>
                <c:pt idx="4124">
                  <c:v>5.53</c:v>
                </c:pt>
                <c:pt idx="4125">
                  <c:v>5.5460000000000003</c:v>
                </c:pt>
                <c:pt idx="4126">
                  <c:v>5.5460000000000003</c:v>
                </c:pt>
                <c:pt idx="4127">
                  <c:v>5.5460000000000003</c:v>
                </c:pt>
                <c:pt idx="4128">
                  <c:v>5.5460000000000003</c:v>
                </c:pt>
                <c:pt idx="4129">
                  <c:v>5.5460000000000003</c:v>
                </c:pt>
                <c:pt idx="4130">
                  <c:v>5.5460000000000003</c:v>
                </c:pt>
                <c:pt idx="4131">
                  <c:v>5.5460000000000003</c:v>
                </c:pt>
                <c:pt idx="4132">
                  <c:v>5.5460000000000003</c:v>
                </c:pt>
                <c:pt idx="4133">
                  <c:v>5.5460000000000003</c:v>
                </c:pt>
                <c:pt idx="4134">
                  <c:v>5.5460000000000003</c:v>
                </c:pt>
                <c:pt idx="4135">
                  <c:v>5.5460000000000003</c:v>
                </c:pt>
                <c:pt idx="4136">
                  <c:v>5.5460000000000003</c:v>
                </c:pt>
                <c:pt idx="4137">
                  <c:v>5.5460000000000003</c:v>
                </c:pt>
                <c:pt idx="4138">
                  <c:v>5.5460000000000003</c:v>
                </c:pt>
                <c:pt idx="4139">
                  <c:v>5.5460000000000003</c:v>
                </c:pt>
                <c:pt idx="4140">
                  <c:v>5.5460000000000003</c:v>
                </c:pt>
                <c:pt idx="4141">
                  <c:v>5.5460000000000003</c:v>
                </c:pt>
                <c:pt idx="4142">
                  <c:v>5.5460000000000003</c:v>
                </c:pt>
                <c:pt idx="4143">
                  <c:v>5.5460000000000003</c:v>
                </c:pt>
                <c:pt idx="4144">
                  <c:v>5.5460000000000003</c:v>
                </c:pt>
                <c:pt idx="4145">
                  <c:v>5.5460000000000003</c:v>
                </c:pt>
                <c:pt idx="4146">
                  <c:v>5.5759999999999996</c:v>
                </c:pt>
                <c:pt idx="4147">
                  <c:v>5.5759999999999996</c:v>
                </c:pt>
                <c:pt idx="4148">
                  <c:v>5.5759999999999996</c:v>
                </c:pt>
                <c:pt idx="4149">
                  <c:v>5.5759999999999996</c:v>
                </c:pt>
                <c:pt idx="4150">
                  <c:v>5.5759999999999996</c:v>
                </c:pt>
                <c:pt idx="4151">
                  <c:v>5.5759999999999996</c:v>
                </c:pt>
                <c:pt idx="4152">
                  <c:v>5.5759999999999996</c:v>
                </c:pt>
                <c:pt idx="4153">
                  <c:v>5.5759999999999996</c:v>
                </c:pt>
                <c:pt idx="4154">
                  <c:v>5.5759999999999996</c:v>
                </c:pt>
                <c:pt idx="4155">
                  <c:v>5.5759999999999996</c:v>
                </c:pt>
                <c:pt idx="4156">
                  <c:v>5.5759999999999996</c:v>
                </c:pt>
                <c:pt idx="4157">
                  <c:v>5.5759999999999996</c:v>
                </c:pt>
                <c:pt idx="4158">
                  <c:v>5.5759999999999996</c:v>
                </c:pt>
                <c:pt idx="4159">
                  <c:v>5.5759999999999996</c:v>
                </c:pt>
                <c:pt idx="4160">
                  <c:v>5.5759999999999996</c:v>
                </c:pt>
                <c:pt idx="4161">
                  <c:v>5.5759999999999996</c:v>
                </c:pt>
                <c:pt idx="4162">
                  <c:v>5.5759999999999996</c:v>
                </c:pt>
                <c:pt idx="4163">
                  <c:v>5.5759999999999996</c:v>
                </c:pt>
                <c:pt idx="4164">
                  <c:v>5.5759999999999996</c:v>
                </c:pt>
                <c:pt idx="4165">
                  <c:v>5.5759999999999996</c:v>
                </c:pt>
                <c:pt idx="4166">
                  <c:v>5.6019999999999976</c:v>
                </c:pt>
                <c:pt idx="4167">
                  <c:v>5.6019999999999976</c:v>
                </c:pt>
                <c:pt idx="4168">
                  <c:v>5.6019999999999976</c:v>
                </c:pt>
                <c:pt idx="4169">
                  <c:v>5.6019999999999976</c:v>
                </c:pt>
                <c:pt idx="4170">
                  <c:v>5.6019999999999976</c:v>
                </c:pt>
                <c:pt idx="4171">
                  <c:v>5.6019999999999976</c:v>
                </c:pt>
                <c:pt idx="4172">
                  <c:v>5.6019999999999976</c:v>
                </c:pt>
                <c:pt idx="4173">
                  <c:v>5.6019999999999976</c:v>
                </c:pt>
                <c:pt idx="4174">
                  <c:v>5.6019999999999976</c:v>
                </c:pt>
                <c:pt idx="4175">
                  <c:v>5.6019999999999976</c:v>
                </c:pt>
                <c:pt idx="4176">
                  <c:v>5.6019999999999976</c:v>
                </c:pt>
                <c:pt idx="4177">
                  <c:v>5.6019999999999976</c:v>
                </c:pt>
                <c:pt idx="4178">
                  <c:v>5.6019999999999976</c:v>
                </c:pt>
                <c:pt idx="4179">
                  <c:v>5.6019999999999976</c:v>
                </c:pt>
                <c:pt idx="4180">
                  <c:v>5.6019999999999976</c:v>
                </c:pt>
                <c:pt idx="4181">
                  <c:v>5.6019999999999976</c:v>
                </c:pt>
                <c:pt idx="4182">
                  <c:v>5.6019999999999976</c:v>
                </c:pt>
                <c:pt idx="4183">
                  <c:v>5.6159999999999997</c:v>
                </c:pt>
                <c:pt idx="4184">
                  <c:v>5.6319999999999997</c:v>
                </c:pt>
                <c:pt idx="4185">
                  <c:v>5.6319999999999997</c:v>
                </c:pt>
                <c:pt idx="4186">
                  <c:v>5.6319999999999997</c:v>
                </c:pt>
                <c:pt idx="4187">
                  <c:v>5.6319999999999997</c:v>
                </c:pt>
                <c:pt idx="4188">
                  <c:v>5.6319999999999997</c:v>
                </c:pt>
                <c:pt idx="4189">
                  <c:v>5.6319999999999997</c:v>
                </c:pt>
                <c:pt idx="4190">
                  <c:v>5.6319999999999997</c:v>
                </c:pt>
                <c:pt idx="4191">
                  <c:v>5.6319999999999997</c:v>
                </c:pt>
                <c:pt idx="4192">
                  <c:v>5.6319999999999997</c:v>
                </c:pt>
                <c:pt idx="4193">
                  <c:v>5.6319999999999997</c:v>
                </c:pt>
                <c:pt idx="4194">
                  <c:v>5.6319999999999997</c:v>
                </c:pt>
                <c:pt idx="4195">
                  <c:v>5.6319999999999997</c:v>
                </c:pt>
                <c:pt idx="4196">
                  <c:v>5.6319999999999997</c:v>
                </c:pt>
                <c:pt idx="4197">
                  <c:v>5.6319999999999997</c:v>
                </c:pt>
                <c:pt idx="4198">
                  <c:v>5.6319999999999997</c:v>
                </c:pt>
                <c:pt idx="4199">
                  <c:v>5.6319999999999997</c:v>
                </c:pt>
                <c:pt idx="4200">
                  <c:v>5.6319999999999997</c:v>
                </c:pt>
                <c:pt idx="4201">
                  <c:v>5.6319999999999997</c:v>
                </c:pt>
                <c:pt idx="4202">
                  <c:v>5.6319999999999997</c:v>
                </c:pt>
                <c:pt idx="4203">
                  <c:v>5.6319999999999997</c:v>
                </c:pt>
                <c:pt idx="4204">
                  <c:v>5.6459999999999999</c:v>
                </c:pt>
                <c:pt idx="4205">
                  <c:v>5.6619999999999937</c:v>
                </c:pt>
                <c:pt idx="4206">
                  <c:v>5.6619999999999937</c:v>
                </c:pt>
                <c:pt idx="4207">
                  <c:v>5.6619999999999937</c:v>
                </c:pt>
                <c:pt idx="4208">
                  <c:v>5.6619999999999937</c:v>
                </c:pt>
                <c:pt idx="4209">
                  <c:v>5.6619999999999937</c:v>
                </c:pt>
                <c:pt idx="4210">
                  <c:v>5.6619999999999937</c:v>
                </c:pt>
                <c:pt idx="4211">
                  <c:v>5.6619999999999937</c:v>
                </c:pt>
                <c:pt idx="4212">
                  <c:v>5.6619999999999937</c:v>
                </c:pt>
                <c:pt idx="4213">
                  <c:v>5.6619999999999937</c:v>
                </c:pt>
                <c:pt idx="4214">
                  <c:v>5.6619999999999937</c:v>
                </c:pt>
                <c:pt idx="4215">
                  <c:v>5.6619999999999937</c:v>
                </c:pt>
                <c:pt idx="4216">
                  <c:v>5.6619999999999937</c:v>
                </c:pt>
                <c:pt idx="4217">
                  <c:v>5.6619999999999937</c:v>
                </c:pt>
                <c:pt idx="4218">
                  <c:v>5.6619999999999937</c:v>
                </c:pt>
                <c:pt idx="4219">
                  <c:v>5.6619999999999937</c:v>
                </c:pt>
                <c:pt idx="4220">
                  <c:v>5.6619999999999937</c:v>
                </c:pt>
                <c:pt idx="4221">
                  <c:v>5.6619999999999937</c:v>
                </c:pt>
                <c:pt idx="4222">
                  <c:v>5.6619999999999937</c:v>
                </c:pt>
                <c:pt idx="4223">
                  <c:v>5.6619999999999937</c:v>
                </c:pt>
                <c:pt idx="4224">
                  <c:v>5.6619999999999937</c:v>
                </c:pt>
                <c:pt idx="4225">
                  <c:v>5.6899999999999986</c:v>
                </c:pt>
                <c:pt idx="4226">
                  <c:v>5.6959999999999997</c:v>
                </c:pt>
                <c:pt idx="4227">
                  <c:v>5.6959999999999997</c:v>
                </c:pt>
                <c:pt idx="4228">
                  <c:v>5.6959999999999997</c:v>
                </c:pt>
                <c:pt idx="4229">
                  <c:v>5.6959999999999997</c:v>
                </c:pt>
                <c:pt idx="4230">
                  <c:v>5.6959999999999997</c:v>
                </c:pt>
                <c:pt idx="4231">
                  <c:v>5.6959999999999997</c:v>
                </c:pt>
                <c:pt idx="4232">
                  <c:v>5.6959999999999997</c:v>
                </c:pt>
                <c:pt idx="4233">
                  <c:v>5.6959999999999997</c:v>
                </c:pt>
                <c:pt idx="4234">
                  <c:v>5.6959999999999997</c:v>
                </c:pt>
                <c:pt idx="4235">
                  <c:v>5.6959999999999997</c:v>
                </c:pt>
                <c:pt idx="4236">
                  <c:v>5.6959999999999997</c:v>
                </c:pt>
                <c:pt idx="4237">
                  <c:v>5.6959999999999997</c:v>
                </c:pt>
                <c:pt idx="4238">
                  <c:v>5.6959999999999997</c:v>
                </c:pt>
                <c:pt idx="4239">
                  <c:v>5.6959999999999997</c:v>
                </c:pt>
                <c:pt idx="4240">
                  <c:v>5.6959999999999997</c:v>
                </c:pt>
                <c:pt idx="4241">
                  <c:v>5.6959999999999997</c:v>
                </c:pt>
                <c:pt idx="4242">
                  <c:v>5.6959999999999997</c:v>
                </c:pt>
                <c:pt idx="4243">
                  <c:v>5.6959999999999997</c:v>
                </c:pt>
                <c:pt idx="4244">
                  <c:v>5.6959999999999997</c:v>
                </c:pt>
                <c:pt idx="4245">
                  <c:v>5.6959999999999997</c:v>
                </c:pt>
                <c:pt idx="4246">
                  <c:v>5.6959999999999997</c:v>
                </c:pt>
                <c:pt idx="4247">
                  <c:v>5.6959999999999997</c:v>
                </c:pt>
                <c:pt idx="4248">
                  <c:v>5.6959999999999997</c:v>
                </c:pt>
                <c:pt idx="4249">
                  <c:v>5.702</c:v>
                </c:pt>
                <c:pt idx="4250">
                  <c:v>5.734</c:v>
                </c:pt>
                <c:pt idx="4251">
                  <c:v>5.734</c:v>
                </c:pt>
                <c:pt idx="4252">
                  <c:v>5.734</c:v>
                </c:pt>
                <c:pt idx="4253">
                  <c:v>5.734</c:v>
                </c:pt>
                <c:pt idx="4254">
                  <c:v>5.734</c:v>
                </c:pt>
                <c:pt idx="4255">
                  <c:v>5.734</c:v>
                </c:pt>
                <c:pt idx="4256">
                  <c:v>5.734</c:v>
                </c:pt>
                <c:pt idx="4257">
                  <c:v>5.734</c:v>
                </c:pt>
                <c:pt idx="4258">
                  <c:v>5.734</c:v>
                </c:pt>
                <c:pt idx="4259">
                  <c:v>5.734</c:v>
                </c:pt>
                <c:pt idx="4260">
                  <c:v>5.734</c:v>
                </c:pt>
                <c:pt idx="4261">
                  <c:v>5.734</c:v>
                </c:pt>
                <c:pt idx="4262">
                  <c:v>5.734</c:v>
                </c:pt>
                <c:pt idx="4263">
                  <c:v>5.734</c:v>
                </c:pt>
                <c:pt idx="4264">
                  <c:v>5.734</c:v>
                </c:pt>
                <c:pt idx="4265">
                  <c:v>5.734</c:v>
                </c:pt>
                <c:pt idx="4266">
                  <c:v>5.734</c:v>
                </c:pt>
                <c:pt idx="4267">
                  <c:v>5.734</c:v>
                </c:pt>
                <c:pt idx="4268">
                  <c:v>5.734</c:v>
                </c:pt>
                <c:pt idx="4269">
                  <c:v>5.734</c:v>
                </c:pt>
                <c:pt idx="4270">
                  <c:v>5.734</c:v>
                </c:pt>
                <c:pt idx="4271">
                  <c:v>5.734</c:v>
                </c:pt>
                <c:pt idx="4272">
                  <c:v>5.734</c:v>
                </c:pt>
                <c:pt idx="4273">
                  <c:v>5.734</c:v>
                </c:pt>
                <c:pt idx="4274">
                  <c:v>5.734</c:v>
                </c:pt>
                <c:pt idx="4275">
                  <c:v>5.7619999999999987</c:v>
                </c:pt>
                <c:pt idx="4276">
                  <c:v>5.7639999999999967</c:v>
                </c:pt>
                <c:pt idx="4277">
                  <c:v>5.7639999999999967</c:v>
                </c:pt>
                <c:pt idx="4278">
                  <c:v>5.7639999999999967</c:v>
                </c:pt>
                <c:pt idx="4279">
                  <c:v>5.7639999999999967</c:v>
                </c:pt>
                <c:pt idx="4280">
                  <c:v>5.7639999999999967</c:v>
                </c:pt>
                <c:pt idx="4281">
                  <c:v>5.7639999999999967</c:v>
                </c:pt>
                <c:pt idx="4282">
                  <c:v>5.7639999999999967</c:v>
                </c:pt>
                <c:pt idx="4283">
                  <c:v>5.7639999999999967</c:v>
                </c:pt>
                <c:pt idx="4284">
                  <c:v>5.7639999999999967</c:v>
                </c:pt>
                <c:pt idx="4285">
                  <c:v>5.7639999999999967</c:v>
                </c:pt>
                <c:pt idx="4286">
                  <c:v>5.7639999999999967</c:v>
                </c:pt>
                <c:pt idx="4287">
                  <c:v>5.7639999999999967</c:v>
                </c:pt>
                <c:pt idx="4288">
                  <c:v>5.7639999999999967</c:v>
                </c:pt>
                <c:pt idx="4289">
                  <c:v>5.7639999999999967</c:v>
                </c:pt>
                <c:pt idx="4290">
                  <c:v>5.7639999999999967</c:v>
                </c:pt>
                <c:pt idx="4291">
                  <c:v>5.7639999999999967</c:v>
                </c:pt>
                <c:pt idx="4292">
                  <c:v>5.7639999999999967</c:v>
                </c:pt>
                <c:pt idx="4293">
                  <c:v>5.7639999999999967</c:v>
                </c:pt>
                <c:pt idx="4294">
                  <c:v>5.7639999999999967</c:v>
                </c:pt>
                <c:pt idx="4295">
                  <c:v>5.782</c:v>
                </c:pt>
                <c:pt idx="4296">
                  <c:v>5.7880000000000003</c:v>
                </c:pt>
                <c:pt idx="4297">
                  <c:v>5.7880000000000003</c:v>
                </c:pt>
                <c:pt idx="4298">
                  <c:v>5.7880000000000003</c:v>
                </c:pt>
                <c:pt idx="4299">
                  <c:v>5.7880000000000003</c:v>
                </c:pt>
                <c:pt idx="4300">
                  <c:v>5.7880000000000003</c:v>
                </c:pt>
                <c:pt idx="4301">
                  <c:v>5.7880000000000003</c:v>
                </c:pt>
                <c:pt idx="4302">
                  <c:v>5.7880000000000003</c:v>
                </c:pt>
                <c:pt idx="4303">
                  <c:v>5.7880000000000003</c:v>
                </c:pt>
                <c:pt idx="4304">
                  <c:v>5.7880000000000003</c:v>
                </c:pt>
                <c:pt idx="4305">
                  <c:v>5.7880000000000003</c:v>
                </c:pt>
                <c:pt idx="4306">
                  <c:v>5.7880000000000003</c:v>
                </c:pt>
                <c:pt idx="4307">
                  <c:v>5.7880000000000003</c:v>
                </c:pt>
                <c:pt idx="4308">
                  <c:v>5.7880000000000003</c:v>
                </c:pt>
                <c:pt idx="4309">
                  <c:v>5.7880000000000003</c:v>
                </c:pt>
                <c:pt idx="4310">
                  <c:v>5.7880000000000003</c:v>
                </c:pt>
                <c:pt idx="4311">
                  <c:v>5.7960000000000003</c:v>
                </c:pt>
                <c:pt idx="4312">
                  <c:v>5.8119999999999976</c:v>
                </c:pt>
                <c:pt idx="4313">
                  <c:v>5.8119999999999976</c:v>
                </c:pt>
                <c:pt idx="4314">
                  <c:v>5.8119999999999976</c:v>
                </c:pt>
                <c:pt idx="4315">
                  <c:v>5.8119999999999976</c:v>
                </c:pt>
                <c:pt idx="4316">
                  <c:v>5.8119999999999976</c:v>
                </c:pt>
                <c:pt idx="4317">
                  <c:v>5.8119999999999976</c:v>
                </c:pt>
                <c:pt idx="4318">
                  <c:v>5.8119999999999976</c:v>
                </c:pt>
                <c:pt idx="4319">
                  <c:v>5.8119999999999976</c:v>
                </c:pt>
                <c:pt idx="4320">
                  <c:v>5.8119999999999976</c:v>
                </c:pt>
                <c:pt idx="4321">
                  <c:v>5.8119999999999976</c:v>
                </c:pt>
                <c:pt idx="4322">
                  <c:v>5.8119999999999976</c:v>
                </c:pt>
                <c:pt idx="4323">
                  <c:v>5.8119999999999976</c:v>
                </c:pt>
                <c:pt idx="4324">
                  <c:v>5.8119999999999976</c:v>
                </c:pt>
                <c:pt idx="4325">
                  <c:v>5.8119999999999976</c:v>
                </c:pt>
                <c:pt idx="4326">
                  <c:v>5.8119999999999976</c:v>
                </c:pt>
                <c:pt idx="4327">
                  <c:v>5.8119999999999976</c:v>
                </c:pt>
                <c:pt idx="4328">
                  <c:v>5.8139999999999956</c:v>
                </c:pt>
                <c:pt idx="4329">
                  <c:v>5.84</c:v>
                </c:pt>
                <c:pt idx="4330">
                  <c:v>5.84</c:v>
                </c:pt>
                <c:pt idx="4331">
                  <c:v>5.84</c:v>
                </c:pt>
                <c:pt idx="4332">
                  <c:v>5.84</c:v>
                </c:pt>
                <c:pt idx="4333">
                  <c:v>5.84</c:v>
                </c:pt>
                <c:pt idx="4334">
                  <c:v>5.84</c:v>
                </c:pt>
                <c:pt idx="4335">
                  <c:v>5.84</c:v>
                </c:pt>
                <c:pt idx="4336">
                  <c:v>5.84</c:v>
                </c:pt>
                <c:pt idx="4337">
                  <c:v>5.84</c:v>
                </c:pt>
                <c:pt idx="4338">
                  <c:v>5.84</c:v>
                </c:pt>
                <c:pt idx="4339">
                  <c:v>5.84</c:v>
                </c:pt>
                <c:pt idx="4340">
                  <c:v>5.84</c:v>
                </c:pt>
                <c:pt idx="4341">
                  <c:v>5.84</c:v>
                </c:pt>
                <c:pt idx="4342">
                  <c:v>5.84</c:v>
                </c:pt>
                <c:pt idx="4343">
                  <c:v>5.84</c:v>
                </c:pt>
                <c:pt idx="4344">
                  <c:v>5.84</c:v>
                </c:pt>
                <c:pt idx="4345">
                  <c:v>5.84</c:v>
                </c:pt>
                <c:pt idx="4346">
                  <c:v>5.84</c:v>
                </c:pt>
                <c:pt idx="4347">
                  <c:v>5.84</c:v>
                </c:pt>
                <c:pt idx="4348">
                  <c:v>5.84</c:v>
                </c:pt>
                <c:pt idx="4349">
                  <c:v>5.8559999999999999</c:v>
                </c:pt>
                <c:pt idx="4350">
                  <c:v>5.87</c:v>
                </c:pt>
                <c:pt idx="4351">
                  <c:v>5.87</c:v>
                </c:pt>
                <c:pt idx="4352">
                  <c:v>5.87</c:v>
                </c:pt>
                <c:pt idx="4353">
                  <c:v>5.87</c:v>
                </c:pt>
                <c:pt idx="4354">
                  <c:v>5.87</c:v>
                </c:pt>
                <c:pt idx="4355">
                  <c:v>5.87</c:v>
                </c:pt>
                <c:pt idx="4356">
                  <c:v>5.87</c:v>
                </c:pt>
                <c:pt idx="4357">
                  <c:v>5.87</c:v>
                </c:pt>
                <c:pt idx="4358">
                  <c:v>5.87</c:v>
                </c:pt>
                <c:pt idx="4359">
                  <c:v>5.87</c:v>
                </c:pt>
                <c:pt idx="4360">
                  <c:v>5.87</c:v>
                </c:pt>
                <c:pt idx="4361">
                  <c:v>5.87</c:v>
                </c:pt>
                <c:pt idx="4362">
                  <c:v>5.87</c:v>
                </c:pt>
                <c:pt idx="4363">
                  <c:v>5.87</c:v>
                </c:pt>
                <c:pt idx="4364">
                  <c:v>5.87</c:v>
                </c:pt>
                <c:pt idx="4365">
                  <c:v>5.87</c:v>
                </c:pt>
                <c:pt idx="4366">
                  <c:v>5.87</c:v>
                </c:pt>
                <c:pt idx="4367">
                  <c:v>5.87</c:v>
                </c:pt>
                <c:pt idx="4368">
                  <c:v>5.87</c:v>
                </c:pt>
                <c:pt idx="4369">
                  <c:v>5.87</c:v>
                </c:pt>
                <c:pt idx="4370">
                  <c:v>5.8719999999999999</c:v>
                </c:pt>
                <c:pt idx="4371">
                  <c:v>5.9</c:v>
                </c:pt>
                <c:pt idx="4372">
                  <c:v>5.9</c:v>
                </c:pt>
                <c:pt idx="4373">
                  <c:v>5.9</c:v>
                </c:pt>
                <c:pt idx="4374">
                  <c:v>5.9</c:v>
                </c:pt>
                <c:pt idx="4375">
                  <c:v>5.9</c:v>
                </c:pt>
                <c:pt idx="4376">
                  <c:v>5.9</c:v>
                </c:pt>
                <c:pt idx="4377">
                  <c:v>5.9</c:v>
                </c:pt>
                <c:pt idx="4378">
                  <c:v>5.9</c:v>
                </c:pt>
                <c:pt idx="4379">
                  <c:v>5.9</c:v>
                </c:pt>
                <c:pt idx="4380">
                  <c:v>5.9</c:v>
                </c:pt>
                <c:pt idx="4381">
                  <c:v>5.9</c:v>
                </c:pt>
                <c:pt idx="4382">
                  <c:v>5.9</c:v>
                </c:pt>
                <c:pt idx="4383">
                  <c:v>5.9</c:v>
                </c:pt>
                <c:pt idx="4384">
                  <c:v>5.9</c:v>
                </c:pt>
                <c:pt idx="4385">
                  <c:v>5.9</c:v>
                </c:pt>
                <c:pt idx="4386">
                  <c:v>5.9</c:v>
                </c:pt>
                <c:pt idx="4387">
                  <c:v>5.9</c:v>
                </c:pt>
                <c:pt idx="4388">
                  <c:v>5.9</c:v>
                </c:pt>
                <c:pt idx="4389">
                  <c:v>5.9</c:v>
                </c:pt>
                <c:pt idx="4390">
                  <c:v>5.9</c:v>
                </c:pt>
                <c:pt idx="4391">
                  <c:v>5.9239999999999986</c:v>
                </c:pt>
                <c:pt idx="4392">
                  <c:v>5.9379999999999997</c:v>
                </c:pt>
                <c:pt idx="4393">
                  <c:v>5.9379999999999997</c:v>
                </c:pt>
                <c:pt idx="4394">
                  <c:v>5.9379999999999997</c:v>
                </c:pt>
                <c:pt idx="4395">
                  <c:v>5.9379999999999997</c:v>
                </c:pt>
                <c:pt idx="4396">
                  <c:v>5.9379999999999997</c:v>
                </c:pt>
                <c:pt idx="4397">
                  <c:v>5.9379999999999997</c:v>
                </c:pt>
                <c:pt idx="4398">
                  <c:v>5.9379999999999997</c:v>
                </c:pt>
                <c:pt idx="4399">
                  <c:v>5.9379999999999997</c:v>
                </c:pt>
                <c:pt idx="4400">
                  <c:v>5.9379999999999997</c:v>
                </c:pt>
                <c:pt idx="4401">
                  <c:v>5.9379999999999997</c:v>
                </c:pt>
                <c:pt idx="4402">
                  <c:v>5.9379999999999997</c:v>
                </c:pt>
                <c:pt idx="4403">
                  <c:v>5.9379999999999997</c:v>
                </c:pt>
                <c:pt idx="4404">
                  <c:v>5.9379999999999997</c:v>
                </c:pt>
                <c:pt idx="4405">
                  <c:v>5.9379999999999997</c:v>
                </c:pt>
                <c:pt idx="4406">
                  <c:v>5.9379999999999997</c:v>
                </c:pt>
                <c:pt idx="4407">
                  <c:v>5.9379999999999997</c:v>
                </c:pt>
                <c:pt idx="4408">
                  <c:v>5.9379999999999997</c:v>
                </c:pt>
                <c:pt idx="4409">
                  <c:v>5.9379999999999997</c:v>
                </c:pt>
                <c:pt idx="4410">
                  <c:v>5.9379999999999997</c:v>
                </c:pt>
                <c:pt idx="4411">
                  <c:v>5.9379999999999997</c:v>
                </c:pt>
                <c:pt idx="4412">
                  <c:v>5.9379999999999997</c:v>
                </c:pt>
                <c:pt idx="4413">
                  <c:v>5.9379999999999997</c:v>
                </c:pt>
                <c:pt idx="4414">
                  <c:v>5.9379999999999997</c:v>
                </c:pt>
                <c:pt idx="4415">
                  <c:v>5.9379999999999997</c:v>
                </c:pt>
                <c:pt idx="4416">
                  <c:v>5.9379999999999997</c:v>
                </c:pt>
                <c:pt idx="4417">
                  <c:v>5.9379999999999997</c:v>
                </c:pt>
                <c:pt idx="4418">
                  <c:v>5.968</c:v>
                </c:pt>
                <c:pt idx="4419">
                  <c:v>5.9720000000000004</c:v>
                </c:pt>
                <c:pt idx="4420">
                  <c:v>5.9720000000000004</c:v>
                </c:pt>
                <c:pt idx="4421">
                  <c:v>5.9720000000000004</c:v>
                </c:pt>
                <c:pt idx="4422">
                  <c:v>5.9720000000000004</c:v>
                </c:pt>
                <c:pt idx="4423">
                  <c:v>5.9720000000000004</c:v>
                </c:pt>
                <c:pt idx="4424">
                  <c:v>5.9720000000000004</c:v>
                </c:pt>
                <c:pt idx="4425">
                  <c:v>5.9720000000000004</c:v>
                </c:pt>
                <c:pt idx="4426">
                  <c:v>5.9720000000000004</c:v>
                </c:pt>
                <c:pt idx="4427">
                  <c:v>5.9720000000000004</c:v>
                </c:pt>
                <c:pt idx="4428">
                  <c:v>5.9720000000000004</c:v>
                </c:pt>
                <c:pt idx="4429">
                  <c:v>5.9720000000000004</c:v>
                </c:pt>
                <c:pt idx="4430">
                  <c:v>5.9720000000000004</c:v>
                </c:pt>
                <c:pt idx="4431">
                  <c:v>5.9720000000000004</c:v>
                </c:pt>
                <c:pt idx="4432">
                  <c:v>5.9720000000000004</c:v>
                </c:pt>
                <c:pt idx="4433">
                  <c:v>5.9720000000000004</c:v>
                </c:pt>
                <c:pt idx="4434">
                  <c:v>5.9720000000000004</c:v>
                </c:pt>
                <c:pt idx="4435">
                  <c:v>5.9720000000000004</c:v>
                </c:pt>
                <c:pt idx="4436">
                  <c:v>5.9720000000000004</c:v>
                </c:pt>
                <c:pt idx="4437">
                  <c:v>5.9720000000000004</c:v>
                </c:pt>
                <c:pt idx="4438">
                  <c:v>5.9720000000000004</c:v>
                </c:pt>
                <c:pt idx="4439">
                  <c:v>5.9720000000000004</c:v>
                </c:pt>
                <c:pt idx="4440">
                  <c:v>5.9720000000000004</c:v>
                </c:pt>
                <c:pt idx="4441">
                  <c:v>5.9779999999999998</c:v>
                </c:pt>
                <c:pt idx="4442">
                  <c:v>6.01</c:v>
                </c:pt>
                <c:pt idx="4443">
                  <c:v>6.01</c:v>
                </c:pt>
                <c:pt idx="4444">
                  <c:v>6.01</c:v>
                </c:pt>
                <c:pt idx="4445">
                  <c:v>6.01</c:v>
                </c:pt>
                <c:pt idx="4446">
                  <c:v>6.01</c:v>
                </c:pt>
                <c:pt idx="4447">
                  <c:v>6.01</c:v>
                </c:pt>
                <c:pt idx="4448">
                  <c:v>6.01</c:v>
                </c:pt>
                <c:pt idx="4449">
                  <c:v>6.01</c:v>
                </c:pt>
                <c:pt idx="4450">
                  <c:v>6.01</c:v>
                </c:pt>
                <c:pt idx="4451">
                  <c:v>6.01</c:v>
                </c:pt>
                <c:pt idx="4452">
                  <c:v>6.01</c:v>
                </c:pt>
                <c:pt idx="4453">
                  <c:v>6.01</c:v>
                </c:pt>
                <c:pt idx="4454">
                  <c:v>6.01</c:v>
                </c:pt>
                <c:pt idx="4455">
                  <c:v>6.01</c:v>
                </c:pt>
                <c:pt idx="4456">
                  <c:v>6.01</c:v>
                </c:pt>
                <c:pt idx="4457">
                  <c:v>6.01</c:v>
                </c:pt>
                <c:pt idx="4458">
                  <c:v>6.01</c:v>
                </c:pt>
                <c:pt idx="4459">
                  <c:v>6.01</c:v>
                </c:pt>
                <c:pt idx="4460">
                  <c:v>6.01</c:v>
                </c:pt>
                <c:pt idx="4461">
                  <c:v>6.01</c:v>
                </c:pt>
                <c:pt idx="4462">
                  <c:v>6.01</c:v>
                </c:pt>
                <c:pt idx="4463">
                  <c:v>6.01</c:v>
                </c:pt>
                <c:pt idx="4464">
                  <c:v>6.01</c:v>
                </c:pt>
                <c:pt idx="4465">
                  <c:v>6.01</c:v>
                </c:pt>
                <c:pt idx="4466">
                  <c:v>6.01</c:v>
                </c:pt>
                <c:pt idx="4467">
                  <c:v>6.01</c:v>
                </c:pt>
                <c:pt idx="4468">
                  <c:v>6.0419999999999998</c:v>
                </c:pt>
                <c:pt idx="4469">
                  <c:v>6.0419999999999998</c:v>
                </c:pt>
                <c:pt idx="4470">
                  <c:v>6.0419999999999998</c:v>
                </c:pt>
                <c:pt idx="4471">
                  <c:v>6.0419999999999998</c:v>
                </c:pt>
                <c:pt idx="4472">
                  <c:v>6.0419999999999998</c:v>
                </c:pt>
                <c:pt idx="4473">
                  <c:v>6.0419999999999998</c:v>
                </c:pt>
                <c:pt idx="4474">
                  <c:v>6.0419999999999998</c:v>
                </c:pt>
                <c:pt idx="4475">
                  <c:v>6.0419999999999998</c:v>
                </c:pt>
                <c:pt idx="4476">
                  <c:v>6.0419999999999998</c:v>
                </c:pt>
                <c:pt idx="4477">
                  <c:v>6.0419999999999998</c:v>
                </c:pt>
                <c:pt idx="4478">
                  <c:v>6.0419999999999998</c:v>
                </c:pt>
                <c:pt idx="4479">
                  <c:v>6.0419999999999998</c:v>
                </c:pt>
                <c:pt idx="4480">
                  <c:v>6.0419999999999998</c:v>
                </c:pt>
                <c:pt idx="4481">
                  <c:v>6.0419999999999998</c:v>
                </c:pt>
                <c:pt idx="4482">
                  <c:v>6.0419999999999998</c:v>
                </c:pt>
                <c:pt idx="4483">
                  <c:v>6.0419999999999998</c:v>
                </c:pt>
                <c:pt idx="4484">
                  <c:v>6.0419999999999998</c:v>
                </c:pt>
                <c:pt idx="4485">
                  <c:v>6.0419999999999998</c:v>
                </c:pt>
                <c:pt idx="4486">
                  <c:v>6.0419999999999998</c:v>
                </c:pt>
                <c:pt idx="4487">
                  <c:v>6.0419999999999998</c:v>
                </c:pt>
                <c:pt idx="4488">
                  <c:v>6.0419999999999998</c:v>
                </c:pt>
                <c:pt idx="4489">
                  <c:v>6.0419999999999998</c:v>
                </c:pt>
                <c:pt idx="4490">
                  <c:v>6.0759999999999996</c:v>
                </c:pt>
                <c:pt idx="4491">
                  <c:v>6.0759999999999996</c:v>
                </c:pt>
                <c:pt idx="4492">
                  <c:v>6.0759999999999996</c:v>
                </c:pt>
                <c:pt idx="4493">
                  <c:v>6.0759999999999996</c:v>
                </c:pt>
                <c:pt idx="4494">
                  <c:v>6.0759999999999996</c:v>
                </c:pt>
                <c:pt idx="4495">
                  <c:v>6.0759999999999996</c:v>
                </c:pt>
                <c:pt idx="4496">
                  <c:v>6.0759999999999996</c:v>
                </c:pt>
                <c:pt idx="4497">
                  <c:v>6.0759999999999996</c:v>
                </c:pt>
                <c:pt idx="4498">
                  <c:v>6.0759999999999996</c:v>
                </c:pt>
                <c:pt idx="4499">
                  <c:v>6.0759999999999996</c:v>
                </c:pt>
                <c:pt idx="4500">
                  <c:v>6.0759999999999996</c:v>
                </c:pt>
                <c:pt idx="4501">
                  <c:v>6.0759999999999996</c:v>
                </c:pt>
                <c:pt idx="4502">
                  <c:v>6.0759999999999996</c:v>
                </c:pt>
                <c:pt idx="4503">
                  <c:v>6.0759999999999996</c:v>
                </c:pt>
                <c:pt idx="4504">
                  <c:v>6.0759999999999996</c:v>
                </c:pt>
                <c:pt idx="4505">
                  <c:v>6.0759999999999996</c:v>
                </c:pt>
                <c:pt idx="4506">
                  <c:v>6.0759999999999996</c:v>
                </c:pt>
                <c:pt idx="4507">
                  <c:v>6.0759999999999996</c:v>
                </c:pt>
                <c:pt idx="4508">
                  <c:v>6.0759999999999996</c:v>
                </c:pt>
                <c:pt idx="4509">
                  <c:v>6.0759999999999996</c:v>
                </c:pt>
                <c:pt idx="4510">
                  <c:v>6.0759999999999996</c:v>
                </c:pt>
                <c:pt idx="4511">
                  <c:v>6.0759999999999996</c:v>
                </c:pt>
                <c:pt idx="4512">
                  <c:v>6.0759999999999996</c:v>
                </c:pt>
                <c:pt idx="4513">
                  <c:v>6.0759999999999996</c:v>
                </c:pt>
                <c:pt idx="4514">
                  <c:v>6.1079999999999997</c:v>
                </c:pt>
                <c:pt idx="4515">
                  <c:v>6.1079999999999997</c:v>
                </c:pt>
                <c:pt idx="4516">
                  <c:v>6.1079999999999997</c:v>
                </c:pt>
                <c:pt idx="4517">
                  <c:v>6.1079999999999997</c:v>
                </c:pt>
                <c:pt idx="4518">
                  <c:v>6.1079999999999997</c:v>
                </c:pt>
                <c:pt idx="4519">
                  <c:v>6.1079999999999997</c:v>
                </c:pt>
                <c:pt idx="4520">
                  <c:v>6.1079999999999997</c:v>
                </c:pt>
                <c:pt idx="4521">
                  <c:v>6.1079999999999997</c:v>
                </c:pt>
                <c:pt idx="4522">
                  <c:v>6.1079999999999997</c:v>
                </c:pt>
                <c:pt idx="4523">
                  <c:v>6.1079999999999997</c:v>
                </c:pt>
                <c:pt idx="4524">
                  <c:v>6.1079999999999997</c:v>
                </c:pt>
                <c:pt idx="4525">
                  <c:v>6.1079999999999997</c:v>
                </c:pt>
                <c:pt idx="4526">
                  <c:v>6.1079999999999997</c:v>
                </c:pt>
                <c:pt idx="4527">
                  <c:v>6.1079999999999997</c:v>
                </c:pt>
                <c:pt idx="4528">
                  <c:v>6.1079999999999997</c:v>
                </c:pt>
                <c:pt idx="4529">
                  <c:v>6.1079999999999997</c:v>
                </c:pt>
                <c:pt idx="4530">
                  <c:v>6.1079999999999997</c:v>
                </c:pt>
                <c:pt idx="4531">
                  <c:v>6.1079999999999997</c:v>
                </c:pt>
                <c:pt idx="4532">
                  <c:v>6.1079999999999997</c:v>
                </c:pt>
                <c:pt idx="4533">
                  <c:v>6.1079999999999997</c:v>
                </c:pt>
                <c:pt idx="4534">
                  <c:v>6.1079999999999997</c:v>
                </c:pt>
                <c:pt idx="4535">
                  <c:v>6.1079999999999997</c:v>
                </c:pt>
                <c:pt idx="4536">
                  <c:v>6.14</c:v>
                </c:pt>
                <c:pt idx="4537">
                  <c:v>6.14</c:v>
                </c:pt>
                <c:pt idx="4538">
                  <c:v>6.14</c:v>
                </c:pt>
                <c:pt idx="4539">
                  <c:v>6.14</c:v>
                </c:pt>
                <c:pt idx="4540">
                  <c:v>6.14</c:v>
                </c:pt>
                <c:pt idx="4541">
                  <c:v>6.14</c:v>
                </c:pt>
                <c:pt idx="4542">
                  <c:v>6.14</c:v>
                </c:pt>
                <c:pt idx="4543">
                  <c:v>6.14</c:v>
                </c:pt>
                <c:pt idx="4544">
                  <c:v>6.14</c:v>
                </c:pt>
                <c:pt idx="4545">
                  <c:v>6.14</c:v>
                </c:pt>
                <c:pt idx="4546">
                  <c:v>6.14</c:v>
                </c:pt>
                <c:pt idx="4547">
                  <c:v>6.14</c:v>
                </c:pt>
                <c:pt idx="4548">
                  <c:v>6.14</c:v>
                </c:pt>
                <c:pt idx="4549">
                  <c:v>6.14</c:v>
                </c:pt>
                <c:pt idx="4550">
                  <c:v>6.14</c:v>
                </c:pt>
                <c:pt idx="4551">
                  <c:v>6.14</c:v>
                </c:pt>
                <c:pt idx="4552">
                  <c:v>6.14</c:v>
                </c:pt>
                <c:pt idx="4553">
                  <c:v>6.14</c:v>
                </c:pt>
                <c:pt idx="4554">
                  <c:v>6.14</c:v>
                </c:pt>
                <c:pt idx="4555">
                  <c:v>6.14</c:v>
                </c:pt>
                <c:pt idx="4556">
                  <c:v>6.14</c:v>
                </c:pt>
                <c:pt idx="4557">
                  <c:v>6.157999999999987</c:v>
                </c:pt>
                <c:pt idx="4558">
                  <c:v>6.1679999999999851</c:v>
                </c:pt>
                <c:pt idx="4559">
                  <c:v>6.1679999999999851</c:v>
                </c:pt>
                <c:pt idx="4560">
                  <c:v>6.1679999999999851</c:v>
                </c:pt>
                <c:pt idx="4561">
                  <c:v>6.1679999999999851</c:v>
                </c:pt>
                <c:pt idx="4562">
                  <c:v>6.1679999999999851</c:v>
                </c:pt>
                <c:pt idx="4563">
                  <c:v>6.1679999999999851</c:v>
                </c:pt>
                <c:pt idx="4564">
                  <c:v>6.1679999999999851</c:v>
                </c:pt>
                <c:pt idx="4565">
                  <c:v>6.1679999999999851</c:v>
                </c:pt>
                <c:pt idx="4566">
                  <c:v>6.1679999999999851</c:v>
                </c:pt>
                <c:pt idx="4567">
                  <c:v>6.1679999999999851</c:v>
                </c:pt>
                <c:pt idx="4568">
                  <c:v>6.1679999999999851</c:v>
                </c:pt>
                <c:pt idx="4569">
                  <c:v>6.1679999999999851</c:v>
                </c:pt>
                <c:pt idx="4570">
                  <c:v>6.1679999999999851</c:v>
                </c:pt>
                <c:pt idx="4571">
                  <c:v>6.1679999999999851</c:v>
                </c:pt>
                <c:pt idx="4572">
                  <c:v>6.1679999999999851</c:v>
                </c:pt>
                <c:pt idx="4573">
                  <c:v>6.1679999999999851</c:v>
                </c:pt>
                <c:pt idx="4574">
                  <c:v>6.1679999999999851</c:v>
                </c:pt>
                <c:pt idx="4575">
                  <c:v>6.1679999999999851</c:v>
                </c:pt>
                <c:pt idx="4576">
                  <c:v>6.1939999999999946</c:v>
                </c:pt>
                <c:pt idx="4577">
                  <c:v>6.1939999999999946</c:v>
                </c:pt>
                <c:pt idx="4578">
                  <c:v>6.1939999999999946</c:v>
                </c:pt>
                <c:pt idx="4579">
                  <c:v>6.1939999999999946</c:v>
                </c:pt>
                <c:pt idx="4580">
                  <c:v>6.1939999999999946</c:v>
                </c:pt>
                <c:pt idx="4581">
                  <c:v>6.1939999999999946</c:v>
                </c:pt>
                <c:pt idx="4582">
                  <c:v>6.1939999999999946</c:v>
                </c:pt>
                <c:pt idx="4583">
                  <c:v>6.1939999999999946</c:v>
                </c:pt>
                <c:pt idx="4584">
                  <c:v>6.1939999999999946</c:v>
                </c:pt>
                <c:pt idx="4585">
                  <c:v>6.1939999999999946</c:v>
                </c:pt>
                <c:pt idx="4586">
                  <c:v>6.1939999999999946</c:v>
                </c:pt>
                <c:pt idx="4587">
                  <c:v>6.1939999999999946</c:v>
                </c:pt>
                <c:pt idx="4588">
                  <c:v>6.1939999999999946</c:v>
                </c:pt>
                <c:pt idx="4589">
                  <c:v>6.1939999999999946</c:v>
                </c:pt>
                <c:pt idx="4590">
                  <c:v>6.1939999999999946</c:v>
                </c:pt>
                <c:pt idx="4591">
                  <c:v>6.1939999999999946</c:v>
                </c:pt>
                <c:pt idx="4592">
                  <c:v>6.1939999999999946</c:v>
                </c:pt>
                <c:pt idx="4593">
                  <c:v>6.1939999999999946</c:v>
                </c:pt>
                <c:pt idx="4594">
                  <c:v>6.2279999999999998</c:v>
                </c:pt>
                <c:pt idx="4595">
                  <c:v>6.2279999999999998</c:v>
                </c:pt>
                <c:pt idx="4596">
                  <c:v>6.2279999999999998</c:v>
                </c:pt>
                <c:pt idx="4597">
                  <c:v>6.2279999999999998</c:v>
                </c:pt>
                <c:pt idx="4598">
                  <c:v>6.2279999999999998</c:v>
                </c:pt>
                <c:pt idx="4599">
                  <c:v>6.2279999999999998</c:v>
                </c:pt>
                <c:pt idx="4600">
                  <c:v>6.2279999999999998</c:v>
                </c:pt>
                <c:pt idx="4601">
                  <c:v>6.2279999999999998</c:v>
                </c:pt>
                <c:pt idx="4602">
                  <c:v>6.2279999999999998</c:v>
                </c:pt>
                <c:pt idx="4603">
                  <c:v>6.2279999999999998</c:v>
                </c:pt>
                <c:pt idx="4604">
                  <c:v>6.2279999999999998</c:v>
                </c:pt>
                <c:pt idx="4605">
                  <c:v>6.2279999999999998</c:v>
                </c:pt>
                <c:pt idx="4606">
                  <c:v>6.2279999999999998</c:v>
                </c:pt>
                <c:pt idx="4607">
                  <c:v>6.2279999999999998</c:v>
                </c:pt>
                <c:pt idx="4608">
                  <c:v>6.2279999999999998</c:v>
                </c:pt>
                <c:pt idx="4609">
                  <c:v>6.2279999999999998</c:v>
                </c:pt>
                <c:pt idx="4610">
                  <c:v>6.2279999999999998</c:v>
                </c:pt>
                <c:pt idx="4611">
                  <c:v>6.2279999999999998</c:v>
                </c:pt>
                <c:pt idx="4612">
                  <c:v>6.2279999999999998</c:v>
                </c:pt>
                <c:pt idx="4613">
                  <c:v>6.2279999999999998</c:v>
                </c:pt>
                <c:pt idx="4614">
                  <c:v>6.2279999999999998</c:v>
                </c:pt>
                <c:pt idx="4615">
                  <c:v>6.2279999999999998</c:v>
                </c:pt>
                <c:pt idx="4616">
                  <c:v>6.2279999999999998</c:v>
                </c:pt>
                <c:pt idx="4617">
                  <c:v>6.266</c:v>
                </c:pt>
                <c:pt idx="4618">
                  <c:v>6.266</c:v>
                </c:pt>
                <c:pt idx="4619">
                  <c:v>6.266</c:v>
                </c:pt>
                <c:pt idx="4620">
                  <c:v>6.266</c:v>
                </c:pt>
                <c:pt idx="4621">
                  <c:v>6.266</c:v>
                </c:pt>
                <c:pt idx="4622">
                  <c:v>6.266</c:v>
                </c:pt>
                <c:pt idx="4623">
                  <c:v>6.266</c:v>
                </c:pt>
                <c:pt idx="4624">
                  <c:v>6.266</c:v>
                </c:pt>
                <c:pt idx="4625">
                  <c:v>6.266</c:v>
                </c:pt>
                <c:pt idx="4626">
                  <c:v>6.266</c:v>
                </c:pt>
                <c:pt idx="4627">
                  <c:v>6.266</c:v>
                </c:pt>
                <c:pt idx="4628">
                  <c:v>6.266</c:v>
                </c:pt>
                <c:pt idx="4629">
                  <c:v>6.266</c:v>
                </c:pt>
                <c:pt idx="4630">
                  <c:v>6.266</c:v>
                </c:pt>
                <c:pt idx="4631">
                  <c:v>6.266</c:v>
                </c:pt>
                <c:pt idx="4632">
                  <c:v>6.266</c:v>
                </c:pt>
                <c:pt idx="4633">
                  <c:v>6.266</c:v>
                </c:pt>
                <c:pt idx="4634">
                  <c:v>6.266</c:v>
                </c:pt>
                <c:pt idx="4635">
                  <c:v>6.266</c:v>
                </c:pt>
                <c:pt idx="4636">
                  <c:v>6.266</c:v>
                </c:pt>
                <c:pt idx="4637">
                  <c:v>6.266</c:v>
                </c:pt>
                <c:pt idx="4638">
                  <c:v>6.266</c:v>
                </c:pt>
                <c:pt idx="4639">
                  <c:v>6.266</c:v>
                </c:pt>
                <c:pt idx="4640">
                  <c:v>6.266</c:v>
                </c:pt>
                <c:pt idx="4641">
                  <c:v>6.266</c:v>
                </c:pt>
                <c:pt idx="4642">
                  <c:v>6.266</c:v>
                </c:pt>
                <c:pt idx="4643">
                  <c:v>6.3019999999999996</c:v>
                </c:pt>
                <c:pt idx="4644">
                  <c:v>6.3019999999999996</c:v>
                </c:pt>
                <c:pt idx="4645">
                  <c:v>6.3019999999999996</c:v>
                </c:pt>
                <c:pt idx="4646">
                  <c:v>6.3019999999999996</c:v>
                </c:pt>
                <c:pt idx="4647">
                  <c:v>6.3019999999999996</c:v>
                </c:pt>
                <c:pt idx="4648">
                  <c:v>6.3019999999999996</c:v>
                </c:pt>
                <c:pt idx="4649">
                  <c:v>6.3019999999999996</c:v>
                </c:pt>
                <c:pt idx="4650">
                  <c:v>6.3019999999999996</c:v>
                </c:pt>
                <c:pt idx="4651">
                  <c:v>6.3019999999999996</c:v>
                </c:pt>
                <c:pt idx="4652">
                  <c:v>6.3019999999999996</c:v>
                </c:pt>
                <c:pt idx="4653">
                  <c:v>6.3019999999999996</c:v>
                </c:pt>
                <c:pt idx="4654">
                  <c:v>6.3019999999999996</c:v>
                </c:pt>
                <c:pt idx="4655">
                  <c:v>6.3019999999999996</c:v>
                </c:pt>
                <c:pt idx="4656">
                  <c:v>6.3019999999999996</c:v>
                </c:pt>
                <c:pt idx="4657">
                  <c:v>6.3019999999999996</c:v>
                </c:pt>
                <c:pt idx="4658">
                  <c:v>6.3019999999999996</c:v>
                </c:pt>
                <c:pt idx="4659">
                  <c:v>6.3019999999999996</c:v>
                </c:pt>
                <c:pt idx="4660">
                  <c:v>6.3019999999999996</c:v>
                </c:pt>
                <c:pt idx="4661">
                  <c:v>6.3019999999999996</c:v>
                </c:pt>
                <c:pt idx="4662">
                  <c:v>6.3019999999999996</c:v>
                </c:pt>
                <c:pt idx="4663">
                  <c:v>6.3019999999999996</c:v>
                </c:pt>
                <c:pt idx="4664">
                  <c:v>6.3019999999999996</c:v>
                </c:pt>
                <c:pt idx="4665">
                  <c:v>6.3019999999999996</c:v>
                </c:pt>
                <c:pt idx="4666">
                  <c:v>6.3019999999999996</c:v>
                </c:pt>
                <c:pt idx="4667">
                  <c:v>6.33</c:v>
                </c:pt>
                <c:pt idx="4668">
                  <c:v>6.33</c:v>
                </c:pt>
                <c:pt idx="4669">
                  <c:v>6.33</c:v>
                </c:pt>
                <c:pt idx="4670">
                  <c:v>6.33</c:v>
                </c:pt>
                <c:pt idx="4671">
                  <c:v>6.33</c:v>
                </c:pt>
                <c:pt idx="4672">
                  <c:v>6.33</c:v>
                </c:pt>
                <c:pt idx="4673">
                  <c:v>6.33</c:v>
                </c:pt>
                <c:pt idx="4674">
                  <c:v>6.33</c:v>
                </c:pt>
                <c:pt idx="4675">
                  <c:v>6.33</c:v>
                </c:pt>
                <c:pt idx="4676">
                  <c:v>6.33</c:v>
                </c:pt>
                <c:pt idx="4677">
                  <c:v>6.33</c:v>
                </c:pt>
                <c:pt idx="4678">
                  <c:v>6.33</c:v>
                </c:pt>
                <c:pt idx="4679">
                  <c:v>6.33</c:v>
                </c:pt>
                <c:pt idx="4680">
                  <c:v>6.33</c:v>
                </c:pt>
                <c:pt idx="4681">
                  <c:v>6.33</c:v>
                </c:pt>
                <c:pt idx="4682">
                  <c:v>6.33</c:v>
                </c:pt>
                <c:pt idx="4683">
                  <c:v>6.33</c:v>
                </c:pt>
                <c:pt idx="4684">
                  <c:v>6.33</c:v>
                </c:pt>
                <c:pt idx="4685">
                  <c:v>6.3539999999999957</c:v>
                </c:pt>
                <c:pt idx="4686">
                  <c:v>6.3639999999999937</c:v>
                </c:pt>
                <c:pt idx="4687">
                  <c:v>6.3639999999999937</c:v>
                </c:pt>
                <c:pt idx="4688">
                  <c:v>6.3639999999999937</c:v>
                </c:pt>
                <c:pt idx="4689">
                  <c:v>6.3639999999999937</c:v>
                </c:pt>
                <c:pt idx="4690">
                  <c:v>6.3639999999999937</c:v>
                </c:pt>
                <c:pt idx="4691">
                  <c:v>6.3639999999999937</c:v>
                </c:pt>
                <c:pt idx="4692">
                  <c:v>6.3639999999999937</c:v>
                </c:pt>
                <c:pt idx="4693">
                  <c:v>6.3639999999999937</c:v>
                </c:pt>
                <c:pt idx="4694">
                  <c:v>6.3639999999999937</c:v>
                </c:pt>
                <c:pt idx="4695">
                  <c:v>6.3639999999999937</c:v>
                </c:pt>
                <c:pt idx="4696">
                  <c:v>6.3639999999999937</c:v>
                </c:pt>
                <c:pt idx="4697">
                  <c:v>6.3639999999999937</c:v>
                </c:pt>
                <c:pt idx="4698">
                  <c:v>6.3639999999999937</c:v>
                </c:pt>
                <c:pt idx="4699">
                  <c:v>6.3639999999999937</c:v>
                </c:pt>
                <c:pt idx="4700">
                  <c:v>6.3639999999999937</c:v>
                </c:pt>
                <c:pt idx="4701">
                  <c:v>6.3639999999999937</c:v>
                </c:pt>
                <c:pt idx="4702">
                  <c:v>6.3639999999999937</c:v>
                </c:pt>
                <c:pt idx="4703">
                  <c:v>6.3639999999999937</c:v>
                </c:pt>
                <c:pt idx="4704">
                  <c:v>6.3639999999999937</c:v>
                </c:pt>
                <c:pt idx="4705">
                  <c:v>6.3639999999999937</c:v>
                </c:pt>
                <c:pt idx="4706">
                  <c:v>6.3639999999999937</c:v>
                </c:pt>
                <c:pt idx="4707">
                  <c:v>6.3639999999999937</c:v>
                </c:pt>
                <c:pt idx="4708">
                  <c:v>6.3719999999999999</c:v>
                </c:pt>
                <c:pt idx="4709">
                  <c:v>6.39</c:v>
                </c:pt>
                <c:pt idx="4710">
                  <c:v>6.39</c:v>
                </c:pt>
                <c:pt idx="4711">
                  <c:v>6.39</c:v>
                </c:pt>
                <c:pt idx="4712">
                  <c:v>6.39</c:v>
                </c:pt>
                <c:pt idx="4713">
                  <c:v>6.39</c:v>
                </c:pt>
                <c:pt idx="4714">
                  <c:v>6.39</c:v>
                </c:pt>
                <c:pt idx="4715">
                  <c:v>6.39</c:v>
                </c:pt>
                <c:pt idx="4716">
                  <c:v>6.39</c:v>
                </c:pt>
                <c:pt idx="4717">
                  <c:v>6.39</c:v>
                </c:pt>
                <c:pt idx="4718">
                  <c:v>6.39</c:v>
                </c:pt>
                <c:pt idx="4719">
                  <c:v>6.39</c:v>
                </c:pt>
                <c:pt idx="4720">
                  <c:v>6.39</c:v>
                </c:pt>
                <c:pt idx="4721">
                  <c:v>6.39</c:v>
                </c:pt>
                <c:pt idx="4722">
                  <c:v>6.39</c:v>
                </c:pt>
                <c:pt idx="4723">
                  <c:v>6.39</c:v>
                </c:pt>
                <c:pt idx="4724">
                  <c:v>6.39</c:v>
                </c:pt>
                <c:pt idx="4725">
                  <c:v>6.41</c:v>
                </c:pt>
                <c:pt idx="4726">
                  <c:v>6.42</c:v>
                </c:pt>
                <c:pt idx="4727">
                  <c:v>6.42</c:v>
                </c:pt>
                <c:pt idx="4728">
                  <c:v>6.42</c:v>
                </c:pt>
                <c:pt idx="4729">
                  <c:v>6.42</c:v>
                </c:pt>
                <c:pt idx="4730">
                  <c:v>6.42</c:v>
                </c:pt>
                <c:pt idx="4731">
                  <c:v>6.42</c:v>
                </c:pt>
                <c:pt idx="4732">
                  <c:v>6.42</c:v>
                </c:pt>
                <c:pt idx="4733">
                  <c:v>6.42</c:v>
                </c:pt>
                <c:pt idx="4734">
                  <c:v>6.42</c:v>
                </c:pt>
                <c:pt idx="4735">
                  <c:v>6.42</c:v>
                </c:pt>
                <c:pt idx="4736">
                  <c:v>6.42</c:v>
                </c:pt>
                <c:pt idx="4737">
                  <c:v>6.42</c:v>
                </c:pt>
                <c:pt idx="4738">
                  <c:v>6.42</c:v>
                </c:pt>
                <c:pt idx="4739">
                  <c:v>6.42</c:v>
                </c:pt>
                <c:pt idx="4740">
                  <c:v>6.42</c:v>
                </c:pt>
                <c:pt idx="4741">
                  <c:v>6.42</c:v>
                </c:pt>
                <c:pt idx="4742">
                  <c:v>6.42</c:v>
                </c:pt>
                <c:pt idx="4743">
                  <c:v>6.42</c:v>
                </c:pt>
                <c:pt idx="4744">
                  <c:v>6.42</c:v>
                </c:pt>
                <c:pt idx="4745">
                  <c:v>6.42</c:v>
                </c:pt>
                <c:pt idx="4746">
                  <c:v>6.44</c:v>
                </c:pt>
                <c:pt idx="4747">
                  <c:v>6.44</c:v>
                </c:pt>
                <c:pt idx="4748">
                  <c:v>6.44</c:v>
                </c:pt>
                <c:pt idx="4749">
                  <c:v>6.44</c:v>
                </c:pt>
                <c:pt idx="4750">
                  <c:v>6.44</c:v>
                </c:pt>
                <c:pt idx="4751">
                  <c:v>6.44</c:v>
                </c:pt>
                <c:pt idx="4752">
                  <c:v>6.44</c:v>
                </c:pt>
                <c:pt idx="4753">
                  <c:v>6.44</c:v>
                </c:pt>
                <c:pt idx="4754">
                  <c:v>6.44</c:v>
                </c:pt>
                <c:pt idx="4755">
                  <c:v>6.44</c:v>
                </c:pt>
                <c:pt idx="4756">
                  <c:v>6.44</c:v>
                </c:pt>
                <c:pt idx="4757">
                  <c:v>6.44</c:v>
                </c:pt>
                <c:pt idx="4758">
                  <c:v>6.4560000000000004</c:v>
                </c:pt>
                <c:pt idx="4759">
                  <c:v>6.468</c:v>
                </c:pt>
                <c:pt idx="4760">
                  <c:v>6.468</c:v>
                </c:pt>
                <c:pt idx="4761">
                  <c:v>6.468</c:v>
                </c:pt>
                <c:pt idx="4762">
                  <c:v>6.468</c:v>
                </c:pt>
                <c:pt idx="4763">
                  <c:v>6.468</c:v>
                </c:pt>
                <c:pt idx="4764">
                  <c:v>6.468</c:v>
                </c:pt>
                <c:pt idx="4765">
                  <c:v>6.468</c:v>
                </c:pt>
                <c:pt idx="4766">
                  <c:v>6.468</c:v>
                </c:pt>
                <c:pt idx="4767">
                  <c:v>6.468</c:v>
                </c:pt>
                <c:pt idx="4768">
                  <c:v>6.468</c:v>
                </c:pt>
                <c:pt idx="4769">
                  <c:v>6.468</c:v>
                </c:pt>
                <c:pt idx="4770">
                  <c:v>6.468</c:v>
                </c:pt>
                <c:pt idx="4771">
                  <c:v>6.468</c:v>
                </c:pt>
                <c:pt idx="4772">
                  <c:v>6.468</c:v>
                </c:pt>
                <c:pt idx="4773">
                  <c:v>6.468</c:v>
                </c:pt>
                <c:pt idx="4774">
                  <c:v>6.468</c:v>
                </c:pt>
                <c:pt idx="4775">
                  <c:v>6.468</c:v>
                </c:pt>
                <c:pt idx="4776">
                  <c:v>6.468</c:v>
                </c:pt>
                <c:pt idx="4777">
                  <c:v>6.468</c:v>
                </c:pt>
                <c:pt idx="4778">
                  <c:v>6.468</c:v>
                </c:pt>
                <c:pt idx="4779">
                  <c:v>6.468</c:v>
                </c:pt>
                <c:pt idx="4780">
                  <c:v>6.4880000000000004</c:v>
                </c:pt>
                <c:pt idx="4781">
                  <c:v>6.4880000000000004</c:v>
                </c:pt>
                <c:pt idx="4782">
                  <c:v>6.4880000000000004</c:v>
                </c:pt>
                <c:pt idx="4783">
                  <c:v>6.4880000000000004</c:v>
                </c:pt>
                <c:pt idx="4784">
                  <c:v>6.4880000000000004</c:v>
                </c:pt>
                <c:pt idx="4785">
                  <c:v>6.4880000000000004</c:v>
                </c:pt>
                <c:pt idx="4786">
                  <c:v>6.4880000000000004</c:v>
                </c:pt>
                <c:pt idx="4787">
                  <c:v>6.4880000000000004</c:v>
                </c:pt>
                <c:pt idx="4788">
                  <c:v>6.4880000000000004</c:v>
                </c:pt>
                <c:pt idx="4789">
                  <c:v>6.4880000000000004</c:v>
                </c:pt>
                <c:pt idx="4790">
                  <c:v>6.4880000000000004</c:v>
                </c:pt>
                <c:pt idx="4791">
                  <c:v>6.4880000000000004</c:v>
                </c:pt>
                <c:pt idx="4792">
                  <c:v>6.5039999999999996</c:v>
                </c:pt>
                <c:pt idx="4793">
                  <c:v>6.5039999999999996</c:v>
                </c:pt>
                <c:pt idx="4794">
                  <c:v>6.5039999999999996</c:v>
                </c:pt>
                <c:pt idx="4795">
                  <c:v>6.5039999999999996</c:v>
                </c:pt>
                <c:pt idx="4796">
                  <c:v>6.5039999999999996</c:v>
                </c:pt>
                <c:pt idx="4797">
                  <c:v>6.5039999999999996</c:v>
                </c:pt>
                <c:pt idx="4798">
                  <c:v>6.5039999999999996</c:v>
                </c:pt>
                <c:pt idx="4799">
                  <c:v>6.5039999999999996</c:v>
                </c:pt>
                <c:pt idx="4800">
                  <c:v>6.5039999999999996</c:v>
                </c:pt>
                <c:pt idx="4801">
                  <c:v>6.5039999999999996</c:v>
                </c:pt>
                <c:pt idx="4802">
                  <c:v>6.5039999999999996</c:v>
                </c:pt>
                <c:pt idx="4803">
                  <c:v>6.5039999999999996</c:v>
                </c:pt>
                <c:pt idx="4804">
                  <c:v>6.5259999999999998</c:v>
                </c:pt>
                <c:pt idx="4805">
                  <c:v>6.5259999999999998</c:v>
                </c:pt>
                <c:pt idx="4806">
                  <c:v>6.5259999999999998</c:v>
                </c:pt>
                <c:pt idx="4807">
                  <c:v>6.5259999999999998</c:v>
                </c:pt>
                <c:pt idx="4808">
                  <c:v>6.5259999999999998</c:v>
                </c:pt>
                <c:pt idx="4809">
                  <c:v>6.5259999999999998</c:v>
                </c:pt>
                <c:pt idx="4810">
                  <c:v>6.5259999999999998</c:v>
                </c:pt>
                <c:pt idx="4811">
                  <c:v>6.5259999999999998</c:v>
                </c:pt>
                <c:pt idx="4812">
                  <c:v>6.5259999999999998</c:v>
                </c:pt>
                <c:pt idx="4813">
                  <c:v>6.5259999999999998</c:v>
                </c:pt>
                <c:pt idx="4814">
                  <c:v>6.5259999999999998</c:v>
                </c:pt>
                <c:pt idx="4815">
                  <c:v>6.5259999999999998</c:v>
                </c:pt>
                <c:pt idx="4816">
                  <c:v>6.5259999999999998</c:v>
                </c:pt>
                <c:pt idx="4817">
                  <c:v>6.5259999999999998</c:v>
                </c:pt>
                <c:pt idx="4818">
                  <c:v>6.5259999999999998</c:v>
                </c:pt>
                <c:pt idx="4819">
                  <c:v>6.5259999999999998</c:v>
                </c:pt>
                <c:pt idx="4820">
                  <c:v>6.5259999999999998</c:v>
                </c:pt>
                <c:pt idx="4821">
                  <c:v>6.556</c:v>
                </c:pt>
                <c:pt idx="4822">
                  <c:v>6.556</c:v>
                </c:pt>
                <c:pt idx="4823">
                  <c:v>6.556</c:v>
                </c:pt>
                <c:pt idx="4824">
                  <c:v>6.556</c:v>
                </c:pt>
                <c:pt idx="4825">
                  <c:v>6.556</c:v>
                </c:pt>
                <c:pt idx="4826">
                  <c:v>6.556</c:v>
                </c:pt>
                <c:pt idx="4827">
                  <c:v>6.556</c:v>
                </c:pt>
                <c:pt idx="4828">
                  <c:v>6.556</c:v>
                </c:pt>
                <c:pt idx="4829">
                  <c:v>6.556</c:v>
                </c:pt>
                <c:pt idx="4830">
                  <c:v>6.556</c:v>
                </c:pt>
                <c:pt idx="4831">
                  <c:v>6.556</c:v>
                </c:pt>
                <c:pt idx="4832">
                  <c:v>6.556</c:v>
                </c:pt>
                <c:pt idx="4833">
                  <c:v>6.556</c:v>
                </c:pt>
                <c:pt idx="4834">
                  <c:v>6.556</c:v>
                </c:pt>
                <c:pt idx="4835">
                  <c:v>6.556</c:v>
                </c:pt>
                <c:pt idx="4836">
                  <c:v>6.556</c:v>
                </c:pt>
                <c:pt idx="4837">
                  <c:v>6.556</c:v>
                </c:pt>
                <c:pt idx="4838">
                  <c:v>6.556</c:v>
                </c:pt>
                <c:pt idx="4839">
                  <c:v>6.556</c:v>
                </c:pt>
                <c:pt idx="4840">
                  <c:v>6.556</c:v>
                </c:pt>
                <c:pt idx="4841">
                  <c:v>6.556</c:v>
                </c:pt>
                <c:pt idx="4842">
                  <c:v>6.556</c:v>
                </c:pt>
                <c:pt idx="4843">
                  <c:v>6.58</c:v>
                </c:pt>
                <c:pt idx="4844">
                  <c:v>6.5819999999999999</c:v>
                </c:pt>
                <c:pt idx="4845">
                  <c:v>6.5819999999999999</c:v>
                </c:pt>
                <c:pt idx="4846">
                  <c:v>6.5819999999999999</c:v>
                </c:pt>
                <c:pt idx="4847">
                  <c:v>6.5819999999999999</c:v>
                </c:pt>
                <c:pt idx="4848">
                  <c:v>6.5819999999999999</c:v>
                </c:pt>
                <c:pt idx="4849">
                  <c:v>6.5819999999999999</c:v>
                </c:pt>
                <c:pt idx="4850">
                  <c:v>6.5819999999999999</c:v>
                </c:pt>
                <c:pt idx="4851">
                  <c:v>6.5819999999999999</c:v>
                </c:pt>
                <c:pt idx="4852">
                  <c:v>6.5819999999999999</c:v>
                </c:pt>
                <c:pt idx="4853">
                  <c:v>6.5819999999999999</c:v>
                </c:pt>
                <c:pt idx="4854">
                  <c:v>6.5819999999999999</c:v>
                </c:pt>
                <c:pt idx="4855">
                  <c:v>6.5819999999999999</c:v>
                </c:pt>
                <c:pt idx="4856">
                  <c:v>6.5819999999999999</c:v>
                </c:pt>
                <c:pt idx="4857">
                  <c:v>6.5819999999999999</c:v>
                </c:pt>
                <c:pt idx="4858">
                  <c:v>6.5819999999999999</c:v>
                </c:pt>
                <c:pt idx="4859">
                  <c:v>6.5819999999999999</c:v>
                </c:pt>
                <c:pt idx="4860">
                  <c:v>6.5819999999999999</c:v>
                </c:pt>
                <c:pt idx="4861">
                  <c:v>6.5819999999999999</c:v>
                </c:pt>
                <c:pt idx="4862">
                  <c:v>6.5860000000000003</c:v>
                </c:pt>
                <c:pt idx="4863">
                  <c:v>6.6119999999999957</c:v>
                </c:pt>
                <c:pt idx="4864">
                  <c:v>6.6119999999999957</c:v>
                </c:pt>
                <c:pt idx="4865">
                  <c:v>6.6119999999999957</c:v>
                </c:pt>
                <c:pt idx="4866">
                  <c:v>6.6119999999999957</c:v>
                </c:pt>
                <c:pt idx="4867">
                  <c:v>6.6119999999999957</c:v>
                </c:pt>
                <c:pt idx="4868">
                  <c:v>6.6119999999999957</c:v>
                </c:pt>
                <c:pt idx="4869">
                  <c:v>6.6119999999999957</c:v>
                </c:pt>
                <c:pt idx="4870">
                  <c:v>6.6119999999999957</c:v>
                </c:pt>
                <c:pt idx="4871">
                  <c:v>6.6119999999999957</c:v>
                </c:pt>
                <c:pt idx="4872">
                  <c:v>6.6119999999999957</c:v>
                </c:pt>
                <c:pt idx="4873">
                  <c:v>6.6119999999999957</c:v>
                </c:pt>
                <c:pt idx="4874">
                  <c:v>6.6119999999999957</c:v>
                </c:pt>
                <c:pt idx="4875">
                  <c:v>6.6119999999999957</c:v>
                </c:pt>
                <c:pt idx="4876">
                  <c:v>6.6119999999999957</c:v>
                </c:pt>
                <c:pt idx="4877">
                  <c:v>6.6119999999999957</c:v>
                </c:pt>
                <c:pt idx="4878">
                  <c:v>6.6119999999999957</c:v>
                </c:pt>
                <c:pt idx="4879">
                  <c:v>6.6119999999999957</c:v>
                </c:pt>
                <c:pt idx="4880">
                  <c:v>6.6119999999999957</c:v>
                </c:pt>
                <c:pt idx="4881">
                  <c:v>6.6119999999999957</c:v>
                </c:pt>
                <c:pt idx="4882">
                  <c:v>6.6119999999999957</c:v>
                </c:pt>
                <c:pt idx="4883">
                  <c:v>6.6119999999999957</c:v>
                </c:pt>
                <c:pt idx="4884">
                  <c:v>6.6119999999999957</c:v>
                </c:pt>
                <c:pt idx="4885">
                  <c:v>6.6139999999999937</c:v>
                </c:pt>
                <c:pt idx="4886">
                  <c:v>6.6419999999999977</c:v>
                </c:pt>
                <c:pt idx="4887">
                  <c:v>6.6419999999999977</c:v>
                </c:pt>
                <c:pt idx="4888">
                  <c:v>6.6419999999999977</c:v>
                </c:pt>
                <c:pt idx="4889">
                  <c:v>6.6419999999999977</c:v>
                </c:pt>
                <c:pt idx="4890">
                  <c:v>6.6419999999999977</c:v>
                </c:pt>
                <c:pt idx="4891">
                  <c:v>6.6419999999999977</c:v>
                </c:pt>
                <c:pt idx="4892">
                  <c:v>6.6419999999999977</c:v>
                </c:pt>
                <c:pt idx="4893">
                  <c:v>6.6419999999999977</c:v>
                </c:pt>
                <c:pt idx="4894">
                  <c:v>6.6419999999999977</c:v>
                </c:pt>
                <c:pt idx="4895">
                  <c:v>6.6419999999999977</c:v>
                </c:pt>
                <c:pt idx="4896">
                  <c:v>6.6419999999999977</c:v>
                </c:pt>
                <c:pt idx="4897">
                  <c:v>6.6419999999999977</c:v>
                </c:pt>
                <c:pt idx="4898">
                  <c:v>6.6419999999999977</c:v>
                </c:pt>
                <c:pt idx="4899">
                  <c:v>6.6419999999999977</c:v>
                </c:pt>
                <c:pt idx="4900">
                  <c:v>6.6419999999999977</c:v>
                </c:pt>
                <c:pt idx="4901">
                  <c:v>6.6419999999999977</c:v>
                </c:pt>
                <c:pt idx="4902">
                  <c:v>6.6419999999999977</c:v>
                </c:pt>
                <c:pt idx="4903">
                  <c:v>6.6419999999999977</c:v>
                </c:pt>
                <c:pt idx="4904">
                  <c:v>6.6419999999999977</c:v>
                </c:pt>
                <c:pt idx="4905">
                  <c:v>6.6419999999999977</c:v>
                </c:pt>
                <c:pt idx="4906">
                  <c:v>6.6419999999999977</c:v>
                </c:pt>
                <c:pt idx="4907">
                  <c:v>6.6419999999999977</c:v>
                </c:pt>
                <c:pt idx="4908">
                  <c:v>6.6679999999999851</c:v>
                </c:pt>
                <c:pt idx="4909">
                  <c:v>6.6739999999999986</c:v>
                </c:pt>
                <c:pt idx="4910">
                  <c:v>6.6739999999999986</c:v>
                </c:pt>
                <c:pt idx="4911">
                  <c:v>6.6739999999999986</c:v>
                </c:pt>
                <c:pt idx="4912">
                  <c:v>6.6739999999999986</c:v>
                </c:pt>
                <c:pt idx="4913">
                  <c:v>6.6739999999999986</c:v>
                </c:pt>
                <c:pt idx="4914">
                  <c:v>6.6739999999999986</c:v>
                </c:pt>
                <c:pt idx="4915">
                  <c:v>6.6739999999999986</c:v>
                </c:pt>
                <c:pt idx="4916">
                  <c:v>6.6739999999999986</c:v>
                </c:pt>
                <c:pt idx="4917">
                  <c:v>6.6739999999999986</c:v>
                </c:pt>
                <c:pt idx="4918">
                  <c:v>6.6739999999999986</c:v>
                </c:pt>
                <c:pt idx="4919">
                  <c:v>6.6739999999999986</c:v>
                </c:pt>
                <c:pt idx="4920">
                  <c:v>6.6739999999999986</c:v>
                </c:pt>
                <c:pt idx="4921">
                  <c:v>6.6739999999999986</c:v>
                </c:pt>
                <c:pt idx="4922">
                  <c:v>6.6739999999999986</c:v>
                </c:pt>
                <c:pt idx="4923">
                  <c:v>6.6739999999999986</c:v>
                </c:pt>
                <c:pt idx="4924">
                  <c:v>6.6739999999999986</c:v>
                </c:pt>
                <c:pt idx="4925">
                  <c:v>6.6739999999999986</c:v>
                </c:pt>
                <c:pt idx="4926">
                  <c:v>6.6739999999999986</c:v>
                </c:pt>
                <c:pt idx="4927">
                  <c:v>6.6739999999999986</c:v>
                </c:pt>
                <c:pt idx="4928">
                  <c:v>6.6739999999999986</c:v>
                </c:pt>
                <c:pt idx="4929">
                  <c:v>6.6739999999999986</c:v>
                </c:pt>
                <c:pt idx="4930">
                  <c:v>6.6739999999999986</c:v>
                </c:pt>
                <c:pt idx="4931">
                  <c:v>6.6739999999999986</c:v>
                </c:pt>
                <c:pt idx="4932">
                  <c:v>6.6819999999999986</c:v>
                </c:pt>
                <c:pt idx="4933">
                  <c:v>6.7060000000000004</c:v>
                </c:pt>
                <c:pt idx="4934">
                  <c:v>6.7060000000000004</c:v>
                </c:pt>
                <c:pt idx="4935">
                  <c:v>6.7060000000000004</c:v>
                </c:pt>
                <c:pt idx="4936">
                  <c:v>6.7060000000000004</c:v>
                </c:pt>
                <c:pt idx="4937">
                  <c:v>6.7060000000000004</c:v>
                </c:pt>
                <c:pt idx="4938">
                  <c:v>6.7060000000000004</c:v>
                </c:pt>
                <c:pt idx="4939">
                  <c:v>6.7060000000000004</c:v>
                </c:pt>
                <c:pt idx="4940">
                  <c:v>6.7060000000000004</c:v>
                </c:pt>
                <c:pt idx="4941">
                  <c:v>6.7060000000000004</c:v>
                </c:pt>
                <c:pt idx="4942">
                  <c:v>6.7060000000000004</c:v>
                </c:pt>
                <c:pt idx="4943">
                  <c:v>6.7060000000000004</c:v>
                </c:pt>
                <c:pt idx="4944">
                  <c:v>6.7060000000000004</c:v>
                </c:pt>
                <c:pt idx="4945">
                  <c:v>6.7060000000000004</c:v>
                </c:pt>
                <c:pt idx="4946">
                  <c:v>6.7060000000000004</c:v>
                </c:pt>
                <c:pt idx="4947">
                  <c:v>6.7060000000000004</c:v>
                </c:pt>
                <c:pt idx="4948">
                  <c:v>6.7060000000000004</c:v>
                </c:pt>
                <c:pt idx="4949">
                  <c:v>6.7060000000000004</c:v>
                </c:pt>
                <c:pt idx="4950">
                  <c:v>6.7060000000000004</c:v>
                </c:pt>
                <c:pt idx="4951">
                  <c:v>6.7060000000000004</c:v>
                </c:pt>
                <c:pt idx="4952">
                  <c:v>6.7060000000000004</c:v>
                </c:pt>
                <c:pt idx="4953">
                  <c:v>6.7060000000000004</c:v>
                </c:pt>
                <c:pt idx="4954">
                  <c:v>6.7060000000000004</c:v>
                </c:pt>
                <c:pt idx="4955">
                  <c:v>6.7060000000000004</c:v>
                </c:pt>
                <c:pt idx="4956">
                  <c:v>6.718</c:v>
                </c:pt>
                <c:pt idx="4957">
                  <c:v>6.7359999999999998</c:v>
                </c:pt>
                <c:pt idx="4958">
                  <c:v>6.7359999999999998</c:v>
                </c:pt>
                <c:pt idx="4959">
                  <c:v>6.7359999999999998</c:v>
                </c:pt>
                <c:pt idx="4960">
                  <c:v>6.7359999999999998</c:v>
                </c:pt>
                <c:pt idx="4961">
                  <c:v>6.7359999999999998</c:v>
                </c:pt>
                <c:pt idx="4962">
                  <c:v>6.7359999999999998</c:v>
                </c:pt>
                <c:pt idx="4963">
                  <c:v>6.7359999999999998</c:v>
                </c:pt>
                <c:pt idx="4964">
                  <c:v>6.7359999999999998</c:v>
                </c:pt>
                <c:pt idx="4965">
                  <c:v>6.7359999999999998</c:v>
                </c:pt>
                <c:pt idx="4966">
                  <c:v>6.7359999999999998</c:v>
                </c:pt>
                <c:pt idx="4967">
                  <c:v>6.7359999999999998</c:v>
                </c:pt>
                <c:pt idx="4968">
                  <c:v>6.7359999999999998</c:v>
                </c:pt>
                <c:pt idx="4969">
                  <c:v>6.7359999999999998</c:v>
                </c:pt>
                <c:pt idx="4970">
                  <c:v>6.7359999999999998</c:v>
                </c:pt>
                <c:pt idx="4971">
                  <c:v>6.7359999999999998</c:v>
                </c:pt>
                <c:pt idx="4972">
                  <c:v>6.7359999999999998</c:v>
                </c:pt>
                <c:pt idx="4973">
                  <c:v>6.7359999999999998</c:v>
                </c:pt>
                <c:pt idx="4974">
                  <c:v>6.7359999999999998</c:v>
                </c:pt>
                <c:pt idx="4975">
                  <c:v>6.7359999999999998</c:v>
                </c:pt>
                <c:pt idx="4976">
                  <c:v>6.7359999999999998</c:v>
                </c:pt>
                <c:pt idx="4977">
                  <c:v>6.7359999999999998</c:v>
                </c:pt>
                <c:pt idx="4978">
                  <c:v>6.7359999999999998</c:v>
                </c:pt>
                <c:pt idx="4979">
                  <c:v>6.7539999999999987</c:v>
                </c:pt>
                <c:pt idx="4980">
                  <c:v>6.766</c:v>
                </c:pt>
                <c:pt idx="4981">
                  <c:v>6.766</c:v>
                </c:pt>
                <c:pt idx="4982">
                  <c:v>6.766</c:v>
                </c:pt>
                <c:pt idx="4983">
                  <c:v>6.766</c:v>
                </c:pt>
                <c:pt idx="4984">
                  <c:v>6.766</c:v>
                </c:pt>
                <c:pt idx="4985">
                  <c:v>6.766</c:v>
                </c:pt>
                <c:pt idx="4986">
                  <c:v>6.766</c:v>
                </c:pt>
                <c:pt idx="4987">
                  <c:v>6.766</c:v>
                </c:pt>
                <c:pt idx="4988">
                  <c:v>6.766</c:v>
                </c:pt>
                <c:pt idx="4989">
                  <c:v>6.766</c:v>
                </c:pt>
                <c:pt idx="4990">
                  <c:v>6.766</c:v>
                </c:pt>
                <c:pt idx="4991">
                  <c:v>6.766</c:v>
                </c:pt>
                <c:pt idx="4992">
                  <c:v>6.766</c:v>
                </c:pt>
                <c:pt idx="4993">
                  <c:v>6.766</c:v>
                </c:pt>
                <c:pt idx="4994">
                  <c:v>6.766</c:v>
                </c:pt>
                <c:pt idx="4995">
                  <c:v>6.766</c:v>
                </c:pt>
                <c:pt idx="4996">
                  <c:v>6.766</c:v>
                </c:pt>
                <c:pt idx="4997">
                  <c:v>6.766</c:v>
                </c:pt>
                <c:pt idx="4998">
                  <c:v>6.766</c:v>
                </c:pt>
                <c:pt idx="4999">
                  <c:v>6.766</c:v>
                </c:pt>
                <c:pt idx="5000">
                  <c:v>6.766</c:v>
                </c:pt>
                <c:pt idx="5001">
                  <c:v>6.766</c:v>
                </c:pt>
                <c:pt idx="5002">
                  <c:v>6.7939999999999996</c:v>
                </c:pt>
                <c:pt idx="5003">
                  <c:v>6.7939999999999996</c:v>
                </c:pt>
                <c:pt idx="5004">
                  <c:v>6.7939999999999996</c:v>
                </c:pt>
                <c:pt idx="5005">
                  <c:v>6.7939999999999996</c:v>
                </c:pt>
                <c:pt idx="5006">
                  <c:v>6.7939999999999996</c:v>
                </c:pt>
                <c:pt idx="5007">
                  <c:v>6.7939999999999996</c:v>
                </c:pt>
                <c:pt idx="5008">
                  <c:v>6.7939999999999996</c:v>
                </c:pt>
                <c:pt idx="5009">
                  <c:v>6.7939999999999996</c:v>
                </c:pt>
                <c:pt idx="5010">
                  <c:v>6.7939999999999996</c:v>
                </c:pt>
                <c:pt idx="5011">
                  <c:v>6.7939999999999996</c:v>
                </c:pt>
                <c:pt idx="5012">
                  <c:v>6.7939999999999996</c:v>
                </c:pt>
                <c:pt idx="5013">
                  <c:v>6.7939999999999996</c:v>
                </c:pt>
                <c:pt idx="5014">
                  <c:v>6.7939999999999996</c:v>
                </c:pt>
                <c:pt idx="5015">
                  <c:v>6.7939999999999996</c:v>
                </c:pt>
                <c:pt idx="5016">
                  <c:v>6.7939999999999996</c:v>
                </c:pt>
                <c:pt idx="5017">
                  <c:v>6.7939999999999996</c:v>
                </c:pt>
                <c:pt idx="5018">
                  <c:v>6.7939999999999996</c:v>
                </c:pt>
                <c:pt idx="5019">
                  <c:v>6.7939999999999996</c:v>
                </c:pt>
                <c:pt idx="5020">
                  <c:v>6.7939999999999996</c:v>
                </c:pt>
                <c:pt idx="5021">
                  <c:v>6.7939999999999996</c:v>
                </c:pt>
                <c:pt idx="5022">
                  <c:v>6.7939999999999996</c:v>
                </c:pt>
                <c:pt idx="5023">
                  <c:v>6.806</c:v>
                </c:pt>
                <c:pt idx="5024">
                  <c:v>6.8259999999999996</c:v>
                </c:pt>
                <c:pt idx="5025">
                  <c:v>6.8259999999999996</c:v>
                </c:pt>
                <c:pt idx="5026">
                  <c:v>6.8259999999999996</c:v>
                </c:pt>
                <c:pt idx="5027">
                  <c:v>6.8259999999999996</c:v>
                </c:pt>
                <c:pt idx="5028">
                  <c:v>6.8259999999999996</c:v>
                </c:pt>
                <c:pt idx="5029">
                  <c:v>6.8259999999999996</c:v>
                </c:pt>
                <c:pt idx="5030">
                  <c:v>6.8259999999999996</c:v>
                </c:pt>
                <c:pt idx="5031">
                  <c:v>6.8259999999999996</c:v>
                </c:pt>
                <c:pt idx="5032">
                  <c:v>6.8259999999999996</c:v>
                </c:pt>
                <c:pt idx="5033">
                  <c:v>6.8259999999999996</c:v>
                </c:pt>
                <c:pt idx="5034">
                  <c:v>6.8259999999999996</c:v>
                </c:pt>
                <c:pt idx="5035">
                  <c:v>6.8259999999999996</c:v>
                </c:pt>
                <c:pt idx="5036">
                  <c:v>6.8259999999999996</c:v>
                </c:pt>
                <c:pt idx="5037">
                  <c:v>6.8259999999999996</c:v>
                </c:pt>
                <c:pt idx="5038">
                  <c:v>6.8259999999999996</c:v>
                </c:pt>
                <c:pt idx="5039">
                  <c:v>6.8259999999999996</c:v>
                </c:pt>
                <c:pt idx="5040">
                  <c:v>6.8259999999999996</c:v>
                </c:pt>
                <c:pt idx="5041">
                  <c:v>6.8259999999999996</c:v>
                </c:pt>
                <c:pt idx="5042">
                  <c:v>6.8259999999999996</c:v>
                </c:pt>
                <c:pt idx="5043">
                  <c:v>6.8259999999999996</c:v>
                </c:pt>
                <c:pt idx="5044">
                  <c:v>6.8259999999999996</c:v>
                </c:pt>
                <c:pt idx="5045">
                  <c:v>6.8259999999999996</c:v>
                </c:pt>
                <c:pt idx="5046">
                  <c:v>6.8259999999999996</c:v>
                </c:pt>
                <c:pt idx="5047">
                  <c:v>6.8419999999999996</c:v>
                </c:pt>
                <c:pt idx="5048">
                  <c:v>6.8619999999999957</c:v>
                </c:pt>
                <c:pt idx="5049">
                  <c:v>6.8619999999999957</c:v>
                </c:pt>
                <c:pt idx="5050">
                  <c:v>6.8619999999999957</c:v>
                </c:pt>
                <c:pt idx="5051">
                  <c:v>6.8619999999999957</c:v>
                </c:pt>
                <c:pt idx="5052">
                  <c:v>6.8619999999999957</c:v>
                </c:pt>
                <c:pt idx="5053">
                  <c:v>6.8619999999999957</c:v>
                </c:pt>
                <c:pt idx="5054">
                  <c:v>6.8619999999999957</c:v>
                </c:pt>
                <c:pt idx="5055">
                  <c:v>6.8619999999999957</c:v>
                </c:pt>
                <c:pt idx="5056">
                  <c:v>6.8619999999999957</c:v>
                </c:pt>
                <c:pt idx="5057">
                  <c:v>6.8619999999999957</c:v>
                </c:pt>
                <c:pt idx="5058">
                  <c:v>6.8619999999999957</c:v>
                </c:pt>
                <c:pt idx="5059">
                  <c:v>6.8619999999999957</c:v>
                </c:pt>
                <c:pt idx="5060">
                  <c:v>6.8619999999999957</c:v>
                </c:pt>
                <c:pt idx="5061">
                  <c:v>6.8619999999999957</c:v>
                </c:pt>
                <c:pt idx="5062">
                  <c:v>6.8619999999999957</c:v>
                </c:pt>
                <c:pt idx="5063">
                  <c:v>6.8619999999999957</c:v>
                </c:pt>
                <c:pt idx="5064">
                  <c:v>6.8619999999999957</c:v>
                </c:pt>
                <c:pt idx="5065">
                  <c:v>6.8619999999999957</c:v>
                </c:pt>
                <c:pt idx="5066">
                  <c:v>6.8619999999999957</c:v>
                </c:pt>
                <c:pt idx="5067">
                  <c:v>6.8619999999999957</c:v>
                </c:pt>
                <c:pt idx="5068">
                  <c:v>6.8619999999999957</c:v>
                </c:pt>
                <c:pt idx="5069">
                  <c:v>6.8619999999999957</c:v>
                </c:pt>
                <c:pt idx="5070">
                  <c:v>6.8619999999999957</c:v>
                </c:pt>
                <c:pt idx="5071">
                  <c:v>6.8619999999999957</c:v>
                </c:pt>
                <c:pt idx="5072">
                  <c:v>6.8619999999999957</c:v>
                </c:pt>
                <c:pt idx="5073">
                  <c:v>6.8619999999999957</c:v>
                </c:pt>
                <c:pt idx="5074">
                  <c:v>6.8780000000000001</c:v>
                </c:pt>
                <c:pt idx="5075">
                  <c:v>6.8959999999999999</c:v>
                </c:pt>
                <c:pt idx="5076">
                  <c:v>6.8959999999999999</c:v>
                </c:pt>
                <c:pt idx="5077">
                  <c:v>6.8959999999999999</c:v>
                </c:pt>
                <c:pt idx="5078">
                  <c:v>6.8959999999999999</c:v>
                </c:pt>
                <c:pt idx="5079">
                  <c:v>6.8959999999999999</c:v>
                </c:pt>
                <c:pt idx="5080">
                  <c:v>6.8959999999999999</c:v>
                </c:pt>
                <c:pt idx="5081">
                  <c:v>6.8959999999999999</c:v>
                </c:pt>
                <c:pt idx="5082">
                  <c:v>6.8959999999999999</c:v>
                </c:pt>
                <c:pt idx="5083">
                  <c:v>6.8959999999999999</c:v>
                </c:pt>
                <c:pt idx="5084">
                  <c:v>6.8959999999999999</c:v>
                </c:pt>
                <c:pt idx="5085">
                  <c:v>6.8959999999999999</c:v>
                </c:pt>
                <c:pt idx="5086">
                  <c:v>6.8959999999999999</c:v>
                </c:pt>
                <c:pt idx="5087">
                  <c:v>6.8959999999999999</c:v>
                </c:pt>
                <c:pt idx="5088">
                  <c:v>6.8959999999999999</c:v>
                </c:pt>
                <c:pt idx="5089">
                  <c:v>6.8959999999999999</c:v>
                </c:pt>
                <c:pt idx="5090">
                  <c:v>6.8959999999999999</c:v>
                </c:pt>
                <c:pt idx="5091">
                  <c:v>6.8959999999999999</c:v>
                </c:pt>
                <c:pt idx="5092">
                  <c:v>6.8959999999999999</c:v>
                </c:pt>
                <c:pt idx="5093">
                  <c:v>6.8959999999999999</c:v>
                </c:pt>
                <c:pt idx="5094">
                  <c:v>6.8959999999999999</c:v>
                </c:pt>
                <c:pt idx="5095">
                  <c:v>6.8959999999999999</c:v>
                </c:pt>
                <c:pt idx="5096">
                  <c:v>6.8959999999999999</c:v>
                </c:pt>
                <c:pt idx="5097">
                  <c:v>6.8959999999999999</c:v>
                </c:pt>
                <c:pt idx="5098">
                  <c:v>6.8959999999999999</c:v>
                </c:pt>
                <c:pt idx="5099">
                  <c:v>6.9279999999999999</c:v>
                </c:pt>
                <c:pt idx="5100">
                  <c:v>6.9279999999999999</c:v>
                </c:pt>
                <c:pt idx="5101">
                  <c:v>6.9279999999999999</c:v>
                </c:pt>
                <c:pt idx="5102">
                  <c:v>6.9279999999999999</c:v>
                </c:pt>
                <c:pt idx="5103">
                  <c:v>6.9279999999999999</c:v>
                </c:pt>
                <c:pt idx="5104">
                  <c:v>6.9279999999999999</c:v>
                </c:pt>
                <c:pt idx="5105">
                  <c:v>6.9279999999999999</c:v>
                </c:pt>
                <c:pt idx="5106">
                  <c:v>6.9279999999999999</c:v>
                </c:pt>
                <c:pt idx="5107">
                  <c:v>6.9279999999999999</c:v>
                </c:pt>
                <c:pt idx="5108">
                  <c:v>6.9279999999999999</c:v>
                </c:pt>
                <c:pt idx="5109">
                  <c:v>6.9279999999999999</c:v>
                </c:pt>
                <c:pt idx="5110">
                  <c:v>6.9279999999999999</c:v>
                </c:pt>
                <c:pt idx="5111">
                  <c:v>6.9279999999999999</c:v>
                </c:pt>
                <c:pt idx="5112">
                  <c:v>6.9279999999999999</c:v>
                </c:pt>
                <c:pt idx="5113">
                  <c:v>6.9279999999999999</c:v>
                </c:pt>
                <c:pt idx="5114">
                  <c:v>6.9279999999999999</c:v>
                </c:pt>
                <c:pt idx="5115">
                  <c:v>6.9279999999999999</c:v>
                </c:pt>
                <c:pt idx="5116">
                  <c:v>6.9279999999999999</c:v>
                </c:pt>
                <c:pt idx="5117">
                  <c:v>6.9279999999999999</c:v>
                </c:pt>
                <c:pt idx="5118">
                  <c:v>6.9279999999999999</c:v>
                </c:pt>
                <c:pt idx="5119">
                  <c:v>6.9279999999999999</c:v>
                </c:pt>
                <c:pt idx="5120">
                  <c:v>6.9279999999999999</c:v>
                </c:pt>
                <c:pt idx="5121">
                  <c:v>6.9279999999999999</c:v>
                </c:pt>
                <c:pt idx="5122">
                  <c:v>6.9539999999999997</c:v>
                </c:pt>
                <c:pt idx="5123">
                  <c:v>6.9619999999999997</c:v>
                </c:pt>
                <c:pt idx="5124">
                  <c:v>6.9619999999999997</c:v>
                </c:pt>
                <c:pt idx="5125">
                  <c:v>6.9619999999999997</c:v>
                </c:pt>
                <c:pt idx="5126">
                  <c:v>6.9619999999999997</c:v>
                </c:pt>
                <c:pt idx="5127">
                  <c:v>6.9619999999999997</c:v>
                </c:pt>
                <c:pt idx="5128">
                  <c:v>6.9619999999999997</c:v>
                </c:pt>
                <c:pt idx="5129">
                  <c:v>6.9619999999999997</c:v>
                </c:pt>
                <c:pt idx="5130">
                  <c:v>6.9619999999999997</c:v>
                </c:pt>
                <c:pt idx="5131">
                  <c:v>6.9619999999999997</c:v>
                </c:pt>
                <c:pt idx="5132">
                  <c:v>6.9619999999999997</c:v>
                </c:pt>
                <c:pt idx="5133">
                  <c:v>6.9619999999999997</c:v>
                </c:pt>
                <c:pt idx="5134">
                  <c:v>6.9619999999999997</c:v>
                </c:pt>
                <c:pt idx="5135">
                  <c:v>6.9619999999999997</c:v>
                </c:pt>
                <c:pt idx="5136">
                  <c:v>6.9619999999999997</c:v>
                </c:pt>
                <c:pt idx="5137">
                  <c:v>6.9619999999999997</c:v>
                </c:pt>
                <c:pt idx="5138">
                  <c:v>6.9619999999999997</c:v>
                </c:pt>
                <c:pt idx="5139">
                  <c:v>6.9619999999999997</c:v>
                </c:pt>
                <c:pt idx="5140">
                  <c:v>6.9619999999999997</c:v>
                </c:pt>
                <c:pt idx="5141">
                  <c:v>6.9619999999999997</c:v>
                </c:pt>
                <c:pt idx="5142">
                  <c:v>6.9619999999999997</c:v>
                </c:pt>
                <c:pt idx="5143">
                  <c:v>6.9619999999999997</c:v>
                </c:pt>
                <c:pt idx="5144">
                  <c:v>6.9619999999999997</c:v>
                </c:pt>
                <c:pt idx="5145">
                  <c:v>6.9619999999999997</c:v>
                </c:pt>
                <c:pt idx="5146">
                  <c:v>6.9619999999999997</c:v>
                </c:pt>
                <c:pt idx="5147">
                  <c:v>6.9880000000000004</c:v>
                </c:pt>
                <c:pt idx="5148">
                  <c:v>6.9880000000000004</c:v>
                </c:pt>
                <c:pt idx="5149">
                  <c:v>6.9880000000000004</c:v>
                </c:pt>
                <c:pt idx="5150">
                  <c:v>6.9880000000000004</c:v>
                </c:pt>
                <c:pt idx="5151">
                  <c:v>6.9880000000000004</c:v>
                </c:pt>
                <c:pt idx="5152">
                  <c:v>6.9880000000000004</c:v>
                </c:pt>
                <c:pt idx="5153">
                  <c:v>6.9880000000000004</c:v>
                </c:pt>
                <c:pt idx="5154">
                  <c:v>6.9880000000000004</c:v>
                </c:pt>
                <c:pt idx="5155">
                  <c:v>6.9880000000000004</c:v>
                </c:pt>
                <c:pt idx="5156">
                  <c:v>6.9880000000000004</c:v>
                </c:pt>
                <c:pt idx="5157">
                  <c:v>6.9880000000000004</c:v>
                </c:pt>
                <c:pt idx="5158">
                  <c:v>6.9880000000000004</c:v>
                </c:pt>
                <c:pt idx="5159">
                  <c:v>6.9880000000000004</c:v>
                </c:pt>
                <c:pt idx="5160">
                  <c:v>6.9880000000000004</c:v>
                </c:pt>
                <c:pt idx="5161">
                  <c:v>6.9880000000000004</c:v>
                </c:pt>
                <c:pt idx="5162">
                  <c:v>6.9880000000000004</c:v>
                </c:pt>
                <c:pt idx="5163">
                  <c:v>6.9880000000000004</c:v>
                </c:pt>
                <c:pt idx="5164">
                  <c:v>6.9880000000000004</c:v>
                </c:pt>
                <c:pt idx="5165">
                  <c:v>7.02</c:v>
                </c:pt>
                <c:pt idx="5166">
                  <c:v>7.02</c:v>
                </c:pt>
                <c:pt idx="5167">
                  <c:v>7.02</c:v>
                </c:pt>
                <c:pt idx="5168">
                  <c:v>7.02</c:v>
                </c:pt>
                <c:pt idx="5169">
                  <c:v>7.02</c:v>
                </c:pt>
                <c:pt idx="5170">
                  <c:v>7.02</c:v>
                </c:pt>
                <c:pt idx="5171">
                  <c:v>7.02</c:v>
                </c:pt>
                <c:pt idx="5172">
                  <c:v>7.02</c:v>
                </c:pt>
                <c:pt idx="5173">
                  <c:v>7.02</c:v>
                </c:pt>
                <c:pt idx="5174">
                  <c:v>7.02</c:v>
                </c:pt>
                <c:pt idx="5175">
                  <c:v>7.02</c:v>
                </c:pt>
                <c:pt idx="5176">
                  <c:v>7.02</c:v>
                </c:pt>
                <c:pt idx="5177">
                  <c:v>7.02</c:v>
                </c:pt>
                <c:pt idx="5178">
                  <c:v>7.02</c:v>
                </c:pt>
                <c:pt idx="5179">
                  <c:v>7.02</c:v>
                </c:pt>
                <c:pt idx="5180">
                  <c:v>7.02</c:v>
                </c:pt>
                <c:pt idx="5181">
                  <c:v>7.02</c:v>
                </c:pt>
                <c:pt idx="5182">
                  <c:v>7.02</c:v>
                </c:pt>
                <c:pt idx="5183">
                  <c:v>7.02</c:v>
                </c:pt>
                <c:pt idx="5184">
                  <c:v>7.02</c:v>
                </c:pt>
                <c:pt idx="5185">
                  <c:v>7.02</c:v>
                </c:pt>
                <c:pt idx="5186">
                  <c:v>7.02</c:v>
                </c:pt>
                <c:pt idx="5187">
                  <c:v>7.02</c:v>
                </c:pt>
                <c:pt idx="5188">
                  <c:v>7.02</c:v>
                </c:pt>
                <c:pt idx="5189">
                  <c:v>7.03</c:v>
                </c:pt>
                <c:pt idx="5190">
                  <c:v>7.0579999999999998</c:v>
                </c:pt>
                <c:pt idx="5191">
                  <c:v>7.0579999999999998</c:v>
                </c:pt>
                <c:pt idx="5192">
                  <c:v>7.0579999999999998</c:v>
                </c:pt>
                <c:pt idx="5193">
                  <c:v>7.0579999999999998</c:v>
                </c:pt>
                <c:pt idx="5194">
                  <c:v>7.0579999999999998</c:v>
                </c:pt>
                <c:pt idx="5195">
                  <c:v>7.0579999999999998</c:v>
                </c:pt>
                <c:pt idx="5196">
                  <c:v>7.0579999999999998</c:v>
                </c:pt>
                <c:pt idx="5197">
                  <c:v>7.0579999999999998</c:v>
                </c:pt>
                <c:pt idx="5198">
                  <c:v>7.0579999999999998</c:v>
                </c:pt>
                <c:pt idx="5199">
                  <c:v>7.0579999999999998</c:v>
                </c:pt>
                <c:pt idx="5200">
                  <c:v>7.0579999999999998</c:v>
                </c:pt>
                <c:pt idx="5201">
                  <c:v>7.0579999999999998</c:v>
                </c:pt>
                <c:pt idx="5202">
                  <c:v>7.0579999999999998</c:v>
                </c:pt>
                <c:pt idx="5203">
                  <c:v>7.0579999999999998</c:v>
                </c:pt>
                <c:pt idx="5204">
                  <c:v>7.0579999999999998</c:v>
                </c:pt>
                <c:pt idx="5205">
                  <c:v>7.0579999999999998</c:v>
                </c:pt>
                <c:pt idx="5206">
                  <c:v>7.0579999999999998</c:v>
                </c:pt>
                <c:pt idx="5207">
                  <c:v>7.0579999999999998</c:v>
                </c:pt>
                <c:pt idx="5208">
                  <c:v>7.0579999999999998</c:v>
                </c:pt>
                <c:pt idx="5209">
                  <c:v>7.0579999999999998</c:v>
                </c:pt>
                <c:pt idx="5210">
                  <c:v>7.0579999999999998</c:v>
                </c:pt>
                <c:pt idx="5211">
                  <c:v>7.0579999999999998</c:v>
                </c:pt>
                <c:pt idx="5212">
                  <c:v>7.0579999999999998</c:v>
                </c:pt>
                <c:pt idx="5213">
                  <c:v>7.0579999999999998</c:v>
                </c:pt>
                <c:pt idx="5214">
                  <c:v>7.0579999999999998</c:v>
                </c:pt>
                <c:pt idx="5215">
                  <c:v>7.0579999999999998</c:v>
                </c:pt>
                <c:pt idx="5216">
                  <c:v>7.0579999999999998</c:v>
                </c:pt>
                <c:pt idx="5217">
                  <c:v>7.0960000000000001</c:v>
                </c:pt>
                <c:pt idx="5218">
                  <c:v>7.0960000000000001</c:v>
                </c:pt>
                <c:pt idx="5219">
                  <c:v>7.0960000000000001</c:v>
                </c:pt>
                <c:pt idx="5220">
                  <c:v>7.0960000000000001</c:v>
                </c:pt>
                <c:pt idx="5221">
                  <c:v>7.0960000000000001</c:v>
                </c:pt>
                <c:pt idx="5222">
                  <c:v>7.0960000000000001</c:v>
                </c:pt>
                <c:pt idx="5223">
                  <c:v>7.0960000000000001</c:v>
                </c:pt>
                <c:pt idx="5224">
                  <c:v>7.0960000000000001</c:v>
                </c:pt>
                <c:pt idx="5225">
                  <c:v>7.0960000000000001</c:v>
                </c:pt>
                <c:pt idx="5226">
                  <c:v>7.0960000000000001</c:v>
                </c:pt>
                <c:pt idx="5227">
                  <c:v>7.0960000000000001</c:v>
                </c:pt>
                <c:pt idx="5228">
                  <c:v>7.0960000000000001</c:v>
                </c:pt>
                <c:pt idx="5229">
                  <c:v>7.0960000000000001</c:v>
                </c:pt>
                <c:pt idx="5230">
                  <c:v>7.0960000000000001</c:v>
                </c:pt>
                <c:pt idx="5231">
                  <c:v>7.0960000000000001</c:v>
                </c:pt>
                <c:pt idx="5232">
                  <c:v>7.0960000000000001</c:v>
                </c:pt>
                <c:pt idx="5233">
                  <c:v>7.0960000000000001</c:v>
                </c:pt>
                <c:pt idx="5234">
                  <c:v>7.0960000000000001</c:v>
                </c:pt>
                <c:pt idx="5235">
                  <c:v>7.0960000000000001</c:v>
                </c:pt>
                <c:pt idx="5236">
                  <c:v>7.0960000000000001</c:v>
                </c:pt>
                <c:pt idx="5237">
                  <c:v>7.0960000000000001</c:v>
                </c:pt>
                <c:pt idx="5238">
                  <c:v>7.0960000000000001</c:v>
                </c:pt>
                <c:pt idx="5239">
                  <c:v>7.0960000000000001</c:v>
                </c:pt>
                <c:pt idx="5240">
                  <c:v>7.0960000000000001</c:v>
                </c:pt>
                <c:pt idx="5241">
                  <c:v>7.0960000000000001</c:v>
                </c:pt>
                <c:pt idx="5242">
                  <c:v>7.0960000000000001</c:v>
                </c:pt>
                <c:pt idx="5243">
                  <c:v>7.125999999999987</c:v>
                </c:pt>
                <c:pt idx="5244">
                  <c:v>7.1339999999999986</c:v>
                </c:pt>
                <c:pt idx="5245">
                  <c:v>7.1339999999999986</c:v>
                </c:pt>
                <c:pt idx="5246">
                  <c:v>7.1339999999999986</c:v>
                </c:pt>
                <c:pt idx="5247">
                  <c:v>7.1339999999999986</c:v>
                </c:pt>
                <c:pt idx="5248">
                  <c:v>7.1339999999999986</c:v>
                </c:pt>
                <c:pt idx="5249">
                  <c:v>7.1339999999999986</c:v>
                </c:pt>
                <c:pt idx="5250">
                  <c:v>7.1339999999999986</c:v>
                </c:pt>
                <c:pt idx="5251">
                  <c:v>7.1339999999999986</c:v>
                </c:pt>
                <c:pt idx="5252">
                  <c:v>7.1339999999999986</c:v>
                </c:pt>
                <c:pt idx="5253">
                  <c:v>7.1339999999999986</c:v>
                </c:pt>
                <c:pt idx="5254">
                  <c:v>7.1339999999999986</c:v>
                </c:pt>
                <c:pt idx="5255">
                  <c:v>7.1339999999999986</c:v>
                </c:pt>
                <c:pt idx="5256">
                  <c:v>7.1339999999999986</c:v>
                </c:pt>
                <c:pt idx="5257">
                  <c:v>7.1339999999999986</c:v>
                </c:pt>
                <c:pt idx="5258">
                  <c:v>7.1339999999999986</c:v>
                </c:pt>
                <c:pt idx="5259">
                  <c:v>7.1339999999999986</c:v>
                </c:pt>
                <c:pt idx="5260">
                  <c:v>7.1339999999999986</c:v>
                </c:pt>
                <c:pt idx="5261">
                  <c:v>7.1339999999999986</c:v>
                </c:pt>
                <c:pt idx="5262">
                  <c:v>7.1339999999999986</c:v>
                </c:pt>
                <c:pt idx="5263">
                  <c:v>7.1339999999999986</c:v>
                </c:pt>
                <c:pt idx="5264">
                  <c:v>7.1339999999999986</c:v>
                </c:pt>
                <c:pt idx="5265">
                  <c:v>7.1339999999999986</c:v>
                </c:pt>
                <c:pt idx="5266">
                  <c:v>7.1339999999999986</c:v>
                </c:pt>
                <c:pt idx="5267">
                  <c:v>7.1339999999999986</c:v>
                </c:pt>
                <c:pt idx="5268">
                  <c:v>7.1339999999999986</c:v>
                </c:pt>
                <c:pt idx="5269">
                  <c:v>7.1339999999999986</c:v>
                </c:pt>
                <c:pt idx="5270">
                  <c:v>7.165999999999987</c:v>
                </c:pt>
                <c:pt idx="5271">
                  <c:v>7.165999999999987</c:v>
                </c:pt>
                <c:pt idx="5272">
                  <c:v>7.165999999999987</c:v>
                </c:pt>
                <c:pt idx="5273">
                  <c:v>7.165999999999987</c:v>
                </c:pt>
                <c:pt idx="5274">
                  <c:v>7.165999999999987</c:v>
                </c:pt>
                <c:pt idx="5275">
                  <c:v>7.165999999999987</c:v>
                </c:pt>
                <c:pt idx="5276">
                  <c:v>7.165999999999987</c:v>
                </c:pt>
                <c:pt idx="5277">
                  <c:v>7.165999999999987</c:v>
                </c:pt>
                <c:pt idx="5278">
                  <c:v>7.165999999999987</c:v>
                </c:pt>
                <c:pt idx="5279">
                  <c:v>7.165999999999987</c:v>
                </c:pt>
                <c:pt idx="5280">
                  <c:v>7.165999999999987</c:v>
                </c:pt>
                <c:pt idx="5281">
                  <c:v>7.165999999999987</c:v>
                </c:pt>
                <c:pt idx="5282">
                  <c:v>7.165999999999987</c:v>
                </c:pt>
                <c:pt idx="5283">
                  <c:v>7.165999999999987</c:v>
                </c:pt>
                <c:pt idx="5284">
                  <c:v>7.165999999999987</c:v>
                </c:pt>
                <c:pt idx="5285">
                  <c:v>7.165999999999987</c:v>
                </c:pt>
                <c:pt idx="5286">
                  <c:v>7.165999999999987</c:v>
                </c:pt>
                <c:pt idx="5287">
                  <c:v>7.165999999999987</c:v>
                </c:pt>
                <c:pt idx="5288">
                  <c:v>7.165999999999987</c:v>
                </c:pt>
                <c:pt idx="5289">
                  <c:v>7.165999999999987</c:v>
                </c:pt>
                <c:pt idx="5290">
                  <c:v>7.165999999999987</c:v>
                </c:pt>
                <c:pt idx="5291">
                  <c:v>7.165999999999987</c:v>
                </c:pt>
                <c:pt idx="5292">
                  <c:v>7.165999999999987</c:v>
                </c:pt>
                <c:pt idx="5293">
                  <c:v>7.1939999999999946</c:v>
                </c:pt>
                <c:pt idx="5294">
                  <c:v>7.1939999999999946</c:v>
                </c:pt>
                <c:pt idx="5295">
                  <c:v>7.1939999999999946</c:v>
                </c:pt>
                <c:pt idx="5296">
                  <c:v>7.1939999999999946</c:v>
                </c:pt>
                <c:pt idx="5297">
                  <c:v>7.1939999999999946</c:v>
                </c:pt>
                <c:pt idx="5298">
                  <c:v>7.1939999999999946</c:v>
                </c:pt>
                <c:pt idx="5299">
                  <c:v>7.1939999999999946</c:v>
                </c:pt>
                <c:pt idx="5300">
                  <c:v>7.1939999999999946</c:v>
                </c:pt>
                <c:pt idx="5301">
                  <c:v>7.1939999999999946</c:v>
                </c:pt>
                <c:pt idx="5302">
                  <c:v>7.1939999999999946</c:v>
                </c:pt>
                <c:pt idx="5303">
                  <c:v>7.1939999999999946</c:v>
                </c:pt>
                <c:pt idx="5304">
                  <c:v>7.1939999999999946</c:v>
                </c:pt>
                <c:pt idx="5305">
                  <c:v>7.1939999999999946</c:v>
                </c:pt>
                <c:pt idx="5306">
                  <c:v>7.1939999999999946</c:v>
                </c:pt>
                <c:pt idx="5307">
                  <c:v>7.1939999999999946</c:v>
                </c:pt>
                <c:pt idx="5308">
                  <c:v>7.1939999999999946</c:v>
                </c:pt>
                <c:pt idx="5309">
                  <c:v>7.1939999999999946</c:v>
                </c:pt>
                <c:pt idx="5310">
                  <c:v>7.1939999999999946</c:v>
                </c:pt>
                <c:pt idx="5311">
                  <c:v>7.1939999999999946</c:v>
                </c:pt>
                <c:pt idx="5312">
                  <c:v>7.1939999999999946</c:v>
                </c:pt>
                <c:pt idx="5313">
                  <c:v>7.2239999999999984</c:v>
                </c:pt>
                <c:pt idx="5314">
                  <c:v>7.2239999999999984</c:v>
                </c:pt>
                <c:pt idx="5315">
                  <c:v>7.2239999999999984</c:v>
                </c:pt>
                <c:pt idx="5316">
                  <c:v>7.2239999999999984</c:v>
                </c:pt>
                <c:pt idx="5317">
                  <c:v>7.2239999999999984</c:v>
                </c:pt>
                <c:pt idx="5318">
                  <c:v>7.2239999999999984</c:v>
                </c:pt>
                <c:pt idx="5319">
                  <c:v>7.2239999999999984</c:v>
                </c:pt>
                <c:pt idx="5320">
                  <c:v>7.2239999999999984</c:v>
                </c:pt>
                <c:pt idx="5321">
                  <c:v>7.2239999999999984</c:v>
                </c:pt>
                <c:pt idx="5322">
                  <c:v>7.2239999999999984</c:v>
                </c:pt>
                <c:pt idx="5323">
                  <c:v>7.2239999999999984</c:v>
                </c:pt>
                <c:pt idx="5324">
                  <c:v>7.2239999999999984</c:v>
                </c:pt>
                <c:pt idx="5325">
                  <c:v>7.2239999999999984</c:v>
                </c:pt>
                <c:pt idx="5326">
                  <c:v>7.2239999999999984</c:v>
                </c:pt>
                <c:pt idx="5327">
                  <c:v>7.2239999999999984</c:v>
                </c:pt>
                <c:pt idx="5328">
                  <c:v>7.2239999999999984</c:v>
                </c:pt>
                <c:pt idx="5329">
                  <c:v>7.2239999999999984</c:v>
                </c:pt>
                <c:pt idx="5330">
                  <c:v>7.2239999999999984</c:v>
                </c:pt>
                <c:pt idx="5331">
                  <c:v>7.2239999999999984</c:v>
                </c:pt>
                <c:pt idx="5332">
                  <c:v>7.2239999999999984</c:v>
                </c:pt>
                <c:pt idx="5333">
                  <c:v>7.2239999999999984</c:v>
                </c:pt>
                <c:pt idx="5334">
                  <c:v>7.2239999999999984</c:v>
                </c:pt>
                <c:pt idx="5335">
                  <c:v>7.2439999999999998</c:v>
                </c:pt>
                <c:pt idx="5336">
                  <c:v>7.2539999999999996</c:v>
                </c:pt>
                <c:pt idx="5337">
                  <c:v>7.2539999999999996</c:v>
                </c:pt>
                <c:pt idx="5338">
                  <c:v>7.2539999999999996</c:v>
                </c:pt>
                <c:pt idx="5339">
                  <c:v>7.2539999999999996</c:v>
                </c:pt>
                <c:pt idx="5340">
                  <c:v>7.2539999999999996</c:v>
                </c:pt>
                <c:pt idx="5341">
                  <c:v>7.2539999999999996</c:v>
                </c:pt>
                <c:pt idx="5342">
                  <c:v>7.2539999999999996</c:v>
                </c:pt>
                <c:pt idx="5343">
                  <c:v>7.2539999999999996</c:v>
                </c:pt>
                <c:pt idx="5344">
                  <c:v>7.2539999999999996</c:v>
                </c:pt>
                <c:pt idx="5345">
                  <c:v>7.2539999999999996</c:v>
                </c:pt>
                <c:pt idx="5346">
                  <c:v>7.2539999999999996</c:v>
                </c:pt>
                <c:pt idx="5347">
                  <c:v>7.2539999999999996</c:v>
                </c:pt>
                <c:pt idx="5348">
                  <c:v>7.2539999999999996</c:v>
                </c:pt>
                <c:pt idx="5349">
                  <c:v>7.2539999999999996</c:v>
                </c:pt>
                <c:pt idx="5350">
                  <c:v>7.2539999999999996</c:v>
                </c:pt>
                <c:pt idx="5351">
                  <c:v>7.2539999999999996</c:v>
                </c:pt>
                <c:pt idx="5352">
                  <c:v>7.2539999999999996</c:v>
                </c:pt>
                <c:pt idx="5353">
                  <c:v>7.2539999999999996</c:v>
                </c:pt>
                <c:pt idx="5354">
                  <c:v>7.2539999999999996</c:v>
                </c:pt>
                <c:pt idx="5355">
                  <c:v>7.2539999999999996</c:v>
                </c:pt>
                <c:pt idx="5356">
                  <c:v>7.26</c:v>
                </c:pt>
                <c:pt idx="5357">
                  <c:v>7.282</c:v>
                </c:pt>
                <c:pt idx="5358">
                  <c:v>7.282</c:v>
                </c:pt>
                <c:pt idx="5359">
                  <c:v>7.282</c:v>
                </c:pt>
                <c:pt idx="5360">
                  <c:v>7.282</c:v>
                </c:pt>
                <c:pt idx="5361">
                  <c:v>7.282</c:v>
                </c:pt>
                <c:pt idx="5362">
                  <c:v>7.282</c:v>
                </c:pt>
                <c:pt idx="5363">
                  <c:v>7.282</c:v>
                </c:pt>
                <c:pt idx="5364">
                  <c:v>7.282</c:v>
                </c:pt>
                <c:pt idx="5365">
                  <c:v>7.282</c:v>
                </c:pt>
                <c:pt idx="5366">
                  <c:v>7.282</c:v>
                </c:pt>
                <c:pt idx="5367">
                  <c:v>7.282</c:v>
                </c:pt>
                <c:pt idx="5368">
                  <c:v>7.282</c:v>
                </c:pt>
                <c:pt idx="5369">
                  <c:v>7.282</c:v>
                </c:pt>
                <c:pt idx="5370">
                  <c:v>7.282</c:v>
                </c:pt>
                <c:pt idx="5371">
                  <c:v>7.282</c:v>
                </c:pt>
                <c:pt idx="5372">
                  <c:v>7.282</c:v>
                </c:pt>
                <c:pt idx="5373">
                  <c:v>7.282</c:v>
                </c:pt>
                <c:pt idx="5374">
                  <c:v>7.282</c:v>
                </c:pt>
                <c:pt idx="5375">
                  <c:v>7.282</c:v>
                </c:pt>
                <c:pt idx="5376">
                  <c:v>7.282</c:v>
                </c:pt>
                <c:pt idx="5377">
                  <c:v>7.3139999999999956</c:v>
                </c:pt>
                <c:pt idx="5378">
                  <c:v>7.3139999999999956</c:v>
                </c:pt>
                <c:pt idx="5379">
                  <c:v>7.3139999999999956</c:v>
                </c:pt>
                <c:pt idx="5380">
                  <c:v>7.3139999999999956</c:v>
                </c:pt>
                <c:pt idx="5381">
                  <c:v>7.3139999999999956</c:v>
                </c:pt>
                <c:pt idx="5382">
                  <c:v>7.3139999999999956</c:v>
                </c:pt>
                <c:pt idx="5383">
                  <c:v>7.3139999999999956</c:v>
                </c:pt>
                <c:pt idx="5384">
                  <c:v>7.3139999999999956</c:v>
                </c:pt>
                <c:pt idx="5385">
                  <c:v>7.3139999999999956</c:v>
                </c:pt>
                <c:pt idx="5386">
                  <c:v>7.3139999999999956</c:v>
                </c:pt>
                <c:pt idx="5387">
                  <c:v>7.3139999999999956</c:v>
                </c:pt>
                <c:pt idx="5388">
                  <c:v>7.3139999999999956</c:v>
                </c:pt>
                <c:pt idx="5389">
                  <c:v>7.3139999999999956</c:v>
                </c:pt>
                <c:pt idx="5390">
                  <c:v>7.3139999999999956</c:v>
                </c:pt>
                <c:pt idx="5391">
                  <c:v>7.3139999999999956</c:v>
                </c:pt>
                <c:pt idx="5392">
                  <c:v>7.3139999999999956</c:v>
                </c:pt>
                <c:pt idx="5393">
                  <c:v>7.3139999999999956</c:v>
                </c:pt>
                <c:pt idx="5394">
                  <c:v>7.3139999999999956</c:v>
                </c:pt>
                <c:pt idx="5395">
                  <c:v>7.3139999999999956</c:v>
                </c:pt>
                <c:pt idx="5396">
                  <c:v>7.3139999999999956</c:v>
                </c:pt>
                <c:pt idx="5397">
                  <c:v>7.3139999999999956</c:v>
                </c:pt>
                <c:pt idx="5398">
                  <c:v>7.3139999999999956</c:v>
                </c:pt>
                <c:pt idx="5399">
                  <c:v>7.35</c:v>
                </c:pt>
                <c:pt idx="5400">
                  <c:v>7.35</c:v>
                </c:pt>
                <c:pt idx="5401">
                  <c:v>7.35</c:v>
                </c:pt>
                <c:pt idx="5402">
                  <c:v>7.35</c:v>
                </c:pt>
                <c:pt idx="5403">
                  <c:v>7.35</c:v>
                </c:pt>
                <c:pt idx="5404">
                  <c:v>7.35</c:v>
                </c:pt>
                <c:pt idx="5405">
                  <c:v>7.35</c:v>
                </c:pt>
                <c:pt idx="5406">
                  <c:v>7.35</c:v>
                </c:pt>
                <c:pt idx="5407">
                  <c:v>7.35</c:v>
                </c:pt>
                <c:pt idx="5408">
                  <c:v>7.35</c:v>
                </c:pt>
                <c:pt idx="5409">
                  <c:v>7.35</c:v>
                </c:pt>
                <c:pt idx="5410">
                  <c:v>7.35</c:v>
                </c:pt>
                <c:pt idx="5411">
                  <c:v>7.35</c:v>
                </c:pt>
                <c:pt idx="5412">
                  <c:v>7.35</c:v>
                </c:pt>
                <c:pt idx="5413">
                  <c:v>7.35</c:v>
                </c:pt>
                <c:pt idx="5414">
                  <c:v>7.35</c:v>
                </c:pt>
                <c:pt idx="5415">
                  <c:v>7.35</c:v>
                </c:pt>
                <c:pt idx="5416">
                  <c:v>7.35</c:v>
                </c:pt>
                <c:pt idx="5417">
                  <c:v>7.35</c:v>
                </c:pt>
                <c:pt idx="5418">
                  <c:v>7.35</c:v>
                </c:pt>
                <c:pt idx="5419">
                  <c:v>7.35</c:v>
                </c:pt>
                <c:pt idx="5420">
                  <c:v>7.35</c:v>
                </c:pt>
                <c:pt idx="5421">
                  <c:v>7.35</c:v>
                </c:pt>
                <c:pt idx="5422">
                  <c:v>7.35</c:v>
                </c:pt>
                <c:pt idx="5423">
                  <c:v>7.35</c:v>
                </c:pt>
                <c:pt idx="5424">
                  <c:v>7.3739999999999997</c:v>
                </c:pt>
                <c:pt idx="5425">
                  <c:v>7.3760000000000003</c:v>
                </c:pt>
                <c:pt idx="5426">
                  <c:v>7.3760000000000003</c:v>
                </c:pt>
                <c:pt idx="5427">
                  <c:v>7.3760000000000003</c:v>
                </c:pt>
                <c:pt idx="5428">
                  <c:v>7.3760000000000003</c:v>
                </c:pt>
                <c:pt idx="5429">
                  <c:v>7.3760000000000003</c:v>
                </c:pt>
                <c:pt idx="5430">
                  <c:v>7.3760000000000003</c:v>
                </c:pt>
                <c:pt idx="5431">
                  <c:v>7.3760000000000003</c:v>
                </c:pt>
                <c:pt idx="5432">
                  <c:v>7.3760000000000003</c:v>
                </c:pt>
                <c:pt idx="5433">
                  <c:v>7.3760000000000003</c:v>
                </c:pt>
                <c:pt idx="5434">
                  <c:v>7.3760000000000003</c:v>
                </c:pt>
                <c:pt idx="5435">
                  <c:v>7.3760000000000003</c:v>
                </c:pt>
                <c:pt idx="5436">
                  <c:v>7.3760000000000003</c:v>
                </c:pt>
                <c:pt idx="5437">
                  <c:v>7.3760000000000003</c:v>
                </c:pt>
                <c:pt idx="5438">
                  <c:v>7.3760000000000003</c:v>
                </c:pt>
                <c:pt idx="5439">
                  <c:v>7.3760000000000003</c:v>
                </c:pt>
                <c:pt idx="5440">
                  <c:v>7.3760000000000003</c:v>
                </c:pt>
                <c:pt idx="5441">
                  <c:v>7.4039999999999999</c:v>
                </c:pt>
                <c:pt idx="5442">
                  <c:v>7.4059999999999997</c:v>
                </c:pt>
                <c:pt idx="5443">
                  <c:v>7.4059999999999997</c:v>
                </c:pt>
                <c:pt idx="5444">
                  <c:v>7.4059999999999997</c:v>
                </c:pt>
                <c:pt idx="5445">
                  <c:v>7.4059999999999997</c:v>
                </c:pt>
                <c:pt idx="5446">
                  <c:v>7.4059999999999997</c:v>
                </c:pt>
                <c:pt idx="5447">
                  <c:v>7.4059999999999997</c:v>
                </c:pt>
                <c:pt idx="5448">
                  <c:v>7.4059999999999997</c:v>
                </c:pt>
                <c:pt idx="5449">
                  <c:v>7.4059999999999997</c:v>
                </c:pt>
                <c:pt idx="5450">
                  <c:v>7.4059999999999997</c:v>
                </c:pt>
                <c:pt idx="5451">
                  <c:v>7.4059999999999997</c:v>
                </c:pt>
                <c:pt idx="5452">
                  <c:v>7.4059999999999997</c:v>
                </c:pt>
                <c:pt idx="5453">
                  <c:v>7.4059999999999997</c:v>
                </c:pt>
                <c:pt idx="5454">
                  <c:v>7.4059999999999997</c:v>
                </c:pt>
                <c:pt idx="5455">
                  <c:v>7.4059999999999997</c:v>
                </c:pt>
                <c:pt idx="5456">
                  <c:v>7.4059999999999997</c:v>
                </c:pt>
                <c:pt idx="5457">
                  <c:v>7.4059999999999997</c:v>
                </c:pt>
                <c:pt idx="5458">
                  <c:v>7.4059999999999997</c:v>
                </c:pt>
                <c:pt idx="5459">
                  <c:v>7.4059999999999997</c:v>
                </c:pt>
                <c:pt idx="5460">
                  <c:v>7.4059999999999997</c:v>
                </c:pt>
                <c:pt idx="5461">
                  <c:v>7.4059999999999997</c:v>
                </c:pt>
                <c:pt idx="5462">
                  <c:v>7.4059999999999997</c:v>
                </c:pt>
                <c:pt idx="5463">
                  <c:v>7.4420000000000002</c:v>
                </c:pt>
                <c:pt idx="5464">
                  <c:v>7.4420000000000002</c:v>
                </c:pt>
                <c:pt idx="5465">
                  <c:v>7.4420000000000002</c:v>
                </c:pt>
                <c:pt idx="5466">
                  <c:v>7.4420000000000002</c:v>
                </c:pt>
                <c:pt idx="5467">
                  <c:v>7.4420000000000002</c:v>
                </c:pt>
                <c:pt idx="5468">
                  <c:v>7.4420000000000002</c:v>
                </c:pt>
                <c:pt idx="5469">
                  <c:v>7.4420000000000002</c:v>
                </c:pt>
                <c:pt idx="5470">
                  <c:v>7.4420000000000002</c:v>
                </c:pt>
                <c:pt idx="5471">
                  <c:v>7.4420000000000002</c:v>
                </c:pt>
                <c:pt idx="5472">
                  <c:v>7.4420000000000002</c:v>
                </c:pt>
                <c:pt idx="5473">
                  <c:v>7.4420000000000002</c:v>
                </c:pt>
                <c:pt idx="5474">
                  <c:v>7.4420000000000002</c:v>
                </c:pt>
                <c:pt idx="5475">
                  <c:v>7.4420000000000002</c:v>
                </c:pt>
                <c:pt idx="5476">
                  <c:v>7.4420000000000002</c:v>
                </c:pt>
                <c:pt idx="5477">
                  <c:v>7.4420000000000002</c:v>
                </c:pt>
                <c:pt idx="5478">
                  <c:v>7.4420000000000002</c:v>
                </c:pt>
                <c:pt idx="5479">
                  <c:v>7.4420000000000002</c:v>
                </c:pt>
                <c:pt idx="5480">
                  <c:v>7.4420000000000002</c:v>
                </c:pt>
                <c:pt idx="5481">
                  <c:v>7.4420000000000002</c:v>
                </c:pt>
                <c:pt idx="5482">
                  <c:v>7.4420000000000002</c:v>
                </c:pt>
                <c:pt idx="5483">
                  <c:v>7.4420000000000002</c:v>
                </c:pt>
                <c:pt idx="5484">
                  <c:v>7.4420000000000002</c:v>
                </c:pt>
                <c:pt idx="5485">
                  <c:v>7.4420000000000002</c:v>
                </c:pt>
                <c:pt idx="5486">
                  <c:v>7.4420000000000002</c:v>
                </c:pt>
                <c:pt idx="5487">
                  <c:v>7.4420000000000002</c:v>
                </c:pt>
                <c:pt idx="5488">
                  <c:v>7.4639999999999986</c:v>
                </c:pt>
                <c:pt idx="5489">
                  <c:v>7.4740000000000002</c:v>
                </c:pt>
                <c:pt idx="5490">
                  <c:v>7.4740000000000002</c:v>
                </c:pt>
                <c:pt idx="5491">
                  <c:v>7.4740000000000002</c:v>
                </c:pt>
                <c:pt idx="5492">
                  <c:v>7.4740000000000002</c:v>
                </c:pt>
                <c:pt idx="5493">
                  <c:v>7.4740000000000002</c:v>
                </c:pt>
                <c:pt idx="5494">
                  <c:v>7.4740000000000002</c:v>
                </c:pt>
                <c:pt idx="5495">
                  <c:v>7.4740000000000002</c:v>
                </c:pt>
                <c:pt idx="5496">
                  <c:v>7.4740000000000002</c:v>
                </c:pt>
                <c:pt idx="5497">
                  <c:v>7.4740000000000002</c:v>
                </c:pt>
                <c:pt idx="5498">
                  <c:v>7.4740000000000002</c:v>
                </c:pt>
                <c:pt idx="5499">
                  <c:v>7.4740000000000002</c:v>
                </c:pt>
                <c:pt idx="5500">
                  <c:v>7.4740000000000002</c:v>
                </c:pt>
                <c:pt idx="5501">
                  <c:v>7.4740000000000002</c:v>
                </c:pt>
                <c:pt idx="5502">
                  <c:v>7.4740000000000002</c:v>
                </c:pt>
                <c:pt idx="5503">
                  <c:v>7.4740000000000002</c:v>
                </c:pt>
                <c:pt idx="5504">
                  <c:v>7.4740000000000002</c:v>
                </c:pt>
                <c:pt idx="5505">
                  <c:v>7.4740000000000002</c:v>
                </c:pt>
                <c:pt idx="5506">
                  <c:v>7.4740000000000002</c:v>
                </c:pt>
                <c:pt idx="5507">
                  <c:v>7.4740000000000002</c:v>
                </c:pt>
                <c:pt idx="5508">
                  <c:v>7.4740000000000002</c:v>
                </c:pt>
                <c:pt idx="5509">
                  <c:v>7.4740000000000002</c:v>
                </c:pt>
                <c:pt idx="5510">
                  <c:v>7.4740000000000002</c:v>
                </c:pt>
                <c:pt idx="5511">
                  <c:v>7.51</c:v>
                </c:pt>
                <c:pt idx="5512">
                  <c:v>7.51</c:v>
                </c:pt>
                <c:pt idx="5513">
                  <c:v>7.51</c:v>
                </c:pt>
                <c:pt idx="5514">
                  <c:v>7.51</c:v>
                </c:pt>
                <c:pt idx="5515">
                  <c:v>7.51</c:v>
                </c:pt>
                <c:pt idx="5516">
                  <c:v>7.51</c:v>
                </c:pt>
                <c:pt idx="5517">
                  <c:v>7.51</c:v>
                </c:pt>
                <c:pt idx="5518">
                  <c:v>7.51</c:v>
                </c:pt>
                <c:pt idx="5519">
                  <c:v>7.51</c:v>
                </c:pt>
                <c:pt idx="5520">
                  <c:v>7.51</c:v>
                </c:pt>
                <c:pt idx="5521">
                  <c:v>7.51</c:v>
                </c:pt>
                <c:pt idx="5522">
                  <c:v>7.51</c:v>
                </c:pt>
                <c:pt idx="5523">
                  <c:v>7.51</c:v>
                </c:pt>
                <c:pt idx="5524">
                  <c:v>7.51</c:v>
                </c:pt>
                <c:pt idx="5525">
                  <c:v>7.51</c:v>
                </c:pt>
                <c:pt idx="5526">
                  <c:v>7.51</c:v>
                </c:pt>
                <c:pt idx="5527">
                  <c:v>7.51</c:v>
                </c:pt>
                <c:pt idx="5528">
                  <c:v>7.51</c:v>
                </c:pt>
                <c:pt idx="5529">
                  <c:v>7.51</c:v>
                </c:pt>
                <c:pt idx="5530">
                  <c:v>7.51</c:v>
                </c:pt>
                <c:pt idx="5531">
                  <c:v>7.51</c:v>
                </c:pt>
                <c:pt idx="5532">
                  <c:v>7.51</c:v>
                </c:pt>
                <c:pt idx="5533">
                  <c:v>7.51</c:v>
                </c:pt>
                <c:pt idx="5534">
                  <c:v>7.51</c:v>
                </c:pt>
                <c:pt idx="5535">
                  <c:v>7.51</c:v>
                </c:pt>
                <c:pt idx="5536">
                  <c:v>7.51</c:v>
                </c:pt>
                <c:pt idx="5537">
                  <c:v>7.5380000000000003</c:v>
                </c:pt>
                <c:pt idx="5538">
                  <c:v>7.54</c:v>
                </c:pt>
                <c:pt idx="5539">
                  <c:v>7.54</c:v>
                </c:pt>
                <c:pt idx="5540">
                  <c:v>7.54</c:v>
                </c:pt>
                <c:pt idx="5541">
                  <c:v>7.54</c:v>
                </c:pt>
                <c:pt idx="5542">
                  <c:v>7.54</c:v>
                </c:pt>
                <c:pt idx="5543">
                  <c:v>7.54</c:v>
                </c:pt>
                <c:pt idx="5544">
                  <c:v>7.54</c:v>
                </c:pt>
                <c:pt idx="5545">
                  <c:v>7.54</c:v>
                </c:pt>
                <c:pt idx="5546">
                  <c:v>7.54</c:v>
                </c:pt>
                <c:pt idx="5547">
                  <c:v>7.54</c:v>
                </c:pt>
                <c:pt idx="5548">
                  <c:v>7.54</c:v>
                </c:pt>
                <c:pt idx="5549">
                  <c:v>7.54</c:v>
                </c:pt>
                <c:pt idx="5550">
                  <c:v>7.54</c:v>
                </c:pt>
                <c:pt idx="5551">
                  <c:v>7.54</c:v>
                </c:pt>
                <c:pt idx="5552">
                  <c:v>7.54</c:v>
                </c:pt>
                <c:pt idx="5553">
                  <c:v>7.54</c:v>
                </c:pt>
                <c:pt idx="5554">
                  <c:v>7.54</c:v>
                </c:pt>
                <c:pt idx="5555">
                  <c:v>7.54</c:v>
                </c:pt>
                <c:pt idx="5556">
                  <c:v>7.54</c:v>
                </c:pt>
                <c:pt idx="5557">
                  <c:v>7.548</c:v>
                </c:pt>
                <c:pt idx="5558">
                  <c:v>7.5739999999999998</c:v>
                </c:pt>
                <c:pt idx="5559">
                  <c:v>7.5739999999999998</c:v>
                </c:pt>
                <c:pt idx="5560">
                  <c:v>7.5739999999999998</c:v>
                </c:pt>
                <c:pt idx="5561">
                  <c:v>7.5739999999999998</c:v>
                </c:pt>
                <c:pt idx="5562">
                  <c:v>7.5739999999999998</c:v>
                </c:pt>
                <c:pt idx="5563">
                  <c:v>7.5739999999999998</c:v>
                </c:pt>
                <c:pt idx="5564">
                  <c:v>7.5739999999999998</c:v>
                </c:pt>
                <c:pt idx="5565">
                  <c:v>7.5739999999999998</c:v>
                </c:pt>
                <c:pt idx="5566">
                  <c:v>7.5739999999999998</c:v>
                </c:pt>
                <c:pt idx="5567">
                  <c:v>7.5739999999999998</c:v>
                </c:pt>
                <c:pt idx="5568">
                  <c:v>7.5739999999999998</c:v>
                </c:pt>
                <c:pt idx="5569">
                  <c:v>7.5739999999999998</c:v>
                </c:pt>
                <c:pt idx="5570">
                  <c:v>7.5739999999999998</c:v>
                </c:pt>
                <c:pt idx="5571">
                  <c:v>7.5739999999999998</c:v>
                </c:pt>
                <c:pt idx="5572">
                  <c:v>7.5739999999999998</c:v>
                </c:pt>
                <c:pt idx="5573">
                  <c:v>7.5739999999999998</c:v>
                </c:pt>
                <c:pt idx="5574">
                  <c:v>7.5739999999999998</c:v>
                </c:pt>
                <c:pt idx="5575">
                  <c:v>7.5739999999999998</c:v>
                </c:pt>
                <c:pt idx="5576">
                  <c:v>7.5739999999999998</c:v>
                </c:pt>
                <c:pt idx="5577">
                  <c:v>7.5739999999999998</c:v>
                </c:pt>
                <c:pt idx="5578">
                  <c:v>7.5739999999999998</c:v>
                </c:pt>
                <c:pt idx="5579">
                  <c:v>7.5739999999999998</c:v>
                </c:pt>
                <c:pt idx="5580">
                  <c:v>7.5739999999999998</c:v>
                </c:pt>
                <c:pt idx="5581">
                  <c:v>7.5759999999999996</c:v>
                </c:pt>
                <c:pt idx="5582">
                  <c:v>7.6139999999999937</c:v>
                </c:pt>
                <c:pt idx="5583">
                  <c:v>7.6139999999999937</c:v>
                </c:pt>
                <c:pt idx="5584">
                  <c:v>7.6139999999999937</c:v>
                </c:pt>
                <c:pt idx="5585">
                  <c:v>7.6139999999999937</c:v>
                </c:pt>
                <c:pt idx="5586">
                  <c:v>7.6139999999999937</c:v>
                </c:pt>
                <c:pt idx="5587">
                  <c:v>7.6139999999999937</c:v>
                </c:pt>
                <c:pt idx="5588">
                  <c:v>7.6139999999999937</c:v>
                </c:pt>
                <c:pt idx="5589">
                  <c:v>7.6139999999999937</c:v>
                </c:pt>
                <c:pt idx="5590">
                  <c:v>7.6139999999999937</c:v>
                </c:pt>
                <c:pt idx="5591">
                  <c:v>7.6139999999999937</c:v>
                </c:pt>
                <c:pt idx="5592">
                  <c:v>7.6139999999999937</c:v>
                </c:pt>
                <c:pt idx="5593">
                  <c:v>7.6139999999999937</c:v>
                </c:pt>
                <c:pt idx="5594">
                  <c:v>7.6139999999999937</c:v>
                </c:pt>
                <c:pt idx="5595">
                  <c:v>7.6139999999999937</c:v>
                </c:pt>
                <c:pt idx="5596">
                  <c:v>7.6139999999999937</c:v>
                </c:pt>
                <c:pt idx="5597">
                  <c:v>7.6139999999999937</c:v>
                </c:pt>
                <c:pt idx="5598">
                  <c:v>7.6139999999999937</c:v>
                </c:pt>
                <c:pt idx="5599">
                  <c:v>7.6139999999999937</c:v>
                </c:pt>
                <c:pt idx="5600">
                  <c:v>7.6139999999999937</c:v>
                </c:pt>
                <c:pt idx="5601">
                  <c:v>7.6139999999999937</c:v>
                </c:pt>
                <c:pt idx="5602">
                  <c:v>7.6139999999999937</c:v>
                </c:pt>
                <c:pt idx="5603">
                  <c:v>7.6139999999999937</c:v>
                </c:pt>
                <c:pt idx="5604">
                  <c:v>7.6139999999999937</c:v>
                </c:pt>
                <c:pt idx="5605">
                  <c:v>7.6139999999999937</c:v>
                </c:pt>
                <c:pt idx="5606">
                  <c:v>7.6139999999999937</c:v>
                </c:pt>
                <c:pt idx="5607">
                  <c:v>7.6139999999999937</c:v>
                </c:pt>
                <c:pt idx="5608">
                  <c:v>7.6139999999999937</c:v>
                </c:pt>
                <c:pt idx="5609">
                  <c:v>7.6139999999999937</c:v>
                </c:pt>
                <c:pt idx="5610">
                  <c:v>7.6439999999999957</c:v>
                </c:pt>
                <c:pt idx="5611">
                  <c:v>7.6439999999999957</c:v>
                </c:pt>
                <c:pt idx="5612">
                  <c:v>7.6439999999999957</c:v>
                </c:pt>
                <c:pt idx="5613">
                  <c:v>7.6439999999999957</c:v>
                </c:pt>
                <c:pt idx="5614">
                  <c:v>7.6439999999999957</c:v>
                </c:pt>
                <c:pt idx="5615">
                  <c:v>7.6439999999999957</c:v>
                </c:pt>
                <c:pt idx="5616">
                  <c:v>7.6439999999999957</c:v>
                </c:pt>
                <c:pt idx="5617">
                  <c:v>7.6439999999999957</c:v>
                </c:pt>
                <c:pt idx="5618">
                  <c:v>7.6439999999999957</c:v>
                </c:pt>
                <c:pt idx="5619">
                  <c:v>7.6439999999999957</c:v>
                </c:pt>
                <c:pt idx="5620">
                  <c:v>7.6439999999999957</c:v>
                </c:pt>
                <c:pt idx="5621">
                  <c:v>7.6439999999999957</c:v>
                </c:pt>
                <c:pt idx="5622">
                  <c:v>7.6439999999999957</c:v>
                </c:pt>
                <c:pt idx="5623">
                  <c:v>7.6439999999999957</c:v>
                </c:pt>
                <c:pt idx="5624">
                  <c:v>7.6439999999999957</c:v>
                </c:pt>
                <c:pt idx="5625">
                  <c:v>7.6439999999999957</c:v>
                </c:pt>
                <c:pt idx="5626">
                  <c:v>7.6439999999999957</c:v>
                </c:pt>
                <c:pt idx="5627">
                  <c:v>7.6439999999999957</c:v>
                </c:pt>
                <c:pt idx="5628">
                  <c:v>7.6439999999999957</c:v>
                </c:pt>
                <c:pt idx="5629">
                  <c:v>7.6459999999999999</c:v>
                </c:pt>
                <c:pt idx="5630">
                  <c:v>7.6739999999999986</c:v>
                </c:pt>
                <c:pt idx="5631">
                  <c:v>7.6739999999999986</c:v>
                </c:pt>
                <c:pt idx="5632">
                  <c:v>7.6739999999999986</c:v>
                </c:pt>
                <c:pt idx="5633">
                  <c:v>7.6739999999999986</c:v>
                </c:pt>
                <c:pt idx="5634">
                  <c:v>7.6739999999999986</c:v>
                </c:pt>
                <c:pt idx="5635">
                  <c:v>7.6739999999999986</c:v>
                </c:pt>
                <c:pt idx="5636">
                  <c:v>7.6739999999999986</c:v>
                </c:pt>
                <c:pt idx="5637">
                  <c:v>7.6739999999999986</c:v>
                </c:pt>
                <c:pt idx="5638">
                  <c:v>7.6739999999999986</c:v>
                </c:pt>
                <c:pt idx="5639">
                  <c:v>7.6739999999999986</c:v>
                </c:pt>
                <c:pt idx="5640">
                  <c:v>7.6739999999999986</c:v>
                </c:pt>
                <c:pt idx="5641">
                  <c:v>7.6739999999999986</c:v>
                </c:pt>
                <c:pt idx="5642">
                  <c:v>7.6739999999999986</c:v>
                </c:pt>
                <c:pt idx="5643">
                  <c:v>7.6739999999999986</c:v>
                </c:pt>
                <c:pt idx="5644">
                  <c:v>7.6739999999999986</c:v>
                </c:pt>
                <c:pt idx="5645">
                  <c:v>7.6739999999999986</c:v>
                </c:pt>
                <c:pt idx="5646">
                  <c:v>7.6739999999999986</c:v>
                </c:pt>
                <c:pt idx="5647">
                  <c:v>7.6739999999999986</c:v>
                </c:pt>
                <c:pt idx="5648">
                  <c:v>7.6739999999999986</c:v>
                </c:pt>
                <c:pt idx="5649">
                  <c:v>7.6739999999999986</c:v>
                </c:pt>
                <c:pt idx="5650">
                  <c:v>7.6739999999999986</c:v>
                </c:pt>
                <c:pt idx="5651">
                  <c:v>7.7160000000000002</c:v>
                </c:pt>
                <c:pt idx="5652">
                  <c:v>7.7160000000000002</c:v>
                </c:pt>
                <c:pt idx="5653">
                  <c:v>7.7160000000000002</c:v>
                </c:pt>
                <c:pt idx="5654">
                  <c:v>7.7160000000000002</c:v>
                </c:pt>
                <c:pt idx="5655">
                  <c:v>7.7160000000000002</c:v>
                </c:pt>
                <c:pt idx="5656">
                  <c:v>7.7160000000000002</c:v>
                </c:pt>
                <c:pt idx="5657">
                  <c:v>7.7160000000000002</c:v>
                </c:pt>
                <c:pt idx="5658">
                  <c:v>7.7160000000000002</c:v>
                </c:pt>
                <c:pt idx="5659">
                  <c:v>7.7160000000000002</c:v>
                </c:pt>
                <c:pt idx="5660">
                  <c:v>7.7160000000000002</c:v>
                </c:pt>
                <c:pt idx="5661">
                  <c:v>7.7160000000000002</c:v>
                </c:pt>
                <c:pt idx="5662">
                  <c:v>7.7160000000000002</c:v>
                </c:pt>
                <c:pt idx="5663">
                  <c:v>7.7160000000000002</c:v>
                </c:pt>
                <c:pt idx="5664">
                  <c:v>7.7160000000000002</c:v>
                </c:pt>
                <c:pt idx="5665">
                  <c:v>7.7160000000000002</c:v>
                </c:pt>
                <c:pt idx="5666">
                  <c:v>7.7160000000000002</c:v>
                </c:pt>
                <c:pt idx="5667">
                  <c:v>7.7160000000000002</c:v>
                </c:pt>
                <c:pt idx="5668">
                  <c:v>7.7160000000000002</c:v>
                </c:pt>
                <c:pt idx="5669">
                  <c:v>7.7160000000000002</c:v>
                </c:pt>
                <c:pt idx="5670">
                  <c:v>7.7160000000000002</c:v>
                </c:pt>
                <c:pt idx="5671">
                  <c:v>7.7160000000000002</c:v>
                </c:pt>
                <c:pt idx="5672">
                  <c:v>7.7160000000000002</c:v>
                </c:pt>
                <c:pt idx="5673">
                  <c:v>7.7160000000000002</c:v>
                </c:pt>
                <c:pt idx="5674">
                  <c:v>7.7160000000000002</c:v>
                </c:pt>
                <c:pt idx="5675">
                  <c:v>7.7160000000000002</c:v>
                </c:pt>
                <c:pt idx="5676">
                  <c:v>7.7160000000000002</c:v>
                </c:pt>
                <c:pt idx="5677">
                  <c:v>7.7160000000000002</c:v>
                </c:pt>
                <c:pt idx="5678">
                  <c:v>7.7160000000000002</c:v>
                </c:pt>
                <c:pt idx="5679">
                  <c:v>7.7160000000000002</c:v>
                </c:pt>
                <c:pt idx="5680">
                  <c:v>7.7519999999999998</c:v>
                </c:pt>
                <c:pt idx="5681">
                  <c:v>7.7519999999999998</c:v>
                </c:pt>
                <c:pt idx="5682">
                  <c:v>7.7519999999999998</c:v>
                </c:pt>
                <c:pt idx="5683">
                  <c:v>7.7519999999999998</c:v>
                </c:pt>
                <c:pt idx="5684">
                  <c:v>7.7519999999999998</c:v>
                </c:pt>
                <c:pt idx="5685">
                  <c:v>7.7519999999999998</c:v>
                </c:pt>
                <c:pt idx="5686">
                  <c:v>7.7519999999999998</c:v>
                </c:pt>
                <c:pt idx="5687">
                  <c:v>7.7519999999999998</c:v>
                </c:pt>
                <c:pt idx="5688">
                  <c:v>7.7519999999999998</c:v>
                </c:pt>
                <c:pt idx="5689">
                  <c:v>7.7519999999999998</c:v>
                </c:pt>
                <c:pt idx="5690">
                  <c:v>7.7519999999999998</c:v>
                </c:pt>
                <c:pt idx="5691">
                  <c:v>7.7519999999999998</c:v>
                </c:pt>
                <c:pt idx="5692">
                  <c:v>7.7519999999999998</c:v>
                </c:pt>
                <c:pt idx="5693">
                  <c:v>7.7519999999999998</c:v>
                </c:pt>
                <c:pt idx="5694">
                  <c:v>7.7519999999999998</c:v>
                </c:pt>
                <c:pt idx="5695">
                  <c:v>7.7519999999999998</c:v>
                </c:pt>
                <c:pt idx="5696">
                  <c:v>7.7519999999999998</c:v>
                </c:pt>
                <c:pt idx="5697">
                  <c:v>7.7519999999999998</c:v>
                </c:pt>
                <c:pt idx="5698">
                  <c:v>7.7519999999999998</c:v>
                </c:pt>
                <c:pt idx="5699">
                  <c:v>7.7519999999999998</c:v>
                </c:pt>
                <c:pt idx="5700">
                  <c:v>7.7519999999999998</c:v>
                </c:pt>
                <c:pt idx="5701">
                  <c:v>7.7519999999999998</c:v>
                </c:pt>
                <c:pt idx="5702">
                  <c:v>7.7519999999999998</c:v>
                </c:pt>
                <c:pt idx="5703">
                  <c:v>7.7519999999999998</c:v>
                </c:pt>
                <c:pt idx="5704">
                  <c:v>7.7519999999999998</c:v>
                </c:pt>
                <c:pt idx="5705">
                  <c:v>7.766</c:v>
                </c:pt>
                <c:pt idx="5706">
                  <c:v>7.7859999999999996</c:v>
                </c:pt>
                <c:pt idx="5707">
                  <c:v>7.7859999999999996</c:v>
                </c:pt>
                <c:pt idx="5708">
                  <c:v>7.7859999999999996</c:v>
                </c:pt>
                <c:pt idx="5709">
                  <c:v>7.7859999999999996</c:v>
                </c:pt>
                <c:pt idx="5710">
                  <c:v>7.7859999999999996</c:v>
                </c:pt>
                <c:pt idx="5711">
                  <c:v>7.7859999999999996</c:v>
                </c:pt>
                <c:pt idx="5712">
                  <c:v>7.7859999999999996</c:v>
                </c:pt>
                <c:pt idx="5713">
                  <c:v>7.7859999999999996</c:v>
                </c:pt>
                <c:pt idx="5714">
                  <c:v>7.7859999999999996</c:v>
                </c:pt>
                <c:pt idx="5715">
                  <c:v>7.7859999999999996</c:v>
                </c:pt>
                <c:pt idx="5716">
                  <c:v>7.7859999999999996</c:v>
                </c:pt>
                <c:pt idx="5717">
                  <c:v>7.7859999999999996</c:v>
                </c:pt>
                <c:pt idx="5718">
                  <c:v>7.7859999999999996</c:v>
                </c:pt>
                <c:pt idx="5719">
                  <c:v>7.7859999999999996</c:v>
                </c:pt>
                <c:pt idx="5720">
                  <c:v>7.7859999999999996</c:v>
                </c:pt>
                <c:pt idx="5721">
                  <c:v>7.7859999999999996</c:v>
                </c:pt>
                <c:pt idx="5722">
                  <c:v>7.7859999999999996</c:v>
                </c:pt>
                <c:pt idx="5723">
                  <c:v>7.7859999999999996</c:v>
                </c:pt>
                <c:pt idx="5724">
                  <c:v>7.7859999999999996</c:v>
                </c:pt>
                <c:pt idx="5725">
                  <c:v>7.7859999999999996</c:v>
                </c:pt>
                <c:pt idx="5726">
                  <c:v>7.7859999999999996</c:v>
                </c:pt>
                <c:pt idx="5727">
                  <c:v>7.7859999999999996</c:v>
                </c:pt>
                <c:pt idx="5728">
                  <c:v>7.7859999999999996</c:v>
                </c:pt>
                <c:pt idx="5729">
                  <c:v>7.8179999999999996</c:v>
                </c:pt>
                <c:pt idx="5730">
                  <c:v>7.8179999999999996</c:v>
                </c:pt>
                <c:pt idx="5731">
                  <c:v>7.8179999999999996</c:v>
                </c:pt>
                <c:pt idx="5732">
                  <c:v>7.8179999999999996</c:v>
                </c:pt>
                <c:pt idx="5733">
                  <c:v>7.8179999999999996</c:v>
                </c:pt>
                <c:pt idx="5734">
                  <c:v>7.8179999999999996</c:v>
                </c:pt>
                <c:pt idx="5735">
                  <c:v>7.8179999999999996</c:v>
                </c:pt>
                <c:pt idx="5736">
                  <c:v>7.8179999999999996</c:v>
                </c:pt>
                <c:pt idx="5737">
                  <c:v>7.8179999999999996</c:v>
                </c:pt>
                <c:pt idx="5738">
                  <c:v>7.8179999999999996</c:v>
                </c:pt>
                <c:pt idx="5739">
                  <c:v>7.8179999999999996</c:v>
                </c:pt>
                <c:pt idx="5740">
                  <c:v>7.8179999999999996</c:v>
                </c:pt>
                <c:pt idx="5741">
                  <c:v>7.8179999999999996</c:v>
                </c:pt>
                <c:pt idx="5742">
                  <c:v>7.8179999999999996</c:v>
                </c:pt>
                <c:pt idx="5743">
                  <c:v>7.8179999999999996</c:v>
                </c:pt>
                <c:pt idx="5744">
                  <c:v>7.8179999999999996</c:v>
                </c:pt>
                <c:pt idx="5745">
                  <c:v>7.8179999999999996</c:v>
                </c:pt>
                <c:pt idx="5746">
                  <c:v>7.8179999999999996</c:v>
                </c:pt>
                <c:pt idx="5747">
                  <c:v>7.8179999999999996</c:v>
                </c:pt>
                <c:pt idx="5748">
                  <c:v>7.8179999999999996</c:v>
                </c:pt>
                <c:pt idx="5749">
                  <c:v>7.8179999999999996</c:v>
                </c:pt>
                <c:pt idx="5750">
                  <c:v>7.8179999999999996</c:v>
                </c:pt>
                <c:pt idx="5751">
                  <c:v>7.85</c:v>
                </c:pt>
                <c:pt idx="5752">
                  <c:v>7.85</c:v>
                </c:pt>
                <c:pt idx="5753">
                  <c:v>7.85</c:v>
                </c:pt>
                <c:pt idx="5754">
                  <c:v>7.85</c:v>
                </c:pt>
                <c:pt idx="5755">
                  <c:v>7.85</c:v>
                </c:pt>
                <c:pt idx="5756">
                  <c:v>7.85</c:v>
                </c:pt>
                <c:pt idx="5757">
                  <c:v>7.85</c:v>
                </c:pt>
                <c:pt idx="5758">
                  <c:v>7.85</c:v>
                </c:pt>
                <c:pt idx="5759">
                  <c:v>7.85</c:v>
                </c:pt>
                <c:pt idx="5760">
                  <c:v>7.85</c:v>
                </c:pt>
                <c:pt idx="5761">
                  <c:v>7.85</c:v>
                </c:pt>
                <c:pt idx="5762">
                  <c:v>7.85</c:v>
                </c:pt>
                <c:pt idx="5763">
                  <c:v>7.85</c:v>
                </c:pt>
                <c:pt idx="5764">
                  <c:v>7.85</c:v>
                </c:pt>
                <c:pt idx="5765">
                  <c:v>7.85</c:v>
                </c:pt>
                <c:pt idx="5766">
                  <c:v>7.85</c:v>
                </c:pt>
                <c:pt idx="5767">
                  <c:v>7.85</c:v>
                </c:pt>
                <c:pt idx="5768">
                  <c:v>7.85</c:v>
                </c:pt>
                <c:pt idx="5769">
                  <c:v>7.85</c:v>
                </c:pt>
                <c:pt idx="5770">
                  <c:v>7.85</c:v>
                </c:pt>
                <c:pt idx="5771">
                  <c:v>7.85</c:v>
                </c:pt>
                <c:pt idx="5772">
                  <c:v>7.85</c:v>
                </c:pt>
                <c:pt idx="5773">
                  <c:v>7.87</c:v>
                </c:pt>
                <c:pt idx="5774">
                  <c:v>7.8780000000000001</c:v>
                </c:pt>
                <c:pt idx="5775">
                  <c:v>7.8780000000000001</c:v>
                </c:pt>
                <c:pt idx="5776">
                  <c:v>7.8780000000000001</c:v>
                </c:pt>
                <c:pt idx="5777">
                  <c:v>7.8780000000000001</c:v>
                </c:pt>
                <c:pt idx="5778">
                  <c:v>7.8780000000000001</c:v>
                </c:pt>
                <c:pt idx="5779">
                  <c:v>7.8780000000000001</c:v>
                </c:pt>
                <c:pt idx="5780">
                  <c:v>7.8780000000000001</c:v>
                </c:pt>
                <c:pt idx="5781">
                  <c:v>7.8780000000000001</c:v>
                </c:pt>
                <c:pt idx="5782">
                  <c:v>7.8780000000000001</c:v>
                </c:pt>
                <c:pt idx="5783">
                  <c:v>7.8780000000000001</c:v>
                </c:pt>
                <c:pt idx="5784">
                  <c:v>7.8780000000000001</c:v>
                </c:pt>
                <c:pt idx="5785">
                  <c:v>7.8780000000000001</c:v>
                </c:pt>
                <c:pt idx="5786">
                  <c:v>7.8780000000000001</c:v>
                </c:pt>
                <c:pt idx="5787">
                  <c:v>7.8780000000000001</c:v>
                </c:pt>
                <c:pt idx="5788">
                  <c:v>7.8780000000000001</c:v>
                </c:pt>
                <c:pt idx="5789">
                  <c:v>7.8780000000000001</c:v>
                </c:pt>
                <c:pt idx="5790">
                  <c:v>7.8780000000000001</c:v>
                </c:pt>
                <c:pt idx="5791">
                  <c:v>7.8780000000000001</c:v>
                </c:pt>
                <c:pt idx="5792">
                  <c:v>7.8959999999999999</c:v>
                </c:pt>
                <c:pt idx="5793">
                  <c:v>7.9080000000000004</c:v>
                </c:pt>
                <c:pt idx="5794">
                  <c:v>7.9080000000000004</c:v>
                </c:pt>
                <c:pt idx="5795">
                  <c:v>7.9080000000000004</c:v>
                </c:pt>
                <c:pt idx="5796">
                  <c:v>7.9080000000000004</c:v>
                </c:pt>
                <c:pt idx="5797">
                  <c:v>7.9080000000000004</c:v>
                </c:pt>
                <c:pt idx="5798">
                  <c:v>7.9080000000000004</c:v>
                </c:pt>
                <c:pt idx="5799">
                  <c:v>7.9080000000000004</c:v>
                </c:pt>
                <c:pt idx="5800">
                  <c:v>7.9080000000000004</c:v>
                </c:pt>
                <c:pt idx="5801">
                  <c:v>7.9080000000000004</c:v>
                </c:pt>
                <c:pt idx="5802">
                  <c:v>7.9080000000000004</c:v>
                </c:pt>
                <c:pt idx="5803">
                  <c:v>7.9080000000000004</c:v>
                </c:pt>
                <c:pt idx="5804">
                  <c:v>7.9080000000000004</c:v>
                </c:pt>
                <c:pt idx="5805">
                  <c:v>7.9080000000000004</c:v>
                </c:pt>
                <c:pt idx="5806">
                  <c:v>7.9080000000000004</c:v>
                </c:pt>
                <c:pt idx="5807">
                  <c:v>7.9080000000000004</c:v>
                </c:pt>
                <c:pt idx="5808">
                  <c:v>7.9080000000000004</c:v>
                </c:pt>
                <c:pt idx="5809">
                  <c:v>7.9080000000000004</c:v>
                </c:pt>
                <c:pt idx="5810">
                  <c:v>7.9080000000000004</c:v>
                </c:pt>
                <c:pt idx="5811">
                  <c:v>7.9080000000000004</c:v>
                </c:pt>
                <c:pt idx="5812">
                  <c:v>7.9080000000000004</c:v>
                </c:pt>
                <c:pt idx="5813">
                  <c:v>7.9080000000000004</c:v>
                </c:pt>
                <c:pt idx="5814">
                  <c:v>7.9219999999999997</c:v>
                </c:pt>
                <c:pt idx="5815">
                  <c:v>7.9379999999999997</c:v>
                </c:pt>
                <c:pt idx="5816">
                  <c:v>7.9379999999999997</c:v>
                </c:pt>
                <c:pt idx="5817">
                  <c:v>7.9379999999999997</c:v>
                </c:pt>
                <c:pt idx="5818">
                  <c:v>7.9379999999999997</c:v>
                </c:pt>
                <c:pt idx="5819">
                  <c:v>7.9379999999999997</c:v>
                </c:pt>
                <c:pt idx="5820">
                  <c:v>7.9379999999999997</c:v>
                </c:pt>
                <c:pt idx="5821">
                  <c:v>7.9379999999999997</c:v>
                </c:pt>
                <c:pt idx="5822">
                  <c:v>7.9379999999999997</c:v>
                </c:pt>
                <c:pt idx="5823">
                  <c:v>7.9379999999999997</c:v>
                </c:pt>
                <c:pt idx="5824">
                  <c:v>7.9379999999999997</c:v>
                </c:pt>
                <c:pt idx="5825">
                  <c:v>7.9379999999999997</c:v>
                </c:pt>
                <c:pt idx="5826">
                  <c:v>7.9379999999999997</c:v>
                </c:pt>
                <c:pt idx="5827">
                  <c:v>7.9379999999999997</c:v>
                </c:pt>
                <c:pt idx="5828">
                  <c:v>7.9379999999999997</c:v>
                </c:pt>
                <c:pt idx="5829">
                  <c:v>7.9379999999999997</c:v>
                </c:pt>
                <c:pt idx="5830">
                  <c:v>7.9379999999999997</c:v>
                </c:pt>
                <c:pt idx="5831">
                  <c:v>7.9379999999999997</c:v>
                </c:pt>
                <c:pt idx="5832">
                  <c:v>7.9379999999999997</c:v>
                </c:pt>
                <c:pt idx="5833">
                  <c:v>7.9379999999999997</c:v>
                </c:pt>
                <c:pt idx="5834">
                  <c:v>7.9379999999999997</c:v>
                </c:pt>
                <c:pt idx="5835">
                  <c:v>7.9660000000000002</c:v>
                </c:pt>
                <c:pt idx="5836">
                  <c:v>7.97</c:v>
                </c:pt>
                <c:pt idx="5837">
                  <c:v>7.97</c:v>
                </c:pt>
                <c:pt idx="5838">
                  <c:v>7.97</c:v>
                </c:pt>
                <c:pt idx="5839">
                  <c:v>7.97</c:v>
                </c:pt>
                <c:pt idx="5840">
                  <c:v>7.97</c:v>
                </c:pt>
                <c:pt idx="5841">
                  <c:v>7.97</c:v>
                </c:pt>
                <c:pt idx="5842">
                  <c:v>7.97</c:v>
                </c:pt>
                <c:pt idx="5843">
                  <c:v>7.97</c:v>
                </c:pt>
                <c:pt idx="5844">
                  <c:v>7.97</c:v>
                </c:pt>
                <c:pt idx="5845">
                  <c:v>7.97</c:v>
                </c:pt>
                <c:pt idx="5846">
                  <c:v>7.97</c:v>
                </c:pt>
                <c:pt idx="5847">
                  <c:v>7.97</c:v>
                </c:pt>
                <c:pt idx="5848">
                  <c:v>7.97</c:v>
                </c:pt>
                <c:pt idx="5849">
                  <c:v>7.97</c:v>
                </c:pt>
                <c:pt idx="5850">
                  <c:v>7.97</c:v>
                </c:pt>
                <c:pt idx="5851">
                  <c:v>7.97</c:v>
                </c:pt>
                <c:pt idx="5852">
                  <c:v>7.97</c:v>
                </c:pt>
                <c:pt idx="5853">
                  <c:v>7.97</c:v>
                </c:pt>
                <c:pt idx="5854">
                  <c:v>7.97</c:v>
                </c:pt>
                <c:pt idx="5855">
                  <c:v>7.97</c:v>
                </c:pt>
                <c:pt idx="5856">
                  <c:v>7.97</c:v>
                </c:pt>
                <c:pt idx="5857">
                  <c:v>7.97</c:v>
                </c:pt>
                <c:pt idx="5858">
                  <c:v>8.0020000000000007</c:v>
                </c:pt>
                <c:pt idx="5859">
                  <c:v>8.0020000000000007</c:v>
                </c:pt>
                <c:pt idx="5860">
                  <c:v>8.0020000000000007</c:v>
                </c:pt>
                <c:pt idx="5861">
                  <c:v>8.0020000000000007</c:v>
                </c:pt>
                <c:pt idx="5862">
                  <c:v>8.0020000000000007</c:v>
                </c:pt>
                <c:pt idx="5863">
                  <c:v>8.0020000000000007</c:v>
                </c:pt>
                <c:pt idx="5864">
                  <c:v>8.0020000000000007</c:v>
                </c:pt>
                <c:pt idx="5865">
                  <c:v>8.0020000000000007</c:v>
                </c:pt>
                <c:pt idx="5866">
                  <c:v>8.0020000000000007</c:v>
                </c:pt>
                <c:pt idx="5867">
                  <c:v>8.0020000000000007</c:v>
                </c:pt>
                <c:pt idx="5868">
                  <c:v>8.0020000000000007</c:v>
                </c:pt>
                <c:pt idx="5869">
                  <c:v>8.0020000000000007</c:v>
                </c:pt>
                <c:pt idx="5870">
                  <c:v>8.0020000000000007</c:v>
                </c:pt>
                <c:pt idx="5871">
                  <c:v>8.0020000000000007</c:v>
                </c:pt>
                <c:pt idx="5872">
                  <c:v>8.0020000000000007</c:v>
                </c:pt>
                <c:pt idx="5873">
                  <c:v>8.0020000000000007</c:v>
                </c:pt>
                <c:pt idx="5874">
                  <c:v>8.0020000000000007</c:v>
                </c:pt>
                <c:pt idx="5875">
                  <c:v>8.0020000000000007</c:v>
                </c:pt>
                <c:pt idx="5876">
                  <c:v>8.0020000000000007</c:v>
                </c:pt>
                <c:pt idx="5877">
                  <c:v>8.0020000000000007</c:v>
                </c:pt>
                <c:pt idx="5878">
                  <c:v>8.0020000000000007</c:v>
                </c:pt>
                <c:pt idx="5879">
                  <c:v>8.0020000000000007</c:v>
                </c:pt>
                <c:pt idx="5880">
                  <c:v>8.02</c:v>
                </c:pt>
                <c:pt idx="5881">
                  <c:v>8.0340000000000007</c:v>
                </c:pt>
                <c:pt idx="5882">
                  <c:v>8.0340000000000007</c:v>
                </c:pt>
                <c:pt idx="5883">
                  <c:v>8.0340000000000007</c:v>
                </c:pt>
                <c:pt idx="5884">
                  <c:v>8.0340000000000007</c:v>
                </c:pt>
                <c:pt idx="5885">
                  <c:v>8.0340000000000007</c:v>
                </c:pt>
                <c:pt idx="5886">
                  <c:v>8.0340000000000007</c:v>
                </c:pt>
                <c:pt idx="5887">
                  <c:v>8.0340000000000007</c:v>
                </c:pt>
                <c:pt idx="5888">
                  <c:v>8.0340000000000007</c:v>
                </c:pt>
                <c:pt idx="5889">
                  <c:v>8.0340000000000007</c:v>
                </c:pt>
                <c:pt idx="5890">
                  <c:v>8.0340000000000007</c:v>
                </c:pt>
                <c:pt idx="5891">
                  <c:v>8.0340000000000007</c:v>
                </c:pt>
                <c:pt idx="5892">
                  <c:v>8.0340000000000007</c:v>
                </c:pt>
                <c:pt idx="5893">
                  <c:v>8.0340000000000007</c:v>
                </c:pt>
                <c:pt idx="5894">
                  <c:v>8.0340000000000007</c:v>
                </c:pt>
                <c:pt idx="5895">
                  <c:v>8.0340000000000007</c:v>
                </c:pt>
                <c:pt idx="5896">
                  <c:v>8.0340000000000007</c:v>
                </c:pt>
                <c:pt idx="5897">
                  <c:v>8.0340000000000007</c:v>
                </c:pt>
                <c:pt idx="5898">
                  <c:v>8.0340000000000007</c:v>
                </c:pt>
                <c:pt idx="5899">
                  <c:v>8.0340000000000007</c:v>
                </c:pt>
                <c:pt idx="5900">
                  <c:v>8.0340000000000007</c:v>
                </c:pt>
                <c:pt idx="5901">
                  <c:v>8.0340000000000007</c:v>
                </c:pt>
                <c:pt idx="5902">
                  <c:v>8.0340000000000007</c:v>
                </c:pt>
                <c:pt idx="5903">
                  <c:v>8.0340000000000007</c:v>
                </c:pt>
                <c:pt idx="5904">
                  <c:v>8.07</c:v>
                </c:pt>
                <c:pt idx="5905">
                  <c:v>8.07</c:v>
                </c:pt>
                <c:pt idx="5906">
                  <c:v>8.07</c:v>
                </c:pt>
                <c:pt idx="5907">
                  <c:v>8.07</c:v>
                </c:pt>
                <c:pt idx="5908">
                  <c:v>8.07</c:v>
                </c:pt>
                <c:pt idx="5909">
                  <c:v>8.07</c:v>
                </c:pt>
                <c:pt idx="5910">
                  <c:v>8.07</c:v>
                </c:pt>
                <c:pt idx="5911">
                  <c:v>8.07</c:v>
                </c:pt>
                <c:pt idx="5912">
                  <c:v>8.07</c:v>
                </c:pt>
                <c:pt idx="5913">
                  <c:v>8.07</c:v>
                </c:pt>
                <c:pt idx="5914">
                  <c:v>8.07</c:v>
                </c:pt>
                <c:pt idx="5915">
                  <c:v>8.07</c:v>
                </c:pt>
                <c:pt idx="5916">
                  <c:v>8.07</c:v>
                </c:pt>
                <c:pt idx="5917">
                  <c:v>8.07</c:v>
                </c:pt>
                <c:pt idx="5918">
                  <c:v>8.07</c:v>
                </c:pt>
                <c:pt idx="5919">
                  <c:v>8.07</c:v>
                </c:pt>
                <c:pt idx="5920">
                  <c:v>8.07</c:v>
                </c:pt>
                <c:pt idx="5921">
                  <c:v>8.07</c:v>
                </c:pt>
                <c:pt idx="5922">
                  <c:v>8.07</c:v>
                </c:pt>
                <c:pt idx="5923">
                  <c:v>8.07</c:v>
                </c:pt>
                <c:pt idx="5924">
                  <c:v>8.07</c:v>
                </c:pt>
                <c:pt idx="5925">
                  <c:v>8.07</c:v>
                </c:pt>
                <c:pt idx="5926">
                  <c:v>8.07</c:v>
                </c:pt>
                <c:pt idx="5927">
                  <c:v>8.07</c:v>
                </c:pt>
                <c:pt idx="5928">
                  <c:v>8.07</c:v>
                </c:pt>
                <c:pt idx="5929">
                  <c:v>8.0920000000000005</c:v>
                </c:pt>
                <c:pt idx="5930">
                  <c:v>8.1020000000000003</c:v>
                </c:pt>
                <c:pt idx="5931">
                  <c:v>8.1020000000000003</c:v>
                </c:pt>
                <c:pt idx="5932">
                  <c:v>8.1020000000000003</c:v>
                </c:pt>
                <c:pt idx="5933">
                  <c:v>8.1020000000000003</c:v>
                </c:pt>
                <c:pt idx="5934">
                  <c:v>8.1020000000000003</c:v>
                </c:pt>
                <c:pt idx="5935">
                  <c:v>8.1020000000000003</c:v>
                </c:pt>
                <c:pt idx="5936">
                  <c:v>8.1020000000000003</c:v>
                </c:pt>
                <c:pt idx="5937">
                  <c:v>8.1020000000000003</c:v>
                </c:pt>
                <c:pt idx="5938">
                  <c:v>8.1020000000000003</c:v>
                </c:pt>
                <c:pt idx="5939">
                  <c:v>8.1020000000000003</c:v>
                </c:pt>
                <c:pt idx="5940">
                  <c:v>8.1020000000000003</c:v>
                </c:pt>
                <c:pt idx="5941">
                  <c:v>8.1020000000000003</c:v>
                </c:pt>
                <c:pt idx="5942">
                  <c:v>8.1020000000000003</c:v>
                </c:pt>
                <c:pt idx="5943">
                  <c:v>8.1020000000000003</c:v>
                </c:pt>
                <c:pt idx="5944">
                  <c:v>8.1020000000000003</c:v>
                </c:pt>
                <c:pt idx="5945">
                  <c:v>8.1020000000000003</c:v>
                </c:pt>
                <c:pt idx="5946">
                  <c:v>8.1020000000000003</c:v>
                </c:pt>
                <c:pt idx="5947">
                  <c:v>8.1020000000000003</c:v>
                </c:pt>
                <c:pt idx="5948">
                  <c:v>8.1020000000000003</c:v>
                </c:pt>
                <c:pt idx="5949">
                  <c:v>8.1020000000000003</c:v>
                </c:pt>
                <c:pt idx="5950">
                  <c:v>8.1020000000000003</c:v>
                </c:pt>
                <c:pt idx="5951">
                  <c:v>8.1219999999999999</c:v>
                </c:pt>
                <c:pt idx="5952">
                  <c:v>8.1340000000000003</c:v>
                </c:pt>
                <c:pt idx="5953">
                  <c:v>8.1340000000000003</c:v>
                </c:pt>
                <c:pt idx="5954">
                  <c:v>8.1340000000000003</c:v>
                </c:pt>
                <c:pt idx="5955">
                  <c:v>8.1340000000000003</c:v>
                </c:pt>
                <c:pt idx="5956">
                  <c:v>8.1340000000000003</c:v>
                </c:pt>
                <c:pt idx="5957">
                  <c:v>8.1340000000000003</c:v>
                </c:pt>
                <c:pt idx="5958">
                  <c:v>8.1340000000000003</c:v>
                </c:pt>
                <c:pt idx="5959">
                  <c:v>8.1340000000000003</c:v>
                </c:pt>
                <c:pt idx="5960">
                  <c:v>8.1340000000000003</c:v>
                </c:pt>
                <c:pt idx="5961">
                  <c:v>8.1340000000000003</c:v>
                </c:pt>
                <c:pt idx="5962">
                  <c:v>8.1340000000000003</c:v>
                </c:pt>
                <c:pt idx="5963">
                  <c:v>8.1340000000000003</c:v>
                </c:pt>
                <c:pt idx="5964">
                  <c:v>8.1340000000000003</c:v>
                </c:pt>
                <c:pt idx="5965">
                  <c:v>8.1340000000000003</c:v>
                </c:pt>
                <c:pt idx="5966">
                  <c:v>8.1340000000000003</c:v>
                </c:pt>
                <c:pt idx="5967">
                  <c:v>8.1340000000000003</c:v>
                </c:pt>
                <c:pt idx="5968">
                  <c:v>8.1340000000000003</c:v>
                </c:pt>
                <c:pt idx="5969">
                  <c:v>8.1340000000000003</c:v>
                </c:pt>
                <c:pt idx="5970">
                  <c:v>8.1340000000000003</c:v>
                </c:pt>
                <c:pt idx="5971">
                  <c:v>8.1340000000000003</c:v>
                </c:pt>
                <c:pt idx="5972">
                  <c:v>8.1340000000000003</c:v>
                </c:pt>
                <c:pt idx="5973">
                  <c:v>8.15</c:v>
                </c:pt>
                <c:pt idx="5974">
                  <c:v>8.1660000000000004</c:v>
                </c:pt>
                <c:pt idx="5975">
                  <c:v>8.1660000000000004</c:v>
                </c:pt>
                <c:pt idx="5976">
                  <c:v>8.1660000000000004</c:v>
                </c:pt>
                <c:pt idx="5977">
                  <c:v>8.1660000000000004</c:v>
                </c:pt>
                <c:pt idx="5978">
                  <c:v>8.1660000000000004</c:v>
                </c:pt>
                <c:pt idx="5979">
                  <c:v>8.1660000000000004</c:v>
                </c:pt>
                <c:pt idx="5980">
                  <c:v>8.1660000000000004</c:v>
                </c:pt>
                <c:pt idx="5981">
                  <c:v>8.1660000000000004</c:v>
                </c:pt>
                <c:pt idx="5982">
                  <c:v>8.1660000000000004</c:v>
                </c:pt>
                <c:pt idx="5983">
                  <c:v>8.1660000000000004</c:v>
                </c:pt>
                <c:pt idx="5984">
                  <c:v>8.1660000000000004</c:v>
                </c:pt>
                <c:pt idx="5985">
                  <c:v>8.1660000000000004</c:v>
                </c:pt>
                <c:pt idx="5986">
                  <c:v>8.1660000000000004</c:v>
                </c:pt>
                <c:pt idx="5987">
                  <c:v>8.1660000000000004</c:v>
                </c:pt>
                <c:pt idx="5988">
                  <c:v>8.1660000000000004</c:v>
                </c:pt>
                <c:pt idx="5989">
                  <c:v>8.1660000000000004</c:v>
                </c:pt>
                <c:pt idx="5990">
                  <c:v>8.1660000000000004</c:v>
                </c:pt>
                <c:pt idx="5991">
                  <c:v>8.1660000000000004</c:v>
                </c:pt>
                <c:pt idx="5992">
                  <c:v>8.1660000000000004</c:v>
                </c:pt>
                <c:pt idx="5993">
                  <c:v>8.1660000000000004</c:v>
                </c:pt>
                <c:pt idx="5994">
                  <c:v>8.1660000000000004</c:v>
                </c:pt>
                <c:pt idx="5995">
                  <c:v>8.18</c:v>
                </c:pt>
                <c:pt idx="5996">
                  <c:v>8.202</c:v>
                </c:pt>
                <c:pt idx="5997">
                  <c:v>8.202</c:v>
                </c:pt>
                <c:pt idx="5998">
                  <c:v>8.202</c:v>
                </c:pt>
                <c:pt idx="5999">
                  <c:v>8.202</c:v>
                </c:pt>
                <c:pt idx="6000">
                  <c:v>8.202</c:v>
                </c:pt>
                <c:pt idx="6001">
                  <c:v>8.202</c:v>
                </c:pt>
                <c:pt idx="6002">
                  <c:v>8.202</c:v>
                </c:pt>
                <c:pt idx="6003">
                  <c:v>8.202</c:v>
                </c:pt>
                <c:pt idx="6004">
                  <c:v>8.202</c:v>
                </c:pt>
                <c:pt idx="6005">
                  <c:v>8.202</c:v>
                </c:pt>
                <c:pt idx="6006">
                  <c:v>8.202</c:v>
                </c:pt>
                <c:pt idx="6007">
                  <c:v>8.202</c:v>
                </c:pt>
                <c:pt idx="6008">
                  <c:v>8.202</c:v>
                </c:pt>
                <c:pt idx="6009">
                  <c:v>8.202</c:v>
                </c:pt>
                <c:pt idx="6010">
                  <c:v>8.202</c:v>
                </c:pt>
                <c:pt idx="6011">
                  <c:v>8.202</c:v>
                </c:pt>
                <c:pt idx="6012">
                  <c:v>8.202</c:v>
                </c:pt>
                <c:pt idx="6013">
                  <c:v>8.202</c:v>
                </c:pt>
                <c:pt idx="6014">
                  <c:v>8.202</c:v>
                </c:pt>
                <c:pt idx="6015">
                  <c:v>8.202</c:v>
                </c:pt>
                <c:pt idx="6016">
                  <c:v>8.202</c:v>
                </c:pt>
                <c:pt idx="6017">
                  <c:v>8.202</c:v>
                </c:pt>
                <c:pt idx="6018">
                  <c:v>8.202</c:v>
                </c:pt>
                <c:pt idx="6019">
                  <c:v>8.202</c:v>
                </c:pt>
                <c:pt idx="6020">
                  <c:v>8.202</c:v>
                </c:pt>
                <c:pt idx="6021">
                  <c:v>8.24</c:v>
                </c:pt>
                <c:pt idx="6022">
                  <c:v>8.24</c:v>
                </c:pt>
                <c:pt idx="6023">
                  <c:v>8.24</c:v>
                </c:pt>
                <c:pt idx="6024">
                  <c:v>8.24</c:v>
                </c:pt>
                <c:pt idx="6025">
                  <c:v>8.24</c:v>
                </c:pt>
                <c:pt idx="6026">
                  <c:v>8.24</c:v>
                </c:pt>
                <c:pt idx="6027">
                  <c:v>8.24</c:v>
                </c:pt>
                <c:pt idx="6028">
                  <c:v>8.24</c:v>
                </c:pt>
                <c:pt idx="6029">
                  <c:v>8.24</c:v>
                </c:pt>
                <c:pt idx="6030">
                  <c:v>8.24</c:v>
                </c:pt>
                <c:pt idx="6031">
                  <c:v>8.24</c:v>
                </c:pt>
                <c:pt idx="6032">
                  <c:v>8.24</c:v>
                </c:pt>
                <c:pt idx="6033">
                  <c:v>8.24</c:v>
                </c:pt>
                <c:pt idx="6034">
                  <c:v>8.24</c:v>
                </c:pt>
                <c:pt idx="6035">
                  <c:v>8.24</c:v>
                </c:pt>
                <c:pt idx="6036">
                  <c:v>8.24</c:v>
                </c:pt>
                <c:pt idx="6037">
                  <c:v>8.24</c:v>
                </c:pt>
                <c:pt idx="6038">
                  <c:v>8.24</c:v>
                </c:pt>
                <c:pt idx="6039">
                  <c:v>8.24</c:v>
                </c:pt>
                <c:pt idx="6040">
                  <c:v>8.24</c:v>
                </c:pt>
                <c:pt idx="6041">
                  <c:v>8.24</c:v>
                </c:pt>
                <c:pt idx="6042">
                  <c:v>8.24</c:v>
                </c:pt>
                <c:pt idx="6043">
                  <c:v>8.24</c:v>
                </c:pt>
                <c:pt idx="6044">
                  <c:v>8.24</c:v>
                </c:pt>
                <c:pt idx="6045">
                  <c:v>8.24</c:v>
                </c:pt>
                <c:pt idx="6046">
                  <c:v>8.24</c:v>
                </c:pt>
                <c:pt idx="6047">
                  <c:v>8.2759999999999998</c:v>
                </c:pt>
                <c:pt idx="6048">
                  <c:v>8.2759999999999998</c:v>
                </c:pt>
                <c:pt idx="6049">
                  <c:v>8.2759999999999998</c:v>
                </c:pt>
                <c:pt idx="6050">
                  <c:v>8.2759999999999998</c:v>
                </c:pt>
                <c:pt idx="6051">
                  <c:v>8.2759999999999998</c:v>
                </c:pt>
                <c:pt idx="6052">
                  <c:v>8.2759999999999998</c:v>
                </c:pt>
                <c:pt idx="6053">
                  <c:v>8.2759999999999998</c:v>
                </c:pt>
                <c:pt idx="6054">
                  <c:v>8.2759999999999998</c:v>
                </c:pt>
                <c:pt idx="6055">
                  <c:v>8.2759999999999998</c:v>
                </c:pt>
                <c:pt idx="6056">
                  <c:v>8.2759999999999998</c:v>
                </c:pt>
                <c:pt idx="6057">
                  <c:v>8.2759999999999998</c:v>
                </c:pt>
                <c:pt idx="6058">
                  <c:v>8.2759999999999998</c:v>
                </c:pt>
                <c:pt idx="6059">
                  <c:v>8.2759999999999998</c:v>
                </c:pt>
                <c:pt idx="6060">
                  <c:v>8.2759999999999998</c:v>
                </c:pt>
                <c:pt idx="6061">
                  <c:v>8.2759999999999998</c:v>
                </c:pt>
                <c:pt idx="6062">
                  <c:v>8.2759999999999998</c:v>
                </c:pt>
                <c:pt idx="6063">
                  <c:v>8.2759999999999998</c:v>
                </c:pt>
                <c:pt idx="6064">
                  <c:v>8.2759999999999998</c:v>
                </c:pt>
                <c:pt idx="6065">
                  <c:v>8.2759999999999998</c:v>
                </c:pt>
                <c:pt idx="6066">
                  <c:v>8.2759999999999998</c:v>
                </c:pt>
                <c:pt idx="6067">
                  <c:v>8.2759999999999998</c:v>
                </c:pt>
                <c:pt idx="6068">
                  <c:v>8.2759999999999998</c:v>
                </c:pt>
                <c:pt idx="6069">
                  <c:v>8.2759999999999998</c:v>
                </c:pt>
                <c:pt idx="6070">
                  <c:v>8.2759999999999998</c:v>
                </c:pt>
                <c:pt idx="6071">
                  <c:v>8.3040000000000003</c:v>
                </c:pt>
                <c:pt idx="6072">
                  <c:v>8.3140000000000001</c:v>
                </c:pt>
                <c:pt idx="6073">
                  <c:v>8.3140000000000001</c:v>
                </c:pt>
                <c:pt idx="6074">
                  <c:v>8.3140000000000001</c:v>
                </c:pt>
                <c:pt idx="6075">
                  <c:v>8.3140000000000001</c:v>
                </c:pt>
                <c:pt idx="6076">
                  <c:v>8.3140000000000001</c:v>
                </c:pt>
                <c:pt idx="6077">
                  <c:v>8.3140000000000001</c:v>
                </c:pt>
                <c:pt idx="6078">
                  <c:v>8.3140000000000001</c:v>
                </c:pt>
                <c:pt idx="6079">
                  <c:v>8.3140000000000001</c:v>
                </c:pt>
                <c:pt idx="6080">
                  <c:v>8.3140000000000001</c:v>
                </c:pt>
                <c:pt idx="6081">
                  <c:v>8.3140000000000001</c:v>
                </c:pt>
                <c:pt idx="6082">
                  <c:v>8.3140000000000001</c:v>
                </c:pt>
                <c:pt idx="6083">
                  <c:v>8.3140000000000001</c:v>
                </c:pt>
                <c:pt idx="6084">
                  <c:v>8.3140000000000001</c:v>
                </c:pt>
                <c:pt idx="6085">
                  <c:v>8.3140000000000001</c:v>
                </c:pt>
                <c:pt idx="6086">
                  <c:v>8.3140000000000001</c:v>
                </c:pt>
                <c:pt idx="6087">
                  <c:v>8.3140000000000001</c:v>
                </c:pt>
                <c:pt idx="6088">
                  <c:v>8.3140000000000001</c:v>
                </c:pt>
                <c:pt idx="6089">
                  <c:v>8.3140000000000001</c:v>
                </c:pt>
                <c:pt idx="6090">
                  <c:v>8.3140000000000001</c:v>
                </c:pt>
                <c:pt idx="6091">
                  <c:v>8.3140000000000001</c:v>
                </c:pt>
                <c:pt idx="6092">
                  <c:v>8.3140000000000001</c:v>
                </c:pt>
                <c:pt idx="6093">
                  <c:v>8.3140000000000001</c:v>
                </c:pt>
                <c:pt idx="6094">
                  <c:v>8.3140000000000001</c:v>
                </c:pt>
                <c:pt idx="6095">
                  <c:v>8.3140000000000001</c:v>
                </c:pt>
                <c:pt idx="6096">
                  <c:v>8.3140000000000001</c:v>
                </c:pt>
                <c:pt idx="6097">
                  <c:v>8.33</c:v>
                </c:pt>
                <c:pt idx="6098">
                  <c:v>8.3480000000000008</c:v>
                </c:pt>
                <c:pt idx="6099">
                  <c:v>8.3480000000000008</c:v>
                </c:pt>
                <c:pt idx="6100">
                  <c:v>8.3480000000000008</c:v>
                </c:pt>
                <c:pt idx="6101">
                  <c:v>8.3480000000000008</c:v>
                </c:pt>
                <c:pt idx="6102">
                  <c:v>8.3480000000000008</c:v>
                </c:pt>
                <c:pt idx="6103">
                  <c:v>8.3480000000000008</c:v>
                </c:pt>
                <c:pt idx="6104">
                  <c:v>8.3480000000000008</c:v>
                </c:pt>
                <c:pt idx="6105">
                  <c:v>8.3480000000000008</c:v>
                </c:pt>
                <c:pt idx="6106">
                  <c:v>8.3480000000000008</c:v>
                </c:pt>
                <c:pt idx="6107">
                  <c:v>8.3480000000000008</c:v>
                </c:pt>
                <c:pt idx="6108">
                  <c:v>8.3480000000000008</c:v>
                </c:pt>
                <c:pt idx="6109">
                  <c:v>8.3480000000000008</c:v>
                </c:pt>
                <c:pt idx="6110">
                  <c:v>8.3480000000000008</c:v>
                </c:pt>
                <c:pt idx="6111">
                  <c:v>8.3480000000000008</c:v>
                </c:pt>
                <c:pt idx="6112">
                  <c:v>8.3480000000000008</c:v>
                </c:pt>
                <c:pt idx="6113">
                  <c:v>8.3480000000000008</c:v>
                </c:pt>
                <c:pt idx="6114">
                  <c:v>8.3480000000000008</c:v>
                </c:pt>
                <c:pt idx="6115">
                  <c:v>8.3480000000000008</c:v>
                </c:pt>
                <c:pt idx="6116">
                  <c:v>8.3480000000000008</c:v>
                </c:pt>
                <c:pt idx="6117">
                  <c:v>8.3480000000000008</c:v>
                </c:pt>
                <c:pt idx="6118">
                  <c:v>8.3480000000000008</c:v>
                </c:pt>
                <c:pt idx="6119">
                  <c:v>8.3480000000000008</c:v>
                </c:pt>
                <c:pt idx="6120">
                  <c:v>8.3520000000000003</c:v>
                </c:pt>
                <c:pt idx="6121">
                  <c:v>8.3740000000000006</c:v>
                </c:pt>
                <c:pt idx="6122">
                  <c:v>8.3740000000000006</c:v>
                </c:pt>
                <c:pt idx="6123">
                  <c:v>8.3740000000000006</c:v>
                </c:pt>
                <c:pt idx="6124">
                  <c:v>8.3740000000000006</c:v>
                </c:pt>
                <c:pt idx="6125">
                  <c:v>8.3740000000000006</c:v>
                </c:pt>
                <c:pt idx="6126">
                  <c:v>8.3740000000000006</c:v>
                </c:pt>
                <c:pt idx="6127">
                  <c:v>8.3740000000000006</c:v>
                </c:pt>
                <c:pt idx="6128">
                  <c:v>8.3740000000000006</c:v>
                </c:pt>
                <c:pt idx="6129">
                  <c:v>8.3740000000000006</c:v>
                </c:pt>
                <c:pt idx="6130">
                  <c:v>8.3740000000000006</c:v>
                </c:pt>
                <c:pt idx="6131">
                  <c:v>8.3740000000000006</c:v>
                </c:pt>
                <c:pt idx="6132">
                  <c:v>8.3740000000000006</c:v>
                </c:pt>
                <c:pt idx="6133">
                  <c:v>8.3740000000000006</c:v>
                </c:pt>
                <c:pt idx="6134">
                  <c:v>8.3740000000000006</c:v>
                </c:pt>
                <c:pt idx="6135">
                  <c:v>8.3740000000000006</c:v>
                </c:pt>
                <c:pt idx="6136">
                  <c:v>8.3740000000000006</c:v>
                </c:pt>
                <c:pt idx="6137">
                  <c:v>8.3780000000000001</c:v>
                </c:pt>
                <c:pt idx="6138">
                  <c:v>8.4079999999999995</c:v>
                </c:pt>
                <c:pt idx="6139">
                  <c:v>8.4079999999999995</c:v>
                </c:pt>
                <c:pt idx="6140">
                  <c:v>8.4079999999999995</c:v>
                </c:pt>
                <c:pt idx="6141">
                  <c:v>8.4079999999999995</c:v>
                </c:pt>
                <c:pt idx="6142">
                  <c:v>8.4079999999999995</c:v>
                </c:pt>
                <c:pt idx="6143">
                  <c:v>8.4079999999999995</c:v>
                </c:pt>
                <c:pt idx="6144">
                  <c:v>8.4079999999999995</c:v>
                </c:pt>
                <c:pt idx="6145">
                  <c:v>8.4079999999999995</c:v>
                </c:pt>
                <c:pt idx="6146">
                  <c:v>8.4079999999999995</c:v>
                </c:pt>
                <c:pt idx="6147">
                  <c:v>8.4079999999999995</c:v>
                </c:pt>
                <c:pt idx="6148">
                  <c:v>8.4079999999999995</c:v>
                </c:pt>
                <c:pt idx="6149">
                  <c:v>8.4079999999999995</c:v>
                </c:pt>
                <c:pt idx="6150">
                  <c:v>8.4079999999999995</c:v>
                </c:pt>
                <c:pt idx="6151">
                  <c:v>8.4079999999999995</c:v>
                </c:pt>
                <c:pt idx="6152">
                  <c:v>8.4079999999999995</c:v>
                </c:pt>
                <c:pt idx="6153">
                  <c:v>8.4079999999999995</c:v>
                </c:pt>
                <c:pt idx="6154">
                  <c:v>8.4079999999999995</c:v>
                </c:pt>
                <c:pt idx="6155">
                  <c:v>8.4079999999999995</c:v>
                </c:pt>
                <c:pt idx="6156">
                  <c:v>8.4079999999999995</c:v>
                </c:pt>
                <c:pt idx="6157">
                  <c:v>8.4079999999999995</c:v>
                </c:pt>
                <c:pt idx="6158">
                  <c:v>8.4079999999999995</c:v>
                </c:pt>
                <c:pt idx="6159">
                  <c:v>8.4079999999999995</c:v>
                </c:pt>
                <c:pt idx="6160">
                  <c:v>8.4079999999999995</c:v>
                </c:pt>
                <c:pt idx="6161">
                  <c:v>8.4079999999999995</c:v>
                </c:pt>
                <c:pt idx="6162">
                  <c:v>8.4380000000000006</c:v>
                </c:pt>
                <c:pt idx="6163">
                  <c:v>8.4480000000000004</c:v>
                </c:pt>
                <c:pt idx="6164">
                  <c:v>8.4480000000000004</c:v>
                </c:pt>
                <c:pt idx="6165">
                  <c:v>8.4480000000000004</c:v>
                </c:pt>
                <c:pt idx="6166">
                  <c:v>8.4480000000000004</c:v>
                </c:pt>
                <c:pt idx="6167">
                  <c:v>8.4480000000000004</c:v>
                </c:pt>
                <c:pt idx="6168">
                  <c:v>8.4480000000000004</c:v>
                </c:pt>
                <c:pt idx="6169">
                  <c:v>8.4480000000000004</c:v>
                </c:pt>
                <c:pt idx="6170">
                  <c:v>8.4480000000000004</c:v>
                </c:pt>
                <c:pt idx="6171">
                  <c:v>8.4480000000000004</c:v>
                </c:pt>
                <c:pt idx="6172">
                  <c:v>8.4480000000000004</c:v>
                </c:pt>
                <c:pt idx="6173">
                  <c:v>8.4480000000000004</c:v>
                </c:pt>
                <c:pt idx="6174">
                  <c:v>8.4480000000000004</c:v>
                </c:pt>
                <c:pt idx="6175">
                  <c:v>8.4480000000000004</c:v>
                </c:pt>
                <c:pt idx="6176">
                  <c:v>8.4480000000000004</c:v>
                </c:pt>
                <c:pt idx="6177">
                  <c:v>8.4480000000000004</c:v>
                </c:pt>
                <c:pt idx="6178">
                  <c:v>8.4480000000000004</c:v>
                </c:pt>
                <c:pt idx="6179">
                  <c:v>8.4480000000000004</c:v>
                </c:pt>
                <c:pt idx="6180">
                  <c:v>8.4480000000000004</c:v>
                </c:pt>
                <c:pt idx="6181">
                  <c:v>8.4480000000000004</c:v>
                </c:pt>
                <c:pt idx="6182">
                  <c:v>8.4480000000000004</c:v>
                </c:pt>
                <c:pt idx="6183">
                  <c:v>8.4480000000000004</c:v>
                </c:pt>
                <c:pt idx="6184">
                  <c:v>8.4480000000000004</c:v>
                </c:pt>
                <c:pt idx="6185">
                  <c:v>8.4480000000000004</c:v>
                </c:pt>
                <c:pt idx="6186">
                  <c:v>8.4480000000000004</c:v>
                </c:pt>
                <c:pt idx="6187">
                  <c:v>8.4480000000000004</c:v>
                </c:pt>
                <c:pt idx="6188">
                  <c:v>8.4480000000000004</c:v>
                </c:pt>
                <c:pt idx="6189">
                  <c:v>8.4819999999999993</c:v>
                </c:pt>
                <c:pt idx="6190">
                  <c:v>8.4819999999999993</c:v>
                </c:pt>
                <c:pt idx="6191">
                  <c:v>8.4819999999999993</c:v>
                </c:pt>
                <c:pt idx="6192">
                  <c:v>8.4819999999999993</c:v>
                </c:pt>
                <c:pt idx="6193">
                  <c:v>8.4819999999999993</c:v>
                </c:pt>
                <c:pt idx="6194">
                  <c:v>8.4819999999999993</c:v>
                </c:pt>
                <c:pt idx="6195">
                  <c:v>8.4819999999999993</c:v>
                </c:pt>
                <c:pt idx="6196">
                  <c:v>8.4819999999999993</c:v>
                </c:pt>
                <c:pt idx="6197">
                  <c:v>8.4819999999999993</c:v>
                </c:pt>
                <c:pt idx="6198">
                  <c:v>8.4819999999999993</c:v>
                </c:pt>
                <c:pt idx="6199">
                  <c:v>8.4819999999999993</c:v>
                </c:pt>
                <c:pt idx="6200">
                  <c:v>8.4819999999999993</c:v>
                </c:pt>
                <c:pt idx="6201">
                  <c:v>8.4819999999999993</c:v>
                </c:pt>
                <c:pt idx="6202">
                  <c:v>8.4819999999999993</c:v>
                </c:pt>
                <c:pt idx="6203">
                  <c:v>8.4819999999999993</c:v>
                </c:pt>
                <c:pt idx="6204">
                  <c:v>8.4819999999999993</c:v>
                </c:pt>
                <c:pt idx="6205">
                  <c:v>8.4819999999999993</c:v>
                </c:pt>
                <c:pt idx="6206">
                  <c:v>8.4819999999999993</c:v>
                </c:pt>
                <c:pt idx="6207">
                  <c:v>8.4819999999999993</c:v>
                </c:pt>
                <c:pt idx="6208">
                  <c:v>8.4819999999999993</c:v>
                </c:pt>
                <c:pt idx="6209">
                  <c:v>8.4819999999999993</c:v>
                </c:pt>
                <c:pt idx="6210">
                  <c:v>8.4819999999999993</c:v>
                </c:pt>
                <c:pt idx="6211">
                  <c:v>8.4819999999999993</c:v>
                </c:pt>
                <c:pt idx="6212">
                  <c:v>8.5139999999999993</c:v>
                </c:pt>
                <c:pt idx="6213">
                  <c:v>8.5139999999999993</c:v>
                </c:pt>
                <c:pt idx="6214">
                  <c:v>8.5139999999999993</c:v>
                </c:pt>
                <c:pt idx="6215">
                  <c:v>8.5139999999999993</c:v>
                </c:pt>
                <c:pt idx="6216">
                  <c:v>8.5139999999999993</c:v>
                </c:pt>
                <c:pt idx="6217">
                  <c:v>8.5139999999999993</c:v>
                </c:pt>
                <c:pt idx="6218">
                  <c:v>8.5139999999999993</c:v>
                </c:pt>
                <c:pt idx="6219">
                  <c:v>8.5139999999999993</c:v>
                </c:pt>
                <c:pt idx="6220">
                  <c:v>8.5139999999999993</c:v>
                </c:pt>
                <c:pt idx="6221">
                  <c:v>8.5139999999999993</c:v>
                </c:pt>
                <c:pt idx="6222">
                  <c:v>8.5139999999999993</c:v>
                </c:pt>
                <c:pt idx="6223">
                  <c:v>8.5139999999999993</c:v>
                </c:pt>
                <c:pt idx="6224">
                  <c:v>8.5139999999999993</c:v>
                </c:pt>
                <c:pt idx="6225">
                  <c:v>8.5139999999999993</c:v>
                </c:pt>
                <c:pt idx="6226">
                  <c:v>8.5139999999999993</c:v>
                </c:pt>
                <c:pt idx="6227">
                  <c:v>8.5139999999999993</c:v>
                </c:pt>
                <c:pt idx="6228">
                  <c:v>8.5139999999999993</c:v>
                </c:pt>
                <c:pt idx="6229">
                  <c:v>8.5139999999999993</c:v>
                </c:pt>
                <c:pt idx="6230">
                  <c:v>8.5139999999999993</c:v>
                </c:pt>
                <c:pt idx="6231">
                  <c:v>8.5139999999999993</c:v>
                </c:pt>
                <c:pt idx="6232">
                  <c:v>8.5139999999999993</c:v>
                </c:pt>
                <c:pt idx="6233">
                  <c:v>8.5440000000000005</c:v>
                </c:pt>
                <c:pt idx="6234">
                  <c:v>8.5440000000000005</c:v>
                </c:pt>
                <c:pt idx="6235">
                  <c:v>8.5440000000000005</c:v>
                </c:pt>
                <c:pt idx="6236">
                  <c:v>8.5440000000000005</c:v>
                </c:pt>
                <c:pt idx="6237">
                  <c:v>8.5440000000000005</c:v>
                </c:pt>
                <c:pt idx="6238">
                  <c:v>8.5440000000000005</c:v>
                </c:pt>
                <c:pt idx="6239">
                  <c:v>8.5440000000000005</c:v>
                </c:pt>
                <c:pt idx="6240">
                  <c:v>8.5440000000000005</c:v>
                </c:pt>
                <c:pt idx="6241">
                  <c:v>8.5440000000000005</c:v>
                </c:pt>
                <c:pt idx="6242">
                  <c:v>8.5440000000000005</c:v>
                </c:pt>
                <c:pt idx="6243">
                  <c:v>8.5440000000000005</c:v>
                </c:pt>
                <c:pt idx="6244">
                  <c:v>8.5440000000000005</c:v>
                </c:pt>
                <c:pt idx="6245">
                  <c:v>8.5440000000000005</c:v>
                </c:pt>
                <c:pt idx="6246">
                  <c:v>8.5440000000000005</c:v>
                </c:pt>
                <c:pt idx="6247">
                  <c:v>8.5440000000000005</c:v>
                </c:pt>
                <c:pt idx="6248">
                  <c:v>8.5440000000000005</c:v>
                </c:pt>
                <c:pt idx="6249">
                  <c:v>8.5440000000000005</c:v>
                </c:pt>
                <c:pt idx="6250">
                  <c:v>8.5440000000000005</c:v>
                </c:pt>
                <c:pt idx="6251">
                  <c:v>8.5440000000000005</c:v>
                </c:pt>
                <c:pt idx="6252">
                  <c:v>8.5440000000000005</c:v>
                </c:pt>
                <c:pt idx="6253">
                  <c:v>8.5660000000000007</c:v>
                </c:pt>
                <c:pt idx="6254">
                  <c:v>8.5739999999999998</c:v>
                </c:pt>
                <c:pt idx="6255">
                  <c:v>8.5739999999999998</c:v>
                </c:pt>
                <c:pt idx="6256">
                  <c:v>8.5739999999999998</c:v>
                </c:pt>
                <c:pt idx="6257">
                  <c:v>8.5739999999999998</c:v>
                </c:pt>
                <c:pt idx="6258">
                  <c:v>8.5739999999999998</c:v>
                </c:pt>
                <c:pt idx="6259">
                  <c:v>8.5739999999999998</c:v>
                </c:pt>
                <c:pt idx="6260">
                  <c:v>8.5739999999999998</c:v>
                </c:pt>
                <c:pt idx="6261">
                  <c:v>8.5739999999999998</c:v>
                </c:pt>
                <c:pt idx="6262">
                  <c:v>8.5739999999999998</c:v>
                </c:pt>
                <c:pt idx="6263">
                  <c:v>8.5739999999999998</c:v>
                </c:pt>
                <c:pt idx="6264">
                  <c:v>8.5739999999999998</c:v>
                </c:pt>
                <c:pt idx="6265">
                  <c:v>8.5739999999999998</c:v>
                </c:pt>
                <c:pt idx="6266">
                  <c:v>8.5739999999999998</c:v>
                </c:pt>
                <c:pt idx="6267">
                  <c:v>8.5739999999999998</c:v>
                </c:pt>
                <c:pt idx="6268">
                  <c:v>8.5739999999999998</c:v>
                </c:pt>
                <c:pt idx="6269">
                  <c:v>8.5739999999999998</c:v>
                </c:pt>
                <c:pt idx="6270">
                  <c:v>8.5739999999999998</c:v>
                </c:pt>
                <c:pt idx="6271">
                  <c:v>8.5739999999999998</c:v>
                </c:pt>
                <c:pt idx="6272">
                  <c:v>8.5739999999999998</c:v>
                </c:pt>
                <c:pt idx="6273">
                  <c:v>8.5739999999999998</c:v>
                </c:pt>
                <c:pt idx="6274">
                  <c:v>8.59</c:v>
                </c:pt>
                <c:pt idx="6275">
                  <c:v>8.6039999999999992</c:v>
                </c:pt>
                <c:pt idx="6276">
                  <c:v>8.6039999999999992</c:v>
                </c:pt>
                <c:pt idx="6277">
                  <c:v>8.6039999999999992</c:v>
                </c:pt>
                <c:pt idx="6278">
                  <c:v>8.6039999999999992</c:v>
                </c:pt>
                <c:pt idx="6279">
                  <c:v>8.6039999999999992</c:v>
                </c:pt>
                <c:pt idx="6280">
                  <c:v>8.6039999999999992</c:v>
                </c:pt>
                <c:pt idx="6281">
                  <c:v>8.6039999999999992</c:v>
                </c:pt>
                <c:pt idx="6282">
                  <c:v>8.6039999999999992</c:v>
                </c:pt>
                <c:pt idx="6283">
                  <c:v>8.6039999999999992</c:v>
                </c:pt>
                <c:pt idx="6284">
                  <c:v>8.6039999999999992</c:v>
                </c:pt>
                <c:pt idx="6285">
                  <c:v>8.6039999999999992</c:v>
                </c:pt>
                <c:pt idx="6286">
                  <c:v>8.6039999999999992</c:v>
                </c:pt>
                <c:pt idx="6287">
                  <c:v>8.6039999999999992</c:v>
                </c:pt>
                <c:pt idx="6288">
                  <c:v>8.6039999999999992</c:v>
                </c:pt>
                <c:pt idx="6289">
                  <c:v>8.6039999999999992</c:v>
                </c:pt>
                <c:pt idx="6290">
                  <c:v>8.6039999999999992</c:v>
                </c:pt>
                <c:pt idx="6291">
                  <c:v>8.6039999999999992</c:v>
                </c:pt>
                <c:pt idx="6292">
                  <c:v>8.6039999999999992</c:v>
                </c:pt>
                <c:pt idx="6293">
                  <c:v>8.6039999999999992</c:v>
                </c:pt>
                <c:pt idx="6294">
                  <c:v>8.6039999999999992</c:v>
                </c:pt>
                <c:pt idx="6295">
                  <c:v>8.6340000000000003</c:v>
                </c:pt>
                <c:pt idx="6296">
                  <c:v>8.6340000000000003</c:v>
                </c:pt>
                <c:pt idx="6297">
                  <c:v>8.6340000000000003</c:v>
                </c:pt>
                <c:pt idx="6298">
                  <c:v>8.6340000000000003</c:v>
                </c:pt>
                <c:pt idx="6299">
                  <c:v>8.6340000000000003</c:v>
                </c:pt>
                <c:pt idx="6300">
                  <c:v>8.6340000000000003</c:v>
                </c:pt>
                <c:pt idx="6301">
                  <c:v>8.6340000000000003</c:v>
                </c:pt>
                <c:pt idx="6302">
                  <c:v>8.6340000000000003</c:v>
                </c:pt>
                <c:pt idx="6303">
                  <c:v>8.6340000000000003</c:v>
                </c:pt>
                <c:pt idx="6304">
                  <c:v>8.6340000000000003</c:v>
                </c:pt>
                <c:pt idx="6305">
                  <c:v>8.6340000000000003</c:v>
                </c:pt>
                <c:pt idx="6306">
                  <c:v>8.6340000000000003</c:v>
                </c:pt>
                <c:pt idx="6307">
                  <c:v>8.6340000000000003</c:v>
                </c:pt>
                <c:pt idx="6308">
                  <c:v>8.6340000000000003</c:v>
                </c:pt>
                <c:pt idx="6309">
                  <c:v>8.6340000000000003</c:v>
                </c:pt>
                <c:pt idx="6310">
                  <c:v>8.6340000000000003</c:v>
                </c:pt>
                <c:pt idx="6311">
                  <c:v>8.6340000000000003</c:v>
                </c:pt>
                <c:pt idx="6312">
                  <c:v>8.6340000000000003</c:v>
                </c:pt>
                <c:pt idx="6313">
                  <c:v>8.6340000000000003</c:v>
                </c:pt>
                <c:pt idx="6314">
                  <c:v>8.6340000000000003</c:v>
                </c:pt>
                <c:pt idx="6315">
                  <c:v>8.67</c:v>
                </c:pt>
                <c:pt idx="6316">
                  <c:v>8.67</c:v>
                </c:pt>
                <c:pt idx="6317">
                  <c:v>8.67</c:v>
                </c:pt>
                <c:pt idx="6318">
                  <c:v>8.67</c:v>
                </c:pt>
                <c:pt idx="6319">
                  <c:v>8.67</c:v>
                </c:pt>
                <c:pt idx="6320">
                  <c:v>8.67</c:v>
                </c:pt>
                <c:pt idx="6321">
                  <c:v>8.67</c:v>
                </c:pt>
                <c:pt idx="6322">
                  <c:v>8.67</c:v>
                </c:pt>
                <c:pt idx="6323">
                  <c:v>8.67</c:v>
                </c:pt>
                <c:pt idx="6324">
                  <c:v>8.67</c:v>
                </c:pt>
                <c:pt idx="6325">
                  <c:v>8.67</c:v>
                </c:pt>
                <c:pt idx="6326">
                  <c:v>8.67</c:v>
                </c:pt>
                <c:pt idx="6327">
                  <c:v>8.67</c:v>
                </c:pt>
                <c:pt idx="6328">
                  <c:v>8.67</c:v>
                </c:pt>
                <c:pt idx="6329">
                  <c:v>8.67</c:v>
                </c:pt>
                <c:pt idx="6330">
                  <c:v>8.67</c:v>
                </c:pt>
                <c:pt idx="6331">
                  <c:v>8.67</c:v>
                </c:pt>
                <c:pt idx="6332">
                  <c:v>8.67</c:v>
                </c:pt>
                <c:pt idx="6333">
                  <c:v>8.67</c:v>
                </c:pt>
                <c:pt idx="6334">
                  <c:v>8.67</c:v>
                </c:pt>
                <c:pt idx="6335">
                  <c:v>8.67</c:v>
                </c:pt>
                <c:pt idx="6336">
                  <c:v>8.67</c:v>
                </c:pt>
                <c:pt idx="6337">
                  <c:v>8.67</c:v>
                </c:pt>
                <c:pt idx="6338">
                  <c:v>8.67</c:v>
                </c:pt>
                <c:pt idx="6339">
                  <c:v>8.7040000000000006</c:v>
                </c:pt>
                <c:pt idx="6340">
                  <c:v>8.7040000000000006</c:v>
                </c:pt>
                <c:pt idx="6341">
                  <c:v>8.7040000000000006</c:v>
                </c:pt>
                <c:pt idx="6342">
                  <c:v>8.7040000000000006</c:v>
                </c:pt>
                <c:pt idx="6343">
                  <c:v>8.7040000000000006</c:v>
                </c:pt>
                <c:pt idx="6344">
                  <c:v>8.7040000000000006</c:v>
                </c:pt>
                <c:pt idx="6345">
                  <c:v>8.7040000000000006</c:v>
                </c:pt>
                <c:pt idx="6346">
                  <c:v>8.7040000000000006</c:v>
                </c:pt>
                <c:pt idx="6347">
                  <c:v>8.7040000000000006</c:v>
                </c:pt>
                <c:pt idx="6348">
                  <c:v>8.7040000000000006</c:v>
                </c:pt>
                <c:pt idx="6349">
                  <c:v>8.7040000000000006</c:v>
                </c:pt>
                <c:pt idx="6350">
                  <c:v>8.7040000000000006</c:v>
                </c:pt>
                <c:pt idx="6351">
                  <c:v>8.7040000000000006</c:v>
                </c:pt>
                <c:pt idx="6352">
                  <c:v>8.7040000000000006</c:v>
                </c:pt>
                <c:pt idx="6353">
                  <c:v>8.7040000000000006</c:v>
                </c:pt>
                <c:pt idx="6354">
                  <c:v>8.7040000000000006</c:v>
                </c:pt>
                <c:pt idx="6355">
                  <c:v>8.7040000000000006</c:v>
                </c:pt>
                <c:pt idx="6356">
                  <c:v>8.7040000000000006</c:v>
                </c:pt>
                <c:pt idx="6357">
                  <c:v>8.7040000000000006</c:v>
                </c:pt>
                <c:pt idx="6358">
                  <c:v>8.7040000000000006</c:v>
                </c:pt>
                <c:pt idx="6359">
                  <c:v>8.7040000000000006</c:v>
                </c:pt>
                <c:pt idx="6360">
                  <c:v>8.7040000000000006</c:v>
                </c:pt>
                <c:pt idx="6361">
                  <c:v>8.7379999999999978</c:v>
                </c:pt>
                <c:pt idx="6362">
                  <c:v>8.7379999999999978</c:v>
                </c:pt>
                <c:pt idx="6363">
                  <c:v>8.7379999999999978</c:v>
                </c:pt>
                <c:pt idx="6364">
                  <c:v>8.7379999999999978</c:v>
                </c:pt>
                <c:pt idx="6365">
                  <c:v>8.7379999999999978</c:v>
                </c:pt>
                <c:pt idx="6366">
                  <c:v>8.7379999999999978</c:v>
                </c:pt>
                <c:pt idx="6367">
                  <c:v>8.7379999999999978</c:v>
                </c:pt>
                <c:pt idx="6368">
                  <c:v>8.7379999999999978</c:v>
                </c:pt>
                <c:pt idx="6369">
                  <c:v>8.7379999999999978</c:v>
                </c:pt>
                <c:pt idx="6370">
                  <c:v>8.7379999999999978</c:v>
                </c:pt>
                <c:pt idx="6371">
                  <c:v>8.7379999999999978</c:v>
                </c:pt>
                <c:pt idx="6372">
                  <c:v>8.7379999999999978</c:v>
                </c:pt>
                <c:pt idx="6373">
                  <c:v>8.7379999999999978</c:v>
                </c:pt>
                <c:pt idx="6374">
                  <c:v>8.7379999999999978</c:v>
                </c:pt>
                <c:pt idx="6375">
                  <c:v>8.7379999999999978</c:v>
                </c:pt>
                <c:pt idx="6376">
                  <c:v>8.7379999999999978</c:v>
                </c:pt>
                <c:pt idx="6377">
                  <c:v>8.7379999999999978</c:v>
                </c:pt>
                <c:pt idx="6378">
                  <c:v>8.7379999999999978</c:v>
                </c:pt>
                <c:pt idx="6379">
                  <c:v>8.7379999999999978</c:v>
                </c:pt>
                <c:pt idx="6380">
                  <c:v>8.7379999999999978</c:v>
                </c:pt>
                <c:pt idx="6381">
                  <c:v>8.7379999999999978</c:v>
                </c:pt>
                <c:pt idx="6382">
                  <c:v>8.74</c:v>
                </c:pt>
                <c:pt idx="6383">
                  <c:v>8.7739999999999991</c:v>
                </c:pt>
                <c:pt idx="6384">
                  <c:v>8.7739999999999991</c:v>
                </c:pt>
                <c:pt idx="6385">
                  <c:v>8.7739999999999991</c:v>
                </c:pt>
                <c:pt idx="6386">
                  <c:v>8.7739999999999991</c:v>
                </c:pt>
                <c:pt idx="6387">
                  <c:v>8.7739999999999991</c:v>
                </c:pt>
                <c:pt idx="6388">
                  <c:v>8.7739999999999991</c:v>
                </c:pt>
                <c:pt idx="6389">
                  <c:v>8.7739999999999991</c:v>
                </c:pt>
                <c:pt idx="6390">
                  <c:v>8.7739999999999991</c:v>
                </c:pt>
                <c:pt idx="6391">
                  <c:v>8.7739999999999991</c:v>
                </c:pt>
                <c:pt idx="6392">
                  <c:v>8.7739999999999991</c:v>
                </c:pt>
                <c:pt idx="6393">
                  <c:v>8.7739999999999991</c:v>
                </c:pt>
                <c:pt idx="6394">
                  <c:v>8.7739999999999991</c:v>
                </c:pt>
                <c:pt idx="6395">
                  <c:v>8.7739999999999991</c:v>
                </c:pt>
                <c:pt idx="6396">
                  <c:v>8.7739999999999991</c:v>
                </c:pt>
                <c:pt idx="6397">
                  <c:v>8.7739999999999991</c:v>
                </c:pt>
                <c:pt idx="6398">
                  <c:v>8.7739999999999991</c:v>
                </c:pt>
                <c:pt idx="6399">
                  <c:v>8.7739999999999991</c:v>
                </c:pt>
                <c:pt idx="6400">
                  <c:v>8.7739999999999991</c:v>
                </c:pt>
                <c:pt idx="6401">
                  <c:v>8.7739999999999991</c:v>
                </c:pt>
                <c:pt idx="6402">
                  <c:v>8.7739999999999991</c:v>
                </c:pt>
                <c:pt idx="6403">
                  <c:v>8.7739999999999991</c:v>
                </c:pt>
                <c:pt idx="6404">
                  <c:v>8.7739999999999991</c:v>
                </c:pt>
                <c:pt idx="6405">
                  <c:v>8.7739999999999991</c:v>
                </c:pt>
                <c:pt idx="6406">
                  <c:v>8.81</c:v>
                </c:pt>
                <c:pt idx="6407">
                  <c:v>8.81</c:v>
                </c:pt>
                <c:pt idx="6408">
                  <c:v>8.81</c:v>
                </c:pt>
                <c:pt idx="6409">
                  <c:v>8.81</c:v>
                </c:pt>
                <c:pt idx="6410">
                  <c:v>8.81</c:v>
                </c:pt>
                <c:pt idx="6411">
                  <c:v>8.81</c:v>
                </c:pt>
                <c:pt idx="6412">
                  <c:v>8.81</c:v>
                </c:pt>
                <c:pt idx="6413">
                  <c:v>8.81</c:v>
                </c:pt>
                <c:pt idx="6414">
                  <c:v>8.81</c:v>
                </c:pt>
                <c:pt idx="6415">
                  <c:v>8.81</c:v>
                </c:pt>
                <c:pt idx="6416">
                  <c:v>8.81</c:v>
                </c:pt>
                <c:pt idx="6417">
                  <c:v>8.81</c:v>
                </c:pt>
                <c:pt idx="6418">
                  <c:v>8.81</c:v>
                </c:pt>
                <c:pt idx="6419">
                  <c:v>8.81</c:v>
                </c:pt>
                <c:pt idx="6420">
                  <c:v>8.81</c:v>
                </c:pt>
                <c:pt idx="6421">
                  <c:v>8.81</c:v>
                </c:pt>
                <c:pt idx="6422">
                  <c:v>8.81</c:v>
                </c:pt>
                <c:pt idx="6423">
                  <c:v>8.81</c:v>
                </c:pt>
                <c:pt idx="6424">
                  <c:v>8.81</c:v>
                </c:pt>
                <c:pt idx="6425">
                  <c:v>8.81</c:v>
                </c:pt>
                <c:pt idx="6426">
                  <c:v>8.81</c:v>
                </c:pt>
                <c:pt idx="6427">
                  <c:v>8.81</c:v>
                </c:pt>
                <c:pt idx="6428">
                  <c:v>8.8420000000000005</c:v>
                </c:pt>
                <c:pt idx="6429">
                  <c:v>8.8420000000000005</c:v>
                </c:pt>
                <c:pt idx="6430">
                  <c:v>8.8420000000000005</c:v>
                </c:pt>
                <c:pt idx="6431">
                  <c:v>8.8420000000000005</c:v>
                </c:pt>
                <c:pt idx="6432">
                  <c:v>8.8420000000000005</c:v>
                </c:pt>
                <c:pt idx="6433">
                  <c:v>8.8420000000000005</c:v>
                </c:pt>
                <c:pt idx="6434">
                  <c:v>8.8420000000000005</c:v>
                </c:pt>
                <c:pt idx="6435">
                  <c:v>8.8420000000000005</c:v>
                </c:pt>
                <c:pt idx="6436">
                  <c:v>8.8420000000000005</c:v>
                </c:pt>
                <c:pt idx="6437">
                  <c:v>8.8420000000000005</c:v>
                </c:pt>
                <c:pt idx="6438">
                  <c:v>8.8420000000000005</c:v>
                </c:pt>
                <c:pt idx="6439">
                  <c:v>8.8420000000000005</c:v>
                </c:pt>
                <c:pt idx="6440">
                  <c:v>8.8420000000000005</c:v>
                </c:pt>
                <c:pt idx="6441">
                  <c:v>8.8420000000000005</c:v>
                </c:pt>
                <c:pt idx="6442">
                  <c:v>8.8420000000000005</c:v>
                </c:pt>
                <c:pt idx="6443">
                  <c:v>8.8420000000000005</c:v>
                </c:pt>
                <c:pt idx="6444">
                  <c:v>8.8420000000000005</c:v>
                </c:pt>
                <c:pt idx="6445">
                  <c:v>8.8420000000000005</c:v>
                </c:pt>
                <c:pt idx="6446">
                  <c:v>8.8420000000000005</c:v>
                </c:pt>
                <c:pt idx="6447">
                  <c:v>8.8580000000000005</c:v>
                </c:pt>
                <c:pt idx="6448">
                  <c:v>8.8759999999999994</c:v>
                </c:pt>
                <c:pt idx="6449">
                  <c:v>8.8759999999999994</c:v>
                </c:pt>
                <c:pt idx="6450">
                  <c:v>8.8759999999999994</c:v>
                </c:pt>
                <c:pt idx="6451">
                  <c:v>8.8759999999999994</c:v>
                </c:pt>
                <c:pt idx="6452">
                  <c:v>8.8759999999999994</c:v>
                </c:pt>
                <c:pt idx="6453">
                  <c:v>8.8759999999999994</c:v>
                </c:pt>
                <c:pt idx="6454">
                  <c:v>8.8759999999999994</c:v>
                </c:pt>
                <c:pt idx="6455">
                  <c:v>8.8759999999999994</c:v>
                </c:pt>
                <c:pt idx="6456">
                  <c:v>8.8759999999999994</c:v>
                </c:pt>
                <c:pt idx="6457">
                  <c:v>8.8759999999999994</c:v>
                </c:pt>
                <c:pt idx="6458">
                  <c:v>8.8759999999999994</c:v>
                </c:pt>
                <c:pt idx="6459">
                  <c:v>8.8759999999999994</c:v>
                </c:pt>
                <c:pt idx="6460">
                  <c:v>8.8759999999999994</c:v>
                </c:pt>
                <c:pt idx="6461">
                  <c:v>8.8759999999999994</c:v>
                </c:pt>
                <c:pt idx="6462">
                  <c:v>8.8759999999999994</c:v>
                </c:pt>
                <c:pt idx="6463">
                  <c:v>8.8759999999999994</c:v>
                </c:pt>
                <c:pt idx="6464">
                  <c:v>8.8759999999999994</c:v>
                </c:pt>
                <c:pt idx="6465">
                  <c:v>8.8759999999999994</c:v>
                </c:pt>
                <c:pt idx="6466">
                  <c:v>8.8759999999999994</c:v>
                </c:pt>
                <c:pt idx="6467">
                  <c:v>8.8759999999999994</c:v>
                </c:pt>
                <c:pt idx="6468">
                  <c:v>8.8759999999999994</c:v>
                </c:pt>
                <c:pt idx="6469">
                  <c:v>8.9060000000000006</c:v>
                </c:pt>
                <c:pt idx="6470">
                  <c:v>8.9060000000000006</c:v>
                </c:pt>
                <c:pt idx="6471">
                  <c:v>8.9060000000000006</c:v>
                </c:pt>
                <c:pt idx="6472">
                  <c:v>8.9060000000000006</c:v>
                </c:pt>
                <c:pt idx="6473">
                  <c:v>8.9060000000000006</c:v>
                </c:pt>
                <c:pt idx="6474">
                  <c:v>8.9060000000000006</c:v>
                </c:pt>
                <c:pt idx="6475">
                  <c:v>8.9060000000000006</c:v>
                </c:pt>
                <c:pt idx="6476">
                  <c:v>8.9060000000000006</c:v>
                </c:pt>
                <c:pt idx="6477">
                  <c:v>8.9060000000000006</c:v>
                </c:pt>
                <c:pt idx="6478">
                  <c:v>8.9060000000000006</c:v>
                </c:pt>
                <c:pt idx="6479">
                  <c:v>8.9060000000000006</c:v>
                </c:pt>
                <c:pt idx="6480">
                  <c:v>8.9060000000000006</c:v>
                </c:pt>
                <c:pt idx="6481">
                  <c:v>8.9060000000000006</c:v>
                </c:pt>
                <c:pt idx="6482">
                  <c:v>8.9060000000000006</c:v>
                </c:pt>
                <c:pt idx="6483">
                  <c:v>8.9060000000000006</c:v>
                </c:pt>
                <c:pt idx="6484">
                  <c:v>8.9060000000000006</c:v>
                </c:pt>
                <c:pt idx="6485">
                  <c:v>8.9060000000000006</c:v>
                </c:pt>
                <c:pt idx="6486">
                  <c:v>8.9060000000000006</c:v>
                </c:pt>
                <c:pt idx="6487">
                  <c:v>8.93</c:v>
                </c:pt>
                <c:pt idx="6488">
                  <c:v>8.9380000000000006</c:v>
                </c:pt>
                <c:pt idx="6489">
                  <c:v>8.9380000000000006</c:v>
                </c:pt>
                <c:pt idx="6490">
                  <c:v>8.9380000000000006</c:v>
                </c:pt>
                <c:pt idx="6491">
                  <c:v>8.9380000000000006</c:v>
                </c:pt>
                <c:pt idx="6492">
                  <c:v>8.9380000000000006</c:v>
                </c:pt>
                <c:pt idx="6493">
                  <c:v>8.9380000000000006</c:v>
                </c:pt>
                <c:pt idx="6494">
                  <c:v>8.9380000000000006</c:v>
                </c:pt>
                <c:pt idx="6495">
                  <c:v>8.9380000000000006</c:v>
                </c:pt>
                <c:pt idx="6496">
                  <c:v>8.9380000000000006</c:v>
                </c:pt>
                <c:pt idx="6497">
                  <c:v>8.9380000000000006</c:v>
                </c:pt>
                <c:pt idx="6498">
                  <c:v>8.9380000000000006</c:v>
                </c:pt>
                <c:pt idx="6499">
                  <c:v>8.9380000000000006</c:v>
                </c:pt>
                <c:pt idx="6500">
                  <c:v>8.9380000000000006</c:v>
                </c:pt>
                <c:pt idx="6501">
                  <c:v>8.9380000000000006</c:v>
                </c:pt>
                <c:pt idx="6502">
                  <c:v>8.9380000000000006</c:v>
                </c:pt>
                <c:pt idx="6503">
                  <c:v>8.9380000000000006</c:v>
                </c:pt>
                <c:pt idx="6504">
                  <c:v>8.9380000000000006</c:v>
                </c:pt>
                <c:pt idx="6505">
                  <c:v>8.9380000000000006</c:v>
                </c:pt>
                <c:pt idx="6506">
                  <c:v>8.9380000000000006</c:v>
                </c:pt>
                <c:pt idx="6507">
                  <c:v>8.9380000000000006</c:v>
                </c:pt>
                <c:pt idx="6508">
                  <c:v>8.968</c:v>
                </c:pt>
                <c:pt idx="6509">
                  <c:v>8.968</c:v>
                </c:pt>
                <c:pt idx="6510">
                  <c:v>8.968</c:v>
                </c:pt>
                <c:pt idx="6511">
                  <c:v>8.968</c:v>
                </c:pt>
                <c:pt idx="6512">
                  <c:v>8.968</c:v>
                </c:pt>
                <c:pt idx="6513">
                  <c:v>8.968</c:v>
                </c:pt>
                <c:pt idx="6514">
                  <c:v>8.968</c:v>
                </c:pt>
                <c:pt idx="6515">
                  <c:v>8.968</c:v>
                </c:pt>
                <c:pt idx="6516">
                  <c:v>8.968</c:v>
                </c:pt>
                <c:pt idx="6517">
                  <c:v>8.968</c:v>
                </c:pt>
                <c:pt idx="6518">
                  <c:v>8.968</c:v>
                </c:pt>
                <c:pt idx="6519">
                  <c:v>8.968</c:v>
                </c:pt>
                <c:pt idx="6520">
                  <c:v>8.968</c:v>
                </c:pt>
                <c:pt idx="6521">
                  <c:v>8.968</c:v>
                </c:pt>
                <c:pt idx="6522">
                  <c:v>8.968</c:v>
                </c:pt>
                <c:pt idx="6523">
                  <c:v>8.968</c:v>
                </c:pt>
                <c:pt idx="6524">
                  <c:v>8.968</c:v>
                </c:pt>
                <c:pt idx="6525">
                  <c:v>8.968</c:v>
                </c:pt>
                <c:pt idx="6526">
                  <c:v>8.9979999999999993</c:v>
                </c:pt>
                <c:pt idx="6527">
                  <c:v>8.9979999999999993</c:v>
                </c:pt>
                <c:pt idx="6528">
                  <c:v>8.9979999999999993</c:v>
                </c:pt>
                <c:pt idx="6529">
                  <c:v>8.9979999999999993</c:v>
                </c:pt>
                <c:pt idx="6530">
                  <c:v>8.9979999999999993</c:v>
                </c:pt>
                <c:pt idx="6531">
                  <c:v>8.9979999999999993</c:v>
                </c:pt>
                <c:pt idx="6532">
                  <c:v>8.9979999999999993</c:v>
                </c:pt>
                <c:pt idx="6533">
                  <c:v>8.9979999999999993</c:v>
                </c:pt>
                <c:pt idx="6534">
                  <c:v>8.9979999999999993</c:v>
                </c:pt>
                <c:pt idx="6535">
                  <c:v>8.9979999999999993</c:v>
                </c:pt>
                <c:pt idx="6536">
                  <c:v>8.9979999999999993</c:v>
                </c:pt>
                <c:pt idx="6537">
                  <c:v>8.9979999999999993</c:v>
                </c:pt>
                <c:pt idx="6538">
                  <c:v>8.9979999999999993</c:v>
                </c:pt>
                <c:pt idx="6539">
                  <c:v>8.9979999999999993</c:v>
                </c:pt>
                <c:pt idx="6540">
                  <c:v>8.9979999999999993</c:v>
                </c:pt>
                <c:pt idx="6541">
                  <c:v>8.9979999999999993</c:v>
                </c:pt>
                <c:pt idx="6542">
                  <c:v>8.9979999999999993</c:v>
                </c:pt>
                <c:pt idx="6543">
                  <c:v>8.9979999999999993</c:v>
                </c:pt>
                <c:pt idx="6544">
                  <c:v>8.9979999999999993</c:v>
                </c:pt>
                <c:pt idx="6545">
                  <c:v>9.0280000000000005</c:v>
                </c:pt>
                <c:pt idx="6546">
                  <c:v>9.0280000000000005</c:v>
                </c:pt>
                <c:pt idx="6547">
                  <c:v>9.0280000000000005</c:v>
                </c:pt>
                <c:pt idx="6548">
                  <c:v>9.0280000000000005</c:v>
                </c:pt>
                <c:pt idx="6549">
                  <c:v>9.0280000000000005</c:v>
                </c:pt>
                <c:pt idx="6550">
                  <c:v>9.0280000000000005</c:v>
                </c:pt>
                <c:pt idx="6551">
                  <c:v>9.0280000000000005</c:v>
                </c:pt>
                <c:pt idx="6552">
                  <c:v>9.0280000000000005</c:v>
                </c:pt>
                <c:pt idx="6553">
                  <c:v>9.0280000000000005</c:v>
                </c:pt>
                <c:pt idx="6554">
                  <c:v>9.0280000000000005</c:v>
                </c:pt>
                <c:pt idx="6555">
                  <c:v>9.0280000000000005</c:v>
                </c:pt>
                <c:pt idx="6556">
                  <c:v>9.0280000000000005</c:v>
                </c:pt>
                <c:pt idx="6557">
                  <c:v>9.0280000000000005</c:v>
                </c:pt>
                <c:pt idx="6558">
                  <c:v>9.0280000000000005</c:v>
                </c:pt>
                <c:pt idx="6559">
                  <c:v>9.0280000000000005</c:v>
                </c:pt>
                <c:pt idx="6560">
                  <c:v>9.0280000000000005</c:v>
                </c:pt>
                <c:pt idx="6561">
                  <c:v>9.0280000000000005</c:v>
                </c:pt>
                <c:pt idx="6562">
                  <c:v>9.0280000000000005</c:v>
                </c:pt>
                <c:pt idx="6563">
                  <c:v>9.0280000000000005</c:v>
                </c:pt>
                <c:pt idx="6564">
                  <c:v>9.0559999999999992</c:v>
                </c:pt>
                <c:pt idx="6565">
                  <c:v>9.0559999999999992</c:v>
                </c:pt>
                <c:pt idx="6566">
                  <c:v>9.0559999999999992</c:v>
                </c:pt>
                <c:pt idx="6567">
                  <c:v>9.0559999999999992</c:v>
                </c:pt>
                <c:pt idx="6568">
                  <c:v>9.0559999999999992</c:v>
                </c:pt>
                <c:pt idx="6569">
                  <c:v>9.0559999999999992</c:v>
                </c:pt>
                <c:pt idx="6570">
                  <c:v>9.0559999999999992</c:v>
                </c:pt>
                <c:pt idx="6571">
                  <c:v>9.0559999999999992</c:v>
                </c:pt>
                <c:pt idx="6572">
                  <c:v>9.0559999999999992</c:v>
                </c:pt>
                <c:pt idx="6573">
                  <c:v>9.0559999999999992</c:v>
                </c:pt>
                <c:pt idx="6574">
                  <c:v>9.0559999999999992</c:v>
                </c:pt>
                <c:pt idx="6575">
                  <c:v>9.0559999999999992</c:v>
                </c:pt>
                <c:pt idx="6576">
                  <c:v>9.0559999999999992</c:v>
                </c:pt>
                <c:pt idx="6577">
                  <c:v>9.0559999999999992</c:v>
                </c:pt>
                <c:pt idx="6578">
                  <c:v>9.0559999999999992</c:v>
                </c:pt>
                <c:pt idx="6579">
                  <c:v>9.0559999999999992</c:v>
                </c:pt>
                <c:pt idx="6580">
                  <c:v>9.0559999999999992</c:v>
                </c:pt>
                <c:pt idx="6581">
                  <c:v>9.0559999999999992</c:v>
                </c:pt>
                <c:pt idx="6582">
                  <c:v>9.09</c:v>
                </c:pt>
                <c:pt idx="6583">
                  <c:v>9.09</c:v>
                </c:pt>
                <c:pt idx="6584">
                  <c:v>9.09</c:v>
                </c:pt>
                <c:pt idx="6585">
                  <c:v>9.09</c:v>
                </c:pt>
                <c:pt idx="6586">
                  <c:v>9.09</c:v>
                </c:pt>
                <c:pt idx="6587">
                  <c:v>9.09</c:v>
                </c:pt>
                <c:pt idx="6588">
                  <c:v>9.09</c:v>
                </c:pt>
                <c:pt idx="6589">
                  <c:v>9.09</c:v>
                </c:pt>
                <c:pt idx="6590">
                  <c:v>9.09</c:v>
                </c:pt>
                <c:pt idx="6591">
                  <c:v>9.09</c:v>
                </c:pt>
                <c:pt idx="6592">
                  <c:v>9.09</c:v>
                </c:pt>
                <c:pt idx="6593">
                  <c:v>9.09</c:v>
                </c:pt>
                <c:pt idx="6594">
                  <c:v>9.09</c:v>
                </c:pt>
                <c:pt idx="6595">
                  <c:v>9.09</c:v>
                </c:pt>
                <c:pt idx="6596">
                  <c:v>9.09</c:v>
                </c:pt>
                <c:pt idx="6597">
                  <c:v>9.09</c:v>
                </c:pt>
                <c:pt idx="6598">
                  <c:v>9.09</c:v>
                </c:pt>
                <c:pt idx="6599">
                  <c:v>9.09</c:v>
                </c:pt>
                <c:pt idx="6600">
                  <c:v>9.09</c:v>
                </c:pt>
                <c:pt idx="6601">
                  <c:v>9.09</c:v>
                </c:pt>
                <c:pt idx="6602">
                  <c:v>9.09</c:v>
                </c:pt>
                <c:pt idx="6603">
                  <c:v>9.09</c:v>
                </c:pt>
                <c:pt idx="6604">
                  <c:v>9.09</c:v>
                </c:pt>
                <c:pt idx="6605">
                  <c:v>9.1080000000000005</c:v>
                </c:pt>
                <c:pt idx="6606">
                  <c:v>9.1219999999999999</c:v>
                </c:pt>
                <c:pt idx="6607">
                  <c:v>9.1219999999999999</c:v>
                </c:pt>
                <c:pt idx="6608">
                  <c:v>9.1219999999999999</c:v>
                </c:pt>
                <c:pt idx="6609">
                  <c:v>9.1219999999999999</c:v>
                </c:pt>
                <c:pt idx="6610">
                  <c:v>9.1219999999999999</c:v>
                </c:pt>
                <c:pt idx="6611">
                  <c:v>9.1219999999999999</c:v>
                </c:pt>
                <c:pt idx="6612">
                  <c:v>9.1219999999999999</c:v>
                </c:pt>
                <c:pt idx="6613">
                  <c:v>9.1219999999999999</c:v>
                </c:pt>
                <c:pt idx="6614">
                  <c:v>9.1219999999999999</c:v>
                </c:pt>
                <c:pt idx="6615">
                  <c:v>9.1219999999999999</c:v>
                </c:pt>
                <c:pt idx="6616">
                  <c:v>9.1219999999999999</c:v>
                </c:pt>
                <c:pt idx="6617">
                  <c:v>9.1219999999999999</c:v>
                </c:pt>
                <c:pt idx="6618">
                  <c:v>9.1219999999999999</c:v>
                </c:pt>
                <c:pt idx="6619">
                  <c:v>9.1219999999999999</c:v>
                </c:pt>
                <c:pt idx="6620">
                  <c:v>9.1219999999999999</c:v>
                </c:pt>
                <c:pt idx="6621">
                  <c:v>9.1219999999999999</c:v>
                </c:pt>
                <c:pt idx="6622">
                  <c:v>9.1219999999999999</c:v>
                </c:pt>
                <c:pt idx="6623">
                  <c:v>9.1219999999999999</c:v>
                </c:pt>
                <c:pt idx="6624">
                  <c:v>9.1219999999999999</c:v>
                </c:pt>
                <c:pt idx="6625">
                  <c:v>9.1219999999999999</c:v>
                </c:pt>
                <c:pt idx="6626">
                  <c:v>9.1440000000000001</c:v>
                </c:pt>
                <c:pt idx="6627">
                  <c:v>9.1579999999999995</c:v>
                </c:pt>
                <c:pt idx="6628">
                  <c:v>9.1579999999999995</c:v>
                </c:pt>
                <c:pt idx="6629">
                  <c:v>9.1579999999999995</c:v>
                </c:pt>
                <c:pt idx="6630">
                  <c:v>9.1579999999999995</c:v>
                </c:pt>
                <c:pt idx="6631">
                  <c:v>9.1579999999999995</c:v>
                </c:pt>
                <c:pt idx="6632">
                  <c:v>9.1579999999999995</c:v>
                </c:pt>
                <c:pt idx="6633">
                  <c:v>9.1579999999999995</c:v>
                </c:pt>
                <c:pt idx="6634">
                  <c:v>9.1579999999999995</c:v>
                </c:pt>
                <c:pt idx="6635">
                  <c:v>9.1579999999999995</c:v>
                </c:pt>
                <c:pt idx="6636">
                  <c:v>9.1579999999999995</c:v>
                </c:pt>
                <c:pt idx="6637">
                  <c:v>9.1579999999999995</c:v>
                </c:pt>
                <c:pt idx="6638">
                  <c:v>9.1579999999999995</c:v>
                </c:pt>
                <c:pt idx="6639">
                  <c:v>9.1579999999999995</c:v>
                </c:pt>
                <c:pt idx="6640">
                  <c:v>9.1579999999999995</c:v>
                </c:pt>
                <c:pt idx="6641">
                  <c:v>9.1579999999999995</c:v>
                </c:pt>
                <c:pt idx="6642">
                  <c:v>9.1579999999999995</c:v>
                </c:pt>
                <c:pt idx="6643">
                  <c:v>9.1579999999999995</c:v>
                </c:pt>
                <c:pt idx="6644">
                  <c:v>9.1579999999999995</c:v>
                </c:pt>
                <c:pt idx="6645">
                  <c:v>9.1579999999999995</c:v>
                </c:pt>
                <c:pt idx="6646">
                  <c:v>9.1579999999999995</c:v>
                </c:pt>
                <c:pt idx="6647">
                  <c:v>9.1579999999999995</c:v>
                </c:pt>
                <c:pt idx="6648">
                  <c:v>9.1579999999999995</c:v>
                </c:pt>
                <c:pt idx="6649">
                  <c:v>9.1579999999999995</c:v>
                </c:pt>
                <c:pt idx="6650">
                  <c:v>9.1579999999999995</c:v>
                </c:pt>
                <c:pt idx="6651">
                  <c:v>9.1579999999999995</c:v>
                </c:pt>
                <c:pt idx="6652">
                  <c:v>9.19</c:v>
                </c:pt>
                <c:pt idx="6653">
                  <c:v>9.19</c:v>
                </c:pt>
                <c:pt idx="6654">
                  <c:v>9.19</c:v>
                </c:pt>
                <c:pt idx="6655">
                  <c:v>9.19</c:v>
                </c:pt>
                <c:pt idx="6656">
                  <c:v>9.19</c:v>
                </c:pt>
                <c:pt idx="6657">
                  <c:v>9.19</c:v>
                </c:pt>
                <c:pt idx="6658">
                  <c:v>9.19</c:v>
                </c:pt>
                <c:pt idx="6659">
                  <c:v>9.19</c:v>
                </c:pt>
                <c:pt idx="6660">
                  <c:v>9.19</c:v>
                </c:pt>
                <c:pt idx="6661">
                  <c:v>9.19</c:v>
                </c:pt>
                <c:pt idx="6662">
                  <c:v>9.19</c:v>
                </c:pt>
                <c:pt idx="6663">
                  <c:v>9.19</c:v>
                </c:pt>
                <c:pt idx="6664">
                  <c:v>9.19</c:v>
                </c:pt>
                <c:pt idx="6665">
                  <c:v>9.19</c:v>
                </c:pt>
                <c:pt idx="6666">
                  <c:v>9.19</c:v>
                </c:pt>
                <c:pt idx="6667">
                  <c:v>9.19</c:v>
                </c:pt>
                <c:pt idx="6668">
                  <c:v>9.19</c:v>
                </c:pt>
                <c:pt idx="6669">
                  <c:v>9.19</c:v>
                </c:pt>
                <c:pt idx="6670">
                  <c:v>9.19</c:v>
                </c:pt>
                <c:pt idx="6671">
                  <c:v>9.19</c:v>
                </c:pt>
                <c:pt idx="6672">
                  <c:v>9.19</c:v>
                </c:pt>
                <c:pt idx="6673">
                  <c:v>9.2040000000000006</c:v>
                </c:pt>
                <c:pt idx="6674">
                  <c:v>9.2240000000000002</c:v>
                </c:pt>
                <c:pt idx="6675">
                  <c:v>9.2240000000000002</c:v>
                </c:pt>
                <c:pt idx="6676">
                  <c:v>9.2240000000000002</c:v>
                </c:pt>
                <c:pt idx="6677">
                  <c:v>9.2240000000000002</c:v>
                </c:pt>
                <c:pt idx="6678">
                  <c:v>9.2240000000000002</c:v>
                </c:pt>
                <c:pt idx="6679">
                  <c:v>9.2240000000000002</c:v>
                </c:pt>
                <c:pt idx="6680">
                  <c:v>9.2240000000000002</c:v>
                </c:pt>
                <c:pt idx="6681">
                  <c:v>9.2240000000000002</c:v>
                </c:pt>
                <c:pt idx="6682">
                  <c:v>9.2240000000000002</c:v>
                </c:pt>
                <c:pt idx="6683">
                  <c:v>9.2240000000000002</c:v>
                </c:pt>
                <c:pt idx="6684">
                  <c:v>9.2240000000000002</c:v>
                </c:pt>
                <c:pt idx="6685">
                  <c:v>9.2240000000000002</c:v>
                </c:pt>
                <c:pt idx="6686">
                  <c:v>9.2240000000000002</c:v>
                </c:pt>
                <c:pt idx="6687">
                  <c:v>9.2240000000000002</c:v>
                </c:pt>
                <c:pt idx="6688">
                  <c:v>9.2240000000000002</c:v>
                </c:pt>
                <c:pt idx="6689">
                  <c:v>9.2240000000000002</c:v>
                </c:pt>
                <c:pt idx="6690">
                  <c:v>9.2240000000000002</c:v>
                </c:pt>
                <c:pt idx="6691">
                  <c:v>9.2240000000000002</c:v>
                </c:pt>
                <c:pt idx="6692">
                  <c:v>9.2240000000000002</c:v>
                </c:pt>
                <c:pt idx="6693">
                  <c:v>9.2240000000000002</c:v>
                </c:pt>
                <c:pt idx="6694">
                  <c:v>9.2240000000000002</c:v>
                </c:pt>
                <c:pt idx="6695">
                  <c:v>9.2240000000000002</c:v>
                </c:pt>
                <c:pt idx="6696">
                  <c:v>9.2240000000000002</c:v>
                </c:pt>
                <c:pt idx="6697">
                  <c:v>9.2360000000000007</c:v>
                </c:pt>
                <c:pt idx="6698">
                  <c:v>9.2579999999999991</c:v>
                </c:pt>
                <c:pt idx="6699">
                  <c:v>9.2579999999999991</c:v>
                </c:pt>
                <c:pt idx="6700">
                  <c:v>9.2579999999999991</c:v>
                </c:pt>
                <c:pt idx="6701">
                  <c:v>9.2579999999999991</c:v>
                </c:pt>
                <c:pt idx="6702">
                  <c:v>9.2579999999999991</c:v>
                </c:pt>
                <c:pt idx="6703">
                  <c:v>9.2579999999999991</c:v>
                </c:pt>
                <c:pt idx="6704">
                  <c:v>9.2579999999999991</c:v>
                </c:pt>
                <c:pt idx="6705">
                  <c:v>9.2579999999999991</c:v>
                </c:pt>
                <c:pt idx="6706">
                  <c:v>9.2579999999999991</c:v>
                </c:pt>
                <c:pt idx="6707">
                  <c:v>9.2579999999999991</c:v>
                </c:pt>
                <c:pt idx="6708">
                  <c:v>9.2579999999999991</c:v>
                </c:pt>
                <c:pt idx="6709">
                  <c:v>9.2579999999999991</c:v>
                </c:pt>
                <c:pt idx="6710">
                  <c:v>9.2579999999999991</c:v>
                </c:pt>
                <c:pt idx="6711">
                  <c:v>9.2579999999999991</c:v>
                </c:pt>
                <c:pt idx="6712">
                  <c:v>9.2579999999999991</c:v>
                </c:pt>
                <c:pt idx="6713">
                  <c:v>9.2579999999999991</c:v>
                </c:pt>
                <c:pt idx="6714">
                  <c:v>9.2579999999999991</c:v>
                </c:pt>
                <c:pt idx="6715">
                  <c:v>9.2579999999999991</c:v>
                </c:pt>
                <c:pt idx="6716">
                  <c:v>9.2579999999999991</c:v>
                </c:pt>
                <c:pt idx="6717">
                  <c:v>9.2579999999999991</c:v>
                </c:pt>
                <c:pt idx="6718">
                  <c:v>9.2579999999999991</c:v>
                </c:pt>
                <c:pt idx="6719">
                  <c:v>9.2579999999999991</c:v>
                </c:pt>
                <c:pt idx="6720">
                  <c:v>9.2579999999999991</c:v>
                </c:pt>
                <c:pt idx="6721">
                  <c:v>9.2579999999999991</c:v>
                </c:pt>
                <c:pt idx="6722">
                  <c:v>9.2940000000000005</c:v>
                </c:pt>
                <c:pt idx="6723">
                  <c:v>9.2940000000000005</c:v>
                </c:pt>
                <c:pt idx="6724">
                  <c:v>9.2940000000000005</c:v>
                </c:pt>
                <c:pt idx="6725">
                  <c:v>9.2940000000000005</c:v>
                </c:pt>
                <c:pt idx="6726">
                  <c:v>9.2940000000000005</c:v>
                </c:pt>
                <c:pt idx="6727">
                  <c:v>9.2940000000000005</c:v>
                </c:pt>
                <c:pt idx="6728">
                  <c:v>9.2940000000000005</c:v>
                </c:pt>
                <c:pt idx="6729">
                  <c:v>9.2940000000000005</c:v>
                </c:pt>
                <c:pt idx="6730">
                  <c:v>9.2940000000000005</c:v>
                </c:pt>
                <c:pt idx="6731">
                  <c:v>9.2940000000000005</c:v>
                </c:pt>
                <c:pt idx="6732">
                  <c:v>9.2940000000000005</c:v>
                </c:pt>
                <c:pt idx="6733">
                  <c:v>9.2940000000000005</c:v>
                </c:pt>
                <c:pt idx="6734">
                  <c:v>9.2940000000000005</c:v>
                </c:pt>
                <c:pt idx="6735">
                  <c:v>9.2940000000000005</c:v>
                </c:pt>
                <c:pt idx="6736">
                  <c:v>9.2940000000000005</c:v>
                </c:pt>
                <c:pt idx="6737">
                  <c:v>9.2940000000000005</c:v>
                </c:pt>
                <c:pt idx="6738">
                  <c:v>9.2940000000000005</c:v>
                </c:pt>
                <c:pt idx="6739">
                  <c:v>9.2940000000000005</c:v>
                </c:pt>
                <c:pt idx="6740">
                  <c:v>9.2940000000000005</c:v>
                </c:pt>
                <c:pt idx="6741">
                  <c:v>9.2940000000000005</c:v>
                </c:pt>
                <c:pt idx="6742">
                  <c:v>9.2940000000000005</c:v>
                </c:pt>
                <c:pt idx="6743">
                  <c:v>9.2940000000000005</c:v>
                </c:pt>
                <c:pt idx="6744">
                  <c:v>9.2940000000000005</c:v>
                </c:pt>
                <c:pt idx="6745">
                  <c:v>9.2940000000000005</c:v>
                </c:pt>
                <c:pt idx="6746">
                  <c:v>9.2940000000000005</c:v>
                </c:pt>
                <c:pt idx="6747">
                  <c:v>9.2940000000000005</c:v>
                </c:pt>
                <c:pt idx="6748">
                  <c:v>9.3239999999999998</c:v>
                </c:pt>
                <c:pt idx="6749">
                  <c:v>9.3239999999999998</c:v>
                </c:pt>
                <c:pt idx="6750">
                  <c:v>9.3239999999999998</c:v>
                </c:pt>
                <c:pt idx="6751">
                  <c:v>9.3239999999999998</c:v>
                </c:pt>
                <c:pt idx="6752">
                  <c:v>9.3239999999999998</c:v>
                </c:pt>
                <c:pt idx="6753">
                  <c:v>9.3239999999999998</c:v>
                </c:pt>
                <c:pt idx="6754">
                  <c:v>9.3239999999999998</c:v>
                </c:pt>
                <c:pt idx="6755">
                  <c:v>9.3239999999999998</c:v>
                </c:pt>
                <c:pt idx="6756">
                  <c:v>9.3239999999999998</c:v>
                </c:pt>
                <c:pt idx="6757">
                  <c:v>9.3239999999999998</c:v>
                </c:pt>
                <c:pt idx="6758">
                  <c:v>9.3239999999999998</c:v>
                </c:pt>
                <c:pt idx="6759">
                  <c:v>9.3239999999999998</c:v>
                </c:pt>
                <c:pt idx="6760">
                  <c:v>9.3239999999999998</c:v>
                </c:pt>
                <c:pt idx="6761">
                  <c:v>9.3239999999999998</c:v>
                </c:pt>
                <c:pt idx="6762">
                  <c:v>9.3239999999999998</c:v>
                </c:pt>
                <c:pt idx="6763">
                  <c:v>9.3239999999999998</c:v>
                </c:pt>
                <c:pt idx="6764">
                  <c:v>9.3239999999999998</c:v>
                </c:pt>
                <c:pt idx="6765">
                  <c:v>9.3239999999999998</c:v>
                </c:pt>
                <c:pt idx="6766">
                  <c:v>9.3239999999999998</c:v>
                </c:pt>
                <c:pt idx="6767">
                  <c:v>9.3239999999999998</c:v>
                </c:pt>
                <c:pt idx="6768">
                  <c:v>9.3239999999999998</c:v>
                </c:pt>
                <c:pt idx="6769">
                  <c:v>9.3279999999999994</c:v>
                </c:pt>
                <c:pt idx="6770">
                  <c:v>9.3539999999999992</c:v>
                </c:pt>
                <c:pt idx="6771">
                  <c:v>9.3539999999999992</c:v>
                </c:pt>
                <c:pt idx="6772">
                  <c:v>9.3539999999999992</c:v>
                </c:pt>
                <c:pt idx="6773">
                  <c:v>9.3539999999999992</c:v>
                </c:pt>
                <c:pt idx="6774">
                  <c:v>9.3539999999999992</c:v>
                </c:pt>
                <c:pt idx="6775">
                  <c:v>9.3539999999999992</c:v>
                </c:pt>
                <c:pt idx="6776">
                  <c:v>9.3539999999999992</c:v>
                </c:pt>
                <c:pt idx="6777">
                  <c:v>9.3539999999999992</c:v>
                </c:pt>
                <c:pt idx="6778">
                  <c:v>9.3539999999999992</c:v>
                </c:pt>
                <c:pt idx="6779">
                  <c:v>9.3539999999999992</c:v>
                </c:pt>
                <c:pt idx="6780">
                  <c:v>9.3539999999999992</c:v>
                </c:pt>
                <c:pt idx="6781">
                  <c:v>9.3539999999999992</c:v>
                </c:pt>
                <c:pt idx="6782">
                  <c:v>9.3539999999999992</c:v>
                </c:pt>
                <c:pt idx="6783">
                  <c:v>9.3539999999999992</c:v>
                </c:pt>
                <c:pt idx="6784">
                  <c:v>9.3539999999999992</c:v>
                </c:pt>
                <c:pt idx="6785">
                  <c:v>9.3539999999999992</c:v>
                </c:pt>
                <c:pt idx="6786">
                  <c:v>9.3539999999999992</c:v>
                </c:pt>
                <c:pt idx="6787">
                  <c:v>9.3539999999999992</c:v>
                </c:pt>
                <c:pt idx="6788">
                  <c:v>9.3539999999999992</c:v>
                </c:pt>
                <c:pt idx="6789">
                  <c:v>9.3539999999999992</c:v>
                </c:pt>
                <c:pt idx="6790">
                  <c:v>9.3539999999999992</c:v>
                </c:pt>
                <c:pt idx="6791">
                  <c:v>9.3539999999999992</c:v>
                </c:pt>
                <c:pt idx="6792">
                  <c:v>9.3539999999999992</c:v>
                </c:pt>
                <c:pt idx="6793">
                  <c:v>9.3859999999999992</c:v>
                </c:pt>
                <c:pt idx="6794">
                  <c:v>9.3859999999999992</c:v>
                </c:pt>
                <c:pt idx="6795">
                  <c:v>9.3859999999999992</c:v>
                </c:pt>
                <c:pt idx="6796">
                  <c:v>9.3859999999999992</c:v>
                </c:pt>
                <c:pt idx="6797">
                  <c:v>9.3859999999999992</c:v>
                </c:pt>
                <c:pt idx="6798">
                  <c:v>9.3859999999999992</c:v>
                </c:pt>
                <c:pt idx="6799">
                  <c:v>9.3859999999999992</c:v>
                </c:pt>
                <c:pt idx="6800">
                  <c:v>9.3859999999999992</c:v>
                </c:pt>
                <c:pt idx="6801">
                  <c:v>9.3859999999999992</c:v>
                </c:pt>
                <c:pt idx="6802">
                  <c:v>9.3859999999999992</c:v>
                </c:pt>
                <c:pt idx="6803">
                  <c:v>9.3859999999999992</c:v>
                </c:pt>
                <c:pt idx="6804">
                  <c:v>9.3859999999999992</c:v>
                </c:pt>
                <c:pt idx="6805">
                  <c:v>9.3859999999999992</c:v>
                </c:pt>
                <c:pt idx="6806">
                  <c:v>9.3859999999999992</c:v>
                </c:pt>
                <c:pt idx="6807">
                  <c:v>9.3859999999999992</c:v>
                </c:pt>
                <c:pt idx="6808">
                  <c:v>9.3859999999999992</c:v>
                </c:pt>
                <c:pt idx="6809">
                  <c:v>9.3859999999999992</c:v>
                </c:pt>
                <c:pt idx="6810">
                  <c:v>9.3859999999999992</c:v>
                </c:pt>
                <c:pt idx="6811">
                  <c:v>9.3859999999999992</c:v>
                </c:pt>
                <c:pt idx="6812">
                  <c:v>9.3859999999999992</c:v>
                </c:pt>
                <c:pt idx="6813">
                  <c:v>9.3859999999999992</c:v>
                </c:pt>
                <c:pt idx="6814">
                  <c:v>9.3859999999999992</c:v>
                </c:pt>
                <c:pt idx="6815">
                  <c:v>9.3859999999999992</c:v>
                </c:pt>
                <c:pt idx="6816">
                  <c:v>9.3859999999999992</c:v>
                </c:pt>
                <c:pt idx="6817">
                  <c:v>9.4060000000000006</c:v>
                </c:pt>
                <c:pt idx="6818">
                  <c:v>9.4220000000000006</c:v>
                </c:pt>
                <c:pt idx="6819">
                  <c:v>9.4220000000000006</c:v>
                </c:pt>
                <c:pt idx="6820">
                  <c:v>9.4220000000000006</c:v>
                </c:pt>
                <c:pt idx="6821">
                  <c:v>9.4220000000000006</c:v>
                </c:pt>
                <c:pt idx="6822">
                  <c:v>9.4220000000000006</c:v>
                </c:pt>
                <c:pt idx="6823">
                  <c:v>9.4220000000000006</c:v>
                </c:pt>
                <c:pt idx="6824">
                  <c:v>9.4220000000000006</c:v>
                </c:pt>
                <c:pt idx="6825">
                  <c:v>9.4220000000000006</c:v>
                </c:pt>
                <c:pt idx="6826">
                  <c:v>9.4220000000000006</c:v>
                </c:pt>
                <c:pt idx="6827">
                  <c:v>9.4220000000000006</c:v>
                </c:pt>
                <c:pt idx="6828">
                  <c:v>9.4220000000000006</c:v>
                </c:pt>
                <c:pt idx="6829">
                  <c:v>9.4220000000000006</c:v>
                </c:pt>
                <c:pt idx="6830">
                  <c:v>9.4220000000000006</c:v>
                </c:pt>
                <c:pt idx="6831">
                  <c:v>9.4220000000000006</c:v>
                </c:pt>
                <c:pt idx="6832">
                  <c:v>9.4220000000000006</c:v>
                </c:pt>
                <c:pt idx="6833">
                  <c:v>9.4220000000000006</c:v>
                </c:pt>
                <c:pt idx="6834">
                  <c:v>9.4220000000000006</c:v>
                </c:pt>
                <c:pt idx="6835">
                  <c:v>9.4220000000000006</c:v>
                </c:pt>
                <c:pt idx="6836">
                  <c:v>9.4220000000000006</c:v>
                </c:pt>
                <c:pt idx="6837">
                  <c:v>9.4220000000000006</c:v>
                </c:pt>
                <c:pt idx="6838">
                  <c:v>9.4220000000000006</c:v>
                </c:pt>
                <c:pt idx="6839">
                  <c:v>9.4220000000000006</c:v>
                </c:pt>
                <c:pt idx="6840">
                  <c:v>9.4220000000000006</c:v>
                </c:pt>
                <c:pt idx="6841">
                  <c:v>9.4220000000000006</c:v>
                </c:pt>
                <c:pt idx="6842">
                  <c:v>9.4220000000000006</c:v>
                </c:pt>
                <c:pt idx="6843">
                  <c:v>9.4220000000000006</c:v>
                </c:pt>
                <c:pt idx="6844">
                  <c:v>9.4220000000000006</c:v>
                </c:pt>
                <c:pt idx="6845">
                  <c:v>9.452</c:v>
                </c:pt>
                <c:pt idx="6846">
                  <c:v>9.452</c:v>
                </c:pt>
                <c:pt idx="6847">
                  <c:v>9.452</c:v>
                </c:pt>
                <c:pt idx="6848">
                  <c:v>9.452</c:v>
                </c:pt>
                <c:pt idx="6849">
                  <c:v>9.452</c:v>
                </c:pt>
                <c:pt idx="6850">
                  <c:v>9.452</c:v>
                </c:pt>
                <c:pt idx="6851">
                  <c:v>9.452</c:v>
                </c:pt>
                <c:pt idx="6852">
                  <c:v>9.452</c:v>
                </c:pt>
                <c:pt idx="6853">
                  <c:v>9.452</c:v>
                </c:pt>
                <c:pt idx="6854">
                  <c:v>9.452</c:v>
                </c:pt>
                <c:pt idx="6855">
                  <c:v>9.452</c:v>
                </c:pt>
                <c:pt idx="6856">
                  <c:v>9.452</c:v>
                </c:pt>
                <c:pt idx="6857">
                  <c:v>9.452</c:v>
                </c:pt>
                <c:pt idx="6858">
                  <c:v>9.452</c:v>
                </c:pt>
                <c:pt idx="6859">
                  <c:v>9.452</c:v>
                </c:pt>
                <c:pt idx="6860">
                  <c:v>9.452</c:v>
                </c:pt>
                <c:pt idx="6861">
                  <c:v>9.452</c:v>
                </c:pt>
                <c:pt idx="6862">
                  <c:v>9.452</c:v>
                </c:pt>
                <c:pt idx="6863">
                  <c:v>9.452</c:v>
                </c:pt>
                <c:pt idx="6864">
                  <c:v>9.452</c:v>
                </c:pt>
                <c:pt idx="6865">
                  <c:v>9.452</c:v>
                </c:pt>
                <c:pt idx="6866">
                  <c:v>9.452</c:v>
                </c:pt>
                <c:pt idx="6867">
                  <c:v>9.4860000000000007</c:v>
                </c:pt>
                <c:pt idx="6868">
                  <c:v>9.4860000000000007</c:v>
                </c:pt>
                <c:pt idx="6869">
                  <c:v>9.4860000000000007</c:v>
                </c:pt>
                <c:pt idx="6870">
                  <c:v>9.4860000000000007</c:v>
                </c:pt>
                <c:pt idx="6871">
                  <c:v>9.4860000000000007</c:v>
                </c:pt>
                <c:pt idx="6872">
                  <c:v>9.4860000000000007</c:v>
                </c:pt>
                <c:pt idx="6873">
                  <c:v>9.4860000000000007</c:v>
                </c:pt>
                <c:pt idx="6874">
                  <c:v>9.4860000000000007</c:v>
                </c:pt>
                <c:pt idx="6875">
                  <c:v>9.4860000000000007</c:v>
                </c:pt>
                <c:pt idx="6876">
                  <c:v>9.4860000000000007</c:v>
                </c:pt>
                <c:pt idx="6877">
                  <c:v>9.4860000000000007</c:v>
                </c:pt>
                <c:pt idx="6878">
                  <c:v>9.4860000000000007</c:v>
                </c:pt>
                <c:pt idx="6879">
                  <c:v>9.4860000000000007</c:v>
                </c:pt>
                <c:pt idx="6880">
                  <c:v>9.4860000000000007</c:v>
                </c:pt>
                <c:pt idx="6881">
                  <c:v>9.4860000000000007</c:v>
                </c:pt>
                <c:pt idx="6882">
                  <c:v>9.4860000000000007</c:v>
                </c:pt>
                <c:pt idx="6883">
                  <c:v>9.4860000000000007</c:v>
                </c:pt>
                <c:pt idx="6884">
                  <c:v>9.4860000000000007</c:v>
                </c:pt>
                <c:pt idx="6885">
                  <c:v>9.4860000000000007</c:v>
                </c:pt>
                <c:pt idx="6886">
                  <c:v>9.4860000000000007</c:v>
                </c:pt>
                <c:pt idx="6887">
                  <c:v>9.4860000000000007</c:v>
                </c:pt>
                <c:pt idx="6888">
                  <c:v>9.4860000000000007</c:v>
                </c:pt>
                <c:pt idx="6889">
                  <c:v>9.4860000000000007</c:v>
                </c:pt>
                <c:pt idx="6890">
                  <c:v>9.4860000000000007</c:v>
                </c:pt>
                <c:pt idx="6891">
                  <c:v>9.4860000000000007</c:v>
                </c:pt>
                <c:pt idx="6892">
                  <c:v>9.4860000000000007</c:v>
                </c:pt>
                <c:pt idx="6893">
                  <c:v>9.5079999999999991</c:v>
                </c:pt>
                <c:pt idx="6894">
                  <c:v>9.5180000000000007</c:v>
                </c:pt>
                <c:pt idx="6895">
                  <c:v>9.5180000000000007</c:v>
                </c:pt>
                <c:pt idx="6896">
                  <c:v>9.5180000000000007</c:v>
                </c:pt>
                <c:pt idx="6897">
                  <c:v>9.5180000000000007</c:v>
                </c:pt>
                <c:pt idx="6898">
                  <c:v>9.5180000000000007</c:v>
                </c:pt>
                <c:pt idx="6899">
                  <c:v>9.5180000000000007</c:v>
                </c:pt>
                <c:pt idx="6900">
                  <c:v>9.5180000000000007</c:v>
                </c:pt>
                <c:pt idx="6901">
                  <c:v>9.5180000000000007</c:v>
                </c:pt>
                <c:pt idx="6902">
                  <c:v>9.5180000000000007</c:v>
                </c:pt>
                <c:pt idx="6903">
                  <c:v>9.5180000000000007</c:v>
                </c:pt>
                <c:pt idx="6904">
                  <c:v>9.5180000000000007</c:v>
                </c:pt>
                <c:pt idx="6905">
                  <c:v>9.5180000000000007</c:v>
                </c:pt>
                <c:pt idx="6906">
                  <c:v>9.5180000000000007</c:v>
                </c:pt>
                <c:pt idx="6907">
                  <c:v>9.5180000000000007</c:v>
                </c:pt>
                <c:pt idx="6908">
                  <c:v>9.5180000000000007</c:v>
                </c:pt>
                <c:pt idx="6909">
                  <c:v>9.5180000000000007</c:v>
                </c:pt>
                <c:pt idx="6910">
                  <c:v>9.5180000000000007</c:v>
                </c:pt>
                <c:pt idx="6911">
                  <c:v>9.5180000000000007</c:v>
                </c:pt>
                <c:pt idx="6912">
                  <c:v>9.5180000000000007</c:v>
                </c:pt>
                <c:pt idx="6913">
                  <c:v>9.5180000000000007</c:v>
                </c:pt>
                <c:pt idx="6914">
                  <c:v>9.5180000000000007</c:v>
                </c:pt>
                <c:pt idx="6915">
                  <c:v>9.5180000000000007</c:v>
                </c:pt>
                <c:pt idx="6916">
                  <c:v>9.5180000000000007</c:v>
                </c:pt>
                <c:pt idx="6917">
                  <c:v>9.548</c:v>
                </c:pt>
                <c:pt idx="6918">
                  <c:v>9.548</c:v>
                </c:pt>
                <c:pt idx="6919">
                  <c:v>9.548</c:v>
                </c:pt>
                <c:pt idx="6920">
                  <c:v>9.548</c:v>
                </c:pt>
                <c:pt idx="6921">
                  <c:v>9.548</c:v>
                </c:pt>
                <c:pt idx="6922">
                  <c:v>9.548</c:v>
                </c:pt>
                <c:pt idx="6923">
                  <c:v>9.548</c:v>
                </c:pt>
                <c:pt idx="6924">
                  <c:v>9.548</c:v>
                </c:pt>
                <c:pt idx="6925">
                  <c:v>9.548</c:v>
                </c:pt>
                <c:pt idx="6926">
                  <c:v>9.548</c:v>
                </c:pt>
                <c:pt idx="6927">
                  <c:v>9.548</c:v>
                </c:pt>
                <c:pt idx="6928">
                  <c:v>9.548</c:v>
                </c:pt>
                <c:pt idx="6929">
                  <c:v>9.548</c:v>
                </c:pt>
                <c:pt idx="6930">
                  <c:v>9.548</c:v>
                </c:pt>
                <c:pt idx="6931">
                  <c:v>9.548</c:v>
                </c:pt>
                <c:pt idx="6932">
                  <c:v>9.548</c:v>
                </c:pt>
                <c:pt idx="6933">
                  <c:v>9.548</c:v>
                </c:pt>
                <c:pt idx="6934">
                  <c:v>9.548</c:v>
                </c:pt>
                <c:pt idx="6935">
                  <c:v>9.548</c:v>
                </c:pt>
                <c:pt idx="6936">
                  <c:v>9.548</c:v>
                </c:pt>
                <c:pt idx="6937">
                  <c:v>9.548</c:v>
                </c:pt>
                <c:pt idx="6938">
                  <c:v>9.548</c:v>
                </c:pt>
                <c:pt idx="6939">
                  <c:v>9.5839999999999996</c:v>
                </c:pt>
                <c:pt idx="6940">
                  <c:v>9.5839999999999996</c:v>
                </c:pt>
                <c:pt idx="6941">
                  <c:v>9.5839999999999996</c:v>
                </c:pt>
                <c:pt idx="6942">
                  <c:v>9.5839999999999996</c:v>
                </c:pt>
                <c:pt idx="6943">
                  <c:v>9.5839999999999996</c:v>
                </c:pt>
                <c:pt idx="6944">
                  <c:v>9.5839999999999996</c:v>
                </c:pt>
                <c:pt idx="6945">
                  <c:v>9.5839999999999996</c:v>
                </c:pt>
                <c:pt idx="6946">
                  <c:v>9.5839999999999996</c:v>
                </c:pt>
                <c:pt idx="6947">
                  <c:v>9.5839999999999996</c:v>
                </c:pt>
                <c:pt idx="6948">
                  <c:v>9.5839999999999996</c:v>
                </c:pt>
                <c:pt idx="6949">
                  <c:v>9.5839999999999996</c:v>
                </c:pt>
                <c:pt idx="6950">
                  <c:v>9.5839999999999996</c:v>
                </c:pt>
                <c:pt idx="6951">
                  <c:v>9.5839999999999996</c:v>
                </c:pt>
                <c:pt idx="6952">
                  <c:v>9.5839999999999996</c:v>
                </c:pt>
                <c:pt idx="6953">
                  <c:v>9.5839999999999996</c:v>
                </c:pt>
                <c:pt idx="6954">
                  <c:v>9.5839999999999996</c:v>
                </c:pt>
                <c:pt idx="6955">
                  <c:v>9.5839999999999996</c:v>
                </c:pt>
                <c:pt idx="6956">
                  <c:v>9.5839999999999996</c:v>
                </c:pt>
                <c:pt idx="6957">
                  <c:v>9.5839999999999996</c:v>
                </c:pt>
                <c:pt idx="6958">
                  <c:v>9.5839999999999996</c:v>
                </c:pt>
                <c:pt idx="6959">
                  <c:v>9.5839999999999996</c:v>
                </c:pt>
                <c:pt idx="6960">
                  <c:v>9.5839999999999996</c:v>
                </c:pt>
                <c:pt idx="6961">
                  <c:v>9.5839999999999996</c:v>
                </c:pt>
                <c:pt idx="6962">
                  <c:v>9.5839999999999996</c:v>
                </c:pt>
                <c:pt idx="6963">
                  <c:v>9.5839999999999996</c:v>
                </c:pt>
                <c:pt idx="6964">
                  <c:v>9.5839999999999996</c:v>
                </c:pt>
                <c:pt idx="6965">
                  <c:v>9.5839999999999996</c:v>
                </c:pt>
                <c:pt idx="6966">
                  <c:v>9.5960000000000001</c:v>
                </c:pt>
                <c:pt idx="6967">
                  <c:v>9.6159999999999997</c:v>
                </c:pt>
                <c:pt idx="6968">
                  <c:v>9.6159999999999997</c:v>
                </c:pt>
                <c:pt idx="6969">
                  <c:v>9.6159999999999997</c:v>
                </c:pt>
                <c:pt idx="6970">
                  <c:v>9.6159999999999997</c:v>
                </c:pt>
                <c:pt idx="6971">
                  <c:v>9.6159999999999997</c:v>
                </c:pt>
                <c:pt idx="6972">
                  <c:v>9.6159999999999997</c:v>
                </c:pt>
                <c:pt idx="6973">
                  <c:v>9.6159999999999997</c:v>
                </c:pt>
                <c:pt idx="6974">
                  <c:v>9.6159999999999997</c:v>
                </c:pt>
                <c:pt idx="6975">
                  <c:v>9.6159999999999997</c:v>
                </c:pt>
                <c:pt idx="6976">
                  <c:v>9.6159999999999997</c:v>
                </c:pt>
                <c:pt idx="6977">
                  <c:v>9.6159999999999997</c:v>
                </c:pt>
                <c:pt idx="6978">
                  <c:v>9.6159999999999997</c:v>
                </c:pt>
                <c:pt idx="6979">
                  <c:v>9.6159999999999997</c:v>
                </c:pt>
                <c:pt idx="6980">
                  <c:v>9.6159999999999997</c:v>
                </c:pt>
                <c:pt idx="6981">
                  <c:v>9.6159999999999997</c:v>
                </c:pt>
                <c:pt idx="6982">
                  <c:v>9.6159999999999997</c:v>
                </c:pt>
                <c:pt idx="6983">
                  <c:v>9.6159999999999997</c:v>
                </c:pt>
                <c:pt idx="6984">
                  <c:v>9.6159999999999997</c:v>
                </c:pt>
                <c:pt idx="6985">
                  <c:v>9.6159999999999997</c:v>
                </c:pt>
                <c:pt idx="6986">
                  <c:v>9.6159999999999997</c:v>
                </c:pt>
                <c:pt idx="6987">
                  <c:v>9.6159999999999997</c:v>
                </c:pt>
                <c:pt idx="6988">
                  <c:v>9.6159999999999997</c:v>
                </c:pt>
                <c:pt idx="6989">
                  <c:v>9.6300000000000008</c:v>
                </c:pt>
                <c:pt idx="6990">
                  <c:v>9.6519999999999992</c:v>
                </c:pt>
                <c:pt idx="6991">
                  <c:v>9.6519999999999992</c:v>
                </c:pt>
                <c:pt idx="6992">
                  <c:v>9.6519999999999992</c:v>
                </c:pt>
                <c:pt idx="6993">
                  <c:v>9.6519999999999992</c:v>
                </c:pt>
                <c:pt idx="6994">
                  <c:v>9.6519999999999992</c:v>
                </c:pt>
                <c:pt idx="6995">
                  <c:v>9.6519999999999992</c:v>
                </c:pt>
                <c:pt idx="6996">
                  <c:v>9.6519999999999992</c:v>
                </c:pt>
                <c:pt idx="6997">
                  <c:v>9.6519999999999992</c:v>
                </c:pt>
                <c:pt idx="6998">
                  <c:v>9.6519999999999992</c:v>
                </c:pt>
                <c:pt idx="6999">
                  <c:v>9.6519999999999992</c:v>
                </c:pt>
                <c:pt idx="7000">
                  <c:v>9.6519999999999992</c:v>
                </c:pt>
                <c:pt idx="7001">
                  <c:v>9.6519999999999992</c:v>
                </c:pt>
                <c:pt idx="7002">
                  <c:v>9.6519999999999992</c:v>
                </c:pt>
                <c:pt idx="7003">
                  <c:v>9.6519999999999992</c:v>
                </c:pt>
                <c:pt idx="7004">
                  <c:v>9.6519999999999992</c:v>
                </c:pt>
                <c:pt idx="7005">
                  <c:v>9.6519999999999992</c:v>
                </c:pt>
                <c:pt idx="7006">
                  <c:v>9.6519999999999992</c:v>
                </c:pt>
                <c:pt idx="7007">
                  <c:v>9.6519999999999992</c:v>
                </c:pt>
                <c:pt idx="7008">
                  <c:v>9.6519999999999992</c:v>
                </c:pt>
                <c:pt idx="7009">
                  <c:v>9.6519999999999992</c:v>
                </c:pt>
                <c:pt idx="7010">
                  <c:v>9.6519999999999992</c:v>
                </c:pt>
                <c:pt idx="7011">
                  <c:v>9.6519999999999992</c:v>
                </c:pt>
                <c:pt idx="7012">
                  <c:v>9.6519999999999992</c:v>
                </c:pt>
                <c:pt idx="7013">
                  <c:v>9.6519999999999992</c:v>
                </c:pt>
                <c:pt idx="7014">
                  <c:v>9.6519999999999992</c:v>
                </c:pt>
                <c:pt idx="7015">
                  <c:v>9.6519999999999992</c:v>
                </c:pt>
                <c:pt idx="7016">
                  <c:v>9.6780000000000008</c:v>
                </c:pt>
                <c:pt idx="7017">
                  <c:v>9.6859999999999999</c:v>
                </c:pt>
                <c:pt idx="7018">
                  <c:v>9.6859999999999999</c:v>
                </c:pt>
                <c:pt idx="7019">
                  <c:v>9.6859999999999999</c:v>
                </c:pt>
                <c:pt idx="7020">
                  <c:v>9.6859999999999999</c:v>
                </c:pt>
                <c:pt idx="7021">
                  <c:v>9.6859999999999999</c:v>
                </c:pt>
                <c:pt idx="7022">
                  <c:v>9.6859999999999999</c:v>
                </c:pt>
                <c:pt idx="7023">
                  <c:v>9.6859999999999999</c:v>
                </c:pt>
                <c:pt idx="7024">
                  <c:v>9.6859999999999999</c:v>
                </c:pt>
                <c:pt idx="7025">
                  <c:v>9.6859999999999999</c:v>
                </c:pt>
                <c:pt idx="7026">
                  <c:v>9.6859999999999999</c:v>
                </c:pt>
                <c:pt idx="7027">
                  <c:v>9.6859999999999999</c:v>
                </c:pt>
                <c:pt idx="7028">
                  <c:v>9.6859999999999999</c:v>
                </c:pt>
                <c:pt idx="7029">
                  <c:v>9.6859999999999999</c:v>
                </c:pt>
                <c:pt idx="7030">
                  <c:v>9.6859999999999999</c:v>
                </c:pt>
                <c:pt idx="7031">
                  <c:v>9.6859999999999999</c:v>
                </c:pt>
                <c:pt idx="7032">
                  <c:v>9.6859999999999999</c:v>
                </c:pt>
                <c:pt idx="7033">
                  <c:v>9.6859999999999999</c:v>
                </c:pt>
                <c:pt idx="7034">
                  <c:v>9.6859999999999999</c:v>
                </c:pt>
                <c:pt idx="7035">
                  <c:v>9.6859999999999999</c:v>
                </c:pt>
                <c:pt idx="7036">
                  <c:v>9.6859999999999999</c:v>
                </c:pt>
                <c:pt idx="7037">
                  <c:v>9.6859999999999999</c:v>
                </c:pt>
                <c:pt idx="7038">
                  <c:v>9.6859999999999999</c:v>
                </c:pt>
                <c:pt idx="7039">
                  <c:v>9.6880000000000006</c:v>
                </c:pt>
                <c:pt idx="7040">
                  <c:v>9.7159999999999993</c:v>
                </c:pt>
                <c:pt idx="7041">
                  <c:v>9.7159999999999993</c:v>
                </c:pt>
                <c:pt idx="7042">
                  <c:v>9.7159999999999993</c:v>
                </c:pt>
                <c:pt idx="7043">
                  <c:v>9.7159999999999993</c:v>
                </c:pt>
                <c:pt idx="7044">
                  <c:v>9.7159999999999993</c:v>
                </c:pt>
                <c:pt idx="7045">
                  <c:v>9.7159999999999993</c:v>
                </c:pt>
                <c:pt idx="7046">
                  <c:v>9.7159999999999993</c:v>
                </c:pt>
                <c:pt idx="7047">
                  <c:v>9.7159999999999993</c:v>
                </c:pt>
                <c:pt idx="7048">
                  <c:v>9.7159999999999993</c:v>
                </c:pt>
                <c:pt idx="7049">
                  <c:v>9.7159999999999993</c:v>
                </c:pt>
                <c:pt idx="7050">
                  <c:v>9.7159999999999993</c:v>
                </c:pt>
                <c:pt idx="7051">
                  <c:v>9.7159999999999993</c:v>
                </c:pt>
                <c:pt idx="7052">
                  <c:v>9.7159999999999993</c:v>
                </c:pt>
                <c:pt idx="7053">
                  <c:v>9.7159999999999993</c:v>
                </c:pt>
                <c:pt idx="7054">
                  <c:v>9.7159999999999993</c:v>
                </c:pt>
                <c:pt idx="7055">
                  <c:v>9.7159999999999993</c:v>
                </c:pt>
                <c:pt idx="7056">
                  <c:v>9.7159999999999993</c:v>
                </c:pt>
                <c:pt idx="7057">
                  <c:v>9.7159999999999993</c:v>
                </c:pt>
                <c:pt idx="7058">
                  <c:v>9.7159999999999993</c:v>
                </c:pt>
                <c:pt idx="7059">
                  <c:v>9.7159999999999993</c:v>
                </c:pt>
                <c:pt idx="7060">
                  <c:v>9.7479999999999976</c:v>
                </c:pt>
                <c:pt idx="7061">
                  <c:v>9.7479999999999976</c:v>
                </c:pt>
                <c:pt idx="7062">
                  <c:v>9.7479999999999976</c:v>
                </c:pt>
                <c:pt idx="7063">
                  <c:v>9.7479999999999976</c:v>
                </c:pt>
                <c:pt idx="7064">
                  <c:v>9.7479999999999976</c:v>
                </c:pt>
                <c:pt idx="7065">
                  <c:v>9.7479999999999976</c:v>
                </c:pt>
                <c:pt idx="7066">
                  <c:v>9.7479999999999976</c:v>
                </c:pt>
                <c:pt idx="7067">
                  <c:v>9.7479999999999976</c:v>
                </c:pt>
                <c:pt idx="7068">
                  <c:v>9.7479999999999976</c:v>
                </c:pt>
                <c:pt idx="7069">
                  <c:v>9.7479999999999976</c:v>
                </c:pt>
                <c:pt idx="7070">
                  <c:v>9.7479999999999976</c:v>
                </c:pt>
                <c:pt idx="7071">
                  <c:v>9.7479999999999976</c:v>
                </c:pt>
                <c:pt idx="7072">
                  <c:v>9.7479999999999976</c:v>
                </c:pt>
                <c:pt idx="7073">
                  <c:v>9.7479999999999976</c:v>
                </c:pt>
                <c:pt idx="7074">
                  <c:v>9.7479999999999976</c:v>
                </c:pt>
                <c:pt idx="7075">
                  <c:v>9.7479999999999976</c:v>
                </c:pt>
                <c:pt idx="7076">
                  <c:v>9.7479999999999976</c:v>
                </c:pt>
                <c:pt idx="7077">
                  <c:v>9.7479999999999976</c:v>
                </c:pt>
                <c:pt idx="7078">
                  <c:v>9.7479999999999976</c:v>
                </c:pt>
                <c:pt idx="7079">
                  <c:v>9.7479999999999976</c:v>
                </c:pt>
                <c:pt idx="7080">
                  <c:v>9.7479999999999976</c:v>
                </c:pt>
                <c:pt idx="7081">
                  <c:v>9.7579999999999991</c:v>
                </c:pt>
                <c:pt idx="7082">
                  <c:v>9.7759999999999998</c:v>
                </c:pt>
                <c:pt idx="7083">
                  <c:v>9.7759999999999998</c:v>
                </c:pt>
                <c:pt idx="7084">
                  <c:v>9.7759999999999998</c:v>
                </c:pt>
                <c:pt idx="7085">
                  <c:v>9.7759999999999998</c:v>
                </c:pt>
                <c:pt idx="7086">
                  <c:v>9.7759999999999998</c:v>
                </c:pt>
                <c:pt idx="7087">
                  <c:v>9.7759999999999998</c:v>
                </c:pt>
                <c:pt idx="7088">
                  <c:v>9.7759999999999998</c:v>
                </c:pt>
                <c:pt idx="7089">
                  <c:v>9.7759999999999998</c:v>
                </c:pt>
                <c:pt idx="7090">
                  <c:v>9.7759999999999998</c:v>
                </c:pt>
                <c:pt idx="7091">
                  <c:v>9.7759999999999998</c:v>
                </c:pt>
                <c:pt idx="7092">
                  <c:v>9.7759999999999998</c:v>
                </c:pt>
                <c:pt idx="7093">
                  <c:v>9.7759999999999998</c:v>
                </c:pt>
                <c:pt idx="7094">
                  <c:v>9.7759999999999998</c:v>
                </c:pt>
                <c:pt idx="7095">
                  <c:v>9.7759999999999998</c:v>
                </c:pt>
                <c:pt idx="7096">
                  <c:v>9.7759999999999998</c:v>
                </c:pt>
                <c:pt idx="7097">
                  <c:v>9.7759999999999998</c:v>
                </c:pt>
                <c:pt idx="7098">
                  <c:v>9.7759999999999998</c:v>
                </c:pt>
                <c:pt idx="7099">
                  <c:v>9.81</c:v>
                </c:pt>
                <c:pt idx="7100">
                  <c:v>9.81</c:v>
                </c:pt>
                <c:pt idx="7101">
                  <c:v>9.81</c:v>
                </c:pt>
                <c:pt idx="7102">
                  <c:v>9.81</c:v>
                </c:pt>
                <c:pt idx="7103">
                  <c:v>9.81</c:v>
                </c:pt>
                <c:pt idx="7104">
                  <c:v>9.81</c:v>
                </c:pt>
                <c:pt idx="7105">
                  <c:v>9.81</c:v>
                </c:pt>
                <c:pt idx="7106">
                  <c:v>9.81</c:v>
                </c:pt>
                <c:pt idx="7107">
                  <c:v>9.81</c:v>
                </c:pt>
                <c:pt idx="7108">
                  <c:v>9.81</c:v>
                </c:pt>
                <c:pt idx="7109">
                  <c:v>9.81</c:v>
                </c:pt>
                <c:pt idx="7110">
                  <c:v>9.81</c:v>
                </c:pt>
                <c:pt idx="7111">
                  <c:v>9.81</c:v>
                </c:pt>
                <c:pt idx="7112">
                  <c:v>9.81</c:v>
                </c:pt>
                <c:pt idx="7113">
                  <c:v>9.81</c:v>
                </c:pt>
                <c:pt idx="7114">
                  <c:v>9.81</c:v>
                </c:pt>
                <c:pt idx="7115">
                  <c:v>9.81</c:v>
                </c:pt>
                <c:pt idx="7116">
                  <c:v>9.81</c:v>
                </c:pt>
                <c:pt idx="7117">
                  <c:v>9.81</c:v>
                </c:pt>
                <c:pt idx="7118">
                  <c:v>9.81</c:v>
                </c:pt>
                <c:pt idx="7119">
                  <c:v>9.81</c:v>
                </c:pt>
                <c:pt idx="7120">
                  <c:v>9.81</c:v>
                </c:pt>
                <c:pt idx="7121">
                  <c:v>9.81</c:v>
                </c:pt>
                <c:pt idx="7122">
                  <c:v>9.8439999999999994</c:v>
                </c:pt>
                <c:pt idx="7123">
                  <c:v>9.8439999999999994</c:v>
                </c:pt>
                <c:pt idx="7124">
                  <c:v>9.8439999999999994</c:v>
                </c:pt>
                <c:pt idx="7125">
                  <c:v>9.8439999999999994</c:v>
                </c:pt>
                <c:pt idx="7126">
                  <c:v>9.8439999999999994</c:v>
                </c:pt>
                <c:pt idx="7127">
                  <c:v>9.8439999999999994</c:v>
                </c:pt>
                <c:pt idx="7128">
                  <c:v>9.8439999999999994</c:v>
                </c:pt>
                <c:pt idx="7129">
                  <c:v>9.8439999999999994</c:v>
                </c:pt>
                <c:pt idx="7130">
                  <c:v>9.8439999999999994</c:v>
                </c:pt>
                <c:pt idx="7131">
                  <c:v>9.8439999999999994</c:v>
                </c:pt>
                <c:pt idx="7132">
                  <c:v>9.8439999999999994</c:v>
                </c:pt>
                <c:pt idx="7133">
                  <c:v>9.8439999999999994</c:v>
                </c:pt>
                <c:pt idx="7134">
                  <c:v>9.8439999999999994</c:v>
                </c:pt>
                <c:pt idx="7135">
                  <c:v>9.8439999999999994</c:v>
                </c:pt>
                <c:pt idx="7136">
                  <c:v>9.8439999999999994</c:v>
                </c:pt>
                <c:pt idx="7137">
                  <c:v>9.8439999999999994</c:v>
                </c:pt>
                <c:pt idx="7138">
                  <c:v>9.8439999999999994</c:v>
                </c:pt>
                <c:pt idx="7139">
                  <c:v>9.8439999999999994</c:v>
                </c:pt>
                <c:pt idx="7140">
                  <c:v>9.8439999999999994</c:v>
                </c:pt>
                <c:pt idx="7141">
                  <c:v>9.8439999999999994</c:v>
                </c:pt>
                <c:pt idx="7142">
                  <c:v>9.8439999999999994</c:v>
                </c:pt>
                <c:pt idx="7143">
                  <c:v>9.86</c:v>
                </c:pt>
                <c:pt idx="7144">
                  <c:v>9.8740000000000006</c:v>
                </c:pt>
                <c:pt idx="7145">
                  <c:v>9.8740000000000006</c:v>
                </c:pt>
                <c:pt idx="7146">
                  <c:v>9.8740000000000006</c:v>
                </c:pt>
                <c:pt idx="7147">
                  <c:v>9.8740000000000006</c:v>
                </c:pt>
                <c:pt idx="7148">
                  <c:v>9.8740000000000006</c:v>
                </c:pt>
                <c:pt idx="7149">
                  <c:v>9.8740000000000006</c:v>
                </c:pt>
                <c:pt idx="7150">
                  <c:v>9.8740000000000006</c:v>
                </c:pt>
                <c:pt idx="7151">
                  <c:v>9.8740000000000006</c:v>
                </c:pt>
                <c:pt idx="7152">
                  <c:v>9.8740000000000006</c:v>
                </c:pt>
                <c:pt idx="7153">
                  <c:v>9.8740000000000006</c:v>
                </c:pt>
                <c:pt idx="7154">
                  <c:v>9.8740000000000006</c:v>
                </c:pt>
                <c:pt idx="7155">
                  <c:v>9.8740000000000006</c:v>
                </c:pt>
                <c:pt idx="7156">
                  <c:v>9.8740000000000006</c:v>
                </c:pt>
                <c:pt idx="7157">
                  <c:v>9.8740000000000006</c:v>
                </c:pt>
                <c:pt idx="7158">
                  <c:v>9.8740000000000006</c:v>
                </c:pt>
                <c:pt idx="7159">
                  <c:v>9.8740000000000006</c:v>
                </c:pt>
                <c:pt idx="7160">
                  <c:v>9.8740000000000006</c:v>
                </c:pt>
                <c:pt idx="7161">
                  <c:v>9.8740000000000006</c:v>
                </c:pt>
                <c:pt idx="7162">
                  <c:v>9.9060000000000006</c:v>
                </c:pt>
                <c:pt idx="7163">
                  <c:v>9.9060000000000006</c:v>
                </c:pt>
                <c:pt idx="7164">
                  <c:v>9.9060000000000006</c:v>
                </c:pt>
                <c:pt idx="7165">
                  <c:v>9.9060000000000006</c:v>
                </c:pt>
                <c:pt idx="7166">
                  <c:v>9.9060000000000006</c:v>
                </c:pt>
                <c:pt idx="7167">
                  <c:v>9.9060000000000006</c:v>
                </c:pt>
                <c:pt idx="7168">
                  <c:v>9.9060000000000006</c:v>
                </c:pt>
                <c:pt idx="7169">
                  <c:v>9.9060000000000006</c:v>
                </c:pt>
                <c:pt idx="7170">
                  <c:v>9.9060000000000006</c:v>
                </c:pt>
                <c:pt idx="7171">
                  <c:v>9.9060000000000006</c:v>
                </c:pt>
                <c:pt idx="7172">
                  <c:v>9.9060000000000006</c:v>
                </c:pt>
                <c:pt idx="7173">
                  <c:v>9.9060000000000006</c:v>
                </c:pt>
                <c:pt idx="7174">
                  <c:v>9.9060000000000006</c:v>
                </c:pt>
                <c:pt idx="7175">
                  <c:v>9.9060000000000006</c:v>
                </c:pt>
                <c:pt idx="7176">
                  <c:v>9.9060000000000006</c:v>
                </c:pt>
                <c:pt idx="7177">
                  <c:v>9.9060000000000006</c:v>
                </c:pt>
                <c:pt idx="7178">
                  <c:v>9.9060000000000006</c:v>
                </c:pt>
                <c:pt idx="7179">
                  <c:v>9.9060000000000006</c:v>
                </c:pt>
                <c:pt idx="7180">
                  <c:v>9.9060000000000006</c:v>
                </c:pt>
                <c:pt idx="7181">
                  <c:v>9.9060000000000006</c:v>
                </c:pt>
                <c:pt idx="7182">
                  <c:v>9.9060000000000006</c:v>
                </c:pt>
                <c:pt idx="7183">
                  <c:v>9.9060000000000006</c:v>
                </c:pt>
                <c:pt idx="7184">
                  <c:v>9.9060000000000006</c:v>
                </c:pt>
                <c:pt idx="7185">
                  <c:v>9.9060000000000006</c:v>
                </c:pt>
                <c:pt idx="7186">
                  <c:v>9.94</c:v>
                </c:pt>
                <c:pt idx="7187">
                  <c:v>9.94</c:v>
                </c:pt>
                <c:pt idx="7188">
                  <c:v>9.94</c:v>
                </c:pt>
                <c:pt idx="7189">
                  <c:v>9.94</c:v>
                </c:pt>
                <c:pt idx="7190">
                  <c:v>9.94</c:v>
                </c:pt>
                <c:pt idx="7191">
                  <c:v>9.94</c:v>
                </c:pt>
                <c:pt idx="7192">
                  <c:v>9.94</c:v>
                </c:pt>
                <c:pt idx="7193">
                  <c:v>9.94</c:v>
                </c:pt>
                <c:pt idx="7194">
                  <c:v>9.94</c:v>
                </c:pt>
                <c:pt idx="7195">
                  <c:v>9.94</c:v>
                </c:pt>
                <c:pt idx="7196">
                  <c:v>9.94</c:v>
                </c:pt>
                <c:pt idx="7197">
                  <c:v>9.94</c:v>
                </c:pt>
                <c:pt idx="7198">
                  <c:v>9.94</c:v>
                </c:pt>
                <c:pt idx="7199">
                  <c:v>9.94</c:v>
                </c:pt>
                <c:pt idx="7200">
                  <c:v>9.94</c:v>
                </c:pt>
                <c:pt idx="7201">
                  <c:v>9.94</c:v>
                </c:pt>
                <c:pt idx="7202">
                  <c:v>9.94</c:v>
                </c:pt>
                <c:pt idx="7203">
                  <c:v>9.94</c:v>
                </c:pt>
                <c:pt idx="7204">
                  <c:v>9.94</c:v>
                </c:pt>
                <c:pt idx="7205">
                  <c:v>9.94</c:v>
                </c:pt>
                <c:pt idx="7206">
                  <c:v>9.94</c:v>
                </c:pt>
                <c:pt idx="7207">
                  <c:v>9.94</c:v>
                </c:pt>
                <c:pt idx="7208">
                  <c:v>9.94</c:v>
                </c:pt>
                <c:pt idx="7209">
                  <c:v>9.94</c:v>
                </c:pt>
                <c:pt idx="7210">
                  <c:v>9.94</c:v>
                </c:pt>
                <c:pt idx="7211">
                  <c:v>9.94</c:v>
                </c:pt>
                <c:pt idx="7212">
                  <c:v>9.94</c:v>
                </c:pt>
                <c:pt idx="7213">
                  <c:v>9.94</c:v>
                </c:pt>
                <c:pt idx="7214">
                  <c:v>9.94</c:v>
                </c:pt>
                <c:pt idx="7215">
                  <c:v>9.94</c:v>
                </c:pt>
                <c:pt idx="7216">
                  <c:v>9.94</c:v>
                </c:pt>
                <c:pt idx="7217">
                  <c:v>9.94</c:v>
                </c:pt>
                <c:pt idx="7218">
                  <c:v>9.98</c:v>
                </c:pt>
                <c:pt idx="7219">
                  <c:v>9.98</c:v>
                </c:pt>
                <c:pt idx="7220">
                  <c:v>9.98</c:v>
                </c:pt>
                <c:pt idx="7221">
                  <c:v>9.98</c:v>
                </c:pt>
                <c:pt idx="7222">
                  <c:v>9.98</c:v>
                </c:pt>
                <c:pt idx="7223">
                  <c:v>9.98</c:v>
                </c:pt>
                <c:pt idx="7224">
                  <c:v>9.98</c:v>
                </c:pt>
                <c:pt idx="7225">
                  <c:v>9.98</c:v>
                </c:pt>
                <c:pt idx="7226">
                  <c:v>9.98</c:v>
                </c:pt>
                <c:pt idx="7227">
                  <c:v>9.98</c:v>
                </c:pt>
                <c:pt idx="7228">
                  <c:v>9.98</c:v>
                </c:pt>
                <c:pt idx="7229">
                  <c:v>9.98</c:v>
                </c:pt>
                <c:pt idx="7230">
                  <c:v>9.98</c:v>
                </c:pt>
                <c:pt idx="7231">
                  <c:v>9.98</c:v>
                </c:pt>
                <c:pt idx="7232">
                  <c:v>9.98</c:v>
                </c:pt>
                <c:pt idx="7233">
                  <c:v>9.98</c:v>
                </c:pt>
                <c:pt idx="7234">
                  <c:v>9.98</c:v>
                </c:pt>
                <c:pt idx="7235">
                  <c:v>9.98</c:v>
                </c:pt>
                <c:pt idx="7236">
                  <c:v>9.98</c:v>
                </c:pt>
                <c:pt idx="7237">
                  <c:v>9.98</c:v>
                </c:pt>
                <c:pt idx="7238">
                  <c:v>9.98</c:v>
                </c:pt>
                <c:pt idx="7239">
                  <c:v>9.98</c:v>
                </c:pt>
                <c:pt idx="7240">
                  <c:v>9.98</c:v>
                </c:pt>
                <c:pt idx="7241">
                  <c:v>9.98</c:v>
                </c:pt>
                <c:pt idx="7242">
                  <c:v>9.98</c:v>
                </c:pt>
                <c:pt idx="7243">
                  <c:v>9.98</c:v>
                </c:pt>
                <c:pt idx="7244">
                  <c:v>9.98</c:v>
                </c:pt>
                <c:pt idx="7245">
                  <c:v>9.98</c:v>
                </c:pt>
                <c:pt idx="7246">
                  <c:v>9.98</c:v>
                </c:pt>
                <c:pt idx="7247">
                  <c:v>9.98</c:v>
                </c:pt>
                <c:pt idx="7248">
                  <c:v>9.98</c:v>
                </c:pt>
                <c:pt idx="7249">
                  <c:v>9.98</c:v>
                </c:pt>
                <c:pt idx="7250">
                  <c:v>9.98</c:v>
                </c:pt>
                <c:pt idx="7251">
                  <c:v>9.98</c:v>
                </c:pt>
                <c:pt idx="7252">
                  <c:v>10.01</c:v>
                </c:pt>
                <c:pt idx="7253">
                  <c:v>10.01</c:v>
                </c:pt>
                <c:pt idx="7254">
                  <c:v>10.01</c:v>
                </c:pt>
                <c:pt idx="7255">
                  <c:v>10.01</c:v>
                </c:pt>
                <c:pt idx="7256">
                  <c:v>10.01</c:v>
                </c:pt>
                <c:pt idx="7257">
                  <c:v>10.01</c:v>
                </c:pt>
                <c:pt idx="7258">
                  <c:v>10.01</c:v>
                </c:pt>
                <c:pt idx="7259">
                  <c:v>10.01</c:v>
                </c:pt>
                <c:pt idx="7260">
                  <c:v>10.01</c:v>
                </c:pt>
                <c:pt idx="7261">
                  <c:v>10.01</c:v>
                </c:pt>
                <c:pt idx="7262">
                  <c:v>10.01</c:v>
                </c:pt>
                <c:pt idx="7263">
                  <c:v>10.01</c:v>
                </c:pt>
                <c:pt idx="7264">
                  <c:v>10.01</c:v>
                </c:pt>
                <c:pt idx="7265">
                  <c:v>10.01</c:v>
                </c:pt>
                <c:pt idx="7266">
                  <c:v>10.01</c:v>
                </c:pt>
                <c:pt idx="7267">
                  <c:v>10.01</c:v>
                </c:pt>
                <c:pt idx="7268">
                  <c:v>10.01</c:v>
                </c:pt>
                <c:pt idx="7269">
                  <c:v>10.01</c:v>
                </c:pt>
                <c:pt idx="7270">
                  <c:v>10.01</c:v>
                </c:pt>
                <c:pt idx="7271">
                  <c:v>10.01</c:v>
                </c:pt>
                <c:pt idx="7272">
                  <c:v>10.01</c:v>
                </c:pt>
                <c:pt idx="7273">
                  <c:v>10.01</c:v>
                </c:pt>
                <c:pt idx="7274">
                  <c:v>10.01</c:v>
                </c:pt>
                <c:pt idx="7275">
                  <c:v>10.039999999999999</c:v>
                </c:pt>
                <c:pt idx="7276">
                  <c:v>10.048</c:v>
                </c:pt>
                <c:pt idx="7277">
                  <c:v>10.048</c:v>
                </c:pt>
                <c:pt idx="7278">
                  <c:v>10.048</c:v>
                </c:pt>
                <c:pt idx="7279">
                  <c:v>10.048</c:v>
                </c:pt>
                <c:pt idx="7280">
                  <c:v>10.048</c:v>
                </c:pt>
                <c:pt idx="7281">
                  <c:v>10.048</c:v>
                </c:pt>
                <c:pt idx="7282">
                  <c:v>10.048</c:v>
                </c:pt>
                <c:pt idx="7283">
                  <c:v>10.048</c:v>
                </c:pt>
                <c:pt idx="7284">
                  <c:v>10.048</c:v>
                </c:pt>
                <c:pt idx="7285">
                  <c:v>10.048</c:v>
                </c:pt>
                <c:pt idx="7286">
                  <c:v>10.048</c:v>
                </c:pt>
                <c:pt idx="7287">
                  <c:v>10.048</c:v>
                </c:pt>
                <c:pt idx="7288">
                  <c:v>10.048</c:v>
                </c:pt>
                <c:pt idx="7289">
                  <c:v>10.048</c:v>
                </c:pt>
                <c:pt idx="7290">
                  <c:v>10.048</c:v>
                </c:pt>
                <c:pt idx="7291">
                  <c:v>10.048</c:v>
                </c:pt>
                <c:pt idx="7292">
                  <c:v>10.048</c:v>
                </c:pt>
                <c:pt idx="7293">
                  <c:v>10.048</c:v>
                </c:pt>
                <c:pt idx="7294">
                  <c:v>10.048</c:v>
                </c:pt>
                <c:pt idx="7295">
                  <c:v>10.048</c:v>
                </c:pt>
                <c:pt idx="7296">
                  <c:v>10.048</c:v>
                </c:pt>
                <c:pt idx="7297">
                  <c:v>10.048</c:v>
                </c:pt>
                <c:pt idx="7298">
                  <c:v>10.048</c:v>
                </c:pt>
                <c:pt idx="7299">
                  <c:v>10.048</c:v>
                </c:pt>
                <c:pt idx="7300">
                  <c:v>10.048</c:v>
                </c:pt>
                <c:pt idx="7301">
                  <c:v>10.048</c:v>
                </c:pt>
                <c:pt idx="7302">
                  <c:v>10.048</c:v>
                </c:pt>
                <c:pt idx="7303">
                  <c:v>10.048</c:v>
                </c:pt>
                <c:pt idx="7304">
                  <c:v>10.048</c:v>
                </c:pt>
                <c:pt idx="7305">
                  <c:v>10.08</c:v>
                </c:pt>
                <c:pt idx="7306">
                  <c:v>10.08</c:v>
                </c:pt>
                <c:pt idx="7307">
                  <c:v>10.08</c:v>
                </c:pt>
                <c:pt idx="7308">
                  <c:v>10.08</c:v>
                </c:pt>
                <c:pt idx="7309">
                  <c:v>10.08</c:v>
                </c:pt>
                <c:pt idx="7310">
                  <c:v>10.08</c:v>
                </c:pt>
                <c:pt idx="7311">
                  <c:v>10.08</c:v>
                </c:pt>
                <c:pt idx="7312">
                  <c:v>10.08</c:v>
                </c:pt>
                <c:pt idx="7313">
                  <c:v>10.08</c:v>
                </c:pt>
                <c:pt idx="7314">
                  <c:v>10.08</c:v>
                </c:pt>
                <c:pt idx="7315">
                  <c:v>10.08</c:v>
                </c:pt>
                <c:pt idx="7316">
                  <c:v>10.08</c:v>
                </c:pt>
                <c:pt idx="7317">
                  <c:v>10.08</c:v>
                </c:pt>
                <c:pt idx="7318">
                  <c:v>10.08</c:v>
                </c:pt>
                <c:pt idx="7319">
                  <c:v>10.08</c:v>
                </c:pt>
                <c:pt idx="7320">
                  <c:v>10.08</c:v>
                </c:pt>
                <c:pt idx="7321">
                  <c:v>10.08</c:v>
                </c:pt>
                <c:pt idx="7322">
                  <c:v>10.08</c:v>
                </c:pt>
                <c:pt idx="7323">
                  <c:v>10.08</c:v>
                </c:pt>
                <c:pt idx="7324">
                  <c:v>10.08</c:v>
                </c:pt>
                <c:pt idx="7325">
                  <c:v>10.08</c:v>
                </c:pt>
                <c:pt idx="7326">
                  <c:v>10.08</c:v>
                </c:pt>
                <c:pt idx="7327">
                  <c:v>10.11</c:v>
                </c:pt>
                <c:pt idx="7328">
                  <c:v>10.11</c:v>
                </c:pt>
                <c:pt idx="7329">
                  <c:v>10.11</c:v>
                </c:pt>
                <c:pt idx="7330">
                  <c:v>10.11</c:v>
                </c:pt>
                <c:pt idx="7331">
                  <c:v>10.11</c:v>
                </c:pt>
                <c:pt idx="7332">
                  <c:v>10.11</c:v>
                </c:pt>
                <c:pt idx="7333">
                  <c:v>10.11</c:v>
                </c:pt>
                <c:pt idx="7334">
                  <c:v>10.11</c:v>
                </c:pt>
                <c:pt idx="7335">
                  <c:v>10.11</c:v>
                </c:pt>
                <c:pt idx="7336">
                  <c:v>10.11</c:v>
                </c:pt>
                <c:pt idx="7337">
                  <c:v>10.11</c:v>
                </c:pt>
                <c:pt idx="7338">
                  <c:v>10.11</c:v>
                </c:pt>
                <c:pt idx="7339">
                  <c:v>10.11</c:v>
                </c:pt>
                <c:pt idx="7340">
                  <c:v>10.11</c:v>
                </c:pt>
                <c:pt idx="7341">
                  <c:v>10.11</c:v>
                </c:pt>
                <c:pt idx="7342">
                  <c:v>10.11</c:v>
                </c:pt>
                <c:pt idx="7343">
                  <c:v>10.11</c:v>
                </c:pt>
                <c:pt idx="7344">
                  <c:v>10.11</c:v>
                </c:pt>
                <c:pt idx="7345">
                  <c:v>10.11</c:v>
                </c:pt>
                <c:pt idx="7346">
                  <c:v>10.11</c:v>
                </c:pt>
                <c:pt idx="7347">
                  <c:v>10.11</c:v>
                </c:pt>
                <c:pt idx="7348">
                  <c:v>10.11</c:v>
                </c:pt>
                <c:pt idx="7349">
                  <c:v>10.144</c:v>
                </c:pt>
                <c:pt idx="7350">
                  <c:v>10.144</c:v>
                </c:pt>
                <c:pt idx="7351">
                  <c:v>10.144</c:v>
                </c:pt>
                <c:pt idx="7352">
                  <c:v>10.144</c:v>
                </c:pt>
                <c:pt idx="7353">
                  <c:v>10.144</c:v>
                </c:pt>
                <c:pt idx="7354">
                  <c:v>10.144</c:v>
                </c:pt>
                <c:pt idx="7355">
                  <c:v>10.144</c:v>
                </c:pt>
                <c:pt idx="7356">
                  <c:v>10.144</c:v>
                </c:pt>
                <c:pt idx="7357">
                  <c:v>10.144</c:v>
                </c:pt>
                <c:pt idx="7358">
                  <c:v>10.144</c:v>
                </c:pt>
                <c:pt idx="7359">
                  <c:v>10.144</c:v>
                </c:pt>
                <c:pt idx="7360">
                  <c:v>10.144</c:v>
                </c:pt>
                <c:pt idx="7361">
                  <c:v>10.144</c:v>
                </c:pt>
                <c:pt idx="7362">
                  <c:v>10.144</c:v>
                </c:pt>
                <c:pt idx="7363">
                  <c:v>10.144</c:v>
                </c:pt>
                <c:pt idx="7364">
                  <c:v>10.144</c:v>
                </c:pt>
                <c:pt idx="7365">
                  <c:v>10.144</c:v>
                </c:pt>
                <c:pt idx="7366">
                  <c:v>10.144</c:v>
                </c:pt>
                <c:pt idx="7367">
                  <c:v>10.144</c:v>
                </c:pt>
                <c:pt idx="7368">
                  <c:v>10.144</c:v>
                </c:pt>
                <c:pt idx="7369">
                  <c:v>10.144</c:v>
                </c:pt>
                <c:pt idx="7370">
                  <c:v>10.144</c:v>
                </c:pt>
                <c:pt idx="7371">
                  <c:v>10.144</c:v>
                </c:pt>
                <c:pt idx="7372">
                  <c:v>10.144</c:v>
                </c:pt>
                <c:pt idx="7373">
                  <c:v>10.176</c:v>
                </c:pt>
                <c:pt idx="7374">
                  <c:v>10.176</c:v>
                </c:pt>
                <c:pt idx="7375">
                  <c:v>10.176</c:v>
                </c:pt>
                <c:pt idx="7376">
                  <c:v>10.176</c:v>
                </c:pt>
                <c:pt idx="7377">
                  <c:v>10.176</c:v>
                </c:pt>
                <c:pt idx="7378">
                  <c:v>10.176</c:v>
                </c:pt>
                <c:pt idx="7379">
                  <c:v>10.176</c:v>
                </c:pt>
                <c:pt idx="7380">
                  <c:v>10.176</c:v>
                </c:pt>
                <c:pt idx="7381">
                  <c:v>10.176</c:v>
                </c:pt>
                <c:pt idx="7382">
                  <c:v>10.176</c:v>
                </c:pt>
                <c:pt idx="7383">
                  <c:v>10.176</c:v>
                </c:pt>
                <c:pt idx="7384">
                  <c:v>10.176</c:v>
                </c:pt>
                <c:pt idx="7385">
                  <c:v>10.176</c:v>
                </c:pt>
                <c:pt idx="7386">
                  <c:v>10.176</c:v>
                </c:pt>
                <c:pt idx="7387">
                  <c:v>10.176</c:v>
                </c:pt>
                <c:pt idx="7388">
                  <c:v>10.176</c:v>
                </c:pt>
                <c:pt idx="7389">
                  <c:v>10.176</c:v>
                </c:pt>
                <c:pt idx="7390">
                  <c:v>10.176</c:v>
                </c:pt>
                <c:pt idx="7391">
                  <c:v>10.176</c:v>
                </c:pt>
                <c:pt idx="7392">
                  <c:v>10.176</c:v>
                </c:pt>
                <c:pt idx="7393">
                  <c:v>10.176</c:v>
                </c:pt>
                <c:pt idx="7394">
                  <c:v>10.176</c:v>
                </c:pt>
                <c:pt idx="7395">
                  <c:v>10.208</c:v>
                </c:pt>
                <c:pt idx="7396">
                  <c:v>10.208</c:v>
                </c:pt>
                <c:pt idx="7397">
                  <c:v>10.208</c:v>
                </c:pt>
                <c:pt idx="7398">
                  <c:v>10.208</c:v>
                </c:pt>
                <c:pt idx="7399">
                  <c:v>10.208</c:v>
                </c:pt>
                <c:pt idx="7400">
                  <c:v>10.208</c:v>
                </c:pt>
                <c:pt idx="7401">
                  <c:v>10.208</c:v>
                </c:pt>
                <c:pt idx="7402">
                  <c:v>10.208</c:v>
                </c:pt>
                <c:pt idx="7403">
                  <c:v>10.208</c:v>
                </c:pt>
                <c:pt idx="7404">
                  <c:v>10.208</c:v>
                </c:pt>
                <c:pt idx="7405">
                  <c:v>10.208</c:v>
                </c:pt>
                <c:pt idx="7406">
                  <c:v>10.208</c:v>
                </c:pt>
                <c:pt idx="7407">
                  <c:v>10.208</c:v>
                </c:pt>
                <c:pt idx="7408">
                  <c:v>10.208</c:v>
                </c:pt>
                <c:pt idx="7409">
                  <c:v>10.208</c:v>
                </c:pt>
                <c:pt idx="7410">
                  <c:v>10.208</c:v>
                </c:pt>
                <c:pt idx="7411">
                  <c:v>10.208</c:v>
                </c:pt>
                <c:pt idx="7412">
                  <c:v>10.208</c:v>
                </c:pt>
                <c:pt idx="7413">
                  <c:v>10.208</c:v>
                </c:pt>
                <c:pt idx="7414">
                  <c:v>10.208</c:v>
                </c:pt>
                <c:pt idx="7415">
                  <c:v>10.208</c:v>
                </c:pt>
                <c:pt idx="7416">
                  <c:v>10.208</c:v>
                </c:pt>
                <c:pt idx="7417">
                  <c:v>10.210000000000001</c:v>
                </c:pt>
                <c:pt idx="7418">
                  <c:v>10.234</c:v>
                </c:pt>
                <c:pt idx="7419">
                  <c:v>10.234</c:v>
                </c:pt>
                <c:pt idx="7420">
                  <c:v>10.234</c:v>
                </c:pt>
                <c:pt idx="7421">
                  <c:v>10.234</c:v>
                </c:pt>
                <c:pt idx="7422">
                  <c:v>10.234</c:v>
                </c:pt>
                <c:pt idx="7423">
                  <c:v>10.234</c:v>
                </c:pt>
                <c:pt idx="7424">
                  <c:v>10.234</c:v>
                </c:pt>
                <c:pt idx="7425">
                  <c:v>10.234</c:v>
                </c:pt>
                <c:pt idx="7426">
                  <c:v>10.234</c:v>
                </c:pt>
                <c:pt idx="7427">
                  <c:v>10.234</c:v>
                </c:pt>
                <c:pt idx="7428">
                  <c:v>10.234</c:v>
                </c:pt>
                <c:pt idx="7429">
                  <c:v>10.234</c:v>
                </c:pt>
                <c:pt idx="7430">
                  <c:v>10.234</c:v>
                </c:pt>
                <c:pt idx="7431">
                  <c:v>10.234</c:v>
                </c:pt>
                <c:pt idx="7432">
                  <c:v>10.234</c:v>
                </c:pt>
                <c:pt idx="7433">
                  <c:v>10.234</c:v>
                </c:pt>
                <c:pt idx="7434">
                  <c:v>10.234</c:v>
                </c:pt>
                <c:pt idx="7435">
                  <c:v>10.247999999999999</c:v>
                </c:pt>
                <c:pt idx="7436">
                  <c:v>10.262</c:v>
                </c:pt>
                <c:pt idx="7437">
                  <c:v>10.262</c:v>
                </c:pt>
                <c:pt idx="7438">
                  <c:v>10.262</c:v>
                </c:pt>
                <c:pt idx="7439">
                  <c:v>10.262</c:v>
                </c:pt>
                <c:pt idx="7440">
                  <c:v>10.262</c:v>
                </c:pt>
                <c:pt idx="7441">
                  <c:v>10.262</c:v>
                </c:pt>
                <c:pt idx="7442">
                  <c:v>10.262</c:v>
                </c:pt>
                <c:pt idx="7443">
                  <c:v>10.262</c:v>
                </c:pt>
                <c:pt idx="7444">
                  <c:v>10.262</c:v>
                </c:pt>
                <c:pt idx="7445">
                  <c:v>10.262</c:v>
                </c:pt>
                <c:pt idx="7446">
                  <c:v>10.262</c:v>
                </c:pt>
                <c:pt idx="7447">
                  <c:v>10.262</c:v>
                </c:pt>
                <c:pt idx="7448">
                  <c:v>10.262</c:v>
                </c:pt>
                <c:pt idx="7449">
                  <c:v>10.262</c:v>
                </c:pt>
                <c:pt idx="7450">
                  <c:v>10.262</c:v>
                </c:pt>
                <c:pt idx="7451">
                  <c:v>10.262</c:v>
                </c:pt>
                <c:pt idx="7452">
                  <c:v>10.262</c:v>
                </c:pt>
                <c:pt idx="7453">
                  <c:v>10.262</c:v>
                </c:pt>
                <c:pt idx="7454">
                  <c:v>10.262</c:v>
                </c:pt>
                <c:pt idx="7455">
                  <c:v>10.288</c:v>
                </c:pt>
                <c:pt idx="7456">
                  <c:v>10.292</c:v>
                </c:pt>
                <c:pt idx="7457">
                  <c:v>10.292</c:v>
                </c:pt>
                <c:pt idx="7458">
                  <c:v>10.292</c:v>
                </c:pt>
                <c:pt idx="7459">
                  <c:v>10.292</c:v>
                </c:pt>
                <c:pt idx="7460">
                  <c:v>10.292</c:v>
                </c:pt>
                <c:pt idx="7461">
                  <c:v>10.292</c:v>
                </c:pt>
                <c:pt idx="7462">
                  <c:v>10.292</c:v>
                </c:pt>
                <c:pt idx="7463">
                  <c:v>10.292</c:v>
                </c:pt>
                <c:pt idx="7464">
                  <c:v>10.292</c:v>
                </c:pt>
                <c:pt idx="7465">
                  <c:v>10.292</c:v>
                </c:pt>
                <c:pt idx="7466">
                  <c:v>10.292</c:v>
                </c:pt>
                <c:pt idx="7467">
                  <c:v>10.292</c:v>
                </c:pt>
                <c:pt idx="7468">
                  <c:v>10.292</c:v>
                </c:pt>
                <c:pt idx="7469">
                  <c:v>10.292</c:v>
                </c:pt>
                <c:pt idx="7470">
                  <c:v>10.292</c:v>
                </c:pt>
                <c:pt idx="7471">
                  <c:v>10.292</c:v>
                </c:pt>
                <c:pt idx="7472">
                  <c:v>10.292</c:v>
                </c:pt>
                <c:pt idx="7473">
                  <c:v>10.292</c:v>
                </c:pt>
                <c:pt idx="7474">
                  <c:v>10.292</c:v>
                </c:pt>
                <c:pt idx="7475">
                  <c:v>10.292</c:v>
                </c:pt>
                <c:pt idx="7476">
                  <c:v>10.292</c:v>
                </c:pt>
                <c:pt idx="7477">
                  <c:v>10.324</c:v>
                </c:pt>
                <c:pt idx="7478">
                  <c:v>10.324</c:v>
                </c:pt>
                <c:pt idx="7479">
                  <c:v>10.324</c:v>
                </c:pt>
                <c:pt idx="7480">
                  <c:v>10.324</c:v>
                </c:pt>
                <c:pt idx="7481">
                  <c:v>10.324</c:v>
                </c:pt>
                <c:pt idx="7482">
                  <c:v>10.324</c:v>
                </c:pt>
                <c:pt idx="7483">
                  <c:v>10.324</c:v>
                </c:pt>
                <c:pt idx="7484">
                  <c:v>10.324</c:v>
                </c:pt>
                <c:pt idx="7485">
                  <c:v>10.324</c:v>
                </c:pt>
                <c:pt idx="7486">
                  <c:v>10.324</c:v>
                </c:pt>
                <c:pt idx="7487">
                  <c:v>10.324</c:v>
                </c:pt>
                <c:pt idx="7488">
                  <c:v>10.324</c:v>
                </c:pt>
                <c:pt idx="7489">
                  <c:v>10.324</c:v>
                </c:pt>
                <c:pt idx="7490">
                  <c:v>10.324</c:v>
                </c:pt>
                <c:pt idx="7491">
                  <c:v>10.324</c:v>
                </c:pt>
                <c:pt idx="7492">
                  <c:v>10.324</c:v>
                </c:pt>
                <c:pt idx="7493">
                  <c:v>10.324</c:v>
                </c:pt>
                <c:pt idx="7494">
                  <c:v>10.324</c:v>
                </c:pt>
                <c:pt idx="7495">
                  <c:v>10.324</c:v>
                </c:pt>
                <c:pt idx="7496">
                  <c:v>10.324</c:v>
                </c:pt>
                <c:pt idx="7497">
                  <c:v>10.324</c:v>
                </c:pt>
                <c:pt idx="7498">
                  <c:v>10.324</c:v>
                </c:pt>
                <c:pt idx="7499">
                  <c:v>10.324</c:v>
                </c:pt>
                <c:pt idx="7500">
                  <c:v>10.353999999999999</c:v>
                </c:pt>
                <c:pt idx="7501">
                  <c:v>10.353999999999999</c:v>
                </c:pt>
                <c:pt idx="7502">
                  <c:v>10.353999999999999</c:v>
                </c:pt>
                <c:pt idx="7503">
                  <c:v>10.353999999999999</c:v>
                </c:pt>
                <c:pt idx="7504">
                  <c:v>10.353999999999999</c:v>
                </c:pt>
                <c:pt idx="7505">
                  <c:v>10.353999999999999</c:v>
                </c:pt>
                <c:pt idx="7506">
                  <c:v>10.353999999999999</c:v>
                </c:pt>
                <c:pt idx="7507">
                  <c:v>10.353999999999999</c:v>
                </c:pt>
                <c:pt idx="7508">
                  <c:v>10.353999999999999</c:v>
                </c:pt>
                <c:pt idx="7509">
                  <c:v>10.353999999999999</c:v>
                </c:pt>
                <c:pt idx="7510">
                  <c:v>10.353999999999999</c:v>
                </c:pt>
                <c:pt idx="7511">
                  <c:v>10.353999999999999</c:v>
                </c:pt>
                <c:pt idx="7512">
                  <c:v>10.353999999999999</c:v>
                </c:pt>
                <c:pt idx="7513">
                  <c:v>10.353999999999999</c:v>
                </c:pt>
                <c:pt idx="7514">
                  <c:v>10.353999999999999</c:v>
                </c:pt>
                <c:pt idx="7515">
                  <c:v>10.353999999999999</c:v>
                </c:pt>
                <c:pt idx="7516">
                  <c:v>10.353999999999999</c:v>
                </c:pt>
                <c:pt idx="7517">
                  <c:v>10.353999999999999</c:v>
                </c:pt>
                <c:pt idx="7518">
                  <c:v>10.353999999999999</c:v>
                </c:pt>
                <c:pt idx="7519">
                  <c:v>10.353999999999999</c:v>
                </c:pt>
                <c:pt idx="7520">
                  <c:v>10.356</c:v>
                </c:pt>
                <c:pt idx="7521">
                  <c:v>10.385999999999999</c:v>
                </c:pt>
                <c:pt idx="7522">
                  <c:v>10.385999999999999</c:v>
                </c:pt>
                <c:pt idx="7523">
                  <c:v>10.385999999999999</c:v>
                </c:pt>
                <c:pt idx="7524">
                  <c:v>10.385999999999999</c:v>
                </c:pt>
                <c:pt idx="7525">
                  <c:v>10.385999999999999</c:v>
                </c:pt>
                <c:pt idx="7526">
                  <c:v>10.385999999999999</c:v>
                </c:pt>
                <c:pt idx="7527">
                  <c:v>10.385999999999999</c:v>
                </c:pt>
                <c:pt idx="7528">
                  <c:v>10.385999999999999</c:v>
                </c:pt>
                <c:pt idx="7529">
                  <c:v>10.385999999999999</c:v>
                </c:pt>
                <c:pt idx="7530">
                  <c:v>10.385999999999999</c:v>
                </c:pt>
                <c:pt idx="7531">
                  <c:v>10.385999999999999</c:v>
                </c:pt>
                <c:pt idx="7532">
                  <c:v>10.385999999999999</c:v>
                </c:pt>
                <c:pt idx="7533">
                  <c:v>10.385999999999999</c:v>
                </c:pt>
                <c:pt idx="7534">
                  <c:v>10.385999999999999</c:v>
                </c:pt>
                <c:pt idx="7535">
                  <c:v>10.385999999999999</c:v>
                </c:pt>
                <c:pt idx="7536">
                  <c:v>10.385999999999999</c:v>
                </c:pt>
                <c:pt idx="7537">
                  <c:v>10.385999999999999</c:v>
                </c:pt>
                <c:pt idx="7538">
                  <c:v>10.385999999999999</c:v>
                </c:pt>
                <c:pt idx="7539">
                  <c:v>10.385999999999999</c:v>
                </c:pt>
                <c:pt idx="7540">
                  <c:v>10.385999999999999</c:v>
                </c:pt>
                <c:pt idx="7541">
                  <c:v>10.385999999999999</c:v>
                </c:pt>
                <c:pt idx="7542">
                  <c:v>10.385999999999999</c:v>
                </c:pt>
                <c:pt idx="7543">
                  <c:v>10.385999999999999</c:v>
                </c:pt>
                <c:pt idx="7544">
                  <c:v>10.42</c:v>
                </c:pt>
                <c:pt idx="7545">
                  <c:v>10.423999999999999</c:v>
                </c:pt>
                <c:pt idx="7546">
                  <c:v>10.423999999999999</c:v>
                </c:pt>
                <c:pt idx="7547">
                  <c:v>10.423999999999999</c:v>
                </c:pt>
                <c:pt idx="7548">
                  <c:v>10.423999999999999</c:v>
                </c:pt>
                <c:pt idx="7549">
                  <c:v>10.423999999999999</c:v>
                </c:pt>
                <c:pt idx="7550">
                  <c:v>10.423999999999999</c:v>
                </c:pt>
                <c:pt idx="7551">
                  <c:v>10.423999999999999</c:v>
                </c:pt>
                <c:pt idx="7552">
                  <c:v>10.423999999999999</c:v>
                </c:pt>
                <c:pt idx="7553">
                  <c:v>10.423999999999999</c:v>
                </c:pt>
                <c:pt idx="7554">
                  <c:v>10.423999999999999</c:v>
                </c:pt>
                <c:pt idx="7555">
                  <c:v>10.423999999999999</c:v>
                </c:pt>
                <c:pt idx="7556">
                  <c:v>10.423999999999999</c:v>
                </c:pt>
                <c:pt idx="7557">
                  <c:v>10.423999999999999</c:v>
                </c:pt>
                <c:pt idx="7558">
                  <c:v>10.423999999999999</c:v>
                </c:pt>
                <c:pt idx="7559">
                  <c:v>10.423999999999999</c:v>
                </c:pt>
                <c:pt idx="7560">
                  <c:v>10.423999999999999</c:v>
                </c:pt>
                <c:pt idx="7561">
                  <c:v>10.423999999999999</c:v>
                </c:pt>
                <c:pt idx="7562">
                  <c:v>10.423999999999999</c:v>
                </c:pt>
                <c:pt idx="7563">
                  <c:v>10.423999999999999</c:v>
                </c:pt>
                <c:pt idx="7564">
                  <c:v>10.423999999999999</c:v>
                </c:pt>
                <c:pt idx="7565">
                  <c:v>10.423999999999999</c:v>
                </c:pt>
                <c:pt idx="7566">
                  <c:v>10.423999999999999</c:v>
                </c:pt>
                <c:pt idx="7567">
                  <c:v>10.423999999999999</c:v>
                </c:pt>
                <c:pt idx="7568">
                  <c:v>10.423999999999999</c:v>
                </c:pt>
                <c:pt idx="7569">
                  <c:v>10.423999999999999</c:v>
                </c:pt>
                <c:pt idx="7570">
                  <c:v>10.423999999999999</c:v>
                </c:pt>
                <c:pt idx="7571">
                  <c:v>10.423999999999999</c:v>
                </c:pt>
                <c:pt idx="7572">
                  <c:v>10.456</c:v>
                </c:pt>
                <c:pt idx="7573">
                  <c:v>10.462</c:v>
                </c:pt>
                <c:pt idx="7574">
                  <c:v>10.462</c:v>
                </c:pt>
                <c:pt idx="7575">
                  <c:v>10.462</c:v>
                </c:pt>
                <c:pt idx="7576">
                  <c:v>10.462</c:v>
                </c:pt>
                <c:pt idx="7577">
                  <c:v>10.462</c:v>
                </c:pt>
                <c:pt idx="7578">
                  <c:v>10.462</c:v>
                </c:pt>
                <c:pt idx="7579">
                  <c:v>10.462</c:v>
                </c:pt>
                <c:pt idx="7580">
                  <c:v>10.462</c:v>
                </c:pt>
                <c:pt idx="7581">
                  <c:v>10.462</c:v>
                </c:pt>
                <c:pt idx="7582">
                  <c:v>10.462</c:v>
                </c:pt>
                <c:pt idx="7583">
                  <c:v>10.462</c:v>
                </c:pt>
                <c:pt idx="7584">
                  <c:v>10.462</c:v>
                </c:pt>
                <c:pt idx="7585">
                  <c:v>10.462</c:v>
                </c:pt>
                <c:pt idx="7586">
                  <c:v>10.462</c:v>
                </c:pt>
                <c:pt idx="7587">
                  <c:v>10.462</c:v>
                </c:pt>
                <c:pt idx="7588">
                  <c:v>10.462</c:v>
                </c:pt>
                <c:pt idx="7589">
                  <c:v>10.462</c:v>
                </c:pt>
                <c:pt idx="7590">
                  <c:v>10.462</c:v>
                </c:pt>
                <c:pt idx="7591">
                  <c:v>10.462</c:v>
                </c:pt>
                <c:pt idx="7592">
                  <c:v>10.462</c:v>
                </c:pt>
                <c:pt idx="7593">
                  <c:v>10.462</c:v>
                </c:pt>
                <c:pt idx="7594">
                  <c:v>10.462</c:v>
                </c:pt>
                <c:pt idx="7595">
                  <c:v>10.462</c:v>
                </c:pt>
                <c:pt idx="7596">
                  <c:v>10.462</c:v>
                </c:pt>
                <c:pt idx="7597">
                  <c:v>10.462</c:v>
                </c:pt>
                <c:pt idx="7598">
                  <c:v>10.462</c:v>
                </c:pt>
                <c:pt idx="7599">
                  <c:v>10.465999999999999</c:v>
                </c:pt>
                <c:pt idx="7600">
                  <c:v>10.5</c:v>
                </c:pt>
                <c:pt idx="7601">
                  <c:v>10.5</c:v>
                </c:pt>
                <c:pt idx="7602">
                  <c:v>10.5</c:v>
                </c:pt>
                <c:pt idx="7603">
                  <c:v>10.5</c:v>
                </c:pt>
                <c:pt idx="7604">
                  <c:v>10.5</c:v>
                </c:pt>
                <c:pt idx="7605">
                  <c:v>10.5</c:v>
                </c:pt>
                <c:pt idx="7606">
                  <c:v>10.5</c:v>
                </c:pt>
                <c:pt idx="7607">
                  <c:v>10.5</c:v>
                </c:pt>
                <c:pt idx="7608">
                  <c:v>10.5</c:v>
                </c:pt>
                <c:pt idx="7609">
                  <c:v>10.5</c:v>
                </c:pt>
                <c:pt idx="7610">
                  <c:v>10.5</c:v>
                </c:pt>
                <c:pt idx="7611">
                  <c:v>10.5</c:v>
                </c:pt>
                <c:pt idx="7612">
                  <c:v>10.5</c:v>
                </c:pt>
                <c:pt idx="7613">
                  <c:v>10.5</c:v>
                </c:pt>
                <c:pt idx="7614">
                  <c:v>10.5</c:v>
                </c:pt>
                <c:pt idx="7615">
                  <c:v>10.5</c:v>
                </c:pt>
                <c:pt idx="7616">
                  <c:v>10.5</c:v>
                </c:pt>
                <c:pt idx="7617">
                  <c:v>10.5</c:v>
                </c:pt>
                <c:pt idx="7618">
                  <c:v>10.5</c:v>
                </c:pt>
                <c:pt idx="7619">
                  <c:v>10.5</c:v>
                </c:pt>
                <c:pt idx="7620">
                  <c:v>10.5</c:v>
                </c:pt>
                <c:pt idx="7621">
                  <c:v>10.5</c:v>
                </c:pt>
                <c:pt idx="7622">
                  <c:v>10.5</c:v>
                </c:pt>
                <c:pt idx="7623">
                  <c:v>10.5</c:v>
                </c:pt>
                <c:pt idx="7624">
                  <c:v>10.5</c:v>
                </c:pt>
                <c:pt idx="7625">
                  <c:v>10.5</c:v>
                </c:pt>
                <c:pt idx="7626">
                  <c:v>10.5</c:v>
                </c:pt>
                <c:pt idx="7627">
                  <c:v>10.534000000000001</c:v>
                </c:pt>
                <c:pt idx="7628">
                  <c:v>10.534000000000001</c:v>
                </c:pt>
                <c:pt idx="7629">
                  <c:v>10.534000000000001</c:v>
                </c:pt>
                <c:pt idx="7630">
                  <c:v>10.534000000000001</c:v>
                </c:pt>
                <c:pt idx="7631">
                  <c:v>10.534000000000001</c:v>
                </c:pt>
                <c:pt idx="7632">
                  <c:v>10.534000000000001</c:v>
                </c:pt>
                <c:pt idx="7633">
                  <c:v>10.534000000000001</c:v>
                </c:pt>
                <c:pt idx="7634">
                  <c:v>10.534000000000001</c:v>
                </c:pt>
                <c:pt idx="7635">
                  <c:v>10.534000000000001</c:v>
                </c:pt>
                <c:pt idx="7636">
                  <c:v>10.534000000000001</c:v>
                </c:pt>
                <c:pt idx="7637">
                  <c:v>10.534000000000001</c:v>
                </c:pt>
                <c:pt idx="7638">
                  <c:v>10.534000000000001</c:v>
                </c:pt>
                <c:pt idx="7639">
                  <c:v>10.534000000000001</c:v>
                </c:pt>
                <c:pt idx="7640">
                  <c:v>10.534000000000001</c:v>
                </c:pt>
                <c:pt idx="7641">
                  <c:v>10.534000000000001</c:v>
                </c:pt>
                <c:pt idx="7642">
                  <c:v>10.534000000000001</c:v>
                </c:pt>
                <c:pt idx="7643">
                  <c:v>10.534000000000001</c:v>
                </c:pt>
                <c:pt idx="7644">
                  <c:v>10.534000000000001</c:v>
                </c:pt>
                <c:pt idx="7645">
                  <c:v>10.534000000000001</c:v>
                </c:pt>
                <c:pt idx="7646">
                  <c:v>10.534000000000001</c:v>
                </c:pt>
                <c:pt idx="7647">
                  <c:v>10.534000000000001</c:v>
                </c:pt>
                <c:pt idx="7648">
                  <c:v>10.534000000000001</c:v>
                </c:pt>
                <c:pt idx="7649">
                  <c:v>10.534000000000001</c:v>
                </c:pt>
                <c:pt idx="7650">
                  <c:v>10.534000000000001</c:v>
                </c:pt>
                <c:pt idx="7651">
                  <c:v>10.561999999999999</c:v>
                </c:pt>
                <c:pt idx="7652">
                  <c:v>10.571999999999999</c:v>
                </c:pt>
                <c:pt idx="7653">
                  <c:v>10.571999999999999</c:v>
                </c:pt>
                <c:pt idx="7654">
                  <c:v>10.571999999999999</c:v>
                </c:pt>
                <c:pt idx="7655">
                  <c:v>10.571999999999999</c:v>
                </c:pt>
                <c:pt idx="7656">
                  <c:v>10.571999999999999</c:v>
                </c:pt>
                <c:pt idx="7657">
                  <c:v>10.571999999999999</c:v>
                </c:pt>
                <c:pt idx="7658">
                  <c:v>10.571999999999999</c:v>
                </c:pt>
                <c:pt idx="7659">
                  <c:v>10.571999999999999</c:v>
                </c:pt>
                <c:pt idx="7660">
                  <c:v>10.571999999999999</c:v>
                </c:pt>
                <c:pt idx="7661">
                  <c:v>10.571999999999999</c:v>
                </c:pt>
                <c:pt idx="7662">
                  <c:v>10.571999999999999</c:v>
                </c:pt>
                <c:pt idx="7663">
                  <c:v>10.571999999999999</c:v>
                </c:pt>
                <c:pt idx="7664">
                  <c:v>10.571999999999999</c:v>
                </c:pt>
                <c:pt idx="7665">
                  <c:v>10.571999999999999</c:v>
                </c:pt>
                <c:pt idx="7666">
                  <c:v>10.571999999999999</c:v>
                </c:pt>
                <c:pt idx="7667">
                  <c:v>10.571999999999999</c:v>
                </c:pt>
                <c:pt idx="7668">
                  <c:v>10.571999999999999</c:v>
                </c:pt>
                <c:pt idx="7669">
                  <c:v>10.571999999999999</c:v>
                </c:pt>
                <c:pt idx="7670">
                  <c:v>10.571999999999999</c:v>
                </c:pt>
                <c:pt idx="7671">
                  <c:v>10.571999999999999</c:v>
                </c:pt>
                <c:pt idx="7672">
                  <c:v>10.571999999999999</c:v>
                </c:pt>
                <c:pt idx="7673">
                  <c:v>10.571999999999999</c:v>
                </c:pt>
                <c:pt idx="7674">
                  <c:v>10.571999999999999</c:v>
                </c:pt>
                <c:pt idx="7675">
                  <c:v>10.571999999999999</c:v>
                </c:pt>
                <c:pt idx="7676">
                  <c:v>10.571999999999999</c:v>
                </c:pt>
                <c:pt idx="7677">
                  <c:v>10.571999999999999</c:v>
                </c:pt>
                <c:pt idx="7678">
                  <c:v>10.571999999999999</c:v>
                </c:pt>
                <c:pt idx="7679">
                  <c:v>10.6</c:v>
                </c:pt>
                <c:pt idx="7680">
                  <c:v>10.6</c:v>
                </c:pt>
                <c:pt idx="7681">
                  <c:v>10.6</c:v>
                </c:pt>
                <c:pt idx="7682">
                  <c:v>10.6</c:v>
                </c:pt>
                <c:pt idx="7683">
                  <c:v>10.6</c:v>
                </c:pt>
                <c:pt idx="7684">
                  <c:v>10.6</c:v>
                </c:pt>
                <c:pt idx="7685">
                  <c:v>10.6</c:v>
                </c:pt>
                <c:pt idx="7686">
                  <c:v>10.6</c:v>
                </c:pt>
                <c:pt idx="7687">
                  <c:v>10.6</c:v>
                </c:pt>
                <c:pt idx="7688">
                  <c:v>10.6</c:v>
                </c:pt>
                <c:pt idx="7689">
                  <c:v>10.6</c:v>
                </c:pt>
                <c:pt idx="7690">
                  <c:v>10.6</c:v>
                </c:pt>
                <c:pt idx="7691">
                  <c:v>10.6</c:v>
                </c:pt>
                <c:pt idx="7692">
                  <c:v>10.6</c:v>
                </c:pt>
                <c:pt idx="7693">
                  <c:v>10.6</c:v>
                </c:pt>
                <c:pt idx="7694">
                  <c:v>10.6</c:v>
                </c:pt>
                <c:pt idx="7695">
                  <c:v>10.6</c:v>
                </c:pt>
                <c:pt idx="7696">
                  <c:v>10.6</c:v>
                </c:pt>
                <c:pt idx="7697">
                  <c:v>10.6</c:v>
                </c:pt>
                <c:pt idx="7698">
                  <c:v>10.638</c:v>
                </c:pt>
                <c:pt idx="7699">
                  <c:v>10.638</c:v>
                </c:pt>
                <c:pt idx="7700">
                  <c:v>10.638</c:v>
                </c:pt>
                <c:pt idx="7701">
                  <c:v>10.638</c:v>
                </c:pt>
                <c:pt idx="7702">
                  <c:v>10.638</c:v>
                </c:pt>
                <c:pt idx="7703">
                  <c:v>10.638</c:v>
                </c:pt>
                <c:pt idx="7704">
                  <c:v>10.638</c:v>
                </c:pt>
                <c:pt idx="7705">
                  <c:v>10.638</c:v>
                </c:pt>
                <c:pt idx="7706">
                  <c:v>10.638</c:v>
                </c:pt>
                <c:pt idx="7707">
                  <c:v>10.638</c:v>
                </c:pt>
                <c:pt idx="7708">
                  <c:v>10.638</c:v>
                </c:pt>
                <c:pt idx="7709">
                  <c:v>10.638</c:v>
                </c:pt>
                <c:pt idx="7710">
                  <c:v>10.638</c:v>
                </c:pt>
                <c:pt idx="7711">
                  <c:v>10.638</c:v>
                </c:pt>
                <c:pt idx="7712">
                  <c:v>10.638</c:v>
                </c:pt>
                <c:pt idx="7713">
                  <c:v>10.638</c:v>
                </c:pt>
                <c:pt idx="7714">
                  <c:v>10.638</c:v>
                </c:pt>
                <c:pt idx="7715">
                  <c:v>10.638</c:v>
                </c:pt>
                <c:pt idx="7716">
                  <c:v>10.638</c:v>
                </c:pt>
                <c:pt idx="7717">
                  <c:v>10.638</c:v>
                </c:pt>
                <c:pt idx="7718">
                  <c:v>10.638</c:v>
                </c:pt>
                <c:pt idx="7719">
                  <c:v>10.638</c:v>
                </c:pt>
                <c:pt idx="7720">
                  <c:v>10.638</c:v>
                </c:pt>
                <c:pt idx="7721">
                  <c:v>10.638</c:v>
                </c:pt>
                <c:pt idx="7722">
                  <c:v>10.638</c:v>
                </c:pt>
                <c:pt idx="7723">
                  <c:v>10.638</c:v>
                </c:pt>
                <c:pt idx="7724">
                  <c:v>10.638</c:v>
                </c:pt>
                <c:pt idx="7725">
                  <c:v>10.638</c:v>
                </c:pt>
                <c:pt idx="7726">
                  <c:v>10.672000000000001</c:v>
                </c:pt>
                <c:pt idx="7727">
                  <c:v>10.673999999999999</c:v>
                </c:pt>
                <c:pt idx="7728">
                  <c:v>10.673999999999999</c:v>
                </c:pt>
                <c:pt idx="7729">
                  <c:v>10.673999999999999</c:v>
                </c:pt>
                <c:pt idx="7730">
                  <c:v>10.673999999999999</c:v>
                </c:pt>
                <c:pt idx="7731">
                  <c:v>10.673999999999999</c:v>
                </c:pt>
                <c:pt idx="7732">
                  <c:v>10.673999999999999</c:v>
                </c:pt>
                <c:pt idx="7733">
                  <c:v>10.673999999999999</c:v>
                </c:pt>
                <c:pt idx="7734">
                  <c:v>10.673999999999999</c:v>
                </c:pt>
                <c:pt idx="7735">
                  <c:v>10.673999999999999</c:v>
                </c:pt>
                <c:pt idx="7736">
                  <c:v>10.673999999999999</c:v>
                </c:pt>
                <c:pt idx="7737">
                  <c:v>10.673999999999999</c:v>
                </c:pt>
                <c:pt idx="7738">
                  <c:v>10.673999999999999</c:v>
                </c:pt>
                <c:pt idx="7739">
                  <c:v>10.673999999999999</c:v>
                </c:pt>
                <c:pt idx="7740">
                  <c:v>10.673999999999999</c:v>
                </c:pt>
                <c:pt idx="7741">
                  <c:v>10.673999999999999</c:v>
                </c:pt>
                <c:pt idx="7742">
                  <c:v>10.673999999999999</c:v>
                </c:pt>
                <c:pt idx="7743">
                  <c:v>10.673999999999999</c:v>
                </c:pt>
                <c:pt idx="7744">
                  <c:v>10.673999999999999</c:v>
                </c:pt>
                <c:pt idx="7745">
                  <c:v>10.673999999999999</c:v>
                </c:pt>
                <c:pt idx="7746">
                  <c:v>10.673999999999999</c:v>
                </c:pt>
                <c:pt idx="7747">
                  <c:v>10.673999999999999</c:v>
                </c:pt>
                <c:pt idx="7748">
                  <c:v>10.673999999999999</c:v>
                </c:pt>
                <c:pt idx="7749">
                  <c:v>10.673999999999999</c:v>
                </c:pt>
                <c:pt idx="7750">
                  <c:v>10.673999999999999</c:v>
                </c:pt>
                <c:pt idx="7751">
                  <c:v>10.706</c:v>
                </c:pt>
                <c:pt idx="7752">
                  <c:v>10.706</c:v>
                </c:pt>
                <c:pt idx="7753">
                  <c:v>10.706</c:v>
                </c:pt>
                <c:pt idx="7754">
                  <c:v>10.706</c:v>
                </c:pt>
                <c:pt idx="7755">
                  <c:v>10.706</c:v>
                </c:pt>
                <c:pt idx="7756">
                  <c:v>10.706</c:v>
                </c:pt>
                <c:pt idx="7757">
                  <c:v>10.706</c:v>
                </c:pt>
                <c:pt idx="7758">
                  <c:v>10.706</c:v>
                </c:pt>
                <c:pt idx="7759">
                  <c:v>10.706</c:v>
                </c:pt>
                <c:pt idx="7760">
                  <c:v>10.706</c:v>
                </c:pt>
                <c:pt idx="7761">
                  <c:v>10.706</c:v>
                </c:pt>
                <c:pt idx="7762">
                  <c:v>10.706</c:v>
                </c:pt>
                <c:pt idx="7763">
                  <c:v>10.706</c:v>
                </c:pt>
                <c:pt idx="7764">
                  <c:v>10.706</c:v>
                </c:pt>
                <c:pt idx="7765">
                  <c:v>10.706</c:v>
                </c:pt>
                <c:pt idx="7766">
                  <c:v>10.706</c:v>
                </c:pt>
                <c:pt idx="7767">
                  <c:v>10.706</c:v>
                </c:pt>
                <c:pt idx="7768">
                  <c:v>10.706</c:v>
                </c:pt>
                <c:pt idx="7769">
                  <c:v>10.706</c:v>
                </c:pt>
                <c:pt idx="7770">
                  <c:v>10.706</c:v>
                </c:pt>
                <c:pt idx="7771">
                  <c:v>10.706</c:v>
                </c:pt>
                <c:pt idx="7772">
                  <c:v>10.706</c:v>
                </c:pt>
                <c:pt idx="7773">
                  <c:v>10.74</c:v>
                </c:pt>
                <c:pt idx="7774">
                  <c:v>10.74</c:v>
                </c:pt>
                <c:pt idx="7775">
                  <c:v>10.74</c:v>
                </c:pt>
                <c:pt idx="7776">
                  <c:v>10.74</c:v>
                </c:pt>
                <c:pt idx="7777">
                  <c:v>10.74</c:v>
                </c:pt>
                <c:pt idx="7778">
                  <c:v>10.74</c:v>
                </c:pt>
                <c:pt idx="7779">
                  <c:v>10.74</c:v>
                </c:pt>
                <c:pt idx="7780">
                  <c:v>10.74</c:v>
                </c:pt>
                <c:pt idx="7781">
                  <c:v>10.74</c:v>
                </c:pt>
                <c:pt idx="7782">
                  <c:v>10.74</c:v>
                </c:pt>
                <c:pt idx="7783">
                  <c:v>10.74</c:v>
                </c:pt>
                <c:pt idx="7784">
                  <c:v>10.74</c:v>
                </c:pt>
                <c:pt idx="7785">
                  <c:v>10.74</c:v>
                </c:pt>
                <c:pt idx="7786">
                  <c:v>10.74</c:v>
                </c:pt>
                <c:pt idx="7787">
                  <c:v>10.74</c:v>
                </c:pt>
                <c:pt idx="7788">
                  <c:v>10.74</c:v>
                </c:pt>
                <c:pt idx="7789">
                  <c:v>10.74</c:v>
                </c:pt>
                <c:pt idx="7790">
                  <c:v>10.74</c:v>
                </c:pt>
                <c:pt idx="7791">
                  <c:v>10.74</c:v>
                </c:pt>
                <c:pt idx="7792">
                  <c:v>10.74</c:v>
                </c:pt>
                <c:pt idx="7793">
                  <c:v>10.74</c:v>
                </c:pt>
                <c:pt idx="7794">
                  <c:v>10.74</c:v>
                </c:pt>
                <c:pt idx="7795">
                  <c:v>10.74</c:v>
                </c:pt>
                <c:pt idx="7796">
                  <c:v>10.74</c:v>
                </c:pt>
                <c:pt idx="7797">
                  <c:v>10.74</c:v>
                </c:pt>
                <c:pt idx="7798">
                  <c:v>10.778</c:v>
                </c:pt>
                <c:pt idx="7799">
                  <c:v>10.778</c:v>
                </c:pt>
                <c:pt idx="7800">
                  <c:v>10.778</c:v>
                </c:pt>
                <c:pt idx="7801">
                  <c:v>10.778</c:v>
                </c:pt>
                <c:pt idx="7802">
                  <c:v>10.778</c:v>
                </c:pt>
                <c:pt idx="7803">
                  <c:v>10.778</c:v>
                </c:pt>
                <c:pt idx="7804">
                  <c:v>10.778</c:v>
                </c:pt>
                <c:pt idx="7805">
                  <c:v>10.778</c:v>
                </c:pt>
                <c:pt idx="7806">
                  <c:v>10.778</c:v>
                </c:pt>
                <c:pt idx="7807">
                  <c:v>10.778</c:v>
                </c:pt>
                <c:pt idx="7808">
                  <c:v>10.778</c:v>
                </c:pt>
                <c:pt idx="7809">
                  <c:v>10.778</c:v>
                </c:pt>
                <c:pt idx="7810">
                  <c:v>10.778</c:v>
                </c:pt>
                <c:pt idx="7811">
                  <c:v>10.778</c:v>
                </c:pt>
                <c:pt idx="7812">
                  <c:v>10.778</c:v>
                </c:pt>
                <c:pt idx="7813">
                  <c:v>10.778</c:v>
                </c:pt>
                <c:pt idx="7814">
                  <c:v>10.778</c:v>
                </c:pt>
                <c:pt idx="7815">
                  <c:v>10.778</c:v>
                </c:pt>
                <c:pt idx="7816">
                  <c:v>10.778</c:v>
                </c:pt>
                <c:pt idx="7817">
                  <c:v>10.778</c:v>
                </c:pt>
                <c:pt idx="7818">
                  <c:v>10.778</c:v>
                </c:pt>
                <c:pt idx="7819">
                  <c:v>10.778</c:v>
                </c:pt>
                <c:pt idx="7820">
                  <c:v>10.778</c:v>
                </c:pt>
                <c:pt idx="7821">
                  <c:v>10.778</c:v>
                </c:pt>
                <c:pt idx="7822">
                  <c:v>10.778</c:v>
                </c:pt>
                <c:pt idx="7823">
                  <c:v>10.778</c:v>
                </c:pt>
                <c:pt idx="7824">
                  <c:v>10.778</c:v>
                </c:pt>
                <c:pt idx="7825">
                  <c:v>10.78</c:v>
                </c:pt>
                <c:pt idx="7826">
                  <c:v>10.81</c:v>
                </c:pt>
                <c:pt idx="7827">
                  <c:v>10.81</c:v>
                </c:pt>
                <c:pt idx="7828">
                  <c:v>10.81</c:v>
                </c:pt>
                <c:pt idx="7829">
                  <c:v>10.81</c:v>
                </c:pt>
                <c:pt idx="7830">
                  <c:v>10.81</c:v>
                </c:pt>
                <c:pt idx="7831">
                  <c:v>10.81</c:v>
                </c:pt>
                <c:pt idx="7832">
                  <c:v>10.81</c:v>
                </c:pt>
                <c:pt idx="7833">
                  <c:v>10.81</c:v>
                </c:pt>
                <c:pt idx="7834">
                  <c:v>10.81</c:v>
                </c:pt>
                <c:pt idx="7835">
                  <c:v>10.81</c:v>
                </c:pt>
                <c:pt idx="7836">
                  <c:v>10.81</c:v>
                </c:pt>
                <c:pt idx="7837">
                  <c:v>10.81</c:v>
                </c:pt>
                <c:pt idx="7838">
                  <c:v>10.81</c:v>
                </c:pt>
                <c:pt idx="7839">
                  <c:v>10.81</c:v>
                </c:pt>
                <c:pt idx="7840">
                  <c:v>10.81</c:v>
                </c:pt>
                <c:pt idx="7841">
                  <c:v>10.81</c:v>
                </c:pt>
                <c:pt idx="7842">
                  <c:v>10.81</c:v>
                </c:pt>
                <c:pt idx="7843">
                  <c:v>10.81</c:v>
                </c:pt>
                <c:pt idx="7844">
                  <c:v>10.81</c:v>
                </c:pt>
                <c:pt idx="7845">
                  <c:v>10.81</c:v>
                </c:pt>
                <c:pt idx="7846">
                  <c:v>10.81</c:v>
                </c:pt>
                <c:pt idx="7847">
                  <c:v>10.81</c:v>
                </c:pt>
                <c:pt idx="7848">
                  <c:v>10.837999999999999</c:v>
                </c:pt>
                <c:pt idx="7849">
                  <c:v>10.837999999999999</c:v>
                </c:pt>
                <c:pt idx="7850">
                  <c:v>10.837999999999999</c:v>
                </c:pt>
                <c:pt idx="7851">
                  <c:v>10.837999999999999</c:v>
                </c:pt>
                <c:pt idx="7852">
                  <c:v>10.837999999999999</c:v>
                </c:pt>
                <c:pt idx="7853">
                  <c:v>10.837999999999999</c:v>
                </c:pt>
                <c:pt idx="7854">
                  <c:v>10.837999999999999</c:v>
                </c:pt>
                <c:pt idx="7855">
                  <c:v>10.837999999999999</c:v>
                </c:pt>
                <c:pt idx="7856">
                  <c:v>10.837999999999999</c:v>
                </c:pt>
                <c:pt idx="7857">
                  <c:v>10.837999999999999</c:v>
                </c:pt>
                <c:pt idx="7858">
                  <c:v>10.837999999999999</c:v>
                </c:pt>
                <c:pt idx="7859">
                  <c:v>10.837999999999999</c:v>
                </c:pt>
                <c:pt idx="7860">
                  <c:v>10.837999999999999</c:v>
                </c:pt>
                <c:pt idx="7861">
                  <c:v>10.837999999999999</c:v>
                </c:pt>
                <c:pt idx="7862">
                  <c:v>10.837999999999999</c:v>
                </c:pt>
                <c:pt idx="7863">
                  <c:v>10.837999999999999</c:v>
                </c:pt>
                <c:pt idx="7864">
                  <c:v>10.837999999999999</c:v>
                </c:pt>
                <c:pt idx="7865">
                  <c:v>10.837999999999999</c:v>
                </c:pt>
                <c:pt idx="7866">
                  <c:v>10.837999999999999</c:v>
                </c:pt>
                <c:pt idx="7867">
                  <c:v>10.84</c:v>
                </c:pt>
                <c:pt idx="7868">
                  <c:v>10.872</c:v>
                </c:pt>
                <c:pt idx="7869">
                  <c:v>10.872</c:v>
                </c:pt>
                <c:pt idx="7870">
                  <c:v>10.872</c:v>
                </c:pt>
                <c:pt idx="7871">
                  <c:v>10.872</c:v>
                </c:pt>
                <c:pt idx="7872">
                  <c:v>10.872</c:v>
                </c:pt>
                <c:pt idx="7873">
                  <c:v>10.872</c:v>
                </c:pt>
                <c:pt idx="7874">
                  <c:v>10.872</c:v>
                </c:pt>
                <c:pt idx="7875">
                  <c:v>10.872</c:v>
                </c:pt>
                <c:pt idx="7876">
                  <c:v>10.872</c:v>
                </c:pt>
                <c:pt idx="7877">
                  <c:v>10.872</c:v>
                </c:pt>
                <c:pt idx="7878">
                  <c:v>10.872</c:v>
                </c:pt>
                <c:pt idx="7879">
                  <c:v>10.872</c:v>
                </c:pt>
                <c:pt idx="7880">
                  <c:v>10.872</c:v>
                </c:pt>
                <c:pt idx="7881">
                  <c:v>10.872</c:v>
                </c:pt>
                <c:pt idx="7882">
                  <c:v>10.872</c:v>
                </c:pt>
                <c:pt idx="7883">
                  <c:v>10.872</c:v>
                </c:pt>
                <c:pt idx="7884">
                  <c:v>10.872</c:v>
                </c:pt>
                <c:pt idx="7885">
                  <c:v>10.872</c:v>
                </c:pt>
                <c:pt idx="7886">
                  <c:v>10.872</c:v>
                </c:pt>
                <c:pt idx="7887">
                  <c:v>10.872</c:v>
                </c:pt>
                <c:pt idx="7888">
                  <c:v>10.872</c:v>
                </c:pt>
                <c:pt idx="7889">
                  <c:v>10.872</c:v>
                </c:pt>
                <c:pt idx="7890">
                  <c:v>10.872</c:v>
                </c:pt>
                <c:pt idx="7891">
                  <c:v>10.872</c:v>
                </c:pt>
                <c:pt idx="7892">
                  <c:v>10.872</c:v>
                </c:pt>
                <c:pt idx="7893">
                  <c:v>10.906000000000001</c:v>
                </c:pt>
                <c:pt idx="7894">
                  <c:v>10.906000000000001</c:v>
                </c:pt>
                <c:pt idx="7895">
                  <c:v>10.906000000000001</c:v>
                </c:pt>
                <c:pt idx="7896">
                  <c:v>10.906000000000001</c:v>
                </c:pt>
                <c:pt idx="7897">
                  <c:v>10.906000000000001</c:v>
                </c:pt>
                <c:pt idx="7898">
                  <c:v>10.906000000000001</c:v>
                </c:pt>
                <c:pt idx="7899">
                  <c:v>10.906000000000001</c:v>
                </c:pt>
                <c:pt idx="7900">
                  <c:v>10.906000000000001</c:v>
                </c:pt>
                <c:pt idx="7901">
                  <c:v>10.906000000000001</c:v>
                </c:pt>
                <c:pt idx="7902">
                  <c:v>10.906000000000001</c:v>
                </c:pt>
                <c:pt idx="7903">
                  <c:v>10.906000000000001</c:v>
                </c:pt>
                <c:pt idx="7904">
                  <c:v>10.906000000000001</c:v>
                </c:pt>
                <c:pt idx="7905">
                  <c:v>10.906000000000001</c:v>
                </c:pt>
                <c:pt idx="7906">
                  <c:v>10.906000000000001</c:v>
                </c:pt>
                <c:pt idx="7907">
                  <c:v>10.906000000000001</c:v>
                </c:pt>
                <c:pt idx="7908">
                  <c:v>10.906000000000001</c:v>
                </c:pt>
                <c:pt idx="7909">
                  <c:v>10.906000000000001</c:v>
                </c:pt>
                <c:pt idx="7910">
                  <c:v>10.906000000000001</c:v>
                </c:pt>
                <c:pt idx="7911">
                  <c:v>10.906000000000001</c:v>
                </c:pt>
                <c:pt idx="7912">
                  <c:v>10.906000000000001</c:v>
                </c:pt>
                <c:pt idx="7913">
                  <c:v>10.906000000000001</c:v>
                </c:pt>
                <c:pt idx="7914">
                  <c:v>10.906000000000001</c:v>
                </c:pt>
                <c:pt idx="7915">
                  <c:v>10.906000000000001</c:v>
                </c:pt>
                <c:pt idx="7916">
                  <c:v>10.906000000000001</c:v>
                </c:pt>
                <c:pt idx="7917">
                  <c:v>10.917999999999999</c:v>
                </c:pt>
                <c:pt idx="7918">
                  <c:v>10.938000000000001</c:v>
                </c:pt>
                <c:pt idx="7919">
                  <c:v>10.938000000000001</c:v>
                </c:pt>
                <c:pt idx="7920">
                  <c:v>10.938000000000001</c:v>
                </c:pt>
                <c:pt idx="7921">
                  <c:v>10.938000000000001</c:v>
                </c:pt>
                <c:pt idx="7922">
                  <c:v>10.938000000000001</c:v>
                </c:pt>
                <c:pt idx="7923">
                  <c:v>10.938000000000001</c:v>
                </c:pt>
                <c:pt idx="7924">
                  <c:v>10.938000000000001</c:v>
                </c:pt>
                <c:pt idx="7925">
                  <c:v>10.938000000000001</c:v>
                </c:pt>
                <c:pt idx="7926">
                  <c:v>10.938000000000001</c:v>
                </c:pt>
                <c:pt idx="7927">
                  <c:v>10.938000000000001</c:v>
                </c:pt>
                <c:pt idx="7928">
                  <c:v>10.938000000000001</c:v>
                </c:pt>
                <c:pt idx="7929">
                  <c:v>10.938000000000001</c:v>
                </c:pt>
                <c:pt idx="7930">
                  <c:v>10.938000000000001</c:v>
                </c:pt>
                <c:pt idx="7931">
                  <c:v>10.938000000000001</c:v>
                </c:pt>
                <c:pt idx="7932">
                  <c:v>10.938000000000001</c:v>
                </c:pt>
                <c:pt idx="7933">
                  <c:v>10.938000000000001</c:v>
                </c:pt>
                <c:pt idx="7934">
                  <c:v>10.938000000000001</c:v>
                </c:pt>
                <c:pt idx="7935">
                  <c:v>10.938000000000001</c:v>
                </c:pt>
                <c:pt idx="7936">
                  <c:v>10.938000000000001</c:v>
                </c:pt>
                <c:pt idx="7937">
                  <c:v>10.938000000000001</c:v>
                </c:pt>
                <c:pt idx="7938">
                  <c:v>10.938000000000001</c:v>
                </c:pt>
                <c:pt idx="7939">
                  <c:v>10.938000000000001</c:v>
                </c:pt>
                <c:pt idx="7940">
                  <c:v>10.952</c:v>
                </c:pt>
                <c:pt idx="7941">
                  <c:v>10.968</c:v>
                </c:pt>
                <c:pt idx="7942">
                  <c:v>10.968</c:v>
                </c:pt>
                <c:pt idx="7943">
                  <c:v>10.968</c:v>
                </c:pt>
                <c:pt idx="7944">
                  <c:v>10.968</c:v>
                </c:pt>
                <c:pt idx="7945">
                  <c:v>10.968</c:v>
                </c:pt>
                <c:pt idx="7946">
                  <c:v>10.968</c:v>
                </c:pt>
                <c:pt idx="7947">
                  <c:v>10.968</c:v>
                </c:pt>
                <c:pt idx="7948">
                  <c:v>10.968</c:v>
                </c:pt>
                <c:pt idx="7949">
                  <c:v>10.968</c:v>
                </c:pt>
                <c:pt idx="7950">
                  <c:v>10.968</c:v>
                </c:pt>
                <c:pt idx="7951">
                  <c:v>10.968</c:v>
                </c:pt>
                <c:pt idx="7952">
                  <c:v>10.968</c:v>
                </c:pt>
                <c:pt idx="7953">
                  <c:v>10.968</c:v>
                </c:pt>
                <c:pt idx="7954">
                  <c:v>10.968</c:v>
                </c:pt>
                <c:pt idx="7955">
                  <c:v>10.968</c:v>
                </c:pt>
                <c:pt idx="7956">
                  <c:v>10.968</c:v>
                </c:pt>
                <c:pt idx="7957">
                  <c:v>10.968</c:v>
                </c:pt>
                <c:pt idx="7958">
                  <c:v>10.968</c:v>
                </c:pt>
                <c:pt idx="7959">
                  <c:v>10.968</c:v>
                </c:pt>
                <c:pt idx="7960">
                  <c:v>10.968</c:v>
                </c:pt>
                <c:pt idx="7961">
                  <c:v>10.968</c:v>
                </c:pt>
                <c:pt idx="7962">
                  <c:v>10.997999999999999</c:v>
                </c:pt>
                <c:pt idx="7963">
                  <c:v>10.997999999999999</c:v>
                </c:pt>
                <c:pt idx="7964">
                  <c:v>10.997999999999999</c:v>
                </c:pt>
                <c:pt idx="7965">
                  <c:v>10.997999999999999</c:v>
                </c:pt>
                <c:pt idx="7966">
                  <c:v>10.997999999999999</c:v>
                </c:pt>
                <c:pt idx="7967">
                  <c:v>10.997999999999999</c:v>
                </c:pt>
                <c:pt idx="7968">
                  <c:v>10.997999999999999</c:v>
                </c:pt>
                <c:pt idx="7969">
                  <c:v>10.997999999999999</c:v>
                </c:pt>
                <c:pt idx="7970">
                  <c:v>10.997999999999999</c:v>
                </c:pt>
                <c:pt idx="7971">
                  <c:v>10.997999999999999</c:v>
                </c:pt>
                <c:pt idx="7972">
                  <c:v>10.997999999999999</c:v>
                </c:pt>
                <c:pt idx="7973">
                  <c:v>10.997999999999999</c:v>
                </c:pt>
                <c:pt idx="7974">
                  <c:v>10.997999999999999</c:v>
                </c:pt>
                <c:pt idx="7975">
                  <c:v>10.997999999999999</c:v>
                </c:pt>
                <c:pt idx="7976">
                  <c:v>10.997999999999999</c:v>
                </c:pt>
                <c:pt idx="7977">
                  <c:v>10.997999999999999</c:v>
                </c:pt>
                <c:pt idx="7978">
                  <c:v>10.997999999999999</c:v>
                </c:pt>
                <c:pt idx="7979">
                  <c:v>10.997999999999999</c:v>
                </c:pt>
                <c:pt idx="7980">
                  <c:v>10.997999999999999</c:v>
                </c:pt>
                <c:pt idx="7981">
                  <c:v>10.997999999999999</c:v>
                </c:pt>
                <c:pt idx="7982">
                  <c:v>10.997999999999999</c:v>
                </c:pt>
                <c:pt idx="7983">
                  <c:v>10.997999999999999</c:v>
                </c:pt>
                <c:pt idx="7984">
                  <c:v>11.002000000000001</c:v>
                </c:pt>
                <c:pt idx="7985">
                  <c:v>11.03</c:v>
                </c:pt>
                <c:pt idx="7986">
                  <c:v>11.03</c:v>
                </c:pt>
                <c:pt idx="7987">
                  <c:v>11.03</c:v>
                </c:pt>
                <c:pt idx="7988">
                  <c:v>11.03</c:v>
                </c:pt>
                <c:pt idx="7989">
                  <c:v>11.03</c:v>
                </c:pt>
                <c:pt idx="7990">
                  <c:v>11.03</c:v>
                </c:pt>
                <c:pt idx="7991">
                  <c:v>11.03</c:v>
                </c:pt>
                <c:pt idx="7992">
                  <c:v>11.03</c:v>
                </c:pt>
                <c:pt idx="7993">
                  <c:v>11.03</c:v>
                </c:pt>
                <c:pt idx="7994">
                  <c:v>11.03</c:v>
                </c:pt>
                <c:pt idx="7995">
                  <c:v>11.03</c:v>
                </c:pt>
                <c:pt idx="7996">
                  <c:v>11.03</c:v>
                </c:pt>
                <c:pt idx="7997">
                  <c:v>11.03</c:v>
                </c:pt>
                <c:pt idx="7998">
                  <c:v>11.03</c:v>
                </c:pt>
                <c:pt idx="7999">
                  <c:v>11.03</c:v>
                </c:pt>
                <c:pt idx="8000">
                  <c:v>11.03</c:v>
                </c:pt>
                <c:pt idx="8001">
                  <c:v>11.03</c:v>
                </c:pt>
                <c:pt idx="8002">
                  <c:v>11.03</c:v>
                </c:pt>
                <c:pt idx="8003">
                  <c:v>11.03</c:v>
                </c:pt>
                <c:pt idx="8004">
                  <c:v>11.03</c:v>
                </c:pt>
                <c:pt idx="8005">
                  <c:v>11.03</c:v>
                </c:pt>
                <c:pt idx="8006">
                  <c:v>11.03</c:v>
                </c:pt>
                <c:pt idx="8007">
                  <c:v>11.03</c:v>
                </c:pt>
                <c:pt idx="8008">
                  <c:v>11.055999999999999</c:v>
                </c:pt>
                <c:pt idx="8009">
                  <c:v>11.055999999999999</c:v>
                </c:pt>
                <c:pt idx="8010">
                  <c:v>11.055999999999999</c:v>
                </c:pt>
                <c:pt idx="8011">
                  <c:v>11.055999999999999</c:v>
                </c:pt>
                <c:pt idx="8012">
                  <c:v>11.055999999999999</c:v>
                </c:pt>
                <c:pt idx="8013">
                  <c:v>11.055999999999999</c:v>
                </c:pt>
                <c:pt idx="8014">
                  <c:v>11.055999999999999</c:v>
                </c:pt>
                <c:pt idx="8015">
                  <c:v>11.055999999999999</c:v>
                </c:pt>
                <c:pt idx="8016">
                  <c:v>11.055999999999999</c:v>
                </c:pt>
                <c:pt idx="8017">
                  <c:v>11.055999999999999</c:v>
                </c:pt>
                <c:pt idx="8018">
                  <c:v>11.055999999999999</c:v>
                </c:pt>
                <c:pt idx="8019">
                  <c:v>11.055999999999999</c:v>
                </c:pt>
                <c:pt idx="8020">
                  <c:v>11.055999999999999</c:v>
                </c:pt>
                <c:pt idx="8021">
                  <c:v>11.055999999999999</c:v>
                </c:pt>
                <c:pt idx="8022">
                  <c:v>11.055999999999999</c:v>
                </c:pt>
                <c:pt idx="8023">
                  <c:v>11.055999999999999</c:v>
                </c:pt>
                <c:pt idx="8024">
                  <c:v>11.055999999999999</c:v>
                </c:pt>
                <c:pt idx="8025">
                  <c:v>11.055999999999999</c:v>
                </c:pt>
                <c:pt idx="8026">
                  <c:v>11.055999999999999</c:v>
                </c:pt>
                <c:pt idx="8027">
                  <c:v>11.084</c:v>
                </c:pt>
                <c:pt idx="8028">
                  <c:v>11.084</c:v>
                </c:pt>
                <c:pt idx="8029">
                  <c:v>11.084</c:v>
                </c:pt>
                <c:pt idx="8030">
                  <c:v>11.084</c:v>
                </c:pt>
                <c:pt idx="8031">
                  <c:v>11.084</c:v>
                </c:pt>
                <c:pt idx="8032">
                  <c:v>11.084</c:v>
                </c:pt>
                <c:pt idx="8033">
                  <c:v>11.084</c:v>
                </c:pt>
                <c:pt idx="8034">
                  <c:v>11.084</c:v>
                </c:pt>
                <c:pt idx="8035">
                  <c:v>11.084</c:v>
                </c:pt>
                <c:pt idx="8036">
                  <c:v>11.084</c:v>
                </c:pt>
                <c:pt idx="8037">
                  <c:v>11.084</c:v>
                </c:pt>
                <c:pt idx="8038">
                  <c:v>11.084</c:v>
                </c:pt>
                <c:pt idx="8039">
                  <c:v>11.084</c:v>
                </c:pt>
                <c:pt idx="8040">
                  <c:v>11.084</c:v>
                </c:pt>
                <c:pt idx="8041">
                  <c:v>11.084</c:v>
                </c:pt>
                <c:pt idx="8042">
                  <c:v>11.084</c:v>
                </c:pt>
                <c:pt idx="8043">
                  <c:v>11.084</c:v>
                </c:pt>
                <c:pt idx="8044">
                  <c:v>11.084</c:v>
                </c:pt>
                <c:pt idx="8045">
                  <c:v>11.084</c:v>
                </c:pt>
                <c:pt idx="8046">
                  <c:v>11.084</c:v>
                </c:pt>
                <c:pt idx="8047">
                  <c:v>11.084</c:v>
                </c:pt>
                <c:pt idx="8048">
                  <c:v>11.098000000000001</c:v>
                </c:pt>
                <c:pt idx="8049">
                  <c:v>11.112</c:v>
                </c:pt>
                <c:pt idx="8050">
                  <c:v>11.112</c:v>
                </c:pt>
                <c:pt idx="8051">
                  <c:v>11.112</c:v>
                </c:pt>
                <c:pt idx="8052">
                  <c:v>11.112</c:v>
                </c:pt>
                <c:pt idx="8053">
                  <c:v>11.112</c:v>
                </c:pt>
                <c:pt idx="8054">
                  <c:v>11.112</c:v>
                </c:pt>
                <c:pt idx="8055">
                  <c:v>11.112</c:v>
                </c:pt>
                <c:pt idx="8056">
                  <c:v>11.112</c:v>
                </c:pt>
                <c:pt idx="8057">
                  <c:v>11.112</c:v>
                </c:pt>
                <c:pt idx="8058">
                  <c:v>11.112</c:v>
                </c:pt>
                <c:pt idx="8059">
                  <c:v>11.112</c:v>
                </c:pt>
                <c:pt idx="8060">
                  <c:v>11.112</c:v>
                </c:pt>
                <c:pt idx="8061">
                  <c:v>11.112</c:v>
                </c:pt>
                <c:pt idx="8062">
                  <c:v>11.112</c:v>
                </c:pt>
                <c:pt idx="8063">
                  <c:v>11.112</c:v>
                </c:pt>
                <c:pt idx="8064">
                  <c:v>11.112</c:v>
                </c:pt>
                <c:pt idx="8065">
                  <c:v>11.112</c:v>
                </c:pt>
                <c:pt idx="8066">
                  <c:v>11.112</c:v>
                </c:pt>
                <c:pt idx="8067">
                  <c:v>11.112</c:v>
                </c:pt>
                <c:pt idx="8068">
                  <c:v>11.112</c:v>
                </c:pt>
                <c:pt idx="8069">
                  <c:v>11.13</c:v>
                </c:pt>
                <c:pt idx="8070">
                  <c:v>11.141999999999999</c:v>
                </c:pt>
                <c:pt idx="8071">
                  <c:v>11.141999999999999</c:v>
                </c:pt>
                <c:pt idx="8072">
                  <c:v>11.141999999999999</c:v>
                </c:pt>
                <c:pt idx="8073">
                  <c:v>11.141999999999999</c:v>
                </c:pt>
                <c:pt idx="8074">
                  <c:v>11.141999999999999</c:v>
                </c:pt>
                <c:pt idx="8075">
                  <c:v>11.141999999999999</c:v>
                </c:pt>
                <c:pt idx="8076">
                  <c:v>11.141999999999999</c:v>
                </c:pt>
                <c:pt idx="8077">
                  <c:v>11.141999999999999</c:v>
                </c:pt>
                <c:pt idx="8078">
                  <c:v>11.141999999999999</c:v>
                </c:pt>
                <c:pt idx="8079">
                  <c:v>11.141999999999999</c:v>
                </c:pt>
                <c:pt idx="8080">
                  <c:v>11.141999999999999</c:v>
                </c:pt>
                <c:pt idx="8081">
                  <c:v>11.141999999999999</c:v>
                </c:pt>
                <c:pt idx="8082">
                  <c:v>11.141999999999999</c:v>
                </c:pt>
                <c:pt idx="8083">
                  <c:v>11.141999999999999</c:v>
                </c:pt>
                <c:pt idx="8084">
                  <c:v>11.141999999999999</c:v>
                </c:pt>
                <c:pt idx="8085">
                  <c:v>11.141999999999999</c:v>
                </c:pt>
                <c:pt idx="8086">
                  <c:v>11.141999999999999</c:v>
                </c:pt>
                <c:pt idx="8087">
                  <c:v>11.141999999999999</c:v>
                </c:pt>
                <c:pt idx="8088">
                  <c:v>11.141999999999999</c:v>
                </c:pt>
                <c:pt idx="8089">
                  <c:v>11.141999999999999</c:v>
                </c:pt>
                <c:pt idx="8090">
                  <c:v>11.141999999999999</c:v>
                </c:pt>
                <c:pt idx="8091">
                  <c:v>11.141999999999999</c:v>
                </c:pt>
                <c:pt idx="8092">
                  <c:v>11.164</c:v>
                </c:pt>
                <c:pt idx="8093">
                  <c:v>11.17</c:v>
                </c:pt>
                <c:pt idx="8094">
                  <c:v>11.17</c:v>
                </c:pt>
                <c:pt idx="8095">
                  <c:v>11.17</c:v>
                </c:pt>
                <c:pt idx="8096">
                  <c:v>11.17</c:v>
                </c:pt>
                <c:pt idx="8097">
                  <c:v>11.17</c:v>
                </c:pt>
                <c:pt idx="8098">
                  <c:v>11.17</c:v>
                </c:pt>
                <c:pt idx="8099">
                  <c:v>11.17</c:v>
                </c:pt>
                <c:pt idx="8100">
                  <c:v>11.17</c:v>
                </c:pt>
                <c:pt idx="8101">
                  <c:v>11.17</c:v>
                </c:pt>
                <c:pt idx="8102">
                  <c:v>11.17</c:v>
                </c:pt>
                <c:pt idx="8103">
                  <c:v>11.17</c:v>
                </c:pt>
                <c:pt idx="8104">
                  <c:v>11.17</c:v>
                </c:pt>
                <c:pt idx="8105">
                  <c:v>11.17</c:v>
                </c:pt>
                <c:pt idx="8106">
                  <c:v>11.17</c:v>
                </c:pt>
                <c:pt idx="8107">
                  <c:v>11.17</c:v>
                </c:pt>
                <c:pt idx="8108">
                  <c:v>11.17</c:v>
                </c:pt>
                <c:pt idx="8109">
                  <c:v>11.17</c:v>
                </c:pt>
                <c:pt idx="8110">
                  <c:v>11.17</c:v>
                </c:pt>
                <c:pt idx="8111">
                  <c:v>11.17</c:v>
                </c:pt>
                <c:pt idx="8112">
                  <c:v>11.17</c:v>
                </c:pt>
                <c:pt idx="8113">
                  <c:v>11.194000000000001</c:v>
                </c:pt>
                <c:pt idx="8114">
                  <c:v>11.198</c:v>
                </c:pt>
                <c:pt idx="8115">
                  <c:v>11.198</c:v>
                </c:pt>
                <c:pt idx="8116">
                  <c:v>11.198</c:v>
                </c:pt>
                <c:pt idx="8117">
                  <c:v>11.198</c:v>
                </c:pt>
                <c:pt idx="8118">
                  <c:v>11.198</c:v>
                </c:pt>
                <c:pt idx="8119">
                  <c:v>11.198</c:v>
                </c:pt>
                <c:pt idx="8120">
                  <c:v>11.198</c:v>
                </c:pt>
                <c:pt idx="8121">
                  <c:v>11.198</c:v>
                </c:pt>
                <c:pt idx="8122">
                  <c:v>11.198</c:v>
                </c:pt>
                <c:pt idx="8123">
                  <c:v>11.198</c:v>
                </c:pt>
                <c:pt idx="8124">
                  <c:v>11.198</c:v>
                </c:pt>
                <c:pt idx="8125">
                  <c:v>11.198</c:v>
                </c:pt>
                <c:pt idx="8126">
                  <c:v>11.198</c:v>
                </c:pt>
                <c:pt idx="8127">
                  <c:v>11.198</c:v>
                </c:pt>
                <c:pt idx="8128">
                  <c:v>11.198</c:v>
                </c:pt>
                <c:pt idx="8129">
                  <c:v>11.198</c:v>
                </c:pt>
                <c:pt idx="8130">
                  <c:v>11.198</c:v>
                </c:pt>
                <c:pt idx="8131">
                  <c:v>11.198</c:v>
                </c:pt>
                <c:pt idx="8132">
                  <c:v>11.198</c:v>
                </c:pt>
                <c:pt idx="8133">
                  <c:v>11.198</c:v>
                </c:pt>
                <c:pt idx="8134">
                  <c:v>11.226000000000001</c:v>
                </c:pt>
                <c:pt idx="8135">
                  <c:v>11.226000000000001</c:v>
                </c:pt>
                <c:pt idx="8136">
                  <c:v>11.226000000000001</c:v>
                </c:pt>
                <c:pt idx="8137">
                  <c:v>11.226000000000001</c:v>
                </c:pt>
                <c:pt idx="8138">
                  <c:v>11.226000000000001</c:v>
                </c:pt>
                <c:pt idx="8139">
                  <c:v>11.226000000000001</c:v>
                </c:pt>
                <c:pt idx="8140">
                  <c:v>11.226000000000001</c:v>
                </c:pt>
                <c:pt idx="8141">
                  <c:v>11.226000000000001</c:v>
                </c:pt>
                <c:pt idx="8142">
                  <c:v>11.226000000000001</c:v>
                </c:pt>
                <c:pt idx="8143">
                  <c:v>11.226000000000001</c:v>
                </c:pt>
                <c:pt idx="8144">
                  <c:v>11.226000000000001</c:v>
                </c:pt>
                <c:pt idx="8145">
                  <c:v>11.226000000000001</c:v>
                </c:pt>
                <c:pt idx="8146">
                  <c:v>11.226000000000001</c:v>
                </c:pt>
                <c:pt idx="8147">
                  <c:v>11.226000000000001</c:v>
                </c:pt>
                <c:pt idx="8148">
                  <c:v>11.226000000000001</c:v>
                </c:pt>
                <c:pt idx="8149">
                  <c:v>11.226000000000001</c:v>
                </c:pt>
                <c:pt idx="8150">
                  <c:v>11.226000000000001</c:v>
                </c:pt>
                <c:pt idx="8151">
                  <c:v>11.226000000000001</c:v>
                </c:pt>
                <c:pt idx="8152">
                  <c:v>11.226000000000001</c:v>
                </c:pt>
                <c:pt idx="8153">
                  <c:v>11.226000000000001</c:v>
                </c:pt>
                <c:pt idx="8154">
                  <c:v>11.226000000000001</c:v>
                </c:pt>
                <c:pt idx="8155">
                  <c:v>11.24</c:v>
                </c:pt>
                <c:pt idx="8156">
                  <c:v>11.254</c:v>
                </c:pt>
                <c:pt idx="8157">
                  <c:v>11.254</c:v>
                </c:pt>
                <c:pt idx="8158">
                  <c:v>11.254</c:v>
                </c:pt>
                <c:pt idx="8159">
                  <c:v>11.254</c:v>
                </c:pt>
                <c:pt idx="8160">
                  <c:v>11.254</c:v>
                </c:pt>
                <c:pt idx="8161">
                  <c:v>11.254</c:v>
                </c:pt>
                <c:pt idx="8162">
                  <c:v>11.254</c:v>
                </c:pt>
                <c:pt idx="8163">
                  <c:v>11.254</c:v>
                </c:pt>
                <c:pt idx="8164">
                  <c:v>11.254</c:v>
                </c:pt>
                <c:pt idx="8165">
                  <c:v>11.254</c:v>
                </c:pt>
                <c:pt idx="8166">
                  <c:v>11.254</c:v>
                </c:pt>
                <c:pt idx="8167">
                  <c:v>11.254</c:v>
                </c:pt>
                <c:pt idx="8168">
                  <c:v>11.254</c:v>
                </c:pt>
                <c:pt idx="8169">
                  <c:v>11.254</c:v>
                </c:pt>
                <c:pt idx="8170">
                  <c:v>11.254</c:v>
                </c:pt>
                <c:pt idx="8171">
                  <c:v>11.254</c:v>
                </c:pt>
                <c:pt idx="8172">
                  <c:v>11.254</c:v>
                </c:pt>
                <c:pt idx="8173">
                  <c:v>11.254</c:v>
                </c:pt>
                <c:pt idx="8174">
                  <c:v>11.254</c:v>
                </c:pt>
                <c:pt idx="8175">
                  <c:v>11.254</c:v>
                </c:pt>
                <c:pt idx="8176">
                  <c:v>11.254</c:v>
                </c:pt>
                <c:pt idx="8177">
                  <c:v>11.284000000000001</c:v>
                </c:pt>
                <c:pt idx="8178">
                  <c:v>11.284000000000001</c:v>
                </c:pt>
                <c:pt idx="8179">
                  <c:v>11.284000000000001</c:v>
                </c:pt>
                <c:pt idx="8180">
                  <c:v>11.284000000000001</c:v>
                </c:pt>
                <c:pt idx="8181">
                  <c:v>11.284000000000001</c:v>
                </c:pt>
                <c:pt idx="8182">
                  <c:v>11.284000000000001</c:v>
                </c:pt>
                <c:pt idx="8183">
                  <c:v>11.284000000000001</c:v>
                </c:pt>
                <c:pt idx="8184">
                  <c:v>11.284000000000001</c:v>
                </c:pt>
                <c:pt idx="8185">
                  <c:v>11.284000000000001</c:v>
                </c:pt>
                <c:pt idx="8186">
                  <c:v>11.284000000000001</c:v>
                </c:pt>
                <c:pt idx="8187">
                  <c:v>11.284000000000001</c:v>
                </c:pt>
                <c:pt idx="8188">
                  <c:v>11.284000000000001</c:v>
                </c:pt>
                <c:pt idx="8189">
                  <c:v>11.284000000000001</c:v>
                </c:pt>
                <c:pt idx="8190">
                  <c:v>11.284000000000001</c:v>
                </c:pt>
                <c:pt idx="8191">
                  <c:v>11.284000000000001</c:v>
                </c:pt>
                <c:pt idx="8192">
                  <c:v>11.284000000000001</c:v>
                </c:pt>
                <c:pt idx="8193">
                  <c:v>11.284000000000001</c:v>
                </c:pt>
                <c:pt idx="8194">
                  <c:v>11.284000000000001</c:v>
                </c:pt>
                <c:pt idx="8195">
                  <c:v>11.284000000000001</c:v>
                </c:pt>
                <c:pt idx="8196">
                  <c:v>11.284000000000001</c:v>
                </c:pt>
                <c:pt idx="8197">
                  <c:v>11.284000000000001</c:v>
                </c:pt>
                <c:pt idx="8198">
                  <c:v>11.284000000000001</c:v>
                </c:pt>
                <c:pt idx="8199">
                  <c:v>11.284000000000001</c:v>
                </c:pt>
                <c:pt idx="8200">
                  <c:v>11.284000000000001</c:v>
                </c:pt>
                <c:pt idx="8201">
                  <c:v>11.321999999999999</c:v>
                </c:pt>
                <c:pt idx="8202">
                  <c:v>11.321999999999999</c:v>
                </c:pt>
                <c:pt idx="8203">
                  <c:v>11.321999999999999</c:v>
                </c:pt>
                <c:pt idx="8204">
                  <c:v>11.321999999999999</c:v>
                </c:pt>
                <c:pt idx="8205">
                  <c:v>11.321999999999999</c:v>
                </c:pt>
                <c:pt idx="8206">
                  <c:v>11.321999999999999</c:v>
                </c:pt>
                <c:pt idx="8207">
                  <c:v>11.321999999999999</c:v>
                </c:pt>
                <c:pt idx="8208">
                  <c:v>11.321999999999999</c:v>
                </c:pt>
                <c:pt idx="8209">
                  <c:v>11.321999999999999</c:v>
                </c:pt>
                <c:pt idx="8210">
                  <c:v>11.321999999999999</c:v>
                </c:pt>
                <c:pt idx="8211">
                  <c:v>11.321999999999999</c:v>
                </c:pt>
                <c:pt idx="8212">
                  <c:v>11.321999999999999</c:v>
                </c:pt>
                <c:pt idx="8213">
                  <c:v>11.321999999999999</c:v>
                </c:pt>
                <c:pt idx="8214">
                  <c:v>11.321999999999999</c:v>
                </c:pt>
                <c:pt idx="8215">
                  <c:v>11.321999999999999</c:v>
                </c:pt>
                <c:pt idx="8216">
                  <c:v>11.321999999999999</c:v>
                </c:pt>
                <c:pt idx="8217">
                  <c:v>11.321999999999999</c:v>
                </c:pt>
                <c:pt idx="8218">
                  <c:v>11.321999999999999</c:v>
                </c:pt>
                <c:pt idx="8219">
                  <c:v>11.321999999999999</c:v>
                </c:pt>
                <c:pt idx="8220">
                  <c:v>11.321999999999999</c:v>
                </c:pt>
                <c:pt idx="8221">
                  <c:v>11.321999999999999</c:v>
                </c:pt>
                <c:pt idx="8222">
                  <c:v>11.321999999999999</c:v>
                </c:pt>
                <c:pt idx="8223">
                  <c:v>11.321999999999999</c:v>
                </c:pt>
                <c:pt idx="8224">
                  <c:v>11.321999999999999</c:v>
                </c:pt>
                <c:pt idx="8225">
                  <c:v>11.321999999999999</c:v>
                </c:pt>
                <c:pt idx="8226">
                  <c:v>11.321999999999999</c:v>
                </c:pt>
                <c:pt idx="8227">
                  <c:v>11.321999999999999</c:v>
                </c:pt>
                <c:pt idx="8228">
                  <c:v>11.321999999999999</c:v>
                </c:pt>
                <c:pt idx="8229">
                  <c:v>11.321999999999999</c:v>
                </c:pt>
                <c:pt idx="8230">
                  <c:v>11.321999999999999</c:v>
                </c:pt>
                <c:pt idx="8231">
                  <c:v>11.348000000000001</c:v>
                </c:pt>
                <c:pt idx="8232">
                  <c:v>11.352</c:v>
                </c:pt>
                <c:pt idx="8233">
                  <c:v>11.352</c:v>
                </c:pt>
                <c:pt idx="8234">
                  <c:v>11.352</c:v>
                </c:pt>
                <c:pt idx="8235">
                  <c:v>11.352</c:v>
                </c:pt>
                <c:pt idx="8236">
                  <c:v>11.352</c:v>
                </c:pt>
                <c:pt idx="8237">
                  <c:v>11.352</c:v>
                </c:pt>
                <c:pt idx="8238">
                  <c:v>11.352</c:v>
                </c:pt>
                <c:pt idx="8239">
                  <c:v>11.352</c:v>
                </c:pt>
                <c:pt idx="8240">
                  <c:v>11.352</c:v>
                </c:pt>
                <c:pt idx="8241">
                  <c:v>11.352</c:v>
                </c:pt>
                <c:pt idx="8242">
                  <c:v>11.352</c:v>
                </c:pt>
                <c:pt idx="8243">
                  <c:v>11.352</c:v>
                </c:pt>
                <c:pt idx="8244">
                  <c:v>11.352</c:v>
                </c:pt>
                <c:pt idx="8245">
                  <c:v>11.352</c:v>
                </c:pt>
                <c:pt idx="8246">
                  <c:v>11.352</c:v>
                </c:pt>
                <c:pt idx="8247">
                  <c:v>11.352</c:v>
                </c:pt>
                <c:pt idx="8248">
                  <c:v>11.352</c:v>
                </c:pt>
                <c:pt idx="8249">
                  <c:v>11.352</c:v>
                </c:pt>
                <c:pt idx="8250">
                  <c:v>11.352</c:v>
                </c:pt>
                <c:pt idx="8251">
                  <c:v>11.352</c:v>
                </c:pt>
                <c:pt idx="8252">
                  <c:v>11.352</c:v>
                </c:pt>
                <c:pt idx="8253">
                  <c:v>11.352</c:v>
                </c:pt>
                <c:pt idx="8254">
                  <c:v>11.378</c:v>
                </c:pt>
                <c:pt idx="8255">
                  <c:v>11.388</c:v>
                </c:pt>
                <c:pt idx="8256">
                  <c:v>11.388</c:v>
                </c:pt>
                <c:pt idx="8257">
                  <c:v>11.388</c:v>
                </c:pt>
                <c:pt idx="8258">
                  <c:v>11.388</c:v>
                </c:pt>
                <c:pt idx="8259">
                  <c:v>11.388</c:v>
                </c:pt>
                <c:pt idx="8260">
                  <c:v>11.388</c:v>
                </c:pt>
                <c:pt idx="8261">
                  <c:v>11.388</c:v>
                </c:pt>
                <c:pt idx="8262">
                  <c:v>11.388</c:v>
                </c:pt>
                <c:pt idx="8263">
                  <c:v>11.388</c:v>
                </c:pt>
                <c:pt idx="8264">
                  <c:v>11.388</c:v>
                </c:pt>
                <c:pt idx="8265">
                  <c:v>11.388</c:v>
                </c:pt>
                <c:pt idx="8266">
                  <c:v>11.388</c:v>
                </c:pt>
                <c:pt idx="8267">
                  <c:v>11.388</c:v>
                </c:pt>
                <c:pt idx="8268">
                  <c:v>11.388</c:v>
                </c:pt>
                <c:pt idx="8269">
                  <c:v>11.388</c:v>
                </c:pt>
                <c:pt idx="8270">
                  <c:v>11.388</c:v>
                </c:pt>
                <c:pt idx="8271">
                  <c:v>11.388</c:v>
                </c:pt>
                <c:pt idx="8272">
                  <c:v>11.388</c:v>
                </c:pt>
                <c:pt idx="8273">
                  <c:v>11.388</c:v>
                </c:pt>
                <c:pt idx="8274">
                  <c:v>11.388</c:v>
                </c:pt>
                <c:pt idx="8275">
                  <c:v>11.388</c:v>
                </c:pt>
                <c:pt idx="8276">
                  <c:v>11.388</c:v>
                </c:pt>
                <c:pt idx="8277">
                  <c:v>11.388</c:v>
                </c:pt>
                <c:pt idx="8278">
                  <c:v>11.388</c:v>
                </c:pt>
                <c:pt idx="8279">
                  <c:v>11.388</c:v>
                </c:pt>
                <c:pt idx="8280">
                  <c:v>11.388</c:v>
                </c:pt>
                <c:pt idx="8281">
                  <c:v>11.388</c:v>
                </c:pt>
                <c:pt idx="8282">
                  <c:v>11.388</c:v>
                </c:pt>
                <c:pt idx="8283">
                  <c:v>11.41</c:v>
                </c:pt>
                <c:pt idx="8284">
                  <c:v>11.417999999999999</c:v>
                </c:pt>
                <c:pt idx="8285">
                  <c:v>11.417999999999999</c:v>
                </c:pt>
                <c:pt idx="8286">
                  <c:v>11.417999999999999</c:v>
                </c:pt>
                <c:pt idx="8287">
                  <c:v>11.417999999999999</c:v>
                </c:pt>
                <c:pt idx="8288">
                  <c:v>11.417999999999999</c:v>
                </c:pt>
                <c:pt idx="8289">
                  <c:v>11.417999999999999</c:v>
                </c:pt>
                <c:pt idx="8290">
                  <c:v>11.417999999999999</c:v>
                </c:pt>
                <c:pt idx="8291">
                  <c:v>11.417999999999999</c:v>
                </c:pt>
                <c:pt idx="8292">
                  <c:v>11.417999999999999</c:v>
                </c:pt>
                <c:pt idx="8293">
                  <c:v>11.417999999999999</c:v>
                </c:pt>
                <c:pt idx="8294">
                  <c:v>11.417999999999999</c:v>
                </c:pt>
                <c:pt idx="8295">
                  <c:v>11.417999999999999</c:v>
                </c:pt>
                <c:pt idx="8296">
                  <c:v>11.417999999999999</c:v>
                </c:pt>
                <c:pt idx="8297">
                  <c:v>11.417999999999999</c:v>
                </c:pt>
                <c:pt idx="8298">
                  <c:v>11.417999999999999</c:v>
                </c:pt>
                <c:pt idx="8299">
                  <c:v>11.417999999999999</c:v>
                </c:pt>
                <c:pt idx="8300">
                  <c:v>11.417999999999999</c:v>
                </c:pt>
                <c:pt idx="8301">
                  <c:v>11.417999999999999</c:v>
                </c:pt>
                <c:pt idx="8302">
                  <c:v>11.417999999999999</c:v>
                </c:pt>
                <c:pt idx="8303">
                  <c:v>11.417999999999999</c:v>
                </c:pt>
                <c:pt idx="8304">
                  <c:v>11.417999999999999</c:v>
                </c:pt>
                <c:pt idx="8305">
                  <c:v>11.417999999999999</c:v>
                </c:pt>
                <c:pt idx="8306">
                  <c:v>11.446</c:v>
                </c:pt>
                <c:pt idx="8307">
                  <c:v>11.446</c:v>
                </c:pt>
                <c:pt idx="8308">
                  <c:v>11.446</c:v>
                </c:pt>
                <c:pt idx="8309">
                  <c:v>11.446</c:v>
                </c:pt>
                <c:pt idx="8310">
                  <c:v>11.446</c:v>
                </c:pt>
                <c:pt idx="8311">
                  <c:v>11.446</c:v>
                </c:pt>
                <c:pt idx="8312">
                  <c:v>11.446</c:v>
                </c:pt>
                <c:pt idx="8313">
                  <c:v>11.446</c:v>
                </c:pt>
                <c:pt idx="8314">
                  <c:v>11.446</c:v>
                </c:pt>
                <c:pt idx="8315">
                  <c:v>11.446</c:v>
                </c:pt>
                <c:pt idx="8316">
                  <c:v>11.446</c:v>
                </c:pt>
                <c:pt idx="8317">
                  <c:v>11.446</c:v>
                </c:pt>
                <c:pt idx="8318">
                  <c:v>11.446</c:v>
                </c:pt>
                <c:pt idx="8319">
                  <c:v>11.446</c:v>
                </c:pt>
                <c:pt idx="8320">
                  <c:v>11.446</c:v>
                </c:pt>
                <c:pt idx="8321">
                  <c:v>11.446</c:v>
                </c:pt>
                <c:pt idx="8322">
                  <c:v>11.446</c:v>
                </c:pt>
                <c:pt idx="8323">
                  <c:v>11.446</c:v>
                </c:pt>
                <c:pt idx="8324">
                  <c:v>11.446</c:v>
                </c:pt>
                <c:pt idx="8325">
                  <c:v>11.446</c:v>
                </c:pt>
                <c:pt idx="8326">
                  <c:v>11.446</c:v>
                </c:pt>
                <c:pt idx="8327">
                  <c:v>11.468</c:v>
                </c:pt>
                <c:pt idx="8328">
                  <c:v>11.478</c:v>
                </c:pt>
                <c:pt idx="8329">
                  <c:v>11.478</c:v>
                </c:pt>
                <c:pt idx="8330">
                  <c:v>11.478</c:v>
                </c:pt>
                <c:pt idx="8331">
                  <c:v>11.478</c:v>
                </c:pt>
                <c:pt idx="8332">
                  <c:v>11.478</c:v>
                </c:pt>
                <c:pt idx="8333">
                  <c:v>11.478</c:v>
                </c:pt>
                <c:pt idx="8334">
                  <c:v>11.478</c:v>
                </c:pt>
                <c:pt idx="8335">
                  <c:v>11.478</c:v>
                </c:pt>
                <c:pt idx="8336">
                  <c:v>11.478</c:v>
                </c:pt>
                <c:pt idx="8337">
                  <c:v>11.478</c:v>
                </c:pt>
                <c:pt idx="8338">
                  <c:v>11.478</c:v>
                </c:pt>
                <c:pt idx="8339">
                  <c:v>11.478</c:v>
                </c:pt>
                <c:pt idx="8340">
                  <c:v>11.478</c:v>
                </c:pt>
                <c:pt idx="8341">
                  <c:v>11.478</c:v>
                </c:pt>
                <c:pt idx="8342">
                  <c:v>11.478</c:v>
                </c:pt>
                <c:pt idx="8343">
                  <c:v>11.478</c:v>
                </c:pt>
                <c:pt idx="8344">
                  <c:v>11.478</c:v>
                </c:pt>
                <c:pt idx="8345">
                  <c:v>11.478</c:v>
                </c:pt>
                <c:pt idx="8346">
                  <c:v>11.478</c:v>
                </c:pt>
                <c:pt idx="8347">
                  <c:v>11.478</c:v>
                </c:pt>
                <c:pt idx="8348">
                  <c:v>11.478</c:v>
                </c:pt>
                <c:pt idx="8349">
                  <c:v>11.478</c:v>
                </c:pt>
                <c:pt idx="8350">
                  <c:v>11.478</c:v>
                </c:pt>
                <c:pt idx="8351">
                  <c:v>11.478</c:v>
                </c:pt>
                <c:pt idx="8352">
                  <c:v>11.507999999999999</c:v>
                </c:pt>
                <c:pt idx="8353">
                  <c:v>11.507999999999999</c:v>
                </c:pt>
                <c:pt idx="8354">
                  <c:v>11.507999999999999</c:v>
                </c:pt>
                <c:pt idx="8355">
                  <c:v>11.507999999999999</c:v>
                </c:pt>
                <c:pt idx="8356">
                  <c:v>11.507999999999999</c:v>
                </c:pt>
                <c:pt idx="8357">
                  <c:v>11.507999999999999</c:v>
                </c:pt>
                <c:pt idx="8358">
                  <c:v>11.507999999999999</c:v>
                </c:pt>
                <c:pt idx="8359">
                  <c:v>11.507999999999999</c:v>
                </c:pt>
                <c:pt idx="8360">
                  <c:v>11.507999999999999</c:v>
                </c:pt>
                <c:pt idx="8361">
                  <c:v>11.507999999999999</c:v>
                </c:pt>
                <c:pt idx="8362">
                  <c:v>11.507999999999999</c:v>
                </c:pt>
                <c:pt idx="8363">
                  <c:v>11.507999999999999</c:v>
                </c:pt>
                <c:pt idx="8364">
                  <c:v>11.507999999999999</c:v>
                </c:pt>
                <c:pt idx="8365">
                  <c:v>11.507999999999999</c:v>
                </c:pt>
                <c:pt idx="8366">
                  <c:v>11.507999999999999</c:v>
                </c:pt>
                <c:pt idx="8367">
                  <c:v>11.507999999999999</c:v>
                </c:pt>
                <c:pt idx="8368">
                  <c:v>11.507999999999999</c:v>
                </c:pt>
                <c:pt idx="8369">
                  <c:v>11.507999999999999</c:v>
                </c:pt>
                <c:pt idx="8370">
                  <c:v>11.507999999999999</c:v>
                </c:pt>
                <c:pt idx="8371">
                  <c:v>11.507999999999999</c:v>
                </c:pt>
                <c:pt idx="8372">
                  <c:v>11.507999999999999</c:v>
                </c:pt>
                <c:pt idx="8373">
                  <c:v>11.542</c:v>
                </c:pt>
                <c:pt idx="8374">
                  <c:v>11.542</c:v>
                </c:pt>
                <c:pt idx="8375">
                  <c:v>11.542</c:v>
                </c:pt>
                <c:pt idx="8376">
                  <c:v>11.542</c:v>
                </c:pt>
                <c:pt idx="8377">
                  <c:v>11.542</c:v>
                </c:pt>
                <c:pt idx="8378">
                  <c:v>11.542</c:v>
                </c:pt>
                <c:pt idx="8379">
                  <c:v>11.542</c:v>
                </c:pt>
                <c:pt idx="8380">
                  <c:v>11.542</c:v>
                </c:pt>
                <c:pt idx="8381">
                  <c:v>11.542</c:v>
                </c:pt>
                <c:pt idx="8382">
                  <c:v>11.542</c:v>
                </c:pt>
                <c:pt idx="8383">
                  <c:v>11.542</c:v>
                </c:pt>
                <c:pt idx="8384">
                  <c:v>11.542</c:v>
                </c:pt>
                <c:pt idx="8385">
                  <c:v>11.542</c:v>
                </c:pt>
                <c:pt idx="8386">
                  <c:v>11.542</c:v>
                </c:pt>
                <c:pt idx="8387">
                  <c:v>11.542</c:v>
                </c:pt>
                <c:pt idx="8388">
                  <c:v>11.542</c:v>
                </c:pt>
                <c:pt idx="8389">
                  <c:v>11.542</c:v>
                </c:pt>
                <c:pt idx="8390">
                  <c:v>11.542</c:v>
                </c:pt>
                <c:pt idx="8391">
                  <c:v>11.542</c:v>
                </c:pt>
                <c:pt idx="8392">
                  <c:v>11.542</c:v>
                </c:pt>
                <c:pt idx="8393">
                  <c:v>11.542</c:v>
                </c:pt>
                <c:pt idx="8394">
                  <c:v>11.542</c:v>
                </c:pt>
                <c:pt idx="8395">
                  <c:v>11.542</c:v>
                </c:pt>
                <c:pt idx="8396">
                  <c:v>11.542</c:v>
                </c:pt>
                <c:pt idx="8397">
                  <c:v>11.568</c:v>
                </c:pt>
                <c:pt idx="8398">
                  <c:v>11.57</c:v>
                </c:pt>
                <c:pt idx="8399">
                  <c:v>11.57</c:v>
                </c:pt>
                <c:pt idx="8400">
                  <c:v>11.57</c:v>
                </c:pt>
                <c:pt idx="8401">
                  <c:v>11.57</c:v>
                </c:pt>
                <c:pt idx="8402">
                  <c:v>11.57</c:v>
                </c:pt>
                <c:pt idx="8403">
                  <c:v>11.57</c:v>
                </c:pt>
                <c:pt idx="8404">
                  <c:v>11.57</c:v>
                </c:pt>
                <c:pt idx="8405">
                  <c:v>11.57</c:v>
                </c:pt>
                <c:pt idx="8406">
                  <c:v>11.57</c:v>
                </c:pt>
                <c:pt idx="8407">
                  <c:v>11.57</c:v>
                </c:pt>
                <c:pt idx="8408">
                  <c:v>11.57</c:v>
                </c:pt>
                <c:pt idx="8409">
                  <c:v>11.57</c:v>
                </c:pt>
                <c:pt idx="8410">
                  <c:v>11.57</c:v>
                </c:pt>
                <c:pt idx="8411">
                  <c:v>11.57</c:v>
                </c:pt>
                <c:pt idx="8412">
                  <c:v>11.57</c:v>
                </c:pt>
                <c:pt idx="8413">
                  <c:v>11.57</c:v>
                </c:pt>
                <c:pt idx="8414">
                  <c:v>11.57</c:v>
                </c:pt>
                <c:pt idx="8415">
                  <c:v>11.57</c:v>
                </c:pt>
                <c:pt idx="8416">
                  <c:v>11.598000000000001</c:v>
                </c:pt>
                <c:pt idx="8417">
                  <c:v>11.598000000000001</c:v>
                </c:pt>
                <c:pt idx="8418">
                  <c:v>11.598000000000001</c:v>
                </c:pt>
                <c:pt idx="8419">
                  <c:v>11.598000000000001</c:v>
                </c:pt>
                <c:pt idx="8420">
                  <c:v>11.598000000000001</c:v>
                </c:pt>
                <c:pt idx="8421">
                  <c:v>11.598000000000001</c:v>
                </c:pt>
                <c:pt idx="8422">
                  <c:v>11.598000000000001</c:v>
                </c:pt>
                <c:pt idx="8423">
                  <c:v>11.598000000000001</c:v>
                </c:pt>
                <c:pt idx="8424">
                  <c:v>11.598000000000001</c:v>
                </c:pt>
                <c:pt idx="8425">
                  <c:v>11.598000000000001</c:v>
                </c:pt>
                <c:pt idx="8426">
                  <c:v>11.598000000000001</c:v>
                </c:pt>
                <c:pt idx="8427">
                  <c:v>11.598000000000001</c:v>
                </c:pt>
                <c:pt idx="8428">
                  <c:v>11.598000000000001</c:v>
                </c:pt>
                <c:pt idx="8429">
                  <c:v>11.598000000000001</c:v>
                </c:pt>
                <c:pt idx="8430">
                  <c:v>11.598000000000001</c:v>
                </c:pt>
                <c:pt idx="8431">
                  <c:v>11.598000000000001</c:v>
                </c:pt>
                <c:pt idx="8432">
                  <c:v>11.598000000000001</c:v>
                </c:pt>
                <c:pt idx="8433">
                  <c:v>11.598000000000001</c:v>
                </c:pt>
                <c:pt idx="8434">
                  <c:v>11.598000000000001</c:v>
                </c:pt>
                <c:pt idx="8435">
                  <c:v>11.598000000000001</c:v>
                </c:pt>
                <c:pt idx="8436">
                  <c:v>11.634</c:v>
                </c:pt>
                <c:pt idx="8437">
                  <c:v>11.634</c:v>
                </c:pt>
                <c:pt idx="8438">
                  <c:v>11.634</c:v>
                </c:pt>
                <c:pt idx="8439">
                  <c:v>11.634</c:v>
                </c:pt>
                <c:pt idx="8440">
                  <c:v>11.634</c:v>
                </c:pt>
                <c:pt idx="8441">
                  <c:v>11.634</c:v>
                </c:pt>
                <c:pt idx="8442">
                  <c:v>11.634</c:v>
                </c:pt>
                <c:pt idx="8443">
                  <c:v>11.634</c:v>
                </c:pt>
                <c:pt idx="8444">
                  <c:v>11.634</c:v>
                </c:pt>
                <c:pt idx="8445">
                  <c:v>11.634</c:v>
                </c:pt>
                <c:pt idx="8446">
                  <c:v>11.634</c:v>
                </c:pt>
                <c:pt idx="8447">
                  <c:v>11.634</c:v>
                </c:pt>
                <c:pt idx="8448">
                  <c:v>11.634</c:v>
                </c:pt>
                <c:pt idx="8449">
                  <c:v>11.634</c:v>
                </c:pt>
                <c:pt idx="8450">
                  <c:v>11.634</c:v>
                </c:pt>
                <c:pt idx="8451">
                  <c:v>11.634</c:v>
                </c:pt>
                <c:pt idx="8452">
                  <c:v>11.634</c:v>
                </c:pt>
                <c:pt idx="8453">
                  <c:v>11.634</c:v>
                </c:pt>
                <c:pt idx="8454">
                  <c:v>11.634</c:v>
                </c:pt>
                <c:pt idx="8455">
                  <c:v>11.634</c:v>
                </c:pt>
                <c:pt idx="8456">
                  <c:v>11.634</c:v>
                </c:pt>
                <c:pt idx="8457">
                  <c:v>11.634</c:v>
                </c:pt>
                <c:pt idx="8458">
                  <c:v>11.634</c:v>
                </c:pt>
                <c:pt idx="8459">
                  <c:v>11.634</c:v>
                </c:pt>
                <c:pt idx="8460">
                  <c:v>11.634</c:v>
                </c:pt>
                <c:pt idx="8461">
                  <c:v>11.657999999999999</c:v>
                </c:pt>
                <c:pt idx="8462">
                  <c:v>11.66</c:v>
                </c:pt>
                <c:pt idx="8463">
                  <c:v>11.66</c:v>
                </c:pt>
                <c:pt idx="8464">
                  <c:v>11.66</c:v>
                </c:pt>
                <c:pt idx="8465">
                  <c:v>11.66</c:v>
                </c:pt>
                <c:pt idx="8466">
                  <c:v>11.66</c:v>
                </c:pt>
                <c:pt idx="8467">
                  <c:v>11.66</c:v>
                </c:pt>
                <c:pt idx="8468">
                  <c:v>11.66</c:v>
                </c:pt>
                <c:pt idx="8469">
                  <c:v>11.66</c:v>
                </c:pt>
                <c:pt idx="8470">
                  <c:v>11.66</c:v>
                </c:pt>
                <c:pt idx="8471">
                  <c:v>11.66</c:v>
                </c:pt>
                <c:pt idx="8472">
                  <c:v>11.66</c:v>
                </c:pt>
                <c:pt idx="8473">
                  <c:v>11.66</c:v>
                </c:pt>
                <c:pt idx="8474">
                  <c:v>11.66</c:v>
                </c:pt>
                <c:pt idx="8475">
                  <c:v>11.66</c:v>
                </c:pt>
                <c:pt idx="8476">
                  <c:v>11.66</c:v>
                </c:pt>
                <c:pt idx="8477">
                  <c:v>11.69</c:v>
                </c:pt>
                <c:pt idx="8478">
                  <c:v>11.69</c:v>
                </c:pt>
                <c:pt idx="8479">
                  <c:v>11.69</c:v>
                </c:pt>
                <c:pt idx="8480">
                  <c:v>11.69</c:v>
                </c:pt>
                <c:pt idx="8481">
                  <c:v>11.69</c:v>
                </c:pt>
                <c:pt idx="8482">
                  <c:v>11.69</c:v>
                </c:pt>
                <c:pt idx="8483">
                  <c:v>11.69</c:v>
                </c:pt>
                <c:pt idx="8484">
                  <c:v>11.69</c:v>
                </c:pt>
                <c:pt idx="8485">
                  <c:v>11.69</c:v>
                </c:pt>
                <c:pt idx="8486">
                  <c:v>11.69</c:v>
                </c:pt>
                <c:pt idx="8487">
                  <c:v>11.69</c:v>
                </c:pt>
                <c:pt idx="8488">
                  <c:v>11.69</c:v>
                </c:pt>
                <c:pt idx="8489">
                  <c:v>11.69</c:v>
                </c:pt>
                <c:pt idx="8490">
                  <c:v>11.69</c:v>
                </c:pt>
                <c:pt idx="8491">
                  <c:v>11.69</c:v>
                </c:pt>
                <c:pt idx="8492">
                  <c:v>11.69</c:v>
                </c:pt>
                <c:pt idx="8493">
                  <c:v>11.69</c:v>
                </c:pt>
                <c:pt idx="8494">
                  <c:v>11.69</c:v>
                </c:pt>
                <c:pt idx="8495">
                  <c:v>11.69</c:v>
                </c:pt>
                <c:pt idx="8496">
                  <c:v>11.69</c:v>
                </c:pt>
                <c:pt idx="8497">
                  <c:v>11.69</c:v>
                </c:pt>
                <c:pt idx="8498">
                  <c:v>11.704000000000001</c:v>
                </c:pt>
                <c:pt idx="8499">
                  <c:v>11.722</c:v>
                </c:pt>
                <c:pt idx="8500">
                  <c:v>11.722</c:v>
                </c:pt>
                <c:pt idx="8501">
                  <c:v>11.722</c:v>
                </c:pt>
                <c:pt idx="8502">
                  <c:v>11.722</c:v>
                </c:pt>
                <c:pt idx="8503">
                  <c:v>11.722</c:v>
                </c:pt>
                <c:pt idx="8504">
                  <c:v>11.722</c:v>
                </c:pt>
                <c:pt idx="8505">
                  <c:v>11.722</c:v>
                </c:pt>
                <c:pt idx="8506">
                  <c:v>11.722</c:v>
                </c:pt>
                <c:pt idx="8507">
                  <c:v>11.722</c:v>
                </c:pt>
                <c:pt idx="8508">
                  <c:v>11.722</c:v>
                </c:pt>
                <c:pt idx="8509">
                  <c:v>11.722</c:v>
                </c:pt>
                <c:pt idx="8510">
                  <c:v>11.722</c:v>
                </c:pt>
                <c:pt idx="8511">
                  <c:v>11.722</c:v>
                </c:pt>
                <c:pt idx="8512">
                  <c:v>11.722</c:v>
                </c:pt>
                <c:pt idx="8513">
                  <c:v>11.722</c:v>
                </c:pt>
                <c:pt idx="8514">
                  <c:v>11.722</c:v>
                </c:pt>
                <c:pt idx="8515">
                  <c:v>11.722</c:v>
                </c:pt>
                <c:pt idx="8516">
                  <c:v>11.722</c:v>
                </c:pt>
                <c:pt idx="8517">
                  <c:v>11.722</c:v>
                </c:pt>
                <c:pt idx="8518">
                  <c:v>11.722</c:v>
                </c:pt>
                <c:pt idx="8519">
                  <c:v>11.722</c:v>
                </c:pt>
                <c:pt idx="8520">
                  <c:v>11.736000000000001</c:v>
                </c:pt>
                <c:pt idx="8521">
                  <c:v>11.754</c:v>
                </c:pt>
                <c:pt idx="8522">
                  <c:v>11.754</c:v>
                </c:pt>
                <c:pt idx="8523">
                  <c:v>11.754</c:v>
                </c:pt>
                <c:pt idx="8524">
                  <c:v>11.754</c:v>
                </c:pt>
                <c:pt idx="8525">
                  <c:v>11.754</c:v>
                </c:pt>
                <c:pt idx="8526">
                  <c:v>11.754</c:v>
                </c:pt>
                <c:pt idx="8527">
                  <c:v>11.754</c:v>
                </c:pt>
                <c:pt idx="8528">
                  <c:v>11.754</c:v>
                </c:pt>
                <c:pt idx="8529">
                  <c:v>11.754</c:v>
                </c:pt>
                <c:pt idx="8530">
                  <c:v>11.754</c:v>
                </c:pt>
                <c:pt idx="8531">
                  <c:v>11.754</c:v>
                </c:pt>
                <c:pt idx="8532">
                  <c:v>11.754</c:v>
                </c:pt>
                <c:pt idx="8533">
                  <c:v>11.754</c:v>
                </c:pt>
                <c:pt idx="8534">
                  <c:v>11.754</c:v>
                </c:pt>
                <c:pt idx="8535">
                  <c:v>11.754</c:v>
                </c:pt>
                <c:pt idx="8536">
                  <c:v>11.754</c:v>
                </c:pt>
                <c:pt idx="8537">
                  <c:v>11.754</c:v>
                </c:pt>
                <c:pt idx="8538">
                  <c:v>11.754</c:v>
                </c:pt>
                <c:pt idx="8539">
                  <c:v>11.754</c:v>
                </c:pt>
                <c:pt idx="8540">
                  <c:v>11.754</c:v>
                </c:pt>
                <c:pt idx="8541">
                  <c:v>11.754</c:v>
                </c:pt>
                <c:pt idx="8542">
                  <c:v>11.766</c:v>
                </c:pt>
                <c:pt idx="8543">
                  <c:v>11.786</c:v>
                </c:pt>
                <c:pt idx="8544">
                  <c:v>11.786</c:v>
                </c:pt>
                <c:pt idx="8545">
                  <c:v>11.786</c:v>
                </c:pt>
                <c:pt idx="8546">
                  <c:v>11.786</c:v>
                </c:pt>
                <c:pt idx="8547">
                  <c:v>11.786</c:v>
                </c:pt>
                <c:pt idx="8548">
                  <c:v>11.786</c:v>
                </c:pt>
                <c:pt idx="8549">
                  <c:v>11.786</c:v>
                </c:pt>
                <c:pt idx="8550">
                  <c:v>11.786</c:v>
                </c:pt>
                <c:pt idx="8551">
                  <c:v>11.786</c:v>
                </c:pt>
                <c:pt idx="8552">
                  <c:v>11.786</c:v>
                </c:pt>
                <c:pt idx="8553">
                  <c:v>11.786</c:v>
                </c:pt>
                <c:pt idx="8554">
                  <c:v>11.786</c:v>
                </c:pt>
                <c:pt idx="8555">
                  <c:v>11.786</c:v>
                </c:pt>
                <c:pt idx="8556">
                  <c:v>11.786</c:v>
                </c:pt>
                <c:pt idx="8557">
                  <c:v>11.786</c:v>
                </c:pt>
                <c:pt idx="8558">
                  <c:v>11.786</c:v>
                </c:pt>
                <c:pt idx="8559">
                  <c:v>11.786</c:v>
                </c:pt>
                <c:pt idx="8560">
                  <c:v>11.786</c:v>
                </c:pt>
                <c:pt idx="8561">
                  <c:v>11.786</c:v>
                </c:pt>
                <c:pt idx="8562">
                  <c:v>11.786</c:v>
                </c:pt>
                <c:pt idx="8563">
                  <c:v>11.786</c:v>
                </c:pt>
                <c:pt idx="8564">
                  <c:v>11.805999999999999</c:v>
                </c:pt>
                <c:pt idx="8565">
                  <c:v>11.805999999999999</c:v>
                </c:pt>
                <c:pt idx="8566">
                  <c:v>11.805999999999999</c:v>
                </c:pt>
                <c:pt idx="8567">
                  <c:v>11.805999999999999</c:v>
                </c:pt>
                <c:pt idx="8568">
                  <c:v>11.805999999999999</c:v>
                </c:pt>
                <c:pt idx="8569">
                  <c:v>11.805999999999999</c:v>
                </c:pt>
                <c:pt idx="8570">
                  <c:v>11.805999999999999</c:v>
                </c:pt>
                <c:pt idx="8571">
                  <c:v>11.805999999999999</c:v>
                </c:pt>
                <c:pt idx="8572">
                  <c:v>11.805999999999999</c:v>
                </c:pt>
                <c:pt idx="8573">
                  <c:v>11.805999999999999</c:v>
                </c:pt>
                <c:pt idx="8574">
                  <c:v>11.805999999999999</c:v>
                </c:pt>
                <c:pt idx="8575">
                  <c:v>11.826000000000001</c:v>
                </c:pt>
                <c:pt idx="8576">
                  <c:v>11.826000000000001</c:v>
                </c:pt>
                <c:pt idx="8577">
                  <c:v>11.826000000000001</c:v>
                </c:pt>
                <c:pt idx="8578">
                  <c:v>11.826000000000001</c:v>
                </c:pt>
                <c:pt idx="8579">
                  <c:v>11.826000000000001</c:v>
                </c:pt>
                <c:pt idx="8580">
                  <c:v>11.826000000000001</c:v>
                </c:pt>
                <c:pt idx="8581">
                  <c:v>11.826000000000001</c:v>
                </c:pt>
                <c:pt idx="8582">
                  <c:v>11.826000000000001</c:v>
                </c:pt>
                <c:pt idx="8583">
                  <c:v>11.826000000000001</c:v>
                </c:pt>
                <c:pt idx="8584">
                  <c:v>11.826000000000001</c:v>
                </c:pt>
                <c:pt idx="8585">
                  <c:v>11.826000000000001</c:v>
                </c:pt>
                <c:pt idx="8586">
                  <c:v>11.826000000000001</c:v>
                </c:pt>
                <c:pt idx="8587">
                  <c:v>11.826000000000001</c:v>
                </c:pt>
                <c:pt idx="8588">
                  <c:v>11.826000000000001</c:v>
                </c:pt>
                <c:pt idx="8589">
                  <c:v>11.826000000000001</c:v>
                </c:pt>
                <c:pt idx="8590">
                  <c:v>11.853999999999999</c:v>
                </c:pt>
                <c:pt idx="8591">
                  <c:v>11.853999999999999</c:v>
                </c:pt>
                <c:pt idx="8592">
                  <c:v>11.853999999999999</c:v>
                </c:pt>
                <c:pt idx="8593">
                  <c:v>11.853999999999999</c:v>
                </c:pt>
                <c:pt idx="8594">
                  <c:v>11.853999999999999</c:v>
                </c:pt>
                <c:pt idx="8595">
                  <c:v>11.853999999999999</c:v>
                </c:pt>
                <c:pt idx="8596">
                  <c:v>11.853999999999999</c:v>
                </c:pt>
                <c:pt idx="8597">
                  <c:v>11.853999999999999</c:v>
                </c:pt>
                <c:pt idx="8598">
                  <c:v>11.853999999999999</c:v>
                </c:pt>
                <c:pt idx="8599">
                  <c:v>11.853999999999999</c:v>
                </c:pt>
                <c:pt idx="8600">
                  <c:v>11.853999999999999</c:v>
                </c:pt>
                <c:pt idx="8601">
                  <c:v>11.853999999999999</c:v>
                </c:pt>
                <c:pt idx="8602">
                  <c:v>11.853999999999999</c:v>
                </c:pt>
                <c:pt idx="8603">
                  <c:v>11.853999999999999</c:v>
                </c:pt>
                <c:pt idx="8604">
                  <c:v>11.853999999999999</c:v>
                </c:pt>
                <c:pt idx="8605">
                  <c:v>11.853999999999999</c:v>
                </c:pt>
                <c:pt idx="8606">
                  <c:v>11.853999999999999</c:v>
                </c:pt>
                <c:pt idx="8607">
                  <c:v>11.853999999999999</c:v>
                </c:pt>
                <c:pt idx="8608">
                  <c:v>11.862</c:v>
                </c:pt>
                <c:pt idx="8609">
                  <c:v>11.882</c:v>
                </c:pt>
                <c:pt idx="8610">
                  <c:v>11.882</c:v>
                </c:pt>
                <c:pt idx="8611">
                  <c:v>11.882</c:v>
                </c:pt>
                <c:pt idx="8612">
                  <c:v>11.882</c:v>
                </c:pt>
                <c:pt idx="8613">
                  <c:v>11.882</c:v>
                </c:pt>
                <c:pt idx="8614">
                  <c:v>11.882</c:v>
                </c:pt>
                <c:pt idx="8615">
                  <c:v>11.882</c:v>
                </c:pt>
                <c:pt idx="8616">
                  <c:v>11.882</c:v>
                </c:pt>
                <c:pt idx="8617">
                  <c:v>11.882</c:v>
                </c:pt>
                <c:pt idx="8618">
                  <c:v>11.882</c:v>
                </c:pt>
                <c:pt idx="8619">
                  <c:v>11.882</c:v>
                </c:pt>
                <c:pt idx="8620">
                  <c:v>11.882</c:v>
                </c:pt>
                <c:pt idx="8621">
                  <c:v>11.882</c:v>
                </c:pt>
                <c:pt idx="8622">
                  <c:v>11.882</c:v>
                </c:pt>
                <c:pt idx="8623">
                  <c:v>11.882</c:v>
                </c:pt>
                <c:pt idx="8624">
                  <c:v>11.882</c:v>
                </c:pt>
                <c:pt idx="8625">
                  <c:v>11.882</c:v>
                </c:pt>
                <c:pt idx="8626">
                  <c:v>11.882</c:v>
                </c:pt>
                <c:pt idx="8627">
                  <c:v>11.907999999999999</c:v>
                </c:pt>
                <c:pt idx="8628">
                  <c:v>11.914</c:v>
                </c:pt>
                <c:pt idx="8629">
                  <c:v>11.914</c:v>
                </c:pt>
                <c:pt idx="8630">
                  <c:v>11.914</c:v>
                </c:pt>
                <c:pt idx="8631">
                  <c:v>11.914</c:v>
                </c:pt>
                <c:pt idx="8632">
                  <c:v>11.914</c:v>
                </c:pt>
                <c:pt idx="8633">
                  <c:v>11.914</c:v>
                </c:pt>
                <c:pt idx="8634">
                  <c:v>11.914</c:v>
                </c:pt>
                <c:pt idx="8635">
                  <c:v>11.914</c:v>
                </c:pt>
                <c:pt idx="8636">
                  <c:v>11.914</c:v>
                </c:pt>
                <c:pt idx="8637">
                  <c:v>11.914</c:v>
                </c:pt>
                <c:pt idx="8638">
                  <c:v>11.914</c:v>
                </c:pt>
                <c:pt idx="8639">
                  <c:v>11.914</c:v>
                </c:pt>
                <c:pt idx="8640">
                  <c:v>11.914</c:v>
                </c:pt>
                <c:pt idx="8641">
                  <c:v>11.914</c:v>
                </c:pt>
                <c:pt idx="8642">
                  <c:v>11.914</c:v>
                </c:pt>
                <c:pt idx="8643">
                  <c:v>11.914</c:v>
                </c:pt>
                <c:pt idx="8644">
                  <c:v>11.914</c:v>
                </c:pt>
                <c:pt idx="8645">
                  <c:v>11.914</c:v>
                </c:pt>
                <c:pt idx="8646">
                  <c:v>11.914</c:v>
                </c:pt>
                <c:pt idx="8647">
                  <c:v>11.914</c:v>
                </c:pt>
                <c:pt idx="8648">
                  <c:v>11.914</c:v>
                </c:pt>
                <c:pt idx="8649">
                  <c:v>11.93</c:v>
                </c:pt>
                <c:pt idx="8650">
                  <c:v>11.93</c:v>
                </c:pt>
                <c:pt idx="8651">
                  <c:v>11.93</c:v>
                </c:pt>
                <c:pt idx="8652">
                  <c:v>11.93</c:v>
                </c:pt>
                <c:pt idx="8653">
                  <c:v>11.93</c:v>
                </c:pt>
                <c:pt idx="8654">
                  <c:v>11.93</c:v>
                </c:pt>
                <c:pt idx="8655">
                  <c:v>11.93</c:v>
                </c:pt>
                <c:pt idx="8656">
                  <c:v>11.95</c:v>
                </c:pt>
                <c:pt idx="8657">
                  <c:v>11.95</c:v>
                </c:pt>
                <c:pt idx="8658">
                  <c:v>11.95</c:v>
                </c:pt>
                <c:pt idx="8659">
                  <c:v>11.95</c:v>
                </c:pt>
                <c:pt idx="8660">
                  <c:v>11.95</c:v>
                </c:pt>
                <c:pt idx="8661">
                  <c:v>11.95</c:v>
                </c:pt>
                <c:pt idx="8662">
                  <c:v>11.95</c:v>
                </c:pt>
                <c:pt idx="8663">
                  <c:v>11.95</c:v>
                </c:pt>
                <c:pt idx="8664">
                  <c:v>11.95</c:v>
                </c:pt>
                <c:pt idx="8665">
                  <c:v>11.95</c:v>
                </c:pt>
                <c:pt idx="8666">
                  <c:v>11.95</c:v>
                </c:pt>
                <c:pt idx="8667">
                  <c:v>11.95</c:v>
                </c:pt>
                <c:pt idx="8668">
                  <c:v>11.95</c:v>
                </c:pt>
                <c:pt idx="8669">
                  <c:v>11.95</c:v>
                </c:pt>
                <c:pt idx="8670">
                  <c:v>11.95</c:v>
                </c:pt>
                <c:pt idx="8671">
                  <c:v>11.95</c:v>
                </c:pt>
                <c:pt idx="8672">
                  <c:v>11.95</c:v>
                </c:pt>
                <c:pt idx="8673">
                  <c:v>11.978</c:v>
                </c:pt>
                <c:pt idx="8674">
                  <c:v>11.978</c:v>
                </c:pt>
                <c:pt idx="8675">
                  <c:v>11.978</c:v>
                </c:pt>
                <c:pt idx="8676">
                  <c:v>11.978</c:v>
                </c:pt>
                <c:pt idx="8677">
                  <c:v>11.978</c:v>
                </c:pt>
                <c:pt idx="8678">
                  <c:v>11.978</c:v>
                </c:pt>
                <c:pt idx="8679">
                  <c:v>11.978</c:v>
                </c:pt>
                <c:pt idx="8680">
                  <c:v>11.978</c:v>
                </c:pt>
                <c:pt idx="8681">
                  <c:v>11.978</c:v>
                </c:pt>
                <c:pt idx="8682">
                  <c:v>11.978</c:v>
                </c:pt>
                <c:pt idx="8683">
                  <c:v>11.978</c:v>
                </c:pt>
                <c:pt idx="8684">
                  <c:v>11.978</c:v>
                </c:pt>
                <c:pt idx="8685">
                  <c:v>11.978</c:v>
                </c:pt>
                <c:pt idx="8686">
                  <c:v>11.978</c:v>
                </c:pt>
                <c:pt idx="8687">
                  <c:v>11.978</c:v>
                </c:pt>
                <c:pt idx="8688">
                  <c:v>11.978</c:v>
                </c:pt>
                <c:pt idx="8689">
                  <c:v>11.978</c:v>
                </c:pt>
                <c:pt idx="8690">
                  <c:v>11.978</c:v>
                </c:pt>
                <c:pt idx="8691">
                  <c:v>11.978</c:v>
                </c:pt>
                <c:pt idx="8692">
                  <c:v>11.98</c:v>
                </c:pt>
                <c:pt idx="8693">
                  <c:v>12.007999999999999</c:v>
                </c:pt>
                <c:pt idx="8694">
                  <c:v>12.007999999999999</c:v>
                </c:pt>
                <c:pt idx="8695">
                  <c:v>12.007999999999999</c:v>
                </c:pt>
                <c:pt idx="8696">
                  <c:v>12.007999999999999</c:v>
                </c:pt>
                <c:pt idx="8697">
                  <c:v>12.007999999999999</c:v>
                </c:pt>
                <c:pt idx="8698">
                  <c:v>12.007999999999999</c:v>
                </c:pt>
                <c:pt idx="8699">
                  <c:v>12.007999999999999</c:v>
                </c:pt>
                <c:pt idx="8700">
                  <c:v>12.007999999999999</c:v>
                </c:pt>
                <c:pt idx="8701">
                  <c:v>12.007999999999999</c:v>
                </c:pt>
                <c:pt idx="8702">
                  <c:v>12.007999999999999</c:v>
                </c:pt>
                <c:pt idx="8703">
                  <c:v>12.007999999999999</c:v>
                </c:pt>
                <c:pt idx="8704">
                  <c:v>12.007999999999999</c:v>
                </c:pt>
                <c:pt idx="8705">
                  <c:v>12.007999999999999</c:v>
                </c:pt>
                <c:pt idx="8706">
                  <c:v>12.007999999999999</c:v>
                </c:pt>
                <c:pt idx="8707">
                  <c:v>12.007999999999999</c:v>
                </c:pt>
                <c:pt idx="8708">
                  <c:v>12.007999999999999</c:v>
                </c:pt>
                <c:pt idx="8709">
                  <c:v>12.007999999999999</c:v>
                </c:pt>
                <c:pt idx="8710">
                  <c:v>12.007999999999999</c:v>
                </c:pt>
                <c:pt idx="8711">
                  <c:v>12.007999999999999</c:v>
                </c:pt>
                <c:pt idx="8712">
                  <c:v>12.007999999999999</c:v>
                </c:pt>
                <c:pt idx="8713">
                  <c:v>12.042</c:v>
                </c:pt>
                <c:pt idx="8714">
                  <c:v>12.042</c:v>
                </c:pt>
                <c:pt idx="8715">
                  <c:v>12.042</c:v>
                </c:pt>
                <c:pt idx="8716">
                  <c:v>12.042</c:v>
                </c:pt>
                <c:pt idx="8717">
                  <c:v>12.042</c:v>
                </c:pt>
                <c:pt idx="8718">
                  <c:v>12.042</c:v>
                </c:pt>
                <c:pt idx="8719">
                  <c:v>12.042</c:v>
                </c:pt>
                <c:pt idx="8720">
                  <c:v>12.042</c:v>
                </c:pt>
                <c:pt idx="8721">
                  <c:v>12.042</c:v>
                </c:pt>
                <c:pt idx="8722">
                  <c:v>12.042</c:v>
                </c:pt>
                <c:pt idx="8723">
                  <c:v>12.042</c:v>
                </c:pt>
                <c:pt idx="8724">
                  <c:v>12.042</c:v>
                </c:pt>
                <c:pt idx="8725">
                  <c:v>12.042</c:v>
                </c:pt>
                <c:pt idx="8726">
                  <c:v>12.042</c:v>
                </c:pt>
                <c:pt idx="8727">
                  <c:v>12.042</c:v>
                </c:pt>
                <c:pt idx="8728">
                  <c:v>12.042</c:v>
                </c:pt>
                <c:pt idx="8729">
                  <c:v>12.042</c:v>
                </c:pt>
                <c:pt idx="8730">
                  <c:v>12.042</c:v>
                </c:pt>
                <c:pt idx="8731">
                  <c:v>12.042</c:v>
                </c:pt>
                <c:pt idx="8732">
                  <c:v>12.042</c:v>
                </c:pt>
                <c:pt idx="8733">
                  <c:v>12.042</c:v>
                </c:pt>
                <c:pt idx="8734">
                  <c:v>12.042</c:v>
                </c:pt>
                <c:pt idx="8735">
                  <c:v>12.042</c:v>
                </c:pt>
                <c:pt idx="8736">
                  <c:v>12.042</c:v>
                </c:pt>
                <c:pt idx="8737">
                  <c:v>12.074</c:v>
                </c:pt>
                <c:pt idx="8738">
                  <c:v>12.074</c:v>
                </c:pt>
                <c:pt idx="8739">
                  <c:v>12.074</c:v>
                </c:pt>
                <c:pt idx="8740">
                  <c:v>12.074</c:v>
                </c:pt>
                <c:pt idx="8741">
                  <c:v>12.074</c:v>
                </c:pt>
                <c:pt idx="8742">
                  <c:v>12.074</c:v>
                </c:pt>
                <c:pt idx="8743">
                  <c:v>12.074</c:v>
                </c:pt>
                <c:pt idx="8744">
                  <c:v>12.074</c:v>
                </c:pt>
                <c:pt idx="8745">
                  <c:v>12.074</c:v>
                </c:pt>
                <c:pt idx="8746">
                  <c:v>12.074</c:v>
                </c:pt>
                <c:pt idx="8747">
                  <c:v>12.074</c:v>
                </c:pt>
                <c:pt idx="8748">
                  <c:v>12.074</c:v>
                </c:pt>
                <c:pt idx="8749">
                  <c:v>12.074</c:v>
                </c:pt>
                <c:pt idx="8750">
                  <c:v>12.074</c:v>
                </c:pt>
                <c:pt idx="8751">
                  <c:v>12.074</c:v>
                </c:pt>
                <c:pt idx="8752">
                  <c:v>12.074</c:v>
                </c:pt>
                <c:pt idx="8753">
                  <c:v>12.074</c:v>
                </c:pt>
                <c:pt idx="8754">
                  <c:v>12.074</c:v>
                </c:pt>
                <c:pt idx="8755">
                  <c:v>12.074</c:v>
                </c:pt>
                <c:pt idx="8756">
                  <c:v>12.074</c:v>
                </c:pt>
                <c:pt idx="8757">
                  <c:v>12.074</c:v>
                </c:pt>
                <c:pt idx="8758">
                  <c:v>12.103999999999999</c:v>
                </c:pt>
                <c:pt idx="8759">
                  <c:v>12.103999999999999</c:v>
                </c:pt>
                <c:pt idx="8760">
                  <c:v>12.103999999999999</c:v>
                </c:pt>
                <c:pt idx="8761">
                  <c:v>12.103999999999999</c:v>
                </c:pt>
                <c:pt idx="8762">
                  <c:v>12.103999999999999</c:v>
                </c:pt>
                <c:pt idx="8763">
                  <c:v>12.103999999999999</c:v>
                </c:pt>
                <c:pt idx="8764">
                  <c:v>12.103999999999999</c:v>
                </c:pt>
                <c:pt idx="8765">
                  <c:v>12.103999999999999</c:v>
                </c:pt>
                <c:pt idx="8766">
                  <c:v>12.103999999999999</c:v>
                </c:pt>
                <c:pt idx="8767">
                  <c:v>12.103999999999999</c:v>
                </c:pt>
                <c:pt idx="8768">
                  <c:v>12.103999999999999</c:v>
                </c:pt>
                <c:pt idx="8769">
                  <c:v>12.103999999999999</c:v>
                </c:pt>
                <c:pt idx="8770">
                  <c:v>12.103999999999999</c:v>
                </c:pt>
                <c:pt idx="8771">
                  <c:v>12.103999999999999</c:v>
                </c:pt>
                <c:pt idx="8772">
                  <c:v>12.103999999999999</c:v>
                </c:pt>
                <c:pt idx="8773">
                  <c:v>12.103999999999999</c:v>
                </c:pt>
                <c:pt idx="8774">
                  <c:v>12.103999999999999</c:v>
                </c:pt>
                <c:pt idx="8775">
                  <c:v>12.103999999999999</c:v>
                </c:pt>
                <c:pt idx="8776">
                  <c:v>12.103999999999999</c:v>
                </c:pt>
                <c:pt idx="8777">
                  <c:v>12.103999999999999</c:v>
                </c:pt>
                <c:pt idx="8778">
                  <c:v>12.103999999999999</c:v>
                </c:pt>
                <c:pt idx="8779">
                  <c:v>12.13</c:v>
                </c:pt>
                <c:pt idx="8780">
                  <c:v>12.13</c:v>
                </c:pt>
                <c:pt idx="8781">
                  <c:v>12.13</c:v>
                </c:pt>
                <c:pt idx="8782">
                  <c:v>12.13</c:v>
                </c:pt>
                <c:pt idx="8783">
                  <c:v>12.13</c:v>
                </c:pt>
                <c:pt idx="8784">
                  <c:v>12.13</c:v>
                </c:pt>
                <c:pt idx="8785">
                  <c:v>12.13</c:v>
                </c:pt>
                <c:pt idx="8786">
                  <c:v>12.13</c:v>
                </c:pt>
                <c:pt idx="8787">
                  <c:v>12.13</c:v>
                </c:pt>
                <c:pt idx="8788">
                  <c:v>12.13</c:v>
                </c:pt>
                <c:pt idx="8789">
                  <c:v>12.13</c:v>
                </c:pt>
                <c:pt idx="8790">
                  <c:v>12.13</c:v>
                </c:pt>
                <c:pt idx="8791">
                  <c:v>12.13</c:v>
                </c:pt>
                <c:pt idx="8792">
                  <c:v>12.13</c:v>
                </c:pt>
                <c:pt idx="8793">
                  <c:v>12.13</c:v>
                </c:pt>
                <c:pt idx="8794">
                  <c:v>12.13</c:v>
                </c:pt>
                <c:pt idx="8795">
                  <c:v>12.13</c:v>
                </c:pt>
                <c:pt idx="8796">
                  <c:v>12.13</c:v>
                </c:pt>
                <c:pt idx="8797">
                  <c:v>12.164</c:v>
                </c:pt>
                <c:pt idx="8798">
                  <c:v>12.164</c:v>
                </c:pt>
                <c:pt idx="8799">
                  <c:v>12.164</c:v>
                </c:pt>
                <c:pt idx="8800">
                  <c:v>12.164</c:v>
                </c:pt>
                <c:pt idx="8801">
                  <c:v>12.164</c:v>
                </c:pt>
                <c:pt idx="8802">
                  <c:v>12.164</c:v>
                </c:pt>
                <c:pt idx="8803">
                  <c:v>12.164</c:v>
                </c:pt>
                <c:pt idx="8804">
                  <c:v>12.164</c:v>
                </c:pt>
                <c:pt idx="8805">
                  <c:v>12.164</c:v>
                </c:pt>
                <c:pt idx="8806">
                  <c:v>12.164</c:v>
                </c:pt>
                <c:pt idx="8807">
                  <c:v>12.164</c:v>
                </c:pt>
                <c:pt idx="8808">
                  <c:v>12.164</c:v>
                </c:pt>
                <c:pt idx="8809">
                  <c:v>12.164</c:v>
                </c:pt>
                <c:pt idx="8810">
                  <c:v>12.164</c:v>
                </c:pt>
                <c:pt idx="8811">
                  <c:v>12.164</c:v>
                </c:pt>
                <c:pt idx="8812">
                  <c:v>12.164</c:v>
                </c:pt>
                <c:pt idx="8813">
                  <c:v>12.164</c:v>
                </c:pt>
                <c:pt idx="8814">
                  <c:v>12.164</c:v>
                </c:pt>
                <c:pt idx="8815">
                  <c:v>12.164</c:v>
                </c:pt>
                <c:pt idx="8816">
                  <c:v>12.164</c:v>
                </c:pt>
                <c:pt idx="8817">
                  <c:v>12.164</c:v>
                </c:pt>
                <c:pt idx="8818">
                  <c:v>12.164</c:v>
                </c:pt>
                <c:pt idx="8819">
                  <c:v>12.164</c:v>
                </c:pt>
                <c:pt idx="8820">
                  <c:v>12.164</c:v>
                </c:pt>
                <c:pt idx="8821">
                  <c:v>12.164</c:v>
                </c:pt>
                <c:pt idx="8822">
                  <c:v>12.194000000000001</c:v>
                </c:pt>
                <c:pt idx="8823">
                  <c:v>12.194000000000001</c:v>
                </c:pt>
                <c:pt idx="8824">
                  <c:v>12.194000000000001</c:v>
                </c:pt>
                <c:pt idx="8825">
                  <c:v>12.194000000000001</c:v>
                </c:pt>
                <c:pt idx="8826">
                  <c:v>12.194000000000001</c:v>
                </c:pt>
                <c:pt idx="8827">
                  <c:v>12.194000000000001</c:v>
                </c:pt>
                <c:pt idx="8828">
                  <c:v>12.194000000000001</c:v>
                </c:pt>
                <c:pt idx="8829">
                  <c:v>12.194000000000001</c:v>
                </c:pt>
                <c:pt idx="8830">
                  <c:v>12.194000000000001</c:v>
                </c:pt>
                <c:pt idx="8831">
                  <c:v>12.194000000000001</c:v>
                </c:pt>
                <c:pt idx="8832">
                  <c:v>12.194000000000001</c:v>
                </c:pt>
                <c:pt idx="8833">
                  <c:v>12.194000000000001</c:v>
                </c:pt>
                <c:pt idx="8834">
                  <c:v>12.194000000000001</c:v>
                </c:pt>
                <c:pt idx="8835">
                  <c:v>12.194000000000001</c:v>
                </c:pt>
                <c:pt idx="8836">
                  <c:v>12.194000000000001</c:v>
                </c:pt>
                <c:pt idx="8837">
                  <c:v>12.194000000000001</c:v>
                </c:pt>
                <c:pt idx="8838">
                  <c:v>12.194000000000001</c:v>
                </c:pt>
                <c:pt idx="8839">
                  <c:v>12.194000000000001</c:v>
                </c:pt>
                <c:pt idx="8840">
                  <c:v>12.194000000000001</c:v>
                </c:pt>
                <c:pt idx="8841">
                  <c:v>12.194000000000001</c:v>
                </c:pt>
                <c:pt idx="8842">
                  <c:v>12.2</c:v>
                </c:pt>
                <c:pt idx="8843">
                  <c:v>12.226000000000001</c:v>
                </c:pt>
                <c:pt idx="8844">
                  <c:v>12.226000000000001</c:v>
                </c:pt>
                <c:pt idx="8845">
                  <c:v>12.226000000000001</c:v>
                </c:pt>
                <c:pt idx="8846">
                  <c:v>12.226000000000001</c:v>
                </c:pt>
                <c:pt idx="8847">
                  <c:v>12.226000000000001</c:v>
                </c:pt>
                <c:pt idx="8848">
                  <c:v>12.226000000000001</c:v>
                </c:pt>
                <c:pt idx="8849">
                  <c:v>12.226000000000001</c:v>
                </c:pt>
                <c:pt idx="8850">
                  <c:v>12.226000000000001</c:v>
                </c:pt>
                <c:pt idx="8851">
                  <c:v>12.226000000000001</c:v>
                </c:pt>
                <c:pt idx="8852">
                  <c:v>12.226000000000001</c:v>
                </c:pt>
                <c:pt idx="8853">
                  <c:v>12.226000000000001</c:v>
                </c:pt>
                <c:pt idx="8854">
                  <c:v>12.226000000000001</c:v>
                </c:pt>
                <c:pt idx="8855">
                  <c:v>12.226000000000001</c:v>
                </c:pt>
                <c:pt idx="8856">
                  <c:v>12.226000000000001</c:v>
                </c:pt>
                <c:pt idx="8857">
                  <c:v>12.226000000000001</c:v>
                </c:pt>
                <c:pt idx="8858">
                  <c:v>12.226000000000001</c:v>
                </c:pt>
                <c:pt idx="8859">
                  <c:v>12.226000000000001</c:v>
                </c:pt>
                <c:pt idx="8860">
                  <c:v>12.226000000000001</c:v>
                </c:pt>
                <c:pt idx="8861">
                  <c:v>12.226000000000001</c:v>
                </c:pt>
                <c:pt idx="8862">
                  <c:v>12.226000000000001</c:v>
                </c:pt>
                <c:pt idx="8863">
                  <c:v>12.226000000000001</c:v>
                </c:pt>
                <c:pt idx="8864">
                  <c:v>12.226000000000001</c:v>
                </c:pt>
                <c:pt idx="8865">
                  <c:v>12.231999999999999</c:v>
                </c:pt>
                <c:pt idx="8866">
                  <c:v>12.252000000000001</c:v>
                </c:pt>
                <c:pt idx="8867">
                  <c:v>12.252000000000001</c:v>
                </c:pt>
                <c:pt idx="8868">
                  <c:v>12.252000000000001</c:v>
                </c:pt>
                <c:pt idx="8869">
                  <c:v>12.252000000000001</c:v>
                </c:pt>
                <c:pt idx="8870">
                  <c:v>12.252000000000001</c:v>
                </c:pt>
                <c:pt idx="8871">
                  <c:v>12.252000000000001</c:v>
                </c:pt>
                <c:pt idx="8872">
                  <c:v>12.252000000000001</c:v>
                </c:pt>
                <c:pt idx="8873">
                  <c:v>12.252000000000001</c:v>
                </c:pt>
                <c:pt idx="8874">
                  <c:v>12.252000000000001</c:v>
                </c:pt>
                <c:pt idx="8875">
                  <c:v>12.252000000000001</c:v>
                </c:pt>
                <c:pt idx="8876">
                  <c:v>12.252000000000001</c:v>
                </c:pt>
                <c:pt idx="8877">
                  <c:v>12.252000000000001</c:v>
                </c:pt>
                <c:pt idx="8878">
                  <c:v>12.252000000000001</c:v>
                </c:pt>
                <c:pt idx="8879">
                  <c:v>12.252000000000001</c:v>
                </c:pt>
                <c:pt idx="8880">
                  <c:v>12.252000000000001</c:v>
                </c:pt>
                <c:pt idx="8881">
                  <c:v>12.252000000000001</c:v>
                </c:pt>
                <c:pt idx="8882">
                  <c:v>12.252000000000001</c:v>
                </c:pt>
                <c:pt idx="8883">
                  <c:v>12.252000000000001</c:v>
                </c:pt>
                <c:pt idx="8884">
                  <c:v>12.276</c:v>
                </c:pt>
                <c:pt idx="8885">
                  <c:v>12.29</c:v>
                </c:pt>
                <c:pt idx="8886">
                  <c:v>12.29</c:v>
                </c:pt>
                <c:pt idx="8887">
                  <c:v>12.29</c:v>
                </c:pt>
                <c:pt idx="8888">
                  <c:v>12.29</c:v>
                </c:pt>
                <c:pt idx="8889">
                  <c:v>12.29</c:v>
                </c:pt>
                <c:pt idx="8890">
                  <c:v>12.29</c:v>
                </c:pt>
                <c:pt idx="8891">
                  <c:v>12.29</c:v>
                </c:pt>
                <c:pt idx="8892">
                  <c:v>12.29</c:v>
                </c:pt>
                <c:pt idx="8893">
                  <c:v>12.29</c:v>
                </c:pt>
                <c:pt idx="8894">
                  <c:v>12.29</c:v>
                </c:pt>
                <c:pt idx="8895">
                  <c:v>12.29</c:v>
                </c:pt>
                <c:pt idx="8896">
                  <c:v>12.29</c:v>
                </c:pt>
                <c:pt idx="8897">
                  <c:v>12.29</c:v>
                </c:pt>
                <c:pt idx="8898">
                  <c:v>12.29</c:v>
                </c:pt>
                <c:pt idx="8899">
                  <c:v>12.29</c:v>
                </c:pt>
                <c:pt idx="8900">
                  <c:v>12.29</c:v>
                </c:pt>
                <c:pt idx="8901">
                  <c:v>12.29</c:v>
                </c:pt>
                <c:pt idx="8902">
                  <c:v>12.29</c:v>
                </c:pt>
                <c:pt idx="8903">
                  <c:v>12.29</c:v>
                </c:pt>
                <c:pt idx="8904">
                  <c:v>12.29</c:v>
                </c:pt>
                <c:pt idx="8905">
                  <c:v>12.29</c:v>
                </c:pt>
                <c:pt idx="8906">
                  <c:v>12.29</c:v>
                </c:pt>
                <c:pt idx="8907">
                  <c:v>12.29</c:v>
                </c:pt>
                <c:pt idx="8908">
                  <c:v>12.29</c:v>
                </c:pt>
                <c:pt idx="8909">
                  <c:v>12.29</c:v>
                </c:pt>
                <c:pt idx="8910">
                  <c:v>12.29</c:v>
                </c:pt>
                <c:pt idx="8911">
                  <c:v>12.29</c:v>
                </c:pt>
                <c:pt idx="8912">
                  <c:v>12.316000000000001</c:v>
                </c:pt>
                <c:pt idx="8913">
                  <c:v>12.326000000000001</c:v>
                </c:pt>
                <c:pt idx="8914">
                  <c:v>12.326000000000001</c:v>
                </c:pt>
                <c:pt idx="8915">
                  <c:v>12.326000000000001</c:v>
                </c:pt>
                <c:pt idx="8916">
                  <c:v>12.326000000000001</c:v>
                </c:pt>
                <c:pt idx="8917">
                  <c:v>12.326000000000001</c:v>
                </c:pt>
                <c:pt idx="8918">
                  <c:v>12.326000000000001</c:v>
                </c:pt>
                <c:pt idx="8919">
                  <c:v>12.326000000000001</c:v>
                </c:pt>
                <c:pt idx="8920">
                  <c:v>12.326000000000001</c:v>
                </c:pt>
                <c:pt idx="8921">
                  <c:v>12.326000000000001</c:v>
                </c:pt>
                <c:pt idx="8922">
                  <c:v>12.326000000000001</c:v>
                </c:pt>
                <c:pt idx="8923">
                  <c:v>12.326000000000001</c:v>
                </c:pt>
                <c:pt idx="8924">
                  <c:v>12.326000000000001</c:v>
                </c:pt>
                <c:pt idx="8925">
                  <c:v>12.326000000000001</c:v>
                </c:pt>
                <c:pt idx="8926">
                  <c:v>12.326000000000001</c:v>
                </c:pt>
                <c:pt idx="8927">
                  <c:v>12.326000000000001</c:v>
                </c:pt>
                <c:pt idx="8928">
                  <c:v>12.326000000000001</c:v>
                </c:pt>
                <c:pt idx="8929">
                  <c:v>12.326000000000001</c:v>
                </c:pt>
                <c:pt idx="8930">
                  <c:v>12.326000000000001</c:v>
                </c:pt>
                <c:pt idx="8931">
                  <c:v>12.326000000000001</c:v>
                </c:pt>
                <c:pt idx="8932">
                  <c:v>12.326000000000001</c:v>
                </c:pt>
                <c:pt idx="8933">
                  <c:v>12.326000000000001</c:v>
                </c:pt>
                <c:pt idx="8934">
                  <c:v>12.326000000000001</c:v>
                </c:pt>
                <c:pt idx="8935">
                  <c:v>12.326000000000001</c:v>
                </c:pt>
                <c:pt idx="8936">
                  <c:v>12.326000000000001</c:v>
                </c:pt>
                <c:pt idx="8937">
                  <c:v>12.326000000000001</c:v>
                </c:pt>
                <c:pt idx="8938">
                  <c:v>12.353999999999999</c:v>
                </c:pt>
                <c:pt idx="8939">
                  <c:v>12.358000000000001</c:v>
                </c:pt>
                <c:pt idx="8940">
                  <c:v>12.358000000000001</c:v>
                </c:pt>
                <c:pt idx="8941">
                  <c:v>12.358000000000001</c:v>
                </c:pt>
                <c:pt idx="8942">
                  <c:v>12.358000000000001</c:v>
                </c:pt>
                <c:pt idx="8943">
                  <c:v>12.358000000000001</c:v>
                </c:pt>
                <c:pt idx="8944">
                  <c:v>12.358000000000001</c:v>
                </c:pt>
                <c:pt idx="8945">
                  <c:v>12.358000000000001</c:v>
                </c:pt>
                <c:pt idx="8946">
                  <c:v>12.358000000000001</c:v>
                </c:pt>
                <c:pt idx="8947">
                  <c:v>12.358000000000001</c:v>
                </c:pt>
                <c:pt idx="8948">
                  <c:v>12.358000000000001</c:v>
                </c:pt>
                <c:pt idx="8949">
                  <c:v>12.358000000000001</c:v>
                </c:pt>
                <c:pt idx="8950">
                  <c:v>12.358000000000001</c:v>
                </c:pt>
                <c:pt idx="8951">
                  <c:v>12.358000000000001</c:v>
                </c:pt>
                <c:pt idx="8952">
                  <c:v>12.358000000000001</c:v>
                </c:pt>
                <c:pt idx="8953">
                  <c:v>12.358000000000001</c:v>
                </c:pt>
                <c:pt idx="8954">
                  <c:v>12.358000000000001</c:v>
                </c:pt>
                <c:pt idx="8955">
                  <c:v>12.358000000000001</c:v>
                </c:pt>
                <c:pt idx="8956">
                  <c:v>12.358000000000001</c:v>
                </c:pt>
                <c:pt idx="8957">
                  <c:v>12.358000000000001</c:v>
                </c:pt>
                <c:pt idx="8958">
                  <c:v>12.358000000000001</c:v>
                </c:pt>
                <c:pt idx="8959">
                  <c:v>12.358000000000001</c:v>
                </c:pt>
                <c:pt idx="8960">
                  <c:v>12.375999999999999</c:v>
                </c:pt>
                <c:pt idx="8961">
                  <c:v>12.385999999999999</c:v>
                </c:pt>
                <c:pt idx="8962">
                  <c:v>12.385999999999999</c:v>
                </c:pt>
                <c:pt idx="8963">
                  <c:v>12.385999999999999</c:v>
                </c:pt>
                <c:pt idx="8964">
                  <c:v>12.385999999999999</c:v>
                </c:pt>
                <c:pt idx="8965">
                  <c:v>12.385999999999999</c:v>
                </c:pt>
                <c:pt idx="8966">
                  <c:v>12.385999999999999</c:v>
                </c:pt>
                <c:pt idx="8967">
                  <c:v>12.385999999999999</c:v>
                </c:pt>
                <c:pt idx="8968">
                  <c:v>12.385999999999999</c:v>
                </c:pt>
                <c:pt idx="8969">
                  <c:v>12.385999999999999</c:v>
                </c:pt>
                <c:pt idx="8970">
                  <c:v>12.385999999999999</c:v>
                </c:pt>
                <c:pt idx="8971">
                  <c:v>12.385999999999999</c:v>
                </c:pt>
                <c:pt idx="8972">
                  <c:v>12.385999999999999</c:v>
                </c:pt>
                <c:pt idx="8973">
                  <c:v>12.385999999999999</c:v>
                </c:pt>
                <c:pt idx="8974">
                  <c:v>12.385999999999999</c:v>
                </c:pt>
                <c:pt idx="8975">
                  <c:v>12.385999999999999</c:v>
                </c:pt>
                <c:pt idx="8976">
                  <c:v>12.385999999999999</c:v>
                </c:pt>
                <c:pt idx="8977">
                  <c:v>12.385999999999999</c:v>
                </c:pt>
                <c:pt idx="8978">
                  <c:v>12.385999999999999</c:v>
                </c:pt>
                <c:pt idx="8979">
                  <c:v>12.385999999999999</c:v>
                </c:pt>
                <c:pt idx="8980">
                  <c:v>12.385999999999999</c:v>
                </c:pt>
                <c:pt idx="8981">
                  <c:v>12.416</c:v>
                </c:pt>
                <c:pt idx="8982">
                  <c:v>12.416</c:v>
                </c:pt>
                <c:pt idx="8983">
                  <c:v>12.416</c:v>
                </c:pt>
                <c:pt idx="8984">
                  <c:v>12.416</c:v>
                </c:pt>
                <c:pt idx="8985">
                  <c:v>12.416</c:v>
                </c:pt>
                <c:pt idx="8986">
                  <c:v>12.416</c:v>
                </c:pt>
                <c:pt idx="8987">
                  <c:v>12.416</c:v>
                </c:pt>
                <c:pt idx="8988">
                  <c:v>12.416</c:v>
                </c:pt>
                <c:pt idx="8989">
                  <c:v>12.416</c:v>
                </c:pt>
                <c:pt idx="8990">
                  <c:v>12.416</c:v>
                </c:pt>
                <c:pt idx="8991">
                  <c:v>12.416</c:v>
                </c:pt>
                <c:pt idx="8992">
                  <c:v>12.416</c:v>
                </c:pt>
                <c:pt idx="8993">
                  <c:v>12.416</c:v>
                </c:pt>
                <c:pt idx="8994">
                  <c:v>12.416</c:v>
                </c:pt>
                <c:pt idx="8995">
                  <c:v>12.416</c:v>
                </c:pt>
                <c:pt idx="8996">
                  <c:v>12.416</c:v>
                </c:pt>
                <c:pt idx="8997">
                  <c:v>12.416</c:v>
                </c:pt>
                <c:pt idx="8998">
                  <c:v>12.416</c:v>
                </c:pt>
                <c:pt idx="8999">
                  <c:v>12.416</c:v>
                </c:pt>
                <c:pt idx="9000">
                  <c:v>12.416</c:v>
                </c:pt>
                <c:pt idx="9001">
                  <c:v>12.416</c:v>
                </c:pt>
                <c:pt idx="9002">
                  <c:v>12.438000000000001</c:v>
                </c:pt>
                <c:pt idx="9003">
                  <c:v>12.44</c:v>
                </c:pt>
                <c:pt idx="9004">
                  <c:v>12.44</c:v>
                </c:pt>
                <c:pt idx="9005">
                  <c:v>12.44</c:v>
                </c:pt>
                <c:pt idx="9006">
                  <c:v>12.44</c:v>
                </c:pt>
                <c:pt idx="9007">
                  <c:v>12.44</c:v>
                </c:pt>
                <c:pt idx="9008">
                  <c:v>12.44</c:v>
                </c:pt>
                <c:pt idx="9009">
                  <c:v>12.44</c:v>
                </c:pt>
                <c:pt idx="9010">
                  <c:v>12.44</c:v>
                </c:pt>
                <c:pt idx="9011">
                  <c:v>12.44</c:v>
                </c:pt>
                <c:pt idx="9012">
                  <c:v>12.44</c:v>
                </c:pt>
                <c:pt idx="9013">
                  <c:v>12.44</c:v>
                </c:pt>
                <c:pt idx="9014">
                  <c:v>12.44</c:v>
                </c:pt>
                <c:pt idx="9015">
                  <c:v>12.44</c:v>
                </c:pt>
                <c:pt idx="9016">
                  <c:v>12.44</c:v>
                </c:pt>
                <c:pt idx="9017">
                  <c:v>12.44</c:v>
                </c:pt>
                <c:pt idx="9018">
                  <c:v>12.44</c:v>
                </c:pt>
                <c:pt idx="9019">
                  <c:v>12.44</c:v>
                </c:pt>
                <c:pt idx="9020">
                  <c:v>12.474</c:v>
                </c:pt>
                <c:pt idx="9021">
                  <c:v>12.474</c:v>
                </c:pt>
                <c:pt idx="9022">
                  <c:v>12.474</c:v>
                </c:pt>
                <c:pt idx="9023">
                  <c:v>12.474</c:v>
                </c:pt>
                <c:pt idx="9024">
                  <c:v>12.474</c:v>
                </c:pt>
                <c:pt idx="9025">
                  <c:v>12.474</c:v>
                </c:pt>
                <c:pt idx="9026">
                  <c:v>12.474</c:v>
                </c:pt>
                <c:pt idx="9027">
                  <c:v>12.474</c:v>
                </c:pt>
                <c:pt idx="9028">
                  <c:v>12.474</c:v>
                </c:pt>
                <c:pt idx="9029">
                  <c:v>12.474</c:v>
                </c:pt>
                <c:pt idx="9030">
                  <c:v>12.474</c:v>
                </c:pt>
                <c:pt idx="9031">
                  <c:v>12.474</c:v>
                </c:pt>
                <c:pt idx="9032">
                  <c:v>12.474</c:v>
                </c:pt>
                <c:pt idx="9033">
                  <c:v>12.474</c:v>
                </c:pt>
                <c:pt idx="9034">
                  <c:v>12.474</c:v>
                </c:pt>
                <c:pt idx="9035">
                  <c:v>12.474</c:v>
                </c:pt>
                <c:pt idx="9036">
                  <c:v>12.474</c:v>
                </c:pt>
                <c:pt idx="9037">
                  <c:v>12.474</c:v>
                </c:pt>
                <c:pt idx="9038">
                  <c:v>12.474</c:v>
                </c:pt>
                <c:pt idx="9039">
                  <c:v>12.474</c:v>
                </c:pt>
                <c:pt idx="9040">
                  <c:v>12.474</c:v>
                </c:pt>
                <c:pt idx="9041">
                  <c:v>12.474</c:v>
                </c:pt>
                <c:pt idx="9042">
                  <c:v>12.474</c:v>
                </c:pt>
                <c:pt idx="9043">
                  <c:v>12.474</c:v>
                </c:pt>
                <c:pt idx="9044">
                  <c:v>12.474</c:v>
                </c:pt>
                <c:pt idx="9045">
                  <c:v>12.502000000000001</c:v>
                </c:pt>
                <c:pt idx="9046">
                  <c:v>12.502000000000001</c:v>
                </c:pt>
                <c:pt idx="9047">
                  <c:v>12.502000000000001</c:v>
                </c:pt>
                <c:pt idx="9048">
                  <c:v>12.502000000000001</c:v>
                </c:pt>
                <c:pt idx="9049">
                  <c:v>12.502000000000001</c:v>
                </c:pt>
                <c:pt idx="9050">
                  <c:v>12.502000000000001</c:v>
                </c:pt>
                <c:pt idx="9051">
                  <c:v>12.502000000000001</c:v>
                </c:pt>
                <c:pt idx="9052">
                  <c:v>12.502000000000001</c:v>
                </c:pt>
                <c:pt idx="9053">
                  <c:v>12.502000000000001</c:v>
                </c:pt>
                <c:pt idx="9054">
                  <c:v>12.502000000000001</c:v>
                </c:pt>
                <c:pt idx="9055">
                  <c:v>12.502000000000001</c:v>
                </c:pt>
                <c:pt idx="9056">
                  <c:v>12.502000000000001</c:v>
                </c:pt>
                <c:pt idx="9057">
                  <c:v>12.502000000000001</c:v>
                </c:pt>
                <c:pt idx="9058">
                  <c:v>12.502000000000001</c:v>
                </c:pt>
                <c:pt idx="9059">
                  <c:v>12.502000000000001</c:v>
                </c:pt>
                <c:pt idx="9060">
                  <c:v>12.502000000000001</c:v>
                </c:pt>
                <c:pt idx="9061">
                  <c:v>12.502000000000001</c:v>
                </c:pt>
                <c:pt idx="9062">
                  <c:v>12.502000000000001</c:v>
                </c:pt>
                <c:pt idx="9063">
                  <c:v>12.502000000000001</c:v>
                </c:pt>
                <c:pt idx="9064">
                  <c:v>12.532</c:v>
                </c:pt>
                <c:pt idx="9065">
                  <c:v>12.532</c:v>
                </c:pt>
                <c:pt idx="9066">
                  <c:v>12.532</c:v>
                </c:pt>
                <c:pt idx="9067">
                  <c:v>12.532</c:v>
                </c:pt>
                <c:pt idx="9068">
                  <c:v>12.532</c:v>
                </c:pt>
                <c:pt idx="9069">
                  <c:v>12.532</c:v>
                </c:pt>
                <c:pt idx="9070">
                  <c:v>12.532</c:v>
                </c:pt>
                <c:pt idx="9071">
                  <c:v>12.532</c:v>
                </c:pt>
                <c:pt idx="9072">
                  <c:v>12.532</c:v>
                </c:pt>
                <c:pt idx="9073">
                  <c:v>12.532</c:v>
                </c:pt>
                <c:pt idx="9074">
                  <c:v>12.532</c:v>
                </c:pt>
                <c:pt idx="9075">
                  <c:v>12.532</c:v>
                </c:pt>
                <c:pt idx="9076">
                  <c:v>12.532</c:v>
                </c:pt>
                <c:pt idx="9077">
                  <c:v>12.532</c:v>
                </c:pt>
                <c:pt idx="9078">
                  <c:v>12.532</c:v>
                </c:pt>
                <c:pt idx="9079">
                  <c:v>12.532</c:v>
                </c:pt>
                <c:pt idx="9080">
                  <c:v>12.532</c:v>
                </c:pt>
                <c:pt idx="9081">
                  <c:v>12.532</c:v>
                </c:pt>
                <c:pt idx="9082">
                  <c:v>12.532</c:v>
                </c:pt>
                <c:pt idx="9083">
                  <c:v>12.532</c:v>
                </c:pt>
                <c:pt idx="9084">
                  <c:v>12.532</c:v>
                </c:pt>
                <c:pt idx="9085">
                  <c:v>12.532</c:v>
                </c:pt>
                <c:pt idx="9086">
                  <c:v>12.532</c:v>
                </c:pt>
                <c:pt idx="9087">
                  <c:v>12.558</c:v>
                </c:pt>
                <c:pt idx="9088">
                  <c:v>12.568</c:v>
                </c:pt>
                <c:pt idx="9089">
                  <c:v>12.568</c:v>
                </c:pt>
                <c:pt idx="9090">
                  <c:v>12.568</c:v>
                </c:pt>
                <c:pt idx="9091">
                  <c:v>12.568</c:v>
                </c:pt>
                <c:pt idx="9092">
                  <c:v>12.568</c:v>
                </c:pt>
                <c:pt idx="9093">
                  <c:v>12.568</c:v>
                </c:pt>
                <c:pt idx="9094">
                  <c:v>12.568</c:v>
                </c:pt>
                <c:pt idx="9095">
                  <c:v>12.568</c:v>
                </c:pt>
                <c:pt idx="9096">
                  <c:v>12.568</c:v>
                </c:pt>
                <c:pt idx="9097">
                  <c:v>12.568</c:v>
                </c:pt>
                <c:pt idx="9098">
                  <c:v>12.568</c:v>
                </c:pt>
                <c:pt idx="9099">
                  <c:v>12.568</c:v>
                </c:pt>
                <c:pt idx="9100">
                  <c:v>12.568</c:v>
                </c:pt>
                <c:pt idx="9101">
                  <c:v>12.568</c:v>
                </c:pt>
                <c:pt idx="9102">
                  <c:v>12.568</c:v>
                </c:pt>
                <c:pt idx="9103">
                  <c:v>12.568</c:v>
                </c:pt>
                <c:pt idx="9104">
                  <c:v>12.568</c:v>
                </c:pt>
                <c:pt idx="9105">
                  <c:v>12.568</c:v>
                </c:pt>
                <c:pt idx="9106">
                  <c:v>12.568</c:v>
                </c:pt>
                <c:pt idx="9107">
                  <c:v>12.568</c:v>
                </c:pt>
                <c:pt idx="9108">
                  <c:v>12.568</c:v>
                </c:pt>
                <c:pt idx="9109">
                  <c:v>12.568</c:v>
                </c:pt>
                <c:pt idx="9110">
                  <c:v>12.568</c:v>
                </c:pt>
                <c:pt idx="9111">
                  <c:v>12.568</c:v>
                </c:pt>
                <c:pt idx="9112">
                  <c:v>12.568</c:v>
                </c:pt>
                <c:pt idx="9113">
                  <c:v>12.568</c:v>
                </c:pt>
                <c:pt idx="9114">
                  <c:v>12.574</c:v>
                </c:pt>
                <c:pt idx="9115">
                  <c:v>12.606</c:v>
                </c:pt>
                <c:pt idx="9116">
                  <c:v>12.606</c:v>
                </c:pt>
                <c:pt idx="9117">
                  <c:v>12.606</c:v>
                </c:pt>
                <c:pt idx="9118">
                  <c:v>12.606</c:v>
                </c:pt>
                <c:pt idx="9119">
                  <c:v>12.606</c:v>
                </c:pt>
                <c:pt idx="9120">
                  <c:v>12.606</c:v>
                </c:pt>
                <c:pt idx="9121">
                  <c:v>12.606</c:v>
                </c:pt>
                <c:pt idx="9122">
                  <c:v>12.606</c:v>
                </c:pt>
                <c:pt idx="9123">
                  <c:v>12.606</c:v>
                </c:pt>
                <c:pt idx="9124">
                  <c:v>12.606</c:v>
                </c:pt>
                <c:pt idx="9125">
                  <c:v>12.606</c:v>
                </c:pt>
                <c:pt idx="9126">
                  <c:v>12.606</c:v>
                </c:pt>
                <c:pt idx="9127">
                  <c:v>12.606</c:v>
                </c:pt>
                <c:pt idx="9128">
                  <c:v>12.606</c:v>
                </c:pt>
                <c:pt idx="9129">
                  <c:v>12.606</c:v>
                </c:pt>
                <c:pt idx="9130">
                  <c:v>12.606</c:v>
                </c:pt>
                <c:pt idx="9131">
                  <c:v>12.606</c:v>
                </c:pt>
                <c:pt idx="9132">
                  <c:v>12.606</c:v>
                </c:pt>
                <c:pt idx="9133">
                  <c:v>12.606</c:v>
                </c:pt>
                <c:pt idx="9134">
                  <c:v>12.606</c:v>
                </c:pt>
                <c:pt idx="9135">
                  <c:v>12.606</c:v>
                </c:pt>
                <c:pt idx="9136">
                  <c:v>12.606</c:v>
                </c:pt>
                <c:pt idx="9137">
                  <c:v>12.606</c:v>
                </c:pt>
                <c:pt idx="9138">
                  <c:v>12.606</c:v>
                </c:pt>
                <c:pt idx="9139">
                  <c:v>12.606</c:v>
                </c:pt>
                <c:pt idx="9140">
                  <c:v>12.606</c:v>
                </c:pt>
                <c:pt idx="9141">
                  <c:v>12.606</c:v>
                </c:pt>
                <c:pt idx="9142">
                  <c:v>12.614000000000001</c:v>
                </c:pt>
                <c:pt idx="9143">
                  <c:v>12.624000000000001</c:v>
                </c:pt>
                <c:pt idx="9144">
                  <c:v>12.632</c:v>
                </c:pt>
                <c:pt idx="9145">
                  <c:v>12.632</c:v>
                </c:pt>
                <c:pt idx="9146">
                  <c:v>12.632</c:v>
                </c:pt>
                <c:pt idx="9147">
                  <c:v>12.632</c:v>
                </c:pt>
                <c:pt idx="9148">
                  <c:v>12.632</c:v>
                </c:pt>
                <c:pt idx="9149">
                  <c:v>12.632</c:v>
                </c:pt>
                <c:pt idx="9150">
                  <c:v>12.632</c:v>
                </c:pt>
                <c:pt idx="9151">
                  <c:v>12.632</c:v>
                </c:pt>
                <c:pt idx="9152">
                  <c:v>12.632</c:v>
                </c:pt>
                <c:pt idx="9153">
                  <c:v>12.632</c:v>
                </c:pt>
                <c:pt idx="9154">
                  <c:v>12.632</c:v>
                </c:pt>
                <c:pt idx="9155">
                  <c:v>12.632</c:v>
                </c:pt>
                <c:pt idx="9156">
                  <c:v>12.632</c:v>
                </c:pt>
                <c:pt idx="9157">
                  <c:v>12.632</c:v>
                </c:pt>
                <c:pt idx="9158">
                  <c:v>12.632</c:v>
                </c:pt>
                <c:pt idx="9159">
                  <c:v>12.632</c:v>
                </c:pt>
                <c:pt idx="9160">
                  <c:v>12.651999999999999</c:v>
                </c:pt>
                <c:pt idx="9161">
                  <c:v>12.654</c:v>
                </c:pt>
                <c:pt idx="9162">
                  <c:v>12.654</c:v>
                </c:pt>
                <c:pt idx="9163">
                  <c:v>12.654</c:v>
                </c:pt>
                <c:pt idx="9164">
                  <c:v>12.654</c:v>
                </c:pt>
                <c:pt idx="9165">
                  <c:v>12.654</c:v>
                </c:pt>
                <c:pt idx="9166">
                  <c:v>12.654</c:v>
                </c:pt>
                <c:pt idx="9167">
                  <c:v>12.654</c:v>
                </c:pt>
                <c:pt idx="9168">
                  <c:v>12.654</c:v>
                </c:pt>
                <c:pt idx="9169">
                  <c:v>12.654</c:v>
                </c:pt>
                <c:pt idx="9170">
                  <c:v>12.654</c:v>
                </c:pt>
                <c:pt idx="9171">
                  <c:v>12.654</c:v>
                </c:pt>
                <c:pt idx="9172">
                  <c:v>12.654</c:v>
                </c:pt>
                <c:pt idx="9173">
                  <c:v>12.654</c:v>
                </c:pt>
                <c:pt idx="9174">
                  <c:v>12.654</c:v>
                </c:pt>
                <c:pt idx="9175">
                  <c:v>12.654</c:v>
                </c:pt>
                <c:pt idx="9176">
                  <c:v>12.672000000000001</c:v>
                </c:pt>
                <c:pt idx="9177">
                  <c:v>12.672000000000001</c:v>
                </c:pt>
                <c:pt idx="9178">
                  <c:v>12.672000000000001</c:v>
                </c:pt>
                <c:pt idx="9179">
                  <c:v>12.672000000000001</c:v>
                </c:pt>
                <c:pt idx="9180">
                  <c:v>12.672000000000001</c:v>
                </c:pt>
                <c:pt idx="9181">
                  <c:v>12.672000000000001</c:v>
                </c:pt>
                <c:pt idx="9182">
                  <c:v>12.672000000000001</c:v>
                </c:pt>
                <c:pt idx="9183">
                  <c:v>12.672000000000001</c:v>
                </c:pt>
                <c:pt idx="9184">
                  <c:v>12.672000000000001</c:v>
                </c:pt>
                <c:pt idx="9185">
                  <c:v>12.672000000000001</c:v>
                </c:pt>
                <c:pt idx="9186">
                  <c:v>12.672000000000001</c:v>
                </c:pt>
                <c:pt idx="9187">
                  <c:v>12.672000000000001</c:v>
                </c:pt>
                <c:pt idx="9188">
                  <c:v>12.698</c:v>
                </c:pt>
                <c:pt idx="9189">
                  <c:v>12.698</c:v>
                </c:pt>
                <c:pt idx="9190">
                  <c:v>12.698</c:v>
                </c:pt>
                <c:pt idx="9191">
                  <c:v>12.698</c:v>
                </c:pt>
                <c:pt idx="9192">
                  <c:v>12.698</c:v>
                </c:pt>
                <c:pt idx="9193">
                  <c:v>12.698</c:v>
                </c:pt>
                <c:pt idx="9194">
                  <c:v>12.698</c:v>
                </c:pt>
                <c:pt idx="9195">
                  <c:v>12.698</c:v>
                </c:pt>
                <c:pt idx="9196">
                  <c:v>12.698</c:v>
                </c:pt>
                <c:pt idx="9197">
                  <c:v>12.698</c:v>
                </c:pt>
                <c:pt idx="9198">
                  <c:v>12.698</c:v>
                </c:pt>
                <c:pt idx="9199">
                  <c:v>12.698</c:v>
                </c:pt>
                <c:pt idx="9200">
                  <c:v>12.698</c:v>
                </c:pt>
                <c:pt idx="9201">
                  <c:v>12.698</c:v>
                </c:pt>
                <c:pt idx="9202">
                  <c:v>12.698</c:v>
                </c:pt>
                <c:pt idx="9203">
                  <c:v>12.698</c:v>
                </c:pt>
                <c:pt idx="9204">
                  <c:v>12.698</c:v>
                </c:pt>
                <c:pt idx="9205">
                  <c:v>12.698</c:v>
                </c:pt>
                <c:pt idx="9206">
                  <c:v>12.698</c:v>
                </c:pt>
                <c:pt idx="9207">
                  <c:v>12.698</c:v>
                </c:pt>
                <c:pt idx="9208">
                  <c:v>12.698</c:v>
                </c:pt>
                <c:pt idx="9209">
                  <c:v>12.698</c:v>
                </c:pt>
                <c:pt idx="9210">
                  <c:v>12.736000000000001</c:v>
                </c:pt>
                <c:pt idx="9211">
                  <c:v>12.736000000000001</c:v>
                </c:pt>
                <c:pt idx="9212">
                  <c:v>12.736000000000001</c:v>
                </c:pt>
                <c:pt idx="9213">
                  <c:v>12.736000000000001</c:v>
                </c:pt>
                <c:pt idx="9214">
                  <c:v>12.736000000000001</c:v>
                </c:pt>
                <c:pt idx="9215">
                  <c:v>12.736000000000001</c:v>
                </c:pt>
                <c:pt idx="9216">
                  <c:v>12.736000000000001</c:v>
                </c:pt>
                <c:pt idx="9217">
                  <c:v>12.736000000000001</c:v>
                </c:pt>
                <c:pt idx="9218">
                  <c:v>12.736000000000001</c:v>
                </c:pt>
                <c:pt idx="9219">
                  <c:v>12.736000000000001</c:v>
                </c:pt>
                <c:pt idx="9220">
                  <c:v>12.736000000000001</c:v>
                </c:pt>
                <c:pt idx="9221">
                  <c:v>12.736000000000001</c:v>
                </c:pt>
                <c:pt idx="9222">
                  <c:v>12.736000000000001</c:v>
                </c:pt>
                <c:pt idx="9223">
                  <c:v>12.736000000000001</c:v>
                </c:pt>
                <c:pt idx="9224">
                  <c:v>12.736000000000001</c:v>
                </c:pt>
                <c:pt idx="9225">
                  <c:v>12.736000000000001</c:v>
                </c:pt>
                <c:pt idx="9226">
                  <c:v>12.736000000000001</c:v>
                </c:pt>
                <c:pt idx="9227">
                  <c:v>12.736000000000001</c:v>
                </c:pt>
                <c:pt idx="9228">
                  <c:v>12.736000000000001</c:v>
                </c:pt>
                <c:pt idx="9229">
                  <c:v>12.736000000000001</c:v>
                </c:pt>
                <c:pt idx="9230">
                  <c:v>12.736000000000001</c:v>
                </c:pt>
                <c:pt idx="9231">
                  <c:v>12.736000000000001</c:v>
                </c:pt>
                <c:pt idx="9232">
                  <c:v>12.736000000000001</c:v>
                </c:pt>
                <c:pt idx="9233">
                  <c:v>12.736000000000001</c:v>
                </c:pt>
                <c:pt idx="9234">
                  <c:v>12.736000000000001</c:v>
                </c:pt>
                <c:pt idx="9235">
                  <c:v>12.736000000000001</c:v>
                </c:pt>
                <c:pt idx="9236">
                  <c:v>12.736000000000001</c:v>
                </c:pt>
                <c:pt idx="9237">
                  <c:v>12.736000000000001</c:v>
                </c:pt>
                <c:pt idx="9238">
                  <c:v>12.76</c:v>
                </c:pt>
                <c:pt idx="9239">
                  <c:v>12.766</c:v>
                </c:pt>
                <c:pt idx="9240">
                  <c:v>12.766</c:v>
                </c:pt>
                <c:pt idx="9241">
                  <c:v>12.766</c:v>
                </c:pt>
                <c:pt idx="9242">
                  <c:v>12.766</c:v>
                </c:pt>
                <c:pt idx="9243">
                  <c:v>12.766</c:v>
                </c:pt>
                <c:pt idx="9244">
                  <c:v>12.766</c:v>
                </c:pt>
                <c:pt idx="9245">
                  <c:v>12.766</c:v>
                </c:pt>
                <c:pt idx="9246">
                  <c:v>12.766</c:v>
                </c:pt>
                <c:pt idx="9247">
                  <c:v>12.766</c:v>
                </c:pt>
                <c:pt idx="9248">
                  <c:v>12.766</c:v>
                </c:pt>
                <c:pt idx="9249">
                  <c:v>12.766</c:v>
                </c:pt>
                <c:pt idx="9250">
                  <c:v>12.766</c:v>
                </c:pt>
                <c:pt idx="9251">
                  <c:v>12.766</c:v>
                </c:pt>
                <c:pt idx="9252">
                  <c:v>12.766</c:v>
                </c:pt>
                <c:pt idx="9253">
                  <c:v>12.766</c:v>
                </c:pt>
                <c:pt idx="9254">
                  <c:v>12.766</c:v>
                </c:pt>
                <c:pt idx="9255">
                  <c:v>12.766</c:v>
                </c:pt>
                <c:pt idx="9256">
                  <c:v>12.766</c:v>
                </c:pt>
                <c:pt idx="9257">
                  <c:v>12.766</c:v>
                </c:pt>
                <c:pt idx="9258">
                  <c:v>12.766</c:v>
                </c:pt>
                <c:pt idx="9259">
                  <c:v>12.784000000000001</c:v>
                </c:pt>
                <c:pt idx="9260">
                  <c:v>12.802</c:v>
                </c:pt>
                <c:pt idx="9261">
                  <c:v>12.802</c:v>
                </c:pt>
                <c:pt idx="9262">
                  <c:v>12.802</c:v>
                </c:pt>
                <c:pt idx="9263">
                  <c:v>12.802</c:v>
                </c:pt>
                <c:pt idx="9264">
                  <c:v>12.802</c:v>
                </c:pt>
                <c:pt idx="9265">
                  <c:v>12.802</c:v>
                </c:pt>
                <c:pt idx="9266">
                  <c:v>12.802</c:v>
                </c:pt>
                <c:pt idx="9267">
                  <c:v>12.802</c:v>
                </c:pt>
                <c:pt idx="9268">
                  <c:v>12.802</c:v>
                </c:pt>
                <c:pt idx="9269">
                  <c:v>12.802</c:v>
                </c:pt>
                <c:pt idx="9270">
                  <c:v>12.802</c:v>
                </c:pt>
                <c:pt idx="9271">
                  <c:v>12.802</c:v>
                </c:pt>
                <c:pt idx="9272">
                  <c:v>12.802</c:v>
                </c:pt>
                <c:pt idx="9273">
                  <c:v>12.802</c:v>
                </c:pt>
                <c:pt idx="9274">
                  <c:v>12.802</c:v>
                </c:pt>
                <c:pt idx="9275">
                  <c:v>12.802</c:v>
                </c:pt>
                <c:pt idx="9276">
                  <c:v>12.802</c:v>
                </c:pt>
                <c:pt idx="9277">
                  <c:v>12.802</c:v>
                </c:pt>
                <c:pt idx="9278">
                  <c:v>12.802</c:v>
                </c:pt>
                <c:pt idx="9279">
                  <c:v>12.802</c:v>
                </c:pt>
                <c:pt idx="9280">
                  <c:v>12.802</c:v>
                </c:pt>
                <c:pt idx="9281">
                  <c:v>12.802</c:v>
                </c:pt>
                <c:pt idx="9282">
                  <c:v>12.802</c:v>
                </c:pt>
                <c:pt idx="9283">
                  <c:v>12.802</c:v>
                </c:pt>
                <c:pt idx="9284">
                  <c:v>12.802</c:v>
                </c:pt>
                <c:pt idx="9285">
                  <c:v>12.802</c:v>
                </c:pt>
                <c:pt idx="9286">
                  <c:v>12.832000000000001</c:v>
                </c:pt>
                <c:pt idx="9287">
                  <c:v>12.832000000000001</c:v>
                </c:pt>
                <c:pt idx="9288">
                  <c:v>12.832000000000001</c:v>
                </c:pt>
                <c:pt idx="9289">
                  <c:v>12.832000000000001</c:v>
                </c:pt>
                <c:pt idx="9290">
                  <c:v>12.832000000000001</c:v>
                </c:pt>
                <c:pt idx="9291">
                  <c:v>12.832000000000001</c:v>
                </c:pt>
                <c:pt idx="9292">
                  <c:v>12.832000000000001</c:v>
                </c:pt>
                <c:pt idx="9293">
                  <c:v>12.832000000000001</c:v>
                </c:pt>
                <c:pt idx="9294">
                  <c:v>12.832000000000001</c:v>
                </c:pt>
                <c:pt idx="9295">
                  <c:v>12.832000000000001</c:v>
                </c:pt>
                <c:pt idx="9296">
                  <c:v>12.832000000000001</c:v>
                </c:pt>
                <c:pt idx="9297">
                  <c:v>12.832000000000001</c:v>
                </c:pt>
                <c:pt idx="9298">
                  <c:v>12.832000000000001</c:v>
                </c:pt>
                <c:pt idx="9299">
                  <c:v>12.832000000000001</c:v>
                </c:pt>
                <c:pt idx="9300">
                  <c:v>12.832000000000001</c:v>
                </c:pt>
                <c:pt idx="9301">
                  <c:v>12.832000000000001</c:v>
                </c:pt>
                <c:pt idx="9302">
                  <c:v>12.832000000000001</c:v>
                </c:pt>
                <c:pt idx="9303">
                  <c:v>12.832000000000001</c:v>
                </c:pt>
                <c:pt idx="9304">
                  <c:v>12.832000000000001</c:v>
                </c:pt>
                <c:pt idx="9305">
                  <c:v>12.832000000000001</c:v>
                </c:pt>
                <c:pt idx="9306">
                  <c:v>12.832000000000001</c:v>
                </c:pt>
                <c:pt idx="9307">
                  <c:v>12.832000000000001</c:v>
                </c:pt>
                <c:pt idx="9308">
                  <c:v>12.836</c:v>
                </c:pt>
                <c:pt idx="9309">
                  <c:v>12.868</c:v>
                </c:pt>
                <c:pt idx="9310">
                  <c:v>12.868</c:v>
                </c:pt>
                <c:pt idx="9311">
                  <c:v>12.868</c:v>
                </c:pt>
                <c:pt idx="9312">
                  <c:v>12.868</c:v>
                </c:pt>
                <c:pt idx="9313">
                  <c:v>12.868</c:v>
                </c:pt>
                <c:pt idx="9314">
                  <c:v>12.868</c:v>
                </c:pt>
                <c:pt idx="9315">
                  <c:v>12.868</c:v>
                </c:pt>
                <c:pt idx="9316">
                  <c:v>12.868</c:v>
                </c:pt>
                <c:pt idx="9317">
                  <c:v>12.868</c:v>
                </c:pt>
                <c:pt idx="9318">
                  <c:v>12.868</c:v>
                </c:pt>
                <c:pt idx="9319">
                  <c:v>12.868</c:v>
                </c:pt>
                <c:pt idx="9320">
                  <c:v>12.868</c:v>
                </c:pt>
                <c:pt idx="9321">
                  <c:v>12.868</c:v>
                </c:pt>
                <c:pt idx="9322">
                  <c:v>12.868</c:v>
                </c:pt>
                <c:pt idx="9323">
                  <c:v>12.868</c:v>
                </c:pt>
                <c:pt idx="9324">
                  <c:v>12.868</c:v>
                </c:pt>
                <c:pt idx="9325">
                  <c:v>12.868</c:v>
                </c:pt>
                <c:pt idx="9326">
                  <c:v>12.868</c:v>
                </c:pt>
                <c:pt idx="9327">
                  <c:v>12.868</c:v>
                </c:pt>
                <c:pt idx="9328">
                  <c:v>12.868</c:v>
                </c:pt>
                <c:pt idx="9329">
                  <c:v>12.868</c:v>
                </c:pt>
                <c:pt idx="9330">
                  <c:v>12.868</c:v>
                </c:pt>
                <c:pt idx="9331">
                  <c:v>12.868</c:v>
                </c:pt>
                <c:pt idx="9332">
                  <c:v>12.868</c:v>
                </c:pt>
                <c:pt idx="9333">
                  <c:v>12.868</c:v>
                </c:pt>
                <c:pt idx="9334">
                  <c:v>12.868</c:v>
                </c:pt>
                <c:pt idx="9335">
                  <c:v>12.906000000000001</c:v>
                </c:pt>
                <c:pt idx="9336">
                  <c:v>12.906000000000001</c:v>
                </c:pt>
                <c:pt idx="9337">
                  <c:v>12.906000000000001</c:v>
                </c:pt>
                <c:pt idx="9338">
                  <c:v>12.906000000000001</c:v>
                </c:pt>
                <c:pt idx="9339">
                  <c:v>12.906000000000001</c:v>
                </c:pt>
                <c:pt idx="9340">
                  <c:v>12.906000000000001</c:v>
                </c:pt>
                <c:pt idx="9341">
                  <c:v>12.906000000000001</c:v>
                </c:pt>
                <c:pt idx="9342">
                  <c:v>12.906000000000001</c:v>
                </c:pt>
                <c:pt idx="9343">
                  <c:v>12.906000000000001</c:v>
                </c:pt>
                <c:pt idx="9344">
                  <c:v>12.906000000000001</c:v>
                </c:pt>
                <c:pt idx="9345">
                  <c:v>12.906000000000001</c:v>
                </c:pt>
                <c:pt idx="9346">
                  <c:v>12.906000000000001</c:v>
                </c:pt>
                <c:pt idx="9347">
                  <c:v>12.906000000000001</c:v>
                </c:pt>
                <c:pt idx="9348">
                  <c:v>12.906000000000001</c:v>
                </c:pt>
                <c:pt idx="9349">
                  <c:v>12.906000000000001</c:v>
                </c:pt>
                <c:pt idx="9350">
                  <c:v>12.906000000000001</c:v>
                </c:pt>
                <c:pt idx="9351">
                  <c:v>12.906000000000001</c:v>
                </c:pt>
                <c:pt idx="9352">
                  <c:v>12.906000000000001</c:v>
                </c:pt>
                <c:pt idx="9353">
                  <c:v>12.906000000000001</c:v>
                </c:pt>
                <c:pt idx="9354">
                  <c:v>12.906000000000001</c:v>
                </c:pt>
                <c:pt idx="9355">
                  <c:v>12.906000000000001</c:v>
                </c:pt>
                <c:pt idx="9356">
                  <c:v>12.906000000000001</c:v>
                </c:pt>
                <c:pt idx="9357">
                  <c:v>12.906000000000001</c:v>
                </c:pt>
                <c:pt idx="9358">
                  <c:v>12.906000000000001</c:v>
                </c:pt>
                <c:pt idx="9359">
                  <c:v>12.906000000000001</c:v>
                </c:pt>
                <c:pt idx="9360">
                  <c:v>12.906000000000001</c:v>
                </c:pt>
                <c:pt idx="9361">
                  <c:v>12.906000000000001</c:v>
                </c:pt>
                <c:pt idx="9362">
                  <c:v>12.932</c:v>
                </c:pt>
                <c:pt idx="9363">
                  <c:v>12.932</c:v>
                </c:pt>
                <c:pt idx="9364">
                  <c:v>12.932</c:v>
                </c:pt>
                <c:pt idx="9365">
                  <c:v>12.932</c:v>
                </c:pt>
                <c:pt idx="9366">
                  <c:v>12.932</c:v>
                </c:pt>
                <c:pt idx="9367">
                  <c:v>12.932</c:v>
                </c:pt>
                <c:pt idx="9368">
                  <c:v>12.932</c:v>
                </c:pt>
                <c:pt idx="9369">
                  <c:v>12.932</c:v>
                </c:pt>
                <c:pt idx="9370">
                  <c:v>12.932</c:v>
                </c:pt>
                <c:pt idx="9371">
                  <c:v>12.932</c:v>
                </c:pt>
                <c:pt idx="9372">
                  <c:v>12.932</c:v>
                </c:pt>
                <c:pt idx="9373">
                  <c:v>12.932</c:v>
                </c:pt>
                <c:pt idx="9374">
                  <c:v>12.932</c:v>
                </c:pt>
                <c:pt idx="9375">
                  <c:v>12.932</c:v>
                </c:pt>
                <c:pt idx="9376">
                  <c:v>12.932</c:v>
                </c:pt>
                <c:pt idx="9377">
                  <c:v>12.932</c:v>
                </c:pt>
                <c:pt idx="9378">
                  <c:v>12.932</c:v>
                </c:pt>
                <c:pt idx="9379">
                  <c:v>12.932</c:v>
                </c:pt>
                <c:pt idx="9380">
                  <c:v>12.95</c:v>
                </c:pt>
                <c:pt idx="9381">
                  <c:v>12.968</c:v>
                </c:pt>
                <c:pt idx="9382">
                  <c:v>12.968</c:v>
                </c:pt>
                <c:pt idx="9383">
                  <c:v>12.968</c:v>
                </c:pt>
                <c:pt idx="9384">
                  <c:v>12.968</c:v>
                </c:pt>
                <c:pt idx="9385">
                  <c:v>12.968</c:v>
                </c:pt>
                <c:pt idx="9386">
                  <c:v>12.968</c:v>
                </c:pt>
                <c:pt idx="9387">
                  <c:v>12.968</c:v>
                </c:pt>
                <c:pt idx="9388">
                  <c:v>12.968</c:v>
                </c:pt>
                <c:pt idx="9389">
                  <c:v>12.968</c:v>
                </c:pt>
                <c:pt idx="9390">
                  <c:v>12.968</c:v>
                </c:pt>
                <c:pt idx="9391">
                  <c:v>12.968</c:v>
                </c:pt>
                <c:pt idx="9392">
                  <c:v>12.968</c:v>
                </c:pt>
                <c:pt idx="9393">
                  <c:v>12.968</c:v>
                </c:pt>
                <c:pt idx="9394">
                  <c:v>12.968</c:v>
                </c:pt>
                <c:pt idx="9395">
                  <c:v>12.968</c:v>
                </c:pt>
                <c:pt idx="9396">
                  <c:v>12.968</c:v>
                </c:pt>
                <c:pt idx="9397">
                  <c:v>12.968</c:v>
                </c:pt>
                <c:pt idx="9398">
                  <c:v>12.968</c:v>
                </c:pt>
                <c:pt idx="9399">
                  <c:v>12.968</c:v>
                </c:pt>
                <c:pt idx="9400">
                  <c:v>12.968</c:v>
                </c:pt>
                <c:pt idx="9401">
                  <c:v>12.968</c:v>
                </c:pt>
                <c:pt idx="9402">
                  <c:v>12.968</c:v>
                </c:pt>
                <c:pt idx="9403">
                  <c:v>12.968</c:v>
                </c:pt>
                <c:pt idx="9404">
                  <c:v>12.968</c:v>
                </c:pt>
                <c:pt idx="9405">
                  <c:v>12.968</c:v>
                </c:pt>
                <c:pt idx="9406">
                  <c:v>12.968</c:v>
                </c:pt>
                <c:pt idx="9407">
                  <c:v>12.988</c:v>
                </c:pt>
                <c:pt idx="9408">
                  <c:v>12.996</c:v>
                </c:pt>
                <c:pt idx="9409">
                  <c:v>12.996</c:v>
                </c:pt>
                <c:pt idx="9410">
                  <c:v>12.996</c:v>
                </c:pt>
                <c:pt idx="9411">
                  <c:v>12.996</c:v>
                </c:pt>
                <c:pt idx="9412">
                  <c:v>12.996</c:v>
                </c:pt>
                <c:pt idx="9413">
                  <c:v>12.996</c:v>
                </c:pt>
                <c:pt idx="9414">
                  <c:v>12.996</c:v>
                </c:pt>
                <c:pt idx="9415">
                  <c:v>12.996</c:v>
                </c:pt>
                <c:pt idx="9416">
                  <c:v>12.996</c:v>
                </c:pt>
                <c:pt idx="9417">
                  <c:v>12.996</c:v>
                </c:pt>
                <c:pt idx="9418">
                  <c:v>12.996</c:v>
                </c:pt>
                <c:pt idx="9419">
                  <c:v>12.996</c:v>
                </c:pt>
                <c:pt idx="9420">
                  <c:v>12.996</c:v>
                </c:pt>
                <c:pt idx="9421">
                  <c:v>12.996</c:v>
                </c:pt>
                <c:pt idx="9422">
                  <c:v>12.996</c:v>
                </c:pt>
                <c:pt idx="9423">
                  <c:v>12.996</c:v>
                </c:pt>
                <c:pt idx="9424">
                  <c:v>12.996</c:v>
                </c:pt>
                <c:pt idx="9425">
                  <c:v>12.996</c:v>
                </c:pt>
                <c:pt idx="9426">
                  <c:v>12.996</c:v>
                </c:pt>
                <c:pt idx="9427">
                  <c:v>13.026</c:v>
                </c:pt>
                <c:pt idx="9428">
                  <c:v>13.026</c:v>
                </c:pt>
                <c:pt idx="9429">
                  <c:v>13.026</c:v>
                </c:pt>
                <c:pt idx="9430">
                  <c:v>13.026</c:v>
                </c:pt>
                <c:pt idx="9431">
                  <c:v>13.026</c:v>
                </c:pt>
                <c:pt idx="9432">
                  <c:v>13.026</c:v>
                </c:pt>
                <c:pt idx="9433">
                  <c:v>13.026</c:v>
                </c:pt>
                <c:pt idx="9434">
                  <c:v>13.026</c:v>
                </c:pt>
                <c:pt idx="9435">
                  <c:v>13.026</c:v>
                </c:pt>
                <c:pt idx="9436">
                  <c:v>13.026</c:v>
                </c:pt>
                <c:pt idx="9437">
                  <c:v>13.026</c:v>
                </c:pt>
                <c:pt idx="9438">
                  <c:v>13.026</c:v>
                </c:pt>
                <c:pt idx="9439">
                  <c:v>13.026</c:v>
                </c:pt>
                <c:pt idx="9440">
                  <c:v>13.026</c:v>
                </c:pt>
                <c:pt idx="9441">
                  <c:v>13.026</c:v>
                </c:pt>
                <c:pt idx="9442">
                  <c:v>13.026</c:v>
                </c:pt>
                <c:pt idx="9443">
                  <c:v>13.026</c:v>
                </c:pt>
                <c:pt idx="9444">
                  <c:v>13.026</c:v>
                </c:pt>
                <c:pt idx="9445">
                  <c:v>13.026</c:v>
                </c:pt>
                <c:pt idx="9446">
                  <c:v>13.026</c:v>
                </c:pt>
                <c:pt idx="9447">
                  <c:v>13.026</c:v>
                </c:pt>
                <c:pt idx="9448">
                  <c:v>13.026</c:v>
                </c:pt>
                <c:pt idx="9449">
                  <c:v>13.026</c:v>
                </c:pt>
                <c:pt idx="9450">
                  <c:v>13.06</c:v>
                </c:pt>
                <c:pt idx="9451">
                  <c:v>13.061999999999999</c:v>
                </c:pt>
                <c:pt idx="9452">
                  <c:v>13.061999999999999</c:v>
                </c:pt>
                <c:pt idx="9453">
                  <c:v>13.061999999999999</c:v>
                </c:pt>
                <c:pt idx="9454">
                  <c:v>13.061999999999999</c:v>
                </c:pt>
                <c:pt idx="9455">
                  <c:v>13.061999999999999</c:v>
                </c:pt>
                <c:pt idx="9456">
                  <c:v>13.061999999999999</c:v>
                </c:pt>
                <c:pt idx="9457">
                  <c:v>13.061999999999999</c:v>
                </c:pt>
                <c:pt idx="9458">
                  <c:v>13.061999999999999</c:v>
                </c:pt>
                <c:pt idx="9459">
                  <c:v>13.061999999999999</c:v>
                </c:pt>
                <c:pt idx="9460">
                  <c:v>13.061999999999999</c:v>
                </c:pt>
                <c:pt idx="9461">
                  <c:v>13.061999999999999</c:v>
                </c:pt>
                <c:pt idx="9462">
                  <c:v>13.061999999999999</c:v>
                </c:pt>
                <c:pt idx="9463">
                  <c:v>13.061999999999999</c:v>
                </c:pt>
                <c:pt idx="9464">
                  <c:v>13.061999999999999</c:v>
                </c:pt>
                <c:pt idx="9465">
                  <c:v>13.061999999999999</c:v>
                </c:pt>
                <c:pt idx="9466">
                  <c:v>13.061999999999999</c:v>
                </c:pt>
                <c:pt idx="9467">
                  <c:v>13.061999999999999</c:v>
                </c:pt>
                <c:pt idx="9468">
                  <c:v>13.061999999999999</c:v>
                </c:pt>
                <c:pt idx="9469">
                  <c:v>13.061999999999999</c:v>
                </c:pt>
                <c:pt idx="9470">
                  <c:v>13.061999999999999</c:v>
                </c:pt>
                <c:pt idx="9471">
                  <c:v>13.061999999999999</c:v>
                </c:pt>
                <c:pt idx="9472">
                  <c:v>13.061999999999999</c:v>
                </c:pt>
                <c:pt idx="9473">
                  <c:v>13.061999999999999</c:v>
                </c:pt>
                <c:pt idx="9474">
                  <c:v>13.061999999999999</c:v>
                </c:pt>
                <c:pt idx="9475">
                  <c:v>13.061999999999999</c:v>
                </c:pt>
                <c:pt idx="9476">
                  <c:v>13.061999999999999</c:v>
                </c:pt>
                <c:pt idx="9477">
                  <c:v>13.061999999999999</c:v>
                </c:pt>
                <c:pt idx="9478">
                  <c:v>13.096</c:v>
                </c:pt>
                <c:pt idx="9479">
                  <c:v>13.096</c:v>
                </c:pt>
                <c:pt idx="9480">
                  <c:v>13.096</c:v>
                </c:pt>
                <c:pt idx="9481">
                  <c:v>13.096</c:v>
                </c:pt>
                <c:pt idx="9482">
                  <c:v>13.096</c:v>
                </c:pt>
                <c:pt idx="9483">
                  <c:v>13.096</c:v>
                </c:pt>
                <c:pt idx="9484">
                  <c:v>13.096</c:v>
                </c:pt>
                <c:pt idx="9485">
                  <c:v>13.096</c:v>
                </c:pt>
                <c:pt idx="9486">
                  <c:v>13.096</c:v>
                </c:pt>
                <c:pt idx="9487">
                  <c:v>13.096</c:v>
                </c:pt>
                <c:pt idx="9488">
                  <c:v>13.096</c:v>
                </c:pt>
                <c:pt idx="9489">
                  <c:v>13.096</c:v>
                </c:pt>
                <c:pt idx="9490">
                  <c:v>13.096</c:v>
                </c:pt>
                <c:pt idx="9491">
                  <c:v>13.096</c:v>
                </c:pt>
                <c:pt idx="9492">
                  <c:v>13.096</c:v>
                </c:pt>
                <c:pt idx="9493">
                  <c:v>13.096</c:v>
                </c:pt>
                <c:pt idx="9494">
                  <c:v>13.096</c:v>
                </c:pt>
                <c:pt idx="9495">
                  <c:v>13.096</c:v>
                </c:pt>
                <c:pt idx="9496">
                  <c:v>13.096</c:v>
                </c:pt>
                <c:pt idx="9497">
                  <c:v>13.096</c:v>
                </c:pt>
                <c:pt idx="9498">
                  <c:v>13.096</c:v>
                </c:pt>
                <c:pt idx="9499">
                  <c:v>13.096</c:v>
                </c:pt>
                <c:pt idx="9500">
                  <c:v>13.096</c:v>
                </c:pt>
                <c:pt idx="9501">
                  <c:v>13.096</c:v>
                </c:pt>
                <c:pt idx="9502">
                  <c:v>13.096</c:v>
                </c:pt>
                <c:pt idx="9503">
                  <c:v>13.096</c:v>
                </c:pt>
                <c:pt idx="9504">
                  <c:v>13.135999999999999</c:v>
                </c:pt>
                <c:pt idx="9505">
                  <c:v>13.135999999999999</c:v>
                </c:pt>
                <c:pt idx="9506">
                  <c:v>13.135999999999999</c:v>
                </c:pt>
                <c:pt idx="9507">
                  <c:v>13.135999999999999</c:v>
                </c:pt>
                <c:pt idx="9508">
                  <c:v>13.135999999999999</c:v>
                </c:pt>
                <c:pt idx="9509">
                  <c:v>13.135999999999999</c:v>
                </c:pt>
                <c:pt idx="9510">
                  <c:v>13.135999999999999</c:v>
                </c:pt>
                <c:pt idx="9511">
                  <c:v>13.135999999999999</c:v>
                </c:pt>
                <c:pt idx="9512">
                  <c:v>13.135999999999999</c:v>
                </c:pt>
                <c:pt idx="9513">
                  <c:v>13.135999999999999</c:v>
                </c:pt>
                <c:pt idx="9514">
                  <c:v>13.135999999999999</c:v>
                </c:pt>
                <c:pt idx="9515">
                  <c:v>13.135999999999999</c:v>
                </c:pt>
                <c:pt idx="9516">
                  <c:v>13.135999999999999</c:v>
                </c:pt>
                <c:pt idx="9517">
                  <c:v>13.135999999999999</c:v>
                </c:pt>
                <c:pt idx="9518">
                  <c:v>13.135999999999999</c:v>
                </c:pt>
                <c:pt idx="9519">
                  <c:v>13.135999999999999</c:v>
                </c:pt>
                <c:pt idx="9520">
                  <c:v>13.135999999999999</c:v>
                </c:pt>
                <c:pt idx="9521">
                  <c:v>13.135999999999999</c:v>
                </c:pt>
                <c:pt idx="9522">
                  <c:v>13.135999999999999</c:v>
                </c:pt>
                <c:pt idx="9523">
                  <c:v>13.135999999999999</c:v>
                </c:pt>
                <c:pt idx="9524">
                  <c:v>13.135999999999999</c:v>
                </c:pt>
                <c:pt idx="9525">
                  <c:v>13.135999999999999</c:v>
                </c:pt>
                <c:pt idx="9526">
                  <c:v>13.135999999999999</c:v>
                </c:pt>
                <c:pt idx="9527">
                  <c:v>13.135999999999999</c:v>
                </c:pt>
                <c:pt idx="9528">
                  <c:v>13.135999999999999</c:v>
                </c:pt>
                <c:pt idx="9529">
                  <c:v>13.135999999999999</c:v>
                </c:pt>
                <c:pt idx="9530">
                  <c:v>13.135999999999999</c:v>
                </c:pt>
                <c:pt idx="9531">
                  <c:v>13.135999999999999</c:v>
                </c:pt>
                <c:pt idx="9532">
                  <c:v>13.135999999999999</c:v>
                </c:pt>
                <c:pt idx="9533">
                  <c:v>13.148</c:v>
                </c:pt>
                <c:pt idx="9534">
                  <c:v>13.173999999999999</c:v>
                </c:pt>
                <c:pt idx="9535">
                  <c:v>13.173999999999999</c:v>
                </c:pt>
                <c:pt idx="9536">
                  <c:v>13.173999999999999</c:v>
                </c:pt>
                <c:pt idx="9537">
                  <c:v>13.173999999999999</c:v>
                </c:pt>
                <c:pt idx="9538">
                  <c:v>13.173999999999999</c:v>
                </c:pt>
                <c:pt idx="9539">
                  <c:v>13.173999999999999</c:v>
                </c:pt>
                <c:pt idx="9540">
                  <c:v>13.173999999999999</c:v>
                </c:pt>
                <c:pt idx="9541">
                  <c:v>13.173999999999999</c:v>
                </c:pt>
                <c:pt idx="9542">
                  <c:v>13.173999999999999</c:v>
                </c:pt>
                <c:pt idx="9543">
                  <c:v>13.173999999999999</c:v>
                </c:pt>
                <c:pt idx="9544">
                  <c:v>13.173999999999999</c:v>
                </c:pt>
                <c:pt idx="9545">
                  <c:v>13.173999999999999</c:v>
                </c:pt>
                <c:pt idx="9546">
                  <c:v>13.173999999999999</c:v>
                </c:pt>
                <c:pt idx="9547">
                  <c:v>13.173999999999999</c:v>
                </c:pt>
                <c:pt idx="9548">
                  <c:v>13.173999999999999</c:v>
                </c:pt>
                <c:pt idx="9549">
                  <c:v>13.173999999999999</c:v>
                </c:pt>
                <c:pt idx="9550">
                  <c:v>13.173999999999999</c:v>
                </c:pt>
                <c:pt idx="9551">
                  <c:v>13.173999999999999</c:v>
                </c:pt>
                <c:pt idx="9552">
                  <c:v>13.173999999999999</c:v>
                </c:pt>
                <c:pt idx="9553">
                  <c:v>13.173999999999999</c:v>
                </c:pt>
                <c:pt idx="9554">
                  <c:v>13.173999999999999</c:v>
                </c:pt>
                <c:pt idx="9555">
                  <c:v>13.173999999999999</c:v>
                </c:pt>
                <c:pt idx="9556">
                  <c:v>13.173999999999999</c:v>
                </c:pt>
                <c:pt idx="9557">
                  <c:v>13.173999999999999</c:v>
                </c:pt>
                <c:pt idx="9558">
                  <c:v>13.173999999999999</c:v>
                </c:pt>
                <c:pt idx="9559">
                  <c:v>13.173999999999999</c:v>
                </c:pt>
                <c:pt idx="9560">
                  <c:v>13.173999999999999</c:v>
                </c:pt>
                <c:pt idx="9561">
                  <c:v>13.173999999999999</c:v>
                </c:pt>
                <c:pt idx="9562">
                  <c:v>13.212</c:v>
                </c:pt>
                <c:pt idx="9563">
                  <c:v>13.212</c:v>
                </c:pt>
                <c:pt idx="9564">
                  <c:v>13.212</c:v>
                </c:pt>
                <c:pt idx="9565">
                  <c:v>13.212</c:v>
                </c:pt>
                <c:pt idx="9566">
                  <c:v>13.212</c:v>
                </c:pt>
                <c:pt idx="9567">
                  <c:v>13.212</c:v>
                </c:pt>
                <c:pt idx="9568">
                  <c:v>13.212</c:v>
                </c:pt>
                <c:pt idx="9569">
                  <c:v>13.212</c:v>
                </c:pt>
                <c:pt idx="9570">
                  <c:v>13.212</c:v>
                </c:pt>
                <c:pt idx="9571">
                  <c:v>13.212</c:v>
                </c:pt>
                <c:pt idx="9572">
                  <c:v>13.212</c:v>
                </c:pt>
                <c:pt idx="9573">
                  <c:v>13.212</c:v>
                </c:pt>
                <c:pt idx="9574">
                  <c:v>13.212</c:v>
                </c:pt>
                <c:pt idx="9575">
                  <c:v>13.212</c:v>
                </c:pt>
                <c:pt idx="9576">
                  <c:v>13.212</c:v>
                </c:pt>
                <c:pt idx="9577">
                  <c:v>13.212</c:v>
                </c:pt>
                <c:pt idx="9578">
                  <c:v>13.212</c:v>
                </c:pt>
                <c:pt idx="9579">
                  <c:v>13.212</c:v>
                </c:pt>
                <c:pt idx="9580">
                  <c:v>13.212</c:v>
                </c:pt>
                <c:pt idx="9581">
                  <c:v>13.212</c:v>
                </c:pt>
                <c:pt idx="9582">
                  <c:v>13.212</c:v>
                </c:pt>
                <c:pt idx="9583">
                  <c:v>13.212</c:v>
                </c:pt>
                <c:pt idx="9584">
                  <c:v>13.212</c:v>
                </c:pt>
                <c:pt idx="9585">
                  <c:v>13.212</c:v>
                </c:pt>
                <c:pt idx="9586">
                  <c:v>13.212</c:v>
                </c:pt>
                <c:pt idx="9587">
                  <c:v>13.212</c:v>
                </c:pt>
                <c:pt idx="9588">
                  <c:v>13.212</c:v>
                </c:pt>
                <c:pt idx="9589">
                  <c:v>13.212</c:v>
                </c:pt>
                <c:pt idx="9590">
                  <c:v>13.212</c:v>
                </c:pt>
                <c:pt idx="9591">
                  <c:v>13.252000000000001</c:v>
                </c:pt>
                <c:pt idx="9592">
                  <c:v>13.252000000000001</c:v>
                </c:pt>
                <c:pt idx="9593">
                  <c:v>13.252000000000001</c:v>
                </c:pt>
                <c:pt idx="9594">
                  <c:v>13.252000000000001</c:v>
                </c:pt>
                <c:pt idx="9595">
                  <c:v>13.252000000000001</c:v>
                </c:pt>
                <c:pt idx="9596">
                  <c:v>13.252000000000001</c:v>
                </c:pt>
                <c:pt idx="9597">
                  <c:v>13.252000000000001</c:v>
                </c:pt>
                <c:pt idx="9598">
                  <c:v>13.252000000000001</c:v>
                </c:pt>
                <c:pt idx="9599">
                  <c:v>13.252000000000001</c:v>
                </c:pt>
                <c:pt idx="9600">
                  <c:v>13.252000000000001</c:v>
                </c:pt>
                <c:pt idx="9601">
                  <c:v>13.252000000000001</c:v>
                </c:pt>
                <c:pt idx="9602">
                  <c:v>13.252000000000001</c:v>
                </c:pt>
                <c:pt idx="9603">
                  <c:v>13.252000000000001</c:v>
                </c:pt>
                <c:pt idx="9604">
                  <c:v>13.252000000000001</c:v>
                </c:pt>
                <c:pt idx="9605">
                  <c:v>13.252000000000001</c:v>
                </c:pt>
                <c:pt idx="9606">
                  <c:v>13.252000000000001</c:v>
                </c:pt>
                <c:pt idx="9607">
                  <c:v>13.252000000000001</c:v>
                </c:pt>
                <c:pt idx="9608">
                  <c:v>13.252000000000001</c:v>
                </c:pt>
                <c:pt idx="9609">
                  <c:v>13.252000000000001</c:v>
                </c:pt>
                <c:pt idx="9610">
                  <c:v>13.252000000000001</c:v>
                </c:pt>
                <c:pt idx="9611">
                  <c:v>13.252000000000001</c:v>
                </c:pt>
                <c:pt idx="9612">
                  <c:v>13.252000000000001</c:v>
                </c:pt>
                <c:pt idx="9613">
                  <c:v>13.252000000000001</c:v>
                </c:pt>
                <c:pt idx="9614">
                  <c:v>13.252000000000001</c:v>
                </c:pt>
                <c:pt idx="9615">
                  <c:v>13.252000000000001</c:v>
                </c:pt>
                <c:pt idx="9616">
                  <c:v>13.252000000000001</c:v>
                </c:pt>
                <c:pt idx="9617">
                  <c:v>13.252000000000001</c:v>
                </c:pt>
                <c:pt idx="9618">
                  <c:v>13.252000000000001</c:v>
                </c:pt>
                <c:pt idx="9619">
                  <c:v>13.252000000000001</c:v>
                </c:pt>
                <c:pt idx="9620">
                  <c:v>13.252000000000001</c:v>
                </c:pt>
                <c:pt idx="9621">
                  <c:v>13.288</c:v>
                </c:pt>
                <c:pt idx="9622">
                  <c:v>13.288</c:v>
                </c:pt>
                <c:pt idx="9623">
                  <c:v>13.288</c:v>
                </c:pt>
                <c:pt idx="9624">
                  <c:v>13.288</c:v>
                </c:pt>
                <c:pt idx="9625">
                  <c:v>13.288</c:v>
                </c:pt>
                <c:pt idx="9626">
                  <c:v>13.288</c:v>
                </c:pt>
                <c:pt idx="9627">
                  <c:v>13.288</c:v>
                </c:pt>
                <c:pt idx="9628">
                  <c:v>13.288</c:v>
                </c:pt>
                <c:pt idx="9629">
                  <c:v>13.288</c:v>
                </c:pt>
                <c:pt idx="9630">
                  <c:v>13.288</c:v>
                </c:pt>
                <c:pt idx="9631">
                  <c:v>13.288</c:v>
                </c:pt>
                <c:pt idx="9632">
                  <c:v>13.288</c:v>
                </c:pt>
                <c:pt idx="9633">
                  <c:v>13.288</c:v>
                </c:pt>
                <c:pt idx="9634">
                  <c:v>13.288</c:v>
                </c:pt>
                <c:pt idx="9635">
                  <c:v>13.288</c:v>
                </c:pt>
                <c:pt idx="9636">
                  <c:v>13.288</c:v>
                </c:pt>
                <c:pt idx="9637">
                  <c:v>13.288</c:v>
                </c:pt>
                <c:pt idx="9638">
                  <c:v>13.288</c:v>
                </c:pt>
                <c:pt idx="9639">
                  <c:v>13.288</c:v>
                </c:pt>
                <c:pt idx="9640">
                  <c:v>13.288</c:v>
                </c:pt>
                <c:pt idx="9641">
                  <c:v>13.288</c:v>
                </c:pt>
                <c:pt idx="9642">
                  <c:v>13.288</c:v>
                </c:pt>
                <c:pt idx="9643">
                  <c:v>13.288</c:v>
                </c:pt>
                <c:pt idx="9644">
                  <c:v>13.288</c:v>
                </c:pt>
                <c:pt idx="9645">
                  <c:v>13.288</c:v>
                </c:pt>
                <c:pt idx="9646">
                  <c:v>13.288</c:v>
                </c:pt>
                <c:pt idx="9647">
                  <c:v>13.288</c:v>
                </c:pt>
                <c:pt idx="9648">
                  <c:v>13.324</c:v>
                </c:pt>
                <c:pt idx="9649">
                  <c:v>13.324</c:v>
                </c:pt>
                <c:pt idx="9650">
                  <c:v>13.324</c:v>
                </c:pt>
                <c:pt idx="9651">
                  <c:v>13.324</c:v>
                </c:pt>
                <c:pt idx="9652">
                  <c:v>13.324</c:v>
                </c:pt>
                <c:pt idx="9653">
                  <c:v>13.324</c:v>
                </c:pt>
                <c:pt idx="9654">
                  <c:v>13.324</c:v>
                </c:pt>
                <c:pt idx="9655">
                  <c:v>13.324</c:v>
                </c:pt>
                <c:pt idx="9656">
                  <c:v>13.324</c:v>
                </c:pt>
                <c:pt idx="9657">
                  <c:v>13.324</c:v>
                </c:pt>
                <c:pt idx="9658">
                  <c:v>13.324</c:v>
                </c:pt>
                <c:pt idx="9659">
                  <c:v>13.324</c:v>
                </c:pt>
                <c:pt idx="9660">
                  <c:v>13.324</c:v>
                </c:pt>
                <c:pt idx="9661">
                  <c:v>13.324</c:v>
                </c:pt>
                <c:pt idx="9662">
                  <c:v>13.324</c:v>
                </c:pt>
                <c:pt idx="9663">
                  <c:v>13.324</c:v>
                </c:pt>
                <c:pt idx="9664">
                  <c:v>13.324</c:v>
                </c:pt>
                <c:pt idx="9665">
                  <c:v>13.324</c:v>
                </c:pt>
                <c:pt idx="9666">
                  <c:v>13.324</c:v>
                </c:pt>
                <c:pt idx="9667">
                  <c:v>13.324</c:v>
                </c:pt>
                <c:pt idx="9668">
                  <c:v>13.324</c:v>
                </c:pt>
                <c:pt idx="9669">
                  <c:v>13.324</c:v>
                </c:pt>
                <c:pt idx="9670">
                  <c:v>13.324</c:v>
                </c:pt>
                <c:pt idx="9671">
                  <c:v>13.324</c:v>
                </c:pt>
                <c:pt idx="9672">
                  <c:v>13.324</c:v>
                </c:pt>
                <c:pt idx="9673">
                  <c:v>13.324</c:v>
                </c:pt>
                <c:pt idx="9674">
                  <c:v>13.324</c:v>
                </c:pt>
                <c:pt idx="9675">
                  <c:v>13.36</c:v>
                </c:pt>
                <c:pt idx="9676">
                  <c:v>13.364000000000001</c:v>
                </c:pt>
                <c:pt idx="9677">
                  <c:v>13.364000000000001</c:v>
                </c:pt>
                <c:pt idx="9678">
                  <c:v>13.364000000000001</c:v>
                </c:pt>
                <c:pt idx="9679">
                  <c:v>13.364000000000001</c:v>
                </c:pt>
                <c:pt idx="9680">
                  <c:v>13.364000000000001</c:v>
                </c:pt>
                <c:pt idx="9681">
                  <c:v>13.364000000000001</c:v>
                </c:pt>
                <c:pt idx="9682">
                  <c:v>13.364000000000001</c:v>
                </c:pt>
                <c:pt idx="9683">
                  <c:v>13.364000000000001</c:v>
                </c:pt>
                <c:pt idx="9684">
                  <c:v>13.364000000000001</c:v>
                </c:pt>
                <c:pt idx="9685">
                  <c:v>13.364000000000001</c:v>
                </c:pt>
                <c:pt idx="9686">
                  <c:v>13.364000000000001</c:v>
                </c:pt>
                <c:pt idx="9687">
                  <c:v>13.364000000000001</c:v>
                </c:pt>
                <c:pt idx="9688">
                  <c:v>13.364000000000001</c:v>
                </c:pt>
                <c:pt idx="9689">
                  <c:v>13.364000000000001</c:v>
                </c:pt>
                <c:pt idx="9690">
                  <c:v>13.364000000000001</c:v>
                </c:pt>
                <c:pt idx="9691">
                  <c:v>13.364000000000001</c:v>
                </c:pt>
                <c:pt idx="9692">
                  <c:v>13.364000000000001</c:v>
                </c:pt>
                <c:pt idx="9693">
                  <c:v>13.364000000000001</c:v>
                </c:pt>
                <c:pt idx="9694">
                  <c:v>13.364000000000001</c:v>
                </c:pt>
                <c:pt idx="9695">
                  <c:v>13.364000000000001</c:v>
                </c:pt>
                <c:pt idx="9696">
                  <c:v>13.364000000000001</c:v>
                </c:pt>
                <c:pt idx="9697">
                  <c:v>13.364000000000001</c:v>
                </c:pt>
                <c:pt idx="9698">
                  <c:v>13.364000000000001</c:v>
                </c:pt>
                <c:pt idx="9699">
                  <c:v>13.364000000000001</c:v>
                </c:pt>
                <c:pt idx="9700">
                  <c:v>13.364000000000001</c:v>
                </c:pt>
                <c:pt idx="9701">
                  <c:v>13.364000000000001</c:v>
                </c:pt>
                <c:pt idx="9702">
                  <c:v>13.364000000000001</c:v>
                </c:pt>
                <c:pt idx="9703">
                  <c:v>13.364000000000001</c:v>
                </c:pt>
                <c:pt idx="9704">
                  <c:v>13.364000000000001</c:v>
                </c:pt>
                <c:pt idx="9705">
                  <c:v>13.364000000000001</c:v>
                </c:pt>
                <c:pt idx="9706">
                  <c:v>13.375999999999999</c:v>
                </c:pt>
                <c:pt idx="9707">
                  <c:v>13.4</c:v>
                </c:pt>
                <c:pt idx="9708">
                  <c:v>13.4</c:v>
                </c:pt>
                <c:pt idx="9709">
                  <c:v>13.4</c:v>
                </c:pt>
                <c:pt idx="9710">
                  <c:v>13.4</c:v>
                </c:pt>
                <c:pt idx="9711">
                  <c:v>13.4</c:v>
                </c:pt>
                <c:pt idx="9712">
                  <c:v>13.4</c:v>
                </c:pt>
                <c:pt idx="9713">
                  <c:v>13.4</c:v>
                </c:pt>
                <c:pt idx="9714">
                  <c:v>13.4</c:v>
                </c:pt>
                <c:pt idx="9715">
                  <c:v>13.4</c:v>
                </c:pt>
                <c:pt idx="9716">
                  <c:v>13.4</c:v>
                </c:pt>
                <c:pt idx="9717">
                  <c:v>13.4</c:v>
                </c:pt>
                <c:pt idx="9718">
                  <c:v>13.4</c:v>
                </c:pt>
                <c:pt idx="9719">
                  <c:v>13.4</c:v>
                </c:pt>
                <c:pt idx="9720">
                  <c:v>13.4</c:v>
                </c:pt>
                <c:pt idx="9721">
                  <c:v>13.4</c:v>
                </c:pt>
                <c:pt idx="9722">
                  <c:v>13.4</c:v>
                </c:pt>
                <c:pt idx="9723">
                  <c:v>13.4</c:v>
                </c:pt>
                <c:pt idx="9724">
                  <c:v>13.4</c:v>
                </c:pt>
                <c:pt idx="9725">
                  <c:v>13.4</c:v>
                </c:pt>
                <c:pt idx="9726">
                  <c:v>13.4</c:v>
                </c:pt>
                <c:pt idx="9727">
                  <c:v>13.4</c:v>
                </c:pt>
                <c:pt idx="9728">
                  <c:v>13.4</c:v>
                </c:pt>
                <c:pt idx="9729">
                  <c:v>13.4</c:v>
                </c:pt>
                <c:pt idx="9730">
                  <c:v>13.4</c:v>
                </c:pt>
                <c:pt idx="9731">
                  <c:v>13.4</c:v>
                </c:pt>
                <c:pt idx="9732">
                  <c:v>13.4</c:v>
                </c:pt>
                <c:pt idx="9733">
                  <c:v>13.4</c:v>
                </c:pt>
                <c:pt idx="9734">
                  <c:v>13.428000000000001</c:v>
                </c:pt>
                <c:pt idx="9735">
                  <c:v>13.428000000000001</c:v>
                </c:pt>
                <c:pt idx="9736">
                  <c:v>13.428000000000001</c:v>
                </c:pt>
                <c:pt idx="9737">
                  <c:v>13.428000000000001</c:v>
                </c:pt>
                <c:pt idx="9738">
                  <c:v>13.428000000000001</c:v>
                </c:pt>
                <c:pt idx="9739">
                  <c:v>13.428000000000001</c:v>
                </c:pt>
                <c:pt idx="9740">
                  <c:v>13.428000000000001</c:v>
                </c:pt>
                <c:pt idx="9741">
                  <c:v>13.428000000000001</c:v>
                </c:pt>
                <c:pt idx="9742">
                  <c:v>13.428000000000001</c:v>
                </c:pt>
                <c:pt idx="9743">
                  <c:v>13.428000000000001</c:v>
                </c:pt>
                <c:pt idx="9744">
                  <c:v>13.428000000000001</c:v>
                </c:pt>
                <c:pt idx="9745">
                  <c:v>13.428000000000001</c:v>
                </c:pt>
                <c:pt idx="9746">
                  <c:v>13.428000000000001</c:v>
                </c:pt>
                <c:pt idx="9747">
                  <c:v>13.428000000000001</c:v>
                </c:pt>
                <c:pt idx="9748">
                  <c:v>13.428000000000001</c:v>
                </c:pt>
                <c:pt idx="9749">
                  <c:v>13.428000000000001</c:v>
                </c:pt>
                <c:pt idx="9750">
                  <c:v>13.428000000000001</c:v>
                </c:pt>
                <c:pt idx="9751">
                  <c:v>13.428000000000001</c:v>
                </c:pt>
                <c:pt idx="9752">
                  <c:v>13.428000000000001</c:v>
                </c:pt>
                <c:pt idx="9753">
                  <c:v>13.428000000000001</c:v>
                </c:pt>
                <c:pt idx="9754">
                  <c:v>13.428000000000001</c:v>
                </c:pt>
                <c:pt idx="9755">
                  <c:v>13.458</c:v>
                </c:pt>
                <c:pt idx="9756">
                  <c:v>13.458</c:v>
                </c:pt>
                <c:pt idx="9757">
                  <c:v>13.458</c:v>
                </c:pt>
                <c:pt idx="9758">
                  <c:v>13.458</c:v>
                </c:pt>
                <c:pt idx="9759">
                  <c:v>13.458</c:v>
                </c:pt>
                <c:pt idx="9760">
                  <c:v>13.458</c:v>
                </c:pt>
                <c:pt idx="9761">
                  <c:v>13.458</c:v>
                </c:pt>
                <c:pt idx="9762">
                  <c:v>13.458</c:v>
                </c:pt>
                <c:pt idx="9763">
                  <c:v>13.458</c:v>
                </c:pt>
                <c:pt idx="9764">
                  <c:v>13.458</c:v>
                </c:pt>
                <c:pt idx="9765">
                  <c:v>13.458</c:v>
                </c:pt>
                <c:pt idx="9766">
                  <c:v>13.458</c:v>
                </c:pt>
                <c:pt idx="9767">
                  <c:v>13.458</c:v>
                </c:pt>
                <c:pt idx="9768">
                  <c:v>13.458</c:v>
                </c:pt>
                <c:pt idx="9769">
                  <c:v>13.458</c:v>
                </c:pt>
                <c:pt idx="9770">
                  <c:v>13.458</c:v>
                </c:pt>
                <c:pt idx="9771">
                  <c:v>13.458</c:v>
                </c:pt>
                <c:pt idx="9772">
                  <c:v>13.458</c:v>
                </c:pt>
                <c:pt idx="9773">
                  <c:v>13.458</c:v>
                </c:pt>
                <c:pt idx="9774">
                  <c:v>13.458</c:v>
                </c:pt>
                <c:pt idx="9775">
                  <c:v>13.458</c:v>
                </c:pt>
                <c:pt idx="9776">
                  <c:v>13.458</c:v>
                </c:pt>
                <c:pt idx="9777">
                  <c:v>13.458</c:v>
                </c:pt>
                <c:pt idx="9778">
                  <c:v>13.458</c:v>
                </c:pt>
                <c:pt idx="9779">
                  <c:v>13.481999999999999</c:v>
                </c:pt>
                <c:pt idx="9780">
                  <c:v>13.49</c:v>
                </c:pt>
                <c:pt idx="9781">
                  <c:v>13.49</c:v>
                </c:pt>
                <c:pt idx="9782">
                  <c:v>13.49</c:v>
                </c:pt>
                <c:pt idx="9783">
                  <c:v>13.49</c:v>
                </c:pt>
                <c:pt idx="9784">
                  <c:v>13.49</c:v>
                </c:pt>
                <c:pt idx="9785">
                  <c:v>13.49</c:v>
                </c:pt>
                <c:pt idx="9786">
                  <c:v>13.49</c:v>
                </c:pt>
                <c:pt idx="9787">
                  <c:v>13.49</c:v>
                </c:pt>
                <c:pt idx="9788">
                  <c:v>13.49</c:v>
                </c:pt>
                <c:pt idx="9789">
                  <c:v>13.49</c:v>
                </c:pt>
                <c:pt idx="9790">
                  <c:v>13.49</c:v>
                </c:pt>
                <c:pt idx="9791">
                  <c:v>13.49</c:v>
                </c:pt>
                <c:pt idx="9792">
                  <c:v>13.49</c:v>
                </c:pt>
                <c:pt idx="9793">
                  <c:v>13.49</c:v>
                </c:pt>
                <c:pt idx="9794">
                  <c:v>13.49</c:v>
                </c:pt>
                <c:pt idx="9795">
                  <c:v>13.49</c:v>
                </c:pt>
                <c:pt idx="9796">
                  <c:v>13.49</c:v>
                </c:pt>
                <c:pt idx="9797">
                  <c:v>13.49</c:v>
                </c:pt>
                <c:pt idx="9798">
                  <c:v>13.49</c:v>
                </c:pt>
                <c:pt idx="9799">
                  <c:v>13.49</c:v>
                </c:pt>
                <c:pt idx="9800">
                  <c:v>13.49</c:v>
                </c:pt>
                <c:pt idx="9801">
                  <c:v>13.49</c:v>
                </c:pt>
                <c:pt idx="9802">
                  <c:v>13.49</c:v>
                </c:pt>
                <c:pt idx="9803">
                  <c:v>13.512</c:v>
                </c:pt>
                <c:pt idx="9804">
                  <c:v>13.526</c:v>
                </c:pt>
                <c:pt idx="9805">
                  <c:v>13.526</c:v>
                </c:pt>
                <c:pt idx="9806">
                  <c:v>13.526</c:v>
                </c:pt>
                <c:pt idx="9807">
                  <c:v>13.526</c:v>
                </c:pt>
                <c:pt idx="9808">
                  <c:v>13.526</c:v>
                </c:pt>
                <c:pt idx="9809">
                  <c:v>13.526</c:v>
                </c:pt>
                <c:pt idx="9810">
                  <c:v>13.526</c:v>
                </c:pt>
                <c:pt idx="9811">
                  <c:v>13.526</c:v>
                </c:pt>
                <c:pt idx="9812">
                  <c:v>13.526</c:v>
                </c:pt>
                <c:pt idx="9813">
                  <c:v>13.526</c:v>
                </c:pt>
                <c:pt idx="9814">
                  <c:v>13.526</c:v>
                </c:pt>
                <c:pt idx="9815">
                  <c:v>13.526</c:v>
                </c:pt>
                <c:pt idx="9816">
                  <c:v>13.526</c:v>
                </c:pt>
                <c:pt idx="9817">
                  <c:v>13.526</c:v>
                </c:pt>
                <c:pt idx="9818">
                  <c:v>13.526</c:v>
                </c:pt>
                <c:pt idx="9819">
                  <c:v>13.526</c:v>
                </c:pt>
                <c:pt idx="9820">
                  <c:v>13.526</c:v>
                </c:pt>
                <c:pt idx="9821">
                  <c:v>13.526</c:v>
                </c:pt>
                <c:pt idx="9822">
                  <c:v>13.526</c:v>
                </c:pt>
                <c:pt idx="9823">
                  <c:v>13.526</c:v>
                </c:pt>
                <c:pt idx="9824">
                  <c:v>13.526</c:v>
                </c:pt>
                <c:pt idx="9825">
                  <c:v>13.526</c:v>
                </c:pt>
                <c:pt idx="9826">
                  <c:v>13.526</c:v>
                </c:pt>
                <c:pt idx="9827">
                  <c:v>13.526</c:v>
                </c:pt>
                <c:pt idx="9828">
                  <c:v>13.526</c:v>
                </c:pt>
                <c:pt idx="9829">
                  <c:v>13.526</c:v>
                </c:pt>
                <c:pt idx="9830">
                  <c:v>13.528</c:v>
                </c:pt>
                <c:pt idx="9831">
                  <c:v>13.566000000000001</c:v>
                </c:pt>
                <c:pt idx="9832">
                  <c:v>13.566000000000001</c:v>
                </c:pt>
                <c:pt idx="9833">
                  <c:v>13.566000000000001</c:v>
                </c:pt>
                <c:pt idx="9834">
                  <c:v>13.566000000000001</c:v>
                </c:pt>
                <c:pt idx="9835">
                  <c:v>13.566000000000001</c:v>
                </c:pt>
                <c:pt idx="9836">
                  <c:v>13.566000000000001</c:v>
                </c:pt>
                <c:pt idx="9837">
                  <c:v>13.566000000000001</c:v>
                </c:pt>
                <c:pt idx="9838">
                  <c:v>13.566000000000001</c:v>
                </c:pt>
                <c:pt idx="9839">
                  <c:v>13.566000000000001</c:v>
                </c:pt>
                <c:pt idx="9840">
                  <c:v>13.566000000000001</c:v>
                </c:pt>
                <c:pt idx="9841">
                  <c:v>13.566000000000001</c:v>
                </c:pt>
                <c:pt idx="9842">
                  <c:v>13.566000000000001</c:v>
                </c:pt>
                <c:pt idx="9843">
                  <c:v>13.566000000000001</c:v>
                </c:pt>
                <c:pt idx="9844">
                  <c:v>13.566000000000001</c:v>
                </c:pt>
                <c:pt idx="9845">
                  <c:v>13.566000000000001</c:v>
                </c:pt>
                <c:pt idx="9846">
                  <c:v>13.566000000000001</c:v>
                </c:pt>
                <c:pt idx="9847">
                  <c:v>13.566000000000001</c:v>
                </c:pt>
                <c:pt idx="9848">
                  <c:v>13.566000000000001</c:v>
                </c:pt>
                <c:pt idx="9849">
                  <c:v>13.566000000000001</c:v>
                </c:pt>
                <c:pt idx="9850">
                  <c:v>13.566000000000001</c:v>
                </c:pt>
                <c:pt idx="9851">
                  <c:v>13.566000000000001</c:v>
                </c:pt>
                <c:pt idx="9852">
                  <c:v>13.566000000000001</c:v>
                </c:pt>
                <c:pt idx="9853">
                  <c:v>13.566000000000001</c:v>
                </c:pt>
                <c:pt idx="9854">
                  <c:v>13.566000000000001</c:v>
                </c:pt>
                <c:pt idx="9855">
                  <c:v>13.566000000000001</c:v>
                </c:pt>
                <c:pt idx="9856">
                  <c:v>13.566000000000001</c:v>
                </c:pt>
                <c:pt idx="9857">
                  <c:v>13.566000000000001</c:v>
                </c:pt>
                <c:pt idx="9858">
                  <c:v>13.566000000000001</c:v>
                </c:pt>
                <c:pt idx="9859">
                  <c:v>13.566000000000001</c:v>
                </c:pt>
                <c:pt idx="9860">
                  <c:v>13.566000000000001</c:v>
                </c:pt>
                <c:pt idx="9861">
                  <c:v>13.602</c:v>
                </c:pt>
                <c:pt idx="9862">
                  <c:v>13.602</c:v>
                </c:pt>
                <c:pt idx="9863">
                  <c:v>13.602</c:v>
                </c:pt>
                <c:pt idx="9864">
                  <c:v>13.602</c:v>
                </c:pt>
                <c:pt idx="9865">
                  <c:v>13.602</c:v>
                </c:pt>
                <c:pt idx="9866">
                  <c:v>13.602</c:v>
                </c:pt>
                <c:pt idx="9867">
                  <c:v>13.602</c:v>
                </c:pt>
                <c:pt idx="9868">
                  <c:v>13.602</c:v>
                </c:pt>
                <c:pt idx="9869">
                  <c:v>13.602</c:v>
                </c:pt>
                <c:pt idx="9870">
                  <c:v>13.602</c:v>
                </c:pt>
                <c:pt idx="9871">
                  <c:v>13.602</c:v>
                </c:pt>
                <c:pt idx="9872">
                  <c:v>13.602</c:v>
                </c:pt>
                <c:pt idx="9873">
                  <c:v>13.602</c:v>
                </c:pt>
                <c:pt idx="9874">
                  <c:v>13.602</c:v>
                </c:pt>
                <c:pt idx="9875">
                  <c:v>13.602</c:v>
                </c:pt>
                <c:pt idx="9876">
                  <c:v>13.602</c:v>
                </c:pt>
                <c:pt idx="9877">
                  <c:v>13.602</c:v>
                </c:pt>
                <c:pt idx="9878">
                  <c:v>13.602</c:v>
                </c:pt>
                <c:pt idx="9879">
                  <c:v>13.602</c:v>
                </c:pt>
                <c:pt idx="9880">
                  <c:v>13.602</c:v>
                </c:pt>
                <c:pt idx="9881">
                  <c:v>13.602</c:v>
                </c:pt>
                <c:pt idx="9882">
                  <c:v>13.602</c:v>
                </c:pt>
                <c:pt idx="9883">
                  <c:v>13.602</c:v>
                </c:pt>
                <c:pt idx="9884">
                  <c:v>13.602</c:v>
                </c:pt>
                <c:pt idx="9885">
                  <c:v>13.602</c:v>
                </c:pt>
                <c:pt idx="9886">
                  <c:v>13.602</c:v>
                </c:pt>
                <c:pt idx="9887">
                  <c:v>13.602</c:v>
                </c:pt>
                <c:pt idx="9888">
                  <c:v>13.628</c:v>
                </c:pt>
                <c:pt idx="9889">
                  <c:v>13.64</c:v>
                </c:pt>
                <c:pt idx="9890">
                  <c:v>13.64</c:v>
                </c:pt>
                <c:pt idx="9891">
                  <c:v>13.64</c:v>
                </c:pt>
                <c:pt idx="9892">
                  <c:v>13.64</c:v>
                </c:pt>
                <c:pt idx="9893">
                  <c:v>13.64</c:v>
                </c:pt>
                <c:pt idx="9894">
                  <c:v>13.64</c:v>
                </c:pt>
                <c:pt idx="9895">
                  <c:v>13.64</c:v>
                </c:pt>
                <c:pt idx="9896">
                  <c:v>13.64</c:v>
                </c:pt>
                <c:pt idx="9897">
                  <c:v>13.64</c:v>
                </c:pt>
                <c:pt idx="9898">
                  <c:v>13.64</c:v>
                </c:pt>
                <c:pt idx="9899">
                  <c:v>13.64</c:v>
                </c:pt>
                <c:pt idx="9900">
                  <c:v>13.64</c:v>
                </c:pt>
                <c:pt idx="9901">
                  <c:v>13.64</c:v>
                </c:pt>
                <c:pt idx="9902">
                  <c:v>13.64</c:v>
                </c:pt>
                <c:pt idx="9903">
                  <c:v>13.64</c:v>
                </c:pt>
                <c:pt idx="9904">
                  <c:v>13.64</c:v>
                </c:pt>
                <c:pt idx="9905">
                  <c:v>13.64</c:v>
                </c:pt>
                <c:pt idx="9906">
                  <c:v>13.64</c:v>
                </c:pt>
                <c:pt idx="9907">
                  <c:v>13.64</c:v>
                </c:pt>
                <c:pt idx="9908">
                  <c:v>13.64</c:v>
                </c:pt>
                <c:pt idx="9909">
                  <c:v>13.64</c:v>
                </c:pt>
                <c:pt idx="9910">
                  <c:v>13.64</c:v>
                </c:pt>
                <c:pt idx="9911">
                  <c:v>13.64</c:v>
                </c:pt>
                <c:pt idx="9912">
                  <c:v>13.64</c:v>
                </c:pt>
                <c:pt idx="9913">
                  <c:v>13.64</c:v>
                </c:pt>
                <c:pt idx="9914">
                  <c:v>13.64</c:v>
                </c:pt>
                <c:pt idx="9915">
                  <c:v>13.64</c:v>
                </c:pt>
                <c:pt idx="9916">
                  <c:v>13.64</c:v>
                </c:pt>
                <c:pt idx="9917">
                  <c:v>13.64</c:v>
                </c:pt>
                <c:pt idx="9918">
                  <c:v>13.646000000000001</c:v>
                </c:pt>
                <c:pt idx="9919">
                  <c:v>13.678000000000001</c:v>
                </c:pt>
                <c:pt idx="9920">
                  <c:v>13.678000000000001</c:v>
                </c:pt>
                <c:pt idx="9921">
                  <c:v>13.678000000000001</c:v>
                </c:pt>
                <c:pt idx="9922">
                  <c:v>13.678000000000001</c:v>
                </c:pt>
                <c:pt idx="9923">
                  <c:v>13.678000000000001</c:v>
                </c:pt>
                <c:pt idx="9924">
                  <c:v>13.678000000000001</c:v>
                </c:pt>
                <c:pt idx="9925">
                  <c:v>13.678000000000001</c:v>
                </c:pt>
                <c:pt idx="9926">
                  <c:v>13.678000000000001</c:v>
                </c:pt>
                <c:pt idx="9927">
                  <c:v>13.678000000000001</c:v>
                </c:pt>
                <c:pt idx="9928">
                  <c:v>13.678000000000001</c:v>
                </c:pt>
                <c:pt idx="9929">
                  <c:v>13.678000000000001</c:v>
                </c:pt>
                <c:pt idx="9930">
                  <c:v>13.678000000000001</c:v>
                </c:pt>
                <c:pt idx="9931">
                  <c:v>13.678000000000001</c:v>
                </c:pt>
                <c:pt idx="9932">
                  <c:v>13.678000000000001</c:v>
                </c:pt>
                <c:pt idx="9933">
                  <c:v>13.678000000000001</c:v>
                </c:pt>
                <c:pt idx="9934">
                  <c:v>13.678000000000001</c:v>
                </c:pt>
                <c:pt idx="9935">
                  <c:v>13.678000000000001</c:v>
                </c:pt>
                <c:pt idx="9936">
                  <c:v>13.678000000000001</c:v>
                </c:pt>
                <c:pt idx="9937">
                  <c:v>13.678000000000001</c:v>
                </c:pt>
                <c:pt idx="9938">
                  <c:v>13.678000000000001</c:v>
                </c:pt>
                <c:pt idx="9939">
                  <c:v>13.678000000000001</c:v>
                </c:pt>
                <c:pt idx="9940">
                  <c:v>13.678000000000001</c:v>
                </c:pt>
                <c:pt idx="9941">
                  <c:v>13.678000000000001</c:v>
                </c:pt>
                <c:pt idx="9942">
                  <c:v>13.678000000000001</c:v>
                </c:pt>
                <c:pt idx="9943">
                  <c:v>13.678000000000001</c:v>
                </c:pt>
                <c:pt idx="9944">
                  <c:v>13.678000000000001</c:v>
                </c:pt>
                <c:pt idx="9945">
                  <c:v>13.678000000000001</c:v>
                </c:pt>
                <c:pt idx="9946">
                  <c:v>13.678000000000001</c:v>
                </c:pt>
                <c:pt idx="9947">
                  <c:v>13.678000000000001</c:v>
                </c:pt>
                <c:pt idx="9948">
                  <c:v>13.686</c:v>
                </c:pt>
                <c:pt idx="9949">
                  <c:v>13.715999999999999</c:v>
                </c:pt>
                <c:pt idx="9950">
                  <c:v>13.715999999999999</c:v>
                </c:pt>
                <c:pt idx="9951">
                  <c:v>13.715999999999999</c:v>
                </c:pt>
                <c:pt idx="9952">
                  <c:v>13.715999999999999</c:v>
                </c:pt>
                <c:pt idx="9953">
                  <c:v>13.715999999999999</c:v>
                </c:pt>
                <c:pt idx="9954">
                  <c:v>13.715999999999999</c:v>
                </c:pt>
                <c:pt idx="9955">
                  <c:v>13.715999999999999</c:v>
                </c:pt>
                <c:pt idx="9956">
                  <c:v>13.715999999999999</c:v>
                </c:pt>
                <c:pt idx="9957">
                  <c:v>13.715999999999999</c:v>
                </c:pt>
                <c:pt idx="9958">
                  <c:v>13.715999999999999</c:v>
                </c:pt>
                <c:pt idx="9959">
                  <c:v>13.715999999999999</c:v>
                </c:pt>
                <c:pt idx="9960">
                  <c:v>13.715999999999999</c:v>
                </c:pt>
                <c:pt idx="9961">
                  <c:v>13.715999999999999</c:v>
                </c:pt>
                <c:pt idx="9962">
                  <c:v>13.715999999999999</c:v>
                </c:pt>
                <c:pt idx="9963">
                  <c:v>13.715999999999999</c:v>
                </c:pt>
                <c:pt idx="9964">
                  <c:v>13.715999999999999</c:v>
                </c:pt>
                <c:pt idx="9965">
                  <c:v>13.715999999999999</c:v>
                </c:pt>
                <c:pt idx="9966">
                  <c:v>13.715999999999999</c:v>
                </c:pt>
                <c:pt idx="9967">
                  <c:v>13.715999999999999</c:v>
                </c:pt>
                <c:pt idx="9968">
                  <c:v>13.715999999999999</c:v>
                </c:pt>
                <c:pt idx="9969">
                  <c:v>13.715999999999999</c:v>
                </c:pt>
                <c:pt idx="9970">
                  <c:v>13.715999999999999</c:v>
                </c:pt>
                <c:pt idx="9971">
                  <c:v>13.715999999999999</c:v>
                </c:pt>
                <c:pt idx="9972">
                  <c:v>13.715999999999999</c:v>
                </c:pt>
                <c:pt idx="9973">
                  <c:v>13.715999999999999</c:v>
                </c:pt>
                <c:pt idx="9974">
                  <c:v>13.715999999999999</c:v>
                </c:pt>
                <c:pt idx="9975">
                  <c:v>13.715999999999999</c:v>
                </c:pt>
                <c:pt idx="9976">
                  <c:v>13.715999999999999</c:v>
                </c:pt>
                <c:pt idx="9977">
                  <c:v>13.744</c:v>
                </c:pt>
                <c:pt idx="9978">
                  <c:v>13.744</c:v>
                </c:pt>
                <c:pt idx="9979">
                  <c:v>13.744</c:v>
                </c:pt>
                <c:pt idx="9980">
                  <c:v>13.744</c:v>
                </c:pt>
                <c:pt idx="9981">
                  <c:v>13.744</c:v>
                </c:pt>
                <c:pt idx="9982">
                  <c:v>13.744</c:v>
                </c:pt>
                <c:pt idx="9983">
                  <c:v>13.744</c:v>
                </c:pt>
                <c:pt idx="9984">
                  <c:v>13.744</c:v>
                </c:pt>
                <c:pt idx="9985">
                  <c:v>13.744</c:v>
                </c:pt>
                <c:pt idx="9986">
                  <c:v>13.744</c:v>
                </c:pt>
                <c:pt idx="9987">
                  <c:v>13.744</c:v>
                </c:pt>
                <c:pt idx="9988">
                  <c:v>13.744</c:v>
                </c:pt>
                <c:pt idx="9989">
                  <c:v>13.744</c:v>
                </c:pt>
                <c:pt idx="9990">
                  <c:v>13.744</c:v>
                </c:pt>
                <c:pt idx="9991">
                  <c:v>13.744</c:v>
                </c:pt>
                <c:pt idx="9992">
                  <c:v>13.744</c:v>
                </c:pt>
                <c:pt idx="9993">
                  <c:v>13.744</c:v>
                </c:pt>
                <c:pt idx="9994">
                  <c:v>13.744</c:v>
                </c:pt>
                <c:pt idx="9995">
                  <c:v>13.744</c:v>
                </c:pt>
                <c:pt idx="9996">
                  <c:v>13.744</c:v>
                </c:pt>
                <c:pt idx="9997">
                  <c:v>13.762</c:v>
                </c:pt>
                <c:pt idx="9998">
                  <c:v>13.776</c:v>
                </c:pt>
                <c:pt idx="9999">
                  <c:v>13.776</c:v>
                </c:pt>
                <c:pt idx="10000">
                  <c:v>13.776</c:v>
                </c:pt>
                <c:pt idx="10001">
                  <c:v>13.776</c:v>
                </c:pt>
                <c:pt idx="10002">
                  <c:v>13.776</c:v>
                </c:pt>
                <c:pt idx="10003">
                  <c:v>13.776</c:v>
                </c:pt>
                <c:pt idx="10004">
                  <c:v>13.776</c:v>
                </c:pt>
                <c:pt idx="10005">
                  <c:v>13.776</c:v>
                </c:pt>
                <c:pt idx="10006">
                  <c:v>13.776</c:v>
                </c:pt>
                <c:pt idx="10007">
                  <c:v>13.776</c:v>
                </c:pt>
                <c:pt idx="10008">
                  <c:v>13.776</c:v>
                </c:pt>
                <c:pt idx="10009">
                  <c:v>13.776</c:v>
                </c:pt>
                <c:pt idx="10010">
                  <c:v>13.776</c:v>
                </c:pt>
                <c:pt idx="10011">
                  <c:v>13.776</c:v>
                </c:pt>
                <c:pt idx="10012">
                  <c:v>13.776</c:v>
                </c:pt>
                <c:pt idx="10013">
                  <c:v>13.776</c:v>
                </c:pt>
                <c:pt idx="10014">
                  <c:v>13.776</c:v>
                </c:pt>
                <c:pt idx="10015">
                  <c:v>13.776</c:v>
                </c:pt>
                <c:pt idx="10016">
                  <c:v>13.776</c:v>
                </c:pt>
                <c:pt idx="10017">
                  <c:v>13.776</c:v>
                </c:pt>
                <c:pt idx="10018">
                  <c:v>13.776</c:v>
                </c:pt>
                <c:pt idx="10019">
                  <c:v>13.776</c:v>
                </c:pt>
                <c:pt idx="10020">
                  <c:v>13.776</c:v>
                </c:pt>
                <c:pt idx="10021">
                  <c:v>13.776</c:v>
                </c:pt>
                <c:pt idx="10022">
                  <c:v>13.776</c:v>
                </c:pt>
                <c:pt idx="10023">
                  <c:v>13.804</c:v>
                </c:pt>
                <c:pt idx="10024">
                  <c:v>13.804</c:v>
                </c:pt>
                <c:pt idx="10025">
                  <c:v>13.804</c:v>
                </c:pt>
                <c:pt idx="10026">
                  <c:v>13.804</c:v>
                </c:pt>
                <c:pt idx="10027">
                  <c:v>13.804</c:v>
                </c:pt>
                <c:pt idx="10028">
                  <c:v>13.804</c:v>
                </c:pt>
                <c:pt idx="10029">
                  <c:v>13.804</c:v>
                </c:pt>
                <c:pt idx="10030">
                  <c:v>13.804</c:v>
                </c:pt>
                <c:pt idx="10031">
                  <c:v>13.804</c:v>
                </c:pt>
                <c:pt idx="10032">
                  <c:v>13.804</c:v>
                </c:pt>
                <c:pt idx="10033">
                  <c:v>13.804</c:v>
                </c:pt>
                <c:pt idx="10034">
                  <c:v>13.804</c:v>
                </c:pt>
                <c:pt idx="10035">
                  <c:v>13.804</c:v>
                </c:pt>
                <c:pt idx="10036">
                  <c:v>13.804</c:v>
                </c:pt>
                <c:pt idx="10037">
                  <c:v>13.804</c:v>
                </c:pt>
                <c:pt idx="10038">
                  <c:v>13.804</c:v>
                </c:pt>
                <c:pt idx="10039">
                  <c:v>13.804</c:v>
                </c:pt>
                <c:pt idx="10040">
                  <c:v>13.804</c:v>
                </c:pt>
                <c:pt idx="10041">
                  <c:v>13.804</c:v>
                </c:pt>
                <c:pt idx="10042">
                  <c:v>13.804</c:v>
                </c:pt>
                <c:pt idx="10043">
                  <c:v>13.804</c:v>
                </c:pt>
                <c:pt idx="10044">
                  <c:v>13.827999999999999</c:v>
                </c:pt>
                <c:pt idx="10045">
                  <c:v>13.827999999999999</c:v>
                </c:pt>
                <c:pt idx="10046">
                  <c:v>13.827999999999999</c:v>
                </c:pt>
                <c:pt idx="10047">
                  <c:v>13.827999999999999</c:v>
                </c:pt>
                <c:pt idx="10048">
                  <c:v>13.827999999999999</c:v>
                </c:pt>
                <c:pt idx="10049">
                  <c:v>13.827999999999999</c:v>
                </c:pt>
                <c:pt idx="10050">
                  <c:v>13.827999999999999</c:v>
                </c:pt>
                <c:pt idx="10051">
                  <c:v>13.827999999999999</c:v>
                </c:pt>
                <c:pt idx="10052">
                  <c:v>13.827999999999999</c:v>
                </c:pt>
                <c:pt idx="10053">
                  <c:v>13.827999999999999</c:v>
                </c:pt>
                <c:pt idx="10054">
                  <c:v>13.827999999999999</c:v>
                </c:pt>
                <c:pt idx="10055">
                  <c:v>13.827999999999999</c:v>
                </c:pt>
                <c:pt idx="10056">
                  <c:v>13.827999999999999</c:v>
                </c:pt>
                <c:pt idx="10057">
                  <c:v>13.827999999999999</c:v>
                </c:pt>
                <c:pt idx="10058">
                  <c:v>13.827999999999999</c:v>
                </c:pt>
                <c:pt idx="10059">
                  <c:v>13.827999999999999</c:v>
                </c:pt>
                <c:pt idx="10060">
                  <c:v>13.827999999999999</c:v>
                </c:pt>
                <c:pt idx="10061">
                  <c:v>13.827999999999999</c:v>
                </c:pt>
                <c:pt idx="10062">
                  <c:v>13.827999999999999</c:v>
                </c:pt>
                <c:pt idx="10063">
                  <c:v>13.856</c:v>
                </c:pt>
                <c:pt idx="10064">
                  <c:v>13.856</c:v>
                </c:pt>
                <c:pt idx="10065">
                  <c:v>13.856</c:v>
                </c:pt>
                <c:pt idx="10066">
                  <c:v>13.856</c:v>
                </c:pt>
                <c:pt idx="10067">
                  <c:v>13.856</c:v>
                </c:pt>
                <c:pt idx="10068">
                  <c:v>13.856</c:v>
                </c:pt>
                <c:pt idx="10069">
                  <c:v>13.856</c:v>
                </c:pt>
                <c:pt idx="10070">
                  <c:v>13.856</c:v>
                </c:pt>
                <c:pt idx="10071">
                  <c:v>13.856</c:v>
                </c:pt>
                <c:pt idx="10072">
                  <c:v>13.856</c:v>
                </c:pt>
                <c:pt idx="10073">
                  <c:v>13.856</c:v>
                </c:pt>
                <c:pt idx="10074">
                  <c:v>13.856</c:v>
                </c:pt>
                <c:pt idx="10075">
                  <c:v>13.856</c:v>
                </c:pt>
                <c:pt idx="10076">
                  <c:v>13.856</c:v>
                </c:pt>
                <c:pt idx="10077">
                  <c:v>13.856</c:v>
                </c:pt>
                <c:pt idx="10078">
                  <c:v>13.856</c:v>
                </c:pt>
                <c:pt idx="10079">
                  <c:v>13.856</c:v>
                </c:pt>
                <c:pt idx="10080">
                  <c:v>13.856</c:v>
                </c:pt>
                <c:pt idx="10081">
                  <c:v>13.856</c:v>
                </c:pt>
                <c:pt idx="10082">
                  <c:v>13.856</c:v>
                </c:pt>
                <c:pt idx="10083">
                  <c:v>13.856</c:v>
                </c:pt>
                <c:pt idx="10084">
                  <c:v>13.856</c:v>
                </c:pt>
                <c:pt idx="10085">
                  <c:v>13.864000000000001</c:v>
                </c:pt>
                <c:pt idx="10086">
                  <c:v>13.89</c:v>
                </c:pt>
                <c:pt idx="10087">
                  <c:v>13.89</c:v>
                </c:pt>
                <c:pt idx="10088">
                  <c:v>13.89</c:v>
                </c:pt>
                <c:pt idx="10089">
                  <c:v>13.89</c:v>
                </c:pt>
                <c:pt idx="10090">
                  <c:v>13.89</c:v>
                </c:pt>
                <c:pt idx="10091">
                  <c:v>13.89</c:v>
                </c:pt>
                <c:pt idx="10092">
                  <c:v>13.89</c:v>
                </c:pt>
                <c:pt idx="10093">
                  <c:v>13.89</c:v>
                </c:pt>
                <c:pt idx="10094">
                  <c:v>13.89</c:v>
                </c:pt>
                <c:pt idx="10095">
                  <c:v>13.89</c:v>
                </c:pt>
                <c:pt idx="10096">
                  <c:v>13.89</c:v>
                </c:pt>
                <c:pt idx="10097">
                  <c:v>13.89</c:v>
                </c:pt>
                <c:pt idx="10098">
                  <c:v>13.89</c:v>
                </c:pt>
                <c:pt idx="10099">
                  <c:v>13.89</c:v>
                </c:pt>
                <c:pt idx="10100">
                  <c:v>13.89</c:v>
                </c:pt>
                <c:pt idx="10101">
                  <c:v>13.89</c:v>
                </c:pt>
                <c:pt idx="10102">
                  <c:v>13.89</c:v>
                </c:pt>
                <c:pt idx="10103">
                  <c:v>13.89</c:v>
                </c:pt>
                <c:pt idx="10104">
                  <c:v>13.89</c:v>
                </c:pt>
                <c:pt idx="10105">
                  <c:v>13.89</c:v>
                </c:pt>
                <c:pt idx="10106">
                  <c:v>13.89</c:v>
                </c:pt>
                <c:pt idx="10107">
                  <c:v>13.89</c:v>
                </c:pt>
                <c:pt idx="10108">
                  <c:v>13.89</c:v>
                </c:pt>
                <c:pt idx="10109">
                  <c:v>13.89</c:v>
                </c:pt>
                <c:pt idx="10110">
                  <c:v>13.89</c:v>
                </c:pt>
                <c:pt idx="10111">
                  <c:v>13.89</c:v>
                </c:pt>
                <c:pt idx="10112">
                  <c:v>13.92</c:v>
                </c:pt>
                <c:pt idx="10113">
                  <c:v>13.92</c:v>
                </c:pt>
                <c:pt idx="10114">
                  <c:v>13.92</c:v>
                </c:pt>
                <c:pt idx="10115">
                  <c:v>13.92</c:v>
                </c:pt>
                <c:pt idx="10116">
                  <c:v>13.92</c:v>
                </c:pt>
                <c:pt idx="10117">
                  <c:v>13.92</c:v>
                </c:pt>
                <c:pt idx="10118">
                  <c:v>13.92</c:v>
                </c:pt>
                <c:pt idx="10119">
                  <c:v>13.92</c:v>
                </c:pt>
                <c:pt idx="10120">
                  <c:v>13.92</c:v>
                </c:pt>
                <c:pt idx="10121">
                  <c:v>13.92</c:v>
                </c:pt>
                <c:pt idx="10122">
                  <c:v>13.92</c:v>
                </c:pt>
                <c:pt idx="10123">
                  <c:v>13.92</c:v>
                </c:pt>
                <c:pt idx="10124">
                  <c:v>13.92</c:v>
                </c:pt>
                <c:pt idx="10125">
                  <c:v>13.92</c:v>
                </c:pt>
                <c:pt idx="10126">
                  <c:v>13.92</c:v>
                </c:pt>
                <c:pt idx="10127">
                  <c:v>13.92</c:v>
                </c:pt>
                <c:pt idx="10128">
                  <c:v>13.92</c:v>
                </c:pt>
                <c:pt idx="10129">
                  <c:v>13.92</c:v>
                </c:pt>
                <c:pt idx="10130">
                  <c:v>13.92</c:v>
                </c:pt>
                <c:pt idx="10131">
                  <c:v>13.92</c:v>
                </c:pt>
                <c:pt idx="10132">
                  <c:v>13.92</c:v>
                </c:pt>
                <c:pt idx="10133">
                  <c:v>13.92</c:v>
                </c:pt>
                <c:pt idx="10134">
                  <c:v>13.92</c:v>
                </c:pt>
                <c:pt idx="10135">
                  <c:v>13.954000000000001</c:v>
                </c:pt>
                <c:pt idx="10136">
                  <c:v>13.954000000000001</c:v>
                </c:pt>
                <c:pt idx="10137">
                  <c:v>13.954000000000001</c:v>
                </c:pt>
                <c:pt idx="10138">
                  <c:v>13.954000000000001</c:v>
                </c:pt>
                <c:pt idx="10139">
                  <c:v>13.954000000000001</c:v>
                </c:pt>
                <c:pt idx="10140">
                  <c:v>13.954000000000001</c:v>
                </c:pt>
                <c:pt idx="10141">
                  <c:v>13.954000000000001</c:v>
                </c:pt>
                <c:pt idx="10142">
                  <c:v>13.954000000000001</c:v>
                </c:pt>
                <c:pt idx="10143">
                  <c:v>13.954000000000001</c:v>
                </c:pt>
                <c:pt idx="10144">
                  <c:v>13.954000000000001</c:v>
                </c:pt>
                <c:pt idx="10145">
                  <c:v>13.954000000000001</c:v>
                </c:pt>
                <c:pt idx="10146">
                  <c:v>13.954000000000001</c:v>
                </c:pt>
                <c:pt idx="10147">
                  <c:v>13.954000000000001</c:v>
                </c:pt>
                <c:pt idx="10148">
                  <c:v>13.954000000000001</c:v>
                </c:pt>
                <c:pt idx="10149">
                  <c:v>13.954000000000001</c:v>
                </c:pt>
                <c:pt idx="10150">
                  <c:v>13.954000000000001</c:v>
                </c:pt>
                <c:pt idx="10151">
                  <c:v>13.954000000000001</c:v>
                </c:pt>
                <c:pt idx="10152">
                  <c:v>13.954000000000001</c:v>
                </c:pt>
                <c:pt idx="10153">
                  <c:v>13.954000000000001</c:v>
                </c:pt>
                <c:pt idx="10154">
                  <c:v>13.954000000000001</c:v>
                </c:pt>
                <c:pt idx="10155">
                  <c:v>13.954000000000001</c:v>
                </c:pt>
                <c:pt idx="10156">
                  <c:v>13.954000000000001</c:v>
                </c:pt>
                <c:pt idx="10157">
                  <c:v>13.954000000000001</c:v>
                </c:pt>
                <c:pt idx="10158">
                  <c:v>13.954000000000001</c:v>
                </c:pt>
                <c:pt idx="10159">
                  <c:v>13.954000000000001</c:v>
                </c:pt>
                <c:pt idx="10160">
                  <c:v>13.954000000000001</c:v>
                </c:pt>
                <c:pt idx="10161">
                  <c:v>13.954000000000001</c:v>
                </c:pt>
                <c:pt idx="10162">
                  <c:v>13.992000000000001</c:v>
                </c:pt>
                <c:pt idx="10163">
                  <c:v>13.994</c:v>
                </c:pt>
                <c:pt idx="10164">
                  <c:v>13.994</c:v>
                </c:pt>
                <c:pt idx="10165">
                  <c:v>13.994</c:v>
                </c:pt>
                <c:pt idx="10166">
                  <c:v>13.994</c:v>
                </c:pt>
                <c:pt idx="10167">
                  <c:v>13.994</c:v>
                </c:pt>
                <c:pt idx="10168">
                  <c:v>13.994</c:v>
                </c:pt>
                <c:pt idx="10169">
                  <c:v>13.994</c:v>
                </c:pt>
                <c:pt idx="10170">
                  <c:v>13.994</c:v>
                </c:pt>
                <c:pt idx="10171">
                  <c:v>13.994</c:v>
                </c:pt>
                <c:pt idx="10172">
                  <c:v>13.994</c:v>
                </c:pt>
                <c:pt idx="10173">
                  <c:v>13.994</c:v>
                </c:pt>
                <c:pt idx="10174">
                  <c:v>13.994</c:v>
                </c:pt>
                <c:pt idx="10175">
                  <c:v>13.994</c:v>
                </c:pt>
                <c:pt idx="10176">
                  <c:v>13.994</c:v>
                </c:pt>
                <c:pt idx="10177">
                  <c:v>13.994</c:v>
                </c:pt>
                <c:pt idx="10178">
                  <c:v>13.994</c:v>
                </c:pt>
                <c:pt idx="10179">
                  <c:v>13.994</c:v>
                </c:pt>
                <c:pt idx="10180">
                  <c:v>13.994</c:v>
                </c:pt>
                <c:pt idx="10181">
                  <c:v>13.994</c:v>
                </c:pt>
                <c:pt idx="10182">
                  <c:v>13.994</c:v>
                </c:pt>
                <c:pt idx="10183">
                  <c:v>13.994</c:v>
                </c:pt>
                <c:pt idx="10184">
                  <c:v>13.994</c:v>
                </c:pt>
                <c:pt idx="10185">
                  <c:v>13.994</c:v>
                </c:pt>
                <c:pt idx="10186">
                  <c:v>13.994</c:v>
                </c:pt>
                <c:pt idx="10187">
                  <c:v>13.994</c:v>
                </c:pt>
                <c:pt idx="10188">
                  <c:v>13.994</c:v>
                </c:pt>
                <c:pt idx="10189">
                  <c:v>13.994</c:v>
                </c:pt>
                <c:pt idx="10190">
                  <c:v>13.994</c:v>
                </c:pt>
                <c:pt idx="10191">
                  <c:v>13.994</c:v>
                </c:pt>
                <c:pt idx="10192">
                  <c:v>13.994</c:v>
                </c:pt>
                <c:pt idx="10193">
                  <c:v>13.994</c:v>
                </c:pt>
                <c:pt idx="10194">
                  <c:v>14.022</c:v>
                </c:pt>
                <c:pt idx="10195">
                  <c:v>14.022</c:v>
                </c:pt>
                <c:pt idx="10196">
                  <c:v>14.022</c:v>
                </c:pt>
                <c:pt idx="10197">
                  <c:v>14.022</c:v>
                </c:pt>
                <c:pt idx="10198">
                  <c:v>14.022</c:v>
                </c:pt>
                <c:pt idx="10199">
                  <c:v>14.022</c:v>
                </c:pt>
                <c:pt idx="10200">
                  <c:v>14.022</c:v>
                </c:pt>
                <c:pt idx="10201">
                  <c:v>14.022</c:v>
                </c:pt>
                <c:pt idx="10202">
                  <c:v>14.022</c:v>
                </c:pt>
                <c:pt idx="10203">
                  <c:v>14.022</c:v>
                </c:pt>
                <c:pt idx="10204">
                  <c:v>14.022</c:v>
                </c:pt>
                <c:pt idx="10205">
                  <c:v>14.022</c:v>
                </c:pt>
                <c:pt idx="10206">
                  <c:v>14.022</c:v>
                </c:pt>
                <c:pt idx="10207">
                  <c:v>14.022</c:v>
                </c:pt>
                <c:pt idx="10208">
                  <c:v>14.022</c:v>
                </c:pt>
                <c:pt idx="10209">
                  <c:v>14.022</c:v>
                </c:pt>
                <c:pt idx="10210">
                  <c:v>14.022</c:v>
                </c:pt>
                <c:pt idx="10211">
                  <c:v>14.022</c:v>
                </c:pt>
                <c:pt idx="10212">
                  <c:v>14.022</c:v>
                </c:pt>
                <c:pt idx="10213">
                  <c:v>14.055999999999999</c:v>
                </c:pt>
                <c:pt idx="10214">
                  <c:v>14.055999999999999</c:v>
                </c:pt>
                <c:pt idx="10215">
                  <c:v>14.055999999999999</c:v>
                </c:pt>
                <c:pt idx="10216">
                  <c:v>14.055999999999999</c:v>
                </c:pt>
                <c:pt idx="10217">
                  <c:v>14.055999999999999</c:v>
                </c:pt>
                <c:pt idx="10218">
                  <c:v>14.055999999999999</c:v>
                </c:pt>
                <c:pt idx="10219">
                  <c:v>14.055999999999999</c:v>
                </c:pt>
                <c:pt idx="10220">
                  <c:v>14.055999999999999</c:v>
                </c:pt>
                <c:pt idx="10221">
                  <c:v>14.055999999999999</c:v>
                </c:pt>
                <c:pt idx="10222">
                  <c:v>14.055999999999999</c:v>
                </c:pt>
                <c:pt idx="10223">
                  <c:v>14.055999999999999</c:v>
                </c:pt>
                <c:pt idx="10224">
                  <c:v>14.055999999999999</c:v>
                </c:pt>
                <c:pt idx="10225">
                  <c:v>14.055999999999999</c:v>
                </c:pt>
                <c:pt idx="10226">
                  <c:v>14.055999999999999</c:v>
                </c:pt>
                <c:pt idx="10227">
                  <c:v>14.055999999999999</c:v>
                </c:pt>
                <c:pt idx="10228">
                  <c:v>14.055999999999999</c:v>
                </c:pt>
                <c:pt idx="10229">
                  <c:v>14.055999999999999</c:v>
                </c:pt>
                <c:pt idx="10230">
                  <c:v>14.055999999999999</c:v>
                </c:pt>
                <c:pt idx="10231">
                  <c:v>14.055999999999999</c:v>
                </c:pt>
                <c:pt idx="10232">
                  <c:v>14.055999999999999</c:v>
                </c:pt>
                <c:pt idx="10233">
                  <c:v>14.055999999999999</c:v>
                </c:pt>
                <c:pt idx="10234">
                  <c:v>14.055999999999999</c:v>
                </c:pt>
                <c:pt idx="10235">
                  <c:v>14.055999999999999</c:v>
                </c:pt>
                <c:pt idx="10236">
                  <c:v>14.055999999999999</c:v>
                </c:pt>
                <c:pt idx="10237">
                  <c:v>14.055999999999999</c:v>
                </c:pt>
                <c:pt idx="10238">
                  <c:v>14.055999999999999</c:v>
                </c:pt>
                <c:pt idx="10239">
                  <c:v>14.055999999999999</c:v>
                </c:pt>
                <c:pt idx="10240">
                  <c:v>14.055999999999999</c:v>
                </c:pt>
                <c:pt idx="10241">
                  <c:v>14.055999999999999</c:v>
                </c:pt>
                <c:pt idx="10242">
                  <c:v>14.092000000000001</c:v>
                </c:pt>
                <c:pt idx="10243">
                  <c:v>14.092000000000001</c:v>
                </c:pt>
                <c:pt idx="10244">
                  <c:v>14.092000000000001</c:v>
                </c:pt>
                <c:pt idx="10245">
                  <c:v>14.092000000000001</c:v>
                </c:pt>
                <c:pt idx="10246">
                  <c:v>14.092000000000001</c:v>
                </c:pt>
                <c:pt idx="10247">
                  <c:v>14.092000000000001</c:v>
                </c:pt>
                <c:pt idx="10248">
                  <c:v>14.092000000000001</c:v>
                </c:pt>
                <c:pt idx="10249">
                  <c:v>14.092000000000001</c:v>
                </c:pt>
                <c:pt idx="10250">
                  <c:v>14.092000000000001</c:v>
                </c:pt>
                <c:pt idx="10251">
                  <c:v>14.092000000000001</c:v>
                </c:pt>
                <c:pt idx="10252">
                  <c:v>14.092000000000001</c:v>
                </c:pt>
                <c:pt idx="10253">
                  <c:v>14.092000000000001</c:v>
                </c:pt>
                <c:pt idx="10254">
                  <c:v>14.092000000000001</c:v>
                </c:pt>
                <c:pt idx="10255">
                  <c:v>14.092000000000001</c:v>
                </c:pt>
                <c:pt idx="10256">
                  <c:v>14.092000000000001</c:v>
                </c:pt>
                <c:pt idx="10257">
                  <c:v>14.092000000000001</c:v>
                </c:pt>
                <c:pt idx="10258">
                  <c:v>14.092000000000001</c:v>
                </c:pt>
                <c:pt idx="10259">
                  <c:v>14.092000000000001</c:v>
                </c:pt>
                <c:pt idx="10260">
                  <c:v>14.092000000000001</c:v>
                </c:pt>
                <c:pt idx="10261">
                  <c:v>14.092000000000001</c:v>
                </c:pt>
                <c:pt idx="10262">
                  <c:v>14.092000000000001</c:v>
                </c:pt>
                <c:pt idx="10263">
                  <c:v>14.092000000000001</c:v>
                </c:pt>
                <c:pt idx="10264">
                  <c:v>14.092000000000001</c:v>
                </c:pt>
                <c:pt idx="10265">
                  <c:v>14.092000000000001</c:v>
                </c:pt>
                <c:pt idx="10266">
                  <c:v>14.092000000000001</c:v>
                </c:pt>
                <c:pt idx="10267">
                  <c:v>14.092000000000001</c:v>
                </c:pt>
                <c:pt idx="10268">
                  <c:v>14.092000000000001</c:v>
                </c:pt>
                <c:pt idx="10269">
                  <c:v>14.11</c:v>
                </c:pt>
                <c:pt idx="10270">
                  <c:v>14.11</c:v>
                </c:pt>
                <c:pt idx="10271">
                  <c:v>14.11</c:v>
                </c:pt>
                <c:pt idx="10272">
                  <c:v>14.11</c:v>
                </c:pt>
                <c:pt idx="10273">
                  <c:v>14.11</c:v>
                </c:pt>
                <c:pt idx="10274">
                  <c:v>14.11</c:v>
                </c:pt>
                <c:pt idx="10275">
                  <c:v>14.11</c:v>
                </c:pt>
                <c:pt idx="10276">
                  <c:v>14.11</c:v>
                </c:pt>
                <c:pt idx="10277">
                  <c:v>14.11</c:v>
                </c:pt>
                <c:pt idx="10278">
                  <c:v>14.11</c:v>
                </c:pt>
                <c:pt idx="10279">
                  <c:v>14.11</c:v>
                </c:pt>
                <c:pt idx="10280">
                  <c:v>14.11</c:v>
                </c:pt>
                <c:pt idx="10281">
                  <c:v>14.141999999999999</c:v>
                </c:pt>
                <c:pt idx="10282">
                  <c:v>14.144</c:v>
                </c:pt>
                <c:pt idx="10283">
                  <c:v>14.144</c:v>
                </c:pt>
                <c:pt idx="10284">
                  <c:v>14.144</c:v>
                </c:pt>
                <c:pt idx="10285">
                  <c:v>14.144</c:v>
                </c:pt>
                <c:pt idx="10286">
                  <c:v>14.144</c:v>
                </c:pt>
                <c:pt idx="10287">
                  <c:v>14.144</c:v>
                </c:pt>
                <c:pt idx="10288">
                  <c:v>14.144</c:v>
                </c:pt>
                <c:pt idx="10289">
                  <c:v>14.144</c:v>
                </c:pt>
                <c:pt idx="10290">
                  <c:v>14.144</c:v>
                </c:pt>
                <c:pt idx="10291">
                  <c:v>14.144</c:v>
                </c:pt>
                <c:pt idx="10292">
                  <c:v>14.144</c:v>
                </c:pt>
                <c:pt idx="10293">
                  <c:v>14.144</c:v>
                </c:pt>
                <c:pt idx="10294">
                  <c:v>14.144</c:v>
                </c:pt>
                <c:pt idx="10295">
                  <c:v>14.144</c:v>
                </c:pt>
                <c:pt idx="10296">
                  <c:v>14.144</c:v>
                </c:pt>
                <c:pt idx="10297">
                  <c:v>14.144</c:v>
                </c:pt>
                <c:pt idx="10298">
                  <c:v>14.144</c:v>
                </c:pt>
                <c:pt idx="10299">
                  <c:v>14.144</c:v>
                </c:pt>
                <c:pt idx="10300">
                  <c:v>14.144</c:v>
                </c:pt>
                <c:pt idx="10301">
                  <c:v>14.144</c:v>
                </c:pt>
                <c:pt idx="10302">
                  <c:v>14.144</c:v>
                </c:pt>
                <c:pt idx="10303">
                  <c:v>14.144</c:v>
                </c:pt>
                <c:pt idx="10304">
                  <c:v>14.144</c:v>
                </c:pt>
                <c:pt idx="10305">
                  <c:v>14.144</c:v>
                </c:pt>
                <c:pt idx="10306">
                  <c:v>14.144</c:v>
                </c:pt>
                <c:pt idx="10307">
                  <c:v>14.144</c:v>
                </c:pt>
                <c:pt idx="10308">
                  <c:v>14.144</c:v>
                </c:pt>
                <c:pt idx="10309">
                  <c:v>14.144</c:v>
                </c:pt>
                <c:pt idx="10310">
                  <c:v>14.144</c:v>
                </c:pt>
                <c:pt idx="10311">
                  <c:v>14.157999999999999</c:v>
                </c:pt>
                <c:pt idx="10312">
                  <c:v>14.173999999999999</c:v>
                </c:pt>
                <c:pt idx="10313">
                  <c:v>14.173999999999999</c:v>
                </c:pt>
                <c:pt idx="10314">
                  <c:v>14.173999999999999</c:v>
                </c:pt>
                <c:pt idx="10315">
                  <c:v>14.173999999999999</c:v>
                </c:pt>
                <c:pt idx="10316">
                  <c:v>14.173999999999999</c:v>
                </c:pt>
                <c:pt idx="10317">
                  <c:v>14.173999999999999</c:v>
                </c:pt>
                <c:pt idx="10318">
                  <c:v>14.173999999999999</c:v>
                </c:pt>
                <c:pt idx="10319">
                  <c:v>14.173999999999999</c:v>
                </c:pt>
                <c:pt idx="10320">
                  <c:v>14.173999999999999</c:v>
                </c:pt>
                <c:pt idx="10321">
                  <c:v>14.173999999999999</c:v>
                </c:pt>
                <c:pt idx="10322">
                  <c:v>14.173999999999999</c:v>
                </c:pt>
                <c:pt idx="10323">
                  <c:v>14.173999999999999</c:v>
                </c:pt>
                <c:pt idx="10324">
                  <c:v>14.173999999999999</c:v>
                </c:pt>
                <c:pt idx="10325">
                  <c:v>14.173999999999999</c:v>
                </c:pt>
                <c:pt idx="10326">
                  <c:v>14.173999999999999</c:v>
                </c:pt>
                <c:pt idx="10327">
                  <c:v>14.173999999999999</c:v>
                </c:pt>
                <c:pt idx="10328">
                  <c:v>14.173999999999999</c:v>
                </c:pt>
                <c:pt idx="10329">
                  <c:v>14.173999999999999</c:v>
                </c:pt>
                <c:pt idx="10330">
                  <c:v>14.173999999999999</c:v>
                </c:pt>
                <c:pt idx="10331">
                  <c:v>14.173999999999999</c:v>
                </c:pt>
                <c:pt idx="10332">
                  <c:v>14.173999999999999</c:v>
                </c:pt>
                <c:pt idx="10333">
                  <c:v>14.173999999999999</c:v>
                </c:pt>
                <c:pt idx="10334">
                  <c:v>14.173999999999999</c:v>
                </c:pt>
                <c:pt idx="10335">
                  <c:v>14.2</c:v>
                </c:pt>
                <c:pt idx="10336">
                  <c:v>14.2</c:v>
                </c:pt>
                <c:pt idx="10337">
                  <c:v>14.2</c:v>
                </c:pt>
                <c:pt idx="10338">
                  <c:v>14.2</c:v>
                </c:pt>
                <c:pt idx="10339">
                  <c:v>14.2</c:v>
                </c:pt>
                <c:pt idx="10340">
                  <c:v>14.2</c:v>
                </c:pt>
                <c:pt idx="10341">
                  <c:v>14.2</c:v>
                </c:pt>
                <c:pt idx="10342">
                  <c:v>14.2</c:v>
                </c:pt>
                <c:pt idx="10343">
                  <c:v>14.2</c:v>
                </c:pt>
                <c:pt idx="10344">
                  <c:v>14.2</c:v>
                </c:pt>
                <c:pt idx="10345">
                  <c:v>14.2</c:v>
                </c:pt>
                <c:pt idx="10346">
                  <c:v>14.2</c:v>
                </c:pt>
                <c:pt idx="10347">
                  <c:v>14.2</c:v>
                </c:pt>
                <c:pt idx="10348">
                  <c:v>14.2</c:v>
                </c:pt>
                <c:pt idx="10349">
                  <c:v>14.2</c:v>
                </c:pt>
                <c:pt idx="10350">
                  <c:v>14.2</c:v>
                </c:pt>
                <c:pt idx="10351">
                  <c:v>14.2</c:v>
                </c:pt>
                <c:pt idx="10352">
                  <c:v>14.2</c:v>
                </c:pt>
                <c:pt idx="10353">
                  <c:v>14.2</c:v>
                </c:pt>
                <c:pt idx="10354">
                  <c:v>14.2</c:v>
                </c:pt>
                <c:pt idx="10355">
                  <c:v>14.215999999999999</c:v>
                </c:pt>
                <c:pt idx="10356">
                  <c:v>14.228</c:v>
                </c:pt>
                <c:pt idx="10357">
                  <c:v>14.228</c:v>
                </c:pt>
                <c:pt idx="10358">
                  <c:v>14.228</c:v>
                </c:pt>
                <c:pt idx="10359">
                  <c:v>14.228</c:v>
                </c:pt>
                <c:pt idx="10360">
                  <c:v>14.228</c:v>
                </c:pt>
                <c:pt idx="10361">
                  <c:v>14.228</c:v>
                </c:pt>
                <c:pt idx="10362">
                  <c:v>14.228</c:v>
                </c:pt>
                <c:pt idx="10363">
                  <c:v>14.228</c:v>
                </c:pt>
                <c:pt idx="10364">
                  <c:v>14.228</c:v>
                </c:pt>
                <c:pt idx="10365">
                  <c:v>14.228</c:v>
                </c:pt>
                <c:pt idx="10366">
                  <c:v>14.228</c:v>
                </c:pt>
                <c:pt idx="10367">
                  <c:v>14.228</c:v>
                </c:pt>
                <c:pt idx="10368">
                  <c:v>14.228</c:v>
                </c:pt>
                <c:pt idx="10369">
                  <c:v>14.228</c:v>
                </c:pt>
                <c:pt idx="10370">
                  <c:v>14.228</c:v>
                </c:pt>
                <c:pt idx="10371">
                  <c:v>14.228</c:v>
                </c:pt>
                <c:pt idx="10372">
                  <c:v>14.228</c:v>
                </c:pt>
                <c:pt idx="10373">
                  <c:v>14.228</c:v>
                </c:pt>
                <c:pt idx="10374">
                  <c:v>14.228</c:v>
                </c:pt>
                <c:pt idx="10375">
                  <c:v>14.228</c:v>
                </c:pt>
                <c:pt idx="10376">
                  <c:v>14.228</c:v>
                </c:pt>
                <c:pt idx="10377">
                  <c:v>14.228</c:v>
                </c:pt>
                <c:pt idx="10378">
                  <c:v>14.246</c:v>
                </c:pt>
                <c:pt idx="10379">
                  <c:v>14.26</c:v>
                </c:pt>
                <c:pt idx="10380">
                  <c:v>14.26</c:v>
                </c:pt>
                <c:pt idx="10381">
                  <c:v>14.26</c:v>
                </c:pt>
                <c:pt idx="10382">
                  <c:v>14.26</c:v>
                </c:pt>
                <c:pt idx="10383">
                  <c:v>14.26</c:v>
                </c:pt>
                <c:pt idx="10384">
                  <c:v>14.26</c:v>
                </c:pt>
                <c:pt idx="10385">
                  <c:v>14.26</c:v>
                </c:pt>
                <c:pt idx="10386">
                  <c:v>14.26</c:v>
                </c:pt>
                <c:pt idx="10387">
                  <c:v>14.26</c:v>
                </c:pt>
                <c:pt idx="10388">
                  <c:v>14.26</c:v>
                </c:pt>
                <c:pt idx="10389">
                  <c:v>14.26</c:v>
                </c:pt>
                <c:pt idx="10390">
                  <c:v>14.26</c:v>
                </c:pt>
                <c:pt idx="10391">
                  <c:v>14.26</c:v>
                </c:pt>
                <c:pt idx="10392">
                  <c:v>14.26</c:v>
                </c:pt>
                <c:pt idx="10393">
                  <c:v>14.26</c:v>
                </c:pt>
                <c:pt idx="10394">
                  <c:v>14.26</c:v>
                </c:pt>
                <c:pt idx="10395">
                  <c:v>14.26</c:v>
                </c:pt>
                <c:pt idx="10396">
                  <c:v>14.26</c:v>
                </c:pt>
                <c:pt idx="10397">
                  <c:v>14.26</c:v>
                </c:pt>
                <c:pt idx="10398">
                  <c:v>14.26</c:v>
                </c:pt>
                <c:pt idx="10399">
                  <c:v>14.26</c:v>
                </c:pt>
                <c:pt idx="10400">
                  <c:v>14.26</c:v>
                </c:pt>
                <c:pt idx="10401">
                  <c:v>14.26</c:v>
                </c:pt>
                <c:pt idx="10402">
                  <c:v>14.26</c:v>
                </c:pt>
                <c:pt idx="10403">
                  <c:v>14.26</c:v>
                </c:pt>
                <c:pt idx="10404">
                  <c:v>14.28</c:v>
                </c:pt>
                <c:pt idx="10405">
                  <c:v>14.28</c:v>
                </c:pt>
                <c:pt idx="10406">
                  <c:v>14.28</c:v>
                </c:pt>
                <c:pt idx="10407">
                  <c:v>14.28</c:v>
                </c:pt>
                <c:pt idx="10408">
                  <c:v>14.28</c:v>
                </c:pt>
                <c:pt idx="10409">
                  <c:v>14.28</c:v>
                </c:pt>
                <c:pt idx="10410">
                  <c:v>14.28</c:v>
                </c:pt>
                <c:pt idx="10411">
                  <c:v>14.28</c:v>
                </c:pt>
                <c:pt idx="10412">
                  <c:v>14.28</c:v>
                </c:pt>
                <c:pt idx="10413">
                  <c:v>14.28</c:v>
                </c:pt>
                <c:pt idx="10414">
                  <c:v>14.28</c:v>
                </c:pt>
                <c:pt idx="10415">
                  <c:v>14.28</c:v>
                </c:pt>
                <c:pt idx="10416">
                  <c:v>14.28</c:v>
                </c:pt>
                <c:pt idx="10417">
                  <c:v>14.305999999999999</c:v>
                </c:pt>
                <c:pt idx="10418">
                  <c:v>14.308</c:v>
                </c:pt>
                <c:pt idx="10419">
                  <c:v>14.308</c:v>
                </c:pt>
                <c:pt idx="10420">
                  <c:v>14.308</c:v>
                </c:pt>
                <c:pt idx="10421">
                  <c:v>14.308</c:v>
                </c:pt>
                <c:pt idx="10422">
                  <c:v>14.308</c:v>
                </c:pt>
                <c:pt idx="10423">
                  <c:v>14.308</c:v>
                </c:pt>
                <c:pt idx="10424">
                  <c:v>14.308</c:v>
                </c:pt>
                <c:pt idx="10425">
                  <c:v>14.308</c:v>
                </c:pt>
                <c:pt idx="10426">
                  <c:v>14.308</c:v>
                </c:pt>
                <c:pt idx="10427">
                  <c:v>14.308</c:v>
                </c:pt>
                <c:pt idx="10428">
                  <c:v>14.308</c:v>
                </c:pt>
                <c:pt idx="10429">
                  <c:v>14.308</c:v>
                </c:pt>
                <c:pt idx="10430">
                  <c:v>14.308</c:v>
                </c:pt>
                <c:pt idx="10431">
                  <c:v>14.308</c:v>
                </c:pt>
                <c:pt idx="10432">
                  <c:v>14.308</c:v>
                </c:pt>
                <c:pt idx="10433">
                  <c:v>14.308</c:v>
                </c:pt>
                <c:pt idx="10434">
                  <c:v>14.308</c:v>
                </c:pt>
                <c:pt idx="10435">
                  <c:v>14.308</c:v>
                </c:pt>
                <c:pt idx="10436">
                  <c:v>14.308</c:v>
                </c:pt>
                <c:pt idx="10437">
                  <c:v>14.308</c:v>
                </c:pt>
                <c:pt idx="10438">
                  <c:v>14.308</c:v>
                </c:pt>
                <c:pt idx="10439">
                  <c:v>14.308</c:v>
                </c:pt>
                <c:pt idx="10440">
                  <c:v>14.308</c:v>
                </c:pt>
                <c:pt idx="10441">
                  <c:v>14.308</c:v>
                </c:pt>
                <c:pt idx="10442">
                  <c:v>14.346</c:v>
                </c:pt>
                <c:pt idx="10443">
                  <c:v>14.346</c:v>
                </c:pt>
                <c:pt idx="10444">
                  <c:v>14.346</c:v>
                </c:pt>
                <c:pt idx="10445">
                  <c:v>14.346</c:v>
                </c:pt>
                <c:pt idx="10446">
                  <c:v>14.346</c:v>
                </c:pt>
                <c:pt idx="10447">
                  <c:v>14.346</c:v>
                </c:pt>
                <c:pt idx="10448">
                  <c:v>14.346</c:v>
                </c:pt>
                <c:pt idx="10449">
                  <c:v>14.346</c:v>
                </c:pt>
                <c:pt idx="10450">
                  <c:v>14.346</c:v>
                </c:pt>
                <c:pt idx="10451">
                  <c:v>14.346</c:v>
                </c:pt>
                <c:pt idx="10452">
                  <c:v>14.346</c:v>
                </c:pt>
                <c:pt idx="10453">
                  <c:v>14.346</c:v>
                </c:pt>
                <c:pt idx="10454">
                  <c:v>14.346</c:v>
                </c:pt>
                <c:pt idx="10455">
                  <c:v>14.346</c:v>
                </c:pt>
                <c:pt idx="10456">
                  <c:v>14.346</c:v>
                </c:pt>
                <c:pt idx="10457">
                  <c:v>14.346</c:v>
                </c:pt>
                <c:pt idx="10458">
                  <c:v>14.346</c:v>
                </c:pt>
                <c:pt idx="10459">
                  <c:v>14.346</c:v>
                </c:pt>
                <c:pt idx="10460">
                  <c:v>14.346</c:v>
                </c:pt>
                <c:pt idx="10461">
                  <c:v>14.346</c:v>
                </c:pt>
                <c:pt idx="10462">
                  <c:v>14.346</c:v>
                </c:pt>
                <c:pt idx="10463">
                  <c:v>14.346</c:v>
                </c:pt>
                <c:pt idx="10464">
                  <c:v>14.346</c:v>
                </c:pt>
                <c:pt idx="10465">
                  <c:v>14.346</c:v>
                </c:pt>
                <c:pt idx="10466">
                  <c:v>14.346</c:v>
                </c:pt>
                <c:pt idx="10467">
                  <c:v>14.346</c:v>
                </c:pt>
                <c:pt idx="10468">
                  <c:v>14.346</c:v>
                </c:pt>
                <c:pt idx="10469">
                  <c:v>14.346</c:v>
                </c:pt>
                <c:pt idx="10470">
                  <c:v>14.346</c:v>
                </c:pt>
                <c:pt idx="10471">
                  <c:v>14.346</c:v>
                </c:pt>
                <c:pt idx="10472">
                  <c:v>14.346</c:v>
                </c:pt>
                <c:pt idx="10473">
                  <c:v>14.368</c:v>
                </c:pt>
                <c:pt idx="10474">
                  <c:v>14.385999999999999</c:v>
                </c:pt>
                <c:pt idx="10475">
                  <c:v>14.385999999999999</c:v>
                </c:pt>
                <c:pt idx="10476">
                  <c:v>14.385999999999999</c:v>
                </c:pt>
                <c:pt idx="10477">
                  <c:v>14.385999999999999</c:v>
                </c:pt>
                <c:pt idx="10478">
                  <c:v>14.385999999999999</c:v>
                </c:pt>
                <c:pt idx="10479">
                  <c:v>14.385999999999999</c:v>
                </c:pt>
                <c:pt idx="10480">
                  <c:v>14.385999999999999</c:v>
                </c:pt>
                <c:pt idx="10481">
                  <c:v>14.385999999999999</c:v>
                </c:pt>
                <c:pt idx="10482">
                  <c:v>14.385999999999999</c:v>
                </c:pt>
                <c:pt idx="10483">
                  <c:v>14.385999999999999</c:v>
                </c:pt>
                <c:pt idx="10484">
                  <c:v>14.385999999999999</c:v>
                </c:pt>
                <c:pt idx="10485">
                  <c:v>14.385999999999999</c:v>
                </c:pt>
                <c:pt idx="10486">
                  <c:v>14.385999999999999</c:v>
                </c:pt>
                <c:pt idx="10487">
                  <c:v>14.385999999999999</c:v>
                </c:pt>
                <c:pt idx="10488">
                  <c:v>14.385999999999999</c:v>
                </c:pt>
                <c:pt idx="10489">
                  <c:v>14.385999999999999</c:v>
                </c:pt>
                <c:pt idx="10490">
                  <c:v>14.385999999999999</c:v>
                </c:pt>
                <c:pt idx="10491">
                  <c:v>14.385999999999999</c:v>
                </c:pt>
                <c:pt idx="10492">
                  <c:v>14.385999999999999</c:v>
                </c:pt>
                <c:pt idx="10493">
                  <c:v>14.385999999999999</c:v>
                </c:pt>
                <c:pt idx="10494">
                  <c:v>14.385999999999999</c:v>
                </c:pt>
                <c:pt idx="10495">
                  <c:v>14.385999999999999</c:v>
                </c:pt>
                <c:pt idx="10496">
                  <c:v>14.385999999999999</c:v>
                </c:pt>
                <c:pt idx="10497">
                  <c:v>14.385999999999999</c:v>
                </c:pt>
                <c:pt idx="10498">
                  <c:v>14.385999999999999</c:v>
                </c:pt>
                <c:pt idx="10499">
                  <c:v>14.385999999999999</c:v>
                </c:pt>
                <c:pt idx="10500">
                  <c:v>14.385999999999999</c:v>
                </c:pt>
                <c:pt idx="10501">
                  <c:v>14.385999999999999</c:v>
                </c:pt>
                <c:pt idx="10502">
                  <c:v>14.385999999999999</c:v>
                </c:pt>
                <c:pt idx="10503">
                  <c:v>14.385999999999999</c:v>
                </c:pt>
                <c:pt idx="10504">
                  <c:v>14.385999999999999</c:v>
                </c:pt>
                <c:pt idx="10505">
                  <c:v>14.417999999999999</c:v>
                </c:pt>
                <c:pt idx="10506">
                  <c:v>14.417999999999999</c:v>
                </c:pt>
                <c:pt idx="10507">
                  <c:v>14.417999999999999</c:v>
                </c:pt>
                <c:pt idx="10508">
                  <c:v>14.417999999999999</c:v>
                </c:pt>
                <c:pt idx="10509">
                  <c:v>14.417999999999999</c:v>
                </c:pt>
                <c:pt idx="10510">
                  <c:v>14.417999999999999</c:v>
                </c:pt>
                <c:pt idx="10511">
                  <c:v>14.417999999999999</c:v>
                </c:pt>
                <c:pt idx="10512">
                  <c:v>14.417999999999999</c:v>
                </c:pt>
                <c:pt idx="10513">
                  <c:v>14.417999999999999</c:v>
                </c:pt>
                <c:pt idx="10514">
                  <c:v>14.417999999999999</c:v>
                </c:pt>
                <c:pt idx="10515">
                  <c:v>14.417999999999999</c:v>
                </c:pt>
                <c:pt idx="10516">
                  <c:v>14.417999999999999</c:v>
                </c:pt>
                <c:pt idx="10517">
                  <c:v>14.417999999999999</c:v>
                </c:pt>
                <c:pt idx="10518">
                  <c:v>14.417999999999999</c:v>
                </c:pt>
                <c:pt idx="10519">
                  <c:v>14.417999999999999</c:v>
                </c:pt>
                <c:pt idx="10520">
                  <c:v>14.417999999999999</c:v>
                </c:pt>
                <c:pt idx="10521">
                  <c:v>14.417999999999999</c:v>
                </c:pt>
                <c:pt idx="10522">
                  <c:v>14.417999999999999</c:v>
                </c:pt>
                <c:pt idx="10523">
                  <c:v>14.417999999999999</c:v>
                </c:pt>
                <c:pt idx="10524">
                  <c:v>14.417999999999999</c:v>
                </c:pt>
                <c:pt idx="10525">
                  <c:v>14.417999999999999</c:v>
                </c:pt>
                <c:pt idx="10526">
                  <c:v>14.417999999999999</c:v>
                </c:pt>
                <c:pt idx="10527">
                  <c:v>14.417999999999999</c:v>
                </c:pt>
                <c:pt idx="10528">
                  <c:v>14.417999999999999</c:v>
                </c:pt>
                <c:pt idx="10529">
                  <c:v>14.422000000000001</c:v>
                </c:pt>
                <c:pt idx="10530">
                  <c:v>14.448</c:v>
                </c:pt>
                <c:pt idx="10531">
                  <c:v>14.448</c:v>
                </c:pt>
                <c:pt idx="10532">
                  <c:v>14.448</c:v>
                </c:pt>
                <c:pt idx="10533">
                  <c:v>14.448</c:v>
                </c:pt>
                <c:pt idx="10534">
                  <c:v>14.448</c:v>
                </c:pt>
                <c:pt idx="10535">
                  <c:v>14.448</c:v>
                </c:pt>
                <c:pt idx="10536">
                  <c:v>14.448</c:v>
                </c:pt>
                <c:pt idx="10537">
                  <c:v>14.448</c:v>
                </c:pt>
                <c:pt idx="10538">
                  <c:v>14.448</c:v>
                </c:pt>
                <c:pt idx="10539">
                  <c:v>14.448</c:v>
                </c:pt>
                <c:pt idx="10540">
                  <c:v>14.448</c:v>
                </c:pt>
                <c:pt idx="10541">
                  <c:v>14.448</c:v>
                </c:pt>
                <c:pt idx="10542">
                  <c:v>14.448</c:v>
                </c:pt>
                <c:pt idx="10543">
                  <c:v>14.448</c:v>
                </c:pt>
                <c:pt idx="10544">
                  <c:v>14.448</c:v>
                </c:pt>
                <c:pt idx="10545">
                  <c:v>14.448</c:v>
                </c:pt>
                <c:pt idx="10546">
                  <c:v>14.448</c:v>
                </c:pt>
                <c:pt idx="10547">
                  <c:v>14.448</c:v>
                </c:pt>
                <c:pt idx="10548">
                  <c:v>14.448</c:v>
                </c:pt>
                <c:pt idx="10549">
                  <c:v>14.448</c:v>
                </c:pt>
                <c:pt idx="10550">
                  <c:v>14.448</c:v>
                </c:pt>
                <c:pt idx="10551">
                  <c:v>14.448</c:v>
                </c:pt>
                <c:pt idx="10552">
                  <c:v>14.448</c:v>
                </c:pt>
                <c:pt idx="10553">
                  <c:v>14.448</c:v>
                </c:pt>
                <c:pt idx="10554">
                  <c:v>14.468</c:v>
                </c:pt>
                <c:pt idx="10555">
                  <c:v>14.481999999999999</c:v>
                </c:pt>
                <c:pt idx="10556">
                  <c:v>14.481999999999999</c:v>
                </c:pt>
                <c:pt idx="10557">
                  <c:v>14.481999999999999</c:v>
                </c:pt>
                <c:pt idx="10558">
                  <c:v>14.481999999999999</c:v>
                </c:pt>
                <c:pt idx="10559">
                  <c:v>14.481999999999999</c:v>
                </c:pt>
                <c:pt idx="10560">
                  <c:v>14.481999999999999</c:v>
                </c:pt>
                <c:pt idx="10561">
                  <c:v>14.481999999999999</c:v>
                </c:pt>
                <c:pt idx="10562">
                  <c:v>14.481999999999999</c:v>
                </c:pt>
                <c:pt idx="10563">
                  <c:v>14.481999999999999</c:v>
                </c:pt>
                <c:pt idx="10564">
                  <c:v>14.481999999999999</c:v>
                </c:pt>
                <c:pt idx="10565">
                  <c:v>14.481999999999999</c:v>
                </c:pt>
                <c:pt idx="10566">
                  <c:v>14.481999999999999</c:v>
                </c:pt>
                <c:pt idx="10567">
                  <c:v>14.481999999999999</c:v>
                </c:pt>
                <c:pt idx="10568">
                  <c:v>14.481999999999999</c:v>
                </c:pt>
                <c:pt idx="10569">
                  <c:v>14.481999999999999</c:v>
                </c:pt>
                <c:pt idx="10570">
                  <c:v>14.481999999999999</c:v>
                </c:pt>
                <c:pt idx="10571">
                  <c:v>14.481999999999999</c:v>
                </c:pt>
                <c:pt idx="10572">
                  <c:v>14.481999999999999</c:v>
                </c:pt>
                <c:pt idx="10573">
                  <c:v>14.481999999999999</c:v>
                </c:pt>
                <c:pt idx="10574">
                  <c:v>14.481999999999999</c:v>
                </c:pt>
                <c:pt idx="10575">
                  <c:v>14.481999999999999</c:v>
                </c:pt>
                <c:pt idx="10576">
                  <c:v>14.481999999999999</c:v>
                </c:pt>
                <c:pt idx="10577">
                  <c:v>14.481999999999999</c:v>
                </c:pt>
                <c:pt idx="10578">
                  <c:v>14.481999999999999</c:v>
                </c:pt>
                <c:pt idx="10579">
                  <c:v>14.481999999999999</c:v>
                </c:pt>
                <c:pt idx="10580">
                  <c:v>14.481999999999999</c:v>
                </c:pt>
                <c:pt idx="10581">
                  <c:v>14.492000000000001</c:v>
                </c:pt>
                <c:pt idx="10582">
                  <c:v>14.52</c:v>
                </c:pt>
                <c:pt idx="10583">
                  <c:v>14.52</c:v>
                </c:pt>
                <c:pt idx="10584">
                  <c:v>14.52</c:v>
                </c:pt>
                <c:pt idx="10585">
                  <c:v>14.52</c:v>
                </c:pt>
                <c:pt idx="10586">
                  <c:v>14.52</c:v>
                </c:pt>
                <c:pt idx="10587">
                  <c:v>14.52</c:v>
                </c:pt>
                <c:pt idx="10588">
                  <c:v>14.52</c:v>
                </c:pt>
                <c:pt idx="10589">
                  <c:v>14.52</c:v>
                </c:pt>
                <c:pt idx="10590">
                  <c:v>14.52</c:v>
                </c:pt>
                <c:pt idx="10591">
                  <c:v>14.52</c:v>
                </c:pt>
                <c:pt idx="10592">
                  <c:v>14.52</c:v>
                </c:pt>
                <c:pt idx="10593">
                  <c:v>14.52</c:v>
                </c:pt>
                <c:pt idx="10594">
                  <c:v>14.52</c:v>
                </c:pt>
                <c:pt idx="10595">
                  <c:v>14.52</c:v>
                </c:pt>
                <c:pt idx="10596">
                  <c:v>14.52</c:v>
                </c:pt>
                <c:pt idx="10597">
                  <c:v>14.52</c:v>
                </c:pt>
                <c:pt idx="10598">
                  <c:v>14.52</c:v>
                </c:pt>
                <c:pt idx="10599">
                  <c:v>14.52</c:v>
                </c:pt>
                <c:pt idx="10600">
                  <c:v>14.52</c:v>
                </c:pt>
                <c:pt idx="10601">
                  <c:v>14.52</c:v>
                </c:pt>
                <c:pt idx="10602">
                  <c:v>14.52</c:v>
                </c:pt>
                <c:pt idx="10603">
                  <c:v>14.52</c:v>
                </c:pt>
                <c:pt idx="10604">
                  <c:v>14.52</c:v>
                </c:pt>
                <c:pt idx="10605">
                  <c:v>14.52</c:v>
                </c:pt>
                <c:pt idx="10606">
                  <c:v>14.52</c:v>
                </c:pt>
                <c:pt idx="10607">
                  <c:v>14.52</c:v>
                </c:pt>
                <c:pt idx="10608">
                  <c:v>14.52</c:v>
                </c:pt>
                <c:pt idx="10609">
                  <c:v>14.52</c:v>
                </c:pt>
                <c:pt idx="10610">
                  <c:v>14.52</c:v>
                </c:pt>
                <c:pt idx="10611">
                  <c:v>14.52</c:v>
                </c:pt>
                <c:pt idx="10612">
                  <c:v>14.542</c:v>
                </c:pt>
                <c:pt idx="10613">
                  <c:v>14.555999999999999</c:v>
                </c:pt>
                <c:pt idx="10614">
                  <c:v>14.555999999999999</c:v>
                </c:pt>
                <c:pt idx="10615">
                  <c:v>14.555999999999999</c:v>
                </c:pt>
                <c:pt idx="10616">
                  <c:v>14.555999999999999</c:v>
                </c:pt>
                <c:pt idx="10617">
                  <c:v>14.555999999999999</c:v>
                </c:pt>
                <c:pt idx="10618">
                  <c:v>14.555999999999999</c:v>
                </c:pt>
                <c:pt idx="10619">
                  <c:v>14.555999999999999</c:v>
                </c:pt>
                <c:pt idx="10620">
                  <c:v>14.555999999999999</c:v>
                </c:pt>
                <c:pt idx="10621">
                  <c:v>14.555999999999999</c:v>
                </c:pt>
                <c:pt idx="10622">
                  <c:v>14.555999999999999</c:v>
                </c:pt>
                <c:pt idx="10623">
                  <c:v>14.555999999999999</c:v>
                </c:pt>
                <c:pt idx="10624">
                  <c:v>14.555999999999999</c:v>
                </c:pt>
                <c:pt idx="10625">
                  <c:v>14.555999999999999</c:v>
                </c:pt>
                <c:pt idx="10626">
                  <c:v>14.555999999999999</c:v>
                </c:pt>
                <c:pt idx="10627">
                  <c:v>14.555999999999999</c:v>
                </c:pt>
                <c:pt idx="10628">
                  <c:v>14.555999999999999</c:v>
                </c:pt>
                <c:pt idx="10629">
                  <c:v>14.555999999999999</c:v>
                </c:pt>
                <c:pt idx="10630">
                  <c:v>14.555999999999999</c:v>
                </c:pt>
                <c:pt idx="10631">
                  <c:v>14.555999999999999</c:v>
                </c:pt>
                <c:pt idx="10632">
                  <c:v>14.555999999999999</c:v>
                </c:pt>
                <c:pt idx="10633">
                  <c:v>14.555999999999999</c:v>
                </c:pt>
                <c:pt idx="10634">
                  <c:v>14.555999999999999</c:v>
                </c:pt>
                <c:pt idx="10635">
                  <c:v>14.555999999999999</c:v>
                </c:pt>
                <c:pt idx="10636">
                  <c:v>14.555999999999999</c:v>
                </c:pt>
                <c:pt idx="10637">
                  <c:v>14.555999999999999</c:v>
                </c:pt>
                <c:pt idx="10638">
                  <c:v>14.555999999999999</c:v>
                </c:pt>
                <c:pt idx="10639">
                  <c:v>14.555999999999999</c:v>
                </c:pt>
                <c:pt idx="10640">
                  <c:v>14.555999999999999</c:v>
                </c:pt>
                <c:pt idx="10641">
                  <c:v>14.592000000000001</c:v>
                </c:pt>
                <c:pt idx="10642">
                  <c:v>14.592000000000001</c:v>
                </c:pt>
                <c:pt idx="10643">
                  <c:v>14.592000000000001</c:v>
                </c:pt>
                <c:pt idx="10644">
                  <c:v>14.592000000000001</c:v>
                </c:pt>
                <c:pt idx="10645">
                  <c:v>14.592000000000001</c:v>
                </c:pt>
                <c:pt idx="10646">
                  <c:v>14.592000000000001</c:v>
                </c:pt>
                <c:pt idx="10647">
                  <c:v>14.592000000000001</c:v>
                </c:pt>
                <c:pt idx="10648">
                  <c:v>14.592000000000001</c:v>
                </c:pt>
                <c:pt idx="10649">
                  <c:v>14.592000000000001</c:v>
                </c:pt>
                <c:pt idx="10650">
                  <c:v>14.592000000000001</c:v>
                </c:pt>
                <c:pt idx="10651">
                  <c:v>14.592000000000001</c:v>
                </c:pt>
                <c:pt idx="10652">
                  <c:v>14.592000000000001</c:v>
                </c:pt>
                <c:pt idx="10653">
                  <c:v>14.592000000000001</c:v>
                </c:pt>
                <c:pt idx="10654">
                  <c:v>14.592000000000001</c:v>
                </c:pt>
                <c:pt idx="10655">
                  <c:v>14.592000000000001</c:v>
                </c:pt>
                <c:pt idx="10656">
                  <c:v>14.592000000000001</c:v>
                </c:pt>
                <c:pt idx="10657">
                  <c:v>14.592000000000001</c:v>
                </c:pt>
                <c:pt idx="10658">
                  <c:v>14.592000000000001</c:v>
                </c:pt>
                <c:pt idx="10659">
                  <c:v>14.592000000000001</c:v>
                </c:pt>
                <c:pt idx="10660">
                  <c:v>14.592000000000001</c:v>
                </c:pt>
                <c:pt idx="10661">
                  <c:v>14.592000000000001</c:v>
                </c:pt>
                <c:pt idx="10662">
                  <c:v>14.592000000000001</c:v>
                </c:pt>
                <c:pt idx="10663">
                  <c:v>14.592000000000001</c:v>
                </c:pt>
                <c:pt idx="10664">
                  <c:v>14.592000000000001</c:v>
                </c:pt>
                <c:pt idx="10665">
                  <c:v>14.592000000000001</c:v>
                </c:pt>
                <c:pt idx="10666">
                  <c:v>14.592000000000001</c:v>
                </c:pt>
                <c:pt idx="10667">
                  <c:v>14.592000000000001</c:v>
                </c:pt>
                <c:pt idx="10668">
                  <c:v>14.592000000000001</c:v>
                </c:pt>
                <c:pt idx="10669">
                  <c:v>14.592000000000001</c:v>
                </c:pt>
                <c:pt idx="10670">
                  <c:v>14.62</c:v>
                </c:pt>
                <c:pt idx="10671">
                  <c:v>14.622</c:v>
                </c:pt>
                <c:pt idx="10672">
                  <c:v>14.622</c:v>
                </c:pt>
                <c:pt idx="10673">
                  <c:v>14.622</c:v>
                </c:pt>
                <c:pt idx="10674">
                  <c:v>14.622</c:v>
                </c:pt>
                <c:pt idx="10675">
                  <c:v>14.622</c:v>
                </c:pt>
                <c:pt idx="10676">
                  <c:v>14.622</c:v>
                </c:pt>
                <c:pt idx="10677">
                  <c:v>14.622</c:v>
                </c:pt>
                <c:pt idx="10678">
                  <c:v>14.622</c:v>
                </c:pt>
                <c:pt idx="10679">
                  <c:v>14.622</c:v>
                </c:pt>
                <c:pt idx="10680">
                  <c:v>14.622</c:v>
                </c:pt>
                <c:pt idx="10681">
                  <c:v>14.622</c:v>
                </c:pt>
                <c:pt idx="10682">
                  <c:v>14.622</c:v>
                </c:pt>
                <c:pt idx="10683">
                  <c:v>14.622</c:v>
                </c:pt>
                <c:pt idx="10684">
                  <c:v>14.622</c:v>
                </c:pt>
                <c:pt idx="10685">
                  <c:v>14.622</c:v>
                </c:pt>
                <c:pt idx="10686">
                  <c:v>14.622</c:v>
                </c:pt>
                <c:pt idx="10687">
                  <c:v>14.622</c:v>
                </c:pt>
                <c:pt idx="10688">
                  <c:v>14.622</c:v>
                </c:pt>
                <c:pt idx="10689">
                  <c:v>14.622</c:v>
                </c:pt>
                <c:pt idx="10690">
                  <c:v>14.622</c:v>
                </c:pt>
                <c:pt idx="10691">
                  <c:v>14.622</c:v>
                </c:pt>
                <c:pt idx="10692">
                  <c:v>14.622</c:v>
                </c:pt>
                <c:pt idx="10693">
                  <c:v>14.644</c:v>
                </c:pt>
                <c:pt idx="10694">
                  <c:v>14.654</c:v>
                </c:pt>
                <c:pt idx="10695">
                  <c:v>14.654</c:v>
                </c:pt>
                <c:pt idx="10696">
                  <c:v>14.654</c:v>
                </c:pt>
                <c:pt idx="10697">
                  <c:v>14.654</c:v>
                </c:pt>
                <c:pt idx="10698">
                  <c:v>14.654</c:v>
                </c:pt>
                <c:pt idx="10699">
                  <c:v>14.654</c:v>
                </c:pt>
                <c:pt idx="10700">
                  <c:v>14.654</c:v>
                </c:pt>
                <c:pt idx="10701">
                  <c:v>14.654</c:v>
                </c:pt>
                <c:pt idx="10702">
                  <c:v>14.654</c:v>
                </c:pt>
                <c:pt idx="10703">
                  <c:v>14.654</c:v>
                </c:pt>
                <c:pt idx="10704">
                  <c:v>14.654</c:v>
                </c:pt>
                <c:pt idx="10705">
                  <c:v>14.654</c:v>
                </c:pt>
                <c:pt idx="10706">
                  <c:v>14.654</c:v>
                </c:pt>
                <c:pt idx="10707">
                  <c:v>14.654</c:v>
                </c:pt>
                <c:pt idx="10708">
                  <c:v>14.654</c:v>
                </c:pt>
                <c:pt idx="10709">
                  <c:v>14.654</c:v>
                </c:pt>
                <c:pt idx="10710">
                  <c:v>14.654</c:v>
                </c:pt>
                <c:pt idx="10711">
                  <c:v>14.654</c:v>
                </c:pt>
                <c:pt idx="10712">
                  <c:v>14.654</c:v>
                </c:pt>
                <c:pt idx="10713">
                  <c:v>14.654</c:v>
                </c:pt>
                <c:pt idx="10714">
                  <c:v>14.654</c:v>
                </c:pt>
                <c:pt idx="10715">
                  <c:v>14.654</c:v>
                </c:pt>
                <c:pt idx="10716">
                  <c:v>14.654</c:v>
                </c:pt>
                <c:pt idx="10717">
                  <c:v>14.654</c:v>
                </c:pt>
                <c:pt idx="10718">
                  <c:v>14.654</c:v>
                </c:pt>
                <c:pt idx="10719">
                  <c:v>14.664</c:v>
                </c:pt>
                <c:pt idx="10720">
                  <c:v>14.692</c:v>
                </c:pt>
                <c:pt idx="10721">
                  <c:v>14.692</c:v>
                </c:pt>
                <c:pt idx="10722">
                  <c:v>14.692</c:v>
                </c:pt>
                <c:pt idx="10723">
                  <c:v>14.692</c:v>
                </c:pt>
                <c:pt idx="10724">
                  <c:v>14.692</c:v>
                </c:pt>
                <c:pt idx="10725">
                  <c:v>14.692</c:v>
                </c:pt>
                <c:pt idx="10726">
                  <c:v>14.692</c:v>
                </c:pt>
                <c:pt idx="10727">
                  <c:v>14.692</c:v>
                </c:pt>
                <c:pt idx="10728">
                  <c:v>14.692</c:v>
                </c:pt>
                <c:pt idx="10729">
                  <c:v>14.692</c:v>
                </c:pt>
                <c:pt idx="10730">
                  <c:v>14.692</c:v>
                </c:pt>
                <c:pt idx="10731">
                  <c:v>14.692</c:v>
                </c:pt>
                <c:pt idx="10732">
                  <c:v>14.692</c:v>
                </c:pt>
                <c:pt idx="10733">
                  <c:v>14.692</c:v>
                </c:pt>
                <c:pt idx="10734">
                  <c:v>14.692</c:v>
                </c:pt>
                <c:pt idx="10735">
                  <c:v>14.692</c:v>
                </c:pt>
                <c:pt idx="10736">
                  <c:v>14.692</c:v>
                </c:pt>
                <c:pt idx="10737">
                  <c:v>14.692</c:v>
                </c:pt>
                <c:pt idx="10738">
                  <c:v>14.692</c:v>
                </c:pt>
                <c:pt idx="10739">
                  <c:v>14.692</c:v>
                </c:pt>
                <c:pt idx="10740">
                  <c:v>14.692</c:v>
                </c:pt>
                <c:pt idx="10741">
                  <c:v>14.692</c:v>
                </c:pt>
                <c:pt idx="10742">
                  <c:v>14.692</c:v>
                </c:pt>
                <c:pt idx="10743">
                  <c:v>14.692</c:v>
                </c:pt>
                <c:pt idx="10744">
                  <c:v>14.692</c:v>
                </c:pt>
                <c:pt idx="10745">
                  <c:v>14.692</c:v>
                </c:pt>
                <c:pt idx="10746">
                  <c:v>14.692</c:v>
                </c:pt>
                <c:pt idx="10747">
                  <c:v>14.692</c:v>
                </c:pt>
                <c:pt idx="10748">
                  <c:v>14.692</c:v>
                </c:pt>
                <c:pt idx="10749">
                  <c:v>14.692</c:v>
                </c:pt>
                <c:pt idx="10750">
                  <c:v>14.696</c:v>
                </c:pt>
                <c:pt idx="10751">
                  <c:v>14.73</c:v>
                </c:pt>
                <c:pt idx="10752">
                  <c:v>14.73</c:v>
                </c:pt>
                <c:pt idx="10753">
                  <c:v>14.73</c:v>
                </c:pt>
                <c:pt idx="10754">
                  <c:v>14.73</c:v>
                </c:pt>
                <c:pt idx="10755">
                  <c:v>14.73</c:v>
                </c:pt>
                <c:pt idx="10756">
                  <c:v>14.73</c:v>
                </c:pt>
                <c:pt idx="10757">
                  <c:v>14.73</c:v>
                </c:pt>
                <c:pt idx="10758">
                  <c:v>14.73</c:v>
                </c:pt>
                <c:pt idx="10759">
                  <c:v>14.73</c:v>
                </c:pt>
                <c:pt idx="10760">
                  <c:v>14.73</c:v>
                </c:pt>
                <c:pt idx="10761">
                  <c:v>14.73</c:v>
                </c:pt>
                <c:pt idx="10762">
                  <c:v>14.73</c:v>
                </c:pt>
                <c:pt idx="10763">
                  <c:v>14.73</c:v>
                </c:pt>
                <c:pt idx="10764">
                  <c:v>14.73</c:v>
                </c:pt>
                <c:pt idx="10765">
                  <c:v>14.73</c:v>
                </c:pt>
                <c:pt idx="10766">
                  <c:v>14.73</c:v>
                </c:pt>
                <c:pt idx="10767">
                  <c:v>14.73</c:v>
                </c:pt>
                <c:pt idx="10768">
                  <c:v>14.73</c:v>
                </c:pt>
                <c:pt idx="10769">
                  <c:v>14.73</c:v>
                </c:pt>
                <c:pt idx="10770">
                  <c:v>14.73</c:v>
                </c:pt>
                <c:pt idx="10771">
                  <c:v>14.73</c:v>
                </c:pt>
                <c:pt idx="10772">
                  <c:v>14.73</c:v>
                </c:pt>
                <c:pt idx="10773">
                  <c:v>14.73</c:v>
                </c:pt>
                <c:pt idx="10774">
                  <c:v>14.73</c:v>
                </c:pt>
                <c:pt idx="10775">
                  <c:v>14.73</c:v>
                </c:pt>
                <c:pt idx="10776">
                  <c:v>14.73</c:v>
                </c:pt>
                <c:pt idx="10777">
                  <c:v>14.73</c:v>
                </c:pt>
                <c:pt idx="10778">
                  <c:v>14.73</c:v>
                </c:pt>
                <c:pt idx="10779">
                  <c:v>14.73</c:v>
                </c:pt>
                <c:pt idx="10780">
                  <c:v>14.73</c:v>
                </c:pt>
                <c:pt idx="10781">
                  <c:v>14.73</c:v>
                </c:pt>
                <c:pt idx="10782">
                  <c:v>14.766</c:v>
                </c:pt>
                <c:pt idx="10783">
                  <c:v>14.766</c:v>
                </c:pt>
                <c:pt idx="10784">
                  <c:v>14.766</c:v>
                </c:pt>
                <c:pt idx="10785">
                  <c:v>14.766</c:v>
                </c:pt>
                <c:pt idx="10786">
                  <c:v>14.766</c:v>
                </c:pt>
                <c:pt idx="10787">
                  <c:v>14.766</c:v>
                </c:pt>
                <c:pt idx="10788">
                  <c:v>14.766</c:v>
                </c:pt>
                <c:pt idx="10789">
                  <c:v>14.766</c:v>
                </c:pt>
                <c:pt idx="10790">
                  <c:v>14.766</c:v>
                </c:pt>
                <c:pt idx="10791">
                  <c:v>14.766</c:v>
                </c:pt>
                <c:pt idx="10792">
                  <c:v>14.766</c:v>
                </c:pt>
                <c:pt idx="10793">
                  <c:v>14.766</c:v>
                </c:pt>
                <c:pt idx="10794">
                  <c:v>14.766</c:v>
                </c:pt>
                <c:pt idx="10795">
                  <c:v>14.766</c:v>
                </c:pt>
                <c:pt idx="10796">
                  <c:v>14.766</c:v>
                </c:pt>
                <c:pt idx="10797">
                  <c:v>14.766</c:v>
                </c:pt>
                <c:pt idx="10798">
                  <c:v>14.766</c:v>
                </c:pt>
                <c:pt idx="10799">
                  <c:v>14.766</c:v>
                </c:pt>
                <c:pt idx="10800">
                  <c:v>14.766</c:v>
                </c:pt>
                <c:pt idx="10801">
                  <c:v>14.766</c:v>
                </c:pt>
                <c:pt idx="10802">
                  <c:v>14.766</c:v>
                </c:pt>
                <c:pt idx="10803">
                  <c:v>14.766</c:v>
                </c:pt>
                <c:pt idx="10804">
                  <c:v>14.766</c:v>
                </c:pt>
                <c:pt idx="10805">
                  <c:v>14.766</c:v>
                </c:pt>
                <c:pt idx="10806">
                  <c:v>14.766</c:v>
                </c:pt>
                <c:pt idx="10807">
                  <c:v>14.766</c:v>
                </c:pt>
                <c:pt idx="10808">
                  <c:v>14.766</c:v>
                </c:pt>
                <c:pt idx="10809">
                  <c:v>14.766</c:v>
                </c:pt>
                <c:pt idx="10810">
                  <c:v>14.776</c:v>
                </c:pt>
                <c:pt idx="10811">
                  <c:v>14.802</c:v>
                </c:pt>
                <c:pt idx="10812">
                  <c:v>14.802</c:v>
                </c:pt>
                <c:pt idx="10813">
                  <c:v>14.802</c:v>
                </c:pt>
                <c:pt idx="10814">
                  <c:v>14.802</c:v>
                </c:pt>
                <c:pt idx="10815">
                  <c:v>14.802</c:v>
                </c:pt>
                <c:pt idx="10816">
                  <c:v>14.802</c:v>
                </c:pt>
                <c:pt idx="10817">
                  <c:v>14.802</c:v>
                </c:pt>
                <c:pt idx="10818">
                  <c:v>14.802</c:v>
                </c:pt>
                <c:pt idx="10819">
                  <c:v>14.802</c:v>
                </c:pt>
                <c:pt idx="10820">
                  <c:v>14.802</c:v>
                </c:pt>
                <c:pt idx="10821">
                  <c:v>14.802</c:v>
                </c:pt>
                <c:pt idx="10822">
                  <c:v>14.802</c:v>
                </c:pt>
                <c:pt idx="10823">
                  <c:v>14.802</c:v>
                </c:pt>
                <c:pt idx="10824">
                  <c:v>14.802</c:v>
                </c:pt>
                <c:pt idx="10825">
                  <c:v>14.802</c:v>
                </c:pt>
                <c:pt idx="10826">
                  <c:v>14.802</c:v>
                </c:pt>
                <c:pt idx="10827">
                  <c:v>14.802</c:v>
                </c:pt>
                <c:pt idx="10828">
                  <c:v>14.802</c:v>
                </c:pt>
                <c:pt idx="10829">
                  <c:v>14.802</c:v>
                </c:pt>
                <c:pt idx="10830">
                  <c:v>14.802</c:v>
                </c:pt>
                <c:pt idx="10831">
                  <c:v>14.802</c:v>
                </c:pt>
                <c:pt idx="10832">
                  <c:v>14.802</c:v>
                </c:pt>
                <c:pt idx="10833">
                  <c:v>14.802</c:v>
                </c:pt>
                <c:pt idx="10834">
                  <c:v>14.802</c:v>
                </c:pt>
                <c:pt idx="10835">
                  <c:v>14.802</c:v>
                </c:pt>
                <c:pt idx="10836">
                  <c:v>14.802</c:v>
                </c:pt>
                <c:pt idx="10837">
                  <c:v>14.802</c:v>
                </c:pt>
                <c:pt idx="10838">
                  <c:v>14.808</c:v>
                </c:pt>
                <c:pt idx="10839">
                  <c:v>14.832000000000001</c:v>
                </c:pt>
                <c:pt idx="10840">
                  <c:v>14.832000000000001</c:v>
                </c:pt>
                <c:pt idx="10841">
                  <c:v>14.832000000000001</c:v>
                </c:pt>
                <c:pt idx="10842">
                  <c:v>14.832000000000001</c:v>
                </c:pt>
                <c:pt idx="10843">
                  <c:v>14.832000000000001</c:v>
                </c:pt>
                <c:pt idx="10844">
                  <c:v>14.832000000000001</c:v>
                </c:pt>
                <c:pt idx="10845">
                  <c:v>14.832000000000001</c:v>
                </c:pt>
                <c:pt idx="10846">
                  <c:v>14.832000000000001</c:v>
                </c:pt>
                <c:pt idx="10847">
                  <c:v>14.832000000000001</c:v>
                </c:pt>
                <c:pt idx="10848">
                  <c:v>14.832000000000001</c:v>
                </c:pt>
                <c:pt idx="10849">
                  <c:v>14.832000000000001</c:v>
                </c:pt>
                <c:pt idx="10850">
                  <c:v>14.832000000000001</c:v>
                </c:pt>
                <c:pt idx="10851">
                  <c:v>14.832000000000001</c:v>
                </c:pt>
                <c:pt idx="10852">
                  <c:v>14.832000000000001</c:v>
                </c:pt>
                <c:pt idx="10853">
                  <c:v>14.832000000000001</c:v>
                </c:pt>
                <c:pt idx="10854">
                  <c:v>14.832000000000001</c:v>
                </c:pt>
                <c:pt idx="10855">
                  <c:v>14.832000000000001</c:v>
                </c:pt>
                <c:pt idx="10856">
                  <c:v>14.832000000000001</c:v>
                </c:pt>
                <c:pt idx="10857">
                  <c:v>14.832000000000001</c:v>
                </c:pt>
                <c:pt idx="10858">
                  <c:v>14.832000000000001</c:v>
                </c:pt>
                <c:pt idx="10859">
                  <c:v>14.832000000000001</c:v>
                </c:pt>
                <c:pt idx="10860">
                  <c:v>14.832000000000001</c:v>
                </c:pt>
                <c:pt idx="10861">
                  <c:v>14.832000000000001</c:v>
                </c:pt>
                <c:pt idx="10862">
                  <c:v>14.832000000000001</c:v>
                </c:pt>
                <c:pt idx="10863">
                  <c:v>14.848000000000001</c:v>
                </c:pt>
                <c:pt idx="10864">
                  <c:v>14.87</c:v>
                </c:pt>
                <c:pt idx="10865">
                  <c:v>14.87</c:v>
                </c:pt>
                <c:pt idx="10866">
                  <c:v>14.87</c:v>
                </c:pt>
                <c:pt idx="10867">
                  <c:v>14.87</c:v>
                </c:pt>
                <c:pt idx="10868">
                  <c:v>14.87</c:v>
                </c:pt>
                <c:pt idx="10869">
                  <c:v>14.87</c:v>
                </c:pt>
                <c:pt idx="10870">
                  <c:v>14.87</c:v>
                </c:pt>
                <c:pt idx="10871">
                  <c:v>14.87</c:v>
                </c:pt>
                <c:pt idx="10872">
                  <c:v>14.87</c:v>
                </c:pt>
                <c:pt idx="10873">
                  <c:v>14.87</c:v>
                </c:pt>
                <c:pt idx="10874">
                  <c:v>14.87</c:v>
                </c:pt>
                <c:pt idx="10875">
                  <c:v>14.87</c:v>
                </c:pt>
                <c:pt idx="10876">
                  <c:v>14.87</c:v>
                </c:pt>
                <c:pt idx="10877">
                  <c:v>14.87</c:v>
                </c:pt>
                <c:pt idx="10878">
                  <c:v>14.87</c:v>
                </c:pt>
                <c:pt idx="10879">
                  <c:v>14.87</c:v>
                </c:pt>
                <c:pt idx="10880">
                  <c:v>14.87</c:v>
                </c:pt>
                <c:pt idx="10881">
                  <c:v>14.87</c:v>
                </c:pt>
                <c:pt idx="10882">
                  <c:v>14.87</c:v>
                </c:pt>
                <c:pt idx="10883">
                  <c:v>14.87</c:v>
                </c:pt>
                <c:pt idx="10884">
                  <c:v>14.87</c:v>
                </c:pt>
                <c:pt idx="10885">
                  <c:v>14.87</c:v>
                </c:pt>
                <c:pt idx="10886">
                  <c:v>14.87</c:v>
                </c:pt>
                <c:pt idx="10887">
                  <c:v>14.87</c:v>
                </c:pt>
                <c:pt idx="10888">
                  <c:v>14.87</c:v>
                </c:pt>
                <c:pt idx="10889">
                  <c:v>14.87</c:v>
                </c:pt>
                <c:pt idx="10890">
                  <c:v>14.87</c:v>
                </c:pt>
                <c:pt idx="10891">
                  <c:v>14.87</c:v>
                </c:pt>
                <c:pt idx="10892">
                  <c:v>14.87</c:v>
                </c:pt>
                <c:pt idx="10893">
                  <c:v>14.87</c:v>
                </c:pt>
                <c:pt idx="10894">
                  <c:v>14.904</c:v>
                </c:pt>
                <c:pt idx="10895">
                  <c:v>14.904</c:v>
                </c:pt>
                <c:pt idx="10896">
                  <c:v>14.904</c:v>
                </c:pt>
                <c:pt idx="10897">
                  <c:v>14.904</c:v>
                </c:pt>
                <c:pt idx="10898">
                  <c:v>14.904</c:v>
                </c:pt>
                <c:pt idx="10899">
                  <c:v>14.904</c:v>
                </c:pt>
                <c:pt idx="10900">
                  <c:v>14.904</c:v>
                </c:pt>
                <c:pt idx="10901">
                  <c:v>14.904</c:v>
                </c:pt>
                <c:pt idx="10902">
                  <c:v>14.904</c:v>
                </c:pt>
                <c:pt idx="10903">
                  <c:v>14.904</c:v>
                </c:pt>
                <c:pt idx="10904">
                  <c:v>14.904</c:v>
                </c:pt>
                <c:pt idx="10905">
                  <c:v>14.904</c:v>
                </c:pt>
                <c:pt idx="10906">
                  <c:v>14.904</c:v>
                </c:pt>
                <c:pt idx="10907">
                  <c:v>14.904</c:v>
                </c:pt>
                <c:pt idx="10908">
                  <c:v>14.904</c:v>
                </c:pt>
                <c:pt idx="10909">
                  <c:v>14.904</c:v>
                </c:pt>
                <c:pt idx="10910">
                  <c:v>14.904</c:v>
                </c:pt>
                <c:pt idx="10911">
                  <c:v>14.904</c:v>
                </c:pt>
                <c:pt idx="10912">
                  <c:v>14.904</c:v>
                </c:pt>
                <c:pt idx="10913">
                  <c:v>14.904</c:v>
                </c:pt>
                <c:pt idx="10914">
                  <c:v>14.904</c:v>
                </c:pt>
                <c:pt idx="10915">
                  <c:v>14.904</c:v>
                </c:pt>
                <c:pt idx="10916">
                  <c:v>14.904</c:v>
                </c:pt>
                <c:pt idx="10917">
                  <c:v>14.904</c:v>
                </c:pt>
                <c:pt idx="10918">
                  <c:v>14.904</c:v>
                </c:pt>
                <c:pt idx="10919">
                  <c:v>14.904</c:v>
                </c:pt>
                <c:pt idx="10920">
                  <c:v>14.922000000000001</c:v>
                </c:pt>
                <c:pt idx="10921">
                  <c:v>14.942</c:v>
                </c:pt>
                <c:pt idx="10922">
                  <c:v>14.942</c:v>
                </c:pt>
                <c:pt idx="10923">
                  <c:v>14.942</c:v>
                </c:pt>
                <c:pt idx="10924">
                  <c:v>14.942</c:v>
                </c:pt>
                <c:pt idx="10925">
                  <c:v>14.942</c:v>
                </c:pt>
                <c:pt idx="10926">
                  <c:v>14.942</c:v>
                </c:pt>
                <c:pt idx="10927">
                  <c:v>14.942</c:v>
                </c:pt>
                <c:pt idx="10928">
                  <c:v>14.942</c:v>
                </c:pt>
                <c:pt idx="10929">
                  <c:v>14.942</c:v>
                </c:pt>
                <c:pt idx="10930">
                  <c:v>14.942</c:v>
                </c:pt>
                <c:pt idx="10931">
                  <c:v>14.942</c:v>
                </c:pt>
                <c:pt idx="10932">
                  <c:v>14.942</c:v>
                </c:pt>
                <c:pt idx="10933">
                  <c:v>14.942</c:v>
                </c:pt>
                <c:pt idx="10934">
                  <c:v>14.942</c:v>
                </c:pt>
                <c:pt idx="10935">
                  <c:v>14.942</c:v>
                </c:pt>
                <c:pt idx="10936">
                  <c:v>14.942</c:v>
                </c:pt>
                <c:pt idx="10937">
                  <c:v>14.942</c:v>
                </c:pt>
                <c:pt idx="10938">
                  <c:v>14.942</c:v>
                </c:pt>
                <c:pt idx="10939">
                  <c:v>14.942</c:v>
                </c:pt>
                <c:pt idx="10940">
                  <c:v>14.942</c:v>
                </c:pt>
                <c:pt idx="10941">
                  <c:v>14.942</c:v>
                </c:pt>
                <c:pt idx="10942">
                  <c:v>14.942</c:v>
                </c:pt>
                <c:pt idx="10943">
                  <c:v>14.942</c:v>
                </c:pt>
                <c:pt idx="10944">
                  <c:v>14.942</c:v>
                </c:pt>
                <c:pt idx="10945">
                  <c:v>14.942</c:v>
                </c:pt>
                <c:pt idx="10946">
                  <c:v>14.942</c:v>
                </c:pt>
                <c:pt idx="10947">
                  <c:v>14.942</c:v>
                </c:pt>
                <c:pt idx="10948">
                  <c:v>14.942</c:v>
                </c:pt>
                <c:pt idx="10949">
                  <c:v>14.942</c:v>
                </c:pt>
                <c:pt idx="10950">
                  <c:v>14.942</c:v>
                </c:pt>
                <c:pt idx="10951">
                  <c:v>14.942</c:v>
                </c:pt>
                <c:pt idx="10952">
                  <c:v>14.964</c:v>
                </c:pt>
                <c:pt idx="10953">
                  <c:v>14.974</c:v>
                </c:pt>
                <c:pt idx="10954">
                  <c:v>14.974</c:v>
                </c:pt>
                <c:pt idx="10955">
                  <c:v>14.974</c:v>
                </c:pt>
                <c:pt idx="10956">
                  <c:v>14.974</c:v>
                </c:pt>
                <c:pt idx="10957">
                  <c:v>14.974</c:v>
                </c:pt>
                <c:pt idx="10958">
                  <c:v>14.974</c:v>
                </c:pt>
                <c:pt idx="10959">
                  <c:v>14.974</c:v>
                </c:pt>
                <c:pt idx="10960">
                  <c:v>14.974</c:v>
                </c:pt>
                <c:pt idx="10961">
                  <c:v>14.974</c:v>
                </c:pt>
                <c:pt idx="10962">
                  <c:v>14.974</c:v>
                </c:pt>
                <c:pt idx="10963">
                  <c:v>14.974</c:v>
                </c:pt>
                <c:pt idx="10964">
                  <c:v>14.974</c:v>
                </c:pt>
                <c:pt idx="10965">
                  <c:v>14.974</c:v>
                </c:pt>
                <c:pt idx="10966">
                  <c:v>14.974</c:v>
                </c:pt>
                <c:pt idx="10967">
                  <c:v>14.974</c:v>
                </c:pt>
                <c:pt idx="10968">
                  <c:v>14.974</c:v>
                </c:pt>
                <c:pt idx="10969">
                  <c:v>14.974</c:v>
                </c:pt>
                <c:pt idx="10970">
                  <c:v>14.974</c:v>
                </c:pt>
                <c:pt idx="10971">
                  <c:v>14.974</c:v>
                </c:pt>
                <c:pt idx="10972">
                  <c:v>14.974</c:v>
                </c:pt>
                <c:pt idx="10973">
                  <c:v>14.974</c:v>
                </c:pt>
                <c:pt idx="10974">
                  <c:v>14.974</c:v>
                </c:pt>
                <c:pt idx="10975">
                  <c:v>14.974</c:v>
                </c:pt>
                <c:pt idx="10976">
                  <c:v>14.974</c:v>
                </c:pt>
                <c:pt idx="10977">
                  <c:v>15.006</c:v>
                </c:pt>
                <c:pt idx="10978">
                  <c:v>15.006</c:v>
                </c:pt>
                <c:pt idx="10979">
                  <c:v>15.006</c:v>
                </c:pt>
                <c:pt idx="10980">
                  <c:v>15.006</c:v>
                </c:pt>
                <c:pt idx="10981">
                  <c:v>15.006</c:v>
                </c:pt>
                <c:pt idx="10982">
                  <c:v>15.006</c:v>
                </c:pt>
                <c:pt idx="10983">
                  <c:v>15.006</c:v>
                </c:pt>
                <c:pt idx="10984">
                  <c:v>15.006</c:v>
                </c:pt>
                <c:pt idx="10985">
                  <c:v>15.006</c:v>
                </c:pt>
                <c:pt idx="10986">
                  <c:v>15.006</c:v>
                </c:pt>
                <c:pt idx="10987">
                  <c:v>15.006</c:v>
                </c:pt>
                <c:pt idx="10988">
                  <c:v>15.006</c:v>
                </c:pt>
                <c:pt idx="10989">
                  <c:v>15.006</c:v>
                </c:pt>
                <c:pt idx="10990">
                  <c:v>15.006</c:v>
                </c:pt>
                <c:pt idx="10991">
                  <c:v>15.006</c:v>
                </c:pt>
                <c:pt idx="10992">
                  <c:v>15.006</c:v>
                </c:pt>
                <c:pt idx="10993">
                  <c:v>15.006</c:v>
                </c:pt>
                <c:pt idx="10994">
                  <c:v>15.006</c:v>
                </c:pt>
                <c:pt idx="10995">
                  <c:v>15.006</c:v>
                </c:pt>
                <c:pt idx="10996">
                  <c:v>15.006</c:v>
                </c:pt>
                <c:pt idx="10997">
                  <c:v>15.006</c:v>
                </c:pt>
                <c:pt idx="10998">
                  <c:v>15.006</c:v>
                </c:pt>
                <c:pt idx="10999">
                  <c:v>15.006</c:v>
                </c:pt>
                <c:pt idx="11000">
                  <c:v>15.006</c:v>
                </c:pt>
                <c:pt idx="11001">
                  <c:v>15.006</c:v>
                </c:pt>
                <c:pt idx="11002">
                  <c:v>15.006</c:v>
                </c:pt>
                <c:pt idx="11003">
                  <c:v>15.04</c:v>
                </c:pt>
                <c:pt idx="11004">
                  <c:v>15.04</c:v>
                </c:pt>
                <c:pt idx="11005">
                  <c:v>15.04</c:v>
                </c:pt>
                <c:pt idx="11006">
                  <c:v>15.04</c:v>
                </c:pt>
                <c:pt idx="11007">
                  <c:v>15.04</c:v>
                </c:pt>
                <c:pt idx="11008">
                  <c:v>15.04</c:v>
                </c:pt>
                <c:pt idx="11009">
                  <c:v>15.04</c:v>
                </c:pt>
                <c:pt idx="11010">
                  <c:v>15.04</c:v>
                </c:pt>
                <c:pt idx="11011">
                  <c:v>15.04</c:v>
                </c:pt>
                <c:pt idx="11012">
                  <c:v>15.04</c:v>
                </c:pt>
                <c:pt idx="11013">
                  <c:v>15.04</c:v>
                </c:pt>
                <c:pt idx="11014">
                  <c:v>15.04</c:v>
                </c:pt>
                <c:pt idx="11015">
                  <c:v>15.04</c:v>
                </c:pt>
                <c:pt idx="11016">
                  <c:v>15.04</c:v>
                </c:pt>
                <c:pt idx="11017">
                  <c:v>15.04</c:v>
                </c:pt>
                <c:pt idx="11018">
                  <c:v>15.04</c:v>
                </c:pt>
                <c:pt idx="11019">
                  <c:v>15.04</c:v>
                </c:pt>
                <c:pt idx="11020">
                  <c:v>15.04</c:v>
                </c:pt>
                <c:pt idx="11021">
                  <c:v>15.04</c:v>
                </c:pt>
                <c:pt idx="11022">
                  <c:v>15.04</c:v>
                </c:pt>
                <c:pt idx="11023">
                  <c:v>15.04</c:v>
                </c:pt>
                <c:pt idx="11024">
                  <c:v>15.04</c:v>
                </c:pt>
                <c:pt idx="11025">
                  <c:v>15.04</c:v>
                </c:pt>
                <c:pt idx="11026">
                  <c:v>15.04</c:v>
                </c:pt>
                <c:pt idx="11027">
                  <c:v>15.04</c:v>
                </c:pt>
                <c:pt idx="11028">
                  <c:v>15.04</c:v>
                </c:pt>
                <c:pt idx="11029">
                  <c:v>15.04</c:v>
                </c:pt>
                <c:pt idx="11030">
                  <c:v>15.04</c:v>
                </c:pt>
                <c:pt idx="11031">
                  <c:v>15.076000000000001</c:v>
                </c:pt>
                <c:pt idx="11032">
                  <c:v>15.076000000000001</c:v>
                </c:pt>
                <c:pt idx="11033">
                  <c:v>15.076000000000001</c:v>
                </c:pt>
                <c:pt idx="11034">
                  <c:v>15.076000000000001</c:v>
                </c:pt>
                <c:pt idx="11035">
                  <c:v>15.076000000000001</c:v>
                </c:pt>
                <c:pt idx="11036">
                  <c:v>15.076000000000001</c:v>
                </c:pt>
                <c:pt idx="11037">
                  <c:v>15.076000000000001</c:v>
                </c:pt>
                <c:pt idx="11038">
                  <c:v>15.076000000000001</c:v>
                </c:pt>
                <c:pt idx="11039">
                  <c:v>15.076000000000001</c:v>
                </c:pt>
                <c:pt idx="11040">
                  <c:v>15.076000000000001</c:v>
                </c:pt>
                <c:pt idx="11041">
                  <c:v>15.076000000000001</c:v>
                </c:pt>
                <c:pt idx="11042">
                  <c:v>15.076000000000001</c:v>
                </c:pt>
                <c:pt idx="11043">
                  <c:v>15.076000000000001</c:v>
                </c:pt>
                <c:pt idx="11044">
                  <c:v>15.076000000000001</c:v>
                </c:pt>
                <c:pt idx="11045">
                  <c:v>15.076000000000001</c:v>
                </c:pt>
                <c:pt idx="11046">
                  <c:v>15.076000000000001</c:v>
                </c:pt>
                <c:pt idx="11047">
                  <c:v>15.076000000000001</c:v>
                </c:pt>
                <c:pt idx="11048">
                  <c:v>15.076000000000001</c:v>
                </c:pt>
                <c:pt idx="11049">
                  <c:v>15.076000000000001</c:v>
                </c:pt>
                <c:pt idx="11050">
                  <c:v>15.076000000000001</c:v>
                </c:pt>
                <c:pt idx="11051">
                  <c:v>15.076000000000001</c:v>
                </c:pt>
                <c:pt idx="11052">
                  <c:v>15.076000000000001</c:v>
                </c:pt>
                <c:pt idx="11053">
                  <c:v>15.076000000000001</c:v>
                </c:pt>
                <c:pt idx="11054">
                  <c:v>15.076000000000001</c:v>
                </c:pt>
                <c:pt idx="11055">
                  <c:v>15.076000000000001</c:v>
                </c:pt>
                <c:pt idx="11056">
                  <c:v>15.076000000000001</c:v>
                </c:pt>
                <c:pt idx="11057">
                  <c:v>15.076000000000001</c:v>
                </c:pt>
                <c:pt idx="11058">
                  <c:v>15.076000000000001</c:v>
                </c:pt>
                <c:pt idx="11059">
                  <c:v>15.076000000000001</c:v>
                </c:pt>
                <c:pt idx="11060">
                  <c:v>15.076000000000001</c:v>
                </c:pt>
                <c:pt idx="11061">
                  <c:v>15.103999999999999</c:v>
                </c:pt>
                <c:pt idx="11062">
                  <c:v>15.103999999999999</c:v>
                </c:pt>
                <c:pt idx="11063">
                  <c:v>15.103999999999999</c:v>
                </c:pt>
                <c:pt idx="11064">
                  <c:v>15.103999999999999</c:v>
                </c:pt>
                <c:pt idx="11065">
                  <c:v>15.103999999999999</c:v>
                </c:pt>
                <c:pt idx="11066">
                  <c:v>15.103999999999999</c:v>
                </c:pt>
                <c:pt idx="11067">
                  <c:v>15.103999999999999</c:v>
                </c:pt>
                <c:pt idx="11068">
                  <c:v>15.103999999999999</c:v>
                </c:pt>
                <c:pt idx="11069">
                  <c:v>15.103999999999999</c:v>
                </c:pt>
                <c:pt idx="11070">
                  <c:v>15.103999999999999</c:v>
                </c:pt>
                <c:pt idx="11071">
                  <c:v>15.103999999999999</c:v>
                </c:pt>
                <c:pt idx="11072">
                  <c:v>15.103999999999999</c:v>
                </c:pt>
                <c:pt idx="11073">
                  <c:v>15.103999999999999</c:v>
                </c:pt>
                <c:pt idx="11074">
                  <c:v>15.103999999999999</c:v>
                </c:pt>
                <c:pt idx="11075">
                  <c:v>15.103999999999999</c:v>
                </c:pt>
                <c:pt idx="11076">
                  <c:v>15.103999999999999</c:v>
                </c:pt>
                <c:pt idx="11077">
                  <c:v>15.103999999999999</c:v>
                </c:pt>
                <c:pt idx="11078">
                  <c:v>15.103999999999999</c:v>
                </c:pt>
                <c:pt idx="11079">
                  <c:v>15.103999999999999</c:v>
                </c:pt>
                <c:pt idx="11080">
                  <c:v>15.103999999999999</c:v>
                </c:pt>
                <c:pt idx="11081">
                  <c:v>15.103999999999999</c:v>
                </c:pt>
                <c:pt idx="11082">
                  <c:v>15.103999999999999</c:v>
                </c:pt>
                <c:pt idx="11083">
                  <c:v>15.114000000000001</c:v>
                </c:pt>
                <c:pt idx="11084">
                  <c:v>15.135999999999999</c:v>
                </c:pt>
                <c:pt idx="11085">
                  <c:v>15.135999999999999</c:v>
                </c:pt>
                <c:pt idx="11086">
                  <c:v>15.135999999999999</c:v>
                </c:pt>
                <c:pt idx="11087">
                  <c:v>15.135999999999999</c:v>
                </c:pt>
                <c:pt idx="11088">
                  <c:v>15.135999999999999</c:v>
                </c:pt>
                <c:pt idx="11089">
                  <c:v>15.135999999999999</c:v>
                </c:pt>
                <c:pt idx="11090">
                  <c:v>15.135999999999999</c:v>
                </c:pt>
                <c:pt idx="11091">
                  <c:v>15.135999999999999</c:v>
                </c:pt>
                <c:pt idx="11092">
                  <c:v>15.135999999999999</c:v>
                </c:pt>
                <c:pt idx="11093">
                  <c:v>15.135999999999999</c:v>
                </c:pt>
                <c:pt idx="11094">
                  <c:v>15.135999999999999</c:v>
                </c:pt>
                <c:pt idx="11095">
                  <c:v>15.135999999999999</c:v>
                </c:pt>
                <c:pt idx="11096">
                  <c:v>15.135999999999999</c:v>
                </c:pt>
                <c:pt idx="11097">
                  <c:v>15.135999999999999</c:v>
                </c:pt>
                <c:pt idx="11098">
                  <c:v>15.135999999999999</c:v>
                </c:pt>
                <c:pt idx="11099">
                  <c:v>15.135999999999999</c:v>
                </c:pt>
                <c:pt idx="11100">
                  <c:v>15.135999999999999</c:v>
                </c:pt>
                <c:pt idx="11101">
                  <c:v>15.135999999999999</c:v>
                </c:pt>
                <c:pt idx="11102">
                  <c:v>15.135999999999999</c:v>
                </c:pt>
                <c:pt idx="11103">
                  <c:v>15.135999999999999</c:v>
                </c:pt>
                <c:pt idx="11104">
                  <c:v>15.135999999999999</c:v>
                </c:pt>
                <c:pt idx="11105">
                  <c:v>15.135999999999999</c:v>
                </c:pt>
                <c:pt idx="11106">
                  <c:v>15.135999999999999</c:v>
                </c:pt>
                <c:pt idx="11107">
                  <c:v>15.135999999999999</c:v>
                </c:pt>
                <c:pt idx="11108">
                  <c:v>15.135999999999999</c:v>
                </c:pt>
                <c:pt idx="11109">
                  <c:v>15.135999999999999</c:v>
                </c:pt>
                <c:pt idx="11110">
                  <c:v>15.135999999999999</c:v>
                </c:pt>
                <c:pt idx="11111">
                  <c:v>15.164</c:v>
                </c:pt>
                <c:pt idx="11112">
                  <c:v>15.164</c:v>
                </c:pt>
                <c:pt idx="11113">
                  <c:v>15.164</c:v>
                </c:pt>
                <c:pt idx="11114">
                  <c:v>15.164</c:v>
                </c:pt>
                <c:pt idx="11115">
                  <c:v>15.164</c:v>
                </c:pt>
                <c:pt idx="11116">
                  <c:v>15.164</c:v>
                </c:pt>
                <c:pt idx="11117">
                  <c:v>15.164</c:v>
                </c:pt>
                <c:pt idx="11118">
                  <c:v>15.164</c:v>
                </c:pt>
                <c:pt idx="11119">
                  <c:v>15.164</c:v>
                </c:pt>
                <c:pt idx="11120">
                  <c:v>15.164</c:v>
                </c:pt>
                <c:pt idx="11121">
                  <c:v>15.164</c:v>
                </c:pt>
                <c:pt idx="11122">
                  <c:v>15.164</c:v>
                </c:pt>
                <c:pt idx="11123">
                  <c:v>15.164</c:v>
                </c:pt>
                <c:pt idx="11124">
                  <c:v>15.164</c:v>
                </c:pt>
                <c:pt idx="11125">
                  <c:v>15.164</c:v>
                </c:pt>
                <c:pt idx="11126">
                  <c:v>15.164</c:v>
                </c:pt>
                <c:pt idx="11127">
                  <c:v>15.164</c:v>
                </c:pt>
                <c:pt idx="11128">
                  <c:v>15.164</c:v>
                </c:pt>
                <c:pt idx="11129">
                  <c:v>15.164</c:v>
                </c:pt>
                <c:pt idx="11130">
                  <c:v>15.164</c:v>
                </c:pt>
                <c:pt idx="11131">
                  <c:v>15.164</c:v>
                </c:pt>
                <c:pt idx="11132">
                  <c:v>15.164</c:v>
                </c:pt>
                <c:pt idx="11133">
                  <c:v>15.196</c:v>
                </c:pt>
                <c:pt idx="11134">
                  <c:v>15.196</c:v>
                </c:pt>
                <c:pt idx="11135">
                  <c:v>15.196</c:v>
                </c:pt>
                <c:pt idx="11136">
                  <c:v>15.196</c:v>
                </c:pt>
                <c:pt idx="11137">
                  <c:v>15.196</c:v>
                </c:pt>
                <c:pt idx="11138">
                  <c:v>15.196</c:v>
                </c:pt>
                <c:pt idx="11139">
                  <c:v>15.196</c:v>
                </c:pt>
                <c:pt idx="11140">
                  <c:v>15.196</c:v>
                </c:pt>
                <c:pt idx="11141">
                  <c:v>15.196</c:v>
                </c:pt>
                <c:pt idx="11142">
                  <c:v>15.196</c:v>
                </c:pt>
                <c:pt idx="11143">
                  <c:v>15.196</c:v>
                </c:pt>
                <c:pt idx="11144">
                  <c:v>15.196</c:v>
                </c:pt>
                <c:pt idx="11145">
                  <c:v>15.196</c:v>
                </c:pt>
                <c:pt idx="11146">
                  <c:v>15.196</c:v>
                </c:pt>
                <c:pt idx="11147">
                  <c:v>15.196</c:v>
                </c:pt>
                <c:pt idx="11148">
                  <c:v>15.196</c:v>
                </c:pt>
                <c:pt idx="11149">
                  <c:v>15.196</c:v>
                </c:pt>
                <c:pt idx="11150">
                  <c:v>15.196</c:v>
                </c:pt>
                <c:pt idx="11151">
                  <c:v>15.196</c:v>
                </c:pt>
                <c:pt idx="11152">
                  <c:v>15.196</c:v>
                </c:pt>
                <c:pt idx="11153">
                  <c:v>15.196</c:v>
                </c:pt>
                <c:pt idx="11154">
                  <c:v>15.196</c:v>
                </c:pt>
                <c:pt idx="11155">
                  <c:v>15.196</c:v>
                </c:pt>
                <c:pt idx="11156">
                  <c:v>15.196</c:v>
                </c:pt>
                <c:pt idx="11157">
                  <c:v>15.196</c:v>
                </c:pt>
                <c:pt idx="11158">
                  <c:v>15.196</c:v>
                </c:pt>
                <c:pt idx="11159">
                  <c:v>15.196</c:v>
                </c:pt>
                <c:pt idx="11160">
                  <c:v>15.231999999999999</c:v>
                </c:pt>
                <c:pt idx="11161">
                  <c:v>15.231999999999999</c:v>
                </c:pt>
                <c:pt idx="11162">
                  <c:v>15.231999999999999</c:v>
                </c:pt>
                <c:pt idx="11163">
                  <c:v>15.231999999999999</c:v>
                </c:pt>
                <c:pt idx="11164">
                  <c:v>15.231999999999999</c:v>
                </c:pt>
                <c:pt idx="11165">
                  <c:v>15.231999999999999</c:v>
                </c:pt>
                <c:pt idx="11166">
                  <c:v>15.231999999999999</c:v>
                </c:pt>
                <c:pt idx="11167">
                  <c:v>15.231999999999999</c:v>
                </c:pt>
                <c:pt idx="11168">
                  <c:v>15.231999999999999</c:v>
                </c:pt>
                <c:pt idx="11169">
                  <c:v>15.231999999999999</c:v>
                </c:pt>
                <c:pt idx="11170">
                  <c:v>15.231999999999999</c:v>
                </c:pt>
                <c:pt idx="11171">
                  <c:v>15.231999999999999</c:v>
                </c:pt>
                <c:pt idx="11172">
                  <c:v>15.231999999999999</c:v>
                </c:pt>
                <c:pt idx="11173">
                  <c:v>15.231999999999999</c:v>
                </c:pt>
                <c:pt idx="11174">
                  <c:v>15.231999999999999</c:v>
                </c:pt>
                <c:pt idx="11175">
                  <c:v>15.231999999999999</c:v>
                </c:pt>
                <c:pt idx="11176">
                  <c:v>15.231999999999999</c:v>
                </c:pt>
                <c:pt idx="11177">
                  <c:v>15.231999999999999</c:v>
                </c:pt>
                <c:pt idx="11178">
                  <c:v>15.231999999999999</c:v>
                </c:pt>
                <c:pt idx="11179">
                  <c:v>15.231999999999999</c:v>
                </c:pt>
                <c:pt idx="11180">
                  <c:v>15.231999999999999</c:v>
                </c:pt>
                <c:pt idx="11181">
                  <c:v>15.231999999999999</c:v>
                </c:pt>
                <c:pt idx="11182">
                  <c:v>15.231999999999999</c:v>
                </c:pt>
                <c:pt idx="11183">
                  <c:v>15.231999999999999</c:v>
                </c:pt>
                <c:pt idx="11184">
                  <c:v>15.231999999999999</c:v>
                </c:pt>
                <c:pt idx="11185">
                  <c:v>15.231999999999999</c:v>
                </c:pt>
                <c:pt idx="11186">
                  <c:v>15.231999999999999</c:v>
                </c:pt>
                <c:pt idx="11187">
                  <c:v>15.231999999999999</c:v>
                </c:pt>
                <c:pt idx="11188">
                  <c:v>15.231999999999999</c:v>
                </c:pt>
                <c:pt idx="11189">
                  <c:v>15.231999999999999</c:v>
                </c:pt>
                <c:pt idx="11190">
                  <c:v>15.256</c:v>
                </c:pt>
                <c:pt idx="11191">
                  <c:v>15.266</c:v>
                </c:pt>
                <c:pt idx="11192">
                  <c:v>15.266</c:v>
                </c:pt>
                <c:pt idx="11193">
                  <c:v>15.266</c:v>
                </c:pt>
                <c:pt idx="11194">
                  <c:v>15.266</c:v>
                </c:pt>
                <c:pt idx="11195">
                  <c:v>15.266</c:v>
                </c:pt>
                <c:pt idx="11196">
                  <c:v>15.266</c:v>
                </c:pt>
                <c:pt idx="11197">
                  <c:v>15.266</c:v>
                </c:pt>
                <c:pt idx="11198">
                  <c:v>15.266</c:v>
                </c:pt>
                <c:pt idx="11199">
                  <c:v>15.266</c:v>
                </c:pt>
                <c:pt idx="11200">
                  <c:v>15.266</c:v>
                </c:pt>
                <c:pt idx="11201">
                  <c:v>15.266</c:v>
                </c:pt>
                <c:pt idx="11202">
                  <c:v>15.266</c:v>
                </c:pt>
                <c:pt idx="11203">
                  <c:v>15.266</c:v>
                </c:pt>
                <c:pt idx="11204">
                  <c:v>15.266</c:v>
                </c:pt>
                <c:pt idx="11205">
                  <c:v>15.266</c:v>
                </c:pt>
                <c:pt idx="11206">
                  <c:v>15.266</c:v>
                </c:pt>
                <c:pt idx="11207">
                  <c:v>15.266</c:v>
                </c:pt>
                <c:pt idx="11208">
                  <c:v>15.266</c:v>
                </c:pt>
                <c:pt idx="11209">
                  <c:v>15.266</c:v>
                </c:pt>
                <c:pt idx="11210">
                  <c:v>15.266</c:v>
                </c:pt>
                <c:pt idx="11211">
                  <c:v>15.266</c:v>
                </c:pt>
                <c:pt idx="11212">
                  <c:v>15.266</c:v>
                </c:pt>
                <c:pt idx="11213">
                  <c:v>15.266</c:v>
                </c:pt>
                <c:pt idx="11214">
                  <c:v>15.266</c:v>
                </c:pt>
                <c:pt idx="11215">
                  <c:v>15.266</c:v>
                </c:pt>
                <c:pt idx="11216">
                  <c:v>15.266</c:v>
                </c:pt>
                <c:pt idx="11217">
                  <c:v>15.266</c:v>
                </c:pt>
                <c:pt idx="11218">
                  <c:v>15.273999999999999</c:v>
                </c:pt>
                <c:pt idx="11219">
                  <c:v>15.3</c:v>
                </c:pt>
                <c:pt idx="11220">
                  <c:v>15.3</c:v>
                </c:pt>
                <c:pt idx="11221">
                  <c:v>15.3</c:v>
                </c:pt>
                <c:pt idx="11222">
                  <c:v>15.3</c:v>
                </c:pt>
                <c:pt idx="11223">
                  <c:v>15.3</c:v>
                </c:pt>
                <c:pt idx="11224">
                  <c:v>15.3</c:v>
                </c:pt>
                <c:pt idx="11225">
                  <c:v>15.3</c:v>
                </c:pt>
                <c:pt idx="11226">
                  <c:v>15.3</c:v>
                </c:pt>
                <c:pt idx="11227">
                  <c:v>15.3</c:v>
                </c:pt>
                <c:pt idx="11228">
                  <c:v>15.3</c:v>
                </c:pt>
                <c:pt idx="11229">
                  <c:v>15.3</c:v>
                </c:pt>
                <c:pt idx="11230">
                  <c:v>15.3</c:v>
                </c:pt>
                <c:pt idx="11231">
                  <c:v>15.3</c:v>
                </c:pt>
                <c:pt idx="11232">
                  <c:v>15.3</c:v>
                </c:pt>
                <c:pt idx="11233">
                  <c:v>15.3</c:v>
                </c:pt>
                <c:pt idx="11234">
                  <c:v>15.3</c:v>
                </c:pt>
                <c:pt idx="11235">
                  <c:v>15.3</c:v>
                </c:pt>
                <c:pt idx="11236">
                  <c:v>15.3</c:v>
                </c:pt>
                <c:pt idx="11237">
                  <c:v>15.3</c:v>
                </c:pt>
                <c:pt idx="11238">
                  <c:v>15.3</c:v>
                </c:pt>
                <c:pt idx="11239">
                  <c:v>15.3</c:v>
                </c:pt>
                <c:pt idx="11240">
                  <c:v>15.3</c:v>
                </c:pt>
                <c:pt idx="11241">
                  <c:v>15.3</c:v>
                </c:pt>
                <c:pt idx="11242">
                  <c:v>15.3</c:v>
                </c:pt>
                <c:pt idx="11243">
                  <c:v>15.3</c:v>
                </c:pt>
                <c:pt idx="11244">
                  <c:v>15.3</c:v>
                </c:pt>
                <c:pt idx="11245">
                  <c:v>15.3</c:v>
                </c:pt>
                <c:pt idx="11246">
                  <c:v>15.3</c:v>
                </c:pt>
                <c:pt idx="11247">
                  <c:v>15.305999999999999</c:v>
                </c:pt>
                <c:pt idx="11248">
                  <c:v>15.336</c:v>
                </c:pt>
                <c:pt idx="11249">
                  <c:v>15.336</c:v>
                </c:pt>
                <c:pt idx="11250">
                  <c:v>15.336</c:v>
                </c:pt>
                <c:pt idx="11251">
                  <c:v>15.336</c:v>
                </c:pt>
                <c:pt idx="11252">
                  <c:v>15.336</c:v>
                </c:pt>
                <c:pt idx="11253">
                  <c:v>15.336</c:v>
                </c:pt>
                <c:pt idx="11254">
                  <c:v>15.336</c:v>
                </c:pt>
                <c:pt idx="11255">
                  <c:v>15.336</c:v>
                </c:pt>
                <c:pt idx="11256">
                  <c:v>15.336</c:v>
                </c:pt>
                <c:pt idx="11257">
                  <c:v>15.336</c:v>
                </c:pt>
                <c:pt idx="11258">
                  <c:v>15.336</c:v>
                </c:pt>
                <c:pt idx="11259">
                  <c:v>15.336</c:v>
                </c:pt>
                <c:pt idx="11260">
                  <c:v>15.336</c:v>
                </c:pt>
                <c:pt idx="11261">
                  <c:v>15.336</c:v>
                </c:pt>
                <c:pt idx="11262">
                  <c:v>15.336</c:v>
                </c:pt>
                <c:pt idx="11263">
                  <c:v>15.336</c:v>
                </c:pt>
                <c:pt idx="11264">
                  <c:v>15.336</c:v>
                </c:pt>
                <c:pt idx="11265">
                  <c:v>15.336</c:v>
                </c:pt>
                <c:pt idx="11266">
                  <c:v>15.336</c:v>
                </c:pt>
                <c:pt idx="11267">
                  <c:v>15.336</c:v>
                </c:pt>
                <c:pt idx="11268">
                  <c:v>15.336</c:v>
                </c:pt>
                <c:pt idx="11269">
                  <c:v>15.336</c:v>
                </c:pt>
                <c:pt idx="11270">
                  <c:v>15.336</c:v>
                </c:pt>
                <c:pt idx="11271">
                  <c:v>15.336</c:v>
                </c:pt>
                <c:pt idx="11272">
                  <c:v>15.336</c:v>
                </c:pt>
                <c:pt idx="11273">
                  <c:v>15.336</c:v>
                </c:pt>
                <c:pt idx="11274">
                  <c:v>15.336</c:v>
                </c:pt>
                <c:pt idx="11275">
                  <c:v>15.336</c:v>
                </c:pt>
                <c:pt idx="11276">
                  <c:v>15.336</c:v>
                </c:pt>
                <c:pt idx="11277">
                  <c:v>15.336</c:v>
                </c:pt>
                <c:pt idx="11278">
                  <c:v>15.368</c:v>
                </c:pt>
                <c:pt idx="11279">
                  <c:v>15.37</c:v>
                </c:pt>
                <c:pt idx="11280">
                  <c:v>15.37</c:v>
                </c:pt>
                <c:pt idx="11281">
                  <c:v>15.37</c:v>
                </c:pt>
                <c:pt idx="11282">
                  <c:v>15.37</c:v>
                </c:pt>
                <c:pt idx="11283">
                  <c:v>15.37</c:v>
                </c:pt>
                <c:pt idx="11284">
                  <c:v>15.37</c:v>
                </c:pt>
                <c:pt idx="11285">
                  <c:v>15.37</c:v>
                </c:pt>
                <c:pt idx="11286">
                  <c:v>15.37</c:v>
                </c:pt>
                <c:pt idx="11287">
                  <c:v>15.37</c:v>
                </c:pt>
                <c:pt idx="11288">
                  <c:v>15.37</c:v>
                </c:pt>
                <c:pt idx="11289">
                  <c:v>15.37</c:v>
                </c:pt>
                <c:pt idx="11290">
                  <c:v>15.37</c:v>
                </c:pt>
                <c:pt idx="11291">
                  <c:v>15.37</c:v>
                </c:pt>
                <c:pt idx="11292">
                  <c:v>15.37</c:v>
                </c:pt>
                <c:pt idx="11293">
                  <c:v>15.37</c:v>
                </c:pt>
                <c:pt idx="11294">
                  <c:v>15.37</c:v>
                </c:pt>
                <c:pt idx="11295">
                  <c:v>15.37</c:v>
                </c:pt>
                <c:pt idx="11296">
                  <c:v>15.37</c:v>
                </c:pt>
                <c:pt idx="11297">
                  <c:v>15.37</c:v>
                </c:pt>
                <c:pt idx="11298">
                  <c:v>15.37</c:v>
                </c:pt>
                <c:pt idx="11299">
                  <c:v>15.37</c:v>
                </c:pt>
                <c:pt idx="11300">
                  <c:v>15.37</c:v>
                </c:pt>
                <c:pt idx="11301">
                  <c:v>15.37</c:v>
                </c:pt>
                <c:pt idx="11302">
                  <c:v>15.37</c:v>
                </c:pt>
                <c:pt idx="11303">
                  <c:v>15.37</c:v>
                </c:pt>
                <c:pt idx="11304">
                  <c:v>15.37</c:v>
                </c:pt>
                <c:pt idx="11305">
                  <c:v>15.375999999999999</c:v>
                </c:pt>
                <c:pt idx="11306">
                  <c:v>15.401999999999999</c:v>
                </c:pt>
                <c:pt idx="11307">
                  <c:v>15.406000000000001</c:v>
                </c:pt>
                <c:pt idx="11308">
                  <c:v>15.406000000000001</c:v>
                </c:pt>
                <c:pt idx="11309">
                  <c:v>15.406000000000001</c:v>
                </c:pt>
                <c:pt idx="11310">
                  <c:v>15.406000000000001</c:v>
                </c:pt>
                <c:pt idx="11311">
                  <c:v>15.406000000000001</c:v>
                </c:pt>
                <c:pt idx="11312">
                  <c:v>15.406000000000001</c:v>
                </c:pt>
                <c:pt idx="11313">
                  <c:v>15.406000000000001</c:v>
                </c:pt>
                <c:pt idx="11314">
                  <c:v>15.406000000000001</c:v>
                </c:pt>
                <c:pt idx="11315">
                  <c:v>15.406000000000001</c:v>
                </c:pt>
                <c:pt idx="11316">
                  <c:v>15.406000000000001</c:v>
                </c:pt>
                <c:pt idx="11317">
                  <c:v>15.406000000000001</c:v>
                </c:pt>
                <c:pt idx="11318">
                  <c:v>15.406000000000001</c:v>
                </c:pt>
                <c:pt idx="11319">
                  <c:v>15.406000000000001</c:v>
                </c:pt>
                <c:pt idx="11320">
                  <c:v>15.406000000000001</c:v>
                </c:pt>
                <c:pt idx="11321">
                  <c:v>15.406000000000001</c:v>
                </c:pt>
                <c:pt idx="11322">
                  <c:v>15.406000000000001</c:v>
                </c:pt>
                <c:pt idx="11323">
                  <c:v>15.406000000000001</c:v>
                </c:pt>
                <c:pt idx="11324">
                  <c:v>15.406000000000001</c:v>
                </c:pt>
                <c:pt idx="11325">
                  <c:v>15.406000000000001</c:v>
                </c:pt>
                <c:pt idx="11326">
                  <c:v>15.406000000000001</c:v>
                </c:pt>
                <c:pt idx="11327">
                  <c:v>15.406000000000001</c:v>
                </c:pt>
                <c:pt idx="11328">
                  <c:v>15.406000000000001</c:v>
                </c:pt>
                <c:pt idx="11329">
                  <c:v>15.406000000000001</c:v>
                </c:pt>
                <c:pt idx="11330">
                  <c:v>15.406000000000001</c:v>
                </c:pt>
                <c:pt idx="11331">
                  <c:v>15.406000000000001</c:v>
                </c:pt>
                <c:pt idx="11332">
                  <c:v>15.406000000000001</c:v>
                </c:pt>
                <c:pt idx="11333">
                  <c:v>15.406000000000001</c:v>
                </c:pt>
                <c:pt idx="11334">
                  <c:v>15.406000000000001</c:v>
                </c:pt>
                <c:pt idx="11335">
                  <c:v>15.406000000000001</c:v>
                </c:pt>
                <c:pt idx="11336">
                  <c:v>15.406000000000001</c:v>
                </c:pt>
                <c:pt idx="11337">
                  <c:v>15.406000000000001</c:v>
                </c:pt>
                <c:pt idx="11338">
                  <c:v>15.438000000000001</c:v>
                </c:pt>
                <c:pt idx="11339">
                  <c:v>15.438000000000001</c:v>
                </c:pt>
                <c:pt idx="11340">
                  <c:v>15.438000000000001</c:v>
                </c:pt>
                <c:pt idx="11341">
                  <c:v>15.438000000000001</c:v>
                </c:pt>
                <c:pt idx="11342">
                  <c:v>15.438000000000001</c:v>
                </c:pt>
                <c:pt idx="11343">
                  <c:v>15.438000000000001</c:v>
                </c:pt>
                <c:pt idx="11344">
                  <c:v>15.438000000000001</c:v>
                </c:pt>
                <c:pt idx="11345">
                  <c:v>15.438000000000001</c:v>
                </c:pt>
                <c:pt idx="11346">
                  <c:v>15.438000000000001</c:v>
                </c:pt>
                <c:pt idx="11347">
                  <c:v>15.438000000000001</c:v>
                </c:pt>
                <c:pt idx="11348">
                  <c:v>15.438000000000001</c:v>
                </c:pt>
                <c:pt idx="11349">
                  <c:v>15.438000000000001</c:v>
                </c:pt>
                <c:pt idx="11350">
                  <c:v>15.438000000000001</c:v>
                </c:pt>
                <c:pt idx="11351">
                  <c:v>15.438000000000001</c:v>
                </c:pt>
                <c:pt idx="11352">
                  <c:v>15.438000000000001</c:v>
                </c:pt>
                <c:pt idx="11353">
                  <c:v>15.438000000000001</c:v>
                </c:pt>
                <c:pt idx="11354">
                  <c:v>15.438000000000001</c:v>
                </c:pt>
                <c:pt idx="11355">
                  <c:v>15.438000000000001</c:v>
                </c:pt>
                <c:pt idx="11356">
                  <c:v>15.438000000000001</c:v>
                </c:pt>
                <c:pt idx="11357">
                  <c:v>15.438000000000001</c:v>
                </c:pt>
                <c:pt idx="11358">
                  <c:v>15.438000000000001</c:v>
                </c:pt>
                <c:pt idx="11359">
                  <c:v>15.438000000000001</c:v>
                </c:pt>
                <c:pt idx="11360">
                  <c:v>15.438000000000001</c:v>
                </c:pt>
                <c:pt idx="11361">
                  <c:v>15.438000000000001</c:v>
                </c:pt>
                <c:pt idx="11362">
                  <c:v>15.45</c:v>
                </c:pt>
                <c:pt idx="11363">
                  <c:v>15.476000000000001</c:v>
                </c:pt>
                <c:pt idx="11364">
                  <c:v>15.476000000000001</c:v>
                </c:pt>
                <c:pt idx="11365">
                  <c:v>15.476000000000001</c:v>
                </c:pt>
                <c:pt idx="11366">
                  <c:v>15.476000000000001</c:v>
                </c:pt>
                <c:pt idx="11367">
                  <c:v>15.476000000000001</c:v>
                </c:pt>
                <c:pt idx="11368">
                  <c:v>15.476000000000001</c:v>
                </c:pt>
                <c:pt idx="11369">
                  <c:v>15.476000000000001</c:v>
                </c:pt>
                <c:pt idx="11370">
                  <c:v>15.476000000000001</c:v>
                </c:pt>
                <c:pt idx="11371">
                  <c:v>15.476000000000001</c:v>
                </c:pt>
                <c:pt idx="11372">
                  <c:v>15.476000000000001</c:v>
                </c:pt>
                <c:pt idx="11373">
                  <c:v>15.476000000000001</c:v>
                </c:pt>
                <c:pt idx="11374">
                  <c:v>15.476000000000001</c:v>
                </c:pt>
                <c:pt idx="11375">
                  <c:v>15.476000000000001</c:v>
                </c:pt>
                <c:pt idx="11376">
                  <c:v>15.476000000000001</c:v>
                </c:pt>
                <c:pt idx="11377">
                  <c:v>15.476000000000001</c:v>
                </c:pt>
                <c:pt idx="11378">
                  <c:v>15.476000000000001</c:v>
                </c:pt>
                <c:pt idx="11379">
                  <c:v>15.476000000000001</c:v>
                </c:pt>
                <c:pt idx="11380">
                  <c:v>15.476000000000001</c:v>
                </c:pt>
                <c:pt idx="11381">
                  <c:v>15.476000000000001</c:v>
                </c:pt>
                <c:pt idx="11382">
                  <c:v>15.476000000000001</c:v>
                </c:pt>
                <c:pt idx="11383">
                  <c:v>15.476000000000001</c:v>
                </c:pt>
                <c:pt idx="11384">
                  <c:v>15.476000000000001</c:v>
                </c:pt>
                <c:pt idx="11385">
                  <c:v>15.476000000000001</c:v>
                </c:pt>
                <c:pt idx="11386">
                  <c:v>15.476000000000001</c:v>
                </c:pt>
                <c:pt idx="11387">
                  <c:v>15.476000000000001</c:v>
                </c:pt>
                <c:pt idx="11388">
                  <c:v>15.476000000000001</c:v>
                </c:pt>
                <c:pt idx="11389">
                  <c:v>15.476000000000001</c:v>
                </c:pt>
                <c:pt idx="11390">
                  <c:v>15.476000000000001</c:v>
                </c:pt>
                <c:pt idx="11391">
                  <c:v>15.476000000000001</c:v>
                </c:pt>
                <c:pt idx="11392">
                  <c:v>15.476000000000001</c:v>
                </c:pt>
                <c:pt idx="11393">
                  <c:v>15.476000000000001</c:v>
                </c:pt>
                <c:pt idx="11394">
                  <c:v>15.476000000000001</c:v>
                </c:pt>
                <c:pt idx="11395">
                  <c:v>15.476000000000001</c:v>
                </c:pt>
                <c:pt idx="11396">
                  <c:v>15.507999999999999</c:v>
                </c:pt>
                <c:pt idx="11397">
                  <c:v>15.507999999999999</c:v>
                </c:pt>
                <c:pt idx="11398">
                  <c:v>15.507999999999999</c:v>
                </c:pt>
                <c:pt idx="11399">
                  <c:v>15.507999999999999</c:v>
                </c:pt>
                <c:pt idx="11400">
                  <c:v>15.507999999999999</c:v>
                </c:pt>
                <c:pt idx="11401">
                  <c:v>15.507999999999999</c:v>
                </c:pt>
                <c:pt idx="11402">
                  <c:v>15.507999999999999</c:v>
                </c:pt>
                <c:pt idx="11403">
                  <c:v>15.507999999999999</c:v>
                </c:pt>
                <c:pt idx="11404">
                  <c:v>15.507999999999999</c:v>
                </c:pt>
                <c:pt idx="11405">
                  <c:v>15.507999999999999</c:v>
                </c:pt>
                <c:pt idx="11406">
                  <c:v>15.507999999999999</c:v>
                </c:pt>
                <c:pt idx="11407">
                  <c:v>15.507999999999999</c:v>
                </c:pt>
                <c:pt idx="11408">
                  <c:v>15.507999999999999</c:v>
                </c:pt>
                <c:pt idx="11409">
                  <c:v>15.507999999999999</c:v>
                </c:pt>
                <c:pt idx="11410">
                  <c:v>15.507999999999999</c:v>
                </c:pt>
                <c:pt idx="11411">
                  <c:v>15.507999999999999</c:v>
                </c:pt>
                <c:pt idx="11412">
                  <c:v>15.507999999999999</c:v>
                </c:pt>
                <c:pt idx="11413">
                  <c:v>15.507999999999999</c:v>
                </c:pt>
                <c:pt idx="11414">
                  <c:v>15.507999999999999</c:v>
                </c:pt>
                <c:pt idx="11415">
                  <c:v>15.507999999999999</c:v>
                </c:pt>
                <c:pt idx="11416">
                  <c:v>15.507999999999999</c:v>
                </c:pt>
                <c:pt idx="11417">
                  <c:v>15.507999999999999</c:v>
                </c:pt>
                <c:pt idx="11418">
                  <c:v>15.507999999999999</c:v>
                </c:pt>
                <c:pt idx="11419">
                  <c:v>15.507999999999999</c:v>
                </c:pt>
                <c:pt idx="11420">
                  <c:v>15.507999999999999</c:v>
                </c:pt>
                <c:pt idx="11421">
                  <c:v>15.507999999999999</c:v>
                </c:pt>
                <c:pt idx="11422">
                  <c:v>15.545999999999999</c:v>
                </c:pt>
                <c:pt idx="11423">
                  <c:v>15.545999999999999</c:v>
                </c:pt>
                <c:pt idx="11424">
                  <c:v>15.545999999999999</c:v>
                </c:pt>
                <c:pt idx="11425">
                  <c:v>15.545999999999999</c:v>
                </c:pt>
                <c:pt idx="11426">
                  <c:v>15.545999999999999</c:v>
                </c:pt>
                <c:pt idx="11427">
                  <c:v>15.545999999999999</c:v>
                </c:pt>
                <c:pt idx="11428">
                  <c:v>15.545999999999999</c:v>
                </c:pt>
                <c:pt idx="11429">
                  <c:v>15.545999999999999</c:v>
                </c:pt>
                <c:pt idx="11430">
                  <c:v>15.545999999999999</c:v>
                </c:pt>
                <c:pt idx="11431">
                  <c:v>15.545999999999999</c:v>
                </c:pt>
                <c:pt idx="11432">
                  <c:v>15.545999999999999</c:v>
                </c:pt>
                <c:pt idx="11433">
                  <c:v>15.545999999999999</c:v>
                </c:pt>
                <c:pt idx="11434">
                  <c:v>15.545999999999999</c:v>
                </c:pt>
                <c:pt idx="11435">
                  <c:v>15.545999999999999</c:v>
                </c:pt>
                <c:pt idx="11436">
                  <c:v>15.545999999999999</c:v>
                </c:pt>
                <c:pt idx="11437">
                  <c:v>15.545999999999999</c:v>
                </c:pt>
                <c:pt idx="11438">
                  <c:v>15.545999999999999</c:v>
                </c:pt>
                <c:pt idx="11439">
                  <c:v>15.545999999999999</c:v>
                </c:pt>
                <c:pt idx="11440">
                  <c:v>15.545999999999999</c:v>
                </c:pt>
                <c:pt idx="11441">
                  <c:v>15.545999999999999</c:v>
                </c:pt>
                <c:pt idx="11442">
                  <c:v>15.545999999999999</c:v>
                </c:pt>
                <c:pt idx="11443">
                  <c:v>15.545999999999999</c:v>
                </c:pt>
                <c:pt idx="11444">
                  <c:v>15.545999999999999</c:v>
                </c:pt>
                <c:pt idx="11445">
                  <c:v>15.545999999999999</c:v>
                </c:pt>
                <c:pt idx="11446">
                  <c:v>15.545999999999999</c:v>
                </c:pt>
                <c:pt idx="11447">
                  <c:v>15.545999999999999</c:v>
                </c:pt>
                <c:pt idx="11448">
                  <c:v>15.545999999999999</c:v>
                </c:pt>
                <c:pt idx="11449">
                  <c:v>15.545999999999999</c:v>
                </c:pt>
                <c:pt idx="11450">
                  <c:v>15.545999999999999</c:v>
                </c:pt>
                <c:pt idx="11451">
                  <c:v>15.545999999999999</c:v>
                </c:pt>
                <c:pt idx="11452">
                  <c:v>15.545999999999999</c:v>
                </c:pt>
                <c:pt idx="11453">
                  <c:v>15.545999999999999</c:v>
                </c:pt>
                <c:pt idx="11454">
                  <c:v>15.545999999999999</c:v>
                </c:pt>
                <c:pt idx="11455">
                  <c:v>15.58</c:v>
                </c:pt>
                <c:pt idx="11456">
                  <c:v>15.58</c:v>
                </c:pt>
                <c:pt idx="11457">
                  <c:v>15.58</c:v>
                </c:pt>
                <c:pt idx="11458">
                  <c:v>15.58</c:v>
                </c:pt>
                <c:pt idx="11459">
                  <c:v>15.58</c:v>
                </c:pt>
                <c:pt idx="11460">
                  <c:v>15.58</c:v>
                </c:pt>
                <c:pt idx="11461">
                  <c:v>15.58</c:v>
                </c:pt>
                <c:pt idx="11462">
                  <c:v>15.58</c:v>
                </c:pt>
                <c:pt idx="11463">
                  <c:v>15.58</c:v>
                </c:pt>
                <c:pt idx="11464">
                  <c:v>15.58</c:v>
                </c:pt>
                <c:pt idx="11465">
                  <c:v>15.58</c:v>
                </c:pt>
                <c:pt idx="11466">
                  <c:v>15.58</c:v>
                </c:pt>
                <c:pt idx="11467">
                  <c:v>15.58</c:v>
                </c:pt>
                <c:pt idx="11468">
                  <c:v>15.58</c:v>
                </c:pt>
                <c:pt idx="11469">
                  <c:v>15.58</c:v>
                </c:pt>
                <c:pt idx="11470">
                  <c:v>15.58</c:v>
                </c:pt>
                <c:pt idx="11471">
                  <c:v>15.58</c:v>
                </c:pt>
                <c:pt idx="11472">
                  <c:v>15.58</c:v>
                </c:pt>
                <c:pt idx="11473">
                  <c:v>15.58</c:v>
                </c:pt>
                <c:pt idx="11474">
                  <c:v>15.58</c:v>
                </c:pt>
                <c:pt idx="11475">
                  <c:v>15.58</c:v>
                </c:pt>
                <c:pt idx="11476">
                  <c:v>15.58</c:v>
                </c:pt>
                <c:pt idx="11477">
                  <c:v>15.58</c:v>
                </c:pt>
                <c:pt idx="11478">
                  <c:v>15.58</c:v>
                </c:pt>
                <c:pt idx="11479">
                  <c:v>15.58</c:v>
                </c:pt>
                <c:pt idx="11480">
                  <c:v>15.58</c:v>
                </c:pt>
                <c:pt idx="11481">
                  <c:v>15.58</c:v>
                </c:pt>
                <c:pt idx="11482">
                  <c:v>15.58</c:v>
                </c:pt>
                <c:pt idx="11483">
                  <c:v>15.606</c:v>
                </c:pt>
                <c:pt idx="11484">
                  <c:v>15.612</c:v>
                </c:pt>
                <c:pt idx="11485">
                  <c:v>15.612</c:v>
                </c:pt>
                <c:pt idx="11486">
                  <c:v>15.612</c:v>
                </c:pt>
                <c:pt idx="11487">
                  <c:v>15.612</c:v>
                </c:pt>
                <c:pt idx="11488">
                  <c:v>15.612</c:v>
                </c:pt>
                <c:pt idx="11489">
                  <c:v>15.612</c:v>
                </c:pt>
                <c:pt idx="11490">
                  <c:v>15.612</c:v>
                </c:pt>
                <c:pt idx="11491">
                  <c:v>15.612</c:v>
                </c:pt>
                <c:pt idx="11492">
                  <c:v>15.612</c:v>
                </c:pt>
                <c:pt idx="11493">
                  <c:v>15.612</c:v>
                </c:pt>
                <c:pt idx="11494">
                  <c:v>15.612</c:v>
                </c:pt>
                <c:pt idx="11495">
                  <c:v>15.612</c:v>
                </c:pt>
                <c:pt idx="11496">
                  <c:v>15.612</c:v>
                </c:pt>
                <c:pt idx="11497">
                  <c:v>15.612</c:v>
                </c:pt>
                <c:pt idx="11498">
                  <c:v>15.612</c:v>
                </c:pt>
                <c:pt idx="11499">
                  <c:v>15.612</c:v>
                </c:pt>
                <c:pt idx="11500">
                  <c:v>15.612</c:v>
                </c:pt>
                <c:pt idx="11501">
                  <c:v>15.612</c:v>
                </c:pt>
                <c:pt idx="11502">
                  <c:v>15.612</c:v>
                </c:pt>
                <c:pt idx="11503">
                  <c:v>15.612</c:v>
                </c:pt>
                <c:pt idx="11504">
                  <c:v>15.612</c:v>
                </c:pt>
                <c:pt idx="11505">
                  <c:v>15.612</c:v>
                </c:pt>
                <c:pt idx="11506">
                  <c:v>15.612</c:v>
                </c:pt>
                <c:pt idx="11507">
                  <c:v>15.612</c:v>
                </c:pt>
                <c:pt idx="11508">
                  <c:v>15.612</c:v>
                </c:pt>
                <c:pt idx="11509">
                  <c:v>15.612</c:v>
                </c:pt>
                <c:pt idx="11510">
                  <c:v>15.644</c:v>
                </c:pt>
                <c:pt idx="11511">
                  <c:v>15.644</c:v>
                </c:pt>
                <c:pt idx="11512">
                  <c:v>15.644</c:v>
                </c:pt>
                <c:pt idx="11513">
                  <c:v>15.644</c:v>
                </c:pt>
                <c:pt idx="11514">
                  <c:v>15.644</c:v>
                </c:pt>
                <c:pt idx="11515">
                  <c:v>15.644</c:v>
                </c:pt>
                <c:pt idx="11516">
                  <c:v>15.644</c:v>
                </c:pt>
                <c:pt idx="11517">
                  <c:v>15.644</c:v>
                </c:pt>
                <c:pt idx="11518">
                  <c:v>15.644</c:v>
                </c:pt>
                <c:pt idx="11519">
                  <c:v>15.644</c:v>
                </c:pt>
                <c:pt idx="11520">
                  <c:v>15.644</c:v>
                </c:pt>
                <c:pt idx="11521">
                  <c:v>15.644</c:v>
                </c:pt>
                <c:pt idx="11522">
                  <c:v>15.644</c:v>
                </c:pt>
                <c:pt idx="11523">
                  <c:v>15.644</c:v>
                </c:pt>
                <c:pt idx="11524">
                  <c:v>15.644</c:v>
                </c:pt>
                <c:pt idx="11525">
                  <c:v>15.644</c:v>
                </c:pt>
                <c:pt idx="11526">
                  <c:v>15.644</c:v>
                </c:pt>
                <c:pt idx="11527">
                  <c:v>15.644</c:v>
                </c:pt>
                <c:pt idx="11528">
                  <c:v>15.644</c:v>
                </c:pt>
                <c:pt idx="11529">
                  <c:v>15.644</c:v>
                </c:pt>
                <c:pt idx="11530">
                  <c:v>15.644</c:v>
                </c:pt>
                <c:pt idx="11531">
                  <c:v>15.644</c:v>
                </c:pt>
                <c:pt idx="11532">
                  <c:v>15.644</c:v>
                </c:pt>
                <c:pt idx="11533">
                  <c:v>15.644</c:v>
                </c:pt>
                <c:pt idx="11534">
                  <c:v>15.644</c:v>
                </c:pt>
                <c:pt idx="11535">
                  <c:v>15.644</c:v>
                </c:pt>
                <c:pt idx="11536">
                  <c:v>15.65</c:v>
                </c:pt>
                <c:pt idx="11537">
                  <c:v>15.673999999999999</c:v>
                </c:pt>
                <c:pt idx="11538">
                  <c:v>15.673999999999999</c:v>
                </c:pt>
                <c:pt idx="11539">
                  <c:v>15.673999999999999</c:v>
                </c:pt>
                <c:pt idx="11540">
                  <c:v>15.673999999999999</c:v>
                </c:pt>
                <c:pt idx="11541">
                  <c:v>15.673999999999999</c:v>
                </c:pt>
                <c:pt idx="11542">
                  <c:v>15.673999999999999</c:v>
                </c:pt>
                <c:pt idx="11543">
                  <c:v>15.673999999999999</c:v>
                </c:pt>
                <c:pt idx="11544">
                  <c:v>15.673999999999999</c:v>
                </c:pt>
                <c:pt idx="11545">
                  <c:v>15.673999999999999</c:v>
                </c:pt>
                <c:pt idx="11546">
                  <c:v>15.673999999999999</c:v>
                </c:pt>
                <c:pt idx="11547">
                  <c:v>15.673999999999999</c:v>
                </c:pt>
                <c:pt idx="11548">
                  <c:v>15.673999999999999</c:v>
                </c:pt>
                <c:pt idx="11549">
                  <c:v>15.673999999999999</c:v>
                </c:pt>
                <c:pt idx="11550">
                  <c:v>15.673999999999999</c:v>
                </c:pt>
                <c:pt idx="11551">
                  <c:v>15.673999999999999</c:v>
                </c:pt>
                <c:pt idx="11552">
                  <c:v>15.673999999999999</c:v>
                </c:pt>
                <c:pt idx="11553">
                  <c:v>15.673999999999999</c:v>
                </c:pt>
                <c:pt idx="11554">
                  <c:v>15.673999999999999</c:v>
                </c:pt>
                <c:pt idx="11555">
                  <c:v>15.673999999999999</c:v>
                </c:pt>
                <c:pt idx="11556">
                  <c:v>15.673999999999999</c:v>
                </c:pt>
                <c:pt idx="11557">
                  <c:v>15.673999999999999</c:v>
                </c:pt>
                <c:pt idx="11558">
                  <c:v>15.673999999999999</c:v>
                </c:pt>
                <c:pt idx="11559">
                  <c:v>15.673999999999999</c:v>
                </c:pt>
                <c:pt idx="11560">
                  <c:v>15.673999999999999</c:v>
                </c:pt>
                <c:pt idx="11561">
                  <c:v>15.71</c:v>
                </c:pt>
                <c:pt idx="11562">
                  <c:v>15.71</c:v>
                </c:pt>
                <c:pt idx="11563">
                  <c:v>15.71</c:v>
                </c:pt>
                <c:pt idx="11564">
                  <c:v>15.71</c:v>
                </c:pt>
                <c:pt idx="11565">
                  <c:v>15.71</c:v>
                </c:pt>
                <c:pt idx="11566">
                  <c:v>15.71</c:v>
                </c:pt>
                <c:pt idx="11567">
                  <c:v>15.71</c:v>
                </c:pt>
                <c:pt idx="11568">
                  <c:v>15.71</c:v>
                </c:pt>
                <c:pt idx="11569">
                  <c:v>15.71</c:v>
                </c:pt>
                <c:pt idx="11570">
                  <c:v>15.71</c:v>
                </c:pt>
                <c:pt idx="11571">
                  <c:v>15.71</c:v>
                </c:pt>
                <c:pt idx="11572">
                  <c:v>15.71</c:v>
                </c:pt>
                <c:pt idx="11573">
                  <c:v>15.71</c:v>
                </c:pt>
                <c:pt idx="11574">
                  <c:v>15.71</c:v>
                </c:pt>
                <c:pt idx="11575">
                  <c:v>15.71</c:v>
                </c:pt>
                <c:pt idx="11576">
                  <c:v>15.71</c:v>
                </c:pt>
                <c:pt idx="11577">
                  <c:v>15.71</c:v>
                </c:pt>
                <c:pt idx="11578">
                  <c:v>15.71</c:v>
                </c:pt>
                <c:pt idx="11579">
                  <c:v>15.71</c:v>
                </c:pt>
                <c:pt idx="11580">
                  <c:v>15.71</c:v>
                </c:pt>
                <c:pt idx="11581">
                  <c:v>15.71</c:v>
                </c:pt>
                <c:pt idx="11582">
                  <c:v>15.71</c:v>
                </c:pt>
                <c:pt idx="11583">
                  <c:v>15.71</c:v>
                </c:pt>
                <c:pt idx="11584">
                  <c:v>15.71</c:v>
                </c:pt>
                <c:pt idx="11585">
                  <c:v>15.71</c:v>
                </c:pt>
                <c:pt idx="11586">
                  <c:v>15.71</c:v>
                </c:pt>
                <c:pt idx="11587">
                  <c:v>15.71</c:v>
                </c:pt>
                <c:pt idx="11588">
                  <c:v>15.71</c:v>
                </c:pt>
                <c:pt idx="11589">
                  <c:v>15.71</c:v>
                </c:pt>
                <c:pt idx="11590">
                  <c:v>15.71</c:v>
                </c:pt>
                <c:pt idx="11591">
                  <c:v>15.71</c:v>
                </c:pt>
                <c:pt idx="11592">
                  <c:v>15.746</c:v>
                </c:pt>
                <c:pt idx="11593">
                  <c:v>15.746</c:v>
                </c:pt>
                <c:pt idx="11594">
                  <c:v>15.746</c:v>
                </c:pt>
                <c:pt idx="11595">
                  <c:v>15.746</c:v>
                </c:pt>
                <c:pt idx="11596">
                  <c:v>15.746</c:v>
                </c:pt>
                <c:pt idx="11597">
                  <c:v>15.746</c:v>
                </c:pt>
                <c:pt idx="11598">
                  <c:v>15.746</c:v>
                </c:pt>
                <c:pt idx="11599">
                  <c:v>15.746</c:v>
                </c:pt>
                <c:pt idx="11600">
                  <c:v>15.746</c:v>
                </c:pt>
                <c:pt idx="11601">
                  <c:v>15.746</c:v>
                </c:pt>
                <c:pt idx="11602">
                  <c:v>15.746</c:v>
                </c:pt>
                <c:pt idx="11603">
                  <c:v>15.746</c:v>
                </c:pt>
                <c:pt idx="11604">
                  <c:v>15.746</c:v>
                </c:pt>
                <c:pt idx="11605">
                  <c:v>15.746</c:v>
                </c:pt>
                <c:pt idx="11606">
                  <c:v>15.746</c:v>
                </c:pt>
                <c:pt idx="11607">
                  <c:v>15.746</c:v>
                </c:pt>
                <c:pt idx="11608">
                  <c:v>15.746</c:v>
                </c:pt>
                <c:pt idx="11609">
                  <c:v>15.746</c:v>
                </c:pt>
                <c:pt idx="11610">
                  <c:v>15.746</c:v>
                </c:pt>
                <c:pt idx="11611">
                  <c:v>15.746</c:v>
                </c:pt>
                <c:pt idx="11612">
                  <c:v>15.746</c:v>
                </c:pt>
                <c:pt idx="11613">
                  <c:v>15.746</c:v>
                </c:pt>
                <c:pt idx="11614">
                  <c:v>15.746</c:v>
                </c:pt>
                <c:pt idx="11615">
                  <c:v>15.746</c:v>
                </c:pt>
                <c:pt idx="11616">
                  <c:v>15.746</c:v>
                </c:pt>
                <c:pt idx="11617">
                  <c:v>15.746</c:v>
                </c:pt>
                <c:pt idx="11618">
                  <c:v>15.746</c:v>
                </c:pt>
                <c:pt idx="11619">
                  <c:v>15.746</c:v>
                </c:pt>
                <c:pt idx="11620">
                  <c:v>15.746</c:v>
                </c:pt>
                <c:pt idx="11621">
                  <c:v>15.752000000000001</c:v>
                </c:pt>
                <c:pt idx="11622">
                  <c:v>15.784000000000001</c:v>
                </c:pt>
                <c:pt idx="11623">
                  <c:v>15.784000000000001</c:v>
                </c:pt>
                <c:pt idx="11624">
                  <c:v>15.784000000000001</c:v>
                </c:pt>
                <c:pt idx="11625">
                  <c:v>15.784000000000001</c:v>
                </c:pt>
                <c:pt idx="11626">
                  <c:v>15.784000000000001</c:v>
                </c:pt>
                <c:pt idx="11627">
                  <c:v>15.784000000000001</c:v>
                </c:pt>
                <c:pt idx="11628">
                  <c:v>15.784000000000001</c:v>
                </c:pt>
                <c:pt idx="11629">
                  <c:v>15.784000000000001</c:v>
                </c:pt>
                <c:pt idx="11630">
                  <c:v>15.784000000000001</c:v>
                </c:pt>
                <c:pt idx="11631">
                  <c:v>15.784000000000001</c:v>
                </c:pt>
                <c:pt idx="11632">
                  <c:v>15.784000000000001</c:v>
                </c:pt>
                <c:pt idx="11633">
                  <c:v>15.784000000000001</c:v>
                </c:pt>
                <c:pt idx="11634">
                  <c:v>15.784000000000001</c:v>
                </c:pt>
                <c:pt idx="11635">
                  <c:v>15.784000000000001</c:v>
                </c:pt>
                <c:pt idx="11636">
                  <c:v>15.784000000000001</c:v>
                </c:pt>
                <c:pt idx="11637">
                  <c:v>15.784000000000001</c:v>
                </c:pt>
                <c:pt idx="11638">
                  <c:v>15.784000000000001</c:v>
                </c:pt>
                <c:pt idx="11639">
                  <c:v>15.784000000000001</c:v>
                </c:pt>
                <c:pt idx="11640">
                  <c:v>15.784000000000001</c:v>
                </c:pt>
                <c:pt idx="11641">
                  <c:v>15.784000000000001</c:v>
                </c:pt>
                <c:pt idx="11642">
                  <c:v>15.784000000000001</c:v>
                </c:pt>
                <c:pt idx="11643">
                  <c:v>15.784000000000001</c:v>
                </c:pt>
                <c:pt idx="11644">
                  <c:v>15.784000000000001</c:v>
                </c:pt>
                <c:pt idx="11645">
                  <c:v>15.784000000000001</c:v>
                </c:pt>
                <c:pt idx="11646">
                  <c:v>15.784000000000001</c:v>
                </c:pt>
                <c:pt idx="11647">
                  <c:v>15.784000000000001</c:v>
                </c:pt>
                <c:pt idx="11648">
                  <c:v>15.784000000000001</c:v>
                </c:pt>
                <c:pt idx="11649">
                  <c:v>15.784000000000001</c:v>
                </c:pt>
                <c:pt idx="11650">
                  <c:v>15.784000000000001</c:v>
                </c:pt>
                <c:pt idx="11651">
                  <c:v>15.784000000000001</c:v>
                </c:pt>
                <c:pt idx="11652">
                  <c:v>15.784000000000001</c:v>
                </c:pt>
                <c:pt idx="11653">
                  <c:v>15.784000000000001</c:v>
                </c:pt>
                <c:pt idx="11654">
                  <c:v>15.816000000000001</c:v>
                </c:pt>
                <c:pt idx="11655">
                  <c:v>15.816000000000001</c:v>
                </c:pt>
                <c:pt idx="11656">
                  <c:v>15.816000000000001</c:v>
                </c:pt>
                <c:pt idx="11657">
                  <c:v>15.816000000000001</c:v>
                </c:pt>
                <c:pt idx="11658">
                  <c:v>15.816000000000001</c:v>
                </c:pt>
                <c:pt idx="11659">
                  <c:v>15.816000000000001</c:v>
                </c:pt>
                <c:pt idx="11660">
                  <c:v>15.816000000000001</c:v>
                </c:pt>
                <c:pt idx="11661">
                  <c:v>15.816000000000001</c:v>
                </c:pt>
                <c:pt idx="11662">
                  <c:v>15.816000000000001</c:v>
                </c:pt>
                <c:pt idx="11663">
                  <c:v>15.816000000000001</c:v>
                </c:pt>
                <c:pt idx="11664">
                  <c:v>15.816000000000001</c:v>
                </c:pt>
                <c:pt idx="11665">
                  <c:v>15.816000000000001</c:v>
                </c:pt>
                <c:pt idx="11666">
                  <c:v>15.816000000000001</c:v>
                </c:pt>
                <c:pt idx="11667">
                  <c:v>15.816000000000001</c:v>
                </c:pt>
                <c:pt idx="11668">
                  <c:v>15.816000000000001</c:v>
                </c:pt>
                <c:pt idx="11669">
                  <c:v>15.816000000000001</c:v>
                </c:pt>
                <c:pt idx="11670">
                  <c:v>15.816000000000001</c:v>
                </c:pt>
                <c:pt idx="11671">
                  <c:v>15.816000000000001</c:v>
                </c:pt>
                <c:pt idx="11672">
                  <c:v>15.816000000000001</c:v>
                </c:pt>
                <c:pt idx="11673">
                  <c:v>15.816000000000001</c:v>
                </c:pt>
                <c:pt idx="11674">
                  <c:v>15.816000000000001</c:v>
                </c:pt>
                <c:pt idx="11675">
                  <c:v>15.816000000000001</c:v>
                </c:pt>
                <c:pt idx="11676">
                  <c:v>15.816000000000001</c:v>
                </c:pt>
                <c:pt idx="11677">
                  <c:v>15.816000000000001</c:v>
                </c:pt>
                <c:pt idx="11678">
                  <c:v>15.816000000000001</c:v>
                </c:pt>
                <c:pt idx="11679">
                  <c:v>15.816000000000001</c:v>
                </c:pt>
                <c:pt idx="11680">
                  <c:v>15.824</c:v>
                </c:pt>
                <c:pt idx="11681">
                  <c:v>15.846</c:v>
                </c:pt>
                <c:pt idx="11682">
                  <c:v>15.846</c:v>
                </c:pt>
                <c:pt idx="11683">
                  <c:v>15.846</c:v>
                </c:pt>
                <c:pt idx="11684">
                  <c:v>15.846</c:v>
                </c:pt>
                <c:pt idx="11685">
                  <c:v>15.846</c:v>
                </c:pt>
                <c:pt idx="11686">
                  <c:v>15.846</c:v>
                </c:pt>
                <c:pt idx="11687">
                  <c:v>15.846</c:v>
                </c:pt>
                <c:pt idx="11688">
                  <c:v>15.846</c:v>
                </c:pt>
                <c:pt idx="11689">
                  <c:v>15.846</c:v>
                </c:pt>
                <c:pt idx="11690">
                  <c:v>15.846</c:v>
                </c:pt>
                <c:pt idx="11691">
                  <c:v>15.846</c:v>
                </c:pt>
                <c:pt idx="11692">
                  <c:v>15.846</c:v>
                </c:pt>
                <c:pt idx="11693">
                  <c:v>15.846</c:v>
                </c:pt>
                <c:pt idx="11694">
                  <c:v>15.846</c:v>
                </c:pt>
                <c:pt idx="11695">
                  <c:v>15.846</c:v>
                </c:pt>
                <c:pt idx="11696">
                  <c:v>15.846</c:v>
                </c:pt>
                <c:pt idx="11697">
                  <c:v>15.846</c:v>
                </c:pt>
                <c:pt idx="11698">
                  <c:v>15.846</c:v>
                </c:pt>
                <c:pt idx="11699">
                  <c:v>15.846</c:v>
                </c:pt>
                <c:pt idx="11700">
                  <c:v>15.846</c:v>
                </c:pt>
                <c:pt idx="11701">
                  <c:v>15.846</c:v>
                </c:pt>
                <c:pt idx="11702">
                  <c:v>15.846</c:v>
                </c:pt>
                <c:pt idx="11703">
                  <c:v>15.846</c:v>
                </c:pt>
                <c:pt idx="11704">
                  <c:v>15.846</c:v>
                </c:pt>
                <c:pt idx="11705">
                  <c:v>15.882</c:v>
                </c:pt>
                <c:pt idx="11706">
                  <c:v>15.882</c:v>
                </c:pt>
                <c:pt idx="11707">
                  <c:v>15.882</c:v>
                </c:pt>
                <c:pt idx="11708">
                  <c:v>15.882</c:v>
                </c:pt>
                <c:pt idx="11709">
                  <c:v>15.882</c:v>
                </c:pt>
                <c:pt idx="11710">
                  <c:v>15.882</c:v>
                </c:pt>
                <c:pt idx="11711">
                  <c:v>15.882</c:v>
                </c:pt>
                <c:pt idx="11712">
                  <c:v>15.882</c:v>
                </c:pt>
                <c:pt idx="11713">
                  <c:v>15.882</c:v>
                </c:pt>
                <c:pt idx="11714">
                  <c:v>15.882</c:v>
                </c:pt>
                <c:pt idx="11715">
                  <c:v>15.882</c:v>
                </c:pt>
                <c:pt idx="11716">
                  <c:v>15.882</c:v>
                </c:pt>
                <c:pt idx="11717">
                  <c:v>15.882</c:v>
                </c:pt>
                <c:pt idx="11718">
                  <c:v>15.882</c:v>
                </c:pt>
                <c:pt idx="11719">
                  <c:v>15.882</c:v>
                </c:pt>
                <c:pt idx="11720">
                  <c:v>15.882</c:v>
                </c:pt>
                <c:pt idx="11721">
                  <c:v>15.882</c:v>
                </c:pt>
                <c:pt idx="11722">
                  <c:v>15.882</c:v>
                </c:pt>
                <c:pt idx="11723">
                  <c:v>15.882</c:v>
                </c:pt>
                <c:pt idx="11724">
                  <c:v>15.882</c:v>
                </c:pt>
                <c:pt idx="11725">
                  <c:v>15.882</c:v>
                </c:pt>
                <c:pt idx="11726">
                  <c:v>15.882</c:v>
                </c:pt>
                <c:pt idx="11727">
                  <c:v>15.882</c:v>
                </c:pt>
                <c:pt idx="11728">
                  <c:v>15.882</c:v>
                </c:pt>
                <c:pt idx="11729">
                  <c:v>15.882</c:v>
                </c:pt>
                <c:pt idx="11730">
                  <c:v>15.882</c:v>
                </c:pt>
                <c:pt idx="11731">
                  <c:v>15.882</c:v>
                </c:pt>
                <c:pt idx="11732">
                  <c:v>15.882</c:v>
                </c:pt>
                <c:pt idx="11733">
                  <c:v>15.882</c:v>
                </c:pt>
                <c:pt idx="11734">
                  <c:v>15.882</c:v>
                </c:pt>
                <c:pt idx="11735">
                  <c:v>15.882</c:v>
                </c:pt>
                <c:pt idx="11736">
                  <c:v>15.906000000000001</c:v>
                </c:pt>
                <c:pt idx="11737">
                  <c:v>15.914</c:v>
                </c:pt>
                <c:pt idx="11738">
                  <c:v>15.914</c:v>
                </c:pt>
                <c:pt idx="11739">
                  <c:v>15.914</c:v>
                </c:pt>
                <c:pt idx="11740">
                  <c:v>15.914</c:v>
                </c:pt>
                <c:pt idx="11741">
                  <c:v>15.914</c:v>
                </c:pt>
                <c:pt idx="11742">
                  <c:v>15.914</c:v>
                </c:pt>
                <c:pt idx="11743">
                  <c:v>15.914</c:v>
                </c:pt>
                <c:pt idx="11744">
                  <c:v>15.914</c:v>
                </c:pt>
                <c:pt idx="11745">
                  <c:v>15.914</c:v>
                </c:pt>
                <c:pt idx="11746">
                  <c:v>15.914</c:v>
                </c:pt>
                <c:pt idx="11747">
                  <c:v>15.914</c:v>
                </c:pt>
                <c:pt idx="11748">
                  <c:v>15.914</c:v>
                </c:pt>
                <c:pt idx="11749">
                  <c:v>15.914</c:v>
                </c:pt>
                <c:pt idx="11750">
                  <c:v>15.914</c:v>
                </c:pt>
                <c:pt idx="11751">
                  <c:v>15.914</c:v>
                </c:pt>
                <c:pt idx="11752">
                  <c:v>15.914</c:v>
                </c:pt>
                <c:pt idx="11753">
                  <c:v>15.914</c:v>
                </c:pt>
                <c:pt idx="11754">
                  <c:v>15.914</c:v>
                </c:pt>
                <c:pt idx="11755">
                  <c:v>15.914</c:v>
                </c:pt>
                <c:pt idx="11756">
                  <c:v>15.914</c:v>
                </c:pt>
                <c:pt idx="11757">
                  <c:v>15.914</c:v>
                </c:pt>
                <c:pt idx="11758">
                  <c:v>15.914</c:v>
                </c:pt>
                <c:pt idx="11759">
                  <c:v>15.914</c:v>
                </c:pt>
                <c:pt idx="11760">
                  <c:v>15.914</c:v>
                </c:pt>
                <c:pt idx="11761">
                  <c:v>15.914</c:v>
                </c:pt>
                <c:pt idx="11762">
                  <c:v>15.914</c:v>
                </c:pt>
                <c:pt idx="11763">
                  <c:v>15.942</c:v>
                </c:pt>
                <c:pt idx="11764">
                  <c:v>15.944000000000001</c:v>
                </c:pt>
                <c:pt idx="11765">
                  <c:v>15.944000000000001</c:v>
                </c:pt>
                <c:pt idx="11766">
                  <c:v>15.944000000000001</c:v>
                </c:pt>
                <c:pt idx="11767">
                  <c:v>15.944000000000001</c:v>
                </c:pt>
                <c:pt idx="11768">
                  <c:v>15.944000000000001</c:v>
                </c:pt>
                <c:pt idx="11769">
                  <c:v>15.944000000000001</c:v>
                </c:pt>
                <c:pt idx="11770">
                  <c:v>15.944000000000001</c:v>
                </c:pt>
                <c:pt idx="11771">
                  <c:v>15.944000000000001</c:v>
                </c:pt>
                <c:pt idx="11772">
                  <c:v>15.944000000000001</c:v>
                </c:pt>
                <c:pt idx="11773">
                  <c:v>15.944000000000001</c:v>
                </c:pt>
                <c:pt idx="11774">
                  <c:v>15.944000000000001</c:v>
                </c:pt>
                <c:pt idx="11775">
                  <c:v>15.944000000000001</c:v>
                </c:pt>
                <c:pt idx="11776">
                  <c:v>15.944000000000001</c:v>
                </c:pt>
                <c:pt idx="11777">
                  <c:v>15.944000000000001</c:v>
                </c:pt>
                <c:pt idx="11778">
                  <c:v>15.944000000000001</c:v>
                </c:pt>
                <c:pt idx="11779">
                  <c:v>15.944000000000001</c:v>
                </c:pt>
                <c:pt idx="11780">
                  <c:v>15.944000000000001</c:v>
                </c:pt>
                <c:pt idx="11781">
                  <c:v>15.944000000000001</c:v>
                </c:pt>
                <c:pt idx="11782">
                  <c:v>15.944000000000001</c:v>
                </c:pt>
                <c:pt idx="11783">
                  <c:v>15.944000000000001</c:v>
                </c:pt>
                <c:pt idx="11784">
                  <c:v>15.944000000000001</c:v>
                </c:pt>
                <c:pt idx="11785">
                  <c:v>15.944000000000001</c:v>
                </c:pt>
                <c:pt idx="11786">
                  <c:v>15.944000000000001</c:v>
                </c:pt>
                <c:pt idx="11787">
                  <c:v>15.944000000000001</c:v>
                </c:pt>
                <c:pt idx="11788">
                  <c:v>15.972</c:v>
                </c:pt>
                <c:pt idx="11789">
                  <c:v>15.972</c:v>
                </c:pt>
                <c:pt idx="11790">
                  <c:v>15.972</c:v>
                </c:pt>
                <c:pt idx="11791">
                  <c:v>15.972</c:v>
                </c:pt>
                <c:pt idx="11792">
                  <c:v>15.972</c:v>
                </c:pt>
                <c:pt idx="11793">
                  <c:v>15.972</c:v>
                </c:pt>
                <c:pt idx="11794">
                  <c:v>15.972</c:v>
                </c:pt>
                <c:pt idx="11795">
                  <c:v>15.972</c:v>
                </c:pt>
                <c:pt idx="11796">
                  <c:v>15.972</c:v>
                </c:pt>
                <c:pt idx="11797">
                  <c:v>15.972</c:v>
                </c:pt>
                <c:pt idx="11798">
                  <c:v>15.972</c:v>
                </c:pt>
                <c:pt idx="11799">
                  <c:v>15.972</c:v>
                </c:pt>
                <c:pt idx="11800">
                  <c:v>15.972</c:v>
                </c:pt>
                <c:pt idx="11801">
                  <c:v>15.972</c:v>
                </c:pt>
                <c:pt idx="11802">
                  <c:v>15.972</c:v>
                </c:pt>
                <c:pt idx="11803">
                  <c:v>15.972</c:v>
                </c:pt>
                <c:pt idx="11804">
                  <c:v>15.972</c:v>
                </c:pt>
                <c:pt idx="11805">
                  <c:v>15.972</c:v>
                </c:pt>
                <c:pt idx="11806">
                  <c:v>15.972</c:v>
                </c:pt>
                <c:pt idx="11807">
                  <c:v>15.972</c:v>
                </c:pt>
                <c:pt idx="11808">
                  <c:v>15.972</c:v>
                </c:pt>
                <c:pt idx="11809">
                  <c:v>15.972</c:v>
                </c:pt>
                <c:pt idx="11810">
                  <c:v>15.972</c:v>
                </c:pt>
                <c:pt idx="11811">
                  <c:v>15.972</c:v>
                </c:pt>
                <c:pt idx="11812">
                  <c:v>15.981999999999999</c:v>
                </c:pt>
                <c:pt idx="11813">
                  <c:v>16</c:v>
                </c:pt>
                <c:pt idx="11814">
                  <c:v>16</c:v>
                </c:pt>
                <c:pt idx="11815">
                  <c:v>16</c:v>
                </c:pt>
                <c:pt idx="11816">
                  <c:v>16</c:v>
                </c:pt>
                <c:pt idx="11817">
                  <c:v>16</c:v>
                </c:pt>
                <c:pt idx="11818">
                  <c:v>16</c:v>
                </c:pt>
                <c:pt idx="11819">
                  <c:v>16</c:v>
                </c:pt>
                <c:pt idx="11820">
                  <c:v>16</c:v>
                </c:pt>
                <c:pt idx="11821">
                  <c:v>16</c:v>
                </c:pt>
                <c:pt idx="11822">
                  <c:v>16</c:v>
                </c:pt>
                <c:pt idx="11823">
                  <c:v>16</c:v>
                </c:pt>
                <c:pt idx="11824">
                  <c:v>16</c:v>
                </c:pt>
                <c:pt idx="11825">
                  <c:v>16</c:v>
                </c:pt>
                <c:pt idx="11826">
                  <c:v>16</c:v>
                </c:pt>
                <c:pt idx="11827">
                  <c:v>16</c:v>
                </c:pt>
                <c:pt idx="11828">
                  <c:v>16</c:v>
                </c:pt>
                <c:pt idx="11829">
                  <c:v>16</c:v>
                </c:pt>
                <c:pt idx="11830">
                  <c:v>16</c:v>
                </c:pt>
                <c:pt idx="11831">
                  <c:v>16</c:v>
                </c:pt>
                <c:pt idx="11832">
                  <c:v>16</c:v>
                </c:pt>
                <c:pt idx="11833">
                  <c:v>16</c:v>
                </c:pt>
                <c:pt idx="11834">
                  <c:v>16</c:v>
                </c:pt>
                <c:pt idx="11835">
                  <c:v>16</c:v>
                </c:pt>
                <c:pt idx="11836">
                  <c:v>16.010000000000002</c:v>
                </c:pt>
                <c:pt idx="11837">
                  <c:v>16.032</c:v>
                </c:pt>
                <c:pt idx="11838">
                  <c:v>16.032</c:v>
                </c:pt>
                <c:pt idx="11839">
                  <c:v>16.032</c:v>
                </c:pt>
                <c:pt idx="11840">
                  <c:v>16.032</c:v>
                </c:pt>
                <c:pt idx="11841">
                  <c:v>16.032</c:v>
                </c:pt>
                <c:pt idx="11842">
                  <c:v>16.032</c:v>
                </c:pt>
                <c:pt idx="11843">
                  <c:v>16.032</c:v>
                </c:pt>
                <c:pt idx="11844">
                  <c:v>16.032</c:v>
                </c:pt>
                <c:pt idx="11845">
                  <c:v>16.032</c:v>
                </c:pt>
                <c:pt idx="11846">
                  <c:v>16.032</c:v>
                </c:pt>
                <c:pt idx="11847">
                  <c:v>16.032</c:v>
                </c:pt>
                <c:pt idx="11848">
                  <c:v>16.032</c:v>
                </c:pt>
                <c:pt idx="11849">
                  <c:v>16.032</c:v>
                </c:pt>
                <c:pt idx="11850">
                  <c:v>16.032</c:v>
                </c:pt>
                <c:pt idx="11851">
                  <c:v>16.032</c:v>
                </c:pt>
                <c:pt idx="11852">
                  <c:v>16.032</c:v>
                </c:pt>
                <c:pt idx="11853">
                  <c:v>16.032</c:v>
                </c:pt>
                <c:pt idx="11854">
                  <c:v>16.032</c:v>
                </c:pt>
                <c:pt idx="11855">
                  <c:v>16.032</c:v>
                </c:pt>
                <c:pt idx="11856">
                  <c:v>16.032</c:v>
                </c:pt>
                <c:pt idx="11857">
                  <c:v>16.032</c:v>
                </c:pt>
                <c:pt idx="11858">
                  <c:v>16.032</c:v>
                </c:pt>
                <c:pt idx="11859">
                  <c:v>16.032</c:v>
                </c:pt>
                <c:pt idx="11860">
                  <c:v>16.032</c:v>
                </c:pt>
                <c:pt idx="11861">
                  <c:v>16.032</c:v>
                </c:pt>
                <c:pt idx="11862">
                  <c:v>16.032</c:v>
                </c:pt>
                <c:pt idx="11863">
                  <c:v>16.032</c:v>
                </c:pt>
                <c:pt idx="11864">
                  <c:v>16.032</c:v>
                </c:pt>
                <c:pt idx="11865">
                  <c:v>16.064</c:v>
                </c:pt>
                <c:pt idx="11866">
                  <c:v>16.064</c:v>
                </c:pt>
                <c:pt idx="11867">
                  <c:v>16.064</c:v>
                </c:pt>
                <c:pt idx="11868">
                  <c:v>16.064</c:v>
                </c:pt>
                <c:pt idx="11869">
                  <c:v>16.064</c:v>
                </c:pt>
                <c:pt idx="11870">
                  <c:v>16.064</c:v>
                </c:pt>
                <c:pt idx="11871">
                  <c:v>16.064</c:v>
                </c:pt>
                <c:pt idx="11872">
                  <c:v>16.064</c:v>
                </c:pt>
                <c:pt idx="11873">
                  <c:v>16.064</c:v>
                </c:pt>
                <c:pt idx="11874">
                  <c:v>16.064</c:v>
                </c:pt>
                <c:pt idx="11875">
                  <c:v>16.064</c:v>
                </c:pt>
                <c:pt idx="11876">
                  <c:v>16.064</c:v>
                </c:pt>
                <c:pt idx="11877">
                  <c:v>16.064</c:v>
                </c:pt>
                <c:pt idx="11878">
                  <c:v>16.064</c:v>
                </c:pt>
                <c:pt idx="11879">
                  <c:v>16.064</c:v>
                </c:pt>
                <c:pt idx="11880">
                  <c:v>16.064</c:v>
                </c:pt>
                <c:pt idx="11881">
                  <c:v>16.064</c:v>
                </c:pt>
                <c:pt idx="11882">
                  <c:v>16.064</c:v>
                </c:pt>
                <c:pt idx="11883">
                  <c:v>16.064</c:v>
                </c:pt>
                <c:pt idx="11884">
                  <c:v>16.064</c:v>
                </c:pt>
                <c:pt idx="11885">
                  <c:v>16.064</c:v>
                </c:pt>
                <c:pt idx="11886">
                  <c:v>16.064</c:v>
                </c:pt>
                <c:pt idx="11887">
                  <c:v>16.064</c:v>
                </c:pt>
                <c:pt idx="11888">
                  <c:v>16.064</c:v>
                </c:pt>
                <c:pt idx="11889">
                  <c:v>16.064</c:v>
                </c:pt>
                <c:pt idx="11890">
                  <c:v>16.064</c:v>
                </c:pt>
                <c:pt idx="11891">
                  <c:v>16.064</c:v>
                </c:pt>
                <c:pt idx="11892">
                  <c:v>16.084</c:v>
                </c:pt>
                <c:pt idx="11893">
                  <c:v>16.096</c:v>
                </c:pt>
                <c:pt idx="11894">
                  <c:v>16.096</c:v>
                </c:pt>
                <c:pt idx="11895">
                  <c:v>16.096</c:v>
                </c:pt>
                <c:pt idx="11896">
                  <c:v>16.096</c:v>
                </c:pt>
                <c:pt idx="11897">
                  <c:v>16.096</c:v>
                </c:pt>
                <c:pt idx="11898">
                  <c:v>16.096</c:v>
                </c:pt>
                <c:pt idx="11899">
                  <c:v>16.096</c:v>
                </c:pt>
                <c:pt idx="11900">
                  <c:v>16.096</c:v>
                </c:pt>
                <c:pt idx="11901">
                  <c:v>16.096</c:v>
                </c:pt>
                <c:pt idx="11902">
                  <c:v>16.096</c:v>
                </c:pt>
                <c:pt idx="11903">
                  <c:v>16.096</c:v>
                </c:pt>
                <c:pt idx="11904">
                  <c:v>16.096</c:v>
                </c:pt>
                <c:pt idx="11905">
                  <c:v>16.096</c:v>
                </c:pt>
                <c:pt idx="11906">
                  <c:v>16.096</c:v>
                </c:pt>
                <c:pt idx="11907">
                  <c:v>16.096</c:v>
                </c:pt>
                <c:pt idx="11908">
                  <c:v>16.096</c:v>
                </c:pt>
                <c:pt idx="11909">
                  <c:v>16.096</c:v>
                </c:pt>
                <c:pt idx="11910">
                  <c:v>16.096</c:v>
                </c:pt>
                <c:pt idx="11911">
                  <c:v>16.096</c:v>
                </c:pt>
                <c:pt idx="11912">
                  <c:v>16.096</c:v>
                </c:pt>
                <c:pt idx="11913">
                  <c:v>16.096</c:v>
                </c:pt>
                <c:pt idx="11914">
                  <c:v>16.096</c:v>
                </c:pt>
                <c:pt idx="11915">
                  <c:v>16.096</c:v>
                </c:pt>
                <c:pt idx="11916">
                  <c:v>16.096</c:v>
                </c:pt>
                <c:pt idx="11917">
                  <c:v>16.096</c:v>
                </c:pt>
                <c:pt idx="11918">
                  <c:v>16.096</c:v>
                </c:pt>
                <c:pt idx="11919">
                  <c:v>16.096</c:v>
                </c:pt>
                <c:pt idx="11920">
                  <c:v>16.12</c:v>
                </c:pt>
                <c:pt idx="11921">
                  <c:v>16.13</c:v>
                </c:pt>
                <c:pt idx="11922">
                  <c:v>16.13</c:v>
                </c:pt>
                <c:pt idx="11923">
                  <c:v>16.13</c:v>
                </c:pt>
                <c:pt idx="11924">
                  <c:v>16.13</c:v>
                </c:pt>
                <c:pt idx="11925">
                  <c:v>16.13</c:v>
                </c:pt>
                <c:pt idx="11926">
                  <c:v>16.13</c:v>
                </c:pt>
                <c:pt idx="11927">
                  <c:v>16.13</c:v>
                </c:pt>
                <c:pt idx="11928">
                  <c:v>16.13</c:v>
                </c:pt>
                <c:pt idx="11929">
                  <c:v>16.13</c:v>
                </c:pt>
                <c:pt idx="11930">
                  <c:v>16.13</c:v>
                </c:pt>
                <c:pt idx="11931">
                  <c:v>16.13</c:v>
                </c:pt>
                <c:pt idx="11932">
                  <c:v>16.13</c:v>
                </c:pt>
                <c:pt idx="11933">
                  <c:v>16.13</c:v>
                </c:pt>
                <c:pt idx="11934">
                  <c:v>16.13</c:v>
                </c:pt>
                <c:pt idx="11935">
                  <c:v>16.13</c:v>
                </c:pt>
                <c:pt idx="11936">
                  <c:v>16.13</c:v>
                </c:pt>
                <c:pt idx="11937">
                  <c:v>16.13</c:v>
                </c:pt>
                <c:pt idx="11938">
                  <c:v>16.13</c:v>
                </c:pt>
                <c:pt idx="11939">
                  <c:v>16.13</c:v>
                </c:pt>
                <c:pt idx="11940">
                  <c:v>16.13</c:v>
                </c:pt>
                <c:pt idx="11941">
                  <c:v>16.13</c:v>
                </c:pt>
                <c:pt idx="11942">
                  <c:v>16.13</c:v>
                </c:pt>
                <c:pt idx="11943">
                  <c:v>16.13</c:v>
                </c:pt>
                <c:pt idx="11944">
                  <c:v>16.13</c:v>
                </c:pt>
                <c:pt idx="11945">
                  <c:v>16.13</c:v>
                </c:pt>
                <c:pt idx="11946">
                  <c:v>16.13</c:v>
                </c:pt>
                <c:pt idx="11947">
                  <c:v>16.13</c:v>
                </c:pt>
                <c:pt idx="11948">
                  <c:v>16.13</c:v>
                </c:pt>
                <c:pt idx="11949">
                  <c:v>16.148</c:v>
                </c:pt>
                <c:pt idx="11950">
                  <c:v>16.161999999999999</c:v>
                </c:pt>
                <c:pt idx="11951">
                  <c:v>16.161999999999999</c:v>
                </c:pt>
                <c:pt idx="11952">
                  <c:v>16.161999999999999</c:v>
                </c:pt>
                <c:pt idx="11953">
                  <c:v>16.161999999999999</c:v>
                </c:pt>
                <c:pt idx="11954">
                  <c:v>16.161999999999999</c:v>
                </c:pt>
                <c:pt idx="11955">
                  <c:v>16.161999999999999</c:v>
                </c:pt>
                <c:pt idx="11956">
                  <c:v>16.161999999999999</c:v>
                </c:pt>
                <c:pt idx="11957">
                  <c:v>16.161999999999999</c:v>
                </c:pt>
                <c:pt idx="11958">
                  <c:v>16.161999999999999</c:v>
                </c:pt>
                <c:pt idx="11959">
                  <c:v>16.161999999999999</c:v>
                </c:pt>
                <c:pt idx="11960">
                  <c:v>16.161999999999999</c:v>
                </c:pt>
                <c:pt idx="11961">
                  <c:v>16.161999999999999</c:v>
                </c:pt>
                <c:pt idx="11962">
                  <c:v>16.161999999999999</c:v>
                </c:pt>
                <c:pt idx="11963">
                  <c:v>16.161999999999999</c:v>
                </c:pt>
                <c:pt idx="11964">
                  <c:v>16.161999999999999</c:v>
                </c:pt>
                <c:pt idx="11965">
                  <c:v>16.161999999999999</c:v>
                </c:pt>
                <c:pt idx="11966">
                  <c:v>16.161999999999999</c:v>
                </c:pt>
                <c:pt idx="11967">
                  <c:v>16.161999999999999</c:v>
                </c:pt>
                <c:pt idx="11968">
                  <c:v>16.161999999999999</c:v>
                </c:pt>
                <c:pt idx="11969">
                  <c:v>16.161999999999999</c:v>
                </c:pt>
                <c:pt idx="11970">
                  <c:v>16.161999999999999</c:v>
                </c:pt>
                <c:pt idx="11971">
                  <c:v>16.161999999999999</c:v>
                </c:pt>
                <c:pt idx="11972">
                  <c:v>16.161999999999999</c:v>
                </c:pt>
                <c:pt idx="11973">
                  <c:v>16.161999999999999</c:v>
                </c:pt>
                <c:pt idx="11974">
                  <c:v>16.161999999999999</c:v>
                </c:pt>
                <c:pt idx="11975">
                  <c:v>16.161999999999999</c:v>
                </c:pt>
                <c:pt idx="11976">
                  <c:v>16.161999999999999</c:v>
                </c:pt>
                <c:pt idx="11977">
                  <c:v>16.198</c:v>
                </c:pt>
                <c:pt idx="11978">
                  <c:v>16.198</c:v>
                </c:pt>
                <c:pt idx="11979">
                  <c:v>16.198</c:v>
                </c:pt>
                <c:pt idx="11980">
                  <c:v>16.198</c:v>
                </c:pt>
                <c:pt idx="11981">
                  <c:v>16.198</c:v>
                </c:pt>
                <c:pt idx="11982">
                  <c:v>16.198</c:v>
                </c:pt>
                <c:pt idx="11983">
                  <c:v>16.198</c:v>
                </c:pt>
                <c:pt idx="11984">
                  <c:v>16.198</c:v>
                </c:pt>
                <c:pt idx="11985">
                  <c:v>16.198</c:v>
                </c:pt>
                <c:pt idx="11986">
                  <c:v>16.198</c:v>
                </c:pt>
                <c:pt idx="11987">
                  <c:v>16.198</c:v>
                </c:pt>
                <c:pt idx="11988">
                  <c:v>16.198</c:v>
                </c:pt>
                <c:pt idx="11989">
                  <c:v>16.198</c:v>
                </c:pt>
                <c:pt idx="11990">
                  <c:v>16.198</c:v>
                </c:pt>
                <c:pt idx="11991">
                  <c:v>16.198</c:v>
                </c:pt>
                <c:pt idx="11992">
                  <c:v>16.198</c:v>
                </c:pt>
                <c:pt idx="11993">
                  <c:v>16.198</c:v>
                </c:pt>
                <c:pt idx="11994">
                  <c:v>16.198</c:v>
                </c:pt>
                <c:pt idx="11995">
                  <c:v>16.198</c:v>
                </c:pt>
                <c:pt idx="11996">
                  <c:v>16.198</c:v>
                </c:pt>
                <c:pt idx="11997">
                  <c:v>16.198</c:v>
                </c:pt>
                <c:pt idx="11998">
                  <c:v>16.198</c:v>
                </c:pt>
                <c:pt idx="11999">
                  <c:v>16.198</c:v>
                </c:pt>
                <c:pt idx="12000">
                  <c:v>16.198</c:v>
                </c:pt>
                <c:pt idx="12001">
                  <c:v>16.198</c:v>
                </c:pt>
                <c:pt idx="12002">
                  <c:v>16.198</c:v>
                </c:pt>
                <c:pt idx="12003">
                  <c:v>16.198</c:v>
                </c:pt>
                <c:pt idx="12004">
                  <c:v>16.198</c:v>
                </c:pt>
                <c:pt idx="12005">
                  <c:v>16.198</c:v>
                </c:pt>
                <c:pt idx="12006">
                  <c:v>16.198</c:v>
                </c:pt>
                <c:pt idx="12007">
                  <c:v>16.198</c:v>
                </c:pt>
                <c:pt idx="12008">
                  <c:v>16.198</c:v>
                </c:pt>
                <c:pt idx="12009">
                  <c:v>16.236000000000001</c:v>
                </c:pt>
                <c:pt idx="12010">
                  <c:v>16.236000000000001</c:v>
                </c:pt>
                <c:pt idx="12011">
                  <c:v>16.236000000000001</c:v>
                </c:pt>
                <c:pt idx="12012">
                  <c:v>16.236000000000001</c:v>
                </c:pt>
                <c:pt idx="12013">
                  <c:v>16.236000000000001</c:v>
                </c:pt>
                <c:pt idx="12014">
                  <c:v>16.236000000000001</c:v>
                </c:pt>
                <c:pt idx="12015">
                  <c:v>16.236000000000001</c:v>
                </c:pt>
                <c:pt idx="12016">
                  <c:v>16.236000000000001</c:v>
                </c:pt>
                <c:pt idx="12017">
                  <c:v>16.236000000000001</c:v>
                </c:pt>
                <c:pt idx="12018">
                  <c:v>16.236000000000001</c:v>
                </c:pt>
                <c:pt idx="12019">
                  <c:v>16.236000000000001</c:v>
                </c:pt>
                <c:pt idx="12020">
                  <c:v>16.236000000000001</c:v>
                </c:pt>
                <c:pt idx="12021">
                  <c:v>16.236000000000001</c:v>
                </c:pt>
                <c:pt idx="12022">
                  <c:v>16.236000000000001</c:v>
                </c:pt>
                <c:pt idx="12023">
                  <c:v>16.236000000000001</c:v>
                </c:pt>
                <c:pt idx="12024">
                  <c:v>16.236000000000001</c:v>
                </c:pt>
                <c:pt idx="12025">
                  <c:v>16.236000000000001</c:v>
                </c:pt>
                <c:pt idx="12026">
                  <c:v>16.236000000000001</c:v>
                </c:pt>
                <c:pt idx="12027">
                  <c:v>16.236000000000001</c:v>
                </c:pt>
                <c:pt idx="12028">
                  <c:v>16.236000000000001</c:v>
                </c:pt>
                <c:pt idx="12029">
                  <c:v>16.236000000000001</c:v>
                </c:pt>
                <c:pt idx="12030">
                  <c:v>16.236000000000001</c:v>
                </c:pt>
                <c:pt idx="12031">
                  <c:v>16.236000000000001</c:v>
                </c:pt>
                <c:pt idx="12032">
                  <c:v>16.236000000000001</c:v>
                </c:pt>
                <c:pt idx="12033">
                  <c:v>16.236000000000001</c:v>
                </c:pt>
                <c:pt idx="12034">
                  <c:v>16.236000000000001</c:v>
                </c:pt>
                <c:pt idx="12035">
                  <c:v>16.236000000000001</c:v>
                </c:pt>
                <c:pt idx="12036">
                  <c:v>16.236000000000001</c:v>
                </c:pt>
                <c:pt idx="12037">
                  <c:v>16.236000000000001</c:v>
                </c:pt>
                <c:pt idx="12038">
                  <c:v>16.236000000000001</c:v>
                </c:pt>
                <c:pt idx="12039">
                  <c:v>16.236000000000001</c:v>
                </c:pt>
                <c:pt idx="12040">
                  <c:v>16.236000000000001</c:v>
                </c:pt>
                <c:pt idx="12041">
                  <c:v>16.236000000000001</c:v>
                </c:pt>
                <c:pt idx="12042">
                  <c:v>16.245999999999999</c:v>
                </c:pt>
                <c:pt idx="12043">
                  <c:v>16.263999999999999</c:v>
                </c:pt>
                <c:pt idx="12044">
                  <c:v>16.263999999999999</c:v>
                </c:pt>
                <c:pt idx="12045">
                  <c:v>16.263999999999999</c:v>
                </c:pt>
                <c:pt idx="12046">
                  <c:v>16.263999999999999</c:v>
                </c:pt>
                <c:pt idx="12047">
                  <c:v>16.263999999999999</c:v>
                </c:pt>
                <c:pt idx="12048">
                  <c:v>16.263999999999999</c:v>
                </c:pt>
                <c:pt idx="12049">
                  <c:v>16.263999999999999</c:v>
                </c:pt>
                <c:pt idx="12050">
                  <c:v>16.263999999999999</c:v>
                </c:pt>
                <c:pt idx="12051">
                  <c:v>16.263999999999999</c:v>
                </c:pt>
                <c:pt idx="12052">
                  <c:v>16.263999999999999</c:v>
                </c:pt>
                <c:pt idx="12053">
                  <c:v>16.263999999999999</c:v>
                </c:pt>
                <c:pt idx="12054">
                  <c:v>16.263999999999999</c:v>
                </c:pt>
                <c:pt idx="12055">
                  <c:v>16.263999999999999</c:v>
                </c:pt>
                <c:pt idx="12056">
                  <c:v>16.263999999999999</c:v>
                </c:pt>
                <c:pt idx="12057">
                  <c:v>16.263999999999999</c:v>
                </c:pt>
                <c:pt idx="12058">
                  <c:v>16.263999999999999</c:v>
                </c:pt>
                <c:pt idx="12059">
                  <c:v>16.263999999999999</c:v>
                </c:pt>
                <c:pt idx="12060">
                  <c:v>16.263999999999999</c:v>
                </c:pt>
                <c:pt idx="12061">
                  <c:v>16.263999999999999</c:v>
                </c:pt>
                <c:pt idx="12062">
                  <c:v>16.263999999999999</c:v>
                </c:pt>
                <c:pt idx="12063">
                  <c:v>16.263999999999999</c:v>
                </c:pt>
                <c:pt idx="12064">
                  <c:v>16.263999999999999</c:v>
                </c:pt>
                <c:pt idx="12065">
                  <c:v>16.268000000000001</c:v>
                </c:pt>
                <c:pt idx="12066">
                  <c:v>16.29</c:v>
                </c:pt>
                <c:pt idx="12067">
                  <c:v>16.303999999999998</c:v>
                </c:pt>
                <c:pt idx="12068">
                  <c:v>16.303999999999998</c:v>
                </c:pt>
                <c:pt idx="12069">
                  <c:v>16.303999999999998</c:v>
                </c:pt>
                <c:pt idx="12070">
                  <c:v>16.303999999999998</c:v>
                </c:pt>
                <c:pt idx="12071">
                  <c:v>16.303999999999998</c:v>
                </c:pt>
                <c:pt idx="12072">
                  <c:v>16.303999999999998</c:v>
                </c:pt>
                <c:pt idx="12073">
                  <c:v>16.303999999999998</c:v>
                </c:pt>
                <c:pt idx="12074">
                  <c:v>16.303999999999998</c:v>
                </c:pt>
                <c:pt idx="12075">
                  <c:v>16.303999999999998</c:v>
                </c:pt>
                <c:pt idx="12076">
                  <c:v>16.303999999999998</c:v>
                </c:pt>
                <c:pt idx="12077">
                  <c:v>16.303999999999998</c:v>
                </c:pt>
                <c:pt idx="12078">
                  <c:v>16.303999999999998</c:v>
                </c:pt>
                <c:pt idx="12079">
                  <c:v>16.303999999999998</c:v>
                </c:pt>
                <c:pt idx="12080">
                  <c:v>16.303999999999998</c:v>
                </c:pt>
                <c:pt idx="12081">
                  <c:v>16.303999999999998</c:v>
                </c:pt>
                <c:pt idx="12082">
                  <c:v>16.303999999999998</c:v>
                </c:pt>
                <c:pt idx="12083">
                  <c:v>16.303999999999998</c:v>
                </c:pt>
                <c:pt idx="12084">
                  <c:v>16.303999999999998</c:v>
                </c:pt>
                <c:pt idx="12085">
                  <c:v>16.303999999999998</c:v>
                </c:pt>
                <c:pt idx="12086">
                  <c:v>16.303999999999998</c:v>
                </c:pt>
                <c:pt idx="12087">
                  <c:v>16.303999999999998</c:v>
                </c:pt>
                <c:pt idx="12088">
                  <c:v>16.303999999999998</c:v>
                </c:pt>
                <c:pt idx="12089">
                  <c:v>16.303999999999998</c:v>
                </c:pt>
                <c:pt idx="12090">
                  <c:v>16.303999999999998</c:v>
                </c:pt>
                <c:pt idx="12091">
                  <c:v>16.303999999999998</c:v>
                </c:pt>
                <c:pt idx="12092">
                  <c:v>16.303999999999998</c:v>
                </c:pt>
                <c:pt idx="12093">
                  <c:v>16.303999999999998</c:v>
                </c:pt>
                <c:pt idx="12094">
                  <c:v>16.303999999999998</c:v>
                </c:pt>
                <c:pt idx="12095">
                  <c:v>16.303999999999998</c:v>
                </c:pt>
                <c:pt idx="12096">
                  <c:v>16.303999999999998</c:v>
                </c:pt>
                <c:pt idx="12097">
                  <c:v>16.303999999999998</c:v>
                </c:pt>
                <c:pt idx="12098">
                  <c:v>16.303999999999998</c:v>
                </c:pt>
                <c:pt idx="12099">
                  <c:v>16.303999999999998</c:v>
                </c:pt>
                <c:pt idx="12100">
                  <c:v>16.303999999999998</c:v>
                </c:pt>
                <c:pt idx="12101">
                  <c:v>16.303999999999998</c:v>
                </c:pt>
                <c:pt idx="12102">
                  <c:v>16.32</c:v>
                </c:pt>
                <c:pt idx="12103">
                  <c:v>16.338000000000001</c:v>
                </c:pt>
                <c:pt idx="12104">
                  <c:v>16.338000000000001</c:v>
                </c:pt>
                <c:pt idx="12105">
                  <c:v>16.338000000000001</c:v>
                </c:pt>
                <c:pt idx="12106">
                  <c:v>16.338000000000001</c:v>
                </c:pt>
                <c:pt idx="12107">
                  <c:v>16.338000000000001</c:v>
                </c:pt>
                <c:pt idx="12108">
                  <c:v>16.338000000000001</c:v>
                </c:pt>
                <c:pt idx="12109">
                  <c:v>16.338000000000001</c:v>
                </c:pt>
                <c:pt idx="12110">
                  <c:v>16.338000000000001</c:v>
                </c:pt>
                <c:pt idx="12111">
                  <c:v>16.338000000000001</c:v>
                </c:pt>
                <c:pt idx="12112">
                  <c:v>16.338000000000001</c:v>
                </c:pt>
                <c:pt idx="12113">
                  <c:v>16.338000000000001</c:v>
                </c:pt>
                <c:pt idx="12114">
                  <c:v>16.338000000000001</c:v>
                </c:pt>
                <c:pt idx="12115">
                  <c:v>16.338000000000001</c:v>
                </c:pt>
                <c:pt idx="12116">
                  <c:v>16.338000000000001</c:v>
                </c:pt>
                <c:pt idx="12117">
                  <c:v>16.338000000000001</c:v>
                </c:pt>
                <c:pt idx="12118">
                  <c:v>16.338000000000001</c:v>
                </c:pt>
                <c:pt idx="12119">
                  <c:v>16.338000000000001</c:v>
                </c:pt>
                <c:pt idx="12120">
                  <c:v>16.338000000000001</c:v>
                </c:pt>
                <c:pt idx="12121">
                  <c:v>16.338000000000001</c:v>
                </c:pt>
                <c:pt idx="12122">
                  <c:v>16.338000000000001</c:v>
                </c:pt>
                <c:pt idx="12123">
                  <c:v>16.338000000000001</c:v>
                </c:pt>
                <c:pt idx="12124">
                  <c:v>16.338000000000001</c:v>
                </c:pt>
                <c:pt idx="12125">
                  <c:v>16.338000000000001</c:v>
                </c:pt>
                <c:pt idx="12126">
                  <c:v>16.338000000000001</c:v>
                </c:pt>
                <c:pt idx="12127">
                  <c:v>16.338000000000001</c:v>
                </c:pt>
                <c:pt idx="12128">
                  <c:v>16.338000000000001</c:v>
                </c:pt>
                <c:pt idx="12129">
                  <c:v>16.338000000000001</c:v>
                </c:pt>
                <c:pt idx="12130">
                  <c:v>16.338000000000001</c:v>
                </c:pt>
                <c:pt idx="12131">
                  <c:v>16.338000000000001</c:v>
                </c:pt>
                <c:pt idx="12132">
                  <c:v>16.372</c:v>
                </c:pt>
                <c:pt idx="12133">
                  <c:v>16.372</c:v>
                </c:pt>
                <c:pt idx="12134">
                  <c:v>16.372</c:v>
                </c:pt>
                <c:pt idx="12135">
                  <c:v>16.372</c:v>
                </c:pt>
                <c:pt idx="12136">
                  <c:v>16.372</c:v>
                </c:pt>
                <c:pt idx="12137">
                  <c:v>16.372</c:v>
                </c:pt>
                <c:pt idx="12138">
                  <c:v>16.372</c:v>
                </c:pt>
                <c:pt idx="12139">
                  <c:v>16.372</c:v>
                </c:pt>
                <c:pt idx="12140">
                  <c:v>16.372</c:v>
                </c:pt>
                <c:pt idx="12141">
                  <c:v>16.372</c:v>
                </c:pt>
                <c:pt idx="12142">
                  <c:v>16.372</c:v>
                </c:pt>
                <c:pt idx="12143">
                  <c:v>16.372</c:v>
                </c:pt>
                <c:pt idx="12144">
                  <c:v>16.372</c:v>
                </c:pt>
                <c:pt idx="12145">
                  <c:v>16.372</c:v>
                </c:pt>
                <c:pt idx="12146">
                  <c:v>16.372</c:v>
                </c:pt>
                <c:pt idx="12147">
                  <c:v>16.372</c:v>
                </c:pt>
                <c:pt idx="12148">
                  <c:v>16.372</c:v>
                </c:pt>
                <c:pt idx="12149">
                  <c:v>16.372</c:v>
                </c:pt>
                <c:pt idx="12150">
                  <c:v>16.372</c:v>
                </c:pt>
                <c:pt idx="12151">
                  <c:v>16.372</c:v>
                </c:pt>
                <c:pt idx="12152">
                  <c:v>16.372</c:v>
                </c:pt>
                <c:pt idx="12153">
                  <c:v>16.372</c:v>
                </c:pt>
                <c:pt idx="12154">
                  <c:v>16.372</c:v>
                </c:pt>
                <c:pt idx="12155">
                  <c:v>16.372</c:v>
                </c:pt>
                <c:pt idx="12156">
                  <c:v>16.372</c:v>
                </c:pt>
                <c:pt idx="12157">
                  <c:v>16.372</c:v>
                </c:pt>
                <c:pt idx="12158">
                  <c:v>16.372</c:v>
                </c:pt>
                <c:pt idx="12159">
                  <c:v>16.372</c:v>
                </c:pt>
                <c:pt idx="12160">
                  <c:v>16.372</c:v>
                </c:pt>
                <c:pt idx="12161">
                  <c:v>16.372</c:v>
                </c:pt>
                <c:pt idx="12162">
                  <c:v>16.396000000000001</c:v>
                </c:pt>
                <c:pt idx="12163">
                  <c:v>16.396000000000001</c:v>
                </c:pt>
                <c:pt idx="12164">
                  <c:v>16.396000000000001</c:v>
                </c:pt>
                <c:pt idx="12165">
                  <c:v>16.396000000000001</c:v>
                </c:pt>
                <c:pt idx="12166">
                  <c:v>16.396000000000001</c:v>
                </c:pt>
                <c:pt idx="12167">
                  <c:v>16.396000000000001</c:v>
                </c:pt>
                <c:pt idx="12168">
                  <c:v>16.396000000000001</c:v>
                </c:pt>
                <c:pt idx="12169">
                  <c:v>16.396000000000001</c:v>
                </c:pt>
                <c:pt idx="12170">
                  <c:v>16.396000000000001</c:v>
                </c:pt>
                <c:pt idx="12171">
                  <c:v>16.396000000000001</c:v>
                </c:pt>
                <c:pt idx="12172">
                  <c:v>16.396000000000001</c:v>
                </c:pt>
                <c:pt idx="12173">
                  <c:v>16.396000000000001</c:v>
                </c:pt>
                <c:pt idx="12174">
                  <c:v>16.396000000000001</c:v>
                </c:pt>
                <c:pt idx="12175">
                  <c:v>16.396000000000001</c:v>
                </c:pt>
                <c:pt idx="12176">
                  <c:v>16.396000000000001</c:v>
                </c:pt>
                <c:pt idx="12177">
                  <c:v>16.396000000000001</c:v>
                </c:pt>
                <c:pt idx="12178">
                  <c:v>16.396000000000001</c:v>
                </c:pt>
                <c:pt idx="12179">
                  <c:v>16.396000000000001</c:v>
                </c:pt>
                <c:pt idx="12180">
                  <c:v>16.396000000000001</c:v>
                </c:pt>
                <c:pt idx="12181">
                  <c:v>16.416</c:v>
                </c:pt>
                <c:pt idx="12182">
                  <c:v>16.416</c:v>
                </c:pt>
                <c:pt idx="12183">
                  <c:v>16.416</c:v>
                </c:pt>
                <c:pt idx="12184">
                  <c:v>16.416</c:v>
                </c:pt>
                <c:pt idx="12185">
                  <c:v>16.416</c:v>
                </c:pt>
                <c:pt idx="12186">
                  <c:v>16.416</c:v>
                </c:pt>
                <c:pt idx="12187">
                  <c:v>16.416</c:v>
                </c:pt>
                <c:pt idx="12188">
                  <c:v>16.416</c:v>
                </c:pt>
                <c:pt idx="12189">
                  <c:v>16.416</c:v>
                </c:pt>
                <c:pt idx="12190">
                  <c:v>16.416</c:v>
                </c:pt>
                <c:pt idx="12191">
                  <c:v>16.416</c:v>
                </c:pt>
                <c:pt idx="12192">
                  <c:v>16.416</c:v>
                </c:pt>
                <c:pt idx="12193">
                  <c:v>16.416</c:v>
                </c:pt>
                <c:pt idx="12194">
                  <c:v>16.416</c:v>
                </c:pt>
                <c:pt idx="12195">
                  <c:v>16.416</c:v>
                </c:pt>
                <c:pt idx="12196">
                  <c:v>16.416</c:v>
                </c:pt>
                <c:pt idx="12197">
                  <c:v>16.416</c:v>
                </c:pt>
                <c:pt idx="12198">
                  <c:v>16.416</c:v>
                </c:pt>
                <c:pt idx="12199">
                  <c:v>16.446000000000002</c:v>
                </c:pt>
                <c:pt idx="12200">
                  <c:v>16.446000000000002</c:v>
                </c:pt>
                <c:pt idx="12201">
                  <c:v>16.446000000000002</c:v>
                </c:pt>
                <c:pt idx="12202">
                  <c:v>16.446000000000002</c:v>
                </c:pt>
                <c:pt idx="12203">
                  <c:v>16.446000000000002</c:v>
                </c:pt>
                <c:pt idx="12204">
                  <c:v>16.446000000000002</c:v>
                </c:pt>
                <c:pt idx="12205">
                  <c:v>16.446000000000002</c:v>
                </c:pt>
                <c:pt idx="12206">
                  <c:v>16.446000000000002</c:v>
                </c:pt>
                <c:pt idx="12207">
                  <c:v>16.446000000000002</c:v>
                </c:pt>
                <c:pt idx="12208">
                  <c:v>16.446000000000002</c:v>
                </c:pt>
                <c:pt idx="12209">
                  <c:v>16.446000000000002</c:v>
                </c:pt>
                <c:pt idx="12210">
                  <c:v>16.446000000000002</c:v>
                </c:pt>
                <c:pt idx="12211">
                  <c:v>16.446000000000002</c:v>
                </c:pt>
                <c:pt idx="12212">
                  <c:v>16.446000000000002</c:v>
                </c:pt>
                <c:pt idx="12213">
                  <c:v>16.446000000000002</c:v>
                </c:pt>
                <c:pt idx="12214">
                  <c:v>16.446000000000002</c:v>
                </c:pt>
                <c:pt idx="12215">
                  <c:v>16.446000000000002</c:v>
                </c:pt>
                <c:pt idx="12216">
                  <c:v>16.446000000000002</c:v>
                </c:pt>
                <c:pt idx="12217">
                  <c:v>16.446000000000002</c:v>
                </c:pt>
                <c:pt idx="12218">
                  <c:v>16.446000000000002</c:v>
                </c:pt>
                <c:pt idx="12219">
                  <c:v>16.446000000000002</c:v>
                </c:pt>
                <c:pt idx="12220">
                  <c:v>16.446000000000002</c:v>
                </c:pt>
                <c:pt idx="12221">
                  <c:v>16.446000000000002</c:v>
                </c:pt>
                <c:pt idx="12222">
                  <c:v>16.446000000000002</c:v>
                </c:pt>
                <c:pt idx="12223">
                  <c:v>16.446000000000002</c:v>
                </c:pt>
                <c:pt idx="12224">
                  <c:v>16.446000000000002</c:v>
                </c:pt>
                <c:pt idx="12225">
                  <c:v>16.446000000000002</c:v>
                </c:pt>
                <c:pt idx="12226">
                  <c:v>16.446000000000002</c:v>
                </c:pt>
                <c:pt idx="12227">
                  <c:v>16.446000000000002</c:v>
                </c:pt>
                <c:pt idx="12228">
                  <c:v>16.478000000000002</c:v>
                </c:pt>
                <c:pt idx="12229">
                  <c:v>16.478000000000002</c:v>
                </c:pt>
                <c:pt idx="12230">
                  <c:v>16.478000000000002</c:v>
                </c:pt>
                <c:pt idx="12231">
                  <c:v>16.478000000000002</c:v>
                </c:pt>
                <c:pt idx="12232">
                  <c:v>16.478000000000002</c:v>
                </c:pt>
                <c:pt idx="12233">
                  <c:v>16.478000000000002</c:v>
                </c:pt>
                <c:pt idx="12234">
                  <c:v>16.478000000000002</c:v>
                </c:pt>
                <c:pt idx="12235">
                  <c:v>16.478000000000002</c:v>
                </c:pt>
                <c:pt idx="12236">
                  <c:v>16.478000000000002</c:v>
                </c:pt>
                <c:pt idx="12237">
                  <c:v>16.478000000000002</c:v>
                </c:pt>
                <c:pt idx="12238">
                  <c:v>16.478000000000002</c:v>
                </c:pt>
                <c:pt idx="12239">
                  <c:v>16.478000000000002</c:v>
                </c:pt>
                <c:pt idx="12240">
                  <c:v>16.478000000000002</c:v>
                </c:pt>
                <c:pt idx="12241">
                  <c:v>16.478000000000002</c:v>
                </c:pt>
                <c:pt idx="12242">
                  <c:v>16.478000000000002</c:v>
                </c:pt>
                <c:pt idx="12243">
                  <c:v>16.478000000000002</c:v>
                </c:pt>
                <c:pt idx="12244">
                  <c:v>16.478000000000002</c:v>
                </c:pt>
                <c:pt idx="12245">
                  <c:v>16.478000000000002</c:v>
                </c:pt>
                <c:pt idx="12246">
                  <c:v>16.478000000000002</c:v>
                </c:pt>
                <c:pt idx="12247">
                  <c:v>16.478000000000002</c:v>
                </c:pt>
                <c:pt idx="12248">
                  <c:v>16.478000000000002</c:v>
                </c:pt>
                <c:pt idx="12249">
                  <c:v>16.478000000000002</c:v>
                </c:pt>
                <c:pt idx="12250">
                  <c:v>16.478000000000002</c:v>
                </c:pt>
                <c:pt idx="12251">
                  <c:v>16.478000000000002</c:v>
                </c:pt>
                <c:pt idx="12252">
                  <c:v>16.478000000000002</c:v>
                </c:pt>
                <c:pt idx="12253">
                  <c:v>16.478000000000002</c:v>
                </c:pt>
                <c:pt idx="12254">
                  <c:v>16.478000000000002</c:v>
                </c:pt>
                <c:pt idx="12255">
                  <c:v>16.495999999999999</c:v>
                </c:pt>
                <c:pt idx="12256">
                  <c:v>16.512</c:v>
                </c:pt>
                <c:pt idx="12257">
                  <c:v>16.512</c:v>
                </c:pt>
                <c:pt idx="12258">
                  <c:v>16.512</c:v>
                </c:pt>
                <c:pt idx="12259">
                  <c:v>16.512</c:v>
                </c:pt>
                <c:pt idx="12260">
                  <c:v>16.512</c:v>
                </c:pt>
                <c:pt idx="12261">
                  <c:v>16.512</c:v>
                </c:pt>
                <c:pt idx="12262">
                  <c:v>16.512</c:v>
                </c:pt>
                <c:pt idx="12263">
                  <c:v>16.512</c:v>
                </c:pt>
                <c:pt idx="12264">
                  <c:v>16.512</c:v>
                </c:pt>
                <c:pt idx="12265">
                  <c:v>16.512</c:v>
                </c:pt>
                <c:pt idx="12266">
                  <c:v>16.512</c:v>
                </c:pt>
                <c:pt idx="12267">
                  <c:v>16.512</c:v>
                </c:pt>
                <c:pt idx="12268">
                  <c:v>16.512</c:v>
                </c:pt>
                <c:pt idx="12269">
                  <c:v>16.512</c:v>
                </c:pt>
                <c:pt idx="12270">
                  <c:v>16.512</c:v>
                </c:pt>
                <c:pt idx="12271">
                  <c:v>16.512</c:v>
                </c:pt>
                <c:pt idx="12272">
                  <c:v>16.512</c:v>
                </c:pt>
                <c:pt idx="12273">
                  <c:v>16.512</c:v>
                </c:pt>
                <c:pt idx="12274">
                  <c:v>16.512</c:v>
                </c:pt>
                <c:pt idx="12275">
                  <c:v>16.512</c:v>
                </c:pt>
                <c:pt idx="12276">
                  <c:v>16.512</c:v>
                </c:pt>
                <c:pt idx="12277">
                  <c:v>16.512</c:v>
                </c:pt>
                <c:pt idx="12278">
                  <c:v>16.512</c:v>
                </c:pt>
                <c:pt idx="12279">
                  <c:v>16.512</c:v>
                </c:pt>
                <c:pt idx="12280">
                  <c:v>16.512</c:v>
                </c:pt>
                <c:pt idx="12281">
                  <c:v>16.512</c:v>
                </c:pt>
                <c:pt idx="12282">
                  <c:v>16.512</c:v>
                </c:pt>
                <c:pt idx="12283">
                  <c:v>16.512</c:v>
                </c:pt>
                <c:pt idx="12284">
                  <c:v>16.512</c:v>
                </c:pt>
                <c:pt idx="12285">
                  <c:v>16.512</c:v>
                </c:pt>
                <c:pt idx="12286">
                  <c:v>16.532</c:v>
                </c:pt>
                <c:pt idx="12287">
                  <c:v>16.532</c:v>
                </c:pt>
                <c:pt idx="12288">
                  <c:v>16.532</c:v>
                </c:pt>
                <c:pt idx="12289">
                  <c:v>16.532</c:v>
                </c:pt>
                <c:pt idx="12290">
                  <c:v>16.532</c:v>
                </c:pt>
                <c:pt idx="12291">
                  <c:v>16.532</c:v>
                </c:pt>
                <c:pt idx="12292">
                  <c:v>16.532</c:v>
                </c:pt>
                <c:pt idx="12293">
                  <c:v>16.532</c:v>
                </c:pt>
                <c:pt idx="12294">
                  <c:v>16.532</c:v>
                </c:pt>
                <c:pt idx="12295">
                  <c:v>16.532</c:v>
                </c:pt>
                <c:pt idx="12296">
                  <c:v>16.532</c:v>
                </c:pt>
                <c:pt idx="12297">
                  <c:v>16.532</c:v>
                </c:pt>
                <c:pt idx="12298">
                  <c:v>16.532</c:v>
                </c:pt>
                <c:pt idx="12299">
                  <c:v>16.532</c:v>
                </c:pt>
                <c:pt idx="12300">
                  <c:v>16.532</c:v>
                </c:pt>
                <c:pt idx="12301">
                  <c:v>16.55</c:v>
                </c:pt>
                <c:pt idx="12302">
                  <c:v>16.55</c:v>
                </c:pt>
                <c:pt idx="12303">
                  <c:v>16.55</c:v>
                </c:pt>
                <c:pt idx="12304">
                  <c:v>16.55</c:v>
                </c:pt>
                <c:pt idx="12305">
                  <c:v>16.55</c:v>
                </c:pt>
                <c:pt idx="12306">
                  <c:v>16.55</c:v>
                </c:pt>
                <c:pt idx="12307">
                  <c:v>16.55</c:v>
                </c:pt>
                <c:pt idx="12308">
                  <c:v>16.55</c:v>
                </c:pt>
                <c:pt idx="12309">
                  <c:v>16.55</c:v>
                </c:pt>
                <c:pt idx="12310">
                  <c:v>16.55</c:v>
                </c:pt>
                <c:pt idx="12311">
                  <c:v>16.55</c:v>
                </c:pt>
                <c:pt idx="12312">
                  <c:v>16.55</c:v>
                </c:pt>
                <c:pt idx="12313">
                  <c:v>16.55</c:v>
                </c:pt>
                <c:pt idx="12314">
                  <c:v>16.55</c:v>
                </c:pt>
                <c:pt idx="12315">
                  <c:v>16.55</c:v>
                </c:pt>
                <c:pt idx="12316">
                  <c:v>16.55</c:v>
                </c:pt>
                <c:pt idx="12317">
                  <c:v>16.576000000000001</c:v>
                </c:pt>
                <c:pt idx="12318">
                  <c:v>16.576000000000001</c:v>
                </c:pt>
                <c:pt idx="12319">
                  <c:v>16.576000000000001</c:v>
                </c:pt>
                <c:pt idx="12320">
                  <c:v>16.576000000000001</c:v>
                </c:pt>
                <c:pt idx="12321">
                  <c:v>16.576000000000001</c:v>
                </c:pt>
                <c:pt idx="12322">
                  <c:v>16.576000000000001</c:v>
                </c:pt>
                <c:pt idx="12323">
                  <c:v>16.576000000000001</c:v>
                </c:pt>
                <c:pt idx="12324">
                  <c:v>16.576000000000001</c:v>
                </c:pt>
                <c:pt idx="12325">
                  <c:v>16.576000000000001</c:v>
                </c:pt>
                <c:pt idx="12326">
                  <c:v>16.576000000000001</c:v>
                </c:pt>
                <c:pt idx="12327">
                  <c:v>16.576000000000001</c:v>
                </c:pt>
                <c:pt idx="12328">
                  <c:v>16.576000000000001</c:v>
                </c:pt>
                <c:pt idx="12329">
                  <c:v>16.576000000000001</c:v>
                </c:pt>
                <c:pt idx="12330">
                  <c:v>16.576000000000001</c:v>
                </c:pt>
                <c:pt idx="12331">
                  <c:v>16.576000000000001</c:v>
                </c:pt>
                <c:pt idx="12332">
                  <c:v>16.576000000000001</c:v>
                </c:pt>
                <c:pt idx="12333">
                  <c:v>16.576000000000001</c:v>
                </c:pt>
                <c:pt idx="12334">
                  <c:v>16.576000000000001</c:v>
                </c:pt>
                <c:pt idx="12335">
                  <c:v>16.576000000000001</c:v>
                </c:pt>
                <c:pt idx="12336">
                  <c:v>16.576000000000001</c:v>
                </c:pt>
                <c:pt idx="12337">
                  <c:v>16.576000000000001</c:v>
                </c:pt>
                <c:pt idx="12338">
                  <c:v>16.576000000000001</c:v>
                </c:pt>
                <c:pt idx="12339">
                  <c:v>16.576000000000001</c:v>
                </c:pt>
                <c:pt idx="12340">
                  <c:v>16.576000000000001</c:v>
                </c:pt>
                <c:pt idx="12341">
                  <c:v>16.576000000000001</c:v>
                </c:pt>
                <c:pt idx="12342">
                  <c:v>16.611999999999998</c:v>
                </c:pt>
                <c:pt idx="12343">
                  <c:v>16.611999999999998</c:v>
                </c:pt>
                <c:pt idx="12344">
                  <c:v>16.611999999999998</c:v>
                </c:pt>
                <c:pt idx="12345">
                  <c:v>16.611999999999998</c:v>
                </c:pt>
                <c:pt idx="12346">
                  <c:v>16.611999999999998</c:v>
                </c:pt>
                <c:pt idx="12347">
                  <c:v>16.611999999999998</c:v>
                </c:pt>
                <c:pt idx="12348">
                  <c:v>16.611999999999998</c:v>
                </c:pt>
                <c:pt idx="12349">
                  <c:v>16.611999999999998</c:v>
                </c:pt>
                <c:pt idx="12350">
                  <c:v>16.611999999999998</c:v>
                </c:pt>
                <c:pt idx="12351">
                  <c:v>16.611999999999998</c:v>
                </c:pt>
                <c:pt idx="12352">
                  <c:v>16.611999999999998</c:v>
                </c:pt>
                <c:pt idx="12353">
                  <c:v>16.611999999999998</c:v>
                </c:pt>
                <c:pt idx="12354">
                  <c:v>16.611999999999998</c:v>
                </c:pt>
                <c:pt idx="12355">
                  <c:v>16.611999999999998</c:v>
                </c:pt>
                <c:pt idx="12356">
                  <c:v>16.611999999999998</c:v>
                </c:pt>
                <c:pt idx="12357">
                  <c:v>16.611999999999998</c:v>
                </c:pt>
                <c:pt idx="12358">
                  <c:v>16.611999999999998</c:v>
                </c:pt>
                <c:pt idx="12359">
                  <c:v>16.611999999999998</c:v>
                </c:pt>
                <c:pt idx="12360">
                  <c:v>16.611999999999998</c:v>
                </c:pt>
                <c:pt idx="12361">
                  <c:v>16.611999999999998</c:v>
                </c:pt>
                <c:pt idx="12362">
                  <c:v>16.611999999999998</c:v>
                </c:pt>
                <c:pt idx="12363">
                  <c:v>16.611999999999998</c:v>
                </c:pt>
                <c:pt idx="12364">
                  <c:v>16.611999999999998</c:v>
                </c:pt>
                <c:pt idx="12365">
                  <c:v>16.611999999999998</c:v>
                </c:pt>
                <c:pt idx="12366">
                  <c:v>16.611999999999998</c:v>
                </c:pt>
                <c:pt idx="12367">
                  <c:v>16.611999999999998</c:v>
                </c:pt>
                <c:pt idx="12368">
                  <c:v>16.611999999999998</c:v>
                </c:pt>
                <c:pt idx="12369">
                  <c:v>16.611999999999998</c:v>
                </c:pt>
                <c:pt idx="12370">
                  <c:v>16.611999999999998</c:v>
                </c:pt>
                <c:pt idx="12371">
                  <c:v>16.611999999999998</c:v>
                </c:pt>
                <c:pt idx="12372">
                  <c:v>16.611999999999998</c:v>
                </c:pt>
                <c:pt idx="12373">
                  <c:v>16.611999999999998</c:v>
                </c:pt>
                <c:pt idx="12374">
                  <c:v>16.641999999999999</c:v>
                </c:pt>
                <c:pt idx="12375">
                  <c:v>16.641999999999999</c:v>
                </c:pt>
                <c:pt idx="12376">
                  <c:v>16.641999999999999</c:v>
                </c:pt>
                <c:pt idx="12377">
                  <c:v>16.641999999999999</c:v>
                </c:pt>
                <c:pt idx="12378">
                  <c:v>16.641999999999999</c:v>
                </c:pt>
                <c:pt idx="12379">
                  <c:v>16.641999999999999</c:v>
                </c:pt>
                <c:pt idx="12380">
                  <c:v>16.641999999999999</c:v>
                </c:pt>
                <c:pt idx="12381">
                  <c:v>16.641999999999999</c:v>
                </c:pt>
                <c:pt idx="12382">
                  <c:v>16.641999999999999</c:v>
                </c:pt>
                <c:pt idx="12383">
                  <c:v>16.641999999999999</c:v>
                </c:pt>
                <c:pt idx="12384">
                  <c:v>16.641999999999999</c:v>
                </c:pt>
                <c:pt idx="12385">
                  <c:v>16.641999999999999</c:v>
                </c:pt>
                <c:pt idx="12386">
                  <c:v>16.641999999999999</c:v>
                </c:pt>
                <c:pt idx="12387">
                  <c:v>16.641999999999999</c:v>
                </c:pt>
                <c:pt idx="12388">
                  <c:v>16.641999999999999</c:v>
                </c:pt>
                <c:pt idx="12389">
                  <c:v>16.641999999999999</c:v>
                </c:pt>
                <c:pt idx="12390">
                  <c:v>16.641999999999999</c:v>
                </c:pt>
                <c:pt idx="12391">
                  <c:v>16.641999999999999</c:v>
                </c:pt>
                <c:pt idx="12392">
                  <c:v>16.641999999999999</c:v>
                </c:pt>
                <c:pt idx="12393">
                  <c:v>16.641999999999999</c:v>
                </c:pt>
                <c:pt idx="12394">
                  <c:v>16.641999999999999</c:v>
                </c:pt>
                <c:pt idx="12395">
                  <c:v>16.641999999999999</c:v>
                </c:pt>
                <c:pt idx="12396">
                  <c:v>16.641999999999999</c:v>
                </c:pt>
                <c:pt idx="12397">
                  <c:v>16.641999999999999</c:v>
                </c:pt>
                <c:pt idx="12398">
                  <c:v>16.641999999999999</c:v>
                </c:pt>
                <c:pt idx="12399">
                  <c:v>16.641999999999999</c:v>
                </c:pt>
                <c:pt idx="12400">
                  <c:v>16.66</c:v>
                </c:pt>
                <c:pt idx="12401">
                  <c:v>16.66</c:v>
                </c:pt>
                <c:pt idx="12402">
                  <c:v>16.66</c:v>
                </c:pt>
                <c:pt idx="12403">
                  <c:v>16.66</c:v>
                </c:pt>
                <c:pt idx="12404">
                  <c:v>16.66</c:v>
                </c:pt>
                <c:pt idx="12405">
                  <c:v>16.66</c:v>
                </c:pt>
                <c:pt idx="12406">
                  <c:v>16.66</c:v>
                </c:pt>
                <c:pt idx="12407">
                  <c:v>16.66</c:v>
                </c:pt>
                <c:pt idx="12408">
                  <c:v>16.66</c:v>
                </c:pt>
                <c:pt idx="12409">
                  <c:v>16.66</c:v>
                </c:pt>
                <c:pt idx="12410">
                  <c:v>16.66</c:v>
                </c:pt>
                <c:pt idx="12411">
                  <c:v>16.66</c:v>
                </c:pt>
                <c:pt idx="12412">
                  <c:v>16.66</c:v>
                </c:pt>
                <c:pt idx="12413">
                  <c:v>16.681999999999999</c:v>
                </c:pt>
                <c:pt idx="12414">
                  <c:v>16.692</c:v>
                </c:pt>
                <c:pt idx="12415">
                  <c:v>16.692</c:v>
                </c:pt>
                <c:pt idx="12416">
                  <c:v>16.692</c:v>
                </c:pt>
                <c:pt idx="12417">
                  <c:v>16.692</c:v>
                </c:pt>
                <c:pt idx="12418">
                  <c:v>16.692</c:v>
                </c:pt>
                <c:pt idx="12419">
                  <c:v>16.692</c:v>
                </c:pt>
                <c:pt idx="12420">
                  <c:v>16.692</c:v>
                </c:pt>
                <c:pt idx="12421">
                  <c:v>16.692</c:v>
                </c:pt>
                <c:pt idx="12422">
                  <c:v>16.692</c:v>
                </c:pt>
                <c:pt idx="12423">
                  <c:v>16.692</c:v>
                </c:pt>
                <c:pt idx="12424">
                  <c:v>16.692</c:v>
                </c:pt>
                <c:pt idx="12425">
                  <c:v>16.692</c:v>
                </c:pt>
                <c:pt idx="12426">
                  <c:v>16.692</c:v>
                </c:pt>
                <c:pt idx="12427">
                  <c:v>16.692</c:v>
                </c:pt>
                <c:pt idx="12428">
                  <c:v>16.692</c:v>
                </c:pt>
                <c:pt idx="12429">
                  <c:v>16.692</c:v>
                </c:pt>
                <c:pt idx="12430">
                  <c:v>16.692</c:v>
                </c:pt>
                <c:pt idx="12431">
                  <c:v>16.692</c:v>
                </c:pt>
                <c:pt idx="12432">
                  <c:v>16.692</c:v>
                </c:pt>
                <c:pt idx="12433">
                  <c:v>16.692</c:v>
                </c:pt>
                <c:pt idx="12434">
                  <c:v>16.692</c:v>
                </c:pt>
                <c:pt idx="12435">
                  <c:v>16.692</c:v>
                </c:pt>
                <c:pt idx="12436">
                  <c:v>16.692</c:v>
                </c:pt>
                <c:pt idx="12437">
                  <c:v>16.692</c:v>
                </c:pt>
                <c:pt idx="12438">
                  <c:v>16.692</c:v>
                </c:pt>
                <c:pt idx="12439">
                  <c:v>16.692</c:v>
                </c:pt>
                <c:pt idx="12440">
                  <c:v>16.692</c:v>
                </c:pt>
                <c:pt idx="12441">
                  <c:v>16.692</c:v>
                </c:pt>
                <c:pt idx="12442">
                  <c:v>16.692</c:v>
                </c:pt>
                <c:pt idx="12443">
                  <c:v>16.692</c:v>
                </c:pt>
                <c:pt idx="12444">
                  <c:v>16.692</c:v>
                </c:pt>
                <c:pt idx="12445">
                  <c:v>16.71</c:v>
                </c:pt>
                <c:pt idx="12446">
                  <c:v>16.725999999999999</c:v>
                </c:pt>
                <c:pt idx="12447">
                  <c:v>16.725999999999999</c:v>
                </c:pt>
                <c:pt idx="12448">
                  <c:v>16.725999999999999</c:v>
                </c:pt>
                <c:pt idx="12449">
                  <c:v>16.725999999999999</c:v>
                </c:pt>
                <c:pt idx="12450">
                  <c:v>16.725999999999999</c:v>
                </c:pt>
                <c:pt idx="12451">
                  <c:v>16.725999999999999</c:v>
                </c:pt>
                <c:pt idx="12452">
                  <c:v>16.725999999999999</c:v>
                </c:pt>
                <c:pt idx="12453">
                  <c:v>16.725999999999999</c:v>
                </c:pt>
                <c:pt idx="12454">
                  <c:v>16.725999999999999</c:v>
                </c:pt>
                <c:pt idx="12455">
                  <c:v>16.725999999999999</c:v>
                </c:pt>
                <c:pt idx="12456">
                  <c:v>16.725999999999999</c:v>
                </c:pt>
                <c:pt idx="12457">
                  <c:v>16.725999999999999</c:v>
                </c:pt>
                <c:pt idx="12458">
                  <c:v>16.725999999999999</c:v>
                </c:pt>
                <c:pt idx="12459">
                  <c:v>16.725999999999999</c:v>
                </c:pt>
                <c:pt idx="12460">
                  <c:v>16.725999999999999</c:v>
                </c:pt>
                <c:pt idx="12461">
                  <c:v>16.725999999999999</c:v>
                </c:pt>
                <c:pt idx="12462">
                  <c:v>16.725999999999999</c:v>
                </c:pt>
                <c:pt idx="12463">
                  <c:v>16.725999999999999</c:v>
                </c:pt>
                <c:pt idx="12464">
                  <c:v>16.725999999999999</c:v>
                </c:pt>
                <c:pt idx="12465">
                  <c:v>16.725999999999999</c:v>
                </c:pt>
                <c:pt idx="12466">
                  <c:v>16.725999999999999</c:v>
                </c:pt>
                <c:pt idx="12467">
                  <c:v>16.725999999999999</c:v>
                </c:pt>
                <c:pt idx="12468">
                  <c:v>16.725999999999999</c:v>
                </c:pt>
                <c:pt idx="12469">
                  <c:v>16.725999999999999</c:v>
                </c:pt>
                <c:pt idx="12470">
                  <c:v>16.725999999999999</c:v>
                </c:pt>
                <c:pt idx="12471">
                  <c:v>16.725999999999999</c:v>
                </c:pt>
                <c:pt idx="12472">
                  <c:v>16.725999999999999</c:v>
                </c:pt>
                <c:pt idx="12473">
                  <c:v>16.725999999999999</c:v>
                </c:pt>
                <c:pt idx="12474">
                  <c:v>16.725999999999999</c:v>
                </c:pt>
                <c:pt idx="12475">
                  <c:v>16.757999999999999</c:v>
                </c:pt>
                <c:pt idx="12476">
                  <c:v>16.757999999999999</c:v>
                </c:pt>
                <c:pt idx="12477">
                  <c:v>16.757999999999999</c:v>
                </c:pt>
                <c:pt idx="12478">
                  <c:v>16.757999999999999</c:v>
                </c:pt>
                <c:pt idx="12479">
                  <c:v>16.757999999999999</c:v>
                </c:pt>
                <c:pt idx="12480">
                  <c:v>16.757999999999999</c:v>
                </c:pt>
                <c:pt idx="12481">
                  <c:v>16.757999999999999</c:v>
                </c:pt>
                <c:pt idx="12482">
                  <c:v>16.757999999999999</c:v>
                </c:pt>
                <c:pt idx="12483">
                  <c:v>16.757999999999999</c:v>
                </c:pt>
                <c:pt idx="12484">
                  <c:v>16.757999999999999</c:v>
                </c:pt>
                <c:pt idx="12485">
                  <c:v>16.757999999999999</c:v>
                </c:pt>
                <c:pt idx="12486">
                  <c:v>16.757999999999999</c:v>
                </c:pt>
                <c:pt idx="12487">
                  <c:v>16.757999999999999</c:v>
                </c:pt>
                <c:pt idx="12488">
                  <c:v>16.757999999999999</c:v>
                </c:pt>
                <c:pt idx="12489">
                  <c:v>16.757999999999999</c:v>
                </c:pt>
                <c:pt idx="12490">
                  <c:v>16.757999999999999</c:v>
                </c:pt>
                <c:pt idx="12491">
                  <c:v>16.757999999999999</c:v>
                </c:pt>
                <c:pt idx="12492">
                  <c:v>16.757999999999999</c:v>
                </c:pt>
                <c:pt idx="12493">
                  <c:v>16.757999999999999</c:v>
                </c:pt>
                <c:pt idx="12494">
                  <c:v>16.757999999999999</c:v>
                </c:pt>
                <c:pt idx="12495">
                  <c:v>16.757999999999999</c:v>
                </c:pt>
                <c:pt idx="12496">
                  <c:v>16.757999999999999</c:v>
                </c:pt>
                <c:pt idx="12497">
                  <c:v>16.757999999999999</c:v>
                </c:pt>
                <c:pt idx="12498">
                  <c:v>16.757999999999999</c:v>
                </c:pt>
                <c:pt idx="12499">
                  <c:v>16.757999999999999</c:v>
                </c:pt>
                <c:pt idx="12500">
                  <c:v>16.757999999999999</c:v>
                </c:pt>
                <c:pt idx="12501">
                  <c:v>16.757999999999999</c:v>
                </c:pt>
                <c:pt idx="12502">
                  <c:v>16.757999999999999</c:v>
                </c:pt>
                <c:pt idx="12503">
                  <c:v>16.786000000000001</c:v>
                </c:pt>
                <c:pt idx="12504">
                  <c:v>16.794</c:v>
                </c:pt>
                <c:pt idx="12505">
                  <c:v>16.794</c:v>
                </c:pt>
                <c:pt idx="12506">
                  <c:v>16.794</c:v>
                </c:pt>
                <c:pt idx="12507">
                  <c:v>16.794</c:v>
                </c:pt>
                <c:pt idx="12508">
                  <c:v>16.794</c:v>
                </c:pt>
                <c:pt idx="12509">
                  <c:v>16.794</c:v>
                </c:pt>
                <c:pt idx="12510">
                  <c:v>16.794</c:v>
                </c:pt>
                <c:pt idx="12511">
                  <c:v>16.794</c:v>
                </c:pt>
                <c:pt idx="12512">
                  <c:v>16.794</c:v>
                </c:pt>
                <c:pt idx="12513">
                  <c:v>16.794</c:v>
                </c:pt>
                <c:pt idx="12514">
                  <c:v>16.794</c:v>
                </c:pt>
                <c:pt idx="12515">
                  <c:v>16.794</c:v>
                </c:pt>
                <c:pt idx="12516">
                  <c:v>16.794</c:v>
                </c:pt>
                <c:pt idx="12517">
                  <c:v>16.794</c:v>
                </c:pt>
                <c:pt idx="12518">
                  <c:v>16.794</c:v>
                </c:pt>
                <c:pt idx="12519">
                  <c:v>16.794</c:v>
                </c:pt>
                <c:pt idx="12520">
                  <c:v>16.794</c:v>
                </c:pt>
                <c:pt idx="12521">
                  <c:v>16.794</c:v>
                </c:pt>
                <c:pt idx="12522">
                  <c:v>16.794</c:v>
                </c:pt>
                <c:pt idx="12523">
                  <c:v>16.794</c:v>
                </c:pt>
                <c:pt idx="12524">
                  <c:v>16.794</c:v>
                </c:pt>
                <c:pt idx="12525">
                  <c:v>16.794</c:v>
                </c:pt>
                <c:pt idx="12526">
                  <c:v>16.794</c:v>
                </c:pt>
                <c:pt idx="12527">
                  <c:v>16.794</c:v>
                </c:pt>
                <c:pt idx="12528">
                  <c:v>16.794</c:v>
                </c:pt>
                <c:pt idx="12529">
                  <c:v>16.794</c:v>
                </c:pt>
                <c:pt idx="12530">
                  <c:v>16.794</c:v>
                </c:pt>
                <c:pt idx="12531">
                  <c:v>16.794</c:v>
                </c:pt>
                <c:pt idx="12532">
                  <c:v>16.794</c:v>
                </c:pt>
                <c:pt idx="12533">
                  <c:v>16.794</c:v>
                </c:pt>
                <c:pt idx="12534">
                  <c:v>16.797999999999998</c:v>
                </c:pt>
                <c:pt idx="12535">
                  <c:v>16.826000000000001</c:v>
                </c:pt>
                <c:pt idx="12536">
                  <c:v>16.826000000000001</c:v>
                </c:pt>
                <c:pt idx="12537">
                  <c:v>16.826000000000001</c:v>
                </c:pt>
                <c:pt idx="12538">
                  <c:v>16.826000000000001</c:v>
                </c:pt>
                <c:pt idx="12539">
                  <c:v>16.826000000000001</c:v>
                </c:pt>
                <c:pt idx="12540">
                  <c:v>16.826000000000001</c:v>
                </c:pt>
                <c:pt idx="12541">
                  <c:v>16.826000000000001</c:v>
                </c:pt>
                <c:pt idx="12542">
                  <c:v>16.826000000000001</c:v>
                </c:pt>
                <c:pt idx="12543">
                  <c:v>16.826000000000001</c:v>
                </c:pt>
                <c:pt idx="12544">
                  <c:v>16.826000000000001</c:v>
                </c:pt>
                <c:pt idx="12545">
                  <c:v>16.826000000000001</c:v>
                </c:pt>
                <c:pt idx="12546">
                  <c:v>16.826000000000001</c:v>
                </c:pt>
                <c:pt idx="12547">
                  <c:v>16.826000000000001</c:v>
                </c:pt>
                <c:pt idx="12548">
                  <c:v>16.826000000000001</c:v>
                </c:pt>
                <c:pt idx="12549">
                  <c:v>16.826000000000001</c:v>
                </c:pt>
                <c:pt idx="12550">
                  <c:v>16.826000000000001</c:v>
                </c:pt>
                <c:pt idx="12551">
                  <c:v>16.826000000000001</c:v>
                </c:pt>
                <c:pt idx="12552">
                  <c:v>16.826000000000001</c:v>
                </c:pt>
                <c:pt idx="12553">
                  <c:v>16.826000000000001</c:v>
                </c:pt>
                <c:pt idx="12554">
                  <c:v>16.826000000000001</c:v>
                </c:pt>
                <c:pt idx="12555">
                  <c:v>16.826000000000001</c:v>
                </c:pt>
                <c:pt idx="12556">
                  <c:v>16.826000000000001</c:v>
                </c:pt>
                <c:pt idx="12557">
                  <c:v>16.826000000000001</c:v>
                </c:pt>
                <c:pt idx="12558">
                  <c:v>16.826000000000001</c:v>
                </c:pt>
                <c:pt idx="12559">
                  <c:v>16.826000000000001</c:v>
                </c:pt>
                <c:pt idx="12560">
                  <c:v>16.826000000000001</c:v>
                </c:pt>
                <c:pt idx="12561">
                  <c:v>16.826000000000001</c:v>
                </c:pt>
                <c:pt idx="12562">
                  <c:v>16.853999999999999</c:v>
                </c:pt>
                <c:pt idx="12563">
                  <c:v>16.853999999999999</c:v>
                </c:pt>
                <c:pt idx="12564">
                  <c:v>16.853999999999999</c:v>
                </c:pt>
                <c:pt idx="12565">
                  <c:v>16.853999999999999</c:v>
                </c:pt>
                <c:pt idx="12566">
                  <c:v>16.853999999999999</c:v>
                </c:pt>
                <c:pt idx="12567">
                  <c:v>16.853999999999999</c:v>
                </c:pt>
                <c:pt idx="12568">
                  <c:v>16.853999999999999</c:v>
                </c:pt>
                <c:pt idx="12569">
                  <c:v>16.853999999999999</c:v>
                </c:pt>
                <c:pt idx="12570">
                  <c:v>16.853999999999999</c:v>
                </c:pt>
                <c:pt idx="12571">
                  <c:v>16.853999999999999</c:v>
                </c:pt>
                <c:pt idx="12572">
                  <c:v>16.853999999999999</c:v>
                </c:pt>
                <c:pt idx="12573">
                  <c:v>16.853999999999999</c:v>
                </c:pt>
                <c:pt idx="12574">
                  <c:v>16.853999999999999</c:v>
                </c:pt>
                <c:pt idx="12575">
                  <c:v>16.853999999999999</c:v>
                </c:pt>
                <c:pt idx="12576">
                  <c:v>16.853999999999999</c:v>
                </c:pt>
                <c:pt idx="12577">
                  <c:v>16.853999999999999</c:v>
                </c:pt>
                <c:pt idx="12578">
                  <c:v>16.853999999999999</c:v>
                </c:pt>
                <c:pt idx="12579">
                  <c:v>16.853999999999999</c:v>
                </c:pt>
                <c:pt idx="12580">
                  <c:v>16.853999999999999</c:v>
                </c:pt>
                <c:pt idx="12581">
                  <c:v>16.853999999999999</c:v>
                </c:pt>
                <c:pt idx="12582">
                  <c:v>16.853999999999999</c:v>
                </c:pt>
                <c:pt idx="12583">
                  <c:v>16.853999999999999</c:v>
                </c:pt>
                <c:pt idx="12584">
                  <c:v>16.86</c:v>
                </c:pt>
                <c:pt idx="12585">
                  <c:v>16.89</c:v>
                </c:pt>
                <c:pt idx="12586">
                  <c:v>16.89</c:v>
                </c:pt>
                <c:pt idx="12587">
                  <c:v>16.89</c:v>
                </c:pt>
                <c:pt idx="12588">
                  <c:v>16.89</c:v>
                </c:pt>
                <c:pt idx="12589">
                  <c:v>16.89</c:v>
                </c:pt>
                <c:pt idx="12590">
                  <c:v>16.89</c:v>
                </c:pt>
                <c:pt idx="12591">
                  <c:v>16.89</c:v>
                </c:pt>
                <c:pt idx="12592">
                  <c:v>16.89</c:v>
                </c:pt>
                <c:pt idx="12593">
                  <c:v>16.89</c:v>
                </c:pt>
                <c:pt idx="12594">
                  <c:v>16.89</c:v>
                </c:pt>
                <c:pt idx="12595">
                  <c:v>16.89</c:v>
                </c:pt>
                <c:pt idx="12596">
                  <c:v>16.89</c:v>
                </c:pt>
                <c:pt idx="12597">
                  <c:v>16.89</c:v>
                </c:pt>
                <c:pt idx="12598">
                  <c:v>16.89</c:v>
                </c:pt>
                <c:pt idx="12599">
                  <c:v>16.89</c:v>
                </c:pt>
                <c:pt idx="12600">
                  <c:v>16.89</c:v>
                </c:pt>
                <c:pt idx="12601">
                  <c:v>16.89</c:v>
                </c:pt>
                <c:pt idx="12602">
                  <c:v>16.89</c:v>
                </c:pt>
                <c:pt idx="12603">
                  <c:v>16.89</c:v>
                </c:pt>
                <c:pt idx="12604">
                  <c:v>16.89</c:v>
                </c:pt>
                <c:pt idx="12605">
                  <c:v>16.89</c:v>
                </c:pt>
                <c:pt idx="12606">
                  <c:v>16.89</c:v>
                </c:pt>
                <c:pt idx="12607">
                  <c:v>16.89</c:v>
                </c:pt>
                <c:pt idx="12608">
                  <c:v>16.89</c:v>
                </c:pt>
                <c:pt idx="12609">
                  <c:v>16.89</c:v>
                </c:pt>
                <c:pt idx="12610">
                  <c:v>16.89</c:v>
                </c:pt>
                <c:pt idx="12611">
                  <c:v>16.89</c:v>
                </c:pt>
                <c:pt idx="12612">
                  <c:v>16.89</c:v>
                </c:pt>
                <c:pt idx="12613">
                  <c:v>16.89</c:v>
                </c:pt>
                <c:pt idx="12614">
                  <c:v>16.89</c:v>
                </c:pt>
                <c:pt idx="12615">
                  <c:v>16.89</c:v>
                </c:pt>
                <c:pt idx="12616">
                  <c:v>16.899999999999999</c:v>
                </c:pt>
                <c:pt idx="12617">
                  <c:v>16.922000000000001</c:v>
                </c:pt>
                <c:pt idx="12618">
                  <c:v>16.922000000000001</c:v>
                </c:pt>
                <c:pt idx="12619">
                  <c:v>16.922000000000001</c:v>
                </c:pt>
                <c:pt idx="12620">
                  <c:v>16.922000000000001</c:v>
                </c:pt>
                <c:pt idx="12621">
                  <c:v>16.922000000000001</c:v>
                </c:pt>
                <c:pt idx="12622">
                  <c:v>16.922000000000001</c:v>
                </c:pt>
                <c:pt idx="12623">
                  <c:v>16.922000000000001</c:v>
                </c:pt>
                <c:pt idx="12624">
                  <c:v>16.922000000000001</c:v>
                </c:pt>
                <c:pt idx="12625">
                  <c:v>16.922000000000001</c:v>
                </c:pt>
                <c:pt idx="12626">
                  <c:v>16.922000000000001</c:v>
                </c:pt>
                <c:pt idx="12627">
                  <c:v>16.922000000000001</c:v>
                </c:pt>
                <c:pt idx="12628">
                  <c:v>16.922000000000001</c:v>
                </c:pt>
                <c:pt idx="12629">
                  <c:v>16.922000000000001</c:v>
                </c:pt>
                <c:pt idx="12630">
                  <c:v>16.922000000000001</c:v>
                </c:pt>
                <c:pt idx="12631">
                  <c:v>16.922000000000001</c:v>
                </c:pt>
                <c:pt idx="12632">
                  <c:v>16.922000000000001</c:v>
                </c:pt>
                <c:pt idx="12633">
                  <c:v>16.922000000000001</c:v>
                </c:pt>
                <c:pt idx="12634">
                  <c:v>16.922000000000001</c:v>
                </c:pt>
                <c:pt idx="12635">
                  <c:v>16.922000000000001</c:v>
                </c:pt>
                <c:pt idx="12636">
                  <c:v>16.922000000000001</c:v>
                </c:pt>
                <c:pt idx="12637">
                  <c:v>16.922000000000001</c:v>
                </c:pt>
                <c:pt idx="12638">
                  <c:v>16.922000000000001</c:v>
                </c:pt>
                <c:pt idx="12639">
                  <c:v>16.922000000000001</c:v>
                </c:pt>
                <c:pt idx="12640">
                  <c:v>16.922000000000001</c:v>
                </c:pt>
                <c:pt idx="12641">
                  <c:v>16.922000000000001</c:v>
                </c:pt>
                <c:pt idx="12642">
                  <c:v>16.922000000000001</c:v>
                </c:pt>
                <c:pt idx="12643">
                  <c:v>16.956</c:v>
                </c:pt>
                <c:pt idx="12644">
                  <c:v>16.96</c:v>
                </c:pt>
                <c:pt idx="12645">
                  <c:v>16.96</c:v>
                </c:pt>
                <c:pt idx="12646">
                  <c:v>16.96</c:v>
                </c:pt>
                <c:pt idx="12647">
                  <c:v>16.96</c:v>
                </c:pt>
                <c:pt idx="12648">
                  <c:v>16.96</c:v>
                </c:pt>
                <c:pt idx="12649">
                  <c:v>16.96</c:v>
                </c:pt>
                <c:pt idx="12650">
                  <c:v>16.96</c:v>
                </c:pt>
                <c:pt idx="12651">
                  <c:v>16.96</c:v>
                </c:pt>
                <c:pt idx="12652">
                  <c:v>16.96</c:v>
                </c:pt>
                <c:pt idx="12653">
                  <c:v>16.96</c:v>
                </c:pt>
                <c:pt idx="12654">
                  <c:v>16.96</c:v>
                </c:pt>
                <c:pt idx="12655">
                  <c:v>16.96</c:v>
                </c:pt>
                <c:pt idx="12656">
                  <c:v>16.96</c:v>
                </c:pt>
                <c:pt idx="12657">
                  <c:v>16.96</c:v>
                </c:pt>
                <c:pt idx="12658">
                  <c:v>16.96</c:v>
                </c:pt>
                <c:pt idx="12659">
                  <c:v>16.96</c:v>
                </c:pt>
                <c:pt idx="12660">
                  <c:v>16.96</c:v>
                </c:pt>
                <c:pt idx="12661">
                  <c:v>16.96</c:v>
                </c:pt>
                <c:pt idx="12662">
                  <c:v>16.96</c:v>
                </c:pt>
                <c:pt idx="12663">
                  <c:v>16.96</c:v>
                </c:pt>
                <c:pt idx="12664">
                  <c:v>16.96</c:v>
                </c:pt>
                <c:pt idx="12665">
                  <c:v>16.96</c:v>
                </c:pt>
                <c:pt idx="12666">
                  <c:v>16.96</c:v>
                </c:pt>
                <c:pt idx="12667">
                  <c:v>16.96</c:v>
                </c:pt>
                <c:pt idx="12668">
                  <c:v>16.96</c:v>
                </c:pt>
                <c:pt idx="12669">
                  <c:v>16.96</c:v>
                </c:pt>
                <c:pt idx="12670">
                  <c:v>16.96</c:v>
                </c:pt>
                <c:pt idx="12671">
                  <c:v>16.96</c:v>
                </c:pt>
                <c:pt idx="12672">
                  <c:v>16.96</c:v>
                </c:pt>
                <c:pt idx="12673">
                  <c:v>16.96</c:v>
                </c:pt>
                <c:pt idx="12674">
                  <c:v>16.96</c:v>
                </c:pt>
                <c:pt idx="12675">
                  <c:v>16.96</c:v>
                </c:pt>
                <c:pt idx="12676">
                  <c:v>16.962</c:v>
                </c:pt>
                <c:pt idx="12677">
                  <c:v>16.998000000000001</c:v>
                </c:pt>
                <c:pt idx="12678">
                  <c:v>16.998000000000001</c:v>
                </c:pt>
                <c:pt idx="12679">
                  <c:v>16.998000000000001</c:v>
                </c:pt>
                <c:pt idx="12680">
                  <c:v>16.998000000000001</c:v>
                </c:pt>
                <c:pt idx="12681">
                  <c:v>16.998000000000001</c:v>
                </c:pt>
                <c:pt idx="12682">
                  <c:v>16.998000000000001</c:v>
                </c:pt>
                <c:pt idx="12683">
                  <c:v>16.998000000000001</c:v>
                </c:pt>
                <c:pt idx="12684">
                  <c:v>16.998000000000001</c:v>
                </c:pt>
                <c:pt idx="12685">
                  <c:v>16.998000000000001</c:v>
                </c:pt>
                <c:pt idx="12686">
                  <c:v>16.998000000000001</c:v>
                </c:pt>
                <c:pt idx="12687">
                  <c:v>16.998000000000001</c:v>
                </c:pt>
                <c:pt idx="12688">
                  <c:v>16.998000000000001</c:v>
                </c:pt>
                <c:pt idx="12689">
                  <c:v>16.998000000000001</c:v>
                </c:pt>
                <c:pt idx="12690">
                  <c:v>16.998000000000001</c:v>
                </c:pt>
                <c:pt idx="12691">
                  <c:v>16.998000000000001</c:v>
                </c:pt>
                <c:pt idx="12692">
                  <c:v>16.998000000000001</c:v>
                </c:pt>
                <c:pt idx="12693">
                  <c:v>16.998000000000001</c:v>
                </c:pt>
                <c:pt idx="12694">
                  <c:v>16.998000000000001</c:v>
                </c:pt>
                <c:pt idx="12695">
                  <c:v>16.998000000000001</c:v>
                </c:pt>
                <c:pt idx="12696">
                  <c:v>16.998000000000001</c:v>
                </c:pt>
                <c:pt idx="12697">
                  <c:v>16.998000000000001</c:v>
                </c:pt>
                <c:pt idx="12698">
                  <c:v>16.998000000000001</c:v>
                </c:pt>
                <c:pt idx="12699">
                  <c:v>16.998000000000001</c:v>
                </c:pt>
                <c:pt idx="12700">
                  <c:v>16.998000000000001</c:v>
                </c:pt>
                <c:pt idx="12701">
                  <c:v>16.998000000000001</c:v>
                </c:pt>
                <c:pt idx="12702">
                  <c:v>16.998000000000001</c:v>
                </c:pt>
                <c:pt idx="12703">
                  <c:v>16.998000000000001</c:v>
                </c:pt>
                <c:pt idx="12704">
                  <c:v>16.998000000000001</c:v>
                </c:pt>
                <c:pt idx="12705">
                  <c:v>16.998000000000001</c:v>
                </c:pt>
                <c:pt idx="12706">
                  <c:v>16.998000000000001</c:v>
                </c:pt>
                <c:pt idx="12707">
                  <c:v>16.998000000000001</c:v>
                </c:pt>
                <c:pt idx="12708">
                  <c:v>16.998000000000001</c:v>
                </c:pt>
                <c:pt idx="12709">
                  <c:v>16.998000000000001</c:v>
                </c:pt>
                <c:pt idx="12710">
                  <c:v>17.001999999999999</c:v>
                </c:pt>
                <c:pt idx="12711">
                  <c:v>17.03</c:v>
                </c:pt>
                <c:pt idx="12712">
                  <c:v>17.03</c:v>
                </c:pt>
                <c:pt idx="12713">
                  <c:v>17.03</c:v>
                </c:pt>
                <c:pt idx="12714">
                  <c:v>17.03</c:v>
                </c:pt>
                <c:pt idx="12715">
                  <c:v>17.03</c:v>
                </c:pt>
                <c:pt idx="12716">
                  <c:v>17.03</c:v>
                </c:pt>
                <c:pt idx="12717">
                  <c:v>17.03</c:v>
                </c:pt>
                <c:pt idx="12718">
                  <c:v>17.03</c:v>
                </c:pt>
                <c:pt idx="12719">
                  <c:v>17.03</c:v>
                </c:pt>
                <c:pt idx="12720">
                  <c:v>17.03</c:v>
                </c:pt>
                <c:pt idx="12721">
                  <c:v>17.03</c:v>
                </c:pt>
                <c:pt idx="12722">
                  <c:v>17.03</c:v>
                </c:pt>
                <c:pt idx="12723">
                  <c:v>17.03</c:v>
                </c:pt>
                <c:pt idx="12724">
                  <c:v>17.03</c:v>
                </c:pt>
                <c:pt idx="12725">
                  <c:v>17.03</c:v>
                </c:pt>
                <c:pt idx="12726">
                  <c:v>17.03</c:v>
                </c:pt>
                <c:pt idx="12727">
                  <c:v>17.03</c:v>
                </c:pt>
                <c:pt idx="12728">
                  <c:v>17.03</c:v>
                </c:pt>
                <c:pt idx="12729">
                  <c:v>17.03</c:v>
                </c:pt>
                <c:pt idx="12730">
                  <c:v>17.03</c:v>
                </c:pt>
                <c:pt idx="12731">
                  <c:v>17.03</c:v>
                </c:pt>
                <c:pt idx="12732">
                  <c:v>17.03</c:v>
                </c:pt>
                <c:pt idx="12733">
                  <c:v>17.03</c:v>
                </c:pt>
                <c:pt idx="12734">
                  <c:v>17.03</c:v>
                </c:pt>
                <c:pt idx="12735">
                  <c:v>17.03</c:v>
                </c:pt>
                <c:pt idx="12736">
                  <c:v>17.03</c:v>
                </c:pt>
                <c:pt idx="12737">
                  <c:v>17.03</c:v>
                </c:pt>
                <c:pt idx="12738">
                  <c:v>17.03</c:v>
                </c:pt>
                <c:pt idx="12739">
                  <c:v>17.052</c:v>
                </c:pt>
                <c:pt idx="12740">
                  <c:v>17.052</c:v>
                </c:pt>
                <c:pt idx="12741">
                  <c:v>17.052</c:v>
                </c:pt>
                <c:pt idx="12742">
                  <c:v>17.052</c:v>
                </c:pt>
                <c:pt idx="12743">
                  <c:v>17.052</c:v>
                </c:pt>
                <c:pt idx="12744">
                  <c:v>17.052</c:v>
                </c:pt>
                <c:pt idx="12745">
                  <c:v>17.052</c:v>
                </c:pt>
                <c:pt idx="12746">
                  <c:v>17.052</c:v>
                </c:pt>
                <c:pt idx="12747">
                  <c:v>17.052</c:v>
                </c:pt>
                <c:pt idx="12748">
                  <c:v>17.052</c:v>
                </c:pt>
                <c:pt idx="12749">
                  <c:v>17.052</c:v>
                </c:pt>
                <c:pt idx="12750">
                  <c:v>17.052</c:v>
                </c:pt>
                <c:pt idx="12751">
                  <c:v>17.052</c:v>
                </c:pt>
                <c:pt idx="12752">
                  <c:v>17.052</c:v>
                </c:pt>
                <c:pt idx="12753">
                  <c:v>17.052</c:v>
                </c:pt>
                <c:pt idx="12754">
                  <c:v>17.052</c:v>
                </c:pt>
                <c:pt idx="12755">
                  <c:v>17.052</c:v>
                </c:pt>
                <c:pt idx="12756">
                  <c:v>17.052</c:v>
                </c:pt>
                <c:pt idx="12757">
                  <c:v>17.053999999999998</c:v>
                </c:pt>
                <c:pt idx="12758">
                  <c:v>17.082000000000001</c:v>
                </c:pt>
                <c:pt idx="12759">
                  <c:v>17.082000000000001</c:v>
                </c:pt>
                <c:pt idx="12760">
                  <c:v>17.082000000000001</c:v>
                </c:pt>
                <c:pt idx="12761">
                  <c:v>17.082000000000001</c:v>
                </c:pt>
                <c:pt idx="12762">
                  <c:v>17.082000000000001</c:v>
                </c:pt>
                <c:pt idx="12763">
                  <c:v>17.082000000000001</c:v>
                </c:pt>
                <c:pt idx="12764">
                  <c:v>17.082000000000001</c:v>
                </c:pt>
                <c:pt idx="12765">
                  <c:v>17.082000000000001</c:v>
                </c:pt>
                <c:pt idx="12766">
                  <c:v>17.082000000000001</c:v>
                </c:pt>
                <c:pt idx="12767">
                  <c:v>17.082000000000001</c:v>
                </c:pt>
                <c:pt idx="12768">
                  <c:v>17.082000000000001</c:v>
                </c:pt>
                <c:pt idx="12769">
                  <c:v>17.082000000000001</c:v>
                </c:pt>
                <c:pt idx="12770">
                  <c:v>17.082000000000001</c:v>
                </c:pt>
                <c:pt idx="12771">
                  <c:v>17.082000000000001</c:v>
                </c:pt>
                <c:pt idx="12772">
                  <c:v>17.082000000000001</c:v>
                </c:pt>
                <c:pt idx="12773">
                  <c:v>17.082000000000001</c:v>
                </c:pt>
                <c:pt idx="12774">
                  <c:v>17.082000000000001</c:v>
                </c:pt>
                <c:pt idx="12775">
                  <c:v>17.082000000000001</c:v>
                </c:pt>
                <c:pt idx="12776">
                  <c:v>17.082000000000001</c:v>
                </c:pt>
                <c:pt idx="12777">
                  <c:v>17.082000000000001</c:v>
                </c:pt>
                <c:pt idx="12778">
                  <c:v>17.082000000000001</c:v>
                </c:pt>
                <c:pt idx="12779">
                  <c:v>17.082000000000001</c:v>
                </c:pt>
                <c:pt idx="12780">
                  <c:v>17.082000000000001</c:v>
                </c:pt>
                <c:pt idx="12781">
                  <c:v>17.082000000000001</c:v>
                </c:pt>
                <c:pt idx="12782">
                  <c:v>17.082000000000001</c:v>
                </c:pt>
                <c:pt idx="12783">
                  <c:v>17.082000000000001</c:v>
                </c:pt>
                <c:pt idx="12784">
                  <c:v>17.082000000000001</c:v>
                </c:pt>
                <c:pt idx="12785">
                  <c:v>17.082000000000001</c:v>
                </c:pt>
                <c:pt idx="12786">
                  <c:v>17.082000000000001</c:v>
                </c:pt>
                <c:pt idx="12787">
                  <c:v>17.111999999999998</c:v>
                </c:pt>
                <c:pt idx="12788">
                  <c:v>17.111999999999998</c:v>
                </c:pt>
                <c:pt idx="12789">
                  <c:v>17.111999999999998</c:v>
                </c:pt>
                <c:pt idx="12790">
                  <c:v>17.111999999999998</c:v>
                </c:pt>
                <c:pt idx="12791">
                  <c:v>17.111999999999998</c:v>
                </c:pt>
                <c:pt idx="12792">
                  <c:v>17.111999999999998</c:v>
                </c:pt>
                <c:pt idx="12793">
                  <c:v>17.111999999999998</c:v>
                </c:pt>
                <c:pt idx="12794">
                  <c:v>17.111999999999998</c:v>
                </c:pt>
                <c:pt idx="12795">
                  <c:v>17.111999999999998</c:v>
                </c:pt>
                <c:pt idx="12796">
                  <c:v>17.111999999999998</c:v>
                </c:pt>
                <c:pt idx="12797">
                  <c:v>17.111999999999998</c:v>
                </c:pt>
                <c:pt idx="12798">
                  <c:v>17.111999999999998</c:v>
                </c:pt>
                <c:pt idx="12799">
                  <c:v>17.111999999999998</c:v>
                </c:pt>
                <c:pt idx="12800">
                  <c:v>17.111999999999998</c:v>
                </c:pt>
                <c:pt idx="12801">
                  <c:v>17.111999999999998</c:v>
                </c:pt>
                <c:pt idx="12802">
                  <c:v>17.111999999999998</c:v>
                </c:pt>
                <c:pt idx="12803">
                  <c:v>17.111999999999998</c:v>
                </c:pt>
                <c:pt idx="12804">
                  <c:v>17.111999999999998</c:v>
                </c:pt>
                <c:pt idx="12805">
                  <c:v>17.111999999999998</c:v>
                </c:pt>
                <c:pt idx="12806">
                  <c:v>17.111999999999998</c:v>
                </c:pt>
                <c:pt idx="12807">
                  <c:v>17.111999999999998</c:v>
                </c:pt>
                <c:pt idx="12808">
                  <c:v>17.111999999999998</c:v>
                </c:pt>
                <c:pt idx="12809">
                  <c:v>17.111999999999998</c:v>
                </c:pt>
                <c:pt idx="12810">
                  <c:v>17.111999999999998</c:v>
                </c:pt>
                <c:pt idx="12811">
                  <c:v>17.111999999999998</c:v>
                </c:pt>
                <c:pt idx="12812">
                  <c:v>17.111999999999998</c:v>
                </c:pt>
                <c:pt idx="12813">
                  <c:v>17.111999999999998</c:v>
                </c:pt>
                <c:pt idx="12814">
                  <c:v>17.12</c:v>
                </c:pt>
                <c:pt idx="12815">
                  <c:v>17.14</c:v>
                </c:pt>
                <c:pt idx="12816">
                  <c:v>17.14</c:v>
                </c:pt>
                <c:pt idx="12817">
                  <c:v>17.14</c:v>
                </c:pt>
                <c:pt idx="12818">
                  <c:v>17.14</c:v>
                </c:pt>
                <c:pt idx="12819">
                  <c:v>17.14</c:v>
                </c:pt>
                <c:pt idx="12820">
                  <c:v>17.14</c:v>
                </c:pt>
                <c:pt idx="12821">
                  <c:v>17.14</c:v>
                </c:pt>
                <c:pt idx="12822">
                  <c:v>17.14</c:v>
                </c:pt>
                <c:pt idx="12823">
                  <c:v>17.14</c:v>
                </c:pt>
                <c:pt idx="12824">
                  <c:v>17.14</c:v>
                </c:pt>
                <c:pt idx="12825">
                  <c:v>17.14</c:v>
                </c:pt>
                <c:pt idx="12826">
                  <c:v>17.14</c:v>
                </c:pt>
                <c:pt idx="12827">
                  <c:v>17.14</c:v>
                </c:pt>
                <c:pt idx="12828">
                  <c:v>17.14</c:v>
                </c:pt>
                <c:pt idx="12829">
                  <c:v>17.14</c:v>
                </c:pt>
                <c:pt idx="12830">
                  <c:v>17.14</c:v>
                </c:pt>
                <c:pt idx="12831">
                  <c:v>17.14</c:v>
                </c:pt>
                <c:pt idx="12832">
                  <c:v>17.14</c:v>
                </c:pt>
                <c:pt idx="12833">
                  <c:v>17.14</c:v>
                </c:pt>
                <c:pt idx="12834">
                  <c:v>17.14</c:v>
                </c:pt>
                <c:pt idx="12835">
                  <c:v>17.14</c:v>
                </c:pt>
                <c:pt idx="12836">
                  <c:v>17.14</c:v>
                </c:pt>
                <c:pt idx="12837">
                  <c:v>17.14</c:v>
                </c:pt>
                <c:pt idx="12838">
                  <c:v>17.14</c:v>
                </c:pt>
                <c:pt idx="12839">
                  <c:v>17.14</c:v>
                </c:pt>
                <c:pt idx="12840">
                  <c:v>17.14</c:v>
                </c:pt>
                <c:pt idx="12841">
                  <c:v>17.170000000000002</c:v>
                </c:pt>
                <c:pt idx="12842">
                  <c:v>17.170000000000002</c:v>
                </c:pt>
                <c:pt idx="12843">
                  <c:v>17.170000000000002</c:v>
                </c:pt>
                <c:pt idx="12844">
                  <c:v>17.170000000000002</c:v>
                </c:pt>
                <c:pt idx="12845">
                  <c:v>17.170000000000002</c:v>
                </c:pt>
                <c:pt idx="12846">
                  <c:v>17.170000000000002</c:v>
                </c:pt>
                <c:pt idx="12847">
                  <c:v>17.170000000000002</c:v>
                </c:pt>
                <c:pt idx="12848">
                  <c:v>17.170000000000002</c:v>
                </c:pt>
                <c:pt idx="12849">
                  <c:v>17.170000000000002</c:v>
                </c:pt>
                <c:pt idx="12850">
                  <c:v>17.170000000000002</c:v>
                </c:pt>
                <c:pt idx="12851">
                  <c:v>17.170000000000002</c:v>
                </c:pt>
                <c:pt idx="12852">
                  <c:v>17.170000000000002</c:v>
                </c:pt>
                <c:pt idx="12853">
                  <c:v>17.170000000000002</c:v>
                </c:pt>
                <c:pt idx="12854">
                  <c:v>17.170000000000002</c:v>
                </c:pt>
                <c:pt idx="12855">
                  <c:v>17.170000000000002</c:v>
                </c:pt>
                <c:pt idx="12856">
                  <c:v>17.170000000000002</c:v>
                </c:pt>
                <c:pt idx="12857">
                  <c:v>17.170000000000002</c:v>
                </c:pt>
                <c:pt idx="12858">
                  <c:v>17.170000000000002</c:v>
                </c:pt>
                <c:pt idx="12859">
                  <c:v>17.170000000000002</c:v>
                </c:pt>
                <c:pt idx="12860">
                  <c:v>17.170000000000002</c:v>
                </c:pt>
                <c:pt idx="12861">
                  <c:v>17.170000000000002</c:v>
                </c:pt>
                <c:pt idx="12862">
                  <c:v>17.170000000000002</c:v>
                </c:pt>
                <c:pt idx="12863">
                  <c:v>17.170000000000002</c:v>
                </c:pt>
                <c:pt idx="12864">
                  <c:v>17.170000000000002</c:v>
                </c:pt>
                <c:pt idx="12865">
                  <c:v>17.170000000000002</c:v>
                </c:pt>
                <c:pt idx="12866">
                  <c:v>17.170000000000002</c:v>
                </c:pt>
                <c:pt idx="12867">
                  <c:v>17.170000000000002</c:v>
                </c:pt>
                <c:pt idx="12868">
                  <c:v>17.170000000000002</c:v>
                </c:pt>
                <c:pt idx="12869">
                  <c:v>17.207999999999998</c:v>
                </c:pt>
                <c:pt idx="12870">
                  <c:v>17.207999999999998</c:v>
                </c:pt>
                <c:pt idx="12871">
                  <c:v>17.207999999999998</c:v>
                </c:pt>
                <c:pt idx="12872">
                  <c:v>17.207999999999998</c:v>
                </c:pt>
                <c:pt idx="12873">
                  <c:v>17.207999999999998</c:v>
                </c:pt>
                <c:pt idx="12874">
                  <c:v>17.207999999999998</c:v>
                </c:pt>
                <c:pt idx="12875">
                  <c:v>17.207999999999998</c:v>
                </c:pt>
                <c:pt idx="12876">
                  <c:v>17.207999999999998</c:v>
                </c:pt>
                <c:pt idx="12877">
                  <c:v>17.207999999999998</c:v>
                </c:pt>
                <c:pt idx="12878">
                  <c:v>17.207999999999998</c:v>
                </c:pt>
                <c:pt idx="12879">
                  <c:v>17.207999999999998</c:v>
                </c:pt>
                <c:pt idx="12880">
                  <c:v>17.207999999999998</c:v>
                </c:pt>
                <c:pt idx="12881">
                  <c:v>17.207999999999998</c:v>
                </c:pt>
                <c:pt idx="12882">
                  <c:v>17.207999999999998</c:v>
                </c:pt>
                <c:pt idx="12883">
                  <c:v>17.207999999999998</c:v>
                </c:pt>
                <c:pt idx="12884">
                  <c:v>17.207999999999998</c:v>
                </c:pt>
                <c:pt idx="12885">
                  <c:v>17.207999999999998</c:v>
                </c:pt>
                <c:pt idx="12886">
                  <c:v>17.207999999999998</c:v>
                </c:pt>
                <c:pt idx="12887">
                  <c:v>17.207999999999998</c:v>
                </c:pt>
                <c:pt idx="12888">
                  <c:v>17.207999999999998</c:v>
                </c:pt>
                <c:pt idx="12889">
                  <c:v>17.207999999999998</c:v>
                </c:pt>
                <c:pt idx="12890">
                  <c:v>17.207999999999998</c:v>
                </c:pt>
                <c:pt idx="12891">
                  <c:v>17.207999999999998</c:v>
                </c:pt>
                <c:pt idx="12892">
                  <c:v>17.207999999999998</c:v>
                </c:pt>
                <c:pt idx="12893">
                  <c:v>17.207999999999998</c:v>
                </c:pt>
                <c:pt idx="12894">
                  <c:v>17.207999999999998</c:v>
                </c:pt>
                <c:pt idx="12895">
                  <c:v>17.207999999999998</c:v>
                </c:pt>
                <c:pt idx="12896">
                  <c:v>17.207999999999998</c:v>
                </c:pt>
                <c:pt idx="12897">
                  <c:v>17.207999999999998</c:v>
                </c:pt>
                <c:pt idx="12898">
                  <c:v>17.207999999999998</c:v>
                </c:pt>
                <c:pt idx="12899">
                  <c:v>17.207999999999998</c:v>
                </c:pt>
                <c:pt idx="12900">
                  <c:v>17.207999999999998</c:v>
                </c:pt>
                <c:pt idx="12901">
                  <c:v>17.207999999999998</c:v>
                </c:pt>
                <c:pt idx="12902">
                  <c:v>17.207999999999998</c:v>
                </c:pt>
                <c:pt idx="12903">
                  <c:v>17.207999999999998</c:v>
                </c:pt>
                <c:pt idx="12904">
                  <c:v>17.244</c:v>
                </c:pt>
                <c:pt idx="12905">
                  <c:v>17.244</c:v>
                </c:pt>
                <c:pt idx="12906">
                  <c:v>17.244</c:v>
                </c:pt>
                <c:pt idx="12907">
                  <c:v>17.244</c:v>
                </c:pt>
                <c:pt idx="12908">
                  <c:v>17.244</c:v>
                </c:pt>
                <c:pt idx="12909">
                  <c:v>17.244</c:v>
                </c:pt>
                <c:pt idx="12910">
                  <c:v>17.244</c:v>
                </c:pt>
                <c:pt idx="12911">
                  <c:v>17.244</c:v>
                </c:pt>
                <c:pt idx="12912">
                  <c:v>17.244</c:v>
                </c:pt>
                <c:pt idx="12913">
                  <c:v>17.244</c:v>
                </c:pt>
                <c:pt idx="12914">
                  <c:v>17.244</c:v>
                </c:pt>
                <c:pt idx="12915">
                  <c:v>17.244</c:v>
                </c:pt>
                <c:pt idx="12916">
                  <c:v>17.244</c:v>
                </c:pt>
                <c:pt idx="12917">
                  <c:v>17.244</c:v>
                </c:pt>
                <c:pt idx="12918">
                  <c:v>17.244</c:v>
                </c:pt>
                <c:pt idx="12919">
                  <c:v>17.244</c:v>
                </c:pt>
                <c:pt idx="12920">
                  <c:v>17.244</c:v>
                </c:pt>
                <c:pt idx="12921">
                  <c:v>17.244</c:v>
                </c:pt>
                <c:pt idx="12922">
                  <c:v>17.244</c:v>
                </c:pt>
                <c:pt idx="12923">
                  <c:v>17.244</c:v>
                </c:pt>
                <c:pt idx="12924">
                  <c:v>17.244</c:v>
                </c:pt>
                <c:pt idx="12925">
                  <c:v>17.244</c:v>
                </c:pt>
                <c:pt idx="12926">
                  <c:v>17.244</c:v>
                </c:pt>
                <c:pt idx="12927">
                  <c:v>17.244</c:v>
                </c:pt>
                <c:pt idx="12928">
                  <c:v>17.244</c:v>
                </c:pt>
                <c:pt idx="12929">
                  <c:v>17.244</c:v>
                </c:pt>
                <c:pt idx="12930">
                  <c:v>17.244</c:v>
                </c:pt>
                <c:pt idx="12931">
                  <c:v>17.244</c:v>
                </c:pt>
                <c:pt idx="12932">
                  <c:v>17.244</c:v>
                </c:pt>
                <c:pt idx="12933">
                  <c:v>17.244</c:v>
                </c:pt>
                <c:pt idx="12934">
                  <c:v>17.244</c:v>
                </c:pt>
                <c:pt idx="12935">
                  <c:v>17.251999999999999</c:v>
                </c:pt>
                <c:pt idx="12936">
                  <c:v>17.271999999999998</c:v>
                </c:pt>
                <c:pt idx="12937">
                  <c:v>17.271999999999998</c:v>
                </c:pt>
                <c:pt idx="12938">
                  <c:v>17.271999999999998</c:v>
                </c:pt>
                <c:pt idx="12939">
                  <c:v>17.271999999999998</c:v>
                </c:pt>
                <c:pt idx="12940">
                  <c:v>17.271999999999998</c:v>
                </c:pt>
                <c:pt idx="12941">
                  <c:v>17.271999999999998</c:v>
                </c:pt>
                <c:pt idx="12942">
                  <c:v>17.271999999999998</c:v>
                </c:pt>
                <c:pt idx="12943">
                  <c:v>17.271999999999998</c:v>
                </c:pt>
                <c:pt idx="12944">
                  <c:v>17.271999999999998</c:v>
                </c:pt>
                <c:pt idx="12945">
                  <c:v>17.271999999999998</c:v>
                </c:pt>
                <c:pt idx="12946">
                  <c:v>17.271999999999998</c:v>
                </c:pt>
                <c:pt idx="12947">
                  <c:v>17.271999999999998</c:v>
                </c:pt>
                <c:pt idx="12948">
                  <c:v>17.271999999999998</c:v>
                </c:pt>
                <c:pt idx="12949">
                  <c:v>17.271999999999998</c:v>
                </c:pt>
                <c:pt idx="12950">
                  <c:v>17.271999999999998</c:v>
                </c:pt>
                <c:pt idx="12951">
                  <c:v>17.271999999999998</c:v>
                </c:pt>
                <c:pt idx="12952">
                  <c:v>17.271999999999998</c:v>
                </c:pt>
                <c:pt idx="12953">
                  <c:v>17.271999999999998</c:v>
                </c:pt>
                <c:pt idx="12954">
                  <c:v>17.271999999999998</c:v>
                </c:pt>
                <c:pt idx="12955">
                  <c:v>17.271999999999998</c:v>
                </c:pt>
                <c:pt idx="12956">
                  <c:v>17.271999999999998</c:v>
                </c:pt>
                <c:pt idx="12957">
                  <c:v>17.271999999999998</c:v>
                </c:pt>
                <c:pt idx="12958">
                  <c:v>17.271999999999998</c:v>
                </c:pt>
                <c:pt idx="12959">
                  <c:v>17.271999999999998</c:v>
                </c:pt>
                <c:pt idx="12960">
                  <c:v>17.271999999999998</c:v>
                </c:pt>
                <c:pt idx="12961">
                  <c:v>17.309999999999999</c:v>
                </c:pt>
                <c:pt idx="12962">
                  <c:v>17.309999999999999</c:v>
                </c:pt>
                <c:pt idx="12963">
                  <c:v>17.309999999999999</c:v>
                </c:pt>
                <c:pt idx="12964">
                  <c:v>17.309999999999999</c:v>
                </c:pt>
                <c:pt idx="12965">
                  <c:v>17.309999999999999</c:v>
                </c:pt>
                <c:pt idx="12966">
                  <c:v>17.309999999999999</c:v>
                </c:pt>
                <c:pt idx="12967">
                  <c:v>17.309999999999999</c:v>
                </c:pt>
                <c:pt idx="12968">
                  <c:v>17.309999999999999</c:v>
                </c:pt>
                <c:pt idx="12969">
                  <c:v>17.309999999999999</c:v>
                </c:pt>
                <c:pt idx="12970">
                  <c:v>17.309999999999999</c:v>
                </c:pt>
                <c:pt idx="12971">
                  <c:v>17.309999999999999</c:v>
                </c:pt>
                <c:pt idx="12972">
                  <c:v>17.309999999999999</c:v>
                </c:pt>
                <c:pt idx="12973">
                  <c:v>17.309999999999999</c:v>
                </c:pt>
                <c:pt idx="12974">
                  <c:v>17.309999999999999</c:v>
                </c:pt>
                <c:pt idx="12975">
                  <c:v>17.309999999999999</c:v>
                </c:pt>
                <c:pt idx="12976">
                  <c:v>17.309999999999999</c:v>
                </c:pt>
                <c:pt idx="12977">
                  <c:v>17.309999999999999</c:v>
                </c:pt>
                <c:pt idx="12978">
                  <c:v>17.309999999999999</c:v>
                </c:pt>
                <c:pt idx="12979">
                  <c:v>17.309999999999999</c:v>
                </c:pt>
                <c:pt idx="12980">
                  <c:v>17.309999999999999</c:v>
                </c:pt>
                <c:pt idx="12981">
                  <c:v>17.309999999999999</c:v>
                </c:pt>
                <c:pt idx="12982">
                  <c:v>17.309999999999999</c:v>
                </c:pt>
                <c:pt idx="12983">
                  <c:v>17.309999999999999</c:v>
                </c:pt>
                <c:pt idx="12984">
                  <c:v>17.309999999999999</c:v>
                </c:pt>
                <c:pt idx="12985">
                  <c:v>17.309999999999999</c:v>
                </c:pt>
                <c:pt idx="12986">
                  <c:v>17.309999999999999</c:v>
                </c:pt>
                <c:pt idx="12987">
                  <c:v>17.309999999999999</c:v>
                </c:pt>
                <c:pt idx="12988">
                  <c:v>17.309999999999999</c:v>
                </c:pt>
                <c:pt idx="12989">
                  <c:v>17.309999999999999</c:v>
                </c:pt>
                <c:pt idx="12990">
                  <c:v>17.309999999999999</c:v>
                </c:pt>
                <c:pt idx="12991">
                  <c:v>17.309999999999999</c:v>
                </c:pt>
                <c:pt idx="12992">
                  <c:v>17.309999999999999</c:v>
                </c:pt>
                <c:pt idx="12993">
                  <c:v>17.309999999999999</c:v>
                </c:pt>
                <c:pt idx="12994">
                  <c:v>17.309999999999999</c:v>
                </c:pt>
                <c:pt idx="12995">
                  <c:v>17.309999999999999</c:v>
                </c:pt>
                <c:pt idx="12996">
                  <c:v>17.309999999999999</c:v>
                </c:pt>
                <c:pt idx="12997">
                  <c:v>17.347999999999999</c:v>
                </c:pt>
                <c:pt idx="12998">
                  <c:v>17.347999999999999</c:v>
                </c:pt>
                <c:pt idx="12999">
                  <c:v>17.347999999999999</c:v>
                </c:pt>
                <c:pt idx="13000">
                  <c:v>17.347999999999999</c:v>
                </c:pt>
                <c:pt idx="13001">
                  <c:v>17.347999999999999</c:v>
                </c:pt>
                <c:pt idx="13002">
                  <c:v>17.347999999999999</c:v>
                </c:pt>
                <c:pt idx="13003">
                  <c:v>17.347999999999999</c:v>
                </c:pt>
                <c:pt idx="13004">
                  <c:v>17.347999999999999</c:v>
                </c:pt>
                <c:pt idx="13005">
                  <c:v>17.347999999999999</c:v>
                </c:pt>
                <c:pt idx="13006">
                  <c:v>17.347999999999999</c:v>
                </c:pt>
                <c:pt idx="13007">
                  <c:v>17.347999999999999</c:v>
                </c:pt>
                <c:pt idx="13008">
                  <c:v>17.347999999999999</c:v>
                </c:pt>
                <c:pt idx="13009">
                  <c:v>17.347999999999999</c:v>
                </c:pt>
                <c:pt idx="13010">
                  <c:v>17.347999999999999</c:v>
                </c:pt>
                <c:pt idx="13011">
                  <c:v>17.347999999999999</c:v>
                </c:pt>
                <c:pt idx="13012">
                  <c:v>17.347999999999999</c:v>
                </c:pt>
                <c:pt idx="13013">
                  <c:v>17.347999999999999</c:v>
                </c:pt>
                <c:pt idx="13014">
                  <c:v>17.347999999999999</c:v>
                </c:pt>
                <c:pt idx="13015">
                  <c:v>17.347999999999999</c:v>
                </c:pt>
                <c:pt idx="13016">
                  <c:v>17.347999999999999</c:v>
                </c:pt>
                <c:pt idx="13017">
                  <c:v>17.347999999999999</c:v>
                </c:pt>
                <c:pt idx="13018">
                  <c:v>17.347999999999999</c:v>
                </c:pt>
                <c:pt idx="13019">
                  <c:v>17.347999999999999</c:v>
                </c:pt>
                <c:pt idx="13020">
                  <c:v>17.347999999999999</c:v>
                </c:pt>
                <c:pt idx="13021">
                  <c:v>17.347999999999999</c:v>
                </c:pt>
                <c:pt idx="13022">
                  <c:v>17.347999999999999</c:v>
                </c:pt>
                <c:pt idx="13023">
                  <c:v>17.347999999999999</c:v>
                </c:pt>
                <c:pt idx="13024">
                  <c:v>17.347999999999999</c:v>
                </c:pt>
                <c:pt idx="13025">
                  <c:v>17.347999999999999</c:v>
                </c:pt>
                <c:pt idx="13026">
                  <c:v>17.347999999999999</c:v>
                </c:pt>
                <c:pt idx="13027">
                  <c:v>17.347999999999999</c:v>
                </c:pt>
                <c:pt idx="13028">
                  <c:v>17.347999999999999</c:v>
                </c:pt>
                <c:pt idx="13029">
                  <c:v>17.347999999999999</c:v>
                </c:pt>
                <c:pt idx="13030">
                  <c:v>17.347999999999999</c:v>
                </c:pt>
                <c:pt idx="13031">
                  <c:v>17.347999999999999</c:v>
                </c:pt>
                <c:pt idx="13032">
                  <c:v>17.347999999999999</c:v>
                </c:pt>
                <c:pt idx="13033">
                  <c:v>17.382000000000001</c:v>
                </c:pt>
                <c:pt idx="13034">
                  <c:v>17.382000000000001</c:v>
                </c:pt>
                <c:pt idx="13035">
                  <c:v>17.382000000000001</c:v>
                </c:pt>
                <c:pt idx="13036">
                  <c:v>17.382000000000001</c:v>
                </c:pt>
                <c:pt idx="13037">
                  <c:v>17.382000000000001</c:v>
                </c:pt>
                <c:pt idx="13038">
                  <c:v>17.382000000000001</c:v>
                </c:pt>
                <c:pt idx="13039">
                  <c:v>17.382000000000001</c:v>
                </c:pt>
                <c:pt idx="13040">
                  <c:v>17.382000000000001</c:v>
                </c:pt>
                <c:pt idx="13041">
                  <c:v>17.382000000000001</c:v>
                </c:pt>
                <c:pt idx="13042">
                  <c:v>17.382000000000001</c:v>
                </c:pt>
                <c:pt idx="13043">
                  <c:v>17.382000000000001</c:v>
                </c:pt>
                <c:pt idx="13044">
                  <c:v>17.382000000000001</c:v>
                </c:pt>
                <c:pt idx="13045">
                  <c:v>17.382000000000001</c:v>
                </c:pt>
                <c:pt idx="13046">
                  <c:v>17.382000000000001</c:v>
                </c:pt>
                <c:pt idx="13047">
                  <c:v>17.382000000000001</c:v>
                </c:pt>
                <c:pt idx="13048">
                  <c:v>17.382000000000001</c:v>
                </c:pt>
                <c:pt idx="13049">
                  <c:v>17.382000000000001</c:v>
                </c:pt>
                <c:pt idx="13050">
                  <c:v>17.382000000000001</c:v>
                </c:pt>
                <c:pt idx="13051">
                  <c:v>17.382000000000001</c:v>
                </c:pt>
                <c:pt idx="13052">
                  <c:v>17.382000000000001</c:v>
                </c:pt>
                <c:pt idx="13053">
                  <c:v>17.382000000000001</c:v>
                </c:pt>
                <c:pt idx="13054">
                  <c:v>17.382000000000001</c:v>
                </c:pt>
                <c:pt idx="13055">
                  <c:v>17.382000000000001</c:v>
                </c:pt>
                <c:pt idx="13056">
                  <c:v>17.382000000000001</c:v>
                </c:pt>
                <c:pt idx="13057">
                  <c:v>17.382000000000001</c:v>
                </c:pt>
                <c:pt idx="13058">
                  <c:v>17.382000000000001</c:v>
                </c:pt>
                <c:pt idx="13059">
                  <c:v>17.382000000000001</c:v>
                </c:pt>
                <c:pt idx="13060">
                  <c:v>17.382000000000001</c:v>
                </c:pt>
                <c:pt idx="13061">
                  <c:v>17.382000000000001</c:v>
                </c:pt>
                <c:pt idx="13062">
                  <c:v>17.382000000000001</c:v>
                </c:pt>
                <c:pt idx="13063">
                  <c:v>17.414000000000001</c:v>
                </c:pt>
                <c:pt idx="13064">
                  <c:v>17.414000000000001</c:v>
                </c:pt>
                <c:pt idx="13065">
                  <c:v>17.414000000000001</c:v>
                </c:pt>
                <c:pt idx="13066">
                  <c:v>17.414000000000001</c:v>
                </c:pt>
                <c:pt idx="13067">
                  <c:v>17.414000000000001</c:v>
                </c:pt>
                <c:pt idx="13068">
                  <c:v>17.414000000000001</c:v>
                </c:pt>
                <c:pt idx="13069">
                  <c:v>17.414000000000001</c:v>
                </c:pt>
                <c:pt idx="13070">
                  <c:v>17.414000000000001</c:v>
                </c:pt>
                <c:pt idx="13071">
                  <c:v>17.414000000000001</c:v>
                </c:pt>
                <c:pt idx="13072">
                  <c:v>17.414000000000001</c:v>
                </c:pt>
                <c:pt idx="13073">
                  <c:v>17.414000000000001</c:v>
                </c:pt>
                <c:pt idx="13074">
                  <c:v>17.414000000000001</c:v>
                </c:pt>
                <c:pt idx="13075">
                  <c:v>17.414000000000001</c:v>
                </c:pt>
                <c:pt idx="13076">
                  <c:v>17.414000000000001</c:v>
                </c:pt>
                <c:pt idx="13077">
                  <c:v>17.414000000000001</c:v>
                </c:pt>
                <c:pt idx="13078">
                  <c:v>17.414000000000001</c:v>
                </c:pt>
                <c:pt idx="13079">
                  <c:v>17.414000000000001</c:v>
                </c:pt>
                <c:pt idx="13080">
                  <c:v>17.414000000000001</c:v>
                </c:pt>
                <c:pt idx="13081">
                  <c:v>17.414000000000001</c:v>
                </c:pt>
                <c:pt idx="13082">
                  <c:v>17.414000000000001</c:v>
                </c:pt>
                <c:pt idx="13083">
                  <c:v>17.414000000000001</c:v>
                </c:pt>
                <c:pt idx="13084">
                  <c:v>17.414000000000001</c:v>
                </c:pt>
                <c:pt idx="13085">
                  <c:v>17.414000000000001</c:v>
                </c:pt>
                <c:pt idx="13086">
                  <c:v>17.414000000000001</c:v>
                </c:pt>
                <c:pt idx="13087">
                  <c:v>17.414000000000001</c:v>
                </c:pt>
                <c:pt idx="13088">
                  <c:v>17.414000000000001</c:v>
                </c:pt>
                <c:pt idx="13089">
                  <c:v>17.414000000000001</c:v>
                </c:pt>
                <c:pt idx="13090">
                  <c:v>17.414000000000001</c:v>
                </c:pt>
                <c:pt idx="13091">
                  <c:v>17.414000000000001</c:v>
                </c:pt>
                <c:pt idx="13092">
                  <c:v>17.434000000000001</c:v>
                </c:pt>
                <c:pt idx="13093">
                  <c:v>17.448</c:v>
                </c:pt>
                <c:pt idx="13094">
                  <c:v>17.448</c:v>
                </c:pt>
                <c:pt idx="13095">
                  <c:v>17.448</c:v>
                </c:pt>
                <c:pt idx="13096">
                  <c:v>17.448</c:v>
                </c:pt>
                <c:pt idx="13097">
                  <c:v>17.448</c:v>
                </c:pt>
                <c:pt idx="13098">
                  <c:v>17.448</c:v>
                </c:pt>
                <c:pt idx="13099">
                  <c:v>17.448</c:v>
                </c:pt>
                <c:pt idx="13100">
                  <c:v>17.448</c:v>
                </c:pt>
                <c:pt idx="13101">
                  <c:v>17.448</c:v>
                </c:pt>
                <c:pt idx="13102">
                  <c:v>17.448</c:v>
                </c:pt>
                <c:pt idx="13103">
                  <c:v>17.448</c:v>
                </c:pt>
                <c:pt idx="13104">
                  <c:v>17.448</c:v>
                </c:pt>
                <c:pt idx="13105">
                  <c:v>17.448</c:v>
                </c:pt>
                <c:pt idx="13106">
                  <c:v>17.448</c:v>
                </c:pt>
                <c:pt idx="13107">
                  <c:v>17.448</c:v>
                </c:pt>
                <c:pt idx="13108">
                  <c:v>17.448</c:v>
                </c:pt>
                <c:pt idx="13109">
                  <c:v>17.448</c:v>
                </c:pt>
                <c:pt idx="13110">
                  <c:v>17.448</c:v>
                </c:pt>
                <c:pt idx="13111">
                  <c:v>17.448</c:v>
                </c:pt>
                <c:pt idx="13112">
                  <c:v>17.448</c:v>
                </c:pt>
                <c:pt idx="13113">
                  <c:v>17.448</c:v>
                </c:pt>
                <c:pt idx="13114">
                  <c:v>17.448</c:v>
                </c:pt>
                <c:pt idx="13115">
                  <c:v>17.448</c:v>
                </c:pt>
                <c:pt idx="13116">
                  <c:v>17.448</c:v>
                </c:pt>
                <c:pt idx="13117">
                  <c:v>17.448</c:v>
                </c:pt>
                <c:pt idx="13118">
                  <c:v>17.448</c:v>
                </c:pt>
                <c:pt idx="13119">
                  <c:v>17.448</c:v>
                </c:pt>
                <c:pt idx="13120">
                  <c:v>17.448</c:v>
                </c:pt>
                <c:pt idx="13121">
                  <c:v>17.448</c:v>
                </c:pt>
                <c:pt idx="13122">
                  <c:v>17.448</c:v>
                </c:pt>
                <c:pt idx="13123">
                  <c:v>17.463999999999999</c:v>
                </c:pt>
                <c:pt idx="13124">
                  <c:v>17.475999999999999</c:v>
                </c:pt>
                <c:pt idx="13125">
                  <c:v>17.475999999999999</c:v>
                </c:pt>
                <c:pt idx="13126">
                  <c:v>17.475999999999999</c:v>
                </c:pt>
                <c:pt idx="13127">
                  <c:v>17.475999999999999</c:v>
                </c:pt>
                <c:pt idx="13128">
                  <c:v>17.475999999999999</c:v>
                </c:pt>
                <c:pt idx="13129">
                  <c:v>17.475999999999999</c:v>
                </c:pt>
                <c:pt idx="13130">
                  <c:v>17.475999999999999</c:v>
                </c:pt>
                <c:pt idx="13131">
                  <c:v>17.475999999999999</c:v>
                </c:pt>
                <c:pt idx="13132">
                  <c:v>17.475999999999999</c:v>
                </c:pt>
                <c:pt idx="13133">
                  <c:v>17.475999999999999</c:v>
                </c:pt>
                <c:pt idx="13134">
                  <c:v>17.475999999999999</c:v>
                </c:pt>
                <c:pt idx="13135">
                  <c:v>17.475999999999999</c:v>
                </c:pt>
                <c:pt idx="13136">
                  <c:v>17.475999999999999</c:v>
                </c:pt>
                <c:pt idx="13137">
                  <c:v>17.475999999999999</c:v>
                </c:pt>
                <c:pt idx="13138">
                  <c:v>17.475999999999999</c:v>
                </c:pt>
                <c:pt idx="13139">
                  <c:v>17.475999999999999</c:v>
                </c:pt>
                <c:pt idx="13140">
                  <c:v>17.475999999999999</c:v>
                </c:pt>
                <c:pt idx="13141">
                  <c:v>17.475999999999999</c:v>
                </c:pt>
                <c:pt idx="13142">
                  <c:v>17.475999999999999</c:v>
                </c:pt>
                <c:pt idx="13143">
                  <c:v>17.475999999999999</c:v>
                </c:pt>
                <c:pt idx="13144">
                  <c:v>17.475999999999999</c:v>
                </c:pt>
                <c:pt idx="13145">
                  <c:v>17.475999999999999</c:v>
                </c:pt>
                <c:pt idx="13146">
                  <c:v>17.475999999999999</c:v>
                </c:pt>
                <c:pt idx="13147">
                  <c:v>17.495999999999999</c:v>
                </c:pt>
                <c:pt idx="13148">
                  <c:v>17.495999999999999</c:v>
                </c:pt>
                <c:pt idx="13149">
                  <c:v>17.495999999999999</c:v>
                </c:pt>
                <c:pt idx="13150">
                  <c:v>17.495999999999999</c:v>
                </c:pt>
                <c:pt idx="13151">
                  <c:v>17.495999999999999</c:v>
                </c:pt>
                <c:pt idx="13152">
                  <c:v>17.495999999999999</c:v>
                </c:pt>
                <c:pt idx="13153">
                  <c:v>17.495999999999999</c:v>
                </c:pt>
                <c:pt idx="13154">
                  <c:v>17.495999999999999</c:v>
                </c:pt>
                <c:pt idx="13155">
                  <c:v>17.495999999999999</c:v>
                </c:pt>
                <c:pt idx="13156">
                  <c:v>17.495999999999999</c:v>
                </c:pt>
                <c:pt idx="13157">
                  <c:v>17.495999999999999</c:v>
                </c:pt>
                <c:pt idx="13158">
                  <c:v>17.495999999999999</c:v>
                </c:pt>
                <c:pt idx="13159">
                  <c:v>17.495999999999999</c:v>
                </c:pt>
                <c:pt idx="13160">
                  <c:v>17.495999999999999</c:v>
                </c:pt>
                <c:pt idx="13161">
                  <c:v>17.495999999999999</c:v>
                </c:pt>
                <c:pt idx="13162">
                  <c:v>17.495999999999999</c:v>
                </c:pt>
                <c:pt idx="13163">
                  <c:v>17.495999999999999</c:v>
                </c:pt>
                <c:pt idx="13164">
                  <c:v>17.510000000000002</c:v>
                </c:pt>
                <c:pt idx="13165">
                  <c:v>17.527999999999999</c:v>
                </c:pt>
                <c:pt idx="13166">
                  <c:v>17.527999999999999</c:v>
                </c:pt>
                <c:pt idx="13167">
                  <c:v>17.527999999999999</c:v>
                </c:pt>
                <c:pt idx="13168">
                  <c:v>17.527999999999999</c:v>
                </c:pt>
                <c:pt idx="13169">
                  <c:v>17.527999999999999</c:v>
                </c:pt>
                <c:pt idx="13170">
                  <c:v>17.527999999999999</c:v>
                </c:pt>
                <c:pt idx="13171">
                  <c:v>17.527999999999999</c:v>
                </c:pt>
                <c:pt idx="13172">
                  <c:v>17.527999999999999</c:v>
                </c:pt>
                <c:pt idx="13173">
                  <c:v>17.527999999999999</c:v>
                </c:pt>
                <c:pt idx="13174">
                  <c:v>17.527999999999999</c:v>
                </c:pt>
                <c:pt idx="13175">
                  <c:v>17.527999999999999</c:v>
                </c:pt>
                <c:pt idx="13176">
                  <c:v>17.527999999999999</c:v>
                </c:pt>
                <c:pt idx="13177">
                  <c:v>17.527999999999999</c:v>
                </c:pt>
                <c:pt idx="13178">
                  <c:v>17.527999999999999</c:v>
                </c:pt>
                <c:pt idx="13179">
                  <c:v>17.527999999999999</c:v>
                </c:pt>
                <c:pt idx="13180">
                  <c:v>17.527999999999999</c:v>
                </c:pt>
                <c:pt idx="13181">
                  <c:v>17.527999999999999</c:v>
                </c:pt>
                <c:pt idx="13182">
                  <c:v>17.527999999999999</c:v>
                </c:pt>
                <c:pt idx="13183">
                  <c:v>17.527999999999999</c:v>
                </c:pt>
                <c:pt idx="13184">
                  <c:v>17.527999999999999</c:v>
                </c:pt>
                <c:pt idx="13185">
                  <c:v>17.527999999999999</c:v>
                </c:pt>
                <c:pt idx="13186">
                  <c:v>17.527999999999999</c:v>
                </c:pt>
                <c:pt idx="13187">
                  <c:v>17.527999999999999</c:v>
                </c:pt>
                <c:pt idx="13188">
                  <c:v>17.527999999999999</c:v>
                </c:pt>
                <c:pt idx="13189">
                  <c:v>17.527999999999999</c:v>
                </c:pt>
                <c:pt idx="13190">
                  <c:v>17.527999999999999</c:v>
                </c:pt>
                <c:pt idx="13191">
                  <c:v>17.527999999999999</c:v>
                </c:pt>
                <c:pt idx="13192">
                  <c:v>17.527999999999999</c:v>
                </c:pt>
                <c:pt idx="13193">
                  <c:v>17.527999999999999</c:v>
                </c:pt>
                <c:pt idx="13194">
                  <c:v>17.527999999999999</c:v>
                </c:pt>
                <c:pt idx="13195">
                  <c:v>17.527999999999999</c:v>
                </c:pt>
                <c:pt idx="13196">
                  <c:v>17.54</c:v>
                </c:pt>
                <c:pt idx="13197">
                  <c:v>17.565999999999999</c:v>
                </c:pt>
                <c:pt idx="13198">
                  <c:v>17.565999999999999</c:v>
                </c:pt>
                <c:pt idx="13199">
                  <c:v>17.565999999999999</c:v>
                </c:pt>
                <c:pt idx="13200">
                  <c:v>17.565999999999999</c:v>
                </c:pt>
                <c:pt idx="13201">
                  <c:v>17.565999999999999</c:v>
                </c:pt>
                <c:pt idx="13202">
                  <c:v>17.565999999999999</c:v>
                </c:pt>
                <c:pt idx="13203">
                  <c:v>17.565999999999999</c:v>
                </c:pt>
                <c:pt idx="13204">
                  <c:v>17.565999999999999</c:v>
                </c:pt>
                <c:pt idx="13205">
                  <c:v>17.565999999999999</c:v>
                </c:pt>
                <c:pt idx="13206">
                  <c:v>17.565999999999999</c:v>
                </c:pt>
                <c:pt idx="13207">
                  <c:v>17.565999999999999</c:v>
                </c:pt>
                <c:pt idx="13208">
                  <c:v>17.565999999999999</c:v>
                </c:pt>
                <c:pt idx="13209">
                  <c:v>17.565999999999999</c:v>
                </c:pt>
                <c:pt idx="13210">
                  <c:v>17.565999999999999</c:v>
                </c:pt>
                <c:pt idx="13211">
                  <c:v>17.565999999999999</c:v>
                </c:pt>
                <c:pt idx="13212">
                  <c:v>17.565999999999999</c:v>
                </c:pt>
                <c:pt idx="13213">
                  <c:v>17.565999999999999</c:v>
                </c:pt>
                <c:pt idx="13214">
                  <c:v>17.565999999999999</c:v>
                </c:pt>
                <c:pt idx="13215">
                  <c:v>17.565999999999999</c:v>
                </c:pt>
                <c:pt idx="13216">
                  <c:v>17.565999999999999</c:v>
                </c:pt>
                <c:pt idx="13217">
                  <c:v>17.565999999999999</c:v>
                </c:pt>
                <c:pt idx="13218">
                  <c:v>17.565999999999999</c:v>
                </c:pt>
                <c:pt idx="13219">
                  <c:v>17.565999999999999</c:v>
                </c:pt>
                <c:pt idx="13220">
                  <c:v>17.565999999999999</c:v>
                </c:pt>
                <c:pt idx="13221">
                  <c:v>17.565999999999999</c:v>
                </c:pt>
                <c:pt idx="13222">
                  <c:v>17.565999999999999</c:v>
                </c:pt>
                <c:pt idx="13223">
                  <c:v>17.565999999999999</c:v>
                </c:pt>
                <c:pt idx="13224">
                  <c:v>17.565999999999999</c:v>
                </c:pt>
                <c:pt idx="13225">
                  <c:v>17.565999999999999</c:v>
                </c:pt>
                <c:pt idx="13226">
                  <c:v>17.565999999999999</c:v>
                </c:pt>
                <c:pt idx="13227">
                  <c:v>17.565999999999999</c:v>
                </c:pt>
                <c:pt idx="13228">
                  <c:v>17.565999999999999</c:v>
                </c:pt>
                <c:pt idx="13229">
                  <c:v>17.565999999999999</c:v>
                </c:pt>
                <c:pt idx="13230">
                  <c:v>17.574000000000002</c:v>
                </c:pt>
                <c:pt idx="13231">
                  <c:v>17.603999999999999</c:v>
                </c:pt>
                <c:pt idx="13232">
                  <c:v>17.603999999999999</c:v>
                </c:pt>
                <c:pt idx="13233">
                  <c:v>17.603999999999999</c:v>
                </c:pt>
                <c:pt idx="13234">
                  <c:v>17.603999999999999</c:v>
                </c:pt>
                <c:pt idx="13235">
                  <c:v>17.603999999999999</c:v>
                </c:pt>
                <c:pt idx="13236">
                  <c:v>17.603999999999999</c:v>
                </c:pt>
                <c:pt idx="13237">
                  <c:v>17.603999999999999</c:v>
                </c:pt>
                <c:pt idx="13238">
                  <c:v>17.603999999999999</c:v>
                </c:pt>
                <c:pt idx="13239">
                  <c:v>17.603999999999999</c:v>
                </c:pt>
                <c:pt idx="13240">
                  <c:v>17.603999999999999</c:v>
                </c:pt>
                <c:pt idx="13241">
                  <c:v>17.603999999999999</c:v>
                </c:pt>
                <c:pt idx="13242">
                  <c:v>17.603999999999999</c:v>
                </c:pt>
                <c:pt idx="13243">
                  <c:v>17.603999999999999</c:v>
                </c:pt>
                <c:pt idx="13244">
                  <c:v>17.603999999999999</c:v>
                </c:pt>
                <c:pt idx="13245">
                  <c:v>17.603999999999999</c:v>
                </c:pt>
                <c:pt idx="13246">
                  <c:v>17.603999999999999</c:v>
                </c:pt>
                <c:pt idx="13247">
                  <c:v>17.603999999999999</c:v>
                </c:pt>
                <c:pt idx="13248">
                  <c:v>17.603999999999999</c:v>
                </c:pt>
                <c:pt idx="13249">
                  <c:v>17.603999999999999</c:v>
                </c:pt>
                <c:pt idx="13250">
                  <c:v>17.603999999999999</c:v>
                </c:pt>
                <c:pt idx="13251">
                  <c:v>17.603999999999999</c:v>
                </c:pt>
                <c:pt idx="13252">
                  <c:v>17.603999999999999</c:v>
                </c:pt>
                <c:pt idx="13253">
                  <c:v>17.603999999999999</c:v>
                </c:pt>
                <c:pt idx="13254">
                  <c:v>17.603999999999999</c:v>
                </c:pt>
                <c:pt idx="13255">
                  <c:v>17.603999999999999</c:v>
                </c:pt>
                <c:pt idx="13256">
                  <c:v>17.603999999999999</c:v>
                </c:pt>
                <c:pt idx="13257">
                  <c:v>17.603999999999999</c:v>
                </c:pt>
                <c:pt idx="13258">
                  <c:v>17.603999999999999</c:v>
                </c:pt>
                <c:pt idx="13259">
                  <c:v>17.603999999999999</c:v>
                </c:pt>
                <c:pt idx="13260">
                  <c:v>17.603999999999999</c:v>
                </c:pt>
                <c:pt idx="13261">
                  <c:v>17.603999999999999</c:v>
                </c:pt>
                <c:pt idx="13262">
                  <c:v>17.603999999999999</c:v>
                </c:pt>
                <c:pt idx="13263">
                  <c:v>17.611999999999998</c:v>
                </c:pt>
                <c:pt idx="13264">
                  <c:v>17.635999999999999</c:v>
                </c:pt>
                <c:pt idx="13265">
                  <c:v>17.635999999999999</c:v>
                </c:pt>
                <c:pt idx="13266">
                  <c:v>17.635999999999999</c:v>
                </c:pt>
                <c:pt idx="13267">
                  <c:v>17.635999999999999</c:v>
                </c:pt>
                <c:pt idx="13268">
                  <c:v>17.635999999999999</c:v>
                </c:pt>
                <c:pt idx="13269">
                  <c:v>17.635999999999999</c:v>
                </c:pt>
                <c:pt idx="13270">
                  <c:v>17.635999999999999</c:v>
                </c:pt>
                <c:pt idx="13271">
                  <c:v>17.635999999999999</c:v>
                </c:pt>
                <c:pt idx="13272">
                  <c:v>17.635999999999999</c:v>
                </c:pt>
                <c:pt idx="13273">
                  <c:v>17.635999999999999</c:v>
                </c:pt>
                <c:pt idx="13274">
                  <c:v>17.635999999999999</c:v>
                </c:pt>
                <c:pt idx="13275">
                  <c:v>17.635999999999999</c:v>
                </c:pt>
                <c:pt idx="13276">
                  <c:v>17.635999999999999</c:v>
                </c:pt>
                <c:pt idx="13277">
                  <c:v>17.635999999999999</c:v>
                </c:pt>
                <c:pt idx="13278">
                  <c:v>17.635999999999999</c:v>
                </c:pt>
                <c:pt idx="13279">
                  <c:v>17.635999999999999</c:v>
                </c:pt>
                <c:pt idx="13280">
                  <c:v>17.635999999999999</c:v>
                </c:pt>
                <c:pt idx="13281">
                  <c:v>17.635999999999999</c:v>
                </c:pt>
                <c:pt idx="13282">
                  <c:v>17.635999999999999</c:v>
                </c:pt>
                <c:pt idx="13283">
                  <c:v>17.635999999999999</c:v>
                </c:pt>
                <c:pt idx="13284">
                  <c:v>17.635999999999999</c:v>
                </c:pt>
                <c:pt idx="13285">
                  <c:v>17.635999999999999</c:v>
                </c:pt>
                <c:pt idx="13286">
                  <c:v>17.635999999999999</c:v>
                </c:pt>
                <c:pt idx="13287">
                  <c:v>17.635999999999999</c:v>
                </c:pt>
                <c:pt idx="13288">
                  <c:v>17.635999999999999</c:v>
                </c:pt>
                <c:pt idx="13289">
                  <c:v>17.635999999999999</c:v>
                </c:pt>
                <c:pt idx="13290">
                  <c:v>17.635999999999999</c:v>
                </c:pt>
                <c:pt idx="13291">
                  <c:v>17.635999999999999</c:v>
                </c:pt>
                <c:pt idx="13292">
                  <c:v>17.673999999999999</c:v>
                </c:pt>
                <c:pt idx="13293">
                  <c:v>17.673999999999999</c:v>
                </c:pt>
                <c:pt idx="13294">
                  <c:v>17.673999999999999</c:v>
                </c:pt>
                <c:pt idx="13295">
                  <c:v>17.673999999999999</c:v>
                </c:pt>
                <c:pt idx="13296">
                  <c:v>17.673999999999999</c:v>
                </c:pt>
                <c:pt idx="13297">
                  <c:v>17.673999999999999</c:v>
                </c:pt>
                <c:pt idx="13298">
                  <c:v>17.673999999999999</c:v>
                </c:pt>
                <c:pt idx="13299">
                  <c:v>17.673999999999999</c:v>
                </c:pt>
                <c:pt idx="13300">
                  <c:v>17.673999999999999</c:v>
                </c:pt>
                <c:pt idx="13301">
                  <c:v>17.673999999999999</c:v>
                </c:pt>
                <c:pt idx="13302">
                  <c:v>17.673999999999999</c:v>
                </c:pt>
                <c:pt idx="13303">
                  <c:v>17.673999999999999</c:v>
                </c:pt>
                <c:pt idx="13304">
                  <c:v>17.673999999999999</c:v>
                </c:pt>
                <c:pt idx="13305">
                  <c:v>17.673999999999999</c:v>
                </c:pt>
                <c:pt idx="13306">
                  <c:v>17.673999999999999</c:v>
                </c:pt>
                <c:pt idx="13307">
                  <c:v>17.673999999999999</c:v>
                </c:pt>
                <c:pt idx="13308">
                  <c:v>17.673999999999999</c:v>
                </c:pt>
                <c:pt idx="13309">
                  <c:v>17.673999999999999</c:v>
                </c:pt>
                <c:pt idx="13310">
                  <c:v>17.673999999999999</c:v>
                </c:pt>
                <c:pt idx="13311">
                  <c:v>17.673999999999999</c:v>
                </c:pt>
                <c:pt idx="13312">
                  <c:v>17.673999999999999</c:v>
                </c:pt>
                <c:pt idx="13313">
                  <c:v>17.673999999999999</c:v>
                </c:pt>
                <c:pt idx="13314">
                  <c:v>17.673999999999999</c:v>
                </c:pt>
                <c:pt idx="13315">
                  <c:v>17.673999999999999</c:v>
                </c:pt>
                <c:pt idx="13316">
                  <c:v>17.673999999999999</c:v>
                </c:pt>
                <c:pt idx="13317">
                  <c:v>17.673999999999999</c:v>
                </c:pt>
                <c:pt idx="13318">
                  <c:v>17.673999999999999</c:v>
                </c:pt>
                <c:pt idx="13319">
                  <c:v>17.673999999999999</c:v>
                </c:pt>
                <c:pt idx="13320">
                  <c:v>17.673999999999999</c:v>
                </c:pt>
                <c:pt idx="13321">
                  <c:v>17.673999999999999</c:v>
                </c:pt>
                <c:pt idx="13322">
                  <c:v>17.673999999999999</c:v>
                </c:pt>
                <c:pt idx="13323">
                  <c:v>17.673999999999999</c:v>
                </c:pt>
                <c:pt idx="13324">
                  <c:v>17.673999999999999</c:v>
                </c:pt>
                <c:pt idx="13325">
                  <c:v>17.673999999999999</c:v>
                </c:pt>
                <c:pt idx="13326">
                  <c:v>17.707999999999998</c:v>
                </c:pt>
                <c:pt idx="13327">
                  <c:v>17.707999999999998</c:v>
                </c:pt>
                <c:pt idx="13328">
                  <c:v>17.707999999999998</c:v>
                </c:pt>
                <c:pt idx="13329">
                  <c:v>17.707999999999998</c:v>
                </c:pt>
                <c:pt idx="13330">
                  <c:v>17.707999999999998</c:v>
                </c:pt>
                <c:pt idx="13331">
                  <c:v>17.707999999999998</c:v>
                </c:pt>
                <c:pt idx="13332">
                  <c:v>17.707999999999998</c:v>
                </c:pt>
                <c:pt idx="13333">
                  <c:v>17.707999999999998</c:v>
                </c:pt>
                <c:pt idx="13334">
                  <c:v>17.707999999999998</c:v>
                </c:pt>
                <c:pt idx="13335">
                  <c:v>17.707999999999998</c:v>
                </c:pt>
                <c:pt idx="13336">
                  <c:v>17.707999999999998</c:v>
                </c:pt>
                <c:pt idx="13337">
                  <c:v>17.707999999999998</c:v>
                </c:pt>
                <c:pt idx="13338">
                  <c:v>17.707999999999998</c:v>
                </c:pt>
                <c:pt idx="13339">
                  <c:v>17.707999999999998</c:v>
                </c:pt>
                <c:pt idx="13340">
                  <c:v>17.707999999999998</c:v>
                </c:pt>
                <c:pt idx="13341">
                  <c:v>17.707999999999998</c:v>
                </c:pt>
                <c:pt idx="13342">
                  <c:v>17.707999999999998</c:v>
                </c:pt>
                <c:pt idx="13343">
                  <c:v>17.707999999999998</c:v>
                </c:pt>
                <c:pt idx="13344">
                  <c:v>17.707999999999998</c:v>
                </c:pt>
                <c:pt idx="13345">
                  <c:v>17.707999999999998</c:v>
                </c:pt>
                <c:pt idx="13346">
                  <c:v>17.707999999999998</c:v>
                </c:pt>
                <c:pt idx="13347">
                  <c:v>17.707999999999998</c:v>
                </c:pt>
                <c:pt idx="13348">
                  <c:v>17.707999999999998</c:v>
                </c:pt>
                <c:pt idx="13349">
                  <c:v>17.707999999999998</c:v>
                </c:pt>
                <c:pt idx="13350">
                  <c:v>17.707999999999998</c:v>
                </c:pt>
                <c:pt idx="13351">
                  <c:v>17.707999999999998</c:v>
                </c:pt>
                <c:pt idx="13352">
                  <c:v>17.707999999999998</c:v>
                </c:pt>
                <c:pt idx="13353">
                  <c:v>17.707999999999998</c:v>
                </c:pt>
                <c:pt idx="13354">
                  <c:v>17.707999999999998</c:v>
                </c:pt>
                <c:pt idx="13355">
                  <c:v>17.707999999999998</c:v>
                </c:pt>
                <c:pt idx="13356">
                  <c:v>17.745999999999999</c:v>
                </c:pt>
                <c:pt idx="13357">
                  <c:v>17.745999999999999</c:v>
                </c:pt>
                <c:pt idx="13358">
                  <c:v>17.745999999999999</c:v>
                </c:pt>
                <c:pt idx="13359">
                  <c:v>17.745999999999999</c:v>
                </c:pt>
                <c:pt idx="13360">
                  <c:v>17.745999999999999</c:v>
                </c:pt>
                <c:pt idx="13361">
                  <c:v>17.745999999999999</c:v>
                </c:pt>
                <c:pt idx="13362">
                  <c:v>17.745999999999999</c:v>
                </c:pt>
                <c:pt idx="13363">
                  <c:v>17.745999999999999</c:v>
                </c:pt>
                <c:pt idx="13364">
                  <c:v>17.745999999999999</c:v>
                </c:pt>
                <c:pt idx="13365">
                  <c:v>17.745999999999999</c:v>
                </c:pt>
                <c:pt idx="13366">
                  <c:v>17.745999999999999</c:v>
                </c:pt>
                <c:pt idx="13367">
                  <c:v>17.745999999999999</c:v>
                </c:pt>
                <c:pt idx="13368">
                  <c:v>17.745999999999999</c:v>
                </c:pt>
                <c:pt idx="13369">
                  <c:v>17.745999999999999</c:v>
                </c:pt>
                <c:pt idx="13370">
                  <c:v>17.745999999999999</c:v>
                </c:pt>
                <c:pt idx="13371">
                  <c:v>17.745999999999999</c:v>
                </c:pt>
                <c:pt idx="13372">
                  <c:v>17.745999999999999</c:v>
                </c:pt>
                <c:pt idx="13373">
                  <c:v>17.745999999999999</c:v>
                </c:pt>
                <c:pt idx="13374">
                  <c:v>17.745999999999999</c:v>
                </c:pt>
                <c:pt idx="13375">
                  <c:v>17.745999999999999</c:v>
                </c:pt>
                <c:pt idx="13376">
                  <c:v>17.745999999999999</c:v>
                </c:pt>
                <c:pt idx="13377">
                  <c:v>17.745999999999999</c:v>
                </c:pt>
                <c:pt idx="13378">
                  <c:v>17.745999999999999</c:v>
                </c:pt>
                <c:pt idx="13379">
                  <c:v>17.745999999999999</c:v>
                </c:pt>
                <c:pt idx="13380">
                  <c:v>17.745999999999999</c:v>
                </c:pt>
                <c:pt idx="13381">
                  <c:v>17.745999999999999</c:v>
                </c:pt>
                <c:pt idx="13382">
                  <c:v>17.745999999999999</c:v>
                </c:pt>
                <c:pt idx="13383">
                  <c:v>17.745999999999999</c:v>
                </c:pt>
                <c:pt idx="13384">
                  <c:v>17.745999999999999</c:v>
                </c:pt>
                <c:pt idx="13385">
                  <c:v>17.745999999999999</c:v>
                </c:pt>
                <c:pt idx="13386">
                  <c:v>17.745999999999999</c:v>
                </c:pt>
                <c:pt idx="13387">
                  <c:v>17.745999999999999</c:v>
                </c:pt>
                <c:pt idx="13388">
                  <c:v>17.745999999999999</c:v>
                </c:pt>
                <c:pt idx="13389">
                  <c:v>17.745999999999999</c:v>
                </c:pt>
                <c:pt idx="13390">
                  <c:v>17.78</c:v>
                </c:pt>
                <c:pt idx="13391">
                  <c:v>17.78</c:v>
                </c:pt>
                <c:pt idx="13392">
                  <c:v>17.78</c:v>
                </c:pt>
                <c:pt idx="13393">
                  <c:v>17.78</c:v>
                </c:pt>
                <c:pt idx="13394">
                  <c:v>17.78</c:v>
                </c:pt>
                <c:pt idx="13395">
                  <c:v>17.78</c:v>
                </c:pt>
                <c:pt idx="13396">
                  <c:v>17.78</c:v>
                </c:pt>
                <c:pt idx="13397">
                  <c:v>17.78</c:v>
                </c:pt>
                <c:pt idx="13398">
                  <c:v>17.78</c:v>
                </c:pt>
                <c:pt idx="13399">
                  <c:v>17.78</c:v>
                </c:pt>
                <c:pt idx="13400">
                  <c:v>17.78</c:v>
                </c:pt>
                <c:pt idx="13401">
                  <c:v>17.78</c:v>
                </c:pt>
                <c:pt idx="13402">
                  <c:v>17.78</c:v>
                </c:pt>
                <c:pt idx="13403">
                  <c:v>17.78</c:v>
                </c:pt>
                <c:pt idx="13404">
                  <c:v>17.78</c:v>
                </c:pt>
                <c:pt idx="13405">
                  <c:v>17.78</c:v>
                </c:pt>
                <c:pt idx="13406">
                  <c:v>17.78</c:v>
                </c:pt>
                <c:pt idx="13407">
                  <c:v>17.78</c:v>
                </c:pt>
                <c:pt idx="13408">
                  <c:v>17.78</c:v>
                </c:pt>
                <c:pt idx="13409">
                  <c:v>17.78</c:v>
                </c:pt>
                <c:pt idx="13410">
                  <c:v>17.78</c:v>
                </c:pt>
                <c:pt idx="13411">
                  <c:v>17.78</c:v>
                </c:pt>
                <c:pt idx="13412">
                  <c:v>17.78</c:v>
                </c:pt>
                <c:pt idx="13413">
                  <c:v>17.78</c:v>
                </c:pt>
                <c:pt idx="13414">
                  <c:v>17.78</c:v>
                </c:pt>
                <c:pt idx="13415">
                  <c:v>17.78</c:v>
                </c:pt>
                <c:pt idx="13416">
                  <c:v>17.78</c:v>
                </c:pt>
                <c:pt idx="13417">
                  <c:v>17.78</c:v>
                </c:pt>
                <c:pt idx="13418">
                  <c:v>17.78</c:v>
                </c:pt>
                <c:pt idx="13419">
                  <c:v>17.78</c:v>
                </c:pt>
                <c:pt idx="13420">
                  <c:v>17.803999999999998</c:v>
                </c:pt>
                <c:pt idx="13421">
                  <c:v>17.803999999999998</c:v>
                </c:pt>
                <c:pt idx="13422">
                  <c:v>17.803999999999998</c:v>
                </c:pt>
                <c:pt idx="13423">
                  <c:v>17.803999999999998</c:v>
                </c:pt>
                <c:pt idx="13424">
                  <c:v>17.803999999999998</c:v>
                </c:pt>
                <c:pt idx="13425">
                  <c:v>17.803999999999998</c:v>
                </c:pt>
                <c:pt idx="13426">
                  <c:v>17.803999999999998</c:v>
                </c:pt>
                <c:pt idx="13427">
                  <c:v>17.803999999999998</c:v>
                </c:pt>
                <c:pt idx="13428">
                  <c:v>17.803999999999998</c:v>
                </c:pt>
                <c:pt idx="13429">
                  <c:v>17.803999999999998</c:v>
                </c:pt>
                <c:pt idx="13430">
                  <c:v>17.803999999999998</c:v>
                </c:pt>
                <c:pt idx="13431">
                  <c:v>17.803999999999998</c:v>
                </c:pt>
                <c:pt idx="13432">
                  <c:v>17.803999999999998</c:v>
                </c:pt>
                <c:pt idx="13433">
                  <c:v>17.803999999999998</c:v>
                </c:pt>
                <c:pt idx="13434">
                  <c:v>17.803999999999998</c:v>
                </c:pt>
                <c:pt idx="13435">
                  <c:v>17.803999999999998</c:v>
                </c:pt>
                <c:pt idx="13436">
                  <c:v>17.803999999999998</c:v>
                </c:pt>
                <c:pt idx="13437">
                  <c:v>17.803999999999998</c:v>
                </c:pt>
                <c:pt idx="13438">
                  <c:v>17.803999999999998</c:v>
                </c:pt>
                <c:pt idx="13439">
                  <c:v>17.829999999999998</c:v>
                </c:pt>
                <c:pt idx="13440">
                  <c:v>17.829999999999998</c:v>
                </c:pt>
                <c:pt idx="13441">
                  <c:v>17.829999999999998</c:v>
                </c:pt>
                <c:pt idx="13442">
                  <c:v>17.829999999999998</c:v>
                </c:pt>
                <c:pt idx="13443">
                  <c:v>17.829999999999998</c:v>
                </c:pt>
                <c:pt idx="13444">
                  <c:v>17.829999999999998</c:v>
                </c:pt>
                <c:pt idx="13445">
                  <c:v>17.829999999999998</c:v>
                </c:pt>
                <c:pt idx="13446">
                  <c:v>17.829999999999998</c:v>
                </c:pt>
                <c:pt idx="13447">
                  <c:v>17.829999999999998</c:v>
                </c:pt>
                <c:pt idx="13448">
                  <c:v>17.829999999999998</c:v>
                </c:pt>
                <c:pt idx="13449">
                  <c:v>17.829999999999998</c:v>
                </c:pt>
                <c:pt idx="13450">
                  <c:v>17.829999999999998</c:v>
                </c:pt>
                <c:pt idx="13451">
                  <c:v>17.829999999999998</c:v>
                </c:pt>
                <c:pt idx="13452">
                  <c:v>17.829999999999998</c:v>
                </c:pt>
                <c:pt idx="13453">
                  <c:v>17.829999999999998</c:v>
                </c:pt>
                <c:pt idx="13454">
                  <c:v>17.829999999999998</c:v>
                </c:pt>
                <c:pt idx="13455">
                  <c:v>17.829999999999998</c:v>
                </c:pt>
                <c:pt idx="13456">
                  <c:v>17.829999999999998</c:v>
                </c:pt>
                <c:pt idx="13457">
                  <c:v>17.829999999999998</c:v>
                </c:pt>
                <c:pt idx="13458">
                  <c:v>17.829999999999998</c:v>
                </c:pt>
                <c:pt idx="13459">
                  <c:v>17.829999999999998</c:v>
                </c:pt>
                <c:pt idx="13460">
                  <c:v>17.829999999999998</c:v>
                </c:pt>
                <c:pt idx="13461">
                  <c:v>17.829999999999998</c:v>
                </c:pt>
                <c:pt idx="13462">
                  <c:v>17.829999999999998</c:v>
                </c:pt>
                <c:pt idx="13463">
                  <c:v>17.829999999999998</c:v>
                </c:pt>
                <c:pt idx="13464">
                  <c:v>17.86</c:v>
                </c:pt>
                <c:pt idx="13465">
                  <c:v>17.86</c:v>
                </c:pt>
                <c:pt idx="13466">
                  <c:v>17.86</c:v>
                </c:pt>
                <c:pt idx="13467">
                  <c:v>17.86</c:v>
                </c:pt>
                <c:pt idx="13468">
                  <c:v>17.86</c:v>
                </c:pt>
                <c:pt idx="13469">
                  <c:v>17.86</c:v>
                </c:pt>
                <c:pt idx="13470">
                  <c:v>17.86</c:v>
                </c:pt>
                <c:pt idx="13471">
                  <c:v>17.86</c:v>
                </c:pt>
                <c:pt idx="13472">
                  <c:v>17.86</c:v>
                </c:pt>
                <c:pt idx="13473">
                  <c:v>17.86</c:v>
                </c:pt>
                <c:pt idx="13474">
                  <c:v>17.86</c:v>
                </c:pt>
                <c:pt idx="13475">
                  <c:v>17.86</c:v>
                </c:pt>
                <c:pt idx="13476">
                  <c:v>17.86</c:v>
                </c:pt>
                <c:pt idx="13477">
                  <c:v>17.86</c:v>
                </c:pt>
                <c:pt idx="13478">
                  <c:v>17.86</c:v>
                </c:pt>
                <c:pt idx="13479">
                  <c:v>17.86</c:v>
                </c:pt>
                <c:pt idx="13480">
                  <c:v>17.86</c:v>
                </c:pt>
                <c:pt idx="13481">
                  <c:v>17.86</c:v>
                </c:pt>
                <c:pt idx="13482">
                  <c:v>17.86</c:v>
                </c:pt>
                <c:pt idx="13483">
                  <c:v>17.86</c:v>
                </c:pt>
                <c:pt idx="13484">
                  <c:v>17.86</c:v>
                </c:pt>
                <c:pt idx="13485">
                  <c:v>17.86</c:v>
                </c:pt>
                <c:pt idx="13486">
                  <c:v>17.86</c:v>
                </c:pt>
                <c:pt idx="13487">
                  <c:v>17.86</c:v>
                </c:pt>
                <c:pt idx="13488">
                  <c:v>17.86</c:v>
                </c:pt>
                <c:pt idx="13489">
                  <c:v>17.893999999999998</c:v>
                </c:pt>
                <c:pt idx="13490">
                  <c:v>17.893999999999998</c:v>
                </c:pt>
                <c:pt idx="13491">
                  <c:v>17.893999999999998</c:v>
                </c:pt>
                <c:pt idx="13492">
                  <c:v>17.893999999999998</c:v>
                </c:pt>
                <c:pt idx="13493">
                  <c:v>17.893999999999998</c:v>
                </c:pt>
                <c:pt idx="13494">
                  <c:v>17.893999999999998</c:v>
                </c:pt>
                <c:pt idx="13495">
                  <c:v>17.893999999999998</c:v>
                </c:pt>
                <c:pt idx="13496">
                  <c:v>17.893999999999998</c:v>
                </c:pt>
                <c:pt idx="13497">
                  <c:v>17.893999999999998</c:v>
                </c:pt>
                <c:pt idx="13498">
                  <c:v>17.893999999999998</c:v>
                </c:pt>
                <c:pt idx="13499">
                  <c:v>17.893999999999998</c:v>
                </c:pt>
                <c:pt idx="13500">
                  <c:v>17.893999999999998</c:v>
                </c:pt>
                <c:pt idx="13501">
                  <c:v>17.893999999999998</c:v>
                </c:pt>
                <c:pt idx="13502">
                  <c:v>17.893999999999998</c:v>
                </c:pt>
                <c:pt idx="13503">
                  <c:v>17.893999999999998</c:v>
                </c:pt>
                <c:pt idx="13504">
                  <c:v>17.893999999999998</c:v>
                </c:pt>
                <c:pt idx="13505">
                  <c:v>17.893999999999998</c:v>
                </c:pt>
                <c:pt idx="13506">
                  <c:v>17.893999999999998</c:v>
                </c:pt>
                <c:pt idx="13507">
                  <c:v>17.893999999999998</c:v>
                </c:pt>
                <c:pt idx="13508">
                  <c:v>17.893999999999998</c:v>
                </c:pt>
                <c:pt idx="13509">
                  <c:v>17.893999999999998</c:v>
                </c:pt>
                <c:pt idx="13510">
                  <c:v>17.893999999999998</c:v>
                </c:pt>
                <c:pt idx="13511">
                  <c:v>17.893999999999998</c:v>
                </c:pt>
                <c:pt idx="13512">
                  <c:v>17.893999999999998</c:v>
                </c:pt>
                <c:pt idx="13513">
                  <c:v>17.893999999999998</c:v>
                </c:pt>
                <c:pt idx="13514">
                  <c:v>17.893999999999998</c:v>
                </c:pt>
                <c:pt idx="13515">
                  <c:v>17.893999999999998</c:v>
                </c:pt>
                <c:pt idx="13516">
                  <c:v>17.893999999999998</c:v>
                </c:pt>
                <c:pt idx="13517">
                  <c:v>17.893999999999998</c:v>
                </c:pt>
                <c:pt idx="13518">
                  <c:v>17.893999999999998</c:v>
                </c:pt>
                <c:pt idx="13519">
                  <c:v>17.893999999999998</c:v>
                </c:pt>
                <c:pt idx="13520">
                  <c:v>17.931999999999999</c:v>
                </c:pt>
                <c:pt idx="13521">
                  <c:v>17.931999999999999</c:v>
                </c:pt>
                <c:pt idx="13522">
                  <c:v>17.931999999999999</c:v>
                </c:pt>
                <c:pt idx="13523">
                  <c:v>17.931999999999999</c:v>
                </c:pt>
                <c:pt idx="13524">
                  <c:v>17.931999999999999</c:v>
                </c:pt>
                <c:pt idx="13525">
                  <c:v>17.931999999999999</c:v>
                </c:pt>
                <c:pt idx="13526">
                  <c:v>17.931999999999999</c:v>
                </c:pt>
                <c:pt idx="13527">
                  <c:v>17.931999999999999</c:v>
                </c:pt>
                <c:pt idx="13528">
                  <c:v>17.931999999999999</c:v>
                </c:pt>
                <c:pt idx="13529">
                  <c:v>17.931999999999999</c:v>
                </c:pt>
                <c:pt idx="13530">
                  <c:v>17.931999999999999</c:v>
                </c:pt>
                <c:pt idx="13531">
                  <c:v>17.931999999999999</c:v>
                </c:pt>
                <c:pt idx="13532">
                  <c:v>17.931999999999999</c:v>
                </c:pt>
                <c:pt idx="13533">
                  <c:v>17.931999999999999</c:v>
                </c:pt>
                <c:pt idx="13534">
                  <c:v>17.931999999999999</c:v>
                </c:pt>
                <c:pt idx="13535">
                  <c:v>17.931999999999999</c:v>
                </c:pt>
                <c:pt idx="13536">
                  <c:v>17.931999999999999</c:v>
                </c:pt>
                <c:pt idx="13537">
                  <c:v>17.931999999999999</c:v>
                </c:pt>
                <c:pt idx="13538">
                  <c:v>17.931999999999999</c:v>
                </c:pt>
                <c:pt idx="13539">
                  <c:v>17.931999999999999</c:v>
                </c:pt>
                <c:pt idx="13540">
                  <c:v>17.931999999999999</c:v>
                </c:pt>
                <c:pt idx="13541">
                  <c:v>17.931999999999999</c:v>
                </c:pt>
                <c:pt idx="13542">
                  <c:v>17.931999999999999</c:v>
                </c:pt>
                <c:pt idx="13543">
                  <c:v>17.931999999999999</c:v>
                </c:pt>
                <c:pt idx="13544">
                  <c:v>17.931999999999999</c:v>
                </c:pt>
                <c:pt idx="13545">
                  <c:v>17.931999999999999</c:v>
                </c:pt>
                <c:pt idx="13546">
                  <c:v>17.931999999999999</c:v>
                </c:pt>
                <c:pt idx="13547">
                  <c:v>17.931999999999999</c:v>
                </c:pt>
                <c:pt idx="13548">
                  <c:v>17.931999999999999</c:v>
                </c:pt>
                <c:pt idx="13549">
                  <c:v>17.931999999999999</c:v>
                </c:pt>
                <c:pt idx="13550">
                  <c:v>17.931999999999999</c:v>
                </c:pt>
                <c:pt idx="13551">
                  <c:v>17.931999999999999</c:v>
                </c:pt>
                <c:pt idx="13552">
                  <c:v>17.931999999999999</c:v>
                </c:pt>
                <c:pt idx="13553">
                  <c:v>17.956</c:v>
                </c:pt>
                <c:pt idx="13554">
                  <c:v>17.962</c:v>
                </c:pt>
                <c:pt idx="13555">
                  <c:v>17.962</c:v>
                </c:pt>
                <c:pt idx="13556">
                  <c:v>17.962</c:v>
                </c:pt>
                <c:pt idx="13557">
                  <c:v>17.962</c:v>
                </c:pt>
                <c:pt idx="13558">
                  <c:v>17.962</c:v>
                </c:pt>
                <c:pt idx="13559">
                  <c:v>17.962</c:v>
                </c:pt>
                <c:pt idx="13560">
                  <c:v>17.962</c:v>
                </c:pt>
                <c:pt idx="13561">
                  <c:v>17.962</c:v>
                </c:pt>
                <c:pt idx="13562">
                  <c:v>17.962</c:v>
                </c:pt>
                <c:pt idx="13563">
                  <c:v>17.962</c:v>
                </c:pt>
                <c:pt idx="13564">
                  <c:v>17.962</c:v>
                </c:pt>
                <c:pt idx="13565">
                  <c:v>17.962</c:v>
                </c:pt>
                <c:pt idx="13566">
                  <c:v>17.962</c:v>
                </c:pt>
                <c:pt idx="13567">
                  <c:v>17.962</c:v>
                </c:pt>
                <c:pt idx="13568">
                  <c:v>17.962</c:v>
                </c:pt>
                <c:pt idx="13569">
                  <c:v>17.962</c:v>
                </c:pt>
                <c:pt idx="13570">
                  <c:v>17.962</c:v>
                </c:pt>
                <c:pt idx="13571">
                  <c:v>17.962</c:v>
                </c:pt>
                <c:pt idx="13572">
                  <c:v>17.962</c:v>
                </c:pt>
                <c:pt idx="13573">
                  <c:v>17.962</c:v>
                </c:pt>
                <c:pt idx="13574">
                  <c:v>17.962</c:v>
                </c:pt>
                <c:pt idx="13575">
                  <c:v>17.962</c:v>
                </c:pt>
                <c:pt idx="13576">
                  <c:v>17.962</c:v>
                </c:pt>
                <c:pt idx="13577">
                  <c:v>17.962</c:v>
                </c:pt>
                <c:pt idx="13578">
                  <c:v>17.962</c:v>
                </c:pt>
                <c:pt idx="13579">
                  <c:v>17.966000000000001</c:v>
                </c:pt>
                <c:pt idx="13580">
                  <c:v>17.995999999999999</c:v>
                </c:pt>
                <c:pt idx="13581">
                  <c:v>17.995999999999999</c:v>
                </c:pt>
                <c:pt idx="13582">
                  <c:v>17.995999999999999</c:v>
                </c:pt>
                <c:pt idx="13583">
                  <c:v>17.995999999999999</c:v>
                </c:pt>
                <c:pt idx="13584">
                  <c:v>17.995999999999999</c:v>
                </c:pt>
                <c:pt idx="13585">
                  <c:v>17.995999999999999</c:v>
                </c:pt>
                <c:pt idx="13586">
                  <c:v>17.995999999999999</c:v>
                </c:pt>
                <c:pt idx="13587">
                  <c:v>17.995999999999999</c:v>
                </c:pt>
                <c:pt idx="13588">
                  <c:v>17.995999999999999</c:v>
                </c:pt>
                <c:pt idx="13589">
                  <c:v>17.995999999999999</c:v>
                </c:pt>
                <c:pt idx="13590">
                  <c:v>17.995999999999999</c:v>
                </c:pt>
                <c:pt idx="13591">
                  <c:v>17.995999999999999</c:v>
                </c:pt>
                <c:pt idx="13592">
                  <c:v>17.995999999999999</c:v>
                </c:pt>
                <c:pt idx="13593">
                  <c:v>17.995999999999999</c:v>
                </c:pt>
                <c:pt idx="13594">
                  <c:v>17.995999999999999</c:v>
                </c:pt>
                <c:pt idx="13595">
                  <c:v>17.995999999999999</c:v>
                </c:pt>
                <c:pt idx="13596">
                  <c:v>17.995999999999999</c:v>
                </c:pt>
                <c:pt idx="13597">
                  <c:v>17.995999999999999</c:v>
                </c:pt>
                <c:pt idx="13598">
                  <c:v>17.995999999999999</c:v>
                </c:pt>
                <c:pt idx="13599">
                  <c:v>17.995999999999999</c:v>
                </c:pt>
                <c:pt idx="13600">
                  <c:v>17.995999999999999</c:v>
                </c:pt>
                <c:pt idx="13601">
                  <c:v>17.995999999999999</c:v>
                </c:pt>
                <c:pt idx="13602">
                  <c:v>17.995999999999999</c:v>
                </c:pt>
                <c:pt idx="13603">
                  <c:v>17.995999999999999</c:v>
                </c:pt>
                <c:pt idx="13604">
                  <c:v>17.995999999999999</c:v>
                </c:pt>
                <c:pt idx="13605">
                  <c:v>17.995999999999999</c:v>
                </c:pt>
                <c:pt idx="13606">
                  <c:v>17.995999999999999</c:v>
                </c:pt>
                <c:pt idx="13607">
                  <c:v>17.995999999999999</c:v>
                </c:pt>
                <c:pt idx="13608">
                  <c:v>17.995999999999999</c:v>
                </c:pt>
                <c:pt idx="13609">
                  <c:v>17.995999999999999</c:v>
                </c:pt>
                <c:pt idx="13610">
                  <c:v>17.995999999999999</c:v>
                </c:pt>
                <c:pt idx="13611">
                  <c:v>18.03</c:v>
                </c:pt>
                <c:pt idx="13612">
                  <c:v>18.036000000000001</c:v>
                </c:pt>
                <c:pt idx="13613">
                  <c:v>18.036000000000001</c:v>
                </c:pt>
                <c:pt idx="13614">
                  <c:v>18.036000000000001</c:v>
                </c:pt>
                <c:pt idx="13615">
                  <c:v>18.036000000000001</c:v>
                </c:pt>
                <c:pt idx="13616">
                  <c:v>18.036000000000001</c:v>
                </c:pt>
                <c:pt idx="13617">
                  <c:v>18.036000000000001</c:v>
                </c:pt>
                <c:pt idx="13618">
                  <c:v>18.036000000000001</c:v>
                </c:pt>
                <c:pt idx="13619">
                  <c:v>18.036000000000001</c:v>
                </c:pt>
                <c:pt idx="13620">
                  <c:v>18.036000000000001</c:v>
                </c:pt>
                <c:pt idx="13621">
                  <c:v>18.036000000000001</c:v>
                </c:pt>
                <c:pt idx="13622">
                  <c:v>18.036000000000001</c:v>
                </c:pt>
                <c:pt idx="13623">
                  <c:v>18.036000000000001</c:v>
                </c:pt>
                <c:pt idx="13624">
                  <c:v>18.036000000000001</c:v>
                </c:pt>
                <c:pt idx="13625">
                  <c:v>18.036000000000001</c:v>
                </c:pt>
                <c:pt idx="13626">
                  <c:v>18.036000000000001</c:v>
                </c:pt>
                <c:pt idx="13627">
                  <c:v>18.036000000000001</c:v>
                </c:pt>
                <c:pt idx="13628">
                  <c:v>18.036000000000001</c:v>
                </c:pt>
                <c:pt idx="13629">
                  <c:v>18.036000000000001</c:v>
                </c:pt>
                <c:pt idx="13630">
                  <c:v>18.036000000000001</c:v>
                </c:pt>
                <c:pt idx="13631">
                  <c:v>18.036000000000001</c:v>
                </c:pt>
                <c:pt idx="13632">
                  <c:v>18.036000000000001</c:v>
                </c:pt>
                <c:pt idx="13633">
                  <c:v>18.036000000000001</c:v>
                </c:pt>
                <c:pt idx="13634">
                  <c:v>18.036000000000001</c:v>
                </c:pt>
                <c:pt idx="13635">
                  <c:v>18.036000000000001</c:v>
                </c:pt>
                <c:pt idx="13636">
                  <c:v>18.036000000000001</c:v>
                </c:pt>
                <c:pt idx="13637">
                  <c:v>18.036000000000001</c:v>
                </c:pt>
                <c:pt idx="13638">
                  <c:v>18.036000000000001</c:v>
                </c:pt>
                <c:pt idx="13639">
                  <c:v>18.036000000000001</c:v>
                </c:pt>
                <c:pt idx="13640">
                  <c:v>18.036000000000001</c:v>
                </c:pt>
                <c:pt idx="13641">
                  <c:v>18.036000000000001</c:v>
                </c:pt>
                <c:pt idx="13642">
                  <c:v>18.036000000000001</c:v>
                </c:pt>
                <c:pt idx="13643">
                  <c:v>18.036000000000001</c:v>
                </c:pt>
                <c:pt idx="13644">
                  <c:v>18.036000000000001</c:v>
                </c:pt>
                <c:pt idx="13645">
                  <c:v>18.036000000000001</c:v>
                </c:pt>
                <c:pt idx="13646">
                  <c:v>18.036000000000001</c:v>
                </c:pt>
                <c:pt idx="13647">
                  <c:v>18.036000000000001</c:v>
                </c:pt>
                <c:pt idx="13648">
                  <c:v>18.042000000000002</c:v>
                </c:pt>
                <c:pt idx="13649">
                  <c:v>18.068000000000001</c:v>
                </c:pt>
                <c:pt idx="13650">
                  <c:v>18.068000000000001</c:v>
                </c:pt>
                <c:pt idx="13651">
                  <c:v>18.068000000000001</c:v>
                </c:pt>
                <c:pt idx="13652">
                  <c:v>18.068000000000001</c:v>
                </c:pt>
                <c:pt idx="13653">
                  <c:v>18.068000000000001</c:v>
                </c:pt>
                <c:pt idx="13654">
                  <c:v>18.068000000000001</c:v>
                </c:pt>
                <c:pt idx="13655">
                  <c:v>18.068000000000001</c:v>
                </c:pt>
                <c:pt idx="13656">
                  <c:v>18.068000000000001</c:v>
                </c:pt>
                <c:pt idx="13657">
                  <c:v>18.068000000000001</c:v>
                </c:pt>
                <c:pt idx="13658">
                  <c:v>18.068000000000001</c:v>
                </c:pt>
                <c:pt idx="13659">
                  <c:v>18.068000000000001</c:v>
                </c:pt>
                <c:pt idx="13660">
                  <c:v>18.068000000000001</c:v>
                </c:pt>
                <c:pt idx="13661">
                  <c:v>18.068000000000001</c:v>
                </c:pt>
                <c:pt idx="13662">
                  <c:v>18.068000000000001</c:v>
                </c:pt>
                <c:pt idx="13663">
                  <c:v>18.068000000000001</c:v>
                </c:pt>
                <c:pt idx="13664">
                  <c:v>18.068000000000001</c:v>
                </c:pt>
                <c:pt idx="13665">
                  <c:v>18.068000000000001</c:v>
                </c:pt>
                <c:pt idx="13666">
                  <c:v>18.068000000000001</c:v>
                </c:pt>
                <c:pt idx="13667">
                  <c:v>18.068000000000001</c:v>
                </c:pt>
                <c:pt idx="13668">
                  <c:v>18.068000000000001</c:v>
                </c:pt>
                <c:pt idx="13669">
                  <c:v>18.068000000000001</c:v>
                </c:pt>
                <c:pt idx="13670">
                  <c:v>18.068000000000001</c:v>
                </c:pt>
                <c:pt idx="13671">
                  <c:v>18.068000000000001</c:v>
                </c:pt>
                <c:pt idx="13672">
                  <c:v>18.068000000000001</c:v>
                </c:pt>
                <c:pt idx="13673">
                  <c:v>18.068000000000001</c:v>
                </c:pt>
                <c:pt idx="13674">
                  <c:v>18.068000000000001</c:v>
                </c:pt>
                <c:pt idx="13675">
                  <c:v>18.068000000000001</c:v>
                </c:pt>
                <c:pt idx="13676">
                  <c:v>18.068000000000001</c:v>
                </c:pt>
                <c:pt idx="13677">
                  <c:v>18.068000000000001</c:v>
                </c:pt>
                <c:pt idx="13678">
                  <c:v>18.094000000000001</c:v>
                </c:pt>
                <c:pt idx="13679">
                  <c:v>18.094000000000001</c:v>
                </c:pt>
                <c:pt idx="13680">
                  <c:v>18.094000000000001</c:v>
                </c:pt>
                <c:pt idx="13681">
                  <c:v>18.094000000000001</c:v>
                </c:pt>
                <c:pt idx="13682">
                  <c:v>18.094000000000001</c:v>
                </c:pt>
                <c:pt idx="13683">
                  <c:v>18.094000000000001</c:v>
                </c:pt>
                <c:pt idx="13684">
                  <c:v>18.094000000000001</c:v>
                </c:pt>
                <c:pt idx="13685">
                  <c:v>18.094000000000001</c:v>
                </c:pt>
                <c:pt idx="13686">
                  <c:v>18.094000000000001</c:v>
                </c:pt>
                <c:pt idx="13687">
                  <c:v>18.094000000000001</c:v>
                </c:pt>
                <c:pt idx="13688">
                  <c:v>18.094000000000001</c:v>
                </c:pt>
                <c:pt idx="13689">
                  <c:v>18.094000000000001</c:v>
                </c:pt>
                <c:pt idx="13690">
                  <c:v>18.094000000000001</c:v>
                </c:pt>
                <c:pt idx="13691">
                  <c:v>18.094000000000001</c:v>
                </c:pt>
                <c:pt idx="13692">
                  <c:v>18.094000000000001</c:v>
                </c:pt>
                <c:pt idx="13693">
                  <c:v>18.094000000000001</c:v>
                </c:pt>
                <c:pt idx="13694">
                  <c:v>18.094000000000001</c:v>
                </c:pt>
                <c:pt idx="13695">
                  <c:v>18.094000000000001</c:v>
                </c:pt>
                <c:pt idx="13696">
                  <c:v>18.094000000000001</c:v>
                </c:pt>
                <c:pt idx="13697">
                  <c:v>18.094000000000001</c:v>
                </c:pt>
                <c:pt idx="13698">
                  <c:v>18.094000000000001</c:v>
                </c:pt>
                <c:pt idx="13699">
                  <c:v>18.094000000000001</c:v>
                </c:pt>
                <c:pt idx="13700">
                  <c:v>18.094000000000001</c:v>
                </c:pt>
                <c:pt idx="13701">
                  <c:v>18.094000000000001</c:v>
                </c:pt>
                <c:pt idx="13702">
                  <c:v>18.116</c:v>
                </c:pt>
                <c:pt idx="13703">
                  <c:v>18.13</c:v>
                </c:pt>
                <c:pt idx="13704">
                  <c:v>18.13</c:v>
                </c:pt>
                <c:pt idx="13705">
                  <c:v>18.13</c:v>
                </c:pt>
                <c:pt idx="13706">
                  <c:v>18.13</c:v>
                </c:pt>
                <c:pt idx="13707">
                  <c:v>18.13</c:v>
                </c:pt>
                <c:pt idx="13708">
                  <c:v>18.13</c:v>
                </c:pt>
                <c:pt idx="13709">
                  <c:v>18.13</c:v>
                </c:pt>
                <c:pt idx="13710">
                  <c:v>18.13</c:v>
                </c:pt>
                <c:pt idx="13711">
                  <c:v>18.13</c:v>
                </c:pt>
                <c:pt idx="13712">
                  <c:v>18.13</c:v>
                </c:pt>
                <c:pt idx="13713">
                  <c:v>18.13</c:v>
                </c:pt>
                <c:pt idx="13714">
                  <c:v>18.13</c:v>
                </c:pt>
                <c:pt idx="13715">
                  <c:v>18.13</c:v>
                </c:pt>
                <c:pt idx="13716">
                  <c:v>18.13</c:v>
                </c:pt>
                <c:pt idx="13717">
                  <c:v>18.13</c:v>
                </c:pt>
                <c:pt idx="13718">
                  <c:v>18.13</c:v>
                </c:pt>
                <c:pt idx="13719">
                  <c:v>18.13</c:v>
                </c:pt>
                <c:pt idx="13720">
                  <c:v>18.13</c:v>
                </c:pt>
                <c:pt idx="13721">
                  <c:v>18.13</c:v>
                </c:pt>
                <c:pt idx="13722">
                  <c:v>18.13</c:v>
                </c:pt>
                <c:pt idx="13723">
                  <c:v>18.13</c:v>
                </c:pt>
                <c:pt idx="13724">
                  <c:v>18.13</c:v>
                </c:pt>
                <c:pt idx="13725">
                  <c:v>18.13</c:v>
                </c:pt>
                <c:pt idx="13726">
                  <c:v>18.13</c:v>
                </c:pt>
                <c:pt idx="13727">
                  <c:v>18.13</c:v>
                </c:pt>
                <c:pt idx="13728">
                  <c:v>18.13</c:v>
                </c:pt>
                <c:pt idx="13729">
                  <c:v>18.13</c:v>
                </c:pt>
                <c:pt idx="13730">
                  <c:v>18.13</c:v>
                </c:pt>
                <c:pt idx="13731">
                  <c:v>18.13</c:v>
                </c:pt>
                <c:pt idx="13732">
                  <c:v>18.13</c:v>
                </c:pt>
                <c:pt idx="13733">
                  <c:v>18.13</c:v>
                </c:pt>
                <c:pt idx="13734">
                  <c:v>18.13</c:v>
                </c:pt>
                <c:pt idx="13735">
                  <c:v>18.13</c:v>
                </c:pt>
                <c:pt idx="13736">
                  <c:v>18.13</c:v>
                </c:pt>
                <c:pt idx="13737">
                  <c:v>18.170000000000002</c:v>
                </c:pt>
                <c:pt idx="13738">
                  <c:v>18.170000000000002</c:v>
                </c:pt>
                <c:pt idx="13739">
                  <c:v>18.170000000000002</c:v>
                </c:pt>
                <c:pt idx="13740">
                  <c:v>18.170000000000002</c:v>
                </c:pt>
                <c:pt idx="13741">
                  <c:v>18.170000000000002</c:v>
                </c:pt>
                <c:pt idx="13742">
                  <c:v>18.170000000000002</c:v>
                </c:pt>
                <c:pt idx="13743">
                  <c:v>18.170000000000002</c:v>
                </c:pt>
                <c:pt idx="13744">
                  <c:v>18.170000000000002</c:v>
                </c:pt>
                <c:pt idx="13745">
                  <c:v>18.170000000000002</c:v>
                </c:pt>
                <c:pt idx="13746">
                  <c:v>18.170000000000002</c:v>
                </c:pt>
                <c:pt idx="13747">
                  <c:v>18.170000000000002</c:v>
                </c:pt>
                <c:pt idx="13748">
                  <c:v>18.170000000000002</c:v>
                </c:pt>
                <c:pt idx="13749">
                  <c:v>18.170000000000002</c:v>
                </c:pt>
                <c:pt idx="13750">
                  <c:v>18.170000000000002</c:v>
                </c:pt>
                <c:pt idx="13751">
                  <c:v>18.170000000000002</c:v>
                </c:pt>
                <c:pt idx="13752">
                  <c:v>18.170000000000002</c:v>
                </c:pt>
                <c:pt idx="13753">
                  <c:v>18.170000000000002</c:v>
                </c:pt>
                <c:pt idx="13754">
                  <c:v>18.170000000000002</c:v>
                </c:pt>
                <c:pt idx="13755">
                  <c:v>18.170000000000002</c:v>
                </c:pt>
                <c:pt idx="13756">
                  <c:v>18.170000000000002</c:v>
                </c:pt>
                <c:pt idx="13757">
                  <c:v>18.170000000000002</c:v>
                </c:pt>
                <c:pt idx="13758">
                  <c:v>18.170000000000002</c:v>
                </c:pt>
                <c:pt idx="13759">
                  <c:v>18.170000000000002</c:v>
                </c:pt>
                <c:pt idx="13760">
                  <c:v>18.170000000000002</c:v>
                </c:pt>
                <c:pt idx="13761">
                  <c:v>18.170000000000002</c:v>
                </c:pt>
                <c:pt idx="13762">
                  <c:v>18.170000000000002</c:v>
                </c:pt>
                <c:pt idx="13763">
                  <c:v>18.170000000000002</c:v>
                </c:pt>
                <c:pt idx="13764">
                  <c:v>18.170000000000002</c:v>
                </c:pt>
                <c:pt idx="13765">
                  <c:v>18.170000000000002</c:v>
                </c:pt>
                <c:pt idx="13766">
                  <c:v>18.170000000000002</c:v>
                </c:pt>
                <c:pt idx="13767">
                  <c:v>18.170000000000002</c:v>
                </c:pt>
                <c:pt idx="13768">
                  <c:v>18.170000000000002</c:v>
                </c:pt>
                <c:pt idx="13769">
                  <c:v>18.170000000000002</c:v>
                </c:pt>
                <c:pt idx="13770">
                  <c:v>18.170000000000002</c:v>
                </c:pt>
                <c:pt idx="13771">
                  <c:v>18.170000000000002</c:v>
                </c:pt>
                <c:pt idx="13772">
                  <c:v>18.170000000000002</c:v>
                </c:pt>
                <c:pt idx="13773">
                  <c:v>18.170000000000002</c:v>
                </c:pt>
                <c:pt idx="13774">
                  <c:v>18.21</c:v>
                </c:pt>
                <c:pt idx="13775">
                  <c:v>18.21</c:v>
                </c:pt>
                <c:pt idx="13776">
                  <c:v>18.21</c:v>
                </c:pt>
                <c:pt idx="13777">
                  <c:v>18.21</c:v>
                </c:pt>
                <c:pt idx="13778">
                  <c:v>18.21</c:v>
                </c:pt>
                <c:pt idx="13779">
                  <c:v>18.21</c:v>
                </c:pt>
                <c:pt idx="13780">
                  <c:v>18.21</c:v>
                </c:pt>
                <c:pt idx="13781">
                  <c:v>18.21</c:v>
                </c:pt>
                <c:pt idx="13782">
                  <c:v>18.21</c:v>
                </c:pt>
                <c:pt idx="13783">
                  <c:v>18.21</c:v>
                </c:pt>
                <c:pt idx="13784">
                  <c:v>18.21</c:v>
                </c:pt>
                <c:pt idx="13785">
                  <c:v>18.21</c:v>
                </c:pt>
                <c:pt idx="13786">
                  <c:v>18.21</c:v>
                </c:pt>
                <c:pt idx="13787">
                  <c:v>18.21</c:v>
                </c:pt>
                <c:pt idx="13788">
                  <c:v>18.21</c:v>
                </c:pt>
                <c:pt idx="13789">
                  <c:v>18.21</c:v>
                </c:pt>
                <c:pt idx="13790">
                  <c:v>18.21</c:v>
                </c:pt>
                <c:pt idx="13791">
                  <c:v>18.21</c:v>
                </c:pt>
                <c:pt idx="13792">
                  <c:v>18.21</c:v>
                </c:pt>
                <c:pt idx="13793">
                  <c:v>18.21</c:v>
                </c:pt>
                <c:pt idx="13794">
                  <c:v>18.21</c:v>
                </c:pt>
                <c:pt idx="13795">
                  <c:v>18.21</c:v>
                </c:pt>
                <c:pt idx="13796">
                  <c:v>18.21</c:v>
                </c:pt>
                <c:pt idx="13797">
                  <c:v>18.21</c:v>
                </c:pt>
                <c:pt idx="13798">
                  <c:v>18.21</c:v>
                </c:pt>
                <c:pt idx="13799">
                  <c:v>18.21</c:v>
                </c:pt>
                <c:pt idx="13800">
                  <c:v>18.21</c:v>
                </c:pt>
                <c:pt idx="13801">
                  <c:v>18.21</c:v>
                </c:pt>
                <c:pt idx="13802">
                  <c:v>18.21</c:v>
                </c:pt>
                <c:pt idx="13803">
                  <c:v>18.21</c:v>
                </c:pt>
                <c:pt idx="13804">
                  <c:v>18.21</c:v>
                </c:pt>
                <c:pt idx="13805">
                  <c:v>18.21</c:v>
                </c:pt>
                <c:pt idx="13806">
                  <c:v>18.21</c:v>
                </c:pt>
                <c:pt idx="13807">
                  <c:v>18.21</c:v>
                </c:pt>
                <c:pt idx="13808">
                  <c:v>18.21</c:v>
                </c:pt>
                <c:pt idx="13809">
                  <c:v>18.21</c:v>
                </c:pt>
                <c:pt idx="13810">
                  <c:v>18.21</c:v>
                </c:pt>
                <c:pt idx="13811">
                  <c:v>18.236000000000001</c:v>
                </c:pt>
                <c:pt idx="13812">
                  <c:v>18.239999999999998</c:v>
                </c:pt>
                <c:pt idx="13813">
                  <c:v>18.239999999999998</c:v>
                </c:pt>
                <c:pt idx="13814">
                  <c:v>18.239999999999998</c:v>
                </c:pt>
                <c:pt idx="13815">
                  <c:v>18.239999999999998</c:v>
                </c:pt>
                <c:pt idx="13816">
                  <c:v>18.239999999999998</c:v>
                </c:pt>
                <c:pt idx="13817">
                  <c:v>18.239999999999998</c:v>
                </c:pt>
                <c:pt idx="13818">
                  <c:v>18.239999999999998</c:v>
                </c:pt>
                <c:pt idx="13819">
                  <c:v>18.239999999999998</c:v>
                </c:pt>
                <c:pt idx="13820">
                  <c:v>18.239999999999998</c:v>
                </c:pt>
                <c:pt idx="13821">
                  <c:v>18.239999999999998</c:v>
                </c:pt>
                <c:pt idx="13822">
                  <c:v>18.239999999999998</c:v>
                </c:pt>
                <c:pt idx="13823">
                  <c:v>18.239999999999998</c:v>
                </c:pt>
                <c:pt idx="13824">
                  <c:v>18.239999999999998</c:v>
                </c:pt>
                <c:pt idx="13825">
                  <c:v>18.239999999999998</c:v>
                </c:pt>
                <c:pt idx="13826">
                  <c:v>18.239999999999998</c:v>
                </c:pt>
                <c:pt idx="13827">
                  <c:v>18.239999999999998</c:v>
                </c:pt>
                <c:pt idx="13828">
                  <c:v>18.239999999999998</c:v>
                </c:pt>
                <c:pt idx="13829">
                  <c:v>18.239999999999998</c:v>
                </c:pt>
                <c:pt idx="13830">
                  <c:v>18.239999999999998</c:v>
                </c:pt>
                <c:pt idx="13831">
                  <c:v>18.239999999999998</c:v>
                </c:pt>
                <c:pt idx="13832">
                  <c:v>18.239999999999998</c:v>
                </c:pt>
                <c:pt idx="13833">
                  <c:v>18.239999999999998</c:v>
                </c:pt>
                <c:pt idx="13834">
                  <c:v>18.239999999999998</c:v>
                </c:pt>
                <c:pt idx="13835">
                  <c:v>18.239999999999998</c:v>
                </c:pt>
                <c:pt idx="13836">
                  <c:v>18.239999999999998</c:v>
                </c:pt>
                <c:pt idx="13837">
                  <c:v>18.239999999999998</c:v>
                </c:pt>
                <c:pt idx="13838">
                  <c:v>18.263999999999999</c:v>
                </c:pt>
                <c:pt idx="13839">
                  <c:v>18.27</c:v>
                </c:pt>
                <c:pt idx="13840">
                  <c:v>18.27</c:v>
                </c:pt>
                <c:pt idx="13841">
                  <c:v>18.27</c:v>
                </c:pt>
                <c:pt idx="13842">
                  <c:v>18.27</c:v>
                </c:pt>
                <c:pt idx="13843">
                  <c:v>18.27</c:v>
                </c:pt>
                <c:pt idx="13844">
                  <c:v>18.27</c:v>
                </c:pt>
                <c:pt idx="13845">
                  <c:v>18.27</c:v>
                </c:pt>
                <c:pt idx="13846">
                  <c:v>18.27</c:v>
                </c:pt>
                <c:pt idx="13847">
                  <c:v>18.27</c:v>
                </c:pt>
                <c:pt idx="13848">
                  <c:v>18.27</c:v>
                </c:pt>
                <c:pt idx="13849">
                  <c:v>18.27</c:v>
                </c:pt>
                <c:pt idx="13850">
                  <c:v>18.27</c:v>
                </c:pt>
                <c:pt idx="13851">
                  <c:v>18.27</c:v>
                </c:pt>
                <c:pt idx="13852">
                  <c:v>18.27</c:v>
                </c:pt>
                <c:pt idx="13853">
                  <c:v>18.27</c:v>
                </c:pt>
                <c:pt idx="13854">
                  <c:v>18.27</c:v>
                </c:pt>
                <c:pt idx="13855">
                  <c:v>18.27</c:v>
                </c:pt>
                <c:pt idx="13856">
                  <c:v>18.27</c:v>
                </c:pt>
                <c:pt idx="13857">
                  <c:v>18.27</c:v>
                </c:pt>
                <c:pt idx="13858">
                  <c:v>18.27</c:v>
                </c:pt>
                <c:pt idx="13859">
                  <c:v>18.27</c:v>
                </c:pt>
                <c:pt idx="13860">
                  <c:v>18.27</c:v>
                </c:pt>
                <c:pt idx="13861">
                  <c:v>18.27</c:v>
                </c:pt>
                <c:pt idx="13862">
                  <c:v>18.27</c:v>
                </c:pt>
                <c:pt idx="13863">
                  <c:v>18.27</c:v>
                </c:pt>
                <c:pt idx="13864">
                  <c:v>18.27</c:v>
                </c:pt>
                <c:pt idx="13865">
                  <c:v>18.27</c:v>
                </c:pt>
                <c:pt idx="13866">
                  <c:v>18.306000000000001</c:v>
                </c:pt>
                <c:pt idx="13867">
                  <c:v>18.306000000000001</c:v>
                </c:pt>
                <c:pt idx="13868">
                  <c:v>18.306000000000001</c:v>
                </c:pt>
                <c:pt idx="13869">
                  <c:v>18.306000000000001</c:v>
                </c:pt>
                <c:pt idx="13870">
                  <c:v>18.306000000000001</c:v>
                </c:pt>
                <c:pt idx="13871">
                  <c:v>18.306000000000001</c:v>
                </c:pt>
                <c:pt idx="13872">
                  <c:v>18.306000000000001</c:v>
                </c:pt>
                <c:pt idx="13873">
                  <c:v>18.306000000000001</c:v>
                </c:pt>
                <c:pt idx="13874">
                  <c:v>18.306000000000001</c:v>
                </c:pt>
                <c:pt idx="13875">
                  <c:v>18.306000000000001</c:v>
                </c:pt>
                <c:pt idx="13876">
                  <c:v>18.306000000000001</c:v>
                </c:pt>
                <c:pt idx="13877">
                  <c:v>18.306000000000001</c:v>
                </c:pt>
                <c:pt idx="13878">
                  <c:v>18.306000000000001</c:v>
                </c:pt>
                <c:pt idx="13879">
                  <c:v>18.306000000000001</c:v>
                </c:pt>
                <c:pt idx="13880">
                  <c:v>18.306000000000001</c:v>
                </c:pt>
                <c:pt idx="13881">
                  <c:v>18.306000000000001</c:v>
                </c:pt>
                <c:pt idx="13882">
                  <c:v>18.306000000000001</c:v>
                </c:pt>
                <c:pt idx="13883">
                  <c:v>18.306000000000001</c:v>
                </c:pt>
                <c:pt idx="13884">
                  <c:v>18.306000000000001</c:v>
                </c:pt>
                <c:pt idx="13885">
                  <c:v>18.306000000000001</c:v>
                </c:pt>
                <c:pt idx="13886">
                  <c:v>18.306000000000001</c:v>
                </c:pt>
                <c:pt idx="13887">
                  <c:v>18.306000000000001</c:v>
                </c:pt>
                <c:pt idx="13888">
                  <c:v>18.306000000000001</c:v>
                </c:pt>
                <c:pt idx="13889">
                  <c:v>18.306000000000001</c:v>
                </c:pt>
                <c:pt idx="13890">
                  <c:v>18.306000000000001</c:v>
                </c:pt>
                <c:pt idx="13891">
                  <c:v>18.306000000000001</c:v>
                </c:pt>
                <c:pt idx="13892">
                  <c:v>18.306000000000001</c:v>
                </c:pt>
                <c:pt idx="13893">
                  <c:v>18.306000000000001</c:v>
                </c:pt>
                <c:pt idx="13894">
                  <c:v>18.306000000000001</c:v>
                </c:pt>
                <c:pt idx="13895">
                  <c:v>18.306000000000001</c:v>
                </c:pt>
                <c:pt idx="13896">
                  <c:v>18.306000000000001</c:v>
                </c:pt>
                <c:pt idx="13897">
                  <c:v>18.306000000000001</c:v>
                </c:pt>
                <c:pt idx="13898">
                  <c:v>18.306000000000001</c:v>
                </c:pt>
                <c:pt idx="13899">
                  <c:v>18.306000000000001</c:v>
                </c:pt>
                <c:pt idx="13900">
                  <c:v>18.306000000000001</c:v>
                </c:pt>
                <c:pt idx="13901">
                  <c:v>18.335999999999999</c:v>
                </c:pt>
                <c:pt idx="13902">
                  <c:v>18.335999999999999</c:v>
                </c:pt>
                <c:pt idx="13903">
                  <c:v>18.335999999999999</c:v>
                </c:pt>
                <c:pt idx="13904">
                  <c:v>18.335999999999999</c:v>
                </c:pt>
                <c:pt idx="13905">
                  <c:v>18.335999999999999</c:v>
                </c:pt>
                <c:pt idx="13906">
                  <c:v>18.335999999999999</c:v>
                </c:pt>
                <c:pt idx="13907">
                  <c:v>18.335999999999999</c:v>
                </c:pt>
                <c:pt idx="13908">
                  <c:v>18.335999999999999</c:v>
                </c:pt>
                <c:pt idx="13909">
                  <c:v>18.335999999999999</c:v>
                </c:pt>
                <c:pt idx="13910">
                  <c:v>18.335999999999999</c:v>
                </c:pt>
                <c:pt idx="13911">
                  <c:v>18.335999999999999</c:v>
                </c:pt>
                <c:pt idx="13912">
                  <c:v>18.335999999999999</c:v>
                </c:pt>
                <c:pt idx="13913">
                  <c:v>18.335999999999999</c:v>
                </c:pt>
                <c:pt idx="13914">
                  <c:v>18.335999999999999</c:v>
                </c:pt>
                <c:pt idx="13915">
                  <c:v>18.335999999999999</c:v>
                </c:pt>
                <c:pt idx="13916">
                  <c:v>18.335999999999999</c:v>
                </c:pt>
                <c:pt idx="13917">
                  <c:v>18.335999999999999</c:v>
                </c:pt>
                <c:pt idx="13918">
                  <c:v>18.335999999999999</c:v>
                </c:pt>
                <c:pt idx="13919">
                  <c:v>18.335999999999999</c:v>
                </c:pt>
                <c:pt idx="13920">
                  <c:v>18.335999999999999</c:v>
                </c:pt>
                <c:pt idx="13921">
                  <c:v>18.335999999999999</c:v>
                </c:pt>
                <c:pt idx="13922">
                  <c:v>18.335999999999999</c:v>
                </c:pt>
                <c:pt idx="13923">
                  <c:v>18.335999999999999</c:v>
                </c:pt>
                <c:pt idx="13924">
                  <c:v>18.335999999999999</c:v>
                </c:pt>
                <c:pt idx="13925">
                  <c:v>18.335999999999999</c:v>
                </c:pt>
                <c:pt idx="13926">
                  <c:v>18.335999999999999</c:v>
                </c:pt>
                <c:pt idx="13927">
                  <c:v>18.335999999999999</c:v>
                </c:pt>
                <c:pt idx="13928">
                  <c:v>18.366</c:v>
                </c:pt>
                <c:pt idx="13929">
                  <c:v>18.366</c:v>
                </c:pt>
                <c:pt idx="13930">
                  <c:v>18.366</c:v>
                </c:pt>
                <c:pt idx="13931">
                  <c:v>18.366</c:v>
                </c:pt>
                <c:pt idx="13932">
                  <c:v>18.366</c:v>
                </c:pt>
                <c:pt idx="13933">
                  <c:v>18.366</c:v>
                </c:pt>
                <c:pt idx="13934">
                  <c:v>18.366</c:v>
                </c:pt>
                <c:pt idx="13935">
                  <c:v>18.366</c:v>
                </c:pt>
                <c:pt idx="13936">
                  <c:v>18.366</c:v>
                </c:pt>
                <c:pt idx="13937">
                  <c:v>18.366</c:v>
                </c:pt>
                <c:pt idx="13938">
                  <c:v>18.366</c:v>
                </c:pt>
                <c:pt idx="13939">
                  <c:v>18.366</c:v>
                </c:pt>
                <c:pt idx="13940">
                  <c:v>18.366</c:v>
                </c:pt>
                <c:pt idx="13941">
                  <c:v>18.366</c:v>
                </c:pt>
                <c:pt idx="13942">
                  <c:v>18.366</c:v>
                </c:pt>
                <c:pt idx="13943">
                  <c:v>18.366</c:v>
                </c:pt>
                <c:pt idx="13944">
                  <c:v>18.366</c:v>
                </c:pt>
                <c:pt idx="13945">
                  <c:v>18.366</c:v>
                </c:pt>
                <c:pt idx="13946">
                  <c:v>18.366</c:v>
                </c:pt>
                <c:pt idx="13947">
                  <c:v>18.366</c:v>
                </c:pt>
                <c:pt idx="13948">
                  <c:v>18.366</c:v>
                </c:pt>
                <c:pt idx="13949">
                  <c:v>18.366</c:v>
                </c:pt>
                <c:pt idx="13950">
                  <c:v>18.366</c:v>
                </c:pt>
                <c:pt idx="13951">
                  <c:v>18.366</c:v>
                </c:pt>
                <c:pt idx="13952">
                  <c:v>18.366</c:v>
                </c:pt>
                <c:pt idx="13953">
                  <c:v>18.366</c:v>
                </c:pt>
                <c:pt idx="13954">
                  <c:v>18.366</c:v>
                </c:pt>
                <c:pt idx="13955">
                  <c:v>18.366</c:v>
                </c:pt>
                <c:pt idx="13956">
                  <c:v>18.366</c:v>
                </c:pt>
                <c:pt idx="13957">
                  <c:v>18.366</c:v>
                </c:pt>
                <c:pt idx="13958">
                  <c:v>18.404</c:v>
                </c:pt>
                <c:pt idx="13959">
                  <c:v>18.404</c:v>
                </c:pt>
                <c:pt idx="13960">
                  <c:v>18.404</c:v>
                </c:pt>
                <c:pt idx="13961">
                  <c:v>18.404</c:v>
                </c:pt>
                <c:pt idx="13962">
                  <c:v>18.404</c:v>
                </c:pt>
                <c:pt idx="13963">
                  <c:v>18.404</c:v>
                </c:pt>
                <c:pt idx="13964">
                  <c:v>18.404</c:v>
                </c:pt>
                <c:pt idx="13965">
                  <c:v>18.404</c:v>
                </c:pt>
                <c:pt idx="13966">
                  <c:v>18.404</c:v>
                </c:pt>
                <c:pt idx="13967">
                  <c:v>18.404</c:v>
                </c:pt>
                <c:pt idx="13968">
                  <c:v>18.404</c:v>
                </c:pt>
                <c:pt idx="13969">
                  <c:v>18.404</c:v>
                </c:pt>
                <c:pt idx="13970">
                  <c:v>18.404</c:v>
                </c:pt>
                <c:pt idx="13971">
                  <c:v>18.404</c:v>
                </c:pt>
                <c:pt idx="13972">
                  <c:v>18.404</c:v>
                </c:pt>
                <c:pt idx="13973">
                  <c:v>18.404</c:v>
                </c:pt>
                <c:pt idx="13974">
                  <c:v>18.404</c:v>
                </c:pt>
                <c:pt idx="13975">
                  <c:v>18.404</c:v>
                </c:pt>
                <c:pt idx="13976">
                  <c:v>18.404</c:v>
                </c:pt>
                <c:pt idx="13977">
                  <c:v>18.404</c:v>
                </c:pt>
                <c:pt idx="13978">
                  <c:v>18.404</c:v>
                </c:pt>
                <c:pt idx="13979">
                  <c:v>18.404</c:v>
                </c:pt>
                <c:pt idx="13980">
                  <c:v>18.404</c:v>
                </c:pt>
                <c:pt idx="13981">
                  <c:v>18.404</c:v>
                </c:pt>
                <c:pt idx="13982">
                  <c:v>18.404</c:v>
                </c:pt>
                <c:pt idx="13983">
                  <c:v>18.404</c:v>
                </c:pt>
                <c:pt idx="13984">
                  <c:v>18.404</c:v>
                </c:pt>
                <c:pt idx="13985">
                  <c:v>18.404</c:v>
                </c:pt>
                <c:pt idx="13986">
                  <c:v>18.404</c:v>
                </c:pt>
                <c:pt idx="13987">
                  <c:v>18.404</c:v>
                </c:pt>
                <c:pt idx="13988">
                  <c:v>18.404</c:v>
                </c:pt>
                <c:pt idx="13989">
                  <c:v>18.404</c:v>
                </c:pt>
                <c:pt idx="13990">
                  <c:v>18.404</c:v>
                </c:pt>
                <c:pt idx="13991">
                  <c:v>18.404</c:v>
                </c:pt>
                <c:pt idx="13992">
                  <c:v>18.404</c:v>
                </c:pt>
                <c:pt idx="13993">
                  <c:v>18.404</c:v>
                </c:pt>
                <c:pt idx="13994">
                  <c:v>18.404</c:v>
                </c:pt>
                <c:pt idx="13995">
                  <c:v>18.404</c:v>
                </c:pt>
                <c:pt idx="13996">
                  <c:v>18.436</c:v>
                </c:pt>
                <c:pt idx="13997">
                  <c:v>18.436</c:v>
                </c:pt>
                <c:pt idx="13998">
                  <c:v>18.436</c:v>
                </c:pt>
                <c:pt idx="13999">
                  <c:v>18.436</c:v>
                </c:pt>
                <c:pt idx="14000">
                  <c:v>18.436</c:v>
                </c:pt>
                <c:pt idx="14001">
                  <c:v>18.436</c:v>
                </c:pt>
                <c:pt idx="14002">
                  <c:v>18.436</c:v>
                </c:pt>
                <c:pt idx="14003">
                  <c:v>18.436</c:v>
                </c:pt>
                <c:pt idx="14004">
                  <c:v>18.436</c:v>
                </c:pt>
                <c:pt idx="14005">
                  <c:v>18.436</c:v>
                </c:pt>
                <c:pt idx="14006">
                  <c:v>18.436</c:v>
                </c:pt>
                <c:pt idx="14007">
                  <c:v>18.436</c:v>
                </c:pt>
                <c:pt idx="14008">
                  <c:v>18.436</c:v>
                </c:pt>
                <c:pt idx="14009">
                  <c:v>18.436</c:v>
                </c:pt>
                <c:pt idx="14010">
                  <c:v>18.436</c:v>
                </c:pt>
                <c:pt idx="14011">
                  <c:v>18.436</c:v>
                </c:pt>
                <c:pt idx="14012">
                  <c:v>18.436</c:v>
                </c:pt>
                <c:pt idx="14013">
                  <c:v>18.436</c:v>
                </c:pt>
                <c:pt idx="14014">
                  <c:v>18.436</c:v>
                </c:pt>
                <c:pt idx="14015">
                  <c:v>18.436</c:v>
                </c:pt>
                <c:pt idx="14016">
                  <c:v>18.436</c:v>
                </c:pt>
                <c:pt idx="14017">
                  <c:v>18.436</c:v>
                </c:pt>
                <c:pt idx="14018">
                  <c:v>18.436</c:v>
                </c:pt>
                <c:pt idx="14019">
                  <c:v>18.436</c:v>
                </c:pt>
                <c:pt idx="14020">
                  <c:v>18.436</c:v>
                </c:pt>
                <c:pt idx="14021">
                  <c:v>18.436</c:v>
                </c:pt>
                <c:pt idx="14022">
                  <c:v>18.436</c:v>
                </c:pt>
                <c:pt idx="14023">
                  <c:v>18.436</c:v>
                </c:pt>
                <c:pt idx="14024">
                  <c:v>18.436</c:v>
                </c:pt>
                <c:pt idx="14025">
                  <c:v>18.436</c:v>
                </c:pt>
                <c:pt idx="14026">
                  <c:v>18.463999999999999</c:v>
                </c:pt>
                <c:pt idx="14027">
                  <c:v>18.463999999999999</c:v>
                </c:pt>
                <c:pt idx="14028">
                  <c:v>18.463999999999999</c:v>
                </c:pt>
                <c:pt idx="14029">
                  <c:v>18.463999999999999</c:v>
                </c:pt>
                <c:pt idx="14030">
                  <c:v>18.463999999999999</c:v>
                </c:pt>
                <c:pt idx="14031">
                  <c:v>18.463999999999999</c:v>
                </c:pt>
                <c:pt idx="14032">
                  <c:v>18.463999999999999</c:v>
                </c:pt>
                <c:pt idx="14033">
                  <c:v>18.463999999999999</c:v>
                </c:pt>
                <c:pt idx="14034">
                  <c:v>18.463999999999999</c:v>
                </c:pt>
                <c:pt idx="14035">
                  <c:v>18.463999999999999</c:v>
                </c:pt>
                <c:pt idx="14036">
                  <c:v>18.463999999999999</c:v>
                </c:pt>
                <c:pt idx="14037">
                  <c:v>18.463999999999999</c:v>
                </c:pt>
                <c:pt idx="14038">
                  <c:v>18.463999999999999</c:v>
                </c:pt>
                <c:pt idx="14039">
                  <c:v>18.463999999999999</c:v>
                </c:pt>
                <c:pt idx="14040">
                  <c:v>18.463999999999999</c:v>
                </c:pt>
                <c:pt idx="14041">
                  <c:v>18.463999999999999</c:v>
                </c:pt>
                <c:pt idx="14042">
                  <c:v>18.463999999999999</c:v>
                </c:pt>
                <c:pt idx="14043">
                  <c:v>18.463999999999999</c:v>
                </c:pt>
                <c:pt idx="14044">
                  <c:v>18.463999999999999</c:v>
                </c:pt>
                <c:pt idx="14045">
                  <c:v>18.463999999999999</c:v>
                </c:pt>
                <c:pt idx="14046">
                  <c:v>18.463999999999999</c:v>
                </c:pt>
                <c:pt idx="14047">
                  <c:v>18.463999999999999</c:v>
                </c:pt>
                <c:pt idx="14048">
                  <c:v>18.463999999999999</c:v>
                </c:pt>
                <c:pt idx="14049">
                  <c:v>18.463999999999999</c:v>
                </c:pt>
                <c:pt idx="14050">
                  <c:v>18.463999999999999</c:v>
                </c:pt>
                <c:pt idx="14051">
                  <c:v>18.463999999999999</c:v>
                </c:pt>
                <c:pt idx="14052">
                  <c:v>18.474</c:v>
                </c:pt>
                <c:pt idx="14053">
                  <c:v>18.501999999999999</c:v>
                </c:pt>
                <c:pt idx="14054">
                  <c:v>18.501999999999999</c:v>
                </c:pt>
                <c:pt idx="14055">
                  <c:v>18.501999999999999</c:v>
                </c:pt>
                <c:pt idx="14056">
                  <c:v>18.501999999999999</c:v>
                </c:pt>
                <c:pt idx="14057">
                  <c:v>18.501999999999999</c:v>
                </c:pt>
                <c:pt idx="14058">
                  <c:v>18.501999999999999</c:v>
                </c:pt>
                <c:pt idx="14059">
                  <c:v>18.501999999999999</c:v>
                </c:pt>
                <c:pt idx="14060">
                  <c:v>18.501999999999999</c:v>
                </c:pt>
                <c:pt idx="14061">
                  <c:v>18.501999999999999</c:v>
                </c:pt>
                <c:pt idx="14062">
                  <c:v>18.501999999999999</c:v>
                </c:pt>
                <c:pt idx="14063">
                  <c:v>18.501999999999999</c:v>
                </c:pt>
                <c:pt idx="14064">
                  <c:v>18.501999999999999</c:v>
                </c:pt>
                <c:pt idx="14065">
                  <c:v>18.501999999999999</c:v>
                </c:pt>
                <c:pt idx="14066">
                  <c:v>18.501999999999999</c:v>
                </c:pt>
                <c:pt idx="14067">
                  <c:v>18.501999999999999</c:v>
                </c:pt>
                <c:pt idx="14068">
                  <c:v>18.501999999999999</c:v>
                </c:pt>
                <c:pt idx="14069">
                  <c:v>18.501999999999999</c:v>
                </c:pt>
                <c:pt idx="14070">
                  <c:v>18.501999999999999</c:v>
                </c:pt>
                <c:pt idx="14071">
                  <c:v>18.501999999999999</c:v>
                </c:pt>
                <c:pt idx="14072">
                  <c:v>18.501999999999999</c:v>
                </c:pt>
                <c:pt idx="14073">
                  <c:v>18.501999999999999</c:v>
                </c:pt>
                <c:pt idx="14074">
                  <c:v>18.501999999999999</c:v>
                </c:pt>
                <c:pt idx="14075">
                  <c:v>18.501999999999999</c:v>
                </c:pt>
                <c:pt idx="14076">
                  <c:v>18.501999999999999</c:v>
                </c:pt>
                <c:pt idx="14077">
                  <c:v>18.501999999999999</c:v>
                </c:pt>
                <c:pt idx="14078">
                  <c:v>18.501999999999999</c:v>
                </c:pt>
                <c:pt idx="14079">
                  <c:v>18.501999999999999</c:v>
                </c:pt>
                <c:pt idx="14080">
                  <c:v>18.501999999999999</c:v>
                </c:pt>
                <c:pt idx="14081">
                  <c:v>18.501999999999999</c:v>
                </c:pt>
                <c:pt idx="14082">
                  <c:v>18.501999999999999</c:v>
                </c:pt>
                <c:pt idx="14083">
                  <c:v>18.501999999999999</c:v>
                </c:pt>
                <c:pt idx="14084">
                  <c:v>18.501999999999999</c:v>
                </c:pt>
                <c:pt idx="14085">
                  <c:v>18.501999999999999</c:v>
                </c:pt>
                <c:pt idx="14086">
                  <c:v>18.501999999999999</c:v>
                </c:pt>
                <c:pt idx="14087">
                  <c:v>18.501999999999999</c:v>
                </c:pt>
                <c:pt idx="14088">
                  <c:v>18.501999999999999</c:v>
                </c:pt>
                <c:pt idx="14089">
                  <c:v>18.501999999999999</c:v>
                </c:pt>
                <c:pt idx="14090">
                  <c:v>18.54</c:v>
                </c:pt>
                <c:pt idx="14091">
                  <c:v>18.54</c:v>
                </c:pt>
                <c:pt idx="14092">
                  <c:v>18.54</c:v>
                </c:pt>
                <c:pt idx="14093">
                  <c:v>18.54</c:v>
                </c:pt>
                <c:pt idx="14094">
                  <c:v>18.54</c:v>
                </c:pt>
                <c:pt idx="14095">
                  <c:v>18.54</c:v>
                </c:pt>
                <c:pt idx="14096">
                  <c:v>18.54</c:v>
                </c:pt>
                <c:pt idx="14097">
                  <c:v>18.54</c:v>
                </c:pt>
                <c:pt idx="14098">
                  <c:v>18.54</c:v>
                </c:pt>
                <c:pt idx="14099">
                  <c:v>18.54</c:v>
                </c:pt>
                <c:pt idx="14100">
                  <c:v>18.54</c:v>
                </c:pt>
                <c:pt idx="14101">
                  <c:v>18.54</c:v>
                </c:pt>
                <c:pt idx="14102">
                  <c:v>18.54</c:v>
                </c:pt>
                <c:pt idx="14103">
                  <c:v>18.54</c:v>
                </c:pt>
                <c:pt idx="14104">
                  <c:v>18.54</c:v>
                </c:pt>
                <c:pt idx="14105">
                  <c:v>18.54</c:v>
                </c:pt>
                <c:pt idx="14106">
                  <c:v>18.54</c:v>
                </c:pt>
                <c:pt idx="14107">
                  <c:v>18.54</c:v>
                </c:pt>
                <c:pt idx="14108">
                  <c:v>18.54</c:v>
                </c:pt>
                <c:pt idx="14109">
                  <c:v>18.54</c:v>
                </c:pt>
                <c:pt idx="14110">
                  <c:v>18.54</c:v>
                </c:pt>
                <c:pt idx="14111">
                  <c:v>18.54</c:v>
                </c:pt>
                <c:pt idx="14112">
                  <c:v>18.54</c:v>
                </c:pt>
                <c:pt idx="14113">
                  <c:v>18.54</c:v>
                </c:pt>
                <c:pt idx="14114">
                  <c:v>18.54</c:v>
                </c:pt>
                <c:pt idx="14115">
                  <c:v>18.54</c:v>
                </c:pt>
                <c:pt idx="14116">
                  <c:v>18.54</c:v>
                </c:pt>
                <c:pt idx="14117">
                  <c:v>18.54</c:v>
                </c:pt>
                <c:pt idx="14118">
                  <c:v>18.54</c:v>
                </c:pt>
                <c:pt idx="14119">
                  <c:v>18.54</c:v>
                </c:pt>
                <c:pt idx="14120">
                  <c:v>18.54</c:v>
                </c:pt>
                <c:pt idx="14121">
                  <c:v>18.54</c:v>
                </c:pt>
                <c:pt idx="14122">
                  <c:v>18.54</c:v>
                </c:pt>
                <c:pt idx="14123">
                  <c:v>18.54</c:v>
                </c:pt>
                <c:pt idx="14124">
                  <c:v>18.54</c:v>
                </c:pt>
                <c:pt idx="14125">
                  <c:v>18.57</c:v>
                </c:pt>
                <c:pt idx="14126">
                  <c:v>18.571999999999999</c:v>
                </c:pt>
                <c:pt idx="14127">
                  <c:v>18.571999999999999</c:v>
                </c:pt>
                <c:pt idx="14128">
                  <c:v>18.571999999999999</c:v>
                </c:pt>
                <c:pt idx="14129">
                  <c:v>18.571999999999999</c:v>
                </c:pt>
                <c:pt idx="14130">
                  <c:v>18.571999999999999</c:v>
                </c:pt>
                <c:pt idx="14131">
                  <c:v>18.571999999999999</c:v>
                </c:pt>
                <c:pt idx="14132">
                  <c:v>18.571999999999999</c:v>
                </c:pt>
                <c:pt idx="14133">
                  <c:v>18.571999999999999</c:v>
                </c:pt>
                <c:pt idx="14134">
                  <c:v>18.571999999999999</c:v>
                </c:pt>
                <c:pt idx="14135">
                  <c:v>18.571999999999999</c:v>
                </c:pt>
                <c:pt idx="14136">
                  <c:v>18.571999999999999</c:v>
                </c:pt>
                <c:pt idx="14137">
                  <c:v>18.571999999999999</c:v>
                </c:pt>
                <c:pt idx="14138">
                  <c:v>18.571999999999999</c:v>
                </c:pt>
                <c:pt idx="14139">
                  <c:v>18.571999999999999</c:v>
                </c:pt>
                <c:pt idx="14140">
                  <c:v>18.571999999999999</c:v>
                </c:pt>
                <c:pt idx="14141">
                  <c:v>18.571999999999999</c:v>
                </c:pt>
                <c:pt idx="14142">
                  <c:v>18.571999999999999</c:v>
                </c:pt>
                <c:pt idx="14143">
                  <c:v>18.571999999999999</c:v>
                </c:pt>
                <c:pt idx="14144">
                  <c:v>18.571999999999999</c:v>
                </c:pt>
                <c:pt idx="14145">
                  <c:v>18.571999999999999</c:v>
                </c:pt>
                <c:pt idx="14146">
                  <c:v>18.571999999999999</c:v>
                </c:pt>
                <c:pt idx="14147">
                  <c:v>18.571999999999999</c:v>
                </c:pt>
                <c:pt idx="14148">
                  <c:v>18.571999999999999</c:v>
                </c:pt>
                <c:pt idx="14149">
                  <c:v>18.571999999999999</c:v>
                </c:pt>
                <c:pt idx="14150">
                  <c:v>18.571999999999999</c:v>
                </c:pt>
                <c:pt idx="14151">
                  <c:v>18.571999999999999</c:v>
                </c:pt>
                <c:pt idx="14152">
                  <c:v>18.571999999999999</c:v>
                </c:pt>
                <c:pt idx="14153">
                  <c:v>18.571999999999999</c:v>
                </c:pt>
                <c:pt idx="14154">
                  <c:v>18.571999999999999</c:v>
                </c:pt>
                <c:pt idx="14155">
                  <c:v>18.608000000000001</c:v>
                </c:pt>
                <c:pt idx="14156">
                  <c:v>18.608000000000001</c:v>
                </c:pt>
                <c:pt idx="14157">
                  <c:v>18.608000000000001</c:v>
                </c:pt>
                <c:pt idx="14158">
                  <c:v>18.608000000000001</c:v>
                </c:pt>
                <c:pt idx="14159">
                  <c:v>18.608000000000001</c:v>
                </c:pt>
                <c:pt idx="14160">
                  <c:v>18.608000000000001</c:v>
                </c:pt>
                <c:pt idx="14161">
                  <c:v>18.608000000000001</c:v>
                </c:pt>
                <c:pt idx="14162">
                  <c:v>18.608000000000001</c:v>
                </c:pt>
                <c:pt idx="14163">
                  <c:v>18.608000000000001</c:v>
                </c:pt>
                <c:pt idx="14164">
                  <c:v>18.608000000000001</c:v>
                </c:pt>
                <c:pt idx="14165">
                  <c:v>18.608000000000001</c:v>
                </c:pt>
                <c:pt idx="14166">
                  <c:v>18.608000000000001</c:v>
                </c:pt>
                <c:pt idx="14167">
                  <c:v>18.608000000000001</c:v>
                </c:pt>
                <c:pt idx="14168">
                  <c:v>18.608000000000001</c:v>
                </c:pt>
                <c:pt idx="14169">
                  <c:v>18.608000000000001</c:v>
                </c:pt>
                <c:pt idx="14170">
                  <c:v>18.608000000000001</c:v>
                </c:pt>
                <c:pt idx="14171">
                  <c:v>18.608000000000001</c:v>
                </c:pt>
                <c:pt idx="14172">
                  <c:v>18.608000000000001</c:v>
                </c:pt>
                <c:pt idx="14173">
                  <c:v>18.608000000000001</c:v>
                </c:pt>
                <c:pt idx="14174">
                  <c:v>18.608000000000001</c:v>
                </c:pt>
                <c:pt idx="14175">
                  <c:v>18.608000000000001</c:v>
                </c:pt>
                <c:pt idx="14176">
                  <c:v>18.608000000000001</c:v>
                </c:pt>
                <c:pt idx="14177">
                  <c:v>18.608000000000001</c:v>
                </c:pt>
                <c:pt idx="14178">
                  <c:v>18.608000000000001</c:v>
                </c:pt>
                <c:pt idx="14179">
                  <c:v>18.608000000000001</c:v>
                </c:pt>
                <c:pt idx="14180">
                  <c:v>18.608000000000001</c:v>
                </c:pt>
                <c:pt idx="14181">
                  <c:v>18.608000000000001</c:v>
                </c:pt>
                <c:pt idx="14182">
                  <c:v>18.608000000000001</c:v>
                </c:pt>
                <c:pt idx="14183">
                  <c:v>18.608000000000001</c:v>
                </c:pt>
                <c:pt idx="14184">
                  <c:v>18.608000000000001</c:v>
                </c:pt>
                <c:pt idx="14185">
                  <c:v>18.608000000000001</c:v>
                </c:pt>
                <c:pt idx="14186">
                  <c:v>18.608000000000001</c:v>
                </c:pt>
                <c:pt idx="14187">
                  <c:v>18.608000000000001</c:v>
                </c:pt>
                <c:pt idx="14188">
                  <c:v>18.608000000000001</c:v>
                </c:pt>
                <c:pt idx="14189">
                  <c:v>18.641999999999999</c:v>
                </c:pt>
                <c:pt idx="14190">
                  <c:v>18.641999999999999</c:v>
                </c:pt>
                <c:pt idx="14191">
                  <c:v>18.641999999999999</c:v>
                </c:pt>
                <c:pt idx="14192">
                  <c:v>18.641999999999999</c:v>
                </c:pt>
                <c:pt idx="14193">
                  <c:v>18.641999999999999</c:v>
                </c:pt>
                <c:pt idx="14194">
                  <c:v>18.641999999999999</c:v>
                </c:pt>
                <c:pt idx="14195">
                  <c:v>18.641999999999999</c:v>
                </c:pt>
                <c:pt idx="14196">
                  <c:v>18.641999999999999</c:v>
                </c:pt>
                <c:pt idx="14197">
                  <c:v>18.641999999999999</c:v>
                </c:pt>
                <c:pt idx="14198">
                  <c:v>18.641999999999999</c:v>
                </c:pt>
                <c:pt idx="14199">
                  <c:v>18.641999999999999</c:v>
                </c:pt>
                <c:pt idx="14200">
                  <c:v>18.641999999999999</c:v>
                </c:pt>
                <c:pt idx="14201">
                  <c:v>18.641999999999999</c:v>
                </c:pt>
                <c:pt idx="14202">
                  <c:v>18.641999999999999</c:v>
                </c:pt>
                <c:pt idx="14203">
                  <c:v>18.641999999999999</c:v>
                </c:pt>
                <c:pt idx="14204">
                  <c:v>18.641999999999999</c:v>
                </c:pt>
                <c:pt idx="14205">
                  <c:v>18.641999999999999</c:v>
                </c:pt>
                <c:pt idx="14206">
                  <c:v>18.641999999999999</c:v>
                </c:pt>
                <c:pt idx="14207">
                  <c:v>18.641999999999999</c:v>
                </c:pt>
                <c:pt idx="14208">
                  <c:v>18.641999999999999</c:v>
                </c:pt>
                <c:pt idx="14209">
                  <c:v>18.641999999999999</c:v>
                </c:pt>
                <c:pt idx="14210">
                  <c:v>18.641999999999999</c:v>
                </c:pt>
                <c:pt idx="14211">
                  <c:v>18.641999999999999</c:v>
                </c:pt>
                <c:pt idx="14212">
                  <c:v>18.641999999999999</c:v>
                </c:pt>
                <c:pt idx="14213">
                  <c:v>18.641999999999999</c:v>
                </c:pt>
                <c:pt idx="14214">
                  <c:v>18.641999999999999</c:v>
                </c:pt>
                <c:pt idx="14215">
                  <c:v>18.641999999999999</c:v>
                </c:pt>
                <c:pt idx="14216">
                  <c:v>18.641999999999999</c:v>
                </c:pt>
                <c:pt idx="14217">
                  <c:v>18.641999999999999</c:v>
                </c:pt>
                <c:pt idx="14218">
                  <c:v>18.641999999999999</c:v>
                </c:pt>
                <c:pt idx="14219">
                  <c:v>18.641999999999999</c:v>
                </c:pt>
                <c:pt idx="14220">
                  <c:v>18.672000000000001</c:v>
                </c:pt>
                <c:pt idx="14221">
                  <c:v>18.675999999999998</c:v>
                </c:pt>
                <c:pt idx="14222">
                  <c:v>18.675999999999998</c:v>
                </c:pt>
                <c:pt idx="14223">
                  <c:v>18.675999999999998</c:v>
                </c:pt>
                <c:pt idx="14224">
                  <c:v>18.675999999999998</c:v>
                </c:pt>
                <c:pt idx="14225">
                  <c:v>18.675999999999998</c:v>
                </c:pt>
                <c:pt idx="14226">
                  <c:v>18.675999999999998</c:v>
                </c:pt>
                <c:pt idx="14227">
                  <c:v>18.675999999999998</c:v>
                </c:pt>
                <c:pt idx="14228">
                  <c:v>18.675999999999998</c:v>
                </c:pt>
                <c:pt idx="14229">
                  <c:v>18.675999999999998</c:v>
                </c:pt>
                <c:pt idx="14230">
                  <c:v>18.675999999999998</c:v>
                </c:pt>
                <c:pt idx="14231">
                  <c:v>18.675999999999998</c:v>
                </c:pt>
                <c:pt idx="14232">
                  <c:v>18.675999999999998</c:v>
                </c:pt>
                <c:pt idx="14233">
                  <c:v>18.675999999999998</c:v>
                </c:pt>
                <c:pt idx="14234">
                  <c:v>18.675999999999998</c:v>
                </c:pt>
                <c:pt idx="14235">
                  <c:v>18.675999999999998</c:v>
                </c:pt>
                <c:pt idx="14236">
                  <c:v>18.675999999999998</c:v>
                </c:pt>
                <c:pt idx="14237">
                  <c:v>18.675999999999998</c:v>
                </c:pt>
                <c:pt idx="14238">
                  <c:v>18.675999999999998</c:v>
                </c:pt>
                <c:pt idx="14239">
                  <c:v>18.675999999999998</c:v>
                </c:pt>
                <c:pt idx="14240">
                  <c:v>18.675999999999998</c:v>
                </c:pt>
                <c:pt idx="14241">
                  <c:v>18.675999999999998</c:v>
                </c:pt>
                <c:pt idx="14242">
                  <c:v>18.675999999999998</c:v>
                </c:pt>
                <c:pt idx="14243">
                  <c:v>18.675999999999998</c:v>
                </c:pt>
                <c:pt idx="14244">
                  <c:v>18.675999999999998</c:v>
                </c:pt>
                <c:pt idx="14245">
                  <c:v>18.675999999999998</c:v>
                </c:pt>
                <c:pt idx="14246">
                  <c:v>18.675999999999998</c:v>
                </c:pt>
                <c:pt idx="14247">
                  <c:v>18.675999999999998</c:v>
                </c:pt>
                <c:pt idx="14248">
                  <c:v>18.675999999999998</c:v>
                </c:pt>
                <c:pt idx="14249">
                  <c:v>18.675999999999998</c:v>
                </c:pt>
                <c:pt idx="14250">
                  <c:v>18.675999999999998</c:v>
                </c:pt>
                <c:pt idx="14251">
                  <c:v>18.675999999999998</c:v>
                </c:pt>
                <c:pt idx="14252">
                  <c:v>18.675999999999998</c:v>
                </c:pt>
                <c:pt idx="14253">
                  <c:v>18.71</c:v>
                </c:pt>
                <c:pt idx="14254">
                  <c:v>18.71</c:v>
                </c:pt>
                <c:pt idx="14255">
                  <c:v>18.71</c:v>
                </c:pt>
                <c:pt idx="14256">
                  <c:v>18.71</c:v>
                </c:pt>
                <c:pt idx="14257">
                  <c:v>18.71</c:v>
                </c:pt>
                <c:pt idx="14258">
                  <c:v>18.71</c:v>
                </c:pt>
                <c:pt idx="14259">
                  <c:v>18.71</c:v>
                </c:pt>
                <c:pt idx="14260">
                  <c:v>18.71</c:v>
                </c:pt>
                <c:pt idx="14261">
                  <c:v>18.71</c:v>
                </c:pt>
                <c:pt idx="14262">
                  <c:v>18.71</c:v>
                </c:pt>
                <c:pt idx="14263">
                  <c:v>18.71</c:v>
                </c:pt>
                <c:pt idx="14264">
                  <c:v>18.71</c:v>
                </c:pt>
                <c:pt idx="14265">
                  <c:v>18.71</c:v>
                </c:pt>
                <c:pt idx="14266">
                  <c:v>18.71</c:v>
                </c:pt>
                <c:pt idx="14267">
                  <c:v>18.71</c:v>
                </c:pt>
                <c:pt idx="14268">
                  <c:v>18.71</c:v>
                </c:pt>
                <c:pt idx="14269">
                  <c:v>18.71</c:v>
                </c:pt>
                <c:pt idx="14270">
                  <c:v>18.71</c:v>
                </c:pt>
                <c:pt idx="14271">
                  <c:v>18.71</c:v>
                </c:pt>
                <c:pt idx="14272">
                  <c:v>18.71</c:v>
                </c:pt>
                <c:pt idx="14273">
                  <c:v>18.71</c:v>
                </c:pt>
                <c:pt idx="14274">
                  <c:v>18.71</c:v>
                </c:pt>
                <c:pt idx="14275">
                  <c:v>18.71</c:v>
                </c:pt>
                <c:pt idx="14276">
                  <c:v>18.71</c:v>
                </c:pt>
                <c:pt idx="14277">
                  <c:v>18.71</c:v>
                </c:pt>
                <c:pt idx="14278">
                  <c:v>18.71</c:v>
                </c:pt>
                <c:pt idx="14279">
                  <c:v>18.71</c:v>
                </c:pt>
                <c:pt idx="14280">
                  <c:v>18.71</c:v>
                </c:pt>
                <c:pt idx="14281">
                  <c:v>18.71</c:v>
                </c:pt>
                <c:pt idx="14282">
                  <c:v>18.71</c:v>
                </c:pt>
                <c:pt idx="14283">
                  <c:v>18.71</c:v>
                </c:pt>
                <c:pt idx="14284">
                  <c:v>18.71</c:v>
                </c:pt>
                <c:pt idx="14285">
                  <c:v>18.71</c:v>
                </c:pt>
                <c:pt idx="14286">
                  <c:v>18.724</c:v>
                </c:pt>
                <c:pt idx="14287">
                  <c:v>18.744</c:v>
                </c:pt>
                <c:pt idx="14288">
                  <c:v>18.744</c:v>
                </c:pt>
                <c:pt idx="14289">
                  <c:v>18.744</c:v>
                </c:pt>
                <c:pt idx="14290">
                  <c:v>18.744</c:v>
                </c:pt>
                <c:pt idx="14291">
                  <c:v>18.744</c:v>
                </c:pt>
                <c:pt idx="14292">
                  <c:v>18.744</c:v>
                </c:pt>
                <c:pt idx="14293">
                  <c:v>18.744</c:v>
                </c:pt>
                <c:pt idx="14294">
                  <c:v>18.744</c:v>
                </c:pt>
                <c:pt idx="14295">
                  <c:v>18.744</c:v>
                </c:pt>
                <c:pt idx="14296">
                  <c:v>18.744</c:v>
                </c:pt>
                <c:pt idx="14297">
                  <c:v>18.744</c:v>
                </c:pt>
                <c:pt idx="14298">
                  <c:v>18.744</c:v>
                </c:pt>
                <c:pt idx="14299">
                  <c:v>18.744</c:v>
                </c:pt>
                <c:pt idx="14300">
                  <c:v>18.744</c:v>
                </c:pt>
                <c:pt idx="14301">
                  <c:v>18.744</c:v>
                </c:pt>
                <c:pt idx="14302">
                  <c:v>18.744</c:v>
                </c:pt>
                <c:pt idx="14303">
                  <c:v>18.744</c:v>
                </c:pt>
                <c:pt idx="14304">
                  <c:v>18.744</c:v>
                </c:pt>
                <c:pt idx="14305">
                  <c:v>18.744</c:v>
                </c:pt>
                <c:pt idx="14306">
                  <c:v>18.744</c:v>
                </c:pt>
                <c:pt idx="14307">
                  <c:v>18.744</c:v>
                </c:pt>
                <c:pt idx="14308">
                  <c:v>18.744</c:v>
                </c:pt>
                <c:pt idx="14309">
                  <c:v>18.744</c:v>
                </c:pt>
                <c:pt idx="14310">
                  <c:v>18.744</c:v>
                </c:pt>
                <c:pt idx="14311">
                  <c:v>18.744</c:v>
                </c:pt>
                <c:pt idx="14312">
                  <c:v>18.744</c:v>
                </c:pt>
                <c:pt idx="14313">
                  <c:v>18.744</c:v>
                </c:pt>
                <c:pt idx="14314">
                  <c:v>18.744</c:v>
                </c:pt>
                <c:pt idx="14315">
                  <c:v>18.744</c:v>
                </c:pt>
                <c:pt idx="14316">
                  <c:v>18.744</c:v>
                </c:pt>
                <c:pt idx="14317">
                  <c:v>18.744</c:v>
                </c:pt>
                <c:pt idx="14318">
                  <c:v>18.744</c:v>
                </c:pt>
                <c:pt idx="14319">
                  <c:v>18.757999999999999</c:v>
                </c:pt>
                <c:pt idx="14320">
                  <c:v>18.776</c:v>
                </c:pt>
                <c:pt idx="14321">
                  <c:v>18.776</c:v>
                </c:pt>
                <c:pt idx="14322">
                  <c:v>18.776</c:v>
                </c:pt>
                <c:pt idx="14323">
                  <c:v>18.776</c:v>
                </c:pt>
                <c:pt idx="14324">
                  <c:v>18.776</c:v>
                </c:pt>
                <c:pt idx="14325">
                  <c:v>18.776</c:v>
                </c:pt>
                <c:pt idx="14326">
                  <c:v>18.776</c:v>
                </c:pt>
                <c:pt idx="14327">
                  <c:v>18.776</c:v>
                </c:pt>
                <c:pt idx="14328">
                  <c:v>18.776</c:v>
                </c:pt>
                <c:pt idx="14329">
                  <c:v>18.776</c:v>
                </c:pt>
                <c:pt idx="14330">
                  <c:v>18.776</c:v>
                </c:pt>
                <c:pt idx="14331">
                  <c:v>18.776</c:v>
                </c:pt>
                <c:pt idx="14332">
                  <c:v>18.776</c:v>
                </c:pt>
                <c:pt idx="14333">
                  <c:v>18.776</c:v>
                </c:pt>
                <c:pt idx="14334">
                  <c:v>18.776</c:v>
                </c:pt>
                <c:pt idx="14335">
                  <c:v>18.776</c:v>
                </c:pt>
                <c:pt idx="14336">
                  <c:v>18.776</c:v>
                </c:pt>
                <c:pt idx="14337">
                  <c:v>18.776</c:v>
                </c:pt>
                <c:pt idx="14338">
                  <c:v>18.776</c:v>
                </c:pt>
                <c:pt idx="14339">
                  <c:v>18.776</c:v>
                </c:pt>
                <c:pt idx="14340">
                  <c:v>18.776</c:v>
                </c:pt>
                <c:pt idx="14341">
                  <c:v>18.776</c:v>
                </c:pt>
                <c:pt idx="14342">
                  <c:v>18.776</c:v>
                </c:pt>
                <c:pt idx="14343">
                  <c:v>18.776</c:v>
                </c:pt>
                <c:pt idx="14344">
                  <c:v>18.776</c:v>
                </c:pt>
                <c:pt idx="14345">
                  <c:v>18.776</c:v>
                </c:pt>
                <c:pt idx="14346">
                  <c:v>18.776</c:v>
                </c:pt>
                <c:pt idx="14347">
                  <c:v>18.776</c:v>
                </c:pt>
                <c:pt idx="14348">
                  <c:v>18.776</c:v>
                </c:pt>
                <c:pt idx="14349">
                  <c:v>18.776</c:v>
                </c:pt>
                <c:pt idx="14350">
                  <c:v>18.812000000000001</c:v>
                </c:pt>
                <c:pt idx="14351">
                  <c:v>18.812000000000001</c:v>
                </c:pt>
                <c:pt idx="14352">
                  <c:v>18.812000000000001</c:v>
                </c:pt>
                <c:pt idx="14353">
                  <c:v>18.812000000000001</c:v>
                </c:pt>
                <c:pt idx="14354">
                  <c:v>18.812000000000001</c:v>
                </c:pt>
                <c:pt idx="14355">
                  <c:v>18.812000000000001</c:v>
                </c:pt>
                <c:pt idx="14356">
                  <c:v>18.812000000000001</c:v>
                </c:pt>
                <c:pt idx="14357">
                  <c:v>18.812000000000001</c:v>
                </c:pt>
                <c:pt idx="14358">
                  <c:v>18.812000000000001</c:v>
                </c:pt>
                <c:pt idx="14359">
                  <c:v>18.812000000000001</c:v>
                </c:pt>
                <c:pt idx="14360">
                  <c:v>18.812000000000001</c:v>
                </c:pt>
                <c:pt idx="14361">
                  <c:v>18.812000000000001</c:v>
                </c:pt>
                <c:pt idx="14362">
                  <c:v>18.812000000000001</c:v>
                </c:pt>
                <c:pt idx="14363">
                  <c:v>18.812000000000001</c:v>
                </c:pt>
                <c:pt idx="14364">
                  <c:v>18.812000000000001</c:v>
                </c:pt>
                <c:pt idx="14365">
                  <c:v>18.812000000000001</c:v>
                </c:pt>
                <c:pt idx="14366">
                  <c:v>18.812000000000001</c:v>
                </c:pt>
                <c:pt idx="14367">
                  <c:v>18.812000000000001</c:v>
                </c:pt>
                <c:pt idx="14368">
                  <c:v>18.812000000000001</c:v>
                </c:pt>
                <c:pt idx="14369">
                  <c:v>18.812000000000001</c:v>
                </c:pt>
                <c:pt idx="14370">
                  <c:v>18.812000000000001</c:v>
                </c:pt>
                <c:pt idx="14371">
                  <c:v>18.812000000000001</c:v>
                </c:pt>
                <c:pt idx="14372">
                  <c:v>18.812000000000001</c:v>
                </c:pt>
                <c:pt idx="14373">
                  <c:v>18.812000000000001</c:v>
                </c:pt>
                <c:pt idx="14374">
                  <c:v>18.812000000000001</c:v>
                </c:pt>
                <c:pt idx="14375">
                  <c:v>18.812000000000001</c:v>
                </c:pt>
                <c:pt idx="14376">
                  <c:v>18.812000000000001</c:v>
                </c:pt>
                <c:pt idx="14377">
                  <c:v>18.812000000000001</c:v>
                </c:pt>
                <c:pt idx="14378">
                  <c:v>18.812000000000001</c:v>
                </c:pt>
                <c:pt idx="14379">
                  <c:v>18.812000000000001</c:v>
                </c:pt>
                <c:pt idx="14380">
                  <c:v>18.812000000000001</c:v>
                </c:pt>
                <c:pt idx="14381">
                  <c:v>18.812000000000001</c:v>
                </c:pt>
                <c:pt idx="14382">
                  <c:v>18.812000000000001</c:v>
                </c:pt>
                <c:pt idx="14383">
                  <c:v>18.812000000000001</c:v>
                </c:pt>
                <c:pt idx="14384">
                  <c:v>18.84</c:v>
                </c:pt>
                <c:pt idx="14385">
                  <c:v>18.84</c:v>
                </c:pt>
                <c:pt idx="14386">
                  <c:v>18.84</c:v>
                </c:pt>
                <c:pt idx="14387">
                  <c:v>18.84</c:v>
                </c:pt>
                <c:pt idx="14388">
                  <c:v>18.84</c:v>
                </c:pt>
                <c:pt idx="14389">
                  <c:v>18.84</c:v>
                </c:pt>
                <c:pt idx="14390">
                  <c:v>18.84</c:v>
                </c:pt>
                <c:pt idx="14391">
                  <c:v>18.84</c:v>
                </c:pt>
                <c:pt idx="14392">
                  <c:v>18.84</c:v>
                </c:pt>
                <c:pt idx="14393">
                  <c:v>18.84</c:v>
                </c:pt>
                <c:pt idx="14394">
                  <c:v>18.84</c:v>
                </c:pt>
                <c:pt idx="14395">
                  <c:v>18.84</c:v>
                </c:pt>
                <c:pt idx="14396">
                  <c:v>18.84</c:v>
                </c:pt>
                <c:pt idx="14397">
                  <c:v>18.84</c:v>
                </c:pt>
                <c:pt idx="14398">
                  <c:v>18.84</c:v>
                </c:pt>
                <c:pt idx="14399">
                  <c:v>18.84</c:v>
                </c:pt>
                <c:pt idx="14400">
                  <c:v>18.84</c:v>
                </c:pt>
                <c:pt idx="14401">
                  <c:v>18.84</c:v>
                </c:pt>
                <c:pt idx="14402">
                  <c:v>18.84</c:v>
                </c:pt>
                <c:pt idx="14403">
                  <c:v>18.84</c:v>
                </c:pt>
                <c:pt idx="14404">
                  <c:v>18.84</c:v>
                </c:pt>
                <c:pt idx="14405">
                  <c:v>18.84</c:v>
                </c:pt>
                <c:pt idx="14406">
                  <c:v>18.84</c:v>
                </c:pt>
                <c:pt idx="14407">
                  <c:v>18.84</c:v>
                </c:pt>
                <c:pt idx="14408">
                  <c:v>18.84</c:v>
                </c:pt>
                <c:pt idx="14409">
                  <c:v>18.867999999999999</c:v>
                </c:pt>
                <c:pt idx="14410">
                  <c:v>18.867999999999999</c:v>
                </c:pt>
                <c:pt idx="14411">
                  <c:v>18.867999999999999</c:v>
                </c:pt>
                <c:pt idx="14412">
                  <c:v>18.867999999999999</c:v>
                </c:pt>
                <c:pt idx="14413">
                  <c:v>18.867999999999999</c:v>
                </c:pt>
                <c:pt idx="14414">
                  <c:v>18.867999999999999</c:v>
                </c:pt>
                <c:pt idx="14415">
                  <c:v>18.867999999999999</c:v>
                </c:pt>
                <c:pt idx="14416">
                  <c:v>18.867999999999999</c:v>
                </c:pt>
                <c:pt idx="14417">
                  <c:v>18.867999999999999</c:v>
                </c:pt>
                <c:pt idx="14418">
                  <c:v>18.867999999999999</c:v>
                </c:pt>
                <c:pt idx="14419">
                  <c:v>18.867999999999999</c:v>
                </c:pt>
                <c:pt idx="14420">
                  <c:v>18.867999999999999</c:v>
                </c:pt>
                <c:pt idx="14421">
                  <c:v>18.867999999999999</c:v>
                </c:pt>
                <c:pt idx="14422">
                  <c:v>18.867999999999999</c:v>
                </c:pt>
                <c:pt idx="14423">
                  <c:v>18.867999999999999</c:v>
                </c:pt>
                <c:pt idx="14424">
                  <c:v>18.867999999999999</c:v>
                </c:pt>
                <c:pt idx="14425">
                  <c:v>18.867999999999999</c:v>
                </c:pt>
                <c:pt idx="14426">
                  <c:v>18.867999999999999</c:v>
                </c:pt>
                <c:pt idx="14427">
                  <c:v>18.867999999999999</c:v>
                </c:pt>
                <c:pt idx="14428">
                  <c:v>18.867999999999999</c:v>
                </c:pt>
                <c:pt idx="14429">
                  <c:v>18.867999999999999</c:v>
                </c:pt>
                <c:pt idx="14430">
                  <c:v>18.867999999999999</c:v>
                </c:pt>
                <c:pt idx="14431">
                  <c:v>18.867999999999999</c:v>
                </c:pt>
                <c:pt idx="14432">
                  <c:v>18.867999999999999</c:v>
                </c:pt>
                <c:pt idx="14433">
                  <c:v>18.867999999999999</c:v>
                </c:pt>
                <c:pt idx="14434">
                  <c:v>18.867999999999999</c:v>
                </c:pt>
                <c:pt idx="14435">
                  <c:v>18.891999999999999</c:v>
                </c:pt>
                <c:pt idx="14436">
                  <c:v>18.899999999999999</c:v>
                </c:pt>
                <c:pt idx="14437">
                  <c:v>18.899999999999999</c:v>
                </c:pt>
                <c:pt idx="14438">
                  <c:v>18.899999999999999</c:v>
                </c:pt>
                <c:pt idx="14439">
                  <c:v>18.899999999999999</c:v>
                </c:pt>
                <c:pt idx="14440">
                  <c:v>18.899999999999999</c:v>
                </c:pt>
                <c:pt idx="14441">
                  <c:v>18.899999999999999</c:v>
                </c:pt>
                <c:pt idx="14442">
                  <c:v>18.899999999999999</c:v>
                </c:pt>
                <c:pt idx="14443">
                  <c:v>18.899999999999999</c:v>
                </c:pt>
                <c:pt idx="14444">
                  <c:v>18.899999999999999</c:v>
                </c:pt>
                <c:pt idx="14445">
                  <c:v>18.899999999999999</c:v>
                </c:pt>
                <c:pt idx="14446">
                  <c:v>18.899999999999999</c:v>
                </c:pt>
                <c:pt idx="14447">
                  <c:v>18.899999999999999</c:v>
                </c:pt>
                <c:pt idx="14448">
                  <c:v>18.899999999999999</c:v>
                </c:pt>
                <c:pt idx="14449">
                  <c:v>18.899999999999999</c:v>
                </c:pt>
                <c:pt idx="14450">
                  <c:v>18.899999999999999</c:v>
                </c:pt>
                <c:pt idx="14451">
                  <c:v>18.899999999999999</c:v>
                </c:pt>
                <c:pt idx="14452">
                  <c:v>18.899999999999999</c:v>
                </c:pt>
                <c:pt idx="14453">
                  <c:v>18.899999999999999</c:v>
                </c:pt>
                <c:pt idx="14454">
                  <c:v>18.899999999999999</c:v>
                </c:pt>
                <c:pt idx="14455">
                  <c:v>18.899999999999999</c:v>
                </c:pt>
                <c:pt idx="14456">
                  <c:v>18.899999999999999</c:v>
                </c:pt>
                <c:pt idx="14457">
                  <c:v>18.899999999999999</c:v>
                </c:pt>
                <c:pt idx="14458">
                  <c:v>18.899999999999999</c:v>
                </c:pt>
                <c:pt idx="14459">
                  <c:v>18.899999999999999</c:v>
                </c:pt>
                <c:pt idx="14460">
                  <c:v>18.899999999999999</c:v>
                </c:pt>
                <c:pt idx="14461">
                  <c:v>18.899999999999999</c:v>
                </c:pt>
                <c:pt idx="14462">
                  <c:v>18.899999999999999</c:v>
                </c:pt>
                <c:pt idx="14463">
                  <c:v>18.899999999999999</c:v>
                </c:pt>
                <c:pt idx="14464">
                  <c:v>18.899999999999999</c:v>
                </c:pt>
                <c:pt idx="14465">
                  <c:v>18.914000000000001</c:v>
                </c:pt>
                <c:pt idx="14466">
                  <c:v>18.934000000000001</c:v>
                </c:pt>
                <c:pt idx="14467">
                  <c:v>18.934000000000001</c:v>
                </c:pt>
                <c:pt idx="14468">
                  <c:v>18.934000000000001</c:v>
                </c:pt>
                <c:pt idx="14469">
                  <c:v>18.934000000000001</c:v>
                </c:pt>
                <c:pt idx="14470">
                  <c:v>18.934000000000001</c:v>
                </c:pt>
                <c:pt idx="14471">
                  <c:v>18.934000000000001</c:v>
                </c:pt>
                <c:pt idx="14472">
                  <c:v>18.934000000000001</c:v>
                </c:pt>
                <c:pt idx="14473">
                  <c:v>18.934000000000001</c:v>
                </c:pt>
                <c:pt idx="14474">
                  <c:v>18.934000000000001</c:v>
                </c:pt>
                <c:pt idx="14475">
                  <c:v>18.934000000000001</c:v>
                </c:pt>
                <c:pt idx="14476">
                  <c:v>18.934000000000001</c:v>
                </c:pt>
                <c:pt idx="14477">
                  <c:v>18.934000000000001</c:v>
                </c:pt>
                <c:pt idx="14478">
                  <c:v>18.934000000000001</c:v>
                </c:pt>
                <c:pt idx="14479">
                  <c:v>18.934000000000001</c:v>
                </c:pt>
                <c:pt idx="14480">
                  <c:v>18.934000000000001</c:v>
                </c:pt>
                <c:pt idx="14481">
                  <c:v>18.934000000000001</c:v>
                </c:pt>
                <c:pt idx="14482">
                  <c:v>18.934000000000001</c:v>
                </c:pt>
                <c:pt idx="14483">
                  <c:v>18.934000000000001</c:v>
                </c:pt>
                <c:pt idx="14484">
                  <c:v>18.934000000000001</c:v>
                </c:pt>
                <c:pt idx="14485">
                  <c:v>18.934000000000001</c:v>
                </c:pt>
                <c:pt idx="14486">
                  <c:v>18.934000000000001</c:v>
                </c:pt>
                <c:pt idx="14487">
                  <c:v>18.934000000000001</c:v>
                </c:pt>
                <c:pt idx="14488">
                  <c:v>18.934000000000001</c:v>
                </c:pt>
                <c:pt idx="14489">
                  <c:v>18.934000000000001</c:v>
                </c:pt>
                <c:pt idx="14490">
                  <c:v>18.934000000000001</c:v>
                </c:pt>
                <c:pt idx="14491">
                  <c:v>18.934000000000001</c:v>
                </c:pt>
                <c:pt idx="14492">
                  <c:v>18.934000000000001</c:v>
                </c:pt>
                <c:pt idx="14493">
                  <c:v>18.934000000000001</c:v>
                </c:pt>
                <c:pt idx="14494">
                  <c:v>18.934000000000001</c:v>
                </c:pt>
                <c:pt idx="14495">
                  <c:v>18.934000000000001</c:v>
                </c:pt>
                <c:pt idx="14496">
                  <c:v>18.934000000000001</c:v>
                </c:pt>
                <c:pt idx="14497">
                  <c:v>18.954000000000001</c:v>
                </c:pt>
                <c:pt idx="14498">
                  <c:v>18.963999999999999</c:v>
                </c:pt>
                <c:pt idx="14499">
                  <c:v>18.963999999999999</c:v>
                </c:pt>
                <c:pt idx="14500">
                  <c:v>18.963999999999999</c:v>
                </c:pt>
                <c:pt idx="14501">
                  <c:v>18.963999999999999</c:v>
                </c:pt>
                <c:pt idx="14502">
                  <c:v>18.963999999999999</c:v>
                </c:pt>
                <c:pt idx="14503">
                  <c:v>18.963999999999999</c:v>
                </c:pt>
                <c:pt idx="14504">
                  <c:v>18.963999999999999</c:v>
                </c:pt>
                <c:pt idx="14505">
                  <c:v>18.963999999999999</c:v>
                </c:pt>
                <c:pt idx="14506">
                  <c:v>18.963999999999999</c:v>
                </c:pt>
                <c:pt idx="14507">
                  <c:v>18.963999999999999</c:v>
                </c:pt>
                <c:pt idx="14508">
                  <c:v>18.963999999999999</c:v>
                </c:pt>
                <c:pt idx="14509">
                  <c:v>18.963999999999999</c:v>
                </c:pt>
                <c:pt idx="14510">
                  <c:v>18.963999999999999</c:v>
                </c:pt>
                <c:pt idx="14511">
                  <c:v>18.963999999999999</c:v>
                </c:pt>
                <c:pt idx="14512">
                  <c:v>18.963999999999999</c:v>
                </c:pt>
                <c:pt idx="14513">
                  <c:v>18.963999999999999</c:v>
                </c:pt>
                <c:pt idx="14514">
                  <c:v>18.963999999999999</c:v>
                </c:pt>
                <c:pt idx="14515">
                  <c:v>18.963999999999999</c:v>
                </c:pt>
                <c:pt idx="14516">
                  <c:v>18.963999999999999</c:v>
                </c:pt>
                <c:pt idx="14517">
                  <c:v>18.963999999999999</c:v>
                </c:pt>
                <c:pt idx="14518">
                  <c:v>18.963999999999999</c:v>
                </c:pt>
                <c:pt idx="14519">
                  <c:v>18.963999999999999</c:v>
                </c:pt>
                <c:pt idx="14520">
                  <c:v>18.963999999999999</c:v>
                </c:pt>
                <c:pt idx="14521">
                  <c:v>18.963999999999999</c:v>
                </c:pt>
                <c:pt idx="14522">
                  <c:v>18.963999999999999</c:v>
                </c:pt>
                <c:pt idx="14523">
                  <c:v>18.963999999999999</c:v>
                </c:pt>
                <c:pt idx="14524">
                  <c:v>18.963999999999999</c:v>
                </c:pt>
                <c:pt idx="14525">
                  <c:v>18.992000000000001</c:v>
                </c:pt>
                <c:pt idx="14526">
                  <c:v>18.994</c:v>
                </c:pt>
                <c:pt idx="14527">
                  <c:v>18.994</c:v>
                </c:pt>
                <c:pt idx="14528">
                  <c:v>18.994</c:v>
                </c:pt>
                <c:pt idx="14529">
                  <c:v>18.994</c:v>
                </c:pt>
                <c:pt idx="14530">
                  <c:v>18.994</c:v>
                </c:pt>
                <c:pt idx="14531">
                  <c:v>18.994</c:v>
                </c:pt>
                <c:pt idx="14532">
                  <c:v>18.994</c:v>
                </c:pt>
                <c:pt idx="14533">
                  <c:v>18.994</c:v>
                </c:pt>
                <c:pt idx="14534">
                  <c:v>18.994</c:v>
                </c:pt>
                <c:pt idx="14535">
                  <c:v>18.994</c:v>
                </c:pt>
                <c:pt idx="14536">
                  <c:v>18.994</c:v>
                </c:pt>
                <c:pt idx="14537">
                  <c:v>18.994</c:v>
                </c:pt>
                <c:pt idx="14538">
                  <c:v>18.994</c:v>
                </c:pt>
                <c:pt idx="14539">
                  <c:v>18.994</c:v>
                </c:pt>
                <c:pt idx="14540">
                  <c:v>18.994</c:v>
                </c:pt>
                <c:pt idx="14541">
                  <c:v>18.994</c:v>
                </c:pt>
                <c:pt idx="14542">
                  <c:v>18.994</c:v>
                </c:pt>
                <c:pt idx="14543">
                  <c:v>18.994</c:v>
                </c:pt>
                <c:pt idx="14544">
                  <c:v>18.994</c:v>
                </c:pt>
                <c:pt idx="14545">
                  <c:v>18.994</c:v>
                </c:pt>
                <c:pt idx="14546">
                  <c:v>18.994</c:v>
                </c:pt>
                <c:pt idx="14547">
                  <c:v>18.994</c:v>
                </c:pt>
                <c:pt idx="14548">
                  <c:v>18.994</c:v>
                </c:pt>
                <c:pt idx="14549">
                  <c:v>18.994</c:v>
                </c:pt>
                <c:pt idx="14550">
                  <c:v>18.994</c:v>
                </c:pt>
                <c:pt idx="14551">
                  <c:v>18.994</c:v>
                </c:pt>
                <c:pt idx="14552">
                  <c:v>18.994</c:v>
                </c:pt>
                <c:pt idx="14553">
                  <c:v>18.994</c:v>
                </c:pt>
                <c:pt idx="14554">
                  <c:v>18.994</c:v>
                </c:pt>
                <c:pt idx="14555">
                  <c:v>19.027999999999999</c:v>
                </c:pt>
                <c:pt idx="14556">
                  <c:v>19.027999999999999</c:v>
                </c:pt>
                <c:pt idx="14557">
                  <c:v>19.027999999999999</c:v>
                </c:pt>
                <c:pt idx="14558">
                  <c:v>19.027999999999999</c:v>
                </c:pt>
                <c:pt idx="14559">
                  <c:v>19.027999999999999</c:v>
                </c:pt>
                <c:pt idx="14560">
                  <c:v>19.027999999999999</c:v>
                </c:pt>
                <c:pt idx="14561">
                  <c:v>19.027999999999999</c:v>
                </c:pt>
                <c:pt idx="14562">
                  <c:v>19.027999999999999</c:v>
                </c:pt>
                <c:pt idx="14563">
                  <c:v>19.027999999999999</c:v>
                </c:pt>
                <c:pt idx="14564">
                  <c:v>19.027999999999999</c:v>
                </c:pt>
                <c:pt idx="14565">
                  <c:v>19.027999999999999</c:v>
                </c:pt>
                <c:pt idx="14566">
                  <c:v>19.027999999999999</c:v>
                </c:pt>
                <c:pt idx="14567">
                  <c:v>19.027999999999999</c:v>
                </c:pt>
                <c:pt idx="14568">
                  <c:v>19.027999999999999</c:v>
                </c:pt>
                <c:pt idx="14569">
                  <c:v>19.027999999999999</c:v>
                </c:pt>
                <c:pt idx="14570">
                  <c:v>19.027999999999999</c:v>
                </c:pt>
                <c:pt idx="14571">
                  <c:v>19.027999999999999</c:v>
                </c:pt>
                <c:pt idx="14572">
                  <c:v>19.027999999999999</c:v>
                </c:pt>
                <c:pt idx="14573">
                  <c:v>19.027999999999999</c:v>
                </c:pt>
                <c:pt idx="14574">
                  <c:v>19.027999999999999</c:v>
                </c:pt>
                <c:pt idx="14575">
                  <c:v>19.027999999999999</c:v>
                </c:pt>
                <c:pt idx="14576">
                  <c:v>19.027999999999999</c:v>
                </c:pt>
                <c:pt idx="14577">
                  <c:v>19.027999999999999</c:v>
                </c:pt>
                <c:pt idx="14578">
                  <c:v>19.027999999999999</c:v>
                </c:pt>
                <c:pt idx="14579">
                  <c:v>19.027999999999999</c:v>
                </c:pt>
                <c:pt idx="14580">
                  <c:v>19.027999999999999</c:v>
                </c:pt>
                <c:pt idx="14581">
                  <c:v>19.027999999999999</c:v>
                </c:pt>
                <c:pt idx="14582">
                  <c:v>19.027999999999999</c:v>
                </c:pt>
                <c:pt idx="14583">
                  <c:v>19.027999999999999</c:v>
                </c:pt>
                <c:pt idx="14584">
                  <c:v>19.027999999999999</c:v>
                </c:pt>
                <c:pt idx="14585">
                  <c:v>19.027999999999999</c:v>
                </c:pt>
                <c:pt idx="14586">
                  <c:v>19.038</c:v>
                </c:pt>
                <c:pt idx="14587">
                  <c:v>19.064</c:v>
                </c:pt>
                <c:pt idx="14588">
                  <c:v>19.064</c:v>
                </c:pt>
                <c:pt idx="14589">
                  <c:v>19.064</c:v>
                </c:pt>
                <c:pt idx="14590">
                  <c:v>19.064</c:v>
                </c:pt>
                <c:pt idx="14591">
                  <c:v>19.064</c:v>
                </c:pt>
                <c:pt idx="14592">
                  <c:v>19.064</c:v>
                </c:pt>
                <c:pt idx="14593">
                  <c:v>19.064</c:v>
                </c:pt>
                <c:pt idx="14594">
                  <c:v>19.064</c:v>
                </c:pt>
                <c:pt idx="14595">
                  <c:v>19.064</c:v>
                </c:pt>
                <c:pt idx="14596">
                  <c:v>19.064</c:v>
                </c:pt>
                <c:pt idx="14597">
                  <c:v>19.064</c:v>
                </c:pt>
                <c:pt idx="14598">
                  <c:v>19.064</c:v>
                </c:pt>
                <c:pt idx="14599">
                  <c:v>19.064</c:v>
                </c:pt>
                <c:pt idx="14600">
                  <c:v>19.064</c:v>
                </c:pt>
                <c:pt idx="14601">
                  <c:v>19.064</c:v>
                </c:pt>
                <c:pt idx="14602">
                  <c:v>19.064</c:v>
                </c:pt>
                <c:pt idx="14603">
                  <c:v>19.064</c:v>
                </c:pt>
                <c:pt idx="14604">
                  <c:v>19.064</c:v>
                </c:pt>
                <c:pt idx="14605">
                  <c:v>19.064</c:v>
                </c:pt>
                <c:pt idx="14606">
                  <c:v>19.064</c:v>
                </c:pt>
                <c:pt idx="14607">
                  <c:v>19.064</c:v>
                </c:pt>
                <c:pt idx="14608">
                  <c:v>19.064</c:v>
                </c:pt>
                <c:pt idx="14609">
                  <c:v>19.064</c:v>
                </c:pt>
                <c:pt idx="14610">
                  <c:v>19.064</c:v>
                </c:pt>
                <c:pt idx="14611">
                  <c:v>19.064</c:v>
                </c:pt>
                <c:pt idx="14612">
                  <c:v>19.064</c:v>
                </c:pt>
                <c:pt idx="14613">
                  <c:v>19.064</c:v>
                </c:pt>
                <c:pt idx="14614">
                  <c:v>19.064</c:v>
                </c:pt>
                <c:pt idx="14615">
                  <c:v>19.064</c:v>
                </c:pt>
                <c:pt idx="14616">
                  <c:v>19.064</c:v>
                </c:pt>
                <c:pt idx="14617">
                  <c:v>19.064</c:v>
                </c:pt>
                <c:pt idx="14618">
                  <c:v>19.064</c:v>
                </c:pt>
                <c:pt idx="14619">
                  <c:v>19.064</c:v>
                </c:pt>
                <c:pt idx="14620">
                  <c:v>19.064</c:v>
                </c:pt>
                <c:pt idx="14621">
                  <c:v>19.097999999999999</c:v>
                </c:pt>
                <c:pt idx="14622">
                  <c:v>19.097999999999999</c:v>
                </c:pt>
                <c:pt idx="14623">
                  <c:v>19.097999999999999</c:v>
                </c:pt>
                <c:pt idx="14624">
                  <c:v>19.097999999999999</c:v>
                </c:pt>
                <c:pt idx="14625">
                  <c:v>19.097999999999999</c:v>
                </c:pt>
                <c:pt idx="14626">
                  <c:v>19.097999999999999</c:v>
                </c:pt>
                <c:pt idx="14627">
                  <c:v>19.097999999999999</c:v>
                </c:pt>
                <c:pt idx="14628">
                  <c:v>19.097999999999999</c:v>
                </c:pt>
                <c:pt idx="14629">
                  <c:v>19.097999999999999</c:v>
                </c:pt>
                <c:pt idx="14630">
                  <c:v>19.097999999999999</c:v>
                </c:pt>
                <c:pt idx="14631">
                  <c:v>19.097999999999999</c:v>
                </c:pt>
                <c:pt idx="14632">
                  <c:v>19.097999999999999</c:v>
                </c:pt>
                <c:pt idx="14633">
                  <c:v>19.097999999999999</c:v>
                </c:pt>
                <c:pt idx="14634">
                  <c:v>19.097999999999999</c:v>
                </c:pt>
                <c:pt idx="14635">
                  <c:v>19.097999999999999</c:v>
                </c:pt>
                <c:pt idx="14636">
                  <c:v>19.097999999999999</c:v>
                </c:pt>
                <c:pt idx="14637">
                  <c:v>19.097999999999999</c:v>
                </c:pt>
                <c:pt idx="14638">
                  <c:v>19.097999999999999</c:v>
                </c:pt>
                <c:pt idx="14639">
                  <c:v>19.097999999999999</c:v>
                </c:pt>
                <c:pt idx="14640">
                  <c:v>19.097999999999999</c:v>
                </c:pt>
                <c:pt idx="14641">
                  <c:v>19.097999999999999</c:v>
                </c:pt>
                <c:pt idx="14642">
                  <c:v>19.097999999999999</c:v>
                </c:pt>
                <c:pt idx="14643">
                  <c:v>19.097999999999999</c:v>
                </c:pt>
                <c:pt idx="14644">
                  <c:v>19.097999999999999</c:v>
                </c:pt>
                <c:pt idx="14645">
                  <c:v>19.097999999999999</c:v>
                </c:pt>
                <c:pt idx="14646">
                  <c:v>19.097999999999999</c:v>
                </c:pt>
                <c:pt idx="14647">
                  <c:v>19.097999999999999</c:v>
                </c:pt>
                <c:pt idx="14648">
                  <c:v>19.097999999999999</c:v>
                </c:pt>
                <c:pt idx="14649">
                  <c:v>19.097999999999999</c:v>
                </c:pt>
                <c:pt idx="14650">
                  <c:v>19.097999999999999</c:v>
                </c:pt>
                <c:pt idx="14651">
                  <c:v>19.097999999999999</c:v>
                </c:pt>
                <c:pt idx="14652">
                  <c:v>19.108000000000001</c:v>
                </c:pt>
                <c:pt idx="14653">
                  <c:v>19.135999999999999</c:v>
                </c:pt>
                <c:pt idx="14654">
                  <c:v>19.135999999999999</c:v>
                </c:pt>
                <c:pt idx="14655">
                  <c:v>19.135999999999999</c:v>
                </c:pt>
                <c:pt idx="14656">
                  <c:v>19.135999999999999</c:v>
                </c:pt>
                <c:pt idx="14657">
                  <c:v>19.135999999999999</c:v>
                </c:pt>
                <c:pt idx="14658">
                  <c:v>19.135999999999999</c:v>
                </c:pt>
                <c:pt idx="14659">
                  <c:v>19.135999999999999</c:v>
                </c:pt>
                <c:pt idx="14660">
                  <c:v>19.135999999999999</c:v>
                </c:pt>
                <c:pt idx="14661">
                  <c:v>19.135999999999999</c:v>
                </c:pt>
                <c:pt idx="14662">
                  <c:v>19.135999999999999</c:v>
                </c:pt>
                <c:pt idx="14663">
                  <c:v>19.135999999999999</c:v>
                </c:pt>
                <c:pt idx="14664">
                  <c:v>19.135999999999999</c:v>
                </c:pt>
                <c:pt idx="14665">
                  <c:v>19.135999999999999</c:v>
                </c:pt>
                <c:pt idx="14666">
                  <c:v>19.135999999999999</c:v>
                </c:pt>
                <c:pt idx="14667">
                  <c:v>19.135999999999999</c:v>
                </c:pt>
                <c:pt idx="14668">
                  <c:v>19.135999999999999</c:v>
                </c:pt>
                <c:pt idx="14669">
                  <c:v>19.135999999999999</c:v>
                </c:pt>
                <c:pt idx="14670">
                  <c:v>19.135999999999999</c:v>
                </c:pt>
                <c:pt idx="14671">
                  <c:v>19.135999999999999</c:v>
                </c:pt>
                <c:pt idx="14672">
                  <c:v>19.135999999999999</c:v>
                </c:pt>
                <c:pt idx="14673">
                  <c:v>19.135999999999999</c:v>
                </c:pt>
                <c:pt idx="14674">
                  <c:v>19.135999999999999</c:v>
                </c:pt>
                <c:pt idx="14675">
                  <c:v>19.135999999999999</c:v>
                </c:pt>
                <c:pt idx="14676">
                  <c:v>19.135999999999999</c:v>
                </c:pt>
                <c:pt idx="14677">
                  <c:v>19.135999999999999</c:v>
                </c:pt>
                <c:pt idx="14678">
                  <c:v>19.135999999999999</c:v>
                </c:pt>
                <c:pt idx="14679">
                  <c:v>19.135999999999999</c:v>
                </c:pt>
                <c:pt idx="14680">
                  <c:v>19.135999999999999</c:v>
                </c:pt>
                <c:pt idx="14681">
                  <c:v>19.135999999999999</c:v>
                </c:pt>
                <c:pt idx="14682">
                  <c:v>19.135999999999999</c:v>
                </c:pt>
                <c:pt idx="14683">
                  <c:v>19.135999999999999</c:v>
                </c:pt>
                <c:pt idx="14684">
                  <c:v>19.135999999999999</c:v>
                </c:pt>
                <c:pt idx="14685">
                  <c:v>19.135999999999999</c:v>
                </c:pt>
                <c:pt idx="14686">
                  <c:v>19.135999999999999</c:v>
                </c:pt>
                <c:pt idx="14687">
                  <c:v>19.135999999999999</c:v>
                </c:pt>
                <c:pt idx="14688">
                  <c:v>19.135999999999999</c:v>
                </c:pt>
                <c:pt idx="14689">
                  <c:v>19.173999999999999</c:v>
                </c:pt>
                <c:pt idx="14690">
                  <c:v>19.173999999999999</c:v>
                </c:pt>
                <c:pt idx="14691">
                  <c:v>19.173999999999999</c:v>
                </c:pt>
                <c:pt idx="14692">
                  <c:v>19.173999999999999</c:v>
                </c:pt>
                <c:pt idx="14693">
                  <c:v>19.173999999999999</c:v>
                </c:pt>
                <c:pt idx="14694">
                  <c:v>19.173999999999999</c:v>
                </c:pt>
                <c:pt idx="14695">
                  <c:v>19.173999999999999</c:v>
                </c:pt>
                <c:pt idx="14696">
                  <c:v>19.173999999999999</c:v>
                </c:pt>
                <c:pt idx="14697">
                  <c:v>19.173999999999999</c:v>
                </c:pt>
                <c:pt idx="14698">
                  <c:v>19.173999999999999</c:v>
                </c:pt>
                <c:pt idx="14699">
                  <c:v>19.173999999999999</c:v>
                </c:pt>
                <c:pt idx="14700">
                  <c:v>19.173999999999999</c:v>
                </c:pt>
                <c:pt idx="14701">
                  <c:v>19.173999999999999</c:v>
                </c:pt>
                <c:pt idx="14702">
                  <c:v>19.173999999999999</c:v>
                </c:pt>
                <c:pt idx="14703">
                  <c:v>19.173999999999999</c:v>
                </c:pt>
                <c:pt idx="14704">
                  <c:v>19.173999999999999</c:v>
                </c:pt>
                <c:pt idx="14705">
                  <c:v>19.173999999999999</c:v>
                </c:pt>
                <c:pt idx="14706">
                  <c:v>19.173999999999999</c:v>
                </c:pt>
                <c:pt idx="14707">
                  <c:v>19.173999999999999</c:v>
                </c:pt>
                <c:pt idx="14708">
                  <c:v>19.173999999999999</c:v>
                </c:pt>
                <c:pt idx="14709">
                  <c:v>19.173999999999999</c:v>
                </c:pt>
                <c:pt idx="14710">
                  <c:v>19.173999999999999</c:v>
                </c:pt>
                <c:pt idx="14711">
                  <c:v>19.173999999999999</c:v>
                </c:pt>
                <c:pt idx="14712">
                  <c:v>19.173999999999999</c:v>
                </c:pt>
                <c:pt idx="14713">
                  <c:v>19.173999999999999</c:v>
                </c:pt>
                <c:pt idx="14714">
                  <c:v>19.173999999999999</c:v>
                </c:pt>
                <c:pt idx="14715">
                  <c:v>19.173999999999999</c:v>
                </c:pt>
                <c:pt idx="14716">
                  <c:v>19.173999999999999</c:v>
                </c:pt>
                <c:pt idx="14717">
                  <c:v>19.173999999999999</c:v>
                </c:pt>
                <c:pt idx="14718">
                  <c:v>19.173999999999999</c:v>
                </c:pt>
                <c:pt idx="14719">
                  <c:v>19.173999999999999</c:v>
                </c:pt>
                <c:pt idx="14720">
                  <c:v>19.173999999999999</c:v>
                </c:pt>
                <c:pt idx="14721">
                  <c:v>19.173999999999999</c:v>
                </c:pt>
                <c:pt idx="14722">
                  <c:v>19.173999999999999</c:v>
                </c:pt>
                <c:pt idx="14723">
                  <c:v>19.173999999999999</c:v>
                </c:pt>
                <c:pt idx="14724">
                  <c:v>19.181999999999999</c:v>
                </c:pt>
                <c:pt idx="14725">
                  <c:v>19.21</c:v>
                </c:pt>
                <c:pt idx="14726">
                  <c:v>19.21</c:v>
                </c:pt>
                <c:pt idx="14727">
                  <c:v>19.21</c:v>
                </c:pt>
                <c:pt idx="14728">
                  <c:v>19.21</c:v>
                </c:pt>
                <c:pt idx="14729">
                  <c:v>19.21</c:v>
                </c:pt>
                <c:pt idx="14730">
                  <c:v>19.21</c:v>
                </c:pt>
                <c:pt idx="14731">
                  <c:v>19.21</c:v>
                </c:pt>
                <c:pt idx="14732">
                  <c:v>19.21</c:v>
                </c:pt>
                <c:pt idx="14733">
                  <c:v>19.21</c:v>
                </c:pt>
                <c:pt idx="14734">
                  <c:v>19.21</c:v>
                </c:pt>
                <c:pt idx="14735">
                  <c:v>19.21</c:v>
                </c:pt>
                <c:pt idx="14736">
                  <c:v>19.21</c:v>
                </c:pt>
                <c:pt idx="14737">
                  <c:v>19.21</c:v>
                </c:pt>
                <c:pt idx="14738">
                  <c:v>19.21</c:v>
                </c:pt>
                <c:pt idx="14739">
                  <c:v>19.21</c:v>
                </c:pt>
                <c:pt idx="14740">
                  <c:v>19.21</c:v>
                </c:pt>
                <c:pt idx="14741">
                  <c:v>19.21</c:v>
                </c:pt>
                <c:pt idx="14742">
                  <c:v>19.21</c:v>
                </c:pt>
                <c:pt idx="14743">
                  <c:v>19.21</c:v>
                </c:pt>
                <c:pt idx="14744">
                  <c:v>19.21</c:v>
                </c:pt>
                <c:pt idx="14745">
                  <c:v>19.21</c:v>
                </c:pt>
                <c:pt idx="14746">
                  <c:v>19.21</c:v>
                </c:pt>
                <c:pt idx="14747">
                  <c:v>19.21</c:v>
                </c:pt>
                <c:pt idx="14748">
                  <c:v>19.21</c:v>
                </c:pt>
                <c:pt idx="14749">
                  <c:v>19.21</c:v>
                </c:pt>
                <c:pt idx="14750">
                  <c:v>19.21</c:v>
                </c:pt>
                <c:pt idx="14751">
                  <c:v>19.21</c:v>
                </c:pt>
                <c:pt idx="14752">
                  <c:v>19.21</c:v>
                </c:pt>
                <c:pt idx="14753">
                  <c:v>19.21</c:v>
                </c:pt>
                <c:pt idx="14754">
                  <c:v>19.21</c:v>
                </c:pt>
                <c:pt idx="14755">
                  <c:v>19.21</c:v>
                </c:pt>
                <c:pt idx="14756">
                  <c:v>19.21</c:v>
                </c:pt>
                <c:pt idx="14757">
                  <c:v>19.21</c:v>
                </c:pt>
                <c:pt idx="14758">
                  <c:v>19.225999999999999</c:v>
                </c:pt>
                <c:pt idx="14759">
                  <c:v>19.242000000000001</c:v>
                </c:pt>
                <c:pt idx="14760">
                  <c:v>19.242000000000001</c:v>
                </c:pt>
                <c:pt idx="14761">
                  <c:v>19.242000000000001</c:v>
                </c:pt>
                <c:pt idx="14762">
                  <c:v>19.242000000000001</c:v>
                </c:pt>
                <c:pt idx="14763">
                  <c:v>19.242000000000001</c:v>
                </c:pt>
                <c:pt idx="14764">
                  <c:v>19.242000000000001</c:v>
                </c:pt>
                <c:pt idx="14765">
                  <c:v>19.242000000000001</c:v>
                </c:pt>
                <c:pt idx="14766">
                  <c:v>19.242000000000001</c:v>
                </c:pt>
                <c:pt idx="14767">
                  <c:v>19.242000000000001</c:v>
                </c:pt>
                <c:pt idx="14768">
                  <c:v>19.242000000000001</c:v>
                </c:pt>
                <c:pt idx="14769">
                  <c:v>19.242000000000001</c:v>
                </c:pt>
                <c:pt idx="14770">
                  <c:v>19.242000000000001</c:v>
                </c:pt>
                <c:pt idx="14771">
                  <c:v>19.242000000000001</c:v>
                </c:pt>
                <c:pt idx="14772">
                  <c:v>19.242000000000001</c:v>
                </c:pt>
                <c:pt idx="14773">
                  <c:v>19.242000000000001</c:v>
                </c:pt>
                <c:pt idx="14774">
                  <c:v>19.242000000000001</c:v>
                </c:pt>
                <c:pt idx="14775">
                  <c:v>19.242000000000001</c:v>
                </c:pt>
                <c:pt idx="14776">
                  <c:v>19.242000000000001</c:v>
                </c:pt>
                <c:pt idx="14777">
                  <c:v>19.242000000000001</c:v>
                </c:pt>
                <c:pt idx="14778">
                  <c:v>19.242000000000001</c:v>
                </c:pt>
                <c:pt idx="14779">
                  <c:v>19.242000000000001</c:v>
                </c:pt>
                <c:pt idx="14780">
                  <c:v>19.242000000000001</c:v>
                </c:pt>
                <c:pt idx="14781">
                  <c:v>19.242000000000001</c:v>
                </c:pt>
                <c:pt idx="14782">
                  <c:v>19.242000000000001</c:v>
                </c:pt>
                <c:pt idx="14783">
                  <c:v>19.242000000000001</c:v>
                </c:pt>
                <c:pt idx="14784">
                  <c:v>19.242000000000001</c:v>
                </c:pt>
                <c:pt idx="14785">
                  <c:v>19.242000000000001</c:v>
                </c:pt>
                <c:pt idx="14786">
                  <c:v>19.242000000000001</c:v>
                </c:pt>
                <c:pt idx="14787">
                  <c:v>19.25</c:v>
                </c:pt>
                <c:pt idx="14788">
                  <c:v>19.277999999999999</c:v>
                </c:pt>
                <c:pt idx="14789">
                  <c:v>19.277999999999999</c:v>
                </c:pt>
                <c:pt idx="14790">
                  <c:v>19.277999999999999</c:v>
                </c:pt>
                <c:pt idx="14791">
                  <c:v>19.277999999999999</c:v>
                </c:pt>
                <c:pt idx="14792">
                  <c:v>19.277999999999999</c:v>
                </c:pt>
                <c:pt idx="14793">
                  <c:v>19.277999999999999</c:v>
                </c:pt>
                <c:pt idx="14794">
                  <c:v>19.277999999999999</c:v>
                </c:pt>
                <c:pt idx="14795">
                  <c:v>19.277999999999999</c:v>
                </c:pt>
                <c:pt idx="14796">
                  <c:v>19.277999999999999</c:v>
                </c:pt>
                <c:pt idx="14797">
                  <c:v>19.277999999999999</c:v>
                </c:pt>
                <c:pt idx="14798">
                  <c:v>19.277999999999999</c:v>
                </c:pt>
                <c:pt idx="14799">
                  <c:v>19.277999999999999</c:v>
                </c:pt>
                <c:pt idx="14800">
                  <c:v>19.277999999999999</c:v>
                </c:pt>
                <c:pt idx="14801">
                  <c:v>19.277999999999999</c:v>
                </c:pt>
                <c:pt idx="14802">
                  <c:v>19.277999999999999</c:v>
                </c:pt>
                <c:pt idx="14803">
                  <c:v>19.277999999999999</c:v>
                </c:pt>
                <c:pt idx="14804">
                  <c:v>19.277999999999999</c:v>
                </c:pt>
                <c:pt idx="14805">
                  <c:v>19.277999999999999</c:v>
                </c:pt>
                <c:pt idx="14806">
                  <c:v>19.277999999999999</c:v>
                </c:pt>
                <c:pt idx="14807">
                  <c:v>19.277999999999999</c:v>
                </c:pt>
                <c:pt idx="14808">
                  <c:v>19.277999999999999</c:v>
                </c:pt>
                <c:pt idx="14809">
                  <c:v>19.277999999999999</c:v>
                </c:pt>
                <c:pt idx="14810">
                  <c:v>19.277999999999999</c:v>
                </c:pt>
                <c:pt idx="14811">
                  <c:v>19.277999999999999</c:v>
                </c:pt>
                <c:pt idx="14812">
                  <c:v>19.277999999999999</c:v>
                </c:pt>
                <c:pt idx="14813">
                  <c:v>19.277999999999999</c:v>
                </c:pt>
                <c:pt idx="14814">
                  <c:v>19.277999999999999</c:v>
                </c:pt>
                <c:pt idx="14815">
                  <c:v>19.277999999999999</c:v>
                </c:pt>
                <c:pt idx="14816">
                  <c:v>19.277999999999999</c:v>
                </c:pt>
                <c:pt idx="14817">
                  <c:v>19.277999999999999</c:v>
                </c:pt>
                <c:pt idx="14818">
                  <c:v>19.277999999999999</c:v>
                </c:pt>
                <c:pt idx="14819">
                  <c:v>19.277999999999999</c:v>
                </c:pt>
                <c:pt idx="14820">
                  <c:v>19.277999999999999</c:v>
                </c:pt>
                <c:pt idx="14821">
                  <c:v>19.277999999999999</c:v>
                </c:pt>
                <c:pt idx="14822">
                  <c:v>19.277999999999999</c:v>
                </c:pt>
                <c:pt idx="14823">
                  <c:v>19.318000000000001</c:v>
                </c:pt>
                <c:pt idx="14824">
                  <c:v>19.318000000000001</c:v>
                </c:pt>
                <c:pt idx="14825">
                  <c:v>19.318000000000001</c:v>
                </c:pt>
                <c:pt idx="14826">
                  <c:v>19.318000000000001</c:v>
                </c:pt>
                <c:pt idx="14827">
                  <c:v>19.318000000000001</c:v>
                </c:pt>
                <c:pt idx="14828">
                  <c:v>19.318000000000001</c:v>
                </c:pt>
                <c:pt idx="14829">
                  <c:v>19.318000000000001</c:v>
                </c:pt>
                <c:pt idx="14830">
                  <c:v>19.318000000000001</c:v>
                </c:pt>
                <c:pt idx="14831">
                  <c:v>19.318000000000001</c:v>
                </c:pt>
                <c:pt idx="14832">
                  <c:v>19.318000000000001</c:v>
                </c:pt>
                <c:pt idx="14833">
                  <c:v>19.318000000000001</c:v>
                </c:pt>
                <c:pt idx="14834">
                  <c:v>19.318000000000001</c:v>
                </c:pt>
                <c:pt idx="14835">
                  <c:v>19.318000000000001</c:v>
                </c:pt>
                <c:pt idx="14836">
                  <c:v>19.318000000000001</c:v>
                </c:pt>
                <c:pt idx="14837">
                  <c:v>19.318000000000001</c:v>
                </c:pt>
                <c:pt idx="14838">
                  <c:v>19.318000000000001</c:v>
                </c:pt>
                <c:pt idx="14839">
                  <c:v>19.318000000000001</c:v>
                </c:pt>
                <c:pt idx="14840">
                  <c:v>19.318000000000001</c:v>
                </c:pt>
                <c:pt idx="14841">
                  <c:v>19.318000000000001</c:v>
                </c:pt>
                <c:pt idx="14842">
                  <c:v>19.318000000000001</c:v>
                </c:pt>
                <c:pt idx="14843">
                  <c:v>19.318000000000001</c:v>
                </c:pt>
                <c:pt idx="14844">
                  <c:v>19.318000000000001</c:v>
                </c:pt>
                <c:pt idx="14845">
                  <c:v>19.318000000000001</c:v>
                </c:pt>
                <c:pt idx="14846">
                  <c:v>19.318000000000001</c:v>
                </c:pt>
                <c:pt idx="14847">
                  <c:v>19.318000000000001</c:v>
                </c:pt>
                <c:pt idx="14848">
                  <c:v>19.318000000000001</c:v>
                </c:pt>
                <c:pt idx="14849">
                  <c:v>19.318000000000001</c:v>
                </c:pt>
                <c:pt idx="14850">
                  <c:v>19.318000000000001</c:v>
                </c:pt>
                <c:pt idx="14851">
                  <c:v>19.318000000000001</c:v>
                </c:pt>
                <c:pt idx="14852">
                  <c:v>19.318000000000001</c:v>
                </c:pt>
                <c:pt idx="14853">
                  <c:v>19.318000000000001</c:v>
                </c:pt>
                <c:pt idx="14854">
                  <c:v>19.318000000000001</c:v>
                </c:pt>
                <c:pt idx="14855">
                  <c:v>19.318000000000001</c:v>
                </c:pt>
                <c:pt idx="14856">
                  <c:v>19.318000000000001</c:v>
                </c:pt>
                <c:pt idx="14857">
                  <c:v>19.318000000000001</c:v>
                </c:pt>
                <c:pt idx="14858">
                  <c:v>19.318000000000001</c:v>
                </c:pt>
                <c:pt idx="14859">
                  <c:v>19.318000000000001</c:v>
                </c:pt>
                <c:pt idx="14860">
                  <c:v>19.318000000000001</c:v>
                </c:pt>
                <c:pt idx="14861">
                  <c:v>19.318000000000001</c:v>
                </c:pt>
                <c:pt idx="14862">
                  <c:v>19.352</c:v>
                </c:pt>
                <c:pt idx="14863">
                  <c:v>19.352</c:v>
                </c:pt>
                <c:pt idx="14864">
                  <c:v>19.352</c:v>
                </c:pt>
                <c:pt idx="14865">
                  <c:v>19.352</c:v>
                </c:pt>
                <c:pt idx="14866">
                  <c:v>19.352</c:v>
                </c:pt>
                <c:pt idx="14867">
                  <c:v>19.352</c:v>
                </c:pt>
                <c:pt idx="14868">
                  <c:v>19.352</c:v>
                </c:pt>
                <c:pt idx="14869">
                  <c:v>19.352</c:v>
                </c:pt>
                <c:pt idx="14870">
                  <c:v>19.352</c:v>
                </c:pt>
                <c:pt idx="14871">
                  <c:v>19.352</c:v>
                </c:pt>
                <c:pt idx="14872">
                  <c:v>19.352</c:v>
                </c:pt>
                <c:pt idx="14873">
                  <c:v>19.352</c:v>
                </c:pt>
                <c:pt idx="14874">
                  <c:v>19.352</c:v>
                </c:pt>
                <c:pt idx="14875">
                  <c:v>19.352</c:v>
                </c:pt>
                <c:pt idx="14876">
                  <c:v>19.352</c:v>
                </c:pt>
                <c:pt idx="14877">
                  <c:v>19.352</c:v>
                </c:pt>
                <c:pt idx="14878">
                  <c:v>19.352</c:v>
                </c:pt>
                <c:pt idx="14879">
                  <c:v>19.352</c:v>
                </c:pt>
                <c:pt idx="14880">
                  <c:v>19.352</c:v>
                </c:pt>
                <c:pt idx="14881">
                  <c:v>19.352</c:v>
                </c:pt>
                <c:pt idx="14882">
                  <c:v>19.352</c:v>
                </c:pt>
                <c:pt idx="14883">
                  <c:v>19.352</c:v>
                </c:pt>
                <c:pt idx="14884">
                  <c:v>19.352</c:v>
                </c:pt>
                <c:pt idx="14885">
                  <c:v>19.352</c:v>
                </c:pt>
                <c:pt idx="14886">
                  <c:v>19.352</c:v>
                </c:pt>
                <c:pt idx="14887">
                  <c:v>19.352</c:v>
                </c:pt>
                <c:pt idx="14888">
                  <c:v>19.352</c:v>
                </c:pt>
                <c:pt idx="14889">
                  <c:v>19.352</c:v>
                </c:pt>
                <c:pt idx="14890">
                  <c:v>19.352</c:v>
                </c:pt>
                <c:pt idx="14891">
                  <c:v>19.352</c:v>
                </c:pt>
                <c:pt idx="14892">
                  <c:v>19.352</c:v>
                </c:pt>
                <c:pt idx="14893">
                  <c:v>19.352</c:v>
                </c:pt>
                <c:pt idx="14894">
                  <c:v>19.352</c:v>
                </c:pt>
                <c:pt idx="14895">
                  <c:v>19.384</c:v>
                </c:pt>
                <c:pt idx="14896">
                  <c:v>19.384</c:v>
                </c:pt>
                <c:pt idx="14897">
                  <c:v>19.384</c:v>
                </c:pt>
                <c:pt idx="14898">
                  <c:v>19.384</c:v>
                </c:pt>
                <c:pt idx="14899">
                  <c:v>19.384</c:v>
                </c:pt>
                <c:pt idx="14900">
                  <c:v>19.384</c:v>
                </c:pt>
                <c:pt idx="14901">
                  <c:v>19.384</c:v>
                </c:pt>
                <c:pt idx="14902">
                  <c:v>19.384</c:v>
                </c:pt>
                <c:pt idx="14903">
                  <c:v>19.384</c:v>
                </c:pt>
                <c:pt idx="14904">
                  <c:v>19.384</c:v>
                </c:pt>
                <c:pt idx="14905">
                  <c:v>19.384</c:v>
                </c:pt>
                <c:pt idx="14906">
                  <c:v>19.384</c:v>
                </c:pt>
                <c:pt idx="14907">
                  <c:v>19.384</c:v>
                </c:pt>
                <c:pt idx="14908">
                  <c:v>19.384</c:v>
                </c:pt>
                <c:pt idx="14909">
                  <c:v>19.384</c:v>
                </c:pt>
                <c:pt idx="14910">
                  <c:v>19.384</c:v>
                </c:pt>
                <c:pt idx="14911">
                  <c:v>19.384</c:v>
                </c:pt>
                <c:pt idx="14912">
                  <c:v>19.384</c:v>
                </c:pt>
                <c:pt idx="14913">
                  <c:v>19.384</c:v>
                </c:pt>
                <c:pt idx="14914">
                  <c:v>19.384</c:v>
                </c:pt>
                <c:pt idx="14915">
                  <c:v>19.384</c:v>
                </c:pt>
                <c:pt idx="14916">
                  <c:v>19.384</c:v>
                </c:pt>
                <c:pt idx="14917">
                  <c:v>19.384</c:v>
                </c:pt>
                <c:pt idx="14918">
                  <c:v>19.384</c:v>
                </c:pt>
                <c:pt idx="14919">
                  <c:v>19.384</c:v>
                </c:pt>
                <c:pt idx="14920">
                  <c:v>19.384</c:v>
                </c:pt>
                <c:pt idx="14921">
                  <c:v>19.384</c:v>
                </c:pt>
                <c:pt idx="14922">
                  <c:v>19.384</c:v>
                </c:pt>
                <c:pt idx="14923">
                  <c:v>19.384</c:v>
                </c:pt>
                <c:pt idx="14924">
                  <c:v>19.384</c:v>
                </c:pt>
                <c:pt idx="14925">
                  <c:v>19.384</c:v>
                </c:pt>
                <c:pt idx="14926">
                  <c:v>19.396000000000001</c:v>
                </c:pt>
                <c:pt idx="14927">
                  <c:v>19.411999999999999</c:v>
                </c:pt>
                <c:pt idx="14928">
                  <c:v>19.411999999999999</c:v>
                </c:pt>
                <c:pt idx="14929">
                  <c:v>19.411999999999999</c:v>
                </c:pt>
                <c:pt idx="14930">
                  <c:v>19.411999999999999</c:v>
                </c:pt>
                <c:pt idx="14931">
                  <c:v>19.411999999999999</c:v>
                </c:pt>
                <c:pt idx="14932">
                  <c:v>19.411999999999999</c:v>
                </c:pt>
                <c:pt idx="14933">
                  <c:v>19.411999999999999</c:v>
                </c:pt>
                <c:pt idx="14934">
                  <c:v>19.411999999999999</c:v>
                </c:pt>
                <c:pt idx="14935">
                  <c:v>19.411999999999999</c:v>
                </c:pt>
                <c:pt idx="14936">
                  <c:v>19.411999999999999</c:v>
                </c:pt>
                <c:pt idx="14937">
                  <c:v>19.411999999999999</c:v>
                </c:pt>
                <c:pt idx="14938">
                  <c:v>19.411999999999999</c:v>
                </c:pt>
                <c:pt idx="14939">
                  <c:v>19.411999999999999</c:v>
                </c:pt>
                <c:pt idx="14940">
                  <c:v>19.411999999999999</c:v>
                </c:pt>
                <c:pt idx="14941">
                  <c:v>19.411999999999999</c:v>
                </c:pt>
                <c:pt idx="14942">
                  <c:v>19.411999999999999</c:v>
                </c:pt>
                <c:pt idx="14943">
                  <c:v>19.411999999999999</c:v>
                </c:pt>
                <c:pt idx="14944">
                  <c:v>19.411999999999999</c:v>
                </c:pt>
                <c:pt idx="14945">
                  <c:v>19.411999999999999</c:v>
                </c:pt>
                <c:pt idx="14946">
                  <c:v>19.411999999999999</c:v>
                </c:pt>
                <c:pt idx="14947">
                  <c:v>19.411999999999999</c:v>
                </c:pt>
                <c:pt idx="14948">
                  <c:v>19.411999999999999</c:v>
                </c:pt>
                <c:pt idx="14949">
                  <c:v>19.411999999999999</c:v>
                </c:pt>
                <c:pt idx="14950">
                  <c:v>19.411999999999999</c:v>
                </c:pt>
                <c:pt idx="14951">
                  <c:v>19.411999999999999</c:v>
                </c:pt>
                <c:pt idx="14952">
                  <c:v>19.414000000000001</c:v>
                </c:pt>
                <c:pt idx="14953">
                  <c:v>19.446000000000002</c:v>
                </c:pt>
                <c:pt idx="14954">
                  <c:v>19.446000000000002</c:v>
                </c:pt>
                <c:pt idx="14955">
                  <c:v>19.446000000000002</c:v>
                </c:pt>
                <c:pt idx="14956">
                  <c:v>19.446000000000002</c:v>
                </c:pt>
                <c:pt idx="14957">
                  <c:v>19.446000000000002</c:v>
                </c:pt>
                <c:pt idx="14958">
                  <c:v>19.446000000000002</c:v>
                </c:pt>
                <c:pt idx="14959">
                  <c:v>19.446000000000002</c:v>
                </c:pt>
                <c:pt idx="14960">
                  <c:v>19.446000000000002</c:v>
                </c:pt>
                <c:pt idx="14961">
                  <c:v>19.446000000000002</c:v>
                </c:pt>
                <c:pt idx="14962">
                  <c:v>19.446000000000002</c:v>
                </c:pt>
                <c:pt idx="14963">
                  <c:v>19.446000000000002</c:v>
                </c:pt>
                <c:pt idx="14964">
                  <c:v>19.446000000000002</c:v>
                </c:pt>
                <c:pt idx="14965">
                  <c:v>19.446000000000002</c:v>
                </c:pt>
                <c:pt idx="14966">
                  <c:v>19.446000000000002</c:v>
                </c:pt>
                <c:pt idx="14967">
                  <c:v>19.446000000000002</c:v>
                </c:pt>
                <c:pt idx="14968">
                  <c:v>19.446000000000002</c:v>
                </c:pt>
                <c:pt idx="14969">
                  <c:v>19.446000000000002</c:v>
                </c:pt>
                <c:pt idx="14970">
                  <c:v>19.446000000000002</c:v>
                </c:pt>
                <c:pt idx="14971">
                  <c:v>19.446000000000002</c:v>
                </c:pt>
                <c:pt idx="14972">
                  <c:v>19.446000000000002</c:v>
                </c:pt>
                <c:pt idx="14973">
                  <c:v>19.446000000000002</c:v>
                </c:pt>
                <c:pt idx="14974">
                  <c:v>19.446000000000002</c:v>
                </c:pt>
                <c:pt idx="14975">
                  <c:v>19.446000000000002</c:v>
                </c:pt>
                <c:pt idx="14976">
                  <c:v>19.446000000000002</c:v>
                </c:pt>
                <c:pt idx="14977">
                  <c:v>19.446000000000002</c:v>
                </c:pt>
                <c:pt idx="14978">
                  <c:v>19.446000000000002</c:v>
                </c:pt>
                <c:pt idx="14979">
                  <c:v>19.446000000000002</c:v>
                </c:pt>
                <c:pt idx="14980">
                  <c:v>19.446000000000002</c:v>
                </c:pt>
                <c:pt idx="14981">
                  <c:v>19.446000000000002</c:v>
                </c:pt>
                <c:pt idx="14982">
                  <c:v>19.446000000000002</c:v>
                </c:pt>
                <c:pt idx="14983">
                  <c:v>19.446000000000002</c:v>
                </c:pt>
                <c:pt idx="14984">
                  <c:v>19.446000000000002</c:v>
                </c:pt>
                <c:pt idx="14985">
                  <c:v>19.446000000000002</c:v>
                </c:pt>
                <c:pt idx="14986">
                  <c:v>19.446000000000002</c:v>
                </c:pt>
                <c:pt idx="14987">
                  <c:v>19.481999999999999</c:v>
                </c:pt>
                <c:pt idx="14988">
                  <c:v>19.481999999999999</c:v>
                </c:pt>
                <c:pt idx="14989">
                  <c:v>19.481999999999999</c:v>
                </c:pt>
                <c:pt idx="14990">
                  <c:v>19.481999999999999</c:v>
                </c:pt>
                <c:pt idx="14991">
                  <c:v>19.481999999999999</c:v>
                </c:pt>
                <c:pt idx="14992">
                  <c:v>19.481999999999999</c:v>
                </c:pt>
                <c:pt idx="14993">
                  <c:v>19.481999999999999</c:v>
                </c:pt>
                <c:pt idx="14994">
                  <c:v>19.481999999999999</c:v>
                </c:pt>
                <c:pt idx="14995">
                  <c:v>19.481999999999999</c:v>
                </c:pt>
                <c:pt idx="14996">
                  <c:v>19.481999999999999</c:v>
                </c:pt>
                <c:pt idx="14997">
                  <c:v>19.481999999999999</c:v>
                </c:pt>
                <c:pt idx="14998">
                  <c:v>19.481999999999999</c:v>
                </c:pt>
                <c:pt idx="14999">
                  <c:v>19.481999999999999</c:v>
                </c:pt>
                <c:pt idx="15000">
                  <c:v>19.481999999999999</c:v>
                </c:pt>
                <c:pt idx="15001">
                  <c:v>19.481999999999999</c:v>
                </c:pt>
                <c:pt idx="15002">
                  <c:v>19.481999999999999</c:v>
                </c:pt>
                <c:pt idx="15003">
                  <c:v>19.481999999999999</c:v>
                </c:pt>
                <c:pt idx="15004">
                  <c:v>19.481999999999999</c:v>
                </c:pt>
                <c:pt idx="15005">
                  <c:v>19.481999999999999</c:v>
                </c:pt>
                <c:pt idx="15006">
                  <c:v>19.481999999999999</c:v>
                </c:pt>
                <c:pt idx="15007">
                  <c:v>19.481999999999999</c:v>
                </c:pt>
                <c:pt idx="15008">
                  <c:v>19.481999999999999</c:v>
                </c:pt>
                <c:pt idx="15009">
                  <c:v>19.481999999999999</c:v>
                </c:pt>
                <c:pt idx="15010">
                  <c:v>19.481999999999999</c:v>
                </c:pt>
                <c:pt idx="15011">
                  <c:v>19.481999999999999</c:v>
                </c:pt>
                <c:pt idx="15012">
                  <c:v>19.481999999999999</c:v>
                </c:pt>
                <c:pt idx="15013">
                  <c:v>19.481999999999999</c:v>
                </c:pt>
                <c:pt idx="15014">
                  <c:v>19.481999999999999</c:v>
                </c:pt>
                <c:pt idx="15015">
                  <c:v>19.481999999999999</c:v>
                </c:pt>
                <c:pt idx="15016">
                  <c:v>19.481999999999999</c:v>
                </c:pt>
                <c:pt idx="15017">
                  <c:v>19.481999999999999</c:v>
                </c:pt>
                <c:pt idx="15018">
                  <c:v>19.481999999999999</c:v>
                </c:pt>
                <c:pt idx="15019">
                  <c:v>19.481999999999999</c:v>
                </c:pt>
                <c:pt idx="15020">
                  <c:v>19.481999999999999</c:v>
                </c:pt>
                <c:pt idx="15021">
                  <c:v>19.481999999999999</c:v>
                </c:pt>
                <c:pt idx="15022">
                  <c:v>19.481999999999999</c:v>
                </c:pt>
                <c:pt idx="15023">
                  <c:v>19.515999999999998</c:v>
                </c:pt>
                <c:pt idx="15024">
                  <c:v>19.521999999999998</c:v>
                </c:pt>
                <c:pt idx="15025">
                  <c:v>19.521999999999998</c:v>
                </c:pt>
                <c:pt idx="15026">
                  <c:v>19.521999999999998</c:v>
                </c:pt>
                <c:pt idx="15027">
                  <c:v>19.521999999999998</c:v>
                </c:pt>
                <c:pt idx="15028">
                  <c:v>19.521999999999998</c:v>
                </c:pt>
                <c:pt idx="15029">
                  <c:v>19.521999999999998</c:v>
                </c:pt>
                <c:pt idx="15030">
                  <c:v>19.521999999999998</c:v>
                </c:pt>
                <c:pt idx="15031">
                  <c:v>19.521999999999998</c:v>
                </c:pt>
                <c:pt idx="15032">
                  <c:v>19.521999999999998</c:v>
                </c:pt>
                <c:pt idx="15033">
                  <c:v>19.521999999999998</c:v>
                </c:pt>
                <c:pt idx="15034">
                  <c:v>19.521999999999998</c:v>
                </c:pt>
                <c:pt idx="15035">
                  <c:v>19.521999999999998</c:v>
                </c:pt>
                <c:pt idx="15036">
                  <c:v>19.521999999999998</c:v>
                </c:pt>
                <c:pt idx="15037">
                  <c:v>19.521999999999998</c:v>
                </c:pt>
                <c:pt idx="15038">
                  <c:v>19.521999999999998</c:v>
                </c:pt>
                <c:pt idx="15039">
                  <c:v>19.521999999999998</c:v>
                </c:pt>
                <c:pt idx="15040">
                  <c:v>19.521999999999998</c:v>
                </c:pt>
                <c:pt idx="15041">
                  <c:v>19.521999999999998</c:v>
                </c:pt>
                <c:pt idx="15042">
                  <c:v>19.521999999999998</c:v>
                </c:pt>
                <c:pt idx="15043">
                  <c:v>19.521999999999998</c:v>
                </c:pt>
                <c:pt idx="15044">
                  <c:v>19.521999999999998</c:v>
                </c:pt>
                <c:pt idx="15045">
                  <c:v>19.521999999999998</c:v>
                </c:pt>
                <c:pt idx="15046">
                  <c:v>19.521999999999998</c:v>
                </c:pt>
                <c:pt idx="15047">
                  <c:v>19.521999999999998</c:v>
                </c:pt>
                <c:pt idx="15048">
                  <c:v>19.521999999999998</c:v>
                </c:pt>
                <c:pt idx="15049">
                  <c:v>19.521999999999998</c:v>
                </c:pt>
                <c:pt idx="15050">
                  <c:v>19.521999999999998</c:v>
                </c:pt>
                <c:pt idx="15051">
                  <c:v>19.521999999999998</c:v>
                </c:pt>
                <c:pt idx="15052">
                  <c:v>19.521999999999998</c:v>
                </c:pt>
                <c:pt idx="15053">
                  <c:v>19.521999999999998</c:v>
                </c:pt>
                <c:pt idx="15054">
                  <c:v>19.521999999999998</c:v>
                </c:pt>
                <c:pt idx="15055">
                  <c:v>19.521999999999998</c:v>
                </c:pt>
                <c:pt idx="15056">
                  <c:v>19.521999999999998</c:v>
                </c:pt>
                <c:pt idx="15057">
                  <c:v>19.521999999999998</c:v>
                </c:pt>
                <c:pt idx="15058">
                  <c:v>19.521999999999998</c:v>
                </c:pt>
                <c:pt idx="15059">
                  <c:v>19.521999999999998</c:v>
                </c:pt>
                <c:pt idx="15060">
                  <c:v>19.521999999999998</c:v>
                </c:pt>
                <c:pt idx="15061">
                  <c:v>19.521999999999998</c:v>
                </c:pt>
                <c:pt idx="15062">
                  <c:v>19.521999999999998</c:v>
                </c:pt>
                <c:pt idx="15063">
                  <c:v>19.521999999999998</c:v>
                </c:pt>
                <c:pt idx="15064">
                  <c:v>19.559999999999999</c:v>
                </c:pt>
                <c:pt idx="15065">
                  <c:v>19.559999999999999</c:v>
                </c:pt>
                <c:pt idx="15066">
                  <c:v>19.559999999999999</c:v>
                </c:pt>
                <c:pt idx="15067">
                  <c:v>19.559999999999999</c:v>
                </c:pt>
                <c:pt idx="15068">
                  <c:v>19.559999999999999</c:v>
                </c:pt>
                <c:pt idx="15069">
                  <c:v>19.559999999999999</c:v>
                </c:pt>
                <c:pt idx="15070">
                  <c:v>19.559999999999999</c:v>
                </c:pt>
                <c:pt idx="15071">
                  <c:v>19.559999999999999</c:v>
                </c:pt>
                <c:pt idx="15072">
                  <c:v>19.559999999999999</c:v>
                </c:pt>
                <c:pt idx="15073">
                  <c:v>19.559999999999999</c:v>
                </c:pt>
                <c:pt idx="15074">
                  <c:v>19.559999999999999</c:v>
                </c:pt>
                <c:pt idx="15075">
                  <c:v>19.559999999999999</c:v>
                </c:pt>
                <c:pt idx="15076">
                  <c:v>19.559999999999999</c:v>
                </c:pt>
                <c:pt idx="15077">
                  <c:v>19.559999999999999</c:v>
                </c:pt>
                <c:pt idx="15078">
                  <c:v>19.559999999999999</c:v>
                </c:pt>
                <c:pt idx="15079">
                  <c:v>19.559999999999999</c:v>
                </c:pt>
                <c:pt idx="15080">
                  <c:v>19.559999999999999</c:v>
                </c:pt>
                <c:pt idx="15081">
                  <c:v>19.559999999999999</c:v>
                </c:pt>
                <c:pt idx="15082">
                  <c:v>19.559999999999999</c:v>
                </c:pt>
                <c:pt idx="15083">
                  <c:v>19.559999999999999</c:v>
                </c:pt>
                <c:pt idx="15084">
                  <c:v>19.559999999999999</c:v>
                </c:pt>
                <c:pt idx="15085">
                  <c:v>19.559999999999999</c:v>
                </c:pt>
                <c:pt idx="15086">
                  <c:v>19.559999999999999</c:v>
                </c:pt>
                <c:pt idx="15087">
                  <c:v>19.559999999999999</c:v>
                </c:pt>
                <c:pt idx="15088">
                  <c:v>19.559999999999999</c:v>
                </c:pt>
                <c:pt idx="15089">
                  <c:v>19.559999999999999</c:v>
                </c:pt>
                <c:pt idx="15090">
                  <c:v>19.559999999999999</c:v>
                </c:pt>
                <c:pt idx="15091">
                  <c:v>19.559999999999999</c:v>
                </c:pt>
                <c:pt idx="15092">
                  <c:v>19.559999999999999</c:v>
                </c:pt>
                <c:pt idx="15093">
                  <c:v>19.559999999999999</c:v>
                </c:pt>
                <c:pt idx="15094">
                  <c:v>19.559999999999999</c:v>
                </c:pt>
                <c:pt idx="15095">
                  <c:v>19.559999999999999</c:v>
                </c:pt>
                <c:pt idx="15096">
                  <c:v>19.559999999999999</c:v>
                </c:pt>
                <c:pt idx="15097">
                  <c:v>19.559999999999999</c:v>
                </c:pt>
                <c:pt idx="15098">
                  <c:v>19.559999999999999</c:v>
                </c:pt>
                <c:pt idx="15099">
                  <c:v>19.559999999999999</c:v>
                </c:pt>
                <c:pt idx="15100">
                  <c:v>19.559999999999999</c:v>
                </c:pt>
                <c:pt idx="15101">
                  <c:v>19.559999999999999</c:v>
                </c:pt>
                <c:pt idx="15102">
                  <c:v>19.571999999999999</c:v>
                </c:pt>
                <c:pt idx="15103">
                  <c:v>19.59</c:v>
                </c:pt>
                <c:pt idx="15104">
                  <c:v>19.59</c:v>
                </c:pt>
                <c:pt idx="15105">
                  <c:v>19.59</c:v>
                </c:pt>
                <c:pt idx="15106">
                  <c:v>19.59</c:v>
                </c:pt>
                <c:pt idx="15107">
                  <c:v>19.59</c:v>
                </c:pt>
                <c:pt idx="15108">
                  <c:v>19.59</c:v>
                </c:pt>
                <c:pt idx="15109">
                  <c:v>19.59</c:v>
                </c:pt>
                <c:pt idx="15110">
                  <c:v>19.59</c:v>
                </c:pt>
                <c:pt idx="15111">
                  <c:v>19.59</c:v>
                </c:pt>
                <c:pt idx="15112">
                  <c:v>19.59</c:v>
                </c:pt>
                <c:pt idx="15113">
                  <c:v>19.59</c:v>
                </c:pt>
                <c:pt idx="15114">
                  <c:v>19.59</c:v>
                </c:pt>
                <c:pt idx="15115">
                  <c:v>19.59</c:v>
                </c:pt>
                <c:pt idx="15116">
                  <c:v>19.59</c:v>
                </c:pt>
                <c:pt idx="15117">
                  <c:v>19.59</c:v>
                </c:pt>
                <c:pt idx="15118">
                  <c:v>19.59</c:v>
                </c:pt>
                <c:pt idx="15119">
                  <c:v>19.59</c:v>
                </c:pt>
                <c:pt idx="15120">
                  <c:v>19.59</c:v>
                </c:pt>
                <c:pt idx="15121">
                  <c:v>19.59</c:v>
                </c:pt>
                <c:pt idx="15122">
                  <c:v>19.59</c:v>
                </c:pt>
                <c:pt idx="15123">
                  <c:v>19.59</c:v>
                </c:pt>
                <c:pt idx="15124">
                  <c:v>19.59</c:v>
                </c:pt>
                <c:pt idx="15125">
                  <c:v>19.59</c:v>
                </c:pt>
                <c:pt idx="15126">
                  <c:v>19.59</c:v>
                </c:pt>
                <c:pt idx="15127">
                  <c:v>19.59</c:v>
                </c:pt>
                <c:pt idx="15128">
                  <c:v>19.59</c:v>
                </c:pt>
                <c:pt idx="15129">
                  <c:v>19.59</c:v>
                </c:pt>
                <c:pt idx="15130">
                  <c:v>19.59</c:v>
                </c:pt>
                <c:pt idx="15131">
                  <c:v>19.602</c:v>
                </c:pt>
                <c:pt idx="15132">
                  <c:v>19.623999999999999</c:v>
                </c:pt>
                <c:pt idx="15133">
                  <c:v>19.623999999999999</c:v>
                </c:pt>
                <c:pt idx="15134">
                  <c:v>19.623999999999999</c:v>
                </c:pt>
                <c:pt idx="15135">
                  <c:v>19.623999999999999</c:v>
                </c:pt>
                <c:pt idx="15136">
                  <c:v>19.623999999999999</c:v>
                </c:pt>
                <c:pt idx="15137">
                  <c:v>19.623999999999999</c:v>
                </c:pt>
                <c:pt idx="15138">
                  <c:v>19.623999999999999</c:v>
                </c:pt>
                <c:pt idx="15139">
                  <c:v>19.623999999999999</c:v>
                </c:pt>
                <c:pt idx="15140">
                  <c:v>19.623999999999999</c:v>
                </c:pt>
                <c:pt idx="15141">
                  <c:v>19.623999999999999</c:v>
                </c:pt>
                <c:pt idx="15142">
                  <c:v>19.623999999999999</c:v>
                </c:pt>
                <c:pt idx="15143">
                  <c:v>19.623999999999999</c:v>
                </c:pt>
                <c:pt idx="15144">
                  <c:v>19.623999999999999</c:v>
                </c:pt>
                <c:pt idx="15145">
                  <c:v>19.623999999999999</c:v>
                </c:pt>
                <c:pt idx="15146">
                  <c:v>19.623999999999999</c:v>
                </c:pt>
                <c:pt idx="15147">
                  <c:v>19.623999999999999</c:v>
                </c:pt>
                <c:pt idx="15148">
                  <c:v>19.623999999999999</c:v>
                </c:pt>
                <c:pt idx="15149">
                  <c:v>19.623999999999999</c:v>
                </c:pt>
                <c:pt idx="15150">
                  <c:v>19.623999999999999</c:v>
                </c:pt>
                <c:pt idx="15151">
                  <c:v>19.623999999999999</c:v>
                </c:pt>
                <c:pt idx="15152">
                  <c:v>19.623999999999999</c:v>
                </c:pt>
                <c:pt idx="15153">
                  <c:v>19.623999999999999</c:v>
                </c:pt>
                <c:pt idx="15154">
                  <c:v>19.623999999999999</c:v>
                </c:pt>
                <c:pt idx="15155">
                  <c:v>19.623999999999999</c:v>
                </c:pt>
                <c:pt idx="15156">
                  <c:v>19.623999999999999</c:v>
                </c:pt>
                <c:pt idx="15157">
                  <c:v>19.623999999999999</c:v>
                </c:pt>
                <c:pt idx="15158">
                  <c:v>19.623999999999999</c:v>
                </c:pt>
                <c:pt idx="15159">
                  <c:v>19.623999999999999</c:v>
                </c:pt>
                <c:pt idx="15160">
                  <c:v>19.623999999999999</c:v>
                </c:pt>
                <c:pt idx="15161">
                  <c:v>19.623999999999999</c:v>
                </c:pt>
                <c:pt idx="15162">
                  <c:v>19.623999999999999</c:v>
                </c:pt>
                <c:pt idx="15163">
                  <c:v>19.623999999999999</c:v>
                </c:pt>
                <c:pt idx="15164">
                  <c:v>19.623999999999999</c:v>
                </c:pt>
                <c:pt idx="15165">
                  <c:v>19.623999999999999</c:v>
                </c:pt>
                <c:pt idx="15166">
                  <c:v>19.623999999999999</c:v>
                </c:pt>
                <c:pt idx="15167">
                  <c:v>19.655999999999999</c:v>
                </c:pt>
                <c:pt idx="15168">
                  <c:v>19.655999999999999</c:v>
                </c:pt>
                <c:pt idx="15169">
                  <c:v>19.655999999999999</c:v>
                </c:pt>
                <c:pt idx="15170">
                  <c:v>19.655999999999999</c:v>
                </c:pt>
                <c:pt idx="15171">
                  <c:v>19.655999999999999</c:v>
                </c:pt>
                <c:pt idx="15172">
                  <c:v>19.655999999999999</c:v>
                </c:pt>
                <c:pt idx="15173">
                  <c:v>19.655999999999999</c:v>
                </c:pt>
                <c:pt idx="15174">
                  <c:v>19.655999999999999</c:v>
                </c:pt>
                <c:pt idx="15175">
                  <c:v>19.655999999999999</c:v>
                </c:pt>
                <c:pt idx="15176">
                  <c:v>19.655999999999999</c:v>
                </c:pt>
                <c:pt idx="15177">
                  <c:v>19.655999999999999</c:v>
                </c:pt>
                <c:pt idx="15178">
                  <c:v>19.655999999999999</c:v>
                </c:pt>
                <c:pt idx="15179">
                  <c:v>19.655999999999999</c:v>
                </c:pt>
                <c:pt idx="15180">
                  <c:v>19.655999999999999</c:v>
                </c:pt>
                <c:pt idx="15181">
                  <c:v>19.655999999999999</c:v>
                </c:pt>
                <c:pt idx="15182">
                  <c:v>19.655999999999999</c:v>
                </c:pt>
                <c:pt idx="15183">
                  <c:v>19.655999999999999</c:v>
                </c:pt>
                <c:pt idx="15184">
                  <c:v>19.655999999999999</c:v>
                </c:pt>
                <c:pt idx="15185">
                  <c:v>19.655999999999999</c:v>
                </c:pt>
                <c:pt idx="15186">
                  <c:v>19.655999999999999</c:v>
                </c:pt>
                <c:pt idx="15187">
                  <c:v>19.655999999999999</c:v>
                </c:pt>
                <c:pt idx="15188">
                  <c:v>19.655999999999999</c:v>
                </c:pt>
                <c:pt idx="15189">
                  <c:v>19.655999999999999</c:v>
                </c:pt>
                <c:pt idx="15190">
                  <c:v>19.655999999999999</c:v>
                </c:pt>
                <c:pt idx="15191">
                  <c:v>19.655999999999999</c:v>
                </c:pt>
                <c:pt idx="15192">
                  <c:v>19.655999999999999</c:v>
                </c:pt>
                <c:pt idx="15193">
                  <c:v>19.655999999999999</c:v>
                </c:pt>
                <c:pt idx="15194">
                  <c:v>19.655999999999999</c:v>
                </c:pt>
                <c:pt idx="15195">
                  <c:v>19.655999999999999</c:v>
                </c:pt>
                <c:pt idx="15196">
                  <c:v>19.655999999999999</c:v>
                </c:pt>
                <c:pt idx="15197">
                  <c:v>19.655999999999999</c:v>
                </c:pt>
                <c:pt idx="15198">
                  <c:v>19.673999999999999</c:v>
                </c:pt>
                <c:pt idx="15199">
                  <c:v>19.692</c:v>
                </c:pt>
                <c:pt idx="15200">
                  <c:v>19.692</c:v>
                </c:pt>
                <c:pt idx="15201">
                  <c:v>19.692</c:v>
                </c:pt>
                <c:pt idx="15202">
                  <c:v>19.692</c:v>
                </c:pt>
                <c:pt idx="15203">
                  <c:v>19.692</c:v>
                </c:pt>
                <c:pt idx="15204">
                  <c:v>19.692</c:v>
                </c:pt>
                <c:pt idx="15205">
                  <c:v>19.692</c:v>
                </c:pt>
                <c:pt idx="15206">
                  <c:v>19.692</c:v>
                </c:pt>
                <c:pt idx="15207">
                  <c:v>19.692</c:v>
                </c:pt>
                <c:pt idx="15208">
                  <c:v>19.692</c:v>
                </c:pt>
                <c:pt idx="15209">
                  <c:v>19.692</c:v>
                </c:pt>
                <c:pt idx="15210">
                  <c:v>19.692</c:v>
                </c:pt>
                <c:pt idx="15211">
                  <c:v>19.692</c:v>
                </c:pt>
                <c:pt idx="15212">
                  <c:v>19.692</c:v>
                </c:pt>
                <c:pt idx="15213">
                  <c:v>19.692</c:v>
                </c:pt>
                <c:pt idx="15214">
                  <c:v>19.692</c:v>
                </c:pt>
                <c:pt idx="15215">
                  <c:v>19.692</c:v>
                </c:pt>
                <c:pt idx="15216">
                  <c:v>19.692</c:v>
                </c:pt>
                <c:pt idx="15217">
                  <c:v>19.692</c:v>
                </c:pt>
                <c:pt idx="15218">
                  <c:v>19.692</c:v>
                </c:pt>
                <c:pt idx="15219">
                  <c:v>19.692</c:v>
                </c:pt>
                <c:pt idx="15220">
                  <c:v>19.692</c:v>
                </c:pt>
                <c:pt idx="15221">
                  <c:v>19.692</c:v>
                </c:pt>
                <c:pt idx="15222">
                  <c:v>19.692</c:v>
                </c:pt>
                <c:pt idx="15223">
                  <c:v>19.692</c:v>
                </c:pt>
                <c:pt idx="15224">
                  <c:v>19.692</c:v>
                </c:pt>
                <c:pt idx="15225">
                  <c:v>19.692</c:v>
                </c:pt>
                <c:pt idx="15226">
                  <c:v>19.692</c:v>
                </c:pt>
                <c:pt idx="15227">
                  <c:v>19.692</c:v>
                </c:pt>
                <c:pt idx="15228">
                  <c:v>19.692</c:v>
                </c:pt>
                <c:pt idx="15229">
                  <c:v>19.692</c:v>
                </c:pt>
                <c:pt idx="15230">
                  <c:v>19.692</c:v>
                </c:pt>
                <c:pt idx="15231">
                  <c:v>19.692</c:v>
                </c:pt>
                <c:pt idx="15232">
                  <c:v>19.692</c:v>
                </c:pt>
                <c:pt idx="15233">
                  <c:v>19.692</c:v>
                </c:pt>
                <c:pt idx="15234">
                  <c:v>19.692</c:v>
                </c:pt>
                <c:pt idx="15235">
                  <c:v>19.722000000000001</c:v>
                </c:pt>
                <c:pt idx="15236">
                  <c:v>19.722000000000001</c:v>
                </c:pt>
                <c:pt idx="15237">
                  <c:v>19.722000000000001</c:v>
                </c:pt>
                <c:pt idx="15238">
                  <c:v>19.722000000000001</c:v>
                </c:pt>
                <c:pt idx="15239">
                  <c:v>19.722000000000001</c:v>
                </c:pt>
                <c:pt idx="15240">
                  <c:v>19.722000000000001</c:v>
                </c:pt>
                <c:pt idx="15241">
                  <c:v>19.722000000000001</c:v>
                </c:pt>
                <c:pt idx="15242">
                  <c:v>19.722000000000001</c:v>
                </c:pt>
                <c:pt idx="15243">
                  <c:v>19.722000000000001</c:v>
                </c:pt>
                <c:pt idx="15244">
                  <c:v>19.722000000000001</c:v>
                </c:pt>
                <c:pt idx="15245">
                  <c:v>19.722000000000001</c:v>
                </c:pt>
                <c:pt idx="15246">
                  <c:v>19.722000000000001</c:v>
                </c:pt>
                <c:pt idx="15247">
                  <c:v>19.722000000000001</c:v>
                </c:pt>
                <c:pt idx="15248">
                  <c:v>19.722000000000001</c:v>
                </c:pt>
                <c:pt idx="15249">
                  <c:v>19.722000000000001</c:v>
                </c:pt>
                <c:pt idx="15250">
                  <c:v>19.722000000000001</c:v>
                </c:pt>
                <c:pt idx="15251">
                  <c:v>19.722000000000001</c:v>
                </c:pt>
                <c:pt idx="15252">
                  <c:v>19.722000000000001</c:v>
                </c:pt>
                <c:pt idx="15253">
                  <c:v>19.722000000000001</c:v>
                </c:pt>
                <c:pt idx="15254">
                  <c:v>19.722000000000001</c:v>
                </c:pt>
                <c:pt idx="15255">
                  <c:v>19.722000000000001</c:v>
                </c:pt>
                <c:pt idx="15256">
                  <c:v>19.722000000000001</c:v>
                </c:pt>
                <c:pt idx="15257">
                  <c:v>19.722000000000001</c:v>
                </c:pt>
                <c:pt idx="15258">
                  <c:v>19.722000000000001</c:v>
                </c:pt>
                <c:pt idx="15259">
                  <c:v>19.722000000000001</c:v>
                </c:pt>
                <c:pt idx="15260">
                  <c:v>19.722000000000001</c:v>
                </c:pt>
                <c:pt idx="15261">
                  <c:v>19.722000000000001</c:v>
                </c:pt>
                <c:pt idx="15262">
                  <c:v>19.722000000000001</c:v>
                </c:pt>
                <c:pt idx="15263">
                  <c:v>19.722000000000001</c:v>
                </c:pt>
                <c:pt idx="15264">
                  <c:v>19.739999999999998</c:v>
                </c:pt>
                <c:pt idx="15265">
                  <c:v>19.75</c:v>
                </c:pt>
                <c:pt idx="15266">
                  <c:v>19.75</c:v>
                </c:pt>
                <c:pt idx="15267">
                  <c:v>19.75</c:v>
                </c:pt>
                <c:pt idx="15268">
                  <c:v>19.75</c:v>
                </c:pt>
                <c:pt idx="15269">
                  <c:v>19.75</c:v>
                </c:pt>
                <c:pt idx="15270">
                  <c:v>19.75</c:v>
                </c:pt>
                <c:pt idx="15271">
                  <c:v>19.75</c:v>
                </c:pt>
                <c:pt idx="15272">
                  <c:v>19.75</c:v>
                </c:pt>
                <c:pt idx="15273">
                  <c:v>19.75</c:v>
                </c:pt>
                <c:pt idx="15274">
                  <c:v>19.75</c:v>
                </c:pt>
                <c:pt idx="15275">
                  <c:v>19.75</c:v>
                </c:pt>
                <c:pt idx="15276">
                  <c:v>19.75</c:v>
                </c:pt>
                <c:pt idx="15277">
                  <c:v>19.75</c:v>
                </c:pt>
                <c:pt idx="15278">
                  <c:v>19.75</c:v>
                </c:pt>
                <c:pt idx="15279">
                  <c:v>19.75</c:v>
                </c:pt>
                <c:pt idx="15280">
                  <c:v>19.75</c:v>
                </c:pt>
                <c:pt idx="15281">
                  <c:v>19.75</c:v>
                </c:pt>
                <c:pt idx="15282">
                  <c:v>19.75</c:v>
                </c:pt>
                <c:pt idx="15283">
                  <c:v>19.75</c:v>
                </c:pt>
                <c:pt idx="15284">
                  <c:v>19.75</c:v>
                </c:pt>
                <c:pt idx="15285">
                  <c:v>19.75</c:v>
                </c:pt>
                <c:pt idx="15286">
                  <c:v>19.75</c:v>
                </c:pt>
                <c:pt idx="15287">
                  <c:v>19.75</c:v>
                </c:pt>
                <c:pt idx="15288">
                  <c:v>19.75</c:v>
                </c:pt>
                <c:pt idx="15289">
                  <c:v>19.75</c:v>
                </c:pt>
                <c:pt idx="15290">
                  <c:v>19.75</c:v>
                </c:pt>
                <c:pt idx="15291">
                  <c:v>19.75</c:v>
                </c:pt>
                <c:pt idx="15292">
                  <c:v>19.75</c:v>
                </c:pt>
                <c:pt idx="15293">
                  <c:v>19.783999999999999</c:v>
                </c:pt>
                <c:pt idx="15294">
                  <c:v>19.783999999999999</c:v>
                </c:pt>
                <c:pt idx="15295">
                  <c:v>19.783999999999999</c:v>
                </c:pt>
                <c:pt idx="15296">
                  <c:v>19.783999999999999</c:v>
                </c:pt>
                <c:pt idx="15297">
                  <c:v>19.783999999999999</c:v>
                </c:pt>
                <c:pt idx="15298">
                  <c:v>19.783999999999999</c:v>
                </c:pt>
                <c:pt idx="15299">
                  <c:v>19.783999999999999</c:v>
                </c:pt>
                <c:pt idx="15300">
                  <c:v>19.783999999999999</c:v>
                </c:pt>
                <c:pt idx="15301">
                  <c:v>19.783999999999999</c:v>
                </c:pt>
                <c:pt idx="15302">
                  <c:v>19.783999999999999</c:v>
                </c:pt>
                <c:pt idx="15303">
                  <c:v>19.783999999999999</c:v>
                </c:pt>
                <c:pt idx="15304">
                  <c:v>19.783999999999999</c:v>
                </c:pt>
                <c:pt idx="15305">
                  <c:v>19.783999999999999</c:v>
                </c:pt>
                <c:pt idx="15306">
                  <c:v>19.783999999999999</c:v>
                </c:pt>
                <c:pt idx="15307">
                  <c:v>19.783999999999999</c:v>
                </c:pt>
                <c:pt idx="15308">
                  <c:v>19.783999999999999</c:v>
                </c:pt>
                <c:pt idx="15309">
                  <c:v>19.783999999999999</c:v>
                </c:pt>
                <c:pt idx="15310">
                  <c:v>19.783999999999999</c:v>
                </c:pt>
                <c:pt idx="15311">
                  <c:v>19.783999999999999</c:v>
                </c:pt>
                <c:pt idx="15312">
                  <c:v>19.783999999999999</c:v>
                </c:pt>
                <c:pt idx="15313">
                  <c:v>19.783999999999999</c:v>
                </c:pt>
                <c:pt idx="15314">
                  <c:v>19.783999999999999</c:v>
                </c:pt>
                <c:pt idx="15315">
                  <c:v>19.783999999999999</c:v>
                </c:pt>
                <c:pt idx="15316">
                  <c:v>19.783999999999999</c:v>
                </c:pt>
                <c:pt idx="15317">
                  <c:v>19.783999999999999</c:v>
                </c:pt>
                <c:pt idx="15318">
                  <c:v>19.783999999999999</c:v>
                </c:pt>
                <c:pt idx="15319">
                  <c:v>19.783999999999999</c:v>
                </c:pt>
                <c:pt idx="15320">
                  <c:v>19.783999999999999</c:v>
                </c:pt>
                <c:pt idx="15321">
                  <c:v>19.783999999999999</c:v>
                </c:pt>
                <c:pt idx="15322">
                  <c:v>19.783999999999999</c:v>
                </c:pt>
                <c:pt idx="15323">
                  <c:v>19.783999999999999</c:v>
                </c:pt>
                <c:pt idx="15324">
                  <c:v>19.783999999999999</c:v>
                </c:pt>
                <c:pt idx="15325">
                  <c:v>19.783999999999999</c:v>
                </c:pt>
                <c:pt idx="15326">
                  <c:v>19.783999999999999</c:v>
                </c:pt>
                <c:pt idx="15327">
                  <c:v>19.803999999999998</c:v>
                </c:pt>
                <c:pt idx="15328">
                  <c:v>19.82</c:v>
                </c:pt>
                <c:pt idx="15329">
                  <c:v>19.82</c:v>
                </c:pt>
                <c:pt idx="15330">
                  <c:v>19.82</c:v>
                </c:pt>
                <c:pt idx="15331">
                  <c:v>19.82</c:v>
                </c:pt>
                <c:pt idx="15332">
                  <c:v>19.82</c:v>
                </c:pt>
                <c:pt idx="15333">
                  <c:v>19.82</c:v>
                </c:pt>
                <c:pt idx="15334">
                  <c:v>19.82</c:v>
                </c:pt>
                <c:pt idx="15335">
                  <c:v>19.82</c:v>
                </c:pt>
                <c:pt idx="15336">
                  <c:v>19.82</c:v>
                </c:pt>
                <c:pt idx="15337">
                  <c:v>19.82</c:v>
                </c:pt>
                <c:pt idx="15338">
                  <c:v>19.82</c:v>
                </c:pt>
                <c:pt idx="15339">
                  <c:v>19.82</c:v>
                </c:pt>
                <c:pt idx="15340">
                  <c:v>19.82</c:v>
                </c:pt>
                <c:pt idx="15341">
                  <c:v>19.82</c:v>
                </c:pt>
                <c:pt idx="15342">
                  <c:v>19.82</c:v>
                </c:pt>
                <c:pt idx="15343">
                  <c:v>19.82</c:v>
                </c:pt>
                <c:pt idx="15344">
                  <c:v>19.82</c:v>
                </c:pt>
                <c:pt idx="15345">
                  <c:v>19.82</c:v>
                </c:pt>
                <c:pt idx="15346">
                  <c:v>19.82</c:v>
                </c:pt>
                <c:pt idx="15347">
                  <c:v>19.82</c:v>
                </c:pt>
                <c:pt idx="15348">
                  <c:v>19.82</c:v>
                </c:pt>
                <c:pt idx="15349">
                  <c:v>19.82</c:v>
                </c:pt>
                <c:pt idx="15350">
                  <c:v>19.82</c:v>
                </c:pt>
                <c:pt idx="15351">
                  <c:v>19.82</c:v>
                </c:pt>
                <c:pt idx="15352">
                  <c:v>19.82</c:v>
                </c:pt>
                <c:pt idx="15353">
                  <c:v>19.82</c:v>
                </c:pt>
                <c:pt idx="15354">
                  <c:v>19.82</c:v>
                </c:pt>
                <c:pt idx="15355">
                  <c:v>19.82</c:v>
                </c:pt>
                <c:pt idx="15356">
                  <c:v>19.82</c:v>
                </c:pt>
                <c:pt idx="15357">
                  <c:v>19.82</c:v>
                </c:pt>
                <c:pt idx="15358">
                  <c:v>19.82</c:v>
                </c:pt>
                <c:pt idx="15359">
                  <c:v>19.82</c:v>
                </c:pt>
                <c:pt idx="15360">
                  <c:v>19.82</c:v>
                </c:pt>
                <c:pt idx="15361">
                  <c:v>19.82</c:v>
                </c:pt>
                <c:pt idx="15362">
                  <c:v>19.82</c:v>
                </c:pt>
                <c:pt idx="15363">
                  <c:v>19.82</c:v>
                </c:pt>
                <c:pt idx="15364">
                  <c:v>19.852</c:v>
                </c:pt>
                <c:pt idx="15365">
                  <c:v>19.853999999999999</c:v>
                </c:pt>
                <c:pt idx="15366">
                  <c:v>19.853999999999999</c:v>
                </c:pt>
                <c:pt idx="15367">
                  <c:v>19.853999999999999</c:v>
                </c:pt>
                <c:pt idx="15368">
                  <c:v>19.853999999999999</c:v>
                </c:pt>
                <c:pt idx="15369">
                  <c:v>19.853999999999999</c:v>
                </c:pt>
                <c:pt idx="15370">
                  <c:v>19.853999999999999</c:v>
                </c:pt>
                <c:pt idx="15371">
                  <c:v>19.853999999999999</c:v>
                </c:pt>
                <c:pt idx="15372">
                  <c:v>19.853999999999999</c:v>
                </c:pt>
                <c:pt idx="15373">
                  <c:v>19.853999999999999</c:v>
                </c:pt>
                <c:pt idx="15374">
                  <c:v>19.853999999999999</c:v>
                </c:pt>
                <c:pt idx="15375">
                  <c:v>19.853999999999999</c:v>
                </c:pt>
                <c:pt idx="15376">
                  <c:v>19.853999999999999</c:v>
                </c:pt>
                <c:pt idx="15377">
                  <c:v>19.853999999999999</c:v>
                </c:pt>
                <c:pt idx="15378">
                  <c:v>19.853999999999999</c:v>
                </c:pt>
                <c:pt idx="15379">
                  <c:v>19.853999999999999</c:v>
                </c:pt>
                <c:pt idx="15380">
                  <c:v>19.853999999999999</c:v>
                </c:pt>
                <c:pt idx="15381">
                  <c:v>19.853999999999999</c:v>
                </c:pt>
                <c:pt idx="15382">
                  <c:v>19.853999999999999</c:v>
                </c:pt>
                <c:pt idx="15383">
                  <c:v>19.853999999999999</c:v>
                </c:pt>
                <c:pt idx="15384">
                  <c:v>19.853999999999999</c:v>
                </c:pt>
                <c:pt idx="15385">
                  <c:v>19.853999999999999</c:v>
                </c:pt>
                <c:pt idx="15386">
                  <c:v>19.853999999999999</c:v>
                </c:pt>
                <c:pt idx="15387">
                  <c:v>19.853999999999999</c:v>
                </c:pt>
                <c:pt idx="15388">
                  <c:v>19.853999999999999</c:v>
                </c:pt>
                <c:pt idx="15389">
                  <c:v>19.853999999999999</c:v>
                </c:pt>
                <c:pt idx="15390">
                  <c:v>19.853999999999999</c:v>
                </c:pt>
                <c:pt idx="15391">
                  <c:v>19.853999999999999</c:v>
                </c:pt>
                <c:pt idx="15392">
                  <c:v>19.853999999999999</c:v>
                </c:pt>
                <c:pt idx="15393">
                  <c:v>19.853999999999999</c:v>
                </c:pt>
                <c:pt idx="15394">
                  <c:v>19.853999999999999</c:v>
                </c:pt>
                <c:pt idx="15395">
                  <c:v>19.853999999999999</c:v>
                </c:pt>
                <c:pt idx="15396">
                  <c:v>19.853999999999999</c:v>
                </c:pt>
                <c:pt idx="15397">
                  <c:v>19.853999999999999</c:v>
                </c:pt>
                <c:pt idx="15398">
                  <c:v>19.864000000000001</c:v>
                </c:pt>
                <c:pt idx="15399">
                  <c:v>19.891999999999999</c:v>
                </c:pt>
                <c:pt idx="15400">
                  <c:v>19.891999999999999</c:v>
                </c:pt>
                <c:pt idx="15401">
                  <c:v>19.891999999999999</c:v>
                </c:pt>
                <c:pt idx="15402">
                  <c:v>19.891999999999999</c:v>
                </c:pt>
                <c:pt idx="15403">
                  <c:v>19.891999999999999</c:v>
                </c:pt>
                <c:pt idx="15404">
                  <c:v>19.891999999999999</c:v>
                </c:pt>
                <c:pt idx="15405">
                  <c:v>19.891999999999999</c:v>
                </c:pt>
                <c:pt idx="15406">
                  <c:v>19.891999999999999</c:v>
                </c:pt>
                <c:pt idx="15407">
                  <c:v>19.891999999999999</c:v>
                </c:pt>
                <c:pt idx="15408">
                  <c:v>19.891999999999999</c:v>
                </c:pt>
                <c:pt idx="15409">
                  <c:v>19.891999999999999</c:v>
                </c:pt>
                <c:pt idx="15410">
                  <c:v>19.891999999999999</c:v>
                </c:pt>
                <c:pt idx="15411">
                  <c:v>19.891999999999999</c:v>
                </c:pt>
                <c:pt idx="15412">
                  <c:v>19.891999999999999</c:v>
                </c:pt>
                <c:pt idx="15413">
                  <c:v>19.891999999999999</c:v>
                </c:pt>
                <c:pt idx="15414">
                  <c:v>19.891999999999999</c:v>
                </c:pt>
                <c:pt idx="15415">
                  <c:v>19.891999999999999</c:v>
                </c:pt>
                <c:pt idx="15416">
                  <c:v>19.891999999999999</c:v>
                </c:pt>
                <c:pt idx="15417">
                  <c:v>19.891999999999999</c:v>
                </c:pt>
                <c:pt idx="15418">
                  <c:v>19.891999999999999</c:v>
                </c:pt>
                <c:pt idx="15419">
                  <c:v>19.891999999999999</c:v>
                </c:pt>
                <c:pt idx="15420">
                  <c:v>19.891999999999999</c:v>
                </c:pt>
                <c:pt idx="15421">
                  <c:v>19.891999999999999</c:v>
                </c:pt>
                <c:pt idx="15422">
                  <c:v>19.891999999999999</c:v>
                </c:pt>
                <c:pt idx="15423">
                  <c:v>19.891999999999999</c:v>
                </c:pt>
                <c:pt idx="15424">
                  <c:v>19.891999999999999</c:v>
                </c:pt>
                <c:pt idx="15425">
                  <c:v>19.891999999999999</c:v>
                </c:pt>
                <c:pt idx="15426">
                  <c:v>19.891999999999999</c:v>
                </c:pt>
                <c:pt idx="15427">
                  <c:v>19.891999999999999</c:v>
                </c:pt>
                <c:pt idx="15428">
                  <c:v>19.891999999999999</c:v>
                </c:pt>
                <c:pt idx="15429">
                  <c:v>19.891999999999999</c:v>
                </c:pt>
                <c:pt idx="15430">
                  <c:v>19.891999999999999</c:v>
                </c:pt>
                <c:pt idx="15431">
                  <c:v>19.891999999999999</c:v>
                </c:pt>
                <c:pt idx="15432">
                  <c:v>19.891999999999999</c:v>
                </c:pt>
                <c:pt idx="15433">
                  <c:v>19.891999999999999</c:v>
                </c:pt>
                <c:pt idx="15434">
                  <c:v>19.891999999999999</c:v>
                </c:pt>
                <c:pt idx="15435">
                  <c:v>19.891999999999999</c:v>
                </c:pt>
                <c:pt idx="15436">
                  <c:v>19.891999999999999</c:v>
                </c:pt>
                <c:pt idx="15437">
                  <c:v>19.920000000000002</c:v>
                </c:pt>
                <c:pt idx="15438">
                  <c:v>19.920000000000002</c:v>
                </c:pt>
                <c:pt idx="15439">
                  <c:v>19.920000000000002</c:v>
                </c:pt>
                <c:pt idx="15440">
                  <c:v>19.920000000000002</c:v>
                </c:pt>
                <c:pt idx="15441">
                  <c:v>19.920000000000002</c:v>
                </c:pt>
                <c:pt idx="15442">
                  <c:v>19.920000000000002</c:v>
                </c:pt>
                <c:pt idx="15443">
                  <c:v>19.920000000000002</c:v>
                </c:pt>
                <c:pt idx="15444">
                  <c:v>19.920000000000002</c:v>
                </c:pt>
                <c:pt idx="15445">
                  <c:v>19.920000000000002</c:v>
                </c:pt>
                <c:pt idx="15446">
                  <c:v>19.920000000000002</c:v>
                </c:pt>
                <c:pt idx="15447">
                  <c:v>19.920000000000002</c:v>
                </c:pt>
                <c:pt idx="15448">
                  <c:v>19.920000000000002</c:v>
                </c:pt>
                <c:pt idx="15449">
                  <c:v>19.920000000000002</c:v>
                </c:pt>
                <c:pt idx="15450">
                  <c:v>19.920000000000002</c:v>
                </c:pt>
                <c:pt idx="15451">
                  <c:v>19.920000000000002</c:v>
                </c:pt>
                <c:pt idx="15452">
                  <c:v>19.920000000000002</c:v>
                </c:pt>
                <c:pt idx="15453">
                  <c:v>19.920000000000002</c:v>
                </c:pt>
                <c:pt idx="15454">
                  <c:v>19.920000000000002</c:v>
                </c:pt>
                <c:pt idx="15455">
                  <c:v>19.920000000000002</c:v>
                </c:pt>
                <c:pt idx="15456">
                  <c:v>19.920000000000002</c:v>
                </c:pt>
                <c:pt idx="15457">
                  <c:v>19.920000000000002</c:v>
                </c:pt>
                <c:pt idx="15458">
                  <c:v>19.920000000000002</c:v>
                </c:pt>
                <c:pt idx="15459">
                  <c:v>19.920000000000002</c:v>
                </c:pt>
                <c:pt idx="15460">
                  <c:v>19.920000000000002</c:v>
                </c:pt>
                <c:pt idx="15461">
                  <c:v>19.920000000000002</c:v>
                </c:pt>
                <c:pt idx="15462">
                  <c:v>19.920000000000002</c:v>
                </c:pt>
                <c:pt idx="15463">
                  <c:v>19.956</c:v>
                </c:pt>
                <c:pt idx="15464">
                  <c:v>19.956</c:v>
                </c:pt>
                <c:pt idx="15465">
                  <c:v>19.956</c:v>
                </c:pt>
                <c:pt idx="15466">
                  <c:v>19.956</c:v>
                </c:pt>
                <c:pt idx="15467">
                  <c:v>19.956</c:v>
                </c:pt>
                <c:pt idx="15468">
                  <c:v>19.956</c:v>
                </c:pt>
                <c:pt idx="15469">
                  <c:v>19.956</c:v>
                </c:pt>
                <c:pt idx="15470">
                  <c:v>19.956</c:v>
                </c:pt>
                <c:pt idx="15471">
                  <c:v>19.956</c:v>
                </c:pt>
                <c:pt idx="15472">
                  <c:v>19.956</c:v>
                </c:pt>
                <c:pt idx="15473">
                  <c:v>19.956</c:v>
                </c:pt>
                <c:pt idx="15474">
                  <c:v>19.956</c:v>
                </c:pt>
                <c:pt idx="15475">
                  <c:v>19.956</c:v>
                </c:pt>
                <c:pt idx="15476">
                  <c:v>19.956</c:v>
                </c:pt>
                <c:pt idx="15477">
                  <c:v>19.956</c:v>
                </c:pt>
                <c:pt idx="15478">
                  <c:v>19.956</c:v>
                </c:pt>
                <c:pt idx="15479">
                  <c:v>19.956</c:v>
                </c:pt>
                <c:pt idx="15480">
                  <c:v>19.956</c:v>
                </c:pt>
                <c:pt idx="15481">
                  <c:v>19.956</c:v>
                </c:pt>
                <c:pt idx="15482">
                  <c:v>19.956</c:v>
                </c:pt>
                <c:pt idx="15483">
                  <c:v>19.956</c:v>
                </c:pt>
                <c:pt idx="15484">
                  <c:v>19.956</c:v>
                </c:pt>
                <c:pt idx="15485">
                  <c:v>19.956</c:v>
                </c:pt>
                <c:pt idx="15486">
                  <c:v>19.956</c:v>
                </c:pt>
                <c:pt idx="15487">
                  <c:v>19.956</c:v>
                </c:pt>
                <c:pt idx="15488">
                  <c:v>19.956</c:v>
                </c:pt>
                <c:pt idx="15489">
                  <c:v>19.956</c:v>
                </c:pt>
                <c:pt idx="15490">
                  <c:v>19.956</c:v>
                </c:pt>
                <c:pt idx="15491">
                  <c:v>19.956</c:v>
                </c:pt>
                <c:pt idx="15492">
                  <c:v>19.956</c:v>
                </c:pt>
                <c:pt idx="15493">
                  <c:v>19.956</c:v>
                </c:pt>
                <c:pt idx="15494">
                  <c:v>19.956</c:v>
                </c:pt>
                <c:pt idx="15495">
                  <c:v>19.956</c:v>
                </c:pt>
                <c:pt idx="15496">
                  <c:v>19.956</c:v>
                </c:pt>
                <c:pt idx="15497">
                  <c:v>19.956</c:v>
                </c:pt>
                <c:pt idx="15498">
                  <c:v>19.956</c:v>
                </c:pt>
                <c:pt idx="15499">
                  <c:v>19.956</c:v>
                </c:pt>
                <c:pt idx="15500">
                  <c:v>19.956</c:v>
                </c:pt>
                <c:pt idx="15501">
                  <c:v>19.975999999999999</c:v>
                </c:pt>
                <c:pt idx="15502">
                  <c:v>19.988</c:v>
                </c:pt>
                <c:pt idx="15503">
                  <c:v>19.988</c:v>
                </c:pt>
                <c:pt idx="15504">
                  <c:v>19.988</c:v>
                </c:pt>
                <c:pt idx="15505">
                  <c:v>19.988</c:v>
                </c:pt>
                <c:pt idx="15506">
                  <c:v>19.988</c:v>
                </c:pt>
                <c:pt idx="15507">
                  <c:v>19.988</c:v>
                </c:pt>
                <c:pt idx="15508">
                  <c:v>19.988</c:v>
                </c:pt>
                <c:pt idx="15509">
                  <c:v>19.988</c:v>
                </c:pt>
                <c:pt idx="15510">
                  <c:v>19.988</c:v>
                </c:pt>
                <c:pt idx="15511">
                  <c:v>19.988</c:v>
                </c:pt>
                <c:pt idx="15512">
                  <c:v>19.988</c:v>
                </c:pt>
                <c:pt idx="15513">
                  <c:v>19.988</c:v>
                </c:pt>
                <c:pt idx="15514">
                  <c:v>19.988</c:v>
                </c:pt>
                <c:pt idx="15515">
                  <c:v>19.988</c:v>
                </c:pt>
                <c:pt idx="15516">
                  <c:v>19.988</c:v>
                </c:pt>
                <c:pt idx="15517">
                  <c:v>19.988</c:v>
                </c:pt>
                <c:pt idx="15518">
                  <c:v>19.988</c:v>
                </c:pt>
                <c:pt idx="15519">
                  <c:v>19.988</c:v>
                </c:pt>
                <c:pt idx="15520">
                  <c:v>19.988</c:v>
                </c:pt>
                <c:pt idx="15521">
                  <c:v>19.988</c:v>
                </c:pt>
                <c:pt idx="15522">
                  <c:v>19.988</c:v>
                </c:pt>
                <c:pt idx="15523">
                  <c:v>19.988</c:v>
                </c:pt>
                <c:pt idx="15524">
                  <c:v>19.988</c:v>
                </c:pt>
                <c:pt idx="15525">
                  <c:v>19.988</c:v>
                </c:pt>
                <c:pt idx="15526">
                  <c:v>19.988</c:v>
                </c:pt>
                <c:pt idx="15527">
                  <c:v>19.988</c:v>
                </c:pt>
                <c:pt idx="15528">
                  <c:v>19.988</c:v>
                </c:pt>
                <c:pt idx="15529">
                  <c:v>19.988</c:v>
                </c:pt>
                <c:pt idx="15530">
                  <c:v>19.988</c:v>
                </c:pt>
                <c:pt idx="15531">
                  <c:v>19.988</c:v>
                </c:pt>
                <c:pt idx="15532">
                  <c:v>19.992000000000001</c:v>
                </c:pt>
                <c:pt idx="15533">
                  <c:v>20</c:v>
                </c:pt>
                <c:pt idx="15534">
                  <c:v>20</c:v>
                </c:pt>
                <c:pt idx="15535">
                  <c:v>20.033999999999999</c:v>
                </c:pt>
                <c:pt idx="15536">
                  <c:v>20.033999999999999</c:v>
                </c:pt>
                <c:pt idx="15537">
                  <c:v>20.033999999999999</c:v>
                </c:pt>
                <c:pt idx="15538">
                  <c:v>20.033999999999999</c:v>
                </c:pt>
                <c:pt idx="15539">
                  <c:v>20.033999999999999</c:v>
                </c:pt>
                <c:pt idx="15540">
                  <c:v>20.033999999999999</c:v>
                </c:pt>
                <c:pt idx="15541">
                  <c:v>20.033999999999999</c:v>
                </c:pt>
                <c:pt idx="15542">
                  <c:v>20.033999999999999</c:v>
                </c:pt>
                <c:pt idx="15543">
                  <c:v>20.033999999999999</c:v>
                </c:pt>
                <c:pt idx="15544">
                  <c:v>20.033999999999999</c:v>
                </c:pt>
                <c:pt idx="15545">
                  <c:v>20.033999999999999</c:v>
                </c:pt>
                <c:pt idx="15546">
                  <c:v>20.033999999999999</c:v>
                </c:pt>
                <c:pt idx="15547">
                  <c:v>20.033999999999999</c:v>
                </c:pt>
                <c:pt idx="15548">
                  <c:v>20.033999999999999</c:v>
                </c:pt>
                <c:pt idx="15549">
                  <c:v>20.033999999999999</c:v>
                </c:pt>
                <c:pt idx="15550">
                  <c:v>20.033999999999999</c:v>
                </c:pt>
                <c:pt idx="15551">
                  <c:v>20.033999999999999</c:v>
                </c:pt>
                <c:pt idx="15552">
                  <c:v>20.033999999999999</c:v>
                </c:pt>
                <c:pt idx="15553">
                  <c:v>20.033999999999999</c:v>
                </c:pt>
                <c:pt idx="15554">
                  <c:v>20.033999999999999</c:v>
                </c:pt>
                <c:pt idx="15555">
                  <c:v>20.033999999999999</c:v>
                </c:pt>
                <c:pt idx="15556">
                  <c:v>20.033999999999999</c:v>
                </c:pt>
                <c:pt idx="15557">
                  <c:v>20.033999999999999</c:v>
                </c:pt>
                <c:pt idx="15558">
                  <c:v>20.033999999999999</c:v>
                </c:pt>
                <c:pt idx="15559">
                  <c:v>20.033999999999999</c:v>
                </c:pt>
                <c:pt idx="15560">
                  <c:v>20.033999999999999</c:v>
                </c:pt>
                <c:pt idx="15561">
                  <c:v>20.052</c:v>
                </c:pt>
                <c:pt idx="15562">
                  <c:v>20.064</c:v>
                </c:pt>
                <c:pt idx="15563">
                  <c:v>20.064</c:v>
                </c:pt>
                <c:pt idx="15564">
                  <c:v>20.064</c:v>
                </c:pt>
                <c:pt idx="15565">
                  <c:v>20.064</c:v>
                </c:pt>
                <c:pt idx="15566">
                  <c:v>20.064</c:v>
                </c:pt>
                <c:pt idx="15567">
                  <c:v>20.064</c:v>
                </c:pt>
                <c:pt idx="15568">
                  <c:v>20.064</c:v>
                </c:pt>
                <c:pt idx="15569">
                  <c:v>20.064</c:v>
                </c:pt>
                <c:pt idx="15570">
                  <c:v>20.064</c:v>
                </c:pt>
                <c:pt idx="15571">
                  <c:v>20.064</c:v>
                </c:pt>
                <c:pt idx="15572">
                  <c:v>20.064</c:v>
                </c:pt>
                <c:pt idx="15573">
                  <c:v>20.064</c:v>
                </c:pt>
                <c:pt idx="15574">
                  <c:v>20.064</c:v>
                </c:pt>
                <c:pt idx="15575">
                  <c:v>20.064</c:v>
                </c:pt>
                <c:pt idx="15576">
                  <c:v>20.064</c:v>
                </c:pt>
                <c:pt idx="15577">
                  <c:v>20.064</c:v>
                </c:pt>
                <c:pt idx="15578">
                  <c:v>20.064</c:v>
                </c:pt>
                <c:pt idx="15579">
                  <c:v>20.064</c:v>
                </c:pt>
                <c:pt idx="15580">
                  <c:v>20.064</c:v>
                </c:pt>
                <c:pt idx="15581">
                  <c:v>20.064</c:v>
                </c:pt>
                <c:pt idx="15582">
                  <c:v>20.064</c:v>
                </c:pt>
                <c:pt idx="15583">
                  <c:v>20.064</c:v>
                </c:pt>
                <c:pt idx="15584">
                  <c:v>20.064</c:v>
                </c:pt>
                <c:pt idx="15585">
                  <c:v>20.064</c:v>
                </c:pt>
                <c:pt idx="15586">
                  <c:v>20.064</c:v>
                </c:pt>
                <c:pt idx="15587">
                  <c:v>20.064</c:v>
                </c:pt>
                <c:pt idx="15588">
                  <c:v>20.064</c:v>
                </c:pt>
                <c:pt idx="15589">
                  <c:v>20.064</c:v>
                </c:pt>
                <c:pt idx="15590">
                  <c:v>20.064</c:v>
                </c:pt>
                <c:pt idx="15591">
                  <c:v>20.064</c:v>
                </c:pt>
                <c:pt idx="15592">
                  <c:v>20.094000000000001</c:v>
                </c:pt>
                <c:pt idx="15593">
                  <c:v>20.097999999999999</c:v>
                </c:pt>
                <c:pt idx="15594">
                  <c:v>20.097999999999999</c:v>
                </c:pt>
                <c:pt idx="15595">
                  <c:v>20.097999999999999</c:v>
                </c:pt>
                <c:pt idx="15596">
                  <c:v>20.097999999999999</c:v>
                </c:pt>
                <c:pt idx="15597">
                  <c:v>20.097999999999999</c:v>
                </c:pt>
                <c:pt idx="15598">
                  <c:v>20.097999999999999</c:v>
                </c:pt>
                <c:pt idx="15599">
                  <c:v>20.097999999999999</c:v>
                </c:pt>
                <c:pt idx="15600">
                  <c:v>20.097999999999999</c:v>
                </c:pt>
                <c:pt idx="15601">
                  <c:v>20.097999999999999</c:v>
                </c:pt>
                <c:pt idx="15602">
                  <c:v>20.097999999999999</c:v>
                </c:pt>
                <c:pt idx="15603">
                  <c:v>20.097999999999999</c:v>
                </c:pt>
                <c:pt idx="15604">
                  <c:v>20.097999999999999</c:v>
                </c:pt>
                <c:pt idx="15605">
                  <c:v>20.097999999999999</c:v>
                </c:pt>
                <c:pt idx="15606">
                  <c:v>20.097999999999999</c:v>
                </c:pt>
                <c:pt idx="15607">
                  <c:v>20.097999999999999</c:v>
                </c:pt>
                <c:pt idx="15608">
                  <c:v>20.097999999999999</c:v>
                </c:pt>
                <c:pt idx="15609">
                  <c:v>20.097999999999999</c:v>
                </c:pt>
                <c:pt idx="15610">
                  <c:v>20.097999999999999</c:v>
                </c:pt>
                <c:pt idx="15611">
                  <c:v>20.097999999999999</c:v>
                </c:pt>
                <c:pt idx="15612">
                  <c:v>20.097999999999999</c:v>
                </c:pt>
                <c:pt idx="15613">
                  <c:v>20.097999999999999</c:v>
                </c:pt>
                <c:pt idx="15614">
                  <c:v>20.097999999999999</c:v>
                </c:pt>
                <c:pt idx="15615">
                  <c:v>20.097999999999999</c:v>
                </c:pt>
                <c:pt idx="15616">
                  <c:v>20.097999999999999</c:v>
                </c:pt>
                <c:pt idx="15617">
                  <c:v>20.097999999999999</c:v>
                </c:pt>
                <c:pt idx="15618">
                  <c:v>20.097999999999999</c:v>
                </c:pt>
                <c:pt idx="15619">
                  <c:v>20.097999999999999</c:v>
                </c:pt>
                <c:pt idx="15620">
                  <c:v>20.097999999999999</c:v>
                </c:pt>
                <c:pt idx="15621">
                  <c:v>20.097999999999999</c:v>
                </c:pt>
                <c:pt idx="15622">
                  <c:v>20.097999999999999</c:v>
                </c:pt>
                <c:pt idx="15623">
                  <c:v>20.097999999999999</c:v>
                </c:pt>
                <c:pt idx="15624">
                  <c:v>20.097999999999999</c:v>
                </c:pt>
                <c:pt idx="15625">
                  <c:v>20.097999999999999</c:v>
                </c:pt>
                <c:pt idx="15626">
                  <c:v>20.097999999999999</c:v>
                </c:pt>
                <c:pt idx="15627">
                  <c:v>20.123999999999999</c:v>
                </c:pt>
                <c:pt idx="15628">
                  <c:v>20.123999999999999</c:v>
                </c:pt>
                <c:pt idx="15629">
                  <c:v>20.123999999999999</c:v>
                </c:pt>
                <c:pt idx="15630">
                  <c:v>20.123999999999999</c:v>
                </c:pt>
                <c:pt idx="15631">
                  <c:v>20.123999999999999</c:v>
                </c:pt>
                <c:pt idx="15632">
                  <c:v>20.123999999999999</c:v>
                </c:pt>
                <c:pt idx="15633">
                  <c:v>20.123999999999999</c:v>
                </c:pt>
                <c:pt idx="15634">
                  <c:v>20.123999999999999</c:v>
                </c:pt>
                <c:pt idx="15635">
                  <c:v>20.123999999999999</c:v>
                </c:pt>
                <c:pt idx="15636">
                  <c:v>20.123999999999999</c:v>
                </c:pt>
                <c:pt idx="15637">
                  <c:v>20.123999999999999</c:v>
                </c:pt>
                <c:pt idx="15638">
                  <c:v>20.123999999999999</c:v>
                </c:pt>
                <c:pt idx="15639">
                  <c:v>20.123999999999999</c:v>
                </c:pt>
                <c:pt idx="15640">
                  <c:v>20.123999999999999</c:v>
                </c:pt>
                <c:pt idx="15641">
                  <c:v>20.123999999999999</c:v>
                </c:pt>
                <c:pt idx="15642">
                  <c:v>20.123999999999999</c:v>
                </c:pt>
                <c:pt idx="15643">
                  <c:v>20.123999999999999</c:v>
                </c:pt>
                <c:pt idx="15644">
                  <c:v>20.123999999999999</c:v>
                </c:pt>
                <c:pt idx="15645">
                  <c:v>20.123999999999999</c:v>
                </c:pt>
                <c:pt idx="15646">
                  <c:v>20.123999999999999</c:v>
                </c:pt>
                <c:pt idx="15647">
                  <c:v>20.123999999999999</c:v>
                </c:pt>
                <c:pt idx="15648">
                  <c:v>20.123999999999999</c:v>
                </c:pt>
                <c:pt idx="15649">
                  <c:v>20.123999999999999</c:v>
                </c:pt>
                <c:pt idx="15650">
                  <c:v>20.123999999999999</c:v>
                </c:pt>
                <c:pt idx="15651">
                  <c:v>20.123999999999999</c:v>
                </c:pt>
                <c:pt idx="15652">
                  <c:v>20.123999999999999</c:v>
                </c:pt>
                <c:pt idx="15653">
                  <c:v>20.158000000000001</c:v>
                </c:pt>
                <c:pt idx="15654">
                  <c:v>20.158000000000001</c:v>
                </c:pt>
                <c:pt idx="15655">
                  <c:v>20.158000000000001</c:v>
                </c:pt>
                <c:pt idx="15656">
                  <c:v>20.158000000000001</c:v>
                </c:pt>
                <c:pt idx="15657">
                  <c:v>20.158000000000001</c:v>
                </c:pt>
                <c:pt idx="15658">
                  <c:v>20.158000000000001</c:v>
                </c:pt>
                <c:pt idx="15659">
                  <c:v>20.158000000000001</c:v>
                </c:pt>
                <c:pt idx="15660">
                  <c:v>20.158000000000001</c:v>
                </c:pt>
                <c:pt idx="15661">
                  <c:v>20.158000000000001</c:v>
                </c:pt>
                <c:pt idx="15662">
                  <c:v>20.158000000000001</c:v>
                </c:pt>
                <c:pt idx="15663">
                  <c:v>20.158000000000001</c:v>
                </c:pt>
                <c:pt idx="15664">
                  <c:v>20.158000000000001</c:v>
                </c:pt>
                <c:pt idx="15665">
                  <c:v>20.158000000000001</c:v>
                </c:pt>
                <c:pt idx="15666">
                  <c:v>20.158000000000001</c:v>
                </c:pt>
                <c:pt idx="15667">
                  <c:v>20.158000000000001</c:v>
                </c:pt>
                <c:pt idx="15668">
                  <c:v>20.158000000000001</c:v>
                </c:pt>
                <c:pt idx="15669">
                  <c:v>20.158000000000001</c:v>
                </c:pt>
                <c:pt idx="15670">
                  <c:v>20.158000000000001</c:v>
                </c:pt>
                <c:pt idx="15671">
                  <c:v>20.158000000000001</c:v>
                </c:pt>
                <c:pt idx="15672">
                  <c:v>20.158000000000001</c:v>
                </c:pt>
                <c:pt idx="15673">
                  <c:v>20.158000000000001</c:v>
                </c:pt>
                <c:pt idx="15674">
                  <c:v>20.158000000000001</c:v>
                </c:pt>
                <c:pt idx="15675">
                  <c:v>20.158000000000001</c:v>
                </c:pt>
                <c:pt idx="15676">
                  <c:v>20.158000000000001</c:v>
                </c:pt>
                <c:pt idx="15677">
                  <c:v>20.158000000000001</c:v>
                </c:pt>
                <c:pt idx="15678">
                  <c:v>20.158000000000001</c:v>
                </c:pt>
                <c:pt idx="15679">
                  <c:v>20.158000000000001</c:v>
                </c:pt>
                <c:pt idx="15680">
                  <c:v>20.158000000000001</c:v>
                </c:pt>
                <c:pt idx="15681">
                  <c:v>20.158000000000001</c:v>
                </c:pt>
                <c:pt idx="15682">
                  <c:v>20.158000000000001</c:v>
                </c:pt>
                <c:pt idx="15683">
                  <c:v>20.158000000000001</c:v>
                </c:pt>
                <c:pt idx="15684">
                  <c:v>20.158000000000001</c:v>
                </c:pt>
                <c:pt idx="15685">
                  <c:v>20.158000000000001</c:v>
                </c:pt>
                <c:pt idx="15686">
                  <c:v>20.158000000000001</c:v>
                </c:pt>
                <c:pt idx="15687">
                  <c:v>20.158000000000001</c:v>
                </c:pt>
                <c:pt idx="15688">
                  <c:v>20.158000000000001</c:v>
                </c:pt>
                <c:pt idx="15689">
                  <c:v>20.158000000000001</c:v>
                </c:pt>
                <c:pt idx="15690">
                  <c:v>20.196000000000002</c:v>
                </c:pt>
                <c:pt idx="15691">
                  <c:v>20.196000000000002</c:v>
                </c:pt>
                <c:pt idx="15692">
                  <c:v>20.196000000000002</c:v>
                </c:pt>
                <c:pt idx="15693">
                  <c:v>20.196000000000002</c:v>
                </c:pt>
                <c:pt idx="15694">
                  <c:v>20.196000000000002</c:v>
                </c:pt>
                <c:pt idx="15695">
                  <c:v>20.196000000000002</c:v>
                </c:pt>
                <c:pt idx="15696">
                  <c:v>20.196000000000002</c:v>
                </c:pt>
                <c:pt idx="15697">
                  <c:v>20.196000000000002</c:v>
                </c:pt>
                <c:pt idx="15698">
                  <c:v>20.196000000000002</c:v>
                </c:pt>
                <c:pt idx="15699">
                  <c:v>20.196000000000002</c:v>
                </c:pt>
                <c:pt idx="15700">
                  <c:v>20.196000000000002</c:v>
                </c:pt>
                <c:pt idx="15701">
                  <c:v>20.196000000000002</c:v>
                </c:pt>
                <c:pt idx="15702">
                  <c:v>20.196000000000002</c:v>
                </c:pt>
                <c:pt idx="15703">
                  <c:v>20.196000000000002</c:v>
                </c:pt>
                <c:pt idx="15704">
                  <c:v>20.196000000000002</c:v>
                </c:pt>
                <c:pt idx="15705">
                  <c:v>20.196000000000002</c:v>
                </c:pt>
                <c:pt idx="15706">
                  <c:v>20.196000000000002</c:v>
                </c:pt>
                <c:pt idx="15707">
                  <c:v>20.196000000000002</c:v>
                </c:pt>
                <c:pt idx="15708">
                  <c:v>20.196000000000002</c:v>
                </c:pt>
                <c:pt idx="15709">
                  <c:v>20.196000000000002</c:v>
                </c:pt>
                <c:pt idx="15710">
                  <c:v>20.196000000000002</c:v>
                </c:pt>
                <c:pt idx="15711">
                  <c:v>20.196000000000002</c:v>
                </c:pt>
                <c:pt idx="15712">
                  <c:v>20.196000000000002</c:v>
                </c:pt>
                <c:pt idx="15713">
                  <c:v>20.196000000000002</c:v>
                </c:pt>
                <c:pt idx="15714">
                  <c:v>20.196000000000002</c:v>
                </c:pt>
                <c:pt idx="15715">
                  <c:v>20.196000000000002</c:v>
                </c:pt>
                <c:pt idx="15716">
                  <c:v>20.196000000000002</c:v>
                </c:pt>
                <c:pt idx="15717">
                  <c:v>20.196000000000002</c:v>
                </c:pt>
                <c:pt idx="15718">
                  <c:v>20.196000000000002</c:v>
                </c:pt>
                <c:pt idx="15719">
                  <c:v>20.196000000000002</c:v>
                </c:pt>
                <c:pt idx="15720">
                  <c:v>20.196000000000002</c:v>
                </c:pt>
                <c:pt idx="15721">
                  <c:v>20.196000000000002</c:v>
                </c:pt>
                <c:pt idx="15722">
                  <c:v>20.196000000000002</c:v>
                </c:pt>
                <c:pt idx="15723">
                  <c:v>20.196000000000002</c:v>
                </c:pt>
                <c:pt idx="15724">
                  <c:v>20.196000000000002</c:v>
                </c:pt>
                <c:pt idx="15725">
                  <c:v>20.196000000000002</c:v>
                </c:pt>
                <c:pt idx="15726">
                  <c:v>20.196000000000002</c:v>
                </c:pt>
                <c:pt idx="15727">
                  <c:v>20.196000000000002</c:v>
                </c:pt>
                <c:pt idx="15728">
                  <c:v>20.196000000000002</c:v>
                </c:pt>
                <c:pt idx="15729">
                  <c:v>20.196000000000002</c:v>
                </c:pt>
                <c:pt idx="15730">
                  <c:v>20.196000000000002</c:v>
                </c:pt>
                <c:pt idx="15731">
                  <c:v>20.196000000000002</c:v>
                </c:pt>
                <c:pt idx="15732">
                  <c:v>20.234000000000002</c:v>
                </c:pt>
                <c:pt idx="15733">
                  <c:v>20.234000000000002</c:v>
                </c:pt>
                <c:pt idx="15734">
                  <c:v>20.234000000000002</c:v>
                </c:pt>
                <c:pt idx="15735">
                  <c:v>20.234000000000002</c:v>
                </c:pt>
                <c:pt idx="15736">
                  <c:v>20.234000000000002</c:v>
                </c:pt>
                <c:pt idx="15737">
                  <c:v>20.234000000000002</c:v>
                </c:pt>
                <c:pt idx="15738">
                  <c:v>20.234000000000002</c:v>
                </c:pt>
                <c:pt idx="15739">
                  <c:v>20.234000000000002</c:v>
                </c:pt>
                <c:pt idx="15740">
                  <c:v>20.234000000000002</c:v>
                </c:pt>
                <c:pt idx="15741">
                  <c:v>20.234000000000002</c:v>
                </c:pt>
                <c:pt idx="15742">
                  <c:v>20.234000000000002</c:v>
                </c:pt>
                <c:pt idx="15743">
                  <c:v>20.234000000000002</c:v>
                </c:pt>
                <c:pt idx="15744">
                  <c:v>20.234000000000002</c:v>
                </c:pt>
                <c:pt idx="15745">
                  <c:v>20.234000000000002</c:v>
                </c:pt>
                <c:pt idx="15746">
                  <c:v>20.234000000000002</c:v>
                </c:pt>
                <c:pt idx="15747">
                  <c:v>20.234000000000002</c:v>
                </c:pt>
                <c:pt idx="15748">
                  <c:v>20.234000000000002</c:v>
                </c:pt>
                <c:pt idx="15749">
                  <c:v>20.234000000000002</c:v>
                </c:pt>
                <c:pt idx="15750">
                  <c:v>20.234000000000002</c:v>
                </c:pt>
                <c:pt idx="15751">
                  <c:v>20.234000000000002</c:v>
                </c:pt>
                <c:pt idx="15752">
                  <c:v>20.234000000000002</c:v>
                </c:pt>
                <c:pt idx="15753">
                  <c:v>20.234000000000002</c:v>
                </c:pt>
                <c:pt idx="15754">
                  <c:v>20.234000000000002</c:v>
                </c:pt>
                <c:pt idx="15755">
                  <c:v>20.234000000000002</c:v>
                </c:pt>
                <c:pt idx="15756">
                  <c:v>20.234000000000002</c:v>
                </c:pt>
                <c:pt idx="15757">
                  <c:v>20.234000000000002</c:v>
                </c:pt>
                <c:pt idx="15758">
                  <c:v>20.234000000000002</c:v>
                </c:pt>
                <c:pt idx="15759">
                  <c:v>20.234000000000002</c:v>
                </c:pt>
                <c:pt idx="15760">
                  <c:v>20.234000000000002</c:v>
                </c:pt>
                <c:pt idx="15761">
                  <c:v>20.234000000000002</c:v>
                </c:pt>
                <c:pt idx="15762">
                  <c:v>20.234000000000002</c:v>
                </c:pt>
                <c:pt idx="15763">
                  <c:v>20.234000000000002</c:v>
                </c:pt>
                <c:pt idx="15764">
                  <c:v>20.234000000000002</c:v>
                </c:pt>
                <c:pt idx="15765">
                  <c:v>20.234000000000002</c:v>
                </c:pt>
                <c:pt idx="15766">
                  <c:v>20.234000000000002</c:v>
                </c:pt>
                <c:pt idx="15767">
                  <c:v>20.234000000000002</c:v>
                </c:pt>
                <c:pt idx="15768">
                  <c:v>20.234000000000002</c:v>
                </c:pt>
                <c:pt idx="15769">
                  <c:v>20.234000000000002</c:v>
                </c:pt>
                <c:pt idx="15770">
                  <c:v>20.234000000000002</c:v>
                </c:pt>
                <c:pt idx="15771">
                  <c:v>20.234000000000002</c:v>
                </c:pt>
                <c:pt idx="15772">
                  <c:v>20.234000000000002</c:v>
                </c:pt>
                <c:pt idx="15773">
                  <c:v>20.234000000000002</c:v>
                </c:pt>
                <c:pt idx="15774">
                  <c:v>20.236000000000001</c:v>
                </c:pt>
                <c:pt idx="15775">
                  <c:v>20.27</c:v>
                </c:pt>
                <c:pt idx="15776">
                  <c:v>20.27</c:v>
                </c:pt>
                <c:pt idx="15777">
                  <c:v>20.27</c:v>
                </c:pt>
                <c:pt idx="15778">
                  <c:v>20.27</c:v>
                </c:pt>
                <c:pt idx="15779">
                  <c:v>20.27</c:v>
                </c:pt>
                <c:pt idx="15780">
                  <c:v>20.27</c:v>
                </c:pt>
                <c:pt idx="15781">
                  <c:v>20.27</c:v>
                </c:pt>
                <c:pt idx="15782">
                  <c:v>20.27</c:v>
                </c:pt>
                <c:pt idx="15783">
                  <c:v>20.27</c:v>
                </c:pt>
                <c:pt idx="15784">
                  <c:v>20.27</c:v>
                </c:pt>
                <c:pt idx="15785">
                  <c:v>20.27</c:v>
                </c:pt>
                <c:pt idx="15786">
                  <c:v>20.27</c:v>
                </c:pt>
                <c:pt idx="15787">
                  <c:v>20.27</c:v>
                </c:pt>
                <c:pt idx="15788">
                  <c:v>20.27</c:v>
                </c:pt>
                <c:pt idx="15789">
                  <c:v>20.27</c:v>
                </c:pt>
                <c:pt idx="15790">
                  <c:v>20.27</c:v>
                </c:pt>
                <c:pt idx="15791">
                  <c:v>20.27</c:v>
                </c:pt>
                <c:pt idx="15792">
                  <c:v>20.27</c:v>
                </c:pt>
                <c:pt idx="15793">
                  <c:v>20.27</c:v>
                </c:pt>
                <c:pt idx="15794">
                  <c:v>20.27</c:v>
                </c:pt>
                <c:pt idx="15795">
                  <c:v>20.27</c:v>
                </c:pt>
                <c:pt idx="15796">
                  <c:v>20.27</c:v>
                </c:pt>
                <c:pt idx="15797">
                  <c:v>20.27</c:v>
                </c:pt>
                <c:pt idx="15798">
                  <c:v>20.27</c:v>
                </c:pt>
                <c:pt idx="15799">
                  <c:v>20.27</c:v>
                </c:pt>
                <c:pt idx="15800">
                  <c:v>20.27</c:v>
                </c:pt>
                <c:pt idx="15801">
                  <c:v>20.27</c:v>
                </c:pt>
                <c:pt idx="15802">
                  <c:v>20.27</c:v>
                </c:pt>
                <c:pt idx="15803">
                  <c:v>20.27</c:v>
                </c:pt>
                <c:pt idx="15804">
                  <c:v>20.27</c:v>
                </c:pt>
                <c:pt idx="15805">
                  <c:v>20.27</c:v>
                </c:pt>
                <c:pt idx="15806">
                  <c:v>20.27</c:v>
                </c:pt>
                <c:pt idx="15807">
                  <c:v>20.27</c:v>
                </c:pt>
                <c:pt idx="15808">
                  <c:v>20.27</c:v>
                </c:pt>
                <c:pt idx="15809">
                  <c:v>20.27</c:v>
                </c:pt>
                <c:pt idx="15810">
                  <c:v>20.27</c:v>
                </c:pt>
                <c:pt idx="15811">
                  <c:v>20.27</c:v>
                </c:pt>
                <c:pt idx="15812">
                  <c:v>20.27</c:v>
                </c:pt>
                <c:pt idx="15813">
                  <c:v>20.27</c:v>
                </c:pt>
                <c:pt idx="15814">
                  <c:v>20.27</c:v>
                </c:pt>
                <c:pt idx="15815">
                  <c:v>20.306000000000001</c:v>
                </c:pt>
                <c:pt idx="15816">
                  <c:v>20.306000000000001</c:v>
                </c:pt>
                <c:pt idx="15817">
                  <c:v>20.306000000000001</c:v>
                </c:pt>
                <c:pt idx="15818">
                  <c:v>20.306000000000001</c:v>
                </c:pt>
                <c:pt idx="15819">
                  <c:v>20.306000000000001</c:v>
                </c:pt>
                <c:pt idx="15820">
                  <c:v>20.306000000000001</c:v>
                </c:pt>
                <c:pt idx="15821">
                  <c:v>20.306000000000001</c:v>
                </c:pt>
                <c:pt idx="15822">
                  <c:v>20.306000000000001</c:v>
                </c:pt>
                <c:pt idx="15823">
                  <c:v>20.306000000000001</c:v>
                </c:pt>
                <c:pt idx="15824">
                  <c:v>20.306000000000001</c:v>
                </c:pt>
                <c:pt idx="15825">
                  <c:v>20.306000000000001</c:v>
                </c:pt>
                <c:pt idx="15826">
                  <c:v>20.306000000000001</c:v>
                </c:pt>
                <c:pt idx="15827">
                  <c:v>20.306000000000001</c:v>
                </c:pt>
                <c:pt idx="15828">
                  <c:v>20.306000000000001</c:v>
                </c:pt>
                <c:pt idx="15829">
                  <c:v>20.306000000000001</c:v>
                </c:pt>
                <c:pt idx="15830">
                  <c:v>20.306000000000001</c:v>
                </c:pt>
                <c:pt idx="15831">
                  <c:v>20.306000000000001</c:v>
                </c:pt>
                <c:pt idx="15832">
                  <c:v>20.306000000000001</c:v>
                </c:pt>
                <c:pt idx="15833">
                  <c:v>20.306000000000001</c:v>
                </c:pt>
                <c:pt idx="15834">
                  <c:v>20.306000000000001</c:v>
                </c:pt>
                <c:pt idx="15835">
                  <c:v>20.306000000000001</c:v>
                </c:pt>
                <c:pt idx="15836">
                  <c:v>20.306000000000001</c:v>
                </c:pt>
                <c:pt idx="15837">
                  <c:v>20.306000000000001</c:v>
                </c:pt>
                <c:pt idx="15838">
                  <c:v>20.306000000000001</c:v>
                </c:pt>
                <c:pt idx="15839">
                  <c:v>20.306000000000001</c:v>
                </c:pt>
                <c:pt idx="15840">
                  <c:v>20.306000000000001</c:v>
                </c:pt>
                <c:pt idx="15841">
                  <c:v>20.306000000000001</c:v>
                </c:pt>
                <c:pt idx="15842">
                  <c:v>20.306000000000001</c:v>
                </c:pt>
                <c:pt idx="15843">
                  <c:v>20.306000000000001</c:v>
                </c:pt>
                <c:pt idx="15844">
                  <c:v>20.306000000000001</c:v>
                </c:pt>
                <c:pt idx="15845">
                  <c:v>20.306000000000001</c:v>
                </c:pt>
                <c:pt idx="15846">
                  <c:v>20.306000000000001</c:v>
                </c:pt>
                <c:pt idx="15847">
                  <c:v>20.306000000000001</c:v>
                </c:pt>
                <c:pt idx="15848">
                  <c:v>20.306000000000001</c:v>
                </c:pt>
                <c:pt idx="15849">
                  <c:v>20.306000000000001</c:v>
                </c:pt>
                <c:pt idx="15850">
                  <c:v>20.306000000000001</c:v>
                </c:pt>
                <c:pt idx="15851">
                  <c:v>20.306000000000001</c:v>
                </c:pt>
                <c:pt idx="15852">
                  <c:v>20.306000000000001</c:v>
                </c:pt>
                <c:pt idx="15853">
                  <c:v>20.308</c:v>
                </c:pt>
                <c:pt idx="15854">
                  <c:v>20.338000000000001</c:v>
                </c:pt>
                <c:pt idx="15855">
                  <c:v>20.338000000000001</c:v>
                </c:pt>
                <c:pt idx="15856">
                  <c:v>20.338000000000001</c:v>
                </c:pt>
                <c:pt idx="15857">
                  <c:v>20.338000000000001</c:v>
                </c:pt>
                <c:pt idx="15858">
                  <c:v>20.338000000000001</c:v>
                </c:pt>
                <c:pt idx="15859">
                  <c:v>20.338000000000001</c:v>
                </c:pt>
                <c:pt idx="15860">
                  <c:v>20.338000000000001</c:v>
                </c:pt>
                <c:pt idx="15861">
                  <c:v>20.338000000000001</c:v>
                </c:pt>
                <c:pt idx="15862">
                  <c:v>20.338000000000001</c:v>
                </c:pt>
                <c:pt idx="15863">
                  <c:v>20.338000000000001</c:v>
                </c:pt>
                <c:pt idx="15864">
                  <c:v>20.338000000000001</c:v>
                </c:pt>
                <c:pt idx="15865">
                  <c:v>20.338000000000001</c:v>
                </c:pt>
                <c:pt idx="15866">
                  <c:v>20.338000000000001</c:v>
                </c:pt>
                <c:pt idx="15867">
                  <c:v>20.338000000000001</c:v>
                </c:pt>
                <c:pt idx="15868">
                  <c:v>20.338000000000001</c:v>
                </c:pt>
                <c:pt idx="15869">
                  <c:v>20.338000000000001</c:v>
                </c:pt>
                <c:pt idx="15870">
                  <c:v>20.338000000000001</c:v>
                </c:pt>
                <c:pt idx="15871">
                  <c:v>20.338000000000001</c:v>
                </c:pt>
                <c:pt idx="15872">
                  <c:v>20.338000000000001</c:v>
                </c:pt>
                <c:pt idx="15873">
                  <c:v>20.338000000000001</c:v>
                </c:pt>
                <c:pt idx="15874">
                  <c:v>20.338000000000001</c:v>
                </c:pt>
                <c:pt idx="15875">
                  <c:v>20.338000000000001</c:v>
                </c:pt>
                <c:pt idx="15876">
                  <c:v>20.338000000000001</c:v>
                </c:pt>
                <c:pt idx="15877">
                  <c:v>20.338000000000001</c:v>
                </c:pt>
                <c:pt idx="15878">
                  <c:v>20.338000000000001</c:v>
                </c:pt>
                <c:pt idx="15879">
                  <c:v>20.338000000000001</c:v>
                </c:pt>
                <c:pt idx="15880">
                  <c:v>20.338000000000001</c:v>
                </c:pt>
                <c:pt idx="15881">
                  <c:v>20.338000000000001</c:v>
                </c:pt>
                <c:pt idx="15882">
                  <c:v>20.338000000000001</c:v>
                </c:pt>
                <c:pt idx="15883">
                  <c:v>20.338000000000001</c:v>
                </c:pt>
                <c:pt idx="15884">
                  <c:v>20.338000000000001</c:v>
                </c:pt>
                <c:pt idx="15885">
                  <c:v>20.338000000000001</c:v>
                </c:pt>
                <c:pt idx="15886">
                  <c:v>20.338000000000001</c:v>
                </c:pt>
                <c:pt idx="15887">
                  <c:v>20.338000000000001</c:v>
                </c:pt>
                <c:pt idx="15888">
                  <c:v>20.338000000000001</c:v>
                </c:pt>
                <c:pt idx="15889">
                  <c:v>20.36</c:v>
                </c:pt>
                <c:pt idx="15890">
                  <c:v>20.372</c:v>
                </c:pt>
                <c:pt idx="15891">
                  <c:v>20.372</c:v>
                </c:pt>
                <c:pt idx="15892">
                  <c:v>20.372</c:v>
                </c:pt>
                <c:pt idx="15893">
                  <c:v>20.372</c:v>
                </c:pt>
                <c:pt idx="15894">
                  <c:v>20.372</c:v>
                </c:pt>
                <c:pt idx="15895">
                  <c:v>20.372</c:v>
                </c:pt>
                <c:pt idx="15896">
                  <c:v>20.372</c:v>
                </c:pt>
                <c:pt idx="15897">
                  <c:v>20.372</c:v>
                </c:pt>
                <c:pt idx="15898">
                  <c:v>20.372</c:v>
                </c:pt>
                <c:pt idx="15899">
                  <c:v>20.372</c:v>
                </c:pt>
                <c:pt idx="15900">
                  <c:v>20.372</c:v>
                </c:pt>
                <c:pt idx="15901">
                  <c:v>20.372</c:v>
                </c:pt>
                <c:pt idx="15902">
                  <c:v>20.372</c:v>
                </c:pt>
                <c:pt idx="15903">
                  <c:v>20.372</c:v>
                </c:pt>
                <c:pt idx="15904">
                  <c:v>20.372</c:v>
                </c:pt>
                <c:pt idx="15905">
                  <c:v>20.372</c:v>
                </c:pt>
                <c:pt idx="15906">
                  <c:v>20.372</c:v>
                </c:pt>
                <c:pt idx="15907">
                  <c:v>20.372</c:v>
                </c:pt>
                <c:pt idx="15908">
                  <c:v>20.372</c:v>
                </c:pt>
                <c:pt idx="15909">
                  <c:v>20.372</c:v>
                </c:pt>
                <c:pt idx="15910">
                  <c:v>20.372</c:v>
                </c:pt>
                <c:pt idx="15911">
                  <c:v>20.372</c:v>
                </c:pt>
                <c:pt idx="15912">
                  <c:v>20.372</c:v>
                </c:pt>
                <c:pt idx="15913">
                  <c:v>20.372</c:v>
                </c:pt>
                <c:pt idx="15914">
                  <c:v>20.372</c:v>
                </c:pt>
                <c:pt idx="15915">
                  <c:v>20.372</c:v>
                </c:pt>
                <c:pt idx="15916">
                  <c:v>20.372</c:v>
                </c:pt>
                <c:pt idx="15917">
                  <c:v>20.372</c:v>
                </c:pt>
                <c:pt idx="15918">
                  <c:v>20.372</c:v>
                </c:pt>
                <c:pt idx="15919">
                  <c:v>20.372</c:v>
                </c:pt>
                <c:pt idx="15920">
                  <c:v>20.372</c:v>
                </c:pt>
                <c:pt idx="15921">
                  <c:v>20.372</c:v>
                </c:pt>
                <c:pt idx="15922">
                  <c:v>20.372</c:v>
                </c:pt>
                <c:pt idx="15923">
                  <c:v>20.372</c:v>
                </c:pt>
                <c:pt idx="15924">
                  <c:v>20.372</c:v>
                </c:pt>
                <c:pt idx="15925">
                  <c:v>20.372</c:v>
                </c:pt>
                <c:pt idx="15926">
                  <c:v>20.396000000000001</c:v>
                </c:pt>
                <c:pt idx="15927">
                  <c:v>20.408000000000001</c:v>
                </c:pt>
                <c:pt idx="15928">
                  <c:v>20.408000000000001</c:v>
                </c:pt>
                <c:pt idx="15929">
                  <c:v>20.408000000000001</c:v>
                </c:pt>
                <c:pt idx="15930">
                  <c:v>20.408000000000001</c:v>
                </c:pt>
                <c:pt idx="15931">
                  <c:v>20.408000000000001</c:v>
                </c:pt>
                <c:pt idx="15932">
                  <c:v>20.408000000000001</c:v>
                </c:pt>
                <c:pt idx="15933">
                  <c:v>20.408000000000001</c:v>
                </c:pt>
                <c:pt idx="15934">
                  <c:v>20.408000000000001</c:v>
                </c:pt>
                <c:pt idx="15935">
                  <c:v>20.408000000000001</c:v>
                </c:pt>
                <c:pt idx="15936">
                  <c:v>20.408000000000001</c:v>
                </c:pt>
                <c:pt idx="15937">
                  <c:v>20.408000000000001</c:v>
                </c:pt>
                <c:pt idx="15938">
                  <c:v>20.408000000000001</c:v>
                </c:pt>
                <c:pt idx="15939">
                  <c:v>20.408000000000001</c:v>
                </c:pt>
                <c:pt idx="15940">
                  <c:v>20.408000000000001</c:v>
                </c:pt>
                <c:pt idx="15941">
                  <c:v>20.408000000000001</c:v>
                </c:pt>
                <c:pt idx="15942">
                  <c:v>20.408000000000001</c:v>
                </c:pt>
                <c:pt idx="15943">
                  <c:v>20.408000000000001</c:v>
                </c:pt>
                <c:pt idx="15944">
                  <c:v>20.408000000000001</c:v>
                </c:pt>
                <c:pt idx="15945">
                  <c:v>20.408000000000001</c:v>
                </c:pt>
                <c:pt idx="15946">
                  <c:v>20.408000000000001</c:v>
                </c:pt>
                <c:pt idx="15947">
                  <c:v>20.408000000000001</c:v>
                </c:pt>
                <c:pt idx="15948">
                  <c:v>20.408000000000001</c:v>
                </c:pt>
                <c:pt idx="15949">
                  <c:v>20.408000000000001</c:v>
                </c:pt>
                <c:pt idx="15950">
                  <c:v>20.408000000000001</c:v>
                </c:pt>
                <c:pt idx="15951">
                  <c:v>20.408000000000001</c:v>
                </c:pt>
                <c:pt idx="15952">
                  <c:v>20.408000000000001</c:v>
                </c:pt>
                <c:pt idx="15953">
                  <c:v>20.408000000000001</c:v>
                </c:pt>
                <c:pt idx="15954">
                  <c:v>20.408000000000001</c:v>
                </c:pt>
                <c:pt idx="15955">
                  <c:v>20.408000000000001</c:v>
                </c:pt>
                <c:pt idx="15956">
                  <c:v>20.408000000000001</c:v>
                </c:pt>
                <c:pt idx="15957">
                  <c:v>20.408000000000001</c:v>
                </c:pt>
                <c:pt idx="15958">
                  <c:v>20.408000000000001</c:v>
                </c:pt>
                <c:pt idx="15959">
                  <c:v>20.408000000000001</c:v>
                </c:pt>
                <c:pt idx="15960">
                  <c:v>20.408000000000001</c:v>
                </c:pt>
                <c:pt idx="15961">
                  <c:v>20.408000000000001</c:v>
                </c:pt>
                <c:pt idx="15962">
                  <c:v>20.408000000000001</c:v>
                </c:pt>
                <c:pt idx="15963">
                  <c:v>20.408000000000001</c:v>
                </c:pt>
                <c:pt idx="15964">
                  <c:v>20.408000000000001</c:v>
                </c:pt>
                <c:pt idx="15965">
                  <c:v>20.43</c:v>
                </c:pt>
                <c:pt idx="15966">
                  <c:v>20.442</c:v>
                </c:pt>
                <c:pt idx="15967">
                  <c:v>20.442</c:v>
                </c:pt>
                <c:pt idx="15968">
                  <c:v>20.442</c:v>
                </c:pt>
                <c:pt idx="15969">
                  <c:v>20.442</c:v>
                </c:pt>
                <c:pt idx="15970">
                  <c:v>20.442</c:v>
                </c:pt>
                <c:pt idx="15971">
                  <c:v>20.442</c:v>
                </c:pt>
                <c:pt idx="15972">
                  <c:v>20.442</c:v>
                </c:pt>
                <c:pt idx="15973">
                  <c:v>20.442</c:v>
                </c:pt>
                <c:pt idx="15974">
                  <c:v>20.442</c:v>
                </c:pt>
                <c:pt idx="15975">
                  <c:v>20.442</c:v>
                </c:pt>
                <c:pt idx="15976">
                  <c:v>20.442</c:v>
                </c:pt>
                <c:pt idx="15977">
                  <c:v>20.442</c:v>
                </c:pt>
                <c:pt idx="15978">
                  <c:v>20.442</c:v>
                </c:pt>
                <c:pt idx="15979">
                  <c:v>20.442</c:v>
                </c:pt>
                <c:pt idx="15980">
                  <c:v>20.442</c:v>
                </c:pt>
                <c:pt idx="15981">
                  <c:v>20.442</c:v>
                </c:pt>
                <c:pt idx="15982">
                  <c:v>20.442</c:v>
                </c:pt>
                <c:pt idx="15983">
                  <c:v>20.442</c:v>
                </c:pt>
                <c:pt idx="15984">
                  <c:v>20.442</c:v>
                </c:pt>
                <c:pt idx="15985">
                  <c:v>20.442</c:v>
                </c:pt>
                <c:pt idx="15986">
                  <c:v>20.442</c:v>
                </c:pt>
                <c:pt idx="15987">
                  <c:v>20.442</c:v>
                </c:pt>
                <c:pt idx="15988">
                  <c:v>20.442</c:v>
                </c:pt>
                <c:pt idx="15989">
                  <c:v>20.442</c:v>
                </c:pt>
                <c:pt idx="15990">
                  <c:v>20.442</c:v>
                </c:pt>
                <c:pt idx="15991">
                  <c:v>20.442</c:v>
                </c:pt>
                <c:pt idx="15992">
                  <c:v>20.442</c:v>
                </c:pt>
                <c:pt idx="15993">
                  <c:v>20.442</c:v>
                </c:pt>
                <c:pt idx="15994">
                  <c:v>20.442</c:v>
                </c:pt>
                <c:pt idx="15995">
                  <c:v>20.442</c:v>
                </c:pt>
                <c:pt idx="15996">
                  <c:v>20.442</c:v>
                </c:pt>
                <c:pt idx="15997">
                  <c:v>20.442</c:v>
                </c:pt>
                <c:pt idx="15998">
                  <c:v>20.442</c:v>
                </c:pt>
                <c:pt idx="15999">
                  <c:v>20.442</c:v>
                </c:pt>
                <c:pt idx="16000">
                  <c:v>20.442</c:v>
                </c:pt>
                <c:pt idx="16001">
                  <c:v>20.442</c:v>
                </c:pt>
                <c:pt idx="16002">
                  <c:v>20.466000000000001</c:v>
                </c:pt>
                <c:pt idx="16003">
                  <c:v>20.474</c:v>
                </c:pt>
                <c:pt idx="16004">
                  <c:v>20.474</c:v>
                </c:pt>
                <c:pt idx="16005">
                  <c:v>20.474</c:v>
                </c:pt>
                <c:pt idx="16006">
                  <c:v>20.474</c:v>
                </c:pt>
                <c:pt idx="16007">
                  <c:v>20.474</c:v>
                </c:pt>
                <c:pt idx="16008">
                  <c:v>20.474</c:v>
                </c:pt>
                <c:pt idx="16009">
                  <c:v>20.474</c:v>
                </c:pt>
                <c:pt idx="16010">
                  <c:v>20.474</c:v>
                </c:pt>
                <c:pt idx="16011">
                  <c:v>20.474</c:v>
                </c:pt>
                <c:pt idx="16012">
                  <c:v>20.474</c:v>
                </c:pt>
                <c:pt idx="16013">
                  <c:v>20.474</c:v>
                </c:pt>
                <c:pt idx="16014">
                  <c:v>20.474</c:v>
                </c:pt>
                <c:pt idx="16015">
                  <c:v>20.474</c:v>
                </c:pt>
                <c:pt idx="16016">
                  <c:v>20.474</c:v>
                </c:pt>
                <c:pt idx="16017">
                  <c:v>20.474</c:v>
                </c:pt>
                <c:pt idx="16018">
                  <c:v>20.474</c:v>
                </c:pt>
                <c:pt idx="16019">
                  <c:v>20.474</c:v>
                </c:pt>
                <c:pt idx="16020">
                  <c:v>20.474</c:v>
                </c:pt>
                <c:pt idx="16021">
                  <c:v>20.474</c:v>
                </c:pt>
                <c:pt idx="16022">
                  <c:v>20.474</c:v>
                </c:pt>
                <c:pt idx="16023">
                  <c:v>20.474</c:v>
                </c:pt>
                <c:pt idx="16024">
                  <c:v>20.474</c:v>
                </c:pt>
                <c:pt idx="16025">
                  <c:v>20.474</c:v>
                </c:pt>
                <c:pt idx="16026">
                  <c:v>20.474</c:v>
                </c:pt>
                <c:pt idx="16027">
                  <c:v>20.474</c:v>
                </c:pt>
                <c:pt idx="16028">
                  <c:v>20.474</c:v>
                </c:pt>
                <c:pt idx="16029">
                  <c:v>20.474</c:v>
                </c:pt>
                <c:pt idx="16030">
                  <c:v>20.474</c:v>
                </c:pt>
                <c:pt idx="16031">
                  <c:v>20.474</c:v>
                </c:pt>
                <c:pt idx="16032">
                  <c:v>20.474</c:v>
                </c:pt>
                <c:pt idx="16033">
                  <c:v>20.474</c:v>
                </c:pt>
                <c:pt idx="16034">
                  <c:v>20.474</c:v>
                </c:pt>
                <c:pt idx="16035">
                  <c:v>20.474</c:v>
                </c:pt>
                <c:pt idx="16036">
                  <c:v>20.507999999999999</c:v>
                </c:pt>
                <c:pt idx="16037">
                  <c:v>20.507999999999999</c:v>
                </c:pt>
                <c:pt idx="16038">
                  <c:v>20.507999999999999</c:v>
                </c:pt>
                <c:pt idx="16039">
                  <c:v>20.507999999999999</c:v>
                </c:pt>
                <c:pt idx="16040">
                  <c:v>20.507999999999999</c:v>
                </c:pt>
                <c:pt idx="16041">
                  <c:v>20.507999999999999</c:v>
                </c:pt>
                <c:pt idx="16042">
                  <c:v>20.507999999999999</c:v>
                </c:pt>
                <c:pt idx="16043">
                  <c:v>20.507999999999999</c:v>
                </c:pt>
                <c:pt idx="16044">
                  <c:v>20.507999999999999</c:v>
                </c:pt>
                <c:pt idx="16045">
                  <c:v>20.507999999999999</c:v>
                </c:pt>
                <c:pt idx="16046">
                  <c:v>20.507999999999999</c:v>
                </c:pt>
                <c:pt idx="16047">
                  <c:v>20.507999999999999</c:v>
                </c:pt>
                <c:pt idx="16048">
                  <c:v>20.507999999999999</c:v>
                </c:pt>
                <c:pt idx="16049">
                  <c:v>20.507999999999999</c:v>
                </c:pt>
                <c:pt idx="16050">
                  <c:v>20.507999999999999</c:v>
                </c:pt>
                <c:pt idx="16051">
                  <c:v>20.507999999999999</c:v>
                </c:pt>
                <c:pt idx="16052">
                  <c:v>20.507999999999999</c:v>
                </c:pt>
                <c:pt idx="16053">
                  <c:v>20.507999999999999</c:v>
                </c:pt>
                <c:pt idx="16054">
                  <c:v>20.507999999999999</c:v>
                </c:pt>
                <c:pt idx="16055">
                  <c:v>20.507999999999999</c:v>
                </c:pt>
                <c:pt idx="16056">
                  <c:v>20.507999999999999</c:v>
                </c:pt>
                <c:pt idx="16057">
                  <c:v>20.507999999999999</c:v>
                </c:pt>
                <c:pt idx="16058">
                  <c:v>20.507999999999999</c:v>
                </c:pt>
                <c:pt idx="16059">
                  <c:v>20.507999999999999</c:v>
                </c:pt>
                <c:pt idx="16060">
                  <c:v>20.507999999999999</c:v>
                </c:pt>
                <c:pt idx="16061">
                  <c:v>20.507999999999999</c:v>
                </c:pt>
                <c:pt idx="16062">
                  <c:v>20.507999999999999</c:v>
                </c:pt>
                <c:pt idx="16063">
                  <c:v>20.507999999999999</c:v>
                </c:pt>
                <c:pt idx="16064">
                  <c:v>20.507999999999999</c:v>
                </c:pt>
                <c:pt idx="16065">
                  <c:v>20.507999999999999</c:v>
                </c:pt>
                <c:pt idx="16066">
                  <c:v>20.507999999999999</c:v>
                </c:pt>
                <c:pt idx="16067">
                  <c:v>20.507999999999999</c:v>
                </c:pt>
                <c:pt idx="16068">
                  <c:v>20.507999999999999</c:v>
                </c:pt>
                <c:pt idx="16069">
                  <c:v>20.507999999999999</c:v>
                </c:pt>
                <c:pt idx="16070">
                  <c:v>20.507999999999999</c:v>
                </c:pt>
                <c:pt idx="16071">
                  <c:v>20.538</c:v>
                </c:pt>
                <c:pt idx="16072">
                  <c:v>20.538</c:v>
                </c:pt>
                <c:pt idx="16073">
                  <c:v>20.538</c:v>
                </c:pt>
                <c:pt idx="16074">
                  <c:v>20.538</c:v>
                </c:pt>
                <c:pt idx="16075">
                  <c:v>20.538</c:v>
                </c:pt>
                <c:pt idx="16076">
                  <c:v>20.538</c:v>
                </c:pt>
                <c:pt idx="16077">
                  <c:v>20.538</c:v>
                </c:pt>
                <c:pt idx="16078">
                  <c:v>20.538</c:v>
                </c:pt>
                <c:pt idx="16079">
                  <c:v>20.538</c:v>
                </c:pt>
                <c:pt idx="16080">
                  <c:v>20.538</c:v>
                </c:pt>
                <c:pt idx="16081">
                  <c:v>20.538</c:v>
                </c:pt>
                <c:pt idx="16082">
                  <c:v>20.538</c:v>
                </c:pt>
                <c:pt idx="16083">
                  <c:v>20.538</c:v>
                </c:pt>
                <c:pt idx="16084">
                  <c:v>20.538</c:v>
                </c:pt>
                <c:pt idx="16085">
                  <c:v>20.538</c:v>
                </c:pt>
                <c:pt idx="16086">
                  <c:v>20.538</c:v>
                </c:pt>
                <c:pt idx="16087">
                  <c:v>20.538</c:v>
                </c:pt>
                <c:pt idx="16088">
                  <c:v>20.538</c:v>
                </c:pt>
                <c:pt idx="16089">
                  <c:v>20.538</c:v>
                </c:pt>
                <c:pt idx="16090">
                  <c:v>20.538</c:v>
                </c:pt>
                <c:pt idx="16091">
                  <c:v>20.538</c:v>
                </c:pt>
                <c:pt idx="16092">
                  <c:v>20.538</c:v>
                </c:pt>
                <c:pt idx="16093">
                  <c:v>20.538</c:v>
                </c:pt>
                <c:pt idx="16094">
                  <c:v>20.538</c:v>
                </c:pt>
                <c:pt idx="16095">
                  <c:v>20.538</c:v>
                </c:pt>
                <c:pt idx="16096">
                  <c:v>20.538</c:v>
                </c:pt>
                <c:pt idx="16097">
                  <c:v>20.538</c:v>
                </c:pt>
                <c:pt idx="16098">
                  <c:v>20.538</c:v>
                </c:pt>
                <c:pt idx="16099">
                  <c:v>20.538</c:v>
                </c:pt>
                <c:pt idx="16100">
                  <c:v>20.538</c:v>
                </c:pt>
                <c:pt idx="16101">
                  <c:v>20.538</c:v>
                </c:pt>
                <c:pt idx="16102">
                  <c:v>20.57</c:v>
                </c:pt>
                <c:pt idx="16103">
                  <c:v>20.57</c:v>
                </c:pt>
                <c:pt idx="16104">
                  <c:v>20.57</c:v>
                </c:pt>
                <c:pt idx="16105">
                  <c:v>20.57</c:v>
                </c:pt>
                <c:pt idx="16106">
                  <c:v>20.57</c:v>
                </c:pt>
                <c:pt idx="16107">
                  <c:v>20.57</c:v>
                </c:pt>
                <c:pt idx="16108">
                  <c:v>20.57</c:v>
                </c:pt>
                <c:pt idx="16109">
                  <c:v>20.57</c:v>
                </c:pt>
                <c:pt idx="16110">
                  <c:v>20.57</c:v>
                </c:pt>
                <c:pt idx="16111">
                  <c:v>20.57</c:v>
                </c:pt>
                <c:pt idx="16112">
                  <c:v>20.57</c:v>
                </c:pt>
                <c:pt idx="16113">
                  <c:v>20.57</c:v>
                </c:pt>
                <c:pt idx="16114">
                  <c:v>20.57</c:v>
                </c:pt>
                <c:pt idx="16115">
                  <c:v>20.57</c:v>
                </c:pt>
                <c:pt idx="16116">
                  <c:v>20.57</c:v>
                </c:pt>
                <c:pt idx="16117">
                  <c:v>20.57</c:v>
                </c:pt>
                <c:pt idx="16118">
                  <c:v>20.57</c:v>
                </c:pt>
                <c:pt idx="16119">
                  <c:v>20.57</c:v>
                </c:pt>
                <c:pt idx="16120">
                  <c:v>20.57</c:v>
                </c:pt>
                <c:pt idx="16121">
                  <c:v>20.57</c:v>
                </c:pt>
                <c:pt idx="16122">
                  <c:v>20.57</c:v>
                </c:pt>
                <c:pt idx="16123">
                  <c:v>20.57</c:v>
                </c:pt>
                <c:pt idx="16124">
                  <c:v>20.57</c:v>
                </c:pt>
                <c:pt idx="16125">
                  <c:v>20.57</c:v>
                </c:pt>
                <c:pt idx="16126">
                  <c:v>20.57</c:v>
                </c:pt>
                <c:pt idx="16127">
                  <c:v>20.57</c:v>
                </c:pt>
                <c:pt idx="16128">
                  <c:v>20.57</c:v>
                </c:pt>
                <c:pt idx="16129">
                  <c:v>20.57</c:v>
                </c:pt>
                <c:pt idx="16130">
                  <c:v>20.57</c:v>
                </c:pt>
                <c:pt idx="16131">
                  <c:v>20.57</c:v>
                </c:pt>
                <c:pt idx="16132">
                  <c:v>20.57</c:v>
                </c:pt>
                <c:pt idx="16133">
                  <c:v>20.57</c:v>
                </c:pt>
                <c:pt idx="16134">
                  <c:v>20.606000000000002</c:v>
                </c:pt>
                <c:pt idx="16135">
                  <c:v>20.606000000000002</c:v>
                </c:pt>
                <c:pt idx="16136">
                  <c:v>20.606000000000002</c:v>
                </c:pt>
                <c:pt idx="16137">
                  <c:v>20.606000000000002</c:v>
                </c:pt>
                <c:pt idx="16138">
                  <c:v>20.606000000000002</c:v>
                </c:pt>
                <c:pt idx="16139">
                  <c:v>20.606000000000002</c:v>
                </c:pt>
                <c:pt idx="16140">
                  <c:v>20.606000000000002</c:v>
                </c:pt>
                <c:pt idx="16141">
                  <c:v>20.606000000000002</c:v>
                </c:pt>
                <c:pt idx="16142">
                  <c:v>20.606000000000002</c:v>
                </c:pt>
                <c:pt idx="16143">
                  <c:v>20.606000000000002</c:v>
                </c:pt>
                <c:pt idx="16144">
                  <c:v>20.606000000000002</c:v>
                </c:pt>
                <c:pt idx="16145">
                  <c:v>20.606000000000002</c:v>
                </c:pt>
                <c:pt idx="16146">
                  <c:v>20.606000000000002</c:v>
                </c:pt>
                <c:pt idx="16147">
                  <c:v>20.606000000000002</c:v>
                </c:pt>
                <c:pt idx="16148">
                  <c:v>20.606000000000002</c:v>
                </c:pt>
                <c:pt idx="16149">
                  <c:v>20.606000000000002</c:v>
                </c:pt>
                <c:pt idx="16150">
                  <c:v>20.606000000000002</c:v>
                </c:pt>
                <c:pt idx="16151">
                  <c:v>20.606000000000002</c:v>
                </c:pt>
                <c:pt idx="16152">
                  <c:v>20.606000000000002</c:v>
                </c:pt>
                <c:pt idx="16153">
                  <c:v>20.606000000000002</c:v>
                </c:pt>
                <c:pt idx="16154">
                  <c:v>20.606000000000002</c:v>
                </c:pt>
                <c:pt idx="16155">
                  <c:v>20.606000000000002</c:v>
                </c:pt>
                <c:pt idx="16156">
                  <c:v>20.606000000000002</c:v>
                </c:pt>
                <c:pt idx="16157">
                  <c:v>20.606000000000002</c:v>
                </c:pt>
                <c:pt idx="16158">
                  <c:v>20.606000000000002</c:v>
                </c:pt>
                <c:pt idx="16159">
                  <c:v>20.606000000000002</c:v>
                </c:pt>
                <c:pt idx="16160">
                  <c:v>20.606000000000002</c:v>
                </c:pt>
                <c:pt idx="16161">
                  <c:v>20.606000000000002</c:v>
                </c:pt>
                <c:pt idx="16162">
                  <c:v>20.606000000000002</c:v>
                </c:pt>
                <c:pt idx="16163">
                  <c:v>20.606000000000002</c:v>
                </c:pt>
                <c:pt idx="16164">
                  <c:v>20.606000000000002</c:v>
                </c:pt>
                <c:pt idx="16165">
                  <c:v>20.606000000000002</c:v>
                </c:pt>
                <c:pt idx="16166">
                  <c:v>20.606000000000002</c:v>
                </c:pt>
                <c:pt idx="16167">
                  <c:v>20.606000000000002</c:v>
                </c:pt>
                <c:pt idx="16168">
                  <c:v>20.606000000000002</c:v>
                </c:pt>
                <c:pt idx="16169">
                  <c:v>20.606000000000002</c:v>
                </c:pt>
                <c:pt idx="16170">
                  <c:v>20.606000000000002</c:v>
                </c:pt>
                <c:pt idx="16171">
                  <c:v>20.634</c:v>
                </c:pt>
                <c:pt idx="16172">
                  <c:v>20.634</c:v>
                </c:pt>
                <c:pt idx="16173">
                  <c:v>20.634</c:v>
                </c:pt>
                <c:pt idx="16174">
                  <c:v>20.634</c:v>
                </c:pt>
                <c:pt idx="16175">
                  <c:v>20.634</c:v>
                </c:pt>
                <c:pt idx="16176">
                  <c:v>20.634</c:v>
                </c:pt>
                <c:pt idx="16177">
                  <c:v>20.634</c:v>
                </c:pt>
                <c:pt idx="16178">
                  <c:v>20.634</c:v>
                </c:pt>
                <c:pt idx="16179">
                  <c:v>20.634</c:v>
                </c:pt>
                <c:pt idx="16180">
                  <c:v>20.634</c:v>
                </c:pt>
                <c:pt idx="16181">
                  <c:v>20.634</c:v>
                </c:pt>
                <c:pt idx="16182">
                  <c:v>20.634</c:v>
                </c:pt>
                <c:pt idx="16183">
                  <c:v>20.634</c:v>
                </c:pt>
                <c:pt idx="16184">
                  <c:v>20.634</c:v>
                </c:pt>
                <c:pt idx="16185">
                  <c:v>20.634</c:v>
                </c:pt>
                <c:pt idx="16186">
                  <c:v>20.634</c:v>
                </c:pt>
                <c:pt idx="16187">
                  <c:v>20.634</c:v>
                </c:pt>
                <c:pt idx="16188">
                  <c:v>20.634</c:v>
                </c:pt>
                <c:pt idx="16189">
                  <c:v>20.634</c:v>
                </c:pt>
                <c:pt idx="16190">
                  <c:v>20.634</c:v>
                </c:pt>
                <c:pt idx="16191">
                  <c:v>20.634</c:v>
                </c:pt>
                <c:pt idx="16192">
                  <c:v>20.634</c:v>
                </c:pt>
                <c:pt idx="16193">
                  <c:v>20.634</c:v>
                </c:pt>
                <c:pt idx="16194">
                  <c:v>20.634</c:v>
                </c:pt>
                <c:pt idx="16195">
                  <c:v>20.634</c:v>
                </c:pt>
                <c:pt idx="16196">
                  <c:v>20.634</c:v>
                </c:pt>
                <c:pt idx="16197">
                  <c:v>20.634</c:v>
                </c:pt>
                <c:pt idx="16198">
                  <c:v>20.634</c:v>
                </c:pt>
                <c:pt idx="16199">
                  <c:v>20.666</c:v>
                </c:pt>
                <c:pt idx="16200">
                  <c:v>20.666</c:v>
                </c:pt>
                <c:pt idx="16201">
                  <c:v>20.666</c:v>
                </c:pt>
                <c:pt idx="16202">
                  <c:v>20.666</c:v>
                </c:pt>
                <c:pt idx="16203">
                  <c:v>20.666</c:v>
                </c:pt>
                <c:pt idx="16204">
                  <c:v>20.666</c:v>
                </c:pt>
                <c:pt idx="16205">
                  <c:v>20.666</c:v>
                </c:pt>
                <c:pt idx="16206">
                  <c:v>20.666</c:v>
                </c:pt>
                <c:pt idx="16207">
                  <c:v>20.666</c:v>
                </c:pt>
                <c:pt idx="16208">
                  <c:v>20.666</c:v>
                </c:pt>
                <c:pt idx="16209">
                  <c:v>20.666</c:v>
                </c:pt>
                <c:pt idx="16210">
                  <c:v>20.666</c:v>
                </c:pt>
                <c:pt idx="16211">
                  <c:v>20.666</c:v>
                </c:pt>
                <c:pt idx="16212">
                  <c:v>20.666</c:v>
                </c:pt>
                <c:pt idx="16213">
                  <c:v>20.666</c:v>
                </c:pt>
                <c:pt idx="16214">
                  <c:v>20.666</c:v>
                </c:pt>
                <c:pt idx="16215">
                  <c:v>20.666</c:v>
                </c:pt>
                <c:pt idx="16216">
                  <c:v>20.666</c:v>
                </c:pt>
                <c:pt idx="16217">
                  <c:v>20.666</c:v>
                </c:pt>
                <c:pt idx="16218">
                  <c:v>20.666</c:v>
                </c:pt>
                <c:pt idx="16219">
                  <c:v>20.666</c:v>
                </c:pt>
                <c:pt idx="16220">
                  <c:v>20.666</c:v>
                </c:pt>
                <c:pt idx="16221">
                  <c:v>20.666</c:v>
                </c:pt>
                <c:pt idx="16222">
                  <c:v>20.666</c:v>
                </c:pt>
                <c:pt idx="16223">
                  <c:v>20.666</c:v>
                </c:pt>
                <c:pt idx="16224">
                  <c:v>20.666</c:v>
                </c:pt>
                <c:pt idx="16225">
                  <c:v>20.666</c:v>
                </c:pt>
                <c:pt idx="16226">
                  <c:v>20.666</c:v>
                </c:pt>
                <c:pt idx="16227">
                  <c:v>20.666</c:v>
                </c:pt>
                <c:pt idx="16228">
                  <c:v>20.666</c:v>
                </c:pt>
                <c:pt idx="16229">
                  <c:v>20.666</c:v>
                </c:pt>
                <c:pt idx="16230">
                  <c:v>20.666</c:v>
                </c:pt>
                <c:pt idx="16231">
                  <c:v>20.666</c:v>
                </c:pt>
                <c:pt idx="16232">
                  <c:v>20.666</c:v>
                </c:pt>
                <c:pt idx="16233">
                  <c:v>20.693999999999999</c:v>
                </c:pt>
                <c:pt idx="16234">
                  <c:v>20.693999999999999</c:v>
                </c:pt>
                <c:pt idx="16235">
                  <c:v>20.693999999999999</c:v>
                </c:pt>
                <c:pt idx="16236">
                  <c:v>20.693999999999999</c:v>
                </c:pt>
                <c:pt idx="16237">
                  <c:v>20.693999999999999</c:v>
                </c:pt>
                <c:pt idx="16238">
                  <c:v>20.693999999999999</c:v>
                </c:pt>
                <c:pt idx="16239">
                  <c:v>20.693999999999999</c:v>
                </c:pt>
                <c:pt idx="16240">
                  <c:v>20.693999999999999</c:v>
                </c:pt>
                <c:pt idx="16241">
                  <c:v>20.693999999999999</c:v>
                </c:pt>
                <c:pt idx="16242">
                  <c:v>20.693999999999999</c:v>
                </c:pt>
                <c:pt idx="16243">
                  <c:v>20.693999999999999</c:v>
                </c:pt>
                <c:pt idx="16244">
                  <c:v>20.693999999999999</c:v>
                </c:pt>
                <c:pt idx="16245">
                  <c:v>20.693999999999999</c:v>
                </c:pt>
                <c:pt idx="16246">
                  <c:v>20.693999999999999</c:v>
                </c:pt>
                <c:pt idx="16247">
                  <c:v>20.693999999999999</c:v>
                </c:pt>
                <c:pt idx="16248">
                  <c:v>20.693999999999999</c:v>
                </c:pt>
                <c:pt idx="16249">
                  <c:v>20.693999999999999</c:v>
                </c:pt>
                <c:pt idx="16250">
                  <c:v>20.693999999999999</c:v>
                </c:pt>
                <c:pt idx="16251">
                  <c:v>20.693999999999999</c:v>
                </c:pt>
                <c:pt idx="16252">
                  <c:v>20.693999999999999</c:v>
                </c:pt>
                <c:pt idx="16253">
                  <c:v>20.693999999999999</c:v>
                </c:pt>
                <c:pt idx="16254">
                  <c:v>20.693999999999999</c:v>
                </c:pt>
                <c:pt idx="16255">
                  <c:v>20.693999999999999</c:v>
                </c:pt>
                <c:pt idx="16256">
                  <c:v>20.693999999999999</c:v>
                </c:pt>
                <c:pt idx="16257">
                  <c:v>20.693999999999999</c:v>
                </c:pt>
                <c:pt idx="16258">
                  <c:v>20.693999999999999</c:v>
                </c:pt>
                <c:pt idx="16259">
                  <c:v>20.693999999999999</c:v>
                </c:pt>
                <c:pt idx="16260">
                  <c:v>20.693999999999999</c:v>
                </c:pt>
                <c:pt idx="16261">
                  <c:v>20.696000000000002</c:v>
                </c:pt>
                <c:pt idx="16262">
                  <c:v>20.725999999999999</c:v>
                </c:pt>
                <c:pt idx="16263">
                  <c:v>20.725999999999999</c:v>
                </c:pt>
                <c:pt idx="16264">
                  <c:v>20.725999999999999</c:v>
                </c:pt>
                <c:pt idx="16265">
                  <c:v>20.725999999999999</c:v>
                </c:pt>
                <c:pt idx="16266">
                  <c:v>20.725999999999999</c:v>
                </c:pt>
                <c:pt idx="16267">
                  <c:v>20.725999999999999</c:v>
                </c:pt>
                <c:pt idx="16268">
                  <c:v>20.725999999999999</c:v>
                </c:pt>
                <c:pt idx="16269">
                  <c:v>20.725999999999999</c:v>
                </c:pt>
                <c:pt idx="16270">
                  <c:v>20.725999999999999</c:v>
                </c:pt>
                <c:pt idx="16271">
                  <c:v>20.725999999999999</c:v>
                </c:pt>
                <c:pt idx="16272">
                  <c:v>20.725999999999999</c:v>
                </c:pt>
                <c:pt idx="16273">
                  <c:v>20.725999999999999</c:v>
                </c:pt>
                <c:pt idx="16274">
                  <c:v>20.725999999999999</c:v>
                </c:pt>
                <c:pt idx="16275">
                  <c:v>20.725999999999999</c:v>
                </c:pt>
                <c:pt idx="16276">
                  <c:v>20.725999999999999</c:v>
                </c:pt>
                <c:pt idx="16277">
                  <c:v>20.725999999999999</c:v>
                </c:pt>
                <c:pt idx="16278">
                  <c:v>20.725999999999999</c:v>
                </c:pt>
                <c:pt idx="16279">
                  <c:v>20.725999999999999</c:v>
                </c:pt>
                <c:pt idx="16280">
                  <c:v>20.725999999999999</c:v>
                </c:pt>
                <c:pt idx="16281">
                  <c:v>20.725999999999999</c:v>
                </c:pt>
                <c:pt idx="16282">
                  <c:v>20.725999999999999</c:v>
                </c:pt>
                <c:pt idx="16283">
                  <c:v>20.725999999999999</c:v>
                </c:pt>
                <c:pt idx="16284">
                  <c:v>20.725999999999999</c:v>
                </c:pt>
                <c:pt idx="16285">
                  <c:v>20.725999999999999</c:v>
                </c:pt>
                <c:pt idx="16286">
                  <c:v>20.725999999999999</c:v>
                </c:pt>
                <c:pt idx="16287">
                  <c:v>20.725999999999999</c:v>
                </c:pt>
                <c:pt idx="16288">
                  <c:v>20.725999999999999</c:v>
                </c:pt>
                <c:pt idx="16289">
                  <c:v>20.725999999999999</c:v>
                </c:pt>
                <c:pt idx="16290">
                  <c:v>20.725999999999999</c:v>
                </c:pt>
                <c:pt idx="16291">
                  <c:v>20.725999999999999</c:v>
                </c:pt>
                <c:pt idx="16292">
                  <c:v>20.725999999999999</c:v>
                </c:pt>
                <c:pt idx="16293">
                  <c:v>20.725999999999999</c:v>
                </c:pt>
                <c:pt idx="16294">
                  <c:v>20.725999999999999</c:v>
                </c:pt>
                <c:pt idx="16295">
                  <c:v>20.725999999999999</c:v>
                </c:pt>
                <c:pt idx="16296">
                  <c:v>20.725999999999999</c:v>
                </c:pt>
                <c:pt idx="16297">
                  <c:v>20.757999999999999</c:v>
                </c:pt>
                <c:pt idx="16298">
                  <c:v>20.757999999999999</c:v>
                </c:pt>
                <c:pt idx="16299">
                  <c:v>20.757999999999999</c:v>
                </c:pt>
                <c:pt idx="16300">
                  <c:v>20.757999999999999</c:v>
                </c:pt>
                <c:pt idx="16301">
                  <c:v>20.757999999999999</c:v>
                </c:pt>
                <c:pt idx="16302">
                  <c:v>20.757999999999999</c:v>
                </c:pt>
                <c:pt idx="16303">
                  <c:v>20.757999999999999</c:v>
                </c:pt>
                <c:pt idx="16304">
                  <c:v>20.757999999999999</c:v>
                </c:pt>
                <c:pt idx="16305">
                  <c:v>20.757999999999999</c:v>
                </c:pt>
                <c:pt idx="16306">
                  <c:v>20.757999999999999</c:v>
                </c:pt>
                <c:pt idx="16307">
                  <c:v>20.757999999999999</c:v>
                </c:pt>
                <c:pt idx="16308">
                  <c:v>20.757999999999999</c:v>
                </c:pt>
                <c:pt idx="16309">
                  <c:v>20.757999999999999</c:v>
                </c:pt>
                <c:pt idx="16310">
                  <c:v>20.757999999999999</c:v>
                </c:pt>
                <c:pt idx="16311">
                  <c:v>20.757999999999999</c:v>
                </c:pt>
                <c:pt idx="16312">
                  <c:v>20.757999999999999</c:v>
                </c:pt>
                <c:pt idx="16313">
                  <c:v>20.757999999999999</c:v>
                </c:pt>
                <c:pt idx="16314">
                  <c:v>20.757999999999999</c:v>
                </c:pt>
                <c:pt idx="16315">
                  <c:v>20.757999999999999</c:v>
                </c:pt>
                <c:pt idx="16316">
                  <c:v>20.757999999999999</c:v>
                </c:pt>
                <c:pt idx="16317">
                  <c:v>20.757999999999999</c:v>
                </c:pt>
                <c:pt idx="16318">
                  <c:v>20.757999999999999</c:v>
                </c:pt>
                <c:pt idx="16319">
                  <c:v>20.757999999999999</c:v>
                </c:pt>
                <c:pt idx="16320">
                  <c:v>20.757999999999999</c:v>
                </c:pt>
                <c:pt idx="16321">
                  <c:v>20.757999999999999</c:v>
                </c:pt>
                <c:pt idx="16322">
                  <c:v>20.757999999999999</c:v>
                </c:pt>
                <c:pt idx="16323">
                  <c:v>20.757999999999999</c:v>
                </c:pt>
                <c:pt idx="16324">
                  <c:v>20.757999999999999</c:v>
                </c:pt>
                <c:pt idx="16325">
                  <c:v>20.757999999999999</c:v>
                </c:pt>
                <c:pt idx="16326">
                  <c:v>20.757999999999999</c:v>
                </c:pt>
                <c:pt idx="16327">
                  <c:v>20.757999999999999</c:v>
                </c:pt>
                <c:pt idx="16328">
                  <c:v>20.757999999999999</c:v>
                </c:pt>
                <c:pt idx="16329">
                  <c:v>20.757999999999999</c:v>
                </c:pt>
                <c:pt idx="16330">
                  <c:v>20.757999999999999</c:v>
                </c:pt>
                <c:pt idx="16331">
                  <c:v>20.757999999999999</c:v>
                </c:pt>
                <c:pt idx="16332">
                  <c:v>20.782</c:v>
                </c:pt>
                <c:pt idx="16333">
                  <c:v>20.794</c:v>
                </c:pt>
                <c:pt idx="16334">
                  <c:v>20.794</c:v>
                </c:pt>
                <c:pt idx="16335">
                  <c:v>20.794</c:v>
                </c:pt>
                <c:pt idx="16336">
                  <c:v>20.794</c:v>
                </c:pt>
                <c:pt idx="16337">
                  <c:v>20.794</c:v>
                </c:pt>
                <c:pt idx="16338">
                  <c:v>20.794</c:v>
                </c:pt>
                <c:pt idx="16339">
                  <c:v>20.794</c:v>
                </c:pt>
                <c:pt idx="16340">
                  <c:v>20.794</c:v>
                </c:pt>
                <c:pt idx="16341">
                  <c:v>20.794</c:v>
                </c:pt>
                <c:pt idx="16342">
                  <c:v>20.794</c:v>
                </c:pt>
                <c:pt idx="16343">
                  <c:v>20.794</c:v>
                </c:pt>
                <c:pt idx="16344">
                  <c:v>20.794</c:v>
                </c:pt>
                <c:pt idx="16345">
                  <c:v>20.794</c:v>
                </c:pt>
                <c:pt idx="16346">
                  <c:v>20.794</c:v>
                </c:pt>
                <c:pt idx="16347">
                  <c:v>20.794</c:v>
                </c:pt>
                <c:pt idx="16348">
                  <c:v>20.794</c:v>
                </c:pt>
                <c:pt idx="16349">
                  <c:v>20.794</c:v>
                </c:pt>
                <c:pt idx="16350">
                  <c:v>20.794</c:v>
                </c:pt>
                <c:pt idx="16351">
                  <c:v>20.794</c:v>
                </c:pt>
                <c:pt idx="16352">
                  <c:v>20.794</c:v>
                </c:pt>
                <c:pt idx="16353">
                  <c:v>20.794</c:v>
                </c:pt>
                <c:pt idx="16354">
                  <c:v>20.794</c:v>
                </c:pt>
                <c:pt idx="16355">
                  <c:v>20.794</c:v>
                </c:pt>
                <c:pt idx="16356">
                  <c:v>20.794</c:v>
                </c:pt>
                <c:pt idx="16357">
                  <c:v>20.794</c:v>
                </c:pt>
                <c:pt idx="16358">
                  <c:v>20.794</c:v>
                </c:pt>
                <c:pt idx="16359">
                  <c:v>20.794</c:v>
                </c:pt>
                <c:pt idx="16360">
                  <c:v>20.794</c:v>
                </c:pt>
                <c:pt idx="16361">
                  <c:v>20.794</c:v>
                </c:pt>
                <c:pt idx="16362">
                  <c:v>20.794</c:v>
                </c:pt>
                <c:pt idx="16363">
                  <c:v>20.794</c:v>
                </c:pt>
                <c:pt idx="16364">
                  <c:v>20.794</c:v>
                </c:pt>
                <c:pt idx="16365">
                  <c:v>20.794</c:v>
                </c:pt>
                <c:pt idx="16366">
                  <c:v>20.794</c:v>
                </c:pt>
                <c:pt idx="16367">
                  <c:v>20.794</c:v>
                </c:pt>
                <c:pt idx="16368">
                  <c:v>20.794</c:v>
                </c:pt>
                <c:pt idx="16369">
                  <c:v>20.794</c:v>
                </c:pt>
                <c:pt idx="16370">
                  <c:v>20.794</c:v>
                </c:pt>
                <c:pt idx="16371">
                  <c:v>20.794</c:v>
                </c:pt>
                <c:pt idx="16372">
                  <c:v>20.821999999999999</c:v>
                </c:pt>
                <c:pt idx="16373">
                  <c:v>20.832000000000001</c:v>
                </c:pt>
                <c:pt idx="16374">
                  <c:v>20.832000000000001</c:v>
                </c:pt>
                <c:pt idx="16375">
                  <c:v>20.832000000000001</c:v>
                </c:pt>
                <c:pt idx="16376">
                  <c:v>20.832000000000001</c:v>
                </c:pt>
                <c:pt idx="16377">
                  <c:v>20.832000000000001</c:v>
                </c:pt>
                <c:pt idx="16378">
                  <c:v>20.832000000000001</c:v>
                </c:pt>
                <c:pt idx="16379">
                  <c:v>20.832000000000001</c:v>
                </c:pt>
                <c:pt idx="16380">
                  <c:v>20.832000000000001</c:v>
                </c:pt>
                <c:pt idx="16381">
                  <c:v>20.832000000000001</c:v>
                </c:pt>
                <c:pt idx="16382">
                  <c:v>20.832000000000001</c:v>
                </c:pt>
                <c:pt idx="16383">
                  <c:v>20.832000000000001</c:v>
                </c:pt>
                <c:pt idx="16384">
                  <c:v>20.832000000000001</c:v>
                </c:pt>
                <c:pt idx="16385">
                  <c:v>20.832000000000001</c:v>
                </c:pt>
                <c:pt idx="16386">
                  <c:v>20.832000000000001</c:v>
                </c:pt>
                <c:pt idx="16387">
                  <c:v>20.832000000000001</c:v>
                </c:pt>
                <c:pt idx="16388">
                  <c:v>20.832000000000001</c:v>
                </c:pt>
                <c:pt idx="16389">
                  <c:v>20.832000000000001</c:v>
                </c:pt>
                <c:pt idx="16390">
                  <c:v>20.832000000000001</c:v>
                </c:pt>
                <c:pt idx="16391">
                  <c:v>20.832000000000001</c:v>
                </c:pt>
                <c:pt idx="16392">
                  <c:v>20.832000000000001</c:v>
                </c:pt>
                <c:pt idx="16393">
                  <c:v>20.832000000000001</c:v>
                </c:pt>
                <c:pt idx="16394">
                  <c:v>20.832000000000001</c:v>
                </c:pt>
                <c:pt idx="16395">
                  <c:v>20.832000000000001</c:v>
                </c:pt>
                <c:pt idx="16396">
                  <c:v>20.832000000000001</c:v>
                </c:pt>
                <c:pt idx="16397">
                  <c:v>20.832000000000001</c:v>
                </c:pt>
                <c:pt idx="16398">
                  <c:v>20.832000000000001</c:v>
                </c:pt>
                <c:pt idx="16399">
                  <c:v>20.832000000000001</c:v>
                </c:pt>
                <c:pt idx="16400">
                  <c:v>20.832000000000001</c:v>
                </c:pt>
                <c:pt idx="16401">
                  <c:v>20.832000000000001</c:v>
                </c:pt>
                <c:pt idx="16402">
                  <c:v>20.832000000000001</c:v>
                </c:pt>
                <c:pt idx="16403">
                  <c:v>20.832000000000001</c:v>
                </c:pt>
                <c:pt idx="16404">
                  <c:v>20.832000000000001</c:v>
                </c:pt>
                <c:pt idx="16405">
                  <c:v>20.832000000000001</c:v>
                </c:pt>
                <c:pt idx="16406">
                  <c:v>20.832000000000001</c:v>
                </c:pt>
                <c:pt idx="16407">
                  <c:v>20.832000000000001</c:v>
                </c:pt>
                <c:pt idx="16408">
                  <c:v>20.832000000000001</c:v>
                </c:pt>
                <c:pt idx="16409">
                  <c:v>20.832000000000001</c:v>
                </c:pt>
                <c:pt idx="16410">
                  <c:v>20.832000000000001</c:v>
                </c:pt>
                <c:pt idx="16411">
                  <c:v>20.832000000000001</c:v>
                </c:pt>
                <c:pt idx="16412">
                  <c:v>20.832000000000001</c:v>
                </c:pt>
                <c:pt idx="16413">
                  <c:v>20.832000000000001</c:v>
                </c:pt>
                <c:pt idx="16414">
                  <c:v>20.861999999999998</c:v>
                </c:pt>
                <c:pt idx="16415">
                  <c:v>20.861999999999998</c:v>
                </c:pt>
                <c:pt idx="16416">
                  <c:v>20.861999999999998</c:v>
                </c:pt>
                <c:pt idx="16417">
                  <c:v>20.861999999999998</c:v>
                </c:pt>
                <c:pt idx="16418">
                  <c:v>20.861999999999998</c:v>
                </c:pt>
                <c:pt idx="16419">
                  <c:v>20.861999999999998</c:v>
                </c:pt>
                <c:pt idx="16420">
                  <c:v>20.861999999999998</c:v>
                </c:pt>
                <c:pt idx="16421">
                  <c:v>20.861999999999998</c:v>
                </c:pt>
                <c:pt idx="16422">
                  <c:v>20.861999999999998</c:v>
                </c:pt>
                <c:pt idx="16423">
                  <c:v>20.861999999999998</c:v>
                </c:pt>
                <c:pt idx="16424">
                  <c:v>20.861999999999998</c:v>
                </c:pt>
                <c:pt idx="16425">
                  <c:v>20.861999999999998</c:v>
                </c:pt>
                <c:pt idx="16426">
                  <c:v>20.861999999999998</c:v>
                </c:pt>
                <c:pt idx="16427">
                  <c:v>20.861999999999998</c:v>
                </c:pt>
                <c:pt idx="16428">
                  <c:v>20.861999999999998</c:v>
                </c:pt>
                <c:pt idx="16429">
                  <c:v>20.861999999999998</c:v>
                </c:pt>
                <c:pt idx="16430">
                  <c:v>20.861999999999998</c:v>
                </c:pt>
                <c:pt idx="16431">
                  <c:v>20.861999999999998</c:v>
                </c:pt>
                <c:pt idx="16432">
                  <c:v>20.861999999999998</c:v>
                </c:pt>
                <c:pt idx="16433">
                  <c:v>20.861999999999998</c:v>
                </c:pt>
                <c:pt idx="16434">
                  <c:v>20.861999999999998</c:v>
                </c:pt>
                <c:pt idx="16435">
                  <c:v>20.861999999999998</c:v>
                </c:pt>
                <c:pt idx="16436">
                  <c:v>20.861999999999998</c:v>
                </c:pt>
                <c:pt idx="16437">
                  <c:v>20.861999999999998</c:v>
                </c:pt>
                <c:pt idx="16438">
                  <c:v>20.861999999999998</c:v>
                </c:pt>
                <c:pt idx="16439">
                  <c:v>20.861999999999998</c:v>
                </c:pt>
                <c:pt idx="16440">
                  <c:v>20.861999999999998</c:v>
                </c:pt>
                <c:pt idx="16441">
                  <c:v>20.861999999999998</c:v>
                </c:pt>
                <c:pt idx="16442">
                  <c:v>20.861999999999998</c:v>
                </c:pt>
                <c:pt idx="16443">
                  <c:v>20.861999999999998</c:v>
                </c:pt>
                <c:pt idx="16444">
                  <c:v>20.861999999999998</c:v>
                </c:pt>
                <c:pt idx="16445">
                  <c:v>20.861999999999998</c:v>
                </c:pt>
                <c:pt idx="16446">
                  <c:v>20.878</c:v>
                </c:pt>
                <c:pt idx="16447">
                  <c:v>20.891999999999999</c:v>
                </c:pt>
                <c:pt idx="16448">
                  <c:v>20.891999999999999</c:v>
                </c:pt>
                <c:pt idx="16449">
                  <c:v>20.891999999999999</c:v>
                </c:pt>
                <c:pt idx="16450">
                  <c:v>20.891999999999999</c:v>
                </c:pt>
                <c:pt idx="16451">
                  <c:v>20.891999999999999</c:v>
                </c:pt>
                <c:pt idx="16452">
                  <c:v>20.891999999999999</c:v>
                </c:pt>
                <c:pt idx="16453">
                  <c:v>20.891999999999999</c:v>
                </c:pt>
                <c:pt idx="16454">
                  <c:v>20.891999999999999</c:v>
                </c:pt>
                <c:pt idx="16455">
                  <c:v>20.891999999999999</c:v>
                </c:pt>
                <c:pt idx="16456">
                  <c:v>20.891999999999999</c:v>
                </c:pt>
                <c:pt idx="16457">
                  <c:v>20.891999999999999</c:v>
                </c:pt>
                <c:pt idx="16458">
                  <c:v>20.891999999999999</c:v>
                </c:pt>
                <c:pt idx="16459">
                  <c:v>20.891999999999999</c:v>
                </c:pt>
                <c:pt idx="16460">
                  <c:v>20.891999999999999</c:v>
                </c:pt>
                <c:pt idx="16461">
                  <c:v>20.891999999999999</c:v>
                </c:pt>
                <c:pt idx="16462">
                  <c:v>20.891999999999999</c:v>
                </c:pt>
                <c:pt idx="16463">
                  <c:v>20.891999999999999</c:v>
                </c:pt>
                <c:pt idx="16464">
                  <c:v>20.891999999999999</c:v>
                </c:pt>
                <c:pt idx="16465">
                  <c:v>20.891999999999999</c:v>
                </c:pt>
                <c:pt idx="16466">
                  <c:v>20.891999999999999</c:v>
                </c:pt>
                <c:pt idx="16467">
                  <c:v>20.891999999999999</c:v>
                </c:pt>
                <c:pt idx="16468">
                  <c:v>20.891999999999999</c:v>
                </c:pt>
                <c:pt idx="16469">
                  <c:v>20.891999999999999</c:v>
                </c:pt>
                <c:pt idx="16470">
                  <c:v>20.891999999999999</c:v>
                </c:pt>
                <c:pt idx="16471">
                  <c:v>20.891999999999999</c:v>
                </c:pt>
                <c:pt idx="16472">
                  <c:v>20.891999999999999</c:v>
                </c:pt>
                <c:pt idx="16473">
                  <c:v>20.891999999999999</c:v>
                </c:pt>
                <c:pt idx="16474">
                  <c:v>20.891999999999999</c:v>
                </c:pt>
                <c:pt idx="16475">
                  <c:v>20.891999999999999</c:v>
                </c:pt>
                <c:pt idx="16476">
                  <c:v>20.891999999999999</c:v>
                </c:pt>
                <c:pt idx="16477">
                  <c:v>20.891999999999999</c:v>
                </c:pt>
                <c:pt idx="16478">
                  <c:v>20.911999999999999</c:v>
                </c:pt>
                <c:pt idx="16479">
                  <c:v>20.923999999999999</c:v>
                </c:pt>
                <c:pt idx="16480">
                  <c:v>20.923999999999999</c:v>
                </c:pt>
                <c:pt idx="16481">
                  <c:v>20.923999999999999</c:v>
                </c:pt>
                <c:pt idx="16482">
                  <c:v>20.923999999999999</c:v>
                </c:pt>
                <c:pt idx="16483">
                  <c:v>20.923999999999999</c:v>
                </c:pt>
                <c:pt idx="16484">
                  <c:v>20.923999999999999</c:v>
                </c:pt>
                <c:pt idx="16485">
                  <c:v>20.923999999999999</c:v>
                </c:pt>
                <c:pt idx="16486">
                  <c:v>20.923999999999999</c:v>
                </c:pt>
                <c:pt idx="16487">
                  <c:v>20.923999999999999</c:v>
                </c:pt>
                <c:pt idx="16488">
                  <c:v>20.923999999999999</c:v>
                </c:pt>
                <c:pt idx="16489">
                  <c:v>20.923999999999999</c:v>
                </c:pt>
                <c:pt idx="16490">
                  <c:v>20.923999999999999</c:v>
                </c:pt>
                <c:pt idx="16491">
                  <c:v>20.923999999999999</c:v>
                </c:pt>
                <c:pt idx="16492">
                  <c:v>20.923999999999999</c:v>
                </c:pt>
                <c:pt idx="16493">
                  <c:v>20.923999999999999</c:v>
                </c:pt>
                <c:pt idx="16494">
                  <c:v>20.923999999999999</c:v>
                </c:pt>
                <c:pt idx="16495">
                  <c:v>20.923999999999999</c:v>
                </c:pt>
                <c:pt idx="16496">
                  <c:v>20.923999999999999</c:v>
                </c:pt>
                <c:pt idx="16497">
                  <c:v>20.923999999999999</c:v>
                </c:pt>
                <c:pt idx="16498">
                  <c:v>20.923999999999999</c:v>
                </c:pt>
                <c:pt idx="16499">
                  <c:v>20.923999999999999</c:v>
                </c:pt>
                <c:pt idx="16500">
                  <c:v>20.923999999999999</c:v>
                </c:pt>
                <c:pt idx="16501">
                  <c:v>20.923999999999999</c:v>
                </c:pt>
                <c:pt idx="16502">
                  <c:v>20.923999999999999</c:v>
                </c:pt>
                <c:pt idx="16503">
                  <c:v>20.923999999999999</c:v>
                </c:pt>
                <c:pt idx="16504">
                  <c:v>20.923999999999999</c:v>
                </c:pt>
                <c:pt idx="16505">
                  <c:v>20.923999999999999</c:v>
                </c:pt>
                <c:pt idx="16506">
                  <c:v>20.923999999999999</c:v>
                </c:pt>
                <c:pt idx="16507">
                  <c:v>20.923999999999999</c:v>
                </c:pt>
                <c:pt idx="16508">
                  <c:v>20.923999999999999</c:v>
                </c:pt>
                <c:pt idx="16509">
                  <c:v>20.923999999999999</c:v>
                </c:pt>
                <c:pt idx="16510">
                  <c:v>20.923999999999999</c:v>
                </c:pt>
                <c:pt idx="16511">
                  <c:v>20.923999999999999</c:v>
                </c:pt>
                <c:pt idx="16512">
                  <c:v>20.923999999999999</c:v>
                </c:pt>
                <c:pt idx="16513">
                  <c:v>20.931999999999999</c:v>
                </c:pt>
                <c:pt idx="16514">
                  <c:v>20.957999999999998</c:v>
                </c:pt>
                <c:pt idx="16515">
                  <c:v>20.957999999999998</c:v>
                </c:pt>
                <c:pt idx="16516">
                  <c:v>20.957999999999998</c:v>
                </c:pt>
                <c:pt idx="16517">
                  <c:v>20.957999999999998</c:v>
                </c:pt>
                <c:pt idx="16518">
                  <c:v>20.957999999999998</c:v>
                </c:pt>
                <c:pt idx="16519">
                  <c:v>20.957999999999998</c:v>
                </c:pt>
                <c:pt idx="16520">
                  <c:v>20.957999999999998</c:v>
                </c:pt>
                <c:pt idx="16521">
                  <c:v>20.957999999999998</c:v>
                </c:pt>
                <c:pt idx="16522">
                  <c:v>20.957999999999998</c:v>
                </c:pt>
                <c:pt idx="16523">
                  <c:v>20.957999999999998</c:v>
                </c:pt>
                <c:pt idx="16524">
                  <c:v>20.957999999999998</c:v>
                </c:pt>
                <c:pt idx="16525">
                  <c:v>20.957999999999998</c:v>
                </c:pt>
                <c:pt idx="16526">
                  <c:v>20.957999999999998</c:v>
                </c:pt>
                <c:pt idx="16527">
                  <c:v>20.957999999999998</c:v>
                </c:pt>
                <c:pt idx="16528">
                  <c:v>20.957999999999998</c:v>
                </c:pt>
                <c:pt idx="16529">
                  <c:v>20.957999999999998</c:v>
                </c:pt>
                <c:pt idx="16530">
                  <c:v>20.957999999999998</c:v>
                </c:pt>
                <c:pt idx="16531">
                  <c:v>20.957999999999998</c:v>
                </c:pt>
                <c:pt idx="16532">
                  <c:v>20.957999999999998</c:v>
                </c:pt>
                <c:pt idx="16533">
                  <c:v>20.957999999999998</c:v>
                </c:pt>
                <c:pt idx="16534">
                  <c:v>20.957999999999998</c:v>
                </c:pt>
                <c:pt idx="16535">
                  <c:v>20.957999999999998</c:v>
                </c:pt>
                <c:pt idx="16536">
                  <c:v>20.957999999999998</c:v>
                </c:pt>
                <c:pt idx="16537">
                  <c:v>20.957999999999998</c:v>
                </c:pt>
                <c:pt idx="16538">
                  <c:v>20.957999999999998</c:v>
                </c:pt>
                <c:pt idx="16539">
                  <c:v>20.957999999999998</c:v>
                </c:pt>
                <c:pt idx="16540">
                  <c:v>20.957999999999998</c:v>
                </c:pt>
                <c:pt idx="16541">
                  <c:v>20.957999999999998</c:v>
                </c:pt>
                <c:pt idx="16542">
                  <c:v>20.957999999999998</c:v>
                </c:pt>
                <c:pt idx="16543">
                  <c:v>20.957999999999998</c:v>
                </c:pt>
                <c:pt idx="16544">
                  <c:v>20.957999999999998</c:v>
                </c:pt>
                <c:pt idx="16545">
                  <c:v>20.957999999999998</c:v>
                </c:pt>
                <c:pt idx="16546">
                  <c:v>20.957999999999998</c:v>
                </c:pt>
                <c:pt idx="16547">
                  <c:v>20.957999999999998</c:v>
                </c:pt>
                <c:pt idx="16548">
                  <c:v>20.957999999999998</c:v>
                </c:pt>
                <c:pt idx="16549">
                  <c:v>20.957999999999998</c:v>
                </c:pt>
                <c:pt idx="16550">
                  <c:v>20.957999999999998</c:v>
                </c:pt>
                <c:pt idx="16551">
                  <c:v>20.994</c:v>
                </c:pt>
                <c:pt idx="16552">
                  <c:v>20.994</c:v>
                </c:pt>
                <c:pt idx="16553">
                  <c:v>20.994</c:v>
                </c:pt>
                <c:pt idx="16554">
                  <c:v>20.994</c:v>
                </c:pt>
                <c:pt idx="16555">
                  <c:v>20.994</c:v>
                </c:pt>
                <c:pt idx="16556">
                  <c:v>20.994</c:v>
                </c:pt>
                <c:pt idx="16557">
                  <c:v>20.994</c:v>
                </c:pt>
                <c:pt idx="16558">
                  <c:v>20.994</c:v>
                </c:pt>
                <c:pt idx="16559">
                  <c:v>20.994</c:v>
                </c:pt>
                <c:pt idx="16560">
                  <c:v>20.994</c:v>
                </c:pt>
                <c:pt idx="16561">
                  <c:v>20.994</c:v>
                </c:pt>
                <c:pt idx="16562">
                  <c:v>20.994</c:v>
                </c:pt>
                <c:pt idx="16563">
                  <c:v>20.994</c:v>
                </c:pt>
                <c:pt idx="16564">
                  <c:v>20.994</c:v>
                </c:pt>
                <c:pt idx="16565">
                  <c:v>20.994</c:v>
                </c:pt>
                <c:pt idx="16566">
                  <c:v>20.994</c:v>
                </c:pt>
                <c:pt idx="16567">
                  <c:v>20.994</c:v>
                </c:pt>
                <c:pt idx="16568">
                  <c:v>20.994</c:v>
                </c:pt>
                <c:pt idx="16569">
                  <c:v>20.994</c:v>
                </c:pt>
                <c:pt idx="16570">
                  <c:v>20.994</c:v>
                </c:pt>
                <c:pt idx="16571">
                  <c:v>20.994</c:v>
                </c:pt>
                <c:pt idx="16572">
                  <c:v>20.994</c:v>
                </c:pt>
                <c:pt idx="16573">
                  <c:v>20.994</c:v>
                </c:pt>
                <c:pt idx="16574">
                  <c:v>20.994</c:v>
                </c:pt>
                <c:pt idx="16575">
                  <c:v>20.994</c:v>
                </c:pt>
                <c:pt idx="16576">
                  <c:v>20.994</c:v>
                </c:pt>
                <c:pt idx="16577">
                  <c:v>20.994</c:v>
                </c:pt>
                <c:pt idx="16578">
                  <c:v>20.994</c:v>
                </c:pt>
                <c:pt idx="16579">
                  <c:v>20.994</c:v>
                </c:pt>
                <c:pt idx="16580">
                  <c:v>20.994</c:v>
                </c:pt>
                <c:pt idx="16581">
                  <c:v>20.994</c:v>
                </c:pt>
                <c:pt idx="16582">
                  <c:v>20.994</c:v>
                </c:pt>
                <c:pt idx="16583">
                  <c:v>20.994</c:v>
                </c:pt>
                <c:pt idx="16584">
                  <c:v>20.994</c:v>
                </c:pt>
                <c:pt idx="16585">
                  <c:v>20.994</c:v>
                </c:pt>
                <c:pt idx="16586">
                  <c:v>20.994</c:v>
                </c:pt>
                <c:pt idx="16587">
                  <c:v>20.994</c:v>
                </c:pt>
                <c:pt idx="16588">
                  <c:v>20.994</c:v>
                </c:pt>
                <c:pt idx="16589">
                  <c:v>20.994</c:v>
                </c:pt>
                <c:pt idx="16590">
                  <c:v>21.001999999999999</c:v>
                </c:pt>
                <c:pt idx="16591">
                  <c:v>21.024000000000001</c:v>
                </c:pt>
                <c:pt idx="16592">
                  <c:v>21.024000000000001</c:v>
                </c:pt>
                <c:pt idx="16593">
                  <c:v>21.024000000000001</c:v>
                </c:pt>
                <c:pt idx="16594">
                  <c:v>21.024000000000001</c:v>
                </c:pt>
                <c:pt idx="16595">
                  <c:v>21.024000000000001</c:v>
                </c:pt>
                <c:pt idx="16596">
                  <c:v>21.024000000000001</c:v>
                </c:pt>
                <c:pt idx="16597">
                  <c:v>21.024000000000001</c:v>
                </c:pt>
                <c:pt idx="16598">
                  <c:v>21.024000000000001</c:v>
                </c:pt>
                <c:pt idx="16599">
                  <c:v>21.024000000000001</c:v>
                </c:pt>
                <c:pt idx="16600">
                  <c:v>21.024000000000001</c:v>
                </c:pt>
                <c:pt idx="16601">
                  <c:v>21.024000000000001</c:v>
                </c:pt>
                <c:pt idx="16602">
                  <c:v>21.024000000000001</c:v>
                </c:pt>
                <c:pt idx="16603">
                  <c:v>21.024000000000001</c:v>
                </c:pt>
                <c:pt idx="16604">
                  <c:v>21.024000000000001</c:v>
                </c:pt>
                <c:pt idx="16605">
                  <c:v>21.024000000000001</c:v>
                </c:pt>
                <c:pt idx="16606">
                  <c:v>21.024000000000001</c:v>
                </c:pt>
                <c:pt idx="16607">
                  <c:v>21.024000000000001</c:v>
                </c:pt>
                <c:pt idx="16608">
                  <c:v>21.024000000000001</c:v>
                </c:pt>
                <c:pt idx="16609">
                  <c:v>21.024000000000001</c:v>
                </c:pt>
                <c:pt idx="16610">
                  <c:v>21.024000000000001</c:v>
                </c:pt>
                <c:pt idx="16611">
                  <c:v>21.024000000000001</c:v>
                </c:pt>
                <c:pt idx="16612">
                  <c:v>21.024000000000001</c:v>
                </c:pt>
                <c:pt idx="16613">
                  <c:v>21.024000000000001</c:v>
                </c:pt>
                <c:pt idx="16614">
                  <c:v>21.024000000000001</c:v>
                </c:pt>
                <c:pt idx="16615">
                  <c:v>21.024000000000001</c:v>
                </c:pt>
                <c:pt idx="16616">
                  <c:v>21.024000000000001</c:v>
                </c:pt>
                <c:pt idx="16617">
                  <c:v>21.024000000000001</c:v>
                </c:pt>
                <c:pt idx="16618">
                  <c:v>21.024000000000001</c:v>
                </c:pt>
                <c:pt idx="16619">
                  <c:v>21.024000000000001</c:v>
                </c:pt>
                <c:pt idx="16620">
                  <c:v>21.024000000000001</c:v>
                </c:pt>
                <c:pt idx="16621">
                  <c:v>21.024000000000001</c:v>
                </c:pt>
                <c:pt idx="16622">
                  <c:v>21.024000000000001</c:v>
                </c:pt>
                <c:pt idx="16623">
                  <c:v>21.024000000000001</c:v>
                </c:pt>
                <c:pt idx="16624">
                  <c:v>21.053999999999998</c:v>
                </c:pt>
                <c:pt idx="16625">
                  <c:v>21.053999999999998</c:v>
                </c:pt>
                <c:pt idx="16626">
                  <c:v>21.053999999999998</c:v>
                </c:pt>
                <c:pt idx="16627">
                  <c:v>21.053999999999998</c:v>
                </c:pt>
                <c:pt idx="16628">
                  <c:v>21.053999999999998</c:v>
                </c:pt>
                <c:pt idx="16629">
                  <c:v>21.053999999999998</c:v>
                </c:pt>
                <c:pt idx="16630">
                  <c:v>21.053999999999998</c:v>
                </c:pt>
                <c:pt idx="16631">
                  <c:v>21.053999999999998</c:v>
                </c:pt>
                <c:pt idx="16632">
                  <c:v>21.053999999999998</c:v>
                </c:pt>
                <c:pt idx="16633">
                  <c:v>21.053999999999998</c:v>
                </c:pt>
                <c:pt idx="16634">
                  <c:v>21.053999999999998</c:v>
                </c:pt>
                <c:pt idx="16635">
                  <c:v>21.053999999999998</c:v>
                </c:pt>
                <c:pt idx="16636">
                  <c:v>21.053999999999998</c:v>
                </c:pt>
                <c:pt idx="16637">
                  <c:v>21.053999999999998</c:v>
                </c:pt>
                <c:pt idx="16638">
                  <c:v>21.053999999999998</c:v>
                </c:pt>
                <c:pt idx="16639">
                  <c:v>21.053999999999998</c:v>
                </c:pt>
                <c:pt idx="16640">
                  <c:v>21.053999999999998</c:v>
                </c:pt>
                <c:pt idx="16641">
                  <c:v>21.053999999999998</c:v>
                </c:pt>
                <c:pt idx="16642">
                  <c:v>21.053999999999998</c:v>
                </c:pt>
                <c:pt idx="16643">
                  <c:v>21.053999999999998</c:v>
                </c:pt>
                <c:pt idx="16644">
                  <c:v>21.053999999999998</c:v>
                </c:pt>
                <c:pt idx="16645">
                  <c:v>21.053999999999998</c:v>
                </c:pt>
                <c:pt idx="16646">
                  <c:v>21.053999999999998</c:v>
                </c:pt>
                <c:pt idx="16647">
                  <c:v>21.053999999999998</c:v>
                </c:pt>
                <c:pt idx="16648">
                  <c:v>21.053999999999998</c:v>
                </c:pt>
                <c:pt idx="16649">
                  <c:v>21.053999999999998</c:v>
                </c:pt>
                <c:pt idx="16650">
                  <c:v>21.053999999999998</c:v>
                </c:pt>
                <c:pt idx="16651">
                  <c:v>21.053999999999998</c:v>
                </c:pt>
                <c:pt idx="16652">
                  <c:v>21.053999999999998</c:v>
                </c:pt>
                <c:pt idx="16653">
                  <c:v>21.053999999999998</c:v>
                </c:pt>
                <c:pt idx="16654">
                  <c:v>21.053999999999998</c:v>
                </c:pt>
                <c:pt idx="16655">
                  <c:v>21.053999999999998</c:v>
                </c:pt>
                <c:pt idx="16656">
                  <c:v>21.085999999999999</c:v>
                </c:pt>
                <c:pt idx="16657">
                  <c:v>21.085999999999999</c:v>
                </c:pt>
                <c:pt idx="16658">
                  <c:v>21.085999999999999</c:v>
                </c:pt>
                <c:pt idx="16659">
                  <c:v>21.085999999999999</c:v>
                </c:pt>
                <c:pt idx="16660">
                  <c:v>21.085999999999999</c:v>
                </c:pt>
                <c:pt idx="16661">
                  <c:v>21.085999999999999</c:v>
                </c:pt>
                <c:pt idx="16662">
                  <c:v>21.085999999999999</c:v>
                </c:pt>
                <c:pt idx="16663">
                  <c:v>21.085999999999999</c:v>
                </c:pt>
                <c:pt idx="16664">
                  <c:v>21.085999999999999</c:v>
                </c:pt>
                <c:pt idx="16665">
                  <c:v>21.085999999999999</c:v>
                </c:pt>
                <c:pt idx="16666">
                  <c:v>21.085999999999999</c:v>
                </c:pt>
                <c:pt idx="16667">
                  <c:v>21.085999999999999</c:v>
                </c:pt>
                <c:pt idx="16668">
                  <c:v>21.085999999999999</c:v>
                </c:pt>
                <c:pt idx="16669">
                  <c:v>21.085999999999999</c:v>
                </c:pt>
                <c:pt idx="16670">
                  <c:v>21.085999999999999</c:v>
                </c:pt>
                <c:pt idx="16671">
                  <c:v>21.085999999999999</c:v>
                </c:pt>
                <c:pt idx="16672">
                  <c:v>21.085999999999999</c:v>
                </c:pt>
                <c:pt idx="16673">
                  <c:v>21.085999999999999</c:v>
                </c:pt>
                <c:pt idx="16674">
                  <c:v>21.085999999999999</c:v>
                </c:pt>
                <c:pt idx="16675">
                  <c:v>21.085999999999999</c:v>
                </c:pt>
                <c:pt idx="16676">
                  <c:v>21.085999999999999</c:v>
                </c:pt>
                <c:pt idx="16677">
                  <c:v>21.085999999999999</c:v>
                </c:pt>
                <c:pt idx="16678">
                  <c:v>21.085999999999999</c:v>
                </c:pt>
                <c:pt idx="16679">
                  <c:v>21.085999999999999</c:v>
                </c:pt>
                <c:pt idx="16680">
                  <c:v>21.085999999999999</c:v>
                </c:pt>
                <c:pt idx="16681">
                  <c:v>21.085999999999999</c:v>
                </c:pt>
                <c:pt idx="16682">
                  <c:v>21.085999999999999</c:v>
                </c:pt>
                <c:pt idx="16683">
                  <c:v>21.085999999999999</c:v>
                </c:pt>
                <c:pt idx="16684">
                  <c:v>21.085999999999999</c:v>
                </c:pt>
                <c:pt idx="16685">
                  <c:v>21.085999999999999</c:v>
                </c:pt>
                <c:pt idx="16686">
                  <c:v>21.085999999999999</c:v>
                </c:pt>
                <c:pt idx="16687">
                  <c:v>21.085999999999999</c:v>
                </c:pt>
                <c:pt idx="16688">
                  <c:v>21.085999999999999</c:v>
                </c:pt>
                <c:pt idx="16689">
                  <c:v>21.12</c:v>
                </c:pt>
                <c:pt idx="16690">
                  <c:v>21.12</c:v>
                </c:pt>
                <c:pt idx="16691">
                  <c:v>21.12</c:v>
                </c:pt>
                <c:pt idx="16692">
                  <c:v>21.12</c:v>
                </c:pt>
                <c:pt idx="16693">
                  <c:v>21.12</c:v>
                </c:pt>
                <c:pt idx="16694">
                  <c:v>21.12</c:v>
                </c:pt>
                <c:pt idx="16695">
                  <c:v>21.12</c:v>
                </c:pt>
                <c:pt idx="16696">
                  <c:v>21.12</c:v>
                </c:pt>
                <c:pt idx="16697">
                  <c:v>21.12</c:v>
                </c:pt>
                <c:pt idx="16698">
                  <c:v>21.12</c:v>
                </c:pt>
                <c:pt idx="16699">
                  <c:v>21.12</c:v>
                </c:pt>
                <c:pt idx="16700">
                  <c:v>21.12</c:v>
                </c:pt>
                <c:pt idx="16701">
                  <c:v>21.12</c:v>
                </c:pt>
                <c:pt idx="16702">
                  <c:v>21.12</c:v>
                </c:pt>
                <c:pt idx="16703">
                  <c:v>21.12</c:v>
                </c:pt>
                <c:pt idx="16704">
                  <c:v>21.12</c:v>
                </c:pt>
                <c:pt idx="16705">
                  <c:v>21.12</c:v>
                </c:pt>
                <c:pt idx="16706">
                  <c:v>21.12</c:v>
                </c:pt>
                <c:pt idx="16707">
                  <c:v>21.12</c:v>
                </c:pt>
                <c:pt idx="16708">
                  <c:v>21.12</c:v>
                </c:pt>
                <c:pt idx="16709">
                  <c:v>21.12</c:v>
                </c:pt>
                <c:pt idx="16710">
                  <c:v>21.12</c:v>
                </c:pt>
                <c:pt idx="16711">
                  <c:v>21.12</c:v>
                </c:pt>
                <c:pt idx="16712">
                  <c:v>21.12</c:v>
                </c:pt>
                <c:pt idx="16713">
                  <c:v>21.12</c:v>
                </c:pt>
                <c:pt idx="16714">
                  <c:v>21.12</c:v>
                </c:pt>
                <c:pt idx="16715">
                  <c:v>21.12</c:v>
                </c:pt>
                <c:pt idx="16716">
                  <c:v>21.12</c:v>
                </c:pt>
                <c:pt idx="16717">
                  <c:v>21.12</c:v>
                </c:pt>
                <c:pt idx="16718">
                  <c:v>21.12</c:v>
                </c:pt>
                <c:pt idx="16719">
                  <c:v>21.12</c:v>
                </c:pt>
                <c:pt idx="16720">
                  <c:v>21.12</c:v>
                </c:pt>
                <c:pt idx="16721">
                  <c:v>21.12</c:v>
                </c:pt>
                <c:pt idx="16722">
                  <c:v>21.12</c:v>
                </c:pt>
                <c:pt idx="16723">
                  <c:v>21.13</c:v>
                </c:pt>
                <c:pt idx="16724">
                  <c:v>21.155999999999999</c:v>
                </c:pt>
                <c:pt idx="16725">
                  <c:v>21.155999999999999</c:v>
                </c:pt>
                <c:pt idx="16726">
                  <c:v>21.155999999999999</c:v>
                </c:pt>
                <c:pt idx="16727">
                  <c:v>21.155999999999999</c:v>
                </c:pt>
                <c:pt idx="16728">
                  <c:v>21.155999999999999</c:v>
                </c:pt>
                <c:pt idx="16729">
                  <c:v>21.155999999999999</c:v>
                </c:pt>
                <c:pt idx="16730">
                  <c:v>21.155999999999999</c:v>
                </c:pt>
                <c:pt idx="16731">
                  <c:v>21.155999999999999</c:v>
                </c:pt>
                <c:pt idx="16732">
                  <c:v>21.155999999999999</c:v>
                </c:pt>
                <c:pt idx="16733">
                  <c:v>21.155999999999999</c:v>
                </c:pt>
                <c:pt idx="16734">
                  <c:v>21.155999999999999</c:v>
                </c:pt>
                <c:pt idx="16735">
                  <c:v>21.155999999999999</c:v>
                </c:pt>
                <c:pt idx="16736">
                  <c:v>21.155999999999999</c:v>
                </c:pt>
                <c:pt idx="16737">
                  <c:v>21.155999999999999</c:v>
                </c:pt>
                <c:pt idx="16738">
                  <c:v>21.155999999999999</c:v>
                </c:pt>
                <c:pt idx="16739">
                  <c:v>21.155999999999999</c:v>
                </c:pt>
                <c:pt idx="16740">
                  <c:v>21.155999999999999</c:v>
                </c:pt>
                <c:pt idx="16741">
                  <c:v>21.155999999999999</c:v>
                </c:pt>
                <c:pt idx="16742">
                  <c:v>21.155999999999999</c:v>
                </c:pt>
                <c:pt idx="16743">
                  <c:v>21.155999999999999</c:v>
                </c:pt>
                <c:pt idx="16744">
                  <c:v>21.155999999999999</c:v>
                </c:pt>
                <c:pt idx="16745">
                  <c:v>21.155999999999999</c:v>
                </c:pt>
                <c:pt idx="16746">
                  <c:v>21.155999999999999</c:v>
                </c:pt>
                <c:pt idx="16747">
                  <c:v>21.155999999999999</c:v>
                </c:pt>
                <c:pt idx="16748">
                  <c:v>21.155999999999999</c:v>
                </c:pt>
                <c:pt idx="16749">
                  <c:v>21.155999999999999</c:v>
                </c:pt>
                <c:pt idx="16750">
                  <c:v>21.155999999999999</c:v>
                </c:pt>
                <c:pt idx="16751">
                  <c:v>21.155999999999999</c:v>
                </c:pt>
                <c:pt idx="16752">
                  <c:v>21.155999999999999</c:v>
                </c:pt>
                <c:pt idx="16753">
                  <c:v>21.155999999999999</c:v>
                </c:pt>
                <c:pt idx="16754">
                  <c:v>21.155999999999999</c:v>
                </c:pt>
                <c:pt idx="16755">
                  <c:v>21.155999999999999</c:v>
                </c:pt>
                <c:pt idx="16756">
                  <c:v>21.155999999999999</c:v>
                </c:pt>
                <c:pt idx="16757">
                  <c:v>21.155999999999999</c:v>
                </c:pt>
                <c:pt idx="16758">
                  <c:v>21.155999999999999</c:v>
                </c:pt>
                <c:pt idx="16759">
                  <c:v>21.155999999999999</c:v>
                </c:pt>
                <c:pt idx="16760">
                  <c:v>21.155999999999999</c:v>
                </c:pt>
                <c:pt idx="16761">
                  <c:v>21.187999999999999</c:v>
                </c:pt>
                <c:pt idx="16762">
                  <c:v>21.187999999999999</c:v>
                </c:pt>
                <c:pt idx="16763">
                  <c:v>21.187999999999999</c:v>
                </c:pt>
                <c:pt idx="16764">
                  <c:v>21.187999999999999</c:v>
                </c:pt>
                <c:pt idx="16765">
                  <c:v>21.187999999999999</c:v>
                </c:pt>
                <c:pt idx="16766">
                  <c:v>21.187999999999999</c:v>
                </c:pt>
                <c:pt idx="16767">
                  <c:v>21.187999999999999</c:v>
                </c:pt>
                <c:pt idx="16768">
                  <c:v>21.187999999999999</c:v>
                </c:pt>
                <c:pt idx="16769">
                  <c:v>21.187999999999999</c:v>
                </c:pt>
                <c:pt idx="16770">
                  <c:v>21.187999999999999</c:v>
                </c:pt>
                <c:pt idx="16771">
                  <c:v>21.187999999999999</c:v>
                </c:pt>
                <c:pt idx="16772">
                  <c:v>21.187999999999999</c:v>
                </c:pt>
                <c:pt idx="16773">
                  <c:v>21.187999999999999</c:v>
                </c:pt>
                <c:pt idx="16774">
                  <c:v>21.187999999999999</c:v>
                </c:pt>
                <c:pt idx="16775">
                  <c:v>21.187999999999999</c:v>
                </c:pt>
                <c:pt idx="16776">
                  <c:v>21.187999999999999</c:v>
                </c:pt>
                <c:pt idx="16777">
                  <c:v>21.187999999999999</c:v>
                </c:pt>
                <c:pt idx="16778">
                  <c:v>21.187999999999999</c:v>
                </c:pt>
                <c:pt idx="16779">
                  <c:v>21.187999999999999</c:v>
                </c:pt>
                <c:pt idx="16780">
                  <c:v>21.187999999999999</c:v>
                </c:pt>
                <c:pt idx="16781">
                  <c:v>21.187999999999999</c:v>
                </c:pt>
                <c:pt idx="16782">
                  <c:v>21.187999999999999</c:v>
                </c:pt>
                <c:pt idx="16783">
                  <c:v>21.187999999999999</c:v>
                </c:pt>
                <c:pt idx="16784">
                  <c:v>21.187999999999999</c:v>
                </c:pt>
                <c:pt idx="16785">
                  <c:v>21.187999999999999</c:v>
                </c:pt>
                <c:pt idx="16786">
                  <c:v>21.187999999999999</c:v>
                </c:pt>
                <c:pt idx="16787">
                  <c:v>21.187999999999999</c:v>
                </c:pt>
                <c:pt idx="16788">
                  <c:v>21.187999999999999</c:v>
                </c:pt>
                <c:pt idx="16789">
                  <c:v>21.187999999999999</c:v>
                </c:pt>
                <c:pt idx="16790">
                  <c:v>21.187999999999999</c:v>
                </c:pt>
                <c:pt idx="16791">
                  <c:v>21.187999999999999</c:v>
                </c:pt>
                <c:pt idx="16792">
                  <c:v>21.187999999999999</c:v>
                </c:pt>
                <c:pt idx="16793">
                  <c:v>21.187999999999999</c:v>
                </c:pt>
                <c:pt idx="16794">
                  <c:v>21.218</c:v>
                </c:pt>
                <c:pt idx="16795">
                  <c:v>21.218</c:v>
                </c:pt>
                <c:pt idx="16796">
                  <c:v>21.218</c:v>
                </c:pt>
                <c:pt idx="16797">
                  <c:v>21.218</c:v>
                </c:pt>
                <c:pt idx="16798">
                  <c:v>21.218</c:v>
                </c:pt>
                <c:pt idx="16799">
                  <c:v>21.218</c:v>
                </c:pt>
                <c:pt idx="16800">
                  <c:v>21.218</c:v>
                </c:pt>
                <c:pt idx="16801">
                  <c:v>21.218</c:v>
                </c:pt>
                <c:pt idx="16802">
                  <c:v>21.218</c:v>
                </c:pt>
                <c:pt idx="16803">
                  <c:v>21.218</c:v>
                </c:pt>
                <c:pt idx="16804">
                  <c:v>21.218</c:v>
                </c:pt>
                <c:pt idx="16805">
                  <c:v>21.218</c:v>
                </c:pt>
                <c:pt idx="16806">
                  <c:v>21.218</c:v>
                </c:pt>
                <c:pt idx="16807">
                  <c:v>21.218</c:v>
                </c:pt>
                <c:pt idx="16808">
                  <c:v>21.218</c:v>
                </c:pt>
                <c:pt idx="16809">
                  <c:v>21.218</c:v>
                </c:pt>
                <c:pt idx="16810">
                  <c:v>21.218</c:v>
                </c:pt>
                <c:pt idx="16811">
                  <c:v>21.218</c:v>
                </c:pt>
                <c:pt idx="16812">
                  <c:v>21.218</c:v>
                </c:pt>
                <c:pt idx="16813">
                  <c:v>21.218</c:v>
                </c:pt>
                <c:pt idx="16814">
                  <c:v>21.218</c:v>
                </c:pt>
                <c:pt idx="16815">
                  <c:v>21.218</c:v>
                </c:pt>
                <c:pt idx="16816">
                  <c:v>21.218</c:v>
                </c:pt>
                <c:pt idx="16817">
                  <c:v>21.218</c:v>
                </c:pt>
                <c:pt idx="16818">
                  <c:v>21.218</c:v>
                </c:pt>
                <c:pt idx="16819">
                  <c:v>21.218</c:v>
                </c:pt>
                <c:pt idx="16820">
                  <c:v>21.218</c:v>
                </c:pt>
                <c:pt idx="16821">
                  <c:v>21.218</c:v>
                </c:pt>
                <c:pt idx="16822">
                  <c:v>21.218</c:v>
                </c:pt>
                <c:pt idx="16823">
                  <c:v>21.218</c:v>
                </c:pt>
                <c:pt idx="16824">
                  <c:v>21.218</c:v>
                </c:pt>
                <c:pt idx="16825">
                  <c:v>21.218</c:v>
                </c:pt>
                <c:pt idx="16826">
                  <c:v>21.25</c:v>
                </c:pt>
                <c:pt idx="16827">
                  <c:v>21.25</c:v>
                </c:pt>
                <c:pt idx="16828">
                  <c:v>21.25</c:v>
                </c:pt>
                <c:pt idx="16829">
                  <c:v>21.25</c:v>
                </c:pt>
                <c:pt idx="16830">
                  <c:v>21.25</c:v>
                </c:pt>
                <c:pt idx="16831">
                  <c:v>21.25</c:v>
                </c:pt>
                <c:pt idx="16832">
                  <c:v>21.25</c:v>
                </c:pt>
                <c:pt idx="16833">
                  <c:v>21.25</c:v>
                </c:pt>
                <c:pt idx="16834">
                  <c:v>21.25</c:v>
                </c:pt>
                <c:pt idx="16835">
                  <c:v>21.25</c:v>
                </c:pt>
                <c:pt idx="16836">
                  <c:v>21.25</c:v>
                </c:pt>
                <c:pt idx="16837">
                  <c:v>21.25</c:v>
                </c:pt>
                <c:pt idx="16838">
                  <c:v>21.25</c:v>
                </c:pt>
                <c:pt idx="16839">
                  <c:v>21.25</c:v>
                </c:pt>
                <c:pt idx="16840">
                  <c:v>21.25</c:v>
                </c:pt>
                <c:pt idx="16841">
                  <c:v>21.25</c:v>
                </c:pt>
                <c:pt idx="16842">
                  <c:v>21.25</c:v>
                </c:pt>
                <c:pt idx="16843">
                  <c:v>21.25</c:v>
                </c:pt>
                <c:pt idx="16844">
                  <c:v>21.25</c:v>
                </c:pt>
                <c:pt idx="16845">
                  <c:v>21.25</c:v>
                </c:pt>
                <c:pt idx="16846">
                  <c:v>21.25</c:v>
                </c:pt>
                <c:pt idx="16847">
                  <c:v>21.25</c:v>
                </c:pt>
                <c:pt idx="16848">
                  <c:v>21.25</c:v>
                </c:pt>
                <c:pt idx="16849">
                  <c:v>21.25</c:v>
                </c:pt>
                <c:pt idx="16850">
                  <c:v>21.25</c:v>
                </c:pt>
                <c:pt idx="16851">
                  <c:v>21.25</c:v>
                </c:pt>
                <c:pt idx="16852">
                  <c:v>21.25</c:v>
                </c:pt>
                <c:pt idx="16853">
                  <c:v>21.25</c:v>
                </c:pt>
                <c:pt idx="16854">
                  <c:v>21.25</c:v>
                </c:pt>
                <c:pt idx="16855">
                  <c:v>21.25</c:v>
                </c:pt>
                <c:pt idx="16856">
                  <c:v>21.25</c:v>
                </c:pt>
                <c:pt idx="16857">
                  <c:v>21.25</c:v>
                </c:pt>
                <c:pt idx="16858">
                  <c:v>21.25</c:v>
                </c:pt>
                <c:pt idx="16859">
                  <c:v>21.25</c:v>
                </c:pt>
                <c:pt idx="16860">
                  <c:v>21.27</c:v>
                </c:pt>
                <c:pt idx="16861">
                  <c:v>21.288</c:v>
                </c:pt>
                <c:pt idx="16862">
                  <c:v>21.288</c:v>
                </c:pt>
                <c:pt idx="16863">
                  <c:v>21.288</c:v>
                </c:pt>
                <c:pt idx="16864">
                  <c:v>21.288</c:v>
                </c:pt>
                <c:pt idx="16865">
                  <c:v>21.288</c:v>
                </c:pt>
                <c:pt idx="16866">
                  <c:v>21.288</c:v>
                </c:pt>
                <c:pt idx="16867">
                  <c:v>21.288</c:v>
                </c:pt>
                <c:pt idx="16868">
                  <c:v>21.288</c:v>
                </c:pt>
                <c:pt idx="16869">
                  <c:v>21.288</c:v>
                </c:pt>
                <c:pt idx="16870">
                  <c:v>21.288</c:v>
                </c:pt>
                <c:pt idx="16871">
                  <c:v>21.288</c:v>
                </c:pt>
                <c:pt idx="16872">
                  <c:v>21.288</c:v>
                </c:pt>
                <c:pt idx="16873">
                  <c:v>21.288</c:v>
                </c:pt>
                <c:pt idx="16874">
                  <c:v>21.288</c:v>
                </c:pt>
                <c:pt idx="16875">
                  <c:v>21.288</c:v>
                </c:pt>
                <c:pt idx="16876">
                  <c:v>21.288</c:v>
                </c:pt>
                <c:pt idx="16877">
                  <c:v>21.288</c:v>
                </c:pt>
                <c:pt idx="16878">
                  <c:v>21.288</c:v>
                </c:pt>
                <c:pt idx="16879">
                  <c:v>21.288</c:v>
                </c:pt>
                <c:pt idx="16880">
                  <c:v>21.288</c:v>
                </c:pt>
                <c:pt idx="16881">
                  <c:v>21.288</c:v>
                </c:pt>
                <c:pt idx="16882">
                  <c:v>21.288</c:v>
                </c:pt>
                <c:pt idx="16883">
                  <c:v>21.288</c:v>
                </c:pt>
                <c:pt idx="16884">
                  <c:v>21.288</c:v>
                </c:pt>
                <c:pt idx="16885">
                  <c:v>21.288</c:v>
                </c:pt>
                <c:pt idx="16886">
                  <c:v>21.288</c:v>
                </c:pt>
                <c:pt idx="16887">
                  <c:v>21.288</c:v>
                </c:pt>
                <c:pt idx="16888">
                  <c:v>21.288</c:v>
                </c:pt>
                <c:pt idx="16889">
                  <c:v>21.288</c:v>
                </c:pt>
                <c:pt idx="16890">
                  <c:v>21.288</c:v>
                </c:pt>
                <c:pt idx="16891">
                  <c:v>21.288</c:v>
                </c:pt>
                <c:pt idx="16892">
                  <c:v>21.288</c:v>
                </c:pt>
                <c:pt idx="16893">
                  <c:v>21.288</c:v>
                </c:pt>
                <c:pt idx="16894">
                  <c:v>21.288</c:v>
                </c:pt>
                <c:pt idx="16895">
                  <c:v>21.288</c:v>
                </c:pt>
                <c:pt idx="16896">
                  <c:v>21.288</c:v>
                </c:pt>
                <c:pt idx="16897">
                  <c:v>21.288</c:v>
                </c:pt>
                <c:pt idx="16898">
                  <c:v>21.288</c:v>
                </c:pt>
                <c:pt idx="16899">
                  <c:v>21.288</c:v>
                </c:pt>
                <c:pt idx="16900">
                  <c:v>21.288</c:v>
                </c:pt>
                <c:pt idx="16901">
                  <c:v>21.288</c:v>
                </c:pt>
                <c:pt idx="16902">
                  <c:v>21.303999999999998</c:v>
                </c:pt>
                <c:pt idx="16903">
                  <c:v>21.318000000000001</c:v>
                </c:pt>
                <c:pt idx="16904">
                  <c:v>21.318000000000001</c:v>
                </c:pt>
                <c:pt idx="16905">
                  <c:v>21.318000000000001</c:v>
                </c:pt>
                <c:pt idx="16906">
                  <c:v>21.318000000000001</c:v>
                </c:pt>
                <c:pt idx="16907">
                  <c:v>21.318000000000001</c:v>
                </c:pt>
                <c:pt idx="16908">
                  <c:v>21.318000000000001</c:v>
                </c:pt>
                <c:pt idx="16909">
                  <c:v>21.318000000000001</c:v>
                </c:pt>
                <c:pt idx="16910">
                  <c:v>21.318000000000001</c:v>
                </c:pt>
                <c:pt idx="16911">
                  <c:v>21.318000000000001</c:v>
                </c:pt>
                <c:pt idx="16912">
                  <c:v>21.318000000000001</c:v>
                </c:pt>
                <c:pt idx="16913">
                  <c:v>21.318000000000001</c:v>
                </c:pt>
                <c:pt idx="16914">
                  <c:v>21.318000000000001</c:v>
                </c:pt>
                <c:pt idx="16915">
                  <c:v>21.318000000000001</c:v>
                </c:pt>
                <c:pt idx="16916">
                  <c:v>21.318000000000001</c:v>
                </c:pt>
                <c:pt idx="16917">
                  <c:v>21.318000000000001</c:v>
                </c:pt>
                <c:pt idx="16918">
                  <c:v>21.318000000000001</c:v>
                </c:pt>
                <c:pt idx="16919">
                  <c:v>21.318000000000001</c:v>
                </c:pt>
                <c:pt idx="16920">
                  <c:v>21.318000000000001</c:v>
                </c:pt>
                <c:pt idx="16921">
                  <c:v>21.318000000000001</c:v>
                </c:pt>
                <c:pt idx="16922">
                  <c:v>21.318000000000001</c:v>
                </c:pt>
                <c:pt idx="16923">
                  <c:v>21.318000000000001</c:v>
                </c:pt>
                <c:pt idx="16924">
                  <c:v>21.318000000000001</c:v>
                </c:pt>
                <c:pt idx="16925">
                  <c:v>21.318000000000001</c:v>
                </c:pt>
                <c:pt idx="16926">
                  <c:v>21.318000000000001</c:v>
                </c:pt>
                <c:pt idx="16927">
                  <c:v>21.318000000000001</c:v>
                </c:pt>
                <c:pt idx="16928">
                  <c:v>21.318000000000001</c:v>
                </c:pt>
                <c:pt idx="16929">
                  <c:v>21.318000000000001</c:v>
                </c:pt>
                <c:pt idx="16930">
                  <c:v>21.318000000000001</c:v>
                </c:pt>
                <c:pt idx="16931">
                  <c:v>21.318000000000001</c:v>
                </c:pt>
                <c:pt idx="16932">
                  <c:v>21.318000000000001</c:v>
                </c:pt>
                <c:pt idx="16933">
                  <c:v>21.318000000000001</c:v>
                </c:pt>
                <c:pt idx="16934">
                  <c:v>21.318000000000001</c:v>
                </c:pt>
                <c:pt idx="16935">
                  <c:v>21.346</c:v>
                </c:pt>
                <c:pt idx="16936">
                  <c:v>21.346</c:v>
                </c:pt>
                <c:pt idx="16937">
                  <c:v>21.346</c:v>
                </c:pt>
                <c:pt idx="16938">
                  <c:v>21.346</c:v>
                </c:pt>
                <c:pt idx="16939">
                  <c:v>21.346</c:v>
                </c:pt>
                <c:pt idx="16940">
                  <c:v>21.346</c:v>
                </c:pt>
                <c:pt idx="16941">
                  <c:v>21.346</c:v>
                </c:pt>
                <c:pt idx="16942">
                  <c:v>21.346</c:v>
                </c:pt>
                <c:pt idx="16943">
                  <c:v>21.346</c:v>
                </c:pt>
                <c:pt idx="16944">
                  <c:v>21.346</c:v>
                </c:pt>
                <c:pt idx="16945">
                  <c:v>21.346</c:v>
                </c:pt>
                <c:pt idx="16946">
                  <c:v>21.346</c:v>
                </c:pt>
                <c:pt idx="16947">
                  <c:v>21.346</c:v>
                </c:pt>
                <c:pt idx="16948">
                  <c:v>21.346</c:v>
                </c:pt>
                <c:pt idx="16949">
                  <c:v>21.346</c:v>
                </c:pt>
                <c:pt idx="16950">
                  <c:v>21.346</c:v>
                </c:pt>
                <c:pt idx="16951">
                  <c:v>21.346</c:v>
                </c:pt>
                <c:pt idx="16952">
                  <c:v>21.346</c:v>
                </c:pt>
                <c:pt idx="16953">
                  <c:v>21.346</c:v>
                </c:pt>
                <c:pt idx="16954">
                  <c:v>21.346</c:v>
                </c:pt>
                <c:pt idx="16955">
                  <c:v>21.346</c:v>
                </c:pt>
                <c:pt idx="16956">
                  <c:v>21.346</c:v>
                </c:pt>
                <c:pt idx="16957">
                  <c:v>21.346</c:v>
                </c:pt>
                <c:pt idx="16958">
                  <c:v>21.346</c:v>
                </c:pt>
                <c:pt idx="16959">
                  <c:v>21.346</c:v>
                </c:pt>
                <c:pt idx="16960">
                  <c:v>21.346</c:v>
                </c:pt>
                <c:pt idx="16961">
                  <c:v>21.346</c:v>
                </c:pt>
                <c:pt idx="16962">
                  <c:v>21.346</c:v>
                </c:pt>
                <c:pt idx="16963">
                  <c:v>21.346</c:v>
                </c:pt>
                <c:pt idx="16964">
                  <c:v>21.346</c:v>
                </c:pt>
                <c:pt idx="16965">
                  <c:v>21.346</c:v>
                </c:pt>
                <c:pt idx="16966">
                  <c:v>21.378</c:v>
                </c:pt>
                <c:pt idx="16967">
                  <c:v>21.378</c:v>
                </c:pt>
                <c:pt idx="16968">
                  <c:v>21.378</c:v>
                </c:pt>
                <c:pt idx="16969">
                  <c:v>21.378</c:v>
                </c:pt>
                <c:pt idx="16970">
                  <c:v>21.378</c:v>
                </c:pt>
                <c:pt idx="16971">
                  <c:v>21.378</c:v>
                </c:pt>
                <c:pt idx="16972">
                  <c:v>21.378</c:v>
                </c:pt>
                <c:pt idx="16973">
                  <c:v>21.378</c:v>
                </c:pt>
                <c:pt idx="16974">
                  <c:v>21.378</c:v>
                </c:pt>
                <c:pt idx="16975">
                  <c:v>21.378</c:v>
                </c:pt>
                <c:pt idx="16976">
                  <c:v>21.378</c:v>
                </c:pt>
                <c:pt idx="16977">
                  <c:v>21.378</c:v>
                </c:pt>
                <c:pt idx="16978">
                  <c:v>21.378</c:v>
                </c:pt>
                <c:pt idx="16979">
                  <c:v>21.378</c:v>
                </c:pt>
                <c:pt idx="16980">
                  <c:v>21.378</c:v>
                </c:pt>
                <c:pt idx="16981">
                  <c:v>21.378</c:v>
                </c:pt>
                <c:pt idx="16982">
                  <c:v>21.378</c:v>
                </c:pt>
                <c:pt idx="16983">
                  <c:v>21.378</c:v>
                </c:pt>
                <c:pt idx="16984">
                  <c:v>21.378</c:v>
                </c:pt>
                <c:pt idx="16985">
                  <c:v>21.378</c:v>
                </c:pt>
                <c:pt idx="16986">
                  <c:v>21.378</c:v>
                </c:pt>
                <c:pt idx="16987">
                  <c:v>21.378</c:v>
                </c:pt>
                <c:pt idx="16988">
                  <c:v>21.378</c:v>
                </c:pt>
                <c:pt idx="16989">
                  <c:v>21.378</c:v>
                </c:pt>
                <c:pt idx="16990">
                  <c:v>21.378</c:v>
                </c:pt>
                <c:pt idx="16991">
                  <c:v>21.378</c:v>
                </c:pt>
                <c:pt idx="16992">
                  <c:v>21.378</c:v>
                </c:pt>
                <c:pt idx="16993">
                  <c:v>21.378</c:v>
                </c:pt>
                <c:pt idx="16994">
                  <c:v>21.378</c:v>
                </c:pt>
                <c:pt idx="16995">
                  <c:v>21.378</c:v>
                </c:pt>
                <c:pt idx="16996">
                  <c:v>21.378</c:v>
                </c:pt>
                <c:pt idx="16997">
                  <c:v>21.378</c:v>
                </c:pt>
                <c:pt idx="16998">
                  <c:v>21.378</c:v>
                </c:pt>
                <c:pt idx="16999">
                  <c:v>21.378</c:v>
                </c:pt>
                <c:pt idx="17000">
                  <c:v>21.378</c:v>
                </c:pt>
                <c:pt idx="17001">
                  <c:v>21.378</c:v>
                </c:pt>
                <c:pt idx="17002">
                  <c:v>21.391999999999999</c:v>
                </c:pt>
                <c:pt idx="17003">
                  <c:v>21.41</c:v>
                </c:pt>
                <c:pt idx="17004">
                  <c:v>21.41</c:v>
                </c:pt>
                <c:pt idx="17005">
                  <c:v>21.41</c:v>
                </c:pt>
                <c:pt idx="17006">
                  <c:v>21.41</c:v>
                </c:pt>
                <c:pt idx="17007">
                  <c:v>21.41</c:v>
                </c:pt>
                <c:pt idx="17008">
                  <c:v>21.41</c:v>
                </c:pt>
                <c:pt idx="17009">
                  <c:v>21.41</c:v>
                </c:pt>
                <c:pt idx="17010">
                  <c:v>21.41</c:v>
                </c:pt>
                <c:pt idx="17011">
                  <c:v>21.41</c:v>
                </c:pt>
                <c:pt idx="17012">
                  <c:v>21.41</c:v>
                </c:pt>
                <c:pt idx="17013">
                  <c:v>21.41</c:v>
                </c:pt>
                <c:pt idx="17014">
                  <c:v>21.41</c:v>
                </c:pt>
                <c:pt idx="17015">
                  <c:v>21.41</c:v>
                </c:pt>
                <c:pt idx="17016">
                  <c:v>21.41</c:v>
                </c:pt>
                <c:pt idx="17017">
                  <c:v>21.41</c:v>
                </c:pt>
                <c:pt idx="17018">
                  <c:v>21.41</c:v>
                </c:pt>
                <c:pt idx="17019">
                  <c:v>21.41</c:v>
                </c:pt>
                <c:pt idx="17020">
                  <c:v>21.41</c:v>
                </c:pt>
                <c:pt idx="17021">
                  <c:v>21.41</c:v>
                </c:pt>
                <c:pt idx="17022">
                  <c:v>21.41</c:v>
                </c:pt>
                <c:pt idx="17023">
                  <c:v>21.41</c:v>
                </c:pt>
                <c:pt idx="17024">
                  <c:v>21.41</c:v>
                </c:pt>
                <c:pt idx="17025">
                  <c:v>21.41</c:v>
                </c:pt>
                <c:pt idx="17026">
                  <c:v>21.41</c:v>
                </c:pt>
                <c:pt idx="17027">
                  <c:v>21.41</c:v>
                </c:pt>
                <c:pt idx="17028">
                  <c:v>21.41</c:v>
                </c:pt>
                <c:pt idx="17029">
                  <c:v>21.41</c:v>
                </c:pt>
                <c:pt idx="17030">
                  <c:v>21.41</c:v>
                </c:pt>
                <c:pt idx="17031">
                  <c:v>21.41</c:v>
                </c:pt>
                <c:pt idx="17032">
                  <c:v>21.41</c:v>
                </c:pt>
                <c:pt idx="17033">
                  <c:v>21.41</c:v>
                </c:pt>
                <c:pt idx="17034">
                  <c:v>21.41</c:v>
                </c:pt>
                <c:pt idx="17035">
                  <c:v>21.41</c:v>
                </c:pt>
                <c:pt idx="17036">
                  <c:v>21.41</c:v>
                </c:pt>
                <c:pt idx="17037">
                  <c:v>21.41</c:v>
                </c:pt>
                <c:pt idx="17038">
                  <c:v>21.41</c:v>
                </c:pt>
                <c:pt idx="17039">
                  <c:v>21.436</c:v>
                </c:pt>
                <c:pt idx="17040">
                  <c:v>21.436</c:v>
                </c:pt>
                <c:pt idx="17041">
                  <c:v>21.436</c:v>
                </c:pt>
                <c:pt idx="17042">
                  <c:v>21.436</c:v>
                </c:pt>
                <c:pt idx="17043">
                  <c:v>21.436</c:v>
                </c:pt>
                <c:pt idx="17044">
                  <c:v>21.436</c:v>
                </c:pt>
                <c:pt idx="17045">
                  <c:v>21.436</c:v>
                </c:pt>
                <c:pt idx="17046">
                  <c:v>21.436</c:v>
                </c:pt>
                <c:pt idx="17047">
                  <c:v>21.436</c:v>
                </c:pt>
                <c:pt idx="17048">
                  <c:v>21.436</c:v>
                </c:pt>
                <c:pt idx="17049">
                  <c:v>21.436</c:v>
                </c:pt>
                <c:pt idx="17050">
                  <c:v>21.436</c:v>
                </c:pt>
                <c:pt idx="17051">
                  <c:v>21.436</c:v>
                </c:pt>
                <c:pt idx="17052">
                  <c:v>21.436</c:v>
                </c:pt>
                <c:pt idx="17053">
                  <c:v>21.436</c:v>
                </c:pt>
                <c:pt idx="17054">
                  <c:v>21.436</c:v>
                </c:pt>
                <c:pt idx="17055">
                  <c:v>21.436</c:v>
                </c:pt>
                <c:pt idx="17056">
                  <c:v>21.436</c:v>
                </c:pt>
                <c:pt idx="17057">
                  <c:v>21.436</c:v>
                </c:pt>
                <c:pt idx="17058">
                  <c:v>21.436</c:v>
                </c:pt>
                <c:pt idx="17059">
                  <c:v>21.436</c:v>
                </c:pt>
                <c:pt idx="17060">
                  <c:v>21.436</c:v>
                </c:pt>
                <c:pt idx="17061">
                  <c:v>21.436</c:v>
                </c:pt>
                <c:pt idx="17062">
                  <c:v>21.436</c:v>
                </c:pt>
                <c:pt idx="17063">
                  <c:v>21.436</c:v>
                </c:pt>
                <c:pt idx="17064">
                  <c:v>21.436</c:v>
                </c:pt>
                <c:pt idx="17065">
                  <c:v>21.436</c:v>
                </c:pt>
                <c:pt idx="17066">
                  <c:v>21.436</c:v>
                </c:pt>
                <c:pt idx="17067">
                  <c:v>21.47</c:v>
                </c:pt>
                <c:pt idx="17068">
                  <c:v>21.474</c:v>
                </c:pt>
                <c:pt idx="17069">
                  <c:v>21.474</c:v>
                </c:pt>
                <c:pt idx="17070">
                  <c:v>21.474</c:v>
                </c:pt>
                <c:pt idx="17071">
                  <c:v>21.474</c:v>
                </c:pt>
                <c:pt idx="17072">
                  <c:v>21.474</c:v>
                </c:pt>
                <c:pt idx="17073">
                  <c:v>21.474</c:v>
                </c:pt>
                <c:pt idx="17074">
                  <c:v>21.474</c:v>
                </c:pt>
                <c:pt idx="17075">
                  <c:v>21.474</c:v>
                </c:pt>
                <c:pt idx="17076">
                  <c:v>21.474</c:v>
                </c:pt>
                <c:pt idx="17077">
                  <c:v>21.474</c:v>
                </c:pt>
                <c:pt idx="17078">
                  <c:v>21.474</c:v>
                </c:pt>
                <c:pt idx="17079">
                  <c:v>21.474</c:v>
                </c:pt>
                <c:pt idx="17080">
                  <c:v>21.474</c:v>
                </c:pt>
                <c:pt idx="17081">
                  <c:v>21.474</c:v>
                </c:pt>
                <c:pt idx="17082">
                  <c:v>21.474</c:v>
                </c:pt>
                <c:pt idx="17083">
                  <c:v>21.474</c:v>
                </c:pt>
                <c:pt idx="17084">
                  <c:v>21.474</c:v>
                </c:pt>
                <c:pt idx="17085">
                  <c:v>21.474</c:v>
                </c:pt>
                <c:pt idx="17086">
                  <c:v>21.474</c:v>
                </c:pt>
                <c:pt idx="17087">
                  <c:v>21.474</c:v>
                </c:pt>
                <c:pt idx="17088">
                  <c:v>21.474</c:v>
                </c:pt>
                <c:pt idx="17089">
                  <c:v>21.474</c:v>
                </c:pt>
                <c:pt idx="17090">
                  <c:v>21.474</c:v>
                </c:pt>
                <c:pt idx="17091">
                  <c:v>21.474</c:v>
                </c:pt>
                <c:pt idx="17092">
                  <c:v>21.474</c:v>
                </c:pt>
                <c:pt idx="17093">
                  <c:v>21.474</c:v>
                </c:pt>
                <c:pt idx="17094">
                  <c:v>21.474</c:v>
                </c:pt>
                <c:pt idx="17095">
                  <c:v>21.474</c:v>
                </c:pt>
                <c:pt idx="17096">
                  <c:v>21.474</c:v>
                </c:pt>
                <c:pt idx="17097">
                  <c:v>21.474</c:v>
                </c:pt>
                <c:pt idx="17098">
                  <c:v>21.474</c:v>
                </c:pt>
                <c:pt idx="17099">
                  <c:v>21.474</c:v>
                </c:pt>
                <c:pt idx="17100">
                  <c:v>21.474</c:v>
                </c:pt>
                <c:pt idx="17101">
                  <c:v>21.474</c:v>
                </c:pt>
                <c:pt idx="17102">
                  <c:v>21.474</c:v>
                </c:pt>
                <c:pt idx="17103">
                  <c:v>21.474</c:v>
                </c:pt>
                <c:pt idx="17104">
                  <c:v>21.474</c:v>
                </c:pt>
                <c:pt idx="17105">
                  <c:v>21.474</c:v>
                </c:pt>
                <c:pt idx="17106">
                  <c:v>21.474</c:v>
                </c:pt>
                <c:pt idx="17107">
                  <c:v>21.474</c:v>
                </c:pt>
                <c:pt idx="17108">
                  <c:v>21.474</c:v>
                </c:pt>
                <c:pt idx="17109">
                  <c:v>21.474</c:v>
                </c:pt>
                <c:pt idx="17110">
                  <c:v>21.474</c:v>
                </c:pt>
                <c:pt idx="17111">
                  <c:v>21.504000000000001</c:v>
                </c:pt>
                <c:pt idx="17112">
                  <c:v>21.512</c:v>
                </c:pt>
                <c:pt idx="17113">
                  <c:v>21.512</c:v>
                </c:pt>
                <c:pt idx="17114">
                  <c:v>21.512</c:v>
                </c:pt>
                <c:pt idx="17115">
                  <c:v>21.512</c:v>
                </c:pt>
                <c:pt idx="17116">
                  <c:v>21.512</c:v>
                </c:pt>
                <c:pt idx="17117">
                  <c:v>21.512</c:v>
                </c:pt>
                <c:pt idx="17118">
                  <c:v>21.512</c:v>
                </c:pt>
                <c:pt idx="17119">
                  <c:v>21.512</c:v>
                </c:pt>
                <c:pt idx="17120">
                  <c:v>21.512</c:v>
                </c:pt>
                <c:pt idx="17121">
                  <c:v>21.512</c:v>
                </c:pt>
                <c:pt idx="17122">
                  <c:v>21.512</c:v>
                </c:pt>
                <c:pt idx="17123">
                  <c:v>21.512</c:v>
                </c:pt>
                <c:pt idx="17124">
                  <c:v>21.512</c:v>
                </c:pt>
                <c:pt idx="17125">
                  <c:v>21.512</c:v>
                </c:pt>
                <c:pt idx="17126">
                  <c:v>21.512</c:v>
                </c:pt>
                <c:pt idx="17127">
                  <c:v>21.512</c:v>
                </c:pt>
                <c:pt idx="17128">
                  <c:v>21.512</c:v>
                </c:pt>
                <c:pt idx="17129">
                  <c:v>21.512</c:v>
                </c:pt>
                <c:pt idx="17130">
                  <c:v>21.512</c:v>
                </c:pt>
                <c:pt idx="17131">
                  <c:v>21.512</c:v>
                </c:pt>
                <c:pt idx="17132">
                  <c:v>21.512</c:v>
                </c:pt>
                <c:pt idx="17133">
                  <c:v>21.512</c:v>
                </c:pt>
                <c:pt idx="17134">
                  <c:v>21.512</c:v>
                </c:pt>
                <c:pt idx="17135">
                  <c:v>21.512</c:v>
                </c:pt>
                <c:pt idx="17136">
                  <c:v>21.512</c:v>
                </c:pt>
                <c:pt idx="17137">
                  <c:v>21.512</c:v>
                </c:pt>
                <c:pt idx="17138">
                  <c:v>21.512</c:v>
                </c:pt>
                <c:pt idx="17139">
                  <c:v>21.512</c:v>
                </c:pt>
                <c:pt idx="17140">
                  <c:v>21.512</c:v>
                </c:pt>
                <c:pt idx="17141">
                  <c:v>21.512</c:v>
                </c:pt>
                <c:pt idx="17142">
                  <c:v>21.512</c:v>
                </c:pt>
                <c:pt idx="17143">
                  <c:v>21.512</c:v>
                </c:pt>
                <c:pt idx="17144">
                  <c:v>21.512</c:v>
                </c:pt>
                <c:pt idx="17145">
                  <c:v>21.512</c:v>
                </c:pt>
                <c:pt idx="17146">
                  <c:v>21.512</c:v>
                </c:pt>
                <c:pt idx="17147">
                  <c:v>21.512</c:v>
                </c:pt>
                <c:pt idx="17148">
                  <c:v>21.512</c:v>
                </c:pt>
                <c:pt idx="17149">
                  <c:v>21.512</c:v>
                </c:pt>
                <c:pt idx="17150">
                  <c:v>21.512</c:v>
                </c:pt>
                <c:pt idx="17151">
                  <c:v>21.512</c:v>
                </c:pt>
                <c:pt idx="17152">
                  <c:v>21.512</c:v>
                </c:pt>
                <c:pt idx="17153">
                  <c:v>21.512</c:v>
                </c:pt>
                <c:pt idx="17154">
                  <c:v>21.544</c:v>
                </c:pt>
                <c:pt idx="17155">
                  <c:v>21.544</c:v>
                </c:pt>
                <c:pt idx="17156">
                  <c:v>21.544</c:v>
                </c:pt>
                <c:pt idx="17157">
                  <c:v>21.544</c:v>
                </c:pt>
                <c:pt idx="17158">
                  <c:v>21.544</c:v>
                </c:pt>
                <c:pt idx="17159">
                  <c:v>21.544</c:v>
                </c:pt>
                <c:pt idx="17160">
                  <c:v>21.544</c:v>
                </c:pt>
                <c:pt idx="17161">
                  <c:v>21.544</c:v>
                </c:pt>
                <c:pt idx="17162">
                  <c:v>21.544</c:v>
                </c:pt>
                <c:pt idx="17163">
                  <c:v>21.544</c:v>
                </c:pt>
                <c:pt idx="17164">
                  <c:v>21.544</c:v>
                </c:pt>
                <c:pt idx="17165">
                  <c:v>21.544</c:v>
                </c:pt>
                <c:pt idx="17166">
                  <c:v>21.544</c:v>
                </c:pt>
                <c:pt idx="17167">
                  <c:v>21.544</c:v>
                </c:pt>
                <c:pt idx="17168">
                  <c:v>21.544</c:v>
                </c:pt>
                <c:pt idx="17169">
                  <c:v>21.544</c:v>
                </c:pt>
                <c:pt idx="17170">
                  <c:v>21.544</c:v>
                </c:pt>
                <c:pt idx="17171">
                  <c:v>21.544</c:v>
                </c:pt>
                <c:pt idx="17172">
                  <c:v>21.544</c:v>
                </c:pt>
                <c:pt idx="17173">
                  <c:v>21.544</c:v>
                </c:pt>
                <c:pt idx="17174">
                  <c:v>21.544</c:v>
                </c:pt>
                <c:pt idx="17175">
                  <c:v>21.544</c:v>
                </c:pt>
                <c:pt idx="17176">
                  <c:v>21.544</c:v>
                </c:pt>
                <c:pt idx="17177">
                  <c:v>21.544</c:v>
                </c:pt>
                <c:pt idx="17178">
                  <c:v>21.544</c:v>
                </c:pt>
                <c:pt idx="17179">
                  <c:v>21.544</c:v>
                </c:pt>
                <c:pt idx="17180">
                  <c:v>21.544</c:v>
                </c:pt>
                <c:pt idx="17181">
                  <c:v>21.544</c:v>
                </c:pt>
                <c:pt idx="17182">
                  <c:v>21.544</c:v>
                </c:pt>
                <c:pt idx="17183">
                  <c:v>21.544</c:v>
                </c:pt>
                <c:pt idx="17184">
                  <c:v>21.544</c:v>
                </c:pt>
                <c:pt idx="17185">
                  <c:v>21.544</c:v>
                </c:pt>
                <c:pt idx="17186">
                  <c:v>21.544</c:v>
                </c:pt>
                <c:pt idx="17187">
                  <c:v>21.544</c:v>
                </c:pt>
                <c:pt idx="17188">
                  <c:v>21.544</c:v>
                </c:pt>
                <c:pt idx="17189">
                  <c:v>21.571999999999999</c:v>
                </c:pt>
                <c:pt idx="17190">
                  <c:v>21.577999999999999</c:v>
                </c:pt>
                <c:pt idx="17191">
                  <c:v>21.577999999999999</c:v>
                </c:pt>
                <c:pt idx="17192">
                  <c:v>21.577999999999999</c:v>
                </c:pt>
                <c:pt idx="17193">
                  <c:v>21.577999999999999</c:v>
                </c:pt>
                <c:pt idx="17194">
                  <c:v>21.577999999999999</c:v>
                </c:pt>
                <c:pt idx="17195">
                  <c:v>21.577999999999999</c:v>
                </c:pt>
                <c:pt idx="17196">
                  <c:v>21.577999999999999</c:v>
                </c:pt>
                <c:pt idx="17197">
                  <c:v>21.577999999999999</c:v>
                </c:pt>
                <c:pt idx="17198">
                  <c:v>21.577999999999999</c:v>
                </c:pt>
                <c:pt idx="17199">
                  <c:v>21.577999999999999</c:v>
                </c:pt>
                <c:pt idx="17200">
                  <c:v>21.577999999999999</c:v>
                </c:pt>
                <c:pt idx="17201">
                  <c:v>21.577999999999999</c:v>
                </c:pt>
                <c:pt idx="17202">
                  <c:v>21.577999999999999</c:v>
                </c:pt>
                <c:pt idx="17203">
                  <c:v>21.577999999999999</c:v>
                </c:pt>
                <c:pt idx="17204">
                  <c:v>21.577999999999999</c:v>
                </c:pt>
                <c:pt idx="17205">
                  <c:v>21.577999999999999</c:v>
                </c:pt>
                <c:pt idx="17206">
                  <c:v>21.577999999999999</c:v>
                </c:pt>
                <c:pt idx="17207">
                  <c:v>21.577999999999999</c:v>
                </c:pt>
                <c:pt idx="17208">
                  <c:v>21.577999999999999</c:v>
                </c:pt>
                <c:pt idx="17209">
                  <c:v>21.577999999999999</c:v>
                </c:pt>
                <c:pt idx="17210">
                  <c:v>21.577999999999999</c:v>
                </c:pt>
                <c:pt idx="17211">
                  <c:v>21.577999999999999</c:v>
                </c:pt>
                <c:pt idx="17212">
                  <c:v>21.577999999999999</c:v>
                </c:pt>
                <c:pt idx="17213">
                  <c:v>21.577999999999999</c:v>
                </c:pt>
                <c:pt idx="17214">
                  <c:v>21.577999999999999</c:v>
                </c:pt>
                <c:pt idx="17215">
                  <c:v>21.577999999999999</c:v>
                </c:pt>
                <c:pt idx="17216">
                  <c:v>21.577999999999999</c:v>
                </c:pt>
                <c:pt idx="17217">
                  <c:v>21.577999999999999</c:v>
                </c:pt>
                <c:pt idx="17218">
                  <c:v>21.577999999999999</c:v>
                </c:pt>
                <c:pt idx="17219">
                  <c:v>21.577999999999999</c:v>
                </c:pt>
                <c:pt idx="17220">
                  <c:v>21.577999999999999</c:v>
                </c:pt>
                <c:pt idx="17221">
                  <c:v>21.577999999999999</c:v>
                </c:pt>
                <c:pt idx="17222">
                  <c:v>21.577999999999999</c:v>
                </c:pt>
                <c:pt idx="17223">
                  <c:v>21.577999999999999</c:v>
                </c:pt>
                <c:pt idx="17224">
                  <c:v>21.577999999999999</c:v>
                </c:pt>
                <c:pt idx="17225">
                  <c:v>21.577999999999999</c:v>
                </c:pt>
                <c:pt idx="17226">
                  <c:v>21.577999999999999</c:v>
                </c:pt>
                <c:pt idx="17227">
                  <c:v>21.577999999999999</c:v>
                </c:pt>
                <c:pt idx="17228">
                  <c:v>21.61</c:v>
                </c:pt>
                <c:pt idx="17229">
                  <c:v>21.61</c:v>
                </c:pt>
                <c:pt idx="17230">
                  <c:v>21.61</c:v>
                </c:pt>
                <c:pt idx="17231">
                  <c:v>21.61</c:v>
                </c:pt>
                <c:pt idx="17232">
                  <c:v>21.61</c:v>
                </c:pt>
                <c:pt idx="17233">
                  <c:v>21.61</c:v>
                </c:pt>
                <c:pt idx="17234">
                  <c:v>21.61</c:v>
                </c:pt>
                <c:pt idx="17235">
                  <c:v>21.61</c:v>
                </c:pt>
                <c:pt idx="17236">
                  <c:v>21.61</c:v>
                </c:pt>
                <c:pt idx="17237">
                  <c:v>21.61</c:v>
                </c:pt>
                <c:pt idx="17238">
                  <c:v>21.61</c:v>
                </c:pt>
                <c:pt idx="17239">
                  <c:v>21.61</c:v>
                </c:pt>
                <c:pt idx="17240">
                  <c:v>21.61</c:v>
                </c:pt>
                <c:pt idx="17241">
                  <c:v>21.61</c:v>
                </c:pt>
                <c:pt idx="17242">
                  <c:v>21.61</c:v>
                </c:pt>
                <c:pt idx="17243">
                  <c:v>21.61</c:v>
                </c:pt>
                <c:pt idx="17244">
                  <c:v>21.61</c:v>
                </c:pt>
                <c:pt idx="17245">
                  <c:v>21.61</c:v>
                </c:pt>
                <c:pt idx="17246">
                  <c:v>21.61</c:v>
                </c:pt>
                <c:pt idx="17247">
                  <c:v>21.61</c:v>
                </c:pt>
                <c:pt idx="17248">
                  <c:v>21.61</c:v>
                </c:pt>
                <c:pt idx="17249">
                  <c:v>21.61</c:v>
                </c:pt>
                <c:pt idx="17250">
                  <c:v>21.61</c:v>
                </c:pt>
                <c:pt idx="17251">
                  <c:v>21.61</c:v>
                </c:pt>
                <c:pt idx="17252">
                  <c:v>21.61</c:v>
                </c:pt>
                <c:pt idx="17253">
                  <c:v>21.61</c:v>
                </c:pt>
                <c:pt idx="17254">
                  <c:v>21.61</c:v>
                </c:pt>
                <c:pt idx="17255">
                  <c:v>21.61</c:v>
                </c:pt>
                <c:pt idx="17256">
                  <c:v>21.61</c:v>
                </c:pt>
                <c:pt idx="17257">
                  <c:v>21.61</c:v>
                </c:pt>
                <c:pt idx="17258">
                  <c:v>21.61</c:v>
                </c:pt>
                <c:pt idx="17259">
                  <c:v>21.61</c:v>
                </c:pt>
                <c:pt idx="17260">
                  <c:v>21.61</c:v>
                </c:pt>
                <c:pt idx="17261">
                  <c:v>21.61</c:v>
                </c:pt>
                <c:pt idx="17262">
                  <c:v>21.61</c:v>
                </c:pt>
                <c:pt idx="17263">
                  <c:v>21.617999999999999</c:v>
                </c:pt>
                <c:pt idx="17264">
                  <c:v>21.64</c:v>
                </c:pt>
                <c:pt idx="17265">
                  <c:v>21.64</c:v>
                </c:pt>
                <c:pt idx="17266">
                  <c:v>21.64</c:v>
                </c:pt>
                <c:pt idx="17267">
                  <c:v>21.64</c:v>
                </c:pt>
                <c:pt idx="17268">
                  <c:v>21.64</c:v>
                </c:pt>
                <c:pt idx="17269">
                  <c:v>21.64</c:v>
                </c:pt>
                <c:pt idx="17270">
                  <c:v>21.64</c:v>
                </c:pt>
                <c:pt idx="17271">
                  <c:v>21.64</c:v>
                </c:pt>
                <c:pt idx="17272">
                  <c:v>21.64</c:v>
                </c:pt>
                <c:pt idx="17273">
                  <c:v>21.64</c:v>
                </c:pt>
                <c:pt idx="17274">
                  <c:v>21.64</c:v>
                </c:pt>
                <c:pt idx="17275">
                  <c:v>21.64</c:v>
                </c:pt>
                <c:pt idx="17276">
                  <c:v>21.64</c:v>
                </c:pt>
                <c:pt idx="17277">
                  <c:v>21.64</c:v>
                </c:pt>
                <c:pt idx="17278">
                  <c:v>21.64</c:v>
                </c:pt>
                <c:pt idx="17279">
                  <c:v>21.64</c:v>
                </c:pt>
                <c:pt idx="17280">
                  <c:v>21.64</c:v>
                </c:pt>
                <c:pt idx="17281">
                  <c:v>21.64</c:v>
                </c:pt>
                <c:pt idx="17282">
                  <c:v>21.64</c:v>
                </c:pt>
                <c:pt idx="17283">
                  <c:v>21.64</c:v>
                </c:pt>
                <c:pt idx="17284">
                  <c:v>21.64</c:v>
                </c:pt>
                <c:pt idx="17285">
                  <c:v>21.64</c:v>
                </c:pt>
                <c:pt idx="17286">
                  <c:v>21.64</c:v>
                </c:pt>
                <c:pt idx="17287">
                  <c:v>21.64</c:v>
                </c:pt>
                <c:pt idx="17288">
                  <c:v>21.64</c:v>
                </c:pt>
                <c:pt idx="17289">
                  <c:v>21.64</c:v>
                </c:pt>
                <c:pt idx="17290">
                  <c:v>21.64</c:v>
                </c:pt>
                <c:pt idx="17291">
                  <c:v>21.64</c:v>
                </c:pt>
                <c:pt idx="17292">
                  <c:v>21.64</c:v>
                </c:pt>
                <c:pt idx="17293">
                  <c:v>21.64</c:v>
                </c:pt>
                <c:pt idx="17294">
                  <c:v>21.64</c:v>
                </c:pt>
                <c:pt idx="17295">
                  <c:v>21.64</c:v>
                </c:pt>
                <c:pt idx="17296">
                  <c:v>21.64</c:v>
                </c:pt>
                <c:pt idx="17297">
                  <c:v>21.64</c:v>
                </c:pt>
                <c:pt idx="17298">
                  <c:v>21.673999999999999</c:v>
                </c:pt>
                <c:pt idx="17299">
                  <c:v>21.673999999999999</c:v>
                </c:pt>
                <c:pt idx="17300">
                  <c:v>21.673999999999999</c:v>
                </c:pt>
                <c:pt idx="17301">
                  <c:v>21.673999999999999</c:v>
                </c:pt>
                <c:pt idx="17302">
                  <c:v>21.673999999999999</c:v>
                </c:pt>
                <c:pt idx="17303">
                  <c:v>21.673999999999999</c:v>
                </c:pt>
                <c:pt idx="17304">
                  <c:v>21.673999999999999</c:v>
                </c:pt>
                <c:pt idx="17305">
                  <c:v>21.673999999999999</c:v>
                </c:pt>
                <c:pt idx="17306">
                  <c:v>21.673999999999999</c:v>
                </c:pt>
                <c:pt idx="17307">
                  <c:v>21.673999999999999</c:v>
                </c:pt>
                <c:pt idx="17308">
                  <c:v>21.673999999999999</c:v>
                </c:pt>
                <c:pt idx="17309">
                  <c:v>21.673999999999999</c:v>
                </c:pt>
                <c:pt idx="17310">
                  <c:v>21.673999999999999</c:v>
                </c:pt>
                <c:pt idx="17311">
                  <c:v>21.673999999999999</c:v>
                </c:pt>
                <c:pt idx="17312">
                  <c:v>21.673999999999999</c:v>
                </c:pt>
                <c:pt idx="17313">
                  <c:v>21.673999999999999</c:v>
                </c:pt>
                <c:pt idx="17314">
                  <c:v>21.673999999999999</c:v>
                </c:pt>
                <c:pt idx="17315">
                  <c:v>21.673999999999999</c:v>
                </c:pt>
                <c:pt idx="17316">
                  <c:v>21.673999999999999</c:v>
                </c:pt>
                <c:pt idx="17317">
                  <c:v>21.673999999999999</c:v>
                </c:pt>
                <c:pt idx="17318">
                  <c:v>21.673999999999999</c:v>
                </c:pt>
                <c:pt idx="17319">
                  <c:v>21.673999999999999</c:v>
                </c:pt>
                <c:pt idx="17320">
                  <c:v>21.673999999999999</c:v>
                </c:pt>
                <c:pt idx="17321">
                  <c:v>21.673999999999999</c:v>
                </c:pt>
                <c:pt idx="17322">
                  <c:v>21.673999999999999</c:v>
                </c:pt>
                <c:pt idx="17323">
                  <c:v>21.673999999999999</c:v>
                </c:pt>
                <c:pt idx="17324">
                  <c:v>21.673999999999999</c:v>
                </c:pt>
                <c:pt idx="17325">
                  <c:v>21.673999999999999</c:v>
                </c:pt>
                <c:pt idx="17326">
                  <c:v>21.673999999999999</c:v>
                </c:pt>
                <c:pt idx="17327">
                  <c:v>21.673999999999999</c:v>
                </c:pt>
                <c:pt idx="17328">
                  <c:v>21.673999999999999</c:v>
                </c:pt>
                <c:pt idx="17329">
                  <c:v>21.673999999999999</c:v>
                </c:pt>
                <c:pt idx="17330">
                  <c:v>21.673999999999999</c:v>
                </c:pt>
                <c:pt idx="17331">
                  <c:v>21.673999999999999</c:v>
                </c:pt>
                <c:pt idx="17332">
                  <c:v>21.673999999999999</c:v>
                </c:pt>
                <c:pt idx="17333">
                  <c:v>21.673999999999999</c:v>
                </c:pt>
                <c:pt idx="17334">
                  <c:v>21.673999999999999</c:v>
                </c:pt>
                <c:pt idx="17335">
                  <c:v>21.673999999999999</c:v>
                </c:pt>
                <c:pt idx="17336">
                  <c:v>21.673999999999999</c:v>
                </c:pt>
                <c:pt idx="17337">
                  <c:v>21.702000000000002</c:v>
                </c:pt>
                <c:pt idx="17338">
                  <c:v>21.702000000000002</c:v>
                </c:pt>
                <c:pt idx="17339">
                  <c:v>21.702000000000002</c:v>
                </c:pt>
                <c:pt idx="17340">
                  <c:v>21.702000000000002</c:v>
                </c:pt>
                <c:pt idx="17341">
                  <c:v>21.702000000000002</c:v>
                </c:pt>
                <c:pt idx="17342">
                  <c:v>21.702000000000002</c:v>
                </c:pt>
                <c:pt idx="17343">
                  <c:v>21.702000000000002</c:v>
                </c:pt>
                <c:pt idx="17344">
                  <c:v>21.702000000000002</c:v>
                </c:pt>
                <c:pt idx="17345">
                  <c:v>21.702000000000002</c:v>
                </c:pt>
                <c:pt idx="17346">
                  <c:v>21.702000000000002</c:v>
                </c:pt>
                <c:pt idx="17347">
                  <c:v>21.702000000000002</c:v>
                </c:pt>
                <c:pt idx="17348">
                  <c:v>21.702000000000002</c:v>
                </c:pt>
                <c:pt idx="17349">
                  <c:v>21.702000000000002</c:v>
                </c:pt>
                <c:pt idx="17350">
                  <c:v>21.702000000000002</c:v>
                </c:pt>
                <c:pt idx="17351">
                  <c:v>21.702000000000002</c:v>
                </c:pt>
                <c:pt idx="17352">
                  <c:v>21.702000000000002</c:v>
                </c:pt>
                <c:pt idx="17353">
                  <c:v>21.702000000000002</c:v>
                </c:pt>
                <c:pt idx="17354">
                  <c:v>21.702000000000002</c:v>
                </c:pt>
                <c:pt idx="17355">
                  <c:v>21.702000000000002</c:v>
                </c:pt>
                <c:pt idx="17356">
                  <c:v>21.702000000000002</c:v>
                </c:pt>
                <c:pt idx="17357">
                  <c:v>21.702000000000002</c:v>
                </c:pt>
                <c:pt idx="17358">
                  <c:v>21.702000000000002</c:v>
                </c:pt>
                <c:pt idx="17359">
                  <c:v>21.702000000000002</c:v>
                </c:pt>
                <c:pt idx="17360">
                  <c:v>21.702000000000002</c:v>
                </c:pt>
                <c:pt idx="17361">
                  <c:v>21.702000000000002</c:v>
                </c:pt>
                <c:pt idx="17362">
                  <c:v>21.702000000000002</c:v>
                </c:pt>
                <c:pt idx="17363">
                  <c:v>21.702000000000002</c:v>
                </c:pt>
                <c:pt idx="17364">
                  <c:v>21.702000000000002</c:v>
                </c:pt>
                <c:pt idx="17365">
                  <c:v>21.702000000000002</c:v>
                </c:pt>
                <c:pt idx="17366">
                  <c:v>21.702000000000002</c:v>
                </c:pt>
                <c:pt idx="17367">
                  <c:v>21.702000000000002</c:v>
                </c:pt>
                <c:pt idx="17368">
                  <c:v>21.702000000000002</c:v>
                </c:pt>
                <c:pt idx="17369">
                  <c:v>21.74</c:v>
                </c:pt>
                <c:pt idx="17370">
                  <c:v>21.74</c:v>
                </c:pt>
                <c:pt idx="17371">
                  <c:v>21.74</c:v>
                </c:pt>
                <c:pt idx="17372">
                  <c:v>21.74</c:v>
                </c:pt>
                <c:pt idx="17373">
                  <c:v>21.74</c:v>
                </c:pt>
                <c:pt idx="17374">
                  <c:v>21.74</c:v>
                </c:pt>
                <c:pt idx="17375">
                  <c:v>21.74</c:v>
                </c:pt>
                <c:pt idx="17376">
                  <c:v>21.74</c:v>
                </c:pt>
                <c:pt idx="17377">
                  <c:v>21.74</c:v>
                </c:pt>
                <c:pt idx="17378">
                  <c:v>21.74</c:v>
                </c:pt>
                <c:pt idx="17379">
                  <c:v>21.74</c:v>
                </c:pt>
                <c:pt idx="17380">
                  <c:v>21.74</c:v>
                </c:pt>
                <c:pt idx="17381">
                  <c:v>21.74</c:v>
                </c:pt>
                <c:pt idx="17382">
                  <c:v>21.74</c:v>
                </c:pt>
                <c:pt idx="17383">
                  <c:v>21.74</c:v>
                </c:pt>
                <c:pt idx="17384">
                  <c:v>21.74</c:v>
                </c:pt>
                <c:pt idx="17385">
                  <c:v>21.74</c:v>
                </c:pt>
                <c:pt idx="17386">
                  <c:v>21.74</c:v>
                </c:pt>
                <c:pt idx="17387">
                  <c:v>21.74</c:v>
                </c:pt>
                <c:pt idx="17388">
                  <c:v>21.74</c:v>
                </c:pt>
                <c:pt idx="17389">
                  <c:v>21.74</c:v>
                </c:pt>
                <c:pt idx="17390">
                  <c:v>21.74</c:v>
                </c:pt>
                <c:pt idx="17391">
                  <c:v>21.74</c:v>
                </c:pt>
                <c:pt idx="17392">
                  <c:v>21.74</c:v>
                </c:pt>
                <c:pt idx="17393">
                  <c:v>21.74</c:v>
                </c:pt>
                <c:pt idx="17394">
                  <c:v>21.74</c:v>
                </c:pt>
                <c:pt idx="17395">
                  <c:v>21.74</c:v>
                </c:pt>
                <c:pt idx="17396">
                  <c:v>21.74</c:v>
                </c:pt>
                <c:pt idx="17397">
                  <c:v>21.74</c:v>
                </c:pt>
                <c:pt idx="17398">
                  <c:v>21.74</c:v>
                </c:pt>
                <c:pt idx="17399">
                  <c:v>21.74</c:v>
                </c:pt>
                <c:pt idx="17400">
                  <c:v>21.74</c:v>
                </c:pt>
                <c:pt idx="17401">
                  <c:v>21.74</c:v>
                </c:pt>
                <c:pt idx="17402">
                  <c:v>21.74</c:v>
                </c:pt>
                <c:pt idx="17403">
                  <c:v>21.74</c:v>
                </c:pt>
                <c:pt idx="17404">
                  <c:v>21.74</c:v>
                </c:pt>
                <c:pt idx="17405">
                  <c:v>21.74</c:v>
                </c:pt>
                <c:pt idx="17406">
                  <c:v>21.74</c:v>
                </c:pt>
                <c:pt idx="17407">
                  <c:v>21.74</c:v>
                </c:pt>
                <c:pt idx="17408">
                  <c:v>21.74</c:v>
                </c:pt>
                <c:pt idx="17409">
                  <c:v>21.74</c:v>
                </c:pt>
                <c:pt idx="17410">
                  <c:v>21.74</c:v>
                </c:pt>
                <c:pt idx="17411">
                  <c:v>21.74</c:v>
                </c:pt>
                <c:pt idx="17412">
                  <c:v>21.74</c:v>
                </c:pt>
                <c:pt idx="17413">
                  <c:v>21.776</c:v>
                </c:pt>
                <c:pt idx="17414">
                  <c:v>21.777999999999999</c:v>
                </c:pt>
                <c:pt idx="17415">
                  <c:v>21.777999999999999</c:v>
                </c:pt>
                <c:pt idx="17416">
                  <c:v>21.777999999999999</c:v>
                </c:pt>
                <c:pt idx="17417">
                  <c:v>21.777999999999999</c:v>
                </c:pt>
                <c:pt idx="17418">
                  <c:v>21.777999999999999</c:v>
                </c:pt>
                <c:pt idx="17419">
                  <c:v>21.777999999999999</c:v>
                </c:pt>
                <c:pt idx="17420">
                  <c:v>21.777999999999999</c:v>
                </c:pt>
                <c:pt idx="17421">
                  <c:v>21.777999999999999</c:v>
                </c:pt>
                <c:pt idx="17422">
                  <c:v>21.777999999999999</c:v>
                </c:pt>
                <c:pt idx="17423">
                  <c:v>21.777999999999999</c:v>
                </c:pt>
                <c:pt idx="17424">
                  <c:v>21.777999999999999</c:v>
                </c:pt>
                <c:pt idx="17425">
                  <c:v>21.777999999999999</c:v>
                </c:pt>
                <c:pt idx="17426">
                  <c:v>21.777999999999999</c:v>
                </c:pt>
                <c:pt idx="17427">
                  <c:v>21.777999999999999</c:v>
                </c:pt>
                <c:pt idx="17428">
                  <c:v>21.777999999999999</c:v>
                </c:pt>
                <c:pt idx="17429">
                  <c:v>21.777999999999999</c:v>
                </c:pt>
                <c:pt idx="17430">
                  <c:v>21.777999999999999</c:v>
                </c:pt>
                <c:pt idx="17431">
                  <c:v>21.777999999999999</c:v>
                </c:pt>
                <c:pt idx="17432">
                  <c:v>21.777999999999999</c:v>
                </c:pt>
                <c:pt idx="17433">
                  <c:v>21.777999999999999</c:v>
                </c:pt>
                <c:pt idx="17434">
                  <c:v>21.777999999999999</c:v>
                </c:pt>
                <c:pt idx="17435">
                  <c:v>21.777999999999999</c:v>
                </c:pt>
                <c:pt idx="17436">
                  <c:v>21.777999999999999</c:v>
                </c:pt>
                <c:pt idx="17437">
                  <c:v>21.777999999999999</c:v>
                </c:pt>
                <c:pt idx="17438">
                  <c:v>21.777999999999999</c:v>
                </c:pt>
                <c:pt idx="17439">
                  <c:v>21.777999999999999</c:v>
                </c:pt>
                <c:pt idx="17440">
                  <c:v>21.777999999999999</c:v>
                </c:pt>
                <c:pt idx="17441">
                  <c:v>21.777999999999999</c:v>
                </c:pt>
                <c:pt idx="17442">
                  <c:v>21.777999999999999</c:v>
                </c:pt>
                <c:pt idx="17443">
                  <c:v>21.777999999999999</c:v>
                </c:pt>
                <c:pt idx="17444">
                  <c:v>21.777999999999999</c:v>
                </c:pt>
                <c:pt idx="17445">
                  <c:v>21.777999999999999</c:v>
                </c:pt>
                <c:pt idx="17446">
                  <c:v>21.777999999999999</c:v>
                </c:pt>
                <c:pt idx="17447">
                  <c:v>21.777999999999999</c:v>
                </c:pt>
                <c:pt idx="17448">
                  <c:v>21.777999999999999</c:v>
                </c:pt>
                <c:pt idx="17449">
                  <c:v>21.777999999999999</c:v>
                </c:pt>
                <c:pt idx="17450">
                  <c:v>21.777999999999999</c:v>
                </c:pt>
                <c:pt idx="17451">
                  <c:v>21.777999999999999</c:v>
                </c:pt>
                <c:pt idx="17452">
                  <c:v>21.777999999999999</c:v>
                </c:pt>
                <c:pt idx="17453">
                  <c:v>21.777999999999999</c:v>
                </c:pt>
                <c:pt idx="17454">
                  <c:v>21.777999999999999</c:v>
                </c:pt>
                <c:pt idx="17455">
                  <c:v>21.777999999999999</c:v>
                </c:pt>
                <c:pt idx="17456">
                  <c:v>21.777999999999999</c:v>
                </c:pt>
                <c:pt idx="17457">
                  <c:v>21.8</c:v>
                </c:pt>
                <c:pt idx="17458">
                  <c:v>21.815999999999999</c:v>
                </c:pt>
                <c:pt idx="17459">
                  <c:v>21.815999999999999</c:v>
                </c:pt>
                <c:pt idx="17460">
                  <c:v>21.815999999999999</c:v>
                </c:pt>
                <c:pt idx="17461">
                  <c:v>21.815999999999999</c:v>
                </c:pt>
                <c:pt idx="17462">
                  <c:v>21.815999999999999</c:v>
                </c:pt>
                <c:pt idx="17463">
                  <c:v>21.815999999999999</c:v>
                </c:pt>
                <c:pt idx="17464">
                  <c:v>21.815999999999999</c:v>
                </c:pt>
                <c:pt idx="17465">
                  <c:v>21.815999999999999</c:v>
                </c:pt>
                <c:pt idx="17466">
                  <c:v>21.815999999999999</c:v>
                </c:pt>
                <c:pt idx="17467">
                  <c:v>21.815999999999999</c:v>
                </c:pt>
                <c:pt idx="17468">
                  <c:v>21.815999999999999</c:v>
                </c:pt>
                <c:pt idx="17469">
                  <c:v>21.815999999999999</c:v>
                </c:pt>
                <c:pt idx="17470">
                  <c:v>21.815999999999999</c:v>
                </c:pt>
                <c:pt idx="17471">
                  <c:v>21.815999999999999</c:v>
                </c:pt>
                <c:pt idx="17472">
                  <c:v>21.815999999999999</c:v>
                </c:pt>
                <c:pt idx="17473">
                  <c:v>21.815999999999999</c:v>
                </c:pt>
                <c:pt idx="17474">
                  <c:v>21.815999999999999</c:v>
                </c:pt>
                <c:pt idx="17475">
                  <c:v>21.815999999999999</c:v>
                </c:pt>
                <c:pt idx="17476">
                  <c:v>21.815999999999999</c:v>
                </c:pt>
                <c:pt idx="17477">
                  <c:v>21.815999999999999</c:v>
                </c:pt>
                <c:pt idx="17478">
                  <c:v>21.815999999999999</c:v>
                </c:pt>
                <c:pt idx="17479">
                  <c:v>21.815999999999999</c:v>
                </c:pt>
                <c:pt idx="17480">
                  <c:v>21.815999999999999</c:v>
                </c:pt>
                <c:pt idx="17481">
                  <c:v>21.815999999999999</c:v>
                </c:pt>
                <c:pt idx="17482">
                  <c:v>21.815999999999999</c:v>
                </c:pt>
                <c:pt idx="17483">
                  <c:v>21.815999999999999</c:v>
                </c:pt>
                <c:pt idx="17484">
                  <c:v>21.815999999999999</c:v>
                </c:pt>
                <c:pt idx="17485">
                  <c:v>21.815999999999999</c:v>
                </c:pt>
                <c:pt idx="17486">
                  <c:v>21.815999999999999</c:v>
                </c:pt>
                <c:pt idx="17487">
                  <c:v>21.815999999999999</c:v>
                </c:pt>
                <c:pt idx="17488">
                  <c:v>21.815999999999999</c:v>
                </c:pt>
                <c:pt idx="17489">
                  <c:v>21.815999999999999</c:v>
                </c:pt>
                <c:pt idx="17490">
                  <c:v>21.815999999999999</c:v>
                </c:pt>
                <c:pt idx="17491">
                  <c:v>21.815999999999999</c:v>
                </c:pt>
                <c:pt idx="17492">
                  <c:v>21.815999999999999</c:v>
                </c:pt>
                <c:pt idx="17493">
                  <c:v>21.815999999999999</c:v>
                </c:pt>
                <c:pt idx="17494">
                  <c:v>21.815999999999999</c:v>
                </c:pt>
                <c:pt idx="17495">
                  <c:v>21.815999999999999</c:v>
                </c:pt>
                <c:pt idx="17496">
                  <c:v>21.815999999999999</c:v>
                </c:pt>
                <c:pt idx="17497">
                  <c:v>21.815999999999999</c:v>
                </c:pt>
                <c:pt idx="17498">
                  <c:v>21.815999999999999</c:v>
                </c:pt>
                <c:pt idx="17499">
                  <c:v>21.815999999999999</c:v>
                </c:pt>
                <c:pt idx="17500">
                  <c:v>21.815999999999999</c:v>
                </c:pt>
                <c:pt idx="17501">
                  <c:v>21.815999999999999</c:v>
                </c:pt>
                <c:pt idx="17502">
                  <c:v>21.815999999999999</c:v>
                </c:pt>
                <c:pt idx="17503">
                  <c:v>21.824000000000002</c:v>
                </c:pt>
                <c:pt idx="17504">
                  <c:v>21.847999999999999</c:v>
                </c:pt>
                <c:pt idx="17505">
                  <c:v>21.847999999999999</c:v>
                </c:pt>
                <c:pt idx="17506">
                  <c:v>21.847999999999999</c:v>
                </c:pt>
                <c:pt idx="17507">
                  <c:v>21.847999999999999</c:v>
                </c:pt>
                <c:pt idx="17508">
                  <c:v>21.847999999999999</c:v>
                </c:pt>
                <c:pt idx="17509">
                  <c:v>21.847999999999999</c:v>
                </c:pt>
                <c:pt idx="17510">
                  <c:v>21.847999999999999</c:v>
                </c:pt>
                <c:pt idx="17511">
                  <c:v>21.847999999999999</c:v>
                </c:pt>
                <c:pt idx="17512">
                  <c:v>21.847999999999999</c:v>
                </c:pt>
                <c:pt idx="17513">
                  <c:v>21.847999999999999</c:v>
                </c:pt>
                <c:pt idx="17514">
                  <c:v>21.847999999999999</c:v>
                </c:pt>
                <c:pt idx="17515">
                  <c:v>21.847999999999999</c:v>
                </c:pt>
                <c:pt idx="17516">
                  <c:v>21.847999999999999</c:v>
                </c:pt>
                <c:pt idx="17517">
                  <c:v>21.847999999999999</c:v>
                </c:pt>
                <c:pt idx="17518">
                  <c:v>21.847999999999999</c:v>
                </c:pt>
                <c:pt idx="17519">
                  <c:v>21.847999999999999</c:v>
                </c:pt>
                <c:pt idx="17520">
                  <c:v>21.847999999999999</c:v>
                </c:pt>
                <c:pt idx="17521">
                  <c:v>21.847999999999999</c:v>
                </c:pt>
                <c:pt idx="17522">
                  <c:v>21.847999999999999</c:v>
                </c:pt>
                <c:pt idx="17523">
                  <c:v>21.847999999999999</c:v>
                </c:pt>
                <c:pt idx="17524">
                  <c:v>21.847999999999999</c:v>
                </c:pt>
                <c:pt idx="17525">
                  <c:v>21.847999999999999</c:v>
                </c:pt>
                <c:pt idx="17526">
                  <c:v>21.847999999999999</c:v>
                </c:pt>
                <c:pt idx="17527">
                  <c:v>21.847999999999999</c:v>
                </c:pt>
                <c:pt idx="17528">
                  <c:v>21.847999999999999</c:v>
                </c:pt>
                <c:pt idx="17529">
                  <c:v>21.847999999999999</c:v>
                </c:pt>
                <c:pt idx="17530">
                  <c:v>21.847999999999999</c:v>
                </c:pt>
                <c:pt idx="17531">
                  <c:v>21.847999999999999</c:v>
                </c:pt>
                <c:pt idx="17532">
                  <c:v>21.847999999999999</c:v>
                </c:pt>
                <c:pt idx="17533">
                  <c:v>21.847999999999999</c:v>
                </c:pt>
                <c:pt idx="17534">
                  <c:v>21.847999999999999</c:v>
                </c:pt>
                <c:pt idx="17535">
                  <c:v>21.847999999999999</c:v>
                </c:pt>
                <c:pt idx="17536">
                  <c:v>21.847999999999999</c:v>
                </c:pt>
                <c:pt idx="17537">
                  <c:v>21.847999999999999</c:v>
                </c:pt>
                <c:pt idx="17538">
                  <c:v>21.847999999999999</c:v>
                </c:pt>
                <c:pt idx="17539">
                  <c:v>21.847999999999999</c:v>
                </c:pt>
                <c:pt idx="17540">
                  <c:v>21.847999999999999</c:v>
                </c:pt>
                <c:pt idx="17541">
                  <c:v>21.847999999999999</c:v>
                </c:pt>
                <c:pt idx="17542">
                  <c:v>21.847999999999999</c:v>
                </c:pt>
                <c:pt idx="17543">
                  <c:v>21.847999999999999</c:v>
                </c:pt>
                <c:pt idx="17544">
                  <c:v>21.847999999999999</c:v>
                </c:pt>
                <c:pt idx="17545">
                  <c:v>21.847999999999999</c:v>
                </c:pt>
                <c:pt idx="17546">
                  <c:v>21.847999999999999</c:v>
                </c:pt>
                <c:pt idx="17547">
                  <c:v>21.847999999999999</c:v>
                </c:pt>
                <c:pt idx="17548">
                  <c:v>21.882000000000001</c:v>
                </c:pt>
                <c:pt idx="17549">
                  <c:v>21.882000000000001</c:v>
                </c:pt>
                <c:pt idx="17550">
                  <c:v>21.882000000000001</c:v>
                </c:pt>
                <c:pt idx="17551">
                  <c:v>21.882000000000001</c:v>
                </c:pt>
                <c:pt idx="17552">
                  <c:v>21.882000000000001</c:v>
                </c:pt>
                <c:pt idx="17553">
                  <c:v>21.882000000000001</c:v>
                </c:pt>
                <c:pt idx="17554">
                  <c:v>21.882000000000001</c:v>
                </c:pt>
                <c:pt idx="17555">
                  <c:v>21.882000000000001</c:v>
                </c:pt>
                <c:pt idx="17556">
                  <c:v>21.882000000000001</c:v>
                </c:pt>
                <c:pt idx="17557">
                  <c:v>21.882000000000001</c:v>
                </c:pt>
                <c:pt idx="17558">
                  <c:v>21.882000000000001</c:v>
                </c:pt>
                <c:pt idx="17559">
                  <c:v>21.882000000000001</c:v>
                </c:pt>
                <c:pt idx="17560">
                  <c:v>21.882000000000001</c:v>
                </c:pt>
                <c:pt idx="17561">
                  <c:v>21.882000000000001</c:v>
                </c:pt>
                <c:pt idx="17562">
                  <c:v>21.882000000000001</c:v>
                </c:pt>
                <c:pt idx="17563">
                  <c:v>21.882000000000001</c:v>
                </c:pt>
                <c:pt idx="17564">
                  <c:v>21.882000000000001</c:v>
                </c:pt>
                <c:pt idx="17565">
                  <c:v>21.882000000000001</c:v>
                </c:pt>
                <c:pt idx="17566">
                  <c:v>21.882000000000001</c:v>
                </c:pt>
                <c:pt idx="17567">
                  <c:v>21.882000000000001</c:v>
                </c:pt>
                <c:pt idx="17568">
                  <c:v>21.882000000000001</c:v>
                </c:pt>
                <c:pt idx="17569">
                  <c:v>21.882000000000001</c:v>
                </c:pt>
                <c:pt idx="17570">
                  <c:v>21.882000000000001</c:v>
                </c:pt>
                <c:pt idx="17571">
                  <c:v>21.882000000000001</c:v>
                </c:pt>
                <c:pt idx="17572">
                  <c:v>21.882000000000001</c:v>
                </c:pt>
                <c:pt idx="17573">
                  <c:v>21.882000000000001</c:v>
                </c:pt>
                <c:pt idx="17574">
                  <c:v>21.882000000000001</c:v>
                </c:pt>
                <c:pt idx="17575">
                  <c:v>21.882000000000001</c:v>
                </c:pt>
                <c:pt idx="17576">
                  <c:v>21.882000000000001</c:v>
                </c:pt>
                <c:pt idx="17577">
                  <c:v>21.882000000000001</c:v>
                </c:pt>
                <c:pt idx="17578">
                  <c:v>21.882000000000001</c:v>
                </c:pt>
                <c:pt idx="17579">
                  <c:v>21.882000000000001</c:v>
                </c:pt>
                <c:pt idx="17580">
                  <c:v>21.882000000000001</c:v>
                </c:pt>
                <c:pt idx="17581">
                  <c:v>21.882000000000001</c:v>
                </c:pt>
                <c:pt idx="17582">
                  <c:v>21.882000000000001</c:v>
                </c:pt>
                <c:pt idx="17583">
                  <c:v>21.882000000000001</c:v>
                </c:pt>
                <c:pt idx="17584">
                  <c:v>21.882000000000001</c:v>
                </c:pt>
                <c:pt idx="17585">
                  <c:v>21.882000000000001</c:v>
                </c:pt>
                <c:pt idx="17586">
                  <c:v>21.882000000000001</c:v>
                </c:pt>
                <c:pt idx="17587">
                  <c:v>21.882000000000001</c:v>
                </c:pt>
                <c:pt idx="17588">
                  <c:v>21.882000000000001</c:v>
                </c:pt>
                <c:pt idx="17589">
                  <c:v>21.914000000000001</c:v>
                </c:pt>
                <c:pt idx="17590">
                  <c:v>21.914000000000001</c:v>
                </c:pt>
                <c:pt idx="17591">
                  <c:v>21.914000000000001</c:v>
                </c:pt>
                <c:pt idx="17592">
                  <c:v>21.914000000000001</c:v>
                </c:pt>
                <c:pt idx="17593">
                  <c:v>21.914000000000001</c:v>
                </c:pt>
                <c:pt idx="17594">
                  <c:v>21.914000000000001</c:v>
                </c:pt>
                <c:pt idx="17595">
                  <c:v>21.914000000000001</c:v>
                </c:pt>
                <c:pt idx="17596">
                  <c:v>21.914000000000001</c:v>
                </c:pt>
                <c:pt idx="17597">
                  <c:v>21.914000000000001</c:v>
                </c:pt>
                <c:pt idx="17598">
                  <c:v>21.914000000000001</c:v>
                </c:pt>
                <c:pt idx="17599">
                  <c:v>21.914000000000001</c:v>
                </c:pt>
                <c:pt idx="17600">
                  <c:v>21.914000000000001</c:v>
                </c:pt>
                <c:pt idx="17601">
                  <c:v>21.914000000000001</c:v>
                </c:pt>
                <c:pt idx="17602">
                  <c:v>21.914000000000001</c:v>
                </c:pt>
                <c:pt idx="17603">
                  <c:v>21.914000000000001</c:v>
                </c:pt>
                <c:pt idx="17604">
                  <c:v>21.914000000000001</c:v>
                </c:pt>
                <c:pt idx="17605">
                  <c:v>21.914000000000001</c:v>
                </c:pt>
                <c:pt idx="17606">
                  <c:v>21.914000000000001</c:v>
                </c:pt>
                <c:pt idx="17607">
                  <c:v>21.914000000000001</c:v>
                </c:pt>
                <c:pt idx="17608">
                  <c:v>21.914000000000001</c:v>
                </c:pt>
                <c:pt idx="17609">
                  <c:v>21.914000000000001</c:v>
                </c:pt>
                <c:pt idx="17610">
                  <c:v>21.914000000000001</c:v>
                </c:pt>
                <c:pt idx="17611">
                  <c:v>21.914000000000001</c:v>
                </c:pt>
                <c:pt idx="17612">
                  <c:v>21.914000000000001</c:v>
                </c:pt>
                <c:pt idx="17613">
                  <c:v>21.914000000000001</c:v>
                </c:pt>
                <c:pt idx="17614">
                  <c:v>21.914000000000001</c:v>
                </c:pt>
                <c:pt idx="17615">
                  <c:v>21.914000000000001</c:v>
                </c:pt>
                <c:pt idx="17616">
                  <c:v>21.914000000000001</c:v>
                </c:pt>
                <c:pt idx="17617">
                  <c:v>21.914000000000001</c:v>
                </c:pt>
                <c:pt idx="17618">
                  <c:v>21.914000000000001</c:v>
                </c:pt>
                <c:pt idx="17619">
                  <c:v>21.914000000000001</c:v>
                </c:pt>
                <c:pt idx="17620">
                  <c:v>21.914000000000001</c:v>
                </c:pt>
                <c:pt idx="17621">
                  <c:v>21.914000000000001</c:v>
                </c:pt>
                <c:pt idx="17622">
                  <c:v>21.914000000000001</c:v>
                </c:pt>
                <c:pt idx="17623">
                  <c:v>21.914000000000001</c:v>
                </c:pt>
                <c:pt idx="17624">
                  <c:v>21.914000000000001</c:v>
                </c:pt>
                <c:pt idx="17625">
                  <c:v>21.914000000000001</c:v>
                </c:pt>
                <c:pt idx="17626">
                  <c:v>21.914000000000001</c:v>
                </c:pt>
                <c:pt idx="17627">
                  <c:v>21.923999999999999</c:v>
                </c:pt>
                <c:pt idx="17628">
                  <c:v>21.948</c:v>
                </c:pt>
                <c:pt idx="17629">
                  <c:v>21.948</c:v>
                </c:pt>
                <c:pt idx="17630">
                  <c:v>21.948</c:v>
                </c:pt>
                <c:pt idx="17631">
                  <c:v>21.948</c:v>
                </c:pt>
                <c:pt idx="17632">
                  <c:v>21.948</c:v>
                </c:pt>
                <c:pt idx="17633">
                  <c:v>21.948</c:v>
                </c:pt>
                <c:pt idx="17634">
                  <c:v>21.948</c:v>
                </c:pt>
                <c:pt idx="17635">
                  <c:v>21.948</c:v>
                </c:pt>
                <c:pt idx="17636">
                  <c:v>21.948</c:v>
                </c:pt>
                <c:pt idx="17637">
                  <c:v>21.948</c:v>
                </c:pt>
                <c:pt idx="17638">
                  <c:v>21.948</c:v>
                </c:pt>
                <c:pt idx="17639">
                  <c:v>21.948</c:v>
                </c:pt>
                <c:pt idx="17640">
                  <c:v>21.948</c:v>
                </c:pt>
                <c:pt idx="17641">
                  <c:v>21.948</c:v>
                </c:pt>
                <c:pt idx="17642">
                  <c:v>21.948</c:v>
                </c:pt>
                <c:pt idx="17643">
                  <c:v>21.948</c:v>
                </c:pt>
                <c:pt idx="17644">
                  <c:v>21.948</c:v>
                </c:pt>
                <c:pt idx="17645">
                  <c:v>21.948</c:v>
                </c:pt>
                <c:pt idx="17646">
                  <c:v>21.948</c:v>
                </c:pt>
                <c:pt idx="17647">
                  <c:v>21.948</c:v>
                </c:pt>
                <c:pt idx="17648">
                  <c:v>21.948</c:v>
                </c:pt>
                <c:pt idx="17649">
                  <c:v>21.948</c:v>
                </c:pt>
                <c:pt idx="17650">
                  <c:v>21.948</c:v>
                </c:pt>
                <c:pt idx="17651">
                  <c:v>21.948</c:v>
                </c:pt>
                <c:pt idx="17652">
                  <c:v>21.948</c:v>
                </c:pt>
                <c:pt idx="17653">
                  <c:v>21.948</c:v>
                </c:pt>
                <c:pt idx="17654">
                  <c:v>21.948</c:v>
                </c:pt>
                <c:pt idx="17655">
                  <c:v>21.948</c:v>
                </c:pt>
                <c:pt idx="17656">
                  <c:v>21.948</c:v>
                </c:pt>
                <c:pt idx="17657">
                  <c:v>21.948</c:v>
                </c:pt>
                <c:pt idx="17658">
                  <c:v>21.948</c:v>
                </c:pt>
                <c:pt idx="17659">
                  <c:v>21.948</c:v>
                </c:pt>
                <c:pt idx="17660">
                  <c:v>21.948</c:v>
                </c:pt>
                <c:pt idx="17661">
                  <c:v>21.948</c:v>
                </c:pt>
                <c:pt idx="17662">
                  <c:v>21.948</c:v>
                </c:pt>
                <c:pt idx="17663">
                  <c:v>21.948</c:v>
                </c:pt>
                <c:pt idx="17664">
                  <c:v>21.948</c:v>
                </c:pt>
                <c:pt idx="17665">
                  <c:v>21.948</c:v>
                </c:pt>
                <c:pt idx="17666">
                  <c:v>21.948</c:v>
                </c:pt>
                <c:pt idx="17667">
                  <c:v>21.962</c:v>
                </c:pt>
                <c:pt idx="17668">
                  <c:v>21.981999999999999</c:v>
                </c:pt>
                <c:pt idx="17669">
                  <c:v>21.981999999999999</c:v>
                </c:pt>
                <c:pt idx="17670">
                  <c:v>21.981999999999999</c:v>
                </c:pt>
                <c:pt idx="17671">
                  <c:v>21.981999999999999</c:v>
                </c:pt>
                <c:pt idx="17672">
                  <c:v>21.981999999999999</c:v>
                </c:pt>
                <c:pt idx="17673">
                  <c:v>21.981999999999999</c:v>
                </c:pt>
                <c:pt idx="17674">
                  <c:v>21.981999999999999</c:v>
                </c:pt>
                <c:pt idx="17675">
                  <c:v>21.981999999999999</c:v>
                </c:pt>
                <c:pt idx="17676">
                  <c:v>21.981999999999999</c:v>
                </c:pt>
                <c:pt idx="17677">
                  <c:v>21.981999999999999</c:v>
                </c:pt>
                <c:pt idx="17678">
                  <c:v>21.981999999999999</c:v>
                </c:pt>
                <c:pt idx="17679">
                  <c:v>21.981999999999999</c:v>
                </c:pt>
                <c:pt idx="17680">
                  <c:v>21.981999999999999</c:v>
                </c:pt>
                <c:pt idx="17681">
                  <c:v>21.981999999999999</c:v>
                </c:pt>
                <c:pt idx="17682">
                  <c:v>21.981999999999999</c:v>
                </c:pt>
                <c:pt idx="17683">
                  <c:v>21.981999999999999</c:v>
                </c:pt>
                <c:pt idx="17684">
                  <c:v>21.981999999999999</c:v>
                </c:pt>
                <c:pt idx="17685">
                  <c:v>21.981999999999999</c:v>
                </c:pt>
                <c:pt idx="17686">
                  <c:v>21.981999999999999</c:v>
                </c:pt>
                <c:pt idx="17687">
                  <c:v>21.981999999999999</c:v>
                </c:pt>
                <c:pt idx="17688">
                  <c:v>21.981999999999999</c:v>
                </c:pt>
                <c:pt idx="17689">
                  <c:v>21.981999999999999</c:v>
                </c:pt>
                <c:pt idx="17690">
                  <c:v>21.981999999999999</c:v>
                </c:pt>
                <c:pt idx="17691">
                  <c:v>21.981999999999999</c:v>
                </c:pt>
                <c:pt idx="17692">
                  <c:v>21.981999999999999</c:v>
                </c:pt>
                <c:pt idx="17693">
                  <c:v>21.981999999999999</c:v>
                </c:pt>
                <c:pt idx="17694">
                  <c:v>21.981999999999999</c:v>
                </c:pt>
                <c:pt idx="17695">
                  <c:v>21.981999999999999</c:v>
                </c:pt>
                <c:pt idx="17696">
                  <c:v>21.981999999999999</c:v>
                </c:pt>
                <c:pt idx="17697">
                  <c:v>21.981999999999999</c:v>
                </c:pt>
                <c:pt idx="17698">
                  <c:v>21.981999999999999</c:v>
                </c:pt>
                <c:pt idx="17699">
                  <c:v>21.981999999999999</c:v>
                </c:pt>
                <c:pt idx="17700">
                  <c:v>21.981999999999999</c:v>
                </c:pt>
                <c:pt idx="17701">
                  <c:v>21.981999999999999</c:v>
                </c:pt>
                <c:pt idx="17702">
                  <c:v>21.981999999999999</c:v>
                </c:pt>
                <c:pt idx="17703">
                  <c:v>21.981999999999999</c:v>
                </c:pt>
                <c:pt idx="17704">
                  <c:v>21.981999999999999</c:v>
                </c:pt>
                <c:pt idx="17705">
                  <c:v>21.981999999999999</c:v>
                </c:pt>
                <c:pt idx="17706">
                  <c:v>21.981999999999999</c:v>
                </c:pt>
                <c:pt idx="17707">
                  <c:v>22.001999999999999</c:v>
                </c:pt>
                <c:pt idx="17708">
                  <c:v>22.012</c:v>
                </c:pt>
                <c:pt idx="17709">
                  <c:v>22.012</c:v>
                </c:pt>
                <c:pt idx="17710">
                  <c:v>22.012</c:v>
                </c:pt>
                <c:pt idx="17711">
                  <c:v>22.012</c:v>
                </c:pt>
                <c:pt idx="17712">
                  <c:v>22.012</c:v>
                </c:pt>
                <c:pt idx="17713">
                  <c:v>22.012</c:v>
                </c:pt>
                <c:pt idx="17714">
                  <c:v>22.012</c:v>
                </c:pt>
                <c:pt idx="17715">
                  <c:v>22.012</c:v>
                </c:pt>
                <c:pt idx="17716">
                  <c:v>22.012</c:v>
                </c:pt>
                <c:pt idx="17717">
                  <c:v>22.012</c:v>
                </c:pt>
                <c:pt idx="17718">
                  <c:v>22.012</c:v>
                </c:pt>
                <c:pt idx="17719">
                  <c:v>22.012</c:v>
                </c:pt>
                <c:pt idx="17720">
                  <c:v>22.012</c:v>
                </c:pt>
                <c:pt idx="17721">
                  <c:v>22.012</c:v>
                </c:pt>
                <c:pt idx="17722">
                  <c:v>22.012</c:v>
                </c:pt>
                <c:pt idx="17723">
                  <c:v>22.012</c:v>
                </c:pt>
                <c:pt idx="17724">
                  <c:v>22.012</c:v>
                </c:pt>
                <c:pt idx="17725">
                  <c:v>22.012</c:v>
                </c:pt>
                <c:pt idx="17726">
                  <c:v>22.012</c:v>
                </c:pt>
                <c:pt idx="17727">
                  <c:v>22.012</c:v>
                </c:pt>
                <c:pt idx="17728">
                  <c:v>22.012</c:v>
                </c:pt>
                <c:pt idx="17729">
                  <c:v>22.012</c:v>
                </c:pt>
                <c:pt idx="17730">
                  <c:v>22.012</c:v>
                </c:pt>
                <c:pt idx="17731">
                  <c:v>22.012</c:v>
                </c:pt>
                <c:pt idx="17732">
                  <c:v>22.012</c:v>
                </c:pt>
                <c:pt idx="17733">
                  <c:v>22.012</c:v>
                </c:pt>
                <c:pt idx="17734">
                  <c:v>22.012</c:v>
                </c:pt>
                <c:pt idx="17735">
                  <c:v>22.012</c:v>
                </c:pt>
                <c:pt idx="17736">
                  <c:v>22.012</c:v>
                </c:pt>
                <c:pt idx="17737">
                  <c:v>22.012</c:v>
                </c:pt>
                <c:pt idx="17738">
                  <c:v>22.012</c:v>
                </c:pt>
                <c:pt idx="17739">
                  <c:v>22.012</c:v>
                </c:pt>
                <c:pt idx="17740">
                  <c:v>22.012</c:v>
                </c:pt>
                <c:pt idx="17741">
                  <c:v>22.012</c:v>
                </c:pt>
                <c:pt idx="17742">
                  <c:v>22.045999999999999</c:v>
                </c:pt>
                <c:pt idx="17743">
                  <c:v>22.045999999999999</c:v>
                </c:pt>
                <c:pt idx="17744">
                  <c:v>22.045999999999999</c:v>
                </c:pt>
                <c:pt idx="17745">
                  <c:v>22.045999999999999</c:v>
                </c:pt>
                <c:pt idx="17746">
                  <c:v>22.045999999999999</c:v>
                </c:pt>
                <c:pt idx="17747">
                  <c:v>22.045999999999999</c:v>
                </c:pt>
                <c:pt idx="17748">
                  <c:v>22.045999999999999</c:v>
                </c:pt>
                <c:pt idx="17749">
                  <c:v>22.045999999999999</c:v>
                </c:pt>
                <c:pt idx="17750">
                  <c:v>22.045999999999999</c:v>
                </c:pt>
                <c:pt idx="17751">
                  <c:v>22.045999999999999</c:v>
                </c:pt>
                <c:pt idx="17752">
                  <c:v>22.045999999999999</c:v>
                </c:pt>
                <c:pt idx="17753">
                  <c:v>22.045999999999999</c:v>
                </c:pt>
                <c:pt idx="17754">
                  <c:v>22.045999999999999</c:v>
                </c:pt>
                <c:pt idx="17755">
                  <c:v>22.045999999999999</c:v>
                </c:pt>
                <c:pt idx="17756">
                  <c:v>22.045999999999999</c:v>
                </c:pt>
                <c:pt idx="17757">
                  <c:v>22.045999999999999</c:v>
                </c:pt>
                <c:pt idx="17758">
                  <c:v>22.045999999999999</c:v>
                </c:pt>
                <c:pt idx="17759">
                  <c:v>22.045999999999999</c:v>
                </c:pt>
                <c:pt idx="17760">
                  <c:v>22.045999999999999</c:v>
                </c:pt>
                <c:pt idx="17761">
                  <c:v>22.045999999999999</c:v>
                </c:pt>
                <c:pt idx="17762">
                  <c:v>22.045999999999999</c:v>
                </c:pt>
                <c:pt idx="17763">
                  <c:v>22.045999999999999</c:v>
                </c:pt>
                <c:pt idx="17764">
                  <c:v>22.045999999999999</c:v>
                </c:pt>
                <c:pt idx="17765">
                  <c:v>22.045999999999999</c:v>
                </c:pt>
                <c:pt idx="17766">
                  <c:v>22.045999999999999</c:v>
                </c:pt>
                <c:pt idx="17767">
                  <c:v>22.045999999999999</c:v>
                </c:pt>
                <c:pt idx="17768">
                  <c:v>22.045999999999999</c:v>
                </c:pt>
                <c:pt idx="17769">
                  <c:v>22.045999999999999</c:v>
                </c:pt>
                <c:pt idx="17770">
                  <c:v>22.045999999999999</c:v>
                </c:pt>
                <c:pt idx="17771">
                  <c:v>22.045999999999999</c:v>
                </c:pt>
                <c:pt idx="17772">
                  <c:v>22.045999999999999</c:v>
                </c:pt>
                <c:pt idx="17773">
                  <c:v>22.045999999999999</c:v>
                </c:pt>
                <c:pt idx="17774">
                  <c:v>22.045999999999999</c:v>
                </c:pt>
                <c:pt idx="17775">
                  <c:v>22.045999999999999</c:v>
                </c:pt>
                <c:pt idx="17776">
                  <c:v>22.045999999999999</c:v>
                </c:pt>
                <c:pt idx="17777">
                  <c:v>22.045999999999999</c:v>
                </c:pt>
                <c:pt idx="17778">
                  <c:v>22.045999999999999</c:v>
                </c:pt>
                <c:pt idx="17779">
                  <c:v>22.045999999999999</c:v>
                </c:pt>
                <c:pt idx="17780">
                  <c:v>22.045999999999999</c:v>
                </c:pt>
                <c:pt idx="17781">
                  <c:v>22.045999999999999</c:v>
                </c:pt>
                <c:pt idx="17782">
                  <c:v>22.045999999999999</c:v>
                </c:pt>
                <c:pt idx="17783">
                  <c:v>22.068000000000001</c:v>
                </c:pt>
                <c:pt idx="17784">
                  <c:v>22.08</c:v>
                </c:pt>
                <c:pt idx="17785">
                  <c:v>22.08</c:v>
                </c:pt>
                <c:pt idx="17786">
                  <c:v>22.08</c:v>
                </c:pt>
                <c:pt idx="17787">
                  <c:v>22.08</c:v>
                </c:pt>
                <c:pt idx="17788">
                  <c:v>22.08</c:v>
                </c:pt>
                <c:pt idx="17789">
                  <c:v>22.08</c:v>
                </c:pt>
                <c:pt idx="17790">
                  <c:v>22.08</c:v>
                </c:pt>
                <c:pt idx="17791">
                  <c:v>22.08</c:v>
                </c:pt>
                <c:pt idx="17792">
                  <c:v>22.08</c:v>
                </c:pt>
                <c:pt idx="17793">
                  <c:v>22.08</c:v>
                </c:pt>
                <c:pt idx="17794">
                  <c:v>22.08</c:v>
                </c:pt>
                <c:pt idx="17795">
                  <c:v>22.08</c:v>
                </c:pt>
                <c:pt idx="17796">
                  <c:v>22.08</c:v>
                </c:pt>
                <c:pt idx="17797">
                  <c:v>22.08</c:v>
                </c:pt>
                <c:pt idx="17798">
                  <c:v>22.08</c:v>
                </c:pt>
                <c:pt idx="17799">
                  <c:v>22.08</c:v>
                </c:pt>
                <c:pt idx="17800">
                  <c:v>22.08</c:v>
                </c:pt>
                <c:pt idx="17801">
                  <c:v>22.08</c:v>
                </c:pt>
                <c:pt idx="17802">
                  <c:v>22.08</c:v>
                </c:pt>
                <c:pt idx="17803">
                  <c:v>22.08</c:v>
                </c:pt>
                <c:pt idx="17804">
                  <c:v>22.08</c:v>
                </c:pt>
                <c:pt idx="17805">
                  <c:v>22.08</c:v>
                </c:pt>
                <c:pt idx="17806">
                  <c:v>22.08</c:v>
                </c:pt>
                <c:pt idx="17807">
                  <c:v>22.08</c:v>
                </c:pt>
                <c:pt idx="17808">
                  <c:v>22.08</c:v>
                </c:pt>
                <c:pt idx="17809">
                  <c:v>22.08</c:v>
                </c:pt>
                <c:pt idx="17810">
                  <c:v>22.08</c:v>
                </c:pt>
                <c:pt idx="17811">
                  <c:v>22.08</c:v>
                </c:pt>
                <c:pt idx="17812">
                  <c:v>22.08</c:v>
                </c:pt>
                <c:pt idx="17813">
                  <c:v>22.08</c:v>
                </c:pt>
                <c:pt idx="17814">
                  <c:v>22.08</c:v>
                </c:pt>
                <c:pt idx="17815">
                  <c:v>22.08</c:v>
                </c:pt>
                <c:pt idx="17816">
                  <c:v>22.08</c:v>
                </c:pt>
                <c:pt idx="17817">
                  <c:v>22.08</c:v>
                </c:pt>
                <c:pt idx="17818">
                  <c:v>22.08</c:v>
                </c:pt>
                <c:pt idx="17819">
                  <c:v>22.08</c:v>
                </c:pt>
                <c:pt idx="17820">
                  <c:v>22.08</c:v>
                </c:pt>
                <c:pt idx="17821">
                  <c:v>22.08</c:v>
                </c:pt>
                <c:pt idx="17822">
                  <c:v>22.08</c:v>
                </c:pt>
                <c:pt idx="17823">
                  <c:v>22.114000000000001</c:v>
                </c:pt>
                <c:pt idx="17824">
                  <c:v>22.114000000000001</c:v>
                </c:pt>
                <c:pt idx="17825">
                  <c:v>22.114000000000001</c:v>
                </c:pt>
                <c:pt idx="17826">
                  <c:v>22.114000000000001</c:v>
                </c:pt>
                <c:pt idx="17827">
                  <c:v>22.114000000000001</c:v>
                </c:pt>
                <c:pt idx="17828">
                  <c:v>22.114000000000001</c:v>
                </c:pt>
                <c:pt idx="17829">
                  <c:v>22.114000000000001</c:v>
                </c:pt>
                <c:pt idx="17830">
                  <c:v>22.114000000000001</c:v>
                </c:pt>
                <c:pt idx="17831">
                  <c:v>22.114000000000001</c:v>
                </c:pt>
                <c:pt idx="17832">
                  <c:v>22.114000000000001</c:v>
                </c:pt>
                <c:pt idx="17833">
                  <c:v>22.114000000000001</c:v>
                </c:pt>
                <c:pt idx="17834">
                  <c:v>22.114000000000001</c:v>
                </c:pt>
                <c:pt idx="17835">
                  <c:v>22.114000000000001</c:v>
                </c:pt>
                <c:pt idx="17836">
                  <c:v>22.114000000000001</c:v>
                </c:pt>
                <c:pt idx="17837">
                  <c:v>22.114000000000001</c:v>
                </c:pt>
                <c:pt idx="17838">
                  <c:v>22.114000000000001</c:v>
                </c:pt>
                <c:pt idx="17839">
                  <c:v>22.114000000000001</c:v>
                </c:pt>
                <c:pt idx="17840">
                  <c:v>22.114000000000001</c:v>
                </c:pt>
                <c:pt idx="17841">
                  <c:v>22.114000000000001</c:v>
                </c:pt>
                <c:pt idx="17842">
                  <c:v>22.114000000000001</c:v>
                </c:pt>
                <c:pt idx="17843">
                  <c:v>22.114000000000001</c:v>
                </c:pt>
                <c:pt idx="17844">
                  <c:v>22.114000000000001</c:v>
                </c:pt>
                <c:pt idx="17845">
                  <c:v>22.114000000000001</c:v>
                </c:pt>
                <c:pt idx="17846">
                  <c:v>22.114000000000001</c:v>
                </c:pt>
                <c:pt idx="17847">
                  <c:v>22.114000000000001</c:v>
                </c:pt>
                <c:pt idx="17848">
                  <c:v>22.114000000000001</c:v>
                </c:pt>
                <c:pt idx="17849">
                  <c:v>22.114000000000001</c:v>
                </c:pt>
                <c:pt idx="17850">
                  <c:v>22.114000000000001</c:v>
                </c:pt>
                <c:pt idx="17851">
                  <c:v>22.114000000000001</c:v>
                </c:pt>
                <c:pt idx="17852">
                  <c:v>22.114000000000001</c:v>
                </c:pt>
                <c:pt idx="17853">
                  <c:v>22.114000000000001</c:v>
                </c:pt>
                <c:pt idx="17854">
                  <c:v>22.114000000000001</c:v>
                </c:pt>
                <c:pt idx="17855">
                  <c:v>22.114000000000001</c:v>
                </c:pt>
                <c:pt idx="17856">
                  <c:v>22.114000000000001</c:v>
                </c:pt>
                <c:pt idx="17857">
                  <c:v>22.114000000000001</c:v>
                </c:pt>
                <c:pt idx="17858">
                  <c:v>22.114000000000001</c:v>
                </c:pt>
                <c:pt idx="17859">
                  <c:v>22.114000000000001</c:v>
                </c:pt>
                <c:pt idx="17860">
                  <c:v>22.114000000000001</c:v>
                </c:pt>
                <c:pt idx="17861">
                  <c:v>22.114000000000001</c:v>
                </c:pt>
                <c:pt idx="17862">
                  <c:v>22.114000000000001</c:v>
                </c:pt>
                <c:pt idx="17863">
                  <c:v>22.114000000000001</c:v>
                </c:pt>
                <c:pt idx="17864">
                  <c:v>22.114000000000001</c:v>
                </c:pt>
                <c:pt idx="17865">
                  <c:v>22.146000000000001</c:v>
                </c:pt>
                <c:pt idx="17866">
                  <c:v>22.146000000000001</c:v>
                </c:pt>
                <c:pt idx="17867">
                  <c:v>22.146000000000001</c:v>
                </c:pt>
                <c:pt idx="17868">
                  <c:v>22.146000000000001</c:v>
                </c:pt>
                <c:pt idx="17869">
                  <c:v>22.146000000000001</c:v>
                </c:pt>
                <c:pt idx="17870">
                  <c:v>22.146000000000001</c:v>
                </c:pt>
                <c:pt idx="17871">
                  <c:v>22.146000000000001</c:v>
                </c:pt>
                <c:pt idx="17872">
                  <c:v>22.146000000000001</c:v>
                </c:pt>
                <c:pt idx="17873">
                  <c:v>22.146000000000001</c:v>
                </c:pt>
                <c:pt idx="17874">
                  <c:v>22.146000000000001</c:v>
                </c:pt>
                <c:pt idx="17875">
                  <c:v>22.146000000000001</c:v>
                </c:pt>
                <c:pt idx="17876">
                  <c:v>22.146000000000001</c:v>
                </c:pt>
                <c:pt idx="17877">
                  <c:v>22.146000000000001</c:v>
                </c:pt>
                <c:pt idx="17878">
                  <c:v>22.146000000000001</c:v>
                </c:pt>
                <c:pt idx="17879">
                  <c:v>22.146000000000001</c:v>
                </c:pt>
                <c:pt idx="17880">
                  <c:v>22.146000000000001</c:v>
                </c:pt>
                <c:pt idx="17881">
                  <c:v>22.146000000000001</c:v>
                </c:pt>
                <c:pt idx="17882">
                  <c:v>22.146000000000001</c:v>
                </c:pt>
                <c:pt idx="17883">
                  <c:v>22.146000000000001</c:v>
                </c:pt>
                <c:pt idx="17884">
                  <c:v>22.146000000000001</c:v>
                </c:pt>
                <c:pt idx="17885">
                  <c:v>22.146000000000001</c:v>
                </c:pt>
                <c:pt idx="17886">
                  <c:v>22.146000000000001</c:v>
                </c:pt>
                <c:pt idx="17887">
                  <c:v>22.146000000000001</c:v>
                </c:pt>
                <c:pt idx="17888">
                  <c:v>22.146000000000001</c:v>
                </c:pt>
                <c:pt idx="17889">
                  <c:v>22.146000000000001</c:v>
                </c:pt>
                <c:pt idx="17890">
                  <c:v>22.146000000000001</c:v>
                </c:pt>
                <c:pt idx="17891">
                  <c:v>22.146000000000001</c:v>
                </c:pt>
                <c:pt idx="17892">
                  <c:v>22.146000000000001</c:v>
                </c:pt>
                <c:pt idx="17893">
                  <c:v>22.146000000000001</c:v>
                </c:pt>
                <c:pt idx="17894">
                  <c:v>22.146000000000001</c:v>
                </c:pt>
                <c:pt idx="17895">
                  <c:v>22.146000000000001</c:v>
                </c:pt>
                <c:pt idx="17896">
                  <c:v>22.146000000000001</c:v>
                </c:pt>
                <c:pt idx="17897">
                  <c:v>22.146000000000001</c:v>
                </c:pt>
                <c:pt idx="17898">
                  <c:v>22.146000000000001</c:v>
                </c:pt>
                <c:pt idx="17899">
                  <c:v>22.146000000000001</c:v>
                </c:pt>
                <c:pt idx="17900">
                  <c:v>22.146000000000001</c:v>
                </c:pt>
                <c:pt idx="17901">
                  <c:v>22.146000000000001</c:v>
                </c:pt>
                <c:pt idx="17902">
                  <c:v>22.146000000000001</c:v>
                </c:pt>
                <c:pt idx="17903">
                  <c:v>22.146000000000001</c:v>
                </c:pt>
                <c:pt idx="17904">
                  <c:v>22.178000000000001</c:v>
                </c:pt>
                <c:pt idx="17905">
                  <c:v>22.178000000000001</c:v>
                </c:pt>
                <c:pt idx="17906">
                  <c:v>22.178000000000001</c:v>
                </c:pt>
                <c:pt idx="17907">
                  <c:v>22.178000000000001</c:v>
                </c:pt>
                <c:pt idx="17908">
                  <c:v>22.178000000000001</c:v>
                </c:pt>
                <c:pt idx="17909">
                  <c:v>22.178000000000001</c:v>
                </c:pt>
                <c:pt idx="17910">
                  <c:v>22.178000000000001</c:v>
                </c:pt>
                <c:pt idx="17911">
                  <c:v>22.178000000000001</c:v>
                </c:pt>
                <c:pt idx="17912">
                  <c:v>22.178000000000001</c:v>
                </c:pt>
                <c:pt idx="17913">
                  <c:v>22.178000000000001</c:v>
                </c:pt>
                <c:pt idx="17914">
                  <c:v>22.178000000000001</c:v>
                </c:pt>
                <c:pt idx="17915">
                  <c:v>22.178000000000001</c:v>
                </c:pt>
                <c:pt idx="17916">
                  <c:v>22.178000000000001</c:v>
                </c:pt>
                <c:pt idx="17917">
                  <c:v>22.178000000000001</c:v>
                </c:pt>
                <c:pt idx="17918">
                  <c:v>22.178000000000001</c:v>
                </c:pt>
                <c:pt idx="17919">
                  <c:v>22.178000000000001</c:v>
                </c:pt>
                <c:pt idx="17920">
                  <c:v>22.178000000000001</c:v>
                </c:pt>
                <c:pt idx="17921">
                  <c:v>22.178000000000001</c:v>
                </c:pt>
                <c:pt idx="17922">
                  <c:v>22.178000000000001</c:v>
                </c:pt>
                <c:pt idx="17923">
                  <c:v>22.178000000000001</c:v>
                </c:pt>
                <c:pt idx="17924">
                  <c:v>22.178000000000001</c:v>
                </c:pt>
                <c:pt idx="17925">
                  <c:v>22.178000000000001</c:v>
                </c:pt>
                <c:pt idx="17926">
                  <c:v>22.178000000000001</c:v>
                </c:pt>
                <c:pt idx="17927">
                  <c:v>22.178000000000001</c:v>
                </c:pt>
                <c:pt idx="17928">
                  <c:v>22.178000000000001</c:v>
                </c:pt>
                <c:pt idx="17929">
                  <c:v>22.178000000000001</c:v>
                </c:pt>
                <c:pt idx="17930">
                  <c:v>22.178000000000001</c:v>
                </c:pt>
                <c:pt idx="17931">
                  <c:v>22.178000000000001</c:v>
                </c:pt>
                <c:pt idx="17932">
                  <c:v>22.178000000000001</c:v>
                </c:pt>
                <c:pt idx="17933">
                  <c:v>22.178000000000001</c:v>
                </c:pt>
                <c:pt idx="17934">
                  <c:v>22.178000000000001</c:v>
                </c:pt>
                <c:pt idx="17935">
                  <c:v>22.178000000000001</c:v>
                </c:pt>
                <c:pt idx="17936">
                  <c:v>22.178000000000001</c:v>
                </c:pt>
                <c:pt idx="17937">
                  <c:v>22.178000000000001</c:v>
                </c:pt>
                <c:pt idx="17938">
                  <c:v>22.178000000000001</c:v>
                </c:pt>
                <c:pt idx="17939">
                  <c:v>22.178000000000001</c:v>
                </c:pt>
                <c:pt idx="17940">
                  <c:v>22.178000000000001</c:v>
                </c:pt>
                <c:pt idx="17941">
                  <c:v>22.178000000000001</c:v>
                </c:pt>
                <c:pt idx="17942">
                  <c:v>22.178000000000001</c:v>
                </c:pt>
                <c:pt idx="17943">
                  <c:v>22.178000000000001</c:v>
                </c:pt>
                <c:pt idx="17944">
                  <c:v>22.216000000000001</c:v>
                </c:pt>
                <c:pt idx="17945">
                  <c:v>22.216000000000001</c:v>
                </c:pt>
                <c:pt idx="17946">
                  <c:v>22.216000000000001</c:v>
                </c:pt>
                <c:pt idx="17947">
                  <c:v>22.216000000000001</c:v>
                </c:pt>
                <c:pt idx="17948">
                  <c:v>22.216000000000001</c:v>
                </c:pt>
                <c:pt idx="17949">
                  <c:v>22.216000000000001</c:v>
                </c:pt>
                <c:pt idx="17950">
                  <c:v>22.216000000000001</c:v>
                </c:pt>
                <c:pt idx="17951">
                  <c:v>22.216000000000001</c:v>
                </c:pt>
                <c:pt idx="17952">
                  <c:v>22.216000000000001</c:v>
                </c:pt>
                <c:pt idx="17953">
                  <c:v>22.216000000000001</c:v>
                </c:pt>
                <c:pt idx="17954">
                  <c:v>22.216000000000001</c:v>
                </c:pt>
                <c:pt idx="17955">
                  <c:v>22.216000000000001</c:v>
                </c:pt>
                <c:pt idx="17956">
                  <c:v>22.216000000000001</c:v>
                </c:pt>
                <c:pt idx="17957">
                  <c:v>22.216000000000001</c:v>
                </c:pt>
                <c:pt idx="17958">
                  <c:v>22.216000000000001</c:v>
                </c:pt>
                <c:pt idx="17959">
                  <c:v>22.216000000000001</c:v>
                </c:pt>
                <c:pt idx="17960">
                  <c:v>22.216000000000001</c:v>
                </c:pt>
                <c:pt idx="17961">
                  <c:v>22.216000000000001</c:v>
                </c:pt>
                <c:pt idx="17962">
                  <c:v>22.216000000000001</c:v>
                </c:pt>
                <c:pt idx="17963">
                  <c:v>22.216000000000001</c:v>
                </c:pt>
                <c:pt idx="17964">
                  <c:v>22.216000000000001</c:v>
                </c:pt>
                <c:pt idx="17965">
                  <c:v>22.216000000000001</c:v>
                </c:pt>
                <c:pt idx="17966">
                  <c:v>22.216000000000001</c:v>
                </c:pt>
                <c:pt idx="17967">
                  <c:v>22.216000000000001</c:v>
                </c:pt>
                <c:pt idx="17968">
                  <c:v>22.216000000000001</c:v>
                </c:pt>
                <c:pt idx="17969">
                  <c:v>22.216000000000001</c:v>
                </c:pt>
                <c:pt idx="17970">
                  <c:v>22.216000000000001</c:v>
                </c:pt>
                <c:pt idx="17971">
                  <c:v>22.216000000000001</c:v>
                </c:pt>
                <c:pt idx="17972">
                  <c:v>22.216000000000001</c:v>
                </c:pt>
                <c:pt idx="17973">
                  <c:v>22.216000000000001</c:v>
                </c:pt>
                <c:pt idx="17974">
                  <c:v>22.216000000000001</c:v>
                </c:pt>
                <c:pt idx="17975">
                  <c:v>22.216000000000001</c:v>
                </c:pt>
                <c:pt idx="17976">
                  <c:v>22.216000000000001</c:v>
                </c:pt>
                <c:pt idx="17977">
                  <c:v>22.216000000000001</c:v>
                </c:pt>
                <c:pt idx="17978">
                  <c:v>22.216000000000001</c:v>
                </c:pt>
                <c:pt idx="17979">
                  <c:v>22.216000000000001</c:v>
                </c:pt>
                <c:pt idx="17980">
                  <c:v>22.216000000000001</c:v>
                </c:pt>
                <c:pt idx="17981">
                  <c:v>22.216000000000001</c:v>
                </c:pt>
                <c:pt idx="17982">
                  <c:v>22.216000000000001</c:v>
                </c:pt>
                <c:pt idx="17983">
                  <c:v>22.216000000000001</c:v>
                </c:pt>
                <c:pt idx="17984">
                  <c:v>22.216000000000001</c:v>
                </c:pt>
                <c:pt idx="17985">
                  <c:v>22.216000000000001</c:v>
                </c:pt>
                <c:pt idx="17986">
                  <c:v>22.216000000000001</c:v>
                </c:pt>
                <c:pt idx="17987">
                  <c:v>22.216000000000001</c:v>
                </c:pt>
                <c:pt idx="17988">
                  <c:v>22.216000000000001</c:v>
                </c:pt>
                <c:pt idx="17989">
                  <c:v>22.216000000000001</c:v>
                </c:pt>
                <c:pt idx="17990">
                  <c:v>22.216000000000001</c:v>
                </c:pt>
                <c:pt idx="17991">
                  <c:v>22.256</c:v>
                </c:pt>
                <c:pt idx="17992">
                  <c:v>22.256</c:v>
                </c:pt>
                <c:pt idx="17993">
                  <c:v>22.256</c:v>
                </c:pt>
                <c:pt idx="17994">
                  <c:v>22.256</c:v>
                </c:pt>
                <c:pt idx="17995">
                  <c:v>22.256</c:v>
                </c:pt>
                <c:pt idx="17996">
                  <c:v>22.256</c:v>
                </c:pt>
                <c:pt idx="17997">
                  <c:v>22.256</c:v>
                </c:pt>
                <c:pt idx="17998">
                  <c:v>22.256</c:v>
                </c:pt>
                <c:pt idx="17999">
                  <c:v>22.256</c:v>
                </c:pt>
                <c:pt idx="18000">
                  <c:v>22.256</c:v>
                </c:pt>
                <c:pt idx="18001">
                  <c:v>22.256</c:v>
                </c:pt>
                <c:pt idx="18002">
                  <c:v>22.256</c:v>
                </c:pt>
                <c:pt idx="18003">
                  <c:v>22.256</c:v>
                </c:pt>
                <c:pt idx="18004">
                  <c:v>22.256</c:v>
                </c:pt>
                <c:pt idx="18005">
                  <c:v>22.256</c:v>
                </c:pt>
                <c:pt idx="18006">
                  <c:v>22.256</c:v>
                </c:pt>
                <c:pt idx="18007">
                  <c:v>22.256</c:v>
                </c:pt>
                <c:pt idx="18008">
                  <c:v>22.256</c:v>
                </c:pt>
                <c:pt idx="18009">
                  <c:v>22.256</c:v>
                </c:pt>
                <c:pt idx="18010">
                  <c:v>22.256</c:v>
                </c:pt>
                <c:pt idx="18011">
                  <c:v>22.256</c:v>
                </c:pt>
                <c:pt idx="18012">
                  <c:v>22.256</c:v>
                </c:pt>
                <c:pt idx="18013">
                  <c:v>22.256</c:v>
                </c:pt>
                <c:pt idx="18014">
                  <c:v>22.256</c:v>
                </c:pt>
                <c:pt idx="18015">
                  <c:v>22.256</c:v>
                </c:pt>
                <c:pt idx="18016">
                  <c:v>22.256</c:v>
                </c:pt>
                <c:pt idx="18017">
                  <c:v>22.256</c:v>
                </c:pt>
                <c:pt idx="18018">
                  <c:v>22.256</c:v>
                </c:pt>
                <c:pt idx="18019">
                  <c:v>22.256</c:v>
                </c:pt>
                <c:pt idx="18020">
                  <c:v>22.256</c:v>
                </c:pt>
                <c:pt idx="18021">
                  <c:v>22.256</c:v>
                </c:pt>
                <c:pt idx="18022">
                  <c:v>22.256</c:v>
                </c:pt>
                <c:pt idx="18023">
                  <c:v>22.256</c:v>
                </c:pt>
                <c:pt idx="18024">
                  <c:v>22.256</c:v>
                </c:pt>
                <c:pt idx="18025">
                  <c:v>22.256</c:v>
                </c:pt>
                <c:pt idx="18026">
                  <c:v>22.256</c:v>
                </c:pt>
                <c:pt idx="18027">
                  <c:v>22.256</c:v>
                </c:pt>
                <c:pt idx="18028">
                  <c:v>22.256</c:v>
                </c:pt>
                <c:pt idx="18029">
                  <c:v>22.256</c:v>
                </c:pt>
                <c:pt idx="18030">
                  <c:v>22.256</c:v>
                </c:pt>
                <c:pt idx="18031">
                  <c:v>22.256</c:v>
                </c:pt>
                <c:pt idx="18032">
                  <c:v>22.256</c:v>
                </c:pt>
                <c:pt idx="18033">
                  <c:v>22.256</c:v>
                </c:pt>
                <c:pt idx="18034">
                  <c:v>22.256</c:v>
                </c:pt>
                <c:pt idx="18035">
                  <c:v>22.256</c:v>
                </c:pt>
                <c:pt idx="18036">
                  <c:v>22.256</c:v>
                </c:pt>
                <c:pt idx="18037">
                  <c:v>22.256</c:v>
                </c:pt>
                <c:pt idx="18038">
                  <c:v>22.256</c:v>
                </c:pt>
                <c:pt idx="18039">
                  <c:v>22.256</c:v>
                </c:pt>
                <c:pt idx="18040">
                  <c:v>22.286000000000001</c:v>
                </c:pt>
                <c:pt idx="18041">
                  <c:v>22.286000000000001</c:v>
                </c:pt>
                <c:pt idx="18042">
                  <c:v>22.286000000000001</c:v>
                </c:pt>
                <c:pt idx="18043">
                  <c:v>22.286000000000001</c:v>
                </c:pt>
                <c:pt idx="18044">
                  <c:v>22.286000000000001</c:v>
                </c:pt>
                <c:pt idx="18045">
                  <c:v>22.286000000000001</c:v>
                </c:pt>
                <c:pt idx="18046">
                  <c:v>22.286000000000001</c:v>
                </c:pt>
                <c:pt idx="18047">
                  <c:v>22.286000000000001</c:v>
                </c:pt>
                <c:pt idx="18048">
                  <c:v>22.286000000000001</c:v>
                </c:pt>
                <c:pt idx="18049">
                  <c:v>22.286000000000001</c:v>
                </c:pt>
                <c:pt idx="18050">
                  <c:v>22.286000000000001</c:v>
                </c:pt>
                <c:pt idx="18051">
                  <c:v>22.286000000000001</c:v>
                </c:pt>
                <c:pt idx="18052">
                  <c:v>22.286000000000001</c:v>
                </c:pt>
                <c:pt idx="18053">
                  <c:v>22.286000000000001</c:v>
                </c:pt>
                <c:pt idx="18054">
                  <c:v>22.286000000000001</c:v>
                </c:pt>
                <c:pt idx="18055">
                  <c:v>22.286000000000001</c:v>
                </c:pt>
                <c:pt idx="18056">
                  <c:v>22.286000000000001</c:v>
                </c:pt>
                <c:pt idx="18057">
                  <c:v>22.286000000000001</c:v>
                </c:pt>
                <c:pt idx="18058">
                  <c:v>22.286000000000001</c:v>
                </c:pt>
                <c:pt idx="18059">
                  <c:v>22.286000000000001</c:v>
                </c:pt>
                <c:pt idx="18060">
                  <c:v>22.286000000000001</c:v>
                </c:pt>
                <c:pt idx="18061">
                  <c:v>22.286000000000001</c:v>
                </c:pt>
                <c:pt idx="18062">
                  <c:v>22.286000000000001</c:v>
                </c:pt>
                <c:pt idx="18063">
                  <c:v>22.286000000000001</c:v>
                </c:pt>
                <c:pt idx="18064">
                  <c:v>22.286000000000001</c:v>
                </c:pt>
                <c:pt idx="18065">
                  <c:v>22.286000000000001</c:v>
                </c:pt>
                <c:pt idx="18066">
                  <c:v>22.286000000000001</c:v>
                </c:pt>
                <c:pt idx="18067">
                  <c:v>22.286000000000001</c:v>
                </c:pt>
                <c:pt idx="18068">
                  <c:v>22.286000000000001</c:v>
                </c:pt>
                <c:pt idx="18069">
                  <c:v>22.286000000000001</c:v>
                </c:pt>
                <c:pt idx="18070">
                  <c:v>22.286000000000001</c:v>
                </c:pt>
                <c:pt idx="18071">
                  <c:v>22.286000000000001</c:v>
                </c:pt>
                <c:pt idx="18072">
                  <c:v>22.286000000000001</c:v>
                </c:pt>
                <c:pt idx="18073">
                  <c:v>22.286000000000001</c:v>
                </c:pt>
                <c:pt idx="18074">
                  <c:v>22.286000000000001</c:v>
                </c:pt>
                <c:pt idx="18075">
                  <c:v>22.314</c:v>
                </c:pt>
                <c:pt idx="18076">
                  <c:v>22.314</c:v>
                </c:pt>
                <c:pt idx="18077">
                  <c:v>22.314</c:v>
                </c:pt>
                <c:pt idx="18078">
                  <c:v>22.314</c:v>
                </c:pt>
                <c:pt idx="18079">
                  <c:v>22.314</c:v>
                </c:pt>
                <c:pt idx="18080">
                  <c:v>22.314</c:v>
                </c:pt>
                <c:pt idx="18081">
                  <c:v>22.314</c:v>
                </c:pt>
                <c:pt idx="18082">
                  <c:v>22.314</c:v>
                </c:pt>
                <c:pt idx="18083">
                  <c:v>22.314</c:v>
                </c:pt>
                <c:pt idx="18084">
                  <c:v>22.314</c:v>
                </c:pt>
                <c:pt idx="18085">
                  <c:v>22.314</c:v>
                </c:pt>
                <c:pt idx="18086">
                  <c:v>22.314</c:v>
                </c:pt>
                <c:pt idx="18087">
                  <c:v>22.314</c:v>
                </c:pt>
                <c:pt idx="18088">
                  <c:v>22.314</c:v>
                </c:pt>
                <c:pt idx="18089">
                  <c:v>22.314</c:v>
                </c:pt>
                <c:pt idx="18090">
                  <c:v>22.314</c:v>
                </c:pt>
                <c:pt idx="18091">
                  <c:v>22.314</c:v>
                </c:pt>
                <c:pt idx="18092">
                  <c:v>22.314</c:v>
                </c:pt>
                <c:pt idx="18093">
                  <c:v>22.314</c:v>
                </c:pt>
                <c:pt idx="18094">
                  <c:v>22.314</c:v>
                </c:pt>
                <c:pt idx="18095">
                  <c:v>22.314</c:v>
                </c:pt>
                <c:pt idx="18096">
                  <c:v>22.314</c:v>
                </c:pt>
                <c:pt idx="18097">
                  <c:v>22.314</c:v>
                </c:pt>
                <c:pt idx="18098">
                  <c:v>22.314</c:v>
                </c:pt>
                <c:pt idx="18099">
                  <c:v>22.314</c:v>
                </c:pt>
                <c:pt idx="18100">
                  <c:v>22.314</c:v>
                </c:pt>
                <c:pt idx="18101">
                  <c:v>22.314</c:v>
                </c:pt>
                <c:pt idx="18102">
                  <c:v>22.314</c:v>
                </c:pt>
                <c:pt idx="18103">
                  <c:v>22.314</c:v>
                </c:pt>
                <c:pt idx="18104">
                  <c:v>22.314</c:v>
                </c:pt>
                <c:pt idx="18105">
                  <c:v>22.314</c:v>
                </c:pt>
                <c:pt idx="18106">
                  <c:v>22.314</c:v>
                </c:pt>
                <c:pt idx="18107">
                  <c:v>22.314</c:v>
                </c:pt>
                <c:pt idx="18108">
                  <c:v>22.327999999999999</c:v>
                </c:pt>
                <c:pt idx="18109">
                  <c:v>22.341999999999999</c:v>
                </c:pt>
                <c:pt idx="18110">
                  <c:v>22.341999999999999</c:v>
                </c:pt>
                <c:pt idx="18111">
                  <c:v>22.341999999999999</c:v>
                </c:pt>
                <c:pt idx="18112">
                  <c:v>22.341999999999999</c:v>
                </c:pt>
                <c:pt idx="18113">
                  <c:v>22.341999999999999</c:v>
                </c:pt>
                <c:pt idx="18114">
                  <c:v>22.341999999999999</c:v>
                </c:pt>
                <c:pt idx="18115">
                  <c:v>22.341999999999999</c:v>
                </c:pt>
                <c:pt idx="18116">
                  <c:v>22.341999999999999</c:v>
                </c:pt>
                <c:pt idx="18117">
                  <c:v>22.341999999999999</c:v>
                </c:pt>
                <c:pt idx="18118">
                  <c:v>22.341999999999999</c:v>
                </c:pt>
                <c:pt idx="18119">
                  <c:v>22.341999999999999</c:v>
                </c:pt>
                <c:pt idx="18120">
                  <c:v>22.341999999999999</c:v>
                </c:pt>
                <c:pt idx="18121">
                  <c:v>22.341999999999999</c:v>
                </c:pt>
                <c:pt idx="18122">
                  <c:v>22.341999999999999</c:v>
                </c:pt>
                <c:pt idx="18123">
                  <c:v>22.341999999999999</c:v>
                </c:pt>
                <c:pt idx="18124">
                  <c:v>22.341999999999999</c:v>
                </c:pt>
                <c:pt idx="18125">
                  <c:v>22.341999999999999</c:v>
                </c:pt>
                <c:pt idx="18126">
                  <c:v>22.341999999999999</c:v>
                </c:pt>
                <c:pt idx="18127">
                  <c:v>22.341999999999999</c:v>
                </c:pt>
                <c:pt idx="18128">
                  <c:v>22.341999999999999</c:v>
                </c:pt>
                <c:pt idx="18129">
                  <c:v>22.341999999999999</c:v>
                </c:pt>
                <c:pt idx="18130">
                  <c:v>22.341999999999999</c:v>
                </c:pt>
                <c:pt idx="18131">
                  <c:v>22.341999999999999</c:v>
                </c:pt>
                <c:pt idx="18132">
                  <c:v>22.341999999999999</c:v>
                </c:pt>
                <c:pt idx="18133">
                  <c:v>22.341999999999999</c:v>
                </c:pt>
                <c:pt idx="18134">
                  <c:v>22.341999999999999</c:v>
                </c:pt>
                <c:pt idx="18135">
                  <c:v>22.341999999999999</c:v>
                </c:pt>
                <c:pt idx="18136">
                  <c:v>22.341999999999999</c:v>
                </c:pt>
                <c:pt idx="18137">
                  <c:v>22.341999999999999</c:v>
                </c:pt>
                <c:pt idx="18138">
                  <c:v>22.341999999999999</c:v>
                </c:pt>
                <c:pt idx="18139">
                  <c:v>22.341999999999999</c:v>
                </c:pt>
                <c:pt idx="18140">
                  <c:v>22.341999999999999</c:v>
                </c:pt>
                <c:pt idx="18141">
                  <c:v>22.341999999999999</c:v>
                </c:pt>
                <c:pt idx="18142">
                  <c:v>22.352</c:v>
                </c:pt>
                <c:pt idx="18143">
                  <c:v>22.38</c:v>
                </c:pt>
                <c:pt idx="18144">
                  <c:v>22.38</c:v>
                </c:pt>
                <c:pt idx="18145">
                  <c:v>22.38</c:v>
                </c:pt>
                <c:pt idx="18146">
                  <c:v>22.38</c:v>
                </c:pt>
                <c:pt idx="18147">
                  <c:v>22.38</c:v>
                </c:pt>
                <c:pt idx="18148">
                  <c:v>22.38</c:v>
                </c:pt>
                <c:pt idx="18149">
                  <c:v>22.38</c:v>
                </c:pt>
                <c:pt idx="18150">
                  <c:v>22.38</c:v>
                </c:pt>
                <c:pt idx="18151">
                  <c:v>22.38</c:v>
                </c:pt>
                <c:pt idx="18152">
                  <c:v>22.38</c:v>
                </c:pt>
                <c:pt idx="18153">
                  <c:v>22.38</c:v>
                </c:pt>
                <c:pt idx="18154">
                  <c:v>22.38</c:v>
                </c:pt>
                <c:pt idx="18155">
                  <c:v>22.38</c:v>
                </c:pt>
                <c:pt idx="18156">
                  <c:v>22.38</c:v>
                </c:pt>
                <c:pt idx="18157">
                  <c:v>22.38</c:v>
                </c:pt>
                <c:pt idx="18158">
                  <c:v>22.38</c:v>
                </c:pt>
                <c:pt idx="18159">
                  <c:v>22.38</c:v>
                </c:pt>
                <c:pt idx="18160">
                  <c:v>22.38</c:v>
                </c:pt>
                <c:pt idx="18161">
                  <c:v>22.38</c:v>
                </c:pt>
                <c:pt idx="18162">
                  <c:v>22.38</c:v>
                </c:pt>
                <c:pt idx="18163">
                  <c:v>22.38</c:v>
                </c:pt>
                <c:pt idx="18164">
                  <c:v>22.38</c:v>
                </c:pt>
                <c:pt idx="18165">
                  <c:v>22.38</c:v>
                </c:pt>
                <c:pt idx="18166">
                  <c:v>22.38</c:v>
                </c:pt>
                <c:pt idx="18167">
                  <c:v>22.38</c:v>
                </c:pt>
                <c:pt idx="18168">
                  <c:v>22.38</c:v>
                </c:pt>
                <c:pt idx="18169">
                  <c:v>22.38</c:v>
                </c:pt>
                <c:pt idx="18170">
                  <c:v>22.38</c:v>
                </c:pt>
                <c:pt idx="18171">
                  <c:v>22.38</c:v>
                </c:pt>
                <c:pt idx="18172">
                  <c:v>22.38</c:v>
                </c:pt>
                <c:pt idx="18173">
                  <c:v>22.38</c:v>
                </c:pt>
                <c:pt idx="18174">
                  <c:v>22.38</c:v>
                </c:pt>
                <c:pt idx="18175">
                  <c:v>22.38</c:v>
                </c:pt>
                <c:pt idx="18176">
                  <c:v>22.38</c:v>
                </c:pt>
                <c:pt idx="18177">
                  <c:v>22.38</c:v>
                </c:pt>
                <c:pt idx="18178">
                  <c:v>22.38</c:v>
                </c:pt>
                <c:pt idx="18179">
                  <c:v>22.38</c:v>
                </c:pt>
                <c:pt idx="18180">
                  <c:v>22.38</c:v>
                </c:pt>
                <c:pt idx="18181">
                  <c:v>22.38</c:v>
                </c:pt>
                <c:pt idx="18182">
                  <c:v>22.38</c:v>
                </c:pt>
                <c:pt idx="18183">
                  <c:v>22.38</c:v>
                </c:pt>
                <c:pt idx="18184">
                  <c:v>22.38</c:v>
                </c:pt>
                <c:pt idx="18185">
                  <c:v>22.38</c:v>
                </c:pt>
                <c:pt idx="18186">
                  <c:v>22.38</c:v>
                </c:pt>
                <c:pt idx="18187">
                  <c:v>22.38</c:v>
                </c:pt>
                <c:pt idx="18188">
                  <c:v>22.38</c:v>
                </c:pt>
                <c:pt idx="18189">
                  <c:v>22.417999999999999</c:v>
                </c:pt>
                <c:pt idx="18190">
                  <c:v>22.417999999999999</c:v>
                </c:pt>
                <c:pt idx="18191">
                  <c:v>22.417999999999999</c:v>
                </c:pt>
                <c:pt idx="18192">
                  <c:v>22.417999999999999</c:v>
                </c:pt>
                <c:pt idx="18193">
                  <c:v>22.417999999999999</c:v>
                </c:pt>
                <c:pt idx="18194">
                  <c:v>22.417999999999999</c:v>
                </c:pt>
                <c:pt idx="18195">
                  <c:v>22.417999999999999</c:v>
                </c:pt>
                <c:pt idx="18196">
                  <c:v>22.417999999999999</c:v>
                </c:pt>
                <c:pt idx="18197">
                  <c:v>22.417999999999999</c:v>
                </c:pt>
                <c:pt idx="18198">
                  <c:v>22.417999999999999</c:v>
                </c:pt>
                <c:pt idx="18199">
                  <c:v>22.417999999999999</c:v>
                </c:pt>
                <c:pt idx="18200">
                  <c:v>22.417999999999999</c:v>
                </c:pt>
                <c:pt idx="18201">
                  <c:v>22.417999999999999</c:v>
                </c:pt>
                <c:pt idx="18202">
                  <c:v>22.417999999999999</c:v>
                </c:pt>
                <c:pt idx="18203">
                  <c:v>22.417999999999999</c:v>
                </c:pt>
                <c:pt idx="18204">
                  <c:v>22.417999999999999</c:v>
                </c:pt>
                <c:pt idx="18205">
                  <c:v>22.417999999999999</c:v>
                </c:pt>
                <c:pt idx="18206">
                  <c:v>22.417999999999999</c:v>
                </c:pt>
                <c:pt idx="18207">
                  <c:v>22.417999999999999</c:v>
                </c:pt>
                <c:pt idx="18208">
                  <c:v>22.417999999999999</c:v>
                </c:pt>
                <c:pt idx="18209">
                  <c:v>22.417999999999999</c:v>
                </c:pt>
                <c:pt idx="18210">
                  <c:v>22.417999999999999</c:v>
                </c:pt>
                <c:pt idx="18211">
                  <c:v>22.417999999999999</c:v>
                </c:pt>
                <c:pt idx="18212">
                  <c:v>22.417999999999999</c:v>
                </c:pt>
                <c:pt idx="18213">
                  <c:v>22.417999999999999</c:v>
                </c:pt>
                <c:pt idx="18214">
                  <c:v>22.417999999999999</c:v>
                </c:pt>
                <c:pt idx="18215">
                  <c:v>22.417999999999999</c:v>
                </c:pt>
                <c:pt idx="18216">
                  <c:v>22.417999999999999</c:v>
                </c:pt>
                <c:pt idx="18217">
                  <c:v>22.417999999999999</c:v>
                </c:pt>
                <c:pt idx="18218">
                  <c:v>22.417999999999999</c:v>
                </c:pt>
                <c:pt idx="18219">
                  <c:v>22.417999999999999</c:v>
                </c:pt>
                <c:pt idx="18220">
                  <c:v>22.417999999999999</c:v>
                </c:pt>
                <c:pt idx="18221">
                  <c:v>22.417999999999999</c:v>
                </c:pt>
                <c:pt idx="18222">
                  <c:v>22.417999999999999</c:v>
                </c:pt>
                <c:pt idx="18223">
                  <c:v>22.417999999999999</c:v>
                </c:pt>
                <c:pt idx="18224">
                  <c:v>22.417999999999999</c:v>
                </c:pt>
                <c:pt idx="18225">
                  <c:v>22.417999999999999</c:v>
                </c:pt>
                <c:pt idx="18226">
                  <c:v>22.417999999999999</c:v>
                </c:pt>
                <c:pt idx="18227">
                  <c:v>22.417999999999999</c:v>
                </c:pt>
                <c:pt idx="18228">
                  <c:v>22.417999999999999</c:v>
                </c:pt>
                <c:pt idx="18229">
                  <c:v>22.417999999999999</c:v>
                </c:pt>
                <c:pt idx="18230">
                  <c:v>22.417999999999999</c:v>
                </c:pt>
                <c:pt idx="18231">
                  <c:v>22.417999999999999</c:v>
                </c:pt>
                <c:pt idx="18232">
                  <c:v>22.417999999999999</c:v>
                </c:pt>
                <c:pt idx="18233">
                  <c:v>22.45</c:v>
                </c:pt>
                <c:pt idx="18234">
                  <c:v>22.45</c:v>
                </c:pt>
                <c:pt idx="18235">
                  <c:v>22.45</c:v>
                </c:pt>
                <c:pt idx="18236">
                  <c:v>22.45</c:v>
                </c:pt>
                <c:pt idx="18237">
                  <c:v>22.45</c:v>
                </c:pt>
                <c:pt idx="18238">
                  <c:v>22.45</c:v>
                </c:pt>
                <c:pt idx="18239">
                  <c:v>22.45</c:v>
                </c:pt>
                <c:pt idx="18240">
                  <c:v>22.45</c:v>
                </c:pt>
                <c:pt idx="18241">
                  <c:v>22.45</c:v>
                </c:pt>
                <c:pt idx="18242">
                  <c:v>22.45</c:v>
                </c:pt>
                <c:pt idx="18243">
                  <c:v>22.45</c:v>
                </c:pt>
                <c:pt idx="18244">
                  <c:v>22.45</c:v>
                </c:pt>
                <c:pt idx="18245">
                  <c:v>22.45</c:v>
                </c:pt>
                <c:pt idx="18246">
                  <c:v>22.45</c:v>
                </c:pt>
                <c:pt idx="18247">
                  <c:v>22.45</c:v>
                </c:pt>
                <c:pt idx="18248">
                  <c:v>22.45</c:v>
                </c:pt>
                <c:pt idx="18249">
                  <c:v>22.45</c:v>
                </c:pt>
                <c:pt idx="18250">
                  <c:v>22.45</c:v>
                </c:pt>
                <c:pt idx="18251">
                  <c:v>22.45</c:v>
                </c:pt>
                <c:pt idx="18252">
                  <c:v>22.45</c:v>
                </c:pt>
                <c:pt idx="18253">
                  <c:v>22.45</c:v>
                </c:pt>
                <c:pt idx="18254">
                  <c:v>22.45</c:v>
                </c:pt>
                <c:pt idx="18255">
                  <c:v>22.45</c:v>
                </c:pt>
                <c:pt idx="18256">
                  <c:v>22.45</c:v>
                </c:pt>
                <c:pt idx="18257">
                  <c:v>22.45</c:v>
                </c:pt>
                <c:pt idx="18258">
                  <c:v>22.45</c:v>
                </c:pt>
                <c:pt idx="18259">
                  <c:v>22.45</c:v>
                </c:pt>
                <c:pt idx="18260">
                  <c:v>22.45</c:v>
                </c:pt>
                <c:pt idx="18261">
                  <c:v>22.45</c:v>
                </c:pt>
                <c:pt idx="18262">
                  <c:v>22.45</c:v>
                </c:pt>
                <c:pt idx="18263">
                  <c:v>22.45</c:v>
                </c:pt>
                <c:pt idx="18264">
                  <c:v>22.45</c:v>
                </c:pt>
                <c:pt idx="18265">
                  <c:v>22.45</c:v>
                </c:pt>
                <c:pt idx="18266">
                  <c:v>22.45</c:v>
                </c:pt>
                <c:pt idx="18267">
                  <c:v>22.45</c:v>
                </c:pt>
                <c:pt idx="18268">
                  <c:v>22.45</c:v>
                </c:pt>
                <c:pt idx="18269">
                  <c:v>22.45</c:v>
                </c:pt>
                <c:pt idx="18270">
                  <c:v>22.45</c:v>
                </c:pt>
                <c:pt idx="18271">
                  <c:v>22.481999999999999</c:v>
                </c:pt>
                <c:pt idx="18272">
                  <c:v>22.481999999999999</c:v>
                </c:pt>
                <c:pt idx="18273">
                  <c:v>22.481999999999999</c:v>
                </c:pt>
                <c:pt idx="18274">
                  <c:v>22.481999999999999</c:v>
                </c:pt>
                <c:pt idx="18275">
                  <c:v>22.481999999999999</c:v>
                </c:pt>
                <c:pt idx="18276">
                  <c:v>22.481999999999999</c:v>
                </c:pt>
                <c:pt idx="18277">
                  <c:v>22.481999999999999</c:v>
                </c:pt>
                <c:pt idx="18278">
                  <c:v>22.481999999999999</c:v>
                </c:pt>
                <c:pt idx="18279">
                  <c:v>22.481999999999999</c:v>
                </c:pt>
                <c:pt idx="18280">
                  <c:v>22.481999999999999</c:v>
                </c:pt>
                <c:pt idx="18281">
                  <c:v>22.481999999999999</c:v>
                </c:pt>
                <c:pt idx="18282">
                  <c:v>22.481999999999999</c:v>
                </c:pt>
                <c:pt idx="18283">
                  <c:v>22.481999999999999</c:v>
                </c:pt>
                <c:pt idx="18284">
                  <c:v>22.481999999999999</c:v>
                </c:pt>
                <c:pt idx="18285">
                  <c:v>22.481999999999999</c:v>
                </c:pt>
                <c:pt idx="18286">
                  <c:v>22.481999999999999</c:v>
                </c:pt>
                <c:pt idx="18287">
                  <c:v>22.481999999999999</c:v>
                </c:pt>
                <c:pt idx="18288">
                  <c:v>22.481999999999999</c:v>
                </c:pt>
                <c:pt idx="18289">
                  <c:v>22.481999999999999</c:v>
                </c:pt>
                <c:pt idx="18290">
                  <c:v>22.481999999999999</c:v>
                </c:pt>
                <c:pt idx="18291">
                  <c:v>22.481999999999999</c:v>
                </c:pt>
                <c:pt idx="18292">
                  <c:v>22.481999999999999</c:v>
                </c:pt>
                <c:pt idx="18293">
                  <c:v>22.481999999999999</c:v>
                </c:pt>
                <c:pt idx="18294">
                  <c:v>22.481999999999999</c:v>
                </c:pt>
                <c:pt idx="18295">
                  <c:v>22.481999999999999</c:v>
                </c:pt>
                <c:pt idx="18296">
                  <c:v>22.481999999999999</c:v>
                </c:pt>
                <c:pt idx="18297">
                  <c:v>22.481999999999999</c:v>
                </c:pt>
                <c:pt idx="18298">
                  <c:v>22.481999999999999</c:v>
                </c:pt>
                <c:pt idx="18299">
                  <c:v>22.481999999999999</c:v>
                </c:pt>
                <c:pt idx="18300">
                  <c:v>22.481999999999999</c:v>
                </c:pt>
                <c:pt idx="18301">
                  <c:v>22.481999999999999</c:v>
                </c:pt>
                <c:pt idx="18302">
                  <c:v>22.481999999999999</c:v>
                </c:pt>
                <c:pt idx="18303">
                  <c:v>22.481999999999999</c:v>
                </c:pt>
                <c:pt idx="18304">
                  <c:v>22.481999999999999</c:v>
                </c:pt>
                <c:pt idx="18305">
                  <c:v>22.481999999999999</c:v>
                </c:pt>
                <c:pt idx="18306">
                  <c:v>22.481999999999999</c:v>
                </c:pt>
                <c:pt idx="18307">
                  <c:v>22.481999999999999</c:v>
                </c:pt>
                <c:pt idx="18308">
                  <c:v>22.481999999999999</c:v>
                </c:pt>
                <c:pt idx="18309">
                  <c:v>22.486000000000001</c:v>
                </c:pt>
                <c:pt idx="18310">
                  <c:v>22.52</c:v>
                </c:pt>
                <c:pt idx="18311">
                  <c:v>22.52</c:v>
                </c:pt>
                <c:pt idx="18312">
                  <c:v>22.52</c:v>
                </c:pt>
                <c:pt idx="18313">
                  <c:v>22.52</c:v>
                </c:pt>
                <c:pt idx="18314">
                  <c:v>22.52</c:v>
                </c:pt>
                <c:pt idx="18315">
                  <c:v>22.52</c:v>
                </c:pt>
                <c:pt idx="18316">
                  <c:v>22.52</c:v>
                </c:pt>
                <c:pt idx="18317">
                  <c:v>22.52</c:v>
                </c:pt>
                <c:pt idx="18318">
                  <c:v>22.52</c:v>
                </c:pt>
                <c:pt idx="18319">
                  <c:v>22.52</c:v>
                </c:pt>
                <c:pt idx="18320">
                  <c:v>22.52</c:v>
                </c:pt>
                <c:pt idx="18321">
                  <c:v>22.52</c:v>
                </c:pt>
                <c:pt idx="18322">
                  <c:v>22.52</c:v>
                </c:pt>
                <c:pt idx="18323">
                  <c:v>22.52</c:v>
                </c:pt>
                <c:pt idx="18324">
                  <c:v>22.52</c:v>
                </c:pt>
                <c:pt idx="18325">
                  <c:v>22.52</c:v>
                </c:pt>
                <c:pt idx="18326">
                  <c:v>22.52</c:v>
                </c:pt>
                <c:pt idx="18327">
                  <c:v>22.52</c:v>
                </c:pt>
                <c:pt idx="18328">
                  <c:v>22.52</c:v>
                </c:pt>
                <c:pt idx="18329">
                  <c:v>22.52</c:v>
                </c:pt>
                <c:pt idx="18330">
                  <c:v>22.52</c:v>
                </c:pt>
                <c:pt idx="18331">
                  <c:v>22.52</c:v>
                </c:pt>
                <c:pt idx="18332">
                  <c:v>22.52</c:v>
                </c:pt>
                <c:pt idx="18333">
                  <c:v>22.52</c:v>
                </c:pt>
                <c:pt idx="18334">
                  <c:v>22.52</c:v>
                </c:pt>
                <c:pt idx="18335">
                  <c:v>22.52</c:v>
                </c:pt>
                <c:pt idx="18336">
                  <c:v>22.52</c:v>
                </c:pt>
                <c:pt idx="18337">
                  <c:v>22.52</c:v>
                </c:pt>
                <c:pt idx="18338">
                  <c:v>22.52</c:v>
                </c:pt>
                <c:pt idx="18339">
                  <c:v>22.52</c:v>
                </c:pt>
                <c:pt idx="18340">
                  <c:v>22.52</c:v>
                </c:pt>
                <c:pt idx="18341">
                  <c:v>22.52</c:v>
                </c:pt>
                <c:pt idx="18342">
                  <c:v>22.52</c:v>
                </c:pt>
                <c:pt idx="18343">
                  <c:v>22.52</c:v>
                </c:pt>
                <c:pt idx="18344">
                  <c:v>22.52</c:v>
                </c:pt>
                <c:pt idx="18345">
                  <c:v>22.52</c:v>
                </c:pt>
                <c:pt idx="18346">
                  <c:v>22.52</c:v>
                </c:pt>
                <c:pt idx="18347">
                  <c:v>22.52</c:v>
                </c:pt>
                <c:pt idx="18348">
                  <c:v>22.52</c:v>
                </c:pt>
                <c:pt idx="18349">
                  <c:v>22.52</c:v>
                </c:pt>
                <c:pt idx="18350">
                  <c:v>22.52</c:v>
                </c:pt>
                <c:pt idx="18351">
                  <c:v>22.52</c:v>
                </c:pt>
                <c:pt idx="18352">
                  <c:v>22.52</c:v>
                </c:pt>
                <c:pt idx="18353">
                  <c:v>22.52</c:v>
                </c:pt>
                <c:pt idx="18354">
                  <c:v>22.52</c:v>
                </c:pt>
                <c:pt idx="18355">
                  <c:v>22.521999999999998</c:v>
                </c:pt>
                <c:pt idx="18356">
                  <c:v>22.556000000000001</c:v>
                </c:pt>
                <c:pt idx="18357">
                  <c:v>22.556000000000001</c:v>
                </c:pt>
                <c:pt idx="18358">
                  <c:v>22.556000000000001</c:v>
                </c:pt>
                <c:pt idx="18359">
                  <c:v>22.556000000000001</c:v>
                </c:pt>
                <c:pt idx="18360">
                  <c:v>22.556000000000001</c:v>
                </c:pt>
                <c:pt idx="18361">
                  <c:v>22.556000000000001</c:v>
                </c:pt>
                <c:pt idx="18362">
                  <c:v>22.556000000000001</c:v>
                </c:pt>
                <c:pt idx="18363">
                  <c:v>22.556000000000001</c:v>
                </c:pt>
                <c:pt idx="18364">
                  <c:v>22.556000000000001</c:v>
                </c:pt>
                <c:pt idx="18365">
                  <c:v>22.556000000000001</c:v>
                </c:pt>
                <c:pt idx="18366">
                  <c:v>22.556000000000001</c:v>
                </c:pt>
                <c:pt idx="18367">
                  <c:v>22.556000000000001</c:v>
                </c:pt>
                <c:pt idx="18368">
                  <c:v>22.556000000000001</c:v>
                </c:pt>
                <c:pt idx="18369">
                  <c:v>22.556000000000001</c:v>
                </c:pt>
                <c:pt idx="18370">
                  <c:v>22.556000000000001</c:v>
                </c:pt>
                <c:pt idx="18371">
                  <c:v>22.556000000000001</c:v>
                </c:pt>
                <c:pt idx="18372">
                  <c:v>22.556000000000001</c:v>
                </c:pt>
                <c:pt idx="18373">
                  <c:v>22.556000000000001</c:v>
                </c:pt>
                <c:pt idx="18374">
                  <c:v>22.556000000000001</c:v>
                </c:pt>
                <c:pt idx="18375">
                  <c:v>22.556000000000001</c:v>
                </c:pt>
                <c:pt idx="18376">
                  <c:v>22.556000000000001</c:v>
                </c:pt>
                <c:pt idx="18377">
                  <c:v>22.556000000000001</c:v>
                </c:pt>
                <c:pt idx="18378">
                  <c:v>22.556000000000001</c:v>
                </c:pt>
                <c:pt idx="18379">
                  <c:v>22.556000000000001</c:v>
                </c:pt>
                <c:pt idx="18380">
                  <c:v>22.556000000000001</c:v>
                </c:pt>
                <c:pt idx="18381">
                  <c:v>22.556000000000001</c:v>
                </c:pt>
                <c:pt idx="18382">
                  <c:v>22.556000000000001</c:v>
                </c:pt>
                <c:pt idx="18383">
                  <c:v>22.556000000000001</c:v>
                </c:pt>
                <c:pt idx="18384">
                  <c:v>22.556000000000001</c:v>
                </c:pt>
                <c:pt idx="18385">
                  <c:v>22.556000000000001</c:v>
                </c:pt>
                <c:pt idx="18386">
                  <c:v>22.556000000000001</c:v>
                </c:pt>
                <c:pt idx="18387">
                  <c:v>22.556000000000001</c:v>
                </c:pt>
                <c:pt idx="18388">
                  <c:v>22.556000000000001</c:v>
                </c:pt>
                <c:pt idx="18389">
                  <c:v>22.556000000000001</c:v>
                </c:pt>
                <c:pt idx="18390">
                  <c:v>22.556000000000001</c:v>
                </c:pt>
                <c:pt idx="18391">
                  <c:v>22.556000000000001</c:v>
                </c:pt>
                <c:pt idx="18392">
                  <c:v>22.556000000000001</c:v>
                </c:pt>
                <c:pt idx="18393">
                  <c:v>22.556000000000001</c:v>
                </c:pt>
                <c:pt idx="18394">
                  <c:v>22.556000000000001</c:v>
                </c:pt>
                <c:pt idx="18395">
                  <c:v>22.556000000000001</c:v>
                </c:pt>
                <c:pt idx="18396">
                  <c:v>22.556000000000001</c:v>
                </c:pt>
                <c:pt idx="18397">
                  <c:v>22.556000000000001</c:v>
                </c:pt>
                <c:pt idx="18398">
                  <c:v>22.571999999999999</c:v>
                </c:pt>
                <c:pt idx="18399">
                  <c:v>22.585999999999999</c:v>
                </c:pt>
                <c:pt idx="18400">
                  <c:v>22.585999999999999</c:v>
                </c:pt>
                <c:pt idx="18401">
                  <c:v>22.585999999999999</c:v>
                </c:pt>
                <c:pt idx="18402">
                  <c:v>22.585999999999999</c:v>
                </c:pt>
                <c:pt idx="18403">
                  <c:v>22.585999999999999</c:v>
                </c:pt>
                <c:pt idx="18404">
                  <c:v>22.585999999999999</c:v>
                </c:pt>
                <c:pt idx="18405">
                  <c:v>22.585999999999999</c:v>
                </c:pt>
                <c:pt idx="18406">
                  <c:v>22.585999999999999</c:v>
                </c:pt>
                <c:pt idx="18407">
                  <c:v>22.585999999999999</c:v>
                </c:pt>
                <c:pt idx="18408">
                  <c:v>22.585999999999999</c:v>
                </c:pt>
                <c:pt idx="18409">
                  <c:v>22.585999999999999</c:v>
                </c:pt>
                <c:pt idx="18410">
                  <c:v>22.585999999999999</c:v>
                </c:pt>
                <c:pt idx="18411">
                  <c:v>22.585999999999999</c:v>
                </c:pt>
                <c:pt idx="18412">
                  <c:v>22.585999999999999</c:v>
                </c:pt>
                <c:pt idx="18413">
                  <c:v>22.585999999999999</c:v>
                </c:pt>
                <c:pt idx="18414">
                  <c:v>22.585999999999999</c:v>
                </c:pt>
                <c:pt idx="18415">
                  <c:v>22.585999999999999</c:v>
                </c:pt>
                <c:pt idx="18416">
                  <c:v>22.585999999999999</c:v>
                </c:pt>
                <c:pt idx="18417">
                  <c:v>22.585999999999999</c:v>
                </c:pt>
                <c:pt idx="18418">
                  <c:v>22.585999999999999</c:v>
                </c:pt>
                <c:pt idx="18419">
                  <c:v>22.585999999999999</c:v>
                </c:pt>
                <c:pt idx="18420">
                  <c:v>22.585999999999999</c:v>
                </c:pt>
                <c:pt idx="18421">
                  <c:v>22.585999999999999</c:v>
                </c:pt>
                <c:pt idx="18422">
                  <c:v>22.585999999999999</c:v>
                </c:pt>
                <c:pt idx="18423">
                  <c:v>22.585999999999999</c:v>
                </c:pt>
                <c:pt idx="18424">
                  <c:v>22.585999999999999</c:v>
                </c:pt>
                <c:pt idx="18425">
                  <c:v>22.585999999999999</c:v>
                </c:pt>
                <c:pt idx="18426">
                  <c:v>22.585999999999999</c:v>
                </c:pt>
                <c:pt idx="18427">
                  <c:v>22.585999999999999</c:v>
                </c:pt>
                <c:pt idx="18428">
                  <c:v>22.585999999999999</c:v>
                </c:pt>
                <c:pt idx="18429">
                  <c:v>22.585999999999999</c:v>
                </c:pt>
                <c:pt idx="18430">
                  <c:v>22.585999999999999</c:v>
                </c:pt>
                <c:pt idx="18431">
                  <c:v>22.585999999999999</c:v>
                </c:pt>
                <c:pt idx="18432">
                  <c:v>22.585999999999999</c:v>
                </c:pt>
                <c:pt idx="18433">
                  <c:v>22.585999999999999</c:v>
                </c:pt>
                <c:pt idx="18434">
                  <c:v>22.585999999999999</c:v>
                </c:pt>
                <c:pt idx="18435">
                  <c:v>22.616</c:v>
                </c:pt>
                <c:pt idx="18436">
                  <c:v>22.616</c:v>
                </c:pt>
                <c:pt idx="18437">
                  <c:v>22.616</c:v>
                </c:pt>
                <c:pt idx="18438">
                  <c:v>22.616</c:v>
                </c:pt>
                <c:pt idx="18439">
                  <c:v>22.616</c:v>
                </c:pt>
                <c:pt idx="18440">
                  <c:v>22.616</c:v>
                </c:pt>
                <c:pt idx="18441">
                  <c:v>22.616</c:v>
                </c:pt>
                <c:pt idx="18442">
                  <c:v>22.616</c:v>
                </c:pt>
                <c:pt idx="18443">
                  <c:v>22.616</c:v>
                </c:pt>
                <c:pt idx="18444">
                  <c:v>22.616</c:v>
                </c:pt>
                <c:pt idx="18445">
                  <c:v>22.616</c:v>
                </c:pt>
                <c:pt idx="18446">
                  <c:v>22.616</c:v>
                </c:pt>
                <c:pt idx="18447">
                  <c:v>22.616</c:v>
                </c:pt>
                <c:pt idx="18448">
                  <c:v>22.616</c:v>
                </c:pt>
                <c:pt idx="18449">
                  <c:v>22.616</c:v>
                </c:pt>
                <c:pt idx="18450">
                  <c:v>22.616</c:v>
                </c:pt>
                <c:pt idx="18451">
                  <c:v>22.616</c:v>
                </c:pt>
                <c:pt idx="18452">
                  <c:v>22.616</c:v>
                </c:pt>
                <c:pt idx="18453">
                  <c:v>22.616</c:v>
                </c:pt>
                <c:pt idx="18454">
                  <c:v>22.616</c:v>
                </c:pt>
                <c:pt idx="18455">
                  <c:v>22.616</c:v>
                </c:pt>
                <c:pt idx="18456">
                  <c:v>22.616</c:v>
                </c:pt>
                <c:pt idx="18457">
                  <c:v>22.616</c:v>
                </c:pt>
                <c:pt idx="18458">
                  <c:v>22.616</c:v>
                </c:pt>
                <c:pt idx="18459">
                  <c:v>22.616</c:v>
                </c:pt>
                <c:pt idx="18460">
                  <c:v>22.616</c:v>
                </c:pt>
                <c:pt idx="18461">
                  <c:v>22.616</c:v>
                </c:pt>
                <c:pt idx="18462">
                  <c:v>22.616</c:v>
                </c:pt>
                <c:pt idx="18463">
                  <c:v>22.616</c:v>
                </c:pt>
                <c:pt idx="18464">
                  <c:v>22.616</c:v>
                </c:pt>
                <c:pt idx="18465">
                  <c:v>22.616</c:v>
                </c:pt>
                <c:pt idx="18466">
                  <c:v>22.616</c:v>
                </c:pt>
                <c:pt idx="18467">
                  <c:v>22.616</c:v>
                </c:pt>
                <c:pt idx="18468">
                  <c:v>22.616</c:v>
                </c:pt>
                <c:pt idx="18469">
                  <c:v>22.616</c:v>
                </c:pt>
                <c:pt idx="18470">
                  <c:v>22.616</c:v>
                </c:pt>
                <c:pt idx="18471">
                  <c:v>22.616</c:v>
                </c:pt>
                <c:pt idx="18472">
                  <c:v>22.646000000000001</c:v>
                </c:pt>
                <c:pt idx="18473">
                  <c:v>22.646000000000001</c:v>
                </c:pt>
                <c:pt idx="18474">
                  <c:v>22.646000000000001</c:v>
                </c:pt>
                <c:pt idx="18475">
                  <c:v>22.646000000000001</c:v>
                </c:pt>
                <c:pt idx="18476">
                  <c:v>22.646000000000001</c:v>
                </c:pt>
                <c:pt idx="18477">
                  <c:v>22.646000000000001</c:v>
                </c:pt>
                <c:pt idx="18478">
                  <c:v>22.646000000000001</c:v>
                </c:pt>
                <c:pt idx="18479">
                  <c:v>22.646000000000001</c:v>
                </c:pt>
                <c:pt idx="18480">
                  <c:v>22.646000000000001</c:v>
                </c:pt>
                <c:pt idx="18481">
                  <c:v>22.646000000000001</c:v>
                </c:pt>
                <c:pt idx="18482">
                  <c:v>22.646000000000001</c:v>
                </c:pt>
                <c:pt idx="18483">
                  <c:v>22.646000000000001</c:v>
                </c:pt>
                <c:pt idx="18484">
                  <c:v>22.646000000000001</c:v>
                </c:pt>
                <c:pt idx="18485">
                  <c:v>22.646000000000001</c:v>
                </c:pt>
                <c:pt idx="18486">
                  <c:v>22.646000000000001</c:v>
                </c:pt>
                <c:pt idx="18487">
                  <c:v>22.646000000000001</c:v>
                </c:pt>
                <c:pt idx="18488">
                  <c:v>22.646000000000001</c:v>
                </c:pt>
                <c:pt idx="18489">
                  <c:v>22.646000000000001</c:v>
                </c:pt>
                <c:pt idx="18490">
                  <c:v>22.646000000000001</c:v>
                </c:pt>
                <c:pt idx="18491">
                  <c:v>22.646000000000001</c:v>
                </c:pt>
                <c:pt idx="18492">
                  <c:v>22.646000000000001</c:v>
                </c:pt>
                <c:pt idx="18493">
                  <c:v>22.646000000000001</c:v>
                </c:pt>
                <c:pt idx="18494">
                  <c:v>22.646000000000001</c:v>
                </c:pt>
                <c:pt idx="18495">
                  <c:v>22.646000000000001</c:v>
                </c:pt>
                <c:pt idx="18496">
                  <c:v>22.646000000000001</c:v>
                </c:pt>
                <c:pt idx="18497">
                  <c:v>22.646000000000001</c:v>
                </c:pt>
                <c:pt idx="18498">
                  <c:v>22.646000000000001</c:v>
                </c:pt>
                <c:pt idx="18499">
                  <c:v>22.646000000000001</c:v>
                </c:pt>
                <c:pt idx="18500">
                  <c:v>22.646000000000001</c:v>
                </c:pt>
                <c:pt idx="18501">
                  <c:v>22.646000000000001</c:v>
                </c:pt>
                <c:pt idx="18502">
                  <c:v>22.646000000000001</c:v>
                </c:pt>
                <c:pt idx="18503">
                  <c:v>22.646000000000001</c:v>
                </c:pt>
                <c:pt idx="18504">
                  <c:v>22.646000000000001</c:v>
                </c:pt>
                <c:pt idx="18505">
                  <c:v>22.646000000000001</c:v>
                </c:pt>
                <c:pt idx="18506">
                  <c:v>22.646000000000001</c:v>
                </c:pt>
                <c:pt idx="18507">
                  <c:v>22.646000000000001</c:v>
                </c:pt>
                <c:pt idx="18508">
                  <c:v>22.646000000000001</c:v>
                </c:pt>
                <c:pt idx="18509">
                  <c:v>22.646000000000001</c:v>
                </c:pt>
                <c:pt idx="18510">
                  <c:v>22.673999999999999</c:v>
                </c:pt>
                <c:pt idx="18511">
                  <c:v>22.673999999999999</c:v>
                </c:pt>
                <c:pt idx="18512">
                  <c:v>22.673999999999999</c:v>
                </c:pt>
                <c:pt idx="18513">
                  <c:v>22.673999999999999</c:v>
                </c:pt>
                <c:pt idx="18514">
                  <c:v>22.673999999999999</c:v>
                </c:pt>
                <c:pt idx="18515">
                  <c:v>22.673999999999999</c:v>
                </c:pt>
                <c:pt idx="18516">
                  <c:v>22.673999999999999</c:v>
                </c:pt>
                <c:pt idx="18517">
                  <c:v>22.673999999999999</c:v>
                </c:pt>
                <c:pt idx="18518">
                  <c:v>22.673999999999999</c:v>
                </c:pt>
                <c:pt idx="18519">
                  <c:v>22.673999999999999</c:v>
                </c:pt>
                <c:pt idx="18520">
                  <c:v>22.673999999999999</c:v>
                </c:pt>
                <c:pt idx="18521">
                  <c:v>22.673999999999999</c:v>
                </c:pt>
                <c:pt idx="18522">
                  <c:v>22.673999999999999</c:v>
                </c:pt>
                <c:pt idx="18523">
                  <c:v>22.673999999999999</c:v>
                </c:pt>
                <c:pt idx="18524">
                  <c:v>22.673999999999999</c:v>
                </c:pt>
                <c:pt idx="18525">
                  <c:v>22.673999999999999</c:v>
                </c:pt>
                <c:pt idx="18526">
                  <c:v>22.673999999999999</c:v>
                </c:pt>
                <c:pt idx="18527">
                  <c:v>22.673999999999999</c:v>
                </c:pt>
                <c:pt idx="18528">
                  <c:v>22.673999999999999</c:v>
                </c:pt>
                <c:pt idx="18529">
                  <c:v>22.673999999999999</c:v>
                </c:pt>
                <c:pt idx="18530">
                  <c:v>22.673999999999999</c:v>
                </c:pt>
                <c:pt idx="18531">
                  <c:v>22.673999999999999</c:v>
                </c:pt>
                <c:pt idx="18532">
                  <c:v>22.673999999999999</c:v>
                </c:pt>
                <c:pt idx="18533">
                  <c:v>22.673999999999999</c:v>
                </c:pt>
                <c:pt idx="18534">
                  <c:v>22.673999999999999</c:v>
                </c:pt>
                <c:pt idx="18535">
                  <c:v>22.673999999999999</c:v>
                </c:pt>
                <c:pt idx="18536">
                  <c:v>22.673999999999999</c:v>
                </c:pt>
                <c:pt idx="18537">
                  <c:v>22.673999999999999</c:v>
                </c:pt>
                <c:pt idx="18538">
                  <c:v>22.673999999999999</c:v>
                </c:pt>
                <c:pt idx="18539">
                  <c:v>22.673999999999999</c:v>
                </c:pt>
                <c:pt idx="18540">
                  <c:v>22.673999999999999</c:v>
                </c:pt>
                <c:pt idx="18541">
                  <c:v>22.673999999999999</c:v>
                </c:pt>
                <c:pt idx="18542">
                  <c:v>22.673999999999999</c:v>
                </c:pt>
                <c:pt idx="18543">
                  <c:v>22.673999999999999</c:v>
                </c:pt>
                <c:pt idx="18544">
                  <c:v>22.673999999999999</c:v>
                </c:pt>
                <c:pt idx="18545">
                  <c:v>22.69</c:v>
                </c:pt>
                <c:pt idx="18546">
                  <c:v>22.706</c:v>
                </c:pt>
                <c:pt idx="18547">
                  <c:v>22.706</c:v>
                </c:pt>
                <c:pt idx="18548">
                  <c:v>22.706</c:v>
                </c:pt>
                <c:pt idx="18549">
                  <c:v>22.706</c:v>
                </c:pt>
                <c:pt idx="18550">
                  <c:v>22.706</c:v>
                </c:pt>
                <c:pt idx="18551">
                  <c:v>22.706</c:v>
                </c:pt>
                <c:pt idx="18552">
                  <c:v>22.706</c:v>
                </c:pt>
                <c:pt idx="18553">
                  <c:v>22.706</c:v>
                </c:pt>
                <c:pt idx="18554">
                  <c:v>22.706</c:v>
                </c:pt>
                <c:pt idx="18555">
                  <c:v>22.706</c:v>
                </c:pt>
                <c:pt idx="18556">
                  <c:v>22.706</c:v>
                </c:pt>
                <c:pt idx="18557">
                  <c:v>22.706</c:v>
                </c:pt>
                <c:pt idx="18558">
                  <c:v>22.706</c:v>
                </c:pt>
                <c:pt idx="18559">
                  <c:v>22.706</c:v>
                </c:pt>
                <c:pt idx="18560">
                  <c:v>22.706</c:v>
                </c:pt>
                <c:pt idx="18561">
                  <c:v>22.706</c:v>
                </c:pt>
                <c:pt idx="18562">
                  <c:v>22.706</c:v>
                </c:pt>
                <c:pt idx="18563">
                  <c:v>22.706</c:v>
                </c:pt>
                <c:pt idx="18564">
                  <c:v>22.706</c:v>
                </c:pt>
                <c:pt idx="18565">
                  <c:v>22.706</c:v>
                </c:pt>
                <c:pt idx="18566">
                  <c:v>22.706</c:v>
                </c:pt>
                <c:pt idx="18567">
                  <c:v>22.706</c:v>
                </c:pt>
                <c:pt idx="18568">
                  <c:v>22.706</c:v>
                </c:pt>
                <c:pt idx="18569">
                  <c:v>22.706</c:v>
                </c:pt>
                <c:pt idx="18570">
                  <c:v>22.706</c:v>
                </c:pt>
                <c:pt idx="18571">
                  <c:v>22.706</c:v>
                </c:pt>
                <c:pt idx="18572">
                  <c:v>22.706</c:v>
                </c:pt>
                <c:pt idx="18573">
                  <c:v>22.706</c:v>
                </c:pt>
                <c:pt idx="18574">
                  <c:v>22.706</c:v>
                </c:pt>
                <c:pt idx="18575">
                  <c:v>22.706</c:v>
                </c:pt>
                <c:pt idx="18576">
                  <c:v>22.706</c:v>
                </c:pt>
                <c:pt idx="18577">
                  <c:v>22.706</c:v>
                </c:pt>
                <c:pt idx="18578">
                  <c:v>22.706</c:v>
                </c:pt>
                <c:pt idx="18579">
                  <c:v>22.706</c:v>
                </c:pt>
                <c:pt idx="18580">
                  <c:v>22.706</c:v>
                </c:pt>
                <c:pt idx="18581">
                  <c:v>22.706</c:v>
                </c:pt>
                <c:pt idx="18582">
                  <c:v>22.706</c:v>
                </c:pt>
                <c:pt idx="18583">
                  <c:v>22.706</c:v>
                </c:pt>
                <c:pt idx="18584">
                  <c:v>22.706</c:v>
                </c:pt>
                <c:pt idx="18585">
                  <c:v>22.706</c:v>
                </c:pt>
                <c:pt idx="18586">
                  <c:v>22.706</c:v>
                </c:pt>
                <c:pt idx="18587">
                  <c:v>22.706</c:v>
                </c:pt>
                <c:pt idx="18588">
                  <c:v>22.744</c:v>
                </c:pt>
                <c:pt idx="18589">
                  <c:v>22.744</c:v>
                </c:pt>
                <c:pt idx="18590">
                  <c:v>22.744</c:v>
                </c:pt>
                <c:pt idx="18591">
                  <c:v>22.744</c:v>
                </c:pt>
                <c:pt idx="18592">
                  <c:v>22.744</c:v>
                </c:pt>
                <c:pt idx="18593">
                  <c:v>22.744</c:v>
                </c:pt>
                <c:pt idx="18594">
                  <c:v>22.744</c:v>
                </c:pt>
                <c:pt idx="18595">
                  <c:v>22.744</c:v>
                </c:pt>
                <c:pt idx="18596">
                  <c:v>22.744</c:v>
                </c:pt>
                <c:pt idx="18597">
                  <c:v>22.744</c:v>
                </c:pt>
                <c:pt idx="18598">
                  <c:v>22.744</c:v>
                </c:pt>
                <c:pt idx="18599">
                  <c:v>22.744</c:v>
                </c:pt>
                <c:pt idx="18600">
                  <c:v>22.744</c:v>
                </c:pt>
                <c:pt idx="18601">
                  <c:v>22.744</c:v>
                </c:pt>
                <c:pt idx="18602">
                  <c:v>22.744</c:v>
                </c:pt>
                <c:pt idx="18603">
                  <c:v>22.744</c:v>
                </c:pt>
                <c:pt idx="18604">
                  <c:v>22.744</c:v>
                </c:pt>
                <c:pt idx="18605">
                  <c:v>22.744</c:v>
                </c:pt>
                <c:pt idx="18606">
                  <c:v>22.744</c:v>
                </c:pt>
                <c:pt idx="18607">
                  <c:v>22.744</c:v>
                </c:pt>
                <c:pt idx="18608">
                  <c:v>22.744</c:v>
                </c:pt>
                <c:pt idx="18609">
                  <c:v>22.744</c:v>
                </c:pt>
                <c:pt idx="18610">
                  <c:v>22.744</c:v>
                </c:pt>
                <c:pt idx="18611">
                  <c:v>22.744</c:v>
                </c:pt>
                <c:pt idx="18612">
                  <c:v>22.744</c:v>
                </c:pt>
                <c:pt idx="18613">
                  <c:v>22.744</c:v>
                </c:pt>
                <c:pt idx="18614">
                  <c:v>22.744</c:v>
                </c:pt>
                <c:pt idx="18615">
                  <c:v>22.744</c:v>
                </c:pt>
                <c:pt idx="18616">
                  <c:v>22.744</c:v>
                </c:pt>
                <c:pt idx="18617">
                  <c:v>22.744</c:v>
                </c:pt>
                <c:pt idx="18618">
                  <c:v>22.744</c:v>
                </c:pt>
                <c:pt idx="18619">
                  <c:v>22.744</c:v>
                </c:pt>
                <c:pt idx="18620">
                  <c:v>22.744</c:v>
                </c:pt>
                <c:pt idx="18621">
                  <c:v>22.744</c:v>
                </c:pt>
                <c:pt idx="18622">
                  <c:v>22.744</c:v>
                </c:pt>
                <c:pt idx="18623">
                  <c:v>22.744</c:v>
                </c:pt>
                <c:pt idx="18624">
                  <c:v>22.744</c:v>
                </c:pt>
                <c:pt idx="18625">
                  <c:v>22.744</c:v>
                </c:pt>
                <c:pt idx="18626">
                  <c:v>22.744</c:v>
                </c:pt>
                <c:pt idx="18627">
                  <c:v>22.744</c:v>
                </c:pt>
                <c:pt idx="18628">
                  <c:v>22.744</c:v>
                </c:pt>
                <c:pt idx="18629">
                  <c:v>22.744</c:v>
                </c:pt>
                <c:pt idx="18630">
                  <c:v>22.744</c:v>
                </c:pt>
                <c:pt idx="18631">
                  <c:v>22.744</c:v>
                </c:pt>
                <c:pt idx="18632">
                  <c:v>22.744</c:v>
                </c:pt>
                <c:pt idx="18633">
                  <c:v>22.744</c:v>
                </c:pt>
                <c:pt idx="18634">
                  <c:v>22.744</c:v>
                </c:pt>
                <c:pt idx="18635">
                  <c:v>22.744</c:v>
                </c:pt>
                <c:pt idx="18636">
                  <c:v>22.744</c:v>
                </c:pt>
                <c:pt idx="18637">
                  <c:v>22.756</c:v>
                </c:pt>
                <c:pt idx="18638">
                  <c:v>22.777999999999999</c:v>
                </c:pt>
                <c:pt idx="18639">
                  <c:v>22.777999999999999</c:v>
                </c:pt>
                <c:pt idx="18640">
                  <c:v>22.777999999999999</c:v>
                </c:pt>
                <c:pt idx="18641">
                  <c:v>22.777999999999999</c:v>
                </c:pt>
                <c:pt idx="18642">
                  <c:v>22.777999999999999</c:v>
                </c:pt>
                <c:pt idx="18643">
                  <c:v>22.777999999999999</c:v>
                </c:pt>
                <c:pt idx="18644">
                  <c:v>22.777999999999999</c:v>
                </c:pt>
                <c:pt idx="18645">
                  <c:v>22.777999999999999</c:v>
                </c:pt>
                <c:pt idx="18646">
                  <c:v>22.777999999999999</c:v>
                </c:pt>
                <c:pt idx="18647">
                  <c:v>22.777999999999999</c:v>
                </c:pt>
                <c:pt idx="18648">
                  <c:v>22.777999999999999</c:v>
                </c:pt>
                <c:pt idx="18649">
                  <c:v>22.777999999999999</c:v>
                </c:pt>
                <c:pt idx="18650">
                  <c:v>22.777999999999999</c:v>
                </c:pt>
                <c:pt idx="18651">
                  <c:v>22.777999999999999</c:v>
                </c:pt>
                <c:pt idx="18652">
                  <c:v>22.777999999999999</c:v>
                </c:pt>
                <c:pt idx="18653">
                  <c:v>22.777999999999999</c:v>
                </c:pt>
                <c:pt idx="18654">
                  <c:v>22.777999999999999</c:v>
                </c:pt>
                <c:pt idx="18655">
                  <c:v>22.777999999999999</c:v>
                </c:pt>
                <c:pt idx="18656">
                  <c:v>22.777999999999999</c:v>
                </c:pt>
                <c:pt idx="18657">
                  <c:v>22.777999999999999</c:v>
                </c:pt>
                <c:pt idx="18658">
                  <c:v>22.777999999999999</c:v>
                </c:pt>
                <c:pt idx="18659">
                  <c:v>22.777999999999999</c:v>
                </c:pt>
                <c:pt idx="18660">
                  <c:v>22.777999999999999</c:v>
                </c:pt>
                <c:pt idx="18661">
                  <c:v>22.777999999999999</c:v>
                </c:pt>
                <c:pt idx="18662">
                  <c:v>22.777999999999999</c:v>
                </c:pt>
                <c:pt idx="18663">
                  <c:v>22.777999999999999</c:v>
                </c:pt>
                <c:pt idx="18664">
                  <c:v>22.777999999999999</c:v>
                </c:pt>
                <c:pt idx="18665">
                  <c:v>22.777999999999999</c:v>
                </c:pt>
                <c:pt idx="18666">
                  <c:v>22.777999999999999</c:v>
                </c:pt>
                <c:pt idx="18667">
                  <c:v>22.777999999999999</c:v>
                </c:pt>
                <c:pt idx="18668">
                  <c:v>22.777999999999999</c:v>
                </c:pt>
                <c:pt idx="18669">
                  <c:v>22.777999999999999</c:v>
                </c:pt>
                <c:pt idx="18670">
                  <c:v>22.777999999999999</c:v>
                </c:pt>
                <c:pt idx="18671">
                  <c:v>22.777999999999999</c:v>
                </c:pt>
                <c:pt idx="18672">
                  <c:v>22.777999999999999</c:v>
                </c:pt>
                <c:pt idx="18673">
                  <c:v>22.777999999999999</c:v>
                </c:pt>
                <c:pt idx="18674">
                  <c:v>22.777999999999999</c:v>
                </c:pt>
                <c:pt idx="18675">
                  <c:v>22.777999999999999</c:v>
                </c:pt>
                <c:pt idx="18676">
                  <c:v>22.777999999999999</c:v>
                </c:pt>
                <c:pt idx="18677">
                  <c:v>22.777999999999999</c:v>
                </c:pt>
                <c:pt idx="18678">
                  <c:v>22.777999999999999</c:v>
                </c:pt>
                <c:pt idx="18679">
                  <c:v>22.777999999999999</c:v>
                </c:pt>
                <c:pt idx="18680">
                  <c:v>22.777999999999999</c:v>
                </c:pt>
                <c:pt idx="18681">
                  <c:v>22.777999999999999</c:v>
                </c:pt>
                <c:pt idx="18682">
                  <c:v>22.795999999999999</c:v>
                </c:pt>
                <c:pt idx="18683">
                  <c:v>22.814</c:v>
                </c:pt>
                <c:pt idx="18684">
                  <c:v>22.814</c:v>
                </c:pt>
                <c:pt idx="18685">
                  <c:v>22.814</c:v>
                </c:pt>
                <c:pt idx="18686">
                  <c:v>22.814</c:v>
                </c:pt>
                <c:pt idx="18687">
                  <c:v>22.814</c:v>
                </c:pt>
                <c:pt idx="18688">
                  <c:v>22.814</c:v>
                </c:pt>
                <c:pt idx="18689">
                  <c:v>22.814</c:v>
                </c:pt>
                <c:pt idx="18690">
                  <c:v>22.814</c:v>
                </c:pt>
                <c:pt idx="18691">
                  <c:v>22.814</c:v>
                </c:pt>
                <c:pt idx="18692">
                  <c:v>22.814</c:v>
                </c:pt>
                <c:pt idx="18693">
                  <c:v>22.814</c:v>
                </c:pt>
                <c:pt idx="18694">
                  <c:v>22.814</c:v>
                </c:pt>
                <c:pt idx="18695">
                  <c:v>22.814</c:v>
                </c:pt>
                <c:pt idx="18696">
                  <c:v>22.814</c:v>
                </c:pt>
                <c:pt idx="18697">
                  <c:v>22.814</c:v>
                </c:pt>
                <c:pt idx="18698">
                  <c:v>22.814</c:v>
                </c:pt>
                <c:pt idx="18699">
                  <c:v>22.814</c:v>
                </c:pt>
                <c:pt idx="18700">
                  <c:v>22.814</c:v>
                </c:pt>
                <c:pt idx="18701">
                  <c:v>22.814</c:v>
                </c:pt>
                <c:pt idx="18702">
                  <c:v>22.814</c:v>
                </c:pt>
                <c:pt idx="18703">
                  <c:v>22.814</c:v>
                </c:pt>
                <c:pt idx="18704">
                  <c:v>22.814</c:v>
                </c:pt>
                <c:pt idx="18705">
                  <c:v>22.814</c:v>
                </c:pt>
                <c:pt idx="18706">
                  <c:v>22.814</c:v>
                </c:pt>
                <c:pt idx="18707">
                  <c:v>22.814</c:v>
                </c:pt>
                <c:pt idx="18708">
                  <c:v>22.814</c:v>
                </c:pt>
                <c:pt idx="18709">
                  <c:v>22.814</c:v>
                </c:pt>
                <c:pt idx="18710">
                  <c:v>22.814</c:v>
                </c:pt>
                <c:pt idx="18711">
                  <c:v>22.814</c:v>
                </c:pt>
                <c:pt idx="18712">
                  <c:v>22.814</c:v>
                </c:pt>
                <c:pt idx="18713">
                  <c:v>22.814</c:v>
                </c:pt>
                <c:pt idx="18714">
                  <c:v>22.814</c:v>
                </c:pt>
                <c:pt idx="18715">
                  <c:v>22.814</c:v>
                </c:pt>
                <c:pt idx="18716">
                  <c:v>22.814</c:v>
                </c:pt>
                <c:pt idx="18717">
                  <c:v>22.814</c:v>
                </c:pt>
                <c:pt idx="18718">
                  <c:v>22.814</c:v>
                </c:pt>
                <c:pt idx="18719">
                  <c:v>22.814</c:v>
                </c:pt>
                <c:pt idx="18720">
                  <c:v>22.814</c:v>
                </c:pt>
                <c:pt idx="18721">
                  <c:v>22.814</c:v>
                </c:pt>
                <c:pt idx="18722">
                  <c:v>22.814</c:v>
                </c:pt>
                <c:pt idx="18723">
                  <c:v>22.814</c:v>
                </c:pt>
                <c:pt idx="18724">
                  <c:v>22.814</c:v>
                </c:pt>
                <c:pt idx="18725">
                  <c:v>22.814</c:v>
                </c:pt>
                <c:pt idx="18726">
                  <c:v>22.814</c:v>
                </c:pt>
                <c:pt idx="18727">
                  <c:v>22.814</c:v>
                </c:pt>
                <c:pt idx="18728">
                  <c:v>22.814</c:v>
                </c:pt>
                <c:pt idx="18729">
                  <c:v>22.814</c:v>
                </c:pt>
                <c:pt idx="18730">
                  <c:v>22.814</c:v>
                </c:pt>
                <c:pt idx="18731">
                  <c:v>22.814</c:v>
                </c:pt>
                <c:pt idx="18732">
                  <c:v>22.814</c:v>
                </c:pt>
                <c:pt idx="18733">
                  <c:v>22.827999999999999</c:v>
                </c:pt>
                <c:pt idx="18734">
                  <c:v>22.844000000000001</c:v>
                </c:pt>
                <c:pt idx="18735">
                  <c:v>22.844000000000001</c:v>
                </c:pt>
                <c:pt idx="18736">
                  <c:v>22.844000000000001</c:v>
                </c:pt>
                <c:pt idx="18737">
                  <c:v>22.844000000000001</c:v>
                </c:pt>
                <c:pt idx="18738">
                  <c:v>22.844000000000001</c:v>
                </c:pt>
                <c:pt idx="18739">
                  <c:v>22.844000000000001</c:v>
                </c:pt>
                <c:pt idx="18740">
                  <c:v>22.844000000000001</c:v>
                </c:pt>
                <c:pt idx="18741">
                  <c:v>22.844000000000001</c:v>
                </c:pt>
                <c:pt idx="18742">
                  <c:v>22.844000000000001</c:v>
                </c:pt>
                <c:pt idx="18743">
                  <c:v>22.844000000000001</c:v>
                </c:pt>
                <c:pt idx="18744">
                  <c:v>22.844000000000001</c:v>
                </c:pt>
                <c:pt idx="18745">
                  <c:v>22.844000000000001</c:v>
                </c:pt>
                <c:pt idx="18746">
                  <c:v>22.844000000000001</c:v>
                </c:pt>
                <c:pt idx="18747">
                  <c:v>22.844000000000001</c:v>
                </c:pt>
                <c:pt idx="18748">
                  <c:v>22.844000000000001</c:v>
                </c:pt>
                <c:pt idx="18749">
                  <c:v>22.844000000000001</c:v>
                </c:pt>
                <c:pt idx="18750">
                  <c:v>22.844000000000001</c:v>
                </c:pt>
                <c:pt idx="18751">
                  <c:v>22.844000000000001</c:v>
                </c:pt>
                <c:pt idx="18752">
                  <c:v>22.844000000000001</c:v>
                </c:pt>
                <c:pt idx="18753">
                  <c:v>22.844000000000001</c:v>
                </c:pt>
                <c:pt idx="18754">
                  <c:v>22.844000000000001</c:v>
                </c:pt>
                <c:pt idx="18755">
                  <c:v>22.844000000000001</c:v>
                </c:pt>
                <c:pt idx="18756">
                  <c:v>22.844000000000001</c:v>
                </c:pt>
                <c:pt idx="18757">
                  <c:v>22.844000000000001</c:v>
                </c:pt>
                <c:pt idx="18758">
                  <c:v>22.844000000000001</c:v>
                </c:pt>
                <c:pt idx="18759">
                  <c:v>22.844000000000001</c:v>
                </c:pt>
                <c:pt idx="18760">
                  <c:v>22.844000000000001</c:v>
                </c:pt>
                <c:pt idx="18761">
                  <c:v>22.844000000000001</c:v>
                </c:pt>
                <c:pt idx="18762">
                  <c:v>22.844000000000001</c:v>
                </c:pt>
                <c:pt idx="18763">
                  <c:v>22.844000000000001</c:v>
                </c:pt>
                <c:pt idx="18764">
                  <c:v>22.844000000000001</c:v>
                </c:pt>
                <c:pt idx="18765">
                  <c:v>22.844000000000001</c:v>
                </c:pt>
                <c:pt idx="18766">
                  <c:v>22.844000000000001</c:v>
                </c:pt>
                <c:pt idx="18767">
                  <c:v>22.844000000000001</c:v>
                </c:pt>
                <c:pt idx="18768">
                  <c:v>22.844000000000001</c:v>
                </c:pt>
                <c:pt idx="18769">
                  <c:v>22.844000000000001</c:v>
                </c:pt>
                <c:pt idx="18770">
                  <c:v>22.844000000000001</c:v>
                </c:pt>
                <c:pt idx="18771">
                  <c:v>22.844000000000001</c:v>
                </c:pt>
                <c:pt idx="18772">
                  <c:v>22.844000000000001</c:v>
                </c:pt>
                <c:pt idx="18773">
                  <c:v>22.844000000000001</c:v>
                </c:pt>
                <c:pt idx="18774">
                  <c:v>22.844000000000001</c:v>
                </c:pt>
                <c:pt idx="18775">
                  <c:v>22.858000000000001</c:v>
                </c:pt>
                <c:pt idx="18776">
                  <c:v>22.873999999999999</c:v>
                </c:pt>
                <c:pt idx="18777">
                  <c:v>22.873999999999999</c:v>
                </c:pt>
                <c:pt idx="18778">
                  <c:v>22.873999999999999</c:v>
                </c:pt>
                <c:pt idx="18779">
                  <c:v>22.873999999999999</c:v>
                </c:pt>
                <c:pt idx="18780">
                  <c:v>22.873999999999999</c:v>
                </c:pt>
                <c:pt idx="18781">
                  <c:v>22.873999999999999</c:v>
                </c:pt>
                <c:pt idx="18782">
                  <c:v>22.873999999999999</c:v>
                </c:pt>
                <c:pt idx="18783">
                  <c:v>22.873999999999999</c:v>
                </c:pt>
                <c:pt idx="18784">
                  <c:v>22.873999999999999</c:v>
                </c:pt>
                <c:pt idx="18785">
                  <c:v>22.873999999999999</c:v>
                </c:pt>
                <c:pt idx="18786">
                  <c:v>22.873999999999999</c:v>
                </c:pt>
                <c:pt idx="18787">
                  <c:v>22.873999999999999</c:v>
                </c:pt>
                <c:pt idx="18788">
                  <c:v>22.873999999999999</c:v>
                </c:pt>
                <c:pt idx="18789">
                  <c:v>22.873999999999999</c:v>
                </c:pt>
                <c:pt idx="18790">
                  <c:v>22.873999999999999</c:v>
                </c:pt>
                <c:pt idx="18791">
                  <c:v>22.873999999999999</c:v>
                </c:pt>
                <c:pt idx="18792">
                  <c:v>22.873999999999999</c:v>
                </c:pt>
                <c:pt idx="18793">
                  <c:v>22.873999999999999</c:v>
                </c:pt>
                <c:pt idx="18794">
                  <c:v>22.873999999999999</c:v>
                </c:pt>
                <c:pt idx="18795">
                  <c:v>22.873999999999999</c:v>
                </c:pt>
                <c:pt idx="18796">
                  <c:v>22.873999999999999</c:v>
                </c:pt>
                <c:pt idx="18797">
                  <c:v>22.873999999999999</c:v>
                </c:pt>
                <c:pt idx="18798">
                  <c:v>22.873999999999999</c:v>
                </c:pt>
                <c:pt idx="18799">
                  <c:v>22.873999999999999</c:v>
                </c:pt>
                <c:pt idx="18800">
                  <c:v>22.873999999999999</c:v>
                </c:pt>
                <c:pt idx="18801">
                  <c:v>22.873999999999999</c:v>
                </c:pt>
                <c:pt idx="18802">
                  <c:v>22.873999999999999</c:v>
                </c:pt>
                <c:pt idx="18803">
                  <c:v>22.873999999999999</c:v>
                </c:pt>
                <c:pt idx="18804">
                  <c:v>22.873999999999999</c:v>
                </c:pt>
                <c:pt idx="18805">
                  <c:v>22.873999999999999</c:v>
                </c:pt>
                <c:pt idx="18806">
                  <c:v>22.873999999999999</c:v>
                </c:pt>
                <c:pt idx="18807">
                  <c:v>22.873999999999999</c:v>
                </c:pt>
                <c:pt idx="18808">
                  <c:v>22.873999999999999</c:v>
                </c:pt>
                <c:pt idx="18809">
                  <c:v>22.873999999999999</c:v>
                </c:pt>
                <c:pt idx="18810">
                  <c:v>22.873999999999999</c:v>
                </c:pt>
                <c:pt idx="18811">
                  <c:v>22.873999999999999</c:v>
                </c:pt>
                <c:pt idx="18812">
                  <c:v>22.873999999999999</c:v>
                </c:pt>
                <c:pt idx="18813">
                  <c:v>22.873999999999999</c:v>
                </c:pt>
                <c:pt idx="18814">
                  <c:v>22.873999999999999</c:v>
                </c:pt>
                <c:pt idx="18815">
                  <c:v>22.873999999999999</c:v>
                </c:pt>
                <c:pt idx="18816">
                  <c:v>22.873999999999999</c:v>
                </c:pt>
                <c:pt idx="18817">
                  <c:v>22.898</c:v>
                </c:pt>
                <c:pt idx="18818">
                  <c:v>22.905999999999999</c:v>
                </c:pt>
                <c:pt idx="18819">
                  <c:v>22.905999999999999</c:v>
                </c:pt>
                <c:pt idx="18820">
                  <c:v>22.905999999999999</c:v>
                </c:pt>
                <c:pt idx="18821">
                  <c:v>22.905999999999999</c:v>
                </c:pt>
                <c:pt idx="18822">
                  <c:v>22.905999999999999</c:v>
                </c:pt>
                <c:pt idx="18823">
                  <c:v>22.905999999999999</c:v>
                </c:pt>
                <c:pt idx="18824">
                  <c:v>22.905999999999999</c:v>
                </c:pt>
                <c:pt idx="18825">
                  <c:v>22.905999999999999</c:v>
                </c:pt>
                <c:pt idx="18826">
                  <c:v>22.905999999999999</c:v>
                </c:pt>
                <c:pt idx="18827">
                  <c:v>22.905999999999999</c:v>
                </c:pt>
                <c:pt idx="18828">
                  <c:v>22.905999999999999</c:v>
                </c:pt>
                <c:pt idx="18829">
                  <c:v>22.905999999999999</c:v>
                </c:pt>
                <c:pt idx="18830">
                  <c:v>22.905999999999999</c:v>
                </c:pt>
                <c:pt idx="18831">
                  <c:v>22.905999999999999</c:v>
                </c:pt>
                <c:pt idx="18832">
                  <c:v>22.905999999999999</c:v>
                </c:pt>
                <c:pt idx="18833">
                  <c:v>22.905999999999999</c:v>
                </c:pt>
                <c:pt idx="18834">
                  <c:v>22.905999999999999</c:v>
                </c:pt>
                <c:pt idx="18835">
                  <c:v>22.905999999999999</c:v>
                </c:pt>
                <c:pt idx="18836">
                  <c:v>22.905999999999999</c:v>
                </c:pt>
                <c:pt idx="18837">
                  <c:v>22.905999999999999</c:v>
                </c:pt>
                <c:pt idx="18838">
                  <c:v>22.905999999999999</c:v>
                </c:pt>
                <c:pt idx="18839">
                  <c:v>22.905999999999999</c:v>
                </c:pt>
                <c:pt idx="18840">
                  <c:v>22.905999999999999</c:v>
                </c:pt>
                <c:pt idx="18841">
                  <c:v>22.905999999999999</c:v>
                </c:pt>
                <c:pt idx="18842">
                  <c:v>22.905999999999999</c:v>
                </c:pt>
                <c:pt idx="18843">
                  <c:v>22.905999999999999</c:v>
                </c:pt>
                <c:pt idx="18844">
                  <c:v>22.905999999999999</c:v>
                </c:pt>
                <c:pt idx="18845">
                  <c:v>22.905999999999999</c:v>
                </c:pt>
                <c:pt idx="18846">
                  <c:v>22.905999999999999</c:v>
                </c:pt>
                <c:pt idx="18847">
                  <c:v>22.905999999999999</c:v>
                </c:pt>
                <c:pt idx="18848">
                  <c:v>22.905999999999999</c:v>
                </c:pt>
                <c:pt idx="18849">
                  <c:v>22.905999999999999</c:v>
                </c:pt>
                <c:pt idx="18850">
                  <c:v>22.905999999999999</c:v>
                </c:pt>
                <c:pt idx="18851">
                  <c:v>22.905999999999999</c:v>
                </c:pt>
                <c:pt idx="18852">
                  <c:v>22.905999999999999</c:v>
                </c:pt>
                <c:pt idx="18853">
                  <c:v>22.905999999999999</c:v>
                </c:pt>
                <c:pt idx="18854">
                  <c:v>22.905999999999999</c:v>
                </c:pt>
                <c:pt idx="18855">
                  <c:v>22.905999999999999</c:v>
                </c:pt>
                <c:pt idx="18856">
                  <c:v>22.905999999999999</c:v>
                </c:pt>
                <c:pt idx="18857">
                  <c:v>22.942</c:v>
                </c:pt>
                <c:pt idx="18858">
                  <c:v>22.942</c:v>
                </c:pt>
                <c:pt idx="18859">
                  <c:v>22.942</c:v>
                </c:pt>
                <c:pt idx="18860">
                  <c:v>22.942</c:v>
                </c:pt>
                <c:pt idx="18861">
                  <c:v>22.942</c:v>
                </c:pt>
                <c:pt idx="18862">
                  <c:v>22.942</c:v>
                </c:pt>
                <c:pt idx="18863">
                  <c:v>22.942</c:v>
                </c:pt>
                <c:pt idx="18864">
                  <c:v>22.942</c:v>
                </c:pt>
                <c:pt idx="18865">
                  <c:v>22.942</c:v>
                </c:pt>
                <c:pt idx="18866">
                  <c:v>22.942</c:v>
                </c:pt>
                <c:pt idx="18867">
                  <c:v>22.942</c:v>
                </c:pt>
                <c:pt idx="18868">
                  <c:v>22.942</c:v>
                </c:pt>
                <c:pt idx="18869">
                  <c:v>22.942</c:v>
                </c:pt>
                <c:pt idx="18870">
                  <c:v>22.942</c:v>
                </c:pt>
                <c:pt idx="18871">
                  <c:v>22.942</c:v>
                </c:pt>
                <c:pt idx="18872">
                  <c:v>22.942</c:v>
                </c:pt>
                <c:pt idx="18873">
                  <c:v>22.942</c:v>
                </c:pt>
                <c:pt idx="18874">
                  <c:v>22.942</c:v>
                </c:pt>
                <c:pt idx="18875">
                  <c:v>22.942</c:v>
                </c:pt>
                <c:pt idx="18876">
                  <c:v>22.942</c:v>
                </c:pt>
                <c:pt idx="18877">
                  <c:v>22.942</c:v>
                </c:pt>
                <c:pt idx="18878">
                  <c:v>22.942</c:v>
                </c:pt>
                <c:pt idx="18879">
                  <c:v>22.942</c:v>
                </c:pt>
                <c:pt idx="18880">
                  <c:v>22.942</c:v>
                </c:pt>
                <c:pt idx="18881">
                  <c:v>22.942</c:v>
                </c:pt>
                <c:pt idx="18882">
                  <c:v>22.942</c:v>
                </c:pt>
                <c:pt idx="18883">
                  <c:v>22.942</c:v>
                </c:pt>
                <c:pt idx="18884">
                  <c:v>22.942</c:v>
                </c:pt>
                <c:pt idx="18885">
                  <c:v>22.942</c:v>
                </c:pt>
                <c:pt idx="18886">
                  <c:v>22.942</c:v>
                </c:pt>
                <c:pt idx="18887">
                  <c:v>22.942</c:v>
                </c:pt>
                <c:pt idx="18888">
                  <c:v>22.942</c:v>
                </c:pt>
                <c:pt idx="18889">
                  <c:v>22.942</c:v>
                </c:pt>
                <c:pt idx="18890">
                  <c:v>22.942</c:v>
                </c:pt>
                <c:pt idx="18891">
                  <c:v>22.942</c:v>
                </c:pt>
                <c:pt idx="18892">
                  <c:v>22.942</c:v>
                </c:pt>
                <c:pt idx="18893">
                  <c:v>22.942</c:v>
                </c:pt>
                <c:pt idx="18894">
                  <c:v>22.942</c:v>
                </c:pt>
                <c:pt idx="18895">
                  <c:v>22.942</c:v>
                </c:pt>
                <c:pt idx="18896">
                  <c:v>22.942</c:v>
                </c:pt>
                <c:pt idx="18897">
                  <c:v>22.942</c:v>
                </c:pt>
                <c:pt idx="18898">
                  <c:v>22.942</c:v>
                </c:pt>
                <c:pt idx="18899">
                  <c:v>22.968</c:v>
                </c:pt>
                <c:pt idx="18900">
                  <c:v>22.974</c:v>
                </c:pt>
                <c:pt idx="18901">
                  <c:v>22.974</c:v>
                </c:pt>
                <c:pt idx="18902">
                  <c:v>22.974</c:v>
                </c:pt>
                <c:pt idx="18903">
                  <c:v>22.974</c:v>
                </c:pt>
                <c:pt idx="18904">
                  <c:v>22.974</c:v>
                </c:pt>
                <c:pt idx="18905">
                  <c:v>22.974</c:v>
                </c:pt>
                <c:pt idx="18906">
                  <c:v>22.974</c:v>
                </c:pt>
                <c:pt idx="18907">
                  <c:v>22.974</c:v>
                </c:pt>
                <c:pt idx="18908">
                  <c:v>22.974</c:v>
                </c:pt>
                <c:pt idx="18909">
                  <c:v>22.974</c:v>
                </c:pt>
                <c:pt idx="18910">
                  <c:v>22.974</c:v>
                </c:pt>
                <c:pt idx="18911">
                  <c:v>22.974</c:v>
                </c:pt>
                <c:pt idx="18912">
                  <c:v>22.974</c:v>
                </c:pt>
                <c:pt idx="18913">
                  <c:v>22.974</c:v>
                </c:pt>
                <c:pt idx="18914">
                  <c:v>22.974</c:v>
                </c:pt>
                <c:pt idx="18915">
                  <c:v>22.974</c:v>
                </c:pt>
                <c:pt idx="18916">
                  <c:v>22.974</c:v>
                </c:pt>
                <c:pt idx="18917">
                  <c:v>22.974</c:v>
                </c:pt>
                <c:pt idx="18918">
                  <c:v>22.974</c:v>
                </c:pt>
                <c:pt idx="18919">
                  <c:v>22.974</c:v>
                </c:pt>
                <c:pt idx="18920">
                  <c:v>22.974</c:v>
                </c:pt>
                <c:pt idx="18921">
                  <c:v>22.974</c:v>
                </c:pt>
                <c:pt idx="18922">
                  <c:v>22.974</c:v>
                </c:pt>
                <c:pt idx="18923">
                  <c:v>22.974</c:v>
                </c:pt>
                <c:pt idx="18924">
                  <c:v>22.974</c:v>
                </c:pt>
                <c:pt idx="18925">
                  <c:v>22.974</c:v>
                </c:pt>
                <c:pt idx="18926">
                  <c:v>22.974</c:v>
                </c:pt>
                <c:pt idx="18927">
                  <c:v>22.974</c:v>
                </c:pt>
                <c:pt idx="18928">
                  <c:v>22.974</c:v>
                </c:pt>
                <c:pt idx="18929">
                  <c:v>22.974</c:v>
                </c:pt>
                <c:pt idx="18930">
                  <c:v>22.974</c:v>
                </c:pt>
                <c:pt idx="18931">
                  <c:v>22.974</c:v>
                </c:pt>
                <c:pt idx="18932">
                  <c:v>22.974</c:v>
                </c:pt>
                <c:pt idx="18933">
                  <c:v>22.974</c:v>
                </c:pt>
                <c:pt idx="18934">
                  <c:v>22.974</c:v>
                </c:pt>
                <c:pt idx="18935">
                  <c:v>23.01</c:v>
                </c:pt>
                <c:pt idx="18936">
                  <c:v>23.01</c:v>
                </c:pt>
                <c:pt idx="18937">
                  <c:v>23.01</c:v>
                </c:pt>
                <c:pt idx="18938">
                  <c:v>23.01</c:v>
                </c:pt>
                <c:pt idx="18939">
                  <c:v>23.01</c:v>
                </c:pt>
                <c:pt idx="18940">
                  <c:v>23.01</c:v>
                </c:pt>
                <c:pt idx="18941">
                  <c:v>23.01</c:v>
                </c:pt>
                <c:pt idx="18942">
                  <c:v>23.01</c:v>
                </c:pt>
                <c:pt idx="18943">
                  <c:v>23.01</c:v>
                </c:pt>
                <c:pt idx="18944">
                  <c:v>23.01</c:v>
                </c:pt>
                <c:pt idx="18945">
                  <c:v>23.01</c:v>
                </c:pt>
                <c:pt idx="18946">
                  <c:v>23.01</c:v>
                </c:pt>
                <c:pt idx="18947">
                  <c:v>23.01</c:v>
                </c:pt>
                <c:pt idx="18948">
                  <c:v>23.01</c:v>
                </c:pt>
                <c:pt idx="18949">
                  <c:v>23.01</c:v>
                </c:pt>
                <c:pt idx="18950">
                  <c:v>23.01</c:v>
                </c:pt>
                <c:pt idx="18951">
                  <c:v>23.01</c:v>
                </c:pt>
                <c:pt idx="18952">
                  <c:v>23.01</c:v>
                </c:pt>
                <c:pt idx="18953">
                  <c:v>23.01</c:v>
                </c:pt>
                <c:pt idx="18954">
                  <c:v>23.01</c:v>
                </c:pt>
                <c:pt idx="18955">
                  <c:v>23.01</c:v>
                </c:pt>
                <c:pt idx="18956">
                  <c:v>23.01</c:v>
                </c:pt>
                <c:pt idx="18957">
                  <c:v>23.01</c:v>
                </c:pt>
                <c:pt idx="18958">
                  <c:v>23.01</c:v>
                </c:pt>
                <c:pt idx="18959">
                  <c:v>23.01</c:v>
                </c:pt>
                <c:pt idx="18960">
                  <c:v>23.01</c:v>
                </c:pt>
                <c:pt idx="18961">
                  <c:v>23.01</c:v>
                </c:pt>
                <c:pt idx="18962">
                  <c:v>23.01</c:v>
                </c:pt>
                <c:pt idx="18963">
                  <c:v>23.01</c:v>
                </c:pt>
                <c:pt idx="18964">
                  <c:v>23.01</c:v>
                </c:pt>
                <c:pt idx="18965">
                  <c:v>23.01</c:v>
                </c:pt>
                <c:pt idx="18966">
                  <c:v>23.01</c:v>
                </c:pt>
                <c:pt idx="18967">
                  <c:v>23.01</c:v>
                </c:pt>
                <c:pt idx="18968">
                  <c:v>23.01</c:v>
                </c:pt>
                <c:pt idx="18969">
                  <c:v>23.01</c:v>
                </c:pt>
                <c:pt idx="18970">
                  <c:v>23.01</c:v>
                </c:pt>
                <c:pt idx="18971">
                  <c:v>23.01</c:v>
                </c:pt>
                <c:pt idx="18972">
                  <c:v>23.01</c:v>
                </c:pt>
                <c:pt idx="18973">
                  <c:v>23.01</c:v>
                </c:pt>
                <c:pt idx="18974">
                  <c:v>23.01</c:v>
                </c:pt>
                <c:pt idx="18975">
                  <c:v>23.01</c:v>
                </c:pt>
                <c:pt idx="18976">
                  <c:v>23.01</c:v>
                </c:pt>
                <c:pt idx="18977">
                  <c:v>23.013999999999999</c:v>
                </c:pt>
                <c:pt idx="18978">
                  <c:v>23.042000000000002</c:v>
                </c:pt>
                <c:pt idx="18979">
                  <c:v>23.042000000000002</c:v>
                </c:pt>
                <c:pt idx="18980">
                  <c:v>23.042000000000002</c:v>
                </c:pt>
                <c:pt idx="18981">
                  <c:v>23.042000000000002</c:v>
                </c:pt>
                <c:pt idx="18982">
                  <c:v>23.042000000000002</c:v>
                </c:pt>
                <c:pt idx="18983">
                  <c:v>23.042000000000002</c:v>
                </c:pt>
                <c:pt idx="18984">
                  <c:v>23.042000000000002</c:v>
                </c:pt>
                <c:pt idx="18985">
                  <c:v>23.042000000000002</c:v>
                </c:pt>
                <c:pt idx="18986">
                  <c:v>23.042000000000002</c:v>
                </c:pt>
                <c:pt idx="18987">
                  <c:v>23.042000000000002</c:v>
                </c:pt>
                <c:pt idx="18988">
                  <c:v>23.042000000000002</c:v>
                </c:pt>
                <c:pt idx="18989">
                  <c:v>23.042000000000002</c:v>
                </c:pt>
                <c:pt idx="18990">
                  <c:v>23.042000000000002</c:v>
                </c:pt>
                <c:pt idx="18991">
                  <c:v>23.042000000000002</c:v>
                </c:pt>
                <c:pt idx="18992">
                  <c:v>23.042000000000002</c:v>
                </c:pt>
                <c:pt idx="18993">
                  <c:v>23.042000000000002</c:v>
                </c:pt>
                <c:pt idx="18994">
                  <c:v>23.042000000000002</c:v>
                </c:pt>
                <c:pt idx="18995">
                  <c:v>23.042000000000002</c:v>
                </c:pt>
                <c:pt idx="18996">
                  <c:v>23.042000000000002</c:v>
                </c:pt>
                <c:pt idx="18997">
                  <c:v>23.042000000000002</c:v>
                </c:pt>
                <c:pt idx="18998">
                  <c:v>23.042000000000002</c:v>
                </c:pt>
                <c:pt idx="18999">
                  <c:v>23.042000000000002</c:v>
                </c:pt>
                <c:pt idx="19000">
                  <c:v>23.042000000000002</c:v>
                </c:pt>
                <c:pt idx="19001">
                  <c:v>23.042000000000002</c:v>
                </c:pt>
                <c:pt idx="19002">
                  <c:v>23.042000000000002</c:v>
                </c:pt>
                <c:pt idx="19003">
                  <c:v>23.042000000000002</c:v>
                </c:pt>
                <c:pt idx="19004">
                  <c:v>23.042000000000002</c:v>
                </c:pt>
                <c:pt idx="19005">
                  <c:v>23.042000000000002</c:v>
                </c:pt>
                <c:pt idx="19006">
                  <c:v>23.042000000000002</c:v>
                </c:pt>
                <c:pt idx="19007">
                  <c:v>23.042000000000002</c:v>
                </c:pt>
                <c:pt idx="19008">
                  <c:v>23.042000000000002</c:v>
                </c:pt>
                <c:pt idx="19009">
                  <c:v>23.042000000000002</c:v>
                </c:pt>
                <c:pt idx="19010">
                  <c:v>23.042000000000002</c:v>
                </c:pt>
                <c:pt idx="19011">
                  <c:v>23.042000000000002</c:v>
                </c:pt>
                <c:pt idx="19012">
                  <c:v>23.042000000000002</c:v>
                </c:pt>
                <c:pt idx="19013">
                  <c:v>23.07</c:v>
                </c:pt>
                <c:pt idx="19014">
                  <c:v>23.076000000000001</c:v>
                </c:pt>
                <c:pt idx="19015">
                  <c:v>23.076000000000001</c:v>
                </c:pt>
                <c:pt idx="19016">
                  <c:v>23.076000000000001</c:v>
                </c:pt>
                <c:pt idx="19017">
                  <c:v>23.076000000000001</c:v>
                </c:pt>
                <c:pt idx="19018">
                  <c:v>23.076000000000001</c:v>
                </c:pt>
                <c:pt idx="19019">
                  <c:v>23.076000000000001</c:v>
                </c:pt>
                <c:pt idx="19020">
                  <c:v>23.076000000000001</c:v>
                </c:pt>
                <c:pt idx="19021">
                  <c:v>23.076000000000001</c:v>
                </c:pt>
                <c:pt idx="19022">
                  <c:v>23.076000000000001</c:v>
                </c:pt>
                <c:pt idx="19023">
                  <c:v>23.076000000000001</c:v>
                </c:pt>
                <c:pt idx="19024">
                  <c:v>23.076000000000001</c:v>
                </c:pt>
                <c:pt idx="19025">
                  <c:v>23.076000000000001</c:v>
                </c:pt>
                <c:pt idx="19026">
                  <c:v>23.076000000000001</c:v>
                </c:pt>
                <c:pt idx="19027">
                  <c:v>23.076000000000001</c:v>
                </c:pt>
                <c:pt idx="19028">
                  <c:v>23.076000000000001</c:v>
                </c:pt>
                <c:pt idx="19029">
                  <c:v>23.076000000000001</c:v>
                </c:pt>
                <c:pt idx="19030">
                  <c:v>23.076000000000001</c:v>
                </c:pt>
                <c:pt idx="19031">
                  <c:v>23.076000000000001</c:v>
                </c:pt>
                <c:pt idx="19032">
                  <c:v>23.076000000000001</c:v>
                </c:pt>
                <c:pt idx="19033">
                  <c:v>23.076000000000001</c:v>
                </c:pt>
                <c:pt idx="19034">
                  <c:v>23.076000000000001</c:v>
                </c:pt>
                <c:pt idx="19035">
                  <c:v>23.076000000000001</c:v>
                </c:pt>
                <c:pt idx="19036">
                  <c:v>23.076000000000001</c:v>
                </c:pt>
                <c:pt idx="19037">
                  <c:v>23.076000000000001</c:v>
                </c:pt>
                <c:pt idx="19038">
                  <c:v>23.076000000000001</c:v>
                </c:pt>
                <c:pt idx="19039">
                  <c:v>23.076000000000001</c:v>
                </c:pt>
                <c:pt idx="19040">
                  <c:v>23.076000000000001</c:v>
                </c:pt>
                <c:pt idx="19041">
                  <c:v>23.076000000000001</c:v>
                </c:pt>
                <c:pt idx="19042">
                  <c:v>23.076000000000001</c:v>
                </c:pt>
                <c:pt idx="19043">
                  <c:v>23.076000000000001</c:v>
                </c:pt>
                <c:pt idx="19044">
                  <c:v>23.076000000000001</c:v>
                </c:pt>
                <c:pt idx="19045">
                  <c:v>23.076000000000001</c:v>
                </c:pt>
                <c:pt idx="19046">
                  <c:v>23.076000000000001</c:v>
                </c:pt>
                <c:pt idx="19047">
                  <c:v>23.076000000000001</c:v>
                </c:pt>
                <c:pt idx="19048">
                  <c:v>23.076000000000001</c:v>
                </c:pt>
                <c:pt idx="19049">
                  <c:v>23.076000000000001</c:v>
                </c:pt>
                <c:pt idx="19050">
                  <c:v>23.076000000000001</c:v>
                </c:pt>
                <c:pt idx="19051">
                  <c:v>23.076000000000001</c:v>
                </c:pt>
                <c:pt idx="19052">
                  <c:v>23.076000000000001</c:v>
                </c:pt>
                <c:pt idx="19053">
                  <c:v>23.088000000000001</c:v>
                </c:pt>
                <c:pt idx="19054">
                  <c:v>23.11</c:v>
                </c:pt>
                <c:pt idx="19055">
                  <c:v>23.11</c:v>
                </c:pt>
                <c:pt idx="19056">
                  <c:v>23.11</c:v>
                </c:pt>
                <c:pt idx="19057">
                  <c:v>23.11</c:v>
                </c:pt>
                <c:pt idx="19058">
                  <c:v>23.11</c:v>
                </c:pt>
                <c:pt idx="19059">
                  <c:v>23.11</c:v>
                </c:pt>
                <c:pt idx="19060">
                  <c:v>23.11</c:v>
                </c:pt>
                <c:pt idx="19061">
                  <c:v>23.11</c:v>
                </c:pt>
                <c:pt idx="19062">
                  <c:v>23.11</c:v>
                </c:pt>
                <c:pt idx="19063">
                  <c:v>23.11</c:v>
                </c:pt>
                <c:pt idx="19064">
                  <c:v>23.11</c:v>
                </c:pt>
                <c:pt idx="19065">
                  <c:v>23.11</c:v>
                </c:pt>
                <c:pt idx="19066">
                  <c:v>23.11</c:v>
                </c:pt>
                <c:pt idx="19067">
                  <c:v>23.11</c:v>
                </c:pt>
                <c:pt idx="19068">
                  <c:v>23.11</c:v>
                </c:pt>
                <c:pt idx="19069">
                  <c:v>23.11</c:v>
                </c:pt>
                <c:pt idx="19070">
                  <c:v>23.11</c:v>
                </c:pt>
                <c:pt idx="19071">
                  <c:v>23.11</c:v>
                </c:pt>
                <c:pt idx="19072">
                  <c:v>23.11</c:v>
                </c:pt>
                <c:pt idx="19073">
                  <c:v>23.11</c:v>
                </c:pt>
                <c:pt idx="19074">
                  <c:v>23.11</c:v>
                </c:pt>
                <c:pt idx="19075">
                  <c:v>23.11</c:v>
                </c:pt>
                <c:pt idx="19076">
                  <c:v>23.11</c:v>
                </c:pt>
                <c:pt idx="19077">
                  <c:v>23.11</c:v>
                </c:pt>
                <c:pt idx="19078">
                  <c:v>23.11</c:v>
                </c:pt>
                <c:pt idx="19079">
                  <c:v>23.11</c:v>
                </c:pt>
                <c:pt idx="19080">
                  <c:v>23.11</c:v>
                </c:pt>
                <c:pt idx="19081">
                  <c:v>23.11</c:v>
                </c:pt>
                <c:pt idx="19082">
                  <c:v>23.11</c:v>
                </c:pt>
                <c:pt idx="19083">
                  <c:v>23.11</c:v>
                </c:pt>
                <c:pt idx="19084">
                  <c:v>23.11</c:v>
                </c:pt>
                <c:pt idx="19085">
                  <c:v>23.11</c:v>
                </c:pt>
                <c:pt idx="19086">
                  <c:v>23.11</c:v>
                </c:pt>
                <c:pt idx="19087">
                  <c:v>23.11</c:v>
                </c:pt>
                <c:pt idx="19088">
                  <c:v>23.11</c:v>
                </c:pt>
                <c:pt idx="19089">
                  <c:v>23.11</c:v>
                </c:pt>
                <c:pt idx="19090">
                  <c:v>23.11</c:v>
                </c:pt>
                <c:pt idx="19091">
                  <c:v>23.11</c:v>
                </c:pt>
                <c:pt idx="19092">
                  <c:v>23.11</c:v>
                </c:pt>
                <c:pt idx="19093">
                  <c:v>23.11</c:v>
                </c:pt>
                <c:pt idx="19094">
                  <c:v>23.12</c:v>
                </c:pt>
                <c:pt idx="19095">
                  <c:v>23.148</c:v>
                </c:pt>
                <c:pt idx="19096">
                  <c:v>23.148</c:v>
                </c:pt>
                <c:pt idx="19097">
                  <c:v>23.148</c:v>
                </c:pt>
                <c:pt idx="19098">
                  <c:v>23.148</c:v>
                </c:pt>
                <c:pt idx="19099">
                  <c:v>23.148</c:v>
                </c:pt>
                <c:pt idx="19100">
                  <c:v>23.148</c:v>
                </c:pt>
                <c:pt idx="19101">
                  <c:v>23.148</c:v>
                </c:pt>
                <c:pt idx="19102">
                  <c:v>23.148</c:v>
                </c:pt>
                <c:pt idx="19103">
                  <c:v>23.148</c:v>
                </c:pt>
                <c:pt idx="19104">
                  <c:v>23.148</c:v>
                </c:pt>
                <c:pt idx="19105">
                  <c:v>23.148</c:v>
                </c:pt>
                <c:pt idx="19106">
                  <c:v>23.148</c:v>
                </c:pt>
                <c:pt idx="19107">
                  <c:v>23.148</c:v>
                </c:pt>
                <c:pt idx="19108">
                  <c:v>23.148</c:v>
                </c:pt>
                <c:pt idx="19109">
                  <c:v>23.148</c:v>
                </c:pt>
                <c:pt idx="19110">
                  <c:v>23.148</c:v>
                </c:pt>
                <c:pt idx="19111">
                  <c:v>23.148</c:v>
                </c:pt>
                <c:pt idx="19112">
                  <c:v>23.148</c:v>
                </c:pt>
                <c:pt idx="19113">
                  <c:v>23.148</c:v>
                </c:pt>
                <c:pt idx="19114">
                  <c:v>23.148</c:v>
                </c:pt>
                <c:pt idx="19115">
                  <c:v>23.148</c:v>
                </c:pt>
                <c:pt idx="19116">
                  <c:v>23.148</c:v>
                </c:pt>
                <c:pt idx="19117">
                  <c:v>23.148</c:v>
                </c:pt>
                <c:pt idx="19118">
                  <c:v>23.148</c:v>
                </c:pt>
                <c:pt idx="19119">
                  <c:v>23.148</c:v>
                </c:pt>
                <c:pt idx="19120">
                  <c:v>23.148</c:v>
                </c:pt>
                <c:pt idx="19121">
                  <c:v>23.148</c:v>
                </c:pt>
                <c:pt idx="19122">
                  <c:v>23.148</c:v>
                </c:pt>
                <c:pt idx="19123">
                  <c:v>23.148</c:v>
                </c:pt>
                <c:pt idx="19124">
                  <c:v>23.148</c:v>
                </c:pt>
                <c:pt idx="19125">
                  <c:v>23.148</c:v>
                </c:pt>
                <c:pt idx="19126">
                  <c:v>23.148</c:v>
                </c:pt>
                <c:pt idx="19127">
                  <c:v>23.148</c:v>
                </c:pt>
                <c:pt idx="19128">
                  <c:v>23.148</c:v>
                </c:pt>
                <c:pt idx="19129">
                  <c:v>23.148</c:v>
                </c:pt>
                <c:pt idx="19130">
                  <c:v>23.148</c:v>
                </c:pt>
                <c:pt idx="19131">
                  <c:v>23.148</c:v>
                </c:pt>
                <c:pt idx="19132">
                  <c:v>23.148</c:v>
                </c:pt>
                <c:pt idx="19133">
                  <c:v>23.148</c:v>
                </c:pt>
                <c:pt idx="19134">
                  <c:v>23.148</c:v>
                </c:pt>
                <c:pt idx="19135">
                  <c:v>23.148</c:v>
                </c:pt>
                <c:pt idx="19136">
                  <c:v>23.148</c:v>
                </c:pt>
                <c:pt idx="19137">
                  <c:v>23.148</c:v>
                </c:pt>
                <c:pt idx="19138">
                  <c:v>23.148</c:v>
                </c:pt>
                <c:pt idx="19139">
                  <c:v>23.148</c:v>
                </c:pt>
                <c:pt idx="19140">
                  <c:v>23.148</c:v>
                </c:pt>
                <c:pt idx="19141">
                  <c:v>23.187999999999999</c:v>
                </c:pt>
                <c:pt idx="19142">
                  <c:v>23.187999999999999</c:v>
                </c:pt>
                <c:pt idx="19143">
                  <c:v>23.187999999999999</c:v>
                </c:pt>
                <c:pt idx="19144">
                  <c:v>23.187999999999999</c:v>
                </c:pt>
                <c:pt idx="19145">
                  <c:v>23.187999999999999</c:v>
                </c:pt>
                <c:pt idx="19146">
                  <c:v>23.187999999999999</c:v>
                </c:pt>
                <c:pt idx="19147">
                  <c:v>23.187999999999999</c:v>
                </c:pt>
                <c:pt idx="19148">
                  <c:v>23.187999999999999</c:v>
                </c:pt>
                <c:pt idx="19149">
                  <c:v>23.187999999999999</c:v>
                </c:pt>
                <c:pt idx="19150">
                  <c:v>23.187999999999999</c:v>
                </c:pt>
                <c:pt idx="19151">
                  <c:v>23.187999999999999</c:v>
                </c:pt>
                <c:pt idx="19152">
                  <c:v>23.187999999999999</c:v>
                </c:pt>
                <c:pt idx="19153">
                  <c:v>23.187999999999999</c:v>
                </c:pt>
                <c:pt idx="19154">
                  <c:v>23.187999999999999</c:v>
                </c:pt>
                <c:pt idx="19155">
                  <c:v>23.187999999999999</c:v>
                </c:pt>
                <c:pt idx="19156">
                  <c:v>23.187999999999999</c:v>
                </c:pt>
                <c:pt idx="19157">
                  <c:v>23.187999999999999</c:v>
                </c:pt>
                <c:pt idx="19158">
                  <c:v>23.187999999999999</c:v>
                </c:pt>
                <c:pt idx="19159">
                  <c:v>23.187999999999999</c:v>
                </c:pt>
                <c:pt idx="19160">
                  <c:v>23.187999999999999</c:v>
                </c:pt>
                <c:pt idx="19161">
                  <c:v>23.187999999999999</c:v>
                </c:pt>
                <c:pt idx="19162">
                  <c:v>23.187999999999999</c:v>
                </c:pt>
                <c:pt idx="19163">
                  <c:v>23.187999999999999</c:v>
                </c:pt>
                <c:pt idx="19164">
                  <c:v>23.187999999999999</c:v>
                </c:pt>
                <c:pt idx="19165">
                  <c:v>23.187999999999999</c:v>
                </c:pt>
                <c:pt idx="19166">
                  <c:v>23.187999999999999</c:v>
                </c:pt>
                <c:pt idx="19167">
                  <c:v>23.187999999999999</c:v>
                </c:pt>
                <c:pt idx="19168">
                  <c:v>23.187999999999999</c:v>
                </c:pt>
                <c:pt idx="19169">
                  <c:v>23.187999999999999</c:v>
                </c:pt>
                <c:pt idx="19170">
                  <c:v>23.187999999999999</c:v>
                </c:pt>
                <c:pt idx="19171">
                  <c:v>23.187999999999999</c:v>
                </c:pt>
                <c:pt idx="19172">
                  <c:v>23.187999999999999</c:v>
                </c:pt>
                <c:pt idx="19173">
                  <c:v>23.187999999999999</c:v>
                </c:pt>
                <c:pt idx="19174">
                  <c:v>23.187999999999999</c:v>
                </c:pt>
                <c:pt idx="19175">
                  <c:v>23.187999999999999</c:v>
                </c:pt>
                <c:pt idx="19176">
                  <c:v>23.187999999999999</c:v>
                </c:pt>
                <c:pt idx="19177">
                  <c:v>23.187999999999999</c:v>
                </c:pt>
                <c:pt idx="19178">
                  <c:v>23.187999999999999</c:v>
                </c:pt>
                <c:pt idx="19179">
                  <c:v>23.187999999999999</c:v>
                </c:pt>
                <c:pt idx="19180">
                  <c:v>23.187999999999999</c:v>
                </c:pt>
                <c:pt idx="19181">
                  <c:v>23.187999999999999</c:v>
                </c:pt>
                <c:pt idx="19182">
                  <c:v>23.187999999999999</c:v>
                </c:pt>
                <c:pt idx="19183">
                  <c:v>23.187999999999999</c:v>
                </c:pt>
                <c:pt idx="19184">
                  <c:v>23.187999999999999</c:v>
                </c:pt>
                <c:pt idx="19185">
                  <c:v>23.187999999999999</c:v>
                </c:pt>
                <c:pt idx="19186">
                  <c:v>23.187999999999999</c:v>
                </c:pt>
                <c:pt idx="19187">
                  <c:v>23.187999999999999</c:v>
                </c:pt>
                <c:pt idx="19188">
                  <c:v>23.187999999999999</c:v>
                </c:pt>
                <c:pt idx="19189">
                  <c:v>23.187999999999999</c:v>
                </c:pt>
                <c:pt idx="19190">
                  <c:v>23.206</c:v>
                </c:pt>
                <c:pt idx="19191">
                  <c:v>23.225999999999999</c:v>
                </c:pt>
                <c:pt idx="19192">
                  <c:v>23.225999999999999</c:v>
                </c:pt>
                <c:pt idx="19193">
                  <c:v>23.225999999999999</c:v>
                </c:pt>
                <c:pt idx="19194">
                  <c:v>23.225999999999999</c:v>
                </c:pt>
                <c:pt idx="19195">
                  <c:v>23.225999999999999</c:v>
                </c:pt>
                <c:pt idx="19196">
                  <c:v>23.225999999999999</c:v>
                </c:pt>
                <c:pt idx="19197">
                  <c:v>23.225999999999999</c:v>
                </c:pt>
                <c:pt idx="19198">
                  <c:v>23.225999999999999</c:v>
                </c:pt>
                <c:pt idx="19199">
                  <c:v>23.225999999999999</c:v>
                </c:pt>
                <c:pt idx="19200">
                  <c:v>23.225999999999999</c:v>
                </c:pt>
                <c:pt idx="19201">
                  <c:v>23.225999999999999</c:v>
                </c:pt>
                <c:pt idx="19202">
                  <c:v>23.225999999999999</c:v>
                </c:pt>
                <c:pt idx="19203">
                  <c:v>23.225999999999999</c:v>
                </c:pt>
                <c:pt idx="19204">
                  <c:v>23.225999999999999</c:v>
                </c:pt>
                <c:pt idx="19205">
                  <c:v>23.225999999999999</c:v>
                </c:pt>
                <c:pt idx="19206">
                  <c:v>23.225999999999999</c:v>
                </c:pt>
                <c:pt idx="19207">
                  <c:v>23.225999999999999</c:v>
                </c:pt>
                <c:pt idx="19208">
                  <c:v>23.225999999999999</c:v>
                </c:pt>
                <c:pt idx="19209">
                  <c:v>23.225999999999999</c:v>
                </c:pt>
                <c:pt idx="19210">
                  <c:v>23.225999999999999</c:v>
                </c:pt>
                <c:pt idx="19211">
                  <c:v>23.225999999999999</c:v>
                </c:pt>
                <c:pt idx="19212">
                  <c:v>23.225999999999999</c:v>
                </c:pt>
                <c:pt idx="19213">
                  <c:v>23.225999999999999</c:v>
                </c:pt>
                <c:pt idx="19214">
                  <c:v>23.225999999999999</c:v>
                </c:pt>
                <c:pt idx="19215">
                  <c:v>23.225999999999999</c:v>
                </c:pt>
                <c:pt idx="19216">
                  <c:v>23.225999999999999</c:v>
                </c:pt>
                <c:pt idx="19217">
                  <c:v>23.225999999999999</c:v>
                </c:pt>
                <c:pt idx="19218">
                  <c:v>23.225999999999999</c:v>
                </c:pt>
                <c:pt idx="19219">
                  <c:v>23.225999999999999</c:v>
                </c:pt>
                <c:pt idx="19220">
                  <c:v>23.225999999999999</c:v>
                </c:pt>
                <c:pt idx="19221">
                  <c:v>23.225999999999999</c:v>
                </c:pt>
                <c:pt idx="19222">
                  <c:v>23.225999999999999</c:v>
                </c:pt>
                <c:pt idx="19223">
                  <c:v>23.225999999999999</c:v>
                </c:pt>
                <c:pt idx="19224">
                  <c:v>23.225999999999999</c:v>
                </c:pt>
                <c:pt idx="19225">
                  <c:v>23.225999999999999</c:v>
                </c:pt>
                <c:pt idx="19226">
                  <c:v>23.225999999999999</c:v>
                </c:pt>
                <c:pt idx="19227">
                  <c:v>23.225999999999999</c:v>
                </c:pt>
                <c:pt idx="19228">
                  <c:v>23.225999999999999</c:v>
                </c:pt>
                <c:pt idx="19229">
                  <c:v>23.225999999999999</c:v>
                </c:pt>
                <c:pt idx="19230">
                  <c:v>23.225999999999999</c:v>
                </c:pt>
                <c:pt idx="19231">
                  <c:v>23.225999999999999</c:v>
                </c:pt>
                <c:pt idx="19232">
                  <c:v>23.225999999999999</c:v>
                </c:pt>
                <c:pt idx="19233">
                  <c:v>23.225999999999999</c:v>
                </c:pt>
                <c:pt idx="19234">
                  <c:v>23.225999999999999</c:v>
                </c:pt>
                <c:pt idx="19235">
                  <c:v>23.225999999999999</c:v>
                </c:pt>
                <c:pt idx="19236">
                  <c:v>23.225999999999999</c:v>
                </c:pt>
                <c:pt idx="19237">
                  <c:v>23.225999999999999</c:v>
                </c:pt>
                <c:pt idx="19238">
                  <c:v>23.244</c:v>
                </c:pt>
                <c:pt idx="19239">
                  <c:v>23.262</c:v>
                </c:pt>
                <c:pt idx="19240">
                  <c:v>23.262</c:v>
                </c:pt>
                <c:pt idx="19241">
                  <c:v>23.262</c:v>
                </c:pt>
                <c:pt idx="19242">
                  <c:v>23.262</c:v>
                </c:pt>
                <c:pt idx="19243">
                  <c:v>23.262</c:v>
                </c:pt>
                <c:pt idx="19244">
                  <c:v>23.262</c:v>
                </c:pt>
                <c:pt idx="19245">
                  <c:v>23.262</c:v>
                </c:pt>
                <c:pt idx="19246">
                  <c:v>23.262</c:v>
                </c:pt>
                <c:pt idx="19247">
                  <c:v>23.262</c:v>
                </c:pt>
                <c:pt idx="19248">
                  <c:v>23.262</c:v>
                </c:pt>
                <c:pt idx="19249">
                  <c:v>23.262</c:v>
                </c:pt>
                <c:pt idx="19250">
                  <c:v>23.262</c:v>
                </c:pt>
                <c:pt idx="19251">
                  <c:v>23.262</c:v>
                </c:pt>
                <c:pt idx="19252">
                  <c:v>23.262</c:v>
                </c:pt>
                <c:pt idx="19253">
                  <c:v>23.262</c:v>
                </c:pt>
                <c:pt idx="19254">
                  <c:v>23.262</c:v>
                </c:pt>
                <c:pt idx="19255">
                  <c:v>23.262</c:v>
                </c:pt>
                <c:pt idx="19256">
                  <c:v>23.262</c:v>
                </c:pt>
                <c:pt idx="19257">
                  <c:v>23.262</c:v>
                </c:pt>
                <c:pt idx="19258">
                  <c:v>23.262</c:v>
                </c:pt>
                <c:pt idx="19259">
                  <c:v>23.262</c:v>
                </c:pt>
                <c:pt idx="19260">
                  <c:v>23.262</c:v>
                </c:pt>
                <c:pt idx="19261">
                  <c:v>23.262</c:v>
                </c:pt>
                <c:pt idx="19262">
                  <c:v>23.262</c:v>
                </c:pt>
                <c:pt idx="19263">
                  <c:v>23.262</c:v>
                </c:pt>
                <c:pt idx="19264">
                  <c:v>23.262</c:v>
                </c:pt>
                <c:pt idx="19265">
                  <c:v>23.262</c:v>
                </c:pt>
                <c:pt idx="19266">
                  <c:v>23.262</c:v>
                </c:pt>
                <c:pt idx="19267">
                  <c:v>23.262</c:v>
                </c:pt>
                <c:pt idx="19268">
                  <c:v>23.262</c:v>
                </c:pt>
                <c:pt idx="19269">
                  <c:v>23.262</c:v>
                </c:pt>
                <c:pt idx="19270">
                  <c:v>23.262</c:v>
                </c:pt>
                <c:pt idx="19271">
                  <c:v>23.262</c:v>
                </c:pt>
                <c:pt idx="19272">
                  <c:v>23.262</c:v>
                </c:pt>
                <c:pt idx="19273">
                  <c:v>23.262</c:v>
                </c:pt>
                <c:pt idx="19274">
                  <c:v>23.262</c:v>
                </c:pt>
                <c:pt idx="19275">
                  <c:v>23.262</c:v>
                </c:pt>
                <c:pt idx="19276">
                  <c:v>23.262</c:v>
                </c:pt>
                <c:pt idx="19277">
                  <c:v>23.262</c:v>
                </c:pt>
                <c:pt idx="19278">
                  <c:v>23.262</c:v>
                </c:pt>
                <c:pt idx="19279">
                  <c:v>23.262</c:v>
                </c:pt>
                <c:pt idx="19280">
                  <c:v>23.262</c:v>
                </c:pt>
                <c:pt idx="19281">
                  <c:v>23.262</c:v>
                </c:pt>
                <c:pt idx="19282">
                  <c:v>23.295999999999999</c:v>
                </c:pt>
                <c:pt idx="19283">
                  <c:v>23.295999999999999</c:v>
                </c:pt>
                <c:pt idx="19284">
                  <c:v>23.295999999999999</c:v>
                </c:pt>
                <c:pt idx="19285">
                  <c:v>23.295999999999999</c:v>
                </c:pt>
                <c:pt idx="19286">
                  <c:v>23.295999999999999</c:v>
                </c:pt>
                <c:pt idx="19287">
                  <c:v>23.295999999999999</c:v>
                </c:pt>
                <c:pt idx="19288">
                  <c:v>23.295999999999999</c:v>
                </c:pt>
                <c:pt idx="19289">
                  <c:v>23.295999999999999</c:v>
                </c:pt>
                <c:pt idx="19290">
                  <c:v>23.295999999999999</c:v>
                </c:pt>
                <c:pt idx="19291">
                  <c:v>23.295999999999999</c:v>
                </c:pt>
                <c:pt idx="19292">
                  <c:v>23.295999999999999</c:v>
                </c:pt>
                <c:pt idx="19293">
                  <c:v>23.295999999999999</c:v>
                </c:pt>
                <c:pt idx="19294">
                  <c:v>23.295999999999999</c:v>
                </c:pt>
                <c:pt idx="19295">
                  <c:v>23.295999999999999</c:v>
                </c:pt>
                <c:pt idx="19296">
                  <c:v>23.295999999999999</c:v>
                </c:pt>
                <c:pt idx="19297">
                  <c:v>23.295999999999999</c:v>
                </c:pt>
                <c:pt idx="19298">
                  <c:v>23.295999999999999</c:v>
                </c:pt>
                <c:pt idx="19299">
                  <c:v>23.295999999999999</c:v>
                </c:pt>
                <c:pt idx="19300">
                  <c:v>23.295999999999999</c:v>
                </c:pt>
                <c:pt idx="19301">
                  <c:v>23.295999999999999</c:v>
                </c:pt>
                <c:pt idx="19302">
                  <c:v>23.295999999999999</c:v>
                </c:pt>
                <c:pt idx="19303">
                  <c:v>23.295999999999999</c:v>
                </c:pt>
                <c:pt idx="19304">
                  <c:v>23.295999999999999</c:v>
                </c:pt>
                <c:pt idx="19305">
                  <c:v>23.295999999999999</c:v>
                </c:pt>
                <c:pt idx="19306">
                  <c:v>23.295999999999999</c:v>
                </c:pt>
                <c:pt idx="19307">
                  <c:v>23.295999999999999</c:v>
                </c:pt>
                <c:pt idx="19308">
                  <c:v>23.295999999999999</c:v>
                </c:pt>
                <c:pt idx="19309">
                  <c:v>23.295999999999999</c:v>
                </c:pt>
                <c:pt idx="19310">
                  <c:v>23.295999999999999</c:v>
                </c:pt>
                <c:pt idx="19311">
                  <c:v>23.295999999999999</c:v>
                </c:pt>
                <c:pt idx="19312">
                  <c:v>23.295999999999999</c:v>
                </c:pt>
                <c:pt idx="19313">
                  <c:v>23.295999999999999</c:v>
                </c:pt>
                <c:pt idx="19314">
                  <c:v>23.295999999999999</c:v>
                </c:pt>
                <c:pt idx="19315">
                  <c:v>23.295999999999999</c:v>
                </c:pt>
                <c:pt idx="19316">
                  <c:v>23.295999999999999</c:v>
                </c:pt>
                <c:pt idx="19317">
                  <c:v>23.295999999999999</c:v>
                </c:pt>
                <c:pt idx="19318">
                  <c:v>23.295999999999999</c:v>
                </c:pt>
                <c:pt idx="19319">
                  <c:v>23.295999999999999</c:v>
                </c:pt>
                <c:pt idx="19320">
                  <c:v>23.295999999999999</c:v>
                </c:pt>
                <c:pt idx="19321">
                  <c:v>23.295999999999999</c:v>
                </c:pt>
                <c:pt idx="19322">
                  <c:v>23.295999999999999</c:v>
                </c:pt>
                <c:pt idx="19323">
                  <c:v>23.295999999999999</c:v>
                </c:pt>
                <c:pt idx="19324">
                  <c:v>23.295999999999999</c:v>
                </c:pt>
                <c:pt idx="19325">
                  <c:v>23.327999999999999</c:v>
                </c:pt>
                <c:pt idx="19326">
                  <c:v>23.327999999999999</c:v>
                </c:pt>
                <c:pt idx="19327">
                  <c:v>23.327999999999999</c:v>
                </c:pt>
                <c:pt idx="19328">
                  <c:v>23.327999999999999</c:v>
                </c:pt>
                <c:pt idx="19329">
                  <c:v>23.327999999999999</c:v>
                </c:pt>
                <c:pt idx="19330">
                  <c:v>23.327999999999999</c:v>
                </c:pt>
                <c:pt idx="19331">
                  <c:v>23.327999999999999</c:v>
                </c:pt>
                <c:pt idx="19332">
                  <c:v>23.327999999999999</c:v>
                </c:pt>
                <c:pt idx="19333">
                  <c:v>23.327999999999999</c:v>
                </c:pt>
                <c:pt idx="19334">
                  <c:v>23.327999999999999</c:v>
                </c:pt>
                <c:pt idx="19335">
                  <c:v>23.327999999999999</c:v>
                </c:pt>
                <c:pt idx="19336">
                  <c:v>23.327999999999999</c:v>
                </c:pt>
                <c:pt idx="19337">
                  <c:v>23.327999999999999</c:v>
                </c:pt>
                <c:pt idx="19338">
                  <c:v>23.327999999999999</c:v>
                </c:pt>
                <c:pt idx="19339">
                  <c:v>23.327999999999999</c:v>
                </c:pt>
                <c:pt idx="19340">
                  <c:v>23.327999999999999</c:v>
                </c:pt>
                <c:pt idx="19341">
                  <c:v>23.327999999999999</c:v>
                </c:pt>
                <c:pt idx="19342">
                  <c:v>23.327999999999999</c:v>
                </c:pt>
                <c:pt idx="19343">
                  <c:v>23.327999999999999</c:v>
                </c:pt>
                <c:pt idx="19344">
                  <c:v>23.327999999999999</c:v>
                </c:pt>
                <c:pt idx="19345">
                  <c:v>23.327999999999999</c:v>
                </c:pt>
                <c:pt idx="19346">
                  <c:v>23.327999999999999</c:v>
                </c:pt>
                <c:pt idx="19347">
                  <c:v>23.327999999999999</c:v>
                </c:pt>
                <c:pt idx="19348">
                  <c:v>23.327999999999999</c:v>
                </c:pt>
                <c:pt idx="19349">
                  <c:v>23.327999999999999</c:v>
                </c:pt>
                <c:pt idx="19350">
                  <c:v>23.327999999999999</c:v>
                </c:pt>
                <c:pt idx="19351">
                  <c:v>23.327999999999999</c:v>
                </c:pt>
                <c:pt idx="19352">
                  <c:v>23.327999999999999</c:v>
                </c:pt>
                <c:pt idx="19353">
                  <c:v>23.327999999999999</c:v>
                </c:pt>
                <c:pt idx="19354">
                  <c:v>23.327999999999999</c:v>
                </c:pt>
                <c:pt idx="19355">
                  <c:v>23.327999999999999</c:v>
                </c:pt>
                <c:pt idx="19356">
                  <c:v>23.327999999999999</c:v>
                </c:pt>
                <c:pt idx="19357">
                  <c:v>23.327999999999999</c:v>
                </c:pt>
                <c:pt idx="19358">
                  <c:v>23.327999999999999</c:v>
                </c:pt>
                <c:pt idx="19359">
                  <c:v>23.327999999999999</c:v>
                </c:pt>
                <c:pt idx="19360">
                  <c:v>23.327999999999999</c:v>
                </c:pt>
                <c:pt idx="19361">
                  <c:v>23.327999999999999</c:v>
                </c:pt>
                <c:pt idx="19362">
                  <c:v>23.327999999999999</c:v>
                </c:pt>
                <c:pt idx="19363">
                  <c:v>23.327999999999999</c:v>
                </c:pt>
                <c:pt idx="19364">
                  <c:v>23.327999999999999</c:v>
                </c:pt>
                <c:pt idx="19365">
                  <c:v>23.327999999999999</c:v>
                </c:pt>
                <c:pt idx="19366">
                  <c:v>23.36</c:v>
                </c:pt>
                <c:pt idx="19367">
                  <c:v>23.36</c:v>
                </c:pt>
                <c:pt idx="19368">
                  <c:v>23.36</c:v>
                </c:pt>
                <c:pt idx="19369">
                  <c:v>23.36</c:v>
                </c:pt>
                <c:pt idx="19370">
                  <c:v>23.36</c:v>
                </c:pt>
                <c:pt idx="19371">
                  <c:v>23.36</c:v>
                </c:pt>
                <c:pt idx="19372">
                  <c:v>23.36</c:v>
                </c:pt>
                <c:pt idx="19373">
                  <c:v>23.36</c:v>
                </c:pt>
                <c:pt idx="19374">
                  <c:v>23.36</c:v>
                </c:pt>
                <c:pt idx="19375">
                  <c:v>23.36</c:v>
                </c:pt>
                <c:pt idx="19376">
                  <c:v>23.36</c:v>
                </c:pt>
                <c:pt idx="19377">
                  <c:v>23.36</c:v>
                </c:pt>
                <c:pt idx="19378">
                  <c:v>23.36</c:v>
                </c:pt>
                <c:pt idx="19379">
                  <c:v>23.36</c:v>
                </c:pt>
                <c:pt idx="19380">
                  <c:v>23.36</c:v>
                </c:pt>
                <c:pt idx="19381">
                  <c:v>23.36</c:v>
                </c:pt>
                <c:pt idx="19382">
                  <c:v>23.36</c:v>
                </c:pt>
                <c:pt idx="19383">
                  <c:v>23.36</c:v>
                </c:pt>
                <c:pt idx="19384">
                  <c:v>23.36</c:v>
                </c:pt>
                <c:pt idx="19385">
                  <c:v>23.36</c:v>
                </c:pt>
                <c:pt idx="19386">
                  <c:v>23.36</c:v>
                </c:pt>
                <c:pt idx="19387">
                  <c:v>23.36</c:v>
                </c:pt>
                <c:pt idx="19388">
                  <c:v>23.36</c:v>
                </c:pt>
                <c:pt idx="19389">
                  <c:v>23.36</c:v>
                </c:pt>
                <c:pt idx="19390">
                  <c:v>23.36</c:v>
                </c:pt>
                <c:pt idx="19391">
                  <c:v>23.36</c:v>
                </c:pt>
                <c:pt idx="19392">
                  <c:v>23.36</c:v>
                </c:pt>
                <c:pt idx="19393">
                  <c:v>23.36</c:v>
                </c:pt>
                <c:pt idx="19394">
                  <c:v>23.36</c:v>
                </c:pt>
                <c:pt idx="19395">
                  <c:v>23.36</c:v>
                </c:pt>
                <c:pt idx="19396">
                  <c:v>23.36</c:v>
                </c:pt>
                <c:pt idx="19397">
                  <c:v>23.36</c:v>
                </c:pt>
                <c:pt idx="19398">
                  <c:v>23.36</c:v>
                </c:pt>
                <c:pt idx="19399">
                  <c:v>23.36</c:v>
                </c:pt>
                <c:pt idx="19400">
                  <c:v>23.36</c:v>
                </c:pt>
                <c:pt idx="19401">
                  <c:v>23.36</c:v>
                </c:pt>
                <c:pt idx="19402">
                  <c:v>23.36</c:v>
                </c:pt>
                <c:pt idx="19403">
                  <c:v>23.36</c:v>
                </c:pt>
                <c:pt idx="19404">
                  <c:v>23.36</c:v>
                </c:pt>
                <c:pt idx="19405">
                  <c:v>23.36</c:v>
                </c:pt>
                <c:pt idx="19406">
                  <c:v>23.361999999999998</c:v>
                </c:pt>
                <c:pt idx="19407">
                  <c:v>23.398</c:v>
                </c:pt>
                <c:pt idx="19408">
                  <c:v>23.398</c:v>
                </c:pt>
                <c:pt idx="19409">
                  <c:v>23.398</c:v>
                </c:pt>
                <c:pt idx="19410">
                  <c:v>23.398</c:v>
                </c:pt>
                <c:pt idx="19411">
                  <c:v>23.398</c:v>
                </c:pt>
                <c:pt idx="19412">
                  <c:v>23.398</c:v>
                </c:pt>
                <c:pt idx="19413">
                  <c:v>23.398</c:v>
                </c:pt>
                <c:pt idx="19414">
                  <c:v>23.398</c:v>
                </c:pt>
                <c:pt idx="19415">
                  <c:v>23.398</c:v>
                </c:pt>
                <c:pt idx="19416">
                  <c:v>23.398</c:v>
                </c:pt>
                <c:pt idx="19417">
                  <c:v>23.398</c:v>
                </c:pt>
                <c:pt idx="19418">
                  <c:v>23.398</c:v>
                </c:pt>
                <c:pt idx="19419">
                  <c:v>23.398</c:v>
                </c:pt>
                <c:pt idx="19420">
                  <c:v>23.398</c:v>
                </c:pt>
                <c:pt idx="19421">
                  <c:v>23.398</c:v>
                </c:pt>
                <c:pt idx="19422">
                  <c:v>23.398</c:v>
                </c:pt>
                <c:pt idx="19423">
                  <c:v>23.398</c:v>
                </c:pt>
                <c:pt idx="19424">
                  <c:v>23.398</c:v>
                </c:pt>
                <c:pt idx="19425">
                  <c:v>23.398</c:v>
                </c:pt>
                <c:pt idx="19426">
                  <c:v>23.398</c:v>
                </c:pt>
                <c:pt idx="19427">
                  <c:v>23.398</c:v>
                </c:pt>
                <c:pt idx="19428">
                  <c:v>23.398</c:v>
                </c:pt>
                <c:pt idx="19429">
                  <c:v>23.398</c:v>
                </c:pt>
                <c:pt idx="19430">
                  <c:v>23.398</c:v>
                </c:pt>
                <c:pt idx="19431">
                  <c:v>23.398</c:v>
                </c:pt>
                <c:pt idx="19432">
                  <c:v>23.398</c:v>
                </c:pt>
                <c:pt idx="19433">
                  <c:v>23.398</c:v>
                </c:pt>
                <c:pt idx="19434">
                  <c:v>23.398</c:v>
                </c:pt>
                <c:pt idx="19435">
                  <c:v>23.398</c:v>
                </c:pt>
                <c:pt idx="19436">
                  <c:v>23.398</c:v>
                </c:pt>
                <c:pt idx="19437">
                  <c:v>23.398</c:v>
                </c:pt>
                <c:pt idx="19438">
                  <c:v>23.398</c:v>
                </c:pt>
                <c:pt idx="19439">
                  <c:v>23.398</c:v>
                </c:pt>
                <c:pt idx="19440">
                  <c:v>23.398</c:v>
                </c:pt>
                <c:pt idx="19441">
                  <c:v>23.398</c:v>
                </c:pt>
                <c:pt idx="19442">
                  <c:v>23.398</c:v>
                </c:pt>
                <c:pt idx="19443">
                  <c:v>23.398</c:v>
                </c:pt>
                <c:pt idx="19444">
                  <c:v>23.398</c:v>
                </c:pt>
                <c:pt idx="19445">
                  <c:v>23.398</c:v>
                </c:pt>
                <c:pt idx="19446">
                  <c:v>23.398</c:v>
                </c:pt>
                <c:pt idx="19447">
                  <c:v>23.398</c:v>
                </c:pt>
                <c:pt idx="19448">
                  <c:v>23.398</c:v>
                </c:pt>
                <c:pt idx="19449">
                  <c:v>23.398</c:v>
                </c:pt>
                <c:pt idx="19450">
                  <c:v>23.398</c:v>
                </c:pt>
                <c:pt idx="19451">
                  <c:v>23.398</c:v>
                </c:pt>
                <c:pt idx="19452">
                  <c:v>23.398</c:v>
                </c:pt>
                <c:pt idx="19453">
                  <c:v>23.398</c:v>
                </c:pt>
                <c:pt idx="19454">
                  <c:v>23.398</c:v>
                </c:pt>
                <c:pt idx="19455">
                  <c:v>23.398</c:v>
                </c:pt>
                <c:pt idx="19456">
                  <c:v>23.417999999999999</c:v>
                </c:pt>
                <c:pt idx="19457">
                  <c:v>23.436</c:v>
                </c:pt>
                <c:pt idx="19458">
                  <c:v>23.436</c:v>
                </c:pt>
                <c:pt idx="19459">
                  <c:v>23.436</c:v>
                </c:pt>
                <c:pt idx="19460">
                  <c:v>23.436</c:v>
                </c:pt>
                <c:pt idx="19461">
                  <c:v>23.436</c:v>
                </c:pt>
                <c:pt idx="19462">
                  <c:v>23.436</c:v>
                </c:pt>
                <c:pt idx="19463">
                  <c:v>23.436</c:v>
                </c:pt>
                <c:pt idx="19464">
                  <c:v>23.436</c:v>
                </c:pt>
                <c:pt idx="19465">
                  <c:v>23.436</c:v>
                </c:pt>
                <c:pt idx="19466">
                  <c:v>23.436</c:v>
                </c:pt>
                <c:pt idx="19467">
                  <c:v>23.436</c:v>
                </c:pt>
                <c:pt idx="19468">
                  <c:v>23.436</c:v>
                </c:pt>
                <c:pt idx="19469">
                  <c:v>23.436</c:v>
                </c:pt>
                <c:pt idx="19470">
                  <c:v>23.436</c:v>
                </c:pt>
                <c:pt idx="19471">
                  <c:v>23.436</c:v>
                </c:pt>
                <c:pt idx="19472">
                  <c:v>23.436</c:v>
                </c:pt>
                <c:pt idx="19473">
                  <c:v>23.436</c:v>
                </c:pt>
                <c:pt idx="19474">
                  <c:v>23.436</c:v>
                </c:pt>
                <c:pt idx="19475">
                  <c:v>23.436</c:v>
                </c:pt>
                <c:pt idx="19476">
                  <c:v>23.436</c:v>
                </c:pt>
                <c:pt idx="19477">
                  <c:v>23.436</c:v>
                </c:pt>
                <c:pt idx="19478">
                  <c:v>23.436</c:v>
                </c:pt>
                <c:pt idx="19479">
                  <c:v>23.436</c:v>
                </c:pt>
                <c:pt idx="19480">
                  <c:v>23.436</c:v>
                </c:pt>
                <c:pt idx="19481">
                  <c:v>23.436</c:v>
                </c:pt>
                <c:pt idx="19482">
                  <c:v>23.436</c:v>
                </c:pt>
                <c:pt idx="19483">
                  <c:v>23.436</c:v>
                </c:pt>
                <c:pt idx="19484">
                  <c:v>23.436</c:v>
                </c:pt>
                <c:pt idx="19485">
                  <c:v>23.436</c:v>
                </c:pt>
                <c:pt idx="19486">
                  <c:v>23.436</c:v>
                </c:pt>
                <c:pt idx="19487">
                  <c:v>23.436</c:v>
                </c:pt>
                <c:pt idx="19488">
                  <c:v>23.436</c:v>
                </c:pt>
                <c:pt idx="19489">
                  <c:v>23.436</c:v>
                </c:pt>
                <c:pt idx="19490">
                  <c:v>23.436</c:v>
                </c:pt>
                <c:pt idx="19491">
                  <c:v>23.436</c:v>
                </c:pt>
                <c:pt idx="19492">
                  <c:v>23.436</c:v>
                </c:pt>
                <c:pt idx="19493">
                  <c:v>23.436</c:v>
                </c:pt>
                <c:pt idx="19494">
                  <c:v>23.436</c:v>
                </c:pt>
                <c:pt idx="19495">
                  <c:v>23.436</c:v>
                </c:pt>
                <c:pt idx="19496">
                  <c:v>23.436</c:v>
                </c:pt>
                <c:pt idx="19497">
                  <c:v>23.436</c:v>
                </c:pt>
                <c:pt idx="19498">
                  <c:v>23.436</c:v>
                </c:pt>
                <c:pt idx="19499">
                  <c:v>23.436</c:v>
                </c:pt>
                <c:pt idx="19500">
                  <c:v>23.436</c:v>
                </c:pt>
                <c:pt idx="19501">
                  <c:v>23.436</c:v>
                </c:pt>
                <c:pt idx="19502">
                  <c:v>23.436</c:v>
                </c:pt>
                <c:pt idx="19503">
                  <c:v>23.436</c:v>
                </c:pt>
                <c:pt idx="19504">
                  <c:v>23.436</c:v>
                </c:pt>
                <c:pt idx="19505">
                  <c:v>23.457999999999998</c:v>
                </c:pt>
                <c:pt idx="19506">
                  <c:v>23.474</c:v>
                </c:pt>
                <c:pt idx="19507">
                  <c:v>23.474</c:v>
                </c:pt>
                <c:pt idx="19508">
                  <c:v>23.474</c:v>
                </c:pt>
                <c:pt idx="19509">
                  <c:v>23.474</c:v>
                </c:pt>
                <c:pt idx="19510">
                  <c:v>23.474</c:v>
                </c:pt>
                <c:pt idx="19511">
                  <c:v>23.474</c:v>
                </c:pt>
                <c:pt idx="19512">
                  <c:v>23.474</c:v>
                </c:pt>
                <c:pt idx="19513">
                  <c:v>23.474</c:v>
                </c:pt>
                <c:pt idx="19514">
                  <c:v>23.474</c:v>
                </c:pt>
                <c:pt idx="19515">
                  <c:v>23.474</c:v>
                </c:pt>
                <c:pt idx="19516">
                  <c:v>23.474</c:v>
                </c:pt>
                <c:pt idx="19517">
                  <c:v>23.474</c:v>
                </c:pt>
                <c:pt idx="19518">
                  <c:v>23.474</c:v>
                </c:pt>
                <c:pt idx="19519">
                  <c:v>23.474</c:v>
                </c:pt>
                <c:pt idx="19520">
                  <c:v>23.474</c:v>
                </c:pt>
                <c:pt idx="19521">
                  <c:v>23.474</c:v>
                </c:pt>
                <c:pt idx="19522">
                  <c:v>23.474</c:v>
                </c:pt>
                <c:pt idx="19523">
                  <c:v>23.474</c:v>
                </c:pt>
                <c:pt idx="19524">
                  <c:v>23.474</c:v>
                </c:pt>
                <c:pt idx="19525">
                  <c:v>23.474</c:v>
                </c:pt>
                <c:pt idx="19526">
                  <c:v>23.474</c:v>
                </c:pt>
                <c:pt idx="19527">
                  <c:v>23.474</c:v>
                </c:pt>
                <c:pt idx="19528">
                  <c:v>23.474</c:v>
                </c:pt>
                <c:pt idx="19529">
                  <c:v>23.474</c:v>
                </c:pt>
                <c:pt idx="19530">
                  <c:v>23.474</c:v>
                </c:pt>
                <c:pt idx="19531">
                  <c:v>23.474</c:v>
                </c:pt>
                <c:pt idx="19532">
                  <c:v>23.474</c:v>
                </c:pt>
                <c:pt idx="19533">
                  <c:v>23.474</c:v>
                </c:pt>
                <c:pt idx="19534">
                  <c:v>23.474</c:v>
                </c:pt>
                <c:pt idx="19535">
                  <c:v>23.474</c:v>
                </c:pt>
                <c:pt idx="19536">
                  <c:v>23.474</c:v>
                </c:pt>
                <c:pt idx="19537">
                  <c:v>23.474</c:v>
                </c:pt>
                <c:pt idx="19538">
                  <c:v>23.474</c:v>
                </c:pt>
                <c:pt idx="19539">
                  <c:v>23.474</c:v>
                </c:pt>
                <c:pt idx="19540">
                  <c:v>23.474</c:v>
                </c:pt>
                <c:pt idx="19541">
                  <c:v>23.474</c:v>
                </c:pt>
                <c:pt idx="19542">
                  <c:v>23.474</c:v>
                </c:pt>
                <c:pt idx="19543">
                  <c:v>23.474</c:v>
                </c:pt>
                <c:pt idx="19544">
                  <c:v>23.474</c:v>
                </c:pt>
                <c:pt idx="19545">
                  <c:v>23.474</c:v>
                </c:pt>
                <c:pt idx="19546">
                  <c:v>23.474</c:v>
                </c:pt>
                <c:pt idx="19547">
                  <c:v>23.474</c:v>
                </c:pt>
                <c:pt idx="19548">
                  <c:v>23.474</c:v>
                </c:pt>
                <c:pt idx="19549">
                  <c:v>23.474</c:v>
                </c:pt>
                <c:pt idx="19550">
                  <c:v>23.474</c:v>
                </c:pt>
                <c:pt idx="19551">
                  <c:v>23.474</c:v>
                </c:pt>
                <c:pt idx="19552">
                  <c:v>23.474</c:v>
                </c:pt>
                <c:pt idx="19553">
                  <c:v>23.474</c:v>
                </c:pt>
                <c:pt idx="19554">
                  <c:v>23.474</c:v>
                </c:pt>
                <c:pt idx="19555">
                  <c:v>23.512</c:v>
                </c:pt>
                <c:pt idx="19556">
                  <c:v>23.512</c:v>
                </c:pt>
                <c:pt idx="19557">
                  <c:v>23.512</c:v>
                </c:pt>
                <c:pt idx="19558">
                  <c:v>23.512</c:v>
                </c:pt>
                <c:pt idx="19559">
                  <c:v>23.512</c:v>
                </c:pt>
                <c:pt idx="19560">
                  <c:v>23.512</c:v>
                </c:pt>
                <c:pt idx="19561">
                  <c:v>23.512</c:v>
                </c:pt>
                <c:pt idx="19562">
                  <c:v>23.512</c:v>
                </c:pt>
                <c:pt idx="19563">
                  <c:v>23.512</c:v>
                </c:pt>
                <c:pt idx="19564">
                  <c:v>23.512</c:v>
                </c:pt>
                <c:pt idx="19565">
                  <c:v>23.512</c:v>
                </c:pt>
                <c:pt idx="19566">
                  <c:v>23.512</c:v>
                </c:pt>
                <c:pt idx="19567">
                  <c:v>23.512</c:v>
                </c:pt>
                <c:pt idx="19568">
                  <c:v>23.512</c:v>
                </c:pt>
                <c:pt idx="19569">
                  <c:v>23.512</c:v>
                </c:pt>
                <c:pt idx="19570">
                  <c:v>23.512</c:v>
                </c:pt>
                <c:pt idx="19571">
                  <c:v>23.512</c:v>
                </c:pt>
                <c:pt idx="19572">
                  <c:v>23.512</c:v>
                </c:pt>
                <c:pt idx="19573">
                  <c:v>23.512</c:v>
                </c:pt>
                <c:pt idx="19574">
                  <c:v>23.512</c:v>
                </c:pt>
                <c:pt idx="19575">
                  <c:v>23.512</c:v>
                </c:pt>
                <c:pt idx="19576">
                  <c:v>23.512</c:v>
                </c:pt>
                <c:pt idx="19577">
                  <c:v>23.512</c:v>
                </c:pt>
                <c:pt idx="19578">
                  <c:v>23.512</c:v>
                </c:pt>
                <c:pt idx="19579">
                  <c:v>23.512</c:v>
                </c:pt>
                <c:pt idx="19580">
                  <c:v>23.512</c:v>
                </c:pt>
                <c:pt idx="19581">
                  <c:v>23.512</c:v>
                </c:pt>
                <c:pt idx="19582">
                  <c:v>23.512</c:v>
                </c:pt>
                <c:pt idx="19583">
                  <c:v>23.512</c:v>
                </c:pt>
                <c:pt idx="19584">
                  <c:v>23.512</c:v>
                </c:pt>
                <c:pt idx="19585">
                  <c:v>23.512</c:v>
                </c:pt>
                <c:pt idx="19586">
                  <c:v>23.512</c:v>
                </c:pt>
                <c:pt idx="19587">
                  <c:v>23.512</c:v>
                </c:pt>
                <c:pt idx="19588">
                  <c:v>23.512</c:v>
                </c:pt>
                <c:pt idx="19589">
                  <c:v>23.512</c:v>
                </c:pt>
                <c:pt idx="19590">
                  <c:v>23.512</c:v>
                </c:pt>
                <c:pt idx="19591">
                  <c:v>23.512</c:v>
                </c:pt>
                <c:pt idx="19592">
                  <c:v>23.512</c:v>
                </c:pt>
                <c:pt idx="19593">
                  <c:v>23.512</c:v>
                </c:pt>
                <c:pt idx="19594">
                  <c:v>23.512</c:v>
                </c:pt>
                <c:pt idx="19595">
                  <c:v>23.512</c:v>
                </c:pt>
                <c:pt idx="19596">
                  <c:v>23.512</c:v>
                </c:pt>
                <c:pt idx="19597">
                  <c:v>23.512</c:v>
                </c:pt>
                <c:pt idx="19598">
                  <c:v>23.512</c:v>
                </c:pt>
                <c:pt idx="19599">
                  <c:v>23.512</c:v>
                </c:pt>
                <c:pt idx="19600">
                  <c:v>23.512</c:v>
                </c:pt>
                <c:pt idx="19601">
                  <c:v>23.512</c:v>
                </c:pt>
                <c:pt idx="19602">
                  <c:v>23.512</c:v>
                </c:pt>
                <c:pt idx="19603">
                  <c:v>23.512</c:v>
                </c:pt>
                <c:pt idx="19604">
                  <c:v>23.55</c:v>
                </c:pt>
                <c:pt idx="19605">
                  <c:v>23.55</c:v>
                </c:pt>
                <c:pt idx="19606">
                  <c:v>23.55</c:v>
                </c:pt>
                <c:pt idx="19607">
                  <c:v>23.55</c:v>
                </c:pt>
                <c:pt idx="19608">
                  <c:v>23.55</c:v>
                </c:pt>
                <c:pt idx="19609">
                  <c:v>23.55</c:v>
                </c:pt>
                <c:pt idx="19610">
                  <c:v>23.55</c:v>
                </c:pt>
                <c:pt idx="19611">
                  <c:v>23.55</c:v>
                </c:pt>
                <c:pt idx="19612">
                  <c:v>23.55</c:v>
                </c:pt>
                <c:pt idx="19613">
                  <c:v>23.55</c:v>
                </c:pt>
                <c:pt idx="19614">
                  <c:v>23.55</c:v>
                </c:pt>
                <c:pt idx="19615">
                  <c:v>23.55</c:v>
                </c:pt>
                <c:pt idx="19616">
                  <c:v>23.55</c:v>
                </c:pt>
                <c:pt idx="19617">
                  <c:v>23.55</c:v>
                </c:pt>
                <c:pt idx="19618">
                  <c:v>23.55</c:v>
                </c:pt>
                <c:pt idx="19619">
                  <c:v>23.55</c:v>
                </c:pt>
                <c:pt idx="19620">
                  <c:v>23.55</c:v>
                </c:pt>
                <c:pt idx="19621">
                  <c:v>23.55</c:v>
                </c:pt>
                <c:pt idx="19622">
                  <c:v>23.55</c:v>
                </c:pt>
                <c:pt idx="19623">
                  <c:v>23.55</c:v>
                </c:pt>
                <c:pt idx="19624">
                  <c:v>23.55</c:v>
                </c:pt>
                <c:pt idx="19625">
                  <c:v>23.55</c:v>
                </c:pt>
                <c:pt idx="19626">
                  <c:v>23.55</c:v>
                </c:pt>
                <c:pt idx="19627">
                  <c:v>23.55</c:v>
                </c:pt>
                <c:pt idx="19628">
                  <c:v>23.55</c:v>
                </c:pt>
                <c:pt idx="19629">
                  <c:v>23.55</c:v>
                </c:pt>
                <c:pt idx="19630">
                  <c:v>23.55</c:v>
                </c:pt>
                <c:pt idx="19631">
                  <c:v>23.55</c:v>
                </c:pt>
                <c:pt idx="19632">
                  <c:v>23.55</c:v>
                </c:pt>
                <c:pt idx="19633">
                  <c:v>23.55</c:v>
                </c:pt>
                <c:pt idx="19634">
                  <c:v>23.55</c:v>
                </c:pt>
                <c:pt idx="19635">
                  <c:v>23.55</c:v>
                </c:pt>
                <c:pt idx="19636">
                  <c:v>23.55</c:v>
                </c:pt>
                <c:pt idx="19637">
                  <c:v>23.55</c:v>
                </c:pt>
                <c:pt idx="19638">
                  <c:v>23.55</c:v>
                </c:pt>
                <c:pt idx="19639">
                  <c:v>23.55</c:v>
                </c:pt>
                <c:pt idx="19640">
                  <c:v>23.55</c:v>
                </c:pt>
                <c:pt idx="19641">
                  <c:v>23.55</c:v>
                </c:pt>
                <c:pt idx="19642">
                  <c:v>23.55</c:v>
                </c:pt>
                <c:pt idx="19643">
                  <c:v>23.55</c:v>
                </c:pt>
                <c:pt idx="19644">
                  <c:v>23.55</c:v>
                </c:pt>
                <c:pt idx="19645">
                  <c:v>23.55</c:v>
                </c:pt>
                <c:pt idx="19646">
                  <c:v>23.55</c:v>
                </c:pt>
                <c:pt idx="19647">
                  <c:v>23.55</c:v>
                </c:pt>
                <c:pt idx="19648">
                  <c:v>23.55</c:v>
                </c:pt>
                <c:pt idx="19649">
                  <c:v>23.55</c:v>
                </c:pt>
                <c:pt idx="19650">
                  <c:v>23.55</c:v>
                </c:pt>
                <c:pt idx="19651">
                  <c:v>23.55</c:v>
                </c:pt>
                <c:pt idx="19652">
                  <c:v>23.55</c:v>
                </c:pt>
                <c:pt idx="19653">
                  <c:v>23.55</c:v>
                </c:pt>
                <c:pt idx="19654">
                  <c:v>23.55</c:v>
                </c:pt>
                <c:pt idx="19655">
                  <c:v>23.588000000000001</c:v>
                </c:pt>
                <c:pt idx="19656">
                  <c:v>23.588000000000001</c:v>
                </c:pt>
                <c:pt idx="19657">
                  <c:v>23.588000000000001</c:v>
                </c:pt>
                <c:pt idx="19658">
                  <c:v>23.588000000000001</c:v>
                </c:pt>
                <c:pt idx="19659">
                  <c:v>23.588000000000001</c:v>
                </c:pt>
                <c:pt idx="19660">
                  <c:v>23.588000000000001</c:v>
                </c:pt>
                <c:pt idx="19661">
                  <c:v>23.588000000000001</c:v>
                </c:pt>
                <c:pt idx="19662">
                  <c:v>23.588000000000001</c:v>
                </c:pt>
                <c:pt idx="19663">
                  <c:v>23.588000000000001</c:v>
                </c:pt>
                <c:pt idx="19664">
                  <c:v>23.588000000000001</c:v>
                </c:pt>
                <c:pt idx="19665">
                  <c:v>23.588000000000001</c:v>
                </c:pt>
                <c:pt idx="19666">
                  <c:v>23.588000000000001</c:v>
                </c:pt>
                <c:pt idx="19667">
                  <c:v>23.588000000000001</c:v>
                </c:pt>
                <c:pt idx="19668">
                  <c:v>23.588000000000001</c:v>
                </c:pt>
                <c:pt idx="19669">
                  <c:v>23.588000000000001</c:v>
                </c:pt>
                <c:pt idx="19670">
                  <c:v>23.588000000000001</c:v>
                </c:pt>
                <c:pt idx="19671">
                  <c:v>23.588000000000001</c:v>
                </c:pt>
                <c:pt idx="19672">
                  <c:v>23.588000000000001</c:v>
                </c:pt>
                <c:pt idx="19673">
                  <c:v>23.588000000000001</c:v>
                </c:pt>
                <c:pt idx="19674">
                  <c:v>23.588000000000001</c:v>
                </c:pt>
                <c:pt idx="19675">
                  <c:v>23.588000000000001</c:v>
                </c:pt>
                <c:pt idx="19676">
                  <c:v>23.588000000000001</c:v>
                </c:pt>
                <c:pt idx="19677">
                  <c:v>23.588000000000001</c:v>
                </c:pt>
                <c:pt idx="19678">
                  <c:v>23.588000000000001</c:v>
                </c:pt>
                <c:pt idx="19679">
                  <c:v>23.588000000000001</c:v>
                </c:pt>
                <c:pt idx="19680">
                  <c:v>23.588000000000001</c:v>
                </c:pt>
                <c:pt idx="19681">
                  <c:v>23.588000000000001</c:v>
                </c:pt>
                <c:pt idx="19682">
                  <c:v>23.588000000000001</c:v>
                </c:pt>
                <c:pt idx="19683">
                  <c:v>23.588000000000001</c:v>
                </c:pt>
                <c:pt idx="19684">
                  <c:v>23.588000000000001</c:v>
                </c:pt>
                <c:pt idx="19685">
                  <c:v>23.588000000000001</c:v>
                </c:pt>
                <c:pt idx="19686">
                  <c:v>23.588000000000001</c:v>
                </c:pt>
                <c:pt idx="19687">
                  <c:v>23.588000000000001</c:v>
                </c:pt>
                <c:pt idx="19688">
                  <c:v>23.588000000000001</c:v>
                </c:pt>
                <c:pt idx="19689">
                  <c:v>23.588000000000001</c:v>
                </c:pt>
                <c:pt idx="19690">
                  <c:v>23.588000000000001</c:v>
                </c:pt>
                <c:pt idx="19691">
                  <c:v>23.588000000000001</c:v>
                </c:pt>
                <c:pt idx="19692">
                  <c:v>23.588000000000001</c:v>
                </c:pt>
                <c:pt idx="19693">
                  <c:v>23.588000000000001</c:v>
                </c:pt>
                <c:pt idx="19694">
                  <c:v>23.588000000000001</c:v>
                </c:pt>
                <c:pt idx="19695">
                  <c:v>23.588000000000001</c:v>
                </c:pt>
                <c:pt idx="19696">
                  <c:v>23.588000000000001</c:v>
                </c:pt>
                <c:pt idx="19697">
                  <c:v>23.588000000000001</c:v>
                </c:pt>
                <c:pt idx="19698">
                  <c:v>23.588000000000001</c:v>
                </c:pt>
                <c:pt idx="19699">
                  <c:v>23.588000000000001</c:v>
                </c:pt>
                <c:pt idx="19700">
                  <c:v>23.588000000000001</c:v>
                </c:pt>
                <c:pt idx="19701">
                  <c:v>23.588000000000001</c:v>
                </c:pt>
                <c:pt idx="19702">
                  <c:v>23.588000000000001</c:v>
                </c:pt>
                <c:pt idx="19703">
                  <c:v>23.588000000000001</c:v>
                </c:pt>
                <c:pt idx="19704">
                  <c:v>23.588000000000001</c:v>
                </c:pt>
                <c:pt idx="19705">
                  <c:v>23.588000000000001</c:v>
                </c:pt>
                <c:pt idx="19706">
                  <c:v>23.616</c:v>
                </c:pt>
                <c:pt idx="19707">
                  <c:v>23.622</c:v>
                </c:pt>
                <c:pt idx="19708">
                  <c:v>23.622</c:v>
                </c:pt>
                <c:pt idx="19709">
                  <c:v>23.622</c:v>
                </c:pt>
                <c:pt idx="19710">
                  <c:v>23.622</c:v>
                </c:pt>
                <c:pt idx="19711">
                  <c:v>23.622</c:v>
                </c:pt>
                <c:pt idx="19712">
                  <c:v>23.622</c:v>
                </c:pt>
                <c:pt idx="19713">
                  <c:v>23.622</c:v>
                </c:pt>
                <c:pt idx="19714">
                  <c:v>23.622</c:v>
                </c:pt>
                <c:pt idx="19715">
                  <c:v>23.622</c:v>
                </c:pt>
                <c:pt idx="19716">
                  <c:v>23.622</c:v>
                </c:pt>
                <c:pt idx="19717">
                  <c:v>23.622</c:v>
                </c:pt>
                <c:pt idx="19718">
                  <c:v>23.622</c:v>
                </c:pt>
                <c:pt idx="19719">
                  <c:v>23.622</c:v>
                </c:pt>
                <c:pt idx="19720">
                  <c:v>23.622</c:v>
                </c:pt>
                <c:pt idx="19721">
                  <c:v>23.622</c:v>
                </c:pt>
                <c:pt idx="19722">
                  <c:v>23.622</c:v>
                </c:pt>
                <c:pt idx="19723">
                  <c:v>23.622</c:v>
                </c:pt>
                <c:pt idx="19724">
                  <c:v>23.622</c:v>
                </c:pt>
                <c:pt idx="19725">
                  <c:v>23.622</c:v>
                </c:pt>
                <c:pt idx="19726">
                  <c:v>23.622</c:v>
                </c:pt>
                <c:pt idx="19727">
                  <c:v>23.622</c:v>
                </c:pt>
                <c:pt idx="19728">
                  <c:v>23.622</c:v>
                </c:pt>
                <c:pt idx="19729">
                  <c:v>23.622</c:v>
                </c:pt>
                <c:pt idx="19730">
                  <c:v>23.622</c:v>
                </c:pt>
                <c:pt idx="19731">
                  <c:v>23.622</c:v>
                </c:pt>
                <c:pt idx="19732">
                  <c:v>23.622</c:v>
                </c:pt>
                <c:pt idx="19733">
                  <c:v>23.622</c:v>
                </c:pt>
                <c:pt idx="19734">
                  <c:v>23.622</c:v>
                </c:pt>
                <c:pt idx="19735">
                  <c:v>23.622</c:v>
                </c:pt>
                <c:pt idx="19736">
                  <c:v>23.622</c:v>
                </c:pt>
                <c:pt idx="19737">
                  <c:v>23.622</c:v>
                </c:pt>
                <c:pt idx="19738">
                  <c:v>23.622</c:v>
                </c:pt>
                <c:pt idx="19739">
                  <c:v>23.622</c:v>
                </c:pt>
                <c:pt idx="19740">
                  <c:v>23.622</c:v>
                </c:pt>
                <c:pt idx="19741">
                  <c:v>23.622</c:v>
                </c:pt>
                <c:pt idx="19742">
                  <c:v>23.622</c:v>
                </c:pt>
                <c:pt idx="19743">
                  <c:v>23.622</c:v>
                </c:pt>
                <c:pt idx="19744">
                  <c:v>23.622</c:v>
                </c:pt>
                <c:pt idx="19745">
                  <c:v>23.622</c:v>
                </c:pt>
                <c:pt idx="19746">
                  <c:v>23.622</c:v>
                </c:pt>
                <c:pt idx="19747">
                  <c:v>23.622</c:v>
                </c:pt>
                <c:pt idx="19748">
                  <c:v>23.622</c:v>
                </c:pt>
                <c:pt idx="19749">
                  <c:v>23.622</c:v>
                </c:pt>
                <c:pt idx="19750">
                  <c:v>23.622</c:v>
                </c:pt>
                <c:pt idx="19751">
                  <c:v>23.622</c:v>
                </c:pt>
                <c:pt idx="19752">
                  <c:v>23.622</c:v>
                </c:pt>
                <c:pt idx="19753">
                  <c:v>23.648</c:v>
                </c:pt>
                <c:pt idx="19754">
                  <c:v>23.66</c:v>
                </c:pt>
                <c:pt idx="19755">
                  <c:v>23.66</c:v>
                </c:pt>
                <c:pt idx="19756">
                  <c:v>23.66</c:v>
                </c:pt>
                <c:pt idx="19757">
                  <c:v>23.66</c:v>
                </c:pt>
                <c:pt idx="19758">
                  <c:v>23.66</c:v>
                </c:pt>
                <c:pt idx="19759">
                  <c:v>23.66</c:v>
                </c:pt>
                <c:pt idx="19760">
                  <c:v>23.66</c:v>
                </c:pt>
                <c:pt idx="19761">
                  <c:v>23.66</c:v>
                </c:pt>
                <c:pt idx="19762">
                  <c:v>23.66</c:v>
                </c:pt>
                <c:pt idx="19763">
                  <c:v>23.66</c:v>
                </c:pt>
                <c:pt idx="19764">
                  <c:v>23.66</c:v>
                </c:pt>
                <c:pt idx="19765">
                  <c:v>23.66</c:v>
                </c:pt>
                <c:pt idx="19766">
                  <c:v>23.66</c:v>
                </c:pt>
                <c:pt idx="19767">
                  <c:v>23.66</c:v>
                </c:pt>
                <c:pt idx="19768">
                  <c:v>23.66</c:v>
                </c:pt>
                <c:pt idx="19769">
                  <c:v>23.66</c:v>
                </c:pt>
                <c:pt idx="19770">
                  <c:v>23.66</c:v>
                </c:pt>
                <c:pt idx="19771">
                  <c:v>23.66</c:v>
                </c:pt>
                <c:pt idx="19772">
                  <c:v>23.66</c:v>
                </c:pt>
                <c:pt idx="19773">
                  <c:v>23.66</c:v>
                </c:pt>
                <c:pt idx="19774">
                  <c:v>23.66</c:v>
                </c:pt>
                <c:pt idx="19775">
                  <c:v>23.66</c:v>
                </c:pt>
                <c:pt idx="19776">
                  <c:v>23.66</c:v>
                </c:pt>
                <c:pt idx="19777">
                  <c:v>23.66</c:v>
                </c:pt>
                <c:pt idx="19778">
                  <c:v>23.66</c:v>
                </c:pt>
                <c:pt idx="19779">
                  <c:v>23.66</c:v>
                </c:pt>
                <c:pt idx="19780">
                  <c:v>23.66</c:v>
                </c:pt>
                <c:pt idx="19781">
                  <c:v>23.66</c:v>
                </c:pt>
                <c:pt idx="19782">
                  <c:v>23.66</c:v>
                </c:pt>
                <c:pt idx="19783">
                  <c:v>23.66</c:v>
                </c:pt>
                <c:pt idx="19784">
                  <c:v>23.66</c:v>
                </c:pt>
                <c:pt idx="19785">
                  <c:v>23.66</c:v>
                </c:pt>
                <c:pt idx="19786">
                  <c:v>23.66</c:v>
                </c:pt>
                <c:pt idx="19787">
                  <c:v>23.66</c:v>
                </c:pt>
                <c:pt idx="19788">
                  <c:v>23.66</c:v>
                </c:pt>
                <c:pt idx="19789">
                  <c:v>23.66</c:v>
                </c:pt>
                <c:pt idx="19790">
                  <c:v>23.66</c:v>
                </c:pt>
                <c:pt idx="19791">
                  <c:v>23.66</c:v>
                </c:pt>
                <c:pt idx="19792">
                  <c:v>23.66</c:v>
                </c:pt>
                <c:pt idx="19793">
                  <c:v>23.66</c:v>
                </c:pt>
                <c:pt idx="19794">
                  <c:v>23.66</c:v>
                </c:pt>
                <c:pt idx="19795">
                  <c:v>23.66</c:v>
                </c:pt>
                <c:pt idx="19796">
                  <c:v>23.66</c:v>
                </c:pt>
                <c:pt idx="19797">
                  <c:v>23.66</c:v>
                </c:pt>
                <c:pt idx="19798">
                  <c:v>23.66</c:v>
                </c:pt>
                <c:pt idx="19799">
                  <c:v>23.66</c:v>
                </c:pt>
                <c:pt idx="19800">
                  <c:v>23.66</c:v>
                </c:pt>
                <c:pt idx="19801">
                  <c:v>23.66</c:v>
                </c:pt>
                <c:pt idx="19802">
                  <c:v>23.66</c:v>
                </c:pt>
                <c:pt idx="19803">
                  <c:v>23.66</c:v>
                </c:pt>
                <c:pt idx="19804">
                  <c:v>23.684000000000001</c:v>
                </c:pt>
                <c:pt idx="19805">
                  <c:v>23.696000000000002</c:v>
                </c:pt>
                <c:pt idx="19806">
                  <c:v>23.696000000000002</c:v>
                </c:pt>
                <c:pt idx="19807">
                  <c:v>23.696000000000002</c:v>
                </c:pt>
                <c:pt idx="19808">
                  <c:v>23.696000000000002</c:v>
                </c:pt>
                <c:pt idx="19809">
                  <c:v>23.696000000000002</c:v>
                </c:pt>
                <c:pt idx="19810">
                  <c:v>23.696000000000002</c:v>
                </c:pt>
                <c:pt idx="19811">
                  <c:v>23.696000000000002</c:v>
                </c:pt>
                <c:pt idx="19812">
                  <c:v>23.696000000000002</c:v>
                </c:pt>
                <c:pt idx="19813">
                  <c:v>23.696000000000002</c:v>
                </c:pt>
                <c:pt idx="19814">
                  <c:v>23.696000000000002</c:v>
                </c:pt>
                <c:pt idx="19815">
                  <c:v>23.696000000000002</c:v>
                </c:pt>
                <c:pt idx="19816">
                  <c:v>23.696000000000002</c:v>
                </c:pt>
                <c:pt idx="19817">
                  <c:v>23.696000000000002</c:v>
                </c:pt>
                <c:pt idx="19818">
                  <c:v>23.696000000000002</c:v>
                </c:pt>
                <c:pt idx="19819">
                  <c:v>23.696000000000002</c:v>
                </c:pt>
                <c:pt idx="19820">
                  <c:v>23.696000000000002</c:v>
                </c:pt>
                <c:pt idx="19821">
                  <c:v>23.696000000000002</c:v>
                </c:pt>
                <c:pt idx="19822">
                  <c:v>23.696000000000002</c:v>
                </c:pt>
                <c:pt idx="19823">
                  <c:v>23.696000000000002</c:v>
                </c:pt>
                <c:pt idx="19824">
                  <c:v>23.696000000000002</c:v>
                </c:pt>
                <c:pt idx="19825">
                  <c:v>23.696000000000002</c:v>
                </c:pt>
                <c:pt idx="19826">
                  <c:v>23.696000000000002</c:v>
                </c:pt>
                <c:pt idx="19827">
                  <c:v>23.696000000000002</c:v>
                </c:pt>
                <c:pt idx="19828">
                  <c:v>23.696000000000002</c:v>
                </c:pt>
                <c:pt idx="19829">
                  <c:v>23.696000000000002</c:v>
                </c:pt>
                <c:pt idx="19830">
                  <c:v>23.696000000000002</c:v>
                </c:pt>
                <c:pt idx="19831">
                  <c:v>23.696000000000002</c:v>
                </c:pt>
                <c:pt idx="19832">
                  <c:v>23.696000000000002</c:v>
                </c:pt>
                <c:pt idx="19833">
                  <c:v>23.696000000000002</c:v>
                </c:pt>
                <c:pt idx="19834">
                  <c:v>23.696000000000002</c:v>
                </c:pt>
                <c:pt idx="19835">
                  <c:v>23.696000000000002</c:v>
                </c:pt>
                <c:pt idx="19836">
                  <c:v>23.696000000000002</c:v>
                </c:pt>
                <c:pt idx="19837">
                  <c:v>23.696000000000002</c:v>
                </c:pt>
                <c:pt idx="19838">
                  <c:v>23.696000000000002</c:v>
                </c:pt>
                <c:pt idx="19839">
                  <c:v>23.696000000000002</c:v>
                </c:pt>
                <c:pt idx="19840">
                  <c:v>23.696000000000002</c:v>
                </c:pt>
                <c:pt idx="19841">
                  <c:v>23.696000000000002</c:v>
                </c:pt>
                <c:pt idx="19842">
                  <c:v>23.696000000000002</c:v>
                </c:pt>
                <c:pt idx="19843">
                  <c:v>23.696000000000002</c:v>
                </c:pt>
                <c:pt idx="19844">
                  <c:v>23.696000000000002</c:v>
                </c:pt>
                <c:pt idx="19845">
                  <c:v>23.696000000000002</c:v>
                </c:pt>
                <c:pt idx="19846">
                  <c:v>23.696000000000002</c:v>
                </c:pt>
                <c:pt idx="19847">
                  <c:v>23.696000000000002</c:v>
                </c:pt>
                <c:pt idx="19848">
                  <c:v>23.696000000000002</c:v>
                </c:pt>
                <c:pt idx="19849">
                  <c:v>23.696000000000002</c:v>
                </c:pt>
                <c:pt idx="19850">
                  <c:v>23.696000000000002</c:v>
                </c:pt>
                <c:pt idx="19851">
                  <c:v>23.696000000000002</c:v>
                </c:pt>
                <c:pt idx="19852">
                  <c:v>23.696000000000002</c:v>
                </c:pt>
                <c:pt idx="19853">
                  <c:v>23.696000000000002</c:v>
                </c:pt>
                <c:pt idx="19854">
                  <c:v>23.734000000000002</c:v>
                </c:pt>
                <c:pt idx="19855">
                  <c:v>23.734000000000002</c:v>
                </c:pt>
                <c:pt idx="19856">
                  <c:v>23.734000000000002</c:v>
                </c:pt>
                <c:pt idx="19857">
                  <c:v>23.734000000000002</c:v>
                </c:pt>
                <c:pt idx="19858">
                  <c:v>23.734000000000002</c:v>
                </c:pt>
                <c:pt idx="19859">
                  <c:v>23.734000000000002</c:v>
                </c:pt>
                <c:pt idx="19860">
                  <c:v>23.734000000000002</c:v>
                </c:pt>
                <c:pt idx="19861">
                  <c:v>23.734000000000002</c:v>
                </c:pt>
                <c:pt idx="19862">
                  <c:v>23.734000000000002</c:v>
                </c:pt>
                <c:pt idx="19863">
                  <c:v>23.734000000000002</c:v>
                </c:pt>
                <c:pt idx="19864">
                  <c:v>23.734000000000002</c:v>
                </c:pt>
                <c:pt idx="19865">
                  <c:v>23.734000000000002</c:v>
                </c:pt>
                <c:pt idx="19866">
                  <c:v>23.734000000000002</c:v>
                </c:pt>
                <c:pt idx="19867">
                  <c:v>23.734000000000002</c:v>
                </c:pt>
                <c:pt idx="19868">
                  <c:v>23.734000000000002</c:v>
                </c:pt>
                <c:pt idx="19869">
                  <c:v>23.734000000000002</c:v>
                </c:pt>
                <c:pt idx="19870">
                  <c:v>23.734000000000002</c:v>
                </c:pt>
                <c:pt idx="19871">
                  <c:v>23.734000000000002</c:v>
                </c:pt>
                <c:pt idx="19872">
                  <c:v>23.734000000000002</c:v>
                </c:pt>
                <c:pt idx="19873">
                  <c:v>23.734000000000002</c:v>
                </c:pt>
                <c:pt idx="19874">
                  <c:v>23.734000000000002</c:v>
                </c:pt>
                <c:pt idx="19875">
                  <c:v>23.734000000000002</c:v>
                </c:pt>
                <c:pt idx="19876">
                  <c:v>23.734000000000002</c:v>
                </c:pt>
                <c:pt idx="19877">
                  <c:v>23.734000000000002</c:v>
                </c:pt>
                <c:pt idx="19878">
                  <c:v>23.734000000000002</c:v>
                </c:pt>
                <c:pt idx="19879">
                  <c:v>23.734000000000002</c:v>
                </c:pt>
                <c:pt idx="19880">
                  <c:v>23.734000000000002</c:v>
                </c:pt>
                <c:pt idx="19881">
                  <c:v>23.734000000000002</c:v>
                </c:pt>
                <c:pt idx="19882">
                  <c:v>23.734000000000002</c:v>
                </c:pt>
                <c:pt idx="19883">
                  <c:v>23.734000000000002</c:v>
                </c:pt>
                <c:pt idx="19884">
                  <c:v>23.734000000000002</c:v>
                </c:pt>
                <c:pt idx="19885">
                  <c:v>23.734000000000002</c:v>
                </c:pt>
                <c:pt idx="19886">
                  <c:v>23.734000000000002</c:v>
                </c:pt>
                <c:pt idx="19887">
                  <c:v>23.734000000000002</c:v>
                </c:pt>
                <c:pt idx="19888">
                  <c:v>23.734000000000002</c:v>
                </c:pt>
                <c:pt idx="19889">
                  <c:v>23.734000000000002</c:v>
                </c:pt>
                <c:pt idx="19890">
                  <c:v>23.734000000000002</c:v>
                </c:pt>
                <c:pt idx="19891">
                  <c:v>23.734000000000002</c:v>
                </c:pt>
                <c:pt idx="19892">
                  <c:v>23.734000000000002</c:v>
                </c:pt>
                <c:pt idx="19893">
                  <c:v>23.734000000000002</c:v>
                </c:pt>
                <c:pt idx="19894">
                  <c:v>23.734000000000002</c:v>
                </c:pt>
                <c:pt idx="19895">
                  <c:v>23.734000000000002</c:v>
                </c:pt>
                <c:pt idx="19896">
                  <c:v>23.734000000000002</c:v>
                </c:pt>
                <c:pt idx="19897">
                  <c:v>23.734000000000002</c:v>
                </c:pt>
                <c:pt idx="19898">
                  <c:v>23.734000000000002</c:v>
                </c:pt>
                <c:pt idx="19899">
                  <c:v>23.734000000000002</c:v>
                </c:pt>
                <c:pt idx="19900">
                  <c:v>23.734000000000002</c:v>
                </c:pt>
                <c:pt idx="19901">
                  <c:v>23.734000000000002</c:v>
                </c:pt>
                <c:pt idx="19902">
                  <c:v>23.734000000000002</c:v>
                </c:pt>
                <c:pt idx="19903">
                  <c:v>23.734000000000002</c:v>
                </c:pt>
                <c:pt idx="19904">
                  <c:v>23.734000000000002</c:v>
                </c:pt>
                <c:pt idx="19905">
                  <c:v>23.734000000000002</c:v>
                </c:pt>
                <c:pt idx="19906">
                  <c:v>23.745999999999999</c:v>
                </c:pt>
                <c:pt idx="19907">
                  <c:v>23.768000000000001</c:v>
                </c:pt>
                <c:pt idx="19908">
                  <c:v>23.768000000000001</c:v>
                </c:pt>
                <c:pt idx="19909">
                  <c:v>23.768000000000001</c:v>
                </c:pt>
                <c:pt idx="19910">
                  <c:v>23.768000000000001</c:v>
                </c:pt>
                <c:pt idx="19911">
                  <c:v>23.768000000000001</c:v>
                </c:pt>
                <c:pt idx="19912">
                  <c:v>23.768000000000001</c:v>
                </c:pt>
                <c:pt idx="19913">
                  <c:v>23.768000000000001</c:v>
                </c:pt>
                <c:pt idx="19914">
                  <c:v>23.768000000000001</c:v>
                </c:pt>
                <c:pt idx="19915">
                  <c:v>23.768000000000001</c:v>
                </c:pt>
                <c:pt idx="19916">
                  <c:v>23.768000000000001</c:v>
                </c:pt>
                <c:pt idx="19917">
                  <c:v>23.768000000000001</c:v>
                </c:pt>
                <c:pt idx="19918">
                  <c:v>23.768000000000001</c:v>
                </c:pt>
                <c:pt idx="19919">
                  <c:v>23.768000000000001</c:v>
                </c:pt>
                <c:pt idx="19920">
                  <c:v>23.768000000000001</c:v>
                </c:pt>
                <c:pt idx="19921">
                  <c:v>23.768000000000001</c:v>
                </c:pt>
                <c:pt idx="19922">
                  <c:v>23.768000000000001</c:v>
                </c:pt>
                <c:pt idx="19923">
                  <c:v>23.768000000000001</c:v>
                </c:pt>
                <c:pt idx="19924">
                  <c:v>23.768000000000001</c:v>
                </c:pt>
                <c:pt idx="19925">
                  <c:v>23.768000000000001</c:v>
                </c:pt>
                <c:pt idx="19926">
                  <c:v>23.768000000000001</c:v>
                </c:pt>
                <c:pt idx="19927">
                  <c:v>23.768000000000001</c:v>
                </c:pt>
                <c:pt idx="19928">
                  <c:v>23.768000000000001</c:v>
                </c:pt>
                <c:pt idx="19929">
                  <c:v>23.768000000000001</c:v>
                </c:pt>
                <c:pt idx="19930">
                  <c:v>23.768000000000001</c:v>
                </c:pt>
                <c:pt idx="19931">
                  <c:v>23.768000000000001</c:v>
                </c:pt>
                <c:pt idx="19932">
                  <c:v>23.768000000000001</c:v>
                </c:pt>
                <c:pt idx="19933">
                  <c:v>23.768000000000001</c:v>
                </c:pt>
                <c:pt idx="19934">
                  <c:v>23.768000000000001</c:v>
                </c:pt>
                <c:pt idx="19935">
                  <c:v>23.768000000000001</c:v>
                </c:pt>
                <c:pt idx="19936">
                  <c:v>23.768000000000001</c:v>
                </c:pt>
                <c:pt idx="19937">
                  <c:v>23.768000000000001</c:v>
                </c:pt>
                <c:pt idx="19938">
                  <c:v>23.768000000000001</c:v>
                </c:pt>
                <c:pt idx="19939">
                  <c:v>23.768000000000001</c:v>
                </c:pt>
                <c:pt idx="19940">
                  <c:v>23.768000000000001</c:v>
                </c:pt>
                <c:pt idx="19941">
                  <c:v>23.768000000000001</c:v>
                </c:pt>
                <c:pt idx="19942">
                  <c:v>23.768000000000001</c:v>
                </c:pt>
                <c:pt idx="19943">
                  <c:v>23.768000000000001</c:v>
                </c:pt>
                <c:pt idx="19944">
                  <c:v>23.768000000000001</c:v>
                </c:pt>
                <c:pt idx="19945">
                  <c:v>23.768000000000001</c:v>
                </c:pt>
                <c:pt idx="19946">
                  <c:v>23.768000000000001</c:v>
                </c:pt>
                <c:pt idx="19947">
                  <c:v>23.768000000000001</c:v>
                </c:pt>
                <c:pt idx="19948">
                  <c:v>23.768000000000001</c:v>
                </c:pt>
                <c:pt idx="19949">
                  <c:v>23.768000000000001</c:v>
                </c:pt>
                <c:pt idx="19950">
                  <c:v>23.768000000000001</c:v>
                </c:pt>
                <c:pt idx="19951">
                  <c:v>23.768000000000001</c:v>
                </c:pt>
                <c:pt idx="19952">
                  <c:v>23.768000000000001</c:v>
                </c:pt>
                <c:pt idx="19953">
                  <c:v>23.768000000000001</c:v>
                </c:pt>
                <c:pt idx="19954">
                  <c:v>23.768000000000001</c:v>
                </c:pt>
                <c:pt idx="19955">
                  <c:v>23.806000000000001</c:v>
                </c:pt>
                <c:pt idx="19956">
                  <c:v>23.806000000000001</c:v>
                </c:pt>
                <c:pt idx="19957">
                  <c:v>23.806000000000001</c:v>
                </c:pt>
                <c:pt idx="19958">
                  <c:v>23.806000000000001</c:v>
                </c:pt>
                <c:pt idx="19959">
                  <c:v>23.806000000000001</c:v>
                </c:pt>
                <c:pt idx="19960">
                  <c:v>23.806000000000001</c:v>
                </c:pt>
                <c:pt idx="19961">
                  <c:v>23.806000000000001</c:v>
                </c:pt>
                <c:pt idx="19962">
                  <c:v>23.806000000000001</c:v>
                </c:pt>
                <c:pt idx="19963">
                  <c:v>23.806000000000001</c:v>
                </c:pt>
                <c:pt idx="19964">
                  <c:v>23.806000000000001</c:v>
                </c:pt>
                <c:pt idx="19965">
                  <c:v>23.806000000000001</c:v>
                </c:pt>
                <c:pt idx="19966">
                  <c:v>23.806000000000001</c:v>
                </c:pt>
                <c:pt idx="19967">
                  <c:v>23.806000000000001</c:v>
                </c:pt>
                <c:pt idx="19968">
                  <c:v>23.806000000000001</c:v>
                </c:pt>
                <c:pt idx="19969">
                  <c:v>23.806000000000001</c:v>
                </c:pt>
                <c:pt idx="19970">
                  <c:v>23.806000000000001</c:v>
                </c:pt>
                <c:pt idx="19971">
                  <c:v>23.806000000000001</c:v>
                </c:pt>
                <c:pt idx="19972">
                  <c:v>23.806000000000001</c:v>
                </c:pt>
                <c:pt idx="19973">
                  <c:v>23.806000000000001</c:v>
                </c:pt>
                <c:pt idx="19974">
                  <c:v>23.806000000000001</c:v>
                </c:pt>
                <c:pt idx="19975">
                  <c:v>23.806000000000001</c:v>
                </c:pt>
                <c:pt idx="19976">
                  <c:v>23.806000000000001</c:v>
                </c:pt>
                <c:pt idx="19977">
                  <c:v>23.806000000000001</c:v>
                </c:pt>
                <c:pt idx="19978">
                  <c:v>23.806000000000001</c:v>
                </c:pt>
                <c:pt idx="19979">
                  <c:v>23.806000000000001</c:v>
                </c:pt>
                <c:pt idx="19980">
                  <c:v>23.806000000000001</c:v>
                </c:pt>
                <c:pt idx="19981">
                  <c:v>23.806000000000001</c:v>
                </c:pt>
                <c:pt idx="19982">
                  <c:v>23.806000000000001</c:v>
                </c:pt>
                <c:pt idx="19983">
                  <c:v>23.806000000000001</c:v>
                </c:pt>
                <c:pt idx="19984">
                  <c:v>23.806000000000001</c:v>
                </c:pt>
                <c:pt idx="19985">
                  <c:v>23.806000000000001</c:v>
                </c:pt>
                <c:pt idx="19986">
                  <c:v>23.806000000000001</c:v>
                </c:pt>
                <c:pt idx="19987">
                  <c:v>23.806000000000001</c:v>
                </c:pt>
                <c:pt idx="19988">
                  <c:v>23.806000000000001</c:v>
                </c:pt>
                <c:pt idx="19989">
                  <c:v>23.806000000000001</c:v>
                </c:pt>
                <c:pt idx="19990">
                  <c:v>23.806000000000001</c:v>
                </c:pt>
                <c:pt idx="19991">
                  <c:v>23.806000000000001</c:v>
                </c:pt>
                <c:pt idx="19992">
                  <c:v>23.806000000000001</c:v>
                </c:pt>
                <c:pt idx="19993">
                  <c:v>23.806000000000001</c:v>
                </c:pt>
                <c:pt idx="19994">
                  <c:v>23.806000000000001</c:v>
                </c:pt>
                <c:pt idx="19995">
                  <c:v>23.806000000000001</c:v>
                </c:pt>
                <c:pt idx="19996">
                  <c:v>23.806000000000001</c:v>
                </c:pt>
                <c:pt idx="19997">
                  <c:v>23.806000000000001</c:v>
                </c:pt>
                <c:pt idx="19998">
                  <c:v>23.806000000000001</c:v>
                </c:pt>
                <c:pt idx="19999">
                  <c:v>23.806000000000001</c:v>
                </c:pt>
                <c:pt idx="20000">
                  <c:v>23.806000000000001</c:v>
                </c:pt>
                <c:pt idx="20001">
                  <c:v>23.806000000000001</c:v>
                </c:pt>
                <c:pt idx="20002">
                  <c:v>23.806000000000001</c:v>
                </c:pt>
                <c:pt idx="20003">
                  <c:v>23.806000000000001</c:v>
                </c:pt>
                <c:pt idx="20004">
                  <c:v>23.806000000000001</c:v>
                </c:pt>
                <c:pt idx="20005">
                  <c:v>23.806000000000001</c:v>
                </c:pt>
                <c:pt idx="20006">
                  <c:v>23.806000000000001</c:v>
                </c:pt>
                <c:pt idx="20007">
                  <c:v>23.806000000000001</c:v>
                </c:pt>
                <c:pt idx="20008">
                  <c:v>23.806000000000001</c:v>
                </c:pt>
                <c:pt idx="20009">
                  <c:v>23.838000000000001</c:v>
                </c:pt>
                <c:pt idx="20010">
                  <c:v>23.838000000000001</c:v>
                </c:pt>
                <c:pt idx="20011">
                  <c:v>23.838000000000001</c:v>
                </c:pt>
                <c:pt idx="20012">
                  <c:v>23.838000000000001</c:v>
                </c:pt>
                <c:pt idx="20013">
                  <c:v>23.838000000000001</c:v>
                </c:pt>
                <c:pt idx="20014">
                  <c:v>23.838000000000001</c:v>
                </c:pt>
                <c:pt idx="20015">
                  <c:v>23.838000000000001</c:v>
                </c:pt>
                <c:pt idx="20016">
                  <c:v>23.838000000000001</c:v>
                </c:pt>
                <c:pt idx="20017">
                  <c:v>23.838000000000001</c:v>
                </c:pt>
                <c:pt idx="20018">
                  <c:v>23.838000000000001</c:v>
                </c:pt>
                <c:pt idx="20019">
                  <c:v>23.838000000000001</c:v>
                </c:pt>
                <c:pt idx="20020">
                  <c:v>23.838000000000001</c:v>
                </c:pt>
                <c:pt idx="20021">
                  <c:v>23.838000000000001</c:v>
                </c:pt>
                <c:pt idx="20022">
                  <c:v>23.838000000000001</c:v>
                </c:pt>
                <c:pt idx="20023">
                  <c:v>23.838000000000001</c:v>
                </c:pt>
                <c:pt idx="20024">
                  <c:v>23.838000000000001</c:v>
                </c:pt>
                <c:pt idx="20025">
                  <c:v>23.838000000000001</c:v>
                </c:pt>
                <c:pt idx="20026">
                  <c:v>23.838000000000001</c:v>
                </c:pt>
                <c:pt idx="20027">
                  <c:v>23.838000000000001</c:v>
                </c:pt>
                <c:pt idx="20028">
                  <c:v>23.838000000000001</c:v>
                </c:pt>
                <c:pt idx="20029">
                  <c:v>23.838000000000001</c:v>
                </c:pt>
                <c:pt idx="20030">
                  <c:v>23.838000000000001</c:v>
                </c:pt>
                <c:pt idx="20031">
                  <c:v>23.838000000000001</c:v>
                </c:pt>
                <c:pt idx="20032">
                  <c:v>23.838000000000001</c:v>
                </c:pt>
                <c:pt idx="20033">
                  <c:v>23.838000000000001</c:v>
                </c:pt>
                <c:pt idx="20034">
                  <c:v>23.838000000000001</c:v>
                </c:pt>
                <c:pt idx="20035">
                  <c:v>23.838000000000001</c:v>
                </c:pt>
                <c:pt idx="20036">
                  <c:v>23.838000000000001</c:v>
                </c:pt>
                <c:pt idx="20037">
                  <c:v>23.838000000000001</c:v>
                </c:pt>
                <c:pt idx="20038">
                  <c:v>23.838000000000001</c:v>
                </c:pt>
                <c:pt idx="20039">
                  <c:v>23.838000000000001</c:v>
                </c:pt>
                <c:pt idx="20040">
                  <c:v>23.838000000000001</c:v>
                </c:pt>
                <c:pt idx="20041">
                  <c:v>23.838000000000001</c:v>
                </c:pt>
                <c:pt idx="20042">
                  <c:v>23.838000000000001</c:v>
                </c:pt>
                <c:pt idx="20043">
                  <c:v>23.838000000000001</c:v>
                </c:pt>
                <c:pt idx="20044">
                  <c:v>23.838000000000001</c:v>
                </c:pt>
                <c:pt idx="20045">
                  <c:v>23.838000000000001</c:v>
                </c:pt>
                <c:pt idx="20046">
                  <c:v>23.838000000000001</c:v>
                </c:pt>
                <c:pt idx="20047">
                  <c:v>23.838000000000001</c:v>
                </c:pt>
                <c:pt idx="20048">
                  <c:v>23.838000000000001</c:v>
                </c:pt>
                <c:pt idx="20049">
                  <c:v>23.838000000000001</c:v>
                </c:pt>
                <c:pt idx="20050">
                  <c:v>23.838000000000001</c:v>
                </c:pt>
                <c:pt idx="20051">
                  <c:v>23.838000000000001</c:v>
                </c:pt>
                <c:pt idx="20052">
                  <c:v>23.858000000000001</c:v>
                </c:pt>
                <c:pt idx="20053">
                  <c:v>23.872</c:v>
                </c:pt>
                <c:pt idx="20054">
                  <c:v>23.872</c:v>
                </c:pt>
                <c:pt idx="20055">
                  <c:v>23.872</c:v>
                </c:pt>
                <c:pt idx="20056">
                  <c:v>23.872</c:v>
                </c:pt>
                <c:pt idx="20057">
                  <c:v>23.872</c:v>
                </c:pt>
                <c:pt idx="20058">
                  <c:v>23.872</c:v>
                </c:pt>
                <c:pt idx="20059">
                  <c:v>23.872</c:v>
                </c:pt>
                <c:pt idx="20060">
                  <c:v>23.872</c:v>
                </c:pt>
                <c:pt idx="20061">
                  <c:v>23.872</c:v>
                </c:pt>
                <c:pt idx="20062">
                  <c:v>23.872</c:v>
                </c:pt>
                <c:pt idx="20063">
                  <c:v>23.872</c:v>
                </c:pt>
                <c:pt idx="20064">
                  <c:v>23.872</c:v>
                </c:pt>
                <c:pt idx="20065">
                  <c:v>23.872</c:v>
                </c:pt>
                <c:pt idx="20066">
                  <c:v>23.872</c:v>
                </c:pt>
                <c:pt idx="20067">
                  <c:v>23.872</c:v>
                </c:pt>
                <c:pt idx="20068">
                  <c:v>23.872</c:v>
                </c:pt>
                <c:pt idx="20069">
                  <c:v>23.872</c:v>
                </c:pt>
                <c:pt idx="20070">
                  <c:v>23.872</c:v>
                </c:pt>
                <c:pt idx="20071">
                  <c:v>23.872</c:v>
                </c:pt>
                <c:pt idx="20072">
                  <c:v>23.872</c:v>
                </c:pt>
                <c:pt idx="20073">
                  <c:v>23.872</c:v>
                </c:pt>
                <c:pt idx="20074">
                  <c:v>23.872</c:v>
                </c:pt>
                <c:pt idx="20075">
                  <c:v>23.872</c:v>
                </c:pt>
                <c:pt idx="20076">
                  <c:v>23.872</c:v>
                </c:pt>
                <c:pt idx="20077">
                  <c:v>23.872</c:v>
                </c:pt>
                <c:pt idx="20078">
                  <c:v>23.872</c:v>
                </c:pt>
                <c:pt idx="20079">
                  <c:v>23.872</c:v>
                </c:pt>
                <c:pt idx="20080">
                  <c:v>23.872</c:v>
                </c:pt>
                <c:pt idx="20081">
                  <c:v>23.872</c:v>
                </c:pt>
                <c:pt idx="20082">
                  <c:v>23.872</c:v>
                </c:pt>
                <c:pt idx="20083">
                  <c:v>23.872</c:v>
                </c:pt>
                <c:pt idx="20084">
                  <c:v>23.872</c:v>
                </c:pt>
                <c:pt idx="20085">
                  <c:v>23.872</c:v>
                </c:pt>
                <c:pt idx="20086">
                  <c:v>23.872</c:v>
                </c:pt>
                <c:pt idx="20087">
                  <c:v>23.872</c:v>
                </c:pt>
                <c:pt idx="20088">
                  <c:v>23.872</c:v>
                </c:pt>
                <c:pt idx="20089">
                  <c:v>23.872</c:v>
                </c:pt>
                <c:pt idx="20090">
                  <c:v>23.872</c:v>
                </c:pt>
                <c:pt idx="20091">
                  <c:v>23.872</c:v>
                </c:pt>
                <c:pt idx="20092">
                  <c:v>23.872</c:v>
                </c:pt>
                <c:pt idx="20093">
                  <c:v>23.872</c:v>
                </c:pt>
                <c:pt idx="20094">
                  <c:v>23.872</c:v>
                </c:pt>
                <c:pt idx="20095">
                  <c:v>23.872</c:v>
                </c:pt>
                <c:pt idx="20096">
                  <c:v>23.872</c:v>
                </c:pt>
                <c:pt idx="20097">
                  <c:v>23.872</c:v>
                </c:pt>
                <c:pt idx="20098">
                  <c:v>23.872</c:v>
                </c:pt>
                <c:pt idx="20099">
                  <c:v>23.872</c:v>
                </c:pt>
                <c:pt idx="20100">
                  <c:v>23.908000000000001</c:v>
                </c:pt>
                <c:pt idx="20101">
                  <c:v>23.908000000000001</c:v>
                </c:pt>
                <c:pt idx="20102">
                  <c:v>23.908000000000001</c:v>
                </c:pt>
                <c:pt idx="20103">
                  <c:v>23.908000000000001</c:v>
                </c:pt>
                <c:pt idx="20104">
                  <c:v>23.908000000000001</c:v>
                </c:pt>
                <c:pt idx="20105">
                  <c:v>23.908000000000001</c:v>
                </c:pt>
                <c:pt idx="20106">
                  <c:v>23.908000000000001</c:v>
                </c:pt>
                <c:pt idx="20107">
                  <c:v>23.908000000000001</c:v>
                </c:pt>
                <c:pt idx="20108">
                  <c:v>23.908000000000001</c:v>
                </c:pt>
                <c:pt idx="20109">
                  <c:v>23.908000000000001</c:v>
                </c:pt>
                <c:pt idx="20110">
                  <c:v>23.908000000000001</c:v>
                </c:pt>
                <c:pt idx="20111">
                  <c:v>23.908000000000001</c:v>
                </c:pt>
                <c:pt idx="20112">
                  <c:v>23.908000000000001</c:v>
                </c:pt>
                <c:pt idx="20113">
                  <c:v>23.908000000000001</c:v>
                </c:pt>
                <c:pt idx="20114">
                  <c:v>23.908000000000001</c:v>
                </c:pt>
                <c:pt idx="20115">
                  <c:v>23.908000000000001</c:v>
                </c:pt>
                <c:pt idx="20116">
                  <c:v>23.908000000000001</c:v>
                </c:pt>
                <c:pt idx="20117">
                  <c:v>23.908000000000001</c:v>
                </c:pt>
                <c:pt idx="20118">
                  <c:v>23.908000000000001</c:v>
                </c:pt>
                <c:pt idx="20119">
                  <c:v>23.908000000000001</c:v>
                </c:pt>
                <c:pt idx="20120">
                  <c:v>23.908000000000001</c:v>
                </c:pt>
                <c:pt idx="20121">
                  <c:v>23.908000000000001</c:v>
                </c:pt>
                <c:pt idx="20122">
                  <c:v>23.908000000000001</c:v>
                </c:pt>
                <c:pt idx="20123">
                  <c:v>23.908000000000001</c:v>
                </c:pt>
                <c:pt idx="20124">
                  <c:v>23.908000000000001</c:v>
                </c:pt>
                <c:pt idx="20125">
                  <c:v>23.908000000000001</c:v>
                </c:pt>
                <c:pt idx="20126">
                  <c:v>23.908000000000001</c:v>
                </c:pt>
                <c:pt idx="20127">
                  <c:v>23.908000000000001</c:v>
                </c:pt>
                <c:pt idx="20128">
                  <c:v>23.908000000000001</c:v>
                </c:pt>
                <c:pt idx="20129">
                  <c:v>23.908000000000001</c:v>
                </c:pt>
                <c:pt idx="20130">
                  <c:v>23.908000000000001</c:v>
                </c:pt>
                <c:pt idx="20131">
                  <c:v>23.908000000000001</c:v>
                </c:pt>
                <c:pt idx="20132">
                  <c:v>23.908000000000001</c:v>
                </c:pt>
                <c:pt idx="20133">
                  <c:v>23.908000000000001</c:v>
                </c:pt>
                <c:pt idx="20134">
                  <c:v>23.908000000000001</c:v>
                </c:pt>
                <c:pt idx="20135">
                  <c:v>23.908000000000001</c:v>
                </c:pt>
                <c:pt idx="20136">
                  <c:v>23.908000000000001</c:v>
                </c:pt>
                <c:pt idx="20137">
                  <c:v>23.908000000000001</c:v>
                </c:pt>
                <c:pt idx="20138">
                  <c:v>23.908000000000001</c:v>
                </c:pt>
                <c:pt idx="20139">
                  <c:v>23.908000000000001</c:v>
                </c:pt>
                <c:pt idx="20140">
                  <c:v>23.908000000000001</c:v>
                </c:pt>
                <c:pt idx="20141">
                  <c:v>23.908000000000001</c:v>
                </c:pt>
                <c:pt idx="20142">
                  <c:v>23.908000000000001</c:v>
                </c:pt>
                <c:pt idx="20143">
                  <c:v>23.908000000000001</c:v>
                </c:pt>
                <c:pt idx="20144">
                  <c:v>23.908000000000001</c:v>
                </c:pt>
                <c:pt idx="20145">
                  <c:v>23.908000000000001</c:v>
                </c:pt>
                <c:pt idx="20146">
                  <c:v>23.908000000000001</c:v>
                </c:pt>
                <c:pt idx="20147">
                  <c:v>23.908000000000001</c:v>
                </c:pt>
                <c:pt idx="20148">
                  <c:v>23.908000000000001</c:v>
                </c:pt>
                <c:pt idx="20149">
                  <c:v>23.908000000000001</c:v>
                </c:pt>
                <c:pt idx="20150">
                  <c:v>23.908000000000001</c:v>
                </c:pt>
                <c:pt idx="20151">
                  <c:v>23.908000000000001</c:v>
                </c:pt>
                <c:pt idx="20152">
                  <c:v>23.908000000000001</c:v>
                </c:pt>
                <c:pt idx="20153">
                  <c:v>23.942</c:v>
                </c:pt>
                <c:pt idx="20154">
                  <c:v>23.942</c:v>
                </c:pt>
                <c:pt idx="20155">
                  <c:v>23.942</c:v>
                </c:pt>
                <c:pt idx="20156">
                  <c:v>23.942</c:v>
                </c:pt>
                <c:pt idx="20157">
                  <c:v>23.942</c:v>
                </c:pt>
                <c:pt idx="20158">
                  <c:v>23.942</c:v>
                </c:pt>
                <c:pt idx="20159">
                  <c:v>23.942</c:v>
                </c:pt>
                <c:pt idx="20160">
                  <c:v>23.942</c:v>
                </c:pt>
                <c:pt idx="20161">
                  <c:v>23.942</c:v>
                </c:pt>
                <c:pt idx="20162">
                  <c:v>23.942</c:v>
                </c:pt>
                <c:pt idx="20163">
                  <c:v>23.942</c:v>
                </c:pt>
                <c:pt idx="20164">
                  <c:v>23.942</c:v>
                </c:pt>
                <c:pt idx="20165">
                  <c:v>23.942</c:v>
                </c:pt>
                <c:pt idx="20166">
                  <c:v>23.942</c:v>
                </c:pt>
                <c:pt idx="20167">
                  <c:v>23.942</c:v>
                </c:pt>
                <c:pt idx="20168">
                  <c:v>23.942</c:v>
                </c:pt>
                <c:pt idx="20169">
                  <c:v>23.942</c:v>
                </c:pt>
                <c:pt idx="20170">
                  <c:v>23.942</c:v>
                </c:pt>
                <c:pt idx="20171">
                  <c:v>23.942</c:v>
                </c:pt>
                <c:pt idx="20172">
                  <c:v>23.942</c:v>
                </c:pt>
                <c:pt idx="20173">
                  <c:v>23.942</c:v>
                </c:pt>
                <c:pt idx="20174">
                  <c:v>23.942</c:v>
                </c:pt>
                <c:pt idx="20175">
                  <c:v>23.942</c:v>
                </c:pt>
                <c:pt idx="20176">
                  <c:v>23.942</c:v>
                </c:pt>
                <c:pt idx="20177">
                  <c:v>23.942</c:v>
                </c:pt>
                <c:pt idx="20178">
                  <c:v>23.942</c:v>
                </c:pt>
                <c:pt idx="20179">
                  <c:v>23.942</c:v>
                </c:pt>
                <c:pt idx="20180">
                  <c:v>23.942</c:v>
                </c:pt>
                <c:pt idx="20181">
                  <c:v>23.942</c:v>
                </c:pt>
                <c:pt idx="20182">
                  <c:v>23.942</c:v>
                </c:pt>
                <c:pt idx="20183">
                  <c:v>23.942</c:v>
                </c:pt>
                <c:pt idx="20184">
                  <c:v>23.942</c:v>
                </c:pt>
                <c:pt idx="20185">
                  <c:v>23.942</c:v>
                </c:pt>
                <c:pt idx="20186">
                  <c:v>23.942</c:v>
                </c:pt>
                <c:pt idx="20187">
                  <c:v>23.942</c:v>
                </c:pt>
                <c:pt idx="20188">
                  <c:v>23.942</c:v>
                </c:pt>
                <c:pt idx="20189">
                  <c:v>23.942</c:v>
                </c:pt>
                <c:pt idx="20190">
                  <c:v>23.942</c:v>
                </c:pt>
                <c:pt idx="20191">
                  <c:v>23.942</c:v>
                </c:pt>
                <c:pt idx="20192">
                  <c:v>23.942</c:v>
                </c:pt>
                <c:pt idx="20193">
                  <c:v>23.942</c:v>
                </c:pt>
                <c:pt idx="20194">
                  <c:v>23.942</c:v>
                </c:pt>
                <c:pt idx="20195">
                  <c:v>23.942</c:v>
                </c:pt>
                <c:pt idx="20196">
                  <c:v>23.942</c:v>
                </c:pt>
                <c:pt idx="20197">
                  <c:v>23.942</c:v>
                </c:pt>
                <c:pt idx="20198">
                  <c:v>23.942</c:v>
                </c:pt>
                <c:pt idx="20199">
                  <c:v>23.942</c:v>
                </c:pt>
                <c:pt idx="20200">
                  <c:v>23.952000000000002</c:v>
                </c:pt>
                <c:pt idx="20201">
                  <c:v>23.981999999999999</c:v>
                </c:pt>
                <c:pt idx="20202">
                  <c:v>23.981999999999999</c:v>
                </c:pt>
                <c:pt idx="20203">
                  <c:v>23.981999999999999</c:v>
                </c:pt>
                <c:pt idx="20204">
                  <c:v>23.981999999999999</c:v>
                </c:pt>
                <c:pt idx="20205">
                  <c:v>23.981999999999999</c:v>
                </c:pt>
                <c:pt idx="20206">
                  <c:v>23.981999999999999</c:v>
                </c:pt>
                <c:pt idx="20207">
                  <c:v>23.981999999999999</c:v>
                </c:pt>
                <c:pt idx="20208">
                  <c:v>23.981999999999999</c:v>
                </c:pt>
                <c:pt idx="20209">
                  <c:v>23.981999999999999</c:v>
                </c:pt>
                <c:pt idx="20210">
                  <c:v>23.981999999999999</c:v>
                </c:pt>
                <c:pt idx="20211">
                  <c:v>23.981999999999999</c:v>
                </c:pt>
                <c:pt idx="20212">
                  <c:v>23.981999999999999</c:v>
                </c:pt>
                <c:pt idx="20213">
                  <c:v>23.981999999999999</c:v>
                </c:pt>
                <c:pt idx="20214">
                  <c:v>23.981999999999999</c:v>
                </c:pt>
                <c:pt idx="20215">
                  <c:v>23.981999999999999</c:v>
                </c:pt>
                <c:pt idx="20216">
                  <c:v>23.981999999999999</c:v>
                </c:pt>
                <c:pt idx="20217">
                  <c:v>23.981999999999999</c:v>
                </c:pt>
                <c:pt idx="20218">
                  <c:v>23.981999999999999</c:v>
                </c:pt>
                <c:pt idx="20219">
                  <c:v>23.981999999999999</c:v>
                </c:pt>
                <c:pt idx="20220">
                  <c:v>23.981999999999999</c:v>
                </c:pt>
                <c:pt idx="20221">
                  <c:v>23.981999999999999</c:v>
                </c:pt>
                <c:pt idx="20222">
                  <c:v>23.981999999999999</c:v>
                </c:pt>
                <c:pt idx="20223">
                  <c:v>23.981999999999999</c:v>
                </c:pt>
                <c:pt idx="20224">
                  <c:v>23.981999999999999</c:v>
                </c:pt>
                <c:pt idx="20225">
                  <c:v>23.981999999999999</c:v>
                </c:pt>
                <c:pt idx="20226">
                  <c:v>23.981999999999999</c:v>
                </c:pt>
                <c:pt idx="20227">
                  <c:v>23.981999999999999</c:v>
                </c:pt>
                <c:pt idx="20228">
                  <c:v>23.981999999999999</c:v>
                </c:pt>
                <c:pt idx="20229">
                  <c:v>23.981999999999999</c:v>
                </c:pt>
                <c:pt idx="20230">
                  <c:v>23.981999999999999</c:v>
                </c:pt>
                <c:pt idx="20231">
                  <c:v>23.981999999999999</c:v>
                </c:pt>
                <c:pt idx="20232">
                  <c:v>23.981999999999999</c:v>
                </c:pt>
                <c:pt idx="20233">
                  <c:v>23.981999999999999</c:v>
                </c:pt>
                <c:pt idx="20234">
                  <c:v>23.981999999999999</c:v>
                </c:pt>
                <c:pt idx="20235">
                  <c:v>23.981999999999999</c:v>
                </c:pt>
                <c:pt idx="20236">
                  <c:v>23.981999999999999</c:v>
                </c:pt>
                <c:pt idx="20237">
                  <c:v>23.981999999999999</c:v>
                </c:pt>
                <c:pt idx="20238">
                  <c:v>23.981999999999999</c:v>
                </c:pt>
                <c:pt idx="20239">
                  <c:v>23.981999999999999</c:v>
                </c:pt>
                <c:pt idx="20240">
                  <c:v>23.981999999999999</c:v>
                </c:pt>
                <c:pt idx="20241">
                  <c:v>23.981999999999999</c:v>
                </c:pt>
                <c:pt idx="20242">
                  <c:v>23.981999999999999</c:v>
                </c:pt>
                <c:pt idx="20243">
                  <c:v>23.981999999999999</c:v>
                </c:pt>
                <c:pt idx="20244">
                  <c:v>23.981999999999999</c:v>
                </c:pt>
                <c:pt idx="20245">
                  <c:v>23.981999999999999</c:v>
                </c:pt>
                <c:pt idx="20246">
                  <c:v>23.981999999999999</c:v>
                </c:pt>
                <c:pt idx="20247">
                  <c:v>23.981999999999999</c:v>
                </c:pt>
                <c:pt idx="20248">
                  <c:v>23.981999999999999</c:v>
                </c:pt>
                <c:pt idx="20249">
                  <c:v>23.981999999999999</c:v>
                </c:pt>
                <c:pt idx="20250">
                  <c:v>23.981999999999999</c:v>
                </c:pt>
                <c:pt idx="20251">
                  <c:v>23.981999999999999</c:v>
                </c:pt>
                <c:pt idx="20252">
                  <c:v>23.981999999999999</c:v>
                </c:pt>
                <c:pt idx="20253">
                  <c:v>23.981999999999999</c:v>
                </c:pt>
                <c:pt idx="20254">
                  <c:v>23.981999999999999</c:v>
                </c:pt>
                <c:pt idx="20255">
                  <c:v>23.981999999999999</c:v>
                </c:pt>
                <c:pt idx="20256">
                  <c:v>23.981999999999999</c:v>
                </c:pt>
                <c:pt idx="20257">
                  <c:v>23.981999999999999</c:v>
                </c:pt>
                <c:pt idx="20258">
                  <c:v>23.981999999999999</c:v>
                </c:pt>
                <c:pt idx="20259">
                  <c:v>24</c:v>
                </c:pt>
                <c:pt idx="20260">
                  <c:v>24.018000000000001</c:v>
                </c:pt>
                <c:pt idx="20261">
                  <c:v>24.018000000000001</c:v>
                </c:pt>
                <c:pt idx="20262">
                  <c:v>24.018000000000001</c:v>
                </c:pt>
                <c:pt idx="20263">
                  <c:v>24.018000000000001</c:v>
                </c:pt>
                <c:pt idx="20264">
                  <c:v>24.018000000000001</c:v>
                </c:pt>
                <c:pt idx="20265">
                  <c:v>24.018000000000001</c:v>
                </c:pt>
                <c:pt idx="20266">
                  <c:v>24.018000000000001</c:v>
                </c:pt>
                <c:pt idx="20267">
                  <c:v>24.018000000000001</c:v>
                </c:pt>
                <c:pt idx="20268">
                  <c:v>24.018000000000001</c:v>
                </c:pt>
                <c:pt idx="20269">
                  <c:v>24.018000000000001</c:v>
                </c:pt>
                <c:pt idx="20270">
                  <c:v>24.018000000000001</c:v>
                </c:pt>
                <c:pt idx="20271">
                  <c:v>24.018000000000001</c:v>
                </c:pt>
                <c:pt idx="20272">
                  <c:v>24.018000000000001</c:v>
                </c:pt>
                <c:pt idx="20273">
                  <c:v>24.018000000000001</c:v>
                </c:pt>
                <c:pt idx="20274">
                  <c:v>24.018000000000001</c:v>
                </c:pt>
                <c:pt idx="20275">
                  <c:v>24.018000000000001</c:v>
                </c:pt>
                <c:pt idx="20276">
                  <c:v>24.018000000000001</c:v>
                </c:pt>
                <c:pt idx="20277">
                  <c:v>24.018000000000001</c:v>
                </c:pt>
                <c:pt idx="20278">
                  <c:v>24.018000000000001</c:v>
                </c:pt>
                <c:pt idx="20279">
                  <c:v>24.018000000000001</c:v>
                </c:pt>
                <c:pt idx="20280">
                  <c:v>24.018000000000001</c:v>
                </c:pt>
                <c:pt idx="20281">
                  <c:v>24.018000000000001</c:v>
                </c:pt>
                <c:pt idx="20282">
                  <c:v>24.018000000000001</c:v>
                </c:pt>
                <c:pt idx="20283">
                  <c:v>24.018000000000001</c:v>
                </c:pt>
                <c:pt idx="20284">
                  <c:v>24.018000000000001</c:v>
                </c:pt>
                <c:pt idx="20285">
                  <c:v>24.018000000000001</c:v>
                </c:pt>
                <c:pt idx="20286">
                  <c:v>24.018000000000001</c:v>
                </c:pt>
                <c:pt idx="20287">
                  <c:v>24.018000000000001</c:v>
                </c:pt>
                <c:pt idx="20288">
                  <c:v>24.018000000000001</c:v>
                </c:pt>
                <c:pt idx="20289">
                  <c:v>24.018000000000001</c:v>
                </c:pt>
                <c:pt idx="20290">
                  <c:v>24.018000000000001</c:v>
                </c:pt>
                <c:pt idx="20291">
                  <c:v>24.018000000000001</c:v>
                </c:pt>
                <c:pt idx="20292">
                  <c:v>24.018000000000001</c:v>
                </c:pt>
                <c:pt idx="20293">
                  <c:v>24.018000000000001</c:v>
                </c:pt>
                <c:pt idx="20294">
                  <c:v>24.018000000000001</c:v>
                </c:pt>
                <c:pt idx="20295">
                  <c:v>24.018000000000001</c:v>
                </c:pt>
                <c:pt idx="20296">
                  <c:v>24.018000000000001</c:v>
                </c:pt>
                <c:pt idx="20297">
                  <c:v>24.018000000000001</c:v>
                </c:pt>
                <c:pt idx="20298">
                  <c:v>24.018000000000001</c:v>
                </c:pt>
                <c:pt idx="20299">
                  <c:v>24.018000000000001</c:v>
                </c:pt>
                <c:pt idx="20300">
                  <c:v>24.018000000000001</c:v>
                </c:pt>
                <c:pt idx="20301">
                  <c:v>24.018000000000001</c:v>
                </c:pt>
                <c:pt idx="20302">
                  <c:v>24.018000000000001</c:v>
                </c:pt>
                <c:pt idx="20303">
                  <c:v>24.018000000000001</c:v>
                </c:pt>
                <c:pt idx="20304">
                  <c:v>24.018000000000001</c:v>
                </c:pt>
                <c:pt idx="20305">
                  <c:v>24.018000000000001</c:v>
                </c:pt>
                <c:pt idx="20306">
                  <c:v>24.018000000000001</c:v>
                </c:pt>
                <c:pt idx="20307">
                  <c:v>24.018000000000001</c:v>
                </c:pt>
                <c:pt idx="20308">
                  <c:v>24.018000000000001</c:v>
                </c:pt>
                <c:pt idx="20309">
                  <c:v>24.038</c:v>
                </c:pt>
                <c:pt idx="20310">
                  <c:v>24.052</c:v>
                </c:pt>
                <c:pt idx="20311">
                  <c:v>24.052</c:v>
                </c:pt>
                <c:pt idx="20312">
                  <c:v>24.052</c:v>
                </c:pt>
                <c:pt idx="20313">
                  <c:v>24.052</c:v>
                </c:pt>
                <c:pt idx="20314">
                  <c:v>24.052</c:v>
                </c:pt>
                <c:pt idx="20315">
                  <c:v>24.052</c:v>
                </c:pt>
                <c:pt idx="20316">
                  <c:v>24.052</c:v>
                </c:pt>
                <c:pt idx="20317">
                  <c:v>24.052</c:v>
                </c:pt>
                <c:pt idx="20318">
                  <c:v>24.052</c:v>
                </c:pt>
                <c:pt idx="20319">
                  <c:v>24.052</c:v>
                </c:pt>
                <c:pt idx="20320">
                  <c:v>24.052</c:v>
                </c:pt>
                <c:pt idx="20321">
                  <c:v>24.052</c:v>
                </c:pt>
                <c:pt idx="20322">
                  <c:v>24.052</c:v>
                </c:pt>
                <c:pt idx="20323">
                  <c:v>24.052</c:v>
                </c:pt>
                <c:pt idx="20324">
                  <c:v>24.052</c:v>
                </c:pt>
                <c:pt idx="20325">
                  <c:v>24.052</c:v>
                </c:pt>
                <c:pt idx="20326">
                  <c:v>24.052</c:v>
                </c:pt>
                <c:pt idx="20327">
                  <c:v>24.052</c:v>
                </c:pt>
                <c:pt idx="20328">
                  <c:v>24.052</c:v>
                </c:pt>
                <c:pt idx="20329">
                  <c:v>24.052</c:v>
                </c:pt>
                <c:pt idx="20330">
                  <c:v>24.052</c:v>
                </c:pt>
                <c:pt idx="20331">
                  <c:v>24.052</c:v>
                </c:pt>
                <c:pt idx="20332">
                  <c:v>24.052</c:v>
                </c:pt>
                <c:pt idx="20333">
                  <c:v>24.052</c:v>
                </c:pt>
                <c:pt idx="20334">
                  <c:v>24.052</c:v>
                </c:pt>
                <c:pt idx="20335">
                  <c:v>24.052</c:v>
                </c:pt>
                <c:pt idx="20336">
                  <c:v>24.052</c:v>
                </c:pt>
                <c:pt idx="20337">
                  <c:v>24.052</c:v>
                </c:pt>
                <c:pt idx="20338">
                  <c:v>24.052</c:v>
                </c:pt>
                <c:pt idx="20339">
                  <c:v>24.052</c:v>
                </c:pt>
                <c:pt idx="20340">
                  <c:v>24.052</c:v>
                </c:pt>
                <c:pt idx="20341">
                  <c:v>24.052</c:v>
                </c:pt>
                <c:pt idx="20342">
                  <c:v>24.052</c:v>
                </c:pt>
                <c:pt idx="20343">
                  <c:v>24.052</c:v>
                </c:pt>
                <c:pt idx="20344">
                  <c:v>24.052</c:v>
                </c:pt>
                <c:pt idx="20345">
                  <c:v>24.052</c:v>
                </c:pt>
                <c:pt idx="20346">
                  <c:v>24.052</c:v>
                </c:pt>
                <c:pt idx="20347">
                  <c:v>24.052</c:v>
                </c:pt>
                <c:pt idx="20348">
                  <c:v>24.052</c:v>
                </c:pt>
                <c:pt idx="20349">
                  <c:v>24.052</c:v>
                </c:pt>
                <c:pt idx="20350">
                  <c:v>24.052</c:v>
                </c:pt>
                <c:pt idx="20351">
                  <c:v>24.052</c:v>
                </c:pt>
                <c:pt idx="20352">
                  <c:v>24.052</c:v>
                </c:pt>
                <c:pt idx="20353">
                  <c:v>24.052</c:v>
                </c:pt>
                <c:pt idx="20354">
                  <c:v>24.052</c:v>
                </c:pt>
                <c:pt idx="20355">
                  <c:v>24.052</c:v>
                </c:pt>
                <c:pt idx="20356">
                  <c:v>24.052</c:v>
                </c:pt>
                <c:pt idx="20357">
                  <c:v>24.052</c:v>
                </c:pt>
                <c:pt idx="20358">
                  <c:v>24.052</c:v>
                </c:pt>
                <c:pt idx="20359">
                  <c:v>24.088000000000001</c:v>
                </c:pt>
                <c:pt idx="20360">
                  <c:v>24.088000000000001</c:v>
                </c:pt>
                <c:pt idx="20361">
                  <c:v>24.088000000000001</c:v>
                </c:pt>
                <c:pt idx="20362">
                  <c:v>24.088000000000001</c:v>
                </c:pt>
                <c:pt idx="20363">
                  <c:v>24.088000000000001</c:v>
                </c:pt>
                <c:pt idx="20364">
                  <c:v>24.088000000000001</c:v>
                </c:pt>
                <c:pt idx="20365">
                  <c:v>24.088000000000001</c:v>
                </c:pt>
                <c:pt idx="20366">
                  <c:v>24.088000000000001</c:v>
                </c:pt>
                <c:pt idx="20367">
                  <c:v>24.088000000000001</c:v>
                </c:pt>
                <c:pt idx="20368">
                  <c:v>24.088000000000001</c:v>
                </c:pt>
                <c:pt idx="20369">
                  <c:v>24.088000000000001</c:v>
                </c:pt>
                <c:pt idx="20370">
                  <c:v>24.088000000000001</c:v>
                </c:pt>
                <c:pt idx="20371">
                  <c:v>24.088000000000001</c:v>
                </c:pt>
                <c:pt idx="20372">
                  <c:v>24.088000000000001</c:v>
                </c:pt>
                <c:pt idx="20373">
                  <c:v>24.088000000000001</c:v>
                </c:pt>
                <c:pt idx="20374">
                  <c:v>24.088000000000001</c:v>
                </c:pt>
                <c:pt idx="20375">
                  <c:v>24.088000000000001</c:v>
                </c:pt>
                <c:pt idx="20376">
                  <c:v>24.088000000000001</c:v>
                </c:pt>
                <c:pt idx="20377">
                  <c:v>24.088000000000001</c:v>
                </c:pt>
                <c:pt idx="20378">
                  <c:v>24.088000000000001</c:v>
                </c:pt>
                <c:pt idx="20379">
                  <c:v>24.088000000000001</c:v>
                </c:pt>
                <c:pt idx="20380">
                  <c:v>24.088000000000001</c:v>
                </c:pt>
                <c:pt idx="20381">
                  <c:v>24.088000000000001</c:v>
                </c:pt>
                <c:pt idx="20382">
                  <c:v>24.088000000000001</c:v>
                </c:pt>
                <c:pt idx="20383">
                  <c:v>24.088000000000001</c:v>
                </c:pt>
                <c:pt idx="20384">
                  <c:v>24.088000000000001</c:v>
                </c:pt>
                <c:pt idx="20385">
                  <c:v>24.088000000000001</c:v>
                </c:pt>
                <c:pt idx="20386">
                  <c:v>24.088000000000001</c:v>
                </c:pt>
                <c:pt idx="20387">
                  <c:v>24.088000000000001</c:v>
                </c:pt>
                <c:pt idx="20388">
                  <c:v>24.088000000000001</c:v>
                </c:pt>
                <c:pt idx="20389">
                  <c:v>24.088000000000001</c:v>
                </c:pt>
                <c:pt idx="20390">
                  <c:v>24.088000000000001</c:v>
                </c:pt>
                <c:pt idx="20391">
                  <c:v>24.088000000000001</c:v>
                </c:pt>
                <c:pt idx="20392">
                  <c:v>24.088000000000001</c:v>
                </c:pt>
                <c:pt idx="20393">
                  <c:v>24.088000000000001</c:v>
                </c:pt>
                <c:pt idx="20394">
                  <c:v>24.088000000000001</c:v>
                </c:pt>
                <c:pt idx="20395">
                  <c:v>24.088000000000001</c:v>
                </c:pt>
                <c:pt idx="20396">
                  <c:v>24.088000000000001</c:v>
                </c:pt>
                <c:pt idx="20397">
                  <c:v>24.088000000000001</c:v>
                </c:pt>
                <c:pt idx="20398">
                  <c:v>24.088000000000001</c:v>
                </c:pt>
                <c:pt idx="20399">
                  <c:v>24.088000000000001</c:v>
                </c:pt>
                <c:pt idx="20400">
                  <c:v>24.088000000000001</c:v>
                </c:pt>
                <c:pt idx="20401">
                  <c:v>24.088000000000001</c:v>
                </c:pt>
                <c:pt idx="20402">
                  <c:v>24.088000000000001</c:v>
                </c:pt>
                <c:pt idx="20403">
                  <c:v>24.088000000000001</c:v>
                </c:pt>
                <c:pt idx="20404">
                  <c:v>24.088000000000001</c:v>
                </c:pt>
                <c:pt idx="20405">
                  <c:v>24.088000000000001</c:v>
                </c:pt>
                <c:pt idx="20406">
                  <c:v>24.088000000000001</c:v>
                </c:pt>
                <c:pt idx="20407">
                  <c:v>24.088000000000001</c:v>
                </c:pt>
                <c:pt idx="20408">
                  <c:v>24.088000000000001</c:v>
                </c:pt>
                <c:pt idx="20409">
                  <c:v>24.088000000000001</c:v>
                </c:pt>
                <c:pt idx="20410">
                  <c:v>24.088000000000001</c:v>
                </c:pt>
                <c:pt idx="20411">
                  <c:v>24.12</c:v>
                </c:pt>
                <c:pt idx="20412">
                  <c:v>24.12</c:v>
                </c:pt>
                <c:pt idx="20413">
                  <c:v>24.12</c:v>
                </c:pt>
                <c:pt idx="20414">
                  <c:v>24.12</c:v>
                </c:pt>
                <c:pt idx="20415">
                  <c:v>24.12</c:v>
                </c:pt>
                <c:pt idx="20416">
                  <c:v>24.12</c:v>
                </c:pt>
                <c:pt idx="20417">
                  <c:v>24.12</c:v>
                </c:pt>
                <c:pt idx="20418">
                  <c:v>24.12</c:v>
                </c:pt>
                <c:pt idx="20419">
                  <c:v>24.12</c:v>
                </c:pt>
                <c:pt idx="20420">
                  <c:v>24.12</c:v>
                </c:pt>
                <c:pt idx="20421">
                  <c:v>24.12</c:v>
                </c:pt>
                <c:pt idx="20422">
                  <c:v>24.12</c:v>
                </c:pt>
                <c:pt idx="20423">
                  <c:v>24.12</c:v>
                </c:pt>
                <c:pt idx="20424">
                  <c:v>24.12</c:v>
                </c:pt>
                <c:pt idx="20425">
                  <c:v>24.12</c:v>
                </c:pt>
                <c:pt idx="20426">
                  <c:v>24.12</c:v>
                </c:pt>
                <c:pt idx="20427">
                  <c:v>24.12</c:v>
                </c:pt>
                <c:pt idx="20428">
                  <c:v>24.12</c:v>
                </c:pt>
                <c:pt idx="20429">
                  <c:v>24.12</c:v>
                </c:pt>
                <c:pt idx="20430">
                  <c:v>24.12</c:v>
                </c:pt>
                <c:pt idx="20431">
                  <c:v>24.12</c:v>
                </c:pt>
                <c:pt idx="20432">
                  <c:v>24.12</c:v>
                </c:pt>
                <c:pt idx="20433">
                  <c:v>24.12</c:v>
                </c:pt>
                <c:pt idx="20434">
                  <c:v>24.12</c:v>
                </c:pt>
                <c:pt idx="20435">
                  <c:v>24.12</c:v>
                </c:pt>
                <c:pt idx="20436">
                  <c:v>24.12</c:v>
                </c:pt>
                <c:pt idx="20437">
                  <c:v>24.12</c:v>
                </c:pt>
                <c:pt idx="20438">
                  <c:v>24.12</c:v>
                </c:pt>
                <c:pt idx="20439">
                  <c:v>24.12</c:v>
                </c:pt>
                <c:pt idx="20440">
                  <c:v>24.12</c:v>
                </c:pt>
                <c:pt idx="20441">
                  <c:v>24.12</c:v>
                </c:pt>
                <c:pt idx="20442">
                  <c:v>24.12</c:v>
                </c:pt>
                <c:pt idx="20443">
                  <c:v>24.12</c:v>
                </c:pt>
                <c:pt idx="20444">
                  <c:v>24.12</c:v>
                </c:pt>
                <c:pt idx="20445">
                  <c:v>24.12</c:v>
                </c:pt>
                <c:pt idx="20446">
                  <c:v>24.12</c:v>
                </c:pt>
                <c:pt idx="20447">
                  <c:v>24.12</c:v>
                </c:pt>
                <c:pt idx="20448">
                  <c:v>24.12</c:v>
                </c:pt>
                <c:pt idx="20449">
                  <c:v>24.12</c:v>
                </c:pt>
                <c:pt idx="20450">
                  <c:v>24.12</c:v>
                </c:pt>
                <c:pt idx="20451">
                  <c:v>24.12</c:v>
                </c:pt>
                <c:pt idx="20452">
                  <c:v>24.12</c:v>
                </c:pt>
                <c:pt idx="20453">
                  <c:v>24.12</c:v>
                </c:pt>
                <c:pt idx="20454">
                  <c:v>24.12</c:v>
                </c:pt>
                <c:pt idx="20455">
                  <c:v>24.12</c:v>
                </c:pt>
                <c:pt idx="20456">
                  <c:v>24.12</c:v>
                </c:pt>
                <c:pt idx="20457">
                  <c:v>24.12</c:v>
                </c:pt>
                <c:pt idx="20458">
                  <c:v>24.154</c:v>
                </c:pt>
                <c:pt idx="20459">
                  <c:v>24.154</c:v>
                </c:pt>
                <c:pt idx="20460">
                  <c:v>24.154</c:v>
                </c:pt>
                <c:pt idx="20461">
                  <c:v>24.154</c:v>
                </c:pt>
                <c:pt idx="20462">
                  <c:v>24.154</c:v>
                </c:pt>
                <c:pt idx="20463">
                  <c:v>24.154</c:v>
                </c:pt>
                <c:pt idx="20464">
                  <c:v>24.154</c:v>
                </c:pt>
                <c:pt idx="20465">
                  <c:v>24.154</c:v>
                </c:pt>
                <c:pt idx="20466">
                  <c:v>24.154</c:v>
                </c:pt>
                <c:pt idx="20467">
                  <c:v>24.154</c:v>
                </c:pt>
                <c:pt idx="20468">
                  <c:v>24.154</c:v>
                </c:pt>
                <c:pt idx="20469">
                  <c:v>24.154</c:v>
                </c:pt>
                <c:pt idx="20470">
                  <c:v>24.154</c:v>
                </c:pt>
                <c:pt idx="20471">
                  <c:v>24.154</c:v>
                </c:pt>
                <c:pt idx="20472">
                  <c:v>24.154</c:v>
                </c:pt>
                <c:pt idx="20473">
                  <c:v>24.154</c:v>
                </c:pt>
                <c:pt idx="20474">
                  <c:v>24.154</c:v>
                </c:pt>
                <c:pt idx="20475">
                  <c:v>24.154</c:v>
                </c:pt>
                <c:pt idx="20476">
                  <c:v>24.154</c:v>
                </c:pt>
                <c:pt idx="20477">
                  <c:v>24.154</c:v>
                </c:pt>
                <c:pt idx="20478">
                  <c:v>24.154</c:v>
                </c:pt>
                <c:pt idx="20479">
                  <c:v>24.154</c:v>
                </c:pt>
                <c:pt idx="20480">
                  <c:v>24.154</c:v>
                </c:pt>
                <c:pt idx="20481">
                  <c:v>24.154</c:v>
                </c:pt>
                <c:pt idx="20482">
                  <c:v>24.154</c:v>
                </c:pt>
                <c:pt idx="20483">
                  <c:v>24.154</c:v>
                </c:pt>
                <c:pt idx="20484">
                  <c:v>24.154</c:v>
                </c:pt>
                <c:pt idx="20485">
                  <c:v>24.154</c:v>
                </c:pt>
                <c:pt idx="20486">
                  <c:v>24.154</c:v>
                </c:pt>
                <c:pt idx="20487">
                  <c:v>24.154</c:v>
                </c:pt>
                <c:pt idx="20488">
                  <c:v>24.154</c:v>
                </c:pt>
                <c:pt idx="20489">
                  <c:v>24.154</c:v>
                </c:pt>
                <c:pt idx="20490">
                  <c:v>24.154</c:v>
                </c:pt>
                <c:pt idx="20491">
                  <c:v>24.154</c:v>
                </c:pt>
                <c:pt idx="20492">
                  <c:v>24.154</c:v>
                </c:pt>
                <c:pt idx="20493">
                  <c:v>24.154</c:v>
                </c:pt>
                <c:pt idx="20494">
                  <c:v>24.154</c:v>
                </c:pt>
                <c:pt idx="20495">
                  <c:v>24.154</c:v>
                </c:pt>
                <c:pt idx="20496">
                  <c:v>24.154</c:v>
                </c:pt>
                <c:pt idx="20497">
                  <c:v>24.154</c:v>
                </c:pt>
                <c:pt idx="20498">
                  <c:v>24.154</c:v>
                </c:pt>
                <c:pt idx="20499">
                  <c:v>24.154</c:v>
                </c:pt>
                <c:pt idx="20500">
                  <c:v>24.154</c:v>
                </c:pt>
                <c:pt idx="20501">
                  <c:v>24.154</c:v>
                </c:pt>
                <c:pt idx="20502">
                  <c:v>24.154</c:v>
                </c:pt>
                <c:pt idx="20503">
                  <c:v>24.154</c:v>
                </c:pt>
                <c:pt idx="20504">
                  <c:v>24.154</c:v>
                </c:pt>
                <c:pt idx="20505">
                  <c:v>24.154</c:v>
                </c:pt>
                <c:pt idx="20506">
                  <c:v>24.154</c:v>
                </c:pt>
                <c:pt idx="20507">
                  <c:v>24.154</c:v>
                </c:pt>
                <c:pt idx="20508">
                  <c:v>24.158000000000001</c:v>
                </c:pt>
                <c:pt idx="20509">
                  <c:v>24.193999999999999</c:v>
                </c:pt>
                <c:pt idx="20510">
                  <c:v>24.193999999999999</c:v>
                </c:pt>
                <c:pt idx="20511">
                  <c:v>24.193999999999999</c:v>
                </c:pt>
                <c:pt idx="20512">
                  <c:v>24.193999999999999</c:v>
                </c:pt>
                <c:pt idx="20513">
                  <c:v>24.193999999999999</c:v>
                </c:pt>
                <c:pt idx="20514">
                  <c:v>24.193999999999999</c:v>
                </c:pt>
                <c:pt idx="20515">
                  <c:v>24.193999999999999</c:v>
                </c:pt>
                <c:pt idx="20516">
                  <c:v>24.193999999999999</c:v>
                </c:pt>
                <c:pt idx="20517">
                  <c:v>24.193999999999999</c:v>
                </c:pt>
                <c:pt idx="20518">
                  <c:v>24.193999999999999</c:v>
                </c:pt>
                <c:pt idx="20519">
                  <c:v>24.193999999999999</c:v>
                </c:pt>
                <c:pt idx="20520">
                  <c:v>24.193999999999999</c:v>
                </c:pt>
                <c:pt idx="20521">
                  <c:v>24.193999999999999</c:v>
                </c:pt>
                <c:pt idx="20522">
                  <c:v>24.193999999999999</c:v>
                </c:pt>
                <c:pt idx="20523">
                  <c:v>24.193999999999999</c:v>
                </c:pt>
                <c:pt idx="20524">
                  <c:v>24.193999999999999</c:v>
                </c:pt>
                <c:pt idx="20525">
                  <c:v>24.193999999999999</c:v>
                </c:pt>
                <c:pt idx="20526">
                  <c:v>24.193999999999999</c:v>
                </c:pt>
                <c:pt idx="20527">
                  <c:v>24.193999999999999</c:v>
                </c:pt>
                <c:pt idx="20528">
                  <c:v>24.193999999999999</c:v>
                </c:pt>
                <c:pt idx="20529">
                  <c:v>24.193999999999999</c:v>
                </c:pt>
                <c:pt idx="20530">
                  <c:v>24.193999999999999</c:v>
                </c:pt>
                <c:pt idx="20531">
                  <c:v>24.193999999999999</c:v>
                </c:pt>
                <c:pt idx="20532">
                  <c:v>24.193999999999999</c:v>
                </c:pt>
                <c:pt idx="20533">
                  <c:v>24.193999999999999</c:v>
                </c:pt>
                <c:pt idx="20534">
                  <c:v>24.193999999999999</c:v>
                </c:pt>
                <c:pt idx="20535">
                  <c:v>24.193999999999999</c:v>
                </c:pt>
                <c:pt idx="20536">
                  <c:v>24.193999999999999</c:v>
                </c:pt>
                <c:pt idx="20537">
                  <c:v>24.193999999999999</c:v>
                </c:pt>
                <c:pt idx="20538">
                  <c:v>24.193999999999999</c:v>
                </c:pt>
                <c:pt idx="20539">
                  <c:v>24.193999999999999</c:v>
                </c:pt>
                <c:pt idx="20540">
                  <c:v>24.193999999999999</c:v>
                </c:pt>
                <c:pt idx="20541">
                  <c:v>24.193999999999999</c:v>
                </c:pt>
                <c:pt idx="20542">
                  <c:v>24.193999999999999</c:v>
                </c:pt>
                <c:pt idx="20543">
                  <c:v>24.193999999999999</c:v>
                </c:pt>
                <c:pt idx="20544">
                  <c:v>24.193999999999999</c:v>
                </c:pt>
                <c:pt idx="20545">
                  <c:v>24.193999999999999</c:v>
                </c:pt>
                <c:pt idx="20546">
                  <c:v>24.193999999999999</c:v>
                </c:pt>
                <c:pt idx="20547">
                  <c:v>24.193999999999999</c:v>
                </c:pt>
                <c:pt idx="20548">
                  <c:v>24.193999999999999</c:v>
                </c:pt>
                <c:pt idx="20549">
                  <c:v>24.193999999999999</c:v>
                </c:pt>
                <c:pt idx="20550">
                  <c:v>24.193999999999999</c:v>
                </c:pt>
                <c:pt idx="20551">
                  <c:v>24.193999999999999</c:v>
                </c:pt>
                <c:pt idx="20552">
                  <c:v>24.193999999999999</c:v>
                </c:pt>
                <c:pt idx="20553">
                  <c:v>24.193999999999999</c:v>
                </c:pt>
                <c:pt idx="20554">
                  <c:v>24.193999999999999</c:v>
                </c:pt>
                <c:pt idx="20555">
                  <c:v>24.193999999999999</c:v>
                </c:pt>
                <c:pt idx="20556">
                  <c:v>24.193999999999999</c:v>
                </c:pt>
                <c:pt idx="20557">
                  <c:v>24.193999999999999</c:v>
                </c:pt>
                <c:pt idx="20558">
                  <c:v>24.193999999999999</c:v>
                </c:pt>
                <c:pt idx="20559">
                  <c:v>24.193999999999999</c:v>
                </c:pt>
                <c:pt idx="20560">
                  <c:v>24.193999999999999</c:v>
                </c:pt>
                <c:pt idx="20561">
                  <c:v>24.193999999999999</c:v>
                </c:pt>
                <c:pt idx="20562">
                  <c:v>24.193999999999999</c:v>
                </c:pt>
                <c:pt idx="20563">
                  <c:v>24.193999999999999</c:v>
                </c:pt>
                <c:pt idx="20564">
                  <c:v>24.193999999999999</c:v>
                </c:pt>
                <c:pt idx="20565">
                  <c:v>24.193999999999999</c:v>
                </c:pt>
                <c:pt idx="20566">
                  <c:v>24.231999999999999</c:v>
                </c:pt>
                <c:pt idx="20567">
                  <c:v>24.231999999999999</c:v>
                </c:pt>
                <c:pt idx="20568">
                  <c:v>24.231999999999999</c:v>
                </c:pt>
                <c:pt idx="20569">
                  <c:v>24.231999999999999</c:v>
                </c:pt>
                <c:pt idx="20570">
                  <c:v>24.231999999999999</c:v>
                </c:pt>
                <c:pt idx="20571">
                  <c:v>24.231999999999999</c:v>
                </c:pt>
                <c:pt idx="20572">
                  <c:v>24.231999999999999</c:v>
                </c:pt>
                <c:pt idx="20573">
                  <c:v>24.231999999999999</c:v>
                </c:pt>
                <c:pt idx="20574">
                  <c:v>24.231999999999999</c:v>
                </c:pt>
                <c:pt idx="20575">
                  <c:v>24.231999999999999</c:v>
                </c:pt>
                <c:pt idx="20576">
                  <c:v>24.231999999999999</c:v>
                </c:pt>
                <c:pt idx="20577">
                  <c:v>24.231999999999999</c:v>
                </c:pt>
                <c:pt idx="20578">
                  <c:v>24.231999999999999</c:v>
                </c:pt>
                <c:pt idx="20579">
                  <c:v>24.231999999999999</c:v>
                </c:pt>
                <c:pt idx="20580">
                  <c:v>24.231999999999999</c:v>
                </c:pt>
                <c:pt idx="20581">
                  <c:v>24.231999999999999</c:v>
                </c:pt>
                <c:pt idx="20582">
                  <c:v>24.231999999999999</c:v>
                </c:pt>
                <c:pt idx="20583">
                  <c:v>24.231999999999999</c:v>
                </c:pt>
                <c:pt idx="20584">
                  <c:v>24.231999999999999</c:v>
                </c:pt>
                <c:pt idx="20585">
                  <c:v>24.231999999999999</c:v>
                </c:pt>
                <c:pt idx="20586">
                  <c:v>24.231999999999999</c:v>
                </c:pt>
                <c:pt idx="20587">
                  <c:v>24.231999999999999</c:v>
                </c:pt>
                <c:pt idx="20588">
                  <c:v>24.231999999999999</c:v>
                </c:pt>
                <c:pt idx="20589">
                  <c:v>24.231999999999999</c:v>
                </c:pt>
                <c:pt idx="20590">
                  <c:v>24.231999999999999</c:v>
                </c:pt>
                <c:pt idx="20591">
                  <c:v>24.231999999999999</c:v>
                </c:pt>
                <c:pt idx="20592">
                  <c:v>24.231999999999999</c:v>
                </c:pt>
                <c:pt idx="20593">
                  <c:v>24.231999999999999</c:v>
                </c:pt>
                <c:pt idx="20594">
                  <c:v>24.231999999999999</c:v>
                </c:pt>
                <c:pt idx="20595">
                  <c:v>24.231999999999999</c:v>
                </c:pt>
                <c:pt idx="20596">
                  <c:v>24.231999999999999</c:v>
                </c:pt>
                <c:pt idx="20597">
                  <c:v>24.231999999999999</c:v>
                </c:pt>
                <c:pt idx="20598">
                  <c:v>24.231999999999999</c:v>
                </c:pt>
                <c:pt idx="20599">
                  <c:v>24.231999999999999</c:v>
                </c:pt>
                <c:pt idx="20600">
                  <c:v>24.231999999999999</c:v>
                </c:pt>
                <c:pt idx="20601">
                  <c:v>24.231999999999999</c:v>
                </c:pt>
                <c:pt idx="20602">
                  <c:v>24.231999999999999</c:v>
                </c:pt>
                <c:pt idx="20603">
                  <c:v>24.231999999999999</c:v>
                </c:pt>
                <c:pt idx="20604">
                  <c:v>24.231999999999999</c:v>
                </c:pt>
                <c:pt idx="20605">
                  <c:v>24.231999999999999</c:v>
                </c:pt>
                <c:pt idx="20606">
                  <c:v>24.231999999999999</c:v>
                </c:pt>
                <c:pt idx="20607">
                  <c:v>24.231999999999999</c:v>
                </c:pt>
                <c:pt idx="20608">
                  <c:v>24.231999999999999</c:v>
                </c:pt>
                <c:pt idx="20609">
                  <c:v>24.231999999999999</c:v>
                </c:pt>
                <c:pt idx="20610">
                  <c:v>24.231999999999999</c:v>
                </c:pt>
                <c:pt idx="20611">
                  <c:v>24.231999999999999</c:v>
                </c:pt>
                <c:pt idx="20612">
                  <c:v>24.231999999999999</c:v>
                </c:pt>
                <c:pt idx="20613">
                  <c:v>24.231999999999999</c:v>
                </c:pt>
                <c:pt idx="20614">
                  <c:v>24.231999999999999</c:v>
                </c:pt>
                <c:pt idx="20615">
                  <c:v>24.231999999999999</c:v>
                </c:pt>
                <c:pt idx="20616">
                  <c:v>24.231999999999999</c:v>
                </c:pt>
                <c:pt idx="20617">
                  <c:v>24.231999999999999</c:v>
                </c:pt>
                <c:pt idx="20618">
                  <c:v>24.231999999999999</c:v>
                </c:pt>
                <c:pt idx="20619">
                  <c:v>24.231999999999999</c:v>
                </c:pt>
                <c:pt idx="20620">
                  <c:v>24.271999999999998</c:v>
                </c:pt>
                <c:pt idx="20621">
                  <c:v>24.271999999999998</c:v>
                </c:pt>
                <c:pt idx="20622">
                  <c:v>24.271999999999998</c:v>
                </c:pt>
                <c:pt idx="20623">
                  <c:v>24.271999999999998</c:v>
                </c:pt>
                <c:pt idx="20624">
                  <c:v>24.271999999999998</c:v>
                </c:pt>
                <c:pt idx="20625">
                  <c:v>24.271999999999998</c:v>
                </c:pt>
                <c:pt idx="20626">
                  <c:v>24.271999999999998</c:v>
                </c:pt>
                <c:pt idx="20627">
                  <c:v>24.271999999999998</c:v>
                </c:pt>
                <c:pt idx="20628">
                  <c:v>24.271999999999998</c:v>
                </c:pt>
                <c:pt idx="20629">
                  <c:v>24.271999999999998</c:v>
                </c:pt>
                <c:pt idx="20630">
                  <c:v>24.271999999999998</c:v>
                </c:pt>
                <c:pt idx="20631">
                  <c:v>24.271999999999998</c:v>
                </c:pt>
                <c:pt idx="20632">
                  <c:v>24.271999999999998</c:v>
                </c:pt>
                <c:pt idx="20633">
                  <c:v>24.271999999999998</c:v>
                </c:pt>
                <c:pt idx="20634">
                  <c:v>24.271999999999998</c:v>
                </c:pt>
                <c:pt idx="20635">
                  <c:v>24.271999999999998</c:v>
                </c:pt>
                <c:pt idx="20636">
                  <c:v>24.271999999999998</c:v>
                </c:pt>
                <c:pt idx="20637">
                  <c:v>24.271999999999998</c:v>
                </c:pt>
                <c:pt idx="20638">
                  <c:v>24.271999999999998</c:v>
                </c:pt>
                <c:pt idx="20639">
                  <c:v>24.271999999999998</c:v>
                </c:pt>
                <c:pt idx="20640">
                  <c:v>24.271999999999998</c:v>
                </c:pt>
                <c:pt idx="20641">
                  <c:v>24.271999999999998</c:v>
                </c:pt>
                <c:pt idx="20642">
                  <c:v>24.271999999999998</c:v>
                </c:pt>
                <c:pt idx="20643">
                  <c:v>24.271999999999998</c:v>
                </c:pt>
                <c:pt idx="20644">
                  <c:v>24.271999999999998</c:v>
                </c:pt>
                <c:pt idx="20645">
                  <c:v>24.271999999999998</c:v>
                </c:pt>
                <c:pt idx="20646">
                  <c:v>24.271999999999998</c:v>
                </c:pt>
                <c:pt idx="20647">
                  <c:v>24.271999999999998</c:v>
                </c:pt>
                <c:pt idx="20648">
                  <c:v>24.271999999999998</c:v>
                </c:pt>
                <c:pt idx="20649">
                  <c:v>24.271999999999998</c:v>
                </c:pt>
                <c:pt idx="20650">
                  <c:v>24.271999999999998</c:v>
                </c:pt>
                <c:pt idx="20651">
                  <c:v>24.271999999999998</c:v>
                </c:pt>
                <c:pt idx="20652">
                  <c:v>24.271999999999998</c:v>
                </c:pt>
                <c:pt idx="20653">
                  <c:v>24.271999999999998</c:v>
                </c:pt>
                <c:pt idx="20654">
                  <c:v>24.271999999999998</c:v>
                </c:pt>
                <c:pt idx="20655">
                  <c:v>24.271999999999998</c:v>
                </c:pt>
                <c:pt idx="20656">
                  <c:v>24.271999999999998</c:v>
                </c:pt>
                <c:pt idx="20657">
                  <c:v>24.271999999999998</c:v>
                </c:pt>
                <c:pt idx="20658">
                  <c:v>24.271999999999998</c:v>
                </c:pt>
                <c:pt idx="20659">
                  <c:v>24.271999999999998</c:v>
                </c:pt>
                <c:pt idx="20660">
                  <c:v>24.271999999999998</c:v>
                </c:pt>
                <c:pt idx="20661">
                  <c:v>24.271999999999998</c:v>
                </c:pt>
                <c:pt idx="20662">
                  <c:v>24.271999999999998</c:v>
                </c:pt>
                <c:pt idx="20663">
                  <c:v>24.271999999999998</c:v>
                </c:pt>
                <c:pt idx="20664">
                  <c:v>24.271999999999998</c:v>
                </c:pt>
                <c:pt idx="20665">
                  <c:v>24.271999999999998</c:v>
                </c:pt>
                <c:pt idx="20666">
                  <c:v>24.271999999999998</c:v>
                </c:pt>
                <c:pt idx="20667">
                  <c:v>24.271999999999998</c:v>
                </c:pt>
                <c:pt idx="20668">
                  <c:v>24.271999999999998</c:v>
                </c:pt>
                <c:pt idx="20669">
                  <c:v>24.271999999999998</c:v>
                </c:pt>
                <c:pt idx="20670">
                  <c:v>24.271999999999998</c:v>
                </c:pt>
                <c:pt idx="20671">
                  <c:v>24.271999999999998</c:v>
                </c:pt>
                <c:pt idx="20672">
                  <c:v>24.271999999999998</c:v>
                </c:pt>
                <c:pt idx="20673">
                  <c:v>24.271999999999998</c:v>
                </c:pt>
                <c:pt idx="20674">
                  <c:v>24.271999999999998</c:v>
                </c:pt>
                <c:pt idx="20675">
                  <c:v>24.271999999999998</c:v>
                </c:pt>
                <c:pt idx="20676">
                  <c:v>24.271999999999998</c:v>
                </c:pt>
                <c:pt idx="20677">
                  <c:v>24.271999999999998</c:v>
                </c:pt>
                <c:pt idx="20678">
                  <c:v>24.271999999999998</c:v>
                </c:pt>
                <c:pt idx="20679">
                  <c:v>24.31</c:v>
                </c:pt>
                <c:pt idx="20680">
                  <c:v>24.312000000000001</c:v>
                </c:pt>
                <c:pt idx="20681">
                  <c:v>24.312000000000001</c:v>
                </c:pt>
                <c:pt idx="20682">
                  <c:v>24.312000000000001</c:v>
                </c:pt>
                <c:pt idx="20683">
                  <c:v>24.312000000000001</c:v>
                </c:pt>
                <c:pt idx="20684">
                  <c:v>24.312000000000001</c:v>
                </c:pt>
                <c:pt idx="20685">
                  <c:v>24.312000000000001</c:v>
                </c:pt>
                <c:pt idx="20686">
                  <c:v>24.312000000000001</c:v>
                </c:pt>
                <c:pt idx="20687">
                  <c:v>24.312000000000001</c:v>
                </c:pt>
                <c:pt idx="20688">
                  <c:v>24.312000000000001</c:v>
                </c:pt>
                <c:pt idx="20689">
                  <c:v>24.312000000000001</c:v>
                </c:pt>
                <c:pt idx="20690">
                  <c:v>24.312000000000001</c:v>
                </c:pt>
                <c:pt idx="20691">
                  <c:v>24.312000000000001</c:v>
                </c:pt>
                <c:pt idx="20692">
                  <c:v>24.312000000000001</c:v>
                </c:pt>
                <c:pt idx="20693">
                  <c:v>24.312000000000001</c:v>
                </c:pt>
                <c:pt idx="20694">
                  <c:v>24.312000000000001</c:v>
                </c:pt>
                <c:pt idx="20695">
                  <c:v>24.312000000000001</c:v>
                </c:pt>
                <c:pt idx="20696">
                  <c:v>24.312000000000001</c:v>
                </c:pt>
                <c:pt idx="20697">
                  <c:v>24.312000000000001</c:v>
                </c:pt>
                <c:pt idx="20698">
                  <c:v>24.312000000000001</c:v>
                </c:pt>
                <c:pt idx="20699">
                  <c:v>24.312000000000001</c:v>
                </c:pt>
                <c:pt idx="20700">
                  <c:v>24.312000000000001</c:v>
                </c:pt>
                <c:pt idx="20701">
                  <c:v>24.312000000000001</c:v>
                </c:pt>
                <c:pt idx="20702">
                  <c:v>24.312000000000001</c:v>
                </c:pt>
                <c:pt idx="20703">
                  <c:v>24.312000000000001</c:v>
                </c:pt>
                <c:pt idx="20704">
                  <c:v>24.312000000000001</c:v>
                </c:pt>
                <c:pt idx="20705">
                  <c:v>24.312000000000001</c:v>
                </c:pt>
                <c:pt idx="20706">
                  <c:v>24.312000000000001</c:v>
                </c:pt>
                <c:pt idx="20707">
                  <c:v>24.312000000000001</c:v>
                </c:pt>
                <c:pt idx="20708">
                  <c:v>24.312000000000001</c:v>
                </c:pt>
                <c:pt idx="20709">
                  <c:v>24.312000000000001</c:v>
                </c:pt>
                <c:pt idx="20710">
                  <c:v>24.312000000000001</c:v>
                </c:pt>
                <c:pt idx="20711">
                  <c:v>24.312000000000001</c:v>
                </c:pt>
                <c:pt idx="20712">
                  <c:v>24.312000000000001</c:v>
                </c:pt>
                <c:pt idx="20713">
                  <c:v>24.312000000000001</c:v>
                </c:pt>
                <c:pt idx="20714">
                  <c:v>24.312000000000001</c:v>
                </c:pt>
                <c:pt idx="20715">
                  <c:v>24.312000000000001</c:v>
                </c:pt>
                <c:pt idx="20716">
                  <c:v>24.312000000000001</c:v>
                </c:pt>
                <c:pt idx="20717">
                  <c:v>24.312000000000001</c:v>
                </c:pt>
                <c:pt idx="20718">
                  <c:v>24.312000000000001</c:v>
                </c:pt>
                <c:pt idx="20719">
                  <c:v>24.312000000000001</c:v>
                </c:pt>
                <c:pt idx="20720">
                  <c:v>24.312000000000001</c:v>
                </c:pt>
                <c:pt idx="20721">
                  <c:v>24.312000000000001</c:v>
                </c:pt>
                <c:pt idx="20722">
                  <c:v>24.312000000000001</c:v>
                </c:pt>
                <c:pt idx="20723">
                  <c:v>24.312000000000001</c:v>
                </c:pt>
                <c:pt idx="20724">
                  <c:v>24.312000000000001</c:v>
                </c:pt>
                <c:pt idx="20725">
                  <c:v>24.312000000000001</c:v>
                </c:pt>
                <c:pt idx="20726">
                  <c:v>24.312000000000001</c:v>
                </c:pt>
                <c:pt idx="20727">
                  <c:v>24.312000000000001</c:v>
                </c:pt>
                <c:pt idx="20728">
                  <c:v>24.312000000000001</c:v>
                </c:pt>
                <c:pt idx="20729">
                  <c:v>24.312000000000001</c:v>
                </c:pt>
                <c:pt idx="20730">
                  <c:v>24.312000000000001</c:v>
                </c:pt>
                <c:pt idx="20731">
                  <c:v>24.312000000000001</c:v>
                </c:pt>
                <c:pt idx="20732">
                  <c:v>24.312000000000001</c:v>
                </c:pt>
                <c:pt idx="20733">
                  <c:v>24.312000000000001</c:v>
                </c:pt>
                <c:pt idx="20734">
                  <c:v>24.312000000000001</c:v>
                </c:pt>
                <c:pt idx="20735">
                  <c:v>24.312000000000001</c:v>
                </c:pt>
                <c:pt idx="20736">
                  <c:v>24.312000000000001</c:v>
                </c:pt>
                <c:pt idx="20737">
                  <c:v>24.324000000000002</c:v>
                </c:pt>
                <c:pt idx="20738">
                  <c:v>24.352</c:v>
                </c:pt>
                <c:pt idx="20739">
                  <c:v>24.352</c:v>
                </c:pt>
                <c:pt idx="20740">
                  <c:v>24.352</c:v>
                </c:pt>
                <c:pt idx="20741">
                  <c:v>24.352</c:v>
                </c:pt>
                <c:pt idx="20742">
                  <c:v>24.352</c:v>
                </c:pt>
                <c:pt idx="20743">
                  <c:v>24.352</c:v>
                </c:pt>
                <c:pt idx="20744">
                  <c:v>24.352</c:v>
                </c:pt>
                <c:pt idx="20745">
                  <c:v>24.352</c:v>
                </c:pt>
                <c:pt idx="20746">
                  <c:v>24.352</c:v>
                </c:pt>
                <c:pt idx="20747">
                  <c:v>24.352</c:v>
                </c:pt>
                <c:pt idx="20748">
                  <c:v>24.352</c:v>
                </c:pt>
                <c:pt idx="20749">
                  <c:v>24.352</c:v>
                </c:pt>
                <c:pt idx="20750">
                  <c:v>24.352</c:v>
                </c:pt>
                <c:pt idx="20751">
                  <c:v>24.352</c:v>
                </c:pt>
                <c:pt idx="20752">
                  <c:v>24.352</c:v>
                </c:pt>
                <c:pt idx="20753">
                  <c:v>24.352</c:v>
                </c:pt>
                <c:pt idx="20754">
                  <c:v>24.352</c:v>
                </c:pt>
                <c:pt idx="20755">
                  <c:v>24.352</c:v>
                </c:pt>
                <c:pt idx="20756">
                  <c:v>24.352</c:v>
                </c:pt>
                <c:pt idx="20757">
                  <c:v>24.352</c:v>
                </c:pt>
                <c:pt idx="20758">
                  <c:v>24.352</c:v>
                </c:pt>
                <c:pt idx="20759">
                  <c:v>24.352</c:v>
                </c:pt>
                <c:pt idx="20760">
                  <c:v>24.352</c:v>
                </c:pt>
                <c:pt idx="20761">
                  <c:v>24.352</c:v>
                </c:pt>
                <c:pt idx="20762">
                  <c:v>24.352</c:v>
                </c:pt>
                <c:pt idx="20763">
                  <c:v>24.352</c:v>
                </c:pt>
                <c:pt idx="20764">
                  <c:v>24.352</c:v>
                </c:pt>
                <c:pt idx="20765">
                  <c:v>24.352</c:v>
                </c:pt>
                <c:pt idx="20766">
                  <c:v>24.352</c:v>
                </c:pt>
                <c:pt idx="20767">
                  <c:v>24.352</c:v>
                </c:pt>
                <c:pt idx="20768">
                  <c:v>24.352</c:v>
                </c:pt>
                <c:pt idx="20769">
                  <c:v>24.352</c:v>
                </c:pt>
                <c:pt idx="20770">
                  <c:v>24.352</c:v>
                </c:pt>
                <c:pt idx="20771">
                  <c:v>24.352</c:v>
                </c:pt>
                <c:pt idx="20772">
                  <c:v>24.352</c:v>
                </c:pt>
                <c:pt idx="20773">
                  <c:v>24.352</c:v>
                </c:pt>
                <c:pt idx="20774">
                  <c:v>24.352</c:v>
                </c:pt>
                <c:pt idx="20775">
                  <c:v>24.352</c:v>
                </c:pt>
                <c:pt idx="20776">
                  <c:v>24.352</c:v>
                </c:pt>
                <c:pt idx="20777">
                  <c:v>24.352</c:v>
                </c:pt>
                <c:pt idx="20778">
                  <c:v>24.352</c:v>
                </c:pt>
                <c:pt idx="20779">
                  <c:v>24.352</c:v>
                </c:pt>
                <c:pt idx="20780">
                  <c:v>24.352</c:v>
                </c:pt>
                <c:pt idx="20781">
                  <c:v>24.352</c:v>
                </c:pt>
                <c:pt idx="20782">
                  <c:v>24.352</c:v>
                </c:pt>
                <c:pt idx="20783">
                  <c:v>24.352</c:v>
                </c:pt>
                <c:pt idx="20784">
                  <c:v>24.352</c:v>
                </c:pt>
                <c:pt idx="20785">
                  <c:v>24.352</c:v>
                </c:pt>
                <c:pt idx="20786">
                  <c:v>24.352</c:v>
                </c:pt>
                <c:pt idx="20787">
                  <c:v>24.352</c:v>
                </c:pt>
                <c:pt idx="20788">
                  <c:v>24.352</c:v>
                </c:pt>
                <c:pt idx="20789">
                  <c:v>24.352</c:v>
                </c:pt>
                <c:pt idx="20790">
                  <c:v>24.352</c:v>
                </c:pt>
                <c:pt idx="20791">
                  <c:v>24.352</c:v>
                </c:pt>
                <c:pt idx="20792">
                  <c:v>24.352</c:v>
                </c:pt>
                <c:pt idx="20793">
                  <c:v>24.352</c:v>
                </c:pt>
                <c:pt idx="20794">
                  <c:v>24.352</c:v>
                </c:pt>
                <c:pt idx="20795">
                  <c:v>24.352</c:v>
                </c:pt>
                <c:pt idx="20796">
                  <c:v>24.352</c:v>
                </c:pt>
                <c:pt idx="20797">
                  <c:v>24.352</c:v>
                </c:pt>
                <c:pt idx="20798">
                  <c:v>24.352</c:v>
                </c:pt>
                <c:pt idx="20799">
                  <c:v>24.39</c:v>
                </c:pt>
                <c:pt idx="20800">
                  <c:v>24.39</c:v>
                </c:pt>
                <c:pt idx="20801">
                  <c:v>24.39</c:v>
                </c:pt>
                <c:pt idx="20802">
                  <c:v>24.39</c:v>
                </c:pt>
                <c:pt idx="20803">
                  <c:v>24.39</c:v>
                </c:pt>
                <c:pt idx="20804">
                  <c:v>24.39</c:v>
                </c:pt>
                <c:pt idx="20805">
                  <c:v>24.39</c:v>
                </c:pt>
                <c:pt idx="20806">
                  <c:v>24.39</c:v>
                </c:pt>
                <c:pt idx="20807">
                  <c:v>24.39</c:v>
                </c:pt>
                <c:pt idx="20808">
                  <c:v>24.39</c:v>
                </c:pt>
                <c:pt idx="20809">
                  <c:v>24.39</c:v>
                </c:pt>
                <c:pt idx="20810">
                  <c:v>24.39</c:v>
                </c:pt>
                <c:pt idx="20811">
                  <c:v>24.39</c:v>
                </c:pt>
                <c:pt idx="20812">
                  <c:v>24.39</c:v>
                </c:pt>
                <c:pt idx="20813">
                  <c:v>24.39</c:v>
                </c:pt>
                <c:pt idx="20814">
                  <c:v>24.39</c:v>
                </c:pt>
                <c:pt idx="20815">
                  <c:v>24.39</c:v>
                </c:pt>
                <c:pt idx="20816">
                  <c:v>24.39</c:v>
                </c:pt>
                <c:pt idx="20817">
                  <c:v>24.39</c:v>
                </c:pt>
                <c:pt idx="20818">
                  <c:v>24.39</c:v>
                </c:pt>
                <c:pt idx="20819">
                  <c:v>24.39</c:v>
                </c:pt>
                <c:pt idx="20820">
                  <c:v>24.39</c:v>
                </c:pt>
                <c:pt idx="20821">
                  <c:v>24.39</c:v>
                </c:pt>
                <c:pt idx="20822">
                  <c:v>24.39</c:v>
                </c:pt>
                <c:pt idx="20823">
                  <c:v>24.39</c:v>
                </c:pt>
                <c:pt idx="20824">
                  <c:v>24.39</c:v>
                </c:pt>
                <c:pt idx="20825">
                  <c:v>24.39</c:v>
                </c:pt>
                <c:pt idx="20826">
                  <c:v>24.39</c:v>
                </c:pt>
                <c:pt idx="20827">
                  <c:v>24.39</c:v>
                </c:pt>
                <c:pt idx="20828">
                  <c:v>24.39</c:v>
                </c:pt>
                <c:pt idx="20829">
                  <c:v>24.39</c:v>
                </c:pt>
                <c:pt idx="20830">
                  <c:v>24.39</c:v>
                </c:pt>
                <c:pt idx="20831">
                  <c:v>24.39</c:v>
                </c:pt>
                <c:pt idx="20832">
                  <c:v>24.39</c:v>
                </c:pt>
                <c:pt idx="20833">
                  <c:v>24.39</c:v>
                </c:pt>
                <c:pt idx="20834">
                  <c:v>24.39</c:v>
                </c:pt>
                <c:pt idx="20835">
                  <c:v>24.39</c:v>
                </c:pt>
                <c:pt idx="20836">
                  <c:v>24.39</c:v>
                </c:pt>
                <c:pt idx="20837">
                  <c:v>24.39</c:v>
                </c:pt>
                <c:pt idx="20838">
                  <c:v>24.39</c:v>
                </c:pt>
                <c:pt idx="20839">
                  <c:v>24.39</c:v>
                </c:pt>
                <c:pt idx="20840">
                  <c:v>24.39</c:v>
                </c:pt>
                <c:pt idx="20841">
                  <c:v>24.39</c:v>
                </c:pt>
                <c:pt idx="20842">
                  <c:v>24.39</c:v>
                </c:pt>
                <c:pt idx="20843">
                  <c:v>24.39</c:v>
                </c:pt>
                <c:pt idx="20844">
                  <c:v>24.39</c:v>
                </c:pt>
                <c:pt idx="20845">
                  <c:v>24.39</c:v>
                </c:pt>
                <c:pt idx="20846">
                  <c:v>24.39</c:v>
                </c:pt>
                <c:pt idx="20847">
                  <c:v>24.39</c:v>
                </c:pt>
                <c:pt idx="20848">
                  <c:v>24.39</c:v>
                </c:pt>
                <c:pt idx="20849">
                  <c:v>24.39</c:v>
                </c:pt>
                <c:pt idx="20850">
                  <c:v>24.39</c:v>
                </c:pt>
                <c:pt idx="20851">
                  <c:v>24.39</c:v>
                </c:pt>
                <c:pt idx="20852">
                  <c:v>24.39</c:v>
                </c:pt>
                <c:pt idx="20853">
                  <c:v>24.39</c:v>
                </c:pt>
                <c:pt idx="20854">
                  <c:v>24.411999999999999</c:v>
                </c:pt>
                <c:pt idx="20855">
                  <c:v>24.425999999999998</c:v>
                </c:pt>
                <c:pt idx="20856">
                  <c:v>24.425999999999998</c:v>
                </c:pt>
                <c:pt idx="20857">
                  <c:v>24.425999999999998</c:v>
                </c:pt>
                <c:pt idx="20858">
                  <c:v>24.425999999999998</c:v>
                </c:pt>
                <c:pt idx="20859">
                  <c:v>24.425999999999998</c:v>
                </c:pt>
                <c:pt idx="20860">
                  <c:v>24.425999999999998</c:v>
                </c:pt>
                <c:pt idx="20861">
                  <c:v>24.425999999999998</c:v>
                </c:pt>
                <c:pt idx="20862">
                  <c:v>24.425999999999998</c:v>
                </c:pt>
                <c:pt idx="20863">
                  <c:v>24.425999999999998</c:v>
                </c:pt>
                <c:pt idx="20864">
                  <c:v>24.425999999999998</c:v>
                </c:pt>
                <c:pt idx="20865">
                  <c:v>24.425999999999998</c:v>
                </c:pt>
                <c:pt idx="20866">
                  <c:v>24.425999999999998</c:v>
                </c:pt>
                <c:pt idx="20867">
                  <c:v>24.425999999999998</c:v>
                </c:pt>
                <c:pt idx="20868">
                  <c:v>24.425999999999998</c:v>
                </c:pt>
                <c:pt idx="20869">
                  <c:v>24.425999999999998</c:v>
                </c:pt>
                <c:pt idx="20870">
                  <c:v>24.425999999999998</c:v>
                </c:pt>
                <c:pt idx="20871">
                  <c:v>24.425999999999998</c:v>
                </c:pt>
                <c:pt idx="20872">
                  <c:v>24.425999999999998</c:v>
                </c:pt>
                <c:pt idx="20873">
                  <c:v>24.425999999999998</c:v>
                </c:pt>
                <c:pt idx="20874">
                  <c:v>24.425999999999998</c:v>
                </c:pt>
                <c:pt idx="20875">
                  <c:v>24.425999999999998</c:v>
                </c:pt>
                <c:pt idx="20876">
                  <c:v>24.425999999999998</c:v>
                </c:pt>
                <c:pt idx="20877">
                  <c:v>24.425999999999998</c:v>
                </c:pt>
                <c:pt idx="20878">
                  <c:v>24.425999999999998</c:v>
                </c:pt>
                <c:pt idx="20879">
                  <c:v>24.425999999999998</c:v>
                </c:pt>
                <c:pt idx="20880">
                  <c:v>24.425999999999998</c:v>
                </c:pt>
                <c:pt idx="20881">
                  <c:v>24.425999999999998</c:v>
                </c:pt>
                <c:pt idx="20882">
                  <c:v>24.425999999999998</c:v>
                </c:pt>
                <c:pt idx="20883">
                  <c:v>24.425999999999998</c:v>
                </c:pt>
                <c:pt idx="20884">
                  <c:v>24.425999999999998</c:v>
                </c:pt>
                <c:pt idx="20885">
                  <c:v>24.425999999999998</c:v>
                </c:pt>
                <c:pt idx="20886">
                  <c:v>24.425999999999998</c:v>
                </c:pt>
                <c:pt idx="20887">
                  <c:v>24.425999999999998</c:v>
                </c:pt>
                <c:pt idx="20888">
                  <c:v>24.425999999999998</c:v>
                </c:pt>
                <c:pt idx="20889">
                  <c:v>24.425999999999998</c:v>
                </c:pt>
                <c:pt idx="20890">
                  <c:v>24.425999999999998</c:v>
                </c:pt>
                <c:pt idx="20891">
                  <c:v>24.425999999999998</c:v>
                </c:pt>
                <c:pt idx="20892">
                  <c:v>24.425999999999998</c:v>
                </c:pt>
                <c:pt idx="20893">
                  <c:v>24.425999999999998</c:v>
                </c:pt>
                <c:pt idx="20894">
                  <c:v>24.425999999999998</c:v>
                </c:pt>
                <c:pt idx="20895">
                  <c:v>24.425999999999998</c:v>
                </c:pt>
                <c:pt idx="20896">
                  <c:v>24.425999999999998</c:v>
                </c:pt>
                <c:pt idx="20897">
                  <c:v>24.425999999999998</c:v>
                </c:pt>
                <c:pt idx="20898">
                  <c:v>24.425999999999998</c:v>
                </c:pt>
                <c:pt idx="20899">
                  <c:v>24.425999999999998</c:v>
                </c:pt>
                <c:pt idx="20900">
                  <c:v>24.425999999999998</c:v>
                </c:pt>
                <c:pt idx="20901">
                  <c:v>24.425999999999998</c:v>
                </c:pt>
                <c:pt idx="20902">
                  <c:v>24.425999999999998</c:v>
                </c:pt>
                <c:pt idx="20903">
                  <c:v>24.425999999999998</c:v>
                </c:pt>
                <c:pt idx="20904">
                  <c:v>24.425999999999998</c:v>
                </c:pt>
                <c:pt idx="20905">
                  <c:v>24.425999999999998</c:v>
                </c:pt>
                <c:pt idx="20906">
                  <c:v>24.425999999999998</c:v>
                </c:pt>
                <c:pt idx="20907">
                  <c:v>24.436</c:v>
                </c:pt>
                <c:pt idx="20908">
                  <c:v>24.46</c:v>
                </c:pt>
                <c:pt idx="20909">
                  <c:v>24.46</c:v>
                </c:pt>
                <c:pt idx="20910">
                  <c:v>24.46</c:v>
                </c:pt>
                <c:pt idx="20911">
                  <c:v>24.46</c:v>
                </c:pt>
                <c:pt idx="20912">
                  <c:v>24.46</c:v>
                </c:pt>
                <c:pt idx="20913">
                  <c:v>24.46</c:v>
                </c:pt>
                <c:pt idx="20914">
                  <c:v>24.46</c:v>
                </c:pt>
                <c:pt idx="20915">
                  <c:v>24.46</c:v>
                </c:pt>
                <c:pt idx="20916">
                  <c:v>24.46</c:v>
                </c:pt>
                <c:pt idx="20917">
                  <c:v>24.46</c:v>
                </c:pt>
                <c:pt idx="20918">
                  <c:v>24.46</c:v>
                </c:pt>
                <c:pt idx="20919">
                  <c:v>24.46</c:v>
                </c:pt>
                <c:pt idx="20920">
                  <c:v>24.46</c:v>
                </c:pt>
                <c:pt idx="20921">
                  <c:v>24.46</c:v>
                </c:pt>
                <c:pt idx="20922">
                  <c:v>24.46</c:v>
                </c:pt>
                <c:pt idx="20923">
                  <c:v>24.46</c:v>
                </c:pt>
                <c:pt idx="20924">
                  <c:v>24.46</c:v>
                </c:pt>
                <c:pt idx="20925">
                  <c:v>24.46</c:v>
                </c:pt>
                <c:pt idx="20926">
                  <c:v>24.46</c:v>
                </c:pt>
                <c:pt idx="20927">
                  <c:v>24.46</c:v>
                </c:pt>
                <c:pt idx="20928">
                  <c:v>24.46</c:v>
                </c:pt>
                <c:pt idx="20929">
                  <c:v>24.46</c:v>
                </c:pt>
                <c:pt idx="20930">
                  <c:v>24.46</c:v>
                </c:pt>
                <c:pt idx="20931">
                  <c:v>24.46</c:v>
                </c:pt>
                <c:pt idx="20932">
                  <c:v>24.46</c:v>
                </c:pt>
                <c:pt idx="20933">
                  <c:v>24.46</c:v>
                </c:pt>
                <c:pt idx="20934">
                  <c:v>24.46</c:v>
                </c:pt>
                <c:pt idx="20935">
                  <c:v>24.46</c:v>
                </c:pt>
                <c:pt idx="20936">
                  <c:v>24.46</c:v>
                </c:pt>
                <c:pt idx="20937">
                  <c:v>24.46</c:v>
                </c:pt>
                <c:pt idx="20938">
                  <c:v>24.46</c:v>
                </c:pt>
                <c:pt idx="20939">
                  <c:v>24.46</c:v>
                </c:pt>
                <c:pt idx="20940">
                  <c:v>24.46</c:v>
                </c:pt>
                <c:pt idx="20941">
                  <c:v>24.46</c:v>
                </c:pt>
                <c:pt idx="20942">
                  <c:v>24.46</c:v>
                </c:pt>
                <c:pt idx="20943">
                  <c:v>24.46</c:v>
                </c:pt>
                <c:pt idx="20944">
                  <c:v>24.46</c:v>
                </c:pt>
                <c:pt idx="20945">
                  <c:v>24.46</c:v>
                </c:pt>
                <c:pt idx="20946">
                  <c:v>24.46</c:v>
                </c:pt>
                <c:pt idx="20947">
                  <c:v>24.46</c:v>
                </c:pt>
                <c:pt idx="20948">
                  <c:v>24.46</c:v>
                </c:pt>
                <c:pt idx="20949">
                  <c:v>24.46</c:v>
                </c:pt>
                <c:pt idx="20950">
                  <c:v>24.46</c:v>
                </c:pt>
                <c:pt idx="20951">
                  <c:v>24.46</c:v>
                </c:pt>
                <c:pt idx="20952">
                  <c:v>24.46</c:v>
                </c:pt>
                <c:pt idx="20953">
                  <c:v>24.46</c:v>
                </c:pt>
                <c:pt idx="20954">
                  <c:v>24.46</c:v>
                </c:pt>
                <c:pt idx="20955">
                  <c:v>24.46</c:v>
                </c:pt>
                <c:pt idx="20956">
                  <c:v>24.46</c:v>
                </c:pt>
                <c:pt idx="20957">
                  <c:v>24.46</c:v>
                </c:pt>
                <c:pt idx="20958">
                  <c:v>24.46</c:v>
                </c:pt>
                <c:pt idx="20959">
                  <c:v>24.46</c:v>
                </c:pt>
                <c:pt idx="20960">
                  <c:v>24.5</c:v>
                </c:pt>
                <c:pt idx="20961">
                  <c:v>24.5</c:v>
                </c:pt>
                <c:pt idx="20962">
                  <c:v>24.5</c:v>
                </c:pt>
                <c:pt idx="20963">
                  <c:v>24.5</c:v>
                </c:pt>
                <c:pt idx="20964">
                  <c:v>24.5</c:v>
                </c:pt>
                <c:pt idx="20965">
                  <c:v>24.5</c:v>
                </c:pt>
                <c:pt idx="20966">
                  <c:v>24.5</c:v>
                </c:pt>
                <c:pt idx="20967">
                  <c:v>24.5</c:v>
                </c:pt>
                <c:pt idx="20968">
                  <c:v>24.5</c:v>
                </c:pt>
                <c:pt idx="20969">
                  <c:v>24.5</c:v>
                </c:pt>
                <c:pt idx="20970">
                  <c:v>24.5</c:v>
                </c:pt>
                <c:pt idx="20971">
                  <c:v>24.5</c:v>
                </c:pt>
                <c:pt idx="20972">
                  <c:v>24.5</c:v>
                </c:pt>
                <c:pt idx="20973">
                  <c:v>24.5</c:v>
                </c:pt>
                <c:pt idx="20974">
                  <c:v>24.5</c:v>
                </c:pt>
                <c:pt idx="20975">
                  <c:v>24.5</c:v>
                </c:pt>
                <c:pt idx="20976">
                  <c:v>24.5</c:v>
                </c:pt>
                <c:pt idx="20977">
                  <c:v>24.5</c:v>
                </c:pt>
                <c:pt idx="20978">
                  <c:v>24.5</c:v>
                </c:pt>
                <c:pt idx="20979">
                  <c:v>24.5</c:v>
                </c:pt>
                <c:pt idx="20980">
                  <c:v>24.5</c:v>
                </c:pt>
                <c:pt idx="20981">
                  <c:v>24.5</c:v>
                </c:pt>
                <c:pt idx="20982">
                  <c:v>24.5</c:v>
                </c:pt>
                <c:pt idx="20983">
                  <c:v>24.5</c:v>
                </c:pt>
                <c:pt idx="20984">
                  <c:v>24.5</c:v>
                </c:pt>
                <c:pt idx="20985">
                  <c:v>24.5</c:v>
                </c:pt>
                <c:pt idx="20986">
                  <c:v>24.5</c:v>
                </c:pt>
                <c:pt idx="20987">
                  <c:v>24.5</c:v>
                </c:pt>
                <c:pt idx="20988">
                  <c:v>24.5</c:v>
                </c:pt>
                <c:pt idx="20989">
                  <c:v>24.5</c:v>
                </c:pt>
                <c:pt idx="20990">
                  <c:v>24.5</c:v>
                </c:pt>
                <c:pt idx="20991">
                  <c:v>24.5</c:v>
                </c:pt>
                <c:pt idx="20992">
                  <c:v>24.5</c:v>
                </c:pt>
                <c:pt idx="20993">
                  <c:v>24.5</c:v>
                </c:pt>
                <c:pt idx="20994">
                  <c:v>24.5</c:v>
                </c:pt>
                <c:pt idx="20995">
                  <c:v>24.5</c:v>
                </c:pt>
                <c:pt idx="20996">
                  <c:v>24.5</c:v>
                </c:pt>
                <c:pt idx="20997">
                  <c:v>24.5</c:v>
                </c:pt>
                <c:pt idx="20998">
                  <c:v>24.5</c:v>
                </c:pt>
                <c:pt idx="20999">
                  <c:v>24.5</c:v>
                </c:pt>
                <c:pt idx="21000">
                  <c:v>24.5</c:v>
                </c:pt>
                <c:pt idx="21001">
                  <c:v>24.5</c:v>
                </c:pt>
                <c:pt idx="21002">
                  <c:v>24.5</c:v>
                </c:pt>
                <c:pt idx="21003">
                  <c:v>24.5</c:v>
                </c:pt>
                <c:pt idx="21004">
                  <c:v>24.5</c:v>
                </c:pt>
                <c:pt idx="21005">
                  <c:v>24.5</c:v>
                </c:pt>
                <c:pt idx="21006">
                  <c:v>24.5</c:v>
                </c:pt>
                <c:pt idx="21007">
                  <c:v>24.5</c:v>
                </c:pt>
                <c:pt idx="21008">
                  <c:v>24.5</c:v>
                </c:pt>
                <c:pt idx="21009">
                  <c:v>24.5</c:v>
                </c:pt>
                <c:pt idx="21010">
                  <c:v>24.5</c:v>
                </c:pt>
                <c:pt idx="21011">
                  <c:v>24.5</c:v>
                </c:pt>
                <c:pt idx="21012">
                  <c:v>24.5</c:v>
                </c:pt>
                <c:pt idx="21013">
                  <c:v>24.5</c:v>
                </c:pt>
                <c:pt idx="21014">
                  <c:v>24.5</c:v>
                </c:pt>
                <c:pt idx="21015">
                  <c:v>24.5</c:v>
                </c:pt>
                <c:pt idx="21016">
                  <c:v>24.5</c:v>
                </c:pt>
                <c:pt idx="21017">
                  <c:v>24.5</c:v>
                </c:pt>
                <c:pt idx="21018">
                  <c:v>24.5</c:v>
                </c:pt>
                <c:pt idx="21019">
                  <c:v>24.532</c:v>
                </c:pt>
                <c:pt idx="21020">
                  <c:v>24.533999999999999</c:v>
                </c:pt>
                <c:pt idx="21021">
                  <c:v>24.533999999999999</c:v>
                </c:pt>
                <c:pt idx="21022">
                  <c:v>24.533999999999999</c:v>
                </c:pt>
                <c:pt idx="21023">
                  <c:v>24.533999999999999</c:v>
                </c:pt>
                <c:pt idx="21024">
                  <c:v>24.533999999999999</c:v>
                </c:pt>
                <c:pt idx="21025">
                  <c:v>24.533999999999999</c:v>
                </c:pt>
                <c:pt idx="21026">
                  <c:v>24.533999999999999</c:v>
                </c:pt>
                <c:pt idx="21027">
                  <c:v>24.533999999999999</c:v>
                </c:pt>
                <c:pt idx="21028">
                  <c:v>24.533999999999999</c:v>
                </c:pt>
                <c:pt idx="21029">
                  <c:v>24.533999999999999</c:v>
                </c:pt>
                <c:pt idx="21030">
                  <c:v>24.533999999999999</c:v>
                </c:pt>
                <c:pt idx="21031">
                  <c:v>24.533999999999999</c:v>
                </c:pt>
                <c:pt idx="21032">
                  <c:v>24.533999999999999</c:v>
                </c:pt>
                <c:pt idx="21033">
                  <c:v>24.533999999999999</c:v>
                </c:pt>
                <c:pt idx="21034">
                  <c:v>24.533999999999999</c:v>
                </c:pt>
                <c:pt idx="21035">
                  <c:v>24.533999999999999</c:v>
                </c:pt>
                <c:pt idx="21036">
                  <c:v>24.533999999999999</c:v>
                </c:pt>
                <c:pt idx="21037">
                  <c:v>24.533999999999999</c:v>
                </c:pt>
                <c:pt idx="21038">
                  <c:v>24.533999999999999</c:v>
                </c:pt>
                <c:pt idx="21039">
                  <c:v>24.533999999999999</c:v>
                </c:pt>
                <c:pt idx="21040">
                  <c:v>24.533999999999999</c:v>
                </c:pt>
                <c:pt idx="21041">
                  <c:v>24.533999999999999</c:v>
                </c:pt>
                <c:pt idx="21042">
                  <c:v>24.533999999999999</c:v>
                </c:pt>
                <c:pt idx="21043">
                  <c:v>24.533999999999999</c:v>
                </c:pt>
                <c:pt idx="21044">
                  <c:v>24.533999999999999</c:v>
                </c:pt>
                <c:pt idx="21045">
                  <c:v>24.533999999999999</c:v>
                </c:pt>
                <c:pt idx="21046">
                  <c:v>24.533999999999999</c:v>
                </c:pt>
                <c:pt idx="21047">
                  <c:v>24.533999999999999</c:v>
                </c:pt>
                <c:pt idx="21048">
                  <c:v>24.533999999999999</c:v>
                </c:pt>
                <c:pt idx="21049">
                  <c:v>24.533999999999999</c:v>
                </c:pt>
                <c:pt idx="21050">
                  <c:v>24.533999999999999</c:v>
                </c:pt>
                <c:pt idx="21051">
                  <c:v>24.533999999999999</c:v>
                </c:pt>
                <c:pt idx="21052">
                  <c:v>24.533999999999999</c:v>
                </c:pt>
                <c:pt idx="21053">
                  <c:v>24.533999999999999</c:v>
                </c:pt>
                <c:pt idx="21054">
                  <c:v>24.533999999999999</c:v>
                </c:pt>
                <c:pt idx="21055">
                  <c:v>24.533999999999999</c:v>
                </c:pt>
                <c:pt idx="21056">
                  <c:v>24.533999999999999</c:v>
                </c:pt>
                <c:pt idx="21057">
                  <c:v>24.533999999999999</c:v>
                </c:pt>
                <c:pt idx="21058">
                  <c:v>24.533999999999999</c:v>
                </c:pt>
                <c:pt idx="21059">
                  <c:v>24.533999999999999</c:v>
                </c:pt>
                <c:pt idx="21060">
                  <c:v>24.533999999999999</c:v>
                </c:pt>
                <c:pt idx="21061">
                  <c:v>24.533999999999999</c:v>
                </c:pt>
                <c:pt idx="21062">
                  <c:v>24.533999999999999</c:v>
                </c:pt>
                <c:pt idx="21063">
                  <c:v>24.533999999999999</c:v>
                </c:pt>
                <c:pt idx="21064">
                  <c:v>24.533999999999999</c:v>
                </c:pt>
                <c:pt idx="21065">
                  <c:v>24.533999999999999</c:v>
                </c:pt>
                <c:pt idx="21066">
                  <c:v>24.533999999999999</c:v>
                </c:pt>
                <c:pt idx="21067">
                  <c:v>24.533999999999999</c:v>
                </c:pt>
                <c:pt idx="21068">
                  <c:v>24.533999999999999</c:v>
                </c:pt>
                <c:pt idx="21069">
                  <c:v>24.533999999999999</c:v>
                </c:pt>
                <c:pt idx="21070">
                  <c:v>24.533999999999999</c:v>
                </c:pt>
                <c:pt idx="21071">
                  <c:v>24.552</c:v>
                </c:pt>
                <c:pt idx="21072">
                  <c:v>24.57</c:v>
                </c:pt>
                <c:pt idx="21073">
                  <c:v>24.57</c:v>
                </c:pt>
                <c:pt idx="21074">
                  <c:v>24.57</c:v>
                </c:pt>
                <c:pt idx="21075">
                  <c:v>24.57</c:v>
                </c:pt>
                <c:pt idx="21076">
                  <c:v>24.57</c:v>
                </c:pt>
                <c:pt idx="21077">
                  <c:v>24.57</c:v>
                </c:pt>
                <c:pt idx="21078">
                  <c:v>24.57</c:v>
                </c:pt>
                <c:pt idx="21079">
                  <c:v>24.57</c:v>
                </c:pt>
                <c:pt idx="21080">
                  <c:v>24.57</c:v>
                </c:pt>
                <c:pt idx="21081">
                  <c:v>24.57</c:v>
                </c:pt>
                <c:pt idx="21082">
                  <c:v>24.57</c:v>
                </c:pt>
                <c:pt idx="21083">
                  <c:v>24.57</c:v>
                </c:pt>
                <c:pt idx="21084">
                  <c:v>24.57</c:v>
                </c:pt>
                <c:pt idx="21085">
                  <c:v>24.57</c:v>
                </c:pt>
                <c:pt idx="21086">
                  <c:v>24.57</c:v>
                </c:pt>
                <c:pt idx="21087">
                  <c:v>24.57</c:v>
                </c:pt>
                <c:pt idx="21088">
                  <c:v>24.57</c:v>
                </c:pt>
                <c:pt idx="21089">
                  <c:v>24.57</c:v>
                </c:pt>
                <c:pt idx="21090">
                  <c:v>24.57</c:v>
                </c:pt>
                <c:pt idx="21091">
                  <c:v>24.57</c:v>
                </c:pt>
                <c:pt idx="21092">
                  <c:v>24.57</c:v>
                </c:pt>
                <c:pt idx="21093">
                  <c:v>24.57</c:v>
                </c:pt>
                <c:pt idx="21094">
                  <c:v>24.57</c:v>
                </c:pt>
                <c:pt idx="21095">
                  <c:v>24.57</c:v>
                </c:pt>
                <c:pt idx="21096">
                  <c:v>24.57</c:v>
                </c:pt>
                <c:pt idx="21097">
                  <c:v>24.57</c:v>
                </c:pt>
                <c:pt idx="21098">
                  <c:v>24.57</c:v>
                </c:pt>
                <c:pt idx="21099">
                  <c:v>24.57</c:v>
                </c:pt>
                <c:pt idx="21100">
                  <c:v>24.57</c:v>
                </c:pt>
                <c:pt idx="21101">
                  <c:v>24.57</c:v>
                </c:pt>
                <c:pt idx="21102">
                  <c:v>24.57</c:v>
                </c:pt>
                <c:pt idx="21103">
                  <c:v>24.57</c:v>
                </c:pt>
                <c:pt idx="21104">
                  <c:v>24.57</c:v>
                </c:pt>
                <c:pt idx="21105">
                  <c:v>24.57</c:v>
                </c:pt>
                <c:pt idx="21106">
                  <c:v>24.57</c:v>
                </c:pt>
                <c:pt idx="21107">
                  <c:v>24.57</c:v>
                </c:pt>
                <c:pt idx="21108">
                  <c:v>24.57</c:v>
                </c:pt>
                <c:pt idx="21109">
                  <c:v>24.57</c:v>
                </c:pt>
                <c:pt idx="21110">
                  <c:v>24.57</c:v>
                </c:pt>
                <c:pt idx="21111">
                  <c:v>24.57</c:v>
                </c:pt>
                <c:pt idx="21112">
                  <c:v>24.57</c:v>
                </c:pt>
                <c:pt idx="21113">
                  <c:v>24.57</c:v>
                </c:pt>
                <c:pt idx="21114">
                  <c:v>24.57</c:v>
                </c:pt>
                <c:pt idx="21115">
                  <c:v>24.57</c:v>
                </c:pt>
                <c:pt idx="21116">
                  <c:v>24.57</c:v>
                </c:pt>
                <c:pt idx="21117">
                  <c:v>24.57</c:v>
                </c:pt>
                <c:pt idx="21118">
                  <c:v>24.57</c:v>
                </c:pt>
                <c:pt idx="21119">
                  <c:v>24.57</c:v>
                </c:pt>
                <c:pt idx="21120">
                  <c:v>24.57</c:v>
                </c:pt>
                <c:pt idx="21121">
                  <c:v>24.57</c:v>
                </c:pt>
                <c:pt idx="21122">
                  <c:v>24.57</c:v>
                </c:pt>
                <c:pt idx="21123">
                  <c:v>24.57</c:v>
                </c:pt>
                <c:pt idx="21124">
                  <c:v>24.57</c:v>
                </c:pt>
                <c:pt idx="21125">
                  <c:v>24.57</c:v>
                </c:pt>
                <c:pt idx="21126">
                  <c:v>24.574000000000002</c:v>
                </c:pt>
                <c:pt idx="21127">
                  <c:v>24.603999999999999</c:v>
                </c:pt>
                <c:pt idx="21128">
                  <c:v>24.603999999999999</c:v>
                </c:pt>
                <c:pt idx="21129">
                  <c:v>24.603999999999999</c:v>
                </c:pt>
                <c:pt idx="21130">
                  <c:v>24.603999999999999</c:v>
                </c:pt>
                <c:pt idx="21131">
                  <c:v>24.603999999999999</c:v>
                </c:pt>
                <c:pt idx="21132">
                  <c:v>24.603999999999999</c:v>
                </c:pt>
                <c:pt idx="21133">
                  <c:v>24.603999999999999</c:v>
                </c:pt>
                <c:pt idx="21134">
                  <c:v>24.603999999999999</c:v>
                </c:pt>
                <c:pt idx="21135">
                  <c:v>24.603999999999999</c:v>
                </c:pt>
                <c:pt idx="21136">
                  <c:v>24.603999999999999</c:v>
                </c:pt>
                <c:pt idx="21137">
                  <c:v>24.603999999999999</c:v>
                </c:pt>
                <c:pt idx="21138">
                  <c:v>24.603999999999999</c:v>
                </c:pt>
                <c:pt idx="21139">
                  <c:v>24.603999999999999</c:v>
                </c:pt>
                <c:pt idx="21140">
                  <c:v>24.603999999999999</c:v>
                </c:pt>
                <c:pt idx="21141">
                  <c:v>24.603999999999999</c:v>
                </c:pt>
                <c:pt idx="21142">
                  <c:v>24.603999999999999</c:v>
                </c:pt>
                <c:pt idx="21143">
                  <c:v>24.603999999999999</c:v>
                </c:pt>
                <c:pt idx="21144">
                  <c:v>24.603999999999999</c:v>
                </c:pt>
                <c:pt idx="21145">
                  <c:v>24.603999999999999</c:v>
                </c:pt>
                <c:pt idx="21146">
                  <c:v>24.603999999999999</c:v>
                </c:pt>
                <c:pt idx="21147">
                  <c:v>24.603999999999999</c:v>
                </c:pt>
                <c:pt idx="21148">
                  <c:v>24.603999999999999</c:v>
                </c:pt>
                <c:pt idx="21149">
                  <c:v>24.603999999999999</c:v>
                </c:pt>
                <c:pt idx="21150">
                  <c:v>24.603999999999999</c:v>
                </c:pt>
                <c:pt idx="21151">
                  <c:v>24.603999999999999</c:v>
                </c:pt>
                <c:pt idx="21152">
                  <c:v>24.603999999999999</c:v>
                </c:pt>
                <c:pt idx="21153">
                  <c:v>24.603999999999999</c:v>
                </c:pt>
                <c:pt idx="21154">
                  <c:v>24.603999999999999</c:v>
                </c:pt>
                <c:pt idx="21155">
                  <c:v>24.603999999999999</c:v>
                </c:pt>
                <c:pt idx="21156">
                  <c:v>24.603999999999999</c:v>
                </c:pt>
                <c:pt idx="21157">
                  <c:v>24.603999999999999</c:v>
                </c:pt>
                <c:pt idx="21158">
                  <c:v>24.603999999999999</c:v>
                </c:pt>
                <c:pt idx="21159">
                  <c:v>24.603999999999999</c:v>
                </c:pt>
                <c:pt idx="21160">
                  <c:v>24.603999999999999</c:v>
                </c:pt>
                <c:pt idx="21161">
                  <c:v>24.603999999999999</c:v>
                </c:pt>
                <c:pt idx="21162">
                  <c:v>24.603999999999999</c:v>
                </c:pt>
                <c:pt idx="21163">
                  <c:v>24.603999999999999</c:v>
                </c:pt>
                <c:pt idx="21164">
                  <c:v>24.603999999999999</c:v>
                </c:pt>
                <c:pt idx="21165">
                  <c:v>24.603999999999999</c:v>
                </c:pt>
                <c:pt idx="21166">
                  <c:v>24.603999999999999</c:v>
                </c:pt>
                <c:pt idx="21167">
                  <c:v>24.603999999999999</c:v>
                </c:pt>
                <c:pt idx="21168">
                  <c:v>24.603999999999999</c:v>
                </c:pt>
                <c:pt idx="21169">
                  <c:v>24.603999999999999</c:v>
                </c:pt>
                <c:pt idx="21170">
                  <c:v>24.603999999999999</c:v>
                </c:pt>
                <c:pt idx="21171">
                  <c:v>24.603999999999999</c:v>
                </c:pt>
                <c:pt idx="21172">
                  <c:v>24.603999999999999</c:v>
                </c:pt>
                <c:pt idx="21173">
                  <c:v>24.603999999999999</c:v>
                </c:pt>
                <c:pt idx="21174">
                  <c:v>24.603999999999999</c:v>
                </c:pt>
                <c:pt idx="21175">
                  <c:v>24.603999999999999</c:v>
                </c:pt>
                <c:pt idx="21176">
                  <c:v>24.603999999999999</c:v>
                </c:pt>
                <c:pt idx="21177">
                  <c:v>24.603999999999999</c:v>
                </c:pt>
                <c:pt idx="21178">
                  <c:v>24.628</c:v>
                </c:pt>
                <c:pt idx="21179">
                  <c:v>24.64</c:v>
                </c:pt>
                <c:pt idx="21180">
                  <c:v>24.64</c:v>
                </c:pt>
                <c:pt idx="21181">
                  <c:v>24.64</c:v>
                </c:pt>
                <c:pt idx="21182">
                  <c:v>24.64</c:v>
                </c:pt>
                <c:pt idx="21183">
                  <c:v>24.64</c:v>
                </c:pt>
                <c:pt idx="21184">
                  <c:v>24.64</c:v>
                </c:pt>
                <c:pt idx="21185">
                  <c:v>24.64</c:v>
                </c:pt>
                <c:pt idx="21186">
                  <c:v>24.64</c:v>
                </c:pt>
                <c:pt idx="21187">
                  <c:v>24.64</c:v>
                </c:pt>
                <c:pt idx="21188">
                  <c:v>24.64</c:v>
                </c:pt>
                <c:pt idx="21189">
                  <c:v>24.64</c:v>
                </c:pt>
                <c:pt idx="21190">
                  <c:v>24.64</c:v>
                </c:pt>
                <c:pt idx="21191">
                  <c:v>24.64</c:v>
                </c:pt>
                <c:pt idx="21192">
                  <c:v>24.64</c:v>
                </c:pt>
                <c:pt idx="21193">
                  <c:v>24.64</c:v>
                </c:pt>
                <c:pt idx="21194">
                  <c:v>24.64</c:v>
                </c:pt>
                <c:pt idx="21195">
                  <c:v>24.64</c:v>
                </c:pt>
                <c:pt idx="21196">
                  <c:v>24.64</c:v>
                </c:pt>
                <c:pt idx="21197">
                  <c:v>24.64</c:v>
                </c:pt>
                <c:pt idx="21198">
                  <c:v>24.64</c:v>
                </c:pt>
                <c:pt idx="21199">
                  <c:v>24.64</c:v>
                </c:pt>
                <c:pt idx="21200">
                  <c:v>24.64</c:v>
                </c:pt>
                <c:pt idx="21201">
                  <c:v>24.64</c:v>
                </c:pt>
                <c:pt idx="21202">
                  <c:v>24.64</c:v>
                </c:pt>
                <c:pt idx="21203">
                  <c:v>24.64</c:v>
                </c:pt>
                <c:pt idx="21204">
                  <c:v>24.64</c:v>
                </c:pt>
                <c:pt idx="21205">
                  <c:v>24.64</c:v>
                </c:pt>
                <c:pt idx="21206">
                  <c:v>24.64</c:v>
                </c:pt>
                <c:pt idx="21207">
                  <c:v>24.64</c:v>
                </c:pt>
                <c:pt idx="21208">
                  <c:v>24.64</c:v>
                </c:pt>
                <c:pt idx="21209">
                  <c:v>24.64</c:v>
                </c:pt>
                <c:pt idx="21210">
                  <c:v>24.64</c:v>
                </c:pt>
                <c:pt idx="21211">
                  <c:v>24.64</c:v>
                </c:pt>
                <c:pt idx="21212">
                  <c:v>24.64</c:v>
                </c:pt>
                <c:pt idx="21213">
                  <c:v>24.64</c:v>
                </c:pt>
                <c:pt idx="21214">
                  <c:v>24.64</c:v>
                </c:pt>
                <c:pt idx="21215">
                  <c:v>24.64</c:v>
                </c:pt>
                <c:pt idx="21216">
                  <c:v>24.64</c:v>
                </c:pt>
                <c:pt idx="21217">
                  <c:v>24.64</c:v>
                </c:pt>
                <c:pt idx="21218">
                  <c:v>24.64</c:v>
                </c:pt>
                <c:pt idx="21219">
                  <c:v>24.64</c:v>
                </c:pt>
                <c:pt idx="21220">
                  <c:v>24.64</c:v>
                </c:pt>
                <c:pt idx="21221">
                  <c:v>24.64</c:v>
                </c:pt>
                <c:pt idx="21222">
                  <c:v>24.64</c:v>
                </c:pt>
                <c:pt idx="21223">
                  <c:v>24.64</c:v>
                </c:pt>
                <c:pt idx="21224">
                  <c:v>24.64</c:v>
                </c:pt>
                <c:pt idx="21225">
                  <c:v>24.64</c:v>
                </c:pt>
                <c:pt idx="21226">
                  <c:v>24.64</c:v>
                </c:pt>
                <c:pt idx="21227">
                  <c:v>24.64</c:v>
                </c:pt>
                <c:pt idx="21228">
                  <c:v>24.64</c:v>
                </c:pt>
                <c:pt idx="21229">
                  <c:v>24.672000000000001</c:v>
                </c:pt>
                <c:pt idx="21230">
                  <c:v>24.672000000000001</c:v>
                </c:pt>
                <c:pt idx="21231">
                  <c:v>24.672000000000001</c:v>
                </c:pt>
                <c:pt idx="21232">
                  <c:v>24.672000000000001</c:v>
                </c:pt>
                <c:pt idx="21233">
                  <c:v>24.672000000000001</c:v>
                </c:pt>
                <c:pt idx="21234">
                  <c:v>24.672000000000001</c:v>
                </c:pt>
                <c:pt idx="21235">
                  <c:v>24.672000000000001</c:v>
                </c:pt>
                <c:pt idx="21236">
                  <c:v>24.672000000000001</c:v>
                </c:pt>
                <c:pt idx="21237">
                  <c:v>24.672000000000001</c:v>
                </c:pt>
                <c:pt idx="21238">
                  <c:v>24.672000000000001</c:v>
                </c:pt>
                <c:pt idx="21239">
                  <c:v>24.672000000000001</c:v>
                </c:pt>
                <c:pt idx="21240">
                  <c:v>24.672000000000001</c:v>
                </c:pt>
                <c:pt idx="21241">
                  <c:v>24.672000000000001</c:v>
                </c:pt>
                <c:pt idx="21242">
                  <c:v>24.672000000000001</c:v>
                </c:pt>
                <c:pt idx="21243">
                  <c:v>24.672000000000001</c:v>
                </c:pt>
                <c:pt idx="21244">
                  <c:v>24.672000000000001</c:v>
                </c:pt>
                <c:pt idx="21245">
                  <c:v>24.672000000000001</c:v>
                </c:pt>
                <c:pt idx="21246">
                  <c:v>24.672000000000001</c:v>
                </c:pt>
                <c:pt idx="21247">
                  <c:v>24.672000000000001</c:v>
                </c:pt>
                <c:pt idx="21248">
                  <c:v>24.672000000000001</c:v>
                </c:pt>
                <c:pt idx="21249">
                  <c:v>24.672000000000001</c:v>
                </c:pt>
                <c:pt idx="21250">
                  <c:v>24.672000000000001</c:v>
                </c:pt>
                <c:pt idx="21251">
                  <c:v>24.672000000000001</c:v>
                </c:pt>
                <c:pt idx="21252">
                  <c:v>24.672000000000001</c:v>
                </c:pt>
                <c:pt idx="21253">
                  <c:v>24.672000000000001</c:v>
                </c:pt>
                <c:pt idx="21254">
                  <c:v>24.672000000000001</c:v>
                </c:pt>
                <c:pt idx="21255">
                  <c:v>24.672000000000001</c:v>
                </c:pt>
                <c:pt idx="21256">
                  <c:v>24.672000000000001</c:v>
                </c:pt>
                <c:pt idx="21257">
                  <c:v>24.672000000000001</c:v>
                </c:pt>
                <c:pt idx="21258">
                  <c:v>24.672000000000001</c:v>
                </c:pt>
                <c:pt idx="21259">
                  <c:v>24.672000000000001</c:v>
                </c:pt>
                <c:pt idx="21260">
                  <c:v>24.672000000000001</c:v>
                </c:pt>
                <c:pt idx="21261">
                  <c:v>24.672000000000001</c:v>
                </c:pt>
                <c:pt idx="21262">
                  <c:v>24.672000000000001</c:v>
                </c:pt>
                <c:pt idx="21263">
                  <c:v>24.672000000000001</c:v>
                </c:pt>
                <c:pt idx="21264">
                  <c:v>24.672000000000001</c:v>
                </c:pt>
                <c:pt idx="21265">
                  <c:v>24.672000000000001</c:v>
                </c:pt>
                <c:pt idx="21266">
                  <c:v>24.672000000000001</c:v>
                </c:pt>
                <c:pt idx="21267">
                  <c:v>24.672000000000001</c:v>
                </c:pt>
                <c:pt idx="21268">
                  <c:v>24.672000000000001</c:v>
                </c:pt>
                <c:pt idx="21269">
                  <c:v>24.672000000000001</c:v>
                </c:pt>
                <c:pt idx="21270">
                  <c:v>24.672000000000001</c:v>
                </c:pt>
                <c:pt idx="21271">
                  <c:v>24.69</c:v>
                </c:pt>
                <c:pt idx="21272">
                  <c:v>24.706</c:v>
                </c:pt>
                <c:pt idx="21273">
                  <c:v>24.706</c:v>
                </c:pt>
                <c:pt idx="21274">
                  <c:v>24.706</c:v>
                </c:pt>
                <c:pt idx="21275">
                  <c:v>24.706</c:v>
                </c:pt>
                <c:pt idx="21276">
                  <c:v>24.706</c:v>
                </c:pt>
                <c:pt idx="21277">
                  <c:v>24.706</c:v>
                </c:pt>
                <c:pt idx="21278">
                  <c:v>24.706</c:v>
                </c:pt>
                <c:pt idx="21279">
                  <c:v>24.706</c:v>
                </c:pt>
                <c:pt idx="21280">
                  <c:v>24.706</c:v>
                </c:pt>
                <c:pt idx="21281">
                  <c:v>24.706</c:v>
                </c:pt>
                <c:pt idx="21282">
                  <c:v>24.706</c:v>
                </c:pt>
                <c:pt idx="21283">
                  <c:v>24.706</c:v>
                </c:pt>
                <c:pt idx="21284">
                  <c:v>24.706</c:v>
                </c:pt>
                <c:pt idx="21285">
                  <c:v>24.706</c:v>
                </c:pt>
                <c:pt idx="21286">
                  <c:v>24.706</c:v>
                </c:pt>
                <c:pt idx="21287">
                  <c:v>24.706</c:v>
                </c:pt>
                <c:pt idx="21288">
                  <c:v>24.706</c:v>
                </c:pt>
                <c:pt idx="21289">
                  <c:v>24.706</c:v>
                </c:pt>
                <c:pt idx="21290">
                  <c:v>24.706</c:v>
                </c:pt>
                <c:pt idx="21291">
                  <c:v>24.706</c:v>
                </c:pt>
                <c:pt idx="21292">
                  <c:v>24.706</c:v>
                </c:pt>
                <c:pt idx="21293">
                  <c:v>24.706</c:v>
                </c:pt>
                <c:pt idx="21294">
                  <c:v>24.706</c:v>
                </c:pt>
                <c:pt idx="21295">
                  <c:v>24.706</c:v>
                </c:pt>
                <c:pt idx="21296">
                  <c:v>24.706</c:v>
                </c:pt>
                <c:pt idx="21297">
                  <c:v>24.706</c:v>
                </c:pt>
                <c:pt idx="21298">
                  <c:v>24.706</c:v>
                </c:pt>
                <c:pt idx="21299">
                  <c:v>24.706</c:v>
                </c:pt>
                <c:pt idx="21300">
                  <c:v>24.706</c:v>
                </c:pt>
                <c:pt idx="21301">
                  <c:v>24.706</c:v>
                </c:pt>
                <c:pt idx="21302">
                  <c:v>24.706</c:v>
                </c:pt>
                <c:pt idx="21303">
                  <c:v>24.706</c:v>
                </c:pt>
                <c:pt idx="21304">
                  <c:v>24.706</c:v>
                </c:pt>
                <c:pt idx="21305">
                  <c:v>24.706</c:v>
                </c:pt>
                <c:pt idx="21306">
                  <c:v>24.706</c:v>
                </c:pt>
                <c:pt idx="21307">
                  <c:v>24.706</c:v>
                </c:pt>
                <c:pt idx="21308">
                  <c:v>24.706</c:v>
                </c:pt>
                <c:pt idx="21309">
                  <c:v>24.706</c:v>
                </c:pt>
                <c:pt idx="21310">
                  <c:v>24.706</c:v>
                </c:pt>
                <c:pt idx="21311">
                  <c:v>24.706</c:v>
                </c:pt>
                <c:pt idx="21312">
                  <c:v>24.706</c:v>
                </c:pt>
                <c:pt idx="21313">
                  <c:v>24.706</c:v>
                </c:pt>
                <c:pt idx="21314">
                  <c:v>24.706</c:v>
                </c:pt>
                <c:pt idx="21315">
                  <c:v>24.731999999999999</c:v>
                </c:pt>
                <c:pt idx="21316">
                  <c:v>24.742000000000001</c:v>
                </c:pt>
                <c:pt idx="21317">
                  <c:v>24.742000000000001</c:v>
                </c:pt>
                <c:pt idx="21318">
                  <c:v>24.742000000000001</c:v>
                </c:pt>
                <c:pt idx="21319">
                  <c:v>24.742000000000001</c:v>
                </c:pt>
                <c:pt idx="21320">
                  <c:v>24.742000000000001</c:v>
                </c:pt>
                <c:pt idx="21321">
                  <c:v>24.742000000000001</c:v>
                </c:pt>
                <c:pt idx="21322">
                  <c:v>24.742000000000001</c:v>
                </c:pt>
                <c:pt idx="21323">
                  <c:v>24.742000000000001</c:v>
                </c:pt>
                <c:pt idx="21324">
                  <c:v>24.742000000000001</c:v>
                </c:pt>
                <c:pt idx="21325">
                  <c:v>24.742000000000001</c:v>
                </c:pt>
                <c:pt idx="21326">
                  <c:v>24.742000000000001</c:v>
                </c:pt>
                <c:pt idx="21327">
                  <c:v>24.742000000000001</c:v>
                </c:pt>
                <c:pt idx="21328">
                  <c:v>24.742000000000001</c:v>
                </c:pt>
                <c:pt idx="21329">
                  <c:v>24.742000000000001</c:v>
                </c:pt>
                <c:pt idx="21330">
                  <c:v>24.742000000000001</c:v>
                </c:pt>
                <c:pt idx="21331">
                  <c:v>24.742000000000001</c:v>
                </c:pt>
                <c:pt idx="21332">
                  <c:v>24.742000000000001</c:v>
                </c:pt>
                <c:pt idx="21333">
                  <c:v>24.742000000000001</c:v>
                </c:pt>
                <c:pt idx="21334">
                  <c:v>24.742000000000001</c:v>
                </c:pt>
                <c:pt idx="21335">
                  <c:v>24.742000000000001</c:v>
                </c:pt>
                <c:pt idx="21336">
                  <c:v>24.742000000000001</c:v>
                </c:pt>
                <c:pt idx="21337">
                  <c:v>24.742000000000001</c:v>
                </c:pt>
                <c:pt idx="21338">
                  <c:v>24.742000000000001</c:v>
                </c:pt>
                <c:pt idx="21339">
                  <c:v>24.742000000000001</c:v>
                </c:pt>
                <c:pt idx="21340">
                  <c:v>24.742000000000001</c:v>
                </c:pt>
                <c:pt idx="21341">
                  <c:v>24.742000000000001</c:v>
                </c:pt>
                <c:pt idx="21342">
                  <c:v>24.742000000000001</c:v>
                </c:pt>
                <c:pt idx="21343">
                  <c:v>24.742000000000001</c:v>
                </c:pt>
                <c:pt idx="21344">
                  <c:v>24.742000000000001</c:v>
                </c:pt>
                <c:pt idx="21345">
                  <c:v>24.742000000000001</c:v>
                </c:pt>
                <c:pt idx="21346">
                  <c:v>24.742000000000001</c:v>
                </c:pt>
                <c:pt idx="21347">
                  <c:v>24.742000000000001</c:v>
                </c:pt>
                <c:pt idx="21348">
                  <c:v>24.742000000000001</c:v>
                </c:pt>
                <c:pt idx="21349">
                  <c:v>24.742000000000001</c:v>
                </c:pt>
                <c:pt idx="21350">
                  <c:v>24.742000000000001</c:v>
                </c:pt>
                <c:pt idx="21351">
                  <c:v>24.742000000000001</c:v>
                </c:pt>
                <c:pt idx="21352">
                  <c:v>24.742000000000001</c:v>
                </c:pt>
                <c:pt idx="21353">
                  <c:v>24.742000000000001</c:v>
                </c:pt>
                <c:pt idx="21354">
                  <c:v>24.742000000000001</c:v>
                </c:pt>
                <c:pt idx="21355">
                  <c:v>24.742000000000001</c:v>
                </c:pt>
                <c:pt idx="21356">
                  <c:v>24.742000000000001</c:v>
                </c:pt>
                <c:pt idx="21357">
                  <c:v>24.742000000000001</c:v>
                </c:pt>
                <c:pt idx="21358">
                  <c:v>24.742000000000001</c:v>
                </c:pt>
                <c:pt idx="21359">
                  <c:v>24.742000000000001</c:v>
                </c:pt>
                <c:pt idx="21360">
                  <c:v>24.742000000000001</c:v>
                </c:pt>
                <c:pt idx="21361">
                  <c:v>24.77</c:v>
                </c:pt>
                <c:pt idx="21362">
                  <c:v>24.78</c:v>
                </c:pt>
                <c:pt idx="21363">
                  <c:v>24.78</c:v>
                </c:pt>
                <c:pt idx="21364">
                  <c:v>24.78</c:v>
                </c:pt>
                <c:pt idx="21365">
                  <c:v>24.78</c:v>
                </c:pt>
                <c:pt idx="21366">
                  <c:v>24.78</c:v>
                </c:pt>
                <c:pt idx="21367">
                  <c:v>24.78</c:v>
                </c:pt>
                <c:pt idx="21368">
                  <c:v>24.78</c:v>
                </c:pt>
                <c:pt idx="21369">
                  <c:v>24.78</c:v>
                </c:pt>
                <c:pt idx="21370">
                  <c:v>24.78</c:v>
                </c:pt>
                <c:pt idx="21371">
                  <c:v>24.78</c:v>
                </c:pt>
                <c:pt idx="21372">
                  <c:v>24.78</c:v>
                </c:pt>
                <c:pt idx="21373">
                  <c:v>24.78</c:v>
                </c:pt>
                <c:pt idx="21374">
                  <c:v>24.78</c:v>
                </c:pt>
                <c:pt idx="21375">
                  <c:v>24.78</c:v>
                </c:pt>
                <c:pt idx="21376">
                  <c:v>24.78</c:v>
                </c:pt>
                <c:pt idx="21377">
                  <c:v>24.78</c:v>
                </c:pt>
                <c:pt idx="21378">
                  <c:v>24.78</c:v>
                </c:pt>
                <c:pt idx="21379">
                  <c:v>24.78</c:v>
                </c:pt>
                <c:pt idx="21380">
                  <c:v>24.78</c:v>
                </c:pt>
                <c:pt idx="21381">
                  <c:v>24.78</c:v>
                </c:pt>
                <c:pt idx="21382">
                  <c:v>24.78</c:v>
                </c:pt>
                <c:pt idx="21383">
                  <c:v>24.78</c:v>
                </c:pt>
                <c:pt idx="21384">
                  <c:v>24.78</c:v>
                </c:pt>
                <c:pt idx="21385">
                  <c:v>24.78</c:v>
                </c:pt>
                <c:pt idx="21386">
                  <c:v>24.78</c:v>
                </c:pt>
                <c:pt idx="21387">
                  <c:v>24.78</c:v>
                </c:pt>
                <c:pt idx="21388">
                  <c:v>24.78</c:v>
                </c:pt>
                <c:pt idx="21389">
                  <c:v>24.78</c:v>
                </c:pt>
                <c:pt idx="21390">
                  <c:v>24.78</c:v>
                </c:pt>
                <c:pt idx="21391">
                  <c:v>24.78</c:v>
                </c:pt>
                <c:pt idx="21392">
                  <c:v>24.78</c:v>
                </c:pt>
                <c:pt idx="21393">
                  <c:v>24.78</c:v>
                </c:pt>
                <c:pt idx="21394">
                  <c:v>24.78</c:v>
                </c:pt>
                <c:pt idx="21395">
                  <c:v>24.78</c:v>
                </c:pt>
                <c:pt idx="21396">
                  <c:v>24.78</c:v>
                </c:pt>
                <c:pt idx="21397">
                  <c:v>24.78</c:v>
                </c:pt>
                <c:pt idx="21398">
                  <c:v>24.78</c:v>
                </c:pt>
                <c:pt idx="21399">
                  <c:v>24.78</c:v>
                </c:pt>
                <c:pt idx="21400">
                  <c:v>24.78</c:v>
                </c:pt>
                <c:pt idx="21401">
                  <c:v>24.78</c:v>
                </c:pt>
                <c:pt idx="21402">
                  <c:v>24.78</c:v>
                </c:pt>
                <c:pt idx="21403">
                  <c:v>24.78</c:v>
                </c:pt>
                <c:pt idx="21404">
                  <c:v>24.78</c:v>
                </c:pt>
                <c:pt idx="21405">
                  <c:v>24.78</c:v>
                </c:pt>
                <c:pt idx="21406">
                  <c:v>24.78</c:v>
                </c:pt>
                <c:pt idx="21407">
                  <c:v>24.78</c:v>
                </c:pt>
                <c:pt idx="21408">
                  <c:v>24.802</c:v>
                </c:pt>
                <c:pt idx="21409">
                  <c:v>24.81</c:v>
                </c:pt>
                <c:pt idx="21410">
                  <c:v>24.81</c:v>
                </c:pt>
                <c:pt idx="21411">
                  <c:v>24.81</c:v>
                </c:pt>
                <c:pt idx="21412">
                  <c:v>24.81</c:v>
                </c:pt>
                <c:pt idx="21413">
                  <c:v>24.81</c:v>
                </c:pt>
                <c:pt idx="21414">
                  <c:v>24.81</c:v>
                </c:pt>
                <c:pt idx="21415">
                  <c:v>24.81</c:v>
                </c:pt>
                <c:pt idx="21416">
                  <c:v>24.81</c:v>
                </c:pt>
                <c:pt idx="21417">
                  <c:v>24.81</c:v>
                </c:pt>
                <c:pt idx="21418">
                  <c:v>24.81</c:v>
                </c:pt>
                <c:pt idx="21419">
                  <c:v>24.81</c:v>
                </c:pt>
                <c:pt idx="21420">
                  <c:v>24.81</c:v>
                </c:pt>
                <c:pt idx="21421">
                  <c:v>24.81</c:v>
                </c:pt>
                <c:pt idx="21422">
                  <c:v>24.81</c:v>
                </c:pt>
                <c:pt idx="21423">
                  <c:v>24.81</c:v>
                </c:pt>
                <c:pt idx="21424">
                  <c:v>24.81</c:v>
                </c:pt>
                <c:pt idx="21425">
                  <c:v>24.81</c:v>
                </c:pt>
                <c:pt idx="21426">
                  <c:v>24.81</c:v>
                </c:pt>
                <c:pt idx="21427">
                  <c:v>24.81</c:v>
                </c:pt>
                <c:pt idx="21428">
                  <c:v>24.81</c:v>
                </c:pt>
                <c:pt idx="21429">
                  <c:v>24.81</c:v>
                </c:pt>
                <c:pt idx="21430">
                  <c:v>24.81</c:v>
                </c:pt>
                <c:pt idx="21431">
                  <c:v>24.81</c:v>
                </c:pt>
                <c:pt idx="21432">
                  <c:v>24.81</c:v>
                </c:pt>
                <c:pt idx="21433">
                  <c:v>24.81</c:v>
                </c:pt>
                <c:pt idx="21434">
                  <c:v>24.81</c:v>
                </c:pt>
                <c:pt idx="21435">
                  <c:v>24.81</c:v>
                </c:pt>
                <c:pt idx="21436">
                  <c:v>24.81</c:v>
                </c:pt>
                <c:pt idx="21437">
                  <c:v>24.81</c:v>
                </c:pt>
                <c:pt idx="21438">
                  <c:v>24.81</c:v>
                </c:pt>
                <c:pt idx="21439">
                  <c:v>24.81</c:v>
                </c:pt>
                <c:pt idx="21440">
                  <c:v>24.81</c:v>
                </c:pt>
                <c:pt idx="21441">
                  <c:v>24.81</c:v>
                </c:pt>
                <c:pt idx="21442">
                  <c:v>24.81</c:v>
                </c:pt>
                <c:pt idx="21443">
                  <c:v>24.81</c:v>
                </c:pt>
                <c:pt idx="21444">
                  <c:v>24.81</c:v>
                </c:pt>
                <c:pt idx="21445">
                  <c:v>24.844000000000001</c:v>
                </c:pt>
                <c:pt idx="21446">
                  <c:v>24.844000000000001</c:v>
                </c:pt>
                <c:pt idx="21447">
                  <c:v>24.844000000000001</c:v>
                </c:pt>
                <c:pt idx="21448">
                  <c:v>24.844000000000001</c:v>
                </c:pt>
                <c:pt idx="21449">
                  <c:v>24.844000000000001</c:v>
                </c:pt>
                <c:pt idx="21450">
                  <c:v>24.844000000000001</c:v>
                </c:pt>
                <c:pt idx="21451">
                  <c:v>24.844000000000001</c:v>
                </c:pt>
                <c:pt idx="21452">
                  <c:v>24.844000000000001</c:v>
                </c:pt>
                <c:pt idx="21453">
                  <c:v>24.844000000000001</c:v>
                </c:pt>
                <c:pt idx="21454">
                  <c:v>24.844000000000001</c:v>
                </c:pt>
                <c:pt idx="21455">
                  <c:v>24.844000000000001</c:v>
                </c:pt>
                <c:pt idx="21456">
                  <c:v>24.844000000000001</c:v>
                </c:pt>
                <c:pt idx="21457">
                  <c:v>24.844000000000001</c:v>
                </c:pt>
                <c:pt idx="21458">
                  <c:v>24.844000000000001</c:v>
                </c:pt>
                <c:pt idx="21459">
                  <c:v>24.844000000000001</c:v>
                </c:pt>
                <c:pt idx="21460">
                  <c:v>24.844000000000001</c:v>
                </c:pt>
                <c:pt idx="21461">
                  <c:v>24.844000000000001</c:v>
                </c:pt>
                <c:pt idx="21462">
                  <c:v>24.844000000000001</c:v>
                </c:pt>
                <c:pt idx="21463">
                  <c:v>24.844000000000001</c:v>
                </c:pt>
                <c:pt idx="21464">
                  <c:v>24.844000000000001</c:v>
                </c:pt>
                <c:pt idx="21465">
                  <c:v>24.844000000000001</c:v>
                </c:pt>
                <c:pt idx="21466">
                  <c:v>24.844000000000001</c:v>
                </c:pt>
                <c:pt idx="21467">
                  <c:v>24.844000000000001</c:v>
                </c:pt>
                <c:pt idx="21468">
                  <c:v>24.844000000000001</c:v>
                </c:pt>
                <c:pt idx="21469">
                  <c:v>24.844000000000001</c:v>
                </c:pt>
                <c:pt idx="21470">
                  <c:v>24.844000000000001</c:v>
                </c:pt>
                <c:pt idx="21471">
                  <c:v>24.844000000000001</c:v>
                </c:pt>
                <c:pt idx="21472">
                  <c:v>24.844000000000001</c:v>
                </c:pt>
                <c:pt idx="21473">
                  <c:v>24.844000000000001</c:v>
                </c:pt>
                <c:pt idx="21474">
                  <c:v>24.844000000000001</c:v>
                </c:pt>
                <c:pt idx="21475">
                  <c:v>24.844000000000001</c:v>
                </c:pt>
                <c:pt idx="21476">
                  <c:v>24.844000000000001</c:v>
                </c:pt>
                <c:pt idx="21477">
                  <c:v>24.844000000000001</c:v>
                </c:pt>
                <c:pt idx="21478">
                  <c:v>24.844000000000001</c:v>
                </c:pt>
                <c:pt idx="21479">
                  <c:v>24.844000000000001</c:v>
                </c:pt>
                <c:pt idx="21480">
                  <c:v>24.844000000000001</c:v>
                </c:pt>
                <c:pt idx="21481">
                  <c:v>24.844000000000001</c:v>
                </c:pt>
                <c:pt idx="21482">
                  <c:v>24.844000000000001</c:v>
                </c:pt>
                <c:pt idx="21483">
                  <c:v>24.844000000000001</c:v>
                </c:pt>
                <c:pt idx="21484">
                  <c:v>24.844000000000001</c:v>
                </c:pt>
                <c:pt idx="21485">
                  <c:v>24.844000000000001</c:v>
                </c:pt>
                <c:pt idx="21486">
                  <c:v>24.844000000000001</c:v>
                </c:pt>
                <c:pt idx="21487">
                  <c:v>24.844000000000001</c:v>
                </c:pt>
                <c:pt idx="21488">
                  <c:v>24.844000000000001</c:v>
                </c:pt>
                <c:pt idx="21489">
                  <c:v>24.844000000000001</c:v>
                </c:pt>
                <c:pt idx="21490">
                  <c:v>24.852</c:v>
                </c:pt>
                <c:pt idx="21491">
                  <c:v>24.88</c:v>
                </c:pt>
                <c:pt idx="21492">
                  <c:v>24.88</c:v>
                </c:pt>
                <c:pt idx="21493">
                  <c:v>24.88</c:v>
                </c:pt>
                <c:pt idx="21494">
                  <c:v>24.88</c:v>
                </c:pt>
                <c:pt idx="21495">
                  <c:v>24.88</c:v>
                </c:pt>
                <c:pt idx="21496">
                  <c:v>24.88</c:v>
                </c:pt>
                <c:pt idx="21497">
                  <c:v>24.88</c:v>
                </c:pt>
                <c:pt idx="21498">
                  <c:v>24.88</c:v>
                </c:pt>
                <c:pt idx="21499">
                  <c:v>24.88</c:v>
                </c:pt>
                <c:pt idx="21500">
                  <c:v>24.88</c:v>
                </c:pt>
                <c:pt idx="21501">
                  <c:v>24.88</c:v>
                </c:pt>
                <c:pt idx="21502">
                  <c:v>24.88</c:v>
                </c:pt>
                <c:pt idx="21503">
                  <c:v>24.88</c:v>
                </c:pt>
                <c:pt idx="21504">
                  <c:v>24.88</c:v>
                </c:pt>
                <c:pt idx="21505">
                  <c:v>24.88</c:v>
                </c:pt>
                <c:pt idx="21506">
                  <c:v>24.88</c:v>
                </c:pt>
                <c:pt idx="21507">
                  <c:v>24.88</c:v>
                </c:pt>
                <c:pt idx="21508">
                  <c:v>24.88</c:v>
                </c:pt>
                <c:pt idx="21509">
                  <c:v>24.88</c:v>
                </c:pt>
                <c:pt idx="21510">
                  <c:v>24.88</c:v>
                </c:pt>
                <c:pt idx="21511">
                  <c:v>24.88</c:v>
                </c:pt>
                <c:pt idx="21512">
                  <c:v>24.88</c:v>
                </c:pt>
                <c:pt idx="21513">
                  <c:v>24.88</c:v>
                </c:pt>
                <c:pt idx="21514">
                  <c:v>24.88</c:v>
                </c:pt>
                <c:pt idx="21515">
                  <c:v>24.88</c:v>
                </c:pt>
                <c:pt idx="21516">
                  <c:v>24.88</c:v>
                </c:pt>
                <c:pt idx="21517">
                  <c:v>24.88</c:v>
                </c:pt>
                <c:pt idx="21518">
                  <c:v>24.88</c:v>
                </c:pt>
                <c:pt idx="21519">
                  <c:v>24.88</c:v>
                </c:pt>
                <c:pt idx="21520">
                  <c:v>24.88</c:v>
                </c:pt>
                <c:pt idx="21521">
                  <c:v>24.88</c:v>
                </c:pt>
                <c:pt idx="21522">
                  <c:v>24.88</c:v>
                </c:pt>
                <c:pt idx="21523">
                  <c:v>24.88</c:v>
                </c:pt>
                <c:pt idx="21524">
                  <c:v>24.88</c:v>
                </c:pt>
                <c:pt idx="21525">
                  <c:v>24.88</c:v>
                </c:pt>
                <c:pt idx="21526">
                  <c:v>24.88</c:v>
                </c:pt>
                <c:pt idx="21527">
                  <c:v>24.88</c:v>
                </c:pt>
                <c:pt idx="21528">
                  <c:v>24.88</c:v>
                </c:pt>
                <c:pt idx="21529">
                  <c:v>24.88</c:v>
                </c:pt>
                <c:pt idx="21530">
                  <c:v>24.88</c:v>
                </c:pt>
                <c:pt idx="21531">
                  <c:v>24.88</c:v>
                </c:pt>
                <c:pt idx="21532">
                  <c:v>24.88</c:v>
                </c:pt>
                <c:pt idx="21533">
                  <c:v>24.88</c:v>
                </c:pt>
                <c:pt idx="21534">
                  <c:v>24.88</c:v>
                </c:pt>
                <c:pt idx="21535">
                  <c:v>24.88</c:v>
                </c:pt>
                <c:pt idx="21536">
                  <c:v>24.88</c:v>
                </c:pt>
                <c:pt idx="21537">
                  <c:v>24.88</c:v>
                </c:pt>
                <c:pt idx="21538">
                  <c:v>24.88</c:v>
                </c:pt>
                <c:pt idx="21539">
                  <c:v>24.88</c:v>
                </c:pt>
                <c:pt idx="21540">
                  <c:v>24.911999999999999</c:v>
                </c:pt>
                <c:pt idx="21541">
                  <c:v>24.911999999999999</c:v>
                </c:pt>
                <c:pt idx="21542">
                  <c:v>24.911999999999999</c:v>
                </c:pt>
                <c:pt idx="21543">
                  <c:v>24.911999999999999</c:v>
                </c:pt>
                <c:pt idx="21544">
                  <c:v>24.911999999999999</c:v>
                </c:pt>
                <c:pt idx="21545">
                  <c:v>24.911999999999999</c:v>
                </c:pt>
                <c:pt idx="21546">
                  <c:v>24.911999999999999</c:v>
                </c:pt>
                <c:pt idx="21547">
                  <c:v>24.911999999999999</c:v>
                </c:pt>
                <c:pt idx="21548">
                  <c:v>24.911999999999999</c:v>
                </c:pt>
                <c:pt idx="21549">
                  <c:v>24.911999999999999</c:v>
                </c:pt>
                <c:pt idx="21550">
                  <c:v>24.911999999999999</c:v>
                </c:pt>
                <c:pt idx="21551">
                  <c:v>24.911999999999999</c:v>
                </c:pt>
                <c:pt idx="21552">
                  <c:v>24.911999999999999</c:v>
                </c:pt>
                <c:pt idx="21553">
                  <c:v>24.911999999999999</c:v>
                </c:pt>
                <c:pt idx="21554">
                  <c:v>24.911999999999999</c:v>
                </c:pt>
                <c:pt idx="21555">
                  <c:v>24.911999999999999</c:v>
                </c:pt>
                <c:pt idx="21556">
                  <c:v>24.911999999999999</c:v>
                </c:pt>
                <c:pt idx="21557">
                  <c:v>24.911999999999999</c:v>
                </c:pt>
                <c:pt idx="21558">
                  <c:v>24.911999999999999</c:v>
                </c:pt>
                <c:pt idx="21559">
                  <c:v>24.911999999999999</c:v>
                </c:pt>
                <c:pt idx="21560">
                  <c:v>24.911999999999999</c:v>
                </c:pt>
                <c:pt idx="21561">
                  <c:v>24.911999999999999</c:v>
                </c:pt>
                <c:pt idx="21562">
                  <c:v>24.911999999999999</c:v>
                </c:pt>
                <c:pt idx="21563">
                  <c:v>24.911999999999999</c:v>
                </c:pt>
                <c:pt idx="21564">
                  <c:v>24.911999999999999</c:v>
                </c:pt>
                <c:pt idx="21565">
                  <c:v>24.911999999999999</c:v>
                </c:pt>
                <c:pt idx="21566">
                  <c:v>24.911999999999999</c:v>
                </c:pt>
                <c:pt idx="21567">
                  <c:v>24.911999999999999</c:v>
                </c:pt>
                <c:pt idx="21568">
                  <c:v>24.911999999999999</c:v>
                </c:pt>
                <c:pt idx="21569">
                  <c:v>24.911999999999999</c:v>
                </c:pt>
                <c:pt idx="21570">
                  <c:v>24.911999999999999</c:v>
                </c:pt>
                <c:pt idx="21571">
                  <c:v>24.911999999999999</c:v>
                </c:pt>
                <c:pt idx="21572">
                  <c:v>24.911999999999999</c:v>
                </c:pt>
                <c:pt idx="21573">
                  <c:v>24.911999999999999</c:v>
                </c:pt>
                <c:pt idx="21574">
                  <c:v>24.911999999999999</c:v>
                </c:pt>
                <c:pt idx="21575">
                  <c:v>24.911999999999999</c:v>
                </c:pt>
                <c:pt idx="21576">
                  <c:v>24.911999999999999</c:v>
                </c:pt>
                <c:pt idx="21577">
                  <c:v>24.911999999999999</c:v>
                </c:pt>
                <c:pt idx="21578">
                  <c:v>24.911999999999999</c:v>
                </c:pt>
                <c:pt idx="21579">
                  <c:v>24.911999999999999</c:v>
                </c:pt>
                <c:pt idx="21580">
                  <c:v>24.911999999999999</c:v>
                </c:pt>
                <c:pt idx="21581">
                  <c:v>24.911999999999999</c:v>
                </c:pt>
                <c:pt idx="21582">
                  <c:v>24.911999999999999</c:v>
                </c:pt>
                <c:pt idx="21583">
                  <c:v>24.911999999999999</c:v>
                </c:pt>
                <c:pt idx="21584">
                  <c:v>24.952000000000002</c:v>
                </c:pt>
                <c:pt idx="21585">
                  <c:v>24.952000000000002</c:v>
                </c:pt>
                <c:pt idx="21586">
                  <c:v>24.952000000000002</c:v>
                </c:pt>
                <c:pt idx="21587">
                  <c:v>24.952000000000002</c:v>
                </c:pt>
                <c:pt idx="21588">
                  <c:v>24.952000000000002</c:v>
                </c:pt>
                <c:pt idx="21589">
                  <c:v>24.952000000000002</c:v>
                </c:pt>
                <c:pt idx="21590">
                  <c:v>24.952000000000002</c:v>
                </c:pt>
                <c:pt idx="21591">
                  <c:v>24.952000000000002</c:v>
                </c:pt>
                <c:pt idx="21592">
                  <c:v>24.952000000000002</c:v>
                </c:pt>
                <c:pt idx="21593">
                  <c:v>24.952000000000002</c:v>
                </c:pt>
                <c:pt idx="21594">
                  <c:v>24.952000000000002</c:v>
                </c:pt>
                <c:pt idx="21595">
                  <c:v>24.952000000000002</c:v>
                </c:pt>
                <c:pt idx="21596">
                  <c:v>24.952000000000002</c:v>
                </c:pt>
                <c:pt idx="21597">
                  <c:v>24.952000000000002</c:v>
                </c:pt>
                <c:pt idx="21598">
                  <c:v>24.952000000000002</c:v>
                </c:pt>
                <c:pt idx="21599">
                  <c:v>24.952000000000002</c:v>
                </c:pt>
                <c:pt idx="21600">
                  <c:v>24.952000000000002</c:v>
                </c:pt>
                <c:pt idx="21601">
                  <c:v>24.952000000000002</c:v>
                </c:pt>
                <c:pt idx="21602">
                  <c:v>24.952000000000002</c:v>
                </c:pt>
                <c:pt idx="21603">
                  <c:v>24.952000000000002</c:v>
                </c:pt>
                <c:pt idx="21604">
                  <c:v>24.952000000000002</c:v>
                </c:pt>
                <c:pt idx="21605">
                  <c:v>24.952000000000002</c:v>
                </c:pt>
                <c:pt idx="21606">
                  <c:v>24.952000000000002</c:v>
                </c:pt>
                <c:pt idx="21607">
                  <c:v>24.952000000000002</c:v>
                </c:pt>
                <c:pt idx="21608">
                  <c:v>24.952000000000002</c:v>
                </c:pt>
                <c:pt idx="21609">
                  <c:v>24.952000000000002</c:v>
                </c:pt>
                <c:pt idx="21610">
                  <c:v>24.952000000000002</c:v>
                </c:pt>
                <c:pt idx="21611">
                  <c:v>24.952000000000002</c:v>
                </c:pt>
                <c:pt idx="21612">
                  <c:v>24.952000000000002</c:v>
                </c:pt>
                <c:pt idx="21613">
                  <c:v>24.952000000000002</c:v>
                </c:pt>
                <c:pt idx="21614">
                  <c:v>24.952000000000002</c:v>
                </c:pt>
                <c:pt idx="21615">
                  <c:v>24.952000000000002</c:v>
                </c:pt>
                <c:pt idx="21616">
                  <c:v>24.952000000000002</c:v>
                </c:pt>
                <c:pt idx="21617">
                  <c:v>24.952000000000002</c:v>
                </c:pt>
                <c:pt idx="21618">
                  <c:v>24.952000000000002</c:v>
                </c:pt>
                <c:pt idx="21619">
                  <c:v>24.952000000000002</c:v>
                </c:pt>
                <c:pt idx="21620">
                  <c:v>24.952000000000002</c:v>
                </c:pt>
                <c:pt idx="21621">
                  <c:v>24.952000000000002</c:v>
                </c:pt>
                <c:pt idx="21622">
                  <c:v>24.952000000000002</c:v>
                </c:pt>
                <c:pt idx="21623">
                  <c:v>24.952000000000002</c:v>
                </c:pt>
                <c:pt idx="21624">
                  <c:v>24.952000000000002</c:v>
                </c:pt>
                <c:pt idx="21625">
                  <c:v>24.952000000000002</c:v>
                </c:pt>
                <c:pt idx="21626">
                  <c:v>24.952000000000002</c:v>
                </c:pt>
                <c:pt idx="21627">
                  <c:v>24.952000000000002</c:v>
                </c:pt>
                <c:pt idx="21628">
                  <c:v>24.952000000000002</c:v>
                </c:pt>
                <c:pt idx="21629">
                  <c:v>24.952000000000002</c:v>
                </c:pt>
                <c:pt idx="21630">
                  <c:v>24.952000000000002</c:v>
                </c:pt>
                <c:pt idx="21631">
                  <c:v>24.952000000000002</c:v>
                </c:pt>
                <c:pt idx="21632">
                  <c:v>24.952000000000002</c:v>
                </c:pt>
                <c:pt idx="21633">
                  <c:v>24.952000000000002</c:v>
                </c:pt>
                <c:pt idx="21634">
                  <c:v>24.952000000000002</c:v>
                </c:pt>
                <c:pt idx="21635">
                  <c:v>24.952000000000002</c:v>
                </c:pt>
                <c:pt idx="21636">
                  <c:v>24.952000000000002</c:v>
                </c:pt>
                <c:pt idx="21637">
                  <c:v>24.952000000000002</c:v>
                </c:pt>
                <c:pt idx="21638">
                  <c:v>24.952000000000002</c:v>
                </c:pt>
                <c:pt idx="21639">
                  <c:v>24.952000000000002</c:v>
                </c:pt>
                <c:pt idx="21640">
                  <c:v>24.952000000000002</c:v>
                </c:pt>
                <c:pt idx="21641">
                  <c:v>24.952000000000002</c:v>
                </c:pt>
                <c:pt idx="21642">
                  <c:v>24.952000000000002</c:v>
                </c:pt>
                <c:pt idx="21643">
                  <c:v>24.952000000000002</c:v>
                </c:pt>
                <c:pt idx="21644">
                  <c:v>24.952000000000002</c:v>
                </c:pt>
                <c:pt idx="21645">
                  <c:v>24.952000000000002</c:v>
                </c:pt>
                <c:pt idx="21646">
                  <c:v>24.952000000000002</c:v>
                </c:pt>
                <c:pt idx="21647">
                  <c:v>24.952000000000002</c:v>
                </c:pt>
                <c:pt idx="21648">
                  <c:v>24.952000000000002</c:v>
                </c:pt>
                <c:pt idx="21649">
                  <c:v>24.952000000000002</c:v>
                </c:pt>
                <c:pt idx="21650">
                  <c:v>24.952000000000002</c:v>
                </c:pt>
                <c:pt idx="21651">
                  <c:v>24.952000000000002</c:v>
                </c:pt>
                <c:pt idx="21652">
                  <c:v>24.952000000000002</c:v>
                </c:pt>
                <c:pt idx="21653">
                  <c:v>24.952000000000002</c:v>
                </c:pt>
                <c:pt idx="21654">
                  <c:v>24.952000000000002</c:v>
                </c:pt>
                <c:pt idx="21655">
                  <c:v>24.952000000000002</c:v>
                </c:pt>
                <c:pt idx="21656">
                  <c:v>24.952000000000002</c:v>
                </c:pt>
                <c:pt idx="21657">
                  <c:v>24.952000000000002</c:v>
                </c:pt>
                <c:pt idx="21658">
                  <c:v>24.952000000000002</c:v>
                </c:pt>
                <c:pt idx="21659">
                  <c:v>24.952000000000002</c:v>
                </c:pt>
                <c:pt idx="21660">
                  <c:v>24.952000000000002</c:v>
                </c:pt>
                <c:pt idx="21661">
                  <c:v>24.952000000000002</c:v>
                </c:pt>
                <c:pt idx="21662">
                  <c:v>24.952000000000002</c:v>
                </c:pt>
                <c:pt idx="21663">
                  <c:v>24.952000000000002</c:v>
                </c:pt>
                <c:pt idx="21664">
                  <c:v>24.952000000000002</c:v>
                </c:pt>
                <c:pt idx="21665">
                  <c:v>24.952000000000002</c:v>
                </c:pt>
                <c:pt idx="21666">
                  <c:v>24.952000000000002</c:v>
                </c:pt>
                <c:pt idx="21667">
                  <c:v>24.952000000000002</c:v>
                </c:pt>
                <c:pt idx="21668">
                  <c:v>24.952000000000002</c:v>
                </c:pt>
                <c:pt idx="21669">
                  <c:v>24.952000000000002</c:v>
                </c:pt>
                <c:pt idx="21670">
                  <c:v>24.952000000000002</c:v>
                </c:pt>
                <c:pt idx="21671">
                  <c:v>24.952000000000002</c:v>
                </c:pt>
                <c:pt idx="21672">
                  <c:v>24.952000000000002</c:v>
                </c:pt>
                <c:pt idx="21673">
                  <c:v>24.952000000000002</c:v>
                </c:pt>
                <c:pt idx="21674">
                  <c:v>24.952000000000002</c:v>
                </c:pt>
                <c:pt idx="21675">
                  <c:v>24.952000000000002</c:v>
                </c:pt>
                <c:pt idx="21676">
                  <c:v>24.952000000000002</c:v>
                </c:pt>
                <c:pt idx="21677">
                  <c:v>24.952000000000002</c:v>
                </c:pt>
                <c:pt idx="21678">
                  <c:v>24.952000000000002</c:v>
                </c:pt>
                <c:pt idx="21679">
                  <c:v>24.952000000000002</c:v>
                </c:pt>
                <c:pt idx="21680">
                  <c:v>24.952000000000002</c:v>
                </c:pt>
                <c:pt idx="21681">
                  <c:v>24.952000000000002</c:v>
                </c:pt>
                <c:pt idx="21682">
                  <c:v>24.952000000000002</c:v>
                </c:pt>
                <c:pt idx="21683">
                  <c:v>24.952000000000002</c:v>
                </c:pt>
                <c:pt idx="21684">
                  <c:v>24.952000000000002</c:v>
                </c:pt>
                <c:pt idx="21685">
                  <c:v>24.952000000000002</c:v>
                </c:pt>
                <c:pt idx="21686">
                  <c:v>24.952000000000002</c:v>
                </c:pt>
                <c:pt idx="21687">
                  <c:v>24.952000000000002</c:v>
                </c:pt>
                <c:pt idx="21688">
                  <c:v>24.952000000000002</c:v>
                </c:pt>
                <c:pt idx="21689">
                  <c:v>24.952000000000002</c:v>
                </c:pt>
                <c:pt idx="21690">
                  <c:v>24.952000000000002</c:v>
                </c:pt>
                <c:pt idx="21691">
                  <c:v>24.952000000000002</c:v>
                </c:pt>
                <c:pt idx="21692">
                  <c:v>24.952000000000002</c:v>
                </c:pt>
                <c:pt idx="21693">
                  <c:v>24.952000000000002</c:v>
                </c:pt>
                <c:pt idx="21694">
                  <c:v>24.952000000000002</c:v>
                </c:pt>
                <c:pt idx="21695">
                  <c:v>24.952000000000002</c:v>
                </c:pt>
                <c:pt idx="21696">
                  <c:v>24.952000000000002</c:v>
                </c:pt>
                <c:pt idx="21697">
                  <c:v>24.952000000000002</c:v>
                </c:pt>
                <c:pt idx="21698">
                  <c:v>24.952000000000002</c:v>
                </c:pt>
                <c:pt idx="21699">
                  <c:v>24.952000000000002</c:v>
                </c:pt>
                <c:pt idx="21700">
                  <c:v>24.952000000000002</c:v>
                </c:pt>
                <c:pt idx="21701">
                  <c:v>24.952000000000002</c:v>
                </c:pt>
                <c:pt idx="21702">
                  <c:v>24.952000000000002</c:v>
                </c:pt>
                <c:pt idx="21703">
                  <c:v>24.952000000000002</c:v>
                </c:pt>
                <c:pt idx="21704">
                  <c:v>24.952000000000002</c:v>
                </c:pt>
                <c:pt idx="21705">
                  <c:v>24.952000000000002</c:v>
                </c:pt>
                <c:pt idx="21706">
                  <c:v>24.952000000000002</c:v>
                </c:pt>
                <c:pt idx="21707">
                  <c:v>24.952000000000002</c:v>
                </c:pt>
                <c:pt idx="21708">
                  <c:v>24.952000000000002</c:v>
                </c:pt>
                <c:pt idx="21709">
                  <c:v>24.952000000000002</c:v>
                </c:pt>
                <c:pt idx="21710">
                  <c:v>24.952000000000002</c:v>
                </c:pt>
                <c:pt idx="21711">
                  <c:v>24.952000000000002</c:v>
                </c:pt>
                <c:pt idx="21712">
                  <c:v>24.952000000000002</c:v>
                </c:pt>
                <c:pt idx="21713">
                  <c:v>24.952000000000002</c:v>
                </c:pt>
                <c:pt idx="21714">
                  <c:v>24.952000000000002</c:v>
                </c:pt>
                <c:pt idx="21715">
                  <c:v>24.952000000000002</c:v>
                </c:pt>
                <c:pt idx="21716">
                  <c:v>24.952000000000002</c:v>
                </c:pt>
                <c:pt idx="21717">
                  <c:v>24.952000000000002</c:v>
                </c:pt>
                <c:pt idx="21718">
                  <c:v>24.952000000000002</c:v>
                </c:pt>
                <c:pt idx="21719">
                  <c:v>24.952000000000002</c:v>
                </c:pt>
                <c:pt idx="21720">
                  <c:v>24.952000000000002</c:v>
                </c:pt>
                <c:pt idx="21721">
                  <c:v>24.99</c:v>
                </c:pt>
                <c:pt idx="21722">
                  <c:v>24.99</c:v>
                </c:pt>
                <c:pt idx="21723">
                  <c:v>24.99</c:v>
                </c:pt>
                <c:pt idx="21724">
                  <c:v>24.99</c:v>
                </c:pt>
                <c:pt idx="21725">
                  <c:v>24.99</c:v>
                </c:pt>
                <c:pt idx="21726">
                  <c:v>24.99</c:v>
                </c:pt>
                <c:pt idx="21727">
                  <c:v>24.99</c:v>
                </c:pt>
                <c:pt idx="21728">
                  <c:v>24.99</c:v>
                </c:pt>
                <c:pt idx="21729">
                  <c:v>24.99</c:v>
                </c:pt>
                <c:pt idx="21730">
                  <c:v>24.99</c:v>
                </c:pt>
                <c:pt idx="21731">
                  <c:v>24.99</c:v>
                </c:pt>
                <c:pt idx="21732">
                  <c:v>24.99</c:v>
                </c:pt>
                <c:pt idx="21733">
                  <c:v>24.99</c:v>
                </c:pt>
                <c:pt idx="21734">
                  <c:v>24.99</c:v>
                </c:pt>
                <c:pt idx="21735">
                  <c:v>24.99</c:v>
                </c:pt>
                <c:pt idx="21736">
                  <c:v>24.99</c:v>
                </c:pt>
                <c:pt idx="21737">
                  <c:v>24.99</c:v>
                </c:pt>
                <c:pt idx="21738">
                  <c:v>24.99</c:v>
                </c:pt>
                <c:pt idx="21739">
                  <c:v>24.99</c:v>
                </c:pt>
                <c:pt idx="21740">
                  <c:v>24.99</c:v>
                </c:pt>
                <c:pt idx="21741">
                  <c:v>24.99</c:v>
                </c:pt>
                <c:pt idx="21742">
                  <c:v>24.99</c:v>
                </c:pt>
                <c:pt idx="21743">
                  <c:v>24.99</c:v>
                </c:pt>
                <c:pt idx="21744">
                  <c:v>24.99</c:v>
                </c:pt>
                <c:pt idx="21745">
                  <c:v>24.99</c:v>
                </c:pt>
                <c:pt idx="21746">
                  <c:v>24.99</c:v>
                </c:pt>
                <c:pt idx="21747">
                  <c:v>24.99</c:v>
                </c:pt>
                <c:pt idx="21748">
                  <c:v>24.99</c:v>
                </c:pt>
                <c:pt idx="21749">
                  <c:v>24.99</c:v>
                </c:pt>
                <c:pt idx="21750">
                  <c:v>24.99</c:v>
                </c:pt>
                <c:pt idx="21751">
                  <c:v>24.99</c:v>
                </c:pt>
                <c:pt idx="21752">
                  <c:v>24.99</c:v>
                </c:pt>
                <c:pt idx="21753">
                  <c:v>24.99</c:v>
                </c:pt>
                <c:pt idx="21754">
                  <c:v>24.99</c:v>
                </c:pt>
                <c:pt idx="21755">
                  <c:v>24.99</c:v>
                </c:pt>
                <c:pt idx="21756">
                  <c:v>24.99</c:v>
                </c:pt>
                <c:pt idx="21757">
                  <c:v>24.99</c:v>
                </c:pt>
                <c:pt idx="21758">
                  <c:v>24.99</c:v>
                </c:pt>
                <c:pt idx="21759">
                  <c:v>24.99</c:v>
                </c:pt>
                <c:pt idx="21760">
                  <c:v>24.99</c:v>
                </c:pt>
                <c:pt idx="21761">
                  <c:v>24.99</c:v>
                </c:pt>
                <c:pt idx="21762">
                  <c:v>24.99</c:v>
                </c:pt>
                <c:pt idx="21763">
                  <c:v>24.99</c:v>
                </c:pt>
                <c:pt idx="21764">
                  <c:v>24.99</c:v>
                </c:pt>
                <c:pt idx="21765">
                  <c:v>24.99</c:v>
                </c:pt>
                <c:pt idx="21766">
                  <c:v>24.99</c:v>
                </c:pt>
                <c:pt idx="21767">
                  <c:v>24.99</c:v>
                </c:pt>
                <c:pt idx="21768">
                  <c:v>24.99</c:v>
                </c:pt>
                <c:pt idx="21769">
                  <c:v>24.99</c:v>
                </c:pt>
                <c:pt idx="21770">
                  <c:v>24.99</c:v>
                </c:pt>
                <c:pt idx="21771">
                  <c:v>24.99</c:v>
                </c:pt>
                <c:pt idx="21772">
                  <c:v>24.99</c:v>
                </c:pt>
                <c:pt idx="21773">
                  <c:v>24.99</c:v>
                </c:pt>
                <c:pt idx="21774">
                  <c:v>24.99</c:v>
                </c:pt>
                <c:pt idx="21775">
                  <c:v>24.99</c:v>
                </c:pt>
                <c:pt idx="21776">
                  <c:v>24.99</c:v>
                </c:pt>
                <c:pt idx="21777">
                  <c:v>24.99</c:v>
                </c:pt>
                <c:pt idx="21778">
                  <c:v>24.99</c:v>
                </c:pt>
                <c:pt idx="21779">
                  <c:v>24.99</c:v>
                </c:pt>
                <c:pt idx="21780">
                  <c:v>24.99</c:v>
                </c:pt>
                <c:pt idx="21781">
                  <c:v>24.99</c:v>
                </c:pt>
                <c:pt idx="21782">
                  <c:v>24.99</c:v>
                </c:pt>
                <c:pt idx="21783">
                  <c:v>24.99</c:v>
                </c:pt>
                <c:pt idx="21784">
                  <c:v>24.99</c:v>
                </c:pt>
                <c:pt idx="21785">
                  <c:v>24.99</c:v>
                </c:pt>
                <c:pt idx="21786">
                  <c:v>24.99</c:v>
                </c:pt>
                <c:pt idx="21787">
                  <c:v>24.99</c:v>
                </c:pt>
                <c:pt idx="21788">
                  <c:v>24.99</c:v>
                </c:pt>
                <c:pt idx="21789">
                  <c:v>24.99</c:v>
                </c:pt>
                <c:pt idx="21790">
                  <c:v>24.99</c:v>
                </c:pt>
                <c:pt idx="21791">
                  <c:v>25.001999999999999</c:v>
                </c:pt>
                <c:pt idx="21792">
                  <c:v>25.026</c:v>
                </c:pt>
                <c:pt idx="21793">
                  <c:v>25.026</c:v>
                </c:pt>
                <c:pt idx="21794">
                  <c:v>25.026</c:v>
                </c:pt>
                <c:pt idx="21795">
                  <c:v>25.026</c:v>
                </c:pt>
                <c:pt idx="21796">
                  <c:v>25.026</c:v>
                </c:pt>
                <c:pt idx="21797">
                  <c:v>25.026</c:v>
                </c:pt>
                <c:pt idx="21798">
                  <c:v>25.026</c:v>
                </c:pt>
                <c:pt idx="21799">
                  <c:v>25.026</c:v>
                </c:pt>
                <c:pt idx="21800">
                  <c:v>25.026</c:v>
                </c:pt>
                <c:pt idx="21801">
                  <c:v>25.026</c:v>
                </c:pt>
                <c:pt idx="21802">
                  <c:v>25.026</c:v>
                </c:pt>
                <c:pt idx="21803">
                  <c:v>25.026</c:v>
                </c:pt>
                <c:pt idx="21804">
                  <c:v>25.026</c:v>
                </c:pt>
                <c:pt idx="21805">
                  <c:v>25.026</c:v>
                </c:pt>
                <c:pt idx="21806">
                  <c:v>25.026</c:v>
                </c:pt>
                <c:pt idx="21807">
                  <c:v>25.026</c:v>
                </c:pt>
                <c:pt idx="21808">
                  <c:v>25.026</c:v>
                </c:pt>
                <c:pt idx="21809">
                  <c:v>25.026</c:v>
                </c:pt>
                <c:pt idx="21810">
                  <c:v>25.026</c:v>
                </c:pt>
                <c:pt idx="21811">
                  <c:v>25.026</c:v>
                </c:pt>
                <c:pt idx="21812">
                  <c:v>25.026</c:v>
                </c:pt>
                <c:pt idx="21813">
                  <c:v>25.026</c:v>
                </c:pt>
                <c:pt idx="21814">
                  <c:v>25.026</c:v>
                </c:pt>
                <c:pt idx="21815">
                  <c:v>25.026</c:v>
                </c:pt>
                <c:pt idx="21816">
                  <c:v>25.026</c:v>
                </c:pt>
                <c:pt idx="21817">
                  <c:v>25.026</c:v>
                </c:pt>
                <c:pt idx="21818">
                  <c:v>25.026</c:v>
                </c:pt>
                <c:pt idx="21819">
                  <c:v>25.026</c:v>
                </c:pt>
                <c:pt idx="21820">
                  <c:v>25.026</c:v>
                </c:pt>
                <c:pt idx="21821">
                  <c:v>25.026</c:v>
                </c:pt>
                <c:pt idx="21822">
                  <c:v>25.026</c:v>
                </c:pt>
                <c:pt idx="21823">
                  <c:v>25.026</c:v>
                </c:pt>
                <c:pt idx="21824">
                  <c:v>25.026</c:v>
                </c:pt>
                <c:pt idx="21825">
                  <c:v>25.026</c:v>
                </c:pt>
                <c:pt idx="21826">
                  <c:v>25.026</c:v>
                </c:pt>
                <c:pt idx="21827">
                  <c:v>25.026</c:v>
                </c:pt>
                <c:pt idx="21828">
                  <c:v>25.026</c:v>
                </c:pt>
                <c:pt idx="21829">
                  <c:v>25.026</c:v>
                </c:pt>
                <c:pt idx="21830">
                  <c:v>25.026</c:v>
                </c:pt>
                <c:pt idx="21831">
                  <c:v>25.026</c:v>
                </c:pt>
                <c:pt idx="21832">
                  <c:v>25.026</c:v>
                </c:pt>
                <c:pt idx="21833">
                  <c:v>25.026</c:v>
                </c:pt>
                <c:pt idx="21834">
                  <c:v>25.026</c:v>
                </c:pt>
                <c:pt idx="21835">
                  <c:v>25.026</c:v>
                </c:pt>
                <c:pt idx="21836">
                  <c:v>25.026</c:v>
                </c:pt>
                <c:pt idx="21837">
                  <c:v>25.026</c:v>
                </c:pt>
                <c:pt idx="21838">
                  <c:v>25.026</c:v>
                </c:pt>
                <c:pt idx="21839">
                  <c:v>25.026</c:v>
                </c:pt>
                <c:pt idx="21840">
                  <c:v>25.026</c:v>
                </c:pt>
                <c:pt idx="21841">
                  <c:v>25.026</c:v>
                </c:pt>
                <c:pt idx="21842">
                  <c:v>25.026</c:v>
                </c:pt>
                <c:pt idx="21843">
                  <c:v>25.026</c:v>
                </c:pt>
                <c:pt idx="21844">
                  <c:v>25.026</c:v>
                </c:pt>
                <c:pt idx="21845">
                  <c:v>25.026</c:v>
                </c:pt>
                <c:pt idx="21846">
                  <c:v>25.026</c:v>
                </c:pt>
                <c:pt idx="21847">
                  <c:v>25.026</c:v>
                </c:pt>
                <c:pt idx="21848">
                  <c:v>25.026</c:v>
                </c:pt>
                <c:pt idx="21849">
                  <c:v>25.026</c:v>
                </c:pt>
                <c:pt idx="21850">
                  <c:v>25.026</c:v>
                </c:pt>
                <c:pt idx="21851">
                  <c:v>25.026</c:v>
                </c:pt>
                <c:pt idx="21852">
                  <c:v>25.026</c:v>
                </c:pt>
                <c:pt idx="21853">
                  <c:v>25.026</c:v>
                </c:pt>
                <c:pt idx="21854">
                  <c:v>25.052</c:v>
                </c:pt>
                <c:pt idx="21855">
                  <c:v>25.062000000000001</c:v>
                </c:pt>
                <c:pt idx="21856">
                  <c:v>25.062000000000001</c:v>
                </c:pt>
                <c:pt idx="21857">
                  <c:v>25.062000000000001</c:v>
                </c:pt>
                <c:pt idx="21858">
                  <c:v>25.062000000000001</c:v>
                </c:pt>
                <c:pt idx="21859">
                  <c:v>25.062000000000001</c:v>
                </c:pt>
                <c:pt idx="21860">
                  <c:v>25.062000000000001</c:v>
                </c:pt>
                <c:pt idx="21861">
                  <c:v>25.062000000000001</c:v>
                </c:pt>
                <c:pt idx="21862">
                  <c:v>25.062000000000001</c:v>
                </c:pt>
                <c:pt idx="21863">
                  <c:v>25.062000000000001</c:v>
                </c:pt>
                <c:pt idx="21864">
                  <c:v>25.062000000000001</c:v>
                </c:pt>
                <c:pt idx="21865">
                  <c:v>25.062000000000001</c:v>
                </c:pt>
                <c:pt idx="21866">
                  <c:v>25.062000000000001</c:v>
                </c:pt>
                <c:pt idx="21867">
                  <c:v>25.062000000000001</c:v>
                </c:pt>
                <c:pt idx="21868">
                  <c:v>25.062000000000001</c:v>
                </c:pt>
                <c:pt idx="21869">
                  <c:v>25.062000000000001</c:v>
                </c:pt>
                <c:pt idx="21870">
                  <c:v>25.062000000000001</c:v>
                </c:pt>
                <c:pt idx="21871">
                  <c:v>25.062000000000001</c:v>
                </c:pt>
                <c:pt idx="21872">
                  <c:v>25.062000000000001</c:v>
                </c:pt>
                <c:pt idx="21873">
                  <c:v>25.062000000000001</c:v>
                </c:pt>
                <c:pt idx="21874">
                  <c:v>25.062000000000001</c:v>
                </c:pt>
                <c:pt idx="21875">
                  <c:v>25.062000000000001</c:v>
                </c:pt>
                <c:pt idx="21876">
                  <c:v>25.062000000000001</c:v>
                </c:pt>
                <c:pt idx="21877">
                  <c:v>25.062000000000001</c:v>
                </c:pt>
                <c:pt idx="21878">
                  <c:v>25.062000000000001</c:v>
                </c:pt>
                <c:pt idx="21879">
                  <c:v>25.062000000000001</c:v>
                </c:pt>
                <c:pt idx="21880">
                  <c:v>25.062000000000001</c:v>
                </c:pt>
                <c:pt idx="21881">
                  <c:v>25.062000000000001</c:v>
                </c:pt>
                <c:pt idx="21882">
                  <c:v>25.062000000000001</c:v>
                </c:pt>
                <c:pt idx="21883">
                  <c:v>25.062000000000001</c:v>
                </c:pt>
                <c:pt idx="21884">
                  <c:v>25.062000000000001</c:v>
                </c:pt>
                <c:pt idx="21885">
                  <c:v>25.062000000000001</c:v>
                </c:pt>
                <c:pt idx="21886">
                  <c:v>25.062000000000001</c:v>
                </c:pt>
                <c:pt idx="21887">
                  <c:v>25.062000000000001</c:v>
                </c:pt>
                <c:pt idx="21888">
                  <c:v>25.062000000000001</c:v>
                </c:pt>
                <c:pt idx="21889">
                  <c:v>25.062000000000001</c:v>
                </c:pt>
                <c:pt idx="21890">
                  <c:v>25.062000000000001</c:v>
                </c:pt>
                <c:pt idx="21891">
                  <c:v>25.062000000000001</c:v>
                </c:pt>
                <c:pt idx="21892">
                  <c:v>25.062000000000001</c:v>
                </c:pt>
                <c:pt idx="21893">
                  <c:v>25.062000000000001</c:v>
                </c:pt>
                <c:pt idx="21894">
                  <c:v>25.062000000000001</c:v>
                </c:pt>
                <c:pt idx="21895">
                  <c:v>25.062000000000001</c:v>
                </c:pt>
                <c:pt idx="21896">
                  <c:v>25.062000000000001</c:v>
                </c:pt>
                <c:pt idx="21897">
                  <c:v>25.062000000000001</c:v>
                </c:pt>
                <c:pt idx="21898">
                  <c:v>25.062000000000001</c:v>
                </c:pt>
                <c:pt idx="21899">
                  <c:v>25.062000000000001</c:v>
                </c:pt>
                <c:pt idx="21900">
                  <c:v>25.062000000000001</c:v>
                </c:pt>
                <c:pt idx="21901">
                  <c:v>25.062000000000001</c:v>
                </c:pt>
                <c:pt idx="21902">
                  <c:v>25.062000000000001</c:v>
                </c:pt>
                <c:pt idx="21903">
                  <c:v>25.062000000000001</c:v>
                </c:pt>
                <c:pt idx="21904">
                  <c:v>25.062000000000001</c:v>
                </c:pt>
                <c:pt idx="21905">
                  <c:v>25.062000000000001</c:v>
                </c:pt>
                <c:pt idx="21906">
                  <c:v>25.062000000000001</c:v>
                </c:pt>
                <c:pt idx="21907">
                  <c:v>25.062000000000001</c:v>
                </c:pt>
                <c:pt idx="21908">
                  <c:v>25.062000000000001</c:v>
                </c:pt>
                <c:pt idx="21909">
                  <c:v>25.062000000000001</c:v>
                </c:pt>
                <c:pt idx="21910">
                  <c:v>25.062000000000001</c:v>
                </c:pt>
                <c:pt idx="21911">
                  <c:v>25.062000000000001</c:v>
                </c:pt>
                <c:pt idx="21912">
                  <c:v>25.062000000000001</c:v>
                </c:pt>
                <c:pt idx="21913">
                  <c:v>25.062000000000001</c:v>
                </c:pt>
                <c:pt idx="21914">
                  <c:v>25.062000000000001</c:v>
                </c:pt>
                <c:pt idx="21915">
                  <c:v>25.062000000000001</c:v>
                </c:pt>
                <c:pt idx="21916">
                  <c:v>25.103999999999999</c:v>
                </c:pt>
                <c:pt idx="21917">
                  <c:v>25.103999999999999</c:v>
                </c:pt>
                <c:pt idx="21918">
                  <c:v>25.103999999999999</c:v>
                </c:pt>
                <c:pt idx="21919">
                  <c:v>25.103999999999999</c:v>
                </c:pt>
                <c:pt idx="21920">
                  <c:v>25.103999999999999</c:v>
                </c:pt>
                <c:pt idx="21921">
                  <c:v>25.103999999999999</c:v>
                </c:pt>
                <c:pt idx="21922">
                  <c:v>25.103999999999999</c:v>
                </c:pt>
                <c:pt idx="21923">
                  <c:v>25.103999999999999</c:v>
                </c:pt>
                <c:pt idx="21924">
                  <c:v>25.103999999999999</c:v>
                </c:pt>
                <c:pt idx="21925">
                  <c:v>25.103999999999999</c:v>
                </c:pt>
                <c:pt idx="21926">
                  <c:v>25.103999999999999</c:v>
                </c:pt>
                <c:pt idx="21927">
                  <c:v>25.103999999999999</c:v>
                </c:pt>
                <c:pt idx="21928">
                  <c:v>25.103999999999999</c:v>
                </c:pt>
                <c:pt idx="21929">
                  <c:v>25.103999999999999</c:v>
                </c:pt>
                <c:pt idx="21930">
                  <c:v>25.103999999999999</c:v>
                </c:pt>
                <c:pt idx="21931">
                  <c:v>25.103999999999999</c:v>
                </c:pt>
                <c:pt idx="21932">
                  <c:v>25.103999999999999</c:v>
                </c:pt>
                <c:pt idx="21933">
                  <c:v>25.103999999999999</c:v>
                </c:pt>
                <c:pt idx="21934">
                  <c:v>25.103999999999999</c:v>
                </c:pt>
                <c:pt idx="21935">
                  <c:v>25.103999999999999</c:v>
                </c:pt>
                <c:pt idx="21936">
                  <c:v>25.103999999999999</c:v>
                </c:pt>
                <c:pt idx="21937">
                  <c:v>25.103999999999999</c:v>
                </c:pt>
                <c:pt idx="21938">
                  <c:v>25.103999999999999</c:v>
                </c:pt>
                <c:pt idx="21939">
                  <c:v>25.103999999999999</c:v>
                </c:pt>
                <c:pt idx="21940">
                  <c:v>25.103999999999999</c:v>
                </c:pt>
                <c:pt idx="21941">
                  <c:v>25.103999999999999</c:v>
                </c:pt>
                <c:pt idx="21942">
                  <c:v>25.103999999999999</c:v>
                </c:pt>
                <c:pt idx="21943">
                  <c:v>25.103999999999999</c:v>
                </c:pt>
                <c:pt idx="21944">
                  <c:v>25.103999999999999</c:v>
                </c:pt>
                <c:pt idx="21945">
                  <c:v>25.103999999999999</c:v>
                </c:pt>
                <c:pt idx="21946">
                  <c:v>25.103999999999999</c:v>
                </c:pt>
                <c:pt idx="21947">
                  <c:v>25.103999999999999</c:v>
                </c:pt>
                <c:pt idx="21948">
                  <c:v>25.103999999999999</c:v>
                </c:pt>
                <c:pt idx="21949">
                  <c:v>25.103999999999999</c:v>
                </c:pt>
                <c:pt idx="21950">
                  <c:v>25.103999999999999</c:v>
                </c:pt>
                <c:pt idx="21951">
                  <c:v>25.103999999999999</c:v>
                </c:pt>
                <c:pt idx="21952">
                  <c:v>25.103999999999999</c:v>
                </c:pt>
                <c:pt idx="21953">
                  <c:v>25.103999999999999</c:v>
                </c:pt>
                <c:pt idx="21954">
                  <c:v>25.103999999999999</c:v>
                </c:pt>
                <c:pt idx="21955">
                  <c:v>25.103999999999999</c:v>
                </c:pt>
                <c:pt idx="21956">
                  <c:v>25.103999999999999</c:v>
                </c:pt>
                <c:pt idx="21957">
                  <c:v>25.103999999999999</c:v>
                </c:pt>
                <c:pt idx="21958">
                  <c:v>25.103999999999999</c:v>
                </c:pt>
                <c:pt idx="21959">
                  <c:v>25.103999999999999</c:v>
                </c:pt>
                <c:pt idx="21960">
                  <c:v>25.103999999999999</c:v>
                </c:pt>
                <c:pt idx="21961">
                  <c:v>25.103999999999999</c:v>
                </c:pt>
                <c:pt idx="21962">
                  <c:v>25.103999999999999</c:v>
                </c:pt>
                <c:pt idx="21963">
                  <c:v>25.103999999999999</c:v>
                </c:pt>
                <c:pt idx="21964">
                  <c:v>25.103999999999999</c:v>
                </c:pt>
                <c:pt idx="21965">
                  <c:v>25.103999999999999</c:v>
                </c:pt>
                <c:pt idx="21966">
                  <c:v>25.103999999999999</c:v>
                </c:pt>
                <c:pt idx="21967">
                  <c:v>25.103999999999999</c:v>
                </c:pt>
                <c:pt idx="21968">
                  <c:v>25.103999999999999</c:v>
                </c:pt>
                <c:pt idx="21969">
                  <c:v>25.103999999999999</c:v>
                </c:pt>
                <c:pt idx="21970">
                  <c:v>25.103999999999999</c:v>
                </c:pt>
                <c:pt idx="21971">
                  <c:v>25.103999999999999</c:v>
                </c:pt>
                <c:pt idx="21972">
                  <c:v>25.103999999999999</c:v>
                </c:pt>
                <c:pt idx="21973">
                  <c:v>25.103999999999999</c:v>
                </c:pt>
                <c:pt idx="21974">
                  <c:v>25.103999999999999</c:v>
                </c:pt>
                <c:pt idx="21975">
                  <c:v>25.103999999999999</c:v>
                </c:pt>
                <c:pt idx="21976">
                  <c:v>25.103999999999999</c:v>
                </c:pt>
                <c:pt idx="21977">
                  <c:v>25.103999999999999</c:v>
                </c:pt>
                <c:pt idx="21978">
                  <c:v>25.103999999999999</c:v>
                </c:pt>
                <c:pt idx="21979">
                  <c:v>25.103999999999999</c:v>
                </c:pt>
                <c:pt idx="21980">
                  <c:v>25.103999999999999</c:v>
                </c:pt>
                <c:pt idx="21981">
                  <c:v>25.103999999999999</c:v>
                </c:pt>
                <c:pt idx="21982">
                  <c:v>25.103999999999999</c:v>
                </c:pt>
                <c:pt idx="21983">
                  <c:v>25.103999999999999</c:v>
                </c:pt>
                <c:pt idx="21984">
                  <c:v>25.103999999999999</c:v>
                </c:pt>
                <c:pt idx="21985">
                  <c:v>25.103999999999999</c:v>
                </c:pt>
                <c:pt idx="21986">
                  <c:v>25.132000000000001</c:v>
                </c:pt>
                <c:pt idx="21987">
                  <c:v>25.14</c:v>
                </c:pt>
                <c:pt idx="21988">
                  <c:v>25.14</c:v>
                </c:pt>
                <c:pt idx="21989">
                  <c:v>25.14</c:v>
                </c:pt>
                <c:pt idx="21990">
                  <c:v>25.14</c:v>
                </c:pt>
                <c:pt idx="21991">
                  <c:v>25.14</c:v>
                </c:pt>
                <c:pt idx="21992">
                  <c:v>25.14</c:v>
                </c:pt>
                <c:pt idx="21993">
                  <c:v>25.14</c:v>
                </c:pt>
                <c:pt idx="21994">
                  <c:v>25.14</c:v>
                </c:pt>
                <c:pt idx="21995">
                  <c:v>25.14</c:v>
                </c:pt>
                <c:pt idx="21996">
                  <c:v>25.14</c:v>
                </c:pt>
                <c:pt idx="21997">
                  <c:v>25.14</c:v>
                </c:pt>
                <c:pt idx="21998">
                  <c:v>25.14</c:v>
                </c:pt>
                <c:pt idx="21999">
                  <c:v>25.14</c:v>
                </c:pt>
                <c:pt idx="22000">
                  <c:v>25.14</c:v>
                </c:pt>
                <c:pt idx="22001">
                  <c:v>25.14</c:v>
                </c:pt>
                <c:pt idx="22002">
                  <c:v>25.14</c:v>
                </c:pt>
                <c:pt idx="22003">
                  <c:v>25.14</c:v>
                </c:pt>
                <c:pt idx="22004">
                  <c:v>25.14</c:v>
                </c:pt>
                <c:pt idx="22005">
                  <c:v>25.14</c:v>
                </c:pt>
                <c:pt idx="22006">
                  <c:v>25.14</c:v>
                </c:pt>
                <c:pt idx="22007">
                  <c:v>25.14</c:v>
                </c:pt>
                <c:pt idx="22008">
                  <c:v>25.14</c:v>
                </c:pt>
                <c:pt idx="22009">
                  <c:v>25.14</c:v>
                </c:pt>
                <c:pt idx="22010">
                  <c:v>25.14</c:v>
                </c:pt>
                <c:pt idx="22011">
                  <c:v>25.14</c:v>
                </c:pt>
                <c:pt idx="22012">
                  <c:v>25.14</c:v>
                </c:pt>
                <c:pt idx="22013">
                  <c:v>25.14</c:v>
                </c:pt>
                <c:pt idx="22014">
                  <c:v>25.14</c:v>
                </c:pt>
                <c:pt idx="22015">
                  <c:v>25.14</c:v>
                </c:pt>
                <c:pt idx="22016">
                  <c:v>25.14</c:v>
                </c:pt>
                <c:pt idx="22017">
                  <c:v>25.14</c:v>
                </c:pt>
                <c:pt idx="22018">
                  <c:v>25.14</c:v>
                </c:pt>
                <c:pt idx="22019">
                  <c:v>25.14</c:v>
                </c:pt>
                <c:pt idx="22020">
                  <c:v>25.14</c:v>
                </c:pt>
                <c:pt idx="22021">
                  <c:v>25.14</c:v>
                </c:pt>
                <c:pt idx="22022">
                  <c:v>25.14</c:v>
                </c:pt>
                <c:pt idx="22023">
                  <c:v>25.14</c:v>
                </c:pt>
                <c:pt idx="22024">
                  <c:v>25.14</c:v>
                </c:pt>
                <c:pt idx="22025">
                  <c:v>25.14</c:v>
                </c:pt>
                <c:pt idx="22026">
                  <c:v>25.14</c:v>
                </c:pt>
                <c:pt idx="22027">
                  <c:v>25.14</c:v>
                </c:pt>
                <c:pt idx="22028">
                  <c:v>25.14</c:v>
                </c:pt>
                <c:pt idx="22029">
                  <c:v>25.14</c:v>
                </c:pt>
                <c:pt idx="22030">
                  <c:v>25.14</c:v>
                </c:pt>
                <c:pt idx="22031">
                  <c:v>25.14</c:v>
                </c:pt>
                <c:pt idx="22032">
                  <c:v>25.14</c:v>
                </c:pt>
                <c:pt idx="22033">
                  <c:v>25.14</c:v>
                </c:pt>
                <c:pt idx="22034">
                  <c:v>25.14</c:v>
                </c:pt>
                <c:pt idx="22035">
                  <c:v>25.14</c:v>
                </c:pt>
                <c:pt idx="22036">
                  <c:v>25.14</c:v>
                </c:pt>
                <c:pt idx="22037">
                  <c:v>25.14</c:v>
                </c:pt>
                <c:pt idx="22038">
                  <c:v>25.14</c:v>
                </c:pt>
                <c:pt idx="22039">
                  <c:v>25.14</c:v>
                </c:pt>
                <c:pt idx="22040">
                  <c:v>25.14</c:v>
                </c:pt>
                <c:pt idx="22041">
                  <c:v>25.14</c:v>
                </c:pt>
                <c:pt idx="22042">
                  <c:v>25.14</c:v>
                </c:pt>
                <c:pt idx="22043">
                  <c:v>25.14</c:v>
                </c:pt>
                <c:pt idx="22044">
                  <c:v>25.14</c:v>
                </c:pt>
                <c:pt idx="22045">
                  <c:v>25.18</c:v>
                </c:pt>
                <c:pt idx="22046">
                  <c:v>25.18</c:v>
                </c:pt>
                <c:pt idx="22047">
                  <c:v>25.18</c:v>
                </c:pt>
                <c:pt idx="22048">
                  <c:v>25.18</c:v>
                </c:pt>
                <c:pt idx="22049">
                  <c:v>25.18</c:v>
                </c:pt>
                <c:pt idx="22050">
                  <c:v>25.18</c:v>
                </c:pt>
                <c:pt idx="22051">
                  <c:v>25.18</c:v>
                </c:pt>
                <c:pt idx="22052">
                  <c:v>25.18</c:v>
                </c:pt>
                <c:pt idx="22053">
                  <c:v>25.18</c:v>
                </c:pt>
                <c:pt idx="22054">
                  <c:v>25.18</c:v>
                </c:pt>
                <c:pt idx="22055">
                  <c:v>25.18</c:v>
                </c:pt>
                <c:pt idx="22056">
                  <c:v>25.18</c:v>
                </c:pt>
                <c:pt idx="22057">
                  <c:v>25.18</c:v>
                </c:pt>
                <c:pt idx="22058">
                  <c:v>25.18</c:v>
                </c:pt>
                <c:pt idx="22059">
                  <c:v>25.18</c:v>
                </c:pt>
                <c:pt idx="22060">
                  <c:v>25.18</c:v>
                </c:pt>
                <c:pt idx="22061">
                  <c:v>25.18</c:v>
                </c:pt>
                <c:pt idx="22062">
                  <c:v>25.18</c:v>
                </c:pt>
                <c:pt idx="22063">
                  <c:v>25.18</c:v>
                </c:pt>
                <c:pt idx="22064">
                  <c:v>25.18</c:v>
                </c:pt>
                <c:pt idx="22065">
                  <c:v>25.18</c:v>
                </c:pt>
                <c:pt idx="22066">
                  <c:v>25.18</c:v>
                </c:pt>
                <c:pt idx="22067">
                  <c:v>25.18</c:v>
                </c:pt>
                <c:pt idx="22068">
                  <c:v>25.18</c:v>
                </c:pt>
                <c:pt idx="22069">
                  <c:v>25.18</c:v>
                </c:pt>
                <c:pt idx="22070">
                  <c:v>25.18</c:v>
                </c:pt>
                <c:pt idx="22071">
                  <c:v>25.18</c:v>
                </c:pt>
                <c:pt idx="22072">
                  <c:v>25.18</c:v>
                </c:pt>
                <c:pt idx="22073">
                  <c:v>25.18</c:v>
                </c:pt>
                <c:pt idx="22074">
                  <c:v>25.18</c:v>
                </c:pt>
                <c:pt idx="22075">
                  <c:v>25.18</c:v>
                </c:pt>
                <c:pt idx="22076">
                  <c:v>25.18</c:v>
                </c:pt>
                <c:pt idx="22077">
                  <c:v>25.18</c:v>
                </c:pt>
                <c:pt idx="22078">
                  <c:v>25.18</c:v>
                </c:pt>
                <c:pt idx="22079">
                  <c:v>25.18</c:v>
                </c:pt>
                <c:pt idx="22080">
                  <c:v>25.18</c:v>
                </c:pt>
                <c:pt idx="22081">
                  <c:v>25.18</c:v>
                </c:pt>
                <c:pt idx="22082">
                  <c:v>25.18</c:v>
                </c:pt>
                <c:pt idx="22083">
                  <c:v>25.18</c:v>
                </c:pt>
                <c:pt idx="22084">
                  <c:v>25.18</c:v>
                </c:pt>
                <c:pt idx="22085">
                  <c:v>25.18</c:v>
                </c:pt>
                <c:pt idx="22086">
                  <c:v>25.18</c:v>
                </c:pt>
                <c:pt idx="22087">
                  <c:v>25.18</c:v>
                </c:pt>
                <c:pt idx="22088">
                  <c:v>25.18</c:v>
                </c:pt>
                <c:pt idx="22089">
                  <c:v>25.18</c:v>
                </c:pt>
                <c:pt idx="22090">
                  <c:v>25.18</c:v>
                </c:pt>
                <c:pt idx="22091">
                  <c:v>25.18</c:v>
                </c:pt>
                <c:pt idx="22092">
                  <c:v>25.18</c:v>
                </c:pt>
                <c:pt idx="22093">
                  <c:v>25.18</c:v>
                </c:pt>
                <c:pt idx="22094">
                  <c:v>25.18</c:v>
                </c:pt>
                <c:pt idx="22095">
                  <c:v>25.18</c:v>
                </c:pt>
                <c:pt idx="22096">
                  <c:v>25.18</c:v>
                </c:pt>
                <c:pt idx="22097">
                  <c:v>25.18</c:v>
                </c:pt>
                <c:pt idx="22098">
                  <c:v>25.18</c:v>
                </c:pt>
                <c:pt idx="22099">
                  <c:v>25.18</c:v>
                </c:pt>
                <c:pt idx="22100">
                  <c:v>25.18</c:v>
                </c:pt>
                <c:pt idx="22101">
                  <c:v>25.18</c:v>
                </c:pt>
                <c:pt idx="22102">
                  <c:v>25.18</c:v>
                </c:pt>
                <c:pt idx="22103">
                  <c:v>25.18</c:v>
                </c:pt>
                <c:pt idx="22104">
                  <c:v>25.18</c:v>
                </c:pt>
                <c:pt idx="22105">
                  <c:v>25.18</c:v>
                </c:pt>
                <c:pt idx="22106">
                  <c:v>25.18</c:v>
                </c:pt>
                <c:pt idx="22107">
                  <c:v>25.18</c:v>
                </c:pt>
                <c:pt idx="22108">
                  <c:v>25.18</c:v>
                </c:pt>
                <c:pt idx="22109">
                  <c:v>25.207999999999998</c:v>
                </c:pt>
                <c:pt idx="22110">
                  <c:v>25.216000000000001</c:v>
                </c:pt>
                <c:pt idx="22111">
                  <c:v>25.216000000000001</c:v>
                </c:pt>
                <c:pt idx="22112">
                  <c:v>25.216000000000001</c:v>
                </c:pt>
                <c:pt idx="22113">
                  <c:v>25.216000000000001</c:v>
                </c:pt>
                <c:pt idx="22114">
                  <c:v>25.216000000000001</c:v>
                </c:pt>
                <c:pt idx="22115">
                  <c:v>25.216000000000001</c:v>
                </c:pt>
                <c:pt idx="22116">
                  <c:v>25.216000000000001</c:v>
                </c:pt>
                <c:pt idx="22117">
                  <c:v>25.216000000000001</c:v>
                </c:pt>
                <c:pt idx="22118">
                  <c:v>25.216000000000001</c:v>
                </c:pt>
                <c:pt idx="22119">
                  <c:v>25.216000000000001</c:v>
                </c:pt>
                <c:pt idx="22120">
                  <c:v>25.216000000000001</c:v>
                </c:pt>
                <c:pt idx="22121">
                  <c:v>25.216000000000001</c:v>
                </c:pt>
                <c:pt idx="22122">
                  <c:v>25.216000000000001</c:v>
                </c:pt>
                <c:pt idx="22123">
                  <c:v>25.216000000000001</c:v>
                </c:pt>
                <c:pt idx="22124">
                  <c:v>25.216000000000001</c:v>
                </c:pt>
                <c:pt idx="22125">
                  <c:v>25.216000000000001</c:v>
                </c:pt>
                <c:pt idx="22126">
                  <c:v>25.216000000000001</c:v>
                </c:pt>
                <c:pt idx="22127">
                  <c:v>25.216000000000001</c:v>
                </c:pt>
                <c:pt idx="22128">
                  <c:v>25.216000000000001</c:v>
                </c:pt>
                <c:pt idx="22129">
                  <c:v>25.216000000000001</c:v>
                </c:pt>
                <c:pt idx="22130">
                  <c:v>25.216000000000001</c:v>
                </c:pt>
                <c:pt idx="22131">
                  <c:v>25.216000000000001</c:v>
                </c:pt>
                <c:pt idx="22132">
                  <c:v>25.216000000000001</c:v>
                </c:pt>
                <c:pt idx="22133">
                  <c:v>25.216000000000001</c:v>
                </c:pt>
                <c:pt idx="22134">
                  <c:v>25.216000000000001</c:v>
                </c:pt>
                <c:pt idx="22135">
                  <c:v>25.216000000000001</c:v>
                </c:pt>
                <c:pt idx="22136">
                  <c:v>25.216000000000001</c:v>
                </c:pt>
                <c:pt idx="22137">
                  <c:v>25.216000000000001</c:v>
                </c:pt>
                <c:pt idx="22138">
                  <c:v>25.216000000000001</c:v>
                </c:pt>
                <c:pt idx="22139">
                  <c:v>25.216000000000001</c:v>
                </c:pt>
                <c:pt idx="22140">
                  <c:v>25.216000000000001</c:v>
                </c:pt>
                <c:pt idx="22141">
                  <c:v>25.216000000000001</c:v>
                </c:pt>
                <c:pt idx="22142">
                  <c:v>25.216000000000001</c:v>
                </c:pt>
                <c:pt idx="22143">
                  <c:v>25.216000000000001</c:v>
                </c:pt>
                <c:pt idx="22144">
                  <c:v>25.216000000000001</c:v>
                </c:pt>
                <c:pt idx="22145">
                  <c:v>25.216000000000001</c:v>
                </c:pt>
                <c:pt idx="22146">
                  <c:v>25.216000000000001</c:v>
                </c:pt>
                <c:pt idx="22147">
                  <c:v>25.216000000000001</c:v>
                </c:pt>
                <c:pt idx="22148">
                  <c:v>25.216000000000001</c:v>
                </c:pt>
                <c:pt idx="22149">
                  <c:v>25.216000000000001</c:v>
                </c:pt>
                <c:pt idx="22150">
                  <c:v>25.216000000000001</c:v>
                </c:pt>
                <c:pt idx="22151">
                  <c:v>25.216000000000001</c:v>
                </c:pt>
                <c:pt idx="22152">
                  <c:v>25.216000000000001</c:v>
                </c:pt>
                <c:pt idx="22153">
                  <c:v>25.216000000000001</c:v>
                </c:pt>
                <c:pt idx="22154">
                  <c:v>25.216000000000001</c:v>
                </c:pt>
                <c:pt idx="22155">
                  <c:v>25.216000000000001</c:v>
                </c:pt>
                <c:pt idx="22156">
                  <c:v>25.216000000000001</c:v>
                </c:pt>
                <c:pt idx="22157">
                  <c:v>25.216000000000001</c:v>
                </c:pt>
                <c:pt idx="22158">
                  <c:v>25.216000000000001</c:v>
                </c:pt>
                <c:pt idx="22159">
                  <c:v>25.216000000000001</c:v>
                </c:pt>
                <c:pt idx="22160">
                  <c:v>25.216000000000001</c:v>
                </c:pt>
                <c:pt idx="22161">
                  <c:v>25.216000000000001</c:v>
                </c:pt>
                <c:pt idx="22162">
                  <c:v>25.216000000000001</c:v>
                </c:pt>
                <c:pt idx="22163">
                  <c:v>25.216000000000001</c:v>
                </c:pt>
                <c:pt idx="22164">
                  <c:v>25.216000000000001</c:v>
                </c:pt>
                <c:pt idx="22165">
                  <c:v>25.216000000000001</c:v>
                </c:pt>
                <c:pt idx="22166">
                  <c:v>25.216000000000001</c:v>
                </c:pt>
                <c:pt idx="22167">
                  <c:v>25.228000000000002</c:v>
                </c:pt>
                <c:pt idx="22168">
                  <c:v>25.251999999999999</c:v>
                </c:pt>
                <c:pt idx="22169">
                  <c:v>25.251999999999999</c:v>
                </c:pt>
                <c:pt idx="22170">
                  <c:v>25.251999999999999</c:v>
                </c:pt>
                <c:pt idx="22171">
                  <c:v>25.251999999999999</c:v>
                </c:pt>
                <c:pt idx="22172">
                  <c:v>25.251999999999999</c:v>
                </c:pt>
                <c:pt idx="22173">
                  <c:v>25.251999999999999</c:v>
                </c:pt>
                <c:pt idx="22174">
                  <c:v>25.251999999999999</c:v>
                </c:pt>
                <c:pt idx="22175">
                  <c:v>25.251999999999999</c:v>
                </c:pt>
                <c:pt idx="22176">
                  <c:v>25.251999999999999</c:v>
                </c:pt>
                <c:pt idx="22177">
                  <c:v>25.251999999999999</c:v>
                </c:pt>
                <c:pt idx="22178">
                  <c:v>25.251999999999999</c:v>
                </c:pt>
                <c:pt idx="22179">
                  <c:v>25.251999999999999</c:v>
                </c:pt>
                <c:pt idx="22180">
                  <c:v>25.251999999999999</c:v>
                </c:pt>
                <c:pt idx="22181">
                  <c:v>25.251999999999999</c:v>
                </c:pt>
                <c:pt idx="22182">
                  <c:v>25.251999999999999</c:v>
                </c:pt>
                <c:pt idx="22183">
                  <c:v>25.251999999999999</c:v>
                </c:pt>
                <c:pt idx="22184">
                  <c:v>25.251999999999999</c:v>
                </c:pt>
                <c:pt idx="22185">
                  <c:v>25.251999999999999</c:v>
                </c:pt>
                <c:pt idx="22186">
                  <c:v>25.251999999999999</c:v>
                </c:pt>
                <c:pt idx="22187">
                  <c:v>25.251999999999999</c:v>
                </c:pt>
                <c:pt idx="22188">
                  <c:v>25.251999999999999</c:v>
                </c:pt>
                <c:pt idx="22189">
                  <c:v>25.251999999999999</c:v>
                </c:pt>
                <c:pt idx="22190">
                  <c:v>25.251999999999999</c:v>
                </c:pt>
                <c:pt idx="22191">
                  <c:v>25.251999999999999</c:v>
                </c:pt>
                <c:pt idx="22192">
                  <c:v>25.251999999999999</c:v>
                </c:pt>
                <c:pt idx="22193">
                  <c:v>25.251999999999999</c:v>
                </c:pt>
                <c:pt idx="22194">
                  <c:v>25.251999999999999</c:v>
                </c:pt>
                <c:pt idx="22195">
                  <c:v>25.251999999999999</c:v>
                </c:pt>
                <c:pt idx="22196">
                  <c:v>25.251999999999999</c:v>
                </c:pt>
                <c:pt idx="22197">
                  <c:v>25.251999999999999</c:v>
                </c:pt>
                <c:pt idx="22198">
                  <c:v>25.251999999999999</c:v>
                </c:pt>
                <c:pt idx="22199">
                  <c:v>25.251999999999999</c:v>
                </c:pt>
                <c:pt idx="22200">
                  <c:v>25.251999999999999</c:v>
                </c:pt>
                <c:pt idx="22201">
                  <c:v>25.251999999999999</c:v>
                </c:pt>
                <c:pt idx="22202">
                  <c:v>25.251999999999999</c:v>
                </c:pt>
                <c:pt idx="22203">
                  <c:v>25.251999999999999</c:v>
                </c:pt>
                <c:pt idx="22204">
                  <c:v>25.251999999999999</c:v>
                </c:pt>
                <c:pt idx="22205">
                  <c:v>25.251999999999999</c:v>
                </c:pt>
                <c:pt idx="22206">
                  <c:v>25.251999999999999</c:v>
                </c:pt>
                <c:pt idx="22207">
                  <c:v>25.251999999999999</c:v>
                </c:pt>
                <c:pt idx="22208">
                  <c:v>25.251999999999999</c:v>
                </c:pt>
                <c:pt idx="22209">
                  <c:v>25.251999999999999</c:v>
                </c:pt>
                <c:pt idx="22210">
                  <c:v>25.251999999999999</c:v>
                </c:pt>
                <c:pt idx="22211">
                  <c:v>25.251999999999999</c:v>
                </c:pt>
                <c:pt idx="22212">
                  <c:v>25.251999999999999</c:v>
                </c:pt>
                <c:pt idx="22213">
                  <c:v>25.251999999999999</c:v>
                </c:pt>
                <c:pt idx="22214">
                  <c:v>25.251999999999999</c:v>
                </c:pt>
                <c:pt idx="22215">
                  <c:v>25.251999999999999</c:v>
                </c:pt>
                <c:pt idx="22216">
                  <c:v>25.251999999999999</c:v>
                </c:pt>
                <c:pt idx="22217">
                  <c:v>25.251999999999999</c:v>
                </c:pt>
                <c:pt idx="22218">
                  <c:v>25.251999999999999</c:v>
                </c:pt>
                <c:pt idx="22219">
                  <c:v>25.251999999999999</c:v>
                </c:pt>
                <c:pt idx="22220">
                  <c:v>25.251999999999999</c:v>
                </c:pt>
                <c:pt idx="22221">
                  <c:v>25.251999999999999</c:v>
                </c:pt>
                <c:pt idx="22222">
                  <c:v>25.251999999999999</c:v>
                </c:pt>
                <c:pt idx="22223">
                  <c:v>25.251999999999999</c:v>
                </c:pt>
                <c:pt idx="22224">
                  <c:v>25.251999999999999</c:v>
                </c:pt>
                <c:pt idx="22225">
                  <c:v>25.251999999999999</c:v>
                </c:pt>
                <c:pt idx="22226">
                  <c:v>25.251999999999999</c:v>
                </c:pt>
                <c:pt idx="22227">
                  <c:v>25.257999999999999</c:v>
                </c:pt>
                <c:pt idx="22228">
                  <c:v>25.288</c:v>
                </c:pt>
                <c:pt idx="22229">
                  <c:v>25.288</c:v>
                </c:pt>
                <c:pt idx="22230">
                  <c:v>25.288</c:v>
                </c:pt>
                <c:pt idx="22231">
                  <c:v>25.288</c:v>
                </c:pt>
                <c:pt idx="22232">
                  <c:v>25.288</c:v>
                </c:pt>
                <c:pt idx="22233">
                  <c:v>25.288</c:v>
                </c:pt>
                <c:pt idx="22234">
                  <c:v>25.288</c:v>
                </c:pt>
                <c:pt idx="22235">
                  <c:v>25.288</c:v>
                </c:pt>
                <c:pt idx="22236">
                  <c:v>25.288</c:v>
                </c:pt>
                <c:pt idx="22237">
                  <c:v>25.288</c:v>
                </c:pt>
                <c:pt idx="22238">
                  <c:v>25.288</c:v>
                </c:pt>
                <c:pt idx="22239">
                  <c:v>25.288</c:v>
                </c:pt>
                <c:pt idx="22240">
                  <c:v>25.288</c:v>
                </c:pt>
                <c:pt idx="22241">
                  <c:v>25.288</c:v>
                </c:pt>
                <c:pt idx="22242">
                  <c:v>25.288</c:v>
                </c:pt>
                <c:pt idx="22243">
                  <c:v>25.288</c:v>
                </c:pt>
                <c:pt idx="22244">
                  <c:v>25.288</c:v>
                </c:pt>
                <c:pt idx="22245">
                  <c:v>25.288</c:v>
                </c:pt>
                <c:pt idx="22246">
                  <c:v>25.288</c:v>
                </c:pt>
                <c:pt idx="22247">
                  <c:v>25.288</c:v>
                </c:pt>
                <c:pt idx="22248">
                  <c:v>25.288</c:v>
                </c:pt>
                <c:pt idx="22249">
                  <c:v>25.288</c:v>
                </c:pt>
                <c:pt idx="22250">
                  <c:v>25.288</c:v>
                </c:pt>
                <c:pt idx="22251">
                  <c:v>25.288</c:v>
                </c:pt>
                <c:pt idx="22252">
                  <c:v>25.288</c:v>
                </c:pt>
                <c:pt idx="22253">
                  <c:v>25.288</c:v>
                </c:pt>
                <c:pt idx="22254">
                  <c:v>25.288</c:v>
                </c:pt>
                <c:pt idx="22255">
                  <c:v>25.288</c:v>
                </c:pt>
                <c:pt idx="22256">
                  <c:v>25.288</c:v>
                </c:pt>
                <c:pt idx="22257">
                  <c:v>25.288</c:v>
                </c:pt>
                <c:pt idx="22258">
                  <c:v>25.288</c:v>
                </c:pt>
                <c:pt idx="22259">
                  <c:v>25.288</c:v>
                </c:pt>
                <c:pt idx="22260">
                  <c:v>25.288</c:v>
                </c:pt>
                <c:pt idx="22261">
                  <c:v>25.288</c:v>
                </c:pt>
                <c:pt idx="22262">
                  <c:v>25.288</c:v>
                </c:pt>
                <c:pt idx="22263">
                  <c:v>25.288</c:v>
                </c:pt>
                <c:pt idx="22264">
                  <c:v>25.288</c:v>
                </c:pt>
                <c:pt idx="22265">
                  <c:v>25.288</c:v>
                </c:pt>
                <c:pt idx="22266">
                  <c:v>25.288</c:v>
                </c:pt>
                <c:pt idx="22267">
                  <c:v>25.288</c:v>
                </c:pt>
                <c:pt idx="22268">
                  <c:v>25.288</c:v>
                </c:pt>
                <c:pt idx="22269">
                  <c:v>25.288</c:v>
                </c:pt>
                <c:pt idx="22270">
                  <c:v>25.288</c:v>
                </c:pt>
                <c:pt idx="22271">
                  <c:v>25.288</c:v>
                </c:pt>
                <c:pt idx="22272">
                  <c:v>25.288</c:v>
                </c:pt>
                <c:pt idx="22273">
                  <c:v>25.288</c:v>
                </c:pt>
                <c:pt idx="22274">
                  <c:v>25.288</c:v>
                </c:pt>
                <c:pt idx="22275">
                  <c:v>25.288</c:v>
                </c:pt>
                <c:pt idx="22276">
                  <c:v>25.288</c:v>
                </c:pt>
                <c:pt idx="22277">
                  <c:v>25.288</c:v>
                </c:pt>
                <c:pt idx="22278">
                  <c:v>25.288</c:v>
                </c:pt>
                <c:pt idx="22279">
                  <c:v>25.288</c:v>
                </c:pt>
                <c:pt idx="22280">
                  <c:v>25.288</c:v>
                </c:pt>
                <c:pt idx="22281">
                  <c:v>25.288</c:v>
                </c:pt>
                <c:pt idx="22282">
                  <c:v>25.288</c:v>
                </c:pt>
                <c:pt idx="22283">
                  <c:v>25.288</c:v>
                </c:pt>
                <c:pt idx="22284">
                  <c:v>25.288</c:v>
                </c:pt>
                <c:pt idx="22285">
                  <c:v>25.288</c:v>
                </c:pt>
                <c:pt idx="22286">
                  <c:v>25.294</c:v>
                </c:pt>
                <c:pt idx="22287">
                  <c:v>25.326000000000001</c:v>
                </c:pt>
                <c:pt idx="22288">
                  <c:v>25.326000000000001</c:v>
                </c:pt>
                <c:pt idx="22289">
                  <c:v>25.326000000000001</c:v>
                </c:pt>
                <c:pt idx="22290">
                  <c:v>25.326000000000001</c:v>
                </c:pt>
                <c:pt idx="22291">
                  <c:v>25.326000000000001</c:v>
                </c:pt>
                <c:pt idx="22292">
                  <c:v>25.326000000000001</c:v>
                </c:pt>
                <c:pt idx="22293">
                  <c:v>25.326000000000001</c:v>
                </c:pt>
                <c:pt idx="22294">
                  <c:v>25.326000000000001</c:v>
                </c:pt>
                <c:pt idx="22295">
                  <c:v>25.326000000000001</c:v>
                </c:pt>
                <c:pt idx="22296">
                  <c:v>25.326000000000001</c:v>
                </c:pt>
                <c:pt idx="22297">
                  <c:v>25.326000000000001</c:v>
                </c:pt>
                <c:pt idx="22298">
                  <c:v>25.326000000000001</c:v>
                </c:pt>
                <c:pt idx="22299">
                  <c:v>25.326000000000001</c:v>
                </c:pt>
                <c:pt idx="22300">
                  <c:v>25.326000000000001</c:v>
                </c:pt>
                <c:pt idx="22301">
                  <c:v>25.326000000000001</c:v>
                </c:pt>
                <c:pt idx="22302">
                  <c:v>25.326000000000001</c:v>
                </c:pt>
                <c:pt idx="22303">
                  <c:v>25.326000000000001</c:v>
                </c:pt>
                <c:pt idx="22304">
                  <c:v>25.326000000000001</c:v>
                </c:pt>
                <c:pt idx="22305">
                  <c:v>25.326000000000001</c:v>
                </c:pt>
                <c:pt idx="22306">
                  <c:v>25.326000000000001</c:v>
                </c:pt>
                <c:pt idx="22307">
                  <c:v>25.326000000000001</c:v>
                </c:pt>
                <c:pt idx="22308">
                  <c:v>25.326000000000001</c:v>
                </c:pt>
                <c:pt idx="22309">
                  <c:v>25.326000000000001</c:v>
                </c:pt>
                <c:pt idx="22310">
                  <c:v>25.326000000000001</c:v>
                </c:pt>
                <c:pt idx="22311">
                  <c:v>25.326000000000001</c:v>
                </c:pt>
                <c:pt idx="22312">
                  <c:v>25.326000000000001</c:v>
                </c:pt>
                <c:pt idx="22313">
                  <c:v>25.326000000000001</c:v>
                </c:pt>
                <c:pt idx="22314">
                  <c:v>25.326000000000001</c:v>
                </c:pt>
                <c:pt idx="22315">
                  <c:v>25.326000000000001</c:v>
                </c:pt>
                <c:pt idx="22316">
                  <c:v>25.326000000000001</c:v>
                </c:pt>
                <c:pt idx="22317">
                  <c:v>25.326000000000001</c:v>
                </c:pt>
                <c:pt idx="22318">
                  <c:v>25.326000000000001</c:v>
                </c:pt>
                <c:pt idx="22319">
                  <c:v>25.326000000000001</c:v>
                </c:pt>
                <c:pt idx="22320">
                  <c:v>25.326000000000001</c:v>
                </c:pt>
                <c:pt idx="22321">
                  <c:v>25.326000000000001</c:v>
                </c:pt>
                <c:pt idx="22322">
                  <c:v>25.326000000000001</c:v>
                </c:pt>
                <c:pt idx="22323">
                  <c:v>25.326000000000001</c:v>
                </c:pt>
                <c:pt idx="22324">
                  <c:v>25.326000000000001</c:v>
                </c:pt>
                <c:pt idx="22325">
                  <c:v>25.326000000000001</c:v>
                </c:pt>
                <c:pt idx="22326">
                  <c:v>25.326000000000001</c:v>
                </c:pt>
                <c:pt idx="22327">
                  <c:v>25.326000000000001</c:v>
                </c:pt>
                <c:pt idx="22328">
                  <c:v>25.326000000000001</c:v>
                </c:pt>
                <c:pt idx="22329">
                  <c:v>25.326000000000001</c:v>
                </c:pt>
                <c:pt idx="22330">
                  <c:v>25.326000000000001</c:v>
                </c:pt>
                <c:pt idx="22331">
                  <c:v>25.326000000000001</c:v>
                </c:pt>
                <c:pt idx="22332">
                  <c:v>25.326000000000001</c:v>
                </c:pt>
                <c:pt idx="22333">
                  <c:v>25.326000000000001</c:v>
                </c:pt>
                <c:pt idx="22334">
                  <c:v>25.326000000000001</c:v>
                </c:pt>
                <c:pt idx="22335">
                  <c:v>25.326000000000001</c:v>
                </c:pt>
                <c:pt idx="22336">
                  <c:v>25.326000000000001</c:v>
                </c:pt>
                <c:pt idx="22337">
                  <c:v>25.326000000000001</c:v>
                </c:pt>
                <c:pt idx="22338">
                  <c:v>25.326000000000001</c:v>
                </c:pt>
                <c:pt idx="22339">
                  <c:v>25.326000000000001</c:v>
                </c:pt>
                <c:pt idx="22340">
                  <c:v>25.326000000000001</c:v>
                </c:pt>
                <c:pt idx="22341">
                  <c:v>25.326000000000001</c:v>
                </c:pt>
                <c:pt idx="22342">
                  <c:v>25.326000000000001</c:v>
                </c:pt>
                <c:pt idx="22343">
                  <c:v>25.326000000000001</c:v>
                </c:pt>
                <c:pt idx="22344">
                  <c:v>25.326000000000001</c:v>
                </c:pt>
                <c:pt idx="22345">
                  <c:v>25.326000000000001</c:v>
                </c:pt>
                <c:pt idx="22346">
                  <c:v>25.326000000000001</c:v>
                </c:pt>
                <c:pt idx="22347">
                  <c:v>25.326000000000001</c:v>
                </c:pt>
                <c:pt idx="22348">
                  <c:v>25.326000000000001</c:v>
                </c:pt>
                <c:pt idx="22349">
                  <c:v>25.338000000000001</c:v>
                </c:pt>
                <c:pt idx="22350">
                  <c:v>25.366</c:v>
                </c:pt>
                <c:pt idx="22351">
                  <c:v>25.366</c:v>
                </c:pt>
                <c:pt idx="22352">
                  <c:v>25.366</c:v>
                </c:pt>
                <c:pt idx="22353">
                  <c:v>25.366</c:v>
                </c:pt>
                <c:pt idx="22354">
                  <c:v>25.366</c:v>
                </c:pt>
                <c:pt idx="22355">
                  <c:v>25.366</c:v>
                </c:pt>
                <c:pt idx="22356">
                  <c:v>25.366</c:v>
                </c:pt>
                <c:pt idx="22357">
                  <c:v>25.366</c:v>
                </c:pt>
                <c:pt idx="22358">
                  <c:v>25.366</c:v>
                </c:pt>
                <c:pt idx="22359">
                  <c:v>25.366</c:v>
                </c:pt>
                <c:pt idx="22360">
                  <c:v>25.366</c:v>
                </c:pt>
                <c:pt idx="22361">
                  <c:v>25.366</c:v>
                </c:pt>
                <c:pt idx="22362">
                  <c:v>25.366</c:v>
                </c:pt>
                <c:pt idx="22363">
                  <c:v>25.366</c:v>
                </c:pt>
                <c:pt idx="22364">
                  <c:v>25.366</c:v>
                </c:pt>
                <c:pt idx="22365">
                  <c:v>25.366</c:v>
                </c:pt>
                <c:pt idx="22366">
                  <c:v>25.366</c:v>
                </c:pt>
                <c:pt idx="22367">
                  <c:v>25.366</c:v>
                </c:pt>
                <c:pt idx="22368">
                  <c:v>25.366</c:v>
                </c:pt>
                <c:pt idx="22369">
                  <c:v>25.366</c:v>
                </c:pt>
                <c:pt idx="22370">
                  <c:v>25.366</c:v>
                </c:pt>
                <c:pt idx="22371">
                  <c:v>25.366</c:v>
                </c:pt>
                <c:pt idx="22372">
                  <c:v>25.366</c:v>
                </c:pt>
                <c:pt idx="22373">
                  <c:v>25.366</c:v>
                </c:pt>
                <c:pt idx="22374">
                  <c:v>25.366</c:v>
                </c:pt>
                <c:pt idx="22375">
                  <c:v>25.366</c:v>
                </c:pt>
                <c:pt idx="22376">
                  <c:v>25.366</c:v>
                </c:pt>
                <c:pt idx="22377">
                  <c:v>25.366</c:v>
                </c:pt>
                <c:pt idx="22378">
                  <c:v>25.366</c:v>
                </c:pt>
                <c:pt idx="22379">
                  <c:v>25.366</c:v>
                </c:pt>
                <c:pt idx="22380">
                  <c:v>25.366</c:v>
                </c:pt>
                <c:pt idx="22381">
                  <c:v>25.366</c:v>
                </c:pt>
                <c:pt idx="22382">
                  <c:v>25.366</c:v>
                </c:pt>
                <c:pt idx="22383">
                  <c:v>25.366</c:v>
                </c:pt>
                <c:pt idx="22384">
                  <c:v>25.366</c:v>
                </c:pt>
                <c:pt idx="22385">
                  <c:v>25.366</c:v>
                </c:pt>
                <c:pt idx="22386">
                  <c:v>25.366</c:v>
                </c:pt>
                <c:pt idx="22387">
                  <c:v>25.366</c:v>
                </c:pt>
                <c:pt idx="22388">
                  <c:v>25.366</c:v>
                </c:pt>
                <c:pt idx="22389">
                  <c:v>25.366</c:v>
                </c:pt>
                <c:pt idx="22390">
                  <c:v>25.366</c:v>
                </c:pt>
                <c:pt idx="22391">
                  <c:v>25.366</c:v>
                </c:pt>
                <c:pt idx="22392">
                  <c:v>25.366</c:v>
                </c:pt>
                <c:pt idx="22393">
                  <c:v>25.366</c:v>
                </c:pt>
                <c:pt idx="22394">
                  <c:v>25.366</c:v>
                </c:pt>
                <c:pt idx="22395">
                  <c:v>25.366</c:v>
                </c:pt>
                <c:pt idx="22396">
                  <c:v>25.366</c:v>
                </c:pt>
                <c:pt idx="22397">
                  <c:v>25.366</c:v>
                </c:pt>
                <c:pt idx="22398">
                  <c:v>25.366</c:v>
                </c:pt>
                <c:pt idx="22399">
                  <c:v>25.366</c:v>
                </c:pt>
                <c:pt idx="22400">
                  <c:v>25.366</c:v>
                </c:pt>
                <c:pt idx="22401">
                  <c:v>25.366</c:v>
                </c:pt>
                <c:pt idx="22402">
                  <c:v>25.366</c:v>
                </c:pt>
                <c:pt idx="22403">
                  <c:v>25.366</c:v>
                </c:pt>
                <c:pt idx="22404">
                  <c:v>25.366</c:v>
                </c:pt>
                <c:pt idx="22405">
                  <c:v>25.366</c:v>
                </c:pt>
                <c:pt idx="22406">
                  <c:v>25.366</c:v>
                </c:pt>
                <c:pt idx="22407">
                  <c:v>25.366</c:v>
                </c:pt>
                <c:pt idx="22408">
                  <c:v>25.366</c:v>
                </c:pt>
                <c:pt idx="22409">
                  <c:v>25.366</c:v>
                </c:pt>
                <c:pt idx="22410">
                  <c:v>25.366</c:v>
                </c:pt>
                <c:pt idx="22411">
                  <c:v>25.366</c:v>
                </c:pt>
                <c:pt idx="22412">
                  <c:v>25.366</c:v>
                </c:pt>
                <c:pt idx="22413">
                  <c:v>25.366</c:v>
                </c:pt>
                <c:pt idx="22414">
                  <c:v>25.366</c:v>
                </c:pt>
                <c:pt idx="22415">
                  <c:v>25.373999999999999</c:v>
                </c:pt>
                <c:pt idx="22416">
                  <c:v>25.404</c:v>
                </c:pt>
                <c:pt idx="22417">
                  <c:v>25.404</c:v>
                </c:pt>
                <c:pt idx="22418">
                  <c:v>25.404</c:v>
                </c:pt>
                <c:pt idx="22419">
                  <c:v>25.404</c:v>
                </c:pt>
                <c:pt idx="22420">
                  <c:v>25.404</c:v>
                </c:pt>
                <c:pt idx="22421">
                  <c:v>25.404</c:v>
                </c:pt>
                <c:pt idx="22422">
                  <c:v>25.404</c:v>
                </c:pt>
                <c:pt idx="22423">
                  <c:v>25.404</c:v>
                </c:pt>
                <c:pt idx="22424">
                  <c:v>25.404</c:v>
                </c:pt>
                <c:pt idx="22425">
                  <c:v>25.404</c:v>
                </c:pt>
                <c:pt idx="22426">
                  <c:v>25.404</c:v>
                </c:pt>
                <c:pt idx="22427">
                  <c:v>25.404</c:v>
                </c:pt>
                <c:pt idx="22428">
                  <c:v>25.404</c:v>
                </c:pt>
                <c:pt idx="22429">
                  <c:v>25.404</c:v>
                </c:pt>
                <c:pt idx="22430">
                  <c:v>25.404</c:v>
                </c:pt>
                <c:pt idx="22431">
                  <c:v>25.404</c:v>
                </c:pt>
                <c:pt idx="22432">
                  <c:v>25.404</c:v>
                </c:pt>
                <c:pt idx="22433">
                  <c:v>25.404</c:v>
                </c:pt>
                <c:pt idx="22434">
                  <c:v>25.404</c:v>
                </c:pt>
                <c:pt idx="22435">
                  <c:v>25.404</c:v>
                </c:pt>
                <c:pt idx="22436">
                  <c:v>25.404</c:v>
                </c:pt>
                <c:pt idx="22437">
                  <c:v>25.404</c:v>
                </c:pt>
                <c:pt idx="22438">
                  <c:v>25.404</c:v>
                </c:pt>
                <c:pt idx="22439">
                  <c:v>25.404</c:v>
                </c:pt>
                <c:pt idx="22440">
                  <c:v>25.404</c:v>
                </c:pt>
                <c:pt idx="22441">
                  <c:v>25.404</c:v>
                </c:pt>
                <c:pt idx="22442">
                  <c:v>25.404</c:v>
                </c:pt>
                <c:pt idx="22443">
                  <c:v>25.404</c:v>
                </c:pt>
                <c:pt idx="22444">
                  <c:v>25.404</c:v>
                </c:pt>
                <c:pt idx="22445">
                  <c:v>25.404</c:v>
                </c:pt>
                <c:pt idx="22446">
                  <c:v>25.404</c:v>
                </c:pt>
                <c:pt idx="22447">
                  <c:v>25.404</c:v>
                </c:pt>
                <c:pt idx="22448">
                  <c:v>25.404</c:v>
                </c:pt>
                <c:pt idx="22449">
                  <c:v>25.404</c:v>
                </c:pt>
                <c:pt idx="22450">
                  <c:v>25.404</c:v>
                </c:pt>
                <c:pt idx="22451">
                  <c:v>25.404</c:v>
                </c:pt>
                <c:pt idx="22452">
                  <c:v>25.404</c:v>
                </c:pt>
                <c:pt idx="22453">
                  <c:v>25.404</c:v>
                </c:pt>
                <c:pt idx="22454">
                  <c:v>25.404</c:v>
                </c:pt>
                <c:pt idx="22455">
                  <c:v>25.404</c:v>
                </c:pt>
                <c:pt idx="22456">
                  <c:v>25.404</c:v>
                </c:pt>
                <c:pt idx="22457">
                  <c:v>25.404</c:v>
                </c:pt>
                <c:pt idx="22458">
                  <c:v>25.404</c:v>
                </c:pt>
                <c:pt idx="22459">
                  <c:v>25.404</c:v>
                </c:pt>
                <c:pt idx="22460">
                  <c:v>25.404</c:v>
                </c:pt>
                <c:pt idx="22461">
                  <c:v>25.404</c:v>
                </c:pt>
                <c:pt idx="22462">
                  <c:v>25.404</c:v>
                </c:pt>
                <c:pt idx="22463">
                  <c:v>25.404</c:v>
                </c:pt>
                <c:pt idx="22464">
                  <c:v>25.404</c:v>
                </c:pt>
                <c:pt idx="22465">
                  <c:v>25.404</c:v>
                </c:pt>
                <c:pt idx="22466">
                  <c:v>25.404</c:v>
                </c:pt>
                <c:pt idx="22467">
                  <c:v>25.404</c:v>
                </c:pt>
                <c:pt idx="22468">
                  <c:v>25.404</c:v>
                </c:pt>
                <c:pt idx="22469">
                  <c:v>25.404</c:v>
                </c:pt>
                <c:pt idx="22470">
                  <c:v>25.404</c:v>
                </c:pt>
                <c:pt idx="22471">
                  <c:v>25.404</c:v>
                </c:pt>
                <c:pt idx="22472">
                  <c:v>25.404</c:v>
                </c:pt>
                <c:pt idx="22473">
                  <c:v>25.404</c:v>
                </c:pt>
                <c:pt idx="22474">
                  <c:v>25.404</c:v>
                </c:pt>
                <c:pt idx="22475">
                  <c:v>25.404</c:v>
                </c:pt>
                <c:pt idx="22476">
                  <c:v>25.404</c:v>
                </c:pt>
                <c:pt idx="22477">
                  <c:v>25.404</c:v>
                </c:pt>
                <c:pt idx="22478">
                  <c:v>25.442</c:v>
                </c:pt>
                <c:pt idx="22479">
                  <c:v>25.442</c:v>
                </c:pt>
                <c:pt idx="22480">
                  <c:v>25.442</c:v>
                </c:pt>
                <c:pt idx="22481">
                  <c:v>25.442</c:v>
                </c:pt>
                <c:pt idx="22482">
                  <c:v>25.442</c:v>
                </c:pt>
                <c:pt idx="22483">
                  <c:v>25.442</c:v>
                </c:pt>
                <c:pt idx="22484">
                  <c:v>25.442</c:v>
                </c:pt>
                <c:pt idx="22485">
                  <c:v>25.442</c:v>
                </c:pt>
                <c:pt idx="22486">
                  <c:v>25.442</c:v>
                </c:pt>
                <c:pt idx="22487">
                  <c:v>25.442</c:v>
                </c:pt>
                <c:pt idx="22488">
                  <c:v>25.442</c:v>
                </c:pt>
                <c:pt idx="22489">
                  <c:v>25.442</c:v>
                </c:pt>
                <c:pt idx="22490">
                  <c:v>25.442</c:v>
                </c:pt>
                <c:pt idx="22491">
                  <c:v>25.442</c:v>
                </c:pt>
                <c:pt idx="22492">
                  <c:v>25.442</c:v>
                </c:pt>
                <c:pt idx="22493">
                  <c:v>25.442</c:v>
                </c:pt>
                <c:pt idx="22494">
                  <c:v>25.442</c:v>
                </c:pt>
                <c:pt idx="22495">
                  <c:v>25.442</c:v>
                </c:pt>
                <c:pt idx="22496">
                  <c:v>25.442</c:v>
                </c:pt>
                <c:pt idx="22497">
                  <c:v>25.442</c:v>
                </c:pt>
                <c:pt idx="22498">
                  <c:v>25.442</c:v>
                </c:pt>
                <c:pt idx="22499">
                  <c:v>25.442</c:v>
                </c:pt>
                <c:pt idx="22500">
                  <c:v>25.442</c:v>
                </c:pt>
                <c:pt idx="22501">
                  <c:v>25.442</c:v>
                </c:pt>
                <c:pt idx="22502">
                  <c:v>25.442</c:v>
                </c:pt>
                <c:pt idx="22503">
                  <c:v>25.442</c:v>
                </c:pt>
                <c:pt idx="22504">
                  <c:v>25.442</c:v>
                </c:pt>
                <c:pt idx="22505">
                  <c:v>25.442</c:v>
                </c:pt>
                <c:pt idx="22506">
                  <c:v>25.442</c:v>
                </c:pt>
                <c:pt idx="22507">
                  <c:v>25.442</c:v>
                </c:pt>
                <c:pt idx="22508">
                  <c:v>25.442</c:v>
                </c:pt>
                <c:pt idx="22509">
                  <c:v>25.442</c:v>
                </c:pt>
                <c:pt idx="22510">
                  <c:v>25.442</c:v>
                </c:pt>
                <c:pt idx="22511">
                  <c:v>25.442</c:v>
                </c:pt>
                <c:pt idx="22512">
                  <c:v>25.442</c:v>
                </c:pt>
                <c:pt idx="22513">
                  <c:v>25.442</c:v>
                </c:pt>
                <c:pt idx="22514">
                  <c:v>25.442</c:v>
                </c:pt>
                <c:pt idx="22515">
                  <c:v>25.442</c:v>
                </c:pt>
                <c:pt idx="22516">
                  <c:v>25.442</c:v>
                </c:pt>
                <c:pt idx="22517">
                  <c:v>25.442</c:v>
                </c:pt>
                <c:pt idx="22518">
                  <c:v>25.442</c:v>
                </c:pt>
                <c:pt idx="22519">
                  <c:v>25.442</c:v>
                </c:pt>
                <c:pt idx="22520">
                  <c:v>25.442</c:v>
                </c:pt>
                <c:pt idx="22521">
                  <c:v>25.442</c:v>
                </c:pt>
                <c:pt idx="22522">
                  <c:v>25.442</c:v>
                </c:pt>
                <c:pt idx="22523">
                  <c:v>25.442</c:v>
                </c:pt>
                <c:pt idx="22524">
                  <c:v>25.442</c:v>
                </c:pt>
                <c:pt idx="22525">
                  <c:v>25.442</c:v>
                </c:pt>
                <c:pt idx="22526">
                  <c:v>25.442</c:v>
                </c:pt>
                <c:pt idx="22527">
                  <c:v>25.442</c:v>
                </c:pt>
                <c:pt idx="22528">
                  <c:v>25.442</c:v>
                </c:pt>
                <c:pt idx="22529">
                  <c:v>25.442</c:v>
                </c:pt>
                <c:pt idx="22530">
                  <c:v>25.442</c:v>
                </c:pt>
                <c:pt idx="22531">
                  <c:v>25.442</c:v>
                </c:pt>
                <c:pt idx="22532">
                  <c:v>25.442</c:v>
                </c:pt>
                <c:pt idx="22533">
                  <c:v>25.442</c:v>
                </c:pt>
                <c:pt idx="22534">
                  <c:v>25.442</c:v>
                </c:pt>
                <c:pt idx="22535">
                  <c:v>25.442</c:v>
                </c:pt>
                <c:pt idx="22536">
                  <c:v>25.442</c:v>
                </c:pt>
                <c:pt idx="22537">
                  <c:v>25.442</c:v>
                </c:pt>
                <c:pt idx="22538">
                  <c:v>25.442</c:v>
                </c:pt>
                <c:pt idx="22539">
                  <c:v>25.442</c:v>
                </c:pt>
                <c:pt idx="22540">
                  <c:v>25.442</c:v>
                </c:pt>
                <c:pt idx="22541">
                  <c:v>25.442</c:v>
                </c:pt>
                <c:pt idx="22542">
                  <c:v>25.454000000000001</c:v>
                </c:pt>
                <c:pt idx="22543">
                  <c:v>25.472000000000001</c:v>
                </c:pt>
                <c:pt idx="22544">
                  <c:v>25.472000000000001</c:v>
                </c:pt>
                <c:pt idx="22545">
                  <c:v>25.472000000000001</c:v>
                </c:pt>
                <c:pt idx="22546">
                  <c:v>25.472000000000001</c:v>
                </c:pt>
                <c:pt idx="22547">
                  <c:v>25.472000000000001</c:v>
                </c:pt>
                <c:pt idx="22548">
                  <c:v>25.472000000000001</c:v>
                </c:pt>
                <c:pt idx="22549">
                  <c:v>25.472000000000001</c:v>
                </c:pt>
                <c:pt idx="22550">
                  <c:v>25.472000000000001</c:v>
                </c:pt>
                <c:pt idx="22551">
                  <c:v>25.472000000000001</c:v>
                </c:pt>
                <c:pt idx="22552">
                  <c:v>25.472000000000001</c:v>
                </c:pt>
                <c:pt idx="22553">
                  <c:v>25.472000000000001</c:v>
                </c:pt>
                <c:pt idx="22554">
                  <c:v>25.472000000000001</c:v>
                </c:pt>
                <c:pt idx="22555">
                  <c:v>25.472000000000001</c:v>
                </c:pt>
                <c:pt idx="22556">
                  <c:v>25.472000000000001</c:v>
                </c:pt>
                <c:pt idx="22557">
                  <c:v>25.472000000000001</c:v>
                </c:pt>
                <c:pt idx="22558">
                  <c:v>25.472000000000001</c:v>
                </c:pt>
                <c:pt idx="22559">
                  <c:v>25.472000000000001</c:v>
                </c:pt>
                <c:pt idx="22560">
                  <c:v>25.472000000000001</c:v>
                </c:pt>
                <c:pt idx="22561">
                  <c:v>25.472000000000001</c:v>
                </c:pt>
                <c:pt idx="22562">
                  <c:v>25.472000000000001</c:v>
                </c:pt>
                <c:pt idx="22563">
                  <c:v>25.472000000000001</c:v>
                </c:pt>
                <c:pt idx="22564">
                  <c:v>25.472000000000001</c:v>
                </c:pt>
                <c:pt idx="22565">
                  <c:v>25.472000000000001</c:v>
                </c:pt>
                <c:pt idx="22566">
                  <c:v>25.472000000000001</c:v>
                </c:pt>
                <c:pt idx="22567">
                  <c:v>25.472000000000001</c:v>
                </c:pt>
                <c:pt idx="22568">
                  <c:v>25.472000000000001</c:v>
                </c:pt>
                <c:pt idx="22569">
                  <c:v>25.472000000000001</c:v>
                </c:pt>
                <c:pt idx="22570">
                  <c:v>25.472000000000001</c:v>
                </c:pt>
                <c:pt idx="22571">
                  <c:v>25.472000000000001</c:v>
                </c:pt>
                <c:pt idx="22572">
                  <c:v>25.472000000000001</c:v>
                </c:pt>
                <c:pt idx="22573">
                  <c:v>25.472000000000001</c:v>
                </c:pt>
                <c:pt idx="22574">
                  <c:v>25.472000000000001</c:v>
                </c:pt>
                <c:pt idx="22575">
                  <c:v>25.472000000000001</c:v>
                </c:pt>
                <c:pt idx="22576">
                  <c:v>25.472000000000001</c:v>
                </c:pt>
                <c:pt idx="22577">
                  <c:v>25.472000000000001</c:v>
                </c:pt>
                <c:pt idx="22578">
                  <c:v>25.472000000000001</c:v>
                </c:pt>
                <c:pt idx="22579">
                  <c:v>25.472000000000001</c:v>
                </c:pt>
                <c:pt idx="22580">
                  <c:v>25.472000000000001</c:v>
                </c:pt>
                <c:pt idx="22581">
                  <c:v>25.472000000000001</c:v>
                </c:pt>
                <c:pt idx="22582">
                  <c:v>25.472000000000001</c:v>
                </c:pt>
                <c:pt idx="22583">
                  <c:v>25.472000000000001</c:v>
                </c:pt>
                <c:pt idx="22584">
                  <c:v>25.472000000000001</c:v>
                </c:pt>
                <c:pt idx="22585">
                  <c:v>25.472000000000001</c:v>
                </c:pt>
                <c:pt idx="22586">
                  <c:v>25.472000000000001</c:v>
                </c:pt>
                <c:pt idx="22587">
                  <c:v>25.472000000000001</c:v>
                </c:pt>
                <c:pt idx="22588">
                  <c:v>25.472000000000001</c:v>
                </c:pt>
                <c:pt idx="22589">
                  <c:v>25.472000000000001</c:v>
                </c:pt>
                <c:pt idx="22590">
                  <c:v>25.472000000000001</c:v>
                </c:pt>
                <c:pt idx="22591">
                  <c:v>25.472000000000001</c:v>
                </c:pt>
                <c:pt idx="22592">
                  <c:v>25.472000000000001</c:v>
                </c:pt>
                <c:pt idx="22593">
                  <c:v>25.472000000000001</c:v>
                </c:pt>
                <c:pt idx="22594">
                  <c:v>25.472000000000001</c:v>
                </c:pt>
                <c:pt idx="22595">
                  <c:v>25.478000000000002</c:v>
                </c:pt>
                <c:pt idx="22596">
                  <c:v>25.506</c:v>
                </c:pt>
                <c:pt idx="22597">
                  <c:v>25.506</c:v>
                </c:pt>
                <c:pt idx="22598">
                  <c:v>25.506</c:v>
                </c:pt>
                <c:pt idx="22599">
                  <c:v>25.506</c:v>
                </c:pt>
                <c:pt idx="22600">
                  <c:v>25.506</c:v>
                </c:pt>
                <c:pt idx="22601">
                  <c:v>25.506</c:v>
                </c:pt>
                <c:pt idx="22602">
                  <c:v>25.506</c:v>
                </c:pt>
                <c:pt idx="22603">
                  <c:v>25.506</c:v>
                </c:pt>
                <c:pt idx="22604">
                  <c:v>25.506</c:v>
                </c:pt>
                <c:pt idx="22605">
                  <c:v>25.506</c:v>
                </c:pt>
                <c:pt idx="22606">
                  <c:v>25.506</c:v>
                </c:pt>
                <c:pt idx="22607">
                  <c:v>25.506</c:v>
                </c:pt>
                <c:pt idx="22608">
                  <c:v>25.506</c:v>
                </c:pt>
                <c:pt idx="22609">
                  <c:v>25.506</c:v>
                </c:pt>
                <c:pt idx="22610">
                  <c:v>25.506</c:v>
                </c:pt>
                <c:pt idx="22611">
                  <c:v>25.506</c:v>
                </c:pt>
                <c:pt idx="22612">
                  <c:v>25.506</c:v>
                </c:pt>
                <c:pt idx="22613">
                  <c:v>25.506</c:v>
                </c:pt>
                <c:pt idx="22614">
                  <c:v>25.506</c:v>
                </c:pt>
                <c:pt idx="22615">
                  <c:v>25.506</c:v>
                </c:pt>
                <c:pt idx="22616">
                  <c:v>25.506</c:v>
                </c:pt>
                <c:pt idx="22617">
                  <c:v>25.506</c:v>
                </c:pt>
                <c:pt idx="22618">
                  <c:v>25.506</c:v>
                </c:pt>
                <c:pt idx="22619">
                  <c:v>25.506</c:v>
                </c:pt>
                <c:pt idx="22620">
                  <c:v>25.506</c:v>
                </c:pt>
                <c:pt idx="22621">
                  <c:v>25.506</c:v>
                </c:pt>
                <c:pt idx="22622">
                  <c:v>25.506</c:v>
                </c:pt>
                <c:pt idx="22623">
                  <c:v>25.506</c:v>
                </c:pt>
                <c:pt idx="22624">
                  <c:v>25.506</c:v>
                </c:pt>
                <c:pt idx="22625">
                  <c:v>25.506</c:v>
                </c:pt>
                <c:pt idx="22626">
                  <c:v>25.506</c:v>
                </c:pt>
                <c:pt idx="22627">
                  <c:v>25.506</c:v>
                </c:pt>
                <c:pt idx="22628">
                  <c:v>25.506</c:v>
                </c:pt>
                <c:pt idx="22629">
                  <c:v>25.506</c:v>
                </c:pt>
                <c:pt idx="22630">
                  <c:v>25.506</c:v>
                </c:pt>
                <c:pt idx="22631">
                  <c:v>25.506</c:v>
                </c:pt>
                <c:pt idx="22632">
                  <c:v>25.506</c:v>
                </c:pt>
                <c:pt idx="22633">
                  <c:v>25.506</c:v>
                </c:pt>
                <c:pt idx="22634">
                  <c:v>25.506</c:v>
                </c:pt>
                <c:pt idx="22635">
                  <c:v>25.506</c:v>
                </c:pt>
                <c:pt idx="22636">
                  <c:v>25.506</c:v>
                </c:pt>
                <c:pt idx="22637">
                  <c:v>25.506</c:v>
                </c:pt>
                <c:pt idx="22638">
                  <c:v>25.506</c:v>
                </c:pt>
                <c:pt idx="22639">
                  <c:v>25.506</c:v>
                </c:pt>
                <c:pt idx="22640">
                  <c:v>25.506</c:v>
                </c:pt>
                <c:pt idx="22641">
                  <c:v>25.506</c:v>
                </c:pt>
                <c:pt idx="22642">
                  <c:v>25.506</c:v>
                </c:pt>
                <c:pt idx="22643">
                  <c:v>25.506</c:v>
                </c:pt>
                <c:pt idx="22644">
                  <c:v>25.506</c:v>
                </c:pt>
                <c:pt idx="22645">
                  <c:v>25.506</c:v>
                </c:pt>
                <c:pt idx="22646">
                  <c:v>25.506</c:v>
                </c:pt>
                <c:pt idx="22647">
                  <c:v>25.506</c:v>
                </c:pt>
                <c:pt idx="22648">
                  <c:v>25.506</c:v>
                </c:pt>
                <c:pt idx="22649">
                  <c:v>25.506</c:v>
                </c:pt>
                <c:pt idx="22650">
                  <c:v>25.506</c:v>
                </c:pt>
                <c:pt idx="22651">
                  <c:v>25.506</c:v>
                </c:pt>
                <c:pt idx="22652">
                  <c:v>25.506</c:v>
                </c:pt>
                <c:pt idx="22653">
                  <c:v>25.506</c:v>
                </c:pt>
                <c:pt idx="22654">
                  <c:v>25.506</c:v>
                </c:pt>
                <c:pt idx="22655">
                  <c:v>25.506</c:v>
                </c:pt>
                <c:pt idx="22656">
                  <c:v>25.506</c:v>
                </c:pt>
                <c:pt idx="22657">
                  <c:v>25.506</c:v>
                </c:pt>
                <c:pt idx="22658">
                  <c:v>25.54</c:v>
                </c:pt>
                <c:pt idx="22659">
                  <c:v>25.54</c:v>
                </c:pt>
                <c:pt idx="22660">
                  <c:v>25.54</c:v>
                </c:pt>
                <c:pt idx="22661">
                  <c:v>25.54</c:v>
                </c:pt>
                <c:pt idx="22662">
                  <c:v>25.54</c:v>
                </c:pt>
                <c:pt idx="22663">
                  <c:v>25.54</c:v>
                </c:pt>
                <c:pt idx="22664">
                  <c:v>25.54</c:v>
                </c:pt>
                <c:pt idx="22665">
                  <c:v>25.54</c:v>
                </c:pt>
                <c:pt idx="22666">
                  <c:v>25.54</c:v>
                </c:pt>
                <c:pt idx="22667">
                  <c:v>25.54</c:v>
                </c:pt>
                <c:pt idx="22668">
                  <c:v>25.54</c:v>
                </c:pt>
                <c:pt idx="22669">
                  <c:v>25.54</c:v>
                </c:pt>
                <c:pt idx="22670">
                  <c:v>25.54</c:v>
                </c:pt>
                <c:pt idx="22671">
                  <c:v>25.54</c:v>
                </c:pt>
                <c:pt idx="22672">
                  <c:v>25.54</c:v>
                </c:pt>
                <c:pt idx="22673">
                  <c:v>25.54</c:v>
                </c:pt>
                <c:pt idx="22674">
                  <c:v>25.54</c:v>
                </c:pt>
                <c:pt idx="22675">
                  <c:v>25.54</c:v>
                </c:pt>
                <c:pt idx="22676">
                  <c:v>25.54</c:v>
                </c:pt>
                <c:pt idx="22677">
                  <c:v>25.54</c:v>
                </c:pt>
                <c:pt idx="22678">
                  <c:v>25.54</c:v>
                </c:pt>
                <c:pt idx="22679">
                  <c:v>25.54</c:v>
                </c:pt>
                <c:pt idx="22680">
                  <c:v>25.54</c:v>
                </c:pt>
                <c:pt idx="22681">
                  <c:v>25.54</c:v>
                </c:pt>
                <c:pt idx="22682">
                  <c:v>25.54</c:v>
                </c:pt>
                <c:pt idx="22683">
                  <c:v>25.54</c:v>
                </c:pt>
                <c:pt idx="22684">
                  <c:v>25.54</c:v>
                </c:pt>
                <c:pt idx="22685">
                  <c:v>25.54</c:v>
                </c:pt>
                <c:pt idx="22686">
                  <c:v>25.54</c:v>
                </c:pt>
                <c:pt idx="22687">
                  <c:v>25.54</c:v>
                </c:pt>
                <c:pt idx="22688">
                  <c:v>25.54</c:v>
                </c:pt>
                <c:pt idx="22689">
                  <c:v>25.54</c:v>
                </c:pt>
                <c:pt idx="22690">
                  <c:v>25.54</c:v>
                </c:pt>
                <c:pt idx="22691">
                  <c:v>25.54</c:v>
                </c:pt>
                <c:pt idx="22692">
                  <c:v>25.54</c:v>
                </c:pt>
                <c:pt idx="22693">
                  <c:v>25.54</c:v>
                </c:pt>
                <c:pt idx="22694">
                  <c:v>25.54</c:v>
                </c:pt>
                <c:pt idx="22695">
                  <c:v>25.54</c:v>
                </c:pt>
                <c:pt idx="22696">
                  <c:v>25.54</c:v>
                </c:pt>
                <c:pt idx="22697">
                  <c:v>25.54</c:v>
                </c:pt>
                <c:pt idx="22698">
                  <c:v>25.54</c:v>
                </c:pt>
                <c:pt idx="22699">
                  <c:v>25.54</c:v>
                </c:pt>
                <c:pt idx="22700">
                  <c:v>25.54</c:v>
                </c:pt>
                <c:pt idx="22701">
                  <c:v>25.54</c:v>
                </c:pt>
                <c:pt idx="22702">
                  <c:v>25.54</c:v>
                </c:pt>
                <c:pt idx="22703">
                  <c:v>25.54</c:v>
                </c:pt>
                <c:pt idx="22704">
                  <c:v>25.54</c:v>
                </c:pt>
                <c:pt idx="22705">
                  <c:v>25.54</c:v>
                </c:pt>
                <c:pt idx="22706">
                  <c:v>25.54</c:v>
                </c:pt>
                <c:pt idx="22707">
                  <c:v>25.54</c:v>
                </c:pt>
                <c:pt idx="22708">
                  <c:v>25.54</c:v>
                </c:pt>
                <c:pt idx="22709">
                  <c:v>25.54</c:v>
                </c:pt>
                <c:pt idx="22710">
                  <c:v>25.54</c:v>
                </c:pt>
                <c:pt idx="22711">
                  <c:v>25.54</c:v>
                </c:pt>
                <c:pt idx="22712">
                  <c:v>25.54</c:v>
                </c:pt>
                <c:pt idx="22713">
                  <c:v>25.54</c:v>
                </c:pt>
                <c:pt idx="22714">
                  <c:v>25.54</c:v>
                </c:pt>
                <c:pt idx="22715">
                  <c:v>25.54</c:v>
                </c:pt>
                <c:pt idx="22716">
                  <c:v>25.54</c:v>
                </c:pt>
                <c:pt idx="22717">
                  <c:v>25.57</c:v>
                </c:pt>
                <c:pt idx="22718">
                  <c:v>25.58</c:v>
                </c:pt>
                <c:pt idx="22719">
                  <c:v>25.58</c:v>
                </c:pt>
                <c:pt idx="22720">
                  <c:v>25.58</c:v>
                </c:pt>
                <c:pt idx="22721">
                  <c:v>25.58</c:v>
                </c:pt>
                <c:pt idx="22722">
                  <c:v>25.58</c:v>
                </c:pt>
                <c:pt idx="22723">
                  <c:v>25.58</c:v>
                </c:pt>
                <c:pt idx="22724">
                  <c:v>25.58</c:v>
                </c:pt>
                <c:pt idx="22725">
                  <c:v>25.58</c:v>
                </c:pt>
                <c:pt idx="22726">
                  <c:v>25.58</c:v>
                </c:pt>
                <c:pt idx="22727">
                  <c:v>25.58</c:v>
                </c:pt>
                <c:pt idx="22728">
                  <c:v>25.58</c:v>
                </c:pt>
                <c:pt idx="22729">
                  <c:v>25.58</c:v>
                </c:pt>
                <c:pt idx="22730">
                  <c:v>25.58</c:v>
                </c:pt>
                <c:pt idx="22731">
                  <c:v>25.58</c:v>
                </c:pt>
                <c:pt idx="22732">
                  <c:v>25.58</c:v>
                </c:pt>
                <c:pt idx="22733">
                  <c:v>25.58</c:v>
                </c:pt>
                <c:pt idx="22734">
                  <c:v>25.58</c:v>
                </c:pt>
                <c:pt idx="22735">
                  <c:v>25.58</c:v>
                </c:pt>
                <c:pt idx="22736">
                  <c:v>25.58</c:v>
                </c:pt>
                <c:pt idx="22737">
                  <c:v>25.58</c:v>
                </c:pt>
                <c:pt idx="22738">
                  <c:v>25.58</c:v>
                </c:pt>
                <c:pt idx="22739">
                  <c:v>25.58</c:v>
                </c:pt>
                <c:pt idx="22740">
                  <c:v>25.58</c:v>
                </c:pt>
                <c:pt idx="22741">
                  <c:v>25.58</c:v>
                </c:pt>
                <c:pt idx="22742">
                  <c:v>25.58</c:v>
                </c:pt>
                <c:pt idx="22743">
                  <c:v>25.58</c:v>
                </c:pt>
                <c:pt idx="22744">
                  <c:v>25.58</c:v>
                </c:pt>
                <c:pt idx="22745">
                  <c:v>25.58</c:v>
                </c:pt>
                <c:pt idx="22746">
                  <c:v>25.58</c:v>
                </c:pt>
                <c:pt idx="22747">
                  <c:v>25.58</c:v>
                </c:pt>
                <c:pt idx="22748">
                  <c:v>25.58</c:v>
                </c:pt>
                <c:pt idx="22749">
                  <c:v>25.58</c:v>
                </c:pt>
                <c:pt idx="22750">
                  <c:v>25.58</c:v>
                </c:pt>
                <c:pt idx="22751">
                  <c:v>25.58</c:v>
                </c:pt>
                <c:pt idx="22752">
                  <c:v>25.58</c:v>
                </c:pt>
                <c:pt idx="22753">
                  <c:v>25.58</c:v>
                </c:pt>
                <c:pt idx="22754">
                  <c:v>25.58</c:v>
                </c:pt>
                <c:pt idx="22755">
                  <c:v>25.58</c:v>
                </c:pt>
                <c:pt idx="22756">
                  <c:v>25.58</c:v>
                </c:pt>
                <c:pt idx="22757">
                  <c:v>25.58</c:v>
                </c:pt>
                <c:pt idx="22758">
                  <c:v>25.58</c:v>
                </c:pt>
                <c:pt idx="22759">
                  <c:v>25.58</c:v>
                </c:pt>
                <c:pt idx="22760">
                  <c:v>25.58</c:v>
                </c:pt>
                <c:pt idx="22761">
                  <c:v>25.58</c:v>
                </c:pt>
                <c:pt idx="22762">
                  <c:v>25.58</c:v>
                </c:pt>
                <c:pt idx="22763">
                  <c:v>25.58</c:v>
                </c:pt>
                <c:pt idx="22764">
                  <c:v>25.58</c:v>
                </c:pt>
                <c:pt idx="22765">
                  <c:v>25.58</c:v>
                </c:pt>
                <c:pt idx="22766">
                  <c:v>25.58</c:v>
                </c:pt>
                <c:pt idx="22767">
                  <c:v>25.58</c:v>
                </c:pt>
                <c:pt idx="22768">
                  <c:v>25.58</c:v>
                </c:pt>
                <c:pt idx="22769">
                  <c:v>25.58</c:v>
                </c:pt>
                <c:pt idx="22770">
                  <c:v>25.58</c:v>
                </c:pt>
                <c:pt idx="22771">
                  <c:v>25.58</c:v>
                </c:pt>
                <c:pt idx="22772">
                  <c:v>25.58</c:v>
                </c:pt>
                <c:pt idx="22773">
                  <c:v>25.58</c:v>
                </c:pt>
                <c:pt idx="22774">
                  <c:v>25.58</c:v>
                </c:pt>
                <c:pt idx="22775">
                  <c:v>25.58</c:v>
                </c:pt>
                <c:pt idx="22776">
                  <c:v>25.58</c:v>
                </c:pt>
                <c:pt idx="22777">
                  <c:v>25.58</c:v>
                </c:pt>
                <c:pt idx="22778">
                  <c:v>25.58</c:v>
                </c:pt>
                <c:pt idx="22779">
                  <c:v>25.58</c:v>
                </c:pt>
                <c:pt idx="22780">
                  <c:v>25.58</c:v>
                </c:pt>
                <c:pt idx="22781">
                  <c:v>25.58</c:v>
                </c:pt>
                <c:pt idx="22782">
                  <c:v>25.58</c:v>
                </c:pt>
                <c:pt idx="22783">
                  <c:v>25.58</c:v>
                </c:pt>
                <c:pt idx="22784">
                  <c:v>25.58</c:v>
                </c:pt>
                <c:pt idx="22785">
                  <c:v>25.58</c:v>
                </c:pt>
                <c:pt idx="22786">
                  <c:v>25.58</c:v>
                </c:pt>
                <c:pt idx="22787">
                  <c:v>25.58</c:v>
                </c:pt>
                <c:pt idx="22788">
                  <c:v>25.6</c:v>
                </c:pt>
                <c:pt idx="22789">
                  <c:v>25.62</c:v>
                </c:pt>
                <c:pt idx="22790">
                  <c:v>25.62</c:v>
                </c:pt>
                <c:pt idx="22791">
                  <c:v>25.62</c:v>
                </c:pt>
                <c:pt idx="22792">
                  <c:v>25.62</c:v>
                </c:pt>
                <c:pt idx="22793">
                  <c:v>25.62</c:v>
                </c:pt>
                <c:pt idx="22794">
                  <c:v>25.62</c:v>
                </c:pt>
                <c:pt idx="22795">
                  <c:v>25.62</c:v>
                </c:pt>
                <c:pt idx="22796">
                  <c:v>25.62</c:v>
                </c:pt>
                <c:pt idx="22797">
                  <c:v>25.62</c:v>
                </c:pt>
                <c:pt idx="22798">
                  <c:v>25.62</c:v>
                </c:pt>
                <c:pt idx="22799">
                  <c:v>25.62</c:v>
                </c:pt>
                <c:pt idx="22800">
                  <c:v>25.62</c:v>
                </c:pt>
                <c:pt idx="22801">
                  <c:v>25.62</c:v>
                </c:pt>
                <c:pt idx="22802">
                  <c:v>25.62</c:v>
                </c:pt>
                <c:pt idx="22803">
                  <c:v>25.62</c:v>
                </c:pt>
                <c:pt idx="22804">
                  <c:v>25.62</c:v>
                </c:pt>
                <c:pt idx="22805">
                  <c:v>25.62</c:v>
                </c:pt>
                <c:pt idx="22806">
                  <c:v>25.62</c:v>
                </c:pt>
                <c:pt idx="22807">
                  <c:v>25.62</c:v>
                </c:pt>
                <c:pt idx="22808">
                  <c:v>25.62</c:v>
                </c:pt>
                <c:pt idx="22809">
                  <c:v>25.62</c:v>
                </c:pt>
                <c:pt idx="22810">
                  <c:v>25.62</c:v>
                </c:pt>
                <c:pt idx="22811">
                  <c:v>25.62</c:v>
                </c:pt>
                <c:pt idx="22812">
                  <c:v>25.62</c:v>
                </c:pt>
                <c:pt idx="22813">
                  <c:v>25.62</c:v>
                </c:pt>
                <c:pt idx="22814">
                  <c:v>25.62</c:v>
                </c:pt>
                <c:pt idx="22815">
                  <c:v>25.62</c:v>
                </c:pt>
                <c:pt idx="22816">
                  <c:v>25.62</c:v>
                </c:pt>
                <c:pt idx="22817">
                  <c:v>25.62</c:v>
                </c:pt>
                <c:pt idx="22818">
                  <c:v>25.62</c:v>
                </c:pt>
                <c:pt idx="22819">
                  <c:v>25.62</c:v>
                </c:pt>
                <c:pt idx="22820">
                  <c:v>25.62</c:v>
                </c:pt>
                <c:pt idx="22821">
                  <c:v>25.62</c:v>
                </c:pt>
                <c:pt idx="22822">
                  <c:v>25.62</c:v>
                </c:pt>
                <c:pt idx="22823">
                  <c:v>25.62</c:v>
                </c:pt>
                <c:pt idx="22824">
                  <c:v>25.62</c:v>
                </c:pt>
                <c:pt idx="22825">
                  <c:v>25.62</c:v>
                </c:pt>
                <c:pt idx="22826">
                  <c:v>25.62</c:v>
                </c:pt>
                <c:pt idx="22827">
                  <c:v>25.62</c:v>
                </c:pt>
                <c:pt idx="22828">
                  <c:v>25.62</c:v>
                </c:pt>
                <c:pt idx="22829">
                  <c:v>25.62</c:v>
                </c:pt>
                <c:pt idx="22830">
                  <c:v>25.62</c:v>
                </c:pt>
                <c:pt idx="22831">
                  <c:v>25.62</c:v>
                </c:pt>
                <c:pt idx="22832">
                  <c:v>25.62</c:v>
                </c:pt>
                <c:pt idx="22833">
                  <c:v>25.62</c:v>
                </c:pt>
                <c:pt idx="22834">
                  <c:v>25.62</c:v>
                </c:pt>
                <c:pt idx="22835">
                  <c:v>25.62</c:v>
                </c:pt>
                <c:pt idx="22836">
                  <c:v>25.62</c:v>
                </c:pt>
                <c:pt idx="22837">
                  <c:v>25.62</c:v>
                </c:pt>
                <c:pt idx="22838">
                  <c:v>25.62</c:v>
                </c:pt>
                <c:pt idx="22839">
                  <c:v>25.62</c:v>
                </c:pt>
                <c:pt idx="22840">
                  <c:v>25.62</c:v>
                </c:pt>
                <c:pt idx="22841">
                  <c:v>25.62</c:v>
                </c:pt>
                <c:pt idx="22842">
                  <c:v>25.62</c:v>
                </c:pt>
                <c:pt idx="22843">
                  <c:v>25.62</c:v>
                </c:pt>
                <c:pt idx="22844">
                  <c:v>25.62</c:v>
                </c:pt>
                <c:pt idx="22845">
                  <c:v>25.62</c:v>
                </c:pt>
                <c:pt idx="22846">
                  <c:v>25.62</c:v>
                </c:pt>
                <c:pt idx="22847">
                  <c:v>25.62</c:v>
                </c:pt>
                <c:pt idx="22848">
                  <c:v>25.62</c:v>
                </c:pt>
                <c:pt idx="22849">
                  <c:v>25.62</c:v>
                </c:pt>
                <c:pt idx="22850">
                  <c:v>25.62</c:v>
                </c:pt>
                <c:pt idx="22851">
                  <c:v>25.62</c:v>
                </c:pt>
                <c:pt idx="22852">
                  <c:v>25.62</c:v>
                </c:pt>
                <c:pt idx="22853">
                  <c:v>25.62</c:v>
                </c:pt>
                <c:pt idx="22854">
                  <c:v>25.62</c:v>
                </c:pt>
                <c:pt idx="22855">
                  <c:v>25.62</c:v>
                </c:pt>
                <c:pt idx="22856">
                  <c:v>25.62</c:v>
                </c:pt>
                <c:pt idx="22857">
                  <c:v>25.62</c:v>
                </c:pt>
                <c:pt idx="22858">
                  <c:v>25.62</c:v>
                </c:pt>
                <c:pt idx="22859">
                  <c:v>25.641999999999999</c:v>
                </c:pt>
                <c:pt idx="22860">
                  <c:v>25.654</c:v>
                </c:pt>
                <c:pt idx="22861">
                  <c:v>25.654</c:v>
                </c:pt>
                <c:pt idx="22862">
                  <c:v>25.654</c:v>
                </c:pt>
                <c:pt idx="22863">
                  <c:v>25.654</c:v>
                </c:pt>
                <c:pt idx="22864">
                  <c:v>25.654</c:v>
                </c:pt>
                <c:pt idx="22865">
                  <c:v>25.654</c:v>
                </c:pt>
                <c:pt idx="22866">
                  <c:v>25.654</c:v>
                </c:pt>
                <c:pt idx="22867">
                  <c:v>25.654</c:v>
                </c:pt>
                <c:pt idx="22868">
                  <c:v>25.654</c:v>
                </c:pt>
                <c:pt idx="22869">
                  <c:v>25.654</c:v>
                </c:pt>
                <c:pt idx="22870">
                  <c:v>25.654</c:v>
                </c:pt>
                <c:pt idx="22871">
                  <c:v>25.654</c:v>
                </c:pt>
                <c:pt idx="22872">
                  <c:v>25.654</c:v>
                </c:pt>
                <c:pt idx="22873">
                  <c:v>25.654</c:v>
                </c:pt>
                <c:pt idx="22874">
                  <c:v>25.654</c:v>
                </c:pt>
                <c:pt idx="22875">
                  <c:v>25.654</c:v>
                </c:pt>
                <c:pt idx="22876">
                  <c:v>25.654</c:v>
                </c:pt>
                <c:pt idx="22877">
                  <c:v>25.654</c:v>
                </c:pt>
                <c:pt idx="22878">
                  <c:v>25.654</c:v>
                </c:pt>
                <c:pt idx="22879">
                  <c:v>25.654</c:v>
                </c:pt>
                <c:pt idx="22880">
                  <c:v>25.654</c:v>
                </c:pt>
                <c:pt idx="22881">
                  <c:v>25.654</c:v>
                </c:pt>
                <c:pt idx="22882">
                  <c:v>25.654</c:v>
                </c:pt>
                <c:pt idx="22883">
                  <c:v>25.654</c:v>
                </c:pt>
                <c:pt idx="22884">
                  <c:v>25.654</c:v>
                </c:pt>
                <c:pt idx="22885">
                  <c:v>25.654</c:v>
                </c:pt>
                <c:pt idx="22886">
                  <c:v>25.654</c:v>
                </c:pt>
                <c:pt idx="22887">
                  <c:v>25.654</c:v>
                </c:pt>
                <c:pt idx="22888">
                  <c:v>25.654</c:v>
                </c:pt>
                <c:pt idx="22889">
                  <c:v>25.654</c:v>
                </c:pt>
                <c:pt idx="22890">
                  <c:v>25.654</c:v>
                </c:pt>
                <c:pt idx="22891">
                  <c:v>25.654</c:v>
                </c:pt>
                <c:pt idx="22892">
                  <c:v>25.654</c:v>
                </c:pt>
                <c:pt idx="22893">
                  <c:v>25.654</c:v>
                </c:pt>
                <c:pt idx="22894">
                  <c:v>25.654</c:v>
                </c:pt>
                <c:pt idx="22895">
                  <c:v>25.654</c:v>
                </c:pt>
                <c:pt idx="22896">
                  <c:v>25.654</c:v>
                </c:pt>
                <c:pt idx="22897">
                  <c:v>25.654</c:v>
                </c:pt>
                <c:pt idx="22898">
                  <c:v>25.654</c:v>
                </c:pt>
                <c:pt idx="22899">
                  <c:v>25.654</c:v>
                </c:pt>
                <c:pt idx="22900">
                  <c:v>25.654</c:v>
                </c:pt>
                <c:pt idx="22901">
                  <c:v>25.654</c:v>
                </c:pt>
                <c:pt idx="22902">
                  <c:v>25.654</c:v>
                </c:pt>
                <c:pt idx="22903">
                  <c:v>25.654</c:v>
                </c:pt>
                <c:pt idx="22904">
                  <c:v>25.654</c:v>
                </c:pt>
                <c:pt idx="22905">
                  <c:v>25.654</c:v>
                </c:pt>
                <c:pt idx="22906">
                  <c:v>25.654</c:v>
                </c:pt>
                <c:pt idx="22907">
                  <c:v>25.654</c:v>
                </c:pt>
                <c:pt idx="22908">
                  <c:v>25.654</c:v>
                </c:pt>
                <c:pt idx="22909">
                  <c:v>25.654</c:v>
                </c:pt>
                <c:pt idx="22910">
                  <c:v>25.654</c:v>
                </c:pt>
                <c:pt idx="22911">
                  <c:v>25.654</c:v>
                </c:pt>
                <c:pt idx="22912">
                  <c:v>25.654</c:v>
                </c:pt>
                <c:pt idx="22913">
                  <c:v>25.654</c:v>
                </c:pt>
                <c:pt idx="22914">
                  <c:v>25.654</c:v>
                </c:pt>
                <c:pt idx="22915">
                  <c:v>25.654</c:v>
                </c:pt>
                <c:pt idx="22916">
                  <c:v>25.654</c:v>
                </c:pt>
                <c:pt idx="22917">
                  <c:v>25.654</c:v>
                </c:pt>
                <c:pt idx="22918">
                  <c:v>25.654</c:v>
                </c:pt>
                <c:pt idx="22919">
                  <c:v>25.687999999999999</c:v>
                </c:pt>
                <c:pt idx="22920">
                  <c:v>25.69</c:v>
                </c:pt>
                <c:pt idx="22921">
                  <c:v>25.69</c:v>
                </c:pt>
                <c:pt idx="22922">
                  <c:v>25.69</c:v>
                </c:pt>
                <c:pt idx="22923">
                  <c:v>25.69</c:v>
                </c:pt>
                <c:pt idx="22924">
                  <c:v>25.69</c:v>
                </c:pt>
                <c:pt idx="22925">
                  <c:v>25.69</c:v>
                </c:pt>
                <c:pt idx="22926">
                  <c:v>25.69</c:v>
                </c:pt>
                <c:pt idx="22927">
                  <c:v>25.69</c:v>
                </c:pt>
                <c:pt idx="22928">
                  <c:v>25.69</c:v>
                </c:pt>
                <c:pt idx="22929">
                  <c:v>25.69</c:v>
                </c:pt>
                <c:pt idx="22930">
                  <c:v>25.69</c:v>
                </c:pt>
                <c:pt idx="22931">
                  <c:v>25.69</c:v>
                </c:pt>
                <c:pt idx="22932">
                  <c:v>25.69</c:v>
                </c:pt>
                <c:pt idx="22933">
                  <c:v>25.69</c:v>
                </c:pt>
                <c:pt idx="22934">
                  <c:v>25.69</c:v>
                </c:pt>
                <c:pt idx="22935">
                  <c:v>25.69</c:v>
                </c:pt>
                <c:pt idx="22936">
                  <c:v>25.69</c:v>
                </c:pt>
                <c:pt idx="22937">
                  <c:v>25.69</c:v>
                </c:pt>
                <c:pt idx="22938">
                  <c:v>25.69</c:v>
                </c:pt>
                <c:pt idx="22939">
                  <c:v>25.69</c:v>
                </c:pt>
                <c:pt idx="22940">
                  <c:v>25.69</c:v>
                </c:pt>
                <c:pt idx="22941">
                  <c:v>25.69</c:v>
                </c:pt>
                <c:pt idx="22942">
                  <c:v>25.69</c:v>
                </c:pt>
                <c:pt idx="22943">
                  <c:v>25.69</c:v>
                </c:pt>
                <c:pt idx="22944">
                  <c:v>25.69</c:v>
                </c:pt>
                <c:pt idx="22945">
                  <c:v>25.69</c:v>
                </c:pt>
                <c:pt idx="22946">
                  <c:v>25.69</c:v>
                </c:pt>
                <c:pt idx="22947">
                  <c:v>25.69</c:v>
                </c:pt>
                <c:pt idx="22948">
                  <c:v>25.69</c:v>
                </c:pt>
                <c:pt idx="22949">
                  <c:v>25.69</c:v>
                </c:pt>
                <c:pt idx="22950">
                  <c:v>25.69</c:v>
                </c:pt>
                <c:pt idx="22951">
                  <c:v>25.69</c:v>
                </c:pt>
                <c:pt idx="22952">
                  <c:v>25.69</c:v>
                </c:pt>
                <c:pt idx="22953">
                  <c:v>25.69</c:v>
                </c:pt>
                <c:pt idx="22954">
                  <c:v>25.69</c:v>
                </c:pt>
                <c:pt idx="22955">
                  <c:v>25.69</c:v>
                </c:pt>
                <c:pt idx="22956">
                  <c:v>25.69</c:v>
                </c:pt>
                <c:pt idx="22957">
                  <c:v>25.69</c:v>
                </c:pt>
                <c:pt idx="22958">
                  <c:v>25.69</c:v>
                </c:pt>
                <c:pt idx="22959">
                  <c:v>25.69</c:v>
                </c:pt>
                <c:pt idx="22960">
                  <c:v>25.69</c:v>
                </c:pt>
                <c:pt idx="22961">
                  <c:v>25.69</c:v>
                </c:pt>
                <c:pt idx="22962">
                  <c:v>25.69</c:v>
                </c:pt>
                <c:pt idx="22963">
                  <c:v>25.69</c:v>
                </c:pt>
                <c:pt idx="22964">
                  <c:v>25.69</c:v>
                </c:pt>
                <c:pt idx="22965">
                  <c:v>25.69</c:v>
                </c:pt>
                <c:pt idx="22966">
                  <c:v>25.69</c:v>
                </c:pt>
                <c:pt idx="22967">
                  <c:v>25.69</c:v>
                </c:pt>
                <c:pt idx="22968">
                  <c:v>25.69</c:v>
                </c:pt>
                <c:pt idx="22969">
                  <c:v>25.69</c:v>
                </c:pt>
                <c:pt idx="22970">
                  <c:v>25.69</c:v>
                </c:pt>
                <c:pt idx="22971">
                  <c:v>25.69</c:v>
                </c:pt>
                <c:pt idx="22972">
                  <c:v>25.69</c:v>
                </c:pt>
                <c:pt idx="22973">
                  <c:v>25.69</c:v>
                </c:pt>
                <c:pt idx="22974">
                  <c:v>25.69</c:v>
                </c:pt>
                <c:pt idx="22975">
                  <c:v>25.69</c:v>
                </c:pt>
                <c:pt idx="22976">
                  <c:v>25.69</c:v>
                </c:pt>
                <c:pt idx="22977">
                  <c:v>25.69</c:v>
                </c:pt>
                <c:pt idx="22978">
                  <c:v>25.69</c:v>
                </c:pt>
                <c:pt idx="22979">
                  <c:v>25.69</c:v>
                </c:pt>
                <c:pt idx="22980">
                  <c:v>25.69</c:v>
                </c:pt>
                <c:pt idx="22981">
                  <c:v>25.692</c:v>
                </c:pt>
                <c:pt idx="22982">
                  <c:v>25.724</c:v>
                </c:pt>
                <c:pt idx="22983">
                  <c:v>25.724</c:v>
                </c:pt>
                <c:pt idx="22984">
                  <c:v>25.724</c:v>
                </c:pt>
                <c:pt idx="22985">
                  <c:v>25.724</c:v>
                </c:pt>
                <c:pt idx="22986">
                  <c:v>25.724</c:v>
                </c:pt>
                <c:pt idx="22987">
                  <c:v>25.724</c:v>
                </c:pt>
                <c:pt idx="22988">
                  <c:v>25.724</c:v>
                </c:pt>
                <c:pt idx="22989">
                  <c:v>25.724</c:v>
                </c:pt>
                <c:pt idx="22990">
                  <c:v>25.724</c:v>
                </c:pt>
                <c:pt idx="22991">
                  <c:v>25.724</c:v>
                </c:pt>
                <c:pt idx="22992">
                  <c:v>25.724</c:v>
                </c:pt>
                <c:pt idx="22993">
                  <c:v>25.724</c:v>
                </c:pt>
                <c:pt idx="22994">
                  <c:v>25.724</c:v>
                </c:pt>
                <c:pt idx="22995">
                  <c:v>25.724</c:v>
                </c:pt>
                <c:pt idx="22996">
                  <c:v>25.724</c:v>
                </c:pt>
                <c:pt idx="22997">
                  <c:v>25.724</c:v>
                </c:pt>
                <c:pt idx="22998">
                  <c:v>25.724</c:v>
                </c:pt>
                <c:pt idx="22999">
                  <c:v>25.724</c:v>
                </c:pt>
                <c:pt idx="23000">
                  <c:v>25.724</c:v>
                </c:pt>
                <c:pt idx="23001">
                  <c:v>25.724</c:v>
                </c:pt>
                <c:pt idx="23002">
                  <c:v>25.724</c:v>
                </c:pt>
                <c:pt idx="23003">
                  <c:v>25.724</c:v>
                </c:pt>
                <c:pt idx="23004">
                  <c:v>25.724</c:v>
                </c:pt>
                <c:pt idx="23005">
                  <c:v>25.724</c:v>
                </c:pt>
                <c:pt idx="23006">
                  <c:v>25.724</c:v>
                </c:pt>
                <c:pt idx="23007">
                  <c:v>25.724</c:v>
                </c:pt>
                <c:pt idx="23008">
                  <c:v>25.724</c:v>
                </c:pt>
                <c:pt idx="23009">
                  <c:v>25.724</c:v>
                </c:pt>
                <c:pt idx="23010">
                  <c:v>25.724</c:v>
                </c:pt>
                <c:pt idx="23011">
                  <c:v>25.724</c:v>
                </c:pt>
                <c:pt idx="23012">
                  <c:v>25.724</c:v>
                </c:pt>
                <c:pt idx="23013">
                  <c:v>25.724</c:v>
                </c:pt>
                <c:pt idx="23014">
                  <c:v>25.724</c:v>
                </c:pt>
                <c:pt idx="23015">
                  <c:v>25.724</c:v>
                </c:pt>
                <c:pt idx="23016">
                  <c:v>25.724</c:v>
                </c:pt>
                <c:pt idx="23017">
                  <c:v>25.724</c:v>
                </c:pt>
                <c:pt idx="23018">
                  <c:v>25.724</c:v>
                </c:pt>
                <c:pt idx="23019">
                  <c:v>25.724</c:v>
                </c:pt>
                <c:pt idx="23020">
                  <c:v>25.724</c:v>
                </c:pt>
                <c:pt idx="23021">
                  <c:v>25.724</c:v>
                </c:pt>
                <c:pt idx="23022">
                  <c:v>25.724</c:v>
                </c:pt>
                <c:pt idx="23023">
                  <c:v>25.724</c:v>
                </c:pt>
                <c:pt idx="23024">
                  <c:v>25.724</c:v>
                </c:pt>
                <c:pt idx="23025">
                  <c:v>25.724</c:v>
                </c:pt>
                <c:pt idx="23026">
                  <c:v>25.724</c:v>
                </c:pt>
                <c:pt idx="23027">
                  <c:v>25.724</c:v>
                </c:pt>
                <c:pt idx="23028">
                  <c:v>25.724</c:v>
                </c:pt>
                <c:pt idx="23029">
                  <c:v>25.724</c:v>
                </c:pt>
                <c:pt idx="23030">
                  <c:v>25.724</c:v>
                </c:pt>
                <c:pt idx="23031">
                  <c:v>25.724</c:v>
                </c:pt>
                <c:pt idx="23032">
                  <c:v>25.724</c:v>
                </c:pt>
                <c:pt idx="23033">
                  <c:v>25.724</c:v>
                </c:pt>
                <c:pt idx="23034">
                  <c:v>25.724</c:v>
                </c:pt>
                <c:pt idx="23035">
                  <c:v>25.724</c:v>
                </c:pt>
                <c:pt idx="23036">
                  <c:v>25.724</c:v>
                </c:pt>
                <c:pt idx="23037">
                  <c:v>25.724</c:v>
                </c:pt>
                <c:pt idx="23038">
                  <c:v>25.724</c:v>
                </c:pt>
                <c:pt idx="23039">
                  <c:v>25.724</c:v>
                </c:pt>
                <c:pt idx="23040">
                  <c:v>25.724</c:v>
                </c:pt>
                <c:pt idx="23041">
                  <c:v>25.724</c:v>
                </c:pt>
                <c:pt idx="23042">
                  <c:v>25.757999999999999</c:v>
                </c:pt>
                <c:pt idx="23043">
                  <c:v>25.757999999999999</c:v>
                </c:pt>
                <c:pt idx="23044">
                  <c:v>25.757999999999999</c:v>
                </c:pt>
                <c:pt idx="23045">
                  <c:v>25.757999999999999</c:v>
                </c:pt>
                <c:pt idx="23046">
                  <c:v>25.757999999999999</c:v>
                </c:pt>
                <c:pt idx="23047">
                  <c:v>25.757999999999999</c:v>
                </c:pt>
                <c:pt idx="23048">
                  <c:v>25.757999999999999</c:v>
                </c:pt>
                <c:pt idx="23049">
                  <c:v>25.757999999999999</c:v>
                </c:pt>
                <c:pt idx="23050">
                  <c:v>25.757999999999999</c:v>
                </c:pt>
                <c:pt idx="23051">
                  <c:v>25.757999999999999</c:v>
                </c:pt>
                <c:pt idx="23052">
                  <c:v>25.757999999999999</c:v>
                </c:pt>
                <c:pt idx="23053">
                  <c:v>25.757999999999999</c:v>
                </c:pt>
                <c:pt idx="23054">
                  <c:v>25.757999999999999</c:v>
                </c:pt>
                <c:pt idx="23055">
                  <c:v>25.757999999999999</c:v>
                </c:pt>
                <c:pt idx="23056">
                  <c:v>25.757999999999999</c:v>
                </c:pt>
                <c:pt idx="23057">
                  <c:v>25.757999999999999</c:v>
                </c:pt>
                <c:pt idx="23058">
                  <c:v>25.757999999999999</c:v>
                </c:pt>
                <c:pt idx="23059">
                  <c:v>25.757999999999999</c:v>
                </c:pt>
                <c:pt idx="23060">
                  <c:v>25.757999999999999</c:v>
                </c:pt>
                <c:pt idx="23061">
                  <c:v>25.757999999999999</c:v>
                </c:pt>
                <c:pt idx="23062">
                  <c:v>25.757999999999999</c:v>
                </c:pt>
                <c:pt idx="23063">
                  <c:v>25.757999999999999</c:v>
                </c:pt>
                <c:pt idx="23064">
                  <c:v>25.757999999999999</c:v>
                </c:pt>
                <c:pt idx="23065">
                  <c:v>25.757999999999999</c:v>
                </c:pt>
                <c:pt idx="23066">
                  <c:v>25.757999999999999</c:v>
                </c:pt>
                <c:pt idx="23067">
                  <c:v>25.757999999999999</c:v>
                </c:pt>
                <c:pt idx="23068">
                  <c:v>25.757999999999999</c:v>
                </c:pt>
                <c:pt idx="23069">
                  <c:v>25.757999999999999</c:v>
                </c:pt>
                <c:pt idx="23070">
                  <c:v>25.757999999999999</c:v>
                </c:pt>
                <c:pt idx="23071">
                  <c:v>25.757999999999999</c:v>
                </c:pt>
                <c:pt idx="23072">
                  <c:v>25.757999999999999</c:v>
                </c:pt>
                <c:pt idx="23073">
                  <c:v>25.757999999999999</c:v>
                </c:pt>
                <c:pt idx="23074">
                  <c:v>25.757999999999999</c:v>
                </c:pt>
                <c:pt idx="23075">
                  <c:v>25.757999999999999</c:v>
                </c:pt>
                <c:pt idx="23076">
                  <c:v>25.757999999999999</c:v>
                </c:pt>
                <c:pt idx="23077">
                  <c:v>25.757999999999999</c:v>
                </c:pt>
                <c:pt idx="23078">
                  <c:v>25.757999999999999</c:v>
                </c:pt>
                <c:pt idx="23079">
                  <c:v>25.757999999999999</c:v>
                </c:pt>
                <c:pt idx="23080">
                  <c:v>25.757999999999999</c:v>
                </c:pt>
                <c:pt idx="23081">
                  <c:v>25.757999999999999</c:v>
                </c:pt>
                <c:pt idx="23082">
                  <c:v>25.757999999999999</c:v>
                </c:pt>
                <c:pt idx="23083">
                  <c:v>25.757999999999999</c:v>
                </c:pt>
                <c:pt idx="23084">
                  <c:v>25.757999999999999</c:v>
                </c:pt>
                <c:pt idx="23085">
                  <c:v>25.757999999999999</c:v>
                </c:pt>
                <c:pt idx="23086">
                  <c:v>25.757999999999999</c:v>
                </c:pt>
                <c:pt idx="23087">
                  <c:v>25.757999999999999</c:v>
                </c:pt>
                <c:pt idx="23088">
                  <c:v>25.757999999999999</c:v>
                </c:pt>
                <c:pt idx="23089">
                  <c:v>25.757999999999999</c:v>
                </c:pt>
                <c:pt idx="23090">
                  <c:v>25.757999999999999</c:v>
                </c:pt>
                <c:pt idx="23091">
                  <c:v>25.757999999999999</c:v>
                </c:pt>
                <c:pt idx="23092">
                  <c:v>25.757999999999999</c:v>
                </c:pt>
                <c:pt idx="23093">
                  <c:v>25.757999999999999</c:v>
                </c:pt>
                <c:pt idx="23094">
                  <c:v>25.757999999999999</c:v>
                </c:pt>
                <c:pt idx="23095">
                  <c:v>25.757999999999999</c:v>
                </c:pt>
                <c:pt idx="23096">
                  <c:v>25.757999999999999</c:v>
                </c:pt>
                <c:pt idx="23097">
                  <c:v>25.757999999999999</c:v>
                </c:pt>
                <c:pt idx="23098">
                  <c:v>25.757999999999999</c:v>
                </c:pt>
                <c:pt idx="23099">
                  <c:v>25.757999999999999</c:v>
                </c:pt>
                <c:pt idx="23100">
                  <c:v>25.757999999999999</c:v>
                </c:pt>
                <c:pt idx="23101">
                  <c:v>25.757999999999999</c:v>
                </c:pt>
                <c:pt idx="23102">
                  <c:v>25.79</c:v>
                </c:pt>
                <c:pt idx="23103">
                  <c:v>25.792000000000002</c:v>
                </c:pt>
                <c:pt idx="23104">
                  <c:v>25.792000000000002</c:v>
                </c:pt>
                <c:pt idx="23105">
                  <c:v>25.792000000000002</c:v>
                </c:pt>
                <c:pt idx="23106">
                  <c:v>25.792000000000002</c:v>
                </c:pt>
                <c:pt idx="23107">
                  <c:v>25.792000000000002</c:v>
                </c:pt>
                <c:pt idx="23108">
                  <c:v>25.792000000000002</c:v>
                </c:pt>
                <c:pt idx="23109">
                  <c:v>25.792000000000002</c:v>
                </c:pt>
                <c:pt idx="23110">
                  <c:v>25.792000000000002</c:v>
                </c:pt>
                <c:pt idx="23111">
                  <c:v>25.792000000000002</c:v>
                </c:pt>
                <c:pt idx="23112">
                  <c:v>25.792000000000002</c:v>
                </c:pt>
                <c:pt idx="23113">
                  <c:v>25.792000000000002</c:v>
                </c:pt>
                <c:pt idx="23114">
                  <c:v>25.792000000000002</c:v>
                </c:pt>
                <c:pt idx="23115">
                  <c:v>25.792000000000002</c:v>
                </c:pt>
                <c:pt idx="23116">
                  <c:v>25.792000000000002</c:v>
                </c:pt>
                <c:pt idx="23117">
                  <c:v>25.792000000000002</c:v>
                </c:pt>
                <c:pt idx="23118">
                  <c:v>25.792000000000002</c:v>
                </c:pt>
                <c:pt idx="23119">
                  <c:v>25.792000000000002</c:v>
                </c:pt>
                <c:pt idx="23120">
                  <c:v>25.792000000000002</c:v>
                </c:pt>
                <c:pt idx="23121">
                  <c:v>25.792000000000002</c:v>
                </c:pt>
                <c:pt idx="23122">
                  <c:v>25.792000000000002</c:v>
                </c:pt>
                <c:pt idx="23123">
                  <c:v>25.792000000000002</c:v>
                </c:pt>
                <c:pt idx="23124">
                  <c:v>25.792000000000002</c:v>
                </c:pt>
                <c:pt idx="23125">
                  <c:v>25.792000000000002</c:v>
                </c:pt>
                <c:pt idx="23126">
                  <c:v>25.792000000000002</c:v>
                </c:pt>
                <c:pt idx="23127">
                  <c:v>25.792000000000002</c:v>
                </c:pt>
                <c:pt idx="23128">
                  <c:v>25.792000000000002</c:v>
                </c:pt>
                <c:pt idx="23129">
                  <c:v>25.792000000000002</c:v>
                </c:pt>
                <c:pt idx="23130">
                  <c:v>25.792000000000002</c:v>
                </c:pt>
                <c:pt idx="23131">
                  <c:v>25.792000000000002</c:v>
                </c:pt>
                <c:pt idx="23132">
                  <c:v>25.792000000000002</c:v>
                </c:pt>
                <c:pt idx="23133">
                  <c:v>25.792000000000002</c:v>
                </c:pt>
                <c:pt idx="23134">
                  <c:v>25.792000000000002</c:v>
                </c:pt>
                <c:pt idx="23135">
                  <c:v>25.792000000000002</c:v>
                </c:pt>
                <c:pt idx="23136">
                  <c:v>25.792000000000002</c:v>
                </c:pt>
                <c:pt idx="23137">
                  <c:v>25.792000000000002</c:v>
                </c:pt>
                <c:pt idx="23138">
                  <c:v>25.792000000000002</c:v>
                </c:pt>
                <c:pt idx="23139">
                  <c:v>25.792000000000002</c:v>
                </c:pt>
                <c:pt idx="23140">
                  <c:v>25.792000000000002</c:v>
                </c:pt>
                <c:pt idx="23141">
                  <c:v>25.792000000000002</c:v>
                </c:pt>
                <c:pt idx="23142">
                  <c:v>25.792000000000002</c:v>
                </c:pt>
                <c:pt idx="23143">
                  <c:v>25.792000000000002</c:v>
                </c:pt>
                <c:pt idx="23144">
                  <c:v>25.792000000000002</c:v>
                </c:pt>
                <c:pt idx="23145">
                  <c:v>25.792000000000002</c:v>
                </c:pt>
                <c:pt idx="23146">
                  <c:v>25.792000000000002</c:v>
                </c:pt>
                <c:pt idx="23147">
                  <c:v>25.792000000000002</c:v>
                </c:pt>
                <c:pt idx="23148">
                  <c:v>25.792000000000002</c:v>
                </c:pt>
                <c:pt idx="23149">
                  <c:v>25.792000000000002</c:v>
                </c:pt>
                <c:pt idx="23150">
                  <c:v>25.792000000000002</c:v>
                </c:pt>
                <c:pt idx="23151">
                  <c:v>25.792000000000002</c:v>
                </c:pt>
                <c:pt idx="23152">
                  <c:v>25.792000000000002</c:v>
                </c:pt>
                <c:pt idx="23153">
                  <c:v>25.792000000000002</c:v>
                </c:pt>
                <c:pt idx="23154">
                  <c:v>25.792000000000002</c:v>
                </c:pt>
                <c:pt idx="23155">
                  <c:v>25.792000000000002</c:v>
                </c:pt>
                <c:pt idx="23156">
                  <c:v>25.792000000000002</c:v>
                </c:pt>
                <c:pt idx="23157">
                  <c:v>25.792000000000002</c:v>
                </c:pt>
                <c:pt idx="23158">
                  <c:v>25.792000000000002</c:v>
                </c:pt>
                <c:pt idx="23159">
                  <c:v>25.792000000000002</c:v>
                </c:pt>
                <c:pt idx="23160">
                  <c:v>25.792000000000002</c:v>
                </c:pt>
                <c:pt idx="23161">
                  <c:v>25.792000000000002</c:v>
                </c:pt>
                <c:pt idx="23162">
                  <c:v>25.824000000000002</c:v>
                </c:pt>
                <c:pt idx="23163">
                  <c:v>25.824000000000002</c:v>
                </c:pt>
                <c:pt idx="23164">
                  <c:v>25.824000000000002</c:v>
                </c:pt>
                <c:pt idx="23165">
                  <c:v>25.824000000000002</c:v>
                </c:pt>
                <c:pt idx="23166">
                  <c:v>25.824000000000002</c:v>
                </c:pt>
                <c:pt idx="23167">
                  <c:v>25.824000000000002</c:v>
                </c:pt>
                <c:pt idx="23168">
                  <c:v>25.824000000000002</c:v>
                </c:pt>
                <c:pt idx="23169">
                  <c:v>25.824000000000002</c:v>
                </c:pt>
                <c:pt idx="23170">
                  <c:v>25.824000000000002</c:v>
                </c:pt>
                <c:pt idx="23171">
                  <c:v>25.824000000000002</c:v>
                </c:pt>
                <c:pt idx="23172">
                  <c:v>25.824000000000002</c:v>
                </c:pt>
                <c:pt idx="23173">
                  <c:v>25.824000000000002</c:v>
                </c:pt>
                <c:pt idx="23174">
                  <c:v>25.824000000000002</c:v>
                </c:pt>
                <c:pt idx="23175">
                  <c:v>25.824000000000002</c:v>
                </c:pt>
                <c:pt idx="23176">
                  <c:v>25.824000000000002</c:v>
                </c:pt>
                <c:pt idx="23177">
                  <c:v>25.824000000000002</c:v>
                </c:pt>
                <c:pt idx="23178">
                  <c:v>25.824000000000002</c:v>
                </c:pt>
                <c:pt idx="23179">
                  <c:v>25.824000000000002</c:v>
                </c:pt>
                <c:pt idx="23180">
                  <c:v>25.824000000000002</c:v>
                </c:pt>
                <c:pt idx="23181">
                  <c:v>25.824000000000002</c:v>
                </c:pt>
                <c:pt idx="23182">
                  <c:v>25.824000000000002</c:v>
                </c:pt>
                <c:pt idx="23183">
                  <c:v>25.824000000000002</c:v>
                </c:pt>
                <c:pt idx="23184">
                  <c:v>25.824000000000002</c:v>
                </c:pt>
                <c:pt idx="23185">
                  <c:v>25.824000000000002</c:v>
                </c:pt>
                <c:pt idx="23186">
                  <c:v>25.824000000000002</c:v>
                </c:pt>
                <c:pt idx="23187">
                  <c:v>25.824000000000002</c:v>
                </c:pt>
                <c:pt idx="23188">
                  <c:v>25.824000000000002</c:v>
                </c:pt>
                <c:pt idx="23189">
                  <c:v>25.824000000000002</c:v>
                </c:pt>
                <c:pt idx="23190">
                  <c:v>25.824000000000002</c:v>
                </c:pt>
                <c:pt idx="23191">
                  <c:v>25.824000000000002</c:v>
                </c:pt>
                <c:pt idx="23192">
                  <c:v>25.824000000000002</c:v>
                </c:pt>
                <c:pt idx="23193">
                  <c:v>25.824000000000002</c:v>
                </c:pt>
                <c:pt idx="23194">
                  <c:v>25.824000000000002</c:v>
                </c:pt>
                <c:pt idx="23195">
                  <c:v>25.824000000000002</c:v>
                </c:pt>
                <c:pt idx="23196">
                  <c:v>25.824000000000002</c:v>
                </c:pt>
                <c:pt idx="23197">
                  <c:v>25.824000000000002</c:v>
                </c:pt>
                <c:pt idx="23198">
                  <c:v>25.824000000000002</c:v>
                </c:pt>
                <c:pt idx="23199">
                  <c:v>25.824000000000002</c:v>
                </c:pt>
                <c:pt idx="23200">
                  <c:v>25.824000000000002</c:v>
                </c:pt>
                <c:pt idx="23201">
                  <c:v>25.824000000000002</c:v>
                </c:pt>
                <c:pt idx="23202">
                  <c:v>25.824000000000002</c:v>
                </c:pt>
                <c:pt idx="23203">
                  <c:v>25.824000000000002</c:v>
                </c:pt>
                <c:pt idx="23204">
                  <c:v>25.824000000000002</c:v>
                </c:pt>
                <c:pt idx="23205">
                  <c:v>25.824000000000002</c:v>
                </c:pt>
                <c:pt idx="23206">
                  <c:v>25.824000000000002</c:v>
                </c:pt>
                <c:pt idx="23207">
                  <c:v>25.824000000000002</c:v>
                </c:pt>
                <c:pt idx="23208">
                  <c:v>25.824000000000002</c:v>
                </c:pt>
                <c:pt idx="23209">
                  <c:v>25.824000000000002</c:v>
                </c:pt>
                <c:pt idx="23210">
                  <c:v>25.824000000000002</c:v>
                </c:pt>
                <c:pt idx="23211">
                  <c:v>25.824000000000002</c:v>
                </c:pt>
                <c:pt idx="23212">
                  <c:v>25.824000000000002</c:v>
                </c:pt>
                <c:pt idx="23213">
                  <c:v>25.824000000000002</c:v>
                </c:pt>
                <c:pt idx="23214">
                  <c:v>25.824000000000002</c:v>
                </c:pt>
                <c:pt idx="23215">
                  <c:v>25.824000000000002</c:v>
                </c:pt>
                <c:pt idx="23216">
                  <c:v>25.824000000000002</c:v>
                </c:pt>
                <c:pt idx="23217">
                  <c:v>25.824000000000002</c:v>
                </c:pt>
                <c:pt idx="23218">
                  <c:v>25.824000000000002</c:v>
                </c:pt>
                <c:pt idx="23219">
                  <c:v>25.856000000000002</c:v>
                </c:pt>
                <c:pt idx="23220">
                  <c:v>25.856000000000002</c:v>
                </c:pt>
                <c:pt idx="23221">
                  <c:v>25.856000000000002</c:v>
                </c:pt>
                <c:pt idx="23222">
                  <c:v>25.856000000000002</c:v>
                </c:pt>
                <c:pt idx="23223">
                  <c:v>25.856000000000002</c:v>
                </c:pt>
                <c:pt idx="23224">
                  <c:v>25.856000000000002</c:v>
                </c:pt>
                <c:pt idx="23225">
                  <c:v>25.856000000000002</c:v>
                </c:pt>
                <c:pt idx="23226">
                  <c:v>25.856000000000002</c:v>
                </c:pt>
                <c:pt idx="23227">
                  <c:v>25.856000000000002</c:v>
                </c:pt>
                <c:pt idx="23228">
                  <c:v>25.856000000000002</c:v>
                </c:pt>
                <c:pt idx="23229">
                  <c:v>25.856000000000002</c:v>
                </c:pt>
                <c:pt idx="23230">
                  <c:v>25.856000000000002</c:v>
                </c:pt>
                <c:pt idx="23231">
                  <c:v>25.856000000000002</c:v>
                </c:pt>
                <c:pt idx="23232">
                  <c:v>25.856000000000002</c:v>
                </c:pt>
                <c:pt idx="23233">
                  <c:v>25.856000000000002</c:v>
                </c:pt>
                <c:pt idx="23234">
                  <c:v>25.856000000000002</c:v>
                </c:pt>
                <c:pt idx="23235">
                  <c:v>25.856000000000002</c:v>
                </c:pt>
                <c:pt idx="23236">
                  <c:v>25.856000000000002</c:v>
                </c:pt>
                <c:pt idx="23237">
                  <c:v>25.856000000000002</c:v>
                </c:pt>
                <c:pt idx="23238">
                  <c:v>25.856000000000002</c:v>
                </c:pt>
                <c:pt idx="23239">
                  <c:v>25.856000000000002</c:v>
                </c:pt>
                <c:pt idx="23240">
                  <c:v>25.856000000000002</c:v>
                </c:pt>
                <c:pt idx="23241">
                  <c:v>25.856000000000002</c:v>
                </c:pt>
                <c:pt idx="23242">
                  <c:v>25.856000000000002</c:v>
                </c:pt>
                <c:pt idx="23243">
                  <c:v>25.856000000000002</c:v>
                </c:pt>
                <c:pt idx="23244">
                  <c:v>25.856000000000002</c:v>
                </c:pt>
                <c:pt idx="23245">
                  <c:v>25.856000000000002</c:v>
                </c:pt>
                <c:pt idx="23246">
                  <c:v>25.856000000000002</c:v>
                </c:pt>
                <c:pt idx="23247">
                  <c:v>25.856000000000002</c:v>
                </c:pt>
                <c:pt idx="23248">
                  <c:v>25.856000000000002</c:v>
                </c:pt>
                <c:pt idx="23249">
                  <c:v>25.856000000000002</c:v>
                </c:pt>
                <c:pt idx="23250">
                  <c:v>25.856000000000002</c:v>
                </c:pt>
                <c:pt idx="23251">
                  <c:v>25.856000000000002</c:v>
                </c:pt>
                <c:pt idx="23252">
                  <c:v>25.856000000000002</c:v>
                </c:pt>
                <c:pt idx="23253">
                  <c:v>25.856000000000002</c:v>
                </c:pt>
                <c:pt idx="23254">
                  <c:v>25.856000000000002</c:v>
                </c:pt>
                <c:pt idx="23255">
                  <c:v>25.856000000000002</c:v>
                </c:pt>
                <c:pt idx="23256">
                  <c:v>25.856000000000002</c:v>
                </c:pt>
                <c:pt idx="23257">
                  <c:v>25.856000000000002</c:v>
                </c:pt>
                <c:pt idx="23258">
                  <c:v>25.856000000000002</c:v>
                </c:pt>
                <c:pt idx="23259">
                  <c:v>25.856000000000002</c:v>
                </c:pt>
                <c:pt idx="23260">
                  <c:v>25.856000000000002</c:v>
                </c:pt>
                <c:pt idx="23261">
                  <c:v>25.856000000000002</c:v>
                </c:pt>
                <c:pt idx="23262">
                  <c:v>25.856000000000002</c:v>
                </c:pt>
                <c:pt idx="23263">
                  <c:v>25.856000000000002</c:v>
                </c:pt>
                <c:pt idx="23264">
                  <c:v>25.856000000000002</c:v>
                </c:pt>
                <c:pt idx="23265">
                  <c:v>25.856000000000002</c:v>
                </c:pt>
                <c:pt idx="23266">
                  <c:v>25.856000000000002</c:v>
                </c:pt>
                <c:pt idx="23267">
                  <c:v>25.856000000000002</c:v>
                </c:pt>
                <c:pt idx="23268">
                  <c:v>25.856000000000002</c:v>
                </c:pt>
                <c:pt idx="23269">
                  <c:v>25.856000000000002</c:v>
                </c:pt>
                <c:pt idx="23270">
                  <c:v>25.856000000000002</c:v>
                </c:pt>
                <c:pt idx="23271">
                  <c:v>25.856000000000002</c:v>
                </c:pt>
                <c:pt idx="23272">
                  <c:v>25.856000000000002</c:v>
                </c:pt>
                <c:pt idx="23273">
                  <c:v>25.856000000000002</c:v>
                </c:pt>
                <c:pt idx="23274">
                  <c:v>25.856000000000002</c:v>
                </c:pt>
                <c:pt idx="23275">
                  <c:v>25.856000000000002</c:v>
                </c:pt>
                <c:pt idx="23276">
                  <c:v>25.891999999999999</c:v>
                </c:pt>
                <c:pt idx="23277">
                  <c:v>25.891999999999999</c:v>
                </c:pt>
                <c:pt idx="23278">
                  <c:v>25.891999999999999</c:v>
                </c:pt>
                <c:pt idx="23279">
                  <c:v>25.891999999999999</c:v>
                </c:pt>
                <c:pt idx="23280">
                  <c:v>25.891999999999999</c:v>
                </c:pt>
                <c:pt idx="23281">
                  <c:v>25.891999999999999</c:v>
                </c:pt>
                <c:pt idx="23282">
                  <c:v>25.891999999999999</c:v>
                </c:pt>
                <c:pt idx="23283">
                  <c:v>25.891999999999999</c:v>
                </c:pt>
                <c:pt idx="23284">
                  <c:v>25.891999999999999</c:v>
                </c:pt>
                <c:pt idx="23285">
                  <c:v>25.891999999999999</c:v>
                </c:pt>
                <c:pt idx="23286">
                  <c:v>25.891999999999999</c:v>
                </c:pt>
                <c:pt idx="23287">
                  <c:v>25.891999999999999</c:v>
                </c:pt>
                <c:pt idx="23288">
                  <c:v>25.891999999999999</c:v>
                </c:pt>
                <c:pt idx="23289">
                  <c:v>25.891999999999999</c:v>
                </c:pt>
                <c:pt idx="23290">
                  <c:v>25.891999999999999</c:v>
                </c:pt>
                <c:pt idx="23291">
                  <c:v>25.891999999999999</c:v>
                </c:pt>
                <c:pt idx="23292">
                  <c:v>25.891999999999999</c:v>
                </c:pt>
                <c:pt idx="23293">
                  <c:v>25.891999999999999</c:v>
                </c:pt>
                <c:pt idx="23294">
                  <c:v>25.891999999999999</c:v>
                </c:pt>
                <c:pt idx="23295">
                  <c:v>25.891999999999999</c:v>
                </c:pt>
                <c:pt idx="23296">
                  <c:v>25.891999999999999</c:v>
                </c:pt>
                <c:pt idx="23297">
                  <c:v>25.891999999999999</c:v>
                </c:pt>
                <c:pt idx="23298">
                  <c:v>25.891999999999999</c:v>
                </c:pt>
                <c:pt idx="23299">
                  <c:v>25.891999999999999</c:v>
                </c:pt>
                <c:pt idx="23300">
                  <c:v>25.891999999999999</c:v>
                </c:pt>
                <c:pt idx="23301">
                  <c:v>25.891999999999999</c:v>
                </c:pt>
                <c:pt idx="23302">
                  <c:v>25.891999999999999</c:v>
                </c:pt>
                <c:pt idx="23303">
                  <c:v>25.891999999999999</c:v>
                </c:pt>
                <c:pt idx="23304">
                  <c:v>25.891999999999999</c:v>
                </c:pt>
                <c:pt idx="23305">
                  <c:v>25.891999999999999</c:v>
                </c:pt>
                <c:pt idx="23306">
                  <c:v>25.891999999999999</c:v>
                </c:pt>
                <c:pt idx="23307">
                  <c:v>25.891999999999999</c:v>
                </c:pt>
                <c:pt idx="23308">
                  <c:v>25.891999999999999</c:v>
                </c:pt>
                <c:pt idx="23309">
                  <c:v>25.891999999999999</c:v>
                </c:pt>
                <c:pt idx="23310">
                  <c:v>25.891999999999999</c:v>
                </c:pt>
                <c:pt idx="23311">
                  <c:v>25.891999999999999</c:v>
                </c:pt>
                <c:pt idx="23312">
                  <c:v>25.891999999999999</c:v>
                </c:pt>
                <c:pt idx="23313">
                  <c:v>25.891999999999999</c:v>
                </c:pt>
                <c:pt idx="23314">
                  <c:v>25.891999999999999</c:v>
                </c:pt>
                <c:pt idx="23315">
                  <c:v>25.891999999999999</c:v>
                </c:pt>
                <c:pt idx="23316">
                  <c:v>25.891999999999999</c:v>
                </c:pt>
                <c:pt idx="23317">
                  <c:v>25.891999999999999</c:v>
                </c:pt>
                <c:pt idx="23318">
                  <c:v>25.891999999999999</c:v>
                </c:pt>
                <c:pt idx="23319">
                  <c:v>25.891999999999999</c:v>
                </c:pt>
                <c:pt idx="23320">
                  <c:v>25.891999999999999</c:v>
                </c:pt>
                <c:pt idx="23321">
                  <c:v>25.891999999999999</c:v>
                </c:pt>
                <c:pt idx="23322">
                  <c:v>25.891999999999999</c:v>
                </c:pt>
                <c:pt idx="23323">
                  <c:v>25.891999999999999</c:v>
                </c:pt>
                <c:pt idx="23324">
                  <c:v>25.891999999999999</c:v>
                </c:pt>
                <c:pt idx="23325">
                  <c:v>25.891999999999999</c:v>
                </c:pt>
                <c:pt idx="23326">
                  <c:v>25.891999999999999</c:v>
                </c:pt>
                <c:pt idx="23327">
                  <c:v>25.891999999999999</c:v>
                </c:pt>
                <c:pt idx="23328">
                  <c:v>25.891999999999999</c:v>
                </c:pt>
                <c:pt idx="23329">
                  <c:v>25.891999999999999</c:v>
                </c:pt>
                <c:pt idx="23330">
                  <c:v>25.891999999999999</c:v>
                </c:pt>
                <c:pt idx="23331">
                  <c:v>25.891999999999999</c:v>
                </c:pt>
                <c:pt idx="23332">
                  <c:v>25.891999999999999</c:v>
                </c:pt>
                <c:pt idx="23333">
                  <c:v>25.891999999999999</c:v>
                </c:pt>
                <c:pt idx="23334">
                  <c:v>25.891999999999999</c:v>
                </c:pt>
                <c:pt idx="23335">
                  <c:v>25.891999999999999</c:v>
                </c:pt>
                <c:pt idx="23336">
                  <c:v>25.891999999999999</c:v>
                </c:pt>
                <c:pt idx="23337">
                  <c:v>25.891999999999999</c:v>
                </c:pt>
                <c:pt idx="23338">
                  <c:v>25.891999999999999</c:v>
                </c:pt>
                <c:pt idx="23339">
                  <c:v>25.891999999999999</c:v>
                </c:pt>
                <c:pt idx="23340">
                  <c:v>25.891999999999999</c:v>
                </c:pt>
                <c:pt idx="23341">
                  <c:v>25.891999999999999</c:v>
                </c:pt>
                <c:pt idx="23342">
                  <c:v>25.908000000000001</c:v>
                </c:pt>
                <c:pt idx="23343">
                  <c:v>25.923999999999999</c:v>
                </c:pt>
                <c:pt idx="23344">
                  <c:v>25.923999999999999</c:v>
                </c:pt>
                <c:pt idx="23345">
                  <c:v>25.923999999999999</c:v>
                </c:pt>
                <c:pt idx="23346">
                  <c:v>25.923999999999999</c:v>
                </c:pt>
                <c:pt idx="23347">
                  <c:v>25.923999999999999</c:v>
                </c:pt>
                <c:pt idx="23348">
                  <c:v>25.923999999999999</c:v>
                </c:pt>
                <c:pt idx="23349">
                  <c:v>25.923999999999999</c:v>
                </c:pt>
                <c:pt idx="23350">
                  <c:v>25.923999999999999</c:v>
                </c:pt>
                <c:pt idx="23351">
                  <c:v>25.923999999999999</c:v>
                </c:pt>
                <c:pt idx="23352">
                  <c:v>25.923999999999999</c:v>
                </c:pt>
                <c:pt idx="23353">
                  <c:v>25.923999999999999</c:v>
                </c:pt>
                <c:pt idx="23354">
                  <c:v>25.923999999999999</c:v>
                </c:pt>
                <c:pt idx="23355">
                  <c:v>25.923999999999999</c:v>
                </c:pt>
                <c:pt idx="23356">
                  <c:v>25.923999999999999</c:v>
                </c:pt>
                <c:pt idx="23357">
                  <c:v>25.923999999999999</c:v>
                </c:pt>
                <c:pt idx="23358">
                  <c:v>25.923999999999999</c:v>
                </c:pt>
                <c:pt idx="23359">
                  <c:v>25.923999999999999</c:v>
                </c:pt>
                <c:pt idx="23360">
                  <c:v>25.923999999999999</c:v>
                </c:pt>
                <c:pt idx="23361">
                  <c:v>25.923999999999999</c:v>
                </c:pt>
                <c:pt idx="23362">
                  <c:v>25.923999999999999</c:v>
                </c:pt>
                <c:pt idx="23363">
                  <c:v>25.923999999999999</c:v>
                </c:pt>
                <c:pt idx="23364">
                  <c:v>25.923999999999999</c:v>
                </c:pt>
                <c:pt idx="23365">
                  <c:v>25.923999999999999</c:v>
                </c:pt>
                <c:pt idx="23366">
                  <c:v>25.923999999999999</c:v>
                </c:pt>
                <c:pt idx="23367">
                  <c:v>25.923999999999999</c:v>
                </c:pt>
                <c:pt idx="23368">
                  <c:v>25.923999999999999</c:v>
                </c:pt>
                <c:pt idx="23369">
                  <c:v>25.923999999999999</c:v>
                </c:pt>
                <c:pt idx="23370">
                  <c:v>25.923999999999999</c:v>
                </c:pt>
                <c:pt idx="23371">
                  <c:v>25.923999999999999</c:v>
                </c:pt>
                <c:pt idx="23372">
                  <c:v>25.923999999999999</c:v>
                </c:pt>
                <c:pt idx="23373">
                  <c:v>25.923999999999999</c:v>
                </c:pt>
                <c:pt idx="23374">
                  <c:v>25.923999999999999</c:v>
                </c:pt>
                <c:pt idx="23375">
                  <c:v>25.923999999999999</c:v>
                </c:pt>
                <c:pt idx="23376">
                  <c:v>25.923999999999999</c:v>
                </c:pt>
                <c:pt idx="23377">
                  <c:v>25.923999999999999</c:v>
                </c:pt>
                <c:pt idx="23378">
                  <c:v>25.923999999999999</c:v>
                </c:pt>
                <c:pt idx="23379">
                  <c:v>25.923999999999999</c:v>
                </c:pt>
                <c:pt idx="23380">
                  <c:v>25.923999999999999</c:v>
                </c:pt>
                <c:pt idx="23381">
                  <c:v>25.923999999999999</c:v>
                </c:pt>
                <c:pt idx="23382">
                  <c:v>25.923999999999999</c:v>
                </c:pt>
                <c:pt idx="23383">
                  <c:v>25.923999999999999</c:v>
                </c:pt>
                <c:pt idx="23384">
                  <c:v>25.923999999999999</c:v>
                </c:pt>
                <c:pt idx="23385">
                  <c:v>25.923999999999999</c:v>
                </c:pt>
                <c:pt idx="23386">
                  <c:v>25.923999999999999</c:v>
                </c:pt>
                <c:pt idx="23387">
                  <c:v>25.923999999999999</c:v>
                </c:pt>
                <c:pt idx="23388">
                  <c:v>25.923999999999999</c:v>
                </c:pt>
                <c:pt idx="23389">
                  <c:v>25.923999999999999</c:v>
                </c:pt>
                <c:pt idx="23390">
                  <c:v>25.923999999999999</c:v>
                </c:pt>
                <c:pt idx="23391">
                  <c:v>25.923999999999999</c:v>
                </c:pt>
                <c:pt idx="23392">
                  <c:v>25.923999999999999</c:v>
                </c:pt>
                <c:pt idx="23393">
                  <c:v>25.923999999999999</c:v>
                </c:pt>
                <c:pt idx="23394">
                  <c:v>25.923999999999999</c:v>
                </c:pt>
                <c:pt idx="23395">
                  <c:v>25.923999999999999</c:v>
                </c:pt>
                <c:pt idx="23396">
                  <c:v>25.923999999999999</c:v>
                </c:pt>
                <c:pt idx="23397">
                  <c:v>25.923999999999999</c:v>
                </c:pt>
                <c:pt idx="23398">
                  <c:v>25.923999999999999</c:v>
                </c:pt>
                <c:pt idx="23399">
                  <c:v>25.93</c:v>
                </c:pt>
                <c:pt idx="23400">
                  <c:v>25.954000000000001</c:v>
                </c:pt>
                <c:pt idx="23401">
                  <c:v>25.954000000000001</c:v>
                </c:pt>
                <c:pt idx="23402">
                  <c:v>25.954000000000001</c:v>
                </c:pt>
                <c:pt idx="23403">
                  <c:v>25.954000000000001</c:v>
                </c:pt>
                <c:pt idx="23404">
                  <c:v>25.954000000000001</c:v>
                </c:pt>
                <c:pt idx="23405">
                  <c:v>25.954000000000001</c:v>
                </c:pt>
                <c:pt idx="23406">
                  <c:v>25.954000000000001</c:v>
                </c:pt>
                <c:pt idx="23407">
                  <c:v>25.954000000000001</c:v>
                </c:pt>
                <c:pt idx="23408">
                  <c:v>25.954000000000001</c:v>
                </c:pt>
                <c:pt idx="23409">
                  <c:v>25.954000000000001</c:v>
                </c:pt>
                <c:pt idx="23410">
                  <c:v>25.954000000000001</c:v>
                </c:pt>
                <c:pt idx="23411">
                  <c:v>25.954000000000001</c:v>
                </c:pt>
                <c:pt idx="23412">
                  <c:v>25.954000000000001</c:v>
                </c:pt>
                <c:pt idx="23413">
                  <c:v>25.954000000000001</c:v>
                </c:pt>
                <c:pt idx="23414">
                  <c:v>25.954000000000001</c:v>
                </c:pt>
                <c:pt idx="23415">
                  <c:v>25.954000000000001</c:v>
                </c:pt>
                <c:pt idx="23416">
                  <c:v>25.954000000000001</c:v>
                </c:pt>
                <c:pt idx="23417">
                  <c:v>25.954000000000001</c:v>
                </c:pt>
                <c:pt idx="23418">
                  <c:v>25.954000000000001</c:v>
                </c:pt>
                <c:pt idx="23419">
                  <c:v>25.954000000000001</c:v>
                </c:pt>
                <c:pt idx="23420">
                  <c:v>25.954000000000001</c:v>
                </c:pt>
                <c:pt idx="23421">
                  <c:v>25.954000000000001</c:v>
                </c:pt>
                <c:pt idx="23422">
                  <c:v>25.954000000000001</c:v>
                </c:pt>
                <c:pt idx="23423">
                  <c:v>25.954000000000001</c:v>
                </c:pt>
                <c:pt idx="23424">
                  <c:v>25.954000000000001</c:v>
                </c:pt>
                <c:pt idx="23425">
                  <c:v>25.954000000000001</c:v>
                </c:pt>
                <c:pt idx="23426">
                  <c:v>25.954000000000001</c:v>
                </c:pt>
                <c:pt idx="23427">
                  <c:v>25.954000000000001</c:v>
                </c:pt>
                <c:pt idx="23428">
                  <c:v>25.954000000000001</c:v>
                </c:pt>
                <c:pt idx="23429">
                  <c:v>25.954000000000001</c:v>
                </c:pt>
                <c:pt idx="23430">
                  <c:v>25.954000000000001</c:v>
                </c:pt>
                <c:pt idx="23431">
                  <c:v>25.954000000000001</c:v>
                </c:pt>
                <c:pt idx="23432">
                  <c:v>25.954000000000001</c:v>
                </c:pt>
                <c:pt idx="23433">
                  <c:v>25.954000000000001</c:v>
                </c:pt>
                <c:pt idx="23434">
                  <c:v>25.954000000000001</c:v>
                </c:pt>
                <c:pt idx="23435">
                  <c:v>25.954000000000001</c:v>
                </c:pt>
                <c:pt idx="23436">
                  <c:v>25.954000000000001</c:v>
                </c:pt>
                <c:pt idx="23437">
                  <c:v>25.954000000000001</c:v>
                </c:pt>
                <c:pt idx="23438">
                  <c:v>25.954000000000001</c:v>
                </c:pt>
                <c:pt idx="23439">
                  <c:v>25.954000000000001</c:v>
                </c:pt>
                <c:pt idx="23440">
                  <c:v>25.954000000000001</c:v>
                </c:pt>
                <c:pt idx="23441">
                  <c:v>25.954000000000001</c:v>
                </c:pt>
                <c:pt idx="23442">
                  <c:v>25.954000000000001</c:v>
                </c:pt>
                <c:pt idx="23443">
                  <c:v>25.954000000000001</c:v>
                </c:pt>
                <c:pt idx="23444">
                  <c:v>25.954000000000001</c:v>
                </c:pt>
                <c:pt idx="23445">
                  <c:v>25.954000000000001</c:v>
                </c:pt>
                <c:pt idx="23446">
                  <c:v>25.954000000000001</c:v>
                </c:pt>
                <c:pt idx="23447">
                  <c:v>25.954000000000001</c:v>
                </c:pt>
                <c:pt idx="23448">
                  <c:v>25.954000000000001</c:v>
                </c:pt>
                <c:pt idx="23449">
                  <c:v>25.954000000000001</c:v>
                </c:pt>
                <c:pt idx="23450">
                  <c:v>25.954000000000001</c:v>
                </c:pt>
                <c:pt idx="23451">
                  <c:v>25.954000000000001</c:v>
                </c:pt>
                <c:pt idx="23452">
                  <c:v>25.954000000000001</c:v>
                </c:pt>
                <c:pt idx="23453">
                  <c:v>25.954000000000001</c:v>
                </c:pt>
                <c:pt idx="23454">
                  <c:v>25.954000000000001</c:v>
                </c:pt>
                <c:pt idx="23455">
                  <c:v>25.954000000000001</c:v>
                </c:pt>
                <c:pt idx="23456">
                  <c:v>25.988</c:v>
                </c:pt>
                <c:pt idx="23457">
                  <c:v>25.992000000000001</c:v>
                </c:pt>
                <c:pt idx="23458">
                  <c:v>25.992000000000001</c:v>
                </c:pt>
                <c:pt idx="23459">
                  <c:v>25.992000000000001</c:v>
                </c:pt>
                <c:pt idx="23460">
                  <c:v>25.992000000000001</c:v>
                </c:pt>
                <c:pt idx="23461">
                  <c:v>25.992000000000001</c:v>
                </c:pt>
                <c:pt idx="23462">
                  <c:v>25.992000000000001</c:v>
                </c:pt>
                <c:pt idx="23463">
                  <c:v>25.992000000000001</c:v>
                </c:pt>
                <c:pt idx="23464">
                  <c:v>25.992000000000001</c:v>
                </c:pt>
                <c:pt idx="23465">
                  <c:v>25.992000000000001</c:v>
                </c:pt>
                <c:pt idx="23466">
                  <c:v>25.992000000000001</c:v>
                </c:pt>
                <c:pt idx="23467">
                  <c:v>25.992000000000001</c:v>
                </c:pt>
                <c:pt idx="23468">
                  <c:v>25.992000000000001</c:v>
                </c:pt>
                <c:pt idx="23469">
                  <c:v>25.992000000000001</c:v>
                </c:pt>
                <c:pt idx="23470">
                  <c:v>25.992000000000001</c:v>
                </c:pt>
                <c:pt idx="23471">
                  <c:v>25.992000000000001</c:v>
                </c:pt>
                <c:pt idx="23472">
                  <c:v>25.992000000000001</c:v>
                </c:pt>
                <c:pt idx="23473">
                  <c:v>25.992000000000001</c:v>
                </c:pt>
                <c:pt idx="23474">
                  <c:v>25.992000000000001</c:v>
                </c:pt>
                <c:pt idx="23475">
                  <c:v>25.992000000000001</c:v>
                </c:pt>
                <c:pt idx="23476">
                  <c:v>25.992000000000001</c:v>
                </c:pt>
                <c:pt idx="23477">
                  <c:v>25.992000000000001</c:v>
                </c:pt>
                <c:pt idx="23478">
                  <c:v>25.992000000000001</c:v>
                </c:pt>
                <c:pt idx="23479">
                  <c:v>25.992000000000001</c:v>
                </c:pt>
                <c:pt idx="23480">
                  <c:v>25.992000000000001</c:v>
                </c:pt>
                <c:pt idx="23481">
                  <c:v>25.992000000000001</c:v>
                </c:pt>
                <c:pt idx="23482">
                  <c:v>25.992000000000001</c:v>
                </c:pt>
                <c:pt idx="23483">
                  <c:v>25.992000000000001</c:v>
                </c:pt>
                <c:pt idx="23484">
                  <c:v>25.992000000000001</c:v>
                </c:pt>
                <c:pt idx="23485">
                  <c:v>25.992000000000001</c:v>
                </c:pt>
                <c:pt idx="23486">
                  <c:v>25.992000000000001</c:v>
                </c:pt>
                <c:pt idx="23487">
                  <c:v>25.992000000000001</c:v>
                </c:pt>
                <c:pt idx="23488">
                  <c:v>25.992000000000001</c:v>
                </c:pt>
                <c:pt idx="23489">
                  <c:v>25.992000000000001</c:v>
                </c:pt>
                <c:pt idx="23490">
                  <c:v>25.992000000000001</c:v>
                </c:pt>
                <c:pt idx="23491">
                  <c:v>25.992000000000001</c:v>
                </c:pt>
                <c:pt idx="23492">
                  <c:v>25.992000000000001</c:v>
                </c:pt>
                <c:pt idx="23493">
                  <c:v>25.992000000000001</c:v>
                </c:pt>
                <c:pt idx="23494">
                  <c:v>25.992000000000001</c:v>
                </c:pt>
                <c:pt idx="23495">
                  <c:v>25.992000000000001</c:v>
                </c:pt>
                <c:pt idx="23496">
                  <c:v>25.992000000000001</c:v>
                </c:pt>
                <c:pt idx="23497">
                  <c:v>25.992000000000001</c:v>
                </c:pt>
                <c:pt idx="23498">
                  <c:v>25.992000000000001</c:v>
                </c:pt>
                <c:pt idx="23499">
                  <c:v>25.992000000000001</c:v>
                </c:pt>
                <c:pt idx="23500">
                  <c:v>25.992000000000001</c:v>
                </c:pt>
                <c:pt idx="23501">
                  <c:v>25.992000000000001</c:v>
                </c:pt>
                <c:pt idx="23502">
                  <c:v>25.992000000000001</c:v>
                </c:pt>
                <c:pt idx="23503">
                  <c:v>25.992000000000001</c:v>
                </c:pt>
                <c:pt idx="23504">
                  <c:v>25.992000000000001</c:v>
                </c:pt>
                <c:pt idx="23505">
                  <c:v>25.992000000000001</c:v>
                </c:pt>
                <c:pt idx="23506">
                  <c:v>25.992000000000001</c:v>
                </c:pt>
                <c:pt idx="23507">
                  <c:v>25.992000000000001</c:v>
                </c:pt>
                <c:pt idx="23508">
                  <c:v>25.992000000000001</c:v>
                </c:pt>
                <c:pt idx="23509">
                  <c:v>25.992000000000001</c:v>
                </c:pt>
                <c:pt idx="23510">
                  <c:v>25.992000000000001</c:v>
                </c:pt>
                <c:pt idx="23511">
                  <c:v>25.992000000000001</c:v>
                </c:pt>
                <c:pt idx="23512">
                  <c:v>25.992000000000001</c:v>
                </c:pt>
                <c:pt idx="23513">
                  <c:v>25.992000000000001</c:v>
                </c:pt>
                <c:pt idx="23514">
                  <c:v>25.992000000000001</c:v>
                </c:pt>
                <c:pt idx="23515">
                  <c:v>25.992000000000001</c:v>
                </c:pt>
                <c:pt idx="23516">
                  <c:v>25.992000000000001</c:v>
                </c:pt>
                <c:pt idx="23517">
                  <c:v>25.992000000000001</c:v>
                </c:pt>
                <c:pt idx="23518">
                  <c:v>25.992000000000001</c:v>
                </c:pt>
                <c:pt idx="23519">
                  <c:v>25.992000000000001</c:v>
                </c:pt>
                <c:pt idx="23520">
                  <c:v>25.992000000000001</c:v>
                </c:pt>
                <c:pt idx="23521">
                  <c:v>25.992000000000001</c:v>
                </c:pt>
                <c:pt idx="23522">
                  <c:v>25.992000000000001</c:v>
                </c:pt>
                <c:pt idx="23523">
                  <c:v>25.992000000000001</c:v>
                </c:pt>
                <c:pt idx="23524">
                  <c:v>25.992000000000001</c:v>
                </c:pt>
                <c:pt idx="23525">
                  <c:v>25.992000000000001</c:v>
                </c:pt>
                <c:pt idx="23526">
                  <c:v>25.992000000000001</c:v>
                </c:pt>
                <c:pt idx="23527">
                  <c:v>25.992000000000001</c:v>
                </c:pt>
                <c:pt idx="23528">
                  <c:v>26.01</c:v>
                </c:pt>
                <c:pt idx="23529">
                  <c:v>26.032</c:v>
                </c:pt>
                <c:pt idx="23530">
                  <c:v>26.032</c:v>
                </c:pt>
                <c:pt idx="23531">
                  <c:v>26.032</c:v>
                </c:pt>
                <c:pt idx="23532">
                  <c:v>26.032</c:v>
                </c:pt>
                <c:pt idx="23533">
                  <c:v>26.032</c:v>
                </c:pt>
                <c:pt idx="23534">
                  <c:v>26.032</c:v>
                </c:pt>
                <c:pt idx="23535">
                  <c:v>26.032</c:v>
                </c:pt>
                <c:pt idx="23536">
                  <c:v>26.032</c:v>
                </c:pt>
                <c:pt idx="23537">
                  <c:v>26.032</c:v>
                </c:pt>
                <c:pt idx="23538">
                  <c:v>26.032</c:v>
                </c:pt>
                <c:pt idx="23539">
                  <c:v>26.032</c:v>
                </c:pt>
                <c:pt idx="23540">
                  <c:v>26.032</c:v>
                </c:pt>
                <c:pt idx="23541">
                  <c:v>26.032</c:v>
                </c:pt>
                <c:pt idx="23542">
                  <c:v>26.032</c:v>
                </c:pt>
                <c:pt idx="23543">
                  <c:v>26.032</c:v>
                </c:pt>
                <c:pt idx="23544">
                  <c:v>26.032</c:v>
                </c:pt>
                <c:pt idx="23545">
                  <c:v>26.032</c:v>
                </c:pt>
                <c:pt idx="23546">
                  <c:v>26.032</c:v>
                </c:pt>
                <c:pt idx="23547">
                  <c:v>26.032</c:v>
                </c:pt>
                <c:pt idx="23548">
                  <c:v>26.032</c:v>
                </c:pt>
                <c:pt idx="23549">
                  <c:v>26.032</c:v>
                </c:pt>
                <c:pt idx="23550">
                  <c:v>26.032</c:v>
                </c:pt>
                <c:pt idx="23551">
                  <c:v>26.032</c:v>
                </c:pt>
                <c:pt idx="23552">
                  <c:v>26.032</c:v>
                </c:pt>
                <c:pt idx="23553">
                  <c:v>26.032</c:v>
                </c:pt>
                <c:pt idx="23554">
                  <c:v>26.032</c:v>
                </c:pt>
                <c:pt idx="23555">
                  <c:v>26.032</c:v>
                </c:pt>
                <c:pt idx="23556">
                  <c:v>26.032</c:v>
                </c:pt>
                <c:pt idx="23557">
                  <c:v>26.032</c:v>
                </c:pt>
                <c:pt idx="23558">
                  <c:v>26.032</c:v>
                </c:pt>
                <c:pt idx="23559">
                  <c:v>26.032</c:v>
                </c:pt>
                <c:pt idx="23560">
                  <c:v>26.032</c:v>
                </c:pt>
                <c:pt idx="23561">
                  <c:v>26.032</c:v>
                </c:pt>
                <c:pt idx="23562">
                  <c:v>26.032</c:v>
                </c:pt>
                <c:pt idx="23563">
                  <c:v>26.032</c:v>
                </c:pt>
                <c:pt idx="23564">
                  <c:v>26.032</c:v>
                </c:pt>
                <c:pt idx="23565">
                  <c:v>26.032</c:v>
                </c:pt>
                <c:pt idx="23566">
                  <c:v>26.032</c:v>
                </c:pt>
                <c:pt idx="23567">
                  <c:v>26.032</c:v>
                </c:pt>
                <c:pt idx="23568">
                  <c:v>26.032</c:v>
                </c:pt>
                <c:pt idx="23569">
                  <c:v>26.032</c:v>
                </c:pt>
                <c:pt idx="23570">
                  <c:v>26.032</c:v>
                </c:pt>
                <c:pt idx="23571">
                  <c:v>26.032</c:v>
                </c:pt>
                <c:pt idx="23572">
                  <c:v>26.032</c:v>
                </c:pt>
                <c:pt idx="23573">
                  <c:v>26.032</c:v>
                </c:pt>
                <c:pt idx="23574">
                  <c:v>26.032</c:v>
                </c:pt>
                <c:pt idx="23575">
                  <c:v>26.032</c:v>
                </c:pt>
                <c:pt idx="23576">
                  <c:v>26.032</c:v>
                </c:pt>
                <c:pt idx="23577">
                  <c:v>26.032</c:v>
                </c:pt>
                <c:pt idx="23578">
                  <c:v>26.032</c:v>
                </c:pt>
                <c:pt idx="23579">
                  <c:v>26.032</c:v>
                </c:pt>
                <c:pt idx="23580">
                  <c:v>26.032</c:v>
                </c:pt>
                <c:pt idx="23581">
                  <c:v>26.032</c:v>
                </c:pt>
                <c:pt idx="23582">
                  <c:v>26.032</c:v>
                </c:pt>
                <c:pt idx="23583">
                  <c:v>26.032</c:v>
                </c:pt>
                <c:pt idx="23584">
                  <c:v>26.032</c:v>
                </c:pt>
                <c:pt idx="23585">
                  <c:v>26.032</c:v>
                </c:pt>
                <c:pt idx="23586">
                  <c:v>26.032</c:v>
                </c:pt>
                <c:pt idx="23587">
                  <c:v>26.032</c:v>
                </c:pt>
                <c:pt idx="23588">
                  <c:v>26.032</c:v>
                </c:pt>
                <c:pt idx="23589">
                  <c:v>26.032</c:v>
                </c:pt>
                <c:pt idx="23590">
                  <c:v>26.032</c:v>
                </c:pt>
                <c:pt idx="23591">
                  <c:v>26.032</c:v>
                </c:pt>
                <c:pt idx="23592">
                  <c:v>26.032</c:v>
                </c:pt>
                <c:pt idx="23593">
                  <c:v>26.032</c:v>
                </c:pt>
                <c:pt idx="23594">
                  <c:v>26.032</c:v>
                </c:pt>
                <c:pt idx="23595">
                  <c:v>26.032</c:v>
                </c:pt>
                <c:pt idx="23596">
                  <c:v>26.032</c:v>
                </c:pt>
                <c:pt idx="23597">
                  <c:v>26.032</c:v>
                </c:pt>
                <c:pt idx="23598">
                  <c:v>26.032</c:v>
                </c:pt>
                <c:pt idx="23599">
                  <c:v>26.032</c:v>
                </c:pt>
                <c:pt idx="23600">
                  <c:v>26.032</c:v>
                </c:pt>
                <c:pt idx="23601">
                  <c:v>26.032</c:v>
                </c:pt>
                <c:pt idx="23602">
                  <c:v>26.032</c:v>
                </c:pt>
                <c:pt idx="23603">
                  <c:v>26.07</c:v>
                </c:pt>
                <c:pt idx="23604">
                  <c:v>26.07</c:v>
                </c:pt>
                <c:pt idx="23605">
                  <c:v>26.07</c:v>
                </c:pt>
                <c:pt idx="23606">
                  <c:v>26.07</c:v>
                </c:pt>
                <c:pt idx="23607">
                  <c:v>26.07</c:v>
                </c:pt>
                <c:pt idx="23608">
                  <c:v>26.07</c:v>
                </c:pt>
                <c:pt idx="23609">
                  <c:v>26.07</c:v>
                </c:pt>
                <c:pt idx="23610">
                  <c:v>26.07</c:v>
                </c:pt>
                <c:pt idx="23611">
                  <c:v>26.07</c:v>
                </c:pt>
                <c:pt idx="23612">
                  <c:v>26.07</c:v>
                </c:pt>
                <c:pt idx="23613">
                  <c:v>26.07</c:v>
                </c:pt>
                <c:pt idx="23614">
                  <c:v>26.07</c:v>
                </c:pt>
                <c:pt idx="23615">
                  <c:v>26.07</c:v>
                </c:pt>
                <c:pt idx="23616">
                  <c:v>26.07</c:v>
                </c:pt>
                <c:pt idx="23617">
                  <c:v>26.07</c:v>
                </c:pt>
                <c:pt idx="23618">
                  <c:v>26.07</c:v>
                </c:pt>
                <c:pt idx="23619">
                  <c:v>26.07</c:v>
                </c:pt>
                <c:pt idx="23620">
                  <c:v>26.07</c:v>
                </c:pt>
                <c:pt idx="23621">
                  <c:v>26.07</c:v>
                </c:pt>
                <c:pt idx="23622">
                  <c:v>26.07</c:v>
                </c:pt>
                <c:pt idx="23623">
                  <c:v>26.07</c:v>
                </c:pt>
                <c:pt idx="23624">
                  <c:v>26.07</c:v>
                </c:pt>
                <c:pt idx="23625">
                  <c:v>26.07</c:v>
                </c:pt>
                <c:pt idx="23626">
                  <c:v>26.07</c:v>
                </c:pt>
                <c:pt idx="23627">
                  <c:v>26.07</c:v>
                </c:pt>
                <c:pt idx="23628">
                  <c:v>26.07</c:v>
                </c:pt>
                <c:pt idx="23629">
                  <c:v>26.07</c:v>
                </c:pt>
                <c:pt idx="23630">
                  <c:v>26.07</c:v>
                </c:pt>
                <c:pt idx="23631">
                  <c:v>26.07</c:v>
                </c:pt>
                <c:pt idx="23632">
                  <c:v>26.07</c:v>
                </c:pt>
                <c:pt idx="23633">
                  <c:v>26.07</c:v>
                </c:pt>
                <c:pt idx="23634">
                  <c:v>26.07</c:v>
                </c:pt>
                <c:pt idx="23635">
                  <c:v>26.07</c:v>
                </c:pt>
                <c:pt idx="23636">
                  <c:v>26.07</c:v>
                </c:pt>
                <c:pt idx="23637">
                  <c:v>26.07</c:v>
                </c:pt>
                <c:pt idx="23638">
                  <c:v>26.07</c:v>
                </c:pt>
                <c:pt idx="23639">
                  <c:v>26.07</c:v>
                </c:pt>
                <c:pt idx="23640">
                  <c:v>26.07</c:v>
                </c:pt>
                <c:pt idx="23641">
                  <c:v>26.07</c:v>
                </c:pt>
                <c:pt idx="23642">
                  <c:v>26.07</c:v>
                </c:pt>
                <c:pt idx="23643">
                  <c:v>26.07</c:v>
                </c:pt>
                <c:pt idx="23644">
                  <c:v>26.07</c:v>
                </c:pt>
                <c:pt idx="23645">
                  <c:v>26.07</c:v>
                </c:pt>
                <c:pt idx="23646">
                  <c:v>26.07</c:v>
                </c:pt>
                <c:pt idx="23647">
                  <c:v>26.07</c:v>
                </c:pt>
                <c:pt idx="23648">
                  <c:v>26.07</c:v>
                </c:pt>
                <c:pt idx="23649">
                  <c:v>26.07</c:v>
                </c:pt>
                <c:pt idx="23650">
                  <c:v>26.07</c:v>
                </c:pt>
                <c:pt idx="23651">
                  <c:v>26.07</c:v>
                </c:pt>
                <c:pt idx="23652">
                  <c:v>26.07</c:v>
                </c:pt>
                <c:pt idx="23653">
                  <c:v>26.07</c:v>
                </c:pt>
                <c:pt idx="23654">
                  <c:v>26.07</c:v>
                </c:pt>
                <c:pt idx="23655">
                  <c:v>26.07</c:v>
                </c:pt>
                <c:pt idx="23656">
                  <c:v>26.07</c:v>
                </c:pt>
                <c:pt idx="23657">
                  <c:v>26.07</c:v>
                </c:pt>
                <c:pt idx="23658">
                  <c:v>26.07</c:v>
                </c:pt>
                <c:pt idx="23659">
                  <c:v>26.07</c:v>
                </c:pt>
                <c:pt idx="23660">
                  <c:v>26.07</c:v>
                </c:pt>
                <c:pt idx="23661">
                  <c:v>26.07</c:v>
                </c:pt>
                <c:pt idx="23662">
                  <c:v>26.07</c:v>
                </c:pt>
                <c:pt idx="23663">
                  <c:v>26.07</c:v>
                </c:pt>
                <c:pt idx="23664">
                  <c:v>26.07</c:v>
                </c:pt>
                <c:pt idx="23665">
                  <c:v>26.07</c:v>
                </c:pt>
                <c:pt idx="23666">
                  <c:v>26.07</c:v>
                </c:pt>
                <c:pt idx="23667">
                  <c:v>26.07</c:v>
                </c:pt>
                <c:pt idx="23668">
                  <c:v>26.07</c:v>
                </c:pt>
                <c:pt idx="23669">
                  <c:v>26.07</c:v>
                </c:pt>
                <c:pt idx="23670">
                  <c:v>26.07</c:v>
                </c:pt>
                <c:pt idx="23671">
                  <c:v>26.07</c:v>
                </c:pt>
                <c:pt idx="23672">
                  <c:v>26.11</c:v>
                </c:pt>
                <c:pt idx="23673">
                  <c:v>26.11</c:v>
                </c:pt>
                <c:pt idx="23674">
                  <c:v>26.11</c:v>
                </c:pt>
                <c:pt idx="23675">
                  <c:v>26.11</c:v>
                </c:pt>
                <c:pt idx="23676">
                  <c:v>26.11</c:v>
                </c:pt>
                <c:pt idx="23677">
                  <c:v>26.11</c:v>
                </c:pt>
                <c:pt idx="23678">
                  <c:v>26.11</c:v>
                </c:pt>
                <c:pt idx="23679">
                  <c:v>26.11</c:v>
                </c:pt>
                <c:pt idx="23680">
                  <c:v>26.11</c:v>
                </c:pt>
                <c:pt idx="23681">
                  <c:v>26.11</c:v>
                </c:pt>
                <c:pt idx="23682">
                  <c:v>26.11</c:v>
                </c:pt>
                <c:pt idx="23683">
                  <c:v>26.11</c:v>
                </c:pt>
                <c:pt idx="23684">
                  <c:v>26.11</c:v>
                </c:pt>
                <c:pt idx="23685">
                  <c:v>26.11</c:v>
                </c:pt>
                <c:pt idx="23686">
                  <c:v>26.11</c:v>
                </c:pt>
                <c:pt idx="23687">
                  <c:v>26.11</c:v>
                </c:pt>
                <c:pt idx="23688">
                  <c:v>26.11</c:v>
                </c:pt>
                <c:pt idx="23689">
                  <c:v>26.11</c:v>
                </c:pt>
                <c:pt idx="23690">
                  <c:v>26.11</c:v>
                </c:pt>
                <c:pt idx="23691">
                  <c:v>26.11</c:v>
                </c:pt>
                <c:pt idx="23692">
                  <c:v>26.11</c:v>
                </c:pt>
                <c:pt idx="23693">
                  <c:v>26.11</c:v>
                </c:pt>
                <c:pt idx="23694">
                  <c:v>26.11</c:v>
                </c:pt>
                <c:pt idx="23695">
                  <c:v>26.11</c:v>
                </c:pt>
                <c:pt idx="23696">
                  <c:v>26.11</c:v>
                </c:pt>
                <c:pt idx="23697">
                  <c:v>26.11</c:v>
                </c:pt>
                <c:pt idx="23698">
                  <c:v>26.11</c:v>
                </c:pt>
                <c:pt idx="23699">
                  <c:v>26.11</c:v>
                </c:pt>
                <c:pt idx="23700">
                  <c:v>26.11</c:v>
                </c:pt>
                <c:pt idx="23701">
                  <c:v>26.11</c:v>
                </c:pt>
                <c:pt idx="23702">
                  <c:v>26.11</c:v>
                </c:pt>
                <c:pt idx="23703">
                  <c:v>26.11</c:v>
                </c:pt>
                <c:pt idx="23704">
                  <c:v>26.11</c:v>
                </c:pt>
                <c:pt idx="23705">
                  <c:v>26.11</c:v>
                </c:pt>
                <c:pt idx="23706">
                  <c:v>26.11</c:v>
                </c:pt>
                <c:pt idx="23707">
                  <c:v>26.11</c:v>
                </c:pt>
                <c:pt idx="23708">
                  <c:v>26.11</c:v>
                </c:pt>
                <c:pt idx="23709">
                  <c:v>26.11</c:v>
                </c:pt>
                <c:pt idx="23710">
                  <c:v>26.11</c:v>
                </c:pt>
                <c:pt idx="23711">
                  <c:v>26.11</c:v>
                </c:pt>
                <c:pt idx="23712">
                  <c:v>26.11</c:v>
                </c:pt>
                <c:pt idx="23713">
                  <c:v>26.11</c:v>
                </c:pt>
                <c:pt idx="23714">
                  <c:v>26.11</c:v>
                </c:pt>
                <c:pt idx="23715">
                  <c:v>26.11</c:v>
                </c:pt>
                <c:pt idx="23716">
                  <c:v>26.11</c:v>
                </c:pt>
                <c:pt idx="23717">
                  <c:v>26.11</c:v>
                </c:pt>
                <c:pt idx="23718">
                  <c:v>26.11</c:v>
                </c:pt>
                <c:pt idx="23719">
                  <c:v>26.11</c:v>
                </c:pt>
                <c:pt idx="23720">
                  <c:v>26.11</c:v>
                </c:pt>
                <c:pt idx="23721">
                  <c:v>26.11</c:v>
                </c:pt>
                <c:pt idx="23722">
                  <c:v>26.11</c:v>
                </c:pt>
                <c:pt idx="23723">
                  <c:v>26.11</c:v>
                </c:pt>
                <c:pt idx="23724">
                  <c:v>26.11</c:v>
                </c:pt>
                <c:pt idx="23725">
                  <c:v>26.11</c:v>
                </c:pt>
                <c:pt idx="23726">
                  <c:v>26.11</c:v>
                </c:pt>
                <c:pt idx="23727">
                  <c:v>26.11</c:v>
                </c:pt>
                <c:pt idx="23728">
                  <c:v>26.11</c:v>
                </c:pt>
                <c:pt idx="23729">
                  <c:v>26.11</c:v>
                </c:pt>
                <c:pt idx="23730">
                  <c:v>26.11</c:v>
                </c:pt>
                <c:pt idx="23731">
                  <c:v>26.11</c:v>
                </c:pt>
                <c:pt idx="23732">
                  <c:v>26.11</c:v>
                </c:pt>
                <c:pt idx="23733">
                  <c:v>26.11</c:v>
                </c:pt>
                <c:pt idx="23734">
                  <c:v>26.11</c:v>
                </c:pt>
                <c:pt idx="23735">
                  <c:v>26.11</c:v>
                </c:pt>
                <c:pt idx="23736">
                  <c:v>26.11</c:v>
                </c:pt>
                <c:pt idx="23737">
                  <c:v>26.11</c:v>
                </c:pt>
                <c:pt idx="23738">
                  <c:v>26.11</c:v>
                </c:pt>
                <c:pt idx="23739">
                  <c:v>26.11</c:v>
                </c:pt>
                <c:pt idx="23740">
                  <c:v>26.11</c:v>
                </c:pt>
                <c:pt idx="23741">
                  <c:v>26.11</c:v>
                </c:pt>
                <c:pt idx="23742">
                  <c:v>26.11</c:v>
                </c:pt>
                <c:pt idx="23743">
                  <c:v>26.11</c:v>
                </c:pt>
                <c:pt idx="23744">
                  <c:v>26.11</c:v>
                </c:pt>
                <c:pt idx="23745">
                  <c:v>26.11</c:v>
                </c:pt>
                <c:pt idx="23746">
                  <c:v>26.11</c:v>
                </c:pt>
                <c:pt idx="23747">
                  <c:v>26.146000000000001</c:v>
                </c:pt>
                <c:pt idx="23748">
                  <c:v>26.146000000000001</c:v>
                </c:pt>
                <c:pt idx="23749">
                  <c:v>26.146000000000001</c:v>
                </c:pt>
                <c:pt idx="23750">
                  <c:v>26.146000000000001</c:v>
                </c:pt>
                <c:pt idx="23751">
                  <c:v>26.146000000000001</c:v>
                </c:pt>
                <c:pt idx="23752">
                  <c:v>26.146000000000001</c:v>
                </c:pt>
                <c:pt idx="23753">
                  <c:v>26.146000000000001</c:v>
                </c:pt>
                <c:pt idx="23754">
                  <c:v>26.146000000000001</c:v>
                </c:pt>
                <c:pt idx="23755">
                  <c:v>26.146000000000001</c:v>
                </c:pt>
                <c:pt idx="23756">
                  <c:v>26.146000000000001</c:v>
                </c:pt>
                <c:pt idx="23757">
                  <c:v>26.146000000000001</c:v>
                </c:pt>
                <c:pt idx="23758">
                  <c:v>26.146000000000001</c:v>
                </c:pt>
                <c:pt idx="23759">
                  <c:v>26.146000000000001</c:v>
                </c:pt>
                <c:pt idx="23760">
                  <c:v>26.146000000000001</c:v>
                </c:pt>
                <c:pt idx="23761">
                  <c:v>26.146000000000001</c:v>
                </c:pt>
                <c:pt idx="23762">
                  <c:v>26.146000000000001</c:v>
                </c:pt>
                <c:pt idx="23763">
                  <c:v>26.146000000000001</c:v>
                </c:pt>
                <c:pt idx="23764">
                  <c:v>26.146000000000001</c:v>
                </c:pt>
                <c:pt idx="23765">
                  <c:v>26.146000000000001</c:v>
                </c:pt>
                <c:pt idx="23766">
                  <c:v>26.146000000000001</c:v>
                </c:pt>
                <c:pt idx="23767">
                  <c:v>26.146000000000001</c:v>
                </c:pt>
                <c:pt idx="23768">
                  <c:v>26.146000000000001</c:v>
                </c:pt>
                <c:pt idx="23769">
                  <c:v>26.146000000000001</c:v>
                </c:pt>
                <c:pt idx="23770">
                  <c:v>26.146000000000001</c:v>
                </c:pt>
                <c:pt idx="23771">
                  <c:v>26.146000000000001</c:v>
                </c:pt>
                <c:pt idx="23772">
                  <c:v>26.146000000000001</c:v>
                </c:pt>
                <c:pt idx="23773">
                  <c:v>26.146000000000001</c:v>
                </c:pt>
                <c:pt idx="23774">
                  <c:v>26.146000000000001</c:v>
                </c:pt>
                <c:pt idx="23775">
                  <c:v>26.146000000000001</c:v>
                </c:pt>
                <c:pt idx="23776">
                  <c:v>26.146000000000001</c:v>
                </c:pt>
                <c:pt idx="23777">
                  <c:v>26.146000000000001</c:v>
                </c:pt>
                <c:pt idx="23778">
                  <c:v>26.146000000000001</c:v>
                </c:pt>
                <c:pt idx="23779">
                  <c:v>26.146000000000001</c:v>
                </c:pt>
                <c:pt idx="23780">
                  <c:v>26.146000000000001</c:v>
                </c:pt>
                <c:pt idx="23781">
                  <c:v>26.146000000000001</c:v>
                </c:pt>
                <c:pt idx="23782">
                  <c:v>26.146000000000001</c:v>
                </c:pt>
                <c:pt idx="23783">
                  <c:v>26.146000000000001</c:v>
                </c:pt>
                <c:pt idx="23784">
                  <c:v>26.146000000000001</c:v>
                </c:pt>
                <c:pt idx="23785">
                  <c:v>26.146000000000001</c:v>
                </c:pt>
                <c:pt idx="23786">
                  <c:v>26.146000000000001</c:v>
                </c:pt>
                <c:pt idx="23787">
                  <c:v>26.146000000000001</c:v>
                </c:pt>
                <c:pt idx="23788">
                  <c:v>26.146000000000001</c:v>
                </c:pt>
                <c:pt idx="23789">
                  <c:v>26.146000000000001</c:v>
                </c:pt>
                <c:pt idx="23790">
                  <c:v>26.146000000000001</c:v>
                </c:pt>
                <c:pt idx="23791">
                  <c:v>26.146000000000001</c:v>
                </c:pt>
                <c:pt idx="23792">
                  <c:v>26.146000000000001</c:v>
                </c:pt>
                <c:pt idx="23793">
                  <c:v>26.146000000000001</c:v>
                </c:pt>
                <c:pt idx="23794">
                  <c:v>26.146000000000001</c:v>
                </c:pt>
                <c:pt idx="23795">
                  <c:v>26.146000000000001</c:v>
                </c:pt>
                <c:pt idx="23796">
                  <c:v>26.146000000000001</c:v>
                </c:pt>
                <c:pt idx="23797">
                  <c:v>26.146000000000001</c:v>
                </c:pt>
                <c:pt idx="23798">
                  <c:v>26.146000000000001</c:v>
                </c:pt>
                <c:pt idx="23799">
                  <c:v>26.146000000000001</c:v>
                </c:pt>
                <c:pt idx="23800">
                  <c:v>26.146000000000001</c:v>
                </c:pt>
                <c:pt idx="23801">
                  <c:v>26.146000000000001</c:v>
                </c:pt>
                <c:pt idx="23802">
                  <c:v>26.146000000000001</c:v>
                </c:pt>
                <c:pt idx="23803">
                  <c:v>26.146000000000001</c:v>
                </c:pt>
                <c:pt idx="23804">
                  <c:v>26.146000000000001</c:v>
                </c:pt>
                <c:pt idx="23805">
                  <c:v>26.146000000000001</c:v>
                </c:pt>
                <c:pt idx="23806">
                  <c:v>26.146000000000001</c:v>
                </c:pt>
                <c:pt idx="23807">
                  <c:v>26.146000000000001</c:v>
                </c:pt>
                <c:pt idx="23808">
                  <c:v>26.146000000000001</c:v>
                </c:pt>
                <c:pt idx="23809">
                  <c:v>26.146000000000001</c:v>
                </c:pt>
                <c:pt idx="23810">
                  <c:v>26.146000000000001</c:v>
                </c:pt>
                <c:pt idx="23811">
                  <c:v>26.146000000000001</c:v>
                </c:pt>
                <c:pt idx="23812">
                  <c:v>26.146000000000001</c:v>
                </c:pt>
                <c:pt idx="23813">
                  <c:v>26.175999999999998</c:v>
                </c:pt>
                <c:pt idx="23814">
                  <c:v>26.175999999999998</c:v>
                </c:pt>
                <c:pt idx="23815">
                  <c:v>26.175999999999998</c:v>
                </c:pt>
                <c:pt idx="23816">
                  <c:v>26.175999999999998</c:v>
                </c:pt>
                <c:pt idx="23817">
                  <c:v>26.175999999999998</c:v>
                </c:pt>
                <c:pt idx="23818">
                  <c:v>26.175999999999998</c:v>
                </c:pt>
                <c:pt idx="23819">
                  <c:v>26.175999999999998</c:v>
                </c:pt>
                <c:pt idx="23820">
                  <c:v>26.175999999999998</c:v>
                </c:pt>
                <c:pt idx="23821">
                  <c:v>26.175999999999998</c:v>
                </c:pt>
                <c:pt idx="23822">
                  <c:v>26.175999999999998</c:v>
                </c:pt>
                <c:pt idx="23823">
                  <c:v>26.175999999999998</c:v>
                </c:pt>
                <c:pt idx="23824">
                  <c:v>26.175999999999998</c:v>
                </c:pt>
                <c:pt idx="23825">
                  <c:v>26.175999999999998</c:v>
                </c:pt>
                <c:pt idx="23826">
                  <c:v>26.175999999999998</c:v>
                </c:pt>
                <c:pt idx="23827">
                  <c:v>26.175999999999998</c:v>
                </c:pt>
                <c:pt idx="23828">
                  <c:v>26.175999999999998</c:v>
                </c:pt>
                <c:pt idx="23829">
                  <c:v>26.175999999999998</c:v>
                </c:pt>
                <c:pt idx="23830">
                  <c:v>26.175999999999998</c:v>
                </c:pt>
                <c:pt idx="23831">
                  <c:v>26.175999999999998</c:v>
                </c:pt>
                <c:pt idx="23832">
                  <c:v>26.175999999999998</c:v>
                </c:pt>
                <c:pt idx="23833">
                  <c:v>26.175999999999998</c:v>
                </c:pt>
                <c:pt idx="23834">
                  <c:v>26.175999999999998</c:v>
                </c:pt>
                <c:pt idx="23835">
                  <c:v>26.175999999999998</c:v>
                </c:pt>
                <c:pt idx="23836">
                  <c:v>26.175999999999998</c:v>
                </c:pt>
                <c:pt idx="23837">
                  <c:v>26.175999999999998</c:v>
                </c:pt>
                <c:pt idx="23838">
                  <c:v>26.175999999999998</c:v>
                </c:pt>
                <c:pt idx="23839">
                  <c:v>26.175999999999998</c:v>
                </c:pt>
                <c:pt idx="23840">
                  <c:v>26.175999999999998</c:v>
                </c:pt>
                <c:pt idx="23841">
                  <c:v>26.175999999999998</c:v>
                </c:pt>
                <c:pt idx="23842">
                  <c:v>26.175999999999998</c:v>
                </c:pt>
                <c:pt idx="23843">
                  <c:v>26.175999999999998</c:v>
                </c:pt>
                <c:pt idx="23844">
                  <c:v>26.175999999999998</c:v>
                </c:pt>
                <c:pt idx="23845">
                  <c:v>26.175999999999998</c:v>
                </c:pt>
                <c:pt idx="23846">
                  <c:v>26.175999999999998</c:v>
                </c:pt>
                <c:pt idx="23847">
                  <c:v>26.175999999999998</c:v>
                </c:pt>
                <c:pt idx="23848">
                  <c:v>26.175999999999998</c:v>
                </c:pt>
                <c:pt idx="23849">
                  <c:v>26.175999999999998</c:v>
                </c:pt>
                <c:pt idx="23850">
                  <c:v>26.175999999999998</c:v>
                </c:pt>
                <c:pt idx="23851">
                  <c:v>26.175999999999998</c:v>
                </c:pt>
                <c:pt idx="23852">
                  <c:v>26.175999999999998</c:v>
                </c:pt>
                <c:pt idx="23853">
                  <c:v>26.175999999999998</c:v>
                </c:pt>
                <c:pt idx="23854">
                  <c:v>26.175999999999998</c:v>
                </c:pt>
                <c:pt idx="23855">
                  <c:v>26.175999999999998</c:v>
                </c:pt>
                <c:pt idx="23856">
                  <c:v>26.175999999999998</c:v>
                </c:pt>
                <c:pt idx="23857">
                  <c:v>26.175999999999998</c:v>
                </c:pt>
                <c:pt idx="23858">
                  <c:v>26.175999999999998</c:v>
                </c:pt>
                <c:pt idx="23859">
                  <c:v>26.175999999999998</c:v>
                </c:pt>
                <c:pt idx="23860">
                  <c:v>26.175999999999998</c:v>
                </c:pt>
                <c:pt idx="23861">
                  <c:v>26.175999999999998</c:v>
                </c:pt>
                <c:pt idx="23862">
                  <c:v>26.175999999999998</c:v>
                </c:pt>
                <c:pt idx="23863">
                  <c:v>26.175999999999998</c:v>
                </c:pt>
                <c:pt idx="23864">
                  <c:v>26.175999999999998</c:v>
                </c:pt>
                <c:pt idx="23865">
                  <c:v>26.175999999999998</c:v>
                </c:pt>
                <c:pt idx="23866">
                  <c:v>26.175999999999998</c:v>
                </c:pt>
                <c:pt idx="23867">
                  <c:v>26.175999999999998</c:v>
                </c:pt>
                <c:pt idx="23868">
                  <c:v>26.184000000000001</c:v>
                </c:pt>
                <c:pt idx="23869">
                  <c:v>26.213999999999999</c:v>
                </c:pt>
                <c:pt idx="23870">
                  <c:v>26.213999999999999</c:v>
                </c:pt>
                <c:pt idx="23871">
                  <c:v>26.213999999999999</c:v>
                </c:pt>
                <c:pt idx="23872">
                  <c:v>26.213999999999999</c:v>
                </c:pt>
                <c:pt idx="23873">
                  <c:v>26.213999999999999</c:v>
                </c:pt>
                <c:pt idx="23874">
                  <c:v>26.213999999999999</c:v>
                </c:pt>
                <c:pt idx="23875">
                  <c:v>26.213999999999999</c:v>
                </c:pt>
                <c:pt idx="23876">
                  <c:v>26.213999999999999</c:v>
                </c:pt>
                <c:pt idx="23877">
                  <c:v>26.213999999999999</c:v>
                </c:pt>
                <c:pt idx="23878">
                  <c:v>26.213999999999999</c:v>
                </c:pt>
                <c:pt idx="23879">
                  <c:v>26.213999999999999</c:v>
                </c:pt>
                <c:pt idx="23880">
                  <c:v>26.213999999999999</c:v>
                </c:pt>
                <c:pt idx="23881">
                  <c:v>26.213999999999999</c:v>
                </c:pt>
                <c:pt idx="23882">
                  <c:v>26.213999999999999</c:v>
                </c:pt>
                <c:pt idx="23883">
                  <c:v>26.213999999999999</c:v>
                </c:pt>
                <c:pt idx="23884">
                  <c:v>26.213999999999999</c:v>
                </c:pt>
                <c:pt idx="23885">
                  <c:v>26.213999999999999</c:v>
                </c:pt>
                <c:pt idx="23886">
                  <c:v>26.213999999999999</c:v>
                </c:pt>
                <c:pt idx="23887">
                  <c:v>26.213999999999999</c:v>
                </c:pt>
                <c:pt idx="23888">
                  <c:v>26.213999999999999</c:v>
                </c:pt>
                <c:pt idx="23889">
                  <c:v>26.213999999999999</c:v>
                </c:pt>
                <c:pt idx="23890">
                  <c:v>26.213999999999999</c:v>
                </c:pt>
                <c:pt idx="23891">
                  <c:v>26.213999999999999</c:v>
                </c:pt>
                <c:pt idx="23892">
                  <c:v>26.213999999999999</c:v>
                </c:pt>
                <c:pt idx="23893">
                  <c:v>26.213999999999999</c:v>
                </c:pt>
                <c:pt idx="23894">
                  <c:v>26.213999999999999</c:v>
                </c:pt>
                <c:pt idx="23895">
                  <c:v>26.213999999999999</c:v>
                </c:pt>
                <c:pt idx="23896">
                  <c:v>26.213999999999999</c:v>
                </c:pt>
                <c:pt idx="23897">
                  <c:v>26.213999999999999</c:v>
                </c:pt>
                <c:pt idx="23898">
                  <c:v>26.213999999999999</c:v>
                </c:pt>
                <c:pt idx="23899">
                  <c:v>26.213999999999999</c:v>
                </c:pt>
                <c:pt idx="23900">
                  <c:v>26.213999999999999</c:v>
                </c:pt>
                <c:pt idx="23901">
                  <c:v>26.213999999999999</c:v>
                </c:pt>
                <c:pt idx="23902">
                  <c:v>26.213999999999999</c:v>
                </c:pt>
                <c:pt idx="23903">
                  <c:v>26.213999999999999</c:v>
                </c:pt>
                <c:pt idx="23904">
                  <c:v>26.213999999999999</c:v>
                </c:pt>
                <c:pt idx="23905">
                  <c:v>26.213999999999999</c:v>
                </c:pt>
                <c:pt idx="23906">
                  <c:v>26.213999999999999</c:v>
                </c:pt>
                <c:pt idx="23907">
                  <c:v>26.213999999999999</c:v>
                </c:pt>
                <c:pt idx="23908">
                  <c:v>26.213999999999999</c:v>
                </c:pt>
                <c:pt idx="23909">
                  <c:v>26.213999999999999</c:v>
                </c:pt>
                <c:pt idx="23910">
                  <c:v>26.213999999999999</c:v>
                </c:pt>
                <c:pt idx="23911">
                  <c:v>26.213999999999999</c:v>
                </c:pt>
                <c:pt idx="23912">
                  <c:v>26.213999999999999</c:v>
                </c:pt>
                <c:pt idx="23913">
                  <c:v>26.213999999999999</c:v>
                </c:pt>
                <c:pt idx="23914">
                  <c:v>26.213999999999999</c:v>
                </c:pt>
                <c:pt idx="23915">
                  <c:v>26.213999999999999</c:v>
                </c:pt>
                <c:pt idx="23916">
                  <c:v>26.213999999999999</c:v>
                </c:pt>
                <c:pt idx="23917">
                  <c:v>26.213999999999999</c:v>
                </c:pt>
                <c:pt idx="23918">
                  <c:v>26.213999999999999</c:v>
                </c:pt>
                <c:pt idx="23919">
                  <c:v>26.213999999999999</c:v>
                </c:pt>
                <c:pt idx="23920">
                  <c:v>26.213999999999999</c:v>
                </c:pt>
                <c:pt idx="23921">
                  <c:v>26.213999999999999</c:v>
                </c:pt>
                <c:pt idx="23922">
                  <c:v>26.213999999999999</c:v>
                </c:pt>
                <c:pt idx="23923">
                  <c:v>26.213999999999999</c:v>
                </c:pt>
                <c:pt idx="23924">
                  <c:v>26.213999999999999</c:v>
                </c:pt>
                <c:pt idx="23925">
                  <c:v>26.213999999999999</c:v>
                </c:pt>
                <c:pt idx="23926">
                  <c:v>26.213999999999999</c:v>
                </c:pt>
                <c:pt idx="23927">
                  <c:v>26.213999999999999</c:v>
                </c:pt>
                <c:pt idx="23928">
                  <c:v>26.213999999999999</c:v>
                </c:pt>
                <c:pt idx="23929">
                  <c:v>26.213999999999999</c:v>
                </c:pt>
                <c:pt idx="23930">
                  <c:v>26.213999999999999</c:v>
                </c:pt>
                <c:pt idx="23931">
                  <c:v>26.213999999999999</c:v>
                </c:pt>
                <c:pt idx="23932">
                  <c:v>26.213999999999999</c:v>
                </c:pt>
                <c:pt idx="23933">
                  <c:v>26.213999999999999</c:v>
                </c:pt>
                <c:pt idx="23934">
                  <c:v>26.213999999999999</c:v>
                </c:pt>
                <c:pt idx="23935">
                  <c:v>26.213999999999999</c:v>
                </c:pt>
                <c:pt idx="23936">
                  <c:v>26.213999999999999</c:v>
                </c:pt>
                <c:pt idx="23937">
                  <c:v>26.213999999999999</c:v>
                </c:pt>
                <c:pt idx="23938">
                  <c:v>26.213999999999999</c:v>
                </c:pt>
                <c:pt idx="23939">
                  <c:v>26.213999999999999</c:v>
                </c:pt>
                <c:pt idx="23940">
                  <c:v>26.213999999999999</c:v>
                </c:pt>
                <c:pt idx="23941">
                  <c:v>26.213999999999999</c:v>
                </c:pt>
                <c:pt idx="23942">
                  <c:v>26.213999999999999</c:v>
                </c:pt>
                <c:pt idx="23943">
                  <c:v>26.236000000000001</c:v>
                </c:pt>
                <c:pt idx="23944">
                  <c:v>26.251999999999999</c:v>
                </c:pt>
                <c:pt idx="23945">
                  <c:v>26.251999999999999</c:v>
                </c:pt>
                <c:pt idx="23946">
                  <c:v>26.251999999999999</c:v>
                </c:pt>
                <c:pt idx="23947">
                  <c:v>26.251999999999999</c:v>
                </c:pt>
                <c:pt idx="23948">
                  <c:v>26.251999999999999</c:v>
                </c:pt>
                <c:pt idx="23949">
                  <c:v>26.251999999999999</c:v>
                </c:pt>
                <c:pt idx="23950">
                  <c:v>26.251999999999999</c:v>
                </c:pt>
                <c:pt idx="23951">
                  <c:v>26.251999999999999</c:v>
                </c:pt>
                <c:pt idx="23952">
                  <c:v>26.251999999999999</c:v>
                </c:pt>
                <c:pt idx="23953">
                  <c:v>26.251999999999999</c:v>
                </c:pt>
                <c:pt idx="23954">
                  <c:v>26.251999999999999</c:v>
                </c:pt>
                <c:pt idx="23955">
                  <c:v>26.251999999999999</c:v>
                </c:pt>
                <c:pt idx="23956">
                  <c:v>26.251999999999999</c:v>
                </c:pt>
                <c:pt idx="23957">
                  <c:v>26.251999999999999</c:v>
                </c:pt>
                <c:pt idx="23958">
                  <c:v>26.251999999999999</c:v>
                </c:pt>
                <c:pt idx="23959">
                  <c:v>26.251999999999999</c:v>
                </c:pt>
                <c:pt idx="23960">
                  <c:v>26.251999999999999</c:v>
                </c:pt>
                <c:pt idx="23961">
                  <c:v>26.251999999999999</c:v>
                </c:pt>
                <c:pt idx="23962">
                  <c:v>26.251999999999999</c:v>
                </c:pt>
                <c:pt idx="23963">
                  <c:v>26.251999999999999</c:v>
                </c:pt>
                <c:pt idx="23964">
                  <c:v>26.251999999999999</c:v>
                </c:pt>
                <c:pt idx="23965">
                  <c:v>26.251999999999999</c:v>
                </c:pt>
                <c:pt idx="23966">
                  <c:v>26.251999999999999</c:v>
                </c:pt>
                <c:pt idx="23967">
                  <c:v>26.251999999999999</c:v>
                </c:pt>
                <c:pt idx="23968">
                  <c:v>26.251999999999999</c:v>
                </c:pt>
                <c:pt idx="23969">
                  <c:v>26.251999999999999</c:v>
                </c:pt>
                <c:pt idx="23970">
                  <c:v>26.251999999999999</c:v>
                </c:pt>
                <c:pt idx="23971">
                  <c:v>26.251999999999999</c:v>
                </c:pt>
                <c:pt idx="23972">
                  <c:v>26.251999999999999</c:v>
                </c:pt>
                <c:pt idx="23973">
                  <c:v>26.251999999999999</c:v>
                </c:pt>
                <c:pt idx="23974">
                  <c:v>26.251999999999999</c:v>
                </c:pt>
                <c:pt idx="23975">
                  <c:v>26.251999999999999</c:v>
                </c:pt>
                <c:pt idx="23976">
                  <c:v>26.251999999999999</c:v>
                </c:pt>
                <c:pt idx="23977">
                  <c:v>26.251999999999999</c:v>
                </c:pt>
                <c:pt idx="23978">
                  <c:v>26.251999999999999</c:v>
                </c:pt>
                <c:pt idx="23979">
                  <c:v>26.251999999999999</c:v>
                </c:pt>
                <c:pt idx="23980">
                  <c:v>26.251999999999999</c:v>
                </c:pt>
                <c:pt idx="23981">
                  <c:v>26.251999999999999</c:v>
                </c:pt>
                <c:pt idx="23982">
                  <c:v>26.251999999999999</c:v>
                </c:pt>
                <c:pt idx="23983">
                  <c:v>26.251999999999999</c:v>
                </c:pt>
                <c:pt idx="23984">
                  <c:v>26.251999999999999</c:v>
                </c:pt>
                <c:pt idx="23985">
                  <c:v>26.251999999999999</c:v>
                </c:pt>
                <c:pt idx="23986">
                  <c:v>26.251999999999999</c:v>
                </c:pt>
                <c:pt idx="23987">
                  <c:v>26.251999999999999</c:v>
                </c:pt>
                <c:pt idx="23988">
                  <c:v>26.251999999999999</c:v>
                </c:pt>
                <c:pt idx="23989">
                  <c:v>26.251999999999999</c:v>
                </c:pt>
                <c:pt idx="23990">
                  <c:v>26.251999999999999</c:v>
                </c:pt>
                <c:pt idx="23991">
                  <c:v>26.251999999999999</c:v>
                </c:pt>
                <c:pt idx="23992">
                  <c:v>26.251999999999999</c:v>
                </c:pt>
                <c:pt idx="23993">
                  <c:v>26.251999999999999</c:v>
                </c:pt>
                <c:pt idx="23994">
                  <c:v>26.251999999999999</c:v>
                </c:pt>
                <c:pt idx="23995">
                  <c:v>26.251999999999999</c:v>
                </c:pt>
                <c:pt idx="23996">
                  <c:v>26.251999999999999</c:v>
                </c:pt>
                <c:pt idx="23997">
                  <c:v>26.251999999999999</c:v>
                </c:pt>
                <c:pt idx="23998">
                  <c:v>26.251999999999999</c:v>
                </c:pt>
                <c:pt idx="23999">
                  <c:v>26.251999999999999</c:v>
                </c:pt>
                <c:pt idx="24000">
                  <c:v>26.251999999999999</c:v>
                </c:pt>
                <c:pt idx="24001">
                  <c:v>26.251999999999999</c:v>
                </c:pt>
                <c:pt idx="24002">
                  <c:v>26.251999999999999</c:v>
                </c:pt>
                <c:pt idx="24003">
                  <c:v>26.251999999999999</c:v>
                </c:pt>
                <c:pt idx="24004">
                  <c:v>26.251999999999999</c:v>
                </c:pt>
                <c:pt idx="24005">
                  <c:v>26.251999999999999</c:v>
                </c:pt>
                <c:pt idx="24006">
                  <c:v>26.251999999999999</c:v>
                </c:pt>
                <c:pt idx="24007">
                  <c:v>26.251999999999999</c:v>
                </c:pt>
                <c:pt idx="24008">
                  <c:v>26.251999999999999</c:v>
                </c:pt>
                <c:pt idx="24009">
                  <c:v>26.251999999999999</c:v>
                </c:pt>
                <c:pt idx="24010">
                  <c:v>26.251999999999999</c:v>
                </c:pt>
                <c:pt idx="24011">
                  <c:v>26.251999999999999</c:v>
                </c:pt>
                <c:pt idx="24012">
                  <c:v>26.251999999999999</c:v>
                </c:pt>
                <c:pt idx="24013">
                  <c:v>26.251999999999999</c:v>
                </c:pt>
                <c:pt idx="24014">
                  <c:v>26.251999999999999</c:v>
                </c:pt>
                <c:pt idx="24015">
                  <c:v>26.251999999999999</c:v>
                </c:pt>
                <c:pt idx="24016">
                  <c:v>26.274000000000001</c:v>
                </c:pt>
                <c:pt idx="24017">
                  <c:v>26.29</c:v>
                </c:pt>
                <c:pt idx="24018">
                  <c:v>26.29</c:v>
                </c:pt>
                <c:pt idx="24019">
                  <c:v>26.29</c:v>
                </c:pt>
                <c:pt idx="24020">
                  <c:v>26.29</c:v>
                </c:pt>
                <c:pt idx="24021">
                  <c:v>26.29</c:v>
                </c:pt>
                <c:pt idx="24022">
                  <c:v>26.29</c:v>
                </c:pt>
                <c:pt idx="24023">
                  <c:v>26.29</c:v>
                </c:pt>
                <c:pt idx="24024">
                  <c:v>26.29</c:v>
                </c:pt>
                <c:pt idx="24025">
                  <c:v>26.29</c:v>
                </c:pt>
                <c:pt idx="24026">
                  <c:v>26.29</c:v>
                </c:pt>
                <c:pt idx="24027">
                  <c:v>26.29</c:v>
                </c:pt>
                <c:pt idx="24028">
                  <c:v>26.29</c:v>
                </c:pt>
                <c:pt idx="24029">
                  <c:v>26.29</c:v>
                </c:pt>
                <c:pt idx="24030">
                  <c:v>26.29</c:v>
                </c:pt>
                <c:pt idx="24031">
                  <c:v>26.29</c:v>
                </c:pt>
                <c:pt idx="24032">
                  <c:v>26.29</c:v>
                </c:pt>
                <c:pt idx="24033">
                  <c:v>26.29</c:v>
                </c:pt>
                <c:pt idx="24034">
                  <c:v>26.29</c:v>
                </c:pt>
                <c:pt idx="24035">
                  <c:v>26.29</c:v>
                </c:pt>
                <c:pt idx="24036">
                  <c:v>26.29</c:v>
                </c:pt>
                <c:pt idx="24037">
                  <c:v>26.29</c:v>
                </c:pt>
                <c:pt idx="24038">
                  <c:v>26.29</c:v>
                </c:pt>
                <c:pt idx="24039">
                  <c:v>26.29</c:v>
                </c:pt>
                <c:pt idx="24040">
                  <c:v>26.29</c:v>
                </c:pt>
                <c:pt idx="24041">
                  <c:v>26.29</c:v>
                </c:pt>
                <c:pt idx="24042">
                  <c:v>26.29</c:v>
                </c:pt>
                <c:pt idx="24043">
                  <c:v>26.29</c:v>
                </c:pt>
                <c:pt idx="24044">
                  <c:v>26.29</c:v>
                </c:pt>
                <c:pt idx="24045">
                  <c:v>26.29</c:v>
                </c:pt>
                <c:pt idx="24046">
                  <c:v>26.29</c:v>
                </c:pt>
                <c:pt idx="24047">
                  <c:v>26.29</c:v>
                </c:pt>
                <c:pt idx="24048">
                  <c:v>26.29</c:v>
                </c:pt>
                <c:pt idx="24049">
                  <c:v>26.29</c:v>
                </c:pt>
                <c:pt idx="24050">
                  <c:v>26.29</c:v>
                </c:pt>
                <c:pt idx="24051">
                  <c:v>26.29</c:v>
                </c:pt>
                <c:pt idx="24052">
                  <c:v>26.29</c:v>
                </c:pt>
                <c:pt idx="24053">
                  <c:v>26.29</c:v>
                </c:pt>
                <c:pt idx="24054">
                  <c:v>26.29</c:v>
                </c:pt>
                <c:pt idx="24055">
                  <c:v>26.29</c:v>
                </c:pt>
                <c:pt idx="24056">
                  <c:v>26.29</c:v>
                </c:pt>
                <c:pt idx="24057">
                  <c:v>26.29</c:v>
                </c:pt>
                <c:pt idx="24058">
                  <c:v>26.29</c:v>
                </c:pt>
                <c:pt idx="24059">
                  <c:v>26.29</c:v>
                </c:pt>
                <c:pt idx="24060">
                  <c:v>26.29</c:v>
                </c:pt>
                <c:pt idx="24061">
                  <c:v>26.29</c:v>
                </c:pt>
                <c:pt idx="24062">
                  <c:v>26.29</c:v>
                </c:pt>
                <c:pt idx="24063">
                  <c:v>26.29</c:v>
                </c:pt>
                <c:pt idx="24064">
                  <c:v>26.29</c:v>
                </c:pt>
                <c:pt idx="24065">
                  <c:v>26.29</c:v>
                </c:pt>
                <c:pt idx="24066">
                  <c:v>26.29</c:v>
                </c:pt>
                <c:pt idx="24067">
                  <c:v>26.29</c:v>
                </c:pt>
                <c:pt idx="24068">
                  <c:v>26.29</c:v>
                </c:pt>
                <c:pt idx="24069">
                  <c:v>26.29</c:v>
                </c:pt>
                <c:pt idx="24070">
                  <c:v>26.29</c:v>
                </c:pt>
                <c:pt idx="24071">
                  <c:v>26.29</c:v>
                </c:pt>
                <c:pt idx="24072">
                  <c:v>26.29</c:v>
                </c:pt>
                <c:pt idx="24073">
                  <c:v>26.29</c:v>
                </c:pt>
                <c:pt idx="24074">
                  <c:v>26.29</c:v>
                </c:pt>
                <c:pt idx="24075">
                  <c:v>26.29</c:v>
                </c:pt>
                <c:pt idx="24076">
                  <c:v>26.29</c:v>
                </c:pt>
                <c:pt idx="24077">
                  <c:v>26.29</c:v>
                </c:pt>
                <c:pt idx="24078">
                  <c:v>26.29</c:v>
                </c:pt>
                <c:pt idx="24079">
                  <c:v>26.29</c:v>
                </c:pt>
                <c:pt idx="24080">
                  <c:v>26.29</c:v>
                </c:pt>
                <c:pt idx="24081">
                  <c:v>26.29</c:v>
                </c:pt>
                <c:pt idx="24082">
                  <c:v>26.29</c:v>
                </c:pt>
                <c:pt idx="24083">
                  <c:v>26.29</c:v>
                </c:pt>
                <c:pt idx="24084">
                  <c:v>26.29</c:v>
                </c:pt>
                <c:pt idx="24085">
                  <c:v>26.29</c:v>
                </c:pt>
                <c:pt idx="24086">
                  <c:v>26.29</c:v>
                </c:pt>
                <c:pt idx="24087">
                  <c:v>26.29</c:v>
                </c:pt>
                <c:pt idx="24088">
                  <c:v>26.29</c:v>
                </c:pt>
                <c:pt idx="24089">
                  <c:v>26.327999999999999</c:v>
                </c:pt>
                <c:pt idx="24090">
                  <c:v>26.327999999999999</c:v>
                </c:pt>
                <c:pt idx="24091">
                  <c:v>26.327999999999999</c:v>
                </c:pt>
                <c:pt idx="24092">
                  <c:v>26.327999999999999</c:v>
                </c:pt>
                <c:pt idx="24093">
                  <c:v>26.327999999999999</c:v>
                </c:pt>
                <c:pt idx="24094">
                  <c:v>26.327999999999999</c:v>
                </c:pt>
                <c:pt idx="24095">
                  <c:v>26.327999999999999</c:v>
                </c:pt>
                <c:pt idx="24096">
                  <c:v>26.327999999999999</c:v>
                </c:pt>
                <c:pt idx="24097">
                  <c:v>26.327999999999999</c:v>
                </c:pt>
                <c:pt idx="24098">
                  <c:v>26.327999999999999</c:v>
                </c:pt>
                <c:pt idx="24099">
                  <c:v>26.327999999999999</c:v>
                </c:pt>
                <c:pt idx="24100">
                  <c:v>26.327999999999999</c:v>
                </c:pt>
                <c:pt idx="24101">
                  <c:v>26.327999999999999</c:v>
                </c:pt>
                <c:pt idx="24102">
                  <c:v>26.327999999999999</c:v>
                </c:pt>
                <c:pt idx="24103">
                  <c:v>26.327999999999999</c:v>
                </c:pt>
                <c:pt idx="24104">
                  <c:v>26.327999999999999</c:v>
                </c:pt>
                <c:pt idx="24105">
                  <c:v>26.327999999999999</c:v>
                </c:pt>
                <c:pt idx="24106">
                  <c:v>26.327999999999999</c:v>
                </c:pt>
                <c:pt idx="24107">
                  <c:v>26.327999999999999</c:v>
                </c:pt>
                <c:pt idx="24108">
                  <c:v>26.327999999999999</c:v>
                </c:pt>
                <c:pt idx="24109">
                  <c:v>26.327999999999999</c:v>
                </c:pt>
                <c:pt idx="24110">
                  <c:v>26.327999999999999</c:v>
                </c:pt>
                <c:pt idx="24111">
                  <c:v>26.327999999999999</c:v>
                </c:pt>
                <c:pt idx="24112">
                  <c:v>26.327999999999999</c:v>
                </c:pt>
                <c:pt idx="24113">
                  <c:v>26.327999999999999</c:v>
                </c:pt>
                <c:pt idx="24114">
                  <c:v>26.327999999999999</c:v>
                </c:pt>
                <c:pt idx="24115">
                  <c:v>26.327999999999999</c:v>
                </c:pt>
                <c:pt idx="24116">
                  <c:v>26.327999999999999</c:v>
                </c:pt>
                <c:pt idx="24117">
                  <c:v>26.327999999999999</c:v>
                </c:pt>
                <c:pt idx="24118">
                  <c:v>26.327999999999999</c:v>
                </c:pt>
                <c:pt idx="24119">
                  <c:v>26.327999999999999</c:v>
                </c:pt>
                <c:pt idx="24120">
                  <c:v>26.327999999999999</c:v>
                </c:pt>
                <c:pt idx="24121">
                  <c:v>26.327999999999999</c:v>
                </c:pt>
                <c:pt idx="24122">
                  <c:v>26.327999999999999</c:v>
                </c:pt>
                <c:pt idx="24123">
                  <c:v>26.327999999999999</c:v>
                </c:pt>
                <c:pt idx="24124">
                  <c:v>26.327999999999999</c:v>
                </c:pt>
                <c:pt idx="24125">
                  <c:v>26.327999999999999</c:v>
                </c:pt>
                <c:pt idx="24126">
                  <c:v>26.327999999999999</c:v>
                </c:pt>
                <c:pt idx="24127">
                  <c:v>26.327999999999999</c:v>
                </c:pt>
                <c:pt idx="24128">
                  <c:v>26.327999999999999</c:v>
                </c:pt>
                <c:pt idx="24129">
                  <c:v>26.327999999999999</c:v>
                </c:pt>
                <c:pt idx="24130">
                  <c:v>26.327999999999999</c:v>
                </c:pt>
                <c:pt idx="24131">
                  <c:v>26.327999999999999</c:v>
                </c:pt>
                <c:pt idx="24132">
                  <c:v>26.327999999999999</c:v>
                </c:pt>
                <c:pt idx="24133">
                  <c:v>26.327999999999999</c:v>
                </c:pt>
                <c:pt idx="24134">
                  <c:v>26.327999999999999</c:v>
                </c:pt>
                <c:pt idx="24135">
                  <c:v>26.327999999999999</c:v>
                </c:pt>
                <c:pt idx="24136">
                  <c:v>26.327999999999999</c:v>
                </c:pt>
                <c:pt idx="24137">
                  <c:v>26.327999999999999</c:v>
                </c:pt>
                <c:pt idx="24138">
                  <c:v>26.327999999999999</c:v>
                </c:pt>
                <c:pt idx="24139">
                  <c:v>26.327999999999999</c:v>
                </c:pt>
                <c:pt idx="24140">
                  <c:v>26.327999999999999</c:v>
                </c:pt>
                <c:pt idx="24141">
                  <c:v>26.327999999999999</c:v>
                </c:pt>
                <c:pt idx="24142">
                  <c:v>26.327999999999999</c:v>
                </c:pt>
                <c:pt idx="24143">
                  <c:v>26.327999999999999</c:v>
                </c:pt>
                <c:pt idx="24144">
                  <c:v>26.327999999999999</c:v>
                </c:pt>
                <c:pt idx="24145">
                  <c:v>26.327999999999999</c:v>
                </c:pt>
                <c:pt idx="24146">
                  <c:v>26.327999999999999</c:v>
                </c:pt>
                <c:pt idx="24147">
                  <c:v>26.327999999999999</c:v>
                </c:pt>
                <c:pt idx="24148">
                  <c:v>26.327999999999999</c:v>
                </c:pt>
                <c:pt idx="24149">
                  <c:v>26.327999999999999</c:v>
                </c:pt>
                <c:pt idx="24150">
                  <c:v>26.327999999999999</c:v>
                </c:pt>
                <c:pt idx="24151">
                  <c:v>26.327999999999999</c:v>
                </c:pt>
                <c:pt idx="24152">
                  <c:v>26.327999999999999</c:v>
                </c:pt>
                <c:pt idx="24153">
                  <c:v>26.327999999999999</c:v>
                </c:pt>
                <c:pt idx="24154">
                  <c:v>26.327999999999999</c:v>
                </c:pt>
                <c:pt idx="24155">
                  <c:v>26.327999999999999</c:v>
                </c:pt>
                <c:pt idx="24156">
                  <c:v>26.327999999999999</c:v>
                </c:pt>
                <c:pt idx="24157">
                  <c:v>26.327999999999999</c:v>
                </c:pt>
                <c:pt idx="24158">
                  <c:v>26.327999999999999</c:v>
                </c:pt>
                <c:pt idx="24159">
                  <c:v>26.327999999999999</c:v>
                </c:pt>
                <c:pt idx="24160">
                  <c:v>26.347999999999999</c:v>
                </c:pt>
                <c:pt idx="24161">
                  <c:v>26.367999999999999</c:v>
                </c:pt>
                <c:pt idx="24162">
                  <c:v>26.367999999999999</c:v>
                </c:pt>
                <c:pt idx="24163">
                  <c:v>26.367999999999999</c:v>
                </c:pt>
                <c:pt idx="24164">
                  <c:v>26.367999999999999</c:v>
                </c:pt>
                <c:pt idx="24165">
                  <c:v>26.367999999999999</c:v>
                </c:pt>
                <c:pt idx="24166">
                  <c:v>26.367999999999999</c:v>
                </c:pt>
                <c:pt idx="24167">
                  <c:v>26.367999999999999</c:v>
                </c:pt>
                <c:pt idx="24168">
                  <c:v>26.367999999999999</c:v>
                </c:pt>
                <c:pt idx="24169">
                  <c:v>26.367999999999999</c:v>
                </c:pt>
                <c:pt idx="24170">
                  <c:v>26.367999999999999</c:v>
                </c:pt>
                <c:pt idx="24171">
                  <c:v>26.367999999999999</c:v>
                </c:pt>
                <c:pt idx="24172">
                  <c:v>26.367999999999999</c:v>
                </c:pt>
                <c:pt idx="24173">
                  <c:v>26.367999999999999</c:v>
                </c:pt>
                <c:pt idx="24174">
                  <c:v>26.367999999999999</c:v>
                </c:pt>
                <c:pt idx="24175">
                  <c:v>26.367999999999999</c:v>
                </c:pt>
                <c:pt idx="24176">
                  <c:v>26.367999999999999</c:v>
                </c:pt>
                <c:pt idx="24177">
                  <c:v>26.367999999999999</c:v>
                </c:pt>
                <c:pt idx="24178">
                  <c:v>26.367999999999999</c:v>
                </c:pt>
                <c:pt idx="24179">
                  <c:v>26.367999999999999</c:v>
                </c:pt>
                <c:pt idx="24180">
                  <c:v>26.367999999999999</c:v>
                </c:pt>
                <c:pt idx="24181">
                  <c:v>26.367999999999999</c:v>
                </c:pt>
                <c:pt idx="24182">
                  <c:v>26.367999999999999</c:v>
                </c:pt>
                <c:pt idx="24183">
                  <c:v>26.367999999999999</c:v>
                </c:pt>
                <c:pt idx="24184">
                  <c:v>26.367999999999999</c:v>
                </c:pt>
                <c:pt idx="24185">
                  <c:v>26.367999999999999</c:v>
                </c:pt>
                <c:pt idx="24186">
                  <c:v>26.367999999999999</c:v>
                </c:pt>
                <c:pt idx="24187">
                  <c:v>26.367999999999999</c:v>
                </c:pt>
                <c:pt idx="24188">
                  <c:v>26.367999999999999</c:v>
                </c:pt>
                <c:pt idx="24189">
                  <c:v>26.367999999999999</c:v>
                </c:pt>
                <c:pt idx="24190">
                  <c:v>26.367999999999999</c:v>
                </c:pt>
                <c:pt idx="24191">
                  <c:v>26.367999999999999</c:v>
                </c:pt>
                <c:pt idx="24192">
                  <c:v>26.367999999999999</c:v>
                </c:pt>
                <c:pt idx="24193">
                  <c:v>26.367999999999999</c:v>
                </c:pt>
                <c:pt idx="24194">
                  <c:v>26.367999999999999</c:v>
                </c:pt>
                <c:pt idx="24195">
                  <c:v>26.367999999999999</c:v>
                </c:pt>
                <c:pt idx="24196">
                  <c:v>26.367999999999999</c:v>
                </c:pt>
                <c:pt idx="24197">
                  <c:v>26.367999999999999</c:v>
                </c:pt>
                <c:pt idx="24198">
                  <c:v>26.367999999999999</c:v>
                </c:pt>
                <c:pt idx="24199">
                  <c:v>26.367999999999999</c:v>
                </c:pt>
                <c:pt idx="24200">
                  <c:v>26.367999999999999</c:v>
                </c:pt>
                <c:pt idx="24201">
                  <c:v>26.367999999999999</c:v>
                </c:pt>
                <c:pt idx="24202">
                  <c:v>26.367999999999999</c:v>
                </c:pt>
                <c:pt idx="24203">
                  <c:v>26.367999999999999</c:v>
                </c:pt>
                <c:pt idx="24204">
                  <c:v>26.367999999999999</c:v>
                </c:pt>
                <c:pt idx="24205">
                  <c:v>26.367999999999999</c:v>
                </c:pt>
                <c:pt idx="24206">
                  <c:v>26.367999999999999</c:v>
                </c:pt>
                <c:pt idx="24207">
                  <c:v>26.367999999999999</c:v>
                </c:pt>
                <c:pt idx="24208">
                  <c:v>26.367999999999999</c:v>
                </c:pt>
                <c:pt idx="24209">
                  <c:v>26.367999999999999</c:v>
                </c:pt>
                <c:pt idx="24210">
                  <c:v>26.367999999999999</c:v>
                </c:pt>
                <c:pt idx="24211">
                  <c:v>26.367999999999999</c:v>
                </c:pt>
                <c:pt idx="24212">
                  <c:v>26.367999999999999</c:v>
                </c:pt>
                <c:pt idx="24213">
                  <c:v>26.367999999999999</c:v>
                </c:pt>
                <c:pt idx="24214">
                  <c:v>26.367999999999999</c:v>
                </c:pt>
                <c:pt idx="24215">
                  <c:v>26.367999999999999</c:v>
                </c:pt>
                <c:pt idx="24216">
                  <c:v>26.367999999999999</c:v>
                </c:pt>
                <c:pt idx="24217">
                  <c:v>26.367999999999999</c:v>
                </c:pt>
                <c:pt idx="24218">
                  <c:v>26.367999999999999</c:v>
                </c:pt>
                <c:pt idx="24219">
                  <c:v>26.367999999999999</c:v>
                </c:pt>
                <c:pt idx="24220">
                  <c:v>26.367999999999999</c:v>
                </c:pt>
                <c:pt idx="24221">
                  <c:v>26.367999999999999</c:v>
                </c:pt>
                <c:pt idx="24222">
                  <c:v>26.367999999999999</c:v>
                </c:pt>
                <c:pt idx="24223">
                  <c:v>26.367999999999999</c:v>
                </c:pt>
                <c:pt idx="24224">
                  <c:v>26.367999999999999</c:v>
                </c:pt>
                <c:pt idx="24225">
                  <c:v>26.367999999999999</c:v>
                </c:pt>
                <c:pt idx="24226">
                  <c:v>26.367999999999999</c:v>
                </c:pt>
                <c:pt idx="24227">
                  <c:v>26.367999999999999</c:v>
                </c:pt>
                <c:pt idx="24228">
                  <c:v>26.367999999999999</c:v>
                </c:pt>
                <c:pt idx="24229">
                  <c:v>26.367999999999999</c:v>
                </c:pt>
                <c:pt idx="24230">
                  <c:v>26.367999999999999</c:v>
                </c:pt>
                <c:pt idx="24231">
                  <c:v>26.367999999999999</c:v>
                </c:pt>
                <c:pt idx="24232">
                  <c:v>26.367999999999999</c:v>
                </c:pt>
                <c:pt idx="24233">
                  <c:v>26.367999999999999</c:v>
                </c:pt>
                <c:pt idx="24234">
                  <c:v>26.367999999999999</c:v>
                </c:pt>
                <c:pt idx="24235">
                  <c:v>26.367999999999999</c:v>
                </c:pt>
                <c:pt idx="24236">
                  <c:v>26.385999999999999</c:v>
                </c:pt>
                <c:pt idx="24237">
                  <c:v>26.398</c:v>
                </c:pt>
                <c:pt idx="24238">
                  <c:v>26.398</c:v>
                </c:pt>
                <c:pt idx="24239">
                  <c:v>26.398</c:v>
                </c:pt>
                <c:pt idx="24240">
                  <c:v>26.398</c:v>
                </c:pt>
                <c:pt idx="24241">
                  <c:v>26.398</c:v>
                </c:pt>
                <c:pt idx="24242">
                  <c:v>26.398</c:v>
                </c:pt>
                <c:pt idx="24243">
                  <c:v>26.398</c:v>
                </c:pt>
                <c:pt idx="24244">
                  <c:v>26.398</c:v>
                </c:pt>
                <c:pt idx="24245">
                  <c:v>26.398</c:v>
                </c:pt>
                <c:pt idx="24246">
                  <c:v>26.398</c:v>
                </c:pt>
                <c:pt idx="24247">
                  <c:v>26.398</c:v>
                </c:pt>
                <c:pt idx="24248">
                  <c:v>26.398</c:v>
                </c:pt>
                <c:pt idx="24249">
                  <c:v>26.398</c:v>
                </c:pt>
                <c:pt idx="24250">
                  <c:v>26.398</c:v>
                </c:pt>
                <c:pt idx="24251">
                  <c:v>26.398</c:v>
                </c:pt>
                <c:pt idx="24252">
                  <c:v>26.398</c:v>
                </c:pt>
                <c:pt idx="24253">
                  <c:v>26.398</c:v>
                </c:pt>
                <c:pt idx="24254">
                  <c:v>26.398</c:v>
                </c:pt>
                <c:pt idx="24255">
                  <c:v>26.398</c:v>
                </c:pt>
                <c:pt idx="24256">
                  <c:v>26.398</c:v>
                </c:pt>
                <c:pt idx="24257">
                  <c:v>26.398</c:v>
                </c:pt>
                <c:pt idx="24258">
                  <c:v>26.398</c:v>
                </c:pt>
                <c:pt idx="24259">
                  <c:v>26.398</c:v>
                </c:pt>
                <c:pt idx="24260">
                  <c:v>26.398</c:v>
                </c:pt>
                <c:pt idx="24261">
                  <c:v>26.398</c:v>
                </c:pt>
                <c:pt idx="24262">
                  <c:v>26.398</c:v>
                </c:pt>
                <c:pt idx="24263">
                  <c:v>26.398</c:v>
                </c:pt>
                <c:pt idx="24264">
                  <c:v>26.398</c:v>
                </c:pt>
                <c:pt idx="24265">
                  <c:v>26.398</c:v>
                </c:pt>
                <c:pt idx="24266">
                  <c:v>26.398</c:v>
                </c:pt>
                <c:pt idx="24267">
                  <c:v>26.398</c:v>
                </c:pt>
                <c:pt idx="24268">
                  <c:v>26.398</c:v>
                </c:pt>
                <c:pt idx="24269">
                  <c:v>26.398</c:v>
                </c:pt>
                <c:pt idx="24270">
                  <c:v>26.398</c:v>
                </c:pt>
                <c:pt idx="24271">
                  <c:v>26.398</c:v>
                </c:pt>
                <c:pt idx="24272">
                  <c:v>26.398</c:v>
                </c:pt>
                <c:pt idx="24273">
                  <c:v>26.398</c:v>
                </c:pt>
                <c:pt idx="24274">
                  <c:v>26.398</c:v>
                </c:pt>
                <c:pt idx="24275">
                  <c:v>26.398</c:v>
                </c:pt>
                <c:pt idx="24276">
                  <c:v>26.398</c:v>
                </c:pt>
                <c:pt idx="24277">
                  <c:v>26.398</c:v>
                </c:pt>
                <c:pt idx="24278">
                  <c:v>26.398</c:v>
                </c:pt>
                <c:pt idx="24279">
                  <c:v>26.398</c:v>
                </c:pt>
                <c:pt idx="24280">
                  <c:v>26.398</c:v>
                </c:pt>
                <c:pt idx="24281">
                  <c:v>26.398</c:v>
                </c:pt>
                <c:pt idx="24282">
                  <c:v>26.398</c:v>
                </c:pt>
                <c:pt idx="24283">
                  <c:v>26.398</c:v>
                </c:pt>
                <c:pt idx="24284">
                  <c:v>26.398</c:v>
                </c:pt>
                <c:pt idx="24285">
                  <c:v>26.398</c:v>
                </c:pt>
                <c:pt idx="24286">
                  <c:v>26.398</c:v>
                </c:pt>
                <c:pt idx="24287">
                  <c:v>26.398</c:v>
                </c:pt>
                <c:pt idx="24288">
                  <c:v>26.398</c:v>
                </c:pt>
                <c:pt idx="24289">
                  <c:v>26.398</c:v>
                </c:pt>
                <c:pt idx="24290">
                  <c:v>26.398</c:v>
                </c:pt>
                <c:pt idx="24291">
                  <c:v>26.398</c:v>
                </c:pt>
                <c:pt idx="24292">
                  <c:v>26.398</c:v>
                </c:pt>
                <c:pt idx="24293">
                  <c:v>26.434000000000001</c:v>
                </c:pt>
                <c:pt idx="24294">
                  <c:v>26.434000000000001</c:v>
                </c:pt>
                <c:pt idx="24295">
                  <c:v>26.434000000000001</c:v>
                </c:pt>
                <c:pt idx="24296">
                  <c:v>26.434000000000001</c:v>
                </c:pt>
                <c:pt idx="24297">
                  <c:v>26.434000000000001</c:v>
                </c:pt>
                <c:pt idx="24298">
                  <c:v>26.434000000000001</c:v>
                </c:pt>
                <c:pt idx="24299">
                  <c:v>26.434000000000001</c:v>
                </c:pt>
                <c:pt idx="24300">
                  <c:v>26.434000000000001</c:v>
                </c:pt>
                <c:pt idx="24301">
                  <c:v>26.434000000000001</c:v>
                </c:pt>
                <c:pt idx="24302">
                  <c:v>26.434000000000001</c:v>
                </c:pt>
                <c:pt idx="24303">
                  <c:v>26.434000000000001</c:v>
                </c:pt>
                <c:pt idx="24304">
                  <c:v>26.434000000000001</c:v>
                </c:pt>
                <c:pt idx="24305">
                  <c:v>26.434000000000001</c:v>
                </c:pt>
                <c:pt idx="24306">
                  <c:v>26.434000000000001</c:v>
                </c:pt>
                <c:pt idx="24307">
                  <c:v>26.434000000000001</c:v>
                </c:pt>
                <c:pt idx="24308">
                  <c:v>26.434000000000001</c:v>
                </c:pt>
                <c:pt idx="24309">
                  <c:v>26.434000000000001</c:v>
                </c:pt>
                <c:pt idx="24310">
                  <c:v>26.434000000000001</c:v>
                </c:pt>
                <c:pt idx="24311">
                  <c:v>26.434000000000001</c:v>
                </c:pt>
                <c:pt idx="24312">
                  <c:v>26.434000000000001</c:v>
                </c:pt>
                <c:pt idx="24313">
                  <c:v>26.434000000000001</c:v>
                </c:pt>
                <c:pt idx="24314">
                  <c:v>26.434000000000001</c:v>
                </c:pt>
                <c:pt idx="24315">
                  <c:v>26.434000000000001</c:v>
                </c:pt>
                <c:pt idx="24316">
                  <c:v>26.434000000000001</c:v>
                </c:pt>
                <c:pt idx="24317">
                  <c:v>26.434000000000001</c:v>
                </c:pt>
                <c:pt idx="24318">
                  <c:v>26.434000000000001</c:v>
                </c:pt>
                <c:pt idx="24319">
                  <c:v>26.434000000000001</c:v>
                </c:pt>
                <c:pt idx="24320">
                  <c:v>26.434000000000001</c:v>
                </c:pt>
                <c:pt idx="24321">
                  <c:v>26.434000000000001</c:v>
                </c:pt>
                <c:pt idx="24322">
                  <c:v>26.434000000000001</c:v>
                </c:pt>
                <c:pt idx="24323">
                  <c:v>26.434000000000001</c:v>
                </c:pt>
                <c:pt idx="24324">
                  <c:v>26.434000000000001</c:v>
                </c:pt>
                <c:pt idx="24325">
                  <c:v>26.434000000000001</c:v>
                </c:pt>
                <c:pt idx="24326">
                  <c:v>26.434000000000001</c:v>
                </c:pt>
                <c:pt idx="24327">
                  <c:v>26.434000000000001</c:v>
                </c:pt>
                <c:pt idx="24328">
                  <c:v>26.434000000000001</c:v>
                </c:pt>
                <c:pt idx="24329">
                  <c:v>26.434000000000001</c:v>
                </c:pt>
                <c:pt idx="24330">
                  <c:v>26.434000000000001</c:v>
                </c:pt>
                <c:pt idx="24331">
                  <c:v>26.434000000000001</c:v>
                </c:pt>
                <c:pt idx="24332">
                  <c:v>26.434000000000001</c:v>
                </c:pt>
                <c:pt idx="24333">
                  <c:v>26.434000000000001</c:v>
                </c:pt>
                <c:pt idx="24334">
                  <c:v>26.434000000000001</c:v>
                </c:pt>
                <c:pt idx="24335">
                  <c:v>26.434000000000001</c:v>
                </c:pt>
                <c:pt idx="24336">
                  <c:v>26.434000000000001</c:v>
                </c:pt>
                <c:pt idx="24337">
                  <c:v>26.434000000000001</c:v>
                </c:pt>
                <c:pt idx="24338">
                  <c:v>26.434000000000001</c:v>
                </c:pt>
                <c:pt idx="24339">
                  <c:v>26.434000000000001</c:v>
                </c:pt>
                <c:pt idx="24340">
                  <c:v>26.434000000000001</c:v>
                </c:pt>
                <c:pt idx="24341">
                  <c:v>26.434000000000001</c:v>
                </c:pt>
                <c:pt idx="24342">
                  <c:v>26.434000000000001</c:v>
                </c:pt>
                <c:pt idx="24343">
                  <c:v>26.434000000000001</c:v>
                </c:pt>
                <c:pt idx="24344">
                  <c:v>26.434000000000001</c:v>
                </c:pt>
                <c:pt idx="24345">
                  <c:v>26.434000000000001</c:v>
                </c:pt>
                <c:pt idx="24346">
                  <c:v>26.434000000000001</c:v>
                </c:pt>
                <c:pt idx="24347">
                  <c:v>26.434000000000001</c:v>
                </c:pt>
                <c:pt idx="24348">
                  <c:v>26.434000000000001</c:v>
                </c:pt>
                <c:pt idx="24349">
                  <c:v>26.434000000000001</c:v>
                </c:pt>
                <c:pt idx="24350">
                  <c:v>26.434000000000001</c:v>
                </c:pt>
                <c:pt idx="24351">
                  <c:v>26.434000000000001</c:v>
                </c:pt>
                <c:pt idx="24352">
                  <c:v>26.434000000000001</c:v>
                </c:pt>
                <c:pt idx="24353">
                  <c:v>26.434000000000001</c:v>
                </c:pt>
                <c:pt idx="24354">
                  <c:v>26.434000000000001</c:v>
                </c:pt>
                <c:pt idx="24355">
                  <c:v>26.434000000000001</c:v>
                </c:pt>
                <c:pt idx="24356">
                  <c:v>26.434000000000001</c:v>
                </c:pt>
                <c:pt idx="24357">
                  <c:v>26.434000000000001</c:v>
                </c:pt>
                <c:pt idx="24358">
                  <c:v>26.434000000000001</c:v>
                </c:pt>
                <c:pt idx="24359">
                  <c:v>26.434000000000001</c:v>
                </c:pt>
                <c:pt idx="24360">
                  <c:v>26.434000000000001</c:v>
                </c:pt>
                <c:pt idx="24361">
                  <c:v>26.434000000000001</c:v>
                </c:pt>
                <c:pt idx="24362">
                  <c:v>26.434000000000001</c:v>
                </c:pt>
                <c:pt idx="24363">
                  <c:v>26.434000000000001</c:v>
                </c:pt>
                <c:pt idx="24364">
                  <c:v>26.434000000000001</c:v>
                </c:pt>
                <c:pt idx="24365">
                  <c:v>26.434000000000001</c:v>
                </c:pt>
                <c:pt idx="24366">
                  <c:v>26.462</c:v>
                </c:pt>
                <c:pt idx="24367">
                  <c:v>26.472000000000001</c:v>
                </c:pt>
                <c:pt idx="24368">
                  <c:v>26.472000000000001</c:v>
                </c:pt>
                <c:pt idx="24369">
                  <c:v>26.472000000000001</c:v>
                </c:pt>
                <c:pt idx="24370">
                  <c:v>26.472000000000001</c:v>
                </c:pt>
                <c:pt idx="24371">
                  <c:v>26.472000000000001</c:v>
                </c:pt>
                <c:pt idx="24372">
                  <c:v>26.472000000000001</c:v>
                </c:pt>
                <c:pt idx="24373">
                  <c:v>26.472000000000001</c:v>
                </c:pt>
                <c:pt idx="24374">
                  <c:v>26.472000000000001</c:v>
                </c:pt>
                <c:pt idx="24375">
                  <c:v>26.472000000000001</c:v>
                </c:pt>
                <c:pt idx="24376">
                  <c:v>26.472000000000001</c:v>
                </c:pt>
                <c:pt idx="24377">
                  <c:v>26.472000000000001</c:v>
                </c:pt>
                <c:pt idx="24378">
                  <c:v>26.472000000000001</c:v>
                </c:pt>
                <c:pt idx="24379">
                  <c:v>26.472000000000001</c:v>
                </c:pt>
                <c:pt idx="24380">
                  <c:v>26.472000000000001</c:v>
                </c:pt>
                <c:pt idx="24381">
                  <c:v>26.472000000000001</c:v>
                </c:pt>
                <c:pt idx="24382">
                  <c:v>26.472000000000001</c:v>
                </c:pt>
                <c:pt idx="24383">
                  <c:v>26.472000000000001</c:v>
                </c:pt>
                <c:pt idx="24384">
                  <c:v>26.472000000000001</c:v>
                </c:pt>
                <c:pt idx="24385">
                  <c:v>26.472000000000001</c:v>
                </c:pt>
                <c:pt idx="24386">
                  <c:v>26.472000000000001</c:v>
                </c:pt>
                <c:pt idx="24387">
                  <c:v>26.472000000000001</c:v>
                </c:pt>
                <c:pt idx="24388">
                  <c:v>26.472000000000001</c:v>
                </c:pt>
                <c:pt idx="24389">
                  <c:v>26.472000000000001</c:v>
                </c:pt>
                <c:pt idx="24390">
                  <c:v>26.472000000000001</c:v>
                </c:pt>
                <c:pt idx="24391">
                  <c:v>26.472000000000001</c:v>
                </c:pt>
                <c:pt idx="24392">
                  <c:v>26.472000000000001</c:v>
                </c:pt>
                <c:pt idx="24393">
                  <c:v>26.472000000000001</c:v>
                </c:pt>
                <c:pt idx="24394">
                  <c:v>26.472000000000001</c:v>
                </c:pt>
                <c:pt idx="24395">
                  <c:v>26.472000000000001</c:v>
                </c:pt>
                <c:pt idx="24396">
                  <c:v>26.472000000000001</c:v>
                </c:pt>
                <c:pt idx="24397">
                  <c:v>26.472000000000001</c:v>
                </c:pt>
                <c:pt idx="24398">
                  <c:v>26.472000000000001</c:v>
                </c:pt>
                <c:pt idx="24399">
                  <c:v>26.472000000000001</c:v>
                </c:pt>
                <c:pt idx="24400">
                  <c:v>26.472000000000001</c:v>
                </c:pt>
                <c:pt idx="24401">
                  <c:v>26.472000000000001</c:v>
                </c:pt>
                <c:pt idx="24402">
                  <c:v>26.472000000000001</c:v>
                </c:pt>
                <c:pt idx="24403">
                  <c:v>26.472000000000001</c:v>
                </c:pt>
                <c:pt idx="24404">
                  <c:v>26.472000000000001</c:v>
                </c:pt>
                <c:pt idx="24405">
                  <c:v>26.472000000000001</c:v>
                </c:pt>
                <c:pt idx="24406">
                  <c:v>26.472000000000001</c:v>
                </c:pt>
                <c:pt idx="24407">
                  <c:v>26.472000000000001</c:v>
                </c:pt>
                <c:pt idx="24408">
                  <c:v>26.472000000000001</c:v>
                </c:pt>
                <c:pt idx="24409">
                  <c:v>26.472000000000001</c:v>
                </c:pt>
                <c:pt idx="24410">
                  <c:v>26.472000000000001</c:v>
                </c:pt>
                <c:pt idx="24411">
                  <c:v>26.472000000000001</c:v>
                </c:pt>
                <c:pt idx="24412">
                  <c:v>26.472000000000001</c:v>
                </c:pt>
                <c:pt idx="24413">
                  <c:v>26.472000000000001</c:v>
                </c:pt>
                <c:pt idx="24414">
                  <c:v>26.472000000000001</c:v>
                </c:pt>
                <c:pt idx="24415">
                  <c:v>26.472000000000001</c:v>
                </c:pt>
                <c:pt idx="24416">
                  <c:v>26.472000000000001</c:v>
                </c:pt>
                <c:pt idx="24417">
                  <c:v>26.472000000000001</c:v>
                </c:pt>
                <c:pt idx="24418">
                  <c:v>26.472000000000001</c:v>
                </c:pt>
                <c:pt idx="24419">
                  <c:v>26.472000000000001</c:v>
                </c:pt>
                <c:pt idx="24420">
                  <c:v>26.472000000000001</c:v>
                </c:pt>
                <c:pt idx="24421">
                  <c:v>26.472000000000001</c:v>
                </c:pt>
                <c:pt idx="24422">
                  <c:v>26.472000000000001</c:v>
                </c:pt>
                <c:pt idx="24423">
                  <c:v>26.472000000000001</c:v>
                </c:pt>
                <c:pt idx="24424">
                  <c:v>26.472000000000001</c:v>
                </c:pt>
                <c:pt idx="24425">
                  <c:v>26.472000000000001</c:v>
                </c:pt>
                <c:pt idx="24426">
                  <c:v>26.472000000000001</c:v>
                </c:pt>
                <c:pt idx="24427">
                  <c:v>26.472000000000001</c:v>
                </c:pt>
                <c:pt idx="24428">
                  <c:v>26.472000000000001</c:v>
                </c:pt>
                <c:pt idx="24429">
                  <c:v>26.472000000000001</c:v>
                </c:pt>
                <c:pt idx="24430">
                  <c:v>26.472000000000001</c:v>
                </c:pt>
                <c:pt idx="24431">
                  <c:v>26.472000000000001</c:v>
                </c:pt>
                <c:pt idx="24432">
                  <c:v>26.472000000000001</c:v>
                </c:pt>
                <c:pt idx="24433">
                  <c:v>26.472000000000001</c:v>
                </c:pt>
                <c:pt idx="24434">
                  <c:v>26.472000000000001</c:v>
                </c:pt>
                <c:pt idx="24435">
                  <c:v>26.472000000000001</c:v>
                </c:pt>
                <c:pt idx="24436">
                  <c:v>26.472000000000001</c:v>
                </c:pt>
                <c:pt idx="24437">
                  <c:v>26.472000000000001</c:v>
                </c:pt>
                <c:pt idx="24438">
                  <c:v>26.472000000000001</c:v>
                </c:pt>
                <c:pt idx="24439">
                  <c:v>26.472000000000001</c:v>
                </c:pt>
                <c:pt idx="24440">
                  <c:v>26.472000000000001</c:v>
                </c:pt>
                <c:pt idx="24441">
                  <c:v>26.506</c:v>
                </c:pt>
                <c:pt idx="24442">
                  <c:v>26.506</c:v>
                </c:pt>
                <c:pt idx="24443">
                  <c:v>26.506</c:v>
                </c:pt>
                <c:pt idx="24444">
                  <c:v>26.506</c:v>
                </c:pt>
                <c:pt idx="24445">
                  <c:v>26.506</c:v>
                </c:pt>
                <c:pt idx="24446">
                  <c:v>26.506</c:v>
                </c:pt>
                <c:pt idx="24447">
                  <c:v>26.506</c:v>
                </c:pt>
                <c:pt idx="24448">
                  <c:v>26.506</c:v>
                </c:pt>
                <c:pt idx="24449">
                  <c:v>26.506</c:v>
                </c:pt>
                <c:pt idx="24450">
                  <c:v>26.506</c:v>
                </c:pt>
                <c:pt idx="24451">
                  <c:v>26.506</c:v>
                </c:pt>
                <c:pt idx="24452">
                  <c:v>26.506</c:v>
                </c:pt>
                <c:pt idx="24453">
                  <c:v>26.506</c:v>
                </c:pt>
                <c:pt idx="24454">
                  <c:v>26.506</c:v>
                </c:pt>
                <c:pt idx="24455">
                  <c:v>26.506</c:v>
                </c:pt>
                <c:pt idx="24456">
                  <c:v>26.506</c:v>
                </c:pt>
                <c:pt idx="24457">
                  <c:v>26.506</c:v>
                </c:pt>
                <c:pt idx="24458">
                  <c:v>26.506</c:v>
                </c:pt>
                <c:pt idx="24459">
                  <c:v>26.506</c:v>
                </c:pt>
                <c:pt idx="24460">
                  <c:v>26.506</c:v>
                </c:pt>
                <c:pt idx="24461">
                  <c:v>26.506</c:v>
                </c:pt>
                <c:pt idx="24462">
                  <c:v>26.506</c:v>
                </c:pt>
                <c:pt idx="24463">
                  <c:v>26.506</c:v>
                </c:pt>
                <c:pt idx="24464">
                  <c:v>26.506</c:v>
                </c:pt>
                <c:pt idx="24465">
                  <c:v>26.506</c:v>
                </c:pt>
                <c:pt idx="24466">
                  <c:v>26.506</c:v>
                </c:pt>
                <c:pt idx="24467">
                  <c:v>26.506</c:v>
                </c:pt>
                <c:pt idx="24468">
                  <c:v>26.506</c:v>
                </c:pt>
                <c:pt idx="24469">
                  <c:v>26.506</c:v>
                </c:pt>
                <c:pt idx="24470">
                  <c:v>26.506</c:v>
                </c:pt>
                <c:pt idx="24471">
                  <c:v>26.506</c:v>
                </c:pt>
                <c:pt idx="24472">
                  <c:v>26.506</c:v>
                </c:pt>
                <c:pt idx="24473">
                  <c:v>26.506</c:v>
                </c:pt>
                <c:pt idx="24474">
                  <c:v>26.506</c:v>
                </c:pt>
                <c:pt idx="24475">
                  <c:v>26.506</c:v>
                </c:pt>
                <c:pt idx="24476">
                  <c:v>26.506</c:v>
                </c:pt>
                <c:pt idx="24477">
                  <c:v>26.506</c:v>
                </c:pt>
                <c:pt idx="24478">
                  <c:v>26.506</c:v>
                </c:pt>
                <c:pt idx="24479">
                  <c:v>26.506</c:v>
                </c:pt>
                <c:pt idx="24480">
                  <c:v>26.506</c:v>
                </c:pt>
                <c:pt idx="24481">
                  <c:v>26.506</c:v>
                </c:pt>
                <c:pt idx="24482">
                  <c:v>26.506</c:v>
                </c:pt>
                <c:pt idx="24483">
                  <c:v>26.506</c:v>
                </c:pt>
                <c:pt idx="24484">
                  <c:v>26.506</c:v>
                </c:pt>
                <c:pt idx="24485">
                  <c:v>26.506</c:v>
                </c:pt>
                <c:pt idx="24486">
                  <c:v>26.506</c:v>
                </c:pt>
                <c:pt idx="24487">
                  <c:v>26.506</c:v>
                </c:pt>
                <c:pt idx="24488">
                  <c:v>26.506</c:v>
                </c:pt>
                <c:pt idx="24489">
                  <c:v>26.506</c:v>
                </c:pt>
                <c:pt idx="24490">
                  <c:v>26.506</c:v>
                </c:pt>
                <c:pt idx="24491">
                  <c:v>26.506</c:v>
                </c:pt>
                <c:pt idx="24492">
                  <c:v>26.506</c:v>
                </c:pt>
                <c:pt idx="24493">
                  <c:v>26.506</c:v>
                </c:pt>
                <c:pt idx="24494">
                  <c:v>26.506</c:v>
                </c:pt>
                <c:pt idx="24495">
                  <c:v>26.506</c:v>
                </c:pt>
                <c:pt idx="24496">
                  <c:v>26.506</c:v>
                </c:pt>
                <c:pt idx="24497">
                  <c:v>26.506</c:v>
                </c:pt>
                <c:pt idx="24498">
                  <c:v>26.506</c:v>
                </c:pt>
                <c:pt idx="24499">
                  <c:v>26.506</c:v>
                </c:pt>
                <c:pt idx="24500">
                  <c:v>26.506</c:v>
                </c:pt>
                <c:pt idx="24501">
                  <c:v>26.506</c:v>
                </c:pt>
                <c:pt idx="24502">
                  <c:v>26.506</c:v>
                </c:pt>
                <c:pt idx="24503">
                  <c:v>26.506</c:v>
                </c:pt>
                <c:pt idx="24504">
                  <c:v>26.506</c:v>
                </c:pt>
                <c:pt idx="24505">
                  <c:v>26.506</c:v>
                </c:pt>
                <c:pt idx="24506">
                  <c:v>26.506</c:v>
                </c:pt>
                <c:pt idx="24507">
                  <c:v>26.506</c:v>
                </c:pt>
                <c:pt idx="24508">
                  <c:v>26.506</c:v>
                </c:pt>
                <c:pt idx="24509">
                  <c:v>26.532</c:v>
                </c:pt>
                <c:pt idx="24510">
                  <c:v>26.54</c:v>
                </c:pt>
                <c:pt idx="24511">
                  <c:v>26.54</c:v>
                </c:pt>
                <c:pt idx="24512">
                  <c:v>26.54</c:v>
                </c:pt>
                <c:pt idx="24513">
                  <c:v>26.54</c:v>
                </c:pt>
                <c:pt idx="24514">
                  <c:v>26.54</c:v>
                </c:pt>
                <c:pt idx="24515">
                  <c:v>26.54</c:v>
                </c:pt>
                <c:pt idx="24516">
                  <c:v>26.54</c:v>
                </c:pt>
                <c:pt idx="24517">
                  <c:v>26.54</c:v>
                </c:pt>
                <c:pt idx="24518">
                  <c:v>26.54</c:v>
                </c:pt>
                <c:pt idx="24519">
                  <c:v>26.54</c:v>
                </c:pt>
                <c:pt idx="24520">
                  <c:v>26.54</c:v>
                </c:pt>
                <c:pt idx="24521">
                  <c:v>26.54</c:v>
                </c:pt>
                <c:pt idx="24522">
                  <c:v>26.54</c:v>
                </c:pt>
                <c:pt idx="24523">
                  <c:v>26.54</c:v>
                </c:pt>
                <c:pt idx="24524">
                  <c:v>26.54</c:v>
                </c:pt>
                <c:pt idx="24525">
                  <c:v>26.54</c:v>
                </c:pt>
                <c:pt idx="24526">
                  <c:v>26.54</c:v>
                </c:pt>
                <c:pt idx="24527">
                  <c:v>26.54</c:v>
                </c:pt>
                <c:pt idx="24528">
                  <c:v>26.54</c:v>
                </c:pt>
                <c:pt idx="24529">
                  <c:v>26.54</c:v>
                </c:pt>
                <c:pt idx="24530">
                  <c:v>26.54</c:v>
                </c:pt>
                <c:pt idx="24531">
                  <c:v>26.54</c:v>
                </c:pt>
                <c:pt idx="24532">
                  <c:v>26.54</c:v>
                </c:pt>
                <c:pt idx="24533">
                  <c:v>26.54</c:v>
                </c:pt>
                <c:pt idx="24534">
                  <c:v>26.54</c:v>
                </c:pt>
                <c:pt idx="24535">
                  <c:v>26.54</c:v>
                </c:pt>
                <c:pt idx="24536">
                  <c:v>26.54</c:v>
                </c:pt>
                <c:pt idx="24537">
                  <c:v>26.54</c:v>
                </c:pt>
                <c:pt idx="24538">
                  <c:v>26.54</c:v>
                </c:pt>
                <c:pt idx="24539">
                  <c:v>26.54</c:v>
                </c:pt>
                <c:pt idx="24540">
                  <c:v>26.54</c:v>
                </c:pt>
                <c:pt idx="24541">
                  <c:v>26.54</c:v>
                </c:pt>
                <c:pt idx="24542">
                  <c:v>26.54</c:v>
                </c:pt>
                <c:pt idx="24543">
                  <c:v>26.54</c:v>
                </c:pt>
                <c:pt idx="24544">
                  <c:v>26.54</c:v>
                </c:pt>
                <c:pt idx="24545">
                  <c:v>26.54</c:v>
                </c:pt>
                <c:pt idx="24546">
                  <c:v>26.54</c:v>
                </c:pt>
                <c:pt idx="24547">
                  <c:v>26.54</c:v>
                </c:pt>
                <c:pt idx="24548">
                  <c:v>26.54</c:v>
                </c:pt>
                <c:pt idx="24549">
                  <c:v>26.54</c:v>
                </c:pt>
                <c:pt idx="24550">
                  <c:v>26.54</c:v>
                </c:pt>
                <c:pt idx="24551">
                  <c:v>26.54</c:v>
                </c:pt>
                <c:pt idx="24552">
                  <c:v>26.54</c:v>
                </c:pt>
                <c:pt idx="24553">
                  <c:v>26.54</c:v>
                </c:pt>
                <c:pt idx="24554">
                  <c:v>26.54</c:v>
                </c:pt>
                <c:pt idx="24555">
                  <c:v>26.54</c:v>
                </c:pt>
                <c:pt idx="24556">
                  <c:v>26.54</c:v>
                </c:pt>
                <c:pt idx="24557">
                  <c:v>26.54</c:v>
                </c:pt>
                <c:pt idx="24558">
                  <c:v>26.54</c:v>
                </c:pt>
                <c:pt idx="24559">
                  <c:v>26.54</c:v>
                </c:pt>
                <c:pt idx="24560">
                  <c:v>26.54</c:v>
                </c:pt>
                <c:pt idx="24561">
                  <c:v>26.54</c:v>
                </c:pt>
                <c:pt idx="24562">
                  <c:v>26.54</c:v>
                </c:pt>
                <c:pt idx="24563">
                  <c:v>26.54</c:v>
                </c:pt>
                <c:pt idx="24564">
                  <c:v>26.54</c:v>
                </c:pt>
                <c:pt idx="24565">
                  <c:v>26.54</c:v>
                </c:pt>
                <c:pt idx="24566">
                  <c:v>26.54</c:v>
                </c:pt>
                <c:pt idx="24567">
                  <c:v>26.54</c:v>
                </c:pt>
                <c:pt idx="24568">
                  <c:v>26.54</c:v>
                </c:pt>
                <c:pt idx="24569">
                  <c:v>26.54</c:v>
                </c:pt>
                <c:pt idx="24570">
                  <c:v>26.54</c:v>
                </c:pt>
                <c:pt idx="24571">
                  <c:v>26.54</c:v>
                </c:pt>
                <c:pt idx="24572">
                  <c:v>26.54</c:v>
                </c:pt>
                <c:pt idx="24573">
                  <c:v>26.54</c:v>
                </c:pt>
                <c:pt idx="24574">
                  <c:v>26.54</c:v>
                </c:pt>
                <c:pt idx="24575">
                  <c:v>26.54</c:v>
                </c:pt>
                <c:pt idx="24576">
                  <c:v>26.54</c:v>
                </c:pt>
                <c:pt idx="24577">
                  <c:v>26.54</c:v>
                </c:pt>
                <c:pt idx="24578">
                  <c:v>26.577999999999999</c:v>
                </c:pt>
                <c:pt idx="24579">
                  <c:v>26.58</c:v>
                </c:pt>
                <c:pt idx="24580">
                  <c:v>26.58</c:v>
                </c:pt>
                <c:pt idx="24581">
                  <c:v>26.58</c:v>
                </c:pt>
                <c:pt idx="24582">
                  <c:v>26.58</c:v>
                </c:pt>
                <c:pt idx="24583">
                  <c:v>26.58</c:v>
                </c:pt>
                <c:pt idx="24584">
                  <c:v>26.58</c:v>
                </c:pt>
                <c:pt idx="24585">
                  <c:v>26.58</c:v>
                </c:pt>
                <c:pt idx="24586">
                  <c:v>26.58</c:v>
                </c:pt>
                <c:pt idx="24587">
                  <c:v>26.58</c:v>
                </c:pt>
                <c:pt idx="24588">
                  <c:v>26.58</c:v>
                </c:pt>
                <c:pt idx="24589">
                  <c:v>26.58</c:v>
                </c:pt>
                <c:pt idx="24590">
                  <c:v>26.58</c:v>
                </c:pt>
                <c:pt idx="24591">
                  <c:v>26.58</c:v>
                </c:pt>
                <c:pt idx="24592">
                  <c:v>26.58</c:v>
                </c:pt>
                <c:pt idx="24593">
                  <c:v>26.58</c:v>
                </c:pt>
                <c:pt idx="24594">
                  <c:v>26.58</c:v>
                </c:pt>
                <c:pt idx="24595">
                  <c:v>26.58</c:v>
                </c:pt>
                <c:pt idx="24596">
                  <c:v>26.58</c:v>
                </c:pt>
                <c:pt idx="24597">
                  <c:v>26.58</c:v>
                </c:pt>
                <c:pt idx="24598">
                  <c:v>26.58</c:v>
                </c:pt>
                <c:pt idx="24599">
                  <c:v>26.58</c:v>
                </c:pt>
                <c:pt idx="24600">
                  <c:v>26.58</c:v>
                </c:pt>
                <c:pt idx="24601">
                  <c:v>26.58</c:v>
                </c:pt>
                <c:pt idx="24602">
                  <c:v>26.58</c:v>
                </c:pt>
                <c:pt idx="24603">
                  <c:v>26.58</c:v>
                </c:pt>
                <c:pt idx="24604">
                  <c:v>26.58</c:v>
                </c:pt>
                <c:pt idx="24605">
                  <c:v>26.58</c:v>
                </c:pt>
                <c:pt idx="24606">
                  <c:v>26.58</c:v>
                </c:pt>
                <c:pt idx="24607">
                  <c:v>26.58</c:v>
                </c:pt>
                <c:pt idx="24608">
                  <c:v>26.58</c:v>
                </c:pt>
                <c:pt idx="24609">
                  <c:v>26.58</c:v>
                </c:pt>
                <c:pt idx="24610">
                  <c:v>26.58</c:v>
                </c:pt>
                <c:pt idx="24611">
                  <c:v>26.58</c:v>
                </c:pt>
                <c:pt idx="24612">
                  <c:v>26.58</c:v>
                </c:pt>
                <c:pt idx="24613">
                  <c:v>26.58</c:v>
                </c:pt>
                <c:pt idx="24614">
                  <c:v>26.58</c:v>
                </c:pt>
                <c:pt idx="24615">
                  <c:v>26.58</c:v>
                </c:pt>
                <c:pt idx="24616">
                  <c:v>26.58</c:v>
                </c:pt>
                <c:pt idx="24617">
                  <c:v>26.58</c:v>
                </c:pt>
                <c:pt idx="24618">
                  <c:v>26.58</c:v>
                </c:pt>
                <c:pt idx="24619">
                  <c:v>26.58</c:v>
                </c:pt>
                <c:pt idx="24620">
                  <c:v>26.58</c:v>
                </c:pt>
                <c:pt idx="24621">
                  <c:v>26.58</c:v>
                </c:pt>
                <c:pt idx="24622">
                  <c:v>26.58</c:v>
                </c:pt>
                <c:pt idx="24623">
                  <c:v>26.58</c:v>
                </c:pt>
                <c:pt idx="24624">
                  <c:v>26.58</c:v>
                </c:pt>
                <c:pt idx="24625">
                  <c:v>26.58</c:v>
                </c:pt>
                <c:pt idx="24626">
                  <c:v>26.58</c:v>
                </c:pt>
                <c:pt idx="24627">
                  <c:v>26.58</c:v>
                </c:pt>
                <c:pt idx="24628">
                  <c:v>26.58</c:v>
                </c:pt>
                <c:pt idx="24629">
                  <c:v>26.58</c:v>
                </c:pt>
                <c:pt idx="24630">
                  <c:v>26.58</c:v>
                </c:pt>
                <c:pt idx="24631">
                  <c:v>26.58</c:v>
                </c:pt>
                <c:pt idx="24632">
                  <c:v>26.58</c:v>
                </c:pt>
                <c:pt idx="24633">
                  <c:v>26.58</c:v>
                </c:pt>
                <c:pt idx="24634">
                  <c:v>26.58</c:v>
                </c:pt>
                <c:pt idx="24635">
                  <c:v>26.58</c:v>
                </c:pt>
                <c:pt idx="24636">
                  <c:v>26.58</c:v>
                </c:pt>
                <c:pt idx="24637">
                  <c:v>26.58</c:v>
                </c:pt>
                <c:pt idx="24638">
                  <c:v>26.58</c:v>
                </c:pt>
                <c:pt idx="24639">
                  <c:v>26.58</c:v>
                </c:pt>
                <c:pt idx="24640">
                  <c:v>26.58</c:v>
                </c:pt>
                <c:pt idx="24641">
                  <c:v>26.58</c:v>
                </c:pt>
                <c:pt idx="24642">
                  <c:v>26.58</c:v>
                </c:pt>
                <c:pt idx="24643">
                  <c:v>26.58</c:v>
                </c:pt>
                <c:pt idx="24644">
                  <c:v>26.58</c:v>
                </c:pt>
                <c:pt idx="24645">
                  <c:v>26.58</c:v>
                </c:pt>
                <c:pt idx="24646">
                  <c:v>26.58</c:v>
                </c:pt>
                <c:pt idx="24647">
                  <c:v>26.58</c:v>
                </c:pt>
                <c:pt idx="24648">
                  <c:v>26.58</c:v>
                </c:pt>
                <c:pt idx="24649">
                  <c:v>26.58</c:v>
                </c:pt>
                <c:pt idx="24650">
                  <c:v>26.58</c:v>
                </c:pt>
                <c:pt idx="24651">
                  <c:v>26.58</c:v>
                </c:pt>
                <c:pt idx="24652">
                  <c:v>26.58</c:v>
                </c:pt>
                <c:pt idx="24653">
                  <c:v>26.58</c:v>
                </c:pt>
                <c:pt idx="24654">
                  <c:v>26.58</c:v>
                </c:pt>
                <c:pt idx="24655">
                  <c:v>26.58</c:v>
                </c:pt>
                <c:pt idx="24656">
                  <c:v>26.58</c:v>
                </c:pt>
                <c:pt idx="24657">
                  <c:v>26.58</c:v>
                </c:pt>
                <c:pt idx="24658">
                  <c:v>26.58</c:v>
                </c:pt>
                <c:pt idx="24659">
                  <c:v>26.58</c:v>
                </c:pt>
                <c:pt idx="24660">
                  <c:v>26.58</c:v>
                </c:pt>
                <c:pt idx="24661">
                  <c:v>26.58</c:v>
                </c:pt>
                <c:pt idx="24662">
                  <c:v>26.616</c:v>
                </c:pt>
                <c:pt idx="24663">
                  <c:v>26.616</c:v>
                </c:pt>
                <c:pt idx="24664">
                  <c:v>26.616</c:v>
                </c:pt>
                <c:pt idx="24665">
                  <c:v>26.616</c:v>
                </c:pt>
                <c:pt idx="24666">
                  <c:v>26.616</c:v>
                </c:pt>
                <c:pt idx="24667">
                  <c:v>26.616</c:v>
                </c:pt>
                <c:pt idx="24668">
                  <c:v>26.616</c:v>
                </c:pt>
                <c:pt idx="24669">
                  <c:v>26.616</c:v>
                </c:pt>
                <c:pt idx="24670">
                  <c:v>26.616</c:v>
                </c:pt>
                <c:pt idx="24671">
                  <c:v>26.616</c:v>
                </c:pt>
                <c:pt idx="24672">
                  <c:v>26.616</c:v>
                </c:pt>
                <c:pt idx="24673">
                  <c:v>26.616</c:v>
                </c:pt>
                <c:pt idx="24674">
                  <c:v>26.616</c:v>
                </c:pt>
                <c:pt idx="24675">
                  <c:v>26.616</c:v>
                </c:pt>
                <c:pt idx="24676">
                  <c:v>26.616</c:v>
                </c:pt>
                <c:pt idx="24677">
                  <c:v>26.616</c:v>
                </c:pt>
                <c:pt idx="24678">
                  <c:v>26.616</c:v>
                </c:pt>
                <c:pt idx="24679">
                  <c:v>26.616</c:v>
                </c:pt>
                <c:pt idx="24680">
                  <c:v>26.616</c:v>
                </c:pt>
                <c:pt idx="24681">
                  <c:v>26.616</c:v>
                </c:pt>
                <c:pt idx="24682">
                  <c:v>26.616</c:v>
                </c:pt>
                <c:pt idx="24683">
                  <c:v>26.616</c:v>
                </c:pt>
                <c:pt idx="24684">
                  <c:v>26.616</c:v>
                </c:pt>
                <c:pt idx="24685">
                  <c:v>26.616</c:v>
                </c:pt>
                <c:pt idx="24686">
                  <c:v>26.616</c:v>
                </c:pt>
                <c:pt idx="24687">
                  <c:v>26.616</c:v>
                </c:pt>
                <c:pt idx="24688">
                  <c:v>26.616</c:v>
                </c:pt>
                <c:pt idx="24689">
                  <c:v>26.616</c:v>
                </c:pt>
                <c:pt idx="24690">
                  <c:v>26.616</c:v>
                </c:pt>
                <c:pt idx="24691">
                  <c:v>26.616</c:v>
                </c:pt>
                <c:pt idx="24692">
                  <c:v>26.616</c:v>
                </c:pt>
                <c:pt idx="24693">
                  <c:v>26.616</c:v>
                </c:pt>
                <c:pt idx="24694">
                  <c:v>26.616</c:v>
                </c:pt>
                <c:pt idx="24695">
                  <c:v>26.616</c:v>
                </c:pt>
                <c:pt idx="24696">
                  <c:v>26.616</c:v>
                </c:pt>
                <c:pt idx="24697">
                  <c:v>26.616</c:v>
                </c:pt>
                <c:pt idx="24698">
                  <c:v>26.616</c:v>
                </c:pt>
                <c:pt idx="24699">
                  <c:v>26.616</c:v>
                </c:pt>
                <c:pt idx="24700">
                  <c:v>26.616</c:v>
                </c:pt>
                <c:pt idx="24701">
                  <c:v>26.616</c:v>
                </c:pt>
                <c:pt idx="24702">
                  <c:v>26.616</c:v>
                </c:pt>
                <c:pt idx="24703">
                  <c:v>26.616</c:v>
                </c:pt>
                <c:pt idx="24704">
                  <c:v>26.616</c:v>
                </c:pt>
                <c:pt idx="24705">
                  <c:v>26.616</c:v>
                </c:pt>
                <c:pt idx="24706">
                  <c:v>26.616</c:v>
                </c:pt>
                <c:pt idx="24707">
                  <c:v>26.616</c:v>
                </c:pt>
                <c:pt idx="24708">
                  <c:v>26.616</c:v>
                </c:pt>
                <c:pt idx="24709">
                  <c:v>26.616</c:v>
                </c:pt>
                <c:pt idx="24710">
                  <c:v>26.616</c:v>
                </c:pt>
                <c:pt idx="24711">
                  <c:v>26.616</c:v>
                </c:pt>
                <c:pt idx="24712">
                  <c:v>26.616</c:v>
                </c:pt>
                <c:pt idx="24713">
                  <c:v>26.616</c:v>
                </c:pt>
                <c:pt idx="24714">
                  <c:v>26.616</c:v>
                </c:pt>
                <c:pt idx="24715">
                  <c:v>26.616</c:v>
                </c:pt>
                <c:pt idx="24716">
                  <c:v>26.616</c:v>
                </c:pt>
                <c:pt idx="24717">
                  <c:v>26.616</c:v>
                </c:pt>
                <c:pt idx="24718">
                  <c:v>26.616</c:v>
                </c:pt>
                <c:pt idx="24719">
                  <c:v>26.616</c:v>
                </c:pt>
                <c:pt idx="24720">
                  <c:v>26.616</c:v>
                </c:pt>
                <c:pt idx="24721">
                  <c:v>26.616</c:v>
                </c:pt>
                <c:pt idx="24722">
                  <c:v>26.616</c:v>
                </c:pt>
                <c:pt idx="24723">
                  <c:v>26.616</c:v>
                </c:pt>
                <c:pt idx="24724">
                  <c:v>26.616</c:v>
                </c:pt>
                <c:pt idx="24725">
                  <c:v>26.616</c:v>
                </c:pt>
                <c:pt idx="24726">
                  <c:v>26.616</c:v>
                </c:pt>
                <c:pt idx="24727">
                  <c:v>26.616</c:v>
                </c:pt>
                <c:pt idx="24728">
                  <c:v>26.616</c:v>
                </c:pt>
                <c:pt idx="24729">
                  <c:v>26.616</c:v>
                </c:pt>
                <c:pt idx="24730">
                  <c:v>26.616</c:v>
                </c:pt>
                <c:pt idx="24731">
                  <c:v>26.616</c:v>
                </c:pt>
                <c:pt idx="24732">
                  <c:v>26.616</c:v>
                </c:pt>
                <c:pt idx="24733">
                  <c:v>26.616</c:v>
                </c:pt>
                <c:pt idx="24734">
                  <c:v>26.616</c:v>
                </c:pt>
                <c:pt idx="24735">
                  <c:v>26.646000000000001</c:v>
                </c:pt>
                <c:pt idx="24736">
                  <c:v>26.648</c:v>
                </c:pt>
                <c:pt idx="24737">
                  <c:v>26.648</c:v>
                </c:pt>
                <c:pt idx="24738">
                  <c:v>26.648</c:v>
                </c:pt>
                <c:pt idx="24739">
                  <c:v>26.648</c:v>
                </c:pt>
                <c:pt idx="24740">
                  <c:v>26.648</c:v>
                </c:pt>
                <c:pt idx="24741">
                  <c:v>26.648</c:v>
                </c:pt>
                <c:pt idx="24742">
                  <c:v>26.648</c:v>
                </c:pt>
                <c:pt idx="24743">
                  <c:v>26.648</c:v>
                </c:pt>
                <c:pt idx="24744">
                  <c:v>26.648</c:v>
                </c:pt>
                <c:pt idx="24745">
                  <c:v>26.648</c:v>
                </c:pt>
                <c:pt idx="24746">
                  <c:v>26.648</c:v>
                </c:pt>
                <c:pt idx="24747">
                  <c:v>26.648</c:v>
                </c:pt>
                <c:pt idx="24748">
                  <c:v>26.648</c:v>
                </c:pt>
                <c:pt idx="24749">
                  <c:v>26.648</c:v>
                </c:pt>
                <c:pt idx="24750">
                  <c:v>26.648</c:v>
                </c:pt>
                <c:pt idx="24751">
                  <c:v>26.648</c:v>
                </c:pt>
                <c:pt idx="24752">
                  <c:v>26.648</c:v>
                </c:pt>
                <c:pt idx="24753">
                  <c:v>26.648</c:v>
                </c:pt>
                <c:pt idx="24754">
                  <c:v>26.648</c:v>
                </c:pt>
                <c:pt idx="24755">
                  <c:v>26.648</c:v>
                </c:pt>
                <c:pt idx="24756">
                  <c:v>26.648</c:v>
                </c:pt>
                <c:pt idx="24757">
                  <c:v>26.648</c:v>
                </c:pt>
                <c:pt idx="24758">
                  <c:v>26.648</c:v>
                </c:pt>
                <c:pt idx="24759">
                  <c:v>26.648</c:v>
                </c:pt>
                <c:pt idx="24760">
                  <c:v>26.648</c:v>
                </c:pt>
                <c:pt idx="24761">
                  <c:v>26.648</c:v>
                </c:pt>
                <c:pt idx="24762">
                  <c:v>26.648</c:v>
                </c:pt>
                <c:pt idx="24763">
                  <c:v>26.648</c:v>
                </c:pt>
                <c:pt idx="24764">
                  <c:v>26.648</c:v>
                </c:pt>
                <c:pt idx="24765">
                  <c:v>26.648</c:v>
                </c:pt>
                <c:pt idx="24766">
                  <c:v>26.648</c:v>
                </c:pt>
                <c:pt idx="24767">
                  <c:v>26.648</c:v>
                </c:pt>
                <c:pt idx="24768">
                  <c:v>26.648</c:v>
                </c:pt>
                <c:pt idx="24769">
                  <c:v>26.648</c:v>
                </c:pt>
                <c:pt idx="24770">
                  <c:v>26.648</c:v>
                </c:pt>
                <c:pt idx="24771">
                  <c:v>26.648</c:v>
                </c:pt>
                <c:pt idx="24772">
                  <c:v>26.648</c:v>
                </c:pt>
                <c:pt idx="24773">
                  <c:v>26.648</c:v>
                </c:pt>
                <c:pt idx="24774">
                  <c:v>26.648</c:v>
                </c:pt>
                <c:pt idx="24775">
                  <c:v>26.648</c:v>
                </c:pt>
                <c:pt idx="24776">
                  <c:v>26.648</c:v>
                </c:pt>
                <c:pt idx="24777">
                  <c:v>26.648</c:v>
                </c:pt>
                <c:pt idx="24778">
                  <c:v>26.648</c:v>
                </c:pt>
                <c:pt idx="24779">
                  <c:v>26.648</c:v>
                </c:pt>
                <c:pt idx="24780">
                  <c:v>26.648</c:v>
                </c:pt>
                <c:pt idx="24781">
                  <c:v>26.648</c:v>
                </c:pt>
                <c:pt idx="24782">
                  <c:v>26.648</c:v>
                </c:pt>
                <c:pt idx="24783">
                  <c:v>26.648</c:v>
                </c:pt>
                <c:pt idx="24784">
                  <c:v>26.648</c:v>
                </c:pt>
                <c:pt idx="24785">
                  <c:v>26.648</c:v>
                </c:pt>
                <c:pt idx="24786">
                  <c:v>26.648</c:v>
                </c:pt>
                <c:pt idx="24787">
                  <c:v>26.648</c:v>
                </c:pt>
                <c:pt idx="24788">
                  <c:v>26.648</c:v>
                </c:pt>
                <c:pt idx="24789">
                  <c:v>26.648</c:v>
                </c:pt>
                <c:pt idx="24790">
                  <c:v>26.648</c:v>
                </c:pt>
                <c:pt idx="24791">
                  <c:v>26.648</c:v>
                </c:pt>
                <c:pt idx="24792">
                  <c:v>26.648</c:v>
                </c:pt>
                <c:pt idx="24793">
                  <c:v>26.648</c:v>
                </c:pt>
                <c:pt idx="24794">
                  <c:v>26.648</c:v>
                </c:pt>
                <c:pt idx="24795">
                  <c:v>26.648</c:v>
                </c:pt>
                <c:pt idx="24796">
                  <c:v>26.648</c:v>
                </c:pt>
                <c:pt idx="24797">
                  <c:v>26.648</c:v>
                </c:pt>
                <c:pt idx="24798">
                  <c:v>26.648</c:v>
                </c:pt>
                <c:pt idx="24799">
                  <c:v>26.65</c:v>
                </c:pt>
                <c:pt idx="24800">
                  <c:v>26.681999999999999</c:v>
                </c:pt>
                <c:pt idx="24801">
                  <c:v>26.681999999999999</c:v>
                </c:pt>
                <c:pt idx="24802">
                  <c:v>26.681999999999999</c:v>
                </c:pt>
                <c:pt idx="24803">
                  <c:v>26.681999999999999</c:v>
                </c:pt>
                <c:pt idx="24804">
                  <c:v>26.681999999999999</c:v>
                </c:pt>
                <c:pt idx="24805">
                  <c:v>26.681999999999999</c:v>
                </c:pt>
                <c:pt idx="24806">
                  <c:v>26.681999999999999</c:v>
                </c:pt>
                <c:pt idx="24807">
                  <c:v>26.681999999999999</c:v>
                </c:pt>
                <c:pt idx="24808">
                  <c:v>26.681999999999999</c:v>
                </c:pt>
                <c:pt idx="24809">
                  <c:v>26.681999999999999</c:v>
                </c:pt>
                <c:pt idx="24810">
                  <c:v>26.681999999999999</c:v>
                </c:pt>
                <c:pt idx="24811">
                  <c:v>26.681999999999999</c:v>
                </c:pt>
                <c:pt idx="24812">
                  <c:v>26.681999999999999</c:v>
                </c:pt>
                <c:pt idx="24813">
                  <c:v>26.681999999999999</c:v>
                </c:pt>
                <c:pt idx="24814">
                  <c:v>26.681999999999999</c:v>
                </c:pt>
                <c:pt idx="24815">
                  <c:v>26.681999999999999</c:v>
                </c:pt>
                <c:pt idx="24816">
                  <c:v>26.681999999999999</c:v>
                </c:pt>
                <c:pt idx="24817">
                  <c:v>26.681999999999999</c:v>
                </c:pt>
                <c:pt idx="24818">
                  <c:v>26.681999999999999</c:v>
                </c:pt>
                <c:pt idx="24819">
                  <c:v>26.681999999999999</c:v>
                </c:pt>
                <c:pt idx="24820">
                  <c:v>26.681999999999999</c:v>
                </c:pt>
                <c:pt idx="24821">
                  <c:v>26.681999999999999</c:v>
                </c:pt>
                <c:pt idx="24822">
                  <c:v>26.681999999999999</c:v>
                </c:pt>
                <c:pt idx="24823">
                  <c:v>26.681999999999999</c:v>
                </c:pt>
                <c:pt idx="24824">
                  <c:v>26.681999999999999</c:v>
                </c:pt>
                <c:pt idx="24825">
                  <c:v>26.681999999999999</c:v>
                </c:pt>
                <c:pt idx="24826">
                  <c:v>26.681999999999999</c:v>
                </c:pt>
                <c:pt idx="24827">
                  <c:v>26.681999999999999</c:v>
                </c:pt>
                <c:pt idx="24828">
                  <c:v>26.681999999999999</c:v>
                </c:pt>
                <c:pt idx="24829">
                  <c:v>26.681999999999999</c:v>
                </c:pt>
                <c:pt idx="24830">
                  <c:v>26.681999999999999</c:v>
                </c:pt>
                <c:pt idx="24831">
                  <c:v>26.681999999999999</c:v>
                </c:pt>
                <c:pt idx="24832">
                  <c:v>26.681999999999999</c:v>
                </c:pt>
                <c:pt idx="24833">
                  <c:v>26.681999999999999</c:v>
                </c:pt>
                <c:pt idx="24834">
                  <c:v>26.681999999999999</c:v>
                </c:pt>
                <c:pt idx="24835">
                  <c:v>26.681999999999999</c:v>
                </c:pt>
                <c:pt idx="24836">
                  <c:v>26.681999999999999</c:v>
                </c:pt>
                <c:pt idx="24837">
                  <c:v>26.681999999999999</c:v>
                </c:pt>
                <c:pt idx="24838">
                  <c:v>26.681999999999999</c:v>
                </c:pt>
                <c:pt idx="24839">
                  <c:v>26.681999999999999</c:v>
                </c:pt>
                <c:pt idx="24840">
                  <c:v>26.681999999999999</c:v>
                </c:pt>
                <c:pt idx="24841">
                  <c:v>26.681999999999999</c:v>
                </c:pt>
                <c:pt idx="24842">
                  <c:v>26.681999999999999</c:v>
                </c:pt>
                <c:pt idx="24843">
                  <c:v>26.681999999999999</c:v>
                </c:pt>
                <c:pt idx="24844">
                  <c:v>26.681999999999999</c:v>
                </c:pt>
                <c:pt idx="24845">
                  <c:v>26.681999999999999</c:v>
                </c:pt>
                <c:pt idx="24846">
                  <c:v>26.681999999999999</c:v>
                </c:pt>
                <c:pt idx="24847">
                  <c:v>26.681999999999999</c:v>
                </c:pt>
                <c:pt idx="24848">
                  <c:v>26.681999999999999</c:v>
                </c:pt>
                <c:pt idx="24849">
                  <c:v>26.681999999999999</c:v>
                </c:pt>
                <c:pt idx="24850">
                  <c:v>26.681999999999999</c:v>
                </c:pt>
                <c:pt idx="24851">
                  <c:v>26.681999999999999</c:v>
                </c:pt>
                <c:pt idx="24852">
                  <c:v>26.681999999999999</c:v>
                </c:pt>
                <c:pt idx="24853">
                  <c:v>26.681999999999999</c:v>
                </c:pt>
                <c:pt idx="24854">
                  <c:v>26.681999999999999</c:v>
                </c:pt>
                <c:pt idx="24855">
                  <c:v>26.681999999999999</c:v>
                </c:pt>
                <c:pt idx="24856">
                  <c:v>26.681999999999999</c:v>
                </c:pt>
                <c:pt idx="24857">
                  <c:v>26.681999999999999</c:v>
                </c:pt>
                <c:pt idx="24858">
                  <c:v>26.681999999999999</c:v>
                </c:pt>
                <c:pt idx="24859">
                  <c:v>26.681999999999999</c:v>
                </c:pt>
                <c:pt idx="24860">
                  <c:v>26.681999999999999</c:v>
                </c:pt>
                <c:pt idx="24861">
                  <c:v>26.681999999999999</c:v>
                </c:pt>
                <c:pt idx="24862">
                  <c:v>26.681999999999999</c:v>
                </c:pt>
                <c:pt idx="24863">
                  <c:v>26.681999999999999</c:v>
                </c:pt>
                <c:pt idx="24864">
                  <c:v>26.681999999999999</c:v>
                </c:pt>
                <c:pt idx="24865">
                  <c:v>26.681999999999999</c:v>
                </c:pt>
                <c:pt idx="24866">
                  <c:v>26.681999999999999</c:v>
                </c:pt>
                <c:pt idx="24867">
                  <c:v>26.681999999999999</c:v>
                </c:pt>
                <c:pt idx="24868">
                  <c:v>26.681999999999999</c:v>
                </c:pt>
                <c:pt idx="24869">
                  <c:v>26.718</c:v>
                </c:pt>
                <c:pt idx="24870">
                  <c:v>26.718</c:v>
                </c:pt>
                <c:pt idx="24871">
                  <c:v>26.718</c:v>
                </c:pt>
                <c:pt idx="24872">
                  <c:v>26.718</c:v>
                </c:pt>
                <c:pt idx="24873">
                  <c:v>26.718</c:v>
                </c:pt>
                <c:pt idx="24874">
                  <c:v>26.718</c:v>
                </c:pt>
                <c:pt idx="24875">
                  <c:v>26.718</c:v>
                </c:pt>
                <c:pt idx="24876">
                  <c:v>26.718</c:v>
                </c:pt>
                <c:pt idx="24877">
                  <c:v>26.718</c:v>
                </c:pt>
                <c:pt idx="24878">
                  <c:v>26.718</c:v>
                </c:pt>
                <c:pt idx="24879">
                  <c:v>26.718</c:v>
                </c:pt>
                <c:pt idx="24880">
                  <c:v>26.718</c:v>
                </c:pt>
                <c:pt idx="24881">
                  <c:v>26.718</c:v>
                </c:pt>
                <c:pt idx="24882">
                  <c:v>26.718</c:v>
                </c:pt>
                <c:pt idx="24883">
                  <c:v>26.718</c:v>
                </c:pt>
                <c:pt idx="24884">
                  <c:v>26.718</c:v>
                </c:pt>
                <c:pt idx="24885">
                  <c:v>26.718</c:v>
                </c:pt>
                <c:pt idx="24886">
                  <c:v>26.718</c:v>
                </c:pt>
                <c:pt idx="24887">
                  <c:v>26.718</c:v>
                </c:pt>
                <c:pt idx="24888">
                  <c:v>26.718</c:v>
                </c:pt>
                <c:pt idx="24889">
                  <c:v>26.718</c:v>
                </c:pt>
                <c:pt idx="24890">
                  <c:v>26.718</c:v>
                </c:pt>
                <c:pt idx="24891">
                  <c:v>26.718</c:v>
                </c:pt>
                <c:pt idx="24892">
                  <c:v>26.718</c:v>
                </c:pt>
                <c:pt idx="24893">
                  <c:v>26.718</c:v>
                </c:pt>
                <c:pt idx="24894">
                  <c:v>26.718</c:v>
                </c:pt>
                <c:pt idx="24895">
                  <c:v>26.718</c:v>
                </c:pt>
                <c:pt idx="24896">
                  <c:v>26.718</c:v>
                </c:pt>
                <c:pt idx="24897">
                  <c:v>26.718</c:v>
                </c:pt>
                <c:pt idx="24898">
                  <c:v>26.718</c:v>
                </c:pt>
                <c:pt idx="24899">
                  <c:v>26.718</c:v>
                </c:pt>
                <c:pt idx="24900">
                  <c:v>26.718</c:v>
                </c:pt>
                <c:pt idx="24901">
                  <c:v>26.718</c:v>
                </c:pt>
                <c:pt idx="24902">
                  <c:v>26.718</c:v>
                </c:pt>
                <c:pt idx="24903">
                  <c:v>26.718</c:v>
                </c:pt>
                <c:pt idx="24904">
                  <c:v>26.718</c:v>
                </c:pt>
                <c:pt idx="24905">
                  <c:v>26.718</c:v>
                </c:pt>
                <c:pt idx="24906">
                  <c:v>26.718</c:v>
                </c:pt>
                <c:pt idx="24907">
                  <c:v>26.718</c:v>
                </c:pt>
                <c:pt idx="24908">
                  <c:v>26.718</c:v>
                </c:pt>
                <c:pt idx="24909">
                  <c:v>26.718</c:v>
                </c:pt>
                <c:pt idx="24910">
                  <c:v>26.718</c:v>
                </c:pt>
                <c:pt idx="24911">
                  <c:v>26.718</c:v>
                </c:pt>
                <c:pt idx="24912">
                  <c:v>26.718</c:v>
                </c:pt>
                <c:pt idx="24913">
                  <c:v>26.718</c:v>
                </c:pt>
                <c:pt idx="24914">
                  <c:v>26.718</c:v>
                </c:pt>
                <c:pt idx="24915">
                  <c:v>26.718</c:v>
                </c:pt>
                <c:pt idx="24916">
                  <c:v>26.718</c:v>
                </c:pt>
                <c:pt idx="24917">
                  <c:v>26.718</c:v>
                </c:pt>
                <c:pt idx="24918">
                  <c:v>26.718</c:v>
                </c:pt>
                <c:pt idx="24919">
                  <c:v>26.718</c:v>
                </c:pt>
                <c:pt idx="24920">
                  <c:v>26.718</c:v>
                </c:pt>
                <c:pt idx="24921">
                  <c:v>26.718</c:v>
                </c:pt>
                <c:pt idx="24922">
                  <c:v>26.718</c:v>
                </c:pt>
                <c:pt idx="24923">
                  <c:v>26.718</c:v>
                </c:pt>
                <c:pt idx="24924">
                  <c:v>26.718</c:v>
                </c:pt>
                <c:pt idx="24925">
                  <c:v>26.718</c:v>
                </c:pt>
                <c:pt idx="24926">
                  <c:v>26.718</c:v>
                </c:pt>
                <c:pt idx="24927">
                  <c:v>26.718</c:v>
                </c:pt>
                <c:pt idx="24928">
                  <c:v>26.718</c:v>
                </c:pt>
                <c:pt idx="24929">
                  <c:v>26.718</c:v>
                </c:pt>
                <c:pt idx="24930">
                  <c:v>26.718</c:v>
                </c:pt>
                <c:pt idx="24931">
                  <c:v>26.718</c:v>
                </c:pt>
                <c:pt idx="24932">
                  <c:v>26.718</c:v>
                </c:pt>
                <c:pt idx="24933">
                  <c:v>26.718</c:v>
                </c:pt>
                <c:pt idx="24934">
                  <c:v>26.718</c:v>
                </c:pt>
                <c:pt idx="24935">
                  <c:v>26.718</c:v>
                </c:pt>
                <c:pt idx="24936">
                  <c:v>26.718</c:v>
                </c:pt>
                <c:pt idx="24937">
                  <c:v>26.718</c:v>
                </c:pt>
                <c:pt idx="24938">
                  <c:v>26.718</c:v>
                </c:pt>
                <c:pt idx="24939">
                  <c:v>26.718</c:v>
                </c:pt>
                <c:pt idx="24940">
                  <c:v>26.718</c:v>
                </c:pt>
                <c:pt idx="24941">
                  <c:v>26.718</c:v>
                </c:pt>
                <c:pt idx="24942">
                  <c:v>26.718</c:v>
                </c:pt>
                <c:pt idx="24943">
                  <c:v>26.718</c:v>
                </c:pt>
                <c:pt idx="24944">
                  <c:v>26.718</c:v>
                </c:pt>
                <c:pt idx="24945">
                  <c:v>26.751999999999999</c:v>
                </c:pt>
                <c:pt idx="24946">
                  <c:v>26.751999999999999</c:v>
                </c:pt>
                <c:pt idx="24947">
                  <c:v>26.751999999999999</c:v>
                </c:pt>
                <c:pt idx="24948">
                  <c:v>26.751999999999999</c:v>
                </c:pt>
                <c:pt idx="24949">
                  <c:v>26.751999999999999</c:v>
                </c:pt>
                <c:pt idx="24950">
                  <c:v>26.751999999999999</c:v>
                </c:pt>
                <c:pt idx="24951">
                  <c:v>26.751999999999999</c:v>
                </c:pt>
                <c:pt idx="24952">
                  <c:v>26.751999999999999</c:v>
                </c:pt>
                <c:pt idx="24953">
                  <c:v>26.751999999999999</c:v>
                </c:pt>
                <c:pt idx="24954">
                  <c:v>26.751999999999999</c:v>
                </c:pt>
                <c:pt idx="24955">
                  <c:v>26.751999999999999</c:v>
                </c:pt>
                <c:pt idx="24956">
                  <c:v>26.751999999999999</c:v>
                </c:pt>
                <c:pt idx="24957">
                  <c:v>26.751999999999999</c:v>
                </c:pt>
                <c:pt idx="24958">
                  <c:v>26.751999999999999</c:v>
                </c:pt>
                <c:pt idx="24959">
                  <c:v>26.751999999999999</c:v>
                </c:pt>
                <c:pt idx="24960">
                  <c:v>26.751999999999999</c:v>
                </c:pt>
                <c:pt idx="24961">
                  <c:v>26.751999999999999</c:v>
                </c:pt>
                <c:pt idx="24962">
                  <c:v>26.751999999999999</c:v>
                </c:pt>
                <c:pt idx="24963">
                  <c:v>26.751999999999999</c:v>
                </c:pt>
                <c:pt idx="24964">
                  <c:v>26.751999999999999</c:v>
                </c:pt>
                <c:pt idx="24965">
                  <c:v>26.751999999999999</c:v>
                </c:pt>
                <c:pt idx="24966">
                  <c:v>26.751999999999999</c:v>
                </c:pt>
                <c:pt idx="24967">
                  <c:v>26.751999999999999</c:v>
                </c:pt>
                <c:pt idx="24968">
                  <c:v>26.751999999999999</c:v>
                </c:pt>
                <c:pt idx="24969">
                  <c:v>26.751999999999999</c:v>
                </c:pt>
                <c:pt idx="24970">
                  <c:v>26.751999999999999</c:v>
                </c:pt>
                <c:pt idx="24971">
                  <c:v>26.751999999999999</c:v>
                </c:pt>
                <c:pt idx="24972">
                  <c:v>26.751999999999999</c:v>
                </c:pt>
                <c:pt idx="24973">
                  <c:v>26.751999999999999</c:v>
                </c:pt>
                <c:pt idx="24974">
                  <c:v>26.751999999999999</c:v>
                </c:pt>
                <c:pt idx="24975">
                  <c:v>26.751999999999999</c:v>
                </c:pt>
                <c:pt idx="24976">
                  <c:v>26.751999999999999</c:v>
                </c:pt>
                <c:pt idx="24977">
                  <c:v>26.751999999999999</c:v>
                </c:pt>
                <c:pt idx="24978">
                  <c:v>26.751999999999999</c:v>
                </c:pt>
                <c:pt idx="24979">
                  <c:v>26.751999999999999</c:v>
                </c:pt>
                <c:pt idx="24980">
                  <c:v>26.751999999999999</c:v>
                </c:pt>
                <c:pt idx="24981">
                  <c:v>26.751999999999999</c:v>
                </c:pt>
                <c:pt idx="24982">
                  <c:v>26.751999999999999</c:v>
                </c:pt>
                <c:pt idx="24983">
                  <c:v>26.751999999999999</c:v>
                </c:pt>
                <c:pt idx="24984">
                  <c:v>26.751999999999999</c:v>
                </c:pt>
                <c:pt idx="24985">
                  <c:v>26.751999999999999</c:v>
                </c:pt>
                <c:pt idx="24986">
                  <c:v>26.751999999999999</c:v>
                </c:pt>
                <c:pt idx="24987">
                  <c:v>26.751999999999999</c:v>
                </c:pt>
                <c:pt idx="24988">
                  <c:v>26.751999999999999</c:v>
                </c:pt>
                <c:pt idx="24989">
                  <c:v>26.751999999999999</c:v>
                </c:pt>
                <c:pt idx="24990">
                  <c:v>26.751999999999999</c:v>
                </c:pt>
                <c:pt idx="24991">
                  <c:v>26.751999999999999</c:v>
                </c:pt>
                <c:pt idx="24992">
                  <c:v>26.751999999999999</c:v>
                </c:pt>
                <c:pt idx="24993">
                  <c:v>26.751999999999999</c:v>
                </c:pt>
                <c:pt idx="24994">
                  <c:v>26.751999999999999</c:v>
                </c:pt>
                <c:pt idx="24995">
                  <c:v>26.751999999999999</c:v>
                </c:pt>
                <c:pt idx="24996">
                  <c:v>26.751999999999999</c:v>
                </c:pt>
                <c:pt idx="24997">
                  <c:v>26.751999999999999</c:v>
                </c:pt>
                <c:pt idx="24998">
                  <c:v>26.751999999999999</c:v>
                </c:pt>
                <c:pt idx="24999">
                  <c:v>26.751999999999999</c:v>
                </c:pt>
                <c:pt idx="25000">
                  <c:v>26.751999999999999</c:v>
                </c:pt>
                <c:pt idx="25001">
                  <c:v>26.751999999999999</c:v>
                </c:pt>
                <c:pt idx="25002">
                  <c:v>26.751999999999999</c:v>
                </c:pt>
                <c:pt idx="25003">
                  <c:v>26.751999999999999</c:v>
                </c:pt>
                <c:pt idx="25004">
                  <c:v>26.751999999999999</c:v>
                </c:pt>
                <c:pt idx="25005">
                  <c:v>26.751999999999999</c:v>
                </c:pt>
                <c:pt idx="25006">
                  <c:v>26.751999999999999</c:v>
                </c:pt>
                <c:pt idx="25007">
                  <c:v>26.751999999999999</c:v>
                </c:pt>
                <c:pt idx="25008">
                  <c:v>26.751999999999999</c:v>
                </c:pt>
                <c:pt idx="25009">
                  <c:v>26.751999999999999</c:v>
                </c:pt>
                <c:pt idx="25010">
                  <c:v>26.751999999999999</c:v>
                </c:pt>
                <c:pt idx="25011">
                  <c:v>26.751999999999999</c:v>
                </c:pt>
                <c:pt idx="25012">
                  <c:v>26.751999999999999</c:v>
                </c:pt>
                <c:pt idx="25013">
                  <c:v>26.751999999999999</c:v>
                </c:pt>
                <c:pt idx="25014">
                  <c:v>26.757999999999999</c:v>
                </c:pt>
                <c:pt idx="25015">
                  <c:v>26.788</c:v>
                </c:pt>
                <c:pt idx="25016">
                  <c:v>26.788</c:v>
                </c:pt>
                <c:pt idx="25017">
                  <c:v>26.788</c:v>
                </c:pt>
                <c:pt idx="25018">
                  <c:v>26.788</c:v>
                </c:pt>
                <c:pt idx="25019">
                  <c:v>26.788</c:v>
                </c:pt>
                <c:pt idx="25020">
                  <c:v>26.788</c:v>
                </c:pt>
                <c:pt idx="25021">
                  <c:v>26.788</c:v>
                </c:pt>
                <c:pt idx="25022">
                  <c:v>26.788</c:v>
                </c:pt>
                <c:pt idx="25023">
                  <c:v>26.788</c:v>
                </c:pt>
                <c:pt idx="25024">
                  <c:v>26.788</c:v>
                </c:pt>
                <c:pt idx="25025">
                  <c:v>26.788</c:v>
                </c:pt>
                <c:pt idx="25026">
                  <c:v>26.788</c:v>
                </c:pt>
                <c:pt idx="25027">
                  <c:v>26.788</c:v>
                </c:pt>
                <c:pt idx="25028">
                  <c:v>26.788</c:v>
                </c:pt>
                <c:pt idx="25029">
                  <c:v>26.788</c:v>
                </c:pt>
                <c:pt idx="25030">
                  <c:v>26.788</c:v>
                </c:pt>
                <c:pt idx="25031">
                  <c:v>26.788</c:v>
                </c:pt>
                <c:pt idx="25032">
                  <c:v>26.788</c:v>
                </c:pt>
                <c:pt idx="25033">
                  <c:v>26.788</c:v>
                </c:pt>
                <c:pt idx="25034">
                  <c:v>26.788</c:v>
                </c:pt>
                <c:pt idx="25035">
                  <c:v>26.788</c:v>
                </c:pt>
                <c:pt idx="25036">
                  <c:v>26.788</c:v>
                </c:pt>
                <c:pt idx="25037">
                  <c:v>26.788</c:v>
                </c:pt>
                <c:pt idx="25038">
                  <c:v>26.788</c:v>
                </c:pt>
                <c:pt idx="25039">
                  <c:v>26.788</c:v>
                </c:pt>
                <c:pt idx="25040">
                  <c:v>26.788</c:v>
                </c:pt>
                <c:pt idx="25041">
                  <c:v>26.788</c:v>
                </c:pt>
                <c:pt idx="25042">
                  <c:v>26.788</c:v>
                </c:pt>
                <c:pt idx="25043">
                  <c:v>26.788</c:v>
                </c:pt>
                <c:pt idx="25044">
                  <c:v>26.788</c:v>
                </c:pt>
                <c:pt idx="25045">
                  <c:v>26.788</c:v>
                </c:pt>
                <c:pt idx="25046">
                  <c:v>26.788</c:v>
                </c:pt>
                <c:pt idx="25047">
                  <c:v>26.788</c:v>
                </c:pt>
                <c:pt idx="25048">
                  <c:v>26.788</c:v>
                </c:pt>
                <c:pt idx="25049">
                  <c:v>26.788</c:v>
                </c:pt>
                <c:pt idx="25050">
                  <c:v>26.788</c:v>
                </c:pt>
                <c:pt idx="25051">
                  <c:v>26.788</c:v>
                </c:pt>
                <c:pt idx="25052">
                  <c:v>26.788</c:v>
                </c:pt>
                <c:pt idx="25053">
                  <c:v>26.788</c:v>
                </c:pt>
                <c:pt idx="25054">
                  <c:v>26.788</c:v>
                </c:pt>
                <c:pt idx="25055">
                  <c:v>26.788</c:v>
                </c:pt>
                <c:pt idx="25056">
                  <c:v>26.788</c:v>
                </c:pt>
                <c:pt idx="25057">
                  <c:v>26.788</c:v>
                </c:pt>
                <c:pt idx="25058">
                  <c:v>26.788</c:v>
                </c:pt>
                <c:pt idx="25059">
                  <c:v>26.788</c:v>
                </c:pt>
                <c:pt idx="25060">
                  <c:v>26.788</c:v>
                </c:pt>
                <c:pt idx="25061">
                  <c:v>26.788</c:v>
                </c:pt>
                <c:pt idx="25062">
                  <c:v>26.788</c:v>
                </c:pt>
                <c:pt idx="25063">
                  <c:v>26.788</c:v>
                </c:pt>
                <c:pt idx="25064">
                  <c:v>26.788</c:v>
                </c:pt>
                <c:pt idx="25065">
                  <c:v>26.788</c:v>
                </c:pt>
                <c:pt idx="25066">
                  <c:v>26.788</c:v>
                </c:pt>
                <c:pt idx="25067">
                  <c:v>26.788</c:v>
                </c:pt>
                <c:pt idx="25068">
                  <c:v>26.788</c:v>
                </c:pt>
                <c:pt idx="25069">
                  <c:v>26.788</c:v>
                </c:pt>
                <c:pt idx="25070">
                  <c:v>26.788</c:v>
                </c:pt>
                <c:pt idx="25071">
                  <c:v>26.788</c:v>
                </c:pt>
                <c:pt idx="25072">
                  <c:v>26.788</c:v>
                </c:pt>
                <c:pt idx="25073">
                  <c:v>26.788</c:v>
                </c:pt>
                <c:pt idx="25074">
                  <c:v>26.788</c:v>
                </c:pt>
                <c:pt idx="25075">
                  <c:v>26.788</c:v>
                </c:pt>
                <c:pt idx="25076">
                  <c:v>26.788</c:v>
                </c:pt>
                <c:pt idx="25077">
                  <c:v>26.788</c:v>
                </c:pt>
                <c:pt idx="25078">
                  <c:v>26.788</c:v>
                </c:pt>
                <c:pt idx="25079">
                  <c:v>26.788</c:v>
                </c:pt>
                <c:pt idx="25080">
                  <c:v>26.788</c:v>
                </c:pt>
                <c:pt idx="25081">
                  <c:v>26.788</c:v>
                </c:pt>
                <c:pt idx="25082">
                  <c:v>26.788</c:v>
                </c:pt>
                <c:pt idx="25083">
                  <c:v>26.788</c:v>
                </c:pt>
                <c:pt idx="25084">
                  <c:v>26.788</c:v>
                </c:pt>
                <c:pt idx="25085">
                  <c:v>26.788</c:v>
                </c:pt>
                <c:pt idx="25086">
                  <c:v>26.788</c:v>
                </c:pt>
                <c:pt idx="25087">
                  <c:v>26.788</c:v>
                </c:pt>
                <c:pt idx="25088">
                  <c:v>26.788</c:v>
                </c:pt>
                <c:pt idx="25089">
                  <c:v>26.788</c:v>
                </c:pt>
                <c:pt idx="25090">
                  <c:v>26.788</c:v>
                </c:pt>
                <c:pt idx="25091">
                  <c:v>26.788</c:v>
                </c:pt>
                <c:pt idx="25092">
                  <c:v>26.795999999999999</c:v>
                </c:pt>
                <c:pt idx="25093">
                  <c:v>26.826000000000001</c:v>
                </c:pt>
                <c:pt idx="25094">
                  <c:v>26.826000000000001</c:v>
                </c:pt>
                <c:pt idx="25095">
                  <c:v>26.826000000000001</c:v>
                </c:pt>
                <c:pt idx="25096">
                  <c:v>26.826000000000001</c:v>
                </c:pt>
                <c:pt idx="25097">
                  <c:v>26.826000000000001</c:v>
                </c:pt>
                <c:pt idx="25098">
                  <c:v>26.826000000000001</c:v>
                </c:pt>
                <c:pt idx="25099">
                  <c:v>26.826000000000001</c:v>
                </c:pt>
                <c:pt idx="25100">
                  <c:v>26.826000000000001</c:v>
                </c:pt>
                <c:pt idx="25101">
                  <c:v>26.826000000000001</c:v>
                </c:pt>
                <c:pt idx="25102">
                  <c:v>26.826000000000001</c:v>
                </c:pt>
                <c:pt idx="25103">
                  <c:v>26.826000000000001</c:v>
                </c:pt>
                <c:pt idx="25104">
                  <c:v>26.826000000000001</c:v>
                </c:pt>
                <c:pt idx="25105">
                  <c:v>26.826000000000001</c:v>
                </c:pt>
                <c:pt idx="25106">
                  <c:v>26.826000000000001</c:v>
                </c:pt>
                <c:pt idx="25107">
                  <c:v>26.826000000000001</c:v>
                </c:pt>
                <c:pt idx="25108">
                  <c:v>26.826000000000001</c:v>
                </c:pt>
                <c:pt idx="25109">
                  <c:v>26.826000000000001</c:v>
                </c:pt>
                <c:pt idx="25110">
                  <c:v>26.826000000000001</c:v>
                </c:pt>
                <c:pt idx="25111">
                  <c:v>26.826000000000001</c:v>
                </c:pt>
                <c:pt idx="25112">
                  <c:v>26.826000000000001</c:v>
                </c:pt>
                <c:pt idx="25113">
                  <c:v>26.826000000000001</c:v>
                </c:pt>
                <c:pt idx="25114">
                  <c:v>26.826000000000001</c:v>
                </c:pt>
                <c:pt idx="25115">
                  <c:v>26.826000000000001</c:v>
                </c:pt>
                <c:pt idx="25116">
                  <c:v>26.826000000000001</c:v>
                </c:pt>
                <c:pt idx="25117">
                  <c:v>26.826000000000001</c:v>
                </c:pt>
                <c:pt idx="25118">
                  <c:v>26.826000000000001</c:v>
                </c:pt>
                <c:pt idx="25119">
                  <c:v>26.826000000000001</c:v>
                </c:pt>
                <c:pt idx="25120">
                  <c:v>26.826000000000001</c:v>
                </c:pt>
                <c:pt idx="25121">
                  <c:v>26.826000000000001</c:v>
                </c:pt>
                <c:pt idx="25122">
                  <c:v>26.826000000000001</c:v>
                </c:pt>
                <c:pt idx="25123">
                  <c:v>26.826000000000001</c:v>
                </c:pt>
                <c:pt idx="25124">
                  <c:v>26.826000000000001</c:v>
                </c:pt>
                <c:pt idx="25125">
                  <c:v>26.826000000000001</c:v>
                </c:pt>
                <c:pt idx="25126">
                  <c:v>26.826000000000001</c:v>
                </c:pt>
                <c:pt idx="25127">
                  <c:v>26.826000000000001</c:v>
                </c:pt>
                <c:pt idx="25128">
                  <c:v>26.826000000000001</c:v>
                </c:pt>
                <c:pt idx="25129">
                  <c:v>26.826000000000001</c:v>
                </c:pt>
                <c:pt idx="25130">
                  <c:v>26.826000000000001</c:v>
                </c:pt>
                <c:pt idx="25131">
                  <c:v>26.826000000000001</c:v>
                </c:pt>
                <c:pt idx="25132">
                  <c:v>26.826000000000001</c:v>
                </c:pt>
                <c:pt idx="25133">
                  <c:v>26.826000000000001</c:v>
                </c:pt>
                <c:pt idx="25134">
                  <c:v>26.826000000000001</c:v>
                </c:pt>
                <c:pt idx="25135">
                  <c:v>26.826000000000001</c:v>
                </c:pt>
                <c:pt idx="25136">
                  <c:v>26.826000000000001</c:v>
                </c:pt>
                <c:pt idx="25137">
                  <c:v>26.826000000000001</c:v>
                </c:pt>
                <c:pt idx="25138">
                  <c:v>26.826000000000001</c:v>
                </c:pt>
                <c:pt idx="25139">
                  <c:v>26.826000000000001</c:v>
                </c:pt>
                <c:pt idx="25140">
                  <c:v>26.826000000000001</c:v>
                </c:pt>
                <c:pt idx="25141">
                  <c:v>26.826000000000001</c:v>
                </c:pt>
                <c:pt idx="25142">
                  <c:v>26.826000000000001</c:v>
                </c:pt>
                <c:pt idx="25143">
                  <c:v>26.826000000000001</c:v>
                </c:pt>
                <c:pt idx="25144">
                  <c:v>26.826000000000001</c:v>
                </c:pt>
                <c:pt idx="25145">
                  <c:v>26.826000000000001</c:v>
                </c:pt>
                <c:pt idx="25146">
                  <c:v>26.826000000000001</c:v>
                </c:pt>
                <c:pt idx="25147">
                  <c:v>26.826000000000001</c:v>
                </c:pt>
                <c:pt idx="25148">
                  <c:v>26.826000000000001</c:v>
                </c:pt>
                <c:pt idx="25149">
                  <c:v>26.826000000000001</c:v>
                </c:pt>
                <c:pt idx="25150">
                  <c:v>26.826000000000001</c:v>
                </c:pt>
                <c:pt idx="25151">
                  <c:v>26.826000000000001</c:v>
                </c:pt>
                <c:pt idx="25152">
                  <c:v>26.826000000000001</c:v>
                </c:pt>
                <c:pt idx="25153">
                  <c:v>26.826000000000001</c:v>
                </c:pt>
                <c:pt idx="25154">
                  <c:v>26.826000000000001</c:v>
                </c:pt>
                <c:pt idx="25155">
                  <c:v>26.826000000000001</c:v>
                </c:pt>
                <c:pt idx="25156">
                  <c:v>26.826000000000001</c:v>
                </c:pt>
                <c:pt idx="25157">
                  <c:v>26.826000000000001</c:v>
                </c:pt>
                <c:pt idx="25158">
                  <c:v>26.826000000000001</c:v>
                </c:pt>
                <c:pt idx="25159">
                  <c:v>26.826000000000001</c:v>
                </c:pt>
                <c:pt idx="25160">
                  <c:v>26.826000000000001</c:v>
                </c:pt>
                <c:pt idx="25161">
                  <c:v>26.826000000000001</c:v>
                </c:pt>
                <c:pt idx="25162">
                  <c:v>26.826000000000001</c:v>
                </c:pt>
                <c:pt idx="25163">
                  <c:v>26.826000000000001</c:v>
                </c:pt>
                <c:pt idx="25164">
                  <c:v>26.826000000000001</c:v>
                </c:pt>
                <c:pt idx="25165">
                  <c:v>26.826000000000001</c:v>
                </c:pt>
                <c:pt idx="25166">
                  <c:v>26.826000000000001</c:v>
                </c:pt>
                <c:pt idx="25167">
                  <c:v>26.826000000000001</c:v>
                </c:pt>
                <c:pt idx="25168">
                  <c:v>26.826000000000001</c:v>
                </c:pt>
                <c:pt idx="25169">
                  <c:v>26.826000000000001</c:v>
                </c:pt>
                <c:pt idx="25170">
                  <c:v>26.826000000000001</c:v>
                </c:pt>
                <c:pt idx="25171">
                  <c:v>26.826000000000001</c:v>
                </c:pt>
                <c:pt idx="25172">
                  <c:v>26.826000000000001</c:v>
                </c:pt>
                <c:pt idx="25173">
                  <c:v>26.826000000000001</c:v>
                </c:pt>
                <c:pt idx="25174">
                  <c:v>26.826000000000001</c:v>
                </c:pt>
                <c:pt idx="25175">
                  <c:v>26.864000000000001</c:v>
                </c:pt>
                <c:pt idx="25176">
                  <c:v>26.864000000000001</c:v>
                </c:pt>
                <c:pt idx="25177">
                  <c:v>26.864000000000001</c:v>
                </c:pt>
                <c:pt idx="25178">
                  <c:v>26.864000000000001</c:v>
                </c:pt>
                <c:pt idx="25179">
                  <c:v>26.864000000000001</c:v>
                </c:pt>
                <c:pt idx="25180">
                  <c:v>26.864000000000001</c:v>
                </c:pt>
                <c:pt idx="25181">
                  <c:v>26.864000000000001</c:v>
                </c:pt>
                <c:pt idx="25182">
                  <c:v>26.864000000000001</c:v>
                </c:pt>
                <c:pt idx="25183">
                  <c:v>26.864000000000001</c:v>
                </c:pt>
                <c:pt idx="25184">
                  <c:v>26.864000000000001</c:v>
                </c:pt>
                <c:pt idx="25185">
                  <c:v>26.864000000000001</c:v>
                </c:pt>
                <c:pt idx="25186">
                  <c:v>26.864000000000001</c:v>
                </c:pt>
                <c:pt idx="25187">
                  <c:v>26.864000000000001</c:v>
                </c:pt>
                <c:pt idx="25188">
                  <c:v>26.864000000000001</c:v>
                </c:pt>
                <c:pt idx="25189">
                  <c:v>26.864000000000001</c:v>
                </c:pt>
                <c:pt idx="25190">
                  <c:v>26.864000000000001</c:v>
                </c:pt>
                <c:pt idx="25191">
                  <c:v>26.864000000000001</c:v>
                </c:pt>
                <c:pt idx="25192">
                  <c:v>26.864000000000001</c:v>
                </c:pt>
                <c:pt idx="25193">
                  <c:v>26.864000000000001</c:v>
                </c:pt>
                <c:pt idx="25194">
                  <c:v>26.864000000000001</c:v>
                </c:pt>
                <c:pt idx="25195">
                  <c:v>26.864000000000001</c:v>
                </c:pt>
                <c:pt idx="25196">
                  <c:v>26.864000000000001</c:v>
                </c:pt>
                <c:pt idx="25197">
                  <c:v>26.864000000000001</c:v>
                </c:pt>
                <c:pt idx="25198">
                  <c:v>26.864000000000001</c:v>
                </c:pt>
                <c:pt idx="25199">
                  <c:v>26.864000000000001</c:v>
                </c:pt>
                <c:pt idx="25200">
                  <c:v>26.864000000000001</c:v>
                </c:pt>
                <c:pt idx="25201">
                  <c:v>26.864000000000001</c:v>
                </c:pt>
                <c:pt idx="25202">
                  <c:v>26.864000000000001</c:v>
                </c:pt>
                <c:pt idx="25203">
                  <c:v>26.864000000000001</c:v>
                </c:pt>
                <c:pt idx="25204">
                  <c:v>26.864000000000001</c:v>
                </c:pt>
                <c:pt idx="25205">
                  <c:v>26.864000000000001</c:v>
                </c:pt>
                <c:pt idx="25206">
                  <c:v>26.864000000000001</c:v>
                </c:pt>
                <c:pt idx="25207">
                  <c:v>26.864000000000001</c:v>
                </c:pt>
                <c:pt idx="25208">
                  <c:v>26.864000000000001</c:v>
                </c:pt>
                <c:pt idx="25209">
                  <c:v>26.864000000000001</c:v>
                </c:pt>
                <c:pt idx="25210">
                  <c:v>26.864000000000001</c:v>
                </c:pt>
                <c:pt idx="25211">
                  <c:v>26.864000000000001</c:v>
                </c:pt>
                <c:pt idx="25212">
                  <c:v>26.864000000000001</c:v>
                </c:pt>
                <c:pt idx="25213">
                  <c:v>26.864000000000001</c:v>
                </c:pt>
                <c:pt idx="25214">
                  <c:v>26.864000000000001</c:v>
                </c:pt>
                <c:pt idx="25215">
                  <c:v>26.864000000000001</c:v>
                </c:pt>
                <c:pt idx="25216">
                  <c:v>26.864000000000001</c:v>
                </c:pt>
                <c:pt idx="25217">
                  <c:v>26.864000000000001</c:v>
                </c:pt>
                <c:pt idx="25218">
                  <c:v>26.864000000000001</c:v>
                </c:pt>
                <c:pt idx="25219">
                  <c:v>26.864000000000001</c:v>
                </c:pt>
                <c:pt idx="25220">
                  <c:v>26.864000000000001</c:v>
                </c:pt>
                <c:pt idx="25221">
                  <c:v>26.864000000000001</c:v>
                </c:pt>
                <c:pt idx="25222">
                  <c:v>26.864000000000001</c:v>
                </c:pt>
                <c:pt idx="25223">
                  <c:v>26.864000000000001</c:v>
                </c:pt>
                <c:pt idx="25224">
                  <c:v>26.864000000000001</c:v>
                </c:pt>
                <c:pt idx="25225">
                  <c:v>26.864000000000001</c:v>
                </c:pt>
                <c:pt idx="25226">
                  <c:v>26.864000000000001</c:v>
                </c:pt>
                <c:pt idx="25227">
                  <c:v>26.864000000000001</c:v>
                </c:pt>
                <c:pt idx="25228">
                  <c:v>26.864000000000001</c:v>
                </c:pt>
                <c:pt idx="25229">
                  <c:v>26.864000000000001</c:v>
                </c:pt>
                <c:pt idx="25230">
                  <c:v>26.864000000000001</c:v>
                </c:pt>
                <c:pt idx="25231">
                  <c:v>26.864000000000001</c:v>
                </c:pt>
                <c:pt idx="25232">
                  <c:v>26.864000000000001</c:v>
                </c:pt>
                <c:pt idx="25233">
                  <c:v>26.864000000000001</c:v>
                </c:pt>
                <c:pt idx="25234">
                  <c:v>26.864000000000001</c:v>
                </c:pt>
                <c:pt idx="25235">
                  <c:v>26.864000000000001</c:v>
                </c:pt>
                <c:pt idx="25236">
                  <c:v>26.864000000000001</c:v>
                </c:pt>
                <c:pt idx="25237">
                  <c:v>26.864000000000001</c:v>
                </c:pt>
                <c:pt idx="25238">
                  <c:v>26.864000000000001</c:v>
                </c:pt>
                <c:pt idx="25239">
                  <c:v>26.864000000000001</c:v>
                </c:pt>
                <c:pt idx="25240">
                  <c:v>26.864000000000001</c:v>
                </c:pt>
                <c:pt idx="25241">
                  <c:v>26.864000000000001</c:v>
                </c:pt>
                <c:pt idx="25242">
                  <c:v>26.864000000000001</c:v>
                </c:pt>
                <c:pt idx="25243">
                  <c:v>26.864000000000001</c:v>
                </c:pt>
                <c:pt idx="25244">
                  <c:v>26.864000000000001</c:v>
                </c:pt>
                <c:pt idx="25245">
                  <c:v>26.864000000000001</c:v>
                </c:pt>
                <c:pt idx="25246">
                  <c:v>26.864000000000001</c:v>
                </c:pt>
                <c:pt idx="25247">
                  <c:v>26.864000000000001</c:v>
                </c:pt>
                <c:pt idx="25248">
                  <c:v>26.864000000000001</c:v>
                </c:pt>
                <c:pt idx="25249">
                  <c:v>26.864000000000001</c:v>
                </c:pt>
                <c:pt idx="25250">
                  <c:v>26.864000000000001</c:v>
                </c:pt>
                <c:pt idx="25251">
                  <c:v>26.864000000000001</c:v>
                </c:pt>
                <c:pt idx="25252">
                  <c:v>26.864000000000001</c:v>
                </c:pt>
                <c:pt idx="25253">
                  <c:v>26.864000000000001</c:v>
                </c:pt>
                <c:pt idx="25254">
                  <c:v>26.864000000000001</c:v>
                </c:pt>
                <c:pt idx="25255">
                  <c:v>26.864000000000001</c:v>
                </c:pt>
                <c:pt idx="25256">
                  <c:v>26.864000000000001</c:v>
                </c:pt>
                <c:pt idx="25257">
                  <c:v>26.87</c:v>
                </c:pt>
                <c:pt idx="25258">
                  <c:v>26.898</c:v>
                </c:pt>
                <c:pt idx="25259">
                  <c:v>26.898</c:v>
                </c:pt>
                <c:pt idx="25260">
                  <c:v>26.898</c:v>
                </c:pt>
                <c:pt idx="25261">
                  <c:v>26.898</c:v>
                </c:pt>
                <c:pt idx="25262">
                  <c:v>26.898</c:v>
                </c:pt>
                <c:pt idx="25263">
                  <c:v>26.898</c:v>
                </c:pt>
                <c:pt idx="25264">
                  <c:v>26.898</c:v>
                </c:pt>
                <c:pt idx="25265">
                  <c:v>26.898</c:v>
                </c:pt>
                <c:pt idx="25266">
                  <c:v>26.898</c:v>
                </c:pt>
                <c:pt idx="25267">
                  <c:v>26.898</c:v>
                </c:pt>
                <c:pt idx="25268">
                  <c:v>26.898</c:v>
                </c:pt>
                <c:pt idx="25269">
                  <c:v>26.898</c:v>
                </c:pt>
                <c:pt idx="25270">
                  <c:v>26.898</c:v>
                </c:pt>
                <c:pt idx="25271">
                  <c:v>26.898</c:v>
                </c:pt>
                <c:pt idx="25272">
                  <c:v>26.898</c:v>
                </c:pt>
                <c:pt idx="25273">
                  <c:v>26.898</c:v>
                </c:pt>
                <c:pt idx="25274">
                  <c:v>26.898</c:v>
                </c:pt>
                <c:pt idx="25275">
                  <c:v>26.898</c:v>
                </c:pt>
                <c:pt idx="25276">
                  <c:v>26.898</c:v>
                </c:pt>
                <c:pt idx="25277">
                  <c:v>26.898</c:v>
                </c:pt>
                <c:pt idx="25278">
                  <c:v>26.898</c:v>
                </c:pt>
                <c:pt idx="25279">
                  <c:v>26.898</c:v>
                </c:pt>
                <c:pt idx="25280">
                  <c:v>26.898</c:v>
                </c:pt>
                <c:pt idx="25281">
                  <c:v>26.898</c:v>
                </c:pt>
                <c:pt idx="25282">
                  <c:v>26.898</c:v>
                </c:pt>
                <c:pt idx="25283">
                  <c:v>26.898</c:v>
                </c:pt>
                <c:pt idx="25284">
                  <c:v>26.898</c:v>
                </c:pt>
                <c:pt idx="25285">
                  <c:v>26.898</c:v>
                </c:pt>
                <c:pt idx="25286">
                  <c:v>26.898</c:v>
                </c:pt>
                <c:pt idx="25287">
                  <c:v>26.898</c:v>
                </c:pt>
                <c:pt idx="25288">
                  <c:v>26.898</c:v>
                </c:pt>
                <c:pt idx="25289">
                  <c:v>26.898</c:v>
                </c:pt>
                <c:pt idx="25290">
                  <c:v>26.898</c:v>
                </c:pt>
                <c:pt idx="25291">
                  <c:v>26.898</c:v>
                </c:pt>
                <c:pt idx="25292">
                  <c:v>26.898</c:v>
                </c:pt>
                <c:pt idx="25293">
                  <c:v>26.898</c:v>
                </c:pt>
                <c:pt idx="25294">
                  <c:v>26.898</c:v>
                </c:pt>
                <c:pt idx="25295">
                  <c:v>26.898</c:v>
                </c:pt>
                <c:pt idx="25296">
                  <c:v>26.898</c:v>
                </c:pt>
                <c:pt idx="25297">
                  <c:v>26.898</c:v>
                </c:pt>
                <c:pt idx="25298">
                  <c:v>26.898</c:v>
                </c:pt>
                <c:pt idx="25299">
                  <c:v>26.898</c:v>
                </c:pt>
                <c:pt idx="25300">
                  <c:v>26.898</c:v>
                </c:pt>
                <c:pt idx="25301">
                  <c:v>26.898</c:v>
                </c:pt>
                <c:pt idx="25302">
                  <c:v>26.898</c:v>
                </c:pt>
                <c:pt idx="25303">
                  <c:v>26.898</c:v>
                </c:pt>
                <c:pt idx="25304">
                  <c:v>26.898</c:v>
                </c:pt>
                <c:pt idx="25305">
                  <c:v>26.898</c:v>
                </c:pt>
                <c:pt idx="25306">
                  <c:v>26.898</c:v>
                </c:pt>
                <c:pt idx="25307">
                  <c:v>26.898</c:v>
                </c:pt>
                <c:pt idx="25308">
                  <c:v>26.898</c:v>
                </c:pt>
                <c:pt idx="25309">
                  <c:v>26.898</c:v>
                </c:pt>
                <c:pt idx="25310">
                  <c:v>26.898</c:v>
                </c:pt>
                <c:pt idx="25311">
                  <c:v>26.898</c:v>
                </c:pt>
                <c:pt idx="25312">
                  <c:v>26.898</c:v>
                </c:pt>
                <c:pt idx="25313">
                  <c:v>26.898</c:v>
                </c:pt>
                <c:pt idx="25314">
                  <c:v>26.898</c:v>
                </c:pt>
                <c:pt idx="25315">
                  <c:v>26.898</c:v>
                </c:pt>
                <c:pt idx="25316">
                  <c:v>26.898</c:v>
                </c:pt>
                <c:pt idx="25317">
                  <c:v>26.898</c:v>
                </c:pt>
                <c:pt idx="25318">
                  <c:v>26.898</c:v>
                </c:pt>
                <c:pt idx="25319">
                  <c:v>26.898</c:v>
                </c:pt>
                <c:pt idx="25320">
                  <c:v>26.898</c:v>
                </c:pt>
                <c:pt idx="25321">
                  <c:v>26.898</c:v>
                </c:pt>
                <c:pt idx="25322">
                  <c:v>26.898</c:v>
                </c:pt>
                <c:pt idx="25323">
                  <c:v>26.898</c:v>
                </c:pt>
                <c:pt idx="25324">
                  <c:v>26.898</c:v>
                </c:pt>
                <c:pt idx="25325">
                  <c:v>26.898</c:v>
                </c:pt>
                <c:pt idx="25326">
                  <c:v>26.898</c:v>
                </c:pt>
                <c:pt idx="25327">
                  <c:v>26.898</c:v>
                </c:pt>
                <c:pt idx="25328">
                  <c:v>26.898</c:v>
                </c:pt>
                <c:pt idx="25329">
                  <c:v>26.898</c:v>
                </c:pt>
                <c:pt idx="25330">
                  <c:v>26.925999999999998</c:v>
                </c:pt>
                <c:pt idx="25331">
                  <c:v>26.936</c:v>
                </c:pt>
                <c:pt idx="25332">
                  <c:v>26.936</c:v>
                </c:pt>
                <c:pt idx="25333">
                  <c:v>26.936</c:v>
                </c:pt>
                <c:pt idx="25334">
                  <c:v>26.936</c:v>
                </c:pt>
                <c:pt idx="25335">
                  <c:v>26.936</c:v>
                </c:pt>
                <c:pt idx="25336">
                  <c:v>26.936</c:v>
                </c:pt>
                <c:pt idx="25337">
                  <c:v>26.936</c:v>
                </c:pt>
                <c:pt idx="25338">
                  <c:v>26.936</c:v>
                </c:pt>
                <c:pt idx="25339">
                  <c:v>26.936</c:v>
                </c:pt>
                <c:pt idx="25340">
                  <c:v>26.936</c:v>
                </c:pt>
                <c:pt idx="25341">
                  <c:v>26.936</c:v>
                </c:pt>
                <c:pt idx="25342">
                  <c:v>26.936</c:v>
                </c:pt>
                <c:pt idx="25343">
                  <c:v>26.936</c:v>
                </c:pt>
                <c:pt idx="25344">
                  <c:v>26.936</c:v>
                </c:pt>
                <c:pt idx="25345">
                  <c:v>26.936</c:v>
                </c:pt>
                <c:pt idx="25346">
                  <c:v>26.936</c:v>
                </c:pt>
                <c:pt idx="25347">
                  <c:v>26.936</c:v>
                </c:pt>
                <c:pt idx="25348">
                  <c:v>26.936</c:v>
                </c:pt>
                <c:pt idx="25349">
                  <c:v>26.936</c:v>
                </c:pt>
                <c:pt idx="25350">
                  <c:v>26.936</c:v>
                </c:pt>
                <c:pt idx="25351">
                  <c:v>26.936</c:v>
                </c:pt>
                <c:pt idx="25352">
                  <c:v>26.936</c:v>
                </c:pt>
                <c:pt idx="25353">
                  <c:v>26.936</c:v>
                </c:pt>
                <c:pt idx="25354">
                  <c:v>26.936</c:v>
                </c:pt>
                <c:pt idx="25355">
                  <c:v>26.936</c:v>
                </c:pt>
                <c:pt idx="25356">
                  <c:v>26.936</c:v>
                </c:pt>
                <c:pt idx="25357">
                  <c:v>26.936</c:v>
                </c:pt>
                <c:pt idx="25358">
                  <c:v>26.936</c:v>
                </c:pt>
                <c:pt idx="25359">
                  <c:v>26.936</c:v>
                </c:pt>
                <c:pt idx="25360">
                  <c:v>26.936</c:v>
                </c:pt>
                <c:pt idx="25361">
                  <c:v>26.936</c:v>
                </c:pt>
                <c:pt idx="25362">
                  <c:v>26.936</c:v>
                </c:pt>
                <c:pt idx="25363">
                  <c:v>26.936</c:v>
                </c:pt>
                <c:pt idx="25364">
                  <c:v>26.936</c:v>
                </c:pt>
                <c:pt idx="25365">
                  <c:v>26.936</c:v>
                </c:pt>
                <c:pt idx="25366">
                  <c:v>26.936</c:v>
                </c:pt>
                <c:pt idx="25367">
                  <c:v>26.936</c:v>
                </c:pt>
                <c:pt idx="25368">
                  <c:v>26.936</c:v>
                </c:pt>
                <c:pt idx="25369">
                  <c:v>26.936</c:v>
                </c:pt>
                <c:pt idx="25370">
                  <c:v>26.936</c:v>
                </c:pt>
                <c:pt idx="25371">
                  <c:v>26.936</c:v>
                </c:pt>
                <c:pt idx="25372">
                  <c:v>26.936</c:v>
                </c:pt>
                <c:pt idx="25373">
                  <c:v>26.936</c:v>
                </c:pt>
                <c:pt idx="25374">
                  <c:v>26.936</c:v>
                </c:pt>
                <c:pt idx="25375">
                  <c:v>26.936</c:v>
                </c:pt>
                <c:pt idx="25376">
                  <c:v>26.936</c:v>
                </c:pt>
                <c:pt idx="25377">
                  <c:v>26.936</c:v>
                </c:pt>
                <c:pt idx="25378">
                  <c:v>26.936</c:v>
                </c:pt>
                <c:pt idx="25379">
                  <c:v>26.936</c:v>
                </c:pt>
                <c:pt idx="25380">
                  <c:v>26.936</c:v>
                </c:pt>
                <c:pt idx="25381">
                  <c:v>26.936</c:v>
                </c:pt>
                <c:pt idx="25382">
                  <c:v>26.936</c:v>
                </c:pt>
                <c:pt idx="25383">
                  <c:v>26.936</c:v>
                </c:pt>
                <c:pt idx="25384">
                  <c:v>26.936</c:v>
                </c:pt>
                <c:pt idx="25385">
                  <c:v>26.936</c:v>
                </c:pt>
                <c:pt idx="25386">
                  <c:v>26.936</c:v>
                </c:pt>
                <c:pt idx="25387">
                  <c:v>26.936</c:v>
                </c:pt>
                <c:pt idx="25388">
                  <c:v>26.936</c:v>
                </c:pt>
                <c:pt idx="25389">
                  <c:v>26.936</c:v>
                </c:pt>
                <c:pt idx="25390">
                  <c:v>26.936</c:v>
                </c:pt>
                <c:pt idx="25391">
                  <c:v>26.936</c:v>
                </c:pt>
                <c:pt idx="25392">
                  <c:v>26.936</c:v>
                </c:pt>
                <c:pt idx="25393">
                  <c:v>26.936</c:v>
                </c:pt>
                <c:pt idx="25394">
                  <c:v>26.936</c:v>
                </c:pt>
                <c:pt idx="25395">
                  <c:v>26.936</c:v>
                </c:pt>
                <c:pt idx="25396">
                  <c:v>26.936</c:v>
                </c:pt>
                <c:pt idx="25397">
                  <c:v>26.936</c:v>
                </c:pt>
                <c:pt idx="25398">
                  <c:v>26.936</c:v>
                </c:pt>
                <c:pt idx="25399">
                  <c:v>26.936</c:v>
                </c:pt>
                <c:pt idx="25400">
                  <c:v>26.936</c:v>
                </c:pt>
                <c:pt idx="25401">
                  <c:v>26.936</c:v>
                </c:pt>
                <c:pt idx="25402">
                  <c:v>26.936</c:v>
                </c:pt>
                <c:pt idx="25403">
                  <c:v>26.936</c:v>
                </c:pt>
                <c:pt idx="25404">
                  <c:v>26.936</c:v>
                </c:pt>
                <c:pt idx="25405">
                  <c:v>26.936</c:v>
                </c:pt>
                <c:pt idx="25406">
                  <c:v>26.936</c:v>
                </c:pt>
                <c:pt idx="25407">
                  <c:v>26.936</c:v>
                </c:pt>
                <c:pt idx="25408">
                  <c:v>26.936</c:v>
                </c:pt>
                <c:pt idx="25409">
                  <c:v>26.936</c:v>
                </c:pt>
                <c:pt idx="25410">
                  <c:v>26.936</c:v>
                </c:pt>
                <c:pt idx="25411">
                  <c:v>26.936</c:v>
                </c:pt>
                <c:pt idx="25412">
                  <c:v>26.936</c:v>
                </c:pt>
                <c:pt idx="25413">
                  <c:v>26.936</c:v>
                </c:pt>
                <c:pt idx="25414">
                  <c:v>26.936</c:v>
                </c:pt>
                <c:pt idx="25415">
                  <c:v>26.936</c:v>
                </c:pt>
                <c:pt idx="25416">
                  <c:v>26.974</c:v>
                </c:pt>
                <c:pt idx="25417">
                  <c:v>26.974</c:v>
                </c:pt>
                <c:pt idx="25418">
                  <c:v>26.974</c:v>
                </c:pt>
                <c:pt idx="25419">
                  <c:v>26.974</c:v>
                </c:pt>
                <c:pt idx="25420">
                  <c:v>26.974</c:v>
                </c:pt>
                <c:pt idx="25421">
                  <c:v>26.974</c:v>
                </c:pt>
                <c:pt idx="25422">
                  <c:v>26.974</c:v>
                </c:pt>
                <c:pt idx="25423">
                  <c:v>26.974</c:v>
                </c:pt>
                <c:pt idx="25424">
                  <c:v>26.974</c:v>
                </c:pt>
                <c:pt idx="25425">
                  <c:v>26.974</c:v>
                </c:pt>
                <c:pt idx="25426">
                  <c:v>26.974</c:v>
                </c:pt>
                <c:pt idx="25427">
                  <c:v>26.974</c:v>
                </c:pt>
                <c:pt idx="25428">
                  <c:v>26.974</c:v>
                </c:pt>
                <c:pt idx="25429">
                  <c:v>26.974</c:v>
                </c:pt>
                <c:pt idx="25430">
                  <c:v>26.974</c:v>
                </c:pt>
                <c:pt idx="25431">
                  <c:v>26.974</c:v>
                </c:pt>
                <c:pt idx="25432">
                  <c:v>26.974</c:v>
                </c:pt>
                <c:pt idx="25433">
                  <c:v>26.974</c:v>
                </c:pt>
                <c:pt idx="25434">
                  <c:v>26.974</c:v>
                </c:pt>
                <c:pt idx="25435">
                  <c:v>26.974</c:v>
                </c:pt>
                <c:pt idx="25436">
                  <c:v>26.974</c:v>
                </c:pt>
                <c:pt idx="25437">
                  <c:v>26.974</c:v>
                </c:pt>
                <c:pt idx="25438">
                  <c:v>26.974</c:v>
                </c:pt>
                <c:pt idx="25439">
                  <c:v>26.974</c:v>
                </c:pt>
                <c:pt idx="25440">
                  <c:v>26.974</c:v>
                </c:pt>
                <c:pt idx="25441">
                  <c:v>26.974</c:v>
                </c:pt>
                <c:pt idx="25442">
                  <c:v>26.974</c:v>
                </c:pt>
                <c:pt idx="25443">
                  <c:v>26.974</c:v>
                </c:pt>
                <c:pt idx="25444">
                  <c:v>26.974</c:v>
                </c:pt>
                <c:pt idx="25445">
                  <c:v>26.974</c:v>
                </c:pt>
                <c:pt idx="25446">
                  <c:v>26.974</c:v>
                </c:pt>
                <c:pt idx="25447">
                  <c:v>26.974</c:v>
                </c:pt>
                <c:pt idx="25448">
                  <c:v>26.974</c:v>
                </c:pt>
                <c:pt idx="25449">
                  <c:v>26.974</c:v>
                </c:pt>
                <c:pt idx="25450">
                  <c:v>26.974</c:v>
                </c:pt>
                <c:pt idx="25451">
                  <c:v>26.974</c:v>
                </c:pt>
                <c:pt idx="25452">
                  <c:v>26.974</c:v>
                </c:pt>
                <c:pt idx="25453">
                  <c:v>26.974</c:v>
                </c:pt>
                <c:pt idx="25454">
                  <c:v>26.974</c:v>
                </c:pt>
                <c:pt idx="25455">
                  <c:v>26.974</c:v>
                </c:pt>
                <c:pt idx="25456">
                  <c:v>26.974</c:v>
                </c:pt>
                <c:pt idx="25457">
                  <c:v>26.974</c:v>
                </c:pt>
                <c:pt idx="25458">
                  <c:v>26.974</c:v>
                </c:pt>
                <c:pt idx="25459">
                  <c:v>26.974</c:v>
                </c:pt>
                <c:pt idx="25460">
                  <c:v>26.974</c:v>
                </c:pt>
                <c:pt idx="25461">
                  <c:v>26.974</c:v>
                </c:pt>
                <c:pt idx="25462">
                  <c:v>26.974</c:v>
                </c:pt>
                <c:pt idx="25463">
                  <c:v>26.974</c:v>
                </c:pt>
                <c:pt idx="25464">
                  <c:v>26.974</c:v>
                </c:pt>
                <c:pt idx="25465">
                  <c:v>26.974</c:v>
                </c:pt>
                <c:pt idx="25466">
                  <c:v>26.974</c:v>
                </c:pt>
                <c:pt idx="25467">
                  <c:v>26.974</c:v>
                </c:pt>
                <c:pt idx="25468">
                  <c:v>26.974</c:v>
                </c:pt>
                <c:pt idx="25469">
                  <c:v>26.974</c:v>
                </c:pt>
                <c:pt idx="25470">
                  <c:v>26.974</c:v>
                </c:pt>
                <c:pt idx="25471">
                  <c:v>26.974</c:v>
                </c:pt>
                <c:pt idx="25472">
                  <c:v>26.974</c:v>
                </c:pt>
                <c:pt idx="25473">
                  <c:v>26.974</c:v>
                </c:pt>
                <c:pt idx="25474">
                  <c:v>26.974</c:v>
                </c:pt>
                <c:pt idx="25475">
                  <c:v>26.974</c:v>
                </c:pt>
                <c:pt idx="25476">
                  <c:v>26.974</c:v>
                </c:pt>
                <c:pt idx="25477">
                  <c:v>26.974</c:v>
                </c:pt>
                <c:pt idx="25478">
                  <c:v>26.974</c:v>
                </c:pt>
                <c:pt idx="25479">
                  <c:v>26.974</c:v>
                </c:pt>
                <c:pt idx="25480">
                  <c:v>26.974</c:v>
                </c:pt>
                <c:pt idx="25481">
                  <c:v>26.974</c:v>
                </c:pt>
                <c:pt idx="25482">
                  <c:v>26.974</c:v>
                </c:pt>
                <c:pt idx="25483">
                  <c:v>26.974</c:v>
                </c:pt>
                <c:pt idx="25484">
                  <c:v>26.974</c:v>
                </c:pt>
                <c:pt idx="25485">
                  <c:v>26.974</c:v>
                </c:pt>
                <c:pt idx="25486">
                  <c:v>26.974</c:v>
                </c:pt>
                <c:pt idx="25487">
                  <c:v>26.974</c:v>
                </c:pt>
                <c:pt idx="25488">
                  <c:v>26.974</c:v>
                </c:pt>
                <c:pt idx="25489">
                  <c:v>26.974</c:v>
                </c:pt>
                <c:pt idx="25490">
                  <c:v>26.974</c:v>
                </c:pt>
                <c:pt idx="25491">
                  <c:v>26.974</c:v>
                </c:pt>
                <c:pt idx="25492">
                  <c:v>26.974</c:v>
                </c:pt>
                <c:pt idx="25493">
                  <c:v>26.974</c:v>
                </c:pt>
                <c:pt idx="25494">
                  <c:v>26.974</c:v>
                </c:pt>
                <c:pt idx="25495">
                  <c:v>26.974</c:v>
                </c:pt>
                <c:pt idx="25496">
                  <c:v>26.974</c:v>
                </c:pt>
                <c:pt idx="25497">
                  <c:v>26.974</c:v>
                </c:pt>
                <c:pt idx="25498">
                  <c:v>26.974</c:v>
                </c:pt>
                <c:pt idx="25499">
                  <c:v>27.013999999999999</c:v>
                </c:pt>
                <c:pt idx="25500">
                  <c:v>27.013999999999999</c:v>
                </c:pt>
                <c:pt idx="25501">
                  <c:v>27.013999999999999</c:v>
                </c:pt>
                <c:pt idx="25502">
                  <c:v>27.013999999999999</c:v>
                </c:pt>
                <c:pt idx="25503">
                  <c:v>27.013999999999999</c:v>
                </c:pt>
                <c:pt idx="25504">
                  <c:v>27.013999999999999</c:v>
                </c:pt>
                <c:pt idx="25505">
                  <c:v>27.013999999999999</c:v>
                </c:pt>
                <c:pt idx="25506">
                  <c:v>27.013999999999999</c:v>
                </c:pt>
                <c:pt idx="25507">
                  <c:v>27.013999999999999</c:v>
                </c:pt>
                <c:pt idx="25508">
                  <c:v>27.013999999999999</c:v>
                </c:pt>
                <c:pt idx="25509">
                  <c:v>27.013999999999999</c:v>
                </c:pt>
                <c:pt idx="25510">
                  <c:v>27.013999999999999</c:v>
                </c:pt>
                <c:pt idx="25511">
                  <c:v>27.013999999999999</c:v>
                </c:pt>
                <c:pt idx="25512">
                  <c:v>27.013999999999999</c:v>
                </c:pt>
                <c:pt idx="25513">
                  <c:v>27.013999999999999</c:v>
                </c:pt>
                <c:pt idx="25514">
                  <c:v>27.013999999999999</c:v>
                </c:pt>
                <c:pt idx="25515">
                  <c:v>27.013999999999999</c:v>
                </c:pt>
                <c:pt idx="25516">
                  <c:v>27.013999999999999</c:v>
                </c:pt>
                <c:pt idx="25517">
                  <c:v>27.013999999999999</c:v>
                </c:pt>
                <c:pt idx="25518">
                  <c:v>27.013999999999999</c:v>
                </c:pt>
                <c:pt idx="25519">
                  <c:v>27.013999999999999</c:v>
                </c:pt>
                <c:pt idx="25520">
                  <c:v>27.013999999999999</c:v>
                </c:pt>
                <c:pt idx="25521">
                  <c:v>27.013999999999999</c:v>
                </c:pt>
                <c:pt idx="25522">
                  <c:v>27.013999999999999</c:v>
                </c:pt>
                <c:pt idx="25523">
                  <c:v>27.013999999999999</c:v>
                </c:pt>
                <c:pt idx="25524">
                  <c:v>27.013999999999999</c:v>
                </c:pt>
                <c:pt idx="25525">
                  <c:v>27.013999999999999</c:v>
                </c:pt>
                <c:pt idx="25526">
                  <c:v>27.013999999999999</c:v>
                </c:pt>
                <c:pt idx="25527">
                  <c:v>27.013999999999999</c:v>
                </c:pt>
                <c:pt idx="25528">
                  <c:v>27.013999999999999</c:v>
                </c:pt>
                <c:pt idx="25529">
                  <c:v>27.013999999999999</c:v>
                </c:pt>
                <c:pt idx="25530">
                  <c:v>27.013999999999999</c:v>
                </c:pt>
                <c:pt idx="25531">
                  <c:v>27.013999999999999</c:v>
                </c:pt>
                <c:pt idx="25532">
                  <c:v>27.013999999999999</c:v>
                </c:pt>
                <c:pt idx="25533">
                  <c:v>27.013999999999999</c:v>
                </c:pt>
                <c:pt idx="25534">
                  <c:v>27.013999999999999</c:v>
                </c:pt>
                <c:pt idx="25535">
                  <c:v>27.013999999999999</c:v>
                </c:pt>
                <c:pt idx="25536">
                  <c:v>27.013999999999999</c:v>
                </c:pt>
                <c:pt idx="25537">
                  <c:v>27.013999999999999</c:v>
                </c:pt>
                <c:pt idx="25538">
                  <c:v>27.013999999999999</c:v>
                </c:pt>
                <c:pt idx="25539">
                  <c:v>27.013999999999999</c:v>
                </c:pt>
                <c:pt idx="25540">
                  <c:v>27.013999999999999</c:v>
                </c:pt>
                <c:pt idx="25541">
                  <c:v>27.013999999999999</c:v>
                </c:pt>
                <c:pt idx="25542">
                  <c:v>27.013999999999999</c:v>
                </c:pt>
                <c:pt idx="25543">
                  <c:v>27.013999999999999</c:v>
                </c:pt>
                <c:pt idx="25544">
                  <c:v>27.013999999999999</c:v>
                </c:pt>
                <c:pt idx="25545">
                  <c:v>27.013999999999999</c:v>
                </c:pt>
                <c:pt idx="25546">
                  <c:v>27.013999999999999</c:v>
                </c:pt>
                <c:pt idx="25547">
                  <c:v>27.013999999999999</c:v>
                </c:pt>
                <c:pt idx="25548">
                  <c:v>27.013999999999999</c:v>
                </c:pt>
                <c:pt idx="25549">
                  <c:v>27.013999999999999</c:v>
                </c:pt>
                <c:pt idx="25550">
                  <c:v>27.013999999999999</c:v>
                </c:pt>
                <c:pt idx="25551">
                  <c:v>27.013999999999999</c:v>
                </c:pt>
                <c:pt idx="25552">
                  <c:v>27.013999999999999</c:v>
                </c:pt>
                <c:pt idx="25553">
                  <c:v>27.013999999999999</c:v>
                </c:pt>
                <c:pt idx="25554">
                  <c:v>27.013999999999999</c:v>
                </c:pt>
                <c:pt idx="25555">
                  <c:v>27.013999999999999</c:v>
                </c:pt>
                <c:pt idx="25556">
                  <c:v>27.013999999999999</c:v>
                </c:pt>
                <c:pt idx="25557">
                  <c:v>27.013999999999999</c:v>
                </c:pt>
                <c:pt idx="25558">
                  <c:v>27.013999999999999</c:v>
                </c:pt>
                <c:pt idx="25559">
                  <c:v>27.013999999999999</c:v>
                </c:pt>
                <c:pt idx="25560">
                  <c:v>27.013999999999999</c:v>
                </c:pt>
                <c:pt idx="25561">
                  <c:v>27.013999999999999</c:v>
                </c:pt>
                <c:pt idx="25562">
                  <c:v>27.013999999999999</c:v>
                </c:pt>
                <c:pt idx="25563">
                  <c:v>27.013999999999999</c:v>
                </c:pt>
                <c:pt idx="25564">
                  <c:v>27.013999999999999</c:v>
                </c:pt>
                <c:pt idx="25565">
                  <c:v>27.013999999999999</c:v>
                </c:pt>
                <c:pt idx="25566">
                  <c:v>27.013999999999999</c:v>
                </c:pt>
                <c:pt idx="25567">
                  <c:v>27.013999999999999</c:v>
                </c:pt>
                <c:pt idx="25568">
                  <c:v>27.013999999999999</c:v>
                </c:pt>
                <c:pt idx="25569">
                  <c:v>27.013999999999999</c:v>
                </c:pt>
                <c:pt idx="25570">
                  <c:v>27.013999999999999</c:v>
                </c:pt>
                <c:pt idx="25571">
                  <c:v>27.013999999999999</c:v>
                </c:pt>
                <c:pt idx="25572">
                  <c:v>27.013999999999999</c:v>
                </c:pt>
                <c:pt idx="25573">
                  <c:v>27.013999999999999</c:v>
                </c:pt>
                <c:pt idx="25574">
                  <c:v>27.013999999999999</c:v>
                </c:pt>
                <c:pt idx="25575">
                  <c:v>27.013999999999999</c:v>
                </c:pt>
                <c:pt idx="25576">
                  <c:v>27.013999999999999</c:v>
                </c:pt>
                <c:pt idx="25577">
                  <c:v>27.013999999999999</c:v>
                </c:pt>
                <c:pt idx="25578">
                  <c:v>27.013999999999999</c:v>
                </c:pt>
                <c:pt idx="25579">
                  <c:v>27.013999999999999</c:v>
                </c:pt>
                <c:pt idx="25580">
                  <c:v>27.013999999999999</c:v>
                </c:pt>
                <c:pt idx="25581">
                  <c:v>27.013999999999999</c:v>
                </c:pt>
                <c:pt idx="25582">
                  <c:v>27.013999999999999</c:v>
                </c:pt>
                <c:pt idx="25583">
                  <c:v>27.013999999999999</c:v>
                </c:pt>
                <c:pt idx="25584">
                  <c:v>27.013999999999999</c:v>
                </c:pt>
                <c:pt idx="25585">
                  <c:v>27.013999999999999</c:v>
                </c:pt>
                <c:pt idx="25586">
                  <c:v>27.013999999999999</c:v>
                </c:pt>
                <c:pt idx="25587">
                  <c:v>27.013999999999999</c:v>
                </c:pt>
                <c:pt idx="25588">
                  <c:v>27.02</c:v>
                </c:pt>
                <c:pt idx="25589">
                  <c:v>27.052</c:v>
                </c:pt>
                <c:pt idx="25590">
                  <c:v>27.052</c:v>
                </c:pt>
                <c:pt idx="25591">
                  <c:v>27.052</c:v>
                </c:pt>
                <c:pt idx="25592">
                  <c:v>27.052</c:v>
                </c:pt>
                <c:pt idx="25593">
                  <c:v>27.052</c:v>
                </c:pt>
                <c:pt idx="25594">
                  <c:v>27.052</c:v>
                </c:pt>
                <c:pt idx="25595">
                  <c:v>27.052</c:v>
                </c:pt>
                <c:pt idx="25596">
                  <c:v>27.052</c:v>
                </c:pt>
                <c:pt idx="25597">
                  <c:v>27.052</c:v>
                </c:pt>
                <c:pt idx="25598">
                  <c:v>27.052</c:v>
                </c:pt>
                <c:pt idx="25599">
                  <c:v>27.052</c:v>
                </c:pt>
                <c:pt idx="25600">
                  <c:v>27.052</c:v>
                </c:pt>
                <c:pt idx="25601">
                  <c:v>27.052</c:v>
                </c:pt>
                <c:pt idx="25602">
                  <c:v>27.052</c:v>
                </c:pt>
                <c:pt idx="25603">
                  <c:v>27.052</c:v>
                </c:pt>
                <c:pt idx="25604">
                  <c:v>27.052</c:v>
                </c:pt>
                <c:pt idx="25605">
                  <c:v>27.052</c:v>
                </c:pt>
                <c:pt idx="25606">
                  <c:v>27.052</c:v>
                </c:pt>
                <c:pt idx="25607">
                  <c:v>27.052</c:v>
                </c:pt>
                <c:pt idx="25608">
                  <c:v>27.052</c:v>
                </c:pt>
                <c:pt idx="25609">
                  <c:v>27.052</c:v>
                </c:pt>
                <c:pt idx="25610">
                  <c:v>27.052</c:v>
                </c:pt>
                <c:pt idx="25611">
                  <c:v>27.052</c:v>
                </c:pt>
                <c:pt idx="25612">
                  <c:v>27.052</c:v>
                </c:pt>
                <c:pt idx="25613">
                  <c:v>27.052</c:v>
                </c:pt>
                <c:pt idx="25614">
                  <c:v>27.052</c:v>
                </c:pt>
                <c:pt idx="25615">
                  <c:v>27.052</c:v>
                </c:pt>
                <c:pt idx="25616">
                  <c:v>27.052</c:v>
                </c:pt>
                <c:pt idx="25617">
                  <c:v>27.052</c:v>
                </c:pt>
                <c:pt idx="25618">
                  <c:v>27.052</c:v>
                </c:pt>
                <c:pt idx="25619">
                  <c:v>27.052</c:v>
                </c:pt>
                <c:pt idx="25620">
                  <c:v>27.052</c:v>
                </c:pt>
                <c:pt idx="25621">
                  <c:v>27.052</c:v>
                </c:pt>
                <c:pt idx="25622">
                  <c:v>27.052</c:v>
                </c:pt>
                <c:pt idx="25623">
                  <c:v>27.052</c:v>
                </c:pt>
                <c:pt idx="25624">
                  <c:v>27.052</c:v>
                </c:pt>
                <c:pt idx="25625">
                  <c:v>27.052</c:v>
                </c:pt>
                <c:pt idx="25626">
                  <c:v>27.052</c:v>
                </c:pt>
                <c:pt idx="25627">
                  <c:v>27.052</c:v>
                </c:pt>
                <c:pt idx="25628">
                  <c:v>27.052</c:v>
                </c:pt>
                <c:pt idx="25629">
                  <c:v>27.052</c:v>
                </c:pt>
                <c:pt idx="25630">
                  <c:v>27.052</c:v>
                </c:pt>
                <c:pt idx="25631">
                  <c:v>27.052</c:v>
                </c:pt>
                <c:pt idx="25632">
                  <c:v>27.052</c:v>
                </c:pt>
                <c:pt idx="25633">
                  <c:v>27.052</c:v>
                </c:pt>
                <c:pt idx="25634">
                  <c:v>27.052</c:v>
                </c:pt>
                <c:pt idx="25635">
                  <c:v>27.052</c:v>
                </c:pt>
                <c:pt idx="25636">
                  <c:v>27.052</c:v>
                </c:pt>
                <c:pt idx="25637">
                  <c:v>27.052</c:v>
                </c:pt>
                <c:pt idx="25638">
                  <c:v>27.052</c:v>
                </c:pt>
                <c:pt idx="25639">
                  <c:v>27.052</c:v>
                </c:pt>
                <c:pt idx="25640">
                  <c:v>27.052</c:v>
                </c:pt>
                <c:pt idx="25641">
                  <c:v>27.052</c:v>
                </c:pt>
                <c:pt idx="25642">
                  <c:v>27.052</c:v>
                </c:pt>
                <c:pt idx="25643">
                  <c:v>27.052</c:v>
                </c:pt>
                <c:pt idx="25644">
                  <c:v>27.052</c:v>
                </c:pt>
                <c:pt idx="25645">
                  <c:v>27.052</c:v>
                </c:pt>
                <c:pt idx="25646">
                  <c:v>27.052</c:v>
                </c:pt>
                <c:pt idx="25647">
                  <c:v>27.052</c:v>
                </c:pt>
                <c:pt idx="25648">
                  <c:v>27.052</c:v>
                </c:pt>
                <c:pt idx="25649">
                  <c:v>27.052</c:v>
                </c:pt>
                <c:pt idx="25650">
                  <c:v>27.052</c:v>
                </c:pt>
                <c:pt idx="25651">
                  <c:v>27.052</c:v>
                </c:pt>
                <c:pt idx="25652">
                  <c:v>27.052</c:v>
                </c:pt>
                <c:pt idx="25653">
                  <c:v>27.052</c:v>
                </c:pt>
                <c:pt idx="25654">
                  <c:v>27.052</c:v>
                </c:pt>
                <c:pt idx="25655">
                  <c:v>27.052</c:v>
                </c:pt>
                <c:pt idx="25656">
                  <c:v>27.052</c:v>
                </c:pt>
                <c:pt idx="25657">
                  <c:v>27.052</c:v>
                </c:pt>
                <c:pt idx="25658">
                  <c:v>27.052</c:v>
                </c:pt>
                <c:pt idx="25659">
                  <c:v>27.052</c:v>
                </c:pt>
                <c:pt idx="25660">
                  <c:v>27.052</c:v>
                </c:pt>
                <c:pt idx="25661">
                  <c:v>27.052</c:v>
                </c:pt>
                <c:pt idx="25662">
                  <c:v>27.052</c:v>
                </c:pt>
                <c:pt idx="25663">
                  <c:v>27.052</c:v>
                </c:pt>
                <c:pt idx="25664">
                  <c:v>27.052</c:v>
                </c:pt>
                <c:pt idx="25665">
                  <c:v>27.052</c:v>
                </c:pt>
                <c:pt idx="25666">
                  <c:v>27.052</c:v>
                </c:pt>
                <c:pt idx="25667">
                  <c:v>27.052</c:v>
                </c:pt>
                <c:pt idx="25668">
                  <c:v>27.052</c:v>
                </c:pt>
                <c:pt idx="25669">
                  <c:v>27.052</c:v>
                </c:pt>
                <c:pt idx="25670">
                  <c:v>27.052</c:v>
                </c:pt>
                <c:pt idx="25671">
                  <c:v>27.052</c:v>
                </c:pt>
                <c:pt idx="25672">
                  <c:v>27.052</c:v>
                </c:pt>
                <c:pt idx="25673">
                  <c:v>27.052</c:v>
                </c:pt>
                <c:pt idx="25674">
                  <c:v>27.053999999999998</c:v>
                </c:pt>
                <c:pt idx="25675">
                  <c:v>27.084</c:v>
                </c:pt>
                <c:pt idx="25676">
                  <c:v>27.084</c:v>
                </c:pt>
                <c:pt idx="25677">
                  <c:v>27.084</c:v>
                </c:pt>
                <c:pt idx="25678">
                  <c:v>27.084</c:v>
                </c:pt>
                <c:pt idx="25679">
                  <c:v>27.084</c:v>
                </c:pt>
                <c:pt idx="25680">
                  <c:v>27.084</c:v>
                </c:pt>
                <c:pt idx="25681">
                  <c:v>27.084</c:v>
                </c:pt>
                <c:pt idx="25682">
                  <c:v>27.084</c:v>
                </c:pt>
                <c:pt idx="25683">
                  <c:v>27.084</c:v>
                </c:pt>
                <c:pt idx="25684">
                  <c:v>27.084</c:v>
                </c:pt>
                <c:pt idx="25685">
                  <c:v>27.084</c:v>
                </c:pt>
                <c:pt idx="25686">
                  <c:v>27.084</c:v>
                </c:pt>
                <c:pt idx="25687">
                  <c:v>27.084</c:v>
                </c:pt>
                <c:pt idx="25688">
                  <c:v>27.084</c:v>
                </c:pt>
                <c:pt idx="25689">
                  <c:v>27.084</c:v>
                </c:pt>
                <c:pt idx="25690">
                  <c:v>27.084</c:v>
                </c:pt>
                <c:pt idx="25691">
                  <c:v>27.084</c:v>
                </c:pt>
                <c:pt idx="25692">
                  <c:v>27.084</c:v>
                </c:pt>
                <c:pt idx="25693">
                  <c:v>27.084</c:v>
                </c:pt>
                <c:pt idx="25694">
                  <c:v>27.084</c:v>
                </c:pt>
                <c:pt idx="25695">
                  <c:v>27.084</c:v>
                </c:pt>
                <c:pt idx="25696">
                  <c:v>27.084</c:v>
                </c:pt>
                <c:pt idx="25697">
                  <c:v>27.084</c:v>
                </c:pt>
                <c:pt idx="25698">
                  <c:v>27.084</c:v>
                </c:pt>
                <c:pt idx="25699">
                  <c:v>27.084</c:v>
                </c:pt>
                <c:pt idx="25700">
                  <c:v>27.084</c:v>
                </c:pt>
                <c:pt idx="25701">
                  <c:v>27.084</c:v>
                </c:pt>
                <c:pt idx="25702">
                  <c:v>27.084</c:v>
                </c:pt>
                <c:pt idx="25703">
                  <c:v>27.084</c:v>
                </c:pt>
                <c:pt idx="25704">
                  <c:v>27.084</c:v>
                </c:pt>
                <c:pt idx="25705">
                  <c:v>27.084</c:v>
                </c:pt>
                <c:pt idx="25706">
                  <c:v>27.084</c:v>
                </c:pt>
                <c:pt idx="25707">
                  <c:v>27.084</c:v>
                </c:pt>
                <c:pt idx="25708">
                  <c:v>27.084</c:v>
                </c:pt>
                <c:pt idx="25709">
                  <c:v>27.084</c:v>
                </c:pt>
                <c:pt idx="25710">
                  <c:v>27.084</c:v>
                </c:pt>
                <c:pt idx="25711">
                  <c:v>27.084</c:v>
                </c:pt>
                <c:pt idx="25712">
                  <c:v>27.084</c:v>
                </c:pt>
                <c:pt idx="25713">
                  <c:v>27.084</c:v>
                </c:pt>
                <c:pt idx="25714">
                  <c:v>27.084</c:v>
                </c:pt>
                <c:pt idx="25715">
                  <c:v>27.084</c:v>
                </c:pt>
                <c:pt idx="25716">
                  <c:v>27.084</c:v>
                </c:pt>
                <c:pt idx="25717">
                  <c:v>27.084</c:v>
                </c:pt>
                <c:pt idx="25718">
                  <c:v>27.084</c:v>
                </c:pt>
                <c:pt idx="25719">
                  <c:v>27.084</c:v>
                </c:pt>
                <c:pt idx="25720">
                  <c:v>27.084</c:v>
                </c:pt>
                <c:pt idx="25721">
                  <c:v>27.084</c:v>
                </c:pt>
                <c:pt idx="25722">
                  <c:v>27.084</c:v>
                </c:pt>
                <c:pt idx="25723">
                  <c:v>27.084</c:v>
                </c:pt>
                <c:pt idx="25724">
                  <c:v>27.084</c:v>
                </c:pt>
                <c:pt idx="25725">
                  <c:v>27.084</c:v>
                </c:pt>
                <c:pt idx="25726">
                  <c:v>27.084</c:v>
                </c:pt>
                <c:pt idx="25727">
                  <c:v>27.084</c:v>
                </c:pt>
                <c:pt idx="25728">
                  <c:v>27.084</c:v>
                </c:pt>
                <c:pt idx="25729">
                  <c:v>27.084</c:v>
                </c:pt>
                <c:pt idx="25730">
                  <c:v>27.084</c:v>
                </c:pt>
                <c:pt idx="25731">
                  <c:v>27.084</c:v>
                </c:pt>
                <c:pt idx="25732">
                  <c:v>27.084</c:v>
                </c:pt>
                <c:pt idx="25733">
                  <c:v>27.084</c:v>
                </c:pt>
                <c:pt idx="25734">
                  <c:v>27.084</c:v>
                </c:pt>
                <c:pt idx="25735">
                  <c:v>27.084</c:v>
                </c:pt>
                <c:pt idx="25736">
                  <c:v>27.084</c:v>
                </c:pt>
                <c:pt idx="25737">
                  <c:v>27.084</c:v>
                </c:pt>
                <c:pt idx="25738">
                  <c:v>27.084</c:v>
                </c:pt>
                <c:pt idx="25739">
                  <c:v>27.084</c:v>
                </c:pt>
                <c:pt idx="25740">
                  <c:v>27.084</c:v>
                </c:pt>
                <c:pt idx="25741">
                  <c:v>27.084</c:v>
                </c:pt>
                <c:pt idx="25742">
                  <c:v>27.084</c:v>
                </c:pt>
                <c:pt idx="25743">
                  <c:v>27.084</c:v>
                </c:pt>
                <c:pt idx="25744">
                  <c:v>27.084</c:v>
                </c:pt>
                <c:pt idx="25745">
                  <c:v>27.084</c:v>
                </c:pt>
                <c:pt idx="25746">
                  <c:v>27.084</c:v>
                </c:pt>
                <c:pt idx="25747">
                  <c:v>27.084</c:v>
                </c:pt>
                <c:pt idx="25748">
                  <c:v>27.1</c:v>
                </c:pt>
                <c:pt idx="25749">
                  <c:v>27.122</c:v>
                </c:pt>
                <c:pt idx="25750">
                  <c:v>27.122</c:v>
                </c:pt>
                <c:pt idx="25751">
                  <c:v>27.122</c:v>
                </c:pt>
                <c:pt idx="25752">
                  <c:v>27.122</c:v>
                </c:pt>
                <c:pt idx="25753">
                  <c:v>27.122</c:v>
                </c:pt>
                <c:pt idx="25754">
                  <c:v>27.122</c:v>
                </c:pt>
                <c:pt idx="25755">
                  <c:v>27.122</c:v>
                </c:pt>
                <c:pt idx="25756">
                  <c:v>27.122</c:v>
                </c:pt>
                <c:pt idx="25757">
                  <c:v>27.122</c:v>
                </c:pt>
                <c:pt idx="25758">
                  <c:v>27.122</c:v>
                </c:pt>
                <c:pt idx="25759">
                  <c:v>27.122</c:v>
                </c:pt>
                <c:pt idx="25760">
                  <c:v>27.122</c:v>
                </c:pt>
                <c:pt idx="25761">
                  <c:v>27.122</c:v>
                </c:pt>
                <c:pt idx="25762">
                  <c:v>27.122</c:v>
                </c:pt>
                <c:pt idx="25763">
                  <c:v>27.122</c:v>
                </c:pt>
                <c:pt idx="25764">
                  <c:v>27.122</c:v>
                </c:pt>
                <c:pt idx="25765">
                  <c:v>27.122</c:v>
                </c:pt>
                <c:pt idx="25766">
                  <c:v>27.122</c:v>
                </c:pt>
                <c:pt idx="25767">
                  <c:v>27.122</c:v>
                </c:pt>
                <c:pt idx="25768">
                  <c:v>27.122</c:v>
                </c:pt>
                <c:pt idx="25769">
                  <c:v>27.122</c:v>
                </c:pt>
                <c:pt idx="25770">
                  <c:v>27.122</c:v>
                </c:pt>
                <c:pt idx="25771">
                  <c:v>27.122</c:v>
                </c:pt>
                <c:pt idx="25772">
                  <c:v>27.122</c:v>
                </c:pt>
                <c:pt idx="25773">
                  <c:v>27.122</c:v>
                </c:pt>
                <c:pt idx="25774">
                  <c:v>27.122</c:v>
                </c:pt>
                <c:pt idx="25775">
                  <c:v>27.122</c:v>
                </c:pt>
                <c:pt idx="25776">
                  <c:v>27.122</c:v>
                </c:pt>
                <c:pt idx="25777">
                  <c:v>27.122</c:v>
                </c:pt>
                <c:pt idx="25778">
                  <c:v>27.122</c:v>
                </c:pt>
                <c:pt idx="25779">
                  <c:v>27.122</c:v>
                </c:pt>
                <c:pt idx="25780">
                  <c:v>27.122</c:v>
                </c:pt>
                <c:pt idx="25781">
                  <c:v>27.122</c:v>
                </c:pt>
                <c:pt idx="25782">
                  <c:v>27.122</c:v>
                </c:pt>
                <c:pt idx="25783">
                  <c:v>27.122</c:v>
                </c:pt>
                <c:pt idx="25784">
                  <c:v>27.122</c:v>
                </c:pt>
                <c:pt idx="25785">
                  <c:v>27.122</c:v>
                </c:pt>
                <c:pt idx="25786">
                  <c:v>27.122</c:v>
                </c:pt>
                <c:pt idx="25787">
                  <c:v>27.122</c:v>
                </c:pt>
                <c:pt idx="25788">
                  <c:v>27.122</c:v>
                </c:pt>
                <c:pt idx="25789">
                  <c:v>27.122</c:v>
                </c:pt>
                <c:pt idx="25790">
                  <c:v>27.122</c:v>
                </c:pt>
                <c:pt idx="25791">
                  <c:v>27.122</c:v>
                </c:pt>
                <c:pt idx="25792">
                  <c:v>27.122</c:v>
                </c:pt>
                <c:pt idx="25793">
                  <c:v>27.122</c:v>
                </c:pt>
                <c:pt idx="25794">
                  <c:v>27.122</c:v>
                </c:pt>
                <c:pt idx="25795">
                  <c:v>27.122</c:v>
                </c:pt>
                <c:pt idx="25796">
                  <c:v>27.122</c:v>
                </c:pt>
                <c:pt idx="25797">
                  <c:v>27.122</c:v>
                </c:pt>
                <c:pt idx="25798">
                  <c:v>27.122</c:v>
                </c:pt>
                <c:pt idx="25799">
                  <c:v>27.122</c:v>
                </c:pt>
                <c:pt idx="25800">
                  <c:v>27.122</c:v>
                </c:pt>
                <c:pt idx="25801">
                  <c:v>27.122</c:v>
                </c:pt>
                <c:pt idx="25802">
                  <c:v>27.122</c:v>
                </c:pt>
                <c:pt idx="25803">
                  <c:v>27.122</c:v>
                </c:pt>
                <c:pt idx="25804">
                  <c:v>27.122</c:v>
                </c:pt>
                <c:pt idx="25805">
                  <c:v>27.122</c:v>
                </c:pt>
                <c:pt idx="25806">
                  <c:v>27.122</c:v>
                </c:pt>
                <c:pt idx="25807">
                  <c:v>27.122</c:v>
                </c:pt>
                <c:pt idx="25808">
                  <c:v>27.122</c:v>
                </c:pt>
                <c:pt idx="25809">
                  <c:v>27.122</c:v>
                </c:pt>
                <c:pt idx="25810">
                  <c:v>27.122</c:v>
                </c:pt>
                <c:pt idx="25811">
                  <c:v>27.122</c:v>
                </c:pt>
                <c:pt idx="25812">
                  <c:v>27.122</c:v>
                </c:pt>
                <c:pt idx="25813">
                  <c:v>27.122</c:v>
                </c:pt>
                <c:pt idx="25814">
                  <c:v>27.122</c:v>
                </c:pt>
                <c:pt idx="25815">
                  <c:v>27.122</c:v>
                </c:pt>
                <c:pt idx="25816">
                  <c:v>27.122</c:v>
                </c:pt>
                <c:pt idx="25817">
                  <c:v>27.122</c:v>
                </c:pt>
                <c:pt idx="25818">
                  <c:v>27.122</c:v>
                </c:pt>
                <c:pt idx="25819">
                  <c:v>27.122</c:v>
                </c:pt>
                <c:pt idx="25820">
                  <c:v>27.122</c:v>
                </c:pt>
                <c:pt idx="25821">
                  <c:v>27.122</c:v>
                </c:pt>
                <c:pt idx="25822">
                  <c:v>27.122</c:v>
                </c:pt>
                <c:pt idx="25823">
                  <c:v>27.122</c:v>
                </c:pt>
                <c:pt idx="25824">
                  <c:v>27.122</c:v>
                </c:pt>
                <c:pt idx="25825">
                  <c:v>27.122</c:v>
                </c:pt>
                <c:pt idx="25826">
                  <c:v>27.122</c:v>
                </c:pt>
                <c:pt idx="25827">
                  <c:v>27.122</c:v>
                </c:pt>
                <c:pt idx="25828">
                  <c:v>27.122</c:v>
                </c:pt>
                <c:pt idx="25829">
                  <c:v>27.122</c:v>
                </c:pt>
                <c:pt idx="25830">
                  <c:v>27.122</c:v>
                </c:pt>
                <c:pt idx="25831">
                  <c:v>27.122</c:v>
                </c:pt>
                <c:pt idx="25832">
                  <c:v>27.122</c:v>
                </c:pt>
                <c:pt idx="25833">
                  <c:v>27.122</c:v>
                </c:pt>
                <c:pt idx="25834">
                  <c:v>27.122</c:v>
                </c:pt>
                <c:pt idx="25835">
                  <c:v>27.122</c:v>
                </c:pt>
                <c:pt idx="25836">
                  <c:v>27.122</c:v>
                </c:pt>
                <c:pt idx="25837">
                  <c:v>27.122</c:v>
                </c:pt>
                <c:pt idx="25838">
                  <c:v>27.122</c:v>
                </c:pt>
                <c:pt idx="25839">
                  <c:v>27.122</c:v>
                </c:pt>
                <c:pt idx="25840">
                  <c:v>27.122</c:v>
                </c:pt>
                <c:pt idx="25841">
                  <c:v>27.148</c:v>
                </c:pt>
                <c:pt idx="25842">
                  <c:v>27.161999999999999</c:v>
                </c:pt>
                <c:pt idx="25843">
                  <c:v>27.161999999999999</c:v>
                </c:pt>
                <c:pt idx="25844">
                  <c:v>27.161999999999999</c:v>
                </c:pt>
                <c:pt idx="25845">
                  <c:v>27.161999999999999</c:v>
                </c:pt>
                <c:pt idx="25846">
                  <c:v>27.161999999999999</c:v>
                </c:pt>
                <c:pt idx="25847">
                  <c:v>27.161999999999999</c:v>
                </c:pt>
                <c:pt idx="25848">
                  <c:v>27.161999999999999</c:v>
                </c:pt>
                <c:pt idx="25849">
                  <c:v>27.161999999999999</c:v>
                </c:pt>
                <c:pt idx="25850">
                  <c:v>27.161999999999999</c:v>
                </c:pt>
                <c:pt idx="25851">
                  <c:v>27.161999999999999</c:v>
                </c:pt>
                <c:pt idx="25852">
                  <c:v>27.161999999999999</c:v>
                </c:pt>
                <c:pt idx="25853">
                  <c:v>27.161999999999999</c:v>
                </c:pt>
                <c:pt idx="25854">
                  <c:v>27.161999999999999</c:v>
                </c:pt>
                <c:pt idx="25855">
                  <c:v>27.161999999999999</c:v>
                </c:pt>
                <c:pt idx="25856">
                  <c:v>27.161999999999999</c:v>
                </c:pt>
                <c:pt idx="25857">
                  <c:v>27.161999999999999</c:v>
                </c:pt>
                <c:pt idx="25858">
                  <c:v>27.161999999999999</c:v>
                </c:pt>
                <c:pt idx="25859">
                  <c:v>27.161999999999999</c:v>
                </c:pt>
                <c:pt idx="25860">
                  <c:v>27.161999999999999</c:v>
                </c:pt>
                <c:pt idx="25861">
                  <c:v>27.161999999999999</c:v>
                </c:pt>
                <c:pt idx="25862">
                  <c:v>27.161999999999999</c:v>
                </c:pt>
                <c:pt idx="25863">
                  <c:v>27.161999999999999</c:v>
                </c:pt>
                <c:pt idx="25864">
                  <c:v>27.161999999999999</c:v>
                </c:pt>
                <c:pt idx="25865">
                  <c:v>27.161999999999999</c:v>
                </c:pt>
                <c:pt idx="25866">
                  <c:v>27.161999999999999</c:v>
                </c:pt>
                <c:pt idx="25867">
                  <c:v>27.161999999999999</c:v>
                </c:pt>
                <c:pt idx="25868">
                  <c:v>27.161999999999999</c:v>
                </c:pt>
                <c:pt idx="25869">
                  <c:v>27.161999999999999</c:v>
                </c:pt>
                <c:pt idx="25870">
                  <c:v>27.161999999999999</c:v>
                </c:pt>
                <c:pt idx="25871">
                  <c:v>27.161999999999999</c:v>
                </c:pt>
                <c:pt idx="25872">
                  <c:v>27.161999999999999</c:v>
                </c:pt>
                <c:pt idx="25873">
                  <c:v>27.161999999999999</c:v>
                </c:pt>
                <c:pt idx="25874">
                  <c:v>27.161999999999999</c:v>
                </c:pt>
                <c:pt idx="25875">
                  <c:v>27.161999999999999</c:v>
                </c:pt>
                <c:pt idx="25876">
                  <c:v>27.161999999999999</c:v>
                </c:pt>
                <c:pt idx="25877">
                  <c:v>27.161999999999999</c:v>
                </c:pt>
                <c:pt idx="25878">
                  <c:v>27.161999999999999</c:v>
                </c:pt>
                <c:pt idx="25879">
                  <c:v>27.161999999999999</c:v>
                </c:pt>
                <c:pt idx="25880">
                  <c:v>27.161999999999999</c:v>
                </c:pt>
                <c:pt idx="25881">
                  <c:v>27.161999999999999</c:v>
                </c:pt>
                <c:pt idx="25882">
                  <c:v>27.161999999999999</c:v>
                </c:pt>
                <c:pt idx="25883">
                  <c:v>27.161999999999999</c:v>
                </c:pt>
                <c:pt idx="25884">
                  <c:v>27.161999999999999</c:v>
                </c:pt>
                <c:pt idx="25885">
                  <c:v>27.161999999999999</c:v>
                </c:pt>
                <c:pt idx="25886">
                  <c:v>27.161999999999999</c:v>
                </c:pt>
                <c:pt idx="25887">
                  <c:v>27.161999999999999</c:v>
                </c:pt>
                <c:pt idx="25888">
                  <c:v>27.161999999999999</c:v>
                </c:pt>
                <c:pt idx="25889">
                  <c:v>27.161999999999999</c:v>
                </c:pt>
                <c:pt idx="25890">
                  <c:v>27.161999999999999</c:v>
                </c:pt>
                <c:pt idx="25891">
                  <c:v>27.161999999999999</c:v>
                </c:pt>
                <c:pt idx="25892">
                  <c:v>27.161999999999999</c:v>
                </c:pt>
                <c:pt idx="25893">
                  <c:v>27.161999999999999</c:v>
                </c:pt>
                <c:pt idx="25894">
                  <c:v>27.161999999999999</c:v>
                </c:pt>
                <c:pt idx="25895">
                  <c:v>27.161999999999999</c:v>
                </c:pt>
                <c:pt idx="25896">
                  <c:v>27.161999999999999</c:v>
                </c:pt>
                <c:pt idx="25897">
                  <c:v>27.161999999999999</c:v>
                </c:pt>
                <c:pt idx="25898">
                  <c:v>27.161999999999999</c:v>
                </c:pt>
                <c:pt idx="25899">
                  <c:v>27.161999999999999</c:v>
                </c:pt>
                <c:pt idx="25900">
                  <c:v>27.161999999999999</c:v>
                </c:pt>
                <c:pt idx="25901">
                  <c:v>27.161999999999999</c:v>
                </c:pt>
                <c:pt idx="25902">
                  <c:v>27.161999999999999</c:v>
                </c:pt>
                <c:pt idx="25903">
                  <c:v>27.161999999999999</c:v>
                </c:pt>
                <c:pt idx="25904">
                  <c:v>27.161999999999999</c:v>
                </c:pt>
                <c:pt idx="25905">
                  <c:v>27.161999999999999</c:v>
                </c:pt>
                <c:pt idx="25906">
                  <c:v>27.161999999999999</c:v>
                </c:pt>
                <c:pt idx="25907">
                  <c:v>27.161999999999999</c:v>
                </c:pt>
                <c:pt idx="25908">
                  <c:v>27.161999999999999</c:v>
                </c:pt>
                <c:pt idx="25909">
                  <c:v>27.161999999999999</c:v>
                </c:pt>
                <c:pt idx="25910">
                  <c:v>27.161999999999999</c:v>
                </c:pt>
                <c:pt idx="25911">
                  <c:v>27.161999999999999</c:v>
                </c:pt>
                <c:pt idx="25912">
                  <c:v>27.161999999999999</c:v>
                </c:pt>
                <c:pt idx="25913">
                  <c:v>27.161999999999999</c:v>
                </c:pt>
                <c:pt idx="25914">
                  <c:v>27.161999999999999</c:v>
                </c:pt>
                <c:pt idx="25915">
                  <c:v>27.161999999999999</c:v>
                </c:pt>
                <c:pt idx="25916">
                  <c:v>27.161999999999999</c:v>
                </c:pt>
                <c:pt idx="25917">
                  <c:v>27.161999999999999</c:v>
                </c:pt>
                <c:pt idx="25918">
                  <c:v>27.161999999999999</c:v>
                </c:pt>
                <c:pt idx="25919">
                  <c:v>27.161999999999999</c:v>
                </c:pt>
                <c:pt idx="25920">
                  <c:v>27.161999999999999</c:v>
                </c:pt>
                <c:pt idx="25921">
                  <c:v>27.161999999999999</c:v>
                </c:pt>
                <c:pt idx="25922">
                  <c:v>27.161999999999999</c:v>
                </c:pt>
                <c:pt idx="25923">
                  <c:v>27.161999999999999</c:v>
                </c:pt>
                <c:pt idx="25924">
                  <c:v>27.161999999999999</c:v>
                </c:pt>
                <c:pt idx="25925">
                  <c:v>27.161999999999999</c:v>
                </c:pt>
                <c:pt idx="25926">
                  <c:v>27.161999999999999</c:v>
                </c:pt>
                <c:pt idx="25927">
                  <c:v>27.161999999999999</c:v>
                </c:pt>
                <c:pt idx="25928">
                  <c:v>27.161999999999999</c:v>
                </c:pt>
                <c:pt idx="25929">
                  <c:v>27.161999999999999</c:v>
                </c:pt>
                <c:pt idx="25930">
                  <c:v>27.161999999999999</c:v>
                </c:pt>
                <c:pt idx="25931">
                  <c:v>27.161999999999999</c:v>
                </c:pt>
                <c:pt idx="25932">
                  <c:v>27.161999999999999</c:v>
                </c:pt>
                <c:pt idx="25933">
                  <c:v>27.161999999999999</c:v>
                </c:pt>
                <c:pt idx="25934">
                  <c:v>27.161999999999999</c:v>
                </c:pt>
                <c:pt idx="25935">
                  <c:v>27.161999999999999</c:v>
                </c:pt>
                <c:pt idx="25936">
                  <c:v>27.161999999999999</c:v>
                </c:pt>
                <c:pt idx="25937">
                  <c:v>27.161999999999999</c:v>
                </c:pt>
                <c:pt idx="25938">
                  <c:v>27.161999999999999</c:v>
                </c:pt>
                <c:pt idx="25939">
                  <c:v>27.161999999999999</c:v>
                </c:pt>
                <c:pt idx="25940">
                  <c:v>27.161999999999999</c:v>
                </c:pt>
                <c:pt idx="25941">
                  <c:v>27.166</c:v>
                </c:pt>
                <c:pt idx="25942">
                  <c:v>27.196000000000002</c:v>
                </c:pt>
                <c:pt idx="25943">
                  <c:v>27.196000000000002</c:v>
                </c:pt>
                <c:pt idx="25944">
                  <c:v>27.196000000000002</c:v>
                </c:pt>
                <c:pt idx="25945">
                  <c:v>27.196000000000002</c:v>
                </c:pt>
                <c:pt idx="25946">
                  <c:v>27.196000000000002</c:v>
                </c:pt>
                <c:pt idx="25947">
                  <c:v>27.196000000000002</c:v>
                </c:pt>
                <c:pt idx="25948">
                  <c:v>27.196000000000002</c:v>
                </c:pt>
                <c:pt idx="25949">
                  <c:v>27.196000000000002</c:v>
                </c:pt>
                <c:pt idx="25950">
                  <c:v>27.196000000000002</c:v>
                </c:pt>
                <c:pt idx="25951">
                  <c:v>27.196000000000002</c:v>
                </c:pt>
                <c:pt idx="25952">
                  <c:v>27.196000000000002</c:v>
                </c:pt>
                <c:pt idx="25953">
                  <c:v>27.196000000000002</c:v>
                </c:pt>
                <c:pt idx="25954">
                  <c:v>27.196000000000002</c:v>
                </c:pt>
                <c:pt idx="25955">
                  <c:v>27.196000000000002</c:v>
                </c:pt>
                <c:pt idx="25956">
                  <c:v>27.196000000000002</c:v>
                </c:pt>
                <c:pt idx="25957">
                  <c:v>27.196000000000002</c:v>
                </c:pt>
                <c:pt idx="25958">
                  <c:v>27.196000000000002</c:v>
                </c:pt>
                <c:pt idx="25959">
                  <c:v>27.196000000000002</c:v>
                </c:pt>
                <c:pt idx="25960">
                  <c:v>27.196000000000002</c:v>
                </c:pt>
                <c:pt idx="25961">
                  <c:v>27.196000000000002</c:v>
                </c:pt>
                <c:pt idx="25962">
                  <c:v>27.196000000000002</c:v>
                </c:pt>
                <c:pt idx="25963">
                  <c:v>27.196000000000002</c:v>
                </c:pt>
                <c:pt idx="25964">
                  <c:v>27.196000000000002</c:v>
                </c:pt>
                <c:pt idx="25965">
                  <c:v>27.196000000000002</c:v>
                </c:pt>
                <c:pt idx="25966">
                  <c:v>27.196000000000002</c:v>
                </c:pt>
                <c:pt idx="25967">
                  <c:v>27.196000000000002</c:v>
                </c:pt>
                <c:pt idx="25968">
                  <c:v>27.196000000000002</c:v>
                </c:pt>
                <c:pt idx="25969">
                  <c:v>27.196000000000002</c:v>
                </c:pt>
                <c:pt idx="25970">
                  <c:v>27.196000000000002</c:v>
                </c:pt>
                <c:pt idx="25971">
                  <c:v>27.196000000000002</c:v>
                </c:pt>
                <c:pt idx="25972">
                  <c:v>27.196000000000002</c:v>
                </c:pt>
                <c:pt idx="25973">
                  <c:v>27.196000000000002</c:v>
                </c:pt>
                <c:pt idx="25974">
                  <c:v>27.196000000000002</c:v>
                </c:pt>
                <c:pt idx="25975">
                  <c:v>27.196000000000002</c:v>
                </c:pt>
                <c:pt idx="25976">
                  <c:v>27.196000000000002</c:v>
                </c:pt>
                <c:pt idx="25977">
                  <c:v>27.196000000000002</c:v>
                </c:pt>
                <c:pt idx="25978">
                  <c:v>27.196000000000002</c:v>
                </c:pt>
                <c:pt idx="25979">
                  <c:v>27.196000000000002</c:v>
                </c:pt>
                <c:pt idx="25980">
                  <c:v>27.196000000000002</c:v>
                </c:pt>
                <c:pt idx="25981">
                  <c:v>27.196000000000002</c:v>
                </c:pt>
                <c:pt idx="25982">
                  <c:v>27.196000000000002</c:v>
                </c:pt>
                <c:pt idx="25983">
                  <c:v>27.196000000000002</c:v>
                </c:pt>
                <c:pt idx="25984">
                  <c:v>27.196000000000002</c:v>
                </c:pt>
                <c:pt idx="25985">
                  <c:v>27.196000000000002</c:v>
                </c:pt>
                <c:pt idx="25986">
                  <c:v>27.196000000000002</c:v>
                </c:pt>
                <c:pt idx="25987">
                  <c:v>27.196000000000002</c:v>
                </c:pt>
                <c:pt idx="25988">
                  <c:v>27.196000000000002</c:v>
                </c:pt>
                <c:pt idx="25989">
                  <c:v>27.196000000000002</c:v>
                </c:pt>
                <c:pt idx="25990">
                  <c:v>27.196000000000002</c:v>
                </c:pt>
                <c:pt idx="25991">
                  <c:v>27.196000000000002</c:v>
                </c:pt>
                <c:pt idx="25992">
                  <c:v>27.196000000000002</c:v>
                </c:pt>
                <c:pt idx="25993">
                  <c:v>27.196000000000002</c:v>
                </c:pt>
                <c:pt idx="25994">
                  <c:v>27.196000000000002</c:v>
                </c:pt>
                <c:pt idx="25995">
                  <c:v>27.196000000000002</c:v>
                </c:pt>
                <c:pt idx="25996">
                  <c:v>27.196000000000002</c:v>
                </c:pt>
                <c:pt idx="25997">
                  <c:v>27.196000000000002</c:v>
                </c:pt>
                <c:pt idx="25998">
                  <c:v>27.196000000000002</c:v>
                </c:pt>
                <c:pt idx="25999">
                  <c:v>27.196000000000002</c:v>
                </c:pt>
                <c:pt idx="26000">
                  <c:v>27.196000000000002</c:v>
                </c:pt>
                <c:pt idx="26001">
                  <c:v>27.196000000000002</c:v>
                </c:pt>
                <c:pt idx="26002">
                  <c:v>27.196000000000002</c:v>
                </c:pt>
                <c:pt idx="26003">
                  <c:v>27.196000000000002</c:v>
                </c:pt>
                <c:pt idx="26004">
                  <c:v>27.196000000000002</c:v>
                </c:pt>
                <c:pt idx="26005">
                  <c:v>27.196000000000002</c:v>
                </c:pt>
                <c:pt idx="26006">
                  <c:v>27.196000000000002</c:v>
                </c:pt>
                <c:pt idx="26007">
                  <c:v>27.196000000000002</c:v>
                </c:pt>
                <c:pt idx="26008">
                  <c:v>27.196000000000002</c:v>
                </c:pt>
                <c:pt idx="26009">
                  <c:v>27.196000000000002</c:v>
                </c:pt>
                <c:pt idx="26010">
                  <c:v>27.196000000000002</c:v>
                </c:pt>
                <c:pt idx="26011">
                  <c:v>27.196000000000002</c:v>
                </c:pt>
                <c:pt idx="26012">
                  <c:v>27.196000000000002</c:v>
                </c:pt>
                <c:pt idx="26013">
                  <c:v>27.196000000000002</c:v>
                </c:pt>
                <c:pt idx="26014">
                  <c:v>27.196000000000002</c:v>
                </c:pt>
                <c:pt idx="26015">
                  <c:v>27.196000000000002</c:v>
                </c:pt>
                <c:pt idx="26016">
                  <c:v>27.196000000000002</c:v>
                </c:pt>
                <c:pt idx="26017">
                  <c:v>27.196000000000002</c:v>
                </c:pt>
                <c:pt idx="26018">
                  <c:v>27.196000000000002</c:v>
                </c:pt>
                <c:pt idx="26019">
                  <c:v>27.196000000000002</c:v>
                </c:pt>
                <c:pt idx="26020">
                  <c:v>27.224</c:v>
                </c:pt>
                <c:pt idx="26021">
                  <c:v>27.231999999999999</c:v>
                </c:pt>
                <c:pt idx="26022">
                  <c:v>27.231999999999999</c:v>
                </c:pt>
                <c:pt idx="26023">
                  <c:v>27.231999999999999</c:v>
                </c:pt>
                <c:pt idx="26024">
                  <c:v>27.231999999999999</c:v>
                </c:pt>
                <c:pt idx="26025">
                  <c:v>27.231999999999999</c:v>
                </c:pt>
                <c:pt idx="26026">
                  <c:v>27.231999999999999</c:v>
                </c:pt>
                <c:pt idx="26027">
                  <c:v>27.231999999999999</c:v>
                </c:pt>
                <c:pt idx="26028">
                  <c:v>27.231999999999999</c:v>
                </c:pt>
                <c:pt idx="26029">
                  <c:v>27.231999999999999</c:v>
                </c:pt>
                <c:pt idx="26030">
                  <c:v>27.231999999999999</c:v>
                </c:pt>
                <c:pt idx="26031">
                  <c:v>27.231999999999999</c:v>
                </c:pt>
                <c:pt idx="26032">
                  <c:v>27.231999999999999</c:v>
                </c:pt>
                <c:pt idx="26033">
                  <c:v>27.231999999999999</c:v>
                </c:pt>
                <c:pt idx="26034">
                  <c:v>27.231999999999999</c:v>
                </c:pt>
                <c:pt idx="26035">
                  <c:v>27.231999999999999</c:v>
                </c:pt>
                <c:pt idx="26036">
                  <c:v>27.231999999999999</c:v>
                </c:pt>
                <c:pt idx="26037">
                  <c:v>27.231999999999999</c:v>
                </c:pt>
                <c:pt idx="26038">
                  <c:v>27.231999999999999</c:v>
                </c:pt>
                <c:pt idx="26039">
                  <c:v>27.231999999999999</c:v>
                </c:pt>
                <c:pt idx="26040">
                  <c:v>27.231999999999999</c:v>
                </c:pt>
                <c:pt idx="26041">
                  <c:v>27.231999999999999</c:v>
                </c:pt>
                <c:pt idx="26042">
                  <c:v>27.231999999999999</c:v>
                </c:pt>
                <c:pt idx="26043">
                  <c:v>27.231999999999999</c:v>
                </c:pt>
                <c:pt idx="26044">
                  <c:v>27.231999999999999</c:v>
                </c:pt>
                <c:pt idx="26045">
                  <c:v>27.231999999999999</c:v>
                </c:pt>
                <c:pt idx="26046">
                  <c:v>27.231999999999999</c:v>
                </c:pt>
                <c:pt idx="26047">
                  <c:v>27.231999999999999</c:v>
                </c:pt>
                <c:pt idx="26048">
                  <c:v>27.231999999999999</c:v>
                </c:pt>
                <c:pt idx="26049">
                  <c:v>27.231999999999999</c:v>
                </c:pt>
                <c:pt idx="26050">
                  <c:v>27.231999999999999</c:v>
                </c:pt>
                <c:pt idx="26051">
                  <c:v>27.231999999999999</c:v>
                </c:pt>
                <c:pt idx="26052">
                  <c:v>27.231999999999999</c:v>
                </c:pt>
                <c:pt idx="26053">
                  <c:v>27.231999999999999</c:v>
                </c:pt>
                <c:pt idx="26054">
                  <c:v>27.231999999999999</c:v>
                </c:pt>
                <c:pt idx="26055">
                  <c:v>27.231999999999999</c:v>
                </c:pt>
                <c:pt idx="26056">
                  <c:v>27.231999999999999</c:v>
                </c:pt>
                <c:pt idx="26057">
                  <c:v>27.231999999999999</c:v>
                </c:pt>
                <c:pt idx="26058">
                  <c:v>27.231999999999999</c:v>
                </c:pt>
                <c:pt idx="26059">
                  <c:v>27.231999999999999</c:v>
                </c:pt>
                <c:pt idx="26060">
                  <c:v>27.231999999999999</c:v>
                </c:pt>
                <c:pt idx="26061">
                  <c:v>27.231999999999999</c:v>
                </c:pt>
                <c:pt idx="26062">
                  <c:v>27.231999999999999</c:v>
                </c:pt>
                <c:pt idx="26063">
                  <c:v>27.231999999999999</c:v>
                </c:pt>
                <c:pt idx="26064">
                  <c:v>27.231999999999999</c:v>
                </c:pt>
                <c:pt idx="26065">
                  <c:v>27.231999999999999</c:v>
                </c:pt>
                <c:pt idx="26066">
                  <c:v>27.231999999999999</c:v>
                </c:pt>
                <c:pt idx="26067">
                  <c:v>27.231999999999999</c:v>
                </c:pt>
                <c:pt idx="26068">
                  <c:v>27.231999999999999</c:v>
                </c:pt>
                <c:pt idx="26069">
                  <c:v>27.231999999999999</c:v>
                </c:pt>
                <c:pt idx="26070">
                  <c:v>27.231999999999999</c:v>
                </c:pt>
                <c:pt idx="26071">
                  <c:v>27.231999999999999</c:v>
                </c:pt>
                <c:pt idx="26072">
                  <c:v>27.231999999999999</c:v>
                </c:pt>
                <c:pt idx="26073">
                  <c:v>27.231999999999999</c:v>
                </c:pt>
                <c:pt idx="26074">
                  <c:v>27.231999999999999</c:v>
                </c:pt>
                <c:pt idx="26075">
                  <c:v>27.231999999999999</c:v>
                </c:pt>
                <c:pt idx="26076">
                  <c:v>27.231999999999999</c:v>
                </c:pt>
                <c:pt idx="26077">
                  <c:v>27.231999999999999</c:v>
                </c:pt>
                <c:pt idx="26078">
                  <c:v>27.231999999999999</c:v>
                </c:pt>
                <c:pt idx="26079">
                  <c:v>27.231999999999999</c:v>
                </c:pt>
                <c:pt idx="26080">
                  <c:v>27.231999999999999</c:v>
                </c:pt>
                <c:pt idx="26081">
                  <c:v>27.231999999999999</c:v>
                </c:pt>
                <c:pt idx="26082">
                  <c:v>27.231999999999999</c:v>
                </c:pt>
                <c:pt idx="26083">
                  <c:v>27.231999999999999</c:v>
                </c:pt>
                <c:pt idx="26084">
                  <c:v>27.231999999999999</c:v>
                </c:pt>
                <c:pt idx="26085">
                  <c:v>27.231999999999999</c:v>
                </c:pt>
                <c:pt idx="26086">
                  <c:v>27.231999999999999</c:v>
                </c:pt>
                <c:pt idx="26087">
                  <c:v>27.231999999999999</c:v>
                </c:pt>
                <c:pt idx="26088">
                  <c:v>27.231999999999999</c:v>
                </c:pt>
                <c:pt idx="26089">
                  <c:v>27.231999999999999</c:v>
                </c:pt>
                <c:pt idx="26090">
                  <c:v>27.231999999999999</c:v>
                </c:pt>
                <c:pt idx="26091">
                  <c:v>27.231999999999999</c:v>
                </c:pt>
                <c:pt idx="26092">
                  <c:v>27.231999999999999</c:v>
                </c:pt>
                <c:pt idx="26093">
                  <c:v>27.231999999999999</c:v>
                </c:pt>
                <c:pt idx="26094">
                  <c:v>27.231999999999999</c:v>
                </c:pt>
                <c:pt idx="26095">
                  <c:v>27.231999999999999</c:v>
                </c:pt>
                <c:pt idx="26096">
                  <c:v>27.231999999999999</c:v>
                </c:pt>
                <c:pt idx="26097">
                  <c:v>27.231999999999999</c:v>
                </c:pt>
                <c:pt idx="26098">
                  <c:v>27.231999999999999</c:v>
                </c:pt>
                <c:pt idx="26099">
                  <c:v>27.248000000000001</c:v>
                </c:pt>
                <c:pt idx="26100">
                  <c:v>27.268000000000001</c:v>
                </c:pt>
                <c:pt idx="26101">
                  <c:v>27.268000000000001</c:v>
                </c:pt>
                <c:pt idx="26102">
                  <c:v>27.268000000000001</c:v>
                </c:pt>
                <c:pt idx="26103">
                  <c:v>27.268000000000001</c:v>
                </c:pt>
                <c:pt idx="26104">
                  <c:v>27.268000000000001</c:v>
                </c:pt>
                <c:pt idx="26105">
                  <c:v>27.268000000000001</c:v>
                </c:pt>
                <c:pt idx="26106">
                  <c:v>27.268000000000001</c:v>
                </c:pt>
                <c:pt idx="26107">
                  <c:v>27.268000000000001</c:v>
                </c:pt>
                <c:pt idx="26108">
                  <c:v>27.268000000000001</c:v>
                </c:pt>
                <c:pt idx="26109">
                  <c:v>27.268000000000001</c:v>
                </c:pt>
                <c:pt idx="26110">
                  <c:v>27.268000000000001</c:v>
                </c:pt>
                <c:pt idx="26111">
                  <c:v>27.268000000000001</c:v>
                </c:pt>
                <c:pt idx="26112">
                  <c:v>27.268000000000001</c:v>
                </c:pt>
                <c:pt idx="26113">
                  <c:v>27.268000000000001</c:v>
                </c:pt>
                <c:pt idx="26114">
                  <c:v>27.268000000000001</c:v>
                </c:pt>
                <c:pt idx="26115">
                  <c:v>27.268000000000001</c:v>
                </c:pt>
                <c:pt idx="26116">
                  <c:v>27.268000000000001</c:v>
                </c:pt>
                <c:pt idx="26117">
                  <c:v>27.268000000000001</c:v>
                </c:pt>
                <c:pt idx="26118">
                  <c:v>27.268000000000001</c:v>
                </c:pt>
                <c:pt idx="26119">
                  <c:v>27.268000000000001</c:v>
                </c:pt>
                <c:pt idx="26120">
                  <c:v>27.268000000000001</c:v>
                </c:pt>
                <c:pt idx="26121">
                  <c:v>27.268000000000001</c:v>
                </c:pt>
                <c:pt idx="26122">
                  <c:v>27.268000000000001</c:v>
                </c:pt>
                <c:pt idx="26123">
                  <c:v>27.268000000000001</c:v>
                </c:pt>
                <c:pt idx="26124">
                  <c:v>27.268000000000001</c:v>
                </c:pt>
                <c:pt idx="26125">
                  <c:v>27.268000000000001</c:v>
                </c:pt>
                <c:pt idx="26126">
                  <c:v>27.268000000000001</c:v>
                </c:pt>
                <c:pt idx="26127">
                  <c:v>27.268000000000001</c:v>
                </c:pt>
                <c:pt idx="26128">
                  <c:v>27.268000000000001</c:v>
                </c:pt>
                <c:pt idx="26129">
                  <c:v>27.268000000000001</c:v>
                </c:pt>
                <c:pt idx="26130">
                  <c:v>27.268000000000001</c:v>
                </c:pt>
                <c:pt idx="26131">
                  <c:v>27.268000000000001</c:v>
                </c:pt>
                <c:pt idx="26132">
                  <c:v>27.268000000000001</c:v>
                </c:pt>
                <c:pt idx="26133">
                  <c:v>27.268000000000001</c:v>
                </c:pt>
                <c:pt idx="26134">
                  <c:v>27.268000000000001</c:v>
                </c:pt>
                <c:pt idx="26135">
                  <c:v>27.268000000000001</c:v>
                </c:pt>
                <c:pt idx="26136">
                  <c:v>27.268000000000001</c:v>
                </c:pt>
                <c:pt idx="26137">
                  <c:v>27.268000000000001</c:v>
                </c:pt>
                <c:pt idx="26138">
                  <c:v>27.268000000000001</c:v>
                </c:pt>
                <c:pt idx="26139">
                  <c:v>27.268000000000001</c:v>
                </c:pt>
                <c:pt idx="26140">
                  <c:v>27.268000000000001</c:v>
                </c:pt>
                <c:pt idx="26141">
                  <c:v>27.268000000000001</c:v>
                </c:pt>
                <c:pt idx="26142">
                  <c:v>27.268000000000001</c:v>
                </c:pt>
                <c:pt idx="26143">
                  <c:v>27.268000000000001</c:v>
                </c:pt>
                <c:pt idx="26144">
                  <c:v>27.268000000000001</c:v>
                </c:pt>
                <c:pt idx="26145">
                  <c:v>27.268000000000001</c:v>
                </c:pt>
                <c:pt idx="26146">
                  <c:v>27.268000000000001</c:v>
                </c:pt>
                <c:pt idx="26147">
                  <c:v>27.268000000000001</c:v>
                </c:pt>
                <c:pt idx="26148">
                  <c:v>27.268000000000001</c:v>
                </c:pt>
                <c:pt idx="26149">
                  <c:v>27.268000000000001</c:v>
                </c:pt>
                <c:pt idx="26150">
                  <c:v>27.268000000000001</c:v>
                </c:pt>
                <c:pt idx="26151">
                  <c:v>27.268000000000001</c:v>
                </c:pt>
                <c:pt idx="26152">
                  <c:v>27.268000000000001</c:v>
                </c:pt>
                <c:pt idx="26153">
                  <c:v>27.268000000000001</c:v>
                </c:pt>
                <c:pt idx="26154">
                  <c:v>27.268000000000001</c:v>
                </c:pt>
                <c:pt idx="26155">
                  <c:v>27.268000000000001</c:v>
                </c:pt>
                <c:pt idx="26156">
                  <c:v>27.268000000000001</c:v>
                </c:pt>
                <c:pt idx="26157">
                  <c:v>27.268000000000001</c:v>
                </c:pt>
                <c:pt idx="26158">
                  <c:v>27.268000000000001</c:v>
                </c:pt>
                <c:pt idx="26159">
                  <c:v>27.268000000000001</c:v>
                </c:pt>
                <c:pt idx="26160">
                  <c:v>27.268000000000001</c:v>
                </c:pt>
                <c:pt idx="26161">
                  <c:v>27.268000000000001</c:v>
                </c:pt>
                <c:pt idx="26162">
                  <c:v>27.268000000000001</c:v>
                </c:pt>
                <c:pt idx="26163">
                  <c:v>27.268000000000001</c:v>
                </c:pt>
                <c:pt idx="26164">
                  <c:v>27.268000000000001</c:v>
                </c:pt>
                <c:pt idx="26165">
                  <c:v>27.268000000000001</c:v>
                </c:pt>
                <c:pt idx="26166">
                  <c:v>27.268000000000001</c:v>
                </c:pt>
                <c:pt idx="26167">
                  <c:v>27.268000000000001</c:v>
                </c:pt>
                <c:pt idx="26168">
                  <c:v>27.268000000000001</c:v>
                </c:pt>
                <c:pt idx="26169">
                  <c:v>27.268000000000001</c:v>
                </c:pt>
                <c:pt idx="26170">
                  <c:v>27.268000000000001</c:v>
                </c:pt>
                <c:pt idx="26171">
                  <c:v>27.268000000000001</c:v>
                </c:pt>
                <c:pt idx="26172">
                  <c:v>27.268000000000001</c:v>
                </c:pt>
                <c:pt idx="26173">
                  <c:v>27.268000000000001</c:v>
                </c:pt>
                <c:pt idx="26174">
                  <c:v>27.268000000000001</c:v>
                </c:pt>
                <c:pt idx="26175">
                  <c:v>27.268000000000001</c:v>
                </c:pt>
                <c:pt idx="26176">
                  <c:v>27.308</c:v>
                </c:pt>
                <c:pt idx="26177">
                  <c:v>27.308</c:v>
                </c:pt>
                <c:pt idx="26178">
                  <c:v>27.308</c:v>
                </c:pt>
                <c:pt idx="26179">
                  <c:v>27.308</c:v>
                </c:pt>
                <c:pt idx="26180">
                  <c:v>27.308</c:v>
                </c:pt>
                <c:pt idx="26181">
                  <c:v>27.308</c:v>
                </c:pt>
                <c:pt idx="26182">
                  <c:v>27.308</c:v>
                </c:pt>
                <c:pt idx="26183">
                  <c:v>27.308</c:v>
                </c:pt>
                <c:pt idx="26184">
                  <c:v>27.308</c:v>
                </c:pt>
                <c:pt idx="26185">
                  <c:v>27.308</c:v>
                </c:pt>
                <c:pt idx="26186">
                  <c:v>27.308</c:v>
                </c:pt>
                <c:pt idx="26187">
                  <c:v>27.308</c:v>
                </c:pt>
                <c:pt idx="26188">
                  <c:v>27.308</c:v>
                </c:pt>
                <c:pt idx="26189">
                  <c:v>27.308</c:v>
                </c:pt>
                <c:pt idx="26190">
                  <c:v>27.308</c:v>
                </c:pt>
                <c:pt idx="26191">
                  <c:v>27.308</c:v>
                </c:pt>
                <c:pt idx="26192">
                  <c:v>27.308</c:v>
                </c:pt>
                <c:pt idx="26193">
                  <c:v>27.308</c:v>
                </c:pt>
                <c:pt idx="26194">
                  <c:v>27.308</c:v>
                </c:pt>
                <c:pt idx="26195">
                  <c:v>27.308</c:v>
                </c:pt>
                <c:pt idx="26196">
                  <c:v>27.308</c:v>
                </c:pt>
                <c:pt idx="26197">
                  <c:v>27.308</c:v>
                </c:pt>
                <c:pt idx="26198">
                  <c:v>27.308</c:v>
                </c:pt>
                <c:pt idx="26199">
                  <c:v>27.308</c:v>
                </c:pt>
                <c:pt idx="26200">
                  <c:v>27.308</c:v>
                </c:pt>
                <c:pt idx="26201">
                  <c:v>27.308</c:v>
                </c:pt>
                <c:pt idx="26202">
                  <c:v>27.308</c:v>
                </c:pt>
                <c:pt idx="26203">
                  <c:v>27.308</c:v>
                </c:pt>
                <c:pt idx="26204">
                  <c:v>27.308</c:v>
                </c:pt>
                <c:pt idx="26205">
                  <c:v>27.308</c:v>
                </c:pt>
                <c:pt idx="26206">
                  <c:v>27.308</c:v>
                </c:pt>
                <c:pt idx="26207">
                  <c:v>27.308</c:v>
                </c:pt>
                <c:pt idx="26208">
                  <c:v>27.308</c:v>
                </c:pt>
                <c:pt idx="26209">
                  <c:v>27.308</c:v>
                </c:pt>
                <c:pt idx="26210">
                  <c:v>27.308</c:v>
                </c:pt>
                <c:pt idx="26211">
                  <c:v>27.308</c:v>
                </c:pt>
                <c:pt idx="26212">
                  <c:v>27.308</c:v>
                </c:pt>
                <c:pt idx="26213">
                  <c:v>27.308</c:v>
                </c:pt>
                <c:pt idx="26214">
                  <c:v>27.308</c:v>
                </c:pt>
                <c:pt idx="26215">
                  <c:v>27.308</c:v>
                </c:pt>
                <c:pt idx="26216">
                  <c:v>27.308</c:v>
                </c:pt>
                <c:pt idx="26217">
                  <c:v>27.308</c:v>
                </c:pt>
                <c:pt idx="26218">
                  <c:v>27.308</c:v>
                </c:pt>
                <c:pt idx="26219">
                  <c:v>27.308</c:v>
                </c:pt>
                <c:pt idx="26220">
                  <c:v>27.308</c:v>
                </c:pt>
                <c:pt idx="26221">
                  <c:v>27.308</c:v>
                </c:pt>
                <c:pt idx="26222">
                  <c:v>27.308</c:v>
                </c:pt>
                <c:pt idx="26223">
                  <c:v>27.308</c:v>
                </c:pt>
                <c:pt idx="26224">
                  <c:v>27.308</c:v>
                </c:pt>
                <c:pt idx="26225">
                  <c:v>27.308</c:v>
                </c:pt>
                <c:pt idx="26226">
                  <c:v>27.308</c:v>
                </c:pt>
                <c:pt idx="26227">
                  <c:v>27.308</c:v>
                </c:pt>
                <c:pt idx="26228">
                  <c:v>27.308</c:v>
                </c:pt>
                <c:pt idx="26229">
                  <c:v>27.308</c:v>
                </c:pt>
                <c:pt idx="26230">
                  <c:v>27.308</c:v>
                </c:pt>
                <c:pt idx="26231">
                  <c:v>27.308</c:v>
                </c:pt>
                <c:pt idx="26232">
                  <c:v>27.308</c:v>
                </c:pt>
                <c:pt idx="26233">
                  <c:v>27.308</c:v>
                </c:pt>
                <c:pt idx="26234">
                  <c:v>27.308</c:v>
                </c:pt>
                <c:pt idx="26235">
                  <c:v>27.308</c:v>
                </c:pt>
                <c:pt idx="26236">
                  <c:v>27.308</c:v>
                </c:pt>
                <c:pt idx="26237">
                  <c:v>27.308</c:v>
                </c:pt>
                <c:pt idx="26238">
                  <c:v>27.308</c:v>
                </c:pt>
                <c:pt idx="26239">
                  <c:v>27.308</c:v>
                </c:pt>
                <c:pt idx="26240">
                  <c:v>27.308</c:v>
                </c:pt>
                <c:pt idx="26241">
                  <c:v>27.308</c:v>
                </c:pt>
                <c:pt idx="26242">
                  <c:v>27.308</c:v>
                </c:pt>
                <c:pt idx="26243">
                  <c:v>27.308</c:v>
                </c:pt>
                <c:pt idx="26244">
                  <c:v>27.308</c:v>
                </c:pt>
                <c:pt idx="26245">
                  <c:v>27.308</c:v>
                </c:pt>
                <c:pt idx="26246">
                  <c:v>27.308</c:v>
                </c:pt>
                <c:pt idx="26247">
                  <c:v>27.308</c:v>
                </c:pt>
                <c:pt idx="26248">
                  <c:v>27.308</c:v>
                </c:pt>
                <c:pt idx="26249">
                  <c:v>27.308</c:v>
                </c:pt>
                <c:pt idx="26250">
                  <c:v>27.308</c:v>
                </c:pt>
                <c:pt idx="26251">
                  <c:v>27.308</c:v>
                </c:pt>
                <c:pt idx="26252">
                  <c:v>27.308</c:v>
                </c:pt>
                <c:pt idx="26253">
                  <c:v>27.308</c:v>
                </c:pt>
                <c:pt idx="26254">
                  <c:v>27.308</c:v>
                </c:pt>
                <c:pt idx="26255">
                  <c:v>27.308</c:v>
                </c:pt>
                <c:pt idx="26256">
                  <c:v>27.308</c:v>
                </c:pt>
                <c:pt idx="26257">
                  <c:v>27.308</c:v>
                </c:pt>
                <c:pt idx="26258">
                  <c:v>27.31</c:v>
                </c:pt>
                <c:pt idx="26259">
                  <c:v>27.344000000000001</c:v>
                </c:pt>
                <c:pt idx="26260">
                  <c:v>27.344000000000001</c:v>
                </c:pt>
                <c:pt idx="26261">
                  <c:v>27.344000000000001</c:v>
                </c:pt>
                <c:pt idx="26262">
                  <c:v>27.344000000000001</c:v>
                </c:pt>
                <c:pt idx="26263">
                  <c:v>27.344000000000001</c:v>
                </c:pt>
                <c:pt idx="26264">
                  <c:v>27.344000000000001</c:v>
                </c:pt>
                <c:pt idx="26265">
                  <c:v>27.344000000000001</c:v>
                </c:pt>
                <c:pt idx="26266">
                  <c:v>27.344000000000001</c:v>
                </c:pt>
                <c:pt idx="26267">
                  <c:v>27.344000000000001</c:v>
                </c:pt>
                <c:pt idx="26268">
                  <c:v>27.344000000000001</c:v>
                </c:pt>
                <c:pt idx="26269">
                  <c:v>27.344000000000001</c:v>
                </c:pt>
                <c:pt idx="26270">
                  <c:v>27.344000000000001</c:v>
                </c:pt>
                <c:pt idx="26271">
                  <c:v>27.344000000000001</c:v>
                </c:pt>
                <c:pt idx="26272">
                  <c:v>27.344000000000001</c:v>
                </c:pt>
                <c:pt idx="26273">
                  <c:v>27.344000000000001</c:v>
                </c:pt>
                <c:pt idx="26274">
                  <c:v>27.344000000000001</c:v>
                </c:pt>
                <c:pt idx="26275">
                  <c:v>27.344000000000001</c:v>
                </c:pt>
                <c:pt idx="26276">
                  <c:v>27.344000000000001</c:v>
                </c:pt>
                <c:pt idx="26277">
                  <c:v>27.344000000000001</c:v>
                </c:pt>
                <c:pt idx="26278">
                  <c:v>27.344000000000001</c:v>
                </c:pt>
                <c:pt idx="26279">
                  <c:v>27.344000000000001</c:v>
                </c:pt>
                <c:pt idx="26280">
                  <c:v>27.344000000000001</c:v>
                </c:pt>
                <c:pt idx="26281">
                  <c:v>27.344000000000001</c:v>
                </c:pt>
                <c:pt idx="26282">
                  <c:v>27.344000000000001</c:v>
                </c:pt>
                <c:pt idx="26283">
                  <c:v>27.344000000000001</c:v>
                </c:pt>
                <c:pt idx="26284">
                  <c:v>27.344000000000001</c:v>
                </c:pt>
                <c:pt idx="26285">
                  <c:v>27.344000000000001</c:v>
                </c:pt>
                <c:pt idx="26286">
                  <c:v>27.344000000000001</c:v>
                </c:pt>
                <c:pt idx="26287">
                  <c:v>27.344000000000001</c:v>
                </c:pt>
                <c:pt idx="26288">
                  <c:v>27.344000000000001</c:v>
                </c:pt>
                <c:pt idx="26289">
                  <c:v>27.344000000000001</c:v>
                </c:pt>
                <c:pt idx="26290">
                  <c:v>27.344000000000001</c:v>
                </c:pt>
                <c:pt idx="26291">
                  <c:v>27.344000000000001</c:v>
                </c:pt>
                <c:pt idx="26292">
                  <c:v>27.344000000000001</c:v>
                </c:pt>
                <c:pt idx="26293">
                  <c:v>27.344000000000001</c:v>
                </c:pt>
                <c:pt idx="26294">
                  <c:v>27.344000000000001</c:v>
                </c:pt>
                <c:pt idx="26295">
                  <c:v>27.344000000000001</c:v>
                </c:pt>
                <c:pt idx="26296">
                  <c:v>27.344000000000001</c:v>
                </c:pt>
                <c:pt idx="26297">
                  <c:v>27.344000000000001</c:v>
                </c:pt>
                <c:pt idx="26298">
                  <c:v>27.344000000000001</c:v>
                </c:pt>
                <c:pt idx="26299">
                  <c:v>27.344000000000001</c:v>
                </c:pt>
                <c:pt idx="26300">
                  <c:v>27.344000000000001</c:v>
                </c:pt>
                <c:pt idx="26301">
                  <c:v>27.344000000000001</c:v>
                </c:pt>
                <c:pt idx="26302">
                  <c:v>27.344000000000001</c:v>
                </c:pt>
                <c:pt idx="26303">
                  <c:v>27.344000000000001</c:v>
                </c:pt>
                <c:pt idx="26304">
                  <c:v>27.344000000000001</c:v>
                </c:pt>
                <c:pt idx="26305">
                  <c:v>27.344000000000001</c:v>
                </c:pt>
                <c:pt idx="26306">
                  <c:v>27.344000000000001</c:v>
                </c:pt>
                <c:pt idx="26307">
                  <c:v>27.344000000000001</c:v>
                </c:pt>
                <c:pt idx="26308">
                  <c:v>27.344000000000001</c:v>
                </c:pt>
                <c:pt idx="26309">
                  <c:v>27.344000000000001</c:v>
                </c:pt>
                <c:pt idx="26310">
                  <c:v>27.344000000000001</c:v>
                </c:pt>
                <c:pt idx="26311">
                  <c:v>27.344000000000001</c:v>
                </c:pt>
                <c:pt idx="26312">
                  <c:v>27.344000000000001</c:v>
                </c:pt>
                <c:pt idx="26313">
                  <c:v>27.344000000000001</c:v>
                </c:pt>
                <c:pt idx="26314">
                  <c:v>27.344000000000001</c:v>
                </c:pt>
                <c:pt idx="26315">
                  <c:v>27.344000000000001</c:v>
                </c:pt>
                <c:pt idx="26316">
                  <c:v>27.344000000000001</c:v>
                </c:pt>
                <c:pt idx="26317">
                  <c:v>27.344000000000001</c:v>
                </c:pt>
                <c:pt idx="26318">
                  <c:v>27.344000000000001</c:v>
                </c:pt>
                <c:pt idx="26319">
                  <c:v>27.344000000000001</c:v>
                </c:pt>
                <c:pt idx="26320">
                  <c:v>27.344000000000001</c:v>
                </c:pt>
                <c:pt idx="26321">
                  <c:v>27.344000000000001</c:v>
                </c:pt>
                <c:pt idx="26322">
                  <c:v>27.344000000000001</c:v>
                </c:pt>
                <c:pt idx="26323">
                  <c:v>27.344000000000001</c:v>
                </c:pt>
                <c:pt idx="26324">
                  <c:v>27.344000000000001</c:v>
                </c:pt>
                <c:pt idx="26325">
                  <c:v>27.344000000000001</c:v>
                </c:pt>
                <c:pt idx="26326">
                  <c:v>27.344000000000001</c:v>
                </c:pt>
                <c:pt idx="26327">
                  <c:v>27.344000000000001</c:v>
                </c:pt>
                <c:pt idx="26328">
                  <c:v>27.344000000000001</c:v>
                </c:pt>
                <c:pt idx="26329">
                  <c:v>27.344000000000001</c:v>
                </c:pt>
                <c:pt idx="26330">
                  <c:v>27.344000000000001</c:v>
                </c:pt>
                <c:pt idx="26331">
                  <c:v>27.344000000000001</c:v>
                </c:pt>
                <c:pt idx="26332">
                  <c:v>27.344000000000001</c:v>
                </c:pt>
                <c:pt idx="26333">
                  <c:v>27.344000000000001</c:v>
                </c:pt>
                <c:pt idx="26334">
                  <c:v>27.344000000000001</c:v>
                </c:pt>
                <c:pt idx="26335">
                  <c:v>27.344000000000001</c:v>
                </c:pt>
                <c:pt idx="26336">
                  <c:v>27.372</c:v>
                </c:pt>
                <c:pt idx="26337">
                  <c:v>27.372</c:v>
                </c:pt>
                <c:pt idx="26338">
                  <c:v>27.372</c:v>
                </c:pt>
                <c:pt idx="26339">
                  <c:v>27.372</c:v>
                </c:pt>
                <c:pt idx="26340">
                  <c:v>27.372</c:v>
                </c:pt>
                <c:pt idx="26341">
                  <c:v>27.372</c:v>
                </c:pt>
                <c:pt idx="26342">
                  <c:v>27.372</c:v>
                </c:pt>
                <c:pt idx="26343">
                  <c:v>27.372</c:v>
                </c:pt>
                <c:pt idx="26344">
                  <c:v>27.372</c:v>
                </c:pt>
                <c:pt idx="26345">
                  <c:v>27.372</c:v>
                </c:pt>
                <c:pt idx="26346">
                  <c:v>27.372</c:v>
                </c:pt>
                <c:pt idx="26347">
                  <c:v>27.372</c:v>
                </c:pt>
                <c:pt idx="26348">
                  <c:v>27.372</c:v>
                </c:pt>
                <c:pt idx="26349">
                  <c:v>27.372</c:v>
                </c:pt>
                <c:pt idx="26350">
                  <c:v>27.372</c:v>
                </c:pt>
                <c:pt idx="26351">
                  <c:v>27.372</c:v>
                </c:pt>
                <c:pt idx="26352">
                  <c:v>27.372</c:v>
                </c:pt>
                <c:pt idx="26353">
                  <c:v>27.372</c:v>
                </c:pt>
                <c:pt idx="26354">
                  <c:v>27.372</c:v>
                </c:pt>
                <c:pt idx="26355">
                  <c:v>27.372</c:v>
                </c:pt>
                <c:pt idx="26356">
                  <c:v>27.372</c:v>
                </c:pt>
                <c:pt idx="26357">
                  <c:v>27.372</c:v>
                </c:pt>
                <c:pt idx="26358">
                  <c:v>27.372</c:v>
                </c:pt>
                <c:pt idx="26359">
                  <c:v>27.372</c:v>
                </c:pt>
                <c:pt idx="26360">
                  <c:v>27.372</c:v>
                </c:pt>
                <c:pt idx="26361">
                  <c:v>27.372</c:v>
                </c:pt>
                <c:pt idx="26362">
                  <c:v>27.372</c:v>
                </c:pt>
                <c:pt idx="26363">
                  <c:v>27.372</c:v>
                </c:pt>
                <c:pt idx="26364">
                  <c:v>27.372</c:v>
                </c:pt>
                <c:pt idx="26365">
                  <c:v>27.372</c:v>
                </c:pt>
                <c:pt idx="26366">
                  <c:v>27.372</c:v>
                </c:pt>
                <c:pt idx="26367">
                  <c:v>27.372</c:v>
                </c:pt>
                <c:pt idx="26368">
                  <c:v>27.372</c:v>
                </c:pt>
                <c:pt idx="26369">
                  <c:v>27.372</c:v>
                </c:pt>
                <c:pt idx="26370">
                  <c:v>27.372</c:v>
                </c:pt>
                <c:pt idx="26371">
                  <c:v>27.372</c:v>
                </c:pt>
                <c:pt idx="26372">
                  <c:v>27.372</c:v>
                </c:pt>
                <c:pt idx="26373">
                  <c:v>27.372</c:v>
                </c:pt>
                <c:pt idx="26374">
                  <c:v>27.372</c:v>
                </c:pt>
                <c:pt idx="26375">
                  <c:v>27.372</c:v>
                </c:pt>
                <c:pt idx="26376">
                  <c:v>27.372</c:v>
                </c:pt>
                <c:pt idx="26377">
                  <c:v>27.372</c:v>
                </c:pt>
                <c:pt idx="26378">
                  <c:v>27.372</c:v>
                </c:pt>
                <c:pt idx="26379">
                  <c:v>27.372</c:v>
                </c:pt>
                <c:pt idx="26380">
                  <c:v>27.372</c:v>
                </c:pt>
                <c:pt idx="26381">
                  <c:v>27.372</c:v>
                </c:pt>
                <c:pt idx="26382">
                  <c:v>27.372</c:v>
                </c:pt>
                <c:pt idx="26383">
                  <c:v>27.372</c:v>
                </c:pt>
                <c:pt idx="26384">
                  <c:v>27.372</c:v>
                </c:pt>
                <c:pt idx="26385">
                  <c:v>27.372</c:v>
                </c:pt>
                <c:pt idx="26386">
                  <c:v>27.372</c:v>
                </c:pt>
                <c:pt idx="26387">
                  <c:v>27.372</c:v>
                </c:pt>
                <c:pt idx="26388">
                  <c:v>27.372</c:v>
                </c:pt>
                <c:pt idx="26389">
                  <c:v>27.372</c:v>
                </c:pt>
                <c:pt idx="26390">
                  <c:v>27.372</c:v>
                </c:pt>
                <c:pt idx="26391">
                  <c:v>27.372</c:v>
                </c:pt>
                <c:pt idx="26392">
                  <c:v>27.372</c:v>
                </c:pt>
                <c:pt idx="26393">
                  <c:v>27.372</c:v>
                </c:pt>
                <c:pt idx="26394">
                  <c:v>27.372</c:v>
                </c:pt>
                <c:pt idx="26395">
                  <c:v>27.372</c:v>
                </c:pt>
                <c:pt idx="26396">
                  <c:v>27.372</c:v>
                </c:pt>
                <c:pt idx="26397">
                  <c:v>27.404</c:v>
                </c:pt>
                <c:pt idx="26398">
                  <c:v>27.404</c:v>
                </c:pt>
                <c:pt idx="26399">
                  <c:v>27.404</c:v>
                </c:pt>
                <c:pt idx="26400">
                  <c:v>27.404</c:v>
                </c:pt>
                <c:pt idx="26401">
                  <c:v>27.404</c:v>
                </c:pt>
                <c:pt idx="26402">
                  <c:v>27.404</c:v>
                </c:pt>
                <c:pt idx="26403">
                  <c:v>27.404</c:v>
                </c:pt>
                <c:pt idx="26404">
                  <c:v>27.404</c:v>
                </c:pt>
                <c:pt idx="26405">
                  <c:v>27.404</c:v>
                </c:pt>
                <c:pt idx="26406">
                  <c:v>27.404</c:v>
                </c:pt>
                <c:pt idx="26407">
                  <c:v>27.404</c:v>
                </c:pt>
                <c:pt idx="26408">
                  <c:v>27.404</c:v>
                </c:pt>
                <c:pt idx="26409">
                  <c:v>27.404</c:v>
                </c:pt>
                <c:pt idx="26410">
                  <c:v>27.404</c:v>
                </c:pt>
                <c:pt idx="26411">
                  <c:v>27.404</c:v>
                </c:pt>
                <c:pt idx="26412">
                  <c:v>27.404</c:v>
                </c:pt>
                <c:pt idx="26413">
                  <c:v>27.404</c:v>
                </c:pt>
                <c:pt idx="26414">
                  <c:v>27.404</c:v>
                </c:pt>
                <c:pt idx="26415">
                  <c:v>27.404</c:v>
                </c:pt>
                <c:pt idx="26416">
                  <c:v>27.404</c:v>
                </c:pt>
                <c:pt idx="26417">
                  <c:v>27.404</c:v>
                </c:pt>
                <c:pt idx="26418">
                  <c:v>27.404</c:v>
                </c:pt>
                <c:pt idx="26419">
                  <c:v>27.404</c:v>
                </c:pt>
                <c:pt idx="26420">
                  <c:v>27.404</c:v>
                </c:pt>
                <c:pt idx="26421">
                  <c:v>27.404</c:v>
                </c:pt>
                <c:pt idx="26422">
                  <c:v>27.404</c:v>
                </c:pt>
                <c:pt idx="26423">
                  <c:v>27.404</c:v>
                </c:pt>
                <c:pt idx="26424">
                  <c:v>27.404</c:v>
                </c:pt>
                <c:pt idx="26425">
                  <c:v>27.404</c:v>
                </c:pt>
                <c:pt idx="26426">
                  <c:v>27.404</c:v>
                </c:pt>
                <c:pt idx="26427">
                  <c:v>27.404</c:v>
                </c:pt>
                <c:pt idx="26428">
                  <c:v>27.404</c:v>
                </c:pt>
                <c:pt idx="26429">
                  <c:v>27.404</c:v>
                </c:pt>
                <c:pt idx="26430">
                  <c:v>27.404</c:v>
                </c:pt>
                <c:pt idx="26431">
                  <c:v>27.404</c:v>
                </c:pt>
                <c:pt idx="26432">
                  <c:v>27.404</c:v>
                </c:pt>
                <c:pt idx="26433">
                  <c:v>27.404</c:v>
                </c:pt>
                <c:pt idx="26434">
                  <c:v>27.404</c:v>
                </c:pt>
                <c:pt idx="26435">
                  <c:v>27.404</c:v>
                </c:pt>
                <c:pt idx="26436">
                  <c:v>27.404</c:v>
                </c:pt>
                <c:pt idx="26437">
                  <c:v>27.404</c:v>
                </c:pt>
                <c:pt idx="26438">
                  <c:v>27.404</c:v>
                </c:pt>
                <c:pt idx="26439">
                  <c:v>27.404</c:v>
                </c:pt>
                <c:pt idx="26440">
                  <c:v>27.404</c:v>
                </c:pt>
                <c:pt idx="26441">
                  <c:v>27.404</c:v>
                </c:pt>
                <c:pt idx="26442">
                  <c:v>27.404</c:v>
                </c:pt>
                <c:pt idx="26443">
                  <c:v>27.404</c:v>
                </c:pt>
                <c:pt idx="26444">
                  <c:v>27.404</c:v>
                </c:pt>
                <c:pt idx="26445">
                  <c:v>27.404</c:v>
                </c:pt>
                <c:pt idx="26446">
                  <c:v>27.404</c:v>
                </c:pt>
                <c:pt idx="26447">
                  <c:v>27.404</c:v>
                </c:pt>
                <c:pt idx="26448">
                  <c:v>27.404</c:v>
                </c:pt>
                <c:pt idx="26449">
                  <c:v>27.404</c:v>
                </c:pt>
                <c:pt idx="26450">
                  <c:v>27.404</c:v>
                </c:pt>
                <c:pt idx="26451">
                  <c:v>27.404</c:v>
                </c:pt>
                <c:pt idx="26452">
                  <c:v>27.404</c:v>
                </c:pt>
                <c:pt idx="26453">
                  <c:v>27.404</c:v>
                </c:pt>
                <c:pt idx="26454">
                  <c:v>27.404</c:v>
                </c:pt>
                <c:pt idx="26455">
                  <c:v>27.404</c:v>
                </c:pt>
                <c:pt idx="26456">
                  <c:v>27.404</c:v>
                </c:pt>
                <c:pt idx="26457">
                  <c:v>27.404</c:v>
                </c:pt>
                <c:pt idx="26458">
                  <c:v>27.404</c:v>
                </c:pt>
                <c:pt idx="26459">
                  <c:v>27.404</c:v>
                </c:pt>
                <c:pt idx="26460">
                  <c:v>27.404</c:v>
                </c:pt>
                <c:pt idx="26461">
                  <c:v>27.404</c:v>
                </c:pt>
                <c:pt idx="26462">
                  <c:v>27.404</c:v>
                </c:pt>
                <c:pt idx="26463">
                  <c:v>27.404</c:v>
                </c:pt>
                <c:pt idx="26464">
                  <c:v>27.404</c:v>
                </c:pt>
                <c:pt idx="26465">
                  <c:v>27.404</c:v>
                </c:pt>
                <c:pt idx="26466">
                  <c:v>27.404</c:v>
                </c:pt>
                <c:pt idx="26467">
                  <c:v>27.404</c:v>
                </c:pt>
                <c:pt idx="26468">
                  <c:v>27.431999999999999</c:v>
                </c:pt>
                <c:pt idx="26469">
                  <c:v>27.434000000000001</c:v>
                </c:pt>
                <c:pt idx="26470">
                  <c:v>27.434000000000001</c:v>
                </c:pt>
                <c:pt idx="26471">
                  <c:v>27.434000000000001</c:v>
                </c:pt>
                <c:pt idx="26472">
                  <c:v>27.434000000000001</c:v>
                </c:pt>
                <c:pt idx="26473">
                  <c:v>27.434000000000001</c:v>
                </c:pt>
                <c:pt idx="26474">
                  <c:v>27.434000000000001</c:v>
                </c:pt>
                <c:pt idx="26475">
                  <c:v>27.434000000000001</c:v>
                </c:pt>
                <c:pt idx="26476">
                  <c:v>27.434000000000001</c:v>
                </c:pt>
                <c:pt idx="26477">
                  <c:v>27.434000000000001</c:v>
                </c:pt>
                <c:pt idx="26478">
                  <c:v>27.434000000000001</c:v>
                </c:pt>
                <c:pt idx="26479">
                  <c:v>27.434000000000001</c:v>
                </c:pt>
                <c:pt idx="26480">
                  <c:v>27.434000000000001</c:v>
                </c:pt>
                <c:pt idx="26481">
                  <c:v>27.434000000000001</c:v>
                </c:pt>
                <c:pt idx="26482">
                  <c:v>27.434000000000001</c:v>
                </c:pt>
                <c:pt idx="26483">
                  <c:v>27.434000000000001</c:v>
                </c:pt>
                <c:pt idx="26484">
                  <c:v>27.434000000000001</c:v>
                </c:pt>
                <c:pt idx="26485">
                  <c:v>27.434000000000001</c:v>
                </c:pt>
                <c:pt idx="26486">
                  <c:v>27.434000000000001</c:v>
                </c:pt>
                <c:pt idx="26487">
                  <c:v>27.434000000000001</c:v>
                </c:pt>
                <c:pt idx="26488">
                  <c:v>27.434000000000001</c:v>
                </c:pt>
                <c:pt idx="26489">
                  <c:v>27.434000000000001</c:v>
                </c:pt>
                <c:pt idx="26490">
                  <c:v>27.434000000000001</c:v>
                </c:pt>
                <c:pt idx="26491">
                  <c:v>27.434000000000001</c:v>
                </c:pt>
                <c:pt idx="26492">
                  <c:v>27.434000000000001</c:v>
                </c:pt>
                <c:pt idx="26493">
                  <c:v>27.434000000000001</c:v>
                </c:pt>
                <c:pt idx="26494">
                  <c:v>27.434000000000001</c:v>
                </c:pt>
                <c:pt idx="26495">
                  <c:v>27.434000000000001</c:v>
                </c:pt>
                <c:pt idx="26496">
                  <c:v>27.434000000000001</c:v>
                </c:pt>
                <c:pt idx="26497">
                  <c:v>27.434000000000001</c:v>
                </c:pt>
                <c:pt idx="26498">
                  <c:v>27.434000000000001</c:v>
                </c:pt>
                <c:pt idx="26499">
                  <c:v>27.434000000000001</c:v>
                </c:pt>
                <c:pt idx="26500">
                  <c:v>27.434000000000001</c:v>
                </c:pt>
                <c:pt idx="26501">
                  <c:v>27.434000000000001</c:v>
                </c:pt>
                <c:pt idx="26502">
                  <c:v>27.434000000000001</c:v>
                </c:pt>
                <c:pt idx="26503">
                  <c:v>27.434000000000001</c:v>
                </c:pt>
                <c:pt idx="26504">
                  <c:v>27.434000000000001</c:v>
                </c:pt>
                <c:pt idx="26505">
                  <c:v>27.434000000000001</c:v>
                </c:pt>
                <c:pt idx="26506">
                  <c:v>27.434000000000001</c:v>
                </c:pt>
                <c:pt idx="26507">
                  <c:v>27.434000000000001</c:v>
                </c:pt>
                <c:pt idx="26508">
                  <c:v>27.434000000000001</c:v>
                </c:pt>
                <c:pt idx="26509">
                  <c:v>27.434000000000001</c:v>
                </c:pt>
                <c:pt idx="26510">
                  <c:v>27.434000000000001</c:v>
                </c:pt>
                <c:pt idx="26511">
                  <c:v>27.434000000000001</c:v>
                </c:pt>
                <c:pt idx="26512">
                  <c:v>27.434000000000001</c:v>
                </c:pt>
                <c:pt idx="26513">
                  <c:v>27.434000000000001</c:v>
                </c:pt>
                <c:pt idx="26514">
                  <c:v>27.434000000000001</c:v>
                </c:pt>
                <c:pt idx="26515">
                  <c:v>27.434000000000001</c:v>
                </c:pt>
                <c:pt idx="26516">
                  <c:v>27.434000000000001</c:v>
                </c:pt>
                <c:pt idx="26517">
                  <c:v>27.434000000000001</c:v>
                </c:pt>
                <c:pt idx="26518">
                  <c:v>27.434000000000001</c:v>
                </c:pt>
                <c:pt idx="26519">
                  <c:v>27.434000000000001</c:v>
                </c:pt>
                <c:pt idx="26520">
                  <c:v>27.434000000000001</c:v>
                </c:pt>
                <c:pt idx="26521">
                  <c:v>27.434000000000001</c:v>
                </c:pt>
                <c:pt idx="26522">
                  <c:v>27.434000000000001</c:v>
                </c:pt>
                <c:pt idx="26523">
                  <c:v>27.434000000000001</c:v>
                </c:pt>
                <c:pt idx="26524">
                  <c:v>27.434000000000001</c:v>
                </c:pt>
                <c:pt idx="26525">
                  <c:v>27.434000000000001</c:v>
                </c:pt>
                <c:pt idx="26526">
                  <c:v>27.434000000000001</c:v>
                </c:pt>
                <c:pt idx="26527">
                  <c:v>27.434000000000001</c:v>
                </c:pt>
                <c:pt idx="26528">
                  <c:v>27.434000000000001</c:v>
                </c:pt>
                <c:pt idx="26529">
                  <c:v>27.434000000000001</c:v>
                </c:pt>
                <c:pt idx="26530">
                  <c:v>27.434000000000001</c:v>
                </c:pt>
                <c:pt idx="26531">
                  <c:v>27.434000000000001</c:v>
                </c:pt>
                <c:pt idx="26532">
                  <c:v>27.434000000000001</c:v>
                </c:pt>
                <c:pt idx="26533">
                  <c:v>27.434000000000001</c:v>
                </c:pt>
                <c:pt idx="26534">
                  <c:v>27.434000000000001</c:v>
                </c:pt>
                <c:pt idx="26535">
                  <c:v>27.434000000000001</c:v>
                </c:pt>
                <c:pt idx="26536">
                  <c:v>27.448</c:v>
                </c:pt>
                <c:pt idx="26537">
                  <c:v>27.466000000000001</c:v>
                </c:pt>
                <c:pt idx="26538">
                  <c:v>27.466000000000001</c:v>
                </c:pt>
                <c:pt idx="26539">
                  <c:v>27.466000000000001</c:v>
                </c:pt>
                <c:pt idx="26540">
                  <c:v>27.466000000000001</c:v>
                </c:pt>
                <c:pt idx="26541">
                  <c:v>27.466000000000001</c:v>
                </c:pt>
                <c:pt idx="26542">
                  <c:v>27.466000000000001</c:v>
                </c:pt>
                <c:pt idx="26543">
                  <c:v>27.466000000000001</c:v>
                </c:pt>
                <c:pt idx="26544">
                  <c:v>27.466000000000001</c:v>
                </c:pt>
                <c:pt idx="26545">
                  <c:v>27.466000000000001</c:v>
                </c:pt>
                <c:pt idx="26546">
                  <c:v>27.466000000000001</c:v>
                </c:pt>
                <c:pt idx="26547">
                  <c:v>27.466000000000001</c:v>
                </c:pt>
                <c:pt idx="26548">
                  <c:v>27.466000000000001</c:v>
                </c:pt>
                <c:pt idx="26549">
                  <c:v>27.466000000000001</c:v>
                </c:pt>
                <c:pt idx="26550">
                  <c:v>27.466000000000001</c:v>
                </c:pt>
                <c:pt idx="26551">
                  <c:v>27.466000000000001</c:v>
                </c:pt>
                <c:pt idx="26552">
                  <c:v>27.466000000000001</c:v>
                </c:pt>
                <c:pt idx="26553">
                  <c:v>27.466000000000001</c:v>
                </c:pt>
                <c:pt idx="26554">
                  <c:v>27.466000000000001</c:v>
                </c:pt>
                <c:pt idx="26555">
                  <c:v>27.466000000000001</c:v>
                </c:pt>
                <c:pt idx="26556">
                  <c:v>27.466000000000001</c:v>
                </c:pt>
                <c:pt idx="26557">
                  <c:v>27.466000000000001</c:v>
                </c:pt>
                <c:pt idx="26558">
                  <c:v>27.466000000000001</c:v>
                </c:pt>
                <c:pt idx="26559">
                  <c:v>27.466000000000001</c:v>
                </c:pt>
                <c:pt idx="26560">
                  <c:v>27.466000000000001</c:v>
                </c:pt>
                <c:pt idx="26561">
                  <c:v>27.466000000000001</c:v>
                </c:pt>
                <c:pt idx="26562">
                  <c:v>27.466000000000001</c:v>
                </c:pt>
                <c:pt idx="26563">
                  <c:v>27.466000000000001</c:v>
                </c:pt>
                <c:pt idx="26564">
                  <c:v>27.466000000000001</c:v>
                </c:pt>
                <c:pt idx="26565">
                  <c:v>27.466000000000001</c:v>
                </c:pt>
                <c:pt idx="26566">
                  <c:v>27.466000000000001</c:v>
                </c:pt>
                <c:pt idx="26567">
                  <c:v>27.466000000000001</c:v>
                </c:pt>
                <c:pt idx="26568">
                  <c:v>27.466000000000001</c:v>
                </c:pt>
                <c:pt idx="26569">
                  <c:v>27.466000000000001</c:v>
                </c:pt>
                <c:pt idx="26570">
                  <c:v>27.466000000000001</c:v>
                </c:pt>
                <c:pt idx="26571">
                  <c:v>27.466000000000001</c:v>
                </c:pt>
                <c:pt idx="26572">
                  <c:v>27.466000000000001</c:v>
                </c:pt>
                <c:pt idx="26573">
                  <c:v>27.466000000000001</c:v>
                </c:pt>
                <c:pt idx="26574">
                  <c:v>27.466000000000001</c:v>
                </c:pt>
                <c:pt idx="26575">
                  <c:v>27.466000000000001</c:v>
                </c:pt>
                <c:pt idx="26576">
                  <c:v>27.466000000000001</c:v>
                </c:pt>
                <c:pt idx="26577">
                  <c:v>27.466000000000001</c:v>
                </c:pt>
                <c:pt idx="26578">
                  <c:v>27.466000000000001</c:v>
                </c:pt>
                <c:pt idx="26579">
                  <c:v>27.466000000000001</c:v>
                </c:pt>
                <c:pt idx="26580">
                  <c:v>27.466000000000001</c:v>
                </c:pt>
                <c:pt idx="26581">
                  <c:v>27.466000000000001</c:v>
                </c:pt>
                <c:pt idx="26582">
                  <c:v>27.466000000000001</c:v>
                </c:pt>
                <c:pt idx="26583">
                  <c:v>27.466000000000001</c:v>
                </c:pt>
                <c:pt idx="26584">
                  <c:v>27.466000000000001</c:v>
                </c:pt>
                <c:pt idx="26585">
                  <c:v>27.466000000000001</c:v>
                </c:pt>
                <c:pt idx="26586">
                  <c:v>27.466000000000001</c:v>
                </c:pt>
                <c:pt idx="26587">
                  <c:v>27.466000000000001</c:v>
                </c:pt>
                <c:pt idx="26588">
                  <c:v>27.466000000000001</c:v>
                </c:pt>
                <c:pt idx="26589">
                  <c:v>27.466000000000001</c:v>
                </c:pt>
                <c:pt idx="26590">
                  <c:v>27.466000000000001</c:v>
                </c:pt>
                <c:pt idx="26591">
                  <c:v>27.466000000000001</c:v>
                </c:pt>
                <c:pt idx="26592">
                  <c:v>27.466000000000001</c:v>
                </c:pt>
                <c:pt idx="26593">
                  <c:v>27.466000000000001</c:v>
                </c:pt>
                <c:pt idx="26594">
                  <c:v>27.466000000000001</c:v>
                </c:pt>
                <c:pt idx="26595">
                  <c:v>27.466000000000001</c:v>
                </c:pt>
                <c:pt idx="26596">
                  <c:v>27.466000000000001</c:v>
                </c:pt>
                <c:pt idx="26597">
                  <c:v>27.466000000000001</c:v>
                </c:pt>
                <c:pt idx="26598">
                  <c:v>27.466000000000001</c:v>
                </c:pt>
                <c:pt idx="26599">
                  <c:v>27.466000000000001</c:v>
                </c:pt>
                <c:pt idx="26600">
                  <c:v>27.466000000000001</c:v>
                </c:pt>
                <c:pt idx="26601">
                  <c:v>27.466000000000001</c:v>
                </c:pt>
                <c:pt idx="26602">
                  <c:v>27.466000000000001</c:v>
                </c:pt>
                <c:pt idx="26603">
                  <c:v>27.466000000000001</c:v>
                </c:pt>
                <c:pt idx="26604">
                  <c:v>27.466000000000001</c:v>
                </c:pt>
                <c:pt idx="26605">
                  <c:v>27.466000000000001</c:v>
                </c:pt>
                <c:pt idx="26606">
                  <c:v>27.466000000000001</c:v>
                </c:pt>
                <c:pt idx="26607">
                  <c:v>27.466000000000001</c:v>
                </c:pt>
                <c:pt idx="26608">
                  <c:v>27.468</c:v>
                </c:pt>
                <c:pt idx="26609">
                  <c:v>27.494</c:v>
                </c:pt>
                <c:pt idx="26610">
                  <c:v>27.504000000000001</c:v>
                </c:pt>
                <c:pt idx="26611">
                  <c:v>27.504000000000001</c:v>
                </c:pt>
                <c:pt idx="26612">
                  <c:v>27.504000000000001</c:v>
                </c:pt>
                <c:pt idx="26613">
                  <c:v>27.504000000000001</c:v>
                </c:pt>
                <c:pt idx="26614">
                  <c:v>27.504000000000001</c:v>
                </c:pt>
                <c:pt idx="26615">
                  <c:v>27.504000000000001</c:v>
                </c:pt>
                <c:pt idx="26616">
                  <c:v>27.504000000000001</c:v>
                </c:pt>
                <c:pt idx="26617">
                  <c:v>27.504000000000001</c:v>
                </c:pt>
                <c:pt idx="26618">
                  <c:v>27.504000000000001</c:v>
                </c:pt>
                <c:pt idx="26619">
                  <c:v>27.504000000000001</c:v>
                </c:pt>
                <c:pt idx="26620">
                  <c:v>27.504000000000001</c:v>
                </c:pt>
                <c:pt idx="26621">
                  <c:v>27.504000000000001</c:v>
                </c:pt>
                <c:pt idx="26622">
                  <c:v>27.504000000000001</c:v>
                </c:pt>
                <c:pt idx="26623">
                  <c:v>27.504000000000001</c:v>
                </c:pt>
                <c:pt idx="26624">
                  <c:v>27.504000000000001</c:v>
                </c:pt>
                <c:pt idx="26625">
                  <c:v>27.504000000000001</c:v>
                </c:pt>
                <c:pt idx="26626">
                  <c:v>27.504000000000001</c:v>
                </c:pt>
                <c:pt idx="26627">
                  <c:v>27.504000000000001</c:v>
                </c:pt>
                <c:pt idx="26628">
                  <c:v>27.504000000000001</c:v>
                </c:pt>
                <c:pt idx="26629">
                  <c:v>27.504000000000001</c:v>
                </c:pt>
                <c:pt idx="26630">
                  <c:v>27.504000000000001</c:v>
                </c:pt>
                <c:pt idx="26631">
                  <c:v>27.504000000000001</c:v>
                </c:pt>
                <c:pt idx="26632">
                  <c:v>27.504000000000001</c:v>
                </c:pt>
                <c:pt idx="26633">
                  <c:v>27.504000000000001</c:v>
                </c:pt>
                <c:pt idx="26634">
                  <c:v>27.504000000000001</c:v>
                </c:pt>
                <c:pt idx="26635">
                  <c:v>27.504000000000001</c:v>
                </c:pt>
                <c:pt idx="26636">
                  <c:v>27.504000000000001</c:v>
                </c:pt>
                <c:pt idx="26637">
                  <c:v>27.504000000000001</c:v>
                </c:pt>
                <c:pt idx="26638">
                  <c:v>27.504000000000001</c:v>
                </c:pt>
                <c:pt idx="26639">
                  <c:v>27.504000000000001</c:v>
                </c:pt>
                <c:pt idx="26640">
                  <c:v>27.504000000000001</c:v>
                </c:pt>
                <c:pt idx="26641">
                  <c:v>27.504000000000001</c:v>
                </c:pt>
                <c:pt idx="26642">
                  <c:v>27.504000000000001</c:v>
                </c:pt>
                <c:pt idx="26643">
                  <c:v>27.504000000000001</c:v>
                </c:pt>
                <c:pt idx="26644">
                  <c:v>27.504000000000001</c:v>
                </c:pt>
                <c:pt idx="26645">
                  <c:v>27.504000000000001</c:v>
                </c:pt>
                <c:pt idx="26646">
                  <c:v>27.504000000000001</c:v>
                </c:pt>
                <c:pt idx="26647">
                  <c:v>27.504000000000001</c:v>
                </c:pt>
                <c:pt idx="26648">
                  <c:v>27.504000000000001</c:v>
                </c:pt>
                <c:pt idx="26649">
                  <c:v>27.504000000000001</c:v>
                </c:pt>
                <c:pt idx="26650">
                  <c:v>27.504000000000001</c:v>
                </c:pt>
                <c:pt idx="26651">
                  <c:v>27.504000000000001</c:v>
                </c:pt>
                <c:pt idx="26652">
                  <c:v>27.504000000000001</c:v>
                </c:pt>
                <c:pt idx="26653">
                  <c:v>27.504000000000001</c:v>
                </c:pt>
                <c:pt idx="26654">
                  <c:v>27.504000000000001</c:v>
                </c:pt>
                <c:pt idx="26655">
                  <c:v>27.504000000000001</c:v>
                </c:pt>
                <c:pt idx="26656">
                  <c:v>27.504000000000001</c:v>
                </c:pt>
                <c:pt idx="26657">
                  <c:v>27.504000000000001</c:v>
                </c:pt>
                <c:pt idx="26658">
                  <c:v>27.504000000000001</c:v>
                </c:pt>
                <c:pt idx="26659">
                  <c:v>27.504000000000001</c:v>
                </c:pt>
                <c:pt idx="26660">
                  <c:v>27.504000000000001</c:v>
                </c:pt>
                <c:pt idx="26661">
                  <c:v>27.504000000000001</c:v>
                </c:pt>
                <c:pt idx="26662">
                  <c:v>27.504000000000001</c:v>
                </c:pt>
                <c:pt idx="26663">
                  <c:v>27.504000000000001</c:v>
                </c:pt>
                <c:pt idx="26664">
                  <c:v>27.504000000000001</c:v>
                </c:pt>
                <c:pt idx="26665">
                  <c:v>27.504000000000001</c:v>
                </c:pt>
                <c:pt idx="26666">
                  <c:v>27.504000000000001</c:v>
                </c:pt>
                <c:pt idx="26667">
                  <c:v>27.504000000000001</c:v>
                </c:pt>
                <c:pt idx="26668">
                  <c:v>27.504000000000001</c:v>
                </c:pt>
                <c:pt idx="26669">
                  <c:v>27.504000000000001</c:v>
                </c:pt>
                <c:pt idx="26670">
                  <c:v>27.504000000000001</c:v>
                </c:pt>
                <c:pt idx="26671">
                  <c:v>27.504000000000001</c:v>
                </c:pt>
                <c:pt idx="26672">
                  <c:v>27.504000000000001</c:v>
                </c:pt>
                <c:pt idx="26673">
                  <c:v>27.504000000000001</c:v>
                </c:pt>
                <c:pt idx="26674">
                  <c:v>27.504000000000001</c:v>
                </c:pt>
                <c:pt idx="26675">
                  <c:v>27.504000000000001</c:v>
                </c:pt>
                <c:pt idx="26676">
                  <c:v>27.504000000000001</c:v>
                </c:pt>
                <c:pt idx="26677">
                  <c:v>27.504000000000001</c:v>
                </c:pt>
                <c:pt idx="26678">
                  <c:v>27.504000000000001</c:v>
                </c:pt>
                <c:pt idx="26679">
                  <c:v>27.504000000000001</c:v>
                </c:pt>
                <c:pt idx="26680">
                  <c:v>27.504000000000001</c:v>
                </c:pt>
                <c:pt idx="26681">
                  <c:v>27.504000000000001</c:v>
                </c:pt>
                <c:pt idx="26682">
                  <c:v>27.504000000000001</c:v>
                </c:pt>
                <c:pt idx="26683">
                  <c:v>27.504000000000001</c:v>
                </c:pt>
                <c:pt idx="26684">
                  <c:v>27.504000000000001</c:v>
                </c:pt>
                <c:pt idx="26685">
                  <c:v>27.504000000000001</c:v>
                </c:pt>
                <c:pt idx="26686">
                  <c:v>27.504000000000001</c:v>
                </c:pt>
                <c:pt idx="26687">
                  <c:v>27.504000000000001</c:v>
                </c:pt>
                <c:pt idx="26688">
                  <c:v>27.504000000000001</c:v>
                </c:pt>
                <c:pt idx="26689">
                  <c:v>27.504000000000001</c:v>
                </c:pt>
                <c:pt idx="26690">
                  <c:v>27.504000000000001</c:v>
                </c:pt>
                <c:pt idx="26691">
                  <c:v>27.504000000000001</c:v>
                </c:pt>
                <c:pt idx="26692">
                  <c:v>27.504000000000001</c:v>
                </c:pt>
                <c:pt idx="26693">
                  <c:v>27.504000000000001</c:v>
                </c:pt>
                <c:pt idx="26694">
                  <c:v>27.504000000000001</c:v>
                </c:pt>
                <c:pt idx="26695">
                  <c:v>27.515999999999998</c:v>
                </c:pt>
                <c:pt idx="26696">
                  <c:v>27.542000000000002</c:v>
                </c:pt>
                <c:pt idx="26697">
                  <c:v>27.542000000000002</c:v>
                </c:pt>
                <c:pt idx="26698">
                  <c:v>27.542000000000002</c:v>
                </c:pt>
                <c:pt idx="26699">
                  <c:v>27.542000000000002</c:v>
                </c:pt>
                <c:pt idx="26700">
                  <c:v>27.542000000000002</c:v>
                </c:pt>
                <c:pt idx="26701">
                  <c:v>27.542000000000002</c:v>
                </c:pt>
                <c:pt idx="26702">
                  <c:v>27.542000000000002</c:v>
                </c:pt>
                <c:pt idx="26703">
                  <c:v>27.542000000000002</c:v>
                </c:pt>
                <c:pt idx="26704">
                  <c:v>27.542000000000002</c:v>
                </c:pt>
                <c:pt idx="26705">
                  <c:v>27.542000000000002</c:v>
                </c:pt>
                <c:pt idx="26706">
                  <c:v>27.542000000000002</c:v>
                </c:pt>
                <c:pt idx="26707">
                  <c:v>27.542000000000002</c:v>
                </c:pt>
                <c:pt idx="26708">
                  <c:v>27.542000000000002</c:v>
                </c:pt>
                <c:pt idx="26709">
                  <c:v>27.542000000000002</c:v>
                </c:pt>
                <c:pt idx="26710">
                  <c:v>27.542000000000002</c:v>
                </c:pt>
                <c:pt idx="26711">
                  <c:v>27.542000000000002</c:v>
                </c:pt>
                <c:pt idx="26712">
                  <c:v>27.542000000000002</c:v>
                </c:pt>
                <c:pt idx="26713">
                  <c:v>27.542000000000002</c:v>
                </c:pt>
                <c:pt idx="26714">
                  <c:v>27.542000000000002</c:v>
                </c:pt>
                <c:pt idx="26715">
                  <c:v>27.542000000000002</c:v>
                </c:pt>
                <c:pt idx="26716">
                  <c:v>27.542000000000002</c:v>
                </c:pt>
                <c:pt idx="26717">
                  <c:v>27.542000000000002</c:v>
                </c:pt>
                <c:pt idx="26718">
                  <c:v>27.542000000000002</c:v>
                </c:pt>
                <c:pt idx="26719">
                  <c:v>27.542000000000002</c:v>
                </c:pt>
                <c:pt idx="26720">
                  <c:v>27.542000000000002</c:v>
                </c:pt>
                <c:pt idx="26721">
                  <c:v>27.542000000000002</c:v>
                </c:pt>
                <c:pt idx="26722">
                  <c:v>27.542000000000002</c:v>
                </c:pt>
                <c:pt idx="26723">
                  <c:v>27.542000000000002</c:v>
                </c:pt>
                <c:pt idx="26724">
                  <c:v>27.542000000000002</c:v>
                </c:pt>
                <c:pt idx="26725">
                  <c:v>27.542000000000002</c:v>
                </c:pt>
                <c:pt idx="26726">
                  <c:v>27.542000000000002</c:v>
                </c:pt>
                <c:pt idx="26727">
                  <c:v>27.542000000000002</c:v>
                </c:pt>
                <c:pt idx="26728">
                  <c:v>27.542000000000002</c:v>
                </c:pt>
                <c:pt idx="26729">
                  <c:v>27.542000000000002</c:v>
                </c:pt>
                <c:pt idx="26730">
                  <c:v>27.542000000000002</c:v>
                </c:pt>
                <c:pt idx="26731">
                  <c:v>27.542000000000002</c:v>
                </c:pt>
                <c:pt idx="26732">
                  <c:v>27.542000000000002</c:v>
                </c:pt>
                <c:pt idx="26733">
                  <c:v>27.542000000000002</c:v>
                </c:pt>
                <c:pt idx="26734">
                  <c:v>27.542000000000002</c:v>
                </c:pt>
                <c:pt idx="26735">
                  <c:v>27.542000000000002</c:v>
                </c:pt>
                <c:pt idx="26736">
                  <c:v>27.542000000000002</c:v>
                </c:pt>
                <c:pt idx="26737">
                  <c:v>27.542000000000002</c:v>
                </c:pt>
                <c:pt idx="26738">
                  <c:v>27.542000000000002</c:v>
                </c:pt>
                <c:pt idx="26739">
                  <c:v>27.542000000000002</c:v>
                </c:pt>
                <c:pt idx="26740">
                  <c:v>27.542000000000002</c:v>
                </c:pt>
                <c:pt idx="26741">
                  <c:v>27.542000000000002</c:v>
                </c:pt>
                <c:pt idx="26742">
                  <c:v>27.542000000000002</c:v>
                </c:pt>
                <c:pt idx="26743">
                  <c:v>27.542000000000002</c:v>
                </c:pt>
                <c:pt idx="26744">
                  <c:v>27.542000000000002</c:v>
                </c:pt>
                <c:pt idx="26745">
                  <c:v>27.542000000000002</c:v>
                </c:pt>
                <c:pt idx="26746">
                  <c:v>27.542000000000002</c:v>
                </c:pt>
                <c:pt idx="26747">
                  <c:v>27.542000000000002</c:v>
                </c:pt>
                <c:pt idx="26748">
                  <c:v>27.542000000000002</c:v>
                </c:pt>
                <c:pt idx="26749">
                  <c:v>27.542000000000002</c:v>
                </c:pt>
                <c:pt idx="26750">
                  <c:v>27.542000000000002</c:v>
                </c:pt>
                <c:pt idx="26751">
                  <c:v>27.542000000000002</c:v>
                </c:pt>
                <c:pt idx="26752">
                  <c:v>27.542000000000002</c:v>
                </c:pt>
                <c:pt idx="26753">
                  <c:v>27.542000000000002</c:v>
                </c:pt>
                <c:pt idx="26754">
                  <c:v>27.542000000000002</c:v>
                </c:pt>
                <c:pt idx="26755">
                  <c:v>27.542000000000002</c:v>
                </c:pt>
                <c:pt idx="26756">
                  <c:v>27.542000000000002</c:v>
                </c:pt>
                <c:pt idx="26757">
                  <c:v>27.542000000000002</c:v>
                </c:pt>
                <c:pt idx="26758">
                  <c:v>27.542000000000002</c:v>
                </c:pt>
                <c:pt idx="26759">
                  <c:v>27.542000000000002</c:v>
                </c:pt>
                <c:pt idx="26760">
                  <c:v>27.542000000000002</c:v>
                </c:pt>
                <c:pt idx="26761">
                  <c:v>27.542000000000002</c:v>
                </c:pt>
                <c:pt idx="26762">
                  <c:v>27.542000000000002</c:v>
                </c:pt>
                <c:pt idx="26763">
                  <c:v>27.542000000000002</c:v>
                </c:pt>
                <c:pt idx="26764">
                  <c:v>27.542000000000002</c:v>
                </c:pt>
                <c:pt idx="26765">
                  <c:v>27.542000000000002</c:v>
                </c:pt>
                <c:pt idx="26766">
                  <c:v>27.542000000000002</c:v>
                </c:pt>
                <c:pt idx="26767">
                  <c:v>27.542000000000002</c:v>
                </c:pt>
                <c:pt idx="26768">
                  <c:v>27.542000000000002</c:v>
                </c:pt>
                <c:pt idx="26769">
                  <c:v>27.542000000000002</c:v>
                </c:pt>
                <c:pt idx="26770">
                  <c:v>27.542000000000002</c:v>
                </c:pt>
                <c:pt idx="26771">
                  <c:v>27.542000000000002</c:v>
                </c:pt>
                <c:pt idx="26772">
                  <c:v>27.542000000000002</c:v>
                </c:pt>
                <c:pt idx="26773">
                  <c:v>27.542000000000002</c:v>
                </c:pt>
                <c:pt idx="26774">
                  <c:v>27.542000000000002</c:v>
                </c:pt>
                <c:pt idx="26775">
                  <c:v>27.542000000000002</c:v>
                </c:pt>
                <c:pt idx="26776">
                  <c:v>27.542000000000002</c:v>
                </c:pt>
                <c:pt idx="26777">
                  <c:v>27.542000000000002</c:v>
                </c:pt>
                <c:pt idx="26778">
                  <c:v>27.542000000000002</c:v>
                </c:pt>
                <c:pt idx="26779">
                  <c:v>27.542000000000002</c:v>
                </c:pt>
                <c:pt idx="26780">
                  <c:v>27.542000000000002</c:v>
                </c:pt>
                <c:pt idx="26781">
                  <c:v>27.542000000000002</c:v>
                </c:pt>
                <c:pt idx="26782">
                  <c:v>27.55</c:v>
                </c:pt>
                <c:pt idx="26783">
                  <c:v>27.577999999999999</c:v>
                </c:pt>
                <c:pt idx="26784">
                  <c:v>27.58</c:v>
                </c:pt>
                <c:pt idx="26785">
                  <c:v>27.58</c:v>
                </c:pt>
                <c:pt idx="26786">
                  <c:v>27.58</c:v>
                </c:pt>
                <c:pt idx="26787">
                  <c:v>27.58</c:v>
                </c:pt>
                <c:pt idx="26788">
                  <c:v>27.58</c:v>
                </c:pt>
                <c:pt idx="26789">
                  <c:v>27.58</c:v>
                </c:pt>
                <c:pt idx="26790">
                  <c:v>27.58</c:v>
                </c:pt>
                <c:pt idx="26791">
                  <c:v>27.58</c:v>
                </c:pt>
                <c:pt idx="26792">
                  <c:v>27.58</c:v>
                </c:pt>
                <c:pt idx="26793">
                  <c:v>27.58</c:v>
                </c:pt>
                <c:pt idx="26794">
                  <c:v>27.58</c:v>
                </c:pt>
                <c:pt idx="26795">
                  <c:v>27.58</c:v>
                </c:pt>
                <c:pt idx="26796">
                  <c:v>27.58</c:v>
                </c:pt>
                <c:pt idx="26797">
                  <c:v>27.58</c:v>
                </c:pt>
                <c:pt idx="26798">
                  <c:v>27.58</c:v>
                </c:pt>
                <c:pt idx="26799">
                  <c:v>27.58</c:v>
                </c:pt>
                <c:pt idx="26800">
                  <c:v>27.58</c:v>
                </c:pt>
                <c:pt idx="26801">
                  <c:v>27.58</c:v>
                </c:pt>
                <c:pt idx="26802">
                  <c:v>27.58</c:v>
                </c:pt>
                <c:pt idx="26803">
                  <c:v>27.58</c:v>
                </c:pt>
                <c:pt idx="26804">
                  <c:v>27.58</c:v>
                </c:pt>
                <c:pt idx="26805">
                  <c:v>27.58</c:v>
                </c:pt>
                <c:pt idx="26806">
                  <c:v>27.58</c:v>
                </c:pt>
                <c:pt idx="26807">
                  <c:v>27.58</c:v>
                </c:pt>
                <c:pt idx="26808">
                  <c:v>27.58</c:v>
                </c:pt>
                <c:pt idx="26809">
                  <c:v>27.58</c:v>
                </c:pt>
                <c:pt idx="26810">
                  <c:v>27.58</c:v>
                </c:pt>
                <c:pt idx="26811">
                  <c:v>27.58</c:v>
                </c:pt>
                <c:pt idx="26812">
                  <c:v>27.58</c:v>
                </c:pt>
                <c:pt idx="26813">
                  <c:v>27.58</c:v>
                </c:pt>
                <c:pt idx="26814">
                  <c:v>27.58</c:v>
                </c:pt>
                <c:pt idx="26815">
                  <c:v>27.58</c:v>
                </c:pt>
                <c:pt idx="26816">
                  <c:v>27.58</c:v>
                </c:pt>
                <c:pt idx="26817">
                  <c:v>27.58</c:v>
                </c:pt>
                <c:pt idx="26818">
                  <c:v>27.58</c:v>
                </c:pt>
                <c:pt idx="26819">
                  <c:v>27.58</c:v>
                </c:pt>
                <c:pt idx="26820">
                  <c:v>27.58</c:v>
                </c:pt>
                <c:pt idx="26821">
                  <c:v>27.58</c:v>
                </c:pt>
                <c:pt idx="26822">
                  <c:v>27.58</c:v>
                </c:pt>
                <c:pt idx="26823">
                  <c:v>27.58</c:v>
                </c:pt>
                <c:pt idx="26824">
                  <c:v>27.58</c:v>
                </c:pt>
                <c:pt idx="26825">
                  <c:v>27.58</c:v>
                </c:pt>
                <c:pt idx="26826">
                  <c:v>27.58</c:v>
                </c:pt>
                <c:pt idx="26827">
                  <c:v>27.58</c:v>
                </c:pt>
                <c:pt idx="26828">
                  <c:v>27.58</c:v>
                </c:pt>
                <c:pt idx="26829">
                  <c:v>27.58</c:v>
                </c:pt>
                <c:pt idx="26830">
                  <c:v>27.58</c:v>
                </c:pt>
                <c:pt idx="26831">
                  <c:v>27.58</c:v>
                </c:pt>
                <c:pt idx="26832">
                  <c:v>27.58</c:v>
                </c:pt>
                <c:pt idx="26833">
                  <c:v>27.58</c:v>
                </c:pt>
                <c:pt idx="26834">
                  <c:v>27.58</c:v>
                </c:pt>
                <c:pt idx="26835">
                  <c:v>27.58</c:v>
                </c:pt>
                <c:pt idx="26836">
                  <c:v>27.58</c:v>
                </c:pt>
                <c:pt idx="26837">
                  <c:v>27.58</c:v>
                </c:pt>
                <c:pt idx="26838">
                  <c:v>27.58</c:v>
                </c:pt>
                <c:pt idx="26839">
                  <c:v>27.58</c:v>
                </c:pt>
                <c:pt idx="26840">
                  <c:v>27.58</c:v>
                </c:pt>
                <c:pt idx="26841">
                  <c:v>27.58</c:v>
                </c:pt>
                <c:pt idx="26842">
                  <c:v>27.58</c:v>
                </c:pt>
                <c:pt idx="26843">
                  <c:v>27.58</c:v>
                </c:pt>
                <c:pt idx="26844">
                  <c:v>27.58</c:v>
                </c:pt>
                <c:pt idx="26845">
                  <c:v>27.58</c:v>
                </c:pt>
                <c:pt idx="26846">
                  <c:v>27.58</c:v>
                </c:pt>
                <c:pt idx="26847">
                  <c:v>27.58</c:v>
                </c:pt>
                <c:pt idx="26848">
                  <c:v>27.58</c:v>
                </c:pt>
                <c:pt idx="26849">
                  <c:v>27.58</c:v>
                </c:pt>
                <c:pt idx="26850">
                  <c:v>27.58</c:v>
                </c:pt>
                <c:pt idx="26851">
                  <c:v>27.58</c:v>
                </c:pt>
                <c:pt idx="26852">
                  <c:v>27.58</c:v>
                </c:pt>
                <c:pt idx="26853">
                  <c:v>27.58</c:v>
                </c:pt>
                <c:pt idx="26854">
                  <c:v>27.58</c:v>
                </c:pt>
                <c:pt idx="26855">
                  <c:v>27.58</c:v>
                </c:pt>
                <c:pt idx="26856">
                  <c:v>27.58</c:v>
                </c:pt>
                <c:pt idx="26857">
                  <c:v>27.58</c:v>
                </c:pt>
                <c:pt idx="26858">
                  <c:v>27.58</c:v>
                </c:pt>
                <c:pt idx="26859">
                  <c:v>27.58</c:v>
                </c:pt>
                <c:pt idx="26860">
                  <c:v>27.58</c:v>
                </c:pt>
                <c:pt idx="26861">
                  <c:v>27.58</c:v>
                </c:pt>
                <c:pt idx="26862">
                  <c:v>27.58</c:v>
                </c:pt>
                <c:pt idx="26863">
                  <c:v>27.58</c:v>
                </c:pt>
                <c:pt idx="26864">
                  <c:v>27.58</c:v>
                </c:pt>
                <c:pt idx="26865">
                  <c:v>27.58</c:v>
                </c:pt>
                <c:pt idx="26866">
                  <c:v>27.58</c:v>
                </c:pt>
                <c:pt idx="26867">
                  <c:v>27.58</c:v>
                </c:pt>
                <c:pt idx="26868">
                  <c:v>27.58</c:v>
                </c:pt>
                <c:pt idx="26869">
                  <c:v>27.58</c:v>
                </c:pt>
                <c:pt idx="26870">
                  <c:v>27.58</c:v>
                </c:pt>
                <c:pt idx="26871">
                  <c:v>27.602</c:v>
                </c:pt>
                <c:pt idx="26872">
                  <c:v>27.603999999999999</c:v>
                </c:pt>
                <c:pt idx="26873">
                  <c:v>27.603999999999999</c:v>
                </c:pt>
                <c:pt idx="26874">
                  <c:v>27.603999999999999</c:v>
                </c:pt>
                <c:pt idx="26875">
                  <c:v>27.603999999999999</c:v>
                </c:pt>
                <c:pt idx="26876">
                  <c:v>27.603999999999999</c:v>
                </c:pt>
                <c:pt idx="26877">
                  <c:v>27.603999999999999</c:v>
                </c:pt>
                <c:pt idx="26878">
                  <c:v>27.603999999999999</c:v>
                </c:pt>
                <c:pt idx="26879">
                  <c:v>27.603999999999999</c:v>
                </c:pt>
                <c:pt idx="26880">
                  <c:v>27.603999999999999</c:v>
                </c:pt>
                <c:pt idx="26881">
                  <c:v>27.603999999999999</c:v>
                </c:pt>
                <c:pt idx="26882">
                  <c:v>27.603999999999999</c:v>
                </c:pt>
                <c:pt idx="26883">
                  <c:v>27.603999999999999</c:v>
                </c:pt>
                <c:pt idx="26884">
                  <c:v>27.603999999999999</c:v>
                </c:pt>
                <c:pt idx="26885">
                  <c:v>27.603999999999999</c:v>
                </c:pt>
                <c:pt idx="26886">
                  <c:v>27.603999999999999</c:v>
                </c:pt>
                <c:pt idx="26887">
                  <c:v>27.603999999999999</c:v>
                </c:pt>
                <c:pt idx="26888">
                  <c:v>27.603999999999999</c:v>
                </c:pt>
                <c:pt idx="26889">
                  <c:v>27.603999999999999</c:v>
                </c:pt>
                <c:pt idx="26890">
                  <c:v>27.603999999999999</c:v>
                </c:pt>
                <c:pt idx="26891">
                  <c:v>27.603999999999999</c:v>
                </c:pt>
                <c:pt idx="26892">
                  <c:v>27.603999999999999</c:v>
                </c:pt>
                <c:pt idx="26893">
                  <c:v>27.603999999999999</c:v>
                </c:pt>
                <c:pt idx="26894">
                  <c:v>27.603999999999999</c:v>
                </c:pt>
                <c:pt idx="26895">
                  <c:v>27.603999999999999</c:v>
                </c:pt>
                <c:pt idx="26896">
                  <c:v>27.603999999999999</c:v>
                </c:pt>
                <c:pt idx="26897">
                  <c:v>27.603999999999999</c:v>
                </c:pt>
                <c:pt idx="26898">
                  <c:v>27.603999999999999</c:v>
                </c:pt>
                <c:pt idx="26899">
                  <c:v>27.603999999999999</c:v>
                </c:pt>
                <c:pt idx="26900">
                  <c:v>27.603999999999999</c:v>
                </c:pt>
                <c:pt idx="26901">
                  <c:v>27.603999999999999</c:v>
                </c:pt>
                <c:pt idx="26902">
                  <c:v>27.603999999999999</c:v>
                </c:pt>
                <c:pt idx="26903">
                  <c:v>27.603999999999999</c:v>
                </c:pt>
                <c:pt idx="26904">
                  <c:v>27.603999999999999</c:v>
                </c:pt>
                <c:pt idx="26905">
                  <c:v>27.603999999999999</c:v>
                </c:pt>
                <c:pt idx="26906">
                  <c:v>27.603999999999999</c:v>
                </c:pt>
                <c:pt idx="26907">
                  <c:v>27.603999999999999</c:v>
                </c:pt>
                <c:pt idx="26908">
                  <c:v>27.603999999999999</c:v>
                </c:pt>
                <c:pt idx="26909">
                  <c:v>27.603999999999999</c:v>
                </c:pt>
                <c:pt idx="26910">
                  <c:v>27.603999999999999</c:v>
                </c:pt>
                <c:pt idx="26911">
                  <c:v>27.603999999999999</c:v>
                </c:pt>
                <c:pt idx="26912">
                  <c:v>27.603999999999999</c:v>
                </c:pt>
                <c:pt idx="26913">
                  <c:v>27.603999999999999</c:v>
                </c:pt>
                <c:pt idx="26914">
                  <c:v>27.603999999999999</c:v>
                </c:pt>
                <c:pt idx="26915">
                  <c:v>27.603999999999999</c:v>
                </c:pt>
                <c:pt idx="26916">
                  <c:v>27.603999999999999</c:v>
                </c:pt>
                <c:pt idx="26917">
                  <c:v>27.603999999999999</c:v>
                </c:pt>
                <c:pt idx="26918">
                  <c:v>27.603999999999999</c:v>
                </c:pt>
                <c:pt idx="26919">
                  <c:v>27.603999999999999</c:v>
                </c:pt>
                <c:pt idx="26920">
                  <c:v>27.603999999999999</c:v>
                </c:pt>
                <c:pt idx="26921">
                  <c:v>27.603999999999999</c:v>
                </c:pt>
                <c:pt idx="26922">
                  <c:v>27.603999999999999</c:v>
                </c:pt>
                <c:pt idx="26923">
                  <c:v>27.603999999999999</c:v>
                </c:pt>
                <c:pt idx="26924">
                  <c:v>27.603999999999999</c:v>
                </c:pt>
                <c:pt idx="26925">
                  <c:v>27.603999999999999</c:v>
                </c:pt>
                <c:pt idx="26926">
                  <c:v>27.606000000000002</c:v>
                </c:pt>
                <c:pt idx="26927">
                  <c:v>27.635999999999999</c:v>
                </c:pt>
                <c:pt idx="26928">
                  <c:v>27.635999999999999</c:v>
                </c:pt>
                <c:pt idx="26929">
                  <c:v>27.635999999999999</c:v>
                </c:pt>
                <c:pt idx="26930">
                  <c:v>27.635999999999999</c:v>
                </c:pt>
                <c:pt idx="26931">
                  <c:v>27.635999999999999</c:v>
                </c:pt>
                <c:pt idx="26932">
                  <c:v>27.635999999999999</c:v>
                </c:pt>
                <c:pt idx="26933">
                  <c:v>27.635999999999999</c:v>
                </c:pt>
                <c:pt idx="26934">
                  <c:v>27.635999999999999</c:v>
                </c:pt>
                <c:pt idx="26935">
                  <c:v>27.635999999999999</c:v>
                </c:pt>
                <c:pt idx="26936">
                  <c:v>27.635999999999999</c:v>
                </c:pt>
                <c:pt idx="26937">
                  <c:v>27.635999999999999</c:v>
                </c:pt>
                <c:pt idx="26938">
                  <c:v>27.635999999999999</c:v>
                </c:pt>
                <c:pt idx="26939">
                  <c:v>27.635999999999999</c:v>
                </c:pt>
                <c:pt idx="26940">
                  <c:v>27.635999999999999</c:v>
                </c:pt>
                <c:pt idx="26941">
                  <c:v>27.635999999999999</c:v>
                </c:pt>
                <c:pt idx="26942">
                  <c:v>27.635999999999999</c:v>
                </c:pt>
                <c:pt idx="26943">
                  <c:v>27.635999999999999</c:v>
                </c:pt>
                <c:pt idx="26944">
                  <c:v>27.635999999999999</c:v>
                </c:pt>
                <c:pt idx="26945">
                  <c:v>27.635999999999999</c:v>
                </c:pt>
                <c:pt idx="26946">
                  <c:v>27.635999999999999</c:v>
                </c:pt>
                <c:pt idx="26947">
                  <c:v>27.635999999999999</c:v>
                </c:pt>
                <c:pt idx="26948">
                  <c:v>27.635999999999999</c:v>
                </c:pt>
                <c:pt idx="26949">
                  <c:v>27.635999999999999</c:v>
                </c:pt>
                <c:pt idx="26950">
                  <c:v>27.635999999999999</c:v>
                </c:pt>
                <c:pt idx="26951">
                  <c:v>27.635999999999999</c:v>
                </c:pt>
                <c:pt idx="26952">
                  <c:v>27.635999999999999</c:v>
                </c:pt>
                <c:pt idx="26953">
                  <c:v>27.635999999999999</c:v>
                </c:pt>
                <c:pt idx="26954">
                  <c:v>27.635999999999999</c:v>
                </c:pt>
                <c:pt idx="26955">
                  <c:v>27.635999999999999</c:v>
                </c:pt>
                <c:pt idx="26956">
                  <c:v>27.635999999999999</c:v>
                </c:pt>
                <c:pt idx="26957">
                  <c:v>27.635999999999999</c:v>
                </c:pt>
                <c:pt idx="26958">
                  <c:v>27.635999999999999</c:v>
                </c:pt>
                <c:pt idx="26959">
                  <c:v>27.635999999999999</c:v>
                </c:pt>
                <c:pt idx="26960">
                  <c:v>27.635999999999999</c:v>
                </c:pt>
                <c:pt idx="26961">
                  <c:v>27.635999999999999</c:v>
                </c:pt>
                <c:pt idx="26962">
                  <c:v>27.635999999999999</c:v>
                </c:pt>
                <c:pt idx="26963">
                  <c:v>27.635999999999999</c:v>
                </c:pt>
                <c:pt idx="26964">
                  <c:v>27.635999999999999</c:v>
                </c:pt>
                <c:pt idx="26965">
                  <c:v>27.635999999999999</c:v>
                </c:pt>
                <c:pt idx="26966">
                  <c:v>27.635999999999999</c:v>
                </c:pt>
                <c:pt idx="26967">
                  <c:v>27.635999999999999</c:v>
                </c:pt>
                <c:pt idx="26968">
                  <c:v>27.635999999999999</c:v>
                </c:pt>
                <c:pt idx="26969">
                  <c:v>27.635999999999999</c:v>
                </c:pt>
                <c:pt idx="26970">
                  <c:v>27.635999999999999</c:v>
                </c:pt>
                <c:pt idx="26971">
                  <c:v>27.635999999999999</c:v>
                </c:pt>
                <c:pt idx="26972">
                  <c:v>27.635999999999999</c:v>
                </c:pt>
                <c:pt idx="26973">
                  <c:v>27.635999999999999</c:v>
                </c:pt>
                <c:pt idx="26974">
                  <c:v>27.635999999999999</c:v>
                </c:pt>
                <c:pt idx="26975">
                  <c:v>27.635999999999999</c:v>
                </c:pt>
                <c:pt idx="26976">
                  <c:v>27.635999999999999</c:v>
                </c:pt>
                <c:pt idx="26977">
                  <c:v>27.635999999999999</c:v>
                </c:pt>
                <c:pt idx="26978">
                  <c:v>27.635999999999999</c:v>
                </c:pt>
                <c:pt idx="26979">
                  <c:v>27.635999999999999</c:v>
                </c:pt>
                <c:pt idx="26980">
                  <c:v>27.635999999999999</c:v>
                </c:pt>
                <c:pt idx="26981">
                  <c:v>27.635999999999999</c:v>
                </c:pt>
                <c:pt idx="26982">
                  <c:v>27.635999999999999</c:v>
                </c:pt>
                <c:pt idx="26983">
                  <c:v>27.635999999999999</c:v>
                </c:pt>
                <c:pt idx="26984">
                  <c:v>27.635999999999999</c:v>
                </c:pt>
                <c:pt idx="26985">
                  <c:v>27.635999999999999</c:v>
                </c:pt>
                <c:pt idx="26986">
                  <c:v>27.635999999999999</c:v>
                </c:pt>
                <c:pt idx="26987">
                  <c:v>27.635999999999999</c:v>
                </c:pt>
                <c:pt idx="26988">
                  <c:v>27.635999999999999</c:v>
                </c:pt>
                <c:pt idx="26989">
                  <c:v>27.635999999999999</c:v>
                </c:pt>
                <c:pt idx="26990">
                  <c:v>27.635999999999999</c:v>
                </c:pt>
                <c:pt idx="26991">
                  <c:v>27.635999999999999</c:v>
                </c:pt>
                <c:pt idx="26992">
                  <c:v>27.635999999999999</c:v>
                </c:pt>
                <c:pt idx="26993">
                  <c:v>27.635999999999999</c:v>
                </c:pt>
                <c:pt idx="26994">
                  <c:v>27.635999999999999</c:v>
                </c:pt>
                <c:pt idx="26995">
                  <c:v>27.635999999999999</c:v>
                </c:pt>
                <c:pt idx="26996">
                  <c:v>27.635999999999999</c:v>
                </c:pt>
                <c:pt idx="26997">
                  <c:v>27.635999999999999</c:v>
                </c:pt>
                <c:pt idx="26998">
                  <c:v>27.635999999999999</c:v>
                </c:pt>
                <c:pt idx="26999">
                  <c:v>27.635999999999999</c:v>
                </c:pt>
                <c:pt idx="27000">
                  <c:v>27.635999999999999</c:v>
                </c:pt>
                <c:pt idx="27001">
                  <c:v>27.635999999999999</c:v>
                </c:pt>
                <c:pt idx="27002">
                  <c:v>27.635999999999999</c:v>
                </c:pt>
                <c:pt idx="27003">
                  <c:v>27.635999999999999</c:v>
                </c:pt>
                <c:pt idx="27004">
                  <c:v>27.635999999999999</c:v>
                </c:pt>
                <c:pt idx="27005">
                  <c:v>27.635999999999999</c:v>
                </c:pt>
                <c:pt idx="27006">
                  <c:v>27.635999999999999</c:v>
                </c:pt>
                <c:pt idx="27007">
                  <c:v>27.635999999999999</c:v>
                </c:pt>
                <c:pt idx="27008">
                  <c:v>27.635999999999999</c:v>
                </c:pt>
                <c:pt idx="27009">
                  <c:v>27.672000000000001</c:v>
                </c:pt>
                <c:pt idx="27010">
                  <c:v>27.672000000000001</c:v>
                </c:pt>
                <c:pt idx="27011">
                  <c:v>27.672000000000001</c:v>
                </c:pt>
                <c:pt idx="27012">
                  <c:v>27.672000000000001</c:v>
                </c:pt>
                <c:pt idx="27013">
                  <c:v>27.672000000000001</c:v>
                </c:pt>
                <c:pt idx="27014">
                  <c:v>27.672000000000001</c:v>
                </c:pt>
                <c:pt idx="27015">
                  <c:v>27.672000000000001</c:v>
                </c:pt>
                <c:pt idx="27016">
                  <c:v>27.672000000000001</c:v>
                </c:pt>
                <c:pt idx="27017">
                  <c:v>27.672000000000001</c:v>
                </c:pt>
                <c:pt idx="27018">
                  <c:v>27.672000000000001</c:v>
                </c:pt>
                <c:pt idx="27019">
                  <c:v>27.672000000000001</c:v>
                </c:pt>
                <c:pt idx="27020">
                  <c:v>27.672000000000001</c:v>
                </c:pt>
                <c:pt idx="27021">
                  <c:v>27.672000000000001</c:v>
                </c:pt>
                <c:pt idx="27022">
                  <c:v>27.672000000000001</c:v>
                </c:pt>
                <c:pt idx="27023">
                  <c:v>27.672000000000001</c:v>
                </c:pt>
                <c:pt idx="27024">
                  <c:v>27.672000000000001</c:v>
                </c:pt>
                <c:pt idx="27025">
                  <c:v>27.672000000000001</c:v>
                </c:pt>
                <c:pt idx="27026">
                  <c:v>27.672000000000001</c:v>
                </c:pt>
                <c:pt idx="27027">
                  <c:v>27.672000000000001</c:v>
                </c:pt>
                <c:pt idx="27028">
                  <c:v>27.672000000000001</c:v>
                </c:pt>
                <c:pt idx="27029">
                  <c:v>27.672000000000001</c:v>
                </c:pt>
                <c:pt idx="27030">
                  <c:v>27.672000000000001</c:v>
                </c:pt>
                <c:pt idx="27031">
                  <c:v>27.672000000000001</c:v>
                </c:pt>
                <c:pt idx="27032">
                  <c:v>27.672000000000001</c:v>
                </c:pt>
                <c:pt idx="27033">
                  <c:v>27.672000000000001</c:v>
                </c:pt>
                <c:pt idx="27034">
                  <c:v>27.672000000000001</c:v>
                </c:pt>
                <c:pt idx="27035">
                  <c:v>27.672000000000001</c:v>
                </c:pt>
                <c:pt idx="27036">
                  <c:v>27.672000000000001</c:v>
                </c:pt>
                <c:pt idx="27037">
                  <c:v>27.672000000000001</c:v>
                </c:pt>
                <c:pt idx="27038">
                  <c:v>27.672000000000001</c:v>
                </c:pt>
                <c:pt idx="27039">
                  <c:v>27.672000000000001</c:v>
                </c:pt>
                <c:pt idx="27040">
                  <c:v>27.672000000000001</c:v>
                </c:pt>
                <c:pt idx="27041">
                  <c:v>27.672000000000001</c:v>
                </c:pt>
                <c:pt idx="27042">
                  <c:v>27.672000000000001</c:v>
                </c:pt>
                <c:pt idx="27043">
                  <c:v>27.672000000000001</c:v>
                </c:pt>
                <c:pt idx="27044">
                  <c:v>27.672000000000001</c:v>
                </c:pt>
                <c:pt idx="27045">
                  <c:v>27.672000000000001</c:v>
                </c:pt>
                <c:pt idx="27046">
                  <c:v>27.672000000000001</c:v>
                </c:pt>
                <c:pt idx="27047">
                  <c:v>27.672000000000001</c:v>
                </c:pt>
                <c:pt idx="27048">
                  <c:v>27.672000000000001</c:v>
                </c:pt>
                <c:pt idx="27049">
                  <c:v>27.672000000000001</c:v>
                </c:pt>
                <c:pt idx="27050">
                  <c:v>27.672000000000001</c:v>
                </c:pt>
                <c:pt idx="27051">
                  <c:v>27.672000000000001</c:v>
                </c:pt>
                <c:pt idx="27052">
                  <c:v>27.672000000000001</c:v>
                </c:pt>
                <c:pt idx="27053">
                  <c:v>27.672000000000001</c:v>
                </c:pt>
                <c:pt idx="27054">
                  <c:v>27.672000000000001</c:v>
                </c:pt>
                <c:pt idx="27055">
                  <c:v>27.672000000000001</c:v>
                </c:pt>
                <c:pt idx="27056">
                  <c:v>27.672000000000001</c:v>
                </c:pt>
                <c:pt idx="27057">
                  <c:v>27.672000000000001</c:v>
                </c:pt>
                <c:pt idx="27058">
                  <c:v>27.672000000000001</c:v>
                </c:pt>
                <c:pt idx="27059">
                  <c:v>27.672000000000001</c:v>
                </c:pt>
                <c:pt idx="27060">
                  <c:v>27.672000000000001</c:v>
                </c:pt>
                <c:pt idx="27061">
                  <c:v>27.672000000000001</c:v>
                </c:pt>
                <c:pt idx="27062">
                  <c:v>27.672000000000001</c:v>
                </c:pt>
                <c:pt idx="27063">
                  <c:v>27.672000000000001</c:v>
                </c:pt>
                <c:pt idx="27064">
                  <c:v>27.672000000000001</c:v>
                </c:pt>
                <c:pt idx="27065">
                  <c:v>27.672000000000001</c:v>
                </c:pt>
                <c:pt idx="27066">
                  <c:v>27.672000000000001</c:v>
                </c:pt>
                <c:pt idx="27067">
                  <c:v>27.672000000000001</c:v>
                </c:pt>
                <c:pt idx="27068">
                  <c:v>27.672000000000001</c:v>
                </c:pt>
                <c:pt idx="27069">
                  <c:v>27.672000000000001</c:v>
                </c:pt>
                <c:pt idx="27070">
                  <c:v>27.672000000000001</c:v>
                </c:pt>
                <c:pt idx="27071">
                  <c:v>27.672000000000001</c:v>
                </c:pt>
                <c:pt idx="27072">
                  <c:v>27.672000000000001</c:v>
                </c:pt>
                <c:pt idx="27073">
                  <c:v>27.672000000000001</c:v>
                </c:pt>
                <c:pt idx="27074">
                  <c:v>27.672000000000001</c:v>
                </c:pt>
                <c:pt idx="27075">
                  <c:v>27.672000000000001</c:v>
                </c:pt>
                <c:pt idx="27076">
                  <c:v>27.672000000000001</c:v>
                </c:pt>
                <c:pt idx="27077">
                  <c:v>27.672000000000001</c:v>
                </c:pt>
                <c:pt idx="27078">
                  <c:v>27.672000000000001</c:v>
                </c:pt>
                <c:pt idx="27079">
                  <c:v>27.672000000000001</c:v>
                </c:pt>
                <c:pt idx="27080">
                  <c:v>27.672000000000001</c:v>
                </c:pt>
                <c:pt idx="27081">
                  <c:v>27.672000000000001</c:v>
                </c:pt>
                <c:pt idx="27082">
                  <c:v>27.672000000000001</c:v>
                </c:pt>
                <c:pt idx="27083">
                  <c:v>27.672000000000001</c:v>
                </c:pt>
                <c:pt idx="27084">
                  <c:v>27.672000000000001</c:v>
                </c:pt>
                <c:pt idx="27085">
                  <c:v>27.672000000000001</c:v>
                </c:pt>
                <c:pt idx="27086">
                  <c:v>27.672000000000001</c:v>
                </c:pt>
                <c:pt idx="27087">
                  <c:v>27.672000000000001</c:v>
                </c:pt>
                <c:pt idx="27088">
                  <c:v>27.672000000000001</c:v>
                </c:pt>
                <c:pt idx="27089">
                  <c:v>27.672000000000001</c:v>
                </c:pt>
                <c:pt idx="27090">
                  <c:v>27.672000000000001</c:v>
                </c:pt>
                <c:pt idx="27091">
                  <c:v>27.672000000000001</c:v>
                </c:pt>
                <c:pt idx="27092">
                  <c:v>27.672000000000001</c:v>
                </c:pt>
                <c:pt idx="27093">
                  <c:v>27.672000000000001</c:v>
                </c:pt>
                <c:pt idx="27094">
                  <c:v>27.672000000000001</c:v>
                </c:pt>
                <c:pt idx="27095">
                  <c:v>27.672000000000001</c:v>
                </c:pt>
                <c:pt idx="27096">
                  <c:v>27.672000000000001</c:v>
                </c:pt>
                <c:pt idx="27097">
                  <c:v>27.672000000000001</c:v>
                </c:pt>
                <c:pt idx="27098">
                  <c:v>27.69</c:v>
                </c:pt>
                <c:pt idx="27099">
                  <c:v>27.707999999999998</c:v>
                </c:pt>
                <c:pt idx="27100">
                  <c:v>27.707999999999998</c:v>
                </c:pt>
                <c:pt idx="27101">
                  <c:v>27.707999999999998</c:v>
                </c:pt>
                <c:pt idx="27102">
                  <c:v>27.707999999999998</c:v>
                </c:pt>
                <c:pt idx="27103">
                  <c:v>27.707999999999998</c:v>
                </c:pt>
                <c:pt idx="27104">
                  <c:v>27.707999999999998</c:v>
                </c:pt>
                <c:pt idx="27105">
                  <c:v>27.707999999999998</c:v>
                </c:pt>
                <c:pt idx="27106">
                  <c:v>27.707999999999998</c:v>
                </c:pt>
                <c:pt idx="27107">
                  <c:v>27.707999999999998</c:v>
                </c:pt>
                <c:pt idx="27108">
                  <c:v>27.707999999999998</c:v>
                </c:pt>
                <c:pt idx="27109">
                  <c:v>27.707999999999998</c:v>
                </c:pt>
                <c:pt idx="27110">
                  <c:v>27.707999999999998</c:v>
                </c:pt>
                <c:pt idx="27111">
                  <c:v>27.707999999999998</c:v>
                </c:pt>
                <c:pt idx="27112">
                  <c:v>27.707999999999998</c:v>
                </c:pt>
                <c:pt idx="27113">
                  <c:v>27.707999999999998</c:v>
                </c:pt>
                <c:pt idx="27114">
                  <c:v>27.707999999999998</c:v>
                </c:pt>
                <c:pt idx="27115">
                  <c:v>27.707999999999998</c:v>
                </c:pt>
                <c:pt idx="27116">
                  <c:v>27.707999999999998</c:v>
                </c:pt>
                <c:pt idx="27117">
                  <c:v>27.707999999999998</c:v>
                </c:pt>
                <c:pt idx="27118">
                  <c:v>27.707999999999998</c:v>
                </c:pt>
                <c:pt idx="27119">
                  <c:v>27.707999999999998</c:v>
                </c:pt>
                <c:pt idx="27120">
                  <c:v>27.707999999999998</c:v>
                </c:pt>
                <c:pt idx="27121">
                  <c:v>27.707999999999998</c:v>
                </c:pt>
                <c:pt idx="27122">
                  <c:v>27.707999999999998</c:v>
                </c:pt>
                <c:pt idx="27123">
                  <c:v>27.707999999999998</c:v>
                </c:pt>
                <c:pt idx="27124">
                  <c:v>27.707999999999998</c:v>
                </c:pt>
                <c:pt idx="27125">
                  <c:v>27.707999999999998</c:v>
                </c:pt>
                <c:pt idx="27126">
                  <c:v>27.707999999999998</c:v>
                </c:pt>
                <c:pt idx="27127">
                  <c:v>27.707999999999998</c:v>
                </c:pt>
                <c:pt idx="27128">
                  <c:v>27.707999999999998</c:v>
                </c:pt>
                <c:pt idx="27129">
                  <c:v>27.707999999999998</c:v>
                </c:pt>
                <c:pt idx="27130">
                  <c:v>27.707999999999998</c:v>
                </c:pt>
                <c:pt idx="27131">
                  <c:v>27.707999999999998</c:v>
                </c:pt>
                <c:pt idx="27132">
                  <c:v>27.707999999999998</c:v>
                </c:pt>
                <c:pt idx="27133">
                  <c:v>27.707999999999998</c:v>
                </c:pt>
                <c:pt idx="27134">
                  <c:v>27.707999999999998</c:v>
                </c:pt>
                <c:pt idx="27135">
                  <c:v>27.707999999999998</c:v>
                </c:pt>
                <c:pt idx="27136">
                  <c:v>27.707999999999998</c:v>
                </c:pt>
                <c:pt idx="27137">
                  <c:v>27.707999999999998</c:v>
                </c:pt>
                <c:pt idx="27138">
                  <c:v>27.707999999999998</c:v>
                </c:pt>
                <c:pt idx="27139">
                  <c:v>27.707999999999998</c:v>
                </c:pt>
                <c:pt idx="27140">
                  <c:v>27.707999999999998</c:v>
                </c:pt>
                <c:pt idx="27141">
                  <c:v>27.707999999999998</c:v>
                </c:pt>
                <c:pt idx="27142">
                  <c:v>27.707999999999998</c:v>
                </c:pt>
                <c:pt idx="27143">
                  <c:v>27.707999999999998</c:v>
                </c:pt>
                <c:pt idx="27144">
                  <c:v>27.707999999999998</c:v>
                </c:pt>
                <c:pt idx="27145">
                  <c:v>27.707999999999998</c:v>
                </c:pt>
                <c:pt idx="27146">
                  <c:v>27.707999999999998</c:v>
                </c:pt>
                <c:pt idx="27147">
                  <c:v>27.707999999999998</c:v>
                </c:pt>
                <c:pt idx="27148">
                  <c:v>27.707999999999998</c:v>
                </c:pt>
                <c:pt idx="27149">
                  <c:v>27.707999999999998</c:v>
                </c:pt>
                <c:pt idx="27150">
                  <c:v>27.707999999999998</c:v>
                </c:pt>
                <c:pt idx="27151">
                  <c:v>27.707999999999998</c:v>
                </c:pt>
                <c:pt idx="27152">
                  <c:v>27.707999999999998</c:v>
                </c:pt>
                <c:pt idx="27153">
                  <c:v>27.707999999999998</c:v>
                </c:pt>
                <c:pt idx="27154">
                  <c:v>27.707999999999998</c:v>
                </c:pt>
                <c:pt idx="27155">
                  <c:v>27.707999999999998</c:v>
                </c:pt>
                <c:pt idx="27156">
                  <c:v>27.707999999999998</c:v>
                </c:pt>
                <c:pt idx="27157">
                  <c:v>27.707999999999998</c:v>
                </c:pt>
                <c:pt idx="27158">
                  <c:v>27.707999999999998</c:v>
                </c:pt>
                <c:pt idx="27159">
                  <c:v>27.707999999999998</c:v>
                </c:pt>
                <c:pt idx="27160">
                  <c:v>27.707999999999998</c:v>
                </c:pt>
                <c:pt idx="27161">
                  <c:v>27.707999999999998</c:v>
                </c:pt>
                <c:pt idx="27162">
                  <c:v>27.707999999999998</c:v>
                </c:pt>
                <c:pt idx="27163">
                  <c:v>27.707999999999998</c:v>
                </c:pt>
                <c:pt idx="27164">
                  <c:v>27.707999999999998</c:v>
                </c:pt>
                <c:pt idx="27165">
                  <c:v>27.707999999999998</c:v>
                </c:pt>
                <c:pt idx="27166">
                  <c:v>27.707999999999998</c:v>
                </c:pt>
                <c:pt idx="27167">
                  <c:v>27.707999999999998</c:v>
                </c:pt>
                <c:pt idx="27168">
                  <c:v>27.707999999999998</c:v>
                </c:pt>
                <c:pt idx="27169">
                  <c:v>27.707999999999998</c:v>
                </c:pt>
                <c:pt idx="27170">
                  <c:v>27.707999999999998</c:v>
                </c:pt>
                <c:pt idx="27171">
                  <c:v>27.707999999999998</c:v>
                </c:pt>
                <c:pt idx="27172">
                  <c:v>27.707999999999998</c:v>
                </c:pt>
                <c:pt idx="27173">
                  <c:v>27.707999999999998</c:v>
                </c:pt>
                <c:pt idx="27174">
                  <c:v>27.707999999999998</c:v>
                </c:pt>
                <c:pt idx="27175">
                  <c:v>27.707999999999998</c:v>
                </c:pt>
                <c:pt idx="27176">
                  <c:v>27.707999999999998</c:v>
                </c:pt>
                <c:pt idx="27177">
                  <c:v>27.707999999999998</c:v>
                </c:pt>
                <c:pt idx="27178">
                  <c:v>27.707999999999998</c:v>
                </c:pt>
                <c:pt idx="27179">
                  <c:v>27.707999999999998</c:v>
                </c:pt>
                <c:pt idx="27180">
                  <c:v>27.707999999999998</c:v>
                </c:pt>
                <c:pt idx="27181">
                  <c:v>27.707999999999998</c:v>
                </c:pt>
                <c:pt idx="27182">
                  <c:v>27.707999999999998</c:v>
                </c:pt>
                <c:pt idx="27183">
                  <c:v>27.707999999999998</c:v>
                </c:pt>
                <c:pt idx="27184">
                  <c:v>27.707999999999998</c:v>
                </c:pt>
                <c:pt idx="27185">
                  <c:v>27.707999999999998</c:v>
                </c:pt>
                <c:pt idx="27186">
                  <c:v>27.713999999999999</c:v>
                </c:pt>
                <c:pt idx="27187">
                  <c:v>27.742000000000001</c:v>
                </c:pt>
                <c:pt idx="27188">
                  <c:v>27.742000000000001</c:v>
                </c:pt>
                <c:pt idx="27189">
                  <c:v>27.742000000000001</c:v>
                </c:pt>
                <c:pt idx="27190">
                  <c:v>27.742000000000001</c:v>
                </c:pt>
                <c:pt idx="27191">
                  <c:v>27.742000000000001</c:v>
                </c:pt>
                <c:pt idx="27192">
                  <c:v>27.742000000000001</c:v>
                </c:pt>
                <c:pt idx="27193">
                  <c:v>27.742000000000001</c:v>
                </c:pt>
                <c:pt idx="27194">
                  <c:v>27.742000000000001</c:v>
                </c:pt>
                <c:pt idx="27195">
                  <c:v>27.742000000000001</c:v>
                </c:pt>
                <c:pt idx="27196">
                  <c:v>27.742000000000001</c:v>
                </c:pt>
                <c:pt idx="27197">
                  <c:v>27.742000000000001</c:v>
                </c:pt>
                <c:pt idx="27198">
                  <c:v>27.742000000000001</c:v>
                </c:pt>
                <c:pt idx="27199">
                  <c:v>27.742000000000001</c:v>
                </c:pt>
                <c:pt idx="27200">
                  <c:v>27.742000000000001</c:v>
                </c:pt>
                <c:pt idx="27201">
                  <c:v>27.742000000000001</c:v>
                </c:pt>
                <c:pt idx="27202">
                  <c:v>27.742000000000001</c:v>
                </c:pt>
                <c:pt idx="27203">
                  <c:v>27.742000000000001</c:v>
                </c:pt>
                <c:pt idx="27204">
                  <c:v>27.742000000000001</c:v>
                </c:pt>
                <c:pt idx="27205">
                  <c:v>27.742000000000001</c:v>
                </c:pt>
                <c:pt idx="27206">
                  <c:v>27.742000000000001</c:v>
                </c:pt>
                <c:pt idx="27207">
                  <c:v>27.742000000000001</c:v>
                </c:pt>
                <c:pt idx="27208">
                  <c:v>27.742000000000001</c:v>
                </c:pt>
                <c:pt idx="27209">
                  <c:v>27.742000000000001</c:v>
                </c:pt>
                <c:pt idx="27210">
                  <c:v>27.742000000000001</c:v>
                </c:pt>
                <c:pt idx="27211">
                  <c:v>27.742000000000001</c:v>
                </c:pt>
                <c:pt idx="27212">
                  <c:v>27.742000000000001</c:v>
                </c:pt>
                <c:pt idx="27213">
                  <c:v>27.742000000000001</c:v>
                </c:pt>
                <c:pt idx="27214">
                  <c:v>27.742000000000001</c:v>
                </c:pt>
                <c:pt idx="27215">
                  <c:v>27.742000000000001</c:v>
                </c:pt>
                <c:pt idx="27216">
                  <c:v>27.742000000000001</c:v>
                </c:pt>
                <c:pt idx="27217">
                  <c:v>27.742000000000001</c:v>
                </c:pt>
                <c:pt idx="27218">
                  <c:v>27.742000000000001</c:v>
                </c:pt>
                <c:pt idx="27219">
                  <c:v>27.742000000000001</c:v>
                </c:pt>
                <c:pt idx="27220">
                  <c:v>27.742000000000001</c:v>
                </c:pt>
                <c:pt idx="27221">
                  <c:v>27.742000000000001</c:v>
                </c:pt>
                <c:pt idx="27222">
                  <c:v>27.742000000000001</c:v>
                </c:pt>
                <c:pt idx="27223">
                  <c:v>27.742000000000001</c:v>
                </c:pt>
                <c:pt idx="27224">
                  <c:v>27.742000000000001</c:v>
                </c:pt>
                <c:pt idx="27225">
                  <c:v>27.742000000000001</c:v>
                </c:pt>
                <c:pt idx="27226">
                  <c:v>27.742000000000001</c:v>
                </c:pt>
                <c:pt idx="27227">
                  <c:v>27.742000000000001</c:v>
                </c:pt>
                <c:pt idx="27228">
                  <c:v>27.742000000000001</c:v>
                </c:pt>
                <c:pt idx="27229">
                  <c:v>27.742000000000001</c:v>
                </c:pt>
                <c:pt idx="27230">
                  <c:v>27.742000000000001</c:v>
                </c:pt>
                <c:pt idx="27231">
                  <c:v>27.742000000000001</c:v>
                </c:pt>
                <c:pt idx="27232">
                  <c:v>27.742000000000001</c:v>
                </c:pt>
                <c:pt idx="27233">
                  <c:v>27.742000000000001</c:v>
                </c:pt>
                <c:pt idx="27234">
                  <c:v>27.742000000000001</c:v>
                </c:pt>
                <c:pt idx="27235">
                  <c:v>27.742000000000001</c:v>
                </c:pt>
                <c:pt idx="27236">
                  <c:v>27.742000000000001</c:v>
                </c:pt>
                <c:pt idx="27237">
                  <c:v>27.742000000000001</c:v>
                </c:pt>
                <c:pt idx="27238">
                  <c:v>27.742000000000001</c:v>
                </c:pt>
                <c:pt idx="27239">
                  <c:v>27.742000000000001</c:v>
                </c:pt>
                <c:pt idx="27240">
                  <c:v>27.742000000000001</c:v>
                </c:pt>
                <c:pt idx="27241">
                  <c:v>27.742000000000001</c:v>
                </c:pt>
                <c:pt idx="27242">
                  <c:v>27.742000000000001</c:v>
                </c:pt>
                <c:pt idx="27243">
                  <c:v>27.742000000000001</c:v>
                </c:pt>
                <c:pt idx="27244">
                  <c:v>27.742000000000001</c:v>
                </c:pt>
                <c:pt idx="27245">
                  <c:v>27.742000000000001</c:v>
                </c:pt>
                <c:pt idx="27246">
                  <c:v>27.742000000000001</c:v>
                </c:pt>
                <c:pt idx="27247">
                  <c:v>27.742000000000001</c:v>
                </c:pt>
                <c:pt idx="27248">
                  <c:v>27.742000000000001</c:v>
                </c:pt>
                <c:pt idx="27249">
                  <c:v>27.742000000000001</c:v>
                </c:pt>
                <c:pt idx="27250">
                  <c:v>27.742000000000001</c:v>
                </c:pt>
                <c:pt idx="27251">
                  <c:v>27.742000000000001</c:v>
                </c:pt>
                <c:pt idx="27252">
                  <c:v>27.742000000000001</c:v>
                </c:pt>
                <c:pt idx="27253">
                  <c:v>27.742000000000001</c:v>
                </c:pt>
                <c:pt idx="27254">
                  <c:v>27.742000000000001</c:v>
                </c:pt>
                <c:pt idx="27255">
                  <c:v>27.742000000000001</c:v>
                </c:pt>
                <c:pt idx="27256">
                  <c:v>27.742000000000001</c:v>
                </c:pt>
                <c:pt idx="27257">
                  <c:v>27.742000000000001</c:v>
                </c:pt>
                <c:pt idx="27258">
                  <c:v>27.742000000000001</c:v>
                </c:pt>
                <c:pt idx="27259">
                  <c:v>27.742000000000001</c:v>
                </c:pt>
                <c:pt idx="27260">
                  <c:v>27.742000000000001</c:v>
                </c:pt>
                <c:pt idx="27261">
                  <c:v>27.742000000000001</c:v>
                </c:pt>
                <c:pt idx="27262">
                  <c:v>27.742000000000001</c:v>
                </c:pt>
                <c:pt idx="27263">
                  <c:v>27.742000000000001</c:v>
                </c:pt>
                <c:pt idx="27264">
                  <c:v>27.742000000000001</c:v>
                </c:pt>
                <c:pt idx="27265">
                  <c:v>27.742000000000001</c:v>
                </c:pt>
                <c:pt idx="27266">
                  <c:v>27.742000000000001</c:v>
                </c:pt>
                <c:pt idx="27267">
                  <c:v>27.742000000000001</c:v>
                </c:pt>
                <c:pt idx="27268">
                  <c:v>27.742000000000001</c:v>
                </c:pt>
                <c:pt idx="27269">
                  <c:v>27.748000000000001</c:v>
                </c:pt>
                <c:pt idx="27270">
                  <c:v>27.78</c:v>
                </c:pt>
                <c:pt idx="27271">
                  <c:v>27.78</c:v>
                </c:pt>
                <c:pt idx="27272">
                  <c:v>27.78</c:v>
                </c:pt>
                <c:pt idx="27273">
                  <c:v>27.78</c:v>
                </c:pt>
                <c:pt idx="27274">
                  <c:v>27.78</c:v>
                </c:pt>
                <c:pt idx="27275">
                  <c:v>27.78</c:v>
                </c:pt>
                <c:pt idx="27276">
                  <c:v>27.78</c:v>
                </c:pt>
                <c:pt idx="27277">
                  <c:v>27.78</c:v>
                </c:pt>
                <c:pt idx="27278">
                  <c:v>27.78</c:v>
                </c:pt>
                <c:pt idx="27279">
                  <c:v>27.78</c:v>
                </c:pt>
                <c:pt idx="27280">
                  <c:v>27.78</c:v>
                </c:pt>
                <c:pt idx="27281">
                  <c:v>27.78</c:v>
                </c:pt>
                <c:pt idx="27282">
                  <c:v>27.78</c:v>
                </c:pt>
                <c:pt idx="27283">
                  <c:v>27.78</c:v>
                </c:pt>
                <c:pt idx="27284">
                  <c:v>27.78</c:v>
                </c:pt>
                <c:pt idx="27285">
                  <c:v>27.78</c:v>
                </c:pt>
                <c:pt idx="27286">
                  <c:v>27.78</c:v>
                </c:pt>
                <c:pt idx="27287">
                  <c:v>27.78</c:v>
                </c:pt>
                <c:pt idx="27288">
                  <c:v>27.78</c:v>
                </c:pt>
                <c:pt idx="27289">
                  <c:v>27.78</c:v>
                </c:pt>
                <c:pt idx="27290">
                  <c:v>27.78</c:v>
                </c:pt>
                <c:pt idx="27291">
                  <c:v>27.78</c:v>
                </c:pt>
                <c:pt idx="27292">
                  <c:v>27.78</c:v>
                </c:pt>
                <c:pt idx="27293">
                  <c:v>27.78</c:v>
                </c:pt>
                <c:pt idx="27294">
                  <c:v>27.78</c:v>
                </c:pt>
                <c:pt idx="27295">
                  <c:v>27.78</c:v>
                </c:pt>
                <c:pt idx="27296">
                  <c:v>27.78</c:v>
                </c:pt>
                <c:pt idx="27297">
                  <c:v>27.78</c:v>
                </c:pt>
                <c:pt idx="27298">
                  <c:v>27.78</c:v>
                </c:pt>
                <c:pt idx="27299">
                  <c:v>27.78</c:v>
                </c:pt>
                <c:pt idx="27300">
                  <c:v>27.78</c:v>
                </c:pt>
                <c:pt idx="27301">
                  <c:v>27.78</c:v>
                </c:pt>
                <c:pt idx="27302">
                  <c:v>27.78</c:v>
                </c:pt>
                <c:pt idx="27303">
                  <c:v>27.78</c:v>
                </c:pt>
                <c:pt idx="27304">
                  <c:v>27.78</c:v>
                </c:pt>
                <c:pt idx="27305">
                  <c:v>27.78</c:v>
                </c:pt>
                <c:pt idx="27306">
                  <c:v>27.78</c:v>
                </c:pt>
                <c:pt idx="27307">
                  <c:v>27.78</c:v>
                </c:pt>
                <c:pt idx="27308">
                  <c:v>27.78</c:v>
                </c:pt>
                <c:pt idx="27309">
                  <c:v>27.78</c:v>
                </c:pt>
                <c:pt idx="27310">
                  <c:v>27.78</c:v>
                </c:pt>
                <c:pt idx="27311">
                  <c:v>27.78</c:v>
                </c:pt>
                <c:pt idx="27312">
                  <c:v>27.78</c:v>
                </c:pt>
                <c:pt idx="27313">
                  <c:v>27.78</c:v>
                </c:pt>
                <c:pt idx="27314">
                  <c:v>27.78</c:v>
                </c:pt>
                <c:pt idx="27315">
                  <c:v>27.78</c:v>
                </c:pt>
                <c:pt idx="27316">
                  <c:v>27.78</c:v>
                </c:pt>
                <c:pt idx="27317">
                  <c:v>27.78</c:v>
                </c:pt>
                <c:pt idx="27318">
                  <c:v>27.78</c:v>
                </c:pt>
                <c:pt idx="27319">
                  <c:v>27.78</c:v>
                </c:pt>
                <c:pt idx="27320">
                  <c:v>27.78</c:v>
                </c:pt>
                <c:pt idx="27321">
                  <c:v>27.78</c:v>
                </c:pt>
                <c:pt idx="27322">
                  <c:v>27.78</c:v>
                </c:pt>
                <c:pt idx="27323">
                  <c:v>27.78</c:v>
                </c:pt>
                <c:pt idx="27324">
                  <c:v>27.78</c:v>
                </c:pt>
                <c:pt idx="27325">
                  <c:v>27.78</c:v>
                </c:pt>
                <c:pt idx="27326">
                  <c:v>27.78</c:v>
                </c:pt>
                <c:pt idx="27327">
                  <c:v>27.78</c:v>
                </c:pt>
                <c:pt idx="27328">
                  <c:v>27.78</c:v>
                </c:pt>
                <c:pt idx="27329">
                  <c:v>27.78</c:v>
                </c:pt>
                <c:pt idx="27330">
                  <c:v>27.78</c:v>
                </c:pt>
                <c:pt idx="27331">
                  <c:v>27.78</c:v>
                </c:pt>
                <c:pt idx="27332">
                  <c:v>27.78</c:v>
                </c:pt>
                <c:pt idx="27333">
                  <c:v>27.78</c:v>
                </c:pt>
                <c:pt idx="27334">
                  <c:v>27.78</c:v>
                </c:pt>
                <c:pt idx="27335">
                  <c:v>27.78</c:v>
                </c:pt>
                <c:pt idx="27336">
                  <c:v>27.78</c:v>
                </c:pt>
                <c:pt idx="27337">
                  <c:v>27.78</c:v>
                </c:pt>
                <c:pt idx="27338">
                  <c:v>27.78</c:v>
                </c:pt>
                <c:pt idx="27339">
                  <c:v>27.78</c:v>
                </c:pt>
                <c:pt idx="27340">
                  <c:v>27.78</c:v>
                </c:pt>
                <c:pt idx="27341">
                  <c:v>27.78</c:v>
                </c:pt>
                <c:pt idx="27342">
                  <c:v>27.78</c:v>
                </c:pt>
                <c:pt idx="27343">
                  <c:v>27.78</c:v>
                </c:pt>
                <c:pt idx="27344">
                  <c:v>27.78</c:v>
                </c:pt>
                <c:pt idx="27345">
                  <c:v>27.78</c:v>
                </c:pt>
                <c:pt idx="27346">
                  <c:v>27.78</c:v>
                </c:pt>
                <c:pt idx="27347">
                  <c:v>27.78</c:v>
                </c:pt>
                <c:pt idx="27348">
                  <c:v>27.78</c:v>
                </c:pt>
                <c:pt idx="27349">
                  <c:v>27.78</c:v>
                </c:pt>
                <c:pt idx="27350">
                  <c:v>27.78</c:v>
                </c:pt>
                <c:pt idx="27351">
                  <c:v>27.78</c:v>
                </c:pt>
                <c:pt idx="27352">
                  <c:v>27.78</c:v>
                </c:pt>
                <c:pt idx="27353">
                  <c:v>27.78</c:v>
                </c:pt>
                <c:pt idx="27354">
                  <c:v>27.78</c:v>
                </c:pt>
                <c:pt idx="27355">
                  <c:v>27.78</c:v>
                </c:pt>
                <c:pt idx="27356">
                  <c:v>27.78</c:v>
                </c:pt>
                <c:pt idx="27357">
                  <c:v>27.78</c:v>
                </c:pt>
                <c:pt idx="27358">
                  <c:v>27.78</c:v>
                </c:pt>
                <c:pt idx="27359">
                  <c:v>27.78</c:v>
                </c:pt>
                <c:pt idx="27360">
                  <c:v>27.78</c:v>
                </c:pt>
                <c:pt idx="27361">
                  <c:v>27.78</c:v>
                </c:pt>
                <c:pt idx="27362">
                  <c:v>27.78</c:v>
                </c:pt>
                <c:pt idx="27363">
                  <c:v>27.78</c:v>
                </c:pt>
                <c:pt idx="27364">
                  <c:v>27.78</c:v>
                </c:pt>
                <c:pt idx="27365">
                  <c:v>27.78</c:v>
                </c:pt>
                <c:pt idx="27366">
                  <c:v>27.78</c:v>
                </c:pt>
                <c:pt idx="27367">
                  <c:v>27.78</c:v>
                </c:pt>
                <c:pt idx="27368">
                  <c:v>27.78</c:v>
                </c:pt>
                <c:pt idx="27369">
                  <c:v>27.78</c:v>
                </c:pt>
                <c:pt idx="27370">
                  <c:v>27.78</c:v>
                </c:pt>
                <c:pt idx="27371">
                  <c:v>27.78</c:v>
                </c:pt>
                <c:pt idx="27372">
                  <c:v>27.78</c:v>
                </c:pt>
                <c:pt idx="27373">
                  <c:v>27.78</c:v>
                </c:pt>
                <c:pt idx="27374">
                  <c:v>27.78</c:v>
                </c:pt>
                <c:pt idx="27375">
                  <c:v>27.78</c:v>
                </c:pt>
                <c:pt idx="27376">
                  <c:v>27.814</c:v>
                </c:pt>
                <c:pt idx="27377">
                  <c:v>27.814</c:v>
                </c:pt>
                <c:pt idx="27378">
                  <c:v>27.814</c:v>
                </c:pt>
                <c:pt idx="27379">
                  <c:v>27.814</c:v>
                </c:pt>
                <c:pt idx="27380">
                  <c:v>27.814</c:v>
                </c:pt>
                <c:pt idx="27381">
                  <c:v>27.814</c:v>
                </c:pt>
                <c:pt idx="27382">
                  <c:v>27.814</c:v>
                </c:pt>
                <c:pt idx="27383">
                  <c:v>27.814</c:v>
                </c:pt>
                <c:pt idx="27384">
                  <c:v>27.814</c:v>
                </c:pt>
                <c:pt idx="27385">
                  <c:v>27.814</c:v>
                </c:pt>
                <c:pt idx="27386">
                  <c:v>27.814</c:v>
                </c:pt>
                <c:pt idx="27387">
                  <c:v>27.814</c:v>
                </c:pt>
                <c:pt idx="27388">
                  <c:v>27.814</c:v>
                </c:pt>
                <c:pt idx="27389">
                  <c:v>27.814</c:v>
                </c:pt>
                <c:pt idx="27390">
                  <c:v>27.814</c:v>
                </c:pt>
                <c:pt idx="27391">
                  <c:v>27.814</c:v>
                </c:pt>
                <c:pt idx="27392">
                  <c:v>27.814</c:v>
                </c:pt>
                <c:pt idx="27393">
                  <c:v>27.814</c:v>
                </c:pt>
                <c:pt idx="27394">
                  <c:v>27.814</c:v>
                </c:pt>
                <c:pt idx="27395">
                  <c:v>27.814</c:v>
                </c:pt>
                <c:pt idx="27396">
                  <c:v>27.814</c:v>
                </c:pt>
                <c:pt idx="27397">
                  <c:v>27.814</c:v>
                </c:pt>
                <c:pt idx="27398">
                  <c:v>27.814</c:v>
                </c:pt>
                <c:pt idx="27399">
                  <c:v>27.814</c:v>
                </c:pt>
                <c:pt idx="27400">
                  <c:v>27.814</c:v>
                </c:pt>
                <c:pt idx="27401">
                  <c:v>27.814</c:v>
                </c:pt>
                <c:pt idx="27402">
                  <c:v>27.814</c:v>
                </c:pt>
                <c:pt idx="27403">
                  <c:v>27.814</c:v>
                </c:pt>
                <c:pt idx="27404">
                  <c:v>27.814</c:v>
                </c:pt>
                <c:pt idx="27405">
                  <c:v>27.814</c:v>
                </c:pt>
                <c:pt idx="27406">
                  <c:v>27.814</c:v>
                </c:pt>
                <c:pt idx="27407">
                  <c:v>27.814</c:v>
                </c:pt>
                <c:pt idx="27408">
                  <c:v>27.814</c:v>
                </c:pt>
                <c:pt idx="27409">
                  <c:v>27.814</c:v>
                </c:pt>
                <c:pt idx="27410">
                  <c:v>27.814</c:v>
                </c:pt>
                <c:pt idx="27411">
                  <c:v>27.814</c:v>
                </c:pt>
                <c:pt idx="27412">
                  <c:v>27.814</c:v>
                </c:pt>
                <c:pt idx="27413">
                  <c:v>27.814</c:v>
                </c:pt>
                <c:pt idx="27414">
                  <c:v>27.814</c:v>
                </c:pt>
                <c:pt idx="27415">
                  <c:v>27.814</c:v>
                </c:pt>
                <c:pt idx="27416">
                  <c:v>27.814</c:v>
                </c:pt>
                <c:pt idx="27417">
                  <c:v>27.814</c:v>
                </c:pt>
                <c:pt idx="27418">
                  <c:v>27.814</c:v>
                </c:pt>
                <c:pt idx="27419">
                  <c:v>27.814</c:v>
                </c:pt>
                <c:pt idx="27420">
                  <c:v>27.814</c:v>
                </c:pt>
                <c:pt idx="27421">
                  <c:v>27.814</c:v>
                </c:pt>
                <c:pt idx="27422">
                  <c:v>27.814</c:v>
                </c:pt>
                <c:pt idx="27423">
                  <c:v>27.814</c:v>
                </c:pt>
                <c:pt idx="27424">
                  <c:v>27.814</c:v>
                </c:pt>
                <c:pt idx="27425">
                  <c:v>27.814</c:v>
                </c:pt>
                <c:pt idx="27426">
                  <c:v>27.814</c:v>
                </c:pt>
                <c:pt idx="27427">
                  <c:v>27.814</c:v>
                </c:pt>
                <c:pt idx="27428">
                  <c:v>27.814</c:v>
                </c:pt>
                <c:pt idx="27429">
                  <c:v>27.814</c:v>
                </c:pt>
                <c:pt idx="27430">
                  <c:v>27.814</c:v>
                </c:pt>
                <c:pt idx="27431">
                  <c:v>27.814</c:v>
                </c:pt>
                <c:pt idx="27432">
                  <c:v>27.814</c:v>
                </c:pt>
                <c:pt idx="27433">
                  <c:v>27.814</c:v>
                </c:pt>
                <c:pt idx="27434">
                  <c:v>27.814</c:v>
                </c:pt>
                <c:pt idx="27435">
                  <c:v>27.814</c:v>
                </c:pt>
                <c:pt idx="27436">
                  <c:v>27.814</c:v>
                </c:pt>
                <c:pt idx="27437">
                  <c:v>27.814</c:v>
                </c:pt>
                <c:pt idx="27438">
                  <c:v>27.814</c:v>
                </c:pt>
                <c:pt idx="27439">
                  <c:v>27.814</c:v>
                </c:pt>
                <c:pt idx="27440">
                  <c:v>27.814</c:v>
                </c:pt>
                <c:pt idx="27441">
                  <c:v>27.814</c:v>
                </c:pt>
                <c:pt idx="27442">
                  <c:v>27.814</c:v>
                </c:pt>
                <c:pt idx="27443">
                  <c:v>27.814</c:v>
                </c:pt>
                <c:pt idx="27444">
                  <c:v>27.814</c:v>
                </c:pt>
                <c:pt idx="27445">
                  <c:v>27.814</c:v>
                </c:pt>
                <c:pt idx="27446">
                  <c:v>27.814</c:v>
                </c:pt>
                <c:pt idx="27447">
                  <c:v>27.814</c:v>
                </c:pt>
                <c:pt idx="27448">
                  <c:v>27.814</c:v>
                </c:pt>
                <c:pt idx="27449">
                  <c:v>27.814</c:v>
                </c:pt>
                <c:pt idx="27450">
                  <c:v>27.814</c:v>
                </c:pt>
                <c:pt idx="27451">
                  <c:v>27.814</c:v>
                </c:pt>
                <c:pt idx="27452">
                  <c:v>27.814</c:v>
                </c:pt>
                <c:pt idx="27453">
                  <c:v>27.814</c:v>
                </c:pt>
                <c:pt idx="27454">
                  <c:v>27.814</c:v>
                </c:pt>
                <c:pt idx="27455">
                  <c:v>27.814</c:v>
                </c:pt>
                <c:pt idx="27456">
                  <c:v>27.814</c:v>
                </c:pt>
                <c:pt idx="27457">
                  <c:v>27.814</c:v>
                </c:pt>
                <c:pt idx="27458">
                  <c:v>27.814</c:v>
                </c:pt>
                <c:pt idx="27459">
                  <c:v>27.814</c:v>
                </c:pt>
                <c:pt idx="27460">
                  <c:v>27.814</c:v>
                </c:pt>
                <c:pt idx="27461">
                  <c:v>27.814</c:v>
                </c:pt>
                <c:pt idx="27462">
                  <c:v>27.814</c:v>
                </c:pt>
                <c:pt idx="27463">
                  <c:v>27.814</c:v>
                </c:pt>
                <c:pt idx="27464">
                  <c:v>27.85</c:v>
                </c:pt>
                <c:pt idx="27465">
                  <c:v>27.85</c:v>
                </c:pt>
                <c:pt idx="27466">
                  <c:v>27.85</c:v>
                </c:pt>
                <c:pt idx="27467">
                  <c:v>27.85</c:v>
                </c:pt>
                <c:pt idx="27468">
                  <c:v>27.85</c:v>
                </c:pt>
                <c:pt idx="27469">
                  <c:v>27.85</c:v>
                </c:pt>
                <c:pt idx="27470">
                  <c:v>27.85</c:v>
                </c:pt>
                <c:pt idx="27471">
                  <c:v>27.85</c:v>
                </c:pt>
                <c:pt idx="27472">
                  <c:v>27.85</c:v>
                </c:pt>
                <c:pt idx="27473">
                  <c:v>27.85</c:v>
                </c:pt>
                <c:pt idx="27474">
                  <c:v>27.85</c:v>
                </c:pt>
                <c:pt idx="27475">
                  <c:v>27.85</c:v>
                </c:pt>
                <c:pt idx="27476">
                  <c:v>27.85</c:v>
                </c:pt>
                <c:pt idx="27477">
                  <c:v>27.85</c:v>
                </c:pt>
                <c:pt idx="27478">
                  <c:v>27.85</c:v>
                </c:pt>
                <c:pt idx="27479">
                  <c:v>27.85</c:v>
                </c:pt>
                <c:pt idx="27480">
                  <c:v>27.85</c:v>
                </c:pt>
                <c:pt idx="27481">
                  <c:v>27.85</c:v>
                </c:pt>
                <c:pt idx="27482">
                  <c:v>27.85</c:v>
                </c:pt>
                <c:pt idx="27483">
                  <c:v>27.85</c:v>
                </c:pt>
                <c:pt idx="27484">
                  <c:v>27.85</c:v>
                </c:pt>
                <c:pt idx="27485">
                  <c:v>27.85</c:v>
                </c:pt>
                <c:pt idx="27486">
                  <c:v>27.85</c:v>
                </c:pt>
                <c:pt idx="27487">
                  <c:v>27.85</c:v>
                </c:pt>
                <c:pt idx="27488">
                  <c:v>27.85</c:v>
                </c:pt>
                <c:pt idx="27489">
                  <c:v>27.85</c:v>
                </c:pt>
                <c:pt idx="27490">
                  <c:v>27.85</c:v>
                </c:pt>
                <c:pt idx="27491">
                  <c:v>27.85</c:v>
                </c:pt>
                <c:pt idx="27492">
                  <c:v>27.85</c:v>
                </c:pt>
                <c:pt idx="27493">
                  <c:v>27.85</c:v>
                </c:pt>
                <c:pt idx="27494">
                  <c:v>27.85</c:v>
                </c:pt>
                <c:pt idx="27495">
                  <c:v>27.85</c:v>
                </c:pt>
                <c:pt idx="27496">
                  <c:v>27.85</c:v>
                </c:pt>
                <c:pt idx="27497">
                  <c:v>27.85</c:v>
                </c:pt>
                <c:pt idx="27498">
                  <c:v>27.85</c:v>
                </c:pt>
                <c:pt idx="27499">
                  <c:v>27.85</c:v>
                </c:pt>
                <c:pt idx="27500">
                  <c:v>27.85</c:v>
                </c:pt>
                <c:pt idx="27501">
                  <c:v>27.85</c:v>
                </c:pt>
                <c:pt idx="27502">
                  <c:v>27.85</c:v>
                </c:pt>
                <c:pt idx="27503">
                  <c:v>27.85</c:v>
                </c:pt>
                <c:pt idx="27504">
                  <c:v>27.85</c:v>
                </c:pt>
                <c:pt idx="27505">
                  <c:v>27.85</c:v>
                </c:pt>
                <c:pt idx="27506">
                  <c:v>27.85</c:v>
                </c:pt>
                <c:pt idx="27507">
                  <c:v>27.85</c:v>
                </c:pt>
                <c:pt idx="27508">
                  <c:v>27.85</c:v>
                </c:pt>
                <c:pt idx="27509">
                  <c:v>27.85</c:v>
                </c:pt>
                <c:pt idx="27510">
                  <c:v>27.85</c:v>
                </c:pt>
                <c:pt idx="27511">
                  <c:v>27.85</c:v>
                </c:pt>
                <c:pt idx="27512">
                  <c:v>27.85</c:v>
                </c:pt>
                <c:pt idx="27513">
                  <c:v>27.85</c:v>
                </c:pt>
                <c:pt idx="27514">
                  <c:v>27.85</c:v>
                </c:pt>
                <c:pt idx="27515">
                  <c:v>27.85</c:v>
                </c:pt>
                <c:pt idx="27516">
                  <c:v>27.85</c:v>
                </c:pt>
                <c:pt idx="27517">
                  <c:v>27.85</c:v>
                </c:pt>
                <c:pt idx="27518">
                  <c:v>27.85</c:v>
                </c:pt>
                <c:pt idx="27519">
                  <c:v>27.85</c:v>
                </c:pt>
                <c:pt idx="27520">
                  <c:v>27.85</c:v>
                </c:pt>
                <c:pt idx="27521">
                  <c:v>27.85</c:v>
                </c:pt>
                <c:pt idx="27522">
                  <c:v>27.85</c:v>
                </c:pt>
                <c:pt idx="27523">
                  <c:v>27.85</c:v>
                </c:pt>
                <c:pt idx="27524">
                  <c:v>27.85</c:v>
                </c:pt>
                <c:pt idx="27525">
                  <c:v>27.85</c:v>
                </c:pt>
                <c:pt idx="27526">
                  <c:v>27.85</c:v>
                </c:pt>
                <c:pt idx="27527">
                  <c:v>27.85</c:v>
                </c:pt>
                <c:pt idx="27528">
                  <c:v>27.85</c:v>
                </c:pt>
                <c:pt idx="27529">
                  <c:v>27.85</c:v>
                </c:pt>
                <c:pt idx="27530">
                  <c:v>27.85</c:v>
                </c:pt>
                <c:pt idx="27531">
                  <c:v>27.85</c:v>
                </c:pt>
                <c:pt idx="27532">
                  <c:v>27.85</c:v>
                </c:pt>
                <c:pt idx="27533">
                  <c:v>27.85</c:v>
                </c:pt>
                <c:pt idx="27534">
                  <c:v>27.85</c:v>
                </c:pt>
                <c:pt idx="27535">
                  <c:v>27.85</c:v>
                </c:pt>
                <c:pt idx="27536">
                  <c:v>27.85</c:v>
                </c:pt>
                <c:pt idx="27537">
                  <c:v>27.85</c:v>
                </c:pt>
                <c:pt idx="27538">
                  <c:v>27.85</c:v>
                </c:pt>
                <c:pt idx="27539">
                  <c:v>27.85</c:v>
                </c:pt>
                <c:pt idx="27540">
                  <c:v>27.85</c:v>
                </c:pt>
                <c:pt idx="27541">
                  <c:v>27.85</c:v>
                </c:pt>
                <c:pt idx="27542">
                  <c:v>27.85</c:v>
                </c:pt>
                <c:pt idx="27543">
                  <c:v>27.85</c:v>
                </c:pt>
                <c:pt idx="27544">
                  <c:v>27.85</c:v>
                </c:pt>
                <c:pt idx="27545">
                  <c:v>27.85</c:v>
                </c:pt>
                <c:pt idx="27546">
                  <c:v>27.85</c:v>
                </c:pt>
                <c:pt idx="27547">
                  <c:v>27.85</c:v>
                </c:pt>
                <c:pt idx="27548">
                  <c:v>27.85</c:v>
                </c:pt>
                <c:pt idx="27549">
                  <c:v>27.85</c:v>
                </c:pt>
                <c:pt idx="27550">
                  <c:v>27.87</c:v>
                </c:pt>
                <c:pt idx="27551">
                  <c:v>27.89</c:v>
                </c:pt>
                <c:pt idx="27552">
                  <c:v>27.89</c:v>
                </c:pt>
                <c:pt idx="27553">
                  <c:v>27.89</c:v>
                </c:pt>
                <c:pt idx="27554">
                  <c:v>27.89</c:v>
                </c:pt>
                <c:pt idx="27555">
                  <c:v>27.89</c:v>
                </c:pt>
                <c:pt idx="27556">
                  <c:v>27.89</c:v>
                </c:pt>
                <c:pt idx="27557">
                  <c:v>27.89</c:v>
                </c:pt>
                <c:pt idx="27558">
                  <c:v>27.89</c:v>
                </c:pt>
                <c:pt idx="27559">
                  <c:v>27.89</c:v>
                </c:pt>
                <c:pt idx="27560">
                  <c:v>27.89</c:v>
                </c:pt>
                <c:pt idx="27561">
                  <c:v>27.89</c:v>
                </c:pt>
                <c:pt idx="27562">
                  <c:v>27.89</c:v>
                </c:pt>
                <c:pt idx="27563">
                  <c:v>27.89</c:v>
                </c:pt>
                <c:pt idx="27564">
                  <c:v>27.89</c:v>
                </c:pt>
                <c:pt idx="27565">
                  <c:v>27.89</c:v>
                </c:pt>
                <c:pt idx="27566">
                  <c:v>27.89</c:v>
                </c:pt>
                <c:pt idx="27567">
                  <c:v>27.89</c:v>
                </c:pt>
                <c:pt idx="27568">
                  <c:v>27.89</c:v>
                </c:pt>
                <c:pt idx="27569">
                  <c:v>27.89</c:v>
                </c:pt>
                <c:pt idx="27570">
                  <c:v>27.89</c:v>
                </c:pt>
                <c:pt idx="27571">
                  <c:v>27.89</c:v>
                </c:pt>
                <c:pt idx="27572">
                  <c:v>27.89</c:v>
                </c:pt>
                <c:pt idx="27573">
                  <c:v>27.89</c:v>
                </c:pt>
                <c:pt idx="27574">
                  <c:v>27.89</c:v>
                </c:pt>
                <c:pt idx="27575">
                  <c:v>27.89</c:v>
                </c:pt>
                <c:pt idx="27576">
                  <c:v>27.89</c:v>
                </c:pt>
                <c:pt idx="27577">
                  <c:v>27.89</c:v>
                </c:pt>
                <c:pt idx="27578">
                  <c:v>27.89</c:v>
                </c:pt>
                <c:pt idx="27579">
                  <c:v>27.89</c:v>
                </c:pt>
                <c:pt idx="27580">
                  <c:v>27.89</c:v>
                </c:pt>
                <c:pt idx="27581">
                  <c:v>27.89</c:v>
                </c:pt>
                <c:pt idx="27582">
                  <c:v>27.89</c:v>
                </c:pt>
                <c:pt idx="27583">
                  <c:v>27.89</c:v>
                </c:pt>
                <c:pt idx="27584">
                  <c:v>27.89</c:v>
                </c:pt>
                <c:pt idx="27585">
                  <c:v>27.89</c:v>
                </c:pt>
                <c:pt idx="27586">
                  <c:v>27.89</c:v>
                </c:pt>
                <c:pt idx="27587">
                  <c:v>27.89</c:v>
                </c:pt>
                <c:pt idx="27588">
                  <c:v>27.89</c:v>
                </c:pt>
                <c:pt idx="27589">
                  <c:v>27.89</c:v>
                </c:pt>
                <c:pt idx="27590">
                  <c:v>27.89</c:v>
                </c:pt>
                <c:pt idx="27591">
                  <c:v>27.89</c:v>
                </c:pt>
                <c:pt idx="27592">
                  <c:v>27.89</c:v>
                </c:pt>
                <c:pt idx="27593">
                  <c:v>27.89</c:v>
                </c:pt>
                <c:pt idx="27594">
                  <c:v>27.89</c:v>
                </c:pt>
                <c:pt idx="27595">
                  <c:v>27.89</c:v>
                </c:pt>
                <c:pt idx="27596">
                  <c:v>27.89</c:v>
                </c:pt>
                <c:pt idx="27597">
                  <c:v>27.89</c:v>
                </c:pt>
                <c:pt idx="27598">
                  <c:v>27.89</c:v>
                </c:pt>
                <c:pt idx="27599">
                  <c:v>27.89</c:v>
                </c:pt>
                <c:pt idx="27600">
                  <c:v>27.89</c:v>
                </c:pt>
                <c:pt idx="27601">
                  <c:v>27.89</c:v>
                </c:pt>
                <c:pt idx="27602">
                  <c:v>27.89</c:v>
                </c:pt>
                <c:pt idx="27603">
                  <c:v>27.89</c:v>
                </c:pt>
                <c:pt idx="27604">
                  <c:v>27.89</c:v>
                </c:pt>
                <c:pt idx="27605">
                  <c:v>27.89</c:v>
                </c:pt>
                <c:pt idx="27606">
                  <c:v>27.89</c:v>
                </c:pt>
                <c:pt idx="27607">
                  <c:v>27.89</c:v>
                </c:pt>
                <c:pt idx="27608">
                  <c:v>27.89</c:v>
                </c:pt>
                <c:pt idx="27609">
                  <c:v>27.89</c:v>
                </c:pt>
                <c:pt idx="27610">
                  <c:v>27.89</c:v>
                </c:pt>
                <c:pt idx="27611">
                  <c:v>27.89</c:v>
                </c:pt>
                <c:pt idx="27612">
                  <c:v>27.89</c:v>
                </c:pt>
                <c:pt idx="27613">
                  <c:v>27.89</c:v>
                </c:pt>
                <c:pt idx="27614">
                  <c:v>27.89</c:v>
                </c:pt>
                <c:pt idx="27615">
                  <c:v>27.89</c:v>
                </c:pt>
                <c:pt idx="27616">
                  <c:v>27.89</c:v>
                </c:pt>
                <c:pt idx="27617">
                  <c:v>27.89</c:v>
                </c:pt>
                <c:pt idx="27618">
                  <c:v>27.89</c:v>
                </c:pt>
                <c:pt idx="27619">
                  <c:v>27.89</c:v>
                </c:pt>
                <c:pt idx="27620">
                  <c:v>27.89</c:v>
                </c:pt>
                <c:pt idx="27621">
                  <c:v>27.89</c:v>
                </c:pt>
                <c:pt idx="27622">
                  <c:v>27.89</c:v>
                </c:pt>
                <c:pt idx="27623">
                  <c:v>27.89</c:v>
                </c:pt>
                <c:pt idx="27624">
                  <c:v>27.89</c:v>
                </c:pt>
                <c:pt idx="27625">
                  <c:v>27.89</c:v>
                </c:pt>
                <c:pt idx="27626">
                  <c:v>27.89</c:v>
                </c:pt>
                <c:pt idx="27627">
                  <c:v>27.89</c:v>
                </c:pt>
                <c:pt idx="27628">
                  <c:v>27.89</c:v>
                </c:pt>
                <c:pt idx="27629">
                  <c:v>27.89</c:v>
                </c:pt>
                <c:pt idx="27630">
                  <c:v>27.89</c:v>
                </c:pt>
                <c:pt idx="27631">
                  <c:v>27.89</c:v>
                </c:pt>
                <c:pt idx="27632">
                  <c:v>27.89</c:v>
                </c:pt>
                <c:pt idx="27633">
                  <c:v>27.89</c:v>
                </c:pt>
                <c:pt idx="27634">
                  <c:v>27.89</c:v>
                </c:pt>
                <c:pt idx="27635">
                  <c:v>27.89</c:v>
                </c:pt>
                <c:pt idx="27636">
                  <c:v>27.89</c:v>
                </c:pt>
                <c:pt idx="27637">
                  <c:v>27.89</c:v>
                </c:pt>
                <c:pt idx="27638">
                  <c:v>27.89</c:v>
                </c:pt>
                <c:pt idx="27639">
                  <c:v>27.89</c:v>
                </c:pt>
                <c:pt idx="27640">
                  <c:v>27.89</c:v>
                </c:pt>
                <c:pt idx="27641">
                  <c:v>27.89</c:v>
                </c:pt>
                <c:pt idx="27642">
                  <c:v>27.89</c:v>
                </c:pt>
                <c:pt idx="27643">
                  <c:v>27.89</c:v>
                </c:pt>
                <c:pt idx="27644">
                  <c:v>27.89</c:v>
                </c:pt>
                <c:pt idx="27645">
                  <c:v>27.89</c:v>
                </c:pt>
                <c:pt idx="27646">
                  <c:v>27.89</c:v>
                </c:pt>
                <c:pt idx="27647">
                  <c:v>27.89</c:v>
                </c:pt>
                <c:pt idx="27648">
                  <c:v>27.89</c:v>
                </c:pt>
                <c:pt idx="27649">
                  <c:v>27.89</c:v>
                </c:pt>
                <c:pt idx="27650">
                  <c:v>27.902000000000001</c:v>
                </c:pt>
                <c:pt idx="27651">
                  <c:v>27.928000000000001</c:v>
                </c:pt>
                <c:pt idx="27652">
                  <c:v>27.928000000000001</c:v>
                </c:pt>
                <c:pt idx="27653">
                  <c:v>27.928000000000001</c:v>
                </c:pt>
                <c:pt idx="27654">
                  <c:v>27.928000000000001</c:v>
                </c:pt>
                <c:pt idx="27655">
                  <c:v>27.928000000000001</c:v>
                </c:pt>
                <c:pt idx="27656">
                  <c:v>27.928000000000001</c:v>
                </c:pt>
                <c:pt idx="27657">
                  <c:v>27.928000000000001</c:v>
                </c:pt>
                <c:pt idx="27658">
                  <c:v>27.928000000000001</c:v>
                </c:pt>
                <c:pt idx="27659">
                  <c:v>27.928000000000001</c:v>
                </c:pt>
                <c:pt idx="27660">
                  <c:v>27.928000000000001</c:v>
                </c:pt>
                <c:pt idx="27661">
                  <c:v>27.928000000000001</c:v>
                </c:pt>
                <c:pt idx="27662">
                  <c:v>27.928000000000001</c:v>
                </c:pt>
                <c:pt idx="27663">
                  <c:v>27.928000000000001</c:v>
                </c:pt>
                <c:pt idx="27664">
                  <c:v>27.928000000000001</c:v>
                </c:pt>
                <c:pt idx="27665">
                  <c:v>27.928000000000001</c:v>
                </c:pt>
                <c:pt idx="27666">
                  <c:v>27.928000000000001</c:v>
                </c:pt>
                <c:pt idx="27667">
                  <c:v>27.928000000000001</c:v>
                </c:pt>
                <c:pt idx="27668">
                  <c:v>27.928000000000001</c:v>
                </c:pt>
                <c:pt idx="27669">
                  <c:v>27.928000000000001</c:v>
                </c:pt>
                <c:pt idx="27670">
                  <c:v>27.928000000000001</c:v>
                </c:pt>
                <c:pt idx="27671">
                  <c:v>27.928000000000001</c:v>
                </c:pt>
                <c:pt idx="27672">
                  <c:v>27.928000000000001</c:v>
                </c:pt>
                <c:pt idx="27673">
                  <c:v>27.928000000000001</c:v>
                </c:pt>
                <c:pt idx="27674">
                  <c:v>27.928000000000001</c:v>
                </c:pt>
                <c:pt idx="27675">
                  <c:v>27.928000000000001</c:v>
                </c:pt>
                <c:pt idx="27676">
                  <c:v>27.928000000000001</c:v>
                </c:pt>
                <c:pt idx="27677">
                  <c:v>27.928000000000001</c:v>
                </c:pt>
                <c:pt idx="27678">
                  <c:v>27.928000000000001</c:v>
                </c:pt>
                <c:pt idx="27679">
                  <c:v>27.928000000000001</c:v>
                </c:pt>
                <c:pt idx="27680">
                  <c:v>27.928000000000001</c:v>
                </c:pt>
                <c:pt idx="27681">
                  <c:v>27.928000000000001</c:v>
                </c:pt>
                <c:pt idx="27682">
                  <c:v>27.928000000000001</c:v>
                </c:pt>
                <c:pt idx="27683">
                  <c:v>27.928000000000001</c:v>
                </c:pt>
                <c:pt idx="27684">
                  <c:v>27.928000000000001</c:v>
                </c:pt>
                <c:pt idx="27685">
                  <c:v>27.928000000000001</c:v>
                </c:pt>
                <c:pt idx="27686">
                  <c:v>27.928000000000001</c:v>
                </c:pt>
                <c:pt idx="27687">
                  <c:v>27.928000000000001</c:v>
                </c:pt>
                <c:pt idx="27688">
                  <c:v>27.928000000000001</c:v>
                </c:pt>
                <c:pt idx="27689">
                  <c:v>27.928000000000001</c:v>
                </c:pt>
                <c:pt idx="27690">
                  <c:v>27.928000000000001</c:v>
                </c:pt>
                <c:pt idx="27691">
                  <c:v>27.928000000000001</c:v>
                </c:pt>
                <c:pt idx="27692">
                  <c:v>27.928000000000001</c:v>
                </c:pt>
                <c:pt idx="27693">
                  <c:v>27.928000000000001</c:v>
                </c:pt>
                <c:pt idx="27694">
                  <c:v>27.928000000000001</c:v>
                </c:pt>
                <c:pt idx="27695">
                  <c:v>27.928000000000001</c:v>
                </c:pt>
                <c:pt idx="27696">
                  <c:v>27.928000000000001</c:v>
                </c:pt>
                <c:pt idx="27697">
                  <c:v>27.928000000000001</c:v>
                </c:pt>
                <c:pt idx="27698">
                  <c:v>27.928000000000001</c:v>
                </c:pt>
                <c:pt idx="27699">
                  <c:v>27.928000000000001</c:v>
                </c:pt>
                <c:pt idx="27700">
                  <c:v>27.928000000000001</c:v>
                </c:pt>
                <c:pt idx="27701">
                  <c:v>27.928000000000001</c:v>
                </c:pt>
                <c:pt idx="27702">
                  <c:v>27.928000000000001</c:v>
                </c:pt>
                <c:pt idx="27703">
                  <c:v>27.928000000000001</c:v>
                </c:pt>
                <c:pt idx="27704">
                  <c:v>27.928000000000001</c:v>
                </c:pt>
                <c:pt idx="27705">
                  <c:v>27.928000000000001</c:v>
                </c:pt>
                <c:pt idx="27706">
                  <c:v>27.928000000000001</c:v>
                </c:pt>
                <c:pt idx="27707">
                  <c:v>27.928000000000001</c:v>
                </c:pt>
                <c:pt idx="27708">
                  <c:v>27.928000000000001</c:v>
                </c:pt>
                <c:pt idx="27709">
                  <c:v>27.928000000000001</c:v>
                </c:pt>
                <c:pt idx="27710">
                  <c:v>27.928000000000001</c:v>
                </c:pt>
                <c:pt idx="27711">
                  <c:v>27.928000000000001</c:v>
                </c:pt>
                <c:pt idx="27712">
                  <c:v>27.928000000000001</c:v>
                </c:pt>
                <c:pt idx="27713">
                  <c:v>27.928000000000001</c:v>
                </c:pt>
                <c:pt idx="27714">
                  <c:v>27.928000000000001</c:v>
                </c:pt>
                <c:pt idx="27715">
                  <c:v>27.928000000000001</c:v>
                </c:pt>
                <c:pt idx="27716">
                  <c:v>27.928000000000001</c:v>
                </c:pt>
                <c:pt idx="27717">
                  <c:v>27.928000000000001</c:v>
                </c:pt>
                <c:pt idx="27718">
                  <c:v>27.928000000000001</c:v>
                </c:pt>
                <c:pt idx="27719">
                  <c:v>27.928000000000001</c:v>
                </c:pt>
                <c:pt idx="27720">
                  <c:v>27.928000000000001</c:v>
                </c:pt>
                <c:pt idx="27721">
                  <c:v>27.928000000000001</c:v>
                </c:pt>
                <c:pt idx="27722">
                  <c:v>27.928000000000001</c:v>
                </c:pt>
                <c:pt idx="27723">
                  <c:v>27.928000000000001</c:v>
                </c:pt>
                <c:pt idx="27724">
                  <c:v>27.928000000000001</c:v>
                </c:pt>
                <c:pt idx="27725">
                  <c:v>27.928000000000001</c:v>
                </c:pt>
                <c:pt idx="27726">
                  <c:v>27.928000000000001</c:v>
                </c:pt>
                <c:pt idx="27727">
                  <c:v>27.928000000000001</c:v>
                </c:pt>
                <c:pt idx="27728">
                  <c:v>27.928000000000001</c:v>
                </c:pt>
                <c:pt idx="27729">
                  <c:v>27.928000000000001</c:v>
                </c:pt>
                <c:pt idx="27730">
                  <c:v>27.928000000000001</c:v>
                </c:pt>
                <c:pt idx="27731">
                  <c:v>27.928000000000001</c:v>
                </c:pt>
                <c:pt idx="27732">
                  <c:v>27.928000000000001</c:v>
                </c:pt>
                <c:pt idx="27733">
                  <c:v>27.928000000000001</c:v>
                </c:pt>
                <c:pt idx="27734">
                  <c:v>27.928000000000001</c:v>
                </c:pt>
                <c:pt idx="27735">
                  <c:v>27.928000000000001</c:v>
                </c:pt>
                <c:pt idx="27736">
                  <c:v>27.928000000000001</c:v>
                </c:pt>
                <c:pt idx="27737">
                  <c:v>27.928000000000001</c:v>
                </c:pt>
                <c:pt idx="27738">
                  <c:v>27.928000000000001</c:v>
                </c:pt>
                <c:pt idx="27739">
                  <c:v>27.928000000000001</c:v>
                </c:pt>
                <c:pt idx="27740">
                  <c:v>27.928000000000001</c:v>
                </c:pt>
                <c:pt idx="27741">
                  <c:v>27.928000000000001</c:v>
                </c:pt>
                <c:pt idx="27742">
                  <c:v>27.928000000000001</c:v>
                </c:pt>
                <c:pt idx="27743">
                  <c:v>27.928000000000001</c:v>
                </c:pt>
                <c:pt idx="27744">
                  <c:v>27.928000000000001</c:v>
                </c:pt>
                <c:pt idx="27745">
                  <c:v>27.928000000000001</c:v>
                </c:pt>
                <c:pt idx="27746">
                  <c:v>27.937999999999999</c:v>
                </c:pt>
                <c:pt idx="27747">
                  <c:v>27.963999999999999</c:v>
                </c:pt>
                <c:pt idx="27748">
                  <c:v>27.963999999999999</c:v>
                </c:pt>
                <c:pt idx="27749">
                  <c:v>27.963999999999999</c:v>
                </c:pt>
                <c:pt idx="27750">
                  <c:v>27.963999999999999</c:v>
                </c:pt>
                <c:pt idx="27751">
                  <c:v>27.963999999999999</c:v>
                </c:pt>
                <c:pt idx="27752">
                  <c:v>27.963999999999999</c:v>
                </c:pt>
                <c:pt idx="27753">
                  <c:v>27.963999999999999</c:v>
                </c:pt>
                <c:pt idx="27754">
                  <c:v>27.963999999999999</c:v>
                </c:pt>
                <c:pt idx="27755">
                  <c:v>27.963999999999999</c:v>
                </c:pt>
                <c:pt idx="27756">
                  <c:v>27.963999999999999</c:v>
                </c:pt>
                <c:pt idx="27757">
                  <c:v>27.963999999999999</c:v>
                </c:pt>
                <c:pt idx="27758">
                  <c:v>27.963999999999999</c:v>
                </c:pt>
                <c:pt idx="27759">
                  <c:v>27.963999999999999</c:v>
                </c:pt>
                <c:pt idx="27760">
                  <c:v>27.963999999999999</c:v>
                </c:pt>
                <c:pt idx="27761">
                  <c:v>27.963999999999999</c:v>
                </c:pt>
                <c:pt idx="27762">
                  <c:v>27.963999999999999</c:v>
                </c:pt>
                <c:pt idx="27763">
                  <c:v>27.963999999999999</c:v>
                </c:pt>
                <c:pt idx="27764">
                  <c:v>27.963999999999999</c:v>
                </c:pt>
                <c:pt idx="27765">
                  <c:v>27.963999999999999</c:v>
                </c:pt>
                <c:pt idx="27766">
                  <c:v>27.963999999999999</c:v>
                </c:pt>
                <c:pt idx="27767">
                  <c:v>27.963999999999999</c:v>
                </c:pt>
                <c:pt idx="27768">
                  <c:v>27.963999999999999</c:v>
                </c:pt>
                <c:pt idx="27769">
                  <c:v>27.963999999999999</c:v>
                </c:pt>
                <c:pt idx="27770">
                  <c:v>27.963999999999999</c:v>
                </c:pt>
                <c:pt idx="27771">
                  <c:v>27.963999999999999</c:v>
                </c:pt>
                <c:pt idx="27772">
                  <c:v>27.963999999999999</c:v>
                </c:pt>
                <c:pt idx="27773">
                  <c:v>27.963999999999999</c:v>
                </c:pt>
                <c:pt idx="27774">
                  <c:v>27.963999999999999</c:v>
                </c:pt>
                <c:pt idx="27775">
                  <c:v>27.963999999999999</c:v>
                </c:pt>
                <c:pt idx="27776">
                  <c:v>27.963999999999999</c:v>
                </c:pt>
                <c:pt idx="27777">
                  <c:v>27.963999999999999</c:v>
                </c:pt>
                <c:pt idx="27778">
                  <c:v>27.963999999999999</c:v>
                </c:pt>
                <c:pt idx="27779">
                  <c:v>27.963999999999999</c:v>
                </c:pt>
                <c:pt idx="27780">
                  <c:v>27.963999999999999</c:v>
                </c:pt>
                <c:pt idx="27781">
                  <c:v>27.963999999999999</c:v>
                </c:pt>
                <c:pt idx="27782">
                  <c:v>27.963999999999999</c:v>
                </c:pt>
                <c:pt idx="27783">
                  <c:v>27.963999999999999</c:v>
                </c:pt>
                <c:pt idx="27784">
                  <c:v>27.963999999999999</c:v>
                </c:pt>
                <c:pt idx="27785">
                  <c:v>27.963999999999999</c:v>
                </c:pt>
                <c:pt idx="27786">
                  <c:v>27.963999999999999</c:v>
                </c:pt>
                <c:pt idx="27787">
                  <c:v>27.963999999999999</c:v>
                </c:pt>
                <c:pt idx="27788">
                  <c:v>27.963999999999999</c:v>
                </c:pt>
                <c:pt idx="27789">
                  <c:v>27.963999999999999</c:v>
                </c:pt>
                <c:pt idx="27790">
                  <c:v>27.963999999999999</c:v>
                </c:pt>
                <c:pt idx="27791">
                  <c:v>27.963999999999999</c:v>
                </c:pt>
                <c:pt idx="27792">
                  <c:v>27.963999999999999</c:v>
                </c:pt>
                <c:pt idx="27793">
                  <c:v>27.963999999999999</c:v>
                </c:pt>
                <c:pt idx="27794">
                  <c:v>27.963999999999999</c:v>
                </c:pt>
                <c:pt idx="27795">
                  <c:v>27.963999999999999</c:v>
                </c:pt>
                <c:pt idx="27796">
                  <c:v>27.963999999999999</c:v>
                </c:pt>
                <c:pt idx="27797">
                  <c:v>27.963999999999999</c:v>
                </c:pt>
                <c:pt idx="27798">
                  <c:v>27.963999999999999</c:v>
                </c:pt>
                <c:pt idx="27799">
                  <c:v>27.963999999999999</c:v>
                </c:pt>
                <c:pt idx="27800">
                  <c:v>27.963999999999999</c:v>
                </c:pt>
                <c:pt idx="27801">
                  <c:v>27.963999999999999</c:v>
                </c:pt>
                <c:pt idx="27802">
                  <c:v>27.963999999999999</c:v>
                </c:pt>
                <c:pt idx="27803">
                  <c:v>27.963999999999999</c:v>
                </c:pt>
                <c:pt idx="27804">
                  <c:v>27.963999999999999</c:v>
                </c:pt>
                <c:pt idx="27805">
                  <c:v>27.963999999999999</c:v>
                </c:pt>
                <c:pt idx="27806">
                  <c:v>27.963999999999999</c:v>
                </c:pt>
                <c:pt idx="27807">
                  <c:v>27.963999999999999</c:v>
                </c:pt>
                <c:pt idx="27808">
                  <c:v>27.963999999999999</c:v>
                </c:pt>
                <c:pt idx="27809">
                  <c:v>27.963999999999999</c:v>
                </c:pt>
                <c:pt idx="27810">
                  <c:v>27.963999999999999</c:v>
                </c:pt>
                <c:pt idx="27811">
                  <c:v>27.963999999999999</c:v>
                </c:pt>
                <c:pt idx="27812">
                  <c:v>27.963999999999999</c:v>
                </c:pt>
                <c:pt idx="27813">
                  <c:v>27.963999999999999</c:v>
                </c:pt>
                <c:pt idx="27814">
                  <c:v>27.963999999999999</c:v>
                </c:pt>
                <c:pt idx="27815">
                  <c:v>27.963999999999999</c:v>
                </c:pt>
                <c:pt idx="27816">
                  <c:v>27.963999999999999</c:v>
                </c:pt>
                <c:pt idx="27817">
                  <c:v>27.963999999999999</c:v>
                </c:pt>
                <c:pt idx="27818">
                  <c:v>27.963999999999999</c:v>
                </c:pt>
                <c:pt idx="27819">
                  <c:v>27.963999999999999</c:v>
                </c:pt>
                <c:pt idx="27820">
                  <c:v>27.963999999999999</c:v>
                </c:pt>
                <c:pt idx="27821">
                  <c:v>27.963999999999999</c:v>
                </c:pt>
                <c:pt idx="27822">
                  <c:v>27.963999999999999</c:v>
                </c:pt>
                <c:pt idx="27823">
                  <c:v>27.963999999999999</c:v>
                </c:pt>
                <c:pt idx="27824">
                  <c:v>27.963999999999999</c:v>
                </c:pt>
                <c:pt idx="27825">
                  <c:v>27.963999999999999</c:v>
                </c:pt>
                <c:pt idx="27826">
                  <c:v>27.963999999999999</c:v>
                </c:pt>
                <c:pt idx="27827">
                  <c:v>27.963999999999999</c:v>
                </c:pt>
                <c:pt idx="27828">
                  <c:v>27.963999999999999</c:v>
                </c:pt>
                <c:pt idx="27829">
                  <c:v>27.963999999999999</c:v>
                </c:pt>
                <c:pt idx="27830">
                  <c:v>27.963999999999999</c:v>
                </c:pt>
                <c:pt idx="27831">
                  <c:v>27.963999999999999</c:v>
                </c:pt>
                <c:pt idx="27832">
                  <c:v>27.963999999999999</c:v>
                </c:pt>
                <c:pt idx="27833">
                  <c:v>27.963999999999999</c:v>
                </c:pt>
                <c:pt idx="27834">
                  <c:v>27.963999999999999</c:v>
                </c:pt>
                <c:pt idx="27835">
                  <c:v>27.963999999999999</c:v>
                </c:pt>
                <c:pt idx="27836">
                  <c:v>27.963999999999999</c:v>
                </c:pt>
                <c:pt idx="27837">
                  <c:v>27.968</c:v>
                </c:pt>
                <c:pt idx="27838">
                  <c:v>27.992000000000001</c:v>
                </c:pt>
                <c:pt idx="27839">
                  <c:v>27.992000000000001</c:v>
                </c:pt>
                <c:pt idx="27840">
                  <c:v>27.992000000000001</c:v>
                </c:pt>
                <c:pt idx="27841">
                  <c:v>27.992000000000001</c:v>
                </c:pt>
                <c:pt idx="27842">
                  <c:v>27.992000000000001</c:v>
                </c:pt>
                <c:pt idx="27843">
                  <c:v>27.992000000000001</c:v>
                </c:pt>
                <c:pt idx="27844">
                  <c:v>27.992000000000001</c:v>
                </c:pt>
                <c:pt idx="27845">
                  <c:v>27.992000000000001</c:v>
                </c:pt>
                <c:pt idx="27846">
                  <c:v>27.992000000000001</c:v>
                </c:pt>
                <c:pt idx="27847">
                  <c:v>27.992000000000001</c:v>
                </c:pt>
                <c:pt idx="27848">
                  <c:v>27.992000000000001</c:v>
                </c:pt>
                <c:pt idx="27849">
                  <c:v>27.992000000000001</c:v>
                </c:pt>
                <c:pt idx="27850">
                  <c:v>27.992000000000001</c:v>
                </c:pt>
                <c:pt idx="27851">
                  <c:v>27.992000000000001</c:v>
                </c:pt>
                <c:pt idx="27852">
                  <c:v>27.992000000000001</c:v>
                </c:pt>
                <c:pt idx="27853">
                  <c:v>27.992000000000001</c:v>
                </c:pt>
                <c:pt idx="27854">
                  <c:v>27.992000000000001</c:v>
                </c:pt>
                <c:pt idx="27855">
                  <c:v>27.992000000000001</c:v>
                </c:pt>
                <c:pt idx="27856">
                  <c:v>27.992000000000001</c:v>
                </c:pt>
                <c:pt idx="27857">
                  <c:v>27.992000000000001</c:v>
                </c:pt>
                <c:pt idx="27858">
                  <c:v>27.992000000000001</c:v>
                </c:pt>
                <c:pt idx="27859">
                  <c:v>27.992000000000001</c:v>
                </c:pt>
                <c:pt idx="27860">
                  <c:v>27.992000000000001</c:v>
                </c:pt>
                <c:pt idx="27861">
                  <c:v>27.992000000000001</c:v>
                </c:pt>
                <c:pt idx="27862">
                  <c:v>27.992000000000001</c:v>
                </c:pt>
                <c:pt idx="27863">
                  <c:v>27.992000000000001</c:v>
                </c:pt>
                <c:pt idx="27864">
                  <c:v>27.992000000000001</c:v>
                </c:pt>
                <c:pt idx="27865">
                  <c:v>27.992000000000001</c:v>
                </c:pt>
                <c:pt idx="27866">
                  <c:v>27.992000000000001</c:v>
                </c:pt>
                <c:pt idx="27867">
                  <c:v>27.992000000000001</c:v>
                </c:pt>
                <c:pt idx="27868">
                  <c:v>27.992000000000001</c:v>
                </c:pt>
                <c:pt idx="27869">
                  <c:v>27.992000000000001</c:v>
                </c:pt>
                <c:pt idx="27870">
                  <c:v>27.992000000000001</c:v>
                </c:pt>
                <c:pt idx="27871">
                  <c:v>27.992000000000001</c:v>
                </c:pt>
                <c:pt idx="27872">
                  <c:v>27.992000000000001</c:v>
                </c:pt>
                <c:pt idx="27873">
                  <c:v>27.992000000000001</c:v>
                </c:pt>
                <c:pt idx="27874">
                  <c:v>27.992000000000001</c:v>
                </c:pt>
                <c:pt idx="27875">
                  <c:v>27.992000000000001</c:v>
                </c:pt>
                <c:pt idx="27876">
                  <c:v>27.992000000000001</c:v>
                </c:pt>
                <c:pt idx="27877">
                  <c:v>27.992000000000001</c:v>
                </c:pt>
                <c:pt idx="27878">
                  <c:v>27.992000000000001</c:v>
                </c:pt>
                <c:pt idx="27879">
                  <c:v>27.992000000000001</c:v>
                </c:pt>
                <c:pt idx="27880">
                  <c:v>27.992000000000001</c:v>
                </c:pt>
                <c:pt idx="27881">
                  <c:v>27.992000000000001</c:v>
                </c:pt>
                <c:pt idx="27882">
                  <c:v>27.992000000000001</c:v>
                </c:pt>
                <c:pt idx="27883">
                  <c:v>27.992000000000001</c:v>
                </c:pt>
                <c:pt idx="27884">
                  <c:v>27.992000000000001</c:v>
                </c:pt>
                <c:pt idx="27885">
                  <c:v>27.992000000000001</c:v>
                </c:pt>
                <c:pt idx="27886">
                  <c:v>27.992000000000001</c:v>
                </c:pt>
                <c:pt idx="27887">
                  <c:v>27.992000000000001</c:v>
                </c:pt>
                <c:pt idx="27888">
                  <c:v>27.992000000000001</c:v>
                </c:pt>
                <c:pt idx="27889">
                  <c:v>27.992000000000001</c:v>
                </c:pt>
                <c:pt idx="27890">
                  <c:v>27.992000000000001</c:v>
                </c:pt>
                <c:pt idx="27891">
                  <c:v>27.992000000000001</c:v>
                </c:pt>
                <c:pt idx="27892">
                  <c:v>27.992000000000001</c:v>
                </c:pt>
                <c:pt idx="27893">
                  <c:v>27.992000000000001</c:v>
                </c:pt>
                <c:pt idx="27894">
                  <c:v>27.992000000000001</c:v>
                </c:pt>
                <c:pt idx="27895">
                  <c:v>27.992000000000001</c:v>
                </c:pt>
                <c:pt idx="27896">
                  <c:v>27.992000000000001</c:v>
                </c:pt>
                <c:pt idx="27897">
                  <c:v>27.992000000000001</c:v>
                </c:pt>
                <c:pt idx="27898">
                  <c:v>27.992000000000001</c:v>
                </c:pt>
                <c:pt idx="27899">
                  <c:v>27.992000000000001</c:v>
                </c:pt>
                <c:pt idx="27900">
                  <c:v>27.992000000000001</c:v>
                </c:pt>
                <c:pt idx="27901">
                  <c:v>27.992000000000001</c:v>
                </c:pt>
                <c:pt idx="27902">
                  <c:v>27.992000000000001</c:v>
                </c:pt>
                <c:pt idx="27903">
                  <c:v>27.992000000000001</c:v>
                </c:pt>
                <c:pt idx="27904">
                  <c:v>27.992000000000001</c:v>
                </c:pt>
                <c:pt idx="27905">
                  <c:v>27.992000000000001</c:v>
                </c:pt>
                <c:pt idx="27906">
                  <c:v>27.992000000000001</c:v>
                </c:pt>
                <c:pt idx="27907">
                  <c:v>27.995999999999999</c:v>
                </c:pt>
                <c:pt idx="27908">
                  <c:v>28.026</c:v>
                </c:pt>
                <c:pt idx="27909">
                  <c:v>28.026</c:v>
                </c:pt>
                <c:pt idx="27910">
                  <c:v>28.026</c:v>
                </c:pt>
                <c:pt idx="27911">
                  <c:v>28.026</c:v>
                </c:pt>
                <c:pt idx="27912">
                  <c:v>28.026</c:v>
                </c:pt>
                <c:pt idx="27913">
                  <c:v>28.026</c:v>
                </c:pt>
                <c:pt idx="27914">
                  <c:v>28.026</c:v>
                </c:pt>
                <c:pt idx="27915">
                  <c:v>28.026</c:v>
                </c:pt>
                <c:pt idx="27916">
                  <c:v>28.026</c:v>
                </c:pt>
                <c:pt idx="27917">
                  <c:v>28.026</c:v>
                </c:pt>
                <c:pt idx="27918">
                  <c:v>28.026</c:v>
                </c:pt>
                <c:pt idx="27919">
                  <c:v>28.026</c:v>
                </c:pt>
                <c:pt idx="27920">
                  <c:v>28.026</c:v>
                </c:pt>
                <c:pt idx="27921">
                  <c:v>28.026</c:v>
                </c:pt>
                <c:pt idx="27922">
                  <c:v>28.026</c:v>
                </c:pt>
                <c:pt idx="27923">
                  <c:v>28.026</c:v>
                </c:pt>
                <c:pt idx="27924">
                  <c:v>28.026</c:v>
                </c:pt>
                <c:pt idx="27925">
                  <c:v>28.026</c:v>
                </c:pt>
                <c:pt idx="27926">
                  <c:v>28.026</c:v>
                </c:pt>
                <c:pt idx="27927">
                  <c:v>28.026</c:v>
                </c:pt>
                <c:pt idx="27928">
                  <c:v>28.026</c:v>
                </c:pt>
                <c:pt idx="27929">
                  <c:v>28.026</c:v>
                </c:pt>
                <c:pt idx="27930">
                  <c:v>28.026</c:v>
                </c:pt>
                <c:pt idx="27931">
                  <c:v>28.026</c:v>
                </c:pt>
                <c:pt idx="27932">
                  <c:v>28.026</c:v>
                </c:pt>
                <c:pt idx="27933">
                  <c:v>28.026</c:v>
                </c:pt>
                <c:pt idx="27934">
                  <c:v>28.026</c:v>
                </c:pt>
                <c:pt idx="27935">
                  <c:v>28.026</c:v>
                </c:pt>
                <c:pt idx="27936">
                  <c:v>28.026</c:v>
                </c:pt>
                <c:pt idx="27937">
                  <c:v>28.026</c:v>
                </c:pt>
                <c:pt idx="27938">
                  <c:v>28.026</c:v>
                </c:pt>
                <c:pt idx="27939">
                  <c:v>28.026</c:v>
                </c:pt>
                <c:pt idx="27940">
                  <c:v>28.026</c:v>
                </c:pt>
                <c:pt idx="27941">
                  <c:v>28.026</c:v>
                </c:pt>
                <c:pt idx="27942">
                  <c:v>28.026</c:v>
                </c:pt>
                <c:pt idx="27943">
                  <c:v>28.026</c:v>
                </c:pt>
                <c:pt idx="27944">
                  <c:v>28.026</c:v>
                </c:pt>
                <c:pt idx="27945">
                  <c:v>28.026</c:v>
                </c:pt>
                <c:pt idx="27946">
                  <c:v>28.026</c:v>
                </c:pt>
                <c:pt idx="27947">
                  <c:v>28.026</c:v>
                </c:pt>
                <c:pt idx="27948">
                  <c:v>28.026</c:v>
                </c:pt>
                <c:pt idx="27949">
                  <c:v>28.026</c:v>
                </c:pt>
                <c:pt idx="27950">
                  <c:v>28.026</c:v>
                </c:pt>
                <c:pt idx="27951">
                  <c:v>28.026</c:v>
                </c:pt>
                <c:pt idx="27952">
                  <c:v>28.026</c:v>
                </c:pt>
                <c:pt idx="27953">
                  <c:v>28.026</c:v>
                </c:pt>
                <c:pt idx="27954">
                  <c:v>28.026</c:v>
                </c:pt>
                <c:pt idx="27955">
                  <c:v>28.026</c:v>
                </c:pt>
                <c:pt idx="27956">
                  <c:v>28.026</c:v>
                </c:pt>
                <c:pt idx="27957">
                  <c:v>28.026</c:v>
                </c:pt>
                <c:pt idx="27958">
                  <c:v>28.026</c:v>
                </c:pt>
                <c:pt idx="27959">
                  <c:v>28.026</c:v>
                </c:pt>
                <c:pt idx="27960">
                  <c:v>28.026</c:v>
                </c:pt>
                <c:pt idx="27961">
                  <c:v>28.026</c:v>
                </c:pt>
                <c:pt idx="27962">
                  <c:v>28.026</c:v>
                </c:pt>
                <c:pt idx="27963">
                  <c:v>28.026</c:v>
                </c:pt>
                <c:pt idx="27964">
                  <c:v>28.026</c:v>
                </c:pt>
                <c:pt idx="27965">
                  <c:v>28.026</c:v>
                </c:pt>
                <c:pt idx="27966">
                  <c:v>28.026</c:v>
                </c:pt>
                <c:pt idx="27967">
                  <c:v>28.026</c:v>
                </c:pt>
                <c:pt idx="27968">
                  <c:v>28.026</c:v>
                </c:pt>
                <c:pt idx="27969">
                  <c:v>28.026</c:v>
                </c:pt>
                <c:pt idx="27970">
                  <c:v>28.026</c:v>
                </c:pt>
                <c:pt idx="27971">
                  <c:v>28.026</c:v>
                </c:pt>
                <c:pt idx="27972">
                  <c:v>28.026</c:v>
                </c:pt>
                <c:pt idx="27973">
                  <c:v>28.026</c:v>
                </c:pt>
                <c:pt idx="27974">
                  <c:v>28.026</c:v>
                </c:pt>
                <c:pt idx="27975">
                  <c:v>28.026</c:v>
                </c:pt>
                <c:pt idx="27976">
                  <c:v>28.026</c:v>
                </c:pt>
                <c:pt idx="27977">
                  <c:v>28.026</c:v>
                </c:pt>
                <c:pt idx="27978">
                  <c:v>28.026</c:v>
                </c:pt>
                <c:pt idx="27979">
                  <c:v>28.026</c:v>
                </c:pt>
                <c:pt idx="27980">
                  <c:v>28.026</c:v>
                </c:pt>
                <c:pt idx="27981">
                  <c:v>28.026</c:v>
                </c:pt>
                <c:pt idx="27982">
                  <c:v>28.026</c:v>
                </c:pt>
                <c:pt idx="27983">
                  <c:v>28.026</c:v>
                </c:pt>
                <c:pt idx="27984">
                  <c:v>28.026</c:v>
                </c:pt>
                <c:pt idx="27985">
                  <c:v>28.026</c:v>
                </c:pt>
                <c:pt idx="27986">
                  <c:v>28.026</c:v>
                </c:pt>
                <c:pt idx="27987">
                  <c:v>28.026</c:v>
                </c:pt>
                <c:pt idx="27988">
                  <c:v>28.026</c:v>
                </c:pt>
                <c:pt idx="27989">
                  <c:v>28.026</c:v>
                </c:pt>
                <c:pt idx="27990">
                  <c:v>28.026</c:v>
                </c:pt>
                <c:pt idx="27991">
                  <c:v>28.026</c:v>
                </c:pt>
                <c:pt idx="27992">
                  <c:v>28.026</c:v>
                </c:pt>
                <c:pt idx="27993">
                  <c:v>28.026</c:v>
                </c:pt>
                <c:pt idx="27994">
                  <c:v>28.026</c:v>
                </c:pt>
                <c:pt idx="27995">
                  <c:v>28.026</c:v>
                </c:pt>
                <c:pt idx="27996">
                  <c:v>28.026</c:v>
                </c:pt>
                <c:pt idx="27997">
                  <c:v>28.026</c:v>
                </c:pt>
                <c:pt idx="27998">
                  <c:v>28.026</c:v>
                </c:pt>
                <c:pt idx="27999">
                  <c:v>28.032</c:v>
                </c:pt>
                <c:pt idx="28000">
                  <c:v>28.064</c:v>
                </c:pt>
                <c:pt idx="28001">
                  <c:v>28.064</c:v>
                </c:pt>
                <c:pt idx="28002">
                  <c:v>28.064</c:v>
                </c:pt>
                <c:pt idx="28003">
                  <c:v>28.064</c:v>
                </c:pt>
                <c:pt idx="28004">
                  <c:v>28.064</c:v>
                </c:pt>
                <c:pt idx="28005">
                  <c:v>28.064</c:v>
                </c:pt>
                <c:pt idx="28006">
                  <c:v>28.064</c:v>
                </c:pt>
                <c:pt idx="28007">
                  <c:v>28.064</c:v>
                </c:pt>
                <c:pt idx="28008">
                  <c:v>28.064</c:v>
                </c:pt>
                <c:pt idx="28009">
                  <c:v>28.064</c:v>
                </c:pt>
                <c:pt idx="28010">
                  <c:v>28.064</c:v>
                </c:pt>
                <c:pt idx="28011">
                  <c:v>28.064</c:v>
                </c:pt>
                <c:pt idx="28012">
                  <c:v>28.064</c:v>
                </c:pt>
                <c:pt idx="28013">
                  <c:v>28.064</c:v>
                </c:pt>
                <c:pt idx="28014">
                  <c:v>28.064</c:v>
                </c:pt>
                <c:pt idx="28015">
                  <c:v>28.064</c:v>
                </c:pt>
                <c:pt idx="28016">
                  <c:v>28.064</c:v>
                </c:pt>
                <c:pt idx="28017">
                  <c:v>28.064</c:v>
                </c:pt>
                <c:pt idx="28018">
                  <c:v>28.064</c:v>
                </c:pt>
                <c:pt idx="28019">
                  <c:v>28.064</c:v>
                </c:pt>
                <c:pt idx="28020">
                  <c:v>28.064</c:v>
                </c:pt>
                <c:pt idx="28021">
                  <c:v>28.064</c:v>
                </c:pt>
                <c:pt idx="28022">
                  <c:v>28.064</c:v>
                </c:pt>
                <c:pt idx="28023">
                  <c:v>28.064</c:v>
                </c:pt>
                <c:pt idx="28024">
                  <c:v>28.064</c:v>
                </c:pt>
                <c:pt idx="28025">
                  <c:v>28.064</c:v>
                </c:pt>
                <c:pt idx="28026">
                  <c:v>28.064</c:v>
                </c:pt>
                <c:pt idx="28027">
                  <c:v>28.064</c:v>
                </c:pt>
                <c:pt idx="28028">
                  <c:v>28.064</c:v>
                </c:pt>
                <c:pt idx="28029">
                  <c:v>28.064</c:v>
                </c:pt>
                <c:pt idx="28030">
                  <c:v>28.064</c:v>
                </c:pt>
                <c:pt idx="28031">
                  <c:v>28.064</c:v>
                </c:pt>
                <c:pt idx="28032">
                  <c:v>28.064</c:v>
                </c:pt>
                <c:pt idx="28033">
                  <c:v>28.064</c:v>
                </c:pt>
                <c:pt idx="28034">
                  <c:v>28.064</c:v>
                </c:pt>
                <c:pt idx="28035">
                  <c:v>28.064</c:v>
                </c:pt>
                <c:pt idx="28036">
                  <c:v>28.064</c:v>
                </c:pt>
                <c:pt idx="28037">
                  <c:v>28.064</c:v>
                </c:pt>
                <c:pt idx="28038">
                  <c:v>28.064</c:v>
                </c:pt>
                <c:pt idx="28039">
                  <c:v>28.064</c:v>
                </c:pt>
                <c:pt idx="28040">
                  <c:v>28.064</c:v>
                </c:pt>
                <c:pt idx="28041">
                  <c:v>28.064</c:v>
                </c:pt>
                <c:pt idx="28042">
                  <c:v>28.064</c:v>
                </c:pt>
                <c:pt idx="28043">
                  <c:v>28.064</c:v>
                </c:pt>
                <c:pt idx="28044">
                  <c:v>28.064</c:v>
                </c:pt>
                <c:pt idx="28045">
                  <c:v>28.064</c:v>
                </c:pt>
                <c:pt idx="28046">
                  <c:v>28.064</c:v>
                </c:pt>
                <c:pt idx="28047">
                  <c:v>28.064</c:v>
                </c:pt>
                <c:pt idx="28048">
                  <c:v>28.064</c:v>
                </c:pt>
                <c:pt idx="28049">
                  <c:v>28.064</c:v>
                </c:pt>
                <c:pt idx="28050">
                  <c:v>28.064</c:v>
                </c:pt>
                <c:pt idx="28051">
                  <c:v>28.064</c:v>
                </c:pt>
                <c:pt idx="28052">
                  <c:v>28.064</c:v>
                </c:pt>
                <c:pt idx="28053">
                  <c:v>28.064</c:v>
                </c:pt>
                <c:pt idx="28054">
                  <c:v>28.064</c:v>
                </c:pt>
                <c:pt idx="28055">
                  <c:v>28.064</c:v>
                </c:pt>
                <c:pt idx="28056">
                  <c:v>28.064</c:v>
                </c:pt>
                <c:pt idx="28057">
                  <c:v>28.064</c:v>
                </c:pt>
                <c:pt idx="28058">
                  <c:v>28.064</c:v>
                </c:pt>
                <c:pt idx="28059">
                  <c:v>28.064</c:v>
                </c:pt>
                <c:pt idx="28060">
                  <c:v>28.064</c:v>
                </c:pt>
                <c:pt idx="28061">
                  <c:v>28.064</c:v>
                </c:pt>
                <c:pt idx="28062">
                  <c:v>28.064</c:v>
                </c:pt>
                <c:pt idx="28063">
                  <c:v>28.064</c:v>
                </c:pt>
                <c:pt idx="28064">
                  <c:v>28.064</c:v>
                </c:pt>
                <c:pt idx="28065">
                  <c:v>28.064</c:v>
                </c:pt>
                <c:pt idx="28066">
                  <c:v>28.064</c:v>
                </c:pt>
                <c:pt idx="28067">
                  <c:v>28.064</c:v>
                </c:pt>
                <c:pt idx="28068">
                  <c:v>28.064</c:v>
                </c:pt>
                <c:pt idx="28069">
                  <c:v>28.064</c:v>
                </c:pt>
                <c:pt idx="28070">
                  <c:v>28.064</c:v>
                </c:pt>
                <c:pt idx="28071">
                  <c:v>28.064</c:v>
                </c:pt>
                <c:pt idx="28072">
                  <c:v>28.064</c:v>
                </c:pt>
                <c:pt idx="28073">
                  <c:v>28.064</c:v>
                </c:pt>
                <c:pt idx="28074">
                  <c:v>28.064</c:v>
                </c:pt>
                <c:pt idx="28075">
                  <c:v>28.064</c:v>
                </c:pt>
                <c:pt idx="28076">
                  <c:v>28.064</c:v>
                </c:pt>
                <c:pt idx="28077">
                  <c:v>28.064</c:v>
                </c:pt>
                <c:pt idx="28078">
                  <c:v>28.064</c:v>
                </c:pt>
                <c:pt idx="28079">
                  <c:v>28.064</c:v>
                </c:pt>
                <c:pt idx="28080">
                  <c:v>28.064</c:v>
                </c:pt>
                <c:pt idx="28081">
                  <c:v>28.064</c:v>
                </c:pt>
                <c:pt idx="28082">
                  <c:v>28.064</c:v>
                </c:pt>
                <c:pt idx="28083">
                  <c:v>28.064</c:v>
                </c:pt>
                <c:pt idx="28084">
                  <c:v>28.064</c:v>
                </c:pt>
                <c:pt idx="28085">
                  <c:v>28.064</c:v>
                </c:pt>
                <c:pt idx="28086">
                  <c:v>28.064</c:v>
                </c:pt>
                <c:pt idx="28087">
                  <c:v>28.064</c:v>
                </c:pt>
                <c:pt idx="28088">
                  <c:v>28.064</c:v>
                </c:pt>
                <c:pt idx="28089">
                  <c:v>28.064</c:v>
                </c:pt>
                <c:pt idx="28090">
                  <c:v>28.064</c:v>
                </c:pt>
                <c:pt idx="28091">
                  <c:v>28.064</c:v>
                </c:pt>
                <c:pt idx="28092">
                  <c:v>28.064</c:v>
                </c:pt>
                <c:pt idx="28093">
                  <c:v>28.064</c:v>
                </c:pt>
                <c:pt idx="28094">
                  <c:v>28.064</c:v>
                </c:pt>
                <c:pt idx="28095">
                  <c:v>28.064</c:v>
                </c:pt>
                <c:pt idx="28096">
                  <c:v>28.064</c:v>
                </c:pt>
                <c:pt idx="28097">
                  <c:v>28.065999999999999</c:v>
                </c:pt>
                <c:pt idx="28098">
                  <c:v>28.096</c:v>
                </c:pt>
                <c:pt idx="28099">
                  <c:v>28.096</c:v>
                </c:pt>
                <c:pt idx="28100">
                  <c:v>28.096</c:v>
                </c:pt>
                <c:pt idx="28101">
                  <c:v>28.096</c:v>
                </c:pt>
                <c:pt idx="28102">
                  <c:v>28.096</c:v>
                </c:pt>
                <c:pt idx="28103">
                  <c:v>28.096</c:v>
                </c:pt>
                <c:pt idx="28104">
                  <c:v>28.096</c:v>
                </c:pt>
                <c:pt idx="28105">
                  <c:v>28.096</c:v>
                </c:pt>
                <c:pt idx="28106">
                  <c:v>28.096</c:v>
                </c:pt>
                <c:pt idx="28107">
                  <c:v>28.096</c:v>
                </c:pt>
                <c:pt idx="28108">
                  <c:v>28.096</c:v>
                </c:pt>
                <c:pt idx="28109">
                  <c:v>28.096</c:v>
                </c:pt>
                <c:pt idx="28110">
                  <c:v>28.096</c:v>
                </c:pt>
                <c:pt idx="28111">
                  <c:v>28.096</c:v>
                </c:pt>
                <c:pt idx="28112">
                  <c:v>28.096</c:v>
                </c:pt>
                <c:pt idx="28113">
                  <c:v>28.096</c:v>
                </c:pt>
                <c:pt idx="28114">
                  <c:v>28.096</c:v>
                </c:pt>
                <c:pt idx="28115">
                  <c:v>28.096</c:v>
                </c:pt>
                <c:pt idx="28116">
                  <c:v>28.096</c:v>
                </c:pt>
                <c:pt idx="28117">
                  <c:v>28.096</c:v>
                </c:pt>
                <c:pt idx="28118">
                  <c:v>28.096</c:v>
                </c:pt>
                <c:pt idx="28119">
                  <c:v>28.096</c:v>
                </c:pt>
                <c:pt idx="28120">
                  <c:v>28.096</c:v>
                </c:pt>
                <c:pt idx="28121">
                  <c:v>28.096</c:v>
                </c:pt>
                <c:pt idx="28122">
                  <c:v>28.096</c:v>
                </c:pt>
                <c:pt idx="28123">
                  <c:v>28.096</c:v>
                </c:pt>
                <c:pt idx="28124">
                  <c:v>28.096</c:v>
                </c:pt>
                <c:pt idx="28125">
                  <c:v>28.096</c:v>
                </c:pt>
                <c:pt idx="28126">
                  <c:v>28.096</c:v>
                </c:pt>
                <c:pt idx="28127">
                  <c:v>28.096</c:v>
                </c:pt>
                <c:pt idx="28128">
                  <c:v>28.096</c:v>
                </c:pt>
                <c:pt idx="28129">
                  <c:v>28.096</c:v>
                </c:pt>
                <c:pt idx="28130">
                  <c:v>28.096</c:v>
                </c:pt>
                <c:pt idx="28131">
                  <c:v>28.096</c:v>
                </c:pt>
                <c:pt idx="28132">
                  <c:v>28.096</c:v>
                </c:pt>
                <c:pt idx="28133">
                  <c:v>28.096</c:v>
                </c:pt>
                <c:pt idx="28134">
                  <c:v>28.096</c:v>
                </c:pt>
                <c:pt idx="28135">
                  <c:v>28.096</c:v>
                </c:pt>
                <c:pt idx="28136">
                  <c:v>28.096</c:v>
                </c:pt>
                <c:pt idx="28137">
                  <c:v>28.096</c:v>
                </c:pt>
                <c:pt idx="28138">
                  <c:v>28.096</c:v>
                </c:pt>
                <c:pt idx="28139">
                  <c:v>28.096</c:v>
                </c:pt>
                <c:pt idx="28140">
                  <c:v>28.096</c:v>
                </c:pt>
                <c:pt idx="28141">
                  <c:v>28.096</c:v>
                </c:pt>
                <c:pt idx="28142">
                  <c:v>28.096</c:v>
                </c:pt>
                <c:pt idx="28143">
                  <c:v>28.096</c:v>
                </c:pt>
                <c:pt idx="28144">
                  <c:v>28.096</c:v>
                </c:pt>
                <c:pt idx="28145">
                  <c:v>28.096</c:v>
                </c:pt>
                <c:pt idx="28146">
                  <c:v>28.096</c:v>
                </c:pt>
                <c:pt idx="28147">
                  <c:v>28.096</c:v>
                </c:pt>
                <c:pt idx="28148">
                  <c:v>28.096</c:v>
                </c:pt>
                <c:pt idx="28149">
                  <c:v>28.096</c:v>
                </c:pt>
                <c:pt idx="28150">
                  <c:v>28.096</c:v>
                </c:pt>
                <c:pt idx="28151">
                  <c:v>28.096</c:v>
                </c:pt>
                <c:pt idx="28152">
                  <c:v>28.096</c:v>
                </c:pt>
                <c:pt idx="28153">
                  <c:v>28.096</c:v>
                </c:pt>
                <c:pt idx="28154">
                  <c:v>28.096</c:v>
                </c:pt>
                <c:pt idx="28155">
                  <c:v>28.096</c:v>
                </c:pt>
                <c:pt idx="28156">
                  <c:v>28.096</c:v>
                </c:pt>
                <c:pt idx="28157">
                  <c:v>28.096</c:v>
                </c:pt>
                <c:pt idx="28158">
                  <c:v>28.096</c:v>
                </c:pt>
                <c:pt idx="28159">
                  <c:v>28.096</c:v>
                </c:pt>
                <c:pt idx="28160">
                  <c:v>28.096</c:v>
                </c:pt>
                <c:pt idx="28161">
                  <c:v>28.096</c:v>
                </c:pt>
                <c:pt idx="28162">
                  <c:v>28.096</c:v>
                </c:pt>
                <c:pt idx="28163">
                  <c:v>28.096</c:v>
                </c:pt>
                <c:pt idx="28164">
                  <c:v>28.096</c:v>
                </c:pt>
                <c:pt idx="28165">
                  <c:v>28.096</c:v>
                </c:pt>
                <c:pt idx="28166">
                  <c:v>28.096</c:v>
                </c:pt>
                <c:pt idx="28167">
                  <c:v>28.096</c:v>
                </c:pt>
                <c:pt idx="28168">
                  <c:v>28.096</c:v>
                </c:pt>
                <c:pt idx="28169">
                  <c:v>28.096</c:v>
                </c:pt>
                <c:pt idx="28170">
                  <c:v>28.096</c:v>
                </c:pt>
                <c:pt idx="28171">
                  <c:v>28.096</c:v>
                </c:pt>
                <c:pt idx="28172">
                  <c:v>28.096</c:v>
                </c:pt>
                <c:pt idx="28173">
                  <c:v>28.096</c:v>
                </c:pt>
                <c:pt idx="28174">
                  <c:v>28.096</c:v>
                </c:pt>
                <c:pt idx="28175">
                  <c:v>28.096</c:v>
                </c:pt>
                <c:pt idx="28176">
                  <c:v>28.096</c:v>
                </c:pt>
                <c:pt idx="28177">
                  <c:v>28.096</c:v>
                </c:pt>
                <c:pt idx="28178">
                  <c:v>28.096</c:v>
                </c:pt>
                <c:pt idx="28179">
                  <c:v>28.096</c:v>
                </c:pt>
                <c:pt idx="28180">
                  <c:v>28.096</c:v>
                </c:pt>
                <c:pt idx="28181">
                  <c:v>28.096</c:v>
                </c:pt>
                <c:pt idx="28182">
                  <c:v>28.096</c:v>
                </c:pt>
                <c:pt idx="28183">
                  <c:v>28.096</c:v>
                </c:pt>
                <c:pt idx="28184">
                  <c:v>28.13</c:v>
                </c:pt>
                <c:pt idx="28185">
                  <c:v>28.13</c:v>
                </c:pt>
                <c:pt idx="28186">
                  <c:v>28.13</c:v>
                </c:pt>
                <c:pt idx="28187">
                  <c:v>28.13</c:v>
                </c:pt>
                <c:pt idx="28188">
                  <c:v>28.13</c:v>
                </c:pt>
                <c:pt idx="28189">
                  <c:v>28.13</c:v>
                </c:pt>
                <c:pt idx="28190">
                  <c:v>28.13</c:v>
                </c:pt>
                <c:pt idx="28191">
                  <c:v>28.13</c:v>
                </c:pt>
                <c:pt idx="28192">
                  <c:v>28.13</c:v>
                </c:pt>
                <c:pt idx="28193">
                  <c:v>28.13</c:v>
                </c:pt>
                <c:pt idx="28194">
                  <c:v>28.13</c:v>
                </c:pt>
                <c:pt idx="28195">
                  <c:v>28.13</c:v>
                </c:pt>
                <c:pt idx="28196">
                  <c:v>28.13</c:v>
                </c:pt>
                <c:pt idx="28197">
                  <c:v>28.13</c:v>
                </c:pt>
                <c:pt idx="28198">
                  <c:v>28.13</c:v>
                </c:pt>
                <c:pt idx="28199">
                  <c:v>28.13</c:v>
                </c:pt>
                <c:pt idx="28200">
                  <c:v>28.13</c:v>
                </c:pt>
                <c:pt idx="28201">
                  <c:v>28.13</c:v>
                </c:pt>
                <c:pt idx="28202">
                  <c:v>28.13</c:v>
                </c:pt>
                <c:pt idx="28203">
                  <c:v>28.13</c:v>
                </c:pt>
                <c:pt idx="28204">
                  <c:v>28.13</c:v>
                </c:pt>
                <c:pt idx="28205">
                  <c:v>28.13</c:v>
                </c:pt>
                <c:pt idx="28206">
                  <c:v>28.13</c:v>
                </c:pt>
                <c:pt idx="28207">
                  <c:v>28.13</c:v>
                </c:pt>
                <c:pt idx="28208">
                  <c:v>28.13</c:v>
                </c:pt>
                <c:pt idx="28209">
                  <c:v>28.13</c:v>
                </c:pt>
                <c:pt idx="28210">
                  <c:v>28.13</c:v>
                </c:pt>
                <c:pt idx="28211">
                  <c:v>28.13</c:v>
                </c:pt>
                <c:pt idx="28212">
                  <c:v>28.13</c:v>
                </c:pt>
                <c:pt idx="28213">
                  <c:v>28.13</c:v>
                </c:pt>
                <c:pt idx="28214">
                  <c:v>28.13</c:v>
                </c:pt>
                <c:pt idx="28215">
                  <c:v>28.13</c:v>
                </c:pt>
                <c:pt idx="28216">
                  <c:v>28.13</c:v>
                </c:pt>
                <c:pt idx="28217">
                  <c:v>28.13</c:v>
                </c:pt>
                <c:pt idx="28218">
                  <c:v>28.13</c:v>
                </c:pt>
                <c:pt idx="28219">
                  <c:v>28.13</c:v>
                </c:pt>
                <c:pt idx="28220">
                  <c:v>28.13</c:v>
                </c:pt>
                <c:pt idx="28221">
                  <c:v>28.13</c:v>
                </c:pt>
                <c:pt idx="28222">
                  <c:v>28.13</c:v>
                </c:pt>
                <c:pt idx="28223">
                  <c:v>28.13</c:v>
                </c:pt>
                <c:pt idx="28224">
                  <c:v>28.13</c:v>
                </c:pt>
                <c:pt idx="28225">
                  <c:v>28.13</c:v>
                </c:pt>
                <c:pt idx="28226">
                  <c:v>28.13</c:v>
                </c:pt>
                <c:pt idx="28227">
                  <c:v>28.13</c:v>
                </c:pt>
                <c:pt idx="28228">
                  <c:v>28.13</c:v>
                </c:pt>
                <c:pt idx="28229">
                  <c:v>28.13</c:v>
                </c:pt>
                <c:pt idx="28230">
                  <c:v>28.13</c:v>
                </c:pt>
                <c:pt idx="28231">
                  <c:v>28.13</c:v>
                </c:pt>
                <c:pt idx="28232">
                  <c:v>28.13</c:v>
                </c:pt>
                <c:pt idx="28233">
                  <c:v>28.13</c:v>
                </c:pt>
                <c:pt idx="28234">
                  <c:v>28.13</c:v>
                </c:pt>
                <c:pt idx="28235">
                  <c:v>28.13</c:v>
                </c:pt>
                <c:pt idx="28236">
                  <c:v>28.13</c:v>
                </c:pt>
                <c:pt idx="28237">
                  <c:v>28.13</c:v>
                </c:pt>
                <c:pt idx="28238">
                  <c:v>28.13</c:v>
                </c:pt>
                <c:pt idx="28239">
                  <c:v>28.13</c:v>
                </c:pt>
                <c:pt idx="28240">
                  <c:v>28.13</c:v>
                </c:pt>
                <c:pt idx="28241">
                  <c:v>28.13</c:v>
                </c:pt>
                <c:pt idx="28242">
                  <c:v>28.13</c:v>
                </c:pt>
                <c:pt idx="28243">
                  <c:v>28.13</c:v>
                </c:pt>
                <c:pt idx="28244">
                  <c:v>28.13</c:v>
                </c:pt>
                <c:pt idx="28245">
                  <c:v>28.13</c:v>
                </c:pt>
                <c:pt idx="28246">
                  <c:v>28.13</c:v>
                </c:pt>
                <c:pt idx="28247">
                  <c:v>28.13</c:v>
                </c:pt>
                <c:pt idx="28248">
                  <c:v>28.13</c:v>
                </c:pt>
                <c:pt idx="28249">
                  <c:v>28.13</c:v>
                </c:pt>
                <c:pt idx="28250">
                  <c:v>28.13</c:v>
                </c:pt>
                <c:pt idx="28251">
                  <c:v>28.13</c:v>
                </c:pt>
                <c:pt idx="28252">
                  <c:v>28.13</c:v>
                </c:pt>
                <c:pt idx="28253">
                  <c:v>28.13</c:v>
                </c:pt>
                <c:pt idx="28254">
                  <c:v>28.13</c:v>
                </c:pt>
                <c:pt idx="28255">
                  <c:v>28.13</c:v>
                </c:pt>
                <c:pt idx="28256">
                  <c:v>28.13</c:v>
                </c:pt>
                <c:pt idx="28257">
                  <c:v>28.13</c:v>
                </c:pt>
                <c:pt idx="28258">
                  <c:v>28.13</c:v>
                </c:pt>
                <c:pt idx="28259">
                  <c:v>28.13</c:v>
                </c:pt>
                <c:pt idx="28260">
                  <c:v>28.13</c:v>
                </c:pt>
                <c:pt idx="28261">
                  <c:v>28.13</c:v>
                </c:pt>
                <c:pt idx="28262">
                  <c:v>28.13</c:v>
                </c:pt>
                <c:pt idx="28263">
                  <c:v>28.13</c:v>
                </c:pt>
                <c:pt idx="28264">
                  <c:v>28.13</c:v>
                </c:pt>
                <c:pt idx="28265">
                  <c:v>28.13</c:v>
                </c:pt>
                <c:pt idx="28266">
                  <c:v>28.13</c:v>
                </c:pt>
                <c:pt idx="28267">
                  <c:v>28.13</c:v>
                </c:pt>
                <c:pt idx="28268">
                  <c:v>28.13</c:v>
                </c:pt>
                <c:pt idx="28269">
                  <c:v>28.13</c:v>
                </c:pt>
                <c:pt idx="28270">
                  <c:v>28.13</c:v>
                </c:pt>
                <c:pt idx="28271">
                  <c:v>28.13</c:v>
                </c:pt>
                <c:pt idx="28272">
                  <c:v>28.13</c:v>
                </c:pt>
                <c:pt idx="28273">
                  <c:v>28.13</c:v>
                </c:pt>
                <c:pt idx="28274">
                  <c:v>28.13</c:v>
                </c:pt>
                <c:pt idx="28275">
                  <c:v>28.13</c:v>
                </c:pt>
                <c:pt idx="28276">
                  <c:v>28.13</c:v>
                </c:pt>
                <c:pt idx="28277">
                  <c:v>28.13</c:v>
                </c:pt>
                <c:pt idx="28278">
                  <c:v>28.13</c:v>
                </c:pt>
                <c:pt idx="28279">
                  <c:v>28.132000000000001</c:v>
                </c:pt>
                <c:pt idx="28280">
                  <c:v>28.164000000000001</c:v>
                </c:pt>
                <c:pt idx="28281">
                  <c:v>28.164000000000001</c:v>
                </c:pt>
                <c:pt idx="28282">
                  <c:v>28.164000000000001</c:v>
                </c:pt>
                <c:pt idx="28283">
                  <c:v>28.164000000000001</c:v>
                </c:pt>
                <c:pt idx="28284">
                  <c:v>28.164000000000001</c:v>
                </c:pt>
                <c:pt idx="28285">
                  <c:v>28.164000000000001</c:v>
                </c:pt>
                <c:pt idx="28286">
                  <c:v>28.164000000000001</c:v>
                </c:pt>
                <c:pt idx="28287">
                  <c:v>28.164000000000001</c:v>
                </c:pt>
                <c:pt idx="28288">
                  <c:v>28.164000000000001</c:v>
                </c:pt>
                <c:pt idx="28289">
                  <c:v>28.164000000000001</c:v>
                </c:pt>
                <c:pt idx="28290">
                  <c:v>28.164000000000001</c:v>
                </c:pt>
                <c:pt idx="28291">
                  <c:v>28.164000000000001</c:v>
                </c:pt>
                <c:pt idx="28292">
                  <c:v>28.164000000000001</c:v>
                </c:pt>
                <c:pt idx="28293">
                  <c:v>28.164000000000001</c:v>
                </c:pt>
                <c:pt idx="28294">
                  <c:v>28.164000000000001</c:v>
                </c:pt>
                <c:pt idx="28295">
                  <c:v>28.164000000000001</c:v>
                </c:pt>
                <c:pt idx="28296">
                  <c:v>28.164000000000001</c:v>
                </c:pt>
                <c:pt idx="28297">
                  <c:v>28.164000000000001</c:v>
                </c:pt>
                <c:pt idx="28298">
                  <c:v>28.164000000000001</c:v>
                </c:pt>
                <c:pt idx="28299">
                  <c:v>28.164000000000001</c:v>
                </c:pt>
                <c:pt idx="28300">
                  <c:v>28.164000000000001</c:v>
                </c:pt>
                <c:pt idx="28301">
                  <c:v>28.164000000000001</c:v>
                </c:pt>
                <c:pt idx="28302">
                  <c:v>28.164000000000001</c:v>
                </c:pt>
                <c:pt idx="28303">
                  <c:v>28.164000000000001</c:v>
                </c:pt>
                <c:pt idx="28304">
                  <c:v>28.164000000000001</c:v>
                </c:pt>
                <c:pt idx="28305">
                  <c:v>28.164000000000001</c:v>
                </c:pt>
                <c:pt idx="28306">
                  <c:v>28.164000000000001</c:v>
                </c:pt>
                <c:pt idx="28307">
                  <c:v>28.164000000000001</c:v>
                </c:pt>
                <c:pt idx="28308">
                  <c:v>28.164000000000001</c:v>
                </c:pt>
                <c:pt idx="28309">
                  <c:v>28.164000000000001</c:v>
                </c:pt>
                <c:pt idx="28310">
                  <c:v>28.164000000000001</c:v>
                </c:pt>
                <c:pt idx="28311">
                  <c:v>28.164000000000001</c:v>
                </c:pt>
                <c:pt idx="28312">
                  <c:v>28.164000000000001</c:v>
                </c:pt>
                <c:pt idx="28313">
                  <c:v>28.164000000000001</c:v>
                </c:pt>
                <c:pt idx="28314">
                  <c:v>28.164000000000001</c:v>
                </c:pt>
                <c:pt idx="28315">
                  <c:v>28.164000000000001</c:v>
                </c:pt>
                <c:pt idx="28316">
                  <c:v>28.164000000000001</c:v>
                </c:pt>
                <c:pt idx="28317">
                  <c:v>28.164000000000001</c:v>
                </c:pt>
                <c:pt idx="28318">
                  <c:v>28.164000000000001</c:v>
                </c:pt>
                <c:pt idx="28319">
                  <c:v>28.164000000000001</c:v>
                </c:pt>
                <c:pt idx="28320">
                  <c:v>28.164000000000001</c:v>
                </c:pt>
                <c:pt idx="28321">
                  <c:v>28.164000000000001</c:v>
                </c:pt>
                <c:pt idx="28322">
                  <c:v>28.164000000000001</c:v>
                </c:pt>
                <c:pt idx="28323">
                  <c:v>28.164000000000001</c:v>
                </c:pt>
                <c:pt idx="28324">
                  <c:v>28.164000000000001</c:v>
                </c:pt>
                <c:pt idx="28325">
                  <c:v>28.164000000000001</c:v>
                </c:pt>
                <c:pt idx="28326">
                  <c:v>28.164000000000001</c:v>
                </c:pt>
                <c:pt idx="28327">
                  <c:v>28.164000000000001</c:v>
                </c:pt>
                <c:pt idx="28328">
                  <c:v>28.164000000000001</c:v>
                </c:pt>
                <c:pt idx="28329">
                  <c:v>28.164000000000001</c:v>
                </c:pt>
                <c:pt idx="28330">
                  <c:v>28.164000000000001</c:v>
                </c:pt>
                <c:pt idx="28331">
                  <c:v>28.164000000000001</c:v>
                </c:pt>
                <c:pt idx="28332">
                  <c:v>28.164000000000001</c:v>
                </c:pt>
                <c:pt idx="28333">
                  <c:v>28.164000000000001</c:v>
                </c:pt>
                <c:pt idx="28334">
                  <c:v>28.164000000000001</c:v>
                </c:pt>
                <c:pt idx="28335">
                  <c:v>28.164000000000001</c:v>
                </c:pt>
                <c:pt idx="28336">
                  <c:v>28.164000000000001</c:v>
                </c:pt>
                <c:pt idx="28337">
                  <c:v>28.164000000000001</c:v>
                </c:pt>
                <c:pt idx="28338">
                  <c:v>28.164000000000001</c:v>
                </c:pt>
                <c:pt idx="28339">
                  <c:v>28.164000000000001</c:v>
                </c:pt>
                <c:pt idx="28340">
                  <c:v>28.164000000000001</c:v>
                </c:pt>
                <c:pt idx="28341">
                  <c:v>28.164000000000001</c:v>
                </c:pt>
                <c:pt idx="28342">
                  <c:v>28.164000000000001</c:v>
                </c:pt>
                <c:pt idx="28343">
                  <c:v>28.164000000000001</c:v>
                </c:pt>
                <c:pt idx="28344">
                  <c:v>28.164000000000001</c:v>
                </c:pt>
                <c:pt idx="28345">
                  <c:v>28.164000000000001</c:v>
                </c:pt>
                <c:pt idx="28346">
                  <c:v>28.164000000000001</c:v>
                </c:pt>
                <c:pt idx="28347">
                  <c:v>28.164000000000001</c:v>
                </c:pt>
                <c:pt idx="28348">
                  <c:v>28.164000000000001</c:v>
                </c:pt>
                <c:pt idx="28349">
                  <c:v>28.164000000000001</c:v>
                </c:pt>
                <c:pt idx="28350">
                  <c:v>28.164000000000001</c:v>
                </c:pt>
                <c:pt idx="28351">
                  <c:v>28.164000000000001</c:v>
                </c:pt>
                <c:pt idx="28352">
                  <c:v>28.164000000000001</c:v>
                </c:pt>
                <c:pt idx="28353">
                  <c:v>28.164000000000001</c:v>
                </c:pt>
                <c:pt idx="28354">
                  <c:v>28.164000000000001</c:v>
                </c:pt>
                <c:pt idx="28355">
                  <c:v>28.164000000000001</c:v>
                </c:pt>
                <c:pt idx="28356">
                  <c:v>28.164000000000001</c:v>
                </c:pt>
                <c:pt idx="28357">
                  <c:v>28.164000000000001</c:v>
                </c:pt>
                <c:pt idx="28358">
                  <c:v>28.164000000000001</c:v>
                </c:pt>
                <c:pt idx="28359">
                  <c:v>28.164000000000001</c:v>
                </c:pt>
                <c:pt idx="28360">
                  <c:v>28.164000000000001</c:v>
                </c:pt>
                <c:pt idx="28361">
                  <c:v>28.164000000000001</c:v>
                </c:pt>
                <c:pt idx="28362">
                  <c:v>28.164000000000001</c:v>
                </c:pt>
                <c:pt idx="28363">
                  <c:v>28.164000000000001</c:v>
                </c:pt>
                <c:pt idx="28364">
                  <c:v>28.164000000000001</c:v>
                </c:pt>
                <c:pt idx="28365">
                  <c:v>28.164000000000001</c:v>
                </c:pt>
                <c:pt idx="28366">
                  <c:v>28.164000000000001</c:v>
                </c:pt>
                <c:pt idx="28367">
                  <c:v>28.164000000000001</c:v>
                </c:pt>
                <c:pt idx="28368">
                  <c:v>28.164000000000001</c:v>
                </c:pt>
                <c:pt idx="28369">
                  <c:v>28.164000000000001</c:v>
                </c:pt>
                <c:pt idx="28370">
                  <c:v>28.164000000000001</c:v>
                </c:pt>
                <c:pt idx="28371">
                  <c:v>28.164000000000001</c:v>
                </c:pt>
                <c:pt idx="28372">
                  <c:v>28.164000000000001</c:v>
                </c:pt>
                <c:pt idx="28373">
                  <c:v>28.164000000000001</c:v>
                </c:pt>
                <c:pt idx="28374">
                  <c:v>28.206</c:v>
                </c:pt>
                <c:pt idx="28375">
                  <c:v>28.206</c:v>
                </c:pt>
                <c:pt idx="28376">
                  <c:v>28.206</c:v>
                </c:pt>
                <c:pt idx="28377">
                  <c:v>28.206</c:v>
                </c:pt>
                <c:pt idx="28378">
                  <c:v>28.206</c:v>
                </c:pt>
                <c:pt idx="28379">
                  <c:v>28.206</c:v>
                </c:pt>
                <c:pt idx="28380">
                  <c:v>28.206</c:v>
                </c:pt>
                <c:pt idx="28381">
                  <c:v>28.206</c:v>
                </c:pt>
                <c:pt idx="28382">
                  <c:v>28.206</c:v>
                </c:pt>
                <c:pt idx="28383">
                  <c:v>28.206</c:v>
                </c:pt>
                <c:pt idx="28384">
                  <c:v>28.206</c:v>
                </c:pt>
                <c:pt idx="28385">
                  <c:v>28.206</c:v>
                </c:pt>
                <c:pt idx="28386">
                  <c:v>28.206</c:v>
                </c:pt>
                <c:pt idx="28387">
                  <c:v>28.206</c:v>
                </c:pt>
                <c:pt idx="28388">
                  <c:v>28.206</c:v>
                </c:pt>
                <c:pt idx="28389">
                  <c:v>28.206</c:v>
                </c:pt>
                <c:pt idx="28390">
                  <c:v>28.206</c:v>
                </c:pt>
                <c:pt idx="28391">
                  <c:v>28.206</c:v>
                </c:pt>
                <c:pt idx="28392">
                  <c:v>28.206</c:v>
                </c:pt>
                <c:pt idx="28393">
                  <c:v>28.206</c:v>
                </c:pt>
                <c:pt idx="28394">
                  <c:v>28.206</c:v>
                </c:pt>
                <c:pt idx="28395">
                  <c:v>28.206</c:v>
                </c:pt>
                <c:pt idx="28396">
                  <c:v>28.206</c:v>
                </c:pt>
                <c:pt idx="28397">
                  <c:v>28.206</c:v>
                </c:pt>
                <c:pt idx="28398">
                  <c:v>28.206</c:v>
                </c:pt>
                <c:pt idx="28399">
                  <c:v>28.206</c:v>
                </c:pt>
                <c:pt idx="28400">
                  <c:v>28.206</c:v>
                </c:pt>
                <c:pt idx="28401">
                  <c:v>28.206</c:v>
                </c:pt>
                <c:pt idx="28402">
                  <c:v>28.206</c:v>
                </c:pt>
                <c:pt idx="28403">
                  <c:v>28.206</c:v>
                </c:pt>
                <c:pt idx="28404">
                  <c:v>28.206</c:v>
                </c:pt>
                <c:pt idx="28405">
                  <c:v>28.206</c:v>
                </c:pt>
                <c:pt idx="28406">
                  <c:v>28.206</c:v>
                </c:pt>
                <c:pt idx="28407">
                  <c:v>28.206</c:v>
                </c:pt>
                <c:pt idx="28408">
                  <c:v>28.206</c:v>
                </c:pt>
                <c:pt idx="28409">
                  <c:v>28.206</c:v>
                </c:pt>
                <c:pt idx="28410">
                  <c:v>28.206</c:v>
                </c:pt>
                <c:pt idx="28411">
                  <c:v>28.206</c:v>
                </c:pt>
                <c:pt idx="28412">
                  <c:v>28.206</c:v>
                </c:pt>
                <c:pt idx="28413">
                  <c:v>28.206</c:v>
                </c:pt>
                <c:pt idx="28414">
                  <c:v>28.206</c:v>
                </c:pt>
                <c:pt idx="28415">
                  <c:v>28.206</c:v>
                </c:pt>
                <c:pt idx="28416">
                  <c:v>28.206</c:v>
                </c:pt>
                <c:pt idx="28417">
                  <c:v>28.206</c:v>
                </c:pt>
                <c:pt idx="28418">
                  <c:v>28.206</c:v>
                </c:pt>
                <c:pt idx="28419">
                  <c:v>28.206</c:v>
                </c:pt>
                <c:pt idx="28420">
                  <c:v>28.206</c:v>
                </c:pt>
                <c:pt idx="28421">
                  <c:v>28.206</c:v>
                </c:pt>
                <c:pt idx="28422">
                  <c:v>28.206</c:v>
                </c:pt>
                <c:pt idx="28423">
                  <c:v>28.206</c:v>
                </c:pt>
                <c:pt idx="28424">
                  <c:v>28.206</c:v>
                </c:pt>
                <c:pt idx="28425">
                  <c:v>28.206</c:v>
                </c:pt>
                <c:pt idx="28426">
                  <c:v>28.206</c:v>
                </c:pt>
                <c:pt idx="28427">
                  <c:v>28.206</c:v>
                </c:pt>
                <c:pt idx="28428">
                  <c:v>28.206</c:v>
                </c:pt>
                <c:pt idx="28429">
                  <c:v>28.206</c:v>
                </c:pt>
                <c:pt idx="28430">
                  <c:v>28.206</c:v>
                </c:pt>
                <c:pt idx="28431">
                  <c:v>28.206</c:v>
                </c:pt>
                <c:pt idx="28432">
                  <c:v>28.206</c:v>
                </c:pt>
                <c:pt idx="28433">
                  <c:v>28.206</c:v>
                </c:pt>
                <c:pt idx="28434">
                  <c:v>28.206</c:v>
                </c:pt>
                <c:pt idx="28435">
                  <c:v>28.206</c:v>
                </c:pt>
                <c:pt idx="28436">
                  <c:v>28.206</c:v>
                </c:pt>
                <c:pt idx="28437">
                  <c:v>28.206</c:v>
                </c:pt>
                <c:pt idx="28438">
                  <c:v>28.206</c:v>
                </c:pt>
                <c:pt idx="28439">
                  <c:v>28.206</c:v>
                </c:pt>
                <c:pt idx="28440">
                  <c:v>28.206</c:v>
                </c:pt>
                <c:pt idx="28441">
                  <c:v>28.206</c:v>
                </c:pt>
                <c:pt idx="28442">
                  <c:v>28.206</c:v>
                </c:pt>
                <c:pt idx="28443">
                  <c:v>28.206</c:v>
                </c:pt>
                <c:pt idx="28444">
                  <c:v>28.206</c:v>
                </c:pt>
                <c:pt idx="28445">
                  <c:v>28.206</c:v>
                </c:pt>
                <c:pt idx="28446">
                  <c:v>28.206</c:v>
                </c:pt>
                <c:pt idx="28447">
                  <c:v>28.206</c:v>
                </c:pt>
                <c:pt idx="28448">
                  <c:v>28.206</c:v>
                </c:pt>
                <c:pt idx="28449">
                  <c:v>28.206</c:v>
                </c:pt>
                <c:pt idx="28450">
                  <c:v>28.206</c:v>
                </c:pt>
                <c:pt idx="28451">
                  <c:v>28.206</c:v>
                </c:pt>
                <c:pt idx="28452">
                  <c:v>28.206</c:v>
                </c:pt>
                <c:pt idx="28453">
                  <c:v>28.206</c:v>
                </c:pt>
                <c:pt idx="28454">
                  <c:v>28.206</c:v>
                </c:pt>
                <c:pt idx="28455">
                  <c:v>28.206</c:v>
                </c:pt>
                <c:pt idx="28456">
                  <c:v>28.206</c:v>
                </c:pt>
                <c:pt idx="28457">
                  <c:v>28.206</c:v>
                </c:pt>
                <c:pt idx="28458">
                  <c:v>28.206</c:v>
                </c:pt>
                <c:pt idx="28459">
                  <c:v>28.206</c:v>
                </c:pt>
                <c:pt idx="28460">
                  <c:v>28.206</c:v>
                </c:pt>
                <c:pt idx="28461">
                  <c:v>28.206</c:v>
                </c:pt>
                <c:pt idx="28462">
                  <c:v>28.206</c:v>
                </c:pt>
                <c:pt idx="28463">
                  <c:v>28.206</c:v>
                </c:pt>
                <c:pt idx="28464">
                  <c:v>28.206</c:v>
                </c:pt>
                <c:pt idx="28465">
                  <c:v>28.206</c:v>
                </c:pt>
                <c:pt idx="28466">
                  <c:v>28.206</c:v>
                </c:pt>
                <c:pt idx="28467">
                  <c:v>28.206</c:v>
                </c:pt>
                <c:pt idx="28468">
                  <c:v>28.206</c:v>
                </c:pt>
                <c:pt idx="28469">
                  <c:v>28.206</c:v>
                </c:pt>
                <c:pt idx="28470">
                  <c:v>28.206</c:v>
                </c:pt>
                <c:pt idx="28471">
                  <c:v>28.206</c:v>
                </c:pt>
                <c:pt idx="28472">
                  <c:v>28.206</c:v>
                </c:pt>
                <c:pt idx="28473">
                  <c:v>28.206</c:v>
                </c:pt>
                <c:pt idx="28474">
                  <c:v>28.206</c:v>
                </c:pt>
                <c:pt idx="28475">
                  <c:v>28.206</c:v>
                </c:pt>
                <c:pt idx="28476">
                  <c:v>28.206</c:v>
                </c:pt>
                <c:pt idx="28477">
                  <c:v>28.206</c:v>
                </c:pt>
                <c:pt idx="28478">
                  <c:v>28.206</c:v>
                </c:pt>
                <c:pt idx="28479">
                  <c:v>28.206</c:v>
                </c:pt>
                <c:pt idx="28480">
                  <c:v>28.206</c:v>
                </c:pt>
                <c:pt idx="28481">
                  <c:v>28.206</c:v>
                </c:pt>
                <c:pt idx="28482">
                  <c:v>28.206</c:v>
                </c:pt>
                <c:pt idx="28483">
                  <c:v>28.206</c:v>
                </c:pt>
                <c:pt idx="28484">
                  <c:v>28.206</c:v>
                </c:pt>
                <c:pt idx="28485">
                  <c:v>28.206</c:v>
                </c:pt>
                <c:pt idx="28486">
                  <c:v>28.206</c:v>
                </c:pt>
                <c:pt idx="28487">
                  <c:v>28.206</c:v>
                </c:pt>
                <c:pt idx="28488">
                  <c:v>28.206</c:v>
                </c:pt>
                <c:pt idx="28489">
                  <c:v>28.206</c:v>
                </c:pt>
                <c:pt idx="28490">
                  <c:v>28.206</c:v>
                </c:pt>
                <c:pt idx="28491">
                  <c:v>28.206</c:v>
                </c:pt>
                <c:pt idx="28492">
                  <c:v>28.242000000000001</c:v>
                </c:pt>
                <c:pt idx="28493">
                  <c:v>28.242000000000001</c:v>
                </c:pt>
                <c:pt idx="28494">
                  <c:v>28.242000000000001</c:v>
                </c:pt>
                <c:pt idx="28495">
                  <c:v>28.242000000000001</c:v>
                </c:pt>
                <c:pt idx="28496">
                  <c:v>28.242000000000001</c:v>
                </c:pt>
                <c:pt idx="28497">
                  <c:v>28.242000000000001</c:v>
                </c:pt>
                <c:pt idx="28498">
                  <c:v>28.242000000000001</c:v>
                </c:pt>
                <c:pt idx="28499">
                  <c:v>28.242000000000001</c:v>
                </c:pt>
                <c:pt idx="28500">
                  <c:v>28.242000000000001</c:v>
                </c:pt>
                <c:pt idx="28501">
                  <c:v>28.242000000000001</c:v>
                </c:pt>
                <c:pt idx="28502">
                  <c:v>28.242000000000001</c:v>
                </c:pt>
                <c:pt idx="28503">
                  <c:v>28.242000000000001</c:v>
                </c:pt>
                <c:pt idx="28504">
                  <c:v>28.242000000000001</c:v>
                </c:pt>
                <c:pt idx="28505">
                  <c:v>28.242000000000001</c:v>
                </c:pt>
                <c:pt idx="28506">
                  <c:v>28.242000000000001</c:v>
                </c:pt>
                <c:pt idx="28507">
                  <c:v>28.242000000000001</c:v>
                </c:pt>
                <c:pt idx="28508">
                  <c:v>28.242000000000001</c:v>
                </c:pt>
                <c:pt idx="28509">
                  <c:v>28.242000000000001</c:v>
                </c:pt>
                <c:pt idx="28510">
                  <c:v>28.242000000000001</c:v>
                </c:pt>
                <c:pt idx="28511">
                  <c:v>28.242000000000001</c:v>
                </c:pt>
                <c:pt idx="28512">
                  <c:v>28.242000000000001</c:v>
                </c:pt>
                <c:pt idx="28513">
                  <c:v>28.242000000000001</c:v>
                </c:pt>
                <c:pt idx="28514">
                  <c:v>28.242000000000001</c:v>
                </c:pt>
                <c:pt idx="28515">
                  <c:v>28.242000000000001</c:v>
                </c:pt>
                <c:pt idx="28516">
                  <c:v>28.242000000000001</c:v>
                </c:pt>
                <c:pt idx="28517">
                  <c:v>28.242000000000001</c:v>
                </c:pt>
                <c:pt idx="28518">
                  <c:v>28.242000000000001</c:v>
                </c:pt>
                <c:pt idx="28519">
                  <c:v>28.242000000000001</c:v>
                </c:pt>
                <c:pt idx="28520">
                  <c:v>28.242000000000001</c:v>
                </c:pt>
                <c:pt idx="28521">
                  <c:v>28.242000000000001</c:v>
                </c:pt>
                <c:pt idx="28522">
                  <c:v>28.242000000000001</c:v>
                </c:pt>
                <c:pt idx="28523">
                  <c:v>28.242000000000001</c:v>
                </c:pt>
                <c:pt idx="28524">
                  <c:v>28.242000000000001</c:v>
                </c:pt>
                <c:pt idx="28525">
                  <c:v>28.242000000000001</c:v>
                </c:pt>
                <c:pt idx="28526">
                  <c:v>28.242000000000001</c:v>
                </c:pt>
                <c:pt idx="28527">
                  <c:v>28.242000000000001</c:v>
                </c:pt>
                <c:pt idx="28528">
                  <c:v>28.242000000000001</c:v>
                </c:pt>
                <c:pt idx="28529">
                  <c:v>28.242000000000001</c:v>
                </c:pt>
                <c:pt idx="28530">
                  <c:v>28.242000000000001</c:v>
                </c:pt>
                <c:pt idx="28531">
                  <c:v>28.242000000000001</c:v>
                </c:pt>
                <c:pt idx="28532">
                  <c:v>28.242000000000001</c:v>
                </c:pt>
                <c:pt idx="28533">
                  <c:v>28.242000000000001</c:v>
                </c:pt>
                <c:pt idx="28534">
                  <c:v>28.242000000000001</c:v>
                </c:pt>
                <c:pt idx="28535">
                  <c:v>28.242000000000001</c:v>
                </c:pt>
                <c:pt idx="28536">
                  <c:v>28.242000000000001</c:v>
                </c:pt>
                <c:pt idx="28537">
                  <c:v>28.242000000000001</c:v>
                </c:pt>
                <c:pt idx="28538">
                  <c:v>28.242000000000001</c:v>
                </c:pt>
                <c:pt idx="28539">
                  <c:v>28.242000000000001</c:v>
                </c:pt>
                <c:pt idx="28540">
                  <c:v>28.242000000000001</c:v>
                </c:pt>
                <c:pt idx="28541">
                  <c:v>28.242000000000001</c:v>
                </c:pt>
                <c:pt idx="28542">
                  <c:v>28.242000000000001</c:v>
                </c:pt>
                <c:pt idx="28543">
                  <c:v>28.242000000000001</c:v>
                </c:pt>
                <c:pt idx="28544">
                  <c:v>28.242000000000001</c:v>
                </c:pt>
                <c:pt idx="28545">
                  <c:v>28.242000000000001</c:v>
                </c:pt>
                <c:pt idx="28546">
                  <c:v>28.242000000000001</c:v>
                </c:pt>
                <c:pt idx="28547">
                  <c:v>28.242000000000001</c:v>
                </c:pt>
                <c:pt idx="28548">
                  <c:v>28.242000000000001</c:v>
                </c:pt>
                <c:pt idx="28549">
                  <c:v>28.242000000000001</c:v>
                </c:pt>
                <c:pt idx="28550">
                  <c:v>28.242000000000001</c:v>
                </c:pt>
                <c:pt idx="28551">
                  <c:v>28.242000000000001</c:v>
                </c:pt>
                <c:pt idx="28552">
                  <c:v>28.242000000000001</c:v>
                </c:pt>
                <c:pt idx="28553">
                  <c:v>28.242000000000001</c:v>
                </c:pt>
                <c:pt idx="28554">
                  <c:v>28.242000000000001</c:v>
                </c:pt>
                <c:pt idx="28555">
                  <c:v>28.242000000000001</c:v>
                </c:pt>
                <c:pt idx="28556">
                  <c:v>28.242000000000001</c:v>
                </c:pt>
                <c:pt idx="28557">
                  <c:v>28.242000000000001</c:v>
                </c:pt>
                <c:pt idx="28558">
                  <c:v>28.242000000000001</c:v>
                </c:pt>
                <c:pt idx="28559">
                  <c:v>28.242000000000001</c:v>
                </c:pt>
                <c:pt idx="28560">
                  <c:v>28.242000000000001</c:v>
                </c:pt>
                <c:pt idx="28561">
                  <c:v>28.242000000000001</c:v>
                </c:pt>
                <c:pt idx="28562">
                  <c:v>28.242000000000001</c:v>
                </c:pt>
                <c:pt idx="28563">
                  <c:v>28.242000000000001</c:v>
                </c:pt>
                <c:pt idx="28564">
                  <c:v>28.242000000000001</c:v>
                </c:pt>
                <c:pt idx="28565">
                  <c:v>28.242000000000001</c:v>
                </c:pt>
                <c:pt idx="28566">
                  <c:v>28.242000000000001</c:v>
                </c:pt>
                <c:pt idx="28567">
                  <c:v>28.242000000000001</c:v>
                </c:pt>
                <c:pt idx="28568">
                  <c:v>28.242000000000001</c:v>
                </c:pt>
                <c:pt idx="28569">
                  <c:v>28.242000000000001</c:v>
                </c:pt>
                <c:pt idx="28570">
                  <c:v>28.242000000000001</c:v>
                </c:pt>
                <c:pt idx="28571">
                  <c:v>28.242000000000001</c:v>
                </c:pt>
                <c:pt idx="28572">
                  <c:v>28.242000000000001</c:v>
                </c:pt>
                <c:pt idx="28573">
                  <c:v>28.242000000000001</c:v>
                </c:pt>
                <c:pt idx="28574">
                  <c:v>28.242000000000001</c:v>
                </c:pt>
                <c:pt idx="28575">
                  <c:v>28.242000000000001</c:v>
                </c:pt>
                <c:pt idx="28576">
                  <c:v>28.242000000000001</c:v>
                </c:pt>
                <c:pt idx="28577">
                  <c:v>28.242000000000001</c:v>
                </c:pt>
                <c:pt idx="28578">
                  <c:v>28.242000000000001</c:v>
                </c:pt>
                <c:pt idx="28579">
                  <c:v>28.242000000000001</c:v>
                </c:pt>
                <c:pt idx="28580">
                  <c:v>28.242000000000001</c:v>
                </c:pt>
                <c:pt idx="28581">
                  <c:v>28.242000000000001</c:v>
                </c:pt>
                <c:pt idx="28582">
                  <c:v>28.242000000000001</c:v>
                </c:pt>
                <c:pt idx="28583">
                  <c:v>28.242000000000001</c:v>
                </c:pt>
                <c:pt idx="28584">
                  <c:v>28.242000000000001</c:v>
                </c:pt>
                <c:pt idx="28585">
                  <c:v>28.242000000000001</c:v>
                </c:pt>
                <c:pt idx="28586">
                  <c:v>28.242000000000001</c:v>
                </c:pt>
                <c:pt idx="28587">
                  <c:v>28.242000000000001</c:v>
                </c:pt>
                <c:pt idx="28588">
                  <c:v>28.242000000000001</c:v>
                </c:pt>
                <c:pt idx="28589">
                  <c:v>28.242000000000001</c:v>
                </c:pt>
                <c:pt idx="28590">
                  <c:v>28.242000000000001</c:v>
                </c:pt>
                <c:pt idx="28591">
                  <c:v>28.242000000000001</c:v>
                </c:pt>
                <c:pt idx="28592">
                  <c:v>28.242000000000001</c:v>
                </c:pt>
                <c:pt idx="28593">
                  <c:v>28.242000000000001</c:v>
                </c:pt>
                <c:pt idx="28594">
                  <c:v>28.242000000000001</c:v>
                </c:pt>
                <c:pt idx="28595">
                  <c:v>28.242000000000001</c:v>
                </c:pt>
                <c:pt idx="28596">
                  <c:v>28.242000000000001</c:v>
                </c:pt>
                <c:pt idx="28597">
                  <c:v>28.242000000000001</c:v>
                </c:pt>
                <c:pt idx="28598">
                  <c:v>28.25</c:v>
                </c:pt>
                <c:pt idx="28599">
                  <c:v>28.271999999999998</c:v>
                </c:pt>
                <c:pt idx="28600">
                  <c:v>28.271999999999998</c:v>
                </c:pt>
                <c:pt idx="28601">
                  <c:v>28.271999999999998</c:v>
                </c:pt>
                <c:pt idx="28602">
                  <c:v>28.271999999999998</c:v>
                </c:pt>
                <c:pt idx="28603">
                  <c:v>28.271999999999998</c:v>
                </c:pt>
                <c:pt idx="28604">
                  <c:v>28.271999999999998</c:v>
                </c:pt>
                <c:pt idx="28605">
                  <c:v>28.271999999999998</c:v>
                </c:pt>
                <c:pt idx="28606">
                  <c:v>28.271999999999998</c:v>
                </c:pt>
                <c:pt idx="28607">
                  <c:v>28.271999999999998</c:v>
                </c:pt>
                <c:pt idx="28608">
                  <c:v>28.271999999999998</c:v>
                </c:pt>
                <c:pt idx="28609">
                  <c:v>28.271999999999998</c:v>
                </c:pt>
                <c:pt idx="28610">
                  <c:v>28.271999999999998</c:v>
                </c:pt>
                <c:pt idx="28611">
                  <c:v>28.271999999999998</c:v>
                </c:pt>
                <c:pt idx="28612">
                  <c:v>28.271999999999998</c:v>
                </c:pt>
                <c:pt idx="28613">
                  <c:v>28.271999999999998</c:v>
                </c:pt>
                <c:pt idx="28614">
                  <c:v>28.271999999999998</c:v>
                </c:pt>
                <c:pt idx="28615">
                  <c:v>28.271999999999998</c:v>
                </c:pt>
                <c:pt idx="28616">
                  <c:v>28.271999999999998</c:v>
                </c:pt>
                <c:pt idx="28617">
                  <c:v>28.271999999999998</c:v>
                </c:pt>
                <c:pt idx="28618">
                  <c:v>28.271999999999998</c:v>
                </c:pt>
                <c:pt idx="28619">
                  <c:v>28.271999999999998</c:v>
                </c:pt>
                <c:pt idx="28620">
                  <c:v>28.271999999999998</c:v>
                </c:pt>
                <c:pt idx="28621">
                  <c:v>28.271999999999998</c:v>
                </c:pt>
                <c:pt idx="28622">
                  <c:v>28.271999999999998</c:v>
                </c:pt>
                <c:pt idx="28623">
                  <c:v>28.271999999999998</c:v>
                </c:pt>
                <c:pt idx="28624">
                  <c:v>28.271999999999998</c:v>
                </c:pt>
                <c:pt idx="28625">
                  <c:v>28.271999999999998</c:v>
                </c:pt>
                <c:pt idx="28626">
                  <c:v>28.271999999999998</c:v>
                </c:pt>
                <c:pt idx="28627">
                  <c:v>28.271999999999998</c:v>
                </c:pt>
                <c:pt idx="28628">
                  <c:v>28.271999999999998</c:v>
                </c:pt>
                <c:pt idx="28629">
                  <c:v>28.271999999999998</c:v>
                </c:pt>
                <c:pt idx="28630">
                  <c:v>28.271999999999998</c:v>
                </c:pt>
                <c:pt idx="28631">
                  <c:v>28.271999999999998</c:v>
                </c:pt>
                <c:pt idx="28632">
                  <c:v>28.271999999999998</c:v>
                </c:pt>
                <c:pt idx="28633">
                  <c:v>28.271999999999998</c:v>
                </c:pt>
                <c:pt idx="28634">
                  <c:v>28.271999999999998</c:v>
                </c:pt>
                <c:pt idx="28635">
                  <c:v>28.271999999999998</c:v>
                </c:pt>
                <c:pt idx="28636">
                  <c:v>28.271999999999998</c:v>
                </c:pt>
                <c:pt idx="28637">
                  <c:v>28.271999999999998</c:v>
                </c:pt>
                <c:pt idx="28638">
                  <c:v>28.271999999999998</c:v>
                </c:pt>
                <c:pt idx="28639">
                  <c:v>28.271999999999998</c:v>
                </c:pt>
                <c:pt idx="28640">
                  <c:v>28.271999999999998</c:v>
                </c:pt>
                <c:pt idx="28641">
                  <c:v>28.271999999999998</c:v>
                </c:pt>
                <c:pt idx="28642">
                  <c:v>28.271999999999998</c:v>
                </c:pt>
                <c:pt idx="28643">
                  <c:v>28.271999999999998</c:v>
                </c:pt>
                <c:pt idx="28644">
                  <c:v>28.271999999999998</c:v>
                </c:pt>
                <c:pt idx="28645">
                  <c:v>28.271999999999998</c:v>
                </c:pt>
                <c:pt idx="28646">
                  <c:v>28.271999999999998</c:v>
                </c:pt>
                <c:pt idx="28647">
                  <c:v>28.271999999999998</c:v>
                </c:pt>
                <c:pt idx="28648">
                  <c:v>28.271999999999998</c:v>
                </c:pt>
                <c:pt idx="28649">
                  <c:v>28.271999999999998</c:v>
                </c:pt>
                <c:pt idx="28650">
                  <c:v>28.271999999999998</c:v>
                </c:pt>
                <c:pt idx="28651">
                  <c:v>28.271999999999998</c:v>
                </c:pt>
                <c:pt idx="28652">
                  <c:v>28.271999999999998</c:v>
                </c:pt>
                <c:pt idx="28653">
                  <c:v>28.271999999999998</c:v>
                </c:pt>
                <c:pt idx="28654">
                  <c:v>28.271999999999998</c:v>
                </c:pt>
                <c:pt idx="28655">
                  <c:v>28.271999999999998</c:v>
                </c:pt>
                <c:pt idx="28656">
                  <c:v>28.271999999999998</c:v>
                </c:pt>
                <c:pt idx="28657">
                  <c:v>28.271999999999998</c:v>
                </c:pt>
                <c:pt idx="28658">
                  <c:v>28.271999999999998</c:v>
                </c:pt>
                <c:pt idx="28659">
                  <c:v>28.271999999999998</c:v>
                </c:pt>
                <c:pt idx="28660">
                  <c:v>28.271999999999998</c:v>
                </c:pt>
                <c:pt idx="28661">
                  <c:v>28.271999999999998</c:v>
                </c:pt>
                <c:pt idx="28662">
                  <c:v>28.271999999999998</c:v>
                </c:pt>
                <c:pt idx="28663">
                  <c:v>28.271999999999998</c:v>
                </c:pt>
                <c:pt idx="28664">
                  <c:v>28.271999999999998</c:v>
                </c:pt>
                <c:pt idx="28665">
                  <c:v>28.271999999999998</c:v>
                </c:pt>
                <c:pt idx="28666">
                  <c:v>28.271999999999998</c:v>
                </c:pt>
                <c:pt idx="28667">
                  <c:v>28.271999999999998</c:v>
                </c:pt>
                <c:pt idx="28668">
                  <c:v>28.271999999999998</c:v>
                </c:pt>
                <c:pt idx="28669">
                  <c:v>28.271999999999998</c:v>
                </c:pt>
                <c:pt idx="28670">
                  <c:v>28.271999999999998</c:v>
                </c:pt>
                <c:pt idx="28671">
                  <c:v>28.271999999999998</c:v>
                </c:pt>
                <c:pt idx="28672">
                  <c:v>28.271999999999998</c:v>
                </c:pt>
                <c:pt idx="28673">
                  <c:v>28.271999999999998</c:v>
                </c:pt>
                <c:pt idx="28674">
                  <c:v>28.271999999999998</c:v>
                </c:pt>
                <c:pt idx="28675">
                  <c:v>28.271999999999998</c:v>
                </c:pt>
                <c:pt idx="28676">
                  <c:v>28.271999999999998</c:v>
                </c:pt>
                <c:pt idx="28677">
                  <c:v>28.271999999999998</c:v>
                </c:pt>
                <c:pt idx="28678">
                  <c:v>28.271999999999998</c:v>
                </c:pt>
                <c:pt idx="28679">
                  <c:v>28.271999999999998</c:v>
                </c:pt>
                <c:pt idx="28680">
                  <c:v>28.271999999999998</c:v>
                </c:pt>
                <c:pt idx="28681">
                  <c:v>28.271999999999998</c:v>
                </c:pt>
                <c:pt idx="28682">
                  <c:v>28.274000000000001</c:v>
                </c:pt>
                <c:pt idx="28683">
                  <c:v>28.312000000000001</c:v>
                </c:pt>
                <c:pt idx="28684">
                  <c:v>28.312000000000001</c:v>
                </c:pt>
                <c:pt idx="28685">
                  <c:v>28.312000000000001</c:v>
                </c:pt>
                <c:pt idx="28686">
                  <c:v>28.312000000000001</c:v>
                </c:pt>
                <c:pt idx="28687">
                  <c:v>28.312000000000001</c:v>
                </c:pt>
                <c:pt idx="28688">
                  <c:v>28.312000000000001</c:v>
                </c:pt>
                <c:pt idx="28689">
                  <c:v>28.312000000000001</c:v>
                </c:pt>
                <c:pt idx="28690">
                  <c:v>28.312000000000001</c:v>
                </c:pt>
                <c:pt idx="28691">
                  <c:v>28.312000000000001</c:v>
                </c:pt>
                <c:pt idx="28692">
                  <c:v>28.312000000000001</c:v>
                </c:pt>
                <c:pt idx="28693">
                  <c:v>28.312000000000001</c:v>
                </c:pt>
                <c:pt idx="28694">
                  <c:v>28.312000000000001</c:v>
                </c:pt>
                <c:pt idx="28695">
                  <c:v>28.312000000000001</c:v>
                </c:pt>
                <c:pt idx="28696">
                  <c:v>28.312000000000001</c:v>
                </c:pt>
                <c:pt idx="28697">
                  <c:v>28.312000000000001</c:v>
                </c:pt>
                <c:pt idx="28698">
                  <c:v>28.312000000000001</c:v>
                </c:pt>
                <c:pt idx="28699">
                  <c:v>28.312000000000001</c:v>
                </c:pt>
                <c:pt idx="28700">
                  <c:v>28.312000000000001</c:v>
                </c:pt>
                <c:pt idx="28701">
                  <c:v>28.312000000000001</c:v>
                </c:pt>
                <c:pt idx="28702">
                  <c:v>28.312000000000001</c:v>
                </c:pt>
                <c:pt idx="28703">
                  <c:v>28.312000000000001</c:v>
                </c:pt>
                <c:pt idx="28704">
                  <c:v>28.312000000000001</c:v>
                </c:pt>
                <c:pt idx="28705">
                  <c:v>28.312000000000001</c:v>
                </c:pt>
                <c:pt idx="28706">
                  <c:v>28.312000000000001</c:v>
                </c:pt>
                <c:pt idx="28707">
                  <c:v>28.312000000000001</c:v>
                </c:pt>
                <c:pt idx="28708">
                  <c:v>28.312000000000001</c:v>
                </c:pt>
                <c:pt idx="28709">
                  <c:v>28.312000000000001</c:v>
                </c:pt>
                <c:pt idx="28710">
                  <c:v>28.312000000000001</c:v>
                </c:pt>
                <c:pt idx="28711">
                  <c:v>28.312000000000001</c:v>
                </c:pt>
                <c:pt idx="28712">
                  <c:v>28.312000000000001</c:v>
                </c:pt>
                <c:pt idx="28713">
                  <c:v>28.312000000000001</c:v>
                </c:pt>
                <c:pt idx="28714">
                  <c:v>28.312000000000001</c:v>
                </c:pt>
                <c:pt idx="28715">
                  <c:v>28.312000000000001</c:v>
                </c:pt>
                <c:pt idx="28716">
                  <c:v>28.312000000000001</c:v>
                </c:pt>
                <c:pt idx="28717">
                  <c:v>28.312000000000001</c:v>
                </c:pt>
                <c:pt idx="28718">
                  <c:v>28.312000000000001</c:v>
                </c:pt>
                <c:pt idx="28719">
                  <c:v>28.312000000000001</c:v>
                </c:pt>
                <c:pt idx="28720">
                  <c:v>28.312000000000001</c:v>
                </c:pt>
                <c:pt idx="28721">
                  <c:v>28.312000000000001</c:v>
                </c:pt>
                <c:pt idx="28722">
                  <c:v>28.312000000000001</c:v>
                </c:pt>
                <c:pt idx="28723">
                  <c:v>28.312000000000001</c:v>
                </c:pt>
                <c:pt idx="28724">
                  <c:v>28.312000000000001</c:v>
                </c:pt>
                <c:pt idx="28725">
                  <c:v>28.312000000000001</c:v>
                </c:pt>
                <c:pt idx="28726">
                  <c:v>28.312000000000001</c:v>
                </c:pt>
                <c:pt idx="28727">
                  <c:v>28.312000000000001</c:v>
                </c:pt>
                <c:pt idx="28728">
                  <c:v>28.312000000000001</c:v>
                </c:pt>
                <c:pt idx="28729">
                  <c:v>28.312000000000001</c:v>
                </c:pt>
                <c:pt idx="28730">
                  <c:v>28.312000000000001</c:v>
                </c:pt>
                <c:pt idx="28731">
                  <c:v>28.312000000000001</c:v>
                </c:pt>
                <c:pt idx="28732">
                  <c:v>28.312000000000001</c:v>
                </c:pt>
                <c:pt idx="28733">
                  <c:v>28.312000000000001</c:v>
                </c:pt>
                <c:pt idx="28734">
                  <c:v>28.312000000000001</c:v>
                </c:pt>
                <c:pt idx="28735">
                  <c:v>28.312000000000001</c:v>
                </c:pt>
                <c:pt idx="28736">
                  <c:v>28.312000000000001</c:v>
                </c:pt>
                <c:pt idx="28737">
                  <c:v>28.312000000000001</c:v>
                </c:pt>
                <c:pt idx="28738">
                  <c:v>28.312000000000001</c:v>
                </c:pt>
                <c:pt idx="28739">
                  <c:v>28.312000000000001</c:v>
                </c:pt>
                <c:pt idx="28740">
                  <c:v>28.312000000000001</c:v>
                </c:pt>
                <c:pt idx="28741">
                  <c:v>28.312000000000001</c:v>
                </c:pt>
                <c:pt idx="28742">
                  <c:v>28.312000000000001</c:v>
                </c:pt>
                <c:pt idx="28743">
                  <c:v>28.312000000000001</c:v>
                </c:pt>
                <c:pt idx="28744">
                  <c:v>28.312000000000001</c:v>
                </c:pt>
                <c:pt idx="28745">
                  <c:v>28.312000000000001</c:v>
                </c:pt>
                <c:pt idx="28746">
                  <c:v>28.312000000000001</c:v>
                </c:pt>
                <c:pt idx="28747">
                  <c:v>28.312000000000001</c:v>
                </c:pt>
                <c:pt idx="28748">
                  <c:v>28.312000000000001</c:v>
                </c:pt>
                <c:pt idx="28749">
                  <c:v>28.312000000000001</c:v>
                </c:pt>
                <c:pt idx="28750">
                  <c:v>28.312000000000001</c:v>
                </c:pt>
                <c:pt idx="28751">
                  <c:v>28.312000000000001</c:v>
                </c:pt>
                <c:pt idx="28752">
                  <c:v>28.312000000000001</c:v>
                </c:pt>
                <c:pt idx="28753">
                  <c:v>28.312000000000001</c:v>
                </c:pt>
                <c:pt idx="28754">
                  <c:v>28.312000000000001</c:v>
                </c:pt>
                <c:pt idx="28755">
                  <c:v>28.312000000000001</c:v>
                </c:pt>
                <c:pt idx="28756">
                  <c:v>28.312000000000001</c:v>
                </c:pt>
                <c:pt idx="28757">
                  <c:v>28.312000000000001</c:v>
                </c:pt>
                <c:pt idx="28758">
                  <c:v>28.312000000000001</c:v>
                </c:pt>
                <c:pt idx="28759">
                  <c:v>28.312000000000001</c:v>
                </c:pt>
                <c:pt idx="28760">
                  <c:v>28.312000000000001</c:v>
                </c:pt>
                <c:pt idx="28761">
                  <c:v>28.312000000000001</c:v>
                </c:pt>
                <c:pt idx="28762">
                  <c:v>28.312000000000001</c:v>
                </c:pt>
                <c:pt idx="28763">
                  <c:v>28.312000000000001</c:v>
                </c:pt>
                <c:pt idx="28764">
                  <c:v>28.312000000000001</c:v>
                </c:pt>
                <c:pt idx="28765">
                  <c:v>28.312000000000001</c:v>
                </c:pt>
                <c:pt idx="28766">
                  <c:v>28.312000000000001</c:v>
                </c:pt>
                <c:pt idx="28767">
                  <c:v>28.312000000000001</c:v>
                </c:pt>
                <c:pt idx="28768">
                  <c:v>28.312000000000001</c:v>
                </c:pt>
                <c:pt idx="28769">
                  <c:v>28.312000000000001</c:v>
                </c:pt>
                <c:pt idx="28770">
                  <c:v>28.312000000000001</c:v>
                </c:pt>
                <c:pt idx="28771">
                  <c:v>28.312000000000001</c:v>
                </c:pt>
                <c:pt idx="28772">
                  <c:v>28.312000000000001</c:v>
                </c:pt>
                <c:pt idx="28773">
                  <c:v>28.312000000000001</c:v>
                </c:pt>
                <c:pt idx="28774">
                  <c:v>28.312000000000001</c:v>
                </c:pt>
                <c:pt idx="28775">
                  <c:v>28.312000000000001</c:v>
                </c:pt>
                <c:pt idx="28776">
                  <c:v>28.312000000000001</c:v>
                </c:pt>
                <c:pt idx="28777">
                  <c:v>28.312000000000001</c:v>
                </c:pt>
                <c:pt idx="28778">
                  <c:v>28.312000000000001</c:v>
                </c:pt>
                <c:pt idx="28779">
                  <c:v>28.312000000000001</c:v>
                </c:pt>
                <c:pt idx="28780">
                  <c:v>28.312000000000001</c:v>
                </c:pt>
                <c:pt idx="28781">
                  <c:v>28.312000000000001</c:v>
                </c:pt>
                <c:pt idx="28782">
                  <c:v>28.312000000000001</c:v>
                </c:pt>
                <c:pt idx="28783">
                  <c:v>28.312000000000001</c:v>
                </c:pt>
                <c:pt idx="28784">
                  <c:v>28.312000000000001</c:v>
                </c:pt>
                <c:pt idx="28785">
                  <c:v>28.312000000000001</c:v>
                </c:pt>
                <c:pt idx="28786">
                  <c:v>28.312000000000001</c:v>
                </c:pt>
                <c:pt idx="28787">
                  <c:v>28.312000000000001</c:v>
                </c:pt>
                <c:pt idx="28788">
                  <c:v>28.312000000000001</c:v>
                </c:pt>
                <c:pt idx="28789">
                  <c:v>28.312000000000001</c:v>
                </c:pt>
                <c:pt idx="28790">
                  <c:v>28.312000000000001</c:v>
                </c:pt>
                <c:pt idx="28791">
                  <c:v>28.312000000000001</c:v>
                </c:pt>
                <c:pt idx="28792">
                  <c:v>28.312000000000001</c:v>
                </c:pt>
                <c:pt idx="28793">
                  <c:v>28.312000000000001</c:v>
                </c:pt>
                <c:pt idx="28794">
                  <c:v>28.312000000000001</c:v>
                </c:pt>
                <c:pt idx="28795">
                  <c:v>28.312000000000001</c:v>
                </c:pt>
                <c:pt idx="28796">
                  <c:v>28.312000000000001</c:v>
                </c:pt>
                <c:pt idx="28797">
                  <c:v>28.312000000000001</c:v>
                </c:pt>
                <c:pt idx="28798">
                  <c:v>28.312000000000001</c:v>
                </c:pt>
                <c:pt idx="28799">
                  <c:v>28.312000000000001</c:v>
                </c:pt>
                <c:pt idx="28800">
                  <c:v>28.312000000000001</c:v>
                </c:pt>
                <c:pt idx="28801">
                  <c:v>28.312000000000001</c:v>
                </c:pt>
                <c:pt idx="28802">
                  <c:v>28.312000000000001</c:v>
                </c:pt>
                <c:pt idx="28803">
                  <c:v>28.35</c:v>
                </c:pt>
                <c:pt idx="28804">
                  <c:v>28.35</c:v>
                </c:pt>
                <c:pt idx="28805">
                  <c:v>28.35</c:v>
                </c:pt>
                <c:pt idx="28806">
                  <c:v>28.35</c:v>
                </c:pt>
                <c:pt idx="28807">
                  <c:v>28.35</c:v>
                </c:pt>
                <c:pt idx="28808">
                  <c:v>28.35</c:v>
                </c:pt>
                <c:pt idx="28809">
                  <c:v>28.35</c:v>
                </c:pt>
                <c:pt idx="28810">
                  <c:v>28.35</c:v>
                </c:pt>
                <c:pt idx="28811">
                  <c:v>28.35</c:v>
                </c:pt>
                <c:pt idx="28812">
                  <c:v>28.35</c:v>
                </c:pt>
                <c:pt idx="28813">
                  <c:v>28.35</c:v>
                </c:pt>
                <c:pt idx="28814">
                  <c:v>28.35</c:v>
                </c:pt>
                <c:pt idx="28815">
                  <c:v>28.35</c:v>
                </c:pt>
                <c:pt idx="28816">
                  <c:v>28.35</c:v>
                </c:pt>
                <c:pt idx="28817">
                  <c:v>28.35</c:v>
                </c:pt>
                <c:pt idx="28818">
                  <c:v>28.35</c:v>
                </c:pt>
                <c:pt idx="28819">
                  <c:v>28.35</c:v>
                </c:pt>
                <c:pt idx="28820">
                  <c:v>28.35</c:v>
                </c:pt>
                <c:pt idx="28821">
                  <c:v>28.35</c:v>
                </c:pt>
                <c:pt idx="28822">
                  <c:v>28.35</c:v>
                </c:pt>
                <c:pt idx="28823">
                  <c:v>28.35</c:v>
                </c:pt>
                <c:pt idx="28824">
                  <c:v>28.35</c:v>
                </c:pt>
                <c:pt idx="28825">
                  <c:v>28.35</c:v>
                </c:pt>
                <c:pt idx="28826">
                  <c:v>28.35</c:v>
                </c:pt>
                <c:pt idx="28827">
                  <c:v>28.35</c:v>
                </c:pt>
                <c:pt idx="28828">
                  <c:v>28.35</c:v>
                </c:pt>
                <c:pt idx="28829">
                  <c:v>28.35</c:v>
                </c:pt>
                <c:pt idx="28830">
                  <c:v>28.35</c:v>
                </c:pt>
                <c:pt idx="28831">
                  <c:v>28.35</c:v>
                </c:pt>
                <c:pt idx="28832">
                  <c:v>28.35</c:v>
                </c:pt>
                <c:pt idx="28833">
                  <c:v>28.35</c:v>
                </c:pt>
                <c:pt idx="28834">
                  <c:v>28.35</c:v>
                </c:pt>
                <c:pt idx="28835">
                  <c:v>28.35</c:v>
                </c:pt>
                <c:pt idx="28836">
                  <c:v>28.35</c:v>
                </c:pt>
                <c:pt idx="28837">
                  <c:v>28.35</c:v>
                </c:pt>
                <c:pt idx="28838">
                  <c:v>28.35</c:v>
                </c:pt>
                <c:pt idx="28839">
                  <c:v>28.35</c:v>
                </c:pt>
                <c:pt idx="28840">
                  <c:v>28.35</c:v>
                </c:pt>
                <c:pt idx="28841">
                  <c:v>28.35</c:v>
                </c:pt>
                <c:pt idx="28842">
                  <c:v>28.35</c:v>
                </c:pt>
                <c:pt idx="28843">
                  <c:v>28.35</c:v>
                </c:pt>
                <c:pt idx="28844">
                  <c:v>28.35</c:v>
                </c:pt>
                <c:pt idx="28845">
                  <c:v>28.35</c:v>
                </c:pt>
                <c:pt idx="28846">
                  <c:v>28.35</c:v>
                </c:pt>
                <c:pt idx="28847">
                  <c:v>28.35</c:v>
                </c:pt>
                <c:pt idx="28848">
                  <c:v>28.35</c:v>
                </c:pt>
                <c:pt idx="28849">
                  <c:v>28.35</c:v>
                </c:pt>
                <c:pt idx="28850">
                  <c:v>28.35</c:v>
                </c:pt>
                <c:pt idx="28851">
                  <c:v>28.35</c:v>
                </c:pt>
                <c:pt idx="28852">
                  <c:v>28.35</c:v>
                </c:pt>
                <c:pt idx="28853">
                  <c:v>28.35</c:v>
                </c:pt>
                <c:pt idx="28854">
                  <c:v>28.35</c:v>
                </c:pt>
                <c:pt idx="28855">
                  <c:v>28.35</c:v>
                </c:pt>
                <c:pt idx="28856">
                  <c:v>28.35</c:v>
                </c:pt>
                <c:pt idx="28857">
                  <c:v>28.35</c:v>
                </c:pt>
                <c:pt idx="28858">
                  <c:v>28.35</c:v>
                </c:pt>
                <c:pt idx="28859">
                  <c:v>28.35</c:v>
                </c:pt>
                <c:pt idx="28860">
                  <c:v>28.35</c:v>
                </c:pt>
                <c:pt idx="28861">
                  <c:v>28.35</c:v>
                </c:pt>
                <c:pt idx="28862">
                  <c:v>28.35</c:v>
                </c:pt>
                <c:pt idx="28863">
                  <c:v>28.35</c:v>
                </c:pt>
                <c:pt idx="28864">
                  <c:v>28.35</c:v>
                </c:pt>
                <c:pt idx="28865">
                  <c:v>28.35</c:v>
                </c:pt>
                <c:pt idx="28866">
                  <c:v>28.35</c:v>
                </c:pt>
                <c:pt idx="28867">
                  <c:v>28.35</c:v>
                </c:pt>
                <c:pt idx="28868">
                  <c:v>28.35</c:v>
                </c:pt>
                <c:pt idx="28869">
                  <c:v>28.35</c:v>
                </c:pt>
                <c:pt idx="28870">
                  <c:v>28.35</c:v>
                </c:pt>
                <c:pt idx="28871">
                  <c:v>28.35</c:v>
                </c:pt>
                <c:pt idx="28872">
                  <c:v>28.35</c:v>
                </c:pt>
                <c:pt idx="28873">
                  <c:v>28.35</c:v>
                </c:pt>
                <c:pt idx="28874">
                  <c:v>28.35</c:v>
                </c:pt>
                <c:pt idx="28875">
                  <c:v>28.35</c:v>
                </c:pt>
                <c:pt idx="28876">
                  <c:v>28.35</c:v>
                </c:pt>
                <c:pt idx="28877">
                  <c:v>28.35</c:v>
                </c:pt>
                <c:pt idx="28878">
                  <c:v>28.35</c:v>
                </c:pt>
                <c:pt idx="28879">
                  <c:v>28.35</c:v>
                </c:pt>
                <c:pt idx="28880">
                  <c:v>28.35</c:v>
                </c:pt>
                <c:pt idx="28881">
                  <c:v>28.35</c:v>
                </c:pt>
                <c:pt idx="28882">
                  <c:v>28.35</c:v>
                </c:pt>
                <c:pt idx="28883">
                  <c:v>28.35</c:v>
                </c:pt>
                <c:pt idx="28884">
                  <c:v>28.35</c:v>
                </c:pt>
                <c:pt idx="28885">
                  <c:v>28.35</c:v>
                </c:pt>
                <c:pt idx="28886">
                  <c:v>28.35</c:v>
                </c:pt>
                <c:pt idx="28887">
                  <c:v>28.35</c:v>
                </c:pt>
                <c:pt idx="28888">
                  <c:v>28.35</c:v>
                </c:pt>
                <c:pt idx="28889">
                  <c:v>28.35</c:v>
                </c:pt>
                <c:pt idx="28890">
                  <c:v>28.35</c:v>
                </c:pt>
                <c:pt idx="28891">
                  <c:v>28.35</c:v>
                </c:pt>
                <c:pt idx="28892">
                  <c:v>28.35</c:v>
                </c:pt>
                <c:pt idx="28893">
                  <c:v>28.35</c:v>
                </c:pt>
                <c:pt idx="28894">
                  <c:v>28.35</c:v>
                </c:pt>
                <c:pt idx="28895">
                  <c:v>28.35</c:v>
                </c:pt>
                <c:pt idx="28896">
                  <c:v>28.35</c:v>
                </c:pt>
                <c:pt idx="28897">
                  <c:v>28.35</c:v>
                </c:pt>
                <c:pt idx="28898">
                  <c:v>28.35</c:v>
                </c:pt>
                <c:pt idx="28899">
                  <c:v>28.35</c:v>
                </c:pt>
                <c:pt idx="28900">
                  <c:v>28.35</c:v>
                </c:pt>
                <c:pt idx="28901">
                  <c:v>28.35</c:v>
                </c:pt>
                <c:pt idx="28902">
                  <c:v>28.35</c:v>
                </c:pt>
                <c:pt idx="28903">
                  <c:v>28.35</c:v>
                </c:pt>
                <c:pt idx="28904">
                  <c:v>28.35</c:v>
                </c:pt>
                <c:pt idx="28905">
                  <c:v>28.35</c:v>
                </c:pt>
                <c:pt idx="28906">
                  <c:v>28.35</c:v>
                </c:pt>
                <c:pt idx="28907">
                  <c:v>28.35</c:v>
                </c:pt>
                <c:pt idx="28908">
                  <c:v>28.35</c:v>
                </c:pt>
                <c:pt idx="28909">
                  <c:v>28.35</c:v>
                </c:pt>
                <c:pt idx="28910">
                  <c:v>28.35</c:v>
                </c:pt>
                <c:pt idx="28911">
                  <c:v>28.35</c:v>
                </c:pt>
                <c:pt idx="28912">
                  <c:v>28.35</c:v>
                </c:pt>
                <c:pt idx="28913">
                  <c:v>28.35</c:v>
                </c:pt>
                <c:pt idx="28914">
                  <c:v>28.35</c:v>
                </c:pt>
                <c:pt idx="28915">
                  <c:v>28.35</c:v>
                </c:pt>
                <c:pt idx="28916">
                  <c:v>28.384</c:v>
                </c:pt>
                <c:pt idx="28917">
                  <c:v>28.384</c:v>
                </c:pt>
                <c:pt idx="28918">
                  <c:v>28.384</c:v>
                </c:pt>
                <c:pt idx="28919">
                  <c:v>28.384</c:v>
                </c:pt>
                <c:pt idx="28920">
                  <c:v>28.384</c:v>
                </c:pt>
                <c:pt idx="28921">
                  <c:v>28.384</c:v>
                </c:pt>
                <c:pt idx="28922">
                  <c:v>28.384</c:v>
                </c:pt>
                <c:pt idx="28923">
                  <c:v>28.384</c:v>
                </c:pt>
                <c:pt idx="28924">
                  <c:v>28.384</c:v>
                </c:pt>
                <c:pt idx="28925">
                  <c:v>28.384</c:v>
                </c:pt>
                <c:pt idx="28926">
                  <c:v>28.384</c:v>
                </c:pt>
                <c:pt idx="28927">
                  <c:v>28.384</c:v>
                </c:pt>
                <c:pt idx="28928">
                  <c:v>28.384</c:v>
                </c:pt>
                <c:pt idx="28929">
                  <c:v>28.384</c:v>
                </c:pt>
                <c:pt idx="28930">
                  <c:v>28.384</c:v>
                </c:pt>
                <c:pt idx="28931">
                  <c:v>28.384</c:v>
                </c:pt>
                <c:pt idx="28932">
                  <c:v>28.384</c:v>
                </c:pt>
                <c:pt idx="28933">
                  <c:v>28.384</c:v>
                </c:pt>
                <c:pt idx="28934">
                  <c:v>28.384</c:v>
                </c:pt>
                <c:pt idx="28935">
                  <c:v>28.384</c:v>
                </c:pt>
                <c:pt idx="28936">
                  <c:v>28.384</c:v>
                </c:pt>
                <c:pt idx="28937">
                  <c:v>28.384</c:v>
                </c:pt>
                <c:pt idx="28938">
                  <c:v>28.384</c:v>
                </c:pt>
                <c:pt idx="28939">
                  <c:v>28.384</c:v>
                </c:pt>
                <c:pt idx="28940">
                  <c:v>28.384</c:v>
                </c:pt>
                <c:pt idx="28941">
                  <c:v>28.384</c:v>
                </c:pt>
                <c:pt idx="28942">
                  <c:v>28.384</c:v>
                </c:pt>
                <c:pt idx="28943">
                  <c:v>28.384</c:v>
                </c:pt>
                <c:pt idx="28944">
                  <c:v>28.384</c:v>
                </c:pt>
                <c:pt idx="28945">
                  <c:v>28.384</c:v>
                </c:pt>
                <c:pt idx="28946">
                  <c:v>28.384</c:v>
                </c:pt>
                <c:pt idx="28947">
                  <c:v>28.384</c:v>
                </c:pt>
                <c:pt idx="28948">
                  <c:v>28.384</c:v>
                </c:pt>
                <c:pt idx="28949">
                  <c:v>28.384</c:v>
                </c:pt>
                <c:pt idx="28950">
                  <c:v>28.384</c:v>
                </c:pt>
                <c:pt idx="28951">
                  <c:v>28.384</c:v>
                </c:pt>
                <c:pt idx="28952">
                  <c:v>28.384</c:v>
                </c:pt>
                <c:pt idx="28953">
                  <c:v>28.384</c:v>
                </c:pt>
                <c:pt idx="28954">
                  <c:v>28.384</c:v>
                </c:pt>
                <c:pt idx="28955">
                  <c:v>28.384</c:v>
                </c:pt>
                <c:pt idx="28956">
                  <c:v>28.384</c:v>
                </c:pt>
                <c:pt idx="28957">
                  <c:v>28.384</c:v>
                </c:pt>
                <c:pt idx="28958">
                  <c:v>28.384</c:v>
                </c:pt>
                <c:pt idx="28959">
                  <c:v>28.384</c:v>
                </c:pt>
                <c:pt idx="28960">
                  <c:v>28.384</c:v>
                </c:pt>
                <c:pt idx="28961">
                  <c:v>28.384</c:v>
                </c:pt>
                <c:pt idx="28962">
                  <c:v>28.384</c:v>
                </c:pt>
                <c:pt idx="28963">
                  <c:v>28.384</c:v>
                </c:pt>
                <c:pt idx="28964">
                  <c:v>28.384</c:v>
                </c:pt>
                <c:pt idx="28965">
                  <c:v>28.384</c:v>
                </c:pt>
                <c:pt idx="28966">
                  <c:v>28.384</c:v>
                </c:pt>
                <c:pt idx="28967">
                  <c:v>28.384</c:v>
                </c:pt>
                <c:pt idx="28968">
                  <c:v>28.384</c:v>
                </c:pt>
                <c:pt idx="28969">
                  <c:v>28.384</c:v>
                </c:pt>
                <c:pt idx="28970">
                  <c:v>28.384</c:v>
                </c:pt>
                <c:pt idx="28971">
                  <c:v>28.384</c:v>
                </c:pt>
                <c:pt idx="28972">
                  <c:v>28.384</c:v>
                </c:pt>
                <c:pt idx="28973">
                  <c:v>28.384</c:v>
                </c:pt>
                <c:pt idx="28974">
                  <c:v>28.384</c:v>
                </c:pt>
                <c:pt idx="28975">
                  <c:v>28.384</c:v>
                </c:pt>
                <c:pt idx="28976">
                  <c:v>28.384</c:v>
                </c:pt>
                <c:pt idx="28977">
                  <c:v>28.384</c:v>
                </c:pt>
                <c:pt idx="28978">
                  <c:v>28.384</c:v>
                </c:pt>
                <c:pt idx="28979">
                  <c:v>28.384</c:v>
                </c:pt>
                <c:pt idx="28980">
                  <c:v>28.384</c:v>
                </c:pt>
                <c:pt idx="28981">
                  <c:v>28.384</c:v>
                </c:pt>
                <c:pt idx="28982">
                  <c:v>28.384</c:v>
                </c:pt>
                <c:pt idx="28983">
                  <c:v>28.384</c:v>
                </c:pt>
                <c:pt idx="28984">
                  <c:v>28.384</c:v>
                </c:pt>
                <c:pt idx="28985">
                  <c:v>28.384</c:v>
                </c:pt>
                <c:pt idx="28986">
                  <c:v>28.384</c:v>
                </c:pt>
                <c:pt idx="28987">
                  <c:v>28.384</c:v>
                </c:pt>
                <c:pt idx="28988">
                  <c:v>28.384</c:v>
                </c:pt>
                <c:pt idx="28989">
                  <c:v>28.384</c:v>
                </c:pt>
                <c:pt idx="28990">
                  <c:v>28.384</c:v>
                </c:pt>
                <c:pt idx="28991">
                  <c:v>28.384</c:v>
                </c:pt>
                <c:pt idx="28992">
                  <c:v>28.384</c:v>
                </c:pt>
                <c:pt idx="28993">
                  <c:v>28.384</c:v>
                </c:pt>
                <c:pt idx="28994">
                  <c:v>28.384</c:v>
                </c:pt>
                <c:pt idx="28995">
                  <c:v>28.384</c:v>
                </c:pt>
                <c:pt idx="28996">
                  <c:v>28.384</c:v>
                </c:pt>
                <c:pt idx="28997">
                  <c:v>28.384</c:v>
                </c:pt>
                <c:pt idx="28998">
                  <c:v>28.384</c:v>
                </c:pt>
                <c:pt idx="28999">
                  <c:v>28.384</c:v>
                </c:pt>
                <c:pt idx="29000">
                  <c:v>28.384</c:v>
                </c:pt>
                <c:pt idx="29001">
                  <c:v>28.384</c:v>
                </c:pt>
                <c:pt idx="29002">
                  <c:v>28.384</c:v>
                </c:pt>
                <c:pt idx="29003">
                  <c:v>28.384</c:v>
                </c:pt>
                <c:pt idx="29004">
                  <c:v>28.384</c:v>
                </c:pt>
                <c:pt idx="29005">
                  <c:v>28.384</c:v>
                </c:pt>
                <c:pt idx="29006">
                  <c:v>28.384</c:v>
                </c:pt>
                <c:pt idx="29007">
                  <c:v>28.384</c:v>
                </c:pt>
                <c:pt idx="29008">
                  <c:v>28.384</c:v>
                </c:pt>
                <c:pt idx="29009">
                  <c:v>28.384</c:v>
                </c:pt>
                <c:pt idx="29010">
                  <c:v>28.384</c:v>
                </c:pt>
                <c:pt idx="29011">
                  <c:v>28.384</c:v>
                </c:pt>
                <c:pt idx="29012">
                  <c:v>28.384</c:v>
                </c:pt>
                <c:pt idx="29013">
                  <c:v>28.384</c:v>
                </c:pt>
                <c:pt idx="29014">
                  <c:v>28.384</c:v>
                </c:pt>
                <c:pt idx="29015">
                  <c:v>28.384</c:v>
                </c:pt>
                <c:pt idx="29016">
                  <c:v>28.384</c:v>
                </c:pt>
                <c:pt idx="29017">
                  <c:v>28.384</c:v>
                </c:pt>
                <c:pt idx="29018">
                  <c:v>28.384</c:v>
                </c:pt>
                <c:pt idx="29019">
                  <c:v>28.384</c:v>
                </c:pt>
                <c:pt idx="29020">
                  <c:v>28.388000000000002</c:v>
                </c:pt>
                <c:pt idx="29021">
                  <c:v>28.422000000000001</c:v>
                </c:pt>
                <c:pt idx="29022">
                  <c:v>28.422000000000001</c:v>
                </c:pt>
                <c:pt idx="29023">
                  <c:v>28.422000000000001</c:v>
                </c:pt>
                <c:pt idx="29024">
                  <c:v>28.422000000000001</c:v>
                </c:pt>
                <c:pt idx="29025">
                  <c:v>28.422000000000001</c:v>
                </c:pt>
                <c:pt idx="29026">
                  <c:v>28.422000000000001</c:v>
                </c:pt>
                <c:pt idx="29027">
                  <c:v>28.422000000000001</c:v>
                </c:pt>
                <c:pt idx="29028">
                  <c:v>28.422000000000001</c:v>
                </c:pt>
                <c:pt idx="29029">
                  <c:v>28.422000000000001</c:v>
                </c:pt>
                <c:pt idx="29030">
                  <c:v>28.422000000000001</c:v>
                </c:pt>
                <c:pt idx="29031">
                  <c:v>28.422000000000001</c:v>
                </c:pt>
                <c:pt idx="29032">
                  <c:v>28.422000000000001</c:v>
                </c:pt>
                <c:pt idx="29033">
                  <c:v>28.422000000000001</c:v>
                </c:pt>
                <c:pt idx="29034">
                  <c:v>28.422000000000001</c:v>
                </c:pt>
                <c:pt idx="29035">
                  <c:v>28.422000000000001</c:v>
                </c:pt>
                <c:pt idx="29036">
                  <c:v>28.422000000000001</c:v>
                </c:pt>
                <c:pt idx="29037">
                  <c:v>28.422000000000001</c:v>
                </c:pt>
                <c:pt idx="29038">
                  <c:v>28.422000000000001</c:v>
                </c:pt>
                <c:pt idx="29039">
                  <c:v>28.422000000000001</c:v>
                </c:pt>
                <c:pt idx="29040">
                  <c:v>28.422000000000001</c:v>
                </c:pt>
                <c:pt idx="29041">
                  <c:v>28.422000000000001</c:v>
                </c:pt>
                <c:pt idx="29042">
                  <c:v>28.422000000000001</c:v>
                </c:pt>
                <c:pt idx="29043">
                  <c:v>28.422000000000001</c:v>
                </c:pt>
                <c:pt idx="29044">
                  <c:v>28.422000000000001</c:v>
                </c:pt>
                <c:pt idx="29045">
                  <c:v>28.422000000000001</c:v>
                </c:pt>
                <c:pt idx="29046">
                  <c:v>28.422000000000001</c:v>
                </c:pt>
                <c:pt idx="29047">
                  <c:v>28.422000000000001</c:v>
                </c:pt>
                <c:pt idx="29048">
                  <c:v>28.422000000000001</c:v>
                </c:pt>
                <c:pt idx="29049">
                  <c:v>28.422000000000001</c:v>
                </c:pt>
                <c:pt idx="29050">
                  <c:v>28.422000000000001</c:v>
                </c:pt>
                <c:pt idx="29051">
                  <c:v>28.422000000000001</c:v>
                </c:pt>
                <c:pt idx="29052">
                  <c:v>28.422000000000001</c:v>
                </c:pt>
                <c:pt idx="29053">
                  <c:v>28.422000000000001</c:v>
                </c:pt>
                <c:pt idx="29054">
                  <c:v>28.422000000000001</c:v>
                </c:pt>
                <c:pt idx="29055">
                  <c:v>28.422000000000001</c:v>
                </c:pt>
                <c:pt idx="29056">
                  <c:v>28.422000000000001</c:v>
                </c:pt>
                <c:pt idx="29057">
                  <c:v>28.422000000000001</c:v>
                </c:pt>
                <c:pt idx="29058">
                  <c:v>28.422000000000001</c:v>
                </c:pt>
                <c:pt idx="29059">
                  <c:v>28.422000000000001</c:v>
                </c:pt>
                <c:pt idx="29060">
                  <c:v>28.422000000000001</c:v>
                </c:pt>
                <c:pt idx="29061">
                  <c:v>28.422000000000001</c:v>
                </c:pt>
                <c:pt idx="29062">
                  <c:v>28.422000000000001</c:v>
                </c:pt>
                <c:pt idx="29063">
                  <c:v>28.422000000000001</c:v>
                </c:pt>
                <c:pt idx="29064">
                  <c:v>28.422000000000001</c:v>
                </c:pt>
                <c:pt idx="29065">
                  <c:v>28.422000000000001</c:v>
                </c:pt>
                <c:pt idx="29066">
                  <c:v>28.422000000000001</c:v>
                </c:pt>
                <c:pt idx="29067">
                  <c:v>28.422000000000001</c:v>
                </c:pt>
                <c:pt idx="29068">
                  <c:v>28.422000000000001</c:v>
                </c:pt>
                <c:pt idx="29069">
                  <c:v>28.422000000000001</c:v>
                </c:pt>
                <c:pt idx="29070">
                  <c:v>28.422000000000001</c:v>
                </c:pt>
                <c:pt idx="29071">
                  <c:v>28.422000000000001</c:v>
                </c:pt>
                <c:pt idx="29072">
                  <c:v>28.422000000000001</c:v>
                </c:pt>
                <c:pt idx="29073">
                  <c:v>28.422000000000001</c:v>
                </c:pt>
                <c:pt idx="29074">
                  <c:v>28.422000000000001</c:v>
                </c:pt>
                <c:pt idx="29075">
                  <c:v>28.422000000000001</c:v>
                </c:pt>
                <c:pt idx="29076">
                  <c:v>28.422000000000001</c:v>
                </c:pt>
                <c:pt idx="29077">
                  <c:v>28.422000000000001</c:v>
                </c:pt>
                <c:pt idx="29078">
                  <c:v>28.422000000000001</c:v>
                </c:pt>
                <c:pt idx="29079">
                  <c:v>28.422000000000001</c:v>
                </c:pt>
                <c:pt idx="29080">
                  <c:v>28.422000000000001</c:v>
                </c:pt>
                <c:pt idx="29081">
                  <c:v>28.422000000000001</c:v>
                </c:pt>
                <c:pt idx="29082">
                  <c:v>28.422000000000001</c:v>
                </c:pt>
                <c:pt idx="29083">
                  <c:v>28.422000000000001</c:v>
                </c:pt>
                <c:pt idx="29084">
                  <c:v>28.422000000000001</c:v>
                </c:pt>
                <c:pt idx="29085">
                  <c:v>28.422000000000001</c:v>
                </c:pt>
                <c:pt idx="29086">
                  <c:v>28.422000000000001</c:v>
                </c:pt>
                <c:pt idx="29087">
                  <c:v>28.422000000000001</c:v>
                </c:pt>
                <c:pt idx="29088">
                  <c:v>28.422000000000001</c:v>
                </c:pt>
                <c:pt idx="29089">
                  <c:v>28.422000000000001</c:v>
                </c:pt>
                <c:pt idx="29090">
                  <c:v>28.422000000000001</c:v>
                </c:pt>
                <c:pt idx="29091">
                  <c:v>28.422000000000001</c:v>
                </c:pt>
                <c:pt idx="29092">
                  <c:v>28.422000000000001</c:v>
                </c:pt>
                <c:pt idx="29093">
                  <c:v>28.422000000000001</c:v>
                </c:pt>
                <c:pt idx="29094">
                  <c:v>28.422000000000001</c:v>
                </c:pt>
                <c:pt idx="29095">
                  <c:v>28.422000000000001</c:v>
                </c:pt>
                <c:pt idx="29096">
                  <c:v>28.422000000000001</c:v>
                </c:pt>
                <c:pt idx="29097">
                  <c:v>28.422000000000001</c:v>
                </c:pt>
                <c:pt idx="29098">
                  <c:v>28.422000000000001</c:v>
                </c:pt>
                <c:pt idx="29099">
                  <c:v>28.422000000000001</c:v>
                </c:pt>
                <c:pt idx="29100">
                  <c:v>28.422000000000001</c:v>
                </c:pt>
                <c:pt idx="29101">
                  <c:v>28.422000000000001</c:v>
                </c:pt>
                <c:pt idx="29102">
                  <c:v>28.422000000000001</c:v>
                </c:pt>
                <c:pt idx="29103">
                  <c:v>28.422000000000001</c:v>
                </c:pt>
                <c:pt idx="29104">
                  <c:v>28.422000000000001</c:v>
                </c:pt>
                <c:pt idx="29105">
                  <c:v>28.422000000000001</c:v>
                </c:pt>
                <c:pt idx="29106">
                  <c:v>28.422000000000001</c:v>
                </c:pt>
                <c:pt idx="29107">
                  <c:v>28.422000000000001</c:v>
                </c:pt>
                <c:pt idx="29108">
                  <c:v>28.422000000000001</c:v>
                </c:pt>
                <c:pt idx="29109">
                  <c:v>28.422000000000001</c:v>
                </c:pt>
                <c:pt idx="29110">
                  <c:v>28.422000000000001</c:v>
                </c:pt>
                <c:pt idx="29111">
                  <c:v>28.422000000000001</c:v>
                </c:pt>
                <c:pt idx="29112">
                  <c:v>28.422000000000001</c:v>
                </c:pt>
                <c:pt idx="29113">
                  <c:v>28.422000000000001</c:v>
                </c:pt>
                <c:pt idx="29114">
                  <c:v>28.422000000000001</c:v>
                </c:pt>
                <c:pt idx="29115">
                  <c:v>28.422000000000001</c:v>
                </c:pt>
                <c:pt idx="29116">
                  <c:v>28.422000000000001</c:v>
                </c:pt>
                <c:pt idx="29117">
                  <c:v>28.422000000000001</c:v>
                </c:pt>
                <c:pt idx="29118">
                  <c:v>28.422000000000001</c:v>
                </c:pt>
                <c:pt idx="29119">
                  <c:v>28.422000000000001</c:v>
                </c:pt>
                <c:pt idx="29120">
                  <c:v>28.422000000000001</c:v>
                </c:pt>
                <c:pt idx="29121">
                  <c:v>28.422000000000001</c:v>
                </c:pt>
                <c:pt idx="29122">
                  <c:v>28.422000000000001</c:v>
                </c:pt>
                <c:pt idx="29123">
                  <c:v>28.422000000000001</c:v>
                </c:pt>
                <c:pt idx="29124">
                  <c:v>28.422000000000001</c:v>
                </c:pt>
                <c:pt idx="29125">
                  <c:v>28.422000000000001</c:v>
                </c:pt>
                <c:pt idx="29126">
                  <c:v>28.422000000000001</c:v>
                </c:pt>
                <c:pt idx="29127">
                  <c:v>28.422000000000001</c:v>
                </c:pt>
                <c:pt idx="29128">
                  <c:v>28.422000000000001</c:v>
                </c:pt>
                <c:pt idx="29129">
                  <c:v>28.422000000000001</c:v>
                </c:pt>
                <c:pt idx="29130">
                  <c:v>28.422000000000001</c:v>
                </c:pt>
                <c:pt idx="29131">
                  <c:v>28.422000000000001</c:v>
                </c:pt>
                <c:pt idx="29132">
                  <c:v>28.422000000000001</c:v>
                </c:pt>
                <c:pt idx="29133">
                  <c:v>28.422000000000001</c:v>
                </c:pt>
                <c:pt idx="29134">
                  <c:v>28.422000000000001</c:v>
                </c:pt>
                <c:pt idx="29135">
                  <c:v>28.457999999999998</c:v>
                </c:pt>
                <c:pt idx="29136">
                  <c:v>28.457999999999998</c:v>
                </c:pt>
                <c:pt idx="29137">
                  <c:v>28.457999999999998</c:v>
                </c:pt>
                <c:pt idx="29138">
                  <c:v>28.457999999999998</c:v>
                </c:pt>
                <c:pt idx="29139">
                  <c:v>28.457999999999998</c:v>
                </c:pt>
                <c:pt idx="29140">
                  <c:v>28.457999999999998</c:v>
                </c:pt>
                <c:pt idx="29141">
                  <c:v>28.457999999999998</c:v>
                </c:pt>
                <c:pt idx="29142">
                  <c:v>28.457999999999998</c:v>
                </c:pt>
                <c:pt idx="29143">
                  <c:v>28.457999999999998</c:v>
                </c:pt>
                <c:pt idx="29144">
                  <c:v>28.457999999999998</c:v>
                </c:pt>
                <c:pt idx="29145">
                  <c:v>28.457999999999998</c:v>
                </c:pt>
                <c:pt idx="29146">
                  <c:v>28.457999999999998</c:v>
                </c:pt>
                <c:pt idx="29147">
                  <c:v>28.457999999999998</c:v>
                </c:pt>
                <c:pt idx="29148">
                  <c:v>28.457999999999998</c:v>
                </c:pt>
                <c:pt idx="29149">
                  <c:v>28.457999999999998</c:v>
                </c:pt>
                <c:pt idx="29150">
                  <c:v>28.457999999999998</c:v>
                </c:pt>
                <c:pt idx="29151">
                  <c:v>28.457999999999998</c:v>
                </c:pt>
                <c:pt idx="29152">
                  <c:v>28.457999999999998</c:v>
                </c:pt>
                <c:pt idx="29153">
                  <c:v>28.457999999999998</c:v>
                </c:pt>
                <c:pt idx="29154">
                  <c:v>28.457999999999998</c:v>
                </c:pt>
                <c:pt idx="29155">
                  <c:v>28.457999999999998</c:v>
                </c:pt>
                <c:pt idx="29156">
                  <c:v>28.457999999999998</c:v>
                </c:pt>
                <c:pt idx="29157">
                  <c:v>28.457999999999998</c:v>
                </c:pt>
                <c:pt idx="29158">
                  <c:v>28.457999999999998</c:v>
                </c:pt>
                <c:pt idx="29159">
                  <c:v>28.457999999999998</c:v>
                </c:pt>
                <c:pt idx="29160">
                  <c:v>28.457999999999998</c:v>
                </c:pt>
                <c:pt idx="29161">
                  <c:v>28.457999999999998</c:v>
                </c:pt>
                <c:pt idx="29162">
                  <c:v>28.457999999999998</c:v>
                </c:pt>
                <c:pt idx="29163">
                  <c:v>28.457999999999998</c:v>
                </c:pt>
                <c:pt idx="29164">
                  <c:v>28.457999999999998</c:v>
                </c:pt>
                <c:pt idx="29165">
                  <c:v>28.457999999999998</c:v>
                </c:pt>
                <c:pt idx="29166">
                  <c:v>28.457999999999998</c:v>
                </c:pt>
                <c:pt idx="29167">
                  <c:v>28.457999999999998</c:v>
                </c:pt>
                <c:pt idx="29168">
                  <c:v>28.457999999999998</c:v>
                </c:pt>
                <c:pt idx="29169">
                  <c:v>28.457999999999998</c:v>
                </c:pt>
                <c:pt idx="29170">
                  <c:v>28.457999999999998</c:v>
                </c:pt>
                <c:pt idx="29171">
                  <c:v>28.457999999999998</c:v>
                </c:pt>
                <c:pt idx="29172">
                  <c:v>28.457999999999998</c:v>
                </c:pt>
                <c:pt idx="29173">
                  <c:v>28.457999999999998</c:v>
                </c:pt>
                <c:pt idx="29174">
                  <c:v>28.457999999999998</c:v>
                </c:pt>
                <c:pt idx="29175">
                  <c:v>28.457999999999998</c:v>
                </c:pt>
                <c:pt idx="29176">
                  <c:v>28.457999999999998</c:v>
                </c:pt>
                <c:pt idx="29177">
                  <c:v>28.457999999999998</c:v>
                </c:pt>
                <c:pt idx="29178">
                  <c:v>28.457999999999998</c:v>
                </c:pt>
                <c:pt idx="29179">
                  <c:v>28.457999999999998</c:v>
                </c:pt>
                <c:pt idx="29180">
                  <c:v>28.457999999999998</c:v>
                </c:pt>
                <c:pt idx="29181">
                  <c:v>28.457999999999998</c:v>
                </c:pt>
                <c:pt idx="29182">
                  <c:v>28.457999999999998</c:v>
                </c:pt>
                <c:pt idx="29183">
                  <c:v>28.457999999999998</c:v>
                </c:pt>
                <c:pt idx="29184">
                  <c:v>28.457999999999998</c:v>
                </c:pt>
                <c:pt idx="29185">
                  <c:v>28.457999999999998</c:v>
                </c:pt>
                <c:pt idx="29186">
                  <c:v>28.457999999999998</c:v>
                </c:pt>
                <c:pt idx="29187">
                  <c:v>28.457999999999998</c:v>
                </c:pt>
                <c:pt idx="29188">
                  <c:v>28.457999999999998</c:v>
                </c:pt>
                <c:pt idx="29189">
                  <c:v>28.457999999999998</c:v>
                </c:pt>
                <c:pt idx="29190">
                  <c:v>28.457999999999998</c:v>
                </c:pt>
                <c:pt idx="29191">
                  <c:v>28.457999999999998</c:v>
                </c:pt>
                <c:pt idx="29192">
                  <c:v>28.457999999999998</c:v>
                </c:pt>
                <c:pt idx="29193">
                  <c:v>28.457999999999998</c:v>
                </c:pt>
                <c:pt idx="29194">
                  <c:v>28.457999999999998</c:v>
                </c:pt>
                <c:pt idx="29195">
                  <c:v>28.457999999999998</c:v>
                </c:pt>
                <c:pt idx="29196">
                  <c:v>28.457999999999998</c:v>
                </c:pt>
                <c:pt idx="29197">
                  <c:v>28.457999999999998</c:v>
                </c:pt>
                <c:pt idx="29198">
                  <c:v>28.457999999999998</c:v>
                </c:pt>
                <c:pt idx="29199">
                  <c:v>28.457999999999998</c:v>
                </c:pt>
                <c:pt idx="29200">
                  <c:v>28.457999999999998</c:v>
                </c:pt>
                <c:pt idx="29201">
                  <c:v>28.457999999999998</c:v>
                </c:pt>
                <c:pt idx="29202">
                  <c:v>28.457999999999998</c:v>
                </c:pt>
                <c:pt idx="29203">
                  <c:v>28.457999999999998</c:v>
                </c:pt>
                <c:pt idx="29204">
                  <c:v>28.457999999999998</c:v>
                </c:pt>
                <c:pt idx="29205">
                  <c:v>28.457999999999998</c:v>
                </c:pt>
                <c:pt idx="29206">
                  <c:v>28.457999999999998</c:v>
                </c:pt>
                <c:pt idx="29207">
                  <c:v>28.457999999999998</c:v>
                </c:pt>
                <c:pt idx="29208">
                  <c:v>28.457999999999998</c:v>
                </c:pt>
                <c:pt idx="29209">
                  <c:v>28.457999999999998</c:v>
                </c:pt>
                <c:pt idx="29210">
                  <c:v>28.457999999999998</c:v>
                </c:pt>
                <c:pt idx="29211">
                  <c:v>28.457999999999998</c:v>
                </c:pt>
                <c:pt idx="29212">
                  <c:v>28.457999999999998</c:v>
                </c:pt>
                <c:pt idx="29213">
                  <c:v>28.457999999999998</c:v>
                </c:pt>
                <c:pt idx="29214">
                  <c:v>28.457999999999998</c:v>
                </c:pt>
                <c:pt idx="29215">
                  <c:v>28.457999999999998</c:v>
                </c:pt>
                <c:pt idx="29216">
                  <c:v>28.457999999999998</c:v>
                </c:pt>
                <c:pt idx="29217">
                  <c:v>28.457999999999998</c:v>
                </c:pt>
                <c:pt idx="29218">
                  <c:v>28.457999999999998</c:v>
                </c:pt>
                <c:pt idx="29219">
                  <c:v>28.457999999999998</c:v>
                </c:pt>
                <c:pt idx="29220">
                  <c:v>28.457999999999998</c:v>
                </c:pt>
                <c:pt idx="29221">
                  <c:v>28.457999999999998</c:v>
                </c:pt>
                <c:pt idx="29222">
                  <c:v>28.457999999999998</c:v>
                </c:pt>
                <c:pt idx="29223">
                  <c:v>28.457999999999998</c:v>
                </c:pt>
                <c:pt idx="29224">
                  <c:v>28.457999999999998</c:v>
                </c:pt>
                <c:pt idx="29225">
                  <c:v>28.457999999999998</c:v>
                </c:pt>
                <c:pt idx="29226">
                  <c:v>28.457999999999998</c:v>
                </c:pt>
                <c:pt idx="29227">
                  <c:v>28.457999999999998</c:v>
                </c:pt>
                <c:pt idx="29228">
                  <c:v>28.457999999999998</c:v>
                </c:pt>
                <c:pt idx="29229">
                  <c:v>28.457999999999998</c:v>
                </c:pt>
                <c:pt idx="29230">
                  <c:v>28.457999999999998</c:v>
                </c:pt>
                <c:pt idx="29231">
                  <c:v>28.457999999999998</c:v>
                </c:pt>
                <c:pt idx="29232">
                  <c:v>28.457999999999998</c:v>
                </c:pt>
                <c:pt idx="29233">
                  <c:v>28.457999999999998</c:v>
                </c:pt>
                <c:pt idx="29234">
                  <c:v>28.457999999999998</c:v>
                </c:pt>
                <c:pt idx="29235">
                  <c:v>28.457999999999998</c:v>
                </c:pt>
                <c:pt idx="29236">
                  <c:v>28.457999999999998</c:v>
                </c:pt>
                <c:pt idx="29237">
                  <c:v>28.457999999999998</c:v>
                </c:pt>
                <c:pt idx="29238">
                  <c:v>28.457999999999998</c:v>
                </c:pt>
                <c:pt idx="29239">
                  <c:v>28.457999999999998</c:v>
                </c:pt>
                <c:pt idx="29240">
                  <c:v>28.457999999999998</c:v>
                </c:pt>
                <c:pt idx="29241">
                  <c:v>28.457999999999998</c:v>
                </c:pt>
                <c:pt idx="29242">
                  <c:v>28.457999999999998</c:v>
                </c:pt>
                <c:pt idx="29243">
                  <c:v>28.457999999999998</c:v>
                </c:pt>
                <c:pt idx="29244">
                  <c:v>28.457999999999998</c:v>
                </c:pt>
                <c:pt idx="29245">
                  <c:v>28.457999999999998</c:v>
                </c:pt>
                <c:pt idx="29246">
                  <c:v>28.457999999999998</c:v>
                </c:pt>
                <c:pt idx="29247">
                  <c:v>28.457999999999998</c:v>
                </c:pt>
                <c:pt idx="29248">
                  <c:v>28.457999999999998</c:v>
                </c:pt>
                <c:pt idx="29249">
                  <c:v>28.46</c:v>
                </c:pt>
                <c:pt idx="29250">
                  <c:v>28.488</c:v>
                </c:pt>
                <c:pt idx="29251">
                  <c:v>28.488</c:v>
                </c:pt>
                <c:pt idx="29252">
                  <c:v>28.488</c:v>
                </c:pt>
                <c:pt idx="29253">
                  <c:v>28.488</c:v>
                </c:pt>
                <c:pt idx="29254">
                  <c:v>28.488</c:v>
                </c:pt>
                <c:pt idx="29255">
                  <c:v>28.488</c:v>
                </c:pt>
                <c:pt idx="29256">
                  <c:v>28.488</c:v>
                </c:pt>
                <c:pt idx="29257">
                  <c:v>28.488</c:v>
                </c:pt>
                <c:pt idx="29258">
                  <c:v>28.488</c:v>
                </c:pt>
                <c:pt idx="29259">
                  <c:v>28.488</c:v>
                </c:pt>
                <c:pt idx="29260">
                  <c:v>28.488</c:v>
                </c:pt>
                <c:pt idx="29261">
                  <c:v>28.488</c:v>
                </c:pt>
                <c:pt idx="29262">
                  <c:v>28.488</c:v>
                </c:pt>
                <c:pt idx="29263">
                  <c:v>28.488</c:v>
                </c:pt>
                <c:pt idx="29264">
                  <c:v>28.488</c:v>
                </c:pt>
                <c:pt idx="29265">
                  <c:v>28.488</c:v>
                </c:pt>
                <c:pt idx="29266">
                  <c:v>28.488</c:v>
                </c:pt>
                <c:pt idx="29267">
                  <c:v>28.488</c:v>
                </c:pt>
                <c:pt idx="29268">
                  <c:v>28.488</c:v>
                </c:pt>
                <c:pt idx="29269">
                  <c:v>28.488</c:v>
                </c:pt>
                <c:pt idx="29270">
                  <c:v>28.488</c:v>
                </c:pt>
                <c:pt idx="29271">
                  <c:v>28.488</c:v>
                </c:pt>
                <c:pt idx="29272">
                  <c:v>28.488</c:v>
                </c:pt>
                <c:pt idx="29273">
                  <c:v>28.488</c:v>
                </c:pt>
                <c:pt idx="29274">
                  <c:v>28.488</c:v>
                </c:pt>
                <c:pt idx="29275">
                  <c:v>28.488</c:v>
                </c:pt>
                <c:pt idx="29276">
                  <c:v>28.488</c:v>
                </c:pt>
                <c:pt idx="29277">
                  <c:v>28.488</c:v>
                </c:pt>
                <c:pt idx="29278">
                  <c:v>28.488</c:v>
                </c:pt>
                <c:pt idx="29279">
                  <c:v>28.488</c:v>
                </c:pt>
                <c:pt idx="29280">
                  <c:v>28.488</c:v>
                </c:pt>
                <c:pt idx="29281">
                  <c:v>28.488</c:v>
                </c:pt>
                <c:pt idx="29282">
                  <c:v>28.488</c:v>
                </c:pt>
                <c:pt idx="29283">
                  <c:v>28.488</c:v>
                </c:pt>
                <c:pt idx="29284">
                  <c:v>28.488</c:v>
                </c:pt>
                <c:pt idx="29285">
                  <c:v>28.488</c:v>
                </c:pt>
                <c:pt idx="29286">
                  <c:v>28.488</c:v>
                </c:pt>
                <c:pt idx="29287">
                  <c:v>28.488</c:v>
                </c:pt>
                <c:pt idx="29288">
                  <c:v>28.488</c:v>
                </c:pt>
                <c:pt idx="29289">
                  <c:v>28.488</c:v>
                </c:pt>
                <c:pt idx="29290">
                  <c:v>28.488</c:v>
                </c:pt>
                <c:pt idx="29291">
                  <c:v>28.488</c:v>
                </c:pt>
                <c:pt idx="29292">
                  <c:v>28.488</c:v>
                </c:pt>
                <c:pt idx="29293">
                  <c:v>28.488</c:v>
                </c:pt>
                <c:pt idx="29294">
                  <c:v>28.488</c:v>
                </c:pt>
                <c:pt idx="29295">
                  <c:v>28.488</c:v>
                </c:pt>
                <c:pt idx="29296">
                  <c:v>28.488</c:v>
                </c:pt>
                <c:pt idx="29297">
                  <c:v>28.488</c:v>
                </c:pt>
                <c:pt idx="29298">
                  <c:v>28.488</c:v>
                </c:pt>
                <c:pt idx="29299">
                  <c:v>28.488</c:v>
                </c:pt>
                <c:pt idx="29300">
                  <c:v>28.488</c:v>
                </c:pt>
                <c:pt idx="29301">
                  <c:v>28.488</c:v>
                </c:pt>
                <c:pt idx="29302">
                  <c:v>28.488</c:v>
                </c:pt>
                <c:pt idx="29303">
                  <c:v>28.488</c:v>
                </c:pt>
                <c:pt idx="29304">
                  <c:v>28.488</c:v>
                </c:pt>
                <c:pt idx="29305">
                  <c:v>28.488</c:v>
                </c:pt>
                <c:pt idx="29306">
                  <c:v>28.488</c:v>
                </c:pt>
                <c:pt idx="29307">
                  <c:v>28.488</c:v>
                </c:pt>
                <c:pt idx="29308">
                  <c:v>28.488</c:v>
                </c:pt>
                <c:pt idx="29309">
                  <c:v>28.488</c:v>
                </c:pt>
                <c:pt idx="29310">
                  <c:v>28.488</c:v>
                </c:pt>
                <c:pt idx="29311">
                  <c:v>28.488</c:v>
                </c:pt>
                <c:pt idx="29312">
                  <c:v>28.488</c:v>
                </c:pt>
                <c:pt idx="29313">
                  <c:v>28.488</c:v>
                </c:pt>
                <c:pt idx="29314">
                  <c:v>28.488</c:v>
                </c:pt>
                <c:pt idx="29315">
                  <c:v>28.488</c:v>
                </c:pt>
                <c:pt idx="29316">
                  <c:v>28.488</c:v>
                </c:pt>
                <c:pt idx="29317">
                  <c:v>28.488</c:v>
                </c:pt>
                <c:pt idx="29318">
                  <c:v>28.488</c:v>
                </c:pt>
                <c:pt idx="29319">
                  <c:v>28.488</c:v>
                </c:pt>
                <c:pt idx="29320">
                  <c:v>28.488</c:v>
                </c:pt>
                <c:pt idx="29321">
                  <c:v>28.488</c:v>
                </c:pt>
                <c:pt idx="29322">
                  <c:v>28.488</c:v>
                </c:pt>
                <c:pt idx="29323">
                  <c:v>28.488</c:v>
                </c:pt>
                <c:pt idx="29324">
                  <c:v>28.488</c:v>
                </c:pt>
                <c:pt idx="29325">
                  <c:v>28.488</c:v>
                </c:pt>
                <c:pt idx="29326">
                  <c:v>28.488</c:v>
                </c:pt>
                <c:pt idx="29327">
                  <c:v>28.488</c:v>
                </c:pt>
                <c:pt idx="29328">
                  <c:v>28.488</c:v>
                </c:pt>
                <c:pt idx="29329">
                  <c:v>28.488</c:v>
                </c:pt>
                <c:pt idx="29330">
                  <c:v>28.488</c:v>
                </c:pt>
                <c:pt idx="29331">
                  <c:v>28.488</c:v>
                </c:pt>
                <c:pt idx="29332">
                  <c:v>28.488</c:v>
                </c:pt>
                <c:pt idx="29333">
                  <c:v>28.488</c:v>
                </c:pt>
                <c:pt idx="29334">
                  <c:v>28.488</c:v>
                </c:pt>
                <c:pt idx="29335">
                  <c:v>28.488</c:v>
                </c:pt>
                <c:pt idx="29336">
                  <c:v>28.488</c:v>
                </c:pt>
                <c:pt idx="29337">
                  <c:v>28.488</c:v>
                </c:pt>
                <c:pt idx="29338">
                  <c:v>28.488</c:v>
                </c:pt>
                <c:pt idx="29339">
                  <c:v>28.488</c:v>
                </c:pt>
                <c:pt idx="29340">
                  <c:v>28.488</c:v>
                </c:pt>
                <c:pt idx="29341">
                  <c:v>28.488</c:v>
                </c:pt>
                <c:pt idx="29342">
                  <c:v>28.488</c:v>
                </c:pt>
                <c:pt idx="29343">
                  <c:v>28.488</c:v>
                </c:pt>
                <c:pt idx="29344">
                  <c:v>28.488</c:v>
                </c:pt>
                <c:pt idx="29345">
                  <c:v>28.488</c:v>
                </c:pt>
                <c:pt idx="29346">
                  <c:v>28.488</c:v>
                </c:pt>
                <c:pt idx="29347">
                  <c:v>28.488</c:v>
                </c:pt>
                <c:pt idx="29348">
                  <c:v>28.521999999999998</c:v>
                </c:pt>
                <c:pt idx="29349">
                  <c:v>28.521999999999998</c:v>
                </c:pt>
                <c:pt idx="29350">
                  <c:v>28.521999999999998</c:v>
                </c:pt>
                <c:pt idx="29351">
                  <c:v>28.521999999999998</c:v>
                </c:pt>
                <c:pt idx="29352">
                  <c:v>28.521999999999998</c:v>
                </c:pt>
                <c:pt idx="29353">
                  <c:v>28.521999999999998</c:v>
                </c:pt>
                <c:pt idx="29354">
                  <c:v>28.521999999999998</c:v>
                </c:pt>
                <c:pt idx="29355">
                  <c:v>28.521999999999998</c:v>
                </c:pt>
                <c:pt idx="29356">
                  <c:v>28.521999999999998</c:v>
                </c:pt>
                <c:pt idx="29357">
                  <c:v>28.521999999999998</c:v>
                </c:pt>
                <c:pt idx="29358">
                  <c:v>28.521999999999998</c:v>
                </c:pt>
                <c:pt idx="29359">
                  <c:v>28.521999999999998</c:v>
                </c:pt>
                <c:pt idx="29360">
                  <c:v>28.521999999999998</c:v>
                </c:pt>
                <c:pt idx="29361">
                  <c:v>28.521999999999998</c:v>
                </c:pt>
                <c:pt idx="29362">
                  <c:v>28.521999999999998</c:v>
                </c:pt>
                <c:pt idx="29363">
                  <c:v>28.521999999999998</c:v>
                </c:pt>
                <c:pt idx="29364">
                  <c:v>28.521999999999998</c:v>
                </c:pt>
                <c:pt idx="29365">
                  <c:v>28.521999999999998</c:v>
                </c:pt>
                <c:pt idx="29366">
                  <c:v>28.521999999999998</c:v>
                </c:pt>
                <c:pt idx="29367">
                  <c:v>28.521999999999998</c:v>
                </c:pt>
                <c:pt idx="29368">
                  <c:v>28.521999999999998</c:v>
                </c:pt>
                <c:pt idx="29369">
                  <c:v>28.521999999999998</c:v>
                </c:pt>
                <c:pt idx="29370">
                  <c:v>28.521999999999998</c:v>
                </c:pt>
                <c:pt idx="29371">
                  <c:v>28.521999999999998</c:v>
                </c:pt>
                <c:pt idx="29372">
                  <c:v>28.521999999999998</c:v>
                </c:pt>
                <c:pt idx="29373">
                  <c:v>28.521999999999998</c:v>
                </c:pt>
                <c:pt idx="29374">
                  <c:v>28.521999999999998</c:v>
                </c:pt>
                <c:pt idx="29375">
                  <c:v>28.521999999999998</c:v>
                </c:pt>
                <c:pt idx="29376">
                  <c:v>28.521999999999998</c:v>
                </c:pt>
                <c:pt idx="29377">
                  <c:v>28.521999999999998</c:v>
                </c:pt>
                <c:pt idx="29378">
                  <c:v>28.521999999999998</c:v>
                </c:pt>
                <c:pt idx="29379">
                  <c:v>28.521999999999998</c:v>
                </c:pt>
                <c:pt idx="29380">
                  <c:v>28.521999999999998</c:v>
                </c:pt>
                <c:pt idx="29381">
                  <c:v>28.521999999999998</c:v>
                </c:pt>
                <c:pt idx="29382">
                  <c:v>28.521999999999998</c:v>
                </c:pt>
                <c:pt idx="29383">
                  <c:v>28.521999999999998</c:v>
                </c:pt>
                <c:pt idx="29384">
                  <c:v>28.521999999999998</c:v>
                </c:pt>
                <c:pt idx="29385">
                  <c:v>28.521999999999998</c:v>
                </c:pt>
                <c:pt idx="29386">
                  <c:v>28.521999999999998</c:v>
                </c:pt>
                <c:pt idx="29387">
                  <c:v>28.521999999999998</c:v>
                </c:pt>
                <c:pt idx="29388">
                  <c:v>28.521999999999998</c:v>
                </c:pt>
                <c:pt idx="29389">
                  <c:v>28.521999999999998</c:v>
                </c:pt>
                <c:pt idx="29390">
                  <c:v>28.521999999999998</c:v>
                </c:pt>
                <c:pt idx="29391">
                  <c:v>28.521999999999998</c:v>
                </c:pt>
                <c:pt idx="29392">
                  <c:v>28.521999999999998</c:v>
                </c:pt>
                <c:pt idx="29393">
                  <c:v>28.521999999999998</c:v>
                </c:pt>
                <c:pt idx="29394">
                  <c:v>28.521999999999998</c:v>
                </c:pt>
                <c:pt idx="29395">
                  <c:v>28.521999999999998</c:v>
                </c:pt>
                <c:pt idx="29396">
                  <c:v>28.521999999999998</c:v>
                </c:pt>
                <c:pt idx="29397">
                  <c:v>28.521999999999998</c:v>
                </c:pt>
                <c:pt idx="29398">
                  <c:v>28.521999999999998</c:v>
                </c:pt>
                <c:pt idx="29399">
                  <c:v>28.521999999999998</c:v>
                </c:pt>
                <c:pt idx="29400">
                  <c:v>28.521999999999998</c:v>
                </c:pt>
                <c:pt idx="29401">
                  <c:v>28.521999999999998</c:v>
                </c:pt>
                <c:pt idx="29402">
                  <c:v>28.521999999999998</c:v>
                </c:pt>
                <c:pt idx="29403">
                  <c:v>28.521999999999998</c:v>
                </c:pt>
                <c:pt idx="29404">
                  <c:v>28.521999999999998</c:v>
                </c:pt>
                <c:pt idx="29405">
                  <c:v>28.521999999999998</c:v>
                </c:pt>
                <c:pt idx="29406">
                  <c:v>28.521999999999998</c:v>
                </c:pt>
                <c:pt idx="29407">
                  <c:v>28.521999999999998</c:v>
                </c:pt>
                <c:pt idx="29408">
                  <c:v>28.521999999999998</c:v>
                </c:pt>
                <c:pt idx="29409">
                  <c:v>28.521999999999998</c:v>
                </c:pt>
                <c:pt idx="29410">
                  <c:v>28.521999999999998</c:v>
                </c:pt>
                <c:pt idx="29411">
                  <c:v>28.521999999999998</c:v>
                </c:pt>
                <c:pt idx="29412">
                  <c:v>28.521999999999998</c:v>
                </c:pt>
                <c:pt idx="29413">
                  <c:v>28.521999999999998</c:v>
                </c:pt>
                <c:pt idx="29414">
                  <c:v>28.521999999999998</c:v>
                </c:pt>
                <c:pt idx="29415">
                  <c:v>28.521999999999998</c:v>
                </c:pt>
                <c:pt idx="29416">
                  <c:v>28.521999999999998</c:v>
                </c:pt>
                <c:pt idx="29417">
                  <c:v>28.521999999999998</c:v>
                </c:pt>
                <c:pt idx="29418">
                  <c:v>28.521999999999998</c:v>
                </c:pt>
                <c:pt idx="29419">
                  <c:v>28.521999999999998</c:v>
                </c:pt>
                <c:pt idx="29420">
                  <c:v>28.521999999999998</c:v>
                </c:pt>
                <c:pt idx="29421">
                  <c:v>28.521999999999998</c:v>
                </c:pt>
                <c:pt idx="29422">
                  <c:v>28.521999999999998</c:v>
                </c:pt>
                <c:pt idx="29423">
                  <c:v>28.521999999999998</c:v>
                </c:pt>
                <c:pt idx="29424">
                  <c:v>28.521999999999998</c:v>
                </c:pt>
                <c:pt idx="29425">
                  <c:v>28.521999999999998</c:v>
                </c:pt>
                <c:pt idx="29426">
                  <c:v>28.521999999999998</c:v>
                </c:pt>
                <c:pt idx="29427">
                  <c:v>28.521999999999998</c:v>
                </c:pt>
                <c:pt idx="29428">
                  <c:v>28.521999999999998</c:v>
                </c:pt>
                <c:pt idx="29429">
                  <c:v>28.521999999999998</c:v>
                </c:pt>
                <c:pt idx="29430">
                  <c:v>28.521999999999998</c:v>
                </c:pt>
                <c:pt idx="29431">
                  <c:v>28.521999999999998</c:v>
                </c:pt>
                <c:pt idx="29432">
                  <c:v>28.521999999999998</c:v>
                </c:pt>
                <c:pt idx="29433">
                  <c:v>28.521999999999998</c:v>
                </c:pt>
                <c:pt idx="29434">
                  <c:v>28.521999999999998</c:v>
                </c:pt>
                <c:pt idx="29435">
                  <c:v>28.521999999999998</c:v>
                </c:pt>
                <c:pt idx="29436">
                  <c:v>28.521999999999998</c:v>
                </c:pt>
                <c:pt idx="29437">
                  <c:v>28.521999999999998</c:v>
                </c:pt>
                <c:pt idx="29438">
                  <c:v>28.521999999999998</c:v>
                </c:pt>
                <c:pt idx="29439">
                  <c:v>28.521999999999998</c:v>
                </c:pt>
                <c:pt idx="29440">
                  <c:v>28.521999999999998</c:v>
                </c:pt>
                <c:pt idx="29441">
                  <c:v>28.521999999999998</c:v>
                </c:pt>
                <c:pt idx="29442">
                  <c:v>28.521999999999998</c:v>
                </c:pt>
                <c:pt idx="29443">
                  <c:v>28.521999999999998</c:v>
                </c:pt>
                <c:pt idx="29444">
                  <c:v>28.521999999999998</c:v>
                </c:pt>
                <c:pt idx="29445">
                  <c:v>28.521999999999998</c:v>
                </c:pt>
                <c:pt idx="29446">
                  <c:v>28.521999999999998</c:v>
                </c:pt>
                <c:pt idx="29447">
                  <c:v>28.521999999999998</c:v>
                </c:pt>
                <c:pt idx="29448">
                  <c:v>28.521999999999998</c:v>
                </c:pt>
                <c:pt idx="29449">
                  <c:v>28.521999999999998</c:v>
                </c:pt>
                <c:pt idx="29450">
                  <c:v>28.521999999999998</c:v>
                </c:pt>
                <c:pt idx="29451">
                  <c:v>28.521999999999998</c:v>
                </c:pt>
                <c:pt idx="29452">
                  <c:v>28.521999999999998</c:v>
                </c:pt>
                <c:pt idx="29453">
                  <c:v>28.521999999999998</c:v>
                </c:pt>
                <c:pt idx="29454">
                  <c:v>28.521999999999998</c:v>
                </c:pt>
                <c:pt idx="29455">
                  <c:v>28.521999999999998</c:v>
                </c:pt>
                <c:pt idx="29456">
                  <c:v>28.521999999999998</c:v>
                </c:pt>
                <c:pt idx="29457">
                  <c:v>28.527999999999999</c:v>
                </c:pt>
                <c:pt idx="29458">
                  <c:v>28.544</c:v>
                </c:pt>
                <c:pt idx="29459">
                  <c:v>28.544</c:v>
                </c:pt>
                <c:pt idx="29460">
                  <c:v>28.544</c:v>
                </c:pt>
                <c:pt idx="29461">
                  <c:v>28.544</c:v>
                </c:pt>
                <c:pt idx="29462">
                  <c:v>28.544</c:v>
                </c:pt>
                <c:pt idx="29463">
                  <c:v>28.544</c:v>
                </c:pt>
                <c:pt idx="29464">
                  <c:v>28.544</c:v>
                </c:pt>
                <c:pt idx="29465">
                  <c:v>28.544</c:v>
                </c:pt>
                <c:pt idx="29466">
                  <c:v>28.544</c:v>
                </c:pt>
                <c:pt idx="29467">
                  <c:v>28.544</c:v>
                </c:pt>
                <c:pt idx="29468">
                  <c:v>28.544</c:v>
                </c:pt>
                <c:pt idx="29469">
                  <c:v>28.544</c:v>
                </c:pt>
                <c:pt idx="29470">
                  <c:v>28.544</c:v>
                </c:pt>
                <c:pt idx="29471">
                  <c:v>28.544</c:v>
                </c:pt>
                <c:pt idx="29472">
                  <c:v>28.544</c:v>
                </c:pt>
                <c:pt idx="29473">
                  <c:v>28.544</c:v>
                </c:pt>
                <c:pt idx="29474">
                  <c:v>28.544</c:v>
                </c:pt>
                <c:pt idx="29475">
                  <c:v>28.544</c:v>
                </c:pt>
                <c:pt idx="29476">
                  <c:v>28.544</c:v>
                </c:pt>
                <c:pt idx="29477">
                  <c:v>28.544</c:v>
                </c:pt>
                <c:pt idx="29478">
                  <c:v>28.544</c:v>
                </c:pt>
                <c:pt idx="29479">
                  <c:v>28.544</c:v>
                </c:pt>
                <c:pt idx="29480">
                  <c:v>28.544</c:v>
                </c:pt>
                <c:pt idx="29481">
                  <c:v>28.544</c:v>
                </c:pt>
                <c:pt idx="29482">
                  <c:v>28.544</c:v>
                </c:pt>
                <c:pt idx="29483">
                  <c:v>28.544</c:v>
                </c:pt>
                <c:pt idx="29484">
                  <c:v>28.544</c:v>
                </c:pt>
                <c:pt idx="29485">
                  <c:v>28.544</c:v>
                </c:pt>
                <c:pt idx="29486">
                  <c:v>28.544</c:v>
                </c:pt>
                <c:pt idx="29487">
                  <c:v>28.544</c:v>
                </c:pt>
                <c:pt idx="29488">
                  <c:v>28.544</c:v>
                </c:pt>
                <c:pt idx="29489">
                  <c:v>28.544</c:v>
                </c:pt>
                <c:pt idx="29490">
                  <c:v>28.544</c:v>
                </c:pt>
                <c:pt idx="29491">
                  <c:v>28.544</c:v>
                </c:pt>
                <c:pt idx="29492">
                  <c:v>28.544</c:v>
                </c:pt>
                <c:pt idx="29493">
                  <c:v>28.544</c:v>
                </c:pt>
                <c:pt idx="29494">
                  <c:v>28.544</c:v>
                </c:pt>
                <c:pt idx="29495">
                  <c:v>28.544</c:v>
                </c:pt>
                <c:pt idx="29496">
                  <c:v>28.544</c:v>
                </c:pt>
                <c:pt idx="29497">
                  <c:v>28.544</c:v>
                </c:pt>
                <c:pt idx="29498">
                  <c:v>28.544</c:v>
                </c:pt>
                <c:pt idx="29499">
                  <c:v>28.544</c:v>
                </c:pt>
                <c:pt idx="29500">
                  <c:v>28.544</c:v>
                </c:pt>
                <c:pt idx="29501">
                  <c:v>28.544</c:v>
                </c:pt>
                <c:pt idx="29502">
                  <c:v>28.544</c:v>
                </c:pt>
                <c:pt idx="29503">
                  <c:v>28.544</c:v>
                </c:pt>
                <c:pt idx="29504">
                  <c:v>28.544</c:v>
                </c:pt>
                <c:pt idx="29505">
                  <c:v>28.544</c:v>
                </c:pt>
                <c:pt idx="29506">
                  <c:v>28.544</c:v>
                </c:pt>
                <c:pt idx="29507">
                  <c:v>28.544</c:v>
                </c:pt>
                <c:pt idx="29508">
                  <c:v>28.544</c:v>
                </c:pt>
                <c:pt idx="29509">
                  <c:v>28.544</c:v>
                </c:pt>
                <c:pt idx="29510">
                  <c:v>28.544</c:v>
                </c:pt>
                <c:pt idx="29511">
                  <c:v>28.544</c:v>
                </c:pt>
                <c:pt idx="29512">
                  <c:v>28.544</c:v>
                </c:pt>
                <c:pt idx="29513">
                  <c:v>28.544</c:v>
                </c:pt>
                <c:pt idx="29514">
                  <c:v>28.544</c:v>
                </c:pt>
                <c:pt idx="29515">
                  <c:v>28.544</c:v>
                </c:pt>
                <c:pt idx="29516">
                  <c:v>28.544</c:v>
                </c:pt>
                <c:pt idx="29517">
                  <c:v>28.544</c:v>
                </c:pt>
                <c:pt idx="29518">
                  <c:v>28.544</c:v>
                </c:pt>
                <c:pt idx="29519">
                  <c:v>28.544</c:v>
                </c:pt>
                <c:pt idx="29520">
                  <c:v>28.544</c:v>
                </c:pt>
                <c:pt idx="29521">
                  <c:v>28.544</c:v>
                </c:pt>
                <c:pt idx="29522">
                  <c:v>28.544</c:v>
                </c:pt>
                <c:pt idx="29523">
                  <c:v>28.544</c:v>
                </c:pt>
                <c:pt idx="29524">
                  <c:v>28.544</c:v>
                </c:pt>
                <c:pt idx="29525">
                  <c:v>28.544</c:v>
                </c:pt>
                <c:pt idx="29526">
                  <c:v>28.558</c:v>
                </c:pt>
                <c:pt idx="29527">
                  <c:v>28.576000000000001</c:v>
                </c:pt>
                <c:pt idx="29528">
                  <c:v>28.577999999999999</c:v>
                </c:pt>
                <c:pt idx="29529">
                  <c:v>28.577999999999999</c:v>
                </c:pt>
                <c:pt idx="29530">
                  <c:v>28.577999999999999</c:v>
                </c:pt>
                <c:pt idx="29531">
                  <c:v>28.577999999999999</c:v>
                </c:pt>
                <c:pt idx="29532">
                  <c:v>28.577999999999999</c:v>
                </c:pt>
                <c:pt idx="29533">
                  <c:v>28.577999999999999</c:v>
                </c:pt>
                <c:pt idx="29534">
                  <c:v>28.577999999999999</c:v>
                </c:pt>
                <c:pt idx="29535">
                  <c:v>28.577999999999999</c:v>
                </c:pt>
                <c:pt idx="29536">
                  <c:v>28.577999999999999</c:v>
                </c:pt>
                <c:pt idx="29537">
                  <c:v>28.577999999999999</c:v>
                </c:pt>
                <c:pt idx="29538">
                  <c:v>28.577999999999999</c:v>
                </c:pt>
                <c:pt idx="29539">
                  <c:v>28.577999999999999</c:v>
                </c:pt>
                <c:pt idx="29540">
                  <c:v>28.577999999999999</c:v>
                </c:pt>
                <c:pt idx="29541">
                  <c:v>28.577999999999999</c:v>
                </c:pt>
                <c:pt idx="29542">
                  <c:v>28.577999999999999</c:v>
                </c:pt>
                <c:pt idx="29543">
                  <c:v>28.577999999999999</c:v>
                </c:pt>
                <c:pt idx="29544">
                  <c:v>28.577999999999999</c:v>
                </c:pt>
                <c:pt idx="29545">
                  <c:v>28.577999999999999</c:v>
                </c:pt>
                <c:pt idx="29546">
                  <c:v>28.577999999999999</c:v>
                </c:pt>
                <c:pt idx="29547">
                  <c:v>28.577999999999999</c:v>
                </c:pt>
                <c:pt idx="29548">
                  <c:v>28.577999999999999</c:v>
                </c:pt>
                <c:pt idx="29549">
                  <c:v>28.577999999999999</c:v>
                </c:pt>
                <c:pt idx="29550">
                  <c:v>28.577999999999999</c:v>
                </c:pt>
                <c:pt idx="29551">
                  <c:v>28.577999999999999</c:v>
                </c:pt>
                <c:pt idx="29552">
                  <c:v>28.577999999999999</c:v>
                </c:pt>
                <c:pt idx="29553">
                  <c:v>28.577999999999999</c:v>
                </c:pt>
                <c:pt idx="29554">
                  <c:v>28.577999999999999</c:v>
                </c:pt>
                <c:pt idx="29555">
                  <c:v>28.577999999999999</c:v>
                </c:pt>
                <c:pt idx="29556">
                  <c:v>28.577999999999999</c:v>
                </c:pt>
                <c:pt idx="29557">
                  <c:v>28.577999999999999</c:v>
                </c:pt>
                <c:pt idx="29558">
                  <c:v>28.577999999999999</c:v>
                </c:pt>
                <c:pt idx="29559">
                  <c:v>28.577999999999999</c:v>
                </c:pt>
                <c:pt idx="29560">
                  <c:v>28.577999999999999</c:v>
                </c:pt>
                <c:pt idx="29561">
                  <c:v>28.577999999999999</c:v>
                </c:pt>
                <c:pt idx="29562">
                  <c:v>28.577999999999999</c:v>
                </c:pt>
                <c:pt idx="29563">
                  <c:v>28.577999999999999</c:v>
                </c:pt>
                <c:pt idx="29564">
                  <c:v>28.577999999999999</c:v>
                </c:pt>
                <c:pt idx="29565">
                  <c:v>28.577999999999999</c:v>
                </c:pt>
                <c:pt idx="29566">
                  <c:v>28.577999999999999</c:v>
                </c:pt>
                <c:pt idx="29567">
                  <c:v>28.577999999999999</c:v>
                </c:pt>
                <c:pt idx="29568">
                  <c:v>28.577999999999999</c:v>
                </c:pt>
                <c:pt idx="29569">
                  <c:v>28.577999999999999</c:v>
                </c:pt>
                <c:pt idx="29570">
                  <c:v>28.577999999999999</c:v>
                </c:pt>
                <c:pt idx="29571">
                  <c:v>28.577999999999999</c:v>
                </c:pt>
                <c:pt idx="29572">
                  <c:v>28.577999999999999</c:v>
                </c:pt>
                <c:pt idx="29573">
                  <c:v>28.577999999999999</c:v>
                </c:pt>
                <c:pt idx="29574">
                  <c:v>28.577999999999999</c:v>
                </c:pt>
                <c:pt idx="29575">
                  <c:v>28.577999999999999</c:v>
                </c:pt>
                <c:pt idx="29576">
                  <c:v>28.577999999999999</c:v>
                </c:pt>
                <c:pt idx="29577">
                  <c:v>28.577999999999999</c:v>
                </c:pt>
                <c:pt idx="29578">
                  <c:v>28.577999999999999</c:v>
                </c:pt>
                <c:pt idx="29579">
                  <c:v>28.577999999999999</c:v>
                </c:pt>
                <c:pt idx="29580">
                  <c:v>28.577999999999999</c:v>
                </c:pt>
                <c:pt idx="29581">
                  <c:v>28.577999999999999</c:v>
                </c:pt>
                <c:pt idx="29582">
                  <c:v>28.577999999999999</c:v>
                </c:pt>
                <c:pt idx="29583">
                  <c:v>28.577999999999999</c:v>
                </c:pt>
                <c:pt idx="29584">
                  <c:v>28.577999999999999</c:v>
                </c:pt>
                <c:pt idx="29585">
                  <c:v>28.577999999999999</c:v>
                </c:pt>
                <c:pt idx="29586">
                  <c:v>28.577999999999999</c:v>
                </c:pt>
                <c:pt idx="29587">
                  <c:v>28.577999999999999</c:v>
                </c:pt>
                <c:pt idx="29588">
                  <c:v>28.577999999999999</c:v>
                </c:pt>
                <c:pt idx="29589">
                  <c:v>28.577999999999999</c:v>
                </c:pt>
                <c:pt idx="29590">
                  <c:v>28.577999999999999</c:v>
                </c:pt>
                <c:pt idx="29591">
                  <c:v>28.577999999999999</c:v>
                </c:pt>
                <c:pt idx="29592">
                  <c:v>28.577999999999999</c:v>
                </c:pt>
                <c:pt idx="29593">
                  <c:v>28.577999999999999</c:v>
                </c:pt>
                <c:pt idx="29594">
                  <c:v>28.577999999999999</c:v>
                </c:pt>
                <c:pt idx="29595">
                  <c:v>28.577999999999999</c:v>
                </c:pt>
                <c:pt idx="29596">
                  <c:v>28.577999999999999</c:v>
                </c:pt>
                <c:pt idx="29597">
                  <c:v>28.577999999999999</c:v>
                </c:pt>
                <c:pt idx="29598">
                  <c:v>28.577999999999999</c:v>
                </c:pt>
                <c:pt idx="29599">
                  <c:v>28.577999999999999</c:v>
                </c:pt>
                <c:pt idx="29600">
                  <c:v>28.577999999999999</c:v>
                </c:pt>
                <c:pt idx="29601">
                  <c:v>28.577999999999999</c:v>
                </c:pt>
                <c:pt idx="29602">
                  <c:v>28.577999999999999</c:v>
                </c:pt>
                <c:pt idx="29603">
                  <c:v>28.577999999999999</c:v>
                </c:pt>
                <c:pt idx="29604">
                  <c:v>28.577999999999999</c:v>
                </c:pt>
                <c:pt idx="29605">
                  <c:v>28.577999999999999</c:v>
                </c:pt>
                <c:pt idx="29606">
                  <c:v>28.577999999999999</c:v>
                </c:pt>
                <c:pt idx="29607">
                  <c:v>28.577999999999999</c:v>
                </c:pt>
                <c:pt idx="29608">
                  <c:v>28.577999999999999</c:v>
                </c:pt>
                <c:pt idx="29609">
                  <c:v>28.577999999999999</c:v>
                </c:pt>
                <c:pt idx="29610">
                  <c:v>28.577999999999999</c:v>
                </c:pt>
                <c:pt idx="29611">
                  <c:v>28.577999999999999</c:v>
                </c:pt>
                <c:pt idx="29612">
                  <c:v>28.577999999999999</c:v>
                </c:pt>
                <c:pt idx="29613">
                  <c:v>28.577999999999999</c:v>
                </c:pt>
                <c:pt idx="29614">
                  <c:v>28.577999999999999</c:v>
                </c:pt>
                <c:pt idx="29615">
                  <c:v>28.577999999999999</c:v>
                </c:pt>
                <c:pt idx="29616">
                  <c:v>28.577999999999999</c:v>
                </c:pt>
                <c:pt idx="29617">
                  <c:v>28.577999999999999</c:v>
                </c:pt>
                <c:pt idx="29618">
                  <c:v>28.577999999999999</c:v>
                </c:pt>
                <c:pt idx="29619">
                  <c:v>28.577999999999999</c:v>
                </c:pt>
                <c:pt idx="29620">
                  <c:v>28.577999999999999</c:v>
                </c:pt>
                <c:pt idx="29621">
                  <c:v>28.577999999999999</c:v>
                </c:pt>
                <c:pt idx="29622">
                  <c:v>28.577999999999999</c:v>
                </c:pt>
                <c:pt idx="29623">
                  <c:v>28.577999999999999</c:v>
                </c:pt>
                <c:pt idx="29624">
                  <c:v>28.577999999999999</c:v>
                </c:pt>
                <c:pt idx="29625">
                  <c:v>28.577999999999999</c:v>
                </c:pt>
                <c:pt idx="29626">
                  <c:v>28.577999999999999</c:v>
                </c:pt>
                <c:pt idx="29627">
                  <c:v>28.577999999999999</c:v>
                </c:pt>
                <c:pt idx="29628">
                  <c:v>28.577999999999999</c:v>
                </c:pt>
                <c:pt idx="29629">
                  <c:v>28.577999999999999</c:v>
                </c:pt>
                <c:pt idx="29630">
                  <c:v>28.577999999999999</c:v>
                </c:pt>
                <c:pt idx="29631">
                  <c:v>28.577999999999999</c:v>
                </c:pt>
                <c:pt idx="29632">
                  <c:v>28.577999999999999</c:v>
                </c:pt>
                <c:pt idx="29633">
                  <c:v>28.577999999999999</c:v>
                </c:pt>
                <c:pt idx="29634">
                  <c:v>28.577999999999999</c:v>
                </c:pt>
                <c:pt idx="29635">
                  <c:v>28.577999999999999</c:v>
                </c:pt>
                <c:pt idx="29636">
                  <c:v>28.577999999999999</c:v>
                </c:pt>
                <c:pt idx="29637">
                  <c:v>28.577999999999999</c:v>
                </c:pt>
                <c:pt idx="29638">
                  <c:v>28.577999999999999</c:v>
                </c:pt>
                <c:pt idx="29639">
                  <c:v>28.577999999999999</c:v>
                </c:pt>
                <c:pt idx="29640">
                  <c:v>28.577999999999999</c:v>
                </c:pt>
                <c:pt idx="29641">
                  <c:v>28.577999999999999</c:v>
                </c:pt>
                <c:pt idx="29642">
                  <c:v>28.577999999999999</c:v>
                </c:pt>
                <c:pt idx="29643">
                  <c:v>28.602</c:v>
                </c:pt>
                <c:pt idx="29644">
                  <c:v>28.608000000000001</c:v>
                </c:pt>
                <c:pt idx="29645">
                  <c:v>28.608000000000001</c:v>
                </c:pt>
                <c:pt idx="29646">
                  <c:v>28.608000000000001</c:v>
                </c:pt>
                <c:pt idx="29647">
                  <c:v>28.608000000000001</c:v>
                </c:pt>
                <c:pt idx="29648">
                  <c:v>28.608000000000001</c:v>
                </c:pt>
                <c:pt idx="29649">
                  <c:v>28.608000000000001</c:v>
                </c:pt>
                <c:pt idx="29650">
                  <c:v>28.608000000000001</c:v>
                </c:pt>
                <c:pt idx="29651">
                  <c:v>28.608000000000001</c:v>
                </c:pt>
                <c:pt idx="29652">
                  <c:v>28.608000000000001</c:v>
                </c:pt>
                <c:pt idx="29653">
                  <c:v>28.608000000000001</c:v>
                </c:pt>
                <c:pt idx="29654">
                  <c:v>28.608000000000001</c:v>
                </c:pt>
                <c:pt idx="29655">
                  <c:v>28.608000000000001</c:v>
                </c:pt>
                <c:pt idx="29656">
                  <c:v>28.608000000000001</c:v>
                </c:pt>
                <c:pt idx="29657">
                  <c:v>28.608000000000001</c:v>
                </c:pt>
                <c:pt idx="29658">
                  <c:v>28.608000000000001</c:v>
                </c:pt>
                <c:pt idx="29659">
                  <c:v>28.608000000000001</c:v>
                </c:pt>
                <c:pt idx="29660">
                  <c:v>28.608000000000001</c:v>
                </c:pt>
                <c:pt idx="29661">
                  <c:v>28.608000000000001</c:v>
                </c:pt>
                <c:pt idx="29662">
                  <c:v>28.608000000000001</c:v>
                </c:pt>
                <c:pt idx="29663">
                  <c:v>28.608000000000001</c:v>
                </c:pt>
                <c:pt idx="29664">
                  <c:v>28.608000000000001</c:v>
                </c:pt>
                <c:pt idx="29665">
                  <c:v>28.608000000000001</c:v>
                </c:pt>
                <c:pt idx="29666">
                  <c:v>28.608000000000001</c:v>
                </c:pt>
                <c:pt idx="29667">
                  <c:v>28.608000000000001</c:v>
                </c:pt>
                <c:pt idx="29668">
                  <c:v>28.608000000000001</c:v>
                </c:pt>
                <c:pt idx="29669">
                  <c:v>28.608000000000001</c:v>
                </c:pt>
                <c:pt idx="29670">
                  <c:v>28.608000000000001</c:v>
                </c:pt>
                <c:pt idx="29671">
                  <c:v>28.608000000000001</c:v>
                </c:pt>
                <c:pt idx="29672">
                  <c:v>28.608000000000001</c:v>
                </c:pt>
                <c:pt idx="29673">
                  <c:v>28.608000000000001</c:v>
                </c:pt>
                <c:pt idx="29674">
                  <c:v>28.608000000000001</c:v>
                </c:pt>
                <c:pt idx="29675">
                  <c:v>28.608000000000001</c:v>
                </c:pt>
                <c:pt idx="29676">
                  <c:v>28.608000000000001</c:v>
                </c:pt>
                <c:pt idx="29677">
                  <c:v>28.608000000000001</c:v>
                </c:pt>
                <c:pt idx="29678">
                  <c:v>28.608000000000001</c:v>
                </c:pt>
                <c:pt idx="29679">
                  <c:v>28.608000000000001</c:v>
                </c:pt>
                <c:pt idx="29680">
                  <c:v>28.608000000000001</c:v>
                </c:pt>
                <c:pt idx="29681">
                  <c:v>28.608000000000001</c:v>
                </c:pt>
                <c:pt idx="29682">
                  <c:v>28.608000000000001</c:v>
                </c:pt>
                <c:pt idx="29683">
                  <c:v>28.608000000000001</c:v>
                </c:pt>
                <c:pt idx="29684">
                  <c:v>28.608000000000001</c:v>
                </c:pt>
                <c:pt idx="29685">
                  <c:v>28.608000000000001</c:v>
                </c:pt>
                <c:pt idx="29686">
                  <c:v>28.608000000000001</c:v>
                </c:pt>
                <c:pt idx="29687">
                  <c:v>28.608000000000001</c:v>
                </c:pt>
                <c:pt idx="29688">
                  <c:v>28.608000000000001</c:v>
                </c:pt>
                <c:pt idx="29689">
                  <c:v>28.608000000000001</c:v>
                </c:pt>
                <c:pt idx="29690">
                  <c:v>28.608000000000001</c:v>
                </c:pt>
                <c:pt idx="29691">
                  <c:v>28.608000000000001</c:v>
                </c:pt>
                <c:pt idx="29692">
                  <c:v>28.608000000000001</c:v>
                </c:pt>
                <c:pt idx="29693">
                  <c:v>28.608000000000001</c:v>
                </c:pt>
                <c:pt idx="29694">
                  <c:v>28.608000000000001</c:v>
                </c:pt>
                <c:pt idx="29695">
                  <c:v>28.608000000000001</c:v>
                </c:pt>
                <c:pt idx="29696">
                  <c:v>28.608000000000001</c:v>
                </c:pt>
                <c:pt idx="29697">
                  <c:v>28.608000000000001</c:v>
                </c:pt>
                <c:pt idx="29698">
                  <c:v>28.608000000000001</c:v>
                </c:pt>
                <c:pt idx="29699">
                  <c:v>28.608000000000001</c:v>
                </c:pt>
                <c:pt idx="29700">
                  <c:v>28.608000000000001</c:v>
                </c:pt>
                <c:pt idx="29701">
                  <c:v>28.608000000000001</c:v>
                </c:pt>
                <c:pt idx="29702">
                  <c:v>28.608000000000001</c:v>
                </c:pt>
                <c:pt idx="29703">
                  <c:v>28.608000000000001</c:v>
                </c:pt>
                <c:pt idx="29704">
                  <c:v>28.608000000000001</c:v>
                </c:pt>
                <c:pt idx="29705">
                  <c:v>28.608000000000001</c:v>
                </c:pt>
                <c:pt idx="29706">
                  <c:v>28.608000000000001</c:v>
                </c:pt>
                <c:pt idx="29707">
                  <c:v>28.608000000000001</c:v>
                </c:pt>
                <c:pt idx="29708">
                  <c:v>28.608000000000001</c:v>
                </c:pt>
                <c:pt idx="29709">
                  <c:v>28.608000000000001</c:v>
                </c:pt>
                <c:pt idx="29710">
                  <c:v>28.608000000000001</c:v>
                </c:pt>
                <c:pt idx="29711">
                  <c:v>28.608000000000001</c:v>
                </c:pt>
                <c:pt idx="29712">
                  <c:v>28.608000000000001</c:v>
                </c:pt>
                <c:pt idx="29713">
                  <c:v>28.608000000000001</c:v>
                </c:pt>
                <c:pt idx="29714">
                  <c:v>28.608000000000001</c:v>
                </c:pt>
                <c:pt idx="29715">
                  <c:v>28.608000000000001</c:v>
                </c:pt>
                <c:pt idx="29716">
                  <c:v>28.608000000000001</c:v>
                </c:pt>
                <c:pt idx="29717">
                  <c:v>28.608000000000001</c:v>
                </c:pt>
                <c:pt idx="29718">
                  <c:v>28.608000000000001</c:v>
                </c:pt>
                <c:pt idx="29719">
                  <c:v>28.608000000000001</c:v>
                </c:pt>
                <c:pt idx="29720">
                  <c:v>28.608000000000001</c:v>
                </c:pt>
                <c:pt idx="29721">
                  <c:v>28.608000000000001</c:v>
                </c:pt>
                <c:pt idx="29722">
                  <c:v>28.608000000000001</c:v>
                </c:pt>
                <c:pt idx="29723">
                  <c:v>28.608000000000001</c:v>
                </c:pt>
                <c:pt idx="29724">
                  <c:v>28.608000000000001</c:v>
                </c:pt>
                <c:pt idx="29725">
                  <c:v>28.608000000000001</c:v>
                </c:pt>
                <c:pt idx="29726">
                  <c:v>28.608000000000001</c:v>
                </c:pt>
                <c:pt idx="29727">
                  <c:v>28.608000000000001</c:v>
                </c:pt>
                <c:pt idx="29728">
                  <c:v>28.608000000000001</c:v>
                </c:pt>
                <c:pt idx="29729">
                  <c:v>28.608000000000001</c:v>
                </c:pt>
                <c:pt idx="29730">
                  <c:v>28.608000000000001</c:v>
                </c:pt>
                <c:pt idx="29731">
                  <c:v>28.608000000000001</c:v>
                </c:pt>
                <c:pt idx="29732">
                  <c:v>28.608000000000001</c:v>
                </c:pt>
                <c:pt idx="29733">
                  <c:v>28.608000000000001</c:v>
                </c:pt>
                <c:pt idx="29734">
                  <c:v>28.608000000000001</c:v>
                </c:pt>
                <c:pt idx="29735">
                  <c:v>28.608000000000001</c:v>
                </c:pt>
                <c:pt idx="29736">
                  <c:v>28.608000000000001</c:v>
                </c:pt>
                <c:pt idx="29737">
                  <c:v>28.608000000000001</c:v>
                </c:pt>
                <c:pt idx="29738">
                  <c:v>28.608000000000001</c:v>
                </c:pt>
                <c:pt idx="29739">
                  <c:v>28.608000000000001</c:v>
                </c:pt>
                <c:pt idx="29740">
                  <c:v>28.608000000000001</c:v>
                </c:pt>
                <c:pt idx="29741">
                  <c:v>28.608000000000001</c:v>
                </c:pt>
                <c:pt idx="29742">
                  <c:v>28.608000000000001</c:v>
                </c:pt>
                <c:pt idx="29743">
                  <c:v>28.608000000000001</c:v>
                </c:pt>
                <c:pt idx="29744">
                  <c:v>28.628</c:v>
                </c:pt>
                <c:pt idx="29745">
                  <c:v>28.63</c:v>
                </c:pt>
                <c:pt idx="29746">
                  <c:v>28.63</c:v>
                </c:pt>
                <c:pt idx="29747">
                  <c:v>28.63</c:v>
                </c:pt>
                <c:pt idx="29748">
                  <c:v>28.63</c:v>
                </c:pt>
                <c:pt idx="29749">
                  <c:v>28.63</c:v>
                </c:pt>
                <c:pt idx="29750">
                  <c:v>28.63</c:v>
                </c:pt>
                <c:pt idx="29751">
                  <c:v>28.63</c:v>
                </c:pt>
                <c:pt idx="29752">
                  <c:v>28.63</c:v>
                </c:pt>
                <c:pt idx="29753">
                  <c:v>28.63</c:v>
                </c:pt>
                <c:pt idx="29754">
                  <c:v>28.63</c:v>
                </c:pt>
                <c:pt idx="29755">
                  <c:v>28.63</c:v>
                </c:pt>
                <c:pt idx="29756">
                  <c:v>28.63</c:v>
                </c:pt>
                <c:pt idx="29757">
                  <c:v>28.63</c:v>
                </c:pt>
                <c:pt idx="29758">
                  <c:v>28.63</c:v>
                </c:pt>
                <c:pt idx="29759">
                  <c:v>28.63</c:v>
                </c:pt>
                <c:pt idx="29760">
                  <c:v>28.63</c:v>
                </c:pt>
                <c:pt idx="29761">
                  <c:v>28.63</c:v>
                </c:pt>
                <c:pt idx="29762">
                  <c:v>28.63</c:v>
                </c:pt>
                <c:pt idx="29763">
                  <c:v>28.63</c:v>
                </c:pt>
                <c:pt idx="29764">
                  <c:v>28.63</c:v>
                </c:pt>
                <c:pt idx="29765">
                  <c:v>28.63</c:v>
                </c:pt>
                <c:pt idx="29766">
                  <c:v>28.63</c:v>
                </c:pt>
                <c:pt idx="29767">
                  <c:v>28.63</c:v>
                </c:pt>
                <c:pt idx="29768">
                  <c:v>28.63</c:v>
                </c:pt>
                <c:pt idx="29769">
                  <c:v>28.63</c:v>
                </c:pt>
                <c:pt idx="29770">
                  <c:v>28.63</c:v>
                </c:pt>
                <c:pt idx="29771">
                  <c:v>28.63</c:v>
                </c:pt>
                <c:pt idx="29772">
                  <c:v>28.63</c:v>
                </c:pt>
                <c:pt idx="29773">
                  <c:v>28.63</c:v>
                </c:pt>
                <c:pt idx="29774">
                  <c:v>28.63</c:v>
                </c:pt>
                <c:pt idx="29775">
                  <c:v>28.63</c:v>
                </c:pt>
                <c:pt idx="29776">
                  <c:v>28.63</c:v>
                </c:pt>
                <c:pt idx="29777">
                  <c:v>28.63</c:v>
                </c:pt>
                <c:pt idx="29778">
                  <c:v>28.63</c:v>
                </c:pt>
                <c:pt idx="29779">
                  <c:v>28.63</c:v>
                </c:pt>
                <c:pt idx="29780">
                  <c:v>28.63</c:v>
                </c:pt>
                <c:pt idx="29781">
                  <c:v>28.63</c:v>
                </c:pt>
                <c:pt idx="29782">
                  <c:v>28.63</c:v>
                </c:pt>
                <c:pt idx="29783">
                  <c:v>28.63</c:v>
                </c:pt>
                <c:pt idx="29784">
                  <c:v>28.63</c:v>
                </c:pt>
                <c:pt idx="29785">
                  <c:v>28.63</c:v>
                </c:pt>
                <c:pt idx="29786">
                  <c:v>28.63</c:v>
                </c:pt>
                <c:pt idx="29787">
                  <c:v>28.63</c:v>
                </c:pt>
                <c:pt idx="29788">
                  <c:v>28.63</c:v>
                </c:pt>
                <c:pt idx="29789">
                  <c:v>28.63</c:v>
                </c:pt>
                <c:pt idx="29790">
                  <c:v>28.63</c:v>
                </c:pt>
                <c:pt idx="29791">
                  <c:v>28.63</c:v>
                </c:pt>
                <c:pt idx="29792">
                  <c:v>28.63</c:v>
                </c:pt>
                <c:pt idx="29793">
                  <c:v>28.63</c:v>
                </c:pt>
                <c:pt idx="29794">
                  <c:v>28.63</c:v>
                </c:pt>
                <c:pt idx="29795">
                  <c:v>28.63</c:v>
                </c:pt>
                <c:pt idx="29796">
                  <c:v>28.63</c:v>
                </c:pt>
                <c:pt idx="29797">
                  <c:v>28.63</c:v>
                </c:pt>
                <c:pt idx="29798">
                  <c:v>28.63</c:v>
                </c:pt>
                <c:pt idx="29799">
                  <c:v>28.63</c:v>
                </c:pt>
                <c:pt idx="29800">
                  <c:v>28.63</c:v>
                </c:pt>
                <c:pt idx="29801">
                  <c:v>28.63</c:v>
                </c:pt>
                <c:pt idx="29802">
                  <c:v>28.63</c:v>
                </c:pt>
                <c:pt idx="29803">
                  <c:v>28.63</c:v>
                </c:pt>
                <c:pt idx="29804">
                  <c:v>28.63</c:v>
                </c:pt>
                <c:pt idx="29805">
                  <c:v>28.63</c:v>
                </c:pt>
                <c:pt idx="29806">
                  <c:v>28.63</c:v>
                </c:pt>
                <c:pt idx="29807">
                  <c:v>28.63</c:v>
                </c:pt>
                <c:pt idx="29808">
                  <c:v>28.63</c:v>
                </c:pt>
                <c:pt idx="29809">
                  <c:v>28.63</c:v>
                </c:pt>
                <c:pt idx="29810">
                  <c:v>28.63</c:v>
                </c:pt>
                <c:pt idx="29811">
                  <c:v>28.63</c:v>
                </c:pt>
                <c:pt idx="29812">
                  <c:v>28.63</c:v>
                </c:pt>
                <c:pt idx="29813">
                  <c:v>28.63</c:v>
                </c:pt>
                <c:pt idx="29814">
                  <c:v>28.63</c:v>
                </c:pt>
                <c:pt idx="29815">
                  <c:v>28.63</c:v>
                </c:pt>
                <c:pt idx="29816">
                  <c:v>28.635999999999999</c:v>
                </c:pt>
                <c:pt idx="29817">
                  <c:v>28.66</c:v>
                </c:pt>
                <c:pt idx="29818">
                  <c:v>28.66</c:v>
                </c:pt>
                <c:pt idx="29819">
                  <c:v>28.66</c:v>
                </c:pt>
                <c:pt idx="29820">
                  <c:v>28.66</c:v>
                </c:pt>
                <c:pt idx="29821">
                  <c:v>28.66</c:v>
                </c:pt>
                <c:pt idx="29822">
                  <c:v>28.66</c:v>
                </c:pt>
                <c:pt idx="29823">
                  <c:v>28.66</c:v>
                </c:pt>
                <c:pt idx="29824">
                  <c:v>28.66</c:v>
                </c:pt>
                <c:pt idx="29825">
                  <c:v>28.66</c:v>
                </c:pt>
                <c:pt idx="29826">
                  <c:v>28.66</c:v>
                </c:pt>
                <c:pt idx="29827">
                  <c:v>28.66</c:v>
                </c:pt>
                <c:pt idx="29828">
                  <c:v>28.66</c:v>
                </c:pt>
                <c:pt idx="29829">
                  <c:v>28.66</c:v>
                </c:pt>
                <c:pt idx="29830">
                  <c:v>28.66</c:v>
                </c:pt>
                <c:pt idx="29831">
                  <c:v>28.66</c:v>
                </c:pt>
                <c:pt idx="29832">
                  <c:v>28.66</c:v>
                </c:pt>
                <c:pt idx="29833">
                  <c:v>28.66</c:v>
                </c:pt>
                <c:pt idx="29834">
                  <c:v>28.66</c:v>
                </c:pt>
                <c:pt idx="29835">
                  <c:v>28.66</c:v>
                </c:pt>
                <c:pt idx="29836">
                  <c:v>28.66</c:v>
                </c:pt>
                <c:pt idx="29837">
                  <c:v>28.66</c:v>
                </c:pt>
                <c:pt idx="29838">
                  <c:v>28.66</c:v>
                </c:pt>
                <c:pt idx="29839">
                  <c:v>28.66</c:v>
                </c:pt>
                <c:pt idx="29840">
                  <c:v>28.66</c:v>
                </c:pt>
                <c:pt idx="29841">
                  <c:v>28.66</c:v>
                </c:pt>
                <c:pt idx="29842">
                  <c:v>28.66</c:v>
                </c:pt>
                <c:pt idx="29843">
                  <c:v>28.66</c:v>
                </c:pt>
                <c:pt idx="29844">
                  <c:v>28.66</c:v>
                </c:pt>
                <c:pt idx="29845">
                  <c:v>28.66</c:v>
                </c:pt>
                <c:pt idx="29846">
                  <c:v>28.66</c:v>
                </c:pt>
                <c:pt idx="29847">
                  <c:v>28.66</c:v>
                </c:pt>
                <c:pt idx="29848">
                  <c:v>28.66</c:v>
                </c:pt>
                <c:pt idx="29849">
                  <c:v>28.66</c:v>
                </c:pt>
                <c:pt idx="29850">
                  <c:v>28.66</c:v>
                </c:pt>
                <c:pt idx="29851">
                  <c:v>28.66</c:v>
                </c:pt>
                <c:pt idx="29852">
                  <c:v>28.66</c:v>
                </c:pt>
                <c:pt idx="29853">
                  <c:v>28.66</c:v>
                </c:pt>
                <c:pt idx="29854">
                  <c:v>28.66</c:v>
                </c:pt>
                <c:pt idx="29855">
                  <c:v>28.66</c:v>
                </c:pt>
                <c:pt idx="29856">
                  <c:v>28.66</c:v>
                </c:pt>
                <c:pt idx="29857">
                  <c:v>28.66</c:v>
                </c:pt>
                <c:pt idx="29858">
                  <c:v>28.66</c:v>
                </c:pt>
                <c:pt idx="29859">
                  <c:v>28.66</c:v>
                </c:pt>
                <c:pt idx="29860">
                  <c:v>28.66</c:v>
                </c:pt>
                <c:pt idx="29861">
                  <c:v>28.66</c:v>
                </c:pt>
                <c:pt idx="29862">
                  <c:v>28.66</c:v>
                </c:pt>
                <c:pt idx="29863">
                  <c:v>28.66</c:v>
                </c:pt>
                <c:pt idx="29864">
                  <c:v>28.66</c:v>
                </c:pt>
                <c:pt idx="29865">
                  <c:v>28.66</c:v>
                </c:pt>
                <c:pt idx="29866">
                  <c:v>28.66</c:v>
                </c:pt>
                <c:pt idx="29867">
                  <c:v>28.66</c:v>
                </c:pt>
                <c:pt idx="29868">
                  <c:v>28.66</c:v>
                </c:pt>
                <c:pt idx="29869">
                  <c:v>28.66</c:v>
                </c:pt>
                <c:pt idx="29870">
                  <c:v>28.66</c:v>
                </c:pt>
                <c:pt idx="29871">
                  <c:v>28.66</c:v>
                </c:pt>
                <c:pt idx="29872">
                  <c:v>28.66</c:v>
                </c:pt>
                <c:pt idx="29873">
                  <c:v>28.66</c:v>
                </c:pt>
                <c:pt idx="29874">
                  <c:v>28.66</c:v>
                </c:pt>
                <c:pt idx="29875">
                  <c:v>28.66</c:v>
                </c:pt>
                <c:pt idx="29876">
                  <c:v>28.66</c:v>
                </c:pt>
                <c:pt idx="29877">
                  <c:v>28.66</c:v>
                </c:pt>
                <c:pt idx="29878">
                  <c:v>28.66</c:v>
                </c:pt>
                <c:pt idx="29879">
                  <c:v>28.66</c:v>
                </c:pt>
                <c:pt idx="29880">
                  <c:v>28.66</c:v>
                </c:pt>
                <c:pt idx="29881">
                  <c:v>28.66</c:v>
                </c:pt>
                <c:pt idx="29882">
                  <c:v>28.66</c:v>
                </c:pt>
                <c:pt idx="29883">
                  <c:v>28.66</c:v>
                </c:pt>
                <c:pt idx="29884">
                  <c:v>28.66</c:v>
                </c:pt>
                <c:pt idx="29885">
                  <c:v>28.66</c:v>
                </c:pt>
                <c:pt idx="29886">
                  <c:v>28.66</c:v>
                </c:pt>
                <c:pt idx="29887">
                  <c:v>28.66</c:v>
                </c:pt>
                <c:pt idx="29888">
                  <c:v>28.66</c:v>
                </c:pt>
                <c:pt idx="29889">
                  <c:v>28.66</c:v>
                </c:pt>
                <c:pt idx="29890">
                  <c:v>28.66</c:v>
                </c:pt>
                <c:pt idx="29891">
                  <c:v>28.66</c:v>
                </c:pt>
                <c:pt idx="29892">
                  <c:v>28.66</c:v>
                </c:pt>
                <c:pt idx="29893">
                  <c:v>28.66</c:v>
                </c:pt>
                <c:pt idx="29894">
                  <c:v>28.66</c:v>
                </c:pt>
                <c:pt idx="29895">
                  <c:v>28.66</c:v>
                </c:pt>
                <c:pt idx="29896">
                  <c:v>28.66</c:v>
                </c:pt>
                <c:pt idx="29897">
                  <c:v>28.66</c:v>
                </c:pt>
                <c:pt idx="29898">
                  <c:v>28.66</c:v>
                </c:pt>
                <c:pt idx="29899">
                  <c:v>28.66</c:v>
                </c:pt>
                <c:pt idx="29900">
                  <c:v>28.66</c:v>
                </c:pt>
                <c:pt idx="29901">
                  <c:v>28.66</c:v>
                </c:pt>
                <c:pt idx="29902">
                  <c:v>28.66</c:v>
                </c:pt>
                <c:pt idx="29903">
                  <c:v>28.66</c:v>
                </c:pt>
                <c:pt idx="29904">
                  <c:v>28.66</c:v>
                </c:pt>
                <c:pt idx="29905">
                  <c:v>28.66</c:v>
                </c:pt>
                <c:pt idx="29906">
                  <c:v>28.66</c:v>
                </c:pt>
                <c:pt idx="29907">
                  <c:v>28.66</c:v>
                </c:pt>
                <c:pt idx="29908">
                  <c:v>28.66</c:v>
                </c:pt>
                <c:pt idx="29909">
                  <c:v>28.66</c:v>
                </c:pt>
                <c:pt idx="29910">
                  <c:v>28.661999999999999</c:v>
                </c:pt>
                <c:pt idx="29911">
                  <c:v>28.681999999999999</c:v>
                </c:pt>
                <c:pt idx="29912">
                  <c:v>28.681999999999999</c:v>
                </c:pt>
                <c:pt idx="29913">
                  <c:v>28.681999999999999</c:v>
                </c:pt>
                <c:pt idx="29914">
                  <c:v>28.681999999999999</c:v>
                </c:pt>
                <c:pt idx="29915">
                  <c:v>28.681999999999999</c:v>
                </c:pt>
                <c:pt idx="29916">
                  <c:v>28.681999999999999</c:v>
                </c:pt>
                <c:pt idx="29917">
                  <c:v>28.681999999999999</c:v>
                </c:pt>
                <c:pt idx="29918">
                  <c:v>28.681999999999999</c:v>
                </c:pt>
                <c:pt idx="29919">
                  <c:v>28.681999999999999</c:v>
                </c:pt>
                <c:pt idx="29920">
                  <c:v>28.681999999999999</c:v>
                </c:pt>
                <c:pt idx="29921">
                  <c:v>28.681999999999999</c:v>
                </c:pt>
                <c:pt idx="29922">
                  <c:v>28.681999999999999</c:v>
                </c:pt>
                <c:pt idx="29923">
                  <c:v>28.681999999999999</c:v>
                </c:pt>
                <c:pt idx="29924">
                  <c:v>28.681999999999999</c:v>
                </c:pt>
                <c:pt idx="29925">
                  <c:v>28.681999999999999</c:v>
                </c:pt>
                <c:pt idx="29926">
                  <c:v>28.681999999999999</c:v>
                </c:pt>
                <c:pt idx="29927">
                  <c:v>28.681999999999999</c:v>
                </c:pt>
                <c:pt idx="29928">
                  <c:v>28.681999999999999</c:v>
                </c:pt>
                <c:pt idx="29929">
                  <c:v>28.681999999999999</c:v>
                </c:pt>
                <c:pt idx="29930">
                  <c:v>28.681999999999999</c:v>
                </c:pt>
                <c:pt idx="29931">
                  <c:v>28.681999999999999</c:v>
                </c:pt>
                <c:pt idx="29932">
                  <c:v>28.681999999999999</c:v>
                </c:pt>
                <c:pt idx="29933">
                  <c:v>28.681999999999999</c:v>
                </c:pt>
                <c:pt idx="29934">
                  <c:v>28.681999999999999</c:v>
                </c:pt>
                <c:pt idx="29935">
                  <c:v>28.681999999999999</c:v>
                </c:pt>
                <c:pt idx="29936">
                  <c:v>28.681999999999999</c:v>
                </c:pt>
                <c:pt idx="29937">
                  <c:v>28.681999999999999</c:v>
                </c:pt>
                <c:pt idx="29938">
                  <c:v>28.681999999999999</c:v>
                </c:pt>
                <c:pt idx="29939">
                  <c:v>28.681999999999999</c:v>
                </c:pt>
                <c:pt idx="29940">
                  <c:v>28.681999999999999</c:v>
                </c:pt>
                <c:pt idx="29941">
                  <c:v>28.681999999999999</c:v>
                </c:pt>
                <c:pt idx="29942">
                  <c:v>28.681999999999999</c:v>
                </c:pt>
                <c:pt idx="29943">
                  <c:v>28.681999999999999</c:v>
                </c:pt>
                <c:pt idx="29944">
                  <c:v>28.681999999999999</c:v>
                </c:pt>
                <c:pt idx="29945">
                  <c:v>28.681999999999999</c:v>
                </c:pt>
                <c:pt idx="29946">
                  <c:v>28.681999999999999</c:v>
                </c:pt>
                <c:pt idx="29947">
                  <c:v>28.681999999999999</c:v>
                </c:pt>
                <c:pt idx="29948">
                  <c:v>28.681999999999999</c:v>
                </c:pt>
                <c:pt idx="29949">
                  <c:v>28.681999999999999</c:v>
                </c:pt>
                <c:pt idx="29950">
                  <c:v>28.681999999999999</c:v>
                </c:pt>
                <c:pt idx="29951">
                  <c:v>28.681999999999999</c:v>
                </c:pt>
                <c:pt idx="29952">
                  <c:v>28.681999999999999</c:v>
                </c:pt>
                <c:pt idx="29953">
                  <c:v>28.681999999999999</c:v>
                </c:pt>
                <c:pt idx="29954">
                  <c:v>28.681999999999999</c:v>
                </c:pt>
                <c:pt idx="29955">
                  <c:v>28.681999999999999</c:v>
                </c:pt>
                <c:pt idx="29956">
                  <c:v>28.681999999999999</c:v>
                </c:pt>
                <c:pt idx="29957">
                  <c:v>28.681999999999999</c:v>
                </c:pt>
                <c:pt idx="29958">
                  <c:v>28.681999999999999</c:v>
                </c:pt>
                <c:pt idx="29959">
                  <c:v>28.681999999999999</c:v>
                </c:pt>
                <c:pt idx="29960">
                  <c:v>28.681999999999999</c:v>
                </c:pt>
                <c:pt idx="29961">
                  <c:v>28.681999999999999</c:v>
                </c:pt>
                <c:pt idx="29962">
                  <c:v>28.681999999999999</c:v>
                </c:pt>
                <c:pt idx="29963">
                  <c:v>28.681999999999999</c:v>
                </c:pt>
                <c:pt idx="29964">
                  <c:v>28.681999999999999</c:v>
                </c:pt>
                <c:pt idx="29965">
                  <c:v>28.681999999999999</c:v>
                </c:pt>
                <c:pt idx="29966">
                  <c:v>28.681999999999999</c:v>
                </c:pt>
                <c:pt idx="29967">
                  <c:v>28.681999999999999</c:v>
                </c:pt>
                <c:pt idx="29968">
                  <c:v>28.681999999999999</c:v>
                </c:pt>
                <c:pt idx="29969">
                  <c:v>28.681999999999999</c:v>
                </c:pt>
                <c:pt idx="29970">
                  <c:v>28.681999999999999</c:v>
                </c:pt>
                <c:pt idx="29971">
                  <c:v>28.681999999999999</c:v>
                </c:pt>
                <c:pt idx="29972">
                  <c:v>28.681999999999999</c:v>
                </c:pt>
                <c:pt idx="29973">
                  <c:v>28.681999999999999</c:v>
                </c:pt>
                <c:pt idx="29974">
                  <c:v>28.681999999999999</c:v>
                </c:pt>
                <c:pt idx="29975">
                  <c:v>28.681999999999999</c:v>
                </c:pt>
                <c:pt idx="29976">
                  <c:v>28.681999999999999</c:v>
                </c:pt>
                <c:pt idx="29977">
                  <c:v>28.681999999999999</c:v>
                </c:pt>
                <c:pt idx="29978">
                  <c:v>28.681999999999999</c:v>
                </c:pt>
                <c:pt idx="29979">
                  <c:v>28.7</c:v>
                </c:pt>
                <c:pt idx="29980">
                  <c:v>28.7</c:v>
                </c:pt>
                <c:pt idx="29981">
                  <c:v>28.7</c:v>
                </c:pt>
                <c:pt idx="29982">
                  <c:v>28.7</c:v>
                </c:pt>
                <c:pt idx="29983">
                  <c:v>28.7</c:v>
                </c:pt>
                <c:pt idx="29984">
                  <c:v>28.7</c:v>
                </c:pt>
                <c:pt idx="29985">
                  <c:v>28.7</c:v>
                </c:pt>
                <c:pt idx="29986">
                  <c:v>28.7</c:v>
                </c:pt>
                <c:pt idx="29987">
                  <c:v>28.7</c:v>
                </c:pt>
                <c:pt idx="29988">
                  <c:v>28.7</c:v>
                </c:pt>
                <c:pt idx="29989">
                  <c:v>28.7</c:v>
                </c:pt>
                <c:pt idx="29990">
                  <c:v>28.7</c:v>
                </c:pt>
                <c:pt idx="29991">
                  <c:v>28.7</c:v>
                </c:pt>
                <c:pt idx="29992">
                  <c:v>28.7</c:v>
                </c:pt>
                <c:pt idx="29993">
                  <c:v>28.7</c:v>
                </c:pt>
                <c:pt idx="29994">
                  <c:v>28.7</c:v>
                </c:pt>
                <c:pt idx="29995">
                  <c:v>28.7</c:v>
                </c:pt>
                <c:pt idx="29996">
                  <c:v>28.7</c:v>
                </c:pt>
                <c:pt idx="29997">
                  <c:v>28.7</c:v>
                </c:pt>
                <c:pt idx="29998">
                  <c:v>28.7</c:v>
                </c:pt>
                <c:pt idx="29999">
                  <c:v>28.7</c:v>
                </c:pt>
                <c:pt idx="30000">
                  <c:v>28.7</c:v>
                </c:pt>
                <c:pt idx="30001">
                  <c:v>28.7</c:v>
                </c:pt>
                <c:pt idx="30002">
                  <c:v>28.7</c:v>
                </c:pt>
                <c:pt idx="30003">
                  <c:v>28.7</c:v>
                </c:pt>
                <c:pt idx="30004">
                  <c:v>28.7</c:v>
                </c:pt>
                <c:pt idx="30005">
                  <c:v>28.7</c:v>
                </c:pt>
                <c:pt idx="30006">
                  <c:v>28.7</c:v>
                </c:pt>
                <c:pt idx="30007">
                  <c:v>28.7</c:v>
                </c:pt>
                <c:pt idx="30008">
                  <c:v>28.7</c:v>
                </c:pt>
                <c:pt idx="30009">
                  <c:v>28.7</c:v>
                </c:pt>
                <c:pt idx="30010">
                  <c:v>28.7</c:v>
                </c:pt>
                <c:pt idx="30011">
                  <c:v>28.7</c:v>
                </c:pt>
                <c:pt idx="30012">
                  <c:v>28.7</c:v>
                </c:pt>
                <c:pt idx="30013">
                  <c:v>28.7</c:v>
                </c:pt>
                <c:pt idx="30014">
                  <c:v>28.7</c:v>
                </c:pt>
                <c:pt idx="30015">
                  <c:v>28.7</c:v>
                </c:pt>
                <c:pt idx="30016">
                  <c:v>28.7</c:v>
                </c:pt>
                <c:pt idx="30017">
                  <c:v>28.7</c:v>
                </c:pt>
                <c:pt idx="30018">
                  <c:v>28.7</c:v>
                </c:pt>
                <c:pt idx="30019">
                  <c:v>28.7</c:v>
                </c:pt>
                <c:pt idx="30020">
                  <c:v>28.7</c:v>
                </c:pt>
                <c:pt idx="30021">
                  <c:v>28.7</c:v>
                </c:pt>
                <c:pt idx="30022">
                  <c:v>28.7</c:v>
                </c:pt>
                <c:pt idx="30023">
                  <c:v>28.7</c:v>
                </c:pt>
                <c:pt idx="30024">
                  <c:v>28.7</c:v>
                </c:pt>
                <c:pt idx="30025">
                  <c:v>28.7</c:v>
                </c:pt>
                <c:pt idx="30026">
                  <c:v>28.7</c:v>
                </c:pt>
                <c:pt idx="30027">
                  <c:v>28.7</c:v>
                </c:pt>
                <c:pt idx="30028">
                  <c:v>28.7</c:v>
                </c:pt>
                <c:pt idx="30029">
                  <c:v>28.7</c:v>
                </c:pt>
                <c:pt idx="30030">
                  <c:v>28.7</c:v>
                </c:pt>
                <c:pt idx="30031">
                  <c:v>28.7</c:v>
                </c:pt>
                <c:pt idx="30032">
                  <c:v>28.7</c:v>
                </c:pt>
                <c:pt idx="30033">
                  <c:v>28.7</c:v>
                </c:pt>
                <c:pt idx="30034">
                  <c:v>28.7</c:v>
                </c:pt>
                <c:pt idx="30035">
                  <c:v>28.7</c:v>
                </c:pt>
                <c:pt idx="30036">
                  <c:v>28.7</c:v>
                </c:pt>
                <c:pt idx="30037">
                  <c:v>28.7</c:v>
                </c:pt>
                <c:pt idx="30038">
                  <c:v>28.7</c:v>
                </c:pt>
                <c:pt idx="30039">
                  <c:v>28.7</c:v>
                </c:pt>
                <c:pt idx="30040">
                  <c:v>28.7</c:v>
                </c:pt>
                <c:pt idx="30041">
                  <c:v>28.731999999999999</c:v>
                </c:pt>
                <c:pt idx="30042">
                  <c:v>28.731999999999999</c:v>
                </c:pt>
                <c:pt idx="30043">
                  <c:v>28.731999999999999</c:v>
                </c:pt>
                <c:pt idx="30044">
                  <c:v>28.731999999999999</c:v>
                </c:pt>
                <c:pt idx="30045">
                  <c:v>28.731999999999999</c:v>
                </c:pt>
                <c:pt idx="30046">
                  <c:v>28.731999999999999</c:v>
                </c:pt>
                <c:pt idx="30047">
                  <c:v>28.731999999999999</c:v>
                </c:pt>
                <c:pt idx="30048">
                  <c:v>28.731999999999999</c:v>
                </c:pt>
                <c:pt idx="30049">
                  <c:v>28.731999999999999</c:v>
                </c:pt>
                <c:pt idx="30050">
                  <c:v>28.731999999999999</c:v>
                </c:pt>
                <c:pt idx="30051">
                  <c:v>28.731999999999999</c:v>
                </c:pt>
                <c:pt idx="30052">
                  <c:v>28.731999999999999</c:v>
                </c:pt>
                <c:pt idx="30053">
                  <c:v>28.731999999999999</c:v>
                </c:pt>
                <c:pt idx="30054">
                  <c:v>28.731999999999999</c:v>
                </c:pt>
                <c:pt idx="30055">
                  <c:v>28.731999999999999</c:v>
                </c:pt>
                <c:pt idx="30056">
                  <c:v>28.731999999999999</c:v>
                </c:pt>
                <c:pt idx="30057">
                  <c:v>28.731999999999999</c:v>
                </c:pt>
                <c:pt idx="30058">
                  <c:v>28.731999999999999</c:v>
                </c:pt>
                <c:pt idx="30059">
                  <c:v>28.731999999999999</c:v>
                </c:pt>
                <c:pt idx="30060">
                  <c:v>28.731999999999999</c:v>
                </c:pt>
                <c:pt idx="30061">
                  <c:v>28.731999999999999</c:v>
                </c:pt>
                <c:pt idx="30062">
                  <c:v>28.731999999999999</c:v>
                </c:pt>
                <c:pt idx="30063">
                  <c:v>28.731999999999999</c:v>
                </c:pt>
                <c:pt idx="30064">
                  <c:v>28.731999999999999</c:v>
                </c:pt>
                <c:pt idx="30065">
                  <c:v>28.731999999999999</c:v>
                </c:pt>
                <c:pt idx="30066">
                  <c:v>28.731999999999999</c:v>
                </c:pt>
                <c:pt idx="30067">
                  <c:v>28.731999999999999</c:v>
                </c:pt>
                <c:pt idx="30068">
                  <c:v>28.731999999999999</c:v>
                </c:pt>
                <c:pt idx="30069">
                  <c:v>28.731999999999999</c:v>
                </c:pt>
                <c:pt idx="30070">
                  <c:v>28.731999999999999</c:v>
                </c:pt>
                <c:pt idx="30071">
                  <c:v>28.731999999999999</c:v>
                </c:pt>
                <c:pt idx="30072">
                  <c:v>28.731999999999999</c:v>
                </c:pt>
                <c:pt idx="30073">
                  <c:v>28.731999999999999</c:v>
                </c:pt>
                <c:pt idx="30074">
                  <c:v>28.731999999999999</c:v>
                </c:pt>
                <c:pt idx="30075">
                  <c:v>28.731999999999999</c:v>
                </c:pt>
                <c:pt idx="30076">
                  <c:v>28.731999999999999</c:v>
                </c:pt>
                <c:pt idx="30077">
                  <c:v>28.731999999999999</c:v>
                </c:pt>
                <c:pt idx="30078">
                  <c:v>28.731999999999999</c:v>
                </c:pt>
                <c:pt idx="30079">
                  <c:v>28.731999999999999</c:v>
                </c:pt>
                <c:pt idx="30080">
                  <c:v>28.731999999999999</c:v>
                </c:pt>
                <c:pt idx="30081">
                  <c:v>28.731999999999999</c:v>
                </c:pt>
                <c:pt idx="30082">
                  <c:v>28.731999999999999</c:v>
                </c:pt>
                <c:pt idx="30083">
                  <c:v>28.731999999999999</c:v>
                </c:pt>
                <c:pt idx="30084">
                  <c:v>28.731999999999999</c:v>
                </c:pt>
                <c:pt idx="30085">
                  <c:v>28.731999999999999</c:v>
                </c:pt>
                <c:pt idx="30086">
                  <c:v>28.731999999999999</c:v>
                </c:pt>
                <c:pt idx="30087">
                  <c:v>28.731999999999999</c:v>
                </c:pt>
                <c:pt idx="30088">
                  <c:v>28.731999999999999</c:v>
                </c:pt>
                <c:pt idx="30089">
                  <c:v>28.731999999999999</c:v>
                </c:pt>
                <c:pt idx="30090">
                  <c:v>28.731999999999999</c:v>
                </c:pt>
                <c:pt idx="30091">
                  <c:v>28.731999999999999</c:v>
                </c:pt>
                <c:pt idx="30092">
                  <c:v>28.731999999999999</c:v>
                </c:pt>
                <c:pt idx="30093">
                  <c:v>28.731999999999999</c:v>
                </c:pt>
                <c:pt idx="30094">
                  <c:v>28.731999999999999</c:v>
                </c:pt>
                <c:pt idx="30095">
                  <c:v>28.731999999999999</c:v>
                </c:pt>
                <c:pt idx="30096">
                  <c:v>28.731999999999999</c:v>
                </c:pt>
                <c:pt idx="30097">
                  <c:v>28.731999999999999</c:v>
                </c:pt>
                <c:pt idx="30098">
                  <c:v>28.731999999999999</c:v>
                </c:pt>
                <c:pt idx="30099">
                  <c:v>28.731999999999999</c:v>
                </c:pt>
                <c:pt idx="30100">
                  <c:v>28.731999999999999</c:v>
                </c:pt>
                <c:pt idx="30101">
                  <c:v>28.731999999999999</c:v>
                </c:pt>
                <c:pt idx="30102">
                  <c:v>28.731999999999999</c:v>
                </c:pt>
                <c:pt idx="30103">
                  <c:v>28.731999999999999</c:v>
                </c:pt>
                <c:pt idx="30104">
                  <c:v>28.731999999999999</c:v>
                </c:pt>
                <c:pt idx="30105">
                  <c:v>28.731999999999999</c:v>
                </c:pt>
                <c:pt idx="30106">
                  <c:v>28.731999999999999</c:v>
                </c:pt>
                <c:pt idx="30107">
                  <c:v>28.731999999999999</c:v>
                </c:pt>
                <c:pt idx="30108">
                  <c:v>28.731999999999999</c:v>
                </c:pt>
                <c:pt idx="30109">
                  <c:v>28.731999999999999</c:v>
                </c:pt>
                <c:pt idx="30110">
                  <c:v>28.731999999999999</c:v>
                </c:pt>
                <c:pt idx="30111">
                  <c:v>28.731999999999999</c:v>
                </c:pt>
                <c:pt idx="30112">
                  <c:v>28.731999999999999</c:v>
                </c:pt>
                <c:pt idx="30113">
                  <c:v>28.731999999999999</c:v>
                </c:pt>
                <c:pt idx="30114">
                  <c:v>28.731999999999999</c:v>
                </c:pt>
                <c:pt idx="30115">
                  <c:v>28.731999999999999</c:v>
                </c:pt>
                <c:pt idx="30116">
                  <c:v>28.731999999999999</c:v>
                </c:pt>
                <c:pt idx="30117">
                  <c:v>28.731999999999999</c:v>
                </c:pt>
                <c:pt idx="30118">
                  <c:v>28.731999999999999</c:v>
                </c:pt>
                <c:pt idx="30119">
                  <c:v>28.731999999999999</c:v>
                </c:pt>
                <c:pt idx="30120">
                  <c:v>28.731999999999999</c:v>
                </c:pt>
                <c:pt idx="30121">
                  <c:v>28.731999999999999</c:v>
                </c:pt>
                <c:pt idx="30122">
                  <c:v>28.731999999999999</c:v>
                </c:pt>
                <c:pt idx="30123">
                  <c:v>28.731999999999999</c:v>
                </c:pt>
                <c:pt idx="30124">
                  <c:v>28.731999999999999</c:v>
                </c:pt>
                <c:pt idx="30125">
                  <c:v>28.731999999999999</c:v>
                </c:pt>
                <c:pt idx="30126">
                  <c:v>28.731999999999999</c:v>
                </c:pt>
                <c:pt idx="30127">
                  <c:v>28.731999999999999</c:v>
                </c:pt>
                <c:pt idx="30128">
                  <c:v>28.731999999999999</c:v>
                </c:pt>
                <c:pt idx="30129">
                  <c:v>28.731999999999999</c:v>
                </c:pt>
                <c:pt idx="30130">
                  <c:v>28.731999999999999</c:v>
                </c:pt>
                <c:pt idx="30131">
                  <c:v>28.731999999999999</c:v>
                </c:pt>
                <c:pt idx="30132">
                  <c:v>28.731999999999999</c:v>
                </c:pt>
                <c:pt idx="30133">
                  <c:v>28.731999999999999</c:v>
                </c:pt>
                <c:pt idx="30134">
                  <c:v>28.731999999999999</c:v>
                </c:pt>
                <c:pt idx="30135">
                  <c:v>28.731999999999999</c:v>
                </c:pt>
                <c:pt idx="30136">
                  <c:v>28.731999999999999</c:v>
                </c:pt>
                <c:pt idx="30137">
                  <c:v>28.731999999999999</c:v>
                </c:pt>
                <c:pt idx="30138">
                  <c:v>28.731999999999999</c:v>
                </c:pt>
                <c:pt idx="30139">
                  <c:v>28.731999999999999</c:v>
                </c:pt>
                <c:pt idx="30140">
                  <c:v>28.731999999999999</c:v>
                </c:pt>
                <c:pt idx="30141">
                  <c:v>28.731999999999999</c:v>
                </c:pt>
                <c:pt idx="30142">
                  <c:v>28.731999999999999</c:v>
                </c:pt>
                <c:pt idx="30143">
                  <c:v>28.731999999999999</c:v>
                </c:pt>
                <c:pt idx="30144">
                  <c:v>28.731999999999999</c:v>
                </c:pt>
                <c:pt idx="30145">
                  <c:v>28.731999999999999</c:v>
                </c:pt>
                <c:pt idx="30146">
                  <c:v>28.731999999999999</c:v>
                </c:pt>
                <c:pt idx="30147">
                  <c:v>28.731999999999999</c:v>
                </c:pt>
                <c:pt idx="30148">
                  <c:v>28.731999999999999</c:v>
                </c:pt>
                <c:pt idx="30149">
                  <c:v>28.731999999999999</c:v>
                </c:pt>
                <c:pt idx="30150">
                  <c:v>28.734000000000002</c:v>
                </c:pt>
                <c:pt idx="30151">
                  <c:v>28.77</c:v>
                </c:pt>
                <c:pt idx="30152">
                  <c:v>28.77</c:v>
                </c:pt>
                <c:pt idx="30153">
                  <c:v>28.77</c:v>
                </c:pt>
                <c:pt idx="30154">
                  <c:v>28.77</c:v>
                </c:pt>
                <c:pt idx="30155">
                  <c:v>28.77</c:v>
                </c:pt>
                <c:pt idx="30156">
                  <c:v>28.77</c:v>
                </c:pt>
                <c:pt idx="30157">
                  <c:v>28.77</c:v>
                </c:pt>
                <c:pt idx="30158">
                  <c:v>28.77</c:v>
                </c:pt>
                <c:pt idx="30159">
                  <c:v>28.77</c:v>
                </c:pt>
                <c:pt idx="30160">
                  <c:v>28.77</c:v>
                </c:pt>
                <c:pt idx="30161">
                  <c:v>28.77</c:v>
                </c:pt>
                <c:pt idx="30162">
                  <c:v>28.77</c:v>
                </c:pt>
                <c:pt idx="30163">
                  <c:v>28.77</c:v>
                </c:pt>
                <c:pt idx="30164">
                  <c:v>28.77</c:v>
                </c:pt>
                <c:pt idx="30165">
                  <c:v>28.77</c:v>
                </c:pt>
                <c:pt idx="30166">
                  <c:v>28.77</c:v>
                </c:pt>
                <c:pt idx="30167">
                  <c:v>28.77</c:v>
                </c:pt>
                <c:pt idx="30168">
                  <c:v>28.77</c:v>
                </c:pt>
                <c:pt idx="30169">
                  <c:v>28.77</c:v>
                </c:pt>
                <c:pt idx="30170">
                  <c:v>28.77</c:v>
                </c:pt>
                <c:pt idx="30171">
                  <c:v>28.77</c:v>
                </c:pt>
                <c:pt idx="30172">
                  <c:v>28.77</c:v>
                </c:pt>
                <c:pt idx="30173">
                  <c:v>28.77</c:v>
                </c:pt>
                <c:pt idx="30174">
                  <c:v>28.77</c:v>
                </c:pt>
                <c:pt idx="30175">
                  <c:v>28.77</c:v>
                </c:pt>
                <c:pt idx="30176">
                  <c:v>28.77</c:v>
                </c:pt>
                <c:pt idx="30177">
                  <c:v>28.77</c:v>
                </c:pt>
                <c:pt idx="30178">
                  <c:v>28.77</c:v>
                </c:pt>
                <c:pt idx="30179">
                  <c:v>28.77</c:v>
                </c:pt>
                <c:pt idx="30180">
                  <c:v>28.77</c:v>
                </c:pt>
                <c:pt idx="30181">
                  <c:v>28.77</c:v>
                </c:pt>
                <c:pt idx="30182">
                  <c:v>28.77</c:v>
                </c:pt>
                <c:pt idx="30183">
                  <c:v>28.77</c:v>
                </c:pt>
                <c:pt idx="30184">
                  <c:v>28.77</c:v>
                </c:pt>
                <c:pt idx="30185">
                  <c:v>28.77</c:v>
                </c:pt>
                <c:pt idx="30186">
                  <c:v>28.77</c:v>
                </c:pt>
                <c:pt idx="30187">
                  <c:v>28.77</c:v>
                </c:pt>
                <c:pt idx="30188">
                  <c:v>28.77</c:v>
                </c:pt>
                <c:pt idx="30189">
                  <c:v>28.77</c:v>
                </c:pt>
                <c:pt idx="30190">
                  <c:v>28.77</c:v>
                </c:pt>
                <c:pt idx="30191">
                  <c:v>28.77</c:v>
                </c:pt>
                <c:pt idx="30192">
                  <c:v>28.77</c:v>
                </c:pt>
                <c:pt idx="30193">
                  <c:v>28.77</c:v>
                </c:pt>
                <c:pt idx="30194">
                  <c:v>28.77</c:v>
                </c:pt>
                <c:pt idx="30195">
                  <c:v>28.77</c:v>
                </c:pt>
                <c:pt idx="30196">
                  <c:v>28.77</c:v>
                </c:pt>
                <c:pt idx="30197">
                  <c:v>28.77</c:v>
                </c:pt>
                <c:pt idx="30198">
                  <c:v>28.77</c:v>
                </c:pt>
                <c:pt idx="30199">
                  <c:v>28.77</c:v>
                </c:pt>
                <c:pt idx="30200">
                  <c:v>28.77</c:v>
                </c:pt>
                <c:pt idx="30201">
                  <c:v>28.77</c:v>
                </c:pt>
                <c:pt idx="30202">
                  <c:v>28.77</c:v>
                </c:pt>
                <c:pt idx="30203">
                  <c:v>28.77</c:v>
                </c:pt>
                <c:pt idx="30204">
                  <c:v>28.77</c:v>
                </c:pt>
                <c:pt idx="30205">
                  <c:v>28.77</c:v>
                </c:pt>
                <c:pt idx="30206">
                  <c:v>28.77</c:v>
                </c:pt>
                <c:pt idx="30207">
                  <c:v>28.77</c:v>
                </c:pt>
                <c:pt idx="30208">
                  <c:v>28.77</c:v>
                </c:pt>
                <c:pt idx="30209">
                  <c:v>28.77</c:v>
                </c:pt>
                <c:pt idx="30210">
                  <c:v>28.77</c:v>
                </c:pt>
                <c:pt idx="30211">
                  <c:v>28.77</c:v>
                </c:pt>
                <c:pt idx="30212">
                  <c:v>28.77</c:v>
                </c:pt>
                <c:pt idx="30213">
                  <c:v>28.77</c:v>
                </c:pt>
                <c:pt idx="30214">
                  <c:v>28.77</c:v>
                </c:pt>
                <c:pt idx="30215">
                  <c:v>28.77</c:v>
                </c:pt>
                <c:pt idx="30216">
                  <c:v>28.77</c:v>
                </c:pt>
                <c:pt idx="30217">
                  <c:v>28.77</c:v>
                </c:pt>
                <c:pt idx="30218">
                  <c:v>28.77</c:v>
                </c:pt>
                <c:pt idx="30219">
                  <c:v>28.77</c:v>
                </c:pt>
                <c:pt idx="30220">
                  <c:v>28.77</c:v>
                </c:pt>
                <c:pt idx="30221">
                  <c:v>28.77</c:v>
                </c:pt>
                <c:pt idx="30222">
                  <c:v>28.77</c:v>
                </c:pt>
                <c:pt idx="30223">
                  <c:v>28.77</c:v>
                </c:pt>
                <c:pt idx="30224">
                  <c:v>28.77</c:v>
                </c:pt>
                <c:pt idx="30225">
                  <c:v>28.77</c:v>
                </c:pt>
                <c:pt idx="30226">
                  <c:v>28.77</c:v>
                </c:pt>
                <c:pt idx="30227">
                  <c:v>28.77</c:v>
                </c:pt>
                <c:pt idx="30228">
                  <c:v>28.77</c:v>
                </c:pt>
                <c:pt idx="30229">
                  <c:v>28.77</c:v>
                </c:pt>
                <c:pt idx="30230">
                  <c:v>28.77</c:v>
                </c:pt>
                <c:pt idx="30231">
                  <c:v>28.77</c:v>
                </c:pt>
                <c:pt idx="30232">
                  <c:v>28.77</c:v>
                </c:pt>
                <c:pt idx="30233">
                  <c:v>28.77</c:v>
                </c:pt>
                <c:pt idx="30234">
                  <c:v>28.77</c:v>
                </c:pt>
                <c:pt idx="30235">
                  <c:v>28.77</c:v>
                </c:pt>
                <c:pt idx="30236">
                  <c:v>28.77</c:v>
                </c:pt>
                <c:pt idx="30237">
                  <c:v>28.77</c:v>
                </c:pt>
                <c:pt idx="30238">
                  <c:v>28.77</c:v>
                </c:pt>
                <c:pt idx="30239">
                  <c:v>28.77</c:v>
                </c:pt>
                <c:pt idx="30240">
                  <c:v>28.77</c:v>
                </c:pt>
                <c:pt idx="30241">
                  <c:v>28.77</c:v>
                </c:pt>
                <c:pt idx="30242">
                  <c:v>28.77</c:v>
                </c:pt>
                <c:pt idx="30243">
                  <c:v>28.77</c:v>
                </c:pt>
                <c:pt idx="30244">
                  <c:v>28.77</c:v>
                </c:pt>
                <c:pt idx="30245">
                  <c:v>28.77</c:v>
                </c:pt>
                <c:pt idx="30246">
                  <c:v>28.77</c:v>
                </c:pt>
                <c:pt idx="30247">
                  <c:v>28.77</c:v>
                </c:pt>
                <c:pt idx="30248">
                  <c:v>28.77</c:v>
                </c:pt>
                <c:pt idx="30249">
                  <c:v>28.77</c:v>
                </c:pt>
                <c:pt idx="30250">
                  <c:v>28.77</c:v>
                </c:pt>
                <c:pt idx="30251">
                  <c:v>28.77</c:v>
                </c:pt>
                <c:pt idx="30252">
                  <c:v>28.77</c:v>
                </c:pt>
                <c:pt idx="30253">
                  <c:v>28.77</c:v>
                </c:pt>
                <c:pt idx="30254">
                  <c:v>28.77</c:v>
                </c:pt>
                <c:pt idx="30255">
                  <c:v>28.77</c:v>
                </c:pt>
                <c:pt idx="30256">
                  <c:v>28.77</c:v>
                </c:pt>
                <c:pt idx="30257">
                  <c:v>28.77</c:v>
                </c:pt>
                <c:pt idx="30258">
                  <c:v>28.77</c:v>
                </c:pt>
                <c:pt idx="30259">
                  <c:v>28.77</c:v>
                </c:pt>
                <c:pt idx="30260">
                  <c:v>28.77</c:v>
                </c:pt>
                <c:pt idx="30261">
                  <c:v>28.77</c:v>
                </c:pt>
                <c:pt idx="30262">
                  <c:v>28.788</c:v>
                </c:pt>
                <c:pt idx="30263">
                  <c:v>28.802</c:v>
                </c:pt>
                <c:pt idx="30264">
                  <c:v>28.802</c:v>
                </c:pt>
                <c:pt idx="30265">
                  <c:v>28.802</c:v>
                </c:pt>
                <c:pt idx="30266">
                  <c:v>28.802</c:v>
                </c:pt>
                <c:pt idx="30267">
                  <c:v>28.802</c:v>
                </c:pt>
                <c:pt idx="30268">
                  <c:v>28.802</c:v>
                </c:pt>
                <c:pt idx="30269">
                  <c:v>28.802</c:v>
                </c:pt>
                <c:pt idx="30270">
                  <c:v>28.802</c:v>
                </c:pt>
                <c:pt idx="30271">
                  <c:v>28.802</c:v>
                </c:pt>
                <c:pt idx="30272">
                  <c:v>28.802</c:v>
                </c:pt>
                <c:pt idx="30273">
                  <c:v>28.802</c:v>
                </c:pt>
                <c:pt idx="30274">
                  <c:v>28.802</c:v>
                </c:pt>
                <c:pt idx="30275">
                  <c:v>28.802</c:v>
                </c:pt>
                <c:pt idx="30276">
                  <c:v>28.802</c:v>
                </c:pt>
                <c:pt idx="30277">
                  <c:v>28.802</c:v>
                </c:pt>
                <c:pt idx="30278">
                  <c:v>28.802</c:v>
                </c:pt>
                <c:pt idx="30279">
                  <c:v>28.802</c:v>
                </c:pt>
                <c:pt idx="30280">
                  <c:v>28.802</c:v>
                </c:pt>
                <c:pt idx="30281">
                  <c:v>28.802</c:v>
                </c:pt>
                <c:pt idx="30282">
                  <c:v>28.802</c:v>
                </c:pt>
                <c:pt idx="30283">
                  <c:v>28.802</c:v>
                </c:pt>
                <c:pt idx="30284">
                  <c:v>28.802</c:v>
                </c:pt>
                <c:pt idx="30285">
                  <c:v>28.802</c:v>
                </c:pt>
                <c:pt idx="30286">
                  <c:v>28.802</c:v>
                </c:pt>
                <c:pt idx="30287">
                  <c:v>28.802</c:v>
                </c:pt>
                <c:pt idx="30288">
                  <c:v>28.802</c:v>
                </c:pt>
                <c:pt idx="30289">
                  <c:v>28.802</c:v>
                </c:pt>
                <c:pt idx="30290">
                  <c:v>28.802</c:v>
                </c:pt>
                <c:pt idx="30291">
                  <c:v>28.802</c:v>
                </c:pt>
                <c:pt idx="30292">
                  <c:v>28.802</c:v>
                </c:pt>
                <c:pt idx="30293">
                  <c:v>28.802</c:v>
                </c:pt>
                <c:pt idx="30294">
                  <c:v>28.802</c:v>
                </c:pt>
                <c:pt idx="30295">
                  <c:v>28.802</c:v>
                </c:pt>
                <c:pt idx="30296">
                  <c:v>28.802</c:v>
                </c:pt>
                <c:pt idx="30297">
                  <c:v>28.802</c:v>
                </c:pt>
                <c:pt idx="30298">
                  <c:v>28.802</c:v>
                </c:pt>
                <c:pt idx="30299">
                  <c:v>28.802</c:v>
                </c:pt>
                <c:pt idx="30300">
                  <c:v>28.802</c:v>
                </c:pt>
                <c:pt idx="30301">
                  <c:v>28.802</c:v>
                </c:pt>
                <c:pt idx="30302">
                  <c:v>28.802</c:v>
                </c:pt>
                <c:pt idx="30303">
                  <c:v>28.802</c:v>
                </c:pt>
                <c:pt idx="30304">
                  <c:v>28.802</c:v>
                </c:pt>
                <c:pt idx="30305">
                  <c:v>28.802</c:v>
                </c:pt>
                <c:pt idx="30306">
                  <c:v>28.802</c:v>
                </c:pt>
                <c:pt idx="30307">
                  <c:v>28.802</c:v>
                </c:pt>
                <c:pt idx="30308">
                  <c:v>28.802</c:v>
                </c:pt>
                <c:pt idx="30309">
                  <c:v>28.802</c:v>
                </c:pt>
                <c:pt idx="30310">
                  <c:v>28.802</c:v>
                </c:pt>
                <c:pt idx="30311">
                  <c:v>28.802</c:v>
                </c:pt>
                <c:pt idx="30312">
                  <c:v>28.802</c:v>
                </c:pt>
                <c:pt idx="30313">
                  <c:v>28.802</c:v>
                </c:pt>
                <c:pt idx="30314">
                  <c:v>28.802</c:v>
                </c:pt>
                <c:pt idx="30315">
                  <c:v>28.802</c:v>
                </c:pt>
                <c:pt idx="30316">
                  <c:v>28.802</c:v>
                </c:pt>
                <c:pt idx="30317">
                  <c:v>28.802</c:v>
                </c:pt>
                <c:pt idx="30318">
                  <c:v>28.802</c:v>
                </c:pt>
                <c:pt idx="30319">
                  <c:v>28.802</c:v>
                </c:pt>
                <c:pt idx="30320">
                  <c:v>28.802</c:v>
                </c:pt>
                <c:pt idx="30321">
                  <c:v>28.802</c:v>
                </c:pt>
                <c:pt idx="30322">
                  <c:v>28.802</c:v>
                </c:pt>
                <c:pt idx="30323">
                  <c:v>28.802</c:v>
                </c:pt>
                <c:pt idx="30324">
                  <c:v>28.802</c:v>
                </c:pt>
                <c:pt idx="30325">
                  <c:v>28.802</c:v>
                </c:pt>
                <c:pt idx="30326">
                  <c:v>28.802</c:v>
                </c:pt>
                <c:pt idx="30327">
                  <c:v>28.802</c:v>
                </c:pt>
                <c:pt idx="30328">
                  <c:v>28.802</c:v>
                </c:pt>
                <c:pt idx="30329">
                  <c:v>28.802</c:v>
                </c:pt>
                <c:pt idx="30330">
                  <c:v>28.802</c:v>
                </c:pt>
                <c:pt idx="30331">
                  <c:v>28.802</c:v>
                </c:pt>
                <c:pt idx="30332">
                  <c:v>28.802</c:v>
                </c:pt>
                <c:pt idx="30333">
                  <c:v>28.802</c:v>
                </c:pt>
                <c:pt idx="30334">
                  <c:v>28.802</c:v>
                </c:pt>
                <c:pt idx="30335">
                  <c:v>28.802</c:v>
                </c:pt>
                <c:pt idx="30336">
                  <c:v>28.802</c:v>
                </c:pt>
                <c:pt idx="30337">
                  <c:v>28.802</c:v>
                </c:pt>
                <c:pt idx="30338">
                  <c:v>28.802</c:v>
                </c:pt>
                <c:pt idx="30339">
                  <c:v>28.802</c:v>
                </c:pt>
                <c:pt idx="30340">
                  <c:v>28.802</c:v>
                </c:pt>
                <c:pt idx="30341">
                  <c:v>28.802</c:v>
                </c:pt>
                <c:pt idx="30342">
                  <c:v>28.802</c:v>
                </c:pt>
                <c:pt idx="30343">
                  <c:v>28.802</c:v>
                </c:pt>
                <c:pt idx="30344">
                  <c:v>28.802</c:v>
                </c:pt>
                <c:pt idx="30345">
                  <c:v>28.802</c:v>
                </c:pt>
                <c:pt idx="30346">
                  <c:v>28.802</c:v>
                </c:pt>
                <c:pt idx="30347">
                  <c:v>28.802</c:v>
                </c:pt>
                <c:pt idx="30348">
                  <c:v>28.802</c:v>
                </c:pt>
                <c:pt idx="30349">
                  <c:v>28.802</c:v>
                </c:pt>
                <c:pt idx="30350">
                  <c:v>28.802</c:v>
                </c:pt>
                <c:pt idx="30351">
                  <c:v>28.802</c:v>
                </c:pt>
                <c:pt idx="30352">
                  <c:v>28.802</c:v>
                </c:pt>
                <c:pt idx="30353">
                  <c:v>28.802</c:v>
                </c:pt>
                <c:pt idx="30354">
                  <c:v>28.802</c:v>
                </c:pt>
                <c:pt idx="30355">
                  <c:v>28.802</c:v>
                </c:pt>
                <c:pt idx="30356">
                  <c:v>28.802</c:v>
                </c:pt>
                <c:pt idx="30357">
                  <c:v>28.802</c:v>
                </c:pt>
                <c:pt idx="30358">
                  <c:v>28.802</c:v>
                </c:pt>
                <c:pt idx="30359">
                  <c:v>28.835999999999999</c:v>
                </c:pt>
                <c:pt idx="30360">
                  <c:v>28.835999999999999</c:v>
                </c:pt>
                <c:pt idx="30361">
                  <c:v>28.835999999999999</c:v>
                </c:pt>
                <c:pt idx="30362">
                  <c:v>28.835999999999999</c:v>
                </c:pt>
                <c:pt idx="30363">
                  <c:v>28.835999999999999</c:v>
                </c:pt>
                <c:pt idx="30364">
                  <c:v>28.835999999999999</c:v>
                </c:pt>
                <c:pt idx="30365">
                  <c:v>28.835999999999999</c:v>
                </c:pt>
                <c:pt idx="30366">
                  <c:v>28.835999999999999</c:v>
                </c:pt>
                <c:pt idx="30367">
                  <c:v>28.835999999999999</c:v>
                </c:pt>
                <c:pt idx="30368">
                  <c:v>28.835999999999999</c:v>
                </c:pt>
                <c:pt idx="30369">
                  <c:v>28.835999999999999</c:v>
                </c:pt>
                <c:pt idx="30370">
                  <c:v>28.835999999999999</c:v>
                </c:pt>
                <c:pt idx="30371">
                  <c:v>28.835999999999999</c:v>
                </c:pt>
                <c:pt idx="30372">
                  <c:v>28.835999999999999</c:v>
                </c:pt>
                <c:pt idx="30373">
                  <c:v>28.835999999999999</c:v>
                </c:pt>
                <c:pt idx="30374">
                  <c:v>28.835999999999999</c:v>
                </c:pt>
                <c:pt idx="30375">
                  <c:v>28.835999999999999</c:v>
                </c:pt>
                <c:pt idx="30376">
                  <c:v>28.835999999999999</c:v>
                </c:pt>
                <c:pt idx="30377">
                  <c:v>28.835999999999999</c:v>
                </c:pt>
                <c:pt idx="30378">
                  <c:v>28.835999999999999</c:v>
                </c:pt>
                <c:pt idx="30379">
                  <c:v>28.835999999999999</c:v>
                </c:pt>
                <c:pt idx="30380">
                  <c:v>28.835999999999999</c:v>
                </c:pt>
                <c:pt idx="30381">
                  <c:v>28.835999999999999</c:v>
                </c:pt>
                <c:pt idx="30382">
                  <c:v>28.835999999999999</c:v>
                </c:pt>
                <c:pt idx="30383">
                  <c:v>28.835999999999999</c:v>
                </c:pt>
                <c:pt idx="30384">
                  <c:v>28.835999999999999</c:v>
                </c:pt>
                <c:pt idx="30385">
                  <c:v>28.835999999999999</c:v>
                </c:pt>
                <c:pt idx="30386">
                  <c:v>28.835999999999999</c:v>
                </c:pt>
                <c:pt idx="30387">
                  <c:v>28.835999999999999</c:v>
                </c:pt>
                <c:pt idx="30388">
                  <c:v>28.835999999999999</c:v>
                </c:pt>
                <c:pt idx="30389">
                  <c:v>28.835999999999999</c:v>
                </c:pt>
                <c:pt idx="30390">
                  <c:v>28.835999999999999</c:v>
                </c:pt>
                <c:pt idx="30391">
                  <c:v>28.835999999999999</c:v>
                </c:pt>
                <c:pt idx="30392">
                  <c:v>28.835999999999999</c:v>
                </c:pt>
                <c:pt idx="30393">
                  <c:v>28.835999999999999</c:v>
                </c:pt>
                <c:pt idx="30394">
                  <c:v>28.835999999999999</c:v>
                </c:pt>
                <c:pt idx="30395">
                  <c:v>28.835999999999999</c:v>
                </c:pt>
                <c:pt idx="30396">
                  <c:v>28.835999999999999</c:v>
                </c:pt>
                <c:pt idx="30397">
                  <c:v>28.835999999999999</c:v>
                </c:pt>
                <c:pt idx="30398">
                  <c:v>28.835999999999999</c:v>
                </c:pt>
                <c:pt idx="30399">
                  <c:v>28.835999999999999</c:v>
                </c:pt>
                <c:pt idx="30400">
                  <c:v>28.835999999999999</c:v>
                </c:pt>
                <c:pt idx="30401">
                  <c:v>28.835999999999999</c:v>
                </c:pt>
                <c:pt idx="30402">
                  <c:v>28.835999999999999</c:v>
                </c:pt>
                <c:pt idx="30403">
                  <c:v>28.835999999999999</c:v>
                </c:pt>
                <c:pt idx="30404">
                  <c:v>28.835999999999999</c:v>
                </c:pt>
                <c:pt idx="30405">
                  <c:v>28.835999999999999</c:v>
                </c:pt>
                <c:pt idx="30406">
                  <c:v>28.835999999999999</c:v>
                </c:pt>
                <c:pt idx="30407">
                  <c:v>28.835999999999999</c:v>
                </c:pt>
                <c:pt idx="30408">
                  <c:v>28.835999999999999</c:v>
                </c:pt>
                <c:pt idx="30409">
                  <c:v>28.835999999999999</c:v>
                </c:pt>
                <c:pt idx="30410">
                  <c:v>28.835999999999999</c:v>
                </c:pt>
                <c:pt idx="30411">
                  <c:v>28.835999999999999</c:v>
                </c:pt>
                <c:pt idx="30412">
                  <c:v>28.835999999999999</c:v>
                </c:pt>
                <c:pt idx="30413">
                  <c:v>28.835999999999999</c:v>
                </c:pt>
                <c:pt idx="30414">
                  <c:v>28.835999999999999</c:v>
                </c:pt>
                <c:pt idx="30415">
                  <c:v>28.835999999999999</c:v>
                </c:pt>
                <c:pt idx="30416">
                  <c:v>28.835999999999999</c:v>
                </c:pt>
                <c:pt idx="30417">
                  <c:v>28.835999999999999</c:v>
                </c:pt>
                <c:pt idx="30418">
                  <c:v>28.835999999999999</c:v>
                </c:pt>
                <c:pt idx="30419">
                  <c:v>28.835999999999999</c:v>
                </c:pt>
                <c:pt idx="30420">
                  <c:v>28.835999999999999</c:v>
                </c:pt>
                <c:pt idx="30421">
                  <c:v>28.835999999999999</c:v>
                </c:pt>
                <c:pt idx="30422">
                  <c:v>28.835999999999999</c:v>
                </c:pt>
                <c:pt idx="30423">
                  <c:v>28.835999999999999</c:v>
                </c:pt>
                <c:pt idx="30424">
                  <c:v>28.835999999999999</c:v>
                </c:pt>
                <c:pt idx="30425">
                  <c:v>28.835999999999999</c:v>
                </c:pt>
                <c:pt idx="30426">
                  <c:v>28.835999999999999</c:v>
                </c:pt>
                <c:pt idx="30427">
                  <c:v>28.835999999999999</c:v>
                </c:pt>
                <c:pt idx="30428">
                  <c:v>28.835999999999999</c:v>
                </c:pt>
                <c:pt idx="30429">
                  <c:v>28.835999999999999</c:v>
                </c:pt>
                <c:pt idx="30430">
                  <c:v>28.835999999999999</c:v>
                </c:pt>
                <c:pt idx="30431">
                  <c:v>28.835999999999999</c:v>
                </c:pt>
                <c:pt idx="30432">
                  <c:v>28.835999999999999</c:v>
                </c:pt>
                <c:pt idx="30433">
                  <c:v>28.835999999999999</c:v>
                </c:pt>
                <c:pt idx="30434">
                  <c:v>28.835999999999999</c:v>
                </c:pt>
                <c:pt idx="30435">
                  <c:v>28.835999999999999</c:v>
                </c:pt>
                <c:pt idx="30436">
                  <c:v>28.835999999999999</c:v>
                </c:pt>
                <c:pt idx="30437">
                  <c:v>28.835999999999999</c:v>
                </c:pt>
                <c:pt idx="30438">
                  <c:v>28.835999999999999</c:v>
                </c:pt>
                <c:pt idx="30439">
                  <c:v>28.835999999999999</c:v>
                </c:pt>
                <c:pt idx="30440">
                  <c:v>28.835999999999999</c:v>
                </c:pt>
                <c:pt idx="30441">
                  <c:v>28.835999999999999</c:v>
                </c:pt>
                <c:pt idx="30442">
                  <c:v>28.835999999999999</c:v>
                </c:pt>
                <c:pt idx="30443">
                  <c:v>28.835999999999999</c:v>
                </c:pt>
                <c:pt idx="30444">
                  <c:v>28.835999999999999</c:v>
                </c:pt>
                <c:pt idx="30445">
                  <c:v>28.835999999999999</c:v>
                </c:pt>
                <c:pt idx="30446">
                  <c:v>28.835999999999999</c:v>
                </c:pt>
                <c:pt idx="30447">
                  <c:v>28.835999999999999</c:v>
                </c:pt>
                <c:pt idx="30448">
                  <c:v>28.835999999999999</c:v>
                </c:pt>
                <c:pt idx="30449">
                  <c:v>28.835999999999999</c:v>
                </c:pt>
                <c:pt idx="30450">
                  <c:v>28.835999999999999</c:v>
                </c:pt>
                <c:pt idx="30451">
                  <c:v>28.835999999999999</c:v>
                </c:pt>
                <c:pt idx="30452">
                  <c:v>28.835999999999999</c:v>
                </c:pt>
                <c:pt idx="30453">
                  <c:v>28.835999999999999</c:v>
                </c:pt>
                <c:pt idx="30454">
                  <c:v>28.835999999999999</c:v>
                </c:pt>
                <c:pt idx="30455">
                  <c:v>28.835999999999999</c:v>
                </c:pt>
                <c:pt idx="30456">
                  <c:v>28.835999999999999</c:v>
                </c:pt>
                <c:pt idx="30457">
                  <c:v>28.835999999999999</c:v>
                </c:pt>
                <c:pt idx="30458">
                  <c:v>28.835999999999999</c:v>
                </c:pt>
                <c:pt idx="30459">
                  <c:v>28.835999999999999</c:v>
                </c:pt>
                <c:pt idx="30460">
                  <c:v>28.835999999999999</c:v>
                </c:pt>
                <c:pt idx="30461">
                  <c:v>28.835999999999999</c:v>
                </c:pt>
                <c:pt idx="30462">
                  <c:v>28.835999999999999</c:v>
                </c:pt>
                <c:pt idx="30463">
                  <c:v>28.835999999999999</c:v>
                </c:pt>
                <c:pt idx="30464">
                  <c:v>28.846</c:v>
                </c:pt>
                <c:pt idx="30465">
                  <c:v>28.87</c:v>
                </c:pt>
                <c:pt idx="30466">
                  <c:v>28.87</c:v>
                </c:pt>
                <c:pt idx="30467">
                  <c:v>28.87</c:v>
                </c:pt>
                <c:pt idx="30468">
                  <c:v>28.87</c:v>
                </c:pt>
                <c:pt idx="30469">
                  <c:v>28.87</c:v>
                </c:pt>
                <c:pt idx="30470">
                  <c:v>28.87</c:v>
                </c:pt>
                <c:pt idx="30471">
                  <c:v>28.87</c:v>
                </c:pt>
                <c:pt idx="30472">
                  <c:v>28.87</c:v>
                </c:pt>
                <c:pt idx="30473">
                  <c:v>28.87</c:v>
                </c:pt>
                <c:pt idx="30474">
                  <c:v>28.87</c:v>
                </c:pt>
                <c:pt idx="30475">
                  <c:v>28.87</c:v>
                </c:pt>
                <c:pt idx="30476">
                  <c:v>28.87</c:v>
                </c:pt>
                <c:pt idx="30477">
                  <c:v>28.87</c:v>
                </c:pt>
                <c:pt idx="30478">
                  <c:v>28.87</c:v>
                </c:pt>
                <c:pt idx="30479">
                  <c:v>28.87</c:v>
                </c:pt>
                <c:pt idx="30480">
                  <c:v>28.87</c:v>
                </c:pt>
                <c:pt idx="30481">
                  <c:v>28.87</c:v>
                </c:pt>
                <c:pt idx="30482">
                  <c:v>28.87</c:v>
                </c:pt>
                <c:pt idx="30483">
                  <c:v>28.87</c:v>
                </c:pt>
                <c:pt idx="30484">
                  <c:v>28.87</c:v>
                </c:pt>
                <c:pt idx="30485">
                  <c:v>28.87</c:v>
                </c:pt>
                <c:pt idx="30486">
                  <c:v>28.87</c:v>
                </c:pt>
                <c:pt idx="30487">
                  <c:v>28.87</c:v>
                </c:pt>
                <c:pt idx="30488">
                  <c:v>28.87</c:v>
                </c:pt>
                <c:pt idx="30489">
                  <c:v>28.87</c:v>
                </c:pt>
                <c:pt idx="30490">
                  <c:v>28.87</c:v>
                </c:pt>
                <c:pt idx="30491">
                  <c:v>28.87</c:v>
                </c:pt>
                <c:pt idx="30492">
                  <c:v>28.87</c:v>
                </c:pt>
                <c:pt idx="30493">
                  <c:v>28.87</c:v>
                </c:pt>
                <c:pt idx="30494">
                  <c:v>28.87</c:v>
                </c:pt>
                <c:pt idx="30495">
                  <c:v>28.87</c:v>
                </c:pt>
                <c:pt idx="30496">
                  <c:v>28.87</c:v>
                </c:pt>
                <c:pt idx="30497">
                  <c:v>28.87</c:v>
                </c:pt>
                <c:pt idx="30498">
                  <c:v>28.87</c:v>
                </c:pt>
                <c:pt idx="30499">
                  <c:v>28.87</c:v>
                </c:pt>
                <c:pt idx="30500">
                  <c:v>28.87</c:v>
                </c:pt>
                <c:pt idx="30501">
                  <c:v>28.87</c:v>
                </c:pt>
                <c:pt idx="30502">
                  <c:v>28.87</c:v>
                </c:pt>
                <c:pt idx="30503">
                  <c:v>28.87</c:v>
                </c:pt>
                <c:pt idx="30504">
                  <c:v>28.87</c:v>
                </c:pt>
                <c:pt idx="30505">
                  <c:v>28.87</c:v>
                </c:pt>
                <c:pt idx="30506">
                  <c:v>28.87</c:v>
                </c:pt>
                <c:pt idx="30507">
                  <c:v>28.87</c:v>
                </c:pt>
                <c:pt idx="30508">
                  <c:v>28.87</c:v>
                </c:pt>
                <c:pt idx="30509">
                  <c:v>28.87</c:v>
                </c:pt>
                <c:pt idx="30510">
                  <c:v>28.87</c:v>
                </c:pt>
                <c:pt idx="30511">
                  <c:v>28.87</c:v>
                </c:pt>
                <c:pt idx="30512">
                  <c:v>28.87</c:v>
                </c:pt>
                <c:pt idx="30513">
                  <c:v>28.87</c:v>
                </c:pt>
                <c:pt idx="30514">
                  <c:v>28.87</c:v>
                </c:pt>
                <c:pt idx="30515">
                  <c:v>28.87</c:v>
                </c:pt>
                <c:pt idx="30516">
                  <c:v>28.87</c:v>
                </c:pt>
                <c:pt idx="30517">
                  <c:v>28.87</c:v>
                </c:pt>
                <c:pt idx="30518">
                  <c:v>28.87</c:v>
                </c:pt>
                <c:pt idx="30519">
                  <c:v>28.87</c:v>
                </c:pt>
                <c:pt idx="30520">
                  <c:v>28.87</c:v>
                </c:pt>
                <c:pt idx="30521">
                  <c:v>28.87</c:v>
                </c:pt>
                <c:pt idx="30522">
                  <c:v>28.87</c:v>
                </c:pt>
                <c:pt idx="30523">
                  <c:v>28.87</c:v>
                </c:pt>
                <c:pt idx="30524">
                  <c:v>28.87</c:v>
                </c:pt>
                <c:pt idx="30525">
                  <c:v>28.87</c:v>
                </c:pt>
                <c:pt idx="30526">
                  <c:v>28.87</c:v>
                </c:pt>
                <c:pt idx="30527">
                  <c:v>28.87</c:v>
                </c:pt>
                <c:pt idx="30528">
                  <c:v>28.87</c:v>
                </c:pt>
                <c:pt idx="30529">
                  <c:v>28.87</c:v>
                </c:pt>
                <c:pt idx="30530">
                  <c:v>28.87</c:v>
                </c:pt>
                <c:pt idx="30531">
                  <c:v>28.87</c:v>
                </c:pt>
                <c:pt idx="30532">
                  <c:v>28.87</c:v>
                </c:pt>
                <c:pt idx="30533">
                  <c:v>28.87</c:v>
                </c:pt>
                <c:pt idx="30534">
                  <c:v>28.87</c:v>
                </c:pt>
                <c:pt idx="30535">
                  <c:v>28.87</c:v>
                </c:pt>
                <c:pt idx="30536">
                  <c:v>28.87</c:v>
                </c:pt>
                <c:pt idx="30537">
                  <c:v>28.87</c:v>
                </c:pt>
                <c:pt idx="30538">
                  <c:v>28.87</c:v>
                </c:pt>
                <c:pt idx="30539">
                  <c:v>28.87</c:v>
                </c:pt>
                <c:pt idx="30540">
                  <c:v>28.87</c:v>
                </c:pt>
                <c:pt idx="30541">
                  <c:v>28.87</c:v>
                </c:pt>
                <c:pt idx="30542">
                  <c:v>28.87</c:v>
                </c:pt>
                <c:pt idx="30543">
                  <c:v>28.87</c:v>
                </c:pt>
                <c:pt idx="30544">
                  <c:v>28.87</c:v>
                </c:pt>
                <c:pt idx="30545">
                  <c:v>28.87</c:v>
                </c:pt>
                <c:pt idx="30546">
                  <c:v>28.87</c:v>
                </c:pt>
                <c:pt idx="30547">
                  <c:v>28.87</c:v>
                </c:pt>
                <c:pt idx="30548">
                  <c:v>28.87</c:v>
                </c:pt>
                <c:pt idx="30549">
                  <c:v>28.87</c:v>
                </c:pt>
                <c:pt idx="30550">
                  <c:v>28.87</c:v>
                </c:pt>
                <c:pt idx="30551">
                  <c:v>28.87</c:v>
                </c:pt>
                <c:pt idx="30552">
                  <c:v>28.87</c:v>
                </c:pt>
                <c:pt idx="30553">
                  <c:v>28.87</c:v>
                </c:pt>
                <c:pt idx="30554">
                  <c:v>28.87</c:v>
                </c:pt>
                <c:pt idx="30555">
                  <c:v>28.87</c:v>
                </c:pt>
                <c:pt idx="30556">
                  <c:v>28.87</c:v>
                </c:pt>
                <c:pt idx="30557">
                  <c:v>28.87</c:v>
                </c:pt>
                <c:pt idx="30558">
                  <c:v>28.87</c:v>
                </c:pt>
                <c:pt idx="30559">
                  <c:v>28.87</c:v>
                </c:pt>
                <c:pt idx="30560">
                  <c:v>28.87</c:v>
                </c:pt>
                <c:pt idx="30561">
                  <c:v>28.87</c:v>
                </c:pt>
                <c:pt idx="30562">
                  <c:v>28.87</c:v>
                </c:pt>
                <c:pt idx="30563">
                  <c:v>28.87</c:v>
                </c:pt>
                <c:pt idx="30564">
                  <c:v>28.87</c:v>
                </c:pt>
                <c:pt idx="30565">
                  <c:v>28.87</c:v>
                </c:pt>
                <c:pt idx="30566">
                  <c:v>28.87</c:v>
                </c:pt>
                <c:pt idx="30567">
                  <c:v>28.87</c:v>
                </c:pt>
                <c:pt idx="30568">
                  <c:v>28.87</c:v>
                </c:pt>
                <c:pt idx="30569">
                  <c:v>28.87</c:v>
                </c:pt>
                <c:pt idx="30570">
                  <c:v>28.87</c:v>
                </c:pt>
                <c:pt idx="30571">
                  <c:v>28.87</c:v>
                </c:pt>
                <c:pt idx="30572">
                  <c:v>28.87</c:v>
                </c:pt>
                <c:pt idx="30573">
                  <c:v>28.87</c:v>
                </c:pt>
                <c:pt idx="30574">
                  <c:v>28.87</c:v>
                </c:pt>
                <c:pt idx="30575">
                  <c:v>28.87</c:v>
                </c:pt>
                <c:pt idx="30576">
                  <c:v>28.87</c:v>
                </c:pt>
                <c:pt idx="30577">
                  <c:v>28.87</c:v>
                </c:pt>
                <c:pt idx="30578">
                  <c:v>28.87</c:v>
                </c:pt>
                <c:pt idx="30579">
                  <c:v>28.87</c:v>
                </c:pt>
                <c:pt idx="30580">
                  <c:v>28.87</c:v>
                </c:pt>
                <c:pt idx="30581">
                  <c:v>28.87</c:v>
                </c:pt>
                <c:pt idx="30582">
                  <c:v>28.87</c:v>
                </c:pt>
                <c:pt idx="30583">
                  <c:v>28.87</c:v>
                </c:pt>
                <c:pt idx="30584">
                  <c:v>28.87</c:v>
                </c:pt>
                <c:pt idx="30585">
                  <c:v>28.87</c:v>
                </c:pt>
                <c:pt idx="30586">
                  <c:v>28.87</c:v>
                </c:pt>
                <c:pt idx="30587">
                  <c:v>28.87</c:v>
                </c:pt>
                <c:pt idx="30588">
                  <c:v>28.87</c:v>
                </c:pt>
                <c:pt idx="30589">
                  <c:v>28.87</c:v>
                </c:pt>
                <c:pt idx="30590">
                  <c:v>28.87</c:v>
                </c:pt>
                <c:pt idx="30591">
                  <c:v>28.87</c:v>
                </c:pt>
                <c:pt idx="30592">
                  <c:v>28.888000000000002</c:v>
                </c:pt>
                <c:pt idx="30593">
                  <c:v>28.896000000000001</c:v>
                </c:pt>
                <c:pt idx="30594">
                  <c:v>28.896000000000001</c:v>
                </c:pt>
                <c:pt idx="30595">
                  <c:v>28.896000000000001</c:v>
                </c:pt>
                <c:pt idx="30596">
                  <c:v>28.896000000000001</c:v>
                </c:pt>
                <c:pt idx="30597">
                  <c:v>28.896000000000001</c:v>
                </c:pt>
                <c:pt idx="30598">
                  <c:v>28.896000000000001</c:v>
                </c:pt>
                <c:pt idx="30599">
                  <c:v>28.896000000000001</c:v>
                </c:pt>
                <c:pt idx="30600">
                  <c:v>28.896000000000001</c:v>
                </c:pt>
                <c:pt idx="30601">
                  <c:v>28.896000000000001</c:v>
                </c:pt>
                <c:pt idx="30602">
                  <c:v>28.896000000000001</c:v>
                </c:pt>
                <c:pt idx="30603">
                  <c:v>28.896000000000001</c:v>
                </c:pt>
                <c:pt idx="30604">
                  <c:v>28.896000000000001</c:v>
                </c:pt>
                <c:pt idx="30605">
                  <c:v>28.896000000000001</c:v>
                </c:pt>
                <c:pt idx="30606">
                  <c:v>28.896000000000001</c:v>
                </c:pt>
                <c:pt idx="30607">
                  <c:v>28.896000000000001</c:v>
                </c:pt>
                <c:pt idx="30608">
                  <c:v>28.896000000000001</c:v>
                </c:pt>
                <c:pt idx="30609">
                  <c:v>28.896000000000001</c:v>
                </c:pt>
                <c:pt idx="30610">
                  <c:v>28.896000000000001</c:v>
                </c:pt>
                <c:pt idx="30611">
                  <c:v>28.896000000000001</c:v>
                </c:pt>
                <c:pt idx="30612">
                  <c:v>28.896000000000001</c:v>
                </c:pt>
                <c:pt idx="30613">
                  <c:v>28.896000000000001</c:v>
                </c:pt>
                <c:pt idx="30614">
                  <c:v>28.896000000000001</c:v>
                </c:pt>
                <c:pt idx="30615">
                  <c:v>28.896000000000001</c:v>
                </c:pt>
                <c:pt idx="30616">
                  <c:v>28.896000000000001</c:v>
                </c:pt>
                <c:pt idx="30617">
                  <c:v>28.896000000000001</c:v>
                </c:pt>
                <c:pt idx="30618">
                  <c:v>28.896000000000001</c:v>
                </c:pt>
                <c:pt idx="30619">
                  <c:v>28.896000000000001</c:v>
                </c:pt>
                <c:pt idx="30620">
                  <c:v>28.896000000000001</c:v>
                </c:pt>
                <c:pt idx="30621">
                  <c:v>28.896000000000001</c:v>
                </c:pt>
                <c:pt idx="30622">
                  <c:v>28.896000000000001</c:v>
                </c:pt>
                <c:pt idx="30623">
                  <c:v>28.896000000000001</c:v>
                </c:pt>
                <c:pt idx="30624">
                  <c:v>28.896000000000001</c:v>
                </c:pt>
                <c:pt idx="30625">
                  <c:v>28.896000000000001</c:v>
                </c:pt>
                <c:pt idx="30626">
                  <c:v>28.896000000000001</c:v>
                </c:pt>
                <c:pt idx="30627">
                  <c:v>28.896000000000001</c:v>
                </c:pt>
                <c:pt idx="30628">
                  <c:v>28.896000000000001</c:v>
                </c:pt>
                <c:pt idx="30629">
                  <c:v>28.896000000000001</c:v>
                </c:pt>
                <c:pt idx="30630">
                  <c:v>28.896000000000001</c:v>
                </c:pt>
                <c:pt idx="30631">
                  <c:v>28.896000000000001</c:v>
                </c:pt>
                <c:pt idx="30632">
                  <c:v>28.896000000000001</c:v>
                </c:pt>
                <c:pt idx="30633">
                  <c:v>28.896000000000001</c:v>
                </c:pt>
                <c:pt idx="30634">
                  <c:v>28.896000000000001</c:v>
                </c:pt>
                <c:pt idx="30635">
                  <c:v>28.896000000000001</c:v>
                </c:pt>
                <c:pt idx="30636">
                  <c:v>28.896000000000001</c:v>
                </c:pt>
                <c:pt idx="30637">
                  <c:v>28.896000000000001</c:v>
                </c:pt>
                <c:pt idx="30638">
                  <c:v>28.896000000000001</c:v>
                </c:pt>
                <c:pt idx="30639">
                  <c:v>28.896000000000001</c:v>
                </c:pt>
                <c:pt idx="30640">
                  <c:v>28.896000000000001</c:v>
                </c:pt>
                <c:pt idx="30641">
                  <c:v>28.896000000000001</c:v>
                </c:pt>
                <c:pt idx="30642">
                  <c:v>28.896000000000001</c:v>
                </c:pt>
                <c:pt idx="30643">
                  <c:v>28.896000000000001</c:v>
                </c:pt>
                <c:pt idx="30644">
                  <c:v>28.896000000000001</c:v>
                </c:pt>
                <c:pt idx="30645">
                  <c:v>28.896000000000001</c:v>
                </c:pt>
                <c:pt idx="30646">
                  <c:v>28.896000000000001</c:v>
                </c:pt>
                <c:pt idx="30647">
                  <c:v>28.896000000000001</c:v>
                </c:pt>
                <c:pt idx="30648">
                  <c:v>28.896000000000001</c:v>
                </c:pt>
                <c:pt idx="30649">
                  <c:v>28.896000000000001</c:v>
                </c:pt>
                <c:pt idx="30650">
                  <c:v>28.896000000000001</c:v>
                </c:pt>
                <c:pt idx="30651">
                  <c:v>28.896000000000001</c:v>
                </c:pt>
                <c:pt idx="30652">
                  <c:v>28.896000000000001</c:v>
                </c:pt>
                <c:pt idx="30653">
                  <c:v>28.896000000000001</c:v>
                </c:pt>
                <c:pt idx="30654">
                  <c:v>28.896000000000001</c:v>
                </c:pt>
                <c:pt idx="30655">
                  <c:v>28.896000000000001</c:v>
                </c:pt>
                <c:pt idx="30656">
                  <c:v>28.896000000000001</c:v>
                </c:pt>
                <c:pt idx="30657">
                  <c:v>28.896000000000001</c:v>
                </c:pt>
                <c:pt idx="30658">
                  <c:v>28.896000000000001</c:v>
                </c:pt>
                <c:pt idx="30659">
                  <c:v>28.896000000000001</c:v>
                </c:pt>
                <c:pt idx="30660">
                  <c:v>28.896000000000001</c:v>
                </c:pt>
                <c:pt idx="30661">
                  <c:v>28.896000000000001</c:v>
                </c:pt>
                <c:pt idx="30662">
                  <c:v>28.896000000000001</c:v>
                </c:pt>
                <c:pt idx="30663">
                  <c:v>28.896000000000001</c:v>
                </c:pt>
                <c:pt idx="30664">
                  <c:v>28.896000000000001</c:v>
                </c:pt>
                <c:pt idx="30665">
                  <c:v>28.896000000000001</c:v>
                </c:pt>
                <c:pt idx="30666">
                  <c:v>28.896000000000001</c:v>
                </c:pt>
                <c:pt idx="30667">
                  <c:v>28.896000000000001</c:v>
                </c:pt>
                <c:pt idx="30668">
                  <c:v>28.896000000000001</c:v>
                </c:pt>
                <c:pt idx="30669">
                  <c:v>28.896000000000001</c:v>
                </c:pt>
                <c:pt idx="30670">
                  <c:v>28.896000000000001</c:v>
                </c:pt>
                <c:pt idx="30671">
                  <c:v>28.896000000000001</c:v>
                </c:pt>
                <c:pt idx="30672">
                  <c:v>28.896000000000001</c:v>
                </c:pt>
                <c:pt idx="30673">
                  <c:v>28.896000000000001</c:v>
                </c:pt>
                <c:pt idx="30674">
                  <c:v>28.896000000000001</c:v>
                </c:pt>
                <c:pt idx="30675">
                  <c:v>28.896000000000001</c:v>
                </c:pt>
                <c:pt idx="30676">
                  <c:v>28.896000000000001</c:v>
                </c:pt>
                <c:pt idx="30677">
                  <c:v>28.896000000000001</c:v>
                </c:pt>
                <c:pt idx="30678">
                  <c:v>28.896000000000001</c:v>
                </c:pt>
                <c:pt idx="30679">
                  <c:v>28.896000000000001</c:v>
                </c:pt>
                <c:pt idx="30680">
                  <c:v>28.896000000000001</c:v>
                </c:pt>
                <c:pt idx="30681">
                  <c:v>28.896000000000001</c:v>
                </c:pt>
                <c:pt idx="30682">
                  <c:v>28.896000000000001</c:v>
                </c:pt>
                <c:pt idx="30683">
                  <c:v>28.896000000000001</c:v>
                </c:pt>
                <c:pt idx="30684">
                  <c:v>28.896000000000001</c:v>
                </c:pt>
                <c:pt idx="30685">
                  <c:v>28.896000000000001</c:v>
                </c:pt>
                <c:pt idx="30686">
                  <c:v>28.896000000000001</c:v>
                </c:pt>
                <c:pt idx="30687">
                  <c:v>28.896000000000001</c:v>
                </c:pt>
                <c:pt idx="30688">
                  <c:v>28.896000000000001</c:v>
                </c:pt>
                <c:pt idx="30689">
                  <c:v>28.896000000000001</c:v>
                </c:pt>
                <c:pt idx="30690">
                  <c:v>28.896000000000001</c:v>
                </c:pt>
                <c:pt idx="30691">
                  <c:v>28.896000000000001</c:v>
                </c:pt>
                <c:pt idx="30692">
                  <c:v>28.896000000000001</c:v>
                </c:pt>
                <c:pt idx="30693">
                  <c:v>28.896000000000001</c:v>
                </c:pt>
                <c:pt idx="30694">
                  <c:v>28.896000000000001</c:v>
                </c:pt>
                <c:pt idx="30695">
                  <c:v>28.896000000000001</c:v>
                </c:pt>
                <c:pt idx="30696">
                  <c:v>28.896000000000001</c:v>
                </c:pt>
                <c:pt idx="30697">
                  <c:v>28.896000000000001</c:v>
                </c:pt>
                <c:pt idx="30698">
                  <c:v>28.896000000000001</c:v>
                </c:pt>
                <c:pt idx="30699">
                  <c:v>28.896000000000001</c:v>
                </c:pt>
                <c:pt idx="30700">
                  <c:v>28.896000000000001</c:v>
                </c:pt>
                <c:pt idx="30701">
                  <c:v>28.896000000000001</c:v>
                </c:pt>
                <c:pt idx="30702">
                  <c:v>28.896000000000001</c:v>
                </c:pt>
                <c:pt idx="30703">
                  <c:v>28.896000000000001</c:v>
                </c:pt>
                <c:pt idx="30704">
                  <c:v>28.896000000000001</c:v>
                </c:pt>
                <c:pt idx="30705">
                  <c:v>28.896000000000001</c:v>
                </c:pt>
                <c:pt idx="30706">
                  <c:v>28.896000000000001</c:v>
                </c:pt>
                <c:pt idx="30707">
                  <c:v>28.896000000000001</c:v>
                </c:pt>
                <c:pt idx="30708">
                  <c:v>28.896000000000001</c:v>
                </c:pt>
                <c:pt idx="30709">
                  <c:v>28.896000000000001</c:v>
                </c:pt>
                <c:pt idx="30710">
                  <c:v>28.896000000000001</c:v>
                </c:pt>
                <c:pt idx="30711">
                  <c:v>28.896000000000001</c:v>
                </c:pt>
                <c:pt idx="30712">
                  <c:v>28.914000000000001</c:v>
                </c:pt>
                <c:pt idx="30713">
                  <c:v>28.931999999999999</c:v>
                </c:pt>
                <c:pt idx="30714">
                  <c:v>28.931999999999999</c:v>
                </c:pt>
                <c:pt idx="30715">
                  <c:v>28.931999999999999</c:v>
                </c:pt>
                <c:pt idx="30716">
                  <c:v>28.931999999999999</c:v>
                </c:pt>
                <c:pt idx="30717">
                  <c:v>28.931999999999999</c:v>
                </c:pt>
                <c:pt idx="30718">
                  <c:v>28.931999999999999</c:v>
                </c:pt>
                <c:pt idx="30719">
                  <c:v>28.931999999999999</c:v>
                </c:pt>
                <c:pt idx="30720">
                  <c:v>28.931999999999999</c:v>
                </c:pt>
                <c:pt idx="30721">
                  <c:v>28.931999999999999</c:v>
                </c:pt>
                <c:pt idx="30722">
                  <c:v>28.931999999999999</c:v>
                </c:pt>
                <c:pt idx="30723">
                  <c:v>28.931999999999999</c:v>
                </c:pt>
                <c:pt idx="30724">
                  <c:v>28.931999999999999</c:v>
                </c:pt>
                <c:pt idx="30725">
                  <c:v>28.931999999999999</c:v>
                </c:pt>
                <c:pt idx="30726">
                  <c:v>28.931999999999999</c:v>
                </c:pt>
                <c:pt idx="30727">
                  <c:v>28.931999999999999</c:v>
                </c:pt>
                <c:pt idx="30728">
                  <c:v>28.931999999999999</c:v>
                </c:pt>
                <c:pt idx="30729">
                  <c:v>28.931999999999999</c:v>
                </c:pt>
                <c:pt idx="30730">
                  <c:v>28.931999999999999</c:v>
                </c:pt>
                <c:pt idx="30731">
                  <c:v>28.931999999999999</c:v>
                </c:pt>
                <c:pt idx="30732">
                  <c:v>28.931999999999999</c:v>
                </c:pt>
                <c:pt idx="30733">
                  <c:v>28.931999999999999</c:v>
                </c:pt>
                <c:pt idx="30734">
                  <c:v>28.931999999999999</c:v>
                </c:pt>
                <c:pt idx="30735">
                  <c:v>28.931999999999999</c:v>
                </c:pt>
                <c:pt idx="30736">
                  <c:v>28.931999999999999</c:v>
                </c:pt>
                <c:pt idx="30737">
                  <c:v>28.931999999999999</c:v>
                </c:pt>
                <c:pt idx="30738">
                  <c:v>28.931999999999999</c:v>
                </c:pt>
                <c:pt idx="30739">
                  <c:v>28.931999999999999</c:v>
                </c:pt>
                <c:pt idx="30740">
                  <c:v>28.931999999999999</c:v>
                </c:pt>
                <c:pt idx="30741">
                  <c:v>28.931999999999999</c:v>
                </c:pt>
                <c:pt idx="30742">
                  <c:v>28.931999999999999</c:v>
                </c:pt>
                <c:pt idx="30743">
                  <c:v>28.931999999999999</c:v>
                </c:pt>
                <c:pt idx="30744">
                  <c:v>28.931999999999999</c:v>
                </c:pt>
                <c:pt idx="30745">
                  <c:v>28.931999999999999</c:v>
                </c:pt>
                <c:pt idx="30746">
                  <c:v>28.931999999999999</c:v>
                </c:pt>
                <c:pt idx="30747">
                  <c:v>28.931999999999999</c:v>
                </c:pt>
                <c:pt idx="30748">
                  <c:v>28.931999999999999</c:v>
                </c:pt>
                <c:pt idx="30749">
                  <c:v>28.931999999999999</c:v>
                </c:pt>
                <c:pt idx="30750">
                  <c:v>28.931999999999999</c:v>
                </c:pt>
                <c:pt idx="30751">
                  <c:v>28.931999999999999</c:v>
                </c:pt>
                <c:pt idx="30752">
                  <c:v>28.931999999999999</c:v>
                </c:pt>
                <c:pt idx="30753">
                  <c:v>28.931999999999999</c:v>
                </c:pt>
                <c:pt idx="30754">
                  <c:v>28.931999999999999</c:v>
                </c:pt>
                <c:pt idx="30755">
                  <c:v>28.931999999999999</c:v>
                </c:pt>
                <c:pt idx="30756">
                  <c:v>28.931999999999999</c:v>
                </c:pt>
                <c:pt idx="30757">
                  <c:v>28.931999999999999</c:v>
                </c:pt>
                <c:pt idx="30758">
                  <c:v>28.931999999999999</c:v>
                </c:pt>
                <c:pt idx="30759">
                  <c:v>28.931999999999999</c:v>
                </c:pt>
                <c:pt idx="30760">
                  <c:v>28.931999999999999</c:v>
                </c:pt>
                <c:pt idx="30761">
                  <c:v>28.931999999999999</c:v>
                </c:pt>
                <c:pt idx="30762">
                  <c:v>28.931999999999999</c:v>
                </c:pt>
                <c:pt idx="30763">
                  <c:v>28.931999999999999</c:v>
                </c:pt>
                <c:pt idx="30764">
                  <c:v>28.931999999999999</c:v>
                </c:pt>
                <c:pt idx="30765">
                  <c:v>28.931999999999999</c:v>
                </c:pt>
                <c:pt idx="30766">
                  <c:v>28.931999999999999</c:v>
                </c:pt>
                <c:pt idx="30767">
                  <c:v>28.931999999999999</c:v>
                </c:pt>
                <c:pt idx="30768">
                  <c:v>28.931999999999999</c:v>
                </c:pt>
                <c:pt idx="30769">
                  <c:v>28.931999999999999</c:v>
                </c:pt>
                <c:pt idx="30770">
                  <c:v>28.931999999999999</c:v>
                </c:pt>
                <c:pt idx="30771">
                  <c:v>28.931999999999999</c:v>
                </c:pt>
                <c:pt idx="30772">
                  <c:v>28.931999999999999</c:v>
                </c:pt>
                <c:pt idx="30773">
                  <c:v>28.931999999999999</c:v>
                </c:pt>
                <c:pt idx="30774">
                  <c:v>28.931999999999999</c:v>
                </c:pt>
                <c:pt idx="30775">
                  <c:v>28.931999999999999</c:v>
                </c:pt>
                <c:pt idx="30776">
                  <c:v>28.931999999999999</c:v>
                </c:pt>
                <c:pt idx="30777">
                  <c:v>28.931999999999999</c:v>
                </c:pt>
                <c:pt idx="30778">
                  <c:v>28.931999999999999</c:v>
                </c:pt>
                <c:pt idx="30779">
                  <c:v>28.931999999999999</c:v>
                </c:pt>
                <c:pt idx="30780">
                  <c:v>28.931999999999999</c:v>
                </c:pt>
                <c:pt idx="30781">
                  <c:v>28.931999999999999</c:v>
                </c:pt>
                <c:pt idx="30782">
                  <c:v>28.931999999999999</c:v>
                </c:pt>
                <c:pt idx="30783">
                  <c:v>28.931999999999999</c:v>
                </c:pt>
                <c:pt idx="30784">
                  <c:v>28.931999999999999</c:v>
                </c:pt>
                <c:pt idx="30785">
                  <c:v>28.931999999999999</c:v>
                </c:pt>
                <c:pt idx="30786">
                  <c:v>28.931999999999999</c:v>
                </c:pt>
                <c:pt idx="30787">
                  <c:v>28.931999999999999</c:v>
                </c:pt>
                <c:pt idx="30788">
                  <c:v>28.931999999999999</c:v>
                </c:pt>
                <c:pt idx="30789">
                  <c:v>28.931999999999999</c:v>
                </c:pt>
                <c:pt idx="30790">
                  <c:v>28.931999999999999</c:v>
                </c:pt>
                <c:pt idx="30791">
                  <c:v>28.931999999999999</c:v>
                </c:pt>
                <c:pt idx="30792">
                  <c:v>28.931999999999999</c:v>
                </c:pt>
                <c:pt idx="30793">
                  <c:v>28.931999999999999</c:v>
                </c:pt>
                <c:pt idx="30794">
                  <c:v>28.931999999999999</c:v>
                </c:pt>
                <c:pt idx="30795">
                  <c:v>28.931999999999999</c:v>
                </c:pt>
                <c:pt idx="30796">
                  <c:v>28.931999999999999</c:v>
                </c:pt>
                <c:pt idx="30797">
                  <c:v>28.931999999999999</c:v>
                </c:pt>
                <c:pt idx="30798">
                  <c:v>28.931999999999999</c:v>
                </c:pt>
                <c:pt idx="30799">
                  <c:v>28.931999999999999</c:v>
                </c:pt>
                <c:pt idx="30800">
                  <c:v>28.931999999999999</c:v>
                </c:pt>
                <c:pt idx="30801">
                  <c:v>28.931999999999999</c:v>
                </c:pt>
                <c:pt idx="30802">
                  <c:v>28.931999999999999</c:v>
                </c:pt>
                <c:pt idx="30803">
                  <c:v>28.931999999999999</c:v>
                </c:pt>
                <c:pt idx="30804">
                  <c:v>28.931999999999999</c:v>
                </c:pt>
                <c:pt idx="30805">
                  <c:v>28.931999999999999</c:v>
                </c:pt>
                <c:pt idx="30806">
                  <c:v>28.931999999999999</c:v>
                </c:pt>
                <c:pt idx="30807">
                  <c:v>28.931999999999999</c:v>
                </c:pt>
                <c:pt idx="30808">
                  <c:v>28.931999999999999</c:v>
                </c:pt>
                <c:pt idx="30809">
                  <c:v>28.931999999999999</c:v>
                </c:pt>
                <c:pt idx="30810">
                  <c:v>28.931999999999999</c:v>
                </c:pt>
                <c:pt idx="30811">
                  <c:v>28.931999999999999</c:v>
                </c:pt>
                <c:pt idx="30812">
                  <c:v>28.931999999999999</c:v>
                </c:pt>
                <c:pt idx="30813">
                  <c:v>28.931999999999999</c:v>
                </c:pt>
                <c:pt idx="30814">
                  <c:v>28.931999999999999</c:v>
                </c:pt>
                <c:pt idx="30815">
                  <c:v>28.931999999999999</c:v>
                </c:pt>
                <c:pt idx="30816">
                  <c:v>28.931999999999999</c:v>
                </c:pt>
                <c:pt idx="30817">
                  <c:v>28.931999999999999</c:v>
                </c:pt>
                <c:pt idx="30818">
                  <c:v>28.931999999999999</c:v>
                </c:pt>
                <c:pt idx="30819">
                  <c:v>28.931999999999999</c:v>
                </c:pt>
                <c:pt idx="30820">
                  <c:v>28.931999999999999</c:v>
                </c:pt>
                <c:pt idx="30821">
                  <c:v>28.931999999999999</c:v>
                </c:pt>
                <c:pt idx="30822">
                  <c:v>28.931999999999999</c:v>
                </c:pt>
                <c:pt idx="30823">
                  <c:v>28.931999999999999</c:v>
                </c:pt>
                <c:pt idx="30824">
                  <c:v>28.931999999999999</c:v>
                </c:pt>
                <c:pt idx="30825">
                  <c:v>28.931999999999999</c:v>
                </c:pt>
                <c:pt idx="30826">
                  <c:v>28.931999999999999</c:v>
                </c:pt>
                <c:pt idx="30827">
                  <c:v>28.931999999999999</c:v>
                </c:pt>
                <c:pt idx="30828">
                  <c:v>28.931999999999999</c:v>
                </c:pt>
                <c:pt idx="30829">
                  <c:v>28.931999999999999</c:v>
                </c:pt>
                <c:pt idx="30830">
                  <c:v>28.931999999999999</c:v>
                </c:pt>
                <c:pt idx="30831">
                  <c:v>28.931999999999999</c:v>
                </c:pt>
                <c:pt idx="30832">
                  <c:v>28.931999999999999</c:v>
                </c:pt>
                <c:pt idx="30833">
                  <c:v>28.931999999999999</c:v>
                </c:pt>
                <c:pt idx="30834">
                  <c:v>28.931999999999999</c:v>
                </c:pt>
                <c:pt idx="30835">
                  <c:v>28.931999999999999</c:v>
                </c:pt>
                <c:pt idx="30836">
                  <c:v>28.931999999999999</c:v>
                </c:pt>
                <c:pt idx="30837">
                  <c:v>28.931999999999999</c:v>
                </c:pt>
                <c:pt idx="30838">
                  <c:v>28.931999999999999</c:v>
                </c:pt>
                <c:pt idx="30839">
                  <c:v>28.931999999999999</c:v>
                </c:pt>
                <c:pt idx="30840">
                  <c:v>28.931999999999999</c:v>
                </c:pt>
                <c:pt idx="30841">
                  <c:v>28.931999999999999</c:v>
                </c:pt>
                <c:pt idx="30842">
                  <c:v>28.931999999999999</c:v>
                </c:pt>
                <c:pt idx="30843">
                  <c:v>28.931999999999999</c:v>
                </c:pt>
                <c:pt idx="30844">
                  <c:v>28.931999999999999</c:v>
                </c:pt>
                <c:pt idx="30845">
                  <c:v>28.931999999999999</c:v>
                </c:pt>
                <c:pt idx="30846">
                  <c:v>28.931999999999999</c:v>
                </c:pt>
                <c:pt idx="30847">
                  <c:v>28.931999999999999</c:v>
                </c:pt>
                <c:pt idx="30848">
                  <c:v>28.931999999999999</c:v>
                </c:pt>
                <c:pt idx="30849">
                  <c:v>28.931999999999999</c:v>
                </c:pt>
                <c:pt idx="30850">
                  <c:v>28.931999999999999</c:v>
                </c:pt>
                <c:pt idx="30851">
                  <c:v>28.931999999999999</c:v>
                </c:pt>
                <c:pt idx="30852">
                  <c:v>28.931999999999999</c:v>
                </c:pt>
                <c:pt idx="30853">
                  <c:v>28.931999999999999</c:v>
                </c:pt>
                <c:pt idx="30854">
                  <c:v>28.931999999999999</c:v>
                </c:pt>
                <c:pt idx="30855">
                  <c:v>28.931999999999999</c:v>
                </c:pt>
                <c:pt idx="30856">
                  <c:v>28.931999999999999</c:v>
                </c:pt>
                <c:pt idx="30857">
                  <c:v>28.931999999999999</c:v>
                </c:pt>
                <c:pt idx="30858">
                  <c:v>28.931999999999999</c:v>
                </c:pt>
                <c:pt idx="30859">
                  <c:v>28.931999999999999</c:v>
                </c:pt>
                <c:pt idx="30860">
                  <c:v>28.931999999999999</c:v>
                </c:pt>
                <c:pt idx="30861">
                  <c:v>28.931999999999999</c:v>
                </c:pt>
                <c:pt idx="30862">
                  <c:v>28.931999999999999</c:v>
                </c:pt>
                <c:pt idx="30863">
                  <c:v>28.931999999999999</c:v>
                </c:pt>
                <c:pt idx="30864">
                  <c:v>28.931999999999999</c:v>
                </c:pt>
                <c:pt idx="30865">
                  <c:v>28.931999999999999</c:v>
                </c:pt>
                <c:pt idx="30866">
                  <c:v>28.931999999999999</c:v>
                </c:pt>
                <c:pt idx="30867">
                  <c:v>28.931999999999999</c:v>
                </c:pt>
                <c:pt idx="30868">
                  <c:v>28.931999999999999</c:v>
                </c:pt>
                <c:pt idx="30869">
                  <c:v>28.931999999999999</c:v>
                </c:pt>
                <c:pt idx="30870">
                  <c:v>28.931999999999999</c:v>
                </c:pt>
                <c:pt idx="30871">
                  <c:v>28.931999999999999</c:v>
                </c:pt>
                <c:pt idx="30872">
                  <c:v>28.931999999999999</c:v>
                </c:pt>
                <c:pt idx="30873">
                  <c:v>28.931999999999999</c:v>
                </c:pt>
                <c:pt idx="30874">
                  <c:v>28.931999999999999</c:v>
                </c:pt>
                <c:pt idx="30875">
                  <c:v>28.931999999999999</c:v>
                </c:pt>
                <c:pt idx="30876">
                  <c:v>28.931999999999999</c:v>
                </c:pt>
                <c:pt idx="30877">
                  <c:v>28.931999999999999</c:v>
                </c:pt>
                <c:pt idx="30878">
                  <c:v>28.931999999999999</c:v>
                </c:pt>
                <c:pt idx="30879">
                  <c:v>28.931999999999999</c:v>
                </c:pt>
                <c:pt idx="30880">
                  <c:v>28.931999999999999</c:v>
                </c:pt>
                <c:pt idx="30881">
                  <c:v>28.931999999999999</c:v>
                </c:pt>
                <c:pt idx="30882">
                  <c:v>28.931999999999999</c:v>
                </c:pt>
                <c:pt idx="30883">
                  <c:v>28.931999999999999</c:v>
                </c:pt>
                <c:pt idx="30884">
                  <c:v>28.931999999999999</c:v>
                </c:pt>
                <c:pt idx="30885">
                  <c:v>28.931999999999999</c:v>
                </c:pt>
                <c:pt idx="30886">
                  <c:v>28.931999999999999</c:v>
                </c:pt>
                <c:pt idx="30887">
                  <c:v>28.97</c:v>
                </c:pt>
                <c:pt idx="30888">
                  <c:v>28.97</c:v>
                </c:pt>
                <c:pt idx="30889">
                  <c:v>28.97</c:v>
                </c:pt>
                <c:pt idx="30890">
                  <c:v>28.97</c:v>
                </c:pt>
                <c:pt idx="30891">
                  <c:v>28.97</c:v>
                </c:pt>
                <c:pt idx="30892">
                  <c:v>28.97</c:v>
                </c:pt>
                <c:pt idx="30893">
                  <c:v>28.97</c:v>
                </c:pt>
                <c:pt idx="30894">
                  <c:v>28.97</c:v>
                </c:pt>
                <c:pt idx="30895">
                  <c:v>28.97</c:v>
                </c:pt>
                <c:pt idx="30896">
                  <c:v>28.97</c:v>
                </c:pt>
                <c:pt idx="30897">
                  <c:v>28.97</c:v>
                </c:pt>
                <c:pt idx="30898">
                  <c:v>28.97</c:v>
                </c:pt>
                <c:pt idx="30899">
                  <c:v>28.97</c:v>
                </c:pt>
                <c:pt idx="30900">
                  <c:v>28.97</c:v>
                </c:pt>
                <c:pt idx="30901">
                  <c:v>28.97</c:v>
                </c:pt>
                <c:pt idx="30902">
                  <c:v>28.97</c:v>
                </c:pt>
                <c:pt idx="30903">
                  <c:v>28.97</c:v>
                </c:pt>
                <c:pt idx="30904">
                  <c:v>28.97</c:v>
                </c:pt>
                <c:pt idx="30905">
                  <c:v>28.97</c:v>
                </c:pt>
                <c:pt idx="30906">
                  <c:v>28.97</c:v>
                </c:pt>
                <c:pt idx="30907">
                  <c:v>28.97</c:v>
                </c:pt>
                <c:pt idx="30908">
                  <c:v>28.97</c:v>
                </c:pt>
                <c:pt idx="30909">
                  <c:v>28.97</c:v>
                </c:pt>
                <c:pt idx="30910">
                  <c:v>28.97</c:v>
                </c:pt>
                <c:pt idx="30911">
                  <c:v>28.97</c:v>
                </c:pt>
                <c:pt idx="30912">
                  <c:v>28.97</c:v>
                </c:pt>
                <c:pt idx="30913">
                  <c:v>28.97</c:v>
                </c:pt>
                <c:pt idx="30914">
                  <c:v>28.97</c:v>
                </c:pt>
                <c:pt idx="30915">
                  <c:v>28.97</c:v>
                </c:pt>
                <c:pt idx="30916">
                  <c:v>28.97</c:v>
                </c:pt>
                <c:pt idx="30917">
                  <c:v>28.97</c:v>
                </c:pt>
                <c:pt idx="30918">
                  <c:v>28.97</c:v>
                </c:pt>
                <c:pt idx="30919">
                  <c:v>28.97</c:v>
                </c:pt>
                <c:pt idx="30920">
                  <c:v>28.97</c:v>
                </c:pt>
                <c:pt idx="30921">
                  <c:v>28.97</c:v>
                </c:pt>
                <c:pt idx="30922">
                  <c:v>28.97</c:v>
                </c:pt>
                <c:pt idx="30923">
                  <c:v>28.97</c:v>
                </c:pt>
                <c:pt idx="30924">
                  <c:v>28.97</c:v>
                </c:pt>
                <c:pt idx="30925">
                  <c:v>28.97</c:v>
                </c:pt>
                <c:pt idx="30926">
                  <c:v>28.97</c:v>
                </c:pt>
                <c:pt idx="30927">
                  <c:v>28.97</c:v>
                </c:pt>
                <c:pt idx="30928">
                  <c:v>28.97</c:v>
                </c:pt>
                <c:pt idx="30929">
                  <c:v>28.97</c:v>
                </c:pt>
                <c:pt idx="30930">
                  <c:v>28.97</c:v>
                </c:pt>
                <c:pt idx="30931">
                  <c:v>28.97</c:v>
                </c:pt>
                <c:pt idx="30932">
                  <c:v>28.97</c:v>
                </c:pt>
                <c:pt idx="30933">
                  <c:v>28.97</c:v>
                </c:pt>
                <c:pt idx="30934">
                  <c:v>28.97</c:v>
                </c:pt>
                <c:pt idx="30935">
                  <c:v>28.97</c:v>
                </c:pt>
                <c:pt idx="30936">
                  <c:v>28.97</c:v>
                </c:pt>
                <c:pt idx="30937">
                  <c:v>28.97</c:v>
                </c:pt>
                <c:pt idx="30938">
                  <c:v>28.97</c:v>
                </c:pt>
                <c:pt idx="30939">
                  <c:v>28.97</c:v>
                </c:pt>
                <c:pt idx="30940">
                  <c:v>28.97</c:v>
                </c:pt>
                <c:pt idx="30941">
                  <c:v>28.97</c:v>
                </c:pt>
                <c:pt idx="30942">
                  <c:v>28.97</c:v>
                </c:pt>
                <c:pt idx="30943">
                  <c:v>28.97</c:v>
                </c:pt>
                <c:pt idx="30944">
                  <c:v>28.97</c:v>
                </c:pt>
                <c:pt idx="30945">
                  <c:v>28.97</c:v>
                </c:pt>
                <c:pt idx="30946">
                  <c:v>28.97</c:v>
                </c:pt>
                <c:pt idx="30947">
                  <c:v>28.97</c:v>
                </c:pt>
                <c:pt idx="30948">
                  <c:v>28.97</c:v>
                </c:pt>
                <c:pt idx="30949">
                  <c:v>28.97</c:v>
                </c:pt>
                <c:pt idx="30950">
                  <c:v>28.97</c:v>
                </c:pt>
                <c:pt idx="30951">
                  <c:v>28.97</c:v>
                </c:pt>
                <c:pt idx="30952">
                  <c:v>28.97</c:v>
                </c:pt>
                <c:pt idx="30953">
                  <c:v>28.97</c:v>
                </c:pt>
                <c:pt idx="30954">
                  <c:v>28.97</c:v>
                </c:pt>
                <c:pt idx="30955">
                  <c:v>28.97</c:v>
                </c:pt>
                <c:pt idx="30956">
                  <c:v>28.97</c:v>
                </c:pt>
                <c:pt idx="30957">
                  <c:v>28.97</c:v>
                </c:pt>
                <c:pt idx="30958">
                  <c:v>28.97</c:v>
                </c:pt>
                <c:pt idx="30959">
                  <c:v>28.97</c:v>
                </c:pt>
                <c:pt idx="30960">
                  <c:v>28.97</c:v>
                </c:pt>
                <c:pt idx="30961">
                  <c:v>28.97</c:v>
                </c:pt>
                <c:pt idx="30962">
                  <c:v>28.97</c:v>
                </c:pt>
                <c:pt idx="30963">
                  <c:v>28.97</c:v>
                </c:pt>
                <c:pt idx="30964">
                  <c:v>28.97</c:v>
                </c:pt>
                <c:pt idx="30965">
                  <c:v>28.97</c:v>
                </c:pt>
                <c:pt idx="30966">
                  <c:v>28.97</c:v>
                </c:pt>
                <c:pt idx="30967">
                  <c:v>28.97</c:v>
                </c:pt>
                <c:pt idx="30968">
                  <c:v>28.97</c:v>
                </c:pt>
                <c:pt idx="30969">
                  <c:v>28.97</c:v>
                </c:pt>
                <c:pt idx="30970">
                  <c:v>28.97</c:v>
                </c:pt>
                <c:pt idx="30971">
                  <c:v>28.97</c:v>
                </c:pt>
                <c:pt idx="30972">
                  <c:v>28.97</c:v>
                </c:pt>
                <c:pt idx="30973">
                  <c:v>28.97</c:v>
                </c:pt>
                <c:pt idx="30974">
                  <c:v>28.97</c:v>
                </c:pt>
                <c:pt idx="30975">
                  <c:v>28.97</c:v>
                </c:pt>
                <c:pt idx="30976">
                  <c:v>28.97</c:v>
                </c:pt>
                <c:pt idx="30977">
                  <c:v>28.97</c:v>
                </c:pt>
                <c:pt idx="30978">
                  <c:v>28.97</c:v>
                </c:pt>
                <c:pt idx="30979">
                  <c:v>28.97</c:v>
                </c:pt>
                <c:pt idx="30980">
                  <c:v>28.97</c:v>
                </c:pt>
                <c:pt idx="30981">
                  <c:v>28.97</c:v>
                </c:pt>
                <c:pt idx="30982">
                  <c:v>28.97</c:v>
                </c:pt>
                <c:pt idx="30983">
                  <c:v>28.97</c:v>
                </c:pt>
                <c:pt idx="30984">
                  <c:v>28.97</c:v>
                </c:pt>
                <c:pt idx="30985">
                  <c:v>28.97</c:v>
                </c:pt>
                <c:pt idx="30986">
                  <c:v>28.97</c:v>
                </c:pt>
                <c:pt idx="30987">
                  <c:v>28.97</c:v>
                </c:pt>
                <c:pt idx="30988">
                  <c:v>28.97</c:v>
                </c:pt>
                <c:pt idx="30989">
                  <c:v>28.97</c:v>
                </c:pt>
                <c:pt idx="30990">
                  <c:v>28.97</c:v>
                </c:pt>
                <c:pt idx="30991">
                  <c:v>28.97</c:v>
                </c:pt>
                <c:pt idx="30992">
                  <c:v>28.97</c:v>
                </c:pt>
                <c:pt idx="30993">
                  <c:v>28.97</c:v>
                </c:pt>
                <c:pt idx="30994">
                  <c:v>28.97</c:v>
                </c:pt>
                <c:pt idx="30995">
                  <c:v>28.97</c:v>
                </c:pt>
                <c:pt idx="30996">
                  <c:v>28.97</c:v>
                </c:pt>
                <c:pt idx="30997">
                  <c:v>28.97</c:v>
                </c:pt>
                <c:pt idx="30998">
                  <c:v>28.97</c:v>
                </c:pt>
                <c:pt idx="30999">
                  <c:v>28.97</c:v>
                </c:pt>
                <c:pt idx="31000">
                  <c:v>28.97</c:v>
                </c:pt>
                <c:pt idx="31001">
                  <c:v>28.97</c:v>
                </c:pt>
                <c:pt idx="31002">
                  <c:v>28.97</c:v>
                </c:pt>
                <c:pt idx="31003">
                  <c:v>28.97</c:v>
                </c:pt>
                <c:pt idx="31004">
                  <c:v>28.97</c:v>
                </c:pt>
                <c:pt idx="31005">
                  <c:v>28.97</c:v>
                </c:pt>
                <c:pt idx="31006">
                  <c:v>28.97</c:v>
                </c:pt>
                <c:pt idx="31007">
                  <c:v>28.97</c:v>
                </c:pt>
                <c:pt idx="31008">
                  <c:v>28.97</c:v>
                </c:pt>
                <c:pt idx="31009">
                  <c:v>28.97</c:v>
                </c:pt>
                <c:pt idx="31010">
                  <c:v>28.97</c:v>
                </c:pt>
                <c:pt idx="31011">
                  <c:v>28.97</c:v>
                </c:pt>
                <c:pt idx="31012">
                  <c:v>28.97</c:v>
                </c:pt>
                <c:pt idx="31013">
                  <c:v>28.97</c:v>
                </c:pt>
                <c:pt idx="31014">
                  <c:v>28.97</c:v>
                </c:pt>
                <c:pt idx="31015">
                  <c:v>28.97</c:v>
                </c:pt>
                <c:pt idx="31016">
                  <c:v>28.97</c:v>
                </c:pt>
                <c:pt idx="31017">
                  <c:v>28.97</c:v>
                </c:pt>
                <c:pt idx="31018">
                  <c:v>28.97</c:v>
                </c:pt>
                <c:pt idx="31019">
                  <c:v>28.97</c:v>
                </c:pt>
                <c:pt idx="31020">
                  <c:v>28.97</c:v>
                </c:pt>
                <c:pt idx="31021">
                  <c:v>28.97</c:v>
                </c:pt>
                <c:pt idx="31022">
                  <c:v>28.97</c:v>
                </c:pt>
                <c:pt idx="31023">
                  <c:v>28.97</c:v>
                </c:pt>
                <c:pt idx="31024">
                  <c:v>28.97</c:v>
                </c:pt>
                <c:pt idx="31025">
                  <c:v>28.97</c:v>
                </c:pt>
                <c:pt idx="31026">
                  <c:v>28.97</c:v>
                </c:pt>
                <c:pt idx="31027">
                  <c:v>28.97</c:v>
                </c:pt>
                <c:pt idx="31028">
                  <c:v>28.97</c:v>
                </c:pt>
                <c:pt idx="31029">
                  <c:v>28.97</c:v>
                </c:pt>
                <c:pt idx="31030">
                  <c:v>28.97</c:v>
                </c:pt>
                <c:pt idx="31031">
                  <c:v>28.97</c:v>
                </c:pt>
                <c:pt idx="31032">
                  <c:v>28.97</c:v>
                </c:pt>
                <c:pt idx="31033">
                  <c:v>28.97</c:v>
                </c:pt>
                <c:pt idx="31034">
                  <c:v>28.97</c:v>
                </c:pt>
                <c:pt idx="31035">
                  <c:v>28.97</c:v>
                </c:pt>
                <c:pt idx="31036">
                  <c:v>28.97</c:v>
                </c:pt>
                <c:pt idx="31037">
                  <c:v>28.97</c:v>
                </c:pt>
                <c:pt idx="31038">
                  <c:v>28.97</c:v>
                </c:pt>
                <c:pt idx="31039">
                  <c:v>28.97</c:v>
                </c:pt>
                <c:pt idx="31040">
                  <c:v>28.97</c:v>
                </c:pt>
                <c:pt idx="31041">
                  <c:v>28.97</c:v>
                </c:pt>
                <c:pt idx="31042">
                  <c:v>28.97</c:v>
                </c:pt>
                <c:pt idx="31043">
                  <c:v>28.97</c:v>
                </c:pt>
                <c:pt idx="31044">
                  <c:v>28.97</c:v>
                </c:pt>
                <c:pt idx="31045">
                  <c:v>28.97</c:v>
                </c:pt>
                <c:pt idx="31046">
                  <c:v>28.97</c:v>
                </c:pt>
                <c:pt idx="31047">
                  <c:v>28.97</c:v>
                </c:pt>
                <c:pt idx="31048">
                  <c:v>28.97</c:v>
                </c:pt>
                <c:pt idx="31049">
                  <c:v>28.97</c:v>
                </c:pt>
                <c:pt idx="31050">
                  <c:v>28.97</c:v>
                </c:pt>
                <c:pt idx="31051">
                  <c:v>28.97</c:v>
                </c:pt>
                <c:pt idx="31052">
                  <c:v>28.97</c:v>
                </c:pt>
                <c:pt idx="31053">
                  <c:v>28.97</c:v>
                </c:pt>
                <c:pt idx="31054">
                  <c:v>29.004000000000001</c:v>
                </c:pt>
                <c:pt idx="31055">
                  <c:v>29.004000000000001</c:v>
                </c:pt>
                <c:pt idx="31056">
                  <c:v>29.004000000000001</c:v>
                </c:pt>
                <c:pt idx="31057">
                  <c:v>29.004000000000001</c:v>
                </c:pt>
                <c:pt idx="31058">
                  <c:v>29.004000000000001</c:v>
                </c:pt>
                <c:pt idx="31059">
                  <c:v>29.004000000000001</c:v>
                </c:pt>
                <c:pt idx="31060">
                  <c:v>29.004000000000001</c:v>
                </c:pt>
                <c:pt idx="31061">
                  <c:v>29.004000000000001</c:v>
                </c:pt>
                <c:pt idx="31062">
                  <c:v>29.004000000000001</c:v>
                </c:pt>
                <c:pt idx="31063">
                  <c:v>29.004000000000001</c:v>
                </c:pt>
                <c:pt idx="31064">
                  <c:v>29.004000000000001</c:v>
                </c:pt>
                <c:pt idx="31065">
                  <c:v>29.004000000000001</c:v>
                </c:pt>
                <c:pt idx="31066">
                  <c:v>29.004000000000001</c:v>
                </c:pt>
                <c:pt idx="31067">
                  <c:v>29.004000000000001</c:v>
                </c:pt>
                <c:pt idx="31068">
                  <c:v>29.004000000000001</c:v>
                </c:pt>
                <c:pt idx="31069">
                  <c:v>29.004000000000001</c:v>
                </c:pt>
                <c:pt idx="31070">
                  <c:v>29.004000000000001</c:v>
                </c:pt>
                <c:pt idx="31071">
                  <c:v>29.004000000000001</c:v>
                </c:pt>
                <c:pt idx="31072">
                  <c:v>29.004000000000001</c:v>
                </c:pt>
                <c:pt idx="31073">
                  <c:v>29.004000000000001</c:v>
                </c:pt>
                <c:pt idx="31074">
                  <c:v>29.004000000000001</c:v>
                </c:pt>
                <c:pt idx="31075">
                  <c:v>29.004000000000001</c:v>
                </c:pt>
                <c:pt idx="31076">
                  <c:v>29.004000000000001</c:v>
                </c:pt>
                <c:pt idx="31077">
                  <c:v>29.004000000000001</c:v>
                </c:pt>
                <c:pt idx="31078">
                  <c:v>29.004000000000001</c:v>
                </c:pt>
                <c:pt idx="31079">
                  <c:v>29.004000000000001</c:v>
                </c:pt>
                <c:pt idx="31080">
                  <c:v>29.004000000000001</c:v>
                </c:pt>
                <c:pt idx="31081">
                  <c:v>29.004000000000001</c:v>
                </c:pt>
                <c:pt idx="31082">
                  <c:v>29.004000000000001</c:v>
                </c:pt>
                <c:pt idx="31083">
                  <c:v>29.004000000000001</c:v>
                </c:pt>
                <c:pt idx="31084">
                  <c:v>29.004000000000001</c:v>
                </c:pt>
                <c:pt idx="31085">
                  <c:v>29.004000000000001</c:v>
                </c:pt>
                <c:pt idx="31086">
                  <c:v>29.004000000000001</c:v>
                </c:pt>
                <c:pt idx="31087">
                  <c:v>29.004000000000001</c:v>
                </c:pt>
                <c:pt idx="31088">
                  <c:v>29.004000000000001</c:v>
                </c:pt>
                <c:pt idx="31089">
                  <c:v>29.004000000000001</c:v>
                </c:pt>
                <c:pt idx="31090">
                  <c:v>29.004000000000001</c:v>
                </c:pt>
                <c:pt idx="31091">
                  <c:v>29.004000000000001</c:v>
                </c:pt>
                <c:pt idx="31092">
                  <c:v>29.004000000000001</c:v>
                </c:pt>
                <c:pt idx="31093">
                  <c:v>29.004000000000001</c:v>
                </c:pt>
                <c:pt idx="31094">
                  <c:v>29.004000000000001</c:v>
                </c:pt>
                <c:pt idx="31095">
                  <c:v>29.004000000000001</c:v>
                </c:pt>
                <c:pt idx="31096">
                  <c:v>29.004000000000001</c:v>
                </c:pt>
                <c:pt idx="31097">
                  <c:v>29.004000000000001</c:v>
                </c:pt>
                <c:pt idx="31098">
                  <c:v>29.004000000000001</c:v>
                </c:pt>
                <c:pt idx="31099">
                  <c:v>29.004000000000001</c:v>
                </c:pt>
                <c:pt idx="31100">
                  <c:v>29.004000000000001</c:v>
                </c:pt>
                <c:pt idx="31101">
                  <c:v>29.004000000000001</c:v>
                </c:pt>
                <c:pt idx="31102">
                  <c:v>29.004000000000001</c:v>
                </c:pt>
                <c:pt idx="31103">
                  <c:v>29.004000000000001</c:v>
                </c:pt>
                <c:pt idx="31104">
                  <c:v>29.004000000000001</c:v>
                </c:pt>
                <c:pt idx="31105">
                  <c:v>29.004000000000001</c:v>
                </c:pt>
                <c:pt idx="31106">
                  <c:v>29.004000000000001</c:v>
                </c:pt>
                <c:pt idx="31107">
                  <c:v>29.004000000000001</c:v>
                </c:pt>
                <c:pt idx="31108">
                  <c:v>29.004000000000001</c:v>
                </c:pt>
                <c:pt idx="31109">
                  <c:v>29.004000000000001</c:v>
                </c:pt>
                <c:pt idx="31110">
                  <c:v>29.004000000000001</c:v>
                </c:pt>
                <c:pt idx="31111">
                  <c:v>29.004000000000001</c:v>
                </c:pt>
                <c:pt idx="31112">
                  <c:v>29.004000000000001</c:v>
                </c:pt>
                <c:pt idx="31113">
                  <c:v>29.004000000000001</c:v>
                </c:pt>
                <c:pt idx="31114">
                  <c:v>29.004000000000001</c:v>
                </c:pt>
                <c:pt idx="31115">
                  <c:v>29.004000000000001</c:v>
                </c:pt>
                <c:pt idx="31116">
                  <c:v>29.004000000000001</c:v>
                </c:pt>
                <c:pt idx="31117">
                  <c:v>29.004000000000001</c:v>
                </c:pt>
                <c:pt idx="31118">
                  <c:v>29.004000000000001</c:v>
                </c:pt>
                <c:pt idx="31119">
                  <c:v>29.004000000000001</c:v>
                </c:pt>
                <c:pt idx="31120">
                  <c:v>29.004000000000001</c:v>
                </c:pt>
                <c:pt idx="31121">
                  <c:v>29.004000000000001</c:v>
                </c:pt>
                <c:pt idx="31122">
                  <c:v>29.004000000000001</c:v>
                </c:pt>
                <c:pt idx="31123">
                  <c:v>29.004000000000001</c:v>
                </c:pt>
                <c:pt idx="31124">
                  <c:v>29.004000000000001</c:v>
                </c:pt>
                <c:pt idx="31125">
                  <c:v>29.004000000000001</c:v>
                </c:pt>
                <c:pt idx="31126">
                  <c:v>29.004000000000001</c:v>
                </c:pt>
                <c:pt idx="31127">
                  <c:v>29.004000000000001</c:v>
                </c:pt>
                <c:pt idx="31128">
                  <c:v>29.004000000000001</c:v>
                </c:pt>
                <c:pt idx="31129">
                  <c:v>29.004000000000001</c:v>
                </c:pt>
                <c:pt idx="31130">
                  <c:v>29.004000000000001</c:v>
                </c:pt>
                <c:pt idx="31131">
                  <c:v>29.004000000000001</c:v>
                </c:pt>
                <c:pt idx="31132">
                  <c:v>29.004000000000001</c:v>
                </c:pt>
                <c:pt idx="31133">
                  <c:v>29.004000000000001</c:v>
                </c:pt>
                <c:pt idx="31134">
                  <c:v>29.004000000000001</c:v>
                </c:pt>
                <c:pt idx="31135">
                  <c:v>29.004000000000001</c:v>
                </c:pt>
                <c:pt idx="31136">
                  <c:v>29.004000000000001</c:v>
                </c:pt>
                <c:pt idx="31137">
                  <c:v>29.004000000000001</c:v>
                </c:pt>
                <c:pt idx="31138">
                  <c:v>29.004000000000001</c:v>
                </c:pt>
                <c:pt idx="31139">
                  <c:v>29.004000000000001</c:v>
                </c:pt>
                <c:pt idx="31140">
                  <c:v>29.004000000000001</c:v>
                </c:pt>
                <c:pt idx="31141">
                  <c:v>29.004000000000001</c:v>
                </c:pt>
                <c:pt idx="31142">
                  <c:v>29.004000000000001</c:v>
                </c:pt>
                <c:pt idx="31143">
                  <c:v>29.004000000000001</c:v>
                </c:pt>
                <c:pt idx="31144">
                  <c:v>29.004000000000001</c:v>
                </c:pt>
                <c:pt idx="31145">
                  <c:v>29.004000000000001</c:v>
                </c:pt>
                <c:pt idx="31146">
                  <c:v>29.004000000000001</c:v>
                </c:pt>
                <c:pt idx="31147">
                  <c:v>29.004000000000001</c:v>
                </c:pt>
                <c:pt idx="31148">
                  <c:v>29.004000000000001</c:v>
                </c:pt>
                <c:pt idx="31149">
                  <c:v>29.004000000000001</c:v>
                </c:pt>
                <c:pt idx="31150">
                  <c:v>29.004000000000001</c:v>
                </c:pt>
                <c:pt idx="31151">
                  <c:v>29.004000000000001</c:v>
                </c:pt>
                <c:pt idx="31152">
                  <c:v>29.004000000000001</c:v>
                </c:pt>
                <c:pt idx="31153">
                  <c:v>29.004000000000001</c:v>
                </c:pt>
                <c:pt idx="31154">
                  <c:v>29.004000000000001</c:v>
                </c:pt>
                <c:pt idx="31155">
                  <c:v>29.004000000000001</c:v>
                </c:pt>
                <c:pt idx="31156">
                  <c:v>29.004000000000001</c:v>
                </c:pt>
                <c:pt idx="31157">
                  <c:v>29.004000000000001</c:v>
                </c:pt>
                <c:pt idx="31158">
                  <c:v>29.004000000000001</c:v>
                </c:pt>
                <c:pt idx="31159">
                  <c:v>29.004000000000001</c:v>
                </c:pt>
                <c:pt idx="31160">
                  <c:v>29.004000000000001</c:v>
                </c:pt>
                <c:pt idx="31161">
                  <c:v>29.004000000000001</c:v>
                </c:pt>
                <c:pt idx="31162">
                  <c:v>29.004000000000001</c:v>
                </c:pt>
                <c:pt idx="31163">
                  <c:v>29.004000000000001</c:v>
                </c:pt>
                <c:pt idx="31164">
                  <c:v>29.004000000000001</c:v>
                </c:pt>
                <c:pt idx="31165">
                  <c:v>29.004000000000001</c:v>
                </c:pt>
                <c:pt idx="31166">
                  <c:v>29.004000000000001</c:v>
                </c:pt>
                <c:pt idx="31167">
                  <c:v>29.004000000000001</c:v>
                </c:pt>
                <c:pt idx="31168">
                  <c:v>29.004000000000001</c:v>
                </c:pt>
                <c:pt idx="31169">
                  <c:v>29.004000000000001</c:v>
                </c:pt>
                <c:pt idx="31170">
                  <c:v>29.004000000000001</c:v>
                </c:pt>
                <c:pt idx="31171">
                  <c:v>29.004000000000001</c:v>
                </c:pt>
                <c:pt idx="31172">
                  <c:v>29.004000000000001</c:v>
                </c:pt>
                <c:pt idx="31173">
                  <c:v>29.004000000000001</c:v>
                </c:pt>
                <c:pt idx="31174">
                  <c:v>29.004000000000001</c:v>
                </c:pt>
                <c:pt idx="31175">
                  <c:v>29.004000000000001</c:v>
                </c:pt>
                <c:pt idx="31176">
                  <c:v>29.004000000000001</c:v>
                </c:pt>
                <c:pt idx="31177">
                  <c:v>29.004000000000001</c:v>
                </c:pt>
                <c:pt idx="31178">
                  <c:v>29.004000000000001</c:v>
                </c:pt>
                <c:pt idx="31179">
                  <c:v>29.004000000000001</c:v>
                </c:pt>
                <c:pt idx="31180">
                  <c:v>29.004000000000001</c:v>
                </c:pt>
                <c:pt idx="31181">
                  <c:v>29.004000000000001</c:v>
                </c:pt>
                <c:pt idx="31182">
                  <c:v>29.004000000000001</c:v>
                </c:pt>
                <c:pt idx="31183">
                  <c:v>29.004000000000001</c:v>
                </c:pt>
                <c:pt idx="31184">
                  <c:v>29.004000000000001</c:v>
                </c:pt>
                <c:pt idx="31185">
                  <c:v>29.004000000000001</c:v>
                </c:pt>
                <c:pt idx="31186">
                  <c:v>29.004000000000001</c:v>
                </c:pt>
                <c:pt idx="31187">
                  <c:v>29.004000000000001</c:v>
                </c:pt>
                <c:pt idx="31188">
                  <c:v>29.004000000000001</c:v>
                </c:pt>
                <c:pt idx="31189">
                  <c:v>29.004000000000001</c:v>
                </c:pt>
                <c:pt idx="31190">
                  <c:v>29.004000000000001</c:v>
                </c:pt>
                <c:pt idx="31191">
                  <c:v>29.004000000000001</c:v>
                </c:pt>
                <c:pt idx="31192">
                  <c:v>29.004000000000001</c:v>
                </c:pt>
                <c:pt idx="31193">
                  <c:v>29.004000000000001</c:v>
                </c:pt>
                <c:pt idx="31194">
                  <c:v>29.004000000000001</c:v>
                </c:pt>
                <c:pt idx="31195">
                  <c:v>29.004000000000001</c:v>
                </c:pt>
                <c:pt idx="31196">
                  <c:v>29.004000000000001</c:v>
                </c:pt>
                <c:pt idx="31197">
                  <c:v>29.004000000000001</c:v>
                </c:pt>
                <c:pt idx="31198">
                  <c:v>29.004000000000001</c:v>
                </c:pt>
                <c:pt idx="31199">
                  <c:v>29.004000000000001</c:v>
                </c:pt>
                <c:pt idx="31200">
                  <c:v>29.004000000000001</c:v>
                </c:pt>
                <c:pt idx="31201">
                  <c:v>29.004000000000001</c:v>
                </c:pt>
                <c:pt idx="31202">
                  <c:v>29.004000000000001</c:v>
                </c:pt>
                <c:pt idx="31203">
                  <c:v>29.004000000000001</c:v>
                </c:pt>
                <c:pt idx="31204">
                  <c:v>29.004000000000001</c:v>
                </c:pt>
                <c:pt idx="31205">
                  <c:v>29.004000000000001</c:v>
                </c:pt>
                <c:pt idx="31206">
                  <c:v>29.004000000000001</c:v>
                </c:pt>
                <c:pt idx="31207">
                  <c:v>29.004000000000001</c:v>
                </c:pt>
                <c:pt idx="31208">
                  <c:v>29.004000000000001</c:v>
                </c:pt>
                <c:pt idx="31209">
                  <c:v>29.004000000000001</c:v>
                </c:pt>
                <c:pt idx="31210">
                  <c:v>29.004000000000001</c:v>
                </c:pt>
                <c:pt idx="31211">
                  <c:v>29.004000000000001</c:v>
                </c:pt>
                <c:pt idx="31212">
                  <c:v>29.004000000000001</c:v>
                </c:pt>
                <c:pt idx="31213">
                  <c:v>29.004000000000001</c:v>
                </c:pt>
                <c:pt idx="31214">
                  <c:v>29.004000000000001</c:v>
                </c:pt>
                <c:pt idx="31215">
                  <c:v>29.004000000000001</c:v>
                </c:pt>
                <c:pt idx="31216">
                  <c:v>29.004000000000001</c:v>
                </c:pt>
                <c:pt idx="31217">
                  <c:v>29.004000000000001</c:v>
                </c:pt>
                <c:pt idx="31218">
                  <c:v>29.006</c:v>
                </c:pt>
                <c:pt idx="31219">
                  <c:v>29.038</c:v>
                </c:pt>
                <c:pt idx="31220">
                  <c:v>29.038</c:v>
                </c:pt>
                <c:pt idx="31221">
                  <c:v>29.038</c:v>
                </c:pt>
                <c:pt idx="31222">
                  <c:v>29.038</c:v>
                </c:pt>
                <c:pt idx="31223">
                  <c:v>29.038</c:v>
                </c:pt>
                <c:pt idx="31224">
                  <c:v>29.038</c:v>
                </c:pt>
                <c:pt idx="31225">
                  <c:v>29.038</c:v>
                </c:pt>
                <c:pt idx="31226">
                  <c:v>29.038</c:v>
                </c:pt>
                <c:pt idx="31227">
                  <c:v>29.038</c:v>
                </c:pt>
                <c:pt idx="31228">
                  <c:v>29.038</c:v>
                </c:pt>
                <c:pt idx="31229">
                  <c:v>29.038</c:v>
                </c:pt>
                <c:pt idx="31230">
                  <c:v>29.038</c:v>
                </c:pt>
                <c:pt idx="31231">
                  <c:v>29.038</c:v>
                </c:pt>
                <c:pt idx="31232">
                  <c:v>29.038</c:v>
                </c:pt>
                <c:pt idx="31233">
                  <c:v>29.038</c:v>
                </c:pt>
                <c:pt idx="31234">
                  <c:v>29.038</c:v>
                </c:pt>
                <c:pt idx="31235">
                  <c:v>29.038</c:v>
                </c:pt>
                <c:pt idx="31236">
                  <c:v>29.038</c:v>
                </c:pt>
                <c:pt idx="31237">
                  <c:v>29.038</c:v>
                </c:pt>
                <c:pt idx="31238">
                  <c:v>29.038</c:v>
                </c:pt>
                <c:pt idx="31239">
                  <c:v>29.038</c:v>
                </c:pt>
                <c:pt idx="31240">
                  <c:v>29.038</c:v>
                </c:pt>
                <c:pt idx="31241">
                  <c:v>29.038</c:v>
                </c:pt>
                <c:pt idx="31242">
                  <c:v>29.038</c:v>
                </c:pt>
                <c:pt idx="31243">
                  <c:v>29.038</c:v>
                </c:pt>
                <c:pt idx="31244">
                  <c:v>29.038</c:v>
                </c:pt>
                <c:pt idx="31245">
                  <c:v>29.038</c:v>
                </c:pt>
                <c:pt idx="31246">
                  <c:v>29.038</c:v>
                </c:pt>
                <c:pt idx="31247">
                  <c:v>29.038</c:v>
                </c:pt>
                <c:pt idx="31248">
                  <c:v>29.038</c:v>
                </c:pt>
                <c:pt idx="31249">
                  <c:v>29.038</c:v>
                </c:pt>
                <c:pt idx="31250">
                  <c:v>29.038</c:v>
                </c:pt>
                <c:pt idx="31251">
                  <c:v>29.038</c:v>
                </c:pt>
                <c:pt idx="31252">
                  <c:v>29.038</c:v>
                </c:pt>
                <c:pt idx="31253">
                  <c:v>29.038</c:v>
                </c:pt>
                <c:pt idx="31254">
                  <c:v>29.038</c:v>
                </c:pt>
                <c:pt idx="31255">
                  <c:v>29.038</c:v>
                </c:pt>
                <c:pt idx="31256">
                  <c:v>29.038</c:v>
                </c:pt>
                <c:pt idx="31257">
                  <c:v>29.038</c:v>
                </c:pt>
                <c:pt idx="31258">
                  <c:v>29.038</c:v>
                </c:pt>
                <c:pt idx="31259">
                  <c:v>29.038</c:v>
                </c:pt>
                <c:pt idx="31260">
                  <c:v>29.038</c:v>
                </c:pt>
                <c:pt idx="31261">
                  <c:v>29.038</c:v>
                </c:pt>
                <c:pt idx="31262">
                  <c:v>29.038</c:v>
                </c:pt>
                <c:pt idx="31263">
                  <c:v>29.038</c:v>
                </c:pt>
                <c:pt idx="31264">
                  <c:v>29.038</c:v>
                </c:pt>
                <c:pt idx="31265">
                  <c:v>29.038</c:v>
                </c:pt>
                <c:pt idx="31266">
                  <c:v>29.038</c:v>
                </c:pt>
                <c:pt idx="31267">
                  <c:v>29.038</c:v>
                </c:pt>
                <c:pt idx="31268">
                  <c:v>29.038</c:v>
                </c:pt>
                <c:pt idx="31269">
                  <c:v>29.038</c:v>
                </c:pt>
                <c:pt idx="31270">
                  <c:v>29.038</c:v>
                </c:pt>
                <c:pt idx="31271">
                  <c:v>29.038</c:v>
                </c:pt>
                <c:pt idx="31272">
                  <c:v>29.038</c:v>
                </c:pt>
                <c:pt idx="31273">
                  <c:v>29.038</c:v>
                </c:pt>
                <c:pt idx="31274">
                  <c:v>29.038</c:v>
                </c:pt>
                <c:pt idx="31275">
                  <c:v>29.038</c:v>
                </c:pt>
                <c:pt idx="31276">
                  <c:v>29.038</c:v>
                </c:pt>
                <c:pt idx="31277">
                  <c:v>29.038</c:v>
                </c:pt>
                <c:pt idx="31278">
                  <c:v>29.038</c:v>
                </c:pt>
                <c:pt idx="31279">
                  <c:v>29.038</c:v>
                </c:pt>
                <c:pt idx="31280">
                  <c:v>29.038</c:v>
                </c:pt>
                <c:pt idx="31281">
                  <c:v>29.038</c:v>
                </c:pt>
                <c:pt idx="31282">
                  <c:v>29.038</c:v>
                </c:pt>
                <c:pt idx="31283">
                  <c:v>29.038</c:v>
                </c:pt>
                <c:pt idx="31284">
                  <c:v>29.038</c:v>
                </c:pt>
                <c:pt idx="31285">
                  <c:v>29.038</c:v>
                </c:pt>
                <c:pt idx="31286">
                  <c:v>29.038</c:v>
                </c:pt>
                <c:pt idx="31287">
                  <c:v>29.038</c:v>
                </c:pt>
                <c:pt idx="31288">
                  <c:v>29.038</c:v>
                </c:pt>
                <c:pt idx="31289">
                  <c:v>29.038</c:v>
                </c:pt>
                <c:pt idx="31290">
                  <c:v>29.038</c:v>
                </c:pt>
                <c:pt idx="31291">
                  <c:v>29.038</c:v>
                </c:pt>
                <c:pt idx="31292">
                  <c:v>29.038</c:v>
                </c:pt>
                <c:pt idx="31293">
                  <c:v>29.038</c:v>
                </c:pt>
                <c:pt idx="31294">
                  <c:v>29.038</c:v>
                </c:pt>
                <c:pt idx="31295">
                  <c:v>29.038</c:v>
                </c:pt>
                <c:pt idx="31296">
                  <c:v>29.038</c:v>
                </c:pt>
                <c:pt idx="31297">
                  <c:v>29.038</c:v>
                </c:pt>
                <c:pt idx="31298">
                  <c:v>29.038</c:v>
                </c:pt>
                <c:pt idx="31299">
                  <c:v>29.038</c:v>
                </c:pt>
                <c:pt idx="31300">
                  <c:v>29.038</c:v>
                </c:pt>
                <c:pt idx="31301">
                  <c:v>29.038</c:v>
                </c:pt>
                <c:pt idx="31302">
                  <c:v>29.038</c:v>
                </c:pt>
                <c:pt idx="31303">
                  <c:v>29.038</c:v>
                </c:pt>
                <c:pt idx="31304">
                  <c:v>29.038</c:v>
                </c:pt>
                <c:pt idx="31305">
                  <c:v>29.038</c:v>
                </c:pt>
                <c:pt idx="31306">
                  <c:v>29.038</c:v>
                </c:pt>
                <c:pt idx="31307">
                  <c:v>29.038</c:v>
                </c:pt>
                <c:pt idx="31308">
                  <c:v>29.038</c:v>
                </c:pt>
                <c:pt idx="31309">
                  <c:v>29.038</c:v>
                </c:pt>
                <c:pt idx="31310">
                  <c:v>29.038</c:v>
                </c:pt>
                <c:pt idx="31311">
                  <c:v>29.038</c:v>
                </c:pt>
                <c:pt idx="31312">
                  <c:v>29.038</c:v>
                </c:pt>
                <c:pt idx="31313">
                  <c:v>29.038</c:v>
                </c:pt>
                <c:pt idx="31314">
                  <c:v>29.038</c:v>
                </c:pt>
                <c:pt idx="31315">
                  <c:v>29.038</c:v>
                </c:pt>
                <c:pt idx="31316">
                  <c:v>29.038</c:v>
                </c:pt>
                <c:pt idx="31317">
                  <c:v>29.038</c:v>
                </c:pt>
                <c:pt idx="31318">
                  <c:v>29.038</c:v>
                </c:pt>
                <c:pt idx="31319">
                  <c:v>29.038</c:v>
                </c:pt>
                <c:pt idx="31320">
                  <c:v>29.038</c:v>
                </c:pt>
                <c:pt idx="31321">
                  <c:v>29.038</c:v>
                </c:pt>
                <c:pt idx="31322">
                  <c:v>29.038</c:v>
                </c:pt>
                <c:pt idx="31323">
                  <c:v>29.038</c:v>
                </c:pt>
                <c:pt idx="31324">
                  <c:v>29.038</c:v>
                </c:pt>
                <c:pt idx="31325">
                  <c:v>29.038</c:v>
                </c:pt>
                <c:pt idx="31326">
                  <c:v>29.038</c:v>
                </c:pt>
                <c:pt idx="31327">
                  <c:v>29.038</c:v>
                </c:pt>
                <c:pt idx="31328">
                  <c:v>29.038</c:v>
                </c:pt>
                <c:pt idx="31329">
                  <c:v>29.038</c:v>
                </c:pt>
                <c:pt idx="31330">
                  <c:v>29.038</c:v>
                </c:pt>
                <c:pt idx="31331">
                  <c:v>29.038</c:v>
                </c:pt>
                <c:pt idx="31332">
                  <c:v>29.038</c:v>
                </c:pt>
                <c:pt idx="31333">
                  <c:v>29.038</c:v>
                </c:pt>
                <c:pt idx="31334">
                  <c:v>29.038</c:v>
                </c:pt>
                <c:pt idx="31335">
                  <c:v>29.038</c:v>
                </c:pt>
                <c:pt idx="31336">
                  <c:v>29.038</c:v>
                </c:pt>
                <c:pt idx="31337">
                  <c:v>29.038</c:v>
                </c:pt>
                <c:pt idx="31338">
                  <c:v>29.038</c:v>
                </c:pt>
                <c:pt idx="31339">
                  <c:v>29.038</c:v>
                </c:pt>
                <c:pt idx="31340">
                  <c:v>29.038</c:v>
                </c:pt>
                <c:pt idx="31341">
                  <c:v>29.038</c:v>
                </c:pt>
                <c:pt idx="31342">
                  <c:v>29.038</c:v>
                </c:pt>
                <c:pt idx="31343">
                  <c:v>29.038</c:v>
                </c:pt>
                <c:pt idx="31344">
                  <c:v>29.038</c:v>
                </c:pt>
                <c:pt idx="31345">
                  <c:v>29.038</c:v>
                </c:pt>
                <c:pt idx="31346">
                  <c:v>29.038</c:v>
                </c:pt>
                <c:pt idx="31347">
                  <c:v>29.038</c:v>
                </c:pt>
                <c:pt idx="31348">
                  <c:v>29.038</c:v>
                </c:pt>
                <c:pt idx="31349">
                  <c:v>29.038</c:v>
                </c:pt>
                <c:pt idx="31350">
                  <c:v>29.038</c:v>
                </c:pt>
                <c:pt idx="31351">
                  <c:v>29.038</c:v>
                </c:pt>
                <c:pt idx="31352">
                  <c:v>29.038</c:v>
                </c:pt>
                <c:pt idx="31353">
                  <c:v>29.038</c:v>
                </c:pt>
                <c:pt idx="31354">
                  <c:v>29.038</c:v>
                </c:pt>
                <c:pt idx="31355">
                  <c:v>29.038</c:v>
                </c:pt>
                <c:pt idx="31356">
                  <c:v>29.038</c:v>
                </c:pt>
                <c:pt idx="31357">
                  <c:v>29.038</c:v>
                </c:pt>
                <c:pt idx="31358">
                  <c:v>29.038</c:v>
                </c:pt>
                <c:pt idx="31359">
                  <c:v>29.038</c:v>
                </c:pt>
                <c:pt idx="31360">
                  <c:v>29.038</c:v>
                </c:pt>
                <c:pt idx="31361">
                  <c:v>29.038</c:v>
                </c:pt>
                <c:pt idx="31362">
                  <c:v>29.038</c:v>
                </c:pt>
                <c:pt idx="31363">
                  <c:v>29.038</c:v>
                </c:pt>
                <c:pt idx="31364">
                  <c:v>29.038</c:v>
                </c:pt>
                <c:pt idx="31365">
                  <c:v>29.038</c:v>
                </c:pt>
                <c:pt idx="31366">
                  <c:v>29.038</c:v>
                </c:pt>
                <c:pt idx="31367">
                  <c:v>29.038</c:v>
                </c:pt>
                <c:pt idx="31368">
                  <c:v>29.038</c:v>
                </c:pt>
                <c:pt idx="31369">
                  <c:v>29.038</c:v>
                </c:pt>
                <c:pt idx="31370">
                  <c:v>29.038</c:v>
                </c:pt>
                <c:pt idx="31371">
                  <c:v>29.038</c:v>
                </c:pt>
                <c:pt idx="31372">
                  <c:v>29.038</c:v>
                </c:pt>
                <c:pt idx="31373">
                  <c:v>29.038</c:v>
                </c:pt>
                <c:pt idx="31374">
                  <c:v>29.038</c:v>
                </c:pt>
                <c:pt idx="31375">
                  <c:v>29.038</c:v>
                </c:pt>
                <c:pt idx="31376">
                  <c:v>29.038</c:v>
                </c:pt>
                <c:pt idx="31377">
                  <c:v>29.038</c:v>
                </c:pt>
                <c:pt idx="31378">
                  <c:v>29.038</c:v>
                </c:pt>
                <c:pt idx="31379">
                  <c:v>29.038</c:v>
                </c:pt>
                <c:pt idx="31380">
                  <c:v>29.038</c:v>
                </c:pt>
                <c:pt idx="31381">
                  <c:v>29.038</c:v>
                </c:pt>
                <c:pt idx="31382">
                  <c:v>29.038</c:v>
                </c:pt>
                <c:pt idx="31383">
                  <c:v>29.038</c:v>
                </c:pt>
                <c:pt idx="31384">
                  <c:v>29.038</c:v>
                </c:pt>
                <c:pt idx="31385">
                  <c:v>29.038</c:v>
                </c:pt>
                <c:pt idx="31386">
                  <c:v>29.038</c:v>
                </c:pt>
                <c:pt idx="31387">
                  <c:v>29.038</c:v>
                </c:pt>
                <c:pt idx="31388">
                  <c:v>29.038</c:v>
                </c:pt>
                <c:pt idx="31389">
                  <c:v>29.038</c:v>
                </c:pt>
                <c:pt idx="31390">
                  <c:v>29.038</c:v>
                </c:pt>
                <c:pt idx="31391">
                  <c:v>29.038</c:v>
                </c:pt>
                <c:pt idx="31392">
                  <c:v>29.038</c:v>
                </c:pt>
                <c:pt idx="31393">
                  <c:v>29.038</c:v>
                </c:pt>
                <c:pt idx="31394">
                  <c:v>29.038</c:v>
                </c:pt>
                <c:pt idx="31395">
                  <c:v>29.038</c:v>
                </c:pt>
                <c:pt idx="31396">
                  <c:v>29.038</c:v>
                </c:pt>
                <c:pt idx="31397">
                  <c:v>29.038</c:v>
                </c:pt>
                <c:pt idx="31398">
                  <c:v>29.038</c:v>
                </c:pt>
                <c:pt idx="31399">
                  <c:v>29.038</c:v>
                </c:pt>
                <c:pt idx="31400">
                  <c:v>29.038</c:v>
                </c:pt>
                <c:pt idx="31401">
                  <c:v>29.038</c:v>
                </c:pt>
                <c:pt idx="31402">
                  <c:v>29.038</c:v>
                </c:pt>
                <c:pt idx="31403">
                  <c:v>29.038</c:v>
                </c:pt>
                <c:pt idx="31404">
                  <c:v>29.038</c:v>
                </c:pt>
                <c:pt idx="31405">
                  <c:v>29.038</c:v>
                </c:pt>
                <c:pt idx="31406">
                  <c:v>29.038</c:v>
                </c:pt>
                <c:pt idx="31407">
                  <c:v>29.071999999999999</c:v>
                </c:pt>
                <c:pt idx="31408">
                  <c:v>29.071999999999999</c:v>
                </c:pt>
                <c:pt idx="31409">
                  <c:v>29.071999999999999</c:v>
                </c:pt>
                <c:pt idx="31410">
                  <c:v>29.071999999999999</c:v>
                </c:pt>
                <c:pt idx="31411">
                  <c:v>29.071999999999999</c:v>
                </c:pt>
                <c:pt idx="31412">
                  <c:v>29.071999999999999</c:v>
                </c:pt>
                <c:pt idx="31413">
                  <c:v>29.071999999999999</c:v>
                </c:pt>
                <c:pt idx="31414">
                  <c:v>29.071999999999999</c:v>
                </c:pt>
                <c:pt idx="31415">
                  <c:v>29.071999999999999</c:v>
                </c:pt>
                <c:pt idx="31416">
                  <c:v>29.071999999999999</c:v>
                </c:pt>
                <c:pt idx="31417">
                  <c:v>29.071999999999999</c:v>
                </c:pt>
                <c:pt idx="31418">
                  <c:v>29.071999999999999</c:v>
                </c:pt>
                <c:pt idx="31419">
                  <c:v>29.071999999999999</c:v>
                </c:pt>
                <c:pt idx="31420">
                  <c:v>29.071999999999999</c:v>
                </c:pt>
                <c:pt idx="31421">
                  <c:v>29.071999999999999</c:v>
                </c:pt>
                <c:pt idx="31422">
                  <c:v>29.071999999999999</c:v>
                </c:pt>
                <c:pt idx="31423">
                  <c:v>29.071999999999999</c:v>
                </c:pt>
                <c:pt idx="31424">
                  <c:v>29.071999999999999</c:v>
                </c:pt>
                <c:pt idx="31425">
                  <c:v>29.071999999999999</c:v>
                </c:pt>
                <c:pt idx="31426">
                  <c:v>29.071999999999999</c:v>
                </c:pt>
                <c:pt idx="31427">
                  <c:v>29.071999999999999</c:v>
                </c:pt>
                <c:pt idx="31428">
                  <c:v>29.071999999999999</c:v>
                </c:pt>
                <c:pt idx="31429">
                  <c:v>29.071999999999999</c:v>
                </c:pt>
                <c:pt idx="31430">
                  <c:v>29.071999999999999</c:v>
                </c:pt>
                <c:pt idx="31431">
                  <c:v>29.071999999999999</c:v>
                </c:pt>
                <c:pt idx="31432">
                  <c:v>29.071999999999999</c:v>
                </c:pt>
                <c:pt idx="31433">
                  <c:v>29.071999999999999</c:v>
                </c:pt>
                <c:pt idx="31434">
                  <c:v>29.071999999999999</c:v>
                </c:pt>
                <c:pt idx="31435">
                  <c:v>29.071999999999999</c:v>
                </c:pt>
                <c:pt idx="31436">
                  <c:v>29.071999999999999</c:v>
                </c:pt>
                <c:pt idx="31437">
                  <c:v>29.071999999999999</c:v>
                </c:pt>
                <c:pt idx="31438">
                  <c:v>29.071999999999999</c:v>
                </c:pt>
                <c:pt idx="31439">
                  <c:v>29.071999999999999</c:v>
                </c:pt>
                <c:pt idx="31440">
                  <c:v>29.071999999999999</c:v>
                </c:pt>
                <c:pt idx="31441">
                  <c:v>29.071999999999999</c:v>
                </c:pt>
                <c:pt idx="31442">
                  <c:v>29.071999999999999</c:v>
                </c:pt>
                <c:pt idx="31443">
                  <c:v>29.071999999999999</c:v>
                </c:pt>
                <c:pt idx="31444">
                  <c:v>29.071999999999999</c:v>
                </c:pt>
                <c:pt idx="31445">
                  <c:v>29.071999999999999</c:v>
                </c:pt>
                <c:pt idx="31446">
                  <c:v>29.071999999999999</c:v>
                </c:pt>
                <c:pt idx="31447">
                  <c:v>29.071999999999999</c:v>
                </c:pt>
                <c:pt idx="31448">
                  <c:v>29.071999999999999</c:v>
                </c:pt>
                <c:pt idx="31449">
                  <c:v>29.071999999999999</c:v>
                </c:pt>
                <c:pt idx="31450">
                  <c:v>29.071999999999999</c:v>
                </c:pt>
                <c:pt idx="31451">
                  <c:v>29.071999999999999</c:v>
                </c:pt>
                <c:pt idx="31452">
                  <c:v>29.071999999999999</c:v>
                </c:pt>
                <c:pt idx="31453">
                  <c:v>29.071999999999999</c:v>
                </c:pt>
                <c:pt idx="31454">
                  <c:v>29.071999999999999</c:v>
                </c:pt>
                <c:pt idx="31455">
                  <c:v>29.071999999999999</c:v>
                </c:pt>
                <c:pt idx="31456">
                  <c:v>29.071999999999999</c:v>
                </c:pt>
                <c:pt idx="31457">
                  <c:v>29.071999999999999</c:v>
                </c:pt>
                <c:pt idx="31458">
                  <c:v>29.071999999999999</c:v>
                </c:pt>
                <c:pt idx="31459">
                  <c:v>29.071999999999999</c:v>
                </c:pt>
                <c:pt idx="31460">
                  <c:v>29.071999999999999</c:v>
                </c:pt>
                <c:pt idx="31461">
                  <c:v>29.071999999999999</c:v>
                </c:pt>
                <c:pt idx="31462">
                  <c:v>29.071999999999999</c:v>
                </c:pt>
                <c:pt idx="31463">
                  <c:v>29.071999999999999</c:v>
                </c:pt>
                <c:pt idx="31464">
                  <c:v>29.071999999999999</c:v>
                </c:pt>
                <c:pt idx="31465">
                  <c:v>29.071999999999999</c:v>
                </c:pt>
                <c:pt idx="31466">
                  <c:v>29.071999999999999</c:v>
                </c:pt>
                <c:pt idx="31467">
                  <c:v>29.071999999999999</c:v>
                </c:pt>
                <c:pt idx="31468">
                  <c:v>29.071999999999999</c:v>
                </c:pt>
                <c:pt idx="31469">
                  <c:v>29.071999999999999</c:v>
                </c:pt>
                <c:pt idx="31470">
                  <c:v>29.071999999999999</c:v>
                </c:pt>
                <c:pt idx="31471">
                  <c:v>29.071999999999999</c:v>
                </c:pt>
                <c:pt idx="31472">
                  <c:v>29.071999999999999</c:v>
                </c:pt>
                <c:pt idx="31473">
                  <c:v>29.071999999999999</c:v>
                </c:pt>
                <c:pt idx="31474">
                  <c:v>29.071999999999999</c:v>
                </c:pt>
                <c:pt idx="31475">
                  <c:v>29.071999999999999</c:v>
                </c:pt>
                <c:pt idx="31476">
                  <c:v>29.071999999999999</c:v>
                </c:pt>
                <c:pt idx="31477">
                  <c:v>29.071999999999999</c:v>
                </c:pt>
                <c:pt idx="31478">
                  <c:v>29.071999999999999</c:v>
                </c:pt>
                <c:pt idx="31479">
                  <c:v>29.071999999999999</c:v>
                </c:pt>
                <c:pt idx="31480">
                  <c:v>29.071999999999999</c:v>
                </c:pt>
                <c:pt idx="31481">
                  <c:v>29.071999999999999</c:v>
                </c:pt>
                <c:pt idx="31482">
                  <c:v>29.071999999999999</c:v>
                </c:pt>
                <c:pt idx="31483">
                  <c:v>29.071999999999999</c:v>
                </c:pt>
                <c:pt idx="31484">
                  <c:v>29.071999999999999</c:v>
                </c:pt>
                <c:pt idx="31485">
                  <c:v>29.071999999999999</c:v>
                </c:pt>
                <c:pt idx="31486">
                  <c:v>29.071999999999999</c:v>
                </c:pt>
                <c:pt idx="31487">
                  <c:v>29.071999999999999</c:v>
                </c:pt>
                <c:pt idx="31488">
                  <c:v>29.071999999999999</c:v>
                </c:pt>
                <c:pt idx="31489">
                  <c:v>29.071999999999999</c:v>
                </c:pt>
                <c:pt idx="31490">
                  <c:v>29.071999999999999</c:v>
                </c:pt>
                <c:pt idx="31491">
                  <c:v>29.071999999999999</c:v>
                </c:pt>
                <c:pt idx="31492">
                  <c:v>29.071999999999999</c:v>
                </c:pt>
                <c:pt idx="31493">
                  <c:v>29.071999999999999</c:v>
                </c:pt>
                <c:pt idx="31494">
                  <c:v>29.071999999999999</c:v>
                </c:pt>
                <c:pt idx="31495">
                  <c:v>29.071999999999999</c:v>
                </c:pt>
                <c:pt idx="31496">
                  <c:v>29.071999999999999</c:v>
                </c:pt>
                <c:pt idx="31497">
                  <c:v>29.071999999999999</c:v>
                </c:pt>
                <c:pt idx="31498">
                  <c:v>29.071999999999999</c:v>
                </c:pt>
                <c:pt idx="31499">
                  <c:v>29.071999999999999</c:v>
                </c:pt>
                <c:pt idx="31500">
                  <c:v>29.071999999999999</c:v>
                </c:pt>
                <c:pt idx="31501">
                  <c:v>29.071999999999999</c:v>
                </c:pt>
                <c:pt idx="31502">
                  <c:v>29.071999999999999</c:v>
                </c:pt>
                <c:pt idx="31503">
                  <c:v>29.071999999999999</c:v>
                </c:pt>
                <c:pt idx="31504">
                  <c:v>29.071999999999999</c:v>
                </c:pt>
                <c:pt idx="31505">
                  <c:v>29.071999999999999</c:v>
                </c:pt>
                <c:pt idx="31506">
                  <c:v>29.071999999999999</c:v>
                </c:pt>
                <c:pt idx="31507">
                  <c:v>29.071999999999999</c:v>
                </c:pt>
                <c:pt idx="31508">
                  <c:v>29.071999999999999</c:v>
                </c:pt>
                <c:pt idx="31509">
                  <c:v>29.071999999999999</c:v>
                </c:pt>
                <c:pt idx="31510">
                  <c:v>29.071999999999999</c:v>
                </c:pt>
                <c:pt idx="31511">
                  <c:v>29.071999999999999</c:v>
                </c:pt>
                <c:pt idx="31512">
                  <c:v>29.071999999999999</c:v>
                </c:pt>
                <c:pt idx="31513">
                  <c:v>29.071999999999999</c:v>
                </c:pt>
                <c:pt idx="31514">
                  <c:v>29.071999999999999</c:v>
                </c:pt>
                <c:pt idx="31515">
                  <c:v>29.071999999999999</c:v>
                </c:pt>
                <c:pt idx="31516">
                  <c:v>29.071999999999999</c:v>
                </c:pt>
                <c:pt idx="31517">
                  <c:v>29.071999999999999</c:v>
                </c:pt>
                <c:pt idx="31518">
                  <c:v>29.071999999999999</c:v>
                </c:pt>
                <c:pt idx="31519">
                  <c:v>29.071999999999999</c:v>
                </c:pt>
                <c:pt idx="31520">
                  <c:v>29.071999999999999</c:v>
                </c:pt>
                <c:pt idx="31521">
                  <c:v>29.071999999999999</c:v>
                </c:pt>
                <c:pt idx="31522">
                  <c:v>29.071999999999999</c:v>
                </c:pt>
                <c:pt idx="31523">
                  <c:v>29.071999999999999</c:v>
                </c:pt>
                <c:pt idx="31524">
                  <c:v>29.071999999999999</c:v>
                </c:pt>
                <c:pt idx="31525">
                  <c:v>29.071999999999999</c:v>
                </c:pt>
                <c:pt idx="31526">
                  <c:v>29.071999999999999</c:v>
                </c:pt>
                <c:pt idx="31527">
                  <c:v>29.071999999999999</c:v>
                </c:pt>
                <c:pt idx="31528">
                  <c:v>29.071999999999999</c:v>
                </c:pt>
                <c:pt idx="31529">
                  <c:v>29.071999999999999</c:v>
                </c:pt>
                <c:pt idx="31530">
                  <c:v>29.071999999999999</c:v>
                </c:pt>
                <c:pt idx="31531">
                  <c:v>29.071999999999999</c:v>
                </c:pt>
                <c:pt idx="31532">
                  <c:v>29.071999999999999</c:v>
                </c:pt>
                <c:pt idx="31533">
                  <c:v>29.071999999999999</c:v>
                </c:pt>
                <c:pt idx="31534">
                  <c:v>29.071999999999999</c:v>
                </c:pt>
                <c:pt idx="31535">
                  <c:v>29.071999999999999</c:v>
                </c:pt>
                <c:pt idx="31536">
                  <c:v>29.071999999999999</c:v>
                </c:pt>
                <c:pt idx="31537">
                  <c:v>29.071999999999999</c:v>
                </c:pt>
                <c:pt idx="31538">
                  <c:v>29.071999999999999</c:v>
                </c:pt>
                <c:pt idx="31539">
                  <c:v>29.071999999999999</c:v>
                </c:pt>
                <c:pt idx="31540">
                  <c:v>29.071999999999999</c:v>
                </c:pt>
                <c:pt idx="31541">
                  <c:v>29.071999999999999</c:v>
                </c:pt>
                <c:pt idx="31542">
                  <c:v>29.071999999999999</c:v>
                </c:pt>
                <c:pt idx="31543">
                  <c:v>29.071999999999999</c:v>
                </c:pt>
                <c:pt idx="31544">
                  <c:v>29.071999999999999</c:v>
                </c:pt>
                <c:pt idx="31545">
                  <c:v>29.071999999999999</c:v>
                </c:pt>
                <c:pt idx="31546">
                  <c:v>29.071999999999999</c:v>
                </c:pt>
                <c:pt idx="31547">
                  <c:v>29.071999999999999</c:v>
                </c:pt>
                <c:pt idx="31548">
                  <c:v>29.071999999999999</c:v>
                </c:pt>
                <c:pt idx="31549">
                  <c:v>29.071999999999999</c:v>
                </c:pt>
                <c:pt idx="31550">
                  <c:v>29.071999999999999</c:v>
                </c:pt>
                <c:pt idx="31551">
                  <c:v>29.071999999999999</c:v>
                </c:pt>
                <c:pt idx="31552">
                  <c:v>29.071999999999999</c:v>
                </c:pt>
                <c:pt idx="31553">
                  <c:v>29.071999999999999</c:v>
                </c:pt>
                <c:pt idx="31554">
                  <c:v>29.071999999999999</c:v>
                </c:pt>
                <c:pt idx="31555">
                  <c:v>29.071999999999999</c:v>
                </c:pt>
                <c:pt idx="31556">
                  <c:v>29.071999999999999</c:v>
                </c:pt>
                <c:pt idx="31557">
                  <c:v>29.071999999999999</c:v>
                </c:pt>
                <c:pt idx="31558">
                  <c:v>29.071999999999999</c:v>
                </c:pt>
                <c:pt idx="31559">
                  <c:v>29.074000000000002</c:v>
                </c:pt>
                <c:pt idx="31560">
                  <c:v>29.103999999999999</c:v>
                </c:pt>
                <c:pt idx="31561">
                  <c:v>29.103999999999999</c:v>
                </c:pt>
                <c:pt idx="31562">
                  <c:v>29.103999999999999</c:v>
                </c:pt>
                <c:pt idx="31563">
                  <c:v>29.103999999999999</c:v>
                </c:pt>
                <c:pt idx="31564">
                  <c:v>29.103999999999999</c:v>
                </c:pt>
                <c:pt idx="31565">
                  <c:v>29.103999999999999</c:v>
                </c:pt>
                <c:pt idx="31566">
                  <c:v>29.103999999999999</c:v>
                </c:pt>
                <c:pt idx="31567">
                  <c:v>29.103999999999999</c:v>
                </c:pt>
                <c:pt idx="31568">
                  <c:v>29.103999999999999</c:v>
                </c:pt>
                <c:pt idx="31569">
                  <c:v>29.103999999999999</c:v>
                </c:pt>
                <c:pt idx="31570">
                  <c:v>29.103999999999999</c:v>
                </c:pt>
                <c:pt idx="31571">
                  <c:v>29.103999999999999</c:v>
                </c:pt>
                <c:pt idx="31572">
                  <c:v>29.103999999999999</c:v>
                </c:pt>
                <c:pt idx="31573">
                  <c:v>29.103999999999999</c:v>
                </c:pt>
                <c:pt idx="31574">
                  <c:v>29.103999999999999</c:v>
                </c:pt>
                <c:pt idx="31575">
                  <c:v>29.103999999999999</c:v>
                </c:pt>
                <c:pt idx="31576">
                  <c:v>29.103999999999999</c:v>
                </c:pt>
                <c:pt idx="31577">
                  <c:v>29.103999999999999</c:v>
                </c:pt>
                <c:pt idx="31578">
                  <c:v>29.103999999999999</c:v>
                </c:pt>
                <c:pt idx="31579">
                  <c:v>29.103999999999999</c:v>
                </c:pt>
                <c:pt idx="31580">
                  <c:v>29.103999999999999</c:v>
                </c:pt>
                <c:pt idx="31581">
                  <c:v>29.103999999999999</c:v>
                </c:pt>
                <c:pt idx="31582">
                  <c:v>29.103999999999999</c:v>
                </c:pt>
                <c:pt idx="31583">
                  <c:v>29.103999999999999</c:v>
                </c:pt>
                <c:pt idx="31584">
                  <c:v>29.103999999999999</c:v>
                </c:pt>
                <c:pt idx="31585">
                  <c:v>29.103999999999999</c:v>
                </c:pt>
                <c:pt idx="31586">
                  <c:v>29.103999999999999</c:v>
                </c:pt>
                <c:pt idx="31587">
                  <c:v>29.103999999999999</c:v>
                </c:pt>
                <c:pt idx="31588">
                  <c:v>29.103999999999999</c:v>
                </c:pt>
                <c:pt idx="31589">
                  <c:v>29.103999999999999</c:v>
                </c:pt>
                <c:pt idx="31590">
                  <c:v>29.103999999999999</c:v>
                </c:pt>
                <c:pt idx="31591">
                  <c:v>29.103999999999999</c:v>
                </c:pt>
                <c:pt idx="31592">
                  <c:v>29.103999999999999</c:v>
                </c:pt>
                <c:pt idx="31593">
                  <c:v>29.103999999999999</c:v>
                </c:pt>
                <c:pt idx="31594">
                  <c:v>29.103999999999999</c:v>
                </c:pt>
                <c:pt idx="31595">
                  <c:v>29.103999999999999</c:v>
                </c:pt>
                <c:pt idx="31596">
                  <c:v>29.103999999999999</c:v>
                </c:pt>
                <c:pt idx="31597">
                  <c:v>29.103999999999999</c:v>
                </c:pt>
                <c:pt idx="31598">
                  <c:v>29.103999999999999</c:v>
                </c:pt>
                <c:pt idx="31599">
                  <c:v>29.103999999999999</c:v>
                </c:pt>
                <c:pt idx="31600">
                  <c:v>29.103999999999999</c:v>
                </c:pt>
                <c:pt idx="31601">
                  <c:v>29.103999999999999</c:v>
                </c:pt>
                <c:pt idx="31602">
                  <c:v>29.103999999999999</c:v>
                </c:pt>
                <c:pt idx="31603">
                  <c:v>29.103999999999999</c:v>
                </c:pt>
                <c:pt idx="31604">
                  <c:v>29.103999999999999</c:v>
                </c:pt>
                <c:pt idx="31605">
                  <c:v>29.103999999999999</c:v>
                </c:pt>
                <c:pt idx="31606">
                  <c:v>29.103999999999999</c:v>
                </c:pt>
                <c:pt idx="31607">
                  <c:v>29.103999999999999</c:v>
                </c:pt>
                <c:pt idx="31608">
                  <c:v>29.103999999999999</c:v>
                </c:pt>
                <c:pt idx="31609">
                  <c:v>29.103999999999999</c:v>
                </c:pt>
                <c:pt idx="31610">
                  <c:v>29.103999999999999</c:v>
                </c:pt>
                <c:pt idx="31611">
                  <c:v>29.103999999999999</c:v>
                </c:pt>
                <c:pt idx="31612">
                  <c:v>29.103999999999999</c:v>
                </c:pt>
                <c:pt idx="31613">
                  <c:v>29.103999999999999</c:v>
                </c:pt>
                <c:pt idx="31614">
                  <c:v>29.103999999999999</c:v>
                </c:pt>
                <c:pt idx="31615">
                  <c:v>29.103999999999999</c:v>
                </c:pt>
                <c:pt idx="31616">
                  <c:v>29.103999999999999</c:v>
                </c:pt>
                <c:pt idx="31617">
                  <c:v>29.103999999999999</c:v>
                </c:pt>
                <c:pt idx="31618">
                  <c:v>29.103999999999999</c:v>
                </c:pt>
                <c:pt idx="31619">
                  <c:v>29.103999999999999</c:v>
                </c:pt>
                <c:pt idx="31620">
                  <c:v>29.103999999999999</c:v>
                </c:pt>
                <c:pt idx="31621">
                  <c:v>29.103999999999999</c:v>
                </c:pt>
                <c:pt idx="31622">
                  <c:v>29.103999999999999</c:v>
                </c:pt>
                <c:pt idx="31623">
                  <c:v>29.103999999999999</c:v>
                </c:pt>
                <c:pt idx="31624">
                  <c:v>29.103999999999999</c:v>
                </c:pt>
                <c:pt idx="31625">
                  <c:v>29.103999999999999</c:v>
                </c:pt>
                <c:pt idx="31626">
                  <c:v>29.103999999999999</c:v>
                </c:pt>
                <c:pt idx="31627">
                  <c:v>29.103999999999999</c:v>
                </c:pt>
                <c:pt idx="31628">
                  <c:v>29.103999999999999</c:v>
                </c:pt>
                <c:pt idx="31629">
                  <c:v>29.103999999999999</c:v>
                </c:pt>
                <c:pt idx="31630">
                  <c:v>29.103999999999999</c:v>
                </c:pt>
                <c:pt idx="31631">
                  <c:v>29.103999999999999</c:v>
                </c:pt>
                <c:pt idx="31632">
                  <c:v>29.103999999999999</c:v>
                </c:pt>
                <c:pt idx="31633">
                  <c:v>29.103999999999999</c:v>
                </c:pt>
                <c:pt idx="31634">
                  <c:v>29.103999999999999</c:v>
                </c:pt>
                <c:pt idx="31635">
                  <c:v>29.103999999999999</c:v>
                </c:pt>
                <c:pt idx="31636">
                  <c:v>29.103999999999999</c:v>
                </c:pt>
                <c:pt idx="31637">
                  <c:v>29.103999999999999</c:v>
                </c:pt>
                <c:pt idx="31638">
                  <c:v>29.103999999999999</c:v>
                </c:pt>
                <c:pt idx="31639">
                  <c:v>29.103999999999999</c:v>
                </c:pt>
                <c:pt idx="31640">
                  <c:v>29.103999999999999</c:v>
                </c:pt>
                <c:pt idx="31641">
                  <c:v>29.103999999999999</c:v>
                </c:pt>
                <c:pt idx="31642">
                  <c:v>29.103999999999999</c:v>
                </c:pt>
                <c:pt idx="31643">
                  <c:v>29.103999999999999</c:v>
                </c:pt>
                <c:pt idx="31644">
                  <c:v>29.103999999999999</c:v>
                </c:pt>
                <c:pt idx="31645">
                  <c:v>29.103999999999999</c:v>
                </c:pt>
                <c:pt idx="31646">
                  <c:v>29.103999999999999</c:v>
                </c:pt>
                <c:pt idx="31647">
                  <c:v>29.103999999999999</c:v>
                </c:pt>
                <c:pt idx="31648">
                  <c:v>29.103999999999999</c:v>
                </c:pt>
                <c:pt idx="31649">
                  <c:v>29.103999999999999</c:v>
                </c:pt>
                <c:pt idx="31650">
                  <c:v>29.103999999999999</c:v>
                </c:pt>
                <c:pt idx="31651">
                  <c:v>29.103999999999999</c:v>
                </c:pt>
                <c:pt idx="31652">
                  <c:v>29.103999999999999</c:v>
                </c:pt>
                <c:pt idx="31653">
                  <c:v>29.103999999999999</c:v>
                </c:pt>
                <c:pt idx="31654">
                  <c:v>29.103999999999999</c:v>
                </c:pt>
                <c:pt idx="31655">
                  <c:v>29.103999999999999</c:v>
                </c:pt>
                <c:pt idx="31656">
                  <c:v>29.103999999999999</c:v>
                </c:pt>
                <c:pt idx="31657">
                  <c:v>29.103999999999999</c:v>
                </c:pt>
                <c:pt idx="31658">
                  <c:v>29.103999999999999</c:v>
                </c:pt>
                <c:pt idx="31659">
                  <c:v>29.103999999999999</c:v>
                </c:pt>
                <c:pt idx="31660">
                  <c:v>29.103999999999999</c:v>
                </c:pt>
                <c:pt idx="31661">
                  <c:v>29.103999999999999</c:v>
                </c:pt>
                <c:pt idx="31662">
                  <c:v>29.103999999999999</c:v>
                </c:pt>
                <c:pt idx="31663">
                  <c:v>29.103999999999999</c:v>
                </c:pt>
                <c:pt idx="31664">
                  <c:v>29.103999999999999</c:v>
                </c:pt>
                <c:pt idx="31665">
                  <c:v>29.103999999999999</c:v>
                </c:pt>
                <c:pt idx="31666">
                  <c:v>29.103999999999999</c:v>
                </c:pt>
                <c:pt idx="31667">
                  <c:v>29.103999999999999</c:v>
                </c:pt>
                <c:pt idx="31668">
                  <c:v>29.103999999999999</c:v>
                </c:pt>
                <c:pt idx="31669">
                  <c:v>29.103999999999999</c:v>
                </c:pt>
                <c:pt idx="31670">
                  <c:v>29.103999999999999</c:v>
                </c:pt>
                <c:pt idx="31671">
                  <c:v>29.103999999999999</c:v>
                </c:pt>
                <c:pt idx="31672">
                  <c:v>29.103999999999999</c:v>
                </c:pt>
                <c:pt idx="31673">
                  <c:v>29.103999999999999</c:v>
                </c:pt>
                <c:pt idx="31674">
                  <c:v>29.103999999999999</c:v>
                </c:pt>
                <c:pt idx="31675">
                  <c:v>29.103999999999999</c:v>
                </c:pt>
                <c:pt idx="31676">
                  <c:v>29.103999999999999</c:v>
                </c:pt>
                <c:pt idx="31677">
                  <c:v>29.103999999999999</c:v>
                </c:pt>
                <c:pt idx="31678">
                  <c:v>29.103999999999999</c:v>
                </c:pt>
                <c:pt idx="31679">
                  <c:v>29.103999999999999</c:v>
                </c:pt>
                <c:pt idx="31680">
                  <c:v>29.103999999999999</c:v>
                </c:pt>
                <c:pt idx="31681">
                  <c:v>29.103999999999999</c:v>
                </c:pt>
                <c:pt idx="31682">
                  <c:v>29.103999999999999</c:v>
                </c:pt>
                <c:pt idx="31683">
                  <c:v>29.103999999999999</c:v>
                </c:pt>
                <c:pt idx="31684">
                  <c:v>29.103999999999999</c:v>
                </c:pt>
                <c:pt idx="31685">
                  <c:v>29.103999999999999</c:v>
                </c:pt>
                <c:pt idx="31686">
                  <c:v>29.103999999999999</c:v>
                </c:pt>
                <c:pt idx="31687">
                  <c:v>29.103999999999999</c:v>
                </c:pt>
                <c:pt idx="31688">
                  <c:v>29.103999999999999</c:v>
                </c:pt>
                <c:pt idx="31689">
                  <c:v>29.141999999999999</c:v>
                </c:pt>
                <c:pt idx="31690">
                  <c:v>29.141999999999999</c:v>
                </c:pt>
                <c:pt idx="31691">
                  <c:v>29.141999999999999</c:v>
                </c:pt>
                <c:pt idx="31692">
                  <c:v>29.141999999999999</c:v>
                </c:pt>
                <c:pt idx="31693">
                  <c:v>29.141999999999999</c:v>
                </c:pt>
                <c:pt idx="31694">
                  <c:v>29.141999999999999</c:v>
                </c:pt>
                <c:pt idx="31695">
                  <c:v>29.141999999999999</c:v>
                </c:pt>
                <c:pt idx="31696">
                  <c:v>29.141999999999999</c:v>
                </c:pt>
                <c:pt idx="31697">
                  <c:v>29.141999999999999</c:v>
                </c:pt>
                <c:pt idx="31698">
                  <c:v>29.141999999999999</c:v>
                </c:pt>
                <c:pt idx="31699">
                  <c:v>29.141999999999999</c:v>
                </c:pt>
                <c:pt idx="31700">
                  <c:v>29.141999999999999</c:v>
                </c:pt>
                <c:pt idx="31701">
                  <c:v>29.141999999999999</c:v>
                </c:pt>
                <c:pt idx="31702">
                  <c:v>29.141999999999999</c:v>
                </c:pt>
                <c:pt idx="31703">
                  <c:v>29.141999999999999</c:v>
                </c:pt>
                <c:pt idx="31704">
                  <c:v>29.141999999999999</c:v>
                </c:pt>
                <c:pt idx="31705">
                  <c:v>29.141999999999999</c:v>
                </c:pt>
                <c:pt idx="31706">
                  <c:v>29.141999999999999</c:v>
                </c:pt>
                <c:pt idx="31707">
                  <c:v>29.141999999999999</c:v>
                </c:pt>
                <c:pt idx="31708">
                  <c:v>29.141999999999999</c:v>
                </c:pt>
                <c:pt idx="31709">
                  <c:v>29.141999999999999</c:v>
                </c:pt>
                <c:pt idx="31710">
                  <c:v>29.141999999999999</c:v>
                </c:pt>
                <c:pt idx="31711">
                  <c:v>29.141999999999999</c:v>
                </c:pt>
                <c:pt idx="31712">
                  <c:v>29.141999999999999</c:v>
                </c:pt>
                <c:pt idx="31713">
                  <c:v>29.141999999999999</c:v>
                </c:pt>
                <c:pt idx="31714">
                  <c:v>29.141999999999999</c:v>
                </c:pt>
                <c:pt idx="31715">
                  <c:v>29.141999999999999</c:v>
                </c:pt>
                <c:pt idx="31716">
                  <c:v>29.141999999999999</c:v>
                </c:pt>
                <c:pt idx="31717">
                  <c:v>29.141999999999999</c:v>
                </c:pt>
                <c:pt idx="31718">
                  <c:v>29.141999999999999</c:v>
                </c:pt>
                <c:pt idx="31719">
                  <c:v>29.141999999999999</c:v>
                </c:pt>
                <c:pt idx="31720">
                  <c:v>29.141999999999999</c:v>
                </c:pt>
                <c:pt idx="31721">
                  <c:v>29.141999999999999</c:v>
                </c:pt>
                <c:pt idx="31722">
                  <c:v>29.141999999999999</c:v>
                </c:pt>
                <c:pt idx="31723">
                  <c:v>29.141999999999999</c:v>
                </c:pt>
                <c:pt idx="31724">
                  <c:v>29.141999999999999</c:v>
                </c:pt>
                <c:pt idx="31725">
                  <c:v>29.141999999999999</c:v>
                </c:pt>
                <c:pt idx="31726">
                  <c:v>29.141999999999999</c:v>
                </c:pt>
                <c:pt idx="31727">
                  <c:v>29.141999999999999</c:v>
                </c:pt>
                <c:pt idx="31728">
                  <c:v>29.141999999999999</c:v>
                </c:pt>
                <c:pt idx="31729">
                  <c:v>29.141999999999999</c:v>
                </c:pt>
                <c:pt idx="31730">
                  <c:v>29.141999999999999</c:v>
                </c:pt>
                <c:pt idx="31731">
                  <c:v>29.141999999999999</c:v>
                </c:pt>
                <c:pt idx="31732">
                  <c:v>29.141999999999999</c:v>
                </c:pt>
                <c:pt idx="31733">
                  <c:v>29.141999999999999</c:v>
                </c:pt>
                <c:pt idx="31734">
                  <c:v>29.141999999999999</c:v>
                </c:pt>
                <c:pt idx="31735">
                  <c:v>29.141999999999999</c:v>
                </c:pt>
                <c:pt idx="31736">
                  <c:v>29.141999999999999</c:v>
                </c:pt>
                <c:pt idx="31737">
                  <c:v>29.141999999999999</c:v>
                </c:pt>
                <c:pt idx="31738">
                  <c:v>29.141999999999999</c:v>
                </c:pt>
                <c:pt idx="31739">
                  <c:v>29.141999999999999</c:v>
                </c:pt>
                <c:pt idx="31740">
                  <c:v>29.141999999999999</c:v>
                </c:pt>
                <c:pt idx="31741">
                  <c:v>29.141999999999999</c:v>
                </c:pt>
                <c:pt idx="31742">
                  <c:v>29.141999999999999</c:v>
                </c:pt>
                <c:pt idx="31743">
                  <c:v>29.141999999999999</c:v>
                </c:pt>
                <c:pt idx="31744">
                  <c:v>29.141999999999999</c:v>
                </c:pt>
                <c:pt idx="31745">
                  <c:v>29.141999999999999</c:v>
                </c:pt>
                <c:pt idx="31746">
                  <c:v>29.141999999999999</c:v>
                </c:pt>
                <c:pt idx="31747">
                  <c:v>29.141999999999999</c:v>
                </c:pt>
                <c:pt idx="31748">
                  <c:v>29.141999999999999</c:v>
                </c:pt>
                <c:pt idx="31749">
                  <c:v>29.141999999999999</c:v>
                </c:pt>
                <c:pt idx="31750">
                  <c:v>29.141999999999999</c:v>
                </c:pt>
                <c:pt idx="31751">
                  <c:v>29.141999999999999</c:v>
                </c:pt>
                <c:pt idx="31752">
                  <c:v>29.141999999999999</c:v>
                </c:pt>
                <c:pt idx="31753">
                  <c:v>29.141999999999999</c:v>
                </c:pt>
                <c:pt idx="31754">
                  <c:v>29.141999999999999</c:v>
                </c:pt>
                <c:pt idx="31755">
                  <c:v>29.141999999999999</c:v>
                </c:pt>
                <c:pt idx="31756">
                  <c:v>29.141999999999999</c:v>
                </c:pt>
                <c:pt idx="31757">
                  <c:v>29.141999999999999</c:v>
                </c:pt>
                <c:pt idx="31758">
                  <c:v>29.141999999999999</c:v>
                </c:pt>
                <c:pt idx="31759">
                  <c:v>29.141999999999999</c:v>
                </c:pt>
                <c:pt idx="31760">
                  <c:v>29.141999999999999</c:v>
                </c:pt>
                <c:pt idx="31761">
                  <c:v>29.141999999999999</c:v>
                </c:pt>
                <c:pt idx="31762">
                  <c:v>29.141999999999999</c:v>
                </c:pt>
                <c:pt idx="31763">
                  <c:v>29.141999999999999</c:v>
                </c:pt>
                <c:pt idx="31764">
                  <c:v>29.141999999999999</c:v>
                </c:pt>
                <c:pt idx="31765">
                  <c:v>29.141999999999999</c:v>
                </c:pt>
                <c:pt idx="31766">
                  <c:v>29.141999999999999</c:v>
                </c:pt>
                <c:pt idx="31767">
                  <c:v>29.141999999999999</c:v>
                </c:pt>
                <c:pt idx="31768">
                  <c:v>29.141999999999999</c:v>
                </c:pt>
                <c:pt idx="31769">
                  <c:v>29.141999999999999</c:v>
                </c:pt>
                <c:pt idx="31770">
                  <c:v>29.141999999999999</c:v>
                </c:pt>
                <c:pt idx="31771">
                  <c:v>29.141999999999999</c:v>
                </c:pt>
                <c:pt idx="31772">
                  <c:v>29.141999999999999</c:v>
                </c:pt>
                <c:pt idx="31773">
                  <c:v>29.141999999999999</c:v>
                </c:pt>
                <c:pt idx="31774">
                  <c:v>29.141999999999999</c:v>
                </c:pt>
                <c:pt idx="31775">
                  <c:v>29.141999999999999</c:v>
                </c:pt>
                <c:pt idx="31776">
                  <c:v>29.141999999999999</c:v>
                </c:pt>
                <c:pt idx="31777">
                  <c:v>29.141999999999999</c:v>
                </c:pt>
                <c:pt idx="31778">
                  <c:v>29.141999999999999</c:v>
                </c:pt>
                <c:pt idx="31779">
                  <c:v>29.141999999999999</c:v>
                </c:pt>
                <c:pt idx="31780">
                  <c:v>29.141999999999999</c:v>
                </c:pt>
                <c:pt idx="31781">
                  <c:v>29.141999999999999</c:v>
                </c:pt>
                <c:pt idx="31782">
                  <c:v>29.141999999999999</c:v>
                </c:pt>
                <c:pt idx="31783">
                  <c:v>29.141999999999999</c:v>
                </c:pt>
                <c:pt idx="31784">
                  <c:v>29.141999999999999</c:v>
                </c:pt>
                <c:pt idx="31785">
                  <c:v>29.141999999999999</c:v>
                </c:pt>
                <c:pt idx="31786">
                  <c:v>29.141999999999999</c:v>
                </c:pt>
                <c:pt idx="31787">
                  <c:v>29.141999999999999</c:v>
                </c:pt>
                <c:pt idx="31788">
                  <c:v>29.141999999999999</c:v>
                </c:pt>
                <c:pt idx="31789">
                  <c:v>29.141999999999999</c:v>
                </c:pt>
                <c:pt idx="31790">
                  <c:v>29.141999999999999</c:v>
                </c:pt>
                <c:pt idx="31791">
                  <c:v>29.141999999999999</c:v>
                </c:pt>
                <c:pt idx="31792">
                  <c:v>29.141999999999999</c:v>
                </c:pt>
                <c:pt idx="31793">
                  <c:v>29.141999999999999</c:v>
                </c:pt>
                <c:pt idx="31794">
                  <c:v>29.141999999999999</c:v>
                </c:pt>
                <c:pt idx="31795">
                  <c:v>29.141999999999999</c:v>
                </c:pt>
                <c:pt idx="31796">
                  <c:v>29.141999999999999</c:v>
                </c:pt>
                <c:pt idx="31797">
                  <c:v>29.141999999999999</c:v>
                </c:pt>
                <c:pt idx="31798">
                  <c:v>29.141999999999999</c:v>
                </c:pt>
                <c:pt idx="31799">
                  <c:v>29.141999999999999</c:v>
                </c:pt>
                <c:pt idx="31800">
                  <c:v>29.141999999999999</c:v>
                </c:pt>
                <c:pt idx="31801">
                  <c:v>29.141999999999999</c:v>
                </c:pt>
                <c:pt idx="31802">
                  <c:v>29.141999999999999</c:v>
                </c:pt>
                <c:pt idx="31803">
                  <c:v>29.141999999999999</c:v>
                </c:pt>
                <c:pt idx="31804">
                  <c:v>29.141999999999999</c:v>
                </c:pt>
                <c:pt idx="31805">
                  <c:v>29.141999999999999</c:v>
                </c:pt>
                <c:pt idx="31806">
                  <c:v>29.141999999999999</c:v>
                </c:pt>
                <c:pt idx="31807">
                  <c:v>29.141999999999999</c:v>
                </c:pt>
                <c:pt idx="31808">
                  <c:v>29.141999999999999</c:v>
                </c:pt>
                <c:pt idx="31809">
                  <c:v>29.141999999999999</c:v>
                </c:pt>
                <c:pt idx="31810">
                  <c:v>29.141999999999999</c:v>
                </c:pt>
                <c:pt idx="31811">
                  <c:v>29.141999999999999</c:v>
                </c:pt>
                <c:pt idx="31812">
                  <c:v>29.141999999999999</c:v>
                </c:pt>
                <c:pt idx="31813">
                  <c:v>29.141999999999999</c:v>
                </c:pt>
                <c:pt idx="31814">
                  <c:v>29.141999999999999</c:v>
                </c:pt>
                <c:pt idx="31815">
                  <c:v>29.141999999999999</c:v>
                </c:pt>
                <c:pt idx="31816">
                  <c:v>29.141999999999999</c:v>
                </c:pt>
                <c:pt idx="31817">
                  <c:v>29.141999999999999</c:v>
                </c:pt>
                <c:pt idx="31818">
                  <c:v>29.141999999999999</c:v>
                </c:pt>
                <c:pt idx="31819">
                  <c:v>29.141999999999999</c:v>
                </c:pt>
                <c:pt idx="31820">
                  <c:v>29.141999999999999</c:v>
                </c:pt>
                <c:pt idx="31821">
                  <c:v>29.141999999999999</c:v>
                </c:pt>
                <c:pt idx="31822">
                  <c:v>29.141999999999999</c:v>
                </c:pt>
                <c:pt idx="31823">
                  <c:v>29.141999999999999</c:v>
                </c:pt>
                <c:pt idx="31824">
                  <c:v>29.141999999999999</c:v>
                </c:pt>
                <c:pt idx="31825">
                  <c:v>29.141999999999999</c:v>
                </c:pt>
                <c:pt idx="31826">
                  <c:v>29.141999999999999</c:v>
                </c:pt>
                <c:pt idx="31827">
                  <c:v>29.141999999999999</c:v>
                </c:pt>
                <c:pt idx="31828">
                  <c:v>29.141999999999999</c:v>
                </c:pt>
                <c:pt idx="31829">
                  <c:v>29.141999999999999</c:v>
                </c:pt>
                <c:pt idx="31830">
                  <c:v>29.141999999999999</c:v>
                </c:pt>
                <c:pt idx="31831">
                  <c:v>29.141999999999999</c:v>
                </c:pt>
                <c:pt idx="31832">
                  <c:v>29.141999999999999</c:v>
                </c:pt>
                <c:pt idx="31833">
                  <c:v>29.141999999999999</c:v>
                </c:pt>
                <c:pt idx="31834">
                  <c:v>29.141999999999999</c:v>
                </c:pt>
                <c:pt idx="31835">
                  <c:v>29.141999999999999</c:v>
                </c:pt>
                <c:pt idx="31836">
                  <c:v>29.141999999999999</c:v>
                </c:pt>
                <c:pt idx="31837">
                  <c:v>29.141999999999999</c:v>
                </c:pt>
                <c:pt idx="31838">
                  <c:v>29.141999999999999</c:v>
                </c:pt>
                <c:pt idx="31839">
                  <c:v>29.141999999999999</c:v>
                </c:pt>
                <c:pt idx="31840">
                  <c:v>29.141999999999999</c:v>
                </c:pt>
                <c:pt idx="31841">
                  <c:v>29.141999999999999</c:v>
                </c:pt>
                <c:pt idx="31842">
                  <c:v>29.141999999999999</c:v>
                </c:pt>
                <c:pt idx="31843">
                  <c:v>29.141999999999999</c:v>
                </c:pt>
                <c:pt idx="31844">
                  <c:v>29.141999999999999</c:v>
                </c:pt>
                <c:pt idx="31845">
                  <c:v>29.141999999999999</c:v>
                </c:pt>
                <c:pt idx="31846">
                  <c:v>29.141999999999999</c:v>
                </c:pt>
                <c:pt idx="31847">
                  <c:v>29.141999999999999</c:v>
                </c:pt>
                <c:pt idx="31848">
                  <c:v>29.173999999999999</c:v>
                </c:pt>
                <c:pt idx="31849">
                  <c:v>29.175999999999998</c:v>
                </c:pt>
                <c:pt idx="31850">
                  <c:v>29.175999999999998</c:v>
                </c:pt>
                <c:pt idx="31851">
                  <c:v>29.175999999999998</c:v>
                </c:pt>
                <c:pt idx="31852">
                  <c:v>29.175999999999998</c:v>
                </c:pt>
                <c:pt idx="31853">
                  <c:v>29.175999999999998</c:v>
                </c:pt>
                <c:pt idx="31854">
                  <c:v>29.175999999999998</c:v>
                </c:pt>
                <c:pt idx="31855">
                  <c:v>29.175999999999998</c:v>
                </c:pt>
                <c:pt idx="31856">
                  <c:v>29.175999999999998</c:v>
                </c:pt>
                <c:pt idx="31857">
                  <c:v>29.175999999999998</c:v>
                </c:pt>
                <c:pt idx="31858">
                  <c:v>29.175999999999998</c:v>
                </c:pt>
                <c:pt idx="31859">
                  <c:v>29.175999999999998</c:v>
                </c:pt>
                <c:pt idx="31860">
                  <c:v>29.175999999999998</c:v>
                </c:pt>
                <c:pt idx="31861">
                  <c:v>29.175999999999998</c:v>
                </c:pt>
                <c:pt idx="31862">
                  <c:v>29.175999999999998</c:v>
                </c:pt>
                <c:pt idx="31863">
                  <c:v>29.175999999999998</c:v>
                </c:pt>
                <c:pt idx="31864">
                  <c:v>29.175999999999998</c:v>
                </c:pt>
                <c:pt idx="31865">
                  <c:v>29.175999999999998</c:v>
                </c:pt>
                <c:pt idx="31866">
                  <c:v>29.175999999999998</c:v>
                </c:pt>
                <c:pt idx="31867">
                  <c:v>29.175999999999998</c:v>
                </c:pt>
                <c:pt idx="31868">
                  <c:v>29.175999999999998</c:v>
                </c:pt>
                <c:pt idx="31869">
                  <c:v>29.175999999999998</c:v>
                </c:pt>
                <c:pt idx="31870">
                  <c:v>29.175999999999998</c:v>
                </c:pt>
                <c:pt idx="31871">
                  <c:v>29.175999999999998</c:v>
                </c:pt>
                <c:pt idx="31872">
                  <c:v>29.175999999999998</c:v>
                </c:pt>
                <c:pt idx="31873">
                  <c:v>29.175999999999998</c:v>
                </c:pt>
                <c:pt idx="31874">
                  <c:v>29.175999999999998</c:v>
                </c:pt>
                <c:pt idx="31875">
                  <c:v>29.175999999999998</c:v>
                </c:pt>
                <c:pt idx="31876">
                  <c:v>29.175999999999998</c:v>
                </c:pt>
                <c:pt idx="31877">
                  <c:v>29.175999999999998</c:v>
                </c:pt>
                <c:pt idx="31878">
                  <c:v>29.175999999999998</c:v>
                </c:pt>
                <c:pt idx="31879">
                  <c:v>29.175999999999998</c:v>
                </c:pt>
                <c:pt idx="31880">
                  <c:v>29.175999999999998</c:v>
                </c:pt>
                <c:pt idx="31881">
                  <c:v>29.175999999999998</c:v>
                </c:pt>
                <c:pt idx="31882">
                  <c:v>29.175999999999998</c:v>
                </c:pt>
                <c:pt idx="31883">
                  <c:v>29.175999999999998</c:v>
                </c:pt>
                <c:pt idx="31884">
                  <c:v>29.175999999999998</c:v>
                </c:pt>
                <c:pt idx="31885">
                  <c:v>29.175999999999998</c:v>
                </c:pt>
                <c:pt idx="31886">
                  <c:v>29.175999999999998</c:v>
                </c:pt>
                <c:pt idx="31887">
                  <c:v>29.175999999999998</c:v>
                </c:pt>
                <c:pt idx="31888">
                  <c:v>29.175999999999998</c:v>
                </c:pt>
                <c:pt idx="31889">
                  <c:v>29.175999999999998</c:v>
                </c:pt>
                <c:pt idx="31890">
                  <c:v>29.175999999999998</c:v>
                </c:pt>
                <c:pt idx="31891">
                  <c:v>29.175999999999998</c:v>
                </c:pt>
                <c:pt idx="31892">
                  <c:v>29.175999999999998</c:v>
                </c:pt>
                <c:pt idx="31893">
                  <c:v>29.175999999999998</c:v>
                </c:pt>
                <c:pt idx="31894">
                  <c:v>29.175999999999998</c:v>
                </c:pt>
                <c:pt idx="31895">
                  <c:v>29.175999999999998</c:v>
                </c:pt>
                <c:pt idx="31896">
                  <c:v>29.175999999999998</c:v>
                </c:pt>
                <c:pt idx="31897">
                  <c:v>29.175999999999998</c:v>
                </c:pt>
                <c:pt idx="31898">
                  <c:v>29.175999999999998</c:v>
                </c:pt>
                <c:pt idx="31899">
                  <c:v>29.175999999999998</c:v>
                </c:pt>
                <c:pt idx="31900">
                  <c:v>29.175999999999998</c:v>
                </c:pt>
                <c:pt idx="31901">
                  <c:v>29.175999999999998</c:v>
                </c:pt>
                <c:pt idx="31902">
                  <c:v>29.175999999999998</c:v>
                </c:pt>
                <c:pt idx="31903">
                  <c:v>29.175999999999998</c:v>
                </c:pt>
                <c:pt idx="31904">
                  <c:v>29.175999999999998</c:v>
                </c:pt>
                <c:pt idx="31905">
                  <c:v>29.175999999999998</c:v>
                </c:pt>
                <c:pt idx="31906">
                  <c:v>29.175999999999998</c:v>
                </c:pt>
                <c:pt idx="31907">
                  <c:v>29.175999999999998</c:v>
                </c:pt>
                <c:pt idx="31908">
                  <c:v>29.175999999999998</c:v>
                </c:pt>
                <c:pt idx="31909">
                  <c:v>29.175999999999998</c:v>
                </c:pt>
                <c:pt idx="31910">
                  <c:v>29.175999999999998</c:v>
                </c:pt>
                <c:pt idx="31911">
                  <c:v>29.175999999999998</c:v>
                </c:pt>
                <c:pt idx="31912">
                  <c:v>29.175999999999998</c:v>
                </c:pt>
                <c:pt idx="31913">
                  <c:v>29.175999999999998</c:v>
                </c:pt>
                <c:pt idx="31914">
                  <c:v>29.175999999999998</c:v>
                </c:pt>
                <c:pt idx="31915">
                  <c:v>29.175999999999998</c:v>
                </c:pt>
                <c:pt idx="31916">
                  <c:v>29.175999999999998</c:v>
                </c:pt>
                <c:pt idx="31917">
                  <c:v>29.175999999999998</c:v>
                </c:pt>
                <c:pt idx="31918">
                  <c:v>29.175999999999998</c:v>
                </c:pt>
                <c:pt idx="31919">
                  <c:v>29.175999999999998</c:v>
                </c:pt>
                <c:pt idx="31920">
                  <c:v>29.175999999999998</c:v>
                </c:pt>
                <c:pt idx="31921">
                  <c:v>29.175999999999998</c:v>
                </c:pt>
                <c:pt idx="31922">
                  <c:v>29.175999999999998</c:v>
                </c:pt>
                <c:pt idx="31923">
                  <c:v>29.175999999999998</c:v>
                </c:pt>
                <c:pt idx="31924">
                  <c:v>29.175999999999998</c:v>
                </c:pt>
                <c:pt idx="31925">
                  <c:v>29.175999999999998</c:v>
                </c:pt>
                <c:pt idx="31926">
                  <c:v>29.175999999999998</c:v>
                </c:pt>
                <c:pt idx="31927">
                  <c:v>29.175999999999998</c:v>
                </c:pt>
                <c:pt idx="31928">
                  <c:v>29.175999999999998</c:v>
                </c:pt>
                <c:pt idx="31929">
                  <c:v>29.175999999999998</c:v>
                </c:pt>
                <c:pt idx="31930">
                  <c:v>29.175999999999998</c:v>
                </c:pt>
                <c:pt idx="31931">
                  <c:v>29.175999999999998</c:v>
                </c:pt>
                <c:pt idx="31932">
                  <c:v>29.175999999999998</c:v>
                </c:pt>
                <c:pt idx="31933">
                  <c:v>29.175999999999998</c:v>
                </c:pt>
                <c:pt idx="31934">
                  <c:v>29.175999999999998</c:v>
                </c:pt>
                <c:pt idx="31935">
                  <c:v>29.175999999999998</c:v>
                </c:pt>
                <c:pt idx="31936">
                  <c:v>29.175999999999998</c:v>
                </c:pt>
                <c:pt idx="31937">
                  <c:v>29.175999999999998</c:v>
                </c:pt>
                <c:pt idx="31938">
                  <c:v>29.175999999999998</c:v>
                </c:pt>
                <c:pt idx="31939">
                  <c:v>29.175999999999998</c:v>
                </c:pt>
                <c:pt idx="31940">
                  <c:v>29.175999999999998</c:v>
                </c:pt>
                <c:pt idx="31941">
                  <c:v>29.175999999999998</c:v>
                </c:pt>
                <c:pt idx="31942">
                  <c:v>29.175999999999998</c:v>
                </c:pt>
                <c:pt idx="31943">
                  <c:v>29.175999999999998</c:v>
                </c:pt>
                <c:pt idx="31944">
                  <c:v>29.175999999999998</c:v>
                </c:pt>
                <c:pt idx="31945">
                  <c:v>29.175999999999998</c:v>
                </c:pt>
                <c:pt idx="31946">
                  <c:v>29.175999999999998</c:v>
                </c:pt>
                <c:pt idx="31947">
                  <c:v>29.175999999999998</c:v>
                </c:pt>
                <c:pt idx="31948">
                  <c:v>29.175999999999998</c:v>
                </c:pt>
                <c:pt idx="31949">
                  <c:v>29.175999999999998</c:v>
                </c:pt>
                <c:pt idx="31950">
                  <c:v>29.175999999999998</c:v>
                </c:pt>
                <c:pt idx="31951">
                  <c:v>29.175999999999998</c:v>
                </c:pt>
                <c:pt idx="31952">
                  <c:v>29.175999999999998</c:v>
                </c:pt>
                <c:pt idx="31953">
                  <c:v>29.175999999999998</c:v>
                </c:pt>
                <c:pt idx="31954">
                  <c:v>29.175999999999998</c:v>
                </c:pt>
                <c:pt idx="31955">
                  <c:v>29.175999999999998</c:v>
                </c:pt>
                <c:pt idx="31956">
                  <c:v>29.175999999999998</c:v>
                </c:pt>
                <c:pt idx="31957">
                  <c:v>29.175999999999998</c:v>
                </c:pt>
                <c:pt idx="31958">
                  <c:v>29.175999999999998</c:v>
                </c:pt>
                <c:pt idx="31959">
                  <c:v>29.175999999999998</c:v>
                </c:pt>
                <c:pt idx="31960">
                  <c:v>29.175999999999998</c:v>
                </c:pt>
                <c:pt idx="31961">
                  <c:v>29.175999999999998</c:v>
                </c:pt>
                <c:pt idx="31962">
                  <c:v>29.175999999999998</c:v>
                </c:pt>
                <c:pt idx="31963">
                  <c:v>29.175999999999998</c:v>
                </c:pt>
                <c:pt idx="31964">
                  <c:v>29.175999999999998</c:v>
                </c:pt>
                <c:pt idx="31965">
                  <c:v>29.175999999999998</c:v>
                </c:pt>
                <c:pt idx="31966">
                  <c:v>29.175999999999998</c:v>
                </c:pt>
                <c:pt idx="31967">
                  <c:v>29.175999999999998</c:v>
                </c:pt>
                <c:pt idx="31968">
                  <c:v>29.175999999999998</c:v>
                </c:pt>
                <c:pt idx="31969">
                  <c:v>29.175999999999998</c:v>
                </c:pt>
                <c:pt idx="31970">
                  <c:v>29.175999999999998</c:v>
                </c:pt>
                <c:pt idx="31971">
                  <c:v>29.175999999999998</c:v>
                </c:pt>
                <c:pt idx="31972">
                  <c:v>29.175999999999998</c:v>
                </c:pt>
                <c:pt idx="31973">
                  <c:v>29.175999999999998</c:v>
                </c:pt>
                <c:pt idx="31974">
                  <c:v>29.175999999999998</c:v>
                </c:pt>
                <c:pt idx="31975">
                  <c:v>29.175999999999998</c:v>
                </c:pt>
                <c:pt idx="31976">
                  <c:v>29.175999999999998</c:v>
                </c:pt>
                <c:pt idx="31977">
                  <c:v>29.175999999999998</c:v>
                </c:pt>
                <c:pt idx="31978">
                  <c:v>29.175999999999998</c:v>
                </c:pt>
                <c:pt idx="31979">
                  <c:v>29.21</c:v>
                </c:pt>
                <c:pt idx="31980">
                  <c:v>29.21</c:v>
                </c:pt>
                <c:pt idx="31981">
                  <c:v>29.21</c:v>
                </c:pt>
                <c:pt idx="31982">
                  <c:v>29.21</c:v>
                </c:pt>
                <c:pt idx="31983">
                  <c:v>29.21</c:v>
                </c:pt>
                <c:pt idx="31984">
                  <c:v>29.21</c:v>
                </c:pt>
                <c:pt idx="31985">
                  <c:v>29.21</c:v>
                </c:pt>
                <c:pt idx="31986">
                  <c:v>29.21</c:v>
                </c:pt>
                <c:pt idx="31987">
                  <c:v>29.21</c:v>
                </c:pt>
                <c:pt idx="31988">
                  <c:v>29.21</c:v>
                </c:pt>
                <c:pt idx="31989">
                  <c:v>29.21</c:v>
                </c:pt>
                <c:pt idx="31990">
                  <c:v>29.21</c:v>
                </c:pt>
                <c:pt idx="31991">
                  <c:v>29.21</c:v>
                </c:pt>
                <c:pt idx="31992">
                  <c:v>29.21</c:v>
                </c:pt>
                <c:pt idx="31993">
                  <c:v>29.21</c:v>
                </c:pt>
                <c:pt idx="31994">
                  <c:v>29.21</c:v>
                </c:pt>
                <c:pt idx="31995">
                  <c:v>29.21</c:v>
                </c:pt>
                <c:pt idx="31996">
                  <c:v>29.21</c:v>
                </c:pt>
                <c:pt idx="31997">
                  <c:v>29.21</c:v>
                </c:pt>
                <c:pt idx="31998">
                  <c:v>29.21</c:v>
                </c:pt>
                <c:pt idx="31999">
                  <c:v>29.21</c:v>
                </c:pt>
                <c:pt idx="32000">
                  <c:v>29.21</c:v>
                </c:pt>
                <c:pt idx="32001">
                  <c:v>29.21</c:v>
                </c:pt>
                <c:pt idx="32002">
                  <c:v>29.21</c:v>
                </c:pt>
                <c:pt idx="32003">
                  <c:v>29.21</c:v>
                </c:pt>
                <c:pt idx="32004">
                  <c:v>29.21</c:v>
                </c:pt>
                <c:pt idx="32005">
                  <c:v>29.21</c:v>
                </c:pt>
                <c:pt idx="32006">
                  <c:v>29.21</c:v>
                </c:pt>
                <c:pt idx="32007">
                  <c:v>29.21</c:v>
                </c:pt>
                <c:pt idx="32008">
                  <c:v>29.21</c:v>
                </c:pt>
                <c:pt idx="32009">
                  <c:v>29.21</c:v>
                </c:pt>
                <c:pt idx="32010">
                  <c:v>29.21</c:v>
                </c:pt>
                <c:pt idx="32011">
                  <c:v>29.21</c:v>
                </c:pt>
                <c:pt idx="32012">
                  <c:v>29.21</c:v>
                </c:pt>
                <c:pt idx="32013">
                  <c:v>29.21</c:v>
                </c:pt>
                <c:pt idx="32014">
                  <c:v>29.21</c:v>
                </c:pt>
                <c:pt idx="32015">
                  <c:v>29.21</c:v>
                </c:pt>
                <c:pt idx="32016">
                  <c:v>29.21</c:v>
                </c:pt>
                <c:pt idx="32017">
                  <c:v>29.21</c:v>
                </c:pt>
                <c:pt idx="32018">
                  <c:v>29.21</c:v>
                </c:pt>
                <c:pt idx="32019">
                  <c:v>29.21</c:v>
                </c:pt>
                <c:pt idx="32020">
                  <c:v>29.21</c:v>
                </c:pt>
                <c:pt idx="32021">
                  <c:v>29.21</c:v>
                </c:pt>
                <c:pt idx="32022">
                  <c:v>29.21</c:v>
                </c:pt>
                <c:pt idx="32023">
                  <c:v>29.21</c:v>
                </c:pt>
                <c:pt idx="32024">
                  <c:v>29.21</c:v>
                </c:pt>
                <c:pt idx="32025">
                  <c:v>29.21</c:v>
                </c:pt>
                <c:pt idx="32026">
                  <c:v>29.21</c:v>
                </c:pt>
                <c:pt idx="32027">
                  <c:v>29.21</c:v>
                </c:pt>
                <c:pt idx="32028">
                  <c:v>29.21</c:v>
                </c:pt>
                <c:pt idx="32029">
                  <c:v>29.21</c:v>
                </c:pt>
                <c:pt idx="32030">
                  <c:v>29.21</c:v>
                </c:pt>
                <c:pt idx="32031">
                  <c:v>29.21</c:v>
                </c:pt>
                <c:pt idx="32032">
                  <c:v>29.21</c:v>
                </c:pt>
                <c:pt idx="32033">
                  <c:v>29.21</c:v>
                </c:pt>
                <c:pt idx="32034">
                  <c:v>29.21</c:v>
                </c:pt>
                <c:pt idx="32035">
                  <c:v>29.21</c:v>
                </c:pt>
                <c:pt idx="32036">
                  <c:v>29.21</c:v>
                </c:pt>
                <c:pt idx="32037">
                  <c:v>29.21</c:v>
                </c:pt>
                <c:pt idx="32038">
                  <c:v>29.21</c:v>
                </c:pt>
                <c:pt idx="32039">
                  <c:v>29.21</c:v>
                </c:pt>
                <c:pt idx="32040">
                  <c:v>29.21</c:v>
                </c:pt>
                <c:pt idx="32041">
                  <c:v>29.21</c:v>
                </c:pt>
                <c:pt idx="32042">
                  <c:v>29.21</c:v>
                </c:pt>
                <c:pt idx="32043">
                  <c:v>29.21</c:v>
                </c:pt>
                <c:pt idx="32044">
                  <c:v>29.21</c:v>
                </c:pt>
                <c:pt idx="32045">
                  <c:v>29.21</c:v>
                </c:pt>
                <c:pt idx="32046">
                  <c:v>29.21</c:v>
                </c:pt>
                <c:pt idx="32047">
                  <c:v>29.21</c:v>
                </c:pt>
                <c:pt idx="32048">
                  <c:v>29.21</c:v>
                </c:pt>
                <c:pt idx="32049">
                  <c:v>29.21</c:v>
                </c:pt>
                <c:pt idx="32050">
                  <c:v>29.21</c:v>
                </c:pt>
                <c:pt idx="32051">
                  <c:v>29.21</c:v>
                </c:pt>
                <c:pt idx="32052">
                  <c:v>29.21</c:v>
                </c:pt>
                <c:pt idx="32053">
                  <c:v>29.21</c:v>
                </c:pt>
                <c:pt idx="32054">
                  <c:v>29.21</c:v>
                </c:pt>
                <c:pt idx="32055">
                  <c:v>29.21</c:v>
                </c:pt>
                <c:pt idx="32056">
                  <c:v>29.21</c:v>
                </c:pt>
                <c:pt idx="32057">
                  <c:v>29.21</c:v>
                </c:pt>
                <c:pt idx="32058">
                  <c:v>29.21</c:v>
                </c:pt>
                <c:pt idx="32059">
                  <c:v>29.21</c:v>
                </c:pt>
                <c:pt idx="32060">
                  <c:v>29.21</c:v>
                </c:pt>
                <c:pt idx="32061">
                  <c:v>29.21</c:v>
                </c:pt>
                <c:pt idx="32062">
                  <c:v>29.21</c:v>
                </c:pt>
                <c:pt idx="32063">
                  <c:v>29.21</c:v>
                </c:pt>
                <c:pt idx="32064">
                  <c:v>29.21</c:v>
                </c:pt>
                <c:pt idx="32065">
                  <c:v>29.21</c:v>
                </c:pt>
                <c:pt idx="32066">
                  <c:v>29.21</c:v>
                </c:pt>
                <c:pt idx="32067">
                  <c:v>29.21</c:v>
                </c:pt>
                <c:pt idx="32068">
                  <c:v>29.21</c:v>
                </c:pt>
                <c:pt idx="32069">
                  <c:v>29.21</c:v>
                </c:pt>
                <c:pt idx="32070">
                  <c:v>29.21</c:v>
                </c:pt>
                <c:pt idx="32071">
                  <c:v>29.21</c:v>
                </c:pt>
                <c:pt idx="32072">
                  <c:v>29.21</c:v>
                </c:pt>
                <c:pt idx="32073">
                  <c:v>29.21</c:v>
                </c:pt>
                <c:pt idx="32074">
                  <c:v>29.21</c:v>
                </c:pt>
                <c:pt idx="32075">
                  <c:v>29.21</c:v>
                </c:pt>
                <c:pt idx="32076">
                  <c:v>29.21</c:v>
                </c:pt>
                <c:pt idx="32077">
                  <c:v>29.21</c:v>
                </c:pt>
                <c:pt idx="32078">
                  <c:v>29.21</c:v>
                </c:pt>
                <c:pt idx="32079">
                  <c:v>29.21</c:v>
                </c:pt>
                <c:pt idx="32080">
                  <c:v>29.23</c:v>
                </c:pt>
                <c:pt idx="32081">
                  <c:v>29.248000000000001</c:v>
                </c:pt>
                <c:pt idx="32082">
                  <c:v>29.248000000000001</c:v>
                </c:pt>
                <c:pt idx="32083">
                  <c:v>29.248000000000001</c:v>
                </c:pt>
                <c:pt idx="32084">
                  <c:v>29.248000000000001</c:v>
                </c:pt>
                <c:pt idx="32085">
                  <c:v>29.248000000000001</c:v>
                </c:pt>
                <c:pt idx="32086">
                  <c:v>29.248000000000001</c:v>
                </c:pt>
                <c:pt idx="32087">
                  <c:v>29.248000000000001</c:v>
                </c:pt>
                <c:pt idx="32088">
                  <c:v>29.248000000000001</c:v>
                </c:pt>
                <c:pt idx="32089">
                  <c:v>29.248000000000001</c:v>
                </c:pt>
                <c:pt idx="32090">
                  <c:v>29.248000000000001</c:v>
                </c:pt>
                <c:pt idx="32091">
                  <c:v>29.248000000000001</c:v>
                </c:pt>
                <c:pt idx="32092">
                  <c:v>29.248000000000001</c:v>
                </c:pt>
                <c:pt idx="32093">
                  <c:v>29.248000000000001</c:v>
                </c:pt>
                <c:pt idx="32094">
                  <c:v>29.248000000000001</c:v>
                </c:pt>
                <c:pt idx="32095">
                  <c:v>29.248000000000001</c:v>
                </c:pt>
                <c:pt idx="32096">
                  <c:v>29.248000000000001</c:v>
                </c:pt>
                <c:pt idx="32097">
                  <c:v>29.248000000000001</c:v>
                </c:pt>
                <c:pt idx="32098">
                  <c:v>29.248000000000001</c:v>
                </c:pt>
                <c:pt idx="32099">
                  <c:v>29.248000000000001</c:v>
                </c:pt>
                <c:pt idx="32100">
                  <c:v>29.248000000000001</c:v>
                </c:pt>
                <c:pt idx="32101">
                  <c:v>29.248000000000001</c:v>
                </c:pt>
                <c:pt idx="32102">
                  <c:v>29.248000000000001</c:v>
                </c:pt>
                <c:pt idx="32103">
                  <c:v>29.248000000000001</c:v>
                </c:pt>
                <c:pt idx="32104">
                  <c:v>29.248000000000001</c:v>
                </c:pt>
                <c:pt idx="32105">
                  <c:v>29.248000000000001</c:v>
                </c:pt>
                <c:pt idx="32106">
                  <c:v>29.248000000000001</c:v>
                </c:pt>
                <c:pt idx="32107">
                  <c:v>29.248000000000001</c:v>
                </c:pt>
                <c:pt idx="32108">
                  <c:v>29.248000000000001</c:v>
                </c:pt>
                <c:pt idx="32109">
                  <c:v>29.248000000000001</c:v>
                </c:pt>
                <c:pt idx="32110">
                  <c:v>29.248000000000001</c:v>
                </c:pt>
                <c:pt idx="32111">
                  <c:v>29.248000000000001</c:v>
                </c:pt>
                <c:pt idx="32112">
                  <c:v>29.248000000000001</c:v>
                </c:pt>
                <c:pt idx="32113">
                  <c:v>29.248000000000001</c:v>
                </c:pt>
                <c:pt idx="32114">
                  <c:v>29.248000000000001</c:v>
                </c:pt>
                <c:pt idx="32115">
                  <c:v>29.248000000000001</c:v>
                </c:pt>
                <c:pt idx="32116">
                  <c:v>29.248000000000001</c:v>
                </c:pt>
                <c:pt idx="32117">
                  <c:v>29.248000000000001</c:v>
                </c:pt>
                <c:pt idx="32118">
                  <c:v>29.248000000000001</c:v>
                </c:pt>
                <c:pt idx="32119">
                  <c:v>29.248000000000001</c:v>
                </c:pt>
                <c:pt idx="32120">
                  <c:v>29.248000000000001</c:v>
                </c:pt>
                <c:pt idx="32121">
                  <c:v>29.248000000000001</c:v>
                </c:pt>
                <c:pt idx="32122">
                  <c:v>29.248000000000001</c:v>
                </c:pt>
                <c:pt idx="32123">
                  <c:v>29.248000000000001</c:v>
                </c:pt>
                <c:pt idx="32124">
                  <c:v>29.248000000000001</c:v>
                </c:pt>
                <c:pt idx="32125">
                  <c:v>29.248000000000001</c:v>
                </c:pt>
                <c:pt idx="32126">
                  <c:v>29.248000000000001</c:v>
                </c:pt>
                <c:pt idx="32127">
                  <c:v>29.248000000000001</c:v>
                </c:pt>
                <c:pt idx="32128">
                  <c:v>29.248000000000001</c:v>
                </c:pt>
                <c:pt idx="32129">
                  <c:v>29.248000000000001</c:v>
                </c:pt>
                <c:pt idx="32130">
                  <c:v>29.248000000000001</c:v>
                </c:pt>
                <c:pt idx="32131">
                  <c:v>29.248000000000001</c:v>
                </c:pt>
                <c:pt idx="32132">
                  <c:v>29.248000000000001</c:v>
                </c:pt>
                <c:pt idx="32133">
                  <c:v>29.248000000000001</c:v>
                </c:pt>
                <c:pt idx="32134">
                  <c:v>29.248000000000001</c:v>
                </c:pt>
                <c:pt idx="32135">
                  <c:v>29.248000000000001</c:v>
                </c:pt>
                <c:pt idx="32136">
                  <c:v>29.248000000000001</c:v>
                </c:pt>
                <c:pt idx="32137">
                  <c:v>29.248000000000001</c:v>
                </c:pt>
                <c:pt idx="32138">
                  <c:v>29.248000000000001</c:v>
                </c:pt>
                <c:pt idx="32139">
                  <c:v>29.248000000000001</c:v>
                </c:pt>
                <c:pt idx="32140">
                  <c:v>29.248000000000001</c:v>
                </c:pt>
                <c:pt idx="32141">
                  <c:v>29.248000000000001</c:v>
                </c:pt>
                <c:pt idx="32142">
                  <c:v>29.248000000000001</c:v>
                </c:pt>
                <c:pt idx="32143">
                  <c:v>29.248000000000001</c:v>
                </c:pt>
                <c:pt idx="32144">
                  <c:v>29.248000000000001</c:v>
                </c:pt>
                <c:pt idx="32145">
                  <c:v>29.248000000000001</c:v>
                </c:pt>
                <c:pt idx="32146">
                  <c:v>29.248000000000001</c:v>
                </c:pt>
                <c:pt idx="32147">
                  <c:v>29.248000000000001</c:v>
                </c:pt>
                <c:pt idx="32148">
                  <c:v>29.248000000000001</c:v>
                </c:pt>
                <c:pt idx="32149">
                  <c:v>29.248000000000001</c:v>
                </c:pt>
                <c:pt idx="32150">
                  <c:v>29.248000000000001</c:v>
                </c:pt>
                <c:pt idx="32151">
                  <c:v>29.248000000000001</c:v>
                </c:pt>
                <c:pt idx="32152">
                  <c:v>29.248000000000001</c:v>
                </c:pt>
                <c:pt idx="32153">
                  <c:v>29.248000000000001</c:v>
                </c:pt>
                <c:pt idx="32154">
                  <c:v>29.248000000000001</c:v>
                </c:pt>
                <c:pt idx="32155">
                  <c:v>29.248000000000001</c:v>
                </c:pt>
                <c:pt idx="32156">
                  <c:v>29.248000000000001</c:v>
                </c:pt>
                <c:pt idx="32157">
                  <c:v>29.248000000000001</c:v>
                </c:pt>
                <c:pt idx="32158">
                  <c:v>29.248000000000001</c:v>
                </c:pt>
                <c:pt idx="32159">
                  <c:v>29.248000000000001</c:v>
                </c:pt>
                <c:pt idx="32160">
                  <c:v>29.248000000000001</c:v>
                </c:pt>
                <c:pt idx="32161">
                  <c:v>29.248000000000001</c:v>
                </c:pt>
                <c:pt idx="32162">
                  <c:v>29.248000000000001</c:v>
                </c:pt>
                <c:pt idx="32163">
                  <c:v>29.248000000000001</c:v>
                </c:pt>
                <c:pt idx="32164">
                  <c:v>29.248000000000001</c:v>
                </c:pt>
                <c:pt idx="32165">
                  <c:v>29.248000000000001</c:v>
                </c:pt>
                <c:pt idx="32166">
                  <c:v>29.248000000000001</c:v>
                </c:pt>
                <c:pt idx="32167">
                  <c:v>29.248000000000001</c:v>
                </c:pt>
                <c:pt idx="32168">
                  <c:v>29.248000000000001</c:v>
                </c:pt>
                <c:pt idx="32169">
                  <c:v>29.248000000000001</c:v>
                </c:pt>
                <c:pt idx="32170">
                  <c:v>29.248000000000001</c:v>
                </c:pt>
                <c:pt idx="32171">
                  <c:v>29.276</c:v>
                </c:pt>
                <c:pt idx="32172">
                  <c:v>29.282</c:v>
                </c:pt>
                <c:pt idx="32173">
                  <c:v>29.282</c:v>
                </c:pt>
                <c:pt idx="32174">
                  <c:v>29.282</c:v>
                </c:pt>
                <c:pt idx="32175">
                  <c:v>29.282</c:v>
                </c:pt>
                <c:pt idx="32176">
                  <c:v>29.282</c:v>
                </c:pt>
                <c:pt idx="32177">
                  <c:v>29.282</c:v>
                </c:pt>
                <c:pt idx="32178">
                  <c:v>29.282</c:v>
                </c:pt>
                <c:pt idx="32179">
                  <c:v>29.282</c:v>
                </c:pt>
                <c:pt idx="32180">
                  <c:v>29.282</c:v>
                </c:pt>
                <c:pt idx="32181">
                  <c:v>29.282</c:v>
                </c:pt>
                <c:pt idx="32182">
                  <c:v>29.282</c:v>
                </c:pt>
                <c:pt idx="32183">
                  <c:v>29.282</c:v>
                </c:pt>
                <c:pt idx="32184">
                  <c:v>29.282</c:v>
                </c:pt>
                <c:pt idx="32185">
                  <c:v>29.282</c:v>
                </c:pt>
                <c:pt idx="32186">
                  <c:v>29.282</c:v>
                </c:pt>
                <c:pt idx="32187">
                  <c:v>29.282</c:v>
                </c:pt>
                <c:pt idx="32188">
                  <c:v>29.282</c:v>
                </c:pt>
                <c:pt idx="32189">
                  <c:v>29.282</c:v>
                </c:pt>
                <c:pt idx="32190">
                  <c:v>29.282</c:v>
                </c:pt>
                <c:pt idx="32191">
                  <c:v>29.282</c:v>
                </c:pt>
                <c:pt idx="32192">
                  <c:v>29.282</c:v>
                </c:pt>
                <c:pt idx="32193">
                  <c:v>29.282</c:v>
                </c:pt>
                <c:pt idx="32194">
                  <c:v>29.282</c:v>
                </c:pt>
                <c:pt idx="32195">
                  <c:v>29.282</c:v>
                </c:pt>
                <c:pt idx="32196">
                  <c:v>29.282</c:v>
                </c:pt>
                <c:pt idx="32197">
                  <c:v>29.282</c:v>
                </c:pt>
                <c:pt idx="32198">
                  <c:v>29.282</c:v>
                </c:pt>
                <c:pt idx="32199">
                  <c:v>29.282</c:v>
                </c:pt>
                <c:pt idx="32200">
                  <c:v>29.282</c:v>
                </c:pt>
                <c:pt idx="32201">
                  <c:v>29.282</c:v>
                </c:pt>
                <c:pt idx="32202">
                  <c:v>29.282</c:v>
                </c:pt>
                <c:pt idx="32203">
                  <c:v>29.282</c:v>
                </c:pt>
                <c:pt idx="32204">
                  <c:v>29.282</c:v>
                </c:pt>
                <c:pt idx="32205">
                  <c:v>29.282</c:v>
                </c:pt>
                <c:pt idx="32206">
                  <c:v>29.282</c:v>
                </c:pt>
                <c:pt idx="32207">
                  <c:v>29.282</c:v>
                </c:pt>
                <c:pt idx="32208">
                  <c:v>29.282</c:v>
                </c:pt>
                <c:pt idx="32209">
                  <c:v>29.282</c:v>
                </c:pt>
                <c:pt idx="32210">
                  <c:v>29.282</c:v>
                </c:pt>
                <c:pt idx="32211">
                  <c:v>29.282</c:v>
                </c:pt>
                <c:pt idx="32212">
                  <c:v>29.282</c:v>
                </c:pt>
                <c:pt idx="32213">
                  <c:v>29.282</c:v>
                </c:pt>
                <c:pt idx="32214">
                  <c:v>29.282</c:v>
                </c:pt>
                <c:pt idx="32215">
                  <c:v>29.282</c:v>
                </c:pt>
                <c:pt idx="32216">
                  <c:v>29.282</c:v>
                </c:pt>
                <c:pt idx="32217">
                  <c:v>29.282</c:v>
                </c:pt>
                <c:pt idx="32218">
                  <c:v>29.282</c:v>
                </c:pt>
                <c:pt idx="32219">
                  <c:v>29.282</c:v>
                </c:pt>
                <c:pt idx="32220">
                  <c:v>29.282</c:v>
                </c:pt>
                <c:pt idx="32221">
                  <c:v>29.282</c:v>
                </c:pt>
                <c:pt idx="32222">
                  <c:v>29.282</c:v>
                </c:pt>
                <c:pt idx="32223">
                  <c:v>29.282</c:v>
                </c:pt>
                <c:pt idx="32224">
                  <c:v>29.282</c:v>
                </c:pt>
                <c:pt idx="32225">
                  <c:v>29.282</c:v>
                </c:pt>
                <c:pt idx="32226">
                  <c:v>29.282</c:v>
                </c:pt>
                <c:pt idx="32227">
                  <c:v>29.282</c:v>
                </c:pt>
                <c:pt idx="32228">
                  <c:v>29.282</c:v>
                </c:pt>
                <c:pt idx="32229">
                  <c:v>29.282</c:v>
                </c:pt>
                <c:pt idx="32230">
                  <c:v>29.282</c:v>
                </c:pt>
                <c:pt idx="32231">
                  <c:v>29.282</c:v>
                </c:pt>
                <c:pt idx="32232">
                  <c:v>29.282</c:v>
                </c:pt>
                <c:pt idx="32233">
                  <c:v>29.282</c:v>
                </c:pt>
                <c:pt idx="32234">
                  <c:v>29.282</c:v>
                </c:pt>
                <c:pt idx="32235">
                  <c:v>29.282</c:v>
                </c:pt>
                <c:pt idx="32236">
                  <c:v>29.282</c:v>
                </c:pt>
                <c:pt idx="32237">
                  <c:v>29.282</c:v>
                </c:pt>
                <c:pt idx="32238">
                  <c:v>29.282</c:v>
                </c:pt>
                <c:pt idx="32239">
                  <c:v>29.282</c:v>
                </c:pt>
                <c:pt idx="32240">
                  <c:v>29.282</c:v>
                </c:pt>
                <c:pt idx="32241">
                  <c:v>29.282</c:v>
                </c:pt>
                <c:pt idx="32242">
                  <c:v>29.282</c:v>
                </c:pt>
                <c:pt idx="32243">
                  <c:v>29.282</c:v>
                </c:pt>
                <c:pt idx="32244">
                  <c:v>29.282</c:v>
                </c:pt>
                <c:pt idx="32245">
                  <c:v>29.282</c:v>
                </c:pt>
                <c:pt idx="32246">
                  <c:v>29.282</c:v>
                </c:pt>
                <c:pt idx="32247">
                  <c:v>29.282</c:v>
                </c:pt>
                <c:pt idx="32248">
                  <c:v>29.282</c:v>
                </c:pt>
                <c:pt idx="32249">
                  <c:v>29.282</c:v>
                </c:pt>
                <c:pt idx="32250">
                  <c:v>29.282</c:v>
                </c:pt>
                <c:pt idx="32251">
                  <c:v>29.282</c:v>
                </c:pt>
                <c:pt idx="32252">
                  <c:v>29.282</c:v>
                </c:pt>
                <c:pt idx="32253">
                  <c:v>29.282</c:v>
                </c:pt>
                <c:pt idx="32254">
                  <c:v>29.282</c:v>
                </c:pt>
                <c:pt idx="32255">
                  <c:v>29.282</c:v>
                </c:pt>
                <c:pt idx="32256">
                  <c:v>29.282</c:v>
                </c:pt>
                <c:pt idx="32257">
                  <c:v>29.282</c:v>
                </c:pt>
                <c:pt idx="32258">
                  <c:v>29.282</c:v>
                </c:pt>
                <c:pt idx="32259">
                  <c:v>29.282</c:v>
                </c:pt>
                <c:pt idx="32260">
                  <c:v>29.282</c:v>
                </c:pt>
                <c:pt idx="32261">
                  <c:v>29.282</c:v>
                </c:pt>
                <c:pt idx="32262">
                  <c:v>29.282</c:v>
                </c:pt>
                <c:pt idx="32263">
                  <c:v>29.282</c:v>
                </c:pt>
                <c:pt idx="32264">
                  <c:v>29.282</c:v>
                </c:pt>
                <c:pt idx="32265">
                  <c:v>29.302</c:v>
                </c:pt>
                <c:pt idx="32266">
                  <c:v>29.315999999999999</c:v>
                </c:pt>
                <c:pt idx="32267">
                  <c:v>29.315999999999999</c:v>
                </c:pt>
                <c:pt idx="32268">
                  <c:v>29.315999999999999</c:v>
                </c:pt>
                <c:pt idx="32269">
                  <c:v>29.315999999999999</c:v>
                </c:pt>
                <c:pt idx="32270">
                  <c:v>29.315999999999999</c:v>
                </c:pt>
                <c:pt idx="32271">
                  <c:v>29.315999999999999</c:v>
                </c:pt>
                <c:pt idx="32272">
                  <c:v>29.315999999999999</c:v>
                </c:pt>
                <c:pt idx="32273">
                  <c:v>29.315999999999999</c:v>
                </c:pt>
                <c:pt idx="32274">
                  <c:v>29.315999999999999</c:v>
                </c:pt>
                <c:pt idx="32275">
                  <c:v>29.315999999999999</c:v>
                </c:pt>
                <c:pt idx="32276">
                  <c:v>29.315999999999999</c:v>
                </c:pt>
                <c:pt idx="32277">
                  <c:v>29.315999999999999</c:v>
                </c:pt>
                <c:pt idx="32278">
                  <c:v>29.315999999999999</c:v>
                </c:pt>
                <c:pt idx="32279">
                  <c:v>29.315999999999999</c:v>
                </c:pt>
                <c:pt idx="32280">
                  <c:v>29.315999999999999</c:v>
                </c:pt>
                <c:pt idx="32281">
                  <c:v>29.315999999999999</c:v>
                </c:pt>
                <c:pt idx="32282">
                  <c:v>29.315999999999999</c:v>
                </c:pt>
                <c:pt idx="32283">
                  <c:v>29.315999999999999</c:v>
                </c:pt>
                <c:pt idx="32284">
                  <c:v>29.315999999999999</c:v>
                </c:pt>
                <c:pt idx="32285">
                  <c:v>29.315999999999999</c:v>
                </c:pt>
                <c:pt idx="32286">
                  <c:v>29.315999999999999</c:v>
                </c:pt>
                <c:pt idx="32287">
                  <c:v>29.315999999999999</c:v>
                </c:pt>
                <c:pt idx="32288">
                  <c:v>29.315999999999999</c:v>
                </c:pt>
                <c:pt idx="32289">
                  <c:v>29.315999999999999</c:v>
                </c:pt>
                <c:pt idx="32290">
                  <c:v>29.315999999999999</c:v>
                </c:pt>
                <c:pt idx="32291">
                  <c:v>29.315999999999999</c:v>
                </c:pt>
                <c:pt idx="32292">
                  <c:v>29.315999999999999</c:v>
                </c:pt>
                <c:pt idx="32293">
                  <c:v>29.315999999999999</c:v>
                </c:pt>
                <c:pt idx="32294">
                  <c:v>29.315999999999999</c:v>
                </c:pt>
                <c:pt idx="32295">
                  <c:v>29.315999999999999</c:v>
                </c:pt>
                <c:pt idx="32296">
                  <c:v>29.315999999999999</c:v>
                </c:pt>
                <c:pt idx="32297">
                  <c:v>29.315999999999999</c:v>
                </c:pt>
                <c:pt idx="32298">
                  <c:v>29.315999999999999</c:v>
                </c:pt>
                <c:pt idx="32299">
                  <c:v>29.315999999999999</c:v>
                </c:pt>
                <c:pt idx="32300">
                  <c:v>29.315999999999999</c:v>
                </c:pt>
                <c:pt idx="32301">
                  <c:v>29.315999999999999</c:v>
                </c:pt>
                <c:pt idx="32302">
                  <c:v>29.315999999999999</c:v>
                </c:pt>
                <c:pt idx="32303">
                  <c:v>29.315999999999999</c:v>
                </c:pt>
                <c:pt idx="32304">
                  <c:v>29.315999999999999</c:v>
                </c:pt>
                <c:pt idx="32305">
                  <c:v>29.315999999999999</c:v>
                </c:pt>
                <c:pt idx="32306">
                  <c:v>29.315999999999999</c:v>
                </c:pt>
                <c:pt idx="32307">
                  <c:v>29.315999999999999</c:v>
                </c:pt>
                <c:pt idx="32308">
                  <c:v>29.315999999999999</c:v>
                </c:pt>
                <c:pt idx="32309">
                  <c:v>29.315999999999999</c:v>
                </c:pt>
                <c:pt idx="32310">
                  <c:v>29.315999999999999</c:v>
                </c:pt>
                <c:pt idx="32311">
                  <c:v>29.315999999999999</c:v>
                </c:pt>
                <c:pt idx="32312">
                  <c:v>29.315999999999999</c:v>
                </c:pt>
                <c:pt idx="32313">
                  <c:v>29.315999999999999</c:v>
                </c:pt>
                <c:pt idx="32314">
                  <c:v>29.315999999999999</c:v>
                </c:pt>
                <c:pt idx="32315">
                  <c:v>29.315999999999999</c:v>
                </c:pt>
                <c:pt idx="32316">
                  <c:v>29.315999999999999</c:v>
                </c:pt>
                <c:pt idx="32317">
                  <c:v>29.315999999999999</c:v>
                </c:pt>
                <c:pt idx="32318">
                  <c:v>29.315999999999999</c:v>
                </c:pt>
                <c:pt idx="32319">
                  <c:v>29.315999999999999</c:v>
                </c:pt>
                <c:pt idx="32320">
                  <c:v>29.315999999999999</c:v>
                </c:pt>
                <c:pt idx="32321">
                  <c:v>29.315999999999999</c:v>
                </c:pt>
                <c:pt idx="32322">
                  <c:v>29.315999999999999</c:v>
                </c:pt>
                <c:pt idx="32323">
                  <c:v>29.315999999999999</c:v>
                </c:pt>
                <c:pt idx="32324">
                  <c:v>29.315999999999999</c:v>
                </c:pt>
                <c:pt idx="32325">
                  <c:v>29.315999999999999</c:v>
                </c:pt>
                <c:pt idx="32326">
                  <c:v>29.315999999999999</c:v>
                </c:pt>
                <c:pt idx="32327">
                  <c:v>29.315999999999999</c:v>
                </c:pt>
                <c:pt idx="32328">
                  <c:v>29.315999999999999</c:v>
                </c:pt>
                <c:pt idx="32329">
                  <c:v>29.315999999999999</c:v>
                </c:pt>
                <c:pt idx="32330">
                  <c:v>29.315999999999999</c:v>
                </c:pt>
                <c:pt idx="32331">
                  <c:v>29.315999999999999</c:v>
                </c:pt>
                <c:pt idx="32332">
                  <c:v>29.315999999999999</c:v>
                </c:pt>
                <c:pt idx="32333">
                  <c:v>29.315999999999999</c:v>
                </c:pt>
                <c:pt idx="32334">
                  <c:v>29.315999999999999</c:v>
                </c:pt>
                <c:pt idx="32335">
                  <c:v>29.315999999999999</c:v>
                </c:pt>
                <c:pt idx="32336">
                  <c:v>29.315999999999999</c:v>
                </c:pt>
                <c:pt idx="32337">
                  <c:v>29.315999999999999</c:v>
                </c:pt>
                <c:pt idx="32338">
                  <c:v>29.315999999999999</c:v>
                </c:pt>
                <c:pt idx="32339">
                  <c:v>29.315999999999999</c:v>
                </c:pt>
                <c:pt idx="32340">
                  <c:v>29.315999999999999</c:v>
                </c:pt>
                <c:pt idx="32341">
                  <c:v>29.315999999999999</c:v>
                </c:pt>
                <c:pt idx="32342">
                  <c:v>29.315999999999999</c:v>
                </c:pt>
                <c:pt idx="32343">
                  <c:v>29.315999999999999</c:v>
                </c:pt>
                <c:pt idx="32344">
                  <c:v>29.315999999999999</c:v>
                </c:pt>
                <c:pt idx="32345">
                  <c:v>29.315999999999999</c:v>
                </c:pt>
                <c:pt idx="32346">
                  <c:v>29.315999999999999</c:v>
                </c:pt>
                <c:pt idx="32347">
                  <c:v>29.315999999999999</c:v>
                </c:pt>
                <c:pt idx="32348">
                  <c:v>29.315999999999999</c:v>
                </c:pt>
                <c:pt idx="32349">
                  <c:v>29.315999999999999</c:v>
                </c:pt>
                <c:pt idx="32350">
                  <c:v>29.315999999999999</c:v>
                </c:pt>
                <c:pt idx="32351">
                  <c:v>29.315999999999999</c:v>
                </c:pt>
                <c:pt idx="32352">
                  <c:v>29.315999999999999</c:v>
                </c:pt>
                <c:pt idx="32353">
                  <c:v>29.315999999999999</c:v>
                </c:pt>
                <c:pt idx="32354">
                  <c:v>29.315999999999999</c:v>
                </c:pt>
                <c:pt idx="32355">
                  <c:v>29.315999999999999</c:v>
                </c:pt>
                <c:pt idx="32356">
                  <c:v>29.315999999999999</c:v>
                </c:pt>
                <c:pt idx="32357">
                  <c:v>29.315999999999999</c:v>
                </c:pt>
                <c:pt idx="32358">
                  <c:v>29.315999999999999</c:v>
                </c:pt>
                <c:pt idx="32359">
                  <c:v>29.315999999999999</c:v>
                </c:pt>
                <c:pt idx="32360">
                  <c:v>29.315999999999999</c:v>
                </c:pt>
                <c:pt idx="32361">
                  <c:v>29.315999999999999</c:v>
                </c:pt>
                <c:pt idx="32362">
                  <c:v>29.315999999999999</c:v>
                </c:pt>
                <c:pt idx="32363">
                  <c:v>29.315999999999999</c:v>
                </c:pt>
                <c:pt idx="32364">
                  <c:v>29.315999999999999</c:v>
                </c:pt>
                <c:pt idx="32365">
                  <c:v>29.315999999999999</c:v>
                </c:pt>
                <c:pt idx="32366">
                  <c:v>29.315999999999999</c:v>
                </c:pt>
                <c:pt idx="32367">
                  <c:v>29.315999999999999</c:v>
                </c:pt>
                <c:pt idx="32368">
                  <c:v>29.315999999999999</c:v>
                </c:pt>
                <c:pt idx="32369">
                  <c:v>29.315999999999999</c:v>
                </c:pt>
                <c:pt idx="32370">
                  <c:v>29.315999999999999</c:v>
                </c:pt>
                <c:pt idx="32371">
                  <c:v>29.315999999999999</c:v>
                </c:pt>
                <c:pt idx="32372">
                  <c:v>29.315999999999999</c:v>
                </c:pt>
                <c:pt idx="32373">
                  <c:v>29.315999999999999</c:v>
                </c:pt>
                <c:pt idx="32374">
                  <c:v>29.315999999999999</c:v>
                </c:pt>
                <c:pt idx="32375">
                  <c:v>29.315999999999999</c:v>
                </c:pt>
                <c:pt idx="32376">
                  <c:v>29.315999999999999</c:v>
                </c:pt>
                <c:pt idx="32377">
                  <c:v>29.315999999999999</c:v>
                </c:pt>
                <c:pt idx="32378">
                  <c:v>29.315999999999999</c:v>
                </c:pt>
                <c:pt idx="32379">
                  <c:v>29.315999999999999</c:v>
                </c:pt>
                <c:pt idx="32380">
                  <c:v>29.315999999999999</c:v>
                </c:pt>
                <c:pt idx="32381">
                  <c:v>29.315999999999999</c:v>
                </c:pt>
                <c:pt idx="32382">
                  <c:v>29.315999999999999</c:v>
                </c:pt>
                <c:pt idx="32383">
                  <c:v>29.315999999999999</c:v>
                </c:pt>
                <c:pt idx="32384">
                  <c:v>29.315999999999999</c:v>
                </c:pt>
                <c:pt idx="32385">
                  <c:v>29.315999999999999</c:v>
                </c:pt>
                <c:pt idx="32386">
                  <c:v>29.315999999999999</c:v>
                </c:pt>
                <c:pt idx="32387">
                  <c:v>29.315999999999999</c:v>
                </c:pt>
                <c:pt idx="32388">
                  <c:v>29.315999999999999</c:v>
                </c:pt>
                <c:pt idx="32389">
                  <c:v>29.315999999999999</c:v>
                </c:pt>
                <c:pt idx="32390">
                  <c:v>29.315999999999999</c:v>
                </c:pt>
                <c:pt idx="32391">
                  <c:v>29.315999999999999</c:v>
                </c:pt>
                <c:pt idx="32392">
                  <c:v>29.315999999999999</c:v>
                </c:pt>
                <c:pt idx="32393">
                  <c:v>29.315999999999999</c:v>
                </c:pt>
                <c:pt idx="32394">
                  <c:v>29.315999999999999</c:v>
                </c:pt>
                <c:pt idx="32395">
                  <c:v>29.315999999999999</c:v>
                </c:pt>
                <c:pt idx="32396">
                  <c:v>29.315999999999999</c:v>
                </c:pt>
                <c:pt idx="32397">
                  <c:v>29.315999999999999</c:v>
                </c:pt>
                <c:pt idx="32398">
                  <c:v>29.315999999999999</c:v>
                </c:pt>
                <c:pt idx="32399">
                  <c:v>29.315999999999999</c:v>
                </c:pt>
                <c:pt idx="32400">
                  <c:v>29.315999999999999</c:v>
                </c:pt>
                <c:pt idx="32401">
                  <c:v>29.315999999999999</c:v>
                </c:pt>
                <c:pt idx="32402">
                  <c:v>29.315999999999999</c:v>
                </c:pt>
                <c:pt idx="32403">
                  <c:v>29.315999999999999</c:v>
                </c:pt>
                <c:pt idx="32404">
                  <c:v>29.315999999999999</c:v>
                </c:pt>
                <c:pt idx="32405">
                  <c:v>29.315999999999999</c:v>
                </c:pt>
                <c:pt idx="32406">
                  <c:v>29.315999999999999</c:v>
                </c:pt>
                <c:pt idx="32407">
                  <c:v>29.315999999999999</c:v>
                </c:pt>
                <c:pt idx="32408">
                  <c:v>29.315999999999999</c:v>
                </c:pt>
                <c:pt idx="32409">
                  <c:v>29.315999999999999</c:v>
                </c:pt>
                <c:pt idx="32410">
                  <c:v>29.315999999999999</c:v>
                </c:pt>
                <c:pt idx="32411">
                  <c:v>29.315999999999999</c:v>
                </c:pt>
                <c:pt idx="32412">
                  <c:v>29.315999999999999</c:v>
                </c:pt>
                <c:pt idx="32413">
                  <c:v>29.315999999999999</c:v>
                </c:pt>
                <c:pt idx="32414">
                  <c:v>29.315999999999999</c:v>
                </c:pt>
                <c:pt idx="32415">
                  <c:v>29.315999999999999</c:v>
                </c:pt>
                <c:pt idx="32416">
                  <c:v>29.315999999999999</c:v>
                </c:pt>
                <c:pt idx="32417">
                  <c:v>29.315999999999999</c:v>
                </c:pt>
                <c:pt idx="32418">
                  <c:v>29.315999999999999</c:v>
                </c:pt>
                <c:pt idx="32419">
                  <c:v>29.315999999999999</c:v>
                </c:pt>
                <c:pt idx="32420">
                  <c:v>29.315999999999999</c:v>
                </c:pt>
                <c:pt idx="32421">
                  <c:v>29.315999999999999</c:v>
                </c:pt>
                <c:pt idx="32422">
                  <c:v>29.315999999999999</c:v>
                </c:pt>
                <c:pt idx="32423">
                  <c:v>29.315999999999999</c:v>
                </c:pt>
                <c:pt idx="32424">
                  <c:v>29.315999999999999</c:v>
                </c:pt>
                <c:pt idx="32425">
                  <c:v>29.315999999999999</c:v>
                </c:pt>
                <c:pt idx="32426">
                  <c:v>29.315999999999999</c:v>
                </c:pt>
                <c:pt idx="32427">
                  <c:v>29.315999999999999</c:v>
                </c:pt>
                <c:pt idx="32428">
                  <c:v>29.315999999999999</c:v>
                </c:pt>
                <c:pt idx="32429">
                  <c:v>29.315999999999999</c:v>
                </c:pt>
                <c:pt idx="32430">
                  <c:v>29.315999999999999</c:v>
                </c:pt>
                <c:pt idx="32431">
                  <c:v>29.315999999999999</c:v>
                </c:pt>
                <c:pt idx="32432">
                  <c:v>29.315999999999999</c:v>
                </c:pt>
                <c:pt idx="32433">
                  <c:v>29.315999999999999</c:v>
                </c:pt>
                <c:pt idx="32434">
                  <c:v>29.315999999999999</c:v>
                </c:pt>
                <c:pt idx="32435">
                  <c:v>29.315999999999999</c:v>
                </c:pt>
                <c:pt idx="32436">
                  <c:v>29.315999999999999</c:v>
                </c:pt>
                <c:pt idx="32437">
                  <c:v>29.315999999999999</c:v>
                </c:pt>
                <c:pt idx="32438">
                  <c:v>29.315999999999999</c:v>
                </c:pt>
                <c:pt idx="32439">
                  <c:v>29.315999999999999</c:v>
                </c:pt>
                <c:pt idx="32440">
                  <c:v>29.315999999999999</c:v>
                </c:pt>
                <c:pt idx="32441">
                  <c:v>29.315999999999999</c:v>
                </c:pt>
                <c:pt idx="32442">
                  <c:v>29.315999999999999</c:v>
                </c:pt>
                <c:pt idx="32443">
                  <c:v>29.315999999999999</c:v>
                </c:pt>
                <c:pt idx="32444">
                  <c:v>29.315999999999999</c:v>
                </c:pt>
                <c:pt idx="32445">
                  <c:v>29.315999999999999</c:v>
                </c:pt>
                <c:pt idx="32446">
                  <c:v>29.315999999999999</c:v>
                </c:pt>
                <c:pt idx="32447">
                  <c:v>29.315999999999999</c:v>
                </c:pt>
                <c:pt idx="32448">
                  <c:v>29.315999999999999</c:v>
                </c:pt>
                <c:pt idx="32449">
                  <c:v>29.315999999999999</c:v>
                </c:pt>
                <c:pt idx="32450">
                  <c:v>29.315999999999999</c:v>
                </c:pt>
                <c:pt idx="32451">
                  <c:v>29.315999999999999</c:v>
                </c:pt>
                <c:pt idx="32452">
                  <c:v>29.315999999999999</c:v>
                </c:pt>
                <c:pt idx="32453">
                  <c:v>29.315999999999999</c:v>
                </c:pt>
                <c:pt idx="32454">
                  <c:v>29.315999999999999</c:v>
                </c:pt>
                <c:pt idx="32455">
                  <c:v>29.315999999999999</c:v>
                </c:pt>
                <c:pt idx="32456">
                  <c:v>29.315999999999999</c:v>
                </c:pt>
                <c:pt idx="32457">
                  <c:v>29.315999999999999</c:v>
                </c:pt>
                <c:pt idx="32458">
                  <c:v>29.315999999999999</c:v>
                </c:pt>
                <c:pt idx="32459">
                  <c:v>29.315999999999999</c:v>
                </c:pt>
                <c:pt idx="32460">
                  <c:v>29.315999999999999</c:v>
                </c:pt>
                <c:pt idx="32461">
                  <c:v>29.315999999999999</c:v>
                </c:pt>
                <c:pt idx="32462">
                  <c:v>29.315999999999999</c:v>
                </c:pt>
                <c:pt idx="32463">
                  <c:v>29.315999999999999</c:v>
                </c:pt>
                <c:pt idx="32464">
                  <c:v>29.315999999999999</c:v>
                </c:pt>
                <c:pt idx="32465">
                  <c:v>29.315999999999999</c:v>
                </c:pt>
                <c:pt idx="32466">
                  <c:v>29.315999999999999</c:v>
                </c:pt>
                <c:pt idx="32467">
                  <c:v>29.315999999999999</c:v>
                </c:pt>
                <c:pt idx="32468">
                  <c:v>29.315999999999999</c:v>
                </c:pt>
                <c:pt idx="32469">
                  <c:v>29.315999999999999</c:v>
                </c:pt>
                <c:pt idx="32470">
                  <c:v>29.315999999999999</c:v>
                </c:pt>
                <c:pt idx="32471">
                  <c:v>29.315999999999999</c:v>
                </c:pt>
                <c:pt idx="32472">
                  <c:v>29.315999999999999</c:v>
                </c:pt>
                <c:pt idx="32473">
                  <c:v>29.315999999999999</c:v>
                </c:pt>
                <c:pt idx="32474">
                  <c:v>29.315999999999999</c:v>
                </c:pt>
                <c:pt idx="32475">
                  <c:v>29.315999999999999</c:v>
                </c:pt>
                <c:pt idx="32476">
                  <c:v>29.315999999999999</c:v>
                </c:pt>
                <c:pt idx="32477">
                  <c:v>29.315999999999999</c:v>
                </c:pt>
                <c:pt idx="32478">
                  <c:v>29.315999999999999</c:v>
                </c:pt>
                <c:pt idx="32479">
                  <c:v>29.315999999999999</c:v>
                </c:pt>
                <c:pt idx="32480">
                  <c:v>29.315999999999999</c:v>
                </c:pt>
                <c:pt idx="32481">
                  <c:v>29.315999999999999</c:v>
                </c:pt>
                <c:pt idx="32482">
                  <c:v>29.315999999999999</c:v>
                </c:pt>
                <c:pt idx="32483">
                  <c:v>29.315999999999999</c:v>
                </c:pt>
                <c:pt idx="32484">
                  <c:v>29.315999999999999</c:v>
                </c:pt>
                <c:pt idx="32485">
                  <c:v>29.315999999999999</c:v>
                </c:pt>
                <c:pt idx="32486">
                  <c:v>29.315999999999999</c:v>
                </c:pt>
                <c:pt idx="32487">
                  <c:v>29.315999999999999</c:v>
                </c:pt>
                <c:pt idx="32488">
                  <c:v>29.315999999999999</c:v>
                </c:pt>
                <c:pt idx="32489">
                  <c:v>29.315999999999999</c:v>
                </c:pt>
                <c:pt idx="32490">
                  <c:v>29.315999999999999</c:v>
                </c:pt>
                <c:pt idx="32491">
                  <c:v>29.315999999999999</c:v>
                </c:pt>
                <c:pt idx="32492">
                  <c:v>29.315999999999999</c:v>
                </c:pt>
                <c:pt idx="32493">
                  <c:v>29.315999999999999</c:v>
                </c:pt>
                <c:pt idx="32494">
                  <c:v>29.315999999999999</c:v>
                </c:pt>
                <c:pt idx="32495">
                  <c:v>29.315999999999999</c:v>
                </c:pt>
                <c:pt idx="32496">
                  <c:v>29.315999999999999</c:v>
                </c:pt>
                <c:pt idx="32497">
                  <c:v>29.315999999999999</c:v>
                </c:pt>
                <c:pt idx="32498">
                  <c:v>29.315999999999999</c:v>
                </c:pt>
                <c:pt idx="32499">
                  <c:v>29.315999999999999</c:v>
                </c:pt>
                <c:pt idx="32500">
                  <c:v>29.315999999999999</c:v>
                </c:pt>
                <c:pt idx="32501">
                  <c:v>29.315999999999999</c:v>
                </c:pt>
                <c:pt idx="32502">
                  <c:v>29.315999999999999</c:v>
                </c:pt>
                <c:pt idx="32503">
                  <c:v>29.315999999999999</c:v>
                </c:pt>
                <c:pt idx="32504">
                  <c:v>29.315999999999999</c:v>
                </c:pt>
                <c:pt idx="32505">
                  <c:v>29.315999999999999</c:v>
                </c:pt>
                <c:pt idx="32506">
                  <c:v>29.315999999999999</c:v>
                </c:pt>
                <c:pt idx="32507">
                  <c:v>29.315999999999999</c:v>
                </c:pt>
                <c:pt idx="32508">
                  <c:v>29.315999999999999</c:v>
                </c:pt>
                <c:pt idx="32509">
                  <c:v>29.315999999999999</c:v>
                </c:pt>
                <c:pt idx="32510">
                  <c:v>29.315999999999999</c:v>
                </c:pt>
                <c:pt idx="32511">
                  <c:v>29.315999999999999</c:v>
                </c:pt>
                <c:pt idx="32512">
                  <c:v>29.315999999999999</c:v>
                </c:pt>
                <c:pt idx="32513">
                  <c:v>29.315999999999999</c:v>
                </c:pt>
                <c:pt idx="32514">
                  <c:v>29.315999999999999</c:v>
                </c:pt>
                <c:pt idx="32515">
                  <c:v>29.315999999999999</c:v>
                </c:pt>
                <c:pt idx="32516">
                  <c:v>29.315999999999999</c:v>
                </c:pt>
                <c:pt idx="32517">
                  <c:v>29.315999999999999</c:v>
                </c:pt>
                <c:pt idx="32518">
                  <c:v>29.315999999999999</c:v>
                </c:pt>
                <c:pt idx="32519">
                  <c:v>29.315999999999999</c:v>
                </c:pt>
                <c:pt idx="32520">
                  <c:v>29.315999999999999</c:v>
                </c:pt>
                <c:pt idx="32521">
                  <c:v>29.315999999999999</c:v>
                </c:pt>
                <c:pt idx="32522">
                  <c:v>29.315999999999999</c:v>
                </c:pt>
                <c:pt idx="32523">
                  <c:v>29.315999999999999</c:v>
                </c:pt>
                <c:pt idx="32524">
                  <c:v>29.315999999999999</c:v>
                </c:pt>
                <c:pt idx="32525">
                  <c:v>29.315999999999999</c:v>
                </c:pt>
                <c:pt idx="32526">
                  <c:v>29.315999999999999</c:v>
                </c:pt>
                <c:pt idx="32527">
                  <c:v>29.315999999999999</c:v>
                </c:pt>
                <c:pt idx="32528">
                  <c:v>29.315999999999999</c:v>
                </c:pt>
                <c:pt idx="32529">
                  <c:v>29.315999999999999</c:v>
                </c:pt>
                <c:pt idx="32530">
                  <c:v>29.315999999999999</c:v>
                </c:pt>
                <c:pt idx="32531">
                  <c:v>29.315999999999999</c:v>
                </c:pt>
                <c:pt idx="32532">
                  <c:v>29.315999999999999</c:v>
                </c:pt>
                <c:pt idx="32533">
                  <c:v>29.315999999999999</c:v>
                </c:pt>
                <c:pt idx="32534">
                  <c:v>29.315999999999999</c:v>
                </c:pt>
                <c:pt idx="32535">
                  <c:v>29.315999999999999</c:v>
                </c:pt>
                <c:pt idx="32536">
                  <c:v>29.315999999999999</c:v>
                </c:pt>
                <c:pt idx="32537">
                  <c:v>29.315999999999999</c:v>
                </c:pt>
                <c:pt idx="32538">
                  <c:v>29.315999999999999</c:v>
                </c:pt>
                <c:pt idx="32539">
                  <c:v>29.315999999999999</c:v>
                </c:pt>
                <c:pt idx="32540">
                  <c:v>29.315999999999999</c:v>
                </c:pt>
                <c:pt idx="32541">
                  <c:v>29.315999999999999</c:v>
                </c:pt>
                <c:pt idx="32542">
                  <c:v>29.315999999999999</c:v>
                </c:pt>
                <c:pt idx="32543">
                  <c:v>29.315999999999999</c:v>
                </c:pt>
                <c:pt idx="32544">
                  <c:v>29.315999999999999</c:v>
                </c:pt>
                <c:pt idx="32545">
                  <c:v>29.315999999999999</c:v>
                </c:pt>
                <c:pt idx="32546">
                  <c:v>29.315999999999999</c:v>
                </c:pt>
                <c:pt idx="32547">
                  <c:v>29.315999999999999</c:v>
                </c:pt>
                <c:pt idx="32548">
                  <c:v>29.315999999999999</c:v>
                </c:pt>
                <c:pt idx="32549">
                  <c:v>29.315999999999999</c:v>
                </c:pt>
                <c:pt idx="32550">
                  <c:v>29.315999999999999</c:v>
                </c:pt>
                <c:pt idx="32551">
                  <c:v>29.315999999999999</c:v>
                </c:pt>
                <c:pt idx="32552">
                  <c:v>29.315999999999999</c:v>
                </c:pt>
                <c:pt idx="32553">
                  <c:v>29.315999999999999</c:v>
                </c:pt>
                <c:pt idx="32554">
                  <c:v>29.315999999999999</c:v>
                </c:pt>
                <c:pt idx="32555">
                  <c:v>29.315999999999999</c:v>
                </c:pt>
                <c:pt idx="32556">
                  <c:v>29.315999999999999</c:v>
                </c:pt>
                <c:pt idx="32557">
                  <c:v>29.315999999999999</c:v>
                </c:pt>
                <c:pt idx="32558">
                  <c:v>29.315999999999999</c:v>
                </c:pt>
                <c:pt idx="32559">
                  <c:v>29.315999999999999</c:v>
                </c:pt>
                <c:pt idx="32560">
                  <c:v>29.315999999999999</c:v>
                </c:pt>
                <c:pt idx="32561">
                  <c:v>29.315999999999999</c:v>
                </c:pt>
                <c:pt idx="32562">
                  <c:v>29.315999999999999</c:v>
                </c:pt>
                <c:pt idx="32563">
                  <c:v>29.315999999999999</c:v>
                </c:pt>
                <c:pt idx="32564">
                  <c:v>29.315999999999999</c:v>
                </c:pt>
                <c:pt idx="32565">
                  <c:v>29.315999999999999</c:v>
                </c:pt>
                <c:pt idx="32566">
                  <c:v>29.315999999999999</c:v>
                </c:pt>
                <c:pt idx="32567">
                  <c:v>29.315999999999999</c:v>
                </c:pt>
                <c:pt idx="32568">
                  <c:v>29.315999999999999</c:v>
                </c:pt>
                <c:pt idx="32569">
                  <c:v>29.315999999999999</c:v>
                </c:pt>
                <c:pt idx="32570">
                  <c:v>29.315999999999999</c:v>
                </c:pt>
                <c:pt idx="32571">
                  <c:v>29.315999999999999</c:v>
                </c:pt>
                <c:pt idx="32572">
                  <c:v>29.315999999999999</c:v>
                </c:pt>
                <c:pt idx="32573">
                  <c:v>29.315999999999999</c:v>
                </c:pt>
                <c:pt idx="32574">
                  <c:v>29.315999999999999</c:v>
                </c:pt>
                <c:pt idx="32575">
                  <c:v>29.315999999999999</c:v>
                </c:pt>
                <c:pt idx="32576">
                  <c:v>29.315999999999999</c:v>
                </c:pt>
                <c:pt idx="32577">
                  <c:v>29.315999999999999</c:v>
                </c:pt>
                <c:pt idx="32578">
                  <c:v>29.315999999999999</c:v>
                </c:pt>
                <c:pt idx="32579">
                  <c:v>29.315999999999999</c:v>
                </c:pt>
                <c:pt idx="32580">
                  <c:v>29.315999999999999</c:v>
                </c:pt>
                <c:pt idx="32581">
                  <c:v>29.315999999999999</c:v>
                </c:pt>
                <c:pt idx="32582">
                  <c:v>29.315999999999999</c:v>
                </c:pt>
                <c:pt idx="32583">
                  <c:v>29.315999999999999</c:v>
                </c:pt>
                <c:pt idx="32584">
                  <c:v>29.315999999999999</c:v>
                </c:pt>
                <c:pt idx="32585">
                  <c:v>29.315999999999999</c:v>
                </c:pt>
                <c:pt idx="32586">
                  <c:v>29.315999999999999</c:v>
                </c:pt>
                <c:pt idx="32587">
                  <c:v>29.315999999999999</c:v>
                </c:pt>
                <c:pt idx="32588">
                  <c:v>29.315999999999999</c:v>
                </c:pt>
                <c:pt idx="32589">
                  <c:v>29.315999999999999</c:v>
                </c:pt>
                <c:pt idx="32590">
                  <c:v>29.315999999999999</c:v>
                </c:pt>
                <c:pt idx="32591">
                  <c:v>29.315999999999999</c:v>
                </c:pt>
                <c:pt idx="32592">
                  <c:v>29.315999999999999</c:v>
                </c:pt>
                <c:pt idx="32593">
                  <c:v>29.315999999999999</c:v>
                </c:pt>
                <c:pt idx="32594">
                  <c:v>29.315999999999999</c:v>
                </c:pt>
                <c:pt idx="32595">
                  <c:v>29.315999999999999</c:v>
                </c:pt>
                <c:pt idx="32596">
                  <c:v>29.315999999999999</c:v>
                </c:pt>
                <c:pt idx="32597">
                  <c:v>29.315999999999999</c:v>
                </c:pt>
                <c:pt idx="32598">
                  <c:v>29.315999999999999</c:v>
                </c:pt>
                <c:pt idx="32599">
                  <c:v>29.315999999999999</c:v>
                </c:pt>
                <c:pt idx="32600">
                  <c:v>29.315999999999999</c:v>
                </c:pt>
                <c:pt idx="32601">
                  <c:v>29.315999999999999</c:v>
                </c:pt>
                <c:pt idx="32602">
                  <c:v>29.315999999999999</c:v>
                </c:pt>
                <c:pt idx="32603">
                  <c:v>29.315999999999999</c:v>
                </c:pt>
                <c:pt idx="32604">
                  <c:v>29.315999999999999</c:v>
                </c:pt>
                <c:pt idx="32605">
                  <c:v>29.315999999999999</c:v>
                </c:pt>
                <c:pt idx="32606">
                  <c:v>29.315999999999999</c:v>
                </c:pt>
                <c:pt idx="32607">
                  <c:v>29.315999999999999</c:v>
                </c:pt>
                <c:pt idx="32608">
                  <c:v>29.315999999999999</c:v>
                </c:pt>
                <c:pt idx="32609">
                  <c:v>29.315999999999999</c:v>
                </c:pt>
                <c:pt idx="32610">
                  <c:v>29.315999999999999</c:v>
                </c:pt>
                <c:pt idx="32611">
                  <c:v>29.315999999999999</c:v>
                </c:pt>
                <c:pt idx="32612">
                  <c:v>29.315999999999999</c:v>
                </c:pt>
                <c:pt idx="32613">
                  <c:v>29.315999999999999</c:v>
                </c:pt>
                <c:pt idx="32614">
                  <c:v>29.315999999999999</c:v>
                </c:pt>
                <c:pt idx="32615">
                  <c:v>29.315999999999999</c:v>
                </c:pt>
                <c:pt idx="32616">
                  <c:v>29.315999999999999</c:v>
                </c:pt>
                <c:pt idx="32617">
                  <c:v>29.315999999999999</c:v>
                </c:pt>
                <c:pt idx="32618">
                  <c:v>29.315999999999999</c:v>
                </c:pt>
                <c:pt idx="32619">
                  <c:v>29.315999999999999</c:v>
                </c:pt>
                <c:pt idx="32620">
                  <c:v>29.315999999999999</c:v>
                </c:pt>
                <c:pt idx="32621">
                  <c:v>29.315999999999999</c:v>
                </c:pt>
                <c:pt idx="32622">
                  <c:v>29.315999999999999</c:v>
                </c:pt>
                <c:pt idx="32623">
                  <c:v>29.324000000000002</c:v>
                </c:pt>
                <c:pt idx="32624">
                  <c:v>29.34</c:v>
                </c:pt>
                <c:pt idx="32625">
                  <c:v>29.352</c:v>
                </c:pt>
                <c:pt idx="32626">
                  <c:v>29.352</c:v>
                </c:pt>
                <c:pt idx="32627">
                  <c:v>29.352</c:v>
                </c:pt>
                <c:pt idx="32628">
                  <c:v>29.352</c:v>
                </c:pt>
                <c:pt idx="32629">
                  <c:v>29.352</c:v>
                </c:pt>
                <c:pt idx="32630">
                  <c:v>29.352</c:v>
                </c:pt>
                <c:pt idx="32631">
                  <c:v>29.352</c:v>
                </c:pt>
                <c:pt idx="32632">
                  <c:v>29.352</c:v>
                </c:pt>
                <c:pt idx="32633">
                  <c:v>29.352</c:v>
                </c:pt>
                <c:pt idx="32634">
                  <c:v>29.352</c:v>
                </c:pt>
                <c:pt idx="32635">
                  <c:v>29.352</c:v>
                </c:pt>
                <c:pt idx="32636">
                  <c:v>29.352</c:v>
                </c:pt>
                <c:pt idx="32637">
                  <c:v>29.352</c:v>
                </c:pt>
                <c:pt idx="32638">
                  <c:v>29.352</c:v>
                </c:pt>
                <c:pt idx="32639">
                  <c:v>29.352</c:v>
                </c:pt>
                <c:pt idx="32640">
                  <c:v>29.352</c:v>
                </c:pt>
                <c:pt idx="32641">
                  <c:v>29.352</c:v>
                </c:pt>
                <c:pt idx="32642">
                  <c:v>29.352</c:v>
                </c:pt>
                <c:pt idx="32643">
                  <c:v>29.352</c:v>
                </c:pt>
                <c:pt idx="32644">
                  <c:v>29.352</c:v>
                </c:pt>
                <c:pt idx="32645">
                  <c:v>29.352</c:v>
                </c:pt>
                <c:pt idx="32646">
                  <c:v>29.352</c:v>
                </c:pt>
                <c:pt idx="32647">
                  <c:v>29.352</c:v>
                </c:pt>
                <c:pt idx="32648">
                  <c:v>29.352</c:v>
                </c:pt>
                <c:pt idx="32649">
                  <c:v>29.352</c:v>
                </c:pt>
                <c:pt idx="32650">
                  <c:v>29.352</c:v>
                </c:pt>
                <c:pt idx="32651">
                  <c:v>29.352</c:v>
                </c:pt>
                <c:pt idx="32652">
                  <c:v>29.352</c:v>
                </c:pt>
                <c:pt idx="32653">
                  <c:v>29.352</c:v>
                </c:pt>
                <c:pt idx="32654">
                  <c:v>29.352</c:v>
                </c:pt>
                <c:pt idx="32655">
                  <c:v>29.352</c:v>
                </c:pt>
                <c:pt idx="32656">
                  <c:v>29.352</c:v>
                </c:pt>
                <c:pt idx="32657">
                  <c:v>29.352</c:v>
                </c:pt>
                <c:pt idx="32658">
                  <c:v>29.352</c:v>
                </c:pt>
                <c:pt idx="32659">
                  <c:v>29.352</c:v>
                </c:pt>
                <c:pt idx="32660">
                  <c:v>29.352</c:v>
                </c:pt>
                <c:pt idx="32661">
                  <c:v>29.352</c:v>
                </c:pt>
                <c:pt idx="32662">
                  <c:v>29.352</c:v>
                </c:pt>
                <c:pt idx="32663">
                  <c:v>29.352</c:v>
                </c:pt>
                <c:pt idx="32664">
                  <c:v>29.352</c:v>
                </c:pt>
                <c:pt idx="32665">
                  <c:v>29.352</c:v>
                </c:pt>
                <c:pt idx="32666">
                  <c:v>29.352</c:v>
                </c:pt>
                <c:pt idx="32667">
                  <c:v>29.352</c:v>
                </c:pt>
                <c:pt idx="32668">
                  <c:v>29.352</c:v>
                </c:pt>
                <c:pt idx="32669">
                  <c:v>29.352</c:v>
                </c:pt>
                <c:pt idx="32670">
                  <c:v>29.352</c:v>
                </c:pt>
                <c:pt idx="32671">
                  <c:v>29.352</c:v>
                </c:pt>
                <c:pt idx="32672">
                  <c:v>29.352</c:v>
                </c:pt>
                <c:pt idx="32673">
                  <c:v>29.352</c:v>
                </c:pt>
                <c:pt idx="32674">
                  <c:v>29.352</c:v>
                </c:pt>
                <c:pt idx="32675">
                  <c:v>29.352</c:v>
                </c:pt>
                <c:pt idx="32676">
                  <c:v>29.352</c:v>
                </c:pt>
                <c:pt idx="32677">
                  <c:v>29.352</c:v>
                </c:pt>
                <c:pt idx="32678">
                  <c:v>29.352</c:v>
                </c:pt>
                <c:pt idx="32679">
                  <c:v>29.352</c:v>
                </c:pt>
                <c:pt idx="32680">
                  <c:v>29.352</c:v>
                </c:pt>
                <c:pt idx="32681">
                  <c:v>29.352</c:v>
                </c:pt>
                <c:pt idx="32682">
                  <c:v>29.352</c:v>
                </c:pt>
                <c:pt idx="32683">
                  <c:v>29.352</c:v>
                </c:pt>
                <c:pt idx="32684">
                  <c:v>29.352</c:v>
                </c:pt>
                <c:pt idx="32685">
                  <c:v>29.352</c:v>
                </c:pt>
                <c:pt idx="32686">
                  <c:v>29.352</c:v>
                </c:pt>
                <c:pt idx="32687">
                  <c:v>29.352</c:v>
                </c:pt>
                <c:pt idx="32688">
                  <c:v>29.352</c:v>
                </c:pt>
                <c:pt idx="32689">
                  <c:v>29.352</c:v>
                </c:pt>
                <c:pt idx="32690">
                  <c:v>29.352</c:v>
                </c:pt>
                <c:pt idx="32691">
                  <c:v>29.352</c:v>
                </c:pt>
                <c:pt idx="32692">
                  <c:v>29.352</c:v>
                </c:pt>
                <c:pt idx="32693">
                  <c:v>29.352</c:v>
                </c:pt>
                <c:pt idx="32694">
                  <c:v>29.352</c:v>
                </c:pt>
                <c:pt idx="32695">
                  <c:v>29.352</c:v>
                </c:pt>
                <c:pt idx="32696">
                  <c:v>29.352</c:v>
                </c:pt>
                <c:pt idx="32697">
                  <c:v>29.352</c:v>
                </c:pt>
                <c:pt idx="32698">
                  <c:v>29.352</c:v>
                </c:pt>
                <c:pt idx="32699">
                  <c:v>29.352</c:v>
                </c:pt>
                <c:pt idx="32700">
                  <c:v>29.352</c:v>
                </c:pt>
                <c:pt idx="32701">
                  <c:v>29.352</c:v>
                </c:pt>
                <c:pt idx="32702">
                  <c:v>29.352</c:v>
                </c:pt>
                <c:pt idx="32703">
                  <c:v>29.352</c:v>
                </c:pt>
                <c:pt idx="32704">
                  <c:v>29.352</c:v>
                </c:pt>
                <c:pt idx="32705">
                  <c:v>29.352</c:v>
                </c:pt>
                <c:pt idx="32706">
                  <c:v>29.352</c:v>
                </c:pt>
                <c:pt idx="32707">
                  <c:v>29.352</c:v>
                </c:pt>
                <c:pt idx="32708">
                  <c:v>29.352</c:v>
                </c:pt>
                <c:pt idx="32709">
                  <c:v>29.352</c:v>
                </c:pt>
                <c:pt idx="32710">
                  <c:v>29.352</c:v>
                </c:pt>
                <c:pt idx="32711">
                  <c:v>29.352</c:v>
                </c:pt>
                <c:pt idx="32712">
                  <c:v>29.352</c:v>
                </c:pt>
                <c:pt idx="32713">
                  <c:v>29.352</c:v>
                </c:pt>
                <c:pt idx="32714">
                  <c:v>29.352</c:v>
                </c:pt>
                <c:pt idx="32715">
                  <c:v>29.352</c:v>
                </c:pt>
                <c:pt idx="32716">
                  <c:v>29.352</c:v>
                </c:pt>
                <c:pt idx="32717">
                  <c:v>29.352</c:v>
                </c:pt>
                <c:pt idx="32718">
                  <c:v>29.352</c:v>
                </c:pt>
                <c:pt idx="32719">
                  <c:v>29.352</c:v>
                </c:pt>
                <c:pt idx="32720">
                  <c:v>29.352</c:v>
                </c:pt>
                <c:pt idx="32721">
                  <c:v>29.352</c:v>
                </c:pt>
                <c:pt idx="32722">
                  <c:v>29.352</c:v>
                </c:pt>
                <c:pt idx="32723">
                  <c:v>29.352</c:v>
                </c:pt>
                <c:pt idx="32724">
                  <c:v>29.352</c:v>
                </c:pt>
                <c:pt idx="32725">
                  <c:v>29.352</c:v>
                </c:pt>
                <c:pt idx="32726">
                  <c:v>29.352</c:v>
                </c:pt>
                <c:pt idx="32727">
                  <c:v>29.352</c:v>
                </c:pt>
                <c:pt idx="32728">
                  <c:v>29.352</c:v>
                </c:pt>
                <c:pt idx="32729">
                  <c:v>29.352</c:v>
                </c:pt>
                <c:pt idx="32730">
                  <c:v>29.352</c:v>
                </c:pt>
                <c:pt idx="32731">
                  <c:v>29.352</c:v>
                </c:pt>
                <c:pt idx="32732">
                  <c:v>29.352</c:v>
                </c:pt>
                <c:pt idx="32733">
                  <c:v>29.352</c:v>
                </c:pt>
                <c:pt idx="32734">
                  <c:v>29.352</c:v>
                </c:pt>
                <c:pt idx="32735">
                  <c:v>29.352</c:v>
                </c:pt>
                <c:pt idx="32736">
                  <c:v>29.352</c:v>
                </c:pt>
                <c:pt idx="32737">
                  <c:v>29.352</c:v>
                </c:pt>
                <c:pt idx="32738">
                  <c:v>29.352</c:v>
                </c:pt>
                <c:pt idx="32739">
                  <c:v>29.352</c:v>
                </c:pt>
                <c:pt idx="32740">
                  <c:v>29.352</c:v>
                </c:pt>
                <c:pt idx="32741">
                  <c:v>29.352</c:v>
                </c:pt>
                <c:pt idx="32742">
                  <c:v>29.352</c:v>
                </c:pt>
                <c:pt idx="32743">
                  <c:v>29.352</c:v>
                </c:pt>
                <c:pt idx="32744">
                  <c:v>29.352</c:v>
                </c:pt>
                <c:pt idx="32745">
                  <c:v>29.352</c:v>
                </c:pt>
                <c:pt idx="32746">
                  <c:v>29.352</c:v>
                </c:pt>
                <c:pt idx="32747">
                  <c:v>29.352</c:v>
                </c:pt>
                <c:pt idx="32748">
                  <c:v>29.352</c:v>
                </c:pt>
                <c:pt idx="32749">
                  <c:v>29.352</c:v>
                </c:pt>
                <c:pt idx="32750">
                  <c:v>29.352</c:v>
                </c:pt>
                <c:pt idx="32751">
                  <c:v>29.352</c:v>
                </c:pt>
                <c:pt idx="32752">
                  <c:v>29.352</c:v>
                </c:pt>
                <c:pt idx="32753">
                  <c:v>29.352</c:v>
                </c:pt>
                <c:pt idx="32754">
                  <c:v>29.352</c:v>
                </c:pt>
                <c:pt idx="32755">
                  <c:v>29.352</c:v>
                </c:pt>
                <c:pt idx="32756">
                  <c:v>29.352</c:v>
                </c:pt>
                <c:pt idx="32757">
                  <c:v>29.352</c:v>
                </c:pt>
                <c:pt idx="32758">
                  <c:v>29.352</c:v>
                </c:pt>
                <c:pt idx="32759">
                  <c:v>29.352</c:v>
                </c:pt>
                <c:pt idx="32760">
                  <c:v>29.352</c:v>
                </c:pt>
                <c:pt idx="32761">
                  <c:v>29.352</c:v>
                </c:pt>
                <c:pt idx="32762">
                  <c:v>29.352</c:v>
                </c:pt>
                <c:pt idx="32763">
                  <c:v>29.352</c:v>
                </c:pt>
                <c:pt idx="32764">
                  <c:v>29.352</c:v>
                </c:pt>
                <c:pt idx="32765">
                  <c:v>29.352</c:v>
                </c:pt>
                <c:pt idx="32766">
                  <c:v>29.352</c:v>
                </c:pt>
                <c:pt idx="32767">
                  <c:v>29.352</c:v>
                </c:pt>
                <c:pt idx="32768">
                  <c:v>29.352</c:v>
                </c:pt>
                <c:pt idx="32769">
                  <c:v>29.352</c:v>
                </c:pt>
                <c:pt idx="32770">
                  <c:v>29.352</c:v>
                </c:pt>
                <c:pt idx="32771">
                  <c:v>29.352</c:v>
                </c:pt>
                <c:pt idx="32772">
                  <c:v>29.352</c:v>
                </c:pt>
                <c:pt idx="32773">
                  <c:v>29.352</c:v>
                </c:pt>
                <c:pt idx="32774">
                  <c:v>29.352</c:v>
                </c:pt>
                <c:pt idx="32775">
                  <c:v>29.352</c:v>
                </c:pt>
                <c:pt idx="32776">
                  <c:v>29.352</c:v>
                </c:pt>
                <c:pt idx="32777">
                  <c:v>29.352</c:v>
                </c:pt>
                <c:pt idx="32778">
                  <c:v>29.352</c:v>
                </c:pt>
                <c:pt idx="32779">
                  <c:v>29.352</c:v>
                </c:pt>
                <c:pt idx="32780">
                  <c:v>29.352</c:v>
                </c:pt>
                <c:pt idx="32781">
                  <c:v>29.352</c:v>
                </c:pt>
                <c:pt idx="32782">
                  <c:v>29.352</c:v>
                </c:pt>
                <c:pt idx="32783">
                  <c:v>29.352</c:v>
                </c:pt>
                <c:pt idx="32784">
                  <c:v>29.352</c:v>
                </c:pt>
                <c:pt idx="32785">
                  <c:v>29.352</c:v>
                </c:pt>
                <c:pt idx="32786">
                  <c:v>29.352</c:v>
                </c:pt>
                <c:pt idx="32787">
                  <c:v>29.352</c:v>
                </c:pt>
                <c:pt idx="32788">
                  <c:v>29.352</c:v>
                </c:pt>
                <c:pt idx="32789">
                  <c:v>29.352</c:v>
                </c:pt>
                <c:pt idx="32790">
                  <c:v>29.352</c:v>
                </c:pt>
                <c:pt idx="32791">
                  <c:v>29.352</c:v>
                </c:pt>
                <c:pt idx="32792">
                  <c:v>29.352</c:v>
                </c:pt>
                <c:pt idx="32793">
                  <c:v>29.352</c:v>
                </c:pt>
                <c:pt idx="32794">
                  <c:v>29.352</c:v>
                </c:pt>
                <c:pt idx="32795">
                  <c:v>29.352</c:v>
                </c:pt>
                <c:pt idx="32796">
                  <c:v>29.352</c:v>
                </c:pt>
                <c:pt idx="32797">
                  <c:v>29.352</c:v>
                </c:pt>
                <c:pt idx="32798">
                  <c:v>29.352</c:v>
                </c:pt>
                <c:pt idx="32799">
                  <c:v>29.352</c:v>
                </c:pt>
                <c:pt idx="32800">
                  <c:v>29.352</c:v>
                </c:pt>
                <c:pt idx="32801">
                  <c:v>29.352</c:v>
                </c:pt>
                <c:pt idx="32802">
                  <c:v>29.352</c:v>
                </c:pt>
                <c:pt idx="32803">
                  <c:v>29.352</c:v>
                </c:pt>
                <c:pt idx="32804">
                  <c:v>29.352</c:v>
                </c:pt>
                <c:pt idx="32805">
                  <c:v>29.352</c:v>
                </c:pt>
                <c:pt idx="32806">
                  <c:v>29.352</c:v>
                </c:pt>
                <c:pt idx="32807">
                  <c:v>29.352</c:v>
                </c:pt>
                <c:pt idx="32808">
                  <c:v>29.352</c:v>
                </c:pt>
                <c:pt idx="32809">
                  <c:v>29.352</c:v>
                </c:pt>
                <c:pt idx="32810">
                  <c:v>29.352</c:v>
                </c:pt>
                <c:pt idx="32811">
                  <c:v>29.352</c:v>
                </c:pt>
                <c:pt idx="32812">
                  <c:v>29.352</c:v>
                </c:pt>
                <c:pt idx="32813">
                  <c:v>29.352</c:v>
                </c:pt>
                <c:pt idx="32814">
                  <c:v>29.352</c:v>
                </c:pt>
                <c:pt idx="32815">
                  <c:v>29.352</c:v>
                </c:pt>
                <c:pt idx="32816">
                  <c:v>29.352</c:v>
                </c:pt>
                <c:pt idx="32817">
                  <c:v>29.352</c:v>
                </c:pt>
                <c:pt idx="32818">
                  <c:v>29.352</c:v>
                </c:pt>
                <c:pt idx="32819">
                  <c:v>29.352</c:v>
                </c:pt>
                <c:pt idx="32820">
                  <c:v>29.352</c:v>
                </c:pt>
                <c:pt idx="32821">
                  <c:v>29.352</c:v>
                </c:pt>
                <c:pt idx="32822">
                  <c:v>29.352</c:v>
                </c:pt>
                <c:pt idx="32823">
                  <c:v>29.352</c:v>
                </c:pt>
                <c:pt idx="32824">
                  <c:v>29.352</c:v>
                </c:pt>
                <c:pt idx="32825">
                  <c:v>29.352</c:v>
                </c:pt>
                <c:pt idx="32826">
                  <c:v>29.352</c:v>
                </c:pt>
                <c:pt idx="32827">
                  <c:v>29.352</c:v>
                </c:pt>
                <c:pt idx="32828">
                  <c:v>29.352</c:v>
                </c:pt>
                <c:pt idx="32829">
                  <c:v>29.352</c:v>
                </c:pt>
                <c:pt idx="32830">
                  <c:v>29.352</c:v>
                </c:pt>
                <c:pt idx="32831">
                  <c:v>29.352</c:v>
                </c:pt>
                <c:pt idx="32832">
                  <c:v>29.352</c:v>
                </c:pt>
                <c:pt idx="32833">
                  <c:v>29.352</c:v>
                </c:pt>
                <c:pt idx="32834">
                  <c:v>29.352</c:v>
                </c:pt>
                <c:pt idx="32835">
                  <c:v>29.352</c:v>
                </c:pt>
                <c:pt idx="32836">
                  <c:v>29.352</c:v>
                </c:pt>
                <c:pt idx="32837">
                  <c:v>29.352</c:v>
                </c:pt>
                <c:pt idx="32838">
                  <c:v>29.372</c:v>
                </c:pt>
                <c:pt idx="32839">
                  <c:v>29.385999999999999</c:v>
                </c:pt>
                <c:pt idx="32840">
                  <c:v>29.385999999999999</c:v>
                </c:pt>
                <c:pt idx="32841">
                  <c:v>29.385999999999999</c:v>
                </c:pt>
                <c:pt idx="32842">
                  <c:v>29.385999999999999</c:v>
                </c:pt>
                <c:pt idx="32843">
                  <c:v>29.385999999999999</c:v>
                </c:pt>
                <c:pt idx="32844">
                  <c:v>29.385999999999999</c:v>
                </c:pt>
                <c:pt idx="32845">
                  <c:v>29.385999999999999</c:v>
                </c:pt>
                <c:pt idx="32846">
                  <c:v>29.385999999999999</c:v>
                </c:pt>
                <c:pt idx="32847">
                  <c:v>29.385999999999999</c:v>
                </c:pt>
                <c:pt idx="32848">
                  <c:v>29.385999999999999</c:v>
                </c:pt>
                <c:pt idx="32849">
                  <c:v>29.385999999999999</c:v>
                </c:pt>
                <c:pt idx="32850">
                  <c:v>29.385999999999999</c:v>
                </c:pt>
                <c:pt idx="32851">
                  <c:v>29.385999999999999</c:v>
                </c:pt>
                <c:pt idx="32852">
                  <c:v>29.385999999999999</c:v>
                </c:pt>
                <c:pt idx="32853">
                  <c:v>29.385999999999999</c:v>
                </c:pt>
                <c:pt idx="32854">
                  <c:v>29.385999999999999</c:v>
                </c:pt>
                <c:pt idx="32855">
                  <c:v>29.385999999999999</c:v>
                </c:pt>
                <c:pt idx="32856">
                  <c:v>29.385999999999999</c:v>
                </c:pt>
                <c:pt idx="32857">
                  <c:v>29.385999999999999</c:v>
                </c:pt>
                <c:pt idx="32858">
                  <c:v>29.385999999999999</c:v>
                </c:pt>
                <c:pt idx="32859">
                  <c:v>29.385999999999999</c:v>
                </c:pt>
                <c:pt idx="32860">
                  <c:v>29.385999999999999</c:v>
                </c:pt>
                <c:pt idx="32861">
                  <c:v>29.385999999999999</c:v>
                </c:pt>
                <c:pt idx="32862">
                  <c:v>29.385999999999999</c:v>
                </c:pt>
                <c:pt idx="32863">
                  <c:v>29.385999999999999</c:v>
                </c:pt>
                <c:pt idx="32864">
                  <c:v>29.385999999999999</c:v>
                </c:pt>
                <c:pt idx="32865">
                  <c:v>29.385999999999999</c:v>
                </c:pt>
                <c:pt idx="32866">
                  <c:v>29.385999999999999</c:v>
                </c:pt>
                <c:pt idx="32867">
                  <c:v>29.385999999999999</c:v>
                </c:pt>
                <c:pt idx="32868">
                  <c:v>29.385999999999999</c:v>
                </c:pt>
                <c:pt idx="32869">
                  <c:v>29.385999999999999</c:v>
                </c:pt>
                <c:pt idx="32870">
                  <c:v>29.385999999999999</c:v>
                </c:pt>
                <c:pt idx="32871">
                  <c:v>29.385999999999999</c:v>
                </c:pt>
                <c:pt idx="32872">
                  <c:v>29.385999999999999</c:v>
                </c:pt>
                <c:pt idx="32873">
                  <c:v>29.385999999999999</c:v>
                </c:pt>
                <c:pt idx="32874">
                  <c:v>29.385999999999999</c:v>
                </c:pt>
                <c:pt idx="32875">
                  <c:v>29.385999999999999</c:v>
                </c:pt>
                <c:pt idx="32876">
                  <c:v>29.385999999999999</c:v>
                </c:pt>
                <c:pt idx="32877">
                  <c:v>29.385999999999999</c:v>
                </c:pt>
                <c:pt idx="32878">
                  <c:v>29.385999999999999</c:v>
                </c:pt>
                <c:pt idx="32879">
                  <c:v>29.385999999999999</c:v>
                </c:pt>
                <c:pt idx="32880">
                  <c:v>29.385999999999999</c:v>
                </c:pt>
                <c:pt idx="32881">
                  <c:v>29.385999999999999</c:v>
                </c:pt>
                <c:pt idx="32882">
                  <c:v>29.385999999999999</c:v>
                </c:pt>
                <c:pt idx="32883">
                  <c:v>29.385999999999999</c:v>
                </c:pt>
                <c:pt idx="32884">
                  <c:v>29.385999999999999</c:v>
                </c:pt>
                <c:pt idx="32885">
                  <c:v>29.385999999999999</c:v>
                </c:pt>
                <c:pt idx="32886">
                  <c:v>29.385999999999999</c:v>
                </c:pt>
                <c:pt idx="32887">
                  <c:v>29.385999999999999</c:v>
                </c:pt>
                <c:pt idx="32888">
                  <c:v>29.385999999999999</c:v>
                </c:pt>
                <c:pt idx="32889">
                  <c:v>29.385999999999999</c:v>
                </c:pt>
                <c:pt idx="32890">
                  <c:v>29.385999999999999</c:v>
                </c:pt>
                <c:pt idx="32891">
                  <c:v>29.385999999999999</c:v>
                </c:pt>
                <c:pt idx="32892">
                  <c:v>29.385999999999999</c:v>
                </c:pt>
                <c:pt idx="32893">
                  <c:v>29.385999999999999</c:v>
                </c:pt>
                <c:pt idx="32894">
                  <c:v>29.385999999999999</c:v>
                </c:pt>
                <c:pt idx="32895">
                  <c:v>29.385999999999999</c:v>
                </c:pt>
                <c:pt idx="32896">
                  <c:v>29.385999999999999</c:v>
                </c:pt>
                <c:pt idx="32897">
                  <c:v>29.385999999999999</c:v>
                </c:pt>
                <c:pt idx="32898">
                  <c:v>29.385999999999999</c:v>
                </c:pt>
                <c:pt idx="32899">
                  <c:v>29.385999999999999</c:v>
                </c:pt>
                <c:pt idx="32900">
                  <c:v>29.385999999999999</c:v>
                </c:pt>
                <c:pt idx="32901">
                  <c:v>29.385999999999999</c:v>
                </c:pt>
                <c:pt idx="32902">
                  <c:v>29.385999999999999</c:v>
                </c:pt>
                <c:pt idx="32903">
                  <c:v>29.385999999999999</c:v>
                </c:pt>
                <c:pt idx="32904">
                  <c:v>29.385999999999999</c:v>
                </c:pt>
                <c:pt idx="32905">
                  <c:v>29.385999999999999</c:v>
                </c:pt>
                <c:pt idx="32906">
                  <c:v>29.385999999999999</c:v>
                </c:pt>
                <c:pt idx="32907">
                  <c:v>29.385999999999999</c:v>
                </c:pt>
                <c:pt idx="32908">
                  <c:v>29.385999999999999</c:v>
                </c:pt>
                <c:pt idx="32909">
                  <c:v>29.385999999999999</c:v>
                </c:pt>
                <c:pt idx="32910">
                  <c:v>29.385999999999999</c:v>
                </c:pt>
                <c:pt idx="32911">
                  <c:v>29.385999999999999</c:v>
                </c:pt>
                <c:pt idx="32912">
                  <c:v>29.385999999999999</c:v>
                </c:pt>
                <c:pt idx="32913">
                  <c:v>29.385999999999999</c:v>
                </c:pt>
                <c:pt idx="32914">
                  <c:v>29.385999999999999</c:v>
                </c:pt>
                <c:pt idx="32915">
                  <c:v>29.385999999999999</c:v>
                </c:pt>
                <c:pt idx="32916">
                  <c:v>29.385999999999999</c:v>
                </c:pt>
                <c:pt idx="32917">
                  <c:v>29.385999999999999</c:v>
                </c:pt>
                <c:pt idx="32918">
                  <c:v>29.385999999999999</c:v>
                </c:pt>
                <c:pt idx="32919">
                  <c:v>29.385999999999999</c:v>
                </c:pt>
                <c:pt idx="32920">
                  <c:v>29.385999999999999</c:v>
                </c:pt>
                <c:pt idx="32921">
                  <c:v>29.385999999999999</c:v>
                </c:pt>
                <c:pt idx="32922">
                  <c:v>29.385999999999999</c:v>
                </c:pt>
                <c:pt idx="32923">
                  <c:v>29.385999999999999</c:v>
                </c:pt>
                <c:pt idx="32924">
                  <c:v>29.385999999999999</c:v>
                </c:pt>
                <c:pt idx="32925">
                  <c:v>29.385999999999999</c:v>
                </c:pt>
                <c:pt idx="32926">
                  <c:v>29.385999999999999</c:v>
                </c:pt>
                <c:pt idx="32927">
                  <c:v>29.385999999999999</c:v>
                </c:pt>
                <c:pt idx="32928">
                  <c:v>29.385999999999999</c:v>
                </c:pt>
                <c:pt idx="32929">
                  <c:v>29.385999999999999</c:v>
                </c:pt>
                <c:pt idx="32930">
                  <c:v>29.385999999999999</c:v>
                </c:pt>
                <c:pt idx="32931">
                  <c:v>29.385999999999999</c:v>
                </c:pt>
                <c:pt idx="32932">
                  <c:v>29.385999999999999</c:v>
                </c:pt>
                <c:pt idx="32933">
                  <c:v>29.385999999999999</c:v>
                </c:pt>
                <c:pt idx="32934">
                  <c:v>29.385999999999999</c:v>
                </c:pt>
                <c:pt idx="32935">
                  <c:v>29.385999999999999</c:v>
                </c:pt>
                <c:pt idx="32936">
                  <c:v>29.385999999999999</c:v>
                </c:pt>
                <c:pt idx="32937">
                  <c:v>29.385999999999999</c:v>
                </c:pt>
                <c:pt idx="32938">
                  <c:v>29.385999999999999</c:v>
                </c:pt>
                <c:pt idx="32939">
                  <c:v>29.385999999999999</c:v>
                </c:pt>
                <c:pt idx="32940">
                  <c:v>29.385999999999999</c:v>
                </c:pt>
                <c:pt idx="32941">
                  <c:v>29.385999999999999</c:v>
                </c:pt>
                <c:pt idx="32942">
                  <c:v>29.385999999999999</c:v>
                </c:pt>
                <c:pt idx="32943">
                  <c:v>29.385999999999999</c:v>
                </c:pt>
                <c:pt idx="32944">
                  <c:v>29.385999999999999</c:v>
                </c:pt>
                <c:pt idx="32945">
                  <c:v>29.385999999999999</c:v>
                </c:pt>
                <c:pt idx="32946">
                  <c:v>29.385999999999999</c:v>
                </c:pt>
                <c:pt idx="32947">
                  <c:v>29.385999999999999</c:v>
                </c:pt>
                <c:pt idx="32948">
                  <c:v>29.385999999999999</c:v>
                </c:pt>
                <c:pt idx="32949">
                  <c:v>29.385999999999999</c:v>
                </c:pt>
                <c:pt idx="32950">
                  <c:v>29.385999999999999</c:v>
                </c:pt>
                <c:pt idx="32951">
                  <c:v>29.385999999999999</c:v>
                </c:pt>
                <c:pt idx="32952">
                  <c:v>29.385999999999999</c:v>
                </c:pt>
                <c:pt idx="32953">
                  <c:v>29.385999999999999</c:v>
                </c:pt>
                <c:pt idx="32954">
                  <c:v>29.385999999999999</c:v>
                </c:pt>
                <c:pt idx="32955">
                  <c:v>29.385999999999999</c:v>
                </c:pt>
                <c:pt idx="32956">
                  <c:v>29.385999999999999</c:v>
                </c:pt>
                <c:pt idx="32957">
                  <c:v>29.385999999999999</c:v>
                </c:pt>
                <c:pt idx="32958">
                  <c:v>29.385999999999999</c:v>
                </c:pt>
                <c:pt idx="32959">
                  <c:v>29.385999999999999</c:v>
                </c:pt>
                <c:pt idx="32960">
                  <c:v>29.385999999999999</c:v>
                </c:pt>
                <c:pt idx="32961">
                  <c:v>29.385999999999999</c:v>
                </c:pt>
                <c:pt idx="32962">
                  <c:v>29.385999999999999</c:v>
                </c:pt>
                <c:pt idx="32963">
                  <c:v>29.385999999999999</c:v>
                </c:pt>
                <c:pt idx="32964">
                  <c:v>29.385999999999999</c:v>
                </c:pt>
                <c:pt idx="32965">
                  <c:v>29.385999999999999</c:v>
                </c:pt>
                <c:pt idx="32966">
                  <c:v>29.385999999999999</c:v>
                </c:pt>
                <c:pt idx="32967">
                  <c:v>29.385999999999999</c:v>
                </c:pt>
                <c:pt idx="32968">
                  <c:v>29.385999999999999</c:v>
                </c:pt>
                <c:pt idx="32969">
                  <c:v>29.385999999999999</c:v>
                </c:pt>
                <c:pt idx="32970">
                  <c:v>29.385999999999999</c:v>
                </c:pt>
                <c:pt idx="32971">
                  <c:v>29.385999999999999</c:v>
                </c:pt>
                <c:pt idx="32972">
                  <c:v>29.385999999999999</c:v>
                </c:pt>
                <c:pt idx="32973">
                  <c:v>29.385999999999999</c:v>
                </c:pt>
                <c:pt idx="32974">
                  <c:v>29.385999999999999</c:v>
                </c:pt>
                <c:pt idx="32975">
                  <c:v>29.385999999999999</c:v>
                </c:pt>
                <c:pt idx="32976">
                  <c:v>29.385999999999999</c:v>
                </c:pt>
                <c:pt idx="32977">
                  <c:v>29.385999999999999</c:v>
                </c:pt>
                <c:pt idx="32978">
                  <c:v>29.385999999999999</c:v>
                </c:pt>
                <c:pt idx="32979">
                  <c:v>29.385999999999999</c:v>
                </c:pt>
                <c:pt idx="32980">
                  <c:v>29.385999999999999</c:v>
                </c:pt>
                <c:pt idx="32981">
                  <c:v>29.385999999999999</c:v>
                </c:pt>
                <c:pt idx="32982">
                  <c:v>29.385999999999999</c:v>
                </c:pt>
                <c:pt idx="32983">
                  <c:v>29.385999999999999</c:v>
                </c:pt>
                <c:pt idx="32984">
                  <c:v>29.385999999999999</c:v>
                </c:pt>
                <c:pt idx="32985">
                  <c:v>29.385999999999999</c:v>
                </c:pt>
                <c:pt idx="32986">
                  <c:v>29.385999999999999</c:v>
                </c:pt>
                <c:pt idx="32987">
                  <c:v>29.385999999999999</c:v>
                </c:pt>
                <c:pt idx="32988">
                  <c:v>29.385999999999999</c:v>
                </c:pt>
                <c:pt idx="32989">
                  <c:v>29.385999999999999</c:v>
                </c:pt>
                <c:pt idx="32990">
                  <c:v>29.385999999999999</c:v>
                </c:pt>
                <c:pt idx="32991">
                  <c:v>29.385999999999999</c:v>
                </c:pt>
                <c:pt idx="32992">
                  <c:v>29.385999999999999</c:v>
                </c:pt>
                <c:pt idx="32993">
                  <c:v>29.385999999999999</c:v>
                </c:pt>
                <c:pt idx="32994">
                  <c:v>29.385999999999999</c:v>
                </c:pt>
                <c:pt idx="32995">
                  <c:v>29.385999999999999</c:v>
                </c:pt>
                <c:pt idx="32996">
                  <c:v>29.385999999999999</c:v>
                </c:pt>
                <c:pt idx="32997">
                  <c:v>29.385999999999999</c:v>
                </c:pt>
                <c:pt idx="32998">
                  <c:v>29.385999999999999</c:v>
                </c:pt>
                <c:pt idx="32999">
                  <c:v>29.385999999999999</c:v>
                </c:pt>
                <c:pt idx="33000">
                  <c:v>29.385999999999999</c:v>
                </c:pt>
                <c:pt idx="33001">
                  <c:v>29.385999999999999</c:v>
                </c:pt>
                <c:pt idx="33002">
                  <c:v>29.385999999999999</c:v>
                </c:pt>
                <c:pt idx="33003">
                  <c:v>29.385999999999999</c:v>
                </c:pt>
                <c:pt idx="33004">
                  <c:v>29.385999999999999</c:v>
                </c:pt>
                <c:pt idx="33005">
                  <c:v>29.385999999999999</c:v>
                </c:pt>
                <c:pt idx="33006">
                  <c:v>29.385999999999999</c:v>
                </c:pt>
                <c:pt idx="33007">
                  <c:v>29.385999999999999</c:v>
                </c:pt>
                <c:pt idx="33008">
                  <c:v>29.385999999999999</c:v>
                </c:pt>
                <c:pt idx="33009">
                  <c:v>29.385999999999999</c:v>
                </c:pt>
                <c:pt idx="33010">
                  <c:v>29.385999999999999</c:v>
                </c:pt>
                <c:pt idx="33011">
                  <c:v>29.385999999999999</c:v>
                </c:pt>
                <c:pt idx="33012">
                  <c:v>29.385999999999999</c:v>
                </c:pt>
                <c:pt idx="33013">
                  <c:v>29.385999999999999</c:v>
                </c:pt>
                <c:pt idx="33014">
                  <c:v>29.385999999999999</c:v>
                </c:pt>
                <c:pt idx="33015">
                  <c:v>29.385999999999999</c:v>
                </c:pt>
                <c:pt idx="33016">
                  <c:v>29.385999999999999</c:v>
                </c:pt>
                <c:pt idx="33017">
                  <c:v>29.385999999999999</c:v>
                </c:pt>
                <c:pt idx="33018">
                  <c:v>29.385999999999999</c:v>
                </c:pt>
                <c:pt idx="33019">
                  <c:v>29.385999999999999</c:v>
                </c:pt>
                <c:pt idx="33020">
                  <c:v>29.385999999999999</c:v>
                </c:pt>
                <c:pt idx="33021">
                  <c:v>29.385999999999999</c:v>
                </c:pt>
                <c:pt idx="33022">
                  <c:v>29.385999999999999</c:v>
                </c:pt>
                <c:pt idx="33023">
                  <c:v>29.385999999999999</c:v>
                </c:pt>
                <c:pt idx="33024">
                  <c:v>29.385999999999999</c:v>
                </c:pt>
                <c:pt idx="33025">
                  <c:v>29.385999999999999</c:v>
                </c:pt>
                <c:pt idx="33026">
                  <c:v>29.385999999999999</c:v>
                </c:pt>
                <c:pt idx="33027">
                  <c:v>29.385999999999999</c:v>
                </c:pt>
                <c:pt idx="33028">
                  <c:v>29.385999999999999</c:v>
                </c:pt>
                <c:pt idx="33029">
                  <c:v>29.385999999999999</c:v>
                </c:pt>
                <c:pt idx="33030">
                  <c:v>29.385999999999999</c:v>
                </c:pt>
                <c:pt idx="33031">
                  <c:v>29.385999999999999</c:v>
                </c:pt>
                <c:pt idx="33032">
                  <c:v>29.385999999999999</c:v>
                </c:pt>
                <c:pt idx="33033">
                  <c:v>29.385999999999999</c:v>
                </c:pt>
                <c:pt idx="33034">
                  <c:v>29.385999999999999</c:v>
                </c:pt>
                <c:pt idx="33035">
                  <c:v>29.385999999999999</c:v>
                </c:pt>
                <c:pt idx="33036">
                  <c:v>29.385999999999999</c:v>
                </c:pt>
                <c:pt idx="33037">
                  <c:v>29.385999999999999</c:v>
                </c:pt>
                <c:pt idx="33038">
                  <c:v>29.385999999999999</c:v>
                </c:pt>
                <c:pt idx="33039">
                  <c:v>29.385999999999999</c:v>
                </c:pt>
                <c:pt idx="33040">
                  <c:v>29.385999999999999</c:v>
                </c:pt>
                <c:pt idx="33041">
                  <c:v>29.385999999999999</c:v>
                </c:pt>
                <c:pt idx="33042">
                  <c:v>29.385999999999999</c:v>
                </c:pt>
                <c:pt idx="33043">
                  <c:v>29.385999999999999</c:v>
                </c:pt>
                <c:pt idx="33044">
                  <c:v>29.385999999999999</c:v>
                </c:pt>
                <c:pt idx="33045">
                  <c:v>29.385999999999999</c:v>
                </c:pt>
                <c:pt idx="33046">
                  <c:v>29.385999999999999</c:v>
                </c:pt>
                <c:pt idx="33047">
                  <c:v>29.385999999999999</c:v>
                </c:pt>
                <c:pt idx="33048">
                  <c:v>29.385999999999999</c:v>
                </c:pt>
                <c:pt idx="33049">
                  <c:v>29.385999999999999</c:v>
                </c:pt>
                <c:pt idx="33050">
                  <c:v>29.385999999999999</c:v>
                </c:pt>
                <c:pt idx="33051">
                  <c:v>29.385999999999999</c:v>
                </c:pt>
                <c:pt idx="33052">
                  <c:v>29.385999999999999</c:v>
                </c:pt>
                <c:pt idx="33053">
                  <c:v>29.385999999999999</c:v>
                </c:pt>
                <c:pt idx="33054">
                  <c:v>29.41</c:v>
                </c:pt>
                <c:pt idx="33055">
                  <c:v>29.411999999999999</c:v>
                </c:pt>
                <c:pt idx="33056">
                  <c:v>29.411999999999999</c:v>
                </c:pt>
                <c:pt idx="33057">
                  <c:v>29.411999999999999</c:v>
                </c:pt>
                <c:pt idx="33058">
                  <c:v>29.411999999999999</c:v>
                </c:pt>
                <c:pt idx="33059">
                  <c:v>29.411999999999999</c:v>
                </c:pt>
                <c:pt idx="33060">
                  <c:v>29.411999999999999</c:v>
                </c:pt>
                <c:pt idx="33061">
                  <c:v>29.411999999999999</c:v>
                </c:pt>
                <c:pt idx="33062">
                  <c:v>29.411999999999999</c:v>
                </c:pt>
                <c:pt idx="33063">
                  <c:v>29.411999999999999</c:v>
                </c:pt>
                <c:pt idx="33064">
                  <c:v>29.411999999999999</c:v>
                </c:pt>
                <c:pt idx="33065">
                  <c:v>29.411999999999999</c:v>
                </c:pt>
                <c:pt idx="33066">
                  <c:v>29.411999999999999</c:v>
                </c:pt>
                <c:pt idx="33067">
                  <c:v>29.411999999999999</c:v>
                </c:pt>
                <c:pt idx="33068">
                  <c:v>29.411999999999999</c:v>
                </c:pt>
                <c:pt idx="33069">
                  <c:v>29.411999999999999</c:v>
                </c:pt>
                <c:pt idx="33070">
                  <c:v>29.411999999999999</c:v>
                </c:pt>
                <c:pt idx="33071">
                  <c:v>29.411999999999999</c:v>
                </c:pt>
                <c:pt idx="33072">
                  <c:v>29.411999999999999</c:v>
                </c:pt>
                <c:pt idx="33073">
                  <c:v>29.411999999999999</c:v>
                </c:pt>
                <c:pt idx="33074">
                  <c:v>29.411999999999999</c:v>
                </c:pt>
                <c:pt idx="33075">
                  <c:v>29.411999999999999</c:v>
                </c:pt>
                <c:pt idx="33076">
                  <c:v>29.411999999999999</c:v>
                </c:pt>
                <c:pt idx="33077">
                  <c:v>29.411999999999999</c:v>
                </c:pt>
                <c:pt idx="33078">
                  <c:v>29.411999999999999</c:v>
                </c:pt>
                <c:pt idx="33079">
                  <c:v>29.411999999999999</c:v>
                </c:pt>
                <c:pt idx="33080">
                  <c:v>29.411999999999999</c:v>
                </c:pt>
                <c:pt idx="33081">
                  <c:v>29.411999999999999</c:v>
                </c:pt>
                <c:pt idx="33082">
                  <c:v>29.411999999999999</c:v>
                </c:pt>
                <c:pt idx="33083">
                  <c:v>29.411999999999999</c:v>
                </c:pt>
                <c:pt idx="33084">
                  <c:v>29.411999999999999</c:v>
                </c:pt>
                <c:pt idx="33085">
                  <c:v>29.411999999999999</c:v>
                </c:pt>
                <c:pt idx="33086">
                  <c:v>29.411999999999999</c:v>
                </c:pt>
                <c:pt idx="33087">
                  <c:v>29.411999999999999</c:v>
                </c:pt>
                <c:pt idx="33088">
                  <c:v>29.411999999999999</c:v>
                </c:pt>
                <c:pt idx="33089">
                  <c:v>29.411999999999999</c:v>
                </c:pt>
                <c:pt idx="33090">
                  <c:v>29.411999999999999</c:v>
                </c:pt>
                <c:pt idx="33091">
                  <c:v>29.411999999999999</c:v>
                </c:pt>
                <c:pt idx="33092">
                  <c:v>29.411999999999999</c:v>
                </c:pt>
                <c:pt idx="33093">
                  <c:v>29.411999999999999</c:v>
                </c:pt>
                <c:pt idx="33094">
                  <c:v>29.411999999999999</c:v>
                </c:pt>
                <c:pt idx="33095">
                  <c:v>29.411999999999999</c:v>
                </c:pt>
                <c:pt idx="33096">
                  <c:v>29.411999999999999</c:v>
                </c:pt>
                <c:pt idx="33097">
                  <c:v>29.411999999999999</c:v>
                </c:pt>
                <c:pt idx="33098">
                  <c:v>29.411999999999999</c:v>
                </c:pt>
                <c:pt idx="33099">
                  <c:v>29.411999999999999</c:v>
                </c:pt>
                <c:pt idx="33100">
                  <c:v>29.411999999999999</c:v>
                </c:pt>
                <c:pt idx="33101">
                  <c:v>29.411999999999999</c:v>
                </c:pt>
                <c:pt idx="33102">
                  <c:v>29.411999999999999</c:v>
                </c:pt>
                <c:pt idx="33103">
                  <c:v>29.411999999999999</c:v>
                </c:pt>
                <c:pt idx="33104">
                  <c:v>29.411999999999999</c:v>
                </c:pt>
                <c:pt idx="33105">
                  <c:v>29.411999999999999</c:v>
                </c:pt>
                <c:pt idx="33106">
                  <c:v>29.411999999999999</c:v>
                </c:pt>
                <c:pt idx="33107">
                  <c:v>29.411999999999999</c:v>
                </c:pt>
                <c:pt idx="33108">
                  <c:v>29.411999999999999</c:v>
                </c:pt>
                <c:pt idx="33109">
                  <c:v>29.411999999999999</c:v>
                </c:pt>
                <c:pt idx="33110">
                  <c:v>29.411999999999999</c:v>
                </c:pt>
                <c:pt idx="33111">
                  <c:v>29.411999999999999</c:v>
                </c:pt>
                <c:pt idx="33112">
                  <c:v>29.411999999999999</c:v>
                </c:pt>
                <c:pt idx="33113">
                  <c:v>29.411999999999999</c:v>
                </c:pt>
                <c:pt idx="33114">
                  <c:v>29.411999999999999</c:v>
                </c:pt>
                <c:pt idx="33115">
                  <c:v>29.411999999999999</c:v>
                </c:pt>
                <c:pt idx="33116">
                  <c:v>29.411999999999999</c:v>
                </c:pt>
                <c:pt idx="33117">
                  <c:v>29.411999999999999</c:v>
                </c:pt>
                <c:pt idx="33118">
                  <c:v>29.411999999999999</c:v>
                </c:pt>
                <c:pt idx="33119">
                  <c:v>29.411999999999999</c:v>
                </c:pt>
                <c:pt idx="33120">
                  <c:v>29.411999999999999</c:v>
                </c:pt>
                <c:pt idx="33121">
                  <c:v>29.411999999999999</c:v>
                </c:pt>
                <c:pt idx="33122">
                  <c:v>29.411999999999999</c:v>
                </c:pt>
                <c:pt idx="33123">
                  <c:v>29.411999999999999</c:v>
                </c:pt>
                <c:pt idx="33124">
                  <c:v>29.411999999999999</c:v>
                </c:pt>
                <c:pt idx="33125">
                  <c:v>29.411999999999999</c:v>
                </c:pt>
                <c:pt idx="33126">
                  <c:v>29.411999999999999</c:v>
                </c:pt>
                <c:pt idx="33127">
                  <c:v>29.411999999999999</c:v>
                </c:pt>
                <c:pt idx="33128">
                  <c:v>29.411999999999999</c:v>
                </c:pt>
                <c:pt idx="33129">
                  <c:v>29.411999999999999</c:v>
                </c:pt>
                <c:pt idx="33130">
                  <c:v>29.411999999999999</c:v>
                </c:pt>
                <c:pt idx="33131">
                  <c:v>29.411999999999999</c:v>
                </c:pt>
                <c:pt idx="33132">
                  <c:v>29.411999999999999</c:v>
                </c:pt>
                <c:pt idx="33133">
                  <c:v>29.411999999999999</c:v>
                </c:pt>
                <c:pt idx="33134">
                  <c:v>29.411999999999999</c:v>
                </c:pt>
                <c:pt idx="33135">
                  <c:v>29.411999999999999</c:v>
                </c:pt>
                <c:pt idx="33136">
                  <c:v>29.411999999999999</c:v>
                </c:pt>
                <c:pt idx="33137">
                  <c:v>29.411999999999999</c:v>
                </c:pt>
                <c:pt idx="33138">
                  <c:v>29.411999999999999</c:v>
                </c:pt>
                <c:pt idx="33139">
                  <c:v>29.411999999999999</c:v>
                </c:pt>
                <c:pt idx="33140">
                  <c:v>29.411999999999999</c:v>
                </c:pt>
                <c:pt idx="33141">
                  <c:v>29.411999999999999</c:v>
                </c:pt>
                <c:pt idx="33142">
                  <c:v>29.411999999999999</c:v>
                </c:pt>
                <c:pt idx="33143">
                  <c:v>29.411999999999999</c:v>
                </c:pt>
                <c:pt idx="33144">
                  <c:v>29.411999999999999</c:v>
                </c:pt>
                <c:pt idx="33145">
                  <c:v>29.411999999999999</c:v>
                </c:pt>
                <c:pt idx="33146">
                  <c:v>29.411999999999999</c:v>
                </c:pt>
                <c:pt idx="33147">
                  <c:v>29.411999999999999</c:v>
                </c:pt>
                <c:pt idx="33148">
                  <c:v>29.411999999999999</c:v>
                </c:pt>
                <c:pt idx="33149">
                  <c:v>29.411999999999999</c:v>
                </c:pt>
                <c:pt idx="33150">
                  <c:v>29.411999999999999</c:v>
                </c:pt>
                <c:pt idx="33151">
                  <c:v>29.411999999999999</c:v>
                </c:pt>
                <c:pt idx="33152">
                  <c:v>29.411999999999999</c:v>
                </c:pt>
                <c:pt idx="33153">
                  <c:v>29.411999999999999</c:v>
                </c:pt>
                <c:pt idx="33154">
                  <c:v>29.411999999999999</c:v>
                </c:pt>
                <c:pt idx="33155">
                  <c:v>29.411999999999999</c:v>
                </c:pt>
                <c:pt idx="33156">
                  <c:v>29.411999999999999</c:v>
                </c:pt>
                <c:pt idx="33157">
                  <c:v>29.411999999999999</c:v>
                </c:pt>
                <c:pt idx="33158">
                  <c:v>29.411999999999999</c:v>
                </c:pt>
                <c:pt idx="33159">
                  <c:v>29.411999999999999</c:v>
                </c:pt>
                <c:pt idx="33160">
                  <c:v>29.411999999999999</c:v>
                </c:pt>
                <c:pt idx="33161">
                  <c:v>29.411999999999999</c:v>
                </c:pt>
                <c:pt idx="33162">
                  <c:v>29.411999999999999</c:v>
                </c:pt>
                <c:pt idx="33163">
                  <c:v>29.411999999999999</c:v>
                </c:pt>
                <c:pt idx="33164">
                  <c:v>29.411999999999999</c:v>
                </c:pt>
                <c:pt idx="33165">
                  <c:v>29.411999999999999</c:v>
                </c:pt>
                <c:pt idx="33166">
                  <c:v>29.411999999999999</c:v>
                </c:pt>
                <c:pt idx="33167">
                  <c:v>29.411999999999999</c:v>
                </c:pt>
                <c:pt idx="33168">
                  <c:v>29.411999999999999</c:v>
                </c:pt>
                <c:pt idx="33169">
                  <c:v>29.411999999999999</c:v>
                </c:pt>
                <c:pt idx="33170">
                  <c:v>29.411999999999999</c:v>
                </c:pt>
                <c:pt idx="33171">
                  <c:v>29.411999999999999</c:v>
                </c:pt>
                <c:pt idx="33172">
                  <c:v>29.411999999999999</c:v>
                </c:pt>
                <c:pt idx="33173">
                  <c:v>29.411999999999999</c:v>
                </c:pt>
                <c:pt idx="33174">
                  <c:v>29.411999999999999</c:v>
                </c:pt>
                <c:pt idx="33175">
                  <c:v>29.411999999999999</c:v>
                </c:pt>
                <c:pt idx="33176">
                  <c:v>29.411999999999999</c:v>
                </c:pt>
                <c:pt idx="33177">
                  <c:v>29.411999999999999</c:v>
                </c:pt>
                <c:pt idx="33178">
                  <c:v>29.411999999999999</c:v>
                </c:pt>
                <c:pt idx="33179">
                  <c:v>29.411999999999999</c:v>
                </c:pt>
                <c:pt idx="33180">
                  <c:v>29.411999999999999</c:v>
                </c:pt>
                <c:pt idx="33181">
                  <c:v>29.411999999999999</c:v>
                </c:pt>
                <c:pt idx="33182">
                  <c:v>29.411999999999999</c:v>
                </c:pt>
                <c:pt idx="33183">
                  <c:v>29.411999999999999</c:v>
                </c:pt>
                <c:pt idx="33184">
                  <c:v>29.411999999999999</c:v>
                </c:pt>
                <c:pt idx="33185">
                  <c:v>29.411999999999999</c:v>
                </c:pt>
                <c:pt idx="33186">
                  <c:v>29.411999999999999</c:v>
                </c:pt>
                <c:pt idx="33187">
                  <c:v>29.411999999999999</c:v>
                </c:pt>
                <c:pt idx="33188">
                  <c:v>29.411999999999999</c:v>
                </c:pt>
                <c:pt idx="33189">
                  <c:v>29.411999999999999</c:v>
                </c:pt>
                <c:pt idx="33190">
                  <c:v>29.411999999999999</c:v>
                </c:pt>
                <c:pt idx="33191">
                  <c:v>29.411999999999999</c:v>
                </c:pt>
                <c:pt idx="33192">
                  <c:v>29.411999999999999</c:v>
                </c:pt>
                <c:pt idx="33193">
                  <c:v>29.411999999999999</c:v>
                </c:pt>
                <c:pt idx="33194">
                  <c:v>29.411999999999999</c:v>
                </c:pt>
                <c:pt idx="33195">
                  <c:v>29.411999999999999</c:v>
                </c:pt>
                <c:pt idx="33196">
                  <c:v>29.411999999999999</c:v>
                </c:pt>
                <c:pt idx="33197">
                  <c:v>29.411999999999999</c:v>
                </c:pt>
                <c:pt idx="33198">
                  <c:v>29.428000000000001</c:v>
                </c:pt>
                <c:pt idx="33199">
                  <c:v>29.448</c:v>
                </c:pt>
                <c:pt idx="33200">
                  <c:v>29.448</c:v>
                </c:pt>
                <c:pt idx="33201">
                  <c:v>29.448</c:v>
                </c:pt>
                <c:pt idx="33202">
                  <c:v>29.448</c:v>
                </c:pt>
                <c:pt idx="33203">
                  <c:v>29.448</c:v>
                </c:pt>
                <c:pt idx="33204">
                  <c:v>29.448</c:v>
                </c:pt>
                <c:pt idx="33205">
                  <c:v>29.448</c:v>
                </c:pt>
                <c:pt idx="33206">
                  <c:v>29.448</c:v>
                </c:pt>
                <c:pt idx="33207">
                  <c:v>29.448</c:v>
                </c:pt>
                <c:pt idx="33208">
                  <c:v>29.448</c:v>
                </c:pt>
                <c:pt idx="33209">
                  <c:v>29.448</c:v>
                </c:pt>
                <c:pt idx="33210">
                  <c:v>29.448</c:v>
                </c:pt>
                <c:pt idx="33211">
                  <c:v>29.448</c:v>
                </c:pt>
                <c:pt idx="33212">
                  <c:v>29.448</c:v>
                </c:pt>
                <c:pt idx="33213">
                  <c:v>29.448</c:v>
                </c:pt>
                <c:pt idx="33214">
                  <c:v>29.448</c:v>
                </c:pt>
                <c:pt idx="33215">
                  <c:v>29.448</c:v>
                </c:pt>
                <c:pt idx="33216">
                  <c:v>29.448</c:v>
                </c:pt>
                <c:pt idx="33217">
                  <c:v>29.448</c:v>
                </c:pt>
                <c:pt idx="33218">
                  <c:v>29.448</c:v>
                </c:pt>
                <c:pt idx="33219">
                  <c:v>29.448</c:v>
                </c:pt>
                <c:pt idx="33220">
                  <c:v>29.448</c:v>
                </c:pt>
                <c:pt idx="33221">
                  <c:v>29.448</c:v>
                </c:pt>
                <c:pt idx="33222">
                  <c:v>29.448</c:v>
                </c:pt>
                <c:pt idx="33223">
                  <c:v>29.448</c:v>
                </c:pt>
                <c:pt idx="33224">
                  <c:v>29.448</c:v>
                </c:pt>
                <c:pt idx="33225">
                  <c:v>29.448</c:v>
                </c:pt>
                <c:pt idx="33226">
                  <c:v>29.448</c:v>
                </c:pt>
                <c:pt idx="33227">
                  <c:v>29.448</c:v>
                </c:pt>
                <c:pt idx="33228">
                  <c:v>29.448</c:v>
                </c:pt>
                <c:pt idx="33229">
                  <c:v>29.448</c:v>
                </c:pt>
                <c:pt idx="33230">
                  <c:v>29.448</c:v>
                </c:pt>
                <c:pt idx="33231">
                  <c:v>29.448</c:v>
                </c:pt>
                <c:pt idx="33232">
                  <c:v>29.448</c:v>
                </c:pt>
                <c:pt idx="33233">
                  <c:v>29.448</c:v>
                </c:pt>
                <c:pt idx="33234">
                  <c:v>29.448</c:v>
                </c:pt>
                <c:pt idx="33235">
                  <c:v>29.448</c:v>
                </c:pt>
                <c:pt idx="33236">
                  <c:v>29.448</c:v>
                </c:pt>
                <c:pt idx="33237">
                  <c:v>29.448</c:v>
                </c:pt>
                <c:pt idx="33238">
                  <c:v>29.448</c:v>
                </c:pt>
                <c:pt idx="33239">
                  <c:v>29.448</c:v>
                </c:pt>
                <c:pt idx="33240">
                  <c:v>29.448</c:v>
                </c:pt>
                <c:pt idx="33241">
                  <c:v>29.448</c:v>
                </c:pt>
                <c:pt idx="33242">
                  <c:v>29.448</c:v>
                </c:pt>
                <c:pt idx="33243">
                  <c:v>29.448</c:v>
                </c:pt>
                <c:pt idx="33244">
                  <c:v>29.448</c:v>
                </c:pt>
                <c:pt idx="33245">
                  <c:v>29.448</c:v>
                </c:pt>
                <c:pt idx="33246">
                  <c:v>29.448</c:v>
                </c:pt>
                <c:pt idx="33247">
                  <c:v>29.448</c:v>
                </c:pt>
                <c:pt idx="33248">
                  <c:v>29.448</c:v>
                </c:pt>
                <c:pt idx="33249">
                  <c:v>29.448</c:v>
                </c:pt>
                <c:pt idx="33250">
                  <c:v>29.448</c:v>
                </c:pt>
                <c:pt idx="33251">
                  <c:v>29.448</c:v>
                </c:pt>
                <c:pt idx="33252">
                  <c:v>29.448</c:v>
                </c:pt>
                <c:pt idx="33253">
                  <c:v>29.448</c:v>
                </c:pt>
                <c:pt idx="33254">
                  <c:v>29.448</c:v>
                </c:pt>
                <c:pt idx="33255">
                  <c:v>29.448</c:v>
                </c:pt>
                <c:pt idx="33256">
                  <c:v>29.448</c:v>
                </c:pt>
                <c:pt idx="33257">
                  <c:v>29.448</c:v>
                </c:pt>
                <c:pt idx="33258">
                  <c:v>29.448</c:v>
                </c:pt>
                <c:pt idx="33259">
                  <c:v>29.448</c:v>
                </c:pt>
                <c:pt idx="33260">
                  <c:v>29.448</c:v>
                </c:pt>
                <c:pt idx="33261">
                  <c:v>29.448</c:v>
                </c:pt>
                <c:pt idx="33262">
                  <c:v>29.448</c:v>
                </c:pt>
                <c:pt idx="33263">
                  <c:v>29.448</c:v>
                </c:pt>
                <c:pt idx="33264">
                  <c:v>29.448</c:v>
                </c:pt>
                <c:pt idx="33265">
                  <c:v>29.448</c:v>
                </c:pt>
                <c:pt idx="33266">
                  <c:v>29.448</c:v>
                </c:pt>
                <c:pt idx="33267">
                  <c:v>29.448</c:v>
                </c:pt>
                <c:pt idx="33268">
                  <c:v>29.448</c:v>
                </c:pt>
                <c:pt idx="33269">
                  <c:v>29.448</c:v>
                </c:pt>
                <c:pt idx="33270">
                  <c:v>29.448</c:v>
                </c:pt>
                <c:pt idx="33271">
                  <c:v>29.448</c:v>
                </c:pt>
                <c:pt idx="33272">
                  <c:v>29.448</c:v>
                </c:pt>
                <c:pt idx="33273">
                  <c:v>29.448</c:v>
                </c:pt>
                <c:pt idx="33274">
                  <c:v>29.448</c:v>
                </c:pt>
                <c:pt idx="33275">
                  <c:v>29.448</c:v>
                </c:pt>
                <c:pt idx="33276">
                  <c:v>29.448</c:v>
                </c:pt>
                <c:pt idx="33277">
                  <c:v>29.448</c:v>
                </c:pt>
                <c:pt idx="33278">
                  <c:v>29.448</c:v>
                </c:pt>
                <c:pt idx="33279">
                  <c:v>29.448</c:v>
                </c:pt>
                <c:pt idx="33280">
                  <c:v>29.448</c:v>
                </c:pt>
                <c:pt idx="33281">
                  <c:v>29.448</c:v>
                </c:pt>
                <c:pt idx="33282">
                  <c:v>29.448</c:v>
                </c:pt>
                <c:pt idx="33283">
                  <c:v>29.448</c:v>
                </c:pt>
                <c:pt idx="33284">
                  <c:v>29.448</c:v>
                </c:pt>
                <c:pt idx="33285">
                  <c:v>29.448</c:v>
                </c:pt>
                <c:pt idx="33286">
                  <c:v>29.448</c:v>
                </c:pt>
                <c:pt idx="33287">
                  <c:v>29.448</c:v>
                </c:pt>
                <c:pt idx="33288">
                  <c:v>29.448</c:v>
                </c:pt>
                <c:pt idx="33289">
                  <c:v>29.448</c:v>
                </c:pt>
                <c:pt idx="33290">
                  <c:v>29.448</c:v>
                </c:pt>
                <c:pt idx="33291">
                  <c:v>29.448</c:v>
                </c:pt>
                <c:pt idx="33292">
                  <c:v>29.448</c:v>
                </c:pt>
                <c:pt idx="33293">
                  <c:v>29.448</c:v>
                </c:pt>
                <c:pt idx="33294">
                  <c:v>29.448</c:v>
                </c:pt>
                <c:pt idx="33295">
                  <c:v>29.448</c:v>
                </c:pt>
                <c:pt idx="33296">
                  <c:v>29.448</c:v>
                </c:pt>
                <c:pt idx="33297">
                  <c:v>29.448</c:v>
                </c:pt>
                <c:pt idx="33298">
                  <c:v>29.448</c:v>
                </c:pt>
                <c:pt idx="33299">
                  <c:v>29.448</c:v>
                </c:pt>
                <c:pt idx="33300">
                  <c:v>29.448</c:v>
                </c:pt>
                <c:pt idx="33301">
                  <c:v>29.448</c:v>
                </c:pt>
                <c:pt idx="33302">
                  <c:v>29.448</c:v>
                </c:pt>
                <c:pt idx="33303">
                  <c:v>29.448</c:v>
                </c:pt>
                <c:pt idx="33304">
                  <c:v>29.448</c:v>
                </c:pt>
                <c:pt idx="33305">
                  <c:v>29.448</c:v>
                </c:pt>
                <c:pt idx="33306">
                  <c:v>29.448</c:v>
                </c:pt>
                <c:pt idx="33307">
                  <c:v>29.448</c:v>
                </c:pt>
                <c:pt idx="33308">
                  <c:v>29.448</c:v>
                </c:pt>
                <c:pt idx="33309">
                  <c:v>29.448</c:v>
                </c:pt>
                <c:pt idx="33310">
                  <c:v>29.448</c:v>
                </c:pt>
                <c:pt idx="33311">
                  <c:v>29.448</c:v>
                </c:pt>
                <c:pt idx="33312">
                  <c:v>29.448</c:v>
                </c:pt>
                <c:pt idx="33313">
                  <c:v>29.448</c:v>
                </c:pt>
                <c:pt idx="33314">
                  <c:v>29.448</c:v>
                </c:pt>
                <c:pt idx="33315">
                  <c:v>29.448</c:v>
                </c:pt>
                <c:pt idx="33316">
                  <c:v>29.448</c:v>
                </c:pt>
                <c:pt idx="33317">
                  <c:v>29.448</c:v>
                </c:pt>
                <c:pt idx="33318">
                  <c:v>29.448</c:v>
                </c:pt>
                <c:pt idx="33319">
                  <c:v>29.448</c:v>
                </c:pt>
                <c:pt idx="33320">
                  <c:v>29.448</c:v>
                </c:pt>
                <c:pt idx="33321">
                  <c:v>29.448</c:v>
                </c:pt>
                <c:pt idx="33322">
                  <c:v>29.448</c:v>
                </c:pt>
                <c:pt idx="33323">
                  <c:v>29.448</c:v>
                </c:pt>
                <c:pt idx="33324">
                  <c:v>29.448</c:v>
                </c:pt>
                <c:pt idx="33325">
                  <c:v>29.448</c:v>
                </c:pt>
                <c:pt idx="33326">
                  <c:v>29.448</c:v>
                </c:pt>
                <c:pt idx="33327">
                  <c:v>29.448</c:v>
                </c:pt>
                <c:pt idx="33328">
                  <c:v>29.448</c:v>
                </c:pt>
                <c:pt idx="33329">
                  <c:v>29.448</c:v>
                </c:pt>
                <c:pt idx="33330">
                  <c:v>29.448</c:v>
                </c:pt>
                <c:pt idx="33331">
                  <c:v>29.448</c:v>
                </c:pt>
                <c:pt idx="33332">
                  <c:v>29.448</c:v>
                </c:pt>
                <c:pt idx="33333">
                  <c:v>29.448</c:v>
                </c:pt>
                <c:pt idx="33334">
                  <c:v>29.448</c:v>
                </c:pt>
                <c:pt idx="33335">
                  <c:v>29.448</c:v>
                </c:pt>
                <c:pt idx="33336">
                  <c:v>29.448</c:v>
                </c:pt>
                <c:pt idx="33337">
                  <c:v>29.448</c:v>
                </c:pt>
                <c:pt idx="33338">
                  <c:v>29.448</c:v>
                </c:pt>
                <c:pt idx="33339">
                  <c:v>29.448</c:v>
                </c:pt>
                <c:pt idx="33340">
                  <c:v>29.448</c:v>
                </c:pt>
                <c:pt idx="33341">
                  <c:v>29.448</c:v>
                </c:pt>
                <c:pt idx="33342">
                  <c:v>29.448</c:v>
                </c:pt>
                <c:pt idx="33343">
                  <c:v>29.448</c:v>
                </c:pt>
                <c:pt idx="33344">
                  <c:v>29.448</c:v>
                </c:pt>
                <c:pt idx="33345">
                  <c:v>29.448</c:v>
                </c:pt>
                <c:pt idx="33346">
                  <c:v>29.448</c:v>
                </c:pt>
                <c:pt idx="33347">
                  <c:v>29.448</c:v>
                </c:pt>
                <c:pt idx="33348">
                  <c:v>29.448</c:v>
                </c:pt>
                <c:pt idx="33349">
                  <c:v>29.448</c:v>
                </c:pt>
                <c:pt idx="33350">
                  <c:v>29.448</c:v>
                </c:pt>
                <c:pt idx="33351">
                  <c:v>29.448</c:v>
                </c:pt>
                <c:pt idx="33352">
                  <c:v>29.448</c:v>
                </c:pt>
                <c:pt idx="33353">
                  <c:v>29.448</c:v>
                </c:pt>
                <c:pt idx="33354">
                  <c:v>29.448</c:v>
                </c:pt>
                <c:pt idx="33355">
                  <c:v>29.448</c:v>
                </c:pt>
                <c:pt idx="33356">
                  <c:v>29.448</c:v>
                </c:pt>
                <c:pt idx="33357">
                  <c:v>29.448</c:v>
                </c:pt>
                <c:pt idx="33358">
                  <c:v>29.448</c:v>
                </c:pt>
                <c:pt idx="33359">
                  <c:v>29.448</c:v>
                </c:pt>
                <c:pt idx="33360">
                  <c:v>29.448</c:v>
                </c:pt>
                <c:pt idx="33361">
                  <c:v>29.448</c:v>
                </c:pt>
                <c:pt idx="33362">
                  <c:v>29.448</c:v>
                </c:pt>
                <c:pt idx="33363">
                  <c:v>29.448</c:v>
                </c:pt>
                <c:pt idx="33364">
                  <c:v>29.448</c:v>
                </c:pt>
                <c:pt idx="33365">
                  <c:v>29.448</c:v>
                </c:pt>
                <c:pt idx="33366">
                  <c:v>29.448</c:v>
                </c:pt>
                <c:pt idx="33367">
                  <c:v>29.448</c:v>
                </c:pt>
                <c:pt idx="33368">
                  <c:v>29.448</c:v>
                </c:pt>
                <c:pt idx="33369">
                  <c:v>29.448</c:v>
                </c:pt>
                <c:pt idx="33370">
                  <c:v>29.448</c:v>
                </c:pt>
                <c:pt idx="33371">
                  <c:v>29.448</c:v>
                </c:pt>
                <c:pt idx="33372">
                  <c:v>29.448</c:v>
                </c:pt>
                <c:pt idx="33373">
                  <c:v>29.448</c:v>
                </c:pt>
                <c:pt idx="33374">
                  <c:v>29.448</c:v>
                </c:pt>
                <c:pt idx="33375">
                  <c:v>29.448</c:v>
                </c:pt>
                <c:pt idx="33376">
                  <c:v>29.448</c:v>
                </c:pt>
                <c:pt idx="33377">
                  <c:v>29.448</c:v>
                </c:pt>
                <c:pt idx="33378">
                  <c:v>29.448</c:v>
                </c:pt>
                <c:pt idx="33379">
                  <c:v>29.448</c:v>
                </c:pt>
                <c:pt idx="33380">
                  <c:v>29.448</c:v>
                </c:pt>
                <c:pt idx="33381">
                  <c:v>29.448</c:v>
                </c:pt>
                <c:pt idx="33382">
                  <c:v>29.448</c:v>
                </c:pt>
                <c:pt idx="33383">
                  <c:v>29.448</c:v>
                </c:pt>
                <c:pt idx="33384">
                  <c:v>29.448</c:v>
                </c:pt>
                <c:pt idx="33385">
                  <c:v>29.448</c:v>
                </c:pt>
                <c:pt idx="33386">
                  <c:v>29.448</c:v>
                </c:pt>
                <c:pt idx="33387">
                  <c:v>29.448</c:v>
                </c:pt>
                <c:pt idx="33388">
                  <c:v>29.448</c:v>
                </c:pt>
                <c:pt idx="33389">
                  <c:v>29.448</c:v>
                </c:pt>
                <c:pt idx="33390">
                  <c:v>29.448</c:v>
                </c:pt>
                <c:pt idx="33391">
                  <c:v>29.448</c:v>
                </c:pt>
                <c:pt idx="33392">
                  <c:v>29.448</c:v>
                </c:pt>
                <c:pt idx="33393">
                  <c:v>29.448</c:v>
                </c:pt>
                <c:pt idx="33394">
                  <c:v>29.448</c:v>
                </c:pt>
                <c:pt idx="33395">
                  <c:v>29.448</c:v>
                </c:pt>
                <c:pt idx="33396">
                  <c:v>29.448</c:v>
                </c:pt>
                <c:pt idx="33397">
                  <c:v>29.448</c:v>
                </c:pt>
                <c:pt idx="33398">
                  <c:v>29.448</c:v>
                </c:pt>
                <c:pt idx="33399">
                  <c:v>29.448</c:v>
                </c:pt>
                <c:pt idx="33400">
                  <c:v>29.448</c:v>
                </c:pt>
                <c:pt idx="33401">
                  <c:v>29.448</c:v>
                </c:pt>
                <c:pt idx="33402">
                  <c:v>29.448</c:v>
                </c:pt>
                <c:pt idx="33403">
                  <c:v>29.466000000000001</c:v>
                </c:pt>
                <c:pt idx="33404">
                  <c:v>29.481999999999999</c:v>
                </c:pt>
                <c:pt idx="33405">
                  <c:v>29.481999999999999</c:v>
                </c:pt>
                <c:pt idx="33406">
                  <c:v>29.481999999999999</c:v>
                </c:pt>
                <c:pt idx="33407">
                  <c:v>29.481999999999999</c:v>
                </c:pt>
                <c:pt idx="33408">
                  <c:v>29.481999999999999</c:v>
                </c:pt>
                <c:pt idx="33409">
                  <c:v>29.481999999999999</c:v>
                </c:pt>
                <c:pt idx="33410">
                  <c:v>29.481999999999999</c:v>
                </c:pt>
                <c:pt idx="33411">
                  <c:v>29.481999999999999</c:v>
                </c:pt>
                <c:pt idx="33412">
                  <c:v>29.481999999999999</c:v>
                </c:pt>
                <c:pt idx="33413">
                  <c:v>29.481999999999999</c:v>
                </c:pt>
                <c:pt idx="33414">
                  <c:v>29.481999999999999</c:v>
                </c:pt>
                <c:pt idx="33415">
                  <c:v>29.481999999999999</c:v>
                </c:pt>
                <c:pt idx="33416">
                  <c:v>29.481999999999999</c:v>
                </c:pt>
                <c:pt idx="33417">
                  <c:v>29.481999999999999</c:v>
                </c:pt>
                <c:pt idx="33418">
                  <c:v>29.481999999999999</c:v>
                </c:pt>
                <c:pt idx="33419">
                  <c:v>29.481999999999999</c:v>
                </c:pt>
                <c:pt idx="33420">
                  <c:v>29.481999999999999</c:v>
                </c:pt>
                <c:pt idx="33421">
                  <c:v>29.481999999999999</c:v>
                </c:pt>
                <c:pt idx="33422">
                  <c:v>29.481999999999999</c:v>
                </c:pt>
                <c:pt idx="33423">
                  <c:v>29.481999999999999</c:v>
                </c:pt>
                <c:pt idx="33424">
                  <c:v>29.481999999999999</c:v>
                </c:pt>
                <c:pt idx="33425">
                  <c:v>29.481999999999999</c:v>
                </c:pt>
                <c:pt idx="33426">
                  <c:v>29.481999999999999</c:v>
                </c:pt>
                <c:pt idx="33427">
                  <c:v>29.481999999999999</c:v>
                </c:pt>
                <c:pt idx="33428">
                  <c:v>29.481999999999999</c:v>
                </c:pt>
                <c:pt idx="33429">
                  <c:v>29.481999999999999</c:v>
                </c:pt>
                <c:pt idx="33430">
                  <c:v>29.481999999999999</c:v>
                </c:pt>
                <c:pt idx="33431">
                  <c:v>29.481999999999999</c:v>
                </c:pt>
                <c:pt idx="33432">
                  <c:v>29.481999999999999</c:v>
                </c:pt>
                <c:pt idx="33433">
                  <c:v>29.481999999999999</c:v>
                </c:pt>
                <c:pt idx="33434">
                  <c:v>29.481999999999999</c:v>
                </c:pt>
                <c:pt idx="33435">
                  <c:v>29.481999999999999</c:v>
                </c:pt>
                <c:pt idx="33436">
                  <c:v>29.481999999999999</c:v>
                </c:pt>
                <c:pt idx="33437">
                  <c:v>29.481999999999999</c:v>
                </c:pt>
                <c:pt idx="33438">
                  <c:v>29.481999999999999</c:v>
                </c:pt>
                <c:pt idx="33439">
                  <c:v>29.481999999999999</c:v>
                </c:pt>
                <c:pt idx="33440">
                  <c:v>29.481999999999999</c:v>
                </c:pt>
                <c:pt idx="33441">
                  <c:v>29.481999999999999</c:v>
                </c:pt>
                <c:pt idx="33442">
                  <c:v>29.481999999999999</c:v>
                </c:pt>
                <c:pt idx="33443">
                  <c:v>29.481999999999999</c:v>
                </c:pt>
                <c:pt idx="33444">
                  <c:v>29.481999999999999</c:v>
                </c:pt>
                <c:pt idx="33445">
                  <c:v>29.481999999999999</c:v>
                </c:pt>
                <c:pt idx="33446">
                  <c:v>29.481999999999999</c:v>
                </c:pt>
                <c:pt idx="33447">
                  <c:v>29.481999999999999</c:v>
                </c:pt>
                <c:pt idx="33448">
                  <c:v>29.481999999999999</c:v>
                </c:pt>
                <c:pt idx="33449">
                  <c:v>29.481999999999999</c:v>
                </c:pt>
                <c:pt idx="33450">
                  <c:v>29.481999999999999</c:v>
                </c:pt>
                <c:pt idx="33451">
                  <c:v>29.481999999999999</c:v>
                </c:pt>
                <c:pt idx="33452">
                  <c:v>29.481999999999999</c:v>
                </c:pt>
                <c:pt idx="33453">
                  <c:v>29.481999999999999</c:v>
                </c:pt>
                <c:pt idx="33454">
                  <c:v>29.481999999999999</c:v>
                </c:pt>
                <c:pt idx="33455">
                  <c:v>29.481999999999999</c:v>
                </c:pt>
                <c:pt idx="33456">
                  <c:v>29.481999999999999</c:v>
                </c:pt>
                <c:pt idx="33457">
                  <c:v>29.481999999999999</c:v>
                </c:pt>
                <c:pt idx="33458">
                  <c:v>29.481999999999999</c:v>
                </c:pt>
                <c:pt idx="33459">
                  <c:v>29.481999999999999</c:v>
                </c:pt>
                <c:pt idx="33460">
                  <c:v>29.481999999999999</c:v>
                </c:pt>
                <c:pt idx="33461">
                  <c:v>29.481999999999999</c:v>
                </c:pt>
                <c:pt idx="33462">
                  <c:v>29.481999999999999</c:v>
                </c:pt>
                <c:pt idx="33463">
                  <c:v>29.481999999999999</c:v>
                </c:pt>
                <c:pt idx="33464">
                  <c:v>29.481999999999999</c:v>
                </c:pt>
                <c:pt idx="33465">
                  <c:v>29.481999999999999</c:v>
                </c:pt>
                <c:pt idx="33466">
                  <c:v>29.481999999999999</c:v>
                </c:pt>
                <c:pt idx="33467">
                  <c:v>29.481999999999999</c:v>
                </c:pt>
                <c:pt idx="33468">
                  <c:v>29.481999999999999</c:v>
                </c:pt>
                <c:pt idx="33469">
                  <c:v>29.481999999999999</c:v>
                </c:pt>
                <c:pt idx="33470">
                  <c:v>29.481999999999999</c:v>
                </c:pt>
                <c:pt idx="33471">
                  <c:v>29.481999999999999</c:v>
                </c:pt>
                <c:pt idx="33472">
                  <c:v>29.481999999999999</c:v>
                </c:pt>
                <c:pt idx="33473">
                  <c:v>29.481999999999999</c:v>
                </c:pt>
                <c:pt idx="33474">
                  <c:v>29.481999999999999</c:v>
                </c:pt>
                <c:pt idx="33475">
                  <c:v>29.481999999999999</c:v>
                </c:pt>
                <c:pt idx="33476">
                  <c:v>29.481999999999999</c:v>
                </c:pt>
                <c:pt idx="33477">
                  <c:v>29.481999999999999</c:v>
                </c:pt>
                <c:pt idx="33478">
                  <c:v>29.481999999999999</c:v>
                </c:pt>
                <c:pt idx="33479">
                  <c:v>29.481999999999999</c:v>
                </c:pt>
                <c:pt idx="33480">
                  <c:v>29.481999999999999</c:v>
                </c:pt>
                <c:pt idx="33481">
                  <c:v>29.481999999999999</c:v>
                </c:pt>
                <c:pt idx="33482">
                  <c:v>29.481999999999999</c:v>
                </c:pt>
                <c:pt idx="33483">
                  <c:v>29.481999999999999</c:v>
                </c:pt>
                <c:pt idx="33484">
                  <c:v>29.481999999999999</c:v>
                </c:pt>
                <c:pt idx="33485">
                  <c:v>29.481999999999999</c:v>
                </c:pt>
                <c:pt idx="33486">
                  <c:v>29.481999999999999</c:v>
                </c:pt>
                <c:pt idx="33487">
                  <c:v>29.481999999999999</c:v>
                </c:pt>
                <c:pt idx="33488">
                  <c:v>29.481999999999999</c:v>
                </c:pt>
                <c:pt idx="33489">
                  <c:v>29.481999999999999</c:v>
                </c:pt>
                <c:pt idx="33490">
                  <c:v>29.481999999999999</c:v>
                </c:pt>
                <c:pt idx="33491">
                  <c:v>29.481999999999999</c:v>
                </c:pt>
                <c:pt idx="33492">
                  <c:v>29.481999999999999</c:v>
                </c:pt>
                <c:pt idx="33493">
                  <c:v>29.481999999999999</c:v>
                </c:pt>
                <c:pt idx="33494">
                  <c:v>29.481999999999999</c:v>
                </c:pt>
                <c:pt idx="33495">
                  <c:v>29.481999999999999</c:v>
                </c:pt>
                <c:pt idx="33496">
                  <c:v>29.481999999999999</c:v>
                </c:pt>
                <c:pt idx="33497">
                  <c:v>29.481999999999999</c:v>
                </c:pt>
                <c:pt idx="33498">
                  <c:v>29.481999999999999</c:v>
                </c:pt>
                <c:pt idx="33499">
                  <c:v>29.481999999999999</c:v>
                </c:pt>
                <c:pt idx="33500">
                  <c:v>29.481999999999999</c:v>
                </c:pt>
                <c:pt idx="33501">
                  <c:v>29.481999999999999</c:v>
                </c:pt>
                <c:pt idx="33502">
                  <c:v>29.481999999999999</c:v>
                </c:pt>
                <c:pt idx="33503">
                  <c:v>29.481999999999999</c:v>
                </c:pt>
                <c:pt idx="33504">
                  <c:v>29.481999999999999</c:v>
                </c:pt>
                <c:pt idx="33505">
                  <c:v>29.481999999999999</c:v>
                </c:pt>
                <c:pt idx="33506">
                  <c:v>29.481999999999999</c:v>
                </c:pt>
                <c:pt idx="33507">
                  <c:v>29.481999999999999</c:v>
                </c:pt>
                <c:pt idx="33508">
                  <c:v>29.481999999999999</c:v>
                </c:pt>
                <c:pt idx="33509">
                  <c:v>29.481999999999999</c:v>
                </c:pt>
                <c:pt idx="33510">
                  <c:v>29.481999999999999</c:v>
                </c:pt>
                <c:pt idx="33511">
                  <c:v>29.481999999999999</c:v>
                </c:pt>
                <c:pt idx="33512">
                  <c:v>29.481999999999999</c:v>
                </c:pt>
                <c:pt idx="33513">
                  <c:v>29.481999999999999</c:v>
                </c:pt>
                <c:pt idx="33514">
                  <c:v>29.481999999999999</c:v>
                </c:pt>
                <c:pt idx="33515">
                  <c:v>29.481999999999999</c:v>
                </c:pt>
                <c:pt idx="33516">
                  <c:v>29.481999999999999</c:v>
                </c:pt>
                <c:pt idx="33517">
                  <c:v>29.481999999999999</c:v>
                </c:pt>
                <c:pt idx="33518">
                  <c:v>29.481999999999999</c:v>
                </c:pt>
                <c:pt idx="33519">
                  <c:v>29.481999999999999</c:v>
                </c:pt>
                <c:pt idx="33520">
                  <c:v>29.481999999999999</c:v>
                </c:pt>
                <c:pt idx="33521">
                  <c:v>29.481999999999999</c:v>
                </c:pt>
                <c:pt idx="33522">
                  <c:v>29.481999999999999</c:v>
                </c:pt>
                <c:pt idx="33523">
                  <c:v>29.481999999999999</c:v>
                </c:pt>
                <c:pt idx="33524">
                  <c:v>29.481999999999999</c:v>
                </c:pt>
                <c:pt idx="33525">
                  <c:v>29.481999999999999</c:v>
                </c:pt>
                <c:pt idx="33526">
                  <c:v>29.481999999999999</c:v>
                </c:pt>
                <c:pt idx="33527">
                  <c:v>29.481999999999999</c:v>
                </c:pt>
                <c:pt idx="33528">
                  <c:v>29.481999999999999</c:v>
                </c:pt>
                <c:pt idx="33529">
                  <c:v>29.481999999999999</c:v>
                </c:pt>
                <c:pt idx="33530">
                  <c:v>29.481999999999999</c:v>
                </c:pt>
                <c:pt idx="33531">
                  <c:v>29.481999999999999</c:v>
                </c:pt>
                <c:pt idx="33532">
                  <c:v>29.481999999999999</c:v>
                </c:pt>
                <c:pt idx="33533">
                  <c:v>29.481999999999999</c:v>
                </c:pt>
                <c:pt idx="33534">
                  <c:v>29.481999999999999</c:v>
                </c:pt>
                <c:pt idx="33535">
                  <c:v>29.481999999999999</c:v>
                </c:pt>
                <c:pt idx="33536">
                  <c:v>29.481999999999999</c:v>
                </c:pt>
                <c:pt idx="33537">
                  <c:v>29.481999999999999</c:v>
                </c:pt>
                <c:pt idx="33538">
                  <c:v>29.481999999999999</c:v>
                </c:pt>
                <c:pt idx="33539">
                  <c:v>29.481999999999999</c:v>
                </c:pt>
                <c:pt idx="33540">
                  <c:v>29.481999999999999</c:v>
                </c:pt>
                <c:pt idx="33541">
                  <c:v>29.481999999999999</c:v>
                </c:pt>
                <c:pt idx="33542">
                  <c:v>29.481999999999999</c:v>
                </c:pt>
                <c:pt idx="33543">
                  <c:v>29.481999999999999</c:v>
                </c:pt>
                <c:pt idx="33544">
                  <c:v>29.481999999999999</c:v>
                </c:pt>
                <c:pt idx="33545">
                  <c:v>29.481999999999999</c:v>
                </c:pt>
                <c:pt idx="33546">
                  <c:v>29.481999999999999</c:v>
                </c:pt>
                <c:pt idx="33547">
                  <c:v>29.481999999999999</c:v>
                </c:pt>
                <c:pt idx="33548">
                  <c:v>29.481999999999999</c:v>
                </c:pt>
                <c:pt idx="33549">
                  <c:v>29.481999999999999</c:v>
                </c:pt>
                <c:pt idx="33550">
                  <c:v>29.481999999999999</c:v>
                </c:pt>
                <c:pt idx="33551">
                  <c:v>29.481999999999999</c:v>
                </c:pt>
                <c:pt idx="33552">
                  <c:v>29.481999999999999</c:v>
                </c:pt>
                <c:pt idx="33553">
                  <c:v>29.481999999999999</c:v>
                </c:pt>
                <c:pt idx="33554">
                  <c:v>29.481999999999999</c:v>
                </c:pt>
                <c:pt idx="33555">
                  <c:v>29.481999999999999</c:v>
                </c:pt>
                <c:pt idx="33556">
                  <c:v>29.481999999999999</c:v>
                </c:pt>
                <c:pt idx="33557">
                  <c:v>29.481999999999999</c:v>
                </c:pt>
                <c:pt idx="33558">
                  <c:v>29.481999999999999</c:v>
                </c:pt>
                <c:pt idx="33559">
                  <c:v>29.481999999999999</c:v>
                </c:pt>
                <c:pt idx="33560">
                  <c:v>29.481999999999999</c:v>
                </c:pt>
                <c:pt idx="33561">
                  <c:v>29.481999999999999</c:v>
                </c:pt>
                <c:pt idx="33562">
                  <c:v>29.481999999999999</c:v>
                </c:pt>
                <c:pt idx="33563">
                  <c:v>29.481999999999999</c:v>
                </c:pt>
                <c:pt idx="33564">
                  <c:v>29.481999999999999</c:v>
                </c:pt>
                <c:pt idx="33565">
                  <c:v>29.481999999999999</c:v>
                </c:pt>
                <c:pt idx="33566">
                  <c:v>29.481999999999999</c:v>
                </c:pt>
                <c:pt idx="33567">
                  <c:v>29.481999999999999</c:v>
                </c:pt>
                <c:pt idx="33568">
                  <c:v>29.481999999999999</c:v>
                </c:pt>
                <c:pt idx="33569">
                  <c:v>29.481999999999999</c:v>
                </c:pt>
                <c:pt idx="33570">
                  <c:v>29.481999999999999</c:v>
                </c:pt>
                <c:pt idx="33571">
                  <c:v>29.481999999999999</c:v>
                </c:pt>
                <c:pt idx="33572">
                  <c:v>29.481999999999999</c:v>
                </c:pt>
                <c:pt idx="33573">
                  <c:v>29.481999999999999</c:v>
                </c:pt>
                <c:pt idx="33574">
                  <c:v>29.481999999999999</c:v>
                </c:pt>
                <c:pt idx="33575">
                  <c:v>29.481999999999999</c:v>
                </c:pt>
                <c:pt idx="33576">
                  <c:v>29.481999999999999</c:v>
                </c:pt>
                <c:pt idx="33577">
                  <c:v>29.481999999999999</c:v>
                </c:pt>
                <c:pt idx="33578">
                  <c:v>29.481999999999999</c:v>
                </c:pt>
                <c:pt idx="33579">
                  <c:v>29.481999999999999</c:v>
                </c:pt>
                <c:pt idx="33580">
                  <c:v>29.481999999999999</c:v>
                </c:pt>
                <c:pt idx="33581">
                  <c:v>29.481999999999999</c:v>
                </c:pt>
                <c:pt idx="33582">
                  <c:v>29.481999999999999</c:v>
                </c:pt>
                <c:pt idx="33583">
                  <c:v>29.481999999999999</c:v>
                </c:pt>
                <c:pt idx="33584">
                  <c:v>29.481999999999999</c:v>
                </c:pt>
                <c:pt idx="33585">
                  <c:v>29.481999999999999</c:v>
                </c:pt>
                <c:pt idx="33586">
                  <c:v>29.481999999999999</c:v>
                </c:pt>
                <c:pt idx="33587">
                  <c:v>29.481999999999999</c:v>
                </c:pt>
                <c:pt idx="33588">
                  <c:v>29.481999999999999</c:v>
                </c:pt>
                <c:pt idx="33589">
                  <c:v>29.481999999999999</c:v>
                </c:pt>
                <c:pt idx="33590">
                  <c:v>29.481999999999999</c:v>
                </c:pt>
                <c:pt idx="33591">
                  <c:v>29.481999999999999</c:v>
                </c:pt>
                <c:pt idx="33592">
                  <c:v>29.481999999999999</c:v>
                </c:pt>
                <c:pt idx="33593">
                  <c:v>29.513999999999999</c:v>
                </c:pt>
                <c:pt idx="33594">
                  <c:v>29.513999999999999</c:v>
                </c:pt>
                <c:pt idx="33595">
                  <c:v>29.513999999999999</c:v>
                </c:pt>
                <c:pt idx="33596">
                  <c:v>29.513999999999999</c:v>
                </c:pt>
                <c:pt idx="33597">
                  <c:v>29.513999999999999</c:v>
                </c:pt>
                <c:pt idx="33598">
                  <c:v>29.513999999999999</c:v>
                </c:pt>
                <c:pt idx="33599">
                  <c:v>29.513999999999999</c:v>
                </c:pt>
                <c:pt idx="33600">
                  <c:v>29.513999999999999</c:v>
                </c:pt>
                <c:pt idx="33601">
                  <c:v>29.513999999999999</c:v>
                </c:pt>
                <c:pt idx="33602">
                  <c:v>29.513999999999999</c:v>
                </c:pt>
                <c:pt idx="33603">
                  <c:v>29.513999999999999</c:v>
                </c:pt>
                <c:pt idx="33604">
                  <c:v>29.513999999999999</c:v>
                </c:pt>
                <c:pt idx="33605">
                  <c:v>29.513999999999999</c:v>
                </c:pt>
                <c:pt idx="33606">
                  <c:v>29.513999999999999</c:v>
                </c:pt>
                <c:pt idx="33607">
                  <c:v>29.513999999999999</c:v>
                </c:pt>
                <c:pt idx="33608">
                  <c:v>29.513999999999999</c:v>
                </c:pt>
                <c:pt idx="33609">
                  <c:v>29.513999999999999</c:v>
                </c:pt>
                <c:pt idx="33610">
                  <c:v>29.513999999999999</c:v>
                </c:pt>
                <c:pt idx="33611">
                  <c:v>29.513999999999999</c:v>
                </c:pt>
                <c:pt idx="33612">
                  <c:v>29.513999999999999</c:v>
                </c:pt>
                <c:pt idx="33613">
                  <c:v>29.513999999999999</c:v>
                </c:pt>
                <c:pt idx="33614">
                  <c:v>29.513999999999999</c:v>
                </c:pt>
                <c:pt idx="33615">
                  <c:v>29.513999999999999</c:v>
                </c:pt>
                <c:pt idx="33616">
                  <c:v>29.513999999999999</c:v>
                </c:pt>
                <c:pt idx="33617">
                  <c:v>29.513999999999999</c:v>
                </c:pt>
                <c:pt idx="33618">
                  <c:v>29.513999999999999</c:v>
                </c:pt>
                <c:pt idx="33619">
                  <c:v>29.513999999999999</c:v>
                </c:pt>
                <c:pt idx="33620">
                  <c:v>29.513999999999999</c:v>
                </c:pt>
                <c:pt idx="33621">
                  <c:v>29.513999999999999</c:v>
                </c:pt>
                <c:pt idx="33622">
                  <c:v>29.513999999999999</c:v>
                </c:pt>
                <c:pt idx="33623">
                  <c:v>29.513999999999999</c:v>
                </c:pt>
                <c:pt idx="33624">
                  <c:v>29.513999999999999</c:v>
                </c:pt>
                <c:pt idx="33625">
                  <c:v>29.513999999999999</c:v>
                </c:pt>
                <c:pt idx="33626">
                  <c:v>29.513999999999999</c:v>
                </c:pt>
                <c:pt idx="33627">
                  <c:v>29.513999999999999</c:v>
                </c:pt>
                <c:pt idx="33628">
                  <c:v>29.513999999999999</c:v>
                </c:pt>
                <c:pt idx="33629">
                  <c:v>29.513999999999999</c:v>
                </c:pt>
                <c:pt idx="33630">
                  <c:v>29.513999999999999</c:v>
                </c:pt>
                <c:pt idx="33631">
                  <c:v>29.513999999999999</c:v>
                </c:pt>
                <c:pt idx="33632">
                  <c:v>29.513999999999999</c:v>
                </c:pt>
                <c:pt idx="33633">
                  <c:v>29.513999999999999</c:v>
                </c:pt>
                <c:pt idx="33634">
                  <c:v>29.513999999999999</c:v>
                </c:pt>
                <c:pt idx="33635">
                  <c:v>29.513999999999999</c:v>
                </c:pt>
                <c:pt idx="33636">
                  <c:v>29.513999999999999</c:v>
                </c:pt>
                <c:pt idx="33637">
                  <c:v>29.513999999999999</c:v>
                </c:pt>
                <c:pt idx="33638">
                  <c:v>29.513999999999999</c:v>
                </c:pt>
                <c:pt idx="33639">
                  <c:v>29.513999999999999</c:v>
                </c:pt>
                <c:pt idx="33640">
                  <c:v>29.513999999999999</c:v>
                </c:pt>
                <c:pt idx="33641">
                  <c:v>29.513999999999999</c:v>
                </c:pt>
                <c:pt idx="33642">
                  <c:v>29.513999999999999</c:v>
                </c:pt>
                <c:pt idx="33643">
                  <c:v>29.513999999999999</c:v>
                </c:pt>
                <c:pt idx="33644">
                  <c:v>29.513999999999999</c:v>
                </c:pt>
                <c:pt idx="33645">
                  <c:v>29.513999999999999</c:v>
                </c:pt>
                <c:pt idx="33646">
                  <c:v>29.513999999999999</c:v>
                </c:pt>
                <c:pt idx="33647">
                  <c:v>29.513999999999999</c:v>
                </c:pt>
                <c:pt idx="33648">
                  <c:v>29.513999999999999</c:v>
                </c:pt>
                <c:pt idx="33649">
                  <c:v>29.513999999999999</c:v>
                </c:pt>
                <c:pt idx="33650">
                  <c:v>29.513999999999999</c:v>
                </c:pt>
                <c:pt idx="33651">
                  <c:v>29.513999999999999</c:v>
                </c:pt>
                <c:pt idx="33652">
                  <c:v>29.513999999999999</c:v>
                </c:pt>
                <c:pt idx="33653">
                  <c:v>29.513999999999999</c:v>
                </c:pt>
                <c:pt idx="33654">
                  <c:v>29.513999999999999</c:v>
                </c:pt>
                <c:pt idx="33655">
                  <c:v>29.513999999999999</c:v>
                </c:pt>
                <c:pt idx="33656">
                  <c:v>29.513999999999999</c:v>
                </c:pt>
                <c:pt idx="33657">
                  <c:v>29.513999999999999</c:v>
                </c:pt>
                <c:pt idx="33658">
                  <c:v>29.513999999999999</c:v>
                </c:pt>
                <c:pt idx="33659">
                  <c:v>29.513999999999999</c:v>
                </c:pt>
                <c:pt idx="33660">
                  <c:v>29.513999999999999</c:v>
                </c:pt>
                <c:pt idx="33661">
                  <c:v>29.513999999999999</c:v>
                </c:pt>
                <c:pt idx="33662">
                  <c:v>29.513999999999999</c:v>
                </c:pt>
                <c:pt idx="33663">
                  <c:v>29.513999999999999</c:v>
                </c:pt>
                <c:pt idx="33664">
                  <c:v>29.513999999999999</c:v>
                </c:pt>
                <c:pt idx="33665">
                  <c:v>29.513999999999999</c:v>
                </c:pt>
                <c:pt idx="33666">
                  <c:v>29.513999999999999</c:v>
                </c:pt>
                <c:pt idx="33667">
                  <c:v>29.513999999999999</c:v>
                </c:pt>
                <c:pt idx="33668">
                  <c:v>29.513999999999999</c:v>
                </c:pt>
                <c:pt idx="33669">
                  <c:v>29.513999999999999</c:v>
                </c:pt>
                <c:pt idx="33670">
                  <c:v>29.513999999999999</c:v>
                </c:pt>
                <c:pt idx="33671">
                  <c:v>29.513999999999999</c:v>
                </c:pt>
                <c:pt idx="33672">
                  <c:v>29.513999999999999</c:v>
                </c:pt>
                <c:pt idx="33673">
                  <c:v>29.513999999999999</c:v>
                </c:pt>
                <c:pt idx="33674">
                  <c:v>29.513999999999999</c:v>
                </c:pt>
                <c:pt idx="33675">
                  <c:v>29.513999999999999</c:v>
                </c:pt>
                <c:pt idx="33676">
                  <c:v>29.513999999999999</c:v>
                </c:pt>
                <c:pt idx="33677">
                  <c:v>29.513999999999999</c:v>
                </c:pt>
                <c:pt idx="33678">
                  <c:v>29.513999999999999</c:v>
                </c:pt>
                <c:pt idx="33679">
                  <c:v>29.513999999999999</c:v>
                </c:pt>
                <c:pt idx="33680">
                  <c:v>29.513999999999999</c:v>
                </c:pt>
                <c:pt idx="33681">
                  <c:v>29.513999999999999</c:v>
                </c:pt>
                <c:pt idx="33682">
                  <c:v>29.513999999999999</c:v>
                </c:pt>
                <c:pt idx="33683">
                  <c:v>29.513999999999999</c:v>
                </c:pt>
                <c:pt idx="33684">
                  <c:v>29.513999999999999</c:v>
                </c:pt>
                <c:pt idx="33685">
                  <c:v>29.513999999999999</c:v>
                </c:pt>
                <c:pt idx="33686">
                  <c:v>29.513999999999999</c:v>
                </c:pt>
                <c:pt idx="33687">
                  <c:v>29.513999999999999</c:v>
                </c:pt>
                <c:pt idx="33688">
                  <c:v>29.513999999999999</c:v>
                </c:pt>
                <c:pt idx="33689">
                  <c:v>29.513999999999999</c:v>
                </c:pt>
                <c:pt idx="33690">
                  <c:v>29.513999999999999</c:v>
                </c:pt>
                <c:pt idx="33691">
                  <c:v>29.513999999999999</c:v>
                </c:pt>
                <c:pt idx="33692">
                  <c:v>29.513999999999999</c:v>
                </c:pt>
                <c:pt idx="33693">
                  <c:v>29.513999999999999</c:v>
                </c:pt>
                <c:pt idx="33694">
                  <c:v>29.513999999999999</c:v>
                </c:pt>
                <c:pt idx="33695">
                  <c:v>29.513999999999999</c:v>
                </c:pt>
                <c:pt idx="33696">
                  <c:v>29.513999999999999</c:v>
                </c:pt>
                <c:pt idx="33697">
                  <c:v>29.513999999999999</c:v>
                </c:pt>
                <c:pt idx="33698">
                  <c:v>29.513999999999999</c:v>
                </c:pt>
                <c:pt idx="33699">
                  <c:v>29.513999999999999</c:v>
                </c:pt>
                <c:pt idx="33700">
                  <c:v>29.513999999999999</c:v>
                </c:pt>
                <c:pt idx="33701">
                  <c:v>29.513999999999999</c:v>
                </c:pt>
                <c:pt idx="33702">
                  <c:v>29.513999999999999</c:v>
                </c:pt>
                <c:pt idx="33703">
                  <c:v>29.513999999999999</c:v>
                </c:pt>
                <c:pt idx="33704">
                  <c:v>29.513999999999999</c:v>
                </c:pt>
                <c:pt idx="33705">
                  <c:v>29.513999999999999</c:v>
                </c:pt>
                <c:pt idx="33706">
                  <c:v>29.513999999999999</c:v>
                </c:pt>
                <c:pt idx="33707">
                  <c:v>29.513999999999999</c:v>
                </c:pt>
                <c:pt idx="33708">
                  <c:v>29.513999999999999</c:v>
                </c:pt>
                <c:pt idx="33709">
                  <c:v>29.513999999999999</c:v>
                </c:pt>
                <c:pt idx="33710">
                  <c:v>29.513999999999999</c:v>
                </c:pt>
                <c:pt idx="33711">
                  <c:v>29.513999999999999</c:v>
                </c:pt>
                <c:pt idx="33712">
                  <c:v>29.513999999999999</c:v>
                </c:pt>
                <c:pt idx="33713">
                  <c:v>29.513999999999999</c:v>
                </c:pt>
                <c:pt idx="33714">
                  <c:v>29.513999999999999</c:v>
                </c:pt>
                <c:pt idx="33715">
                  <c:v>29.513999999999999</c:v>
                </c:pt>
                <c:pt idx="33716">
                  <c:v>29.513999999999999</c:v>
                </c:pt>
                <c:pt idx="33717">
                  <c:v>29.513999999999999</c:v>
                </c:pt>
                <c:pt idx="33718">
                  <c:v>29.513999999999999</c:v>
                </c:pt>
                <c:pt idx="33719">
                  <c:v>29.513999999999999</c:v>
                </c:pt>
                <c:pt idx="33720">
                  <c:v>29.513999999999999</c:v>
                </c:pt>
                <c:pt idx="33721">
                  <c:v>29.513999999999999</c:v>
                </c:pt>
                <c:pt idx="33722">
                  <c:v>29.513999999999999</c:v>
                </c:pt>
                <c:pt idx="33723">
                  <c:v>29.513999999999999</c:v>
                </c:pt>
                <c:pt idx="33724">
                  <c:v>29.513999999999999</c:v>
                </c:pt>
                <c:pt idx="33725">
                  <c:v>29.513999999999999</c:v>
                </c:pt>
                <c:pt idx="33726">
                  <c:v>29.513999999999999</c:v>
                </c:pt>
                <c:pt idx="33727">
                  <c:v>29.513999999999999</c:v>
                </c:pt>
                <c:pt idx="33728">
                  <c:v>29.513999999999999</c:v>
                </c:pt>
                <c:pt idx="33729">
                  <c:v>29.513999999999999</c:v>
                </c:pt>
                <c:pt idx="33730">
                  <c:v>29.513999999999999</c:v>
                </c:pt>
                <c:pt idx="33731">
                  <c:v>29.513999999999999</c:v>
                </c:pt>
                <c:pt idx="33732">
                  <c:v>29.513999999999999</c:v>
                </c:pt>
                <c:pt idx="33733">
                  <c:v>29.513999999999999</c:v>
                </c:pt>
                <c:pt idx="33734">
                  <c:v>29.513999999999999</c:v>
                </c:pt>
                <c:pt idx="33735">
                  <c:v>29.513999999999999</c:v>
                </c:pt>
                <c:pt idx="33736">
                  <c:v>29.513999999999999</c:v>
                </c:pt>
                <c:pt idx="33737">
                  <c:v>29.513999999999999</c:v>
                </c:pt>
                <c:pt idx="33738">
                  <c:v>29.513999999999999</c:v>
                </c:pt>
                <c:pt idx="33739">
                  <c:v>29.513999999999999</c:v>
                </c:pt>
                <c:pt idx="33740">
                  <c:v>29.513999999999999</c:v>
                </c:pt>
                <c:pt idx="33741">
                  <c:v>29.513999999999999</c:v>
                </c:pt>
                <c:pt idx="33742">
                  <c:v>29.513999999999999</c:v>
                </c:pt>
                <c:pt idx="33743">
                  <c:v>29.513999999999999</c:v>
                </c:pt>
                <c:pt idx="33744">
                  <c:v>29.513999999999999</c:v>
                </c:pt>
                <c:pt idx="33745">
                  <c:v>29.513999999999999</c:v>
                </c:pt>
                <c:pt idx="33746">
                  <c:v>29.513999999999999</c:v>
                </c:pt>
                <c:pt idx="33747">
                  <c:v>29.513999999999999</c:v>
                </c:pt>
                <c:pt idx="33748">
                  <c:v>29.513999999999999</c:v>
                </c:pt>
                <c:pt idx="33749">
                  <c:v>29.513999999999999</c:v>
                </c:pt>
                <c:pt idx="33750">
                  <c:v>29.513999999999999</c:v>
                </c:pt>
                <c:pt idx="33751">
                  <c:v>29.513999999999999</c:v>
                </c:pt>
                <c:pt idx="33752">
                  <c:v>29.513999999999999</c:v>
                </c:pt>
                <c:pt idx="33753">
                  <c:v>29.513999999999999</c:v>
                </c:pt>
                <c:pt idx="33754">
                  <c:v>29.513999999999999</c:v>
                </c:pt>
                <c:pt idx="33755">
                  <c:v>29.513999999999999</c:v>
                </c:pt>
                <c:pt idx="33756">
                  <c:v>29.513999999999999</c:v>
                </c:pt>
                <c:pt idx="33757">
                  <c:v>29.513999999999999</c:v>
                </c:pt>
                <c:pt idx="33758">
                  <c:v>29.513999999999999</c:v>
                </c:pt>
                <c:pt idx="33759">
                  <c:v>29.513999999999999</c:v>
                </c:pt>
                <c:pt idx="33760">
                  <c:v>29.513999999999999</c:v>
                </c:pt>
                <c:pt idx="33761">
                  <c:v>29.513999999999999</c:v>
                </c:pt>
                <c:pt idx="33762">
                  <c:v>29.513999999999999</c:v>
                </c:pt>
                <c:pt idx="33763">
                  <c:v>29.513999999999999</c:v>
                </c:pt>
                <c:pt idx="33764">
                  <c:v>29.513999999999999</c:v>
                </c:pt>
                <c:pt idx="33765">
                  <c:v>29.513999999999999</c:v>
                </c:pt>
                <c:pt idx="33766">
                  <c:v>29.513999999999999</c:v>
                </c:pt>
                <c:pt idx="33767">
                  <c:v>29.513999999999999</c:v>
                </c:pt>
                <c:pt idx="33768">
                  <c:v>29.513999999999999</c:v>
                </c:pt>
                <c:pt idx="33769">
                  <c:v>29.513999999999999</c:v>
                </c:pt>
                <c:pt idx="33770">
                  <c:v>29.513999999999999</c:v>
                </c:pt>
                <c:pt idx="33771">
                  <c:v>29.513999999999999</c:v>
                </c:pt>
                <c:pt idx="33772">
                  <c:v>29.513999999999999</c:v>
                </c:pt>
                <c:pt idx="33773">
                  <c:v>29.513999999999999</c:v>
                </c:pt>
                <c:pt idx="33774">
                  <c:v>29.513999999999999</c:v>
                </c:pt>
                <c:pt idx="33775">
                  <c:v>29.513999999999999</c:v>
                </c:pt>
                <c:pt idx="33776">
                  <c:v>29.513999999999999</c:v>
                </c:pt>
                <c:pt idx="33777">
                  <c:v>29.513999999999999</c:v>
                </c:pt>
                <c:pt idx="33778">
                  <c:v>29.513999999999999</c:v>
                </c:pt>
                <c:pt idx="33779">
                  <c:v>29.513999999999999</c:v>
                </c:pt>
                <c:pt idx="33780">
                  <c:v>29.513999999999999</c:v>
                </c:pt>
                <c:pt idx="33781">
                  <c:v>29.513999999999999</c:v>
                </c:pt>
                <c:pt idx="33782">
                  <c:v>29.513999999999999</c:v>
                </c:pt>
                <c:pt idx="33783">
                  <c:v>29.513999999999999</c:v>
                </c:pt>
                <c:pt idx="33784">
                  <c:v>29.521999999999998</c:v>
                </c:pt>
                <c:pt idx="33785">
                  <c:v>29.552</c:v>
                </c:pt>
                <c:pt idx="33786">
                  <c:v>29.552</c:v>
                </c:pt>
                <c:pt idx="33787">
                  <c:v>29.552</c:v>
                </c:pt>
                <c:pt idx="33788">
                  <c:v>29.552</c:v>
                </c:pt>
                <c:pt idx="33789">
                  <c:v>29.552</c:v>
                </c:pt>
                <c:pt idx="33790">
                  <c:v>29.552</c:v>
                </c:pt>
                <c:pt idx="33791">
                  <c:v>29.552</c:v>
                </c:pt>
                <c:pt idx="33792">
                  <c:v>29.552</c:v>
                </c:pt>
                <c:pt idx="33793">
                  <c:v>29.552</c:v>
                </c:pt>
                <c:pt idx="33794">
                  <c:v>29.552</c:v>
                </c:pt>
                <c:pt idx="33795">
                  <c:v>29.552</c:v>
                </c:pt>
                <c:pt idx="33796">
                  <c:v>29.552</c:v>
                </c:pt>
                <c:pt idx="33797">
                  <c:v>29.552</c:v>
                </c:pt>
                <c:pt idx="33798">
                  <c:v>29.552</c:v>
                </c:pt>
                <c:pt idx="33799">
                  <c:v>29.552</c:v>
                </c:pt>
                <c:pt idx="33800">
                  <c:v>29.552</c:v>
                </c:pt>
                <c:pt idx="33801">
                  <c:v>29.552</c:v>
                </c:pt>
                <c:pt idx="33802">
                  <c:v>29.552</c:v>
                </c:pt>
                <c:pt idx="33803">
                  <c:v>29.552</c:v>
                </c:pt>
                <c:pt idx="33804">
                  <c:v>29.552</c:v>
                </c:pt>
                <c:pt idx="33805">
                  <c:v>29.552</c:v>
                </c:pt>
                <c:pt idx="33806">
                  <c:v>29.552</c:v>
                </c:pt>
                <c:pt idx="33807">
                  <c:v>29.552</c:v>
                </c:pt>
                <c:pt idx="33808">
                  <c:v>29.552</c:v>
                </c:pt>
                <c:pt idx="33809">
                  <c:v>29.552</c:v>
                </c:pt>
                <c:pt idx="33810">
                  <c:v>29.552</c:v>
                </c:pt>
                <c:pt idx="33811">
                  <c:v>29.552</c:v>
                </c:pt>
                <c:pt idx="33812">
                  <c:v>29.552</c:v>
                </c:pt>
                <c:pt idx="33813">
                  <c:v>29.552</c:v>
                </c:pt>
                <c:pt idx="33814">
                  <c:v>29.552</c:v>
                </c:pt>
                <c:pt idx="33815">
                  <c:v>29.552</c:v>
                </c:pt>
                <c:pt idx="33816">
                  <c:v>29.552</c:v>
                </c:pt>
                <c:pt idx="33817">
                  <c:v>29.552</c:v>
                </c:pt>
                <c:pt idx="33818">
                  <c:v>29.552</c:v>
                </c:pt>
                <c:pt idx="33819">
                  <c:v>29.552</c:v>
                </c:pt>
                <c:pt idx="33820">
                  <c:v>29.552</c:v>
                </c:pt>
                <c:pt idx="33821">
                  <c:v>29.552</c:v>
                </c:pt>
                <c:pt idx="33822">
                  <c:v>29.552</c:v>
                </c:pt>
                <c:pt idx="33823">
                  <c:v>29.552</c:v>
                </c:pt>
                <c:pt idx="33824">
                  <c:v>29.552</c:v>
                </c:pt>
                <c:pt idx="33825">
                  <c:v>29.552</c:v>
                </c:pt>
                <c:pt idx="33826">
                  <c:v>29.552</c:v>
                </c:pt>
                <c:pt idx="33827">
                  <c:v>29.552</c:v>
                </c:pt>
                <c:pt idx="33828">
                  <c:v>29.552</c:v>
                </c:pt>
                <c:pt idx="33829">
                  <c:v>29.552</c:v>
                </c:pt>
                <c:pt idx="33830">
                  <c:v>29.552</c:v>
                </c:pt>
                <c:pt idx="33831">
                  <c:v>29.552</c:v>
                </c:pt>
                <c:pt idx="33832">
                  <c:v>29.552</c:v>
                </c:pt>
                <c:pt idx="33833">
                  <c:v>29.552</c:v>
                </c:pt>
                <c:pt idx="33834">
                  <c:v>29.552</c:v>
                </c:pt>
                <c:pt idx="33835">
                  <c:v>29.552</c:v>
                </c:pt>
                <c:pt idx="33836">
                  <c:v>29.552</c:v>
                </c:pt>
                <c:pt idx="33837">
                  <c:v>29.552</c:v>
                </c:pt>
                <c:pt idx="33838">
                  <c:v>29.552</c:v>
                </c:pt>
                <c:pt idx="33839">
                  <c:v>29.552</c:v>
                </c:pt>
                <c:pt idx="33840">
                  <c:v>29.552</c:v>
                </c:pt>
                <c:pt idx="33841">
                  <c:v>29.552</c:v>
                </c:pt>
                <c:pt idx="33842">
                  <c:v>29.552</c:v>
                </c:pt>
                <c:pt idx="33843">
                  <c:v>29.552</c:v>
                </c:pt>
                <c:pt idx="33844">
                  <c:v>29.552</c:v>
                </c:pt>
                <c:pt idx="33845">
                  <c:v>29.552</c:v>
                </c:pt>
                <c:pt idx="33846">
                  <c:v>29.552</c:v>
                </c:pt>
                <c:pt idx="33847">
                  <c:v>29.552</c:v>
                </c:pt>
                <c:pt idx="33848">
                  <c:v>29.552</c:v>
                </c:pt>
                <c:pt idx="33849">
                  <c:v>29.552</c:v>
                </c:pt>
                <c:pt idx="33850">
                  <c:v>29.552</c:v>
                </c:pt>
                <c:pt idx="33851">
                  <c:v>29.552</c:v>
                </c:pt>
                <c:pt idx="33852">
                  <c:v>29.552</c:v>
                </c:pt>
                <c:pt idx="33853">
                  <c:v>29.552</c:v>
                </c:pt>
                <c:pt idx="33854">
                  <c:v>29.552</c:v>
                </c:pt>
                <c:pt idx="33855">
                  <c:v>29.552</c:v>
                </c:pt>
                <c:pt idx="33856">
                  <c:v>29.552</c:v>
                </c:pt>
                <c:pt idx="33857">
                  <c:v>29.552</c:v>
                </c:pt>
                <c:pt idx="33858">
                  <c:v>29.552</c:v>
                </c:pt>
                <c:pt idx="33859">
                  <c:v>29.552</c:v>
                </c:pt>
                <c:pt idx="33860">
                  <c:v>29.552</c:v>
                </c:pt>
                <c:pt idx="33861">
                  <c:v>29.552</c:v>
                </c:pt>
                <c:pt idx="33862">
                  <c:v>29.552</c:v>
                </c:pt>
                <c:pt idx="33863">
                  <c:v>29.552</c:v>
                </c:pt>
                <c:pt idx="33864">
                  <c:v>29.552</c:v>
                </c:pt>
                <c:pt idx="33865">
                  <c:v>29.552</c:v>
                </c:pt>
                <c:pt idx="33866">
                  <c:v>29.552</c:v>
                </c:pt>
                <c:pt idx="33867">
                  <c:v>29.552</c:v>
                </c:pt>
                <c:pt idx="33868">
                  <c:v>29.552</c:v>
                </c:pt>
                <c:pt idx="33869">
                  <c:v>29.552</c:v>
                </c:pt>
                <c:pt idx="33870">
                  <c:v>29.552</c:v>
                </c:pt>
                <c:pt idx="33871">
                  <c:v>29.552</c:v>
                </c:pt>
                <c:pt idx="33872">
                  <c:v>29.552</c:v>
                </c:pt>
                <c:pt idx="33873">
                  <c:v>29.552</c:v>
                </c:pt>
                <c:pt idx="33874">
                  <c:v>29.552</c:v>
                </c:pt>
                <c:pt idx="33875">
                  <c:v>29.552</c:v>
                </c:pt>
                <c:pt idx="33876">
                  <c:v>29.552</c:v>
                </c:pt>
                <c:pt idx="33877">
                  <c:v>29.552</c:v>
                </c:pt>
                <c:pt idx="33878">
                  <c:v>29.552</c:v>
                </c:pt>
                <c:pt idx="33879">
                  <c:v>29.552</c:v>
                </c:pt>
                <c:pt idx="33880">
                  <c:v>29.552</c:v>
                </c:pt>
                <c:pt idx="33881">
                  <c:v>29.552</c:v>
                </c:pt>
                <c:pt idx="33882">
                  <c:v>29.552</c:v>
                </c:pt>
                <c:pt idx="33883">
                  <c:v>29.552</c:v>
                </c:pt>
                <c:pt idx="33884">
                  <c:v>29.552</c:v>
                </c:pt>
                <c:pt idx="33885">
                  <c:v>29.552</c:v>
                </c:pt>
                <c:pt idx="33886">
                  <c:v>29.552</c:v>
                </c:pt>
                <c:pt idx="33887">
                  <c:v>29.552</c:v>
                </c:pt>
                <c:pt idx="33888">
                  <c:v>29.552</c:v>
                </c:pt>
                <c:pt idx="33889">
                  <c:v>29.552</c:v>
                </c:pt>
                <c:pt idx="33890">
                  <c:v>29.552</c:v>
                </c:pt>
                <c:pt idx="33891">
                  <c:v>29.552</c:v>
                </c:pt>
                <c:pt idx="33892">
                  <c:v>29.552</c:v>
                </c:pt>
                <c:pt idx="33893">
                  <c:v>29.552</c:v>
                </c:pt>
                <c:pt idx="33894">
                  <c:v>29.552</c:v>
                </c:pt>
                <c:pt idx="33895">
                  <c:v>29.552</c:v>
                </c:pt>
                <c:pt idx="33896">
                  <c:v>29.552</c:v>
                </c:pt>
                <c:pt idx="33897">
                  <c:v>29.552</c:v>
                </c:pt>
                <c:pt idx="33898">
                  <c:v>29.552</c:v>
                </c:pt>
                <c:pt idx="33899">
                  <c:v>29.552</c:v>
                </c:pt>
                <c:pt idx="33900">
                  <c:v>29.552</c:v>
                </c:pt>
                <c:pt idx="33901">
                  <c:v>29.552</c:v>
                </c:pt>
                <c:pt idx="33902">
                  <c:v>29.552</c:v>
                </c:pt>
                <c:pt idx="33903">
                  <c:v>29.552</c:v>
                </c:pt>
                <c:pt idx="33904">
                  <c:v>29.552</c:v>
                </c:pt>
                <c:pt idx="33905">
                  <c:v>29.552</c:v>
                </c:pt>
                <c:pt idx="33906">
                  <c:v>29.552</c:v>
                </c:pt>
                <c:pt idx="33907">
                  <c:v>29.552</c:v>
                </c:pt>
                <c:pt idx="33908">
                  <c:v>29.552</c:v>
                </c:pt>
                <c:pt idx="33909">
                  <c:v>29.552</c:v>
                </c:pt>
                <c:pt idx="33910">
                  <c:v>29.552</c:v>
                </c:pt>
                <c:pt idx="33911">
                  <c:v>29.552</c:v>
                </c:pt>
                <c:pt idx="33912">
                  <c:v>29.552</c:v>
                </c:pt>
                <c:pt idx="33913">
                  <c:v>29.552</c:v>
                </c:pt>
                <c:pt idx="33914">
                  <c:v>29.552</c:v>
                </c:pt>
                <c:pt idx="33915">
                  <c:v>29.552</c:v>
                </c:pt>
                <c:pt idx="33916">
                  <c:v>29.552</c:v>
                </c:pt>
                <c:pt idx="33917">
                  <c:v>29.552</c:v>
                </c:pt>
                <c:pt idx="33918">
                  <c:v>29.552</c:v>
                </c:pt>
                <c:pt idx="33919">
                  <c:v>29.552</c:v>
                </c:pt>
                <c:pt idx="33920">
                  <c:v>29.552</c:v>
                </c:pt>
                <c:pt idx="33921">
                  <c:v>29.552</c:v>
                </c:pt>
                <c:pt idx="33922">
                  <c:v>29.552</c:v>
                </c:pt>
                <c:pt idx="33923">
                  <c:v>29.552</c:v>
                </c:pt>
                <c:pt idx="33924">
                  <c:v>29.552</c:v>
                </c:pt>
                <c:pt idx="33925">
                  <c:v>29.552</c:v>
                </c:pt>
                <c:pt idx="33926">
                  <c:v>29.552</c:v>
                </c:pt>
                <c:pt idx="33927">
                  <c:v>29.552</c:v>
                </c:pt>
                <c:pt idx="33928">
                  <c:v>29.552</c:v>
                </c:pt>
                <c:pt idx="33929">
                  <c:v>29.552</c:v>
                </c:pt>
                <c:pt idx="33930">
                  <c:v>29.552</c:v>
                </c:pt>
                <c:pt idx="33931">
                  <c:v>29.552</c:v>
                </c:pt>
                <c:pt idx="33932">
                  <c:v>29.552</c:v>
                </c:pt>
                <c:pt idx="33933">
                  <c:v>29.552</c:v>
                </c:pt>
                <c:pt idx="33934">
                  <c:v>29.552</c:v>
                </c:pt>
                <c:pt idx="33935">
                  <c:v>29.552</c:v>
                </c:pt>
                <c:pt idx="33936">
                  <c:v>29.552</c:v>
                </c:pt>
                <c:pt idx="33937">
                  <c:v>29.552</c:v>
                </c:pt>
                <c:pt idx="33938">
                  <c:v>29.552</c:v>
                </c:pt>
                <c:pt idx="33939">
                  <c:v>29.552</c:v>
                </c:pt>
                <c:pt idx="33940">
                  <c:v>29.552</c:v>
                </c:pt>
                <c:pt idx="33941">
                  <c:v>29.552</c:v>
                </c:pt>
                <c:pt idx="33942">
                  <c:v>29.552</c:v>
                </c:pt>
                <c:pt idx="33943">
                  <c:v>29.552</c:v>
                </c:pt>
                <c:pt idx="33944">
                  <c:v>29.552</c:v>
                </c:pt>
                <c:pt idx="33945">
                  <c:v>29.552</c:v>
                </c:pt>
                <c:pt idx="33946">
                  <c:v>29.552</c:v>
                </c:pt>
                <c:pt idx="33947">
                  <c:v>29.552</c:v>
                </c:pt>
                <c:pt idx="33948">
                  <c:v>29.552</c:v>
                </c:pt>
                <c:pt idx="33949">
                  <c:v>29.552</c:v>
                </c:pt>
                <c:pt idx="33950">
                  <c:v>29.552</c:v>
                </c:pt>
                <c:pt idx="33951">
                  <c:v>29.552</c:v>
                </c:pt>
                <c:pt idx="33952">
                  <c:v>29.552</c:v>
                </c:pt>
                <c:pt idx="33953">
                  <c:v>29.552</c:v>
                </c:pt>
                <c:pt idx="33954">
                  <c:v>29.552</c:v>
                </c:pt>
                <c:pt idx="33955">
                  <c:v>29.552</c:v>
                </c:pt>
                <c:pt idx="33956">
                  <c:v>29.552</c:v>
                </c:pt>
                <c:pt idx="33957">
                  <c:v>29.552</c:v>
                </c:pt>
                <c:pt idx="33958">
                  <c:v>29.552</c:v>
                </c:pt>
                <c:pt idx="33959">
                  <c:v>29.552</c:v>
                </c:pt>
                <c:pt idx="33960">
                  <c:v>29.552</c:v>
                </c:pt>
                <c:pt idx="33961">
                  <c:v>29.552</c:v>
                </c:pt>
                <c:pt idx="33962">
                  <c:v>29.552</c:v>
                </c:pt>
                <c:pt idx="33963">
                  <c:v>29.552</c:v>
                </c:pt>
                <c:pt idx="33964">
                  <c:v>29.552</c:v>
                </c:pt>
                <c:pt idx="33965">
                  <c:v>29.552</c:v>
                </c:pt>
                <c:pt idx="33966">
                  <c:v>29.552</c:v>
                </c:pt>
                <c:pt idx="33967">
                  <c:v>29.552</c:v>
                </c:pt>
                <c:pt idx="33968">
                  <c:v>29.552</c:v>
                </c:pt>
                <c:pt idx="33969">
                  <c:v>29.552</c:v>
                </c:pt>
                <c:pt idx="33970">
                  <c:v>29.552</c:v>
                </c:pt>
                <c:pt idx="33971">
                  <c:v>29.552</c:v>
                </c:pt>
                <c:pt idx="33972">
                  <c:v>29.552</c:v>
                </c:pt>
                <c:pt idx="33973">
                  <c:v>29.552</c:v>
                </c:pt>
                <c:pt idx="33974">
                  <c:v>29.552</c:v>
                </c:pt>
                <c:pt idx="33975">
                  <c:v>29.552</c:v>
                </c:pt>
                <c:pt idx="33976">
                  <c:v>29.552</c:v>
                </c:pt>
                <c:pt idx="33977">
                  <c:v>29.552</c:v>
                </c:pt>
                <c:pt idx="33978">
                  <c:v>29.552</c:v>
                </c:pt>
                <c:pt idx="33979">
                  <c:v>29.552</c:v>
                </c:pt>
                <c:pt idx="33980">
                  <c:v>29.552</c:v>
                </c:pt>
                <c:pt idx="33981">
                  <c:v>29.552</c:v>
                </c:pt>
                <c:pt idx="33982">
                  <c:v>29.552</c:v>
                </c:pt>
                <c:pt idx="33983">
                  <c:v>29.552</c:v>
                </c:pt>
                <c:pt idx="33984">
                  <c:v>29.552</c:v>
                </c:pt>
                <c:pt idx="33985">
                  <c:v>29.552</c:v>
                </c:pt>
                <c:pt idx="33986">
                  <c:v>29.552</c:v>
                </c:pt>
                <c:pt idx="33987">
                  <c:v>29.552</c:v>
                </c:pt>
                <c:pt idx="33988">
                  <c:v>29.552</c:v>
                </c:pt>
                <c:pt idx="33989">
                  <c:v>29.552</c:v>
                </c:pt>
                <c:pt idx="33990">
                  <c:v>29.552</c:v>
                </c:pt>
                <c:pt idx="33991">
                  <c:v>29.552</c:v>
                </c:pt>
                <c:pt idx="33992">
                  <c:v>29.552</c:v>
                </c:pt>
                <c:pt idx="33993">
                  <c:v>29.552</c:v>
                </c:pt>
                <c:pt idx="33994">
                  <c:v>29.552</c:v>
                </c:pt>
                <c:pt idx="33995">
                  <c:v>29.552</c:v>
                </c:pt>
                <c:pt idx="33996">
                  <c:v>29.552</c:v>
                </c:pt>
                <c:pt idx="33997">
                  <c:v>29.552</c:v>
                </c:pt>
                <c:pt idx="33998">
                  <c:v>29.552</c:v>
                </c:pt>
                <c:pt idx="33999">
                  <c:v>29.552</c:v>
                </c:pt>
                <c:pt idx="34000">
                  <c:v>29.552</c:v>
                </c:pt>
                <c:pt idx="34001">
                  <c:v>29.552</c:v>
                </c:pt>
                <c:pt idx="34002">
                  <c:v>29.552</c:v>
                </c:pt>
                <c:pt idx="34003">
                  <c:v>29.552</c:v>
                </c:pt>
                <c:pt idx="34004">
                  <c:v>29.552</c:v>
                </c:pt>
                <c:pt idx="34005">
                  <c:v>29.552</c:v>
                </c:pt>
                <c:pt idx="34006">
                  <c:v>29.552</c:v>
                </c:pt>
                <c:pt idx="34007">
                  <c:v>29.552</c:v>
                </c:pt>
                <c:pt idx="34008">
                  <c:v>29.552</c:v>
                </c:pt>
                <c:pt idx="34009">
                  <c:v>29.552</c:v>
                </c:pt>
                <c:pt idx="34010">
                  <c:v>29.552</c:v>
                </c:pt>
                <c:pt idx="34011">
                  <c:v>29.552</c:v>
                </c:pt>
                <c:pt idx="34012">
                  <c:v>29.552</c:v>
                </c:pt>
                <c:pt idx="34013">
                  <c:v>29.552</c:v>
                </c:pt>
                <c:pt idx="34014">
                  <c:v>29.552</c:v>
                </c:pt>
                <c:pt idx="34015">
                  <c:v>29.552</c:v>
                </c:pt>
                <c:pt idx="34016">
                  <c:v>29.552</c:v>
                </c:pt>
                <c:pt idx="34017">
                  <c:v>29.552</c:v>
                </c:pt>
                <c:pt idx="34018">
                  <c:v>29.552</c:v>
                </c:pt>
                <c:pt idx="34019">
                  <c:v>29.552</c:v>
                </c:pt>
                <c:pt idx="34020">
                  <c:v>29.552</c:v>
                </c:pt>
                <c:pt idx="34021">
                  <c:v>29.552</c:v>
                </c:pt>
                <c:pt idx="34022">
                  <c:v>29.552</c:v>
                </c:pt>
                <c:pt idx="34023">
                  <c:v>29.552</c:v>
                </c:pt>
                <c:pt idx="34024">
                  <c:v>29.552</c:v>
                </c:pt>
                <c:pt idx="34025">
                  <c:v>29.552</c:v>
                </c:pt>
                <c:pt idx="34026">
                  <c:v>29.552</c:v>
                </c:pt>
                <c:pt idx="34027">
                  <c:v>29.552</c:v>
                </c:pt>
                <c:pt idx="34028">
                  <c:v>29.552</c:v>
                </c:pt>
                <c:pt idx="34029">
                  <c:v>29.552</c:v>
                </c:pt>
                <c:pt idx="34030">
                  <c:v>29.552</c:v>
                </c:pt>
                <c:pt idx="34031">
                  <c:v>29.552</c:v>
                </c:pt>
                <c:pt idx="34032">
                  <c:v>29.552</c:v>
                </c:pt>
                <c:pt idx="34033">
                  <c:v>29.552</c:v>
                </c:pt>
                <c:pt idx="34034">
                  <c:v>29.552</c:v>
                </c:pt>
                <c:pt idx="34035">
                  <c:v>29.552</c:v>
                </c:pt>
                <c:pt idx="34036">
                  <c:v>29.552</c:v>
                </c:pt>
                <c:pt idx="34037">
                  <c:v>29.552</c:v>
                </c:pt>
                <c:pt idx="34038">
                  <c:v>29.552</c:v>
                </c:pt>
                <c:pt idx="34039">
                  <c:v>29.552</c:v>
                </c:pt>
                <c:pt idx="34040">
                  <c:v>29.552</c:v>
                </c:pt>
                <c:pt idx="34041">
                  <c:v>29.552</c:v>
                </c:pt>
                <c:pt idx="34042">
                  <c:v>29.552</c:v>
                </c:pt>
                <c:pt idx="34043">
                  <c:v>29.552</c:v>
                </c:pt>
                <c:pt idx="34044">
                  <c:v>29.552</c:v>
                </c:pt>
                <c:pt idx="34045">
                  <c:v>29.552</c:v>
                </c:pt>
                <c:pt idx="34046">
                  <c:v>29.552</c:v>
                </c:pt>
                <c:pt idx="34047">
                  <c:v>29.552</c:v>
                </c:pt>
                <c:pt idx="34048">
                  <c:v>29.552</c:v>
                </c:pt>
                <c:pt idx="34049">
                  <c:v>29.552</c:v>
                </c:pt>
                <c:pt idx="34050">
                  <c:v>29.568000000000001</c:v>
                </c:pt>
                <c:pt idx="34051">
                  <c:v>29.588000000000001</c:v>
                </c:pt>
                <c:pt idx="34052">
                  <c:v>29.588000000000001</c:v>
                </c:pt>
                <c:pt idx="34053">
                  <c:v>29.588000000000001</c:v>
                </c:pt>
                <c:pt idx="34054">
                  <c:v>29.588000000000001</c:v>
                </c:pt>
                <c:pt idx="34055">
                  <c:v>29.588000000000001</c:v>
                </c:pt>
                <c:pt idx="34056">
                  <c:v>29.588000000000001</c:v>
                </c:pt>
                <c:pt idx="34057">
                  <c:v>29.588000000000001</c:v>
                </c:pt>
                <c:pt idx="34058">
                  <c:v>29.588000000000001</c:v>
                </c:pt>
                <c:pt idx="34059">
                  <c:v>29.588000000000001</c:v>
                </c:pt>
                <c:pt idx="34060">
                  <c:v>29.588000000000001</c:v>
                </c:pt>
                <c:pt idx="34061">
                  <c:v>29.588000000000001</c:v>
                </c:pt>
                <c:pt idx="34062">
                  <c:v>29.588000000000001</c:v>
                </c:pt>
                <c:pt idx="34063">
                  <c:v>29.588000000000001</c:v>
                </c:pt>
                <c:pt idx="34064">
                  <c:v>29.588000000000001</c:v>
                </c:pt>
                <c:pt idx="34065">
                  <c:v>29.588000000000001</c:v>
                </c:pt>
                <c:pt idx="34066">
                  <c:v>29.588000000000001</c:v>
                </c:pt>
                <c:pt idx="34067">
                  <c:v>29.588000000000001</c:v>
                </c:pt>
                <c:pt idx="34068">
                  <c:v>29.588000000000001</c:v>
                </c:pt>
                <c:pt idx="34069">
                  <c:v>29.588000000000001</c:v>
                </c:pt>
                <c:pt idx="34070">
                  <c:v>29.588000000000001</c:v>
                </c:pt>
                <c:pt idx="34071">
                  <c:v>29.588000000000001</c:v>
                </c:pt>
                <c:pt idx="34072">
                  <c:v>29.588000000000001</c:v>
                </c:pt>
                <c:pt idx="34073">
                  <c:v>29.588000000000001</c:v>
                </c:pt>
                <c:pt idx="34074">
                  <c:v>29.588000000000001</c:v>
                </c:pt>
                <c:pt idx="34075">
                  <c:v>29.588000000000001</c:v>
                </c:pt>
                <c:pt idx="34076">
                  <c:v>29.588000000000001</c:v>
                </c:pt>
                <c:pt idx="34077">
                  <c:v>29.588000000000001</c:v>
                </c:pt>
                <c:pt idx="34078">
                  <c:v>29.588000000000001</c:v>
                </c:pt>
                <c:pt idx="34079">
                  <c:v>29.588000000000001</c:v>
                </c:pt>
                <c:pt idx="34080">
                  <c:v>29.588000000000001</c:v>
                </c:pt>
                <c:pt idx="34081">
                  <c:v>29.588000000000001</c:v>
                </c:pt>
                <c:pt idx="34082">
                  <c:v>29.588000000000001</c:v>
                </c:pt>
                <c:pt idx="34083">
                  <c:v>29.588000000000001</c:v>
                </c:pt>
                <c:pt idx="34084">
                  <c:v>29.588000000000001</c:v>
                </c:pt>
                <c:pt idx="34085">
                  <c:v>29.588000000000001</c:v>
                </c:pt>
                <c:pt idx="34086">
                  <c:v>29.588000000000001</c:v>
                </c:pt>
                <c:pt idx="34087">
                  <c:v>29.588000000000001</c:v>
                </c:pt>
                <c:pt idx="34088">
                  <c:v>29.588000000000001</c:v>
                </c:pt>
                <c:pt idx="34089">
                  <c:v>29.588000000000001</c:v>
                </c:pt>
                <c:pt idx="34090">
                  <c:v>29.588000000000001</c:v>
                </c:pt>
                <c:pt idx="34091">
                  <c:v>29.588000000000001</c:v>
                </c:pt>
                <c:pt idx="34092">
                  <c:v>29.588000000000001</c:v>
                </c:pt>
                <c:pt idx="34093">
                  <c:v>29.588000000000001</c:v>
                </c:pt>
                <c:pt idx="34094">
                  <c:v>29.588000000000001</c:v>
                </c:pt>
                <c:pt idx="34095">
                  <c:v>29.588000000000001</c:v>
                </c:pt>
                <c:pt idx="34096">
                  <c:v>29.588000000000001</c:v>
                </c:pt>
                <c:pt idx="34097">
                  <c:v>29.588000000000001</c:v>
                </c:pt>
                <c:pt idx="34098">
                  <c:v>29.588000000000001</c:v>
                </c:pt>
                <c:pt idx="34099">
                  <c:v>29.588000000000001</c:v>
                </c:pt>
                <c:pt idx="34100">
                  <c:v>29.588000000000001</c:v>
                </c:pt>
                <c:pt idx="34101">
                  <c:v>29.588000000000001</c:v>
                </c:pt>
                <c:pt idx="34102">
                  <c:v>29.588000000000001</c:v>
                </c:pt>
                <c:pt idx="34103">
                  <c:v>29.588000000000001</c:v>
                </c:pt>
                <c:pt idx="34104">
                  <c:v>29.588000000000001</c:v>
                </c:pt>
                <c:pt idx="34105">
                  <c:v>29.588000000000001</c:v>
                </c:pt>
                <c:pt idx="34106">
                  <c:v>29.588000000000001</c:v>
                </c:pt>
                <c:pt idx="34107">
                  <c:v>29.588000000000001</c:v>
                </c:pt>
                <c:pt idx="34108">
                  <c:v>29.588000000000001</c:v>
                </c:pt>
                <c:pt idx="34109">
                  <c:v>29.588000000000001</c:v>
                </c:pt>
                <c:pt idx="34110">
                  <c:v>29.588000000000001</c:v>
                </c:pt>
                <c:pt idx="34111">
                  <c:v>29.588000000000001</c:v>
                </c:pt>
                <c:pt idx="34112">
                  <c:v>29.588000000000001</c:v>
                </c:pt>
                <c:pt idx="34113">
                  <c:v>29.588000000000001</c:v>
                </c:pt>
                <c:pt idx="34114">
                  <c:v>29.588000000000001</c:v>
                </c:pt>
                <c:pt idx="34115">
                  <c:v>29.588000000000001</c:v>
                </c:pt>
                <c:pt idx="34116">
                  <c:v>29.588000000000001</c:v>
                </c:pt>
                <c:pt idx="34117">
                  <c:v>29.588000000000001</c:v>
                </c:pt>
                <c:pt idx="34118">
                  <c:v>29.588000000000001</c:v>
                </c:pt>
                <c:pt idx="34119">
                  <c:v>29.588000000000001</c:v>
                </c:pt>
                <c:pt idx="34120">
                  <c:v>29.588000000000001</c:v>
                </c:pt>
                <c:pt idx="34121">
                  <c:v>29.588000000000001</c:v>
                </c:pt>
                <c:pt idx="34122">
                  <c:v>29.588000000000001</c:v>
                </c:pt>
                <c:pt idx="34123">
                  <c:v>29.588000000000001</c:v>
                </c:pt>
                <c:pt idx="34124">
                  <c:v>29.588000000000001</c:v>
                </c:pt>
                <c:pt idx="34125">
                  <c:v>29.588000000000001</c:v>
                </c:pt>
                <c:pt idx="34126">
                  <c:v>29.588000000000001</c:v>
                </c:pt>
                <c:pt idx="34127">
                  <c:v>29.588000000000001</c:v>
                </c:pt>
                <c:pt idx="34128">
                  <c:v>29.588000000000001</c:v>
                </c:pt>
                <c:pt idx="34129">
                  <c:v>29.588000000000001</c:v>
                </c:pt>
                <c:pt idx="34130">
                  <c:v>29.588000000000001</c:v>
                </c:pt>
                <c:pt idx="34131">
                  <c:v>29.588000000000001</c:v>
                </c:pt>
                <c:pt idx="34132">
                  <c:v>29.588000000000001</c:v>
                </c:pt>
                <c:pt idx="34133">
                  <c:v>29.588000000000001</c:v>
                </c:pt>
                <c:pt idx="34134">
                  <c:v>29.588000000000001</c:v>
                </c:pt>
                <c:pt idx="34135">
                  <c:v>29.588000000000001</c:v>
                </c:pt>
                <c:pt idx="34136">
                  <c:v>29.588000000000001</c:v>
                </c:pt>
                <c:pt idx="34137">
                  <c:v>29.588000000000001</c:v>
                </c:pt>
                <c:pt idx="34138">
                  <c:v>29.588000000000001</c:v>
                </c:pt>
                <c:pt idx="34139">
                  <c:v>29.588000000000001</c:v>
                </c:pt>
                <c:pt idx="34140">
                  <c:v>29.588000000000001</c:v>
                </c:pt>
                <c:pt idx="34141">
                  <c:v>29.588000000000001</c:v>
                </c:pt>
                <c:pt idx="34142">
                  <c:v>29.588000000000001</c:v>
                </c:pt>
                <c:pt idx="34143">
                  <c:v>29.588000000000001</c:v>
                </c:pt>
                <c:pt idx="34144">
                  <c:v>29.588000000000001</c:v>
                </c:pt>
                <c:pt idx="34145">
                  <c:v>29.588000000000001</c:v>
                </c:pt>
                <c:pt idx="34146">
                  <c:v>29.588000000000001</c:v>
                </c:pt>
                <c:pt idx="34147">
                  <c:v>29.588000000000001</c:v>
                </c:pt>
                <c:pt idx="34148">
                  <c:v>29.588000000000001</c:v>
                </c:pt>
                <c:pt idx="34149">
                  <c:v>29.588000000000001</c:v>
                </c:pt>
                <c:pt idx="34150">
                  <c:v>29.588000000000001</c:v>
                </c:pt>
                <c:pt idx="34151">
                  <c:v>29.588000000000001</c:v>
                </c:pt>
                <c:pt idx="34152">
                  <c:v>29.588000000000001</c:v>
                </c:pt>
                <c:pt idx="34153">
                  <c:v>29.588000000000001</c:v>
                </c:pt>
                <c:pt idx="34154">
                  <c:v>29.588000000000001</c:v>
                </c:pt>
                <c:pt idx="34155">
                  <c:v>29.588000000000001</c:v>
                </c:pt>
                <c:pt idx="34156">
                  <c:v>29.588000000000001</c:v>
                </c:pt>
                <c:pt idx="34157">
                  <c:v>29.588000000000001</c:v>
                </c:pt>
                <c:pt idx="34158">
                  <c:v>29.588000000000001</c:v>
                </c:pt>
                <c:pt idx="34159">
                  <c:v>29.588000000000001</c:v>
                </c:pt>
                <c:pt idx="34160">
                  <c:v>29.588000000000001</c:v>
                </c:pt>
                <c:pt idx="34161">
                  <c:v>29.588000000000001</c:v>
                </c:pt>
                <c:pt idx="34162">
                  <c:v>29.588000000000001</c:v>
                </c:pt>
                <c:pt idx="34163">
                  <c:v>29.588000000000001</c:v>
                </c:pt>
                <c:pt idx="34164">
                  <c:v>29.588000000000001</c:v>
                </c:pt>
                <c:pt idx="34165">
                  <c:v>29.588000000000001</c:v>
                </c:pt>
                <c:pt idx="34166">
                  <c:v>29.588000000000001</c:v>
                </c:pt>
                <c:pt idx="34167">
                  <c:v>29.588000000000001</c:v>
                </c:pt>
                <c:pt idx="34168">
                  <c:v>29.588000000000001</c:v>
                </c:pt>
                <c:pt idx="34169">
                  <c:v>29.588000000000001</c:v>
                </c:pt>
                <c:pt idx="34170">
                  <c:v>29.588000000000001</c:v>
                </c:pt>
                <c:pt idx="34171">
                  <c:v>29.588000000000001</c:v>
                </c:pt>
                <c:pt idx="34172">
                  <c:v>29.588000000000001</c:v>
                </c:pt>
                <c:pt idx="34173">
                  <c:v>29.588000000000001</c:v>
                </c:pt>
                <c:pt idx="34174">
                  <c:v>29.588000000000001</c:v>
                </c:pt>
                <c:pt idx="34175">
                  <c:v>29.588000000000001</c:v>
                </c:pt>
                <c:pt idx="34176">
                  <c:v>29.588000000000001</c:v>
                </c:pt>
                <c:pt idx="34177">
                  <c:v>29.588000000000001</c:v>
                </c:pt>
                <c:pt idx="34178">
                  <c:v>29.588000000000001</c:v>
                </c:pt>
                <c:pt idx="34179">
                  <c:v>29.588000000000001</c:v>
                </c:pt>
                <c:pt idx="34180">
                  <c:v>29.588000000000001</c:v>
                </c:pt>
                <c:pt idx="34181">
                  <c:v>29.588000000000001</c:v>
                </c:pt>
                <c:pt idx="34182">
                  <c:v>29.588000000000001</c:v>
                </c:pt>
                <c:pt idx="34183">
                  <c:v>29.588000000000001</c:v>
                </c:pt>
                <c:pt idx="34184">
                  <c:v>29.588000000000001</c:v>
                </c:pt>
                <c:pt idx="34185">
                  <c:v>29.588000000000001</c:v>
                </c:pt>
                <c:pt idx="34186">
                  <c:v>29.588000000000001</c:v>
                </c:pt>
                <c:pt idx="34187">
                  <c:v>29.588000000000001</c:v>
                </c:pt>
                <c:pt idx="34188">
                  <c:v>29.588000000000001</c:v>
                </c:pt>
                <c:pt idx="34189">
                  <c:v>29.588000000000001</c:v>
                </c:pt>
                <c:pt idx="34190">
                  <c:v>29.588000000000001</c:v>
                </c:pt>
                <c:pt idx="34191">
                  <c:v>29.588000000000001</c:v>
                </c:pt>
                <c:pt idx="34192">
                  <c:v>29.588000000000001</c:v>
                </c:pt>
                <c:pt idx="34193">
                  <c:v>29.588000000000001</c:v>
                </c:pt>
                <c:pt idx="34194">
                  <c:v>29.588000000000001</c:v>
                </c:pt>
                <c:pt idx="34195">
                  <c:v>29.588000000000001</c:v>
                </c:pt>
                <c:pt idx="34196">
                  <c:v>29.588000000000001</c:v>
                </c:pt>
                <c:pt idx="34197">
                  <c:v>29.588000000000001</c:v>
                </c:pt>
                <c:pt idx="34198">
                  <c:v>29.588000000000001</c:v>
                </c:pt>
                <c:pt idx="34199">
                  <c:v>29.588000000000001</c:v>
                </c:pt>
                <c:pt idx="34200">
                  <c:v>29.588000000000001</c:v>
                </c:pt>
                <c:pt idx="34201">
                  <c:v>29.588000000000001</c:v>
                </c:pt>
                <c:pt idx="34202">
                  <c:v>29.588000000000001</c:v>
                </c:pt>
                <c:pt idx="34203">
                  <c:v>29.588000000000001</c:v>
                </c:pt>
                <c:pt idx="34204">
                  <c:v>29.588000000000001</c:v>
                </c:pt>
                <c:pt idx="34205">
                  <c:v>29.588000000000001</c:v>
                </c:pt>
                <c:pt idx="34206">
                  <c:v>29.588000000000001</c:v>
                </c:pt>
                <c:pt idx="34207">
                  <c:v>29.588000000000001</c:v>
                </c:pt>
                <c:pt idx="34208">
                  <c:v>29.588000000000001</c:v>
                </c:pt>
                <c:pt idx="34209">
                  <c:v>29.588000000000001</c:v>
                </c:pt>
                <c:pt idx="34210">
                  <c:v>29.588000000000001</c:v>
                </c:pt>
                <c:pt idx="34211">
                  <c:v>29.588000000000001</c:v>
                </c:pt>
                <c:pt idx="34212">
                  <c:v>29.588000000000001</c:v>
                </c:pt>
                <c:pt idx="34213">
                  <c:v>29.588000000000001</c:v>
                </c:pt>
                <c:pt idx="34214">
                  <c:v>29.588000000000001</c:v>
                </c:pt>
                <c:pt idx="34215">
                  <c:v>29.588000000000001</c:v>
                </c:pt>
                <c:pt idx="34216">
                  <c:v>29.588000000000001</c:v>
                </c:pt>
                <c:pt idx="34217">
                  <c:v>29.588000000000001</c:v>
                </c:pt>
                <c:pt idx="34218">
                  <c:v>29.588000000000001</c:v>
                </c:pt>
                <c:pt idx="34219">
                  <c:v>29.588000000000001</c:v>
                </c:pt>
                <c:pt idx="34220">
                  <c:v>29.588000000000001</c:v>
                </c:pt>
                <c:pt idx="34221">
                  <c:v>29.588000000000001</c:v>
                </c:pt>
                <c:pt idx="34222">
                  <c:v>29.588000000000001</c:v>
                </c:pt>
                <c:pt idx="34223">
                  <c:v>29.588000000000001</c:v>
                </c:pt>
                <c:pt idx="34224">
                  <c:v>29.588000000000001</c:v>
                </c:pt>
                <c:pt idx="34225">
                  <c:v>29.588000000000001</c:v>
                </c:pt>
                <c:pt idx="34226">
                  <c:v>29.588000000000001</c:v>
                </c:pt>
                <c:pt idx="34227">
                  <c:v>29.588000000000001</c:v>
                </c:pt>
                <c:pt idx="34228">
                  <c:v>29.588000000000001</c:v>
                </c:pt>
                <c:pt idx="34229">
                  <c:v>29.588000000000001</c:v>
                </c:pt>
                <c:pt idx="34230">
                  <c:v>29.588000000000001</c:v>
                </c:pt>
                <c:pt idx="34231">
                  <c:v>29.588000000000001</c:v>
                </c:pt>
                <c:pt idx="34232">
                  <c:v>29.588000000000001</c:v>
                </c:pt>
                <c:pt idx="34233">
                  <c:v>29.588000000000001</c:v>
                </c:pt>
                <c:pt idx="34234">
                  <c:v>29.588000000000001</c:v>
                </c:pt>
                <c:pt idx="34235">
                  <c:v>29.588000000000001</c:v>
                </c:pt>
                <c:pt idx="34236">
                  <c:v>29.588000000000001</c:v>
                </c:pt>
                <c:pt idx="34237">
                  <c:v>29.588000000000001</c:v>
                </c:pt>
                <c:pt idx="34238">
                  <c:v>29.588000000000001</c:v>
                </c:pt>
                <c:pt idx="34239">
                  <c:v>29.588000000000001</c:v>
                </c:pt>
                <c:pt idx="34240">
                  <c:v>29.588000000000001</c:v>
                </c:pt>
                <c:pt idx="34241">
                  <c:v>29.588000000000001</c:v>
                </c:pt>
                <c:pt idx="34242">
                  <c:v>29.588000000000001</c:v>
                </c:pt>
                <c:pt idx="34243">
                  <c:v>29.588000000000001</c:v>
                </c:pt>
                <c:pt idx="34244">
                  <c:v>29.588000000000001</c:v>
                </c:pt>
                <c:pt idx="34245">
                  <c:v>29.588000000000001</c:v>
                </c:pt>
                <c:pt idx="34246">
                  <c:v>29.588000000000001</c:v>
                </c:pt>
                <c:pt idx="34247">
                  <c:v>29.588000000000001</c:v>
                </c:pt>
                <c:pt idx="34248">
                  <c:v>29.588000000000001</c:v>
                </c:pt>
                <c:pt idx="34249">
                  <c:v>29.588000000000001</c:v>
                </c:pt>
                <c:pt idx="34250">
                  <c:v>29.588000000000001</c:v>
                </c:pt>
                <c:pt idx="34251">
                  <c:v>29.588000000000001</c:v>
                </c:pt>
                <c:pt idx="34252">
                  <c:v>29.588000000000001</c:v>
                </c:pt>
                <c:pt idx="34253">
                  <c:v>29.588000000000001</c:v>
                </c:pt>
                <c:pt idx="34254">
                  <c:v>29.588000000000001</c:v>
                </c:pt>
                <c:pt idx="34255">
                  <c:v>29.588000000000001</c:v>
                </c:pt>
                <c:pt idx="34256">
                  <c:v>29.588000000000001</c:v>
                </c:pt>
                <c:pt idx="34257">
                  <c:v>29.588000000000001</c:v>
                </c:pt>
                <c:pt idx="34258">
                  <c:v>29.588000000000001</c:v>
                </c:pt>
                <c:pt idx="34259">
                  <c:v>29.588000000000001</c:v>
                </c:pt>
                <c:pt idx="34260">
                  <c:v>29.588000000000001</c:v>
                </c:pt>
                <c:pt idx="34261">
                  <c:v>29.588000000000001</c:v>
                </c:pt>
                <c:pt idx="34262">
                  <c:v>29.588000000000001</c:v>
                </c:pt>
                <c:pt idx="34263">
                  <c:v>29.588000000000001</c:v>
                </c:pt>
                <c:pt idx="34264">
                  <c:v>29.588000000000001</c:v>
                </c:pt>
                <c:pt idx="34265">
                  <c:v>29.588000000000001</c:v>
                </c:pt>
                <c:pt idx="34266">
                  <c:v>29.588000000000001</c:v>
                </c:pt>
                <c:pt idx="34267">
                  <c:v>29.588000000000001</c:v>
                </c:pt>
                <c:pt idx="34268">
                  <c:v>29.588000000000001</c:v>
                </c:pt>
                <c:pt idx="34269">
                  <c:v>29.588000000000001</c:v>
                </c:pt>
                <c:pt idx="34270">
                  <c:v>29.588000000000001</c:v>
                </c:pt>
                <c:pt idx="34271">
                  <c:v>29.588000000000001</c:v>
                </c:pt>
                <c:pt idx="34272">
                  <c:v>29.588000000000001</c:v>
                </c:pt>
                <c:pt idx="34273">
                  <c:v>29.588000000000001</c:v>
                </c:pt>
                <c:pt idx="34274">
                  <c:v>29.588000000000001</c:v>
                </c:pt>
                <c:pt idx="34275">
                  <c:v>29.588000000000001</c:v>
                </c:pt>
                <c:pt idx="34276">
                  <c:v>29.588000000000001</c:v>
                </c:pt>
                <c:pt idx="34277">
                  <c:v>29.588000000000001</c:v>
                </c:pt>
                <c:pt idx="34278">
                  <c:v>29.588000000000001</c:v>
                </c:pt>
                <c:pt idx="34279">
                  <c:v>29.588000000000001</c:v>
                </c:pt>
                <c:pt idx="34280">
                  <c:v>29.588000000000001</c:v>
                </c:pt>
                <c:pt idx="34281">
                  <c:v>29.588000000000001</c:v>
                </c:pt>
                <c:pt idx="34282">
                  <c:v>29.588000000000001</c:v>
                </c:pt>
                <c:pt idx="34283">
                  <c:v>29.588000000000001</c:v>
                </c:pt>
                <c:pt idx="34284">
                  <c:v>29.588000000000001</c:v>
                </c:pt>
                <c:pt idx="34285">
                  <c:v>29.588000000000001</c:v>
                </c:pt>
                <c:pt idx="34286">
                  <c:v>29.588000000000001</c:v>
                </c:pt>
                <c:pt idx="34287">
                  <c:v>29.588000000000001</c:v>
                </c:pt>
                <c:pt idx="34288">
                  <c:v>29.588000000000001</c:v>
                </c:pt>
                <c:pt idx="34289">
                  <c:v>29.588000000000001</c:v>
                </c:pt>
                <c:pt idx="34290">
                  <c:v>29.588000000000001</c:v>
                </c:pt>
                <c:pt idx="34291">
                  <c:v>29.588000000000001</c:v>
                </c:pt>
                <c:pt idx="34292">
                  <c:v>29.588000000000001</c:v>
                </c:pt>
                <c:pt idx="34293">
                  <c:v>29.588000000000001</c:v>
                </c:pt>
                <c:pt idx="34294">
                  <c:v>29.588000000000001</c:v>
                </c:pt>
                <c:pt idx="34295">
                  <c:v>29.588000000000001</c:v>
                </c:pt>
                <c:pt idx="34296">
                  <c:v>29.588000000000001</c:v>
                </c:pt>
                <c:pt idx="34297">
                  <c:v>29.588000000000001</c:v>
                </c:pt>
                <c:pt idx="34298">
                  <c:v>29.588000000000001</c:v>
                </c:pt>
                <c:pt idx="34299">
                  <c:v>29.588000000000001</c:v>
                </c:pt>
                <c:pt idx="34300">
                  <c:v>29.588000000000001</c:v>
                </c:pt>
                <c:pt idx="34301">
                  <c:v>29.588000000000001</c:v>
                </c:pt>
                <c:pt idx="34302">
                  <c:v>29.588000000000001</c:v>
                </c:pt>
                <c:pt idx="34303">
                  <c:v>29.588000000000001</c:v>
                </c:pt>
                <c:pt idx="34304">
                  <c:v>29.588000000000001</c:v>
                </c:pt>
                <c:pt idx="34305">
                  <c:v>29.588000000000001</c:v>
                </c:pt>
                <c:pt idx="34306">
                  <c:v>29.588000000000001</c:v>
                </c:pt>
                <c:pt idx="34307">
                  <c:v>29.588000000000001</c:v>
                </c:pt>
                <c:pt idx="34308">
                  <c:v>29.588000000000001</c:v>
                </c:pt>
                <c:pt idx="34309">
                  <c:v>29.588000000000001</c:v>
                </c:pt>
                <c:pt idx="34310">
                  <c:v>29.588000000000001</c:v>
                </c:pt>
                <c:pt idx="34311">
                  <c:v>29.588000000000001</c:v>
                </c:pt>
                <c:pt idx="34312">
                  <c:v>29.588000000000001</c:v>
                </c:pt>
                <c:pt idx="34313">
                  <c:v>29.588000000000001</c:v>
                </c:pt>
                <c:pt idx="34314">
                  <c:v>29.588000000000001</c:v>
                </c:pt>
                <c:pt idx="34315">
                  <c:v>29.588000000000001</c:v>
                </c:pt>
                <c:pt idx="34316">
                  <c:v>29.588000000000001</c:v>
                </c:pt>
                <c:pt idx="34317">
                  <c:v>29.588000000000001</c:v>
                </c:pt>
                <c:pt idx="34318">
                  <c:v>29.588000000000001</c:v>
                </c:pt>
                <c:pt idx="34319">
                  <c:v>29.588000000000001</c:v>
                </c:pt>
                <c:pt idx="34320">
                  <c:v>29.588000000000001</c:v>
                </c:pt>
                <c:pt idx="34321">
                  <c:v>29.588000000000001</c:v>
                </c:pt>
                <c:pt idx="34322">
                  <c:v>29.588000000000001</c:v>
                </c:pt>
                <c:pt idx="34323">
                  <c:v>29.588000000000001</c:v>
                </c:pt>
                <c:pt idx="34324">
                  <c:v>29.588000000000001</c:v>
                </c:pt>
                <c:pt idx="34325">
                  <c:v>29.588000000000001</c:v>
                </c:pt>
                <c:pt idx="34326">
                  <c:v>29.588000000000001</c:v>
                </c:pt>
                <c:pt idx="34327">
                  <c:v>29.588000000000001</c:v>
                </c:pt>
                <c:pt idx="34328">
                  <c:v>29.588000000000001</c:v>
                </c:pt>
                <c:pt idx="34329">
                  <c:v>29.588000000000001</c:v>
                </c:pt>
                <c:pt idx="34330">
                  <c:v>29.588000000000001</c:v>
                </c:pt>
                <c:pt idx="34331">
                  <c:v>29.588000000000001</c:v>
                </c:pt>
                <c:pt idx="34332">
                  <c:v>29.588000000000001</c:v>
                </c:pt>
                <c:pt idx="34333">
                  <c:v>29.588000000000001</c:v>
                </c:pt>
                <c:pt idx="34334">
                  <c:v>29.588000000000001</c:v>
                </c:pt>
                <c:pt idx="34335">
                  <c:v>29.588000000000001</c:v>
                </c:pt>
                <c:pt idx="34336">
                  <c:v>29.588000000000001</c:v>
                </c:pt>
                <c:pt idx="34337">
                  <c:v>29.588000000000001</c:v>
                </c:pt>
                <c:pt idx="34338">
                  <c:v>29.588000000000001</c:v>
                </c:pt>
                <c:pt idx="34339">
                  <c:v>29.588000000000001</c:v>
                </c:pt>
                <c:pt idx="34340">
                  <c:v>29.588000000000001</c:v>
                </c:pt>
                <c:pt idx="34341">
                  <c:v>29.588000000000001</c:v>
                </c:pt>
                <c:pt idx="34342">
                  <c:v>29.588000000000001</c:v>
                </c:pt>
                <c:pt idx="34343">
                  <c:v>29.588000000000001</c:v>
                </c:pt>
                <c:pt idx="34344">
                  <c:v>29.588000000000001</c:v>
                </c:pt>
                <c:pt idx="34345">
                  <c:v>29.588000000000001</c:v>
                </c:pt>
                <c:pt idx="34346">
                  <c:v>29.588000000000001</c:v>
                </c:pt>
                <c:pt idx="34347">
                  <c:v>29.588000000000001</c:v>
                </c:pt>
                <c:pt idx="34348">
                  <c:v>29.588000000000001</c:v>
                </c:pt>
                <c:pt idx="34349">
                  <c:v>29.588000000000001</c:v>
                </c:pt>
                <c:pt idx="34350">
                  <c:v>29.588000000000001</c:v>
                </c:pt>
                <c:pt idx="34351">
                  <c:v>29.588000000000001</c:v>
                </c:pt>
                <c:pt idx="34352">
                  <c:v>29.59</c:v>
                </c:pt>
                <c:pt idx="34353">
                  <c:v>29.594000000000001</c:v>
                </c:pt>
                <c:pt idx="34354">
                  <c:v>29.594000000000001</c:v>
                </c:pt>
                <c:pt idx="34355">
                  <c:v>29.594000000000001</c:v>
                </c:pt>
                <c:pt idx="34356">
                  <c:v>29.594000000000001</c:v>
                </c:pt>
                <c:pt idx="34357">
                  <c:v>29.594000000000001</c:v>
                </c:pt>
                <c:pt idx="34358">
                  <c:v>29.594000000000001</c:v>
                </c:pt>
                <c:pt idx="34359">
                  <c:v>29.594000000000001</c:v>
                </c:pt>
                <c:pt idx="34360">
                  <c:v>29.594000000000001</c:v>
                </c:pt>
                <c:pt idx="34361">
                  <c:v>29.594000000000001</c:v>
                </c:pt>
                <c:pt idx="34362">
                  <c:v>29.594000000000001</c:v>
                </c:pt>
                <c:pt idx="34363">
                  <c:v>29.594000000000001</c:v>
                </c:pt>
                <c:pt idx="34364">
                  <c:v>29.594000000000001</c:v>
                </c:pt>
                <c:pt idx="34365">
                  <c:v>29.594000000000001</c:v>
                </c:pt>
                <c:pt idx="34366">
                  <c:v>29.594000000000001</c:v>
                </c:pt>
                <c:pt idx="34367">
                  <c:v>29.594000000000001</c:v>
                </c:pt>
                <c:pt idx="34368">
                  <c:v>29.594000000000001</c:v>
                </c:pt>
                <c:pt idx="34369">
                  <c:v>29.594000000000001</c:v>
                </c:pt>
                <c:pt idx="34370">
                  <c:v>29.594000000000001</c:v>
                </c:pt>
                <c:pt idx="34371">
                  <c:v>29.594000000000001</c:v>
                </c:pt>
                <c:pt idx="34372">
                  <c:v>29.594000000000001</c:v>
                </c:pt>
                <c:pt idx="34373">
                  <c:v>29.594000000000001</c:v>
                </c:pt>
                <c:pt idx="34374">
                  <c:v>29.594000000000001</c:v>
                </c:pt>
                <c:pt idx="34375">
                  <c:v>29.594000000000001</c:v>
                </c:pt>
                <c:pt idx="34376">
                  <c:v>29.594000000000001</c:v>
                </c:pt>
                <c:pt idx="34377">
                  <c:v>29.594000000000001</c:v>
                </c:pt>
                <c:pt idx="34378">
                  <c:v>29.594000000000001</c:v>
                </c:pt>
                <c:pt idx="34379">
                  <c:v>29.594000000000001</c:v>
                </c:pt>
                <c:pt idx="34380">
                  <c:v>29.594000000000001</c:v>
                </c:pt>
                <c:pt idx="34381">
                  <c:v>29.594000000000001</c:v>
                </c:pt>
                <c:pt idx="34382">
                  <c:v>29.596</c:v>
                </c:pt>
                <c:pt idx="34383">
                  <c:v>29.596</c:v>
                </c:pt>
                <c:pt idx="34384">
                  <c:v>29.596</c:v>
                </c:pt>
                <c:pt idx="34385">
                  <c:v>29.6</c:v>
                </c:pt>
                <c:pt idx="34386">
                  <c:v>29.611999999999998</c:v>
                </c:pt>
                <c:pt idx="34387">
                  <c:v>29.614000000000001</c:v>
                </c:pt>
                <c:pt idx="34388">
                  <c:v>29.614000000000001</c:v>
                </c:pt>
                <c:pt idx="34389">
                  <c:v>29.614000000000001</c:v>
                </c:pt>
                <c:pt idx="34390">
                  <c:v>29.614000000000001</c:v>
                </c:pt>
                <c:pt idx="34391">
                  <c:v>29.614000000000001</c:v>
                </c:pt>
                <c:pt idx="34392">
                  <c:v>29.614000000000001</c:v>
                </c:pt>
                <c:pt idx="34393">
                  <c:v>29.614000000000001</c:v>
                </c:pt>
                <c:pt idx="34394">
                  <c:v>29.614000000000001</c:v>
                </c:pt>
                <c:pt idx="34395">
                  <c:v>29.614000000000001</c:v>
                </c:pt>
                <c:pt idx="34396">
                  <c:v>29.614000000000001</c:v>
                </c:pt>
                <c:pt idx="34397">
                  <c:v>29.614000000000001</c:v>
                </c:pt>
                <c:pt idx="34398">
                  <c:v>29.614000000000001</c:v>
                </c:pt>
                <c:pt idx="34399">
                  <c:v>29.614000000000001</c:v>
                </c:pt>
                <c:pt idx="34400">
                  <c:v>29.614000000000001</c:v>
                </c:pt>
                <c:pt idx="34401">
                  <c:v>29.614000000000001</c:v>
                </c:pt>
                <c:pt idx="34402">
                  <c:v>29.614000000000001</c:v>
                </c:pt>
                <c:pt idx="34403">
                  <c:v>29.614000000000001</c:v>
                </c:pt>
                <c:pt idx="34404">
                  <c:v>29.614000000000001</c:v>
                </c:pt>
                <c:pt idx="34405">
                  <c:v>29.614000000000001</c:v>
                </c:pt>
                <c:pt idx="34406">
                  <c:v>29.614000000000001</c:v>
                </c:pt>
                <c:pt idx="34407">
                  <c:v>29.614000000000001</c:v>
                </c:pt>
                <c:pt idx="34408">
                  <c:v>29.614000000000001</c:v>
                </c:pt>
                <c:pt idx="34409">
                  <c:v>29.614000000000001</c:v>
                </c:pt>
                <c:pt idx="34410">
                  <c:v>29.614000000000001</c:v>
                </c:pt>
                <c:pt idx="34411">
                  <c:v>29.614000000000001</c:v>
                </c:pt>
                <c:pt idx="34412">
                  <c:v>29.614000000000001</c:v>
                </c:pt>
                <c:pt idx="34413">
                  <c:v>29.614000000000001</c:v>
                </c:pt>
                <c:pt idx="34414">
                  <c:v>29.614000000000001</c:v>
                </c:pt>
                <c:pt idx="34415">
                  <c:v>29.614000000000001</c:v>
                </c:pt>
                <c:pt idx="34416">
                  <c:v>29.614000000000001</c:v>
                </c:pt>
                <c:pt idx="34417">
                  <c:v>29.614000000000001</c:v>
                </c:pt>
                <c:pt idx="34418">
                  <c:v>29.614000000000001</c:v>
                </c:pt>
                <c:pt idx="34419">
                  <c:v>29.614000000000001</c:v>
                </c:pt>
                <c:pt idx="34420">
                  <c:v>29.614000000000001</c:v>
                </c:pt>
                <c:pt idx="34421">
                  <c:v>29.614000000000001</c:v>
                </c:pt>
                <c:pt idx="34422">
                  <c:v>29.614000000000001</c:v>
                </c:pt>
                <c:pt idx="34423">
                  <c:v>29.614000000000001</c:v>
                </c:pt>
                <c:pt idx="34424">
                  <c:v>29.614000000000001</c:v>
                </c:pt>
                <c:pt idx="34425">
                  <c:v>29.614000000000001</c:v>
                </c:pt>
                <c:pt idx="34426">
                  <c:v>29.614000000000001</c:v>
                </c:pt>
                <c:pt idx="34427">
                  <c:v>29.614000000000001</c:v>
                </c:pt>
                <c:pt idx="34428">
                  <c:v>29.614000000000001</c:v>
                </c:pt>
                <c:pt idx="34429">
                  <c:v>29.614000000000001</c:v>
                </c:pt>
                <c:pt idx="34430">
                  <c:v>29.614000000000001</c:v>
                </c:pt>
                <c:pt idx="34431">
                  <c:v>29.614000000000001</c:v>
                </c:pt>
                <c:pt idx="34432">
                  <c:v>29.614000000000001</c:v>
                </c:pt>
                <c:pt idx="34433">
                  <c:v>29.614000000000001</c:v>
                </c:pt>
                <c:pt idx="34434">
                  <c:v>29.614000000000001</c:v>
                </c:pt>
                <c:pt idx="34435">
                  <c:v>29.614000000000001</c:v>
                </c:pt>
                <c:pt idx="34436">
                  <c:v>29.614000000000001</c:v>
                </c:pt>
                <c:pt idx="34437">
                  <c:v>29.614000000000001</c:v>
                </c:pt>
                <c:pt idx="34438">
                  <c:v>29.614000000000001</c:v>
                </c:pt>
                <c:pt idx="34439">
                  <c:v>29.614000000000001</c:v>
                </c:pt>
                <c:pt idx="34440">
                  <c:v>29.614000000000001</c:v>
                </c:pt>
                <c:pt idx="34441">
                  <c:v>29.614000000000001</c:v>
                </c:pt>
                <c:pt idx="34442">
                  <c:v>29.614000000000001</c:v>
                </c:pt>
                <c:pt idx="34443">
                  <c:v>29.614000000000001</c:v>
                </c:pt>
                <c:pt idx="34444">
                  <c:v>29.614000000000001</c:v>
                </c:pt>
                <c:pt idx="34445">
                  <c:v>29.614000000000001</c:v>
                </c:pt>
                <c:pt idx="34446">
                  <c:v>29.614000000000001</c:v>
                </c:pt>
                <c:pt idx="34447">
                  <c:v>29.614000000000001</c:v>
                </c:pt>
                <c:pt idx="34448">
                  <c:v>29.614000000000001</c:v>
                </c:pt>
                <c:pt idx="34449">
                  <c:v>29.614000000000001</c:v>
                </c:pt>
                <c:pt idx="34450">
                  <c:v>29.614000000000001</c:v>
                </c:pt>
                <c:pt idx="34451">
                  <c:v>29.614000000000001</c:v>
                </c:pt>
                <c:pt idx="34452">
                  <c:v>29.614000000000001</c:v>
                </c:pt>
                <c:pt idx="34453">
                  <c:v>29.614000000000001</c:v>
                </c:pt>
                <c:pt idx="34454">
                  <c:v>29.614000000000001</c:v>
                </c:pt>
                <c:pt idx="34455">
                  <c:v>29.614000000000001</c:v>
                </c:pt>
                <c:pt idx="34456">
                  <c:v>29.614000000000001</c:v>
                </c:pt>
                <c:pt idx="34457">
                  <c:v>29.614000000000001</c:v>
                </c:pt>
                <c:pt idx="34458">
                  <c:v>29.614000000000001</c:v>
                </c:pt>
                <c:pt idx="34459">
                  <c:v>29.614000000000001</c:v>
                </c:pt>
                <c:pt idx="34460">
                  <c:v>29.614000000000001</c:v>
                </c:pt>
                <c:pt idx="34461">
                  <c:v>29.614000000000001</c:v>
                </c:pt>
                <c:pt idx="34462">
                  <c:v>29.614000000000001</c:v>
                </c:pt>
                <c:pt idx="34463">
                  <c:v>29.614000000000001</c:v>
                </c:pt>
                <c:pt idx="34464">
                  <c:v>29.614000000000001</c:v>
                </c:pt>
                <c:pt idx="34465">
                  <c:v>29.614000000000001</c:v>
                </c:pt>
                <c:pt idx="34466">
                  <c:v>29.614000000000001</c:v>
                </c:pt>
                <c:pt idx="34467">
                  <c:v>29.614000000000001</c:v>
                </c:pt>
                <c:pt idx="34468">
                  <c:v>29.614000000000001</c:v>
                </c:pt>
                <c:pt idx="34469">
                  <c:v>29.614000000000001</c:v>
                </c:pt>
                <c:pt idx="34470">
                  <c:v>29.614000000000001</c:v>
                </c:pt>
                <c:pt idx="34471">
                  <c:v>29.614000000000001</c:v>
                </c:pt>
                <c:pt idx="34472">
                  <c:v>29.614000000000001</c:v>
                </c:pt>
                <c:pt idx="34473">
                  <c:v>29.614000000000001</c:v>
                </c:pt>
                <c:pt idx="34474">
                  <c:v>29.614000000000001</c:v>
                </c:pt>
                <c:pt idx="34475">
                  <c:v>29.614000000000001</c:v>
                </c:pt>
                <c:pt idx="34476">
                  <c:v>29.614000000000001</c:v>
                </c:pt>
                <c:pt idx="34477">
                  <c:v>29.614000000000001</c:v>
                </c:pt>
                <c:pt idx="34478">
                  <c:v>29.614000000000001</c:v>
                </c:pt>
                <c:pt idx="34479">
                  <c:v>29.614000000000001</c:v>
                </c:pt>
                <c:pt idx="34480">
                  <c:v>29.614000000000001</c:v>
                </c:pt>
                <c:pt idx="34481">
                  <c:v>29.614000000000001</c:v>
                </c:pt>
                <c:pt idx="34482">
                  <c:v>29.614000000000001</c:v>
                </c:pt>
                <c:pt idx="34483">
                  <c:v>29.614000000000001</c:v>
                </c:pt>
                <c:pt idx="34484">
                  <c:v>29.614000000000001</c:v>
                </c:pt>
                <c:pt idx="34485">
                  <c:v>29.614000000000001</c:v>
                </c:pt>
                <c:pt idx="34486">
                  <c:v>29.614000000000001</c:v>
                </c:pt>
                <c:pt idx="34487">
                  <c:v>29.614000000000001</c:v>
                </c:pt>
                <c:pt idx="34488">
                  <c:v>29.614000000000001</c:v>
                </c:pt>
                <c:pt idx="34489">
                  <c:v>29.614000000000001</c:v>
                </c:pt>
                <c:pt idx="34490">
                  <c:v>29.614000000000001</c:v>
                </c:pt>
                <c:pt idx="34491">
                  <c:v>29.614000000000001</c:v>
                </c:pt>
                <c:pt idx="34492">
                  <c:v>29.614000000000001</c:v>
                </c:pt>
                <c:pt idx="34493">
                  <c:v>29.614000000000001</c:v>
                </c:pt>
                <c:pt idx="34494">
                  <c:v>29.614000000000001</c:v>
                </c:pt>
                <c:pt idx="34495">
                  <c:v>29.614000000000001</c:v>
                </c:pt>
                <c:pt idx="34496">
                  <c:v>29.614000000000001</c:v>
                </c:pt>
                <c:pt idx="34497">
                  <c:v>29.614000000000001</c:v>
                </c:pt>
                <c:pt idx="34498">
                  <c:v>29.614000000000001</c:v>
                </c:pt>
                <c:pt idx="34499">
                  <c:v>29.614000000000001</c:v>
                </c:pt>
                <c:pt idx="34500">
                  <c:v>29.614000000000001</c:v>
                </c:pt>
                <c:pt idx="34501">
                  <c:v>29.614000000000001</c:v>
                </c:pt>
                <c:pt idx="34502">
                  <c:v>29.614000000000001</c:v>
                </c:pt>
                <c:pt idx="34503">
                  <c:v>29.614000000000001</c:v>
                </c:pt>
                <c:pt idx="34504">
                  <c:v>29.626000000000001</c:v>
                </c:pt>
                <c:pt idx="34505">
                  <c:v>29.648</c:v>
                </c:pt>
                <c:pt idx="34506">
                  <c:v>29.648</c:v>
                </c:pt>
                <c:pt idx="34507">
                  <c:v>29.648</c:v>
                </c:pt>
                <c:pt idx="34508">
                  <c:v>29.648</c:v>
                </c:pt>
                <c:pt idx="34509">
                  <c:v>29.648</c:v>
                </c:pt>
                <c:pt idx="34510">
                  <c:v>29.648</c:v>
                </c:pt>
                <c:pt idx="34511">
                  <c:v>29.648</c:v>
                </c:pt>
                <c:pt idx="34512">
                  <c:v>29.648</c:v>
                </c:pt>
                <c:pt idx="34513">
                  <c:v>29.648</c:v>
                </c:pt>
                <c:pt idx="34514">
                  <c:v>29.648</c:v>
                </c:pt>
                <c:pt idx="34515">
                  <c:v>29.648</c:v>
                </c:pt>
                <c:pt idx="34516">
                  <c:v>29.648</c:v>
                </c:pt>
                <c:pt idx="34517">
                  <c:v>29.648</c:v>
                </c:pt>
                <c:pt idx="34518">
                  <c:v>29.648</c:v>
                </c:pt>
                <c:pt idx="34519">
                  <c:v>29.648</c:v>
                </c:pt>
                <c:pt idx="34520">
                  <c:v>29.648</c:v>
                </c:pt>
                <c:pt idx="34521">
                  <c:v>29.648</c:v>
                </c:pt>
                <c:pt idx="34522">
                  <c:v>29.648</c:v>
                </c:pt>
                <c:pt idx="34523">
                  <c:v>29.648</c:v>
                </c:pt>
                <c:pt idx="34524">
                  <c:v>29.648</c:v>
                </c:pt>
                <c:pt idx="34525">
                  <c:v>29.648</c:v>
                </c:pt>
                <c:pt idx="34526">
                  <c:v>29.648</c:v>
                </c:pt>
                <c:pt idx="34527">
                  <c:v>29.648</c:v>
                </c:pt>
                <c:pt idx="34528">
                  <c:v>29.648</c:v>
                </c:pt>
                <c:pt idx="34529">
                  <c:v>29.648</c:v>
                </c:pt>
                <c:pt idx="34530">
                  <c:v>29.648</c:v>
                </c:pt>
                <c:pt idx="34531">
                  <c:v>29.648</c:v>
                </c:pt>
                <c:pt idx="34532">
                  <c:v>29.648</c:v>
                </c:pt>
                <c:pt idx="34533">
                  <c:v>29.648</c:v>
                </c:pt>
                <c:pt idx="34534">
                  <c:v>29.648</c:v>
                </c:pt>
                <c:pt idx="34535">
                  <c:v>29.648</c:v>
                </c:pt>
                <c:pt idx="34536">
                  <c:v>29.648</c:v>
                </c:pt>
                <c:pt idx="34537">
                  <c:v>29.648</c:v>
                </c:pt>
                <c:pt idx="34538">
                  <c:v>29.648</c:v>
                </c:pt>
                <c:pt idx="34539">
                  <c:v>29.648</c:v>
                </c:pt>
                <c:pt idx="34540">
                  <c:v>29.648</c:v>
                </c:pt>
                <c:pt idx="34541">
                  <c:v>29.648</c:v>
                </c:pt>
                <c:pt idx="34542">
                  <c:v>29.648</c:v>
                </c:pt>
                <c:pt idx="34543">
                  <c:v>29.648</c:v>
                </c:pt>
                <c:pt idx="34544">
                  <c:v>29.648</c:v>
                </c:pt>
                <c:pt idx="34545">
                  <c:v>29.648</c:v>
                </c:pt>
                <c:pt idx="34546">
                  <c:v>29.648</c:v>
                </c:pt>
                <c:pt idx="34547">
                  <c:v>29.648</c:v>
                </c:pt>
                <c:pt idx="34548">
                  <c:v>29.648</c:v>
                </c:pt>
                <c:pt idx="34549">
                  <c:v>29.648</c:v>
                </c:pt>
                <c:pt idx="34550">
                  <c:v>29.648</c:v>
                </c:pt>
                <c:pt idx="34551">
                  <c:v>29.648</c:v>
                </c:pt>
                <c:pt idx="34552">
                  <c:v>29.648</c:v>
                </c:pt>
                <c:pt idx="34553">
                  <c:v>29.648</c:v>
                </c:pt>
                <c:pt idx="34554">
                  <c:v>29.648</c:v>
                </c:pt>
                <c:pt idx="34555">
                  <c:v>29.648</c:v>
                </c:pt>
                <c:pt idx="34556">
                  <c:v>29.648</c:v>
                </c:pt>
                <c:pt idx="34557">
                  <c:v>29.648</c:v>
                </c:pt>
                <c:pt idx="34558">
                  <c:v>29.648</c:v>
                </c:pt>
                <c:pt idx="34559">
                  <c:v>29.648</c:v>
                </c:pt>
                <c:pt idx="34560">
                  <c:v>29.648</c:v>
                </c:pt>
                <c:pt idx="34561">
                  <c:v>29.648</c:v>
                </c:pt>
                <c:pt idx="34562">
                  <c:v>29.648</c:v>
                </c:pt>
                <c:pt idx="34563">
                  <c:v>29.648</c:v>
                </c:pt>
                <c:pt idx="34564">
                  <c:v>29.648</c:v>
                </c:pt>
                <c:pt idx="34565">
                  <c:v>29.648</c:v>
                </c:pt>
                <c:pt idx="34566">
                  <c:v>29.648</c:v>
                </c:pt>
                <c:pt idx="34567">
                  <c:v>29.648</c:v>
                </c:pt>
                <c:pt idx="34568">
                  <c:v>29.648</c:v>
                </c:pt>
                <c:pt idx="34569">
                  <c:v>29.648</c:v>
                </c:pt>
                <c:pt idx="34570">
                  <c:v>29.648</c:v>
                </c:pt>
                <c:pt idx="34571">
                  <c:v>29.648</c:v>
                </c:pt>
                <c:pt idx="34572">
                  <c:v>29.648</c:v>
                </c:pt>
                <c:pt idx="34573">
                  <c:v>29.648</c:v>
                </c:pt>
                <c:pt idx="34574">
                  <c:v>29.648</c:v>
                </c:pt>
                <c:pt idx="34575">
                  <c:v>29.648</c:v>
                </c:pt>
                <c:pt idx="34576">
                  <c:v>29.648</c:v>
                </c:pt>
                <c:pt idx="34577">
                  <c:v>29.648</c:v>
                </c:pt>
                <c:pt idx="34578">
                  <c:v>29.648</c:v>
                </c:pt>
                <c:pt idx="34579">
                  <c:v>29.648</c:v>
                </c:pt>
                <c:pt idx="34580">
                  <c:v>29.648</c:v>
                </c:pt>
                <c:pt idx="34581">
                  <c:v>29.648</c:v>
                </c:pt>
                <c:pt idx="34582">
                  <c:v>29.648</c:v>
                </c:pt>
                <c:pt idx="34583">
                  <c:v>29.648</c:v>
                </c:pt>
                <c:pt idx="34584">
                  <c:v>29.648</c:v>
                </c:pt>
                <c:pt idx="34585">
                  <c:v>29.648</c:v>
                </c:pt>
                <c:pt idx="34586">
                  <c:v>29.648</c:v>
                </c:pt>
                <c:pt idx="34587">
                  <c:v>29.648</c:v>
                </c:pt>
                <c:pt idx="34588">
                  <c:v>29.648</c:v>
                </c:pt>
                <c:pt idx="34589">
                  <c:v>29.648</c:v>
                </c:pt>
                <c:pt idx="34590">
                  <c:v>29.648</c:v>
                </c:pt>
                <c:pt idx="34591">
                  <c:v>29.648</c:v>
                </c:pt>
                <c:pt idx="34592">
                  <c:v>29.648</c:v>
                </c:pt>
                <c:pt idx="34593">
                  <c:v>29.648</c:v>
                </c:pt>
                <c:pt idx="34594">
                  <c:v>29.648</c:v>
                </c:pt>
                <c:pt idx="34595">
                  <c:v>29.648</c:v>
                </c:pt>
                <c:pt idx="34596">
                  <c:v>29.648</c:v>
                </c:pt>
                <c:pt idx="34597">
                  <c:v>29.648</c:v>
                </c:pt>
                <c:pt idx="34598">
                  <c:v>29.648</c:v>
                </c:pt>
                <c:pt idx="34599">
                  <c:v>29.648</c:v>
                </c:pt>
                <c:pt idx="34600">
                  <c:v>29.648</c:v>
                </c:pt>
                <c:pt idx="34601">
                  <c:v>29.648</c:v>
                </c:pt>
                <c:pt idx="34602">
                  <c:v>29.648</c:v>
                </c:pt>
                <c:pt idx="34603">
                  <c:v>29.648</c:v>
                </c:pt>
                <c:pt idx="34604">
                  <c:v>29.648</c:v>
                </c:pt>
                <c:pt idx="34605">
                  <c:v>29.648</c:v>
                </c:pt>
                <c:pt idx="34606">
                  <c:v>29.648</c:v>
                </c:pt>
                <c:pt idx="34607">
                  <c:v>29.648</c:v>
                </c:pt>
                <c:pt idx="34608">
                  <c:v>29.648</c:v>
                </c:pt>
                <c:pt idx="34609">
                  <c:v>29.648</c:v>
                </c:pt>
                <c:pt idx="34610">
                  <c:v>29.648</c:v>
                </c:pt>
                <c:pt idx="34611">
                  <c:v>29.648</c:v>
                </c:pt>
                <c:pt idx="34612">
                  <c:v>29.648</c:v>
                </c:pt>
                <c:pt idx="34613">
                  <c:v>29.648</c:v>
                </c:pt>
                <c:pt idx="34614">
                  <c:v>29.648</c:v>
                </c:pt>
                <c:pt idx="34615">
                  <c:v>29.648</c:v>
                </c:pt>
                <c:pt idx="34616">
                  <c:v>29.648</c:v>
                </c:pt>
                <c:pt idx="34617">
                  <c:v>29.648</c:v>
                </c:pt>
                <c:pt idx="34618">
                  <c:v>29.648</c:v>
                </c:pt>
                <c:pt idx="34619">
                  <c:v>29.648</c:v>
                </c:pt>
                <c:pt idx="34620">
                  <c:v>29.648</c:v>
                </c:pt>
                <c:pt idx="34621">
                  <c:v>29.648</c:v>
                </c:pt>
                <c:pt idx="34622">
                  <c:v>29.648</c:v>
                </c:pt>
                <c:pt idx="34623">
                  <c:v>29.648</c:v>
                </c:pt>
                <c:pt idx="34624">
                  <c:v>29.648</c:v>
                </c:pt>
                <c:pt idx="34625">
                  <c:v>29.648</c:v>
                </c:pt>
                <c:pt idx="34626">
                  <c:v>29.648</c:v>
                </c:pt>
                <c:pt idx="34627">
                  <c:v>29.648</c:v>
                </c:pt>
                <c:pt idx="34628">
                  <c:v>29.648</c:v>
                </c:pt>
                <c:pt idx="34629">
                  <c:v>29.648</c:v>
                </c:pt>
                <c:pt idx="34630">
                  <c:v>29.648</c:v>
                </c:pt>
                <c:pt idx="34631">
                  <c:v>29.648</c:v>
                </c:pt>
                <c:pt idx="34632">
                  <c:v>29.648</c:v>
                </c:pt>
                <c:pt idx="34633">
                  <c:v>29.648</c:v>
                </c:pt>
                <c:pt idx="34634">
                  <c:v>29.648</c:v>
                </c:pt>
                <c:pt idx="34635">
                  <c:v>29.648</c:v>
                </c:pt>
                <c:pt idx="34636">
                  <c:v>29.648</c:v>
                </c:pt>
                <c:pt idx="34637">
                  <c:v>29.648</c:v>
                </c:pt>
                <c:pt idx="34638">
                  <c:v>29.648</c:v>
                </c:pt>
                <c:pt idx="34639">
                  <c:v>29.648</c:v>
                </c:pt>
                <c:pt idx="34640">
                  <c:v>29.648</c:v>
                </c:pt>
                <c:pt idx="34641">
                  <c:v>29.648</c:v>
                </c:pt>
                <c:pt idx="34642">
                  <c:v>29.648</c:v>
                </c:pt>
                <c:pt idx="34643">
                  <c:v>29.648</c:v>
                </c:pt>
                <c:pt idx="34644">
                  <c:v>29.648</c:v>
                </c:pt>
                <c:pt idx="34645">
                  <c:v>29.648</c:v>
                </c:pt>
                <c:pt idx="34646">
                  <c:v>29.648</c:v>
                </c:pt>
                <c:pt idx="34647">
                  <c:v>29.648</c:v>
                </c:pt>
                <c:pt idx="34648">
                  <c:v>29.648</c:v>
                </c:pt>
                <c:pt idx="34649">
                  <c:v>29.648</c:v>
                </c:pt>
                <c:pt idx="34650">
                  <c:v>29.648</c:v>
                </c:pt>
                <c:pt idx="34651">
                  <c:v>29.648</c:v>
                </c:pt>
                <c:pt idx="34652">
                  <c:v>29.648</c:v>
                </c:pt>
                <c:pt idx="34653">
                  <c:v>29.648</c:v>
                </c:pt>
                <c:pt idx="34654">
                  <c:v>29.648</c:v>
                </c:pt>
                <c:pt idx="34655">
                  <c:v>29.648</c:v>
                </c:pt>
                <c:pt idx="34656">
                  <c:v>29.648</c:v>
                </c:pt>
                <c:pt idx="34657">
                  <c:v>29.648</c:v>
                </c:pt>
                <c:pt idx="34658">
                  <c:v>29.648</c:v>
                </c:pt>
                <c:pt idx="34659">
                  <c:v>29.648</c:v>
                </c:pt>
                <c:pt idx="34660">
                  <c:v>29.648</c:v>
                </c:pt>
                <c:pt idx="34661">
                  <c:v>29.648</c:v>
                </c:pt>
                <c:pt idx="34662">
                  <c:v>29.648</c:v>
                </c:pt>
                <c:pt idx="34663">
                  <c:v>29.648</c:v>
                </c:pt>
                <c:pt idx="34664">
                  <c:v>29.648</c:v>
                </c:pt>
                <c:pt idx="34665">
                  <c:v>29.648</c:v>
                </c:pt>
                <c:pt idx="34666">
                  <c:v>29.648</c:v>
                </c:pt>
                <c:pt idx="34667">
                  <c:v>29.648</c:v>
                </c:pt>
                <c:pt idx="34668">
                  <c:v>29.648</c:v>
                </c:pt>
                <c:pt idx="34669">
                  <c:v>29.648</c:v>
                </c:pt>
                <c:pt idx="34670">
                  <c:v>29.648</c:v>
                </c:pt>
                <c:pt idx="34671">
                  <c:v>29.675999999999998</c:v>
                </c:pt>
                <c:pt idx="34672">
                  <c:v>29.687999999999999</c:v>
                </c:pt>
                <c:pt idx="34673">
                  <c:v>29.687999999999999</c:v>
                </c:pt>
                <c:pt idx="34674">
                  <c:v>29.687999999999999</c:v>
                </c:pt>
                <c:pt idx="34675">
                  <c:v>29.687999999999999</c:v>
                </c:pt>
                <c:pt idx="34676">
                  <c:v>29.687999999999999</c:v>
                </c:pt>
                <c:pt idx="34677">
                  <c:v>29.687999999999999</c:v>
                </c:pt>
                <c:pt idx="34678">
                  <c:v>29.687999999999999</c:v>
                </c:pt>
                <c:pt idx="34679">
                  <c:v>29.687999999999999</c:v>
                </c:pt>
                <c:pt idx="34680">
                  <c:v>29.687999999999999</c:v>
                </c:pt>
                <c:pt idx="34681">
                  <c:v>29.687999999999999</c:v>
                </c:pt>
                <c:pt idx="34682">
                  <c:v>29.687999999999999</c:v>
                </c:pt>
                <c:pt idx="34683">
                  <c:v>29.687999999999999</c:v>
                </c:pt>
                <c:pt idx="34684">
                  <c:v>29.687999999999999</c:v>
                </c:pt>
                <c:pt idx="34685">
                  <c:v>29.687999999999999</c:v>
                </c:pt>
                <c:pt idx="34686">
                  <c:v>29.687999999999999</c:v>
                </c:pt>
                <c:pt idx="34687">
                  <c:v>29.687999999999999</c:v>
                </c:pt>
                <c:pt idx="34688">
                  <c:v>29.687999999999999</c:v>
                </c:pt>
                <c:pt idx="34689">
                  <c:v>29.687999999999999</c:v>
                </c:pt>
                <c:pt idx="34690">
                  <c:v>29.687999999999999</c:v>
                </c:pt>
                <c:pt idx="34691">
                  <c:v>29.687999999999999</c:v>
                </c:pt>
                <c:pt idx="34692">
                  <c:v>29.687999999999999</c:v>
                </c:pt>
                <c:pt idx="34693">
                  <c:v>29.687999999999999</c:v>
                </c:pt>
                <c:pt idx="34694">
                  <c:v>29.687999999999999</c:v>
                </c:pt>
                <c:pt idx="34695">
                  <c:v>29.687999999999999</c:v>
                </c:pt>
                <c:pt idx="34696">
                  <c:v>29.687999999999999</c:v>
                </c:pt>
                <c:pt idx="34697">
                  <c:v>29.687999999999999</c:v>
                </c:pt>
                <c:pt idx="34698">
                  <c:v>29.687999999999999</c:v>
                </c:pt>
                <c:pt idx="34699">
                  <c:v>29.687999999999999</c:v>
                </c:pt>
                <c:pt idx="34700">
                  <c:v>29.687999999999999</c:v>
                </c:pt>
                <c:pt idx="34701">
                  <c:v>29.687999999999999</c:v>
                </c:pt>
                <c:pt idx="34702">
                  <c:v>29.687999999999999</c:v>
                </c:pt>
                <c:pt idx="34703">
                  <c:v>29.687999999999999</c:v>
                </c:pt>
                <c:pt idx="34704">
                  <c:v>29.687999999999999</c:v>
                </c:pt>
                <c:pt idx="34705">
                  <c:v>29.687999999999999</c:v>
                </c:pt>
                <c:pt idx="34706">
                  <c:v>29.687999999999999</c:v>
                </c:pt>
                <c:pt idx="34707">
                  <c:v>29.687999999999999</c:v>
                </c:pt>
                <c:pt idx="34708">
                  <c:v>29.687999999999999</c:v>
                </c:pt>
                <c:pt idx="34709">
                  <c:v>29.687999999999999</c:v>
                </c:pt>
                <c:pt idx="34710">
                  <c:v>29.687999999999999</c:v>
                </c:pt>
                <c:pt idx="34711">
                  <c:v>29.687999999999999</c:v>
                </c:pt>
                <c:pt idx="34712">
                  <c:v>29.687999999999999</c:v>
                </c:pt>
                <c:pt idx="34713">
                  <c:v>29.687999999999999</c:v>
                </c:pt>
                <c:pt idx="34714">
                  <c:v>29.687999999999999</c:v>
                </c:pt>
                <c:pt idx="34715">
                  <c:v>29.687999999999999</c:v>
                </c:pt>
                <c:pt idx="34716">
                  <c:v>29.687999999999999</c:v>
                </c:pt>
                <c:pt idx="34717">
                  <c:v>29.687999999999999</c:v>
                </c:pt>
                <c:pt idx="34718">
                  <c:v>29.687999999999999</c:v>
                </c:pt>
                <c:pt idx="34719">
                  <c:v>29.687999999999999</c:v>
                </c:pt>
                <c:pt idx="34720">
                  <c:v>29.687999999999999</c:v>
                </c:pt>
                <c:pt idx="34721">
                  <c:v>29.687999999999999</c:v>
                </c:pt>
                <c:pt idx="34722">
                  <c:v>29.687999999999999</c:v>
                </c:pt>
                <c:pt idx="34723">
                  <c:v>29.687999999999999</c:v>
                </c:pt>
                <c:pt idx="34724">
                  <c:v>29.687999999999999</c:v>
                </c:pt>
                <c:pt idx="34725">
                  <c:v>29.687999999999999</c:v>
                </c:pt>
                <c:pt idx="34726">
                  <c:v>29.687999999999999</c:v>
                </c:pt>
                <c:pt idx="34727">
                  <c:v>29.687999999999999</c:v>
                </c:pt>
                <c:pt idx="34728">
                  <c:v>29.687999999999999</c:v>
                </c:pt>
                <c:pt idx="34729">
                  <c:v>29.687999999999999</c:v>
                </c:pt>
                <c:pt idx="34730">
                  <c:v>29.687999999999999</c:v>
                </c:pt>
                <c:pt idx="34731">
                  <c:v>29.687999999999999</c:v>
                </c:pt>
                <c:pt idx="34732">
                  <c:v>29.687999999999999</c:v>
                </c:pt>
                <c:pt idx="34733">
                  <c:v>29.687999999999999</c:v>
                </c:pt>
                <c:pt idx="34734">
                  <c:v>29.687999999999999</c:v>
                </c:pt>
                <c:pt idx="34735">
                  <c:v>29.687999999999999</c:v>
                </c:pt>
                <c:pt idx="34736">
                  <c:v>29.687999999999999</c:v>
                </c:pt>
                <c:pt idx="34737">
                  <c:v>29.687999999999999</c:v>
                </c:pt>
                <c:pt idx="34738">
                  <c:v>29.687999999999999</c:v>
                </c:pt>
                <c:pt idx="34739">
                  <c:v>29.687999999999999</c:v>
                </c:pt>
                <c:pt idx="34740">
                  <c:v>29.687999999999999</c:v>
                </c:pt>
                <c:pt idx="34741">
                  <c:v>29.687999999999999</c:v>
                </c:pt>
                <c:pt idx="34742">
                  <c:v>29.687999999999999</c:v>
                </c:pt>
                <c:pt idx="34743">
                  <c:v>29.687999999999999</c:v>
                </c:pt>
                <c:pt idx="34744">
                  <c:v>29.687999999999999</c:v>
                </c:pt>
                <c:pt idx="34745">
                  <c:v>29.687999999999999</c:v>
                </c:pt>
                <c:pt idx="34746">
                  <c:v>29.687999999999999</c:v>
                </c:pt>
                <c:pt idx="34747">
                  <c:v>29.687999999999999</c:v>
                </c:pt>
                <c:pt idx="34748">
                  <c:v>29.687999999999999</c:v>
                </c:pt>
                <c:pt idx="34749">
                  <c:v>29.687999999999999</c:v>
                </c:pt>
                <c:pt idx="34750">
                  <c:v>29.687999999999999</c:v>
                </c:pt>
                <c:pt idx="34751">
                  <c:v>29.687999999999999</c:v>
                </c:pt>
                <c:pt idx="34752">
                  <c:v>29.687999999999999</c:v>
                </c:pt>
                <c:pt idx="34753">
                  <c:v>29.687999999999999</c:v>
                </c:pt>
                <c:pt idx="34754">
                  <c:v>29.687999999999999</c:v>
                </c:pt>
                <c:pt idx="34755">
                  <c:v>29.687999999999999</c:v>
                </c:pt>
                <c:pt idx="34756">
                  <c:v>29.687999999999999</c:v>
                </c:pt>
                <c:pt idx="34757">
                  <c:v>29.687999999999999</c:v>
                </c:pt>
                <c:pt idx="34758">
                  <c:v>29.687999999999999</c:v>
                </c:pt>
                <c:pt idx="34759">
                  <c:v>29.687999999999999</c:v>
                </c:pt>
                <c:pt idx="34760">
                  <c:v>29.687999999999999</c:v>
                </c:pt>
                <c:pt idx="34761">
                  <c:v>29.687999999999999</c:v>
                </c:pt>
                <c:pt idx="34762">
                  <c:v>29.687999999999999</c:v>
                </c:pt>
                <c:pt idx="34763">
                  <c:v>29.687999999999999</c:v>
                </c:pt>
                <c:pt idx="34764">
                  <c:v>29.687999999999999</c:v>
                </c:pt>
                <c:pt idx="34765">
                  <c:v>29.687999999999999</c:v>
                </c:pt>
                <c:pt idx="34766">
                  <c:v>29.687999999999999</c:v>
                </c:pt>
                <c:pt idx="34767">
                  <c:v>29.687999999999999</c:v>
                </c:pt>
                <c:pt idx="34768">
                  <c:v>29.687999999999999</c:v>
                </c:pt>
                <c:pt idx="34769">
                  <c:v>29.687999999999999</c:v>
                </c:pt>
                <c:pt idx="34770">
                  <c:v>29.687999999999999</c:v>
                </c:pt>
                <c:pt idx="34771">
                  <c:v>29.687999999999999</c:v>
                </c:pt>
                <c:pt idx="34772">
                  <c:v>29.687999999999999</c:v>
                </c:pt>
                <c:pt idx="34773">
                  <c:v>29.687999999999999</c:v>
                </c:pt>
                <c:pt idx="34774">
                  <c:v>29.687999999999999</c:v>
                </c:pt>
                <c:pt idx="34775">
                  <c:v>29.687999999999999</c:v>
                </c:pt>
                <c:pt idx="34776">
                  <c:v>29.687999999999999</c:v>
                </c:pt>
                <c:pt idx="34777">
                  <c:v>29.687999999999999</c:v>
                </c:pt>
                <c:pt idx="34778">
                  <c:v>29.687999999999999</c:v>
                </c:pt>
                <c:pt idx="34779">
                  <c:v>29.687999999999999</c:v>
                </c:pt>
                <c:pt idx="34780">
                  <c:v>29.687999999999999</c:v>
                </c:pt>
                <c:pt idx="34781">
                  <c:v>29.687999999999999</c:v>
                </c:pt>
                <c:pt idx="34782">
                  <c:v>29.687999999999999</c:v>
                </c:pt>
                <c:pt idx="34783">
                  <c:v>29.687999999999999</c:v>
                </c:pt>
                <c:pt idx="34784">
                  <c:v>29.687999999999999</c:v>
                </c:pt>
                <c:pt idx="34785">
                  <c:v>29.687999999999999</c:v>
                </c:pt>
                <c:pt idx="34786">
                  <c:v>29.687999999999999</c:v>
                </c:pt>
                <c:pt idx="34787">
                  <c:v>29.687999999999999</c:v>
                </c:pt>
                <c:pt idx="34788">
                  <c:v>29.687999999999999</c:v>
                </c:pt>
                <c:pt idx="34789">
                  <c:v>29.687999999999999</c:v>
                </c:pt>
                <c:pt idx="34790">
                  <c:v>29.687999999999999</c:v>
                </c:pt>
                <c:pt idx="34791">
                  <c:v>29.687999999999999</c:v>
                </c:pt>
                <c:pt idx="34792">
                  <c:v>29.687999999999999</c:v>
                </c:pt>
                <c:pt idx="34793">
                  <c:v>29.687999999999999</c:v>
                </c:pt>
                <c:pt idx="34794">
                  <c:v>29.687999999999999</c:v>
                </c:pt>
                <c:pt idx="34795">
                  <c:v>29.687999999999999</c:v>
                </c:pt>
                <c:pt idx="34796">
                  <c:v>29.687999999999999</c:v>
                </c:pt>
                <c:pt idx="34797">
                  <c:v>29.687999999999999</c:v>
                </c:pt>
                <c:pt idx="34798">
                  <c:v>29.687999999999999</c:v>
                </c:pt>
                <c:pt idx="34799">
                  <c:v>29.687999999999999</c:v>
                </c:pt>
                <c:pt idx="34800">
                  <c:v>29.687999999999999</c:v>
                </c:pt>
                <c:pt idx="34801">
                  <c:v>29.687999999999999</c:v>
                </c:pt>
                <c:pt idx="34802">
                  <c:v>29.687999999999999</c:v>
                </c:pt>
                <c:pt idx="34803">
                  <c:v>29.687999999999999</c:v>
                </c:pt>
                <c:pt idx="34804">
                  <c:v>29.687999999999999</c:v>
                </c:pt>
                <c:pt idx="34805">
                  <c:v>29.687999999999999</c:v>
                </c:pt>
                <c:pt idx="34806">
                  <c:v>29.687999999999999</c:v>
                </c:pt>
                <c:pt idx="34807">
                  <c:v>29.687999999999999</c:v>
                </c:pt>
                <c:pt idx="34808">
                  <c:v>29.687999999999999</c:v>
                </c:pt>
                <c:pt idx="34809">
                  <c:v>29.687999999999999</c:v>
                </c:pt>
                <c:pt idx="34810">
                  <c:v>29.687999999999999</c:v>
                </c:pt>
                <c:pt idx="34811">
                  <c:v>29.687999999999999</c:v>
                </c:pt>
                <c:pt idx="34812">
                  <c:v>29.687999999999999</c:v>
                </c:pt>
                <c:pt idx="34813">
                  <c:v>29.687999999999999</c:v>
                </c:pt>
                <c:pt idx="34814">
                  <c:v>29.687999999999999</c:v>
                </c:pt>
                <c:pt idx="34815">
                  <c:v>29.687999999999999</c:v>
                </c:pt>
                <c:pt idx="34816">
                  <c:v>29.687999999999999</c:v>
                </c:pt>
                <c:pt idx="34817">
                  <c:v>29.687999999999999</c:v>
                </c:pt>
                <c:pt idx="34818">
                  <c:v>29.687999999999999</c:v>
                </c:pt>
                <c:pt idx="34819">
                  <c:v>29.687999999999999</c:v>
                </c:pt>
                <c:pt idx="34820">
                  <c:v>29.687999999999999</c:v>
                </c:pt>
                <c:pt idx="34821">
                  <c:v>29.687999999999999</c:v>
                </c:pt>
                <c:pt idx="34822">
                  <c:v>29.687999999999999</c:v>
                </c:pt>
                <c:pt idx="34823">
                  <c:v>29.687999999999999</c:v>
                </c:pt>
                <c:pt idx="34824">
                  <c:v>29.687999999999999</c:v>
                </c:pt>
                <c:pt idx="34825">
                  <c:v>29.687999999999999</c:v>
                </c:pt>
                <c:pt idx="34826">
                  <c:v>29.687999999999999</c:v>
                </c:pt>
                <c:pt idx="34827">
                  <c:v>29.687999999999999</c:v>
                </c:pt>
                <c:pt idx="34828">
                  <c:v>29.687999999999999</c:v>
                </c:pt>
                <c:pt idx="34829">
                  <c:v>29.687999999999999</c:v>
                </c:pt>
                <c:pt idx="34830">
                  <c:v>29.687999999999999</c:v>
                </c:pt>
                <c:pt idx="34831">
                  <c:v>29.687999999999999</c:v>
                </c:pt>
                <c:pt idx="34832">
                  <c:v>29.687999999999999</c:v>
                </c:pt>
                <c:pt idx="34833">
                  <c:v>29.687999999999999</c:v>
                </c:pt>
                <c:pt idx="34834">
                  <c:v>29.687999999999999</c:v>
                </c:pt>
                <c:pt idx="34835">
                  <c:v>29.687999999999999</c:v>
                </c:pt>
                <c:pt idx="34836">
                  <c:v>29.687999999999999</c:v>
                </c:pt>
                <c:pt idx="34837">
                  <c:v>29.687999999999999</c:v>
                </c:pt>
                <c:pt idx="34838">
                  <c:v>29.687999999999999</c:v>
                </c:pt>
                <c:pt idx="34839">
                  <c:v>29.687999999999999</c:v>
                </c:pt>
                <c:pt idx="34840">
                  <c:v>29.687999999999999</c:v>
                </c:pt>
                <c:pt idx="34841">
                  <c:v>29.687999999999999</c:v>
                </c:pt>
                <c:pt idx="34842">
                  <c:v>29.687999999999999</c:v>
                </c:pt>
                <c:pt idx="34843">
                  <c:v>29.687999999999999</c:v>
                </c:pt>
                <c:pt idx="34844">
                  <c:v>29.687999999999999</c:v>
                </c:pt>
                <c:pt idx="34845">
                  <c:v>29.687999999999999</c:v>
                </c:pt>
                <c:pt idx="34846">
                  <c:v>29.687999999999999</c:v>
                </c:pt>
                <c:pt idx="34847">
                  <c:v>29.687999999999999</c:v>
                </c:pt>
                <c:pt idx="34848">
                  <c:v>29.687999999999999</c:v>
                </c:pt>
                <c:pt idx="34849">
                  <c:v>29.687999999999999</c:v>
                </c:pt>
                <c:pt idx="34850">
                  <c:v>29.687999999999999</c:v>
                </c:pt>
                <c:pt idx="34851">
                  <c:v>29.687999999999999</c:v>
                </c:pt>
                <c:pt idx="34852">
                  <c:v>29.687999999999999</c:v>
                </c:pt>
                <c:pt idx="34853">
                  <c:v>29.687999999999999</c:v>
                </c:pt>
                <c:pt idx="34854">
                  <c:v>29.687999999999999</c:v>
                </c:pt>
                <c:pt idx="34855">
                  <c:v>29.687999999999999</c:v>
                </c:pt>
                <c:pt idx="34856">
                  <c:v>29.687999999999999</c:v>
                </c:pt>
                <c:pt idx="34857">
                  <c:v>29.687999999999999</c:v>
                </c:pt>
                <c:pt idx="34858">
                  <c:v>29.687999999999999</c:v>
                </c:pt>
                <c:pt idx="34859">
                  <c:v>29.687999999999999</c:v>
                </c:pt>
                <c:pt idx="34860">
                  <c:v>29.687999999999999</c:v>
                </c:pt>
                <c:pt idx="34861">
                  <c:v>29.687999999999999</c:v>
                </c:pt>
                <c:pt idx="34862">
                  <c:v>29.687999999999999</c:v>
                </c:pt>
                <c:pt idx="34863">
                  <c:v>29.687999999999999</c:v>
                </c:pt>
                <c:pt idx="34864">
                  <c:v>29.687999999999999</c:v>
                </c:pt>
                <c:pt idx="34865">
                  <c:v>29.687999999999999</c:v>
                </c:pt>
                <c:pt idx="34866">
                  <c:v>29.687999999999999</c:v>
                </c:pt>
                <c:pt idx="34867">
                  <c:v>29.687999999999999</c:v>
                </c:pt>
                <c:pt idx="34868">
                  <c:v>29.687999999999999</c:v>
                </c:pt>
                <c:pt idx="34869">
                  <c:v>29.687999999999999</c:v>
                </c:pt>
                <c:pt idx="34870">
                  <c:v>29.687999999999999</c:v>
                </c:pt>
                <c:pt idx="34871">
                  <c:v>29.687999999999999</c:v>
                </c:pt>
                <c:pt idx="34872">
                  <c:v>29.687999999999999</c:v>
                </c:pt>
                <c:pt idx="34873">
                  <c:v>29.687999999999999</c:v>
                </c:pt>
                <c:pt idx="34874">
                  <c:v>29.687999999999999</c:v>
                </c:pt>
                <c:pt idx="34875">
                  <c:v>29.687999999999999</c:v>
                </c:pt>
                <c:pt idx="34876">
                  <c:v>29.687999999999999</c:v>
                </c:pt>
                <c:pt idx="34877">
                  <c:v>29.687999999999999</c:v>
                </c:pt>
                <c:pt idx="34878">
                  <c:v>29.687999999999999</c:v>
                </c:pt>
                <c:pt idx="34879">
                  <c:v>29.687999999999999</c:v>
                </c:pt>
                <c:pt idx="34880">
                  <c:v>29.687999999999999</c:v>
                </c:pt>
                <c:pt idx="34881">
                  <c:v>29.687999999999999</c:v>
                </c:pt>
                <c:pt idx="34882">
                  <c:v>29.687999999999999</c:v>
                </c:pt>
                <c:pt idx="34883">
                  <c:v>29.687999999999999</c:v>
                </c:pt>
                <c:pt idx="34884">
                  <c:v>29.687999999999999</c:v>
                </c:pt>
                <c:pt idx="34885">
                  <c:v>29.687999999999999</c:v>
                </c:pt>
                <c:pt idx="34886">
                  <c:v>29.687999999999999</c:v>
                </c:pt>
                <c:pt idx="34887">
                  <c:v>29.687999999999999</c:v>
                </c:pt>
                <c:pt idx="34888">
                  <c:v>29.687999999999999</c:v>
                </c:pt>
                <c:pt idx="34889">
                  <c:v>29.687999999999999</c:v>
                </c:pt>
                <c:pt idx="34890">
                  <c:v>29.687999999999999</c:v>
                </c:pt>
                <c:pt idx="34891">
                  <c:v>29.687999999999999</c:v>
                </c:pt>
                <c:pt idx="34892">
                  <c:v>29.687999999999999</c:v>
                </c:pt>
                <c:pt idx="34893">
                  <c:v>29.687999999999999</c:v>
                </c:pt>
                <c:pt idx="34894">
                  <c:v>29.687999999999999</c:v>
                </c:pt>
                <c:pt idx="34895">
                  <c:v>29.687999999999999</c:v>
                </c:pt>
                <c:pt idx="34896">
                  <c:v>29.687999999999999</c:v>
                </c:pt>
                <c:pt idx="34897">
                  <c:v>29.687999999999999</c:v>
                </c:pt>
                <c:pt idx="34898">
                  <c:v>29.687999999999999</c:v>
                </c:pt>
                <c:pt idx="34899">
                  <c:v>29.687999999999999</c:v>
                </c:pt>
                <c:pt idx="34900">
                  <c:v>29.687999999999999</c:v>
                </c:pt>
                <c:pt idx="34901">
                  <c:v>29.687999999999999</c:v>
                </c:pt>
                <c:pt idx="34902">
                  <c:v>29.687999999999999</c:v>
                </c:pt>
                <c:pt idx="34903">
                  <c:v>29.687999999999999</c:v>
                </c:pt>
                <c:pt idx="34904">
                  <c:v>29.687999999999999</c:v>
                </c:pt>
                <c:pt idx="34905">
                  <c:v>29.687999999999999</c:v>
                </c:pt>
                <c:pt idx="34906">
                  <c:v>29.687999999999999</c:v>
                </c:pt>
                <c:pt idx="34907">
                  <c:v>29.687999999999999</c:v>
                </c:pt>
                <c:pt idx="34908">
                  <c:v>29.687999999999999</c:v>
                </c:pt>
                <c:pt idx="34909">
                  <c:v>29.687999999999999</c:v>
                </c:pt>
                <c:pt idx="34910">
                  <c:v>29.687999999999999</c:v>
                </c:pt>
                <c:pt idx="34911">
                  <c:v>29.687999999999999</c:v>
                </c:pt>
                <c:pt idx="34912">
                  <c:v>29.687999999999999</c:v>
                </c:pt>
                <c:pt idx="34913">
                  <c:v>29.687999999999999</c:v>
                </c:pt>
                <c:pt idx="34914">
                  <c:v>29.724</c:v>
                </c:pt>
                <c:pt idx="34915">
                  <c:v>29.724</c:v>
                </c:pt>
                <c:pt idx="34916">
                  <c:v>29.724</c:v>
                </c:pt>
                <c:pt idx="34917">
                  <c:v>29.724</c:v>
                </c:pt>
                <c:pt idx="34918">
                  <c:v>29.724</c:v>
                </c:pt>
                <c:pt idx="34919">
                  <c:v>29.724</c:v>
                </c:pt>
                <c:pt idx="34920">
                  <c:v>29.724</c:v>
                </c:pt>
                <c:pt idx="34921">
                  <c:v>29.724</c:v>
                </c:pt>
                <c:pt idx="34922">
                  <c:v>29.724</c:v>
                </c:pt>
                <c:pt idx="34923">
                  <c:v>29.724</c:v>
                </c:pt>
                <c:pt idx="34924">
                  <c:v>29.724</c:v>
                </c:pt>
                <c:pt idx="34925">
                  <c:v>29.724</c:v>
                </c:pt>
                <c:pt idx="34926">
                  <c:v>29.724</c:v>
                </c:pt>
                <c:pt idx="34927">
                  <c:v>29.724</c:v>
                </c:pt>
                <c:pt idx="34928">
                  <c:v>29.724</c:v>
                </c:pt>
                <c:pt idx="34929">
                  <c:v>29.724</c:v>
                </c:pt>
                <c:pt idx="34930">
                  <c:v>29.724</c:v>
                </c:pt>
                <c:pt idx="34931">
                  <c:v>29.724</c:v>
                </c:pt>
                <c:pt idx="34932">
                  <c:v>29.724</c:v>
                </c:pt>
                <c:pt idx="34933">
                  <c:v>29.724</c:v>
                </c:pt>
                <c:pt idx="34934">
                  <c:v>29.724</c:v>
                </c:pt>
                <c:pt idx="34935">
                  <c:v>29.724</c:v>
                </c:pt>
                <c:pt idx="34936">
                  <c:v>29.724</c:v>
                </c:pt>
                <c:pt idx="34937">
                  <c:v>29.724</c:v>
                </c:pt>
                <c:pt idx="34938">
                  <c:v>29.724</c:v>
                </c:pt>
                <c:pt idx="34939">
                  <c:v>29.724</c:v>
                </c:pt>
                <c:pt idx="34940">
                  <c:v>29.724</c:v>
                </c:pt>
                <c:pt idx="34941">
                  <c:v>29.724</c:v>
                </c:pt>
                <c:pt idx="34942">
                  <c:v>29.724</c:v>
                </c:pt>
                <c:pt idx="34943">
                  <c:v>29.724</c:v>
                </c:pt>
                <c:pt idx="34944">
                  <c:v>29.724</c:v>
                </c:pt>
                <c:pt idx="34945">
                  <c:v>29.724</c:v>
                </c:pt>
                <c:pt idx="34946">
                  <c:v>29.724</c:v>
                </c:pt>
                <c:pt idx="34947">
                  <c:v>29.724</c:v>
                </c:pt>
                <c:pt idx="34948">
                  <c:v>29.724</c:v>
                </c:pt>
                <c:pt idx="34949">
                  <c:v>29.724</c:v>
                </c:pt>
                <c:pt idx="34950">
                  <c:v>29.724</c:v>
                </c:pt>
                <c:pt idx="34951">
                  <c:v>29.724</c:v>
                </c:pt>
                <c:pt idx="34952">
                  <c:v>29.724</c:v>
                </c:pt>
                <c:pt idx="34953">
                  <c:v>29.724</c:v>
                </c:pt>
                <c:pt idx="34954">
                  <c:v>29.724</c:v>
                </c:pt>
                <c:pt idx="34955">
                  <c:v>29.724</c:v>
                </c:pt>
                <c:pt idx="34956">
                  <c:v>29.724</c:v>
                </c:pt>
                <c:pt idx="34957">
                  <c:v>29.724</c:v>
                </c:pt>
                <c:pt idx="34958">
                  <c:v>29.724</c:v>
                </c:pt>
                <c:pt idx="34959">
                  <c:v>29.724</c:v>
                </c:pt>
                <c:pt idx="34960">
                  <c:v>29.724</c:v>
                </c:pt>
                <c:pt idx="34961">
                  <c:v>29.724</c:v>
                </c:pt>
                <c:pt idx="34962">
                  <c:v>29.724</c:v>
                </c:pt>
                <c:pt idx="34963">
                  <c:v>29.724</c:v>
                </c:pt>
                <c:pt idx="34964">
                  <c:v>29.724</c:v>
                </c:pt>
                <c:pt idx="34965">
                  <c:v>29.724</c:v>
                </c:pt>
                <c:pt idx="34966">
                  <c:v>29.724</c:v>
                </c:pt>
                <c:pt idx="34967">
                  <c:v>29.724</c:v>
                </c:pt>
                <c:pt idx="34968">
                  <c:v>29.724</c:v>
                </c:pt>
                <c:pt idx="34969">
                  <c:v>29.724</c:v>
                </c:pt>
                <c:pt idx="34970">
                  <c:v>29.724</c:v>
                </c:pt>
                <c:pt idx="34971">
                  <c:v>29.724</c:v>
                </c:pt>
                <c:pt idx="34972">
                  <c:v>29.724</c:v>
                </c:pt>
                <c:pt idx="34973">
                  <c:v>29.724</c:v>
                </c:pt>
                <c:pt idx="34974">
                  <c:v>29.724</c:v>
                </c:pt>
                <c:pt idx="34975">
                  <c:v>29.724</c:v>
                </c:pt>
                <c:pt idx="34976">
                  <c:v>29.724</c:v>
                </c:pt>
                <c:pt idx="34977">
                  <c:v>29.724</c:v>
                </c:pt>
                <c:pt idx="34978">
                  <c:v>29.724</c:v>
                </c:pt>
                <c:pt idx="34979">
                  <c:v>29.724</c:v>
                </c:pt>
                <c:pt idx="34980">
                  <c:v>29.724</c:v>
                </c:pt>
                <c:pt idx="34981">
                  <c:v>29.724</c:v>
                </c:pt>
                <c:pt idx="34982">
                  <c:v>29.724</c:v>
                </c:pt>
                <c:pt idx="34983">
                  <c:v>29.724</c:v>
                </c:pt>
                <c:pt idx="34984">
                  <c:v>29.724</c:v>
                </c:pt>
                <c:pt idx="34985">
                  <c:v>29.724</c:v>
                </c:pt>
                <c:pt idx="34986">
                  <c:v>29.724</c:v>
                </c:pt>
                <c:pt idx="34987">
                  <c:v>29.724</c:v>
                </c:pt>
                <c:pt idx="34988">
                  <c:v>29.724</c:v>
                </c:pt>
                <c:pt idx="34989">
                  <c:v>29.724</c:v>
                </c:pt>
                <c:pt idx="34990">
                  <c:v>29.724</c:v>
                </c:pt>
                <c:pt idx="34991">
                  <c:v>29.724</c:v>
                </c:pt>
                <c:pt idx="34992">
                  <c:v>29.724</c:v>
                </c:pt>
                <c:pt idx="34993">
                  <c:v>29.724</c:v>
                </c:pt>
                <c:pt idx="34994">
                  <c:v>29.724</c:v>
                </c:pt>
                <c:pt idx="34995">
                  <c:v>29.724</c:v>
                </c:pt>
                <c:pt idx="34996">
                  <c:v>29.724</c:v>
                </c:pt>
                <c:pt idx="34997">
                  <c:v>29.724</c:v>
                </c:pt>
                <c:pt idx="34998">
                  <c:v>29.724</c:v>
                </c:pt>
                <c:pt idx="34999">
                  <c:v>29.724</c:v>
                </c:pt>
                <c:pt idx="35000">
                  <c:v>29.724</c:v>
                </c:pt>
                <c:pt idx="35001">
                  <c:v>29.724</c:v>
                </c:pt>
                <c:pt idx="35002">
                  <c:v>29.724</c:v>
                </c:pt>
                <c:pt idx="35003">
                  <c:v>29.724</c:v>
                </c:pt>
                <c:pt idx="35004">
                  <c:v>29.724</c:v>
                </c:pt>
                <c:pt idx="35005">
                  <c:v>29.724</c:v>
                </c:pt>
                <c:pt idx="35006">
                  <c:v>29.724</c:v>
                </c:pt>
                <c:pt idx="35007">
                  <c:v>29.724</c:v>
                </c:pt>
                <c:pt idx="35008">
                  <c:v>29.724</c:v>
                </c:pt>
                <c:pt idx="35009">
                  <c:v>29.724</c:v>
                </c:pt>
                <c:pt idx="35010">
                  <c:v>29.724</c:v>
                </c:pt>
                <c:pt idx="35011">
                  <c:v>29.724</c:v>
                </c:pt>
                <c:pt idx="35012">
                  <c:v>29.724</c:v>
                </c:pt>
                <c:pt idx="35013">
                  <c:v>29.724</c:v>
                </c:pt>
                <c:pt idx="35014">
                  <c:v>29.724</c:v>
                </c:pt>
                <c:pt idx="35015">
                  <c:v>29.724</c:v>
                </c:pt>
                <c:pt idx="35016">
                  <c:v>29.724</c:v>
                </c:pt>
                <c:pt idx="35017">
                  <c:v>29.724</c:v>
                </c:pt>
                <c:pt idx="35018">
                  <c:v>29.724</c:v>
                </c:pt>
                <c:pt idx="35019">
                  <c:v>29.724</c:v>
                </c:pt>
                <c:pt idx="35020">
                  <c:v>29.724</c:v>
                </c:pt>
                <c:pt idx="35021">
                  <c:v>29.724</c:v>
                </c:pt>
                <c:pt idx="35022">
                  <c:v>29.724</c:v>
                </c:pt>
                <c:pt idx="35023">
                  <c:v>29.724</c:v>
                </c:pt>
                <c:pt idx="35024">
                  <c:v>29.724</c:v>
                </c:pt>
                <c:pt idx="35025">
                  <c:v>29.724</c:v>
                </c:pt>
                <c:pt idx="35026">
                  <c:v>29.724</c:v>
                </c:pt>
                <c:pt idx="35027">
                  <c:v>29.724</c:v>
                </c:pt>
                <c:pt idx="35028">
                  <c:v>29.724</c:v>
                </c:pt>
                <c:pt idx="35029">
                  <c:v>29.724</c:v>
                </c:pt>
                <c:pt idx="35030">
                  <c:v>29.724</c:v>
                </c:pt>
                <c:pt idx="35031">
                  <c:v>29.724</c:v>
                </c:pt>
                <c:pt idx="35032">
                  <c:v>29.724</c:v>
                </c:pt>
                <c:pt idx="35033">
                  <c:v>29.724</c:v>
                </c:pt>
                <c:pt idx="35034">
                  <c:v>29.724</c:v>
                </c:pt>
                <c:pt idx="35035">
                  <c:v>29.724</c:v>
                </c:pt>
                <c:pt idx="35036">
                  <c:v>29.724</c:v>
                </c:pt>
                <c:pt idx="35037">
                  <c:v>29.724</c:v>
                </c:pt>
                <c:pt idx="35038">
                  <c:v>29.724</c:v>
                </c:pt>
                <c:pt idx="35039">
                  <c:v>29.724</c:v>
                </c:pt>
                <c:pt idx="35040">
                  <c:v>29.724</c:v>
                </c:pt>
                <c:pt idx="35041">
                  <c:v>29.724</c:v>
                </c:pt>
                <c:pt idx="35042">
                  <c:v>29.724</c:v>
                </c:pt>
                <c:pt idx="35043">
                  <c:v>29.724</c:v>
                </c:pt>
                <c:pt idx="35044">
                  <c:v>29.724</c:v>
                </c:pt>
                <c:pt idx="35045">
                  <c:v>29.724</c:v>
                </c:pt>
                <c:pt idx="35046">
                  <c:v>29.724</c:v>
                </c:pt>
                <c:pt idx="35047">
                  <c:v>29.724</c:v>
                </c:pt>
                <c:pt idx="35048">
                  <c:v>29.724</c:v>
                </c:pt>
                <c:pt idx="35049">
                  <c:v>29.724</c:v>
                </c:pt>
                <c:pt idx="35050">
                  <c:v>29.724</c:v>
                </c:pt>
                <c:pt idx="35051">
                  <c:v>29.724</c:v>
                </c:pt>
                <c:pt idx="35052">
                  <c:v>29.724</c:v>
                </c:pt>
                <c:pt idx="35053">
                  <c:v>29.724</c:v>
                </c:pt>
                <c:pt idx="35054">
                  <c:v>29.724</c:v>
                </c:pt>
                <c:pt idx="35055">
                  <c:v>29.724</c:v>
                </c:pt>
                <c:pt idx="35056">
                  <c:v>29.724</c:v>
                </c:pt>
                <c:pt idx="35057">
                  <c:v>29.724</c:v>
                </c:pt>
                <c:pt idx="35058">
                  <c:v>29.724</c:v>
                </c:pt>
                <c:pt idx="35059">
                  <c:v>29.724</c:v>
                </c:pt>
                <c:pt idx="35060">
                  <c:v>29.724</c:v>
                </c:pt>
                <c:pt idx="35061">
                  <c:v>29.724</c:v>
                </c:pt>
                <c:pt idx="35062">
                  <c:v>29.724</c:v>
                </c:pt>
                <c:pt idx="35063">
                  <c:v>29.724</c:v>
                </c:pt>
                <c:pt idx="35064">
                  <c:v>29.724</c:v>
                </c:pt>
                <c:pt idx="35065">
                  <c:v>29.724</c:v>
                </c:pt>
                <c:pt idx="35066">
                  <c:v>29.724</c:v>
                </c:pt>
                <c:pt idx="35067">
                  <c:v>29.724</c:v>
                </c:pt>
                <c:pt idx="35068">
                  <c:v>29.724</c:v>
                </c:pt>
                <c:pt idx="35069">
                  <c:v>29.724</c:v>
                </c:pt>
                <c:pt idx="35070">
                  <c:v>29.724</c:v>
                </c:pt>
                <c:pt idx="35071">
                  <c:v>29.724</c:v>
                </c:pt>
                <c:pt idx="35072">
                  <c:v>29.724</c:v>
                </c:pt>
                <c:pt idx="35073">
                  <c:v>29.724</c:v>
                </c:pt>
                <c:pt idx="35074">
                  <c:v>29.724</c:v>
                </c:pt>
                <c:pt idx="35075">
                  <c:v>29.724</c:v>
                </c:pt>
                <c:pt idx="35076">
                  <c:v>29.724</c:v>
                </c:pt>
                <c:pt idx="35077">
                  <c:v>29.724</c:v>
                </c:pt>
                <c:pt idx="35078">
                  <c:v>29.724</c:v>
                </c:pt>
                <c:pt idx="35079">
                  <c:v>29.724</c:v>
                </c:pt>
                <c:pt idx="35080">
                  <c:v>29.724</c:v>
                </c:pt>
                <c:pt idx="35081">
                  <c:v>29.724</c:v>
                </c:pt>
                <c:pt idx="35082">
                  <c:v>29.724</c:v>
                </c:pt>
                <c:pt idx="35083">
                  <c:v>29.724</c:v>
                </c:pt>
                <c:pt idx="35084">
                  <c:v>29.724</c:v>
                </c:pt>
                <c:pt idx="35085">
                  <c:v>29.724</c:v>
                </c:pt>
                <c:pt idx="35086">
                  <c:v>29.724</c:v>
                </c:pt>
                <c:pt idx="35087">
                  <c:v>29.724</c:v>
                </c:pt>
                <c:pt idx="35088">
                  <c:v>29.724</c:v>
                </c:pt>
                <c:pt idx="35089">
                  <c:v>29.724</c:v>
                </c:pt>
                <c:pt idx="35090">
                  <c:v>29.724</c:v>
                </c:pt>
                <c:pt idx="35091">
                  <c:v>29.724</c:v>
                </c:pt>
                <c:pt idx="35092">
                  <c:v>29.724</c:v>
                </c:pt>
                <c:pt idx="35093">
                  <c:v>29.724</c:v>
                </c:pt>
                <c:pt idx="35094">
                  <c:v>29.724</c:v>
                </c:pt>
                <c:pt idx="35095">
                  <c:v>29.724</c:v>
                </c:pt>
                <c:pt idx="35096">
                  <c:v>29.724</c:v>
                </c:pt>
                <c:pt idx="35097">
                  <c:v>29.724</c:v>
                </c:pt>
                <c:pt idx="35098">
                  <c:v>29.724</c:v>
                </c:pt>
                <c:pt idx="35099">
                  <c:v>29.724</c:v>
                </c:pt>
                <c:pt idx="35100">
                  <c:v>29.724</c:v>
                </c:pt>
                <c:pt idx="35101">
                  <c:v>29.724</c:v>
                </c:pt>
                <c:pt idx="35102">
                  <c:v>29.724</c:v>
                </c:pt>
                <c:pt idx="35103">
                  <c:v>29.724</c:v>
                </c:pt>
                <c:pt idx="35104">
                  <c:v>29.724</c:v>
                </c:pt>
                <c:pt idx="35105">
                  <c:v>29.724</c:v>
                </c:pt>
                <c:pt idx="35106">
                  <c:v>29.724</c:v>
                </c:pt>
                <c:pt idx="35107">
                  <c:v>29.724</c:v>
                </c:pt>
                <c:pt idx="35108">
                  <c:v>29.724</c:v>
                </c:pt>
                <c:pt idx="35109">
                  <c:v>29.724</c:v>
                </c:pt>
                <c:pt idx="35110">
                  <c:v>29.724</c:v>
                </c:pt>
                <c:pt idx="35111">
                  <c:v>29.724</c:v>
                </c:pt>
                <c:pt idx="35112">
                  <c:v>29.724</c:v>
                </c:pt>
                <c:pt idx="35113">
                  <c:v>29.724</c:v>
                </c:pt>
                <c:pt idx="35114">
                  <c:v>29.724</c:v>
                </c:pt>
                <c:pt idx="35115">
                  <c:v>29.724</c:v>
                </c:pt>
                <c:pt idx="35116">
                  <c:v>29.724</c:v>
                </c:pt>
                <c:pt idx="35117">
                  <c:v>29.724</c:v>
                </c:pt>
                <c:pt idx="35118">
                  <c:v>29.724</c:v>
                </c:pt>
                <c:pt idx="35119">
                  <c:v>29.724</c:v>
                </c:pt>
                <c:pt idx="35120">
                  <c:v>29.724</c:v>
                </c:pt>
                <c:pt idx="35121">
                  <c:v>29.724</c:v>
                </c:pt>
                <c:pt idx="35122">
                  <c:v>29.724</c:v>
                </c:pt>
                <c:pt idx="35123">
                  <c:v>29.724</c:v>
                </c:pt>
                <c:pt idx="35124">
                  <c:v>29.724</c:v>
                </c:pt>
                <c:pt idx="35125">
                  <c:v>29.724</c:v>
                </c:pt>
                <c:pt idx="35126">
                  <c:v>29.742000000000001</c:v>
                </c:pt>
                <c:pt idx="35127">
                  <c:v>29.757999999999999</c:v>
                </c:pt>
                <c:pt idx="35128">
                  <c:v>29.757999999999999</c:v>
                </c:pt>
                <c:pt idx="35129">
                  <c:v>29.757999999999999</c:v>
                </c:pt>
                <c:pt idx="35130">
                  <c:v>29.757999999999999</c:v>
                </c:pt>
                <c:pt idx="35131">
                  <c:v>29.757999999999999</c:v>
                </c:pt>
                <c:pt idx="35132">
                  <c:v>29.757999999999999</c:v>
                </c:pt>
                <c:pt idx="35133">
                  <c:v>29.757999999999999</c:v>
                </c:pt>
                <c:pt idx="35134">
                  <c:v>29.757999999999999</c:v>
                </c:pt>
                <c:pt idx="35135">
                  <c:v>29.757999999999999</c:v>
                </c:pt>
                <c:pt idx="35136">
                  <c:v>29.757999999999999</c:v>
                </c:pt>
                <c:pt idx="35137">
                  <c:v>29.757999999999999</c:v>
                </c:pt>
                <c:pt idx="35138">
                  <c:v>29.757999999999999</c:v>
                </c:pt>
                <c:pt idx="35139">
                  <c:v>29.757999999999999</c:v>
                </c:pt>
                <c:pt idx="35140">
                  <c:v>29.757999999999999</c:v>
                </c:pt>
                <c:pt idx="35141">
                  <c:v>29.757999999999999</c:v>
                </c:pt>
                <c:pt idx="35142">
                  <c:v>29.757999999999999</c:v>
                </c:pt>
                <c:pt idx="35143">
                  <c:v>29.757999999999999</c:v>
                </c:pt>
                <c:pt idx="35144">
                  <c:v>29.757999999999999</c:v>
                </c:pt>
                <c:pt idx="35145">
                  <c:v>29.757999999999999</c:v>
                </c:pt>
                <c:pt idx="35146">
                  <c:v>29.757999999999999</c:v>
                </c:pt>
                <c:pt idx="35147">
                  <c:v>29.757999999999999</c:v>
                </c:pt>
                <c:pt idx="35148">
                  <c:v>29.757999999999999</c:v>
                </c:pt>
                <c:pt idx="35149">
                  <c:v>29.757999999999999</c:v>
                </c:pt>
                <c:pt idx="35150">
                  <c:v>29.757999999999999</c:v>
                </c:pt>
                <c:pt idx="35151">
                  <c:v>29.757999999999999</c:v>
                </c:pt>
                <c:pt idx="35152">
                  <c:v>29.757999999999999</c:v>
                </c:pt>
                <c:pt idx="35153">
                  <c:v>29.757999999999999</c:v>
                </c:pt>
                <c:pt idx="35154">
                  <c:v>29.757999999999999</c:v>
                </c:pt>
                <c:pt idx="35155">
                  <c:v>29.757999999999999</c:v>
                </c:pt>
                <c:pt idx="35156">
                  <c:v>29.757999999999999</c:v>
                </c:pt>
                <c:pt idx="35157">
                  <c:v>29.757999999999999</c:v>
                </c:pt>
                <c:pt idx="35158">
                  <c:v>29.757999999999999</c:v>
                </c:pt>
                <c:pt idx="35159">
                  <c:v>29.757999999999999</c:v>
                </c:pt>
                <c:pt idx="35160">
                  <c:v>29.757999999999999</c:v>
                </c:pt>
                <c:pt idx="35161">
                  <c:v>29.757999999999999</c:v>
                </c:pt>
                <c:pt idx="35162">
                  <c:v>29.757999999999999</c:v>
                </c:pt>
                <c:pt idx="35163">
                  <c:v>29.757999999999999</c:v>
                </c:pt>
                <c:pt idx="35164">
                  <c:v>29.757999999999999</c:v>
                </c:pt>
                <c:pt idx="35165">
                  <c:v>29.757999999999999</c:v>
                </c:pt>
                <c:pt idx="35166">
                  <c:v>29.757999999999999</c:v>
                </c:pt>
                <c:pt idx="35167">
                  <c:v>29.757999999999999</c:v>
                </c:pt>
                <c:pt idx="35168">
                  <c:v>29.757999999999999</c:v>
                </c:pt>
                <c:pt idx="35169">
                  <c:v>29.757999999999999</c:v>
                </c:pt>
                <c:pt idx="35170">
                  <c:v>29.757999999999999</c:v>
                </c:pt>
                <c:pt idx="35171">
                  <c:v>29.757999999999999</c:v>
                </c:pt>
                <c:pt idx="35172">
                  <c:v>29.757999999999999</c:v>
                </c:pt>
                <c:pt idx="35173">
                  <c:v>29.757999999999999</c:v>
                </c:pt>
                <c:pt idx="35174">
                  <c:v>29.757999999999999</c:v>
                </c:pt>
                <c:pt idx="35175">
                  <c:v>29.757999999999999</c:v>
                </c:pt>
                <c:pt idx="35176">
                  <c:v>29.757999999999999</c:v>
                </c:pt>
                <c:pt idx="35177">
                  <c:v>29.757999999999999</c:v>
                </c:pt>
                <c:pt idx="35178">
                  <c:v>29.757999999999999</c:v>
                </c:pt>
                <c:pt idx="35179">
                  <c:v>29.757999999999999</c:v>
                </c:pt>
                <c:pt idx="35180">
                  <c:v>29.757999999999999</c:v>
                </c:pt>
                <c:pt idx="35181">
                  <c:v>29.757999999999999</c:v>
                </c:pt>
                <c:pt idx="35182">
                  <c:v>29.757999999999999</c:v>
                </c:pt>
                <c:pt idx="35183">
                  <c:v>29.757999999999999</c:v>
                </c:pt>
                <c:pt idx="35184">
                  <c:v>29.757999999999999</c:v>
                </c:pt>
                <c:pt idx="35185">
                  <c:v>29.757999999999999</c:v>
                </c:pt>
                <c:pt idx="35186">
                  <c:v>29.757999999999999</c:v>
                </c:pt>
                <c:pt idx="35187">
                  <c:v>29.757999999999999</c:v>
                </c:pt>
                <c:pt idx="35188">
                  <c:v>29.757999999999999</c:v>
                </c:pt>
                <c:pt idx="35189">
                  <c:v>29.757999999999999</c:v>
                </c:pt>
                <c:pt idx="35190">
                  <c:v>29.757999999999999</c:v>
                </c:pt>
                <c:pt idx="35191">
                  <c:v>29.757999999999999</c:v>
                </c:pt>
                <c:pt idx="35192">
                  <c:v>29.757999999999999</c:v>
                </c:pt>
                <c:pt idx="35193">
                  <c:v>29.757999999999999</c:v>
                </c:pt>
                <c:pt idx="35194">
                  <c:v>29.757999999999999</c:v>
                </c:pt>
                <c:pt idx="35195">
                  <c:v>29.757999999999999</c:v>
                </c:pt>
                <c:pt idx="35196">
                  <c:v>29.757999999999999</c:v>
                </c:pt>
                <c:pt idx="35197">
                  <c:v>29.757999999999999</c:v>
                </c:pt>
                <c:pt idx="35198">
                  <c:v>29.757999999999999</c:v>
                </c:pt>
                <c:pt idx="35199">
                  <c:v>29.757999999999999</c:v>
                </c:pt>
                <c:pt idx="35200">
                  <c:v>29.757999999999999</c:v>
                </c:pt>
                <c:pt idx="35201">
                  <c:v>29.757999999999999</c:v>
                </c:pt>
                <c:pt idx="35202">
                  <c:v>29.757999999999999</c:v>
                </c:pt>
                <c:pt idx="35203">
                  <c:v>29.757999999999999</c:v>
                </c:pt>
                <c:pt idx="35204">
                  <c:v>29.757999999999999</c:v>
                </c:pt>
                <c:pt idx="35205">
                  <c:v>29.757999999999999</c:v>
                </c:pt>
                <c:pt idx="35206">
                  <c:v>29.757999999999999</c:v>
                </c:pt>
                <c:pt idx="35207">
                  <c:v>29.757999999999999</c:v>
                </c:pt>
                <c:pt idx="35208">
                  <c:v>29.757999999999999</c:v>
                </c:pt>
                <c:pt idx="35209">
                  <c:v>29.757999999999999</c:v>
                </c:pt>
                <c:pt idx="35210">
                  <c:v>29.757999999999999</c:v>
                </c:pt>
                <c:pt idx="35211">
                  <c:v>29.757999999999999</c:v>
                </c:pt>
                <c:pt idx="35212">
                  <c:v>29.757999999999999</c:v>
                </c:pt>
                <c:pt idx="35213">
                  <c:v>29.757999999999999</c:v>
                </c:pt>
                <c:pt idx="35214">
                  <c:v>29.757999999999999</c:v>
                </c:pt>
                <c:pt idx="35215">
                  <c:v>29.757999999999999</c:v>
                </c:pt>
                <c:pt idx="35216">
                  <c:v>29.757999999999999</c:v>
                </c:pt>
                <c:pt idx="35217">
                  <c:v>29.757999999999999</c:v>
                </c:pt>
                <c:pt idx="35218">
                  <c:v>29.757999999999999</c:v>
                </c:pt>
                <c:pt idx="35219">
                  <c:v>29.757999999999999</c:v>
                </c:pt>
                <c:pt idx="35220">
                  <c:v>29.757999999999999</c:v>
                </c:pt>
                <c:pt idx="35221">
                  <c:v>29.757999999999999</c:v>
                </c:pt>
                <c:pt idx="35222">
                  <c:v>29.757999999999999</c:v>
                </c:pt>
                <c:pt idx="35223">
                  <c:v>29.757999999999999</c:v>
                </c:pt>
                <c:pt idx="35224">
                  <c:v>29.757999999999999</c:v>
                </c:pt>
                <c:pt idx="35225">
                  <c:v>29.757999999999999</c:v>
                </c:pt>
                <c:pt idx="35226">
                  <c:v>29.757999999999999</c:v>
                </c:pt>
                <c:pt idx="35227">
                  <c:v>29.757999999999999</c:v>
                </c:pt>
                <c:pt idx="35228">
                  <c:v>29.757999999999999</c:v>
                </c:pt>
                <c:pt idx="35229">
                  <c:v>29.757999999999999</c:v>
                </c:pt>
                <c:pt idx="35230">
                  <c:v>29.757999999999999</c:v>
                </c:pt>
                <c:pt idx="35231">
                  <c:v>29.757999999999999</c:v>
                </c:pt>
                <c:pt idx="35232">
                  <c:v>29.757999999999999</c:v>
                </c:pt>
                <c:pt idx="35233">
                  <c:v>29.757999999999999</c:v>
                </c:pt>
                <c:pt idx="35234">
                  <c:v>29.757999999999999</c:v>
                </c:pt>
                <c:pt idx="35235">
                  <c:v>29.757999999999999</c:v>
                </c:pt>
                <c:pt idx="35236">
                  <c:v>29.757999999999999</c:v>
                </c:pt>
                <c:pt idx="35237">
                  <c:v>29.757999999999999</c:v>
                </c:pt>
                <c:pt idx="35238">
                  <c:v>29.757999999999999</c:v>
                </c:pt>
                <c:pt idx="35239">
                  <c:v>29.757999999999999</c:v>
                </c:pt>
                <c:pt idx="35240">
                  <c:v>29.757999999999999</c:v>
                </c:pt>
                <c:pt idx="35241">
                  <c:v>29.757999999999999</c:v>
                </c:pt>
                <c:pt idx="35242">
                  <c:v>29.757999999999999</c:v>
                </c:pt>
                <c:pt idx="35243">
                  <c:v>29.757999999999999</c:v>
                </c:pt>
                <c:pt idx="35244">
                  <c:v>29.757999999999999</c:v>
                </c:pt>
                <c:pt idx="35245">
                  <c:v>29.757999999999999</c:v>
                </c:pt>
                <c:pt idx="35246">
                  <c:v>29.757999999999999</c:v>
                </c:pt>
                <c:pt idx="35247">
                  <c:v>29.757999999999999</c:v>
                </c:pt>
                <c:pt idx="35248">
                  <c:v>29.757999999999999</c:v>
                </c:pt>
                <c:pt idx="35249">
                  <c:v>29.757999999999999</c:v>
                </c:pt>
                <c:pt idx="35250">
                  <c:v>29.757999999999999</c:v>
                </c:pt>
                <c:pt idx="35251">
                  <c:v>29.757999999999999</c:v>
                </c:pt>
                <c:pt idx="35252">
                  <c:v>29.757999999999999</c:v>
                </c:pt>
                <c:pt idx="35253">
                  <c:v>29.757999999999999</c:v>
                </c:pt>
                <c:pt idx="35254">
                  <c:v>29.757999999999999</c:v>
                </c:pt>
                <c:pt idx="35255">
                  <c:v>29.757999999999999</c:v>
                </c:pt>
                <c:pt idx="35256">
                  <c:v>29.757999999999999</c:v>
                </c:pt>
                <c:pt idx="35257">
                  <c:v>29.757999999999999</c:v>
                </c:pt>
                <c:pt idx="35258">
                  <c:v>29.757999999999999</c:v>
                </c:pt>
                <c:pt idx="35259">
                  <c:v>29.757999999999999</c:v>
                </c:pt>
                <c:pt idx="35260">
                  <c:v>29.757999999999999</c:v>
                </c:pt>
                <c:pt idx="35261">
                  <c:v>29.757999999999999</c:v>
                </c:pt>
                <c:pt idx="35262">
                  <c:v>29.757999999999999</c:v>
                </c:pt>
                <c:pt idx="35263">
                  <c:v>29.757999999999999</c:v>
                </c:pt>
                <c:pt idx="35264">
                  <c:v>29.757999999999999</c:v>
                </c:pt>
                <c:pt idx="35265">
                  <c:v>29.757999999999999</c:v>
                </c:pt>
                <c:pt idx="35266">
                  <c:v>29.757999999999999</c:v>
                </c:pt>
                <c:pt idx="35267">
                  <c:v>29.757999999999999</c:v>
                </c:pt>
                <c:pt idx="35268">
                  <c:v>29.757999999999999</c:v>
                </c:pt>
                <c:pt idx="35269">
                  <c:v>29.757999999999999</c:v>
                </c:pt>
                <c:pt idx="35270">
                  <c:v>29.757999999999999</c:v>
                </c:pt>
                <c:pt idx="35271">
                  <c:v>29.757999999999999</c:v>
                </c:pt>
                <c:pt idx="35272">
                  <c:v>29.757999999999999</c:v>
                </c:pt>
                <c:pt idx="35273">
                  <c:v>29.757999999999999</c:v>
                </c:pt>
                <c:pt idx="35274">
                  <c:v>29.757999999999999</c:v>
                </c:pt>
                <c:pt idx="35275">
                  <c:v>29.757999999999999</c:v>
                </c:pt>
                <c:pt idx="35276">
                  <c:v>29.757999999999999</c:v>
                </c:pt>
                <c:pt idx="35277">
                  <c:v>29.757999999999999</c:v>
                </c:pt>
                <c:pt idx="35278">
                  <c:v>29.757999999999999</c:v>
                </c:pt>
                <c:pt idx="35279">
                  <c:v>29.757999999999999</c:v>
                </c:pt>
                <c:pt idx="35280">
                  <c:v>29.757999999999999</c:v>
                </c:pt>
                <c:pt idx="35281">
                  <c:v>29.757999999999999</c:v>
                </c:pt>
                <c:pt idx="35282">
                  <c:v>29.757999999999999</c:v>
                </c:pt>
                <c:pt idx="35283">
                  <c:v>29.757999999999999</c:v>
                </c:pt>
                <c:pt idx="35284">
                  <c:v>29.757999999999999</c:v>
                </c:pt>
                <c:pt idx="35285">
                  <c:v>29.757999999999999</c:v>
                </c:pt>
                <c:pt idx="35286">
                  <c:v>29.757999999999999</c:v>
                </c:pt>
                <c:pt idx="35287">
                  <c:v>29.757999999999999</c:v>
                </c:pt>
                <c:pt idx="35288">
                  <c:v>29.757999999999999</c:v>
                </c:pt>
                <c:pt idx="35289">
                  <c:v>29.757999999999999</c:v>
                </c:pt>
                <c:pt idx="35290">
                  <c:v>29.757999999999999</c:v>
                </c:pt>
                <c:pt idx="35291">
                  <c:v>29.757999999999999</c:v>
                </c:pt>
                <c:pt idx="35292">
                  <c:v>29.757999999999999</c:v>
                </c:pt>
                <c:pt idx="35293">
                  <c:v>29.757999999999999</c:v>
                </c:pt>
                <c:pt idx="35294">
                  <c:v>29.757999999999999</c:v>
                </c:pt>
                <c:pt idx="35295">
                  <c:v>29.757999999999999</c:v>
                </c:pt>
                <c:pt idx="35296">
                  <c:v>29.757999999999999</c:v>
                </c:pt>
                <c:pt idx="35297">
                  <c:v>29.757999999999999</c:v>
                </c:pt>
                <c:pt idx="35298">
                  <c:v>29.757999999999999</c:v>
                </c:pt>
                <c:pt idx="35299">
                  <c:v>29.757999999999999</c:v>
                </c:pt>
                <c:pt idx="35300">
                  <c:v>29.757999999999999</c:v>
                </c:pt>
                <c:pt idx="35301">
                  <c:v>29.757999999999999</c:v>
                </c:pt>
                <c:pt idx="35302">
                  <c:v>29.757999999999999</c:v>
                </c:pt>
                <c:pt idx="35303">
                  <c:v>29.757999999999999</c:v>
                </c:pt>
                <c:pt idx="35304">
                  <c:v>29.757999999999999</c:v>
                </c:pt>
                <c:pt idx="35305">
                  <c:v>29.757999999999999</c:v>
                </c:pt>
                <c:pt idx="35306">
                  <c:v>29.757999999999999</c:v>
                </c:pt>
                <c:pt idx="35307">
                  <c:v>29.757999999999999</c:v>
                </c:pt>
                <c:pt idx="35308">
                  <c:v>29.757999999999999</c:v>
                </c:pt>
                <c:pt idx="35309">
                  <c:v>29.757999999999999</c:v>
                </c:pt>
                <c:pt idx="35310">
                  <c:v>29.757999999999999</c:v>
                </c:pt>
                <c:pt idx="35311">
                  <c:v>29.757999999999999</c:v>
                </c:pt>
                <c:pt idx="35312">
                  <c:v>29.757999999999999</c:v>
                </c:pt>
                <c:pt idx="35313">
                  <c:v>29.757999999999999</c:v>
                </c:pt>
                <c:pt idx="35314">
                  <c:v>29.757999999999999</c:v>
                </c:pt>
                <c:pt idx="35315">
                  <c:v>29.757999999999999</c:v>
                </c:pt>
                <c:pt idx="35316">
                  <c:v>29.757999999999999</c:v>
                </c:pt>
                <c:pt idx="35317">
                  <c:v>29.757999999999999</c:v>
                </c:pt>
                <c:pt idx="35318">
                  <c:v>29.757999999999999</c:v>
                </c:pt>
                <c:pt idx="35319">
                  <c:v>29.757999999999999</c:v>
                </c:pt>
                <c:pt idx="35320">
                  <c:v>29.757999999999999</c:v>
                </c:pt>
                <c:pt idx="35321">
                  <c:v>29.757999999999999</c:v>
                </c:pt>
                <c:pt idx="35322">
                  <c:v>29.757999999999999</c:v>
                </c:pt>
                <c:pt idx="35323">
                  <c:v>29.757999999999999</c:v>
                </c:pt>
                <c:pt idx="35324">
                  <c:v>29.757999999999999</c:v>
                </c:pt>
                <c:pt idx="35325">
                  <c:v>29.757999999999999</c:v>
                </c:pt>
                <c:pt idx="35326">
                  <c:v>29.757999999999999</c:v>
                </c:pt>
                <c:pt idx="35327">
                  <c:v>29.757999999999999</c:v>
                </c:pt>
                <c:pt idx="35328">
                  <c:v>29.757999999999999</c:v>
                </c:pt>
                <c:pt idx="35329">
                  <c:v>29.757999999999999</c:v>
                </c:pt>
                <c:pt idx="35330">
                  <c:v>29.757999999999999</c:v>
                </c:pt>
                <c:pt idx="35331">
                  <c:v>29.757999999999999</c:v>
                </c:pt>
                <c:pt idx="35332">
                  <c:v>29.757999999999999</c:v>
                </c:pt>
                <c:pt idx="35333">
                  <c:v>29.757999999999999</c:v>
                </c:pt>
                <c:pt idx="35334">
                  <c:v>29.757999999999999</c:v>
                </c:pt>
                <c:pt idx="35335">
                  <c:v>29.757999999999999</c:v>
                </c:pt>
                <c:pt idx="35336">
                  <c:v>29.757999999999999</c:v>
                </c:pt>
                <c:pt idx="35337">
                  <c:v>29.757999999999999</c:v>
                </c:pt>
                <c:pt idx="35338">
                  <c:v>29.757999999999999</c:v>
                </c:pt>
                <c:pt idx="35339">
                  <c:v>29.757999999999999</c:v>
                </c:pt>
                <c:pt idx="35340">
                  <c:v>29.757999999999999</c:v>
                </c:pt>
                <c:pt idx="35341">
                  <c:v>29.757999999999999</c:v>
                </c:pt>
                <c:pt idx="35342">
                  <c:v>29.757999999999999</c:v>
                </c:pt>
                <c:pt idx="35343">
                  <c:v>29.757999999999999</c:v>
                </c:pt>
                <c:pt idx="35344">
                  <c:v>29.757999999999999</c:v>
                </c:pt>
                <c:pt idx="35345">
                  <c:v>29.757999999999999</c:v>
                </c:pt>
                <c:pt idx="35346">
                  <c:v>29.757999999999999</c:v>
                </c:pt>
                <c:pt idx="35347">
                  <c:v>29.768000000000001</c:v>
                </c:pt>
                <c:pt idx="35348">
                  <c:v>29.797999999999998</c:v>
                </c:pt>
                <c:pt idx="35349">
                  <c:v>29.797999999999998</c:v>
                </c:pt>
                <c:pt idx="35350">
                  <c:v>29.797999999999998</c:v>
                </c:pt>
                <c:pt idx="35351">
                  <c:v>29.797999999999998</c:v>
                </c:pt>
                <c:pt idx="35352">
                  <c:v>29.797999999999998</c:v>
                </c:pt>
                <c:pt idx="35353">
                  <c:v>29.797999999999998</c:v>
                </c:pt>
                <c:pt idx="35354">
                  <c:v>29.797999999999998</c:v>
                </c:pt>
                <c:pt idx="35355">
                  <c:v>29.797999999999998</c:v>
                </c:pt>
                <c:pt idx="35356">
                  <c:v>29.797999999999998</c:v>
                </c:pt>
                <c:pt idx="35357">
                  <c:v>29.797999999999998</c:v>
                </c:pt>
                <c:pt idx="35358">
                  <c:v>29.797999999999998</c:v>
                </c:pt>
                <c:pt idx="35359">
                  <c:v>29.797999999999998</c:v>
                </c:pt>
                <c:pt idx="35360">
                  <c:v>29.797999999999998</c:v>
                </c:pt>
                <c:pt idx="35361">
                  <c:v>29.797999999999998</c:v>
                </c:pt>
                <c:pt idx="35362">
                  <c:v>29.797999999999998</c:v>
                </c:pt>
                <c:pt idx="35363">
                  <c:v>29.797999999999998</c:v>
                </c:pt>
                <c:pt idx="35364">
                  <c:v>29.797999999999998</c:v>
                </c:pt>
                <c:pt idx="35365">
                  <c:v>29.797999999999998</c:v>
                </c:pt>
                <c:pt idx="35366">
                  <c:v>29.797999999999998</c:v>
                </c:pt>
                <c:pt idx="35367">
                  <c:v>29.797999999999998</c:v>
                </c:pt>
                <c:pt idx="35368">
                  <c:v>29.797999999999998</c:v>
                </c:pt>
                <c:pt idx="35369">
                  <c:v>29.797999999999998</c:v>
                </c:pt>
                <c:pt idx="35370">
                  <c:v>29.797999999999998</c:v>
                </c:pt>
                <c:pt idx="35371">
                  <c:v>29.797999999999998</c:v>
                </c:pt>
                <c:pt idx="35372">
                  <c:v>29.797999999999998</c:v>
                </c:pt>
                <c:pt idx="35373">
                  <c:v>29.797999999999998</c:v>
                </c:pt>
                <c:pt idx="35374">
                  <c:v>29.797999999999998</c:v>
                </c:pt>
                <c:pt idx="35375">
                  <c:v>29.797999999999998</c:v>
                </c:pt>
                <c:pt idx="35376">
                  <c:v>29.797999999999998</c:v>
                </c:pt>
                <c:pt idx="35377">
                  <c:v>29.797999999999998</c:v>
                </c:pt>
                <c:pt idx="35378">
                  <c:v>29.797999999999998</c:v>
                </c:pt>
                <c:pt idx="35379">
                  <c:v>29.797999999999998</c:v>
                </c:pt>
                <c:pt idx="35380">
                  <c:v>29.797999999999998</c:v>
                </c:pt>
                <c:pt idx="35381">
                  <c:v>29.797999999999998</c:v>
                </c:pt>
                <c:pt idx="35382">
                  <c:v>29.797999999999998</c:v>
                </c:pt>
                <c:pt idx="35383">
                  <c:v>29.797999999999998</c:v>
                </c:pt>
                <c:pt idx="35384">
                  <c:v>29.797999999999998</c:v>
                </c:pt>
                <c:pt idx="35385">
                  <c:v>29.797999999999998</c:v>
                </c:pt>
                <c:pt idx="35386">
                  <c:v>29.797999999999998</c:v>
                </c:pt>
                <c:pt idx="35387">
                  <c:v>29.797999999999998</c:v>
                </c:pt>
                <c:pt idx="35388">
                  <c:v>29.797999999999998</c:v>
                </c:pt>
                <c:pt idx="35389">
                  <c:v>29.797999999999998</c:v>
                </c:pt>
                <c:pt idx="35390">
                  <c:v>29.797999999999998</c:v>
                </c:pt>
                <c:pt idx="35391">
                  <c:v>29.797999999999998</c:v>
                </c:pt>
                <c:pt idx="35392">
                  <c:v>29.797999999999998</c:v>
                </c:pt>
                <c:pt idx="35393">
                  <c:v>29.797999999999998</c:v>
                </c:pt>
                <c:pt idx="35394">
                  <c:v>29.797999999999998</c:v>
                </c:pt>
                <c:pt idx="35395">
                  <c:v>29.797999999999998</c:v>
                </c:pt>
                <c:pt idx="35396">
                  <c:v>29.797999999999998</c:v>
                </c:pt>
                <c:pt idx="35397">
                  <c:v>29.797999999999998</c:v>
                </c:pt>
                <c:pt idx="35398">
                  <c:v>29.797999999999998</c:v>
                </c:pt>
                <c:pt idx="35399">
                  <c:v>29.797999999999998</c:v>
                </c:pt>
                <c:pt idx="35400">
                  <c:v>29.797999999999998</c:v>
                </c:pt>
                <c:pt idx="35401">
                  <c:v>29.797999999999998</c:v>
                </c:pt>
                <c:pt idx="35402">
                  <c:v>29.797999999999998</c:v>
                </c:pt>
                <c:pt idx="35403">
                  <c:v>29.797999999999998</c:v>
                </c:pt>
                <c:pt idx="35404">
                  <c:v>29.797999999999998</c:v>
                </c:pt>
                <c:pt idx="35405">
                  <c:v>29.797999999999998</c:v>
                </c:pt>
                <c:pt idx="35406">
                  <c:v>29.797999999999998</c:v>
                </c:pt>
                <c:pt idx="35407">
                  <c:v>29.797999999999998</c:v>
                </c:pt>
                <c:pt idx="35408">
                  <c:v>29.797999999999998</c:v>
                </c:pt>
                <c:pt idx="35409">
                  <c:v>29.797999999999998</c:v>
                </c:pt>
                <c:pt idx="35410">
                  <c:v>29.797999999999998</c:v>
                </c:pt>
                <c:pt idx="35411">
                  <c:v>29.797999999999998</c:v>
                </c:pt>
                <c:pt idx="35412">
                  <c:v>29.797999999999998</c:v>
                </c:pt>
                <c:pt idx="35413">
                  <c:v>29.797999999999998</c:v>
                </c:pt>
                <c:pt idx="35414">
                  <c:v>29.797999999999998</c:v>
                </c:pt>
                <c:pt idx="35415">
                  <c:v>29.797999999999998</c:v>
                </c:pt>
                <c:pt idx="35416">
                  <c:v>29.797999999999998</c:v>
                </c:pt>
                <c:pt idx="35417">
                  <c:v>29.797999999999998</c:v>
                </c:pt>
                <c:pt idx="35418">
                  <c:v>29.797999999999998</c:v>
                </c:pt>
                <c:pt idx="35419">
                  <c:v>29.797999999999998</c:v>
                </c:pt>
                <c:pt idx="35420">
                  <c:v>29.797999999999998</c:v>
                </c:pt>
                <c:pt idx="35421">
                  <c:v>29.797999999999998</c:v>
                </c:pt>
                <c:pt idx="35422">
                  <c:v>29.797999999999998</c:v>
                </c:pt>
                <c:pt idx="35423">
                  <c:v>29.797999999999998</c:v>
                </c:pt>
                <c:pt idx="35424">
                  <c:v>29.797999999999998</c:v>
                </c:pt>
                <c:pt idx="35425">
                  <c:v>29.797999999999998</c:v>
                </c:pt>
                <c:pt idx="35426">
                  <c:v>29.797999999999998</c:v>
                </c:pt>
                <c:pt idx="35427">
                  <c:v>29.797999999999998</c:v>
                </c:pt>
                <c:pt idx="35428">
                  <c:v>29.797999999999998</c:v>
                </c:pt>
                <c:pt idx="35429">
                  <c:v>29.797999999999998</c:v>
                </c:pt>
                <c:pt idx="35430">
                  <c:v>29.797999999999998</c:v>
                </c:pt>
                <c:pt idx="35431">
                  <c:v>29.797999999999998</c:v>
                </c:pt>
                <c:pt idx="35432">
                  <c:v>29.797999999999998</c:v>
                </c:pt>
                <c:pt idx="35433">
                  <c:v>29.797999999999998</c:v>
                </c:pt>
                <c:pt idx="35434">
                  <c:v>29.797999999999998</c:v>
                </c:pt>
                <c:pt idx="35435">
                  <c:v>29.797999999999998</c:v>
                </c:pt>
                <c:pt idx="35436">
                  <c:v>29.797999999999998</c:v>
                </c:pt>
                <c:pt idx="35437">
                  <c:v>29.797999999999998</c:v>
                </c:pt>
                <c:pt idx="35438">
                  <c:v>29.797999999999998</c:v>
                </c:pt>
                <c:pt idx="35439">
                  <c:v>29.797999999999998</c:v>
                </c:pt>
                <c:pt idx="35440">
                  <c:v>29.797999999999998</c:v>
                </c:pt>
                <c:pt idx="35441">
                  <c:v>29.797999999999998</c:v>
                </c:pt>
                <c:pt idx="35442">
                  <c:v>29.797999999999998</c:v>
                </c:pt>
                <c:pt idx="35443">
                  <c:v>29.797999999999998</c:v>
                </c:pt>
                <c:pt idx="35444">
                  <c:v>29.797999999999998</c:v>
                </c:pt>
                <c:pt idx="35445">
                  <c:v>29.797999999999998</c:v>
                </c:pt>
                <c:pt idx="35446">
                  <c:v>29.797999999999998</c:v>
                </c:pt>
                <c:pt idx="35447">
                  <c:v>29.797999999999998</c:v>
                </c:pt>
                <c:pt idx="35448">
                  <c:v>29.797999999999998</c:v>
                </c:pt>
                <c:pt idx="35449">
                  <c:v>29.797999999999998</c:v>
                </c:pt>
                <c:pt idx="35450">
                  <c:v>29.797999999999998</c:v>
                </c:pt>
                <c:pt idx="35451">
                  <c:v>29.797999999999998</c:v>
                </c:pt>
                <c:pt idx="35452">
                  <c:v>29.797999999999998</c:v>
                </c:pt>
                <c:pt idx="35453">
                  <c:v>29.797999999999998</c:v>
                </c:pt>
                <c:pt idx="35454">
                  <c:v>29.797999999999998</c:v>
                </c:pt>
                <c:pt idx="35455">
                  <c:v>29.797999999999998</c:v>
                </c:pt>
                <c:pt idx="35456">
                  <c:v>29.797999999999998</c:v>
                </c:pt>
                <c:pt idx="35457">
                  <c:v>29.797999999999998</c:v>
                </c:pt>
                <c:pt idx="35458">
                  <c:v>29.797999999999998</c:v>
                </c:pt>
                <c:pt idx="35459">
                  <c:v>29.797999999999998</c:v>
                </c:pt>
                <c:pt idx="35460">
                  <c:v>29.797999999999998</c:v>
                </c:pt>
                <c:pt idx="35461">
                  <c:v>29.797999999999998</c:v>
                </c:pt>
                <c:pt idx="35462">
                  <c:v>29.797999999999998</c:v>
                </c:pt>
                <c:pt idx="35463">
                  <c:v>29.797999999999998</c:v>
                </c:pt>
                <c:pt idx="35464">
                  <c:v>29.797999999999998</c:v>
                </c:pt>
                <c:pt idx="35465">
                  <c:v>29.797999999999998</c:v>
                </c:pt>
                <c:pt idx="35466">
                  <c:v>29.797999999999998</c:v>
                </c:pt>
                <c:pt idx="35467">
                  <c:v>29.797999999999998</c:v>
                </c:pt>
                <c:pt idx="35468">
                  <c:v>29.797999999999998</c:v>
                </c:pt>
                <c:pt idx="35469">
                  <c:v>29.797999999999998</c:v>
                </c:pt>
                <c:pt idx="35470">
                  <c:v>29.797999999999998</c:v>
                </c:pt>
                <c:pt idx="35471">
                  <c:v>29.797999999999998</c:v>
                </c:pt>
                <c:pt idx="35472">
                  <c:v>29.797999999999998</c:v>
                </c:pt>
                <c:pt idx="35473">
                  <c:v>29.797999999999998</c:v>
                </c:pt>
                <c:pt idx="35474">
                  <c:v>29.797999999999998</c:v>
                </c:pt>
                <c:pt idx="35475">
                  <c:v>29.797999999999998</c:v>
                </c:pt>
                <c:pt idx="35476">
                  <c:v>29.797999999999998</c:v>
                </c:pt>
                <c:pt idx="35477">
                  <c:v>29.797999999999998</c:v>
                </c:pt>
                <c:pt idx="35478">
                  <c:v>29.797999999999998</c:v>
                </c:pt>
                <c:pt idx="35479">
                  <c:v>29.797999999999998</c:v>
                </c:pt>
                <c:pt idx="35480">
                  <c:v>29.797999999999998</c:v>
                </c:pt>
                <c:pt idx="35481">
                  <c:v>29.797999999999998</c:v>
                </c:pt>
                <c:pt idx="35482">
                  <c:v>29.797999999999998</c:v>
                </c:pt>
                <c:pt idx="35483">
                  <c:v>29.797999999999998</c:v>
                </c:pt>
                <c:pt idx="35484">
                  <c:v>29.797999999999998</c:v>
                </c:pt>
                <c:pt idx="35485">
                  <c:v>29.797999999999998</c:v>
                </c:pt>
                <c:pt idx="35486">
                  <c:v>29.797999999999998</c:v>
                </c:pt>
                <c:pt idx="35487">
                  <c:v>29.797999999999998</c:v>
                </c:pt>
                <c:pt idx="35488">
                  <c:v>29.797999999999998</c:v>
                </c:pt>
                <c:pt idx="35489">
                  <c:v>29.797999999999998</c:v>
                </c:pt>
                <c:pt idx="35490">
                  <c:v>29.797999999999998</c:v>
                </c:pt>
                <c:pt idx="35491">
                  <c:v>29.797999999999998</c:v>
                </c:pt>
                <c:pt idx="35492">
                  <c:v>29.797999999999998</c:v>
                </c:pt>
                <c:pt idx="35493">
                  <c:v>29.797999999999998</c:v>
                </c:pt>
                <c:pt idx="35494">
                  <c:v>29.797999999999998</c:v>
                </c:pt>
                <c:pt idx="35495">
                  <c:v>29.797999999999998</c:v>
                </c:pt>
                <c:pt idx="35496">
                  <c:v>29.797999999999998</c:v>
                </c:pt>
                <c:pt idx="35497">
                  <c:v>29.797999999999998</c:v>
                </c:pt>
                <c:pt idx="35498">
                  <c:v>29.797999999999998</c:v>
                </c:pt>
                <c:pt idx="35499">
                  <c:v>29.797999999999998</c:v>
                </c:pt>
                <c:pt idx="35500">
                  <c:v>29.797999999999998</c:v>
                </c:pt>
                <c:pt idx="35501">
                  <c:v>29.797999999999998</c:v>
                </c:pt>
                <c:pt idx="35502">
                  <c:v>29.797999999999998</c:v>
                </c:pt>
                <c:pt idx="35503">
                  <c:v>29.797999999999998</c:v>
                </c:pt>
                <c:pt idx="35504">
                  <c:v>29.797999999999998</c:v>
                </c:pt>
                <c:pt idx="35505">
                  <c:v>29.797999999999998</c:v>
                </c:pt>
                <c:pt idx="35506">
                  <c:v>29.797999999999998</c:v>
                </c:pt>
                <c:pt idx="35507">
                  <c:v>29.797999999999998</c:v>
                </c:pt>
                <c:pt idx="35508">
                  <c:v>29.797999999999998</c:v>
                </c:pt>
                <c:pt idx="35509">
                  <c:v>29.797999999999998</c:v>
                </c:pt>
                <c:pt idx="35510">
                  <c:v>29.797999999999998</c:v>
                </c:pt>
                <c:pt idx="35511">
                  <c:v>29.797999999999998</c:v>
                </c:pt>
                <c:pt idx="35512">
                  <c:v>29.797999999999998</c:v>
                </c:pt>
                <c:pt idx="35513">
                  <c:v>29.797999999999998</c:v>
                </c:pt>
                <c:pt idx="35514">
                  <c:v>29.797999999999998</c:v>
                </c:pt>
                <c:pt idx="35515">
                  <c:v>29.797999999999998</c:v>
                </c:pt>
                <c:pt idx="35516">
                  <c:v>29.797999999999998</c:v>
                </c:pt>
                <c:pt idx="35517">
                  <c:v>29.797999999999998</c:v>
                </c:pt>
                <c:pt idx="35518">
                  <c:v>29.797999999999998</c:v>
                </c:pt>
                <c:pt idx="35519">
                  <c:v>29.797999999999998</c:v>
                </c:pt>
                <c:pt idx="35520">
                  <c:v>29.797999999999998</c:v>
                </c:pt>
                <c:pt idx="35521">
                  <c:v>29.797999999999998</c:v>
                </c:pt>
                <c:pt idx="35522">
                  <c:v>29.797999999999998</c:v>
                </c:pt>
                <c:pt idx="35523">
                  <c:v>29.797999999999998</c:v>
                </c:pt>
                <c:pt idx="35524">
                  <c:v>29.797999999999998</c:v>
                </c:pt>
                <c:pt idx="35525">
                  <c:v>29.797999999999998</c:v>
                </c:pt>
                <c:pt idx="35526">
                  <c:v>29.797999999999998</c:v>
                </c:pt>
                <c:pt idx="35527">
                  <c:v>29.797999999999998</c:v>
                </c:pt>
                <c:pt idx="35528">
                  <c:v>29.797999999999998</c:v>
                </c:pt>
                <c:pt idx="35529">
                  <c:v>29.797999999999998</c:v>
                </c:pt>
                <c:pt idx="35530">
                  <c:v>29.797999999999998</c:v>
                </c:pt>
                <c:pt idx="35531">
                  <c:v>29.797999999999998</c:v>
                </c:pt>
                <c:pt idx="35532">
                  <c:v>29.797999999999998</c:v>
                </c:pt>
                <c:pt idx="35533">
                  <c:v>29.797999999999998</c:v>
                </c:pt>
                <c:pt idx="35534">
                  <c:v>29.797999999999998</c:v>
                </c:pt>
                <c:pt idx="35535">
                  <c:v>29.797999999999998</c:v>
                </c:pt>
                <c:pt idx="35536">
                  <c:v>29.797999999999998</c:v>
                </c:pt>
                <c:pt idx="35537">
                  <c:v>29.797999999999998</c:v>
                </c:pt>
                <c:pt idx="35538">
                  <c:v>29.797999999999998</c:v>
                </c:pt>
                <c:pt idx="35539">
                  <c:v>29.797999999999998</c:v>
                </c:pt>
                <c:pt idx="35540">
                  <c:v>29.797999999999998</c:v>
                </c:pt>
                <c:pt idx="35541">
                  <c:v>29.797999999999998</c:v>
                </c:pt>
                <c:pt idx="35542">
                  <c:v>29.797999999999998</c:v>
                </c:pt>
                <c:pt idx="35543">
                  <c:v>29.797999999999998</c:v>
                </c:pt>
                <c:pt idx="35544">
                  <c:v>29.797999999999998</c:v>
                </c:pt>
                <c:pt idx="35545">
                  <c:v>29.797999999999998</c:v>
                </c:pt>
                <c:pt idx="35546">
                  <c:v>29.797999999999998</c:v>
                </c:pt>
                <c:pt idx="35547">
                  <c:v>29.797999999999998</c:v>
                </c:pt>
                <c:pt idx="35548">
                  <c:v>29.797999999999998</c:v>
                </c:pt>
                <c:pt idx="35549">
                  <c:v>29.797999999999998</c:v>
                </c:pt>
                <c:pt idx="35550">
                  <c:v>29.797999999999998</c:v>
                </c:pt>
                <c:pt idx="35551">
                  <c:v>29.797999999999998</c:v>
                </c:pt>
                <c:pt idx="35552">
                  <c:v>29.797999999999998</c:v>
                </c:pt>
                <c:pt idx="35553">
                  <c:v>29.797999999999998</c:v>
                </c:pt>
                <c:pt idx="35554">
                  <c:v>29.797999999999998</c:v>
                </c:pt>
                <c:pt idx="35555">
                  <c:v>29.797999999999998</c:v>
                </c:pt>
                <c:pt idx="35556">
                  <c:v>29.797999999999998</c:v>
                </c:pt>
                <c:pt idx="35557">
                  <c:v>29.797999999999998</c:v>
                </c:pt>
                <c:pt idx="35558">
                  <c:v>29.797999999999998</c:v>
                </c:pt>
                <c:pt idx="35559">
                  <c:v>29.797999999999998</c:v>
                </c:pt>
                <c:pt idx="35560">
                  <c:v>29.797999999999998</c:v>
                </c:pt>
                <c:pt idx="35561">
                  <c:v>29.797999999999998</c:v>
                </c:pt>
                <c:pt idx="35562">
                  <c:v>29.797999999999998</c:v>
                </c:pt>
                <c:pt idx="35563">
                  <c:v>29.797999999999998</c:v>
                </c:pt>
                <c:pt idx="35564">
                  <c:v>29.797999999999998</c:v>
                </c:pt>
                <c:pt idx="35565">
                  <c:v>29.797999999999998</c:v>
                </c:pt>
                <c:pt idx="35566">
                  <c:v>29.797999999999998</c:v>
                </c:pt>
                <c:pt idx="35567">
                  <c:v>29.797999999999998</c:v>
                </c:pt>
                <c:pt idx="35568">
                  <c:v>29.797999999999998</c:v>
                </c:pt>
                <c:pt idx="35569">
                  <c:v>29.797999999999998</c:v>
                </c:pt>
                <c:pt idx="35570">
                  <c:v>29.797999999999998</c:v>
                </c:pt>
                <c:pt idx="35571">
                  <c:v>29.797999999999998</c:v>
                </c:pt>
                <c:pt idx="35572">
                  <c:v>29.797999999999998</c:v>
                </c:pt>
                <c:pt idx="35573">
                  <c:v>29.797999999999998</c:v>
                </c:pt>
                <c:pt idx="35574">
                  <c:v>29.797999999999998</c:v>
                </c:pt>
                <c:pt idx="35575">
                  <c:v>29.797999999999998</c:v>
                </c:pt>
                <c:pt idx="35576">
                  <c:v>29.797999999999998</c:v>
                </c:pt>
                <c:pt idx="35577">
                  <c:v>29.797999999999998</c:v>
                </c:pt>
                <c:pt idx="35578">
                  <c:v>29.797999999999998</c:v>
                </c:pt>
                <c:pt idx="35579">
                  <c:v>29.797999999999998</c:v>
                </c:pt>
                <c:pt idx="35580">
                  <c:v>29.797999999999998</c:v>
                </c:pt>
                <c:pt idx="35581">
                  <c:v>29.797999999999998</c:v>
                </c:pt>
                <c:pt idx="35582">
                  <c:v>29.797999999999998</c:v>
                </c:pt>
                <c:pt idx="35583">
                  <c:v>29.797999999999998</c:v>
                </c:pt>
                <c:pt idx="35584">
                  <c:v>29.797999999999998</c:v>
                </c:pt>
                <c:pt idx="35585">
                  <c:v>29.797999999999998</c:v>
                </c:pt>
                <c:pt idx="35586">
                  <c:v>29.797999999999998</c:v>
                </c:pt>
                <c:pt idx="35587">
                  <c:v>29.797999999999998</c:v>
                </c:pt>
                <c:pt idx="35588">
                  <c:v>29.797999999999998</c:v>
                </c:pt>
                <c:pt idx="35589">
                  <c:v>29.797999999999998</c:v>
                </c:pt>
                <c:pt idx="35590">
                  <c:v>29.797999999999998</c:v>
                </c:pt>
                <c:pt idx="35591">
                  <c:v>29.797999999999998</c:v>
                </c:pt>
                <c:pt idx="35592">
                  <c:v>29.797999999999998</c:v>
                </c:pt>
                <c:pt idx="35593">
                  <c:v>29.797999999999998</c:v>
                </c:pt>
                <c:pt idx="35594">
                  <c:v>29.797999999999998</c:v>
                </c:pt>
                <c:pt idx="35595">
                  <c:v>29.797999999999998</c:v>
                </c:pt>
                <c:pt idx="35596">
                  <c:v>29.797999999999998</c:v>
                </c:pt>
                <c:pt idx="35597">
                  <c:v>29.797999999999998</c:v>
                </c:pt>
                <c:pt idx="35598">
                  <c:v>29.797999999999998</c:v>
                </c:pt>
                <c:pt idx="35599">
                  <c:v>29.797999999999998</c:v>
                </c:pt>
                <c:pt idx="35600">
                  <c:v>29.797999999999998</c:v>
                </c:pt>
                <c:pt idx="35601">
                  <c:v>29.797999999999998</c:v>
                </c:pt>
                <c:pt idx="35602">
                  <c:v>29.797999999999998</c:v>
                </c:pt>
                <c:pt idx="35603">
                  <c:v>29.797999999999998</c:v>
                </c:pt>
                <c:pt idx="35604">
                  <c:v>29.797999999999998</c:v>
                </c:pt>
                <c:pt idx="35605">
                  <c:v>29.797999999999998</c:v>
                </c:pt>
                <c:pt idx="35606">
                  <c:v>29.797999999999998</c:v>
                </c:pt>
                <c:pt idx="35607">
                  <c:v>29.797999999999998</c:v>
                </c:pt>
                <c:pt idx="35608">
                  <c:v>29.797999999999998</c:v>
                </c:pt>
                <c:pt idx="35609">
                  <c:v>29.797999999999998</c:v>
                </c:pt>
                <c:pt idx="35610">
                  <c:v>29.797999999999998</c:v>
                </c:pt>
                <c:pt idx="35611">
                  <c:v>29.797999999999998</c:v>
                </c:pt>
                <c:pt idx="35612">
                  <c:v>29.797999999999998</c:v>
                </c:pt>
                <c:pt idx="35613">
                  <c:v>29.797999999999998</c:v>
                </c:pt>
                <c:pt idx="35614">
                  <c:v>29.797999999999998</c:v>
                </c:pt>
                <c:pt idx="35615">
                  <c:v>29.797999999999998</c:v>
                </c:pt>
                <c:pt idx="35616">
                  <c:v>29.797999999999998</c:v>
                </c:pt>
                <c:pt idx="35617">
                  <c:v>29.797999999999998</c:v>
                </c:pt>
                <c:pt idx="35618">
                  <c:v>29.797999999999998</c:v>
                </c:pt>
                <c:pt idx="35619">
                  <c:v>29.797999999999998</c:v>
                </c:pt>
                <c:pt idx="35620">
                  <c:v>29.797999999999998</c:v>
                </c:pt>
                <c:pt idx="35621">
                  <c:v>29.797999999999998</c:v>
                </c:pt>
                <c:pt idx="35622">
                  <c:v>29.797999999999998</c:v>
                </c:pt>
                <c:pt idx="35623">
                  <c:v>29.797999999999998</c:v>
                </c:pt>
                <c:pt idx="35624">
                  <c:v>29.797999999999998</c:v>
                </c:pt>
                <c:pt idx="35625">
                  <c:v>29.797999999999998</c:v>
                </c:pt>
                <c:pt idx="35626">
                  <c:v>29.797999999999998</c:v>
                </c:pt>
                <c:pt idx="35627">
                  <c:v>29.797999999999998</c:v>
                </c:pt>
                <c:pt idx="35628">
                  <c:v>29.797999999999998</c:v>
                </c:pt>
                <c:pt idx="35629">
                  <c:v>29.797999999999998</c:v>
                </c:pt>
                <c:pt idx="35630">
                  <c:v>29.797999999999998</c:v>
                </c:pt>
                <c:pt idx="35631">
                  <c:v>29.797999999999998</c:v>
                </c:pt>
                <c:pt idx="35632">
                  <c:v>29.797999999999998</c:v>
                </c:pt>
                <c:pt idx="35633">
                  <c:v>29.797999999999998</c:v>
                </c:pt>
                <c:pt idx="35634">
                  <c:v>29.797999999999998</c:v>
                </c:pt>
                <c:pt idx="35635">
                  <c:v>29.797999999999998</c:v>
                </c:pt>
                <c:pt idx="35636">
                  <c:v>29.797999999999998</c:v>
                </c:pt>
                <c:pt idx="35637">
                  <c:v>29.797999999999998</c:v>
                </c:pt>
                <c:pt idx="35638">
                  <c:v>29.797999999999998</c:v>
                </c:pt>
                <c:pt idx="35639">
                  <c:v>29.797999999999998</c:v>
                </c:pt>
                <c:pt idx="35640">
                  <c:v>29.797999999999998</c:v>
                </c:pt>
                <c:pt idx="35641">
                  <c:v>29.797999999999998</c:v>
                </c:pt>
                <c:pt idx="35642">
                  <c:v>29.797999999999998</c:v>
                </c:pt>
                <c:pt idx="35643">
                  <c:v>29.797999999999998</c:v>
                </c:pt>
                <c:pt idx="35644">
                  <c:v>29.812000000000001</c:v>
                </c:pt>
                <c:pt idx="35645">
                  <c:v>29.827999999999999</c:v>
                </c:pt>
                <c:pt idx="35646">
                  <c:v>29.84</c:v>
                </c:pt>
                <c:pt idx="35647">
                  <c:v>29.84</c:v>
                </c:pt>
                <c:pt idx="35648">
                  <c:v>29.84</c:v>
                </c:pt>
                <c:pt idx="35649">
                  <c:v>29.84</c:v>
                </c:pt>
                <c:pt idx="35650">
                  <c:v>29.84</c:v>
                </c:pt>
                <c:pt idx="35651">
                  <c:v>29.84</c:v>
                </c:pt>
                <c:pt idx="35652">
                  <c:v>29.84</c:v>
                </c:pt>
                <c:pt idx="35653">
                  <c:v>29.84</c:v>
                </c:pt>
                <c:pt idx="35654">
                  <c:v>29.84</c:v>
                </c:pt>
                <c:pt idx="35655">
                  <c:v>29.84</c:v>
                </c:pt>
                <c:pt idx="35656">
                  <c:v>29.84</c:v>
                </c:pt>
                <c:pt idx="35657">
                  <c:v>29.84</c:v>
                </c:pt>
                <c:pt idx="35658">
                  <c:v>29.84</c:v>
                </c:pt>
                <c:pt idx="35659">
                  <c:v>29.84</c:v>
                </c:pt>
                <c:pt idx="35660">
                  <c:v>29.84</c:v>
                </c:pt>
                <c:pt idx="35661">
                  <c:v>29.84</c:v>
                </c:pt>
                <c:pt idx="35662">
                  <c:v>29.84</c:v>
                </c:pt>
                <c:pt idx="35663">
                  <c:v>29.84</c:v>
                </c:pt>
                <c:pt idx="35664">
                  <c:v>29.84</c:v>
                </c:pt>
                <c:pt idx="35665">
                  <c:v>29.84</c:v>
                </c:pt>
                <c:pt idx="35666">
                  <c:v>29.84</c:v>
                </c:pt>
                <c:pt idx="35667">
                  <c:v>29.84</c:v>
                </c:pt>
                <c:pt idx="35668">
                  <c:v>29.84</c:v>
                </c:pt>
                <c:pt idx="35669">
                  <c:v>29.84</c:v>
                </c:pt>
                <c:pt idx="35670">
                  <c:v>29.84</c:v>
                </c:pt>
                <c:pt idx="35671">
                  <c:v>29.84</c:v>
                </c:pt>
                <c:pt idx="35672">
                  <c:v>29.84</c:v>
                </c:pt>
                <c:pt idx="35673">
                  <c:v>29.84</c:v>
                </c:pt>
                <c:pt idx="35674">
                  <c:v>29.84</c:v>
                </c:pt>
                <c:pt idx="35675">
                  <c:v>29.84</c:v>
                </c:pt>
                <c:pt idx="35676">
                  <c:v>29.84</c:v>
                </c:pt>
                <c:pt idx="35677">
                  <c:v>29.84</c:v>
                </c:pt>
                <c:pt idx="35678">
                  <c:v>29.84</c:v>
                </c:pt>
                <c:pt idx="35679">
                  <c:v>29.84</c:v>
                </c:pt>
                <c:pt idx="35680">
                  <c:v>29.84</c:v>
                </c:pt>
                <c:pt idx="35681">
                  <c:v>29.84</c:v>
                </c:pt>
                <c:pt idx="35682">
                  <c:v>29.84</c:v>
                </c:pt>
                <c:pt idx="35683">
                  <c:v>29.84</c:v>
                </c:pt>
                <c:pt idx="35684">
                  <c:v>29.84</c:v>
                </c:pt>
                <c:pt idx="35685">
                  <c:v>29.84</c:v>
                </c:pt>
                <c:pt idx="35686">
                  <c:v>29.84</c:v>
                </c:pt>
                <c:pt idx="35687">
                  <c:v>29.84</c:v>
                </c:pt>
                <c:pt idx="35688">
                  <c:v>29.84</c:v>
                </c:pt>
                <c:pt idx="35689">
                  <c:v>29.84</c:v>
                </c:pt>
                <c:pt idx="35690">
                  <c:v>29.84</c:v>
                </c:pt>
                <c:pt idx="35691">
                  <c:v>29.84</c:v>
                </c:pt>
                <c:pt idx="35692">
                  <c:v>29.84</c:v>
                </c:pt>
                <c:pt idx="35693">
                  <c:v>29.84</c:v>
                </c:pt>
                <c:pt idx="35694">
                  <c:v>29.84</c:v>
                </c:pt>
                <c:pt idx="35695">
                  <c:v>29.84</c:v>
                </c:pt>
                <c:pt idx="35696">
                  <c:v>29.84</c:v>
                </c:pt>
                <c:pt idx="35697">
                  <c:v>29.84</c:v>
                </c:pt>
                <c:pt idx="35698">
                  <c:v>29.84</c:v>
                </c:pt>
                <c:pt idx="35699">
                  <c:v>29.84</c:v>
                </c:pt>
                <c:pt idx="35700">
                  <c:v>29.84</c:v>
                </c:pt>
                <c:pt idx="35701">
                  <c:v>29.84</c:v>
                </c:pt>
                <c:pt idx="35702">
                  <c:v>29.84</c:v>
                </c:pt>
                <c:pt idx="35703">
                  <c:v>29.84</c:v>
                </c:pt>
                <c:pt idx="35704">
                  <c:v>29.84</c:v>
                </c:pt>
                <c:pt idx="35705">
                  <c:v>29.84</c:v>
                </c:pt>
                <c:pt idx="35706">
                  <c:v>29.84</c:v>
                </c:pt>
                <c:pt idx="35707">
                  <c:v>29.84</c:v>
                </c:pt>
                <c:pt idx="35708">
                  <c:v>29.84</c:v>
                </c:pt>
                <c:pt idx="35709">
                  <c:v>29.84</c:v>
                </c:pt>
                <c:pt idx="35710">
                  <c:v>29.84</c:v>
                </c:pt>
                <c:pt idx="35711">
                  <c:v>29.84</c:v>
                </c:pt>
                <c:pt idx="35712">
                  <c:v>29.84</c:v>
                </c:pt>
                <c:pt idx="35713">
                  <c:v>29.84</c:v>
                </c:pt>
                <c:pt idx="35714">
                  <c:v>29.84</c:v>
                </c:pt>
                <c:pt idx="35715">
                  <c:v>29.84</c:v>
                </c:pt>
                <c:pt idx="35716">
                  <c:v>29.84</c:v>
                </c:pt>
                <c:pt idx="35717">
                  <c:v>29.84</c:v>
                </c:pt>
                <c:pt idx="35718">
                  <c:v>29.84</c:v>
                </c:pt>
                <c:pt idx="35719">
                  <c:v>29.84</c:v>
                </c:pt>
                <c:pt idx="35720">
                  <c:v>29.84</c:v>
                </c:pt>
                <c:pt idx="35721">
                  <c:v>29.84</c:v>
                </c:pt>
                <c:pt idx="35722">
                  <c:v>29.84</c:v>
                </c:pt>
                <c:pt idx="35723">
                  <c:v>29.84</c:v>
                </c:pt>
                <c:pt idx="35724">
                  <c:v>29.84</c:v>
                </c:pt>
                <c:pt idx="35725">
                  <c:v>29.84</c:v>
                </c:pt>
                <c:pt idx="35726">
                  <c:v>29.84</c:v>
                </c:pt>
                <c:pt idx="35727">
                  <c:v>29.84</c:v>
                </c:pt>
                <c:pt idx="35728">
                  <c:v>29.84</c:v>
                </c:pt>
                <c:pt idx="35729">
                  <c:v>29.84</c:v>
                </c:pt>
                <c:pt idx="35730">
                  <c:v>29.84</c:v>
                </c:pt>
                <c:pt idx="35731">
                  <c:v>29.84</c:v>
                </c:pt>
                <c:pt idx="35732">
                  <c:v>29.84</c:v>
                </c:pt>
                <c:pt idx="35733">
                  <c:v>29.84</c:v>
                </c:pt>
                <c:pt idx="35734">
                  <c:v>29.84</c:v>
                </c:pt>
                <c:pt idx="35735">
                  <c:v>29.84</c:v>
                </c:pt>
                <c:pt idx="35736">
                  <c:v>29.84</c:v>
                </c:pt>
                <c:pt idx="35737">
                  <c:v>29.84</c:v>
                </c:pt>
                <c:pt idx="35738">
                  <c:v>29.84</c:v>
                </c:pt>
                <c:pt idx="35739">
                  <c:v>29.84</c:v>
                </c:pt>
                <c:pt idx="35740">
                  <c:v>29.84</c:v>
                </c:pt>
                <c:pt idx="35741">
                  <c:v>29.84</c:v>
                </c:pt>
                <c:pt idx="35742">
                  <c:v>29.84</c:v>
                </c:pt>
                <c:pt idx="35743">
                  <c:v>29.84</c:v>
                </c:pt>
                <c:pt idx="35744">
                  <c:v>29.84</c:v>
                </c:pt>
                <c:pt idx="35745">
                  <c:v>29.84</c:v>
                </c:pt>
                <c:pt idx="35746">
                  <c:v>29.84</c:v>
                </c:pt>
                <c:pt idx="35747">
                  <c:v>29.84</c:v>
                </c:pt>
                <c:pt idx="35748">
                  <c:v>29.84</c:v>
                </c:pt>
                <c:pt idx="35749">
                  <c:v>29.84</c:v>
                </c:pt>
                <c:pt idx="35750">
                  <c:v>29.84</c:v>
                </c:pt>
                <c:pt idx="35751">
                  <c:v>29.84</c:v>
                </c:pt>
                <c:pt idx="35752">
                  <c:v>29.84</c:v>
                </c:pt>
                <c:pt idx="35753">
                  <c:v>29.84</c:v>
                </c:pt>
                <c:pt idx="35754">
                  <c:v>29.84</c:v>
                </c:pt>
                <c:pt idx="35755">
                  <c:v>29.84</c:v>
                </c:pt>
                <c:pt idx="35756">
                  <c:v>29.84</c:v>
                </c:pt>
                <c:pt idx="35757">
                  <c:v>29.84</c:v>
                </c:pt>
                <c:pt idx="35758">
                  <c:v>29.84</c:v>
                </c:pt>
                <c:pt idx="35759">
                  <c:v>29.84</c:v>
                </c:pt>
                <c:pt idx="35760">
                  <c:v>29.84</c:v>
                </c:pt>
                <c:pt idx="35761">
                  <c:v>29.84</c:v>
                </c:pt>
                <c:pt idx="35762">
                  <c:v>29.84</c:v>
                </c:pt>
                <c:pt idx="35763">
                  <c:v>29.84</c:v>
                </c:pt>
                <c:pt idx="35764">
                  <c:v>29.84</c:v>
                </c:pt>
                <c:pt idx="35765">
                  <c:v>29.84</c:v>
                </c:pt>
                <c:pt idx="35766">
                  <c:v>29.84</c:v>
                </c:pt>
                <c:pt idx="35767">
                  <c:v>29.84</c:v>
                </c:pt>
                <c:pt idx="35768">
                  <c:v>29.84</c:v>
                </c:pt>
                <c:pt idx="35769">
                  <c:v>29.84</c:v>
                </c:pt>
                <c:pt idx="35770">
                  <c:v>29.84</c:v>
                </c:pt>
                <c:pt idx="35771">
                  <c:v>29.84</c:v>
                </c:pt>
                <c:pt idx="35772">
                  <c:v>29.84</c:v>
                </c:pt>
                <c:pt idx="35773">
                  <c:v>29.84</c:v>
                </c:pt>
                <c:pt idx="35774">
                  <c:v>29.84</c:v>
                </c:pt>
                <c:pt idx="35775">
                  <c:v>29.84</c:v>
                </c:pt>
                <c:pt idx="35776">
                  <c:v>29.84</c:v>
                </c:pt>
                <c:pt idx="35777">
                  <c:v>29.84</c:v>
                </c:pt>
                <c:pt idx="35778">
                  <c:v>29.84</c:v>
                </c:pt>
                <c:pt idx="35779">
                  <c:v>29.84</c:v>
                </c:pt>
                <c:pt idx="35780">
                  <c:v>29.84</c:v>
                </c:pt>
                <c:pt idx="35781">
                  <c:v>29.84</c:v>
                </c:pt>
                <c:pt idx="35782">
                  <c:v>29.84</c:v>
                </c:pt>
                <c:pt idx="35783">
                  <c:v>29.84</c:v>
                </c:pt>
                <c:pt idx="35784">
                  <c:v>29.84</c:v>
                </c:pt>
                <c:pt idx="35785">
                  <c:v>29.84</c:v>
                </c:pt>
                <c:pt idx="35786">
                  <c:v>29.84</c:v>
                </c:pt>
                <c:pt idx="35787">
                  <c:v>29.84</c:v>
                </c:pt>
                <c:pt idx="35788">
                  <c:v>29.84</c:v>
                </c:pt>
                <c:pt idx="35789">
                  <c:v>29.84</c:v>
                </c:pt>
                <c:pt idx="35790">
                  <c:v>29.84</c:v>
                </c:pt>
                <c:pt idx="35791">
                  <c:v>29.84</c:v>
                </c:pt>
                <c:pt idx="35792">
                  <c:v>29.84</c:v>
                </c:pt>
                <c:pt idx="35793">
                  <c:v>29.84</c:v>
                </c:pt>
                <c:pt idx="35794">
                  <c:v>29.84</c:v>
                </c:pt>
                <c:pt idx="35795">
                  <c:v>29.84</c:v>
                </c:pt>
                <c:pt idx="35796">
                  <c:v>29.84</c:v>
                </c:pt>
                <c:pt idx="35797">
                  <c:v>29.84</c:v>
                </c:pt>
                <c:pt idx="35798">
                  <c:v>29.84</c:v>
                </c:pt>
                <c:pt idx="35799">
                  <c:v>29.84</c:v>
                </c:pt>
                <c:pt idx="35800">
                  <c:v>29.84</c:v>
                </c:pt>
                <c:pt idx="35801">
                  <c:v>29.84</c:v>
                </c:pt>
                <c:pt idx="35802">
                  <c:v>29.84</c:v>
                </c:pt>
                <c:pt idx="35803">
                  <c:v>29.84</c:v>
                </c:pt>
                <c:pt idx="35804">
                  <c:v>29.84</c:v>
                </c:pt>
                <c:pt idx="35805">
                  <c:v>29.84</c:v>
                </c:pt>
                <c:pt idx="35806">
                  <c:v>29.84</c:v>
                </c:pt>
                <c:pt idx="35807">
                  <c:v>29.84</c:v>
                </c:pt>
                <c:pt idx="35808">
                  <c:v>29.84</c:v>
                </c:pt>
                <c:pt idx="35809">
                  <c:v>29.84</c:v>
                </c:pt>
                <c:pt idx="35810">
                  <c:v>29.84</c:v>
                </c:pt>
                <c:pt idx="35811">
                  <c:v>29.84</c:v>
                </c:pt>
                <c:pt idx="35812">
                  <c:v>29.84</c:v>
                </c:pt>
                <c:pt idx="35813">
                  <c:v>29.84</c:v>
                </c:pt>
                <c:pt idx="35814">
                  <c:v>29.84</c:v>
                </c:pt>
                <c:pt idx="35815">
                  <c:v>29.84</c:v>
                </c:pt>
                <c:pt idx="35816">
                  <c:v>29.84</c:v>
                </c:pt>
                <c:pt idx="35817">
                  <c:v>29.84</c:v>
                </c:pt>
                <c:pt idx="35818">
                  <c:v>29.84</c:v>
                </c:pt>
                <c:pt idx="35819">
                  <c:v>29.84</c:v>
                </c:pt>
                <c:pt idx="35820">
                  <c:v>29.84</c:v>
                </c:pt>
                <c:pt idx="35821">
                  <c:v>29.84</c:v>
                </c:pt>
                <c:pt idx="35822">
                  <c:v>29.84</c:v>
                </c:pt>
                <c:pt idx="35823">
                  <c:v>29.84</c:v>
                </c:pt>
                <c:pt idx="35824">
                  <c:v>29.84</c:v>
                </c:pt>
                <c:pt idx="35825">
                  <c:v>29.84</c:v>
                </c:pt>
                <c:pt idx="35826">
                  <c:v>29.84</c:v>
                </c:pt>
                <c:pt idx="35827">
                  <c:v>29.84</c:v>
                </c:pt>
                <c:pt idx="35828">
                  <c:v>29.84</c:v>
                </c:pt>
                <c:pt idx="35829">
                  <c:v>29.84</c:v>
                </c:pt>
                <c:pt idx="35830">
                  <c:v>29.84</c:v>
                </c:pt>
                <c:pt idx="35831">
                  <c:v>29.84</c:v>
                </c:pt>
                <c:pt idx="35832">
                  <c:v>29.84</c:v>
                </c:pt>
                <c:pt idx="35833">
                  <c:v>29.84</c:v>
                </c:pt>
                <c:pt idx="35834">
                  <c:v>29.84</c:v>
                </c:pt>
                <c:pt idx="35835">
                  <c:v>29.84</c:v>
                </c:pt>
                <c:pt idx="35836">
                  <c:v>29.84</c:v>
                </c:pt>
                <c:pt idx="35837">
                  <c:v>29.84</c:v>
                </c:pt>
                <c:pt idx="35838">
                  <c:v>29.84</c:v>
                </c:pt>
                <c:pt idx="35839">
                  <c:v>29.84</c:v>
                </c:pt>
                <c:pt idx="35840">
                  <c:v>29.84</c:v>
                </c:pt>
                <c:pt idx="35841">
                  <c:v>29.84</c:v>
                </c:pt>
                <c:pt idx="35842">
                  <c:v>29.84</c:v>
                </c:pt>
                <c:pt idx="35843">
                  <c:v>29.84</c:v>
                </c:pt>
                <c:pt idx="35844">
                  <c:v>29.84</c:v>
                </c:pt>
                <c:pt idx="35845">
                  <c:v>29.84</c:v>
                </c:pt>
                <c:pt idx="35846">
                  <c:v>29.84</c:v>
                </c:pt>
                <c:pt idx="35847">
                  <c:v>29.84</c:v>
                </c:pt>
                <c:pt idx="35848">
                  <c:v>29.84</c:v>
                </c:pt>
                <c:pt idx="35849">
                  <c:v>29.84</c:v>
                </c:pt>
                <c:pt idx="35850">
                  <c:v>29.84</c:v>
                </c:pt>
                <c:pt idx="35851">
                  <c:v>29.84</c:v>
                </c:pt>
                <c:pt idx="35852">
                  <c:v>29.84</c:v>
                </c:pt>
                <c:pt idx="35853">
                  <c:v>29.84</c:v>
                </c:pt>
                <c:pt idx="35854">
                  <c:v>29.84</c:v>
                </c:pt>
                <c:pt idx="35855">
                  <c:v>29.84</c:v>
                </c:pt>
                <c:pt idx="35856">
                  <c:v>29.84</c:v>
                </c:pt>
                <c:pt idx="35857">
                  <c:v>29.84</c:v>
                </c:pt>
                <c:pt idx="35858">
                  <c:v>29.84</c:v>
                </c:pt>
                <c:pt idx="35859">
                  <c:v>29.84</c:v>
                </c:pt>
                <c:pt idx="35860">
                  <c:v>29.84</c:v>
                </c:pt>
                <c:pt idx="35861">
                  <c:v>29.84</c:v>
                </c:pt>
                <c:pt idx="35862">
                  <c:v>29.84</c:v>
                </c:pt>
                <c:pt idx="35863">
                  <c:v>29.84</c:v>
                </c:pt>
                <c:pt idx="35864">
                  <c:v>29.84</c:v>
                </c:pt>
                <c:pt idx="35865">
                  <c:v>29.84</c:v>
                </c:pt>
                <c:pt idx="35866">
                  <c:v>29.84</c:v>
                </c:pt>
                <c:pt idx="35867">
                  <c:v>29.84</c:v>
                </c:pt>
                <c:pt idx="35868">
                  <c:v>29.84</c:v>
                </c:pt>
                <c:pt idx="35869">
                  <c:v>29.84</c:v>
                </c:pt>
                <c:pt idx="35870">
                  <c:v>29.84</c:v>
                </c:pt>
                <c:pt idx="35871">
                  <c:v>29.84</c:v>
                </c:pt>
                <c:pt idx="35872">
                  <c:v>29.84</c:v>
                </c:pt>
                <c:pt idx="35873">
                  <c:v>29.84</c:v>
                </c:pt>
                <c:pt idx="35874">
                  <c:v>29.84</c:v>
                </c:pt>
                <c:pt idx="35875">
                  <c:v>29.84</c:v>
                </c:pt>
                <c:pt idx="35876">
                  <c:v>29.84</c:v>
                </c:pt>
                <c:pt idx="35877">
                  <c:v>29.84</c:v>
                </c:pt>
                <c:pt idx="35878">
                  <c:v>29.84</c:v>
                </c:pt>
                <c:pt idx="35879">
                  <c:v>29.84</c:v>
                </c:pt>
                <c:pt idx="35880">
                  <c:v>29.84</c:v>
                </c:pt>
                <c:pt idx="35881">
                  <c:v>29.84</c:v>
                </c:pt>
                <c:pt idx="35882">
                  <c:v>29.84</c:v>
                </c:pt>
                <c:pt idx="35883">
                  <c:v>29.84</c:v>
                </c:pt>
                <c:pt idx="35884">
                  <c:v>29.84</c:v>
                </c:pt>
                <c:pt idx="35885">
                  <c:v>29.84</c:v>
                </c:pt>
                <c:pt idx="35886">
                  <c:v>29.84</c:v>
                </c:pt>
                <c:pt idx="35887">
                  <c:v>29.84</c:v>
                </c:pt>
                <c:pt idx="35888">
                  <c:v>29.84</c:v>
                </c:pt>
                <c:pt idx="35889">
                  <c:v>29.84</c:v>
                </c:pt>
                <c:pt idx="35890">
                  <c:v>29.84</c:v>
                </c:pt>
                <c:pt idx="35891">
                  <c:v>29.84</c:v>
                </c:pt>
                <c:pt idx="35892">
                  <c:v>29.84</c:v>
                </c:pt>
                <c:pt idx="35893">
                  <c:v>29.84</c:v>
                </c:pt>
                <c:pt idx="35894">
                  <c:v>29.84</c:v>
                </c:pt>
                <c:pt idx="35895">
                  <c:v>29.84</c:v>
                </c:pt>
                <c:pt idx="35896">
                  <c:v>29.84</c:v>
                </c:pt>
                <c:pt idx="35897">
                  <c:v>29.84</c:v>
                </c:pt>
                <c:pt idx="35898">
                  <c:v>29.84</c:v>
                </c:pt>
                <c:pt idx="35899">
                  <c:v>29.84</c:v>
                </c:pt>
                <c:pt idx="35900">
                  <c:v>29.84</c:v>
                </c:pt>
                <c:pt idx="35901">
                  <c:v>29.84</c:v>
                </c:pt>
                <c:pt idx="35902">
                  <c:v>29.84</c:v>
                </c:pt>
                <c:pt idx="35903">
                  <c:v>29.84</c:v>
                </c:pt>
                <c:pt idx="35904">
                  <c:v>29.84</c:v>
                </c:pt>
                <c:pt idx="35905">
                  <c:v>29.84</c:v>
                </c:pt>
                <c:pt idx="35906">
                  <c:v>29.84</c:v>
                </c:pt>
                <c:pt idx="35907">
                  <c:v>29.84</c:v>
                </c:pt>
                <c:pt idx="35908">
                  <c:v>29.84</c:v>
                </c:pt>
                <c:pt idx="35909">
                  <c:v>29.84</c:v>
                </c:pt>
                <c:pt idx="35910">
                  <c:v>29.84</c:v>
                </c:pt>
                <c:pt idx="35911">
                  <c:v>29.84</c:v>
                </c:pt>
                <c:pt idx="35912">
                  <c:v>29.84</c:v>
                </c:pt>
                <c:pt idx="35913">
                  <c:v>29.84</c:v>
                </c:pt>
                <c:pt idx="35914">
                  <c:v>29.84</c:v>
                </c:pt>
                <c:pt idx="35915">
                  <c:v>29.84</c:v>
                </c:pt>
                <c:pt idx="35916">
                  <c:v>29.84</c:v>
                </c:pt>
                <c:pt idx="35917">
                  <c:v>29.84</c:v>
                </c:pt>
                <c:pt idx="35918">
                  <c:v>29.84</c:v>
                </c:pt>
                <c:pt idx="35919">
                  <c:v>29.84</c:v>
                </c:pt>
                <c:pt idx="35920">
                  <c:v>29.84</c:v>
                </c:pt>
                <c:pt idx="35921">
                  <c:v>29.84</c:v>
                </c:pt>
                <c:pt idx="35922">
                  <c:v>29.84</c:v>
                </c:pt>
                <c:pt idx="35923">
                  <c:v>29.84</c:v>
                </c:pt>
                <c:pt idx="35924">
                  <c:v>29.84</c:v>
                </c:pt>
                <c:pt idx="35925">
                  <c:v>29.84</c:v>
                </c:pt>
                <c:pt idx="35926">
                  <c:v>29.84</c:v>
                </c:pt>
                <c:pt idx="35927">
                  <c:v>29.84</c:v>
                </c:pt>
                <c:pt idx="35928">
                  <c:v>29.84</c:v>
                </c:pt>
                <c:pt idx="35929">
                  <c:v>29.84</c:v>
                </c:pt>
                <c:pt idx="35930">
                  <c:v>29.84</c:v>
                </c:pt>
                <c:pt idx="35931">
                  <c:v>29.84</c:v>
                </c:pt>
                <c:pt idx="35932">
                  <c:v>29.84</c:v>
                </c:pt>
                <c:pt idx="35933">
                  <c:v>29.84</c:v>
                </c:pt>
                <c:pt idx="35934">
                  <c:v>29.84</c:v>
                </c:pt>
                <c:pt idx="35935">
                  <c:v>29.84</c:v>
                </c:pt>
                <c:pt idx="35936">
                  <c:v>29.84</c:v>
                </c:pt>
                <c:pt idx="35937">
                  <c:v>29.84</c:v>
                </c:pt>
                <c:pt idx="35938">
                  <c:v>29.84</c:v>
                </c:pt>
                <c:pt idx="35939">
                  <c:v>29.84</c:v>
                </c:pt>
                <c:pt idx="35940">
                  <c:v>29.84</c:v>
                </c:pt>
                <c:pt idx="35941">
                  <c:v>29.84</c:v>
                </c:pt>
                <c:pt idx="35942">
                  <c:v>29.84</c:v>
                </c:pt>
                <c:pt idx="35943">
                  <c:v>29.84</c:v>
                </c:pt>
                <c:pt idx="35944">
                  <c:v>29.84</c:v>
                </c:pt>
                <c:pt idx="35945">
                  <c:v>29.84</c:v>
                </c:pt>
                <c:pt idx="35946">
                  <c:v>29.84</c:v>
                </c:pt>
                <c:pt idx="35947">
                  <c:v>29.84</c:v>
                </c:pt>
                <c:pt idx="35948">
                  <c:v>29.84</c:v>
                </c:pt>
                <c:pt idx="35949">
                  <c:v>29.84</c:v>
                </c:pt>
                <c:pt idx="35950">
                  <c:v>29.84</c:v>
                </c:pt>
                <c:pt idx="35951">
                  <c:v>29.84</c:v>
                </c:pt>
                <c:pt idx="35952">
                  <c:v>29.84</c:v>
                </c:pt>
                <c:pt idx="35953">
                  <c:v>29.84</c:v>
                </c:pt>
                <c:pt idx="35954">
                  <c:v>29.84</c:v>
                </c:pt>
                <c:pt idx="35955">
                  <c:v>29.84</c:v>
                </c:pt>
                <c:pt idx="35956">
                  <c:v>29.84</c:v>
                </c:pt>
                <c:pt idx="35957">
                  <c:v>29.84</c:v>
                </c:pt>
                <c:pt idx="35958">
                  <c:v>29.84</c:v>
                </c:pt>
                <c:pt idx="35959">
                  <c:v>29.84</c:v>
                </c:pt>
                <c:pt idx="35960">
                  <c:v>29.84</c:v>
                </c:pt>
                <c:pt idx="35961">
                  <c:v>29.84</c:v>
                </c:pt>
                <c:pt idx="35962">
                  <c:v>29.84</c:v>
                </c:pt>
                <c:pt idx="35963">
                  <c:v>29.84</c:v>
                </c:pt>
                <c:pt idx="35964">
                  <c:v>29.84</c:v>
                </c:pt>
                <c:pt idx="35965">
                  <c:v>29.84</c:v>
                </c:pt>
                <c:pt idx="35966">
                  <c:v>29.84</c:v>
                </c:pt>
                <c:pt idx="35967">
                  <c:v>29.84</c:v>
                </c:pt>
                <c:pt idx="35968">
                  <c:v>29.84</c:v>
                </c:pt>
                <c:pt idx="35969">
                  <c:v>29.84</c:v>
                </c:pt>
                <c:pt idx="35970">
                  <c:v>29.84</c:v>
                </c:pt>
                <c:pt idx="35971">
                  <c:v>29.84</c:v>
                </c:pt>
                <c:pt idx="35972">
                  <c:v>29.84</c:v>
                </c:pt>
                <c:pt idx="35973">
                  <c:v>29.84</c:v>
                </c:pt>
                <c:pt idx="35974">
                  <c:v>29.84</c:v>
                </c:pt>
                <c:pt idx="35975">
                  <c:v>29.84</c:v>
                </c:pt>
                <c:pt idx="35976">
                  <c:v>29.84</c:v>
                </c:pt>
                <c:pt idx="35977">
                  <c:v>29.84</c:v>
                </c:pt>
                <c:pt idx="35978">
                  <c:v>29.84</c:v>
                </c:pt>
                <c:pt idx="35979">
                  <c:v>29.84</c:v>
                </c:pt>
                <c:pt idx="35980">
                  <c:v>29.84</c:v>
                </c:pt>
                <c:pt idx="35981">
                  <c:v>29.84</c:v>
                </c:pt>
                <c:pt idx="35982">
                  <c:v>29.84</c:v>
                </c:pt>
                <c:pt idx="35983">
                  <c:v>29.84</c:v>
                </c:pt>
                <c:pt idx="35984">
                  <c:v>29.84</c:v>
                </c:pt>
                <c:pt idx="35985">
                  <c:v>29.84</c:v>
                </c:pt>
                <c:pt idx="35986">
                  <c:v>29.84</c:v>
                </c:pt>
                <c:pt idx="35987">
                  <c:v>29.84</c:v>
                </c:pt>
                <c:pt idx="35988">
                  <c:v>29.84</c:v>
                </c:pt>
                <c:pt idx="35989">
                  <c:v>29.84</c:v>
                </c:pt>
                <c:pt idx="35990">
                  <c:v>29.84</c:v>
                </c:pt>
                <c:pt idx="35991">
                  <c:v>29.84</c:v>
                </c:pt>
                <c:pt idx="35992">
                  <c:v>29.84</c:v>
                </c:pt>
                <c:pt idx="35993">
                  <c:v>29.84</c:v>
                </c:pt>
                <c:pt idx="35994">
                  <c:v>29.84</c:v>
                </c:pt>
                <c:pt idx="35995">
                  <c:v>29.84</c:v>
                </c:pt>
                <c:pt idx="35996">
                  <c:v>29.84</c:v>
                </c:pt>
                <c:pt idx="35997">
                  <c:v>29.84</c:v>
                </c:pt>
                <c:pt idx="35998">
                  <c:v>29.84</c:v>
                </c:pt>
                <c:pt idx="35999">
                  <c:v>29.84</c:v>
                </c:pt>
                <c:pt idx="36000">
                  <c:v>29.84</c:v>
                </c:pt>
                <c:pt idx="36001">
                  <c:v>29.84</c:v>
                </c:pt>
                <c:pt idx="36002">
                  <c:v>29.84</c:v>
                </c:pt>
                <c:pt idx="36003">
                  <c:v>29.84</c:v>
                </c:pt>
                <c:pt idx="36004">
                  <c:v>29.84</c:v>
                </c:pt>
                <c:pt idx="36005">
                  <c:v>29.84</c:v>
                </c:pt>
                <c:pt idx="36006">
                  <c:v>29.84</c:v>
                </c:pt>
                <c:pt idx="36007">
                  <c:v>29.84</c:v>
                </c:pt>
                <c:pt idx="36008">
                  <c:v>29.84</c:v>
                </c:pt>
                <c:pt idx="36009">
                  <c:v>29.84</c:v>
                </c:pt>
                <c:pt idx="36010">
                  <c:v>29.84</c:v>
                </c:pt>
                <c:pt idx="36011">
                  <c:v>29.84</c:v>
                </c:pt>
                <c:pt idx="36012">
                  <c:v>29.84</c:v>
                </c:pt>
                <c:pt idx="36013">
                  <c:v>29.84</c:v>
                </c:pt>
                <c:pt idx="36014">
                  <c:v>29.84</c:v>
                </c:pt>
                <c:pt idx="36015">
                  <c:v>29.84</c:v>
                </c:pt>
                <c:pt idx="36016">
                  <c:v>29.84</c:v>
                </c:pt>
                <c:pt idx="36017">
                  <c:v>29.852</c:v>
                </c:pt>
                <c:pt idx="36018">
                  <c:v>29.873999999999999</c:v>
                </c:pt>
                <c:pt idx="36019">
                  <c:v>29.873999999999999</c:v>
                </c:pt>
                <c:pt idx="36020">
                  <c:v>29.873999999999999</c:v>
                </c:pt>
                <c:pt idx="36021">
                  <c:v>29.873999999999999</c:v>
                </c:pt>
                <c:pt idx="36022">
                  <c:v>29.873999999999999</c:v>
                </c:pt>
                <c:pt idx="36023">
                  <c:v>29.873999999999999</c:v>
                </c:pt>
                <c:pt idx="36024">
                  <c:v>29.873999999999999</c:v>
                </c:pt>
                <c:pt idx="36025">
                  <c:v>29.873999999999999</c:v>
                </c:pt>
                <c:pt idx="36026">
                  <c:v>29.873999999999999</c:v>
                </c:pt>
                <c:pt idx="36027">
                  <c:v>29.873999999999999</c:v>
                </c:pt>
                <c:pt idx="36028">
                  <c:v>29.873999999999999</c:v>
                </c:pt>
                <c:pt idx="36029">
                  <c:v>29.873999999999999</c:v>
                </c:pt>
                <c:pt idx="36030">
                  <c:v>29.873999999999999</c:v>
                </c:pt>
                <c:pt idx="36031">
                  <c:v>29.873999999999999</c:v>
                </c:pt>
                <c:pt idx="36032">
                  <c:v>29.873999999999999</c:v>
                </c:pt>
                <c:pt idx="36033">
                  <c:v>29.873999999999999</c:v>
                </c:pt>
                <c:pt idx="36034">
                  <c:v>29.873999999999999</c:v>
                </c:pt>
                <c:pt idx="36035">
                  <c:v>29.873999999999999</c:v>
                </c:pt>
                <c:pt idx="36036">
                  <c:v>29.873999999999999</c:v>
                </c:pt>
                <c:pt idx="36037">
                  <c:v>29.873999999999999</c:v>
                </c:pt>
                <c:pt idx="36038">
                  <c:v>29.873999999999999</c:v>
                </c:pt>
                <c:pt idx="36039">
                  <c:v>29.873999999999999</c:v>
                </c:pt>
                <c:pt idx="36040">
                  <c:v>29.873999999999999</c:v>
                </c:pt>
                <c:pt idx="36041">
                  <c:v>29.873999999999999</c:v>
                </c:pt>
                <c:pt idx="36042">
                  <c:v>29.873999999999999</c:v>
                </c:pt>
                <c:pt idx="36043">
                  <c:v>29.873999999999999</c:v>
                </c:pt>
                <c:pt idx="36044">
                  <c:v>29.873999999999999</c:v>
                </c:pt>
                <c:pt idx="36045">
                  <c:v>29.873999999999999</c:v>
                </c:pt>
                <c:pt idx="36046">
                  <c:v>29.873999999999999</c:v>
                </c:pt>
                <c:pt idx="36047">
                  <c:v>29.873999999999999</c:v>
                </c:pt>
                <c:pt idx="36048">
                  <c:v>29.873999999999999</c:v>
                </c:pt>
                <c:pt idx="36049">
                  <c:v>29.873999999999999</c:v>
                </c:pt>
                <c:pt idx="36050">
                  <c:v>29.873999999999999</c:v>
                </c:pt>
                <c:pt idx="36051">
                  <c:v>29.873999999999999</c:v>
                </c:pt>
                <c:pt idx="36052">
                  <c:v>29.873999999999999</c:v>
                </c:pt>
                <c:pt idx="36053">
                  <c:v>29.873999999999999</c:v>
                </c:pt>
                <c:pt idx="36054">
                  <c:v>29.873999999999999</c:v>
                </c:pt>
                <c:pt idx="36055">
                  <c:v>29.873999999999999</c:v>
                </c:pt>
                <c:pt idx="36056">
                  <c:v>29.873999999999999</c:v>
                </c:pt>
                <c:pt idx="36057">
                  <c:v>29.873999999999999</c:v>
                </c:pt>
                <c:pt idx="36058">
                  <c:v>29.873999999999999</c:v>
                </c:pt>
                <c:pt idx="36059">
                  <c:v>29.873999999999999</c:v>
                </c:pt>
                <c:pt idx="36060">
                  <c:v>29.873999999999999</c:v>
                </c:pt>
                <c:pt idx="36061">
                  <c:v>29.873999999999999</c:v>
                </c:pt>
                <c:pt idx="36062">
                  <c:v>29.873999999999999</c:v>
                </c:pt>
                <c:pt idx="36063">
                  <c:v>29.873999999999999</c:v>
                </c:pt>
                <c:pt idx="36064">
                  <c:v>29.873999999999999</c:v>
                </c:pt>
                <c:pt idx="36065">
                  <c:v>29.873999999999999</c:v>
                </c:pt>
                <c:pt idx="36066">
                  <c:v>29.873999999999999</c:v>
                </c:pt>
                <c:pt idx="36067">
                  <c:v>29.873999999999999</c:v>
                </c:pt>
                <c:pt idx="36068">
                  <c:v>29.873999999999999</c:v>
                </c:pt>
                <c:pt idx="36069">
                  <c:v>29.873999999999999</c:v>
                </c:pt>
                <c:pt idx="36070">
                  <c:v>29.873999999999999</c:v>
                </c:pt>
                <c:pt idx="36071">
                  <c:v>29.873999999999999</c:v>
                </c:pt>
                <c:pt idx="36072">
                  <c:v>29.873999999999999</c:v>
                </c:pt>
                <c:pt idx="36073">
                  <c:v>29.873999999999999</c:v>
                </c:pt>
                <c:pt idx="36074">
                  <c:v>29.873999999999999</c:v>
                </c:pt>
                <c:pt idx="36075">
                  <c:v>29.873999999999999</c:v>
                </c:pt>
                <c:pt idx="36076">
                  <c:v>29.873999999999999</c:v>
                </c:pt>
                <c:pt idx="36077">
                  <c:v>29.873999999999999</c:v>
                </c:pt>
                <c:pt idx="36078">
                  <c:v>29.873999999999999</c:v>
                </c:pt>
                <c:pt idx="36079">
                  <c:v>29.873999999999999</c:v>
                </c:pt>
                <c:pt idx="36080">
                  <c:v>29.873999999999999</c:v>
                </c:pt>
                <c:pt idx="36081">
                  <c:v>29.873999999999999</c:v>
                </c:pt>
                <c:pt idx="36082">
                  <c:v>29.873999999999999</c:v>
                </c:pt>
                <c:pt idx="36083">
                  <c:v>29.873999999999999</c:v>
                </c:pt>
                <c:pt idx="36084">
                  <c:v>29.873999999999999</c:v>
                </c:pt>
                <c:pt idx="36085">
                  <c:v>29.873999999999999</c:v>
                </c:pt>
                <c:pt idx="36086">
                  <c:v>29.873999999999999</c:v>
                </c:pt>
                <c:pt idx="36087">
                  <c:v>29.873999999999999</c:v>
                </c:pt>
                <c:pt idx="36088">
                  <c:v>29.873999999999999</c:v>
                </c:pt>
                <c:pt idx="36089">
                  <c:v>29.873999999999999</c:v>
                </c:pt>
                <c:pt idx="36090">
                  <c:v>29.873999999999999</c:v>
                </c:pt>
                <c:pt idx="36091">
                  <c:v>29.873999999999999</c:v>
                </c:pt>
                <c:pt idx="36092">
                  <c:v>29.873999999999999</c:v>
                </c:pt>
                <c:pt idx="36093">
                  <c:v>29.873999999999999</c:v>
                </c:pt>
                <c:pt idx="36094">
                  <c:v>29.873999999999999</c:v>
                </c:pt>
                <c:pt idx="36095">
                  <c:v>29.873999999999999</c:v>
                </c:pt>
                <c:pt idx="36096">
                  <c:v>29.873999999999999</c:v>
                </c:pt>
                <c:pt idx="36097">
                  <c:v>29.873999999999999</c:v>
                </c:pt>
                <c:pt idx="36098">
                  <c:v>29.873999999999999</c:v>
                </c:pt>
                <c:pt idx="36099">
                  <c:v>29.873999999999999</c:v>
                </c:pt>
                <c:pt idx="36100">
                  <c:v>29.873999999999999</c:v>
                </c:pt>
                <c:pt idx="36101">
                  <c:v>29.873999999999999</c:v>
                </c:pt>
                <c:pt idx="36102">
                  <c:v>29.873999999999999</c:v>
                </c:pt>
                <c:pt idx="36103">
                  <c:v>29.873999999999999</c:v>
                </c:pt>
                <c:pt idx="36104">
                  <c:v>29.873999999999999</c:v>
                </c:pt>
                <c:pt idx="36105">
                  <c:v>29.873999999999999</c:v>
                </c:pt>
                <c:pt idx="36106">
                  <c:v>29.873999999999999</c:v>
                </c:pt>
                <c:pt idx="36107">
                  <c:v>29.873999999999999</c:v>
                </c:pt>
                <c:pt idx="36108">
                  <c:v>29.873999999999999</c:v>
                </c:pt>
                <c:pt idx="36109">
                  <c:v>29.873999999999999</c:v>
                </c:pt>
                <c:pt idx="36110">
                  <c:v>29.873999999999999</c:v>
                </c:pt>
                <c:pt idx="36111">
                  <c:v>29.873999999999999</c:v>
                </c:pt>
                <c:pt idx="36112">
                  <c:v>29.873999999999999</c:v>
                </c:pt>
                <c:pt idx="36113">
                  <c:v>29.873999999999999</c:v>
                </c:pt>
                <c:pt idx="36114">
                  <c:v>29.873999999999999</c:v>
                </c:pt>
                <c:pt idx="36115">
                  <c:v>29.873999999999999</c:v>
                </c:pt>
                <c:pt idx="36116">
                  <c:v>29.873999999999999</c:v>
                </c:pt>
                <c:pt idx="36117">
                  <c:v>29.873999999999999</c:v>
                </c:pt>
                <c:pt idx="36118">
                  <c:v>29.873999999999999</c:v>
                </c:pt>
                <c:pt idx="36119">
                  <c:v>29.873999999999999</c:v>
                </c:pt>
                <c:pt idx="36120">
                  <c:v>29.873999999999999</c:v>
                </c:pt>
                <c:pt idx="36121">
                  <c:v>29.873999999999999</c:v>
                </c:pt>
                <c:pt idx="36122">
                  <c:v>29.873999999999999</c:v>
                </c:pt>
                <c:pt idx="36123">
                  <c:v>29.873999999999999</c:v>
                </c:pt>
                <c:pt idx="36124">
                  <c:v>29.873999999999999</c:v>
                </c:pt>
                <c:pt idx="36125">
                  <c:v>29.873999999999999</c:v>
                </c:pt>
                <c:pt idx="36126">
                  <c:v>29.873999999999999</c:v>
                </c:pt>
                <c:pt idx="36127">
                  <c:v>29.873999999999999</c:v>
                </c:pt>
                <c:pt idx="36128">
                  <c:v>29.873999999999999</c:v>
                </c:pt>
                <c:pt idx="36129">
                  <c:v>29.873999999999999</c:v>
                </c:pt>
                <c:pt idx="36130">
                  <c:v>29.873999999999999</c:v>
                </c:pt>
                <c:pt idx="36131">
                  <c:v>29.873999999999999</c:v>
                </c:pt>
                <c:pt idx="36132">
                  <c:v>29.873999999999999</c:v>
                </c:pt>
                <c:pt idx="36133">
                  <c:v>29.873999999999999</c:v>
                </c:pt>
                <c:pt idx="36134">
                  <c:v>29.873999999999999</c:v>
                </c:pt>
                <c:pt idx="36135">
                  <c:v>29.873999999999999</c:v>
                </c:pt>
                <c:pt idx="36136">
                  <c:v>29.873999999999999</c:v>
                </c:pt>
                <c:pt idx="36137">
                  <c:v>29.873999999999999</c:v>
                </c:pt>
                <c:pt idx="36138">
                  <c:v>29.873999999999999</c:v>
                </c:pt>
                <c:pt idx="36139">
                  <c:v>29.873999999999999</c:v>
                </c:pt>
                <c:pt idx="36140">
                  <c:v>29.873999999999999</c:v>
                </c:pt>
                <c:pt idx="36141">
                  <c:v>29.873999999999999</c:v>
                </c:pt>
                <c:pt idx="36142">
                  <c:v>29.873999999999999</c:v>
                </c:pt>
                <c:pt idx="36143">
                  <c:v>29.873999999999999</c:v>
                </c:pt>
                <c:pt idx="36144">
                  <c:v>29.873999999999999</c:v>
                </c:pt>
                <c:pt idx="36145">
                  <c:v>29.873999999999999</c:v>
                </c:pt>
                <c:pt idx="36146">
                  <c:v>29.873999999999999</c:v>
                </c:pt>
                <c:pt idx="36147">
                  <c:v>29.873999999999999</c:v>
                </c:pt>
                <c:pt idx="36148">
                  <c:v>29.873999999999999</c:v>
                </c:pt>
                <c:pt idx="36149">
                  <c:v>29.873999999999999</c:v>
                </c:pt>
                <c:pt idx="36150">
                  <c:v>29.873999999999999</c:v>
                </c:pt>
                <c:pt idx="36151">
                  <c:v>29.873999999999999</c:v>
                </c:pt>
                <c:pt idx="36152">
                  <c:v>29.873999999999999</c:v>
                </c:pt>
                <c:pt idx="36153">
                  <c:v>29.873999999999999</c:v>
                </c:pt>
                <c:pt idx="36154">
                  <c:v>29.873999999999999</c:v>
                </c:pt>
                <c:pt idx="36155">
                  <c:v>29.873999999999999</c:v>
                </c:pt>
                <c:pt idx="36156">
                  <c:v>29.873999999999999</c:v>
                </c:pt>
                <c:pt idx="36157">
                  <c:v>29.873999999999999</c:v>
                </c:pt>
                <c:pt idx="36158">
                  <c:v>29.873999999999999</c:v>
                </c:pt>
                <c:pt idx="36159">
                  <c:v>29.873999999999999</c:v>
                </c:pt>
                <c:pt idx="36160">
                  <c:v>29.873999999999999</c:v>
                </c:pt>
                <c:pt idx="36161">
                  <c:v>29.873999999999999</c:v>
                </c:pt>
                <c:pt idx="36162">
                  <c:v>29.873999999999999</c:v>
                </c:pt>
                <c:pt idx="36163">
                  <c:v>29.873999999999999</c:v>
                </c:pt>
                <c:pt idx="36164">
                  <c:v>29.873999999999999</c:v>
                </c:pt>
                <c:pt idx="36165">
                  <c:v>29.873999999999999</c:v>
                </c:pt>
                <c:pt idx="36166">
                  <c:v>29.873999999999999</c:v>
                </c:pt>
                <c:pt idx="36167">
                  <c:v>29.873999999999999</c:v>
                </c:pt>
                <c:pt idx="36168">
                  <c:v>29.873999999999999</c:v>
                </c:pt>
                <c:pt idx="36169">
                  <c:v>29.873999999999999</c:v>
                </c:pt>
                <c:pt idx="36170">
                  <c:v>29.873999999999999</c:v>
                </c:pt>
                <c:pt idx="36171">
                  <c:v>29.873999999999999</c:v>
                </c:pt>
                <c:pt idx="36172">
                  <c:v>29.873999999999999</c:v>
                </c:pt>
                <c:pt idx="36173">
                  <c:v>29.873999999999999</c:v>
                </c:pt>
                <c:pt idx="36174">
                  <c:v>29.873999999999999</c:v>
                </c:pt>
                <c:pt idx="36175">
                  <c:v>29.873999999999999</c:v>
                </c:pt>
                <c:pt idx="36176">
                  <c:v>29.873999999999999</c:v>
                </c:pt>
                <c:pt idx="36177">
                  <c:v>29.873999999999999</c:v>
                </c:pt>
                <c:pt idx="36178">
                  <c:v>29.873999999999999</c:v>
                </c:pt>
                <c:pt idx="36179">
                  <c:v>29.873999999999999</c:v>
                </c:pt>
                <c:pt idx="36180">
                  <c:v>29.873999999999999</c:v>
                </c:pt>
                <c:pt idx="36181">
                  <c:v>29.873999999999999</c:v>
                </c:pt>
                <c:pt idx="36182">
                  <c:v>29.873999999999999</c:v>
                </c:pt>
                <c:pt idx="36183">
                  <c:v>29.873999999999999</c:v>
                </c:pt>
                <c:pt idx="36184">
                  <c:v>29.873999999999999</c:v>
                </c:pt>
                <c:pt idx="36185">
                  <c:v>29.873999999999999</c:v>
                </c:pt>
                <c:pt idx="36186">
                  <c:v>29.873999999999999</c:v>
                </c:pt>
                <c:pt idx="36187">
                  <c:v>29.873999999999999</c:v>
                </c:pt>
                <c:pt idx="36188">
                  <c:v>29.873999999999999</c:v>
                </c:pt>
                <c:pt idx="36189">
                  <c:v>29.873999999999999</c:v>
                </c:pt>
                <c:pt idx="36190">
                  <c:v>29.873999999999999</c:v>
                </c:pt>
                <c:pt idx="36191">
                  <c:v>29.873999999999999</c:v>
                </c:pt>
                <c:pt idx="36192">
                  <c:v>29.873999999999999</c:v>
                </c:pt>
                <c:pt idx="36193">
                  <c:v>29.873999999999999</c:v>
                </c:pt>
                <c:pt idx="36194">
                  <c:v>29.873999999999999</c:v>
                </c:pt>
                <c:pt idx="36195">
                  <c:v>29.873999999999999</c:v>
                </c:pt>
                <c:pt idx="36196">
                  <c:v>29.873999999999999</c:v>
                </c:pt>
                <c:pt idx="36197">
                  <c:v>29.873999999999999</c:v>
                </c:pt>
                <c:pt idx="36198">
                  <c:v>29.873999999999999</c:v>
                </c:pt>
                <c:pt idx="36199">
                  <c:v>29.873999999999999</c:v>
                </c:pt>
                <c:pt idx="36200">
                  <c:v>29.873999999999999</c:v>
                </c:pt>
                <c:pt idx="36201">
                  <c:v>29.873999999999999</c:v>
                </c:pt>
                <c:pt idx="36202">
                  <c:v>29.873999999999999</c:v>
                </c:pt>
                <c:pt idx="36203">
                  <c:v>29.873999999999999</c:v>
                </c:pt>
                <c:pt idx="36204">
                  <c:v>29.873999999999999</c:v>
                </c:pt>
                <c:pt idx="36205">
                  <c:v>29.873999999999999</c:v>
                </c:pt>
                <c:pt idx="36206">
                  <c:v>29.873999999999999</c:v>
                </c:pt>
                <c:pt idx="36207">
                  <c:v>29.873999999999999</c:v>
                </c:pt>
                <c:pt idx="36208">
                  <c:v>29.873999999999999</c:v>
                </c:pt>
                <c:pt idx="36209">
                  <c:v>29.873999999999999</c:v>
                </c:pt>
                <c:pt idx="36210">
                  <c:v>29.873999999999999</c:v>
                </c:pt>
                <c:pt idx="36211">
                  <c:v>29.873999999999999</c:v>
                </c:pt>
                <c:pt idx="36212">
                  <c:v>29.873999999999999</c:v>
                </c:pt>
                <c:pt idx="36213">
                  <c:v>29.873999999999999</c:v>
                </c:pt>
                <c:pt idx="36214">
                  <c:v>29.873999999999999</c:v>
                </c:pt>
                <c:pt idx="36215">
                  <c:v>29.873999999999999</c:v>
                </c:pt>
                <c:pt idx="36216">
                  <c:v>29.873999999999999</c:v>
                </c:pt>
                <c:pt idx="36217">
                  <c:v>29.873999999999999</c:v>
                </c:pt>
                <c:pt idx="36218">
                  <c:v>29.873999999999999</c:v>
                </c:pt>
                <c:pt idx="36219">
                  <c:v>29.873999999999999</c:v>
                </c:pt>
                <c:pt idx="36220">
                  <c:v>29.873999999999999</c:v>
                </c:pt>
                <c:pt idx="36221">
                  <c:v>29.873999999999999</c:v>
                </c:pt>
                <c:pt idx="36222">
                  <c:v>29.873999999999999</c:v>
                </c:pt>
                <c:pt idx="36223">
                  <c:v>29.873999999999999</c:v>
                </c:pt>
                <c:pt idx="36224">
                  <c:v>29.873999999999999</c:v>
                </c:pt>
                <c:pt idx="36225">
                  <c:v>29.873999999999999</c:v>
                </c:pt>
                <c:pt idx="36226">
                  <c:v>29.873999999999999</c:v>
                </c:pt>
                <c:pt idx="36227">
                  <c:v>29.873999999999999</c:v>
                </c:pt>
                <c:pt idx="36228">
                  <c:v>29.873999999999999</c:v>
                </c:pt>
                <c:pt idx="36229">
                  <c:v>29.873999999999999</c:v>
                </c:pt>
                <c:pt idx="36230">
                  <c:v>29.873999999999999</c:v>
                </c:pt>
                <c:pt idx="36231">
                  <c:v>29.873999999999999</c:v>
                </c:pt>
                <c:pt idx="36232">
                  <c:v>29.873999999999999</c:v>
                </c:pt>
                <c:pt idx="36233">
                  <c:v>29.873999999999999</c:v>
                </c:pt>
                <c:pt idx="36234">
                  <c:v>29.873999999999999</c:v>
                </c:pt>
                <c:pt idx="36235">
                  <c:v>29.873999999999999</c:v>
                </c:pt>
                <c:pt idx="36236">
                  <c:v>29.873999999999999</c:v>
                </c:pt>
                <c:pt idx="36237">
                  <c:v>29.873999999999999</c:v>
                </c:pt>
                <c:pt idx="36238">
                  <c:v>29.873999999999999</c:v>
                </c:pt>
                <c:pt idx="36239">
                  <c:v>29.873999999999999</c:v>
                </c:pt>
                <c:pt idx="36240">
                  <c:v>29.873999999999999</c:v>
                </c:pt>
                <c:pt idx="36241">
                  <c:v>29.873999999999999</c:v>
                </c:pt>
                <c:pt idx="36242">
                  <c:v>29.873999999999999</c:v>
                </c:pt>
                <c:pt idx="36243">
                  <c:v>29.873999999999999</c:v>
                </c:pt>
                <c:pt idx="36244">
                  <c:v>29.873999999999999</c:v>
                </c:pt>
                <c:pt idx="36245">
                  <c:v>29.873999999999999</c:v>
                </c:pt>
                <c:pt idx="36246">
                  <c:v>29.873999999999999</c:v>
                </c:pt>
                <c:pt idx="36247">
                  <c:v>29.873999999999999</c:v>
                </c:pt>
                <c:pt idx="36248">
                  <c:v>29.873999999999999</c:v>
                </c:pt>
                <c:pt idx="36249">
                  <c:v>29.873999999999999</c:v>
                </c:pt>
                <c:pt idx="36250">
                  <c:v>29.873999999999999</c:v>
                </c:pt>
                <c:pt idx="36251">
                  <c:v>29.873999999999999</c:v>
                </c:pt>
                <c:pt idx="36252">
                  <c:v>29.873999999999999</c:v>
                </c:pt>
                <c:pt idx="36253">
                  <c:v>29.873999999999999</c:v>
                </c:pt>
                <c:pt idx="36254">
                  <c:v>29.873999999999999</c:v>
                </c:pt>
                <c:pt idx="36255">
                  <c:v>29.873999999999999</c:v>
                </c:pt>
                <c:pt idx="36256">
                  <c:v>29.873999999999999</c:v>
                </c:pt>
                <c:pt idx="36257">
                  <c:v>29.873999999999999</c:v>
                </c:pt>
                <c:pt idx="36258">
                  <c:v>29.873999999999999</c:v>
                </c:pt>
                <c:pt idx="36259">
                  <c:v>29.873999999999999</c:v>
                </c:pt>
                <c:pt idx="36260">
                  <c:v>29.873999999999999</c:v>
                </c:pt>
                <c:pt idx="36261">
                  <c:v>29.873999999999999</c:v>
                </c:pt>
                <c:pt idx="36262">
                  <c:v>29.873999999999999</c:v>
                </c:pt>
                <c:pt idx="36263">
                  <c:v>29.873999999999999</c:v>
                </c:pt>
                <c:pt idx="36264">
                  <c:v>29.873999999999999</c:v>
                </c:pt>
                <c:pt idx="36265">
                  <c:v>29.873999999999999</c:v>
                </c:pt>
                <c:pt idx="36266">
                  <c:v>29.873999999999999</c:v>
                </c:pt>
                <c:pt idx="36267">
                  <c:v>29.873999999999999</c:v>
                </c:pt>
                <c:pt idx="36268">
                  <c:v>29.873999999999999</c:v>
                </c:pt>
                <c:pt idx="36269">
                  <c:v>29.873999999999999</c:v>
                </c:pt>
                <c:pt idx="36270">
                  <c:v>29.873999999999999</c:v>
                </c:pt>
                <c:pt idx="36271">
                  <c:v>29.873999999999999</c:v>
                </c:pt>
                <c:pt idx="36272">
                  <c:v>29.873999999999999</c:v>
                </c:pt>
                <c:pt idx="36273">
                  <c:v>29.873999999999999</c:v>
                </c:pt>
                <c:pt idx="36274">
                  <c:v>29.873999999999999</c:v>
                </c:pt>
                <c:pt idx="36275">
                  <c:v>29.873999999999999</c:v>
                </c:pt>
                <c:pt idx="36276">
                  <c:v>29.873999999999999</c:v>
                </c:pt>
                <c:pt idx="36277">
                  <c:v>29.873999999999999</c:v>
                </c:pt>
                <c:pt idx="36278">
                  <c:v>29.873999999999999</c:v>
                </c:pt>
                <c:pt idx="36279">
                  <c:v>29.873999999999999</c:v>
                </c:pt>
                <c:pt idx="36280">
                  <c:v>29.873999999999999</c:v>
                </c:pt>
                <c:pt idx="36281">
                  <c:v>29.873999999999999</c:v>
                </c:pt>
                <c:pt idx="36282">
                  <c:v>29.873999999999999</c:v>
                </c:pt>
                <c:pt idx="36283">
                  <c:v>29.873999999999999</c:v>
                </c:pt>
                <c:pt idx="36284">
                  <c:v>29.873999999999999</c:v>
                </c:pt>
                <c:pt idx="36285">
                  <c:v>29.873999999999999</c:v>
                </c:pt>
                <c:pt idx="36286">
                  <c:v>29.873999999999999</c:v>
                </c:pt>
                <c:pt idx="36287">
                  <c:v>29.873999999999999</c:v>
                </c:pt>
                <c:pt idx="36288">
                  <c:v>29.873999999999999</c:v>
                </c:pt>
                <c:pt idx="36289">
                  <c:v>29.873999999999999</c:v>
                </c:pt>
                <c:pt idx="36290">
                  <c:v>29.873999999999999</c:v>
                </c:pt>
                <c:pt idx="36291">
                  <c:v>29.884</c:v>
                </c:pt>
                <c:pt idx="36292">
                  <c:v>29.904</c:v>
                </c:pt>
                <c:pt idx="36293">
                  <c:v>29.904</c:v>
                </c:pt>
                <c:pt idx="36294">
                  <c:v>29.904</c:v>
                </c:pt>
                <c:pt idx="36295">
                  <c:v>29.904</c:v>
                </c:pt>
                <c:pt idx="36296">
                  <c:v>29.904</c:v>
                </c:pt>
                <c:pt idx="36297">
                  <c:v>29.904</c:v>
                </c:pt>
                <c:pt idx="36298">
                  <c:v>29.904</c:v>
                </c:pt>
                <c:pt idx="36299">
                  <c:v>29.904</c:v>
                </c:pt>
                <c:pt idx="36300">
                  <c:v>29.904</c:v>
                </c:pt>
                <c:pt idx="36301">
                  <c:v>29.904</c:v>
                </c:pt>
                <c:pt idx="36302">
                  <c:v>29.904</c:v>
                </c:pt>
                <c:pt idx="36303">
                  <c:v>29.904</c:v>
                </c:pt>
                <c:pt idx="36304">
                  <c:v>29.904</c:v>
                </c:pt>
                <c:pt idx="36305">
                  <c:v>29.904</c:v>
                </c:pt>
                <c:pt idx="36306">
                  <c:v>29.904</c:v>
                </c:pt>
                <c:pt idx="36307">
                  <c:v>29.904</c:v>
                </c:pt>
                <c:pt idx="36308">
                  <c:v>29.904</c:v>
                </c:pt>
                <c:pt idx="36309">
                  <c:v>29.904</c:v>
                </c:pt>
                <c:pt idx="36310">
                  <c:v>29.904</c:v>
                </c:pt>
                <c:pt idx="36311">
                  <c:v>29.904</c:v>
                </c:pt>
                <c:pt idx="36312">
                  <c:v>29.904</c:v>
                </c:pt>
                <c:pt idx="36313">
                  <c:v>29.904</c:v>
                </c:pt>
                <c:pt idx="36314">
                  <c:v>29.904</c:v>
                </c:pt>
                <c:pt idx="36315">
                  <c:v>29.904</c:v>
                </c:pt>
                <c:pt idx="36316">
                  <c:v>29.904</c:v>
                </c:pt>
                <c:pt idx="36317">
                  <c:v>29.904</c:v>
                </c:pt>
                <c:pt idx="36318">
                  <c:v>29.904</c:v>
                </c:pt>
                <c:pt idx="36319">
                  <c:v>29.904</c:v>
                </c:pt>
                <c:pt idx="36320">
                  <c:v>29.904</c:v>
                </c:pt>
                <c:pt idx="36321">
                  <c:v>29.904</c:v>
                </c:pt>
                <c:pt idx="36322">
                  <c:v>29.904</c:v>
                </c:pt>
                <c:pt idx="36323">
                  <c:v>29.904</c:v>
                </c:pt>
                <c:pt idx="36324">
                  <c:v>29.904</c:v>
                </c:pt>
                <c:pt idx="36325">
                  <c:v>29.904</c:v>
                </c:pt>
                <c:pt idx="36326">
                  <c:v>29.904</c:v>
                </c:pt>
                <c:pt idx="36327">
                  <c:v>29.904</c:v>
                </c:pt>
                <c:pt idx="36328">
                  <c:v>29.904</c:v>
                </c:pt>
                <c:pt idx="36329">
                  <c:v>29.904</c:v>
                </c:pt>
                <c:pt idx="36330">
                  <c:v>29.904</c:v>
                </c:pt>
                <c:pt idx="36331">
                  <c:v>29.904</c:v>
                </c:pt>
                <c:pt idx="36332">
                  <c:v>29.904</c:v>
                </c:pt>
                <c:pt idx="36333">
                  <c:v>29.904</c:v>
                </c:pt>
                <c:pt idx="36334">
                  <c:v>29.904</c:v>
                </c:pt>
                <c:pt idx="36335">
                  <c:v>29.904</c:v>
                </c:pt>
                <c:pt idx="36336">
                  <c:v>29.904</c:v>
                </c:pt>
                <c:pt idx="36337">
                  <c:v>29.904</c:v>
                </c:pt>
                <c:pt idx="36338">
                  <c:v>29.904</c:v>
                </c:pt>
                <c:pt idx="36339">
                  <c:v>29.904</c:v>
                </c:pt>
                <c:pt idx="36340">
                  <c:v>29.904</c:v>
                </c:pt>
                <c:pt idx="36341">
                  <c:v>29.904</c:v>
                </c:pt>
                <c:pt idx="36342">
                  <c:v>29.904</c:v>
                </c:pt>
                <c:pt idx="36343">
                  <c:v>29.904</c:v>
                </c:pt>
                <c:pt idx="36344">
                  <c:v>29.904</c:v>
                </c:pt>
                <c:pt idx="36345">
                  <c:v>29.904</c:v>
                </c:pt>
                <c:pt idx="36346">
                  <c:v>29.904</c:v>
                </c:pt>
                <c:pt idx="36347">
                  <c:v>29.904</c:v>
                </c:pt>
                <c:pt idx="36348">
                  <c:v>29.904</c:v>
                </c:pt>
                <c:pt idx="36349">
                  <c:v>29.904</c:v>
                </c:pt>
                <c:pt idx="36350">
                  <c:v>29.904</c:v>
                </c:pt>
                <c:pt idx="36351">
                  <c:v>29.904</c:v>
                </c:pt>
                <c:pt idx="36352">
                  <c:v>29.904</c:v>
                </c:pt>
                <c:pt idx="36353">
                  <c:v>29.904</c:v>
                </c:pt>
                <c:pt idx="36354">
                  <c:v>29.904</c:v>
                </c:pt>
                <c:pt idx="36355">
                  <c:v>29.904</c:v>
                </c:pt>
                <c:pt idx="36356">
                  <c:v>29.904</c:v>
                </c:pt>
                <c:pt idx="36357">
                  <c:v>29.904</c:v>
                </c:pt>
                <c:pt idx="36358">
                  <c:v>29.904</c:v>
                </c:pt>
                <c:pt idx="36359">
                  <c:v>29.904</c:v>
                </c:pt>
                <c:pt idx="36360">
                  <c:v>29.904</c:v>
                </c:pt>
                <c:pt idx="36361">
                  <c:v>29.904</c:v>
                </c:pt>
                <c:pt idx="36362">
                  <c:v>29.904</c:v>
                </c:pt>
                <c:pt idx="36363">
                  <c:v>29.904</c:v>
                </c:pt>
                <c:pt idx="36364">
                  <c:v>29.904</c:v>
                </c:pt>
                <c:pt idx="36365">
                  <c:v>29.904</c:v>
                </c:pt>
                <c:pt idx="36366">
                  <c:v>29.904</c:v>
                </c:pt>
                <c:pt idx="36367">
                  <c:v>29.904</c:v>
                </c:pt>
                <c:pt idx="36368">
                  <c:v>29.904</c:v>
                </c:pt>
                <c:pt idx="36369">
                  <c:v>29.904</c:v>
                </c:pt>
                <c:pt idx="36370">
                  <c:v>29.904</c:v>
                </c:pt>
                <c:pt idx="36371">
                  <c:v>29.904</c:v>
                </c:pt>
                <c:pt idx="36372">
                  <c:v>29.904</c:v>
                </c:pt>
                <c:pt idx="36373">
                  <c:v>29.904</c:v>
                </c:pt>
                <c:pt idx="36374">
                  <c:v>29.904</c:v>
                </c:pt>
                <c:pt idx="36375">
                  <c:v>29.904</c:v>
                </c:pt>
                <c:pt idx="36376">
                  <c:v>29.904</c:v>
                </c:pt>
                <c:pt idx="36377">
                  <c:v>29.904</c:v>
                </c:pt>
                <c:pt idx="36378">
                  <c:v>29.904</c:v>
                </c:pt>
                <c:pt idx="36379">
                  <c:v>29.904</c:v>
                </c:pt>
                <c:pt idx="36380">
                  <c:v>29.904</c:v>
                </c:pt>
                <c:pt idx="36381">
                  <c:v>29.904</c:v>
                </c:pt>
                <c:pt idx="36382">
                  <c:v>29.904</c:v>
                </c:pt>
                <c:pt idx="36383">
                  <c:v>29.904</c:v>
                </c:pt>
                <c:pt idx="36384">
                  <c:v>29.904</c:v>
                </c:pt>
                <c:pt idx="36385">
                  <c:v>29.904</c:v>
                </c:pt>
                <c:pt idx="36386">
                  <c:v>29.904</c:v>
                </c:pt>
                <c:pt idx="36387">
                  <c:v>29.904</c:v>
                </c:pt>
                <c:pt idx="36388">
                  <c:v>29.904</c:v>
                </c:pt>
                <c:pt idx="36389">
                  <c:v>29.904</c:v>
                </c:pt>
                <c:pt idx="36390">
                  <c:v>29.904</c:v>
                </c:pt>
                <c:pt idx="36391">
                  <c:v>29.904</c:v>
                </c:pt>
                <c:pt idx="36392">
                  <c:v>29.904</c:v>
                </c:pt>
                <c:pt idx="36393">
                  <c:v>29.904</c:v>
                </c:pt>
                <c:pt idx="36394">
                  <c:v>29.904</c:v>
                </c:pt>
                <c:pt idx="36395">
                  <c:v>29.904</c:v>
                </c:pt>
                <c:pt idx="36396">
                  <c:v>29.904</c:v>
                </c:pt>
                <c:pt idx="36397">
                  <c:v>29.904</c:v>
                </c:pt>
                <c:pt idx="36398">
                  <c:v>29.904</c:v>
                </c:pt>
                <c:pt idx="36399">
                  <c:v>29.904</c:v>
                </c:pt>
                <c:pt idx="36400">
                  <c:v>29.904</c:v>
                </c:pt>
                <c:pt idx="36401">
                  <c:v>29.904</c:v>
                </c:pt>
                <c:pt idx="36402">
                  <c:v>29.904</c:v>
                </c:pt>
                <c:pt idx="36403">
                  <c:v>29.904</c:v>
                </c:pt>
                <c:pt idx="36404">
                  <c:v>29.904</c:v>
                </c:pt>
                <c:pt idx="36405">
                  <c:v>29.904</c:v>
                </c:pt>
                <c:pt idx="36406">
                  <c:v>29.904</c:v>
                </c:pt>
                <c:pt idx="36407">
                  <c:v>29.904</c:v>
                </c:pt>
                <c:pt idx="36408">
                  <c:v>29.904</c:v>
                </c:pt>
                <c:pt idx="36409">
                  <c:v>29.904</c:v>
                </c:pt>
                <c:pt idx="36410">
                  <c:v>29.904</c:v>
                </c:pt>
                <c:pt idx="36411">
                  <c:v>29.904</c:v>
                </c:pt>
                <c:pt idx="36412">
                  <c:v>29.904</c:v>
                </c:pt>
                <c:pt idx="36413">
                  <c:v>29.904</c:v>
                </c:pt>
                <c:pt idx="36414">
                  <c:v>29.904</c:v>
                </c:pt>
                <c:pt idx="36415">
                  <c:v>29.904</c:v>
                </c:pt>
                <c:pt idx="36416">
                  <c:v>29.904</c:v>
                </c:pt>
                <c:pt idx="36417">
                  <c:v>29.904</c:v>
                </c:pt>
                <c:pt idx="36418">
                  <c:v>29.904</c:v>
                </c:pt>
                <c:pt idx="36419">
                  <c:v>29.904</c:v>
                </c:pt>
                <c:pt idx="36420">
                  <c:v>29.904</c:v>
                </c:pt>
                <c:pt idx="36421">
                  <c:v>29.904</c:v>
                </c:pt>
                <c:pt idx="36422">
                  <c:v>29.904</c:v>
                </c:pt>
                <c:pt idx="36423">
                  <c:v>29.904</c:v>
                </c:pt>
                <c:pt idx="36424">
                  <c:v>29.904</c:v>
                </c:pt>
                <c:pt idx="36425">
                  <c:v>29.904</c:v>
                </c:pt>
                <c:pt idx="36426">
                  <c:v>29.904</c:v>
                </c:pt>
                <c:pt idx="36427">
                  <c:v>29.904</c:v>
                </c:pt>
                <c:pt idx="36428">
                  <c:v>29.904</c:v>
                </c:pt>
                <c:pt idx="36429">
                  <c:v>29.904</c:v>
                </c:pt>
                <c:pt idx="36430">
                  <c:v>29.904</c:v>
                </c:pt>
                <c:pt idx="36431">
                  <c:v>29.904</c:v>
                </c:pt>
                <c:pt idx="36432">
                  <c:v>29.904</c:v>
                </c:pt>
                <c:pt idx="36433">
                  <c:v>29.904</c:v>
                </c:pt>
                <c:pt idx="36434">
                  <c:v>29.904</c:v>
                </c:pt>
                <c:pt idx="36435">
                  <c:v>29.904</c:v>
                </c:pt>
                <c:pt idx="36436">
                  <c:v>29.904</c:v>
                </c:pt>
                <c:pt idx="36437">
                  <c:v>29.904</c:v>
                </c:pt>
                <c:pt idx="36438">
                  <c:v>29.904</c:v>
                </c:pt>
                <c:pt idx="36439">
                  <c:v>29.904</c:v>
                </c:pt>
                <c:pt idx="36440">
                  <c:v>29.904</c:v>
                </c:pt>
                <c:pt idx="36441">
                  <c:v>29.904</c:v>
                </c:pt>
                <c:pt idx="36442">
                  <c:v>29.904</c:v>
                </c:pt>
                <c:pt idx="36443">
                  <c:v>29.904</c:v>
                </c:pt>
                <c:pt idx="36444">
                  <c:v>29.904</c:v>
                </c:pt>
                <c:pt idx="36445">
                  <c:v>29.904</c:v>
                </c:pt>
                <c:pt idx="36446">
                  <c:v>29.904</c:v>
                </c:pt>
                <c:pt idx="36447">
                  <c:v>29.904</c:v>
                </c:pt>
                <c:pt idx="36448">
                  <c:v>29.904</c:v>
                </c:pt>
                <c:pt idx="36449">
                  <c:v>29.904</c:v>
                </c:pt>
                <c:pt idx="36450">
                  <c:v>29.904</c:v>
                </c:pt>
                <c:pt idx="36451">
                  <c:v>29.904</c:v>
                </c:pt>
                <c:pt idx="36452">
                  <c:v>29.904</c:v>
                </c:pt>
                <c:pt idx="36453">
                  <c:v>29.904</c:v>
                </c:pt>
                <c:pt idx="36454">
                  <c:v>29.904</c:v>
                </c:pt>
                <c:pt idx="36455">
                  <c:v>29.904</c:v>
                </c:pt>
                <c:pt idx="36456">
                  <c:v>29.904</c:v>
                </c:pt>
                <c:pt idx="36457">
                  <c:v>29.904</c:v>
                </c:pt>
                <c:pt idx="36458">
                  <c:v>29.904</c:v>
                </c:pt>
                <c:pt idx="36459">
                  <c:v>29.904</c:v>
                </c:pt>
                <c:pt idx="36460">
                  <c:v>29.904</c:v>
                </c:pt>
                <c:pt idx="36461">
                  <c:v>29.904</c:v>
                </c:pt>
                <c:pt idx="36462">
                  <c:v>29.904</c:v>
                </c:pt>
                <c:pt idx="36463">
                  <c:v>29.904</c:v>
                </c:pt>
                <c:pt idx="36464">
                  <c:v>29.904</c:v>
                </c:pt>
                <c:pt idx="36465">
                  <c:v>29.904</c:v>
                </c:pt>
                <c:pt idx="36466">
                  <c:v>29.904</c:v>
                </c:pt>
                <c:pt idx="36467">
                  <c:v>29.904</c:v>
                </c:pt>
                <c:pt idx="36468">
                  <c:v>29.904</c:v>
                </c:pt>
                <c:pt idx="36469">
                  <c:v>29.904</c:v>
                </c:pt>
                <c:pt idx="36470">
                  <c:v>29.904</c:v>
                </c:pt>
                <c:pt idx="36471">
                  <c:v>29.904</c:v>
                </c:pt>
                <c:pt idx="36472">
                  <c:v>29.904</c:v>
                </c:pt>
                <c:pt idx="36473">
                  <c:v>29.904</c:v>
                </c:pt>
                <c:pt idx="36474">
                  <c:v>29.904</c:v>
                </c:pt>
                <c:pt idx="36475">
                  <c:v>29.904</c:v>
                </c:pt>
                <c:pt idx="36476">
                  <c:v>29.904</c:v>
                </c:pt>
                <c:pt idx="36477">
                  <c:v>29.904</c:v>
                </c:pt>
                <c:pt idx="36478">
                  <c:v>29.904</c:v>
                </c:pt>
                <c:pt idx="36479">
                  <c:v>29.904</c:v>
                </c:pt>
                <c:pt idx="36480">
                  <c:v>29.904</c:v>
                </c:pt>
                <c:pt idx="36481">
                  <c:v>29.904</c:v>
                </c:pt>
                <c:pt idx="36482">
                  <c:v>29.904</c:v>
                </c:pt>
                <c:pt idx="36483">
                  <c:v>29.904</c:v>
                </c:pt>
                <c:pt idx="36484">
                  <c:v>29.904</c:v>
                </c:pt>
                <c:pt idx="36485">
                  <c:v>29.904</c:v>
                </c:pt>
                <c:pt idx="36486">
                  <c:v>29.904</c:v>
                </c:pt>
                <c:pt idx="36487">
                  <c:v>29.904</c:v>
                </c:pt>
                <c:pt idx="36488">
                  <c:v>29.904</c:v>
                </c:pt>
                <c:pt idx="36489">
                  <c:v>29.904</c:v>
                </c:pt>
                <c:pt idx="36490">
                  <c:v>29.904</c:v>
                </c:pt>
                <c:pt idx="36491">
                  <c:v>29.904</c:v>
                </c:pt>
                <c:pt idx="36492">
                  <c:v>29.904</c:v>
                </c:pt>
                <c:pt idx="36493">
                  <c:v>29.904</c:v>
                </c:pt>
                <c:pt idx="36494">
                  <c:v>29.904</c:v>
                </c:pt>
                <c:pt idx="36495">
                  <c:v>29.904</c:v>
                </c:pt>
                <c:pt idx="36496">
                  <c:v>29.904</c:v>
                </c:pt>
                <c:pt idx="36497">
                  <c:v>29.904</c:v>
                </c:pt>
                <c:pt idx="36498">
                  <c:v>29.904</c:v>
                </c:pt>
                <c:pt idx="36499">
                  <c:v>29.904</c:v>
                </c:pt>
                <c:pt idx="36500">
                  <c:v>29.904</c:v>
                </c:pt>
                <c:pt idx="36501">
                  <c:v>29.904</c:v>
                </c:pt>
                <c:pt idx="36502">
                  <c:v>29.904</c:v>
                </c:pt>
                <c:pt idx="36503">
                  <c:v>29.904</c:v>
                </c:pt>
                <c:pt idx="36504">
                  <c:v>29.904</c:v>
                </c:pt>
                <c:pt idx="36505">
                  <c:v>29.904</c:v>
                </c:pt>
                <c:pt idx="36506">
                  <c:v>29.904</c:v>
                </c:pt>
                <c:pt idx="36507">
                  <c:v>29.904</c:v>
                </c:pt>
                <c:pt idx="36508">
                  <c:v>29.904</c:v>
                </c:pt>
                <c:pt idx="36509">
                  <c:v>29.904</c:v>
                </c:pt>
                <c:pt idx="36510">
                  <c:v>29.904</c:v>
                </c:pt>
                <c:pt idx="36511">
                  <c:v>29.904</c:v>
                </c:pt>
                <c:pt idx="36512">
                  <c:v>29.904</c:v>
                </c:pt>
                <c:pt idx="36513">
                  <c:v>29.904</c:v>
                </c:pt>
                <c:pt idx="36514">
                  <c:v>29.904</c:v>
                </c:pt>
                <c:pt idx="36515">
                  <c:v>29.904</c:v>
                </c:pt>
                <c:pt idx="36516">
                  <c:v>29.904</c:v>
                </c:pt>
                <c:pt idx="36517">
                  <c:v>29.904</c:v>
                </c:pt>
                <c:pt idx="36518">
                  <c:v>29.904</c:v>
                </c:pt>
                <c:pt idx="36519">
                  <c:v>29.904</c:v>
                </c:pt>
                <c:pt idx="36520">
                  <c:v>29.904</c:v>
                </c:pt>
                <c:pt idx="36521">
                  <c:v>29.904</c:v>
                </c:pt>
                <c:pt idx="36522">
                  <c:v>29.904</c:v>
                </c:pt>
                <c:pt idx="36523">
                  <c:v>29.904</c:v>
                </c:pt>
                <c:pt idx="36524">
                  <c:v>29.904</c:v>
                </c:pt>
                <c:pt idx="36525">
                  <c:v>29.904</c:v>
                </c:pt>
                <c:pt idx="36526">
                  <c:v>29.904</c:v>
                </c:pt>
                <c:pt idx="36527">
                  <c:v>29.904</c:v>
                </c:pt>
                <c:pt idx="36528">
                  <c:v>29.904</c:v>
                </c:pt>
                <c:pt idx="36529">
                  <c:v>29.904</c:v>
                </c:pt>
                <c:pt idx="36530">
                  <c:v>29.904</c:v>
                </c:pt>
                <c:pt idx="36531">
                  <c:v>29.904</c:v>
                </c:pt>
                <c:pt idx="36532">
                  <c:v>29.904</c:v>
                </c:pt>
                <c:pt idx="36533">
                  <c:v>29.904</c:v>
                </c:pt>
                <c:pt idx="36534">
                  <c:v>29.904</c:v>
                </c:pt>
                <c:pt idx="36535">
                  <c:v>29.904</c:v>
                </c:pt>
                <c:pt idx="36536">
                  <c:v>29.904</c:v>
                </c:pt>
                <c:pt idx="36537">
                  <c:v>29.904</c:v>
                </c:pt>
                <c:pt idx="36538">
                  <c:v>29.904</c:v>
                </c:pt>
                <c:pt idx="36539">
                  <c:v>29.904</c:v>
                </c:pt>
                <c:pt idx="36540">
                  <c:v>29.904</c:v>
                </c:pt>
                <c:pt idx="36541">
                  <c:v>29.904</c:v>
                </c:pt>
                <c:pt idx="36542">
                  <c:v>29.904</c:v>
                </c:pt>
                <c:pt idx="36543">
                  <c:v>29.904</c:v>
                </c:pt>
                <c:pt idx="36544">
                  <c:v>29.904</c:v>
                </c:pt>
                <c:pt idx="36545">
                  <c:v>29.904</c:v>
                </c:pt>
                <c:pt idx="36546">
                  <c:v>29.904</c:v>
                </c:pt>
                <c:pt idx="36547">
                  <c:v>29.904</c:v>
                </c:pt>
                <c:pt idx="36548">
                  <c:v>29.904</c:v>
                </c:pt>
                <c:pt idx="36549">
                  <c:v>29.904</c:v>
                </c:pt>
                <c:pt idx="36550">
                  <c:v>29.904</c:v>
                </c:pt>
                <c:pt idx="36551">
                  <c:v>29.904</c:v>
                </c:pt>
                <c:pt idx="36552">
                  <c:v>29.904</c:v>
                </c:pt>
                <c:pt idx="36553">
                  <c:v>29.904</c:v>
                </c:pt>
                <c:pt idx="36554">
                  <c:v>29.904</c:v>
                </c:pt>
                <c:pt idx="36555">
                  <c:v>29.904</c:v>
                </c:pt>
                <c:pt idx="36556">
                  <c:v>29.905999999999999</c:v>
                </c:pt>
                <c:pt idx="36557">
                  <c:v>29.937999999999999</c:v>
                </c:pt>
                <c:pt idx="36558">
                  <c:v>29.937999999999999</c:v>
                </c:pt>
                <c:pt idx="36559">
                  <c:v>29.937999999999999</c:v>
                </c:pt>
                <c:pt idx="36560">
                  <c:v>29.937999999999999</c:v>
                </c:pt>
                <c:pt idx="36561">
                  <c:v>29.937999999999999</c:v>
                </c:pt>
                <c:pt idx="36562">
                  <c:v>29.937999999999999</c:v>
                </c:pt>
                <c:pt idx="36563">
                  <c:v>29.937999999999999</c:v>
                </c:pt>
                <c:pt idx="36564">
                  <c:v>29.937999999999999</c:v>
                </c:pt>
                <c:pt idx="36565">
                  <c:v>29.937999999999999</c:v>
                </c:pt>
                <c:pt idx="36566">
                  <c:v>29.937999999999999</c:v>
                </c:pt>
                <c:pt idx="36567">
                  <c:v>29.937999999999999</c:v>
                </c:pt>
                <c:pt idx="36568">
                  <c:v>29.937999999999999</c:v>
                </c:pt>
                <c:pt idx="36569">
                  <c:v>29.937999999999999</c:v>
                </c:pt>
                <c:pt idx="36570">
                  <c:v>29.937999999999999</c:v>
                </c:pt>
                <c:pt idx="36571">
                  <c:v>29.937999999999999</c:v>
                </c:pt>
                <c:pt idx="36572">
                  <c:v>29.937999999999999</c:v>
                </c:pt>
                <c:pt idx="36573">
                  <c:v>29.937999999999999</c:v>
                </c:pt>
                <c:pt idx="36574">
                  <c:v>29.937999999999999</c:v>
                </c:pt>
                <c:pt idx="36575">
                  <c:v>29.937999999999999</c:v>
                </c:pt>
                <c:pt idx="36576">
                  <c:v>29.937999999999999</c:v>
                </c:pt>
                <c:pt idx="36577">
                  <c:v>29.937999999999999</c:v>
                </c:pt>
                <c:pt idx="36578">
                  <c:v>29.937999999999999</c:v>
                </c:pt>
                <c:pt idx="36579">
                  <c:v>29.937999999999999</c:v>
                </c:pt>
                <c:pt idx="36580">
                  <c:v>29.937999999999999</c:v>
                </c:pt>
                <c:pt idx="36581">
                  <c:v>29.937999999999999</c:v>
                </c:pt>
                <c:pt idx="36582">
                  <c:v>29.937999999999999</c:v>
                </c:pt>
                <c:pt idx="36583">
                  <c:v>29.937999999999999</c:v>
                </c:pt>
                <c:pt idx="36584">
                  <c:v>29.937999999999999</c:v>
                </c:pt>
                <c:pt idx="36585">
                  <c:v>29.937999999999999</c:v>
                </c:pt>
                <c:pt idx="36586">
                  <c:v>29.937999999999999</c:v>
                </c:pt>
                <c:pt idx="36587">
                  <c:v>29.937999999999999</c:v>
                </c:pt>
                <c:pt idx="36588">
                  <c:v>29.937999999999999</c:v>
                </c:pt>
                <c:pt idx="36589">
                  <c:v>29.937999999999999</c:v>
                </c:pt>
                <c:pt idx="36590">
                  <c:v>29.937999999999999</c:v>
                </c:pt>
                <c:pt idx="36591">
                  <c:v>29.937999999999999</c:v>
                </c:pt>
                <c:pt idx="36592">
                  <c:v>29.937999999999999</c:v>
                </c:pt>
                <c:pt idx="36593">
                  <c:v>29.937999999999999</c:v>
                </c:pt>
                <c:pt idx="36594">
                  <c:v>29.937999999999999</c:v>
                </c:pt>
                <c:pt idx="36595">
                  <c:v>29.937999999999999</c:v>
                </c:pt>
                <c:pt idx="36596">
                  <c:v>29.937999999999999</c:v>
                </c:pt>
                <c:pt idx="36597">
                  <c:v>29.937999999999999</c:v>
                </c:pt>
                <c:pt idx="36598">
                  <c:v>29.937999999999999</c:v>
                </c:pt>
                <c:pt idx="36599">
                  <c:v>29.937999999999999</c:v>
                </c:pt>
                <c:pt idx="36600">
                  <c:v>29.937999999999999</c:v>
                </c:pt>
                <c:pt idx="36601">
                  <c:v>29.937999999999999</c:v>
                </c:pt>
                <c:pt idx="36602">
                  <c:v>29.937999999999999</c:v>
                </c:pt>
                <c:pt idx="36603">
                  <c:v>29.937999999999999</c:v>
                </c:pt>
                <c:pt idx="36604">
                  <c:v>29.937999999999999</c:v>
                </c:pt>
                <c:pt idx="36605">
                  <c:v>29.937999999999999</c:v>
                </c:pt>
                <c:pt idx="36606">
                  <c:v>29.937999999999999</c:v>
                </c:pt>
                <c:pt idx="36607">
                  <c:v>29.937999999999999</c:v>
                </c:pt>
                <c:pt idx="36608">
                  <c:v>29.937999999999999</c:v>
                </c:pt>
                <c:pt idx="36609">
                  <c:v>29.937999999999999</c:v>
                </c:pt>
                <c:pt idx="36610">
                  <c:v>29.937999999999999</c:v>
                </c:pt>
                <c:pt idx="36611">
                  <c:v>29.937999999999999</c:v>
                </c:pt>
                <c:pt idx="36612">
                  <c:v>29.937999999999999</c:v>
                </c:pt>
                <c:pt idx="36613">
                  <c:v>29.937999999999999</c:v>
                </c:pt>
                <c:pt idx="36614">
                  <c:v>29.937999999999999</c:v>
                </c:pt>
                <c:pt idx="36615">
                  <c:v>29.937999999999999</c:v>
                </c:pt>
                <c:pt idx="36616">
                  <c:v>29.937999999999999</c:v>
                </c:pt>
                <c:pt idx="36617">
                  <c:v>29.937999999999999</c:v>
                </c:pt>
                <c:pt idx="36618">
                  <c:v>29.937999999999999</c:v>
                </c:pt>
                <c:pt idx="36619">
                  <c:v>29.937999999999999</c:v>
                </c:pt>
                <c:pt idx="36620">
                  <c:v>29.937999999999999</c:v>
                </c:pt>
                <c:pt idx="36621">
                  <c:v>29.937999999999999</c:v>
                </c:pt>
                <c:pt idx="36622">
                  <c:v>29.937999999999999</c:v>
                </c:pt>
                <c:pt idx="36623">
                  <c:v>29.937999999999999</c:v>
                </c:pt>
                <c:pt idx="36624">
                  <c:v>29.937999999999999</c:v>
                </c:pt>
                <c:pt idx="36625">
                  <c:v>29.937999999999999</c:v>
                </c:pt>
                <c:pt idx="36626">
                  <c:v>29.937999999999999</c:v>
                </c:pt>
                <c:pt idx="36627">
                  <c:v>29.937999999999999</c:v>
                </c:pt>
                <c:pt idx="36628">
                  <c:v>29.937999999999999</c:v>
                </c:pt>
                <c:pt idx="36629">
                  <c:v>29.937999999999999</c:v>
                </c:pt>
                <c:pt idx="36630">
                  <c:v>29.937999999999999</c:v>
                </c:pt>
                <c:pt idx="36631">
                  <c:v>29.937999999999999</c:v>
                </c:pt>
                <c:pt idx="36632">
                  <c:v>29.937999999999999</c:v>
                </c:pt>
                <c:pt idx="36633">
                  <c:v>29.937999999999999</c:v>
                </c:pt>
                <c:pt idx="36634">
                  <c:v>29.937999999999999</c:v>
                </c:pt>
                <c:pt idx="36635">
                  <c:v>29.937999999999999</c:v>
                </c:pt>
                <c:pt idx="36636">
                  <c:v>29.937999999999999</c:v>
                </c:pt>
                <c:pt idx="36637">
                  <c:v>29.937999999999999</c:v>
                </c:pt>
                <c:pt idx="36638">
                  <c:v>29.937999999999999</c:v>
                </c:pt>
                <c:pt idx="36639">
                  <c:v>29.937999999999999</c:v>
                </c:pt>
                <c:pt idx="36640">
                  <c:v>29.937999999999999</c:v>
                </c:pt>
                <c:pt idx="36641">
                  <c:v>29.937999999999999</c:v>
                </c:pt>
                <c:pt idx="36642">
                  <c:v>29.937999999999999</c:v>
                </c:pt>
                <c:pt idx="36643">
                  <c:v>29.937999999999999</c:v>
                </c:pt>
                <c:pt idx="36644">
                  <c:v>29.937999999999999</c:v>
                </c:pt>
                <c:pt idx="36645">
                  <c:v>29.937999999999999</c:v>
                </c:pt>
                <c:pt idx="36646">
                  <c:v>29.937999999999999</c:v>
                </c:pt>
                <c:pt idx="36647">
                  <c:v>29.937999999999999</c:v>
                </c:pt>
                <c:pt idx="36648">
                  <c:v>29.937999999999999</c:v>
                </c:pt>
                <c:pt idx="36649">
                  <c:v>29.937999999999999</c:v>
                </c:pt>
                <c:pt idx="36650">
                  <c:v>29.937999999999999</c:v>
                </c:pt>
                <c:pt idx="36651">
                  <c:v>29.937999999999999</c:v>
                </c:pt>
                <c:pt idx="36652">
                  <c:v>29.937999999999999</c:v>
                </c:pt>
                <c:pt idx="36653">
                  <c:v>29.937999999999999</c:v>
                </c:pt>
                <c:pt idx="36654">
                  <c:v>29.937999999999999</c:v>
                </c:pt>
                <c:pt idx="36655">
                  <c:v>29.937999999999999</c:v>
                </c:pt>
                <c:pt idx="36656">
                  <c:v>29.937999999999999</c:v>
                </c:pt>
                <c:pt idx="36657">
                  <c:v>29.937999999999999</c:v>
                </c:pt>
                <c:pt idx="36658">
                  <c:v>29.937999999999999</c:v>
                </c:pt>
                <c:pt idx="36659">
                  <c:v>29.937999999999999</c:v>
                </c:pt>
                <c:pt idx="36660">
                  <c:v>29.937999999999999</c:v>
                </c:pt>
                <c:pt idx="36661">
                  <c:v>29.937999999999999</c:v>
                </c:pt>
                <c:pt idx="36662">
                  <c:v>29.937999999999999</c:v>
                </c:pt>
                <c:pt idx="36663">
                  <c:v>29.937999999999999</c:v>
                </c:pt>
                <c:pt idx="36664">
                  <c:v>29.937999999999999</c:v>
                </c:pt>
                <c:pt idx="36665">
                  <c:v>29.937999999999999</c:v>
                </c:pt>
                <c:pt idx="36666">
                  <c:v>29.937999999999999</c:v>
                </c:pt>
                <c:pt idx="36667">
                  <c:v>29.937999999999999</c:v>
                </c:pt>
                <c:pt idx="36668">
                  <c:v>29.937999999999999</c:v>
                </c:pt>
                <c:pt idx="36669">
                  <c:v>29.937999999999999</c:v>
                </c:pt>
                <c:pt idx="36670">
                  <c:v>29.937999999999999</c:v>
                </c:pt>
                <c:pt idx="36671">
                  <c:v>29.937999999999999</c:v>
                </c:pt>
                <c:pt idx="36672">
                  <c:v>29.937999999999999</c:v>
                </c:pt>
                <c:pt idx="36673">
                  <c:v>29.937999999999999</c:v>
                </c:pt>
                <c:pt idx="36674">
                  <c:v>29.937999999999999</c:v>
                </c:pt>
                <c:pt idx="36675">
                  <c:v>29.937999999999999</c:v>
                </c:pt>
                <c:pt idx="36676">
                  <c:v>29.937999999999999</c:v>
                </c:pt>
                <c:pt idx="36677">
                  <c:v>29.937999999999999</c:v>
                </c:pt>
                <c:pt idx="36678">
                  <c:v>29.937999999999999</c:v>
                </c:pt>
                <c:pt idx="36679">
                  <c:v>29.937999999999999</c:v>
                </c:pt>
                <c:pt idx="36680">
                  <c:v>29.937999999999999</c:v>
                </c:pt>
                <c:pt idx="36681">
                  <c:v>29.937999999999999</c:v>
                </c:pt>
                <c:pt idx="36682">
                  <c:v>29.937999999999999</c:v>
                </c:pt>
                <c:pt idx="36683">
                  <c:v>29.937999999999999</c:v>
                </c:pt>
                <c:pt idx="36684">
                  <c:v>29.937999999999999</c:v>
                </c:pt>
                <c:pt idx="36685">
                  <c:v>29.937999999999999</c:v>
                </c:pt>
                <c:pt idx="36686">
                  <c:v>29.937999999999999</c:v>
                </c:pt>
                <c:pt idx="36687">
                  <c:v>29.937999999999999</c:v>
                </c:pt>
                <c:pt idx="36688">
                  <c:v>29.937999999999999</c:v>
                </c:pt>
                <c:pt idx="36689">
                  <c:v>29.937999999999999</c:v>
                </c:pt>
                <c:pt idx="36690">
                  <c:v>29.937999999999999</c:v>
                </c:pt>
                <c:pt idx="36691">
                  <c:v>29.937999999999999</c:v>
                </c:pt>
                <c:pt idx="36692">
                  <c:v>29.937999999999999</c:v>
                </c:pt>
                <c:pt idx="36693">
                  <c:v>29.937999999999999</c:v>
                </c:pt>
                <c:pt idx="36694">
                  <c:v>29.937999999999999</c:v>
                </c:pt>
                <c:pt idx="36695">
                  <c:v>29.937999999999999</c:v>
                </c:pt>
                <c:pt idx="36696">
                  <c:v>29.937999999999999</c:v>
                </c:pt>
                <c:pt idx="36697">
                  <c:v>29.937999999999999</c:v>
                </c:pt>
                <c:pt idx="36698">
                  <c:v>29.937999999999999</c:v>
                </c:pt>
                <c:pt idx="36699">
                  <c:v>29.937999999999999</c:v>
                </c:pt>
                <c:pt idx="36700">
                  <c:v>29.937999999999999</c:v>
                </c:pt>
                <c:pt idx="36701">
                  <c:v>29.937999999999999</c:v>
                </c:pt>
                <c:pt idx="36702">
                  <c:v>29.937999999999999</c:v>
                </c:pt>
                <c:pt idx="36703">
                  <c:v>29.937999999999999</c:v>
                </c:pt>
                <c:pt idx="36704">
                  <c:v>29.937999999999999</c:v>
                </c:pt>
                <c:pt idx="36705">
                  <c:v>29.937999999999999</c:v>
                </c:pt>
                <c:pt idx="36706">
                  <c:v>29.937999999999999</c:v>
                </c:pt>
                <c:pt idx="36707">
                  <c:v>29.937999999999999</c:v>
                </c:pt>
                <c:pt idx="36708">
                  <c:v>29.937999999999999</c:v>
                </c:pt>
                <c:pt idx="36709">
                  <c:v>29.937999999999999</c:v>
                </c:pt>
                <c:pt idx="36710">
                  <c:v>29.937999999999999</c:v>
                </c:pt>
                <c:pt idx="36711">
                  <c:v>29.937999999999999</c:v>
                </c:pt>
                <c:pt idx="36712">
                  <c:v>29.937999999999999</c:v>
                </c:pt>
                <c:pt idx="36713">
                  <c:v>29.937999999999999</c:v>
                </c:pt>
                <c:pt idx="36714">
                  <c:v>29.937999999999999</c:v>
                </c:pt>
                <c:pt idx="36715">
                  <c:v>29.937999999999999</c:v>
                </c:pt>
                <c:pt idx="36716">
                  <c:v>29.937999999999999</c:v>
                </c:pt>
                <c:pt idx="36717">
                  <c:v>29.937999999999999</c:v>
                </c:pt>
                <c:pt idx="36718">
                  <c:v>29.937999999999999</c:v>
                </c:pt>
                <c:pt idx="36719">
                  <c:v>29.937999999999999</c:v>
                </c:pt>
                <c:pt idx="36720">
                  <c:v>29.937999999999999</c:v>
                </c:pt>
                <c:pt idx="36721">
                  <c:v>29.937999999999999</c:v>
                </c:pt>
                <c:pt idx="36722">
                  <c:v>29.937999999999999</c:v>
                </c:pt>
                <c:pt idx="36723">
                  <c:v>29.937999999999999</c:v>
                </c:pt>
                <c:pt idx="36724">
                  <c:v>29.937999999999999</c:v>
                </c:pt>
                <c:pt idx="36725">
                  <c:v>29.937999999999999</c:v>
                </c:pt>
                <c:pt idx="36726">
                  <c:v>29.937999999999999</c:v>
                </c:pt>
                <c:pt idx="36727">
                  <c:v>29.937999999999999</c:v>
                </c:pt>
                <c:pt idx="36728">
                  <c:v>29.937999999999999</c:v>
                </c:pt>
                <c:pt idx="36729">
                  <c:v>29.937999999999999</c:v>
                </c:pt>
                <c:pt idx="36730">
                  <c:v>29.937999999999999</c:v>
                </c:pt>
                <c:pt idx="36731">
                  <c:v>29.937999999999999</c:v>
                </c:pt>
                <c:pt idx="36732">
                  <c:v>29.937999999999999</c:v>
                </c:pt>
                <c:pt idx="36733">
                  <c:v>29.937999999999999</c:v>
                </c:pt>
                <c:pt idx="36734">
                  <c:v>29.937999999999999</c:v>
                </c:pt>
                <c:pt idx="36735">
                  <c:v>29.937999999999999</c:v>
                </c:pt>
                <c:pt idx="36736">
                  <c:v>29.937999999999999</c:v>
                </c:pt>
                <c:pt idx="36737">
                  <c:v>29.937999999999999</c:v>
                </c:pt>
                <c:pt idx="36738">
                  <c:v>29.937999999999999</c:v>
                </c:pt>
                <c:pt idx="36739">
                  <c:v>29.937999999999999</c:v>
                </c:pt>
                <c:pt idx="36740">
                  <c:v>29.937999999999999</c:v>
                </c:pt>
                <c:pt idx="36741">
                  <c:v>29.937999999999999</c:v>
                </c:pt>
                <c:pt idx="36742">
                  <c:v>29.937999999999999</c:v>
                </c:pt>
                <c:pt idx="36743">
                  <c:v>29.937999999999999</c:v>
                </c:pt>
                <c:pt idx="36744">
                  <c:v>29.937999999999999</c:v>
                </c:pt>
                <c:pt idx="36745">
                  <c:v>29.937999999999999</c:v>
                </c:pt>
                <c:pt idx="36746">
                  <c:v>29.937999999999999</c:v>
                </c:pt>
                <c:pt idx="36747">
                  <c:v>29.937999999999999</c:v>
                </c:pt>
                <c:pt idx="36748">
                  <c:v>29.937999999999999</c:v>
                </c:pt>
                <c:pt idx="36749">
                  <c:v>29.937999999999999</c:v>
                </c:pt>
                <c:pt idx="36750">
                  <c:v>29.937999999999999</c:v>
                </c:pt>
                <c:pt idx="36751">
                  <c:v>29.937999999999999</c:v>
                </c:pt>
                <c:pt idx="36752">
                  <c:v>29.937999999999999</c:v>
                </c:pt>
                <c:pt idx="36753">
                  <c:v>29.937999999999999</c:v>
                </c:pt>
                <c:pt idx="36754">
                  <c:v>29.937999999999999</c:v>
                </c:pt>
                <c:pt idx="36755">
                  <c:v>29.937999999999999</c:v>
                </c:pt>
                <c:pt idx="36756">
                  <c:v>29.937999999999999</c:v>
                </c:pt>
                <c:pt idx="36757">
                  <c:v>29.937999999999999</c:v>
                </c:pt>
                <c:pt idx="36758">
                  <c:v>29.937999999999999</c:v>
                </c:pt>
                <c:pt idx="36759">
                  <c:v>29.937999999999999</c:v>
                </c:pt>
                <c:pt idx="36760">
                  <c:v>29.937999999999999</c:v>
                </c:pt>
                <c:pt idx="36761">
                  <c:v>29.937999999999999</c:v>
                </c:pt>
                <c:pt idx="36762">
                  <c:v>29.937999999999999</c:v>
                </c:pt>
                <c:pt idx="36763">
                  <c:v>29.937999999999999</c:v>
                </c:pt>
                <c:pt idx="36764">
                  <c:v>29.937999999999999</c:v>
                </c:pt>
                <c:pt idx="36765">
                  <c:v>29.937999999999999</c:v>
                </c:pt>
                <c:pt idx="36766">
                  <c:v>29.937999999999999</c:v>
                </c:pt>
                <c:pt idx="36767">
                  <c:v>29.937999999999999</c:v>
                </c:pt>
                <c:pt idx="36768">
                  <c:v>29.937999999999999</c:v>
                </c:pt>
                <c:pt idx="36769">
                  <c:v>29.937999999999999</c:v>
                </c:pt>
                <c:pt idx="36770">
                  <c:v>29.937999999999999</c:v>
                </c:pt>
                <c:pt idx="36771">
                  <c:v>29.937999999999999</c:v>
                </c:pt>
                <c:pt idx="36772">
                  <c:v>29.937999999999999</c:v>
                </c:pt>
                <c:pt idx="36773">
                  <c:v>29.937999999999999</c:v>
                </c:pt>
                <c:pt idx="36774">
                  <c:v>29.937999999999999</c:v>
                </c:pt>
                <c:pt idx="36775">
                  <c:v>29.937999999999999</c:v>
                </c:pt>
                <c:pt idx="36776">
                  <c:v>29.937999999999999</c:v>
                </c:pt>
                <c:pt idx="36777">
                  <c:v>29.937999999999999</c:v>
                </c:pt>
                <c:pt idx="36778">
                  <c:v>29.937999999999999</c:v>
                </c:pt>
                <c:pt idx="36779">
                  <c:v>29.937999999999999</c:v>
                </c:pt>
                <c:pt idx="36780">
                  <c:v>29.937999999999999</c:v>
                </c:pt>
                <c:pt idx="36781">
                  <c:v>29.937999999999999</c:v>
                </c:pt>
                <c:pt idx="36782">
                  <c:v>29.937999999999999</c:v>
                </c:pt>
                <c:pt idx="36783">
                  <c:v>29.937999999999999</c:v>
                </c:pt>
                <c:pt idx="36784">
                  <c:v>29.937999999999999</c:v>
                </c:pt>
                <c:pt idx="36785">
                  <c:v>29.937999999999999</c:v>
                </c:pt>
                <c:pt idx="36786">
                  <c:v>29.937999999999999</c:v>
                </c:pt>
                <c:pt idx="36787">
                  <c:v>29.937999999999999</c:v>
                </c:pt>
                <c:pt idx="36788">
                  <c:v>29.937999999999999</c:v>
                </c:pt>
                <c:pt idx="36789">
                  <c:v>29.937999999999999</c:v>
                </c:pt>
                <c:pt idx="36790">
                  <c:v>29.937999999999999</c:v>
                </c:pt>
                <c:pt idx="36791">
                  <c:v>29.937999999999999</c:v>
                </c:pt>
                <c:pt idx="36792">
                  <c:v>29.937999999999999</c:v>
                </c:pt>
                <c:pt idx="36793">
                  <c:v>29.937999999999999</c:v>
                </c:pt>
                <c:pt idx="36794">
                  <c:v>29.937999999999999</c:v>
                </c:pt>
                <c:pt idx="36795">
                  <c:v>29.937999999999999</c:v>
                </c:pt>
                <c:pt idx="36796">
                  <c:v>29.937999999999999</c:v>
                </c:pt>
                <c:pt idx="36797">
                  <c:v>29.937999999999999</c:v>
                </c:pt>
                <c:pt idx="36798">
                  <c:v>29.937999999999999</c:v>
                </c:pt>
                <c:pt idx="36799">
                  <c:v>29.937999999999999</c:v>
                </c:pt>
                <c:pt idx="36800">
                  <c:v>29.937999999999999</c:v>
                </c:pt>
                <c:pt idx="36801">
                  <c:v>29.937999999999999</c:v>
                </c:pt>
                <c:pt idx="36802">
                  <c:v>29.937999999999999</c:v>
                </c:pt>
                <c:pt idx="36803">
                  <c:v>29.937999999999999</c:v>
                </c:pt>
                <c:pt idx="36804">
                  <c:v>29.937999999999999</c:v>
                </c:pt>
                <c:pt idx="36805">
                  <c:v>29.937999999999999</c:v>
                </c:pt>
                <c:pt idx="36806">
                  <c:v>29.937999999999999</c:v>
                </c:pt>
                <c:pt idx="36807">
                  <c:v>29.937999999999999</c:v>
                </c:pt>
                <c:pt idx="36808">
                  <c:v>29.937999999999999</c:v>
                </c:pt>
                <c:pt idx="36809">
                  <c:v>29.937999999999999</c:v>
                </c:pt>
                <c:pt idx="36810">
                  <c:v>29.937999999999999</c:v>
                </c:pt>
                <c:pt idx="36811">
                  <c:v>29.937999999999999</c:v>
                </c:pt>
                <c:pt idx="36812">
                  <c:v>29.937999999999999</c:v>
                </c:pt>
                <c:pt idx="36813">
                  <c:v>29.937999999999999</c:v>
                </c:pt>
                <c:pt idx="36814">
                  <c:v>29.937999999999999</c:v>
                </c:pt>
                <c:pt idx="36815">
                  <c:v>29.937999999999999</c:v>
                </c:pt>
                <c:pt idx="36816">
                  <c:v>29.937999999999999</c:v>
                </c:pt>
                <c:pt idx="36817">
                  <c:v>29.937999999999999</c:v>
                </c:pt>
                <c:pt idx="36818">
                  <c:v>29.937999999999999</c:v>
                </c:pt>
                <c:pt idx="36819">
                  <c:v>29.937999999999999</c:v>
                </c:pt>
                <c:pt idx="36820">
                  <c:v>29.937999999999999</c:v>
                </c:pt>
                <c:pt idx="36821">
                  <c:v>29.937999999999999</c:v>
                </c:pt>
                <c:pt idx="36822">
                  <c:v>29.937999999999999</c:v>
                </c:pt>
                <c:pt idx="36823">
                  <c:v>29.937999999999999</c:v>
                </c:pt>
                <c:pt idx="36824">
                  <c:v>29.937999999999999</c:v>
                </c:pt>
                <c:pt idx="36825">
                  <c:v>29.937999999999999</c:v>
                </c:pt>
                <c:pt idx="36826">
                  <c:v>29.937999999999999</c:v>
                </c:pt>
                <c:pt idx="36827">
                  <c:v>29.937999999999999</c:v>
                </c:pt>
                <c:pt idx="36828">
                  <c:v>29.937999999999999</c:v>
                </c:pt>
                <c:pt idx="36829">
                  <c:v>29.937999999999999</c:v>
                </c:pt>
                <c:pt idx="36830">
                  <c:v>29.937999999999999</c:v>
                </c:pt>
                <c:pt idx="36831">
                  <c:v>29.937999999999999</c:v>
                </c:pt>
                <c:pt idx="36832">
                  <c:v>29.937999999999999</c:v>
                </c:pt>
                <c:pt idx="36833">
                  <c:v>29.937999999999999</c:v>
                </c:pt>
                <c:pt idx="36834">
                  <c:v>29.937999999999999</c:v>
                </c:pt>
                <c:pt idx="36835">
                  <c:v>29.937999999999999</c:v>
                </c:pt>
                <c:pt idx="36836">
                  <c:v>29.937999999999999</c:v>
                </c:pt>
                <c:pt idx="36837">
                  <c:v>29.937999999999999</c:v>
                </c:pt>
                <c:pt idx="36838">
                  <c:v>29.937999999999999</c:v>
                </c:pt>
                <c:pt idx="36839">
                  <c:v>29.937999999999999</c:v>
                </c:pt>
                <c:pt idx="36840">
                  <c:v>29.937999999999999</c:v>
                </c:pt>
                <c:pt idx="36841">
                  <c:v>29.937999999999999</c:v>
                </c:pt>
                <c:pt idx="36842">
                  <c:v>29.937999999999999</c:v>
                </c:pt>
                <c:pt idx="36843">
                  <c:v>29.937999999999999</c:v>
                </c:pt>
                <c:pt idx="36844">
                  <c:v>29.937999999999999</c:v>
                </c:pt>
                <c:pt idx="36845">
                  <c:v>29.937999999999999</c:v>
                </c:pt>
                <c:pt idx="36846">
                  <c:v>29.937999999999999</c:v>
                </c:pt>
                <c:pt idx="36847">
                  <c:v>29.937999999999999</c:v>
                </c:pt>
                <c:pt idx="36848">
                  <c:v>29.937999999999999</c:v>
                </c:pt>
                <c:pt idx="36849">
                  <c:v>29.937999999999999</c:v>
                </c:pt>
                <c:pt idx="36850">
                  <c:v>29.937999999999999</c:v>
                </c:pt>
                <c:pt idx="36851">
                  <c:v>29.937999999999999</c:v>
                </c:pt>
                <c:pt idx="36852">
                  <c:v>29.937999999999999</c:v>
                </c:pt>
                <c:pt idx="36853">
                  <c:v>29.937999999999999</c:v>
                </c:pt>
                <c:pt idx="36854">
                  <c:v>29.937999999999999</c:v>
                </c:pt>
                <c:pt idx="36855">
                  <c:v>29.937999999999999</c:v>
                </c:pt>
                <c:pt idx="36856">
                  <c:v>29.937999999999999</c:v>
                </c:pt>
                <c:pt idx="36857">
                  <c:v>29.937999999999999</c:v>
                </c:pt>
                <c:pt idx="36858">
                  <c:v>29.937999999999999</c:v>
                </c:pt>
                <c:pt idx="36859">
                  <c:v>29.937999999999999</c:v>
                </c:pt>
                <c:pt idx="36860">
                  <c:v>29.937999999999999</c:v>
                </c:pt>
                <c:pt idx="36861">
                  <c:v>29.937999999999999</c:v>
                </c:pt>
                <c:pt idx="36862">
                  <c:v>29.937999999999999</c:v>
                </c:pt>
                <c:pt idx="36863">
                  <c:v>29.937999999999999</c:v>
                </c:pt>
                <c:pt idx="36864">
                  <c:v>29.937999999999999</c:v>
                </c:pt>
                <c:pt idx="36865">
                  <c:v>29.937999999999999</c:v>
                </c:pt>
                <c:pt idx="36866">
                  <c:v>29.937999999999999</c:v>
                </c:pt>
                <c:pt idx="36867">
                  <c:v>29.937999999999999</c:v>
                </c:pt>
                <c:pt idx="36868">
                  <c:v>29.937999999999999</c:v>
                </c:pt>
                <c:pt idx="36869">
                  <c:v>29.937999999999999</c:v>
                </c:pt>
                <c:pt idx="36870">
                  <c:v>29.937999999999999</c:v>
                </c:pt>
                <c:pt idx="36871">
                  <c:v>29.937999999999999</c:v>
                </c:pt>
                <c:pt idx="36872">
                  <c:v>29.937999999999999</c:v>
                </c:pt>
                <c:pt idx="36873">
                  <c:v>29.937999999999999</c:v>
                </c:pt>
                <c:pt idx="36874">
                  <c:v>29.937999999999999</c:v>
                </c:pt>
                <c:pt idx="36875">
                  <c:v>29.937999999999999</c:v>
                </c:pt>
                <c:pt idx="36876">
                  <c:v>29.937999999999999</c:v>
                </c:pt>
                <c:pt idx="36877">
                  <c:v>29.937999999999999</c:v>
                </c:pt>
                <c:pt idx="36878">
                  <c:v>29.937999999999999</c:v>
                </c:pt>
                <c:pt idx="36879">
                  <c:v>29.937999999999999</c:v>
                </c:pt>
                <c:pt idx="36880">
                  <c:v>29.937999999999999</c:v>
                </c:pt>
                <c:pt idx="36881">
                  <c:v>29.937999999999999</c:v>
                </c:pt>
                <c:pt idx="36882">
                  <c:v>29.937999999999999</c:v>
                </c:pt>
                <c:pt idx="36883">
                  <c:v>29.937999999999999</c:v>
                </c:pt>
                <c:pt idx="36884">
                  <c:v>29.937999999999999</c:v>
                </c:pt>
                <c:pt idx="36885">
                  <c:v>29.937999999999999</c:v>
                </c:pt>
                <c:pt idx="36886">
                  <c:v>29.937999999999999</c:v>
                </c:pt>
                <c:pt idx="36887">
                  <c:v>29.937999999999999</c:v>
                </c:pt>
                <c:pt idx="36888">
                  <c:v>29.937999999999999</c:v>
                </c:pt>
                <c:pt idx="36889">
                  <c:v>29.937999999999999</c:v>
                </c:pt>
                <c:pt idx="36890">
                  <c:v>29.937999999999999</c:v>
                </c:pt>
                <c:pt idx="36891">
                  <c:v>29.937999999999999</c:v>
                </c:pt>
                <c:pt idx="36892">
                  <c:v>29.937999999999999</c:v>
                </c:pt>
                <c:pt idx="36893">
                  <c:v>29.937999999999999</c:v>
                </c:pt>
                <c:pt idx="36894">
                  <c:v>29.937999999999999</c:v>
                </c:pt>
                <c:pt idx="36895">
                  <c:v>29.937999999999999</c:v>
                </c:pt>
                <c:pt idx="36896">
                  <c:v>29.937999999999999</c:v>
                </c:pt>
                <c:pt idx="36897">
                  <c:v>29.937999999999999</c:v>
                </c:pt>
                <c:pt idx="36898">
                  <c:v>29.937999999999999</c:v>
                </c:pt>
                <c:pt idx="36899">
                  <c:v>29.937999999999999</c:v>
                </c:pt>
                <c:pt idx="36900">
                  <c:v>29.937999999999999</c:v>
                </c:pt>
                <c:pt idx="36901">
                  <c:v>29.937999999999999</c:v>
                </c:pt>
                <c:pt idx="36902">
                  <c:v>29.937999999999999</c:v>
                </c:pt>
                <c:pt idx="36903">
                  <c:v>29.937999999999999</c:v>
                </c:pt>
                <c:pt idx="36904">
                  <c:v>29.937999999999999</c:v>
                </c:pt>
                <c:pt idx="36905">
                  <c:v>29.937999999999999</c:v>
                </c:pt>
                <c:pt idx="36906">
                  <c:v>29.937999999999999</c:v>
                </c:pt>
                <c:pt idx="36907">
                  <c:v>29.937999999999999</c:v>
                </c:pt>
                <c:pt idx="36908">
                  <c:v>29.937999999999999</c:v>
                </c:pt>
                <c:pt idx="36909">
                  <c:v>29.937999999999999</c:v>
                </c:pt>
                <c:pt idx="36910">
                  <c:v>29.937999999999999</c:v>
                </c:pt>
                <c:pt idx="36911">
                  <c:v>29.937999999999999</c:v>
                </c:pt>
                <c:pt idx="36912">
                  <c:v>29.937999999999999</c:v>
                </c:pt>
                <c:pt idx="36913">
                  <c:v>29.937999999999999</c:v>
                </c:pt>
                <c:pt idx="36914">
                  <c:v>29.937999999999999</c:v>
                </c:pt>
                <c:pt idx="36915">
                  <c:v>29.937999999999999</c:v>
                </c:pt>
                <c:pt idx="36916">
                  <c:v>29.937999999999999</c:v>
                </c:pt>
                <c:pt idx="36917">
                  <c:v>29.937999999999999</c:v>
                </c:pt>
                <c:pt idx="36918">
                  <c:v>29.937999999999999</c:v>
                </c:pt>
                <c:pt idx="36919">
                  <c:v>29.937999999999999</c:v>
                </c:pt>
                <c:pt idx="36920">
                  <c:v>29.937999999999999</c:v>
                </c:pt>
                <c:pt idx="36921">
                  <c:v>29.937999999999999</c:v>
                </c:pt>
                <c:pt idx="36922">
                  <c:v>29.937999999999999</c:v>
                </c:pt>
                <c:pt idx="36923">
                  <c:v>29.937999999999999</c:v>
                </c:pt>
                <c:pt idx="36924">
                  <c:v>29.937999999999999</c:v>
                </c:pt>
                <c:pt idx="36925">
                  <c:v>29.94</c:v>
                </c:pt>
                <c:pt idx="36926">
                  <c:v>29.974</c:v>
                </c:pt>
                <c:pt idx="36927">
                  <c:v>29.974</c:v>
                </c:pt>
                <c:pt idx="36928">
                  <c:v>29.974</c:v>
                </c:pt>
                <c:pt idx="36929">
                  <c:v>29.974</c:v>
                </c:pt>
                <c:pt idx="36930">
                  <c:v>29.974</c:v>
                </c:pt>
                <c:pt idx="36931">
                  <c:v>29.974</c:v>
                </c:pt>
                <c:pt idx="36932">
                  <c:v>29.974</c:v>
                </c:pt>
                <c:pt idx="36933">
                  <c:v>29.974</c:v>
                </c:pt>
                <c:pt idx="36934">
                  <c:v>29.974</c:v>
                </c:pt>
                <c:pt idx="36935">
                  <c:v>29.974</c:v>
                </c:pt>
                <c:pt idx="36936">
                  <c:v>29.974</c:v>
                </c:pt>
                <c:pt idx="36937">
                  <c:v>29.974</c:v>
                </c:pt>
                <c:pt idx="36938">
                  <c:v>29.974</c:v>
                </c:pt>
                <c:pt idx="36939">
                  <c:v>29.974</c:v>
                </c:pt>
                <c:pt idx="36940">
                  <c:v>29.974</c:v>
                </c:pt>
                <c:pt idx="36941">
                  <c:v>29.974</c:v>
                </c:pt>
                <c:pt idx="36942">
                  <c:v>29.974</c:v>
                </c:pt>
                <c:pt idx="36943">
                  <c:v>29.974</c:v>
                </c:pt>
                <c:pt idx="36944">
                  <c:v>29.974</c:v>
                </c:pt>
                <c:pt idx="36945">
                  <c:v>29.974</c:v>
                </c:pt>
                <c:pt idx="36946">
                  <c:v>29.974</c:v>
                </c:pt>
                <c:pt idx="36947">
                  <c:v>29.974</c:v>
                </c:pt>
                <c:pt idx="36948">
                  <c:v>29.974</c:v>
                </c:pt>
                <c:pt idx="36949">
                  <c:v>29.974</c:v>
                </c:pt>
                <c:pt idx="36950">
                  <c:v>29.974</c:v>
                </c:pt>
                <c:pt idx="36951">
                  <c:v>29.974</c:v>
                </c:pt>
                <c:pt idx="36952">
                  <c:v>29.974</c:v>
                </c:pt>
                <c:pt idx="36953">
                  <c:v>29.974</c:v>
                </c:pt>
                <c:pt idx="36954">
                  <c:v>29.974</c:v>
                </c:pt>
                <c:pt idx="36955">
                  <c:v>29.974</c:v>
                </c:pt>
                <c:pt idx="36956">
                  <c:v>29.974</c:v>
                </c:pt>
                <c:pt idx="36957">
                  <c:v>29.974</c:v>
                </c:pt>
                <c:pt idx="36958">
                  <c:v>29.974</c:v>
                </c:pt>
                <c:pt idx="36959">
                  <c:v>29.974</c:v>
                </c:pt>
                <c:pt idx="36960">
                  <c:v>29.974</c:v>
                </c:pt>
                <c:pt idx="36961">
                  <c:v>29.974</c:v>
                </c:pt>
                <c:pt idx="36962">
                  <c:v>29.974</c:v>
                </c:pt>
                <c:pt idx="36963">
                  <c:v>29.974</c:v>
                </c:pt>
                <c:pt idx="36964">
                  <c:v>29.974</c:v>
                </c:pt>
                <c:pt idx="36965">
                  <c:v>29.974</c:v>
                </c:pt>
                <c:pt idx="36966">
                  <c:v>29.974</c:v>
                </c:pt>
                <c:pt idx="36967">
                  <c:v>29.974</c:v>
                </c:pt>
                <c:pt idx="36968">
                  <c:v>29.974</c:v>
                </c:pt>
                <c:pt idx="36969">
                  <c:v>29.974</c:v>
                </c:pt>
                <c:pt idx="36970">
                  <c:v>29.974</c:v>
                </c:pt>
                <c:pt idx="36971">
                  <c:v>29.974</c:v>
                </c:pt>
                <c:pt idx="36972">
                  <c:v>29.974</c:v>
                </c:pt>
                <c:pt idx="36973">
                  <c:v>29.974</c:v>
                </c:pt>
                <c:pt idx="36974">
                  <c:v>29.974</c:v>
                </c:pt>
                <c:pt idx="36975">
                  <c:v>29.974</c:v>
                </c:pt>
                <c:pt idx="36976">
                  <c:v>29.974</c:v>
                </c:pt>
                <c:pt idx="36977">
                  <c:v>29.974</c:v>
                </c:pt>
                <c:pt idx="36978">
                  <c:v>29.974</c:v>
                </c:pt>
                <c:pt idx="36979">
                  <c:v>29.974</c:v>
                </c:pt>
                <c:pt idx="36980">
                  <c:v>29.974</c:v>
                </c:pt>
                <c:pt idx="36981">
                  <c:v>29.974</c:v>
                </c:pt>
                <c:pt idx="36982">
                  <c:v>29.974</c:v>
                </c:pt>
                <c:pt idx="36983">
                  <c:v>29.974</c:v>
                </c:pt>
                <c:pt idx="36984">
                  <c:v>29.974</c:v>
                </c:pt>
                <c:pt idx="36985">
                  <c:v>29.974</c:v>
                </c:pt>
                <c:pt idx="36986">
                  <c:v>29.974</c:v>
                </c:pt>
                <c:pt idx="36987">
                  <c:v>29.974</c:v>
                </c:pt>
                <c:pt idx="36988">
                  <c:v>29.974</c:v>
                </c:pt>
                <c:pt idx="36989">
                  <c:v>29.974</c:v>
                </c:pt>
                <c:pt idx="36990">
                  <c:v>29.974</c:v>
                </c:pt>
                <c:pt idx="36991">
                  <c:v>29.974</c:v>
                </c:pt>
                <c:pt idx="36992">
                  <c:v>29.974</c:v>
                </c:pt>
                <c:pt idx="36993">
                  <c:v>29.974</c:v>
                </c:pt>
                <c:pt idx="36994">
                  <c:v>29.974</c:v>
                </c:pt>
                <c:pt idx="36995">
                  <c:v>29.974</c:v>
                </c:pt>
                <c:pt idx="36996">
                  <c:v>29.974</c:v>
                </c:pt>
                <c:pt idx="36997">
                  <c:v>29.974</c:v>
                </c:pt>
                <c:pt idx="36998">
                  <c:v>29.974</c:v>
                </c:pt>
                <c:pt idx="36999">
                  <c:v>29.974</c:v>
                </c:pt>
                <c:pt idx="37000">
                  <c:v>29.974</c:v>
                </c:pt>
                <c:pt idx="37001">
                  <c:v>29.974</c:v>
                </c:pt>
                <c:pt idx="37002">
                  <c:v>29.974</c:v>
                </c:pt>
                <c:pt idx="37003">
                  <c:v>29.974</c:v>
                </c:pt>
                <c:pt idx="37004">
                  <c:v>29.974</c:v>
                </c:pt>
                <c:pt idx="37005">
                  <c:v>29.974</c:v>
                </c:pt>
                <c:pt idx="37006">
                  <c:v>29.974</c:v>
                </c:pt>
                <c:pt idx="37007">
                  <c:v>29.974</c:v>
                </c:pt>
                <c:pt idx="37008">
                  <c:v>29.974</c:v>
                </c:pt>
                <c:pt idx="37009">
                  <c:v>29.974</c:v>
                </c:pt>
                <c:pt idx="37010">
                  <c:v>29.974</c:v>
                </c:pt>
                <c:pt idx="37011">
                  <c:v>29.974</c:v>
                </c:pt>
                <c:pt idx="37012">
                  <c:v>29.974</c:v>
                </c:pt>
                <c:pt idx="37013">
                  <c:v>29.974</c:v>
                </c:pt>
                <c:pt idx="37014">
                  <c:v>29.974</c:v>
                </c:pt>
                <c:pt idx="37015">
                  <c:v>29.974</c:v>
                </c:pt>
                <c:pt idx="37016">
                  <c:v>29.974</c:v>
                </c:pt>
                <c:pt idx="37017">
                  <c:v>29.974</c:v>
                </c:pt>
                <c:pt idx="37018">
                  <c:v>29.974</c:v>
                </c:pt>
                <c:pt idx="37019">
                  <c:v>29.974</c:v>
                </c:pt>
                <c:pt idx="37020">
                  <c:v>29.974</c:v>
                </c:pt>
                <c:pt idx="37021">
                  <c:v>29.974</c:v>
                </c:pt>
                <c:pt idx="37022">
                  <c:v>29.974</c:v>
                </c:pt>
                <c:pt idx="37023">
                  <c:v>29.974</c:v>
                </c:pt>
                <c:pt idx="37024">
                  <c:v>29.974</c:v>
                </c:pt>
                <c:pt idx="37025">
                  <c:v>29.974</c:v>
                </c:pt>
                <c:pt idx="37026">
                  <c:v>29.974</c:v>
                </c:pt>
                <c:pt idx="37027">
                  <c:v>29.974</c:v>
                </c:pt>
                <c:pt idx="37028">
                  <c:v>29.974</c:v>
                </c:pt>
                <c:pt idx="37029">
                  <c:v>29.974</c:v>
                </c:pt>
                <c:pt idx="37030">
                  <c:v>29.974</c:v>
                </c:pt>
                <c:pt idx="37031">
                  <c:v>29.974</c:v>
                </c:pt>
                <c:pt idx="37032">
                  <c:v>29.974</c:v>
                </c:pt>
                <c:pt idx="37033">
                  <c:v>29.974</c:v>
                </c:pt>
                <c:pt idx="37034">
                  <c:v>29.974</c:v>
                </c:pt>
                <c:pt idx="37035">
                  <c:v>29.974</c:v>
                </c:pt>
                <c:pt idx="37036">
                  <c:v>29.974</c:v>
                </c:pt>
                <c:pt idx="37037">
                  <c:v>29.974</c:v>
                </c:pt>
                <c:pt idx="37038">
                  <c:v>29.974</c:v>
                </c:pt>
                <c:pt idx="37039">
                  <c:v>29.974</c:v>
                </c:pt>
                <c:pt idx="37040">
                  <c:v>29.974</c:v>
                </c:pt>
                <c:pt idx="37041">
                  <c:v>29.974</c:v>
                </c:pt>
                <c:pt idx="37042">
                  <c:v>29.974</c:v>
                </c:pt>
                <c:pt idx="37043">
                  <c:v>29.974</c:v>
                </c:pt>
                <c:pt idx="37044">
                  <c:v>29.974</c:v>
                </c:pt>
                <c:pt idx="37045">
                  <c:v>29.974</c:v>
                </c:pt>
                <c:pt idx="37046">
                  <c:v>29.974</c:v>
                </c:pt>
                <c:pt idx="37047">
                  <c:v>29.974</c:v>
                </c:pt>
                <c:pt idx="37048">
                  <c:v>29.974</c:v>
                </c:pt>
                <c:pt idx="37049">
                  <c:v>29.974</c:v>
                </c:pt>
                <c:pt idx="37050">
                  <c:v>29.974</c:v>
                </c:pt>
                <c:pt idx="37051">
                  <c:v>29.974</c:v>
                </c:pt>
                <c:pt idx="37052">
                  <c:v>29.974</c:v>
                </c:pt>
                <c:pt idx="37053">
                  <c:v>29.974</c:v>
                </c:pt>
                <c:pt idx="37054">
                  <c:v>29.974</c:v>
                </c:pt>
                <c:pt idx="37055">
                  <c:v>29.974</c:v>
                </c:pt>
                <c:pt idx="37056">
                  <c:v>29.974</c:v>
                </c:pt>
                <c:pt idx="37057">
                  <c:v>29.974</c:v>
                </c:pt>
                <c:pt idx="37058">
                  <c:v>29.974</c:v>
                </c:pt>
                <c:pt idx="37059">
                  <c:v>29.974</c:v>
                </c:pt>
                <c:pt idx="37060">
                  <c:v>29.974</c:v>
                </c:pt>
                <c:pt idx="37061">
                  <c:v>29.974</c:v>
                </c:pt>
                <c:pt idx="37062">
                  <c:v>29.974</c:v>
                </c:pt>
                <c:pt idx="37063">
                  <c:v>29.974</c:v>
                </c:pt>
                <c:pt idx="37064">
                  <c:v>29.974</c:v>
                </c:pt>
                <c:pt idx="37065">
                  <c:v>29.974</c:v>
                </c:pt>
                <c:pt idx="37066">
                  <c:v>29.974</c:v>
                </c:pt>
                <c:pt idx="37067">
                  <c:v>29.974</c:v>
                </c:pt>
                <c:pt idx="37068">
                  <c:v>29.974</c:v>
                </c:pt>
                <c:pt idx="37069">
                  <c:v>29.974</c:v>
                </c:pt>
                <c:pt idx="37070">
                  <c:v>29.974</c:v>
                </c:pt>
                <c:pt idx="37071">
                  <c:v>29.974</c:v>
                </c:pt>
                <c:pt idx="37072">
                  <c:v>29.974</c:v>
                </c:pt>
                <c:pt idx="37073">
                  <c:v>29.974</c:v>
                </c:pt>
                <c:pt idx="37074">
                  <c:v>29.974</c:v>
                </c:pt>
                <c:pt idx="37075">
                  <c:v>29.974</c:v>
                </c:pt>
                <c:pt idx="37076">
                  <c:v>29.974</c:v>
                </c:pt>
                <c:pt idx="37077">
                  <c:v>29.974</c:v>
                </c:pt>
                <c:pt idx="37078">
                  <c:v>29.974</c:v>
                </c:pt>
                <c:pt idx="37079">
                  <c:v>29.974</c:v>
                </c:pt>
                <c:pt idx="37080">
                  <c:v>29.974</c:v>
                </c:pt>
                <c:pt idx="37081">
                  <c:v>29.974</c:v>
                </c:pt>
                <c:pt idx="37082">
                  <c:v>29.974</c:v>
                </c:pt>
                <c:pt idx="37083">
                  <c:v>29.974</c:v>
                </c:pt>
                <c:pt idx="37084">
                  <c:v>29.974</c:v>
                </c:pt>
                <c:pt idx="37085">
                  <c:v>29.974</c:v>
                </c:pt>
                <c:pt idx="37086">
                  <c:v>29.974</c:v>
                </c:pt>
                <c:pt idx="37087">
                  <c:v>29.974</c:v>
                </c:pt>
                <c:pt idx="37088">
                  <c:v>29.974</c:v>
                </c:pt>
                <c:pt idx="37089">
                  <c:v>29.974</c:v>
                </c:pt>
                <c:pt idx="37090">
                  <c:v>29.974</c:v>
                </c:pt>
                <c:pt idx="37091">
                  <c:v>29.974</c:v>
                </c:pt>
                <c:pt idx="37092">
                  <c:v>29.974</c:v>
                </c:pt>
                <c:pt idx="37093">
                  <c:v>29.974</c:v>
                </c:pt>
                <c:pt idx="37094">
                  <c:v>29.974</c:v>
                </c:pt>
                <c:pt idx="37095">
                  <c:v>29.974</c:v>
                </c:pt>
                <c:pt idx="37096">
                  <c:v>29.974</c:v>
                </c:pt>
                <c:pt idx="37097">
                  <c:v>29.974</c:v>
                </c:pt>
                <c:pt idx="37098">
                  <c:v>29.974</c:v>
                </c:pt>
                <c:pt idx="37099">
                  <c:v>29.974</c:v>
                </c:pt>
                <c:pt idx="37100">
                  <c:v>29.974</c:v>
                </c:pt>
                <c:pt idx="37101">
                  <c:v>29.974</c:v>
                </c:pt>
                <c:pt idx="37102">
                  <c:v>29.974</c:v>
                </c:pt>
                <c:pt idx="37103">
                  <c:v>29.974</c:v>
                </c:pt>
                <c:pt idx="37104">
                  <c:v>29.974</c:v>
                </c:pt>
                <c:pt idx="37105">
                  <c:v>29.974</c:v>
                </c:pt>
                <c:pt idx="37106">
                  <c:v>29.974</c:v>
                </c:pt>
                <c:pt idx="37107">
                  <c:v>29.974</c:v>
                </c:pt>
                <c:pt idx="37108">
                  <c:v>29.974</c:v>
                </c:pt>
                <c:pt idx="37109">
                  <c:v>29.974</c:v>
                </c:pt>
                <c:pt idx="37110">
                  <c:v>29.974</c:v>
                </c:pt>
                <c:pt idx="37111">
                  <c:v>29.974</c:v>
                </c:pt>
                <c:pt idx="37112">
                  <c:v>29.974</c:v>
                </c:pt>
                <c:pt idx="37113">
                  <c:v>29.974</c:v>
                </c:pt>
                <c:pt idx="37114">
                  <c:v>29.974</c:v>
                </c:pt>
                <c:pt idx="37115">
                  <c:v>29.974</c:v>
                </c:pt>
                <c:pt idx="37116">
                  <c:v>29.974</c:v>
                </c:pt>
                <c:pt idx="37117">
                  <c:v>29.974</c:v>
                </c:pt>
                <c:pt idx="37118">
                  <c:v>29.974</c:v>
                </c:pt>
                <c:pt idx="37119">
                  <c:v>29.974</c:v>
                </c:pt>
                <c:pt idx="37120">
                  <c:v>29.974</c:v>
                </c:pt>
                <c:pt idx="37121">
                  <c:v>29.974</c:v>
                </c:pt>
                <c:pt idx="37122">
                  <c:v>29.974</c:v>
                </c:pt>
                <c:pt idx="37123">
                  <c:v>29.974</c:v>
                </c:pt>
                <c:pt idx="37124">
                  <c:v>29.974</c:v>
                </c:pt>
                <c:pt idx="37125">
                  <c:v>29.974</c:v>
                </c:pt>
                <c:pt idx="37126">
                  <c:v>29.974</c:v>
                </c:pt>
                <c:pt idx="37127">
                  <c:v>29.974</c:v>
                </c:pt>
                <c:pt idx="37128">
                  <c:v>29.974</c:v>
                </c:pt>
                <c:pt idx="37129">
                  <c:v>29.974</c:v>
                </c:pt>
                <c:pt idx="37130">
                  <c:v>29.974</c:v>
                </c:pt>
                <c:pt idx="37131">
                  <c:v>29.974</c:v>
                </c:pt>
                <c:pt idx="37132">
                  <c:v>29.974</c:v>
                </c:pt>
                <c:pt idx="37133">
                  <c:v>29.974</c:v>
                </c:pt>
                <c:pt idx="37134">
                  <c:v>29.974</c:v>
                </c:pt>
                <c:pt idx="37135">
                  <c:v>29.974</c:v>
                </c:pt>
                <c:pt idx="37136">
                  <c:v>29.974</c:v>
                </c:pt>
                <c:pt idx="37137">
                  <c:v>29.974</c:v>
                </c:pt>
                <c:pt idx="37138">
                  <c:v>29.974</c:v>
                </c:pt>
                <c:pt idx="37139">
                  <c:v>29.974</c:v>
                </c:pt>
                <c:pt idx="37140">
                  <c:v>29.974</c:v>
                </c:pt>
                <c:pt idx="37141">
                  <c:v>29.974</c:v>
                </c:pt>
                <c:pt idx="37142">
                  <c:v>29.974</c:v>
                </c:pt>
                <c:pt idx="37143">
                  <c:v>29.974</c:v>
                </c:pt>
                <c:pt idx="37144">
                  <c:v>29.974</c:v>
                </c:pt>
                <c:pt idx="37145">
                  <c:v>29.974</c:v>
                </c:pt>
                <c:pt idx="37146">
                  <c:v>29.974</c:v>
                </c:pt>
                <c:pt idx="37147">
                  <c:v>29.974</c:v>
                </c:pt>
                <c:pt idx="37148">
                  <c:v>29.974</c:v>
                </c:pt>
                <c:pt idx="37149">
                  <c:v>29.974</c:v>
                </c:pt>
                <c:pt idx="37150">
                  <c:v>29.974</c:v>
                </c:pt>
                <c:pt idx="37151">
                  <c:v>29.974</c:v>
                </c:pt>
                <c:pt idx="37152">
                  <c:v>29.974</c:v>
                </c:pt>
                <c:pt idx="37153">
                  <c:v>29.974</c:v>
                </c:pt>
                <c:pt idx="37154">
                  <c:v>29.974</c:v>
                </c:pt>
                <c:pt idx="37155">
                  <c:v>29.974</c:v>
                </c:pt>
                <c:pt idx="37156">
                  <c:v>29.974</c:v>
                </c:pt>
                <c:pt idx="37157">
                  <c:v>29.974</c:v>
                </c:pt>
                <c:pt idx="37158">
                  <c:v>29.974</c:v>
                </c:pt>
                <c:pt idx="37159">
                  <c:v>29.974</c:v>
                </c:pt>
                <c:pt idx="37160">
                  <c:v>29.974</c:v>
                </c:pt>
                <c:pt idx="37161">
                  <c:v>29.974</c:v>
                </c:pt>
                <c:pt idx="37162">
                  <c:v>29.974</c:v>
                </c:pt>
                <c:pt idx="37163">
                  <c:v>29.974</c:v>
                </c:pt>
                <c:pt idx="37164">
                  <c:v>29.974</c:v>
                </c:pt>
                <c:pt idx="37165">
                  <c:v>29.974</c:v>
                </c:pt>
                <c:pt idx="37166">
                  <c:v>29.974</c:v>
                </c:pt>
                <c:pt idx="37167">
                  <c:v>29.974</c:v>
                </c:pt>
                <c:pt idx="37168">
                  <c:v>29.974</c:v>
                </c:pt>
                <c:pt idx="37169">
                  <c:v>29.974</c:v>
                </c:pt>
                <c:pt idx="37170">
                  <c:v>29.974</c:v>
                </c:pt>
                <c:pt idx="37171">
                  <c:v>29.974</c:v>
                </c:pt>
                <c:pt idx="37172">
                  <c:v>29.974</c:v>
                </c:pt>
                <c:pt idx="37173">
                  <c:v>29.974</c:v>
                </c:pt>
                <c:pt idx="37174">
                  <c:v>29.974</c:v>
                </c:pt>
                <c:pt idx="37175">
                  <c:v>29.974</c:v>
                </c:pt>
                <c:pt idx="37176">
                  <c:v>29.974</c:v>
                </c:pt>
                <c:pt idx="37177">
                  <c:v>29.974</c:v>
                </c:pt>
                <c:pt idx="37178">
                  <c:v>29.974</c:v>
                </c:pt>
                <c:pt idx="37179">
                  <c:v>29.974</c:v>
                </c:pt>
                <c:pt idx="37180">
                  <c:v>29.974</c:v>
                </c:pt>
                <c:pt idx="37181">
                  <c:v>29.974</c:v>
                </c:pt>
                <c:pt idx="37182">
                  <c:v>29.974</c:v>
                </c:pt>
                <c:pt idx="37183">
                  <c:v>29.974</c:v>
                </c:pt>
                <c:pt idx="37184">
                  <c:v>29.974</c:v>
                </c:pt>
                <c:pt idx="37185">
                  <c:v>29.974</c:v>
                </c:pt>
                <c:pt idx="37186">
                  <c:v>29.974</c:v>
                </c:pt>
                <c:pt idx="37187">
                  <c:v>29.974</c:v>
                </c:pt>
                <c:pt idx="37188">
                  <c:v>29.974</c:v>
                </c:pt>
                <c:pt idx="37189">
                  <c:v>29.974</c:v>
                </c:pt>
                <c:pt idx="37190">
                  <c:v>29.974</c:v>
                </c:pt>
                <c:pt idx="37191">
                  <c:v>29.974</c:v>
                </c:pt>
                <c:pt idx="37192">
                  <c:v>29.974</c:v>
                </c:pt>
                <c:pt idx="37193">
                  <c:v>29.974</c:v>
                </c:pt>
                <c:pt idx="37194">
                  <c:v>29.974</c:v>
                </c:pt>
                <c:pt idx="37195">
                  <c:v>29.974</c:v>
                </c:pt>
                <c:pt idx="37196">
                  <c:v>29.974</c:v>
                </c:pt>
                <c:pt idx="37197">
                  <c:v>29.974</c:v>
                </c:pt>
                <c:pt idx="37198">
                  <c:v>29.974</c:v>
                </c:pt>
                <c:pt idx="37199">
                  <c:v>29.974</c:v>
                </c:pt>
                <c:pt idx="37200">
                  <c:v>29.974</c:v>
                </c:pt>
                <c:pt idx="37201">
                  <c:v>29.974</c:v>
                </c:pt>
                <c:pt idx="37202">
                  <c:v>29.974</c:v>
                </c:pt>
                <c:pt idx="37203">
                  <c:v>29.974</c:v>
                </c:pt>
                <c:pt idx="37204">
                  <c:v>29.974</c:v>
                </c:pt>
                <c:pt idx="37205">
                  <c:v>29.974</c:v>
                </c:pt>
                <c:pt idx="37206">
                  <c:v>29.974</c:v>
                </c:pt>
                <c:pt idx="37207">
                  <c:v>29.974</c:v>
                </c:pt>
                <c:pt idx="37208">
                  <c:v>29.974</c:v>
                </c:pt>
                <c:pt idx="37209">
                  <c:v>29.974</c:v>
                </c:pt>
                <c:pt idx="37210">
                  <c:v>29.974</c:v>
                </c:pt>
                <c:pt idx="37211">
                  <c:v>29.974</c:v>
                </c:pt>
                <c:pt idx="37212">
                  <c:v>29.974</c:v>
                </c:pt>
                <c:pt idx="37213">
                  <c:v>29.974</c:v>
                </c:pt>
                <c:pt idx="37214">
                  <c:v>29.974</c:v>
                </c:pt>
                <c:pt idx="37215">
                  <c:v>29.974</c:v>
                </c:pt>
                <c:pt idx="37216">
                  <c:v>29.974</c:v>
                </c:pt>
                <c:pt idx="37217">
                  <c:v>29.974</c:v>
                </c:pt>
                <c:pt idx="37218">
                  <c:v>29.974</c:v>
                </c:pt>
                <c:pt idx="37219">
                  <c:v>29.974</c:v>
                </c:pt>
                <c:pt idx="37220">
                  <c:v>29.974</c:v>
                </c:pt>
                <c:pt idx="37221">
                  <c:v>29.974</c:v>
                </c:pt>
                <c:pt idx="37222">
                  <c:v>29.974</c:v>
                </c:pt>
                <c:pt idx="37223">
                  <c:v>29.974</c:v>
                </c:pt>
                <c:pt idx="37224">
                  <c:v>29.974</c:v>
                </c:pt>
                <c:pt idx="37225">
                  <c:v>29.974</c:v>
                </c:pt>
                <c:pt idx="37226">
                  <c:v>29.974</c:v>
                </c:pt>
                <c:pt idx="37227">
                  <c:v>29.974</c:v>
                </c:pt>
                <c:pt idx="37228">
                  <c:v>29.974</c:v>
                </c:pt>
                <c:pt idx="37229">
                  <c:v>29.974</c:v>
                </c:pt>
                <c:pt idx="37230">
                  <c:v>29.974</c:v>
                </c:pt>
                <c:pt idx="37231">
                  <c:v>29.974</c:v>
                </c:pt>
                <c:pt idx="37232">
                  <c:v>29.974</c:v>
                </c:pt>
                <c:pt idx="37233">
                  <c:v>29.974</c:v>
                </c:pt>
                <c:pt idx="37234">
                  <c:v>29.974</c:v>
                </c:pt>
                <c:pt idx="37235">
                  <c:v>29.974</c:v>
                </c:pt>
                <c:pt idx="37236">
                  <c:v>29.974</c:v>
                </c:pt>
                <c:pt idx="37237">
                  <c:v>29.974</c:v>
                </c:pt>
                <c:pt idx="37238">
                  <c:v>29.974</c:v>
                </c:pt>
                <c:pt idx="37239">
                  <c:v>29.974</c:v>
                </c:pt>
                <c:pt idx="37240">
                  <c:v>29.974</c:v>
                </c:pt>
                <c:pt idx="37241">
                  <c:v>29.974</c:v>
                </c:pt>
                <c:pt idx="37242">
                  <c:v>29.974</c:v>
                </c:pt>
                <c:pt idx="37243">
                  <c:v>29.974</c:v>
                </c:pt>
                <c:pt idx="37244">
                  <c:v>29.974</c:v>
                </c:pt>
                <c:pt idx="37245">
                  <c:v>29.974</c:v>
                </c:pt>
                <c:pt idx="37246">
                  <c:v>29.974</c:v>
                </c:pt>
                <c:pt idx="37247">
                  <c:v>29.974</c:v>
                </c:pt>
                <c:pt idx="37248">
                  <c:v>29.974</c:v>
                </c:pt>
                <c:pt idx="37249">
                  <c:v>29.974</c:v>
                </c:pt>
                <c:pt idx="37250">
                  <c:v>29.974</c:v>
                </c:pt>
                <c:pt idx="37251">
                  <c:v>29.974</c:v>
                </c:pt>
                <c:pt idx="37252">
                  <c:v>29.974</c:v>
                </c:pt>
                <c:pt idx="37253">
                  <c:v>29.974</c:v>
                </c:pt>
                <c:pt idx="37254">
                  <c:v>29.974</c:v>
                </c:pt>
                <c:pt idx="37255">
                  <c:v>29.974</c:v>
                </c:pt>
                <c:pt idx="37256">
                  <c:v>29.974</c:v>
                </c:pt>
                <c:pt idx="37257">
                  <c:v>29.974</c:v>
                </c:pt>
                <c:pt idx="37258">
                  <c:v>29.974</c:v>
                </c:pt>
                <c:pt idx="37259">
                  <c:v>29.974</c:v>
                </c:pt>
                <c:pt idx="37260">
                  <c:v>29.974</c:v>
                </c:pt>
                <c:pt idx="37261">
                  <c:v>29.974</c:v>
                </c:pt>
                <c:pt idx="37262">
                  <c:v>29.974</c:v>
                </c:pt>
                <c:pt idx="37263">
                  <c:v>29.974</c:v>
                </c:pt>
                <c:pt idx="37264">
                  <c:v>29.974</c:v>
                </c:pt>
                <c:pt idx="37265">
                  <c:v>29.974</c:v>
                </c:pt>
                <c:pt idx="37266">
                  <c:v>29.974</c:v>
                </c:pt>
                <c:pt idx="37267">
                  <c:v>29.974</c:v>
                </c:pt>
                <c:pt idx="37268">
                  <c:v>29.974</c:v>
                </c:pt>
                <c:pt idx="37269">
                  <c:v>29.974</c:v>
                </c:pt>
                <c:pt idx="37270">
                  <c:v>29.974</c:v>
                </c:pt>
                <c:pt idx="37271">
                  <c:v>29.974</c:v>
                </c:pt>
                <c:pt idx="37272">
                  <c:v>29.974</c:v>
                </c:pt>
                <c:pt idx="37273">
                  <c:v>29.974</c:v>
                </c:pt>
                <c:pt idx="37274">
                  <c:v>29.974</c:v>
                </c:pt>
                <c:pt idx="37275">
                  <c:v>29.974</c:v>
                </c:pt>
                <c:pt idx="37276">
                  <c:v>29.974</c:v>
                </c:pt>
                <c:pt idx="37277">
                  <c:v>29.974</c:v>
                </c:pt>
                <c:pt idx="37278">
                  <c:v>29.974</c:v>
                </c:pt>
                <c:pt idx="37279">
                  <c:v>29.974</c:v>
                </c:pt>
                <c:pt idx="37280">
                  <c:v>29.974</c:v>
                </c:pt>
                <c:pt idx="37281">
                  <c:v>29.974</c:v>
                </c:pt>
                <c:pt idx="37282">
                  <c:v>29.974</c:v>
                </c:pt>
                <c:pt idx="37283">
                  <c:v>29.974</c:v>
                </c:pt>
                <c:pt idx="37284">
                  <c:v>29.974</c:v>
                </c:pt>
                <c:pt idx="37285">
                  <c:v>29.974</c:v>
                </c:pt>
                <c:pt idx="37286">
                  <c:v>29.974</c:v>
                </c:pt>
                <c:pt idx="37287">
                  <c:v>29.974</c:v>
                </c:pt>
                <c:pt idx="37288">
                  <c:v>29.974</c:v>
                </c:pt>
                <c:pt idx="37289">
                  <c:v>29.974</c:v>
                </c:pt>
                <c:pt idx="37290">
                  <c:v>29.974</c:v>
                </c:pt>
                <c:pt idx="37291">
                  <c:v>29.974</c:v>
                </c:pt>
                <c:pt idx="37292">
                  <c:v>29.974</c:v>
                </c:pt>
                <c:pt idx="37293">
                  <c:v>29.974</c:v>
                </c:pt>
                <c:pt idx="37294">
                  <c:v>29.974</c:v>
                </c:pt>
                <c:pt idx="37295">
                  <c:v>29.974</c:v>
                </c:pt>
                <c:pt idx="37296">
                  <c:v>29.974</c:v>
                </c:pt>
                <c:pt idx="37297">
                  <c:v>29.974</c:v>
                </c:pt>
                <c:pt idx="37298">
                  <c:v>29.974</c:v>
                </c:pt>
                <c:pt idx="37299">
                  <c:v>29.974</c:v>
                </c:pt>
                <c:pt idx="37300">
                  <c:v>29.974</c:v>
                </c:pt>
                <c:pt idx="37301">
                  <c:v>29.974</c:v>
                </c:pt>
                <c:pt idx="37302">
                  <c:v>29.974</c:v>
                </c:pt>
                <c:pt idx="37303">
                  <c:v>29.974</c:v>
                </c:pt>
                <c:pt idx="37304">
                  <c:v>29.974</c:v>
                </c:pt>
                <c:pt idx="37305">
                  <c:v>29.974</c:v>
                </c:pt>
                <c:pt idx="37306">
                  <c:v>29.974</c:v>
                </c:pt>
                <c:pt idx="37307">
                  <c:v>29.974</c:v>
                </c:pt>
                <c:pt idx="37308">
                  <c:v>29.974</c:v>
                </c:pt>
                <c:pt idx="37309">
                  <c:v>29.974</c:v>
                </c:pt>
                <c:pt idx="37310">
                  <c:v>29.974</c:v>
                </c:pt>
                <c:pt idx="37311">
                  <c:v>29.974</c:v>
                </c:pt>
                <c:pt idx="37312">
                  <c:v>29.974</c:v>
                </c:pt>
                <c:pt idx="37313">
                  <c:v>29.974</c:v>
                </c:pt>
                <c:pt idx="37314">
                  <c:v>29.974</c:v>
                </c:pt>
                <c:pt idx="37315">
                  <c:v>29.974</c:v>
                </c:pt>
                <c:pt idx="37316">
                  <c:v>29.974</c:v>
                </c:pt>
                <c:pt idx="37317">
                  <c:v>29.974</c:v>
                </c:pt>
                <c:pt idx="37318">
                  <c:v>29.974</c:v>
                </c:pt>
                <c:pt idx="37319">
                  <c:v>29.974</c:v>
                </c:pt>
                <c:pt idx="37320">
                  <c:v>29.974</c:v>
                </c:pt>
                <c:pt idx="37321">
                  <c:v>29.974</c:v>
                </c:pt>
                <c:pt idx="37322">
                  <c:v>29.974</c:v>
                </c:pt>
                <c:pt idx="37323">
                  <c:v>29.974</c:v>
                </c:pt>
                <c:pt idx="37324">
                  <c:v>29.974</c:v>
                </c:pt>
                <c:pt idx="37325">
                  <c:v>29.974</c:v>
                </c:pt>
                <c:pt idx="37326">
                  <c:v>29.974</c:v>
                </c:pt>
                <c:pt idx="37327">
                  <c:v>29.974</c:v>
                </c:pt>
                <c:pt idx="37328">
                  <c:v>29.974</c:v>
                </c:pt>
                <c:pt idx="37329">
                  <c:v>29.974</c:v>
                </c:pt>
                <c:pt idx="37330">
                  <c:v>29.974</c:v>
                </c:pt>
                <c:pt idx="37331">
                  <c:v>29.974</c:v>
                </c:pt>
                <c:pt idx="37332">
                  <c:v>29.974</c:v>
                </c:pt>
                <c:pt idx="37333">
                  <c:v>29.974</c:v>
                </c:pt>
                <c:pt idx="37334">
                  <c:v>29.974</c:v>
                </c:pt>
                <c:pt idx="37335">
                  <c:v>29.974</c:v>
                </c:pt>
                <c:pt idx="37336">
                  <c:v>29.974</c:v>
                </c:pt>
                <c:pt idx="37337">
                  <c:v>29.974</c:v>
                </c:pt>
                <c:pt idx="37338">
                  <c:v>29.974</c:v>
                </c:pt>
                <c:pt idx="37339">
                  <c:v>29.974</c:v>
                </c:pt>
                <c:pt idx="37340">
                  <c:v>29.974</c:v>
                </c:pt>
                <c:pt idx="37341">
                  <c:v>29.974</c:v>
                </c:pt>
                <c:pt idx="37342">
                  <c:v>29.974</c:v>
                </c:pt>
                <c:pt idx="37343">
                  <c:v>29.974</c:v>
                </c:pt>
                <c:pt idx="37344">
                  <c:v>29.974</c:v>
                </c:pt>
                <c:pt idx="37345">
                  <c:v>29.974</c:v>
                </c:pt>
                <c:pt idx="37346">
                  <c:v>29.974</c:v>
                </c:pt>
                <c:pt idx="37347">
                  <c:v>29.974</c:v>
                </c:pt>
                <c:pt idx="37348">
                  <c:v>29.974</c:v>
                </c:pt>
                <c:pt idx="37349">
                  <c:v>29.974</c:v>
                </c:pt>
                <c:pt idx="37350">
                  <c:v>29.974</c:v>
                </c:pt>
                <c:pt idx="37351">
                  <c:v>29.974</c:v>
                </c:pt>
                <c:pt idx="37352">
                  <c:v>29.974</c:v>
                </c:pt>
                <c:pt idx="37353">
                  <c:v>29.974</c:v>
                </c:pt>
                <c:pt idx="37354">
                  <c:v>29.974</c:v>
                </c:pt>
                <c:pt idx="37355">
                  <c:v>29.974</c:v>
                </c:pt>
                <c:pt idx="37356">
                  <c:v>29.974</c:v>
                </c:pt>
                <c:pt idx="37357">
                  <c:v>29.974</c:v>
                </c:pt>
                <c:pt idx="37358">
                  <c:v>29.974</c:v>
                </c:pt>
                <c:pt idx="37359">
                  <c:v>29.974</c:v>
                </c:pt>
                <c:pt idx="37360">
                  <c:v>29.974</c:v>
                </c:pt>
                <c:pt idx="37361">
                  <c:v>29.974</c:v>
                </c:pt>
                <c:pt idx="37362">
                  <c:v>29.974</c:v>
                </c:pt>
                <c:pt idx="37363">
                  <c:v>29.974</c:v>
                </c:pt>
                <c:pt idx="37364">
                  <c:v>29.974</c:v>
                </c:pt>
                <c:pt idx="37365">
                  <c:v>29.974</c:v>
                </c:pt>
                <c:pt idx="37366">
                  <c:v>29.974</c:v>
                </c:pt>
                <c:pt idx="37367">
                  <c:v>29.974</c:v>
                </c:pt>
                <c:pt idx="37368">
                  <c:v>29.974</c:v>
                </c:pt>
                <c:pt idx="37369">
                  <c:v>29.974</c:v>
                </c:pt>
                <c:pt idx="37370">
                  <c:v>29.974</c:v>
                </c:pt>
                <c:pt idx="37371">
                  <c:v>29.974</c:v>
                </c:pt>
                <c:pt idx="37372">
                  <c:v>29.974</c:v>
                </c:pt>
                <c:pt idx="37373">
                  <c:v>29.974</c:v>
                </c:pt>
                <c:pt idx="37374">
                  <c:v>29.974</c:v>
                </c:pt>
                <c:pt idx="37375">
                  <c:v>29.974</c:v>
                </c:pt>
                <c:pt idx="37376">
                  <c:v>29.974</c:v>
                </c:pt>
                <c:pt idx="37377">
                  <c:v>29.974</c:v>
                </c:pt>
                <c:pt idx="37378">
                  <c:v>29.974</c:v>
                </c:pt>
                <c:pt idx="37379">
                  <c:v>29.974</c:v>
                </c:pt>
                <c:pt idx="37380">
                  <c:v>29.974</c:v>
                </c:pt>
                <c:pt idx="37381">
                  <c:v>29.974</c:v>
                </c:pt>
                <c:pt idx="37382">
                  <c:v>29.974</c:v>
                </c:pt>
                <c:pt idx="37383">
                  <c:v>29.974</c:v>
                </c:pt>
                <c:pt idx="37384">
                  <c:v>29.974</c:v>
                </c:pt>
                <c:pt idx="37385">
                  <c:v>29.974</c:v>
                </c:pt>
                <c:pt idx="37386">
                  <c:v>29.974</c:v>
                </c:pt>
                <c:pt idx="37387">
                  <c:v>29.974</c:v>
                </c:pt>
                <c:pt idx="37388">
                  <c:v>29.974</c:v>
                </c:pt>
                <c:pt idx="37389">
                  <c:v>29.974</c:v>
                </c:pt>
                <c:pt idx="37390">
                  <c:v>29.974</c:v>
                </c:pt>
                <c:pt idx="37391">
                  <c:v>29.974</c:v>
                </c:pt>
                <c:pt idx="37392">
                  <c:v>29.974</c:v>
                </c:pt>
                <c:pt idx="37393">
                  <c:v>29.974</c:v>
                </c:pt>
                <c:pt idx="37394">
                  <c:v>29.974</c:v>
                </c:pt>
                <c:pt idx="37395">
                  <c:v>29.974</c:v>
                </c:pt>
                <c:pt idx="37396">
                  <c:v>29.974</c:v>
                </c:pt>
                <c:pt idx="37397">
                  <c:v>29.974</c:v>
                </c:pt>
                <c:pt idx="37398">
                  <c:v>29.974</c:v>
                </c:pt>
                <c:pt idx="37399">
                  <c:v>29.974</c:v>
                </c:pt>
                <c:pt idx="37400">
                  <c:v>29.974</c:v>
                </c:pt>
                <c:pt idx="37401">
                  <c:v>29.974</c:v>
                </c:pt>
                <c:pt idx="37402">
                  <c:v>29.974</c:v>
                </c:pt>
                <c:pt idx="37403">
                  <c:v>29.974</c:v>
                </c:pt>
                <c:pt idx="37404">
                  <c:v>29.974</c:v>
                </c:pt>
                <c:pt idx="37405">
                  <c:v>29.974</c:v>
                </c:pt>
                <c:pt idx="37406">
                  <c:v>29.974</c:v>
                </c:pt>
                <c:pt idx="37407">
                  <c:v>29.974</c:v>
                </c:pt>
                <c:pt idx="37408">
                  <c:v>29.974</c:v>
                </c:pt>
                <c:pt idx="37409">
                  <c:v>29.974</c:v>
                </c:pt>
                <c:pt idx="37410">
                  <c:v>29.974</c:v>
                </c:pt>
                <c:pt idx="37411">
                  <c:v>29.974</c:v>
                </c:pt>
                <c:pt idx="37412">
                  <c:v>29.974</c:v>
                </c:pt>
                <c:pt idx="37413">
                  <c:v>29.974</c:v>
                </c:pt>
                <c:pt idx="37414">
                  <c:v>29.974</c:v>
                </c:pt>
                <c:pt idx="37415">
                  <c:v>29.974</c:v>
                </c:pt>
                <c:pt idx="37416">
                  <c:v>29.974</c:v>
                </c:pt>
                <c:pt idx="37417">
                  <c:v>29.974</c:v>
                </c:pt>
                <c:pt idx="37418">
                  <c:v>29.974</c:v>
                </c:pt>
                <c:pt idx="37419">
                  <c:v>29.974</c:v>
                </c:pt>
                <c:pt idx="37420">
                  <c:v>29.974</c:v>
                </c:pt>
                <c:pt idx="37421">
                  <c:v>29.974</c:v>
                </c:pt>
                <c:pt idx="37422">
                  <c:v>29.974</c:v>
                </c:pt>
                <c:pt idx="37423">
                  <c:v>29.974</c:v>
                </c:pt>
                <c:pt idx="37424">
                  <c:v>29.974</c:v>
                </c:pt>
                <c:pt idx="37425">
                  <c:v>29.974</c:v>
                </c:pt>
                <c:pt idx="37426">
                  <c:v>29.974</c:v>
                </c:pt>
                <c:pt idx="37427">
                  <c:v>29.974</c:v>
                </c:pt>
                <c:pt idx="37428">
                  <c:v>29.995999999999999</c:v>
                </c:pt>
                <c:pt idx="37429">
                  <c:v>30.001999999999999</c:v>
                </c:pt>
                <c:pt idx="37430">
                  <c:v>30.001999999999999</c:v>
                </c:pt>
                <c:pt idx="37431">
                  <c:v>30.001999999999999</c:v>
                </c:pt>
                <c:pt idx="37432">
                  <c:v>30.001999999999999</c:v>
                </c:pt>
                <c:pt idx="37433">
                  <c:v>30.001999999999999</c:v>
                </c:pt>
                <c:pt idx="37434">
                  <c:v>30.001999999999999</c:v>
                </c:pt>
                <c:pt idx="37435">
                  <c:v>30.001999999999999</c:v>
                </c:pt>
                <c:pt idx="37436">
                  <c:v>30.001999999999999</c:v>
                </c:pt>
                <c:pt idx="37437">
                  <c:v>30.001999999999999</c:v>
                </c:pt>
                <c:pt idx="37438">
                  <c:v>30.001999999999999</c:v>
                </c:pt>
                <c:pt idx="37439">
                  <c:v>30.001999999999999</c:v>
                </c:pt>
                <c:pt idx="37440">
                  <c:v>30.001999999999999</c:v>
                </c:pt>
                <c:pt idx="37441">
                  <c:v>30.001999999999999</c:v>
                </c:pt>
                <c:pt idx="37442">
                  <c:v>30.001999999999999</c:v>
                </c:pt>
                <c:pt idx="37443">
                  <c:v>30.001999999999999</c:v>
                </c:pt>
                <c:pt idx="37444">
                  <c:v>30.001999999999999</c:v>
                </c:pt>
                <c:pt idx="37445">
                  <c:v>30.001999999999999</c:v>
                </c:pt>
                <c:pt idx="37446">
                  <c:v>30.001999999999999</c:v>
                </c:pt>
                <c:pt idx="37447">
                  <c:v>30.001999999999999</c:v>
                </c:pt>
                <c:pt idx="37448">
                  <c:v>30.001999999999999</c:v>
                </c:pt>
                <c:pt idx="37449">
                  <c:v>30.001999999999999</c:v>
                </c:pt>
                <c:pt idx="37450">
                  <c:v>30.001999999999999</c:v>
                </c:pt>
                <c:pt idx="37451">
                  <c:v>30.001999999999999</c:v>
                </c:pt>
                <c:pt idx="37452">
                  <c:v>30.001999999999999</c:v>
                </c:pt>
                <c:pt idx="37453">
                  <c:v>30.001999999999999</c:v>
                </c:pt>
                <c:pt idx="37454">
                  <c:v>30.001999999999999</c:v>
                </c:pt>
                <c:pt idx="37455">
                  <c:v>30.001999999999999</c:v>
                </c:pt>
                <c:pt idx="37456">
                  <c:v>30.001999999999999</c:v>
                </c:pt>
                <c:pt idx="37457">
                  <c:v>30.001999999999999</c:v>
                </c:pt>
                <c:pt idx="37458">
                  <c:v>30.001999999999999</c:v>
                </c:pt>
                <c:pt idx="37459">
                  <c:v>30.001999999999999</c:v>
                </c:pt>
                <c:pt idx="37460">
                  <c:v>30.001999999999999</c:v>
                </c:pt>
                <c:pt idx="37461">
                  <c:v>30.001999999999999</c:v>
                </c:pt>
                <c:pt idx="37462">
                  <c:v>30.001999999999999</c:v>
                </c:pt>
                <c:pt idx="37463">
                  <c:v>30.001999999999999</c:v>
                </c:pt>
                <c:pt idx="37464">
                  <c:v>30.001999999999999</c:v>
                </c:pt>
                <c:pt idx="37465">
                  <c:v>30.001999999999999</c:v>
                </c:pt>
                <c:pt idx="37466">
                  <c:v>30.001999999999999</c:v>
                </c:pt>
                <c:pt idx="37467">
                  <c:v>30.001999999999999</c:v>
                </c:pt>
                <c:pt idx="37468">
                  <c:v>30.001999999999999</c:v>
                </c:pt>
                <c:pt idx="37469">
                  <c:v>30.001999999999999</c:v>
                </c:pt>
                <c:pt idx="37470">
                  <c:v>30.001999999999999</c:v>
                </c:pt>
                <c:pt idx="37471">
                  <c:v>30.001999999999999</c:v>
                </c:pt>
                <c:pt idx="37472">
                  <c:v>30.001999999999999</c:v>
                </c:pt>
                <c:pt idx="37473">
                  <c:v>30.001999999999999</c:v>
                </c:pt>
                <c:pt idx="37474">
                  <c:v>30.001999999999999</c:v>
                </c:pt>
                <c:pt idx="37475">
                  <c:v>30.001999999999999</c:v>
                </c:pt>
                <c:pt idx="37476">
                  <c:v>30.001999999999999</c:v>
                </c:pt>
                <c:pt idx="37477">
                  <c:v>30.001999999999999</c:v>
                </c:pt>
                <c:pt idx="37478">
                  <c:v>30.001999999999999</c:v>
                </c:pt>
                <c:pt idx="37479">
                  <c:v>30.001999999999999</c:v>
                </c:pt>
                <c:pt idx="37480">
                  <c:v>30.001999999999999</c:v>
                </c:pt>
                <c:pt idx="37481">
                  <c:v>30.001999999999999</c:v>
                </c:pt>
                <c:pt idx="37482">
                  <c:v>30.001999999999999</c:v>
                </c:pt>
                <c:pt idx="37483">
                  <c:v>30.001999999999999</c:v>
                </c:pt>
                <c:pt idx="37484">
                  <c:v>30.001999999999999</c:v>
                </c:pt>
                <c:pt idx="37485">
                  <c:v>30.001999999999999</c:v>
                </c:pt>
                <c:pt idx="37486">
                  <c:v>30.001999999999999</c:v>
                </c:pt>
                <c:pt idx="37487">
                  <c:v>30.001999999999999</c:v>
                </c:pt>
                <c:pt idx="37488">
                  <c:v>30.001999999999999</c:v>
                </c:pt>
                <c:pt idx="37489">
                  <c:v>30.001999999999999</c:v>
                </c:pt>
                <c:pt idx="37490">
                  <c:v>30.001999999999999</c:v>
                </c:pt>
                <c:pt idx="37491">
                  <c:v>30.001999999999999</c:v>
                </c:pt>
                <c:pt idx="37492">
                  <c:v>30.001999999999999</c:v>
                </c:pt>
                <c:pt idx="37493">
                  <c:v>30.001999999999999</c:v>
                </c:pt>
                <c:pt idx="37494">
                  <c:v>30.001999999999999</c:v>
                </c:pt>
                <c:pt idx="37495">
                  <c:v>30.001999999999999</c:v>
                </c:pt>
                <c:pt idx="37496">
                  <c:v>30.001999999999999</c:v>
                </c:pt>
                <c:pt idx="37497">
                  <c:v>30.001999999999999</c:v>
                </c:pt>
                <c:pt idx="37498">
                  <c:v>30.001999999999999</c:v>
                </c:pt>
                <c:pt idx="37499">
                  <c:v>30.001999999999999</c:v>
                </c:pt>
                <c:pt idx="37500">
                  <c:v>30.001999999999999</c:v>
                </c:pt>
                <c:pt idx="37501">
                  <c:v>30.001999999999999</c:v>
                </c:pt>
                <c:pt idx="37502">
                  <c:v>30.001999999999999</c:v>
                </c:pt>
                <c:pt idx="37503">
                  <c:v>30.001999999999999</c:v>
                </c:pt>
                <c:pt idx="37504">
                  <c:v>30.001999999999999</c:v>
                </c:pt>
                <c:pt idx="37505">
                  <c:v>30.001999999999999</c:v>
                </c:pt>
                <c:pt idx="37506">
                  <c:v>30.001999999999999</c:v>
                </c:pt>
                <c:pt idx="37507">
                  <c:v>30.001999999999999</c:v>
                </c:pt>
                <c:pt idx="37508">
                  <c:v>30.001999999999999</c:v>
                </c:pt>
                <c:pt idx="37509">
                  <c:v>30.001999999999999</c:v>
                </c:pt>
                <c:pt idx="37510">
                  <c:v>30.001999999999999</c:v>
                </c:pt>
                <c:pt idx="37511">
                  <c:v>30.001999999999999</c:v>
                </c:pt>
                <c:pt idx="37512">
                  <c:v>30.001999999999999</c:v>
                </c:pt>
                <c:pt idx="37513">
                  <c:v>30.001999999999999</c:v>
                </c:pt>
                <c:pt idx="37514">
                  <c:v>30.001999999999999</c:v>
                </c:pt>
                <c:pt idx="37515">
                  <c:v>30.001999999999999</c:v>
                </c:pt>
                <c:pt idx="37516">
                  <c:v>30.001999999999999</c:v>
                </c:pt>
                <c:pt idx="37517">
                  <c:v>30.001999999999999</c:v>
                </c:pt>
                <c:pt idx="37518">
                  <c:v>30.001999999999999</c:v>
                </c:pt>
                <c:pt idx="37519">
                  <c:v>30.001999999999999</c:v>
                </c:pt>
                <c:pt idx="37520">
                  <c:v>30.001999999999999</c:v>
                </c:pt>
                <c:pt idx="37521">
                  <c:v>30.001999999999999</c:v>
                </c:pt>
                <c:pt idx="37522">
                  <c:v>30.001999999999999</c:v>
                </c:pt>
                <c:pt idx="37523">
                  <c:v>30.001999999999999</c:v>
                </c:pt>
                <c:pt idx="37524">
                  <c:v>30.001999999999999</c:v>
                </c:pt>
                <c:pt idx="37525">
                  <c:v>30.001999999999999</c:v>
                </c:pt>
                <c:pt idx="37526">
                  <c:v>30.001999999999999</c:v>
                </c:pt>
                <c:pt idx="37527">
                  <c:v>30.001999999999999</c:v>
                </c:pt>
                <c:pt idx="37528">
                  <c:v>30.001999999999999</c:v>
                </c:pt>
                <c:pt idx="37529">
                  <c:v>30.001999999999999</c:v>
                </c:pt>
                <c:pt idx="37530">
                  <c:v>30.001999999999999</c:v>
                </c:pt>
                <c:pt idx="37531">
                  <c:v>30.001999999999999</c:v>
                </c:pt>
                <c:pt idx="37532">
                  <c:v>30.001999999999999</c:v>
                </c:pt>
                <c:pt idx="37533">
                  <c:v>30.001999999999999</c:v>
                </c:pt>
                <c:pt idx="37534">
                  <c:v>30.001999999999999</c:v>
                </c:pt>
                <c:pt idx="37535">
                  <c:v>30.001999999999999</c:v>
                </c:pt>
                <c:pt idx="37536">
                  <c:v>30.001999999999999</c:v>
                </c:pt>
                <c:pt idx="37537">
                  <c:v>30.001999999999999</c:v>
                </c:pt>
                <c:pt idx="37538">
                  <c:v>30.001999999999999</c:v>
                </c:pt>
                <c:pt idx="37539">
                  <c:v>30.001999999999999</c:v>
                </c:pt>
                <c:pt idx="37540">
                  <c:v>30.001999999999999</c:v>
                </c:pt>
                <c:pt idx="37541">
                  <c:v>30.001999999999999</c:v>
                </c:pt>
                <c:pt idx="37542">
                  <c:v>30.001999999999999</c:v>
                </c:pt>
                <c:pt idx="37543">
                  <c:v>30.001999999999999</c:v>
                </c:pt>
                <c:pt idx="37544">
                  <c:v>30.001999999999999</c:v>
                </c:pt>
                <c:pt idx="37545">
                  <c:v>30.001999999999999</c:v>
                </c:pt>
                <c:pt idx="37546">
                  <c:v>30.001999999999999</c:v>
                </c:pt>
                <c:pt idx="37547">
                  <c:v>30.001999999999999</c:v>
                </c:pt>
                <c:pt idx="37548">
                  <c:v>30.001999999999999</c:v>
                </c:pt>
                <c:pt idx="37549">
                  <c:v>30.001999999999999</c:v>
                </c:pt>
                <c:pt idx="37550">
                  <c:v>30.001999999999999</c:v>
                </c:pt>
                <c:pt idx="37551">
                  <c:v>30.001999999999999</c:v>
                </c:pt>
                <c:pt idx="37552">
                  <c:v>30.001999999999999</c:v>
                </c:pt>
                <c:pt idx="37553">
                  <c:v>30.001999999999999</c:v>
                </c:pt>
                <c:pt idx="37554">
                  <c:v>30.001999999999999</c:v>
                </c:pt>
                <c:pt idx="37555">
                  <c:v>30.001999999999999</c:v>
                </c:pt>
                <c:pt idx="37556">
                  <c:v>30.001999999999999</c:v>
                </c:pt>
                <c:pt idx="37557">
                  <c:v>30.001999999999999</c:v>
                </c:pt>
                <c:pt idx="37558">
                  <c:v>30.001999999999999</c:v>
                </c:pt>
                <c:pt idx="37559">
                  <c:v>30.001999999999999</c:v>
                </c:pt>
                <c:pt idx="37560">
                  <c:v>30.001999999999999</c:v>
                </c:pt>
                <c:pt idx="37561">
                  <c:v>30.001999999999999</c:v>
                </c:pt>
                <c:pt idx="37562">
                  <c:v>30.001999999999999</c:v>
                </c:pt>
                <c:pt idx="37563">
                  <c:v>30.001999999999999</c:v>
                </c:pt>
                <c:pt idx="37564">
                  <c:v>30.001999999999999</c:v>
                </c:pt>
                <c:pt idx="37565">
                  <c:v>30.001999999999999</c:v>
                </c:pt>
                <c:pt idx="37566">
                  <c:v>30.001999999999999</c:v>
                </c:pt>
                <c:pt idx="37567">
                  <c:v>30.001999999999999</c:v>
                </c:pt>
                <c:pt idx="37568">
                  <c:v>30.001999999999999</c:v>
                </c:pt>
                <c:pt idx="37569">
                  <c:v>30.001999999999999</c:v>
                </c:pt>
                <c:pt idx="37570">
                  <c:v>30.001999999999999</c:v>
                </c:pt>
                <c:pt idx="37571">
                  <c:v>30.001999999999999</c:v>
                </c:pt>
                <c:pt idx="37572">
                  <c:v>30.001999999999999</c:v>
                </c:pt>
                <c:pt idx="37573">
                  <c:v>30.001999999999999</c:v>
                </c:pt>
                <c:pt idx="37574">
                  <c:v>30.001999999999999</c:v>
                </c:pt>
                <c:pt idx="37575">
                  <c:v>30.001999999999999</c:v>
                </c:pt>
                <c:pt idx="37576">
                  <c:v>30.001999999999999</c:v>
                </c:pt>
                <c:pt idx="37577">
                  <c:v>30.001999999999999</c:v>
                </c:pt>
                <c:pt idx="37578">
                  <c:v>30.001999999999999</c:v>
                </c:pt>
                <c:pt idx="37579">
                  <c:v>30.001999999999999</c:v>
                </c:pt>
                <c:pt idx="37580">
                  <c:v>30.001999999999999</c:v>
                </c:pt>
                <c:pt idx="37581">
                  <c:v>30.001999999999999</c:v>
                </c:pt>
                <c:pt idx="37582">
                  <c:v>30.001999999999999</c:v>
                </c:pt>
                <c:pt idx="37583">
                  <c:v>30.001999999999999</c:v>
                </c:pt>
                <c:pt idx="37584">
                  <c:v>30.001999999999999</c:v>
                </c:pt>
                <c:pt idx="37585">
                  <c:v>30.001999999999999</c:v>
                </c:pt>
                <c:pt idx="37586">
                  <c:v>30.001999999999999</c:v>
                </c:pt>
                <c:pt idx="37587">
                  <c:v>30.001999999999999</c:v>
                </c:pt>
                <c:pt idx="37588">
                  <c:v>30.001999999999999</c:v>
                </c:pt>
                <c:pt idx="37589">
                  <c:v>30.001999999999999</c:v>
                </c:pt>
                <c:pt idx="37590">
                  <c:v>30.001999999999999</c:v>
                </c:pt>
                <c:pt idx="37591">
                  <c:v>30.001999999999999</c:v>
                </c:pt>
                <c:pt idx="37592">
                  <c:v>30.001999999999999</c:v>
                </c:pt>
                <c:pt idx="37593">
                  <c:v>30.001999999999999</c:v>
                </c:pt>
                <c:pt idx="37594">
                  <c:v>30.001999999999999</c:v>
                </c:pt>
                <c:pt idx="37595">
                  <c:v>30.001999999999999</c:v>
                </c:pt>
                <c:pt idx="37596">
                  <c:v>30.001999999999999</c:v>
                </c:pt>
                <c:pt idx="37597">
                  <c:v>30.001999999999999</c:v>
                </c:pt>
                <c:pt idx="37598">
                  <c:v>30.001999999999999</c:v>
                </c:pt>
                <c:pt idx="37599">
                  <c:v>30.001999999999999</c:v>
                </c:pt>
                <c:pt idx="37600">
                  <c:v>30.001999999999999</c:v>
                </c:pt>
                <c:pt idx="37601">
                  <c:v>30.001999999999999</c:v>
                </c:pt>
                <c:pt idx="37602">
                  <c:v>30.001999999999999</c:v>
                </c:pt>
                <c:pt idx="37603">
                  <c:v>30.001999999999999</c:v>
                </c:pt>
                <c:pt idx="37604">
                  <c:v>30.001999999999999</c:v>
                </c:pt>
                <c:pt idx="37605">
                  <c:v>30.001999999999999</c:v>
                </c:pt>
                <c:pt idx="37606">
                  <c:v>30.001999999999999</c:v>
                </c:pt>
                <c:pt idx="37607">
                  <c:v>30.001999999999999</c:v>
                </c:pt>
                <c:pt idx="37608">
                  <c:v>30.001999999999999</c:v>
                </c:pt>
                <c:pt idx="37609">
                  <c:v>30.001999999999999</c:v>
                </c:pt>
                <c:pt idx="37610">
                  <c:v>30.001999999999999</c:v>
                </c:pt>
                <c:pt idx="37611">
                  <c:v>30.001999999999999</c:v>
                </c:pt>
                <c:pt idx="37612">
                  <c:v>30.001999999999999</c:v>
                </c:pt>
                <c:pt idx="37613">
                  <c:v>30.001999999999999</c:v>
                </c:pt>
                <c:pt idx="37614">
                  <c:v>30.001999999999999</c:v>
                </c:pt>
                <c:pt idx="37615">
                  <c:v>30.001999999999999</c:v>
                </c:pt>
                <c:pt idx="37616">
                  <c:v>30.001999999999999</c:v>
                </c:pt>
                <c:pt idx="37617">
                  <c:v>30.001999999999999</c:v>
                </c:pt>
                <c:pt idx="37618">
                  <c:v>30.001999999999999</c:v>
                </c:pt>
                <c:pt idx="37619">
                  <c:v>30.001999999999999</c:v>
                </c:pt>
                <c:pt idx="37620">
                  <c:v>30.001999999999999</c:v>
                </c:pt>
                <c:pt idx="37621">
                  <c:v>30.001999999999999</c:v>
                </c:pt>
                <c:pt idx="37622">
                  <c:v>30.001999999999999</c:v>
                </c:pt>
                <c:pt idx="37623">
                  <c:v>30.001999999999999</c:v>
                </c:pt>
                <c:pt idx="37624">
                  <c:v>30.001999999999999</c:v>
                </c:pt>
                <c:pt idx="37625">
                  <c:v>30.001999999999999</c:v>
                </c:pt>
                <c:pt idx="37626">
                  <c:v>30.001999999999999</c:v>
                </c:pt>
                <c:pt idx="37627">
                  <c:v>30.001999999999999</c:v>
                </c:pt>
                <c:pt idx="37628">
                  <c:v>30.001999999999999</c:v>
                </c:pt>
                <c:pt idx="37629">
                  <c:v>30.001999999999999</c:v>
                </c:pt>
                <c:pt idx="37630">
                  <c:v>30.001999999999999</c:v>
                </c:pt>
                <c:pt idx="37631">
                  <c:v>30.001999999999999</c:v>
                </c:pt>
                <c:pt idx="37632">
                  <c:v>30.001999999999999</c:v>
                </c:pt>
                <c:pt idx="37633">
                  <c:v>30.001999999999999</c:v>
                </c:pt>
                <c:pt idx="37634">
                  <c:v>30.001999999999999</c:v>
                </c:pt>
                <c:pt idx="37635">
                  <c:v>30.001999999999999</c:v>
                </c:pt>
                <c:pt idx="37636">
                  <c:v>30.001999999999999</c:v>
                </c:pt>
                <c:pt idx="37637">
                  <c:v>30.001999999999999</c:v>
                </c:pt>
                <c:pt idx="37638">
                  <c:v>30.001999999999999</c:v>
                </c:pt>
                <c:pt idx="37639">
                  <c:v>30.001999999999999</c:v>
                </c:pt>
                <c:pt idx="37640">
                  <c:v>30.001999999999999</c:v>
                </c:pt>
                <c:pt idx="37641">
                  <c:v>30.001999999999999</c:v>
                </c:pt>
                <c:pt idx="37642">
                  <c:v>30.001999999999999</c:v>
                </c:pt>
                <c:pt idx="37643">
                  <c:v>30.001999999999999</c:v>
                </c:pt>
                <c:pt idx="37644">
                  <c:v>30.001999999999999</c:v>
                </c:pt>
                <c:pt idx="37645">
                  <c:v>30.001999999999999</c:v>
                </c:pt>
                <c:pt idx="37646">
                  <c:v>30.001999999999999</c:v>
                </c:pt>
                <c:pt idx="37647">
                  <c:v>30.001999999999999</c:v>
                </c:pt>
                <c:pt idx="37648">
                  <c:v>30.001999999999999</c:v>
                </c:pt>
                <c:pt idx="37649">
                  <c:v>30.001999999999999</c:v>
                </c:pt>
                <c:pt idx="37650">
                  <c:v>30.001999999999999</c:v>
                </c:pt>
                <c:pt idx="37651">
                  <c:v>30.001999999999999</c:v>
                </c:pt>
                <c:pt idx="37652">
                  <c:v>30.001999999999999</c:v>
                </c:pt>
                <c:pt idx="37653">
                  <c:v>30.001999999999999</c:v>
                </c:pt>
                <c:pt idx="37654">
                  <c:v>30.001999999999999</c:v>
                </c:pt>
                <c:pt idx="37655">
                  <c:v>30.001999999999999</c:v>
                </c:pt>
                <c:pt idx="37656">
                  <c:v>30.001999999999999</c:v>
                </c:pt>
                <c:pt idx="37657">
                  <c:v>30.001999999999999</c:v>
                </c:pt>
                <c:pt idx="37658">
                  <c:v>30.001999999999999</c:v>
                </c:pt>
                <c:pt idx="37659">
                  <c:v>30.001999999999999</c:v>
                </c:pt>
                <c:pt idx="37660">
                  <c:v>30.001999999999999</c:v>
                </c:pt>
                <c:pt idx="37661">
                  <c:v>30.001999999999999</c:v>
                </c:pt>
                <c:pt idx="37662">
                  <c:v>30.001999999999999</c:v>
                </c:pt>
                <c:pt idx="37663">
                  <c:v>30.001999999999999</c:v>
                </c:pt>
                <c:pt idx="37664">
                  <c:v>30.001999999999999</c:v>
                </c:pt>
                <c:pt idx="37665">
                  <c:v>30.001999999999999</c:v>
                </c:pt>
                <c:pt idx="37666">
                  <c:v>30.001999999999999</c:v>
                </c:pt>
                <c:pt idx="37667">
                  <c:v>30.001999999999999</c:v>
                </c:pt>
                <c:pt idx="37668">
                  <c:v>30.001999999999999</c:v>
                </c:pt>
                <c:pt idx="37669">
                  <c:v>30.001999999999999</c:v>
                </c:pt>
                <c:pt idx="37670">
                  <c:v>30.001999999999999</c:v>
                </c:pt>
                <c:pt idx="37671">
                  <c:v>30.001999999999999</c:v>
                </c:pt>
                <c:pt idx="37672">
                  <c:v>30.001999999999999</c:v>
                </c:pt>
                <c:pt idx="37673">
                  <c:v>30.001999999999999</c:v>
                </c:pt>
                <c:pt idx="37674">
                  <c:v>30.001999999999999</c:v>
                </c:pt>
                <c:pt idx="37675">
                  <c:v>30.001999999999999</c:v>
                </c:pt>
                <c:pt idx="37676">
                  <c:v>30.001999999999999</c:v>
                </c:pt>
                <c:pt idx="37677">
                  <c:v>30.001999999999999</c:v>
                </c:pt>
                <c:pt idx="37678">
                  <c:v>30.001999999999999</c:v>
                </c:pt>
                <c:pt idx="37679">
                  <c:v>30.001999999999999</c:v>
                </c:pt>
                <c:pt idx="37680">
                  <c:v>30.001999999999999</c:v>
                </c:pt>
                <c:pt idx="37681">
                  <c:v>30.001999999999999</c:v>
                </c:pt>
                <c:pt idx="37682">
                  <c:v>30.001999999999999</c:v>
                </c:pt>
                <c:pt idx="37683">
                  <c:v>30.001999999999999</c:v>
                </c:pt>
                <c:pt idx="37684">
                  <c:v>30.001999999999999</c:v>
                </c:pt>
                <c:pt idx="37685">
                  <c:v>30.001999999999999</c:v>
                </c:pt>
                <c:pt idx="37686">
                  <c:v>30.001999999999999</c:v>
                </c:pt>
                <c:pt idx="37687">
                  <c:v>30.001999999999999</c:v>
                </c:pt>
                <c:pt idx="37688">
                  <c:v>30.001999999999999</c:v>
                </c:pt>
                <c:pt idx="37689">
                  <c:v>30.001999999999999</c:v>
                </c:pt>
                <c:pt idx="37690">
                  <c:v>30.001999999999999</c:v>
                </c:pt>
                <c:pt idx="37691">
                  <c:v>30.001999999999999</c:v>
                </c:pt>
                <c:pt idx="37692">
                  <c:v>30.001999999999999</c:v>
                </c:pt>
                <c:pt idx="37693">
                  <c:v>30.001999999999999</c:v>
                </c:pt>
                <c:pt idx="37694">
                  <c:v>30.001999999999999</c:v>
                </c:pt>
                <c:pt idx="37695">
                  <c:v>30.001999999999999</c:v>
                </c:pt>
                <c:pt idx="37696">
                  <c:v>30.001999999999999</c:v>
                </c:pt>
                <c:pt idx="37697">
                  <c:v>30.001999999999999</c:v>
                </c:pt>
                <c:pt idx="37698">
                  <c:v>30.001999999999999</c:v>
                </c:pt>
                <c:pt idx="37699">
                  <c:v>30.001999999999999</c:v>
                </c:pt>
                <c:pt idx="37700">
                  <c:v>30.001999999999999</c:v>
                </c:pt>
                <c:pt idx="37701">
                  <c:v>30.001999999999999</c:v>
                </c:pt>
                <c:pt idx="37702">
                  <c:v>30.001999999999999</c:v>
                </c:pt>
                <c:pt idx="37703">
                  <c:v>30.001999999999999</c:v>
                </c:pt>
                <c:pt idx="37704">
                  <c:v>30.001999999999999</c:v>
                </c:pt>
                <c:pt idx="37705">
                  <c:v>30.001999999999999</c:v>
                </c:pt>
                <c:pt idx="37706">
                  <c:v>30.001999999999999</c:v>
                </c:pt>
                <c:pt idx="37707">
                  <c:v>30.001999999999999</c:v>
                </c:pt>
                <c:pt idx="37708">
                  <c:v>30.001999999999999</c:v>
                </c:pt>
                <c:pt idx="37709">
                  <c:v>30.001999999999999</c:v>
                </c:pt>
                <c:pt idx="37710">
                  <c:v>30.001999999999999</c:v>
                </c:pt>
                <c:pt idx="37711">
                  <c:v>30.001999999999999</c:v>
                </c:pt>
                <c:pt idx="37712">
                  <c:v>30.001999999999999</c:v>
                </c:pt>
                <c:pt idx="37713">
                  <c:v>30.001999999999999</c:v>
                </c:pt>
                <c:pt idx="37714">
                  <c:v>30.001999999999999</c:v>
                </c:pt>
                <c:pt idx="37715">
                  <c:v>30.001999999999999</c:v>
                </c:pt>
                <c:pt idx="37716">
                  <c:v>30.001999999999999</c:v>
                </c:pt>
                <c:pt idx="37717">
                  <c:v>30.001999999999999</c:v>
                </c:pt>
                <c:pt idx="37718">
                  <c:v>30.001999999999999</c:v>
                </c:pt>
                <c:pt idx="37719">
                  <c:v>30.001999999999999</c:v>
                </c:pt>
                <c:pt idx="37720">
                  <c:v>30.001999999999999</c:v>
                </c:pt>
                <c:pt idx="37721">
                  <c:v>30.001999999999999</c:v>
                </c:pt>
                <c:pt idx="37722">
                  <c:v>30.001999999999999</c:v>
                </c:pt>
                <c:pt idx="37723">
                  <c:v>30.001999999999999</c:v>
                </c:pt>
                <c:pt idx="37724">
                  <c:v>30.001999999999999</c:v>
                </c:pt>
                <c:pt idx="37725">
                  <c:v>30.001999999999999</c:v>
                </c:pt>
                <c:pt idx="37726">
                  <c:v>30.001999999999999</c:v>
                </c:pt>
                <c:pt idx="37727">
                  <c:v>30.001999999999999</c:v>
                </c:pt>
                <c:pt idx="37728">
                  <c:v>30.001999999999999</c:v>
                </c:pt>
                <c:pt idx="37729">
                  <c:v>30.001999999999999</c:v>
                </c:pt>
                <c:pt idx="37730">
                  <c:v>30.001999999999999</c:v>
                </c:pt>
                <c:pt idx="37731">
                  <c:v>30.001999999999999</c:v>
                </c:pt>
                <c:pt idx="37732">
                  <c:v>30.001999999999999</c:v>
                </c:pt>
                <c:pt idx="37733">
                  <c:v>30.001999999999999</c:v>
                </c:pt>
                <c:pt idx="37734">
                  <c:v>30.001999999999999</c:v>
                </c:pt>
                <c:pt idx="37735">
                  <c:v>30.001999999999999</c:v>
                </c:pt>
                <c:pt idx="37736">
                  <c:v>30.001999999999999</c:v>
                </c:pt>
                <c:pt idx="37737">
                  <c:v>30.001999999999999</c:v>
                </c:pt>
                <c:pt idx="37738">
                  <c:v>30.001999999999999</c:v>
                </c:pt>
                <c:pt idx="37739">
                  <c:v>30.001999999999999</c:v>
                </c:pt>
                <c:pt idx="37740">
                  <c:v>30.001999999999999</c:v>
                </c:pt>
                <c:pt idx="37741">
                  <c:v>30.001999999999999</c:v>
                </c:pt>
                <c:pt idx="37742">
                  <c:v>30.001999999999999</c:v>
                </c:pt>
                <c:pt idx="37743">
                  <c:v>30.001999999999999</c:v>
                </c:pt>
                <c:pt idx="37744">
                  <c:v>30.001999999999999</c:v>
                </c:pt>
                <c:pt idx="37745">
                  <c:v>30.001999999999999</c:v>
                </c:pt>
                <c:pt idx="37746">
                  <c:v>30.001999999999999</c:v>
                </c:pt>
                <c:pt idx="37747">
                  <c:v>30.001999999999999</c:v>
                </c:pt>
                <c:pt idx="37748">
                  <c:v>30.001999999999999</c:v>
                </c:pt>
                <c:pt idx="37749">
                  <c:v>30.001999999999999</c:v>
                </c:pt>
                <c:pt idx="37750">
                  <c:v>30.001999999999999</c:v>
                </c:pt>
                <c:pt idx="37751">
                  <c:v>30.001999999999999</c:v>
                </c:pt>
                <c:pt idx="37752">
                  <c:v>30.001999999999999</c:v>
                </c:pt>
                <c:pt idx="37753">
                  <c:v>30.001999999999999</c:v>
                </c:pt>
                <c:pt idx="37754">
                  <c:v>30.001999999999999</c:v>
                </c:pt>
                <c:pt idx="37755">
                  <c:v>30.001999999999999</c:v>
                </c:pt>
                <c:pt idx="37756">
                  <c:v>30.001999999999999</c:v>
                </c:pt>
                <c:pt idx="37757">
                  <c:v>30.001999999999999</c:v>
                </c:pt>
                <c:pt idx="37758">
                  <c:v>30.001999999999999</c:v>
                </c:pt>
                <c:pt idx="37759">
                  <c:v>30.001999999999999</c:v>
                </c:pt>
                <c:pt idx="37760">
                  <c:v>30.001999999999999</c:v>
                </c:pt>
                <c:pt idx="37761">
                  <c:v>30.001999999999999</c:v>
                </c:pt>
                <c:pt idx="37762">
                  <c:v>30.001999999999999</c:v>
                </c:pt>
                <c:pt idx="37763">
                  <c:v>30.001999999999999</c:v>
                </c:pt>
                <c:pt idx="37764">
                  <c:v>30.001999999999999</c:v>
                </c:pt>
                <c:pt idx="37765">
                  <c:v>30.001999999999999</c:v>
                </c:pt>
                <c:pt idx="37766">
                  <c:v>30.001999999999999</c:v>
                </c:pt>
                <c:pt idx="37767">
                  <c:v>30.001999999999999</c:v>
                </c:pt>
                <c:pt idx="37768">
                  <c:v>30.001999999999999</c:v>
                </c:pt>
                <c:pt idx="37769">
                  <c:v>30.001999999999999</c:v>
                </c:pt>
                <c:pt idx="37770">
                  <c:v>30.001999999999999</c:v>
                </c:pt>
                <c:pt idx="37771">
                  <c:v>30.001999999999999</c:v>
                </c:pt>
                <c:pt idx="37772">
                  <c:v>30.001999999999999</c:v>
                </c:pt>
                <c:pt idx="37773">
                  <c:v>30.001999999999999</c:v>
                </c:pt>
                <c:pt idx="37774">
                  <c:v>30.001999999999999</c:v>
                </c:pt>
                <c:pt idx="37775">
                  <c:v>30.001999999999999</c:v>
                </c:pt>
                <c:pt idx="37776">
                  <c:v>30.001999999999999</c:v>
                </c:pt>
                <c:pt idx="37777">
                  <c:v>30.001999999999999</c:v>
                </c:pt>
                <c:pt idx="37778">
                  <c:v>30.001999999999999</c:v>
                </c:pt>
                <c:pt idx="37779">
                  <c:v>30.001999999999999</c:v>
                </c:pt>
                <c:pt idx="37780">
                  <c:v>30.001999999999999</c:v>
                </c:pt>
                <c:pt idx="37781">
                  <c:v>30.001999999999999</c:v>
                </c:pt>
                <c:pt idx="37782">
                  <c:v>30.001999999999999</c:v>
                </c:pt>
                <c:pt idx="37783">
                  <c:v>30.001999999999999</c:v>
                </c:pt>
                <c:pt idx="37784">
                  <c:v>30.001999999999999</c:v>
                </c:pt>
                <c:pt idx="37785">
                  <c:v>30.001999999999999</c:v>
                </c:pt>
                <c:pt idx="37786">
                  <c:v>30.001999999999999</c:v>
                </c:pt>
                <c:pt idx="37787">
                  <c:v>30.001999999999999</c:v>
                </c:pt>
                <c:pt idx="37788">
                  <c:v>30.001999999999999</c:v>
                </c:pt>
                <c:pt idx="37789">
                  <c:v>30.001999999999999</c:v>
                </c:pt>
                <c:pt idx="37790">
                  <c:v>30.001999999999999</c:v>
                </c:pt>
                <c:pt idx="37791">
                  <c:v>30.001999999999999</c:v>
                </c:pt>
                <c:pt idx="37792">
                  <c:v>30.001999999999999</c:v>
                </c:pt>
                <c:pt idx="37793">
                  <c:v>30.001999999999999</c:v>
                </c:pt>
                <c:pt idx="37794">
                  <c:v>30.001999999999999</c:v>
                </c:pt>
                <c:pt idx="37795">
                  <c:v>30.001999999999999</c:v>
                </c:pt>
                <c:pt idx="37796">
                  <c:v>30.001999999999999</c:v>
                </c:pt>
                <c:pt idx="37797">
                  <c:v>30.001999999999999</c:v>
                </c:pt>
                <c:pt idx="37798">
                  <c:v>30.001999999999999</c:v>
                </c:pt>
                <c:pt idx="37799">
                  <c:v>30.001999999999999</c:v>
                </c:pt>
                <c:pt idx="37800">
                  <c:v>30.001999999999999</c:v>
                </c:pt>
                <c:pt idx="37801">
                  <c:v>30.001999999999999</c:v>
                </c:pt>
                <c:pt idx="37802">
                  <c:v>30.001999999999999</c:v>
                </c:pt>
                <c:pt idx="37803">
                  <c:v>30.001999999999999</c:v>
                </c:pt>
                <c:pt idx="37804">
                  <c:v>30.001999999999999</c:v>
                </c:pt>
                <c:pt idx="37805">
                  <c:v>30.001999999999999</c:v>
                </c:pt>
                <c:pt idx="37806">
                  <c:v>30.001999999999999</c:v>
                </c:pt>
                <c:pt idx="37807">
                  <c:v>30.001999999999999</c:v>
                </c:pt>
                <c:pt idx="37808">
                  <c:v>30.001999999999999</c:v>
                </c:pt>
                <c:pt idx="37809">
                  <c:v>30.001999999999999</c:v>
                </c:pt>
                <c:pt idx="37810">
                  <c:v>30.001999999999999</c:v>
                </c:pt>
                <c:pt idx="37811">
                  <c:v>30.001999999999999</c:v>
                </c:pt>
                <c:pt idx="37812">
                  <c:v>30.001999999999999</c:v>
                </c:pt>
                <c:pt idx="37813">
                  <c:v>30.001999999999999</c:v>
                </c:pt>
                <c:pt idx="37814">
                  <c:v>30.001999999999999</c:v>
                </c:pt>
                <c:pt idx="37815">
                  <c:v>30.001999999999999</c:v>
                </c:pt>
                <c:pt idx="37816">
                  <c:v>30.001999999999999</c:v>
                </c:pt>
                <c:pt idx="37817">
                  <c:v>30.001999999999999</c:v>
                </c:pt>
                <c:pt idx="37818">
                  <c:v>30.001999999999999</c:v>
                </c:pt>
                <c:pt idx="37819">
                  <c:v>30.001999999999999</c:v>
                </c:pt>
                <c:pt idx="37820">
                  <c:v>30.001999999999999</c:v>
                </c:pt>
                <c:pt idx="37821">
                  <c:v>30.001999999999999</c:v>
                </c:pt>
                <c:pt idx="37822">
                  <c:v>30.001999999999999</c:v>
                </c:pt>
                <c:pt idx="37823">
                  <c:v>30.001999999999999</c:v>
                </c:pt>
                <c:pt idx="37824">
                  <c:v>30.001999999999999</c:v>
                </c:pt>
                <c:pt idx="37825">
                  <c:v>30.001999999999999</c:v>
                </c:pt>
                <c:pt idx="37826">
                  <c:v>30.001999999999999</c:v>
                </c:pt>
                <c:pt idx="37827">
                  <c:v>30.001999999999999</c:v>
                </c:pt>
                <c:pt idx="37828">
                  <c:v>30.001999999999999</c:v>
                </c:pt>
                <c:pt idx="37829">
                  <c:v>30.001999999999999</c:v>
                </c:pt>
                <c:pt idx="37830">
                  <c:v>30.001999999999999</c:v>
                </c:pt>
                <c:pt idx="37831">
                  <c:v>30.001999999999999</c:v>
                </c:pt>
                <c:pt idx="37832">
                  <c:v>30.001999999999999</c:v>
                </c:pt>
                <c:pt idx="37833">
                  <c:v>30.001999999999999</c:v>
                </c:pt>
                <c:pt idx="37834">
                  <c:v>30.001999999999999</c:v>
                </c:pt>
                <c:pt idx="37835">
                  <c:v>30.001999999999999</c:v>
                </c:pt>
                <c:pt idx="37836">
                  <c:v>30.001999999999999</c:v>
                </c:pt>
                <c:pt idx="37837">
                  <c:v>30.001999999999999</c:v>
                </c:pt>
                <c:pt idx="37838">
                  <c:v>30.001999999999999</c:v>
                </c:pt>
                <c:pt idx="37839">
                  <c:v>30.001999999999999</c:v>
                </c:pt>
                <c:pt idx="37840">
                  <c:v>30.001999999999999</c:v>
                </c:pt>
                <c:pt idx="37841">
                  <c:v>30.001999999999999</c:v>
                </c:pt>
                <c:pt idx="37842">
                  <c:v>30.001999999999999</c:v>
                </c:pt>
                <c:pt idx="37843">
                  <c:v>30.001999999999999</c:v>
                </c:pt>
                <c:pt idx="37844">
                  <c:v>30.001999999999999</c:v>
                </c:pt>
                <c:pt idx="37845">
                  <c:v>30.001999999999999</c:v>
                </c:pt>
                <c:pt idx="37846">
                  <c:v>30.001999999999999</c:v>
                </c:pt>
                <c:pt idx="37847">
                  <c:v>30.001999999999999</c:v>
                </c:pt>
                <c:pt idx="37848">
                  <c:v>30.001999999999999</c:v>
                </c:pt>
                <c:pt idx="37849">
                  <c:v>30.001999999999999</c:v>
                </c:pt>
                <c:pt idx="37850">
                  <c:v>30.001999999999999</c:v>
                </c:pt>
                <c:pt idx="37851">
                  <c:v>30.001999999999999</c:v>
                </c:pt>
                <c:pt idx="37852">
                  <c:v>30.001999999999999</c:v>
                </c:pt>
                <c:pt idx="37853">
                  <c:v>30.001999999999999</c:v>
                </c:pt>
                <c:pt idx="37854">
                  <c:v>30.001999999999999</c:v>
                </c:pt>
                <c:pt idx="37855">
                  <c:v>30.001999999999999</c:v>
                </c:pt>
                <c:pt idx="37856">
                  <c:v>30.001999999999999</c:v>
                </c:pt>
                <c:pt idx="37857">
                  <c:v>30.001999999999999</c:v>
                </c:pt>
                <c:pt idx="37858">
                  <c:v>30.001999999999999</c:v>
                </c:pt>
                <c:pt idx="37859">
                  <c:v>30.001999999999999</c:v>
                </c:pt>
                <c:pt idx="37860">
                  <c:v>30.001999999999999</c:v>
                </c:pt>
                <c:pt idx="37861">
                  <c:v>30.001999999999999</c:v>
                </c:pt>
                <c:pt idx="37862">
                  <c:v>30.001999999999999</c:v>
                </c:pt>
                <c:pt idx="37863">
                  <c:v>30.001999999999999</c:v>
                </c:pt>
                <c:pt idx="37864">
                  <c:v>30.001999999999999</c:v>
                </c:pt>
                <c:pt idx="37865">
                  <c:v>30.001999999999999</c:v>
                </c:pt>
                <c:pt idx="37866">
                  <c:v>30.001999999999999</c:v>
                </c:pt>
                <c:pt idx="37867">
                  <c:v>30.001999999999999</c:v>
                </c:pt>
                <c:pt idx="37868">
                  <c:v>30.001999999999999</c:v>
                </c:pt>
                <c:pt idx="37869">
                  <c:v>30.001999999999999</c:v>
                </c:pt>
                <c:pt idx="37870">
                  <c:v>30.001999999999999</c:v>
                </c:pt>
                <c:pt idx="37871">
                  <c:v>30.001999999999999</c:v>
                </c:pt>
                <c:pt idx="37872">
                  <c:v>30.001999999999999</c:v>
                </c:pt>
                <c:pt idx="37873">
                  <c:v>30.001999999999999</c:v>
                </c:pt>
                <c:pt idx="37874">
                  <c:v>30.001999999999999</c:v>
                </c:pt>
                <c:pt idx="37875">
                  <c:v>30.001999999999999</c:v>
                </c:pt>
                <c:pt idx="37876">
                  <c:v>30.001999999999999</c:v>
                </c:pt>
                <c:pt idx="37877">
                  <c:v>30.001999999999999</c:v>
                </c:pt>
                <c:pt idx="37878">
                  <c:v>30.001999999999999</c:v>
                </c:pt>
                <c:pt idx="37879">
                  <c:v>30.001999999999999</c:v>
                </c:pt>
                <c:pt idx="37880">
                  <c:v>30.001999999999999</c:v>
                </c:pt>
                <c:pt idx="37881">
                  <c:v>30.001999999999999</c:v>
                </c:pt>
                <c:pt idx="37882">
                  <c:v>30.001999999999999</c:v>
                </c:pt>
                <c:pt idx="37883">
                  <c:v>30.001999999999999</c:v>
                </c:pt>
                <c:pt idx="37884">
                  <c:v>30.001999999999999</c:v>
                </c:pt>
                <c:pt idx="37885">
                  <c:v>30.001999999999999</c:v>
                </c:pt>
                <c:pt idx="37886">
                  <c:v>30.001999999999999</c:v>
                </c:pt>
                <c:pt idx="37887">
                  <c:v>30.001999999999999</c:v>
                </c:pt>
                <c:pt idx="37888">
                  <c:v>30.001999999999999</c:v>
                </c:pt>
                <c:pt idx="37889">
                  <c:v>30.001999999999999</c:v>
                </c:pt>
                <c:pt idx="37890">
                  <c:v>30.001999999999999</c:v>
                </c:pt>
                <c:pt idx="37891">
                  <c:v>30.001999999999999</c:v>
                </c:pt>
                <c:pt idx="37892">
                  <c:v>30.001999999999999</c:v>
                </c:pt>
                <c:pt idx="37893">
                  <c:v>30.001999999999999</c:v>
                </c:pt>
                <c:pt idx="37894">
                  <c:v>30.001999999999999</c:v>
                </c:pt>
                <c:pt idx="37895">
                  <c:v>30.001999999999999</c:v>
                </c:pt>
                <c:pt idx="37896">
                  <c:v>30.001999999999999</c:v>
                </c:pt>
                <c:pt idx="37897">
                  <c:v>30.001999999999999</c:v>
                </c:pt>
                <c:pt idx="37898">
                  <c:v>30.001999999999999</c:v>
                </c:pt>
                <c:pt idx="37899">
                  <c:v>30.001999999999999</c:v>
                </c:pt>
                <c:pt idx="37900">
                  <c:v>30.001999999999999</c:v>
                </c:pt>
                <c:pt idx="37901">
                  <c:v>30.001999999999999</c:v>
                </c:pt>
                <c:pt idx="37902">
                  <c:v>30.001999999999999</c:v>
                </c:pt>
                <c:pt idx="37903">
                  <c:v>30.001999999999999</c:v>
                </c:pt>
                <c:pt idx="37904">
                  <c:v>30.001999999999999</c:v>
                </c:pt>
                <c:pt idx="37905">
                  <c:v>30.001999999999999</c:v>
                </c:pt>
                <c:pt idx="37906">
                  <c:v>30.001999999999999</c:v>
                </c:pt>
                <c:pt idx="37907">
                  <c:v>30.001999999999999</c:v>
                </c:pt>
                <c:pt idx="37908">
                  <c:v>30.001999999999999</c:v>
                </c:pt>
                <c:pt idx="37909">
                  <c:v>30.001999999999999</c:v>
                </c:pt>
                <c:pt idx="37910">
                  <c:v>30.001999999999999</c:v>
                </c:pt>
                <c:pt idx="37911">
                  <c:v>30.001999999999999</c:v>
                </c:pt>
                <c:pt idx="37912">
                  <c:v>30.001999999999999</c:v>
                </c:pt>
                <c:pt idx="37913">
                  <c:v>30.001999999999999</c:v>
                </c:pt>
                <c:pt idx="37914">
                  <c:v>30.001999999999999</c:v>
                </c:pt>
                <c:pt idx="37915">
                  <c:v>30.001999999999999</c:v>
                </c:pt>
                <c:pt idx="37916">
                  <c:v>30.001999999999999</c:v>
                </c:pt>
                <c:pt idx="37917">
                  <c:v>30.001999999999999</c:v>
                </c:pt>
                <c:pt idx="37918">
                  <c:v>30.001999999999999</c:v>
                </c:pt>
                <c:pt idx="37919">
                  <c:v>30.001999999999999</c:v>
                </c:pt>
                <c:pt idx="37920">
                  <c:v>30.001999999999999</c:v>
                </c:pt>
                <c:pt idx="37921">
                  <c:v>30.001999999999999</c:v>
                </c:pt>
                <c:pt idx="37922">
                  <c:v>30.001999999999999</c:v>
                </c:pt>
                <c:pt idx="37923">
                  <c:v>30.001999999999999</c:v>
                </c:pt>
                <c:pt idx="37924">
                  <c:v>30.001999999999999</c:v>
                </c:pt>
                <c:pt idx="37925">
                  <c:v>30.001999999999999</c:v>
                </c:pt>
                <c:pt idx="37926">
                  <c:v>30.001999999999999</c:v>
                </c:pt>
                <c:pt idx="37927">
                  <c:v>30.001999999999999</c:v>
                </c:pt>
                <c:pt idx="37928">
                  <c:v>30.001999999999999</c:v>
                </c:pt>
                <c:pt idx="37929">
                  <c:v>30.001999999999999</c:v>
                </c:pt>
                <c:pt idx="37930">
                  <c:v>30.001999999999999</c:v>
                </c:pt>
                <c:pt idx="37931">
                  <c:v>30.001999999999999</c:v>
                </c:pt>
                <c:pt idx="37932">
                  <c:v>30.001999999999999</c:v>
                </c:pt>
                <c:pt idx="37933">
                  <c:v>30.001999999999999</c:v>
                </c:pt>
                <c:pt idx="37934">
                  <c:v>30.001999999999999</c:v>
                </c:pt>
                <c:pt idx="37935">
                  <c:v>30.001999999999999</c:v>
                </c:pt>
                <c:pt idx="37936">
                  <c:v>30.001999999999999</c:v>
                </c:pt>
                <c:pt idx="37937">
                  <c:v>30.004000000000001</c:v>
                </c:pt>
                <c:pt idx="37938">
                  <c:v>30.01</c:v>
                </c:pt>
                <c:pt idx="37939">
                  <c:v>30.012</c:v>
                </c:pt>
                <c:pt idx="37940">
                  <c:v>30.036000000000001</c:v>
                </c:pt>
                <c:pt idx="37941">
                  <c:v>30.036000000000001</c:v>
                </c:pt>
                <c:pt idx="37942">
                  <c:v>30.036000000000001</c:v>
                </c:pt>
                <c:pt idx="37943">
                  <c:v>30.036000000000001</c:v>
                </c:pt>
                <c:pt idx="37944">
                  <c:v>30.036000000000001</c:v>
                </c:pt>
                <c:pt idx="37945">
                  <c:v>30.036000000000001</c:v>
                </c:pt>
                <c:pt idx="37946">
                  <c:v>30.036000000000001</c:v>
                </c:pt>
                <c:pt idx="37947">
                  <c:v>30.036000000000001</c:v>
                </c:pt>
                <c:pt idx="37948">
                  <c:v>30.036000000000001</c:v>
                </c:pt>
                <c:pt idx="37949">
                  <c:v>30.036000000000001</c:v>
                </c:pt>
                <c:pt idx="37950">
                  <c:v>30.036000000000001</c:v>
                </c:pt>
                <c:pt idx="37951">
                  <c:v>30.036000000000001</c:v>
                </c:pt>
                <c:pt idx="37952">
                  <c:v>30.036000000000001</c:v>
                </c:pt>
                <c:pt idx="37953">
                  <c:v>30.036000000000001</c:v>
                </c:pt>
                <c:pt idx="37954">
                  <c:v>30.036000000000001</c:v>
                </c:pt>
                <c:pt idx="37955">
                  <c:v>30.036000000000001</c:v>
                </c:pt>
                <c:pt idx="37956">
                  <c:v>30.036000000000001</c:v>
                </c:pt>
                <c:pt idx="37957">
                  <c:v>30.036000000000001</c:v>
                </c:pt>
                <c:pt idx="37958">
                  <c:v>30.036000000000001</c:v>
                </c:pt>
                <c:pt idx="37959">
                  <c:v>30.036000000000001</c:v>
                </c:pt>
                <c:pt idx="37960">
                  <c:v>30.036000000000001</c:v>
                </c:pt>
                <c:pt idx="37961">
                  <c:v>30.036000000000001</c:v>
                </c:pt>
                <c:pt idx="37962">
                  <c:v>30.036000000000001</c:v>
                </c:pt>
                <c:pt idx="37963">
                  <c:v>30.036000000000001</c:v>
                </c:pt>
                <c:pt idx="37964">
                  <c:v>30.036000000000001</c:v>
                </c:pt>
                <c:pt idx="37965">
                  <c:v>30.036000000000001</c:v>
                </c:pt>
                <c:pt idx="37966">
                  <c:v>30.036000000000001</c:v>
                </c:pt>
                <c:pt idx="37967">
                  <c:v>30.036000000000001</c:v>
                </c:pt>
                <c:pt idx="37968">
                  <c:v>30.036000000000001</c:v>
                </c:pt>
                <c:pt idx="37969">
                  <c:v>30.036000000000001</c:v>
                </c:pt>
                <c:pt idx="37970">
                  <c:v>30.036000000000001</c:v>
                </c:pt>
                <c:pt idx="37971">
                  <c:v>30.036000000000001</c:v>
                </c:pt>
                <c:pt idx="37972">
                  <c:v>30.036000000000001</c:v>
                </c:pt>
                <c:pt idx="37973">
                  <c:v>30.036000000000001</c:v>
                </c:pt>
                <c:pt idx="37974">
                  <c:v>30.036000000000001</c:v>
                </c:pt>
                <c:pt idx="37975">
                  <c:v>30.036000000000001</c:v>
                </c:pt>
                <c:pt idx="37976">
                  <c:v>30.036000000000001</c:v>
                </c:pt>
                <c:pt idx="37977">
                  <c:v>30.036000000000001</c:v>
                </c:pt>
                <c:pt idx="37978">
                  <c:v>30.036000000000001</c:v>
                </c:pt>
                <c:pt idx="37979">
                  <c:v>30.036000000000001</c:v>
                </c:pt>
                <c:pt idx="37980">
                  <c:v>30.036000000000001</c:v>
                </c:pt>
                <c:pt idx="37981">
                  <c:v>30.036000000000001</c:v>
                </c:pt>
                <c:pt idx="37982">
                  <c:v>30.036000000000001</c:v>
                </c:pt>
                <c:pt idx="37983">
                  <c:v>30.036000000000001</c:v>
                </c:pt>
                <c:pt idx="37984">
                  <c:v>30.036000000000001</c:v>
                </c:pt>
                <c:pt idx="37985">
                  <c:v>30.036000000000001</c:v>
                </c:pt>
                <c:pt idx="37986">
                  <c:v>30.036000000000001</c:v>
                </c:pt>
                <c:pt idx="37987">
                  <c:v>30.036000000000001</c:v>
                </c:pt>
                <c:pt idx="37988">
                  <c:v>30.036000000000001</c:v>
                </c:pt>
                <c:pt idx="37989">
                  <c:v>30.036000000000001</c:v>
                </c:pt>
                <c:pt idx="37990">
                  <c:v>30.036000000000001</c:v>
                </c:pt>
                <c:pt idx="37991">
                  <c:v>30.036000000000001</c:v>
                </c:pt>
                <c:pt idx="37992">
                  <c:v>30.036000000000001</c:v>
                </c:pt>
                <c:pt idx="37993">
                  <c:v>30.036000000000001</c:v>
                </c:pt>
                <c:pt idx="37994">
                  <c:v>30.036000000000001</c:v>
                </c:pt>
                <c:pt idx="37995">
                  <c:v>30.036000000000001</c:v>
                </c:pt>
                <c:pt idx="37996">
                  <c:v>30.036000000000001</c:v>
                </c:pt>
                <c:pt idx="37997">
                  <c:v>30.036000000000001</c:v>
                </c:pt>
                <c:pt idx="37998">
                  <c:v>30.036000000000001</c:v>
                </c:pt>
                <c:pt idx="37999">
                  <c:v>30.036000000000001</c:v>
                </c:pt>
                <c:pt idx="38000">
                  <c:v>30.036000000000001</c:v>
                </c:pt>
                <c:pt idx="38001">
                  <c:v>30.036000000000001</c:v>
                </c:pt>
                <c:pt idx="38002">
                  <c:v>30.036000000000001</c:v>
                </c:pt>
                <c:pt idx="38003">
                  <c:v>30.036000000000001</c:v>
                </c:pt>
                <c:pt idx="38004">
                  <c:v>30.036000000000001</c:v>
                </c:pt>
                <c:pt idx="38005">
                  <c:v>30.036000000000001</c:v>
                </c:pt>
                <c:pt idx="38006">
                  <c:v>30.036000000000001</c:v>
                </c:pt>
                <c:pt idx="38007">
                  <c:v>30.036000000000001</c:v>
                </c:pt>
                <c:pt idx="38008">
                  <c:v>30.036000000000001</c:v>
                </c:pt>
                <c:pt idx="38009">
                  <c:v>30.036000000000001</c:v>
                </c:pt>
                <c:pt idx="38010">
                  <c:v>30.036000000000001</c:v>
                </c:pt>
                <c:pt idx="38011">
                  <c:v>30.036000000000001</c:v>
                </c:pt>
                <c:pt idx="38012">
                  <c:v>30.036000000000001</c:v>
                </c:pt>
                <c:pt idx="38013">
                  <c:v>30.036000000000001</c:v>
                </c:pt>
                <c:pt idx="38014">
                  <c:v>30.036000000000001</c:v>
                </c:pt>
                <c:pt idx="38015">
                  <c:v>30.036000000000001</c:v>
                </c:pt>
                <c:pt idx="38016">
                  <c:v>30.036000000000001</c:v>
                </c:pt>
                <c:pt idx="38017">
                  <c:v>30.036000000000001</c:v>
                </c:pt>
                <c:pt idx="38018">
                  <c:v>30.036000000000001</c:v>
                </c:pt>
                <c:pt idx="38019">
                  <c:v>30.036000000000001</c:v>
                </c:pt>
                <c:pt idx="38020">
                  <c:v>30.036000000000001</c:v>
                </c:pt>
                <c:pt idx="38021">
                  <c:v>30.036000000000001</c:v>
                </c:pt>
                <c:pt idx="38022">
                  <c:v>30.036000000000001</c:v>
                </c:pt>
                <c:pt idx="38023">
                  <c:v>30.036000000000001</c:v>
                </c:pt>
                <c:pt idx="38024">
                  <c:v>30.036000000000001</c:v>
                </c:pt>
                <c:pt idx="38025">
                  <c:v>30.036000000000001</c:v>
                </c:pt>
                <c:pt idx="38026">
                  <c:v>30.036000000000001</c:v>
                </c:pt>
                <c:pt idx="38027">
                  <c:v>30.036000000000001</c:v>
                </c:pt>
                <c:pt idx="38028">
                  <c:v>30.036000000000001</c:v>
                </c:pt>
                <c:pt idx="38029">
                  <c:v>30.036000000000001</c:v>
                </c:pt>
                <c:pt idx="38030">
                  <c:v>30.036000000000001</c:v>
                </c:pt>
                <c:pt idx="38031">
                  <c:v>30.036000000000001</c:v>
                </c:pt>
                <c:pt idx="38032">
                  <c:v>30.036000000000001</c:v>
                </c:pt>
                <c:pt idx="38033">
                  <c:v>30.036000000000001</c:v>
                </c:pt>
                <c:pt idx="38034">
                  <c:v>30.036000000000001</c:v>
                </c:pt>
                <c:pt idx="38035">
                  <c:v>30.036000000000001</c:v>
                </c:pt>
                <c:pt idx="38036">
                  <c:v>30.036000000000001</c:v>
                </c:pt>
                <c:pt idx="38037">
                  <c:v>30.036000000000001</c:v>
                </c:pt>
                <c:pt idx="38038">
                  <c:v>30.036000000000001</c:v>
                </c:pt>
                <c:pt idx="38039">
                  <c:v>30.036000000000001</c:v>
                </c:pt>
                <c:pt idx="38040">
                  <c:v>30.036000000000001</c:v>
                </c:pt>
                <c:pt idx="38041">
                  <c:v>30.036000000000001</c:v>
                </c:pt>
                <c:pt idx="38042">
                  <c:v>30.036000000000001</c:v>
                </c:pt>
                <c:pt idx="38043">
                  <c:v>30.036000000000001</c:v>
                </c:pt>
                <c:pt idx="38044">
                  <c:v>30.036000000000001</c:v>
                </c:pt>
                <c:pt idx="38045">
                  <c:v>30.036000000000001</c:v>
                </c:pt>
                <c:pt idx="38046">
                  <c:v>30.036000000000001</c:v>
                </c:pt>
                <c:pt idx="38047">
                  <c:v>30.036000000000001</c:v>
                </c:pt>
                <c:pt idx="38048">
                  <c:v>30.036000000000001</c:v>
                </c:pt>
                <c:pt idx="38049">
                  <c:v>30.036000000000001</c:v>
                </c:pt>
                <c:pt idx="38050">
                  <c:v>30.036000000000001</c:v>
                </c:pt>
                <c:pt idx="38051">
                  <c:v>30.036000000000001</c:v>
                </c:pt>
                <c:pt idx="38052">
                  <c:v>30.036000000000001</c:v>
                </c:pt>
                <c:pt idx="38053">
                  <c:v>30.036000000000001</c:v>
                </c:pt>
                <c:pt idx="38054">
                  <c:v>30.036000000000001</c:v>
                </c:pt>
                <c:pt idx="38055">
                  <c:v>30.036000000000001</c:v>
                </c:pt>
                <c:pt idx="38056">
                  <c:v>30.036000000000001</c:v>
                </c:pt>
                <c:pt idx="38057">
                  <c:v>30.036000000000001</c:v>
                </c:pt>
                <c:pt idx="38058">
                  <c:v>30.036000000000001</c:v>
                </c:pt>
                <c:pt idx="38059">
                  <c:v>30.036000000000001</c:v>
                </c:pt>
                <c:pt idx="38060">
                  <c:v>30.036000000000001</c:v>
                </c:pt>
                <c:pt idx="38061">
                  <c:v>30.036000000000001</c:v>
                </c:pt>
                <c:pt idx="38062">
                  <c:v>30.036000000000001</c:v>
                </c:pt>
                <c:pt idx="38063">
                  <c:v>30.036000000000001</c:v>
                </c:pt>
                <c:pt idx="38064">
                  <c:v>30.036000000000001</c:v>
                </c:pt>
                <c:pt idx="38065">
                  <c:v>30.036000000000001</c:v>
                </c:pt>
                <c:pt idx="38066">
                  <c:v>30.036000000000001</c:v>
                </c:pt>
                <c:pt idx="38067">
                  <c:v>30.036000000000001</c:v>
                </c:pt>
                <c:pt idx="38068">
                  <c:v>30.036000000000001</c:v>
                </c:pt>
                <c:pt idx="38069">
                  <c:v>30.036000000000001</c:v>
                </c:pt>
                <c:pt idx="38070">
                  <c:v>30.036000000000001</c:v>
                </c:pt>
                <c:pt idx="38071">
                  <c:v>30.036000000000001</c:v>
                </c:pt>
                <c:pt idx="38072">
                  <c:v>30.036000000000001</c:v>
                </c:pt>
                <c:pt idx="38073">
                  <c:v>30.036000000000001</c:v>
                </c:pt>
                <c:pt idx="38074">
                  <c:v>30.036000000000001</c:v>
                </c:pt>
                <c:pt idx="38075">
                  <c:v>30.036000000000001</c:v>
                </c:pt>
                <c:pt idx="38076">
                  <c:v>30.036000000000001</c:v>
                </c:pt>
                <c:pt idx="38077">
                  <c:v>30.036000000000001</c:v>
                </c:pt>
                <c:pt idx="38078">
                  <c:v>30.036000000000001</c:v>
                </c:pt>
                <c:pt idx="38079">
                  <c:v>30.036000000000001</c:v>
                </c:pt>
                <c:pt idx="38080">
                  <c:v>30.036000000000001</c:v>
                </c:pt>
                <c:pt idx="38081">
                  <c:v>30.036000000000001</c:v>
                </c:pt>
                <c:pt idx="38082">
                  <c:v>30.036000000000001</c:v>
                </c:pt>
                <c:pt idx="38083">
                  <c:v>30.036000000000001</c:v>
                </c:pt>
                <c:pt idx="38084">
                  <c:v>30.036000000000001</c:v>
                </c:pt>
                <c:pt idx="38085">
                  <c:v>30.036000000000001</c:v>
                </c:pt>
                <c:pt idx="38086">
                  <c:v>30.036000000000001</c:v>
                </c:pt>
                <c:pt idx="38087">
                  <c:v>30.036000000000001</c:v>
                </c:pt>
                <c:pt idx="38088">
                  <c:v>30.036000000000001</c:v>
                </c:pt>
                <c:pt idx="38089">
                  <c:v>30.036000000000001</c:v>
                </c:pt>
                <c:pt idx="38090">
                  <c:v>30.036000000000001</c:v>
                </c:pt>
                <c:pt idx="38091">
                  <c:v>30.036000000000001</c:v>
                </c:pt>
                <c:pt idx="38092">
                  <c:v>30.036000000000001</c:v>
                </c:pt>
                <c:pt idx="38093">
                  <c:v>30.036000000000001</c:v>
                </c:pt>
                <c:pt idx="38094">
                  <c:v>30.036000000000001</c:v>
                </c:pt>
                <c:pt idx="38095">
                  <c:v>30.036000000000001</c:v>
                </c:pt>
                <c:pt idx="38096">
                  <c:v>30.036000000000001</c:v>
                </c:pt>
                <c:pt idx="38097">
                  <c:v>30.036000000000001</c:v>
                </c:pt>
                <c:pt idx="38098">
                  <c:v>30.036000000000001</c:v>
                </c:pt>
                <c:pt idx="38099">
                  <c:v>30.036000000000001</c:v>
                </c:pt>
                <c:pt idx="38100">
                  <c:v>30.036000000000001</c:v>
                </c:pt>
                <c:pt idx="38101">
                  <c:v>30.036000000000001</c:v>
                </c:pt>
                <c:pt idx="38102">
                  <c:v>30.036000000000001</c:v>
                </c:pt>
                <c:pt idx="38103">
                  <c:v>30.036000000000001</c:v>
                </c:pt>
                <c:pt idx="38104">
                  <c:v>30.036000000000001</c:v>
                </c:pt>
                <c:pt idx="38105">
                  <c:v>30.036000000000001</c:v>
                </c:pt>
                <c:pt idx="38106">
                  <c:v>30.036000000000001</c:v>
                </c:pt>
                <c:pt idx="38107">
                  <c:v>30.036000000000001</c:v>
                </c:pt>
                <c:pt idx="38108">
                  <c:v>30.036000000000001</c:v>
                </c:pt>
                <c:pt idx="38109">
                  <c:v>30.036000000000001</c:v>
                </c:pt>
                <c:pt idx="38110">
                  <c:v>30.036000000000001</c:v>
                </c:pt>
                <c:pt idx="38111">
                  <c:v>30.036000000000001</c:v>
                </c:pt>
                <c:pt idx="38112">
                  <c:v>30.036000000000001</c:v>
                </c:pt>
                <c:pt idx="38113">
                  <c:v>30.036000000000001</c:v>
                </c:pt>
                <c:pt idx="38114">
                  <c:v>30.036000000000001</c:v>
                </c:pt>
                <c:pt idx="38115">
                  <c:v>30.036000000000001</c:v>
                </c:pt>
                <c:pt idx="38116">
                  <c:v>30.036000000000001</c:v>
                </c:pt>
                <c:pt idx="38117">
                  <c:v>30.036000000000001</c:v>
                </c:pt>
                <c:pt idx="38118">
                  <c:v>30.036000000000001</c:v>
                </c:pt>
                <c:pt idx="38119">
                  <c:v>30.036000000000001</c:v>
                </c:pt>
                <c:pt idx="38120">
                  <c:v>30.036000000000001</c:v>
                </c:pt>
                <c:pt idx="38121">
                  <c:v>30.036000000000001</c:v>
                </c:pt>
                <c:pt idx="38122">
                  <c:v>30.036000000000001</c:v>
                </c:pt>
                <c:pt idx="38123">
                  <c:v>30.036000000000001</c:v>
                </c:pt>
                <c:pt idx="38124">
                  <c:v>30.036000000000001</c:v>
                </c:pt>
                <c:pt idx="38125">
                  <c:v>30.036000000000001</c:v>
                </c:pt>
                <c:pt idx="38126">
                  <c:v>30.036000000000001</c:v>
                </c:pt>
                <c:pt idx="38127">
                  <c:v>30.036000000000001</c:v>
                </c:pt>
                <c:pt idx="38128">
                  <c:v>30.036000000000001</c:v>
                </c:pt>
                <c:pt idx="38129">
                  <c:v>30.036000000000001</c:v>
                </c:pt>
                <c:pt idx="38130">
                  <c:v>30.036000000000001</c:v>
                </c:pt>
                <c:pt idx="38131">
                  <c:v>30.036000000000001</c:v>
                </c:pt>
                <c:pt idx="38132">
                  <c:v>30.036000000000001</c:v>
                </c:pt>
                <c:pt idx="38133">
                  <c:v>30.036000000000001</c:v>
                </c:pt>
                <c:pt idx="38134">
                  <c:v>30.036000000000001</c:v>
                </c:pt>
                <c:pt idx="38135">
                  <c:v>30.036000000000001</c:v>
                </c:pt>
                <c:pt idx="38136">
                  <c:v>30.036000000000001</c:v>
                </c:pt>
                <c:pt idx="38137">
                  <c:v>30.036000000000001</c:v>
                </c:pt>
                <c:pt idx="38138">
                  <c:v>30.036000000000001</c:v>
                </c:pt>
                <c:pt idx="38139">
                  <c:v>30.036000000000001</c:v>
                </c:pt>
                <c:pt idx="38140">
                  <c:v>30.036000000000001</c:v>
                </c:pt>
                <c:pt idx="38141">
                  <c:v>30.036000000000001</c:v>
                </c:pt>
                <c:pt idx="38142">
                  <c:v>30.036000000000001</c:v>
                </c:pt>
                <c:pt idx="38143">
                  <c:v>30.036000000000001</c:v>
                </c:pt>
                <c:pt idx="38144">
                  <c:v>30.036000000000001</c:v>
                </c:pt>
                <c:pt idx="38145">
                  <c:v>30.036000000000001</c:v>
                </c:pt>
                <c:pt idx="38146">
                  <c:v>30.036000000000001</c:v>
                </c:pt>
                <c:pt idx="38147">
                  <c:v>30.036000000000001</c:v>
                </c:pt>
                <c:pt idx="38148">
                  <c:v>30.036000000000001</c:v>
                </c:pt>
                <c:pt idx="38149">
                  <c:v>30.036000000000001</c:v>
                </c:pt>
                <c:pt idx="38150">
                  <c:v>30.036000000000001</c:v>
                </c:pt>
                <c:pt idx="38151">
                  <c:v>30.036000000000001</c:v>
                </c:pt>
                <c:pt idx="38152">
                  <c:v>30.036000000000001</c:v>
                </c:pt>
                <c:pt idx="38153">
                  <c:v>30.036000000000001</c:v>
                </c:pt>
                <c:pt idx="38154">
                  <c:v>30.036000000000001</c:v>
                </c:pt>
                <c:pt idx="38155">
                  <c:v>30.036000000000001</c:v>
                </c:pt>
                <c:pt idx="38156">
                  <c:v>30.036000000000001</c:v>
                </c:pt>
                <c:pt idx="38157">
                  <c:v>30.036000000000001</c:v>
                </c:pt>
                <c:pt idx="38158">
                  <c:v>30.036000000000001</c:v>
                </c:pt>
                <c:pt idx="38159">
                  <c:v>30.036000000000001</c:v>
                </c:pt>
                <c:pt idx="38160">
                  <c:v>30.036000000000001</c:v>
                </c:pt>
                <c:pt idx="38161">
                  <c:v>30.036000000000001</c:v>
                </c:pt>
                <c:pt idx="38162">
                  <c:v>30.036000000000001</c:v>
                </c:pt>
                <c:pt idx="38163">
                  <c:v>30.036000000000001</c:v>
                </c:pt>
                <c:pt idx="38164">
                  <c:v>30.036000000000001</c:v>
                </c:pt>
                <c:pt idx="38165">
                  <c:v>30.036000000000001</c:v>
                </c:pt>
                <c:pt idx="38166">
                  <c:v>30.036000000000001</c:v>
                </c:pt>
                <c:pt idx="38167">
                  <c:v>30.036000000000001</c:v>
                </c:pt>
                <c:pt idx="38168">
                  <c:v>30.036000000000001</c:v>
                </c:pt>
                <c:pt idx="38169">
                  <c:v>30.036000000000001</c:v>
                </c:pt>
                <c:pt idx="38170">
                  <c:v>30.036000000000001</c:v>
                </c:pt>
                <c:pt idx="38171">
                  <c:v>30.036000000000001</c:v>
                </c:pt>
                <c:pt idx="38172">
                  <c:v>30.036000000000001</c:v>
                </c:pt>
                <c:pt idx="38173">
                  <c:v>30.036000000000001</c:v>
                </c:pt>
                <c:pt idx="38174">
                  <c:v>30.036000000000001</c:v>
                </c:pt>
                <c:pt idx="38175">
                  <c:v>30.036000000000001</c:v>
                </c:pt>
                <c:pt idx="38176">
                  <c:v>30.036000000000001</c:v>
                </c:pt>
                <c:pt idx="38177">
                  <c:v>30.036000000000001</c:v>
                </c:pt>
                <c:pt idx="38178">
                  <c:v>30.036000000000001</c:v>
                </c:pt>
                <c:pt idx="38179">
                  <c:v>30.036000000000001</c:v>
                </c:pt>
                <c:pt idx="38180">
                  <c:v>30.036000000000001</c:v>
                </c:pt>
                <c:pt idx="38181">
                  <c:v>30.036000000000001</c:v>
                </c:pt>
                <c:pt idx="38182">
                  <c:v>30.036000000000001</c:v>
                </c:pt>
                <c:pt idx="38183">
                  <c:v>30.036000000000001</c:v>
                </c:pt>
                <c:pt idx="38184">
                  <c:v>30.036000000000001</c:v>
                </c:pt>
                <c:pt idx="38185">
                  <c:v>30.036000000000001</c:v>
                </c:pt>
                <c:pt idx="38186">
                  <c:v>30.036000000000001</c:v>
                </c:pt>
                <c:pt idx="38187">
                  <c:v>30.036000000000001</c:v>
                </c:pt>
                <c:pt idx="38188">
                  <c:v>30.036000000000001</c:v>
                </c:pt>
                <c:pt idx="38189">
                  <c:v>30.036000000000001</c:v>
                </c:pt>
                <c:pt idx="38190">
                  <c:v>30.036000000000001</c:v>
                </c:pt>
                <c:pt idx="38191">
                  <c:v>30.036000000000001</c:v>
                </c:pt>
                <c:pt idx="38192">
                  <c:v>30.036000000000001</c:v>
                </c:pt>
                <c:pt idx="38193">
                  <c:v>30.036000000000001</c:v>
                </c:pt>
                <c:pt idx="38194">
                  <c:v>30.036000000000001</c:v>
                </c:pt>
                <c:pt idx="38195">
                  <c:v>30.036000000000001</c:v>
                </c:pt>
                <c:pt idx="38196">
                  <c:v>30.036000000000001</c:v>
                </c:pt>
                <c:pt idx="38197">
                  <c:v>30.036000000000001</c:v>
                </c:pt>
                <c:pt idx="38198">
                  <c:v>30.036000000000001</c:v>
                </c:pt>
                <c:pt idx="38199">
                  <c:v>30.036000000000001</c:v>
                </c:pt>
                <c:pt idx="38200">
                  <c:v>30.036000000000001</c:v>
                </c:pt>
                <c:pt idx="38201">
                  <c:v>30.036000000000001</c:v>
                </c:pt>
                <c:pt idx="38202">
                  <c:v>30.036000000000001</c:v>
                </c:pt>
                <c:pt idx="38203">
                  <c:v>30.036000000000001</c:v>
                </c:pt>
                <c:pt idx="38204">
                  <c:v>30.036000000000001</c:v>
                </c:pt>
                <c:pt idx="38205">
                  <c:v>30.036000000000001</c:v>
                </c:pt>
                <c:pt idx="38206">
                  <c:v>30.036000000000001</c:v>
                </c:pt>
                <c:pt idx="38207">
                  <c:v>30.036000000000001</c:v>
                </c:pt>
                <c:pt idx="38208">
                  <c:v>30.036000000000001</c:v>
                </c:pt>
                <c:pt idx="38209">
                  <c:v>30.036000000000001</c:v>
                </c:pt>
                <c:pt idx="38210">
                  <c:v>30.036000000000001</c:v>
                </c:pt>
                <c:pt idx="38211">
                  <c:v>30.036000000000001</c:v>
                </c:pt>
                <c:pt idx="38212">
                  <c:v>30.036000000000001</c:v>
                </c:pt>
                <c:pt idx="38213">
                  <c:v>30.036000000000001</c:v>
                </c:pt>
                <c:pt idx="38214">
                  <c:v>30.036000000000001</c:v>
                </c:pt>
                <c:pt idx="38215">
                  <c:v>30.036000000000001</c:v>
                </c:pt>
                <c:pt idx="38216">
                  <c:v>30.036000000000001</c:v>
                </c:pt>
                <c:pt idx="38217">
                  <c:v>30.036000000000001</c:v>
                </c:pt>
                <c:pt idx="38218">
                  <c:v>30.036000000000001</c:v>
                </c:pt>
                <c:pt idx="38219">
                  <c:v>30.036000000000001</c:v>
                </c:pt>
                <c:pt idx="38220">
                  <c:v>30.036000000000001</c:v>
                </c:pt>
                <c:pt idx="38221">
                  <c:v>30.036000000000001</c:v>
                </c:pt>
                <c:pt idx="38222">
                  <c:v>30.036000000000001</c:v>
                </c:pt>
                <c:pt idx="38223">
                  <c:v>30.036000000000001</c:v>
                </c:pt>
                <c:pt idx="38224">
                  <c:v>30.036000000000001</c:v>
                </c:pt>
                <c:pt idx="38225">
                  <c:v>30.036000000000001</c:v>
                </c:pt>
                <c:pt idx="38226">
                  <c:v>30.036000000000001</c:v>
                </c:pt>
                <c:pt idx="38227">
                  <c:v>30.036000000000001</c:v>
                </c:pt>
                <c:pt idx="38228">
                  <c:v>30.036000000000001</c:v>
                </c:pt>
                <c:pt idx="38229">
                  <c:v>30.036000000000001</c:v>
                </c:pt>
                <c:pt idx="38230">
                  <c:v>30.036000000000001</c:v>
                </c:pt>
                <c:pt idx="38231">
                  <c:v>30.036000000000001</c:v>
                </c:pt>
                <c:pt idx="38232">
                  <c:v>30.036000000000001</c:v>
                </c:pt>
                <c:pt idx="38233">
                  <c:v>30.036000000000001</c:v>
                </c:pt>
                <c:pt idx="38234">
                  <c:v>30.036000000000001</c:v>
                </c:pt>
                <c:pt idx="38235">
                  <c:v>30.036000000000001</c:v>
                </c:pt>
                <c:pt idx="38236">
                  <c:v>30.036000000000001</c:v>
                </c:pt>
                <c:pt idx="38237">
                  <c:v>30.036000000000001</c:v>
                </c:pt>
                <c:pt idx="38238">
                  <c:v>30.036000000000001</c:v>
                </c:pt>
                <c:pt idx="38239">
                  <c:v>30.036000000000001</c:v>
                </c:pt>
                <c:pt idx="38240">
                  <c:v>30.036000000000001</c:v>
                </c:pt>
                <c:pt idx="38241">
                  <c:v>30.036000000000001</c:v>
                </c:pt>
                <c:pt idx="38242">
                  <c:v>30.036000000000001</c:v>
                </c:pt>
                <c:pt idx="38243">
                  <c:v>30.036000000000001</c:v>
                </c:pt>
                <c:pt idx="38244">
                  <c:v>30.036000000000001</c:v>
                </c:pt>
                <c:pt idx="38245">
                  <c:v>30.036000000000001</c:v>
                </c:pt>
                <c:pt idx="38246">
                  <c:v>30.036000000000001</c:v>
                </c:pt>
                <c:pt idx="38247">
                  <c:v>30.036000000000001</c:v>
                </c:pt>
                <c:pt idx="38248">
                  <c:v>30.036000000000001</c:v>
                </c:pt>
                <c:pt idx="38249">
                  <c:v>30.036000000000001</c:v>
                </c:pt>
                <c:pt idx="38250">
                  <c:v>30.036000000000001</c:v>
                </c:pt>
                <c:pt idx="38251">
                  <c:v>30.036000000000001</c:v>
                </c:pt>
                <c:pt idx="38252">
                  <c:v>30.036000000000001</c:v>
                </c:pt>
                <c:pt idx="38253">
                  <c:v>30.036000000000001</c:v>
                </c:pt>
                <c:pt idx="38254">
                  <c:v>30.036000000000001</c:v>
                </c:pt>
                <c:pt idx="38255">
                  <c:v>30.036000000000001</c:v>
                </c:pt>
                <c:pt idx="38256">
                  <c:v>30.036000000000001</c:v>
                </c:pt>
                <c:pt idx="38257">
                  <c:v>30.036000000000001</c:v>
                </c:pt>
                <c:pt idx="38258">
                  <c:v>30.036000000000001</c:v>
                </c:pt>
                <c:pt idx="38259">
                  <c:v>30.036000000000001</c:v>
                </c:pt>
                <c:pt idx="38260">
                  <c:v>30.036000000000001</c:v>
                </c:pt>
                <c:pt idx="38261">
                  <c:v>30.036000000000001</c:v>
                </c:pt>
                <c:pt idx="38262">
                  <c:v>30.036000000000001</c:v>
                </c:pt>
                <c:pt idx="38263">
                  <c:v>30.036000000000001</c:v>
                </c:pt>
                <c:pt idx="38264">
                  <c:v>30.036000000000001</c:v>
                </c:pt>
                <c:pt idx="38265">
                  <c:v>30.036000000000001</c:v>
                </c:pt>
                <c:pt idx="38266">
                  <c:v>30.036000000000001</c:v>
                </c:pt>
                <c:pt idx="38267">
                  <c:v>30.036000000000001</c:v>
                </c:pt>
                <c:pt idx="38268">
                  <c:v>30.036000000000001</c:v>
                </c:pt>
                <c:pt idx="38269">
                  <c:v>30.036000000000001</c:v>
                </c:pt>
                <c:pt idx="38270">
                  <c:v>30.036000000000001</c:v>
                </c:pt>
                <c:pt idx="38271">
                  <c:v>30.036000000000001</c:v>
                </c:pt>
                <c:pt idx="38272">
                  <c:v>30.036000000000001</c:v>
                </c:pt>
                <c:pt idx="38273">
                  <c:v>30.036000000000001</c:v>
                </c:pt>
                <c:pt idx="38274">
                  <c:v>30.036000000000001</c:v>
                </c:pt>
                <c:pt idx="38275">
                  <c:v>30.036000000000001</c:v>
                </c:pt>
                <c:pt idx="38276">
                  <c:v>30.036000000000001</c:v>
                </c:pt>
                <c:pt idx="38277">
                  <c:v>30.036000000000001</c:v>
                </c:pt>
                <c:pt idx="38278">
                  <c:v>30.036000000000001</c:v>
                </c:pt>
                <c:pt idx="38279">
                  <c:v>30.036000000000001</c:v>
                </c:pt>
                <c:pt idx="38280">
                  <c:v>30.036000000000001</c:v>
                </c:pt>
                <c:pt idx="38281">
                  <c:v>30.036000000000001</c:v>
                </c:pt>
                <c:pt idx="38282">
                  <c:v>30.036000000000001</c:v>
                </c:pt>
                <c:pt idx="38283">
                  <c:v>30.036000000000001</c:v>
                </c:pt>
                <c:pt idx="38284">
                  <c:v>30.036000000000001</c:v>
                </c:pt>
                <c:pt idx="38285">
                  <c:v>30.036000000000001</c:v>
                </c:pt>
                <c:pt idx="38286">
                  <c:v>30.036000000000001</c:v>
                </c:pt>
                <c:pt idx="38287">
                  <c:v>30.036000000000001</c:v>
                </c:pt>
                <c:pt idx="38288">
                  <c:v>30.036000000000001</c:v>
                </c:pt>
                <c:pt idx="38289">
                  <c:v>30.036000000000001</c:v>
                </c:pt>
                <c:pt idx="38290">
                  <c:v>30.036000000000001</c:v>
                </c:pt>
                <c:pt idx="38291">
                  <c:v>30.036000000000001</c:v>
                </c:pt>
                <c:pt idx="38292">
                  <c:v>30.036000000000001</c:v>
                </c:pt>
                <c:pt idx="38293">
                  <c:v>30.036000000000001</c:v>
                </c:pt>
                <c:pt idx="38294">
                  <c:v>30.036000000000001</c:v>
                </c:pt>
                <c:pt idx="38295">
                  <c:v>30.036000000000001</c:v>
                </c:pt>
                <c:pt idx="38296">
                  <c:v>30.036000000000001</c:v>
                </c:pt>
                <c:pt idx="38297">
                  <c:v>30.036000000000001</c:v>
                </c:pt>
                <c:pt idx="38298">
                  <c:v>30.036000000000001</c:v>
                </c:pt>
                <c:pt idx="38299">
                  <c:v>30.036000000000001</c:v>
                </c:pt>
                <c:pt idx="38300">
                  <c:v>30.036000000000001</c:v>
                </c:pt>
                <c:pt idx="38301">
                  <c:v>30.036000000000001</c:v>
                </c:pt>
                <c:pt idx="38302">
                  <c:v>30.036000000000001</c:v>
                </c:pt>
                <c:pt idx="38303">
                  <c:v>30.036000000000001</c:v>
                </c:pt>
                <c:pt idx="38304">
                  <c:v>30.036000000000001</c:v>
                </c:pt>
                <c:pt idx="38305">
                  <c:v>30.036000000000001</c:v>
                </c:pt>
                <c:pt idx="38306">
                  <c:v>30.036000000000001</c:v>
                </c:pt>
                <c:pt idx="38307">
                  <c:v>30.036000000000001</c:v>
                </c:pt>
                <c:pt idx="38308">
                  <c:v>30.036000000000001</c:v>
                </c:pt>
                <c:pt idx="38309">
                  <c:v>30.036000000000001</c:v>
                </c:pt>
                <c:pt idx="38310">
                  <c:v>30.036000000000001</c:v>
                </c:pt>
                <c:pt idx="38311">
                  <c:v>30.036000000000001</c:v>
                </c:pt>
                <c:pt idx="38312">
                  <c:v>30.036000000000001</c:v>
                </c:pt>
                <c:pt idx="38313">
                  <c:v>30.036000000000001</c:v>
                </c:pt>
                <c:pt idx="38314">
                  <c:v>30.036000000000001</c:v>
                </c:pt>
                <c:pt idx="38315">
                  <c:v>30.036000000000001</c:v>
                </c:pt>
                <c:pt idx="38316">
                  <c:v>30.036000000000001</c:v>
                </c:pt>
                <c:pt idx="38317">
                  <c:v>30.036000000000001</c:v>
                </c:pt>
                <c:pt idx="38318">
                  <c:v>30.036000000000001</c:v>
                </c:pt>
                <c:pt idx="38319">
                  <c:v>30.036000000000001</c:v>
                </c:pt>
                <c:pt idx="38320">
                  <c:v>30.036000000000001</c:v>
                </c:pt>
                <c:pt idx="38321">
                  <c:v>30.036000000000001</c:v>
                </c:pt>
                <c:pt idx="38322">
                  <c:v>30.036000000000001</c:v>
                </c:pt>
                <c:pt idx="38323">
                  <c:v>30.036000000000001</c:v>
                </c:pt>
                <c:pt idx="38324">
                  <c:v>30.036000000000001</c:v>
                </c:pt>
                <c:pt idx="38325">
                  <c:v>30.036000000000001</c:v>
                </c:pt>
                <c:pt idx="38326">
                  <c:v>30.036000000000001</c:v>
                </c:pt>
                <c:pt idx="38327">
                  <c:v>30.036000000000001</c:v>
                </c:pt>
                <c:pt idx="38328">
                  <c:v>30.036000000000001</c:v>
                </c:pt>
                <c:pt idx="38329">
                  <c:v>30.036000000000001</c:v>
                </c:pt>
                <c:pt idx="38330">
                  <c:v>30.036000000000001</c:v>
                </c:pt>
                <c:pt idx="38331">
                  <c:v>30.036000000000001</c:v>
                </c:pt>
                <c:pt idx="38332">
                  <c:v>30.036000000000001</c:v>
                </c:pt>
                <c:pt idx="38333">
                  <c:v>30.036000000000001</c:v>
                </c:pt>
                <c:pt idx="38334">
                  <c:v>30.036000000000001</c:v>
                </c:pt>
                <c:pt idx="38335">
                  <c:v>30.036000000000001</c:v>
                </c:pt>
                <c:pt idx="38336">
                  <c:v>30.036000000000001</c:v>
                </c:pt>
                <c:pt idx="38337">
                  <c:v>30.036000000000001</c:v>
                </c:pt>
                <c:pt idx="38338">
                  <c:v>30.036000000000001</c:v>
                </c:pt>
                <c:pt idx="38339">
                  <c:v>30.036000000000001</c:v>
                </c:pt>
                <c:pt idx="38340">
                  <c:v>30.036000000000001</c:v>
                </c:pt>
                <c:pt idx="38341">
                  <c:v>30.036000000000001</c:v>
                </c:pt>
                <c:pt idx="38342">
                  <c:v>30.036000000000001</c:v>
                </c:pt>
                <c:pt idx="38343">
                  <c:v>30.036000000000001</c:v>
                </c:pt>
                <c:pt idx="38344">
                  <c:v>30.036000000000001</c:v>
                </c:pt>
                <c:pt idx="38345">
                  <c:v>30.036000000000001</c:v>
                </c:pt>
                <c:pt idx="38346">
                  <c:v>30.036000000000001</c:v>
                </c:pt>
                <c:pt idx="38347">
                  <c:v>30.036000000000001</c:v>
                </c:pt>
                <c:pt idx="38348">
                  <c:v>30.036000000000001</c:v>
                </c:pt>
                <c:pt idx="38349">
                  <c:v>30.036000000000001</c:v>
                </c:pt>
                <c:pt idx="38350">
                  <c:v>30.036000000000001</c:v>
                </c:pt>
                <c:pt idx="38351">
                  <c:v>30.036000000000001</c:v>
                </c:pt>
                <c:pt idx="38352">
                  <c:v>30.036000000000001</c:v>
                </c:pt>
                <c:pt idx="38353">
                  <c:v>30.036000000000001</c:v>
                </c:pt>
                <c:pt idx="38354">
                  <c:v>30.036000000000001</c:v>
                </c:pt>
                <c:pt idx="38355">
                  <c:v>30.036000000000001</c:v>
                </c:pt>
                <c:pt idx="38356">
                  <c:v>30.036000000000001</c:v>
                </c:pt>
                <c:pt idx="38357">
                  <c:v>30.036000000000001</c:v>
                </c:pt>
                <c:pt idx="38358">
                  <c:v>30.036000000000001</c:v>
                </c:pt>
                <c:pt idx="38359">
                  <c:v>30.036000000000001</c:v>
                </c:pt>
                <c:pt idx="38360">
                  <c:v>30.036000000000001</c:v>
                </c:pt>
                <c:pt idx="38361">
                  <c:v>30.036000000000001</c:v>
                </c:pt>
                <c:pt idx="38362">
                  <c:v>30.036000000000001</c:v>
                </c:pt>
                <c:pt idx="38363">
                  <c:v>30.036000000000001</c:v>
                </c:pt>
                <c:pt idx="38364">
                  <c:v>30.036000000000001</c:v>
                </c:pt>
                <c:pt idx="38365">
                  <c:v>30.036000000000001</c:v>
                </c:pt>
                <c:pt idx="38366">
                  <c:v>30.036000000000001</c:v>
                </c:pt>
                <c:pt idx="38367">
                  <c:v>30.036000000000001</c:v>
                </c:pt>
                <c:pt idx="38368">
                  <c:v>30.036000000000001</c:v>
                </c:pt>
                <c:pt idx="38369">
                  <c:v>30.036000000000001</c:v>
                </c:pt>
                <c:pt idx="38370">
                  <c:v>30.036000000000001</c:v>
                </c:pt>
                <c:pt idx="38371">
                  <c:v>30.036000000000001</c:v>
                </c:pt>
                <c:pt idx="38372">
                  <c:v>30.036000000000001</c:v>
                </c:pt>
                <c:pt idx="38373">
                  <c:v>30.036000000000001</c:v>
                </c:pt>
                <c:pt idx="38374">
                  <c:v>30.036000000000001</c:v>
                </c:pt>
                <c:pt idx="38375">
                  <c:v>30.036000000000001</c:v>
                </c:pt>
                <c:pt idx="38376">
                  <c:v>30.036000000000001</c:v>
                </c:pt>
                <c:pt idx="38377">
                  <c:v>30.036000000000001</c:v>
                </c:pt>
                <c:pt idx="38378">
                  <c:v>30.036000000000001</c:v>
                </c:pt>
                <c:pt idx="38379">
                  <c:v>30.036000000000001</c:v>
                </c:pt>
                <c:pt idx="38380">
                  <c:v>30.036000000000001</c:v>
                </c:pt>
                <c:pt idx="38381">
                  <c:v>30.036000000000001</c:v>
                </c:pt>
                <c:pt idx="38382">
                  <c:v>30.036000000000001</c:v>
                </c:pt>
                <c:pt idx="38383">
                  <c:v>30.036000000000001</c:v>
                </c:pt>
                <c:pt idx="38384">
                  <c:v>30.036000000000001</c:v>
                </c:pt>
                <c:pt idx="38385">
                  <c:v>30.036000000000001</c:v>
                </c:pt>
                <c:pt idx="38386">
                  <c:v>30.036000000000001</c:v>
                </c:pt>
                <c:pt idx="38387">
                  <c:v>30.036000000000001</c:v>
                </c:pt>
                <c:pt idx="38388">
                  <c:v>30.036000000000001</c:v>
                </c:pt>
                <c:pt idx="38389">
                  <c:v>30.036000000000001</c:v>
                </c:pt>
                <c:pt idx="38390">
                  <c:v>30.036000000000001</c:v>
                </c:pt>
                <c:pt idx="38391">
                  <c:v>30.036000000000001</c:v>
                </c:pt>
                <c:pt idx="38392">
                  <c:v>30.036000000000001</c:v>
                </c:pt>
                <c:pt idx="38393">
                  <c:v>30.036000000000001</c:v>
                </c:pt>
                <c:pt idx="38394">
                  <c:v>30.036000000000001</c:v>
                </c:pt>
                <c:pt idx="38395">
                  <c:v>30.036000000000001</c:v>
                </c:pt>
                <c:pt idx="38396">
                  <c:v>30.036000000000001</c:v>
                </c:pt>
                <c:pt idx="38397">
                  <c:v>30.036000000000001</c:v>
                </c:pt>
                <c:pt idx="38398">
                  <c:v>30.036000000000001</c:v>
                </c:pt>
                <c:pt idx="38399">
                  <c:v>30.036000000000001</c:v>
                </c:pt>
                <c:pt idx="38400">
                  <c:v>30.036000000000001</c:v>
                </c:pt>
                <c:pt idx="38401">
                  <c:v>30.036000000000001</c:v>
                </c:pt>
                <c:pt idx="38402">
                  <c:v>30.036000000000001</c:v>
                </c:pt>
                <c:pt idx="38403">
                  <c:v>30.036000000000001</c:v>
                </c:pt>
                <c:pt idx="38404">
                  <c:v>30.036000000000001</c:v>
                </c:pt>
                <c:pt idx="38405">
                  <c:v>30.036000000000001</c:v>
                </c:pt>
                <c:pt idx="38406">
                  <c:v>30.036000000000001</c:v>
                </c:pt>
                <c:pt idx="38407">
                  <c:v>30.036000000000001</c:v>
                </c:pt>
                <c:pt idx="38408">
                  <c:v>30.036000000000001</c:v>
                </c:pt>
                <c:pt idx="38409">
                  <c:v>30.036000000000001</c:v>
                </c:pt>
                <c:pt idx="38410">
                  <c:v>30.036000000000001</c:v>
                </c:pt>
                <c:pt idx="38411">
                  <c:v>30.036000000000001</c:v>
                </c:pt>
                <c:pt idx="38412">
                  <c:v>30.036000000000001</c:v>
                </c:pt>
                <c:pt idx="38413">
                  <c:v>30.036000000000001</c:v>
                </c:pt>
                <c:pt idx="38414">
                  <c:v>30.036000000000001</c:v>
                </c:pt>
                <c:pt idx="38415">
                  <c:v>30.036000000000001</c:v>
                </c:pt>
                <c:pt idx="38416">
                  <c:v>30.036000000000001</c:v>
                </c:pt>
                <c:pt idx="38417">
                  <c:v>30.036000000000001</c:v>
                </c:pt>
                <c:pt idx="38418">
                  <c:v>30.036000000000001</c:v>
                </c:pt>
                <c:pt idx="38419">
                  <c:v>30.036000000000001</c:v>
                </c:pt>
                <c:pt idx="38420">
                  <c:v>30.036000000000001</c:v>
                </c:pt>
                <c:pt idx="38421">
                  <c:v>30.036000000000001</c:v>
                </c:pt>
                <c:pt idx="38422">
                  <c:v>30.036000000000001</c:v>
                </c:pt>
                <c:pt idx="38423">
                  <c:v>30.036000000000001</c:v>
                </c:pt>
                <c:pt idx="38424">
                  <c:v>30.036000000000001</c:v>
                </c:pt>
                <c:pt idx="38425">
                  <c:v>30.036000000000001</c:v>
                </c:pt>
                <c:pt idx="38426">
                  <c:v>30.036000000000001</c:v>
                </c:pt>
                <c:pt idx="38427">
                  <c:v>30.036000000000001</c:v>
                </c:pt>
                <c:pt idx="38428">
                  <c:v>30.036000000000001</c:v>
                </c:pt>
                <c:pt idx="38429">
                  <c:v>30.036000000000001</c:v>
                </c:pt>
                <c:pt idx="38430">
                  <c:v>30.036000000000001</c:v>
                </c:pt>
                <c:pt idx="38431">
                  <c:v>30.036000000000001</c:v>
                </c:pt>
                <c:pt idx="38432">
                  <c:v>30.036000000000001</c:v>
                </c:pt>
                <c:pt idx="38433">
                  <c:v>30.036000000000001</c:v>
                </c:pt>
                <c:pt idx="38434">
                  <c:v>30.036000000000001</c:v>
                </c:pt>
                <c:pt idx="38435">
                  <c:v>30.036000000000001</c:v>
                </c:pt>
                <c:pt idx="38436">
                  <c:v>30.036000000000001</c:v>
                </c:pt>
                <c:pt idx="38437">
                  <c:v>30.036000000000001</c:v>
                </c:pt>
                <c:pt idx="38438">
                  <c:v>30.036000000000001</c:v>
                </c:pt>
                <c:pt idx="38439">
                  <c:v>30.036000000000001</c:v>
                </c:pt>
                <c:pt idx="38440">
                  <c:v>30.036000000000001</c:v>
                </c:pt>
                <c:pt idx="38441">
                  <c:v>30.036000000000001</c:v>
                </c:pt>
                <c:pt idx="38442">
                  <c:v>30.036000000000001</c:v>
                </c:pt>
                <c:pt idx="38443">
                  <c:v>30.036000000000001</c:v>
                </c:pt>
                <c:pt idx="38444">
                  <c:v>30.036000000000001</c:v>
                </c:pt>
                <c:pt idx="38445">
                  <c:v>30.036000000000001</c:v>
                </c:pt>
                <c:pt idx="38446">
                  <c:v>30.036000000000001</c:v>
                </c:pt>
                <c:pt idx="38447">
                  <c:v>30.036000000000001</c:v>
                </c:pt>
                <c:pt idx="38448">
                  <c:v>30.036000000000001</c:v>
                </c:pt>
                <c:pt idx="38449">
                  <c:v>30.036000000000001</c:v>
                </c:pt>
                <c:pt idx="38450">
                  <c:v>30.036000000000001</c:v>
                </c:pt>
                <c:pt idx="38451">
                  <c:v>30.036000000000001</c:v>
                </c:pt>
                <c:pt idx="38452">
                  <c:v>30.036000000000001</c:v>
                </c:pt>
                <c:pt idx="38453">
                  <c:v>30.036000000000001</c:v>
                </c:pt>
                <c:pt idx="38454">
                  <c:v>30.036000000000001</c:v>
                </c:pt>
                <c:pt idx="38455">
                  <c:v>30.036000000000001</c:v>
                </c:pt>
                <c:pt idx="38456">
                  <c:v>30.036000000000001</c:v>
                </c:pt>
                <c:pt idx="38457">
                  <c:v>30.036000000000001</c:v>
                </c:pt>
                <c:pt idx="38458">
                  <c:v>30.036000000000001</c:v>
                </c:pt>
                <c:pt idx="38459">
                  <c:v>30.036000000000001</c:v>
                </c:pt>
                <c:pt idx="38460">
                  <c:v>30.036000000000001</c:v>
                </c:pt>
                <c:pt idx="38461">
                  <c:v>30.036000000000001</c:v>
                </c:pt>
                <c:pt idx="38462">
                  <c:v>30.036000000000001</c:v>
                </c:pt>
                <c:pt idx="38463">
                  <c:v>30.036000000000001</c:v>
                </c:pt>
                <c:pt idx="38464">
                  <c:v>30.036000000000001</c:v>
                </c:pt>
                <c:pt idx="38465">
                  <c:v>30.036000000000001</c:v>
                </c:pt>
                <c:pt idx="38466">
                  <c:v>30.036000000000001</c:v>
                </c:pt>
                <c:pt idx="38467">
                  <c:v>30.036000000000001</c:v>
                </c:pt>
                <c:pt idx="38468">
                  <c:v>30.036000000000001</c:v>
                </c:pt>
                <c:pt idx="38469">
                  <c:v>30.036000000000001</c:v>
                </c:pt>
                <c:pt idx="38470">
                  <c:v>30.036000000000001</c:v>
                </c:pt>
                <c:pt idx="38471">
                  <c:v>30.036000000000001</c:v>
                </c:pt>
                <c:pt idx="38472">
                  <c:v>30.036000000000001</c:v>
                </c:pt>
                <c:pt idx="38473">
                  <c:v>30.036000000000001</c:v>
                </c:pt>
                <c:pt idx="38474">
                  <c:v>30.036000000000001</c:v>
                </c:pt>
                <c:pt idx="38475">
                  <c:v>30.036000000000001</c:v>
                </c:pt>
                <c:pt idx="38476">
                  <c:v>30.036000000000001</c:v>
                </c:pt>
                <c:pt idx="38477">
                  <c:v>30.036000000000001</c:v>
                </c:pt>
                <c:pt idx="38478">
                  <c:v>30.036000000000001</c:v>
                </c:pt>
                <c:pt idx="38479">
                  <c:v>30.036000000000001</c:v>
                </c:pt>
                <c:pt idx="38480">
                  <c:v>30.036000000000001</c:v>
                </c:pt>
                <c:pt idx="38481">
                  <c:v>30.036000000000001</c:v>
                </c:pt>
                <c:pt idx="38482">
                  <c:v>30.036000000000001</c:v>
                </c:pt>
                <c:pt idx="38483">
                  <c:v>30.036000000000001</c:v>
                </c:pt>
                <c:pt idx="38484">
                  <c:v>30.036000000000001</c:v>
                </c:pt>
                <c:pt idx="38485">
                  <c:v>30.036000000000001</c:v>
                </c:pt>
                <c:pt idx="38486">
                  <c:v>30.036000000000001</c:v>
                </c:pt>
                <c:pt idx="38487">
                  <c:v>30.036000000000001</c:v>
                </c:pt>
                <c:pt idx="38488">
                  <c:v>30.036000000000001</c:v>
                </c:pt>
                <c:pt idx="38489">
                  <c:v>30.036000000000001</c:v>
                </c:pt>
                <c:pt idx="38490">
                  <c:v>30.036000000000001</c:v>
                </c:pt>
                <c:pt idx="38491">
                  <c:v>30.036000000000001</c:v>
                </c:pt>
                <c:pt idx="38492">
                  <c:v>30.036000000000001</c:v>
                </c:pt>
                <c:pt idx="38493">
                  <c:v>30.036000000000001</c:v>
                </c:pt>
                <c:pt idx="38494">
                  <c:v>30.036000000000001</c:v>
                </c:pt>
                <c:pt idx="38495">
                  <c:v>30.036000000000001</c:v>
                </c:pt>
                <c:pt idx="38496">
                  <c:v>30.036000000000001</c:v>
                </c:pt>
                <c:pt idx="38497">
                  <c:v>30.036000000000001</c:v>
                </c:pt>
                <c:pt idx="38498">
                  <c:v>30.036000000000001</c:v>
                </c:pt>
                <c:pt idx="38499">
                  <c:v>30.036000000000001</c:v>
                </c:pt>
                <c:pt idx="38500">
                  <c:v>30.036000000000001</c:v>
                </c:pt>
                <c:pt idx="38501">
                  <c:v>30.036000000000001</c:v>
                </c:pt>
                <c:pt idx="38502">
                  <c:v>30.036000000000001</c:v>
                </c:pt>
                <c:pt idx="38503">
                  <c:v>30.036000000000001</c:v>
                </c:pt>
                <c:pt idx="38504">
                  <c:v>30.036000000000001</c:v>
                </c:pt>
                <c:pt idx="38505">
                  <c:v>30.036000000000001</c:v>
                </c:pt>
                <c:pt idx="38506">
                  <c:v>30.036000000000001</c:v>
                </c:pt>
                <c:pt idx="38507">
                  <c:v>30.036000000000001</c:v>
                </c:pt>
                <c:pt idx="38508">
                  <c:v>30.036000000000001</c:v>
                </c:pt>
                <c:pt idx="38509">
                  <c:v>30.036000000000001</c:v>
                </c:pt>
                <c:pt idx="38510">
                  <c:v>30.036000000000001</c:v>
                </c:pt>
                <c:pt idx="38511">
                  <c:v>30.036000000000001</c:v>
                </c:pt>
                <c:pt idx="38512">
                  <c:v>30.036000000000001</c:v>
                </c:pt>
                <c:pt idx="38513">
                  <c:v>30.036000000000001</c:v>
                </c:pt>
                <c:pt idx="38514">
                  <c:v>30.036000000000001</c:v>
                </c:pt>
                <c:pt idx="38515">
                  <c:v>30.036000000000001</c:v>
                </c:pt>
                <c:pt idx="38516">
                  <c:v>30.036000000000001</c:v>
                </c:pt>
                <c:pt idx="38517">
                  <c:v>30.036000000000001</c:v>
                </c:pt>
                <c:pt idx="38518">
                  <c:v>30.036000000000001</c:v>
                </c:pt>
                <c:pt idx="38519">
                  <c:v>30.036000000000001</c:v>
                </c:pt>
                <c:pt idx="38520">
                  <c:v>30.036000000000001</c:v>
                </c:pt>
                <c:pt idx="38521">
                  <c:v>30.036000000000001</c:v>
                </c:pt>
                <c:pt idx="38522">
                  <c:v>30.036000000000001</c:v>
                </c:pt>
                <c:pt idx="38523">
                  <c:v>30.036000000000001</c:v>
                </c:pt>
                <c:pt idx="38524">
                  <c:v>30.036000000000001</c:v>
                </c:pt>
                <c:pt idx="38525">
                  <c:v>30.036000000000001</c:v>
                </c:pt>
                <c:pt idx="38526">
                  <c:v>30.036000000000001</c:v>
                </c:pt>
                <c:pt idx="38527">
                  <c:v>30.036000000000001</c:v>
                </c:pt>
                <c:pt idx="38528">
                  <c:v>30.036000000000001</c:v>
                </c:pt>
                <c:pt idx="38529">
                  <c:v>30.036000000000001</c:v>
                </c:pt>
                <c:pt idx="38530">
                  <c:v>30.036000000000001</c:v>
                </c:pt>
                <c:pt idx="38531">
                  <c:v>30.036000000000001</c:v>
                </c:pt>
                <c:pt idx="38532">
                  <c:v>30.036000000000001</c:v>
                </c:pt>
                <c:pt idx="38533">
                  <c:v>30.036000000000001</c:v>
                </c:pt>
                <c:pt idx="38534">
                  <c:v>30.036000000000001</c:v>
                </c:pt>
                <c:pt idx="38535">
                  <c:v>30.036000000000001</c:v>
                </c:pt>
                <c:pt idx="38536">
                  <c:v>30.036000000000001</c:v>
                </c:pt>
                <c:pt idx="38537">
                  <c:v>30.036000000000001</c:v>
                </c:pt>
                <c:pt idx="38538">
                  <c:v>30.036000000000001</c:v>
                </c:pt>
                <c:pt idx="38539">
                  <c:v>30.036000000000001</c:v>
                </c:pt>
                <c:pt idx="38540">
                  <c:v>30.036000000000001</c:v>
                </c:pt>
                <c:pt idx="38541">
                  <c:v>30.036000000000001</c:v>
                </c:pt>
                <c:pt idx="38542">
                  <c:v>30.036000000000001</c:v>
                </c:pt>
                <c:pt idx="38543">
                  <c:v>30.036000000000001</c:v>
                </c:pt>
                <c:pt idx="38544">
                  <c:v>30.036000000000001</c:v>
                </c:pt>
                <c:pt idx="38545">
                  <c:v>30.036000000000001</c:v>
                </c:pt>
                <c:pt idx="38546">
                  <c:v>30.036000000000001</c:v>
                </c:pt>
                <c:pt idx="38547">
                  <c:v>30.036000000000001</c:v>
                </c:pt>
                <c:pt idx="38548">
                  <c:v>30.036000000000001</c:v>
                </c:pt>
                <c:pt idx="38549">
                  <c:v>30.036000000000001</c:v>
                </c:pt>
                <c:pt idx="38550">
                  <c:v>30.036000000000001</c:v>
                </c:pt>
                <c:pt idx="38551">
                  <c:v>30.036000000000001</c:v>
                </c:pt>
                <c:pt idx="38552">
                  <c:v>30.036000000000001</c:v>
                </c:pt>
                <c:pt idx="38553">
                  <c:v>30.036000000000001</c:v>
                </c:pt>
                <c:pt idx="38554">
                  <c:v>30.036000000000001</c:v>
                </c:pt>
                <c:pt idx="38555">
                  <c:v>30.036000000000001</c:v>
                </c:pt>
                <c:pt idx="38556">
                  <c:v>30.036000000000001</c:v>
                </c:pt>
                <c:pt idx="38557">
                  <c:v>30.036000000000001</c:v>
                </c:pt>
                <c:pt idx="38558">
                  <c:v>30.036000000000001</c:v>
                </c:pt>
                <c:pt idx="38559">
                  <c:v>30.036000000000001</c:v>
                </c:pt>
                <c:pt idx="38560">
                  <c:v>30.036000000000001</c:v>
                </c:pt>
                <c:pt idx="38561">
                  <c:v>30.036000000000001</c:v>
                </c:pt>
                <c:pt idx="38562">
                  <c:v>30.036000000000001</c:v>
                </c:pt>
                <c:pt idx="38563">
                  <c:v>30.036000000000001</c:v>
                </c:pt>
                <c:pt idx="38564">
                  <c:v>30.036000000000001</c:v>
                </c:pt>
                <c:pt idx="38565">
                  <c:v>30.036000000000001</c:v>
                </c:pt>
                <c:pt idx="38566">
                  <c:v>30.036000000000001</c:v>
                </c:pt>
                <c:pt idx="38567">
                  <c:v>30.036000000000001</c:v>
                </c:pt>
                <c:pt idx="38568">
                  <c:v>30.036000000000001</c:v>
                </c:pt>
                <c:pt idx="38569">
                  <c:v>30.036000000000001</c:v>
                </c:pt>
                <c:pt idx="38570">
                  <c:v>30.036000000000001</c:v>
                </c:pt>
                <c:pt idx="38571">
                  <c:v>30.036000000000001</c:v>
                </c:pt>
                <c:pt idx="38572">
                  <c:v>30.036000000000001</c:v>
                </c:pt>
                <c:pt idx="38573">
                  <c:v>30.036000000000001</c:v>
                </c:pt>
                <c:pt idx="38574">
                  <c:v>30.036000000000001</c:v>
                </c:pt>
                <c:pt idx="38575">
                  <c:v>30.036000000000001</c:v>
                </c:pt>
                <c:pt idx="38576">
                  <c:v>30.036000000000001</c:v>
                </c:pt>
                <c:pt idx="38577">
                  <c:v>30.036000000000001</c:v>
                </c:pt>
                <c:pt idx="38578">
                  <c:v>30.036000000000001</c:v>
                </c:pt>
                <c:pt idx="38579">
                  <c:v>30.036000000000001</c:v>
                </c:pt>
                <c:pt idx="38580">
                  <c:v>30.036000000000001</c:v>
                </c:pt>
                <c:pt idx="38581">
                  <c:v>30.036000000000001</c:v>
                </c:pt>
                <c:pt idx="38582">
                  <c:v>30.036000000000001</c:v>
                </c:pt>
                <c:pt idx="38583">
                  <c:v>30.036000000000001</c:v>
                </c:pt>
                <c:pt idx="38584">
                  <c:v>30.036000000000001</c:v>
                </c:pt>
                <c:pt idx="38585">
                  <c:v>30.036000000000001</c:v>
                </c:pt>
                <c:pt idx="38586">
                  <c:v>30.036000000000001</c:v>
                </c:pt>
                <c:pt idx="38587">
                  <c:v>30.036000000000001</c:v>
                </c:pt>
                <c:pt idx="38588">
                  <c:v>30.036000000000001</c:v>
                </c:pt>
                <c:pt idx="38589">
                  <c:v>30.036000000000001</c:v>
                </c:pt>
                <c:pt idx="38590">
                  <c:v>30.036000000000001</c:v>
                </c:pt>
                <c:pt idx="38591">
                  <c:v>30.036000000000001</c:v>
                </c:pt>
                <c:pt idx="38592">
                  <c:v>30.036000000000001</c:v>
                </c:pt>
                <c:pt idx="38593">
                  <c:v>30.036000000000001</c:v>
                </c:pt>
                <c:pt idx="38594">
                  <c:v>30.036000000000001</c:v>
                </c:pt>
                <c:pt idx="38595">
                  <c:v>30.036000000000001</c:v>
                </c:pt>
                <c:pt idx="38596">
                  <c:v>30.036000000000001</c:v>
                </c:pt>
                <c:pt idx="38597">
                  <c:v>30.036000000000001</c:v>
                </c:pt>
                <c:pt idx="38598">
                  <c:v>30.036000000000001</c:v>
                </c:pt>
                <c:pt idx="38599">
                  <c:v>30.036000000000001</c:v>
                </c:pt>
                <c:pt idx="38600">
                  <c:v>30.036000000000001</c:v>
                </c:pt>
                <c:pt idx="38601">
                  <c:v>30.036000000000001</c:v>
                </c:pt>
                <c:pt idx="38602">
                  <c:v>30.036000000000001</c:v>
                </c:pt>
                <c:pt idx="38603">
                  <c:v>30.036000000000001</c:v>
                </c:pt>
                <c:pt idx="38604">
                  <c:v>30.036000000000001</c:v>
                </c:pt>
                <c:pt idx="38605">
                  <c:v>30.036000000000001</c:v>
                </c:pt>
                <c:pt idx="38606">
                  <c:v>30.036000000000001</c:v>
                </c:pt>
                <c:pt idx="38607">
                  <c:v>30.036000000000001</c:v>
                </c:pt>
                <c:pt idx="38608">
                  <c:v>30.036000000000001</c:v>
                </c:pt>
                <c:pt idx="38609">
                  <c:v>30.036000000000001</c:v>
                </c:pt>
                <c:pt idx="38610">
                  <c:v>30.036000000000001</c:v>
                </c:pt>
                <c:pt idx="38611">
                  <c:v>30.036000000000001</c:v>
                </c:pt>
                <c:pt idx="38612">
                  <c:v>30.036000000000001</c:v>
                </c:pt>
                <c:pt idx="38613">
                  <c:v>30.036000000000001</c:v>
                </c:pt>
                <c:pt idx="38614">
                  <c:v>30.036000000000001</c:v>
                </c:pt>
                <c:pt idx="38615">
                  <c:v>30.036000000000001</c:v>
                </c:pt>
                <c:pt idx="38616">
                  <c:v>30.036000000000001</c:v>
                </c:pt>
                <c:pt idx="38617">
                  <c:v>30.036000000000001</c:v>
                </c:pt>
                <c:pt idx="38618">
                  <c:v>30.036000000000001</c:v>
                </c:pt>
                <c:pt idx="38619">
                  <c:v>30.036000000000001</c:v>
                </c:pt>
                <c:pt idx="38620">
                  <c:v>30.036000000000001</c:v>
                </c:pt>
                <c:pt idx="38621">
                  <c:v>30.036000000000001</c:v>
                </c:pt>
                <c:pt idx="38622">
                  <c:v>30.036000000000001</c:v>
                </c:pt>
                <c:pt idx="38623">
                  <c:v>30.036000000000001</c:v>
                </c:pt>
                <c:pt idx="38624">
                  <c:v>30.036000000000001</c:v>
                </c:pt>
                <c:pt idx="38625">
                  <c:v>30.036000000000001</c:v>
                </c:pt>
                <c:pt idx="38626">
                  <c:v>30.036000000000001</c:v>
                </c:pt>
                <c:pt idx="38627">
                  <c:v>30.036000000000001</c:v>
                </c:pt>
                <c:pt idx="38628">
                  <c:v>30.036000000000001</c:v>
                </c:pt>
                <c:pt idx="38629">
                  <c:v>30.036000000000001</c:v>
                </c:pt>
                <c:pt idx="38630">
                  <c:v>30.036000000000001</c:v>
                </c:pt>
                <c:pt idx="38631">
                  <c:v>30.036000000000001</c:v>
                </c:pt>
                <c:pt idx="38632">
                  <c:v>30.036000000000001</c:v>
                </c:pt>
                <c:pt idx="38633">
                  <c:v>30.036000000000001</c:v>
                </c:pt>
                <c:pt idx="38634">
                  <c:v>30.036000000000001</c:v>
                </c:pt>
                <c:pt idx="38635">
                  <c:v>30.036000000000001</c:v>
                </c:pt>
                <c:pt idx="38636">
                  <c:v>30.036000000000001</c:v>
                </c:pt>
                <c:pt idx="38637">
                  <c:v>30.036000000000001</c:v>
                </c:pt>
                <c:pt idx="38638">
                  <c:v>30.036000000000001</c:v>
                </c:pt>
                <c:pt idx="38639">
                  <c:v>30.036000000000001</c:v>
                </c:pt>
                <c:pt idx="38640">
                  <c:v>30.036000000000001</c:v>
                </c:pt>
                <c:pt idx="38641">
                  <c:v>30.036000000000001</c:v>
                </c:pt>
                <c:pt idx="38642">
                  <c:v>30.036000000000001</c:v>
                </c:pt>
                <c:pt idx="38643">
                  <c:v>30.036000000000001</c:v>
                </c:pt>
                <c:pt idx="38644">
                  <c:v>30.036000000000001</c:v>
                </c:pt>
                <c:pt idx="38645">
                  <c:v>30.036000000000001</c:v>
                </c:pt>
                <c:pt idx="38646">
                  <c:v>30.036000000000001</c:v>
                </c:pt>
                <c:pt idx="38647">
                  <c:v>30.036000000000001</c:v>
                </c:pt>
                <c:pt idx="38648">
                  <c:v>30.036000000000001</c:v>
                </c:pt>
                <c:pt idx="38649">
                  <c:v>30.036000000000001</c:v>
                </c:pt>
                <c:pt idx="38650">
                  <c:v>30.036000000000001</c:v>
                </c:pt>
                <c:pt idx="38651">
                  <c:v>30.036000000000001</c:v>
                </c:pt>
                <c:pt idx="38652">
                  <c:v>30.036000000000001</c:v>
                </c:pt>
                <c:pt idx="38653">
                  <c:v>30.036000000000001</c:v>
                </c:pt>
                <c:pt idx="38654">
                  <c:v>30.036000000000001</c:v>
                </c:pt>
                <c:pt idx="38655">
                  <c:v>30.036000000000001</c:v>
                </c:pt>
                <c:pt idx="38656">
                  <c:v>30.036000000000001</c:v>
                </c:pt>
                <c:pt idx="38657">
                  <c:v>30.036000000000001</c:v>
                </c:pt>
                <c:pt idx="38658">
                  <c:v>30.036000000000001</c:v>
                </c:pt>
                <c:pt idx="38659">
                  <c:v>30.036000000000001</c:v>
                </c:pt>
                <c:pt idx="38660">
                  <c:v>30.036000000000001</c:v>
                </c:pt>
                <c:pt idx="38661">
                  <c:v>30.036000000000001</c:v>
                </c:pt>
                <c:pt idx="38662">
                  <c:v>30.036000000000001</c:v>
                </c:pt>
                <c:pt idx="38663">
                  <c:v>30.036000000000001</c:v>
                </c:pt>
                <c:pt idx="38664">
                  <c:v>30.036000000000001</c:v>
                </c:pt>
                <c:pt idx="38665">
                  <c:v>30.036000000000001</c:v>
                </c:pt>
                <c:pt idx="38666">
                  <c:v>30.036000000000001</c:v>
                </c:pt>
                <c:pt idx="38667">
                  <c:v>30.036000000000001</c:v>
                </c:pt>
                <c:pt idx="38668">
                  <c:v>30.036000000000001</c:v>
                </c:pt>
                <c:pt idx="38669">
                  <c:v>30.036000000000001</c:v>
                </c:pt>
                <c:pt idx="38670">
                  <c:v>30.036000000000001</c:v>
                </c:pt>
                <c:pt idx="38671">
                  <c:v>30.036000000000001</c:v>
                </c:pt>
                <c:pt idx="38672">
                  <c:v>30.036000000000001</c:v>
                </c:pt>
                <c:pt idx="38673">
                  <c:v>30.036000000000001</c:v>
                </c:pt>
                <c:pt idx="38674">
                  <c:v>30.036000000000001</c:v>
                </c:pt>
                <c:pt idx="38675">
                  <c:v>30.036000000000001</c:v>
                </c:pt>
                <c:pt idx="38676">
                  <c:v>30.036000000000001</c:v>
                </c:pt>
                <c:pt idx="38677">
                  <c:v>30.036000000000001</c:v>
                </c:pt>
                <c:pt idx="38678">
                  <c:v>30.036000000000001</c:v>
                </c:pt>
                <c:pt idx="38679">
                  <c:v>30.036000000000001</c:v>
                </c:pt>
                <c:pt idx="38680">
                  <c:v>30.036000000000001</c:v>
                </c:pt>
                <c:pt idx="38681">
                  <c:v>30.036000000000001</c:v>
                </c:pt>
                <c:pt idx="38682">
                  <c:v>30.036000000000001</c:v>
                </c:pt>
                <c:pt idx="38683">
                  <c:v>30.036000000000001</c:v>
                </c:pt>
                <c:pt idx="38684">
                  <c:v>30.036000000000001</c:v>
                </c:pt>
                <c:pt idx="38685">
                  <c:v>30.036000000000001</c:v>
                </c:pt>
                <c:pt idx="38686">
                  <c:v>30.036000000000001</c:v>
                </c:pt>
                <c:pt idx="38687">
                  <c:v>30.036000000000001</c:v>
                </c:pt>
                <c:pt idx="38688">
                  <c:v>30.036000000000001</c:v>
                </c:pt>
                <c:pt idx="38689">
                  <c:v>30.036000000000001</c:v>
                </c:pt>
                <c:pt idx="38690">
                  <c:v>30.036000000000001</c:v>
                </c:pt>
                <c:pt idx="38691">
                  <c:v>30.036000000000001</c:v>
                </c:pt>
                <c:pt idx="38692">
                  <c:v>30.036000000000001</c:v>
                </c:pt>
                <c:pt idx="38693">
                  <c:v>30.036000000000001</c:v>
                </c:pt>
                <c:pt idx="38694">
                  <c:v>30.036000000000001</c:v>
                </c:pt>
                <c:pt idx="38695">
                  <c:v>30.036000000000001</c:v>
                </c:pt>
                <c:pt idx="38696">
                  <c:v>30.036000000000001</c:v>
                </c:pt>
                <c:pt idx="38697">
                  <c:v>30.036000000000001</c:v>
                </c:pt>
                <c:pt idx="38698">
                  <c:v>30.036000000000001</c:v>
                </c:pt>
                <c:pt idx="38699">
                  <c:v>30.036000000000001</c:v>
                </c:pt>
                <c:pt idx="38700">
                  <c:v>30.036000000000001</c:v>
                </c:pt>
                <c:pt idx="38701">
                  <c:v>30.036000000000001</c:v>
                </c:pt>
                <c:pt idx="38702">
                  <c:v>30.036000000000001</c:v>
                </c:pt>
                <c:pt idx="38703">
                  <c:v>30.036000000000001</c:v>
                </c:pt>
                <c:pt idx="38704">
                  <c:v>30.036000000000001</c:v>
                </c:pt>
                <c:pt idx="38705">
                  <c:v>30.036000000000001</c:v>
                </c:pt>
                <c:pt idx="38706">
                  <c:v>30.036000000000001</c:v>
                </c:pt>
                <c:pt idx="38707">
                  <c:v>30.036000000000001</c:v>
                </c:pt>
                <c:pt idx="38708">
                  <c:v>30.036000000000001</c:v>
                </c:pt>
                <c:pt idx="38709">
                  <c:v>30.036000000000001</c:v>
                </c:pt>
                <c:pt idx="38710">
                  <c:v>30.036000000000001</c:v>
                </c:pt>
                <c:pt idx="38711">
                  <c:v>30.036000000000001</c:v>
                </c:pt>
                <c:pt idx="38712">
                  <c:v>30.036000000000001</c:v>
                </c:pt>
                <c:pt idx="38713">
                  <c:v>30.036000000000001</c:v>
                </c:pt>
                <c:pt idx="38714">
                  <c:v>30.036000000000001</c:v>
                </c:pt>
                <c:pt idx="38715">
                  <c:v>30.036000000000001</c:v>
                </c:pt>
                <c:pt idx="38716">
                  <c:v>30.036000000000001</c:v>
                </c:pt>
                <c:pt idx="38717">
                  <c:v>30.036000000000001</c:v>
                </c:pt>
                <c:pt idx="38718">
                  <c:v>30.036000000000001</c:v>
                </c:pt>
                <c:pt idx="38719">
                  <c:v>30.036000000000001</c:v>
                </c:pt>
                <c:pt idx="38720">
                  <c:v>30.036000000000001</c:v>
                </c:pt>
                <c:pt idx="38721">
                  <c:v>30.036000000000001</c:v>
                </c:pt>
                <c:pt idx="38722">
                  <c:v>30.036000000000001</c:v>
                </c:pt>
                <c:pt idx="38723">
                  <c:v>30.036000000000001</c:v>
                </c:pt>
                <c:pt idx="38724">
                  <c:v>30.036000000000001</c:v>
                </c:pt>
                <c:pt idx="38725">
                  <c:v>30.036000000000001</c:v>
                </c:pt>
                <c:pt idx="38726">
                  <c:v>30.036000000000001</c:v>
                </c:pt>
                <c:pt idx="38727">
                  <c:v>30.036000000000001</c:v>
                </c:pt>
                <c:pt idx="38728">
                  <c:v>30.036000000000001</c:v>
                </c:pt>
                <c:pt idx="38729">
                  <c:v>30.036000000000001</c:v>
                </c:pt>
                <c:pt idx="38730">
                  <c:v>30.036000000000001</c:v>
                </c:pt>
                <c:pt idx="38731">
                  <c:v>30.036000000000001</c:v>
                </c:pt>
                <c:pt idx="38732">
                  <c:v>30.036000000000001</c:v>
                </c:pt>
                <c:pt idx="38733">
                  <c:v>30.036000000000001</c:v>
                </c:pt>
                <c:pt idx="38734">
                  <c:v>30.036000000000001</c:v>
                </c:pt>
                <c:pt idx="38735">
                  <c:v>30.036000000000001</c:v>
                </c:pt>
                <c:pt idx="38736">
                  <c:v>30.036000000000001</c:v>
                </c:pt>
                <c:pt idx="38737">
                  <c:v>30.036000000000001</c:v>
                </c:pt>
                <c:pt idx="38738">
                  <c:v>30.036000000000001</c:v>
                </c:pt>
                <c:pt idx="38739">
                  <c:v>30.036000000000001</c:v>
                </c:pt>
                <c:pt idx="38740">
                  <c:v>30.036000000000001</c:v>
                </c:pt>
                <c:pt idx="38741">
                  <c:v>30.036000000000001</c:v>
                </c:pt>
                <c:pt idx="38742">
                  <c:v>30.036000000000001</c:v>
                </c:pt>
                <c:pt idx="38743">
                  <c:v>30.036000000000001</c:v>
                </c:pt>
                <c:pt idx="38744">
                  <c:v>30.036000000000001</c:v>
                </c:pt>
                <c:pt idx="38745">
                  <c:v>30.036000000000001</c:v>
                </c:pt>
                <c:pt idx="38746">
                  <c:v>30.036000000000001</c:v>
                </c:pt>
                <c:pt idx="38747">
                  <c:v>30.036000000000001</c:v>
                </c:pt>
                <c:pt idx="38748">
                  <c:v>30.036000000000001</c:v>
                </c:pt>
                <c:pt idx="38749">
                  <c:v>30.036000000000001</c:v>
                </c:pt>
                <c:pt idx="38750">
                  <c:v>30.036000000000001</c:v>
                </c:pt>
                <c:pt idx="38751">
                  <c:v>30.036000000000001</c:v>
                </c:pt>
                <c:pt idx="38752">
                  <c:v>30.036000000000001</c:v>
                </c:pt>
                <c:pt idx="38753">
                  <c:v>30.036000000000001</c:v>
                </c:pt>
                <c:pt idx="38754">
                  <c:v>30.036000000000001</c:v>
                </c:pt>
                <c:pt idx="38755">
                  <c:v>30.036000000000001</c:v>
                </c:pt>
                <c:pt idx="38756">
                  <c:v>30.036000000000001</c:v>
                </c:pt>
                <c:pt idx="38757">
                  <c:v>30.036000000000001</c:v>
                </c:pt>
                <c:pt idx="38758">
                  <c:v>30.036000000000001</c:v>
                </c:pt>
                <c:pt idx="38759">
                  <c:v>30.036000000000001</c:v>
                </c:pt>
                <c:pt idx="38760">
                  <c:v>30.036000000000001</c:v>
                </c:pt>
                <c:pt idx="38761">
                  <c:v>30.036000000000001</c:v>
                </c:pt>
                <c:pt idx="38762">
                  <c:v>30.036000000000001</c:v>
                </c:pt>
                <c:pt idx="38763">
                  <c:v>30.036000000000001</c:v>
                </c:pt>
                <c:pt idx="38764">
                  <c:v>30.036000000000001</c:v>
                </c:pt>
                <c:pt idx="38765">
                  <c:v>30.036000000000001</c:v>
                </c:pt>
                <c:pt idx="38766">
                  <c:v>30.036000000000001</c:v>
                </c:pt>
                <c:pt idx="38767">
                  <c:v>30.036000000000001</c:v>
                </c:pt>
                <c:pt idx="38768">
                  <c:v>30.036000000000001</c:v>
                </c:pt>
                <c:pt idx="38769">
                  <c:v>30.036000000000001</c:v>
                </c:pt>
                <c:pt idx="38770">
                  <c:v>30.036000000000001</c:v>
                </c:pt>
                <c:pt idx="38771">
                  <c:v>30.036000000000001</c:v>
                </c:pt>
                <c:pt idx="38772">
                  <c:v>30.036000000000001</c:v>
                </c:pt>
                <c:pt idx="38773">
                  <c:v>30.036000000000001</c:v>
                </c:pt>
                <c:pt idx="38774">
                  <c:v>30.036000000000001</c:v>
                </c:pt>
                <c:pt idx="38775">
                  <c:v>30.036000000000001</c:v>
                </c:pt>
                <c:pt idx="38776">
                  <c:v>30.036000000000001</c:v>
                </c:pt>
                <c:pt idx="38777">
                  <c:v>30.036000000000001</c:v>
                </c:pt>
                <c:pt idx="38778">
                  <c:v>30.036000000000001</c:v>
                </c:pt>
                <c:pt idx="38779">
                  <c:v>30.036000000000001</c:v>
                </c:pt>
                <c:pt idx="38780">
                  <c:v>30.036000000000001</c:v>
                </c:pt>
                <c:pt idx="38781">
                  <c:v>30.036000000000001</c:v>
                </c:pt>
                <c:pt idx="38782">
                  <c:v>30.036000000000001</c:v>
                </c:pt>
                <c:pt idx="38783">
                  <c:v>30.036000000000001</c:v>
                </c:pt>
                <c:pt idx="38784">
                  <c:v>30.036000000000001</c:v>
                </c:pt>
                <c:pt idx="38785">
                  <c:v>30.036000000000001</c:v>
                </c:pt>
                <c:pt idx="38786">
                  <c:v>30.036000000000001</c:v>
                </c:pt>
                <c:pt idx="38787">
                  <c:v>30.036000000000001</c:v>
                </c:pt>
                <c:pt idx="38788">
                  <c:v>30.036000000000001</c:v>
                </c:pt>
                <c:pt idx="38789">
                  <c:v>30.036000000000001</c:v>
                </c:pt>
                <c:pt idx="38790">
                  <c:v>30.036000000000001</c:v>
                </c:pt>
                <c:pt idx="38791">
                  <c:v>30.036000000000001</c:v>
                </c:pt>
                <c:pt idx="38792">
                  <c:v>30.036000000000001</c:v>
                </c:pt>
                <c:pt idx="38793">
                  <c:v>30.036000000000001</c:v>
                </c:pt>
                <c:pt idx="38794">
                  <c:v>30.036000000000001</c:v>
                </c:pt>
                <c:pt idx="38795">
                  <c:v>30.036000000000001</c:v>
                </c:pt>
                <c:pt idx="38796">
                  <c:v>30.036000000000001</c:v>
                </c:pt>
                <c:pt idx="38797">
                  <c:v>30.036000000000001</c:v>
                </c:pt>
                <c:pt idx="38798">
                  <c:v>30.036000000000001</c:v>
                </c:pt>
                <c:pt idx="38799">
                  <c:v>30.036000000000001</c:v>
                </c:pt>
                <c:pt idx="38800">
                  <c:v>30.036000000000001</c:v>
                </c:pt>
                <c:pt idx="38801">
                  <c:v>30.036000000000001</c:v>
                </c:pt>
                <c:pt idx="38802">
                  <c:v>30.036000000000001</c:v>
                </c:pt>
                <c:pt idx="38803">
                  <c:v>30.036000000000001</c:v>
                </c:pt>
                <c:pt idx="38804">
                  <c:v>30.036000000000001</c:v>
                </c:pt>
                <c:pt idx="38805">
                  <c:v>30.036000000000001</c:v>
                </c:pt>
                <c:pt idx="38806">
                  <c:v>30.036000000000001</c:v>
                </c:pt>
                <c:pt idx="38807">
                  <c:v>30.036000000000001</c:v>
                </c:pt>
                <c:pt idx="38808">
                  <c:v>30.036000000000001</c:v>
                </c:pt>
                <c:pt idx="38809">
                  <c:v>30.036000000000001</c:v>
                </c:pt>
                <c:pt idx="38810">
                  <c:v>30.036000000000001</c:v>
                </c:pt>
                <c:pt idx="38811">
                  <c:v>30.036000000000001</c:v>
                </c:pt>
                <c:pt idx="38812">
                  <c:v>30.036000000000001</c:v>
                </c:pt>
                <c:pt idx="38813">
                  <c:v>30.036000000000001</c:v>
                </c:pt>
                <c:pt idx="38814">
                  <c:v>30.036000000000001</c:v>
                </c:pt>
                <c:pt idx="38815">
                  <c:v>30.036000000000001</c:v>
                </c:pt>
                <c:pt idx="38816">
                  <c:v>30.036000000000001</c:v>
                </c:pt>
                <c:pt idx="38817">
                  <c:v>30.036000000000001</c:v>
                </c:pt>
                <c:pt idx="38818">
                  <c:v>30.036000000000001</c:v>
                </c:pt>
                <c:pt idx="38819">
                  <c:v>30.036000000000001</c:v>
                </c:pt>
                <c:pt idx="38820">
                  <c:v>30.036000000000001</c:v>
                </c:pt>
                <c:pt idx="38821">
                  <c:v>30.036000000000001</c:v>
                </c:pt>
                <c:pt idx="38822">
                  <c:v>30.036000000000001</c:v>
                </c:pt>
                <c:pt idx="38823">
                  <c:v>30.036000000000001</c:v>
                </c:pt>
                <c:pt idx="38824">
                  <c:v>30.036000000000001</c:v>
                </c:pt>
                <c:pt idx="38825">
                  <c:v>30.036000000000001</c:v>
                </c:pt>
                <c:pt idx="38826">
                  <c:v>30.036000000000001</c:v>
                </c:pt>
                <c:pt idx="38827">
                  <c:v>30.036000000000001</c:v>
                </c:pt>
                <c:pt idx="38828">
                  <c:v>30.036000000000001</c:v>
                </c:pt>
                <c:pt idx="38829">
                  <c:v>30.036000000000001</c:v>
                </c:pt>
                <c:pt idx="38830">
                  <c:v>30.036000000000001</c:v>
                </c:pt>
                <c:pt idx="38831">
                  <c:v>30.036000000000001</c:v>
                </c:pt>
                <c:pt idx="38832">
                  <c:v>30.036000000000001</c:v>
                </c:pt>
                <c:pt idx="38833">
                  <c:v>30.036000000000001</c:v>
                </c:pt>
                <c:pt idx="38834">
                  <c:v>30.036000000000001</c:v>
                </c:pt>
                <c:pt idx="38835">
                  <c:v>30.036000000000001</c:v>
                </c:pt>
                <c:pt idx="38836">
                  <c:v>30.036000000000001</c:v>
                </c:pt>
                <c:pt idx="38837">
                  <c:v>30.036000000000001</c:v>
                </c:pt>
                <c:pt idx="38838">
                  <c:v>30.036000000000001</c:v>
                </c:pt>
                <c:pt idx="38839">
                  <c:v>30.036000000000001</c:v>
                </c:pt>
                <c:pt idx="38840">
                  <c:v>30.036000000000001</c:v>
                </c:pt>
                <c:pt idx="38841">
                  <c:v>30.036000000000001</c:v>
                </c:pt>
                <c:pt idx="38842">
                  <c:v>30.036000000000001</c:v>
                </c:pt>
                <c:pt idx="38843">
                  <c:v>30.036000000000001</c:v>
                </c:pt>
                <c:pt idx="38844">
                  <c:v>30.036000000000001</c:v>
                </c:pt>
                <c:pt idx="38845">
                  <c:v>30.036000000000001</c:v>
                </c:pt>
                <c:pt idx="38846">
                  <c:v>30.036000000000001</c:v>
                </c:pt>
                <c:pt idx="38847">
                  <c:v>30.036000000000001</c:v>
                </c:pt>
                <c:pt idx="38848">
                  <c:v>30.036000000000001</c:v>
                </c:pt>
                <c:pt idx="38849">
                  <c:v>30.036000000000001</c:v>
                </c:pt>
                <c:pt idx="38850">
                  <c:v>30.036000000000001</c:v>
                </c:pt>
                <c:pt idx="38851">
                  <c:v>30.036000000000001</c:v>
                </c:pt>
                <c:pt idx="38852">
                  <c:v>30.036000000000001</c:v>
                </c:pt>
                <c:pt idx="38853">
                  <c:v>30.036000000000001</c:v>
                </c:pt>
                <c:pt idx="38854">
                  <c:v>30.036000000000001</c:v>
                </c:pt>
                <c:pt idx="38855">
                  <c:v>30.036000000000001</c:v>
                </c:pt>
                <c:pt idx="38856">
                  <c:v>30.036000000000001</c:v>
                </c:pt>
                <c:pt idx="38857">
                  <c:v>30.036000000000001</c:v>
                </c:pt>
                <c:pt idx="38858">
                  <c:v>30.036000000000001</c:v>
                </c:pt>
                <c:pt idx="38859">
                  <c:v>30.036000000000001</c:v>
                </c:pt>
                <c:pt idx="38860">
                  <c:v>30.036000000000001</c:v>
                </c:pt>
                <c:pt idx="38861">
                  <c:v>30.036000000000001</c:v>
                </c:pt>
                <c:pt idx="38862">
                  <c:v>30.036000000000001</c:v>
                </c:pt>
                <c:pt idx="38863">
                  <c:v>30.036000000000001</c:v>
                </c:pt>
                <c:pt idx="38864">
                  <c:v>30.036000000000001</c:v>
                </c:pt>
                <c:pt idx="38865">
                  <c:v>30.036000000000001</c:v>
                </c:pt>
                <c:pt idx="38866">
                  <c:v>30.036000000000001</c:v>
                </c:pt>
                <c:pt idx="38867">
                  <c:v>30.036000000000001</c:v>
                </c:pt>
                <c:pt idx="38868">
                  <c:v>30.036000000000001</c:v>
                </c:pt>
                <c:pt idx="38869">
                  <c:v>30.036000000000001</c:v>
                </c:pt>
                <c:pt idx="38870">
                  <c:v>30.036000000000001</c:v>
                </c:pt>
                <c:pt idx="38871">
                  <c:v>30.036000000000001</c:v>
                </c:pt>
                <c:pt idx="38872">
                  <c:v>30.036000000000001</c:v>
                </c:pt>
                <c:pt idx="38873">
                  <c:v>30.036000000000001</c:v>
                </c:pt>
                <c:pt idx="38874">
                  <c:v>30.036000000000001</c:v>
                </c:pt>
                <c:pt idx="38875">
                  <c:v>30.036000000000001</c:v>
                </c:pt>
                <c:pt idx="38876">
                  <c:v>30.036000000000001</c:v>
                </c:pt>
                <c:pt idx="38877">
                  <c:v>30.036000000000001</c:v>
                </c:pt>
                <c:pt idx="38878">
                  <c:v>30.036000000000001</c:v>
                </c:pt>
                <c:pt idx="38879">
                  <c:v>30.036000000000001</c:v>
                </c:pt>
                <c:pt idx="38880">
                  <c:v>30.036000000000001</c:v>
                </c:pt>
                <c:pt idx="38881">
                  <c:v>30.036000000000001</c:v>
                </c:pt>
                <c:pt idx="38882">
                  <c:v>30.036000000000001</c:v>
                </c:pt>
                <c:pt idx="38883">
                  <c:v>30.036000000000001</c:v>
                </c:pt>
                <c:pt idx="38884">
                  <c:v>30.036000000000001</c:v>
                </c:pt>
                <c:pt idx="38885">
                  <c:v>30.036000000000001</c:v>
                </c:pt>
                <c:pt idx="38886">
                  <c:v>30.036000000000001</c:v>
                </c:pt>
                <c:pt idx="38887">
                  <c:v>30.036000000000001</c:v>
                </c:pt>
                <c:pt idx="38888">
                  <c:v>30.036000000000001</c:v>
                </c:pt>
                <c:pt idx="38889">
                  <c:v>30.036000000000001</c:v>
                </c:pt>
                <c:pt idx="38890">
                  <c:v>30.036000000000001</c:v>
                </c:pt>
                <c:pt idx="38891">
                  <c:v>30.036000000000001</c:v>
                </c:pt>
                <c:pt idx="38892">
                  <c:v>30.036000000000001</c:v>
                </c:pt>
                <c:pt idx="38893">
                  <c:v>30.036000000000001</c:v>
                </c:pt>
                <c:pt idx="38894">
                  <c:v>30.036000000000001</c:v>
                </c:pt>
                <c:pt idx="38895">
                  <c:v>30.036000000000001</c:v>
                </c:pt>
                <c:pt idx="38896">
                  <c:v>30.036000000000001</c:v>
                </c:pt>
                <c:pt idx="38897">
                  <c:v>30.036000000000001</c:v>
                </c:pt>
                <c:pt idx="38898">
                  <c:v>30.036000000000001</c:v>
                </c:pt>
                <c:pt idx="38899">
                  <c:v>30.036000000000001</c:v>
                </c:pt>
                <c:pt idx="38900">
                  <c:v>30.036000000000001</c:v>
                </c:pt>
                <c:pt idx="38901">
                  <c:v>30.036000000000001</c:v>
                </c:pt>
                <c:pt idx="38902">
                  <c:v>30.036000000000001</c:v>
                </c:pt>
                <c:pt idx="38903">
                  <c:v>30.036000000000001</c:v>
                </c:pt>
                <c:pt idx="38904">
                  <c:v>30.036000000000001</c:v>
                </c:pt>
                <c:pt idx="38905">
                  <c:v>30.036000000000001</c:v>
                </c:pt>
                <c:pt idx="38906">
                  <c:v>30.036000000000001</c:v>
                </c:pt>
                <c:pt idx="38907">
                  <c:v>30.036000000000001</c:v>
                </c:pt>
                <c:pt idx="38908">
                  <c:v>30.036000000000001</c:v>
                </c:pt>
                <c:pt idx="38909">
                  <c:v>30.036000000000001</c:v>
                </c:pt>
                <c:pt idx="38910">
                  <c:v>30.036000000000001</c:v>
                </c:pt>
                <c:pt idx="38911">
                  <c:v>30.036000000000001</c:v>
                </c:pt>
                <c:pt idx="38912">
                  <c:v>30.036000000000001</c:v>
                </c:pt>
                <c:pt idx="38913">
                  <c:v>30.036000000000001</c:v>
                </c:pt>
                <c:pt idx="38914">
                  <c:v>30.036000000000001</c:v>
                </c:pt>
                <c:pt idx="38915">
                  <c:v>30.036000000000001</c:v>
                </c:pt>
                <c:pt idx="38916">
                  <c:v>30.036000000000001</c:v>
                </c:pt>
                <c:pt idx="38917">
                  <c:v>30.036000000000001</c:v>
                </c:pt>
                <c:pt idx="38918">
                  <c:v>30.036000000000001</c:v>
                </c:pt>
                <c:pt idx="38919">
                  <c:v>30.036000000000001</c:v>
                </c:pt>
                <c:pt idx="38920">
                  <c:v>30.036000000000001</c:v>
                </c:pt>
                <c:pt idx="38921">
                  <c:v>30.036000000000001</c:v>
                </c:pt>
                <c:pt idx="38922">
                  <c:v>30.036000000000001</c:v>
                </c:pt>
                <c:pt idx="38923">
                  <c:v>30.036000000000001</c:v>
                </c:pt>
                <c:pt idx="38924">
                  <c:v>30.036000000000001</c:v>
                </c:pt>
                <c:pt idx="38925">
                  <c:v>30.036000000000001</c:v>
                </c:pt>
                <c:pt idx="38926">
                  <c:v>30.036000000000001</c:v>
                </c:pt>
                <c:pt idx="38927">
                  <c:v>30.036000000000001</c:v>
                </c:pt>
                <c:pt idx="38928">
                  <c:v>30.036000000000001</c:v>
                </c:pt>
                <c:pt idx="38929">
                  <c:v>30.036000000000001</c:v>
                </c:pt>
                <c:pt idx="38930">
                  <c:v>30.036000000000001</c:v>
                </c:pt>
                <c:pt idx="38931">
                  <c:v>30.036000000000001</c:v>
                </c:pt>
                <c:pt idx="38932">
                  <c:v>30.036000000000001</c:v>
                </c:pt>
                <c:pt idx="38933">
                  <c:v>30.036000000000001</c:v>
                </c:pt>
                <c:pt idx="38934">
                  <c:v>30.036000000000001</c:v>
                </c:pt>
                <c:pt idx="38935">
                  <c:v>30.036000000000001</c:v>
                </c:pt>
                <c:pt idx="38936">
                  <c:v>30.036000000000001</c:v>
                </c:pt>
                <c:pt idx="38937">
                  <c:v>30.036000000000001</c:v>
                </c:pt>
                <c:pt idx="38938">
                  <c:v>30.036000000000001</c:v>
                </c:pt>
                <c:pt idx="38939">
                  <c:v>30.036000000000001</c:v>
                </c:pt>
                <c:pt idx="38940">
                  <c:v>30.036000000000001</c:v>
                </c:pt>
                <c:pt idx="38941">
                  <c:v>30.036000000000001</c:v>
                </c:pt>
                <c:pt idx="38942">
                  <c:v>30.036000000000001</c:v>
                </c:pt>
                <c:pt idx="38943">
                  <c:v>30.036000000000001</c:v>
                </c:pt>
                <c:pt idx="38944">
                  <c:v>30.036000000000001</c:v>
                </c:pt>
                <c:pt idx="38945">
                  <c:v>30.036000000000001</c:v>
                </c:pt>
                <c:pt idx="38946">
                  <c:v>30.036000000000001</c:v>
                </c:pt>
                <c:pt idx="38947">
                  <c:v>30.036000000000001</c:v>
                </c:pt>
                <c:pt idx="38948">
                  <c:v>30.036000000000001</c:v>
                </c:pt>
                <c:pt idx="38949">
                  <c:v>30.036000000000001</c:v>
                </c:pt>
                <c:pt idx="38950">
                  <c:v>30.036000000000001</c:v>
                </c:pt>
                <c:pt idx="38951">
                  <c:v>30.036000000000001</c:v>
                </c:pt>
                <c:pt idx="38952">
                  <c:v>30.036000000000001</c:v>
                </c:pt>
                <c:pt idx="38953">
                  <c:v>30.036000000000001</c:v>
                </c:pt>
                <c:pt idx="38954">
                  <c:v>30.036000000000001</c:v>
                </c:pt>
                <c:pt idx="38955">
                  <c:v>30.036000000000001</c:v>
                </c:pt>
                <c:pt idx="38956">
                  <c:v>30.036000000000001</c:v>
                </c:pt>
                <c:pt idx="38957">
                  <c:v>30.036000000000001</c:v>
                </c:pt>
                <c:pt idx="38958">
                  <c:v>30.036000000000001</c:v>
                </c:pt>
                <c:pt idx="38959">
                  <c:v>30.036000000000001</c:v>
                </c:pt>
                <c:pt idx="38960">
                  <c:v>30.036000000000001</c:v>
                </c:pt>
                <c:pt idx="38961">
                  <c:v>30.036000000000001</c:v>
                </c:pt>
                <c:pt idx="38962">
                  <c:v>30.036000000000001</c:v>
                </c:pt>
                <c:pt idx="38963">
                  <c:v>30.036000000000001</c:v>
                </c:pt>
                <c:pt idx="38964">
                  <c:v>30.036000000000001</c:v>
                </c:pt>
                <c:pt idx="38965">
                  <c:v>30.036000000000001</c:v>
                </c:pt>
                <c:pt idx="38966">
                  <c:v>30.036000000000001</c:v>
                </c:pt>
                <c:pt idx="38967">
                  <c:v>30.036000000000001</c:v>
                </c:pt>
                <c:pt idx="38968">
                  <c:v>30.036000000000001</c:v>
                </c:pt>
                <c:pt idx="38969">
                  <c:v>30.036000000000001</c:v>
                </c:pt>
                <c:pt idx="38970">
                  <c:v>30.036000000000001</c:v>
                </c:pt>
                <c:pt idx="38971">
                  <c:v>30.036000000000001</c:v>
                </c:pt>
                <c:pt idx="38972">
                  <c:v>30.036000000000001</c:v>
                </c:pt>
                <c:pt idx="38973">
                  <c:v>30.036000000000001</c:v>
                </c:pt>
                <c:pt idx="38974">
                  <c:v>30.036000000000001</c:v>
                </c:pt>
                <c:pt idx="38975">
                  <c:v>30.036000000000001</c:v>
                </c:pt>
                <c:pt idx="38976">
                  <c:v>30.036000000000001</c:v>
                </c:pt>
                <c:pt idx="38977">
                  <c:v>30.036000000000001</c:v>
                </c:pt>
                <c:pt idx="38978">
                  <c:v>30.036000000000001</c:v>
                </c:pt>
                <c:pt idx="38979">
                  <c:v>30.036000000000001</c:v>
                </c:pt>
                <c:pt idx="38980">
                  <c:v>30.036000000000001</c:v>
                </c:pt>
                <c:pt idx="38981">
                  <c:v>30.036000000000001</c:v>
                </c:pt>
                <c:pt idx="38982">
                  <c:v>30.036000000000001</c:v>
                </c:pt>
                <c:pt idx="38983">
                  <c:v>30.036000000000001</c:v>
                </c:pt>
                <c:pt idx="38984">
                  <c:v>30.036000000000001</c:v>
                </c:pt>
                <c:pt idx="38985">
                  <c:v>30.036000000000001</c:v>
                </c:pt>
                <c:pt idx="38986">
                  <c:v>30.036000000000001</c:v>
                </c:pt>
                <c:pt idx="38987">
                  <c:v>30.036000000000001</c:v>
                </c:pt>
                <c:pt idx="38988">
                  <c:v>30.036000000000001</c:v>
                </c:pt>
                <c:pt idx="38989">
                  <c:v>30.036000000000001</c:v>
                </c:pt>
                <c:pt idx="38990">
                  <c:v>30.036000000000001</c:v>
                </c:pt>
                <c:pt idx="38991">
                  <c:v>30.036000000000001</c:v>
                </c:pt>
                <c:pt idx="38992">
                  <c:v>30.036000000000001</c:v>
                </c:pt>
                <c:pt idx="38993">
                  <c:v>30.036000000000001</c:v>
                </c:pt>
                <c:pt idx="38994">
                  <c:v>30.036000000000001</c:v>
                </c:pt>
                <c:pt idx="38995">
                  <c:v>30.036000000000001</c:v>
                </c:pt>
                <c:pt idx="38996">
                  <c:v>30.036000000000001</c:v>
                </c:pt>
                <c:pt idx="38997">
                  <c:v>30.036000000000001</c:v>
                </c:pt>
                <c:pt idx="38998">
                  <c:v>30.036000000000001</c:v>
                </c:pt>
                <c:pt idx="38999">
                  <c:v>30.036000000000001</c:v>
                </c:pt>
                <c:pt idx="39000">
                  <c:v>30.036000000000001</c:v>
                </c:pt>
                <c:pt idx="39001">
                  <c:v>30.036000000000001</c:v>
                </c:pt>
                <c:pt idx="39002">
                  <c:v>30.036000000000001</c:v>
                </c:pt>
                <c:pt idx="39003">
                  <c:v>30.036000000000001</c:v>
                </c:pt>
                <c:pt idx="39004">
                  <c:v>30.036000000000001</c:v>
                </c:pt>
                <c:pt idx="39005">
                  <c:v>30.036000000000001</c:v>
                </c:pt>
                <c:pt idx="39006">
                  <c:v>30.036000000000001</c:v>
                </c:pt>
                <c:pt idx="39007">
                  <c:v>30.036000000000001</c:v>
                </c:pt>
                <c:pt idx="39008">
                  <c:v>30.036000000000001</c:v>
                </c:pt>
                <c:pt idx="39009">
                  <c:v>30.036000000000001</c:v>
                </c:pt>
                <c:pt idx="39010">
                  <c:v>30.036000000000001</c:v>
                </c:pt>
                <c:pt idx="39011">
                  <c:v>30.036000000000001</c:v>
                </c:pt>
                <c:pt idx="39012">
                  <c:v>30.036000000000001</c:v>
                </c:pt>
                <c:pt idx="39013">
                  <c:v>30.036000000000001</c:v>
                </c:pt>
                <c:pt idx="39014">
                  <c:v>30.036000000000001</c:v>
                </c:pt>
                <c:pt idx="39015">
                  <c:v>30.036000000000001</c:v>
                </c:pt>
                <c:pt idx="39016">
                  <c:v>30.036000000000001</c:v>
                </c:pt>
                <c:pt idx="39017">
                  <c:v>30.036000000000001</c:v>
                </c:pt>
                <c:pt idx="39018">
                  <c:v>30.036000000000001</c:v>
                </c:pt>
                <c:pt idx="39019">
                  <c:v>30.036000000000001</c:v>
                </c:pt>
                <c:pt idx="39020">
                  <c:v>30.036000000000001</c:v>
                </c:pt>
                <c:pt idx="39021">
                  <c:v>30.036000000000001</c:v>
                </c:pt>
                <c:pt idx="39022">
                  <c:v>30.036000000000001</c:v>
                </c:pt>
                <c:pt idx="39023">
                  <c:v>30.036000000000001</c:v>
                </c:pt>
                <c:pt idx="39024">
                  <c:v>30.036000000000001</c:v>
                </c:pt>
                <c:pt idx="39025">
                  <c:v>30.036000000000001</c:v>
                </c:pt>
                <c:pt idx="39026">
                  <c:v>30.036000000000001</c:v>
                </c:pt>
                <c:pt idx="39027">
                  <c:v>30.036000000000001</c:v>
                </c:pt>
                <c:pt idx="39028">
                  <c:v>30.036000000000001</c:v>
                </c:pt>
                <c:pt idx="39029">
                  <c:v>30.036000000000001</c:v>
                </c:pt>
                <c:pt idx="39030">
                  <c:v>30.036000000000001</c:v>
                </c:pt>
                <c:pt idx="39031">
                  <c:v>30.036000000000001</c:v>
                </c:pt>
                <c:pt idx="39032">
                  <c:v>30.036000000000001</c:v>
                </c:pt>
                <c:pt idx="39033">
                  <c:v>30.036000000000001</c:v>
                </c:pt>
                <c:pt idx="39034">
                  <c:v>30.036000000000001</c:v>
                </c:pt>
                <c:pt idx="39035">
                  <c:v>30.036000000000001</c:v>
                </c:pt>
                <c:pt idx="39036">
                  <c:v>30.036000000000001</c:v>
                </c:pt>
                <c:pt idx="39037">
                  <c:v>30.036000000000001</c:v>
                </c:pt>
                <c:pt idx="39038">
                  <c:v>30.036000000000001</c:v>
                </c:pt>
                <c:pt idx="39039">
                  <c:v>30.036000000000001</c:v>
                </c:pt>
                <c:pt idx="39040">
                  <c:v>30.036000000000001</c:v>
                </c:pt>
                <c:pt idx="39041">
                  <c:v>30.036000000000001</c:v>
                </c:pt>
                <c:pt idx="39042">
                  <c:v>30.036000000000001</c:v>
                </c:pt>
                <c:pt idx="39043">
                  <c:v>30.036000000000001</c:v>
                </c:pt>
                <c:pt idx="39044">
                  <c:v>30.036000000000001</c:v>
                </c:pt>
                <c:pt idx="39045">
                  <c:v>30.036000000000001</c:v>
                </c:pt>
                <c:pt idx="39046">
                  <c:v>30.036000000000001</c:v>
                </c:pt>
                <c:pt idx="39047">
                  <c:v>30.036000000000001</c:v>
                </c:pt>
                <c:pt idx="39048">
                  <c:v>30.036000000000001</c:v>
                </c:pt>
                <c:pt idx="39049">
                  <c:v>30.036000000000001</c:v>
                </c:pt>
                <c:pt idx="39050">
                  <c:v>30.036000000000001</c:v>
                </c:pt>
                <c:pt idx="39051">
                  <c:v>30.036000000000001</c:v>
                </c:pt>
                <c:pt idx="39052">
                  <c:v>30.036000000000001</c:v>
                </c:pt>
                <c:pt idx="39053">
                  <c:v>30.036000000000001</c:v>
                </c:pt>
                <c:pt idx="39054">
                  <c:v>30.036000000000001</c:v>
                </c:pt>
                <c:pt idx="39055">
                  <c:v>30.036000000000001</c:v>
                </c:pt>
                <c:pt idx="39056">
                  <c:v>30.036000000000001</c:v>
                </c:pt>
                <c:pt idx="39057">
                  <c:v>30.036000000000001</c:v>
                </c:pt>
                <c:pt idx="39058">
                  <c:v>30.036000000000001</c:v>
                </c:pt>
                <c:pt idx="39059">
                  <c:v>30.036000000000001</c:v>
                </c:pt>
                <c:pt idx="39060">
                  <c:v>30.036000000000001</c:v>
                </c:pt>
                <c:pt idx="39061">
                  <c:v>30.036000000000001</c:v>
                </c:pt>
                <c:pt idx="39062">
                  <c:v>30.036000000000001</c:v>
                </c:pt>
                <c:pt idx="39063">
                  <c:v>30.036000000000001</c:v>
                </c:pt>
                <c:pt idx="39064">
                  <c:v>30.036000000000001</c:v>
                </c:pt>
                <c:pt idx="39065">
                  <c:v>30.036000000000001</c:v>
                </c:pt>
                <c:pt idx="39066">
                  <c:v>30.036000000000001</c:v>
                </c:pt>
                <c:pt idx="39067">
                  <c:v>30.036000000000001</c:v>
                </c:pt>
                <c:pt idx="39068">
                  <c:v>30.036000000000001</c:v>
                </c:pt>
                <c:pt idx="39069">
                  <c:v>30.036000000000001</c:v>
                </c:pt>
                <c:pt idx="39070">
                  <c:v>30.036000000000001</c:v>
                </c:pt>
                <c:pt idx="39071">
                  <c:v>30.036000000000001</c:v>
                </c:pt>
                <c:pt idx="39072">
                  <c:v>30.036000000000001</c:v>
                </c:pt>
                <c:pt idx="39073">
                  <c:v>30.036000000000001</c:v>
                </c:pt>
                <c:pt idx="39074">
                  <c:v>30.036000000000001</c:v>
                </c:pt>
                <c:pt idx="39075">
                  <c:v>30.036000000000001</c:v>
                </c:pt>
                <c:pt idx="39076">
                  <c:v>30.036000000000001</c:v>
                </c:pt>
                <c:pt idx="39077">
                  <c:v>30.036000000000001</c:v>
                </c:pt>
                <c:pt idx="39078">
                  <c:v>30.036000000000001</c:v>
                </c:pt>
                <c:pt idx="39079">
                  <c:v>30.036000000000001</c:v>
                </c:pt>
                <c:pt idx="39080">
                  <c:v>30.036000000000001</c:v>
                </c:pt>
                <c:pt idx="39081">
                  <c:v>30.036000000000001</c:v>
                </c:pt>
                <c:pt idx="39082">
                  <c:v>30.036000000000001</c:v>
                </c:pt>
                <c:pt idx="39083">
                  <c:v>30.036000000000001</c:v>
                </c:pt>
                <c:pt idx="39084">
                  <c:v>30.036000000000001</c:v>
                </c:pt>
                <c:pt idx="39085">
                  <c:v>30.036000000000001</c:v>
                </c:pt>
                <c:pt idx="39086">
                  <c:v>30.036000000000001</c:v>
                </c:pt>
                <c:pt idx="39087">
                  <c:v>30.036000000000001</c:v>
                </c:pt>
                <c:pt idx="39088">
                  <c:v>30.036000000000001</c:v>
                </c:pt>
                <c:pt idx="39089">
                  <c:v>30.036000000000001</c:v>
                </c:pt>
                <c:pt idx="39090">
                  <c:v>30.036000000000001</c:v>
                </c:pt>
                <c:pt idx="39091">
                  <c:v>30.036000000000001</c:v>
                </c:pt>
                <c:pt idx="39092">
                  <c:v>30.036000000000001</c:v>
                </c:pt>
                <c:pt idx="39093">
                  <c:v>30.036000000000001</c:v>
                </c:pt>
                <c:pt idx="39094">
                  <c:v>30.036000000000001</c:v>
                </c:pt>
                <c:pt idx="39095">
                  <c:v>30.036000000000001</c:v>
                </c:pt>
                <c:pt idx="39096">
                  <c:v>30.036000000000001</c:v>
                </c:pt>
                <c:pt idx="39097">
                  <c:v>30.036000000000001</c:v>
                </c:pt>
                <c:pt idx="39098">
                  <c:v>30.036000000000001</c:v>
                </c:pt>
                <c:pt idx="39099">
                  <c:v>30.036000000000001</c:v>
                </c:pt>
                <c:pt idx="39100">
                  <c:v>30.036000000000001</c:v>
                </c:pt>
                <c:pt idx="39101">
                  <c:v>30.036000000000001</c:v>
                </c:pt>
                <c:pt idx="39102">
                  <c:v>30.036000000000001</c:v>
                </c:pt>
                <c:pt idx="39103">
                  <c:v>30.036000000000001</c:v>
                </c:pt>
                <c:pt idx="39104">
                  <c:v>30.036000000000001</c:v>
                </c:pt>
                <c:pt idx="39105">
                  <c:v>30.036000000000001</c:v>
                </c:pt>
                <c:pt idx="39106">
                  <c:v>30.036000000000001</c:v>
                </c:pt>
                <c:pt idx="39107">
                  <c:v>30.036000000000001</c:v>
                </c:pt>
                <c:pt idx="39108">
                  <c:v>30.036000000000001</c:v>
                </c:pt>
                <c:pt idx="39109">
                  <c:v>30.036000000000001</c:v>
                </c:pt>
                <c:pt idx="39110">
                  <c:v>30.036000000000001</c:v>
                </c:pt>
                <c:pt idx="39111">
                  <c:v>30.036000000000001</c:v>
                </c:pt>
                <c:pt idx="39112">
                  <c:v>30.036000000000001</c:v>
                </c:pt>
                <c:pt idx="39113">
                  <c:v>30.036000000000001</c:v>
                </c:pt>
                <c:pt idx="39114">
                  <c:v>30.036000000000001</c:v>
                </c:pt>
                <c:pt idx="39115">
                  <c:v>30.036000000000001</c:v>
                </c:pt>
                <c:pt idx="39116">
                  <c:v>30.036000000000001</c:v>
                </c:pt>
                <c:pt idx="39117">
                  <c:v>30.036000000000001</c:v>
                </c:pt>
                <c:pt idx="39118">
                  <c:v>30.036000000000001</c:v>
                </c:pt>
                <c:pt idx="39119">
                  <c:v>30.036000000000001</c:v>
                </c:pt>
                <c:pt idx="39120">
                  <c:v>30.036000000000001</c:v>
                </c:pt>
                <c:pt idx="39121">
                  <c:v>30.036000000000001</c:v>
                </c:pt>
                <c:pt idx="39122">
                  <c:v>30.036000000000001</c:v>
                </c:pt>
                <c:pt idx="39123">
                  <c:v>30.036000000000001</c:v>
                </c:pt>
                <c:pt idx="39124">
                  <c:v>30.036000000000001</c:v>
                </c:pt>
                <c:pt idx="39125">
                  <c:v>30.036000000000001</c:v>
                </c:pt>
                <c:pt idx="39126">
                  <c:v>30.036000000000001</c:v>
                </c:pt>
                <c:pt idx="39127">
                  <c:v>30.036000000000001</c:v>
                </c:pt>
                <c:pt idx="39128">
                  <c:v>30.036000000000001</c:v>
                </c:pt>
                <c:pt idx="39129">
                  <c:v>30.036000000000001</c:v>
                </c:pt>
                <c:pt idx="39130">
                  <c:v>30.036000000000001</c:v>
                </c:pt>
                <c:pt idx="39131">
                  <c:v>30.036000000000001</c:v>
                </c:pt>
                <c:pt idx="39132">
                  <c:v>30.036000000000001</c:v>
                </c:pt>
                <c:pt idx="39133">
                  <c:v>30.036000000000001</c:v>
                </c:pt>
                <c:pt idx="39134">
                  <c:v>30.036000000000001</c:v>
                </c:pt>
                <c:pt idx="39135">
                  <c:v>30.036000000000001</c:v>
                </c:pt>
                <c:pt idx="39136">
                  <c:v>30.036000000000001</c:v>
                </c:pt>
                <c:pt idx="39137">
                  <c:v>30.036000000000001</c:v>
                </c:pt>
                <c:pt idx="39138">
                  <c:v>30.036000000000001</c:v>
                </c:pt>
                <c:pt idx="39139">
                  <c:v>30.036000000000001</c:v>
                </c:pt>
                <c:pt idx="39140">
                  <c:v>30.036000000000001</c:v>
                </c:pt>
                <c:pt idx="39141">
                  <c:v>30.036000000000001</c:v>
                </c:pt>
                <c:pt idx="39142">
                  <c:v>30.036000000000001</c:v>
                </c:pt>
                <c:pt idx="39143">
                  <c:v>30.036000000000001</c:v>
                </c:pt>
                <c:pt idx="39144">
                  <c:v>30.036000000000001</c:v>
                </c:pt>
                <c:pt idx="39145">
                  <c:v>30.036000000000001</c:v>
                </c:pt>
                <c:pt idx="39146">
                  <c:v>30.036000000000001</c:v>
                </c:pt>
                <c:pt idx="39147">
                  <c:v>30.036000000000001</c:v>
                </c:pt>
                <c:pt idx="39148">
                  <c:v>30.036000000000001</c:v>
                </c:pt>
                <c:pt idx="39149">
                  <c:v>30.036000000000001</c:v>
                </c:pt>
                <c:pt idx="39150">
                  <c:v>30.036000000000001</c:v>
                </c:pt>
                <c:pt idx="39151">
                  <c:v>30.036000000000001</c:v>
                </c:pt>
                <c:pt idx="39152">
                  <c:v>30.036000000000001</c:v>
                </c:pt>
                <c:pt idx="39153">
                  <c:v>30.036000000000001</c:v>
                </c:pt>
                <c:pt idx="39154">
                  <c:v>30.036000000000001</c:v>
                </c:pt>
                <c:pt idx="39155">
                  <c:v>30.036000000000001</c:v>
                </c:pt>
                <c:pt idx="39156">
                  <c:v>30.036000000000001</c:v>
                </c:pt>
                <c:pt idx="39157">
                  <c:v>30.036000000000001</c:v>
                </c:pt>
                <c:pt idx="39158">
                  <c:v>30.036000000000001</c:v>
                </c:pt>
                <c:pt idx="39159">
                  <c:v>30.036000000000001</c:v>
                </c:pt>
                <c:pt idx="39160">
                  <c:v>30.036000000000001</c:v>
                </c:pt>
                <c:pt idx="39161">
                  <c:v>30.036000000000001</c:v>
                </c:pt>
                <c:pt idx="39162">
                  <c:v>30.036000000000001</c:v>
                </c:pt>
                <c:pt idx="39163">
                  <c:v>30.036000000000001</c:v>
                </c:pt>
                <c:pt idx="39164">
                  <c:v>30.036000000000001</c:v>
                </c:pt>
                <c:pt idx="39165">
                  <c:v>30.036000000000001</c:v>
                </c:pt>
                <c:pt idx="39166">
                  <c:v>30.036000000000001</c:v>
                </c:pt>
                <c:pt idx="39167">
                  <c:v>30.036000000000001</c:v>
                </c:pt>
                <c:pt idx="39168">
                  <c:v>30.036000000000001</c:v>
                </c:pt>
                <c:pt idx="39169">
                  <c:v>30.036000000000001</c:v>
                </c:pt>
                <c:pt idx="39170">
                  <c:v>30.036000000000001</c:v>
                </c:pt>
                <c:pt idx="39171">
                  <c:v>30.036000000000001</c:v>
                </c:pt>
                <c:pt idx="39172">
                  <c:v>30.036000000000001</c:v>
                </c:pt>
                <c:pt idx="39173">
                  <c:v>30.036000000000001</c:v>
                </c:pt>
                <c:pt idx="39174">
                  <c:v>30.036000000000001</c:v>
                </c:pt>
                <c:pt idx="39175">
                  <c:v>30.036000000000001</c:v>
                </c:pt>
                <c:pt idx="39176">
                  <c:v>30.036000000000001</c:v>
                </c:pt>
                <c:pt idx="39177">
                  <c:v>30.036000000000001</c:v>
                </c:pt>
                <c:pt idx="39178">
                  <c:v>30.036000000000001</c:v>
                </c:pt>
                <c:pt idx="39179">
                  <c:v>30.036000000000001</c:v>
                </c:pt>
                <c:pt idx="39180">
                  <c:v>30.036000000000001</c:v>
                </c:pt>
                <c:pt idx="39181">
                  <c:v>30.036000000000001</c:v>
                </c:pt>
                <c:pt idx="39182">
                  <c:v>30.036000000000001</c:v>
                </c:pt>
                <c:pt idx="39183">
                  <c:v>30.036000000000001</c:v>
                </c:pt>
                <c:pt idx="39184">
                  <c:v>30.036000000000001</c:v>
                </c:pt>
                <c:pt idx="39185">
                  <c:v>30.036000000000001</c:v>
                </c:pt>
                <c:pt idx="39186">
                  <c:v>30.036000000000001</c:v>
                </c:pt>
                <c:pt idx="39187">
                  <c:v>30.036000000000001</c:v>
                </c:pt>
                <c:pt idx="39188">
                  <c:v>30.036000000000001</c:v>
                </c:pt>
                <c:pt idx="39189">
                  <c:v>30.036000000000001</c:v>
                </c:pt>
                <c:pt idx="39190">
                  <c:v>30.036000000000001</c:v>
                </c:pt>
                <c:pt idx="39191">
                  <c:v>30.036000000000001</c:v>
                </c:pt>
                <c:pt idx="39192">
                  <c:v>30.036000000000001</c:v>
                </c:pt>
                <c:pt idx="39193">
                  <c:v>30.036000000000001</c:v>
                </c:pt>
                <c:pt idx="39194">
                  <c:v>30.036000000000001</c:v>
                </c:pt>
                <c:pt idx="39195">
                  <c:v>30.036000000000001</c:v>
                </c:pt>
                <c:pt idx="39196">
                  <c:v>30.036000000000001</c:v>
                </c:pt>
                <c:pt idx="39197">
                  <c:v>30.036000000000001</c:v>
                </c:pt>
                <c:pt idx="39198">
                  <c:v>30.036000000000001</c:v>
                </c:pt>
                <c:pt idx="39199">
                  <c:v>30.036000000000001</c:v>
                </c:pt>
                <c:pt idx="39200">
                  <c:v>30.036000000000001</c:v>
                </c:pt>
                <c:pt idx="39201">
                  <c:v>30.036000000000001</c:v>
                </c:pt>
                <c:pt idx="39202">
                  <c:v>30.036000000000001</c:v>
                </c:pt>
                <c:pt idx="39203">
                  <c:v>30.036000000000001</c:v>
                </c:pt>
                <c:pt idx="39204">
                  <c:v>30.036000000000001</c:v>
                </c:pt>
                <c:pt idx="39205">
                  <c:v>30.036000000000001</c:v>
                </c:pt>
                <c:pt idx="39206">
                  <c:v>30.036000000000001</c:v>
                </c:pt>
                <c:pt idx="39207">
                  <c:v>30.036000000000001</c:v>
                </c:pt>
                <c:pt idx="39208">
                  <c:v>30.036000000000001</c:v>
                </c:pt>
                <c:pt idx="39209">
                  <c:v>30.036000000000001</c:v>
                </c:pt>
                <c:pt idx="39210">
                  <c:v>30.036000000000001</c:v>
                </c:pt>
                <c:pt idx="39211">
                  <c:v>30.036000000000001</c:v>
                </c:pt>
                <c:pt idx="39212">
                  <c:v>30.036000000000001</c:v>
                </c:pt>
                <c:pt idx="39213">
                  <c:v>30.036000000000001</c:v>
                </c:pt>
                <c:pt idx="39214">
                  <c:v>30.036000000000001</c:v>
                </c:pt>
                <c:pt idx="39215">
                  <c:v>30.036000000000001</c:v>
                </c:pt>
                <c:pt idx="39216">
                  <c:v>30.036000000000001</c:v>
                </c:pt>
                <c:pt idx="39217">
                  <c:v>30.036000000000001</c:v>
                </c:pt>
                <c:pt idx="39218">
                  <c:v>30.036000000000001</c:v>
                </c:pt>
                <c:pt idx="39219">
                  <c:v>30.036000000000001</c:v>
                </c:pt>
                <c:pt idx="39220">
                  <c:v>30.036000000000001</c:v>
                </c:pt>
                <c:pt idx="39221">
                  <c:v>30.036000000000001</c:v>
                </c:pt>
                <c:pt idx="39222">
                  <c:v>30.036000000000001</c:v>
                </c:pt>
                <c:pt idx="39223">
                  <c:v>30.036000000000001</c:v>
                </c:pt>
                <c:pt idx="39224">
                  <c:v>30.036000000000001</c:v>
                </c:pt>
                <c:pt idx="39225">
                  <c:v>30.036000000000001</c:v>
                </c:pt>
                <c:pt idx="39226">
                  <c:v>30.036000000000001</c:v>
                </c:pt>
                <c:pt idx="39227">
                  <c:v>30.036000000000001</c:v>
                </c:pt>
                <c:pt idx="39228">
                  <c:v>30.036000000000001</c:v>
                </c:pt>
                <c:pt idx="39229">
                  <c:v>30.036000000000001</c:v>
                </c:pt>
                <c:pt idx="39230">
                  <c:v>30.036000000000001</c:v>
                </c:pt>
                <c:pt idx="39231">
                  <c:v>30.036000000000001</c:v>
                </c:pt>
                <c:pt idx="39232">
                  <c:v>30.036000000000001</c:v>
                </c:pt>
                <c:pt idx="39233">
                  <c:v>30.036000000000001</c:v>
                </c:pt>
                <c:pt idx="39234">
                  <c:v>30.036000000000001</c:v>
                </c:pt>
                <c:pt idx="39235">
                  <c:v>30.036000000000001</c:v>
                </c:pt>
                <c:pt idx="39236">
                  <c:v>30.036000000000001</c:v>
                </c:pt>
                <c:pt idx="39237">
                  <c:v>30.036000000000001</c:v>
                </c:pt>
                <c:pt idx="39238">
                  <c:v>30.036000000000001</c:v>
                </c:pt>
                <c:pt idx="39239">
                  <c:v>30.036000000000001</c:v>
                </c:pt>
                <c:pt idx="39240">
                  <c:v>30.036000000000001</c:v>
                </c:pt>
                <c:pt idx="39241">
                  <c:v>30.036000000000001</c:v>
                </c:pt>
                <c:pt idx="39242">
                  <c:v>30.036000000000001</c:v>
                </c:pt>
                <c:pt idx="39243">
                  <c:v>30.036000000000001</c:v>
                </c:pt>
                <c:pt idx="39244">
                  <c:v>30.036000000000001</c:v>
                </c:pt>
                <c:pt idx="39245">
                  <c:v>30.036000000000001</c:v>
                </c:pt>
                <c:pt idx="39246">
                  <c:v>30.036000000000001</c:v>
                </c:pt>
                <c:pt idx="39247">
                  <c:v>30.036000000000001</c:v>
                </c:pt>
                <c:pt idx="39248">
                  <c:v>30.036000000000001</c:v>
                </c:pt>
                <c:pt idx="39249">
                  <c:v>30.036000000000001</c:v>
                </c:pt>
                <c:pt idx="39250">
                  <c:v>30.036000000000001</c:v>
                </c:pt>
                <c:pt idx="39251">
                  <c:v>30.036000000000001</c:v>
                </c:pt>
                <c:pt idx="39252">
                  <c:v>30.036000000000001</c:v>
                </c:pt>
                <c:pt idx="39253">
                  <c:v>30.036000000000001</c:v>
                </c:pt>
                <c:pt idx="39254">
                  <c:v>30.036000000000001</c:v>
                </c:pt>
                <c:pt idx="39255">
                  <c:v>30.036000000000001</c:v>
                </c:pt>
                <c:pt idx="39256">
                  <c:v>30.036000000000001</c:v>
                </c:pt>
                <c:pt idx="39257">
                  <c:v>30.036000000000001</c:v>
                </c:pt>
                <c:pt idx="39258">
                  <c:v>30.036000000000001</c:v>
                </c:pt>
                <c:pt idx="39259">
                  <c:v>30.036000000000001</c:v>
                </c:pt>
                <c:pt idx="39260">
                  <c:v>30.036000000000001</c:v>
                </c:pt>
                <c:pt idx="39261">
                  <c:v>30.036000000000001</c:v>
                </c:pt>
                <c:pt idx="39262">
                  <c:v>30.036000000000001</c:v>
                </c:pt>
                <c:pt idx="39263">
                  <c:v>30.036000000000001</c:v>
                </c:pt>
                <c:pt idx="39264">
                  <c:v>30.036000000000001</c:v>
                </c:pt>
                <c:pt idx="39265">
                  <c:v>30.036000000000001</c:v>
                </c:pt>
                <c:pt idx="39266">
                  <c:v>30.036000000000001</c:v>
                </c:pt>
                <c:pt idx="39267">
                  <c:v>30.036000000000001</c:v>
                </c:pt>
                <c:pt idx="39268">
                  <c:v>30.036000000000001</c:v>
                </c:pt>
                <c:pt idx="39269">
                  <c:v>30.036000000000001</c:v>
                </c:pt>
                <c:pt idx="39270">
                  <c:v>30.036000000000001</c:v>
                </c:pt>
                <c:pt idx="39271">
                  <c:v>30.036000000000001</c:v>
                </c:pt>
                <c:pt idx="39272">
                  <c:v>30.036000000000001</c:v>
                </c:pt>
                <c:pt idx="39273">
                  <c:v>30.036000000000001</c:v>
                </c:pt>
                <c:pt idx="39274">
                  <c:v>30.036000000000001</c:v>
                </c:pt>
                <c:pt idx="39275">
                  <c:v>30.036000000000001</c:v>
                </c:pt>
                <c:pt idx="39276">
                  <c:v>30.036000000000001</c:v>
                </c:pt>
                <c:pt idx="39277">
                  <c:v>30.036000000000001</c:v>
                </c:pt>
                <c:pt idx="39278">
                  <c:v>30.036000000000001</c:v>
                </c:pt>
                <c:pt idx="39279">
                  <c:v>30.036000000000001</c:v>
                </c:pt>
                <c:pt idx="39280">
                  <c:v>30.036000000000001</c:v>
                </c:pt>
                <c:pt idx="39281">
                  <c:v>30.036000000000001</c:v>
                </c:pt>
                <c:pt idx="39282">
                  <c:v>30.036000000000001</c:v>
                </c:pt>
                <c:pt idx="39283">
                  <c:v>30.036000000000001</c:v>
                </c:pt>
                <c:pt idx="39284">
                  <c:v>30.036000000000001</c:v>
                </c:pt>
                <c:pt idx="39285">
                  <c:v>30.036000000000001</c:v>
                </c:pt>
                <c:pt idx="39286">
                  <c:v>30.036000000000001</c:v>
                </c:pt>
                <c:pt idx="39287">
                  <c:v>30.036000000000001</c:v>
                </c:pt>
                <c:pt idx="39288">
                  <c:v>30.036000000000001</c:v>
                </c:pt>
                <c:pt idx="39289">
                  <c:v>30.036000000000001</c:v>
                </c:pt>
                <c:pt idx="39290">
                  <c:v>30.036000000000001</c:v>
                </c:pt>
                <c:pt idx="39291">
                  <c:v>30.036000000000001</c:v>
                </c:pt>
                <c:pt idx="39292">
                  <c:v>30.036000000000001</c:v>
                </c:pt>
                <c:pt idx="39293">
                  <c:v>30.036000000000001</c:v>
                </c:pt>
                <c:pt idx="39294">
                  <c:v>30.036000000000001</c:v>
                </c:pt>
                <c:pt idx="39295">
                  <c:v>30.036000000000001</c:v>
                </c:pt>
                <c:pt idx="39296">
                  <c:v>30.036000000000001</c:v>
                </c:pt>
                <c:pt idx="39297">
                  <c:v>30.036000000000001</c:v>
                </c:pt>
                <c:pt idx="39298">
                  <c:v>30.036000000000001</c:v>
                </c:pt>
                <c:pt idx="39299">
                  <c:v>30.036000000000001</c:v>
                </c:pt>
                <c:pt idx="39300">
                  <c:v>30.036000000000001</c:v>
                </c:pt>
                <c:pt idx="39301">
                  <c:v>30.036000000000001</c:v>
                </c:pt>
                <c:pt idx="39302">
                  <c:v>30.036000000000001</c:v>
                </c:pt>
                <c:pt idx="39303">
                  <c:v>30.036000000000001</c:v>
                </c:pt>
                <c:pt idx="39304">
                  <c:v>30.036000000000001</c:v>
                </c:pt>
                <c:pt idx="39305">
                  <c:v>30.036000000000001</c:v>
                </c:pt>
                <c:pt idx="39306">
                  <c:v>30.036000000000001</c:v>
                </c:pt>
                <c:pt idx="39307">
                  <c:v>30.036000000000001</c:v>
                </c:pt>
                <c:pt idx="39308">
                  <c:v>30.036000000000001</c:v>
                </c:pt>
                <c:pt idx="39309">
                  <c:v>30.036000000000001</c:v>
                </c:pt>
                <c:pt idx="39310">
                  <c:v>30.036000000000001</c:v>
                </c:pt>
                <c:pt idx="39311">
                  <c:v>30.036000000000001</c:v>
                </c:pt>
                <c:pt idx="39312">
                  <c:v>30.036000000000001</c:v>
                </c:pt>
                <c:pt idx="39313">
                  <c:v>30.036000000000001</c:v>
                </c:pt>
                <c:pt idx="39314">
                  <c:v>30.036000000000001</c:v>
                </c:pt>
                <c:pt idx="39315">
                  <c:v>30.036000000000001</c:v>
                </c:pt>
                <c:pt idx="39316">
                  <c:v>30.036000000000001</c:v>
                </c:pt>
                <c:pt idx="39317">
                  <c:v>30.036000000000001</c:v>
                </c:pt>
                <c:pt idx="39318">
                  <c:v>30.036000000000001</c:v>
                </c:pt>
                <c:pt idx="39319">
                  <c:v>30.036000000000001</c:v>
                </c:pt>
                <c:pt idx="39320">
                  <c:v>30.036000000000001</c:v>
                </c:pt>
                <c:pt idx="39321">
                  <c:v>30.036000000000001</c:v>
                </c:pt>
                <c:pt idx="39322">
                  <c:v>30.036000000000001</c:v>
                </c:pt>
                <c:pt idx="39323">
                  <c:v>30.036000000000001</c:v>
                </c:pt>
                <c:pt idx="39324">
                  <c:v>30.036000000000001</c:v>
                </c:pt>
                <c:pt idx="39325">
                  <c:v>30.036000000000001</c:v>
                </c:pt>
                <c:pt idx="39326">
                  <c:v>30.036000000000001</c:v>
                </c:pt>
                <c:pt idx="39327">
                  <c:v>30.036000000000001</c:v>
                </c:pt>
                <c:pt idx="39328">
                  <c:v>30.036000000000001</c:v>
                </c:pt>
                <c:pt idx="39329">
                  <c:v>30.036000000000001</c:v>
                </c:pt>
                <c:pt idx="39330">
                  <c:v>30.036000000000001</c:v>
                </c:pt>
                <c:pt idx="39331">
                  <c:v>30.036000000000001</c:v>
                </c:pt>
                <c:pt idx="39332">
                  <c:v>30.036000000000001</c:v>
                </c:pt>
                <c:pt idx="39333">
                  <c:v>30.036000000000001</c:v>
                </c:pt>
                <c:pt idx="39334">
                  <c:v>30.036000000000001</c:v>
                </c:pt>
                <c:pt idx="39335">
                  <c:v>30.036000000000001</c:v>
                </c:pt>
                <c:pt idx="39336">
                  <c:v>30.036000000000001</c:v>
                </c:pt>
                <c:pt idx="39337">
                  <c:v>30.036000000000001</c:v>
                </c:pt>
                <c:pt idx="39338">
                  <c:v>30.036000000000001</c:v>
                </c:pt>
                <c:pt idx="39339">
                  <c:v>30.036000000000001</c:v>
                </c:pt>
                <c:pt idx="39340">
                  <c:v>30.036000000000001</c:v>
                </c:pt>
                <c:pt idx="39341">
                  <c:v>30.036000000000001</c:v>
                </c:pt>
                <c:pt idx="39342">
                  <c:v>30.036000000000001</c:v>
                </c:pt>
                <c:pt idx="39343">
                  <c:v>30.036000000000001</c:v>
                </c:pt>
                <c:pt idx="39344">
                  <c:v>30.036000000000001</c:v>
                </c:pt>
                <c:pt idx="39345">
                  <c:v>30.036000000000001</c:v>
                </c:pt>
                <c:pt idx="39346">
                  <c:v>30.036000000000001</c:v>
                </c:pt>
                <c:pt idx="39347">
                  <c:v>30.036000000000001</c:v>
                </c:pt>
                <c:pt idx="39348">
                  <c:v>30.036000000000001</c:v>
                </c:pt>
                <c:pt idx="39349">
                  <c:v>30.036000000000001</c:v>
                </c:pt>
                <c:pt idx="39350">
                  <c:v>30.036000000000001</c:v>
                </c:pt>
                <c:pt idx="39351">
                  <c:v>30.036000000000001</c:v>
                </c:pt>
                <c:pt idx="39352">
                  <c:v>30.036000000000001</c:v>
                </c:pt>
                <c:pt idx="39353">
                  <c:v>30.036000000000001</c:v>
                </c:pt>
                <c:pt idx="39354">
                  <c:v>30.036000000000001</c:v>
                </c:pt>
                <c:pt idx="39355">
                  <c:v>30.036000000000001</c:v>
                </c:pt>
                <c:pt idx="39356">
                  <c:v>30.036000000000001</c:v>
                </c:pt>
                <c:pt idx="39357">
                  <c:v>30.036000000000001</c:v>
                </c:pt>
                <c:pt idx="39358">
                  <c:v>30.036000000000001</c:v>
                </c:pt>
                <c:pt idx="39359">
                  <c:v>30.036000000000001</c:v>
                </c:pt>
                <c:pt idx="39360">
                  <c:v>30.036000000000001</c:v>
                </c:pt>
                <c:pt idx="39361">
                  <c:v>30.036000000000001</c:v>
                </c:pt>
                <c:pt idx="39362">
                  <c:v>30.036000000000001</c:v>
                </c:pt>
                <c:pt idx="39363">
                  <c:v>30.036000000000001</c:v>
                </c:pt>
                <c:pt idx="39364">
                  <c:v>30.036000000000001</c:v>
                </c:pt>
                <c:pt idx="39365">
                  <c:v>30.036000000000001</c:v>
                </c:pt>
                <c:pt idx="39366">
                  <c:v>30.036000000000001</c:v>
                </c:pt>
                <c:pt idx="39367">
                  <c:v>30.036000000000001</c:v>
                </c:pt>
                <c:pt idx="39368">
                  <c:v>30.036000000000001</c:v>
                </c:pt>
                <c:pt idx="39369">
                  <c:v>30.036000000000001</c:v>
                </c:pt>
                <c:pt idx="39370">
                  <c:v>30.036000000000001</c:v>
                </c:pt>
                <c:pt idx="39371">
                  <c:v>30.036000000000001</c:v>
                </c:pt>
                <c:pt idx="39372">
                  <c:v>30.036000000000001</c:v>
                </c:pt>
                <c:pt idx="39373">
                  <c:v>30.036000000000001</c:v>
                </c:pt>
                <c:pt idx="39374">
                  <c:v>30.036000000000001</c:v>
                </c:pt>
                <c:pt idx="39375">
                  <c:v>30.036000000000001</c:v>
                </c:pt>
                <c:pt idx="39376">
                  <c:v>30.036000000000001</c:v>
                </c:pt>
                <c:pt idx="39377">
                  <c:v>30.036000000000001</c:v>
                </c:pt>
                <c:pt idx="39378">
                  <c:v>30.036000000000001</c:v>
                </c:pt>
                <c:pt idx="39379">
                  <c:v>30.036000000000001</c:v>
                </c:pt>
                <c:pt idx="39380">
                  <c:v>30.036000000000001</c:v>
                </c:pt>
                <c:pt idx="39381">
                  <c:v>30.036000000000001</c:v>
                </c:pt>
                <c:pt idx="39382">
                  <c:v>30.036000000000001</c:v>
                </c:pt>
                <c:pt idx="39383">
                  <c:v>30.036000000000001</c:v>
                </c:pt>
                <c:pt idx="39384">
                  <c:v>30.036000000000001</c:v>
                </c:pt>
                <c:pt idx="39385">
                  <c:v>30.036000000000001</c:v>
                </c:pt>
                <c:pt idx="39386">
                  <c:v>30.036000000000001</c:v>
                </c:pt>
                <c:pt idx="39387">
                  <c:v>30.036000000000001</c:v>
                </c:pt>
                <c:pt idx="39388">
                  <c:v>30.036000000000001</c:v>
                </c:pt>
                <c:pt idx="39389">
                  <c:v>30.036000000000001</c:v>
                </c:pt>
                <c:pt idx="39390">
                  <c:v>30.036000000000001</c:v>
                </c:pt>
                <c:pt idx="39391">
                  <c:v>30.036000000000001</c:v>
                </c:pt>
                <c:pt idx="39392">
                  <c:v>30.036000000000001</c:v>
                </c:pt>
                <c:pt idx="39393">
                  <c:v>30.036000000000001</c:v>
                </c:pt>
                <c:pt idx="39394">
                  <c:v>30.036000000000001</c:v>
                </c:pt>
                <c:pt idx="39395">
                  <c:v>30.036000000000001</c:v>
                </c:pt>
                <c:pt idx="39396">
                  <c:v>30.036000000000001</c:v>
                </c:pt>
                <c:pt idx="39397">
                  <c:v>30.036000000000001</c:v>
                </c:pt>
                <c:pt idx="39398">
                  <c:v>30.036000000000001</c:v>
                </c:pt>
                <c:pt idx="39399">
                  <c:v>30.036000000000001</c:v>
                </c:pt>
                <c:pt idx="39400">
                  <c:v>30.036000000000001</c:v>
                </c:pt>
                <c:pt idx="39401">
                  <c:v>30.036000000000001</c:v>
                </c:pt>
                <c:pt idx="39402">
                  <c:v>30.036000000000001</c:v>
                </c:pt>
                <c:pt idx="39403">
                  <c:v>30.036000000000001</c:v>
                </c:pt>
                <c:pt idx="39404">
                  <c:v>30.036000000000001</c:v>
                </c:pt>
                <c:pt idx="39405">
                  <c:v>30.036000000000001</c:v>
                </c:pt>
                <c:pt idx="39406">
                  <c:v>30.036000000000001</c:v>
                </c:pt>
                <c:pt idx="39407">
                  <c:v>30.036000000000001</c:v>
                </c:pt>
                <c:pt idx="39408">
                  <c:v>30.036000000000001</c:v>
                </c:pt>
                <c:pt idx="39409">
                  <c:v>30.036000000000001</c:v>
                </c:pt>
                <c:pt idx="39410">
                  <c:v>30.036000000000001</c:v>
                </c:pt>
                <c:pt idx="39411">
                  <c:v>30.036000000000001</c:v>
                </c:pt>
                <c:pt idx="39412">
                  <c:v>30.036000000000001</c:v>
                </c:pt>
                <c:pt idx="39413">
                  <c:v>30.036000000000001</c:v>
                </c:pt>
                <c:pt idx="39414">
                  <c:v>30.036000000000001</c:v>
                </c:pt>
                <c:pt idx="39415">
                  <c:v>30.036000000000001</c:v>
                </c:pt>
                <c:pt idx="39416">
                  <c:v>30.036000000000001</c:v>
                </c:pt>
                <c:pt idx="39417">
                  <c:v>30.036000000000001</c:v>
                </c:pt>
                <c:pt idx="39418">
                  <c:v>30.036000000000001</c:v>
                </c:pt>
                <c:pt idx="39419">
                  <c:v>30.036000000000001</c:v>
                </c:pt>
                <c:pt idx="39420">
                  <c:v>30.036000000000001</c:v>
                </c:pt>
                <c:pt idx="39421">
                  <c:v>30.036000000000001</c:v>
                </c:pt>
                <c:pt idx="39422">
                  <c:v>30.036000000000001</c:v>
                </c:pt>
                <c:pt idx="39423">
                  <c:v>30.036000000000001</c:v>
                </c:pt>
                <c:pt idx="39424">
                  <c:v>30.036000000000001</c:v>
                </c:pt>
                <c:pt idx="39425">
                  <c:v>30.036000000000001</c:v>
                </c:pt>
                <c:pt idx="39426">
                  <c:v>30.036000000000001</c:v>
                </c:pt>
                <c:pt idx="39427">
                  <c:v>30.036000000000001</c:v>
                </c:pt>
                <c:pt idx="39428">
                  <c:v>30.036000000000001</c:v>
                </c:pt>
                <c:pt idx="39429">
                  <c:v>30.036000000000001</c:v>
                </c:pt>
                <c:pt idx="39430">
                  <c:v>30.036000000000001</c:v>
                </c:pt>
                <c:pt idx="39431">
                  <c:v>30.036000000000001</c:v>
                </c:pt>
                <c:pt idx="39432">
                  <c:v>30.036000000000001</c:v>
                </c:pt>
                <c:pt idx="39433">
                  <c:v>30.036000000000001</c:v>
                </c:pt>
                <c:pt idx="39434">
                  <c:v>30.036000000000001</c:v>
                </c:pt>
                <c:pt idx="39435">
                  <c:v>30.036000000000001</c:v>
                </c:pt>
                <c:pt idx="39436">
                  <c:v>30.036000000000001</c:v>
                </c:pt>
                <c:pt idx="39437">
                  <c:v>30.036000000000001</c:v>
                </c:pt>
                <c:pt idx="39438">
                  <c:v>30.036000000000001</c:v>
                </c:pt>
                <c:pt idx="39439">
                  <c:v>30.036000000000001</c:v>
                </c:pt>
                <c:pt idx="39440">
                  <c:v>30.036000000000001</c:v>
                </c:pt>
                <c:pt idx="39441">
                  <c:v>30.036000000000001</c:v>
                </c:pt>
                <c:pt idx="39442">
                  <c:v>30.036000000000001</c:v>
                </c:pt>
                <c:pt idx="39443">
                  <c:v>30.036000000000001</c:v>
                </c:pt>
                <c:pt idx="39444">
                  <c:v>30.036000000000001</c:v>
                </c:pt>
                <c:pt idx="39445">
                  <c:v>30.036000000000001</c:v>
                </c:pt>
                <c:pt idx="39446">
                  <c:v>30.036000000000001</c:v>
                </c:pt>
                <c:pt idx="39447">
                  <c:v>30.036000000000001</c:v>
                </c:pt>
                <c:pt idx="39448">
                  <c:v>30.036000000000001</c:v>
                </c:pt>
                <c:pt idx="39449">
                  <c:v>30.036000000000001</c:v>
                </c:pt>
                <c:pt idx="39450">
                  <c:v>30.036000000000001</c:v>
                </c:pt>
                <c:pt idx="39451">
                  <c:v>30.036000000000001</c:v>
                </c:pt>
                <c:pt idx="39452">
                  <c:v>30.036000000000001</c:v>
                </c:pt>
                <c:pt idx="39453">
                  <c:v>30.036000000000001</c:v>
                </c:pt>
                <c:pt idx="39454">
                  <c:v>30.036000000000001</c:v>
                </c:pt>
                <c:pt idx="39455">
                  <c:v>30.036000000000001</c:v>
                </c:pt>
                <c:pt idx="39456">
                  <c:v>30.036000000000001</c:v>
                </c:pt>
                <c:pt idx="39457">
                  <c:v>30.036000000000001</c:v>
                </c:pt>
                <c:pt idx="39458">
                  <c:v>30.036000000000001</c:v>
                </c:pt>
                <c:pt idx="39459">
                  <c:v>30.036000000000001</c:v>
                </c:pt>
                <c:pt idx="39460">
                  <c:v>30.036000000000001</c:v>
                </c:pt>
                <c:pt idx="39461">
                  <c:v>30.036000000000001</c:v>
                </c:pt>
                <c:pt idx="39462">
                  <c:v>30.036000000000001</c:v>
                </c:pt>
                <c:pt idx="39463">
                  <c:v>30.036000000000001</c:v>
                </c:pt>
                <c:pt idx="39464">
                  <c:v>30.036000000000001</c:v>
                </c:pt>
                <c:pt idx="39465">
                  <c:v>30.036000000000001</c:v>
                </c:pt>
                <c:pt idx="39466">
                  <c:v>30.036000000000001</c:v>
                </c:pt>
                <c:pt idx="39467">
                  <c:v>30.036000000000001</c:v>
                </c:pt>
                <c:pt idx="39468">
                  <c:v>30.036000000000001</c:v>
                </c:pt>
                <c:pt idx="39469">
                  <c:v>30.036000000000001</c:v>
                </c:pt>
                <c:pt idx="39470">
                  <c:v>30.036000000000001</c:v>
                </c:pt>
                <c:pt idx="39471">
                  <c:v>30.036000000000001</c:v>
                </c:pt>
                <c:pt idx="39472">
                  <c:v>30.036000000000001</c:v>
                </c:pt>
                <c:pt idx="39473">
                  <c:v>30.036000000000001</c:v>
                </c:pt>
                <c:pt idx="39474">
                  <c:v>30.036000000000001</c:v>
                </c:pt>
                <c:pt idx="39475">
                  <c:v>30.036000000000001</c:v>
                </c:pt>
                <c:pt idx="39476">
                  <c:v>30.036000000000001</c:v>
                </c:pt>
                <c:pt idx="39477">
                  <c:v>30.036000000000001</c:v>
                </c:pt>
                <c:pt idx="39478">
                  <c:v>30.036000000000001</c:v>
                </c:pt>
                <c:pt idx="39479">
                  <c:v>30.036000000000001</c:v>
                </c:pt>
                <c:pt idx="39480">
                  <c:v>30.036000000000001</c:v>
                </c:pt>
                <c:pt idx="39481">
                  <c:v>30.036000000000001</c:v>
                </c:pt>
                <c:pt idx="39482">
                  <c:v>30.036000000000001</c:v>
                </c:pt>
                <c:pt idx="39483">
                  <c:v>30.036000000000001</c:v>
                </c:pt>
                <c:pt idx="39484">
                  <c:v>30.036000000000001</c:v>
                </c:pt>
                <c:pt idx="39485">
                  <c:v>30.036000000000001</c:v>
                </c:pt>
                <c:pt idx="39486">
                  <c:v>30.036000000000001</c:v>
                </c:pt>
                <c:pt idx="39487">
                  <c:v>30.036000000000001</c:v>
                </c:pt>
                <c:pt idx="39488">
                  <c:v>30.036000000000001</c:v>
                </c:pt>
                <c:pt idx="39489">
                  <c:v>30.036000000000001</c:v>
                </c:pt>
                <c:pt idx="39490">
                  <c:v>30.036000000000001</c:v>
                </c:pt>
                <c:pt idx="39491">
                  <c:v>30.036000000000001</c:v>
                </c:pt>
                <c:pt idx="39492">
                  <c:v>30.036000000000001</c:v>
                </c:pt>
                <c:pt idx="39493">
                  <c:v>30.036000000000001</c:v>
                </c:pt>
                <c:pt idx="39494">
                  <c:v>30.036000000000001</c:v>
                </c:pt>
                <c:pt idx="39495">
                  <c:v>30.036000000000001</c:v>
                </c:pt>
                <c:pt idx="39496">
                  <c:v>30.036000000000001</c:v>
                </c:pt>
                <c:pt idx="39497">
                  <c:v>30.036000000000001</c:v>
                </c:pt>
                <c:pt idx="39498">
                  <c:v>30.036000000000001</c:v>
                </c:pt>
                <c:pt idx="39499">
                  <c:v>30.036000000000001</c:v>
                </c:pt>
                <c:pt idx="39500">
                  <c:v>30.036000000000001</c:v>
                </c:pt>
                <c:pt idx="39501">
                  <c:v>30.036000000000001</c:v>
                </c:pt>
                <c:pt idx="39502">
                  <c:v>30.036000000000001</c:v>
                </c:pt>
                <c:pt idx="39503">
                  <c:v>30.036000000000001</c:v>
                </c:pt>
                <c:pt idx="39504">
                  <c:v>30.036000000000001</c:v>
                </c:pt>
                <c:pt idx="39505">
                  <c:v>30.036000000000001</c:v>
                </c:pt>
                <c:pt idx="39506">
                  <c:v>30.036000000000001</c:v>
                </c:pt>
                <c:pt idx="39507">
                  <c:v>30.036000000000001</c:v>
                </c:pt>
                <c:pt idx="39508">
                  <c:v>30.036000000000001</c:v>
                </c:pt>
                <c:pt idx="39509">
                  <c:v>30.036000000000001</c:v>
                </c:pt>
                <c:pt idx="39510">
                  <c:v>30.036000000000001</c:v>
                </c:pt>
                <c:pt idx="39511">
                  <c:v>30.036000000000001</c:v>
                </c:pt>
                <c:pt idx="39512">
                  <c:v>30.036000000000001</c:v>
                </c:pt>
                <c:pt idx="39513">
                  <c:v>30.036000000000001</c:v>
                </c:pt>
                <c:pt idx="39514">
                  <c:v>30.036000000000001</c:v>
                </c:pt>
                <c:pt idx="39515">
                  <c:v>30.036000000000001</c:v>
                </c:pt>
                <c:pt idx="39516">
                  <c:v>30.036000000000001</c:v>
                </c:pt>
                <c:pt idx="39517">
                  <c:v>30.036000000000001</c:v>
                </c:pt>
                <c:pt idx="39518">
                  <c:v>30.036000000000001</c:v>
                </c:pt>
                <c:pt idx="39519">
                  <c:v>30.036000000000001</c:v>
                </c:pt>
                <c:pt idx="39520">
                  <c:v>30.036000000000001</c:v>
                </c:pt>
                <c:pt idx="39521">
                  <c:v>30.036000000000001</c:v>
                </c:pt>
                <c:pt idx="39522">
                  <c:v>30.036000000000001</c:v>
                </c:pt>
                <c:pt idx="39523">
                  <c:v>30.036000000000001</c:v>
                </c:pt>
                <c:pt idx="39524">
                  <c:v>30.036000000000001</c:v>
                </c:pt>
                <c:pt idx="39525">
                  <c:v>30.036000000000001</c:v>
                </c:pt>
                <c:pt idx="39526">
                  <c:v>30.036000000000001</c:v>
                </c:pt>
                <c:pt idx="39527">
                  <c:v>30.036000000000001</c:v>
                </c:pt>
                <c:pt idx="39528">
                  <c:v>30.036000000000001</c:v>
                </c:pt>
                <c:pt idx="39529">
                  <c:v>30.036000000000001</c:v>
                </c:pt>
                <c:pt idx="39530">
                  <c:v>30.036000000000001</c:v>
                </c:pt>
                <c:pt idx="39531">
                  <c:v>30.036000000000001</c:v>
                </c:pt>
                <c:pt idx="39532">
                  <c:v>30.036000000000001</c:v>
                </c:pt>
                <c:pt idx="39533">
                  <c:v>30.036000000000001</c:v>
                </c:pt>
                <c:pt idx="39534">
                  <c:v>30.036000000000001</c:v>
                </c:pt>
                <c:pt idx="39535">
                  <c:v>30.036000000000001</c:v>
                </c:pt>
                <c:pt idx="39536">
                  <c:v>30.036000000000001</c:v>
                </c:pt>
                <c:pt idx="39537">
                  <c:v>30.036000000000001</c:v>
                </c:pt>
                <c:pt idx="39538">
                  <c:v>30.036000000000001</c:v>
                </c:pt>
                <c:pt idx="39539">
                  <c:v>30.036000000000001</c:v>
                </c:pt>
                <c:pt idx="39540">
                  <c:v>30.036000000000001</c:v>
                </c:pt>
                <c:pt idx="39541">
                  <c:v>30.036000000000001</c:v>
                </c:pt>
                <c:pt idx="39542">
                  <c:v>30.036000000000001</c:v>
                </c:pt>
                <c:pt idx="39543">
                  <c:v>30.036000000000001</c:v>
                </c:pt>
                <c:pt idx="39544">
                  <c:v>30.036000000000001</c:v>
                </c:pt>
                <c:pt idx="39545">
                  <c:v>30.036000000000001</c:v>
                </c:pt>
                <c:pt idx="39546">
                  <c:v>30.036000000000001</c:v>
                </c:pt>
                <c:pt idx="39547">
                  <c:v>30.036000000000001</c:v>
                </c:pt>
                <c:pt idx="39548">
                  <c:v>30.036000000000001</c:v>
                </c:pt>
                <c:pt idx="39549">
                  <c:v>30.036000000000001</c:v>
                </c:pt>
                <c:pt idx="39550">
                  <c:v>30.036000000000001</c:v>
                </c:pt>
                <c:pt idx="39551">
                  <c:v>30.036000000000001</c:v>
                </c:pt>
                <c:pt idx="39552">
                  <c:v>30.036000000000001</c:v>
                </c:pt>
                <c:pt idx="39553">
                  <c:v>30.036000000000001</c:v>
                </c:pt>
                <c:pt idx="39554">
                  <c:v>30.036000000000001</c:v>
                </c:pt>
                <c:pt idx="39555">
                  <c:v>30.036000000000001</c:v>
                </c:pt>
                <c:pt idx="39556">
                  <c:v>30.036000000000001</c:v>
                </c:pt>
                <c:pt idx="39557">
                  <c:v>30.036000000000001</c:v>
                </c:pt>
                <c:pt idx="39558">
                  <c:v>30.036000000000001</c:v>
                </c:pt>
                <c:pt idx="39559">
                  <c:v>30.036000000000001</c:v>
                </c:pt>
                <c:pt idx="39560">
                  <c:v>30.036000000000001</c:v>
                </c:pt>
                <c:pt idx="39561">
                  <c:v>30.036000000000001</c:v>
                </c:pt>
                <c:pt idx="39562">
                  <c:v>30.036000000000001</c:v>
                </c:pt>
                <c:pt idx="39563">
                  <c:v>30.036000000000001</c:v>
                </c:pt>
                <c:pt idx="39564">
                  <c:v>30.036000000000001</c:v>
                </c:pt>
                <c:pt idx="39565">
                  <c:v>30.036000000000001</c:v>
                </c:pt>
                <c:pt idx="39566">
                  <c:v>30.036000000000001</c:v>
                </c:pt>
                <c:pt idx="39567">
                  <c:v>30.036000000000001</c:v>
                </c:pt>
                <c:pt idx="39568">
                  <c:v>30.036000000000001</c:v>
                </c:pt>
                <c:pt idx="39569">
                  <c:v>30.036000000000001</c:v>
                </c:pt>
                <c:pt idx="39570">
                  <c:v>30.036000000000001</c:v>
                </c:pt>
                <c:pt idx="39571">
                  <c:v>30.036000000000001</c:v>
                </c:pt>
                <c:pt idx="39572">
                  <c:v>30.036000000000001</c:v>
                </c:pt>
                <c:pt idx="39573">
                  <c:v>30.036000000000001</c:v>
                </c:pt>
                <c:pt idx="39574">
                  <c:v>30.036000000000001</c:v>
                </c:pt>
                <c:pt idx="39575">
                  <c:v>30.036000000000001</c:v>
                </c:pt>
                <c:pt idx="39576">
                  <c:v>30.036000000000001</c:v>
                </c:pt>
                <c:pt idx="39577">
                  <c:v>30.036000000000001</c:v>
                </c:pt>
                <c:pt idx="39578">
                  <c:v>30.036000000000001</c:v>
                </c:pt>
                <c:pt idx="39579">
                  <c:v>30.036000000000001</c:v>
                </c:pt>
                <c:pt idx="39580">
                  <c:v>30.036000000000001</c:v>
                </c:pt>
                <c:pt idx="39581">
                  <c:v>30.036000000000001</c:v>
                </c:pt>
                <c:pt idx="39582">
                  <c:v>30.036000000000001</c:v>
                </c:pt>
                <c:pt idx="39583">
                  <c:v>30.036000000000001</c:v>
                </c:pt>
                <c:pt idx="39584">
                  <c:v>30.036000000000001</c:v>
                </c:pt>
                <c:pt idx="39585">
                  <c:v>30.036000000000001</c:v>
                </c:pt>
                <c:pt idx="39586">
                  <c:v>30.036000000000001</c:v>
                </c:pt>
                <c:pt idx="39587">
                  <c:v>30.036000000000001</c:v>
                </c:pt>
                <c:pt idx="39588">
                  <c:v>30.036000000000001</c:v>
                </c:pt>
                <c:pt idx="39589">
                  <c:v>30.036000000000001</c:v>
                </c:pt>
                <c:pt idx="39590">
                  <c:v>30.036000000000001</c:v>
                </c:pt>
                <c:pt idx="39591">
                  <c:v>30.036000000000001</c:v>
                </c:pt>
                <c:pt idx="39592">
                  <c:v>30.036000000000001</c:v>
                </c:pt>
                <c:pt idx="39593">
                  <c:v>30.036000000000001</c:v>
                </c:pt>
                <c:pt idx="39594">
                  <c:v>30.036000000000001</c:v>
                </c:pt>
                <c:pt idx="39595">
                  <c:v>30.036000000000001</c:v>
                </c:pt>
                <c:pt idx="39596">
                  <c:v>30.036000000000001</c:v>
                </c:pt>
                <c:pt idx="39597">
                  <c:v>30.036000000000001</c:v>
                </c:pt>
                <c:pt idx="39598">
                  <c:v>30.036000000000001</c:v>
                </c:pt>
                <c:pt idx="39599">
                  <c:v>30.036000000000001</c:v>
                </c:pt>
                <c:pt idx="39600">
                  <c:v>30.036000000000001</c:v>
                </c:pt>
                <c:pt idx="39601">
                  <c:v>30.036000000000001</c:v>
                </c:pt>
                <c:pt idx="39602">
                  <c:v>30.036000000000001</c:v>
                </c:pt>
                <c:pt idx="39603">
                  <c:v>30.036000000000001</c:v>
                </c:pt>
                <c:pt idx="39604">
                  <c:v>30.036000000000001</c:v>
                </c:pt>
                <c:pt idx="39605">
                  <c:v>30.036000000000001</c:v>
                </c:pt>
                <c:pt idx="39606">
                  <c:v>30.036000000000001</c:v>
                </c:pt>
                <c:pt idx="39607">
                  <c:v>30.036000000000001</c:v>
                </c:pt>
                <c:pt idx="39608">
                  <c:v>30.036000000000001</c:v>
                </c:pt>
                <c:pt idx="39609">
                  <c:v>30.036000000000001</c:v>
                </c:pt>
                <c:pt idx="39610">
                  <c:v>30.036000000000001</c:v>
                </c:pt>
                <c:pt idx="39611">
                  <c:v>30.036000000000001</c:v>
                </c:pt>
                <c:pt idx="39612">
                  <c:v>30.036000000000001</c:v>
                </c:pt>
                <c:pt idx="39613">
                  <c:v>30.036000000000001</c:v>
                </c:pt>
                <c:pt idx="39614">
                  <c:v>30.036000000000001</c:v>
                </c:pt>
                <c:pt idx="39615">
                  <c:v>30.036000000000001</c:v>
                </c:pt>
                <c:pt idx="39616">
                  <c:v>30.036000000000001</c:v>
                </c:pt>
                <c:pt idx="39617">
                  <c:v>30.036000000000001</c:v>
                </c:pt>
                <c:pt idx="39618">
                  <c:v>30.036000000000001</c:v>
                </c:pt>
                <c:pt idx="39619">
                  <c:v>30.036000000000001</c:v>
                </c:pt>
                <c:pt idx="39620">
                  <c:v>30.036000000000001</c:v>
                </c:pt>
                <c:pt idx="39621">
                  <c:v>30.036000000000001</c:v>
                </c:pt>
                <c:pt idx="39622">
                  <c:v>30.036000000000001</c:v>
                </c:pt>
                <c:pt idx="39623">
                  <c:v>30.036000000000001</c:v>
                </c:pt>
                <c:pt idx="39624">
                  <c:v>30.036000000000001</c:v>
                </c:pt>
                <c:pt idx="39625">
                  <c:v>30.036000000000001</c:v>
                </c:pt>
                <c:pt idx="39626">
                  <c:v>30.036000000000001</c:v>
                </c:pt>
                <c:pt idx="39627">
                  <c:v>30.036000000000001</c:v>
                </c:pt>
                <c:pt idx="39628">
                  <c:v>30.036000000000001</c:v>
                </c:pt>
                <c:pt idx="39629">
                  <c:v>30.036000000000001</c:v>
                </c:pt>
                <c:pt idx="39630">
                  <c:v>30.036000000000001</c:v>
                </c:pt>
                <c:pt idx="39631">
                  <c:v>30.036000000000001</c:v>
                </c:pt>
                <c:pt idx="39632">
                  <c:v>30.036000000000001</c:v>
                </c:pt>
                <c:pt idx="39633">
                  <c:v>30.036000000000001</c:v>
                </c:pt>
                <c:pt idx="39634">
                  <c:v>30.036000000000001</c:v>
                </c:pt>
                <c:pt idx="39635">
                  <c:v>30.036000000000001</c:v>
                </c:pt>
                <c:pt idx="39636">
                  <c:v>30.036000000000001</c:v>
                </c:pt>
                <c:pt idx="39637">
                  <c:v>30.036000000000001</c:v>
                </c:pt>
                <c:pt idx="39638">
                  <c:v>30.036000000000001</c:v>
                </c:pt>
                <c:pt idx="39639">
                  <c:v>30.036000000000001</c:v>
                </c:pt>
                <c:pt idx="39640">
                  <c:v>30.036000000000001</c:v>
                </c:pt>
                <c:pt idx="39641">
                  <c:v>30.036000000000001</c:v>
                </c:pt>
                <c:pt idx="39642">
                  <c:v>30.036000000000001</c:v>
                </c:pt>
                <c:pt idx="39643">
                  <c:v>30.036000000000001</c:v>
                </c:pt>
                <c:pt idx="39644">
                  <c:v>30.036000000000001</c:v>
                </c:pt>
                <c:pt idx="39645">
                  <c:v>30.036000000000001</c:v>
                </c:pt>
                <c:pt idx="39646">
                  <c:v>30.036000000000001</c:v>
                </c:pt>
                <c:pt idx="39647">
                  <c:v>30.036000000000001</c:v>
                </c:pt>
                <c:pt idx="39648">
                  <c:v>30.036000000000001</c:v>
                </c:pt>
                <c:pt idx="39649">
                  <c:v>30.036000000000001</c:v>
                </c:pt>
                <c:pt idx="39650">
                  <c:v>30.036000000000001</c:v>
                </c:pt>
                <c:pt idx="39651">
                  <c:v>30.036000000000001</c:v>
                </c:pt>
                <c:pt idx="39652">
                  <c:v>30.036000000000001</c:v>
                </c:pt>
                <c:pt idx="39653">
                  <c:v>30.036000000000001</c:v>
                </c:pt>
                <c:pt idx="39654">
                  <c:v>30.036000000000001</c:v>
                </c:pt>
                <c:pt idx="39655">
                  <c:v>30.036000000000001</c:v>
                </c:pt>
                <c:pt idx="39656">
                  <c:v>30.036000000000001</c:v>
                </c:pt>
                <c:pt idx="39657">
                  <c:v>30.036000000000001</c:v>
                </c:pt>
                <c:pt idx="39658">
                  <c:v>30.036000000000001</c:v>
                </c:pt>
                <c:pt idx="39659">
                  <c:v>30.036000000000001</c:v>
                </c:pt>
                <c:pt idx="39660">
                  <c:v>30.036000000000001</c:v>
                </c:pt>
                <c:pt idx="39661">
                  <c:v>30.036000000000001</c:v>
                </c:pt>
                <c:pt idx="39662">
                  <c:v>30.036000000000001</c:v>
                </c:pt>
                <c:pt idx="39663">
                  <c:v>30.036000000000001</c:v>
                </c:pt>
                <c:pt idx="39664">
                  <c:v>30.036000000000001</c:v>
                </c:pt>
                <c:pt idx="39665">
                  <c:v>30.036000000000001</c:v>
                </c:pt>
                <c:pt idx="39666">
                  <c:v>30.036000000000001</c:v>
                </c:pt>
                <c:pt idx="39667">
                  <c:v>30.036000000000001</c:v>
                </c:pt>
                <c:pt idx="39668">
                  <c:v>30.036000000000001</c:v>
                </c:pt>
                <c:pt idx="39669">
                  <c:v>30.036000000000001</c:v>
                </c:pt>
                <c:pt idx="39670">
                  <c:v>30.036000000000001</c:v>
                </c:pt>
                <c:pt idx="39671">
                  <c:v>30.036000000000001</c:v>
                </c:pt>
                <c:pt idx="39672">
                  <c:v>30.036000000000001</c:v>
                </c:pt>
                <c:pt idx="39673">
                  <c:v>30.036000000000001</c:v>
                </c:pt>
                <c:pt idx="39674">
                  <c:v>30.036000000000001</c:v>
                </c:pt>
                <c:pt idx="39675">
                  <c:v>30.036000000000001</c:v>
                </c:pt>
                <c:pt idx="39676">
                  <c:v>30.036000000000001</c:v>
                </c:pt>
                <c:pt idx="39677">
                  <c:v>30.036000000000001</c:v>
                </c:pt>
                <c:pt idx="39678">
                  <c:v>30.036000000000001</c:v>
                </c:pt>
                <c:pt idx="39679">
                  <c:v>30.036000000000001</c:v>
                </c:pt>
                <c:pt idx="39680">
                  <c:v>30.036000000000001</c:v>
                </c:pt>
                <c:pt idx="39681">
                  <c:v>30.036000000000001</c:v>
                </c:pt>
                <c:pt idx="39682">
                  <c:v>30.036000000000001</c:v>
                </c:pt>
                <c:pt idx="39683">
                  <c:v>30.036000000000001</c:v>
                </c:pt>
                <c:pt idx="39684">
                  <c:v>30.036000000000001</c:v>
                </c:pt>
                <c:pt idx="39685">
                  <c:v>30.036000000000001</c:v>
                </c:pt>
                <c:pt idx="39686">
                  <c:v>30.036000000000001</c:v>
                </c:pt>
                <c:pt idx="39687">
                  <c:v>30.036000000000001</c:v>
                </c:pt>
                <c:pt idx="39688">
                  <c:v>30.036000000000001</c:v>
                </c:pt>
                <c:pt idx="39689">
                  <c:v>30.036000000000001</c:v>
                </c:pt>
                <c:pt idx="39690">
                  <c:v>30.036000000000001</c:v>
                </c:pt>
                <c:pt idx="39691">
                  <c:v>30.036000000000001</c:v>
                </c:pt>
                <c:pt idx="39692">
                  <c:v>30.036000000000001</c:v>
                </c:pt>
                <c:pt idx="39693">
                  <c:v>30.036000000000001</c:v>
                </c:pt>
                <c:pt idx="39694">
                  <c:v>30.036000000000001</c:v>
                </c:pt>
                <c:pt idx="39695">
                  <c:v>30.036000000000001</c:v>
                </c:pt>
                <c:pt idx="39696">
                  <c:v>30.036000000000001</c:v>
                </c:pt>
                <c:pt idx="39697">
                  <c:v>30.036000000000001</c:v>
                </c:pt>
                <c:pt idx="39698">
                  <c:v>30.036000000000001</c:v>
                </c:pt>
                <c:pt idx="39699">
                  <c:v>30.036000000000001</c:v>
                </c:pt>
                <c:pt idx="39700">
                  <c:v>30.036000000000001</c:v>
                </c:pt>
                <c:pt idx="39701">
                  <c:v>30.036000000000001</c:v>
                </c:pt>
                <c:pt idx="39702">
                  <c:v>30.036000000000001</c:v>
                </c:pt>
                <c:pt idx="39703">
                  <c:v>30.036000000000001</c:v>
                </c:pt>
                <c:pt idx="39704">
                  <c:v>30.036000000000001</c:v>
                </c:pt>
                <c:pt idx="39705">
                  <c:v>30.036000000000001</c:v>
                </c:pt>
                <c:pt idx="39706">
                  <c:v>30.036000000000001</c:v>
                </c:pt>
                <c:pt idx="39707">
                  <c:v>30.036000000000001</c:v>
                </c:pt>
                <c:pt idx="39708">
                  <c:v>30.036000000000001</c:v>
                </c:pt>
                <c:pt idx="39709">
                  <c:v>30.036000000000001</c:v>
                </c:pt>
                <c:pt idx="39710">
                  <c:v>30.036000000000001</c:v>
                </c:pt>
                <c:pt idx="39711">
                  <c:v>30.036000000000001</c:v>
                </c:pt>
                <c:pt idx="39712">
                  <c:v>30.036000000000001</c:v>
                </c:pt>
                <c:pt idx="39713">
                  <c:v>30.036000000000001</c:v>
                </c:pt>
                <c:pt idx="39714">
                  <c:v>30.036000000000001</c:v>
                </c:pt>
                <c:pt idx="39715">
                  <c:v>30.036000000000001</c:v>
                </c:pt>
                <c:pt idx="39716">
                  <c:v>30.036000000000001</c:v>
                </c:pt>
                <c:pt idx="39717">
                  <c:v>30.036000000000001</c:v>
                </c:pt>
                <c:pt idx="39718">
                  <c:v>30.036000000000001</c:v>
                </c:pt>
                <c:pt idx="39719">
                  <c:v>30.036000000000001</c:v>
                </c:pt>
                <c:pt idx="39720">
                  <c:v>30.036000000000001</c:v>
                </c:pt>
                <c:pt idx="39721">
                  <c:v>30.036000000000001</c:v>
                </c:pt>
                <c:pt idx="39722">
                  <c:v>30.036000000000001</c:v>
                </c:pt>
                <c:pt idx="39723">
                  <c:v>30.036000000000001</c:v>
                </c:pt>
                <c:pt idx="39724">
                  <c:v>30.036000000000001</c:v>
                </c:pt>
                <c:pt idx="39725">
                  <c:v>30.036000000000001</c:v>
                </c:pt>
                <c:pt idx="39726">
                  <c:v>30.036000000000001</c:v>
                </c:pt>
                <c:pt idx="39727">
                  <c:v>30.036000000000001</c:v>
                </c:pt>
                <c:pt idx="39728">
                  <c:v>30.036000000000001</c:v>
                </c:pt>
                <c:pt idx="39729">
                  <c:v>30.036000000000001</c:v>
                </c:pt>
                <c:pt idx="39730">
                  <c:v>30.036000000000001</c:v>
                </c:pt>
                <c:pt idx="39731">
                  <c:v>30.036000000000001</c:v>
                </c:pt>
                <c:pt idx="39732">
                  <c:v>30.036000000000001</c:v>
                </c:pt>
                <c:pt idx="39733">
                  <c:v>30.036000000000001</c:v>
                </c:pt>
                <c:pt idx="39734">
                  <c:v>30.036000000000001</c:v>
                </c:pt>
                <c:pt idx="39735">
                  <c:v>30.036000000000001</c:v>
                </c:pt>
                <c:pt idx="39736">
                  <c:v>30.036000000000001</c:v>
                </c:pt>
                <c:pt idx="39737">
                  <c:v>30.036000000000001</c:v>
                </c:pt>
                <c:pt idx="39738">
                  <c:v>30.036000000000001</c:v>
                </c:pt>
                <c:pt idx="39739">
                  <c:v>30.036000000000001</c:v>
                </c:pt>
                <c:pt idx="39740">
                  <c:v>30.036000000000001</c:v>
                </c:pt>
                <c:pt idx="39741">
                  <c:v>30.036000000000001</c:v>
                </c:pt>
                <c:pt idx="39742">
                  <c:v>30.036000000000001</c:v>
                </c:pt>
                <c:pt idx="39743">
                  <c:v>30.036000000000001</c:v>
                </c:pt>
                <c:pt idx="39744">
                  <c:v>30.036000000000001</c:v>
                </c:pt>
                <c:pt idx="39745">
                  <c:v>30.036000000000001</c:v>
                </c:pt>
                <c:pt idx="39746">
                  <c:v>30.036000000000001</c:v>
                </c:pt>
                <c:pt idx="39747">
                  <c:v>30.036000000000001</c:v>
                </c:pt>
                <c:pt idx="39748">
                  <c:v>30.036000000000001</c:v>
                </c:pt>
                <c:pt idx="39749">
                  <c:v>30.036000000000001</c:v>
                </c:pt>
                <c:pt idx="39750">
                  <c:v>30.036000000000001</c:v>
                </c:pt>
                <c:pt idx="39751">
                  <c:v>30.036000000000001</c:v>
                </c:pt>
                <c:pt idx="39752">
                  <c:v>30.036000000000001</c:v>
                </c:pt>
                <c:pt idx="39753">
                  <c:v>30.036000000000001</c:v>
                </c:pt>
                <c:pt idx="39754">
                  <c:v>30.036000000000001</c:v>
                </c:pt>
                <c:pt idx="39755">
                  <c:v>30.036000000000001</c:v>
                </c:pt>
                <c:pt idx="39756">
                  <c:v>30.036000000000001</c:v>
                </c:pt>
                <c:pt idx="39757">
                  <c:v>30.036000000000001</c:v>
                </c:pt>
                <c:pt idx="39758">
                  <c:v>30.036000000000001</c:v>
                </c:pt>
                <c:pt idx="39759">
                  <c:v>30.036000000000001</c:v>
                </c:pt>
                <c:pt idx="39760">
                  <c:v>30.036000000000001</c:v>
                </c:pt>
                <c:pt idx="39761">
                  <c:v>30.036000000000001</c:v>
                </c:pt>
                <c:pt idx="39762">
                  <c:v>30.036000000000001</c:v>
                </c:pt>
                <c:pt idx="39763">
                  <c:v>30.036000000000001</c:v>
                </c:pt>
                <c:pt idx="39764">
                  <c:v>30.036000000000001</c:v>
                </c:pt>
                <c:pt idx="39765">
                  <c:v>30.036000000000001</c:v>
                </c:pt>
                <c:pt idx="39766">
                  <c:v>30.036000000000001</c:v>
                </c:pt>
                <c:pt idx="39767">
                  <c:v>30.036000000000001</c:v>
                </c:pt>
                <c:pt idx="39768">
                  <c:v>30.036000000000001</c:v>
                </c:pt>
                <c:pt idx="39769">
                  <c:v>30.036000000000001</c:v>
                </c:pt>
                <c:pt idx="39770">
                  <c:v>30.036000000000001</c:v>
                </c:pt>
                <c:pt idx="39771">
                  <c:v>30.036000000000001</c:v>
                </c:pt>
                <c:pt idx="39772">
                  <c:v>30.036000000000001</c:v>
                </c:pt>
                <c:pt idx="39773">
                  <c:v>30.036000000000001</c:v>
                </c:pt>
                <c:pt idx="39774">
                  <c:v>30.036000000000001</c:v>
                </c:pt>
                <c:pt idx="39775">
                  <c:v>30.036000000000001</c:v>
                </c:pt>
                <c:pt idx="39776">
                  <c:v>30.036000000000001</c:v>
                </c:pt>
                <c:pt idx="39777">
                  <c:v>30.036000000000001</c:v>
                </c:pt>
                <c:pt idx="39778">
                  <c:v>30.036000000000001</c:v>
                </c:pt>
                <c:pt idx="39779">
                  <c:v>30.036000000000001</c:v>
                </c:pt>
                <c:pt idx="39780">
                  <c:v>30.036000000000001</c:v>
                </c:pt>
                <c:pt idx="39781">
                  <c:v>30.036000000000001</c:v>
                </c:pt>
                <c:pt idx="39782">
                  <c:v>30.036000000000001</c:v>
                </c:pt>
                <c:pt idx="39783">
                  <c:v>30.036000000000001</c:v>
                </c:pt>
                <c:pt idx="39784">
                  <c:v>30.036000000000001</c:v>
                </c:pt>
                <c:pt idx="39785">
                  <c:v>30.036000000000001</c:v>
                </c:pt>
                <c:pt idx="39786">
                  <c:v>30.036000000000001</c:v>
                </c:pt>
                <c:pt idx="39787">
                  <c:v>30.036000000000001</c:v>
                </c:pt>
                <c:pt idx="39788">
                  <c:v>30.036000000000001</c:v>
                </c:pt>
                <c:pt idx="39789">
                  <c:v>30.036000000000001</c:v>
                </c:pt>
                <c:pt idx="39790">
                  <c:v>30.036000000000001</c:v>
                </c:pt>
                <c:pt idx="39791">
                  <c:v>30.036000000000001</c:v>
                </c:pt>
                <c:pt idx="39792">
                  <c:v>30.036000000000001</c:v>
                </c:pt>
                <c:pt idx="39793">
                  <c:v>30.036000000000001</c:v>
                </c:pt>
                <c:pt idx="39794">
                  <c:v>30.036000000000001</c:v>
                </c:pt>
                <c:pt idx="39795">
                  <c:v>30.036000000000001</c:v>
                </c:pt>
                <c:pt idx="39796">
                  <c:v>30.036000000000001</c:v>
                </c:pt>
                <c:pt idx="39797">
                  <c:v>30.036000000000001</c:v>
                </c:pt>
                <c:pt idx="39798">
                  <c:v>30.036000000000001</c:v>
                </c:pt>
                <c:pt idx="39799">
                  <c:v>30.036000000000001</c:v>
                </c:pt>
                <c:pt idx="39800">
                  <c:v>30.036000000000001</c:v>
                </c:pt>
                <c:pt idx="39801">
                  <c:v>30.036000000000001</c:v>
                </c:pt>
                <c:pt idx="39802">
                  <c:v>30.036000000000001</c:v>
                </c:pt>
                <c:pt idx="39803">
                  <c:v>30.036000000000001</c:v>
                </c:pt>
                <c:pt idx="39804">
                  <c:v>30.036000000000001</c:v>
                </c:pt>
                <c:pt idx="39805">
                  <c:v>30.036000000000001</c:v>
                </c:pt>
                <c:pt idx="39806">
                  <c:v>30.036000000000001</c:v>
                </c:pt>
                <c:pt idx="39807">
                  <c:v>30.036000000000001</c:v>
                </c:pt>
                <c:pt idx="39808">
                  <c:v>30.036000000000001</c:v>
                </c:pt>
                <c:pt idx="39809">
                  <c:v>30.036000000000001</c:v>
                </c:pt>
                <c:pt idx="39810">
                  <c:v>30.036000000000001</c:v>
                </c:pt>
                <c:pt idx="39811">
                  <c:v>30.036000000000001</c:v>
                </c:pt>
                <c:pt idx="39812">
                  <c:v>30.036000000000001</c:v>
                </c:pt>
                <c:pt idx="39813">
                  <c:v>30.036000000000001</c:v>
                </c:pt>
                <c:pt idx="39814">
                  <c:v>30.036000000000001</c:v>
                </c:pt>
                <c:pt idx="39815">
                  <c:v>30.036000000000001</c:v>
                </c:pt>
                <c:pt idx="39816">
                  <c:v>30.036000000000001</c:v>
                </c:pt>
                <c:pt idx="39817">
                  <c:v>30.036000000000001</c:v>
                </c:pt>
                <c:pt idx="39818">
                  <c:v>30.036000000000001</c:v>
                </c:pt>
                <c:pt idx="39819">
                  <c:v>30.036000000000001</c:v>
                </c:pt>
                <c:pt idx="39820">
                  <c:v>30.036000000000001</c:v>
                </c:pt>
                <c:pt idx="39821">
                  <c:v>30.036000000000001</c:v>
                </c:pt>
                <c:pt idx="39822">
                  <c:v>30.036000000000001</c:v>
                </c:pt>
                <c:pt idx="39823">
                  <c:v>30.036000000000001</c:v>
                </c:pt>
                <c:pt idx="39824">
                  <c:v>30.036000000000001</c:v>
                </c:pt>
                <c:pt idx="39825">
                  <c:v>30.036000000000001</c:v>
                </c:pt>
                <c:pt idx="39826">
                  <c:v>30.036000000000001</c:v>
                </c:pt>
                <c:pt idx="39827">
                  <c:v>30.036000000000001</c:v>
                </c:pt>
                <c:pt idx="39828">
                  <c:v>30.036000000000001</c:v>
                </c:pt>
                <c:pt idx="39829">
                  <c:v>30.036000000000001</c:v>
                </c:pt>
                <c:pt idx="39830">
                  <c:v>30.036000000000001</c:v>
                </c:pt>
                <c:pt idx="39831">
                  <c:v>30.036000000000001</c:v>
                </c:pt>
                <c:pt idx="39832">
                  <c:v>30.036000000000001</c:v>
                </c:pt>
                <c:pt idx="39833">
                  <c:v>30.036000000000001</c:v>
                </c:pt>
                <c:pt idx="39834">
                  <c:v>30.036000000000001</c:v>
                </c:pt>
                <c:pt idx="39835">
                  <c:v>30.036000000000001</c:v>
                </c:pt>
                <c:pt idx="39836">
                  <c:v>30.036000000000001</c:v>
                </c:pt>
                <c:pt idx="39837">
                  <c:v>30.036000000000001</c:v>
                </c:pt>
                <c:pt idx="39838">
                  <c:v>30.036000000000001</c:v>
                </c:pt>
                <c:pt idx="39839">
                  <c:v>30.036000000000001</c:v>
                </c:pt>
                <c:pt idx="39840">
                  <c:v>30.036000000000001</c:v>
                </c:pt>
                <c:pt idx="39841">
                  <c:v>30.036000000000001</c:v>
                </c:pt>
                <c:pt idx="39842">
                  <c:v>30.036000000000001</c:v>
                </c:pt>
                <c:pt idx="39843">
                  <c:v>30.036000000000001</c:v>
                </c:pt>
                <c:pt idx="39844">
                  <c:v>30.036000000000001</c:v>
                </c:pt>
                <c:pt idx="39845">
                  <c:v>30.036000000000001</c:v>
                </c:pt>
                <c:pt idx="39846">
                  <c:v>30.036000000000001</c:v>
                </c:pt>
                <c:pt idx="39847">
                  <c:v>30.036000000000001</c:v>
                </c:pt>
                <c:pt idx="39848">
                  <c:v>30.036000000000001</c:v>
                </c:pt>
                <c:pt idx="39849">
                  <c:v>30.036000000000001</c:v>
                </c:pt>
                <c:pt idx="39850">
                  <c:v>30.036000000000001</c:v>
                </c:pt>
                <c:pt idx="39851">
                  <c:v>30.036000000000001</c:v>
                </c:pt>
                <c:pt idx="39852">
                  <c:v>30.036000000000001</c:v>
                </c:pt>
                <c:pt idx="39853">
                  <c:v>30.036000000000001</c:v>
                </c:pt>
                <c:pt idx="39854">
                  <c:v>30.036000000000001</c:v>
                </c:pt>
                <c:pt idx="39855">
                  <c:v>30.036000000000001</c:v>
                </c:pt>
                <c:pt idx="39856">
                  <c:v>30.036000000000001</c:v>
                </c:pt>
                <c:pt idx="39857">
                  <c:v>30.036000000000001</c:v>
                </c:pt>
                <c:pt idx="39858">
                  <c:v>30.036000000000001</c:v>
                </c:pt>
                <c:pt idx="39859">
                  <c:v>30.036000000000001</c:v>
                </c:pt>
                <c:pt idx="39860">
                  <c:v>30.036000000000001</c:v>
                </c:pt>
                <c:pt idx="39861">
                  <c:v>30.036000000000001</c:v>
                </c:pt>
                <c:pt idx="39862">
                  <c:v>30.036000000000001</c:v>
                </c:pt>
                <c:pt idx="39863">
                  <c:v>30.036000000000001</c:v>
                </c:pt>
                <c:pt idx="39864">
                  <c:v>30.036000000000001</c:v>
                </c:pt>
                <c:pt idx="39865">
                  <c:v>30.036000000000001</c:v>
                </c:pt>
                <c:pt idx="39866">
                  <c:v>30.036000000000001</c:v>
                </c:pt>
                <c:pt idx="39867">
                  <c:v>30.036000000000001</c:v>
                </c:pt>
                <c:pt idx="39868">
                  <c:v>30.036000000000001</c:v>
                </c:pt>
                <c:pt idx="39869">
                  <c:v>30.036000000000001</c:v>
                </c:pt>
                <c:pt idx="39870">
                  <c:v>30.036000000000001</c:v>
                </c:pt>
                <c:pt idx="39871">
                  <c:v>30.036000000000001</c:v>
                </c:pt>
                <c:pt idx="39872">
                  <c:v>30.036000000000001</c:v>
                </c:pt>
                <c:pt idx="39873">
                  <c:v>30.036000000000001</c:v>
                </c:pt>
                <c:pt idx="39874">
                  <c:v>30.036000000000001</c:v>
                </c:pt>
                <c:pt idx="39875">
                  <c:v>30.036000000000001</c:v>
                </c:pt>
                <c:pt idx="39876">
                  <c:v>30.036000000000001</c:v>
                </c:pt>
                <c:pt idx="39877">
                  <c:v>30.036000000000001</c:v>
                </c:pt>
                <c:pt idx="39878">
                  <c:v>30.036000000000001</c:v>
                </c:pt>
                <c:pt idx="39879">
                  <c:v>30.036000000000001</c:v>
                </c:pt>
                <c:pt idx="39880">
                  <c:v>30.036000000000001</c:v>
                </c:pt>
                <c:pt idx="39881">
                  <c:v>30.036000000000001</c:v>
                </c:pt>
                <c:pt idx="39882">
                  <c:v>30.036000000000001</c:v>
                </c:pt>
                <c:pt idx="39883">
                  <c:v>30.036000000000001</c:v>
                </c:pt>
                <c:pt idx="39884">
                  <c:v>30.036000000000001</c:v>
                </c:pt>
                <c:pt idx="39885">
                  <c:v>30.036000000000001</c:v>
                </c:pt>
                <c:pt idx="39886">
                  <c:v>30.036000000000001</c:v>
                </c:pt>
                <c:pt idx="39887">
                  <c:v>30.036000000000001</c:v>
                </c:pt>
                <c:pt idx="39888">
                  <c:v>30.036000000000001</c:v>
                </c:pt>
                <c:pt idx="39889">
                  <c:v>30.036000000000001</c:v>
                </c:pt>
                <c:pt idx="39890">
                  <c:v>30.036000000000001</c:v>
                </c:pt>
                <c:pt idx="39891">
                  <c:v>30.036000000000001</c:v>
                </c:pt>
                <c:pt idx="39892">
                  <c:v>30.036000000000001</c:v>
                </c:pt>
                <c:pt idx="39893">
                  <c:v>30.036000000000001</c:v>
                </c:pt>
                <c:pt idx="39894">
                  <c:v>30.036000000000001</c:v>
                </c:pt>
                <c:pt idx="39895">
                  <c:v>30.036000000000001</c:v>
                </c:pt>
                <c:pt idx="39896">
                  <c:v>30.036000000000001</c:v>
                </c:pt>
                <c:pt idx="39897">
                  <c:v>30.036000000000001</c:v>
                </c:pt>
                <c:pt idx="39898">
                  <c:v>30.036000000000001</c:v>
                </c:pt>
                <c:pt idx="39899">
                  <c:v>30.036000000000001</c:v>
                </c:pt>
                <c:pt idx="39900">
                  <c:v>30.036000000000001</c:v>
                </c:pt>
                <c:pt idx="39901">
                  <c:v>30.036000000000001</c:v>
                </c:pt>
                <c:pt idx="39902">
                  <c:v>30.036000000000001</c:v>
                </c:pt>
                <c:pt idx="39903">
                  <c:v>30.036000000000001</c:v>
                </c:pt>
                <c:pt idx="39904">
                  <c:v>30.036000000000001</c:v>
                </c:pt>
                <c:pt idx="39905">
                  <c:v>30.036000000000001</c:v>
                </c:pt>
                <c:pt idx="39906">
                  <c:v>30.036000000000001</c:v>
                </c:pt>
                <c:pt idx="39907">
                  <c:v>30.036000000000001</c:v>
                </c:pt>
                <c:pt idx="39908">
                  <c:v>30.036000000000001</c:v>
                </c:pt>
                <c:pt idx="39909">
                  <c:v>30.036000000000001</c:v>
                </c:pt>
                <c:pt idx="39910">
                  <c:v>30.036000000000001</c:v>
                </c:pt>
                <c:pt idx="39911">
                  <c:v>30.036000000000001</c:v>
                </c:pt>
                <c:pt idx="39912">
                  <c:v>30.036000000000001</c:v>
                </c:pt>
                <c:pt idx="39913">
                  <c:v>30.036000000000001</c:v>
                </c:pt>
                <c:pt idx="39914">
                  <c:v>30.036000000000001</c:v>
                </c:pt>
                <c:pt idx="39915">
                  <c:v>30.036000000000001</c:v>
                </c:pt>
                <c:pt idx="39916">
                  <c:v>30.036000000000001</c:v>
                </c:pt>
                <c:pt idx="39917">
                  <c:v>30.036000000000001</c:v>
                </c:pt>
                <c:pt idx="39918">
                  <c:v>30.036000000000001</c:v>
                </c:pt>
                <c:pt idx="39919">
                  <c:v>30.036000000000001</c:v>
                </c:pt>
                <c:pt idx="39920">
                  <c:v>30.036000000000001</c:v>
                </c:pt>
                <c:pt idx="39921">
                  <c:v>30.036000000000001</c:v>
                </c:pt>
                <c:pt idx="39922">
                  <c:v>30.036000000000001</c:v>
                </c:pt>
                <c:pt idx="39923">
                  <c:v>30.036000000000001</c:v>
                </c:pt>
                <c:pt idx="39924">
                  <c:v>30.036000000000001</c:v>
                </c:pt>
                <c:pt idx="39925">
                  <c:v>30.036000000000001</c:v>
                </c:pt>
                <c:pt idx="39926">
                  <c:v>30.036000000000001</c:v>
                </c:pt>
                <c:pt idx="39927">
                  <c:v>30.036000000000001</c:v>
                </c:pt>
                <c:pt idx="39928">
                  <c:v>30.036000000000001</c:v>
                </c:pt>
                <c:pt idx="39929">
                  <c:v>30.036000000000001</c:v>
                </c:pt>
                <c:pt idx="39930">
                  <c:v>30.036000000000001</c:v>
                </c:pt>
                <c:pt idx="39931">
                  <c:v>30.036000000000001</c:v>
                </c:pt>
                <c:pt idx="39932">
                  <c:v>30.036000000000001</c:v>
                </c:pt>
                <c:pt idx="39933">
                  <c:v>30.036000000000001</c:v>
                </c:pt>
                <c:pt idx="39934">
                  <c:v>30.036000000000001</c:v>
                </c:pt>
                <c:pt idx="39935">
                  <c:v>30.036000000000001</c:v>
                </c:pt>
                <c:pt idx="39936">
                  <c:v>30.036000000000001</c:v>
                </c:pt>
                <c:pt idx="39937">
                  <c:v>30.036000000000001</c:v>
                </c:pt>
                <c:pt idx="39938">
                  <c:v>30.036000000000001</c:v>
                </c:pt>
                <c:pt idx="39939">
                  <c:v>30.036000000000001</c:v>
                </c:pt>
                <c:pt idx="39940">
                  <c:v>30.036000000000001</c:v>
                </c:pt>
                <c:pt idx="39941">
                  <c:v>30.036000000000001</c:v>
                </c:pt>
                <c:pt idx="39942">
                  <c:v>30.036000000000001</c:v>
                </c:pt>
                <c:pt idx="39943">
                  <c:v>30.036000000000001</c:v>
                </c:pt>
                <c:pt idx="39944">
                  <c:v>30.036000000000001</c:v>
                </c:pt>
                <c:pt idx="39945">
                  <c:v>30.036000000000001</c:v>
                </c:pt>
                <c:pt idx="39946">
                  <c:v>30.036000000000001</c:v>
                </c:pt>
                <c:pt idx="39947">
                  <c:v>30.036000000000001</c:v>
                </c:pt>
                <c:pt idx="39948">
                  <c:v>30.036000000000001</c:v>
                </c:pt>
                <c:pt idx="39949">
                  <c:v>30.036000000000001</c:v>
                </c:pt>
                <c:pt idx="39950">
                  <c:v>30.036000000000001</c:v>
                </c:pt>
                <c:pt idx="39951">
                  <c:v>30.036000000000001</c:v>
                </c:pt>
                <c:pt idx="39952">
                  <c:v>30.036000000000001</c:v>
                </c:pt>
                <c:pt idx="39953">
                  <c:v>30.036000000000001</c:v>
                </c:pt>
                <c:pt idx="39954">
                  <c:v>30.036000000000001</c:v>
                </c:pt>
                <c:pt idx="39955">
                  <c:v>30.036000000000001</c:v>
                </c:pt>
                <c:pt idx="39956">
                  <c:v>30.036000000000001</c:v>
                </c:pt>
                <c:pt idx="39957">
                  <c:v>30.036000000000001</c:v>
                </c:pt>
                <c:pt idx="39958">
                  <c:v>30.036000000000001</c:v>
                </c:pt>
                <c:pt idx="39959">
                  <c:v>30.036000000000001</c:v>
                </c:pt>
                <c:pt idx="39960">
                  <c:v>30.036000000000001</c:v>
                </c:pt>
                <c:pt idx="39961">
                  <c:v>30.036000000000001</c:v>
                </c:pt>
                <c:pt idx="39962">
                  <c:v>30.036000000000001</c:v>
                </c:pt>
                <c:pt idx="39963">
                  <c:v>30.036000000000001</c:v>
                </c:pt>
                <c:pt idx="39964">
                  <c:v>30.036000000000001</c:v>
                </c:pt>
                <c:pt idx="39965">
                  <c:v>30.036000000000001</c:v>
                </c:pt>
                <c:pt idx="39966">
                  <c:v>30.036000000000001</c:v>
                </c:pt>
                <c:pt idx="39967">
                  <c:v>30.036000000000001</c:v>
                </c:pt>
                <c:pt idx="39968">
                  <c:v>30.036000000000001</c:v>
                </c:pt>
                <c:pt idx="39969">
                  <c:v>30.036000000000001</c:v>
                </c:pt>
                <c:pt idx="39970">
                  <c:v>30.036000000000001</c:v>
                </c:pt>
                <c:pt idx="39971">
                  <c:v>30.036000000000001</c:v>
                </c:pt>
                <c:pt idx="39972">
                  <c:v>30.036000000000001</c:v>
                </c:pt>
                <c:pt idx="39973">
                  <c:v>30.036000000000001</c:v>
                </c:pt>
                <c:pt idx="39974">
                  <c:v>30.036000000000001</c:v>
                </c:pt>
                <c:pt idx="39975">
                  <c:v>30.036000000000001</c:v>
                </c:pt>
                <c:pt idx="39976">
                  <c:v>30.036000000000001</c:v>
                </c:pt>
                <c:pt idx="39977">
                  <c:v>30.036000000000001</c:v>
                </c:pt>
                <c:pt idx="39978">
                  <c:v>30.036000000000001</c:v>
                </c:pt>
                <c:pt idx="39979">
                  <c:v>30.036000000000001</c:v>
                </c:pt>
                <c:pt idx="39980">
                  <c:v>30.036000000000001</c:v>
                </c:pt>
                <c:pt idx="39981">
                  <c:v>30.036000000000001</c:v>
                </c:pt>
                <c:pt idx="39982">
                  <c:v>30.036000000000001</c:v>
                </c:pt>
                <c:pt idx="39983">
                  <c:v>30.036000000000001</c:v>
                </c:pt>
                <c:pt idx="39984">
                  <c:v>30.036000000000001</c:v>
                </c:pt>
                <c:pt idx="39985">
                  <c:v>30.036000000000001</c:v>
                </c:pt>
                <c:pt idx="39986">
                  <c:v>30.036000000000001</c:v>
                </c:pt>
                <c:pt idx="39987">
                  <c:v>30.036000000000001</c:v>
                </c:pt>
                <c:pt idx="39988">
                  <c:v>30.036000000000001</c:v>
                </c:pt>
                <c:pt idx="39989">
                  <c:v>30.036000000000001</c:v>
                </c:pt>
                <c:pt idx="39990">
                  <c:v>30.036000000000001</c:v>
                </c:pt>
                <c:pt idx="39991">
                  <c:v>30.036000000000001</c:v>
                </c:pt>
                <c:pt idx="39992">
                  <c:v>30.036000000000001</c:v>
                </c:pt>
                <c:pt idx="39993">
                  <c:v>30.036000000000001</c:v>
                </c:pt>
                <c:pt idx="39994">
                  <c:v>30.036000000000001</c:v>
                </c:pt>
                <c:pt idx="39995">
                  <c:v>30.036000000000001</c:v>
                </c:pt>
                <c:pt idx="39996">
                  <c:v>30.036000000000001</c:v>
                </c:pt>
                <c:pt idx="39997">
                  <c:v>30.036000000000001</c:v>
                </c:pt>
                <c:pt idx="39998">
                  <c:v>30.036000000000001</c:v>
                </c:pt>
                <c:pt idx="39999">
                  <c:v>30.036000000000001</c:v>
                </c:pt>
                <c:pt idx="40000">
                  <c:v>30.036000000000001</c:v>
                </c:pt>
                <c:pt idx="40001">
                  <c:v>30.036000000000001</c:v>
                </c:pt>
                <c:pt idx="40002">
                  <c:v>30.036000000000001</c:v>
                </c:pt>
                <c:pt idx="40003">
                  <c:v>30.036000000000001</c:v>
                </c:pt>
                <c:pt idx="40004">
                  <c:v>30.036000000000001</c:v>
                </c:pt>
                <c:pt idx="40005">
                  <c:v>30.036000000000001</c:v>
                </c:pt>
                <c:pt idx="40006">
                  <c:v>30.036000000000001</c:v>
                </c:pt>
                <c:pt idx="40007">
                  <c:v>30.036000000000001</c:v>
                </c:pt>
                <c:pt idx="40008">
                  <c:v>30.036000000000001</c:v>
                </c:pt>
                <c:pt idx="40009">
                  <c:v>30.036000000000001</c:v>
                </c:pt>
                <c:pt idx="40010">
                  <c:v>30.036000000000001</c:v>
                </c:pt>
                <c:pt idx="40011">
                  <c:v>30.036000000000001</c:v>
                </c:pt>
                <c:pt idx="40012">
                  <c:v>30.036000000000001</c:v>
                </c:pt>
                <c:pt idx="40013">
                  <c:v>30.036000000000001</c:v>
                </c:pt>
                <c:pt idx="40014">
                  <c:v>30.036000000000001</c:v>
                </c:pt>
                <c:pt idx="40015">
                  <c:v>30.036000000000001</c:v>
                </c:pt>
                <c:pt idx="40016">
                  <c:v>30.036000000000001</c:v>
                </c:pt>
                <c:pt idx="40017">
                  <c:v>30.036000000000001</c:v>
                </c:pt>
                <c:pt idx="40018">
                  <c:v>30.036000000000001</c:v>
                </c:pt>
                <c:pt idx="40019">
                  <c:v>30.036000000000001</c:v>
                </c:pt>
                <c:pt idx="40020">
                  <c:v>30.036000000000001</c:v>
                </c:pt>
                <c:pt idx="40021">
                  <c:v>30.036000000000001</c:v>
                </c:pt>
                <c:pt idx="40022">
                  <c:v>30.036000000000001</c:v>
                </c:pt>
                <c:pt idx="40023">
                  <c:v>30.036000000000001</c:v>
                </c:pt>
                <c:pt idx="40024">
                  <c:v>30.036000000000001</c:v>
                </c:pt>
                <c:pt idx="40025">
                  <c:v>30.036000000000001</c:v>
                </c:pt>
                <c:pt idx="40026">
                  <c:v>30.036000000000001</c:v>
                </c:pt>
                <c:pt idx="40027">
                  <c:v>30.036000000000001</c:v>
                </c:pt>
                <c:pt idx="40028">
                  <c:v>30.036000000000001</c:v>
                </c:pt>
                <c:pt idx="40029">
                  <c:v>30.036000000000001</c:v>
                </c:pt>
                <c:pt idx="40030">
                  <c:v>30.036000000000001</c:v>
                </c:pt>
                <c:pt idx="40031">
                  <c:v>30.036000000000001</c:v>
                </c:pt>
                <c:pt idx="40032">
                  <c:v>30.036000000000001</c:v>
                </c:pt>
                <c:pt idx="40033">
                  <c:v>30.036000000000001</c:v>
                </c:pt>
                <c:pt idx="40034">
                  <c:v>30.036000000000001</c:v>
                </c:pt>
                <c:pt idx="40035">
                  <c:v>30.036000000000001</c:v>
                </c:pt>
                <c:pt idx="40036">
                  <c:v>30.036000000000001</c:v>
                </c:pt>
                <c:pt idx="40037">
                  <c:v>30.036000000000001</c:v>
                </c:pt>
                <c:pt idx="40038">
                  <c:v>30.036000000000001</c:v>
                </c:pt>
                <c:pt idx="40039">
                  <c:v>30.036000000000001</c:v>
                </c:pt>
                <c:pt idx="40040">
                  <c:v>30.036000000000001</c:v>
                </c:pt>
                <c:pt idx="40041">
                  <c:v>30.036000000000001</c:v>
                </c:pt>
                <c:pt idx="40042">
                  <c:v>30.036000000000001</c:v>
                </c:pt>
                <c:pt idx="40043">
                  <c:v>30.036000000000001</c:v>
                </c:pt>
                <c:pt idx="40044">
                  <c:v>30.036000000000001</c:v>
                </c:pt>
                <c:pt idx="40045">
                  <c:v>30.036000000000001</c:v>
                </c:pt>
                <c:pt idx="40046">
                  <c:v>30.036000000000001</c:v>
                </c:pt>
                <c:pt idx="40047">
                  <c:v>30.036000000000001</c:v>
                </c:pt>
                <c:pt idx="40048">
                  <c:v>30.036000000000001</c:v>
                </c:pt>
                <c:pt idx="40049">
                  <c:v>30.036000000000001</c:v>
                </c:pt>
                <c:pt idx="40050">
                  <c:v>30.036000000000001</c:v>
                </c:pt>
                <c:pt idx="40051">
                  <c:v>30.036000000000001</c:v>
                </c:pt>
                <c:pt idx="40052">
                  <c:v>30.036000000000001</c:v>
                </c:pt>
                <c:pt idx="40053">
                  <c:v>30.036000000000001</c:v>
                </c:pt>
                <c:pt idx="40054">
                  <c:v>30.036000000000001</c:v>
                </c:pt>
                <c:pt idx="40055">
                  <c:v>30.036000000000001</c:v>
                </c:pt>
                <c:pt idx="40056">
                  <c:v>30.036000000000001</c:v>
                </c:pt>
                <c:pt idx="40057">
                  <c:v>30.036000000000001</c:v>
                </c:pt>
                <c:pt idx="40058">
                  <c:v>30.036000000000001</c:v>
                </c:pt>
                <c:pt idx="40059">
                  <c:v>30.036000000000001</c:v>
                </c:pt>
                <c:pt idx="40060">
                  <c:v>30.036000000000001</c:v>
                </c:pt>
                <c:pt idx="40061">
                  <c:v>30.045999999999999</c:v>
                </c:pt>
                <c:pt idx="40062">
                  <c:v>30.056000000000001</c:v>
                </c:pt>
                <c:pt idx="40063">
                  <c:v>30.056000000000001</c:v>
                </c:pt>
                <c:pt idx="40064">
                  <c:v>30.056000000000001</c:v>
                </c:pt>
                <c:pt idx="40065">
                  <c:v>30.056000000000001</c:v>
                </c:pt>
                <c:pt idx="40066">
                  <c:v>30.056000000000001</c:v>
                </c:pt>
                <c:pt idx="40067">
                  <c:v>30.056000000000001</c:v>
                </c:pt>
                <c:pt idx="40068">
                  <c:v>30.056000000000001</c:v>
                </c:pt>
                <c:pt idx="40069">
                  <c:v>30.056000000000001</c:v>
                </c:pt>
                <c:pt idx="40070">
                  <c:v>30.056000000000001</c:v>
                </c:pt>
                <c:pt idx="40071">
                  <c:v>30.056000000000001</c:v>
                </c:pt>
                <c:pt idx="40072">
                  <c:v>30.056000000000001</c:v>
                </c:pt>
                <c:pt idx="40073">
                  <c:v>30.056000000000001</c:v>
                </c:pt>
                <c:pt idx="40074">
                  <c:v>30.056000000000001</c:v>
                </c:pt>
                <c:pt idx="40075">
                  <c:v>30.056000000000001</c:v>
                </c:pt>
                <c:pt idx="40076">
                  <c:v>30.056000000000001</c:v>
                </c:pt>
                <c:pt idx="40077">
                  <c:v>30.056000000000001</c:v>
                </c:pt>
                <c:pt idx="40078">
                  <c:v>30.056000000000001</c:v>
                </c:pt>
                <c:pt idx="40079">
                  <c:v>30.056000000000001</c:v>
                </c:pt>
                <c:pt idx="40080">
                  <c:v>30.056000000000001</c:v>
                </c:pt>
                <c:pt idx="40081">
                  <c:v>30.056000000000001</c:v>
                </c:pt>
                <c:pt idx="40082">
                  <c:v>30.056000000000001</c:v>
                </c:pt>
                <c:pt idx="40083">
                  <c:v>30.056000000000001</c:v>
                </c:pt>
                <c:pt idx="40084">
                  <c:v>30.056000000000001</c:v>
                </c:pt>
                <c:pt idx="40085">
                  <c:v>30.056000000000001</c:v>
                </c:pt>
                <c:pt idx="40086">
                  <c:v>30.056000000000001</c:v>
                </c:pt>
                <c:pt idx="40087">
                  <c:v>30.056000000000001</c:v>
                </c:pt>
                <c:pt idx="40088">
                  <c:v>30.056000000000001</c:v>
                </c:pt>
                <c:pt idx="40089">
                  <c:v>30.056000000000001</c:v>
                </c:pt>
                <c:pt idx="40090">
                  <c:v>30.056000000000001</c:v>
                </c:pt>
                <c:pt idx="40091">
                  <c:v>30.056000000000001</c:v>
                </c:pt>
                <c:pt idx="40092">
                  <c:v>30.056000000000001</c:v>
                </c:pt>
                <c:pt idx="40093">
                  <c:v>30.056000000000001</c:v>
                </c:pt>
                <c:pt idx="40094">
                  <c:v>30.056000000000001</c:v>
                </c:pt>
                <c:pt idx="40095">
                  <c:v>30.056000000000001</c:v>
                </c:pt>
                <c:pt idx="40096">
                  <c:v>30.056000000000001</c:v>
                </c:pt>
                <c:pt idx="40097">
                  <c:v>30.056000000000001</c:v>
                </c:pt>
                <c:pt idx="40098">
                  <c:v>30.056000000000001</c:v>
                </c:pt>
                <c:pt idx="40099">
                  <c:v>30.056000000000001</c:v>
                </c:pt>
                <c:pt idx="40100">
                  <c:v>30.056000000000001</c:v>
                </c:pt>
                <c:pt idx="40101">
                  <c:v>30.056000000000001</c:v>
                </c:pt>
                <c:pt idx="40102">
                  <c:v>30.056000000000001</c:v>
                </c:pt>
                <c:pt idx="40103">
                  <c:v>30.056000000000001</c:v>
                </c:pt>
                <c:pt idx="40104">
                  <c:v>30.056000000000001</c:v>
                </c:pt>
                <c:pt idx="40105">
                  <c:v>30.056000000000001</c:v>
                </c:pt>
                <c:pt idx="40106">
                  <c:v>30.056000000000001</c:v>
                </c:pt>
                <c:pt idx="40107">
                  <c:v>30.056000000000001</c:v>
                </c:pt>
                <c:pt idx="40108">
                  <c:v>30.056000000000001</c:v>
                </c:pt>
                <c:pt idx="40109">
                  <c:v>30.056000000000001</c:v>
                </c:pt>
                <c:pt idx="40110">
                  <c:v>30.056000000000001</c:v>
                </c:pt>
                <c:pt idx="40111">
                  <c:v>30.056000000000001</c:v>
                </c:pt>
                <c:pt idx="40112">
                  <c:v>30.056000000000001</c:v>
                </c:pt>
                <c:pt idx="40113">
                  <c:v>30.056000000000001</c:v>
                </c:pt>
                <c:pt idx="40114">
                  <c:v>30.056000000000001</c:v>
                </c:pt>
                <c:pt idx="40115">
                  <c:v>30.056000000000001</c:v>
                </c:pt>
                <c:pt idx="40116">
                  <c:v>30.056000000000001</c:v>
                </c:pt>
                <c:pt idx="40117">
                  <c:v>30.056000000000001</c:v>
                </c:pt>
                <c:pt idx="40118">
                  <c:v>30.056000000000001</c:v>
                </c:pt>
                <c:pt idx="40119">
                  <c:v>30.056000000000001</c:v>
                </c:pt>
                <c:pt idx="40120">
                  <c:v>30.056000000000001</c:v>
                </c:pt>
                <c:pt idx="40121">
                  <c:v>30.056000000000001</c:v>
                </c:pt>
                <c:pt idx="40122">
                  <c:v>30.056000000000001</c:v>
                </c:pt>
                <c:pt idx="40123">
                  <c:v>30.056000000000001</c:v>
                </c:pt>
                <c:pt idx="40124">
                  <c:v>30.056000000000001</c:v>
                </c:pt>
                <c:pt idx="40125">
                  <c:v>30.056000000000001</c:v>
                </c:pt>
                <c:pt idx="40126">
                  <c:v>30.056000000000001</c:v>
                </c:pt>
                <c:pt idx="40127">
                  <c:v>30.056000000000001</c:v>
                </c:pt>
                <c:pt idx="40128">
                  <c:v>30.056000000000001</c:v>
                </c:pt>
                <c:pt idx="40129">
                  <c:v>30.056000000000001</c:v>
                </c:pt>
                <c:pt idx="40130">
                  <c:v>30.056000000000001</c:v>
                </c:pt>
                <c:pt idx="40131">
                  <c:v>30.056000000000001</c:v>
                </c:pt>
                <c:pt idx="40132">
                  <c:v>30.056000000000001</c:v>
                </c:pt>
                <c:pt idx="40133">
                  <c:v>30.056000000000001</c:v>
                </c:pt>
                <c:pt idx="40134">
                  <c:v>30.056000000000001</c:v>
                </c:pt>
                <c:pt idx="40135">
                  <c:v>30.056000000000001</c:v>
                </c:pt>
                <c:pt idx="40136">
                  <c:v>30.056000000000001</c:v>
                </c:pt>
                <c:pt idx="40137">
                  <c:v>30.056000000000001</c:v>
                </c:pt>
                <c:pt idx="40138">
                  <c:v>30.056000000000001</c:v>
                </c:pt>
                <c:pt idx="40139">
                  <c:v>30.056000000000001</c:v>
                </c:pt>
                <c:pt idx="40140">
                  <c:v>30.056000000000001</c:v>
                </c:pt>
                <c:pt idx="40141">
                  <c:v>30.056000000000001</c:v>
                </c:pt>
                <c:pt idx="40142">
                  <c:v>30.056000000000001</c:v>
                </c:pt>
                <c:pt idx="40143">
                  <c:v>30.056000000000001</c:v>
                </c:pt>
                <c:pt idx="40144">
                  <c:v>30.056000000000001</c:v>
                </c:pt>
                <c:pt idx="40145">
                  <c:v>30.056000000000001</c:v>
                </c:pt>
                <c:pt idx="40146">
                  <c:v>30.056000000000001</c:v>
                </c:pt>
                <c:pt idx="40147">
                  <c:v>30.056000000000001</c:v>
                </c:pt>
                <c:pt idx="40148">
                  <c:v>30.056000000000001</c:v>
                </c:pt>
                <c:pt idx="40149">
                  <c:v>30.056000000000001</c:v>
                </c:pt>
                <c:pt idx="40150">
                  <c:v>30.056000000000001</c:v>
                </c:pt>
                <c:pt idx="40151">
                  <c:v>30.056000000000001</c:v>
                </c:pt>
                <c:pt idx="40152">
                  <c:v>30.056000000000001</c:v>
                </c:pt>
                <c:pt idx="40153">
                  <c:v>30.056000000000001</c:v>
                </c:pt>
                <c:pt idx="40154">
                  <c:v>30.056000000000001</c:v>
                </c:pt>
                <c:pt idx="40155">
                  <c:v>30.056000000000001</c:v>
                </c:pt>
                <c:pt idx="40156">
                  <c:v>30.056000000000001</c:v>
                </c:pt>
                <c:pt idx="40157">
                  <c:v>30.056000000000001</c:v>
                </c:pt>
                <c:pt idx="40158">
                  <c:v>30.056000000000001</c:v>
                </c:pt>
                <c:pt idx="40159">
                  <c:v>30.056000000000001</c:v>
                </c:pt>
                <c:pt idx="40160">
                  <c:v>30.056000000000001</c:v>
                </c:pt>
                <c:pt idx="40161">
                  <c:v>30.056000000000001</c:v>
                </c:pt>
                <c:pt idx="40162">
                  <c:v>30.056000000000001</c:v>
                </c:pt>
                <c:pt idx="40163">
                  <c:v>30.056000000000001</c:v>
                </c:pt>
                <c:pt idx="40164">
                  <c:v>30.056000000000001</c:v>
                </c:pt>
                <c:pt idx="40165">
                  <c:v>30.056000000000001</c:v>
                </c:pt>
                <c:pt idx="40166">
                  <c:v>30.056000000000001</c:v>
                </c:pt>
                <c:pt idx="40167">
                  <c:v>30.056000000000001</c:v>
                </c:pt>
                <c:pt idx="40168">
                  <c:v>30.056000000000001</c:v>
                </c:pt>
                <c:pt idx="40169">
                  <c:v>30.056000000000001</c:v>
                </c:pt>
                <c:pt idx="40170">
                  <c:v>30.056000000000001</c:v>
                </c:pt>
                <c:pt idx="40171">
                  <c:v>30.056000000000001</c:v>
                </c:pt>
                <c:pt idx="40172">
                  <c:v>30.056000000000001</c:v>
                </c:pt>
                <c:pt idx="40173">
                  <c:v>30.056000000000001</c:v>
                </c:pt>
                <c:pt idx="40174">
                  <c:v>30.056000000000001</c:v>
                </c:pt>
                <c:pt idx="40175">
                  <c:v>30.056000000000001</c:v>
                </c:pt>
                <c:pt idx="40176">
                  <c:v>30.056000000000001</c:v>
                </c:pt>
                <c:pt idx="40177">
                  <c:v>30.056000000000001</c:v>
                </c:pt>
                <c:pt idx="40178">
                  <c:v>30.056000000000001</c:v>
                </c:pt>
                <c:pt idx="40179">
                  <c:v>30.056000000000001</c:v>
                </c:pt>
                <c:pt idx="40180">
                  <c:v>30.056000000000001</c:v>
                </c:pt>
                <c:pt idx="40181">
                  <c:v>30.056000000000001</c:v>
                </c:pt>
                <c:pt idx="40182">
                  <c:v>30.056000000000001</c:v>
                </c:pt>
                <c:pt idx="40183">
                  <c:v>30.056000000000001</c:v>
                </c:pt>
                <c:pt idx="40184">
                  <c:v>30.056000000000001</c:v>
                </c:pt>
                <c:pt idx="40185">
                  <c:v>30.056000000000001</c:v>
                </c:pt>
                <c:pt idx="40186">
                  <c:v>30.056000000000001</c:v>
                </c:pt>
                <c:pt idx="40187">
                  <c:v>30.056000000000001</c:v>
                </c:pt>
                <c:pt idx="40188">
                  <c:v>30.056000000000001</c:v>
                </c:pt>
                <c:pt idx="40189">
                  <c:v>30.056000000000001</c:v>
                </c:pt>
                <c:pt idx="40190">
                  <c:v>30.056000000000001</c:v>
                </c:pt>
                <c:pt idx="40191">
                  <c:v>30.056000000000001</c:v>
                </c:pt>
                <c:pt idx="40192">
                  <c:v>30.056000000000001</c:v>
                </c:pt>
                <c:pt idx="40193">
                  <c:v>30.056000000000001</c:v>
                </c:pt>
                <c:pt idx="40194">
                  <c:v>30.056000000000001</c:v>
                </c:pt>
                <c:pt idx="40195">
                  <c:v>30.056000000000001</c:v>
                </c:pt>
                <c:pt idx="40196">
                  <c:v>30.056000000000001</c:v>
                </c:pt>
                <c:pt idx="40197">
                  <c:v>30.056000000000001</c:v>
                </c:pt>
                <c:pt idx="40198">
                  <c:v>30.056000000000001</c:v>
                </c:pt>
                <c:pt idx="40199">
                  <c:v>30.056000000000001</c:v>
                </c:pt>
                <c:pt idx="40200">
                  <c:v>30.056000000000001</c:v>
                </c:pt>
                <c:pt idx="40201">
                  <c:v>30.056000000000001</c:v>
                </c:pt>
                <c:pt idx="40202">
                  <c:v>30.056000000000001</c:v>
                </c:pt>
                <c:pt idx="40203">
                  <c:v>30.056000000000001</c:v>
                </c:pt>
                <c:pt idx="40204">
                  <c:v>30.056000000000001</c:v>
                </c:pt>
                <c:pt idx="40205">
                  <c:v>30.056000000000001</c:v>
                </c:pt>
                <c:pt idx="40206">
                  <c:v>30.056000000000001</c:v>
                </c:pt>
                <c:pt idx="40207">
                  <c:v>30.056000000000001</c:v>
                </c:pt>
                <c:pt idx="40208">
                  <c:v>30.056000000000001</c:v>
                </c:pt>
                <c:pt idx="40209">
                  <c:v>30.056000000000001</c:v>
                </c:pt>
                <c:pt idx="40210">
                  <c:v>30.056000000000001</c:v>
                </c:pt>
                <c:pt idx="40211">
                  <c:v>30.056000000000001</c:v>
                </c:pt>
                <c:pt idx="40212">
                  <c:v>30.056000000000001</c:v>
                </c:pt>
                <c:pt idx="40213">
                  <c:v>30.056000000000001</c:v>
                </c:pt>
                <c:pt idx="40214">
                  <c:v>30.056000000000001</c:v>
                </c:pt>
                <c:pt idx="40215">
                  <c:v>30.056000000000001</c:v>
                </c:pt>
                <c:pt idx="40216">
                  <c:v>30.056000000000001</c:v>
                </c:pt>
                <c:pt idx="40217">
                  <c:v>30.056000000000001</c:v>
                </c:pt>
                <c:pt idx="40218">
                  <c:v>30.056000000000001</c:v>
                </c:pt>
                <c:pt idx="40219">
                  <c:v>30.056000000000001</c:v>
                </c:pt>
                <c:pt idx="40220">
                  <c:v>30.056000000000001</c:v>
                </c:pt>
                <c:pt idx="40221">
                  <c:v>30.056000000000001</c:v>
                </c:pt>
                <c:pt idx="40222">
                  <c:v>30.056000000000001</c:v>
                </c:pt>
                <c:pt idx="40223">
                  <c:v>30.056000000000001</c:v>
                </c:pt>
                <c:pt idx="40224">
                  <c:v>30.056000000000001</c:v>
                </c:pt>
                <c:pt idx="40225">
                  <c:v>30.056000000000001</c:v>
                </c:pt>
                <c:pt idx="40226">
                  <c:v>30.056000000000001</c:v>
                </c:pt>
                <c:pt idx="40227">
                  <c:v>30.056000000000001</c:v>
                </c:pt>
                <c:pt idx="40228">
                  <c:v>30.056000000000001</c:v>
                </c:pt>
                <c:pt idx="40229">
                  <c:v>30.056000000000001</c:v>
                </c:pt>
                <c:pt idx="40230">
                  <c:v>30.056000000000001</c:v>
                </c:pt>
                <c:pt idx="40231">
                  <c:v>30.056000000000001</c:v>
                </c:pt>
                <c:pt idx="40232">
                  <c:v>30.056000000000001</c:v>
                </c:pt>
                <c:pt idx="40233">
                  <c:v>30.056000000000001</c:v>
                </c:pt>
                <c:pt idx="40234">
                  <c:v>30.056000000000001</c:v>
                </c:pt>
                <c:pt idx="40235">
                  <c:v>30.056000000000001</c:v>
                </c:pt>
                <c:pt idx="40236">
                  <c:v>30.056000000000001</c:v>
                </c:pt>
                <c:pt idx="40237">
                  <c:v>30.056000000000001</c:v>
                </c:pt>
                <c:pt idx="40238">
                  <c:v>30.056000000000001</c:v>
                </c:pt>
                <c:pt idx="40239">
                  <c:v>30.056000000000001</c:v>
                </c:pt>
                <c:pt idx="40240">
                  <c:v>30.056000000000001</c:v>
                </c:pt>
                <c:pt idx="40241">
                  <c:v>30.056000000000001</c:v>
                </c:pt>
                <c:pt idx="40242">
                  <c:v>30.056000000000001</c:v>
                </c:pt>
                <c:pt idx="40243">
                  <c:v>30.056000000000001</c:v>
                </c:pt>
                <c:pt idx="40244">
                  <c:v>30.056000000000001</c:v>
                </c:pt>
                <c:pt idx="40245">
                  <c:v>30.056000000000001</c:v>
                </c:pt>
                <c:pt idx="40246">
                  <c:v>30.056000000000001</c:v>
                </c:pt>
                <c:pt idx="40247">
                  <c:v>30.056000000000001</c:v>
                </c:pt>
                <c:pt idx="40248">
                  <c:v>30.056000000000001</c:v>
                </c:pt>
                <c:pt idx="40249">
                  <c:v>30.056000000000001</c:v>
                </c:pt>
                <c:pt idx="40250">
                  <c:v>30.056000000000001</c:v>
                </c:pt>
                <c:pt idx="40251">
                  <c:v>30.056000000000001</c:v>
                </c:pt>
                <c:pt idx="40252">
                  <c:v>30.056000000000001</c:v>
                </c:pt>
                <c:pt idx="40253">
                  <c:v>30.056000000000001</c:v>
                </c:pt>
                <c:pt idx="40254">
                  <c:v>30.056000000000001</c:v>
                </c:pt>
                <c:pt idx="40255">
                  <c:v>30.056000000000001</c:v>
                </c:pt>
                <c:pt idx="40256">
                  <c:v>30.056000000000001</c:v>
                </c:pt>
                <c:pt idx="40257">
                  <c:v>30.056000000000001</c:v>
                </c:pt>
                <c:pt idx="40258">
                  <c:v>30.056000000000001</c:v>
                </c:pt>
                <c:pt idx="40259">
                  <c:v>30.056000000000001</c:v>
                </c:pt>
                <c:pt idx="40260">
                  <c:v>30.056000000000001</c:v>
                </c:pt>
                <c:pt idx="40261">
                  <c:v>30.056000000000001</c:v>
                </c:pt>
                <c:pt idx="40262">
                  <c:v>30.056000000000001</c:v>
                </c:pt>
                <c:pt idx="40263">
                  <c:v>30.056000000000001</c:v>
                </c:pt>
                <c:pt idx="40264">
                  <c:v>30.056000000000001</c:v>
                </c:pt>
                <c:pt idx="40265">
                  <c:v>30.056000000000001</c:v>
                </c:pt>
                <c:pt idx="40266">
                  <c:v>30.056000000000001</c:v>
                </c:pt>
                <c:pt idx="40267">
                  <c:v>30.056000000000001</c:v>
                </c:pt>
                <c:pt idx="40268">
                  <c:v>30.056000000000001</c:v>
                </c:pt>
                <c:pt idx="40269">
                  <c:v>30.056000000000001</c:v>
                </c:pt>
                <c:pt idx="40270">
                  <c:v>30.056000000000001</c:v>
                </c:pt>
                <c:pt idx="40271">
                  <c:v>30.056000000000001</c:v>
                </c:pt>
                <c:pt idx="40272">
                  <c:v>30.056000000000001</c:v>
                </c:pt>
                <c:pt idx="40273">
                  <c:v>30.056000000000001</c:v>
                </c:pt>
                <c:pt idx="40274">
                  <c:v>30.056000000000001</c:v>
                </c:pt>
                <c:pt idx="40275">
                  <c:v>30.056000000000001</c:v>
                </c:pt>
                <c:pt idx="40276">
                  <c:v>30.056000000000001</c:v>
                </c:pt>
                <c:pt idx="40277">
                  <c:v>30.056000000000001</c:v>
                </c:pt>
                <c:pt idx="40278">
                  <c:v>30.056000000000001</c:v>
                </c:pt>
                <c:pt idx="40279">
                  <c:v>30.056000000000001</c:v>
                </c:pt>
                <c:pt idx="40280">
                  <c:v>30.056000000000001</c:v>
                </c:pt>
                <c:pt idx="40281">
                  <c:v>30.056000000000001</c:v>
                </c:pt>
                <c:pt idx="40282">
                  <c:v>30.056000000000001</c:v>
                </c:pt>
                <c:pt idx="40283">
                  <c:v>30.056000000000001</c:v>
                </c:pt>
                <c:pt idx="40284">
                  <c:v>30.056000000000001</c:v>
                </c:pt>
                <c:pt idx="40285">
                  <c:v>30.056000000000001</c:v>
                </c:pt>
                <c:pt idx="40286">
                  <c:v>30.056000000000001</c:v>
                </c:pt>
                <c:pt idx="40287">
                  <c:v>30.056000000000001</c:v>
                </c:pt>
                <c:pt idx="40288">
                  <c:v>30.056000000000001</c:v>
                </c:pt>
                <c:pt idx="40289">
                  <c:v>30.056000000000001</c:v>
                </c:pt>
                <c:pt idx="40290">
                  <c:v>30.056000000000001</c:v>
                </c:pt>
                <c:pt idx="40291">
                  <c:v>30.056000000000001</c:v>
                </c:pt>
                <c:pt idx="40292">
                  <c:v>30.056000000000001</c:v>
                </c:pt>
                <c:pt idx="40293">
                  <c:v>30.056000000000001</c:v>
                </c:pt>
                <c:pt idx="40294">
                  <c:v>30.056000000000001</c:v>
                </c:pt>
                <c:pt idx="40295">
                  <c:v>30.056000000000001</c:v>
                </c:pt>
                <c:pt idx="40296">
                  <c:v>30.056000000000001</c:v>
                </c:pt>
                <c:pt idx="40297">
                  <c:v>30.056000000000001</c:v>
                </c:pt>
                <c:pt idx="40298">
                  <c:v>30.056000000000001</c:v>
                </c:pt>
                <c:pt idx="40299">
                  <c:v>30.056000000000001</c:v>
                </c:pt>
                <c:pt idx="40300">
                  <c:v>30.056000000000001</c:v>
                </c:pt>
                <c:pt idx="40301">
                  <c:v>30.056000000000001</c:v>
                </c:pt>
                <c:pt idx="40302">
                  <c:v>30.056000000000001</c:v>
                </c:pt>
                <c:pt idx="40303">
                  <c:v>30.056000000000001</c:v>
                </c:pt>
                <c:pt idx="40304">
                  <c:v>30.056000000000001</c:v>
                </c:pt>
                <c:pt idx="40305">
                  <c:v>30.056000000000001</c:v>
                </c:pt>
                <c:pt idx="40306">
                  <c:v>30.056000000000001</c:v>
                </c:pt>
                <c:pt idx="40307">
                  <c:v>30.056000000000001</c:v>
                </c:pt>
                <c:pt idx="40308">
                  <c:v>30.056000000000001</c:v>
                </c:pt>
                <c:pt idx="40309">
                  <c:v>30.056000000000001</c:v>
                </c:pt>
                <c:pt idx="40310">
                  <c:v>30.056000000000001</c:v>
                </c:pt>
                <c:pt idx="40311">
                  <c:v>30.056000000000001</c:v>
                </c:pt>
                <c:pt idx="40312">
                  <c:v>30.056000000000001</c:v>
                </c:pt>
                <c:pt idx="40313">
                  <c:v>30.056000000000001</c:v>
                </c:pt>
                <c:pt idx="40314">
                  <c:v>30.056000000000001</c:v>
                </c:pt>
                <c:pt idx="40315">
                  <c:v>30.056000000000001</c:v>
                </c:pt>
                <c:pt idx="40316">
                  <c:v>30.056000000000001</c:v>
                </c:pt>
                <c:pt idx="40317">
                  <c:v>30.056000000000001</c:v>
                </c:pt>
                <c:pt idx="40318">
                  <c:v>30.056000000000001</c:v>
                </c:pt>
                <c:pt idx="40319">
                  <c:v>30.056000000000001</c:v>
                </c:pt>
                <c:pt idx="40320">
                  <c:v>30.056000000000001</c:v>
                </c:pt>
                <c:pt idx="40321">
                  <c:v>30.056000000000001</c:v>
                </c:pt>
                <c:pt idx="40322">
                  <c:v>30.056000000000001</c:v>
                </c:pt>
                <c:pt idx="40323">
                  <c:v>30.056000000000001</c:v>
                </c:pt>
                <c:pt idx="40324">
                  <c:v>30.056000000000001</c:v>
                </c:pt>
                <c:pt idx="40325">
                  <c:v>30.056000000000001</c:v>
                </c:pt>
                <c:pt idx="40326">
                  <c:v>30.056000000000001</c:v>
                </c:pt>
                <c:pt idx="40327">
                  <c:v>30.056000000000001</c:v>
                </c:pt>
                <c:pt idx="40328">
                  <c:v>30.056000000000001</c:v>
                </c:pt>
                <c:pt idx="40329">
                  <c:v>30.056000000000001</c:v>
                </c:pt>
                <c:pt idx="40330">
                  <c:v>30.056000000000001</c:v>
                </c:pt>
                <c:pt idx="40331">
                  <c:v>30.056000000000001</c:v>
                </c:pt>
                <c:pt idx="40332">
                  <c:v>30.056000000000001</c:v>
                </c:pt>
                <c:pt idx="40333">
                  <c:v>30.056000000000001</c:v>
                </c:pt>
                <c:pt idx="40334">
                  <c:v>30.056000000000001</c:v>
                </c:pt>
                <c:pt idx="40335">
                  <c:v>30.056000000000001</c:v>
                </c:pt>
                <c:pt idx="40336">
                  <c:v>30.056000000000001</c:v>
                </c:pt>
                <c:pt idx="40337">
                  <c:v>30.056000000000001</c:v>
                </c:pt>
                <c:pt idx="40338">
                  <c:v>30.056000000000001</c:v>
                </c:pt>
                <c:pt idx="40339">
                  <c:v>30.056000000000001</c:v>
                </c:pt>
                <c:pt idx="40340">
                  <c:v>30.056000000000001</c:v>
                </c:pt>
                <c:pt idx="40341">
                  <c:v>30.056000000000001</c:v>
                </c:pt>
                <c:pt idx="40342">
                  <c:v>30.056000000000001</c:v>
                </c:pt>
                <c:pt idx="40343">
                  <c:v>30.056000000000001</c:v>
                </c:pt>
                <c:pt idx="40344">
                  <c:v>30.056000000000001</c:v>
                </c:pt>
                <c:pt idx="40345">
                  <c:v>30.056000000000001</c:v>
                </c:pt>
                <c:pt idx="40346">
                  <c:v>30.056000000000001</c:v>
                </c:pt>
                <c:pt idx="40347">
                  <c:v>30.056000000000001</c:v>
                </c:pt>
                <c:pt idx="40348">
                  <c:v>30.056000000000001</c:v>
                </c:pt>
                <c:pt idx="40349">
                  <c:v>30.056000000000001</c:v>
                </c:pt>
                <c:pt idx="40350">
                  <c:v>30.056000000000001</c:v>
                </c:pt>
                <c:pt idx="40351">
                  <c:v>30.056000000000001</c:v>
                </c:pt>
                <c:pt idx="40352">
                  <c:v>30.056000000000001</c:v>
                </c:pt>
                <c:pt idx="40353">
                  <c:v>30.056000000000001</c:v>
                </c:pt>
                <c:pt idx="40354">
                  <c:v>30.056000000000001</c:v>
                </c:pt>
                <c:pt idx="40355">
                  <c:v>30.056000000000001</c:v>
                </c:pt>
                <c:pt idx="40356">
                  <c:v>30.056000000000001</c:v>
                </c:pt>
                <c:pt idx="40357">
                  <c:v>30.056000000000001</c:v>
                </c:pt>
                <c:pt idx="40358">
                  <c:v>30.056000000000001</c:v>
                </c:pt>
                <c:pt idx="40359">
                  <c:v>30.056000000000001</c:v>
                </c:pt>
                <c:pt idx="40360">
                  <c:v>30.056000000000001</c:v>
                </c:pt>
                <c:pt idx="40361">
                  <c:v>30.056000000000001</c:v>
                </c:pt>
                <c:pt idx="40362">
                  <c:v>30.056000000000001</c:v>
                </c:pt>
                <c:pt idx="40363">
                  <c:v>30.056000000000001</c:v>
                </c:pt>
                <c:pt idx="40364">
                  <c:v>30.056000000000001</c:v>
                </c:pt>
                <c:pt idx="40365">
                  <c:v>30.056000000000001</c:v>
                </c:pt>
                <c:pt idx="40366">
                  <c:v>30.056000000000001</c:v>
                </c:pt>
                <c:pt idx="40367">
                  <c:v>30.056000000000001</c:v>
                </c:pt>
                <c:pt idx="40368">
                  <c:v>30.056000000000001</c:v>
                </c:pt>
                <c:pt idx="40369">
                  <c:v>30.056000000000001</c:v>
                </c:pt>
                <c:pt idx="40370">
                  <c:v>30.056000000000001</c:v>
                </c:pt>
                <c:pt idx="40371">
                  <c:v>30.056000000000001</c:v>
                </c:pt>
                <c:pt idx="40372">
                  <c:v>30.056000000000001</c:v>
                </c:pt>
                <c:pt idx="40373">
                  <c:v>30.056000000000001</c:v>
                </c:pt>
                <c:pt idx="40374">
                  <c:v>30.056000000000001</c:v>
                </c:pt>
                <c:pt idx="40375">
                  <c:v>30.056000000000001</c:v>
                </c:pt>
                <c:pt idx="40376">
                  <c:v>30.056000000000001</c:v>
                </c:pt>
                <c:pt idx="40377">
                  <c:v>30.056000000000001</c:v>
                </c:pt>
                <c:pt idx="40378">
                  <c:v>30.056000000000001</c:v>
                </c:pt>
                <c:pt idx="40379">
                  <c:v>30.056000000000001</c:v>
                </c:pt>
                <c:pt idx="40380">
                  <c:v>30.056000000000001</c:v>
                </c:pt>
                <c:pt idx="40381">
                  <c:v>30.056000000000001</c:v>
                </c:pt>
                <c:pt idx="40382">
                  <c:v>30.056000000000001</c:v>
                </c:pt>
                <c:pt idx="40383">
                  <c:v>30.056000000000001</c:v>
                </c:pt>
                <c:pt idx="40384">
                  <c:v>30.056000000000001</c:v>
                </c:pt>
                <c:pt idx="40385">
                  <c:v>30.056000000000001</c:v>
                </c:pt>
                <c:pt idx="40386">
                  <c:v>30.056000000000001</c:v>
                </c:pt>
                <c:pt idx="40387">
                  <c:v>30.056000000000001</c:v>
                </c:pt>
                <c:pt idx="40388">
                  <c:v>30.056000000000001</c:v>
                </c:pt>
                <c:pt idx="40389">
                  <c:v>30.056000000000001</c:v>
                </c:pt>
                <c:pt idx="40390">
                  <c:v>30.056000000000001</c:v>
                </c:pt>
                <c:pt idx="40391">
                  <c:v>30.056000000000001</c:v>
                </c:pt>
                <c:pt idx="40392">
                  <c:v>30.056000000000001</c:v>
                </c:pt>
                <c:pt idx="40393">
                  <c:v>30.056000000000001</c:v>
                </c:pt>
                <c:pt idx="40394">
                  <c:v>30.056000000000001</c:v>
                </c:pt>
                <c:pt idx="40395">
                  <c:v>30.056000000000001</c:v>
                </c:pt>
                <c:pt idx="40396">
                  <c:v>30.056000000000001</c:v>
                </c:pt>
                <c:pt idx="40397">
                  <c:v>30.056000000000001</c:v>
                </c:pt>
                <c:pt idx="40398">
                  <c:v>30.056000000000001</c:v>
                </c:pt>
                <c:pt idx="40399">
                  <c:v>30.056000000000001</c:v>
                </c:pt>
                <c:pt idx="40400">
                  <c:v>30.056000000000001</c:v>
                </c:pt>
                <c:pt idx="40401">
                  <c:v>30.056000000000001</c:v>
                </c:pt>
                <c:pt idx="40402">
                  <c:v>30.056000000000001</c:v>
                </c:pt>
                <c:pt idx="40403">
                  <c:v>30.056000000000001</c:v>
                </c:pt>
                <c:pt idx="40404">
                  <c:v>30.056000000000001</c:v>
                </c:pt>
                <c:pt idx="40405">
                  <c:v>30.056000000000001</c:v>
                </c:pt>
                <c:pt idx="40406">
                  <c:v>30.056000000000001</c:v>
                </c:pt>
                <c:pt idx="40407">
                  <c:v>30.056000000000001</c:v>
                </c:pt>
                <c:pt idx="40408">
                  <c:v>30.056000000000001</c:v>
                </c:pt>
                <c:pt idx="40409">
                  <c:v>30.056000000000001</c:v>
                </c:pt>
                <c:pt idx="40410">
                  <c:v>30.056000000000001</c:v>
                </c:pt>
                <c:pt idx="40411">
                  <c:v>30.056000000000001</c:v>
                </c:pt>
                <c:pt idx="40412">
                  <c:v>30.056000000000001</c:v>
                </c:pt>
                <c:pt idx="40413">
                  <c:v>30.056000000000001</c:v>
                </c:pt>
                <c:pt idx="40414">
                  <c:v>30.056000000000001</c:v>
                </c:pt>
                <c:pt idx="40415">
                  <c:v>30.056000000000001</c:v>
                </c:pt>
                <c:pt idx="40416">
                  <c:v>30.056000000000001</c:v>
                </c:pt>
                <c:pt idx="40417">
                  <c:v>30.056000000000001</c:v>
                </c:pt>
                <c:pt idx="40418">
                  <c:v>30.056000000000001</c:v>
                </c:pt>
                <c:pt idx="40419">
                  <c:v>30.056000000000001</c:v>
                </c:pt>
                <c:pt idx="40420">
                  <c:v>30.056000000000001</c:v>
                </c:pt>
                <c:pt idx="40421">
                  <c:v>30.056000000000001</c:v>
                </c:pt>
                <c:pt idx="40422">
                  <c:v>30.056000000000001</c:v>
                </c:pt>
                <c:pt idx="40423">
                  <c:v>30.056000000000001</c:v>
                </c:pt>
                <c:pt idx="40424">
                  <c:v>30.056000000000001</c:v>
                </c:pt>
                <c:pt idx="40425">
                  <c:v>30.056000000000001</c:v>
                </c:pt>
                <c:pt idx="40426">
                  <c:v>30.056000000000001</c:v>
                </c:pt>
                <c:pt idx="40427">
                  <c:v>30.056000000000001</c:v>
                </c:pt>
                <c:pt idx="40428">
                  <c:v>30.056000000000001</c:v>
                </c:pt>
                <c:pt idx="40429">
                  <c:v>30.056000000000001</c:v>
                </c:pt>
                <c:pt idx="40430">
                  <c:v>30.056000000000001</c:v>
                </c:pt>
                <c:pt idx="40431">
                  <c:v>30.056000000000001</c:v>
                </c:pt>
                <c:pt idx="40432">
                  <c:v>30.056000000000001</c:v>
                </c:pt>
                <c:pt idx="40433">
                  <c:v>30.056000000000001</c:v>
                </c:pt>
                <c:pt idx="40434">
                  <c:v>30.056000000000001</c:v>
                </c:pt>
                <c:pt idx="40435">
                  <c:v>30.056000000000001</c:v>
                </c:pt>
                <c:pt idx="40436">
                  <c:v>30.056000000000001</c:v>
                </c:pt>
                <c:pt idx="40437">
                  <c:v>30.056000000000001</c:v>
                </c:pt>
                <c:pt idx="40438">
                  <c:v>30.056000000000001</c:v>
                </c:pt>
                <c:pt idx="40439">
                  <c:v>30.056000000000001</c:v>
                </c:pt>
                <c:pt idx="40440">
                  <c:v>30.056000000000001</c:v>
                </c:pt>
                <c:pt idx="40441">
                  <c:v>30.056000000000001</c:v>
                </c:pt>
                <c:pt idx="40442">
                  <c:v>30.056000000000001</c:v>
                </c:pt>
                <c:pt idx="40443">
                  <c:v>30.056000000000001</c:v>
                </c:pt>
                <c:pt idx="40444">
                  <c:v>30.056000000000001</c:v>
                </c:pt>
                <c:pt idx="40445">
                  <c:v>30.056000000000001</c:v>
                </c:pt>
                <c:pt idx="40446">
                  <c:v>30.056000000000001</c:v>
                </c:pt>
                <c:pt idx="40447">
                  <c:v>30.056000000000001</c:v>
                </c:pt>
                <c:pt idx="40448">
                  <c:v>30.056000000000001</c:v>
                </c:pt>
                <c:pt idx="40449">
                  <c:v>30.056000000000001</c:v>
                </c:pt>
                <c:pt idx="40450">
                  <c:v>30.056000000000001</c:v>
                </c:pt>
                <c:pt idx="40451">
                  <c:v>30.056000000000001</c:v>
                </c:pt>
                <c:pt idx="40452">
                  <c:v>30.056000000000001</c:v>
                </c:pt>
                <c:pt idx="40453">
                  <c:v>30.056000000000001</c:v>
                </c:pt>
                <c:pt idx="40454">
                  <c:v>30.056000000000001</c:v>
                </c:pt>
                <c:pt idx="40455">
                  <c:v>30.056000000000001</c:v>
                </c:pt>
                <c:pt idx="40456">
                  <c:v>30.056000000000001</c:v>
                </c:pt>
                <c:pt idx="40457">
                  <c:v>30.056000000000001</c:v>
                </c:pt>
                <c:pt idx="40458">
                  <c:v>30.056000000000001</c:v>
                </c:pt>
                <c:pt idx="40459">
                  <c:v>30.056000000000001</c:v>
                </c:pt>
                <c:pt idx="40460">
                  <c:v>30.056000000000001</c:v>
                </c:pt>
                <c:pt idx="40461">
                  <c:v>30.056000000000001</c:v>
                </c:pt>
                <c:pt idx="40462">
                  <c:v>30.056000000000001</c:v>
                </c:pt>
                <c:pt idx="40463">
                  <c:v>30.056000000000001</c:v>
                </c:pt>
                <c:pt idx="40464">
                  <c:v>30.056000000000001</c:v>
                </c:pt>
                <c:pt idx="40465">
                  <c:v>30.056000000000001</c:v>
                </c:pt>
                <c:pt idx="40466">
                  <c:v>30.056000000000001</c:v>
                </c:pt>
                <c:pt idx="40467">
                  <c:v>30.056000000000001</c:v>
                </c:pt>
                <c:pt idx="40468">
                  <c:v>30.056000000000001</c:v>
                </c:pt>
                <c:pt idx="40469">
                  <c:v>30.056000000000001</c:v>
                </c:pt>
                <c:pt idx="40470">
                  <c:v>30.056000000000001</c:v>
                </c:pt>
                <c:pt idx="40471">
                  <c:v>30.056000000000001</c:v>
                </c:pt>
                <c:pt idx="40472">
                  <c:v>30.056000000000001</c:v>
                </c:pt>
                <c:pt idx="40473">
                  <c:v>30.056000000000001</c:v>
                </c:pt>
                <c:pt idx="40474">
                  <c:v>30.056000000000001</c:v>
                </c:pt>
                <c:pt idx="40475">
                  <c:v>30.056000000000001</c:v>
                </c:pt>
                <c:pt idx="40476">
                  <c:v>30.056000000000001</c:v>
                </c:pt>
                <c:pt idx="40477">
                  <c:v>30.056000000000001</c:v>
                </c:pt>
                <c:pt idx="40478">
                  <c:v>30.056000000000001</c:v>
                </c:pt>
                <c:pt idx="40479">
                  <c:v>30.056000000000001</c:v>
                </c:pt>
                <c:pt idx="40480">
                  <c:v>30.056000000000001</c:v>
                </c:pt>
                <c:pt idx="40481">
                  <c:v>30.056000000000001</c:v>
                </c:pt>
                <c:pt idx="40482">
                  <c:v>30.056000000000001</c:v>
                </c:pt>
                <c:pt idx="40483">
                  <c:v>30.056000000000001</c:v>
                </c:pt>
                <c:pt idx="40484">
                  <c:v>30.056000000000001</c:v>
                </c:pt>
                <c:pt idx="40485">
                  <c:v>30.056000000000001</c:v>
                </c:pt>
                <c:pt idx="40486">
                  <c:v>30.056000000000001</c:v>
                </c:pt>
                <c:pt idx="40487">
                  <c:v>30.056000000000001</c:v>
                </c:pt>
                <c:pt idx="40488">
                  <c:v>30.056000000000001</c:v>
                </c:pt>
                <c:pt idx="40489">
                  <c:v>30.056000000000001</c:v>
                </c:pt>
                <c:pt idx="40490">
                  <c:v>30.056000000000001</c:v>
                </c:pt>
                <c:pt idx="40491">
                  <c:v>30.056000000000001</c:v>
                </c:pt>
                <c:pt idx="40492">
                  <c:v>30.056000000000001</c:v>
                </c:pt>
                <c:pt idx="40493">
                  <c:v>30.056000000000001</c:v>
                </c:pt>
                <c:pt idx="40494">
                  <c:v>30.056000000000001</c:v>
                </c:pt>
                <c:pt idx="40495">
                  <c:v>30.056000000000001</c:v>
                </c:pt>
                <c:pt idx="40496">
                  <c:v>30.056000000000001</c:v>
                </c:pt>
                <c:pt idx="40497">
                  <c:v>30.056000000000001</c:v>
                </c:pt>
                <c:pt idx="40498">
                  <c:v>30.056000000000001</c:v>
                </c:pt>
                <c:pt idx="40499">
                  <c:v>30.056000000000001</c:v>
                </c:pt>
                <c:pt idx="40500">
                  <c:v>30.056000000000001</c:v>
                </c:pt>
                <c:pt idx="40501">
                  <c:v>30.056000000000001</c:v>
                </c:pt>
                <c:pt idx="40502">
                  <c:v>30.056000000000001</c:v>
                </c:pt>
                <c:pt idx="40503">
                  <c:v>30.056000000000001</c:v>
                </c:pt>
                <c:pt idx="40504">
                  <c:v>30.056000000000001</c:v>
                </c:pt>
                <c:pt idx="40505">
                  <c:v>30.056000000000001</c:v>
                </c:pt>
                <c:pt idx="40506">
                  <c:v>30.056000000000001</c:v>
                </c:pt>
                <c:pt idx="40507">
                  <c:v>30.056000000000001</c:v>
                </c:pt>
                <c:pt idx="40508">
                  <c:v>30.056000000000001</c:v>
                </c:pt>
                <c:pt idx="40509">
                  <c:v>30.056000000000001</c:v>
                </c:pt>
                <c:pt idx="40510">
                  <c:v>30.056000000000001</c:v>
                </c:pt>
                <c:pt idx="40511">
                  <c:v>30.056000000000001</c:v>
                </c:pt>
                <c:pt idx="40512">
                  <c:v>30.056000000000001</c:v>
                </c:pt>
                <c:pt idx="40513">
                  <c:v>30.056000000000001</c:v>
                </c:pt>
                <c:pt idx="40514">
                  <c:v>30.056000000000001</c:v>
                </c:pt>
                <c:pt idx="40515">
                  <c:v>30.056000000000001</c:v>
                </c:pt>
                <c:pt idx="40516">
                  <c:v>30.056000000000001</c:v>
                </c:pt>
                <c:pt idx="40517">
                  <c:v>30.056000000000001</c:v>
                </c:pt>
                <c:pt idx="40518">
                  <c:v>30.056000000000001</c:v>
                </c:pt>
                <c:pt idx="40519">
                  <c:v>30.056000000000001</c:v>
                </c:pt>
                <c:pt idx="40520">
                  <c:v>30.056000000000001</c:v>
                </c:pt>
                <c:pt idx="40521">
                  <c:v>30.056000000000001</c:v>
                </c:pt>
                <c:pt idx="40522">
                  <c:v>30.056000000000001</c:v>
                </c:pt>
                <c:pt idx="40523">
                  <c:v>30.056000000000001</c:v>
                </c:pt>
                <c:pt idx="40524">
                  <c:v>30.056000000000001</c:v>
                </c:pt>
                <c:pt idx="40525">
                  <c:v>30.056000000000001</c:v>
                </c:pt>
                <c:pt idx="40526">
                  <c:v>30.056000000000001</c:v>
                </c:pt>
                <c:pt idx="40527">
                  <c:v>30.056000000000001</c:v>
                </c:pt>
                <c:pt idx="40528">
                  <c:v>30.056000000000001</c:v>
                </c:pt>
                <c:pt idx="40529">
                  <c:v>30.056000000000001</c:v>
                </c:pt>
                <c:pt idx="40530">
                  <c:v>30.056000000000001</c:v>
                </c:pt>
                <c:pt idx="40531">
                  <c:v>30.056000000000001</c:v>
                </c:pt>
                <c:pt idx="40532">
                  <c:v>30.056000000000001</c:v>
                </c:pt>
                <c:pt idx="40533">
                  <c:v>30.056000000000001</c:v>
                </c:pt>
                <c:pt idx="40534">
                  <c:v>30.056000000000001</c:v>
                </c:pt>
                <c:pt idx="40535">
                  <c:v>30.056000000000001</c:v>
                </c:pt>
                <c:pt idx="40536">
                  <c:v>30.056000000000001</c:v>
                </c:pt>
                <c:pt idx="40537">
                  <c:v>30.056000000000001</c:v>
                </c:pt>
                <c:pt idx="40538">
                  <c:v>30.056000000000001</c:v>
                </c:pt>
                <c:pt idx="40539">
                  <c:v>30.056000000000001</c:v>
                </c:pt>
                <c:pt idx="40540">
                  <c:v>30.056000000000001</c:v>
                </c:pt>
                <c:pt idx="40541">
                  <c:v>30.056000000000001</c:v>
                </c:pt>
                <c:pt idx="40542">
                  <c:v>30.056000000000001</c:v>
                </c:pt>
                <c:pt idx="40543">
                  <c:v>30.056000000000001</c:v>
                </c:pt>
                <c:pt idx="40544">
                  <c:v>30.056000000000001</c:v>
                </c:pt>
                <c:pt idx="40545">
                  <c:v>30.056000000000001</c:v>
                </c:pt>
                <c:pt idx="40546">
                  <c:v>30.056000000000001</c:v>
                </c:pt>
                <c:pt idx="40547">
                  <c:v>30.056000000000001</c:v>
                </c:pt>
                <c:pt idx="40548">
                  <c:v>30.056000000000001</c:v>
                </c:pt>
                <c:pt idx="40549">
                  <c:v>30.056000000000001</c:v>
                </c:pt>
                <c:pt idx="40550">
                  <c:v>30.056000000000001</c:v>
                </c:pt>
                <c:pt idx="40551">
                  <c:v>30.056000000000001</c:v>
                </c:pt>
                <c:pt idx="40552">
                  <c:v>30.056000000000001</c:v>
                </c:pt>
                <c:pt idx="40553">
                  <c:v>30.056000000000001</c:v>
                </c:pt>
                <c:pt idx="40554">
                  <c:v>30.056000000000001</c:v>
                </c:pt>
                <c:pt idx="40555">
                  <c:v>30.056000000000001</c:v>
                </c:pt>
                <c:pt idx="40556">
                  <c:v>30.056000000000001</c:v>
                </c:pt>
                <c:pt idx="40557">
                  <c:v>30.056000000000001</c:v>
                </c:pt>
                <c:pt idx="40558">
                  <c:v>30.056000000000001</c:v>
                </c:pt>
                <c:pt idx="40559">
                  <c:v>30.056000000000001</c:v>
                </c:pt>
                <c:pt idx="40560">
                  <c:v>30.056000000000001</c:v>
                </c:pt>
                <c:pt idx="40561">
                  <c:v>30.056000000000001</c:v>
                </c:pt>
                <c:pt idx="40562">
                  <c:v>30.056000000000001</c:v>
                </c:pt>
                <c:pt idx="40563">
                  <c:v>30.056000000000001</c:v>
                </c:pt>
                <c:pt idx="40564">
                  <c:v>30.056000000000001</c:v>
                </c:pt>
                <c:pt idx="40565">
                  <c:v>30.056000000000001</c:v>
                </c:pt>
                <c:pt idx="40566">
                  <c:v>30.056000000000001</c:v>
                </c:pt>
                <c:pt idx="40567">
                  <c:v>30.056000000000001</c:v>
                </c:pt>
                <c:pt idx="40568">
                  <c:v>30.056000000000001</c:v>
                </c:pt>
                <c:pt idx="40569">
                  <c:v>30.056000000000001</c:v>
                </c:pt>
                <c:pt idx="40570">
                  <c:v>30.056000000000001</c:v>
                </c:pt>
                <c:pt idx="40571">
                  <c:v>30.056000000000001</c:v>
                </c:pt>
                <c:pt idx="40572">
                  <c:v>30.056000000000001</c:v>
                </c:pt>
                <c:pt idx="40573">
                  <c:v>30.056000000000001</c:v>
                </c:pt>
                <c:pt idx="40574">
                  <c:v>30.056000000000001</c:v>
                </c:pt>
                <c:pt idx="40575">
                  <c:v>30.056000000000001</c:v>
                </c:pt>
                <c:pt idx="40576">
                  <c:v>30.056000000000001</c:v>
                </c:pt>
                <c:pt idx="40577">
                  <c:v>30.056000000000001</c:v>
                </c:pt>
                <c:pt idx="40578">
                  <c:v>30.056000000000001</c:v>
                </c:pt>
                <c:pt idx="40579">
                  <c:v>30.056000000000001</c:v>
                </c:pt>
                <c:pt idx="40580">
                  <c:v>30.056000000000001</c:v>
                </c:pt>
                <c:pt idx="40581">
                  <c:v>30.056000000000001</c:v>
                </c:pt>
                <c:pt idx="40582">
                  <c:v>30.056000000000001</c:v>
                </c:pt>
                <c:pt idx="40583">
                  <c:v>30.056000000000001</c:v>
                </c:pt>
                <c:pt idx="40584">
                  <c:v>30.056000000000001</c:v>
                </c:pt>
                <c:pt idx="40585">
                  <c:v>30.056000000000001</c:v>
                </c:pt>
                <c:pt idx="40586">
                  <c:v>30.056000000000001</c:v>
                </c:pt>
                <c:pt idx="40587">
                  <c:v>30.056000000000001</c:v>
                </c:pt>
                <c:pt idx="40588">
                  <c:v>30.056000000000001</c:v>
                </c:pt>
                <c:pt idx="40589">
                  <c:v>30.056000000000001</c:v>
                </c:pt>
                <c:pt idx="40590">
                  <c:v>30.056000000000001</c:v>
                </c:pt>
                <c:pt idx="40591">
                  <c:v>30.056000000000001</c:v>
                </c:pt>
                <c:pt idx="40592">
                  <c:v>30.056000000000001</c:v>
                </c:pt>
                <c:pt idx="40593">
                  <c:v>30.056000000000001</c:v>
                </c:pt>
                <c:pt idx="40594">
                  <c:v>30.056000000000001</c:v>
                </c:pt>
                <c:pt idx="40595">
                  <c:v>30.056000000000001</c:v>
                </c:pt>
                <c:pt idx="40596">
                  <c:v>30.056000000000001</c:v>
                </c:pt>
                <c:pt idx="40597">
                  <c:v>30.056000000000001</c:v>
                </c:pt>
                <c:pt idx="40598">
                  <c:v>30.056000000000001</c:v>
                </c:pt>
                <c:pt idx="40599">
                  <c:v>30.056000000000001</c:v>
                </c:pt>
                <c:pt idx="40600">
                  <c:v>30.056000000000001</c:v>
                </c:pt>
                <c:pt idx="40601">
                  <c:v>30.056000000000001</c:v>
                </c:pt>
                <c:pt idx="40602">
                  <c:v>30.056000000000001</c:v>
                </c:pt>
                <c:pt idx="40603">
                  <c:v>30.056000000000001</c:v>
                </c:pt>
                <c:pt idx="40604">
                  <c:v>30.056000000000001</c:v>
                </c:pt>
                <c:pt idx="40605">
                  <c:v>30.056000000000001</c:v>
                </c:pt>
                <c:pt idx="40606">
                  <c:v>30.056000000000001</c:v>
                </c:pt>
                <c:pt idx="40607">
                  <c:v>30.056000000000001</c:v>
                </c:pt>
                <c:pt idx="40608">
                  <c:v>30.056000000000001</c:v>
                </c:pt>
                <c:pt idx="40609">
                  <c:v>30.056000000000001</c:v>
                </c:pt>
                <c:pt idx="40610">
                  <c:v>30.056000000000001</c:v>
                </c:pt>
                <c:pt idx="40611">
                  <c:v>30.056000000000001</c:v>
                </c:pt>
                <c:pt idx="40612">
                  <c:v>30.056000000000001</c:v>
                </c:pt>
                <c:pt idx="40613">
                  <c:v>30.056000000000001</c:v>
                </c:pt>
                <c:pt idx="40614">
                  <c:v>30.056000000000001</c:v>
                </c:pt>
                <c:pt idx="40615">
                  <c:v>30.056000000000001</c:v>
                </c:pt>
                <c:pt idx="40616">
                  <c:v>30.056000000000001</c:v>
                </c:pt>
                <c:pt idx="40617">
                  <c:v>30.056000000000001</c:v>
                </c:pt>
                <c:pt idx="40618">
                  <c:v>30.056000000000001</c:v>
                </c:pt>
                <c:pt idx="40619">
                  <c:v>30.056000000000001</c:v>
                </c:pt>
                <c:pt idx="40620">
                  <c:v>30.056000000000001</c:v>
                </c:pt>
                <c:pt idx="40621">
                  <c:v>30.056000000000001</c:v>
                </c:pt>
                <c:pt idx="40622">
                  <c:v>30.056000000000001</c:v>
                </c:pt>
                <c:pt idx="40623">
                  <c:v>30.056000000000001</c:v>
                </c:pt>
                <c:pt idx="40624">
                  <c:v>30.056000000000001</c:v>
                </c:pt>
                <c:pt idx="40625">
                  <c:v>30.056000000000001</c:v>
                </c:pt>
                <c:pt idx="40626">
                  <c:v>30.056000000000001</c:v>
                </c:pt>
                <c:pt idx="40627">
                  <c:v>30.056000000000001</c:v>
                </c:pt>
                <c:pt idx="40628">
                  <c:v>30.056000000000001</c:v>
                </c:pt>
                <c:pt idx="40629">
                  <c:v>30.056000000000001</c:v>
                </c:pt>
                <c:pt idx="40630">
                  <c:v>30.056000000000001</c:v>
                </c:pt>
                <c:pt idx="40631">
                  <c:v>30.056000000000001</c:v>
                </c:pt>
                <c:pt idx="40632">
                  <c:v>30.056000000000001</c:v>
                </c:pt>
                <c:pt idx="40633">
                  <c:v>30.056000000000001</c:v>
                </c:pt>
                <c:pt idx="40634">
                  <c:v>30.056000000000001</c:v>
                </c:pt>
                <c:pt idx="40635">
                  <c:v>30.056000000000001</c:v>
                </c:pt>
                <c:pt idx="40636">
                  <c:v>30.056000000000001</c:v>
                </c:pt>
                <c:pt idx="40637">
                  <c:v>30.056000000000001</c:v>
                </c:pt>
                <c:pt idx="40638">
                  <c:v>30.056000000000001</c:v>
                </c:pt>
                <c:pt idx="40639">
                  <c:v>30.056000000000001</c:v>
                </c:pt>
                <c:pt idx="40640">
                  <c:v>30.056000000000001</c:v>
                </c:pt>
                <c:pt idx="40641">
                  <c:v>30.056000000000001</c:v>
                </c:pt>
                <c:pt idx="40642">
                  <c:v>30.056000000000001</c:v>
                </c:pt>
                <c:pt idx="40643">
                  <c:v>30.056000000000001</c:v>
                </c:pt>
                <c:pt idx="40644">
                  <c:v>30.056000000000001</c:v>
                </c:pt>
                <c:pt idx="40645">
                  <c:v>30.056000000000001</c:v>
                </c:pt>
                <c:pt idx="40646">
                  <c:v>30.056000000000001</c:v>
                </c:pt>
                <c:pt idx="40647">
                  <c:v>30.056000000000001</c:v>
                </c:pt>
                <c:pt idx="40648">
                  <c:v>30.056000000000001</c:v>
                </c:pt>
                <c:pt idx="40649">
                  <c:v>30.056000000000001</c:v>
                </c:pt>
                <c:pt idx="40650">
                  <c:v>30.056000000000001</c:v>
                </c:pt>
                <c:pt idx="40651">
                  <c:v>30.056000000000001</c:v>
                </c:pt>
                <c:pt idx="40652">
                  <c:v>30.056000000000001</c:v>
                </c:pt>
                <c:pt idx="40653">
                  <c:v>30.056000000000001</c:v>
                </c:pt>
                <c:pt idx="40654">
                  <c:v>30.056000000000001</c:v>
                </c:pt>
                <c:pt idx="40655">
                  <c:v>30.056000000000001</c:v>
                </c:pt>
                <c:pt idx="40656">
                  <c:v>30.056000000000001</c:v>
                </c:pt>
                <c:pt idx="40657">
                  <c:v>30.056000000000001</c:v>
                </c:pt>
                <c:pt idx="40658">
                  <c:v>30.056000000000001</c:v>
                </c:pt>
                <c:pt idx="40659">
                  <c:v>30.056000000000001</c:v>
                </c:pt>
                <c:pt idx="40660">
                  <c:v>30.056000000000001</c:v>
                </c:pt>
                <c:pt idx="40661">
                  <c:v>30.056000000000001</c:v>
                </c:pt>
                <c:pt idx="40662">
                  <c:v>30.056000000000001</c:v>
                </c:pt>
                <c:pt idx="40663">
                  <c:v>30.056000000000001</c:v>
                </c:pt>
                <c:pt idx="40664">
                  <c:v>30.056000000000001</c:v>
                </c:pt>
                <c:pt idx="40665">
                  <c:v>30.056000000000001</c:v>
                </c:pt>
                <c:pt idx="40666">
                  <c:v>30.056000000000001</c:v>
                </c:pt>
                <c:pt idx="40667">
                  <c:v>30.056000000000001</c:v>
                </c:pt>
                <c:pt idx="40668">
                  <c:v>30.056000000000001</c:v>
                </c:pt>
                <c:pt idx="40669">
                  <c:v>30.056000000000001</c:v>
                </c:pt>
                <c:pt idx="40670">
                  <c:v>30.056000000000001</c:v>
                </c:pt>
                <c:pt idx="40671">
                  <c:v>30.056000000000001</c:v>
                </c:pt>
                <c:pt idx="40672">
                  <c:v>30.056000000000001</c:v>
                </c:pt>
                <c:pt idx="40673">
                  <c:v>30.056000000000001</c:v>
                </c:pt>
                <c:pt idx="40674">
                  <c:v>30.056000000000001</c:v>
                </c:pt>
                <c:pt idx="40675">
                  <c:v>30.056000000000001</c:v>
                </c:pt>
                <c:pt idx="40676">
                  <c:v>30.056000000000001</c:v>
                </c:pt>
                <c:pt idx="40677">
                  <c:v>30.056000000000001</c:v>
                </c:pt>
                <c:pt idx="40678">
                  <c:v>30.056000000000001</c:v>
                </c:pt>
                <c:pt idx="40679">
                  <c:v>30.056000000000001</c:v>
                </c:pt>
                <c:pt idx="40680">
                  <c:v>30.056000000000001</c:v>
                </c:pt>
                <c:pt idx="40681">
                  <c:v>30.056000000000001</c:v>
                </c:pt>
                <c:pt idx="40682">
                  <c:v>30.056000000000001</c:v>
                </c:pt>
                <c:pt idx="40683">
                  <c:v>30.056000000000001</c:v>
                </c:pt>
                <c:pt idx="40684">
                  <c:v>30.056000000000001</c:v>
                </c:pt>
                <c:pt idx="40685">
                  <c:v>30.056000000000001</c:v>
                </c:pt>
                <c:pt idx="40686">
                  <c:v>30.056000000000001</c:v>
                </c:pt>
                <c:pt idx="40687">
                  <c:v>30.056000000000001</c:v>
                </c:pt>
                <c:pt idx="40688">
                  <c:v>30.056000000000001</c:v>
                </c:pt>
                <c:pt idx="40689">
                  <c:v>30.056000000000001</c:v>
                </c:pt>
                <c:pt idx="40690">
                  <c:v>30.056000000000001</c:v>
                </c:pt>
                <c:pt idx="40691">
                  <c:v>30.056000000000001</c:v>
                </c:pt>
                <c:pt idx="40692">
                  <c:v>30.056000000000001</c:v>
                </c:pt>
                <c:pt idx="40693">
                  <c:v>30.056000000000001</c:v>
                </c:pt>
                <c:pt idx="40694">
                  <c:v>30.056000000000001</c:v>
                </c:pt>
                <c:pt idx="40695">
                  <c:v>30.056000000000001</c:v>
                </c:pt>
                <c:pt idx="40696">
                  <c:v>30.056000000000001</c:v>
                </c:pt>
                <c:pt idx="40697">
                  <c:v>30.056000000000001</c:v>
                </c:pt>
                <c:pt idx="40698">
                  <c:v>30.056000000000001</c:v>
                </c:pt>
                <c:pt idx="40699">
                  <c:v>30.056000000000001</c:v>
                </c:pt>
                <c:pt idx="40700">
                  <c:v>30.056000000000001</c:v>
                </c:pt>
                <c:pt idx="40701">
                  <c:v>30.056000000000001</c:v>
                </c:pt>
                <c:pt idx="40702">
                  <c:v>30.056000000000001</c:v>
                </c:pt>
                <c:pt idx="40703">
                  <c:v>30.056000000000001</c:v>
                </c:pt>
                <c:pt idx="40704">
                  <c:v>30.056000000000001</c:v>
                </c:pt>
                <c:pt idx="40705">
                  <c:v>30.056000000000001</c:v>
                </c:pt>
                <c:pt idx="40706">
                  <c:v>30.056000000000001</c:v>
                </c:pt>
                <c:pt idx="40707">
                  <c:v>30.056000000000001</c:v>
                </c:pt>
                <c:pt idx="40708">
                  <c:v>30.056000000000001</c:v>
                </c:pt>
                <c:pt idx="40709">
                  <c:v>30.056000000000001</c:v>
                </c:pt>
                <c:pt idx="40710">
                  <c:v>30.056000000000001</c:v>
                </c:pt>
                <c:pt idx="40711">
                  <c:v>30.056000000000001</c:v>
                </c:pt>
                <c:pt idx="40712">
                  <c:v>30.056000000000001</c:v>
                </c:pt>
                <c:pt idx="40713">
                  <c:v>30.056000000000001</c:v>
                </c:pt>
                <c:pt idx="40714">
                  <c:v>30.056000000000001</c:v>
                </c:pt>
                <c:pt idx="40715">
                  <c:v>30.056000000000001</c:v>
                </c:pt>
                <c:pt idx="40716">
                  <c:v>30.056000000000001</c:v>
                </c:pt>
                <c:pt idx="40717">
                  <c:v>30.056000000000001</c:v>
                </c:pt>
                <c:pt idx="40718">
                  <c:v>30.056000000000001</c:v>
                </c:pt>
                <c:pt idx="40719">
                  <c:v>30.056000000000001</c:v>
                </c:pt>
                <c:pt idx="40720">
                  <c:v>30.056000000000001</c:v>
                </c:pt>
                <c:pt idx="40721">
                  <c:v>30.056000000000001</c:v>
                </c:pt>
                <c:pt idx="40722">
                  <c:v>30.056000000000001</c:v>
                </c:pt>
                <c:pt idx="40723">
                  <c:v>30.056000000000001</c:v>
                </c:pt>
                <c:pt idx="40724">
                  <c:v>30.056000000000001</c:v>
                </c:pt>
                <c:pt idx="40725">
                  <c:v>30.056000000000001</c:v>
                </c:pt>
                <c:pt idx="40726">
                  <c:v>30.056000000000001</c:v>
                </c:pt>
                <c:pt idx="40727">
                  <c:v>30.056000000000001</c:v>
                </c:pt>
                <c:pt idx="40728">
                  <c:v>30.056000000000001</c:v>
                </c:pt>
                <c:pt idx="40729">
                  <c:v>30.056000000000001</c:v>
                </c:pt>
                <c:pt idx="40730">
                  <c:v>30.056000000000001</c:v>
                </c:pt>
                <c:pt idx="40731">
                  <c:v>30.056000000000001</c:v>
                </c:pt>
                <c:pt idx="40732">
                  <c:v>30.056000000000001</c:v>
                </c:pt>
                <c:pt idx="40733">
                  <c:v>30.056000000000001</c:v>
                </c:pt>
                <c:pt idx="40734">
                  <c:v>30.056000000000001</c:v>
                </c:pt>
                <c:pt idx="40735">
                  <c:v>30.056000000000001</c:v>
                </c:pt>
                <c:pt idx="40736">
                  <c:v>30.056000000000001</c:v>
                </c:pt>
                <c:pt idx="40737">
                  <c:v>30.056000000000001</c:v>
                </c:pt>
                <c:pt idx="40738">
                  <c:v>30.056000000000001</c:v>
                </c:pt>
                <c:pt idx="40739">
                  <c:v>30.056000000000001</c:v>
                </c:pt>
                <c:pt idx="40740">
                  <c:v>30.056000000000001</c:v>
                </c:pt>
                <c:pt idx="40741">
                  <c:v>30.056000000000001</c:v>
                </c:pt>
                <c:pt idx="40742">
                  <c:v>30.056000000000001</c:v>
                </c:pt>
                <c:pt idx="40743">
                  <c:v>30.056000000000001</c:v>
                </c:pt>
                <c:pt idx="40744">
                  <c:v>30.056000000000001</c:v>
                </c:pt>
                <c:pt idx="40745">
                  <c:v>30.056000000000001</c:v>
                </c:pt>
                <c:pt idx="40746">
                  <c:v>30.056000000000001</c:v>
                </c:pt>
                <c:pt idx="40747">
                  <c:v>30.056000000000001</c:v>
                </c:pt>
                <c:pt idx="40748">
                  <c:v>30.056000000000001</c:v>
                </c:pt>
                <c:pt idx="40749">
                  <c:v>30.056000000000001</c:v>
                </c:pt>
                <c:pt idx="40750">
                  <c:v>30.056000000000001</c:v>
                </c:pt>
                <c:pt idx="40751">
                  <c:v>30.056000000000001</c:v>
                </c:pt>
                <c:pt idx="40752">
                  <c:v>30.056000000000001</c:v>
                </c:pt>
                <c:pt idx="40753">
                  <c:v>30.056000000000001</c:v>
                </c:pt>
                <c:pt idx="40754">
                  <c:v>30.056000000000001</c:v>
                </c:pt>
                <c:pt idx="40755">
                  <c:v>30.056000000000001</c:v>
                </c:pt>
                <c:pt idx="40756">
                  <c:v>30.056000000000001</c:v>
                </c:pt>
                <c:pt idx="40757">
                  <c:v>30.056000000000001</c:v>
                </c:pt>
                <c:pt idx="40758">
                  <c:v>30.056000000000001</c:v>
                </c:pt>
                <c:pt idx="40759">
                  <c:v>30.056000000000001</c:v>
                </c:pt>
                <c:pt idx="40760">
                  <c:v>30.056000000000001</c:v>
                </c:pt>
                <c:pt idx="40761">
                  <c:v>30.056000000000001</c:v>
                </c:pt>
                <c:pt idx="40762">
                  <c:v>30.056000000000001</c:v>
                </c:pt>
                <c:pt idx="40763">
                  <c:v>30.056000000000001</c:v>
                </c:pt>
                <c:pt idx="40764">
                  <c:v>30.056000000000001</c:v>
                </c:pt>
                <c:pt idx="40765">
                  <c:v>30.056000000000001</c:v>
                </c:pt>
                <c:pt idx="40766">
                  <c:v>30.056000000000001</c:v>
                </c:pt>
                <c:pt idx="40767">
                  <c:v>30.056000000000001</c:v>
                </c:pt>
                <c:pt idx="40768">
                  <c:v>30.056000000000001</c:v>
                </c:pt>
                <c:pt idx="40769">
                  <c:v>30.056000000000001</c:v>
                </c:pt>
                <c:pt idx="40770">
                  <c:v>30.056000000000001</c:v>
                </c:pt>
                <c:pt idx="40771">
                  <c:v>30.056000000000001</c:v>
                </c:pt>
                <c:pt idx="40772">
                  <c:v>30.056000000000001</c:v>
                </c:pt>
                <c:pt idx="40773">
                  <c:v>30.056000000000001</c:v>
                </c:pt>
                <c:pt idx="40774">
                  <c:v>30.056000000000001</c:v>
                </c:pt>
                <c:pt idx="40775">
                  <c:v>30.056000000000001</c:v>
                </c:pt>
                <c:pt idx="40776">
                  <c:v>30.056000000000001</c:v>
                </c:pt>
                <c:pt idx="40777">
                  <c:v>30.056000000000001</c:v>
                </c:pt>
                <c:pt idx="40778">
                  <c:v>30.056000000000001</c:v>
                </c:pt>
                <c:pt idx="40779">
                  <c:v>30.056000000000001</c:v>
                </c:pt>
                <c:pt idx="40780">
                  <c:v>30.056000000000001</c:v>
                </c:pt>
                <c:pt idx="40781">
                  <c:v>30.056000000000001</c:v>
                </c:pt>
                <c:pt idx="40782">
                  <c:v>30.056000000000001</c:v>
                </c:pt>
                <c:pt idx="40783">
                  <c:v>30.056000000000001</c:v>
                </c:pt>
                <c:pt idx="40784">
                  <c:v>30.056000000000001</c:v>
                </c:pt>
                <c:pt idx="40785">
                  <c:v>30.056000000000001</c:v>
                </c:pt>
                <c:pt idx="40786">
                  <c:v>30.056000000000001</c:v>
                </c:pt>
                <c:pt idx="40787">
                  <c:v>30.056000000000001</c:v>
                </c:pt>
                <c:pt idx="40788">
                  <c:v>30.056000000000001</c:v>
                </c:pt>
                <c:pt idx="40789">
                  <c:v>30.056000000000001</c:v>
                </c:pt>
                <c:pt idx="40790">
                  <c:v>30.056000000000001</c:v>
                </c:pt>
                <c:pt idx="40791">
                  <c:v>30.056000000000001</c:v>
                </c:pt>
                <c:pt idx="40792">
                  <c:v>30.056000000000001</c:v>
                </c:pt>
                <c:pt idx="40793">
                  <c:v>30.056000000000001</c:v>
                </c:pt>
                <c:pt idx="40794">
                  <c:v>30.056000000000001</c:v>
                </c:pt>
                <c:pt idx="40795">
                  <c:v>30.056000000000001</c:v>
                </c:pt>
                <c:pt idx="40796">
                  <c:v>30.056000000000001</c:v>
                </c:pt>
                <c:pt idx="40797">
                  <c:v>30.056000000000001</c:v>
                </c:pt>
                <c:pt idx="40798">
                  <c:v>30.056000000000001</c:v>
                </c:pt>
                <c:pt idx="40799">
                  <c:v>30.056000000000001</c:v>
                </c:pt>
                <c:pt idx="40800">
                  <c:v>30.056000000000001</c:v>
                </c:pt>
                <c:pt idx="40801">
                  <c:v>30.056000000000001</c:v>
                </c:pt>
                <c:pt idx="40802">
                  <c:v>30.056000000000001</c:v>
                </c:pt>
                <c:pt idx="40803">
                  <c:v>30.056000000000001</c:v>
                </c:pt>
                <c:pt idx="40804">
                  <c:v>30.056000000000001</c:v>
                </c:pt>
                <c:pt idx="40805">
                  <c:v>30.056000000000001</c:v>
                </c:pt>
                <c:pt idx="40806">
                  <c:v>30.056000000000001</c:v>
                </c:pt>
                <c:pt idx="40807">
                  <c:v>30.056000000000001</c:v>
                </c:pt>
                <c:pt idx="40808">
                  <c:v>30.056000000000001</c:v>
                </c:pt>
                <c:pt idx="40809">
                  <c:v>30.056000000000001</c:v>
                </c:pt>
                <c:pt idx="40810">
                  <c:v>30.056000000000001</c:v>
                </c:pt>
                <c:pt idx="40811">
                  <c:v>30.056000000000001</c:v>
                </c:pt>
                <c:pt idx="40812">
                  <c:v>30.056000000000001</c:v>
                </c:pt>
                <c:pt idx="40813">
                  <c:v>30.056000000000001</c:v>
                </c:pt>
                <c:pt idx="40814">
                  <c:v>30.056000000000001</c:v>
                </c:pt>
                <c:pt idx="40815">
                  <c:v>30.056000000000001</c:v>
                </c:pt>
                <c:pt idx="40816">
                  <c:v>30.056000000000001</c:v>
                </c:pt>
                <c:pt idx="40817">
                  <c:v>30.056000000000001</c:v>
                </c:pt>
                <c:pt idx="40818">
                  <c:v>30.056000000000001</c:v>
                </c:pt>
                <c:pt idx="40819">
                  <c:v>30.056000000000001</c:v>
                </c:pt>
                <c:pt idx="40820">
                  <c:v>30.056000000000001</c:v>
                </c:pt>
                <c:pt idx="40821">
                  <c:v>30.056000000000001</c:v>
                </c:pt>
                <c:pt idx="40822">
                  <c:v>30.056000000000001</c:v>
                </c:pt>
                <c:pt idx="40823">
                  <c:v>30.056000000000001</c:v>
                </c:pt>
                <c:pt idx="40824">
                  <c:v>30.056000000000001</c:v>
                </c:pt>
                <c:pt idx="40825">
                  <c:v>30.056000000000001</c:v>
                </c:pt>
                <c:pt idx="40826">
                  <c:v>30.056000000000001</c:v>
                </c:pt>
                <c:pt idx="40827">
                  <c:v>30.056000000000001</c:v>
                </c:pt>
                <c:pt idx="40828">
                  <c:v>30.056000000000001</c:v>
                </c:pt>
                <c:pt idx="40829">
                  <c:v>30.056000000000001</c:v>
                </c:pt>
                <c:pt idx="40830">
                  <c:v>30.056000000000001</c:v>
                </c:pt>
                <c:pt idx="40831">
                  <c:v>30.056000000000001</c:v>
                </c:pt>
                <c:pt idx="40832">
                  <c:v>30.056000000000001</c:v>
                </c:pt>
                <c:pt idx="40833">
                  <c:v>30.056000000000001</c:v>
                </c:pt>
                <c:pt idx="40834">
                  <c:v>30.056000000000001</c:v>
                </c:pt>
                <c:pt idx="40835">
                  <c:v>30.056000000000001</c:v>
                </c:pt>
                <c:pt idx="40836">
                  <c:v>30.056000000000001</c:v>
                </c:pt>
                <c:pt idx="40837">
                  <c:v>30.056000000000001</c:v>
                </c:pt>
                <c:pt idx="40838">
                  <c:v>30.056000000000001</c:v>
                </c:pt>
                <c:pt idx="40839">
                  <c:v>30.056000000000001</c:v>
                </c:pt>
                <c:pt idx="40840">
                  <c:v>30.056000000000001</c:v>
                </c:pt>
                <c:pt idx="40841">
                  <c:v>30.056000000000001</c:v>
                </c:pt>
                <c:pt idx="40842">
                  <c:v>30.056000000000001</c:v>
                </c:pt>
                <c:pt idx="40843">
                  <c:v>30.056000000000001</c:v>
                </c:pt>
                <c:pt idx="40844">
                  <c:v>30.056000000000001</c:v>
                </c:pt>
                <c:pt idx="40845">
                  <c:v>30.056000000000001</c:v>
                </c:pt>
                <c:pt idx="40846">
                  <c:v>30.056000000000001</c:v>
                </c:pt>
                <c:pt idx="40847">
                  <c:v>30.056000000000001</c:v>
                </c:pt>
                <c:pt idx="40848">
                  <c:v>30.056000000000001</c:v>
                </c:pt>
                <c:pt idx="40849">
                  <c:v>30.056000000000001</c:v>
                </c:pt>
                <c:pt idx="40850">
                  <c:v>30.056000000000001</c:v>
                </c:pt>
                <c:pt idx="40851">
                  <c:v>30.056000000000001</c:v>
                </c:pt>
                <c:pt idx="40852">
                  <c:v>30.056000000000001</c:v>
                </c:pt>
                <c:pt idx="40853">
                  <c:v>30.056000000000001</c:v>
                </c:pt>
                <c:pt idx="40854">
                  <c:v>30.056000000000001</c:v>
                </c:pt>
                <c:pt idx="40855">
                  <c:v>30.056000000000001</c:v>
                </c:pt>
                <c:pt idx="40856">
                  <c:v>30.056000000000001</c:v>
                </c:pt>
                <c:pt idx="40857">
                  <c:v>30.056000000000001</c:v>
                </c:pt>
                <c:pt idx="40858">
                  <c:v>30.056000000000001</c:v>
                </c:pt>
                <c:pt idx="40859">
                  <c:v>30.056000000000001</c:v>
                </c:pt>
                <c:pt idx="40860">
                  <c:v>30.056000000000001</c:v>
                </c:pt>
                <c:pt idx="40861">
                  <c:v>30.056000000000001</c:v>
                </c:pt>
                <c:pt idx="40862">
                  <c:v>30.056000000000001</c:v>
                </c:pt>
                <c:pt idx="40863">
                  <c:v>30.056000000000001</c:v>
                </c:pt>
                <c:pt idx="40864">
                  <c:v>30.056000000000001</c:v>
                </c:pt>
                <c:pt idx="40865">
                  <c:v>30.056000000000001</c:v>
                </c:pt>
                <c:pt idx="40866">
                  <c:v>30.056000000000001</c:v>
                </c:pt>
                <c:pt idx="40867">
                  <c:v>30.056000000000001</c:v>
                </c:pt>
                <c:pt idx="40868">
                  <c:v>30.056000000000001</c:v>
                </c:pt>
                <c:pt idx="40869">
                  <c:v>30.056000000000001</c:v>
                </c:pt>
                <c:pt idx="40870">
                  <c:v>30.056000000000001</c:v>
                </c:pt>
                <c:pt idx="40871">
                  <c:v>30.056000000000001</c:v>
                </c:pt>
                <c:pt idx="40872">
                  <c:v>30.056000000000001</c:v>
                </c:pt>
                <c:pt idx="40873">
                  <c:v>30.056000000000001</c:v>
                </c:pt>
                <c:pt idx="40874">
                  <c:v>30.056000000000001</c:v>
                </c:pt>
                <c:pt idx="40875">
                  <c:v>30.056000000000001</c:v>
                </c:pt>
                <c:pt idx="40876">
                  <c:v>30.056000000000001</c:v>
                </c:pt>
                <c:pt idx="40877">
                  <c:v>30.056000000000001</c:v>
                </c:pt>
                <c:pt idx="40878">
                  <c:v>30.056000000000001</c:v>
                </c:pt>
                <c:pt idx="40879">
                  <c:v>30.056000000000001</c:v>
                </c:pt>
                <c:pt idx="40880">
                  <c:v>30.056000000000001</c:v>
                </c:pt>
                <c:pt idx="40881">
                  <c:v>30.056000000000001</c:v>
                </c:pt>
                <c:pt idx="40882">
                  <c:v>30.056000000000001</c:v>
                </c:pt>
                <c:pt idx="40883">
                  <c:v>30.056000000000001</c:v>
                </c:pt>
                <c:pt idx="40884">
                  <c:v>30.056000000000001</c:v>
                </c:pt>
                <c:pt idx="40885">
                  <c:v>30.056000000000001</c:v>
                </c:pt>
                <c:pt idx="40886">
                  <c:v>30.056000000000001</c:v>
                </c:pt>
                <c:pt idx="40887">
                  <c:v>30.056000000000001</c:v>
                </c:pt>
                <c:pt idx="40888">
                  <c:v>30.056000000000001</c:v>
                </c:pt>
                <c:pt idx="40889">
                  <c:v>30.056000000000001</c:v>
                </c:pt>
                <c:pt idx="40890">
                  <c:v>30.056000000000001</c:v>
                </c:pt>
                <c:pt idx="40891">
                  <c:v>30.056000000000001</c:v>
                </c:pt>
                <c:pt idx="40892">
                  <c:v>30.056000000000001</c:v>
                </c:pt>
                <c:pt idx="40893">
                  <c:v>30.056000000000001</c:v>
                </c:pt>
                <c:pt idx="40894">
                  <c:v>30.056000000000001</c:v>
                </c:pt>
                <c:pt idx="40895">
                  <c:v>30.056000000000001</c:v>
                </c:pt>
                <c:pt idx="40896">
                  <c:v>30.056000000000001</c:v>
                </c:pt>
                <c:pt idx="40897">
                  <c:v>30.056000000000001</c:v>
                </c:pt>
                <c:pt idx="40898">
                  <c:v>30.056000000000001</c:v>
                </c:pt>
                <c:pt idx="40899">
                  <c:v>30.056000000000001</c:v>
                </c:pt>
                <c:pt idx="40900">
                  <c:v>30.056000000000001</c:v>
                </c:pt>
                <c:pt idx="40901">
                  <c:v>30.056000000000001</c:v>
                </c:pt>
                <c:pt idx="40902">
                  <c:v>30.056000000000001</c:v>
                </c:pt>
                <c:pt idx="40903">
                  <c:v>30.056000000000001</c:v>
                </c:pt>
                <c:pt idx="40904">
                  <c:v>30.056000000000001</c:v>
                </c:pt>
                <c:pt idx="40905">
                  <c:v>30.056000000000001</c:v>
                </c:pt>
                <c:pt idx="40906">
                  <c:v>30.056000000000001</c:v>
                </c:pt>
                <c:pt idx="40907">
                  <c:v>30.056000000000001</c:v>
                </c:pt>
                <c:pt idx="40908">
                  <c:v>30.056000000000001</c:v>
                </c:pt>
                <c:pt idx="40909">
                  <c:v>30.056000000000001</c:v>
                </c:pt>
                <c:pt idx="40910">
                  <c:v>30.056000000000001</c:v>
                </c:pt>
                <c:pt idx="40911">
                  <c:v>30.056000000000001</c:v>
                </c:pt>
                <c:pt idx="40912">
                  <c:v>30.056000000000001</c:v>
                </c:pt>
                <c:pt idx="40913">
                  <c:v>30.056000000000001</c:v>
                </c:pt>
                <c:pt idx="40914">
                  <c:v>30.056000000000001</c:v>
                </c:pt>
                <c:pt idx="40915">
                  <c:v>30.056000000000001</c:v>
                </c:pt>
                <c:pt idx="40916">
                  <c:v>30.056000000000001</c:v>
                </c:pt>
                <c:pt idx="40917">
                  <c:v>30.056000000000001</c:v>
                </c:pt>
                <c:pt idx="40918">
                  <c:v>30.056000000000001</c:v>
                </c:pt>
                <c:pt idx="40919">
                  <c:v>30.056000000000001</c:v>
                </c:pt>
                <c:pt idx="40920">
                  <c:v>30.056000000000001</c:v>
                </c:pt>
                <c:pt idx="40921">
                  <c:v>30.056000000000001</c:v>
                </c:pt>
                <c:pt idx="40922">
                  <c:v>30.056000000000001</c:v>
                </c:pt>
                <c:pt idx="40923">
                  <c:v>30.056000000000001</c:v>
                </c:pt>
                <c:pt idx="40924">
                  <c:v>30.056000000000001</c:v>
                </c:pt>
                <c:pt idx="40925">
                  <c:v>30.056000000000001</c:v>
                </c:pt>
                <c:pt idx="40926">
                  <c:v>30.056000000000001</c:v>
                </c:pt>
                <c:pt idx="40927">
                  <c:v>30.056000000000001</c:v>
                </c:pt>
                <c:pt idx="40928">
                  <c:v>30.056000000000001</c:v>
                </c:pt>
                <c:pt idx="40929">
                  <c:v>30.056000000000001</c:v>
                </c:pt>
                <c:pt idx="40930">
                  <c:v>30.056000000000001</c:v>
                </c:pt>
                <c:pt idx="40931">
                  <c:v>30.056000000000001</c:v>
                </c:pt>
                <c:pt idx="40932">
                  <c:v>30.056000000000001</c:v>
                </c:pt>
                <c:pt idx="40933">
                  <c:v>30.056000000000001</c:v>
                </c:pt>
                <c:pt idx="40934">
                  <c:v>30.056000000000001</c:v>
                </c:pt>
                <c:pt idx="40935">
                  <c:v>30.056000000000001</c:v>
                </c:pt>
                <c:pt idx="40936">
                  <c:v>30.056000000000001</c:v>
                </c:pt>
                <c:pt idx="40937">
                  <c:v>30.056000000000001</c:v>
                </c:pt>
                <c:pt idx="40938">
                  <c:v>30.056000000000001</c:v>
                </c:pt>
                <c:pt idx="40939">
                  <c:v>30.056000000000001</c:v>
                </c:pt>
                <c:pt idx="40940">
                  <c:v>30.056000000000001</c:v>
                </c:pt>
                <c:pt idx="40941">
                  <c:v>30.056000000000001</c:v>
                </c:pt>
                <c:pt idx="40942">
                  <c:v>30.056000000000001</c:v>
                </c:pt>
                <c:pt idx="40943">
                  <c:v>30.056000000000001</c:v>
                </c:pt>
                <c:pt idx="40944">
                  <c:v>30.056000000000001</c:v>
                </c:pt>
                <c:pt idx="40945">
                  <c:v>30.056000000000001</c:v>
                </c:pt>
                <c:pt idx="40946">
                  <c:v>30.056000000000001</c:v>
                </c:pt>
                <c:pt idx="40947">
                  <c:v>30.056000000000001</c:v>
                </c:pt>
                <c:pt idx="40948">
                  <c:v>30.056000000000001</c:v>
                </c:pt>
                <c:pt idx="40949">
                  <c:v>30.056000000000001</c:v>
                </c:pt>
                <c:pt idx="40950">
                  <c:v>30.056000000000001</c:v>
                </c:pt>
                <c:pt idx="40951">
                  <c:v>30.056000000000001</c:v>
                </c:pt>
                <c:pt idx="40952">
                  <c:v>30.056000000000001</c:v>
                </c:pt>
                <c:pt idx="40953">
                  <c:v>30.056000000000001</c:v>
                </c:pt>
                <c:pt idx="40954">
                  <c:v>30.056000000000001</c:v>
                </c:pt>
                <c:pt idx="40955">
                  <c:v>30.056000000000001</c:v>
                </c:pt>
                <c:pt idx="40956">
                  <c:v>30.056000000000001</c:v>
                </c:pt>
                <c:pt idx="40957">
                  <c:v>30.056000000000001</c:v>
                </c:pt>
                <c:pt idx="40958">
                  <c:v>30.056000000000001</c:v>
                </c:pt>
                <c:pt idx="40959">
                  <c:v>30.056000000000001</c:v>
                </c:pt>
                <c:pt idx="40960">
                  <c:v>30.056000000000001</c:v>
                </c:pt>
                <c:pt idx="40961">
                  <c:v>30.056000000000001</c:v>
                </c:pt>
                <c:pt idx="40962">
                  <c:v>30.056000000000001</c:v>
                </c:pt>
                <c:pt idx="40963">
                  <c:v>30.056000000000001</c:v>
                </c:pt>
                <c:pt idx="40964">
                  <c:v>30.056000000000001</c:v>
                </c:pt>
                <c:pt idx="40965">
                  <c:v>30.056000000000001</c:v>
                </c:pt>
                <c:pt idx="40966">
                  <c:v>30.056000000000001</c:v>
                </c:pt>
                <c:pt idx="40967">
                  <c:v>30.056000000000001</c:v>
                </c:pt>
                <c:pt idx="40968">
                  <c:v>30.056000000000001</c:v>
                </c:pt>
                <c:pt idx="40969">
                  <c:v>30.056000000000001</c:v>
                </c:pt>
                <c:pt idx="40970">
                  <c:v>30.056000000000001</c:v>
                </c:pt>
                <c:pt idx="40971">
                  <c:v>30.056000000000001</c:v>
                </c:pt>
                <c:pt idx="40972">
                  <c:v>30.056000000000001</c:v>
                </c:pt>
                <c:pt idx="40973">
                  <c:v>30.056000000000001</c:v>
                </c:pt>
                <c:pt idx="40974">
                  <c:v>30.056000000000001</c:v>
                </c:pt>
                <c:pt idx="40975">
                  <c:v>30.056000000000001</c:v>
                </c:pt>
                <c:pt idx="40976">
                  <c:v>30.056000000000001</c:v>
                </c:pt>
                <c:pt idx="40977">
                  <c:v>30.056000000000001</c:v>
                </c:pt>
                <c:pt idx="40978">
                  <c:v>30.056000000000001</c:v>
                </c:pt>
                <c:pt idx="40979">
                  <c:v>30.056000000000001</c:v>
                </c:pt>
                <c:pt idx="40980">
                  <c:v>30.056000000000001</c:v>
                </c:pt>
                <c:pt idx="40981">
                  <c:v>30.056000000000001</c:v>
                </c:pt>
                <c:pt idx="40982">
                  <c:v>30.056000000000001</c:v>
                </c:pt>
                <c:pt idx="40983">
                  <c:v>30.056000000000001</c:v>
                </c:pt>
                <c:pt idx="40984">
                  <c:v>30.056000000000001</c:v>
                </c:pt>
                <c:pt idx="40985">
                  <c:v>30.056000000000001</c:v>
                </c:pt>
                <c:pt idx="40986">
                  <c:v>30.056000000000001</c:v>
                </c:pt>
                <c:pt idx="40987">
                  <c:v>30.056000000000001</c:v>
                </c:pt>
                <c:pt idx="40988">
                  <c:v>30.056000000000001</c:v>
                </c:pt>
                <c:pt idx="40989">
                  <c:v>30.056000000000001</c:v>
                </c:pt>
                <c:pt idx="40990">
                  <c:v>30.056000000000001</c:v>
                </c:pt>
                <c:pt idx="40991">
                  <c:v>30.056000000000001</c:v>
                </c:pt>
                <c:pt idx="40992">
                  <c:v>30.056000000000001</c:v>
                </c:pt>
                <c:pt idx="40993">
                  <c:v>30.056000000000001</c:v>
                </c:pt>
                <c:pt idx="40994">
                  <c:v>30.056000000000001</c:v>
                </c:pt>
                <c:pt idx="40995">
                  <c:v>30.056000000000001</c:v>
                </c:pt>
                <c:pt idx="40996">
                  <c:v>30.056000000000001</c:v>
                </c:pt>
                <c:pt idx="40997">
                  <c:v>30.056000000000001</c:v>
                </c:pt>
                <c:pt idx="40998">
                  <c:v>30.056000000000001</c:v>
                </c:pt>
                <c:pt idx="40999">
                  <c:v>30.056000000000001</c:v>
                </c:pt>
                <c:pt idx="41000">
                  <c:v>30.056000000000001</c:v>
                </c:pt>
                <c:pt idx="41001">
                  <c:v>30.056000000000001</c:v>
                </c:pt>
                <c:pt idx="41002">
                  <c:v>30.056000000000001</c:v>
                </c:pt>
                <c:pt idx="41003">
                  <c:v>30.056000000000001</c:v>
                </c:pt>
                <c:pt idx="41004">
                  <c:v>30.056000000000001</c:v>
                </c:pt>
                <c:pt idx="41005">
                  <c:v>30.056000000000001</c:v>
                </c:pt>
                <c:pt idx="41006">
                  <c:v>30.056000000000001</c:v>
                </c:pt>
                <c:pt idx="41007">
                  <c:v>30.056000000000001</c:v>
                </c:pt>
                <c:pt idx="41008">
                  <c:v>30.056000000000001</c:v>
                </c:pt>
                <c:pt idx="41009">
                  <c:v>30.056000000000001</c:v>
                </c:pt>
                <c:pt idx="41010">
                  <c:v>30.056000000000001</c:v>
                </c:pt>
                <c:pt idx="41011">
                  <c:v>30.056000000000001</c:v>
                </c:pt>
                <c:pt idx="41012">
                  <c:v>30.056000000000001</c:v>
                </c:pt>
                <c:pt idx="41013">
                  <c:v>30.056000000000001</c:v>
                </c:pt>
                <c:pt idx="41014">
                  <c:v>30.056000000000001</c:v>
                </c:pt>
                <c:pt idx="41015">
                  <c:v>30.056000000000001</c:v>
                </c:pt>
                <c:pt idx="41016">
                  <c:v>30.056000000000001</c:v>
                </c:pt>
                <c:pt idx="41017">
                  <c:v>30.056000000000001</c:v>
                </c:pt>
                <c:pt idx="41018">
                  <c:v>30.056000000000001</c:v>
                </c:pt>
                <c:pt idx="41019">
                  <c:v>30.056000000000001</c:v>
                </c:pt>
                <c:pt idx="41020">
                  <c:v>30.056000000000001</c:v>
                </c:pt>
                <c:pt idx="41021">
                  <c:v>30.056000000000001</c:v>
                </c:pt>
                <c:pt idx="41022">
                  <c:v>30.056000000000001</c:v>
                </c:pt>
                <c:pt idx="41023">
                  <c:v>30.056000000000001</c:v>
                </c:pt>
                <c:pt idx="41024">
                  <c:v>30.056000000000001</c:v>
                </c:pt>
                <c:pt idx="41025">
                  <c:v>30.056000000000001</c:v>
                </c:pt>
                <c:pt idx="41026">
                  <c:v>30.056000000000001</c:v>
                </c:pt>
                <c:pt idx="41027">
                  <c:v>30.056000000000001</c:v>
                </c:pt>
                <c:pt idx="41028">
                  <c:v>30.056000000000001</c:v>
                </c:pt>
                <c:pt idx="41029">
                  <c:v>30.056000000000001</c:v>
                </c:pt>
                <c:pt idx="41030">
                  <c:v>30.056000000000001</c:v>
                </c:pt>
                <c:pt idx="41031">
                  <c:v>30.056000000000001</c:v>
                </c:pt>
                <c:pt idx="41032">
                  <c:v>30.056000000000001</c:v>
                </c:pt>
                <c:pt idx="41033">
                  <c:v>30.056000000000001</c:v>
                </c:pt>
                <c:pt idx="41034">
                  <c:v>30.056000000000001</c:v>
                </c:pt>
                <c:pt idx="41035">
                  <c:v>30.056000000000001</c:v>
                </c:pt>
                <c:pt idx="41036">
                  <c:v>30.056000000000001</c:v>
                </c:pt>
                <c:pt idx="41037">
                  <c:v>30.056000000000001</c:v>
                </c:pt>
                <c:pt idx="41038">
                  <c:v>30.056000000000001</c:v>
                </c:pt>
                <c:pt idx="41039">
                  <c:v>30.056000000000001</c:v>
                </c:pt>
                <c:pt idx="41040">
                  <c:v>30.056000000000001</c:v>
                </c:pt>
                <c:pt idx="41041">
                  <c:v>30.056000000000001</c:v>
                </c:pt>
                <c:pt idx="41042">
                  <c:v>30.056000000000001</c:v>
                </c:pt>
                <c:pt idx="41043">
                  <c:v>30.056000000000001</c:v>
                </c:pt>
                <c:pt idx="41044">
                  <c:v>30.056000000000001</c:v>
                </c:pt>
                <c:pt idx="41045">
                  <c:v>30.056000000000001</c:v>
                </c:pt>
                <c:pt idx="41046">
                  <c:v>30.056000000000001</c:v>
                </c:pt>
                <c:pt idx="41047">
                  <c:v>30.056000000000001</c:v>
                </c:pt>
                <c:pt idx="41048">
                  <c:v>30.056000000000001</c:v>
                </c:pt>
                <c:pt idx="41049">
                  <c:v>30.056000000000001</c:v>
                </c:pt>
                <c:pt idx="41050">
                  <c:v>30.056000000000001</c:v>
                </c:pt>
                <c:pt idx="41051">
                  <c:v>30.056000000000001</c:v>
                </c:pt>
                <c:pt idx="41052">
                  <c:v>30.056000000000001</c:v>
                </c:pt>
                <c:pt idx="41053">
                  <c:v>30.056000000000001</c:v>
                </c:pt>
                <c:pt idx="41054">
                  <c:v>30.056000000000001</c:v>
                </c:pt>
                <c:pt idx="41055">
                  <c:v>30.056000000000001</c:v>
                </c:pt>
                <c:pt idx="41056">
                  <c:v>30.056000000000001</c:v>
                </c:pt>
                <c:pt idx="41057">
                  <c:v>30.056000000000001</c:v>
                </c:pt>
                <c:pt idx="41058">
                  <c:v>30.056000000000001</c:v>
                </c:pt>
                <c:pt idx="41059">
                  <c:v>30.056000000000001</c:v>
                </c:pt>
                <c:pt idx="41060">
                  <c:v>30.056000000000001</c:v>
                </c:pt>
                <c:pt idx="41061">
                  <c:v>30.056000000000001</c:v>
                </c:pt>
                <c:pt idx="41062">
                  <c:v>30.056000000000001</c:v>
                </c:pt>
                <c:pt idx="41063">
                  <c:v>30.056000000000001</c:v>
                </c:pt>
                <c:pt idx="41064">
                  <c:v>30.056000000000001</c:v>
                </c:pt>
                <c:pt idx="41065">
                  <c:v>30.056000000000001</c:v>
                </c:pt>
                <c:pt idx="41066">
                  <c:v>30.056000000000001</c:v>
                </c:pt>
                <c:pt idx="41067">
                  <c:v>30.056000000000001</c:v>
                </c:pt>
                <c:pt idx="41068">
                  <c:v>30.056000000000001</c:v>
                </c:pt>
                <c:pt idx="41069">
                  <c:v>30.056000000000001</c:v>
                </c:pt>
                <c:pt idx="41070">
                  <c:v>30.056000000000001</c:v>
                </c:pt>
                <c:pt idx="41071">
                  <c:v>30.056000000000001</c:v>
                </c:pt>
                <c:pt idx="41072">
                  <c:v>30.056000000000001</c:v>
                </c:pt>
                <c:pt idx="41073">
                  <c:v>30.056000000000001</c:v>
                </c:pt>
                <c:pt idx="41074">
                  <c:v>30.056000000000001</c:v>
                </c:pt>
                <c:pt idx="41075">
                  <c:v>30.056000000000001</c:v>
                </c:pt>
                <c:pt idx="41076">
                  <c:v>30.056000000000001</c:v>
                </c:pt>
                <c:pt idx="41077">
                  <c:v>30.056000000000001</c:v>
                </c:pt>
                <c:pt idx="41078">
                  <c:v>30.056000000000001</c:v>
                </c:pt>
                <c:pt idx="41079">
                  <c:v>30.056000000000001</c:v>
                </c:pt>
                <c:pt idx="41080">
                  <c:v>30.056000000000001</c:v>
                </c:pt>
                <c:pt idx="41081">
                  <c:v>30.056000000000001</c:v>
                </c:pt>
                <c:pt idx="41082">
                  <c:v>30.056000000000001</c:v>
                </c:pt>
                <c:pt idx="41083">
                  <c:v>30.056000000000001</c:v>
                </c:pt>
                <c:pt idx="41084">
                  <c:v>30.056000000000001</c:v>
                </c:pt>
                <c:pt idx="41085">
                  <c:v>30.056000000000001</c:v>
                </c:pt>
                <c:pt idx="41086">
                  <c:v>30.056000000000001</c:v>
                </c:pt>
                <c:pt idx="41087">
                  <c:v>30.056000000000001</c:v>
                </c:pt>
                <c:pt idx="41088">
                  <c:v>30.056000000000001</c:v>
                </c:pt>
                <c:pt idx="41089">
                  <c:v>30.056000000000001</c:v>
                </c:pt>
                <c:pt idx="41090">
                  <c:v>30.056000000000001</c:v>
                </c:pt>
                <c:pt idx="41091">
                  <c:v>30.056000000000001</c:v>
                </c:pt>
                <c:pt idx="41092">
                  <c:v>30.056000000000001</c:v>
                </c:pt>
                <c:pt idx="41093">
                  <c:v>30.056000000000001</c:v>
                </c:pt>
                <c:pt idx="41094">
                  <c:v>30.056000000000001</c:v>
                </c:pt>
                <c:pt idx="41095">
                  <c:v>30.056000000000001</c:v>
                </c:pt>
                <c:pt idx="41096">
                  <c:v>30.056000000000001</c:v>
                </c:pt>
                <c:pt idx="41097">
                  <c:v>30.056000000000001</c:v>
                </c:pt>
                <c:pt idx="41098">
                  <c:v>30.056000000000001</c:v>
                </c:pt>
                <c:pt idx="41099">
                  <c:v>30.056000000000001</c:v>
                </c:pt>
                <c:pt idx="41100">
                  <c:v>30.056000000000001</c:v>
                </c:pt>
                <c:pt idx="41101">
                  <c:v>30.056000000000001</c:v>
                </c:pt>
                <c:pt idx="41102">
                  <c:v>30.056000000000001</c:v>
                </c:pt>
                <c:pt idx="41103">
                  <c:v>30.056000000000001</c:v>
                </c:pt>
                <c:pt idx="41104">
                  <c:v>30.056000000000001</c:v>
                </c:pt>
                <c:pt idx="41105">
                  <c:v>30.056000000000001</c:v>
                </c:pt>
                <c:pt idx="41106">
                  <c:v>30.056000000000001</c:v>
                </c:pt>
                <c:pt idx="41107">
                  <c:v>30.056000000000001</c:v>
                </c:pt>
                <c:pt idx="41108">
                  <c:v>30.056000000000001</c:v>
                </c:pt>
                <c:pt idx="41109">
                  <c:v>30.056000000000001</c:v>
                </c:pt>
                <c:pt idx="41110">
                  <c:v>30.056000000000001</c:v>
                </c:pt>
                <c:pt idx="41111">
                  <c:v>30.056000000000001</c:v>
                </c:pt>
                <c:pt idx="41112">
                  <c:v>30.056000000000001</c:v>
                </c:pt>
                <c:pt idx="41113">
                  <c:v>30.056000000000001</c:v>
                </c:pt>
                <c:pt idx="41114">
                  <c:v>30.056000000000001</c:v>
                </c:pt>
                <c:pt idx="41115">
                  <c:v>30.056000000000001</c:v>
                </c:pt>
                <c:pt idx="41116">
                  <c:v>30.056000000000001</c:v>
                </c:pt>
                <c:pt idx="41117">
                  <c:v>30.056000000000001</c:v>
                </c:pt>
                <c:pt idx="41118">
                  <c:v>30.056000000000001</c:v>
                </c:pt>
                <c:pt idx="41119">
                  <c:v>30.056000000000001</c:v>
                </c:pt>
                <c:pt idx="41120">
                  <c:v>30.056000000000001</c:v>
                </c:pt>
                <c:pt idx="41121">
                  <c:v>30.056000000000001</c:v>
                </c:pt>
                <c:pt idx="41122">
                  <c:v>30.056000000000001</c:v>
                </c:pt>
                <c:pt idx="41123">
                  <c:v>30.056000000000001</c:v>
                </c:pt>
                <c:pt idx="41124">
                  <c:v>30.056000000000001</c:v>
                </c:pt>
                <c:pt idx="41125">
                  <c:v>30.056000000000001</c:v>
                </c:pt>
                <c:pt idx="41126">
                  <c:v>30.056000000000001</c:v>
                </c:pt>
                <c:pt idx="41127">
                  <c:v>30.056000000000001</c:v>
                </c:pt>
                <c:pt idx="41128">
                  <c:v>30.056000000000001</c:v>
                </c:pt>
                <c:pt idx="41129">
                  <c:v>30.056000000000001</c:v>
                </c:pt>
                <c:pt idx="41130">
                  <c:v>30.056000000000001</c:v>
                </c:pt>
                <c:pt idx="41131">
                  <c:v>30.056000000000001</c:v>
                </c:pt>
                <c:pt idx="41132">
                  <c:v>30.056000000000001</c:v>
                </c:pt>
                <c:pt idx="41133">
                  <c:v>30.056000000000001</c:v>
                </c:pt>
                <c:pt idx="41134">
                  <c:v>30.056000000000001</c:v>
                </c:pt>
                <c:pt idx="41135">
                  <c:v>30.056000000000001</c:v>
                </c:pt>
                <c:pt idx="41136">
                  <c:v>30.056000000000001</c:v>
                </c:pt>
                <c:pt idx="41137">
                  <c:v>30.056000000000001</c:v>
                </c:pt>
                <c:pt idx="41138">
                  <c:v>30.056000000000001</c:v>
                </c:pt>
                <c:pt idx="41139">
                  <c:v>30.056000000000001</c:v>
                </c:pt>
                <c:pt idx="41140">
                  <c:v>30.056000000000001</c:v>
                </c:pt>
                <c:pt idx="41141">
                  <c:v>30.056000000000001</c:v>
                </c:pt>
                <c:pt idx="41142">
                  <c:v>30.056000000000001</c:v>
                </c:pt>
                <c:pt idx="41143">
                  <c:v>30.056000000000001</c:v>
                </c:pt>
                <c:pt idx="41144">
                  <c:v>30.056000000000001</c:v>
                </c:pt>
                <c:pt idx="41145">
                  <c:v>30.056000000000001</c:v>
                </c:pt>
                <c:pt idx="41146">
                  <c:v>30.056000000000001</c:v>
                </c:pt>
                <c:pt idx="41147">
                  <c:v>30.056000000000001</c:v>
                </c:pt>
                <c:pt idx="41148">
                  <c:v>30.056000000000001</c:v>
                </c:pt>
                <c:pt idx="41149">
                  <c:v>30.056000000000001</c:v>
                </c:pt>
                <c:pt idx="41150">
                  <c:v>30.056000000000001</c:v>
                </c:pt>
                <c:pt idx="41151">
                  <c:v>30.056000000000001</c:v>
                </c:pt>
                <c:pt idx="41152">
                  <c:v>30.056000000000001</c:v>
                </c:pt>
                <c:pt idx="41153">
                  <c:v>30.056000000000001</c:v>
                </c:pt>
                <c:pt idx="41154">
                  <c:v>30.056000000000001</c:v>
                </c:pt>
                <c:pt idx="41155">
                  <c:v>30.056000000000001</c:v>
                </c:pt>
                <c:pt idx="41156">
                  <c:v>30.056000000000001</c:v>
                </c:pt>
                <c:pt idx="41157">
                  <c:v>30.056000000000001</c:v>
                </c:pt>
                <c:pt idx="41158">
                  <c:v>30.056000000000001</c:v>
                </c:pt>
                <c:pt idx="41159">
                  <c:v>30.056000000000001</c:v>
                </c:pt>
                <c:pt idx="41160">
                  <c:v>30.056000000000001</c:v>
                </c:pt>
                <c:pt idx="41161">
                  <c:v>30.056000000000001</c:v>
                </c:pt>
                <c:pt idx="41162">
                  <c:v>30.056000000000001</c:v>
                </c:pt>
                <c:pt idx="41163">
                  <c:v>30.056000000000001</c:v>
                </c:pt>
                <c:pt idx="41164">
                  <c:v>30.056000000000001</c:v>
                </c:pt>
                <c:pt idx="41165">
                  <c:v>30.056000000000001</c:v>
                </c:pt>
                <c:pt idx="41166">
                  <c:v>30.056000000000001</c:v>
                </c:pt>
                <c:pt idx="41167">
                  <c:v>30.056000000000001</c:v>
                </c:pt>
                <c:pt idx="41168">
                  <c:v>30.056000000000001</c:v>
                </c:pt>
                <c:pt idx="41169">
                  <c:v>30.056000000000001</c:v>
                </c:pt>
                <c:pt idx="41170">
                  <c:v>30.056000000000001</c:v>
                </c:pt>
                <c:pt idx="41171">
                  <c:v>30.056000000000001</c:v>
                </c:pt>
                <c:pt idx="41172">
                  <c:v>30.056000000000001</c:v>
                </c:pt>
                <c:pt idx="41173">
                  <c:v>30.056000000000001</c:v>
                </c:pt>
                <c:pt idx="41174">
                  <c:v>30.056000000000001</c:v>
                </c:pt>
                <c:pt idx="41175">
                  <c:v>30.056000000000001</c:v>
                </c:pt>
                <c:pt idx="41176">
                  <c:v>30.056000000000001</c:v>
                </c:pt>
                <c:pt idx="41177">
                  <c:v>30.056000000000001</c:v>
                </c:pt>
                <c:pt idx="41178">
                  <c:v>30.056000000000001</c:v>
                </c:pt>
                <c:pt idx="41179">
                  <c:v>30.056000000000001</c:v>
                </c:pt>
                <c:pt idx="41180">
                  <c:v>30.056000000000001</c:v>
                </c:pt>
                <c:pt idx="41181">
                  <c:v>30.056000000000001</c:v>
                </c:pt>
                <c:pt idx="41182">
                  <c:v>30.056000000000001</c:v>
                </c:pt>
                <c:pt idx="41183">
                  <c:v>30.056000000000001</c:v>
                </c:pt>
                <c:pt idx="41184">
                  <c:v>30.056000000000001</c:v>
                </c:pt>
                <c:pt idx="41185">
                  <c:v>30.056000000000001</c:v>
                </c:pt>
                <c:pt idx="41186">
                  <c:v>30.056000000000001</c:v>
                </c:pt>
                <c:pt idx="41187">
                  <c:v>30.056000000000001</c:v>
                </c:pt>
                <c:pt idx="41188">
                  <c:v>30.056000000000001</c:v>
                </c:pt>
                <c:pt idx="41189">
                  <c:v>30.056000000000001</c:v>
                </c:pt>
                <c:pt idx="41190">
                  <c:v>30.056000000000001</c:v>
                </c:pt>
                <c:pt idx="41191">
                  <c:v>30.056000000000001</c:v>
                </c:pt>
                <c:pt idx="41192">
                  <c:v>30.056000000000001</c:v>
                </c:pt>
                <c:pt idx="41193">
                  <c:v>30.056000000000001</c:v>
                </c:pt>
                <c:pt idx="41194">
                  <c:v>30.056000000000001</c:v>
                </c:pt>
                <c:pt idx="41195">
                  <c:v>30.056000000000001</c:v>
                </c:pt>
                <c:pt idx="41196">
                  <c:v>30.056000000000001</c:v>
                </c:pt>
                <c:pt idx="41197">
                  <c:v>30.056000000000001</c:v>
                </c:pt>
                <c:pt idx="41198">
                  <c:v>30.056000000000001</c:v>
                </c:pt>
                <c:pt idx="41199">
                  <c:v>30.056000000000001</c:v>
                </c:pt>
                <c:pt idx="41200">
                  <c:v>30.056000000000001</c:v>
                </c:pt>
                <c:pt idx="41201">
                  <c:v>30.056000000000001</c:v>
                </c:pt>
                <c:pt idx="41202">
                  <c:v>30.056000000000001</c:v>
                </c:pt>
                <c:pt idx="41203">
                  <c:v>30.056000000000001</c:v>
                </c:pt>
                <c:pt idx="41204">
                  <c:v>30.056000000000001</c:v>
                </c:pt>
                <c:pt idx="41205">
                  <c:v>30.056000000000001</c:v>
                </c:pt>
                <c:pt idx="41206">
                  <c:v>30.056000000000001</c:v>
                </c:pt>
                <c:pt idx="41207">
                  <c:v>30.056000000000001</c:v>
                </c:pt>
                <c:pt idx="41208">
                  <c:v>30.056000000000001</c:v>
                </c:pt>
                <c:pt idx="41209">
                  <c:v>30.056000000000001</c:v>
                </c:pt>
                <c:pt idx="41210">
                  <c:v>30.056000000000001</c:v>
                </c:pt>
                <c:pt idx="41211">
                  <c:v>30.056000000000001</c:v>
                </c:pt>
                <c:pt idx="41212">
                  <c:v>30.056000000000001</c:v>
                </c:pt>
                <c:pt idx="41213">
                  <c:v>30.056000000000001</c:v>
                </c:pt>
                <c:pt idx="41214">
                  <c:v>30.056000000000001</c:v>
                </c:pt>
                <c:pt idx="41215">
                  <c:v>30.056000000000001</c:v>
                </c:pt>
                <c:pt idx="41216">
                  <c:v>30.056000000000001</c:v>
                </c:pt>
                <c:pt idx="41217">
                  <c:v>30.056000000000001</c:v>
                </c:pt>
                <c:pt idx="41218">
                  <c:v>30.056000000000001</c:v>
                </c:pt>
                <c:pt idx="41219">
                  <c:v>30.056000000000001</c:v>
                </c:pt>
                <c:pt idx="41220">
                  <c:v>30.056000000000001</c:v>
                </c:pt>
                <c:pt idx="41221">
                  <c:v>30.056000000000001</c:v>
                </c:pt>
                <c:pt idx="41222">
                  <c:v>30.056000000000001</c:v>
                </c:pt>
                <c:pt idx="41223">
                  <c:v>30.056000000000001</c:v>
                </c:pt>
                <c:pt idx="41224">
                  <c:v>30.056000000000001</c:v>
                </c:pt>
                <c:pt idx="41225">
                  <c:v>30.056000000000001</c:v>
                </c:pt>
                <c:pt idx="41226">
                  <c:v>30.056000000000001</c:v>
                </c:pt>
                <c:pt idx="41227">
                  <c:v>30.056000000000001</c:v>
                </c:pt>
                <c:pt idx="41228">
                  <c:v>30.056000000000001</c:v>
                </c:pt>
                <c:pt idx="41229">
                  <c:v>30.056000000000001</c:v>
                </c:pt>
                <c:pt idx="41230">
                  <c:v>30.056000000000001</c:v>
                </c:pt>
                <c:pt idx="41231">
                  <c:v>30.056000000000001</c:v>
                </c:pt>
                <c:pt idx="41232">
                  <c:v>30.056000000000001</c:v>
                </c:pt>
                <c:pt idx="41233">
                  <c:v>30.056000000000001</c:v>
                </c:pt>
                <c:pt idx="41234">
                  <c:v>30.056000000000001</c:v>
                </c:pt>
                <c:pt idx="41235">
                  <c:v>30.056000000000001</c:v>
                </c:pt>
                <c:pt idx="41236">
                  <c:v>30.056000000000001</c:v>
                </c:pt>
                <c:pt idx="41237">
                  <c:v>30.056000000000001</c:v>
                </c:pt>
                <c:pt idx="41238">
                  <c:v>30.056000000000001</c:v>
                </c:pt>
                <c:pt idx="41239">
                  <c:v>30.056000000000001</c:v>
                </c:pt>
                <c:pt idx="41240">
                  <c:v>30.056000000000001</c:v>
                </c:pt>
                <c:pt idx="41241">
                  <c:v>30.056000000000001</c:v>
                </c:pt>
                <c:pt idx="41242">
                  <c:v>30.056000000000001</c:v>
                </c:pt>
                <c:pt idx="41243">
                  <c:v>30.056000000000001</c:v>
                </c:pt>
                <c:pt idx="41244">
                  <c:v>30.056000000000001</c:v>
                </c:pt>
                <c:pt idx="41245">
                  <c:v>30.056000000000001</c:v>
                </c:pt>
                <c:pt idx="41246">
                  <c:v>30.056000000000001</c:v>
                </c:pt>
                <c:pt idx="41247">
                  <c:v>30.056000000000001</c:v>
                </c:pt>
                <c:pt idx="41248">
                  <c:v>30.056000000000001</c:v>
                </c:pt>
                <c:pt idx="41249">
                  <c:v>30.056000000000001</c:v>
                </c:pt>
                <c:pt idx="41250">
                  <c:v>30.056000000000001</c:v>
                </c:pt>
                <c:pt idx="41251">
                  <c:v>30.056000000000001</c:v>
                </c:pt>
                <c:pt idx="41252">
                  <c:v>30.056000000000001</c:v>
                </c:pt>
                <c:pt idx="41253">
                  <c:v>30.056000000000001</c:v>
                </c:pt>
                <c:pt idx="41254">
                  <c:v>30.056000000000001</c:v>
                </c:pt>
                <c:pt idx="41255">
                  <c:v>30.056000000000001</c:v>
                </c:pt>
                <c:pt idx="41256">
                  <c:v>30.056000000000001</c:v>
                </c:pt>
                <c:pt idx="41257">
                  <c:v>30.056000000000001</c:v>
                </c:pt>
                <c:pt idx="41258">
                  <c:v>30.056000000000001</c:v>
                </c:pt>
                <c:pt idx="41259">
                  <c:v>30.056000000000001</c:v>
                </c:pt>
                <c:pt idx="41260">
                  <c:v>30.056000000000001</c:v>
                </c:pt>
                <c:pt idx="41261">
                  <c:v>30.056000000000001</c:v>
                </c:pt>
                <c:pt idx="41262">
                  <c:v>30.056000000000001</c:v>
                </c:pt>
                <c:pt idx="41263">
                  <c:v>30.056000000000001</c:v>
                </c:pt>
                <c:pt idx="41264">
                  <c:v>30.056000000000001</c:v>
                </c:pt>
                <c:pt idx="41265">
                  <c:v>30.056000000000001</c:v>
                </c:pt>
                <c:pt idx="41266">
                  <c:v>30.056000000000001</c:v>
                </c:pt>
                <c:pt idx="41267">
                  <c:v>30.056000000000001</c:v>
                </c:pt>
                <c:pt idx="41268">
                  <c:v>30.056000000000001</c:v>
                </c:pt>
                <c:pt idx="41269">
                  <c:v>30.056000000000001</c:v>
                </c:pt>
                <c:pt idx="41270">
                  <c:v>30.056000000000001</c:v>
                </c:pt>
                <c:pt idx="41271">
                  <c:v>30.056000000000001</c:v>
                </c:pt>
                <c:pt idx="41272">
                  <c:v>30.056000000000001</c:v>
                </c:pt>
                <c:pt idx="41273">
                  <c:v>30.056000000000001</c:v>
                </c:pt>
                <c:pt idx="41274">
                  <c:v>30.056000000000001</c:v>
                </c:pt>
                <c:pt idx="41275">
                  <c:v>30.056000000000001</c:v>
                </c:pt>
                <c:pt idx="41276">
                  <c:v>30.056000000000001</c:v>
                </c:pt>
                <c:pt idx="41277">
                  <c:v>30.056000000000001</c:v>
                </c:pt>
                <c:pt idx="41278">
                  <c:v>30.056000000000001</c:v>
                </c:pt>
                <c:pt idx="41279">
                  <c:v>30.056000000000001</c:v>
                </c:pt>
                <c:pt idx="41280">
                  <c:v>30.056000000000001</c:v>
                </c:pt>
                <c:pt idx="41281">
                  <c:v>30.056000000000001</c:v>
                </c:pt>
                <c:pt idx="41282">
                  <c:v>30.056000000000001</c:v>
                </c:pt>
                <c:pt idx="41283">
                  <c:v>30.056000000000001</c:v>
                </c:pt>
                <c:pt idx="41284">
                  <c:v>30.056000000000001</c:v>
                </c:pt>
                <c:pt idx="41285">
                  <c:v>30.056000000000001</c:v>
                </c:pt>
                <c:pt idx="41286">
                  <c:v>30.056000000000001</c:v>
                </c:pt>
                <c:pt idx="41287">
                  <c:v>30.056000000000001</c:v>
                </c:pt>
                <c:pt idx="41288">
                  <c:v>30.056000000000001</c:v>
                </c:pt>
                <c:pt idx="41289">
                  <c:v>30.056000000000001</c:v>
                </c:pt>
                <c:pt idx="41290">
                  <c:v>30.056000000000001</c:v>
                </c:pt>
                <c:pt idx="41291">
                  <c:v>30.056000000000001</c:v>
                </c:pt>
                <c:pt idx="41292">
                  <c:v>30.056000000000001</c:v>
                </c:pt>
                <c:pt idx="41293">
                  <c:v>30.056000000000001</c:v>
                </c:pt>
                <c:pt idx="41294">
                  <c:v>30.056000000000001</c:v>
                </c:pt>
                <c:pt idx="41295">
                  <c:v>30.056000000000001</c:v>
                </c:pt>
                <c:pt idx="41296">
                  <c:v>30.056000000000001</c:v>
                </c:pt>
                <c:pt idx="41297">
                  <c:v>30.056000000000001</c:v>
                </c:pt>
                <c:pt idx="41298">
                  <c:v>30.056000000000001</c:v>
                </c:pt>
                <c:pt idx="41299">
                  <c:v>30.056000000000001</c:v>
                </c:pt>
                <c:pt idx="41300">
                  <c:v>30.056000000000001</c:v>
                </c:pt>
                <c:pt idx="41301">
                  <c:v>30.056000000000001</c:v>
                </c:pt>
                <c:pt idx="41302">
                  <c:v>30.056000000000001</c:v>
                </c:pt>
                <c:pt idx="41303">
                  <c:v>30.056000000000001</c:v>
                </c:pt>
                <c:pt idx="41304">
                  <c:v>30.056000000000001</c:v>
                </c:pt>
                <c:pt idx="41305">
                  <c:v>30.056000000000001</c:v>
                </c:pt>
                <c:pt idx="41306">
                  <c:v>30.056000000000001</c:v>
                </c:pt>
                <c:pt idx="41307">
                  <c:v>30.056000000000001</c:v>
                </c:pt>
                <c:pt idx="41308">
                  <c:v>30.056000000000001</c:v>
                </c:pt>
                <c:pt idx="41309">
                  <c:v>30.056000000000001</c:v>
                </c:pt>
                <c:pt idx="41310">
                  <c:v>30.056000000000001</c:v>
                </c:pt>
                <c:pt idx="41311">
                  <c:v>30.056000000000001</c:v>
                </c:pt>
                <c:pt idx="41312">
                  <c:v>30.056000000000001</c:v>
                </c:pt>
                <c:pt idx="41313">
                  <c:v>30.056000000000001</c:v>
                </c:pt>
                <c:pt idx="41314">
                  <c:v>30.056000000000001</c:v>
                </c:pt>
                <c:pt idx="41315">
                  <c:v>30.056000000000001</c:v>
                </c:pt>
                <c:pt idx="41316">
                  <c:v>30.056000000000001</c:v>
                </c:pt>
                <c:pt idx="41317">
                  <c:v>30.056000000000001</c:v>
                </c:pt>
                <c:pt idx="41318">
                  <c:v>30.056000000000001</c:v>
                </c:pt>
                <c:pt idx="41319">
                  <c:v>30.056000000000001</c:v>
                </c:pt>
                <c:pt idx="41320">
                  <c:v>30.056000000000001</c:v>
                </c:pt>
                <c:pt idx="41321">
                  <c:v>30.056000000000001</c:v>
                </c:pt>
                <c:pt idx="41322">
                  <c:v>30.056000000000001</c:v>
                </c:pt>
                <c:pt idx="41323">
                  <c:v>30.056000000000001</c:v>
                </c:pt>
                <c:pt idx="41324">
                  <c:v>30.056000000000001</c:v>
                </c:pt>
                <c:pt idx="41325">
                  <c:v>30.056000000000001</c:v>
                </c:pt>
                <c:pt idx="41326">
                  <c:v>30.056000000000001</c:v>
                </c:pt>
                <c:pt idx="41327">
                  <c:v>30.056000000000001</c:v>
                </c:pt>
                <c:pt idx="41328">
                  <c:v>30.056000000000001</c:v>
                </c:pt>
                <c:pt idx="41329">
                  <c:v>30.056000000000001</c:v>
                </c:pt>
                <c:pt idx="41330">
                  <c:v>30.056000000000001</c:v>
                </c:pt>
                <c:pt idx="41331">
                  <c:v>30.056000000000001</c:v>
                </c:pt>
                <c:pt idx="41332">
                  <c:v>30.056000000000001</c:v>
                </c:pt>
                <c:pt idx="41333">
                  <c:v>30.056000000000001</c:v>
                </c:pt>
                <c:pt idx="41334">
                  <c:v>30.056000000000001</c:v>
                </c:pt>
                <c:pt idx="41335">
                  <c:v>30.056000000000001</c:v>
                </c:pt>
                <c:pt idx="41336">
                  <c:v>30.056000000000001</c:v>
                </c:pt>
                <c:pt idx="41337">
                  <c:v>30.056000000000001</c:v>
                </c:pt>
                <c:pt idx="41338">
                  <c:v>30.056000000000001</c:v>
                </c:pt>
                <c:pt idx="41339">
                  <c:v>30.056000000000001</c:v>
                </c:pt>
                <c:pt idx="41340">
                  <c:v>30.056000000000001</c:v>
                </c:pt>
                <c:pt idx="41341">
                  <c:v>30.056000000000001</c:v>
                </c:pt>
                <c:pt idx="41342">
                  <c:v>30.056000000000001</c:v>
                </c:pt>
                <c:pt idx="41343">
                  <c:v>30.056000000000001</c:v>
                </c:pt>
                <c:pt idx="41344">
                  <c:v>30.056000000000001</c:v>
                </c:pt>
                <c:pt idx="41345">
                  <c:v>30.056000000000001</c:v>
                </c:pt>
                <c:pt idx="41346">
                  <c:v>30.056000000000001</c:v>
                </c:pt>
                <c:pt idx="41347">
                  <c:v>30.056000000000001</c:v>
                </c:pt>
                <c:pt idx="41348">
                  <c:v>30.056000000000001</c:v>
                </c:pt>
                <c:pt idx="41349">
                  <c:v>30.056000000000001</c:v>
                </c:pt>
                <c:pt idx="41350">
                  <c:v>30.056000000000001</c:v>
                </c:pt>
                <c:pt idx="41351">
                  <c:v>30.056000000000001</c:v>
                </c:pt>
                <c:pt idx="41352">
                  <c:v>30.056000000000001</c:v>
                </c:pt>
                <c:pt idx="41353">
                  <c:v>30.056000000000001</c:v>
                </c:pt>
                <c:pt idx="41354">
                  <c:v>30.056000000000001</c:v>
                </c:pt>
                <c:pt idx="41355">
                  <c:v>30.056000000000001</c:v>
                </c:pt>
                <c:pt idx="41356">
                  <c:v>30.056000000000001</c:v>
                </c:pt>
                <c:pt idx="41357">
                  <c:v>30.056000000000001</c:v>
                </c:pt>
                <c:pt idx="41358">
                  <c:v>30.056000000000001</c:v>
                </c:pt>
                <c:pt idx="41359">
                  <c:v>30.056000000000001</c:v>
                </c:pt>
                <c:pt idx="41360">
                  <c:v>30.056000000000001</c:v>
                </c:pt>
                <c:pt idx="41361">
                  <c:v>30.056000000000001</c:v>
                </c:pt>
                <c:pt idx="41362">
                  <c:v>30.056000000000001</c:v>
                </c:pt>
                <c:pt idx="41363">
                  <c:v>30.056000000000001</c:v>
                </c:pt>
                <c:pt idx="41364">
                  <c:v>30.056000000000001</c:v>
                </c:pt>
                <c:pt idx="41365">
                  <c:v>30.056000000000001</c:v>
                </c:pt>
                <c:pt idx="41366">
                  <c:v>30.056000000000001</c:v>
                </c:pt>
                <c:pt idx="41367">
                  <c:v>30.056000000000001</c:v>
                </c:pt>
                <c:pt idx="41368">
                  <c:v>30.056000000000001</c:v>
                </c:pt>
                <c:pt idx="41369">
                  <c:v>30.056000000000001</c:v>
                </c:pt>
                <c:pt idx="41370">
                  <c:v>30.056000000000001</c:v>
                </c:pt>
                <c:pt idx="41371">
                  <c:v>30.056000000000001</c:v>
                </c:pt>
                <c:pt idx="41372">
                  <c:v>30.056000000000001</c:v>
                </c:pt>
                <c:pt idx="41373">
                  <c:v>30.056000000000001</c:v>
                </c:pt>
                <c:pt idx="41374">
                  <c:v>30.056000000000001</c:v>
                </c:pt>
                <c:pt idx="41375">
                  <c:v>30.056000000000001</c:v>
                </c:pt>
                <c:pt idx="41376">
                  <c:v>30.056000000000001</c:v>
                </c:pt>
                <c:pt idx="41377">
                  <c:v>30.056000000000001</c:v>
                </c:pt>
                <c:pt idx="41378">
                  <c:v>30.056000000000001</c:v>
                </c:pt>
                <c:pt idx="41379">
                  <c:v>30.056000000000001</c:v>
                </c:pt>
                <c:pt idx="41380">
                  <c:v>30.056000000000001</c:v>
                </c:pt>
                <c:pt idx="41381">
                  <c:v>30.056000000000001</c:v>
                </c:pt>
                <c:pt idx="41382">
                  <c:v>30.056000000000001</c:v>
                </c:pt>
                <c:pt idx="41383">
                  <c:v>30.056000000000001</c:v>
                </c:pt>
                <c:pt idx="41384">
                  <c:v>30.056000000000001</c:v>
                </c:pt>
                <c:pt idx="41385">
                  <c:v>30.056000000000001</c:v>
                </c:pt>
                <c:pt idx="41386">
                  <c:v>30.056000000000001</c:v>
                </c:pt>
                <c:pt idx="41387">
                  <c:v>30.056000000000001</c:v>
                </c:pt>
                <c:pt idx="41388">
                  <c:v>30.056000000000001</c:v>
                </c:pt>
                <c:pt idx="41389">
                  <c:v>30.056000000000001</c:v>
                </c:pt>
                <c:pt idx="41390">
                  <c:v>30.056000000000001</c:v>
                </c:pt>
                <c:pt idx="41391">
                  <c:v>30.056000000000001</c:v>
                </c:pt>
                <c:pt idx="41392">
                  <c:v>30.056000000000001</c:v>
                </c:pt>
                <c:pt idx="41393">
                  <c:v>30.056000000000001</c:v>
                </c:pt>
                <c:pt idx="41394">
                  <c:v>30.056000000000001</c:v>
                </c:pt>
                <c:pt idx="41395">
                  <c:v>30.056000000000001</c:v>
                </c:pt>
                <c:pt idx="41396">
                  <c:v>30.056000000000001</c:v>
                </c:pt>
                <c:pt idx="41397">
                  <c:v>30.056000000000001</c:v>
                </c:pt>
                <c:pt idx="41398">
                  <c:v>30.056000000000001</c:v>
                </c:pt>
                <c:pt idx="41399">
                  <c:v>30.056000000000001</c:v>
                </c:pt>
                <c:pt idx="41400">
                  <c:v>30.056000000000001</c:v>
                </c:pt>
                <c:pt idx="41401">
                  <c:v>30.056000000000001</c:v>
                </c:pt>
                <c:pt idx="41402">
                  <c:v>30.056000000000001</c:v>
                </c:pt>
                <c:pt idx="41403">
                  <c:v>30.056000000000001</c:v>
                </c:pt>
                <c:pt idx="41404">
                  <c:v>30.056000000000001</c:v>
                </c:pt>
                <c:pt idx="41405">
                  <c:v>30.056000000000001</c:v>
                </c:pt>
                <c:pt idx="41406">
                  <c:v>30.056000000000001</c:v>
                </c:pt>
                <c:pt idx="41407">
                  <c:v>30.056000000000001</c:v>
                </c:pt>
                <c:pt idx="41408">
                  <c:v>30.056000000000001</c:v>
                </c:pt>
                <c:pt idx="41409">
                  <c:v>30.056000000000001</c:v>
                </c:pt>
                <c:pt idx="41410">
                  <c:v>30.056000000000001</c:v>
                </c:pt>
                <c:pt idx="41411">
                  <c:v>30.056000000000001</c:v>
                </c:pt>
                <c:pt idx="41412">
                  <c:v>30.056000000000001</c:v>
                </c:pt>
                <c:pt idx="41413">
                  <c:v>30.056000000000001</c:v>
                </c:pt>
                <c:pt idx="41414">
                  <c:v>30.056000000000001</c:v>
                </c:pt>
                <c:pt idx="41415">
                  <c:v>30.056000000000001</c:v>
                </c:pt>
                <c:pt idx="41416">
                  <c:v>30.056000000000001</c:v>
                </c:pt>
                <c:pt idx="41417">
                  <c:v>30.056000000000001</c:v>
                </c:pt>
                <c:pt idx="41418">
                  <c:v>30.056000000000001</c:v>
                </c:pt>
                <c:pt idx="41419">
                  <c:v>30.056000000000001</c:v>
                </c:pt>
                <c:pt idx="41420">
                  <c:v>30.056000000000001</c:v>
                </c:pt>
                <c:pt idx="41421">
                  <c:v>30.056000000000001</c:v>
                </c:pt>
                <c:pt idx="41422">
                  <c:v>30.056000000000001</c:v>
                </c:pt>
                <c:pt idx="41423">
                  <c:v>30.056000000000001</c:v>
                </c:pt>
                <c:pt idx="41424">
                  <c:v>30.056000000000001</c:v>
                </c:pt>
                <c:pt idx="41425">
                  <c:v>30.056000000000001</c:v>
                </c:pt>
                <c:pt idx="41426">
                  <c:v>30.056000000000001</c:v>
                </c:pt>
                <c:pt idx="41427">
                  <c:v>30.056000000000001</c:v>
                </c:pt>
                <c:pt idx="41428">
                  <c:v>30.056000000000001</c:v>
                </c:pt>
                <c:pt idx="41429">
                  <c:v>30.056000000000001</c:v>
                </c:pt>
                <c:pt idx="41430">
                  <c:v>30.056000000000001</c:v>
                </c:pt>
                <c:pt idx="41431">
                  <c:v>30.056000000000001</c:v>
                </c:pt>
                <c:pt idx="41432">
                  <c:v>30.056000000000001</c:v>
                </c:pt>
                <c:pt idx="41433">
                  <c:v>30.056000000000001</c:v>
                </c:pt>
                <c:pt idx="41434">
                  <c:v>30.056000000000001</c:v>
                </c:pt>
                <c:pt idx="41435">
                  <c:v>30.056000000000001</c:v>
                </c:pt>
                <c:pt idx="41436">
                  <c:v>30.056000000000001</c:v>
                </c:pt>
                <c:pt idx="41437">
                  <c:v>30.056000000000001</c:v>
                </c:pt>
                <c:pt idx="41438">
                  <c:v>30.056000000000001</c:v>
                </c:pt>
                <c:pt idx="41439">
                  <c:v>30.056000000000001</c:v>
                </c:pt>
                <c:pt idx="41440">
                  <c:v>30.056000000000001</c:v>
                </c:pt>
                <c:pt idx="41441">
                  <c:v>30.056000000000001</c:v>
                </c:pt>
                <c:pt idx="41442">
                  <c:v>30.056000000000001</c:v>
                </c:pt>
                <c:pt idx="41443">
                  <c:v>30.056000000000001</c:v>
                </c:pt>
                <c:pt idx="41444">
                  <c:v>30.056000000000001</c:v>
                </c:pt>
                <c:pt idx="41445">
                  <c:v>30.056000000000001</c:v>
                </c:pt>
                <c:pt idx="41446">
                  <c:v>30.056000000000001</c:v>
                </c:pt>
                <c:pt idx="41447">
                  <c:v>30.056000000000001</c:v>
                </c:pt>
                <c:pt idx="41448">
                  <c:v>30.056000000000001</c:v>
                </c:pt>
                <c:pt idx="41449">
                  <c:v>30.056000000000001</c:v>
                </c:pt>
                <c:pt idx="41450">
                  <c:v>30.056000000000001</c:v>
                </c:pt>
                <c:pt idx="41451">
                  <c:v>30.056000000000001</c:v>
                </c:pt>
                <c:pt idx="41452">
                  <c:v>30.056000000000001</c:v>
                </c:pt>
                <c:pt idx="41453">
                  <c:v>30.056000000000001</c:v>
                </c:pt>
                <c:pt idx="41454">
                  <c:v>30.056000000000001</c:v>
                </c:pt>
                <c:pt idx="41455">
                  <c:v>30.056000000000001</c:v>
                </c:pt>
                <c:pt idx="41456">
                  <c:v>30.056000000000001</c:v>
                </c:pt>
                <c:pt idx="41457">
                  <c:v>30.056000000000001</c:v>
                </c:pt>
                <c:pt idx="41458">
                  <c:v>30.056000000000001</c:v>
                </c:pt>
                <c:pt idx="41459">
                  <c:v>30.056000000000001</c:v>
                </c:pt>
                <c:pt idx="41460">
                  <c:v>30.056000000000001</c:v>
                </c:pt>
                <c:pt idx="41461">
                  <c:v>30.056000000000001</c:v>
                </c:pt>
                <c:pt idx="41462">
                  <c:v>30.056000000000001</c:v>
                </c:pt>
                <c:pt idx="41463">
                  <c:v>30.056000000000001</c:v>
                </c:pt>
                <c:pt idx="41464">
                  <c:v>30.056000000000001</c:v>
                </c:pt>
                <c:pt idx="41465">
                  <c:v>30.056000000000001</c:v>
                </c:pt>
                <c:pt idx="41466">
                  <c:v>30.056000000000001</c:v>
                </c:pt>
                <c:pt idx="41467">
                  <c:v>30.056000000000001</c:v>
                </c:pt>
                <c:pt idx="41468">
                  <c:v>30.056000000000001</c:v>
                </c:pt>
                <c:pt idx="41469">
                  <c:v>30.056000000000001</c:v>
                </c:pt>
                <c:pt idx="41470">
                  <c:v>30.056000000000001</c:v>
                </c:pt>
                <c:pt idx="41471">
                  <c:v>30.056000000000001</c:v>
                </c:pt>
                <c:pt idx="41472">
                  <c:v>30.056000000000001</c:v>
                </c:pt>
                <c:pt idx="41473">
                  <c:v>30.056000000000001</c:v>
                </c:pt>
                <c:pt idx="41474">
                  <c:v>30.056000000000001</c:v>
                </c:pt>
                <c:pt idx="41475">
                  <c:v>30.056000000000001</c:v>
                </c:pt>
                <c:pt idx="41476">
                  <c:v>30.056000000000001</c:v>
                </c:pt>
                <c:pt idx="41477">
                  <c:v>30.056000000000001</c:v>
                </c:pt>
                <c:pt idx="41478">
                  <c:v>30.056000000000001</c:v>
                </c:pt>
                <c:pt idx="41479">
                  <c:v>30.056000000000001</c:v>
                </c:pt>
                <c:pt idx="41480">
                  <c:v>30.056000000000001</c:v>
                </c:pt>
                <c:pt idx="41481">
                  <c:v>30.056000000000001</c:v>
                </c:pt>
                <c:pt idx="41482">
                  <c:v>30.056000000000001</c:v>
                </c:pt>
                <c:pt idx="41483">
                  <c:v>30.056000000000001</c:v>
                </c:pt>
                <c:pt idx="41484">
                  <c:v>30.056000000000001</c:v>
                </c:pt>
                <c:pt idx="41485">
                  <c:v>30.056000000000001</c:v>
                </c:pt>
                <c:pt idx="41486">
                  <c:v>30.056000000000001</c:v>
                </c:pt>
                <c:pt idx="41487">
                  <c:v>30.056000000000001</c:v>
                </c:pt>
                <c:pt idx="41488">
                  <c:v>30.056000000000001</c:v>
                </c:pt>
                <c:pt idx="41489">
                  <c:v>30.056000000000001</c:v>
                </c:pt>
                <c:pt idx="41490">
                  <c:v>30.056000000000001</c:v>
                </c:pt>
                <c:pt idx="41491">
                  <c:v>30.056000000000001</c:v>
                </c:pt>
                <c:pt idx="41492">
                  <c:v>30.056000000000001</c:v>
                </c:pt>
                <c:pt idx="41493">
                  <c:v>30.056000000000001</c:v>
                </c:pt>
                <c:pt idx="41494">
                  <c:v>30.056000000000001</c:v>
                </c:pt>
                <c:pt idx="41495">
                  <c:v>30.056000000000001</c:v>
                </c:pt>
                <c:pt idx="41496">
                  <c:v>30.056000000000001</c:v>
                </c:pt>
                <c:pt idx="41497">
                  <c:v>30.056000000000001</c:v>
                </c:pt>
                <c:pt idx="41498">
                  <c:v>30.056000000000001</c:v>
                </c:pt>
                <c:pt idx="41499">
                  <c:v>30.056000000000001</c:v>
                </c:pt>
                <c:pt idx="41500">
                  <c:v>30.056000000000001</c:v>
                </c:pt>
                <c:pt idx="41501">
                  <c:v>30.056000000000001</c:v>
                </c:pt>
                <c:pt idx="41502">
                  <c:v>30.056000000000001</c:v>
                </c:pt>
                <c:pt idx="41503">
                  <c:v>30.056000000000001</c:v>
                </c:pt>
                <c:pt idx="41504">
                  <c:v>30.056000000000001</c:v>
                </c:pt>
                <c:pt idx="41505">
                  <c:v>30.056000000000001</c:v>
                </c:pt>
                <c:pt idx="41506">
                  <c:v>30.056000000000001</c:v>
                </c:pt>
                <c:pt idx="41507">
                  <c:v>30.056000000000001</c:v>
                </c:pt>
                <c:pt idx="41508">
                  <c:v>30.056000000000001</c:v>
                </c:pt>
                <c:pt idx="41509">
                  <c:v>30.056000000000001</c:v>
                </c:pt>
                <c:pt idx="41510">
                  <c:v>30.056000000000001</c:v>
                </c:pt>
                <c:pt idx="41511">
                  <c:v>30.056000000000001</c:v>
                </c:pt>
                <c:pt idx="41512">
                  <c:v>30.056000000000001</c:v>
                </c:pt>
                <c:pt idx="41513">
                  <c:v>30.056000000000001</c:v>
                </c:pt>
                <c:pt idx="41514">
                  <c:v>30.056000000000001</c:v>
                </c:pt>
                <c:pt idx="41515">
                  <c:v>30.056000000000001</c:v>
                </c:pt>
                <c:pt idx="41516">
                  <c:v>30.056000000000001</c:v>
                </c:pt>
                <c:pt idx="41517">
                  <c:v>30.056000000000001</c:v>
                </c:pt>
                <c:pt idx="41518">
                  <c:v>30.056000000000001</c:v>
                </c:pt>
                <c:pt idx="41519">
                  <c:v>30.056000000000001</c:v>
                </c:pt>
                <c:pt idx="41520">
                  <c:v>30.056000000000001</c:v>
                </c:pt>
                <c:pt idx="41521">
                  <c:v>30.056000000000001</c:v>
                </c:pt>
                <c:pt idx="41522">
                  <c:v>30.056000000000001</c:v>
                </c:pt>
                <c:pt idx="41523">
                  <c:v>30.056000000000001</c:v>
                </c:pt>
                <c:pt idx="41524">
                  <c:v>30.056000000000001</c:v>
                </c:pt>
                <c:pt idx="41525">
                  <c:v>30.056000000000001</c:v>
                </c:pt>
                <c:pt idx="41526">
                  <c:v>30.056000000000001</c:v>
                </c:pt>
                <c:pt idx="41527">
                  <c:v>30.056000000000001</c:v>
                </c:pt>
                <c:pt idx="41528">
                  <c:v>30.056000000000001</c:v>
                </c:pt>
                <c:pt idx="41529">
                  <c:v>30.056000000000001</c:v>
                </c:pt>
                <c:pt idx="41530">
                  <c:v>30.056000000000001</c:v>
                </c:pt>
                <c:pt idx="41531">
                  <c:v>30.056000000000001</c:v>
                </c:pt>
                <c:pt idx="41532">
                  <c:v>30.056000000000001</c:v>
                </c:pt>
                <c:pt idx="41533">
                  <c:v>30.056000000000001</c:v>
                </c:pt>
                <c:pt idx="41534">
                  <c:v>30.056000000000001</c:v>
                </c:pt>
                <c:pt idx="41535">
                  <c:v>30.056000000000001</c:v>
                </c:pt>
                <c:pt idx="41536">
                  <c:v>30.056000000000001</c:v>
                </c:pt>
                <c:pt idx="41537">
                  <c:v>30.056000000000001</c:v>
                </c:pt>
                <c:pt idx="41538">
                  <c:v>30.056000000000001</c:v>
                </c:pt>
                <c:pt idx="41539">
                  <c:v>30.056000000000001</c:v>
                </c:pt>
                <c:pt idx="41540">
                  <c:v>30.056000000000001</c:v>
                </c:pt>
                <c:pt idx="41541">
                  <c:v>30.056000000000001</c:v>
                </c:pt>
                <c:pt idx="41542">
                  <c:v>30.056000000000001</c:v>
                </c:pt>
                <c:pt idx="41543">
                  <c:v>30.056000000000001</c:v>
                </c:pt>
                <c:pt idx="41544">
                  <c:v>30.056000000000001</c:v>
                </c:pt>
                <c:pt idx="41545">
                  <c:v>30.056000000000001</c:v>
                </c:pt>
                <c:pt idx="41546">
                  <c:v>30.056000000000001</c:v>
                </c:pt>
                <c:pt idx="41547">
                  <c:v>30.056000000000001</c:v>
                </c:pt>
                <c:pt idx="41548">
                  <c:v>30.056000000000001</c:v>
                </c:pt>
                <c:pt idx="41549">
                  <c:v>30.056000000000001</c:v>
                </c:pt>
                <c:pt idx="41550">
                  <c:v>30.056000000000001</c:v>
                </c:pt>
                <c:pt idx="41551">
                  <c:v>30.056000000000001</c:v>
                </c:pt>
                <c:pt idx="41552">
                  <c:v>30.056000000000001</c:v>
                </c:pt>
                <c:pt idx="41553">
                  <c:v>30.056000000000001</c:v>
                </c:pt>
                <c:pt idx="41554">
                  <c:v>30.056000000000001</c:v>
                </c:pt>
                <c:pt idx="41555">
                  <c:v>30.056000000000001</c:v>
                </c:pt>
                <c:pt idx="41556">
                  <c:v>30.056000000000001</c:v>
                </c:pt>
                <c:pt idx="41557">
                  <c:v>30.056000000000001</c:v>
                </c:pt>
                <c:pt idx="41558">
                  <c:v>30.056000000000001</c:v>
                </c:pt>
                <c:pt idx="41559">
                  <c:v>30.056000000000001</c:v>
                </c:pt>
                <c:pt idx="41560">
                  <c:v>30.056000000000001</c:v>
                </c:pt>
                <c:pt idx="41561">
                  <c:v>30.056000000000001</c:v>
                </c:pt>
                <c:pt idx="41562">
                  <c:v>30.056000000000001</c:v>
                </c:pt>
                <c:pt idx="41563">
                  <c:v>30.056000000000001</c:v>
                </c:pt>
                <c:pt idx="41564">
                  <c:v>30.056000000000001</c:v>
                </c:pt>
                <c:pt idx="41565">
                  <c:v>30.056000000000001</c:v>
                </c:pt>
                <c:pt idx="41566">
                  <c:v>30.056000000000001</c:v>
                </c:pt>
                <c:pt idx="41567">
                  <c:v>30.056000000000001</c:v>
                </c:pt>
                <c:pt idx="41568">
                  <c:v>30.056000000000001</c:v>
                </c:pt>
                <c:pt idx="41569">
                  <c:v>30.056000000000001</c:v>
                </c:pt>
                <c:pt idx="41570">
                  <c:v>30.056000000000001</c:v>
                </c:pt>
                <c:pt idx="41571">
                  <c:v>30.056000000000001</c:v>
                </c:pt>
                <c:pt idx="41572">
                  <c:v>30.056000000000001</c:v>
                </c:pt>
                <c:pt idx="41573">
                  <c:v>30.056000000000001</c:v>
                </c:pt>
                <c:pt idx="41574">
                  <c:v>30.056000000000001</c:v>
                </c:pt>
                <c:pt idx="41575">
                  <c:v>30.056000000000001</c:v>
                </c:pt>
                <c:pt idx="41576">
                  <c:v>30.056000000000001</c:v>
                </c:pt>
                <c:pt idx="41577">
                  <c:v>30.056000000000001</c:v>
                </c:pt>
                <c:pt idx="41578">
                  <c:v>30.056000000000001</c:v>
                </c:pt>
                <c:pt idx="41579">
                  <c:v>30.056000000000001</c:v>
                </c:pt>
                <c:pt idx="41580">
                  <c:v>30.056000000000001</c:v>
                </c:pt>
                <c:pt idx="41581">
                  <c:v>30.056000000000001</c:v>
                </c:pt>
                <c:pt idx="41582">
                  <c:v>30.056000000000001</c:v>
                </c:pt>
                <c:pt idx="41583">
                  <c:v>30.056000000000001</c:v>
                </c:pt>
                <c:pt idx="41584">
                  <c:v>30.056000000000001</c:v>
                </c:pt>
                <c:pt idx="41585">
                  <c:v>30.056000000000001</c:v>
                </c:pt>
                <c:pt idx="41586">
                  <c:v>30.056000000000001</c:v>
                </c:pt>
                <c:pt idx="41587">
                  <c:v>30.056000000000001</c:v>
                </c:pt>
                <c:pt idx="41588">
                  <c:v>30.056000000000001</c:v>
                </c:pt>
                <c:pt idx="41589">
                  <c:v>30.056000000000001</c:v>
                </c:pt>
                <c:pt idx="41590">
                  <c:v>30.056000000000001</c:v>
                </c:pt>
                <c:pt idx="41591">
                  <c:v>30.056000000000001</c:v>
                </c:pt>
                <c:pt idx="41592">
                  <c:v>30.056000000000001</c:v>
                </c:pt>
                <c:pt idx="41593">
                  <c:v>30.056000000000001</c:v>
                </c:pt>
                <c:pt idx="41594">
                  <c:v>30.056000000000001</c:v>
                </c:pt>
                <c:pt idx="41595">
                  <c:v>30.056000000000001</c:v>
                </c:pt>
                <c:pt idx="41596">
                  <c:v>30.056000000000001</c:v>
                </c:pt>
                <c:pt idx="41597">
                  <c:v>30.056000000000001</c:v>
                </c:pt>
                <c:pt idx="41598">
                  <c:v>30.056000000000001</c:v>
                </c:pt>
                <c:pt idx="41599">
                  <c:v>30.056000000000001</c:v>
                </c:pt>
                <c:pt idx="41600">
                  <c:v>30.056000000000001</c:v>
                </c:pt>
                <c:pt idx="41601">
                  <c:v>30.056000000000001</c:v>
                </c:pt>
                <c:pt idx="41602">
                  <c:v>30.056000000000001</c:v>
                </c:pt>
                <c:pt idx="41603">
                  <c:v>30.056000000000001</c:v>
                </c:pt>
                <c:pt idx="41604">
                  <c:v>30.076000000000001</c:v>
                </c:pt>
                <c:pt idx="41605">
                  <c:v>30.076000000000001</c:v>
                </c:pt>
                <c:pt idx="41606">
                  <c:v>30.076000000000001</c:v>
                </c:pt>
                <c:pt idx="41607">
                  <c:v>30.076000000000001</c:v>
                </c:pt>
                <c:pt idx="41608">
                  <c:v>30.076000000000001</c:v>
                </c:pt>
                <c:pt idx="41609">
                  <c:v>30.076000000000001</c:v>
                </c:pt>
                <c:pt idx="41610">
                  <c:v>30.076000000000001</c:v>
                </c:pt>
                <c:pt idx="41611">
                  <c:v>30.076000000000001</c:v>
                </c:pt>
                <c:pt idx="41612">
                  <c:v>30.076000000000001</c:v>
                </c:pt>
                <c:pt idx="41613">
                  <c:v>30.076000000000001</c:v>
                </c:pt>
                <c:pt idx="41614">
                  <c:v>30.076000000000001</c:v>
                </c:pt>
                <c:pt idx="41615">
                  <c:v>30.076000000000001</c:v>
                </c:pt>
                <c:pt idx="41616">
                  <c:v>30.076000000000001</c:v>
                </c:pt>
                <c:pt idx="41617">
                  <c:v>30.076000000000001</c:v>
                </c:pt>
                <c:pt idx="41618">
                  <c:v>30.076000000000001</c:v>
                </c:pt>
                <c:pt idx="41619">
                  <c:v>30.076000000000001</c:v>
                </c:pt>
                <c:pt idx="41620">
                  <c:v>30.076000000000001</c:v>
                </c:pt>
                <c:pt idx="41621">
                  <c:v>30.076000000000001</c:v>
                </c:pt>
                <c:pt idx="41622">
                  <c:v>30.076000000000001</c:v>
                </c:pt>
                <c:pt idx="41623">
                  <c:v>30.076000000000001</c:v>
                </c:pt>
                <c:pt idx="41624">
                  <c:v>30.076000000000001</c:v>
                </c:pt>
                <c:pt idx="41625">
                  <c:v>30.076000000000001</c:v>
                </c:pt>
                <c:pt idx="41626">
                  <c:v>30.076000000000001</c:v>
                </c:pt>
                <c:pt idx="41627">
                  <c:v>30.076000000000001</c:v>
                </c:pt>
                <c:pt idx="41628">
                  <c:v>30.076000000000001</c:v>
                </c:pt>
                <c:pt idx="41629">
                  <c:v>30.076000000000001</c:v>
                </c:pt>
                <c:pt idx="41630">
                  <c:v>30.076000000000001</c:v>
                </c:pt>
                <c:pt idx="41631">
                  <c:v>30.076000000000001</c:v>
                </c:pt>
                <c:pt idx="41632">
                  <c:v>30.076000000000001</c:v>
                </c:pt>
                <c:pt idx="41633">
                  <c:v>30.076000000000001</c:v>
                </c:pt>
                <c:pt idx="41634">
                  <c:v>30.076000000000001</c:v>
                </c:pt>
                <c:pt idx="41635">
                  <c:v>30.076000000000001</c:v>
                </c:pt>
                <c:pt idx="41636">
                  <c:v>30.076000000000001</c:v>
                </c:pt>
                <c:pt idx="41637">
                  <c:v>30.076000000000001</c:v>
                </c:pt>
                <c:pt idx="41638">
                  <c:v>30.076000000000001</c:v>
                </c:pt>
                <c:pt idx="41639">
                  <c:v>30.076000000000001</c:v>
                </c:pt>
                <c:pt idx="41640">
                  <c:v>30.076000000000001</c:v>
                </c:pt>
                <c:pt idx="41641">
                  <c:v>30.076000000000001</c:v>
                </c:pt>
                <c:pt idx="41642">
                  <c:v>30.076000000000001</c:v>
                </c:pt>
                <c:pt idx="41643">
                  <c:v>30.076000000000001</c:v>
                </c:pt>
                <c:pt idx="41644">
                  <c:v>30.076000000000001</c:v>
                </c:pt>
                <c:pt idx="41645">
                  <c:v>30.076000000000001</c:v>
                </c:pt>
                <c:pt idx="41646">
                  <c:v>30.076000000000001</c:v>
                </c:pt>
                <c:pt idx="41647">
                  <c:v>30.076000000000001</c:v>
                </c:pt>
                <c:pt idx="41648">
                  <c:v>30.076000000000001</c:v>
                </c:pt>
                <c:pt idx="41649">
                  <c:v>30.076000000000001</c:v>
                </c:pt>
                <c:pt idx="41650">
                  <c:v>30.076000000000001</c:v>
                </c:pt>
                <c:pt idx="41651">
                  <c:v>30.076000000000001</c:v>
                </c:pt>
                <c:pt idx="41652">
                  <c:v>30.076000000000001</c:v>
                </c:pt>
                <c:pt idx="41653">
                  <c:v>30.076000000000001</c:v>
                </c:pt>
                <c:pt idx="41654">
                  <c:v>30.076000000000001</c:v>
                </c:pt>
                <c:pt idx="41655">
                  <c:v>30.076000000000001</c:v>
                </c:pt>
                <c:pt idx="41656">
                  <c:v>30.076000000000001</c:v>
                </c:pt>
                <c:pt idx="41657">
                  <c:v>30.076000000000001</c:v>
                </c:pt>
                <c:pt idx="41658">
                  <c:v>30.076000000000001</c:v>
                </c:pt>
                <c:pt idx="41659">
                  <c:v>30.076000000000001</c:v>
                </c:pt>
                <c:pt idx="41660">
                  <c:v>30.076000000000001</c:v>
                </c:pt>
                <c:pt idx="41661">
                  <c:v>30.076000000000001</c:v>
                </c:pt>
                <c:pt idx="41662">
                  <c:v>30.076000000000001</c:v>
                </c:pt>
                <c:pt idx="41663">
                  <c:v>30.076000000000001</c:v>
                </c:pt>
                <c:pt idx="41664">
                  <c:v>30.076000000000001</c:v>
                </c:pt>
                <c:pt idx="41665">
                  <c:v>30.076000000000001</c:v>
                </c:pt>
                <c:pt idx="41666">
                  <c:v>30.076000000000001</c:v>
                </c:pt>
                <c:pt idx="41667">
                  <c:v>30.076000000000001</c:v>
                </c:pt>
                <c:pt idx="41668">
                  <c:v>30.076000000000001</c:v>
                </c:pt>
                <c:pt idx="41669">
                  <c:v>30.076000000000001</c:v>
                </c:pt>
                <c:pt idx="41670">
                  <c:v>30.076000000000001</c:v>
                </c:pt>
                <c:pt idx="41671">
                  <c:v>30.076000000000001</c:v>
                </c:pt>
                <c:pt idx="41672">
                  <c:v>30.076000000000001</c:v>
                </c:pt>
                <c:pt idx="41673">
                  <c:v>30.076000000000001</c:v>
                </c:pt>
                <c:pt idx="41674">
                  <c:v>30.076000000000001</c:v>
                </c:pt>
                <c:pt idx="41675">
                  <c:v>30.076000000000001</c:v>
                </c:pt>
                <c:pt idx="41676">
                  <c:v>30.076000000000001</c:v>
                </c:pt>
                <c:pt idx="41677">
                  <c:v>30.076000000000001</c:v>
                </c:pt>
                <c:pt idx="41678">
                  <c:v>30.076000000000001</c:v>
                </c:pt>
                <c:pt idx="41679">
                  <c:v>30.076000000000001</c:v>
                </c:pt>
                <c:pt idx="41680">
                  <c:v>30.076000000000001</c:v>
                </c:pt>
                <c:pt idx="41681">
                  <c:v>30.076000000000001</c:v>
                </c:pt>
                <c:pt idx="41682">
                  <c:v>30.076000000000001</c:v>
                </c:pt>
                <c:pt idx="41683">
                  <c:v>30.076000000000001</c:v>
                </c:pt>
                <c:pt idx="41684">
                  <c:v>30.076000000000001</c:v>
                </c:pt>
                <c:pt idx="41685">
                  <c:v>30.076000000000001</c:v>
                </c:pt>
                <c:pt idx="41686">
                  <c:v>30.076000000000001</c:v>
                </c:pt>
                <c:pt idx="41687">
                  <c:v>30.076000000000001</c:v>
                </c:pt>
                <c:pt idx="41688">
                  <c:v>30.076000000000001</c:v>
                </c:pt>
                <c:pt idx="41689">
                  <c:v>30.076000000000001</c:v>
                </c:pt>
                <c:pt idx="41690">
                  <c:v>30.076000000000001</c:v>
                </c:pt>
                <c:pt idx="41691">
                  <c:v>30.076000000000001</c:v>
                </c:pt>
                <c:pt idx="41692">
                  <c:v>30.076000000000001</c:v>
                </c:pt>
                <c:pt idx="41693">
                  <c:v>30.076000000000001</c:v>
                </c:pt>
                <c:pt idx="41694">
                  <c:v>30.076000000000001</c:v>
                </c:pt>
                <c:pt idx="41695">
                  <c:v>30.076000000000001</c:v>
                </c:pt>
                <c:pt idx="41696">
                  <c:v>30.076000000000001</c:v>
                </c:pt>
                <c:pt idx="41697">
                  <c:v>30.076000000000001</c:v>
                </c:pt>
                <c:pt idx="41698">
                  <c:v>30.076000000000001</c:v>
                </c:pt>
                <c:pt idx="41699">
                  <c:v>30.076000000000001</c:v>
                </c:pt>
                <c:pt idx="41700">
                  <c:v>30.076000000000001</c:v>
                </c:pt>
                <c:pt idx="41701">
                  <c:v>30.076000000000001</c:v>
                </c:pt>
                <c:pt idx="41702">
                  <c:v>30.076000000000001</c:v>
                </c:pt>
                <c:pt idx="41703">
                  <c:v>30.076000000000001</c:v>
                </c:pt>
                <c:pt idx="41704">
                  <c:v>30.076000000000001</c:v>
                </c:pt>
                <c:pt idx="41705">
                  <c:v>30.076000000000001</c:v>
                </c:pt>
                <c:pt idx="41706">
                  <c:v>30.076000000000001</c:v>
                </c:pt>
                <c:pt idx="41707">
                  <c:v>30.076000000000001</c:v>
                </c:pt>
                <c:pt idx="41708">
                  <c:v>30.076000000000001</c:v>
                </c:pt>
                <c:pt idx="41709">
                  <c:v>30.076000000000001</c:v>
                </c:pt>
                <c:pt idx="41710">
                  <c:v>30.076000000000001</c:v>
                </c:pt>
                <c:pt idx="41711">
                  <c:v>30.076000000000001</c:v>
                </c:pt>
                <c:pt idx="41712">
                  <c:v>30.076000000000001</c:v>
                </c:pt>
                <c:pt idx="41713">
                  <c:v>30.076000000000001</c:v>
                </c:pt>
                <c:pt idx="41714">
                  <c:v>30.076000000000001</c:v>
                </c:pt>
                <c:pt idx="41715">
                  <c:v>30.076000000000001</c:v>
                </c:pt>
                <c:pt idx="41716">
                  <c:v>30.076000000000001</c:v>
                </c:pt>
                <c:pt idx="41717">
                  <c:v>30.076000000000001</c:v>
                </c:pt>
                <c:pt idx="41718">
                  <c:v>30.076000000000001</c:v>
                </c:pt>
                <c:pt idx="41719">
                  <c:v>30.076000000000001</c:v>
                </c:pt>
                <c:pt idx="41720">
                  <c:v>30.076000000000001</c:v>
                </c:pt>
                <c:pt idx="41721">
                  <c:v>30.076000000000001</c:v>
                </c:pt>
                <c:pt idx="41722">
                  <c:v>30.076000000000001</c:v>
                </c:pt>
                <c:pt idx="41723">
                  <c:v>30.076000000000001</c:v>
                </c:pt>
                <c:pt idx="41724">
                  <c:v>30.076000000000001</c:v>
                </c:pt>
                <c:pt idx="41725">
                  <c:v>30.076000000000001</c:v>
                </c:pt>
                <c:pt idx="41726">
                  <c:v>30.076000000000001</c:v>
                </c:pt>
                <c:pt idx="41727">
                  <c:v>30.076000000000001</c:v>
                </c:pt>
                <c:pt idx="41728">
                  <c:v>30.076000000000001</c:v>
                </c:pt>
                <c:pt idx="41729">
                  <c:v>30.076000000000001</c:v>
                </c:pt>
                <c:pt idx="41730">
                  <c:v>30.076000000000001</c:v>
                </c:pt>
                <c:pt idx="41731">
                  <c:v>30.076000000000001</c:v>
                </c:pt>
                <c:pt idx="41732">
                  <c:v>30.076000000000001</c:v>
                </c:pt>
                <c:pt idx="41733">
                  <c:v>30.076000000000001</c:v>
                </c:pt>
                <c:pt idx="41734">
                  <c:v>30.076000000000001</c:v>
                </c:pt>
                <c:pt idx="41735">
                  <c:v>30.076000000000001</c:v>
                </c:pt>
                <c:pt idx="41736">
                  <c:v>30.076000000000001</c:v>
                </c:pt>
                <c:pt idx="41737">
                  <c:v>30.076000000000001</c:v>
                </c:pt>
                <c:pt idx="41738">
                  <c:v>30.076000000000001</c:v>
                </c:pt>
                <c:pt idx="41739">
                  <c:v>30.076000000000001</c:v>
                </c:pt>
                <c:pt idx="41740">
                  <c:v>30.076000000000001</c:v>
                </c:pt>
                <c:pt idx="41741">
                  <c:v>30.076000000000001</c:v>
                </c:pt>
                <c:pt idx="41742">
                  <c:v>30.076000000000001</c:v>
                </c:pt>
                <c:pt idx="41743">
                  <c:v>30.076000000000001</c:v>
                </c:pt>
                <c:pt idx="41744">
                  <c:v>30.076000000000001</c:v>
                </c:pt>
                <c:pt idx="41745">
                  <c:v>30.076000000000001</c:v>
                </c:pt>
                <c:pt idx="41746">
                  <c:v>30.076000000000001</c:v>
                </c:pt>
                <c:pt idx="41747">
                  <c:v>30.076000000000001</c:v>
                </c:pt>
                <c:pt idx="41748">
                  <c:v>30.076000000000001</c:v>
                </c:pt>
                <c:pt idx="41749">
                  <c:v>30.076000000000001</c:v>
                </c:pt>
                <c:pt idx="41750">
                  <c:v>30.076000000000001</c:v>
                </c:pt>
                <c:pt idx="41751">
                  <c:v>30.076000000000001</c:v>
                </c:pt>
                <c:pt idx="41752">
                  <c:v>30.076000000000001</c:v>
                </c:pt>
                <c:pt idx="41753">
                  <c:v>30.076000000000001</c:v>
                </c:pt>
                <c:pt idx="41754">
                  <c:v>30.076000000000001</c:v>
                </c:pt>
                <c:pt idx="41755">
                  <c:v>30.076000000000001</c:v>
                </c:pt>
                <c:pt idx="41756">
                  <c:v>30.076000000000001</c:v>
                </c:pt>
                <c:pt idx="41757">
                  <c:v>30.076000000000001</c:v>
                </c:pt>
                <c:pt idx="41758">
                  <c:v>30.076000000000001</c:v>
                </c:pt>
                <c:pt idx="41759">
                  <c:v>30.076000000000001</c:v>
                </c:pt>
                <c:pt idx="41760">
                  <c:v>30.076000000000001</c:v>
                </c:pt>
                <c:pt idx="41761">
                  <c:v>30.076000000000001</c:v>
                </c:pt>
                <c:pt idx="41762">
                  <c:v>30.076000000000001</c:v>
                </c:pt>
                <c:pt idx="41763">
                  <c:v>30.076000000000001</c:v>
                </c:pt>
                <c:pt idx="41764">
                  <c:v>30.076000000000001</c:v>
                </c:pt>
                <c:pt idx="41765">
                  <c:v>30.076000000000001</c:v>
                </c:pt>
                <c:pt idx="41766">
                  <c:v>30.076000000000001</c:v>
                </c:pt>
                <c:pt idx="41767">
                  <c:v>30.076000000000001</c:v>
                </c:pt>
                <c:pt idx="41768">
                  <c:v>30.076000000000001</c:v>
                </c:pt>
                <c:pt idx="41769">
                  <c:v>30.076000000000001</c:v>
                </c:pt>
                <c:pt idx="41770">
                  <c:v>30.076000000000001</c:v>
                </c:pt>
                <c:pt idx="41771">
                  <c:v>30.076000000000001</c:v>
                </c:pt>
                <c:pt idx="41772">
                  <c:v>30.076000000000001</c:v>
                </c:pt>
                <c:pt idx="41773">
                  <c:v>30.076000000000001</c:v>
                </c:pt>
                <c:pt idx="41774">
                  <c:v>30.076000000000001</c:v>
                </c:pt>
                <c:pt idx="41775">
                  <c:v>30.076000000000001</c:v>
                </c:pt>
                <c:pt idx="41776">
                  <c:v>30.076000000000001</c:v>
                </c:pt>
                <c:pt idx="41777">
                  <c:v>30.076000000000001</c:v>
                </c:pt>
                <c:pt idx="41778">
                  <c:v>30.076000000000001</c:v>
                </c:pt>
                <c:pt idx="41779">
                  <c:v>30.076000000000001</c:v>
                </c:pt>
                <c:pt idx="41780">
                  <c:v>30.076000000000001</c:v>
                </c:pt>
                <c:pt idx="41781">
                  <c:v>30.076000000000001</c:v>
                </c:pt>
                <c:pt idx="41782">
                  <c:v>30.076000000000001</c:v>
                </c:pt>
                <c:pt idx="41783">
                  <c:v>30.076000000000001</c:v>
                </c:pt>
                <c:pt idx="41784">
                  <c:v>30.076000000000001</c:v>
                </c:pt>
                <c:pt idx="41785">
                  <c:v>30.076000000000001</c:v>
                </c:pt>
                <c:pt idx="41786">
                  <c:v>30.076000000000001</c:v>
                </c:pt>
                <c:pt idx="41787">
                  <c:v>30.076000000000001</c:v>
                </c:pt>
                <c:pt idx="41788">
                  <c:v>30.076000000000001</c:v>
                </c:pt>
                <c:pt idx="41789">
                  <c:v>30.076000000000001</c:v>
                </c:pt>
                <c:pt idx="41790">
                  <c:v>30.076000000000001</c:v>
                </c:pt>
                <c:pt idx="41791">
                  <c:v>30.076000000000001</c:v>
                </c:pt>
                <c:pt idx="41792">
                  <c:v>30.076000000000001</c:v>
                </c:pt>
                <c:pt idx="41793">
                  <c:v>30.076000000000001</c:v>
                </c:pt>
                <c:pt idx="41794">
                  <c:v>30.076000000000001</c:v>
                </c:pt>
                <c:pt idx="41795">
                  <c:v>30.076000000000001</c:v>
                </c:pt>
                <c:pt idx="41796">
                  <c:v>30.076000000000001</c:v>
                </c:pt>
                <c:pt idx="41797">
                  <c:v>30.076000000000001</c:v>
                </c:pt>
                <c:pt idx="41798">
                  <c:v>30.076000000000001</c:v>
                </c:pt>
                <c:pt idx="41799">
                  <c:v>30.076000000000001</c:v>
                </c:pt>
                <c:pt idx="41800">
                  <c:v>30.076000000000001</c:v>
                </c:pt>
                <c:pt idx="41801">
                  <c:v>30.076000000000001</c:v>
                </c:pt>
                <c:pt idx="41802">
                  <c:v>30.076000000000001</c:v>
                </c:pt>
                <c:pt idx="41803">
                  <c:v>30.076000000000001</c:v>
                </c:pt>
                <c:pt idx="41804">
                  <c:v>30.076000000000001</c:v>
                </c:pt>
                <c:pt idx="41805">
                  <c:v>30.076000000000001</c:v>
                </c:pt>
                <c:pt idx="41806">
                  <c:v>30.076000000000001</c:v>
                </c:pt>
                <c:pt idx="41807">
                  <c:v>30.076000000000001</c:v>
                </c:pt>
                <c:pt idx="41808">
                  <c:v>30.076000000000001</c:v>
                </c:pt>
                <c:pt idx="41809">
                  <c:v>30.076000000000001</c:v>
                </c:pt>
                <c:pt idx="41810">
                  <c:v>30.076000000000001</c:v>
                </c:pt>
                <c:pt idx="41811">
                  <c:v>30.076000000000001</c:v>
                </c:pt>
                <c:pt idx="41812">
                  <c:v>30.076000000000001</c:v>
                </c:pt>
                <c:pt idx="41813">
                  <c:v>30.076000000000001</c:v>
                </c:pt>
                <c:pt idx="41814">
                  <c:v>30.076000000000001</c:v>
                </c:pt>
                <c:pt idx="41815">
                  <c:v>30.076000000000001</c:v>
                </c:pt>
                <c:pt idx="41816">
                  <c:v>30.076000000000001</c:v>
                </c:pt>
                <c:pt idx="41817">
                  <c:v>30.076000000000001</c:v>
                </c:pt>
                <c:pt idx="41818">
                  <c:v>30.076000000000001</c:v>
                </c:pt>
                <c:pt idx="41819">
                  <c:v>30.076000000000001</c:v>
                </c:pt>
                <c:pt idx="41820">
                  <c:v>30.076000000000001</c:v>
                </c:pt>
                <c:pt idx="41821">
                  <c:v>30.076000000000001</c:v>
                </c:pt>
                <c:pt idx="41822">
                  <c:v>30.076000000000001</c:v>
                </c:pt>
                <c:pt idx="41823">
                  <c:v>30.076000000000001</c:v>
                </c:pt>
                <c:pt idx="41824">
                  <c:v>30.076000000000001</c:v>
                </c:pt>
                <c:pt idx="41825">
                  <c:v>30.076000000000001</c:v>
                </c:pt>
                <c:pt idx="41826">
                  <c:v>30.076000000000001</c:v>
                </c:pt>
                <c:pt idx="41827">
                  <c:v>30.076000000000001</c:v>
                </c:pt>
                <c:pt idx="41828">
                  <c:v>30.076000000000001</c:v>
                </c:pt>
                <c:pt idx="41829">
                  <c:v>30.076000000000001</c:v>
                </c:pt>
                <c:pt idx="41830">
                  <c:v>30.076000000000001</c:v>
                </c:pt>
                <c:pt idx="41831">
                  <c:v>30.076000000000001</c:v>
                </c:pt>
                <c:pt idx="41832">
                  <c:v>30.076000000000001</c:v>
                </c:pt>
                <c:pt idx="41833">
                  <c:v>30.076000000000001</c:v>
                </c:pt>
                <c:pt idx="41834">
                  <c:v>30.076000000000001</c:v>
                </c:pt>
                <c:pt idx="41835">
                  <c:v>30.076000000000001</c:v>
                </c:pt>
                <c:pt idx="41836">
                  <c:v>30.076000000000001</c:v>
                </c:pt>
                <c:pt idx="41837">
                  <c:v>30.076000000000001</c:v>
                </c:pt>
                <c:pt idx="41838">
                  <c:v>30.076000000000001</c:v>
                </c:pt>
                <c:pt idx="41839">
                  <c:v>30.076000000000001</c:v>
                </c:pt>
                <c:pt idx="41840">
                  <c:v>30.076000000000001</c:v>
                </c:pt>
                <c:pt idx="41841">
                  <c:v>30.076000000000001</c:v>
                </c:pt>
                <c:pt idx="41842">
                  <c:v>30.076000000000001</c:v>
                </c:pt>
                <c:pt idx="41843">
                  <c:v>30.076000000000001</c:v>
                </c:pt>
                <c:pt idx="41844">
                  <c:v>30.076000000000001</c:v>
                </c:pt>
                <c:pt idx="41845">
                  <c:v>30.076000000000001</c:v>
                </c:pt>
                <c:pt idx="41846">
                  <c:v>30.076000000000001</c:v>
                </c:pt>
                <c:pt idx="41847">
                  <c:v>30.076000000000001</c:v>
                </c:pt>
                <c:pt idx="41848">
                  <c:v>30.076000000000001</c:v>
                </c:pt>
                <c:pt idx="41849">
                  <c:v>30.076000000000001</c:v>
                </c:pt>
                <c:pt idx="41850">
                  <c:v>30.076000000000001</c:v>
                </c:pt>
                <c:pt idx="41851">
                  <c:v>30.076000000000001</c:v>
                </c:pt>
                <c:pt idx="41852">
                  <c:v>30.076000000000001</c:v>
                </c:pt>
                <c:pt idx="41853">
                  <c:v>30.076000000000001</c:v>
                </c:pt>
                <c:pt idx="41854">
                  <c:v>30.076000000000001</c:v>
                </c:pt>
                <c:pt idx="41855">
                  <c:v>30.076000000000001</c:v>
                </c:pt>
                <c:pt idx="41856">
                  <c:v>30.076000000000001</c:v>
                </c:pt>
                <c:pt idx="41857">
                  <c:v>30.076000000000001</c:v>
                </c:pt>
                <c:pt idx="41858">
                  <c:v>30.076000000000001</c:v>
                </c:pt>
                <c:pt idx="41859">
                  <c:v>30.076000000000001</c:v>
                </c:pt>
                <c:pt idx="41860">
                  <c:v>30.076000000000001</c:v>
                </c:pt>
                <c:pt idx="41861">
                  <c:v>30.076000000000001</c:v>
                </c:pt>
                <c:pt idx="41862">
                  <c:v>30.076000000000001</c:v>
                </c:pt>
                <c:pt idx="41863">
                  <c:v>30.076000000000001</c:v>
                </c:pt>
                <c:pt idx="41864">
                  <c:v>30.076000000000001</c:v>
                </c:pt>
                <c:pt idx="41865">
                  <c:v>30.076000000000001</c:v>
                </c:pt>
                <c:pt idx="41866">
                  <c:v>30.076000000000001</c:v>
                </c:pt>
                <c:pt idx="41867">
                  <c:v>30.076000000000001</c:v>
                </c:pt>
                <c:pt idx="41868">
                  <c:v>30.076000000000001</c:v>
                </c:pt>
                <c:pt idx="41869">
                  <c:v>30.076000000000001</c:v>
                </c:pt>
                <c:pt idx="41870">
                  <c:v>30.076000000000001</c:v>
                </c:pt>
                <c:pt idx="41871">
                  <c:v>30.076000000000001</c:v>
                </c:pt>
                <c:pt idx="41872">
                  <c:v>30.076000000000001</c:v>
                </c:pt>
                <c:pt idx="41873">
                  <c:v>30.076000000000001</c:v>
                </c:pt>
                <c:pt idx="41874">
                  <c:v>30.076000000000001</c:v>
                </c:pt>
                <c:pt idx="41875">
                  <c:v>30.076000000000001</c:v>
                </c:pt>
                <c:pt idx="41876">
                  <c:v>30.076000000000001</c:v>
                </c:pt>
                <c:pt idx="41877">
                  <c:v>30.076000000000001</c:v>
                </c:pt>
                <c:pt idx="41878">
                  <c:v>30.076000000000001</c:v>
                </c:pt>
                <c:pt idx="41879">
                  <c:v>30.076000000000001</c:v>
                </c:pt>
                <c:pt idx="41880">
                  <c:v>30.076000000000001</c:v>
                </c:pt>
                <c:pt idx="41881">
                  <c:v>30.076000000000001</c:v>
                </c:pt>
                <c:pt idx="41882">
                  <c:v>30.076000000000001</c:v>
                </c:pt>
                <c:pt idx="41883">
                  <c:v>30.076000000000001</c:v>
                </c:pt>
                <c:pt idx="41884">
                  <c:v>30.076000000000001</c:v>
                </c:pt>
                <c:pt idx="41885">
                  <c:v>30.076000000000001</c:v>
                </c:pt>
                <c:pt idx="41886">
                  <c:v>30.076000000000001</c:v>
                </c:pt>
                <c:pt idx="41887">
                  <c:v>30.076000000000001</c:v>
                </c:pt>
                <c:pt idx="41888">
                  <c:v>30.076000000000001</c:v>
                </c:pt>
                <c:pt idx="41889">
                  <c:v>30.076000000000001</c:v>
                </c:pt>
                <c:pt idx="41890">
                  <c:v>30.076000000000001</c:v>
                </c:pt>
                <c:pt idx="41891">
                  <c:v>30.076000000000001</c:v>
                </c:pt>
                <c:pt idx="41892">
                  <c:v>30.076000000000001</c:v>
                </c:pt>
                <c:pt idx="41893">
                  <c:v>30.076000000000001</c:v>
                </c:pt>
                <c:pt idx="41894">
                  <c:v>30.076000000000001</c:v>
                </c:pt>
                <c:pt idx="41895">
                  <c:v>30.076000000000001</c:v>
                </c:pt>
                <c:pt idx="41896">
                  <c:v>30.076000000000001</c:v>
                </c:pt>
                <c:pt idx="41897">
                  <c:v>30.076000000000001</c:v>
                </c:pt>
                <c:pt idx="41898">
                  <c:v>30.076000000000001</c:v>
                </c:pt>
                <c:pt idx="41899">
                  <c:v>30.076000000000001</c:v>
                </c:pt>
                <c:pt idx="41900">
                  <c:v>30.076000000000001</c:v>
                </c:pt>
                <c:pt idx="41901">
                  <c:v>30.076000000000001</c:v>
                </c:pt>
                <c:pt idx="41902">
                  <c:v>30.076000000000001</c:v>
                </c:pt>
                <c:pt idx="41903">
                  <c:v>30.076000000000001</c:v>
                </c:pt>
                <c:pt idx="41904">
                  <c:v>30.076000000000001</c:v>
                </c:pt>
                <c:pt idx="41905">
                  <c:v>30.076000000000001</c:v>
                </c:pt>
                <c:pt idx="41906">
                  <c:v>30.076000000000001</c:v>
                </c:pt>
                <c:pt idx="41907">
                  <c:v>30.076000000000001</c:v>
                </c:pt>
                <c:pt idx="41908">
                  <c:v>30.076000000000001</c:v>
                </c:pt>
                <c:pt idx="41909">
                  <c:v>30.076000000000001</c:v>
                </c:pt>
                <c:pt idx="41910">
                  <c:v>30.076000000000001</c:v>
                </c:pt>
                <c:pt idx="41911">
                  <c:v>30.076000000000001</c:v>
                </c:pt>
                <c:pt idx="41912">
                  <c:v>30.076000000000001</c:v>
                </c:pt>
                <c:pt idx="41913">
                  <c:v>30.076000000000001</c:v>
                </c:pt>
                <c:pt idx="41914">
                  <c:v>30.076000000000001</c:v>
                </c:pt>
                <c:pt idx="41915">
                  <c:v>30.077999999999999</c:v>
                </c:pt>
                <c:pt idx="41916">
                  <c:v>30.085999999999999</c:v>
                </c:pt>
                <c:pt idx="41917">
                  <c:v>30.111999999999998</c:v>
                </c:pt>
                <c:pt idx="41918">
                  <c:v>30.111999999999998</c:v>
                </c:pt>
                <c:pt idx="41919">
                  <c:v>30.111999999999998</c:v>
                </c:pt>
                <c:pt idx="41920">
                  <c:v>30.111999999999998</c:v>
                </c:pt>
                <c:pt idx="41921">
                  <c:v>30.111999999999998</c:v>
                </c:pt>
                <c:pt idx="41922">
                  <c:v>30.111999999999998</c:v>
                </c:pt>
                <c:pt idx="41923">
                  <c:v>30.111999999999998</c:v>
                </c:pt>
                <c:pt idx="41924">
                  <c:v>30.111999999999998</c:v>
                </c:pt>
                <c:pt idx="41925">
                  <c:v>30.111999999999998</c:v>
                </c:pt>
                <c:pt idx="41926">
                  <c:v>30.111999999999998</c:v>
                </c:pt>
                <c:pt idx="41927">
                  <c:v>30.111999999999998</c:v>
                </c:pt>
                <c:pt idx="41928">
                  <c:v>30.111999999999998</c:v>
                </c:pt>
                <c:pt idx="41929">
                  <c:v>30.111999999999998</c:v>
                </c:pt>
                <c:pt idx="41930">
                  <c:v>30.111999999999998</c:v>
                </c:pt>
                <c:pt idx="41931">
                  <c:v>30.111999999999998</c:v>
                </c:pt>
                <c:pt idx="41932">
                  <c:v>30.111999999999998</c:v>
                </c:pt>
                <c:pt idx="41933">
                  <c:v>30.111999999999998</c:v>
                </c:pt>
                <c:pt idx="41934">
                  <c:v>30.111999999999998</c:v>
                </c:pt>
                <c:pt idx="41935">
                  <c:v>30.111999999999998</c:v>
                </c:pt>
                <c:pt idx="41936">
                  <c:v>30.111999999999998</c:v>
                </c:pt>
                <c:pt idx="41937">
                  <c:v>30.111999999999998</c:v>
                </c:pt>
                <c:pt idx="41938">
                  <c:v>30.111999999999998</c:v>
                </c:pt>
                <c:pt idx="41939">
                  <c:v>30.111999999999998</c:v>
                </c:pt>
                <c:pt idx="41940">
                  <c:v>30.111999999999998</c:v>
                </c:pt>
                <c:pt idx="41941">
                  <c:v>30.111999999999998</c:v>
                </c:pt>
                <c:pt idx="41942">
                  <c:v>30.111999999999998</c:v>
                </c:pt>
                <c:pt idx="41943">
                  <c:v>30.111999999999998</c:v>
                </c:pt>
                <c:pt idx="41944">
                  <c:v>30.111999999999998</c:v>
                </c:pt>
                <c:pt idx="41945">
                  <c:v>30.111999999999998</c:v>
                </c:pt>
                <c:pt idx="41946">
                  <c:v>30.111999999999998</c:v>
                </c:pt>
                <c:pt idx="41947">
                  <c:v>30.111999999999998</c:v>
                </c:pt>
                <c:pt idx="41948">
                  <c:v>30.111999999999998</c:v>
                </c:pt>
                <c:pt idx="41949">
                  <c:v>30.111999999999998</c:v>
                </c:pt>
                <c:pt idx="41950">
                  <c:v>30.111999999999998</c:v>
                </c:pt>
                <c:pt idx="41951">
                  <c:v>30.111999999999998</c:v>
                </c:pt>
                <c:pt idx="41952">
                  <c:v>30.111999999999998</c:v>
                </c:pt>
                <c:pt idx="41953">
                  <c:v>30.111999999999998</c:v>
                </c:pt>
                <c:pt idx="41954">
                  <c:v>30.111999999999998</c:v>
                </c:pt>
                <c:pt idx="41955">
                  <c:v>30.111999999999998</c:v>
                </c:pt>
                <c:pt idx="41956">
                  <c:v>30.111999999999998</c:v>
                </c:pt>
                <c:pt idx="41957">
                  <c:v>30.111999999999998</c:v>
                </c:pt>
                <c:pt idx="41958">
                  <c:v>30.111999999999998</c:v>
                </c:pt>
                <c:pt idx="41959">
                  <c:v>30.111999999999998</c:v>
                </c:pt>
                <c:pt idx="41960">
                  <c:v>30.111999999999998</c:v>
                </c:pt>
                <c:pt idx="41961">
                  <c:v>30.111999999999998</c:v>
                </c:pt>
                <c:pt idx="41962">
                  <c:v>30.111999999999998</c:v>
                </c:pt>
                <c:pt idx="41963">
                  <c:v>30.111999999999998</c:v>
                </c:pt>
                <c:pt idx="41964">
                  <c:v>30.111999999999998</c:v>
                </c:pt>
                <c:pt idx="41965">
                  <c:v>30.111999999999998</c:v>
                </c:pt>
                <c:pt idx="41966">
                  <c:v>30.111999999999998</c:v>
                </c:pt>
                <c:pt idx="41967">
                  <c:v>30.111999999999998</c:v>
                </c:pt>
                <c:pt idx="41968">
                  <c:v>30.111999999999998</c:v>
                </c:pt>
                <c:pt idx="41969">
                  <c:v>30.111999999999998</c:v>
                </c:pt>
                <c:pt idx="41970">
                  <c:v>30.111999999999998</c:v>
                </c:pt>
                <c:pt idx="41971">
                  <c:v>30.111999999999998</c:v>
                </c:pt>
                <c:pt idx="41972">
                  <c:v>30.111999999999998</c:v>
                </c:pt>
                <c:pt idx="41973">
                  <c:v>30.111999999999998</c:v>
                </c:pt>
                <c:pt idx="41974">
                  <c:v>30.111999999999998</c:v>
                </c:pt>
                <c:pt idx="41975">
                  <c:v>30.111999999999998</c:v>
                </c:pt>
                <c:pt idx="41976">
                  <c:v>30.111999999999998</c:v>
                </c:pt>
                <c:pt idx="41977">
                  <c:v>30.111999999999998</c:v>
                </c:pt>
                <c:pt idx="41978">
                  <c:v>30.111999999999998</c:v>
                </c:pt>
                <c:pt idx="41979">
                  <c:v>30.111999999999998</c:v>
                </c:pt>
                <c:pt idx="41980">
                  <c:v>30.111999999999998</c:v>
                </c:pt>
                <c:pt idx="41981">
                  <c:v>30.111999999999998</c:v>
                </c:pt>
                <c:pt idx="41982">
                  <c:v>30.111999999999998</c:v>
                </c:pt>
                <c:pt idx="41983">
                  <c:v>30.111999999999998</c:v>
                </c:pt>
                <c:pt idx="41984">
                  <c:v>30.111999999999998</c:v>
                </c:pt>
                <c:pt idx="41985">
                  <c:v>30.111999999999998</c:v>
                </c:pt>
                <c:pt idx="41986">
                  <c:v>30.111999999999998</c:v>
                </c:pt>
                <c:pt idx="41987">
                  <c:v>30.111999999999998</c:v>
                </c:pt>
                <c:pt idx="41988">
                  <c:v>30.111999999999998</c:v>
                </c:pt>
                <c:pt idx="41989">
                  <c:v>30.111999999999998</c:v>
                </c:pt>
                <c:pt idx="41990">
                  <c:v>30.111999999999998</c:v>
                </c:pt>
                <c:pt idx="41991">
                  <c:v>30.111999999999998</c:v>
                </c:pt>
                <c:pt idx="41992">
                  <c:v>30.111999999999998</c:v>
                </c:pt>
                <c:pt idx="41993">
                  <c:v>30.111999999999998</c:v>
                </c:pt>
                <c:pt idx="41994">
                  <c:v>30.111999999999998</c:v>
                </c:pt>
                <c:pt idx="41995">
                  <c:v>30.111999999999998</c:v>
                </c:pt>
                <c:pt idx="41996">
                  <c:v>30.111999999999998</c:v>
                </c:pt>
                <c:pt idx="41997">
                  <c:v>30.111999999999998</c:v>
                </c:pt>
                <c:pt idx="41998">
                  <c:v>30.111999999999998</c:v>
                </c:pt>
                <c:pt idx="41999">
                  <c:v>30.111999999999998</c:v>
                </c:pt>
                <c:pt idx="42000">
                  <c:v>30.111999999999998</c:v>
                </c:pt>
                <c:pt idx="42001">
                  <c:v>30.111999999999998</c:v>
                </c:pt>
                <c:pt idx="42002">
                  <c:v>30.111999999999998</c:v>
                </c:pt>
                <c:pt idx="42003">
                  <c:v>30.111999999999998</c:v>
                </c:pt>
                <c:pt idx="42004">
                  <c:v>30.111999999999998</c:v>
                </c:pt>
                <c:pt idx="42005">
                  <c:v>30.111999999999998</c:v>
                </c:pt>
                <c:pt idx="42006">
                  <c:v>30.111999999999998</c:v>
                </c:pt>
                <c:pt idx="42007">
                  <c:v>30.111999999999998</c:v>
                </c:pt>
                <c:pt idx="42008">
                  <c:v>30.111999999999998</c:v>
                </c:pt>
                <c:pt idx="42009">
                  <c:v>30.111999999999998</c:v>
                </c:pt>
                <c:pt idx="42010">
                  <c:v>30.111999999999998</c:v>
                </c:pt>
                <c:pt idx="42011">
                  <c:v>30.111999999999998</c:v>
                </c:pt>
                <c:pt idx="42012">
                  <c:v>30.111999999999998</c:v>
                </c:pt>
                <c:pt idx="42013">
                  <c:v>30.111999999999998</c:v>
                </c:pt>
                <c:pt idx="42014">
                  <c:v>30.111999999999998</c:v>
                </c:pt>
                <c:pt idx="42015">
                  <c:v>30.111999999999998</c:v>
                </c:pt>
                <c:pt idx="42016">
                  <c:v>30.111999999999998</c:v>
                </c:pt>
                <c:pt idx="42017">
                  <c:v>30.111999999999998</c:v>
                </c:pt>
                <c:pt idx="42018">
                  <c:v>30.111999999999998</c:v>
                </c:pt>
                <c:pt idx="42019">
                  <c:v>30.111999999999998</c:v>
                </c:pt>
                <c:pt idx="42020">
                  <c:v>30.111999999999998</c:v>
                </c:pt>
                <c:pt idx="42021">
                  <c:v>30.111999999999998</c:v>
                </c:pt>
                <c:pt idx="42022">
                  <c:v>30.111999999999998</c:v>
                </c:pt>
                <c:pt idx="42023">
                  <c:v>30.111999999999998</c:v>
                </c:pt>
                <c:pt idx="42024">
                  <c:v>30.111999999999998</c:v>
                </c:pt>
                <c:pt idx="42025">
                  <c:v>30.111999999999998</c:v>
                </c:pt>
                <c:pt idx="42026">
                  <c:v>30.111999999999998</c:v>
                </c:pt>
                <c:pt idx="42027">
                  <c:v>30.111999999999998</c:v>
                </c:pt>
                <c:pt idx="42028">
                  <c:v>30.111999999999998</c:v>
                </c:pt>
                <c:pt idx="42029">
                  <c:v>30.111999999999998</c:v>
                </c:pt>
                <c:pt idx="42030">
                  <c:v>30.111999999999998</c:v>
                </c:pt>
                <c:pt idx="42031">
                  <c:v>30.111999999999998</c:v>
                </c:pt>
                <c:pt idx="42032">
                  <c:v>30.111999999999998</c:v>
                </c:pt>
                <c:pt idx="42033">
                  <c:v>30.111999999999998</c:v>
                </c:pt>
                <c:pt idx="42034">
                  <c:v>30.111999999999998</c:v>
                </c:pt>
                <c:pt idx="42035">
                  <c:v>30.111999999999998</c:v>
                </c:pt>
                <c:pt idx="42036">
                  <c:v>30.111999999999998</c:v>
                </c:pt>
                <c:pt idx="42037">
                  <c:v>30.111999999999998</c:v>
                </c:pt>
                <c:pt idx="42038">
                  <c:v>30.111999999999998</c:v>
                </c:pt>
                <c:pt idx="42039">
                  <c:v>30.111999999999998</c:v>
                </c:pt>
                <c:pt idx="42040">
                  <c:v>30.111999999999998</c:v>
                </c:pt>
                <c:pt idx="42041">
                  <c:v>30.111999999999998</c:v>
                </c:pt>
                <c:pt idx="42042">
                  <c:v>30.111999999999998</c:v>
                </c:pt>
                <c:pt idx="42043">
                  <c:v>30.111999999999998</c:v>
                </c:pt>
                <c:pt idx="42044">
                  <c:v>30.111999999999998</c:v>
                </c:pt>
                <c:pt idx="42045">
                  <c:v>30.111999999999998</c:v>
                </c:pt>
                <c:pt idx="42046">
                  <c:v>30.111999999999998</c:v>
                </c:pt>
                <c:pt idx="42047">
                  <c:v>30.111999999999998</c:v>
                </c:pt>
                <c:pt idx="42048">
                  <c:v>30.111999999999998</c:v>
                </c:pt>
                <c:pt idx="42049">
                  <c:v>30.111999999999998</c:v>
                </c:pt>
                <c:pt idx="42050">
                  <c:v>30.111999999999998</c:v>
                </c:pt>
                <c:pt idx="42051">
                  <c:v>30.111999999999998</c:v>
                </c:pt>
                <c:pt idx="42052">
                  <c:v>30.111999999999998</c:v>
                </c:pt>
                <c:pt idx="42053">
                  <c:v>30.111999999999998</c:v>
                </c:pt>
                <c:pt idx="42054">
                  <c:v>30.111999999999998</c:v>
                </c:pt>
                <c:pt idx="42055">
                  <c:v>30.111999999999998</c:v>
                </c:pt>
                <c:pt idx="42056">
                  <c:v>30.111999999999998</c:v>
                </c:pt>
                <c:pt idx="42057">
                  <c:v>30.111999999999998</c:v>
                </c:pt>
                <c:pt idx="42058">
                  <c:v>30.111999999999998</c:v>
                </c:pt>
                <c:pt idx="42059">
                  <c:v>30.111999999999998</c:v>
                </c:pt>
                <c:pt idx="42060">
                  <c:v>30.111999999999998</c:v>
                </c:pt>
                <c:pt idx="42061">
                  <c:v>30.111999999999998</c:v>
                </c:pt>
                <c:pt idx="42062">
                  <c:v>30.111999999999998</c:v>
                </c:pt>
                <c:pt idx="42063">
                  <c:v>30.111999999999998</c:v>
                </c:pt>
                <c:pt idx="42064">
                  <c:v>30.111999999999998</c:v>
                </c:pt>
                <c:pt idx="42065">
                  <c:v>30.111999999999998</c:v>
                </c:pt>
                <c:pt idx="42066">
                  <c:v>30.111999999999998</c:v>
                </c:pt>
                <c:pt idx="42067">
                  <c:v>30.111999999999998</c:v>
                </c:pt>
                <c:pt idx="42068">
                  <c:v>30.111999999999998</c:v>
                </c:pt>
                <c:pt idx="42069">
                  <c:v>30.111999999999998</c:v>
                </c:pt>
                <c:pt idx="42070">
                  <c:v>30.111999999999998</c:v>
                </c:pt>
                <c:pt idx="42071">
                  <c:v>30.111999999999998</c:v>
                </c:pt>
                <c:pt idx="42072">
                  <c:v>30.111999999999998</c:v>
                </c:pt>
                <c:pt idx="42073">
                  <c:v>30.111999999999998</c:v>
                </c:pt>
                <c:pt idx="42074">
                  <c:v>30.111999999999998</c:v>
                </c:pt>
                <c:pt idx="42075">
                  <c:v>30.111999999999998</c:v>
                </c:pt>
                <c:pt idx="42076">
                  <c:v>30.111999999999998</c:v>
                </c:pt>
                <c:pt idx="42077">
                  <c:v>30.111999999999998</c:v>
                </c:pt>
                <c:pt idx="42078">
                  <c:v>30.111999999999998</c:v>
                </c:pt>
                <c:pt idx="42079">
                  <c:v>30.111999999999998</c:v>
                </c:pt>
                <c:pt idx="42080">
                  <c:v>30.111999999999998</c:v>
                </c:pt>
                <c:pt idx="42081">
                  <c:v>30.111999999999998</c:v>
                </c:pt>
                <c:pt idx="42082">
                  <c:v>30.111999999999998</c:v>
                </c:pt>
                <c:pt idx="42083">
                  <c:v>30.111999999999998</c:v>
                </c:pt>
                <c:pt idx="42084">
                  <c:v>30.111999999999998</c:v>
                </c:pt>
                <c:pt idx="42085">
                  <c:v>30.111999999999998</c:v>
                </c:pt>
                <c:pt idx="42086">
                  <c:v>30.111999999999998</c:v>
                </c:pt>
                <c:pt idx="42087">
                  <c:v>30.111999999999998</c:v>
                </c:pt>
                <c:pt idx="42088">
                  <c:v>30.111999999999998</c:v>
                </c:pt>
                <c:pt idx="42089">
                  <c:v>30.111999999999998</c:v>
                </c:pt>
                <c:pt idx="42090">
                  <c:v>30.111999999999998</c:v>
                </c:pt>
                <c:pt idx="42091">
                  <c:v>30.111999999999998</c:v>
                </c:pt>
                <c:pt idx="42092">
                  <c:v>30.111999999999998</c:v>
                </c:pt>
                <c:pt idx="42093">
                  <c:v>30.111999999999998</c:v>
                </c:pt>
                <c:pt idx="42094">
                  <c:v>30.111999999999998</c:v>
                </c:pt>
                <c:pt idx="42095">
                  <c:v>30.111999999999998</c:v>
                </c:pt>
                <c:pt idx="42096">
                  <c:v>30.111999999999998</c:v>
                </c:pt>
                <c:pt idx="42097">
                  <c:v>30.111999999999998</c:v>
                </c:pt>
                <c:pt idx="42098">
                  <c:v>30.111999999999998</c:v>
                </c:pt>
                <c:pt idx="42099">
                  <c:v>30.111999999999998</c:v>
                </c:pt>
                <c:pt idx="42100">
                  <c:v>30.111999999999998</c:v>
                </c:pt>
                <c:pt idx="42101">
                  <c:v>30.111999999999998</c:v>
                </c:pt>
                <c:pt idx="42102">
                  <c:v>30.111999999999998</c:v>
                </c:pt>
                <c:pt idx="42103">
                  <c:v>30.111999999999998</c:v>
                </c:pt>
                <c:pt idx="42104">
                  <c:v>30.111999999999998</c:v>
                </c:pt>
                <c:pt idx="42105">
                  <c:v>30.111999999999998</c:v>
                </c:pt>
                <c:pt idx="42106">
                  <c:v>30.111999999999998</c:v>
                </c:pt>
                <c:pt idx="42107">
                  <c:v>30.111999999999998</c:v>
                </c:pt>
                <c:pt idx="42108">
                  <c:v>30.111999999999998</c:v>
                </c:pt>
                <c:pt idx="42109">
                  <c:v>30.111999999999998</c:v>
                </c:pt>
                <c:pt idx="42110">
                  <c:v>30.111999999999998</c:v>
                </c:pt>
                <c:pt idx="42111">
                  <c:v>30.111999999999998</c:v>
                </c:pt>
                <c:pt idx="42112">
                  <c:v>30.111999999999998</c:v>
                </c:pt>
                <c:pt idx="42113">
                  <c:v>30.111999999999998</c:v>
                </c:pt>
                <c:pt idx="42114">
                  <c:v>30.111999999999998</c:v>
                </c:pt>
                <c:pt idx="42115">
                  <c:v>30.111999999999998</c:v>
                </c:pt>
                <c:pt idx="42116">
                  <c:v>30.111999999999998</c:v>
                </c:pt>
                <c:pt idx="42117">
                  <c:v>30.111999999999998</c:v>
                </c:pt>
                <c:pt idx="42118">
                  <c:v>30.111999999999998</c:v>
                </c:pt>
                <c:pt idx="42119">
                  <c:v>30.111999999999998</c:v>
                </c:pt>
                <c:pt idx="42120">
                  <c:v>30.111999999999998</c:v>
                </c:pt>
                <c:pt idx="42121">
                  <c:v>30.111999999999998</c:v>
                </c:pt>
                <c:pt idx="42122">
                  <c:v>30.111999999999998</c:v>
                </c:pt>
                <c:pt idx="42123">
                  <c:v>30.111999999999998</c:v>
                </c:pt>
                <c:pt idx="42124">
                  <c:v>30.111999999999998</c:v>
                </c:pt>
                <c:pt idx="42125">
                  <c:v>30.111999999999998</c:v>
                </c:pt>
                <c:pt idx="42126">
                  <c:v>30.111999999999998</c:v>
                </c:pt>
                <c:pt idx="42127">
                  <c:v>30.111999999999998</c:v>
                </c:pt>
                <c:pt idx="42128">
                  <c:v>30.111999999999998</c:v>
                </c:pt>
                <c:pt idx="42129">
                  <c:v>30.111999999999998</c:v>
                </c:pt>
                <c:pt idx="42130">
                  <c:v>30.111999999999998</c:v>
                </c:pt>
                <c:pt idx="42131">
                  <c:v>30.111999999999998</c:v>
                </c:pt>
                <c:pt idx="42132">
                  <c:v>30.111999999999998</c:v>
                </c:pt>
                <c:pt idx="42133">
                  <c:v>30.111999999999998</c:v>
                </c:pt>
                <c:pt idx="42134">
                  <c:v>30.111999999999998</c:v>
                </c:pt>
                <c:pt idx="42135">
                  <c:v>30.111999999999998</c:v>
                </c:pt>
                <c:pt idx="42136">
                  <c:v>30.111999999999998</c:v>
                </c:pt>
                <c:pt idx="42137">
                  <c:v>30.111999999999998</c:v>
                </c:pt>
                <c:pt idx="42138">
                  <c:v>30.111999999999998</c:v>
                </c:pt>
                <c:pt idx="42139">
                  <c:v>30.111999999999998</c:v>
                </c:pt>
                <c:pt idx="42140">
                  <c:v>30.111999999999998</c:v>
                </c:pt>
                <c:pt idx="42141">
                  <c:v>30.111999999999998</c:v>
                </c:pt>
                <c:pt idx="42142">
                  <c:v>30.111999999999998</c:v>
                </c:pt>
                <c:pt idx="42143">
                  <c:v>30.111999999999998</c:v>
                </c:pt>
                <c:pt idx="42144">
                  <c:v>30.111999999999998</c:v>
                </c:pt>
                <c:pt idx="42145">
                  <c:v>30.111999999999998</c:v>
                </c:pt>
                <c:pt idx="42146">
                  <c:v>30.111999999999998</c:v>
                </c:pt>
                <c:pt idx="42147">
                  <c:v>30.111999999999998</c:v>
                </c:pt>
                <c:pt idx="42148">
                  <c:v>30.111999999999998</c:v>
                </c:pt>
                <c:pt idx="42149">
                  <c:v>30.111999999999998</c:v>
                </c:pt>
                <c:pt idx="42150">
                  <c:v>30.111999999999998</c:v>
                </c:pt>
                <c:pt idx="42151">
                  <c:v>30.111999999999998</c:v>
                </c:pt>
                <c:pt idx="42152">
                  <c:v>30.111999999999998</c:v>
                </c:pt>
                <c:pt idx="42153">
                  <c:v>30.111999999999998</c:v>
                </c:pt>
                <c:pt idx="42154">
                  <c:v>30.111999999999998</c:v>
                </c:pt>
                <c:pt idx="42155">
                  <c:v>30.111999999999998</c:v>
                </c:pt>
                <c:pt idx="42156">
                  <c:v>30.111999999999998</c:v>
                </c:pt>
                <c:pt idx="42157">
                  <c:v>30.111999999999998</c:v>
                </c:pt>
                <c:pt idx="42158">
                  <c:v>30.111999999999998</c:v>
                </c:pt>
                <c:pt idx="42159">
                  <c:v>30.111999999999998</c:v>
                </c:pt>
                <c:pt idx="42160">
                  <c:v>30.111999999999998</c:v>
                </c:pt>
                <c:pt idx="42161">
                  <c:v>30.111999999999998</c:v>
                </c:pt>
                <c:pt idx="42162">
                  <c:v>30.111999999999998</c:v>
                </c:pt>
                <c:pt idx="42163">
                  <c:v>30.111999999999998</c:v>
                </c:pt>
                <c:pt idx="42164">
                  <c:v>30.111999999999998</c:v>
                </c:pt>
                <c:pt idx="42165">
                  <c:v>30.111999999999998</c:v>
                </c:pt>
                <c:pt idx="42166">
                  <c:v>30.111999999999998</c:v>
                </c:pt>
                <c:pt idx="42167">
                  <c:v>30.111999999999998</c:v>
                </c:pt>
                <c:pt idx="42168">
                  <c:v>30.111999999999998</c:v>
                </c:pt>
                <c:pt idx="42169">
                  <c:v>30.111999999999998</c:v>
                </c:pt>
                <c:pt idx="42170">
                  <c:v>30.111999999999998</c:v>
                </c:pt>
                <c:pt idx="42171">
                  <c:v>30.111999999999998</c:v>
                </c:pt>
                <c:pt idx="42172">
                  <c:v>30.111999999999998</c:v>
                </c:pt>
                <c:pt idx="42173">
                  <c:v>30.111999999999998</c:v>
                </c:pt>
                <c:pt idx="42174">
                  <c:v>30.111999999999998</c:v>
                </c:pt>
                <c:pt idx="42175">
                  <c:v>30.111999999999998</c:v>
                </c:pt>
                <c:pt idx="42176">
                  <c:v>30.111999999999998</c:v>
                </c:pt>
                <c:pt idx="42177">
                  <c:v>30.111999999999998</c:v>
                </c:pt>
                <c:pt idx="42178">
                  <c:v>30.111999999999998</c:v>
                </c:pt>
                <c:pt idx="42179">
                  <c:v>30.111999999999998</c:v>
                </c:pt>
                <c:pt idx="42180">
                  <c:v>30.111999999999998</c:v>
                </c:pt>
                <c:pt idx="42181">
                  <c:v>30.111999999999998</c:v>
                </c:pt>
                <c:pt idx="42182">
                  <c:v>30.111999999999998</c:v>
                </c:pt>
                <c:pt idx="42183">
                  <c:v>30.111999999999998</c:v>
                </c:pt>
                <c:pt idx="42184">
                  <c:v>30.111999999999998</c:v>
                </c:pt>
                <c:pt idx="42185">
                  <c:v>30.111999999999998</c:v>
                </c:pt>
                <c:pt idx="42186">
                  <c:v>30.111999999999998</c:v>
                </c:pt>
                <c:pt idx="42187">
                  <c:v>30.111999999999998</c:v>
                </c:pt>
                <c:pt idx="42188">
                  <c:v>30.111999999999998</c:v>
                </c:pt>
                <c:pt idx="42189">
                  <c:v>30.111999999999998</c:v>
                </c:pt>
                <c:pt idx="42190">
                  <c:v>30.111999999999998</c:v>
                </c:pt>
                <c:pt idx="42191">
                  <c:v>30.111999999999998</c:v>
                </c:pt>
                <c:pt idx="42192">
                  <c:v>30.111999999999998</c:v>
                </c:pt>
                <c:pt idx="42193">
                  <c:v>30.111999999999998</c:v>
                </c:pt>
                <c:pt idx="42194">
                  <c:v>30.111999999999998</c:v>
                </c:pt>
                <c:pt idx="42195">
                  <c:v>30.111999999999998</c:v>
                </c:pt>
                <c:pt idx="42196">
                  <c:v>30.111999999999998</c:v>
                </c:pt>
                <c:pt idx="42197">
                  <c:v>30.111999999999998</c:v>
                </c:pt>
                <c:pt idx="42198">
                  <c:v>30.111999999999998</c:v>
                </c:pt>
                <c:pt idx="42199">
                  <c:v>30.111999999999998</c:v>
                </c:pt>
                <c:pt idx="42200">
                  <c:v>30.111999999999998</c:v>
                </c:pt>
                <c:pt idx="42201">
                  <c:v>30.111999999999998</c:v>
                </c:pt>
                <c:pt idx="42202">
                  <c:v>30.111999999999998</c:v>
                </c:pt>
                <c:pt idx="42203">
                  <c:v>30.111999999999998</c:v>
                </c:pt>
                <c:pt idx="42204">
                  <c:v>30.111999999999998</c:v>
                </c:pt>
                <c:pt idx="42205">
                  <c:v>30.111999999999998</c:v>
                </c:pt>
                <c:pt idx="42206">
                  <c:v>30.111999999999998</c:v>
                </c:pt>
                <c:pt idx="42207">
                  <c:v>30.111999999999998</c:v>
                </c:pt>
                <c:pt idx="42208">
                  <c:v>30.111999999999998</c:v>
                </c:pt>
                <c:pt idx="42209">
                  <c:v>30.111999999999998</c:v>
                </c:pt>
                <c:pt idx="42210">
                  <c:v>30.111999999999998</c:v>
                </c:pt>
                <c:pt idx="42211">
                  <c:v>30.111999999999998</c:v>
                </c:pt>
                <c:pt idx="42212">
                  <c:v>30.111999999999998</c:v>
                </c:pt>
                <c:pt idx="42213">
                  <c:v>30.111999999999998</c:v>
                </c:pt>
                <c:pt idx="42214">
                  <c:v>30.111999999999998</c:v>
                </c:pt>
                <c:pt idx="42215">
                  <c:v>30.111999999999998</c:v>
                </c:pt>
                <c:pt idx="42216">
                  <c:v>30.111999999999998</c:v>
                </c:pt>
                <c:pt idx="42217">
                  <c:v>30.111999999999998</c:v>
                </c:pt>
                <c:pt idx="42218">
                  <c:v>30.111999999999998</c:v>
                </c:pt>
                <c:pt idx="42219">
                  <c:v>30.111999999999998</c:v>
                </c:pt>
                <c:pt idx="42220">
                  <c:v>30.111999999999998</c:v>
                </c:pt>
                <c:pt idx="42221">
                  <c:v>30.111999999999998</c:v>
                </c:pt>
                <c:pt idx="42222">
                  <c:v>30.111999999999998</c:v>
                </c:pt>
                <c:pt idx="42223">
                  <c:v>30.111999999999998</c:v>
                </c:pt>
                <c:pt idx="42224">
                  <c:v>30.111999999999998</c:v>
                </c:pt>
                <c:pt idx="42225">
                  <c:v>30.111999999999998</c:v>
                </c:pt>
                <c:pt idx="42226">
                  <c:v>30.111999999999998</c:v>
                </c:pt>
                <c:pt idx="42227">
                  <c:v>30.111999999999998</c:v>
                </c:pt>
                <c:pt idx="42228">
                  <c:v>30.111999999999998</c:v>
                </c:pt>
                <c:pt idx="42229">
                  <c:v>30.111999999999998</c:v>
                </c:pt>
                <c:pt idx="42230">
                  <c:v>30.111999999999998</c:v>
                </c:pt>
                <c:pt idx="42231">
                  <c:v>30.111999999999998</c:v>
                </c:pt>
                <c:pt idx="42232">
                  <c:v>30.111999999999998</c:v>
                </c:pt>
                <c:pt idx="42233">
                  <c:v>30.111999999999998</c:v>
                </c:pt>
                <c:pt idx="42234">
                  <c:v>30.111999999999998</c:v>
                </c:pt>
                <c:pt idx="42235">
                  <c:v>30.111999999999998</c:v>
                </c:pt>
                <c:pt idx="42236">
                  <c:v>30.111999999999998</c:v>
                </c:pt>
                <c:pt idx="42237">
                  <c:v>30.111999999999998</c:v>
                </c:pt>
                <c:pt idx="42238">
                  <c:v>30.111999999999998</c:v>
                </c:pt>
                <c:pt idx="42239">
                  <c:v>30.111999999999998</c:v>
                </c:pt>
                <c:pt idx="42240">
                  <c:v>30.111999999999998</c:v>
                </c:pt>
                <c:pt idx="42241">
                  <c:v>30.111999999999998</c:v>
                </c:pt>
                <c:pt idx="42242">
                  <c:v>30.111999999999998</c:v>
                </c:pt>
                <c:pt idx="42243">
                  <c:v>30.111999999999998</c:v>
                </c:pt>
                <c:pt idx="42244">
                  <c:v>30.111999999999998</c:v>
                </c:pt>
                <c:pt idx="42245">
                  <c:v>30.111999999999998</c:v>
                </c:pt>
                <c:pt idx="42246">
                  <c:v>30.111999999999998</c:v>
                </c:pt>
                <c:pt idx="42247">
                  <c:v>30.111999999999998</c:v>
                </c:pt>
                <c:pt idx="42248">
                  <c:v>30.111999999999998</c:v>
                </c:pt>
                <c:pt idx="42249">
                  <c:v>30.111999999999998</c:v>
                </c:pt>
                <c:pt idx="42250">
                  <c:v>30.111999999999998</c:v>
                </c:pt>
                <c:pt idx="42251">
                  <c:v>30.111999999999998</c:v>
                </c:pt>
                <c:pt idx="42252">
                  <c:v>30.111999999999998</c:v>
                </c:pt>
                <c:pt idx="42253">
                  <c:v>30.111999999999998</c:v>
                </c:pt>
                <c:pt idx="42254">
                  <c:v>30.111999999999998</c:v>
                </c:pt>
                <c:pt idx="42255">
                  <c:v>30.111999999999998</c:v>
                </c:pt>
                <c:pt idx="42256">
                  <c:v>30.111999999999998</c:v>
                </c:pt>
                <c:pt idx="42257">
                  <c:v>30.111999999999998</c:v>
                </c:pt>
                <c:pt idx="42258">
                  <c:v>30.111999999999998</c:v>
                </c:pt>
                <c:pt idx="42259">
                  <c:v>30.111999999999998</c:v>
                </c:pt>
                <c:pt idx="42260">
                  <c:v>30.111999999999998</c:v>
                </c:pt>
                <c:pt idx="42261">
                  <c:v>30.111999999999998</c:v>
                </c:pt>
                <c:pt idx="42262">
                  <c:v>30.111999999999998</c:v>
                </c:pt>
                <c:pt idx="42263">
                  <c:v>30.111999999999998</c:v>
                </c:pt>
                <c:pt idx="42264">
                  <c:v>30.111999999999998</c:v>
                </c:pt>
                <c:pt idx="42265">
                  <c:v>30.111999999999998</c:v>
                </c:pt>
                <c:pt idx="42266">
                  <c:v>30.111999999999998</c:v>
                </c:pt>
                <c:pt idx="42267">
                  <c:v>30.111999999999998</c:v>
                </c:pt>
                <c:pt idx="42268">
                  <c:v>30.111999999999998</c:v>
                </c:pt>
                <c:pt idx="42269">
                  <c:v>30.111999999999998</c:v>
                </c:pt>
                <c:pt idx="42270">
                  <c:v>30.111999999999998</c:v>
                </c:pt>
                <c:pt idx="42271">
                  <c:v>30.111999999999998</c:v>
                </c:pt>
                <c:pt idx="42272">
                  <c:v>30.111999999999998</c:v>
                </c:pt>
                <c:pt idx="42273">
                  <c:v>30.111999999999998</c:v>
                </c:pt>
                <c:pt idx="42274">
                  <c:v>30.111999999999998</c:v>
                </c:pt>
                <c:pt idx="42275">
                  <c:v>30.111999999999998</c:v>
                </c:pt>
                <c:pt idx="42276">
                  <c:v>30.111999999999998</c:v>
                </c:pt>
                <c:pt idx="42277">
                  <c:v>30.111999999999998</c:v>
                </c:pt>
                <c:pt idx="42278">
                  <c:v>30.111999999999998</c:v>
                </c:pt>
                <c:pt idx="42279">
                  <c:v>30.111999999999998</c:v>
                </c:pt>
                <c:pt idx="42280">
                  <c:v>30.111999999999998</c:v>
                </c:pt>
                <c:pt idx="42281">
                  <c:v>30.111999999999998</c:v>
                </c:pt>
                <c:pt idx="42282">
                  <c:v>30.111999999999998</c:v>
                </c:pt>
                <c:pt idx="42283">
                  <c:v>30.111999999999998</c:v>
                </c:pt>
                <c:pt idx="42284">
                  <c:v>30.111999999999998</c:v>
                </c:pt>
                <c:pt idx="42285">
                  <c:v>30.111999999999998</c:v>
                </c:pt>
                <c:pt idx="42286">
                  <c:v>30.111999999999998</c:v>
                </c:pt>
                <c:pt idx="42287">
                  <c:v>30.111999999999998</c:v>
                </c:pt>
                <c:pt idx="42288">
                  <c:v>30.111999999999998</c:v>
                </c:pt>
                <c:pt idx="42289">
                  <c:v>30.111999999999998</c:v>
                </c:pt>
                <c:pt idx="42290">
                  <c:v>30.111999999999998</c:v>
                </c:pt>
                <c:pt idx="42291">
                  <c:v>30.111999999999998</c:v>
                </c:pt>
                <c:pt idx="42292">
                  <c:v>30.111999999999998</c:v>
                </c:pt>
                <c:pt idx="42293">
                  <c:v>30.111999999999998</c:v>
                </c:pt>
                <c:pt idx="42294">
                  <c:v>30.111999999999998</c:v>
                </c:pt>
                <c:pt idx="42295">
                  <c:v>30.111999999999998</c:v>
                </c:pt>
                <c:pt idx="42296">
                  <c:v>30.111999999999998</c:v>
                </c:pt>
                <c:pt idx="42297">
                  <c:v>30.111999999999998</c:v>
                </c:pt>
                <c:pt idx="42298">
                  <c:v>30.111999999999998</c:v>
                </c:pt>
                <c:pt idx="42299">
                  <c:v>30.111999999999998</c:v>
                </c:pt>
                <c:pt idx="42300">
                  <c:v>30.111999999999998</c:v>
                </c:pt>
                <c:pt idx="42301">
                  <c:v>30.111999999999998</c:v>
                </c:pt>
                <c:pt idx="42302">
                  <c:v>30.111999999999998</c:v>
                </c:pt>
                <c:pt idx="42303">
                  <c:v>30.111999999999998</c:v>
                </c:pt>
                <c:pt idx="42304">
                  <c:v>30.111999999999998</c:v>
                </c:pt>
                <c:pt idx="42305">
                  <c:v>30.111999999999998</c:v>
                </c:pt>
                <c:pt idx="42306">
                  <c:v>30.111999999999998</c:v>
                </c:pt>
                <c:pt idx="42307">
                  <c:v>30.111999999999998</c:v>
                </c:pt>
                <c:pt idx="42308">
                  <c:v>30.111999999999998</c:v>
                </c:pt>
                <c:pt idx="42309">
                  <c:v>30.111999999999998</c:v>
                </c:pt>
                <c:pt idx="42310">
                  <c:v>30.111999999999998</c:v>
                </c:pt>
                <c:pt idx="42311">
                  <c:v>30.111999999999998</c:v>
                </c:pt>
                <c:pt idx="42312">
                  <c:v>30.111999999999998</c:v>
                </c:pt>
                <c:pt idx="42313">
                  <c:v>30.111999999999998</c:v>
                </c:pt>
                <c:pt idx="42314">
                  <c:v>30.111999999999998</c:v>
                </c:pt>
                <c:pt idx="42315">
                  <c:v>30.111999999999998</c:v>
                </c:pt>
                <c:pt idx="42316">
                  <c:v>30.111999999999998</c:v>
                </c:pt>
                <c:pt idx="42317">
                  <c:v>30.111999999999998</c:v>
                </c:pt>
                <c:pt idx="42318">
                  <c:v>30.111999999999998</c:v>
                </c:pt>
                <c:pt idx="42319">
                  <c:v>30.111999999999998</c:v>
                </c:pt>
                <c:pt idx="42320">
                  <c:v>30.111999999999998</c:v>
                </c:pt>
                <c:pt idx="42321">
                  <c:v>30.111999999999998</c:v>
                </c:pt>
                <c:pt idx="42322">
                  <c:v>30.111999999999998</c:v>
                </c:pt>
                <c:pt idx="42323">
                  <c:v>30.111999999999998</c:v>
                </c:pt>
                <c:pt idx="42324">
                  <c:v>30.111999999999998</c:v>
                </c:pt>
                <c:pt idx="42325">
                  <c:v>30.111999999999998</c:v>
                </c:pt>
                <c:pt idx="42326">
                  <c:v>30.111999999999998</c:v>
                </c:pt>
                <c:pt idx="42327">
                  <c:v>30.111999999999998</c:v>
                </c:pt>
                <c:pt idx="42328">
                  <c:v>30.111999999999998</c:v>
                </c:pt>
                <c:pt idx="42329">
                  <c:v>30.111999999999998</c:v>
                </c:pt>
                <c:pt idx="42330">
                  <c:v>30.111999999999998</c:v>
                </c:pt>
                <c:pt idx="42331">
                  <c:v>30.111999999999998</c:v>
                </c:pt>
                <c:pt idx="42332">
                  <c:v>30.111999999999998</c:v>
                </c:pt>
                <c:pt idx="42333">
                  <c:v>30.111999999999998</c:v>
                </c:pt>
                <c:pt idx="42334">
                  <c:v>30.111999999999998</c:v>
                </c:pt>
                <c:pt idx="42335">
                  <c:v>30.111999999999998</c:v>
                </c:pt>
                <c:pt idx="42336">
                  <c:v>30.111999999999998</c:v>
                </c:pt>
                <c:pt idx="42337">
                  <c:v>30.111999999999998</c:v>
                </c:pt>
                <c:pt idx="42338">
                  <c:v>30.111999999999998</c:v>
                </c:pt>
                <c:pt idx="42339">
                  <c:v>30.111999999999998</c:v>
                </c:pt>
                <c:pt idx="42340">
                  <c:v>30.111999999999998</c:v>
                </c:pt>
                <c:pt idx="42341">
                  <c:v>30.111999999999998</c:v>
                </c:pt>
                <c:pt idx="42342">
                  <c:v>30.111999999999998</c:v>
                </c:pt>
                <c:pt idx="42343">
                  <c:v>30.111999999999998</c:v>
                </c:pt>
                <c:pt idx="42344">
                  <c:v>30.111999999999998</c:v>
                </c:pt>
                <c:pt idx="42345">
                  <c:v>30.111999999999998</c:v>
                </c:pt>
                <c:pt idx="42346">
                  <c:v>30.111999999999998</c:v>
                </c:pt>
                <c:pt idx="42347">
                  <c:v>30.111999999999998</c:v>
                </c:pt>
                <c:pt idx="42348">
                  <c:v>30.111999999999998</c:v>
                </c:pt>
                <c:pt idx="42349">
                  <c:v>30.111999999999998</c:v>
                </c:pt>
                <c:pt idx="42350">
                  <c:v>30.111999999999998</c:v>
                </c:pt>
                <c:pt idx="42351">
                  <c:v>30.111999999999998</c:v>
                </c:pt>
                <c:pt idx="42352">
                  <c:v>30.111999999999998</c:v>
                </c:pt>
                <c:pt idx="42353">
                  <c:v>30.111999999999998</c:v>
                </c:pt>
                <c:pt idx="42354">
                  <c:v>30.111999999999998</c:v>
                </c:pt>
                <c:pt idx="42355">
                  <c:v>30.111999999999998</c:v>
                </c:pt>
                <c:pt idx="42356">
                  <c:v>30.111999999999998</c:v>
                </c:pt>
                <c:pt idx="42357">
                  <c:v>30.111999999999998</c:v>
                </c:pt>
                <c:pt idx="42358">
                  <c:v>30.111999999999998</c:v>
                </c:pt>
                <c:pt idx="42359">
                  <c:v>30.111999999999998</c:v>
                </c:pt>
                <c:pt idx="42360">
                  <c:v>30.111999999999998</c:v>
                </c:pt>
                <c:pt idx="42361">
                  <c:v>30.111999999999998</c:v>
                </c:pt>
                <c:pt idx="42362">
                  <c:v>30.111999999999998</c:v>
                </c:pt>
                <c:pt idx="42363">
                  <c:v>30.111999999999998</c:v>
                </c:pt>
                <c:pt idx="42364">
                  <c:v>30.111999999999998</c:v>
                </c:pt>
                <c:pt idx="42365">
                  <c:v>30.111999999999998</c:v>
                </c:pt>
                <c:pt idx="42366">
                  <c:v>30.111999999999998</c:v>
                </c:pt>
                <c:pt idx="42367">
                  <c:v>30.111999999999998</c:v>
                </c:pt>
                <c:pt idx="42368">
                  <c:v>30.111999999999998</c:v>
                </c:pt>
                <c:pt idx="42369">
                  <c:v>30.111999999999998</c:v>
                </c:pt>
                <c:pt idx="42370">
                  <c:v>30.111999999999998</c:v>
                </c:pt>
                <c:pt idx="42371">
                  <c:v>30.111999999999998</c:v>
                </c:pt>
                <c:pt idx="42372">
                  <c:v>30.111999999999998</c:v>
                </c:pt>
                <c:pt idx="42373">
                  <c:v>30.111999999999998</c:v>
                </c:pt>
                <c:pt idx="42374">
                  <c:v>30.111999999999998</c:v>
                </c:pt>
                <c:pt idx="42375">
                  <c:v>30.111999999999998</c:v>
                </c:pt>
                <c:pt idx="42376">
                  <c:v>30.111999999999998</c:v>
                </c:pt>
                <c:pt idx="42377">
                  <c:v>30.111999999999998</c:v>
                </c:pt>
                <c:pt idx="42378">
                  <c:v>30.111999999999998</c:v>
                </c:pt>
                <c:pt idx="42379">
                  <c:v>30.111999999999998</c:v>
                </c:pt>
                <c:pt idx="42380">
                  <c:v>30.111999999999998</c:v>
                </c:pt>
                <c:pt idx="42381">
                  <c:v>30.111999999999998</c:v>
                </c:pt>
                <c:pt idx="42382">
                  <c:v>30.111999999999998</c:v>
                </c:pt>
                <c:pt idx="42383">
                  <c:v>30.111999999999998</c:v>
                </c:pt>
                <c:pt idx="42384">
                  <c:v>30.111999999999998</c:v>
                </c:pt>
                <c:pt idx="42385">
                  <c:v>30.111999999999998</c:v>
                </c:pt>
                <c:pt idx="42386">
                  <c:v>30.111999999999998</c:v>
                </c:pt>
                <c:pt idx="42387">
                  <c:v>30.111999999999998</c:v>
                </c:pt>
                <c:pt idx="42388">
                  <c:v>30.111999999999998</c:v>
                </c:pt>
                <c:pt idx="42389">
                  <c:v>30.111999999999998</c:v>
                </c:pt>
                <c:pt idx="42390">
                  <c:v>30.111999999999998</c:v>
                </c:pt>
                <c:pt idx="42391">
                  <c:v>30.111999999999998</c:v>
                </c:pt>
                <c:pt idx="42392">
                  <c:v>30.111999999999998</c:v>
                </c:pt>
                <c:pt idx="42393">
                  <c:v>30.111999999999998</c:v>
                </c:pt>
                <c:pt idx="42394">
                  <c:v>30.111999999999998</c:v>
                </c:pt>
                <c:pt idx="42395">
                  <c:v>30.111999999999998</c:v>
                </c:pt>
                <c:pt idx="42396">
                  <c:v>30.111999999999998</c:v>
                </c:pt>
                <c:pt idx="42397">
                  <c:v>30.111999999999998</c:v>
                </c:pt>
                <c:pt idx="42398">
                  <c:v>30.111999999999998</c:v>
                </c:pt>
                <c:pt idx="42399">
                  <c:v>30.111999999999998</c:v>
                </c:pt>
                <c:pt idx="42400">
                  <c:v>30.111999999999998</c:v>
                </c:pt>
                <c:pt idx="42401">
                  <c:v>30.111999999999998</c:v>
                </c:pt>
                <c:pt idx="42402">
                  <c:v>30.111999999999998</c:v>
                </c:pt>
                <c:pt idx="42403">
                  <c:v>30.111999999999998</c:v>
                </c:pt>
                <c:pt idx="42404">
                  <c:v>30.111999999999998</c:v>
                </c:pt>
                <c:pt idx="42405">
                  <c:v>30.111999999999998</c:v>
                </c:pt>
                <c:pt idx="42406">
                  <c:v>30.111999999999998</c:v>
                </c:pt>
                <c:pt idx="42407">
                  <c:v>30.111999999999998</c:v>
                </c:pt>
                <c:pt idx="42408">
                  <c:v>30.111999999999998</c:v>
                </c:pt>
                <c:pt idx="42409">
                  <c:v>30.111999999999998</c:v>
                </c:pt>
                <c:pt idx="42410">
                  <c:v>30.111999999999998</c:v>
                </c:pt>
                <c:pt idx="42411">
                  <c:v>30.111999999999998</c:v>
                </c:pt>
                <c:pt idx="42412">
                  <c:v>30.111999999999998</c:v>
                </c:pt>
                <c:pt idx="42413">
                  <c:v>30.111999999999998</c:v>
                </c:pt>
                <c:pt idx="42414">
                  <c:v>30.111999999999998</c:v>
                </c:pt>
                <c:pt idx="42415">
                  <c:v>30.111999999999998</c:v>
                </c:pt>
                <c:pt idx="42416">
                  <c:v>30.111999999999998</c:v>
                </c:pt>
                <c:pt idx="42417">
                  <c:v>30.111999999999998</c:v>
                </c:pt>
                <c:pt idx="42418">
                  <c:v>30.111999999999998</c:v>
                </c:pt>
                <c:pt idx="42419">
                  <c:v>30.111999999999998</c:v>
                </c:pt>
                <c:pt idx="42420">
                  <c:v>30.111999999999998</c:v>
                </c:pt>
                <c:pt idx="42421">
                  <c:v>30.111999999999998</c:v>
                </c:pt>
                <c:pt idx="42422">
                  <c:v>30.111999999999998</c:v>
                </c:pt>
                <c:pt idx="42423">
                  <c:v>30.111999999999998</c:v>
                </c:pt>
                <c:pt idx="42424">
                  <c:v>30.111999999999998</c:v>
                </c:pt>
                <c:pt idx="42425">
                  <c:v>30.111999999999998</c:v>
                </c:pt>
                <c:pt idx="42426">
                  <c:v>30.111999999999998</c:v>
                </c:pt>
                <c:pt idx="42427">
                  <c:v>30.111999999999998</c:v>
                </c:pt>
                <c:pt idx="42428">
                  <c:v>30.111999999999998</c:v>
                </c:pt>
                <c:pt idx="42429">
                  <c:v>30.111999999999998</c:v>
                </c:pt>
                <c:pt idx="42430">
                  <c:v>30.111999999999998</c:v>
                </c:pt>
                <c:pt idx="42431">
                  <c:v>30.111999999999998</c:v>
                </c:pt>
                <c:pt idx="42432">
                  <c:v>30.111999999999998</c:v>
                </c:pt>
                <c:pt idx="42433">
                  <c:v>30.111999999999998</c:v>
                </c:pt>
                <c:pt idx="42434">
                  <c:v>30.111999999999998</c:v>
                </c:pt>
                <c:pt idx="42435">
                  <c:v>30.111999999999998</c:v>
                </c:pt>
                <c:pt idx="42436">
                  <c:v>30.111999999999998</c:v>
                </c:pt>
                <c:pt idx="42437">
                  <c:v>30.111999999999998</c:v>
                </c:pt>
                <c:pt idx="42438">
                  <c:v>30.111999999999998</c:v>
                </c:pt>
                <c:pt idx="42439">
                  <c:v>30.111999999999998</c:v>
                </c:pt>
                <c:pt idx="42440">
                  <c:v>30.111999999999998</c:v>
                </c:pt>
                <c:pt idx="42441">
                  <c:v>30.111999999999998</c:v>
                </c:pt>
                <c:pt idx="42442">
                  <c:v>30.111999999999998</c:v>
                </c:pt>
                <c:pt idx="42443">
                  <c:v>30.111999999999998</c:v>
                </c:pt>
                <c:pt idx="42444">
                  <c:v>30.111999999999998</c:v>
                </c:pt>
                <c:pt idx="42445">
                  <c:v>30.111999999999998</c:v>
                </c:pt>
                <c:pt idx="42446">
                  <c:v>30.111999999999998</c:v>
                </c:pt>
                <c:pt idx="42447">
                  <c:v>30.111999999999998</c:v>
                </c:pt>
                <c:pt idx="42448">
                  <c:v>30.111999999999998</c:v>
                </c:pt>
                <c:pt idx="42449">
                  <c:v>30.111999999999998</c:v>
                </c:pt>
                <c:pt idx="42450">
                  <c:v>30.111999999999998</c:v>
                </c:pt>
                <c:pt idx="42451">
                  <c:v>30.111999999999998</c:v>
                </c:pt>
                <c:pt idx="42452">
                  <c:v>30.111999999999998</c:v>
                </c:pt>
                <c:pt idx="42453">
                  <c:v>30.111999999999998</c:v>
                </c:pt>
                <c:pt idx="42454">
                  <c:v>30.111999999999998</c:v>
                </c:pt>
                <c:pt idx="42455">
                  <c:v>30.111999999999998</c:v>
                </c:pt>
                <c:pt idx="42456">
                  <c:v>30.111999999999998</c:v>
                </c:pt>
                <c:pt idx="42457">
                  <c:v>30.111999999999998</c:v>
                </c:pt>
                <c:pt idx="42458">
                  <c:v>30.111999999999998</c:v>
                </c:pt>
                <c:pt idx="42459">
                  <c:v>30.111999999999998</c:v>
                </c:pt>
                <c:pt idx="42460">
                  <c:v>30.111999999999998</c:v>
                </c:pt>
                <c:pt idx="42461">
                  <c:v>30.111999999999998</c:v>
                </c:pt>
                <c:pt idx="42462">
                  <c:v>30.111999999999998</c:v>
                </c:pt>
                <c:pt idx="42463">
                  <c:v>30.111999999999998</c:v>
                </c:pt>
                <c:pt idx="42464">
                  <c:v>30.111999999999998</c:v>
                </c:pt>
                <c:pt idx="42465">
                  <c:v>30.111999999999998</c:v>
                </c:pt>
                <c:pt idx="42466">
                  <c:v>30.111999999999998</c:v>
                </c:pt>
                <c:pt idx="42467">
                  <c:v>30.111999999999998</c:v>
                </c:pt>
                <c:pt idx="42468">
                  <c:v>30.111999999999998</c:v>
                </c:pt>
                <c:pt idx="42469">
                  <c:v>30.111999999999998</c:v>
                </c:pt>
                <c:pt idx="42470">
                  <c:v>30.111999999999998</c:v>
                </c:pt>
                <c:pt idx="42471">
                  <c:v>30.111999999999998</c:v>
                </c:pt>
                <c:pt idx="42472">
                  <c:v>30.111999999999998</c:v>
                </c:pt>
                <c:pt idx="42473">
                  <c:v>30.111999999999998</c:v>
                </c:pt>
                <c:pt idx="42474">
                  <c:v>30.111999999999998</c:v>
                </c:pt>
                <c:pt idx="42475">
                  <c:v>30.111999999999998</c:v>
                </c:pt>
                <c:pt idx="42476">
                  <c:v>30.111999999999998</c:v>
                </c:pt>
                <c:pt idx="42477">
                  <c:v>30.111999999999998</c:v>
                </c:pt>
                <c:pt idx="42478">
                  <c:v>30.111999999999998</c:v>
                </c:pt>
                <c:pt idx="42479">
                  <c:v>30.111999999999998</c:v>
                </c:pt>
                <c:pt idx="42480">
                  <c:v>30.111999999999998</c:v>
                </c:pt>
                <c:pt idx="42481">
                  <c:v>30.111999999999998</c:v>
                </c:pt>
                <c:pt idx="42482">
                  <c:v>30.111999999999998</c:v>
                </c:pt>
                <c:pt idx="42483">
                  <c:v>30.111999999999998</c:v>
                </c:pt>
                <c:pt idx="42484">
                  <c:v>30.111999999999998</c:v>
                </c:pt>
                <c:pt idx="42485">
                  <c:v>30.111999999999998</c:v>
                </c:pt>
                <c:pt idx="42486">
                  <c:v>30.111999999999998</c:v>
                </c:pt>
                <c:pt idx="42487">
                  <c:v>30.111999999999998</c:v>
                </c:pt>
                <c:pt idx="42488">
                  <c:v>30.111999999999998</c:v>
                </c:pt>
                <c:pt idx="42489">
                  <c:v>30.111999999999998</c:v>
                </c:pt>
                <c:pt idx="42490">
                  <c:v>30.111999999999998</c:v>
                </c:pt>
                <c:pt idx="42491">
                  <c:v>30.111999999999998</c:v>
                </c:pt>
                <c:pt idx="42492">
                  <c:v>30.111999999999998</c:v>
                </c:pt>
                <c:pt idx="42493">
                  <c:v>30.111999999999998</c:v>
                </c:pt>
                <c:pt idx="42494">
                  <c:v>30.111999999999998</c:v>
                </c:pt>
                <c:pt idx="42495">
                  <c:v>30.111999999999998</c:v>
                </c:pt>
                <c:pt idx="42496">
                  <c:v>30.111999999999998</c:v>
                </c:pt>
                <c:pt idx="42497">
                  <c:v>30.111999999999998</c:v>
                </c:pt>
                <c:pt idx="42498">
                  <c:v>30.111999999999998</c:v>
                </c:pt>
                <c:pt idx="42499">
                  <c:v>30.111999999999998</c:v>
                </c:pt>
                <c:pt idx="42500">
                  <c:v>30.111999999999998</c:v>
                </c:pt>
                <c:pt idx="42501">
                  <c:v>30.111999999999998</c:v>
                </c:pt>
                <c:pt idx="42502">
                  <c:v>30.111999999999998</c:v>
                </c:pt>
                <c:pt idx="42503">
                  <c:v>30.111999999999998</c:v>
                </c:pt>
                <c:pt idx="42504">
                  <c:v>30.111999999999998</c:v>
                </c:pt>
                <c:pt idx="42505">
                  <c:v>30.111999999999998</c:v>
                </c:pt>
                <c:pt idx="42506">
                  <c:v>30.111999999999998</c:v>
                </c:pt>
                <c:pt idx="42507">
                  <c:v>30.111999999999998</c:v>
                </c:pt>
                <c:pt idx="42508">
                  <c:v>30.111999999999998</c:v>
                </c:pt>
                <c:pt idx="42509">
                  <c:v>30.111999999999998</c:v>
                </c:pt>
                <c:pt idx="42510">
                  <c:v>30.111999999999998</c:v>
                </c:pt>
                <c:pt idx="42511">
                  <c:v>30.111999999999998</c:v>
                </c:pt>
                <c:pt idx="42512">
                  <c:v>30.111999999999998</c:v>
                </c:pt>
                <c:pt idx="42513">
                  <c:v>30.111999999999998</c:v>
                </c:pt>
                <c:pt idx="42514">
                  <c:v>30.111999999999998</c:v>
                </c:pt>
                <c:pt idx="42515">
                  <c:v>30.111999999999998</c:v>
                </c:pt>
                <c:pt idx="42516">
                  <c:v>30.111999999999998</c:v>
                </c:pt>
                <c:pt idx="42517">
                  <c:v>30.111999999999998</c:v>
                </c:pt>
                <c:pt idx="42518">
                  <c:v>30.111999999999998</c:v>
                </c:pt>
                <c:pt idx="42519">
                  <c:v>30.111999999999998</c:v>
                </c:pt>
                <c:pt idx="42520">
                  <c:v>30.111999999999998</c:v>
                </c:pt>
                <c:pt idx="42521">
                  <c:v>30.111999999999998</c:v>
                </c:pt>
                <c:pt idx="42522">
                  <c:v>30.111999999999998</c:v>
                </c:pt>
                <c:pt idx="42523">
                  <c:v>30.111999999999998</c:v>
                </c:pt>
                <c:pt idx="42524">
                  <c:v>30.111999999999998</c:v>
                </c:pt>
                <c:pt idx="42525">
                  <c:v>30.111999999999998</c:v>
                </c:pt>
                <c:pt idx="42526">
                  <c:v>30.111999999999998</c:v>
                </c:pt>
                <c:pt idx="42527">
                  <c:v>30.111999999999998</c:v>
                </c:pt>
                <c:pt idx="42528">
                  <c:v>30.111999999999998</c:v>
                </c:pt>
                <c:pt idx="42529">
                  <c:v>30.111999999999998</c:v>
                </c:pt>
                <c:pt idx="42530">
                  <c:v>30.111999999999998</c:v>
                </c:pt>
                <c:pt idx="42531">
                  <c:v>30.111999999999998</c:v>
                </c:pt>
                <c:pt idx="42532">
                  <c:v>30.111999999999998</c:v>
                </c:pt>
                <c:pt idx="42533">
                  <c:v>30.111999999999998</c:v>
                </c:pt>
                <c:pt idx="42534">
                  <c:v>30.111999999999998</c:v>
                </c:pt>
                <c:pt idx="42535">
                  <c:v>30.111999999999998</c:v>
                </c:pt>
                <c:pt idx="42536">
                  <c:v>30.111999999999998</c:v>
                </c:pt>
                <c:pt idx="42537">
                  <c:v>30.111999999999998</c:v>
                </c:pt>
                <c:pt idx="42538">
                  <c:v>30.111999999999998</c:v>
                </c:pt>
                <c:pt idx="42539">
                  <c:v>30.111999999999998</c:v>
                </c:pt>
                <c:pt idx="42540">
                  <c:v>30.111999999999998</c:v>
                </c:pt>
                <c:pt idx="42541">
                  <c:v>30.111999999999998</c:v>
                </c:pt>
                <c:pt idx="42542">
                  <c:v>30.111999999999998</c:v>
                </c:pt>
                <c:pt idx="42543">
                  <c:v>30.111999999999998</c:v>
                </c:pt>
                <c:pt idx="42544">
                  <c:v>30.111999999999998</c:v>
                </c:pt>
                <c:pt idx="42545">
                  <c:v>30.111999999999998</c:v>
                </c:pt>
                <c:pt idx="42546">
                  <c:v>30.111999999999998</c:v>
                </c:pt>
                <c:pt idx="42547">
                  <c:v>30.111999999999998</c:v>
                </c:pt>
                <c:pt idx="42548">
                  <c:v>30.111999999999998</c:v>
                </c:pt>
                <c:pt idx="42549">
                  <c:v>30.111999999999998</c:v>
                </c:pt>
                <c:pt idx="42550">
                  <c:v>30.111999999999998</c:v>
                </c:pt>
                <c:pt idx="42551">
                  <c:v>30.111999999999998</c:v>
                </c:pt>
                <c:pt idx="42552">
                  <c:v>30.111999999999998</c:v>
                </c:pt>
                <c:pt idx="42553">
                  <c:v>30.111999999999998</c:v>
                </c:pt>
                <c:pt idx="42554">
                  <c:v>30.111999999999998</c:v>
                </c:pt>
                <c:pt idx="42555">
                  <c:v>30.111999999999998</c:v>
                </c:pt>
                <c:pt idx="42556">
                  <c:v>30.111999999999998</c:v>
                </c:pt>
                <c:pt idx="42557">
                  <c:v>30.111999999999998</c:v>
                </c:pt>
                <c:pt idx="42558">
                  <c:v>30.111999999999998</c:v>
                </c:pt>
                <c:pt idx="42559">
                  <c:v>30.111999999999998</c:v>
                </c:pt>
                <c:pt idx="42560">
                  <c:v>30.111999999999998</c:v>
                </c:pt>
                <c:pt idx="42561">
                  <c:v>30.111999999999998</c:v>
                </c:pt>
                <c:pt idx="42562">
                  <c:v>30.111999999999998</c:v>
                </c:pt>
                <c:pt idx="42563">
                  <c:v>30.111999999999998</c:v>
                </c:pt>
                <c:pt idx="42564">
                  <c:v>30.111999999999998</c:v>
                </c:pt>
                <c:pt idx="42565">
                  <c:v>30.111999999999998</c:v>
                </c:pt>
                <c:pt idx="42566">
                  <c:v>30.111999999999998</c:v>
                </c:pt>
                <c:pt idx="42567">
                  <c:v>30.111999999999998</c:v>
                </c:pt>
                <c:pt idx="42568">
                  <c:v>30.111999999999998</c:v>
                </c:pt>
                <c:pt idx="42569">
                  <c:v>30.111999999999998</c:v>
                </c:pt>
                <c:pt idx="42570">
                  <c:v>30.111999999999998</c:v>
                </c:pt>
                <c:pt idx="42571">
                  <c:v>30.111999999999998</c:v>
                </c:pt>
                <c:pt idx="42572">
                  <c:v>30.111999999999998</c:v>
                </c:pt>
                <c:pt idx="42573">
                  <c:v>30.111999999999998</c:v>
                </c:pt>
                <c:pt idx="42574">
                  <c:v>30.111999999999998</c:v>
                </c:pt>
                <c:pt idx="42575">
                  <c:v>30.111999999999998</c:v>
                </c:pt>
                <c:pt idx="42576">
                  <c:v>30.111999999999998</c:v>
                </c:pt>
                <c:pt idx="42577">
                  <c:v>30.111999999999998</c:v>
                </c:pt>
                <c:pt idx="42578">
                  <c:v>30.111999999999998</c:v>
                </c:pt>
                <c:pt idx="42579">
                  <c:v>30.111999999999998</c:v>
                </c:pt>
                <c:pt idx="42580">
                  <c:v>30.111999999999998</c:v>
                </c:pt>
                <c:pt idx="42581">
                  <c:v>30.111999999999998</c:v>
                </c:pt>
                <c:pt idx="42582">
                  <c:v>30.111999999999998</c:v>
                </c:pt>
                <c:pt idx="42583">
                  <c:v>30.111999999999998</c:v>
                </c:pt>
                <c:pt idx="42584">
                  <c:v>30.111999999999998</c:v>
                </c:pt>
                <c:pt idx="42585">
                  <c:v>30.111999999999998</c:v>
                </c:pt>
                <c:pt idx="42586">
                  <c:v>30.111999999999998</c:v>
                </c:pt>
                <c:pt idx="42587">
                  <c:v>30.111999999999998</c:v>
                </c:pt>
                <c:pt idx="42588">
                  <c:v>30.111999999999998</c:v>
                </c:pt>
                <c:pt idx="42589">
                  <c:v>30.111999999999998</c:v>
                </c:pt>
                <c:pt idx="42590">
                  <c:v>30.111999999999998</c:v>
                </c:pt>
                <c:pt idx="42591">
                  <c:v>30.111999999999998</c:v>
                </c:pt>
                <c:pt idx="42592">
                  <c:v>30.111999999999998</c:v>
                </c:pt>
                <c:pt idx="42593">
                  <c:v>30.111999999999998</c:v>
                </c:pt>
                <c:pt idx="42594">
                  <c:v>30.111999999999998</c:v>
                </c:pt>
                <c:pt idx="42595">
                  <c:v>30.111999999999998</c:v>
                </c:pt>
                <c:pt idx="42596">
                  <c:v>30.111999999999998</c:v>
                </c:pt>
                <c:pt idx="42597">
                  <c:v>30.111999999999998</c:v>
                </c:pt>
                <c:pt idx="42598">
                  <c:v>30.111999999999998</c:v>
                </c:pt>
                <c:pt idx="42599">
                  <c:v>30.111999999999998</c:v>
                </c:pt>
                <c:pt idx="42600">
                  <c:v>30.111999999999998</c:v>
                </c:pt>
                <c:pt idx="42601">
                  <c:v>30.111999999999998</c:v>
                </c:pt>
                <c:pt idx="42602">
                  <c:v>30.111999999999998</c:v>
                </c:pt>
                <c:pt idx="42603">
                  <c:v>30.111999999999998</c:v>
                </c:pt>
                <c:pt idx="42604">
                  <c:v>30.111999999999998</c:v>
                </c:pt>
                <c:pt idx="42605">
                  <c:v>30.111999999999998</c:v>
                </c:pt>
                <c:pt idx="42606">
                  <c:v>30.111999999999998</c:v>
                </c:pt>
                <c:pt idx="42607">
                  <c:v>30.111999999999998</c:v>
                </c:pt>
                <c:pt idx="42608">
                  <c:v>30.111999999999998</c:v>
                </c:pt>
                <c:pt idx="42609">
                  <c:v>30.111999999999998</c:v>
                </c:pt>
                <c:pt idx="42610">
                  <c:v>30.111999999999998</c:v>
                </c:pt>
                <c:pt idx="42611">
                  <c:v>30.111999999999998</c:v>
                </c:pt>
                <c:pt idx="42612">
                  <c:v>30.111999999999998</c:v>
                </c:pt>
                <c:pt idx="42613">
                  <c:v>30.111999999999998</c:v>
                </c:pt>
                <c:pt idx="42614">
                  <c:v>30.111999999999998</c:v>
                </c:pt>
                <c:pt idx="42615">
                  <c:v>30.111999999999998</c:v>
                </c:pt>
                <c:pt idx="42616">
                  <c:v>30.111999999999998</c:v>
                </c:pt>
                <c:pt idx="42617">
                  <c:v>30.111999999999998</c:v>
                </c:pt>
                <c:pt idx="42618">
                  <c:v>30.111999999999998</c:v>
                </c:pt>
                <c:pt idx="42619">
                  <c:v>30.111999999999998</c:v>
                </c:pt>
                <c:pt idx="42620">
                  <c:v>30.111999999999998</c:v>
                </c:pt>
                <c:pt idx="42621">
                  <c:v>30.111999999999998</c:v>
                </c:pt>
                <c:pt idx="42622">
                  <c:v>30.111999999999998</c:v>
                </c:pt>
                <c:pt idx="42623">
                  <c:v>30.111999999999998</c:v>
                </c:pt>
                <c:pt idx="42624">
                  <c:v>30.111999999999998</c:v>
                </c:pt>
                <c:pt idx="42625">
                  <c:v>30.111999999999998</c:v>
                </c:pt>
                <c:pt idx="42626">
                  <c:v>30.111999999999998</c:v>
                </c:pt>
                <c:pt idx="42627">
                  <c:v>30.111999999999998</c:v>
                </c:pt>
                <c:pt idx="42628">
                  <c:v>30.111999999999998</c:v>
                </c:pt>
                <c:pt idx="42629">
                  <c:v>30.111999999999998</c:v>
                </c:pt>
                <c:pt idx="42630">
                  <c:v>30.111999999999998</c:v>
                </c:pt>
                <c:pt idx="42631">
                  <c:v>30.111999999999998</c:v>
                </c:pt>
                <c:pt idx="42632">
                  <c:v>30.111999999999998</c:v>
                </c:pt>
                <c:pt idx="42633">
                  <c:v>30.111999999999998</c:v>
                </c:pt>
                <c:pt idx="42634">
                  <c:v>30.111999999999998</c:v>
                </c:pt>
                <c:pt idx="42635">
                  <c:v>30.111999999999998</c:v>
                </c:pt>
                <c:pt idx="42636">
                  <c:v>30.111999999999998</c:v>
                </c:pt>
                <c:pt idx="42637">
                  <c:v>30.111999999999998</c:v>
                </c:pt>
                <c:pt idx="42638">
                  <c:v>30.111999999999998</c:v>
                </c:pt>
                <c:pt idx="42639">
                  <c:v>30.111999999999998</c:v>
                </c:pt>
                <c:pt idx="42640">
                  <c:v>30.111999999999998</c:v>
                </c:pt>
                <c:pt idx="42641">
                  <c:v>30.111999999999998</c:v>
                </c:pt>
                <c:pt idx="42642">
                  <c:v>30.111999999999998</c:v>
                </c:pt>
                <c:pt idx="42643">
                  <c:v>30.111999999999998</c:v>
                </c:pt>
                <c:pt idx="42644">
                  <c:v>30.111999999999998</c:v>
                </c:pt>
                <c:pt idx="42645">
                  <c:v>30.111999999999998</c:v>
                </c:pt>
                <c:pt idx="42646">
                  <c:v>30.111999999999998</c:v>
                </c:pt>
                <c:pt idx="42647">
                  <c:v>30.111999999999998</c:v>
                </c:pt>
                <c:pt idx="42648">
                  <c:v>30.111999999999998</c:v>
                </c:pt>
                <c:pt idx="42649">
                  <c:v>30.111999999999998</c:v>
                </c:pt>
                <c:pt idx="42650">
                  <c:v>30.111999999999998</c:v>
                </c:pt>
                <c:pt idx="42651">
                  <c:v>30.111999999999998</c:v>
                </c:pt>
                <c:pt idx="42652">
                  <c:v>30.111999999999998</c:v>
                </c:pt>
                <c:pt idx="42653">
                  <c:v>30.111999999999998</c:v>
                </c:pt>
                <c:pt idx="42654">
                  <c:v>30.111999999999998</c:v>
                </c:pt>
                <c:pt idx="42655">
                  <c:v>30.111999999999998</c:v>
                </c:pt>
                <c:pt idx="42656">
                  <c:v>30.111999999999998</c:v>
                </c:pt>
                <c:pt idx="42657">
                  <c:v>30.111999999999998</c:v>
                </c:pt>
                <c:pt idx="42658">
                  <c:v>30.111999999999998</c:v>
                </c:pt>
                <c:pt idx="42659">
                  <c:v>30.111999999999998</c:v>
                </c:pt>
                <c:pt idx="42660">
                  <c:v>30.111999999999998</c:v>
                </c:pt>
                <c:pt idx="42661">
                  <c:v>30.111999999999998</c:v>
                </c:pt>
                <c:pt idx="42662">
                  <c:v>30.111999999999998</c:v>
                </c:pt>
                <c:pt idx="42663">
                  <c:v>30.111999999999998</c:v>
                </c:pt>
                <c:pt idx="42664">
                  <c:v>30.111999999999998</c:v>
                </c:pt>
                <c:pt idx="42665">
                  <c:v>30.111999999999998</c:v>
                </c:pt>
                <c:pt idx="42666">
                  <c:v>30.111999999999998</c:v>
                </c:pt>
                <c:pt idx="42667">
                  <c:v>30.111999999999998</c:v>
                </c:pt>
                <c:pt idx="42668">
                  <c:v>30.111999999999998</c:v>
                </c:pt>
                <c:pt idx="42669">
                  <c:v>30.111999999999998</c:v>
                </c:pt>
                <c:pt idx="42670">
                  <c:v>30.111999999999998</c:v>
                </c:pt>
                <c:pt idx="42671">
                  <c:v>30.111999999999998</c:v>
                </c:pt>
                <c:pt idx="42672">
                  <c:v>30.111999999999998</c:v>
                </c:pt>
                <c:pt idx="42673">
                  <c:v>30.111999999999998</c:v>
                </c:pt>
                <c:pt idx="42674">
                  <c:v>30.111999999999998</c:v>
                </c:pt>
                <c:pt idx="42675">
                  <c:v>30.111999999999998</c:v>
                </c:pt>
                <c:pt idx="42676">
                  <c:v>30.111999999999998</c:v>
                </c:pt>
                <c:pt idx="42677">
                  <c:v>30.111999999999998</c:v>
                </c:pt>
                <c:pt idx="42678">
                  <c:v>30.111999999999998</c:v>
                </c:pt>
                <c:pt idx="42679">
                  <c:v>30.111999999999998</c:v>
                </c:pt>
                <c:pt idx="42680">
                  <c:v>30.111999999999998</c:v>
                </c:pt>
                <c:pt idx="42681">
                  <c:v>30.111999999999998</c:v>
                </c:pt>
                <c:pt idx="42682">
                  <c:v>30.111999999999998</c:v>
                </c:pt>
                <c:pt idx="42683">
                  <c:v>30.111999999999998</c:v>
                </c:pt>
                <c:pt idx="42684">
                  <c:v>30.111999999999998</c:v>
                </c:pt>
                <c:pt idx="42685">
                  <c:v>30.111999999999998</c:v>
                </c:pt>
                <c:pt idx="42686">
                  <c:v>30.111999999999998</c:v>
                </c:pt>
                <c:pt idx="42687">
                  <c:v>30.111999999999998</c:v>
                </c:pt>
                <c:pt idx="42688">
                  <c:v>30.111999999999998</c:v>
                </c:pt>
                <c:pt idx="42689">
                  <c:v>30.111999999999998</c:v>
                </c:pt>
                <c:pt idx="42690">
                  <c:v>30.111999999999998</c:v>
                </c:pt>
                <c:pt idx="42691">
                  <c:v>30.111999999999998</c:v>
                </c:pt>
                <c:pt idx="42692">
                  <c:v>30.111999999999998</c:v>
                </c:pt>
                <c:pt idx="42693">
                  <c:v>30.111999999999998</c:v>
                </c:pt>
                <c:pt idx="42694">
                  <c:v>30.111999999999998</c:v>
                </c:pt>
                <c:pt idx="42695">
                  <c:v>30.111999999999998</c:v>
                </c:pt>
                <c:pt idx="42696">
                  <c:v>30.111999999999998</c:v>
                </c:pt>
                <c:pt idx="42697">
                  <c:v>30.111999999999998</c:v>
                </c:pt>
                <c:pt idx="42698">
                  <c:v>30.111999999999998</c:v>
                </c:pt>
                <c:pt idx="42699">
                  <c:v>30.111999999999998</c:v>
                </c:pt>
                <c:pt idx="42700">
                  <c:v>30.111999999999998</c:v>
                </c:pt>
                <c:pt idx="42701">
                  <c:v>30.111999999999998</c:v>
                </c:pt>
                <c:pt idx="42702">
                  <c:v>30.111999999999998</c:v>
                </c:pt>
                <c:pt idx="42703">
                  <c:v>30.111999999999998</c:v>
                </c:pt>
                <c:pt idx="42704">
                  <c:v>30.111999999999998</c:v>
                </c:pt>
                <c:pt idx="42705">
                  <c:v>30.111999999999998</c:v>
                </c:pt>
                <c:pt idx="42706">
                  <c:v>30.111999999999998</c:v>
                </c:pt>
                <c:pt idx="42707">
                  <c:v>30.111999999999998</c:v>
                </c:pt>
                <c:pt idx="42708">
                  <c:v>30.111999999999998</c:v>
                </c:pt>
                <c:pt idx="42709">
                  <c:v>30.111999999999998</c:v>
                </c:pt>
                <c:pt idx="42710">
                  <c:v>30.111999999999998</c:v>
                </c:pt>
                <c:pt idx="42711">
                  <c:v>30.111999999999998</c:v>
                </c:pt>
                <c:pt idx="42712">
                  <c:v>30.111999999999998</c:v>
                </c:pt>
                <c:pt idx="42713">
                  <c:v>30.111999999999998</c:v>
                </c:pt>
                <c:pt idx="42714">
                  <c:v>30.111999999999998</c:v>
                </c:pt>
                <c:pt idx="42715">
                  <c:v>30.111999999999998</c:v>
                </c:pt>
                <c:pt idx="42716">
                  <c:v>30.111999999999998</c:v>
                </c:pt>
                <c:pt idx="42717">
                  <c:v>30.111999999999998</c:v>
                </c:pt>
                <c:pt idx="42718">
                  <c:v>30.111999999999998</c:v>
                </c:pt>
                <c:pt idx="42719">
                  <c:v>30.111999999999998</c:v>
                </c:pt>
                <c:pt idx="42720">
                  <c:v>30.111999999999998</c:v>
                </c:pt>
                <c:pt idx="42721">
                  <c:v>30.111999999999998</c:v>
                </c:pt>
                <c:pt idx="42722">
                  <c:v>30.111999999999998</c:v>
                </c:pt>
                <c:pt idx="42723">
                  <c:v>30.111999999999998</c:v>
                </c:pt>
                <c:pt idx="42724">
                  <c:v>30.111999999999998</c:v>
                </c:pt>
                <c:pt idx="42725">
                  <c:v>30.111999999999998</c:v>
                </c:pt>
                <c:pt idx="42726">
                  <c:v>30.111999999999998</c:v>
                </c:pt>
                <c:pt idx="42727">
                  <c:v>30.111999999999998</c:v>
                </c:pt>
                <c:pt idx="42728">
                  <c:v>30.111999999999998</c:v>
                </c:pt>
                <c:pt idx="42729">
                  <c:v>30.111999999999998</c:v>
                </c:pt>
                <c:pt idx="42730">
                  <c:v>30.111999999999998</c:v>
                </c:pt>
                <c:pt idx="42731">
                  <c:v>30.111999999999998</c:v>
                </c:pt>
                <c:pt idx="42732">
                  <c:v>30.111999999999998</c:v>
                </c:pt>
                <c:pt idx="42733">
                  <c:v>30.111999999999998</c:v>
                </c:pt>
                <c:pt idx="42734">
                  <c:v>30.111999999999998</c:v>
                </c:pt>
                <c:pt idx="42735">
                  <c:v>30.111999999999998</c:v>
                </c:pt>
                <c:pt idx="42736">
                  <c:v>30.111999999999998</c:v>
                </c:pt>
                <c:pt idx="42737">
                  <c:v>30.111999999999998</c:v>
                </c:pt>
                <c:pt idx="42738">
                  <c:v>30.111999999999998</c:v>
                </c:pt>
                <c:pt idx="42739">
                  <c:v>30.111999999999998</c:v>
                </c:pt>
                <c:pt idx="42740">
                  <c:v>30.111999999999998</c:v>
                </c:pt>
                <c:pt idx="42741">
                  <c:v>30.111999999999998</c:v>
                </c:pt>
                <c:pt idx="42742">
                  <c:v>30.111999999999998</c:v>
                </c:pt>
                <c:pt idx="42743">
                  <c:v>30.111999999999998</c:v>
                </c:pt>
                <c:pt idx="42744">
                  <c:v>30.111999999999998</c:v>
                </c:pt>
                <c:pt idx="42745">
                  <c:v>30.111999999999998</c:v>
                </c:pt>
                <c:pt idx="42746">
                  <c:v>30.111999999999998</c:v>
                </c:pt>
                <c:pt idx="42747">
                  <c:v>30.111999999999998</c:v>
                </c:pt>
                <c:pt idx="42748">
                  <c:v>30.111999999999998</c:v>
                </c:pt>
                <c:pt idx="42749">
                  <c:v>30.111999999999998</c:v>
                </c:pt>
                <c:pt idx="42750">
                  <c:v>30.111999999999998</c:v>
                </c:pt>
                <c:pt idx="42751">
                  <c:v>30.111999999999998</c:v>
                </c:pt>
                <c:pt idx="42752">
                  <c:v>30.111999999999998</c:v>
                </c:pt>
                <c:pt idx="42753">
                  <c:v>30.111999999999998</c:v>
                </c:pt>
                <c:pt idx="42754">
                  <c:v>30.111999999999998</c:v>
                </c:pt>
                <c:pt idx="42755">
                  <c:v>30.111999999999998</c:v>
                </c:pt>
                <c:pt idx="42756">
                  <c:v>30.111999999999998</c:v>
                </c:pt>
                <c:pt idx="42757">
                  <c:v>30.111999999999998</c:v>
                </c:pt>
                <c:pt idx="42758">
                  <c:v>30.111999999999998</c:v>
                </c:pt>
                <c:pt idx="42759">
                  <c:v>30.111999999999998</c:v>
                </c:pt>
                <c:pt idx="42760">
                  <c:v>30.111999999999998</c:v>
                </c:pt>
                <c:pt idx="42761">
                  <c:v>30.111999999999998</c:v>
                </c:pt>
                <c:pt idx="42762">
                  <c:v>30.111999999999998</c:v>
                </c:pt>
                <c:pt idx="42763">
                  <c:v>30.111999999999998</c:v>
                </c:pt>
                <c:pt idx="42764">
                  <c:v>30.111999999999998</c:v>
                </c:pt>
                <c:pt idx="42765">
                  <c:v>30.111999999999998</c:v>
                </c:pt>
                <c:pt idx="42766">
                  <c:v>30.111999999999998</c:v>
                </c:pt>
                <c:pt idx="42767">
                  <c:v>30.111999999999998</c:v>
                </c:pt>
                <c:pt idx="42768">
                  <c:v>30.111999999999998</c:v>
                </c:pt>
                <c:pt idx="42769">
                  <c:v>30.111999999999998</c:v>
                </c:pt>
                <c:pt idx="42770">
                  <c:v>30.111999999999998</c:v>
                </c:pt>
                <c:pt idx="42771">
                  <c:v>30.111999999999998</c:v>
                </c:pt>
                <c:pt idx="42772">
                  <c:v>30.111999999999998</c:v>
                </c:pt>
                <c:pt idx="42773">
                  <c:v>30.111999999999998</c:v>
                </c:pt>
                <c:pt idx="42774">
                  <c:v>30.111999999999998</c:v>
                </c:pt>
                <c:pt idx="42775">
                  <c:v>30.111999999999998</c:v>
                </c:pt>
                <c:pt idx="42776">
                  <c:v>30.111999999999998</c:v>
                </c:pt>
                <c:pt idx="42777">
                  <c:v>30.111999999999998</c:v>
                </c:pt>
                <c:pt idx="42778">
                  <c:v>30.111999999999998</c:v>
                </c:pt>
                <c:pt idx="42779">
                  <c:v>30.111999999999998</c:v>
                </c:pt>
                <c:pt idx="42780">
                  <c:v>30.111999999999998</c:v>
                </c:pt>
                <c:pt idx="42781">
                  <c:v>30.111999999999998</c:v>
                </c:pt>
                <c:pt idx="42782">
                  <c:v>30.111999999999998</c:v>
                </c:pt>
                <c:pt idx="42783">
                  <c:v>30.111999999999998</c:v>
                </c:pt>
                <c:pt idx="42784">
                  <c:v>30.111999999999998</c:v>
                </c:pt>
                <c:pt idx="42785">
                  <c:v>30.111999999999998</c:v>
                </c:pt>
                <c:pt idx="42786">
                  <c:v>30.111999999999998</c:v>
                </c:pt>
                <c:pt idx="42787">
                  <c:v>30.111999999999998</c:v>
                </c:pt>
                <c:pt idx="42788">
                  <c:v>30.111999999999998</c:v>
                </c:pt>
                <c:pt idx="42789">
                  <c:v>30.111999999999998</c:v>
                </c:pt>
                <c:pt idx="42790">
                  <c:v>30.111999999999998</c:v>
                </c:pt>
                <c:pt idx="42791">
                  <c:v>30.111999999999998</c:v>
                </c:pt>
                <c:pt idx="42792">
                  <c:v>30.111999999999998</c:v>
                </c:pt>
                <c:pt idx="42793">
                  <c:v>30.111999999999998</c:v>
                </c:pt>
                <c:pt idx="42794">
                  <c:v>30.111999999999998</c:v>
                </c:pt>
                <c:pt idx="42795">
                  <c:v>30.111999999999998</c:v>
                </c:pt>
                <c:pt idx="42796">
                  <c:v>30.111999999999998</c:v>
                </c:pt>
                <c:pt idx="42797">
                  <c:v>30.111999999999998</c:v>
                </c:pt>
                <c:pt idx="42798">
                  <c:v>30.111999999999998</c:v>
                </c:pt>
                <c:pt idx="42799">
                  <c:v>30.111999999999998</c:v>
                </c:pt>
                <c:pt idx="42800">
                  <c:v>30.111999999999998</c:v>
                </c:pt>
                <c:pt idx="42801">
                  <c:v>30.111999999999998</c:v>
                </c:pt>
                <c:pt idx="42802">
                  <c:v>30.111999999999998</c:v>
                </c:pt>
                <c:pt idx="42803">
                  <c:v>30.111999999999998</c:v>
                </c:pt>
                <c:pt idx="42804">
                  <c:v>30.111999999999998</c:v>
                </c:pt>
                <c:pt idx="42805">
                  <c:v>30.111999999999998</c:v>
                </c:pt>
                <c:pt idx="42806">
                  <c:v>30.111999999999998</c:v>
                </c:pt>
                <c:pt idx="42807">
                  <c:v>30.111999999999998</c:v>
                </c:pt>
                <c:pt idx="42808">
                  <c:v>30.111999999999998</c:v>
                </c:pt>
                <c:pt idx="42809">
                  <c:v>30.111999999999998</c:v>
                </c:pt>
                <c:pt idx="42810">
                  <c:v>30.111999999999998</c:v>
                </c:pt>
                <c:pt idx="42811">
                  <c:v>30.111999999999998</c:v>
                </c:pt>
                <c:pt idx="42812">
                  <c:v>30.111999999999998</c:v>
                </c:pt>
                <c:pt idx="42813">
                  <c:v>30.111999999999998</c:v>
                </c:pt>
                <c:pt idx="42814">
                  <c:v>30.111999999999998</c:v>
                </c:pt>
                <c:pt idx="42815">
                  <c:v>30.111999999999998</c:v>
                </c:pt>
                <c:pt idx="42816">
                  <c:v>30.111999999999998</c:v>
                </c:pt>
                <c:pt idx="42817">
                  <c:v>30.111999999999998</c:v>
                </c:pt>
                <c:pt idx="42818">
                  <c:v>30.111999999999998</c:v>
                </c:pt>
                <c:pt idx="42819">
                  <c:v>30.111999999999998</c:v>
                </c:pt>
                <c:pt idx="42820">
                  <c:v>30.111999999999998</c:v>
                </c:pt>
                <c:pt idx="42821">
                  <c:v>30.111999999999998</c:v>
                </c:pt>
                <c:pt idx="42822">
                  <c:v>30.111999999999998</c:v>
                </c:pt>
                <c:pt idx="42823">
                  <c:v>30.111999999999998</c:v>
                </c:pt>
                <c:pt idx="42824">
                  <c:v>30.111999999999998</c:v>
                </c:pt>
                <c:pt idx="42825">
                  <c:v>30.111999999999998</c:v>
                </c:pt>
                <c:pt idx="42826">
                  <c:v>30.111999999999998</c:v>
                </c:pt>
                <c:pt idx="42827">
                  <c:v>30.111999999999998</c:v>
                </c:pt>
                <c:pt idx="42828">
                  <c:v>30.111999999999998</c:v>
                </c:pt>
                <c:pt idx="42829">
                  <c:v>30.111999999999998</c:v>
                </c:pt>
                <c:pt idx="42830">
                  <c:v>30.111999999999998</c:v>
                </c:pt>
                <c:pt idx="42831">
                  <c:v>30.111999999999998</c:v>
                </c:pt>
                <c:pt idx="42832">
                  <c:v>30.111999999999998</c:v>
                </c:pt>
                <c:pt idx="42833">
                  <c:v>30.111999999999998</c:v>
                </c:pt>
                <c:pt idx="42834">
                  <c:v>30.111999999999998</c:v>
                </c:pt>
                <c:pt idx="42835">
                  <c:v>30.111999999999998</c:v>
                </c:pt>
                <c:pt idx="42836">
                  <c:v>30.111999999999998</c:v>
                </c:pt>
                <c:pt idx="42837">
                  <c:v>30.111999999999998</c:v>
                </c:pt>
                <c:pt idx="42838">
                  <c:v>30.111999999999998</c:v>
                </c:pt>
                <c:pt idx="42839">
                  <c:v>30.111999999999998</c:v>
                </c:pt>
                <c:pt idx="42840">
                  <c:v>30.111999999999998</c:v>
                </c:pt>
                <c:pt idx="42841">
                  <c:v>30.111999999999998</c:v>
                </c:pt>
                <c:pt idx="42842">
                  <c:v>30.111999999999998</c:v>
                </c:pt>
                <c:pt idx="42843">
                  <c:v>30.111999999999998</c:v>
                </c:pt>
                <c:pt idx="42844">
                  <c:v>30.111999999999998</c:v>
                </c:pt>
                <c:pt idx="42845">
                  <c:v>30.111999999999998</c:v>
                </c:pt>
                <c:pt idx="42846">
                  <c:v>30.111999999999998</c:v>
                </c:pt>
                <c:pt idx="42847">
                  <c:v>30.111999999999998</c:v>
                </c:pt>
                <c:pt idx="42848">
                  <c:v>30.111999999999998</c:v>
                </c:pt>
                <c:pt idx="42849">
                  <c:v>30.111999999999998</c:v>
                </c:pt>
                <c:pt idx="42850">
                  <c:v>30.111999999999998</c:v>
                </c:pt>
                <c:pt idx="42851">
                  <c:v>30.111999999999998</c:v>
                </c:pt>
                <c:pt idx="42852">
                  <c:v>30.111999999999998</c:v>
                </c:pt>
                <c:pt idx="42853">
                  <c:v>30.111999999999998</c:v>
                </c:pt>
                <c:pt idx="42854">
                  <c:v>30.111999999999998</c:v>
                </c:pt>
                <c:pt idx="42855">
                  <c:v>30.111999999999998</c:v>
                </c:pt>
                <c:pt idx="42856">
                  <c:v>30.111999999999998</c:v>
                </c:pt>
                <c:pt idx="42857">
                  <c:v>30.111999999999998</c:v>
                </c:pt>
                <c:pt idx="42858">
                  <c:v>30.111999999999998</c:v>
                </c:pt>
                <c:pt idx="42859">
                  <c:v>30.111999999999998</c:v>
                </c:pt>
                <c:pt idx="42860">
                  <c:v>30.111999999999998</c:v>
                </c:pt>
                <c:pt idx="42861">
                  <c:v>30.111999999999998</c:v>
                </c:pt>
                <c:pt idx="42862">
                  <c:v>30.111999999999998</c:v>
                </c:pt>
                <c:pt idx="42863">
                  <c:v>30.111999999999998</c:v>
                </c:pt>
                <c:pt idx="42864">
                  <c:v>30.111999999999998</c:v>
                </c:pt>
                <c:pt idx="42865">
                  <c:v>30.111999999999998</c:v>
                </c:pt>
                <c:pt idx="42866">
                  <c:v>30.111999999999998</c:v>
                </c:pt>
                <c:pt idx="42867">
                  <c:v>30.111999999999998</c:v>
                </c:pt>
                <c:pt idx="42868">
                  <c:v>30.111999999999998</c:v>
                </c:pt>
                <c:pt idx="42869">
                  <c:v>30.111999999999998</c:v>
                </c:pt>
                <c:pt idx="42870">
                  <c:v>30.111999999999998</c:v>
                </c:pt>
                <c:pt idx="42871">
                  <c:v>30.111999999999998</c:v>
                </c:pt>
                <c:pt idx="42872">
                  <c:v>30.111999999999998</c:v>
                </c:pt>
                <c:pt idx="42873">
                  <c:v>30.111999999999998</c:v>
                </c:pt>
                <c:pt idx="42874">
                  <c:v>30.111999999999998</c:v>
                </c:pt>
                <c:pt idx="42875">
                  <c:v>30.111999999999998</c:v>
                </c:pt>
                <c:pt idx="42876">
                  <c:v>30.111999999999998</c:v>
                </c:pt>
                <c:pt idx="42877">
                  <c:v>30.111999999999998</c:v>
                </c:pt>
                <c:pt idx="42878">
                  <c:v>30.111999999999998</c:v>
                </c:pt>
                <c:pt idx="42879">
                  <c:v>30.111999999999998</c:v>
                </c:pt>
                <c:pt idx="42880">
                  <c:v>30.111999999999998</c:v>
                </c:pt>
                <c:pt idx="42881">
                  <c:v>30.111999999999998</c:v>
                </c:pt>
                <c:pt idx="42882">
                  <c:v>30.111999999999998</c:v>
                </c:pt>
                <c:pt idx="42883">
                  <c:v>30.111999999999998</c:v>
                </c:pt>
                <c:pt idx="42884">
                  <c:v>30.111999999999998</c:v>
                </c:pt>
                <c:pt idx="42885">
                  <c:v>30.111999999999998</c:v>
                </c:pt>
                <c:pt idx="42886">
                  <c:v>30.111999999999998</c:v>
                </c:pt>
                <c:pt idx="42887">
                  <c:v>30.111999999999998</c:v>
                </c:pt>
                <c:pt idx="42888">
                  <c:v>30.111999999999998</c:v>
                </c:pt>
                <c:pt idx="42889">
                  <c:v>30.111999999999998</c:v>
                </c:pt>
                <c:pt idx="42890">
                  <c:v>30.111999999999998</c:v>
                </c:pt>
                <c:pt idx="42891">
                  <c:v>30.111999999999998</c:v>
                </c:pt>
                <c:pt idx="42892">
                  <c:v>30.111999999999998</c:v>
                </c:pt>
                <c:pt idx="42893">
                  <c:v>30.111999999999998</c:v>
                </c:pt>
                <c:pt idx="42894">
                  <c:v>30.111999999999998</c:v>
                </c:pt>
                <c:pt idx="42895">
                  <c:v>30.111999999999998</c:v>
                </c:pt>
                <c:pt idx="42896">
                  <c:v>30.111999999999998</c:v>
                </c:pt>
                <c:pt idx="42897">
                  <c:v>30.111999999999998</c:v>
                </c:pt>
                <c:pt idx="42898">
                  <c:v>30.111999999999998</c:v>
                </c:pt>
                <c:pt idx="42899">
                  <c:v>30.111999999999998</c:v>
                </c:pt>
                <c:pt idx="42900">
                  <c:v>30.111999999999998</c:v>
                </c:pt>
                <c:pt idx="42901">
                  <c:v>30.111999999999998</c:v>
                </c:pt>
                <c:pt idx="42902">
                  <c:v>30.111999999999998</c:v>
                </c:pt>
                <c:pt idx="42903">
                  <c:v>30.111999999999998</c:v>
                </c:pt>
                <c:pt idx="42904">
                  <c:v>30.111999999999998</c:v>
                </c:pt>
                <c:pt idx="42905">
                  <c:v>30.111999999999998</c:v>
                </c:pt>
                <c:pt idx="42906">
                  <c:v>30.111999999999998</c:v>
                </c:pt>
                <c:pt idx="42907">
                  <c:v>30.111999999999998</c:v>
                </c:pt>
                <c:pt idx="42908">
                  <c:v>30.111999999999998</c:v>
                </c:pt>
                <c:pt idx="42909">
                  <c:v>30.111999999999998</c:v>
                </c:pt>
                <c:pt idx="42910">
                  <c:v>30.111999999999998</c:v>
                </c:pt>
                <c:pt idx="42911">
                  <c:v>30.111999999999998</c:v>
                </c:pt>
                <c:pt idx="42912">
                  <c:v>30.111999999999998</c:v>
                </c:pt>
                <c:pt idx="42913">
                  <c:v>30.111999999999998</c:v>
                </c:pt>
                <c:pt idx="42914">
                  <c:v>30.111999999999998</c:v>
                </c:pt>
                <c:pt idx="42915">
                  <c:v>30.111999999999998</c:v>
                </c:pt>
                <c:pt idx="42916">
                  <c:v>30.111999999999998</c:v>
                </c:pt>
                <c:pt idx="42917">
                  <c:v>30.111999999999998</c:v>
                </c:pt>
                <c:pt idx="42918">
                  <c:v>30.111999999999998</c:v>
                </c:pt>
                <c:pt idx="42919">
                  <c:v>30.111999999999998</c:v>
                </c:pt>
                <c:pt idx="42920">
                  <c:v>30.111999999999998</c:v>
                </c:pt>
                <c:pt idx="42921">
                  <c:v>30.111999999999998</c:v>
                </c:pt>
                <c:pt idx="42922">
                  <c:v>30.111999999999998</c:v>
                </c:pt>
                <c:pt idx="42923">
                  <c:v>30.111999999999998</c:v>
                </c:pt>
                <c:pt idx="42924">
                  <c:v>30.111999999999998</c:v>
                </c:pt>
                <c:pt idx="42925">
                  <c:v>30.111999999999998</c:v>
                </c:pt>
                <c:pt idx="42926">
                  <c:v>30.111999999999998</c:v>
                </c:pt>
                <c:pt idx="42927">
                  <c:v>30.111999999999998</c:v>
                </c:pt>
                <c:pt idx="42928">
                  <c:v>30.111999999999998</c:v>
                </c:pt>
                <c:pt idx="42929">
                  <c:v>30.111999999999998</c:v>
                </c:pt>
                <c:pt idx="42930">
                  <c:v>30.111999999999998</c:v>
                </c:pt>
                <c:pt idx="42931">
                  <c:v>30.111999999999998</c:v>
                </c:pt>
                <c:pt idx="42932">
                  <c:v>30.111999999999998</c:v>
                </c:pt>
                <c:pt idx="42933">
                  <c:v>30.111999999999998</c:v>
                </c:pt>
                <c:pt idx="42934">
                  <c:v>30.111999999999998</c:v>
                </c:pt>
                <c:pt idx="42935">
                  <c:v>30.111999999999998</c:v>
                </c:pt>
                <c:pt idx="42936">
                  <c:v>30.111999999999998</c:v>
                </c:pt>
                <c:pt idx="42937">
                  <c:v>30.111999999999998</c:v>
                </c:pt>
                <c:pt idx="42938">
                  <c:v>30.111999999999998</c:v>
                </c:pt>
                <c:pt idx="42939">
                  <c:v>30.111999999999998</c:v>
                </c:pt>
                <c:pt idx="42940">
                  <c:v>30.111999999999998</c:v>
                </c:pt>
                <c:pt idx="42941">
                  <c:v>30.111999999999998</c:v>
                </c:pt>
                <c:pt idx="42942">
                  <c:v>30.111999999999998</c:v>
                </c:pt>
                <c:pt idx="42943">
                  <c:v>30.111999999999998</c:v>
                </c:pt>
                <c:pt idx="42944">
                  <c:v>30.111999999999998</c:v>
                </c:pt>
                <c:pt idx="42945">
                  <c:v>30.111999999999998</c:v>
                </c:pt>
                <c:pt idx="42946">
                  <c:v>30.111999999999998</c:v>
                </c:pt>
                <c:pt idx="42947">
                  <c:v>30.111999999999998</c:v>
                </c:pt>
                <c:pt idx="42948">
                  <c:v>30.111999999999998</c:v>
                </c:pt>
                <c:pt idx="42949">
                  <c:v>30.111999999999998</c:v>
                </c:pt>
                <c:pt idx="42950">
                  <c:v>30.111999999999998</c:v>
                </c:pt>
                <c:pt idx="42951">
                  <c:v>30.111999999999998</c:v>
                </c:pt>
                <c:pt idx="42952">
                  <c:v>30.111999999999998</c:v>
                </c:pt>
                <c:pt idx="42953">
                  <c:v>30.111999999999998</c:v>
                </c:pt>
                <c:pt idx="42954">
                  <c:v>30.111999999999998</c:v>
                </c:pt>
                <c:pt idx="42955">
                  <c:v>30.111999999999998</c:v>
                </c:pt>
                <c:pt idx="42956">
                  <c:v>30.111999999999998</c:v>
                </c:pt>
                <c:pt idx="42957">
                  <c:v>30.111999999999998</c:v>
                </c:pt>
                <c:pt idx="42958">
                  <c:v>30.111999999999998</c:v>
                </c:pt>
                <c:pt idx="42959">
                  <c:v>30.111999999999998</c:v>
                </c:pt>
                <c:pt idx="42960">
                  <c:v>30.111999999999998</c:v>
                </c:pt>
                <c:pt idx="42961">
                  <c:v>30.111999999999998</c:v>
                </c:pt>
                <c:pt idx="42962">
                  <c:v>30.111999999999998</c:v>
                </c:pt>
                <c:pt idx="42963">
                  <c:v>30.111999999999998</c:v>
                </c:pt>
                <c:pt idx="42964">
                  <c:v>30.111999999999998</c:v>
                </c:pt>
                <c:pt idx="42965">
                  <c:v>30.111999999999998</c:v>
                </c:pt>
                <c:pt idx="42966">
                  <c:v>30.111999999999998</c:v>
                </c:pt>
                <c:pt idx="42967">
                  <c:v>30.111999999999998</c:v>
                </c:pt>
                <c:pt idx="42968">
                  <c:v>30.111999999999998</c:v>
                </c:pt>
                <c:pt idx="42969">
                  <c:v>30.111999999999998</c:v>
                </c:pt>
                <c:pt idx="42970">
                  <c:v>30.111999999999998</c:v>
                </c:pt>
                <c:pt idx="42971">
                  <c:v>30.111999999999998</c:v>
                </c:pt>
                <c:pt idx="42972">
                  <c:v>30.111999999999998</c:v>
                </c:pt>
                <c:pt idx="42973">
                  <c:v>30.111999999999998</c:v>
                </c:pt>
                <c:pt idx="42974">
                  <c:v>30.111999999999998</c:v>
                </c:pt>
                <c:pt idx="42975">
                  <c:v>30.111999999999998</c:v>
                </c:pt>
                <c:pt idx="42976">
                  <c:v>30.111999999999998</c:v>
                </c:pt>
                <c:pt idx="42977">
                  <c:v>30.111999999999998</c:v>
                </c:pt>
                <c:pt idx="42978">
                  <c:v>30.111999999999998</c:v>
                </c:pt>
                <c:pt idx="42979">
                  <c:v>30.111999999999998</c:v>
                </c:pt>
                <c:pt idx="42980">
                  <c:v>30.111999999999998</c:v>
                </c:pt>
                <c:pt idx="42981">
                  <c:v>30.111999999999998</c:v>
                </c:pt>
                <c:pt idx="42982">
                  <c:v>30.111999999999998</c:v>
                </c:pt>
                <c:pt idx="42983">
                  <c:v>30.111999999999998</c:v>
                </c:pt>
                <c:pt idx="42984">
                  <c:v>30.111999999999998</c:v>
                </c:pt>
                <c:pt idx="42985">
                  <c:v>30.111999999999998</c:v>
                </c:pt>
                <c:pt idx="42986">
                  <c:v>30.111999999999998</c:v>
                </c:pt>
                <c:pt idx="42987">
                  <c:v>30.111999999999998</c:v>
                </c:pt>
                <c:pt idx="42988">
                  <c:v>30.111999999999998</c:v>
                </c:pt>
                <c:pt idx="42989">
                  <c:v>30.111999999999998</c:v>
                </c:pt>
                <c:pt idx="42990">
                  <c:v>30.111999999999998</c:v>
                </c:pt>
                <c:pt idx="42991">
                  <c:v>30.111999999999998</c:v>
                </c:pt>
                <c:pt idx="42992">
                  <c:v>30.111999999999998</c:v>
                </c:pt>
                <c:pt idx="42993">
                  <c:v>30.111999999999998</c:v>
                </c:pt>
                <c:pt idx="42994">
                  <c:v>30.111999999999998</c:v>
                </c:pt>
                <c:pt idx="42995">
                  <c:v>30.111999999999998</c:v>
                </c:pt>
                <c:pt idx="42996">
                  <c:v>30.111999999999998</c:v>
                </c:pt>
                <c:pt idx="42997">
                  <c:v>30.111999999999998</c:v>
                </c:pt>
                <c:pt idx="42998">
                  <c:v>30.111999999999998</c:v>
                </c:pt>
                <c:pt idx="42999">
                  <c:v>30.111999999999998</c:v>
                </c:pt>
                <c:pt idx="43000">
                  <c:v>30.111999999999998</c:v>
                </c:pt>
                <c:pt idx="43001">
                  <c:v>30.111999999999998</c:v>
                </c:pt>
                <c:pt idx="43002">
                  <c:v>30.111999999999998</c:v>
                </c:pt>
                <c:pt idx="43003">
                  <c:v>30.111999999999998</c:v>
                </c:pt>
                <c:pt idx="43004">
                  <c:v>30.111999999999998</c:v>
                </c:pt>
                <c:pt idx="43005">
                  <c:v>30.111999999999998</c:v>
                </c:pt>
                <c:pt idx="43006">
                  <c:v>30.111999999999998</c:v>
                </c:pt>
                <c:pt idx="43007">
                  <c:v>30.111999999999998</c:v>
                </c:pt>
                <c:pt idx="43008">
                  <c:v>30.111999999999998</c:v>
                </c:pt>
                <c:pt idx="43009">
                  <c:v>30.111999999999998</c:v>
                </c:pt>
                <c:pt idx="43010">
                  <c:v>30.111999999999998</c:v>
                </c:pt>
                <c:pt idx="43011">
                  <c:v>30.111999999999998</c:v>
                </c:pt>
                <c:pt idx="43012">
                  <c:v>30.111999999999998</c:v>
                </c:pt>
                <c:pt idx="43013">
                  <c:v>30.111999999999998</c:v>
                </c:pt>
                <c:pt idx="43014">
                  <c:v>30.111999999999998</c:v>
                </c:pt>
                <c:pt idx="43015">
                  <c:v>30.111999999999998</c:v>
                </c:pt>
                <c:pt idx="43016">
                  <c:v>30.111999999999998</c:v>
                </c:pt>
                <c:pt idx="43017">
                  <c:v>30.111999999999998</c:v>
                </c:pt>
                <c:pt idx="43018">
                  <c:v>30.111999999999998</c:v>
                </c:pt>
                <c:pt idx="43019">
                  <c:v>30.111999999999998</c:v>
                </c:pt>
                <c:pt idx="43020">
                  <c:v>30.111999999999998</c:v>
                </c:pt>
                <c:pt idx="43021">
                  <c:v>30.111999999999998</c:v>
                </c:pt>
                <c:pt idx="43022">
                  <c:v>30.111999999999998</c:v>
                </c:pt>
                <c:pt idx="43023">
                  <c:v>30.111999999999998</c:v>
                </c:pt>
                <c:pt idx="43024">
                  <c:v>30.111999999999998</c:v>
                </c:pt>
                <c:pt idx="43025">
                  <c:v>30.111999999999998</c:v>
                </c:pt>
                <c:pt idx="43026">
                  <c:v>30.111999999999998</c:v>
                </c:pt>
                <c:pt idx="43027">
                  <c:v>30.111999999999998</c:v>
                </c:pt>
                <c:pt idx="43028">
                  <c:v>30.111999999999998</c:v>
                </c:pt>
                <c:pt idx="43029">
                  <c:v>30.111999999999998</c:v>
                </c:pt>
                <c:pt idx="43030">
                  <c:v>30.111999999999998</c:v>
                </c:pt>
                <c:pt idx="43031">
                  <c:v>30.111999999999998</c:v>
                </c:pt>
                <c:pt idx="43032">
                  <c:v>30.111999999999998</c:v>
                </c:pt>
                <c:pt idx="43033">
                  <c:v>30.111999999999998</c:v>
                </c:pt>
                <c:pt idx="43034">
                  <c:v>30.111999999999998</c:v>
                </c:pt>
                <c:pt idx="43035">
                  <c:v>30.111999999999998</c:v>
                </c:pt>
                <c:pt idx="43036">
                  <c:v>30.111999999999998</c:v>
                </c:pt>
                <c:pt idx="43037">
                  <c:v>30.111999999999998</c:v>
                </c:pt>
                <c:pt idx="43038">
                  <c:v>30.111999999999998</c:v>
                </c:pt>
                <c:pt idx="43039">
                  <c:v>30.111999999999998</c:v>
                </c:pt>
                <c:pt idx="43040">
                  <c:v>30.111999999999998</c:v>
                </c:pt>
                <c:pt idx="43041">
                  <c:v>30.111999999999998</c:v>
                </c:pt>
                <c:pt idx="43042">
                  <c:v>30.111999999999998</c:v>
                </c:pt>
                <c:pt idx="43043">
                  <c:v>30.111999999999998</c:v>
                </c:pt>
                <c:pt idx="43044">
                  <c:v>30.111999999999998</c:v>
                </c:pt>
                <c:pt idx="43045">
                  <c:v>30.111999999999998</c:v>
                </c:pt>
                <c:pt idx="43046">
                  <c:v>30.111999999999998</c:v>
                </c:pt>
                <c:pt idx="43047">
                  <c:v>30.111999999999998</c:v>
                </c:pt>
                <c:pt idx="43048">
                  <c:v>30.111999999999998</c:v>
                </c:pt>
                <c:pt idx="43049">
                  <c:v>30.111999999999998</c:v>
                </c:pt>
                <c:pt idx="43050">
                  <c:v>30.111999999999998</c:v>
                </c:pt>
                <c:pt idx="43051">
                  <c:v>30.111999999999998</c:v>
                </c:pt>
                <c:pt idx="43052">
                  <c:v>30.111999999999998</c:v>
                </c:pt>
                <c:pt idx="43053">
                  <c:v>30.111999999999998</c:v>
                </c:pt>
                <c:pt idx="43054">
                  <c:v>30.111999999999998</c:v>
                </c:pt>
                <c:pt idx="43055">
                  <c:v>30.111999999999998</c:v>
                </c:pt>
                <c:pt idx="43056">
                  <c:v>30.111999999999998</c:v>
                </c:pt>
                <c:pt idx="43057">
                  <c:v>30.111999999999998</c:v>
                </c:pt>
                <c:pt idx="43058">
                  <c:v>30.111999999999998</c:v>
                </c:pt>
                <c:pt idx="43059">
                  <c:v>30.111999999999998</c:v>
                </c:pt>
                <c:pt idx="43060">
                  <c:v>30.111999999999998</c:v>
                </c:pt>
                <c:pt idx="43061">
                  <c:v>30.111999999999998</c:v>
                </c:pt>
                <c:pt idx="43062">
                  <c:v>30.111999999999998</c:v>
                </c:pt>
                <c:pt idx="43063">
                  <c:v>30.111999999999998</c:v>
                </c:pt>
                <c:pt idx="43064">
                  <c:v>30.111999999999998</c:v>
                </c:pt>
                <c:pt idx="43065">
                  <c:v>30.111999999999998</c:v>
                </c:pt>
                <c:pt idx="43066">
                  <c:v>30.111999999999998</c:v>
                </c:pt>
                <c:pt idx="43067">
                  <c:v>30.111999999999998</c:v>
                </c:pt>
                <c:pt idx="43068">
                  <c:v>30.111999999999998</c:v>
                </c:pt>
                <c:pt idx="43069">
                  <c:v>30.111999999999998</c:v>
                </c:pt>
                <c:pt idx="43070">
                  <c:v>30.111999999999998</c:v>
                </c:pt>
                <c:pt idx="43071">
                  <c:v>30.111999999999998</c:v>
                </c:pt>
                <c:pt idx="43072">
                  <c:v>30.111999999999998</c:v>
                </c:pt>
                <c:pt idx="43073">
                  <c:v>30.111999999999998</c:v>
                </c:pt>
                <c:pt idx="43074">
                  <c:v>30.111999999999998</c:v>
                </c:pt>
                <c:pt idx="43075">
                  <c:v>30.111999999999998</c:v>
                </c:pt>
                <c:pt idx="43076">
                  <c:v>30.111999999999998</c:v>
                </c:pt>
                <c:pt idx="43077">
                  <c:v>30.111999999999998</c:v>
                </c:pt>
                <c:pt idx="43078">
                  <c:v>30.111999999999998</c:v>
                </c:pt>
                <c:pt idx="43079">
                  <c:v>30.111999999999998</c:v>
                </c:pt>
                <c:pt idx="43080">
                  <c:v>30.111999999999998</c:v>
                </c:pt>
                <c:pt idx="43081">
                  <c:v>30.111999999999998</c:v>
                </c:pt>
                <c:pt idx="43082">
                  <c:v>30.111999999999998</c:v>
                </c:pt>
                <c:pt idx="43083">
                  <c:v>30.111999999999998</c:v>
                </c:pt>
                <c:pt idx="43084">
                  <c:v>30.111999999999998</c:v>
                </c:pt>
                <c:pt idx="43085">
                  <c:v>30.111999999999998</c:v>
                </c:pt>
                <c:pt idx="43086">
                  <c:v>30.111999999999998</c:v>
                </c:pt>
                <c:pt idx="43087">
                  <c:v>30.111999999999998</c:v>
                </c:pt>
                <c:pt idx="43088">
                  <c:v>30.111999999999998</c:v>
                </c:pt>
                <c:pt idx="43089">
                  <c:v>30.111999999999998</c:v>
                </c:pt>
                <c:pt idx="43090">
                  <c:v>30.111999999999998</c:v>
                </c:pt>
                <c:pt idx="43091">
                  <c:v>30.111999999999998</c:v>
                </c:pt>
                <c:pt idx="43092">
                  <c:v>30.111999999999998</c:v>
                </c:pt>
                <c:pt idx="43093">
                  <c:v>30.111999999999998</c:v>
                </c:pt>
                <c:pt idx="43094">
                  <c:v>30.111999999999998</c:v>
                </c:pt>
                <c:pt idx="43095">
                  <c:v>30.111999999999998</c:v>
                </c:pt>
                <c:pt idx="43096">
                  <c:v>30.111999999999998</c:v>
                </c:pt>
                <c:pt idx="43097">
                  <c:v>30.111999999999998</c:v>
                </c:pt>
                <c:pt idx="43098">
                  <c:v>30.111999999999998</c:v>
                </c:pt>
                <c:pt idx="43099">
                  <c:v>30.111999999999998</c:v>
                </c:pt>
                <c:pt idx="43100">
                  <c:v>30.111999999999998</c:v>
                </c:pt>
                <c:pt idx="43101">
                  <c:v>30.111999999999998</c:v>
                </c:pt>
                <c:pt idx="43102">
                  <c:v>30.111999999999998</c:v>
                </c:pt>
                <c:pt idx="43103">
                  <c:v>30.111999999999998</c:v>
                </c:pt>
                <c:pt idx="43104">
                  <c:v>30.111999999999998</c:v>
                </c:pt>
                <c:pt idx="43105">
                  <c:v>30.111999999999998</c:v>
                </c:pt>
                <c:pt idx="43106">
                  <c:v>30.111999999999998</c:v>
                </c:pt>
                <c:pt idx="43107">
                  <c:v>30.111999999999998</c:v>
                </c:pt>
                <c:pt idx="43108">
                  <c:v>30.111999999999998</c:v>
                </c:pt>
                <c:pt idx="43109">
                  <c:v>30.111999999999998</c:v>
                </c:pt>
                <c:pt idx="43110">
                  <c:v>30.111999999999998</c:v>
                </c:pt>
                <c:pt idx="43111">
                  <c:v>30.111999999999998</c:v>
                </c:pt>
                <c:pt idx="43112">
                  <c:v>30.111999999999998</c:v>
                </c:pt>
                <c:pt idx="43113">
                  <c:v>30.111999999999998</c:v>
                </c:pt>
                <c:pt idx="43114">
                  <c:v>30.111999999999998</c:v>
                </c:pt>
                <c:pt idx="43115">
                  <c:v>30.111999999999998</c:v>
                </c:pt>
                <c:pt idx="43116">
                  <c:v>30.111999999999998</c:v>
                </c:pt>
                <c:pt idx="43117">
                  <c:v>30.111999999999998</c:v>
                </c:pt>
                <c:pt idx="43118">
                  <c:v>30.111999999999998</c:v>
                </c:pt>
                <c:pt idx="43119">
                  <c:v>30.111999999999998</c:v>
                </c:pt>
                <c:pt idx="43120">
                  <c:v>30.111999999999998</c:v>
                </c:pt>
                <c:pt idx="43121">
                  <c:v>30.111999999999998</c:v>
                </c:pt>
                <c:pt idx="43122">
                  <c:v>30.111999999999998</c:v>
                </c:pt>
                <c:pt idx="43123">
                  <c:v>30.111999999999998</c:v>
                </c:pt>
                <c:pt idx="43124">
                  <c:v>30.111999999999998</c:v>
                </c:pt>
                <c:pt idx="43125">
                  <c:v>30.111999999999998</c:v>
                </c:pt>
                <c:pt idx="43126">
                  <c:v>30.111999999999998</c:v>
                </c:pt>
                <c:pt idx="43127">
                  <c:v>30.111999999999998</c:v>
                </c:pt>
                <c:pt idx="43128">
                  <c:v>30.111999999999998</c:v>
                </c:pt>
                <c:pt idx="43129">
                  <c:v>30.111999999999998</c:v>
                </c:pt>
                <c:pt idx="43130">
                  <c:v>30.111999999999998</c:v>
                </c:pt>
                <c:pt idx="43131">
                  <c:v>30.111999999999998</c:v>
                </c:pt>
                <c:pt idx="43132">
                  <c:v>30.111999999999998</c:v>
                </c:pt>
                <c:pt idx="43133">
                  <c:v>30.111999999999998</c:v>
                </c:pt>
                <c:pt idx="43134">
                  <c:v>30.111999999999998</c:v>
                </c:pt>
                <c:pt idx="43135">
                  <c:v>30.111999999999998</c:v>
                </c:pt>
                <c:pt idx="43136">
                  <c:v>30.111999999999998</c:v>
                </c:pt>
                <c:pt idx="43137">
                  <c:v>30.111999999999998</c:v>
                </c:pt>
                <c:pt idx="43138">
                  <c:v>30.111999999999998</c:v>
                </c:pt>
                <c:pt idx="43139">
                  <c:v>30.111999999999998</c:v>
                </c:pt>
                <c:pt idx="43140">
                  <c:v>30.111999999999998</c:v>
                </c:pt>
                <c:pt idx="43141">
                  <c:v>30.111999999999998</c:v>
                </c:pt>
                <c:pt idx="43142">
                  <c:v>30.111999999999998</c:v>
                </c:pt>
                <c:pt idx="43143">
                  <c:v>30.111999999999998</c:v>
                </c:pt>
                <c:pt idx="43144">
                  <c:v>30.111999999999998</c:v>
                </c:pt>
                <c:pt idx="43145">
                  <c:v>30.111999999999998</c:v>
                </c:pt>
                <c:pt idx="43146">
                  <c:v>30.111999999999998</c:v>
                </c:pt>
                <c:pt idx="43147">
                  <c:v>30.111999999999998</c:v>
                </c:pt>
                <c:pt idx="43148">
                  <c:v>30.111999999999998</c:v>
                </c:pt>
                <c:pt idx="43149">
                  <c:v>30.111999999999998</c:v>
                </c:pt>
                <c:pt idx="43150">
                  <c:v>30.111999999999998</c:v>
                </c:pt>
                <c:pt idx="43151">
                  <c:v>30.111999999999998</c:v>
                </c:pt>
                <c:pt idx="43152">
                  <c:v>30.111999999999998</c:v>
                </c:pt>
                <c:pt idx="43153">
                  <c:v>30.111999999999998</c:v>
                </c:pt>
                <c:pt idx="43154">
                  <c:v>30.111999999999998</c:v>
                </c:pt>
                <c:pt idx="43155">
                  <c:v>30.111999999999998</c:v>
                </c:pt>
                <c:pt idx="43156">
                  <c:v>30.111999999999998</c:v>
                </c:pt>
                <c:pt idx="43157">
                  <c:v>30.111999999999998</c:v>
                </c:pt>
                <c:pt idx="43158">
                  <c:v>30.111999999999998</c:v>
                </c:pt>
                <c:pt idx="43159">
                  <c:v>30.111999999999998</c:v>
                </c:pt>
                <c:pt idx="43160">
                  <c:v>30.111999999999998</c:v>
                </c:pt>
                <c:pt idx="43161">
                  <c:v>30.111999999999998</c:v>
                </c:pt>
                <c:pt idx="43162">
                  <c:v>30.111999999999998</c:v>
                </c:pt>
                <c:pt idx="43163">
                  <c:v>30.111999999999998</c:v>
                </c:pt>
                <c:pt idx="43164">
                  <c:v>30.111999999999998</c:v>
                </c:pt>
                <c:pt idx="43165">
                  <c:v>30.111999999999998</c:v>
                </c:pt>
                <c:pt idx="43166">
                  <c:v>30.111999999999998</c:v>
                </c:pt>
                <c:pt idx="43167">
                  <c:v>30.111999999999998</c:v>
                </c:pt>
                <c:pt idx="43168">
                  <c:v>30.111999999999998</c:v>
                </c:pt>
                <c:pt idx="43169">
                  <c:v>30.111999999999998</c:v>
                </c:pt>
                <c:pt idx="43170">
                  <c:v>30.111999999999998</c:v>
                </c:pt>
                <c:pt idx="43171">
                  <c:v>30.111999999999998</c:v>
                </c:pt>
                <c:pt idx="43172">
                  <c:v>30.111999999999998</c:v>
                </c:pt>
                <c:pt idx="43173">
                  <c:v>30.111999999999998</c:v>
                </c:pt>
                <c:pt idx="43174">
                  <c:v>30.111999999999998</c:v>
                </c:pt>
                <c:pt idx="43175">
                  <c:v>30.111999999999998</c:v>
                </c:pt>
                <c:pt idx="43176">
                  <c:v>30.111999999999998</c:v>
                </c:pt>
                <c:pt idx="43177">
                  <c:v>30.111999999999998</c:v>
                </c:pt>
                <c:pt idx="43178">
                  <c:v>30.111999999999998</c:v>
                </c:pt>
                <c:pt idx="43179">
                  <c:v>30.111999999999998</c:v>
                </c:pt>
                <c:pt idx="43180">
                  <c:v>30.111999999999998</c:v>
                </c:pt>
                <c:pt idx="43181">
                  <c:v>30.111999999999998</c:v>
                </c:pt>
                <c:pt idx="43182">
                  <c:v>30.111999999999998</c:v>
                </c:pt>
                <c:pt idx="43183">
                  <c:v>30.111999999999998</c:v>
                </c:pt>
                <c:pt idx="43184">
                  <c:v>30.111999999999998</c:v>
                </c:pt>
                <c:pt idx="43185">
                  <c:v>30.111999999999998</c:v>
                </c:pt>
                <c:pt idx="43186">
                  <c:v>30.111999999999998</c:v>
                </c:pt>
                <c:pt idx="43187">
                  <c:v>30.111999999999998</c:v>
                </c:pt>
                <c:pt idx="43188">
                  <c:v>30.111999999999998</c:v>
                </c:pt>
                <c:pt idx="43189">
                  <c:v>30.111999999999998</c:v>
                </c:pt>
                <c:pt idx="43190">
                  <c:v>30.111999999999998</c:v>
                </c:pt>
                <c:pt idx="43191">
                  <c:v>30.111999999999998</c:v>
                </c:pt>
                <c:pt idx="43192">
                  <c:v>30.111999999999998</c:v>
                </c:pt>
                <c:pt idx="43193">
                  <c:v>30.111999999999998</c:v>
                </c:pt>
                <c:pt idx="43194">
                  <c:v>30.111999999999998</c:v>
                </c:pt>
                <c:pt idx="43195">
                  <c:v>30.111999999999998</c:v>
                </c:pt>
                <c:pt idx="43196">
                  <c:v>30.111999999999998</c:v>
                </c:pt>
                <c:pt idx="43197">
                  <c:v>30.111999999999998</c:v>
                </c:pt>
                <c:pt idx="43198">
                  <c:v>30.111999999999998</c:v>
                </c:pt>
                <c:pt idx="43199">
                  <c:v>30.111999999999998</c:v>
                </c:pt>
                <c:pt idx="43200">
                  <c:v>30.111999999999998</c:v>
                </c:pt>
                <c:pt idx="43201">
                  <c:v>30.111999999999998</c:v>
                </c:pt>
                <c:pt idx="43202">
                  <c:v>30.111999999999998</c:v>
                </c:pt>
                <c:pt idx="43203">
                  <c:v>30.111999999999998</c:v>
                </c:pt>
                <c:pt idx="43204">
                  <c:v>30.111999999999998</c:v>
                </c:pt>
                <c:pt idx="43205">
                  <c:v>30.111999999999998</c:v>
                </c:pt>
                <c:pt idx="43206">
                  <c:v>30.111999999999998</c:v>
                </c:pt>
                <c:pt idx="43207">
                  <c:v>30.111999999999998</c:v>
                </c:pt>
                <c:pt idx="43208">
                  <c:v>30.111999999999998</c:v>
                </c:pt>
                <c:pt idx="43209">
                  <c:v>30.111999999999998</c:v>
                </c:pt>
                <c:pt idx="43210">
                  <c:v>30.111999999999998</c:v>
                </c:pt>
                <c:pt idx="43211">
                  <c:v>30.111999999999998</c:v>
                </c:pt>
                <c:pt idx="43212">
                  <c:v>30.111999999999998</c:v>
                </c:pt>
                <c:pt idx="43213">
                  <c:v>30.111999999999998</c:v>
                </c:pt>
                <c:pt idx="43214">
                  <c:v>30.111999999999998</c:v>
                </c:pt>
                <c:pt idx="43215">
                  <c:v>30.111999999999998</c:v>
                </c:pt>
                <c:pt idx="43216">
                  <c:v>30.111999999999998</c:v>
                </c:pt>
                <c:pt idx="43217">
                  <c:v>30.111999999999998</c:v>
                </c:pt>
                <c:pt idx="43218">
                  <c:v>30.111999999999998</c:v>
                </c:pt>
                <c:pt idx="43219">
                  <c:v>30.111999999999998</c:v>
                </c:pt>
                <c:pt idx="43220">
                  <c:v>30.111999999999998</c:v>
                </c:pt>
                <c:pt idx="43221">
                  <c:v>30.111999999999998</c:v>
                </c:pt>
                <c:pt idx="43222">
                  <c:v>30.111999999999998</c:v>
                </c:pt>
                <c:pt idx="43223">
                  <c:v>30.111999999999998</c:v>
                </c:pt>
                <c:pt idx="43224">
                  <c:v>30.111999999999998</c:v>
                </c:pt>
                <c:pt idx="43225">
                  <c:v>30.111999999999998</c:v>
                </c:pt>
                <c:pt idx="43226">
                  <c:v>30.111999999999998</c:v>
                </c:pt>
                <c:pt idx="43227">
                  <c:v>30.111999999999998</c:v>
                </c:pt>
                <c:pt idx="43228">
                  <c:v>30.111999999999998</c:v>
                </c:pt>
                <c:pt idx="43229">
                  <c:v>30.111999999999998</c:v>
                </c:pt>
                <c:pt idx="43230">
                  <c:v>30.111999999999998</c:v>
                </c:pt>
                <c:pt idx="43231">
                  <c:v>30.111999999999998</c:v>
                </c:pt>
                <c:pt idx="43232">
                  <c:v>30.111999999999998</c:v>
                </c:pt>
                <c:pt idx="43233">
                  <c:v>30.111999999999998</c:v>
                </c:pt>
                <c:pt idx="43234">
                  <c:v>30.111999999999998</c:v>
                </c:pt>
                <c:pt idx="43235">
                  <c:v>30.111999999999998</c:v>
                </c:pt>
                <c:pt idx="43236">
                  <c:v>30.111999999999998</c:v>
                </c:pt>
                <c:pt idx="43237">
                  <c:v>30.111999999999998</c:v>
                </c:pt>
                <c:pt idx="43238">
                  <c:v>30.111999999999998</c:v>
                </c:pt>
                <c:pt idx="43239">
                  <c:v>30.111999999999998</c:v>
                </c:pt>
                <c:pt idx="43240">
                  <c:v>30.111999999999998</c:v>
                </c:pt>
                <c:pt idx="43241">
                  <c:v>30.111999999999998</c:v>
                </c:pt>
                <c:pt idx="43242">
                  <c:v>30.111999999999998</c:v>
                </c:pt>
                <c:pt idx="43243">
                  <c:v>30.111999999999998</c:v>
                </c:pt>
                <c:pt idx="43244">
                  <c:v>30.111999999999998</c:v>
                </c:pt>
                <c:pt idx="43245">
                  <c:v>30.111999999999998</c:v>
                </c:pt>
                <c:pt idx="43246">
                  <c:v>30.111999999999998</c:v>
                </c:pt>
                <c:pt idx="43247">
                  <c:v>30.111999999999998</c:v>
                </c:pt>
                <c:pt idx="43248">
                  <c:v>30.111999999999998</c:v>
                </c:pt>
                <c:pt idx="43249">
                  <c:v>30.111999999999998</c:v>
                </c:pt>
                <c:pt idx="43250">
                  <c:v>30.111999999999998</c:v>
                </c:pt>
                <c:pt idx="43251">
                  <c:v>30.111999999999998</c:v>
                </c:pt>
                <c:pt idx="43252">
                  <c:v>30.111999999999998</c:v>
                </c:pt>
                <c:pt idx="43253">
                  <c:v>30.111999999999998</c:v>
                </c:pt>
                <c:pt idx="43254">
                  <c:v>30.111999999999998</c:v>
                </c:pt>
                <c:pt idx="43255">
                  <c:v>30.111999999999998</c:v>
                </c:pt>
                <c:pt idx="43256">
                  <c:v>30.111999999999998</c:v>
                </c:pt>
                <c:pt idx="43257">
                  <c:v>30.111999999999998</c:v>
                </c:pt>
                <c:pt idx="43258">
                  <c:v>30.111999999999998</c:v>
                </c:pt>
                <c:pt idx="43259">
                  <c:v>30.111999999999998</c:v>
                </c:pt>
                <c:pt idx="43260">
                  <c:v>30.111999999999998</c:v>
                </c:pt>
                <c:pt idx="43261">
                  <c:v>30.111999999999998</c:v>
                </c:pt>
                <c:pt idx="43262">
                  <c:v>30.111999999999998</c:v>
                </c:pt>
                <c:pt idx="43263">
                  <c:v>30.111999999999998</c:v>
                </c:pt>
                <c:pt idx="43264">
                  <c:v>30.111999999999998</c:v>
                </c:pt>
                <c:pt idx="43265">
                  <c:v>30.111999999999998</c:v>
                </c:pt>
                <c:pt idx="43266">
                  <c:v>30.111999999999998</c:v>
                </c:pt>
                <c:pt idx="43267">
                  <c:v>30.111999999999998</c:v>
                </c:pt>
                <c:pt idx="43268">
                  <c:v>30.111999999999998</c:v>
                </c:pt>
                <c:pt idx="43269">
                  <c:v>30.111999999999998</c:v>
                </c:pt>
                <c:pt idx="43270">
                  <c:v>30.111999999999998</c:v>
                </c:pt>
                <c:pt idx="43271">
                  <c:v>30.111999999999998</c:v>
                </c:pt>
                <c:pt idx="43272">
                  <c:v>30.111999999999998</c:v>
                </c:pt>
                <c:pt idx="43273">
                  <c:v>30.111999999999998</c:v>
                </c:pt>
                <c:pt idx="43274">
                  <c:v>30.111999999999998</c:v>
                </c:pt>
                <c:pt idx="43275">
                  <c:v>30.111999999999998</c:v>
                </c:pt>
                <c:pt idx="43276">
                  <c:v>30.111999999999998</c:v>
                </c:pt>
                <c:pt idx="43277">
                  <c:v>30.111999999999998</c:v>
                </c:pt>
                <c:pt idx="43278">
                  <c:v>30.111999999999998</c:v>
                </c:pt>
                <c:pt idx="43279">
                  <c:v>30.111999999999998</c:v>
                </c:pt>
                <c:pt idx="43280">
                  <c:v>30.111999999999998</c:v>
                </c:pt>
                <c:pt idx="43281">
                  <c:v>30.111999999999998</c:v>
                </c:pt>
                <c:pt idx="43282">
                  <c:v>30.111999999999998</c:v>
                </c:pt>
                <c:pt idx="43283">
                  <c:v>30.111999999999998</c:v>
                </c:pt>
                <c:pt idx="43284">
                  <c:v>30.111999999999998</c:v>
                </c:pt>
                <c:pt idx="43285">
                  <c:v>30.111999999999998</c:v>
                </c:pt>
                <c:pt idx="43286">
                  <c:v>30.111999999999998</c:v>
                </c:pt>
                <c:pt idx="43287">
                  <c:v>30.111999999999998</c:v>
                </c:pt>
                <c:pt idx="43288">
                  <c:v>30.111999999999998</c:v>
                </c:pt>
                <c:pt idx="43289">
                  <c:v>30.111999999999998</c:v>
                </c:pt>
                <c:pt idx="43290">
                  <c:v>30.111999999999998</c:v>
                </c:pt>
                <c:pt idx="43291">
                  <c:v>30.111999999999998</c:v>
                </c:pt>
                <c:pt idx="43292">
                  <c:v>30.111999999999998</c:v>
                </c:pt>
                <c:pt idx="43293">
                  <c:v>30.111999999999998</c:v>
                </c:pt>
                <c:pt idx="43294">
                  <c:v>30.111999999999998</c:v>
                </c:pt>
                <c:pt idx="43295">
                  <c:v>30.111999999999998</c:v>
                </c:pt>
                <c:pt idx="43296">
                  <c:v>30.111999999999998</c:v>
                </c:pt>
                <c:pt idx="43297">
                  <c:v>30.111999999999998</c:v>
                </c:pt>
                <c:pt idx="43298">
                  <c:v>30.111999999999998</c:v>
                </c:pt>
                <c:pt idx="43299">
                  <c:v>30.111999999999998</c:v>
                </c:pt>
                <c:pt idx="43300">
                  <c:v>30.111999999999998</c:v>
                </c:pt>
                <c:pt idx="43301">
                  <c:v>30.111999999999998</c:v>
                </c:pt>
                <c:pt idx="43302">
                  <c:v>30.111999999999998</c:v>
                </c:pt>
                <c:pt idx="43303">
                  <c:v>30.111999999999998</c:v>
                </c:pt>
                <c:pt idx="43304">
                  <c:v>30.111999999999998</c:v>
                </c:pt>
                <c:pt idx="43305">
                  <c:v>30.111999999999998</c:v>
                </c:pt>
                <c:pt idx="43306">
                  <c:v>30.111999999999998</c:v>
                </c:pt>
                <c:pt idx="43307">
                  <c:v>30.111999999999998</c:v>
                </c:pt>
                <c:pt idx="43308">
                  <c:v>30.111999999999998</c:v>
                </c:pt>
                <c:pt idx="43309">
                  <c:v>30.111999999999998</c:v>
                </c:pt>
                <c:pt idx="43310">
                  <c:v>30.111999999999998</c:v>
                </c:pt>
                <c:pt idx="43311">
                  <c:v>30.111999999999998</c:v>
                </c:pt>
                <c:pt idx="43312">
                  <c:v>30.111999999999998</c:v>
                </c:pt>
                <c:pt idx="43313">
                  <c:v>30.111999999999998</c:v>
                </c:pt>
                <c:pt idx="43314">
                  <c:v>30.111999999999998</c:v>
                </c:pt>
                <c:pt idx="43315">
                  <c:v>30.111999999999998</c:v>
                </c:pt>
                <c:pt idx="43316">
                  <c:v>30.111999999999998</c:v>
                </c:pt>
                <c:pt idx="43317">
                  <c:v>30.111999999999998</c:v>
                </c:pt>
                <c:pt idx="43318">
                  <c:v>30.111999999999998</c:v>
                </c:pt>
                <c:pt idx="43319">
                  <c:v>30.111999999999998</c:v>
                </c:pt>
                <c:pt idx="43320">
                  <c:v>30.111999999999998</c:v>
                </c:pt>
                <c:pt idx="43321">
                  <c:v>30.111999999999998</c:v>
                </c:pt>
                <c:pt idx="43322">
                  <c:v>30.111999999999998</c:v>
                </c:pt>
                <c:pt idx="43323">
                  <c:v>30.111999999999998</c:v>
                </c:pt>
                <c:pt idx="43324">
                  <c:v>30.111999999999998</c:v>
                </c:pt>
                <c:pt idx="43325">
                  <c:v>30.111999999999998</c:v>
                </c:pt>
                <c:pt idx="43326">
                  <c:v>30.111999999999998</c:v>
                </c:pt>
                <c:pt idx="43327">
                  <c:v>30.111999999999998</c:v>
                </c:pt>
                <c:pt idx="43328">
                  <c:v>30.111999999999998</c:v>
                </c:pt>
                <c:pt idx="43329">
                  <c:v>30.111999999999998</c:v>
                </c:pt>
                <c:pt idx="43330">
                  <c:v>30.111999999999998</c:v>
                </c:pt>
                <c:pt idx="43331">
                  <c:v>30.111999999999998</c:v>
                </c:pt>
                <c:pt idx="43332">
                  <c:v>30.111999999999998</c:v>
                </c:pt>
                <c:pt idx="43333">
                  <c:v>30.111999999999998</c:v>
                </c:pt>
                <c:pt idx="43334">
                  <c:v>30.111999999999998</c:v>
                </c:pt>
                <c:pt idx="43335">
                  <c:v>30.111999999999998</c:v>
                </c:pt>
                <c:pt idx="43336">
                  <c:v>30.111999999999998</c:v>
                </c:pt>
                <c:pt idx="43337">
                  <c:v>30.111999999999998</c:v>
                </c:pt>
                <c:pt idx="43338">
                  <c:v>30.111999999999998</c:v>
                </c:pt>
                <c:pt idx="43339">
                  <c:v>30.111999999999998</c:v>
                </c:pt>
                <c:pt idx="43340">
                  <c:v>30.111999999999998</c:v>
                </c:pt>
                <c:pt idx="43341">
                  <c:v>30.111999999999998</c:v>
                </c:pt>
                <c:pt idx="43342">
                  <c:v>30.111999999999998</c:v>
                </c:pt>
                <c:pt idx="43343">
                  <c:v>30.111999999999998</c:v>
                </c:pt>
                <c:pt idx="43344">
                  <c:v>30.111999999999998</c:v>
                </c:pt>
                <c:pt idx="43345">
                  <c:v>30.111999999999998</c:v>
                </c:pt>
                <c:pt idx="43346">
                  <c:v>30.111999999999998</c:v>
                </c:pt>
                <c:pt idx="43347">
                  <c:v>30.111999999999998</c:v>
                </c:pt>
                <c:pt idx="43348">
                  <c:v>30.111999999999998</c:v>
                </c:pt>
                <c:pt idx="43349">
                  <c:v>30.111999999999998</c:v>
                </c:pt>
                <c:pt idx="43350">
                  <c:v>30.111999999999998</c:v>
                </c:pt>
                <c:pt idx="43351">
                  <c:v>30.111999999999998</c:v>
                </c:pt>
                <c:pt idx="43352">
                  <c:v>30.111999999999998</c:v>
                </c:pt>
                <c:pt idx="43353">
                  <c:v>30.111999999999998</c:v>
                </c:pt>
                <c:pt idx="43354">
                  <c:v>30.111999999999998</c:v>
                </c:pt>
                <c:pt idx="43355">
                  <c:v>30.111999999999998</c:v>
                </c:pt>
                <c:pt idx="43356">
                  <c:v>30.111999999999998</c:v>
                </c:pt>
                <c:pt idx="43357">
                  <c:v>30.111999999999998</c:v>
                </c:pt>
                <c:pt idx="43358">
                  <c:v>30.111999999999998</c:v>
                </c:pt>
                <c:pt idx="43359">
                  <c:v>30.111999999999998</c:v>
                </c:pt>
                <c:pt idx="43360">
                  <c:v>30.111999999999998</c:v>
                </c:pt>
                <c:pt idx="43361">
                  <c:v>30.111999999999998</c:v>
                </c:pt>
                <c:pt idx="43362">
                  <c:v>30.111999999999998</c:v>
                </c:pt>
                <c:pt idx="43363">
                  <c:v>30.111999999999998</c:v>
                </c:pt>
                <c:pt idx="43364">
                  <c:v>30.111999999999998</c:v>
                </c:pt>
                <c:pt idx="43365">
                  <c:v>30.111999999999998</c:v>
                </c:pt>
                <c:pt idx="43366">
                  <c:v>30.111999999999998</c:v>
                </c:pt>
                <c:pt idx="43367">
                  <c:v>30.111999999999998</c:v>
                </c:pt>
                <c:pt idx="43368">
                  <c:v>30.111999999999998</c:v>
                </c:pt>
                <c:pt idx="43369">
                  <c:v>30.111999999999998</c:v>
                </c:pt>
                <c:pt idx="43370">
                  <c:v>30.111999999999998</c:v>
                </c:pt>
                <c:pt idx="43371">
                  <c:v>30.111999999999998</c:v>
                </c:pt>
                <c:pt idx="43372">
                  <c:v>30.111999999999998</c:v>
                </c:pt>
                <c:pt idx="43373">
                  <c:v>30.111999999999998</c:v>
                </c:pt>
                <c:pt idx="43374">
                  <c:v>30.111999999999998</c:v>
                </c:pt>
                <c:pt idx="43375">
                  <c:v>30.111999999999998</c:v>
                </c:pt>
                <c:pt idx="43376">
                  <c:v>30.111999999999998</c:v>
                </c:pt>
                <c:pt idx="43377">
                  <c:v>30.111999999999998</c:v>
                </c:pt>
                <c:pt idx="43378">
                  <c:v>30.111999999999998</c:v>
                </c:pt>
                <c:pt idx="43379">
                  <c:v>30.111999999999998</c:v>
                </c:pt>
                <c:pt idx="43380">
                  <c:v>30.111999999999998</c:v>
                </c:pt>
                <c:pt idx="43381">
                  <c:v>30.111999999999998</c:v>
                </c:pt>
                <c:pt idx="43382">
                  <c:v>30.111999999999998</c:v>
                </c:pt>
                <c:pt idx="43383">
                  <c:v>30.111999999999998</c:v>
                </c:pt>
                <c:pt idx="43384">
                  <c:v>30.111999999999998</c:v>
                </c:pt>
                <c:pt idx="43385">
                  <c:v>30.111999999999998</c:v>
                </c:pt>
                <c:pt idx="43386">
                  <c:v>30.111999999999998</c:v>
                </c:pt>
                <c:pt idx="43387">
                  <c:v>30.111999999999998</c:v>
                </c:pt>
                <c:pt idx="43388">
                  <c:v>30.111999999999998</c:v>
                </c:pt>
                <c:pt idx="43389">
                  <c:v>30.111999999999998</c:v>
                </c:pt>
                <c:pt idx="43390">
                  <c:v>30.111999999999998</c:v>
                </c:pt>
                <c:pt idx="43391">
                  <c:v>30.111999999999998</c:v>
                </c:pt>
                <c:pt idx="43392">
                  <c:v>30.111999999999998</c:v>
                </c:pt>
                <c:pt idx="43393">
                  <c:v>30.111999999999998</c:v>
                </c:pt>
                <c:pt idx="43394">
                  <c:v>30.111999999999998</c:v>
                </c:pt>
                <c:pt idx="43395">
                  <c:v>30.111999999999998</c:v>
                </c:pt>
                <c:pt idx="43396">
                  <c:v>30.111999999999998</c:v>
                </c:pt>
                <c:pt idx="43397">
                  <c:v>30.111999999999998</c:v>
                </c:pt>
                <c:pt idx="43398">
                  <c:v>30.111999999999998</c:v>
                </c:pt>
                <c:pt idx="43399">
                  <c:v>30.111999999999998</c:v>
                </c:pt>
                <c:pt idx="43400">
                  <c:v>30.111999999999998</c:v>
                </c:pt>
                <c:pt idx="43401">
                  <c:v>30.111999999999998</c:v>
                </c:pt>
                <c:pt idx="43402">
                  <c:v>30.111999999999998</c:v>
                </c:pt>
                <c:pt idx="43403">
                  <c:v>30.111999999999998</c:v>
                </c:pt>
                <c:pt idx="43404">
                  <c:v>30.111999999999998</c:v>
                </c:pt>
                <c:pt idx="43405">
                  <c:v>30.111999999999998</c:v>
                </c:pt>
                <c:pt idx="43406">
                  <c:v>30.111999999999998</c:v>
                </c:pt>
                <c:pt idx="43407">
                  <c:v>30.111999999999998</c:v>
                </c:pt>
                <c:pt idx="43408">
                  <c:v>30.111999999999998</c:v>
                </c:pt>
                <c:pt idx="43409">
                  <c:v>30.111999999999998</c:v>
                </c:pt>
                <c:pt idx="43410">
                  <c:v>30.111999999999998</c:v>
                </c:pt>
                <c:pt idx="43411">
                  <c:v>30.111999999999998</c:v>
                </c:pt>
                <c:pt idx="43412">
                  <c:v>30.111999999999998</c:v>
                </c:pt>
                <c:pt idx="43413">
                  <c:v>30.111999999999998</c:v>
                </c:pt>
                <c:pt idx="43414">
                  <c:v>30.111999999999998</c:v>
                </c:pt>
                <c:pt idx="43415">
                  <c:v>30.111999999999998</c:v>
                </c:pt>
                <c:pt idx="43416">
                  <c:v>30.111999999999998</c:v>
                </c:pt>
                <c:pt idx="43417">
                  <c:v>30.111999999999998</c:v>
                </c:pt>
                <c:pt idx="43418">
                  <c:v>30.111999999999998</c:v>
                </c:pt>
                <c:pt idx="43419">
                  <c:v>30.111999999999998</c:v>
                </c:pt>
                <c:pt idx="43420">
                  <c:v>30.111999999999998</c:v>
                </c:pt>
                <c:pt idx="43421">
                  <c:v>30.111999999999998</c:v>
                </c:pt>
                <c:pt idx="43422">
                  <c:v>30.111999999999998</c:v>
                </c:pt>
                <c:pt idx="43423">
                  <c:v>30.111999999999998</c:v>
                </c:pt>
                <c:pt idx="43424">
                  <c:v>30.111999999999998</c:v>
                </c:pt>
                <c:pt idx="43425">
                  <c:v>30.111999999999998</c:v>
                </c:pt>
                <c:pt idx="43426">
                  <c:v>30.111999999999998</c:v>
                </c:pt>
                <c:pt idx="43427">
                  <c:v>30.111999999999998</c:v>
                </c:pt>
                <c:pt idx="43428">
                  <c:v>30.111999999999998</c:v>
                </c:pt>
                <c:pt idx="43429">
                  <c:v>30.111999999999998</c:v>
                </c:pt>
                <c:pt idx="43430">
                  <c:v>30.111999999999998</c:v>
                </c:pt>
                <c:pt idx="43431">
                  <c:v>30.111999999999998</c:v>
                </c:pt>
                <c:pt idx="43432">
                  <c:v>30.111999999999998</c:v>
                </c:pt>
                <c:pt idx="43433">
                  <c:v>30.111999999999998</c:v>
                </c:pt>
                <c:pt idx="43434">
                  <c:v>30.111999999999998</c:v>
                </c:pt>
                <c:pt idx="43435">
                  <c:v>30.111999999999998</c:v>
                </c:pt>
                <c:pt idx="43436">
                  <c:v>30.111999999999998</c:v>
                </c:pt>
                <c:pt idx="43437">
                  <c:v>30.111999999999998</c:v>
                </c:pt>
                <c:pt idx="43438">
                  <c:v>30.111999999999998</c:v>
                </c:pt>
                <c:pt idx="43439">
                  <c:v>30.111999999999998</c:v>
                </c:pt>
                <c:pt idx="43440">
                  <c:v>30.111999999999998</c:v>
                </c:pt>
                <c:pt idx="43441">
                  <c:v>30.111999999999998</c:v>
                </c:pt>
                <c:pt idx="43442">
                  <c:v>30.111999999999998</c:v>
                </c:pt>
                <c:pt idx="43443">
                  <c:v>30.111999999999998</c:v>
                </c:pt>
                <c:pt idx="43444">
                  <c:v>30.111999999999998</c:v>
                </c:pt>
                <c:pt idx="43445">
                  <c:v>30.111999999999998</c:v>
                </c:pt>
                <c:pt idx="43446">
                  <c:v>30.111999999999998</c:v>
                </c:pt>
                <c:pt idx="43447">
                  <c:v>30.111999999999998</c:v>
                </c:pt>
                <c:pt idx="43448">
                  <c:v>30.111999999999998</c:v>
                </c:pt>
                <c:pt idx="43449">
                  <c:v>30.111999999999998</c:v>
                </c:pt>
                <c:pt idx="43450">
                  <c:v>30.111999999999998</c:v>
                </c:pt>
                <c:pt idx="43451">
                  <c:v>30.111999999999998</c:v>
                </c:pt>
                <c:pt idx="43452">
                  <c:v>30.111999999999998</c:v>
                </c:pt>
                <c:pt idx="43453">
                  <c:v>30.111999999999998</c:v>
                </c:pt>
                <c:pt idx="43454">
                  <c:v>30.111999999999998</c:v>
                </c:pt>
                <c:pt idx="43455">
                  <c:v>30.111999999999998</c:v>
                </c:pt>
                <c:pt idx="43456">
                  <c:v>30.111999999999998</c:v>
                </c:pt>
                <c:pt idx="43457">
                  <c:v>30.111999999999998</c:v>
                </c:pt>
                <c:pt idx="43458">
                  <c:v>30.111999999999998</c:v>
                </c:pt>
                <c:pt idx="43459">
                  <c:v>30.111999999999998</c:v>
                </c:pt>
                <c:pt idx="43460">
                  <c:v>30.111999999999998</c:v>
                </c:pt>
                <c:pt idx="43461">
                  <c:v>30.111999999999998</c:v>
                </c:pt>
                <c:pt idx="43462">
                  <c:v>30.111999999999998</c:v>
                </c:pt>
                <c:pt idx="43463">
                  <c:v>30.111999999999998</c:v>
                </c:pt>
                <c:pt idx="43464">
                  <c:v>30.111999999999998</c:v>
                </c:pt>
                <c:pt idx="43465">
                  <c:v>30.111999999999998</c:v>
                </c:pt>
                <c:pt idx="43466">
                  <c:v>30.111999999999998</c:v>
                </c:pt>
                <c:pt idx="43467">
                  <c:v>30.111999999999998</c:v>
                </c:pt>
                <c:pt idx="43468">
                  <c:v>30.111999999999998</c:v>
                </c:pt>
                <c:pt idx="43469">
                  <c:v>30.111999999999998</c:v>
                </c:pt>
                <c:pt idx="43470">
                  <c:v>30.111999999999998</c:v>
                </c:pt>
                <c:pt idx="43471">
                  <c:v>30.111999999999998</c:v>
                </c:pt>
                <c:pt idx="43472">
                  <c:v>30.111999999999998</c:v>
                </c:pt>
                <c:pt idx="43473">
                  <c:v>30.111999999999998</c:v>
                </c:pt>
                <c:pt idx="43474">
                  <c:v>30.111999999999998</c:v>
                </c:pt>
                <c:pt idx="43475">
                  <c:v>30.111999999999998</c:v>
                </c:pt>
                <c:pt idx="43476">
                  <c:v>30.111999999999998</c:v>
                </c:pt>
                <c:pt idx="43477">
                  <c:v>30.111999999999998</c:v>
                </c:pt>
                <c:pt idx="43478">
                  <c:v>30.111999999999998</c:v>
                </c:pt>
                <c:pt idx="43479">
                  <c:v>30.111999999999998</c:v>
                </c:pt>
                <c:pt idx="43480">
                  <c:v>30.111999999999998</c:v>
                </c:pt>
                <c:pt idx="43481">
                  <c:v>30.111999999999998</c:v>
                </c:pt>
                <c:pt idx="43482">
                  <c:v>30.111999999999998</c:v>
                </c:pt>
                <c:pt idx="43483">
                  <c:v>30.111999999999998</c:v>
                </c:pt>
                <c:pt idx="43484">
                  <c:v>30.111999999999998</c:v>
                </c:pt>
                <c:pt idx="43485">
                  <c:v>30.111999999999998</c:v>
                </c:pt>
                <c:pt idx="43486">
                  <c:v>30.111999999999998</c:v>
                </c:pt>
                <c:pt idx="43487">
                  <c:v>30.111999999999998</c:v>
                </c:pt>
                <c:pt idx="43488">
                  <c:v>30.111999999999998</c:v>
                </c:pt>
                <c:pt idx="43489">
                  <c:v>30.111999999999998</c:v>
                </c:pt>
                <c:pt idx="43490">
                  <c:v>30.111999999999998</c:v>
                </c:pt>
                <c:pt idx="43491">
                  <c:v>30.111999999999998</c:v>
                </c:pt>
                <c:pt idx="43492">
                  <c:v>30.111999999999998</c:v>
                </c:pt>
                <c:pt idx="43493">
                  <c:v>30.111999999999998</c:v>
                </c:pt>
                <c:pt idx="43494">
                  <c:v>30.111999999999998</c:v>
                </c:pt>
                <c:pt idx="43495">
                  <c:v>30.111999999999998</c:v>
                </c:pt>
                <c:pt idx="43496">
                  <c:v>30.111999999999998</c:v>
                </c:pt>
                <c:pt idx="43497">
                  <c:v>30.111999999999998</c:v>
                </c:pt>
                <c:pt idx="43498">
                  <c:v>30.111999999999998</c:v>
                </c:pt>
                <c:pt idx="43499">
                  <c:v>30.111999999999998</c:v>
                </c:pt>
                <c:pt idx="43500">
                  <c:v>30.111999999999998</c:v>
                </c:pt>
                <c:pt idx="43501">
                  <c:v>30.111999999999998</c:v>
                </c:pt>
                <c:pt idx="43502">
                  <c:v>30.111999999999998</c:v>
                </c:pt>
                <c:pt idx="43503">
                  <c:v>30.111999999999998</c:v>
                </c:pt>
                <c:pt idx="43504">
                  <c:v>30.111999999999998</c:v>
                </c:pt>
                <c:pt idx="43505">
                  <c:v>30.111999999999998</c:v>
                </c:pt>
                <c:pt idx="43506">
                  <c:v>30.111999999999998</c:v>
                </c:pt>
                <c:pt idx="43507">
                  <c:v>30.111999999999998</c:v>
                </c:pt>
                <c:pt idx="43508">
                  <c:v>30.111999999999998</c:v>
                </c:pt>
                <c:pt idx="43509">
                  <c:v>30.111999999999998</c:v>
                </c:pt>
                <c:pt idx="43510">
                  <c:v>30.111999999999998</c:v>
                </c:pt>
                <c:pt idx="43511">
                  <c:v>30.111999999999998</c:v>
                </c:pt>
                <c:pt idx="43512">
                  <c:v>30.111999999999998</c:v>
                </c:pt>
                <c:pt idx="43513">
                  <c:v>30.111999999999998</c:v>
                </c:pt>
                <c:pt idx="43514">
                  <c:v>30.111999999999998</c:v>
                </c:pt>
                <c:pt idx="43515">
                  <c:v>30.111999999999998</c:v>
                </c:pt>
                <c:pt idx="43516">
                  <c:v>30.111999999999998</c:v>
                </c:pt>
                <c:pt idx="43517">
                  <c:v>30.111999999999998</c:v>
                </c:pt>
                <c:pt idx="43518">
                  <c:v>30.111999999999998</c:v>
                </c:pt>
                <c:pt idx="43519">
                  <c:v>30.111999999999998</c:v>
                </c:pt>
                <c:pt idx="43520">
                  <c:v>30.111999999999998</c:v>
                </c:pt>
                <c:pt idx="43521">
                  <c:v>30.111999999999998</c:v>
                </c:pt>
                <c:pt idx="43522">
                  <c:v>30.111999999999998</c:v>
                </c:pt>
                <c:pt idx="43523">
                  <c:v>30.111999999999998</c:v>
                </c:pt>
                <c:pt idx="43524">
                  <c:v>30.111999999999998</c:v>
                </c:pt>
                <c:pt idx="43525">
                  <c:v>30.111999999999998</c:v>
                </c:pt>
                <c:pt idx="43526">
                  <c:v>30.111999999999998</c:v>
                </c:pt>
                <c:pt idx="43527">
                  <c:v>30.111999999999998</c:v>
                </c:pt>
                <c:pt idx="43528">
                  <c:v>30.111999999999998</c:v>
                </c:pt>
                <c:pt idx="43529">
                  <c:v>30.111999999999998</c:v>
                </c:pt>
                <c:pt idx="43530">
                  <c:v>30.111999999999998</c:v>
                </c:pt>
                <c:pt idx="43531">
                  <c:v>30.111999999999998</c:v>
                </c:pt>
                <c:pt idx="43532">
                  <c:v>30.111999999999998</c:v>
                </c:pt>
                <c:pt idx="43533">
                  <c:v>30.111999999999998</c:v>
                </c:pt>
                <c:pt idx="43534">
                  <c:v>30.111999999999998</c:v>
                </c:pt>
                <c:pt idx="43535">
                  <c:v>30.111999999999998</c:v>
                </c:pt>
                <c:pt idx="43536">
                  <c:v>30.111999999999998</c:v>
                </c:pt>
                <c:pt idx="43537">
                  <c:v>30.111999999999998</c:v>
                </c:pt>
                <c:pt idx="43538">
                  <c:v>30.111999999999998</c:v>
                </c:pt>
                <c:pt idx="43539">
                  <c:v>30.111999999999998</c:v>
                </c:pt>
                <c:pt idx="43540">
                  <c:v>30.111999999999998</c:v>
                </c:pt>
                <c:pt idx="43541">
                  <c:v>30.111999999999998</c:v>
                </c:pt>
                <c:pt idx="43542">
                  <c:v>30.111999999999998</c:v>
                </c:pt>
                <c:pt idx="43543">
                  <c:v>30.111999999999998</c:v>
                </c:pt>
                <c:pt idx="43544">
                  <c:v>30.111999999999998</c:v>
                </c:pt>
                <c:pt idx="43545">
                  <c:v>30.111999999999998</c:v>
                </c:pt>
                <c:pt idx="43546">
                  <c:v>30.111999999999998</c:v>
                </c:pt>
                <c:pt idx="43547">
                  <c:v>30.111999999999998</c:v>
                </c:pt>
                <c:pt idx="43548">
                  <c:v>30.111999999999998</c:v>
                </c:pt>
                <c:pt idx="43549">
                  <c:v>30.111999999999998</c:v>
                </c:pt>
                <c:pt idx="43550">
                  <c:v>30.111999999999998</c:v>
                </c:pt>
                <c:pt idx="43551">
                  <c:v>30.111999999999998</c:v>
                </c:pt>
                <c:pt idx="43552">
                  <c:v>30.111999999999998</c:v>
                </c:pt>
                <c:pt idx="43553">
                  <c:v>30.111999999999998</c:v>
                </c:pt>
                <c:pt idx="43554">
                  <c:v>30.111999999999998</c:v>
                </c:pt>
                <c:pt idx="43555">
                  <c:v>30.111999999999998</c:v>
                </c:pt>
                <c:pt idx="43556">
                  <c:v>30.111999999999998</c:v>
                </c:pt>
                <c:pt idx="43557">
                  <c:v>30.111999999999998</c:v>
                </c:pt>
                <c:pt idx="43558">
                  <c:v>30.111999999999998</c:v>
                </c:pt>
                <c:pt idx="43559">
                  <c:v>30.111999999999998</c:v>
                </c:pt>
                <c:pt idx="43560">
                  <c:v>30.111999999999998</c:v>
                </c:pt>
                <c:pt idx="43561">
                  <c:v>30.111999999999998</c:v>
                </c:pt>
                <c:pt idx="43562">
                  <c:v>30.111999999999998</c:v>
                </c:pt>
                <c:pt idx="43563">
                  <c:v>30.111999999999998</c:v>
                </c:pt>
                <c:pt idx="43564">
                  <c:v>30.111999999999998</c:v>
                </c:pt>
                <c:pt idx="43565">
                  <c:v>30.111999999999998</c:v>
                </c:pt>
                <c:pt idx="43566">
                  <c:v>30.111999999999998</c:v>
                </c:pt>
                <c:pt idx="43567">
                  <c:v>30.111999999999998</c:v>
                </c:pt>
                <c:pt idx="43568">
                  <c:v>30.111999999999998</c:v>
                </c:pt>
                <c:pt idx="43569">
                  <c:v>30.111999999999998</c:v>
                </c:pt>
                <c:pt idx="43570">
                  <c:v>30.111999999999998</c:v>
                </c:pt>
                <c:pt idx="43571">
                  <c:v>30.111999999999998</c:v>
                </c:pt>
                <c:pt idx="43572">
                  <c:v>30.111999999999998</c:v>
                </c:pt>
                <c:pt idx="43573">
                  <c:v>30.111999999999998</c:v>
                </c:pt>
                <c:pt idx="43574">
                  <c:v>30.111999999999998</c:v>
                </c:pt>
                <c:pt idx="43575">
                  <c:v>30.111999999999998</c:v>
                </c:pt>
                <c:pt idx="43576">
                  <c:v>30.111999999999998</c:v>
                </c:pt>
                <c:pt idx="43577">
                  <c:v>30.111999999999998</c:v>
                </c:pt>
                <c:pt idx="43578">
                  <c:v>30.111999999999998</c:v>
                </c:pt>
                <c:pt idx="43579">
                  <c:v>30.111999999999998</c:v>
                </c:pt>
                <c:pt idx="43580">
                  <c:v>30.111999999999998</c:v>
                </c:pt>
                <c:pt idx="43581">
                  <c:v>30.111999999999998</c:v>
                </c:pt>
                <c:pt idx="43582">
                  <c:v>30.111999999999998</c:v>
                </c:pt>
                <c:pt idx="43583">
                  <c:v>30.111999999999998</c:v>
                </c:pt>
                <c:pt idx="43584">
                  <c:v>30.111999999999998</c:v>
                </c:pt>
                <c:pt idx="43585">
                  <c:v>30.111999999999998</c:v>
                </c:pt>
                <c:pt idx="43586">
                  <c:v>30.111999999999998</c:v>
                </c:pt>
                <c:pt idx="43587">
                  <c:v>30.111999999999998</c:v>
                </c:pt>
                <c:pt idx="43588">
                  <c:v>30.111999999999998</c:v>
                </c:pt>
                <c:pt idx="43589">
                  <c:v>30.111999999999998</c:v>
                </c:pt>
                <c:pt idx="43590">
                  <c:v>30.111999999999998</c:v>
                </c:pt>
                <c:pt idx="43591">
                  <c:v>30.111999999999998</c:v>
                </c:pt>
                <c:pt idx="43592">
                  <c:v>30.111999999999998</c:v>
                </c:pt>
                <c:pt idx="43593">
                  <c:v>30.111999999999998</c:v>
                </c:pt>
                <c:pt idx="43594">
                  <c:v>30.111999999999998</c:v>
                </c:pt>
                <c:pt idx="43595">
                  <c:v>30.111999999999998</c:v>
                </c:pt>
                <c:pt idx="43596">
                  <c:v>30.111999999999998</c:v>
                </c:pt>
                <c:pt idx="43597">
                  <c:v>30.111999999999998</c:v>
                </c:pt>
                <c:pt idx="43598">
                  <c:v>30.111999999999998</c:v>
                </c:pt>
                <c:pt idx="43599">
                  <c:v>30.111999999999998</c:v>
                </c:pt>
                <c:pt idx="43600">
                  <c:v>30.111999999999998</c:v>
                </c:pt>
                <c:pt idx="43601">
                  <c:v>30.111999999999998</c:v>
                </c:pt>
                <c:pt idx="43602">
                  <c:v>30.111999999999998</c:v>
                </c:pt>
                <c:pt idx="43603">
                  <c:v>30.111999999999998</c:v>
                </c:pt>
                <c:pt idx="43604">
                  <c:v>30.111999999999998</c:v>
                </c:pt>
                <c:pt idx="43605">
                  <c:v>30.111999999999998</c:v>
                </c:pt>
                <c:pt idx="43606">
                  <c:v>30.111999999999998</c:v>
                </c:pt>
                <c:pt idx="43607">
                  <c:v>30.111999999999998</c:v>
                </c:pt>
                <c:pt idx="43608">
                  <c:v>30.111999999999998</c:v>
                </c:pt>
                <c:pt idx="43609">
                  <c:v>30.111999999999998</c:v>
                </c:pt>
                <c:pt idx="43610">
                  <c:v>30.111999999999998</c:v>
                </c:pt>
                <c:pt idx="43611">
                  <c:v>30.111999999999998</c:v>
                </c:pt>
                <c:pt idx="43612">
                  <c:v>30.111999999999998</c:v>
                </c:pt>
                <c:pt idx="43613">
                  <c:v>30.111999999999998</c:v>
                </c:pt>
                <c:pt idx="43614">
                  <c:v>30.111999999999998</c:v>
                </c:pt>
                <c:pt idx="43615">
                  <c:v>30.111999999999998</c:v>
                </c:pt>
                <c:pt idx="43616">
                  <c:v>30.111999999999998</c:v>
                </c:pt>
                <c:pt idx="43617">
                  <c:v>30.111999999999998</c:v>
                </c:pt>
                <c:pt idx="43618">
                  <c:v>30.111999999999998</c:v>
                </c:pt>
                <c:pt idx="43619">
                  <c:v>30.111999999999998</c:v>
                </c:pt>
                <c:pt idx="43620">
                  <c:v>30.111999999999998</c:v>
                </c:pt>
                <c:pt idx="43621">
                  <c:v>30.111999999999998</c:v>
                </c:pt>
                <c:pt idx="43622">
                  <c:v>30.111999999999998</c:v>
                </c:pt>
                <c:pt idx="43623">
                  <c:v>30.111999999999998</c:v>
                </c:pt>
                <c:pt idx="43624">
                  <c:v>30.111999999999998</c:v>
                </c:pt>
                <c:pt idx="43625">
                  <c:v>30.111999999999998</c:v>
                </c:pt>
                <c:pt idx="43626">
                  <c:v>30.111999999999998</c:v>
                </c:pt>
                <c:pt idx="43627">
                  <c:v>30.111999999999998</c:v>
                </c:pt>
                <c:pt idx="43628">
                  <c:v>30.111999999999998</c:v>
                </c:pt>
                <c:pt idx="43629">
                  <c:v>30.111999999999998</c:v>
                </c:pt>
                <c:pt idx="43630">
                  <c:v>30.111999999999998</c:v>
                </c:pt>
                <c:pt idx="43631">
                  <c:v>30.111999999999998</c:v>
                </c:pt>
                <c:pt idx="43632">
                  <c:v>30.111999999999998</c:v>
                </c:pt>
                <c:pt idx="43633">
                  <c:v>30.111999999999998</c:v>
                </c:pt>
                <c:pt idx="43634">
                  <c:v>30.111999999999998</c:v>
                </c:pt>
                <c:pt idx="43635">
                  <c:v>30.111999999999998</c:v>
                </c:pt>
                <c:pt idx="43636">
                  <c:v>30.111999999999998</c:v>
                </c:pt>
                <c:pt idx="43637">
                  <c:v>30.111999999999998</c:v>
                </c:pt>
                <c:pt idx="43638">
                  <c:v>30.111999999999998</c:v>
                </c:pt>
                <c:pt idx="43639">
                  <c:v>30.111999999999998</c:v>
                </c:pt>
                <c:pt idx="43640">
                  <c:v>30.111999999999998</c:v>
                </c:pt>
                <c:pt idx="43641">
                  <c:v>30.111999999999998</c:v>
                </c:pt>
                <c:pt idx="43642">
                  <c:v>30.111999999999998</c:v>
                </c:pt>
                <c:pt idx="43643">
                  <c:v>30.111999999999998</c:v>
                </c:pt>
                <c:pt idx="43644">
                  <c:v>30.111999999999998</c:v>
                </c:pt>
                <c:pt idx="43645">
                  <c:v>30.111999999999998</c:v>
                </c:pt>
                <c:pt idx="43646">
                  <c:v>30.111999999999998</c:v>
                </c:pt>
                <c:pt idx="43647">
                  <c:v>30.111999999999998</c:v>
                </c:pt>
                <c:pt idx="43648">
                  <c:v>30.111999999999998</c:v>
                </c:pt>
                <c:pt idx="43649">
                  <c:v>30.111999999999998</c:v>
                </c:pt>
                <c:pt idx="43650">
                  <c:v>30.111999999999998</c:v>
                </c:pt>
                <c:pt idx="43651">
                  <c:v>30.111999999999998</c:v>
                </c:pt>
                <c:pt idx="43652">
                  <c:v>30.111999999999998</c:v>
                </c:pt>
                <c:pt idx="43653">
                  <c:v>30.111999999999998</c:v>
                </c:pt>
                <c:pt idx="43654">
                  <c:v>30.111999999999998</c:v>
                </c:pt>
                <c:pt idx="43655">
                  <c:v>30.111999999999998</c:v>
                </c:pt>
                <c:pt idx="43656">
                  <c:v>30.111999999999998</c:v>
                </c:pt>
                <c:pt idx="43657">
                  <c:v>30.111999999999998</c:v>
                </c:pt>
                <c:pt idx="43658">
                  <c:v>30.111999999999998</c:v>
                </c:pt>
                <c:pt idx="43659">
                  <c:v>30.111999999999998</c:v>
                </c:pt>
                <c:pt idx="43660">
                  <c:v>30.111999999999998</c:v>
                </c:pt>
                <c:pt idx="43661">
                  <c:v>30.111999999999998</c:v>
                </c:pt>
                <c:pt idx="43662">
                  <c:v>30.111999999999998</c:v>
                </c:pt>
                <c:pt idx="43663">
                  <c:v>30.111999999999998</c:v>
                </c:pt>
                <c:pt idx="43664">
                  <c:v>30.111999999999998</c:v>
                </c:pt>
                <c:pt idx="43665">
                  <c:v>30.111999999999998</c:v>
                </c:pt>
                <c:pt idx="43666">
                  <c:v>30.111999999999998</c:v>
                </c:pt>
                <c:pt idx="43667">
                  <c:v>30.111999999999998</c:v>
                </c:pt>
                <c:pt idx="43668">
                  <c:v>30.111999999999998</c:v>
                </c:pt>
                <c:pt idx="43669">
                  <c:v>30.111999999999998</c:v>
                </c:pt>
                <c:pt idx="43670">
                  <c:v>30.111999999999998</c:v>
                </c:pt>
                <c:pt idx="43671">
                  <c:v>30.111999999999998</c:v>
                </c:pt>
                <c:pt idx="43672">
                  <c:v>30.111999999999998</c:v>
                </c:pt>
                <c:pt idx="43673">
                  <c:v>30.111999999999998</c:v>
                </c:pt>
                <c:pt idx="43674">
                  <c:v>30.111999999999998</c:v>
                </c:pt>
                <c:pt idx="43675">
                  <c:v>30.111999999999998</c:v>
                </c:pt>
                <c:pt idx="43676">
                  <c:v>30.111999999999998</c:v>
                </c:pt>
                <c:pt idx="43677">
                  <c:v>30.111999999999998</c:v>
                </c:pt>
                <c:pt idx="43678">
                  <c:v>30.111999999999998</c:v>
                </c:pt>
                <c:pt idx="43679">
                  <c:v>30.111999999999998</c:v>
                </c:pt>
                <c:pt idx="43680">
                  <c:v>30.111999999999998</c:v>
                </c:pt>
                <c:pt idx="43681">
                  <c:v>30.111999999999998</c:v>
                </c:pt>
              </c:numCache>
            </c:numRef>
          </c:yVal>
          <c:smooth val="0"/>
          <c:extLst>
            <c:ext xmlns:c16="http://schemas.microsoft.com/office/drawing/2014/chart" uri="{C3380CC4-5D6E-409C-BE32-E72D297353CC}">
              <c16:uniqueId val="{00000001-7C13-4842-93C4-232F094C5847}"/>
            </c:ext>
          </c:extLst>
        </c:ser>
        <c:ser>
          <c:idx val="2"/>
          <c:order val="2"/>
          <c:tx>
            <c:strRef>
              <c:f>'CYCLE comparison'!$D$1</c:f>
              <c:strCache>
                <c:ptCount val="1"/>
                <c:pt idx="0">
                  <c:v>3rd cycle</c:v>
                </c:pt>
              </c:strCache>
            </c:strRef>
          </c:tx>
          <c:spPr>
            <a:ln w="31750">
              <a:noFill/>
            </a:ln>
          </c:spPr>
          <c:marker>
            <c:symbol val="triangle"/>
            <c:size val="2"/>
          </c:marker>
          <c:xVal>
            <c:numRef>
              <c:f>'CYCLE comparison'!$A$2:$A$51428</c:f>
              <c:numCache>
                <c:formatCode>General</c:formatCode>
                <c:ptCount val="51427"/>
                <c:pt idx="0">
                  <c:v>0</c:v>
                </c:pt>
                <c:pt idx="1">
                  <c:v>10</c:v>
                </c:pt>
                <c:pt idx="2">
                  <c:v>20</c:v>
                </c:pt>
                <c:pt idx="3">
                  <c:v>29.99</c:v>
                </c:pt>
                <c:pt idx="4">
                  <c:v>39.99</c:v>
                </c:pt>
                <c:pt idx="5">
                  <c:v>49.99</c:v>
                </c:pt>
                <c:pt idx="6">
                  <c:v>59.99</c:v>
                </c:pt>
                <c:pt idx="7">
                  <c:v>69.989999999999995</c:v>
                </c:pt>
                <c:pt idx="8">
                  <c:v>79.989999999999995</c:v>
                </c:pt>
                <c:pt idx="9">
                  <c:v>89.99</c:v>
                </c:pt>
                <c:pt idx="10">
                  <c:v>99.99</c:v>
                </c:pt>
                <c:pt idx="11">
                  <c:v>109.98</c:v>
                </c:pt>
                <c:pt idx="12">
                  <c:v>119.98</c:v>
                </c:pt>
                <c:pt idx="13">
                  <c:v>129.97</c:v>
                </c:pt>
                <c:pt idx="14">
                  <c:v>139.97</c:v>
                </c:pt>
                <c:pt idx="15">
                  <c:v>149.97</c:v>
                </c:pt>
                <c:pt idx="16">
                  <c:v>159.97</c:v>
                </c:pt>
                <c:pt idx="17">
                  <c:v>169.97</c:v>
                </c:pt>
                <c:pt idx="18">
                  <c:v>179.96</c:v>
                </c:pt>
                <c:pt idx="19">
                  <c:v>189.96</c:v>
                </c:pt>
                <c:pt idx="20">
                  <c:v>199.96</c:v>
                </c:pt>
                <c:pt idx="21">
                  <c:v>209.96</c:v>
                </c:pt>
                <c:pt idx="22">
                  <c:v>219.96</c:v>
                </c:pt>
                <c:pt idx="23">
                  <c:v>229.96</c:v>
                </c:pt>
                <c:pt idx="24">
                  <c:v>239.95</c:v>
                </c:pt>
                <c:pt idx="25">
                  <c:v>249.95</c:v>
                </c:pt>
                <c:pt idx="26">
                  <c:v>259.95</c:v>
                </c:pt>
                <c:pt idx="27">
                  <c:v>269.95</c:v>
                </c:pt>
                <c:pt idx="28">
                  <c:v>279.94</c:v>
                </c:pt>
                <c:pt idx="29">
                  <c:v>289.94</c:v>
                </c:pt>
                <c:pt idx="30">
                  <c:v>299.94</c:v>
                </c:pt>
                <c:pt idx="31">
                  <c:v>309.94</c:v>
                </c:pt>
                <c:pt idx="32">
                  <c:v>319.94</c:v>
                </c:pt>
                <c:pt idx="33">
                  <c:v>329.94</c:v>
                </c:pt>
                <c:pt idx="34">
                  <c:v>339.92999999999961</c:v>
                </c:pt>
                <c:pt idx="35">
                  <c:v>349.92999999999961</c:v>
                </c:pt>
                <c:pt idx="36">
                  <c:v>359.92999999999961</c:v>
                </c:pt>
                <c:pt idx="37">
                  <c:v>369.92999999999961</c:v>
                </c:pt>
                <c:pt idx="38">
                  <c:v>379.92999999999961</c:v>
                </c:pt>
                <c:pt idx="39">
                  <c:v>389.92</c:v>
                </c:pt>
                <c:pt idx="40">
                  <c:v>399.92</c:v>
                </c:pt>
                <c:pt idx="41">
                  <c:v>409.92</c:v>
                </c:pt>
                <c:pt idx="42">
                  <c:v>419.92</c:v>
                </c:pt>
                <c:pt idx="43">
                  <c:v>429.92</c:v>
                </c:pt>
                <c:pt idx="44">
                  <c:v>439.91</c:v>
                </c:pt>
                <c:pt idx="45">
                  <c:v>449.91</c:v>
                </c:pt>
                <c:pt idx="46">
                  <c:v>459.91</c:v>
                </c:pt>
                <c:pt idx="47">
                  <c:v>469.91</c:v>
                </c:pt>
                <c:pt idx="48">
                  <c:v>479.91</c:v>
                </c:pt>
                <c:pt idx="49">
                  <c:v>489.91</c:v>
                </c:pt>
                <c:pt idx="50">
                  <c:v>499.91</c:v>
                </c:pt>
                <c:pt idx="51">
                  <c:v>509.9</c:v>
                </c:pt>
                <c:pt idx="52">
                  <c:v>519.9</c:v>
                </c:pt>
                <c:pt idx="53">
                  <c:v>529.9</c:v>
                </c:pt>
                <c:pt idx="54">
                  <c:v>539.89</c:v>
                </c:pt>
                <c:pt idx="55">
                  <c:v>549.89</c:v>
                </c:pt>
                <c:pt idx="56">
                  <c:v>559.89</c:v>
                </c:pt>
                <c:pt idx="57">
                  <c:v>569.89</c:v>
                </c:pt>
                <c:pt idx="58">
                  <c:v>579.89</c:v>
                </c:pt>
                <c:pt idx="59">
                  <c:v>589.88</c:v>
                </c:pt>
                <c:pt idx="60">
                  <c:v>599.88</c:v>
                </c:pt>
                <c:pt idx="61">
                  <c:v>609.88</c:v>
                </c:pt>
                <c:pt idx="62">
                  <c:v>619.88</c:v>
                </c:pt>
                <c:pt idx="63">
                  <c:v>629.88</c:v>
                </c:pt>
                <c:pt idx="64">
                  <c:v>639.87</c:v>
                </c:pt>
                <c:pt idx="65">
                  <c:v>649.87</c:v>
                </c:pt>
                <c:pt idx="66">
                  <c:v>659.87</c:v>
                </c:pt>
                <c:pt idx="67">
                  <c:v>669.87</c:v>
                </c:pt>
                <c:pt idx="68">
                  <c:v>679.87</c:v>
                </c:pt>
                <c:pt idx="69">
                  <c:v>689.85999999999865</c:v>
                </c:pt>
                <c:pt idx="70">
                  <c:v>699.85999999999865</c:v>
                </c:pt>
                <c:pt idx="71">
                  <c:v>709.85999999999865</c:v>
                </c:pt>
                <c:pt idx="72">
                  <c:v>719.85999999999865</c:v>
                </c:pt>
                <c:pt idx="73">
                  <c:v>729.85999999999865</c:v>
                </c:pt>
                <c:pt idx="74">
                  <c:v>739.84999999999866</c:v>
                </c:pt>
                <c:pt idx="75">
                  <c:v>749.84999999999866</c:v>
                </c:pt>
                <c:pt idx="76">
                  <c:v>759.84999999999866</c:v>
                </c:pt>
                <c:pt idx="77">
                  <c:v>769.84999999999866</c:v>
                </c:pt>
                <c:pt idx="78">
                  <c:v>779.84999999999866</c:v>
                </c:pt>
                <c:pt idx="79">
                  <c:v>789.83999999999867</c:v>
                </c:pt>
                <c:pt idx="80">
                  <c:v>799.83999999999867</c:v>
                </c:pt>
                <c:pt idx="81">
                  <c:v>809.83999999999867</c:v>
                </c:pt>
                <c:pt idx="82">
                  <c:v>819.83999999999867</c:v>
                </c:pt>
                <c:pt idx="83">
                  <c:v>829.83999999999867</c:v>
                </c:pt>
                <c:pt idx="84">
                  <c:v>839.82999999999936</c:v>
                </c:pt>
                <c:pt idx="85">
                  <c:v>849.82999999999936</c:v>
                </c:pt>
                <c:pt idx="86">
                  <c:v>859.82999999999936</c:v>
                </c:pt>
                <c:pt idx="87">
                  <c:v>869.82999999999936</c:v>
                </c:pt>
                <c:pt idx="88">
                  <c:v>879.82999999999936</c:v>
                </c:pt>
                <c:pt idx="89">
                  <c:v>889.81999999999937</c:v>
                </c:pt>
                <c:pt idx="90">
                  <c:v>899.81999999999937</c:v>
                </c:pt>
                <c:pt idx="91">
                  <c:v>909.81999999999937</c:v>
                </c:pt>
                <c:pt idx="92">
                  <c:v>919.81999999999937</c:v>
                </c:pt>
                <c:pt idx="93">
                  <c:v>929.81999999999937</c:v>
                </c:pt>
                <c:pt idx="94">
                  <c:v>939.81999999999937</c:v>
                </c:pt>
                <c:pt idx="95">
                  <c:v>949.81999999999937</c:v>
                </c:pt>
                <c:pt idx="96">
                  <c:v>959.81999999999937</c:v>
                </c:pt>
                <c:pt idx="97">
                  <c:v>969.80999999999938</c:v>
                </c:pt>
                <c:pt idx="98">
                  <c:v>979.80999999999938</c:v>
                </c:pt>
                <c:pt idx="99">
                  <c:v>989.8</c:v>
                </c:pt>
                <c:pt idx="100">
                  <c:v>999.8</c:v>
                </c:pt>
                <c:pt idx="101">
                  <c:v>1009.8</c:v>
                </c:pt>
                <c:pt idx="102">
                  <c:v>1019.8</c:v>
                </c:pt>
                <c:pt idx="103">
                  <c:v>1029.8</c:v>
                </c:pt>
                <c:pt idx="104">
                  <c:v>1039.79</c:v>
                </c:pt>
                <c:pt idx="105">
                  <c:v>1049.79</c:v>
                </c:pt>
                <c:pt idx="106">
                  <c:v>1059.79</c:v>
                </c:pt>
                <c:pt idx="107">
                  <c:v>1069.79</c:v>
                </c:pt>
                <c:pt idx="108">
                  <c:v>1079.79</c:v>
                </c:pt>
                <c:pt idx="109">
                  <c:v>1089.78</c:v>
                </c:pt>
                <c:pt idx="110">
                  <c:v>1099.78</c:v>
                </c:pt>
                <c:pt idx="111">
                  <c:v>1109.78</c:v>
                </c:pt>
                <c:pt idx="112">
                  <c:v>1119.78</c:v>
                </c:pt>
                <c:pt idx="113">
                  <c:v>1129.78</c:v>
                </c:pt>
                <c:pt idx="114">
                  <c:v>1139.77</c:v>
                </c:pt>
                <c:pt idx="115">
                  <c:v>1149.77</c:v>
                </c:pt>
                <c:pt idx="116">
                  <c:v>1159.77</c:v>
                </c:pt>
                <c:pt idx="117">
                  <c:v>1169.77</c:v>
                </c:pt>
                <c:pt idx="118">
                  <c:v>1179.77</c:v>
                </c:pt>
                <c:pt idx="119">
                  <c:v>1189.76</c:v>
                </c:pt>
                <c:pt idx="120">
                  <c:v>1199.76</c:v>
                </c:pt>
                <c:pt idx="121">
                  <c:v>1209.76</c:v>
                </c:pt>
                <c:pt idx="122">
                  <c:v>1219.76</c:v>
                </c:pt>
                <c:pt idx="123">
                  <c:v>1229.76</c:v>
                </c:pt>
                <c:pt idx="124">
                  <c:v>1239.75</c:v>
                </c:pt>
                <c:pt idx="125">
                  <c:v>1249.75</c:v>
                </c:pt>
                <c:pt idx="126">
                  <c:v>1259.75</c:v>
                </c:pt>
                <c:pt idx="127">
                  <c:v>1269.75</c:v>
                </c:pt>
                <c:pt idx="128">
                  <c:v>1279.75</c:v>
                </c:pt>
                <c:pt idx="129">
                  <c:v>1289.74</c:v>
                </c:pt>
                <c:pt idx="130">
                  <c:v>1299.74</c:v>
                </c:pt>
                <c:pt idx="131">
                  <c:v>1309.74</c:v>
                </c:pt>
                <c:pt idx="132">
                  <c:v>1319.74</c:v>
                </c:pt>
                <c:pt idx="133">
                  <c:v>1329.74</c:v>
                </c:pt>
                <c:pt idx="134">
                  <c:v>1339.73</c:v>
                </c:pt>
                <c:pt idx="135">
                  <c:v>1349.73</c:v>
                </c:pt>
                <c:pt idx="136">
                  <c:v>1359.73</c:v>
                </c:pt>
                <c:pt idx="137">
                  <c:v>1369.73</c:v>
                </c:pt>
                <c:pt idx="138">
                  <c:v>1379.73</c:v>
                </c:pt>
                <c:pt idx="139">
                  <c:v>1389.73</c:v>
                </c:pt>
                <c:pt idx="140">
                  <c:v>1399.73</c:v>
                </c:pt>
                <c:pt idx="141">
                  <c:v>1409.73</c:v>
                </c:pt>
                <c:pt idx="142">
                  <c:v>1419.72</c:v>
                </c:pt>
                <c:pt idx="143">
                  <c:v>1429.72</c:v>
                </c:pt>
                <c:pt idx="144">
                  <c:v>1439.72</c:v>
                </c:pt>
                <c:pt idx="145">
                  <c:v>1449.71</c:v>
                </c:pt>
                <c:pt idx="146">
                  <c:v>1459.71</c:v>
                </c:pt>
                <c:pt idx="147">
                  <c:v>1469.71</c:v>
                </c:pt>
                <c:pt idx="148">
                  <c:v>1479.71</c:v>
                </c:pt>
                <c:pt idx="149">
                  <c:v>1489.71</c:v>
                </c:pt>
                <c:pt idx="150">
                  <c:v>1499.7</c:v>
                </c:pt>
                <c:pt idx="151">
                  <c:v>1509.7</c:v>
                </c:pt>
                <c:pt idx="152">
                  <c:v>1519.7</c:v>
                </c:pt>
                <c:pt idx="153">
                  <c:v>1529.7</c:v>
                </c:pt>
                <c:pt idx="154">
                  <c:v>1539.7</c:v>
                </c:pt>
                <c:pt idx="155">
                  <c:v>1549.69</c:v>
                </c:pt>
                <c:pt idx="156">
                  <c:v>1559.69</c:v>
                </c:pt>
                <c:pt idx="157">
                  <c:v>1569.69</c:v>
                </c:pt>
                <c:pt idx="158">
                  <c:v>1579.69</c:v>
                </c:pt>
                <c:pt idx="159">
                  <c:v>1589.69</c:v>
                </c:pt>
                <c:pt idx="160">
                  <c:v>1599.68</c:v>
                </c:pt>
                <c:pt idx="161">
                  <c:v>1609.68</c:v>
                </c:pt>
                <c:pt idx="162">
                  <c:v>1619.68</c:v>
                </c:pt>
                <c:pt idx="163">
                  <c:v>1629.68</c:v>
                </c:pt>
                <c:pt idx="164">
                  <c:v>1639.68</c:v>
                </c:pt>
                <c:pt idx="165">
                  <c:v>1649.67</c:v>
                </c:pt>
                <c:pt idx="166">
                  <c:v>1659.67</c:v>
                </c:pt>
                <c:pt idx="167">
                  <c:v>1669.67</c:v>
                </c:pt>
                <c:pt idx="168">
                  <c:v>1679.67</c:v>
                </c:pt>
                <c:pt idx="169">
                  <c:v>1689.67</c:v>
                </c:pt>
                <c:pt idx="170">
                  <c:v>1699.66</c:v>
                </c:pt>
                <c:pt idx="171">
                  <c:v>1709.66</c:v>
                </c:pt>
                <c:pt idx="172">
                  <c:v>1719.66</c:v>
                </c:pt>
                <c:pt idx="173">
                  <c:v>1729.66</c:v>
                </c:pt>
                <c:pt idx="174">
                  <c:v>1739.66</c:v>
                </c:pt>
                <c:pt idx="175">
                  <c:v>1749.65</c:v>
                </c:pt>
                <c:pt idx="176">
                  <c:v>1759.65</c:v>
                </c:pt>
                <c:pt idx="177">
                  <c:v>1769.65</c:v>
                </c:pt>
                <c:pt idx="178">
                  <c:v>1779.65</c:v>
                </c:pt>
                <c:pt idx="179">
                  <c:v>1789.65</c:v>
                </c:pt>
                <c:pt idx="180">
                  <c:v>1799.65</c:v>
                </c:pt>
                <c:pt idx="181">
                  <c:v>1809.65</c:v>
                </c:pt>
                <c:pt idx="182">
                  <c:v>1819.64</c:v>
                </c:pt>
                <c:pt idx="183">
                  <c:v>1829.64</c:v>
                </c:pt>
                <c:pt idx="184">
                  <c:v>1839.64</c:v>
                </c:pt>
                <c:pt idx="185">
                  <c:v>1849.63</c:v>
                </c:pt>
                <c:pt idx="186">
                  <c:v>1859.63</c:v>
                </c:pt>
                <c:pt idx="187">
                  <c:v>1869.63</c:v>
                </c:pt>
                <c:pt idx="188">
                  <c:v>1879.63</c:v>
                </c:pt>
                <c:pt idx="189">
                  <c:v>1889.63</c:v>
                </c:pt>
                <c:pt idx="190">
                  <c:v>1899.62</c:v>
                </c:pt>
                <c:pt idx="191">
                  <c:v>1909.62</c:v>
                </c:pt>
                <c:pt idx="192">
                  <c:v>1919.62</c:v>
                </c:pt>
                <c:pt idx="193">
                  <c:v>1929.62</c:v>
                </c:pt>
                <c:pt idx="194">
                  <c:v>1939.61</c:v>
                </c:pt>
                <c:pt idx="195">
                  <c:v>1949.61</c:v>
                </c:pt>
                <c:pt idx="196">
                  <c:v>1959.61</c:v>
                </c:pt>
                <c:pt idx="197">
                  <c:v>1969.61</c:v>
                </c:pt>
                <c:pt idx="198">
                  <c:v>1979.61</c:v>
                </c:pt>
                <c:pt idx="199">
                  <c:v>1989.6</c:v>
                </c:pt>
                <c:pt idx="200">
                  <c:v>1999.6</c:v>
                </c:pt>
                <c:pt idx="201">
                  <c:v>2009.6</c:v>
                </c:pt>
                <c:pt idx="202">
                  <c:v>2019.6</c:v>
                </c:pt>
                <c:pt idx="203">
                  <c:v>2029.6</c:v>
                </c:pt>
                <c:pt idx="204">
                  <c:v>2039.59</c:v>
                </c:pt>
                <c:pt idx="205">
                  <c:v>2049.59</c:v>
                </c:pt>
                <c:pt idx="206">
                  <c:v>2059.59</c:v>
                </c:pt>
                <c:pt idx="207">
                  <c:v>2069.59</c:v>
                </c:pt>
                <c:pt idx="208">
                  <c:v>2079.59</c:v>
                </c:pt>
                <c:pt idx="209">
                  <c:v>2089.59</c:v>
                </c:pt>
                <c:pt idx="210">
                  <c:v>2099.58</c:v>
                </c:pt>
                <c:pt idx="211">
                  <c:v>2109.58</c:v>
                </c:pt>
                <c:pt idx="212">
                  <c:v>2119.58</c:v>
                </c:pt>
                <c:pt idx="213">
                  <c:v>2129.58</c:v>
                </c:pt>
                <c:pt idx="214">
                  <c:v>2139.5700000000002</c:v>
                </c:pt>
                <c:pt idx="215">
                  <c:v>2149.5700000000002</c:v>
                </c:pt>
                <c:pt idx="216">
                  <c:v>2159.5700000000002</c:v>
                </c:pt>
                <c:pt idx="217">
                  <c:v>2169.5700000000002</c:v>
                </c:pt>
                <c:pt idx="218">
                  <c:v>2179.5700000000002</c:v>
                </c:pt>
                <c:pt idx="219">
                  <c:v>2189.5700000000002</c:v>
                </c:pt>
                <c:pt idx="220">
                  <c:v>2199.5700000000002</c:v>
                </c:pt>
                <c:pt idx="221">
                  <c:v>2209.5700000000002</c:v>
                </c:pt>
                <c:pt idx="222">
                  <c:v>2219.56</c:v>
                </c:pt>
                <c:pt idx="223">
                  <c:v>2229.56</c:v>
                </c:pt>
                <c:pt idx="224">
                  <c:v>2239.5500000000002</c:v>
                </c:pt>
                <c:pt idx="225">
                  <c:v>2249.5500000000002</c:v>
                </c:pt>
                <c:pt idx="226">
                  <c:v>2259.5500000000002</c:v>
                </c:pt>
                <c:pt idx="227">
                  <c:v>2269.5500000000002</c:v>
                </c:pt>
                <c:pt idx="228">
                  <c:v>2279.5500000000002</c:v>
                </c:pt>
                <c:pt idx="229">
                  <c:v>2289.5500000000002</c:v>
                </c:pt>
                <c:pt idx="230">
                  <c:v>2299.54</c:v>
                </c:pt>
                <c:pt idx="231">
                  <c:v>2309.54</c:v>
                </c:pt>
                <c:pt idx="232">
                  <c:v>2319.54</c:v>
                </c:pt>
                <c:pt idx="233">
                  <c:v>2329.54</c:v>
                </c:pt>
                <c:pt idx="234">
                  <c:v>2339.5300000000002</c:v>
                </c:pt>
                <c:pt idx="235">
                  <c:v>2349.5300000000002</c:v>
                </c:pt>
                <c:pt idx="236">
                  <c:v>2359.5300000000002</c:v>
                </c:pt>
                <c:pt idx="237">
                  <c:v>2369.5300000000002</c:v>
                </c:pt>
                <c:pt idx="238">
                  <c:v>2379.5300000000002</c:v>
                </c:pt>
                <c:pt idx="239">
                  <c:v>2389.52</c:v>
                </c:pt>
                <c:pt idx="240">
                  <c:v>2399.52</c:v>
                </c:pt>
                <c:pt idx="241">
                  <c:v>2409.52</c:v>
                </c:pt>
                <c:pt idx="242">
                  <c:v>2419.52</c:v>
                </c:pt>
                <c:pt idx="243">
                  <c:v>2429.52</c:v>
                </c:pt>
                <c:pt idx="244">
                  <c:v>2439.5100000000002</c:v>
                </c:pt>
                <c:pt idx="245">
                  <c:v>2449.5100000000002</c:v>
                </c:pt>
                <c:pt idx="246">
                  <c:v>2459.5100000000002</c:v>
                </c:pt>
                <c:pt idx="247">
                  <c:v>2469.5100000000002</c:v>
                </c:pt>
                <c:pt idx="248">
                  <c:v>2479.5100000000002</c:v>
                </c:pt>
                <c:pt idx="249">
                  <c:v>2489.5</c:v>
                </c:pt>
                <c:pt idx="250">
                  <c:v>2499.5</c:v>
                </c:pt>
                <c:pt idx="251">
                  <c:v>2509.5</c:v>
                </c:pt>
                <c:pt idx="252">
                  <c:v>2519.5</c:v>
                </c:pt>
                <c:pt idx="253">
                  <c:v>2529.5</c:v>
                </c:pt>
                <c:pt idx="254">
                  <c:v>2539.4899999999998</c:v>
                </c:pt>
                <c:pt idx="255">
                  <c:v>2549.4899999999998</c:v>
                </c:pt>
                <c:pt idx="256">
                  <c:v>2559.4899999999998</c:v>
                </c:pt>
                <c:pt idx="257">
                  <c:v>2569.4899999999998</c:v>
                </c:pt>
                <c:pt idx="258">
                  <c:v>2579.4899999999998</c:v>
                </c:pt>
                <c:pt idx="259">
                  <c:v>2589.4899999999998</c:v>
                </c:pt>
                <c:pt idx="260">
                  <c:v>2599.4899999999998</c:v>
                </c:pt>
                <c:pt idx="261">
                  <c:v>2609.4899999999998</c:v>
                </c:pt>
                <c:pt idx="262">
                  <c:v>2619.48</c:v>
                </c:pt>
                <c:pt idx="263">
                  <c:v>2629.48</c:v>
                </c:pt>
                <c:pt idx="264">
                  <c:v>2639.47</c:v>
                </c:pt>
                <c:pt idx="265">
                  <c:v>2649.47</c:v>
                </c:pt>
                <c:pt idx="266">
                  <c:v>2659.47</c:v>
                </c:pt>
                <c:pt idx="267">
                  <c:v>2669.47</c:v>
                </c:pt>
                <c:pt idx="268">
                  <c:v>2679.47</c:v>
                </c:pt>
                <c:pt idx="269">
                  <c:v>2689.46</c:v>
                </c:pt>
                <c:pt idx="270">
                  <c:v>2699.46</c:v>
                </c:pt>
                <c:pt idx="271">
                  <c:v>2709.46</c:v>
                </c:pt>
                <c:pt idx="272">
                  <c:v>2719.46</c:v>
                </c:pt>
                <c:pt idx="273">
                  <c:v>2729.46</c:v>
                </c:pt>
                <c:pt idx="274">
                  <c:v>2739.45</c:v>
                </c:pt>
                <c:pt idx="275">
                  <c:v>2749.45</c:v>
                </c:pt>
                <c:pt idx="276">
                  <c:v>2759.45</c:v>
                </c:pt>
                <c:pt idx="277">
                  <c:v>2769.45</c:v>
                </c:pt>
                <c:pt idx="278">
                  <c:v>2779.45</c:v>
                </c:pt>
                <c:pt idx="279">
                  <c:v>2789.44</c:v>
                </c:pt>
                <c:pt idx="280">
                  <c:v>2799.44</c:v>
                </c:pt>
                <c:pt idx="281">
                  <c:v>2809.44</c:v>
                </c:pt>
                <c:pt idx="282">
                  <c:v>2819.44</c:v>
                </c:pt>
                <c:pt idx="283">
                  <c:v>2829.44</c:v>
                </c:pt>
                <c:pt idx="284">
                  <c:v>2839.43</c:v>
                </c:pt>
                <c:pt idx="285">
                  <c:v>2849.43</c:v>
                </c:pt>
                <c:pt idx="286">
                  <c:v>2859.43</c:v>
                </c:pt>
                <c:pt idx="287">
                  <c:v>2869.43</c:v>
                </c:pt>
                <c:pt idx="288">
                  <c:v>2879.43</c:v>
                </c:pt>
                <c:pt idx="289">
                  <c:v>2889.42</c:v>
                </c:pt>
                <c:pt idx="290">
                  <c:v>2899.42</c:v>
                </c:pt>
                <c:pt idx="291">
                  <c:v>2909.42</c:v>
                </c:pt>
                <c:pt idx="292">
                  <c:v>2919.42</c:v>
                </c:pt>
                <c:pt idx="293">
                  <c:v>2929.42</c:v>
                </c:pt>
                <c:pt idx="294">
                  <c:v>2939.41</c:v>
                </c:pt>
                <c:pt idx="295">
                  <c:v>2949.41</c:v>
                </c:pt>
                <c:pt idx="296">
                  <c:v>2959.41</c:v>
                </c:pt>
                <c:pt idx="297">
                  <c:v>2969.41</c:v>
                </c:pt>
                <c:pt idx="298">
                  <c:v>2979.41</c:v>
                </c:pt>
                <c:pt idx="299">
                  <c:v>2989.4</c:v>
                </c:pt>
                <c:pt idx="300">
                  <c:v>2999.4</c:v>
                </c:pt>
                <c:pt idx="301">
                  <c:v>3009.4</c:v>
                </c:pt>
                <c:pt idx="302">
                  <c:v>3019.4</c:v>
                </c:pt>
                <c:pt idx="303">
                  <c:v>3029.4</c:v>
                </c:pt>
                <c:pt idx="304">
                  <c:v>3039.4</c:v>
                </c:pt>
                <c:pt idx="305">
                  <c:v>3049.4</c:v>
                </c:pt>
                <c:pt idx="306">
                  <c:v>3059.39</c:v>
                </c:pt>
                <c:pt idx="307">
                  <c:v>3069.39</c:v>
                </c:pt>
                <c:pt idx="308">
                  <c:v>3079.39</c:v>
                </c:pt>
                <c:pt idx="309">
                  <c:v>3089.38</c:v>
                </c:pt>
                <c:pt idx="310">
                  <c:v>3099.38</c:v>
                </c:pt>
                <c:pt idx="311">
                  <c:v>3109.38</c:v>
                </c:pt>
                <c:pt idx="312">
                  <c:v>3119.38</c:v>
                </c:pt>
                <c:pt idx="313">
                  <c:v>3129.38</c:v>
                </c:pt>
                <c:pt idx="314">
                  <c:v>3139.37</c:v>
                </c:pt>
                <c:pt idx="315">
                  <c:v>3149.37</c:v>
                </c:pt>
                <c:pt idx="316">
                  <c:v>3159.37</c:v>
                </c:pt>
                <c:pt idx="317">
                  <c:v>3169.37</c:v>
                </c:pt>
                <c:pt idx="318">
                  <c:v>3179.37</c:v>
                </c:pt>
                <c:pt idx="319">
                  <c:v>3189.36</c:v>
                </c:pt>
                <c:pt idx="320">
                  <c:v>3199.36</c:v>
                </c:pt>
                <c:pt idx="321">
                  <c:v>3209.36</c:v>
                </c:pt>
                <c:pt idx="322">
                  <c:v>3219.36</c:v>
                </c:pt>
                <c:pt idx="323">
                  <c:v>3229.36</c:v>
                </c:pt>
                <c:pt idx="324">
                  <c:v>3239.35</c:v>
                </c:pt>
                <c:pt idx="325">
                  <c:v>3249.35</c:v>
                </c:pt>
                <c:pt idx="326">
                  <c:v>3259.35</c:v>
                </c:pt>
                <c:pt idx="327">
                  <c:v>3269.35</c:v>
                </c:pt>
                <c:pt idx="328">
                  <c:v>3279.35</c:v>
                </c:pt>
                <c:pt idx="329">
                  <c:v>3289.34</c:v>
                </c:pt>
                <c:pt idx="330">
                  <c:v>3299.34</c:v>
                </c:pt>
                <c:pt idx="331">
                  <c:v>3309.34</c:v>
                </c:pt>
                <c:pt idx="332">
                  <c:v>3319.34</c:v>
                </c:pt>
                <c:pt idx="333">
                  <c:v>3329.34</c:v>
                </c:pt>
                <c:pt idx="334">
                  <c:v>3339.33</c:v>
                </c:pt>
                <c:pt idx="335">
                  <c:v>3349.33</c:v>
                </c:pt>
                <c:pt idx="336">
                  <c:v>3359.33</c:v>
                </c:pt>
                <c:pt idx="337">
                  <c:v>3369.33</c:v>
                </c:pt>
                <c:pt idx="338">
                  <c:v>3379.33</c:v>
                </c:pt>
                <c:pt idx="339">
                  <c:v>3389.32</c:v>
                </c:pt>
                <c:pt idx="340">
                  <c:v>3399.32</c:v>
                </c:pt>
                <c:pt idx="341">
                  <c:v>3409.32</c:v>
                </c:pt>
                <c:pt idx="342">
                  <c:v>3419.32</c:v>
                </c:pt>
                <c:pt idx="343">
                  <c:v>3429.32</c:v>
                </c:pt>
                <c:pt idx="344">
                  <c:v>3439.31</c:v>
                </c:pt>
                <c:pt idx="345">
                  <c:v>3449.31</c:v>
                </c:pt>
                <c:pt idx="346">
                  <c:v>3459.31</c:v>
                </c:pt>
                <c:pt idx="347">
                  <c:v>3469.31</c:v>
                </c:pt>
                <c:pt idx="348">
                  <c:v>3479.31</c:v>
                </c:pt>
                <c:pt idx="349">
                  <c:v>3489.31</c:v>
                </c:pt>
                <c:pt idx="350">
                  <c:v>3499.31</c:v>
                </c:pt>
                <c:pt idx="351">
                  <c:v>3509.3</c:v>
                </c:pt>
                <c:pt idx="352">
                  <c:v>3519.3</c:v>
                </c:pt>
                <c:pt idx="353">
                  <c:v>3529.3</c:v>
                </c:pt>
                <c:pt idx="354">
                  <c:v>3539.29</c:v>
                </c:pt>
                <c:pt idx="355">
                  <c:v>3549.29</c:v>
                </c:pt>
                <c:pt idx="356">
                  <c:v>3559.29</c:v>
                </c:pt>
                <c:pt idx="357">
                  <c:v>3569.29</c:v>
                </c:pt>
                <c:pt idx="358">
                  <c:v>3579.28</c:v>
                </c:pt>
                <c:pt idx="359">
                  <c:v>3589.28</c:v>
                </c:pt>
                <c:pt idx="360">
                  <c:v>3599.28</c:v>
                </c:pt>
                <c:pt idx="361">
                  <c:v>3609.28</c:v>
                </c:pt>
                <c:pt idx="362">
                  <c:v>3619.28</c:v>
                </c:pt>
                <c:pt idx="363">
                  <c:v>3629.27</c:v>
                </c:pt>
                <c:pt idx="364">
                  <c:v>3639.27</c:v>
                </c:pt>
                <c:pt idx="365">
                  <c:v>3649.27</c:v>
                </c:pt>
                <c:pt idx="366">
                  <c:v>3659.27</c:v>
                </c:pt>
                <c:pt idx="367">
                  <c:v>3669.27</c:v>
                </c:pt>
                <c:pt idx="368">
                  <c:v>3679.26</c:v>
                </c:pt>
                <c:pt idx="369">
                  <c:v>3689.26</c:v>
                </c:pt>
                <c:pt idx="370">
                  <c:v>3699.26</c:v>
                </c:pt>
                <c:pt idx="371">
                  <c:v>3709.26</c:v>
                </c:pt>
                <c:pt idx="372">
                  <c:v>3719.26</c:v>
                </c:pt>
                <c:pt idx="373">
                  <c:v>3729.25</c:v>
                </c:pt>
                <c:pt idx="374">
                  <c:v>3739.25</c:v>
                </c:pt>
                <c:pt idx="375">
                  <c:v>3749.25</c:v>
                </c:pt>
                <c:pt idx="376">
                  <c:v>3759.25</c:v>
                </c:pt>
                <c:pt idx="377">
                  <c:v>3769.25</c:v>
                </c:pt>
                <c:pt idx="378">
                  <c:v>3779.24</c:v>
                </c:pt>
                <c:pt idx="379">
                  <c:v>3789.24</c:v>
                </c:pt>
                <c:pt idx="380">
                  <c:v>3799.24</c:v>
                </c:pt>
                <c:pt idx="381">
                  <c:v>3809.24</c:v>
                </c:pt>
                <c:pt idx="382">
                  <c:v>3819.24</c:v>
                </c:pt>
                <c:pt idx="383">
                  <c:v>3829.23</c:v>
                </c:pt>
                <c:pt idx="384">
                  <c:v>3839.23</c:v>
                </c:pt>
                <c:pt idx="385">
                  <c:v>3849.23</c:v>
                </c:pt>
                <c:pt idx="386">
                  <c:v>3859.23</c:v>
                </c:pt>
                <c:pt idx="387">
                  <c:v>3869.23</c:v>
                </c:pt>
                <c:pt idx="388">
                  <c:v>3879.22</c:v>
                </c:pt>
                <c:pt idx="389">
                  <c:v>3889.22</c:v>
                </c:pt>
                <c:pt idx="390">
                  <c:v>3899.22</c:v>
                </c:pt>
                <c:pt idx="391">
                  <c:v>3909.22</c:v>
                </c:pt>
                <c:pt idx="392">
                  <c:v>3919.22</c:v>
                </c:pt>
                <c:pt idx="393">
                  <c:v>3929.22</c:v>
                </c:pt>
                <c:pt idx="394">
                  <c:v>3939.22</c:v>
                </c:pt>
                <c:pt idx="395">
                  <c:v>3949.21</c:v>
                </c:pt>
                <c:pt idx="396">
                  <c:v>3959.21</c:v>
                </c:pt>
                <c:pt idx="397">
                  <c:v>3969.21</c:v>
                </c:pt>
                <c:pt idx="398">
                  <c:v>3979.2</c:v>
                </c:pt>
                <c:pt idx="399">
                  <c:v>3989.2</c:v>
                </c:pt>
                <c:pt idx="400">
                  <c:v>3999.2</c:v>
                </c:pt>
                <c:pt idx="401">
                  <c:v>4009.2</c:v>
                </c:pt>
                <c:pt idx="402">
                  <c:v>4019.2</c:v>
                </c:pt>
                <c:pt idx="403">
                  <c:v>4029.19</c:v>
                </c:pt>
                <c:pt idx="404">
                  <c:v>4039.19</c:v>
                </c:pt>
                <c:pt idx="405">
                  <c:v>4049.19</c:v>
                </c:pt>
                <c:pt idx="406">
                  <c:v>4059.19</c:v>
                </c:pt>
                <c:pt idx="407">
                  <c:v>4069.19</c:v>
                </c:pt>
                <c:pt idx="408">
                  <c:v>4079.18</c:v>
                </c:pt>
                <c:pt idx="409">
                  <c:v>4089.18</c:v>
                </c:pt>
                <c:pt idx="410">
                  <c:v>4099.18</c:v>
                </c:pt>
                <c:pt idx="411">
                  <c:v>4109.18</c:v>
                </c:pt>
                <c:pt idx="412">
                  <c:v>4119.18</c:v>
                </c:pt>
                <c:pt idx="413">
                  <c:v>4129.17</c:v>
                </c:pt>
                <c:pt idx="414">
                  <c:v>4139.17</c:v>
                </c:pt>
                <c:pt idx="415">
                  <c:v>4149.17</c:v>
                </c:pt>
                <c:pt idx="416">
                  <c:v>4159.17</c:v>
                </c:pt>
                <c:pt idx="417">
                  <c:v>4169.17</c:v>
                </c:pt>
                <c:pt idx="418">
                  <c:v>4179.16</c:v>
                </c:pt>
                <c:pt idx="419">
                  <c:v>4189.16</c:v>
                </c:pt>
                <c:pt idx="420">
                  <c:v>4199.16</c:v>
                </c:pt>
                <c:pt idx="421">
                  <c:v>4209.16</c:v>
                </c:pt>
                <c:pt idx="422">
                  <c:v>4219.16</c:v>
                </c:pt>
                <c:pt idx="423">
                  <c:v>4229.1499999999996</c:v>
                </c:pt>
                <c:pt idx="424">
                  <c:v>4239.1499999999996</c:v>
                </c:pt>
                <c:pt idx="425">
                  <c:v>4249.1499999999996</c:v>
                </c:pt>
                <c:pt idx="426">
                  <c:v>4259.1499999999996</c:v>
                </c:pt>
                <c:pt idx="427">
                  <c:v>4269.1499999999996</c:v>
                </c:pt>
                <c:pt idx="428">
                  <c:v>4279.1400000000003</c:v>
                </c:pt>
                <c:pt idx="429">
                  <c:v>4289.1400000000003</c:v>
                </c:pt>
                <c:pt idx="430">
                  <c:v>4299.1400000000003</c:v>
                </c:pt>
                <c:pt idx="431">
                  <c:v>4309.1400000000003</c:v>
                </c:pt>
                <c:pt idx="432">
                  <c:v>4319.13</c:v>
                </c:pt>
                <c:pt idx="433">
                  <c:v>4329.13</c:v>
                </c:pt>
                <c:pt idx="434">
                  <c:v>4339.13</c:v>
                </c:pt>
                <c:pt idx="435">
                  <c:v>4349.13</c:v>
                </c:pt>
                <c:pt idx="436">
                  <c:v>4359.13</c:v>
                </c:pt>
                <c:pt idx="437">
                  <c:v>4369.13</c:v>
                </c:pt>
                <c:pt idx="438">
                  <c:v>4379.13</c:v>
                </c:pt>
                <c:pt idx="439">
                  <c:v>4389.13</c:v>
                </c:pt>
                <c:pt idx="440">
                  <c:v>4399.12</c:v>
                </c:pt>
                <c:pt idx="441">
                  <c:v>4409.12</c:v>
                </c:pt>
                <c:pt idx="442">
                  <c:v>4419.1099999999997</c:v>
                </c:pt>
                <c:pt idx="443">
                  <c:v>4429.1099999999997</c:v>
                </c:pt>
                <c:pt idx="444">
                  <c:v>4439.1099999999997</c:v>
                </c:pt>
                <c:pt idx="445">
                  <c:v>4449.1099999999997</c:v>
                </c:pt>
                <c:pt idx="446">
                  <c:v>4459.1099999999997</c:v>
                </c:pt>
                <c:pt idx="447">
                  <c:v>4469.1000000000004</c:v>
                </c:pt>
                <c:pt idx="448">
                  <c:v>4479.1000000000004</c:v>
                </c:pt>
                <c:pt idx="449">
                  <c:v>4489.1000000000004</c:v>
                </c:pt>
                <c:pt idx="450">
                  <c:v>4499.1000000000004</c:v>
                </c:pt>
                <c:pt idx="451">
                  <c:v>4509.1000000000004</c:v>
                </c:pt>
                <c:pt idx="452">
                  <c:v>4519.09</c:v>
                </c:pt>
                <c:pt idx="453">
                  <c:v>4529.09</c:v>
                </c:pt>
                <c:pt idx="454">
                  <c:v>4539.09</c:v>
                </c:pt>
                <c:pt idx="455">
                  <c:v>4549.09</c:v>
                </c:pt>
                <c:pt idx="456">
                  <c:v>4559.09</c:v>
                </c:pt>
                <c:pt idx="457">
                  <c:v>4569.08</c:v>
                </c:pt>
                <c:pt idx="458">
                  <c:v>4579.08</c:v>
                </c:pt>
                <c:pt idx="459">
                  <c:v>4589.08</c:v>
                </c:pt>
                <c:pt idx="460">
                  <c:v>4599.08</c:v>
                </c:pt>
                <c:pt idx="461">
                  <c:v>4609.08</c:v>
                </c:pt>
                <c:pt idx="462">
                  <c:v>4619.07</c:v>
                </c:pt>
                <c:pt idx="463">
                  <c:v>4629.07</c:v>
                </c:pt>
                <c:pt idx="464">
                  <c:v>4639.07</c:v>
                </c:pt>
                <c:pt idx="465">
                  <c:v>4649.07</c:v>
                </c:pt>
                <c:pt idx="466">
                  <c:v>4659.07</c:v>
                </c:pt>
                <c:pt idx="467">
                  <c:v>4669.0600000000004</c:v>
                </c:pt>
                <c:pt idx="468">
                  <c:v>4679.0600000000004</c:v>
                </c:pt>
                <c:pt idx="469">
                  <c:v>4689.0600000000004</c:v>
                </c:pt>
                <c:pt idx="470">
                  <c:v>4699.0600000000004</c:v>
                </c:pt>
                <c:pt idx="471">
                  <c:v>4709.0600000000004</c:v>
                </c:pt>
                <c:pt idx="472">
                  <c:v>4719.0600000000004</c:v>
                </c:pt>
                <c:pt idx="473">
                  <c:v>4729.05</c:v>
                </c:pt>
                <c:pt idx="474">
                  <c:v>4739.05</c:v>
                </c:pt>
                <c:pt idx="475">
                  <c:v>4749.05</c:v>
                </c:pt>
                <c:pt idx="476">
                  <c:v>4759.05</c:v>
                </c:pt>
                <c:pt idx="477">
                  <c:v>4769.04</c:v>
                </c:pt>
                <c:pt idx="478">
                  <c:v>4779.04</c:v>
                </c:pt>
                <c:pt idx="479">
                  <c:v>4789.04</c:v>
                </c:pt>
                <c:pt idx="480">
                  <c:v>4799.04</c:v>
                </c:pt>
                <c:pt idx="481">
                  <c:v>4809.04</c:v>
                </c:pt>
                <c:pt idx="482">
                  <c:v>4819.04</c:v>
                </c:pt>
                <c:pt idx="483">
                  <c:v>4829.04</c:v>
                </c:pt>
                <c:pt idx="484">
                  <c:v>4839.04</c:v>
                </c:pt>
                <c:pt idx="485">
                  <c:v>4849.03</c:v>
                </c:pt>
                <c:pt idx="486">
                  <c:v>4859.03</c:v>
                </c:pt>
                <c:pt idx="487">
                  <c:v>4869.0200000000004</c:v>
                </c:pt>
                <c:pt idx="488">
                  <c:v>4879.0200000000004</c:v>
                </c:pt>
                <c:pt idx="489">
                  <c:v>4889.0200000000004</c:v>
                </c:pt>
                <c:pt idx="490">
                  <c:v>4899.0200000000004</c:v>
                </c:pt>
                <c:pt idx="491">
                  <c:v>4909.0200000000004</c:v>
                </c:pt>
                <c:pt idx="492">
                  <c:v>4919.01</c:v>
                </c:pt>
                <c:pt idx="493">
                  <c:v>4929.01</c:v>
                </c:pt>
                <c:pt idx="494">
                  <c:v>4939.01</c:v>
                </c:pt>
                <c:pt idx="495">
                  <c:v>4949.01</c:v>
                </c:pt>
                <c:pt idx="496">
                  <c:v>4959.01</c:v>
                </c:pt>
                <c:pt idx="497">
                  <c:v>4969</c:v>
                </c:pt>
                <c:pt idx="498">
                  <c:v>4979</c:v>
                </c:pt>
                <c:pt idx="499">
                  <c:v>4989</c:v>
                </c:pt>
                <c:pt idx="500">
                  <c:v>4999</c:v>
                </c:pt>
                <c:pt idx="501">
                  <c:v>5009</c:v>
                </c:pt>
                <c:pt idx="502">
                  <c:v>5018.99</c:v>
                </c:pt>
                <c:pt idx="503">
                  <c:v>5028.99</c:v>
                </c:pt>
                <c:pt idx="504">
                  <c:v>5038.99</c:v>
                </c:pt>
                <c:pt idx="505">
                  <c:v>5048.99</c:v>
                </c:pt>
                <c:pt idx="506">
                  <c:v>5058.99</c:v>
                </c:pt>
                <c:pt idx="507">
                  <c:v>5068.9799999999996</c:v>
                </c:pt>
                <c:pt idx="508">
                  <c:v>5078.9799999999996</c:v>
                </c:pt>
                <c:pt idx="509">
                  <c:v>5088.9799999999996</c:v>
                </c:pt>
                <c:pt idx="510">
                  <c:v>5098.9799999999996</c:v>
                </c:pt>
                <c:pt idx="511">
                  <c:v>5108.9799999999996</c:v>
                </c:pt>
                <c:pt idx="512">
                  <c:v>5118.97</c:v>
                </c:pt>
                <c:pt idx="513">
                  <c:v>5128.97</c:v>
                </c:pt>
                <c:pt idx="514">
                  <c:v>5138.97</c:v>
                </c:pt>
                <c:pt idx="515">
                  <c:v>5148.97</c:v>
                </c:pt>
                <c:pt idx="516">
                  <c:v>5158.97</c:v>
                </c:pt>
                <c:pt idx="517">
                  <c:v>5168.96</c:v>
                </c:pt>
                <c:pt idx="518">
                  <c:v>5178.96</c:v>
                </c:pt>
                <c:pt idx="519">
                  <c:v>5188.96</c:v>
                </c:pt>
                <c:pt idx="520">
                  <c:v>5198.96</c:v>
                </c:pt>
                <c:pt idx="521">
                  <c:v>5208.96</c:v>
                </c:pt>
                <c:pt idx="522">
                  <c:v>5218.96</c:v>
                </c:pt>
                <c:pt idx="523">
                  <c:v>5228.96</c:v>
                </c:pt>
                <c:pt idx="524">
                  <c:v>5238.95</c:v>
                </c:pt>
                <c:pt idx="525">
                  <c:v>5248.95</c:v>
                </c:pt>
                <c:pt idx="526">
                  <c:v>5258.94</c:v>
                </c:pt>
                <c:pt idx="527">
                  <c:v>5268.94</c:v>
                </c:pt>
                <c:pt idx="528">
                  <c:v>5278.94</c:v>
                </c:pt>
                <c:pt idx="529">
                  <c:v>5288.94</c:v>
                </c:pt>
                <c:pt idx="530">
                  <c:v>5298.94</c:v>
                </c:pt>
                <c:pt idx="531">
                  <c:v>5308.93</c:v>
                </c:pt>
                <c:pt idx="532">
                  <c:v>5318.93</c:v>
                </c:pt>
                <c:pt idx="533">
                  <c:v>5328.93</c:v>
                </c:pt>
                <c:pt idx="534">
                  <c:v>5338.93</c:v>
                </c:pt>
                <c:pt idx="535">
                  <c:v>5348.93</c:v>
                </c:pt>
                <c:pt idx="536">
                  <c:v>5358.92</c:v>
                </c:pt>
                <c:pt idx="537">
                  <c:v>5368.92</c:v>
                </c:pt>
                <c:pt idx="538">
                  <c:v>5378.92</c:v>
                </c:pt>
                <c:pt idx="539">
                  <c:v>5388.92</c:v>
                </c:pt>
                <c:pt idx="540">
                  <c:v>5398.92</c:v>
                </c:pt>
                <c:pt idx="541">
                  <c:v>5408.91</c:v>
                </c:pt>
                <c:pt idx="542">
                  <c:v>5418.91</c:v>
                </c:pt>
                <c:pt idx="543">
                  <c:v>5428.91</c:v>
                </c:pt>
                <c:pt idx="544">
                  <c:v>5438.91</c:v>
                </c:pt>
                <c:pt idx="545">
                  <c:v>5448.91</c:v>
                </c:pt>
                <c:pt idx="546">
                  <c:v>5458.9</c:v>
                </c:pt>
                <c:pt idx="547">
                  <c:v>5468.9</c:v>
                </c:pt>
                <c:pt idx="548">
                  <c:v>5478.9</c:v>
                </c:pt>
                <c:pt idx="549">
                  <c:v>5488.9</c:v>
                </c:pt>
                <c:pt idx="550">
                  <c:v>5498.9</c:v>
                </c:pt>
                <c:pt idx="551">
                  <c:v>5508.89</c:v>
                </c:pt>
                <c:pt idx="552">
                  <c:v>5518.89</c:v>
                </c:pt>
                <c:pt idx="553">
                  <c:v>5528.89</c:v>
                </c:pt>
                <c:pt idx="554">
                  <c:v>5538.89</c:v>
                </c:pt>
                <c:pt idx="555">
                  <c:v>5548.89</c:v>
                </c:pt>
                <c:pt idx="556">
                  <c:v>5558.88</c:v>
                </c:pt>
                <c:pt idx="557">
                  <c:v>5568.88</c:v>
                </c:pt>
                <c:pt idx="558">
                  <c:v>5578.88</c:v>
                </c:pt>
                <c:pt idx="559">
                  <c:v>5588.88</c:v>
                </c:pt>
                <c:pt idx="560">
                  <c:v>5598.88</c:v>
                </c:pt>
                <c:pt idx="561">
                  <c:v>5608.88</c:v>
                </c:pt>
                <c:pt idx="562">
                  <c:v>5618.88</c:v>
                </c:pt>
                <c:pt idx="563">
                  <c:v>5628.87</c:v>
                </c:pt>
                <c:pt idx="564">
                  <c:v>5638.87</c:v>
                </c:pt>
                <c:pt idx="565">
                  <c:v>5648.87</c:v>
                </c:pt>
                <c:pt idx="566">
                  <c:v>5658.86</c:v>
                </c:pt>
                <c:pt idx="567">
                  <c:v>5668.86</c:v>
                </c:pt>
                <c:pt idx="568">
                  <c:v>5678.86</c:v>
                </c:pt>
                <c:pt idx="569">
                  <c:v>5688.86</c:v>
                </c:pt>
                <c:pt idx="570">
                  <c:v>5698.86</c:v>
                </c:pt>
                <c:pt idx="571">
                  <c:v>5708.85</c:v>
                </c:pt>
                <c:pt idx="572">
                  <c:v>5718.85</c:v>
                </c:pt>
                <c:pt idx="573">
                  <c:v>5728.85</c:v>
                </c:pt>
                <c:pt idx="574">
                  <c:v>5738.85</c:v>
                </c:pt>
                <c:pt idx="575">
                  <c:v>5748.85</c:v>
                </c:pt>
                <c:pt idx="576">
                  <c:v>5758.84</c:v>
                </c:pt>
                <c:pt idx="577">
                  <c:v>5768.84</c:v>
                </c:pt>
                <c:pt idx="578">
                  <c:v>5778.84</c:v>
                </c:pt>
                <c:pt idx="579">
                  <c:v>5788.84</c:v>
                </c:pt>
                <c:pt idx="580">
                  <c:v>5798.84</c:v>
                </c:pt>
                <c:pt idx="581">
                  <c:v>5808.83</c:v>
                </c:pt>
                <c:pt idx="582">
                  <c:v>5818.83</c:v>
                </c:pt>
                <c:pt idx="583">
                  <c:v>5828.83</c:v>
                </c:pt>
                <c:pt idx="584">
                  <c:v>5838.83</c:v>
                </c:pt>
                <c:pt idx="585">
                  <c:v>5848.82</c:v>
                </c:pt>
                <c:pt idx="586">
                  <c:v>5858.82</c:v>
                </c:pt>
                <c:pt idx="587">
                  <c:v>5868.82</c:v>
                </c:pt>
                <c:pt idx="588">
                  <c:v>5878.82</c:v>
                </c:pt>
                <c:pt idx="589">
                  <c:v>5888.82</c:v>
                </c:pt>
                <c:pt idx="590">
                  <c:v>5898.81</c:v>
                </c:pt>
                <c:pt idx="591">
                  <c:v>5908.81</c:v>
                </c:pt>
                <c:pt idx="592">
                  <c:v>5918.81</c:v>
                </c:pt>
                <c:pt idx="593">
                  <c:v>5928.81</c:v>
                </c:pt>
                <c:pt idx="594">
                  <c:v>5938.81</c:v>
                </c:pt>
                <c:pt idx="595">
                  <c:v>5948.8</c:v>
                </c:pt>
                <c:pt idx="596">
                  <c:v>5958.8</c:v>
                </c:pt>
                <c:pt idx="597">
                  <c:v>5968.8</c:v>
                </c:pt>
                <c:pt idx="598">
                  <c:v>5978.8</c:v>
                </c:pt>
                <c:pt idx="599">
                  <c:v>5988.8</c:v>
                </c:pt>
                <c:pt idx="600">
                  <c:v>5998.8</c:v>
                </c:pt>
                <c:pt idx="601">
                  <c:v>6008.8</c:v>
                </c:pt>
                <c:pt idx="602">
                  <c:v>6018.79</c:v>
                </c:pt>
                <c:pt idx="603">
                  <c:v>6028.79</c:v>
                </c:pt>
                <c:pt idx="604">
                  <c:v>6038.79</c:v>
                </c:pt>
                <c:pt idx="605">
                  <c:v>6048.78</c:v>
                </c:pt>
                <c:pt idx="606">
                  <c:v>6058.78</c:v>
                </c:pt>
                <c:pt idx="607">
                  <c:v>6068.78</c:v>
                </c:pt>
                <c:pt idx="608">
                  <c:v>6078.78</c:v>
                </c:pt>
                <c:pt idx="609">
                  <c:v>6088.78</c:v>
                </c:pt>
                <c:pt idx="610">
                  <c:v>6098.77</c:v>
                </c:pt>
                <c:pt idx="611">
                  <c:v>6108.77</c:v>
                </c:pt>
                <c:pt idx="612">
                  <c:v>6118.77</c:v>
                </c:pt>
                <c:pt idx="613">
                  <c:v>6128.77</c:v>
                </c:pt>
                <c:pt idx="614">
                  <c:v>6138.77</c:v>
                </c:pt>
                <c:pt idx="615">
                  <c:v>6148.76</c:v>
                </c:pt>
                <c:pt idx="616">
                  <c:v>6158.76</c:v>
                </c:pt>
                <c:pt idx="617">
                  <c:v>6168.76</c:v>
                </c:pt>
                <c:pt idx="618">
                  <c:v>6178.76</c:v>
                </c:pt>
                <c:pt idx="619">
                  <c:v>6188.76</c:v>
                </c:pt>
                <c:pt idx="620">
                  <c:v>6198.75</c:v>
                </c:pt>
                <c:pt idx="621">
                  <c:v>6208.75</c:v>
                </c:pt>
                <c:pt idx="622">
                  <c:v>6218.75</c:v>
                </c:pt>
                <c:pt idx="623">
                  <c:v>6228.75</c:v>
                </c:pt>
                <c:pt idx="624">
                  <c:v>6238.75</c:v>
                </c:pt>
                <c:pt idx="625">
                  <c:v>6248.74</c:v>
                </c:pt>
                <c:pt idx="626">
                  <c:v>6258.74</c:v>
                </c:pt>
                <c:pt idx="627">
                  <c:v>6268.74</c:v>
                </c:pt>
                <c:pt idx="628">
                  <c:v>6278.74</c:v>
                </c:pt>
                <c:pt idx="629">
                  <c:v>6288.74</c:v>
                </c:pt>
                <c:pt idx="630">
                  <c:v>6298.73</c:v>
                </c:pt>
                <c:pt idx="631">
                  <c:v>6308.73</c:v>
                </c:pt>
                <c:pt idx="632">
                  <c:v>6318.73</c:v>
                </c:pt>
                <c:pt idx="633">
                  <c:v>6328.73</c:v>
                </c:pt>
                <c:pt idx="634">
                  <c:v>6338.73</c:v>
                </c:pt>
                <c:pt idx="635">
                  <c:v>6348.72</c:v>
                </c:pt>
                <c:pt idx="636">
                  <c:v>6358.72</c:v>
                </c:pt>
                <c:pt idx="637">
                  <c:v>6368.72</c:v>
                </c:pt>
                <c:pt idx="638">
                  <c:v>6378.72</c:v>
                </c:pt>
                <c:pt idx="639">
                  <c:v>6388.71</c:v>
                </c:pt>
                <c:pt idx="640">
                  <c:v>6398.71</c:v>
                </c:pt>
                <c:pt idx="641">
                  <c:v>6408.71</c:v>
                </c:pt>
                <c:pt idx="642">
                  <c:v>6418.71</c:v>
                </c:pt>
                <c:pt idx="643">
                  <c:v>6428.71</c:v>
                </c:pt>
                <c:pt idx="644">
                  <c:v>6438.71</c:v>
                </c:pt>
                <c:pt idx="645">
                  <c:v>6448.71</c:v>
                </c:pt>
                <c:pt idx="646">
                  <c:v>6458.71</c:v>
                </c:pt>
                <c:pt idx="647">
                  <c:v>6468.7</c:v>
                </c:pt>
                <c:pt idx="648">
                  <c:v>6478.7</c:v>
                </c:pt>
                <c:pt idx="649">
                  <c:v>6488.69</c:v>
                </c:pt>
                <c:pt idx="650">
                  <c:v>6498.69</c:v>
                </c:pt>
                <c:pt idx="651">
                  <c:v>6508.69</c:v>
                </c:pt>
                <c:pt idx="652">
                  <c:v>6518.69</c:v>
                </c:pt>
                <c:pt idx="653">
                  <c:v>6528.69</c:v>
                </c:pt>
                <c:pt idx="654">
                  <c:v>6538.68</c:v>
                </c:pt>
                <c:pt idx="655">
                  <c:v>6548.68</c:v>
                </c:pt>
                <c:pt idx="656">
                  <c:v>6558.68</c:v>
                </c:pt>
                <c:pt idx="657">
                  <c:v>6568.68</c:v>
                </c:pt>
                <c:pt idx="658">
                  <c:v>6578.68</c:v>
                </c:pt>
                <c:pt idx="659">
                  <c:v>6588.67</c:v>
                </c:pt>
                <c:pt idx="660">
                  <c:v>6598.67</c:v>
                </c:pt>
                <c:pt idx="661">
                  <c:v>6608.67</c:v>
                </c:pt>
                <c:pt idx="662">
                  <c:v>6618.67</c:v>
                </c:pt>
                <c:pt idx="663">
                  <c:v>6628.67</c:v>
                </c:pt>
                <c:pt idx="664">
                  <c:v>6638.66</c:v>
                </c:pt>
                <c:pt idx="665">
                  <c:v>6648.66</c:v>
                </c:pt>
                <c:pt idx="666">
                  <c:v>6658.66</c:v>
                </c:pt>
                <c:pt idx="667">
                  <c:v>6668.66</c:v>
                </c:pt>
                <c:pt idx="668">
                  <c:v>6678.66</c:v>
                </c:pt>
                <c:pt idx="669">
                  <c:v>6688.65</c:v>
                </c:pt>
                <c:pt idx="670">
                  <c:v>6698.65</c:v>
                </c:pt>
                <c:pt idx="671">
                  <c:v>6708.65</c:v>
                </c:pt>
                <c:pt idx="672">
                  <c:v>6718.65</c:v>
                </c:pt>
                <c:pt idx="673">
                  <c:v>6728.65</c:v>
                </c:pt>
                <c:pt idx="674">
                  <c:v>6738.64</c:v>
                </c:pt>
                <c:pt idx="675">
                  <c:v>6748.64</c:v>
                </c:pt>
                <c:pt idx="676">
                  <c:v>6758.64</c:v>
                </c:pt>
                <c:pt idx="677">
                  <c:v>6768.64</c:v>
                </c:pt>
                <c:pt idx="678">
                  <c:v>6778.64</c:v>
                </c:pt>
                <c:pt idx="679">
                  <c:v>6788.63</c:v>
                </c:pt>
                <c:pt idx="680">
                  <c:v>6798.63</c:v>
                </c:pt>
                <c:pt idx="681">
                  <c:v>6808.63</c:v>
                </c:pt>
                <c:pt idx="682">
                  <c:v>6818.63</c:v>
                </c:pt>
                <c:pt idx="683">
                  <c:v>6828.63</c:v>
                </c:pt>
                <c:pt idx="684">
                  <c:v>6838.62</c:v>
                </c:pt>
                <c:pt idx="685">
                  <c:v>6848.62</c:v>
                </c:pt>
                <c:pt idx="686">
                  <c:v>6858.62</c:v>
                </c:pt>
                <c:pt idx="687">
                  <c:v>6868.62</c:v>
                </c:pt>
                <c:pt idx="688">
                  <c:v>6878.62</c:v>
                </c:pt>
                <c:pt idx="689">
                  <c:v>6888.62</c:v>
                </c:pt>
                <c:pt idx="690">
                  <c:v>6898.62</c:v>
                </c:pt>
                <c:pt idx="691">
                  <c:v>6908.61</c:v>
                </c:pt>
                <c:pt idx="692">
                  <c:v>6918.61</c:v>
                </c:pt>
                <c:pt idx="693">
                  <c:v>6928.6</c:v>
                </c:pt>
                <c:pt idx="694">
                  <c:v>6938.6</c:v>
                </c:pt>
                <c:pt idx="695">
                  <c:v>6948.6</c:v>
                </c:pt>
                <c:pt idx="696">
                  <c:v>6958.6</c:v>
                </c:pt>
                <c:pt idx="697">
                  <c:v>6968.6</c:v>
                </c:pt>
                <c:pt idx="698">
                  <c:v>6978.59</c:v>
                </c:pt>
                <c:pt idx="699">
                  <c:v>6988.59</c:v>
                </c:pt>
                <c:pt idx="700">
                  <c:v>6998.59</c:v>
                </c:pt>
                <c:pt idx="701">
                  <c:v>7008.59</c:v>
                </c:pt>
                <c:pt idx="702">
                  <c:v>7018.59</c:v>
                </c:pt>
                <c:pt idx="703">
                  <c:v>7028.58</c:v>
                </c:pt>
                <c:pt idx="704">
                  <c:v>7038.58</c:v>
                </c:pt>
                <c:pt idx="705">
                  <c:v>7048.58</c:v>
                </c:pt>
                <c:pt idx="706">
                  <c:v>7058.58</c:v>
                </c:pt>
                <c:pt idx="707">
                  <c:v>7068.58</c:v>
                </c:pt>
                <c:pt idx="708">
                  <c:v>7078.57</c:v>
                </c:pt>
                <c:pt idx="709">
                  <c:v>7088.57</c:v>
                </c:pt>
                <c:pt idx="710">
                  <c:v>7098.57</c:v>
                </c:pt>
                <c:pt idx="711">
                  <c:v>7108.57</c:v>
                </c:pt>
                <c:pt idx="712">
                  <c:v>7118.57</c:v>
                </c:pt>
                <c:pt idx="713">
                  <c:v>7128.56</c:v>
                </c:pt>
                <c:pt idx="714">
                  <c:v>7138.56</c:v>
                </c:pt>
                <c:pt idx="715">
                  <c:v>7148.56</c:v>
                </c:pt>
                <c:pt idx="716">
                  <c:v>7158.56</c:v>
                </c:pt>
                <c:pt idx="717">
                  <c:v>7168.56</c:v>
                </c:pt>
                <c:pt idx="718">
                  <c:v>7178.55</c:v>
                </c:pt>
                <c:pt idx="719">
                  <c:v>7188.55</c:v>
                </c:pt>
                <c:pt idx="720">
                  <c:v>7198.55</c:v>
                </c:pt>
                <c:pt idx="721">
                  <c:v>7208.55</c:v>
                </c:pt>
                <c:pt idx="722">
                  <c:v>7218.55</c:v>
                </c:pt>
                <c:pt idx="723">
                  <c:v>7228.54</c:v>
                </c:pt>
                <c:pt idx="724">
                  <c:v>7238.54</c:v>
                </c:pt>
                <c:pt idx="725">
                  <c:v>7248.54</c:v>
                </c:pt>
                <c:pt idx="726">
                  <c:v>7258.54</c:v>
                </c:pt>
                <c:pt idx="727">
                  <c:v>7268.54</c:v>
                </c:pt>
                <c:pt idx="728">
                  <c:v>7278.54</c:v>
                </c:pt>
                <c:pt idx="729">
                  <c:v>7288.54</c:v>
                </c:pt>
                <c:pt idx="730">
                  <c:v>7298.53</c:v>
                </c:pt>
                <c:pt idx="731">
                  <c:v>7308.53</c:v>
                </c:pt>
                <c:pt idx="732">
                  <c:v>7318.53</c:v>
                </c:pt>
                <c:pt idx="733">
                  <c:v>7328.52</c:v>
                </c:pt>
                <c:pt idx="734">
                  <c:v>7338.52</c:v>
                </c:pt>
                <c:pt idx="735">
                  <c:v>7348.52</c:v>
                </c:pt>
                <c:pt idx="736">
                  <c:v>7358.52</c:v>
                </c:pt>
                <c:pt idx="737">
                  <c:v>7368.52</c:v>
                </c:pt>
                <c:pt idx="738">
                  <c:v>7378.51</c:v>
                </c:pt>
                <c:pt idx="739">
                  <c:v>7388.51</c:v>
                </c:pt>
                <c:pt idx="740">
                  <c:v>7398.51</c:v>
                </c:pt>
                <c:pt idx="741">
                  <c:v>7408.51</c:v>
                </c:pt>
                <c:pt idx="742">
                  <c:v>7418.51</c:v>
                </c:pt>
                <c:pt idx="743">
                  <c:v>7428.5</c:v>
                </c:pt>
                <c:pt idx="744">
                  <c:v>7438.5</c:v>
                </c:pt>
                <c:pt idx="745">
                  <c:v>7448.5</c:v>
                </c:pt>
                <c:pt idx="746">
                  <c:v>7458.5</c:v>
                </c:pt>
                <c:pt idx="747">
                  <c:v>7468.5</c:v>
                </c:pt>
                <c:pt idx="748">
                  <c:v>7478.49</c:v>
                </c:pt>
                <c:pt idx="749">
                  <c:v>7488.49</c:v>
                </c:pt>
                <c:pt idx="750">
                  <c:v>7498.49</c:v>
                </c:pt>
                <c:pt idx="751">
                  <c:v>7508.49</c:v>
                </c:pt>
                <c:pt idx="752">
                  <c:v>7518.48</c:v>
                </c:pt>
                <c:pt idx="753">
                  <c:v>7528.48</c:v>
                </c:pt>
                <c:pt idx="754">
                  <c:v>7538.48</c:v>
                </c:pt>
                <c:pt idx="755">
                  <c:v>7548.48</c:v>
                </c:pt>
                <c:pt idx="756">
                  <c:v>7558.48</c:v>
                </c:pt>
                <c:pt idx="757">
                  <c:v>7568.47</c:v>
                </c:pt>
                <c:pt idx="758">
                  <c:v>7578.47</c:v>
                </c:pt>
                <c:pt idx="759">
                  <c:v>7588.47</c:v>
                </c:pt>
                <c:pt idx="760">
                  <c:v>7598.47</c:v>
                </c:pt>
                <c:pt idx="761">
                  <c:v>7608.47</c:v>
                </c:pt>
                <c:pt idx="762">
                  <c:v>7618.46</c:v>
                </c:pt>
                <c:pt idx="763">
                  <c:v>7628.46</c:v>
                </c:pt>
                <c:pt idx="764">
                  <c:v>7638.46</c:v>
                </c:pt>
                <c:pt idx="765">
                  <c:v>7648.46</c:v>
                </c:pt>
                <c:pt idx="766">
                  <c:v>7658.46</c:v>
                </c:pt>
                <c:pt idx="767">
                  <c:v>7668.45</c:v>
                </c:pt>
                <c:pt idx="768">
                  <c:v>7678.45</c:v>
                </c:pt>
                <c:pt idx="769">
                  <c:v>7688.45</c:v>
                </c:pt>
                <c:pt idx="770">
                  <c:v>7698.45</c:v>
                </c:pt>
                <c:pt idx="771">
                  <c:v>7708.45</c:v>
                </c:pt>
                <c:pt idx="772">
                  <c:v>7718.45</c:v>
                </c:pt>
                <c:pt idx="773">
                  <c:v>7728.45</c:v>
                </c:pt>
                <c:pt idx="774">
                  <c:v>7738.44</c:v>
                </c:pt>
                <c:pt idx="775">
                  <c:v>7748.44</c:v>
                </c:pt>
                <c:pt idx="776">
                  <c:v>7758.44</c:v>
                </c:pt>
                <c:pt idx="777">
                  <c:v>7768.43</c:v>
                </c:pt>
                <c:pt idx="778">
                  <c:v>7778.43</c:v>
                </c:pt>
                <c:pt idx="779">
                  <c:v>7788.43</c:v>
                </c:pt>
                <c:pt idx="780">
                  <c:v>7798.43</c:v>
                </c:pt>
                <c:pt idx="781">
                  <c:v>7808.43</c:v>
                </c:pt>
                <c:pt idx="782">
                  <c:v>7818.42</c:v>
                </c:pt>
                <c:pt idx="783">
                  <c:v>7828.42</c:v>
                </c:pt>
                <c:pt idx="784">
                  <c:v>7838.42</c:v>
                </c:pt>
                <c:pt idx="785">
                  <c:v>7848.42</c:v>
                </c:pt>
                <c:pt idx="786">
                  <c:v>7858.42</c:v>
                </c:pt>
                <c:pt idx="787">
                  <c:v>7868.41</c:v>
                </c:pt>
                <c:pt idx="788">
                  <c:v>7878.41</c:v>
                </c:pt>
                <c:pt idx="789">
                  <c:v>7888.41</c:v>
                </c:pt>
                <c:pt idx="790">
                  <c:v>7898.41</c:v>
                </c:pt>
                <c:pt idx="791">
                  <c:v>7908.41</c:v>
                </c:pt>
                <c:pt idx="792">
                  <c:v>7918.4</c:v>
                </c:pt>
                <c:pt idx="793">
                  <c:v>7928.4</c:v>
                </c:pt>
                <c:pt idx="794">
                  <c:v>7938.4</c:v>
                </c:pt>
                <c:pt idx="795">
                  <c:v>7948.4</c:v>
                </c:pt>
                <c:pt idx="796">
                  <c:v>7958.4</c:v>
                </c:pt>
                <c:pt idx="797">
                  <c:v>7968.39</c:v>
                </c:pt>
                <c:pt idx="798">
                  <c:v>7978.39</c:v>
                </c:pt>
                <c:pt idx="799">
                  <c:v>7988.39</c:v>
                </c:pt>
                <c:pt idx="800">
                  <c:v>7998.39</c:v>
                </c:pt>
                <c:pt idx="801">
                  <c:v>8008.39</c:v>
                </c:pt>
                <c:pt idx="802">
                  <c:v>8018.38</c:v>
                </c:pt>
                <c:pt idx="803">
                  <c:v>8028.38</c:v>
                </c:pt>
                <c:pt idx="804">
                  <c:v>8038.38</c:v>
                </c:pt>
                <c:pt idx="805">
                  <c:v>8048.38</c:v>
                </c:pt>
                <c:pt idx="806">
                  <c:v>8058.38</c:v>
                </c:pt>
                <c:pt idx="807">
                  <c:v>8068.37</c:v>
                </c:pt>
                <c:pt idx="808">
                  <c:v>8078.37</c:v>
                </c:pt>
                <c:pt idx="809">
                  <c:v>8088.37</c:v>
                </c:pt>
                <c:pt idx="810">
                  <c:v>8098.37</c:v>
                </c:pt>
                <c:pt idx="811">
                  <c:v>8108.36</c:v>
                </c:pt>
                <c:pt idx="812">
                  <c:v>8118.36</c:v>
                </c:pt>
                <c:pt idx="813">
                  <c:v>8128.36</c:v>
                </c:pt>
                <c:pt idx="814">
                  <c:v>8138.36</c:v>
                </c:pt>
                <c:pt idx="815">
                  <c:v>8148.36</c:v>
                </c:pt>
                <c:pt idx="816">
                  <c:v>8158.36</c:v>
                </c:pt>
                <c:pt idx="817">
                  <c:v>8168.36</c:v>
                </c:pt>
                <c:pt idx="818">
                  <c:v>8178.36</c:v>
                </c:pt>
                <c:pt idx="819">
                  <c:v>8188.35</c:v>
                </c:pt>
                <c:pt idx="820">
                  <c:v>8198.3499999999785</c:v>
                </c:pt>
                <c:pt idx="821">
                  <c:v>8208.34</c:v>
                </c:pt>
                <c:pt idx="822">
                  <c:v>8218.34</c:v>
                </c:pt>
                <c:pt idx="823">
                  <c:v>8228.34</c:v>
                </c:pt>
                <c:pt idx="824">
                  <c:v>8238.34</c:v>
                </c:pt>
                <c:pt idx="825">
                  <c:v>8248.34</c:v>
                </c:pt>
                <c:pt idx="826">
                  <c:v>8258.33</c:v>
                </c:pt>
                <c:pt idx="827">
                  <c:v>8268.33</c:v>
                </c:pt>
                <c:pt idx="828">
                  <c:v>8278.33</c:v>
                </c:pt>
                <c:pt idx="829">
                  <c:v>8288.33</c:v>
                </c:pt>
                <c:pt idx="830">
                  <c:v>8298.33</c:v>
                </c:pt>
                <c:pt idx="831">
                  <c:v>8308.32</c:v>
                </c:pt>
                <c:pt idx="832">
                  <c:v>8318.32</c:v>
                </c:pt>
                <c:pt idx="833">
                  <c:v>8328.32</c:v>
                </c:pt>
                <c:pt idx="834">
                  <c:v>8338.32</c:v>
                </c:pt>
                <c:pt idx="835">
                  <c:v>8348.32</c:v>
                </c:pt>
                <c:pt idx="836">
                  <c:v>8358.3099999999667</c:v>
                </c:pt>
                <c:pt idx="837">
                  <c:v>8368.3099999999667</c:v>
                </c:pt>
                <c:pt idx="838">
                  <c:v>8378.3099999999667</c:v>
                </c:pt>
                <c:pt idx="839">
                  <c:v>8388.3099999999667</c:v>
                </c:pt>
                <c:pt idx="840">
                  <c:v>8398.3099999999667</c:v>
                </c:pt>
                <c:pt idx="841">
                  <c:v>8408.2999999999865</c:v>
                </c:pt>
                <c:pt idx="842">
                  <c:v>8418.2999999999865</c:v>
                </c:pt>
                <c:pt idx="843">
                  <c:v>8428.2999999999865</c:v>
                </c:pt>
                <c:pt idx="844">
                  <c:v>8438.2999999999865</c:v>
                </c:pt>
                <c:pt idx="845">
                  <c:v>8448.2900000000009</c:v>
                </c:pt>
                <c:pt idx="846">
                  <c:v>8458.2900000000009</c:v>
                </c:pt>
                <c:pt idx="847">
                  <c:v>8468.2900000000009</c:v>
                </c:pt>
                <c:pt idx="848">
                  <c:v>8478.2900000000009</c:v>
                </c:pt>
                <c:pt idx="849">
                  <c:v>8488.2900000000009</c:v>
                </c:pt>
                <c:pt idx="850">
                  <c:v>8498.2900000000009</c:v>
                </c:pt>
                <c:pt idx="851">
                  <c:v>8508.2800000000007</c:v>
                </c:pt>
                <c:pt idx="852">
                  <c:v>8518.2800000000007</c:v>
                </c:pt>
                <c:pt idx="853">
                  <c:v>8528.2800000000007</c:v>
                </c:pt>
                <c:pt idx="854">
                  <c:v>8538.2800000000007</c:v>
                </c:pt>
                <c:pt idx="855">
                  <c:v>8548.2800000000007</c:v>
                </c:pt>
                <c:pt idx="856">
                  <c:v>8558.27</c:v>
                </c:pt>
                <c:pt idx="857">
                  <c:v>8568.27</c:v>
                </c:pt>
                <c:pt idx="858">
                  <c:v>8578.27</c:v>
                </c:pt>
                <c:pt idx="859">
                  <c:v>8588.27</c:v>
                </c:pt>
                <c:pt idx="860">
                  <c:v>8598.27</c:v>
                </c:pt>
                <c:pt idx="861">
                  <c:v>8608.27</c:v>
                </c:pt>
                <c:pt idx="862">
                  <c:v>8618.27</c:v>
                </c:pt>
                <c:pt idx="863">
                  <c:v>8628.26</c:v>
                </c:pt>
                <c:pt idx="864">
                  <c:v>8638.26</c:v>
                </c:pt>
                <c:pt idx="865">
                  <c:v>8648.25</c:v>
                </c:pt>
                <c:pt idx="866">
                  <c:v>8658.25</c:v>
                </c:pt>
                <c:pt idx="867">
                  <c:v>8668.25</c:v>
                </c:pt>
                <c:pt idx="868">
                  <c:v>8678.25</c:v>
                </c:pt>
                <c:pt idx="869">
                  <c:v>8688.25</c:v>
                </c:pt>
                <c:pt idx="870">
                  <c:v>8698.25</c:v>
                </c:pt>
                <c:pt idx="871">
                  <c:v>8708.24</c:v>
                </c:pt>
                <c:pt idx="872">
                  <c:v>8718.24</c:v>
                </c:pt>
                <c:pt idx="873">
                  <c:v>8728.24</c:v>
                </c:pt>
                <c:pt idx="874">
                  <c:v>8738.24</c:v>
                </c:pt>
                <c:pt idx="875">
                  <c:v>8748.23</c:v>
                </c:pt>
                <c:pt idx="876">
                  <c:v>8758.23</c:v>
                </c:pt>
                <c:pt idx="877">
                  <c:v>8768.23</c:v>
                </c:pt>
                <c:pt idx="878">
                  <c:v>8778.23</c:v>
                </c:pt>
                <c:pt idx="879">
                  <c:v>8788.23</c:v>
                </c:pt>
                <c:pt idx="880">
                  <c:v>8798.2199999999866</c:v>
                </c:pt>
                <c:pt idx="881">
                  <c:v>8808.2199999999866</c:v>
                </c:pt>
                <c:pt idx="882">
                  <c:v>8818.2199999999866</c:v>
                </c:pt>
                <c:pt idx="883">
                  <c:v>8828.2199999999866</c:v>
                </c:pt>
                <c:pt idx="884">
                  <c:v>8838.2199999999866</c:v>
                </c:pt>
                <c:pt idx="885">
                  <c:v>8848.2099999999846</c:v>
                </c:pt>
                <c:pt idx="886">
                  <c:v>8858.2099999999846</c:v>
                </c:pt>
                <c:pt idx="887">
                  <c:v>8868.2099999999846</c:v>
                </c:pt>
                <c:pt idx="888">
                  <c:v>8878.2099999999846</c:v>
                </c:pt>
                <c:pt idx="889">
                  <c:v>8888.2099999999846</c:v>
                </c:pt>
                <c:pt idx="890">
                  <c:v>8898.2000000000007</c:v>
                </c:pt>
                <c:pt idx="891">
                  <c:v>8908.2000000000007</c:v>
                </c:pt>
                <c:pt idx="892">
                  <c:v>8918.2000000000007</c:v>
                </c:pt>
                <c:pt idx="893">
                  <c:v>8928.2000000000007</c:v>
                </c:pt>
                <c:pt idx="894">
                  <c:v>8938.2000000000007</c:v>
                </c:pt>
                <c:pt idx="895">
                  <c:v>8948.19</c:v>
                </c:pt>
                <c:pt idx="896">
                  <c:v>8958.19</c:v>
                </c:pt>
                <c:pt idx="897">
                  <c:v>8968.19</c:v>
                </c:pt>
                <c:pt idx="898">
                  <c:v>8978.19</c:v>
                </c:pt>
                <c:pt idx="899">
                  <c:v>8988.19</c:v>
                </c:pt>
                <c:pt idx="900">
                  <c:v>8998.18</c:v>
                </c:pt>
                <c:pt idx="901">
                  <c:v>9008.18</c:v>
                </c:pt>
                <c:pt idx="902">
                  <c:v>9018.18</c:v>
                </c:pt>
                <c:pt idx="903">
                  <c:v>9028.18</c:v>
                </c:pt>
                <c:pt idx="904">
                  <c:v>9038.18</c:v>
                </c:pt>
                <c:pt idx="905">
                  <c:v>9048.18</c:v>
                </c:pt>
                <c:pt idx="906">
                  <c:v>9058.18</c:v>
                </c:pt>
                <c:pt idx="907">
                  <c:v>9068.17</c:v>
                </c:pt>
                <c:pt idx="908">
                  <c:v>9078.17</c:v>
                </c:pt>
                <c:pt idx="909">
                  <c:v>9088.17</c:v>
                </c:pt>
                <c:pt idx="910">
                  <c:v>9098.16</c:v>
                </c:pt>
                <c:pt idx="911">
                  <c:v>9108.16</c:v>
                </c:pt>
                <c:pt idx="912">
                  <c:v>9118.16</c:v>
                </c:pt>
                <c:pt idx="913">
                  <c:v>9128.16</c:v>
                </c:pt>
                <c:pt idx="914">
                  <c:v>9138.16</c:v>
                </c:pt>
                <c:pt idx="915">
                  <c:v>9148.15</c:v>
                </c:pt>
                <c:pt idx="916">
                  <c:v>9158.15</c:v>
                </c:pt>
                <c:pt idx="917">
                  <c:v>9168.15</c:v>
                </c:pt>
                <c:pt idx="918">
                  <c:v>9178.15</c:v>
                </c:pt>
                <c:pt idx="919">
                  <c:v>9188.1399999999885</c:v>
                </c:pt>
                <c:pt idx="920">
                  <c:v>9198.1399999999885</c:v>
                </c:pt>
                <c:pt idx="921">
                  <c:v>9208.1399999999885</c:v>
                </c:pt>
                <c:pt idx="922">
                  <c:v>9218.1399999999885</c:v>
                </c:pt>
                <c:pt idx="923">
                  <c:v>9228.1399999999885</c:v>
                </c:pt>
                <c:pt idx="924">
                  <c:v>9238.1299999999846</c:v>
                </c:pt>
                <c:pt idx="925">
                  <c:v>9248.1299999999846</c:v>
                </c:pt>
                <c:pt idx="926">
                  <c:v>9258.1299999999846</c:v>
                </c:pt>
                <c:pt idx="927">
                  <c:v>9268.1299999999846</c:v>
                </c:pt>
                <c:pt idx="928">
                  <c:v>9278.1299999999846</c:v>
                </c:pt>
                <c:pt idx="929">
                  <c:v>9288.1299999999846</c:v>
                </c:pt>
                <c:pt idx="930">
                  <c:v>9298.1200000000008</c:v>
                </c:pt>
                <c:pt idx="931">
                  <c:v>9308.1200000000008</c:v>
                </c:pt>
                <c:pt idx="932">
                  <c:v>9318.1200000000008</c:v>
                </c:pt>
                <c:pt idx="933">
                  <c:v>9328.1200000000008</c:v>
                </c:pt>
                <c:pt idx="934">
                  <c:v>9338.11</c:v>
                </c:pt>
                <c:pt idx="935">
                  <c:v>9348.11</c:v>
                </c:pt>
                <c:pt idx="936">
                  <c:v>9358.11</c:v>
                </c:pt>
                <c:pt idx="937">
                  <c:v>9368.11</c:v>
                </c:pt>
                <c:pt idx="938">
                  <c:v>9378.11</c:v>
                </c:pt>
                <c:pt idx="939">
                  <c:v>9388.1</c:v>
                </c:pt>
                <c:pt idx="940">
                  <c:v>9398.1</c:v>
                </c:pt>
                <c:pt idx="941">
                  <c:v>9408.1</c:v>
                </c:pt>
                <c:pt idx="942">
                  <c:v>9418.1</c:v>
                </c:pt>
                <c:pt idx="943">
                  <c:v>9428.1</c:v>
                </c:pt>
                <c:pt idx="944">
                  <c:v>9438.1</c:v>
                </c:pt>
                <c:pt idx="945">
                  <c:v>9448.1</c:v>
                </c:pt>
                <c:pt idx="946">
                  <c:v>9458.09</c:v>
                </c:pt>
                <c:pt idx="947">
                  <c:v>9468.09</c:v>
                </c:pt>
                <c:pt idx="948">
                  <c:v>9478.09</c:v>
                </c:pt>
                <c:pt idx="949">
                  <c:v>9488.08</c:v>
                </c:pt>
                <c:pt idx="950">
                  <c:v>9498.08</c:v>
                </c:pt>
                <c:pt idx="951">
                  <c:v>9508.08</c:v>
                </c:pt>
                <c:pt idx="952">
                  <c:v>9518.08</c:v>
                </c:pt>
                <c:pt idx="953">
                  <c:v>9528.08</c:v>
                </c:pt>
                <c:pt idx="954">
                  <c:v>9538.07</c:v>
                </c:pt>
                <c:pt idx="955">
                  <c:v>9548.07</c:v>
                </c:pt>
                <c:pt idx="956">
                  <c:v>9558.07</c:v>
                </c:pt>
                <c:pt idx="957">
                  <c:v>9568.07</c:v>
                </c:pt>
                <c:pt idx="958">
                  <c:v>9578.07</c:v>
                </c:pt>
                <c:pt idx="959">
                  <c:v>9588.0599999999667</c:v>
                </c:pt>
                <c:pt idx="960">
                  <c:v>9598.0599999999667</c:v>
                </c:pt>
                <c:pt idx="961">
                  <c:v>9608.0599999999667</c:v>
                </c:pt>
                <c:pt idx="962">
                  <c:v>9618.0599999999667</c:v>
                </c:pt>
                <c:pt idx="963">
                  <c:v>9628.0599999999667</c:v>
                </c:pt>
                <c:pt idx="964">
                  <c:v>9638.0499999999865</c:v>
                </c:pt>
                <c:pt idx="965">
                  <c:v>9648.0499999999865</c:v>
                </c:pt>
                <c:pt idx="966">
                  <c:v>9658.0499999999865</c:v>
                </c:pt>
                <c:pt idx="967">
                  <c:v>9668.0499999999865</c:v>
                </c:pt>
                <c:pt idx="968">
                  <c:v>9678.0400000000009</c:v>
                </c:pt>
                <c:pt idx="969">
                  <c:v>9688.0400000000009</c:v>
                </c:pt>
                <c:pt idx="970">
                  <c:v>9698.0400000000009</c:v>
                </c:pt>
                <c:pt idx="971">
                  <c:v>9708.0400000000009</c:v>
                </c:pt>
                <c:pt idx="972">
                  <c:v>9718.0400000000009</c:v>
                </c:pt>
                <c:pt idx="973">
                  <c:v>9728.0400000000009</c:v>
                </c:pt>
                <c:pt idx="974">
                  <c:v>9738.0300000000007</c:v>
                </c:pt>
                <c:pt idx="975">
                  <c:v>9748.0300000000007</c:v>
                </c:pt>
                <c:pt idx="976">
                  <c:v>9758.0300000000007</c:v>
                </c:pt>
                <c:pt idx="977">
                  <c:v>9768.0300000000007</c:v>
                </c:pt>
                <c:pt idx="978">
                  <c:v>9778.02</c:v>
                </c:pt>
                <c:pt idx="979">
                  <c:v>9788.02</c:v>
                </c:pt>
                <c:pt idx="980">
                  <c:v>9798.02</c:v>
                </c:pt>
                <c:pt idx="981">
                  <c:v>9808.02</c:v>
                </c:pt>
                <c:pt idx="982">
                  <c:v>9818.02</c:v>
                </c:pt>
                <c:pt idx="983">
                  <c:v>9828.01</c:v>
                </c:pt>
                <c:pt idx="984">
                  <c:v>9838.01</c:v>
                </c:pt>
                <c:pt idx="985">
                  <c:v>9848.01</c:v>
                </c:pt>
                <c:pt idx="986">
                  <c:v>9858.01</c:v>
                </c:pt>
                <c:pt idx="987">
                  <c:v>9868.01</c:v>
                </c:pt>
                <c:pt idx="988">
                  <c:v>9878.01</c:v>
                </c:pt>
                <c:pt idx="989">
                  <c:v>9888.01</c:v>
                </c:pt>
                <c:pt idx="990">
                  <c:v>9898</c:v>
                </c:pt>
                <c:pt idx="991">
                  <c:v>9908</c:v>
                </c:pt>
                <c:pt idx="992">
                  <c:v>9918</c:v>
                </c:pt>
                <c:pt idx="993">
                  <c:v>9927.99</c:v>
                </c:pt>
                <c:pt idx="994">
                  <c:v>9937.99</c:v>
                </c:pt>
                <c:pt idx="995">
                  <c:v>9947.99</c:v>
                </c:pt>
                <c:pt idx="996">
                  <c:v>9957.99</c:v>
                </c:pt>
                <c:pt idx="997">
                  <c:v>9967.99</c:v>
                </c:pt>
                <c:pt idx="998">
                  <c:v>9977.98</c:v>
                </c:pt>
                <c:pt idx="999">
                  <c:v>9987.98</c:v>
                </c:pt>
                <c:pt idx="1000">
                  <c:v>9997.98</c:v>
                </c:pt>
                <c:pt idx="1001">
                  <c:v>10007.98</c:v>
                </c:pt>
                <c:pt idx="1002">
                  <c:v>10017.98</c:v>
                </c:pt>
                <c:pt idx="1003">
                  <c:v>10027.969999999999</c:v>
                </c:pt>
                <c:pt idx="1004">
                  <c:v>10037.969999999999</c:v>
                </c:pt>
                <c:pt idx="1005">
                  <c:v>10047.969999999999</c:v>
                </c:pt>
                <c:pt idx="1006">
                  <c:v>10057.969999999999</c:v>
                </c:pt>
                <c:pt idx="1007">
                  <c:v>10067.969999999999</c:v>
                </c:pt>
                <c:pt idx="1008">
                  <c:v>10077.959999999999</c:v>
                </c:pt>
                <c:pt idx="1009">
                  <c:v>10087.959999999999</c:v>
                </c:pt>
                <c:pt idx="1010">
                  <c:v>10097.959999999999</c:v>
                </c:pt>
                <c:pt idx="1011">
                  <c:v>10107.959999999999</c:v>
                </c:pt>
                <c:pt idx="1012">
                  <c:v>10117.959999999999</c:v>
                </c:pt>
                <c:pt idx="1013">
                  <c:v>10127.950000000001</c:v>
                </c:pt>
                <c:pt idx="1014">
                  <c:v>10137.950000000001</c:v>
                </c:pt>
                <c:pt idx="1015">
                  <c:v>10147.950000000001</c:v>
                </c:pt>
                <c:pt idx="1016">
                  <c:v>10157.950000000001</c:v>
                </c:pt>
                <c:pt idx="1017">
                  <c:v>10167.950000000001</c:v>
                </c:pt>
                <c:pt idx="1018">
                  <c:v>10177.94</c:v>
                </c:pt>
                <c:pt idx="1019">
                  <c:v>10187.94</c:v>
                </c:pt>
                <c:pt idx="1020">
                  <c:v>10197.94</c:v>
                </c:pt>
                <c:pt idx="1021">
                  <c:v>10207.94</c:v>
                </c:pt>
                <c:pt idx="1022">
                  <c:v>10217.94</c:v>
                </c:pt>
                <c:pt idx="1023">
                  <c:v>10227.93</c:v>
                </c:pt>
                <c:pt idx="1024">
                  <c:v>10237.93</c:v>
                </c:pt>
                <c:pt idx="1025">
                  <c:v>10247.93</c:v>
                </c:pt>
                <c:pt idx="1026">
                  <c:v>10257.93</c:v>
                </c:pt>
                <c:pt idx="1027">
                  <c:v>10267.92</c:v>
                </c:pt>
                <c:pt idx="1028">
                  <c:v>10277.92</c:v>
                </c:pt>
                <c:pt idx="1029">
                  <c:v>10287.92</c:v>
                </c:pt>
                <c:pt idx="1030">
                  <c:v>10297.92</c:v>
                </c:pt>
                <c:pt idx="1031">
                  <c:v>10307.92</c:v>
                </c:pt>
                <c:pt idx="1032">
                  <c:v>10317.92</c:v>
                </c:pt>
                <c:pt idx="1033">
                  <c:v>10327.92</c:v>
                </c:pt>
                <c:pt idx="1034">
                  <c:v>10337.92</c:v>
                </c:pt>
                <c:pt idx="1035">
                  <c:v>10347.91</c:v>
                </c:pt>
                <c:pt idx="1036">
                  <c:v>10357.91</c:v>
                </c:pt>
                <c:pt idx="1037">
                  <c:v>10367.91</c:v>
                </c:pt>
                <c:pt idx="1038">
                  <c:v>10377.9</c:v>
                </c:pt>
                <c:pt idx="1039">
                  <c:v>10387.9</c:v>
                </c:pt>
                <c:pt idx="1040">
                  <c:v>10397.9</c:v>
                </c:pt>
                <c:pt idx="1041">
                  <c:v>10407.9</c:v>
                </c:pt>
                <c:pt idx="1042">
                  <c:v>10417.89</c:v>
                </c:pt>
                <c:pt idx="1043">
                  <c:v>10427.89</c:v>
                </c:pt>
                <c:pt idx="1044">
                  <c:v>10437.89</c:v>
                </c:pt>
                <c:pt idx="1045">
                  <c:v>10447.89</c:v>
                </c:pt>
                <c:pt idx="1046">
                  <c:v>10457.89</c:v>
                </c:pt>
                <c:pt idx="1047">
                  <c:v>10467.879999999999</c:v>
                </c:pt>
                <c:pt idx="1048">
                  <c:v>10477.879999999999</c:v>
                </c:pt>
                <c:pt idx="1049">
                  <c:v>10487.88</c:v>
                </c:pt>
                <c:pt idx="1050">
                  <c:v>10497.88</c:v>
                </c:pt>
                <c:pt idx="1051">
                  <c:v>10507.88</c:v>
                </c:pt>
                <c:pt idx="1052">
                  <c:v>10517.87</c:v>
                </c:pt>
                <c:pt idx="1053">
                  <c:v>10527.87</c:v>
                </c:pt>
                <c:pt idx="1054">
                  <c:v>10537.87</c:v>
                </c:pt>
                <c:pt idx="1055">
                  <c:v>10547.87</c:v>
                </c:pt>
                <c:pt idx="1056">
                  <c:v>10557.87</c:v>
                </c:pt>
                <c:pt idx="1057">
                  <c:v>10567.86</c:v>
                </c:pt>
                <c:pt idx="1058">
                  <c:v>10577.86</c:v>
                </c:pt>
                <c:pt idx="1059">
                  <c:v>10587.86</c:v>
                </c:pt>
                <c:pt idx="1060">
                  <c:v>10597.86</c:v>
                </c:pt>
                <c:pt idx="1061">
                  <c:v>10607.86</c:v>
                </c:pt>
                <c:pt idx="1062">
                  <c:v>10617.85</c:v>
                </c:pt>
                <c:pt idx="1063">
                  <c:v>10627.85</c:v>
                </c:pt>
                <c:pt idx="1064">
                  <c:v>10637.85</c:v>
                </c:pt>
                <c:pt idx="1065">
                  <c:v>10647.85</c:v>
                </c:pt>
                <c:pt idx="1066">
                  <c:v>10657.85</c:v>
                </c:pt>
                <c:pt idx="1067">
                  <c:v>10667.84</c:v>
                </c:pt>
                <c:pt idx="1068">
                  <c:v>10677.84</c:v>
                </c:pt>
                <c:pt idx="1069">
                  <c:v>10687.84</c:v>
                </c:pt>
                <c:pt idx="1070">
                  <c:v>10697.84</c:v>
                </c:pt>
                <c:pt idx="1071">
                  <c:v>10707.84</c:v>
                </c:pt>
                <c:pt idx="1072">
                  <c:v>10717.84</c:v>
                </c:pt>
                <c:pt idx="1073">
                  <c:v>10727.84</c:v>
                </c:pt>
                <c:pt idx="1074">
                  <c:v>10737.83</c:v>
                </c:pt>
                <c:pt idx="1075">
                  <c:v>10747.83</c:v>
                </c:pt>
                <c:pt idx="1076">
                  <c:v>10757.83</c:v>
                </c:pt>
                <c:pt idx="1077">
                  <c:v>10767.82</c:v>
                </c:pt>
                <c:pt idx="1078">
                  <c:v>10777.82</c:v>
                </c:pt>
                <c:pt idx="1079">
                  <c:v>10787.82</c:v>
                </c:pt>
                <c:pt idx="1080">
                  <c:v>10797.82</c:v>
                </c:pt>
                <c:pt idx="1081">
                  <c:v>10807.82</c:v>
                </c:pt>
                <c:pt idx="1082">
                  <c:v>10817.81</c:v>
                </c:pt>
                <c:pt idx="1083">
                  <c:v>10827.81</c:v>
                </c:pt>
                <c:pt idx="1084">
                  <c:v>10837.81</c:v>
                </c:pt>
                <c:pt idx="1085">
                  <c:v>10847.81</c:v>
                </c:pt>
                <c:pt idx="1086">
                  <c:v>10857.8</c:v>
                </c:pt>
                <c:pt idx="1087">
                  <c:v>10867.8</c:v>
                </c:pt>
                <c:pt idx="1088">
                  <c:v>10877.8</c:v>
                </c:pt>
                <c:pt idx="1089">
                  <c:v>10887.8</c:v>
                </c:pt>
                <c:pt idx="1090">
                  <c:v>10897.8</c:v>
                </c:pt>
                <c:pt idx="1091">
                  <c:v>10907.79</c:v>
                </c:pt>
                <c:pt idx="1092">
                  <c:v>10917.79</c:v>
                </c:pt>
                <c:pt idx="1093">
                  <c:v>10927.79</c:v>
                </c:pt>
                <c:pt idx="1094">
                  <c:v>10937.79</c:v>
                </c:pt>
                <c:pt idx="1095">
                  <c:v>10947.79</c:v>
                </c:pt>
                <c:pt idx="1096">
                  <c:v>10957.78</c:v>
                </c:pt>
                <c:pt idx="1097">
                  <c:v>10967.78</c:v>
                </c:pt>
                <c:pt idx="1098">
                  <c:v>10977.78</c:v>
                </c:pt>
                <c:pt idx="1099">
                  <c:v>10987.78</c:v>
                </c:pt>
                <c:pt idx="1100">
                  <c:v>10997.78</c:v>
                </c:pt>
                <c:pt idx="1101">
                  <c:v>11007.77</c:v>
                </c:pt>
                <c:pt idx="1102">
                  <c:v>11017.77</c:v>
                </c:pt>
                <c:pt idx="1103">
                  <c:v>11027.77</c:v>
                </c:pt>
                <c:pt idx="1104">
                  <c:v>11037.77</c:v>
                </c:pt>
                <c:pt idx="1105">
                  <c:v>11047.77</c:v>
                </c:pt>
                <c:pt idx="1106">
                  <c:v>11057.76</c:v>
                </c:pt>
                <c:pt idx="1107">
                  <c:v>11067.76</c:v>
                </c:pt>
                <c:pt idx="1108">
                  <c:v>11077.76</c:v>
                </c:pt>
                <c:pt idx="1109">
                  <c:v>11087.76</c:v>
                </c:pt>
                <c:pt idx="1110">
                  <c:v>11097.76</c:v>
                </c:pt>
                <c:pt idx="1111">
                  <c:v>11107.75</c:v>
                </c:pt>
                <c:pt idx="1112">
                  <c:v>11117.75</c:v>
                </c:pt>
                <c:pt idx="1113">
                  <c:v>11127.75</c:v>
                </c:pt>
                <c:pt idx="1114">
                  <c:v>11137.75</c:v>
                </c:pt>
                <c:pt idx="1115">
                  <c:v>11147.75</c:v>
                </c:pt>
                <c:pt idx="1116">
                  <c:v>11157.75</c:v>
                </c:pt>
                <c:pt idx="1117">
                  <c:v>11167.75</c:v>
                </c:pt>
                <c:pt idx="1118">
                  <c:v>11177.74</c:v>
                </c:pt>
                <c:pt idx="1119">
                  <c:v>11187.74</c:v>
                </c:pt>
                <c:pt idx="1120">
                  <c:v>11197.74</c:v>
                </c:pt>
                <c:pt idx="1121">
                  <c:v>11207.73</c:v>
                </c:pt>
                <c:pt idx="1122">
                  <c:v>11217.73</c:v>
                </c:pt>
                <c:pt idx="1123">
                  <c:v>11227.73</c:v>
                </c:pt>
                <c:pt idx="1124">
                  <c:v>11237.73</c:v>
                </c:pt>
                <c:pt idx="1125">
                  <c:v>11247.73</c:v>
                </c:pt>
                <c:pt idx="1126">
                  <c:v>11257.72</c:v>
                </c:pt>
                <c:pt idx="1127">
                  <c:v>11267.72</c:v>
                </c:pt>
                <c:pt idx="1128">
                  <c:v>11277.72</c:v>
                </c:pt>
                <c:pt idx="1129">
                  <c:v>11287.72</c:v>
                </c:pt>
                <c:pt idx="1130">
                  <c:v>11297.72</c:v>
                </c:pt>
                <c:pt idx="1131">
                  <c:v>11307.71</c:v>
                </c:pt>
                <c:pt idx="1132">
                  <c:v>11317.71</c:v>
                </c:pt>
                <c:pt idx="1133">
                  <c:v>11327.71</c:v>
                </c:pt>
                <c:pt idx="1134">
                  <c:v>11337.71</c:v>
                </c:pt>
                <c:pt idx="1135">
                  <c:v>11347.71</c:v>
                </c:pt>
                <c:pt idx="1136">
                  <c:v>11357.7</c:v>
                </c:pt>
                <c:pt idx="1137">
                  <c:v>11367.7</c:v>
                </c:pt>
                <c:pt idx="1138">
                  <c:v>11377.7</c:v>
                </c:pt>
                <c:pt idx="1139">
                  <c:v>11387.7</c:v>
                </c:pt>
                <c:pt idx="1140">
                  <c:v>11397.69</c:v>
                </c:pt>
                <c:pt idx="1141">
                  <c:v>11407.69</c:v>
                </c:pt>
                <c:pt idx="1142">
                  <c:v>11417.69</c:v>
                </c:pt>
                <c:pt idx="1143">
                  <c:v>11427.69</c:v>
                </c:pt>
                <c:pt idx="1144">
                  <c:v>11437.69</c:v>
                </c:pt>
                <c:pt idx="1145">
                  <c:v>11447.68</c:v>
                </c:pt>
                <c:pt idx="1146">
                  <c:v>11457.68</c:v>
                </c:pt>
                <c:pt idx="1147">
                  <c:v>11467.68</c:v>
                </c:pt>
                <c:pt idx="1148">
                  <c:v>11477.68</c:v>
                </c:pt>
                <c:pt idx="1149">
                  <c:v>11487.68</c:v>
                </c:pt>
                <c:pt idx="1150">
                  <c:v>11497.67</c:v>
                </c:pt>
                <c:pt idx="1151">
                  <c:v>11507.67</c:v>
                </c:pt>
                <c:pt idx="1152">
                  <c:v>11517.67</c:v>
                </c:pt>
                <c:pt idx="1153">
                  <c:v>11527.67</c:v>
                </c:pt>
                <c:pt idx="1154">
                  <c:v>11537.67</c:v>
                </c:pt>
                <c:pt idx="1155">
                  <c:v>11547.67</c:v>
                </c:pt>
                <c:pt idx="1156">
                  <c:v>11557.67</c:v>
                </c:pt>
                <c:pt idx="1157">
                  <c:v>11567.66</c:v>
                </c:pt>
                <c:pt idx="1158">
                  <c:v>11577.66</c:v>
                </c:pt>
                <c:pt idx="1159">
                  <c:v>11587.66</c:v>
                </c:pt>
                <c:pt idx="1160">
                  <c:v>11597.65</c:v>
                </c:pt>
                <c:pt idx="1161">
                  <c:v>11607.65</c:v>
                </c:pt>
                <c:pt idx="1162">
                  <c:v>11617.65</c:v>
                </c:pt>
                <c:pt idx="1163">
                  <c:v>11627.65</c:v>
                </c:pt>
                <c:pt idx="1164">
                  <c:v>11637.65</c:v>
                </c:pt>
                <c:pt idx="1165">
                  <c:v>11647.64</c:v>
                </c:pt>
                <c:pt idx="1166">
                  <c:v>11657.64</c:v>
                </c:pt>
                <c:pt idx="1167">
                  <c:v>11667.64</c:v>
                </c:pt>
                <c:pt idx="1168">
                  <c:v>11677.64</c:v>
                </c:pt>
                <c:pt idx="1169">
                  <c:v>11687.64</c:v>
                </c:pt>
                <c:pt idx="1170">
                  <c:v>11697.63</c:v>
                </c:pt>
                <c:pt idx="1171">
                  <c:v>11707.63</c:v>
                </c:pt>
                <c:pt idx="1172">
                  <c:v>11717.63</c:v>
                </c:pt>
                <c:pt idx="1173">
                  <c:v>11727.63</c:v>
                </c:pt>
                <c:pt idx="1174">
                  <c:v>11737.63</c:v>
                </c:pt>
                <c:pt idx="1175">
                  <c:v>11747.62</c:v>
                </c:pt>
                <c:pt idx="1176">
                  <c:v>11757.62</c:v>
                </c:pt>
                <c:pt idx="1177">
                  <c:v>11767.62</c:v>
                </c:pt>
                <c:pt idx="1178">
                  <c:v>11777.62</c:v>
                </c:pt>
                <c:pt idx="1179">
                  <c:v>11787.62</c:v>
                </c:pt>
                <c:pt idx="1180">
                  <c:v>11797.61</c:v>
                </c:pt>
                <c:pt idx="1181">
                  <c:v>11807.61</c:v>
                </c:pt>
                <c:pt idx="1182">
                  <c:v>11817.61</c:v>
                </c:pt>
                <c:pt idx="1183">
                  <c:v>11827.61</c:v>
                </c:pt>
                <c:pt idx="1184">
                  <c:v>11837.6</c:v>
                </c:pt>
                <c:pt idx="1185">
                  <c:v>11847.6</c:v>
                </c:pt>
                <c:pt idx="1186">
                  <c:v>11857.6</c:v>
                </c:pt>
                <c:pt idx="1187">
                  <c:v>11867.6</c:v>
                </c:pt>
                <c:pt idx="1188">
                  <c:v>11877.6</c:v>
                </c:pt>
                <c:pt idx="1189">
                  <c:v>11887.59</c:v>
                </c:pt>
                <c:pt idx="1190">
                  <c:v>11897.59</c:v>
                </c:pt>
                <c:pt idx="1191">
                  <c:v>11907.59</c:v>
                </c:pt>
                <c:pt idx="1192">
                  <c:v>11917.59</c:v>
                </c:pt>
                <c:pt idx="1193">
                  <c:v>11927.59</c:v>
                </c:pt>
                <c:pt idx="1194">
                  <c:v>11937.58</c:v>
                </c:pt>
                <c:pt idx="1195">
                  <c:v>11947.58</c:v>
                </c:pt>
                <c:pt idx="1196">
                  <c:v>11957.58</c:v>
                </c:pt>
                <c:pt idx="1197">
                  <c:v>11967.58</c:v>
                </c:pt>
                <c:pt idx="1198">
                  <c:v>11977.58</c:v>
                </c:pt>
                <c:pt idx="1199">
                  <c:v>11987.58</c:v>
                </c:pt>
                <c:pt idx="1200">
                  <c:v>11997.58</c:v>
                </c:pt>
                <c:pt idx="1201">
                  <c:v>12007.57</c:v>
                </c:pt>
                <c:pt idx="1202">
                  <c:v>12017.57</c:v>
                </c:pt>
                <c:pt idx="1203">
                  <c:v>12027.57</c:v>
                </c:pt>
                <c:pt idx="1204">
                  <c:v>12037.56</c:v>
                </c:pt>
                <c:pt idx="1205">
                  <c:v>12047.56</c:v>
                </c:pt>
                <c:pt idx="1206">
                  <c:v>12057.56</c:v>
                </c:pt>
                <c:pt idx="1207">
                  <c:v>12067.56</c:v>
                </c:pt>
                <c:pt idx="1208">
                  <c:v>12077.56</c:v>
                </c:pt>
                <c:pt idx="1209">
                  <c:v>12087.55</c:v>
                </c:pt>
                <c:pt idx="1210">
                  <c:v>12097.55</c:v>
                </c:pt>
                <c:pt idx="1211">
                  <c:v>12107.55</c:v>
                </c:pt>
                <c:pt idx="1212">
                  <c:v>12117.55</c:v>
                </c:pt>
                <c:pt idx="1213">
                  <c:v>12127.55</c:v>
                </c:pt>
                <c:pt idx="1214">
                  <c:v>12137.54</c:v>
                </c:pt>
                <c:pt idx="1215">
                  <c:v>12147.54</c:v>
                </c:pt>
                <c:pt idx="1216">
                  <c:v>12157.54</c:v>
                </c:pt>
                <c:pt idx="1217">
                  <c:v>12167.54</c:v>
                </c:pt>
                <c:pt idx="1218">
                  <c:v>12177.54</c:v>
                </c:pt>
                <c:pt idx="1219">
                  <c:v>12187.53</c:v>
                </c:pt>
                <c:pt idx="1220">
                  <c:v>12197.53</c:v>
                </c:pt>
                <c:pt idx="1221">
                  <c:v>12207.53</c:v>
                </c:pt>
                <c:pt idx="1222">
                  <c:v>12217.53</c:v>
                </c:pt>
                <c:pt idx="1223">
                  <c:v>12227.53</c:v>
                </c:pt>
                <c:pt idx="1224">
                  <c:v>12237.52</c:v>
                </c:pt>
                <c:pt idx="1225">
                  <c:v>12247.52</c:v>
                </c:pt>
                <c:pt idx="1226">
                  <c:v>12257.52</c:v>
                </c:pt>
                <c:pt idx="1227">
                  <c:v>12267.52</c:v>
                </c:pt>
                <c:pt idx="1228">
                  <c:v>12277.51</c:v>
                </c:pt>
                <c:pt idx="1229">
                  <c:v>12287.51</c:v>
                </c:pt>
                <c:pt idx="1230">
                  <c:v>12297.51</c:v>
                </c:pt>
                <c:pt idx="1231">
                  <c:v>12307.51</c:v>
                </c:pt>
                <c:pt idx="1232">
                  <c:v>12317.51</c:v>
                </c:pt>
                <c:pt idx="1233">
                  <c:v>12327.5</c:v>
                </c:pt>
                <c:pt idx="1234">
                  <c:v>12337.5</c:v>
                </c:pt>
                <c:pt idx="1235">
                  <c:v>12347.5</c:v>
                </c:pt>
                <c:pt idx="1236">
                  <c:v>12357.5</c:v>
                </c:pt>
                <c:pt idx="1237">
                  <c:v>12367.5</c:v>
                </c:pt>
                <c:pt idx="1238">
                  <c:v>12377.5</c:v>
                </c:pt>
                <c:pt idx="1239">
                  <c:v>12387.5</c:v>
                </c:pt>
                <c:pt idx="1240">
                  <c:v>12397.5</c:v>
                </c:pt>
                <c:pt idx="1241">
                  <c:v>12407.49</c:v>
                </c:pt>
                <c:pt idx="1242">
                  <c:v>12417.49</c:v>
                </c:pt>
                <c:pt idx="1243">
                  <c:v>12427.49</c:v>
                </c:pt>
                <c:pt idx="1244">
                  <c:v>12437.48</c:v>
                </c:pt>
                <c:pt idx="1245">
                  <c:v>12447.48</c:v>
                </c:pt>
                <c:pt idx="1246">
                  <c:v>12457.48</c:v>
                </c:pt>
                <c:pt idx="1247">
                  <c:v>12467.48</c:v>
                </c:pt>
                <c:pt idx="1248">
                  <c:v>12477.47</c:v>
                </c:pt>
                <c:pt idx="1249">
                  <c:v>12487.47</c:v>
                </c:pt>
                <c:pt idx="1250">
                  <c:v>12497.47</c:v>
                </c:pt>
                <c:pt idx="1251">
                  <c:v>12507.47</c:v>
                </c:pt>
                <c:pt idx="1252">
                  <c:v>12517.47</c:v>
                </c:pt>
                <c:pt idx="1253">
                  <c:v>12527.46</c:v>
                </c:pt>
                <c:pt idx="1254">
                  <c:v>12537.46</c:v>
                </c:pt>
                <c:pt idx="1255">
                  <c:v>12547.46</c:v>
                </c:pt>
                <c:pt idx="1256">
                  <c:v>12557.46</c:v>
                </c:pt>
                <c:pt idx="1257">
                  <c:v>12567.46</c:v>
                </c:pt>
                <c:pt idx="1258">
                  <c:v>12577.45</c:v>
                </c:pt>
                <c:pt idx="1259">
                  <c:v>12587.45</c:v>
                </c:pt>
                <c:pt idx="1260">
                  <c:v>12597.45</c:v>
                </c:pt>
                <c:pt idx="1261">
                  <c:v>12607.45</c:v>
                </c:pt>
                <c:pt idx="1262">
                  <c:v>12617.45</c:v>
                </c:pt>
                <c:pt idx="1263">
                  <c:v>12627.44</c:v>
                </c:pt>
                <c:pt idx="1264">
                  <c:v>12637.44</c:v>
                </c:pt>
                <c:pt idx="1265">
                  <c:v>12647.44</c:v>
                </c:pt>
                <c:pt idx="1266">
                  <c:v>12657.44</c:v>
                </c:pt>
                <c:pt idx="1267">
                  <c:v>12667.44</c:v>
                </c:pt>
                <c:pt idx="1268">
                  <c:v>12677.43</c:v>
                </c:pt>
                <c:pt idx="1269">
                  <c:v>12687.43</c:v>
                </c:pt>
                <c:pt idx="1270">
                  <c:v>12697.43</c:v>
                </c:pt>
                <c:pt idx="1271">
                  <c:v>12707.43</c:v>
                </c:pt>
                <c:pt idx="1272">
                  <c:v>12717.43</c:v>
                </c:pt>
                <c:pt idx="1273">
                  <c:v>12727.42</c:v>
                </c:pt>
                <c:pt idx="1274">
                  <c:v>12737.42</c:v>
                </c:pt>
                <c:pt idx="1275">
                  <c:v>12747.42</c:v>
                </c:pt>
                <c:pt idx="1276">
                  <c:v>12757.42</c:v>
                </c:pt>
                <c:pt idx="1277">
                  <c:v>12767.42</c:v>
                </c:pt>
                <c:pt idx="1278">
                  <c:v>12777.41</c:v>
                </c:pt>
                <c:pt idx="1279">
                  <c:v>12787.41</c:v>
                </c:pt>
                <c:pt idx="1280">
                  <c:v>12797.41</c:v>
                </c:pt>
                <c:pt idx="1281">
                  <c:v>12807.41</c:v>
                </c:pt>
                <c:pt idx="1282">
                  <c:v>12817.41</c:v>
                </c:pt>
                <c:pt idx="1283">
                  <c:v>12827.41</c:v>
                </c:pt>
                <c:pt idx="1284">
                  <c:v>12837.41</c:v>
                </c:pt>
                <c:pt idx="1285">
                  <c:v>12847.4</c:v>
                </c:pt>
                <c:pt idx="1286">
                  <c:v>12857.4</c:v>
                </c:pt>
                <c:pt idx="1287">
                  <c:v>12867.39</c:v>
                </c:pt>
                <c:pt idx="1288">
                  <c:v>12877.39</c:v>
                </c:pt>
                <c:pt idx="1289">
                  <c:v>12887.39</c:v>
                </c:pt>
                <c:pt idx="1290">
                  <c:v>12897.39</c:v>
                </c:pt>
                <c:pt idx="1291">
                  <c:v>12907.39</c:v>
                </c:pt>
                <c:pt idx="1292">
                  <c:v>12917.38</c:v>
                </c:pt>
                <c:pt idx="1293">
                  <c:v>12927.38</c:v>
                </c:pt>
                <c:pt idx="1294">
                  <c:v>12937.38</c:v>
                </c:pt>
                <c:pt idx="1295">
                  <c:v>12947.38</c:v>
                </c:pt>
                <c:pt idx="1296">
                  <c:v>12957.38</c:v>
                </c:pt>
                <c:pt idx="1297">
                  <c:v>12967.37</c:v>
                </c:pt>
                <c:pt idx="1298">
                  <c:v>12977.37</c:v>
                </c:pt>
                <c:pt idx="1299">
                  <c:v>12987.37</c:v>
                </c:pt>
                <c:pt idx="1300">
                  <c:v>12997.37</c:v>
                </c:pt>
                <c:pt idx="1301">
                  <c:v>13007.37</c:v>
                </c:pt>
                <c:pt idx="1302">
                  <c:v>13017.36</c:v>
                </c:pt>
                <c:pt idx="1303">
                  <c:v>13027.36</c:v>
                </c:pt>
                <c:pt idx="1304">
                  <c:v>13037.36</c:v>
                </c:pt>
                <c:pt idx="1305">
                  <c:v>13047.36</c:v>
                </c:pt>
                <c:pt idx="1306">
                  <c:v>13057.36</c:v>
                </c:pt>
                <c:pt idx="1307">
                  <c:v>13067.35</c:v>
                </c:pt>
                <c:pt idx="1308">
                  <c:v>13077.35</c:v>
                </c:pt>
                <c:pt idx="1309">
                  <c:v>13087.35</c:v>
                </c:pt>
                <c:pt idx="1310">
                  <c:v>13097.35</c:v>
                </c:pt>
                <c:pt idx="1311">
                  <c:v>13107.35</c:v>
                </c:pt>
                <c:pt idx="1312">
                  <c:v>13117.34</c:v>
                </c:pt>
                <c:pt idx="1313">
                  <c:v>13127.34</c:v>
                </c:pt>
                <c:pt idx="1314">
                  <c:v>13137.34</c:v>
                </c:pt>
                <c:pt idx="1315">
                  <c:v>13147.34</c:v>
                </c:pt>
                <c:pt idx="1316">
                  <c:v>13157.33</c:v>
                </c:pt>
                <c:pt idx="1317">
                  <c:v>13167.33</c:v>
                </c:pt>
                <c:pt idx="1318">
                  <c:v>13177.33</c:v>
                </c:pt>
                <c:pt idx="1319">
                  <c:v>13187.33</c:v>
                </c:pt>
                <c:pt idx="1320">
                  <c:v>13197.33</c:v>
                </c:pt>
                <c:pt idx="1321">
                  <c:v>13207.33</c:v>
                </c:pt>
                <c:pt idx="1322">
                  <c:v>13217.32</c:v>
                </c:pt>
                <c:pt idx="1323">
                  <c:v>13227.32</c:v>
                </c:pt>
                <c:pt idx="1324">
                  <c:v>13237.32</c:v>
                </c:pt>
                <c:pt idx="1325">
                  <c:v>13247.32</c:v>
                </c:pt>
                <c:pt idx="1326">
                  <c:v>13257.32</c:v>
                </c:pt>
                <c:pt idx="1327">
                  <c:v>13267.32</c:v>
                </c:pt>
                <c:pt idx="1328">
                  <c:v>13277.32</c:v>
                </c:pt>
                <c:pt idx="1329">
                  <c:v>13287.31</c:v>
                </c:pt>
                <c:pt idx="1330">
                  <c:v>13297.31</c:v>
                </c:pt>
                <c:pt idx="1331">
                  <c:v>13307.3</c:v>
                </c:pt>
                <c:pt idx="1332">
                  <c:v>13317.3</c:v>
                </c:pt>
                <c:pt idx="1333">
                  <c:v>13327.3</c:v>
                </c:pt>
                <c:pt idx="1334">
                  <c:v>13337.3</c:v>
                </c:pt>
                <c:pt idx="1335">
                  <c:v>13347.3</c:v>
                </c:pt>
                <c:pt idx="1336">
                  <c:v>13357.29</c:v>
                </c:pt>
                <c:pt idx="1337">
                  <c:v>13367.29</c:v>
                </c:pt>
                <c:pt idx="1338">
                  <c:v>13377.29</c:v>
                </c:pt>
                <c:pt idx="1339">
                  <c:v>13387.29</c:v>
                </c:pt>
                <c:pt idx="1340">
                  <c:v>13397.29</c:v>
                </c:pt>
                <c:pt idx="1341">
                  <c:v>13407.28</c:v>
                </c:pt>
                <c:pt idx="1342">
                  <c:v>13417.28</c:v>
                </c:pt>
                <c:pt idx="1343">
                  <c:v>13427.28</c:v>
                </c:pt>
                <c:pt idx="1344">
                  <c:v>13437.28</c:v>
                </c:pt>
                <c:pt idx="1345">
                  <c:v>13447.28</c:v>
                </c:pt>
                <c:pt idx="1346">
                  <c:v>13457.27</c:v>
                </c:pt>
                <c:pt idx="1347">
                  <c:v>13467.27</c:v>
                </c:pt>
                <c:pt idx="1348">
                  <c:v>13477.27</c:v>
                </c:pt>
                <c:pt idx="1349">
                  <c:v>13487.27</c:v>
                </c:pt>
                <c:pt idx="1350">
                  <c:v>13497.27</c:v>
                </c:pt>
                <c:pt idx="1351">
                  <c:v>13507.26</c:v>
                </c:pt>
                <c:pt idx="1352">
                  <c:v>13517.26</c:v>
                </c:pt>
                <c:pt idx="1353">
                  <c:v>13527.26</c:v>
                </c:pt>
                <c:pt idx="1354">
                  <c:v>13537.26</c:v>
                </c:pt>
                <c:pt idx="1355">
                  <c:v>13547.26</c:v>
                </c:pt>
                <c:pt idx="1356">
                  <c:v>13557.25</c:v>
                </c:pt>
                <c:pt idx="1357">
                  <c:v>13567.25</c:v>
                </c:pt>
                <c:pt idx="1358">
                  <c:v>13577.25</c:v>
                </c:pt>
                <c:pt idx="1359">
                  <c:v>13587.25</c:v>
                </c:pt>
                <c:pt idx="1360">
                  <c:v>13597.25</c:v>
                </c:pt>
                <c:pt idx="1361">
                  <c:v>13607.24</c:v>
                </c:pt>
                <c:pt idx="1362">
                  <c:v>13617.24</c:v>
                </c:pt>
                <c:pt idx="1363">
                  <c:v>13627.24</c:v>
                </c:pt>
                <c:pt idx="1364">
                  <c:v>13637.24</c:v>
                </c:pt>
                <c:pt idx="1365">
                  <c:v>13647.24</c:v>
                </c:pt>
                <c:pt idx="1366">
                  <c:v>13657.24</c:v>
                </c:pt>
                <c:pt idx="1367">
                  <c:v>13667.24</c:v>
                </c:pt>
                <c:pt idx="1368">
                  <c:v>13677.23</c:v>
                </c:pt>
                <c:pt idx="1369">
                  <c:v>13687.23</c:v>
                </c:pt>
                <c:pt idx="1370">
                  <c:v>13697.23</c:v>
                </c:pt>
                <c:pt idx="1371">
                  <c:v>13707.22</c:v>
                </c:pt>
                <c:pt idx="1372">
                  <c:v>13717.22</c:v>
                </c:pt>
                <c:pt idx="1373">
                  <c:v>13727.22</c:v>
                </c:pt>
                <c:pt idx="1374">
                  <c:v>13737.22</c:v>
                </c:pt>
                <c:pt idx="1375">
                  <c:v>13747.21</c:v>
                </c:pt>
                <c:pt idx="1376">
                  <c:v>13757.21</c:v>
                </c:pt>
                <c:pt idx="1377">
                  <c:v>13767.21</c:v>
                </c:pt>
                <c:pt idx="1378">
                  <c:v>13777.21</c:v>
                </c:pt>
                <c:pt idx="1379">
                  <c:v>13787.21</c:v>
                </c:pt>
                <c:pt idx="1380">
                  <c:v>13797.2</c:v>
                </c:pt>
                <c:pt idx="1381">
                  <c:v>13807.2</c:v>
                </c:pt>
                <c:pt idx="1382">
                  <c:v>13817.2</c:v>
                </c:pt>
                <c:pt idx="1383">
                  <c:v>13827.2</c:v>
                </c:pt>
                <c:pt idx="1384">
                  <c:v>13837.2</c:v>
                </c:pt>
                <c:pt idx="1385">
                  <c:v>13847.19</c:v>
                </c:pt>
                <c:pt idx="1386">
                  <c:v>13857.19</c:v>
                </c:pt>
                <c:pt idx="1387">
                  <c:v>13867.19</c:v>
                </c:pt>
                <c:pt idx="1388">
                  <c:v>13877.19</c:v>
                </c:pt>
                <c:pt idx="1389">
                  <c:v>13887.19</c:v>
                </c:pt>
                <c:pt idx="1390">
                  <c:v>13897.18</c:v>
                </c:pt>
                <c:pt idx="1391">
                  <c:v>13907.18</c:v>
                </c:pt>
                <c:pt idx="1392">
                  <c:v>13917.18</c:v>
                </c:pt>
                <c:pt idx="1393">
                  <c:v>13927.18</c:v>
                </c:pt>
                <c:pt idx="1394">
                  <c:v>13937.18</c:v>
                </c:pt>
                <c:pt idx="1395">
                  <c:v>13947.17</c:v>
                </c:pt>
                <c:pt idx="1396">
                  <c:v>13957.17</c:v>
                </c:pt>
                <c:pt idx="1397">
                  <c:v>13967.17</c:v>
                </c:pt>
                <c:pt idx="1398">
                  <c:v>13977.17</c:v>
                </c:pt>
                <c:pt idx="1399">
                  <c:v>13987.17</c:v>
                </c:pt>
                <c:pt idx="1400">
                  <c:v>13997.16</c:v>
                </c:pt>
                <c:pt idx="1401">
                  <c:v>14007.16</c:v>
                </c:pt>
                <c:pt idx="1402">
                  <c:v>14017.16</c:v>
                </c:pt>
                <c:pt idx="1403">
                  <c:v>14027.16</c:v>
                </c:pt>
                <c:pt idx="1404">
                  <c:v>14037.16</c:v>
                </c:pt>
                <c:pt idx="1405">
                  <c:v>14047.16</c:v>
                </c:pt>
                <c:pt idx="1406">
                  <c:v>14057.16</c:v>
                </c:pt>
                <c:pt idx="1407">
                  <c:v>14067.15</c:v>
                </c:pt>
                <c:pt idx="1408">
                  <c:v>14077.15</c:v>
                </c:pt>
                <c:pt idx="1409">
                  <c:v>14087.15</c:v>
                </c:pt>
                <c:pt idx="1410">
                  <c:v>14097.14</c:v>
                </c:pt>
                <c:pt idx="1411">
                  <c:v>14107.14</c:v>
                </c:pt>
                <c:pt idx="1412">
                  <c:v>14117.14</c:v>
                </c:pt>
                <c:pt idx="1413">
                  <c:v>14127.14</c:v>
                </c:pt>
                <c:pt idx="1414">
                  <c:v>14137.13</c:v>
                </c:pt>
                <c:pt idx="1415">
                  <c:v>14147.13</c:v>
                </c:pt>
                <c:pt idx="1416">
                  <c:v>14157.13</c:v>
                </c:pt>
                <c:pt idx="1417">
                  <c:v>14167.13</c:v>
                </c:pt>
                <c:pt idx="1418">
                  <c:v>14177.13</c:v>
                </c:pt>
                <c:pt idx="1419">
                  <c:v>14187.12</c:v>
                </c:pt>
                <c:pt idx="1420">
                  <c:v>14197.12</c:v>
                </c:pt>
                <c:pt idx="1421">
                  <c:v>14207.12</c:v>
                </c:pt>
                <c:pt idx="1422">
                  <c:v>14217.12</c:v>
                </c:pt>
                <c:pt idx="1423">
                  <c:v>14227.12</c:v>
                </c:pt>
                <c:pt idx="1424">
                  <c:v>14237.11</c:v>
                </c:pt>
                <c:pt idx="1425">
                  <c:v>14247.11</c:v>
                </c:pt>
                <c:pt idx="1426">
                  <c:v>14257.11</c:v>
                </c:pt>
                <c:pt idx="1427">
                  <c:v>14267.11</c:v>
                </c:pt>
                <c:pt idx="1428">
                  <c:v>14277.11</c:v>
                </c:pt>
                <c:pt idx="1429">
                  <c:v>14287.1</c:v>
                </c:pt>
                <c:pt idx="1430">
                  <c:v>14297.1</c:v>
                </c:pt>
                <c:pt idx="1431">
                  <c:v>14307.1</c:v>
                </c:pt>
                <c:pt idx="1432">
                  <c:v>14317.1</c:v>
                </c:pt>
                <c:pt idx="1433">
                  <c:v>14327.1</c:v>
                </c:pt>
                <c:pt idx="1434">
                  <c:v>14337.09</c:v>
                </c:pt>
                <c:pt idx="1435">
                  <c:v>14347.09</c:v>
                </c:pt>
                <c:pt idx="1436">
                  <c:v>14357.09</c:v>
                </c:pt>
                <c:pt idx="1437">
                  <c:v>14367.09</c:v>
                </c:pt>
                <c:pt idx="1438">
                  <c:v>14377.09</c:v>
                </c:pt>
                <c:pt idx="1439">
                  <c:v>14387.08</c:v>
                </c:pt>
                <c:pt idx="1440">
                  <c:v>14397.08</c:v>
                </c:pt>
                <c:pt idx="1441">
                  <c:v>14407.08</c:v>
                </c:pt>
                <c:pt idx="1442">
                  <c:v>14417.08</c:v>
                </c:pt>
                <c:pt idx="1443">
                  <c:v>14427.08</c:v>
                </c:pt>
                <c:pt idx="1444">
                  <c:v>14437.07</c:v>
                </c:pt>
                <c:pt idx="1445">
                  <c:v>14447.07</c:v>
                </c:pt>
                <c:pt idx="1446">
                  <c:v>14457.07</c:v>
                </c:pt>
                <c:pt idx="1447">
                  <c:v>14467.07</c:v>
                </c:pt>
                <c:pt idx="1448">
                  <c:v>14477.07</c:v>
                </c:pt>
                <c:pt idx="1449">
                  <c:v>14487.07</c:v>
                </c:pt>
                <c:pt idx="1450">
                  <c:v>14497.07</c:v>
                </c:pt>
                <c:pt idx="1451">
                  <c:v>14507.06</c:v>
                </c:pt>
                <c:pt idx="1452">
                  <c:v>14517.06</c:v>
                </c:pt>
                <c:pt idx="1453">
                  <c:v>14527.05</c:v>
                </c:pt>
                <c:pt idx="1454">
                  <c:v>14537.05</c:v>
                </c:pt>
                <c:pt idx="1455">
                  <c:v>14547.05</c:v>
                </c:pt>
                <c:pt idx="1456">
                  <c:v>14557.05</c:v>
                </c:pt>
                <c:pt idx="1457">
                  <c:v>14567.05</c:v>
                </c:pt>
                <c:pt idx="1458">
                  <c:v>14577.04</c:v>
                </c:pt>
                <c:pt idx="1459">
                  <c:v>14587.04</c:v>
                </c:pt>
                <c:pt idx="1460">
                  <c:v>14597.04</c:v>
                </c:pt>
                <c:pt idx="1461">
                  <c:v>14607.04</c:v>
                </c:pt>
                <c:pt idx="1462">
                  <c:v>14617.04</c:v>
                </c:pt>
                <c:pt idx="1463">
                  <c:v>14627.03</c:v>
                </c:pt>
                <c:pt idx="1464">
                  <c:v>14637.03</c:v>
                </c:pt>
                <c:pt idx="1465">
                  <c:v>14647.03</c:v>
                </c:pt>
                <c:pt idx="1466">
                  <c:v>14657.03</c:v>
                </c:pt>
                <c:pt idx="1467">
                  <c:v>14667.03</c:v>
                </c:pt>
                <c:pt idx="1468">
                  <c:v>14677.02</c:v>
                </c:pt>
                <c:pt idx="1469">
                  <c:v>14687.02</c:v>
                </c:pt>
                <c:pt idx="1470">
                  <c:v>14697.02</c:v>
                </c:pt>
                <c:pt idx="1471">
                  <c:v>14707.02</c:v>
                </c:pt>
                <c:pt idx="1472">
                  <c:v>14717.02</c:v>
                </c:pt>
                <c:pt idx="1473">
                  <c:v>14727.01</c:v>
                </c:pt>
                <c:pt idx="1474">
                  <c:v>14737.01</c:v>
                </c:pt>
                <c:pt idx="1475">
                  <c:v>14747.01</c:v>
                </c:pt>
                <c:pt idx="1476">
                  <c:v>14757.01</c:v>
                </c:pt>
                <c:pt idx="1477">
                  <c:v>14767.01</c:v>
                </c:pt>
                <c:pt idx="1478">
                  <c:v>14777</c:v>
                </c:pt>
                <c:pt idx="1479">
                  <c:v>14787</c:v>
                </c:pt>
                <c:pt idx="1480">
                  <c:v>14797</c:v>
                </c:pt>
                <c:pt idx="1481">
                  <c:v>14807</c:v>
                </c:pt>
                <c:pt idx="1482">
                  <c:v>14817</c:v>
                </c:pt>
                <c:pt idx="1483">
                  <c:v>14826.99</c:v>
                </c:pt>
                <c:pt idx="1484">
                  <c:v>14836.99</c:v>
                </c:pt>
                <c:pt idx="1485">
                  <c:v>14846.99</c:v>
                </c:pt>
                <c:pt idx="1486">
                  <c:v>14856.99</c:v>
                </c:pt>
                <c:pt idx="1487">
                  <c:v>14866.99</c:v>
                </c:pt>
                <c:pt idx="1488">
                  <c:v>14876.99</c:v>
                </c:pt>
                <c:pt idx="1489">
                  <c:v>14886.99</c:v>
                </c:pt>
                <c:pt idx="1490">
                  <c:v>14896.98</c:v>
                </c:pt>
                <c:pt idx="1491">
                  <c:v>14906.98</c:v>
                </c:pt>
                <c:pt idx="1492">
                  <c:v>14916.97</c:v>
                </c:pt>
                <c:pt idx="1493">
                  <c:v>14926.97</c:v>
                </c:pt>
                <c:pt idx="1494">
                  <c:v>14936.97</c:v>
                </c:pt>
                <c:pt idx="1495">
                  <c:v>14946.97</c:v>
                </c:pt>
                <c:pt idx="1496">
                  <c:v>14956.97</c:v>
                </c:pt>
                <c:pt idx="1497">
                  <c:v>14966.96</c:v>
                </c:pt>
                <c:pt idx="1498">
                  <c:v>14976.96</c:v>
                </c:pt>
                <c:pt idx="1499">
                  <c:v>14986.96</c:v>
                </c:pt>
                <c:pt idx="1500">
                  <c:v>14996.96</c:v>
                </c:pt>
                <c:pt idx="1501">
                  <c:v>15006.96</c:v>
                </c:pt>
                <c:pt idx="1502">
                  <c:v>15016.96</c:v>
                </c:pt>
                <c:pt idx="1503">
                  <c:v>15026.95</c:v>
                </c:pt>
                <c:pt idx="1504">
                  <c:v>15036.95</c:v>
                </c:pt>
                <c:pt idx="1505">
                  <c:v>15046.95</c:v>
                </c:pt>
                <c:pt idx="1506">
                  <c:v>15056.95</c:v>
                </c:pt>
                <c:pt idx="1507">
                  <c:v>15066.94</c:v>
                </c:pt>
                <c:pt idx="1508">
                  <c:v>15076.94</c:v>
                </c:pt>
                <c:pt idx="1509">
                  <c:v>15086.94</c:v>
                </c:pt>
                <c:pt idx="1510">
                  <c:v>15096.94</c:v>
                </c:pt>
                <c:pt idx="1511">
                  <c:v>15106.94</c:v>
                </c:pt>
                <c:pt idx="1512">
                  <c:v>15116.93</c:v>
                </c:pt>
                <c:pt idx="1513">
                  <c:v>15126.93</c:v>
                </c:pt>
                <c:pt idx="1514">
                  <c:v>15136.93</c:v>
                </c:pt>
                <c:pt idx="1515">
                  <c:v>15146.93</c:v>
                </c:pt>
                <c:pt idx="1516">
                  <c:v>15156.93</c:v>
                </c:pt>
                <c:pt idx="1517">
                  <c:v>15166.92</c:v>
                </c:pt>
                <c:pt idx="1518">
                  <c:v>15176.92</c:v>
                </c:pt>
                <c:pt idx="1519">
                  <c:v>15186.92</c:v>
                </c:pt>
                <c:pt idx="1520">
                  <c:v>15196.92</c:v>
                </c:pt>
                <c:pt idx="1521">
                  <c:v>15206.92</c:v>
                </c:pt>
                <c:pt idx="1522">
                  <c:v>15216.91</c:v>
                </c:pt>
                <c:pt idx="1523">
                  <c:v>15226.91</c:v>
                </c:pt>
                <c:pt idx="1524">
                  <c:v>15236.91</c:v>
                </c:pt>
                <c:pt idx="1525">
                  <c:v>15246.91</c:v>
                </c:pt>
                <c:pt idx="1526">
                  <c:v>15256.91</c:v>
                </c:pt>
                <c:pt idx="1527">
                  <c:v>15266.9</c:v>
                </c:pt>
                <c:pt idx="1528">
                  <c:v>15276.9</c:v>
                </c:pt>
                <c:pt idx="1529">
                  <c:v>15286.9</c:v>
                </c:pt>
                <c:pt idx="1530">
                  <c:v>15296.9</c:v>
                </c:pt>
                <c:pt idx="1531">
                  <c:v>15306.9</c:v>
                </c:pt>
                <c:pt idx="1532">
                  <c:v>15316.9</c:v>
                </c:pt>
                <c:pt idx="1533">
                  <c:v>15326.9</c:v>
                </c:pt>
                <c:pt idx="1534">
                  <c:v>15336.89</c:v>
                </c:pt>
                <c:pt idx="1535">
                  <c:v>15346.89</c:v>
                </c:pt>
                <c:pt idx="1536">
                  <c:v>15356.88</c:v>
                </c:pt>
                <c:pt idx="1537">
                  <c:v>15366.88</c:v>
                </c:pt>
                <c:pt idx="1538">
                  <c:v>15376.88</c:v>
                </c:pt>
                <c:pt idx="1539">
                  <c:v>15386.88</c:v>
                </c:pt>
                <c:pt idx="1540">
                  <c:v>15396.88</c:v>
                </c:pt>
                <c:pt idx="1541">
                  <c:v>15406.88</c:v>
                </c:pt>
                <c:pt idx="1542">
                  <c:v>15416.87</c:v>
                </c:pt>
                <c:pt idx="1543">
                  <c:v>15426.87</c:v>
                </c:pt>
                <c:pt idx="1544">
                  <c:v>15436.87</c:v>
                </c:pt>
                <c:pt idx="1545">
                  <c:v>15446.87</c:v>
                </c:pt>
                <c:pt idx="1546">
                  <c:v>15456.86</c:v>
                </c:pt>
                <c:pt idx="1547">
                  <c:v>15466.86</c:v>
                </c:pt>
                <c:pt idx="1548">
                  <c:v>15476.86</c:v>
                </c:pt>
                <c:pt idx="1549">
                  <c:v>15486.86</c:v>
                </c:pt>
                <c:pt idx="1550">
                  <c:v>15496.86</c:v>
                </c:pt>
                <c:pt idx="1551">
                  <c:v>15506.85</c:v>
                </c:pt>
                <c:pt idx="1552">
                  <c:v>15516.85</c:v>
                </c:pt>
                <c:pt idx="1553">
                  <c:v>15526.85</c:v>
                </c:pt>
                <c:pt idx="1554">
                  <c:v>15536.85</c:v>
                </c:pt>
                <c:pt idx="1555">
                  <c:v>15546.85</c:v>
                </c:pt>
                <c:pt idx="1556">
                  <c:v>15556.84</c:v>
                </c:pt>
                <c:pt idx="1557">
                  <c:v>15566.84</c:v>
                </c:pt>
                <c:pt idx="1558">
                  <c:v>15576.84</c:v>
                </c:pt>
                <c:pt idx="1559">
                  <c:v>15586.84</c:v>
                </c:pt>
                <c:pt idx="1560">
                  <c:v>15596.83</c:v>
                </c:pt>
                <c:pt idx="1561">
                  <c:v>15606.83</c:v>
                </c:pt>
                <c:pt idx="1562">
                  <c:v>15616.83</c:v>
                </c:pt>
                <c:pt idx="1563">
                  <c:v>15626.83</c:v>
                </c:pt>
                <c:pt idx="1564">
                  <c:v>15636.83</c:v>
                </c:pt>
                <c:pt idx="1565">
                  <c:v>15646.83</c:v>
                </c:pt>
                <c:pt idx="1566">
                  <c:v>15656.82</c:v>
                </c:pt>
                <c:pt idx="1567">
                  <c:v>15666.82</c:v>
                </c:pt>
                <c:pt idx="1568">
                  <c:v>15676.82</c:v>
                </c:pt>
                <c:pt idx="1569">
                  <c:v>15686.82</c:v>
                </c:pt>
                <c:pt idx="1570">
                  <c:v>15696.82</c:v>
                </c:pt>
                <c:pt idx="1571">
                  <c:v>15706.82</c:v>
                </c:pt>
                <c:pt idx="1572">
                  <c:v>15716.82</c:v>
                </c:pt>
                <c:pt idx="1573">
                  <c:v>15726.81</c:v>
                </c:pt>
                <c:pt idx="1574">
                  <c:v>15736.81</c:v>
                </c:pt>
                <c:pt idx="1575">
                  <c:v>15746.8</c:v>
                </c:pt>
                <c:pt idx="1576">
                  <c:v>15756.8</c:v>
                </c:pt>
                <c:pt idx="1577">
                  <c:v>15766.8</c:v>
                </c:pt>
                <c:pt idx="1578">
                  <c:v>15776.8</c:v>
                </c:pt>
                <c:pt idx="1579">
                  <c:v>15786.8</c:v>
                </c:pt>
                <c:pt idx="1580">
                  <c:v>15796.79</c:v>
                </c:pt>
                <c:pt idx="1581">
                  <c:v>15806.79</c:v>
                </c:pt>
                <c:pt idx="1582">
                  <c:v>15816.79</c:v>
                </c:pt>
                <c:pt idx="1583">
                  <c:v>15826.79</c:v>
                </c:pt>
                <c:pt idx="1584">
                  <c:v>15836.79</c:v>
                </c:pt>
                <c:pt idx="1585">
                  <c:v>15846.78</c:v>
                </c:pt>
                <c:pt idx="1586">
                  <c:v>15856.78</c:v>
                </c:pt>
                <c:pt idx="1587">
                  <c:v>15866.78</c:v>
                </c:pt>
                <c:pt idx="1588">
                  <c:v>15876.78</c:v>
                </c:pt>
                <c:pt idx="1589">
                  <c:v>15886.78</c:v>
                </c:pt>
                <c:pt idx="1590">
                  <c:v>15896.77</c:v>
                </c:pt>
                <c:pt idx="1591">
                  <c:v>15906.77</c:v>
                </c:pt>
                <c:pt idx="1592">
                  <c:v>15916.77</c:v>
                </c:pt>
                <c:pt idx="1593">
                  <c:v>15926.77</c:v>
                </c:pt>
                <c:pt idx="1594">
                  <c:v>15936.77</c:v>
                </c:pt>
                <c:pt idx="1595">
                  <c:v>15946.76</c:v>
                </c:pt>
                <c:pt idx="1596">
                  <c:v>15956.76</c:v>
                </c:pt>
                <c:pt idx="1597">
                  <c:v>15966.76</c:v>
                </c:pt>
                <c:pt idx="1598">
                  <c:v>15976.76</c:v>
                </c:pt>
                <c:pt idx="1599">
                  <c:v>15986.76</c:v>
                </c:pt>
                <c:pt idx="1600">
                  <c:v>15996.75</c:v>
                </c:pt>
                <c:pt idx="1601">
                  <c:v>16006.75</c:v>
                </c:pt>
                <c:pt idx="1602">
                  <c:v>16016.75</c:v>
                </c:pt>
                <c:pt idx="1603">
                  <c:v>16026.75</c:v>
                </c:pt>
                <c:pt idx="1604">
                  <c:v>16036.75</c:v>
                </c:pt>
                <c:pt idx="1605">
                  <c:v>16046.74</c:v>
                </c:pt>
                <c:pt idx="1606">
                  <c:v>16056.74</c:v>
                </c:pt>
                <c:pt idx="1607">
                  <c:v>16066.74</c:v>
                </c:pt>
                <c:pt idx="1608">
                  <c:v>16076.74</c:v>
                </c:pt>
                <c:pt idx="1609">
                  <c:v>16086.74</c:v>
                </c:pt>
                <c:pt idx="1610">
                  <c:v>16096.73</c:v>
                </c:pt>
                <c:pt idx="1611">
                  <c:v>16106.73</c:v>
                </c:pt>
                <c:pt idx="1612">
                  <c:v>16116.73</c:v>
                </c:pt>
                <c:pt idx="1613">
                  <c:v>16126.73</c:v>
                </c:pt>
                <c:pt idx="1614">
                  <c:v>16136.73</c:v>
                </c:pt>
                <c:pt idx="1615">
                  <c:v>16146.73</c:v>
                </c:pt>
                <c:pt idx="1616">
                  <c:v>16156.73</c:v>
                </c:pt>
                <c:pt idx="1617">
                  <c:v>16166.72</c:v>
                </c:pt>
                <c:pt idx="1618">
                  <c:v>16176.72</c:v>
                </c:pt>
                <c:pt idx="1619">
                  <c:v>16186.72</c:v>
                </c:pt>
                <c:pt idx="1620">
                  <c:v>16196.71</c:v>
                </c:pt>
                <c:pt idx="1621">
                  <c:v>16206.71</c:v>
                </c:pt>
                <c:pt idx="1622">
                  <c:v>16216.71</c:v>
                </c:pt>
                <c:pt idx="1623">
                  <c:v>16226.71</c:v>
                </c:pt>
                <c:pt idx="1624">
                  <c:v>16236.7</c:v>
                </c:pt>
                <c:pt idx="1625">
                  <c:v>16246.7</c:v>
                </c:pt>
                <c:pt idx="1626">
                  <c:v>16256.7</c:v>
                </c:pt>
                <c:pt idx="1627">
                  <c:v>16266.7</c:v>
                </c:pt>
                <c:pt idx="1628">
                  <c:v>16276.7</c:v>
                </c:pt>
                <c:pt idx="1629">
                  <c:v>16286.69</c:v>
                </c:pt>
                <c:pt idx="1630">
                  <c:v>16296.69</c:v>
                </c:pt>
                <c:pt idx="1631">
                  <c:v>16306.69</c:v>
                </c:pt>
                <c:pt idx="1632">
                  <c:v>16316.69</c:v>
                </c:pt>
                <c:pt idx="1633">
                  <c:v>16326.69</c:v>
                </c:pt>
                <c:pt idx="1634">
                  <c:v>16336.68</c:v>
                </c:pt>
                <c:pt idx="1635">
                  <c:v>16346.68</c:v>
                </c:pt>
                <c:pt idx="1636">
                  <c:v>16356.68</c:v>
                </c:pt>
                <c:pt idx="1637">
                  <c:v>16366.68</c:v>
                </c:pt>
                <c:pt idx="1638">
                  <c:v>16376.68</c:v>
                </c:pt>
                <c:pt idx="1639">
                  <c:v>16386.669999999998</c:v>
                </c:pt>
                <c:pt idx="1640">
                  <c:v>16396.669999999998</c:v>
                </c:pt>
                <c:pt idx="1641">
                  <c:v>16406.669999999998</c:v>
                </c:pt>
                <c:pt idx="1642">
                  <c:v>16416.669999999998</c:v>
                </c:pt>
                <c:pt idx="1643">
                  <c:v>16426.66</c:v>
                </c:pt>
                <c:pt idx="1644">
                  <c:v>16436.66</c:v>
                </c:pt>
                <c:pt idx="1645">
                  <c:v>16446.66</c:v>
                </c:pt>
                <c:pt idx="1646">
                  <c:v>16456.66</c:v>
                </c:pt>
                <c:pt idx="1647">
                  <c:v>16466.66</c:v>
                </c:pt>
                <c:pt idx="1648">
                  <c:v>16476.650000000001</c:v>
                </c:pt>
                <c:pt idx="1649">
                  <c:v>16486.650000000001</c:v>
                </c:pt>
                <c:pt idx="1650">
                  <c:v>16496.650000000001</c:v>
                </c:pt>
                <c:pt idx="1651">
                  <c:v>16506.650000000001</c:v>
                </c:pt>
                <c:pt idx="1652">
                  <c:v>16516.650000000001</c:v>
                </c:pt>
                <c:pt idx="1653">
                  <c:v>16526.650000000001</c:v>
                </c:pt>
                <c:pt idx="1654">
                  <c:v>16536.650000000001</c:v>
                </c:pt>
                <c:pt idx="1655">
                  <c:v>16546.650000000001</c:v>
                </c:pt>
                <c:pt idx="1656">
                  <c:v>16556.64</c:v>
                </c:pt>
                <c:pt idx="1657">
                  <c:v>16566.63</c:v>
                </c:pt>
                <c:pt idx="1658">
                  <c:v>16576.63</c:v>
                </c:pt>
                <c:pt idx="1659">
                  <c:v>16586.63</c:v>
                </c:pt>
                <c:pt idx="1660">
                  <c:v>16596.63</c:v>
                </c:pt>
                <c:pt idx="1661">
                  <c:v>16606.63</c:v>
                </c:pt>
                <c:pt idx="1662">
                  <c:v>16616.63</c:v>
                </c:pt>
                <c:pt idx="1663">
                  <c:v>16626.63</c:v>
                </c:pt>
                <c:pt idx="1664">
                  <c:v>16636.62</c:v>
                </c:pt>
                <c:pt idx="1665">
                  <c:v>16646.62</c:v>
                </c:pt>
                <c:pt idx="1666">
                  <c:v>16656.62</c:v>
                </c:pt>
                <c:pt idx="1667">
                  <c:v>16666.62</c:v>
                </c:pt>
                <c:pt idx="1668">
                  <c:v>16676.61</c:v>
                </c:pt>
                <c:pt idx="1669">
                  <c:v>16686.61</c:v>
                </c:pt>
                <c:pt idx="1670">
                  <c:v>16696.61</c:v>
                </c:pt>
                <c:pt idx="1671">
                  <c:v>16706.61</c:v>
                </c:pt>
                <c:pt idx="1672">
                  <c:v>16716.61</c:v>
                </c:pt>
                <c:pt idx="1673">
                  <c:v>16726.599999999999</c:v>
                </c:pt>
                <c:pt idx="1674">
                  <c:v>16736.599999999999</c:v>
                </c:pt>
                <c:pt idx="1675">
                  <c:v>16746.599999999999</c:v>
                </c:pt>
                <c:pt idx="1676">
                  <c:v>16756.599999999999</c:v>
                </c:pt>
                <c:pt idx="1677">
                  <c:v>16766.599999999999</c:v>
                </c:pt>
                <c:pt idx="1678">
                  <c:v>16776.59</c:v>
                </c:pt>
                <c:pt idx="1679">
                  <c:v>16786.59</c:v>
                </c:pt>
                <c:pt idx="1680">
                  <c:v>16796.59</c:v>
                </c:pt>
                <c:pt idx="1681">
                  <c:v>16806.59</c:v>
                </c:pt>
                <c:pt idx="1682">
                  <c:v>16816.580000000002</c:v>
                </c:pt>
                <c:pt idx="1683">
                  <c:v>16826.580000000002</c:v>
                </c:pt>
                <c:pt idx="1684">
                  <c:v>16836.580000000002</c:v>
                </c:pt>
                <c:pt idx="1685">
                  <c:v>16846.580000000002</c:v>
                </c:pt>
                <c:pt idx="1686">
                  <c:v>16856.580000000002</c:v>
                </c:pt>
                <c:pt idx="1687">
                  <c:v>16866.57</c:v>
                </c:pt>
                <c:pt idx="1688">
                  <c:v>16876.57</c:v>
                </c:pt>
                <c:pt idx="1689">
                  <c:v>16886.57</c:v>
                </c:pt>
                <c:pt idx="1690">
                  <c:v>16896.57</c:v>
                </c:pt>
                <c:pt idx="1691">
                  <c:v>16906.57</c:v>
                </c:pt>
                <c:pt idx="1692">
                  <c:v>16916.560000000001</c:v>
                </c:pt>
                <c:pt idx="1693">
                  <c:v>16926.560000000001</c:v>
                </c:pt>
                <c:pt idx="1694">
                  <c:v>16936.560000000001</c:v>
                </c:pt>
                <c:pt idx="1695">
                  <c:v>16946.560000000001</c:v>
                </c:pt>
                <c:pt idx="1696">
                  <c:v>16956.560000000001</c:v>
                </c:pt>
                <c:pt idx="1697">
                  <c:v>16966.560000000001</c:v>
                </c:pt>
                <c:pt idx="1698">
                  <c:v>16976.560000000001</c:v>
                </c:pt>
                <c:pt idx="1699">
                  <c:v>16986.560000000001</c:v>
                </c:pt>
                <c:pt idx="1700">
                  <c:v>16996.55</c:v>
                </c:pt>
                <c:pt idx="1701">
                  <c:v>17006.54</c:v>
                </c:pt>
                <c:pt idx="1702">
                  <c:v>17016.54</c:v>
                </c:pt>
                <c:pt idx="1703">
                  <c:v>17026.54</c:v>
                </c:pt>
                <c:pt idx="1704">
                  <c:v>17036.54</c:v>
                </c:pt>
                <c:pt idx="1705">
                  <c:v>17046.54</c:v>
                </c:pt>
                <c:pt idx="1706">
                  <c:v>17056.54</c:v>
                </c:pt>
                <c:pt idx="1707">
                  <c:v>17066.53</c:v>
                </c:pt>
                <c:pt idx="1708">
                  <c:v>17076.53</c:v>
                </c:pt>
                <c:pt idx="1709">
                  <c:v>17086.53</c:v>
                </c:pt>
                <c:pt idx="1710">
                  <c:v>17096.53</c:v>
                </c:pt>
                <c:pt idx="1711">
                  <c:v>17106.53</c:v>
                </c:pt>
                <c:pt idx="1712">
                  <c:v>17116.52</c:v>
                </c:pt>
                <c:pt idx="1713">
                  <c:v>17126.52</c:v>
                </c:pt>
                <c:pt idx="1714">
                  <c:v>17136.52</c:v>
                </c:pt>
                <c:pt idx="1715">
                  <c:v>17146.52</c:v>
                </c:pt>
                <c:pt idx="1716">
                  <c:v>17156.52</c:v>
                </c:pt>
                <c:pt idx="1717">
                  <c:v>17166.509999999998</c:v>
                </c:pt>
                <c:pt idx="1718">
                  <c:v>17176.509999999998</c:v>
                </c:pt>
                <c:pt idx="1719">
                  <c:v>17186.509999999998</c:v>
                </c:pt>
                <c:pt idx="1720">
                  <c:v>17196.509999999998</c:v>
                </c:pt>
                <c:pt idx="1721">
                  <c:v>17206.5</c:v>
                </c:pt>
                <c:pt idx="1722">
                  <c:v>17216.5</c:v>
                </c:pt>
                <c:pt idx="1723">
                  <c:v>17226.5</c:v>
                </c:pt>
                <c:pt idx="1724">
                  <c:v>17236.5</c:v>
                </c:pt>
                <c:pt idx="1725">
                  <c:v>17246.5</c:v>
                </c:pt>
                <c:pt idx="1726">
                  <c:v>17256.490000000002</c:v>
                </c:pt>
                <c:pt idx="1727">
                  <c:v>17266.490000000002</c:v>
                </c:pt>
                <c:pt idx="1728">
                  <c:v>17276.490000000002</c:v>
                </c:pt>
                <c:pt idx="1729">
                  <c:v>17286.490000000002</c:v>
                </c:pt>
                <c:pt idx="1730">
                  <c:v>17296.490000000002</c:v>
                </c:pt>
                <c:pt idx="1731">
                  <c:v>17306.490000000002</c:v>
                </c:pt>
                <c:pt idx="1732">
                  <c:v>17316.48</c:v>
                </c:pt>
                <c:pt idx="1733">
                  <c:v>17326.48</c:v>
                </c:pt>
                <c:pt idx="1734">
                  <c:v>17336.48</c:v>
                </c:pt>
                <c:pt idx="1735">
                  <c:v>17346.47</c:v>
                </c:pt>
                <c:pt idx="1736">
                  <c:v>17356.48</c:v>
                </c:pt>
                <c:pt idx="1737">
                  <c:v>17366.48</c:v>
                </c:pt>
                <c:pt idx="1738">
                  <c:v>17376.48</c:v>
                </c:pt>
                <c:pt idx="1739">
                  <c:v>17386.47</c:v>
                </c:pt>
                <c:pt idx="1740">
                  <c:v>17396.47</c:v>
                </c:pt>
                <c:pt idx="1741">
                  <c:v>17406.46</c:v>
                </c:pt>
                <c:pt idx="1742">
                  <c:v>17416.46</c:v>
                </c:pt>
                <c:pt idx="1743">
                  <c:v>17426.46</c:v>
                </c:pt>
                <c:pt idx="1744">
                  <c:v>17436.46</c:v>
                </c:pt>
                <c:pt idx="1745">
                  <c:v>17446.46</c:v>
                </c:pt>
                <c:pt idx="1746">
                  <c:v>17456.45</c:v>
                </c:pt>
                <c:pt idx="1747">
                  <c:v>17466.45</c:v>
                </c:pt>
                <c:pt idx="1748">
                  <c:v>17476.45</c:v>
                </c:pt>
                <c:pt idx="1749">
                  <c:v>17486.45</c:v>
                </c:pt>
                <c:pt idx="1750">
                  <c:v>17496.45</c:v>
                </c:pt>
                <c:pt idx="1751">
                  <c:v>17506.439999999999</c:v>
                </c:pt>
                <c:pt idx="1752">
                  <c:v>17516.439999999999</c:v>
                </c:pt>
                <c:pt idx="1753">
                  <c:v>17526.439999999999</c:v>
                </c:pt>
                <c:pt idx="1754">
                  <c:v>17536.439999999999</c:v>
                </c:pt>
                <c:pt idx="1755">
                  <c:v>17546.439999999999</c:v>
                </c:pt>
                <c:pt idx="1756">
                  <c:v>17556.43</c:v>
                </c:pt>
                <c:pt idx="1757">
                  <c:v>17566.43</c:v>
                </c:pt>
                <c:pt idx="1758">
                  <c:v>17576.43</c:v>
                </c:pt>
                <c:pt idx="1759">
                  <c:v>17586.43</c:v>
                </c:pt>
                <c:pt idx="1760">
                  <c:v>17596.419999999998</c:v>
                </c:pt>
                <c:pt idx="1761">
                  <c:v>17606.419999999998</c:v>
                </c:pt>
                <c:pt idx="1762">
                  <c:v>17616.419999999998</c:v>
                </c:pt>
                <c:pt idx="1763">
                  <c:v>17626.419999999998</c:v>
                </c:pt>
                <c:pt idx="1764">
                  <c:v>17636.419999999998</c:v>
                </c:pt>
                <c:pt idx="1765">
                  <c:v>17646.419999999998</c:v>
                </c:pt>
                <c:pt idx="1766">
                  <c:v>17656.41</c:v>
                </c:pt>
                <c:pt idx="1767">
                  <c:v>17666.41</c:v>
                </c:pt>
                <c:pt idx="1768">
                  <c:v>17676.41</c:v>
                </c:pt>
                <c:pt idx="1769">
                  <c:v>17686.41</c:v>
                </c:pt>
                <c:pt idx="1770">
                  <c:v>17696.400000000001</c:v>
                </c:pt>
                <c:pt idx="1771">
                  <c:v>17706.400000000001</c:v>
                </c:pt>
                <c:pt idx="1772">
                  <c:v>17716.400000000001</c:v>
                </c:pt>
                <c:pt idx="1773">
                  <c:v>17726.400000000001</c:v>
                </c:pt>
                <c:pt idx="1774">
                  <c:v>17736.400000000001</c:v>
                </c:pt>
                <c:pt idx="1775">
                  <c:v>17746.400000000001</c:v>
                </c:pt>
                <c:pt idx="1776">
                  <c:v>17756.400000000001</c:v>
                </c:pt>
                <c:pt idx="1777">
                  <c:v>17766.400000000001</c:v>
                </c:pt>
                <c:pt idx="1778">
                  <c:v>17776.39</c:v>
                </c:pt>
                <c:pt idx="1779">
                  <c:v>17786.39</c:v>
                </c:pt>
                <c:pt idx="1780">
                  <c:v>17796.38</c:v>
                </c:pt>
                <c:pt idx="1781">
                  <c:v>17806.38</c:v>
                </c:pt>
                <c:pt idx="1782">
                  <c:v>17816.38</c:v>
                </c:pt>
                <c:pt idx="1783">
                  <c:v>17826.38</c:v>
                </c:pt>
                <c:pt idx="1784">
                  <c:v>17836.38</c:v>
                </c:pt>
                <c:pt idx="1785">
                  <c:v>17846.37</c:v>
                </c:pt>
                <c:pt idx="1786">
                  <c:v>17856.37</c:v>
                </c:pt>
                <c:pt idx="1787">
                  <c:v>17866.37</c:v>
                </c:pt>
                <c:pt idx="1788">
                  <c:v>17876.37</c:v>
                </c:pt>
                <c:pt idx="1789">
                  <c:v>17886.37</c:v>
                </c:pt>
                <c:pt idx="1790">
                  <c:v>17896.36</c:v>
                </c:pt>
                <c:pt idx="1791">
                  <c:v>17906.36</c:v>
                </c:pt>
                <c:pt idx="1792">
                  <c:v>17916.36</c:v>
                </c:pt>
                <c:pt idx="1793">
                  <c:v>17926.36</c:v>
                </c:pt>
                <c:pt idx="1794">
                  <c:v>17936.36</c:v>
                </c:pt>
                <c:pt idx="1795">
                  <c:v>17946.349999999999</c:v>
                </c:pt>
                <c:pt idx="1796">
                  <c:v>17956.349999999999</c:v>
                </c:pt>
                <c:pt idx="1797">
                  <c:v>17966.349999999999</c:v>
                </c:pt>
                <c:pt idx="1798">
                  <c:v>17976.349999999999</c:v>
                </c:pt>
                <c:pt idx="1799">
                  <c:v>17986.349999999999</c:v>
                </c:pt>
                <c:pt idx="1800">
                  <c:v>17996.34</c:v>
                </c:pt>
                <c:pt idx="1801">
                  <c:v>18006.34</c:v>
                </c:pt>
                <c:pt idx="1802">
                  <c:v>18016.34</c:v>
                </c:pt>
                <c:pt idx="1803">
                  <c:v>18026.34</c:v>
                </c:pt>
                <c:pt idx="1804">
                  <c:v>18036.330000000002</c:v>
                </c:pt>
                <c:pt idx="1805">
                  <c:v>18046.330000000002</c:v>
                </c:pt>
                <c:pt idx="1806">
                  <c:v>18056.330000000002</c:v>
                </c:pt>
                <c:pt idx="1807">
                  <c:v>18066.330000000002</c:v>
                </c:pt>
                <c:pt idx="1808">
                  <c:v>18076.330000000002</c:v>
                </c:pt>
                <c:pt idx="1809">
                  <c:v>18086.330000000002</c:v>
                </c:pt>
                <c:pt idx="1810">
                  <c:v>18096.32</c:v>
                </c:pt>
                <c:pt idx="1811">
                  <c:v>18106.32</c:v>
                </c:pt>
                <c:pt idx="1812">
                  <c:v>18116.32</c:v>
                </c:pt>
                <c:pt idx="1813">
                  <c:v>18126.32</c:v>
                </c:pt>
                <c:pt idx="1814">
                  <c:v>18136.32</c:v>
                </c:pt>
                <c:pt idx="1815">
                  <c:v>18146.32</c:v>
                </c:pt>
                <c:pt idx="1816">
                  <c:v>18156.32</c:v>
                </c:pt>
                <c:pt idx="1817">
                  <c:v>18166.310000000001</c:v>
                </c:pt>
                <c:pt idx="1818">
                  <c:v>18176.310000000001</c:v>
                </c:pt>
                <c:pt idx="1819">
                  <c:v>18186.3</c:v>
                </c:pt>
                <c:pt idx="1820">
                  <c:v>18196.3</c:v>
                </c:pt>
                <c:pt idx="1821">
                  <c:v>18206.3</c:v>
                </c:pt>
                <c:pt idx="1822">
                  <c:v>18216.3</c:v>
                </c:pt>
                <c:pt idx="1823">
                  <c:v>18226.3</c:v>
                </c:pt>
                <c:pt idx="1824">
                  <c:v>18236.29</c:v>
                </c:pt>
                <c:pt idx="1825">
                  <c:v>18246.29</c:v>
                </c:pt>
                <c:pt idx="1826">
                  <c:v>18256.29</c:v>
                </c:pt>
                <c:pt idx="1827">
                  <c:v>18266.29</c:v>
                </c:pt>
                <c:pt idx="1828">
                  <c:v>18276.29</c:v>
                </c:pt>
                <c:pt idx="1829">
                  <c:v>18286.28</c:v>
                </c:pt>
                <c:pt idx="1830">
                  <c:v>18296.28</c:v>
                </c:pt>
                <c:pt idx="1831">
                  <c:v>18306.28</c:v>
                </c:pt>
                <c:pt idx="1832">
                  <c:v>18316.28</c:v>
                </c:pt>
                <c:pt idx="1833">
                  <c:v>18326.28</c:v>
                </c:pt>
                <c:pt idx="1834">
                  <c:v>18336.27</c:v>
                </c:pt>
                <c:pt idx="1835">
                  <c:v>18346.27</c:v>
                </c:pt>
                <c:pt idx="1836">
                  <c:v>18356.27</c:v>
                </c:pt>
                <c:pt idx="1837">
                  <c:v>18366.27</c:v>
                </c:pt>
                <c:pt idx="1838">
                  <c:v>18376.259999999998</c:v>
                </c:pt>
                <c:pt idx="1839">
                  <c:v>18386.259999999998</c:v>
                </c:pt>
                <c:pt idx="1840">
                  <c:v>18396.259999999998</c:v>
                </c:pt>
                <c:pt idx="1841">
                  <c:v>18406.259999999998</c:v>
                </c:pt>
                <c:pt idx="1842">
                  <c:v>18416.259999999998</c:v>
                </c:pt>
                <c:pt idx="1843">
                  <c:v>18426.259999999998</c:v>
                </c:pt>
                <c:pt idx="1844">
                  <c:v>18436.25</c:v>
                </c:pt>
                <c:pt idx="1845">
                  <c:v>18446.25</c:v>
                </c:pt>
                <c:pt idx="1846">
                  <c:v>18456.25</c:v>
                </c:pt>
                <c:pt idx="1847">
                  <c:v>18466.25</c:v>
                </c:pt>
                <c:pt idx="1848">
                  <c:v>18476.240000000002</c:v>
                </c:pt>
                <c:pt idx="1849">
                  <c:v>18486.240000000002</c:v>
                </c:pt>
                <c:pt idx="1850">
                  <c:v>18496.240000000002</c:v>
                </c:pt>
                <c:pt idx="1851">
                  <c:v>18506.240000000002</c:v>
                </c:pt>
                <c:pt idx="1852">
                  <c:v>18516.240000000002</c:v>
                </c:pt>
                <c:pt idx="1853">
                  <c:v>18526.23</c:v>
                </c:pt>
                <c:pt idx="1854">
                  <c:v>18536.23</c:v>
                </c:pt>
                <c:pt idx="1855">
                  <c:v>18546.23</c:v>
                </c:pt>
                <c:pt idx="1856">
                  <c:v>18556.23</c:v>
                </c:pt>
                <c:pt idx="1857">
                  <c:v>18566.23</c:v>
                </c:pt>
                <c:pt idx="1858">
                  <c:v>18576.23</c:v>
                </c:pt>
                <c:pt idx="1859">
                  <c:v>18586.23</c:v>
                </c:pt>
                <c:pt idx="1860">
                  <c:v>18596.23</c:v>
                </c:pt>
                <c:pt idx="1861">
                  <c:v>18606.22</c:v>
                </c:pt>
                <c:pt idx="1862">
                  <c:v>18616.22</c:v>
                </c:pt>
                <c:pt idx="1863">
                  <c:v>18626.21</c:v>
                </c:pt>
                <c:pt idx="1864">
                  <c:v>18636.21</c:v>
                </c:pt>
                <c:pt idx="1865">
                  <c:v>18646.21</c:v>
                </c:pt>
                <c:pt idx="1866">
                  <c:v>18656.21</c:v>
                </c:pt>
                <c:pt idx="1867">
                  <c:v>18666.21</c:v>
                </c:pt>
                <c:pt idx="1868">
                  <c:v>18676.2</c:v>
                </c:pt>
                <c:pt idx="1869">
                  <c:v>18686.2</c:v>
                </c:pt>
                <c:pt idx="1870">
                  <c:v>18696.2</c:v>
                </c:pt>
                <c:pt idx="1871">
                  <c:v>18706.2</c:v>
                </c:pt>
                <c:pt idx="1872">
                  <c:v>18716.2</c:v>
                </c:pt>
                <c:pt idx="1873">
                  <c:v>18726.189999999999</c:v>
                </c:pt>
                <c:pt idx="1874">
                  <c:v>18736.189999999999</c:v>
                </c:pt>
                <c:pt idx="1875">
                  <c:v>18746.189999999999</c:v>
                </c:pt>
                <c:pt idx="1876">
                  <c:v>18756.189999999999</c:v>
                </c:pt>
                <c:pt idx="1877">
                  <c:v>18766.189999999999</c:v>
                </c:pt>
                <c:pt idx="1878">
                  <c:v>18776.18</c:v>
                </c:pt>
                <c:pt idx="1879">
                  <c:v>18786.18</c:v>
                </c:pt>
                <c:pt idx="1880">
                  <c:v>18796.18</c:v>
                </c:pt>
                <c:pt idx="1881">
                  <c:v>18806.18</c:v>
                </c:pt>
                <c:pt idx="1882">
                  <c:v>18816.169999999998</c:v>
                </c:pt>
                <c:pt idx="1883">
                  <c:v>18826.169999999998</c:v>
                </c:pt>
                <c:pt idx="1884">
                  <c:v>18836.169999999998</c:v>
                </c:pt>
                <c:pt idx="1885">
                  <c:v>18846.169999999998</c:v>
                </c:pt>
                <c:pt idx="1886">
                  <c:v>18856.169999999998</c:v>
                </c:pt>
                <c:pt idx="1887">
                  <c:v>18866.169999999998</c:v>
                </c:pt>
                <c:pt idx="1888">
                  <c:v>18876.16</c:v>
                </c:pt>
                <c:pt idx="1889">
                  <c:v>18886.16</c:v>
                </c:pt>
                <c:pt idx="1890">
                  <c:v>18896.16</c:v>
                </c:pt>
                <c:pt idx="1891">
                  <c:v>18906.16</c:v>
                </c:pt>
                <c:pt idx="1892">
                  <c:v>18916.150000000001</c:v>
                </c:pt>
                <c:pt idx="1893">
                  <c:v>18926.150000000001</c:v>
                </c:pt>
                <c:pt idx="1894">
                  <c:v>18936.150000000001</c:v>
                </c:pt>
                <c:pt idx="1895">
                  <c:v>18946.150000000001</c:v>
                </c:pt>
                <c:pt idx="1896">
                  <c:v>18956.150000000001</c:v>
                </c:pt>
                <c:pt idx="1897">
                  <c:v>18966.150000000001</c:v>
                </c:pt>
                <c:pt idx="1898">
                  <c:v>18976.150000000001</c:v>
                </c:pt>
                <c:pt idx="1899">
                  <c:v>18986.150000000001</c:v>
                </c:pt>
                <c:pt idx="1900">
                  <c:v>18996.14</c:v>
                </c:pt>
                <c:pt idx="1901">
                  <c:v>19006.14</c:v>
                </c:pt>
                <c:pt idx="1902">
                  <c:v>19016.13</c:v>
                </c:pt>
                <c:pt idx="1903">
                  <c:v>19026.13</c:v>
                </c:pt>
                <c:pt idx="1904">
                  <c:v>19036.13</c:v>
                </c:pt>
                <c:pt idx="1905">
                  <c:v>19046.13</c:v>
                </c:pt>
                <c:pt idx="1906">
                  <c:v>19056.13</c:v>
                </c:pt>
                <c:pt idx="1907">
                  <c:v>19066.12</c:v>
                </c:pt>
                <c:pt idx="1908">
                  <c:v>19076.12</c:v>
                </c:pt>
                <c:pt idx="1909">
                  <c:v>19086.12</c:v>
                </c:pt>
                <c:pt idx="1910">
                  <c:v>19096.12</c:v>
                </c:pt>
                <c:pt idx="1911">
                  <c:v>19106.12</c:v>
                </c:pt>
                <c:pt idx="1912">
                  <c:v>19116.11</c:v>
                </c:pt>
                <c:pt idx="1913">
                  <c:v>19126.11</c:v>
                </c:pt>
                <c:pt idx="1914">
                  <c:v>19136.11</c:v>
                </c:pt>
                <c:pt idx="1915">
                  <c:v>19146.11</c:v>
                </c:pt>
                <c:pt idx="1916">
                  <c:v>19156.099999999999</c:v>
                </c:pt>
                <c:pt idx="1917">
                  <c:v>19166.099999999999</c:v>
                </c:pt>
                <c:pt idx="1918">
                  <c:v>19176.099999999999</c:v>
                </c:pt>
                <c:pt idx="1919">
                  <c:v>19186.099999999999</c:v>
                </c:pt>
                <c:pt idx="1920">
                  <c:v>19196.099999999999</c:v>
                </c:pt>
                <c:pt idx="1921">
                  <c:v>19206.099999999999</c:v>
                </c:pt>
                <c:pt idx="1922">
                  <c:v>19216.09</c:v>
                </c:pt>
                <c:pt idx="1923">
                  <c:v>19226.09</c:v>
                </c:pt>
                <c:pt idx="1924">
                  <c:v>19236.09</c:v>
                </c:pt>
                <c:pt idx="1925">
                  <c:v>19246.09</c:v>
                </c:pt>
                <c:pt idx="1926">
                  <c:v>19256.09</c:v>
                </c:pt>
                <c:pt idx="1927">
                  <c:v>19266.080000000002</c:v>
                </c:pt>
                <c:pt idx="1928">
                  <c:v>19276.080000000002</c:v>
                </c:pt>
                <c:pt idx="1929">
                  <c:v>19286.080000000002</c:v>
                </c:pt>
                <c:pt idx="1930">
                  <c:v>19296.080000000002</c:v>
                </c:pt>
                <c:pt idx="1931">
                  <c:v>19306.07</c:v>
                </c:pt>
                <c:pt idx="1932">
                  <c:v>19316.07</c:v>
                </c:pt>
                <c:pt idx="1933">
                  <c:v>19326.07</c:v>
                </c:pt>
                <c:pt idx="1934">
                  <c:v>19336.07</c:v>
                </c:pt>
                <c:pt idx="1935">
                  <c:v>19346.07</c:v>
                </c:pt>
                <c:pt idx="1936">
                  <c:v>19356.07</c:v>
                </c:pt>
                <c:pt idx="1937">
                  <c:v>19366.07</c:v>
                </c:pt>
                <c:pt idx="1938">
                  <c:v>19376.07</c:v>
                </c:pt>
                <c:pt idx="1939">
                  <c:v>19386.060000000001</c:v>
                </c:pt>
                <c:pt idx="1940">
                  <c:v>19396.060000000001</c:v>
                </c:pt>
                <c:pt idx="1941">
                  <c:v>19406.05</c:v>
                </c:pt>
                <c:pt idx="1942">
                  <c:v>19416.05</c:v>
                </c:pt>
                <c:pt idx="1943">
                  <c:v>19426.05</c:v>
                </c:pt>
                <c:pt idx="1944">
                  <c:v>19436.05</c:v>
                </c:pt>
                <c:pt idx="1945">
                  <c:v>19446.04</c:v>
                </c:pt>
                <c:pt idx="1946">
                  <c:v>19456.04</c:v>
                </c:pt>
                <c:pt idx="1947">
                  <c:v>19466.04</c:v>
                </c:pt>
                <c:pt idx="1948">
                  <c:v>19476.04</c:v>
                </c:pt>
                <c:pt idx="1949">
                  <c:v>19486.04</c:v>
                </c:pt>
                <c:pt idx="1950">
                  <c:v>19496.04</c:v>
                </c:pt>
                <c:pt idx="1951">
                  <c:v>19506.03</c:v>
                </c:pt>
                <c:pt idx="1952">
                  <c:v>19516.03</c:v>
                </c:pt>
                <c:pt idx="1953">
                  <c:v>19526.03</c:v>
                </c:pt>
                <c:pt idx="1954">
                  <c:v>19536.03</c:v>
                </c:pt>
                <c:pt idx="1955">
                  <c:v>19546.03</c:v>
                </c:pt>
                <c:pt idx="1956">
                  <c:v>19556.02</c:v>
                </c:pt>
                <c:pt idx="1957">
                  <c:v>19566.02</c:v>
                </c:pt>
                <c:pt idx="1958">
                  <c:v>19576.02</c:v>
                </c:pt>
                <c:pt idx="1959">
                  <c:v>19586.02</c:v>
                </c:pt>
                <c:pt idx="1960">
                  <c:v>19596.02</c:v>
                </c:pt>
                <c:pt idx="1961">
                  <c:v>19606.009999999998</c:v>
                </c:pt>
                <c:pt idx="1962">
                  <c:v>19616.009999999998</c:v>
                </c:pt>
                <c:pt idx="1963">
                  <c:v>19626.009999999998</c:v>
                </c:pt>
                <c:pt idx="1964">
                  <c:v>19636.009999999998</c:v>
                </c:pt>
                <c:pt idx="1965">
                  <c:v>19646.009999999998</c:v>
                </c:pt>
                <c:pt idx="1966">
                  <c:v>19656</c:v>
                </c:pt>
                <c:pt idx="1967">
                  <c:v>19666</c:v>
                </c:pt>
                <c:pt idx="1968">
                  <c:v>19676</c:v>
                </c:pt>
                <c:pt idx="1969">
                  <c:v>19686</c:v>
                </c:pt>
                <c:pt idx="1970">
                  <c:v>19695.990000000002</c:v>
                </c:pt>
                <c:pt idx="1971">
                  <c:v>19705.990000000002</c:v>
                </c:pt>
                <c:pt idx="1972">
                  <c:v>19715.990000000002</c:v>
                </c:pt>
                <c:pt idx="1973">
                  <c:v>19725.990000000002</c:v>
                </c:pt>
                <c:pt idx="1974">
                  <c:v>19735.990000000002</c:v>
                </c:pt>
                <c:pt idx="1975">
                  <c:v>19745.990000000002</c:v>
                </c:pt>
                <c:pt idx="1976">
                  <c:v>19755.990000000002</c:v>
                </c:pt>
                <c:pt idx="1977">
                  <c:v>19765.990000000002</c:v>
                </c:pt>
                <c:pt idx="1978">
                  <c:v>19775.98</c:v>
                </c:pt>
                <c:pt idx="1979">
                  <c:v>19785.98</c:v>
                </c:pt>
                <c:pt idx="1980">
                  <c:v>19795.97</c:v>
                </c:pt>
                <c:pt idx="1981">
                  <c:v>19805.97</c:v>
                </c:pt>
                <c:pt idx="1982">
                  <c:v>19815.97</c:v>
                </c:pt>
                <c:pt idx="1983">
                  <c:v>19825.97</c:v>
                </c:pt>
                <c:pt idx="1984">
                  <c:v>19835.96</c:v>
                </c:pt>
                <c:pt idx="1985">
                  <c:v>19845.96</c:v>
                </c:pt>
                <c:pt idx="1986">
                  <c:v>19855.96</c:v>
                </c:pt>
                <c:pt idx="1987">
                  <c:v>19865.96</c:v>
                </c:pt>
                <c:pt idx="1988">
                  <c:v>19875.96</c:v>
                </c:pt>
                <c:pt idx="1989">
                  <c:v>19885.96</c:v>
                </c:pt>
                <c:pt idx="1990">
                  <c:v>19895.96</c:v>
                </c:pt>
                <c:pt idx="1991">
                  <c:v>19905.95</c:v>
                </c:pt>
                <c:pt idx="1992">
                  <c:v>19915.95</c:v>
                </c:pt>
                <c:pt idx="1993">
                  <c:v>19925.95</c:v>
                </c:pt>
                <c:pt idx="1994">
                  <c:v>19935.95</c:v>
                </c:pt>
                <c:pt idx="1995">
                  <c:v>19945.939999999999</c:v>
                </c:pt>
                <c:pt idx="1996">
                  <c:v>19955.939999999999</c:v>
                </c:pt>
                <c:pt idx="1997">
                  <c:v>19965.939999999999</c:v>
                </c:pt>
                <c:pt idx="1998">
                  <c:v>19975.939999999999</c:v>
                </c:pt>
                <c:pt idx="1999">
                  <c:v>19985.939999999999</c:v>
                </c:pt>
                <c:pt idx="2000">
                  <c:v>19995.93</c:v>
                </c:pt>
                <c:pt idx="2001">
                  <c:v>20005.93</c:v>
                </c:pt>
                <c:pt idx="2002">
                  <c:v>20015.93</c:v>
                </c:pt>
                <c:pt idx="2003">
                  <c:v>20025.93</c:v>
                </c:pt>
                <c:pt idx="2004">
                  <c:v>20035.93</c:v>
                </c:pt>
                <c:pt idx="2005">
                  <c:v>20045.919999999998</c:v>
                </c:pt>
                <c:pt idx="2006">
                  <c:v>20055.919999999998</c:v>
                </c:pt>
                <c:pt idx="2007">
                  <c:v>20065.919999999998</c:v>
                </c:pt>
                <c:pt idx="2008">
                  <c:v>20075.919999999998</c:v>
                </c:pt>
                <c:pt idx="2009">
                  <c:v>20085.919999999998</c:v>
                </c:pt>
                <c:pt idx="2010">
                  <c:v>20095.91</c:v>
                </c:pt>
                <c:pt idx="2011">
                  <c:v>20105.91</c:v>
                </c:pt>
                <c:pt idx="2012">
                  <c:v>20115.91</c:v>
                </c:pt>
                <c:pt idx="2013">
                  <c:v>20125.91</c:v>
                </c:pt>
                <c:pt idx="2014">
                  <c:v>20135.900000000001</c:v>
                </c:pt>
                <c:pt idx="2015">
                  <c:v>20145.900000000001</c:v>
                </c:pt>
                <c:pt idx="2016">
                  <c:v>20155.900000000001</c:v>
                </c:pt>
                <c:pt idx="2017">
                  <c:v>20165.900000000001</c:v>
                </c:pt>
                <c:pt idx="2018">
                  <c:v>20175.900000000001</c:v>
                </c:pt>
                <c:pt idx="2019">
                  <c:v>20185.900000000001</c:v>
                </c:pt>
                <c:pt idx="2020">
                  <c:v>20195.900000000001</c:v>
                </c:pt>
                <c:pt idx="2021">
                  <c:v>20205.900000000001</c:v>
                </c:pt>
                <c:pt idx="2022">
                  <c:v>20215.89</c:v>
                </c:pt>
                <c:pt idx="2023">
                  <c:v>20225.89</c:v>
                </c:pt>
                <c:pt idx="2024">
                  <c:v>20235.88</c:v>
                </c:pt>
                <c:pt idx="2025">
                  <c:v>20245.88</c:v>
                </c:pt>
                <c:pt idx="2026">
                  <c:v>20255.88</c:v>
                </c:pt>
                <c:pt idx="2027">
                  <c:v>20265.88</c:v>
                </c:pt>
                <c:pt idx="2028">
                  <c:v>20275.88</c:v>
                </c:pt>
                <c:pt idx="2029">
                  <c:v>20285.87</c:v>
                </c:pt>
                <c:pt idx="2030">
                  <c:v>20295.87</c:v>
                </c:pt>
                <c:pt idx="2031">
                  <c:v>20305.87</c:v>
                </c:pt>
                <c:pt idx="2032">
                  <c:v>20315.87</c:v>
                </c:pt>
                <c:pt idx="2033">
                  <c:v>20325.87</c:v>
                </c:pt>
                <c:pt idx="2034">
                  <c:v>20335.87</c:v>
                </c:pt>
                <c:pt idx="2035">
                  <c:v>20345.86</c:v>
                </c:pt>
                <c:pt idx="2036">
                  <c:v>20355.86</c:v>
                </c:pt>
                <c:pt idx="2037">
                  <c:v>20365.86</c:v>
                </c:pt>
                <c:pt idx="2038">
                  <c:v>20375.86</c:v>
                </c:pt>
                <c:pt idx="2039">
                  <c:v>20385.849999999999</c:v>
                </c:pt>
                <c:pt idx="2040">
                  <c:v>20395.849999999999</c:v>
                </c:pt>
                <c:pt idx="2041">
                  <c:v>20405.849999999999</c:v>
                </c:pt>
                <c:pt idx="2042">
                  <c:v>20415.849999999999</c:v>
                </c:pt>
                <c:pt idx="2043">
                  <c:v>20425.849999999999</c:v>
                </c:pt>
                <c:pt idx="2044">
                  <c:v>20435.84</c:v>
                </c:pt>
                <c:pt idx="2045">
                  <c:v>20445.84</c:v>
                </c:pt>
                <c:pt idx="2046">
                  <c:v>20455.84</c:v>
                </c:pt>
                <c:pt idx="2047">
                  <c:v>20465.84</c:v>
                </c:pt>
                <c:pt idx="2048">
                  <c:v>20475.84</c:v>
                </c:pt>
                <c:pt idx="2049">
                  <c:v>20485.830000000002</c:v>
                </c:pt>
                <c:pt idx="2050">
                  <c:v>20495.830000000002</c:v>
                </c:pt>
                <c:pt idx="2051">
                  <c:v>20505.830000000002</c:v>
                </c:pt>
                <c:pt idx="2052">
                  <c:v>20515.830000000002</c:v>
                </c:pt>
                <c:pt idx="2053">
                  <c:v>20525.830000000002</c:v>
                </c:pt>
                <c:pt idx="2054">
                  <c:v>20535.82</c:v>
                </c:pt>
                <c:pt idx="2055">
                  <c:v>20545.82</c:v>
                </c:pt>
                <c:pt idx="2056">
                  <c:v>20555.82</c:v>
                </c:pt>
                <c:pt idx="2057">
                  <c:v>20565.82</c:v>
                </c:pt>
                <c:pt idx="2058">
                  <c:v>20575.82</c:v>
                </c:pt>
                <c:pt idx="2059">
                  <c:v>20585.82</c:v>
                </c:pt>
                <c:pt idx="2060">
                  <c:v>20595.82</c:v>
                </c:pt>
                <c:pt idx="2061">
                  <c:v>20605.82</c:v>
                </c:pt>
                <c:pt idx="2062">
                  <c:v>20615.810000000001</c:v>
                </c:pt>
                <c:pt idx="2063">
                  <c:v>20625.8</c:v>
                </c:pt>
                <c:pt idx="2064">
                  <c:v>20635.8</c:v>
                </c:pt>
                <c:pt idx="2065">
                  <c:v>20645.8</c:v>
                </c:pt>
                <c:pt idx="2066">
                  <c:v>20655.8</c:v>
                </c:pt>
                <c:pt idx="2067">
                  <c:v>20665.8</c:v>
                </c:pt>
                <c:pt idx="2068">
                  <c:v>20675.79</c:v>
                </c:pt>
                <c:pt idx="2069">
                  <c:v>20685.79</c:v>
                </c:pt>
                <c:pt idx="2070">
                  <c:v>20695.79</c:v>
                </c:pt>
                <c:pt idx="2071">
                  <c:v>20705.79</c:v>
                </c:pt>
                <c:pt idx="2072">
                  <c:v>20715.79</c:v>
                </c:pt>
                <c:pt idx="2073">
                  <c:v>20725.79</c:v>
                </c:pt>
                <c:pt idx="2074">
                  <c:v>20735.78</c:v>
                </c:pt>
                <c:pt idx="2075">
                  <c:v>20745.78</c:v>
                </c:pt>
                <c:pt idx="2076">
                  <c:v>20755.78</c:v>
                </c:pt>
                <c:pt idx="2077">
                  <c:v>20765.78</c:v>
                </c:pt>
                <c:pt idx="2078">
                  <c:v>20775.78</c:v>
                </c:pt>
                <c:pt idx="2079">
                  <c:v>20785.77</c:v>
                </c:pt>
                <c:pt idx="2080">
                  <c:v>20795.77</c:v>
                </c:pt>
                <c:pt idx="2081">
                  <c:v>20805.77</c:v>
                </c:pt>
                <c:pt idx="2082">
                  <c:v>20815.77</c:v>
                </c:pt>
                <c:pt idx="2083">
                  <c:v>20825.77</c:v>
                </c:pt>
                <c:pt idx="2084">
                  <c:v>20835.759999999998</c:v>
                </c:pt>
                <c:pt idx="2085">
                  <c:v>20845.759999999998</c:v>
                </c:pt>
                <c:pt idx="2086">
                  <c:v>20855.759999999998</c:v>
                </c:pt>
                <c:pt idx="2087">
                  <c:v>20865.759999999998</c:v>
                </c:pt>
                <c:pt idx="2088">
                  <c:v>20875.75</c:v>
                </c:pt>
                <c:pt idx="2089">
                  <c:v>20885.75</c:v>
                </c:pt>
                <c:pt idx="2090">
                  <c:v>20895.75</c:v>
                </c:pt>
                <c:pt idx="2091">
                  <c:v>20905.75</c:v>
                </c:pt>
                <c:pt idx="2092">
                  <c:v>20915.75</c:v>
                </c:pt>
                <c:pt idx="2093">
                  <c:v>20925.740000000002</c:v>
                </c:pt>
                <c:pt idx="2094">
                  <c:v>20935.740000000002</c:v>
                </c:pt>
                <c:pt idx="2095">
                  <c:v>20945.740000000002</c:v>
                </c:pt>
                <c:pt idx="2096">
                  <c:v>20955.740000000002</c:v>
                </c:pt>
                <c:pt idx="2097">
                  <c:v>20965.740000000002</c:v>
                </c:pt>
                <c:pt idx="2098">
                  <c:v>20975.73</c:v>
                </c:pt>
                <c:pt idx="2099">
                  <c:v>20985.73</c:v>
                </c:pt>
                <c:pt idx="2100">
                  <c:v>20995.73</c:v>
                </c:pt>
                <c:pt idx="2101">
                  <c:v>21005.73</c:v>
                </c:pt>
                <c:pt idx="2102">
                  <c:v>21015.73</c:v>
                </c:pt>
                <c:pt idx="2103">
                  <c:v>21025.73</c:v>
                </c:pt>
                <c:pt idx="2104">
                  <c:v>21035.73</c:v>
                </c:pt>
                <c:pt idx="2105">
                  <c:v>21045.73</c:v>
                </c:pt>
                <c:pt idx="2106">
                  <c:v>21055.72</c:v>
                </c:pt>
                <c:pt idx="2107">
                  <c:v>21065.72</c:v>
                </c:pt>
                <c:pt idx="2108">
                  <c:v>21075.71</c:v>
                </c:pt>
                <c:pt idx="2109">
                  <c:v>21085.71</c:v>
                </c:pt>
                <c:pt idx="2110">
                  <c:v>21095.71</c:v>
                </c:pt>
                <c:pt idx="2111">
                  <c:v>21105.71</c:v>
                </c:pt>
                <c:pt idx="2112">
                  <c:v>21115.71</c:v>
                </c:pt>
                <c:pt idx="2113">
                  <c:v>21125.71</c:v>
                </c:pt>
                <c:pt idx="2114">
                  <c:v>21135.7</c:v>
                </c:pt>
                <c:pt idx="2115">
                  <c:v>21145.7</c:v>
                </c:pt>
                <c:pt idx="2116">
                  <c:v>21155.7</c:v>
                </c:pt>
                <c:pt idx="2117">
                  <c:v>21165.7</c:v>
                </c:pt>
                <c:pt idx="2118">
                  <c:v>21175.69</c:v>
                </c:pt>
                <c:pt idx="2119">
                  <c:v>21185.69</c:v>
                </c:pt>
                <c:pt idx="2120">
                  <c:v>21195.69</c:v>
                </c:pt>
                <c:pt idx="2121">
                  <c:v>21205.69</c:v>
                </c:pt>
                <c:pt idx="2122">
                  <c:v>21215.69</c:v>
                </c:pt>
                <c:pt idx="2123">
                  <c:v>21225.68</c:v>
                </c:pt>
                <c:pt idx="2124">
                  <c:v>21235.68</c:v>
                </c:pt>
                <c:pt idx="2125">
                  <c:v>21245.68</c:v>
                </c:pt>
                <c:pt idx="2126">
                  <c:v>21255.68</c:v>
                </c:pt>
                <c:pt idx="2127">
                  <c:v>21265.68</c:v>
                </c:pt>
                <c:pt idx="2128">
                  <c:v>21275.67</c:v>
                </c:pt>
                <c:pt idx="2129">
                  <c:v>21285.67</c:v>
                </c:pt>
                <c:pt idx="2130">
                  <c:v>21295.67</c:v>
                </c:pt>
                <c:pt idx="2131">
                  <c:v>21305.67</c:v>
                </c:pt>
                <c:pt idx="2132">
                  <c:v>21315.67</c:v>
                </c:pt>
                <c:pt idx="2133">
                  <c:v>21325.66</c:v>
                </c:pt>
                <c:pt idx="2134">
                  <c:v>21335.66</c:v>
                </c:pt>
                <c:pt idx="2135">
                  <c:v>21345.66</c:v>
                </c:pt>
                <c:pt idx="2136">
                  <c:v>21355.66</c:v>
                </c:pt>
                <c:pt idx="2137">
                  <c:v>21365.65</c:v>
                </c:pt>
                <c:pt idx="2138">
                  <c:v>21375.65</c:v>
                </c:pt>
                <c:pt idx="2139">
                  <c:v>21385.65</c:v>
                </c:pt>
                <c:pt idx="2140">
                  <c:v>21395.65</c:v>
                </c:pt>
                <c:pt idx="2141">
                  <c:v>21405.65</c:v>
                </c:pt>
                <c:pt idx="2142">
                  <c:v>21415.65</c:v>
                </c:pt>
                <c:pt idx="2143">
                  <c:v>21425.64</c:v>
                </c:pt>
                <c:pt idx="2144">
                  <c:v>21435.64</c:v>
                </c:pt>
                <c:pt idx="2145">
                  <c:v>21445.64</c:v>
                </c:pt>
                <c:pt idx="2146">
                  <c:v>21455.64</c:v>
                </c:pt>
                <c:pt idx="2147">
                  <c:v>21465.63</c:v>
                </c:pt>
                <c:pt idx="2148">
                  <c:v>21475.64</c:v>
                </c:pt>
                <c:pt idx="2149">
                  <c:v>21485.64</c:v>
                </c:pt>
                <c:pt idx="2150">
                  <c:v>21495.63</c:v>
                </c:pt>
                <c:pt idx="2151">
                  <c:v>21505.63</c:v>
                </c:pt>
                <c:pt idx="2152">
                  <c:v>21515.63</c:v>
                </c:pt>
                <c:pt idx="2153">
                  <c:v>21525.62</c:v>
                </c:pt>
                <c:pt idx="2154">
                  <c:v>21535.62</c:v>
                </c:pt>
                <c:pt idx="2155">
                  <c:v>21545.62</c:v>
                </c:pt>
                <c:pt idx="2156">
                  <c:v>21555.62</c:v>
                </c:pt>
                <c:pt idx="2157">
                  <c:v>21565.62</c:v>
                </c:pt>
                <c:pt idx="2158">
                  <c:v>21575.61</c:v>
                </c:pt>
                <c:pt idx="2159">
                  <c:v>21585.61</c:v>
                </c:pt>
                <c:pt idx="2160">
                  <c:v>21595.61</c:v>
                </c:pt>
                <c:pt idx="2161">
                  <c:v>21605.61</c:v>
                </c:pt>
                <c:pt idx="2162">
                  <c:v>21615.61</c:v>
                </c:pt>
                <c:pt idx="2163">
                  <c:v>21625.599999999999</c:v>
                </c:pt>
                <c:pt idx="2164">
                  <c:v>21635.599999999999</c:v>
                </c:pt>
                <c:pt idx="2165">
                  <c:v>21645.599999999999</c:v>
                </c:pt>
                <c:pt idx="2166">
                  <c:v>21655.599999999999</c:v>
                </c:pt>
                <c:pt idx="2167">
                  <c:v>21665.59</c:v>
                </c:pt>
                <c:pt idx="2168">
                  <c:v>21675.59</c:v>
                </c:pt>
                <c:pt idx="2169">
                  <c:v>21685.59</c:v>
                </c:pt>
                <c:pt idx="2170">
                  <c:v>21695.59</c:v>
                </c:pt>
                <c:pt idx="2171">
                  <c:v>21705.59</c:v>
                </c:pt>
                <c:pt idx="2172">
                  <c:v>21715.58</c:v>
                </c:pt>
                <c:pt idx="2173">
                  <c:v>21725.58</c:v>
                </c:pt>
                <c:pt idx="2174">
                  <c:v>21735.58</c:v>
                </c:pt>
                <c:pt idx="2175">
                  <c:v>21745.58</c:v>
                </c:pt>
                <c:pt idx="2176">
                  <c:v>21755.58</c:v>
                </c:pt>
                <c:pt idx="2177">
                  <c:v>21765.57</c:v>
                </c:pt>
                <c:pt idx="2178">
                  <c:v>21775.57</c:v>
                </c:pt>
                <c:pt idx="2179">
                  <c:v>21785.57</c:v>
                </c:pt>
                <c:pt idx="2180">
                  <c:v>21795.57</c:v>
                </c:pt>
                <c:pt idx="2181">
                  <c:v>21805.57</c:v>
                </c:pt>
                <c:pt idx="2182">
                  <c:v>21815.56</c:v>
                </c:pt>
                <c:pt idx="2183">
                  <c:v>21825.56</c:v>
                </c:pt>
                <c:pt idx="2184">
                  <c:v>21835.56</c:v>
                </c:pt>
                <c:pt idx="2185">
                  <c:v>21845.56</c:v>
                </c:pt>
                <c:pt idx="2186">
                  <c:v>21855.56</c:v>
                </c:pt>
                <c:pt idx="2187">
                  <c:v>21865.55</c:v>
                </c:pt>
                <c:pt idx="2188">
                  <c:v>21875.55</c:v>
                </c:pt>
                <c:pt idx="2189">
                  <c:v>21885.55</c:v>
                </c:pt>
                <c:pt idx="2190">
                  <c:v>21895.55</c:v>
                </c:pt>
                <c:pt idx="2191">
                  <c:v>21905.55</c:v>
                </c:pt>
                <c:pt idx="2192">
                  <c:v>21915.55</c:v>
                </c:pt>
                <c:pt idx="2193">
                  <c:v>21925.55</c:v>
                </c:pt>
                <c:pt idx="2194">
                  <c:v>21935.55</c:v>
                </c:pt>
                <c:pt idx="2195">
                  <c:v>21945.54</c:v>
                </c:pt>
                <c:pt idx="2196">
                  <c:v>21955.54</c:v>
                </c:pt>
                <c:pt idx="2197">
                  <c:v>21965.54</c:v>
                </c:pt>
                <c:pt idx="2198">
                  <c:v>21975.53</c:v>
                </c:pt>
                <c:pt idx="2199">
                  <c:v>21985.53</c:v>
                </c:pt>
                <c:pt idx="2200">
                  <c:v>21995.53</c:v>
                </c:pt>
                <c:pt idx="2201">
                  <c:v>22005.53</c:v>
                </c:pt>
                <c:pt idx="2202">
                  <c:v>22015.52</c:v>
                </c:pt>
                <c:pt idx="2203">
                  <c:v>22025.52</c:v>
                </c:pt>
                <c:pt idx="2204">
                  <c:v>22035.52</c:v>
                </c:pt>
                <c:pt idx="2205">
                  <c:v>22045.52</c:v>
                </c:pt>
                <c:pt idx="2206">
                  <c:v>22055.52</c:v>
                </c:pt>
                <c:pt idx="2207">
                  <c:v>22065.51</c:v>
                </c:pt>
                <c:pt idx="2208">
                  <c:v>22075.51</c:v>
                </c:pt>
                <c:pt idx="2209">
                  <c:v>22085.51</c:v>
                </c:pt>
                <c:pt idx="2210">
                  <c:v>22095.51</c:v>
                </c:pt>
                <c:pt idx="2211">
                  <c:v>22105.51</c:v>
                </c:pt>
                <c:pt idx="2212">
                  <c:v>22115.5</c:v>
                </c:pt>
                <c:pt idx="2213">
                  <c:v>22125.5</c:v>
                </c:pt>
                <c:pt idx="2214">
                  <c:v>22135.5</c:v>
                </c:pt>
                <c:pt idx="2215">
                  <c:v>22145.5</c:v>
                </c:pt>
                <c:pt idx="2216">
                  <c:v>22155.5</c:v>
                </c:pt>
                <c:pt idx="2217">
                  <c:v>22165.49</c:v>
                </c:pt>
                <c:pt idx="2218">
                  <c:v>22175.49</c:v>
                </c:pt>
                <c:pt idx="2219">
                  <c:v>22185.49</c:v>
                </c:pt>
                <c:pt idx="2220">
                  <c:v>22195.49</c:v>
                </c:pt>
                <c:pt idx="2221">
                  <c:v>22205.49</c:v>
                </c:pt>
                <c:pt idx="2222">
                  <c:v>22215.48</c:v>
                </c:pt>
                <c:pt idx="2223">
                  <c:v>22225.48</c:v>
                </c:pt>
                <c:pt idx="2224">
                  <c:v>22235.48</c:v>
                </c:pt>
                <c:pt idx="2225">
                  <c:v>22245.48</c:v>
                </c:pt>
                <c:pt idx="2226">
                  <c:v>22255.47</c:v>
                </c:pt>
                <c:pt idx="2227">
                  <c:v>22265.47</c:v>
                </c:pt>
                <c:pt idx="2228">
                  <c:v>22275.47</c:v>
                </c:pt>
                <c:pt idx="2229">
                  <c:v>22285.47</c:v>
                </c:pt>
                <c:pt idx="2230">
                  <c:v>22295.47</c:v>
                </c:pt>
                <c:pt idx="2231">
                  <c:v>22305.47</c:v>
                </c:pt>
                <c:pt idx="2232">
                  <c:v>22315.47</c:v>
                </c:pt>
                <c:pt idx="2233">
                  <c:v>22325.47</c:v>
                </c:pt>
                <c:pt idx="2234">
                  <c:v>22335.47</c:v>
                </c:pt>
                <c:pt idx="2235">
                  <c:v>22345.46</c:v>
                </c:pt>
                <c:pt idx="2236">
                  <c:v>22355.46</c:v>
                </c:pt>
                <c:pt idx="2237">
                  <c:v>22365.46</c:v>
                </c:pt>
                <c:pt idx="2238">
                  <c:v>22375.45</c:v>
                </c:pt>
                <c:pt idx="2239">
                  <c:v>22385.45</c:v>
                </c:pt>
                <c:pt idx="2240">
                  <c:v>22395.45</c:v>
                </c:pt>
                <c:pt idx="2241">
                  <c:v>22405.45</c:v>
                </c:pt>
                <c:pt idx="2242">
                  <c:v>22415.439999999999</c:v>
                </c:pt>
                <c:pt idx="2243">
                  <c:v>22425.439999999999</c:v>
                </c:pt>
                <c:pt idx="2244">
                  <c:v>22435.439999999999</c:v>
                </c:pt>
                <c:pt idx="2245">
                  <c:v>22445.439999999999</c:v>
                </c:pt>
                <c:pt idx="2246">
                  <c:v>22455.439999999999</c:v>
                </c:pt>
                <c:pt idx="2247">
                  <c:v>22465.43</c:v>
                </c:pt>
                <c:pt idx="2248">
                  <c:v>22475.43</c:v>
                </c:pt>
                <c:pt idx="2249">
                  <c:v>22485.43</c:v>
                </c:pt>
                <c:pt idx="2250">
                  <c:v>22495.43</c:v>
                </c:pt>
                <c:pt idx="2251">
                  <c:v>22505.43</c:v>
                </c:pt>
                <c:pt idx="2252">
                  <c:v>22515.42</c:v>
                </c:pt>
                <c:pt idx="2253">
                  <c:v>22525.42</c:v>
                </c:pt>
                <c:pt idx="2254">
                  <c:v>22535.42</c:v>
                </c:pt>
                <c:pt idx="2255">
                  <c:v>22545.42</c:v>
                </c:pt>
                <c:pt idx="2256">
                  <c:v>22555.42</c:v>
                </c:pt>
                <c:pt idx="2257">
                  <c:v>22565.41</c:v>
                </c:pt>
                <c:pt idx="2258">
                  <c:v>22575.41</c:v>
                </c:pt>
                <c:pt idx="2259">
                  <c:v>22585.41</c:v>
                </c:pt>
                <c:pt idx="2260">
                  <c:v>22595.41</c:v>
                </c:pt>
                <c:pt idx="2261">
                  <c:v>22605.4</c:v>
                </c:pt>
                <c:pt idx="2262">
                  <c:v>22615.4</c:v>
                </c:pt>
                <c:pt idx="2263">
                  <c:v>22625.4</c:v>
                </c:pt>
                <c:pt idx="2264">
                  <c:v>22635.4</c:v>
                </c:pt>
                <c:pt idx="2265">
                  <c:v>22645.4</c:v>
                </c:pt>
                <c:pt idx="2266">
                  <c:v>22655.4</c:v>
                </c:pt>
                <c:pt idx="2267">
                  <c:v>22665.39</c:v>
                </c:pt>
                <c:pt idx="2268">
                  <c:v>22675.39</c:v>
                </c:pt>
                <c:pt idx="2269">
                  <c:v>22685.39</c:v>
                </c:pt>
                <c:pt idx="2270">
                  <c:v>22695.39</c:v>
                </c:pt>
                <c:pt idx="2271">
                  <c:v>22705.39</c:v>
                </c:pt>
                <c:pt idx="2272">
                  <c:v>22715.38</c:v>
                </c:pt>
                <c:pt idx="2273">
                  <c:v>22725.38</c:v>
                </c:pt>
                <c:pt idx="2274">
                  <c:v>22735.38</c:v>
                </c:pt>
                <c:pt idx="2275">
                  <c:v>22745.38</c:v>
                </c:pt>
                <c:pt idx="2276">
                  <c:v>22755.38</c:v>
                </c:pt>
                <c:pt idx="2277">
                  <c:v>22765.38</c:v>
                </c:pt>
                <c:pt idx="2278">
                  <c:v>22775.38</c:v>
                </c:pt>
                <c:pt idx="2279">
                  <c:v>22785.38</c:v>
                </c:pt>
                <c:pt idx="2280">
                  <c:v>22795.37</c:v>
                </c:pt>
                <c:pt idx="2281">
                  <c:v>22805.37</c:v>
                </c:pt>
                <c:pt idx="2282">
                  <c:v>22815.360000000001</c:v>
                </c:pt>
                <c:pt idx="2283">
                  <c:v>22825.360000000001</c:v>
                </c:pt>
                <c:pt idx="2284">
                  <c:v>22835.360000000001</c:v>
                </c:pt>
                <c:pt idx="2285">
                  <c:v>22845.360000000001</c:v>
                </c:pt>
                <c:pt idx="2286">
                  <c:v>22855.360000000001</c:v>
                </c:pt>
                <c:pt idx="2287">
                  <c:v>22865.35</c:v>
                </c:pt>
                <c:pt idx="2288">
                  <c:v>22875.35</c:v>
                </c:pt>
                <c:pt idx="2289">
                  <c:v>22885.35</c:v>
                </c:pt>
                <c:pt idx="2290">
                  <c:v>22895.35</c:v>
                </c:pt>
                <c:pt idx="2291">
                  <c:v>22905.35</c:v>
                </c:pt>
                <c:pt idx="2292">
                  <c:v>22915.35</c:v>
                </c:pt>
                <c:pt idx="2293">
                  <c:v>22925.34</c:v>
                </c:pt>
                <c:pt idx="2294">
                  <c:v>22935.34</c:v>
                </c:pt>
                <c:pt idx="2295">
                  <c:v>22945.34</c:v>
                </c:pt>
                <c:pt idx="2296">
                  <c:v>22955.34</c:v>
                </c:pt>
                <c:pt idx="2297">
                  <c:v>22965.33</c:v>
                </c:pt>
                <c:pt idx="2298">
                  <c:v>22975.33</c:v>
                </c:pt>
                <c:pt idx="2299">
                  <c:v>22985.33</c:v>
                </c:pt>
                <c:pt idx="2300">
                  <c:v>22995.33</c:v>
                </c:pt>
                <c:pt idx="2301">
                  <c:v>23005.33</c:v>
                </c:pt>
                <c:pt idx="2302">
                  <c:v>23015.32</c:v>
                </c:pt>
                <c:pt idx="2303">
                  <c:v>23025.32</c:v>
                </c:pt>
                <c:pt idx="2304">
                  <c:v>23035.32</c:v>
                </c:pt>
                <c:pt idx="2305">
                  <c:v>23045.32</c:v>
                </c:pt>
                <c:pt idx="2306">
                  <c:v>23055.32</c:v>
                </c:pt>
                <c:pt idx="2307">
                  <c:v>23065.31</c:v>
                </c:pt>
                <c:pt idx="2308">
                  <c:v>23075.31</c:v>
                </c:pt>
                <c:pt idx="2309">
                  <c:v>23085.31</c:v>
                </c:pt>
                <c:pt idx="2310">
                  <c:v>23095.31</c:v>
                </c:pt>
                <c:pt idx="2311">
                  <c:v>23105.31</c:v>
                </c:pt>
                <c:pt idx="2312">
                  <c:v>23115.3</c:v>
                </c:pt>
                <c:pt idx="2313">
                  <c:v>23125.3</c:v>
                </c:pt>
                <c:pt idx="2314">
                  <c:v>23135.3</c:v>
                </c:pt>
                <c:pt idx="2315">
                  <c:v>23145.3</c:v>
                </c:pt>
                <c:pt idx="2316">
                  <c:v>23155.3</c:v>
                </c:pt>
                <c:pt idx="2317">
                  <c:v>23165.3</c:v>
                </c:pt>
                <c:pt idx="2318">
                  <c:v>23175.3</c:v>
                </c:pt>
                <c:pt idx="2319">
                  <c:v>23185.29</c:v>
                </c:pt>
                <c:pt idx="2320">
                  <c:v>23195.29</c:v>
                </c:pt>
                <c:pt idx="2321">
                  <c:v>23205.29</c:v>
                </c:pt>
                <c:pt idx="2322">
                  <c:v>23215.279999999999</c:v>
                </c:pt>
                <c:pt idx="2323">
                  <c:v>23225.279999999999</c:v>
                </c:pt>
                <c:pt idx="2324">
                  <c:v>23235.279999999999</c:v>
                </c:pt>
                <c:pt idx="2325">
                  <c:v>23245.279999999999</c:v>
                </c:pt>
                <c:pt idx="2326">
                  <c:v>23255.279999999999</c:v>
                </c:pt>
                <c:pt idx="2327">
                  <c:v>23265.27</c:v>
                </c:pt>
                <c:pt idx="2328">
                  <c:v>23275.27</c:v>
                </c:pt>
                <c:pt idx="2329">
                  <c:v>23285.27</c:v>
                </c:pt>
                <c:pt idx="2330">
                  <c:v>23295.27</c:v>
                </c:pt>
                <c:pt idx="2331">
                  <c:v>23305.27</c:v>
                </c:pt>
                <c:pt idx="2332">
                  <c:v>23315.26</c:v>
                </c:pt>
                <c:pt idx="2333">
                  <c:v>23325.26</c:v>
                </c:pt>
                <c:pt idx="2334">
                  <c:v>23335.26</c:v>
                </c:pt>
                <c:pt idx="2335">
                  <c:v>23345.26</c:v>
                </c:pt>
                <c:pt idx="2336">
                  <c:v>23355.26</c:v>
                </c:pt>
                <c:pt idx="2337">
                  <c:v>23365.25</c:v>
                </c:pt>
                <c:pt idx="2338">
                  <c:v>23375.25</c:v>
                </c:pt>
                <c:pt idx="2339">
                  <c:v>23385.25</c:v>
                </c:pt>
                <c:pt idx="2340">
                  <c:v>23395.25</c:v>
                </c:pt>
                <c:pt idx="2341">
                  <c:v>23405.24</c:v>
                </c:pt>
                <c:pt idx="2342">
                  <c:v>23415.24</c:v>
                </c:pt>
                <c:pt idx="2343">
                  <c:v>23425.24</c:v>
                </c:pt>
                <c:pt idx="2344">
                  <c:v>23435.24</c:v>
                </c:pt>
                <c:pt idx="2345">
                  <c:v>23445.24</c:v>
                </c:pt>
                <c:pt idx="2346">
                  <c:v>23455.24</c:v>
                </c:pt>
                <c:pt idx="2347">
                  <c:v>23465.23</c:v>
                </c:pt>
                <c:pt idx="2348">
                  <c:v>23475.23</c:v>
                </c:pt>
                <c:pt idx="2349">
                  <c:v>23485.23</c:v>
                </c:pt>
                <c:pt idx="2350">
                  <c:v>23495.23</c:v>
                </c:pt>
                <c:pt idx="2351">
                  <c:v>23505.23</c:v>
                </c:pt>
                <c:pt idx="2352">
                  <c:v>23515.22</c:v>
                </c:pt>
                <c:pt idx="2353">
                  <c:v>23525.22</c:v>
                </c:pt>
                <c:pt idx="2354">
                  <c:v>23535.22</c:v>
                </c:pt>
                <c:pt idx="2355">
                  <c:v>23545.22</c:v>
                </c:pt>
                <c:pt idx="2356">
                  <c:v>23555.22</c:v>
                </c:pt>
                <c:pt idx="2357">
                  <c:v>23565.21</c:v>
                </c:pt>
                <c:pt idx="2358">
                  <c:v>23575.21</c:v>
                </c:pt>
                <c:pt idx="2359">
                  <c:v>23585.21</c:v>
                </c:pt>
                <c:pt idx="2360">
                  <c:v>23595.21</c:v>
                </c:pt>
                <c:pt idx="2361">
                  <c:v>23605.21</c:v>
                </c:pt>
                <c:pt idx="2362">
                  <c:v>23615.21</c:v>
                </c:pt>
                <c:pt idx="2363">
                  <c:v>23625.21</c:v>
                </c:pt>
                <c:pt idx="2364">
                  <c:v>23635.21</c:v>
                </c:pt>
                <c:pt idx="2365">
                  <c:v>23645.200000000001</c:v>
                </c:pt>
                <c:pt idx="2366">
                  <c:v>23655.200000000001</c:v>
                </c:pt>
                <c:pt idx="2367">
                  <c:v>23665.19</c:v>
                </c:pt>
                <c:pt idx="2368">
                  <c:v>23675.19</c:v>
                </c:pt>
                <c:pt idx="2369">
                  <c:v>23685.19</c:v>
                </c:pt>
                <c:pt idx="2370">
                  <c:v>23695.19</c:v>
                </c:pt>
                <c:pt idx="2371">
                  <c:v>23705.19</c:v>
                </c:pt>
                <c:pt idx="2372">
                  <c:v>23715.19</c:v>
                </c:pt>
                <c:pt idx="2373">
                  <c:v>23725.18</c:v>
                </c:pt>
                <c:pt idx="2374">
                  <c:v>23735.18</c:v>
                </c:pt>
                <c:pt idx="2375">
                  <c:v>23745.18</c:v>
                </c:pt>
                <c:pt idx="2376">
                  <c:v>23755.18</c:v>
                </c:pt>
                <c:pt idx="2377">
                  <c:v>23765.17</c:v>
                </c:pt>
                <c:pt idx="2378">
                  <c:v>23775.17</c:v>
                </c:pt>
                <c:pt idx="2379">
                  <c:v>23785.17</c:v>
                </c:pt>
                <c:pt idx="2380">
                  <c:v>23795.17</c:v>
                </c:pt>
                <c:pt idx="2381">
                  <c:v>23805.17</c:v>
                </c:pt>
                <c:pt idx="2382">
                  <c:v>23815.16</c:v>
                </c:pt>
                <c:pt idx="2383">
                  <c:v>23825.16</c:v>
                </c:pt>
                <c:pt idx="2384">
                  <c:v>23835.16</c:v>
                </c:pt>
                <c:pt idx="2385">
                  <c:v>23845.16</c:v>
                </c:pt>
                <c:pt idx="2386">
                  <c:v>23855.16</c:v>
                </c:pt>
                <c:pt idx="2387">
                  <c:v>23865.15</c:v>
                </c:pt>
                <c:pt idx="2388">
                  <c:v>23875.15</c:v>
                </c:pt>
                <c:pt idx="2389">
                  <c:v>23885.15</c:v>
                </c:pt>
                <c:pt idx="2390">
                  <c:v>23895.15</c:v>
                </c:pt>
                <c:pt idx="2391">
                  <c:v>23905.15</c:v>
                </c:pt>
                <c:pt idx="2392">
                  <c:v>23915.14</c:v>
                </c:pt>
                <c:pt idx="2393">
                  <c:v>23925.14</c:v>
                </c:pt>
                <c:pt idx="2394">
                  <c:v>23935.14</c:v>
                </c:pt>
                <c:pt idx="2395">
                  <c:v>23945.14</c:v>
                </c:pt>
                <c:pt idx="2396">
                  <c:v>23955.14</c:v>
                </c:pt>
                <c:pt idx="2397">
                  <c:v>23965.13</c:v>
                </c:pt>
                <c:pt idx="2398">
                  <c:v>23975.13</c:v>
                </c:pt>
                <c:pt idx="2399">
                  <c:v>23985.13</c:v>
                </c:pt>
                <c:pt idx="2400">
                  <c:v>23995.13</c:v>
                </c:pt>
                <c:pt idx="2401">
                  <c:v>24005.13</c:v>
                </c:pt>
                <c:pt idx="2402">
                  <c:v>24015.13</c:v>
                </c:pt>
                <c:pt idx="2403">
                  <c:v>24025.13</c:v>
                </c:pt>
                <c:pt idx="2404">
                  <c:v>24035.13</c:v>
                </c:pt>
                <c:pt idx="2405">
                  <c:v>24045.119999999999</c:v>
                </c:pt>
                <c:pt idx="2406">
                  <c:v>24055.119999999999</c:v>
                </c:pt>
                <c:pt idx="2407">
                  <c:v>24065.119999999999</c:v>
                </c:pt>
                <c:pt idx="2408">
                  <c:v>24075.11</c:v>
                </c:pt>
                <c:pt idx="2409">
                  <c:v>24085.11</c:v>
                </c:pt>
                <c:pt idx="2410">
                  <c:v>24095.11</c:v>
                </c:pt>
                <c:pt idx="2411">
                  <c:v>24105.11</c:v>
                </c:pt>
                <c:pt idx="2412">
                  <c:v>24115.1</c:v>
                </c:pt>
                <c:pt idx="2413">
                  <c:v>24125.1</c:v>
                </c:pt>
                <c:pt idx="2414">
                  <c:v>24135.1</c:v>
                </c:pt>
                <c:pt idx="2415">
                  <c:v>24145.1</c:v>
                </c:pt>
                <c:pt idx="2416">
                  <c:v>24155.1</c:v>
                </c:pt>
                <c:pt idx="2417">
                  <c:v>24165.1</c:v>
                </c:pt>
                <c:pt idx="2418">
                  <c:v>24175.09</c:v>
                </c:pt>
                <c:pt idx="2419">
                  <c:v>24185.09</c:v>
                </c:pt>
                <c:pt idx="2420">
                  <c:v>24195.09</c:v>
                </c:pt>
                <c:pt idx="2421">
                  <c:v>24205.09</c:v>
                </c:pt>
                <c:pt idx="2422">
                  <c:v>24215.09</c:v>
                </c:pt>
                <c:pt idx="2423">
                  <c:v>24225.08</c:v>
                </c:pt>
                <c:pt idx="2424">
                  <c:v>24235.08</c:v>
                </c:pt>
                <c:pt idx="2425">
                  <c:v>24245.08</c:v>
                </c:pt>
                <c:pt idx="2426">
                  <c:v>24255.08</c:v>
                </c:pt>
                <c:pt idx="2427">
                  <c:v>24265.07</c:v>
                </c:pt>
                <c:pt idx="2428">
                  <c:v>24275.07</c:v>
                </c:pt>
                <c:pt idx="2429">
                  <c:v>24285.07</c:v>
                </c:pt>
                <c:pt idx="2430">
                  <c:v>24295.07</c:v>
                </c:pt>
                <c:pt idx="2431">
                  <c:v>24305.07</c:v>
                </c:pt>
                <c:pt idx="2432">
                  <c:v>24315.06</c:v>
                </c:pt>
                <c:pt idx="2433">
                  <c:v>24325.06</c:v>
                </c:pt>
                <c:pt idx="2434">
                  <c:v>24335.06</c:v>
                </c:pt>
                <c:pt idx="2435">
                  <c:v>24345.06</c:v>
                </c:pt>
                <c:pt idx="2436">
                  <c:v>24355.06</c:v>
                </c:pt>
                <c:pt idx="2437">
                  <c:v>24365.05</c:v>
                </c:pt>
                <c:pt idx="2438">
                  <c:v>24375.05</c:v>
                </c:pt>
                <c:pt idx="2439">
                  <c:v>24385.05</c:v>
                </c:pt>
                <c:pt idx="2440">
                  <c:v>24395.05</c:v>
                </c:pt>
                <c:pt idx="2441">
                  <c:v>24405.05</c:v>
                </c:pt>
                <c:pt idx="2442">
                  <c:v>24415.05</c:v>
                </c:pt>
                <c:pt idx="2443">
                  <c:v>24425.05</c:v>
                </c:pt>
                <c:pt idx="2444">
                  <c:v>24435.05</c:v>
                </c:pt>
                <c:pt idx="2445">
                  <c:v>24445.040000000001</c:v>
                </c:pt>
                <c:pt idx="2446">
                  <c:v>24455.040000000001</c:v>
                </c:pt>
                <c:pt idx="2447">
                  <c:v>24465.040000000001</c:v>
                </c:pt>
                <c:pt idx="2448">
                  <c:v>24475.03</c:v>
                </c:pt>
                <c:pt idx="2449">
                  <c:v>24485.03</c:v>
                </c:pt>
                <c:pt idx="2450">
                  <c:v>24495.03</c:v>
                </c:pt>
                <c:pt idx="2451">
                  <c:v>24505.03</c:v>
                </c:pt>
                <c:pt idx="2452">
                  <c:v>24515.03</c:v>
                </c:pt>
                <c:pt idx="2453">
                  <c:v>24525.02</c:v>
                </c:pt>
                <c:pt idx="2454">
                  <c:v>24535.02</c:v>
                </c:pt>
                <c:pt idx="2455">
                  <c:v>24545.02</c:v>
                </c:pt>
                <c:pt idx="2456">
                  <c:v>24555.02</c:v>
                </c:pt>
                <c:pt idx="2457">
                  <c:v>24565.02</c:v>
                </c:pt>
                <c:pt idx="2458">
                  <c:v>24575.01</c:v>
                </c:pt>
                <c:pt idx="2459">
                  <c:v>24585.01</c:v>
                </c:pt>
                <c:pt idx="2460">
                  <c:v>24595.01</c:v>
                </c:pt>
                <c:pt idx="2461">
                  <c:v>24605.01</c:v>
                </c:pt>
                <c:pt idx="2462">
                  <c:v>24615.01</c:v>
                </c:pt>
                <c:pt idx="2463">
                  <c:v>24625</c:v>
                </c:pt>
                <c:pt idx="2464">
                  <c:v>24635</c:v>
                </c:pt>
                <c:pt idx="2465">
                  <c:v>24645</c:v>
                </c:pt>
                <c:pt idx="2466">
                  <c:v>24655</c:v>
                </c:pt>
                <c:pt idx="2467">
                  <c:v>24665</c:v>
                </c:pt>
                <c:pt idx="2468">
                  <c:v>24674.99</c:v>
                </c:pt>
                <c:pt idx="2469">
                  <c:v>24684.99</c:v>
                </c:pt>
                <c:pt idx="2470">
                  <c:v>24694.99</c:v>
                </c:pt>
                <c:pt idx="2471">
                  <c:v>24704.99</c:v>
                </c:pt>
                <c:pt idx="2472">
                  <c:v>24714.99</c:v>
                </c:pt>
                <c:pt idx="2473">
                  <c:v>24724.98</c:v>
                </c:pt>
                <c:pt idx="2474">
                  <c:v>24734.98</c:v>
                </c:pt>
                <c:pt idx="2475">
                  <c:v>24744.98</c:v>
                </c:pt>
                <c:pt idx="2476">
                  <c:v>24754.98</c:v>
                </c:pt>
                <c:pt idx="2477">
                  <c:v>24764.98</c:v>
                </c:pt>
                <c:pt idx="2478">
                  <c:v>24774.97</c:v>
                </c:pt>
                <c:pt idx="2479">
                  <c:v>24784.97</c:v>
                </c:pt>
                <c:pt idx="2480">
                  <c:v>24794.97</c:v>
                </c:pt>
                <c:pt idx="2481">
                  <c:v>24804.97</c:v>
                </c:pt>
                <c:pt idx="2482">
                  <c:v>24814.959999999999</c:v>
                </c:pt>
                <c:pt idx="2483">
                  <c:v>24824.97</c:v>
                </c:pt>
                <c:pt idx="2484">
                  <c:v>24834.97</c:v>
                </c:pt>
                <c:pt idx="2485">
                  <c:v>24844.959999999999</c:v>
                </c:pt>
                <c:pt idx="2486">
                  <c:v>24854.959999999999</c:v>
                </c:pt>
                <c:pt idx="2487">
                  <c:v>24864.959999999999</c:v>
                </c:pt>
                <c:pt idx="2488">
                  <c:v>24874.959999999999</c:v>
                </c:pt>
                <c:pt idx="2489">
                  <c:v>24884.95</c:v>
                </c:pt>
                <c:pt idx="2490">
                  <c:v>24894.95</c:v>
                </c:pt>
                <c:pt idx="2491">
                  <c:v>24904.95</c:v>
                </c:pt>
                <c:pt idx="2492">
                  <c:v>24914.95</c:v>
                </c:pt>
                <c:pt idx="2493">
                  <c:v>24924.94</c:v>
                </c:pt>
                <c:pt idx="2494">
                  <c:v>24934.94</c:v>
                </c:pt>
                <c:pt idx="2495">
                  <c:v>24944.94</c:v>
                </c:pt>
                <c:pt idx="2496">
                  <c:v>24954.94</c:v>
                </c:pt>
                <c:pt idx="2497">
                  <c:v>24964.94</c:v>
                </c:pt>
                <c:pt idx="2498">
                  <c:v>24974.94</c:v>
                </c:pt>
                <c:pt idx="2499">
                  <c:v>24984.93</c:v>
                </c:pt>
                <c:pt idx="2500">
                  <c:v>24994.93</c:v>
                </c:pt>
                <c:pt idx="2501">
                  <c:v>25004.93</c:v>
                </c:pt>
                <c:pt idx="2502">
                  <c:v>25014.93</c:v>
                </c:pt>
                <c:pt idx="2503">
                  <c:v>25024.92</c:v>
                </c:pt>
                <c:pt idx="2504">
                  <c:v>25034.92</c:v>
                </c:pt>
                <c:pt idx="2505">
                  <c:v>25044.92</c:v>
                </c:pt>
                <c:pt idx="2506">
                  <c:v>25054.92</c:v>
                </c:pt>
                <c:pt idx="2507">
                  <c:v>25064.92</c:v>
                </c:pt>
                <c:pt idx="2508">
                  <c:v>25074.91</c:v>
                </c:pt>
                <c:pt idx="2509">
                  <c:v>25084.91</c:v>
                </c:pt>
                <c:pt idx="2510">
                  <c:v>25094.91</c:v>
                </c:pt>
                <c:pt idx="2511">
                  <c:v>25104.91</c:v>
                </c:pt>
                <c:pt idx="2512">
                  <c:v>25114.91</c:v>
                </c:pt>
                <c:pt idx="2513">
                  <c:v>25124.9</c:v>
                </c:pt>
                <c:pt idx="2514">
                  <c:v>25134.9</c:v>
                </c:pt>
                <c:pt idx="2515">
                  <c:v>25144.9</c:v>
                </c:pt>
                <c:pt idx="2516">
                  <c:v>25154.9</c:v>
                </c:pt>
                <c:pt idx="2517">
                  <c:v>25164.9</c:v>
                </c:pt>
                <c:pt idx="2518">
                  <c:v>25174.89</c:v>
                </c:pt>
                <c:pt idx="2519">
                  <c:v>25184.89</c:v>
                </c:pt>
                <c:pt idx="2520">
                  <c:v>25194.89</c:v>
                </c:pt>
                <c:pt idx="2521">
                  <c:v>25204.89</c:v>
                </c:pt>
                <c:pt idx="2522">
                  <c:v>25214.89</c:v>
                </c:pt>
                <c:pt idx="2523">
                  <c:v>25224.89</c:v>
                </c:pt>
                <c:pt idx="2524">
                  <c:v>25234.89</c:v>
                </c:pt>
                <c:pt idx="2525">
                  <c:v>25244.89</c:v>
                </c:pt>
                <c:pt idx="2526">
                  <c:v>25254.880000000001</c:v>
                </c:pt>
                <c:pt idx="2527">
                  <c:v>25264.880000000001</c:v>
                </c:pt>
                <c:pt idx="2528">
                  <c:v>25274.880000000001</c:v>
                </c:pt>
                <c:pt idx="2529">
                  <c:v>25284.87</c:v>
                </c:pt>
                <c:pt idx="2530">
                  <c:v>25294.87</c:v>
                </c:pt>
                <c:pt idx="2531">
                  <c:v>25304.87</c:v>
                </c:pt>
                <c:pt idx="2532">
                  <c:v>25314.87</c:v>
                </c:pt>
                <c:pt idx="2533">
                  <c:v>25324.87</c:v>
                </c:pt>
                <c:pt idx="2534">
                  <c:v>25334.86</c:v>
                </c:pt>
                <c:pt idx="2535">
                  <c:v>25344.86</c:v>
                </c:pt>
                <c:pt idx="2536">
                  <c:v>25354.86</c:v>
                </c:pt>
                <c:pt idx="2537">
                  <c:v>25364.86</c:v>
                </c:pt>
                <c:pt idx="2538">
                  <c:v>25374.86</c:v>
                </c:pt>
                <c:pt idx="2539">
                  <c:v>25384.85</c:v>
                </c:pt>
                <c:pt idx="2540">
                  <c:v>25394.85</c:v>
                </c:pt>
                <c:pt idx="2541">
                  <c:v>25404.85</c:v>
                </c:pt>
                <c:pt idx="2542">
                  <c:v>25414.85</c:v>
                </c:pt>
                <c:pt idx="2543">
                  <c:v>25424.85</c:v>
                </c:pt>
                <c:pt idx="2544">
                  <c:v>25434.84</c:v>
                </c:pt>
                <c:pt idx="2545">
                  <c:v>25444.84</c:v>
                </c:pt>
                <c:pt idx="2546">
                  <c:v>25454.84</c:v>
                </c:pt>
                <c:pt idx="2547">
                  <c:v>25464.84</c:v>
                </c:pt>
                <c:pt idx="2548">
                  <c:v>25474.84</c:v>
                </c:pt>
                <c:pt idx="2549">
                  <c:v>25484.83</c:v>
                </c:pt>
                <c:pt idx="2550">
                  <c:v>25494.83</c:v>
                </c:pt>
                <c:pt idx="2551">
                  <c:v>25504.83</c:v>
                </c:pt>
                <c:pt idx="2552">
                  <c:v>25514.83</c:v>
                </c:pt>
                <c:pt idx="2553">
                  <c:v>25524.83</c:v>
                </c:pt>
                <c:pt idx="2554">
                  <c:v>25534.82</c:v>
                </c:pt>
                <c:pt idx="2555">
                  <c:v>25544.82</c:v>
                </c:pt>
                <c:pt idx="2556">
                  <c:v>25554.82</c:v>
                </c:pt>
                <c:pt idx="2557">
                  <c:v>25564.82</c:v>
                </c:pt>
                <c:pt idx="2558">
                  <c:v>25574.82</c:v>
                </c:pt>
                <c:pt idx="2559">
                  <c:v>25584.81</c:v>
                </c:pt>
                <c:pt idx="2560">
                  <c:v>25594.81</c:v>
                </c:pt>
                <c:pt idx="2561">
                  <c:v>25604.81</c:v>
                </c:pt>
                <c:pt idx="2562">
                  <c:v>25614.81</c:v>
                </c:pt>
                <c:pt idx="2563">
                  <c:v>25624.799999999999</c:v>
                </c:pt>
                <c:pt idx="2564">
                  <c:v>25634.81</c:v>
                </c:pt>
                <c:pt idx="2565">
                  <c:v>25644.81</c:v>
                </c:pt>
                <c:pt idx="2566">
                  <c:v>25654.81</c:v>
                </c:pt>
                <c:pt idx="2567">
                  <c:v>25664.799999999999</c:v>
                </c:pt>
                <c:pt idx="2568">
                  <c:v>25674.79</c:v>
                </c:pt>
                <c:pt idx="2569">
                  <c:v>25684.79</c:v>
                </c:pt>
                <c:pt idx="2570">
                  <c:v>25694.79</c:v>
                </c:pt>
                <c:pt idx="2571">
                  <c:v>25704.79</c:v>
                </c:pt>
                <c:pt idx="2572">
                  <c:v>25714.79</c:v>
                </c:pt>
                <c:pt idx="2573">
                  <c:v>25724.79</c:v>
                </c:pt>
                <c:pt idx="2574">
                  <c:v>25734.79</c:v>
                </c:pt>
                <c:pt idx="2575">
                  <c:v>25744.78</c:v>
                </c:pt>
                <c:pt idx="2576">
                  <c:v>25754.78</c:v>
                </c:pt>
                <c:pt idx="2577">
                  <c:v>25764.78</c:v>
                </c:pt>
                <c:pt idx="2578">
                  <c:v>25774.78</c:v>
                </c:pt>
                <c:pt idx="2579">
                  <c:v>25784.78</c:v>
                </c:pt>
                <c:pt idx="2580">
                  <c:v>25794.77</c:v>
                </c:pt>
                <c:pt idx="2581">
                  <c:v>25804.77</c:v>
                </c:pt>
                <c:pt idx="2582">
                  <c:v>25814.77</c:v>
                </c:pt>
                <c:pt idx="2583">
                  <c:v>25824.77</c:v>
                </c:pt>
                <c:pt idx="2584">
                  <c:v>25834.76</c:v>
                </c:pt>
                <c:pt idx="2585">
                  <c:v>25844.76</c:v>
                </c:pt>
                <c:pt idx="2586">
                  <c:v>25854.76</c:v>
                </c:pt>
                <c:pt idx="2587">
                  <c:v>25864.76</c:v>
                </c:pt>
                <c:pt idx="2588">
                  <c:v>25874.76</c:v>
                </c:pt>
                <c:pt idx="2589">
                  <c:v>25884.75</c:v>
                </c:pt>
                <c:pt idx="2590">
                  <c:v>25894.75</c:v>
                </c:pt>
                <c:pt idx="2591">
                  <c:v>25904.75</c:v>
                </c:pt>
                <c:pt idx="2592">
                  <c:v>25914.75</c:v>
                </c:pt>
                <c:pt idx="2593">
                  <c:v>25924.75</c:v>
                </c:pt>
                <c:pt idx="2594">
                  <c:v>25934.74</c:v>
                </c:pt>
                <c:pt idx="2595">
                  <c:v>25944.74</c:v>
                </c:pt>
                <c:pt idx="2596">
                  <c:v>25954.74</c:v>
                </c:pt>
                <c:pt idx="2597">
                  <c:v>25964.74</c:v>
                </c:pt>
                <c:pt idx="2598">
                  <c:v>25974.74</c:v>
                </c:pt>
                <c:pt idx="2599">
                  <c:v>25984.73</c:v>
                </c:pt>
                <c:pt idx="2600">
                  <c:v>25994.73</c:v>
                </c:pt>
                <c:pt idx="2601">
                  <c:v>26004.73</c:v>
                </c:pt>
                <c:pt idx="2602">
                  <c:v>26014.73</c:v>
                </c:pt>
                <c:pt idx="2603">
                  <c:v>26024.73</c:v>
                </c:pt>
                <c:pt idx="2604">
                  <c:v>26034.720000000001</c:v>
                </c:pt>
                <c:pt idx="2605">
                  <c:v>26044.720000000001</c:v>
                </c:pt>
                <c:pt idx="2606">
                  <c:v>26054.720000000001</c:v>
                </c:pt>
                <c:pt idx="2607">
                  <c:v>26064.720000000001</c:v>
                </c:pt>
                <c:pt idx="2608">
                  <c:v>26074.720000000001</c:v>
                </c:pt>
                <c:pt idx="2609">
                  <c:v>26084.720000000001</c:v>
                </c:pt>
                <c:pt idx="2610">
                  <c:v>26094.720000000001</c:v>
                </c:pt>
                <c:pt idx="2611">
                  <c:v>26104.720000000001</c:v>
                </c:pt>
                <c:pt idx="2612">
                  <c:v>26114.720000000001</c:v>
                </c:pt>
                <c:pt idx="2613">
                  <c:v>26124.71</c:v>
                </c:pt>
                <c:pt idx="2614">
                  <c:v>26134.71</c:v>
                </c:pt>
                <c:pt idx="2615">
                  <c:v>26144.7</c:v>
                </c:pt>
                <c:pt idx="2616">
                  <c:v>26154.7</c:v>
                </c:pt>
                <c:pt idx="2617">
                  <c:v>26164.7</c:v>
                </c:pt>
                <c:pt idx="2618">
                  <c:v>26174.7</c:v>
                </c:pt>
                <c:pt idx="2619">
                  <c:v>26184.7</c:v>
                </c:pt>
                <c:pt idx="2620">
                  <c:v>26194.69</c:v>
                </c:pt>
                <c:pt idx="2621">
                  <c:v>26204.69</c:v>
                </c:pt>
                <c:pt idx="2622">
                  <c:v>26214.69</c:v>
                </c:pt>
                <c:pt idx="2623">
                  <c:v>26224.69</c:v>
                </c:pt>
                <c:pt idx="2624">
                  <c:v>26234.69</c:v>
                </c:pt>
                <c:pt idx="2625">
                  <c:v>26244.68</c:v>
                </c:pt>
                <c:pt idx="2626">
                  <c:v>26254.68</c:v>
                </c:pt>
                <c:pt idx="2627">
                  <c:v>26264.68</c:v>
                </c:pt>
                <c:pt idx="2628">
                  <c:v>26274.68</c:v>
                </c:pt>
                <c:pt idx="2629">
                  <c:v>26284.68</c:v>
                </c:pt>
                <c:pt idx="2630">
                  <c:v>26294.67</c:v>
                </c:pt>
                <c:pt idx="2631">
                  <c:v>26304.67</c:v>
                </c:pt>
                <c:pt idx="2632">
                  <c:v>26314.67</c:v>
                </c:pt>
                <c:pt idx="2633">
                  <c:v>26324.67</c:v>
                </c:pt>
                <c:pt idx="2634">
                  <c:v>26334.67</c:v>
                </c:pt>
                <c:pt idx="2635">
                  <c:v>26344.66</c:v>
                </c:pt>
                <c:pt idx="2636">
                  <c:v>26354.66</c:v>
                </c:pt>
                <c:pt idx="2637">
                  <c:v>26364.66</c:v>
                </c:pt>
                <c:pt idx="2638">
                  <c:v>26374.66</c:v>
                </c:pt>
                <c:pt idx="2639">
                  <c:v>26384.66</c:v>
                </c:pt>
                <c:pt idx="2640">
                  <c:v>26394.65</c:v>
                </c:pt>
                <c:pt idx="2641">
                  <c:v>26404.65</c:v>
                </c:pt>
                <c:pt idx="2642">
                  <c:v>26414.65</c:v>
                </c:pt>
                <c:pt idx="2643">
                  <c:v>26424.65</c:v>
                </c:pt>
                <c:pt idx="2644">
                  <c:v>26434.65</c:v>
                </c:pt>
                <c:pt idx="2645">
                  <c:v>26444.65</c:v>
                </c:pt>
                <c:pt idx="2646">
                  <c:v>26454.639999999999</c:v>
                </c:pt>
                <c:pt idx="2647">
                  <c:v>26464.639999999999</c:v>
                </c:pt>
                <c:pt idx="2648">
                  <c:v>26474.639999999999</c:v>
                </c:pt>
                <c:pt idx="2649">
                  <c:v>26484.639999999999</c:v>
                </c:pt>
                <c:pt idx="2650">
                  <c:v>26494.639999999999</c:v>
                </c:pt>
                <c:pt idx="2651">
                  <c:v>26504.639999999999</c:v>
                </c:pt>
                <c:pt idx="2652">
                  <c:v>26514.63</c:v>
                </c:pt>
                <c:pt idx="2653">
                  <c:v>26524.63</c:v>
                </c:pt>
                <c:pt idx="2654">
                  <c:v>26534.63</c:v>
                </c:pt>
                <c:pt idx="2655">
                  <c:v>26544.63</c:v>
                </c:pt>
                <c:pt idx="2656">
                  <c:v>26554.62</c:v>
                </c:pt>
                <c:pt idx="2657">
                  <c:v>26564.62</c:v>
                </c:pt>
                <c:pt idx="2658">
                  <c:v>26574.62</c:v>
                </c:pt>
                <c:pt idx="2659">
                  <c:v>26584.62</c:v>
                </c:pt>
                <c:pt idx="2660">
                  <c:v>26594.62</c:v>
                </c:pt>
                <c:pt idx="2661">
                  <c:v>26604.61</c:v>
                </c:pt>
                <c:pt idx="2662">
                  <c:v>26614.61</c:v>
                </c:pt>
                <c:pt idx="2663">
                  <c:v>26624.61</c:v>
                </c:pt>
                <c:pt idx="2664">
                  <c:v>26634.61</c:v>
                </c:pt>
                <c:pt idx="2665">
                  <c:v>26644.61</c:v>
                </c:pt>
                <c:pt idx="2666">
                  <c:v>26654.6</c:v>
                </c:pt>
                <c:pt idx="2667">
                  <c:v>26664.6</c:v>
                </c:pt>
                <c:pt idx="2668">
                  <c:v>26674.6</c:v>
                </c:pt>
                <c:pt idx="2669">
                  <c:v>26684.6</c:v>
                </c:pt>
                <c:pt idx="2670">
                  <c:v>26694.6</c:v>
                </c:pt>
                <c:pt idx="2671">
                  <c:v>26704.59</c:v>
                </c:pt>
                <c:pt idx="2672">
                  <c:v>26714.59</c:v>
                </c:pt>
                <c:pt idx="2673">
                  <c:v>26724.59</c:v>
                </c:pt>
                <c:pt idx="2674">
                  <c:v>26734.59</c:v>
                </c:pt>
                <c:pt idx="2675">
                  <c:v>26744.59</c:v>
                </c:pt>
                <c:pt idx="2676">
                  <c:v>26754.58</c:v>
                </c:pt>
                <c:pt idx="2677">
                  <c:v>26764.58</c:v>
                </c:pt>
                <c:pt idx="2678">
                  <c:v>26774.58</c:v>
                </c:pt>
                <c:pt idx="2679">
                  <c:v>26784.58</c:v>
                </c:pt>
                <c:pt idx="2680">
                  <c:v>26794.58</c:v>
                </c:pt>
                <c:pt idx="2681">
                  <c:v>26804.57</c:v>
                </c:pt>
                <c:pt idx="2682">
                  <c:v>26814.57</c:v>
                </c:pt>
                <c:pt idx="2683">
                  <c:v>26824.57</c:v>
                </c:pt>
                <c:pt idx="2684">
                  <c:v>26834.57</c:v>
                </c:pt>
                <c:pt idx="2685">
                  <c:v>26844.560000000001</c:v>
                </c:pt>
                <c:pt idx="2686">
                  <c:v>26854.560000000001</c:v>
                </c:pt>
                <c:pt idx="2687">
                  <c:v>26864.560000000001</c:v>
                </c:pt>
                <c:pt idx="2688">
                  <c:v>26874.560000000001</c:v>
                </c:pt>
                <c:pt idx="2689">
                  <c:v>26884.560000000001</c:v>
                </c:pt>
                <c:pt idx="2690">
                  <c:v>26894.560000000001</c:v>
                </c:pt>
                <c:pt idx="2691">
                  <c:v>26904.560000000001</c:v>
                </c:pt>
                <c:pt idx="2692">
                  <c:v>26914.55</c:v>
                </c:pt>
                <c:pt idx="2693">
                  <c:v>26924.55</c:v>
                </c:pt>
                <c:pt idx="2694">
                  <c:v>26934.55</c:v>
                </c:pt>
                <c:pt idx="2695">
                  <c:v>26944.55</c:v>
                </c:pt>
                <c:pt idx="2696">
                  <c:v>26954.55</c:v>
                </c:pt>
                <c:pt idx="2697">
                  <c:v>26964.55</c:v>
                </c:pt>
                <c:pt idx="2698">
                  <c:v>26974.55</c:v>
                </c:pt>
                <c:pt idx="2699">
                  <c:v>26984.54</c:v>
                </c:pt>
                <c:pt idx="2700">
                  <c:v>26994.54</c:v>
                </c:pt>
                <c:pt idx="2701">
                  <c:v>27004.53</c:v>
                </c:pt>
                <c:pt idx="2702">
                  <c:v>27014.53</c:v>
                </c:pt>
                <c:pt idx="2703">
                  <c:v>27024.53</c:v>
                </c:pt>
                <c:pt idx="2704">
                  <c:v>27034.53</c:v>
                </c:pt>
                <c:pt idx="2705">
                  <c:v>27044.53</c:v>
                </c:pt>
                <c:pt idx="2706">
                  <c:v>27054.52</c:v>
                </c:pt>
                <c:pt idx="2707">
                  <c:v>27064.52</c:v>
                </c:pt>
                <c:pt idx="2708">
                  <c:v>27074.52</c:v>
                </c:pt>
                <c:pt idx="2709">
                  <c:v>27084.52</c:v>
                </c:pt>
                <c:pt idx="2710">
                  <c:v>27094.52</c:v>
                </c:pt>
                <c:pt idx="2711">
                  <c:v>27104.51</c:v>
                </c:pt>
                <c:pt idx="2712">
                  <c:v>27114.51</c:v>
                </c:pt>
                <c:pt idx="2713">
                  <c:v>27124.51</c:v>
                </c:pt>
                <c:pt idx="2714">
                  <c:v>27134.51</c:v>
                </c:pt>
                <c:pt idx="2715">
                  <c:v>27144.51</c:v>
                </c:pt>
                <c:pt idx="2716">
                  <c:v>27154.5</c:v>
                </c:pt>
                <c:pt idx="2717">
                  <c:v>27164.5</c:v>
                </c:pt>
                <c:pt idx="2718">
                  <c:v>27174.5</c:v>
                </c:pt>
                <c:pt idx="2719">
                  <c:v>27184.5</c:v>
                </c:pt>
                <c:pt idx="2720">
                  <c:v>27194.5</c:v>
                </c:pt>
                <c:pt idx="2721">
                  <c:v>27204.49</c:v>
                </c:pt>
                <c:pt idx="2722">
                  <c:v>27214.49</c:v>
                </c:pt>
                <c:pt idx="2723">
                  <c:v>27224.49</c:v>
                </c:pt>
                <c:pt idx="2724">
                  <c:v>27234.49</c:v>
                </c:pt>
                <c:pt idx="2725">
                  <c:v>27244.49</c:v>
                </c:pt>
                <c:pt idx="2726">
                  <c:v>27254.49</c:v>
                </c:pt>
                <c:pt idx="2727">
                  <c:v>27264.49</c:v>
                </c:pt>
                <c:pt idx="2728">
                  <c:v>27274.48</c:v>
                </c:pt>
                <c:pt idx="2729">
                  <c:v>27284.48</c:v>
                </c:pt>
                <c:pt idx="2730">
                  <c:v>27294.48</c:v>
                </c:pt>
                <c:pt idx="2731">
                  <c:v>27304.47</c:v>
                </c:pt>
                <c:pt idx="2732">
                  <c:v>27314.47</c:v>
                </c:pt>
                <c:pt idx="2733">
                  <c:v>27324.47</c:v>
                </c:pt>
                <c:pt idx="2734">
                  <c:v>27334.47</c:v>
                </c:pt>
                <c:pt idx="2735">
                  <c:v>27344.47</c:v>
                </c:pt>
                <c:pt idx="2736">
                  <c:v>27354.47</c:v>
                </c:pt>
                <c:pt idx="2737">
                  <c:v>27364.46</c:v>
                </c:pt>
                <c:pt idx="2738">
                  <c:v>27374.46</c:v>
                </c:pt>
                <c:pt idx="2739">
                  <c:v>27384.46</c:v>
                </c:pt>
                <c:pt idx="2740">
                  <c:v>27394.46</c:v>
                </c:pt>
                <c:pt idx="2741">
                  <c:v>27404.46</c:v>
                </c:pt>
                <c:pt idx="2742">
                  <c:v>27414.46</c:v>
                </c:pt>
                <c:pt idx="2743">
                  <c:v>27424.46</c:v>
                </c:pt>
                <c:pt idx="2744">
                  <c:v>27434.46</c:v>
                </c:pt>
                <c:pt idx="2745">
                  <c:v>27444.45</c:v>
                </c:pt>
                <c:pt idx="2746">
                  <c:v>27454.45</c:v>
                </c:pt>
                <c:pt idx="2747">
                  <c:v>27464.44</c:v>
                </c:pt>
                <c:pt idx="2748">
                  <c:v>27474.44</c:v>
                </c:pt>
                <c:pt idx="2749">
                  <c:v>27484.44</c:v>
                </c:pt>
                <c:pt idx="2750">
                  <c:v>27494.44</c:v>
                </c:pt>
                <c:pt idx="2751">
                  <c:v>27504.44</c:v>
                </c:pt>
                <c:pt idx="2752">
                  <c:v>27514.43</c:v>
                </c:pt>
                <c:pt idx="2753">
                  <c:v>27524.43</c:v>
                </c:pt>
                <c:pt idx="2754">
                  <c:v>27534.43</c:v>
                </c:pt>
                <c:pt idx="2755">
                  <c:v>27544.43</c:v>
                </c:pt>
                <c:pt idx="2756">
                  <c:v>27554.43</c:v>
                </c:pt>
                <c:pt idx="2757">
                  <c:v>27564.42</c:v>
                </c:pt>
                <c:pt idx="2758">
                  <c:v>27574.42</c:v>
                </c:pt>
                <c:pt idx="2759">
                  <c:v>27584.42</c:v>
                </c:pt>
                <c:pt idx="2760">
                  <c:v>27594.42</c:v>
                </c:pt>
                <c:pt idx="2761">
                  <c:v>27604.42</c:v>
                </c:pt>
                <c:pt idx="2762">
                  <c:v>27614.42</c:v>
                </c:pt>
                <c:pt idx="2763">
                  <c:v>27624.42</c:v>
                </c:pt>
                <c:pt idx="2764">
                  <c:v>27634.41</c:v>
                </c:pt>
                <c:pt idx="2765">
                  <c:v>27644.41</c:v>
                </c:pt>
                <c:pt idx="2766">
                  <c:v>27654.41</c:v>
                </c:pt>
                <c:pt idx="2767">
                  <c:v>27664.400000000001</c:v>
                </c:pt>
                <c:pt idx="2768">
                  <c:v>27674.400000000001</c:v>
                </c:pt>
                <c:pt idx="2769">
                  <c:v>27684.400000000001</c:v>
                </c:pt>
                <c:pt idx="2770">
                  <c:v>27694.400000000001</c:v>
                </c:pt>
                <c:pt idx="2771">
                  <c:v>27704.400000000001</c:v>
                </c:pt>
                <c:pt idx="2772">
                  <c:v>27714.400000000001</c:v>
                </c:pt>
                <c:pt idx="2773">
                  <c:v>27724.39</c:v>
                </c:pt>
                <c:pt idx="2774">
                  <c:v>27734.39</c:v>
                </c:pt>
                <c:pt idx="2775">
                  <c:v>27744.39</c:v>
                </c:pt>
                <c:pt idx="2776">
                  <c:v>27754.39</c:v>
                </c:pt>
                <c:pt idx="2777">
                  <c:v>27764.38</c:v>
                </c:pt>
                <c:pt idx="2778">
                  <c:v>27774.38</c:v>
                </c:pt>
                <c:pt idx="2779">
                  <c:v>27784.38</c:v>
                </c:pt>
                <c:pt idx="2780">
                  <c:v>27794.38</c:v>
                </c:pt>
                <c:pt idx="2781">
                  <c:v>27804.38</c:v>
                </c:pt>
                <c:pt idx="2782">
                  <c:v>27814.38</c:v>
                </c:pt>
                <c:pt idx="2783">
                  <c:v>27824.37</c:v>
                </c:pt>
                <c:pt idx="2784">
                  <c:v>27834.37</c:v>
                </c:pt>
                <c:pt idx="2785">
                  <c:v>27844.37</c:v>
                </c:pt>
                <c:pt idx="2786">
                  <c:v>27854.37</c:v>
                </c:pt>
                <c:pt idx="2787">
                  <c:v>27864.37</c:v>
                </c:pt>
                <c:pt idx="2788">
                  <c:v>27874.37</c:v>
                </c:pt>
                <c:pt idx="2789">
                  <c:v>27884.37</c:v>
                </c:pt>
                <c:pt idx="2790">
                  <c:v>27894.37</c:v>
                </c:pt>
                <c:pt idx="2791">
                  <c:v>27904.36</c:v>
                </c:pt>
                <c:pt idx="2792">
                  <c:v>27914.36</c:v>
                </c:pt>
                <c:pt idx="2793">
                  <c:v>27924.35</c:v>
                </c:pt>
                <c:pt idx="2794">
                  <c:v>27934.35</c:v>
                </c:pt>
                <c:pt idx="2795">
                  <c:v>27944.35</c:v>
                </c:pt>
                <c:pt idx="2796">
                  <c:v>27954.35</c:v>
                </c:pt>
                <c:pt idx="2797">
                  <c:v>27964.35</c:v>
                </c:pt>
                <c:pt idx="2798">
                  <c:v>27974.35</c:v>
                </c:pt>
                <c:pt idx="2799">
                  <c:v>27984.35</c:v>
                </c:pt>
                <c:pt idx="2800">
                  <c:v>27994.34</c:v>
                </c:pt>
                <c:pt idx="2801">
                  <c:v>28004.34</c:v>
                </c:pt>
                <c:pt idx="2802">
                  <c:v>28014.34</c:v>
                </c:pt>
                <c:pt idx="2803">
                  <c:v>28024.33</c:v>
                </c:pt>
                <c:pt idx="2804">
                  <c:v>28034.33</c:v>
                </c:pt>
                <c:pt idx="2805">
                  <c:v>28044.33</c:v>
                </c:pt>
                <c:pt idx="2806">
                  <c:v>28054.33</c:v>
                </c:pt>
                <c:pt idx="2807">
                  <c:v>28064.33</c:v>
                </c:pt>
                <c:pt idx="2808">
                  <c:v>28074.33</c:v>
                </c:pt>
                <c:pt idx="2809">
                  <c:v>28084.32</c:v>
                </c:pt>
                <c:pt idx="2810">
                  <c:v>28094.32</c:v>
                </c:pt>
                <c:pt idx="2811">
                  <c:v>28104.32</c:v>
                </c:pt>
                <c:pt idx="2812">
                  <c:v>28114.32</c:v>
                </c:pt>
                <c:pt idx="2813">
                  <c:v>28124.31</c:v>
                </c:pt>
                <c:pt idx="2814">
                  <c:v>28134.31</c:v>
                </c:pt>
                <c:pt idx="2815">
                  <c:v>28144.31</c:v>
                </c:pt>
                <c:pt idx="2816">
                  <c:v>28154.31</c:v>
                </c:pt>
                <c:pt idx="2817">
                  <c:v>28164.31</c:v>
                </c:pt>
                <c:pt idx="2818">
                  <c:v>28174.31</c:v>
                </c:pt>
                <c:pt idx="2819">
                  <c:v>28184.3</c:v>
                </c:pt>
                <c:pt idx="2820">
                  <c:v>28194.3</c:v>
                </c:pt>
                <c:pt idx="2821">
                  <c:v>28204.3</c:v>
                </c:pt>
                <c:pt idx="2822">
                  <c:v>28214.3</c:v>
                </c:pt>
                <c:pt idx="2823">
                  <c:v>28224.29</c:v>
                </c:pt>
                <c:pt idx="2824">
                  <c:v>28234.29</c:v>
                </c:pt>
                <c:pt idx="2825">
                  <c:v>28244.29</c:v>
                </c:pt>
                <c:pt idx="2826">
                  <c:v>28254.29</c:v>
                </c:pt>
                <c:pt idx="2827">
                  <c:v>28264.29</c:v>
                </c:pt>
                <c:pt idx="2828">
                  <c:v>28274.29</c:v>
                </c:pt>
                <c:pt idx="2829">
                  <c:v>28284.28</c:v>
                </c:pt>
                <c:pt idx="2830">
                  <c:v>28294.28</c:v>
                </c:pt>
                <c:pt idx="2831">
                  <c:v>28304.28</c:v>
                </c:pt>
                <c:pt idx="2832">
                  <c:v>28314.28</c:v>
                </c:pt>
                <c:pt idx="2833">
                  <c:v>28324.28</c:v>
                </c:pt>
                <c:pt idx="2834">
                  <c:v>28334.28</c:v>
                </c:pt>
                <c:pt idx="2835">
                  <c:v>28344.28</c:v>
                </c:pt>
                <c:pt idx="2836">
                  <c:v>28354.28</c:v>
                </c:pt>
                <c:pt idx="2837">
                  <c:v>28364.27</c:v>
                </c:pt>
                <c:pt idx="2838">
                  <c:v>28374.27</c:v>
                </c:pt>
                <c:pt idx="2839">
                  <c:v>28384.26</c:v>
                </c:pt>
                <c:pt idx="2840">
                  <c:v>28394.26</c:v>
                </c:pt>
                <c:pt idx="2841">
                  <c:v>28404.26</c:v>
                </c:pt>
                <c:pt idx="2842">
                  <c:v>28414.26</c:v>
                </c:pt>
                <c:pt idx="2843">
                  <c:v>28424.26</c:v>
                </c:pt>
                <c:pt idx="2844">
                  <c:v>28434.26</c:v>
                </c:pt>
                <c:pt idx="2845">
                  <c:v>28444.26</c:v>
                </c:pt>
                <c:pt idx="2846">
                  <c:v>28454.25</c:v>
                </c:pt>
                <c:pt idx="2847">
                  <c:v>28464.25</c:v>
                </c:pt>
                <c:pt idx="2848">
                  <c:v>28474.25</c:v>
                </c:pt>
                <c:pt idx="2849">
                  <c:v>28484.240000000002</c:v>
                </c:pt>
                <c:pt idx="2850">
                  <c:v>28494.240000000002</c:v>
                </c:pt>
                <c:pt idx="2851">
                  <c:v>28504.240000000002</c:v>
                </c:pt>
                <c:pt idx="2852">
                  <c:v>28514.240000000002</c:v>
                </c:pt>
                <c:pt idx="2853">
                  <c:v>28524.240000000002</c:v>
                </c:pt>
                <c:pt idx="2854">
                  <c:v>28534.240000000002</c:v>
                </c:pt>
                <c:pt idx="2855">
                  <c:v>28544.23</c:v>
                </c:pt>
                <c:pt idx="2856">
                  <c:v>28554.23</c:v>
                </c:pt>
                <c:pt idx="2857">
                  <c:v>28564.23</c:v>
                </c:pt>
                <c:pt idx="2858">
                  <c:v>28574.23</c:v>
                </c:pt>
                <c:pt idx="2859">
                  <c:v>28584.22</c:v>
                </c:pt>
                <c:pt idx="2860">
                  <c:v>28594.22</c:v>
                </c:pt>
                <c:pt idx="2861">
                  <c:v>28604.22</c:v>
                </c:pt>
                <c:pt idx="2862">
                  <c:v>28614.22</c:v>
                </c:pt>
                <c:pt idx="2863">
                  <c:v>28624.22</c:v>
                </c:pt>
                <c:pt idx="2864">
                  <c:v>28634.22</c:v>
                </c:pt>
                <c:pt idx="2865">
                  <c:v>28644.21</c:v>
                </c:pt>
                <c:pt idx="2866">
                  <c:v>28654.21</c:v>
                </c:pt>
                <c:pt idx="2867">
                  <c:v>28664.21</c:v>
                </c:pt>
                <c:pt idx="2868">
                  <c:v>28674.21</c:v>
                </c:pt>
                <c:pt idx="2869">
                  <c:v>28684.21</c:v>
                </c:pt>
                <c:pt idx="2870">
                  <c:v>28694.2</c:v>
                </c:pt>
                <c:pt idx="2871">
                  <c:v>28704.2</c:v>
                </c:pt>
                <c:pt idx="2872">
                  <c:v>28714.2</c:v>
                </c:pt>
                <c:pt idx="2873">
                  <c:v>28724.2</c:v>
                </c:pt>
                <c:pt idx="2874">
                  <c:v>28734.2</c:v>
                </c:pt>
                <c:pt idx="2875">
                  <c:v>28744.19</c:v>
                </c:pt>
                <c:pt idx="2876">
                  <c:v>28754.19</c:v>
                </c:pt>
                <c:pt idx="2877">
                  <c:v>28764.19</c:v>
                </c:pt>
                <c:pt idx="2878">
                  <c:v>28774.19</c:v>
                </c:pt>
                <c:pt idx="2879">
                  <c:v>28784.19</c:v>
                </c:pt>
                <c:pt idx="2880">
                  <c:v>28794.19</c:v>
                </c:pt>
                <c:pt idx="2881">
                  <c:v>28804.19</c:v>
                </c:pt>
                <c:pt idx="2882">
                  <c:v>28814.19</c:v>
                </c:pt>
                <c:pt idx="2883">
                  <c:v>28824.19</c:v>
                </c:pt>
                <c:pt idx="2884">
                  <c:v>28834.18</c:v>
                </c:pt>
                <c:pt idx="2885">
                  <c:v>28844.17</c:v>
                </c:pt>
                <c:pt idx="2886">
                  <c:v>28854.17</c:v>
                </c:pt>
                <c:pt idx="2887">
                  <c:v>28864.17</c:v>
                </c:pt>
                <c:pt idx="2888">
                  <c:v>28874.17</c:v>
                </c:pt>
                <c:pt idx="2889">
                  <c:v>28884.17</c:v>
                </c:pt>
                <c:pt idx="2890">
                  <c:v>28894.17</c:v>
                </c:pt>
                <c:pt idx="2891">
                  <c:v>28904.17</c:v>
                </c:pt>
                <c:pt idx="2892">
                  <c:v>28914.16</c:v>
                </c:pt>
                <c:pt idx="2893">
                  <c:v>28924.16</c:v>
                </c:pt>
                <c:pt idx="2894">
                  <c:v>28934.16</c:v>
                </c:pt>
                <c:pt idx="2895">
                  <c:v>28944.15</c:v>
                </c:pt>
                <c:pt idx="2896">
                  <c:v>28954.15</c:v>
                </c:pt>
                <c:pt idx="2897">
                  <c:v>28964.15</c:v>
                </c:pt>
                <c:pt idx="2898">
                  <c:v>28974.15</c:v>
                </c:pt>
                <c:pt idx="2899">
                  <c:v>28984.15</c:v>
                </c:pt>
                <c:pt idx="2900">
                  <c:v>28994.15</c:v>
                </c:pt>
                <c:pt idx="2901">
                  <c:v>29004.14</c:v>
                </c:pt>
                <c:pt idx="2902">
                  <c:v>29014.14</c:v>
                </c:pt>
                <c:pt idx="2903">
                  <c:v>29024.14</c:v>
                </c:pt>
                <c:pt idx="2904">
                  <c:v>29034.14</c:v>
                </c:pt>
                <c:pt idx="2905">
                  <c:v>29044.14</c:v>
                </c:pt>
                <c:pt idx="2906">
                  <c:v>29054.13</c:v>
                </c:pt>
                <c:pt idx="2907">
                  <c:v>29064.13</c:v>
                </c:pt>
                <c:pt idx="2908">
                  <c:v>29074.13</c:v>
                </c:pt>
                <c:pt idx="2909">
                  <c:v>29084.13</c:v>
                </c:pt>
                <c:pt idx="2910">
                  <c:v>29094.13</c:v>
                </c:pt>
                <c:pt idx="2911">
                  <c:v>29104.12</c:v>
                </c:pt>
                <c:pt idx="2912">
                  <c:v>29114.12</c:v>
                </c:pt>
                <c:pt idx="2913">
                  <c:v>29124.12</c:v>
                </c:pt>
                <c:pt idx="2914">
                  <c:v>29134.12</c:v>
                </c:pt>
                <c:pt idx="2915">
                  <c:v>29144.12</c:v>
                </c:pt>
                <c:pt idx="2916">
                  <c:v>29154.12</c:v>
                </c:pt>
                <c:pt idx="2917">
                  <c:v>29164.12</c:v>
                </c:pt>
                <c:pt idx="2918">
                  <c:v>29174.11</c:v>
                </c:pt>
                <c:pt idx="2919">
                  <c:v>29184.11</c:v>
                </c:pt>
                <c:pt idx="2920">
                  <c:v>29194.11</c:v>
                </c:pt>
                <c:pt idx="2921">
                  <c:v>29204.1</c:v>
                </c:pt>
                <c:pt idx="2922">
                  <c:v>29214.11</c:v>
                </c:pt>
                <c:pt idx="2923">
                  <c:v>29224.11</c:v>
                </c:pt>
                <c:pt idx="2924">
                  <c:v>29234.11</c:v>
                </c:pt>
                <c:pt idx="2925">
                  <c:v>29244.1</c:v>
                </c:pt>
                <c:pt idx="2926">
                  <c:v>29254.1</c:v>
                </c:pt>
                <c:pt idx="2927">
                  <c:v>29264.1</c:v>
                </c:pt>
                <c:pt idx="2928">
                  <c:v>29274.09</c:v>
                </c:pt>
                <c:pt idx="2929">
                  <c:v>29284.09</c:v>
                </c:pt>
                <c:pt idx="2930">
                  <c:v>29294.09</c:v>
                </c:pt>
                <c:pt idx="2931">
                  <c:v>29304.080000000002</c:v>
                </c:pt>
                <c:pt idx="2932">
                  <c:v>29314.080000000002</c:v>
                </c:pt>
                <c:pt idx="2933">
                  <c:v>29324.080000000002</c:v>
                </c:pt>
                <c:pt idx="2934">
                  <c:v>29334.080000000002</c:v>
                </c:pt>
                <c:pt idx="2935">
                  <c:v>29344.080000000002</c:v>
                </c:pt>
                <c:pt idx="2936">
                  <c:v>29354.080000000002</c:v>
                </c:pt>
                <c:pt idx="2937">
                  <c:v>29364.080000000002</c:v>
                </c:pt>
                <c:pt idx="2938">
                  <c:v>29374.07</c:v>
                </c:pt>
                <c:pt idx="2939">
                  <c:v>29384.07</c:v>
                </c:pt>
                <c:pt idx="2940">
                  <c:v>29394.07</c:v>
                </c:pt>
                <c:pt idx="2941">
                  <c:v>29404.06</c:v>
                </c:pt>
                <c:pt idx="2942">
                  <c:v>29414.06</c:v>
                </c:pt>
                <c:pt idx="2943">
                  <c:v>29424.06</c:v>
                </c:pt>
                <c:pt idx="2944">
                  <c:v>29434.06</c:v>
                </c:pt>
                <c:pt idx="2945">
                  <c:v>29444.06</c:v>
                </c:pt>
                <c:pt idx="2946">
                  <c:v>29454.06</c:v>
                </c:pt>
                <c:pt idx="2947">
                  <c:v>29464.06</c:v>
                </c:pt>
                <c:pt idx="2948">
                  <c:v>29474.05</c:v>
                </c:pt>
                <c:pt idx="2949">
                  <c:v>29484.05</c:v>
                </c:pt>
                <c:pt idx="2950">
                  <c:v>29494.05</c:v>
                </c:pt>
                <c:pt idx="2951">
                  <c:v>29504.05</c:v>
                </c:pt>
                <c:pt idx="2952">
                  <c:v>29514.04</c:v>
                </c:pt>
                <c:pt idx="2953">
                  <c:v>29524.04</c:v>
                </c:pt>
                <c:pt idx="2954">
                  <c:v>29534.04</c:v>
                </c:pt>
                <c:pt idx="2955">
                  <c:v>29544.04</c:v>
                </c:pt>
                <c:pt idx="2956">
                  <c:v>29554.04</c:v>
                </c:pt>
                <c:pt idx="2957">
                  <c:v>29564.03</c:v>
                </c:pt>
                <c:pt idx="2958">
                  <c:v>29574.03</c:v>
                </c:pt>
                <c:pt idx="2959">
                  <c:v>29584.03</c:v>
                </c:pt>
                <c:pt idx="2960">
                  <c:v>29594.03</c:v>
                </c:pt>
                <c:pt idx="2961">
                  <c:v>29604.03</c:v>
                </c:pt>
                <c:pt idx="2962">
                  <c:v>29614.03</c:v>
                </c:pt>
                <c:pt idx="2963">
                  <c:v>29624.03</c:v>
                </c:pt>
                <c:pt idx="2964">
                  <c:v>29634.02</c:v>
                </c:pt>
                <c:pt idx="2965">
                  <c:v>29644.02</c:v>
                </c:pt>
                <c:pt idx="2966">
                  <c:v>29654.02</c:v>
                </c:pt>
                <c:pt idx="2967">
                  <c:v>29664.02</c:v>
                </c:pt>
                <c:pt idx="2968">
                  <c:v>29674.02</c:v>
                </c:pt>
                <c:pt idx="2969">
                  <c:v>29684.02</c:v>
                </c:pt>
                <c:pt idx="2970">
                  <c:v>29694.02</c:v>
                </c:pt>
                <c:pt idx="2971">
                  <c:v>29704.01</c:v>
                </c:pt>
                <c:pt idx="2972">
                  <c:v>29714.01</c:v>
                </c:pt>
                <c:pt idx="2973">
                  <c:v>29724.01</c:v>
                </c:pt>
                <c:pt idx="2974">
                  <c:v>29734</c:v>
                </c:pt>
                <c:pt idx="2975">
                  <c:v>29744</c:v>
                </c:pt>
                <c:pt idx="2976">
                  <c:v>29754</c:v>
                </c:pt>
                <c:pt idx="2977">
                  <c:v>29763.99</c:v>
                </c:pt>
                <c:pt idx="2978">
                  <c:v>29773.99</c:v>
                </c:pt>
                <c:pt idx="2979">
                  <c:v>29783.99</c:v>
                </c:pt>
                <c:pt idx="2980">
                  <c:v>29793.99</c:v>
                </c:pt>
                <c:pt idx="2981">
                  <c:v>29803.99</c:v>
                </c:pt>
                <c:pt idx="2982">
                  <c:v>29813.99</c:v>
                </c:pt>
                <c:pt idx="2983">
                  <c:v>29823.99</c:v>
                </c:pt>
                <c:pt idx="2984">
                  <c:v>29833.98</c:v>
                </c:pt>
                <c:pt idx="2985">
                  <c:v>29843.98</c:v>
                </c:pt>
                <c:pt idx="2986">
                  <c:v>29853.98</c:v>
                </c:pt>
                <c:pt idx="2987">
                  <c:v>29863.98</c:v>
                </c:pt>
                <c:pt idx="2988">
                  <c:v>29873.98</c:v>
                </c:pt>
                <c:pt idx="2989">
                  <c:v>29883.97</c:v>
                </c:pt>
                <c:pt idx="2990">
                  <c:v>29893.97</c:v>
                </c:pt>
                <c:pt idx="2991">
                  <c:v>29903.97</c:v>
                </c:pt>
                <c:pt idx="2992">
                  <c:v>29913.97</c:v>
                </c:pt>
                <c:pt idx="2993">
                  <c:v>29923.97</c:v>
                </c:pt>
                <c:pt idx="2994">
                  <c:v>29933.96</c:v>
                </c:pt>
                <c:pt idx="2995">
                  <c:v>29943.96</c:v>
                </c:pt>
                <c:pt idx="2996">
                  <c:v>29953.96</c:v>
                </c:pt>
                <c:pt idx="2997">
                  <c:v>29963.96</c:v>
                </c:pt>
                <c:pt idx="2998">
                  <c:v>29973.96</c:v>
                </c:pt>
                <c:pt idx="2999">
                  <c:v>29983.96</c:v>
                </c:pt>
                <c:pt idx="3000">
                  <c:v>29993.95</c:v>
                </c:pt>
                <c:pt idx="3001">
                  <c:v>30003.95</c:v>
                </c:pt>
                <c:pt idx="3002">
                  <c:v>30013.95</c:v>
                </c:pt>
                <c:pt idx="3003">
                  <c:v>30023.94</c:v>
                </c:pt>
                <c:pt idx="3004">
                  <c:v>30033.94</c:v>
                </c:pt>
                <c:pt idx="3005">
                  <c:v>30043.94</c:v>
                </c:pt>
                <c:pt idx="3006">
                  <c:v>30053.94</c:v>
                </c:pt>
                <c:pt idx="3007">
                  <c:v>30063.94</c:v>
                </c:pt>
                <c:pt idx="3008">
                  <c:v>30073.94</c:v>
                </c:pt>
                <c:pt idx="3009">
                  <c:v>30083.94</c:v>
                </c:pt>
                <c:pt idx="3010">
                  <c:v>30093.93</c:v>
                </c:pt>
                <c:pt idx="3011">
                  <c:v>30103.93</c:v>
                </c:pt>
                <c:pt idx="3012">
                  <c:v>30113.93</c:v>
                </c:pt>
                <c:pt idx="3013">
                  <c:v>30123.919999999998</c:v>
                </c:pt>
                <c:pt idx="3014">
                  <c:v>30133.93</c:v>
                </c:pt>
                <c:pt idx="3015">
                  <c:v>30143.93</c:v>
                </c:pt>
                <c:pt idx="3016">
                  <c:v>30153.919999999998</c:v>
                </c:pt>
                <c:pt idx="3017">
                  <c:v>30163.919999999998</c:v>
                </c:pt>
                <c:pt idx="3018">
                  <c:v>30173.919999999998</c:v>
                </c:pt>
                <c:pt idx="3019">
                  <c:v>30183.919999999998</c:v>
                </c:pt>
                <c:pt idx="3020">
                  <c:v>30193.91</c:v>
                </c:pt>
                <c:pt idx="3021">
                  <c:v>30203.91</c:v>
                </c:pt>
                <c:pt idx="3022">
                  <c:v>30213.91</c:v>
                </c:pt>
                <c:pt idx="3023">
                  <c:v>30223.91</c:v>
                </c:pt>
                <c:pt idx="3024">
                  <c:v>30233.91</c:v>
                </c:pt>
                <c:pt idx="3025">
                  <c:v>30243.9</c:v>
                </c:pt>
                <c:pt idx="3026">
                  <c:v>30253.9</c:v>
                </c:pt>
                <c:pt idx="3027">
                  <c:v>30263.9</c:v>
                </c:pt>
                <c:pt idx="3028">
                  <c:v>30273.9</c:v>
                </c:pt>
                <c:pt idx="3029">
                  <c:v>30283.9</c:v>
                </c:pt>
                <c:pt idx="3030">
                  <c:v>30293.89</c:v>
                </c:pt>
                <c:pt idx="3031">
                  <c:v>30303.89</c:v>
                </c:pt>
                <c:pt idx="3032">
                  <c:v>30313.89</c:v>
                </c:pt>
                <c:pt idx="3033">
                  <c:v>30323.89</c:v>
                </c:pt>
                <c:pt idx="3034">
                  <c:v>30333.89</c:v>
                </c:pt>
                <c:pt idx="3035">
                  <c:v>30343.88</c:v>
                </c:pt>
                <c:pt idx="3036">
                  <c:v>30353.88</c:v>
                </c:pt>
                <c:pt idx="3037">
                  <c:v>30363.88</c:v>
                </c:pt>
                <c:pt idx="3038">
                  <c:v>30373.88</c:v>
                </c:pt>
                <c:pt idx="3039">
                  <c:v>30383.88</c:v>
                </c:pt>
                <c:pt idx="3040">
                  <c:v>30393.87</c:v>
                </c:pt>
                <c:pt idx="3041">
                  <c:v>30403.87</c:v>
                </c:pt>
                <c:pt idx="3042">
                  <c:v>30413.87</c:v>
                </c:pt>
                <c:pt idx="3043">
                  <c:v>30423.87</c:v>
                </c:pt>
                <c:pt idx="3044">
                  <c:v>30433.87</c:v>
                </c:pt>
                <c:pt idx="3045">
                  <c:v>30443.87</c:v>
                </c:pt>
                <c:pt idx="3046">
                  <c:v>30453.86</c:v>
                </c:pt>
                <c:pt idx="3047">
                  <c:v>30463.86</c:v>
                </c:pt>
                <c:pt idx="3048">
                  <c:v>30473.86</c:v>
                </c:pt>
                <c:pt idx="3049">
                  <c:v>30483.86</c:v>
                </c:pt>
                <c:pt idx="3050">
                  <c:v>30493.85</c:v>
                </c:pt>
                <c:pt idx="3051">
                  <c:v>30503.85</c:v>
                </c:pt>
                <c:pt idx="3052">
                  <c:v>30513.85</c:v>
                </c:pt>
                <c:pt idx="3053">
                  <c:v>30523.85</c:v>
                </c:pt>
                <c:pt idx="3054">
                  <c:v>30533.85</c:v>
                </c:pt>
                <c:pt idx="3055">
                  <c:v>30543.85</c:v>
                </c:pt>
                <c:pt idx="3056">
                  <c:v>30553.85</c:v>
                </c:pt>
                <c:pt idx="3057">
                  <c:v>30563.85</c:v>
                </c:pt>
                <c:pt idx="3058">
                  <c:v>30573.85</c:v>
                </c:pt>
                <c:pt idx="3059">
                  <c:v>30583.84</c:v>
                </c:pt>
                <c:pt idx="3060">
                  <c:v>30593.84</c:v>
                </c:pt>
                <c:pt idx="3061">
                  <c:v>30603.83</c:v>
                </c:pt>
                <c:pt idx="3062">
                  <c:v>30613.83</c:v>
                </c:pt>
                <c:pt idx="3063">
                  <c:v>30623.83</c:v>
                </c:pt>
                <c:pt idx="3064">
                  <c:v>30633.83</c:v>
                </c:pt>
                <c:pt idx="3065">
                  <c:v>30643.83</c:v>
                </c:pt>
                <c:pt idx="3066">
                  <c:v>30653.82</c:v>
                </c:pt>
                <c:pt idx="3067">
                  <c:v>30663.82</c:v>
                </c:pt>
                <c:pt idx="3068">
                  <c:v>30673.82</c:v>
                </c:pt>
                <c:pt idx="3069">
                  <c:v>30683.82</c:v>
                </c:pt>
                <c:pt idx="3070">
                  <c:v>30693.82</c:v>
                </c:pt>
                <c:pt idx="3071">
                  <c:v>30703.81</c:v>
                </c:pt>
                <c:pt idx="3072">
                  <c:v>30713.81</c:v>
                </c:pt>
                <c:pt idx="3073">
                  <c:v>30723.81</c:v>
                </c:pt>
                <c:pt idx="3074">
                  <c:v>30733.81</c:v>
                </c:pt>
                <c:pt idx="3075">
                  <c:v>30743.81</c:v>
                </c:pt>
                <c:pt idx="3076">
                  <c:v>30753.8</c:v>
                </c:pt>
                <c:pt idx="3077">
                  <c:v>30763.8</c:v>
                </c:pt>
                <c:pt idx="3078">
                  <c:v>30773.8</c:v>
                </c:pt>
                <c:pt idx="3079">
                  <c:v>30783.8</c:v>
                </c:pt>
                <c:pt idx="3080">
                  <c:v>30793.8</c:v>
                </c:pt>
                <c:pt idx="3081">
                  <c:v>30803.79</c:v>
                </c:pt>
                <c:pt idx="3082">
                  <c:v>30813.79</c:v>
                </c:pt>
                <c:pt idx="3083">
                  <c:v>30823.79</c:v>
                </c:pt>
                <c:pt idx="3084">
                  <c:v>30833.79</c:v>
                </c:pt>
                <c:pt idx="3085">
                  <c:v>30843.79</c:v>
                </c:pt>
                <c:pt idx="3086">
                  <c:v>30853.78</c:v>
                </c:pt>
                <c:pt idx="3087">
                  <c:v>30863.78</c:v>
                </c:pt>
                <c:pt idx="3088">
                  <c:v>30873.78</c:v>
                </c:pt>
                <c:pt idx="3089">
                  <c:v>30883.78</c:v>
                </c:pt>
                <c:pt idx="3090">
                  <c:v>30893.78</c:v>
                </c:pt>
                <c:pt idx="3091">
                  <c:v>30903.78</c:v>
                </c:pt>
                <c:pt idx="3092">
                  <c:v>30913.78</c:v>
                </c:pt>
                <c:pt idx="3093">
                  <c:v>30923.77</c:v>
                </c:pt>
                <c:pt idx="3094">
                  <c:v>30933.77</c:v>
                </c:pt>
                <c:pt idx="3095">
                  <c:v>30943.77</c:v>
                </c:pt>
                <c:pt idx="3096">
                  <c:v>30953.759999999998</c:v>
                </c:pt>
                <c:pt idx="3097">
                  <c:v>30963.77</c:v>
                </c:pt>
                <c:pt idx="3098">
                  <c:v>30973.77</c:v>
                </c:pt>
                <c:pt idx="3099">
                  <c:v>30983.759999999998</c:v>
                </c:pt>
                <c:pt idx="3100">
                  <c:v>30993.759999999998</c:v>
                </c:pt>
                <c:pt idx="3101">
                  <c:v>31003.759999999998</c:v>
                </c:pt>
                <c:pt idx="3102">
                  <c:v>31013.759999999998</c:v>
                </c:pt>
                <c:pt idx="3103">
                  <c:v>31023.75</c:v>
                </c:pt>
                <c:pt idx="3104">
                  <c:v>31033.75</c:v>
                </c:pt>
                <c:pt idx="3105">
                  <c:v>31043.75</c:v>
                </c:pt>
                <c:pt idx="3106">
                  <c:v>31053.75</c:v>
                </c:pt>
                <c:pt idx="3107">
                  <c:v>31063.75</c:v>
                </c:pt>
                <c:pt idx="3108">
                  <c:v>31073.74</c:v>
                </c:pt>
                <c:pt idx="3109">
                  <c:v>31083.74</c:v>
                </c:pt>
                <c:pt idx="3110">
                  <c:v>31093.74</c:v>
                </c:pt>
                <c:pt idx="3111">
                  <c:v>31103.74</c:v>
                </c:pt>
                <c:pt idx="3112">
                  <c:v>31113.74</c:v>
                </c:pt>
                <c:pt idx="3113">
                  <c:v>31123.73</c:v>
                </c:pt>
                <c:pt idx="3114">
                  <c:v>31133.73</c:v>
                </c:pt>
                <c:pt idx="3115">
                  <c:v>31143.73</c:v>
                </c:pt>
                <c:pt idx="3116">
                  <c:v>31153.73</c:v>
                </c:pt>
                <c:pt idx="3117">
                  <c:v>31163.72</c:v>
                </c:pt>
                <c:pt idx="3118">
                  <c:v>31173.72</c:v>
                </c:pt>
                <c:pt idx="3119">
                  <c:v>31183.72</c:v>
                </c:pt>
                <c:pt idx="3120">
                  <c:v>31193.72</c:v>
                </c:pt>
                <c:pt idx="3121">
                  <c:v>31203.72</c:v>
                </c:pt>
                <c:pt idx="3122">
                  <c:v>31213.71</c:v>
                </c:pt>
                <c:pt idx="3123">
                  <c:v>31223.71</c:v>
                </c:pt>
                <c:pt idx="3124">
                  <c:v>31233.71</c:v>
                </c:pt>
                <c:pt idx="3125">
                  <c:v>31243.71</c:v>
                </c:pt>
                <c:pt idx="3126">
                  <c:v>31253.71</c:v>
                </c:pt>
                <c:pt idx="3127">
                  <c:v>31263.71</c:v>
                </c:pt>
                <c:pt idx="3128">
                  <c:v>31273.71</c:v>
                </c:pt>
                <c:pt idx="3129">
                  <c:v>31283.7</c:v>
                </c:pt>
                <c:pt idx="3130">
                  <c:v>31293.7</c:v>
                </c:pt>
                <c:pt idx="3131">
                  <c:v>31303.7</c:v>
                </c:pt>
                <c:pt idx="3132">
                  <c:v>31313.69</c:v>
                </c:pt>
                <c:pt idx="3133">
                  <c:v>31323.69</c:v>
                </c:pt>
                <c:pt idx="3134">
                  <c:v>31333.69</c:v>
                </c:pt>
                <c:pt idx="3135">
                  <c:v>31343.69</c:v>
                </c:pt>
                <c:pt idx="3136">
                  <c:v>31353.69</c:v>
                </c:pt>
                <c:pt idx="3137">
                  <c:v>31363.69</c:v>
                </c:pt>
                <c:pt idx="3138">
                  <c:v>31373.69</c:v>
                </c:pt>
                <c:pt idx="3139">
                  <c:v>31383.69</c:v>
                </c:pt>
                <c:pt idx="3140">
                  <c:v>31393.69</c:v>
                </c:pt>
                <c:pt idx="3141">
                  <c:v>31403.68</c:v>
                </c:pt>
                <c:pt idx="3142">
                  <c:v>31413.68</c:v>
                </c:pt>
                <c:pt idx="3143">
                  <c:v>31423.68</c:v>
                </c:pt>
                <c:pt idx="3144">
                  <c:v>31433.67</c:v>
                </c:pt>
                <c:pt idx="3145">
                  <c:v>31443.67</c:v>
                </c:pt>
                <c:pt idx="3146">
                  <c:v>31453.67</c:v>
                </c:pt>
                <c:pt idx="3147">
                  <c:v>31463.67</c:v>
                </c:pt>
                <c:pt idx="3148">
                  <c:v>31473.67</c:v>
                </c:pt>
                <c:pt idx="3149">
                  <c:v>31483.66</c:v>
                </c:pt>
                <c:pt idx="3150">
                  <c:v>31493.66</c:v>
                </c:pt>
                <c:pt idx="3151">
                  <c:v>31503.66</c:v>
                </c:pt>
                <c:pt idx="3152">
                  <c:v>31513.66</c:v>
                </c:pt>
                <c:pt idx="3153">
                  <c:v>31523.66</c:v>
                </c:pt>
                <c:pt idx="3154">
                  <c:v>31533.65</c:v>
                </c:pt>
                <c:pt idx="3155">
                  <c:v>31543.65</c:v>
                </c:pt>
                <c:pt idx="3156">
                  <c:v>31553.65</c:v>
                </c:pt>
                <c:pt idx="3157">
                  <c:v>31563.65</c:v>
                </c:pt>
                <c:pt idx="3158">
                  <c:v>31573.65</c:v>
                </c:pt>
                <c:pt idx="3159">
                  <c:v>31583.64</c:v>
                </c:pt>
                <c:pt idx="3160">
                  <c:v>31593.64</c:v>
                </c:pt>
                <c:pt idx="3161">
                  <c:v>31603.64</c:v>
                </c:pt>
                <c:pt idx="3162">
                  <c:v>31613.64</c:v>
                </c:pt>
                <c:pt idx="3163">
                  <c:v>31623.64</c:v>
                </c:pt>
                <c:pt idx="3164">
                  <c:v>31633.63</c:v>
                </c:pt>
                <c:pt idx="3165">
                  <c:v>31643.63</c:v>
                </c:pt>
                <c:pt idx="3166">
                  <c:v>31653.63</c:v>
                </c:pt>
                <c:pt idx="3167">
                  <c:v>31663.63</c:v>
                </c:pt>
                <c:pt idx="3168">
                  <c:v>31673.63</c:v>
                </c:pt>
                <c:pt idx="3169">
                  <c:v>31683.62</c:v>
                </c:pt>
                <c:pt idx="3170">
                  <c:v>31693.62</c:v>
                </c:pt>
                <c:pt idx="3171">
                  <c:v>31703.62</c:v>
                </c:pt>
                <c:pt idx="3172">
                  <c:v>31713.62</c:v>
                </c:pt>
                <c:pt idx="3173">
                  <c:v>31723.62</c:v>
                </c:pt>
                <c:pt idx="3174">
                  <c:v>31733.62</c:v>
                </c:pt>
                <c:pt idx="3175">
                  <c:v>31743.61</c:v>
                </c:pt>
                <c:pt idx="3176">
                  <c:v>31753.61</c:v>
                </c:pt>
                <c:pt idx="3177">
                  <c:v>31763.61</c:v>
                </c:pt>
                <c:pt idx="3178">
                  <c:v>31773.61</c:v>
                </c:pt>
                <c:pt idx="3179">
                  <c:v>31783.61</c:v>
                </c:pt>
                <c:pt idx="3180">
                  <c:v>31793.61</c:v>
                </c:pt>
                <c:pt idx="3181">
                  <c:v>31803.61</c:v>
                </c:pt>
                <c:pt idx="3182">
                  <c:v>31813.61</c:v>
                </c:pt>
                <c:pt idx="3183">
                  <c:v>31823.599999999999</c:v>
                </c:pt>
                <c:pt idx="3184">
                  <c:v>31833.599999999999</c:v>
                </c:pt>
                <c:pt idx="3185">
                  <c:v>31843.59</c:v>
                </c:pt>
                <c:pt idx="3186">
                  <c:v>31853.59</c:v>
                </c:pt>
                <c:pt idx="3187">
                  <c:v>31863.59</c:v>
                </c:pt>
                <c:pt idx="3188">
                  <c:v>31873.59</c:v>
                </c:pt>
                <c:pt idx="3189">
                  <c:v>31883.59</c:v>
                </c:pt>
                <c:pt idx="3190">
                  <c:v>31893.58</c:v>
                </c:pt>
                <c:pt idx="3191">
                  <c:v>31903.58</c:v>
                </c:pt>
                <c:pt idx="3192">
                  <c:v>31913.58</c:v>
                </c:pt>
                <c:pt idx="3193">
                  <c:v>31923.58</c:v>
                </c:pt>
                <c:pt idx="3194">
                  <c:v>31933.58</c:v>
                </c:pt>
                <c:pt idx="3195">
                  <c:v>31943.57</c:v>
                </c:pt>
                <c:pt idx="3196">
                  <c:v>31953.57</c:v>
                </c:pt>
                <c:pt idx="3197">
                  <c:v>31963.57</c:v>
                </c:pt>
                <c:pt idx="3198">
                  <c:v>31973.57</c:v>
                </c:pt>
                <c:pt idx="3199">
                  <c:v>31983.57</c:v>
                </c:pt>
                <c:pt idx="3200">
                  <c:v>31993.56</c:v>
                </c:pt>
                <c:pt idx="3201">
                  <c:v>32003.56</c:v>
                </c:pt>
                <c:pt idx="3202">
                  <c:v>32013.56</c:v>
                </c:pt>
                <c:pt idx="3203">
                  <c:v>32023.56</c:v>
                </c:pt>
                <c:pt idx="3204">
                  <c:v>32033.56</c:v>
                </c:pt>
                <c:pt idx="3205">
                  <c:v>32043.55</c:v>
                </c:pt>
                <c:pt idx="3206">
                  <c:v>32053.55</c:v>
                </c:pt>
                <c:pt idx="3207">
                  <c:v>32063.55</c:v>
                </c:pt>
                <c:pt idx="3208">
                  <c:v>32073.55</c:v>
                </c:pt>
                <c:pt idx="3209">
                  <c:v>32083.55</c:v>
                </c:pt>
                <c:pt idx="3210">
                  <c:v>32093.54</c:v>
                </c:pt>
                <c:pt idx="3211">
                  <c:v>32103.54</c:v>
                </c:pt>
                <c:pt idx="3212">
                  <c:v>32113.54</c:v>
                </c:pt>
                <c:pt idx="3213">
                  <c:v>32123.54</c:v>
                </c:pt>
                <c:pt idx="3214">
                  <c:v>32133.54</c:v>
                </c:pt>
                <c:pt idx="3215">
                  <c:v>32143.54</c:v>
                </c:pt>
                <c:pt idx="3216">
                  <c:v>32153.54</c:v>
                </c:pt>
                <c:pt idx="3217">
                  <c:v>32163.53</c:v>
                </c:pt>
                <c:pt idx="3218">
                  <c:v>32173.53</c:v>
                </c:pt>
                <c:pt idx="3219">
                  <c:v>32183.53</c:v>
                </c:pt>
                <c:pt idx="3220">
                  <c:v>32193.53</c:v>
                </c:pt>
                <c:pt idx="3221">
                  <c:v>32203.53</c:v>
                </c:pt>
                <c:pt idx="3222">
                  <c:v>32213.52</c:v>
                </c:pt>
                <c:pt idx="3223">
                  <c:v>32223.52</c:v>
                </c:pt>
                <c:pt idx="3224">
                  <c:v>32233.52</c:v>
                </c:pt>
                <c:pt idx="3225">
                  <c:v>32243.52</c:v>
                </c:pt>
                <c:pt idx="3226">
                  <c:v>32253.52</c:v>
                </c:pt>
                <c:pt idx="3227">
                  <c:v>32263.52</c:v>
                </c:pt>
                <c:pt idx="3228">
                  <c:v>32273.52</c:v>
                </c:pt>
                <c:pt idx="3229">
                  <c:v>32283.51</c:v>
                </c:pt>
                <c:pt idx="3230">
                  <c:v>32293.51</c:v>
                </c:pt>
                <c:pt idx="3231">
                  <c:v>32303.51</c:v>
                </c:pt>
                <c:pt idx="3232">
                  <c:v>32313.5</c:v>
                </c:pt>
                <c:pt idx="3233">
                  <c:v>32323.5</c:v>
                </c:pt>
                <c:pt idx="3234">
                  <c:v>32333.5</c:v>
                </c:pt>
                <c:pt idx="3235">
                  <c:v>32343.5</c:v>
                </c:pt>
                <c:pt idx="3236">
                  <c:v>32353.5</c:v>
                </c:pt>
                <c:pt idx="3237">
                  <c:v>32363.49</c:v>
                </c:pt>
                <c:pt idx="3238">
                  <c:v>32373.49</c:v>
                </c:pt>
                <c:pt idx="3239">
                  <c:v>32383.49</c:v>
                </c:pt>
                <c:pt idx="3240">
                  <c:v>32393.49</c:v>
                </c:pt>
                <c:pt idx="3241">
                  <c:v>32403.49</c:v>
                </c:pt>
                <c:pt idx="3242">
                  <c:v>32413.48</c:v>
                </c:pt>
                <c:pt idx="3243">
                  <c:v>32423.48</c:v>
                </c:pt>
                <c:pt idx="3244">
                  <c:v>32433.48</c:v>
                </c:pt>
                <c:pt idx="3245">
                  <c:v>32443.48</c:v>
                </c:pt>
                <c:pt idx="3246">
                  <c:v>32453.48</c:v>
                </c:pt>
                <c:pt idx="3247">
                  <c:v>32463.47</c:v>
                </c:pt>
                <c:pt idx="3248">
                  <c:v>32473.47</c:v>
                </c:pt>
                <c:pt idx="3249">
                  <c:v>32483.47</c:v>
                </c:pt>
                <c:pt idx="3250">
                  <c:v>32493.47</c:v>
                </c:pt>
                <c:pt idx="3251">
                  <c:v>32503.47</c:v>
                </c:pt>
                <c:pt idx="3252">
                  <c:v>32513.46</c:v>
                </c:pt>
                <c:pt idx="3253">
                  <c:v>32523.46</c:v>
                </c:pt>
                <c:pt idx="3254">
                  <c:v>32533.46</c:v>
                </c:pt>
                <c:pt idx="3255">
                  <c:v>32543.46</c:v>
                </c:pt>
                <c:pt idx="3256">
                  <c:v>32553.46</c:v>
                </c:pt>
                <c:pt idx="3257">
                  <c:v>32563.46</c:v>
                </c:pt>
                <c:pt idx="3258">
                  <c:v>32573.45</c:v>
                </c:pt>
                <c:pt idx="3259">
                  <c:v>32583.45</c:v>
                </c:pt>
                <c:pt idx="3260">
                  <c:v>32593.45</c:v>
                </c:pt>
                <c:pt idx="3261">
                  <c:v>32603.45</c:v>
                </c:pt>
                <c:pt idx="3262">
                  <c:v>32613.45</c:v>
                </c:pt>
                <c:pt idx="3263">
                  <c:v>32623.439999999999</c:v>
                </c:pt>
                <c:pt idx="3264">
                  <c:v>32633.439999999999</c:v>
                </c:pt>
                <c:pt idx="3265">
                  <c:v>32643.439999999999</c:v>
                </c:pt>
                <c:pt idx="3266">
                  <c:v>32653.439999999999</c:v>
                </c:pt>
                <c:pt idx="3267">
                  <c:v>32663.439999999999</c:v>
                </c:pt>
                <c:pt idx="3268">
                  <c:v>32673.43</c:v>
                </c:pt>
                <c:pt idx="3269">
                  <c:v>32683.43</c:v>
                </c:pt>
                <c:pt idx="3270">
                  <c:v>32693.43</c:v>
                </c:pt>
                <c:pt idx="3271">
                  <c:v>32703.43</c:v>
                </c:pt>
                <c:pt idx="3272">
                  <c:v>32713.43</c:v>
                </c:pt>
                <c:pt idx="3273">
                  <c:v>32723.43</c:v>
                </c:pt>
                <c:pt idx="3274">
                  <c:v>32733.43</c:v>
                </c:pt>
                <c:pt idx="3275">
                  <c:v>32743.43</c:v>
                </c:pt>
                <c:pt idx="3276">
                  <c:v>32753.42</c:v>
                </c:pt>
                <c:pt idx="3277">
                  <c:v>32763.42</c:v>
                </c:pt>
                <c:pt idx="3278">
                  <c:v>32773.410000000003</c:v>
                </c:pt>
                <c:pt idx="3279">
                  <c:v>32783.410000000003</c:v>
                </c:pt>
                <c:pt idx="3280">
                  <c:v>32793.410000000003</c:v>
                </c:pt>
                <c:pt idx="3281">
                  <c:v>32803.410000000003</c:v>
                </c:pt>
                <c:pt idx="3282">
                  <c:v>32813.410000000003</c:v>
                </c:pt>
                <c:pt idx="3283">
                  <c:v>32823.410000000003</c:v>
                </c:pt>
                <c:pt idx="3284">
                  <c:v>32833.410000000003</c:v>
                </c:pt>
                <c:pt idx="3285">
                  <c:v>32843.4</c:v>
                </c:pt>
                <c:pt idx="3286">
                  <c:v>32853.4</c:v>
                </c:pt>
                <c:pt idx="3287">
                  <c:v>32863.4</c:v>
                </c:pt>
                <c:pt idx="3288">
                  <c:v>32873.39</c:v>
                </c:pt>
                <c:pt idx="3289">
                  <c:v>32883.39</c:v>
                </c:pt>
                <c:pt idx="3290">
                  <c:v>32893.39</c:v>
                </c:pt>
                <c:pt idx="3291">
                  <c:v>32903.39</c:v>
                </c:pt>
                <c:pt idx="3292">
                  <c:v>32913.39</c:v>
                </c:pt>
                <c:pt idx="3293">
                  <c:v>32923.39</c:v>
                </c:pt>
                <c:pt idx="3294">
                  <c:v>32933.39</c:v>
                </c:pt>
                <c:pt idx="3295">
                  <c:v>32943.379999999997</c:v>
                </c:pt>
                <c:pt idx="3296">
                  <c:v>32953.379999999997</c:v>
                </c:pt>
                <c:pt idx="3297">
                  <c:v>32963.379999999997</c:v>
                </c:pt>
                <c:pt idx="3298">
                  <c:v>32973.379999999997</c:v>
                </c:pt>
                <c:pt idx="3299">
                  <c:v>32983.379999999997</c:v>
                </c:pt>
                <c:pt idx="3300">
                  <c:v>32993.379999999997</c:v>
                </c:pt>
                <c:pt idx="3301">
                  <c:v>33003.379999999997</c:v>
                </c:pt>
                <c:pt idx="3302">
                  <c:v>33013.370000000003</c:v>
                </c:pt>
                <c:pt idx="3303">
                  <c:v>33023.370000000003</c:v>
                </c:pt>
                <c:pt idx="3304">
                  <c:v>33033.370000000003</c:v>
                </c:pt>
                <c:pt idx="3305">
                  <c:v>33043.360000000001</c:v>
                </c:pt>
                <c:pt idx="3306">
                  <c:v>33053.360000000001</c:v>
                </c:pt>
                <c:pt idx="3307">
                  <c:v>33063.360000000001</c:v>
                </c:pt>
                <c:pt idx="3308">
                  <c:v>33073.360000000001</c:v>
                </c:pt>
                <c:pt idx="3309">
                  <c:v>33083.360000000001</c:v>
                </c:pt>
                <c:pt idx="3310">
                  <c:v>33093.360000000001</c:v>
                </c:pt>
                <c:pt idx="3311">
                  <c:v>33103.360000000001</c:v>
                </c:pt>
                <c:pt idx="3312">
                  <c:v>33113.35</c:v>
                </c:pt>
                <c:pt idx="3313">
                  <c:v>33123.35</c:v>
                </c:pt>
                <c:pt idx="3314">
                  <c:v>33133.35</c:v>
                </c:pt>
                <c:pt idx="3315">
                  <c:v>33143.339999999997</c:v>
                </c:pt>
                <c:pt idx="3316">
                  <c:v>33153.339999999997</c:v>
                </c:pt>
                <c:pt idx="3317">
                  <c:v>33163.339999999997</c:v>
                </c:pt>
                <c:pt idx="3318">
                  <c:v>33173.339999999997</c:v>
                </c:pt>
                <c:pt idx="3319">
                  <c:v>33183.339999999997</c:v>
                </c:pt>
                <c:pt idx="3320">
                  <c:v>33193.339999999997</c:v>
                </c:pt>
                <c:pt idx="3321">
                  <c:v>33203.339999999997</c:v>
                </c:pt>
                <c:pt idx="3322">
                  <c:v>33213.339999999997</c:v>
                </c:pt>
                <c:pt idx="3323">
                  <c:v>33223.33</c:v>
                </c:pt>
                <c:pt idx="3324">
                  <c:v>33233.33</c:v>
                </c:pt>
                <c:pt idx="3325">
                  <c:v>33243.32</c:v>
                </c:pt>
                <c:pt idx="3326">
                  <c:v>33253.32</c:v>
                </c:pt>
                <c:pt idx="3327">
                  <c:v>33263.32</c:v>
                </c:pt>
                <c:pt idx="3328">
                  <c:v>33273.32</c:v>
                </c:pt>
                <c:pt idx="3329">
                  <c:v>33283.32</c:v>
                </c:pt>
                <c:pt idx="3330">
                  <c:v>33293.32</c:v>
                </c:pt>
                <c:pt idx="3331">
                  <c:v>33303.31</c:v>
                </c:pt>
                <c:pt idx="3332">
                  <c:v>33313.31</c:v>
                </c:pt>
                <c:pt idx="3333">
                  <c:v>33323.31</c:v>
                </c:pt>
                <c:pt idx="3334">
                  <c:v>33333.31</c:v>
                </c:pt>
                <c:pt idx="3335">
                  <c:v>33343.300000000003</c:v>
                </c:pt>
                <c:pt idx="3336">
                  <c:v>33353.300000000003</c:v>
                </c:pt>
                <c:pt idx="3337">
                  <c:v>33363.300000000003</c:v>
                </c:pt>
                <c:pt idx="3338">
                  <c:v>33373.300000000003</c:v>
                </c:pt>
                <c:pt idx="3339">
                  <c:v>33383.300000000003</c:v>
                </c:pt>
                <c:pt idx="3340">
                  <c:v>33393.300000000003</c:v>
                </c:pt>
                <c:pt idx="3341">
                  <c:v>33403.29</c:v>
                </c:pt>
                <c:pt idx="3342">
                  <c:v>33413.29</c:v>
                </c:pt>
                <c:pt idx="3343">
                  <c:v>33423.29</c:v>
                </c:pt>
                <c:pt idx="3344">
                  <c:v>33433.29</c:v>
                </c:pt>
                <c:pt idx="3345">
                  <c:v>33443.29</c:v>
                </c:pt>
                <c:pt idx="3346">
                  <c:v>33453.29</c:v>
                </c:pt>
                <c:pt idx="3347">
                  <c:v>33463.29</c:v>
                </c:pt>
                <c:pt idx="3348">
                  <c:v>33473.279999999999</c:v>
                </c:pt>
                <c:pt idx="3349">
                  <c:v>33483.279999999999</c:v>
                </c:pt>
                <c:pt idx="3350">
                  <c:v>33493.279999999999</c:v>
                </c:pt>
                <c:pt idx="3351">
                  <c:v>33503.269999999997</c:v>
                </c:pt>
                <c:pt idx="3352">
                  <c:v>33513.269999999997</c:v>
                </c:pt>
                <c:pt idx="3353">
                  <c:v>33523.269999999997</c:v>
                </c:pt>
                <c:pt idx="3354">
                  <c:v>33533.269999999997</c:v>
                </c:pt>
                <c:pt idx="3355">
                  <c:v>33543.269999999997</c:v>
                </c:pt>
                <c:pt idx="3356">
                  <c:v>33553.269999999997</c:v>
                </c:pt>
                <c:pt idx="3357">
                  <c:v>33563.269999999997</c:v>
                </c:pt>
                <c:pt idx="3358">
                  <c:v>33573.26</c:v>
                </c:pt>
                <c:pt idx="3359">
                  <c:v>33583.26</c:v>
                </c:pt>
                <c:pt idx="3360">
                  <c:v>33593.26</c:v>
                </c:pt>
                <c:pt idx="3361">
                  <c:v>33603.25</c:v>
                </c:pt>
                <c:pt idx="3362">
                  <c:v>33613.25</c:v>
                </c:pt>
                <c:pt idx="3363">
                  <c:v>33623.25</c:v>
                </c:pt>
                <c:pt idx="3364">
                  <c:v>33633.25</c:v>
                </c:pt>
                <c:pt idx="3365">
                  <c:v>33643.25</c:v>
                </c:pt>
                <c:pt idx="3366">
                  <c:v>33653.25</c:v>
                </c:pt>
                <c:pt idx="3367">
                  <c:v>33663.25</c:v>
                </c:pt>
                <c:pt idx="3368">
                  <c:v>33673.25</c:v>
                </c:pt>
                <c:pt idx="3369">
                  <c:v>33683.25</c:v>
                </c:pt>
                <c:pt idx="3370">
                  <c:v>33693.24</c:v>
                </c:pt>
                <c:pt idx="3371">
                  <c:v>33703.230000000003</c:v>
                </c:pt>
                <c:pt idx="3372">
                  <c:v>33713.230000000003</c:v>
                </c:pt>
                <c:pt idx="3373">
                  <c:v>33723.230000000003</c:v>
                </c:pt>
                <c:pt idx="3374">
                  <c:v>33733.230000000003</c:v>
                </c:pt>
                <c:pt idx="3375">
                  <c:v>33743.230000000003</c:v>
                </c:pt>
                <c:pt idx="3376">
                  <c:v>33753.230000000003</c:v>
                </c:pt>
                <c:pt idx="3377">
                  <c:v>33763.230000000003</c:v>
                </c:pt>
                <c:pt idx="3378">
                  <c:v>33773.22</c:v>
                </c:pt>
                <c:pt idx="3379">
                  <c:v>33783.22</c:v>
                </c:pt>
                <c:pt idx="3380">
                  <c:v>33793.22</c:v>
                </c:pt>
                <c:pt idx="3381">
                  <c:v>33803.22</c:v>
                </c:pt>
                <c:pt idx="3382">
                  <c:v>33813.22</c:v>
                </c:pt>
                <c:pt idx="3383">
                  <c:v>33823.21</c:v>
                </c:pt>
                <c:pt idx="3384">
                  <c:v>33833.21</c:v>
                </c:pt>
                <c:pt idx="3385">
                  <c:v>33843.21</c:v>
                </c:pt>
                <c:pt idx="3386">
                  <c:v>33853.21</c:v>
                </c:pt>
                <c:pt idx="3387">
                  <c:v>33863.21</c:v>
                </c:pt>
                <c:pt idx="3388">
                  <c:v>33873.199999999997</c:v>
                </c:pt>
                <c:pt idx="3389">
                  <c:v>33883.199999999997</c:v>
                </c:pt>
                <c:pt idx="3390">
                  <c:v>33893.199999999997</c:v>
                </c:pt>
                <c:pt idx="3391">
                  <c:v>33903.199999999997</c:v>
                </c:pt>
                <c:pt idx="3392">
                  <c:v>33913.199999999997</c:v>
                </c:pt>
                <c:pt idx="3393">
                  <c:v>33923.199999999997</c:v>
                </c:pt>
                <c:pt idx="3394">
                  <c:v>33933.199999999997</c:v>
                </c:pt>
                <c:pt idx="3395">
                  <c:v>33943.19</c:v>
                </c:pt>
                <c:pt idx="3396">
                  <c:v>33953.19</c:v>
                </c:pt>
                <c:pt idx="3397">
                  <c:v>33963.19</c:v>
                </c:pt>
                <c:pt idx="3398">
                  <c:v>33973.18</c:v>
                </c:pt>
                <c:pt idx="3399">
                  <c:v>33983.18</c:v>
                </c:pt>
                <c:pt idx="3400">
                  <c:v>33993.18</c:v>
                </c:pt>
                <c:pt idx="3401">
                  <c:v>34003.18</c:v>
                </c:pt>
                <c:pt idx="3402">
                  <c:v>34013.18</c:v>
                </c:pt>
                <c:pt idx="3403">
                  <c:v>34023.18</c:v>
                </c:pt>
                <c:pt idx="3404">
                  <c:v>34033.18</c:v>
                </c:pt>
                <c:pt idx="3405">
                  <c:v>34043.17</c:v>
                </c:pt>
                <c:pt idx="3406">
                  <c:v>34053.17</c:v>
                </c:pt>
                <c:pt idx="3407">
                  <c:v>34063.17</c:v>
                </c:pt>
                <c:pt idx="3408">
                  <c:v>34073.160000000003</c:v>
                </c:pt>
                <c:pt idx="3409">
                  <c:v>34083.160000000003</c:v>
                </c:pt>
                <c:pt idx="3410">
                  <c:v>34093.160000000003</c:v>
                </c:pt>
                <c:pt idx="3411">
                  <c:v>34103.160000000003</c:v>
                </c:pt>
                <c:pt idx="3412">
                  <c:v>34113.160000000003</c:v>
                </c:pt>
                <c:pt idx="3413">
                  <c:v>34123.160000000003</c:v>
                </c:pt>
                <c:pt idx="3414">
                  <c:v>34133.160000000003</c:v>
                </c:pt>
                <c:pt idx="3415">
                  <c:v>34143.160000000003</c:v>
                </c:pt>
                <c:pt idx="3416">
                  <c:v>34153.160000000003</c:v>
                </c:pt>
                <c:pt idx="3417">
                  <c:v>34163.15</c:v>
                </c:pt>
                <c:pt idx="3418">
                  <c:v>34173.15</c:v>
                </c:pt>
                <c:pt idx="3419">
                  <c:v>34183.15</c:v>
                </c:pt>
                <c:pt idx="3420">
                  <c:v>34193.14</c:v>
                </c:pt>
                <c:pt idx="3421">
                  <c:v>34203.14</c:v>
                </c:pt>
                <c:pt idx="3422">
                  <c:v>34213.14</c:v>
                </c:pt>
                <c:pt idx="3423">
                  <c:v>34223.14</c:v>
                </c:pt>
                <c:pt idx="3424">
                  <c:v>34233.14</c:v>
                </c:pt>
                <c:pt idx="3425">
                  <c:v>34243.129999999997</c:v>
                </c:pt>
                <c:pt idx="3426">
                  <c:v>34253.129999999997</c:v>
                </c:pt>
                <c:pt idx="3427">
                  <c:v>34263.129999999997</c:v>
                </c:pt>
                <c:pt idx="3428">
                  <c:v>34273.129999999997</c:v>
                </c:pt>
                <c:pt idx="3429">
                  <c:v>34283.129999999997</c:v>
                </c:pt>
                <c:pt idx="3430">
                  <c:v>34293.129999999997</c:v>
                </c:pt>
                <c:pt idx="3431">
                  <c:v>34303.120000000003</c:v>
                </c:pt>
                <c:pt idx="3432">
                  <c:v>34313.120000000003</c:v>
                </c:pt>
                <c:pt idx="3433">
                  <c:v>34323.120000000003</c:v>
                </c:pt>
                <c:pt idx="3434">
                  <c:v>34333.120000000003</c:v>
                </c:pt>
                <c:pt idx="3435">
                  <c:v>34343.11</c:v>
                </c:pt>
                <c:pt idx="3436">
                  <c:v>34353.11</c:v>
                </c:pt>
                <c:pt idx="3437">
                  <c:v>34363.11</c:v>
                </c:pt>
                <c:pt idx="3438">
                  <c:v>34373.11</c:v>
                </c:pt>
                <c:pt idx="3439">
                  <c:v>34383.11</c:v>
                </c:pt>
                <c:pt idx="3440">
                  <c:v>34393.11</c:v>
                </c:pt>
                <c:pt idx="3441">
                  <c:v>34403.1</c:v>
                </c:pt>
                <c:pt idx="3442">
                  <c:v>34413.1</c:v>
                </c:pt>
                <c:pt idx="3443">
                  <c:v>34423.1</c:v>
                </c:pt>
                <c:pt idx="3444">
                  <c:v>34433.1</c:v>
                </c:pt>
                <c:pt idx="3445">
                  <c:v>34443.089999999997</c:v>
                </c:pt>
                <c:pt idx="3446">
                  <c:v>34453.089999999997</c:v>
                </c:pt>
                <c:pt idx="3447">
                  <c:v>34463.089999999997</c:v>
                </c:pt>
                <c:pt idx="3448">
                  <c:v>34473.089999999997</c:v>
                </c:pt>
                <c:pt idx="3449">
                  <c:v>34483.089999999997</c:v>
                </c:pt>
                <c:pt idx="3450">
                  <c:v>34493.089999999997</c:v>
                </c:pt>
                <c:pt idx="3451">
                  <c:v>34503.08</c:v>
                </c:pt>
                <c:pt idx="3452">
                  <c:v>34513.08</c:v>
                </c:pt>
                <c:pt idx="3453">
                  <c:v>34523.08</c:v>
                </c:pt>
                <c:pt idx="3454">
                  <c:v>34533.08</c:v>
                </c:pt>
                <c:pt idx="3455">
                  <c:v>34543.08</c:v>
                </c:pt>
                <c:pt idx="3456">
                  <c:v>34553.07</c:v>
                </c:pt>
                <c:pt idx="3457">
                  <c:v>34563.07</c:v>
                </c:pt>
                <c:pt idx="3458">
                  <c:v>34573.07</c:v>
                </c:pt>
                <c:pt idx="3459">
                  <c:v>34583.07</c:v>
                </c:pt>
                <c:pt idx="3460">
                  <c:v>34593.07</c:v>
                </c:pt>
                <c:pt idx="3461">
                  <c:v>34603.07</c:v>
                </c:pt>
                <c:pt idx="3462">
                  <c:v>34613.07</c:v>
                </c:pt>
                <c:pt idx="3463">
                  <c:v>34623.06</c:v>
                </c:pt>
                <c:pt idx="3464">
                  <c:v>34633.06</c:v>
                </c:pt>
                <c:pt idx="3465">
                  <c:v>34643.050000000003</c:v>
                </c:pt>
                <c:pt idx="3466">
                  <c:v>34653.050000000003</c:v>
                </c:pt>
                <c:pt idx="3467">
                  <c:v>34663.050000000003</c:v>
                </c:pt>
                <c:pt idx="3468">
                  <c:v>34673.050000000003</c:v>
                </c:pt>
                <c:pt idx="3469">
                  <c:v>34683.050000000003</c:v>
                </c:pt>
                <c:pt idx="3470">
                  <c:v>34693.050000000003</c:v>
                </c:pt>
                <c:pt idx="3471">
                  <c:v>34703.040000000001</c:v>
                </c:pt>
                <c:pt idx="3472">
                  <c:v>34713.040000000001</c:v>
                </c:pt>
                <c:pt idx="3473">
                  <c:v>34723.040000000001</c:v>
                </c:pt>
                <c:pt idx="3474">
                  <c:v>34733.040000000001</c:v>
                </c:pt>
                <c:pt idx="3475">
                  <c:v>34743.040000000001</c:v>
                </c:pt>
                <c:pt idx="3476">
                  <c:v>34753.040000000001</c:v>
                </c:pt>
                <c:pt idx="3477">
                  <c:v>34763.040000000001</c:v>
                </c:pt>
                <c:pt idx="3478">
                  <c:v>34773.03</c:v>
                </c:pt>
                <c:pt idx="3479">
                  <c:v>34783.03</c:v>
                </c:pt>
                <c:pt idx="3480">
                  <c:v>34793.03</c:v>
                </c:pt>
                <c:pt idx="3481">
                  <c:v>34803.019999999997</c:v>
                </c:pt>
                <c:pt idx="3482">
                  <c:v>34813.019999999997</c:v>
                </c:pt>
                <c:pt idx="3483">
                  <c:v>34823.019999999997</c:v>
                </c:pt>
                <c:pt idx="3484">
                  <c:v>34833.019999999997</c:v>
                </c:pt>
                <c:pt idx="3485">
                  <c:v>34843.019999999997</c:v>
                </c:pt>
                <c:pt idx="3486">
                  <c:v>34853.019999999997</c:v>
                </c:pt>
                <c:pt idx="3487">
                  <c:v>34863.019999999997</c:v>
                </c:pt>
                <c:pt idx="3488">
                  <c:v>34873.01</c:v>
                </c:pt>
                <c:pt idx="3489">
                  <c:v>34883.01</c:v>
                </c:pt>
                <c:pt idx="3490">
                  <c:v>34893.01</c:v>
                </c:pt>
                <c:pt idx="3491">
                  <c:v>34903.01</c:v>
                </c:pt>
                <c:pt idx="3492">
                  <c:v>34913.01</c:v>
                </c:pt>
                <c:pt idx="3493">
                  <c:v>34923</c:v>
                </c:pt>
                <c:pt idx="3494">
                  <c:v>34933</c:v>
                </c:pt>
                <c:pt idx="3495">
                  <c:v>34943</c:v>
                </c:pt>
                <c:pt idx="3496">
                  <c:v>34953</c:v>
                </c:pt>
                <c:pt idx="3497">
                  <c:v>34963</c:v>
                </c:pt>
                <c:pt idx="3498">
                  <c:v>34972.99</c:v>
                </c:pt>
                <c:pt idx="3499">
                  <c:v>34982.99</c:v>
                </c:pt>
                <c:pt idx="3500">
                  <c:v>34992.99</c:v>
                </c:pt>
                <c:pt idx="3501">
                  <c:v>35002.99</c:v>
                </c:pt>
                <c:pt idx="3502">
                  <c:v>35012.99</c:v>
                </c:pt>
                <c:pt idx="3503">
                  <c:v>35022.99</c:v>
                </c:pt>
                <c:pt idx="3504">
                  <c:v>35032.99</c:v>
                </c:pt>
                <c:pt idx="3505">
                  <c:v>35042.980000000003</c:v>
                </c:pt>
                <c:pt idx="3506">
                  <c:v>35052.980000000003</c:v>
                </c:pt>
                <c:pt idx="3507">
                  <c:v>35062.980000000003</c:v>
                </c:pt>
                <c:pt idx="3508">
                  <c:v>35072.97</c:v>
                </c:pt>
                <c:pt idx="3509">
                  <c:v>35082.97</c:v>
                </c:pt>
                <c:pt idx="3510">
                  <c:v>35092.97</c:v>
                </c:pt>
                <c:pt idx="3511">
                  <c:v>35102.97</c:v>
                </c:pt>
                <c:pt idx="3512">
                  <c:v>35112.97</c:v>
                </c:pt>
                <c:pt idx="3513">
                  <c:v>35122.959999999999</c:v>
                </c:pt>
                <c:pt idx="3514">
                  <c:v>35132.959999999999</c:v>
                </c:pt>
                <c:pt idx="3515">
                  <c:v>35142.959999999999</c:v>
                </c:pt>
                <c:pt idx="3516">
                  <c:v>35152.959999999999</c:v>
                </c:pt>
                <c:pt idx="3517">
                  <c:v>35162.959999999999</c:v>
                </c:pt>
                <c:pt idx="3518">
                  <c:v>35172.949999999997</c:v>
                </c:pt>
                <c:pt idx="3519">
                  <c:v>35182.949999999997</c:v>
                </c:pt>
                <c:pt idx="3520">
                  <c:v>35192.949999999997</c:v>
                </c:pt>
                <c:pt idx="3521">
                  <c:v>35202.949999999997</c:v>
                </c:pt>
                <c:pt idx="3522">
                  <c:v>35212.949999999997</c:v>
                </c:pt>
                <c:pt idx="3523">
                  <c:v>35222.949999999997</c:v>
                </c:pt>
                <c:pt idx="3524">
                  <c:v>35232.949999999997</c:v>
                </c:pt>
                <c:pt idx="3525">
                  <c:v>35242.94</c:v>
                </c:pt>
                <c:pt idx="3526">
                  <c:v>35252.94</c:v>
                </c:pt>
                <c:pt idx="3527">
                  <c:v>35262.94</c:v>
                </c:pt>
                <c:pt idx="3528">
                  <c:v>35272.93</c:v>
                </c:pt>
                <c:pt idx="3529">
                  <c:v>35282.93</c:v>
                </c:pt>
                <c:pt idx="3530">
                  <c:v>35292.93</c:v>
                </c:pt>
                <c:pt idx="3531">
                  <c:v>35302.93</c:v>
                </c:pt>
                <c:pt idx="3532">
                  <c:v>35312.93</c:v>
                </c:pt>
                <c:pt idx="3533">
                  <c:v>35322.93</c:v>
                </c:pt>
                <c:pt idx="3534">
                  <c:v>35332.93</c:v>
                </c:pt>
                <c:pt idx="3535">
                  <c:v>35342.92</c:v>
                </c:pt>
                <c:pt idx="3536">
                  <c:v>35352.92</c:v>
                </c:pt>
                <c:pt idx="3537">
                  <c:v>35362.92</c:v>
                </c:pt>
                <c:pt idx="3538">
                  <c:v>35372.910000000003</c:v>
                </c:pt>
                <c:pt idx="3539">
                  <c:v>35382.910000000003</c:v>
                </c:pt>
                <c:pt idx="3540">
                  <c:v>35392.910000000003</c:v>
                </c:pt>
                <c:pt idx="3541">
                  <c:v>35402.910000000003</c:v>
                </c:pt>
                <c:pt idx="3542">
                  <c:v>35412.910000000003</c:v>
                </c:pt>
                <c:pt idx="3543">
                  <c:v>35422.910000000003</c:v>
                </c:pt>
                <c:pt idx="3544">
                  <c:v>35432.910000000003</c:v>
                </c:pt>
                <c:pt idx="3545">
                  <c:v>35442.9</c:v>
                </c:pt>
                <c:pt idx="3546">
                  <c:v>35452.9</c:v>
                </c:pt>
                <c:pt idx="3547">
                  <c:v>35462.9</c:v>
                </c:pt>
                <c:pt idx="3548">
                  <c:v>35472.9</c:v>
                </c:pt>
                <c:pt idx="3549">
                  <c:v>35482.9</c:v>
                </c:pt>
                <c:pt idx="3550">
                  <c:v>35492.9</c:v>
                </c:pt>
                <c:pt idx="3551">
                  <c:v>35502.9</c:v>
                </c:pt>
                <c:pt idx="3552">
                  <c:v>35512.89</c:v>
                </c:pt>
                <c:pt idx="3553">
                  <c:v>35522.89</c:v>
                </c:pt>
                <c:pt idx="3554">
                  <c:v>35532.89</c:v>
                </c:pt>
                <c:pt idx="3555">
                  <c:v>35542.879999999997</c:v>
                </c:pt>
                <c:pt idx="3556">
                  <c:v>35552.879999999997</c:v>
                </c:pt>
                <c:pt idx="3557">
                  <c:v>35562.879999999997</c:v>
                </c:pt>
                <c:pt idx="3558">
                  <c:v>35572.879999999997</c:v>
                </c:pt>
                <c:pt idx="3559">
                  <c:v>35582.879999999997</c:v>
                </c:pt>
                <c:pt idx="3560">
                  <c:v>35592.879999999997</c:v>
                </c:pt>
                <c:pt idx="3561">
                  <c:v>35602.879999999997</c:v>
                </c:pt>
                <c:pt idx="3562">
                  <c:v>35612.870000000003</c:v>
                </c:pt>
                <c:pt idx="3563">
                  <c:v>35622.870000000003</c:v>
                </c:pt>
                <c:pt idx="3564">
                  <c:v>35632.870000000003</c:v>
                </c:pt>
                <c:pt idx="3565">
                  <c:v>35642.86</c:v>
                </c:pt>
                <c:pt idx="3566">
                  <c:v>35652.86</c:v>
                </c:pt>
                <c:pt idx="3567">
                  <c:v>35662.86</c:v>
                </c:pt>
                <c:pt idx="3568">
                  <c:v>35672.86</c:v>
                </c:pt>
                <c:pt idx="3569">
                  <c:v>35682.86</c:v>
                </c:pt>
                <c:pt idx="3570">
                  <c:v>35692.86</c:v>
                </c:pt>
                <c:pt idx="3571">
                  <c:v>35702.86</c:v>
                </c:pt>
                <c:pt idx="3572">
                  <c:v>35712.85</c:v>
                </c:pt>
                <c:pt idx="3573">
                  <c:v>35722.85</c:v>
                </c:pt>
                <c:pt idx="3574">
                  <c:v>35732.85</c:v>
                </c:pt>
                <c:pt idx="3575">
                  <c:v>35742.839999999997</c:v>
                </c:pt>
                <c:pt idx="3576">
                  <c:v>35752.839999999997</c:v>
                </c:pt>
                <c:pt idx="3577">
                  <c:v>35762.839999999997</c:v>
                </c:pt>
                <c:pt idx="3578">
                  <c:v>35772.839999999997</c:v>
                </c:pt>
                <c:pt idx="3579">
                  <c:v>35782.839999999997</c:v>
                </c:pt>
                <c:pt idx="3580">
                  <c:v>35792.839999999997</c:v>
                </c:pt>
                <c:pt idx="3581">
                  <c:v>35802.839999999997</c:v>
                </c:pt>
                <c:pt idx="3582">
                  <c:v>35812.83</c:v>
                </c:pt>
                <c:pt idx="3583">
                  <c:v>35822.83</c:v>
                </c:pt>
                <c:pt idx="3584">
                  <c:v>35832.83</c:v>
                </c:pt>
                <c:pt idx="3585">
                  <c:v>35842.83</c:v>
                </c:pt>
                <c:pt idx="3586">
                  <c:v>35852.83</c:v>
                </c:pt>
                <c:pt idx="3587">
                  <c:v>35862.82</c:v>
                </c:pt>
                <c:pt idx="3588">
                  <c:v>35872.82</c:v>
                </c:pt>
                <c:pt idx="3589">
                  <c:v>35882.82</c:v>
                </c:pt>
                <c:pt idx="3590">
                  <c:v>35892.82</c:v>
                </c:pt>
                <c:pt idx="3591">
                  <c:v>35902.82</c:v>
                </c:pt>
                <c:pt idx="3592">
                  <c:v>35912.81</c:v>
                </c:pt>
                <c:pt idx="3593">
                  <c:v>35922.81</c:v>
                </c:pt>
                <c:pt idx="3594">
                  <c:v>35932.81</c:v>
                </c:pt>
                <c:pt idx="3595">
                  <c:v>35942.81</c:v>
                </c:pt>
                <c:pt idx="3596">
                  <c:v>35952.81</c:v>
                </c:pt>
                <c:pt idx="3597">
                  <c:v>35962.81</c:v>
                </c:pt>
                <c:pt idx="3598">
                  <c:v>35972.800000000003</c:v>
                </c:pt>
                <c:pt idx="3599">
                  <c:v>35982.800000000003</c:v>
                </c:pt>
                <c:pt idx="3600">
                  <c:v>35992.800000000003</c:v>
                </c:pt>
                <c:pt idx="3601">
                  <c:v>36002.800000000003</c:v>
                </c:pt>
                <c:pt idx="3602">
                  <c:v>36012.79</c:v>
                </c:pt>
                <c:pt idx="3603">
                  <c:v>36022.79</c:v>
                </c:pt>
                <c:pt idx="3604">
                  <c:v>36032.79</c:v>
                </c:pt>
                <c:pt idx="3605">
                  <c:v>36042.79</c:v>
                </c:pt>
                <c:pt idx="3606">
                  <c:v>36052.79</c:v>
                </c:pt>
                <c:pt idx="3607">
                  <c:v>36062.79</c:v>
                </c:pt>
                <c:pt idx="3608">
                  <c:v>36072.79</c:v>
                </c:pt>
                <c:pt idx="3609">
                  <c:v>36082.78</c:v>
                </c:pt>
                <c:pt idx="3610">
                  <c:v>36092.78</c:v>
                </c:pt>
                <c:pt idx="3611">
                  <c:v>36102.78</c:v>
                </c:pt>
                <c:pt idx="3612">
                  <c:v>36112.769999999997</c:v>
                </c:pt>
                <c:pt idx="3613">
                  <c:v>36122.769999999997</c:v>
                </c:pt>
                <c:pt idx="3614">
                  <c:v>36132.769999999997</c:v>
                </c:pt>
                <c:pt idx="3615">
                  <c:v>36142.769999999997</c:v>
                </c:pt>
                <c:pt idx="3616">
                  <c:v>36152.769999999997</c:v>
                </c:pt>
                <c:pt idx="3617">
                  <c:v>36162.769999999997</c:v>
                </c:pt>
                <c:pt idx="3618">
                  <c:v>36172.769999999997</c:v>
                </c:pt>
                <c:pt idx="3619">
                  <c:v>36182.76</c:v>
                </c:pt>
                <c:pt idx="3620">
                  <c:v>36192.76</c:v>
                </c:pt>
                <c:pt idx="3621">
                  <c:v>36202.76</c:v>
                </c:pt>
                <c:pt idx="3622">
                  <c:v>36212.76</c:v>
                </c:pt>
                <c:pt idx="3623">
                  <c:v>36222.76</c:v>
                </c:pt>
                <c:pt idx="3624">
                  <c:v>36232.75</c:v>
                </c:pt>
                <c:pt idx="3625">
                  <c:v>36242.75</c:v>
                </c:pt>
                <c:pt idx="3626">
                  <c:v>36252.75</c:v>
                </c:pt>
                <c:pt idx="3627">
                  <c:v>36262.75</c:v>
                </c:pt>
                <c:pt idx="3628">
                  <c:v>36272.75</c:v>
                </c:pt>
                <c:pt idx="3629">
                  <c:v>36282.74</c:v>
                </c:pt>
                <c:pt idx="3630">
                  <c:v>36292.74</c:v>
                </c:pt>
                <c:pt idx="3631">
                  <c:v>36302.74</c:v>
                </c:pt>
                <c:pt idx="3632">
                  <c:v>36312.730000000003</c:v>
                </c:pt>
                <c:pt idx="3633">
                  <c:v>36322.730000000003</c:v>
                </c:pt>
                <c:pt idx="3634">
                  <c:v>36332.730000000003</c:v>
                </c:pt>
                <c:pt idx="3635">
                  <c:v>36342.730000000003</c:v>
                </c:pt>
                <c:pt idx="3636">
                  <c:v>36352.730000000003</c:v>
                </c:pt>
                <c:pt idx="3637">
                  <c:v>36362.730000000003</c:v>
                </c:pt>
                <c:pt idx="3638">
                  <c:v>36372.730000000003</c:v>
                </c:pt>
                <c:pt idx="3639">
                  <c:v>36382.730000000003</c:v>
                </c:pt>
                <c:pt idx="3640">
                  <c:v>36392.730000000003</c:v>
                </c:pt>
                <c:pt idx="3641">
                  <c:v>36402.720000000001</c:v>
                </c:pt>
                <c:pt idx="3642">
                  <c:v>36412.720000000001</c:v>
                </c:pt>
                <c:pt idx="3643">
                  <c:v>36422.720000000001</c:v>
                </c:pt>
                <c:pt idx="3644">
                  <c:v>36432.71</c:v>
                </c:pt>
                <c:pt idx="3645">
                  <c:v>36442.71</c:v>
                </c:pt>
                <c:pt idx="3646">
                  <c:v>36452.71</c:v>
                </c:pt>
                <c:pt idx="3647">
                  <c:v>36462.71</c:v>
                </c:pt>
                <c:pt idx="3648">
                  <c:v>36472.71</c:v>
                </c:pt>
                <c:pt idx="3649">
                  <c:v>36482.699999999997</c:v>
                </c:pt>
                <c:pt idx="3650">
                  <c:v>36492.699999999997</c:v>
                </c:pt>
                <c:pt idx="3651">
                  <c:v>36502.699999999997</c:v>
                </c:pt>
                <c:pt idx="3652">
                  <c:v>36512.699999999997</c:v>
                </c:pt>
                <c:pt idx="3653">
                  <c:v>36522.699999999997</c:v>
                </c:pt>
                <c:pt idx="3654">
                  <c:v>36532.699999999997</c:v>
                </c:pt>
                <c:pt idx="3655">
                  <c:v>36542.69</c:v>
                </c:pt>
                <c:pt idx="3656">
                  <c:v>36552.69</c:v>
                </c:pt>
                <c:pt idx="3657">
                  <c:v>36562.69</c:v>
                </c:pt>
                <c:pt idx="3658">
                  <c:v>36572.69</c:v>
                </c:pt>
                <c:pt idx="3659">
                  <c:v>36582.69</c:v>
                </c:pt>
                <c:pt idx="3660">
                  <c:v>36592.68</c:v>
                </c:pt>
                <c:pt idx="3661">
                  <c:v>36602.68</c:v>
                </c:pt>
                <c:pt idx="3662">
                  <c:v>36612.68</c:v>
                </c:pt>
                <c:pt idx="3663">
                  <c:v>36622.68</c:v>
                </c:pt>
                <c:pt idx="3664">
                  <c:v>36632.68</c:v>
                </c:pt>
                <c:pt idx="3665">
                  <c:v>36642.67</c:v>
                </c:pt>
                <c:pt idx="3666">
                  <c:v>36652.67</c:v>
                </c:pt>
                <c:pt idx="3667">
                  <c:v>36662.67</c:v>
                </c:pt>
                <c:pt idx="3668">
                  <c:v>36672.67</c:v>
                </c:pt>
                <c:pt idx="3669">
                  <c:v>36682.660000000003</c:v>
                </c:pt>
                <c:pt idx="3670">
                  <c:v>36692.660000000003</c:v>
                </c:pt>
                <c:pt idx="3671">
                  <c:v>36702.660000000003</c:v>
                </c:pt>
                <c:pt idx="3672">
                  <c:v>36712.660000000003</c:v>
                </c:pt>
                <c:pt idx="3673">
                  <c:v>36722.660000000003</c:v>
                </c:pt>
                <c:pt idx="3674">
                  <c:v>36732.660000000003</c:v>
                </c:pt>
                <c:pt idx="3675">
                  <c:v>36742.660000000003</c:v>
                </c:pt>
                <c:pt idx="3676">
                  <c:v>36752.65</c:v>
                </c:pt>
                <c:pt idx="3677">
                  <c:v>36762.65</c:v>
                </c:pt>
                <c:pt idx="3678">
                  <c:v>36772.65</c:v>
                </c:pt>
                <c:pt idx="3679">
                  <c:v>36782.65</c:v>
                </c:pt>
                <c:pt idx="3680">
                  <c:v>36792.65</c:v>
                </c:pt>
                <c:pt idx="3681">
                  <c:v>36802.639999999999</c:v>
                </c:pt>
                <c:pt idx="3682">
                  <c:v>36812.639999999999</c:v>
                </c:pt>
                <c:pt idx="3683">
                  <c:v>36822.639999999999</c:v>
                </c:pt>
                <c:pt idx="3684">
                  <c:v>36832.639999999999</c:v>
                </c:pt>
                <c:pt idx="3685">
                  <c:v>36842.639999999999</c:v>
                </c:pt>
                <c:pt idx="3686">
                  <c:v>36852.639999999999</c:v>
                </c:pt>
                <c:pt idx="3687">
                  <c:v>36862.639999999999</c:v>
                </c:pt>
                <c:pt idx="3688">
                  <c:v>36872.629999999997</c:v>
                </c:pt>
                <c:pt idx="3689">
                  <c:v>36882.629999999997</c:v>
                </c:pt>
                <c:pt idx="3690">
                  <c:v>36892.629999999997</c:v>
                </c:pt>
                <c:pt idx="3691">
                  <c:v>36902.629999999997</c:v>
                </c:pt>
                <c:pt idx="3692">
                  <c:v>36912.620000000003</c:v>
                </c:pt>
                <c:pt idx="3693">
                  <c:v>36922.620000000003</c:v>
                </c:pt>
                <c:pt idx="3694">
                  <c:v>36932.620000000003</c:v>
                </c:pt>
                <c:pt idx="3695">
                  <c:v>36942.620000000003</c:v>
                </c:pt>
                <c:pt idx="3696">
                  <c:v>36952.620000000003</c:v>
                </c:pt>
                <c:pt idx="3697">
                  <c:v>36962.61</c:v>
                </c:pt>
                <c:pt idx="3698">
                  <c:v>36972.61</c:v>
                </c:pt>
                <c:pt idx="3699">
                  <c:v>36982.61</c:v>
                </c:pt>
                <c:pt idx="3700">
                  <c:v>36992.61</c:v>
                </c:pt>
                <c:pt idx="3701">
                  <c:v>37002.61</c:v>
                </c:pt>
                <c:pt idx="3702">
                  <c:v>37012.6</c:v>
                </c:pt>
                <c:pt idx="3703">
                  <c:v>37022.6</c:v>
                </c:pt>
                <c:pt idx="3704">
                  <c:v>37032.6</c:v>
                </c:pt>
                <c:pt idx="3705">
                  <c:v>37042.6</c:v>
                </c:pt>
                <c:pt idx="3706">
                  <c:v>37052.589999999997</c:v>
                </c:pt>
                <c:pt idx="3707">
                  <c:v>37062.589999999997</c:v>
                </c:pt>
                <c:pt idx="3708">
                  <c:v>37072.589999999997</c:v>
                </c:pt>
                <c:pt idx="3709">
                  <c:v>37082.589999999997</c:v>
                </c:pt>
                <c:pt idx="3710">
                  <c:v>37092.589999999997</c:v>
                </c:pt>
                <c:pt idx="3711">
                  <c:v>37102.589999999997</c:v>
                </c:pt>
                <c:pt idx="3712">
                  <c:v>37112.58</c:v>
                </c:pt>
                <c:pt idx="3713">
                  <c:v>37122.58</c:v>
                </c:pt>
                <c:pt idx="3714">
                  <c:v>37132.58</c:v>
                </c:pt>
                <c:pt idx="3715">
                  <c:v>37142.58</c:v>
                </c:pt>
                <c:pt idx="3716">
                  <c:v>37152.58</c:v>
                </c:pt>
                <c:pt idx="3717">
                  <c:v>37162.58</c:v>
                </c:pt>
                <c:pt idx="3718">
                  <c:v>37172.57</c:v>
                </c:pt>
                <c:pt idx="3719">
                  <c:v>37182.57</c:v>
                </c:pt>
                <c:pt idx="3720">
                  <c:v>37192.57</c:v>
                </c:pt>
                <c:pt idx="3721">
                  <c:v>37202.57</c:v>
                </c:pt>
                <c:pt idx="3722">
                  <c:v>37212.559999999998</c:v>
                </c:pt>
                <c:pt idx="3723">
                  <c:v>37222.559999999998</c:v>
                </c:pt>
                <c:pt idx="3724">
                  <c:v>37232.559999999998</c:v>
                </c:pt>
                <c:pt idx="3725">
                  <c:v>37242.559999999998</c:v>
                </c:pt>
                <c:pt idx="3726">
                  <c:v>37252.559999999998</c:v>
                </c:pt>
                <c:pt idx="3727">
                  <c:v>37262.559999999998</c:v>
                </c:pt>
                <c:pt idx="3728">
                  <c:v>37272.559999999998</c:v>
                </c:pt>
                <c:pt idx="3729">
                  <c:v>37282.559999999998</c:v>
                </c:pt>
                <c:pt idx="3730">
                  <c:v>37292.550000000003</c:v>
                </c:pt>
                <c:pt idx="3731">
                  <c:v>37302.550000000003</c:v>
                </c:pt>
                <c:pt idx="3732">
                  <c:v>37312.550000000003</c:v>
                </c:pt>
                <c:pt idx="3733">
                  <c:v>37322.550000000003</c:v>
                </c:pt>
                <c:pt idx="3734">
                  <c:v>37332.54</c:v>
                </c:pt>
                <c:pt idx="3735">
                  <c:v>37342.54</c:v>
                </c:pt>
                <c:pt idx="3736">
                  <c:v>37352.54</c:v>
                </c:pt>
                <c:pt idx="3737">
                  <c:v>37362.54</c:v>
                </c:pt>
                <c:pt idx="3738">
                  <c:v>37372.54</c:v>
                </c:pt>
                <c:pt idx="3739">
                  <c:v>37382.53</c:v>
                </c:pt>
                <c:pt idx="3740">
                  <c:v>37392.53</c:v>
                </c:pt>
                <c:pt idx="3741">
                  <c:v>37402.53</c:v>
                </c:pt>
                <c:pt idx="3742">
                  <c:v>37412.53</c:v>
                </c:pt>
                <c:pt idx="3743">
                  <c:v>37422.519999999997</c:v>
                </c:pt>
                <c:pt idx="3744">
                  <c:v>37432.519999999997</c:v>
                </c:pt>
                <c:pt idx="3745">
                  <c:v>37442.519999999997</c:v>
                </c:pt>
                <c:pt idx="3746">
                  <c:v>37452.519999999997</c:v>
                </c:pt>
                <c:pt idx="3747">
                  <c:v>37462.519999999997</c:v>
                </c:pt>
                <c:pt idx="3748">
                  <c:v>37472.519999999997</c:v>
                </c:pt>
                <c:pt idx="3749">
                  <c:v>37482.51</c:v>
                </c:pt>
                <c:pt idx="3750">
                  <c:v>37492.51</c:v>
                </c:pt>
                <c:pt idx="3751">
                  <c:v>37502.51</c:v>
                </c:pt>
                <c:pt idx="3752">
                  <c:v>37512.51</c:v>
                </c:pt>
                <c:pt idx="3753">
                  <c:v>37522.51</c:v>
                </c:pt>
                <c:pt idx="3754">
                  <c:v>37532.5</c:v>
                </c:pt>
                <c:pt idx="3755">
                  <c:v>37542.5</c:v>
                </c:pt>
                <c:pt idx="3756">
                  <c:v>37552.5</c:v>
                </c:pt>
                <c:pt idx="3757">
                  <c:v>37562.5</c:v>
                </c:pt>
                <c:pt idx="3758">
                  <c:v>37572.5</c:v>
                </c:pt>
                <c:pt idx="3759">
                  <c:v>37582.49</c:v>
                </c:pt>
                <c:pt idx="3760">
                  <c:v>37592.49</c:v>
                </c:pt>
                <c:pt idx="3761">
                  <c:v>37602.49</c:v>
                </c:pt>
                <c:pt idx="3762">
                  <c:v>37612.49</c:v>
                </c:pt>
                <c:pt idx="3763">
                  <c:v>37622.49</c:v>
                </c:pt>
                <c:pt idx="3764">
                  <c:v>37632.480000000003</c:v>
                </c:pt>
                <c:pt idx="3765">
                  <c:v>37642.480000000003</c:v>
                </c:pt>
                <c:pt idx="3766">
                  <c:v>37652.480000000003</c:v>
                </c:pt>
                <c:pt idx="3767">
                  <c:v>37662.480000000003</c:v>
                </c:pt>
                <c:pt idx="3768">
                  <c:v>37672.480000000003</c:v>
                </c:pt>
                <c:pt idx="3769">
                  <c:v>37682.480000000003</c:v>
                </c:pt>
                <c:pt idx="3770">
                  <c:v>37692.480000000003</c:v>
                </c:pt>
                <c:pt idx="3771">
                  <c:v>37702.47</c:v>
                </c:pt>
                <c:pt idx="3772">
                  <c:v>37712.47</c:v>
                </c:pt>
                <c:pt idx="3773">
                  <c:v>37722.47</c:v>
                </c:pt>
                <c:pt idx="3774">
                  <c:v>37732.480000000003</c:v>
                </c:pt>
                <c:pt idx="3775">
                  <c:v>37742.47</c:v>
                </c:pt>
                <c:pt idx="3776">
                  <c:v>37752.47</c:v>
                </c:pt>
                <c:pt idx="3777">
                  <c:v>37762.46</c:v>
                </c:pt>
                <c:pt idx="3778">
                  <c:v>37772.46</c:v>
                </c:pt>
                <c:pt idx="3779">
                  <c:v>37782.46</c:v>
                </c:pt>
                <c:pt idx="3780">
                  <c:v>37792.449999999997</c:v>
                </c:pt>
                <c:pt idx="3781">
                  <c:v>37802.449999999997</c:v>
                </c:pt>
                <c:pt idx="3782">
                  <c:v>37812.449999999997</c:v>
                </c:pt>
                <c:pt idx="3783">
                  <c:v>37822.449999999997</c:v>
                </c:pt>
                <c:pt idx="3784">
                  <c:v>37832.449999999997</c:v>
                </c:pt>
                <c:pt idx="3785">
                  <c:v>37842.449999999997</c:v>
                </c:pt>
                <c:pt idx="3786">
                  <c:v>37852.44</c:v>
                </c:pt>
                <c:pt idx="3787">
                  <c:v>37862.44</c:v>
                </c:pt>
                <c:pt idx="3788">
                  <c:v>37872.44</c:v>
                </c:pt>
                <c:pt idx="3789">
                  <c:v>37882.44</c:v>
                </c:pt>
                <c:pt idx="3790">
                  <c:v>37892.44</c:v>
                </c:pt>
                <c:pt idx="3791">
                  <c:v>37902.43</c:v>
                </c:pt>
                <c:pt idx="3792">
                  <c:v>37912.43</c:v>
                </c:pt>
                <c:pt idx="3793">
                  <c:v>37922.43</c:v>
                </c:pt>
                <c:pt idx="3794">
                  <c:v>37932.43</c:v>
                </c:pt>
                <c:pt idx="3795">
                  <c:v>37942.43</c:v>
                </c:pt>
                <c:pt idx="3796">
                  <c:v>37952.42</c:v>
                </c:pt>
                <c:pt idx="3797">
                  <c:v>37962.42</c:v>
                </c:pt>
                <c:pt idx="3798">
                  <c:v>37972.42</c:v>
                </c:pt>
                <c:pt idx="3799">
                  <c:v>37982.42</c:v>
                </c:pt>
                <c:pt idx="3800">
                  <c:v>37992.42</c:v>
                </c:pt>
                <c:pt idx="3801">
                  <c:v>38002.410000000003</c:v>
                </c:pt>
                <c:pt idx="3802">
                  <c:v>38012.410000000003</c:v>
                </c:pt>
                <c:pt idx="3803">
                  <c:v>38022.410000000003</c:v>
                </c:pt>
                <c:pt idx="3804">
                  <c:v>38032.410000000003</c:v>
                </c:pt>
                <c:pt idx="3805">
                  <c:v>38042.410000000003</c:v>
                </c:pt>
                <c:pt idx="3806">
                  <c:v>38052.410000000003</c:v>
                </c:pt>
                <c:pt idx="3807">
                  <c:v>38062.410000000003</c:v>
                </c:pt>
                <c:pt idx="3808">
                  <c:v>38072.400000000001</c:v>
                </c:pt>
                <c:pt idx="3809">
                  <c:v>38082.400000000001</c:v>
                </c:pt>
                <c:pt idx="3810">
                  <c:v>38092.400000000001</c:v>
                </c:pt>
                <c:pt idx="3811">
                  <c:v>38102.400000000001</c:v>
                </c:pt>
                <c:pt idx="3812">
                  <c:v>38112.39</c:v>
                </c:pt>
                <c:pt idx="3813">
                  <c:v>38122.39</c:v>
                </c:pt>
                <c:pt idx="3814">
                  <c:v>38132.39</c:v>
                </c:pt>
                <c:pt idx="3815">
                  <c:v>38142.39</c:v>
                </c:pt>
                <c:pt idx="3816">
                  <c:v>38152.39</c:v>
                </c:pt>
                <c:pt idx="3817">
                  <c:v>38162.39</c:v>
                </c:pt>
                <c:pt idx="3818">
                  <c:v>38172.39</c:v>
                </c:pt>
                <c:pt idx="3819">
                  <c:v>38182.379999999997</c:v>
                </c:pt>
                <c:pt idx="3820">
                  <c:v>38192.379999999997</c:v>
                </c:pt>
                <c:pt idx="3821">
                  <c:v>38202.379999999997</c:v>
                </c:pt>
                <c:pt idx="3822">
                  <c:v>38212.379999999997</c:v>
                </c:pt>
                <c:pt idx="3823">
                  <c:v>38222.370000000003</c:v>
                </c:pt>
                <c:pt idx="3824">
                  <c:v>38232.370000000003</c:v>
                </c:pt>
                <c:pt idx="3825">
                  <c:v>38242.370000000003</c:v>
                </c:pt>
                <c:pt idx="3826">
                  <c:v>38252.370000000003</c:v>
                </c:pt>
                <c:pt idx="3827">
                  <c:v>38262.370000000003</c:v>
                </c:pt>
                <c:pt idx="3828">
                  <c:v>38272.36</c:v>
                </c:pt>
                <c:pt idx="3829">
                  <c:v>38282.36</c:v>
                </c:pt>
                <c:pt idx="3830">
                  <c:v>38292.36</c:v>
                </c:pt>
                <c:pt idx="3831">
                  <c:v>38302.36</c:v>
                </c:pt>
                <c:pt idx="3832">
                  <c:v>38312.36</c:v>
                </c:pt>
                <c:pt idx="3833">
                  <c:v>38322.35</c:v>
                </c:pt>
                <c:pt idx="3834">
                  <c:v>38332.35</c:v>
                </c:pt>
                <c:pt idx="3835">
                  <c:v>38342.35</c:v>
                </c:pt>
                <c:pt idx="3836">
                  <c:v>38352.35</c:v>
                </c:pt>
                <c:pt idx="3837">
                  <c:v>38362.35</c:v>
                </c:pt>
                <c:pt idx="3838">
                  <c:v>38372.339999999997</c:v>
                </c:pt>
                <c:pt idx="3839">
                  <c:v>38382.339999999997</c:v>
                </c:pt>
                <c:pt idx="3840">
                  <c:v>38392.339999999997</c:v>
                </c:pt>
                <c:pt idx="3841">
                  <c:v>38402.339999999997</c:v>
                </c:pt>
                <c:pt idx="3842">
                  <c:v>38412.339999999997</c:v>
                </c:pt>
                <c:pt idx="3843">
                  <c:v>38422.33</c:v>
                </c:pt>
                <c:pt idx="3844">
                  <c:v>38432.33</c:v>
                </c:pt>
                <c:pt idx="3845">
                  <c:v>38442.33</c:v>
                </c:pt>
                <c:pt idx="3846">
                  <c:v>38452.33</c:v>
                </c:pt>
                <c:pt idx="3847">
                  <c:v>38462.33</c:v>
                </c:pt>
                <c:pt idx="3848">
                  <c:v>38472.32</c:v>
                </c:pt>
                <c:pt idx="3849">
                  <c:v>38482.32</c:v>
                </c:pt>
                <c:pt idx="3850">
                  <c:v>38492.32</c:v>
                </c:pt>
                <c:pt idx="3851">
                  <c:v>38502.32</c:v>
                </c:pt>
                <c:pt idx="3852">
                  <c:v>38512.32</c:v>
                </c:pt>
                <c:pt idx="3853">
                  <c:v>38522.31</c:v>
                </c:pt>
                <c:pt idx="3854">
                  <c:v>38532.31</c:v>
                </c:pt>
                <c:pt idx="3855">
                  <c:v>38542.31</c:v>
                </c:pt>
                <c:pt idx="3856">
                  <c:v>38552.31</c:v>
                </c:pt>
                <c:pt idx="3857">
                  <c:v>38562.31</c:v>
                </c:pt>
                <c:pt idx="3858">
                  <c:v>38572.300000000003</c:v>
                </c:pt>
                <c:pt idx="3859">
                  <c:v>38582.300000000003</c:v>
                </c:pt>
                <c:pt idx="3860">
                  <c:v>38592.300000000003</c:v>
                </c:pt>
                <c:pt idx="3861">
                  <c:v>38602.300000000003</c:v>
                </c:pt>
                <c:pt idx="3862">
                  <c:v>38612.300000000003</c:v>
                </c:pt>
                <c:pt idx="3863">
                  <c:v>38622.300000000003</c:v>
                </c:pt>
                <c:pt idx="3864">
                  <c:v>38632.300000000003</c:v>
                </c:pt>
                <c:pt idx="3865">
                  <c:v>38642.300000000003</c:v>
                </c:pt>
                <c:pt idx="3866">
                  <c:v>38652.300000000003</c:v>
                </c:pt>
                <c:pt idx="3867">
                  <c:v>38662.29</c:v>
                </c:pt>
                <c:pt idx="3868">
                  <c:v>38672.29</c:v>
                </c:pt>
                <c:pt idx="3869">
                  <c:v>38682.29</c:v>
                </c:pt>
                <c:pt idx="3870">
                  <c:v>38692.28</c:v>
                </c:pt>
                <c:pt idx="3871">
                  <c:v>38702.28</c:v>
                </c:pt>
                <c:pt idx="3872">
                  <c:v>38712.28</c:v>
                </c:pt>
                <c:pt idx="3873">
                  <c:v>38722.28</c:v>
                </c:pt>
                <c:pt idx="3874">
                  <c:v>38732.269999999997</c:v>
                </c:pt>
                <c:pt idx="3875">
                  <c:v>38742.269999999997</c:v>
                </c:pt>
                <c:pt idx="3876">
                  <c:v>38752.269999999997</c:v>
                </c:pt>
                <c:pt idx="3877">
                  <c:v>38762.269999999997</c:v>
                </c:pt>
                <c:pt idx="3878">
                  <c:v>38772.269999999997</c:v>
                </c:pt>
                <c:pt idx="3879">
                  <c:v>38782.269999999997</c:v>
                </c:pt>
                <c:pt idx="3880">
                  <c:v>38792.269999999997</c:v>
                </c:pt>
                <c:pt idx="3881">
                  <c:v>38802.26</c:v>
                </c:pt>
                <c:pt idx="3882">
                  <c:v>38812.26</c:v>
                </c:pt>
                <c:pt idx="3883">
                  <c:v>38822.26</c:v>
                </c:pt>
                <c:pt idx="3884">
                  <c:v>38832.26</c:v>
                </c:pt>
                <c:pt idx="3885">
                  <c:v>38842.25</c:v>
                </c:pt>
                <c:pt idx="3886">
                  <c:v>38852.25</c:v>
                </c:pt>
                <c:pt idx="3887">
                  <c:v>38862.25</c:v>
                </c:pt>
                <c:pt idx="3888">
                  <c:v>38872.25</c:v>
                </c:pt>
                <c:pt idx="3889">
                  <c:v>38882.25</c:v>
                </c:pt>
                <c:pt idx="3890">
                  <c:v>38892.25</c:v>
                </c:pt>
                <c:pt idx="3891">
                  <c:v>38902.239999999998</c:v>
                </c:pt>
                <c:pt idx="3892">
                  <c:v>38912.239999999998</c:v>
                </c:pt>
                <c:pt idx="3893">
                  <c:v>38922.239999999998</c:v>
                </c:pt>
                <c:pt idx="3894">
                  <c:v>38932.239999999998</c:v>
                </c:pt>
                <c:pt idx="3895">
                  <c:v>38942.239999999998</c:v>
                </c:pt>
                <c:pt idx="3896">
                  <c:v>38952.230000000003</c:v>
                </c:pt>
                <c:pt idx="3897">
                  <c:v>38962.230000000003</c:v>
                </c:pt>
                <c:pt idx="3898">
                  <c:v>38972.230000000003</c:v>
                </c:pt>
                <c:pt idx="3899">
                  <c:v>38982.230000000003</c:v>
                </c:pt>
                <c:pt idx="3900">
                  <c:v>38992.230000000003</c:v>
                </c:pt>
                <c:pt idx="3901">
                  <c:v>39002.230000000003</c:v>
                </c:pt>
                <c:pt idx="3902">
                  <c:v>39012.22</c:v>
                </c:pt>
                <c:pt idx="3903">
                  <c:v>39022.22</c:v>
                </c:pt>
                <c:pt idx="3904">
                  <c:v>39032.22</c:v>
                </c:pt>
                <c:pt idx="3905">
                  <c:v>39042.22</c:v>
                </c:pt>
                <c:pt idx="3906">
                  <c:v>39052.21</c:v>
                </c:pt>
                <c:pt idx="3907">
                  <c:v>39062.21</c:v>
                </c:pt>
                <c:pt idx="3908">
                  <c:v>39072.21</c:v>
                </c:pt>
                <c:pt idx="3909">
                  <c:v>39082.21</c:v>
                </c:pt>
                <c:pt idx="3910">
                  <c:v>39092.21</c:v>
                </c:pt>
                <c:pt idx="3911">
                  <c:v>39102.21</c:v>
                </c:pt>
                <c:pt idx="3912">
                  <c:v>39112.21</c:v>
                </c:pt>
                <c:pt idx="3913">
                  <c:v>39122.21</c:v>
                </c:pt>
                <c:pt idx="3914">
                  <c:v>39132.199999999997</c:v>
                </c:pt>
                <c:pt idx="3915">
                  <c:v>39142.199999999997</c:v>
                </c:pt>
                <c:pt idx="3916">
                  <c:v>39152.199999999997</c:v>
                </c:pt>
                <c:pt idx="3917">
                  <c:v>39162.19</c:v>
                </c:pt>
                <c:pt idx="3918">
                  <c:v>39172.19</c:v>
                </c:pt>
                <c:pt idx="3919">
                  <c:v>39182.19</c:v>
                </c:pt>
                <c:pt idx="3920">
                  <c:v>39192.19</c:v>
                </c:pt>
                <c:pt idx="3921">
                  <c:v>39202.19</c:v>
                </c:pt>
                <c:pt idx="3922">
                  <c:v>39212.18</c:v>
                </c:pt>
                <c:pt idx="3923">
                  <c:v>39222.18</c:v>
                </c:pt>
                <c:pt idx="3924">
                  <c:v>39232.18</c:v>
                </c:pt>
                <c:pt idx="3925">
                  <c:v>39242.18</c:v>
                </c:pt>
                <c:pt idx="3926">
                  <c:v>39252.18</c:v>
                </c:pt>
                <c:pt idx="3927">
                  <c:v>39262.18</c:v>
                </c:pt>
                <c:pt idx="3928">
                  <c:v>39272.17</c:v>
                </c:pt>
                <c:pt idx="3929">
                  <c:v>39282.17</c:v>
                </c:pt>
                <c:pt idx="3930">
                  <c:v>39292.17</c:v>
                </c:pt>
                <c:pt idx="3931">
                  <c:v>39302.17</c:v>
                </c:pt>
                <c:pt idx="3932">
                  <c:v>39312.17</c:v>
                </c:pt>
                <c:pt idx="3933">
                  <c:v>39322.160000000003</c:v>
                </c:pt>
                <c:pt idx="3934">
                  <c:v>39332.160000000003</c:v>
                </c:pt>
                <c:pt idx="3935">
                  <c:v>39342.160000000003</c:v>
                </c:pt>
                <c:pt idx="3936">
                  <c:v>39352.160000000003</c:v>
                </c:pt>
                <c:pt idx="3937">
                  <c:v>39362.160000000003</c:v>
                </c:pt>
                <c:pt idx="3938">
                  <c:v>39372.160000000003</c:v>
                </c:pt>
                <c:pt idx="3939">
                  <c:v>39382.15</c:v>
                </c:pt>
                <c:pt idx="3940">
                  <c:v>39392.15</c:v>
                </c:pt>
                <c:pt idx="3941">
                  <c:v>39402.15</c:v>
                </c:pt>
                <c:pt idx="3942">
                  <c:v>39412.15</c:v>
                </c:pt>
                <c:pt idx="3943">
                  <c:v>39422.14</c:v>
                </c:pt>
                <c:pt idx="3944">
                  <c:v>39432.14</c:v>
                </c:pt>
                <c:pt idx="3945">
                  <c:v>39442.14</c:v>
                </c:pt>
                <c:pt idx="3946">
                  <c:v>39452.14</c:v>
                </c:pt>
                <c:pt idx="3947">
                  <c:v>39462.14</c:v>
                </c:pt>
                <c:pt idx="3948">
                  <c:v>39472.129999999997</c:v>
                </c:pt>
                <c:pt idx="3949">
                  <c:v>39482.129999999997</c:v>
                </c:pt>
                <c:pt idx="3950">
                  <c:v>39492.129999999997</c:v>
                </c:pt>
                <c:pt idx="3951">
                  <c:v>39502.129999999997</c:v>
                </c:pt>
                <c:pt idx="3952">
                  <c:v>39512.129999999997</c:v>
                </c:pt>
                <c:pt idx="3953">
                  <c:v>39522.129999999997</c:v>
                </c:pt>
                <c:pt idx="3954">
                  <c:v>39532.129999999997</c:v>
                </c:pt>
                <c:pt idx="3955">
                  <c:v>39542.129999999997</c:v>
                </c:pt>
                <c:pt idx="3956">
                  <c:v>39552.120000000003</c:v>
                </c:pt>
                <c:pt idx="3957">
                  <c:v>39562.120000000003</c:v>
                </c:pt>
                <c:pt idx="3958">
                  <c:v>39572.120000000003</c:v>
                </c:pt>
                <c:pt idx="3959">
                  <c:v>39582.120000000003</c:v>
                </c:pt>
                <c:pt idx="3960">
                  <c:v>39592.11</c:v>
                </c:pt>
                <c:pt idx="3961">
                  <c:v>39602.11</c:v>
                </c:pt>
                <c:pt idx="3962">
                  <c:v>39612.11</c:v>
                </c:pt>
                <c:pt idx="3963">
                  <c:v>39622.11</c:v>
                </c:pt>
                <c:pt idx="3964">
                  <c:v>39632.11</c:v>
                </c:pt>
                <c:pt idx="3965">
                  <c:v>39642.1</c:v>
                </c:pt>
                <c:pt idx="3966">
                  <c:v>39652.1</c:v>
                </c:pt>
                <c:pt idx="3967">
                  <c:v>39662.1</c:v>
                </c:pt>
                <c:pt idx="3968">
                  <c:v>39672.1</c:v>
                </c:pt>
                <c:pt idx="3969">
                  <c:v>39682.1</c:v>
                </c:pt>
                <c:pt idx="3970">
                  <c:v>39692.089999999997</c:v>
                </c:pt>
                <c:pt idx="3971">
                  <c:v>39702.089999999997</c:v>
                </c:pt>
                <c:pt idx="3972">
                  <c:v>39712.089999999997</c:v>
                </c:pt>
                <c:pt idx="3973">
                  <c:v>39722.089999999997</c:v>
                </c:pt>
                <c:pt idx="3974">
                  <c:v>39732.089999999997</c:v>
                </c:pt>
                <c:pt idx="3975">
                  <c:v>39742.089999999997</c:v>
                </c:pt>
                <c:pt idx="3976">
                  <c:v>39752.080000000002</c:v>
                </c:pt>
                <c:pt idx="3977">
                  <c:v>39762.080000000002</c:v>
                </c:pt>
                <c:pt idx="3978">
                  <c:v>39772.080000000002</c:v>
                </c:pt>
                <c:pt idx="3979">
                  <c:v>39782.080000000002</c:v>
                </c:pt>
                <c:pt idx="3980">
                  <c:v>39792.07</c:v>
                </c:pt>
                <c:pt idx="3981">
                  <c:v>39802.07</c:v>
                </c:pt>
                <c:pt idx="3982">
                  <c:v>39812.07</c:v>
                </c:pt>
                <c:pt idx="3983">
                  <c:v>39822.07</c:v>
                </c:pt>
                <c:pt idx="3984">
                  <c:v>39832.07</c:v>
                </c:pt>
                <c:pt idx="3985">
                  <c:v>39842.06</c:v>
                </c:pt>
                <c:pt idx="3986">
                  <c:v>39852.06</c:v>
                </c:pt>
                <c:pt idx="3987">
                  <c:v>39862.06</c:v>
                </c:pt>
                <c:pt idx="3988">
                  <c:v>39872.06</c:v>
                </c:pt>
                <c:pt idx="3989">
                  <c:v>39882.06</c:v>
                </c:pt>
                <c:pt idx="3990">
                  <c:v>39892.050000000003</c:v>
                </c:pt>
                <c:pt idx="3991">
                  <c:v>39902.050000000003</c:v>
                </c:pt>
                <c:pt idx="3992">
                  <c:v>39912.050000000003</c:v>
                </c:pt>
                <c:pt idx="3993">
                  <c:v>39922.050000000003</c:v>
                </c:pt>
                <c:pt idx="3994">
                  <c:v>39932.050000000003</c:v>
                </c:pt>
                <c:pt idx="3995">
                  <c:v>39942.050000000003</c:v>
                </c:pt>
                <c:pt idx="3996">
                  <c:v>39952.050000000003</c:v>
                </c:pt>
                <c:pt idx="3997">
                  <c:v>39962.050000000003</c:v>
                </c:pt>
                <c:pt idx="3998">
                  <c:v>39972.04</c:v>
                </c:pt>
                <c:pt idx="3999">
                  <c:v>39982.04</c:v>
                </c:pt>
                <c:pt idx="4000">
                  <c:v>39992.04</c:v>
                </c:pt>
                <c:pt idx="4001">
                  <c:v>40002.04</c:v>
                </c:pt>
                <c:pt idx="4002">
                  <c:v>40012.03</c:v>
                </c:pt>
                <c:pt idx="4003">
                  <c:v>40022.03</c:v>
                </c:pt>
                <c:pt idx="4004">
                  <c:v>40032.03</c:v>
                </c:pt>
                <c:pt idx="4005">
                  <c:v>40042.03</c:v>
                </c:pt>
                <c:pt idx="4006">
                  <c:v>40052.03</c:v>
                </c:pt>
                <c:pt idx="4007">
                  <c:v>40062.019999999997</c:v>
                </c:pt>
                <c:pt idx="4008">
                  <c:v>40072.019999999997</c:v>
                </c:pt>
                <c:pt idx="4009">
                  <c:v>40082.019999999997</c:v>
                </c:pt>
                <c:pt idx="4010">
                  <c:v>40092.019999999997</c:v>
                </c:pt>
                <c:pt idx="4011">
                  <c:v>40102.019999999997</c:v>
                </c:pt>
                <c:pt idx="4012">
                  <c:v>40112.019999999997</c:v>
                </c:pt>
                <c:pt idx="4013">
                  <c:v>40122.01</c:v>
                </c:pt>
                <c:pt idx="4014">
                  <c:v>40132.01</c:v>
                </c:pt>
                <c:pt idx="4015">
                  <c:v>40142.01</c:v>
                </c:pt>
                <c:pt idx="4016">
                  <c:v>40152.01</c:v>
                </c:pt>
                <c:pt idx="4017">
                  <c:v>40162</c:v>
                </c:pt>
                <c:pt idx="4018">
                  <c:v>40172</c:v>
                </c:pt>
                <c:pt idx="4019">
                  <c:v>40182</c:v>
                </c:pt>
                <c:pt idx="4020">
                  <c:v>40192</c:v>
                </c:pt>
                <c:pt idx="4021">
                  <c:v>40202</c:v>
                </c:pt>
                <c:pt idx="4022">
                  <c:v>40211.99</c:v>
                </c:pt>
                <c:pt idx="4023">
                  <c:v>40221.99</c:v>
                </c:pt>
                <c:pt idx="4024">
                  <c:v>40231.99</c:v>
                </c:pt>
                <c:pt idx="4025">
                  <c:v>40241.99</c:v>
                </c:pt>
                <c:pt idx="4026">
                  <c:v>40251.99</c:v>
                </c:pt>
                <c:pt idx="4027">
                  <c:v>40261.980000000003</c:v>
                </c:pt>
                <c:pt idx="4028">
                  <c:v>40271.980000000003</c:v>
                </c:pt>
                <c:pt idx="4029">
                  <c:v>40281.980000000003</c:v>
                </c:pt>
                <c:pt idx="4030">
                  <c:v>40291.980000000003</c:v>
                </c:pt>
                <c:pt idx="4031">
                  <c:v>40301.980000000003</c:v>
                </c:pt>
                <c:pt idx="4032">
                  <c:v>40311.980000000003</c:v>
                </c:pt>
                <c:pt idx="4033">
                  <c:v>40321.980000000003</c:v>
                </c:pt>
                <c:pt idx="4034">
                  <c:v>40331.97</c:v>
                </c:pt>
                <c:pt idx="4035">
                  <c:v>40341.97</c:v>
                </c:pt>
                <c:pt idx="4036">
                  <c:v>40351.97</c:v>
                </c:pt>
                <c:pt idx="4037">
                  <c:v>40361.96</c:v>
                </c:pt>
                <c:pt idx="4038">
                  <c:v>40371.96</c:v>
                </c:pt>
                <c:pt idx="4039">
                  <c:v>40381.96</c:v>
                </c:pt>
                <c:pt idx="4040">
                  <c:v>40391.96</c:v>
                </c:pt>
                <c:pt idx="4041">
                  <c:v>40401.96</c:v>
                </c:pt>
                <c:pt idx="4042">
                  <c:v>40411.96</c:v>
                </c:pt>
                <c:pt idx="4043">
                  <c:v>40421.96</c:v>
                </c:pt>
                <c:pt idx="4044">
                  <c:v>40431.96</c:v>
                </c:pt>
                <c:pt idx="4045">
                  <c:v>40441.949999999997</c:v>
                </c:pt>
                <c:pt idx="4046">
                  <c:v>40451.949999999997</c:v>
                </c:pt>
                <c:pt idx="4047">
                  <c:v>40461.949999999997</c:v>
                </c:pt>
                <c:pt idx="4048">
                  <c:v>40471.949999999997</c:v>
                </c:pt>
                <c:pt idx="4049">
                  <c:v>40481.949999999997</c:v>
                </c:pt>
                <c:pt idx="4050">
                  <c:v>40491.94</c:v>
                </c:pt>
                <c:pt idx="4051">
                  <c:v>40501.94</c:v>
                </c:pt>
                <c:pt idx="4052">
                  <c:v>40511.94</c:v>
                </c:pt>
                <c:pt idx="4053">
                  <c:v>40521.94</c:v>
                </c:pt>
                <c:pt idx="4054">
                  <c:v>40531.93</c:v>
                </c:pt>
                <c:pt idx="4055">
                  <c:v>40541.93</c:v>
                </c:pt>
                <c:pt idx="4056">
                  <c:v>40551.93</c:v>
                </c:pt>
                <c:pt idx="4057">
                  <c:v>40561.93</c:v>
                </c:pt>
                <c:pt idx="4058">
                  <c:v>40571.93</c:v>
                </c:pt>
                <c:pt idx="4059">
                  <c:v>40581.919999999998</c:v>
                </c:pt>
                <c:pt idx="4060">
                  <c:v>40591.919999999998</c:v>
                </c:pt>
                <c:pt idx="4061">
                  <c:v>40601.919999999998</c:v>
                </c:pt>
                <c:pt idx="4062">
                  <c:v>40611.919999999998</c:v>
                </c:pt>
                <c:pt idx="4063">
                  <c:v>40621.919999999998</c:v>
                </c:pt>
                <c:pt idx="4064">
                  <c:v>40631.910000000003</c:v>
                </c:pt>
                <c:pt idx="4065">
                  <c:v>40641.910000000003</c:v>
                </c:pt>
                <c:pt idx="4066">
                  <c:v>40651.910000000003</c:v>
                </c:pt>
                <c:pt idx="4067">
                  <c:v>40661.910000000003</c:v>
                </c:pt>
                <c:pt idx="4068">
                  <c:v>40671.910000000003</c:v>
                </c:pt>
                <c:pt idx="4069">
                  <c:v>40681.910000000003</c:v>
                </c:pt>
                <c:pt idx="4070">
                  <c:v>40691.910000000003</c:v>
                </c:pt>
                <c:pt idx="4071">
                  <c:v>40701.9</c:v>
                </c:pt>
                <c:pt idx="4072">
                  <c:v>40711.9</c:v>
                </c:pt>
                <c:pt idx="4073">
                  <c:v>40721.9</c:v>
                </c:pt>
                <c:pt idx="4074">
                  <c:v>40731.89</c:v>
                </c:pt>
                <c:pt idx="4075">
                  <c:v>40741.89</c:v>
                </c:pt>
                <c:pt idx="4076">
                  <c:v>40751.89</c:v>
                </c:pt>
                <c:pt idx="4077">
                  <c:v>40761.89</c:v>
                </c:pt>
                <c:pt idx="4078">
                  <c:v>40771.89</c:v>
                </c:pt>
                <c:pt idx="4079">
                  <c:v>40781.89</c:v>
                </c:pt>
                <c:pt idx="4080">
                  <c:v>40791.89</c:v>
                </c:pt>
                <c:pt idx="4081">
                  <c:v>40801.879999999997</c:v>
                </c:pt>
                <c:pt idx="4082">
                  <c:v>40811.879999999997</c:v>
                </c:pt>
                <c:pt idx="4083">
                  <c:v>40821.879999999997</c:v>
                </c:pt>
                <c:pt idx="4084">
                  <c:v>40831.879999999997</c:v>
                </c:pt>
                <c:pt idx="4085">
                  <c:v>40841.879999999997</c:v>
                </c:pt>
                <c:pt idx="4086">
                  <c:v>40851.879999999997</c:v>
                </c:pt>
                <c:pt idx="4087">
                  <c:v>40861.879999999997</c:v>
                </c:pt>
                <c:pt idx="4088">
                  <c:v>40871.870000000003</c:v>
                </c:pt>
                <c:pt idx="4089">
                  <c:v>40881.870000000003</c:v>
                </c:pt>
                <c:pt idx="4090">
                  <c:v>40891.870000000003</c:v>
                </c:pt>
                <c:pt idx="4091">
                  <c:v>40901.86</c:v>
                </c:pt>
                <c:pt idx="4092">
                  <c:v>40911.86</c:v>
                </c:pt>
                <c:pt idx="4093">
                  <c:v>40921.86</c:v>
                </c:pt>
                <c:pt idx="4094">
                  <c:v>40931.86</c:v>
                </c:pt>
                <c:pt idx="4095">
                  <c:v>40941.86</c:v>
                </c:pt>
                <c:pt idx="4096">
                  <c:v>40951.85</c:v>
                </c:pt>
                <c:pt idx="4097">
                  <c:v>40961.85</c:v>
                </c:pt>
                <c:pt idx="4098">
                  <c:v>40971.85</c:v>
                </c:pt>
                <c:pt idx="4099">
                  <c:v>40981.85</c:v>
                </c:pt>
                <c:pt idx="4100">
                  <c:v>40991.85</c:v>
                </c:pt>
                <c:pt idx="4101">
                  <c:v>41001.839999999997</c:v>
                </c:pt>
                <c:pt idx="4102">
                  <c:v>41011.839999999997</c:v>
                </c:pt>
                <c:pt idx="4103">
                  <c:v>41021.839999999997</c:v>
                </c:pt>
                <c:pt idx="4104">
                  <c:v>41031.839999999997</c:v>
                </c:pt>
                <c:pt idx="4105">
                  <c:v>41041.839999999997</c:v>
                </c:pt>
                <c:pt idx="4106">
                  <c:v>41051.839999999997</c:v>
                </c:pt>
                <c:pt idx="4107">
                  <c:v>41061.839999999997</c:v>
                </c:pt>
                <c:pt idx="4108">
                  <c:v>41071.83</c:v>
                </c:pt>
                <c:pt idx="4109">
                  <c:v>41081.83</c:v>
                </c:pt>
                <c:pt idx="4110">
                  <c:v>41091.83</c:v>
                </c:pt>
                <c:pt idx="4111">
                  <c:v>41101.82</c:v>
                </c:pt>
                <c:pt idx="4112">
                  <c:v>41111.82</c:v>
                </c:pt>
                <c:pt idx="4113">
                  <c:v>41121.82</c:v>
                </c:pt>
                <c:pt idx="4114">
                  <c:v>41131.82</c:v>
                </c:pt>
                <c:pt idx="4115">
                  <c:v>41141.82</c:v>
                </c:pt>
                <c:pt idx="4116">
                  <c:v>41151.82</c:v>
                </c:pt>
                <c:pt idx="4117">
                  <c:v>41161.82</c:v>
                </c:pt>
                <c:pt idx="4118">
                  <c:v>41171.81</c:v>
                </c:pt>
                <c:pt idx="4119">
                  <c:v>41181.81</c:v>
                </c:pt>
                <c:pt idx="4120">
                  <c:v>41191.81</c:v>
                </c:pt>
                <c:pt idx="4121">
                  <c:v>41201.800000000003</c:v>
                </c:pt>
                <c:pt idx="4122">
                  <c:v>41211.800000000003</c:v>
                </c:pt>
                <c:pt idx="4123">
                  <c:v>41221.800000000003</c:v>
                </c:pt>
                <c:pt idx="4124">
                  <c:v>41231.800000000003</c:v>
                </c:pt>
                <c:pt idx="4125">
                  <c:v>41241.800000000003</c:v>
                </c:pt>
                <c:pt idx="4126">
                  <c:v>41251.800000000003</c:v>
                </c:pt>
                <c:pt idx="4127">
                  <c:v>41261.800000000003</c:v>
                </c:pt>
                <c:pt idx="4128">
                  <c:v>41271.79</c:v>
                </c:pt>
                <c:pt idx="4129">
                  <c:v>41281.79</c:v>
                </c:pt>
                <c:pt idx="4130">
                  <c:v>41291.79</c:v>
                </c:pt>
                <c:pt idx="4131">
                  <c:v>41301.79</c:v>
                </c:pt>
                <c:pt idx="4132">
                  <c:v>41311.79</c:v>
                </c:pt>
                <c:pt idx="4133">
                  <c:v>41321.79</c:v>
                </c:pt>
                <c:pt idx="4134">
                  <c:v>41331.79</c:v>
                </c:pt>
                <c:pt idx="4135">
                  <c:v>41341.78</c:v>
                </c:pt>
                <c:pt idx="4136">
                  <c:v>41351.78</c:v>
                </c:pt>
                <c:pt idx="4137">
                  <c:v>41361.78</c:v>
                </c:pt>
                <c:pt idx="4138">
                  <c:v>41371.769999999997</c:v>
                </c:pt>
                <c:pt idx="4139">
                  <c:v>41381.769999999997</c:v>
                </c:pt>
                <c:pt idx="4140">
                  <c:v>41391.769999999997</c:v>
                </c:pt>
                <c:pt idx="4141">
                  <c:v>41401.769999999997</c:v>
                </c:pt>
                <c:pt idx="4142">
                  <c:v>41411.769999999997</c:v>
                </c:pt>
                <c:pt idx="4143">
                  <c:v>41421.769999999997</c:v>
                </c:pt>
                <c:pt idx="4144">
                  <c:v>41431.769999999997</c:v>
                </c:pt>
                <c:pt idx="4145">
                  <c:v>41441.760000000002</c:v>
                </c:pt>
                <c:pt idx="4146">
                  <c:v>41451.760000000002</c:v>
                </c:pt>
                <c:pt idx="4147">
                  <c:v>41461.760000000002</c:v>
                </c:pt>
                <c:pt idx="4148">
                  <c:v>41471.75</c:v>
                </c:pt>
                <c:pt idx="4149">
                  <c:v>41481.75</c:v>
                </c:pt>
                <c:pt idx="4150">
                  <c:v>41491.75</c:v>
                </c:pt>
                <c:pt idx="4151">
                  <c:v>41501.75</c:v>
                </c:pt>
                <c:pt idx="4152">
                  <c:v>41511.75</c:v>
                </c:pt>
                <c:pt idx="4153">
                  <c:v>41521.74</c:v>
                </c:pt>
                <c:pt idx="4154">
                  <c:v>41531.74</c:v>
                </c:pt>
                <c:pt idx="4155">
                  <c:v>41541.74</c:v>
                </c:pt>
                <c:pt idx="4156">
                  <c:v>41551.74</c:v>
                </c:pt>
                <c:pt idx="4157">
                  <c:v>41561.74</c:v>
                </c:pt>
                <c:pt idx="4158">
                  <c:v>41571.730000000003</c:v>
                </c:pt>
                <c:pt idx="4159">
                  <c:v>41581.730000000003</c:v>
                </c:pt>
                <c:pt idx="4160">
                  <c:v>41591.730000000003</c:v>
                </c:pt>
                <c:pt idx="4161">
                  <c:v>41601.730000000003</c:v>
                </c:pt>
                <c:pt idx="4162">
                  <c:v>41611.730000000003</c:v>
                </c:pt>
                <c:pt idx="4163">
                  <c:v>41621.730000000003</c:v>
                </c:pt>
                <c:pt idx="4164">
                  <c:v>41631.730000000003</c:v>
                </c:pt>
                <c:pt idx="4165">
                  <c:v>41641.72</c:v>
                </c:pt>
                <c:pt idx="4166">
                  <c:v>41651.72</c:v>
                </c:pt>
                <c:pt idx="4167">
                  <c:v>41661.72</c:v>
                </c:pt>
                <c:pt idx="4168">
                  <c:v>41671.72</c:v>
                </c:pt>
                <c:pt idx="4169">
                  <c:v>41681.71</c:v>
                </c:pt>
                <c:pt idx="4170">
                  <c:v>41691.71</c:v>
                </c:pt>
                <c:pt idx="4171">
                  <c:v>41701.71</c:v>
                </c:pt>
                <c:pt idx="4172">
                  <c:v>41711.71</c:v>
                </c:pt>
                <c:pt idx="4173">
                  <c:v>41721.71</c:v>
                </c:pt>
                <c:pt idx="4174">
                  <c:v>41731.71</c:v>
                </c:pt>
                <c:pt idx="4175">
                  <c:v>41741.699999999997</c:v>
                </c:pt>
                <c:pt idx="4176">
                  <c:v>41751.699999999997</c:v>
                </c:pt>
                <c:pt idx="4177">
                  <c:v>41761.699999999997</c:v>
                </c:pt>
                <c:pt idx="4178">
                  <c:v>41771.699999999997</c:v>
                </c:pt>
                <c:pt idx="4179">
                  <c:v>41781.699999999997</c:v>
                </c:pt>
                <c:pt idx="4180">
                  <c:v>41791.699999999997</c:v>
                </c:pt>
                <c:pt idx="4181">
                  <c:v>41801.699999999997</c:v>
                </c:pt>
                <c:pt idx="4182">
                  <c:v>41811.699999999997</c:v>
                </c:pt>
                <c:pt idx="4183">
                  <c:v>41821.69</c:v>
                </c:pt>
                <c:pt idx="4184">
                  <c:v>41831.69</c:v>
                </c:pt>
                <c:pt idx="4185">
                  <c:v>41841.68</c:v>
                </c:pt>
                <c:pt idx="4186">
                  <c:v>41851.68</c:v>
                </c:pt>
                <c:pt idx="4187">
                  <c:v>41861.68</c:v>
                </c:pt>
                <c:pt idx="4188">
                  <c:v>41871.68</c:v>
                </c:pt>
                <c:pt idx="4189">
                  <c:v>41881.68</c:v>
                </c:pt>
                <c:pt idx="4190">
                  <c:v>41891.68</c:v>
                </c:pt>
                <c:pt idx="4191">
                  <c:v>41901.67</c:v>
                </c:pt>
                <c:pt idx="4192">
                  <c:v>41911.67</c:v>
                </c:pt>
                <c:pt idx="4193">
                  <c:v>41921.67</c:v>
                </c:pt>
                <c:pt idx="4194">
                  <c:v>41931.67</c:v>
                </c:pt>
                <c:pt idx="4195">
                  <c:v>41941.67</c:v>
                </c:pt>
                <c:pt idx="4196">
                  <c:v>41951.66</c:v>
                </c:pt>
                <c:pt idx="4197">
                  <c:v>41961.66</c:v>
                </c:pt>
                <c:pt idx="4198">
                  <c:v>41971.66</c:v>
                </c:pt>
                <c:pt idx="4199">
                  <c:v>41981.66</c:v>
                </c:pt>
                <c:pt idx="4200">
                  <c:v>41991.66</c:v>
                </c:pt>
                <c:pt idx="4201">
                  <c:v>42001.66</c:v>
                </c:pt>
                <c:pt idx="4202">
                  <c:v>42011.65</c:v>
                </c:pt>
                <c:pt idx="4203">
                  <c:v>42021.65</c:v>
                </c:pt>
                <c:pt idx="4204">
                  <c:v>42031.65</c:v>
                </c:pt>
                <c:pt idx="4205">
                  <c:v>42041.65</c:v>
                </c:pt>
                <c:pt idx="4206">
                  <c:v>42051.64</c:v>
                </c:pt>
                <c:pt idx="4207">
                  <c:v>42061.64</c:v>
                </c:pt>
                <c:pt idx="4208">
                  <c:v>42071.64</c:v>
                </c:pt>
                <c:pt idx="4209">
                  <c:v>42081.64</c:v>
                </c:pt>
                <c:pt idx="4210">
                  <c:v>42091.64</c:v>
                </c:pt>
                <c:pt idx="4211">
                  <c:v>42101.64</c:v>
                </c:pt>
                <c:pt idx="4212">
                  <c:v>42111.63</c:v>
                </c:pt>
                <c:pt idx="4213">
                  <c:v>42121.63</c:v>
                </c:pt>
                <c:pt idx="4214">
                  <c:v>42131.63</c:v>
                </c:pt>
                <c:pt idx="4215">
                  <c:v>42141.63</c:v>
                </c:pt>
                <c:pt idx="4216">
                  <c:v>42151.63</c:v>
                </c:pt>
                <c:pt idx="4217">
                  <c:v>42161.63</c:v>
                </c:pt>
                <c:pt idx="4218">
                  <c:v>42171.63</c:v>
                </c:pt>
                <c:pt idx="4219">
                  <c:v>42181.62</c:v>
                </c:pt>
                <c:pt idx="4220">
                  <c:v>42191.62</c:v>
                </c:pt>
                <c:pt idx="4221">
                  <c:v>42201.62</c:v>
                </c:pt>
                <c:pt idx="4222">
                  <c:v>42211.62</c:v>
                </c:pt>
                <c:pt idx="4223">
                  <c:v>42221.61</c:v>
                </c:pt>
                <c:pt idx="4224">
                  <c:v>42231.61</c:v>
                </c:pt>
                <c:pt idx="4225">
                  <c:v>42241.61</c:v>
                </c:pt>
                <c:pt idx="4226">
                  <c:v>42251.61</c:v>
                </c:pt>
                <c:pt idx="4227">
                  <c:v>42261.61</c:v>
                </c:pt>
                <c:pt idx="4228">
                  <c:v>42271.61</c:v>
                </c:pt>
                <c:pt idx="4229">
                  <c:v>42281.61</c:v>
                </c:pt>
                <c:pt idx="4230">
                  <c:v>42291.6</c:v>
                </c:pt>
                <c:pt idx="4231">
                  <c:v>42301.599999999999</c:v>
                </c:pt>
                <c:pt idx="4232">
                  <c:v>42311.6</c:v>
                </c:pt>
                <c:pt idx="4233">
                  <c:v>42321.59</c:v>
                </c:pt>
                <c:pt idx="4234">
                  <c:v>42331.59</c:v>
                </c:pt>
                <c:pt idx="4235">
                  <c:v>42341.59</c:v>
                </c:pt>
                <c:pt idx="4236">
                  <c:v>42351.59</c:v>
                </c:pt>
                <c:pt idx="4237">
                  <c:v>42361.59</c:v>
                </c:pt>
                <c:pt idx="4238">
                  <c:v>42371.59</c:v>
                </c:pt>
                <c:pt idx="4239">
                  <c:v>42381.59</c:v>
                </c:pt>
                <c:pt idx="4240">
                  <c:v>42391.58</c:v>
                </c:pt>
                <c:pt idx="4241">
                  <c:v>42401.58</c:v>
                </c:pt>
                <c:pt idx="4242">
                  <c:v>42411.58</c:v>
                </c:pt>
                <c:pt idx="4243">
                  <c:v>42421.57</c:v>
                </c:pt>
                <c:pt idx="4244">
                  <c:v>42431.57</c:v>
                </c:pt>
                <c:pt idx="4245">
                  <c:v>42441.57</c:v>
                </c:pt>
                <c:pt idx="4246">
                  <c:v>42451.57</c:v>
                </c:pt>
                <c:pt idx="4247">
                  <c:v>42461.57</c:v>
                </c:pt>
                <c:pt idx="4248">
                  <c:v>42471.57</c:v>
                </c:pt>
                <c:pt idx="4249">
                  <c:v>42481.57</c:v>
                </c:pt>
                <c:pt idx="4250">
                  <c:v>42491.56</c:v>
                </c:pt>
                <c:pt idx="4251">
                  <c:v>42501.56</c:v>
                </c:pt>
                <c:pt idx="4252">
                  <c:v>42511.56</c:v>
                </c:pt>
                <c:pt idx="4253">
                  <c:v>42521.55</c:v>
                </c:pt>
                <c:pt idx="4254">
                  <c:v>42531.55</c:v>
                </c:pt>
                <c:pt idx="4255">
                  <c:v>42541.55</c:v>
                </c:pt>
                <c:pt idx="4256">
                  <c:v>42551.55</c:v>
                </c:pt>
                <c:pt idx="4257">
                  <c:v>42561.55</c:v>
                </c:pt>
                <c:pt idx="4258">
                  <c:v>42571.55</c:v>
                </c:pt>
                <c:pt idx="4259">
                  <c:v>42581.55</c:v>
                </c:pt>
                <c:pt idx="4260">
                  <c:v>42591.54</c:v>
                </c:pt>
                <c:pt idx="4261">
                  <c:v>42601.54</c:v>
                </c:pt>
                <c:pt idx="4262">
                  <c:v>42611.54</c:v>
                </c:pt>
                <c:pt idx="4263">
                  <c:v>42621.54</c:v>
                </c:pt>
                <c:pt idx="4264">
                  <c:v>42631.54</c:v>
                </c:pt>
                <c:pt idx="4265">
                  <c:v>42641.53</c:v>
                </c:pt>
                <c:pt idx="4266">
                  <c:v>42651.53</c:v>
                </c:pt>
                <c:pt idx="4267">
                  <c:v>42661.53</c:v>
                </c:pt>
                <c:pt idx="4268">
                  <c:v>42671.53</c:v>
                </c:pt>
                <c:pt idx="4269">
                  <c:v>42681.53</c:v>
                </c:pt>
                <c:pt idx="4270">
                  <c:v>42691.519999999997</c:v>
                </c:pt>
                <c:pt idx="4271">
                  <c:v>42701.52</c:v>
                </c:pt>
                <c:pt idx="4272">
                  <c:v>42711.519999999997</c:v>
                </c:pt>
                <c:pt idx="4273">
                  <c:v>42721.52</c:v>
                </c:pt>
                <c:pt idx="4274">
                  <c:v>42731.519999999997</c:v>
                </c:pt>
                <c:pt idx="4275">
                  <c:v>42741.52</c:v>
                </c:pt>
                <c:pt idx="4276">
                  <c:v>42751.519999999997</c:v>
                </c:pt>
                <c:pt idx="4277">
                  <c:v>42761.52</c:v>
                </c:pt>
                <c:pt idx="4278">
                  <c:v>42771.51</c:v>
                </c:pt>
                <c:pt idx="4279">
                  <c:v>42781.51</c:v>
                </c:pt>
                <c:pt idx="4280">
                  <c:v>42791.5</c:v>
                </c:pt>
                <c:pt idx="4281">
                  <c:v>42801.5</c:v>
                </c:pt>
                <c:pt idx="4282">
                  <c:v>42811.5</c:v>
                </c:pt>
                <c:pt idx="4283">
                  <c:v>42821.5</c:v>
                </c:pt>
                <c:pt idx="4284">
                  <c:v>42831.5</c:v>
                </c:pt>
                <c:pt idx="4285">
                  <c:v>42841.5</c:v>
                </c:pt>
                <c:pt idx="4286">
                  <c:v>42851.5</c:v>
                </c:pt>
                <c:pt idx="4287">
                  <c:v>42861.49</c:v>
                </c:pt>
                <c:pt idx="4288">
                  <c:v>42871.49</c:v>
                </c:pt>
                <c:pt idx="4289">
                  <c:v>42881.49</c:v>
                </c:pt>
                <c:pt idx="4290">
                  <c:v>42891.48</c:v>
                </c:pt>
                <c:pt idx="4291">
                  <c:v>42901.48</c:v>
                </c:pt>
                <c:pt idx="4292">
                  <c:v>42911.48</c:v>
                </c:pt>
                <c:pt idx="4293">
                  <c:v>42921.48</c:v>
                </c:pt>
                <c:pt idx="4294">
                  <c:v>42931.48</c:v>
                </c:pt>
                <c:pt idx="4295">
                  <c:v>42941.48</c:v>
                </c:pt>
                <c:pt idx="4296">
                  <c:v>42951.48</c:v>
                </c:pt>
                <c:pt idx="4297">
                  <c:v>42961.47</c:v>
                </c:pt>
                <c:pt idx="4298">
                  <c:v>42971.47</c:v>
                </c:pt>
                <c:pt idx="4299">
                  <c:v>42981.47</c:v>
                </c:pt>
                <c:pt idx="4300">
                  <c:v>42991.46</c:v>
                </c:pt>
                <c:pt idx="4301">
                  <c:v>43001.46</c:v>
                </c:pt>
                <c:pt idx="4302">
                  <c:v>43011.46</c:v>
                </c:pt>
                <c:pt idx="4303">
                  <c:v>43021.46</c:v>
                </c:pt>
                <c:pt idx="4304">
                  <c:v>43031.46</c:v>
                </c:pt>
                <c:pt idx="4305">
                  <c:v>43041.46</c:v>
                </c:pt>
                <c:pt idx="4306">
                  <c:v>43051.46</c:v>
                </c:pt>
                <c:pt idx="4307">
                  <c:v>43061.45</c:v>
                </c:pt>
                <c:pt idx="4308">
                  <c:v>43071.45</c:v>
                </c:pt>
                <c:pt idx="4309">
                  <c:v>43081.45</c:v>
                </c:pt>
                <c:pt idx="4310">
                  <c:v>43091.45</c:v>
                </c:pt>
                <c:pt idx="4311">
                  <c:v>43101.45</c:v>
                </c:pt>
                <c:pt idx="4312">
                  <c:v>43111.45</c:v>
                </c:pt>
                <c:pt idx="4313">
                  <c:v>43121.45</c:v>
                </c:pt>
                <c:pt idx="4314">
                  <c:v>43131.44</c:v>
                </c:pt>
                <c:pt idx="4315">
                  <c:v>43141.440000000002</c:v>
                </c:pt>
                <c:pt idx="4316">
                  <c:v>43151.44</c:v>
                </c:pt>
                <c:pt idx="4317">
                  <c:v>43161.43</c:v>
                </c:pt>
                <c:pt idx="4318">
                  <c:v>43171.43</c:v>
                </c:pt>
                <c:pt idx="4319">
                  <c:v>43181.43</c:v>
                </c:pt>
                <c:pt idx="4320">
                  <c:v>43191.43</c:v>
                </c:pt>
                <c:pt idx="4321">
                  <c:v>43201.43</c:v>
                </c:pt>
                <c:pt idx="4322">
                  <c:v>43211.43</c:v>
                </c:pt>
                <c:pt idx="4323">
                  <c:v>43221.43</c:v>
                </c:pt>
                <c:pt idx="4324">
                  <c:v>43231.43</c:v>
                </c:pt>
                <c:pt idx="4325">
                  <c:v>43241.42</c:v>
                </c:pt>
                <c:pt idx="4326">
                  <c:v>43251.42</c:v>
                </c:pt>
                <c:pt idx="4327">
                  <c:v>43261.42</c:v>
                </c:pt>
                <c:pt idx="4328">
                  <c:v>43271.41</c:v>
                </c:pt>
                <c:pt idx="4329">
                  <c:v>43281.41</c:v>
                </c:pt>
                <c:pt idx="4330">
                  <c:v>43291.41</c:v>
                </c:pt>
                <c:pt idx="4331">
                  <c:v>43301.41</c:v>
                </c:pt>
                <c:pt idx="4332">
                  <c:v>43311.41</c:v>
                </c:pt>
                <c:pt idx="4333">
                  <c:v>43321.41</c:v>
                </c:pt>
                <c:pt idx="4334">
                  <c:v>43331.4</c:v>
                </c:pt>
                <c:pt idx="4335">
                  <c:v>43341.4</c:v>
                </c:pt>
                <c:pt idx="4336">
                  <c:v>43351.4</c:v>
                </c:pt>
                <c:pt idx="4337">
                  <c:v>43361.4</c:v>
                </c:pt>
                <c:pt idx="4338">
                  <c:v>43371.39</c:v>
                </c:pt>
                <c:pt idx="4339">
                  <c:v>43381.39</c:v>
                </c:pt>
                <c:pt idx="4340">
                  <c:v>43391.39</c:v>
                </c:pt>
                <c:pt idx="4341">
                  <c:v>43401.39</c:v>
                </c:pt>
                <c:pt idx="4342">
                  <c:v>43411.39</c:v>
                </c:pt>
                <c:pt idx="4343">
                  <c:v>43421.39</c:v>
                </c:pt>
                <c:pt idx="4344">
                  <c:v>43431.38</c:v>
                </c:pt>
                <c:pt idx="4345">
                  <c:v>43441.38</c:v>
                </c:pt>
                <c:pt idx="4346">
                  <c:v>43451.38</c:v>
                </c:pt>
                <c:pt idx="4347">
                  <c:v>43461.38</c:v>
                </c:pt>
                <c:pt idx="4348">
                  <c:v>43471.38</c:v>
                </c:pt>
                <c:pt idx="4349">
                  <c:v>43481.38</c:v>
                </c:pt>
                <c:pt idx="4350">
                  <c:v>43491.38</c:v>
                </c:pt>
                <c:pt idx="4351">
                  <c:v>43501.37</c:v>
                </c:pt>
                <c:pt idx="4352">
                  <c:v>43511.37</c:v>
                </c:pt>
                <c:pt idx="4353">
                  <c:v>43521.37</c:v>
                </c:pt>
                <c:pt idx="4354">
                  <c:v>43531.360000000001</c:v>
                </c:pt>
                <c:pt idx="4355">
                  <c:v>43541.36</c:v>
                </c:pt>
                <c:pt idx="4356">
                  <c:v>43551.360000000001</c:v>
                </c:pt>
                <c:pt idx="4357">
                  <c:v>43561.36</c:v>
                </c:pt>
                <c:pt idx="4358">
                  <c:v>43571.360000000001</c:v>
                </c:pt>
                <c:pt idx="4359">
                  <c:v>43581.36</c:v>
                </c:pt>
                <c:pt idx="4360">
                  <c:v>43591.360000000001</c:v>
                </c:pt>
                <c:pt idx="4361">
                  <c:v>43601.35</c:v>
                </c:pt>
                <c:pt idx="4362">
                  <c:v>43611.35</c:v>
                </c:pt>
                <c:pt idx="4363">
                  <c:v>43621.35</c:v>
                </c:pt>
                <c:pt idx="4364">
                  <c:v>43631.35</c:v>
                </c:pt>
                <c:pt idx="4365">
                  <c:v>43641.34</c:v>
                </c:pt>
                <c:pt idx="4366">
                  <c:v>43651.34</c:v>
                </c:pt>
                <c:pt idx="4367">
                  <c:v>43661.34</c:v>
                </c:pt>
                <c:pt idx="4368">
                  <c:v>43671.34</c:v>
                </c:pt>
                <c:pt idx="4369">
                  <c:v>43681.34</c:v>
                </c:pt>
                <c:pt idx="4370">
                  <c:v>43691.34</c:v>
                </c:pt>
                <c:pt idx="4371">
                  <c:v>43701.34</c:v>
                </c:pt>
                <c:pt idx="4372">
                  <c:v>43711.34</c:v>
                </c:pt>
                <c:pt idx="4373">
                  <c:v>43721.33</c:v>
                </c:pt>
                <c:pt idx="4374">
                  <c:v>43731.33</c:v>
                </c:pt>
                <c:pt idx="4375">
                  <c:v>43741.32</c:v>
                </c:pt>
                <c:pt idx="4376">
                  <c:v>43751.32</c:v>
                </c:pt>
                <c:pt idx="4377">
                  <c:v>43761.32</c:v>
                </c:pt>
                <c:pt idx="4378">
                  <c:v>43771.32</c:v>
                </c:pt>
                <c:pt idx="4379">
                  <c:v>43781.32</c:v>
                </c:pt>
                <c:pt idx="4380">
                  <c:v>43791.32</c:v>
                </c:pt>
                <c:pt idx="4381">
                  <c:v>43801.32</c:v>
                </c:pt>
                <c:pt idx="4382">
                  <c:v>43811.31</c:v>
                </c:pt>
                <c:pt idx="4383">
                  <c:v>43821.31</c:v>
                </c:pt>
                <c:pt idx="4384">
                  <c:v>43831.31</c:v>
                </c:pt>
                <c:pt idx="4385">
                  <c:v>43841.3</c:v>
                </c:pt>
                <c:pt idx="4386">
                  <c:v>43851.3</c:v>
                </c:pt>
                <c:pt idx="4387">
                  <c:v>43861.3</c:v>
                </c:pt>
                <c:pt idx="4388">
                  <c:v>43871.3</c:v>
                </c:pt>
                <c:pt idx="4389">
                  <c:v>43881.3</c:v>
                </c:pt>
                <c:pt idx="4390">
                  <c:v>43891.3</c:v>
                </c:pt>
                <c:pt idx="4391">
                  <c:v>43901.3</c:v>
                </c:pt>
                <c:pt idx="4392">
                  <c:v>43911.29</c:v>
                </c:pt>
                <c:pt idx="4393">
                  <c:v>43921.29</c:v>
                </c:pt>
                <c:pt idx="4394">
                  <c:v>43931.29</c:v>
                </c:pt>
                <c:pt idx="4395">
                  <c:v>43941.29</c:v>
                </c:pt>
                <c:pt idx="4396">
                  <c:v>43951.29</c:v>
                </c:pt>
                <c:pt idx="4397">
                  <c:v>43961.29</c:v>
                </c:pt>
                <c:pt idx="4398">
                  <c:v>43971.29</c:v>
                </c:pt>
                <c:pt idx="4399">
                  <c:v>43981.279999999999</c:v>
                </c:pt>
                <c:pt idx="4400">
                  <c:v>43991.28</c:v>
                </c:pt>
                <c:pt idx="4401">
                  <c:v>44001.279999999999</c:v>
                </c:pt>
                <c:pt idx="4402">
                  <c:v>44011.27</c:v>
                </c:pt>
                <c:pt idx="4403">
                  <c:v>44021.27</c:v>
                </c:pt>
                <c:pt idx="4404">
                  <c:v>44031.27</c:v>
                </c:pt>
                <c:pt idx="4405">
                  <c:v>44041.27</c:v>
                </c:pt>
                <c:pt idx="4406">
                  <c:v>44051.27</c:v>
                </c:pt>
                <c:pt idx="4407">
                  <c:v>44061.27</c:v>
                </c:pt>
                <c:pt idx="4408">
                  <c:v>44071.27</c:v>
                </c:pt>
                <c:pt idx="4409">
                  <c:v>44081.26</c:v>
                </c:pt>
                <c:pt idx="4410">
                  <c:v>44091.26</c:v>
                </c:pt>
                <c:pt idx="4411">
                  <c:v>44101.26</c:v>
                </c:pt>
                <c:pt idx="4412">
                  <c:v>44111.27</c:v>
                </c:pt>
                <c:pt idx="4413">
                  <c:v>44121.26</c:v>
                </c:pt>
                <c:pt idx="4414">
                  <c:v>44131.26</c:v>
                </c:pt>
                <c:pt idx="4415">
                  <c:v>44141.25</c:v>
                </c:pt>
                <c:pt idx="4416">
                  <c:v>44151.25</c:v>
                </c:pt>
                <c:pt idx="4417">
                  <c:v>44161.25</c:v>
                </c:pt>
                <c:pt idx="4418">
                  <c:v>44171.25</c:v>
                </c:pt>
                <c:pt idx="4419">
                  <c:v>44181.24</c:v>
                </c:pt>
                <c:pt idx="4420">
                  <c:v>44191.24</c:v>
                </c:pt>
                <c:pt idx="4421">
                  <c:v>44201.24</c:v>
                </c:pt>
                <c:pt idx="4422">
                  <c:v>44211.23</c:v>
                </c:pt>
                <c:pt idx="4423">
                  <c:v>44221.23</c:v>
                </c:pt>
                <c:pt idx="4424">
                  <c:v>44231.23</c:v>
                </c:pt>
                <c:pt idx="4425">
                  <c:v>44241.23</c:v>
                </c:pt>
                <c:pt idx="4426">
                  <c:v>44251.23</c:v>
                </c:pt>
                <c:pt idx="4427">
                  <c:v>44261.23</c:v>
                </c:pt>
                <c:pt idx="4428">
                  <c:v>44271.23</c:v>
                </c:pt>
                <c:pt idx="4429">
                  <c:v>44281.22</c:v>
                </c:pt>
                <c:pt idx="4430">
                  <c:v>44291.22</c:v>
                </c:pt>
                <c:pt idx="4431">
                  <c:v>44301.22</c:v>
                </c:pt>
                <c:pt idx="4432">
                  <c:v>44311.22</c:v>
                </c:pt>
                <c:pt idx="4433">
                  <c:v>44321.22</c:v>
                </c:pt>
                <c:pt idx="4434">
                  <c:v>44331.21</c:v>
                </c:pt>
                <c:pt idx="4435">
                  <c:v>44341.21</c:v>
                </c:pt>
                <c:pt idx="4436">
                  <c:v>44351.21</c:v>
                </c:pt>
                <c:pt idx="4437">
                  <c:v>44361.21</c:v>
                </c:pt>
                <c:pt idx="4438">
                  <c:v>44371.21</c:v>
                </c:pt>
                <c:pt idx="4439">
                  <c:v>44381.2</c:v>
                </c:pt>
                <c:pt idx="4440">
                  <c:v>44391.199999999997</c:v>
                </c:pt>
                <c:pt idx="4441">
                  <c:v>44401.2</c:v>
                </c:pt>
                <c:pt idx="4442">
                  <c:v>44411.199999999997</c:v>
                </c:pt>
                <c:pt idx="4443">
                  <c:v>44421.2</c:v>
                </c:pt>
                <c:pt idx="4444">
                  <c:v>44431.199999999997</c:v>
                </c:pt>
                <c:pt idx="4445">
                  <c:v>44441.2</c:v>
                </c:pt>
                <c:pt idx="4446">
                  <c:v>44451.19</c:v>
                </c:pt>
                <c:pt idx="4447">
                  <c:v>44461.19</c:v>
                </c:pt>
                <c:pt idx="4448">
                  <c:v>44471.19</c:v>
                </c:pt>
                <c:pt idx="4449">
                  <c:v>44481.18</c:v>
                </c:pt>
                <c:pt idx="4450">
                  <c:v>44491.18</c:v>
                </c:pt>
                <c:pt idx="4451">
                  <c:v>44501.18</c:v>
                </c:pt>
                <c:pt idx="4452">
                  <c:v>44511.18</c:v>
                </c:pt>
                <c:pt idx="4453">
                  <c:v>44521.18</c:v>
                </c:pt>
                <c:pt idx="4454">
                  <c:v>44531.18</c:v>
                </c:pt>
                <c:pt idx="4455">
                  <c:v>44541.18</c:v>
                </c:pt>
                <c:pt idx="4456">
                  <c:v>44551.17</c:v>
                </c:pt>
                <c:pt idx="4457">
                  <c:v>44561.17</c:v>
                </c:pt>
                <c:pt idx="4458">
                  <c:v>44571.17</c:v>
                </c:pt>
                <c:pt idx="4459">
                  <c:v>44581.17</c:v>
                </c:pt>
                <c:pt idx="4460">
                  <c:v>44591.17</c:v>
                </c:pt>
                <c:pt idx="4461">
                  <c:v>44601.17</c:v>
                </c:pt>
                <c:pt idx="4462">
                  <c:v>44611.16</c:v>
                </c:pt>
                <c:pt idx="4463">
                  <c:v>44621.16</c:v>
                </c:pt>
                <c:pt idx="4464">
                  <c:v>44631.16</c:v>
                </c:pt>
                <c:pt idx="4465">
                  <c:v>44641.16</c:v>
                </c:pt>
                <c:pt idx="4466">
                  <c:v>44651.15</c:v>
                </c:pt>
                <c:pt idx="4467">
                  <c:v>44661.15</c:v>
                </c:pt>
                <c:pt idx="4468">
                  <c:v>44671.15</c:v>
                </c:pt>
                <c:pt idx="4469">
                  <c:v>44681.15</c:v>
                </c:pt>
                <c:pt idx="4470">
                  <c:v>44691.15</c:v>
                </c:pt>
                <c:pt idx="4471">
                  <c:v>44701.14</c:v>
                </c:pt>
                <c:pt idx="4472">
                  <c:v>44711.14</c:v>
                </c:pt>
                <c:pt idx="4473">
                  <c:v>44721.14</c:v>
                </c:pt>
                <c:pt idx="4474">
                  <c:v>44731.14</c:v>
                </c:pt>
                <c:pt idx="4475">
                  <c:v>44741.14</c:v>
                </c:pt>
                <c:pt idx="4476">
                  <c:v>44751.14</c:v>
                </c:pt>
                <c:pt idx="4477">
                  <c:v>44761.13</c:v>
                </c:pt>
                <c:pt idx="4478">
                  <c:v>44771.13</c:v>
                </c:pt>
                <c:pt idx="4479">
                  <c:v>44781.13</c:v>
                </c:pt>
                <c:pt idx="4480">
                  <c:v>44791.13</c:v>
                </c:pt>
                <c:pt idx="4481">
                  <c:v>44801.13</c:v>
                </c:pt>
                <c:pt idx="4482">
                  <c:v>44811.13</c:v>
                </c:pt>
                <c:pt idx="4483">
                  <c:v>44821.120000000003</c:v>
                </c:pt>
                <c:pt idx="4484">
                  <c:v>44831.12</c:v>
                </c:pt>
                <c:pt idx="4485">
                  <c:v>44841.120000000003</c:v>
                </c:pt>
                <c:pt idx="4486">
                  <c:v>44851.12</c:v>
                </c:pt>
                <c:pt idx="4487">
                  <c:v>44861.11</c:v>
                </c:pt>
                <c:pt idx="4488">
                  <c:v>44871.11</c:v>
                </c:pt>
                <c:pt idx="4489">
                  <c:v>44881.11</c:v>
                </c:pt>
                <c:pt idx="4490">
                  <c:v>44891.11</c:v>
                </c:pt>
                <c:pt idx="4491">
                  <c:v>44901.11</c:v>
                </c:pt>
                <c:pt idx="4492">
                  <c:v>44911.11</c:v>
                </c:pt>
                <c:pt idx="4493">
                  <c:v>44921.11</c:v>
                </c:pt>
                <c:pt idx="4494">
                  <c:v>44931.1</c:v>
                </c:pt>
                <c:pt idx="4495">
                  <c:v>44941.1</c:v>
                </c:pt>
                <c:pt idx="4496">
                  <c:v>44951.1</c:v>
                </c:pt>
                <c:pt idx="4497">
                  <c:v>44961.09</c:v>
                </c:pt>
                <c:pt idx="4498">
                  <c:v>44971.09</c:v>
                </c:pt>
                <c:pt idx="4499">
                  <c:v>44981.09</c:v>
                </c:pt>
                <c:pt idx="4500">
                  <c:v>44991.09</c:v>
                </c:pt>
                <c:pt idx="4501">
                  <c:v>45001.09</c:v>
                </c:pt>
                <c:pt idx="4502">
                  <c:v>45011.09</c:v>
                </c:pt>
                <c:pt idx="4503">
                  <c:v>45021.09</c:v>
                </c:pt>
                <c:pt idx="4504">
                  <c:v>45031.09</c:v>
                </c:pt>
                <c:pt idx="4505">
                  <c:v>45041.08</c:v>
                </c:pt>
                <c:pt idx="4506">
                  <c:v>45051.08</c:v>
                </c:pt>
                <c:pt idx="4507">
                  <c:v>45061.08</c:v>
                </c:pt>
                <c:pt idx="4508">
                  <c:v>45071.08</c:v>
                </c:pt>
                <c:pt idx="4509">
                  <c:v>45081.07</c:v>
                </c:pt>
                <c:pt idx="4510">
                  <c:v>45091.07</c:v>
                </c:pt>
                <c:pt idx="4511">
                  <c:v>45101.07</c:v>
                </c:pt>
                <c:pt idx="4512">
                  <c:v>45111.07</c:v>
                </c:pt>
                <c:pt idx="4513">
                  <c:v>45121.07</c:v>
                </c:pt>
                <c:pt idx="4514">
                  <c:v>45131.06</c:v>
                </c:pt>
                <c:pt idx="4515">
                  <c:v>45141.06</c:v>
                </c:pt>
                <c:pt idx="4516">
                  <c:v>45151.06</c:v>
                </c:pt>
                <c:pt idx="4517">
                  <c:v>45161.05</c:v>
                </c:pt>
                <c:pt idx="4518">
                  <c:v>45171.05</c:v>
                </c:pt>
                <c:pt idx="4519">
                  <c:v>45181.05</c:v>
                </c:pt>
                <c:pt idx="4520">
                  <c:v>45191.05</c:v>
                </c:pt>
                <c:pt idx="4521">
                  <c:v>45201.05</c:v>
                </c:pt>
                <c:pt idx="4522">
                  <c:v>45211.05</c:v>
                </c:pt>
                <c:pt idx="4523">
                  <c:v>45221.05</c:v>
                </c:pt>
                <c:pt idx="4524">
                  <c:v>45231.040000000001</c:v>
                </c:pt>
                <c:pt idx="4525">
                  <c:v>45241.04</c:v>
                </c:pt>
                <c:pt idx="4526">
                  <c:v>45251.040000000001</c:v>
                </c:pt>
                <c:pt idx="4527">
                  <c:v>45261.04</c:v>
                </c:pt>
                <c:pt idx="4528">
                  <c:v>45271.040000000001</c:v>
                </c:pt>
                <c:pt idx="4529">
                  <c:v>45281.04</c:v>
                </c:pt>
                <c:pt idx="4530">
                  <c:v>45291.040000000001</c:v>
                </c:pt>
                <c:pt idx="4531">
                  <c:v>45301.03</c:v>
                </c:pt>
                <c:pt idx="4532">
                  <c:v>45311.03</c:v>
                </c:pt>
                <c:pt idx="4533">
                  <c:v>45321.03</c:v>
                </c:pt>
                <c:pt idx="4534">
                  <c:v>45331.02</c:v>
                </c:pt>
                <c:pt idx="4535">
                  <c:v>45341.02</c:v>
                </c:pt>
                <c:pt idx="4536">
                  <c:v>45351.02</c:v>
                </c:pt>
                <c:pt idx="4537">
                  <c:v>45361.02</c:v>
                </c:pt>
                <c:pt idx="4538">
                  <c:v>45371.02</c:v>
                </c:pt>
                <c:pt idx="4539">
                  <c:v>45381.02</c:v>
                </c:pt>
                <c:pt idx="4540">
                  <c:v>45391.02</c:v>
                </c:pt>
                <c:pt idx="4541">
                  <c:v>45401.01</c:v>
                </c:pt>
                <c:pt idx="4542">
                  <c:v>45411.01</c:v>
                </c:pt>
                <c:pt idx="4543">
                  <c:v>45421.01</c:v>
                </c:pt>
                <c:pt idx="4544">
                  <c:v>45431.01</c:v>
                </c:pt>
                <c:pt idx="4545">
                  <c:v>45441.01</c:v>
                </c:pt>
                <c:pt idx="4546">
                  <c:v>45451</c:v>
                </c:pt>
                <c:pt idx="4547">
                  <c:v>45461</c:v>
                </c:pt>
                <c:pt idx="4548">
                  <c:v>45471</c:v>
                </c:pt>
                <c:pt idx="4549">
                  <c:v>45481</c:v>
                </c:pt>
                <c:pt idx="4550">
                  <c:v>45491</c:v>
                </c:pt>
                <c:pt idx="4551">
                  <c:v>45501</c:v>
                </c:pt>
                <c:pt idx="4552">
                  <c:v>45511</c:v>
                </c:pt>
                <c:pt idx="4553">
                  <c:v>45520.99</c:v>
                </c:pt>
                <c:pt idx="4554">
                  <c:v>45530.99</c:v>
                </c:pt>
                <c:pt idx="4555">
                  <c:v>45540.98</c:v>
                </c:pt>
                <c:pt idx="4556">
                  <c:v>45550.98</c:v>
                </c:pt>
                <c:pt idx="4557">
                  <c:v>45560.98</c:v>
                </c:pt>
                <c:pt idx="4558">
                  <c:v>45570.98</c:v>
                </c:pt>
                <c:pt idx="4559">
                  <c:v>45580.98</c:v>
                </c:pt>
                <c:pt idx="4560">
                  <c:v>45590.98</c:v>
                </c:pt>
                <c:pt idx="4561">
                  <c:v>45600.97</c:v>
                </c:pt>
                <c:pt idx="4562">
                  <c:v>45610.97</c:v>
                </c:pt>
                <c:pt idx="4563">
                  <c:v>45620.97</c:v>
                </c:pt>
                <c:pt idx="4564">
                  <c:v>45630.97</c:v>
                </c:pt>
                <c:pt idx="4565">
                  <c:v>45640.97</c:v>
                </c:pt>
                <c:pt idx="4566">
                  <c:v>45650.97</c:v>
                </c:pt>
                <c:pt idx="4567">
                  <c:v>45660.959999999999</c:v>
                </c:pt>
                <c:pt idx="4568">
                  <c:v>45670.96</c:v>
                </c:pt>
                <c:pt idx="4569">
                  <c:v>45680.959999999999</c:v>
                </c:pt>
                <c:pt idx="4570">
                  <c:v>45690.96</c:v>
                </c:pt>
                <c:pt idx="4571">
                  <c:v>45700.959999999999</c:v>
                </c:pt>
                <c:pt idx="4572">
                  <c:v>45710.95</c:v>
                </c:pt>
                <c:pt idx="4573">
                  <c:v>45720.95</c:v>
                </c:pt>
                <c:pt idx="4574">
                  <c:v>45730.95</c:v>
                </c:pt>
                <c:pt idx="4575">
                  <c:v>45740.95</c:v>
                </c:pt>
                <c:pt idx="4576">
                  <c:v>45750.95</c:v>
                </c:pt>
                <c:pt idx="4577">
                  <c:v>45760.95</c:v>
                </c:pt>
                <c:pt idx="4578">
                  <c:v>45770.94</c:v>
                </c:pt>
                <c:pt idx="4579">
                  <c:v>45780.94</c:v>
                </c:pt>
                <c:pt idx="4580">
                  <c:v>45790.94</c:v>
                </c:pt>
                <c:pt idx="4581">
                  <c:v>45800.94</c:v>
                </c:pt>
                <c:pt idx="4582">
                  <c:v>45810.93</c:v>
                </c:pt>
                <c:pt idx="4583">
                  <c:v>45820.93</c:v>
                </c:pt>
                <c:pt idx="4584">
                  <c:v>45830.93</c:v>
                </c:pt>
                <c:pt idx="4585">
                  <c:v>45840.93</c:v>
                </c:pt>
                <c:pt idx="4586">
                  <c:v>45850.93</c:v>
                </c:pt>
                <c:pt idx="4587">
                  <c:v>45860.93</c:v>
                </c:pt>
                <c:pt idx="4588">
                  <c:v>45870.93</c:v>
                </c:pt>
                <c:pt idx="4589">
                  <c:v>45880.92</c:v>
                </c:pt>
                <c:pt idx="4590">
                  <c:v>45890.92</c:v>
                </c:pt>
                <c:pt idx="4591">
                  <c:v>45900.92</c:v>
                </c:pt>
                <c:pt idx="4592">
                  <c:v>45910.91</c:v>
                </c:pt>
                <c:pt idx="4593">
                  <c:v>45920.91</c:v>
                </c:pt>
                <c:pt idx="4594">
                  <c:v>45930.91</c:v>
                </c:pt>
                <c:pt idx="4595">
                  <c:v>45940.91</c:v>
                </c:pt>
                <c:pt idx="4596">
                  <c:v>45950.91</c:v>
                </c:pt>
                <c:pt idx="4597">
                  <c:v>45960.91</c:v>
                </c:pt>
                <c:pt idx="4598">
                  <c:v>45970.91</c:v>
                </c:pt>
                <c:pt idx="4599">
                  <c:v>45980.91</c:v>
                </c:pt>
                <c:pt idx="4600">
                  <c:v>45990.91</c:v>
                </c:pt>
                <c:pt idx="4601">
                  <c:v>46000.9</c:v>
                </c:pt>
                <c:pt idx="4602">
                  <c:v>46010.9</c:v>
                </c:pt>
                <c:pt idx="4603">
                  <c:v>46020.9</c:v>
                </c:pt>
                <c:pt idx="4604">
                  <c:v>46030.89</c:v>
                </c:pt>
                <c:pt idx="4605">
                  <c:v>46040.89</c:v>
                </c:pt>
                <c:pt idx="4606">
                  <c:v>46050.89</c:v>
                </c:pt>
                <c:pt idx="4607">
                  <c:v>46060.89</c:v>
                </c:pt>
                <c:pt idx="4608">
                  <c:v>46070.89</c:v>
                </c:pt>
                <c:pt idx="4609">
                  <c:v>46080.88</c:v>
                </c:pt>
                <c:pt idx="4610">
                  <c:v>46090.879999999997</c:v>
                </c:pt>
                <c:pt idx="4611">
                  <c:v>46100.88</c:v>
                </c:pt>
                <c:pt idx="4612">
                  <c:v>46110.879999999997</c:v>
                </c:pt>
                <c:pt idx="4613">
                  <c:v>46120.88</c:v>
                </c:pt>
                <c:pt idx="4614">
                  <c:v>46130.879999999997</c:v>
                </c:pt>
                <c:pt idx="4615">
                  <c:v>46140.88</c:v>
                </c:pt>
                <c:pt idx="4616">
                  <c:v>46150.87</c:v>
                </c:pt>
                <c:pt idx="4617">
                  <c:v>46160.87</c:v>
                </c:pt>
                <c:pt idx="4618">
                  <c:v>46170.87</c:v>
                </c:pt>
                <c:pt idx="4619">
                  <c:v>46180.86</c:v>
                </c:pt>
                <c:pt idx="4620">
                  <c:v>46190.86</c:v>
                </c:pt>
                <c:pt idx="4621">
                  <c:v>46200.86</c:v>
                </c:pt>
                <c:pt idx="4622">
                  <c:v>46210.86</c:v>
                </c:pt>
                <c:pt idx="4623">
                  <c:v>46220.86</c:v>
                </c:pt>
                <c:pt idx="4624">
                  <c:v>46230.86</c:v>
                </c:pt>
                <c:pt idx="4625">
                  <c:v>46240.86</c:v>
                </c:pt>
                <c:pt idx="4626">
                  <c:v>46250.85</c:v>
                </c:pt>
                <c:pt idx="4627">
                  <c:v>46260.85</c:v>
                </c:pt>
                <c:pt idx="4628">
                  <c:v>46270.85</c:v>
                </c:pt>
                <c:pt idx="4629">
                  <c:v>46280.84</c:v>
                </c:pt>
                <c:pt idx="4630">
                  <c:v>46290.84</c:v>
                </c:pt>
                <c:pt idx="4631">
                  <c:v>46300.84</c:v>
                </c:pt>
                <c:pt idx="4632">
                  <c:v>46310.84</c:v>
                </c:pt>
                <c:pt idx="4633">
                  <c:v>46320.84</c:v>
                </c:pt>
                <c:pt idx="4634">
                  <c:v>46330.84</c:v>
                </c:pt>
                <c:pt idx="4635">
                  <c:v>46340.84</c:v>
                </c:pt>
                <c:pt idx="4636">
                  <c:v>46350.83</c:v>
                </c:pt>
                <c:pt idx="4637">
                  <c:v>46360.83</c:v>
                </c:pt>
                <c:pt idx="4638">
                  <c:v>46370.83</c:v>
                </c:pt>
                <c:pt idx="4639">
                  <c:v>46380.83</c:v>
                </c:pt>
                <c:pt idx="4640">
                  <c:v>46390.83</c:v>
                </c:pt>
                <c:pt idx="4641">
                  <c:v>46400.82</c:v>
                </c:pt>
                <c:pt idx="4642">
                  <c:v>46410.82</c:v>
                </c:pt>
                <c:pt idx="4643">
                  <c:v>46420.82</c:v>
                </c:pt>
                <c:pt idx="4644">
                  <c:v>46430.82</c:v>
                </c:pt>
                <c:pt idx="4645">
                  <c:v>46440.82</c:v>
                </c:pt>
                <c:pt idx="4646">
                  <c:v>46450.82</c:v>
                </c:pt>
                <c:pt idx="4647">
                  <c:v>46460.82</c:v>
                </c:pt>
                <c:pt idx="4648">
                  <c:v>46470.82</c:v>
                </c:pt>
                <c:pt idx="4649">
                  <c:v>46480.81</c:v>
                </c:pt>
                <c:pt idx="4650">
                  <c:v>46490.8</c:v>
                </c:pt>
                <c:pt idx="4651">
                  <c:v>46500.800000000003</c:v>
                </c:pt>
                <c:pt idx="4652">
                  <c:v>46510.8</c:v>
                </c:pt>
                <c:pt idx="4653">
                  <c:v>46520.800000000003</c:v>
                </c:pt>
                <c:pt idx="4654">
                  <c:v>46530.8</c:v>
                </c:pt>
                <c:pt idx="4655">
                  <c:v>46540.800000000003</c:v>
                </c:pt>
                <c:pt idx="4656">
                  <c:v>46550.79</c:v>
                </c:pt>
                <c:pt idx="4657">
                  <c:v>46560.79</c:v>
                </c:pt>
                <c:pt idx="4658">
                  <c:v>46570.79</c:v>
                </c:pt>
                <c:pt idx="4659">
                  <c:v>46580.79</c:v>
                </c:pt>
                <c:pt idx="4660">
                  <c:v>46590.79</c:v>
                </c:pt>
                <c:pt idx="4661">
                  <c:v>46600.79</c:v>
                </c:pt>
                <c:pt idx="4662">
                  <c:v>46610.79</c:v>
                </c:pt>
                <c:pt idx="4663">
                  <c:v>46620.78</c:v>
                </c:pt>
                <c:pt idx="4664">
                  <c:v>46630.78</c:v>
                </c:pt>
                <c:pt idx="4665">
                  <c:v>46640.78</c:v>
                </c:pt>
                <c:pt idx="4666">
                  <c:v>46650.78</c:v>
                </c:pt>
                <c:pt idx="4667">
                  <c:v>46660.77</c:v>
                </c:pt>
                <c:pt idx="4668">
                  <c:v>46670.77</c:v>
                </c:pt>
                <c:pt idx="4669">
                  <c:v>46680.77</c:v>
                </c:pt>
                <c:pt idx="4670">
                  <c:v>46690.77</c:v>
                </c:pt>
                <c:pt idx="4671">
                  <c:v>46700.77</c:v>
                </c:pt>
                <c:pt idx="4672">
                  <c:v>46710.77</c:v>
                </c:pt>
                <c:pt idx="4673">
                  <c:v>46720.77</c:v>
                </c:pt>
                <c:pt idx="4674">
                  <c:v>46730.76</c:v>
                </c:pt>
                <c:pt idx="4675">
                  <c:v>46740.76</c:v>
                </c:pt>
                <c:pt idx="4676">
                  <c:v>46750.76</c:v>
                </c:pt>
                <c:pt idx="4677">
                  <c:v>46760.76</c:v>
                </c:pt>
                <c:pt idx="4678">
                  <c:v>46770.76</c:v>
                </c:pt>
                <c:pt idx="4679">
                  <c:v>46780.75</c:v>
                </c:pt>
                <c:pt idx="4680">
                  <c:v>46790.75</c:v>
                </c:pt>
                <c:pt idx="4681">
                  <c:v>46800.75</c:v>
                </c:pt>
                <c:pt idx="4682">
                  <c:v>46810.75</c:v>
                </c:pt>
                <c:pt idx="4683">
                  <c:v>46820.75</c:v>
                </c:pt>
                <c:pt idx="4684">
                  <c:v>46830.74</c:v>
                </c:pt>
                <c:pt idx="4685">
                  <c:v>46840.74</c:v>
                </c:pt>
                <c:pt idx="4686">
                  <c:v>46850.74</c:v>
                </c:pt>
                <c:pt idx="4687">
                  <c:v>46860.74</c:v>
                </c:pt>
                <c:pt idx="4688">
                  <c:v>46870.74</c:v>
                </c:pt>
                <c:pt idx="4689">
                  <c:v>46880.74</c:v>
                </c:pt>
                <c:pt idx="4690">
                  <c:v>46890.74</c:v>
                </c:pt>
                <c:pt idx="4691">
                  <c:v>46900.73</c:v>
                </c:pt>
                <c:pt idx="4692">
                  <c:v>46910.73</c:v>
                </c:pt>
                <c:pt idx="4693">
                  <c:v>46920.73</c:v>
                </c:pt>
                <c:pt idx="4694">
                  <c:v>46930.720000000001</c:v>
                </c:pt>
                <c:pt idx="4695">
                  <c:v>46940.72</c:v>
                </c:pt>
                <c:pt idx="4696">
                  <c:v>46950.720000000001</c:v>
                </c:pt>
                <c:pt idx="4697">
                  <c:v>46960.72</c:v>
                </c:pt>
                <c:pt idx="4698">
                  <c:v>46970.720000000001</c:v>
                </c:pt>
                <c:pt idx="4699">
                  <c:v>46980.71</c:v>
                </c:pt>
                <c:pt idx="4700">
                  <c:v>46990.71</c:v>
                </c:pt>
                <c:pt idx="4701">
                  <c:v>47000.71</c:v>
                </c:pt>
                <c:pt idx="4702">
                  <c:v>47010.71</c:v>
                </c:pt>
                <c:pt idx="4703">
                  <c:v>47020.71</c:v>
                </c:pt>
                <c:pt idx="4704">
                  <c:v>47030.7</c:v>
                </c:pt>
                <c:pt idx="4705">
                  <c:v>47040.7</c:v>
                </c:pt>
                <c:pt idx="4706">
                  <c:v>47050.7</c:v>
                </c:pt>
                <c:pt idx="4707">
                  <c:v>47060.7</c:v>
                </c:pt>
                <c:pt idx="4708">
                  <c:v>47070.7</c:v>
                </c:pt>
                <c:pt idx="4709">
                  <c:v>47080.7</c:v>
                </c:pt>
                <c:pt idx="4710">
                  <c:v>47090.7</c:v>
                </c:pt>
                <c:pt idx="4711">
                  <c:v>47100.69</c:v>
                </c:pt>
                <c:pt idx="4712">
                  <c:v>47110.69</c:v>
                </c:pt>
                <c:pt idx="4713">
                  <c:v>47120.69</c:v>
                </c:pt>
                <c:pt idx="4714">
                  <c:v>47130.69</c:v>
                </c:pt>
                <c:pt idx="4715">
                  <c:v>47140.69</c:v>
                </c:pt>
                <c:pt idx="4716">
                  <c:v>47150.68</c:v>
                </c:pt>
                <c:pt idx="4717">
                  <c:v>47160.68</c:v>
                </c:pt>
                <c:pt idx="4718">
                  <c:v>47170.68</c:v>
                </c:pt>
                <c:pt idx="4719">
                  <c:v>47180.68</c:v>
                </c:pt>
                <c:pt idx="4720">
                  <c:v>47190.68</c:v>
                </c:pt>
                <c:pt idx="4721">
                  <c:v>47200.67</c:v>
                </c:pt>
                <c:pt idx="4722">
                  <c:v>47210.67</c:v>
                </c:pt>
                <c:pt idx="4723">
                  <c:v>47220.67</c:v>
                </c:pt>
                <c:pt idx="4724">
                  <c:v>47230.67</c:v>
                </c:pt>
                <c:pt idx="4725">
                  <c:v>47240.66</c:v>
                </c:pt>
                <c:pt idx="4726">
                  <c:v>47250.66</c:v>
                </c:pt>
                <c:pt idx="4727">
                  <c:v>47260.66</c:v>
                </c:pt>
                <c:pt idx="4728">
                  <c:v>47270.66</c:v>
                </c:pt>
                <c:pt idx="4729">
                  <c:v>47280.66</c:v>
                </c:pt>
                <c:pt idx="4730">
                  <c:v>47290.66</c:v>
                </c:pt>
                <c:pt idx="4731">
                  <c:v>47300.65</c:v>
                </c:pt>
                <c:pt idx="4732">
                  <c:v>47310.65</c:v>
                </c:pt>
                <c:pt idx="4733">
                  <c:v>47320.65</c:v>
                </c:pt>
                <c:pt idx="4734">
                  <c:v>47330.65</c:v>
                </c:pt>
                <c:pt idx="4735">
                  <c:v>47340.65</c:v>
                </c:pt>
                <c:pt idx="4736">
                  <c:v>47350.65</c:v>
                </c:pt>
                <c:pt idx="4737">
                  <c:v>47360.65</c:v>
                </c:pt>
                <c:pt idx="4738">
                  <c:v>47370.65</c:v>
                </c:pt>
                <c:pt idx="4739">
                  <c:v>47380.639999999999</c:v>
                </c:pt>
                <c:pt idx="4740">
                  <c:v>47390.64</c:v>
                </c:pt>
                <c:pt idx="4741">
                  <c:v>47400.639999999999</c:v>
                </c:pt>
                <c:pt idx="4742">
                  <c:v>47410.63</c:v>
                </c:pt>
                <c:pt idx="4743">
                  <c:v>47420.63</c:v>
                </c:pt>
                <c:pt idx="4744">
                  <c:v>47430.63</c:v>
                </c:pt>
                <c:pt idx="4745">
                  <c:v>47440.63</c:v>
                </c:pt>
                <c:pt idx="4746">
                  <c:v>47450.63</c:v>
                </c:pt>
                <c:pt idx="4747">
                  <c:v>47460.63</c:v>
                </c:pt>
                <c:pt idx="4748">
                  <c:v>47470.62</c:v>
                </c:pt>
                <c:pt idx="4749">
                  <c:v>47480.62</c:v>
                </c:pt>
                <c:pt idx="4750">
                  <c:v>47490.62</c:v>
                </c:pt>
                <c:pt idx="4751">
                  <c:v>47500.62</c:v>
                </c:pt>
                <c:pt idx="4752">
                  <c:v>47510.62</c:v>
                </c:pt>
                <c:pt idx="4753">
                  <c:v>47520.61</c:v>
                </c:pt>
                <c:pt idx="4754">
                  <c:v>47530.61</c:v>
                </c:pt>
                <c:pt idx="4755">
                  <c:v>47540.61</c:v>
                </c:pt>
                <c:pt idx="4756">
                  <c:v>47550.61</c:v>
                </c:pt>
                <c:pt idx="4757">
                  <c:v>47560.61</c:v>
                </c:pt>
                <c:pt idx="4758">
                  <c:v>47570.61</c:v>
                </c:pt>
                <c:pt idx="4759">
                  <c:v>47580.6</c:v>
                </c:pt>
                <c:pt idx="4760">
                  <c:v>47590.6</c:v>
                </c:pt>
                <c:pt idx="4761">
                  <c:v>47600.6</c:v>
                </c:pt>
                <c:pt idx="4762">
                  <c:v>47610.59</c:v>
                </c:pt>
                <c:pt idx="4763">
                  <c:v>47620.59</c:v>
                </c:pt>
                <c:pt idx="4764">
                  <c:v>47630.59</c:v>
                </c:pt>
                <c:pt idx="4765">
                  <c:v>47640.59</c:v>
                </c:pt>
                <c:pt idx="4766">
                  <c:v>47650.59</c:v>
                </c:pt>
                <c:pt idx="4767">
                  <c:v>47660.59</c:v>
                </c:pt>
                <c:pt idx="4768">
                  <c:v>47670.59</c:v>
                </c:pt>
                <c:pt idx="4769">
                  <c:v>47680.58</c:v>
                </c:pt>
                <c:pt idx="4770">
                  <c:v>47690.58</c:v>
                </c:pt>
                <c:pt idx="4771">
                  <c:v>47700.58</c:v>
                </c:pt>
                <c:pt idx="4772">
                  <c:v>47710.58</c:v>
                </c:pt>
                <c:pt idx="4773">
                  <c:v>47720.58</c:v>
                </c:pt>
                <c:pt idx="4774">
                  <c:v>47730.57</c:v>
                </c:pt>
                <c:pt idx="4775">
                  <c:v>47740.57</c:v>
                </c:pt>
                <c:pt idx="4776">
                  <c:v>47750.57</c:v>
                </c:pt>
                <c:pt idx="4777">
                  <c:v>47760.57</c:v>
                </c:pt>
                <c:pt idx="4778">
                  <c:v>47770.57</c:v>
                </c:pt>
                <c:pt idx="4779">
                  <c:v>47780.57</c:v>
                </c:pt>
                <c:pt idx="4780">
                  <c:v>47790.57</c:v>
                </c:pt>
                <c:pt idx="4781">
                  <c:v>47800.56</c:v>
                </c:pt>
                <c:pt idx="4782">
                  <c:v>47810.559999999998</c:v>
                </c:pt>
                <c:pt idx="4783">
                  <c:v>47820.56</c:v>
                </c:pt>
                <c:pt idx="4784">
                  <c:v>47830.55</c:v>
                </c:pt>
                <c:pt idx="4785">
                  <c:v>47840.55</c:v>
                </c:pt>
                <c:pt idx="4786">
                  <c:v>47850.55</c:v>
                </c:pt>
                <c:pt idx="4787">
                  <c:v>47860.55</c:v>
                </c:pt>
                <c:pt idx="4788">
                  <c:v>47870.55</c:v>
                </c:pt>
                <c:pt idx="4789">
                  <c:v>47880.55</c:v>
                </c:pt>
                <c:pt idx="4790">
                  <c:v>47890.55</c:v>
                </c:pt>
                <c:pt idx="4791">
                  <c:v>47900.54</c:v>
                </c:pt>
                <c:pt idx="4792">
                  <c:v>47910.54</c:v>
                </c:pt>
                <c:pt idx="4793">
                  <c:v>47920.54</c:v>
                </c:pt>
                <c:pt idx="4794">
                  <c:v>47930.54</c:v>
                </c:pt>
                <c:pt idx="4795">
                  <c:v>47940.54</c:v>
                </c:pt>
                <c:pt idx="4796">
                  <c:v>47950.53</c:v>
                </c:pt>
                <c:pt idx="4797">
                  <c:v>47960.53</c:v>
                </c:pt>
                <c:pt idx="4798">
                  <c:v>47970.53</c:v>
                </c:pt>
                <c:pt idx="4799">
                  <c:v>47980.52</c:v>
                </c:pt>
                <c:pt idx="4800">
                  <c:v>47990.52</c:v>
                </c:pt>
                <c:pt idx="4801">
                  <c:v>48000.52</c:v>
                </c:pt>
                <c:pt idx="4802">
                  <c:v>48010.52</c:v>
                </c:pt>
                <c:pt idx="4803">
                  <c:v>48020.52</c:v>
                </c:pt>
                <c:pt idx="4804">
                  <c:v>48030.52</c:v>
                </c:pt>
                <c:pt idx="4805">
                  <c:v>48040.52</c:v>
                </c:pt>
                <c:pt idx="4806">
                  <c:v>48050.51</c:v>
                </c:pt>
                <c:pt idx="4807">
                  <c:v>48060.51</c:v>
                </c:pt>
                <c:pt idx="4808">
                  <c:v>48070.51</c:v>
                </c:pt>
                <c:pt idx="4809">
                  <c:v>48080.51</c:v>
                </c:pt>
                <c:pt idx="4810">
                  <c:v>48090.51</c:v>
                </c:pt>
                <c:pt idx="4811">
                  <c:v>48100.5</c:v>
                </c:pt>
                <c:pt idx="4812">
                  <c:v>48110.5</c:v>
                </c:pt>
                <c:pt idx="4813">
                  <c:v>48120.5</c:v>
                </c:pt>
                <c:pt idx="4814">
                  <c:v>48130.5</c:v>
                </c:pt>
                <c:pt idx="4815">
                  <c:v>48140.5</c:v>
                </c:pt>
                <c:pt idx="4816">
                  <c:v>48150.49</c:v>
                </c:pt>
                <c:pt idx="4817">
                  <c:v>48160.49</c:v>
                </c:pt>
                <c:pt idx="4818">
                  <c:v>48170.49</c:v>
                </c:pt>
                <c:pt idx="4819">
                  <c:v>48180.49</c:v>
                </c:pt>
                <c:pt idx="4820">
                  <c:v>48190.49</c:v>
                </c:pt>
                <c:pt idx="4821">
                  <c:v>48200.49</c:v>
                </c:pt>
                <c:pt idx="4822">
                  <c:v>48210.48</c:v>
                </c:pt>
                <c:pt idx="4823">
                  <c:v>48220.480000000003</c:v>
                </c:pt>
                <c:pt idx="4824">
                  <c:v>48230.48</c:v>
                </c:pt>
                <c:pt idx="4825">
                  <c:v>48240.480000000003</c:v>
                </c:pt>
                <c:pt idx="4826">
                  <c:v>48250.48</c:v>
                </c:pt>
                <c:pt idx="4827">
                  <c:v>48260.480000000003</c:v>
                </c:pt>
                <c:pt idx="4828">
                  <c:v>48270.48</c:v>
                </c:pt>
                <c:pt idx="4829">
                  <c:v>48280.47</c:v>
                </c:pt>
                <c:pt idx="4830">
                  <c:v>48290.47</c:v>
                </c:pt>
                <c:pt idx="4831">
                  <c:v>48300.47</c:v>
                </c:pt>
                <c:pt idx="4832">
                  <c:v>48310.46</c:v>
                </c:pt>
                <c:pt idx="4833">
                  <c:v>48320.46</c:v>
                </c:pt>
                <c:pt idx="4834">
                  <c:v>48330.46</c:v>
                </c:pt>
                <c:pt idx="4835">
                  <c:v>48340.46</c:v>
                </c:pt>
                <c:pt idx="4836">
                  <c:v>48350.46</c:v>
                </c:pt>
                <c:pt idx="4837">
                  <c:v>48360.45</c:v>
                </c:pt>
                <c:pt idx="4838">
                  <c:v>48370.45</c:v>
                </c:pt>
                <c:pt idx="4839">
                  <c:v>48380.45</c:v>
                </c:pt>
                <c:pt idx="4840">
                  <c:v>48390.45</c:v>
                </c:pt>
                <c:pt idx="4841">
                  <c:v>48400.45</c:v>
                </c:pt>
                <c:pt idx="4842">
                  <c:v>48410.45</c:v>
                </c:pt>
                <c:pt idx="4843">
                  <c:v>48420.45</c:v>
                </c:pt>
                <c:pt idx="4844">
                  <c:v>48430.44</c:v>
                </c:pt>
                <c:pt idx="4845">
                  <c:v>48440.44</c:v>
                </c:pt>
                <c:pt idx="4846">
                  <c:v>48450.44</c:v>
                </c:pt>
                <c:pt idx="4847">
                  <c:v>48460.44</c:v>
                </c:pt>
                <c:pt idx="4848">
                  <c:v>48470.44</c:v>
                </c:pt>
                <c:pt idx="4849">
                  <c:v>48480.43</c:v>
                </c:pt>
                <c:pt idx="4850">
                  <c:v>48490.43</c:v>
                </c:pt>
                <c:pt idx="4851">
                  <c:v>48500.43</c:v>
                </c:pt>
                <c:pt idx="4852">
                  <c:v>48510.43</c:v>
                </c:pt>
                <c:pt idx="4853">
                  <c:v>48520.43</c:v>
                </c:pt>
                <c:pt idx="4854">
                  <c:v>48530.42</c:v>
                </c:pt>
                <c:pt idx="4855">
                  <c:v>48540.42</c:v>
                </c:pt>
                <c:pt idx="4856">
                  <c:v>48550.42</c:v>
                </c:pt>
                <c:pt idx="4857">
                  <c:v>48560.42</c:v>
                </c:pt>
                <c:pt idx="4858">
                  <c:v>48570.42</c:v>
                </c:pt>
                <c:pt idx="4859">
                  <c:v>48580.41</c:v>
                </c:pt>
                <c:pt idx="4860">
                  <c:v>48590.41</c:v>
                </c:pt>
                <c:pt idx="4861">
                  <c:v>48600.41</c:v>
                </c:pt>
                <c:pt idx="4862">
                  <c:v>48610.41</c:v>
                </c:pt>
                <c:pt idx="4863">
                  <c:v>48620.41</c:v>
                </c:pt>
                <c:pt idx="4864">
                  <c:v>48630.41</c:v>
                </c:pt>
                <c:pt idx="4865">
                  <c:v>48640.41</c:v>
                </c:pt>
                <c:pt idx="4866">
                  <c:v>48650.400000000001</c:v>
                </c:pt>
                <c:pt idx="4867">
                  <c:v>48660.4</c:v>
                </c:pt>
                <c:pt idx="4868">
                  <c:v>48670.400000000001</c:v>
                </c:pt>
                <c:pt idx="4869">
                  <c:v>48680.39</c:v>
                </c:pt>
                <c:pt idx="4870">
                  <c:v>48690.39</c:v>
                </c:pt>
                <c:pt idx="4871">
                  <c:v>48700.39</c:v>
                </c:pt>
                <c:pt idx="4872">
                  <c:v>48710.39</c:v>
                </c:pt>
                <c:pt idx="4873">
                  <c:v>48720.39</c:v>
                </c:pt>
                <c:pt idx="4874">
                  <c:v>48730.39</c:v>
                </c:pt>
                <c:pt idx="4875">
                  <c:v>48740.39</c:v>
                </c:pt>
                <c:pt idx="4876">
                  <c:v>48750.39</c:v>
                </c:pt>
                <c:pt idx="4877">
                  <c:v>48760.38</c:v>
                </c:pt>
                <c:pt idx="4878">
                  <c:v>48770.38</c:v>
                </c:pt>
                <c:pt idx="4879">
                  <c:v>48780.38</c:v>
                </c:pt>
                <c:pt idx="4880">
                  <c:v>48790.38</c:v>
                </c:pt>
                <c:pt idx="4881">
                  <c:v>48800.37</c:v>
                </c:pt>
                <c:pt idx="4882">
                  <c:v>48810.37</c:v>
                </c:pt>
                <c:pt idx="4883">
                  <c:v>48820.37</c:v>
                </c:pt>
                <c:pt idx="4884">
                  <c:v>48830.37</c:v>
                </c:pt>
                <c:pt idx="4885">
                  <c:v>48840.37</c:v>
                </c:pt>
                <c:pt idx="4886">
                  <c:v>48850.36</c:v>
                </c:pt>
                <c:pt idx="4887">
                  <c:v>48860.36</c:v>
                </c:pt>
                <c:pt idx="4888">
                  <c:v>48870.36</c:v>
                </c:pt>
                <c:pt idx="4889">
                  <c:v>48880.36</c:v>
                </c:pt>
                <c:pt idx="4890">
                  <c:v>48890.36</c:v>
                </c:pt>
                <c:pt idx="4891">
                  <c:v>48900.35</c:v>
                </c:pt>
                <c:pt idx="4892">
                  <c:v>48910.35</c:v>
                </c:pt>
                <c:pt idx="4893">
                  <c:v>48920.35</c:v>
                </c:pt>
                <c:pt idx="4894">
                  <c:v>48930.35</c:v>
                </c:pt>
                <c:pt idx="4895">
                  <c:v>48940.35</c:v>
                </c:pt>
                <c:pt idx="4896">
                  <c:v>48950.35</c:v>
                </c:pt>
                <c:pt idx="4897">
                  <c:v>48960.34</c:v>
                </c:pt>
                <c:pt idx="4898">
                  <c:v>48970.34</c:v>
                </c:pt>
                <c:pt idx="4899">
                  <c:v>48980.34</c:v>
                </c:pt>
                <c:pt idx="4900">
                  <c:v>48990.34</c:v>
                </c:pt>
                <c:pt idx="4901">
                  <c:v>49000.34</c:v>
                </c:pt>
                <c:pt idx="4902">
                  <c:v>49010.33</c:v>
                </c:pt>
                <c:pt idx="4903">
                  <c:v>49020.33</c:v>
                </c:pt>
                <c:pt idx="4904">
                  <c:v>49030.33</c:v>
                </c:pt>
                <c:pt idx="4905">
                  <c:v>49040.33</c:v>
                </c:pt>
                <c:pt idx="4906">
                  <c:v>49050.33</c:v>
                </c:pt>
                <c:pt idx="4907">
                  <c:v>49060.32</c:v>
                </c:pt>
                <c:pt idx="4908">
                  <c:v>49070.32</c:v>
                </c:pt>
                <c:pt idx="4909">
                  <c:v>49080.32</c:v>
                </c:pt>
                <c:pt idx="4910">
                  <c:v>49090.32</c:v>
                </c:pt>
                <c:pt idx="4911">
                  <c:v>49100.32</c:v>
                </c:pt>
                <c:pt idx="4912">
                  <c:v>49110.31</c:v>
                </c:pt>
                <c:pt idx="4913">
                  <c:v>49120.31</c:v>
                </c:pt>
                <c:pt idx="4914">
                  <c:v>49130.31</c:v>
                </c:pt>
                <c:pt idx="4915">
                  <c:v>49140.31</c:v>
                </c:pt>
                <c:pt idx="4916">
                  <c:v>49150.31</c:v>
                </c:pt>
                <c:pt idx="4917">
                  <c:v>49160.31</c:v>
                </c:pt>
                <c:pt idx="4918">
                  <c:v>49170.31</c:v>
                </c:pt>
                <c:pt idx="4919">
                  <c:v>49180.31</c:v>
                </c:pt>
                <c:pt idx="4920">
                  <c:v>49190.3</c:v>
                </c:pt>
                <c:pt idx="4921">
                  <c:v>49200.3</c:v>
                </c:pt>
                <c:pt idx="4922">
                  <c:v>49210.3</c:v>
                </c:pt>
                <c:pt idx="4923">
                  <c:v>49220.3</c:v>
                </c:pt>
                <c:pt idx="4924">
                  <c:v>49230.29</c:v>
                </c:pt>
                <c:pt idx="4925">
                  <c:v>49240.29</c:v>
                </c:pt>
                <c:pt idx="4926">
                  <c:v>49250.29</c:v>
                </c:pt>
                <c:pt idx="4927">
                  <c:v>49260.29</c:v>
                </c:pt>
                <c:pt idx="4928">
                  <c:v>49270.29</c:v>
                </c:pt>
                <c:pt idx="4929">
                  <c:v>49280.28</c:v>
                </c:pt>
                <c:pt idx="4930">
                  <c:v>49290.28</c:v>
                </c:pt>
                <c:pt idx="4931">
                  <c:v>49300.28</c:v>
                </c:pt>
                <c:pt idx="4932">
                  <c:v>49310.27</c:v>
                </c:pt>
                <c:pt idx="4933">
                  <c:v>49320.27</c:v>
                </c:pt>
                <c:pt idx="4934">
                  <c:v>49330.27</c:v>
                </c:pt>
                <c:pt idx="4935">
                  <c:v>49340.27</c:v>
                </c:pt>
                <c:pt idx="4936">
                  <c:v>49350.27</c:v>
                </c:pt>
                <c:pt idx="4937">
                  <c:v>49360.27</c:v>
                </c:pt>
                <c:pt idx="4938">
                  <c:v>49370.27</c:v>
                </c:pt>
                <c:pt idx="4939">
                  <c:v>49380.26</c:v>
                </c:pt>
                <c:pt idx="4940">
                  <c:v>49390.26</c:v>
                </c:pt>
                <c:pt idx="4941">
                  <c:v>49400.26</c:v>
                </c:pt>
                <c:pt idx="4942">
                  <c:v>49410.26</c:v>
                </c:pt>
                <c:pt idx="4943">
                  <c:v>49420.26</c:v>
                </c:pt>
                <c:pt idx="4944">
                  <c:v>49430.25</c:v>
                </c:pt>
                <c:pt idx="4945">
                  <c:v>49440.25</c:v>
                </c:pt>
                <c:pt idx="4946">
                  <c:v>49450.25</c:v>
                </c:pt>
                <c:pt idx="4947">
                  <c:v>49460.25</c:v>
                </c:pt>
                <c:pt idx="4948">
                  <c:v>49470.25</c:v>
                </c:pt>
                <c:pt idx="4949">
                  <c:v>49480.25</c:v>
                </c:pt>
                <c:pt idx="4950">
                  <c:v>49490.239999999998</c:v>
                </c:pt>
                <c:pt idx="4951">
                  <c:v>49500.24</c:v>
                </c:pt>
                <c:pt idx="4952">
                  <c:v>49510.239999999998</c:v>
                </c:pt>
                <c:pt idx="4953">
                  <c:v>49520.24</c:v>
                </c:pt>
                <c:pt idx="4954">
                  <c:v>49530.239999999998</c:v>
                </c:pt>
                <c:pt idx="4955">
                  <c:v>49540.23</c:v>
                </c:pt>
                <c:pt idx="4956">
                  <c:v>49550.23</c:v>
                </c:pt>
                <c:pt idx="4957">
                  <c:v>49560.23</c:v>
                </c:pt>
                <c:pt idx="4958">
                  <c:v>49570.23</c:v>
                </c:pt>
                <c:pt idx="4959">
                  <c:v>49580.23</c:v>
                </c:pt>
                <c:pt idx="4960">
                  <c:v>49590.23</c:v>
                </c:pt>
                <c:pt idx="4961">
                  <c:v>49600.22</c:v>
                </c:pt>
                <c:pt idx="4962">
                  <c:v>49610.22</c:v>
                </c:pt>
                <c:pt idx="4963">
                  <c:v>49620.22</c:v>
                </c:pt>
                <c:pt idx="4964">
                  <c:v>49630.22</c:v>
                </c:pt>
                <c:pt idx="4965">
                  <c:v>49640.22</c:v>
                </c:pt>
                <c:pt idx="4966">
                  <c:v>49650.22</c:v>
                </c:pt>
                <c:pt idx="4967">
                  <c:v>49660.22</c:v>
                </c:pt>
                <c:pt idx="4968">
                  <c:v>49670.21</c:v>
                </c:pt>
                <c:pt idx="4969">
                  <c:v>49680.21</c:v>
                </c:pt>
                <c:pt idx="4970">
                  <c:v>49690.2</c:v>
                </c:pt>
                <c:pt idx="4971">
                  <c:v>49700.2</c:v>
                </c:pt>
                <c:pt idx="4972">
                  <c:v>49710.2</c:v>
                </c:pt>
                <c:pt idx="4973">
                  <c:v>49720.2</c:v>
                </c:pt>
                <c:pt idx="4974">
                  <c:v>49730.2</c:v>
                </c:pt>
                <c:pt idx="4975">
                  <c:v>49740.2</c:v>
                </c:pt>
                <c:pt idx="4976">
                  <c:v>49750.2</c:v>
                </c:pt>
                <c:pt idx="4977">
                  <c:v>49760.19</c:v>
                </c:pt>
                <c:pt idx="4978">
                  <c:v>49770.19</c:v>
                </c:pt>
                <c:pt idx="4979">
                  <c:v>49780.19</c:v>
                </c:pt>
                <c:pt idx="4980">
                  <c:v>49790.19</c:v>
                </c:pt>
                <c:pt idx="4981">
                  <c:v>49800.19</c:v>
                </c:pt>
                <c:pt idx="4982">
                  <c:v>49810.18</c:v>
                </c:pt>
                <c:pt idx="4983">
                  <c:v>49820.18</c:v>
                </c:pt>
                <c:pt idx="4984">
                  <c:v>49830.18</c:v>
                </c:pt>
                <c:pt idx="4985">
                  <c:v>49840.18</c:v>
                </c:pt>
                <c:pt idx="4986">
                  <c:v>49850.18</c:v>
                </c:pt>
                <c:pt idx="4987">
                  <c:v>49860.17</c:v>
                </c:pt>
                <c:pt idx="4988">
                  <c:v>49870.17</c:v>
                </c:pt>
                <c:pt idx="4989">
                  <c:v>49880.17</c:v>
                </c:pt>
                <c:pt idx="4990">
                  <c:v>49890.17</c:v>
                </c:pt>
                <c:pt idx="4991">
                  <c:v>49900.17</c:v>
                </c:pt>
                <c:pt idx="4992">
                  <c:v>49910.16</c:v>
                </c:pt>
                <c:pt idx="4993">
                  <c:v>49920.160000000003</c:v>
                </c:pt>
                <c:pt idx="4994">
                  <c:v>49930.16</c:v>
                </c:pt>
                <c:pt idx="4995">
                  <c:v>49940.160000000003</c:v>
                </c:pt>
                <c:pt idx="4996">
                  <c:v>49950.16</c:v>
                </c:pt>
                <c:pt idx="4997">
                  <c:v>49960.160000000003</c:v>
                </c:pt>
                <c:pt idx="4998">
                  <c:v>49970.16</c:v>
                </c:pt>
                <c:pt idx="4999">
                  <c:v>49980.15</c:v>
                </c:pt>
                <c:pt idx="5000">
                  <c:v>49990.15</c:v>
                </c:pt>
                <c:pt idx="5001">
                  <c:v>50000.15</c:v>
                </c:pt>
                <c:pt idx="5002">
                  <c:v>50010.14</c:v>
                </c:pt>
                <c:pt idx="5003">
                  <c:v>50020.14</c:v>
                </c:pt>
                <c:pt idx="5004">
                  <c:v>50030.14</c:v>
                </c:pt>
                <c:pt idx="5005">
                  <c:v>50040.14</c:v>
                </c:pt>
                <c:pt idx="5006">
                  <c:v>50050.14</c:v>
                </c:pt>
                <c:pt idx="5007">
                  <c:v>50060.13</c:v>
                </c:pt>
                <c:pt idx="5008">
                  <c:v>50070.13</c:v>
                </c:pt>
                <c:pt idx="5009">
                  <c:v>50080.13</c:v>
                </c:pt>
                <c:pt idx="5010">
                  <c:v>50090.13</c:v>
                </c:pt>
                <c:pt idx="5011">
                  <c:v>50100.13</c:v>
                </c:pt>
                <c:pt idx="5012">
                  <c:v>50110.13</c:v>
                </c:pt>
                <c:pt idx="5013">
                  <c:v>50120.13</c:v>
                </c:pt>
                <c:pt idx="5014">
                  <c:v>50130.13</c:v>
                </c:pt>
                <c:pt idx="5015">
                  <c:v>50140.13</c:v>
                </c:pt>
                <c:pt idx="5016">
                  <c:v>50150.12</c:v>
                </c:pt>
                <c:pt idx="5017">
                  <c:v>50160.12</c:v>
                </c:pt>
                <c:pt idx="5018">
                  <c:v>50170.12</c:v>
                </c:pt>
                <c:pt idx="5019">
                  <c:v>50180.11</c:v>
                </c:pt>
                <c:pt idx="5020">
                  <c:v>50190.11</c:v>
                </c:pt>
                <c:pt idx="5021">
                  <c:v>50200.11</c:v>
                </c:pt>
                <c:pt idx="5022">
                  <c:v>50210.11</c:v>
                </c:pt>
                <c:pt idx="5023">
                  <c:v>50220.11</c:v>
                </c:pt>
                <c:pt idx="5024">
                  <c:v>50230.1</c:v>
                </c:pt>
                <c:pt idx="5025">
                  <c:v>50240.1</c:v>
                </c:pt>
                <c:pt idx="5026">
                  <c:v>50250.1</c:v>
                </c:pt>
                <c:pt idx="5027">
                  <c:v>50260.1</c:v>
                </c:pt>
                <c:pt idx="5028">
                  <c:v>50270.1</c:v>
                </c:pt>
                <c:pt idx="5029">
                  <c:v>50280.1</c:v>
                </c:pt>
                <c:pt idx="5030">
                  <c:v>50290.09</c:v>
                </c:pt>
                <c:pt idx="5031">
                  <c:v>50300.09</c:v>
                </c:pt>
                <c:pt idx="5032">
                  <c:v>50310.09</c:v>
                </c:pt>
                <c:pt idx="5033">
                  <c:v>50320.09</c:v>
                </c:pt>
                <c:pt idx="5034">
                  <c:v>50330.09</c:v>
                </c:pt>
                <c:pt idx="5035">
                  <c:v>50340.09</c:v>
                </c:pt>
                <c:pt idx="5036">
                  <c:v>50350.080000000002</c:v>
                </c:pt>
                <c:pt idx="5037">
                  <c:v>50360.08</c:v>
                </c:pt>
                <c:pt idx="5038">
                  <c:v>50370.080000000002</c:v>
                </c:pt>
                <c:pt idx="5039">
                  <c:v>50380.08</c:v>
                </c:pt>
                <c:pt idx="5040">
                  <c:v>50390.07</c:v>
                </c:pt>
                <c:pt idx="5041">
                  <c:v>50400.07</c:v>
                </c:pt>
                <c:pt idx="5042">
                  <c:v>50410.07</c:v>
                </c:pt>
                <c:pt idx="5043">
                  <c:v>50420.07</c:v>
                </c:pt>
                <c:pt idx="5044">
                  <c:v>50430.07</c:v>
                </c:pt>
                <c:pt idx="5045">
                  <c:v>50440.06</c:v>
                </c:pt>
                <c:pt idx="5046">
                  <c:v>50450.06</c:v>
                </c:pt>
                <c:pt idx="5047">
                  <c:v>50460.06</c:v>
                </c:pt>
                <c:pt idx="5048">
                  <c:v>50470.06</c:v>
                </c:pt>
                <c:pt idx="5049">
                  <c:v>50480.06</c:v>
                </c:pt>
                <c:pt idx="5050">
                  <c:v>50490.05</c:v>
                </c:pt>
                <c:pt idx="5051">
                  <c:v>50500.05</c:v>
                </c:pt>
                <c:pt idx="5052">
                  <c:v>50510.05</c:v>
                </c:pt>
                <c:pt idx="5053">
                  <c:v>50520.05</c:v>
                </c:pt>
                <c:pt idx="5054">
                  <c:v>50530.05</c:v>
                </c:pt>
                <c:pt idx="5055">
                  <c:v>50540.05</c:v>
                </c:pt>
                <c:pt idx="5056">
                  <c:v>50550.05</c:v>
                </c:pt>
                <c:pt idx="5057">
                  <c:v>50560.04</c:v>
                </c:pt>
                <c:pt idx="5058">
                  <c:v>50570.04</c:v>
                </c:pt>
                <c:pt idx="5059">
                  <c:v>50580.04</c:v>
                </c:pt>
                <c:pt idx="5060">
                  <c:v>50590.04</c:v>
                </c:pt>
                <c:pt idx="5061">
                  <c:v>50600.04</c:v>
                </c:pt>
                <c:pt idx="5062">
                  <c:v>50610.04</c:v>
                </c:pt>
                <c:pt idx="5063">
                  <c:v>50620.04</c:v>
                </c:pt>
                <c:pt idx="5064">
                  <c:v>50630.03</c:v>
                </c:pt>
                <c:pt idx="5065">
                  <c:v>50640.03</c:v>
                </c:pt>
                <c:pt idx="5066">
                  <c:v>50650.03</c:v>
                </c:pt>
                <c:pt idx="5067">
                  <c:v>50660.02</c:v>
                </c:pt>
                <c:pt idx="5068">
                  <c:v>50670.02</c:v>
                </c:pt>
                <c:pt idx="5069">
                  <c:v>50680.02</c:v>
                </c:pt>
                <c:pt idx="5070">
                  <c:v>50690.02</c:v>
                </c:pt>
                <c:pt idx="5071">
                  <c:v>50700.02</c:v>
                </c:pt>
                <c:pt idx="5072">
                  <c:v>50710.02</c:v>
                </c:pt>
                <c:pt idx="5073">
                  <c:v>50720.02</c:v>
                </c:pt>
                <c:pt idx="5074">
                  <c:v>50730.01</c:v>
                </c:pt>
                <c:pt idx="5075">
                  <c:v>50740.01</c:v>
                </c:pt>
                <c:pt idx="5076">
                  <c:v>50750.01</c:v>
                </c:pt>
                <c:pt idx="5077">
                  <c:v>50760</c:v>
                </c:pt>
                <c:pt idx="5078">
                  <c:v>50770</c:v>
                </c:pt>
                <c:pt idx="5079">
                  <c:v>50780</c:v>
                </c:pt>
                <c:pt idx="5080">
                  <c:v>50790</c:v>
                </c:pt>
                <c:pt idx="5081">
                  <c:v>50800</c:v>
                </c:pt>
                <c:pt idx="5082">
                  <c:v>50810</c:v>
                </c:pt>
                <c:pt idx="5083">
                  <c:v>50819.99</c:v>
                </c:pt>
                <c:pt idx="5084">
                  <c:v>50829.99</c:v>
                </c:pt>
                <c:pt idx="5085">
                  <c:v>50839.99</c:v>
                </c:pt>
                <c:pt idx="5086">
                  <c:v>50849.99</c:v>
                </c:pt>
                <c:pt idx="5087">
                  <c:v>50859.99</c:v>
                </c:pt>
                <c:pt idx="5088">
                  <c:v>50869.98</c:v>
                </c:pt>
                <c:pt idx="5089">
                  <c:v>50879.98</c:v>
                </c:pt>
                <c:pt idx="5090">
                  <c:v>50889.98</c:v>
                </c:pt>
                <c:pt idx="5091">
                  <c:v>50899.98</c:v>
                </c:pt>
                <c:pt idx="5092">
                  <c:v>50909.98</c:v>
                </c:pt>
                <c:pt idx="5093">
                  <c:v>50919.98</c:v>
                </c:pt>
                <c:pt idx="5094">
                  <c:v>50929.97</c:v>
                </c:pt>
                <c:pt idx="5095">
                  <c:v>50939.97</c:v>
                </c:pt>
                <c:pt idx="5096">
                  <c:v>50949.97</c:v>
                </c:pt>
                <c:pt idx="5097">
                  <c:v>50959.97</c:v>
                </c:pt>
                <c:pt idx="5098">
                  <c:v>50969.96</c:v>
                </c:pt>
                <c:pt idx="5099">
                  <c:v>50979.96</c:v>
                </c:pt>
                <c:pt idx="5100">
                  <c:v>50989.96</c:v>
                </c:pt>
                <c:pt idx="5101">
                  <c:v>50999.96</c:v>
                </c:pt>
                <c:pt idx="5102">
                  <c:v>51009.96</c:v>
                </c:pt>
                <c:pt idx="5103">
                  <c:v>51019.96</c:v>
                </c:pt>
                <c:pt idx="5104">
                  <c:v>51029.96</c:v>
                </c:pt>
                <c:pt idx="5105">
                  <c:v>51039.95</c:v>
                </c:pt>
                <c:pt idx="5106">
                  <c:v>51049.95</c:v>
                </c:pt>
                <c:pt idx="5107">
                  <c:v>51059.95</c:v>
                </c:pt>
                <c:pt idx="5108">
                  <c:v>51069.95</c:v>
                </c:pt>
                <c:pt idx="5109">
                  <c:v>51079.95</c:v>
                </c:pt>
                <c:pt idx="5110">
                  <c:v>51089.95</c:v>
                </c:pt>
                <c:pt idx="5111">
                  <c:v>51099.95</c:v>
                </c:pt>
                <c:pt idx="5112">
                  <c:v>51109.94</c:v>
                </c:pt>
                <c:pt idx="5113">
                  <c:v>51119.94</c:v>
                </c:pt>
                <c:pt idx="5114">
                  <c:v>51129.94</c:v>
                </c:pt>
                <c:pt idx="5115">
                  <c:v>51139.93</c:v>
                </c:pt>
                <c:pt idx="5116">
                  <c:v>51149.93</c:v>
                </c:pt>
                <c:pt idx="5117">
                  <c:v>51159.93</c:v>
                </c:pt>
                <c:pt idx="5118">
                  <c:v>51169.93</c:v>
                </c:pt>
                <c:pt idx="5119">
                  <c:v>51179.93</c:v>
                </c:pt>
                <c:pt idx="5120">
                  <c:v>51189.919999999998</c:v>
                </c:pt>
                <c:pt idx="5121">
                  <c:v>51199.92</c:v>
                </c:pt>
                <c:pt idx="5122">
                  <c:v>51209.919999999998</c:v>
                </c:pt>
                <c:pt idx="5123">
                  <c:v>51219.92</c:v>
                </c:pt>
                <c:pt idx="5124">
                  <c:v>51229.919999999998</c:v>
                </c:pt>
                <c:pt idx="5125">
                  <c:v>51239.91</c:v>
                </c:pt>
                <c:pt idx="5126">
                  <c:v>51249.91</c:v>
                </c:pt>
                <c:pt idx="5127">
                  <c:v>51259.91</c:v>
                </c:pt>
                <c:pt idx="5128">
                  <c:v>51269.91</c:v>
                </c:pt>
                <c:pt idx="5129">
                  <c:v>51279.91</c:v>
                </c:pt>
                <c:pt idx="5130">
                  <c:v>51289.91</c:v>
                </c:pt>
                <c:pt idx="5131">
                  <c:v>51299.91</c:v>
                </c:pt>
                <c:pt idx="5132">
                  <c:v>51309.9</c:v>
                </c:pt>
                <c:pt idx="5133">
                  <c:v>51319.9</c:v>
                </c:pt>
                <c:pt idx="5134">
                  <c:v>51329.9</c:v>
                </c:pt>
                <c:pt idx="5135">
                  <c:v>51339.9</c:v>
                </c:pt>
                <c:pt idx="5136">
                  <c:v>51349.89</c:v>
                </c:pt>
                <c:pt idx="5137">
                  <c:v>51359.89</c:v>
                </c:pt>
                <c:pt idx="5138">
                  <c:v>51369.89</c:v>
                </c:pt>
                <c:pt idx="5139">
                  <c:v>51379.89</c:v>
                </c:pt>
                <c:pt idx="5140">
                  <c:v>51389.89</c:v>
                </c:pt>
                <c:pt idx="5141">
                  <c:v>51399.89</c:v>
                </c:pt>
                <c:pt idx="5142">
                  <c:v>51409.88</c:v>
                </c:pt>
                <c:pt idx="5143">
                  <c:v>51419.88</c:v>
                </c:pt>
                <c:pt idx="5144">
                  <c:v>51429.88</c:v>
                </c:pt>
                <c:pt idx="5145">
                  <c:v>51439.88</c:v>
                </c:pt>
                <c:pt idx="5146">
                  <c:v>51449.88</c:v>
                </c:pt>
                <c:pt idx="5147">
                  <c:v>51459.88</c:v>
                </c:pt>
                <c:pt idx="5148">
                  <c:v>51469.88</c:v>
                </c:pt>
                <c:pt idx="5149">
                  <c:v>51479.87</c:v>
                </c:pt>
                <c:pt idx="5150">
                  <c:v>51489.87</c:v>
                </c:pt>
                <c:pt idx="5151">
                  <c:v>51499.88</c:v>
                </c:pt>
                <c:pt idx="5152">
                  <c:v>51509.88</c:v>
                </c:pt>
                <c:pt idx="5153">
                  <c:v>51519.87</c:v>
                </c:pt>
                <c:pt idx="5154">
                  <c:v>51529.87</c:v>
                </c:pt>
                <c:pt idx="5155">
                  <c:v>51539.86</c:v>
                </c:pt>
                <c:pt idx="5156">
                  <c:v>51549.86</c:v>
                </c:pt>
                <c:pt idx="5157">
                  <c:v>51559.86</c:v>
                </c:pt>
                <c:pt idx="5158">
                  <c:v>51569.85</c:v>
                </c:pt>
                <c:pt idx="5159">
                  <c:v>51579.85</c:v>
                </c:pt>
                <c:pt idx="5160">
                  <c:v>51589.85</c:v>
                </c:pt>
                <c:pt idx="5161">
                  <c:v>51599.85</c:v>
                </c:pt>
                <c:pt idx="5162">
                  <c:v>51609.85</c:v>
                </c:pt>
                <c:pt idx="5163">
                  <c:v>51619.839999999997</c:v>
                </c:pt>
                <c:pt idx="5164">
                  <c:v>51629.84</c:v>
                </c:pt>
                <c:pt idx="5165">
                  <c:v>51639.839999999997</c:v>
                </c:pt>
                <c:pt idx="5166">
                  <c:v>51649.84</c:v>
                </c:pt>
                <c:pt idx="5167">
                  <c:v>51659.839999999997</c:v>
                </c:pt>
                <c:pt idx="5168">
                  <c:v>51669.84</c:v>
                </c:pt>
                <c:pt idx="5169">
                  <c:v>51679.839999999997</c:v>
                </c:pt>
                <c:pt idx="5170">
                  <c:v>51689.83</c:v>
                </c:pt>
                <c:pt idx="5171">
                  <c:v>51699.83</c:v>
                </c:pt>
                <c:pt idx="5172">
                  <c:v>51709.83</c:v>
                </c:pt>
                <c:pt idx="5173">
                  <c:v>51719.82</c:v>
                </c:pt>
                <c:pt idx="5174">
                  <c:v>51729.82</c:v>
                </c:pt>
                <c:pt idx="5175">
                  <c:v>51739.82</c:v>
                </c:pt>
                <c:pt idx="5176">
                  <c:v>51749.82</c:v>
                </c:pt>
                <c:pt idx="5177">
                  <c:v>51759.82</c:v>
                </c:pt>
                <c:pt idx="5178">
                  <c:v>51769.82</c:v>
                </c:pt>
                <c:pt idx="5179">
                  <c:v>51779.82</c:v>
                </c:pt>
                <c:pt idx="5180">
                  <c:v>51789.81</c:v>
                </c:pt>
                <c:pt idx="5181">
                  <c:v>51799.81</c:v>
                </c:pt>
                <c:pt idx="5182">
                  <c:v>51809.81</c:v>
                </c:pt>
                <c:pt idx="5183">
                  <c:v>51819.8</c:v>
                </c:pt>
                <c:pt idx="5184">
                  <c:v>51829.8</c:v>
                </c:pt>
                <c:pt idx="5185">
                  <c:v>51839.8</c:v>
                </c:pt>
                <c:pt idx="5186">
                  <c:v>51849.8</c:v>
                </c:pt>
                <c:pt idx="5187">
                  <c:v>51859.8</c:v>
                </c:pt>
                <c:pt idx="5188">
                  <c:v>51869.8</c:v>
                </c:pt>
                <c:pt idx="5189">
                  <c:v>51879.8</c:v>
                </c:pt>
                <c:pt idx="5190">
                  <c:v>51889.79</c:v>
                </c:pt>
                <c:pt idx="5191">
                  <c:v>51899.79</c:v>
                </c:pt>
                <c:pt idx="5192">
                  <c:v>51909.79</c:v>
                </c:pt>
                <c:pt idx="5193">
                  <c:v>51919.79</c:v>
                </c:pt>
                <c:pt idx="5194">
                  <c:v>51929.79</c:v>
                </c:pt>
                <c:pt idx="5195">
                  <c:v>51939.78</c:v>
                </c:pt>
                <c:pt idx="5196">
                  <c:v>51949.78</c:v>
                </c:pt>
                <c:pt idx="5197">
                  <c:v>51959.78</c:v>
                </c:pt>
                <c:pt idx="5198">
                  <c:v>51969.78</c:v>
                </c:pt>
                <c:pt idx="5199">
                  <c:v>51979.78</c:v>
                </c:pt>
                <c:pt idx="5200">
                  <c:v>51989.78</c:v>
                </c:pt>
                <c:pt idx="5201">
                  <c:v>51999.78</c:v>
                </c:pt>
                <c:pt idx="5202">
                  <c:v>52009.78</c:v>
                </c:pt>
                <c:pt idx="5203">
                  <c:v>52019.77</c:v>
                </c:pt>
                <c:pt idx="5204">
                  <c:v>52029.77</c:v>
                </c:pt>
                <c:pt idx="5205">
                  <c:v>52039.77</c:v>
                </c:pt>
                <c:pt idx="5206">
                  <c:v>52049.77</c:v>
                </c:pt>
                <c:pt idx="5207">
                  <c:v>52059.76</c:v>
                </c:pt>
                <c:pt idx="5208">
                  <c:v>52069.760000000002</c:v>
                </c:pt>
                <c:pt idx="5209">
                  <c:v>52079.76</c:v>
                </c:pt>
                <c:pt idx="5210">
                  <c:v>52089.760000000002</c:v>
                </c:pt>
                <c:pt idx="5211">
                  <c:v>52099.75</c:v>
                </c:pt>
                <c:pt idx="5212">
                  <c:v>52109.75</c:v>
                </c:pt>
                <c:pt idx="5213">
                  <c:v>52119.75</c:v>
                </c:pt>
                <c:pt idx="5214">
                  <c:v>52129.75</c:v>
                </c:pt>
                <c:pt idx="5215">
                  <c:v>52139.75</c:v>
                </c:pt>
                <c:pt idx="5216">
                  <c:v>52149.74</c:v>
                </c:pt>
                <c:pt idx="5217">
                  <c:v>52159.74</c:v>
                </c:pt>
                <c:pt idx="5218">
                  <c:v>52169.74</c:v>
                </c:pt>
                <c:pt idx="5219">
                  <c:v>52179.74</c:v>
                </c:pt>
                <c:pt idx="5220">
                  <c:v>52189.74</c:v>
                </c:pt>
                <c:pt idx="5221">
                  <c:v>52199.73</c:v>
                </c:pt>
                <c:pt idx="5222">
                  <c:v>52209.73</c:v>
                </c:pt>
                <c:pt idx="5223">
                  <c:v>52219.73</c:v>
                </c:pt>
                <c:pt idx="5224">
                  <c:v>52229.73</c:v>
                </c:pt>
                <c:pt idx="5225">
                  <c:v>52239.73</c:v>
                </c:pt>
                <c:pt idx="5226">
                  <c:v>52249.73</c:v>
                </c:pt>
                <c:pt idx="5227">
                  <c:v>52259.73</c:v>
                </c:pt>
                <c:pt idx="5228">
                  <c:v>52269.72</c:v>
                </c:pt>
                <c:pt idx="5229">
                  <c:v>52279.72</c:v>
                </c:pt>
                <c:pt idx="5230">
                  <c:v>52289.72</c:v>
                </c:pt>
                <c:pt idx="5231">
                  <c:v>52299.71</c:v>
                </c:pt>
                <c:pt idx="5232">
                  <c:v>52309.71</c:v>
                </c:pt>
                <c:pt idx="5233">
                  <c:v>52319.71</c:v>
                </c:pt>
                <c:pt idx="5234">
                  <c:v>52329.71</c:v>
                </c:pt>
                <c:pt idx="5235">
                  <c:v>52339.71</c:v>
                </c:pt>
                <c:pt idx="5236">
                  <c:v>52349.71</c:v>
                </c:pt>
                <c:pt idx="5237">
                  <c:v>52359.71</c:v>
                </c:pt>
                <c:pt idx="5238">
                  <c:v>52369.7</c:v>
                </c:pt>
                <c:pt idx="5239">
                  <c:v>52379.7</c:v>
                </c:pt>
                <c:pt idx="5240">
                  <c:v>52389.7</c:v>
                </c:pt>
                <c:pt idx="5241">
                  <c:v>52399.7</c:v>
                </c:pt>
                <c:pt idx="5242">
                  <c:v>52409.7</c:v>
                </c:pt>
                <c:pt idx="5243">
                  <c:v>52419.7</c:v>
                </c:pt>
                <c:pt idx="5244">
                  <c:v>52429.7</c:v>
                </c:pt>
                <c:pt idx="5245">
                  <c:v>52439.69</c:v>
                </c:pt>
                <c:pt idx="5246">
                  <c:v>52449.69</c:v>
                </c:pt>
                <c:pt idx="5247">
                  <c:v>52459.69</c:v>
                </c:pt>
                <c:pt idx="5248">
                  <c:v>52469.68</c:v>
                </c:pt>
                <c:pt idx="5249">
                  <c:v>52479.68</c:v>
                </c:pt>
                <c:pt idx="5250">
                  <c:v>52489.68</c:v>
                </c:pt>
                <c:pt idx="5251">
                  <c:v>52499.68</c:v>
                </c:pt>
                <c:pt idx="5252">
                  <c:v>52509.68</c:v>
                </c:pt>
                <c:pt idx="5253">
                  <c:v>52519.67</c:v>
                </c:pt>
                <c:pt idx="5254">
                  <c:v>52529.67</c:v>
                </c:pt>
                <c:pt idx="5255">
                  <c:v>52539.67</c:v>
                </c:pt>
                <c:pt idx="5256">
                  <c:v>52549.67</c:v>
                </c:pt>
                <c:pt idx="5257">
                  <c:v>52559.67</c:v>
                </c:pt>
                <c:pt idx="5258">
                  <c:v>52569.67</c:v>
                </c:pt>
                <c:pt idx="5259">
                  <c:v>52579.66</c:v>
                </c:pt>
                <c:pt idx="5260">
                  <c:v>52589.66</c:v>
                </c:pt>
                <c:pt idx="5261">
                  <c:v>52599.66</c:v>
                </c:pt>
                <c:pt idx="5262">
                  <c:v>52609.66</c:v>
                </c:pt>
                <c:pt idx="5263">
                  <c:v>52619.66</c:v>
                </c:pt>
                <c:pt idx="5264">
                  <c:v>52629.66</c:v>
                </c:pt>
                <c:pt idx="5265">
                  <c:v>52639.65</c:v>
                </c:pt>
                <c:pt idx="5266">
                  <c:v>52649.65</c:v>
                </c:pt>
                <c:pt idx="5267">
                  <c:v>52659.65</c:v>
                </c:pt>
                <c:pt idx="5268">
                  <c:v>52669.65</c:v>
                </c:pt>
                <c:pt idx="5269">
                  <c:v>52679.64</c:v>
                </c:pt>
                <c:pt idx="5270">
                  <c:v>52689.64</c:v>
                </c:pt>
                <c:pt idx="5271">
                  <c:v>52699.64</c:v>
                </c:pt>
                <c:pt idx="5272">
                  <c:v>52709.64</c:v>
                </c:pt>
                <c:pt idx="5273">
                  <c:v>52719.64</c:v>
                </c:pt>
                <c:pt idx="5274">
                  <c:v>52729.64</c:v>
                </c:pt>
                <c:pt idx="5275">
                  <c:v>52739.64</c:v>
                </c:pt>
                <c:pt idx="5276">
                  <c:v>52749.63</c:v>
                </c:pt>
                <c:pt idx="5277">
                  <c:v>52759.63</c:v>
                </c:pt>
                <c:pt idx="5278">
                  <c:v>52769.63</c:v>
                </c:pt>
                <c:pt idx="5279">
                  <c:v>52779.63</c:v>
                </c:pt>
                <c:pt idx="5280">
                  <c:v>52789.63</c:v>
                </c:pt>
                <c:pt idx="5281">
                  <c:v>52799.63</c:v>
                </c:pt>
                <c:pt idx="5282">
                  <c:v>52809.63</c:v>
                </c:pt>
                <c:pt idx="5283">
                  <c:v>52819.62</c:v>
                </c:pt>
                <c:pt idx="5284">
                  <c:v>52829.62</c:v>
                </c:pt>
                <c:pt idx="5285">
                  <c:v>52839.62</c:v>
                </c:pt>
                <c:pt idx="5286">
                  <c:v>52849.61</c:v>
                </c:pt>
                <c:pt idx="5287">
                  <c:v>52859.61</c:v>
                </c:pt>
                <c:pt idx="5288">
                  <c:v>52869.61</c:v>
                </c:pt>
                <c:pt idx="5289">
                  <c:v>52879.61</c:v>
                </c:pt>
                <c:pt idx="5290">
                  <c:v>52889.61</c:v>
                </c:pt>
                <c:pt idx="5291">
                  <c:v>52899.61</c:v>
                </c:pt>
                <c:pt idx="5292">
                  <c:v>52909.61</c:v>
                </c:pt>
                <c:pt idx="5293">
                  <c:v>52919.61</c:v>
                </c:pt>
                <c:pt idx="5294">
                  <c:v>52929.599999999999</c:v>
                </c:pt>
                <c:pt idx="5295">
                  <c:v>52939.6</c:v>
                </c:pt>
                <c:pt idx="5296">
                  <c:v>52949.59</c:v>
                </c:pt>
                <c:pt idx="5297">
                  <c:v>52959.59</c:v>
                </c:pt>
                <c:pt idx="5298">
                  <c:v>52969.59</c:v>
                </c:pt>
                <c:pt idx="5299">
                  <c:v>52979.59</c:v>
                </c:pt>
                <c:pt idx="5300">
                  <c:v>52989.59</c:v>
                </c:pt>
                <c:pt idx="5301">
                  <c:v>52999.59</c:v>
                </c:pt>
                <c:pt idx="5302">
                  <c:v>53009.59</c:v>
                </c:pt>
                <c:pt idx="5303">
                  <c:v>53019.58</c:v>
                </c:pt>
                <c:pt idx="5304">
                  <c:v>53029.58</c:v>
                </c:pt>
                <c:pt idx="5305">
                  <c:v>53039.58</c:v>
                </c:pt>
                <c:pt idx="5306">
                  <c:v>53049.58</c:v>
                </c:pt>
                <c:pt idx="5307">
                  <c:v>53059.57</c:v>
                </c:pt>
                <c:pt idx="5308">
                  <c:v>53069.57</c:v>
                </c:pt>
                <c:pt idx="5309">
                  <c:v>53079.57</c:v>
                </c:pt>
                <c:pt idx="5310">
                  <c:v>53089.57</c:v>
                </c:pt>
                <c:pt idx="5311">
                  <c:v>53099.57</c:v>
                </c:pt>
                <c:pt idx="5312">
                  <c:v>53109.57</c:v>
                </c:pt>
                <c:pt idx="5313">
                  <c:v>53119.56</c:v>
                </c:pt>
                <c:pt idx="5314">
                  <c:v>53129.56</c:v>
                </c:pt>
                <c:pt idx="5315">
                  <c:v>53139.56</c:v>
                </c:pt>
                <c:pt idx="5316">
                  <c:v>53149.56</c:v>
                </c:pt>
                <c:pt idx="5317">
                  <c:v>53159.55</c:v>
                </c:pt>
                <c:pt idx="5318">
                  <c:v>53169.55</c:v>
                </c:pt>
                <c:pt idx="5319">
                  <c:v>53179.55</c:v>
                </c:pt>
                <c:pt idx="5320">
                  <c:v>53189.55</c:v>
                </c:pt>
                <c:pt idx="5321">
                  <c:v>53199.55</c:v>
                </c:pt>
                <c:pt idx="5322">
                  <c:v>53209.55</c:v>
                </c:pt>
                <c:pt idx="5323">
                  <c:v>53219.55</c:v>
                </c:pt>
                <c:pt idx="5324">
                  <c:v>53229.54</c:v>
                </c:pt>
                <c:pt idx="5325">
                  <c:v>53239.54</c:v>
                </c:pt>
                <c:pt idx="5326">
                  <c:v>53249.54</c:v>
                </c:pt>
                <c:pt idx="5327">
                  <c:v>53259.54</c:v>
                </c:pt>
                <c:pt idx="5328">
                  <c:v>53269.54</c:v>
                </c:pt>
                <c:pt idx="5329">
                  <c:v>53279.53</c:v>
                </c:pt>
                <c:pt idx="5330">
                  <c:v>53289.53</c:v>
                </c:pt>
                <c:pt idx="5331">
                  <c:v>53299.53</c:v>
                </c:pt>
                <c:pt idx="5332">
                  <c:v>53309.53</c:v>
                </c:pt>
                <c:pt idx="5333">
                  <c:v>53319.53</c:v>
                </c:pt>
                <c:pt idx="5334">
                  <c:v>53329.53</c:v>
                </c:pt>
                <c:pt idx="5335">
                  <c:v>53339.53</c:v>
                </c:pt>
                <c:pt idx="5336">
                  <c:v>53349.52</c:v>
                </c:pt>
                <c:pt idx="5337">
                  <c:v>53359.519999999997</c:v>
                </c:pt>
                <c:pt idx="5338">
                  <c:v>53369.52</c:v>
                </c:pt>
                <c:pt idx="5339">
                  <c:v>53379.519999999997</c:v>
                </c:pt>
                <c:pt idx="5340">
                  <c:v>53389.52</c:v>
                </c:pt>
                <c:pt idx="5341">
                  <c:v>53399.51</c:v>
                </c:pt>
                <c:pt idx="5342">
                  <c:v>53409.51</c:v>
                </c:pt>
                <c:pt idx="5343">
                  <c:v>53419.51</c:v>
                </c:pt>
                <c:pt idx="5344">
                  <c:v>53429.5</c:v>
                </c:pt>
                <c:pt idx="5345">
                  <c:v>53439.5</c:v>
                </c:pt>
                <c:pt idx="5346">
                  <c:v>53449.5</c:v>
                </c:pt>
                <c:pt idx="5347">
                  <c:v>53459.5</c:v>
                </c:pt>
                <c:pt idx="5348">
                  <c:v>53469.5</c:v>
                </c:pt>
                <c:pt idx="5349">
                  <c:v>53479.5</c:v>
                </c:pt>
                <c:pt idx="5350">
                  <c:v>53489.5</c:v>
                </c:pt>
                <c:pt idx="5351">
                  <c:v>53499.49</c:v>
                </c:pt>
                <c:pt idx="5352">
                  <c:v>53509.49</c:v>
                </c:pt>
                <c:pt idx="5353">
                  <c:v>53519.49</c:v>
                </c:pt>
                <c:pt idx="5354">
                  <c:v>53529.48</c:v>
                </c:pt>
                <c:pt idx="5355">
                  <c:v>53539.48</c:v>
                </c:pt>
                <c:pt idx="5356">
                  <c:v>53549.48</c:v>
                </c:pt>
                <c:pt idx="5357">
                  <c:v>53559.48</c:v>
                </c:pt>
                <c:pt idx="5358">
                  <c:v>53569.48</c:v>
                </c:pt>
                <c:pt idx="5359">
                  <c:v>53579.48</c:v>
                </c:pt>
                <c:pt idx="5360">
                  <c:v>53589.48</c:v>
                </c:pt>
                <c:pt idx="5361">
                  <c:v>53599.47</c:v>
                </c:pt>
                <c:pt idx="5362">
                  <c:v>53609.47</c:v>
                </c:pt>
                <c:pt idx="5363">
                  <c:v>53619.47</c:v>
                </c:pt>
                <c:pt idx="5364">
                  <c:v>53629.47</c:v>
                </c:pt>
                <c:pt idx="5365">
                  <c:v>53639.46</c:v>
                </c:pt>
                <c:pt idx="5366">
                  <c:v>53649.46</c:v>
                </c:pt>
                <c:pt idx="5367">
                  <c:v>53659.46</c:v>
                </c:pt>
                <c:pt idx="5368">
                  <c:v>53669.46</c:v>
                </c:pt>
                <c:pt idx="5369">
                  <c:v>53679.46</c:v>
                </c:pt>
                <c:pt idx="5370">
                  <c:v>53689.46</c:v>
                </c:pt>
                <c:pt idx="5371">
                  <c:v>53699.45</c:v>
                </c:pt>
                <c:pt idx="5372">
                  <c:v>53709.45</c:v>
                </c:pt>
                <c:pt idx="5373">
                  <c:v>53719.45</c:v>
                </c:pt>
                <c:pt idx="5374">
                  <c:v>53729.45</c:v>
                </c:pt>
                <c:pt idx="5375">
                  <c:v>53739.45</c:v>
                </c:pt>
                <c:pt idx="5376">
                  <c:v>53749.45</c:v>
                </c:pt>
                <c:pt idx="5377">
                  <c:v>53759.45</c:v>
                </c:pt>
                <c:pt idx="5378">
                  <c:v>53769.45</c:v>
                </c:pt>
                <c:pt idx="5379">
                  <c:v>53779.44</c:v>
                </c:pt>
                <c:pt idx="5380">
                  <c:v>53789.440000000002</c:v>
                </c:pt>
                <c:pt idx="5381">
                  <c:v>53799.44</c:v>
                </c:pt>
                <c:pt idx="5382">
                  <c:v>53809.440000000002</c:v>
                </c:pt>
                <c:pt idx="5383">
                  <c:v>53819.44</c:v>
                </c:pt>
                <c:pt idx="5384">
                  <c:v>53829.43</c:v>
                </c:pt>
                <c:pt idx="5385">
                  <c:v>53839.43</c:v>
                </c:pt>
                <c:pt idx="5386">
                  <c:v>53849.42</c:v>
                </c:pt>
                <c:pt idx="5387">
                  <c:v>53859.43</c:v>
                </c:pt>
                <c:pt idx="5388">
                  <c:v>53869.42</c:v>
                </c:pt>
                <c:pt idx="5389">
                  <c:v>53879.42</c:v>
                </c:pt>
                <c:pt idx="5390">
                  <c:v>53889.42</c:v>
                </c:pt>
                <c:pt idx="5391">
                  <c:v>53899.41</c:v>
                </c:pt>
                <c:pt idx="5392">
                  <c:v>53909.42</c:v>
                </c:pt>
                <c:pt idx="5393">
                  <c:v>53919.41</c:v>
                </c:pt>
                <c:pt idx="5394">
                  <c:v>53929.41</c:v>
                </c:pt>
                <c:pt idx="5395">
                  <c:v>53939.41</c:v>
                </c:pt>
                <c:pt idx="5396">
                  <c:v>53949.41</c:v>
                </c:pt>
                <c:pt idx="5397">
                  <c:v>53959.41</c:v>
                </c:pt>
                <c:pt idx="5398">
                  <c:v>53969.41</c:v>
                </c:pt>
                <c:pt idx="5399">
                  <c:v>53979.4</c:v>
                </c:pt>
                <c:pt idx="5400">
                  <c:v>53989.4</c:v>
                </c:pt>
                <c:pt idx="5401">
                  <c:v>53999.39</c:v>
                </c:pt>
                <c:pt idx="5402">
                  <c:v>54009.4</c:v>
                </c:pt>
                <c:pt idx="5403">
                  <c:v>54019.39</c:v>
                </c:pt>
                <c:pt idx="5404">
                  <c:v>54029.39</c:v>
                </c:pt>
                <c:pt idx="5405">
                  <c:v>54039.39</c:v>
                </c:pt>
                <c:pt idx="5406">
                  <c:v>54049.39</c:v>
                </c:pt>
                <c:pt idx="5407">
                  <c:v>54059.39</c:v>
                </c:pt>
                <c:pt idx="5408">
                  <c:v>54069.38</c:v>
                </c:pt>
                <c:pt idx="5409">
                  <c:v>54079.38</c:v>
                </c:pt>
                <c:pt idx="5410">
                  <c:v>54089.38</c:v>
                </c:pt>
                <c:pt idx="5411">
                  <c:v>54099.38</c:v>
                </c:pt>
                <c:pt idx="5412">
                  <c:v>54109.38</c:v>
                </c:pt>
                <c:pt idx="5413">
                  <c:v>54119.38</c:v>
                </c:pt>
                <c:pt idx="5414">
                  <c:v>54129.38</c:v>
                </c:pt>
                <c:pt idx="5415">
                  <c:v>54139.37</c:v>
                </c:pt>
                <c:pt idx="5416">
                  <c:v>54149.38</c:v>
                </c:pt>
                <c:pt idx="5417">
                  <c:v>54159.37</c:v>
                </c:pt>
                <c:pt idx="5418">
                  <c:v>54169.37</c:v>
                </c:pt>
                <c:pt idx="5419">
                  <c:v>54179.360000000001</c:v>
                </c:pt>
                <c:pt idx="5420">
                  <c:v>54189.36</c:v>
                </c:pt>
                <c:pt idx="5421">
                  <c:v>54199.360000000001</c:v>
                </c:pt>
                <c:pt idx="5422">
                  <c:v>54209.36</c:v>
                </c:pt>
                <c:pt idx="5423">
                  <c:v>54219.360000000001</c:v>
                </c:pt>
                <c:pt idx="5424">
                  <c:v>54229.37</c:v>
                </c:pt>
                <c:pt idx="5425">
                  <c:v>54239.360000000001</c:v>
                </c:pt>
                <c:pt idx="5426">
                  <c:v>54249.36</c:v>
                </c:pt>
                <c:pt idx="5427">
                  <c:v>54259.35</c:v>
                </c:pt>
                <c:pt idx="5428">
                  <c:v>54269.35</c:v>
                </c:pt>
                <c:pt idx="5429">
                  <c:v>54279.34</c:v>
                </c:pt>
                <c:pt idx="5430">
                  <c:v>54289.35</c:v>
                </c:pt>
                <c:pt idx="5431">
                  <c:v>54299.34</c:v>
                </c:pt>
                <c:pt idx="5432">
                  <c:v>54309.34</c:v>
                </c:pt>
                <c:pt idx="5433">
                  <c:v>54319.34</c:v>
                </c:pt>
                <c:pt idx="5434">
                  <c:v>54329.34</c:v>
                </c:pt>
                <c:pt idx="5435">
                  <c:v>54339.34</c:v>
                </c:pt>
                <c:pt idx="5436">
                  <c:v>54349.34</c:v>
                </c:pt>
                <c:pt idx="5437">
                  <c:v>54359.33</c:v>
                </c:pt>
                <c:pt idx="5438">
                  <c:v>54369.33</c:v>
                </c:pt>
                <c:pt idx="5439">
                  <c:v>54379.32</c:v>
                </c:pt>
                <c:pt idx="5440">
                  <c:v>54389.33</c:v>
                </c:pt>
                <c:pt idx="5441">
                  <c:v>54399.32</c:v>
                </c:pt>
                <c:pt idx="5442">
                  <c:v>54409.32</c:v>
                </c:pt>
                <c:pt idx="5443">
                  <c:v>54419.32</c:v>
                </c:pt>
                <c:pt idx="5444">
                  <c:v>54429.31</c:v>
                </c:pt>
                <c:pt idx="5445">
                  <c:v>54439.32</c:v>
                </c:pt>
                <c:pt idx="5446">
                  <c:v>54449.31</c:v>
                </c:pt>
                <c:pt idx="5447">
                  <c:v>54459.31</c:v>
                </c:pt>
                <c:pt idx="5448">
                  <c:v>54469.31</c:v>
                </c:pt>
                <c:pt idx="5449">
                  <c:v>54479.3</c:v>
                </c:pt>
                <c:pt idx="5450">
                  <c:v>54489.31</c:v>
                </c:pt>
                <c:pt idx="5451">
                  <c:v>54499.3</c:v>
                </c:pt>
                <c:pt idx="5452">
                  <c:v>54509.3</c:v>
                </c:pt>
                <c:pt idx="5453">
                  <c:v>54519.3</c:v>
                </c:pt>
                <c:pt idx="5454">
                  <c:v>54529.3</c:v>
                </c:pt>
                <c:pt idx="5455">
                  <c:v>54539.3</c:v>
                </c:pt>
                <c:pt idx="5456">
                  <c:v>54549.3</c:v>
                </c:pt>
                <c:pt idx="5457">
                  <c:v>54559.29</c:v>
                </c:pt>
                <c:pt idx="5458">
                  <c:v>54569.29</c:v>
                </c:pt>
                <c:pt idx="5459">
                  <c:v>54579.29</c:v>
                </c:pt>
                <c:pt idx="5460">
                  <c:v>54589.29</c:v>
                </c:pt>
                <c:pt idx="5461">
                  <c:v>54599.29</c:v>
                </c:pt>
                <c:pt idx="5462">
                  <c:v>54609.279999999999</c:v>
                </c:pt>
                <c:pt idx="5463">
                  <c:v>54619.28</c:v>
                </c:pt>
                <c:pt idx="5464">
                  <c:v>54629.279999999999</c:v>
                </c:pt>
                <c:pt idx="5465">
                  <c:v>54639.28</c:v>
                </c:pt>
                <c:pt idx="5466">
                  <c:v>54649.279999999999</c:v>
                </c:pt>
                <c:pt idx="5467">
                  <c:v>54659.28</c:v>
                </c:pt>
                <c:pt idx="5468">
                  <c:v>54669.279999999999</c:v>
                </c:pt>
                <c:pt idx="5469">
                  <c:v>54679.28</c:v>
                </c:pt>
                <c:pt idx="5470">
                  <c:v>54689.27</c:v>
                </c:pt>
                <c:pt idx="5471">
                  <c:v>54699.27</c:v>
                </c:pt>
                <c:pt idx="5472">
                  <c:v>54709.27</c:v>
                </c:pt>
                <c:pt idx="5473">
                  <c:v>54719.27</c:v>
                </c:pt>
                <c:pt idx="5474">
                  <c:v>54729.27</c:v>
                </c:pt>
                <c:pt idx="5475">
                  <c:v>54739.26</c:v>
                </c:pt>
                <c:pt idx="5476">
                  <c:v>54749.26</c:v>
                </c:pt>
                <c:pt idx="5477">
                  <c:v>54759.25</c:v>
                </c:pt>
                <c:pt idx="5478">
                  <c:v>54769.26</c:v>
                </c:pt>
                <c:pt idx="5479">
                  <c:v>54779.25</c:v>
                </c:pt>
                <c:pt idx="5480">
                  <c:v>54789.25</c:v>
                </c:pt>
                <c:pt idx="5481">
                  <c:v>54799.25</c:v>
                </c:pt>
                <c:pt idx="5482">
                  <c:v>54809.24</c:v>
                </c:pt>
                <c:pt idx="5483">
                  <c:v>54819.25</c:v>
                </c:pt>
                <c:pt idx="5484">
                  <c:v>54829.24</c:v>
                </c:pt>
                <c:pt idx="5485">
                  <c:v>54839.24</c:v>
                </c:pt>
                <c:pt idx="5486">
                  <c:v>54849.24</c:v>
                </c:pt>
                <c:pt idx="5487">
                  <c:v>54859.23</c:v>
                </c:pt>
                <c:pt idx="5488">
                  <c:v>54869.24</c:v>
                </c:pt>
                <c:pt idx="5489">
                  <c:v>54879.23</c:v>
                </c:pt>
                <c:pt idx="5490">
                  <c:v>54889.23</c:v>
                </c:pt>
                <c:pt idx="5491">
                  <c:v>54899.23</c:v>
                </c:pt>
                <c:pt idx="5492">
                  <c:v>54909.23</c:v>
                </c:pt>
                <c:pt idx="5493">
                  <c:v>54919.23</c:v>
                </c:pt>
                <c:pt idx="5494">
                  <c:v>54929.23</c:v>
                </c:pt>
                <c:pt idx="5495">
                  <c:v>54939.22</c:v>
                </c:pt>
                <c:pt idx="5496">
                  <c:v>54949.22</c:v>
                </c:pt>
                <c:pt idx="5497">
                  <c:v>54959.22</c:v>
                </c:pt>
                <c:pt idx="5498">
                  <c:v>54969.22</c:v>
                </c:pt>
                <c:pt idx="5499">
                  <c:v>54979.22</c:v>
                </c:pt>
                <c:pt idx="5500">
                  <c:v>54989.21</c:v>
                </c:pt>
                <c:pt idx="5501">
                  <c:v>54999.21</c:v>
                </c:pt>
                <c:pt idx="5502">
                  <c:v>55009.21</c:v>
                </c:pt>
                <c:pt idx="5503">
                  <c:v>55019.21</c:v>
                </c:pt>
                <c:pt idx="5504">
                  <c:v>55029.21</c:v>
                </c:pt>
                <c:pt idx="5505">
                  <c:v>55039.199999999997</c:v>
                </c:pt>
                <c:pt idx="5506">
                  <c:v>55049.2</c:v>
                </c:pt>
                <c:pt idx="5507">
                  <c:v>55059.199999999997</c:v>
                </c:pt>
                <c:pt idx="5508">
                  <c:v>55069.2</c:v>
                </c:pt>
                <c:pt idx="5509">
                  <c:v>55079.199999999997</c:v>
                </c:pt>
                <c:pt idx="5510">
                  <c:v>55089.2</c:v>
                </c:pt>
                <c:pt idx="5511">
                  <c:v>55099.19</c:v>
                </c:pt>
                <c:pt idx="5512">
                  <c:v>55109.2</c:v>
                </c:pt>
                <c:pt idx="5513">
                  <c:v>55119.19</c:v>
                </c:pt>
                <c:pt idx="5514">
                  <c:v>55129.19</c:v>
                </c:pt>
                <c:pt idx="5515">
                  <c:v>55139.19</c:v>
                </c:pt>
                <c:pt idx="5516">
                  <c:v>55149.2</c:v>
                </c:pt>
                <c:pt idx="5517">
                  <c:v>55159.19</c:v>
                </c:pt>
                <c:pt idx="5518">
                  <c:v>55169.18</c:v>
                </c:pt>
                <c:pt idx="5519">
                  <c:v>55179.18</c:v>
                </c:pt>
                <c:pt idx="5520">
                  <c:v>55189.17</c:v>
                </c:pt>
                <c:pt idx="5521">
                  <c:v>55199.17</c:v>
                </c:pt>
                <c:pt idx="5522">
                  <c:v>55209.17</c:v>
                </c:pt>
                <c:pt idx="5523">
                  <c:v>55219.17</c:v>
                </c:pt>
                <c:pt idx="5524">
                  <c:v>55229.17</c:v>
                </c:pt>
                <c:pt idx="5525">
                  <c:v>55239.16</c:v>
                </c:pt>
                <c:pt idx="5526">
                  <c:v>55249.17</c:v>
                </c:pt>
                <c:pt idx="5527">
                  <c:v>55259.16</c:v>
                </c:pt>
                <c:pt idx="5528">
                  <c:v>55269.16</c:v>
                </c:pt>
                <c:pt idx="5529">
                  <c:v>55279.16</c:v>
                </c:pt>
                <c:pt idx="5530">
                  <c:v>55289.16</c:v>
                </c:pt>
                <c:pt idx="5531">
                  <c:v>55299.16</c:v>
                </c:pt>
                <c:pt idx="5532">
                  <c:v>55309.16</c:v>
                </c:pt>
                <c:pt idx="5533">
                  <c:v>55319.15</c:v>
                </c:pt>
                <c:pt idx="5534">
                  <c:v>55329.15</c:v>
                </c:pt>
                <c:pt idx="5535">
                  <c:v>55339.15</c:v>
                </c:pt>
                <c:pt idx="5536">
                  <c:v>55349.15</c:v>
                </c:pt>
                <c:pt idx="5537">
                  <c:v>55359.15</c:v>
                </c:pt>
                <c:pt idx="5538">
                  <c:v>55369.14</c:v>
                </c:pt>
                <c:pt idx="5539">
                  <c:v>55379.14</c:v>
                </c:pt>
                <c:pt idx="5540">
                  <c:v>55389.14</c:v>
                </c:pt>
                <c:pt idx="5541">
                  <c:v>55399.14</c:v>
                </c:pt>
                <c:pt idx="5542">
                  <c:v>55409.14</c:v>
                </c:pt>
                <c:pt idx="5543">
                  <c:v>55419.13</c:v>
                </c:pt>
                <c:pt idx="5544">
                  <c:v>55429.13</c:v>
                </c:pt>
                <c:pt idx="5545">
                  <c:v>55439.13</c:v>
                </c:pt>
                <c:pt idx="5546">
                  <c:v>55449.13</c:v>
                </c:pt>
                <c:pt idx="5547">
                  <c:v>55459.13</c:v>
                </c:pt>
                <c:pt idx="5548">
                  <c:v>55469.13</c:v>
                </c:pt>
                <c:pt idx="5549">
                  <c:v>55479.12</c:v>
                </c:pt>
                <c:pt idx="5550">
                  <c:v>55489.13</c:v>
                </c:pt>
                <c:pt idx="5551">
                  <c:v>55499.12</c:v>
                </c:pt>
                <c:pt idx="5552">
                  <c:v>55509.120000000003</c:v>
                </c:pt>
                <c:pt idx="5553">
                  <c:v>55519.11</c:v>
                </c:pt>
                <c:pt idx="5554">
                  <c:v>55529.11</c:v>
                </c:pt>
                <c:pt idx="5555">
                  <c:v>55539.11</c:v>
                </c:pt>
                <c:pt idx="5556">
                  <c:v>55549.11</c:v>
                </c:pt>
                <c:pt idx="5557">
                  <c:v>55559.11</c:v>
                </c:pt>
                <c:pt idx="5558">
                  <c:v>55569.11</c:v>
                </c:pt>
                <c:pt idx="5559">
                  <c:v>55579.11</c:v>
                </c:pt>
                <c:pt idx="5560">
                  <c:v>55589.1</c:v>
                </c:pt>
                <c:pt idx="5561">
                  <c:v>55599.1</c:v>
                </c:pt>
                <c:pt idx="5562">
                  <c:v>55609.1</c:v>
                </c:pt>
                <c:pt idx="5563">
                  <c:v>55619.09</c:v>
                </c:pt>
                <c:pt idx="5564">
                  <c:v>55629.09</c:v>
                </c:pt>
                <c:pt idx="5565">
                  <c:v>55639.09</c:v>
                </c:pt>
                <c:pt idx="5566">
                  <c:v>55649.09</c:v>
                </c:pt>
                <c:pt idx="5567">
                  <c:v>55659.09</c:v>
                </c:pt>
                <c:pt idx="5568">
                  <c:v>55669.09</c:v>
                </c:pt>
                <c:pt idx="5569">
                  <c:v>55679.09</c:v>
                </c:pt>
                <c:pt idx="5570">
                  <c:v>55689.09</c:v>
                </c:pt>
                <c:pt idx="5571">
                  <c:v>55699.08</c:v>
                </c:pt>
                <c:pt idx="5572">
                  <c:v>55709.08</c:v>
                </c:pt>
                <c:pt idx="5573">
                  <c:v>55719.08</c:v>
                </c:pt>
                <c:pt idx="5574">
                  <c:v>55729.08</c:v>
                </c:pt>
                <c:pt idx="5575">
                  <c:v>55739.08</c:v>
                </c:pt>
                <c:pt idx="5576">
                  <c:v>55749.07</c:v>
                </c:pt>
                <c:pt idx="5577">
                  <c:v>55759.07</c:v>
                </c:pt>
                <c:pt idx="5578">
                  <c:v>55769.07</c:v>
                </c:pt>
                <c:pt idx="5579">
                  <c:v>55779.07</c:v>
                </c:pt>
                <c:pt idx="5580">
                  <c:v>55789.07</c:v>
                </c:pt>
                <c:pt idx="5581">
                  <c:v>55799.06</c:v>
                </c:pt>
                <c:pt idx="5582">
                  <c:v>55809.06</c:v>
                </c:pt>
                <c:pt idx="5583">
                  <c:v>55819.05</c:v>
                </c:pt>
                <c:pt idx="5584">
                  <c:v>55829.06</c:v>
                </c:pt>
                <c:pt idx="5585">
                  <c:v>55839.05</c:v>
                </c:pt>
                <c:pt idx="5586">
                  <c:v>55849.05</c:v>
                </c:pt>
                <c:pt idx="5587">
                  <c:v>55859.05</c:v>
                </c:pt>
                <c:pt idx="5588">
                  <c:v>55869.05</c:v>
                </c:pt>
                <c:pt idx="5589">
                  <c:v>55879.05</c:v>
                </c:pt>
                <c:pt idx="5590">
                  <c:v>55889.05</c:v>
                </c:pt>
                <c:pt idx="5591">
                  <c:v>55899.040000000001</c:v>
                </c:pt>
                <c:pt idx="5592">
                  <c:v>55909.04</c:v>
                </c:pt>
                <c:pt idx="5593">
                  <c:v>55919.040000000001</c:v>
                </c:pt>
                <c:pt idx="5594">
                  <c:v>55929.04</c:v>
                </c:pt>
                <c:pt idx="5595">
                  <c:v>55939.040000000001</c:v>
                </c:pt>
                <c:pt idx="5596">
                  <c:v>55949.03</c:v>
                </c:pt>
                <c:pt idx="5597">
                  <c:v>55959.03</c:v>
                </c:pt>
                <c:pt idx="5598">
                  <c:v>55969.03</c:v>
                </c:pt>
                <c:pt idx="5599">
                  <c:v>55979.03</c:v>
                </c:pt>
                <c:pt idx="5600">
                  <c:v>55989.03</c:v>
                </c:pt>
                <c:pt idx="5601">
                  <c:v>55999.02</c:v>
                </c:pt>
                <c:pt idx="5602">
                  <c:v>56009.02</c:v>
                </c:pt>
                <c:pt idx="5603">
                  <c:v>56019.02</c:v>
                </c:pt>
                <c:pt idx="5604">
                  <c:v>56029.02</c:v>
                </c:pt>
                <c:pt idx="5605">
                  <c:v>56039.02</c:v>
                </c:pt>
                <c:pt idx="5606">
                  <c:v>56049.02</c:v>
                </c:pt>
                <c:pt idx="5607">
                  <c:v>56059.02</c:v>
                </c:pt>
                <c:pt idx="5608">
                  <c:v>56069.02</c:v>
                </c:pt>
                <c:pt idx="5609">
                  <c:v>56079.01</c:v>
                </c:pt>
                <c:pt idx="5610">
                  <c:v>56089.01</c:v>
                </c:pt>
                <c:pt idx="5611">
                  <c:v>56099.01</c:v>
                </c:pt>
                <c:pt idx="5612">
                  <c:v>56109</c:v>
                </c:pt>
                <c:pt idx="5613">
                  <c:v>56119.01</c:v>
                </c:pt>
                <c:pt idx="5614">
                  <c:v>56129</c:v>
                </c:pt>
                <c:pt idx="5615">
                  <c:v>56139</c:v>
                </c:pt>
                <c:pt idx="5616">
                  <c:v>56149</c:v>
                </c:pt>
                <c:pt idx="5617">
                  <c:v>56159</c:v>
                </c:pt>
                <c:pt idx="5618">
                  <c:v>56169</c:v>
                </c:pt>
                <c:pt idx="5619">
                  <c:v>56178.99</c:v>
                </c:pt>
                <c:pt idx="5620">
                  <c:v>56188.99</c:v>
                </c:pt>
                <c:pt idx="5621">
                  <c:v>56198.98</c:v>
                </c:pt>
                <c:pt idx="5622">
                  <c:v>56208.99</c:v>
                </c:pt>
                <c:pt idx="5623">
                  <c:v>56218.98</c:v>
                </c:pt>
                <c:pt idx="5624">
                  <c:v>56228.98</c:v>
                </c:pt>
                <c:pt idx="5625">
                  <c:v>56238.98</c:v>
                </c:pt>
                <c:pt idx="5626">
                  <c:v>56248.98</c:v>
                </c:pt>
                <c:pt idx="5627">
                  <c:v>56258.98</c:v>
                </c:pt>
                <c:pt idx="5628">
                  <c:v>56268.98</c:v>
                </c:pt>
                <c:pt idx="5629">
                  <c:v>56278.97</c:v>
                </c:pt>
                <c:pt idx="5630">
                  <c:v>56288.97</c:v>
                </c:pt>
                <c:pt idx="5631">
                  <c:v>56298.97</c:v>
                </c:pt>
                <c:pt idx="5632">
                  <c:v>56308.97</c:v>
                </c:pt>
                <c:pt idx="5633">
                  <c:v>56318.97</c:v>
                </c:pt>
                <c:pt idx="5634">
                  <c:v>56328.959999999999</c:v>
                </c:pt>
                <c:pt idx="5635">
                  <c:v>56338.96</c:v>
                </c:pt>
                <c:pt idx="5636">
                  <c:v>56348.959999999999</c:v>
                </c:pt>
                <c:pt idx="5637">
                  <c:v>56358.96</c:v>
                </c:pt>
                <c:pt idx="5638">
                  <c:v>56368.959999999999</c:v>
                </c:pt>
                <c:pt idx="5639">
                  <c:v>56378.95</c:v>
                </c:pt>
                <c:pt idx="5640">
                  <c:v>56388.95</c:v>
                </c:pt>
                <c:pt idx="5641">
                  <c:v>56398.95</c:v>
                </c:pt>
                <c:pt idx="5642">
                  <c:v>56408.95</c:v>
                </c:pt>
                <c:pt idx="5643">
                  <c:v>56418.95</c:v>
                </c:pt>
                <c:pt idx="5644">
                  <c:v>56428.95</c:v>
                </c:pt>
                <c:pt idx="5645">
                  <c:v>56438.94</c:v>
                </c:pt>
                <c:pt idx="5646">
                  <c:v>56448.95</c:v>
                </c:pt>
                <c:pt idx="5647">
                  <c:v>56458.94</c:v>
                </c:pt>
                <c:pt idx="5648">
                  <c:v>56468.94</c:v>
                </c:pt>
                <c:pt idx="5649">
                  <c:v>56478.94</c:v>
                </c:pt>
                <c:pt idx="5650">
                  <c:v>56488.94</c:v>
                </c:pt>
                <c:pt idx="5651">
                  <c:v>56498.94</c:v>
                </c:pt>
                <c:pt idx="5652">
                  <c:v>56508.93</c:v>
                </c:pt>
                <c:pt idx="5653">
                  <c:v>56518.93</c:v>
                </c:pt>
                <c:pt idx="5654">
                  <c:v>56528.93</c:v>
                </c:pt>
                <c:pt idx="5655">
                  <c:v>56538.92</c:v>
                </c:pt>
                <c:pt idx="5656">
                  <c:v>56548.93</c:v>
                </c:pt>
                <c:pt idx="5657">
                  <c:v>56558.92</c:v>
                </c:pt>
                <c:pt idx="5658">
                  <c:v>56568.92</c:v>
                </c:pt>
                <c:pt idx="5659">
                  <c:v>56578.91</c:v>
                </c:pt>
                <c:pt idx="5660">
                  <c:v>56588.91</c:v>
                </c:pt>
                <c:pt idx="5661">
                  <c:v>56598.91</c:v>
                </c:pt>
                <c:pt idx="5662">
                  <c:v>56608.91</c:v>
                </c:pt>
                <c:pt idx="5663">
                  <c:v>56618.91</c:v>
                </c:pt>
                <c:pt idx="5664">
                  <c:v>56628.91</c:v>
                </c:pt>
                <c:pt idx="5665">
                  <c:v>56638.91</c:v>
                </c:pt>
                <c:pt idx="5666">
                  <c:v>56648.91</c:v>
                </c:pt>
                <c:pt idx="5667">
                  <c:v>56658.9</c:v>
                </c:pt>
                <c:pt idx="5668">
                  <c:v>56668.9</c:v>
                </c:pt>
                <c:pt idx="5669">
                  <c:v>56678.9</c:v>
                </c:pt>
                <c:pt idx="5670">
                  <c:v>56688.9</c:v>
                </c:pt>
                <c:pt idx="5671">
                  <c:v>56698.9</c:v>
                </c:pt>
                <c:pt idx="5672">
                  <c:v>56708.89</c:v>
                </c:pt>
                <c:pt idx="5673">
                  <c:v>56718.89</c:v>
                </c:pt>
                <c:pt idx="5674">
                  <c:v>56728.89</c:v>
                </c:pt>
                <c:pt idx="5675">
                  <c:v>56738.89</c:v>
                </c:pt>
                <c:pt idx="5676">
                  <c:v>56748.89</c:v>
                </c:pt>
                <c:pt idx="5677">
                  <c:v>56758.879999999997</c:v>
                </c:pt>
                <c:pt idx="5678">
                  <c:v>56768.88</c:v>
                </c:pt>
                <c:pt idx="5679">
                  <c:v>56778.879999999997</c:v>
                </c:pt>
                <c:pt idx="5680">
                  <c:v>56788.88</c:v>
                </c:pt>
                <c:pt idx="5681">
                  <c:v>56798.879999999997</c:v>
                </c:pt>
                <c:pt idx="5682">
                  <c:v>56808.88</c:v>
                </c:pt>
                <c:pt idx="5683">
                  <c:v>56818.87</c:v>
                </c:pt>
                <c:pt idx="5684">
                  <c:v>56828.87</c:v>
                </c:pt>
                <c:pt idx="5685">
                  <c:v>56838.87</c:v>
                </c:pt>
                <c:pt idx="5686">
                  <c:v>56848.87</c:v>
                </c:pt>
                <c:pt idx="5687">
                  <c:v>56858.86</c:v>
                </c:pt>
                <c:pt idx="5688">
                  <c:v>56868.86</c:v>
                </c:pt>
                <c:pt idx="5689">
                  <c:v>56878.86</c:v>
                </c:pt>
                <c:pt idx="5690">
                  <c:v>56888.86</c:v>
                </c:pt>
                <c:pt idx="5691">
                  <c:v>56898.86</c:v>
                </c:pt>
                <c:pt idx="5692">
                  <c:v>56908.86</c:v>
                </c:pt>
                <c:pt idx="5693">
                  <c:v>56918.86</c:v>
                </c:pt>
                <c:pt idx="5694">
                  <c:v>56928.86</c:v>
                </c:pt>
                <c:pt idx="5695">
                  <c:v>56938.85</c:v>
                </c:pt>
                <c:pt idx="5696">
                  <c:v>56948.85</c:v>
                </c:pt>
                <c:pt idx="5697">
                  <c:v>56958.84</c:v>
                </c:pt>
                <c:pt idx="5698">
                  <c:v>56968.84</c:v>
                </c:pt>
                <c:pt idx="5699">
                  <c:v>56978.84</c:v>
                </c:pt>
                <c:pt idx="5700">
                  <c:v>56988.84</c:v>
                </c:pt>
                <c:pt idx="5701">
                  <c:v>56998.84</c:v>
                </c:pt>
                <c:pt idx="5702">
                  <c:v>57008.84</c:v>
                </c:pt>
                <c:pt idx="5703">
                  <c:v>57018.83</c:v>
                </c:pt>
                <c:pt idx="5704">
                  <c:v>57028.84</c:v>
                </c:pt>
                <c:pt idx="5705">
                  <c:v>57038.83</c:v>
                </c:pt>
                <c:pt idx="5706">
                  <c:v>57048.83</c:v>
                </c:pt>
                <c:pt idx="5707">
                  <c:v>57058.83</c:v>
                </c:pt>
                <c:pt idx="5708">
                  <c:v>57068.82</c:v>
                </c:pt>
                <c:pt idx="5709">
                  <c:v>57078.83</c:v>
                </c:pt>
                <c:pt idx="5710">
                  <c:v>57088.82</c:v>
                </c:pt>
                <c:pt idx="5711">
                  <c:v>57098.82</c:v>
                </c:pt>
                <c:pt idx="5712">
                  <c:v>57108.82</c:v>
                </c:pt>
                <c:pt idx="5713">
                  <c:v>57118.82</c:v>
                </c:pt>
                <c:pt idx="5714">
                  <c:v>57128.82</c:v>
                </c:pt>
                <c:pt idx="5715">
                  <c:v>57138.81</c:v>
                </c:pt>
                <c:pt idx="5716">
                  <c:v>57148.81</c:v>
                </c:pt>
                <c:pt idx="5717">
                  <c:v>57158.8</c:v>
                </c:pt>
                <c:pt idx="5718">
                  <c:v>57168.81</c:v>
                </c:pt>
                <c:pt idx="5719">
                  <c:v>57178.8</c:v>
                </c:pt>
                <c:pt idx="5720">
                  <c:v>57188.800000000003</c:v>
                </c:pt>
                <c:pt idx="5721">
                  <c:v>57198.8</c:v>
                </c:pt>
                <c:pt idx="5722">
                  <c:v>57208.800000000003</c:v>
                </c:pt>
                <c:pt idx="5723">
                  <c:v>57218.8</c:v>
                </c:pt>
                <c:pt idx="5724">
                  <c:v>57228.800000000003</c:v>
                </c:pt>
                <c:pt idx="5725">
                  <c:v>57238.79</c:v>
                </c:pt>
                <c:pt idx="5726">
                  <c:v>57248.79</c:v>
                </c:pt>
                <c:pt idx="5727">
                  <c:v>57258.79</c:v>
                </c:pt>
                <c:pt idx="5728">
                  <c:v>57268.79</c:v>
                </c:pt>
                <c:pt idx="5729">
                  <c:v>57278.79</c:v>
                </c:pt>
                <c:pt idx="5730">
                  <c:v>57288.78</c:v>
                </c:pt>
                <c:pt idx="5731">
                  <c:v>57298.78</c:v>
                </c:pt>
                <c:pt idx="5732">
                  <c:v>57308.78</c:v>
                </c:pt>
                <c:pt idx="5733">
                  <c:v>57318.78</c:v>
                </c:pt>
                <c:pt idx="5734">
                  <c:v>57328.78</c:v>
                </c:pt>
                <c:pt idx="5735">
                  <c:v>57338.77</c:v>
                </c:pt>
                <c:pt idx="5736">
                  <c:v>57348.77</c:v>
                </c:pt>
                <c:pt idx="5737">
                  <c:v>57358.77</c:v>
                </c:pt>
                <c:pt idx="5738">
                  <c:v>57368.77</c:v>
                </c:pt>
                <c:pt idx="5739">
                  <c:v>57378.77</c:v>
                </c:pt>
                <c:pt idx="5740">
                  <c:v>57388.77</c:v>
                </c:pt>
                <c:pt idx="5741">
                  <c:v>57398.77</c:v>
                </c:pt>
                <c:pt idx="5742">
                  <c:v>57408.77</c:v>
                </c:pt>
                <c:pt idx="5743">
                  <c:v>57418.76</c:v>
                </c:pt>
                <c:pt idx="5744">
                  <c:v>57428.76</c:v>
                </c:pt>
                <c:pt idx="5745">
                  <c:v>57438.76</c:v>
                </c:pt>
                <c:pt idx="5746">
                  <c:v>57448.75</c:v>
                </c:pt>
                <c:pt idx="5747">
                  <c:v>57458.76</c:v>
                </c:pt>
                <c:pt idx="5748">
                  <c:v>57468.75</c:v>
                </c:pt>
                <c:pt idx="5749">
                  <c:v>57478.75</c:v>
                </c:pt>
                <c:pt idx="5750">
                  <c:v>57488.75</c:v>
                </c:pt>
                <c:pt idx="5751">
                  <c:v>57498.74</c:v>
                </c:pt>
                <c:pt idx="5752">
                  <c:v>57508.75</c:v>
                </c:pt>
                <c:pt idx="5753">
                  <c:v>57518.74</c:v>
                </c:pt>
                <c:pt idx="5754">
                  <c:v>57528.74</c:v>
                </c:pt>
                <c:pt idx="5755">
                  <c:v>57538.73</c:v>
                </c:pt>
                <c:pt idx="5756">
                  <c:v>57548.74</c:v>
                </c:pt>
                <c:pt idx="5757">
                  <c:v>57558.73</c:v>
                </c:pt>
                <c:pt idx="5758">
                  <c:v>57568.73</c:v>
                </c:pt>
                <c:pt idx="5759">
                  <c:v>57578.73</c:v>
                </c:pt>
                <c:pt idx="5760">
                  <c:v>57588.73</c:v>
                </c:pt>
                <c:pt idx="5761">
                  <c:v>57598.73</c:v>
                </c:pt>
                <c:pt idx="5762">
                  <c:v>57608.73</c:v>
                </c:pt>
                <c:pt idx="5763">
                  <c:v>57618.720000000001</c:v>
                </c:pt>
                <c:pt idx="5764">
                  <c:v>57628.72</c:v>
                </c:pt>
                <c:pt idx="5765">
                  <c:v>57638.720000000001</c:v>
                </c:pt>
                <c:pt idx="5766">
                  <c:v>57648.72</c:v>
                </c:pt>
                <c:pt idx="5767">
                  <c:v>57658.720000000001</c:v>
                </c:pt>
                <c:pt idx="5768">
                  <c:v>57668.71</c:v>
                </c:pt>
                <c:pt idx="5769">
                  <c:v>57678.71</c:v>
                </c:pt>
                <c:pt idx="5770">
                  <c:v>57688.71</c:v>
                </c:pt>
                <c:pt idx="5771">
                  <c:v>57698.71</c:v>
                </c:pt>
                <c:pt idx="5772">
                  <c:v>57708.71</c:v>
                </c:pt>
                <c:pt idx="5773">
                  <c:v>57718.7</c:v>
                </c:pt>
                <c:pt idx="5774">
                  <c:v>57728.7</c:v>
                </c:pt>
                <c:pt idx="5775">
                  <c:v>57738.7</c:v>
                </c:pt>
                <c:pt idx="5776">
                  <c:v>57748.7</c:v>
                </c:pt>
                <c:pt idx="5777">
                  <c:v>57758.7</c:v>
                </c:pt>
                <c:pt idx="5778">
                  <c:v>57768.7</c:v>
                </c:pt>
                <c:pt idx="5779">
                  <c:v>57778.69</c:v>
                </c:pt>
                <c:pt idx="5780">
                  <c:v>57788.7</c:v>
                </c:pt>
                <c:pt idx="5781">
                  <c:v>57798.69</c:v>
                </c:pt>
                <c:pt idx="5782">
                  <c:v>57808.69</c:v>
                </c:pt>
                <c:pt idx="5783">
                  <c:v>57818.69</c:v>
                </c:pt>
                <c:pt idx="5784">
                  <c:v>57828.7</c:v>
                </c:pt>
                <c:pt idx="5785">
                  <c:v>57838.69</c:v>
                </c:pt>
                <c:pt idx="5786">
                  <c:v>57848.68</c:v>
                </c:pt>
                <c:pt idx="5787">
                  <c:v>57858.68</c:v>
                </c:pt>
                <c:pt idx="5788">
                  <c:v>57868.68</c:v>
                </c:pt>
                <c:pt idx="5789">
                  <c:v>57878.67</c:v>
                </c:pt>
                <c:pt idx="5790">
                  <c:v>57888.68</c:v>
                </c:pt>
                <c:pt idx="5791">
                  <c:v>57898.67</c:v>
                </c:pt>
                <c:pt idx="5792">
                  <c:v>57908.67</c:v>
                </c:pt>
                <c:pt idx="5793">
                  <c:v>57918.66</c:v>
                </c:pt>
                <c:pt idx="5794">
                  <c:v>57928.66</c:v>
                </c:pt>
                <c:pt idx="5795">
                  <c:v>57938.66</c:v>
                </c:pt>
                <c:pt idx="5796">
                  <c:v>57948.66</c:v>
                </c:pt>
                <c:pt idx="5797">
                  <c:v>57958.66</c:v>
                </c:pt>
                <c:pt idx="5798">
                  <c:v>57968.66</c:v>
                </c:pt>
                <c:pt idx="5799">
                  <c:v>57978.66</c:v>
                </c:pt>
                <c:pt idx="5800">
                  <c:v>57988.66</c:v>
                </c:pt>
                <c:pt idx="5801">
                  <c:v>57998.65</c:v>
                </c:pt>
                <c:pt idx="5802">
                  <c:v>58008.65</c:v>
                </c:pt>
                <c:pt idx="5803">
                  <c:v>58018.65</c:v>
                </c:pt>
                <c:pt idx="5804">
                  <c:v>58028.65</c:v>
                </c:pt>
                <c:pt idx="5805">
                  <c:v>58038.65</c:v>
                </c:pt>
                <c:pt idx="5806">
                  <c:v>58048.639999999999</c:v>
                </c:pt>
                <c:pt idx="5807">
                  <c:v>58058.64</c:v>
                </c:pt>
                <c:pt idx="5808">
                  <c:v>58068.639999999999</c:v>
                </c:pt>
                <c:pt idx="5809">
                  <c:v>58078.64</c:v>
                </c:pt>
                <c:pt idx="5810">
                  <c:v>58088.639999999999</c:v>
                </c:pt>
                <c:pt idx="5811">
                  <c:v>58098.63</c:v>
                </c:pt>
                <c:pt idx="5812">
                  <c:v>58108.63</c:v>
                </c:pt>
                <c:pt idx="5813">
                  <c:v>58118.63</c:v>
                </c:pt>
                <c:pt idx="5814">
                  <c:v>58128.63</c:v>
                </c:pt>
                <c:pt idx="5815">
                  <c:v>58138.63</c:v>
                </c:pt>
                <c:pt idx="5816">
                  <c:v>58148.63</c:v>
                </c:pt>
                <c:pt idx="5817">
                  <c:v>58158.62</c:v>
                </c:pt>
                <c:pt idx="5818">
                  <c:v>58168.62</c:v>
                </c:pt>
                <c:pt idx="5819">
                  <c:v>58178.62</c:v>
                </c:pt>
                <c:pt idx="5820">
                  <c:v>58188.62</c:v>
                </c:pt>
                <c:pt idx="5821">
                  <c:v>58198.62</c:v>
                </c:pt>
                <c:pt idx="5822">
                  <c:v>58208.61</c:v>
                </c:pt>
                <c:pt idx="5823">
                  <c:v>58218.61</c:v>
                </c:pt>
                <c:pt idx="5824">
                  <c:v>58228.61</c:v>
                </c:pt>
                <c:pt idx="5825">
                  <c:v>58238.61</c:v>
                </c:pt>
                <c:pt idx="5826">
                  <c:v>58248.61</c:v>
                </c:pt>
                <c:pt idx="5827">
                  <c:v>58258.6</c:v>
                </c:pt>
                <c:pt idx="5828">
                  <c:v>58268.61</c:v>
                </c:pt>
                <c:pt idx="5829">
                  <c:v>58278.6</c:v>
                </c:pt>
                <c:pt idx="5830">
                  <c:v>58288.6</c:v>
                </c:pt>
                <c:pt idx="5831">
                  <c:v>58298.59</c:v>
                </c:pt>
                <c:pt idx="5832">
                  <c:v>58308.6</c:v>
                </c:pt>
                <c:pt idx="5833">
                  <c:v>58318.6</c:v>
                </c:pt>
                <c:pt idx="5834">
                  <c:v>58328.6</c:v>
                </c:pt>
                <c:pt idx="5835">
                  <c:v>58338.59</c:v>
                </c:pt>
                <c:pt idx="5836">
                  <c:v>58348.59</c:v>
                </c:pt>
                <c:pt idx="5837">
                  <c:v>58358.58</c:v>
                </c:pt>
                <c:pt idx="5838">
                  <c:v>58368.59</c:v>
                </c:pt>
                <c:pt idx="5839">
                  <c:v>58378.58</c:v>
                </c:pt>
                <c:pt idx="5840">
                  <c:v>58388.58</c:v>
                </c:pt>
                <c:pt idx="5841">
                  <c:v>58398.58</c:v>
                </c:pt>
                <c:pt idx="5842">
                  <c:v>58408.57</c:v>
                </c:pt>
                <c:pt idx="5843">
                  <c:v>58418.58</c:v>
                </c:pt>
                <c:pt idx="5844">
                  <c:v>58428.57</c:v>
                </c:pt>
                <c:pt idx="5845">
                  <c:v>58438.57</c:v>
                </c:pt>
                <c:pt idx="5846">
                  <c:v>58448.57</c:v>
                </c:pt>
                <c:pt idx="5847">
                  <c:v>58458.57</c:v>
                </c:pt>
                <c:pt idx="5848">
                  <c:v>58468.57</c:v>
                </c:pt>
                <c:pt idx="5849">
                  <c:v>58478.559999999998</c:v>
                </c:pt>
                <c:pt idx="5850">
                  <c:v>58488.56</c:v>
                </c:pt>
                <c:pt idx="5851">
                  <c:v>58498.55</c:v>
                </c:pt>
                <c:pt idx="5852">
                  <c:v>58508.56</c:v>
                </c:pt>
                <c:pt idx="5853">
                  <c:v>58518.55</c:v>
                </c:pt>
                <c:pt idx="5854">
                  <c:v>58528.55</c:v>
                </c:pt>
                <c:pt idx="5855">
                  <c:v>58538.55</c:v>
                </c:pt>
                <c:pt idx="5856">
                  <c:v>58548.55</c:v>
                </c:pt>
                <c:pt idx="5857">
                  <c:v>58558.55</c:v>
                </c:pt>
                <c:pt idx="5858">
                  <c:v>58568.55</c:v>
                </c:pt>
                <c:pt idx="5859">
                  <c:v>58578.55</c:v>
                </c:pt>
                <c:pt idx="5860">
                  <c:v>58588.54</c:v>
                </c:pt>
                <c:pt idx="5861">
                  <c:v>58598.54</c:v>
                </c:pt>
                <c:pt idx="5862">
                  <c:v>58608.54</c:v>
                </c:pt>
                <c:pt idx="5863">
                  <c:v>58618.54</c:v>
                </c:pt>
                <c:pt idx="5864">
                  <c:v>58628.54</c:v>
                </c:pt>
                <c:pt idx="5865">
                  <c:v>58638.53</c:v>
                </c:pt>
                <c:pt idx="5866">
                  <c:v>58648.53</c:v>
                </c:pt>
                <c:pt idx="5867">
                  <c:v>58658.53</c:v>
                </c:pt>
                <c:pt idx="5868">
                  <c:v>58668.53</c:v>
                </c:pt>
                <c:pt idx="5869">
                  <c:v>58678.52</c:v>
                </c:pt>
                <c:pt idx="5870">
                  <c:v>58688.52</c:v>
                </c:pt>
                <c:pt idx="5871">
                  <c:v>58698.52</c:v>
                </c:pt>
                <c:pt idx="5872">
                  <c:v>58708.52</c:v>
                </c:pt>
                <c:pt idx="5873">
                  <c:v>58718.52</c:v>
                </c:pt>
                <c:pt idx="5874">
                  <c:v>58728.52</c:v>
                </c:pt>
                <c:pt idx="5875">
                  <c:v>58738.51</c:v>
                </c:pt>
                <c:pt idx="5876">
                  <c:v>58748.52</c:v>
                </c:pt>
                <c:pt idx="5877">
                  <c:v>58758.51</c:v>
                </c:pt>
                <c:pt idx="5878">
                  <c:v>58768.51</c:v>
                </c:pt>
                <c:pt idx="5879">
                  <c:v>58778.51</c:v>
                </c:pt>
                <c:pt idx="5880">
                  <c:v>58788.52</c:v>
                </c:pt>
                <c:pt idx="5881">
                  <c:v>58798.51</c:v>
                </c:pt>
                <c:pt idx="5882">
                  <c:v>58808.51</c:v>
                </c:pt>
                <c:pt idx="5883">
                  <c:v>58818.5</c:v>
                </c:pt>
                <c:pt idx="5884">
                  <c:v>58828.5</c:v>
                </c:pt>
                <c:pt idx="5885">
                  <c:v>58838.49</c:v>
                </c:pt>
                <c:pt idx="5886">
                  <c:v>58848.5</c:v>
                </c:pt>
                <c:pt idx="5887">
                  <c:v>58858.49</c:v>
                </c:pt>
                <c:pt idx="5888">
                  <c:v>58868.49</c:v>
                </c:pt>
                <c:pt idx="5889">
                  <c:v>58878.48</c:v>
                </c:pt>
                <c:pt idx="5890">
                  <c:v>58888.480000000003</c:v>
                </c:pt>
                <c:pt idx="5891">
                  <c:v>58898.48</c:v>
                </c:pt>
                <c:pt idx="5892">
                  <c:v>58908.480000000003</c:v>
                </c:pt>
                <c:pt idx="5893">
                  <c:v>58918.48</c:v>
                </c:pt>
                <c:pt idx="5894">
                  <c:v>58928.480000000003</c:v>
                </c:pt>
                <c:pt idx="5895">
                  <c:v>58938.48</c:v>
                </c:pt>
                <c:pt idx="5896">
                  <c:v>58948.480000000003</c:v>
                </c:pt>
                <c:pt idx="5897">
                  <c:v>58958.48</c:v>
                </c:pt>
                <c:pt idx="5898">
                  <c:v>58968.47</c:v>
                </c:pt>
                <c:pt idx="5899">
                  <c:v>58978.47</c:v>
                </c:pt>
                <c:pt idx="5900">
                  <c:v>58988.47</c:v>
                </c:pt>
                <c:pt idx="5901">
                  <c:v>58998.47</c:v>
                </c:pt>
                <c:pt idx="5902">
                  <c:v>59008.46</c:v>
                </c:pt>
                <c:pt idx="5903">
                  <c:v>59018.46</c:v>
                </c:pt>
                <c:pt idx="5904">
                  <c:v>59028.46</c:v>
                </c:pt>
                <c:pt idx="5905">
                  <c:v>59038.46</c:v>
                </c:pt>
                <c:pt idx="5906">
                  <c:v>59048.46</c:v>
                </c:pt>
                <c:pt idx="5907">
                  <c:v>59058.45</c:v>
                </c:pt>
                <c:pt idx="5908">
                  <c:v>59068.45</c:v>
                </c:pt>
                <c:pt idx="5909">
                  <c:v>59078.45</c:v>
                </c:pt>
                <c:pt idx="5910">
                  <c:v>59088.45</c:v>
                </c:pt>
                <c:pt idx="5911">
                  <c:v>59098.45</c:v>
                </c:pt>
                <c:pt idx="5912">
                  <c:v>59108.45</c:v>
                </c:pt>
                <c:pt idx="5913">
                  <c:v>59118.44</c:v>
                </c:pt>
                <c:pt idx="5914">
                  <c:v>59128.45</c:v>
                </c:pt>
                <c:pt idx="5915">
                  <c:v>59138.44</c:v>
                </c:pt>
                <c:pt idx="5916">
                  <c:v>59148.44</c:v>
                </c:pt>
                <c:pt idx="5917">
                  <c:v>59158.44</c:v>
                </c:pt>
                <c:pt idx="5918">
                  <c:v>59168.43</c:v>
                </c:pt>
                <c:pt idx="5919">
                  <c:v>59178.44</c:v>
                </c:pt>
                <c:pt idx="5920">
                  <c:v>59188.43</c:v>
                </c:pt>
                <c:pt idx="5921">
                  <c:v>59198.43</c:v>
                </c:pt>
                <c:pt idx="5922">
                  <c:v>59208.43</c:v>
                </c:pt>
                <c:pt idx="5923">
                  <c:v>59218.43</c:v>
                </c:pt>
                <c:pt idx="5924">
                  <c:v>59228.43</c:v>
                </c:pt>
                <c:pt idx="5925">
                  <c:v>59238.43</c:v>
                </c:pt>
                <c:pt idx="5926">
                  <c:v>59248.42</c:v>
                </c:pt>
                <c:pt idx="5927">
                  <c:v>59258.41</c:v>
                </c:pt>
                <c:pt idx="5928">
                  <c:v>59268.41</c:v>
                </c:pt>
                <c:pt idx="5929">
                  <c:v>59278.41</c:v>
                </c:pt>
                <c:pt idx="5930">
                  <c:v>59288.41</c:v>
                </c:pt>
                <c:pt idx="5931">
                  <c:v>59298.41</c:v>
                </c:pt>
                <c:pt idx="5932">
                  <c:v>59308.41</c:v>
                </c:pt>
                <c:pt idx="5933">
                  <c:v>59318.41</c:v>
                </c:pt>
                <c:pt idx="5934">
                  <c:v>59328.41</c:v>
                </c:pt>
                <c:pt idx="5935">
                  <c:v>59338.41</c:v>
                </c:pt>
                <c:pt idx="5936">
                  <c:v>59348.4</c:v>
                </c:pt>
                <c:pt idx="5937">
                  <c:v>59358.400000000001</c:v>
                </c:pt>
                <c:pt idx="5938">
                  <c:v>59368.4</c:v>
                </c:pt>
                <c:pt idx="5939">
                  <c:v>59378.400000000001</c:v>
                </c:pt>
                <c:pt idx="5940">
                  <c:v>59388.39</c:v>
                </c:pt>
                <c:pt idx="5941">
                  <c:v>59398.39</c:v>
                </c:pt>
                <c:pt idx="5942">
                  <c:v>59408.39</c:v>
                </c:pt>
                <c:pt idx="5943">
                  <c:v>59418.39</c:v>
                </c:pt>
                <c:pt idx="5944">
                  <c:v>59428.39</c:v>
                </c:pt>
                <c:pt idx="5945">
                  <c:v>59438.38</c:v>
                </c:pt>
                <c:pt idx="5946">
                  <c:v>59448.38</c:v>
                </c:pt>
                <c:pt idx="5947">
                  <c:v>59458.38</c:v>
                </c:pt>
                <c:pt idx="5948">
                  <c:v>59468.38</c:v>
                </c:pt>
                <c:pt idx="5949">
                  <c:v>59478.38</c:v>
                </c:pt>
                <c:pt idx="5950">
                  <c:v>59488.38</c:v>
                </c:pt>
                <c:pt idx="5951">
                  <c:v>59498.37</c:v>
                </c:pt>
                <c:pt idx="5952">
                  <c:v>59508.37</c:v>
                </c:pt>
                <c:pt idx="5953">
                  <c:v>59518.37</c:v>
                </c:pt>
                <c:pt idx="5954">
                  <c:v>59528.37</c:v>
                </c:pt>
                <c:pt idx="5955">
                  <c:v>59538.37</c:v>
                </c:pt>
                <c:pt idx="5956">
                  <c:v>59548.36</c:v>
                </c:pt>
                <c:pt idx="5957">
                  <c:v>59558.37</c:v>
                </c:pt>
                <c:pt idx="5958">
                  <c:v>59568.36</c:v>
                </c:pt>
                <c:pt idx="5959">
                  <c:v>59578.36</c:v>
                </c:pt>
                <c:pt idx="5960">
                  <c:v>59588.36</c:v>
                </c:pt>
                <c:pt idx="5961">
                  <c:v>59598.35</c:v>
                </c:pt>
                <c:pt idx="5962">
                  <c:v>59608.36</c:v>
                </c:pt>
                <c:pt idx="5963">
                  <c:v>59618.35</c:v>
                </c:pt>
                <c:pt idx="5964">
                  <c:v>59628.35</c:v>
                </c:pt>
                <c:pt idx="5965">
                  <c:v>59638.34</c:v>
                </c:pt>
                <c:pt idx="5966">
                  <c:v>59648.34</c:v>
                </c:pt>
                <c:pt idx="5967">
                  <c:v>59658.34</c:v>
                </c:pt>
                <c:pt idx="5968">
                  <c:v>59668.34</c:v>
                </c:pt>
                <c:pt idx="5969">
                  <c:v>59678.34</c:v>
                </c:pt>
                <c:pt idx="5970">
                  <c:v>59688.34</c:v>
                </c:pt>
                <c:pt idx="5971">
                  <c:v>59698.34</c:v>
                </c:pt>
                <c:pt idx="5972">
                  <c:v>59708.34</c:v>
                </c:pt>
                <c:pt idx="5973">
                  <c:v>59718.34</c:v>
                </c:pt>
                <c:pt idx="5974">
                  <c:v>59728.33</c:v>
                </c:pt>
                <c:pt idx="5975">
                  <c:v>59738.33</c:v>
                </c:pt>
                <c:pt idx="5976">
                  <c:v>59748.32</c:v>
                </c:pt>
                <c:pt idx="5977">
                  <c:v>59758.33</c:v>
                </c:pt>
                <c:pt idx="5978">
                  <c:v>59768.32</c:v>
                </c:pt>
                <c:pt idx="5979">
                  <c:v>59778.32</c:v>
                </c:pt>
                <c:pt idx="5980">
                  <c:v>59788.32</c:v>
                </c:pt>
                <c:pt idx="5981">
                  <c:v>59798.32</c:v>
                </c:pt>
                <c:pt idx="5982">
                  <c:v>59808.32</c:v>
                </c:pt>
                <c:pt idx="5983">
                  <c:v>59818.31</c:v>
                </c:pt>
                <c:pt idx="5984">
                  <c:v>59828.31</c:v>
                </c:pt>
                <c:pt idx="5985">
                  <c:v>59838.3</c:v>
                </c:pt>
                <c:pt idx="5986">
                  <c:v>59848.31</c:v>
                </c:pt>
                <c:pt idx="5987">
                  <c:v>59858.3</c:v>
                </c:pt>
                <c:pt idx="5988">
                  <c:v>59868.3</c:v>
                </c:pt>
                <c:pt idx="5989">
                  <c:v>59878.3</c:v>
                </c:pt>
                <c:pt idx="5990">
                  <c:v>59888.3</c:v>
                </c:pt>
                <c:pt idx="5991">
                  <c:v>59898.3</c:v>
                </c:pt>
                <c:pt idx="5992">
                  <c:v>59908.3</c:v>
                </c:pt>
                <c:pt idx="5993">
                  <c:v>59918.3</c:v>
                </c:pt>
                <c:pt idx="5994">
                  <c:v>59928.29</c:v>
                </c:pt>
                <c:pt idx="5995">
                  <c:v>59938.29</c:v>
                </c:pt>
                <c:pt idx="5996">
                  <c:v>59948.29</c:v>
                </c:pt>
                <c:pt idx="5997">
                  <c:v>59958.29</c:v>
                </c:pt>
                <c:pt idx="5998">
                  <c:v>59968.29</c:v>
                </c:pt>
                <c:pt idx="5999">
                  <c:v>59978.28</c:v>
                </c:pt>
                <c:pt idx="6000">
                  <c:v>59988.29</c:v>
                </c:pt>
                <c:pt idx="6001">
                  <c:v>59998.28</c:v>
                </c:pt>
                <c:pt idx="6002">
                  <c:v>60008.28</c:v>
                </c:pt>
                <c:pt idx="6003">
                  <c:v>60018.27</c:v>
                </c:pt>
                <c:pt idx="6004">
                  <c:v>60028.27</c:v>
                </c:pt>
                <c:pt idx="6005">
                  <c:v>60038.27</c:v>
                </c:pt>
                <c:pt idx="6006">
                  <c:v>60048.27</c:v>
                </c:pt>
                <c:pt idx="6007">
                  <c:v>60058.27</c:v>
                </c:pt>
                <c:pt idx="6008">
                  <c:v>60068.27</c:v>
                </c:pt>
                <c:pt idx="6009">
                  <c:v>60078.26</c:v>
                </c:pt>
                <c:pt idx="6010">
                  <c:v>60088.27</c:v>
                </c:pt>
                <c:pt idx="6011">
                  <c:v>60098.26</c:v>
                </c:pt>
                <c:pt idx="6012">
                  <c:v>60108.26</c:v>
                </c:pt>
                <c:pt idx="6013">
                  <c:v>60118.26</c:v>
                </c:pt>
                <c:pt idx="6014">
                  <c:v>60128.26</c:v>
                </c:pt>
                <c:pt idx="6015">
                  <c:v>60138.26</c:v>
                </c:pt>
                <c:pt idx="6016">
                  <c:v>60148.26</c:v>
                </c:pt>
                <c:pt idx="6017">
                  <c:v>60158.25</c:v>
                </c:pt>
                <c:pt idx="6018">
                  <c:v>60168.25</c:v>
                </c:pt>
                <c:pt idx="6019">
                  <c:v>60178.239999999998</c:v>
                </c:pt>
                <c:pt idx="6020">
                  <c:v>60188.25</c:v>
                </c:pt>
                <c:pt idx="6021">
                  <c:v>60198.239999999998</c:v>
                </c:pt>
                <c:pt idx="6022">
                  <c:v>60208.24</c:v>
                </c:pt>
                <c:pt idx="6023">
                  <c:v>60218.23</c:v>
                </c:pt>
                <c:pt idx="6024">
                  <c:v>60228.24</c:v>
                </c:pt>
                <c:pt idx="6025">
                  <c:v>60238.23</c:v>
                </c:pt>
                <c:pt idx="6026">
                  <c:v>60248.23</c:v>
                </c:pt>
                <c:pt idx="6027">
                  <c:v>60258.23</c:v>
                </c:pt>
                <c:pt idx="6028">
                  <c:v>60268.23</c:v>
                </c:pt>
                <c:pt idx="6029">
                  <c:v>60278.23</c:v>
                </c:pt>
                <c:pt idx="6030">
                  <c:v>60288.23</c:v>
                </c:pt>
                <c:pt idx="6031">
                  <c:v>60298.23</c:v>
                </c:pt>
                <c:pt idx="6032">
                  <c:v>60308.22</c:v>
                </c:pt>
                <c:pt idx="6033">
                  <c:v>60318.22</c:v>
                </c:pt>
                <c:pt idx="6034">
                  <c:v>60328.22</c:v>
                </c:pt>
                <c:pt idx="6035">
                  <c:v>60338.22</c:v>
                </c:pt>
                <c:pt idx="6036">
                  <c:v>60348.21</c:v>
                </c:pt>
                <c:pt idx="6037">
                  <c:v>60358.21</c:v>
                </c:pt>
                <c:pt idx="6038">
                  <c:v>60368.21</c:v>
                </c:pt>
                <c:pt idx="6039">
                  <c:v>60378.21</c:v>
                </c:pt>
                <c:pt idx="6040">
                  <c:v>60388.21</c:v>
                </c:pt>
                <c:pt idx="6041">
                  <c:v>60398.2</c:v>
                </c:pt>
                <c:pt idx="6042">
                  <c:v>60408.2</c:v>
                </c:pt>
                <c:pt idx="6043">
                  <c:v>60418.2</c:v>
                </c:pt>
                <c:pt idx="6044">
                  <c:v>60428.2</c:v>
                </c:pt>
                <c:pt idx="6045">
                  <c:v>60438.2</c:v>
                </c:pt>
                <c:pt idx="6046">
                  <c:v>60448.2</c:v>
                </c:pt>
                <c:pt idx="6047">
                  <c:v>60458.19</c:v>
                </c:pt>
                <c:pt idx="6048">
                  <c:v>60468.2</c:v>
                </c:pt>
                <c:pt idx="6049">
                  <c:v>60478.19</c:v>
                </c:pt>
                <c:pt idx="6050">
                  <c:v>60488.19</c:v>
                </c:pt>
                <c:pt idx="6051">
                  <c:v>60498.19</c:v>
                </c:pt>
                <c:pt idx="6052">
                  <c:v>60508.18</c:v>
                </c:pt>
                <c:pt idx="6053">
                  <c:v>60518.19</c:v>
                </c:pt>
                <c:pt idx="6054">
                  <c:v>60528.18</c:v>
                </c:pt>
                <c:pt idx="6055">
                  <c:v>60538.18</c:v>
                </c:pt>
                <c:pt idx="6056">
                  <c:v>60548.18</c:v>
                </c:pt>
                <c:pt idx="6057">
                  <c:v>60558.18</c:v>
                </c:pt>
                <c:pt idx="6058">
                  <c:v>60568.18</c:v>
                </c:pt>
                <c:pt idx="6059">
                  <c:v>60578.17</c:v>
                </c:pt>
                <c:pt idx="6060">
                  <c:v>60588.17</c:v>
                </c:pt>
                <c:pt idx="6061">
                  <c:v>60598.16</c:v>
                </c:pt>
                <c:pt idx="6062">
                  <c:v>60608.17</c:v>
                </c:pt>
                <c:pt idx="6063">
                  <c:v>60618.17</c:v>
                </c:pt>
                <c:pt idx="6064">
                  <c:v>60628.17</c:v>
                </c:pt>
                <c:pt idx="6065">
                  <c:v>60638.16</c:v>
                </c:pt>
                <c:pt idx="6066">
                  <c:v>60648.160000000003</c:v>
                </c:pt>
                <c:pt idx="6067">
                  <c:v>60658.16</c:v>
                </c:pt>
                <c:pt idx="6068">
                  <c:v>60668.160000000003</c:v>
                </c:pt>
                <c:pt idx="6069">
                  <c:v>60678.16</c:v>
                </c:pt>
                <c:pt idx="6070">
                  <c:v>60688.15</c:v>
                </c:pt>
                <c:pt idx="6071">
                  <c:v>60698.15</c:v>
                </c:pt>
                <c:pt idx="6072">
                  <c:v>60708.15</c:v>
                </c:pt>
                <c:pt idx="6073">
                  <c:v>60718.15</c:v>
                </c:pt>
                <c:pt idx="6074">
                  <c:v>60728.14</c:v>
                </c:pt>
                <c:pt idx="6075">
                  <c:v>60738.14</c:v>
                </c:pt>
                <c:pt idx="6076">
                  <c:v>60748.14</c:v>
                </c:pt>
                <c:pt idx="6077">
                  <c:v>60758.14</c:v>
                </c:pt>
                <c:pt idx="6078">
                  <c:v>60768.14</c:v>
                </c:pt>
                <c:pt idx="6079">
                  <c:v>60778.13</c:v>
                </c:pt>
                <c:pt idx="6080">
                  <c:v>60788.13</c:v>
                </c:pt>
                <c:pt idx="6081">
                  <c:v>60798.13</c:v>
                </c:pt>
                <c:pt idx="6082">
                  <c:v>60808.13</c:v>
                </c:pt>
                <c:pt idx="6083">
                  <c:v>60818.13</c:v>
                </c:pt>
                <c:pt idx="6084">
                  <c:v>60828.13</c:v>
                </c:pt>
                <c:pt idx="6085">
                  <c:v>60838.12</c:v>
                </c:pt>
                <c:pt idx="6086">
                  <c:v>60848.13</c:v>
                </c:pt>
                <c:pt idx="6087">
                  <c:v>60858.12</c:v>
                </c:pt>
                <c:pt idx="6088">
                  <c:v>60868.12</c:v>
                </c:pt>
                <c:pt idx="6089">
                  <c:v>60878.12</c:v>
                </c:pt>
                <c:pt idx="6090">
                  <c:v>60888.11</c:v>
                </c:pt>
                <c:pt idx="6091">
                  <c:v>60898.12</c:v>
                </c:pt>
                <c:pt idx="6092">
                  <c:v>60908.11</c:v>
                </c:pt>
                <c:pt idx="6093">
                  <c:v>60918.11</c:v>
                </c:pt>
                <c:pt idx="6094">
                  <c:v>60928.11</c:v>
                </c:pt>
                <c:pt idx="6095">
                  <c:v>60938.1</c:v>
                </c:pt>
                <c:pt idx="6096">
                  <c:v>60948.11</c:v>
                </c:pt>
                <c:pt idx="6097">
                  <c:v>60958.1</c:v>
                </c:pt>
                <c:pt idx="6098">
                  <c:v>60968.1</c:v>
                </c:pt>
                <c:pt idx="6099">
                  <c:v>60978.09</c:v>
                </c:pt>
                <c:pt idx="6100">
                  <c:v>60988.09</c:v>
                </c:pt>
                <c:pt idx="6101">
                  <c:v>60998.09</c:v>
                </c:pt>
                <c:pt idx="6102">
                  <c:v>61008.09</c:v>
                </c:pt>
                <c:pt idx="6103">
                  <c:v>61018.09</c:v>
                </c:pt>
                <c:pt idx="6104">
                  <c:v>61028.09</c:v>
                </c:pt>
                <c:pt idx="6105">
                  <c:v>61038.09</c:v>
                </c:pt>
                <c:pt idx="6106">
                  <c:v>61048.09</c:v>
                </c:pt>
                <c:pt idx="6107">
                  <c:v>61058.09</c:v>
                </c:pt>
                <c:pt idx="6108">
                  <c:v>61068.08</c:v>
                </c:pt>
                <c:pt idx="6109">
                  <c:v>61078.080000000002</c:v>
                </c:pt>
                <c:pt idx="6110">
                  <c:v>61088.08</c:v>
                </c:pt>
                <c:pt idx="6111">
                  <c:v>61098.09</c:v>
                </c:pt>
                <c:pt idx="6112">
                  <c:v>61108.08</c:v>
                </c:pt>
                <c:pt idx="6113">
                  <c:v>61118.080000000002</c:v>
                </c:pt>
                <c:pt idx="6114">
                  <c:v>61128.07</c:v>
                </c:pt>
                <c:pt idx="6115">
                  <c:v>61138.07</c:v>
                </c:pt>
                <c:pt idx="6116">
                  <c:v>61148.07</c:v>
                </c:pt>
                <c:pt idx="6117">
                  <c:v>61158.06</c:v>
                </c:pt>
                <c:pt idx="6118">
                  <c:v>61168.06</c:v>
                </c:pt>
                <c:pt idx="6119">
                  <c:v>61178.06</c:v>
                </c:pt>
                <c:pt idx="6120">
                  <c:v>61188.06</c:v>
                </c:pt>
                <c:pt idx="6121">
                  <c:v>61198.06</c:v>
                </c:pt>
                <c:pt idx="6122">
                  <c:v>61208.05</c:v>
                </c:pt>
                <c:pt idx="6123">
                  <c:v>61218.05</c:v>
                </c:pt>
                <c:pt idx="6124">
                  <c:v>61228.05</c:v>
                </c:pt>
                <c:pt idx="6125">
                  <c:v>61238.05</c:v>
                </c:pt>
                <c:pt idx="6126">
                  <c:v>61248.05</c:v>
                </c:pt>
                <c:pt idx="6127">
                  <c:v>61258.05</c:v>
                </c:pt>
                <c:pt idx="6128">
                  <c:v>61268.04</c:v>
                </c:pt>
                <c:pt idx="6129">
                  <c:v>61278.04</c:v>
                </c:pt>
                <c:pt idx="6130">
                  <c:v>61288.04</c:v>
                </c:pt>
                <c:pt idx="6131">
                  <c:v>61298.04</c:v>
                </c:pt>
                <c:pt idx="6132">
                  <c:v>61308.04</c:v>
                </c:pt>
                <c:pt idx="6133">
                  <c:v>61318.03</c:v>
                </c:pt>
                <c:pt idx="6134">
                  <c:v>61328.04</c:v>
                </c:pt>
                <c:pt idx="6135">
                  <c:v>61338.03</c:v>
                </c:pt>
                <c:pt idx="6136">
                  <c:v>61348.03</c:v>
                </c:pt>
                <c:pt idx="6137">
                  <c:v>61358.02</c:v>
                </c:pt>
                <c:pt idx="6138">
                  <c:v>61368.02</c:v>
                </c:pt>
                <c:pt idx="6139">
                  <c:v>61378.02</c:v>
                </c:pt>
                <c:pt idx="6140">
                  <c:v>61388.02</c:v>
                </c:pt>
                <c:pt idx="6141">
                  <c:v>61398.02</c:v>
                </c:pt>
                <c:pt idx="6142">
                  <c:v>61408.02</c:v>
                </c:pt>
                <c:pt idx="6143">
                  <c:v>61418.02</c:v>
                </c:pt>
                <c:pt idx="6144">
                  <c:v>61428.02</c:v>
                </c:pt>
                <c:pt idx="6145">
                  <c:v>61438.02</c:v>
                </c:pt>
                <c:pt idx="6146">
                  <c:v>61448.01</c:v>
                </c:pt>
                <c:pt idx="6147">
                  <c:v>61458.01</c:v>
                </c:pt>
                <c:pt idx="6148">
                  <c:v>61468</c:v>
                </c:pt>
                <c:pt idx="6149">
                  <c:v>61478.01</c:v>
                </c:pt>
                <c:pt idx="6150">
                  <c:v>61488</c:v>
                </c:pt>
                <c:pt idx="6151">
                  <c:v>61498</c:v>
                </c:pt>
                <c:pt idx="6152">
                  <c:v>61508</c:v>
                </c:pt>
                <c:pt idx="6153">
                  <c:v>61518</c:v>
                </c:pt>
                <c:pt idx="6154">
                  <c:v>61528</c:v>
                </c:pt>
                <c:pt idx="6155">
                  <c:v>61538</c:v>
                </c:pt>
                <c:pt idx="6156">
                  <c:v>61548</c:v>
                </c:pt>
                <c:pt idx="6157">
                  <c:v>61557.99</c:v>
                </c:pt>
                <c:pt idx="6158">
                  <c:v>61567.99</c:v>
                </c:pt>
                <c:pt idx="6159">
                  <c:v>61577.99</c:v>
                </c:pt>
                <c:pt idx="6160">
                  <c:v>61587.98</c:v>
                </c:pt>
                <c:pt idx="6161">
                  <c:v>61597.98</c:v>
                </c:pt>
                <c:pt idx="6162">
                  <c:v>61607.98</c:v>
                </c:pt>
                <c:pt idx="6163">
                  <c:v>61617.98</c:v>
                </c:pt>
                <c:pt idx="6164">
                  <c:v>61627.98</c:v>
                </c:pt>
                <c:pt idx="6165">
                  <c:v>61637.98</c:v>
                </c:pt>
                <c:pt idx="6166">
                  <c:v>61647.97</c:v>
                </c:pt>
                <c:pt idx="6167">
                  <c:v>61657.97</c:v>
                </c:pt>
                <c:pt idx="6168">
                  <c:v>61667.97</c:v>
                </c:pt>
                <c:pt idx="6169">
                  <c:v>61677.97</c:v>
                </c:pt>
                <c:pt idx="6170">
                  <c:v>61687.96</c:v>
                </c:pt>
                <c:pt idx="6171">
                  <c:v>61697.96</c:v>
                </c:pt>
                <c:pt idx="6172">
                  <c:v>61707.96</c:v>
                </c:pt>
                <c:pt idx="6173">
                  <c:v>61717.96</c:v>
                </c:pt>
                <c:pt idx="6174">
                  <c:v>61727.96</c:v>
                </c:pt>
                <c:pt idx="6175">
                  <c:v>61737.95</c:v>
                </c:pt>
                <c:pt idx="6176">
                  <c:v>61747.95</c:v>
                </c:pt>
                <c:pt idx="6177">
                  <c:v>61757.95</c:v>
                </c:pt>
                <c:pt idx="6178">
                  <c:v>61767.95</c:v>
                </c:pt>
                <c:pt idx="6179">
                  <c:v>61777.95</c:v>
                </c:pt>
                <c:pt idx="6180">
                  <c:v>61787.95</c:v>
                </c:pt>
                <c:pt idx="6181">
                  <c:v>61797.95</c:v>
                </c:pt>
                <c:pt idx="6182">
                  <c:v>61807.95</c:v>
                </c:pt>
                <c:pt idx="6183">
                  <c:v>61817.95</c:v>
                </c:pt>
                <c:pt idx="6184">
                  <c:v>61827.94</c:v>
                </c:pt>
                <c:pt idx="6185">
                  <c:v>61837.94</c:v>
                </c:pt>
                <c:pt idx="6186">
                  <c:v>61847.93</c:v>
                </c:pt>
                <c:pt idx="6187">
                  <c:v>61857.94</c:v>
                </c:pt>
                <c:pt idx="6188">
                  <c:v>61867.93</c:v>
                </c:pt>
                <c:pt idx="6189">
                  <c:v>61877.93</c:v>
                </c:pt>
                <c:pt idx="6190">
                  <c:v>61887.93</c:v>
                </c:pt>
                <c:pt idx="6191">
                  <c:v>61897.919999999998</c:v>
                </c:pt>
                <c:pt idx="6192">
                  <c:v>61907.93</c:v>
                </c:pt>
                <c:pt idx="6193">
                  <c:v>61917.919999999998</c:v>
                </c:pt>
                <c:pt idx="6194">
                  <c:v>61927.92</c:v>
                </c:pt>
                <c:pt idx="6195">
                  <c:v>61937.91</c:v>
                </c:pt>
                <c:pt idx="6196">
                  <c:v>61947.92</c:v>
                </c:pt>
                <c:pt idx="6197">
                  <c:v>61957.919999999998</c:v>
                </c:pt>
                <c:pt idx="6198">
                  <c:v>61967.92</c:v>
                </c:pt>
                <c:pt idx="6199">
                  <c:v>61977.91</c:v>
                </c:pt>
                <c:pt idx="6200">
                  <c:v>61987.91</c:v>
                </c:pt>
                <c:pt idx="6201">
                  <c:v>61997.91</c:v>
                </c:pt>
                <c:pt idx="6202">
                  <c:v>62007.91</c:v>
                </c:pt>
                <c:pt idx="6203">
                  <c:v>62017.91</c:v>
                </c:pt>
                <c:pt idx="6204">
                  <c:v>62027.9</c:v>
                </c:pt>
                <c:pt idx="6205">
                  <c:v>62037.9</c:v>
                </c:pt>
                <c:pt idx="6206">
                  <c:v>62047.9</c:v>
                </c:pt>
                <c:pt idx="6207">
                  <c:v>62057.9</c:v>
                </c:pt>
                <c:pt idx="6208">
                  <c:v>62067.89</c:v>
                </c:pt>
                <c:pt idx="6209">
                  <c:v>62077.89</c:v>
                </c:pt>
                <c:pt idx="6210">
                  <c:v>62087.89</c:v>
                </c:pt>
                <c:pt idx="6211">
                  <c:v>62097.89</c:v>
                </c:pt>
                <c:pt idx="6212">
                  <c:v>62107.89</c:v>
                </c:pt>
                <c:pt idx="6213">
                  <c:v>62117.88</c:v>
                </c:pt>
                <c:pt idx="6214">
                  <c:v>62127.88</c:v>
                </c:pt>
                <c:pt idx="6215">
                  <c:v>62137.88</c:v>
                </c:pt>
                <c:pt idx="6216">
                  <c:v>62147.88</c:v>
                </c:pt>
                <c:pt idx="6217">
                  <c:v>62157.88</c:v>
                </c:pt>
                <c:pt idx="6218">
                  <c:v>62167.88</c:v>
                </c:pt>
                <c:pt idx="6219">
                  <c:v>62177.88</c:v>
                </c:pt>
                <c:pt idx="6220">
                  <c:v>62187.88</c:v>
                </c:pt>
                <c:pt idx="6221">
                  <c:v>62197.88</c:v>
                </c:pt>
                <c:pt idx="6222">
                  <c:v>62207.87</c:v>
                </c:pt>
                <c:pt idx="6223">
                  <c:v>62217.87</c:v>
                </c:pt>
                <c:pt idx="6224">
                  <c:v>62227.86</c:v>
                </c:pt>
                <c:pt idx="6225">
                  <c:v>62237.87</c:v>
                </c:pt>
                <c:pt idx="6226">
                  <c:v>62247.86</c:v>
                </c:pt>
                <c:pt idx="6227">
                  <c:v>62257.86</c:v>
                </c:pt>
                <c:pt idx="6228">
                  <c:v>62267.86</c:v>
                </c:pt>
                <c:pt idx="6229">
                  <c:v>62277.85</c:v>
                </c:pt>
                <c:pt idx="6230">
                  <c:v>62287.86</c:v>
                </c:pt>
                <c:pt idx="6231">
                  <c:v>62297.85</c:v>
                </c:pt>
                <c:pt idx="6232">
                  <c:v>62307.85</c:v>
                </c:pt>
                <c:pt idx="6233">
                  <c:v>62317.84</c:v>
                </c:pt>
                <c:pt idx="6234">
                  <c:v>62327.839999999997</c:v>
                </c:pt>
                <c:pt idx="6235">
                  <c:v>62337.84</c:v>
                </c:pt>
                <c:pt idx="6236">
                  <c:v>62347.839999999997</c:v>
                </c:pt>
                <c:pt idx="6237">
                  <c:v>62357.84</c:v>
                </c:pt>
                <c:pt idx="6238">
                  <c:v>62367.839999999997</c:v>
                </c:pt>
                <c:pt idx="6239">
                  <c:v>62377.84</c:v>
                </c:pt>
                <c:pt idx="6240">
                  <c:v>62387.839999999997</c:v>
                </c:pt>
                <c:pt idx="6241">
                  <c:v>62397.84</c:v>
                </c:pt>
                <c:pt idx="6242">
                  <c:v>62407.83</c:v>
                </c:pt>
                <c:pt idx="6243">
                  <c:v>62417.83</c:v>
                </c:pt>
                <c:pt idx="6244">
                  <c:v>62427.83</c:v>
                </c:pt>
                <c:pt idx="6245">
                  <c:v>62437.84</c:v>
                </c:pt>
                <c:pt idx="6246">
                  <c:v>62447.83</c:v>
                </c:pt>
                <c:pt idx="6247">
                  <c:v>62457.83</c:v>
                </c:pt>
                <c:pt idx="6248">
                  <c:v>62467.82</c:v>
                </c:pt>
                <c:pt idx="6249">
                  <c:v>62477.82</c:v>
                </c:pt>
                <c:pt idx="6250">
                  <c:v>62487.82</c:v>
                </c:pt>
                <c:pt idx="6251">
                  <c:v>62497.81</c:v>
                </c:pt>
                <c:pt idx="6252">
                  <c:v>62507.81</c:v>
                </c:pt>
                <c:pt idx="6253">
                  <c:v>62517.81</c:v>
                </c:pt>
                <c:pt idx="6254">
                  <c:v>62527.81</c:v>
                </c:pt>
                <c:pt idx="6255">
                  <c:v>62537.81</c:v>
                </c:pt>
                <c:pt idx="6256">
                  <c:v>62547.8</c:v>
                </c:pt>
                <c:pt idx="6257">
                  <c:v>62557.8</c:v>
                </c:pt>
                <c:pt idx="6258">
                  <c:v>62567.8</c:v>
                </c:pt>
                <c:pt idx="6259">
                  <c:v>62577.8</c:v>
                </c:pt>
                <c:pt idx="6260">
                  <c:v>62587.8</c:v>
                </c:pt>
                <c:pt idx="6261">
                  <c:v>62597.8</c:v>
                </c:pt>
                <c:pt idx="6262">
                  <c:v>62607.79</c:v>
                </c:pt>
                <c:pt idx="6263">
                  <c:v>62617.8</c:v>
                </c:pt>
                <c:pt idx="6264">
                  <c:v>62627.79</c:v>
                </c:pt>
                <c:pt idx="6265">
                  <c:v>62637.79</c:v>
                </c:pt>
                <c:pt idx="6266">
                  <c:v>62647.79</c:v>
                </c:pt>
                <c:pt idx="6267">
                  <c:v>62657.78</c:v>
                </c:pt>
                <c:pt idx="6268">
                  <c:v>62667.79</c:v>
                </c:pt>
                <c:pt idx="6269">
                  <c:v>62677.78</c:v>
                </c:pt>
                <c:pt idx="6270">
                  <c:v>62687.78</c:v>
                </c:pt>
                <c:pt idx="6271">
                  <c:v>62697.77</c:v>
                </c:pt>
                <c:pt idx="6272">
                  <c:v>62707.77</c:v>
                </c:pt>
                <c:pt idx="6273">
                  <c:v>62717.77</c:v>
                </c:pt>
                <c:pt idx="6274">
                  <c:v>62727.77</c:v>
                </c:pt>
                <c:pt idx="6275">
                  <c:v>62737.77</c:v>
                </c:pt>
                <c:pt idx="6276">
                  <c:v>62747.77</c:v>
                </c:pt>
                <c:pt idx="6277">
                  <c:v>62757.77</c:v>
                </c:pt>
                <c:pt idx="6278">
                  <c:v>62767.77</c:v>
                </c:pt>
                <c:pt idx="6279">
                  <c:v>62777.77</c:v>
                </c:pt>
                <c:pt idx="6280">
                  <c:v>62787.76</c:v>
                </c:pt>
                <c:pt idx="6281">
                  <c:v>62797.760000000002</c:v>
                </c:pt>
                <c:pt idx="6282">
                  <c:v>62807.76</c:v>
                </c:pt>
                <c:pt idx="6283">
                  <c:v>62817.760000000002</c:v>
                </c:pt>
                <c:pt idx="6284">
                  <c:v>62827.75</c:v>
                </c:pt>
                <c:pt idx="6285">
                  <c:v>62837.75</c:v>
                </c:pt>
                <c:pt idx="6286">
                  <c:v>62847.75</c:v>
                </c:pt>
                <c:pt idx="6287">
                  <c:v>62857.75</c:v>
                </c:pt>
                <c:pt idx="6288">
                  <c:v>62867.75</c:v>
                </c:pt>
                <c:pt idx="6289">
                  <c:v>62877.74</c:v>
                </c:pt>
                <c:pt idx="6290">
                  <c:v>62887.74</c:v>
                </c:pt>
                <c:pt idx="6291">
                  <c:v>62897.74</c:v>
                </c:pt>
                <c:pt idx="6292">
                  <c:v>62907.74</c:v>
                </c:pt>
                <c:pt idx="6293">
                  <c:v>62917.74</c:v>
                </c:pt>
                <c:pt idx="6294">
                  <c:v>62927.74</c:v>
                </c:pt>
                <c:pt idx="6295">
                  <c:v>62937.74</c:v>
                </c:pt>
                <c:pt idx="6296">
                  <c:v>62947.73</c:v>
                </c:pt>
                <c:pt idx="6297">
                  <c:v>62957.73</c:v>
                </c:pt>
                <c:pt idx="6298">
                  <c:v>62967.73</c:v>
                </c:pt>
                <c:pt idx="6299">
                  <c:v>62977.73</c:v>
                </c:pt>
                <c:pt idx="6300">
                  <c:v>62987.72</c:v>
                </c:pt>
                <c:pt idx="6301">
                  <c:v>62997.73</c:v>
                </c:pt>
                <c:pt idx="6302">
                  <c:v>63007.72</c:v>
                </c:pt>
                <c:pt idx="6303">
                  <c:v>63017.72</c:v>
                </c:pt>
                <c:pt idx="6304">
                  <c:v>63027.71</c:v>
                </c:pt>
                <c:pt idx="6305">
                  <c:v>63037.71</c:v>
                </c:pt>
                <c:pt idx="6306">
                  <c:v>63047.71</c:v>
                </c:pt>
                <c:pt idx="6307">
                  <c:v>63057.71</c:v>
                </c:pt>
                <c:pt idx="6308">
                  <c:v>63067.71</c:v>
                </c:pt>
                <c:pt idx="6309">
                  <c:v>63077.7</c:v>
                </c:pt>
                <c:pt idx="6310">
                  <c:v>63087.7</c:v>
                </c:pt>
                <c:pt idx="6311">
                  <c:v>63097.7</c:v>
                </c:pt>
                <c:pt idx="6312">
                  <c:v>63107.7</c:v>
                </c:pt>
                <c:pt idx="6313">
                  <c:v>63117.7</c:v>
                </c:pt>
                <c:pt idx="6314">
                  <c:v>63127.7</c:v>
                </c:pt>
                <c:pt idx="6315">
                  <c:v>63137.7</c:v>
                </c:pt>
                <c:pt idx="6316">
                  <c:v>63147.7</c:v>
                </c:pt>
                <c:pt idx="6317">
                  <c:v>63157.7</c:v>
                </c:pt>
                <c:pt idx="6318">
                  <c:v>63167.69</c:v>
                </c:pt>
                <c:pt idx="6319">
                  <c:v>63177.69</c:v>
                </c:pt>
                <c:pt idx="6320">
                  <c:v>63187.69</c:v>
                </c:pt>
                <c:pt idx="6321">
                  <c:v>63197.69</c:v>
                </c:pt>
                <c:pt idx="6322">
                  <c:v>63207.68</c:v>
                </c:pt>
                <c:pt idx="6323">
                  <c:v>63217.68</c:v>
                </c:pt>
                <c:pt idx="6324">
                  <c:v>63227.68</c:v>
                </c:pt>
                <c:pt idx="6325">
                  <c:v>63237.68</c:v>
                </c:pt>
                <c:pt idx="6326">
                  <c:v>63247.68</c:v>
                </c:pt>
                <c:pt idx="6327">
                  <c:v>63257.67</c:v>
                </c:pt>
                <c:pt idx="6328">
                  <c:v>63267.67</c:v>
                </c:pt>
                <c:pt idx="6329">
                  <c:v>63277.67</c:v>
                </c:pt>
                <c:pt idx="6330">
                  <c:v>63287.67</c:v>
                </c:pt>
                <c:pt idx="6331">
                  <c:v>63297.67</c:v>
                </c:pt>
                <c:pt idx="6332">
                  <c:v>63307.66</c:v>
                </c:pt>
                <c:pt idx="6333">
                  <c:v>63317.66</c:v>
                </c:pt>
                <c:pt idx="6334">
                  <c:v>63327.66</c:v>
                </c:pt>
                <c:pt idx="6335">
                  <c:v>63337.66</c:v>
                </c:pt>
                <c:pt idx="6336">
                  <c:v>63347.66</c:v>
                </c:pt>
                <c:pt idx="6337">
                  <c:v>63357.66</c:v>
                </c:pt>
                <c:pt idx="6338">
                  <c:v>63367.65</c:v>
                </c:pt>
                <c:pt idx="6339">
                  <c:v>63377.66</c:v>
                </c:pt>
                <c:pt idx="6340">
                  <c:v>63387.65</c:v>
                </c:pt>
                <c:pt idx="6341">
                  <c:v>63397.65</c:v>
                </c:pt>
                <c:pt idx="6342">
                  <c:v>63407.65</c:v>
                </c:pt>
                <c:pt idx="6343">
                  <c:v>63417.66</c:v>
                </c:pt>
                <c:pt idx="6344">
                  <c:v>63427.65</c:v>
                </c:pt>
                <c:pt idx="6345">
                  <c:v>63437.64</c:v>
                </c:pt>
                <c:pt idx="6346">
                  <c:v>63447.64</c:v>
                </c:pt>
                <c:pt idx="6347">
                  <c:v>63457.63</c:v>
                </c:pt>
                <c:pt idx="6348">
                  <c:v>63467.63</c:v>
                </c:pt>
                <c:pt idx="6349">
                  <c:v>63477.63</c:v>
                </c:pt>
                <c:pt idx="6350">
                  <c:v>63487.63</c:v>
                </c:pt>
                <c:pt idx="6351">
                  <c:v>63497.63</c:v>
                </c:pt>
                <c:pt idx="6352">
                  <c:v>63507.63</c:v>
                </c:pt>
                <c:pt idx="6353">
                  <c:v>63517.63</c:v>
                </c:pt>
                <c:pt idx="6354">
                  <c:v>63527.63</c:v>
                </c:pt>
                <c:pt idx="6355">
                  <c:v>63537.63</c:v>
                </c:pt>
                <c:pt idx="6356">
                  <c:v>63547.62</c:v>
                </c:pt>
                <c:pt idx="6357">
                  <c:v>63557.62</c:v>
                </c:pt>
                <c:pt idx="6358">
                  <c:v>63567.62</c:v>
                </c:pt>
                <c:pt idx="6359">
                  <c:v>63577.62</c:v>
                </c:pt>
                <c:pt idx="6360">
                  <c:v>63587.61</c:v>
                </c:pt>
                <c:pt idx="6361">
                  <c:v>63597.61</c:v>
                </c:pt>
                <c:pt idx="6362">
                  <c:v>63607.61</c:v>
                </c:pt>
                <c:pt idx="6363">
                  <c:v>63617.61</c:v>
                </c:pt>
                <c:pt idx="6364">
                  <c:v>63627.61</c:v>
                </c:pt>
                <c:pt idx="6365">
                  <c:v>63637.599999999999</c:v>
                </c:pt>
                <c:pt idx="6366">
                  <c:v>63647.6</c:v>
                </c:pt>
                <c:pt idx="6367">
                  <c:v>63657.599999999999</c:v>
                </c:pt>
                <c:pt idx="6368">
                  <c:v>63667.6</c:v>
                </c:pt>
                <c:pt idx="6369">
                  <c:v>63677.599999999999</c:v>
                </c:pt>
                <c:pt idx="6370">
                  <c:v>63687.59</c:v>
                </c:pt>
                <c:pt idx="6371">
                  <c:v>63697.59</c:v>
                </c:pt>
                <c:pt idx="6372">
                  <c:v>63707.59</c:v>
                </c:pt>
                <c:pt idx="6373">
                  <c:v>63717.59</c:v>
                </c:pt>
                <c:pt idx="6374">
                  <c:v>63727.59</c:v>
                </c:pt>
                <c:pt idx="6375">
                  <c:v>63737.59</c:v>
                </c:pt>
                <c:pt idx="6376">
                  <c:v>63747.58</c:v>
                </c:pt>
                <c:pt idx="6377">
                  <c:v>63757.59</c:v>
                </c:pt>
                <c:pt idx="6378">
                  <c:v>63767.58</c:v>
                </c:pt>
                <c:pt idx="6379">
                  <c:v>63777.58</c:v>
                </c:pt>
                <c:pt idx="6380">
                  <c:v>63787.57</c:v>
                </c:pt>
                <c:pt idx="6381">
                  <c:v>63797.57</c:v>
                </c:pt>
                <c:pt idx="6382">
                  <c:v>63807.57</c:v>
                </c:pt>
                <c:pt idx="6383">
                  <c:v>63817.57</c:v>
                </c:pt>
                <c:pt idx="6384">
                  <c:v>63827.57</c:v>
                </c:pt>
                <c:pt idx="6385">
                  <c:v>63837.57</c:v>
                </c:pt>
                <c:pt idx="6386">
                  <c:v>63847.57</c:v>
                </c:pt>
                <c:pt idx="6387">
                  <c:v>63857.57</c:v>
                </c:pt>
                <c:pt idx="6388">
                  <c:v>63867.57</c:v>
                </c:pt>
                <c:pt idx="6389">
                  <c:v>63877.56</c:v>
                </c:pt>
                <c:pt idx="6390">
                  <c:v>63887.55</c:v>
                </c:pt>
                <c:pt idx="6391">
                  <c:v>63897.55</c:v>
                </c:pt>
                <c:pt idx="6392">
                  <c:v>63907.55</c:v>
                </c:pt>
                <c:pt idx="6393">
                  <c:v>63917.55</c:v>
                </c:pt>
                <c:pt idx="6394">
                  <c:v>63927.55</c:v>
                </c:pt>
                <c:pt idx="6395">
                  <c:v>63937.55</c:v>
                </c:pt>
                <c:pt idx="6396">
                  <c:v>63947.55</c:v>
                </c:pt>
                <c:pt idx="6397">
                  <c:v>63957.55</c:v>
                </c:pt>
                <c:pt idx="6398">
                  <c:v>63967.54</c:v>
                </c:pt>
                <c:pt idx="6399">
                  <c:v>63977.54</c:v>
                </c:pt>
                <c:pt idx="6400">
                  <c:v>63987.54</c:v>
                </c:pt>
                <c:pt idx="6401">
                  <c:v>63997.54</c:v>
                </c:pt>
                <c:pt idx="6402">
                  <c:v>64007.54</c:v>
                </c:pt>
                <c:pt idx="6403">
                  <c:v>64017.53</c:v>
                </c:pt>
                <c:pt idx="6404">
                  <c:v>64027.53</c:v>
                </c:pt>
                <c:pt idx="6405">
                  <c:v>64037.53</c:v>
                </c:pt>
                <c:pt idx="6406">
                  <c:v>64047.53</c:v>
                </c:pt>
                <c:pt idx="6407">
                  <c:v>64057.53</c:v>
                </c:pt>
                <c:pt idx="6408">
                  <c:v>64067.519999999997</c:v>
                </c:pt>
                <c:pt idx="6409">
                  <c:v>64077.52</c:v>
                </c:pt>
                <c:pt idx="6410">
                  <c:v>64087.519999999997</c:v>
                </c:pt>
                <c:pt idx="6411">
                  <c:v>64097.52</c:v>
                </c:pt>
                <c:pt idx="6412">
                  <c:v>64107.519999999997</c:v>
                </c:pt>
                <c:pt idx="6413">
                  <c:v>64117.52</c:v>
                </c:pt>
                <c:pt idx="6414">
                  <c:v>64127.51</c:v>
                </c:pt>
                <c:pt idx="6415">
                  <c:v>64137.52</c:v>
                </c:pt>
                <c:pt idx="6416">
                  <c:v>64147.51</c:v>
                </c:pt>
                <c:pt idx="6417">
                  <c:v>64157.51</c:v>
                </c:pt>
                <c:pt idx="6418">
                  <c:v>64167.5</c:v>
                </c:pt>
                <c:pt idx="6419">
                  <c:v>64177.5</c:v>
                </c:pt>
                <c:pt idx="6420">
                  <c:v>64187.5</c:v>
                </c:pt>
                <c:pt idx="6421">
                  <c:v>64197.5</c:v>
                </c:pt>
                <c:pt idx="6422">
                  <c:v>64207.5</c:v>
                </c:pt>
                <c:pt idx="6423">
                  <c:v>64217.49</c:v>
                </c:pt>
                <c:pt idx="6424">
                  <c:v>64227.49</c:v>
                </c:pt>
                <c:pt idx="6425">
                  <c:v>64237.49</c:v>
                </c:pt>
                <c:pt idx="6426">
                  <c:v>64247.49</c:v>
                </c:pt>
                <c:pt idx="6427">
                  <c:v>64257.49</c:v>
                </c:pt>
                <c:pt idx="6428">
                  <c:v>64267.49</c:v>
                </c:pt>
                <c:pt idx="6429">
                  <c:v>64277.49</c:v>
                </c:pt>
                <c:pt idx="6430">
                  <c:v>64287.49</c:v>
                </c:pt>
                <c:pt idx="6431">
                  <c:v>64297.49</c:v>
                </c:pt>
                <c:pt idx="6432">
                  <c:v>64307.48</c:v>
                </c:pt>
                <c:pt idx="6433">
                  <c:v>64317.48</c:v>
                </c:pt>
                <c:pt idx="6434">
                  <c:v>64327.47</c:v>
                </c:pt>
                <c:pt idx="6435">
                  <c:v>64337.48</c:v>
                </c:pt>
                <c:pt idx="6436">
                  <c:v>64347.47</c:v>
                </c:pt>
                <c:pt idx="6437">
                  <c:v>64357.47</c:v>
                </c:pt>
                <c:pt idx="6438">
                  <c:v>64367.46</c:v>
                </c:pt>
                <c:pt idx="6439">
                  <c:v>64377.47</c:v>
                </c:pt>
                <c:pt idx="6440">
                  <c:v>64387.46</c:v>
                </c:pt>
                <c:pt idx="6441">
                  <c:v>64397.46</c:v>
                </c:pt>
                <c:pt idx="6442">
                  <c:v>64407.46</c:v>
                </c:pt>
                <c:pt idx="6443">
                  <c:v>64417.46</c:v>
                </c:pt>
                <c:pt idx="6444">
                  <c:v>64427.46</c:v>
                </c:pt>
                <c:pt idx="6445">
                  <c:v>64437.46</c:v>
                </c:pt>
                <c:pt idx="6446">
                  <c:v>64447.45</c:v>
                </c:pt>
                <c:pt idx="6447">
                  <c:v>64457.45</c:v>
                </c:pt>
                <c:pt idx="6448">
                  <c:v>64467.45</c:v>
                </c:pt>
                <c:pt idx="6449">
                  <c:v>64477.45</c:v>
                </c:pt>
                <c:pt idx="6450">
                  <c:v>64487.45</c:v>
                </c:pt>
                <c:pt idx="6451">
                  <c:v>64497.45</c:v>
                </c:pt>
                <c:pt idx="6452">
                  <c:v>64507.44</c:v>
                </c:pt>
                <c:pt idx="6453">
                  <c:v>64517.440000000002</c:v>
                </c:pt>
                <c:pt idx="6454">
                  <c:v>64527.44</c:v>
                </c:pt>
                <c:pt idx="6455">
                  <c:v>64537.440000000002</c:v>
                </c:pt>
                <c:pt idx="6456">
                  <c:v>64547.43</c:v>
                </c:pt>
                <c:pt idx="6457">
                  <c:v>64557.43</c:v>
                </c:pt>
                <c:pt idx="6458">
                  <c:v>64567.43</c:v>
                </c:pt>
                <c:pt idx="6459">
                  <c:v>64577.43</c:v>
                </c:pt>
                <c:pt idx="6460">
                  <c:v>64587.43</c:v>
                </c:pt>
                <c:pt idx="6461">
                  <c:v>64597.42</c:v>
                </c:pt>
                <c:pt idx="6462">
                  <c:v>64607.42</c:v>
                </c:pt>
                <c:pt idx="6463">
                  <c:v>64617.42</c:v>
                </c:pt>
                <c:pt idx="6464">
                  <c:v>64627.42</c:v>
                </c:pt>
                <c:pt idx="6465">
                  <c:v>64637.42</c:v>
                </c:pt>
                <c:pt idx="6466">
                  <c:v>64647.41</c:v>
                </c:pt>
                <c:pt idx="6467">
                  <c:v>64657.41</c:v>
                </c:pt>
                <c:pt idx="6468">
                  <c:v>64667.41</c:v>
                </c:pt>
                <c:pt idx="6469">
                  <c:v>64677.41</c:v>
                </c:pt>
                <c:pt idx="6470">
                  <c:v>64687.41</c:v>
                </c:pt>
                <c:pt idx="6471">
                  <c:v>64697.41</c:v>
                </c:pt>
                <c:pt idx="6472">
                  <c:v>64707.4</c:v>
                </c:pt>
                <c:pt idx="6473">
                  <c:v>64717.41</c:v>
                </c:pt>
                <c:pt idx="6474">
                  <c:v>64727.4</c:v>
                </c:pt>
                <c:pt idx="6475">
                  <c:v>64737.4</c:v>
                </c:pt>
                <c:pt idx="6476">
                  <c:v>64747.39</c:v>
                </c:pt>
                <c:pt idx="6477">
                  <c:v>64757.4</c:v>
                </c:pt>
                <c:pt idx="6478">
                  <c:v>64767.4</c:v>
                </c:pt>
                <c:pt idx="6479">
                  <c:v>64777.4</c:v>
                </c:pt>
                <c:pt idx="6480">
                  <c:v>64787.39</c:v>
                </c:pt>
                <c:pt idx="6481">
                  <c:v>64797.38</c:v>
                </c:pt>
                <c:pt idx="6482">
                  <c:v>64807.39</c:v>
                </c:pt>
                <c:pt idx="6483">
                  <c:v>64817.38</c:v>
                </c:pt>
                <c:pt idx="6484">
                  <c:v>64827.38</c:v>
                </c:pt>
                <c:pt idx="6485">
                  <c:v>64837.38</c:v>
                </c:pt>
                <c:pt idx="6486">
                  <c:v>64847.38</c:v>
                </c:pt>
                <c:pt idx="6487">
                  <c:v>64857.38</c:v>
                </c:pt>
                <c:pt idx="6488">
                  <c:v>64867.38</c:v>
                </c:pt>
                <c:pt idx="6489">
                  <c:v>64877.38</c:v>
                </c:pt>
                <c:pt idx="6490">
                  <c:v>64887.37</c:v>
                </c:pt>
                <c:pt idx="6491">
                  <c:v>64897.37</c:v>
                </c:pt>
                <c:pt idx="6492">
                  <c:v>64907.37</c:v>
                </c:pt>
                <c:pt idx="6493">
                  <c:v>64917.37</c:v>
                </c:pt>
                <c:pt idx="6494">
                  <c:v>64927.360000000001</c:v>
                </c:pt>
                <c:pt idx="6495">
                  <c:v>64937.36</c:v>
                </c:pt>
                <c:pt idx="6496">
                  <c:v>64947.360000000001</c:v>
                </c:pt>
                <c:pt idx="6497">
                  <c:v>64957.36</c:v>
                </c:pt>
                <c:pt idx="6498">
                  <c:v>64967.360000000001</c:v>
                </c:pt>
                <c:pt idx="6499">
                  <c:v>64977.35</c:v>
                </c:pt>
                <c:pt idx="6500">
                  <c:v>64987.35</c:v>
                </c:pt>
                <c:pt idx="6501">
                  <c:v>64997.35</c:v>
                </c:pt>
                <c:pt idx="6502">
                  <c:v>65007.35</c:v>
                </c:pt>
                <c:pt idx="6503">
                  <c:v>65017.35</c:v>
                </c:pt>
                <c:pt idx="6504">
                  <c:v>65027.34</c:v>
                </c:pt>
                <c:pt idx="6505">
                  <c:v>65037.34</c:v>
                </c:pt>
                <c:pt idx="6506">
                  <c:v>65047.34</c:v>
                </c:pt>
                <c:pt idx="6507">
                  <c:v>65057.34</c:v>
                </c:pt>
                <c:pt idx="6508">
                  <c:v>65067.34</c:v>
                </c:pt>
                <c:pt idx="6509">
                  <c:v>65077.34</c:v>
                </c:pt>
                <c:pt idx="6510">
                  <c:v>65087.33</c:v>
                </c:pt>
                <c:pt idx="6511">
                  <c:v>65097.34</c:v>
                </c:pt>
                <c:pt idx="6512">
                  <c:v>65107.33</c:v>
                </c:pt>
                <c:pt idx="6513">
                  <c:v>65117.33</c:v>
                </c:pt>
                <c:pt idx="6514">
                  <c:v>65127.32</c:v>
                </c:pt>
                <c:pt idx="6515">
                  <c:v>65137.33</c:v>
                </c:pt>
                <c:pt idx="6516">
                  <c:v>65147.32</c:v>
                </c:pt>
                <c:pt idx="6517">
                  <c:v>65157.32</c:v>
                </c:pt>
                <c:pt idx="6518">
                  <c:v>65167.32</c:v>
                </c:pt>
                <c:pt idx="6519">
                  <c:v>65177.31</c:v>
                </c:pt>
                <c:pt idx="6520">
                  <c:v>65187.32</c:v>
                </c:pt>
                <c:pt idx="6521">
                  <c:v>65197.31</c:v>
                </c:pt>
                <c:pt idx="6522">
                  <c:v>65207.31</c:v>
                </c:pt>
                <c:pt idx="6523">
                  <c:v>65217.31</c:v>
                </c:pt>
                <c:pt idx="6524">
                  <c:v>65227.31</c:v>
                </c:pt>
                <c:pt idx="6525">
                  <c:v>65237.31</c:v>
                </c:pt>
                <c:pt idx="6526">
                  <c:v>65247.31</c:v>
                </c:pt>
                <c:pt idx="6527">
                  <c:v>65257.31</c:v>
                </c:pt>
                <c:pt idx="6528">
                  <c:v>65267.3</c:v>
                </c:pt>
                <c:pt idx="6529">
                  <c:v>65277.3</c:v>
                </c:pt>
                <c:pt idx="6530">
                  <c:v>65287.3</c:v>
                </c:pt>
                <c:pt idx="6531">
                  <c:v>65297.3</c:v>
                </c:pt>
                <c:pt idx="6532">
                  <c:v>65307.29</c:v>
                </c:pt>
                <c:pt idx="6533">
                  <c:v>65317.29</c:v>
                </c:pt>
                <c:pt idx="6534">
                  <c:v>65327.29</c:v>
                </c:pt>
                <c:pt idx="6535">
                  <c:v>65337.29</c:v>
                </c:pt>
                <c:pt idx="6536">
                  <c:v>65347.29</c:v>
                </c:pt>
                <c:pt idx="6537">
                  <c:v>65357.279999999999</c:v>
                </c:pt>
                <c:pt idx="6538">
                  <c:v>65367.28</c:v>
                </c:pt>
                <c:pt idx="6539">
                  <c:v>65377.279999999999</c:v>
                </c:pt>
                <c:pt idx="6540">
                  <c:v>65387.28</c:v>
                </c:pt>
                <c:pt idx="6541">
                  <c:v>65397.279999999999</c:v>
                </c:pt>
                <c:pt idx="6542">
                  <c:v>65407.27</c:v>
                </c:pt>
                <c:pt idx="6543">
                  <c:v>65417.27</c:v>
                </c:pt>
                <c:pt idx="6544">
                  <c:v>65427.27</c:v>
                </c:pt>
                <c:pt idx="6545">
                  <c:v>65437.27</c:v>
                </c:pt>
                <c:pt idx="6546">
                  <c:v>65447.27</c:v>
                </c:pt>
                <c:pt idx="6547">
                  <c:v>65457.27</c:v>
                </c:pt>
                <c:pt idx="6548">
                  <c:v>65467.26</c:v>
                </c:pt>
                <c:pt idx="6549">
                  <c:v>65477.27</c:v>
                </c:pt>
                <c:pt idx="6550">
                  <c:v>65487.26</c:v>
                </c:pt>
                <c:pt idx="6551">
                  <c:v>65497.26</c:v>
                </c:pt>
                <c:pt idx="6552">
                  <c:v>65507.25</c:v>
                </c:pt>
                <c:pt idx="6553">
                  <c:v>65517.26</c:v>
                </c:pt>
                <c:pt idx="6554">
                  <c:v>65527.25</c:v>
                </c:pt>
                <c:pt idx="6555">
                  <c:v>65537.25</c:v>
                </c:pt>
                <c:pt idx="6556">
                  <c:v>65547.25</c:v>
                </c:pt>
                <c:pt idx="6557">
                  <c:v>65557.240000000005</c:v>
                </c:pt>
                <c:pt idx="6558">
                  <c:v>65567.25</c:v>
                </c:pt>
                <c:pt idx="6559">
                  <c:v>65577.240000000005</c:v>
                </c:pt>
                <c:pt idx="6560">
                  <c:v>65587.240000000005</c:v>
                </c:pt>
                <c:pt idx="6561">
                  <c:v>65597.240000000005</c:v>
                </c:pt>
                <c:pt idx="6562">
                  <c:v>65607.23</c:v>
                </c:pt>
                <c:pt idx="6563">
                  <c:v>65617.240000000005</c:v>
                </c:pt>
                <c:pt idx="6564">
                  <c:v>65627.23</c:v>
                </c:pt>
                <c:pt idx="6565">
                  <c:v>65637.23</c:v>
                </c:pt>
                <c:pt idx="6566">
                  <c:v>65647.23</c:v>
                </c:pt>
                <c:pt idx="6567">
                  <c:v>65657.23</c:v>
                </c:pt>
                <c:pt idx="6568">
                  <c:v>65667.23</c:v>
                </c:pt>
                <c:pt idx="6569">
                  <c:v>65677.23</c:v>
                </c:pt>
                <c:pt idx="6570">
                  <c:v>65687.23</c:v>
                </c:pt>
                <c:pt idx="6571">
                  <c:v>65697.23</c:v>
                </c:pt>
                <c:pt idx="6572">
                  <c:v>65707.23</c:v>
                </c:pt>
                <c:pt idx="6573">
                  <c:v>65717.22</c:v>
                </c:pt>
                <c:pt idx="6574">
                  <c:v>65727.22</c:v>
                </c:pt>
                <c:pt idx="6575">
                  <c:v>65737.210000000006</c:v>
                </c:pt>
                <c:pt idx="6576">
                  <c:v>65747.210000000006</c:v>
                </c:pt>
                <c:pt idx="6577">
                  <c:v>65757.210000000006</c:v>
                </c:pt>
                <c:pt idx="6578">
                  <c:v>65767.210000000006</c:v>
                </c:pt>
                <c:pt idx="6579">
                  <c:v>65777.210000000006</c:v>
                </c:pt>
                <c:pt idx="6580">
                  <c:v>65787.199999999997</c:v>
                </c:pt>
                <c:pt idx="6581">
                  <c:v>65797.2</c:v>
                </c:pt>
                <c:pt idx="6582">
                  <c:v>65807.199999999997</c:v>
                </c:pt>
                <c:pt idx="6583">
                  <c:v>65817.2</c:v>
                </c:pt>
                <c:pt idx="6584">
                  <c:v>65827.199999999997</c:v>
                </c:pt>
                <c:pt idx="6585">
                  <c:v>65837.2</c:v>
                </c:pt>
                <c:pt idx="6586">
                  <c:v>65847.199999999997</c:v>
                </c:pt>
                <c:pt idx="6587">
                  <c:v>65857.2</c:v>
                </c:pt>
                <c:pt idx="6588">
                  <c:v>65867.199999999997</c:v>
                </c:pt>
                <c:pt idx="6589">
                  <c:v>65877.19</c:v>
                </c:pt>
                <c:pt idx="6590">
                  <c:v>65887.179999999993</c:v>
                </c:pt>
                <c:pt idx="6591">
                  <c:v>65897.19</c:v>
                </c:pt>
                <c:pt idx="6592">
                  <c:v>65907.179999999993</c:v>
                </c:pt>
                <c:pt idx="6593">
                  <c:v>65917.179999999993</c:v>
                </c:pt>
                <c:pt idx="6594">
                  <c:v>65927.179999999993</c:v>
                </c:pt>
                <c:pt idx="6595">
                  <c:v>65937.17</c:v>
                </c:pt>
                <c:pt idx="6596">
                  <c:v>65947.179999999993</c:v>
                </c:pt>
                <c:pt idx="6597">
                  <c:v>65957.17</c:v>
                </c:pt>
                <c:pt idx="6598">
                  <c:v>65967.17</c:v>
                </c:pt>
                <c:pt idx="6599">
                  <c:v>65977.16</c:v>
                </c:pt>
                <c:pt idx="6600">
                  <c:v>65987.16</c:v>
                </c:pt>
                <c:pt idx="6601">
                  <c:v>65997.16</c:v>
                </c:pt>
                <c:pt idx="6602">
                  <c:v>66007.16</c:v>
                </c:pt>
                <c:pt idx="6603">
                  <c:v>66017.16</c:v>
                </c:pt>
                <c:pt idx="6604">
                  <c:v>66027.16</c:v>
                </c:pt>
                <c:pt idx="6605">
                  <c:v>66037.16</c:v>
                </c:pt>
                <c:pt idx="6606">
                  <c:v>66047.16</c:v>
                </c:pt>
                <c:pt idx="6607">
                  <c:v>66057.16</c:v>
                </c:pt>
                <c:pt idx="6608">
                  <c:v>66067.149999999994</c:v>
                </c:pt>
                <c:pt idx="6609">
                  <c:v>66077.149999999994</c:v>
                </c:pt>
                <c:pt idx="6610">
                  <c:v>66087.149999999994</c:v>
                </c:pt>
                <c:pt idx="6611">
                  <c:v>66097.149999999994</c:v>
                </c:pt>
                <c:pt idx="6612">
                  <c:v>66107.149999999994</c:v>
                </c:pt>
                <c:pt idx="6613">
                  <c:v>66117.149999999994</c:v>
                </c:pt>
                <c:pt idx="6614">
                  <c:v>66127.149999999994</c:v>
                </c:pt>
                <c:pt idx="6615">
                  <c:v>66137.14</c:v>
                </c:pt>
                <c:pt idx="6616">
                  <c:v>66147.14</c:v>
                </c:pt>
                <c:pt idx="6617">
                  <c:v>66157.13</c:v>
                </c:pt>
                <c:pt idx="6618">
                  <c:v>66167.13</c:v>
                </c:pt>
                <c:pt idx="6619">
                  <c:v>66177.13</c:v>
                </c:pt>
                <c:pt idx="6620">
                  <c:v>66187.13</c:v>
                </c:pt>
                <c:pt idx="6621">
                  <c:v>66197.13</c:v>
                </c:pt>
                <c:pt idx="6622">
                  <c:v>66207.13</c:v>
                </c:pt>
                <c:pt idx="6623">
                  <c:v>66217.13</c:v>
                </c:pt>
                <c:pt idx="6624">
                  <c:v>66227.12</c:v>
                </c:pt>
                <c:pt idx="6625">
                  <c:v>66237.13</c:v>
                </c:pt>
                <c:pt idx="6626">
                  <c:v>66247.12</c:v>
                </c:pt>
                <c:pt idx="6627">
                  <c:v>66257.119999999995</c:v>
                </c:pt>
                <c:pt idx="6628">
                  <c:v>66267.12</c:v>
                </c:pt>
                <c:pt idx="6629">
                  <c:v>66277.119999999995</c:v>
                </c:pt>
                <c:pt idx="6630">
                  <c:v>66287.12</c:v>
                </c:pt>
                <c:pt idx="6631">
                  <c:v>66297.11</c:v>
                </c:pt>
                <c:pt idx="6632">
                  <c:v>66307.11</c:v>
                </c:pt>
                <c:pt idx="6633">
                  <c:v>66317.100000000006</c:v>
                </c:pt>
                <c:pt idx="6634">
                  <c:v>66327.11</c:v>
                </c:pt>
                <c:pt idx="6635">
                  <c:v>66337.100000000006</c:v>
                </c:pt>
                <c:pt idx="6636">
                  <c:v>66347.100000000006</c:v>
                </c:pt>
                <c:pt idx="6637">
                  <c:v>66357.100000000006</c:v>
                </c:pt>
                <c:pt idx="6638">
                  <c:v>66367.09</c:v>
                </c:pt>
                <c:pt idx="6639">
                  <c:v>66377.100000000006</c:v>
                </c:pt>
                <c:pt idx="6640">
                  <c:v>66387.09</c:v>
                </c:pt>
                <c:pt idx="6641">
                  <c:v>66397.09</c:v>
                </c:pt>
                <c:pt idx="6642">
                  <c:v>66407.09</c:v>
                </c:pt>
                <c:pt idx="6643">
                  <c:v>66417.09</c:v>
                </c:pt>
                <c:pt idx="6644">
                  <c:v>66427.09</c:v>
                </c:pt>
                <c:pt idx="6645">
                  <c:v>66437.09</c:v>
                </c:pt>
                <c:pt idx="6646">
                  <c:v>66447.09</c:v>
                </c:pt>
                <c:pt idx="6647">
                  <c:v>66457.08</c:v>
                </c:pt>
                <c:pt idx="6648">
                  <c:v>66467.09</c:v>
                </c:pt>
                <c:pt idx="6649">
                  <c:v>66477.08</c:v>
                </c:pt>
                <c:pt idx="6650">
                  <c:v>66487.08</c:v>
                </c:pt>
                <c:pt idx="6651">
                  <c:v>66497.070000000007</c:v>
                </c:pt>
                <c:pt idx="6652">
                  <c:v>66507.070000000007</c:v>
                </c:pt>
                <c:pt idx="6653">
                  <c:v>66517.070000000007</c:v>
                </c:pt>
                <c:pt idx="6654">
                  <c:v>66527.070000000007</c:v>
                </c:pt>
                <c:pt idx="6655">
                  <c:v>66537.070000000007</c:v>
                </c:pt>
                <c:pt idx="6656">
                  <c:v>66547.070000000007</c:v>
                </c:pt>
                <c:pt idx="6657">
                  <c:v>66557.070000000007</c:v>
                </c:pt>
                <c:pt idx="6658">
                  <c:v>66567.06</c:v>
                </c:pt>
                <c:pt idx="6659">
                  <c:v>66577.05</c:v>
                </c:pt>
                <c:pt idx="6660">
                  <c:v>66587.05</c:v>
                </c:pt>
                <c:pt idx="6661">
                  <c:v>66597.05</c:v>
                </c:pt>
                <c:pt idx="6662">
                  <c:v>66607.05</c:v>
                </c:pt>
                <c:pt idx="6663">
                  <c:v>66617.05</c:v>
                </c:pt>
                <c:pt idx="6664">
                  <c:v>66627.05</c:v>
                </c:pt>
                <c:pt idx="6665">
                  <c:v>66637.05</c:v>
                </c:pt>
                <c:pt idx="6666">
                  <c:v>66647.039999999994</c:v>
                </c:pt>
                <c:pt idx="6667">
                  <c:v>66657.05</c:v>
                </c:pt>
                <c:pt idx="6668">
                  <c:v>66667.039999999994</c:v>
                </c:pt>
                <c:pt idx="6669">
                  <c:v>66677.039999999994</c:v>
                </c:pt>
                <c:pt idx="6670">
                  <c:v>66687.039999999994</c:v>
                </c:pt>
                <c:pt idx="6671">
                  <c:v>66697.03</c:v>
                </c:pt>
                <c:pt idx="6672">
                  <c:v>66707.039999999994</c:v>
                </c:pt>
                <c:pt idx="6673">
                  <c:v>66717.03</c:v>
                </c:pt>
                <c:pt idx="6674">
                  <c:v>66727.03</c:v>
                </c:pt>
                <c:pt idx="6675">
                  <c:v>66737.02</c:v>
                </c:pt>
                <c:pt idx="6676">
                  <c:v>66747.02</c:v>
                </c:pt>
                <c:pt idx="6677">
                  <c:v>66757.02</c:v>
                </c:pt>
                <c:pt idx="6678">
                  <c:v>66767.02</c:v>
                </c:pt>
                <c:pt idx="6679">
                  <c:v>66777.02</c:v>
                </c:pt>
                <c:pt idx="6680">
                  <c:v>66787.02</c:v>
                </c:pt>
                <c:pt idx="6681">
                  <c:v>66797.02</c:v>
                </c:pt>
                <c:pt idx="6682">
                  <c:v>66807.02</c:v>
                </c:pt>
                <c:pt idx="6683">
                  <c:v>66817.02</c:v>
                </c:pt>
                <c:pt idx="6684">
                  <c:v>66827.009999999995</c:v>
                </c:pt>
                <c:pt idx="6685">
                  <c:v>66837.009999999995</c:v>
                </c:pt>
                <c:pt idx="6686">
                  <c:v>66847.009999999995</c:v>
                </c:pt>
                <c:pt idx="6687">
                  <c:v>66857.009999999995</c:v>
                </c:pt>
                <c:pt idx="6688">
                  <c:v>66867.009999999995</c:v>
                </c:pt>
                <c:pt idx="6689">
                  <c:v>66877</c:v>
                </c:pt>
                <c:pt idx="6690">
                  <c:v>66887</c:v>
                </c:pt>
                <c:pt idx="6691">
                  <c:v>66897</c:v>
                </c:pt>
                <c:pt idx="6692">
                  <c:v>66907</c:v>
                </c:pt>
                <c:pt idx="6693">
                  <c:v>66916.990000000005</c:v>
                </c:pt>
                <c:pt idx="6694">
                  <c:v>66926.990000000005</c:v>
                </c:pt>
                <c:pt idx="6695">
                  <c:v>66936.990000000005</c:v>
                </c:pt>
                <c:pt idx="6696">
                  <c:v>66946.990000000005</c:v>
                </c:pt>
                <c:pt idx="6697">
                  <c:v>66956.990000000005</c:v>
                </c:pt>
                <c:pt idx="6698">
                  <c:v>66966.990000000005</c:v>
                </c:pt>
                <c:pt idx="6699">
                  <c:v>66976.990000000005</c:v>
                </c:pt>
                <c:pt idx="6700">
                  <c:v>66986.990000000005</c:v>
                </c:pt>
                <c:pt idx="6701">
                  <c:v>66996.990000000005</c:v>
                </c:pt>
                <c:pt idx="6702">
                  <c:v>67006.98</c:v>
                </c:pt>
                <c:pt idx="6703">
                  <c:v>67016.98</c:v>
                </c:pt>
                <c:pt idx="6704">
                  <c:v>67026.98</c:v>
                </c:pt>
                <c:pt idx="6705">
                  <c:v>67036.98</c:v>
                </c:pt>
                <c:pt idx="6706">
                  <c:v>67046.98</c:v>
                </c:pt>
                <c:pt idx="6707">
                  <c:v>67056.97</c:v>
                </c:pt>
                <c:pt idx="6708">
                  <c:v>67066.97</c:v>
                </c:pt>
                <c:pt idx="6709">
                  <c:v>67076.960000000006</c:v>
                </c:pt>
                <c:pt idx="6710">
                  <c:v>67086.97</c:v>
                </c:pt>
                <c:pt idx="6711">
                  <c:v>67096.960000000006</c:v>
                </c:pt>
                <c:pt idx="6712">
                  <c:v>67106.960000000006</c:v>
                </c:pt>
                <c:pt idx="6713">
                  <c:v>67116.960000000006</c:v>
                </c:pt>
                <c:pt idx="6714">
                  <c:v>67126.95</c:v>
                </c:pt>
                <c:pt idx="6715">
                  <c:v>67136.960000000006</c:v>
                </c:pt>
                <c:pt idx="6716">
                  <c:v>67146.95</c:v>
                </c:pt>
                <c:pt idx="6717">
                  <c:v>67156.95</c:v>
                </c:pt>
                <c:pt idx="6718">
                  <c:v>67166.95</c:v>
                </c:pt>
                <c:pt idx="6719">
                  <c:v>67176.95</c:v>
                </c:pt>
                <c:pt idx="6720">
                  <c:v>67186.95</c:v>
                </c:pt>
                <c:pt idx="6721">
                  <c:v>67196.95</c:v>
                </c:pt>
                <c:pt idx="6722">
                  <c:v>67206.95</c:v>
                </c:pt>
                <c:pt idx="6723">
                  <c:v>67216.939999999988</c:v>
                </c:pt>
                <c:pt idx="6724">
                  <c:v>67226.95</c:v>
                </c:pt>
                <c:pt idx="6725">
                  <c:v>67236.939999999988</c:v>
                </c:pt>
                <c:pt idx="6726">
                  <c:v>67246.929999999993</c:v>
                </c:pt>
                <c:pt idx="6727">
                  <c:v>67256.929999999993</c:v>
                </c:pt>
                <c:pt idx="6728">
                  <c:v>67266.929999999993</c:v>
                </c:pt>
                <c:pt idx="6729">
                  <c:v>67276.929999999993</c:v>
                </c:pt>
                <c:pt idx="6730">
                  <c:v>67286.929999999993</c:v>
                </c:pt>
                <c:pt idx="6731">
                  <c:v>67296.929999999993</c:v>
                </c:pt>
                <c:pt idx="6732">
                  <c:v>67306.92</c:v>
                </c:pt>
                <c:pt idx="6733">
                  <c:v>67316.909999999989</c:v>
                </c:pt>
                <c:pt idx="6734">
                  <c:v>67326.92</c:v>
                </c:pt>
                <c:pt idx="6735">
                  <c:v>67336.909999999989</c:v>
                </c:pt>
                <c:pt idx="6736">
                  <c:v>67346.909999999989</c:v>
                </c:pt>
                <c:pt idx="6737">
                  <c:v>67356.909999999989</c:v>
                </c:pt>
                <c:pt idx="6738">
                  <c:v>67366.909999999989</c:v>
                </c:pt>
                <c:pt idx="6739">
                  <c:v>67376.909999999989</c:v>
                </c:pt>
                <c:pt idx="6740">
                  <c:v>67386.909999999989</c:v>
                </c:pt>
                <c:pt idx="6741">
                  <c:v>67396.909999999989</c:v>
                </c:pt>
                <c:pt idx="6742">
                  <c:v>67406.899999999994</c:v>
                </c:pt>
                <c:pt idx="6743">
                  <c:v>67416.909999999989</c:v>
                </c:pt>
                <c:pt idx="6744">
                  <c:v>67426.899999999994</c:v>
                </c:pt>
                <c:pt idx="6745">
                  <c:v>67436.899999999994</c:v>
                </c:pt>
                <c:pt idx="6746">
                  <c:v>67446.899999999994</c:v>
                </c:pt>
                <c:pt idx="6747">
                  <c:v>67456.899999999994</c:v>
                </c:pt>
                <c:pt idx="6748">
                  <c:v>67466.899999999994</c:v>
                </c:pt>
                <c:pt idx="6749">
                  <c:v>67476.899999999994</c:v>
                </c:pt>
                <c:pt idx="6750">
                  <c:v>67486.89</c:v>
                </c:pt>
                <c:pt idx="6751">
                  <c:v>67496.88</c:v>
                </c:pt>
                <c:pt idx="6752">
                  <c:v>67506.880000000005</c:v>
                </c:pt>
                <c:pt idx="6753">
                  <c:v>67516.88</c:v>
                </c:pt>
                <c:pt idx="6754">
                  <c:v>67526.880000000005</c:v>
                </c:pt>
                <c:pt idx="6755">
                  <c:v>67536.88</c:v>
                </c:pt>
                <c:pt idx="6756">
                  <c:v>67546.880000000005</c:v>
                </c:pt>
                <c:pt idx="6757">
                  <c:v>67556.88</c:v>
                </c:pt>
                <c:pt idx="6758">
                  <c:v>67566.880000000005</c:v>
                </c:pt>
                <c:pt idx="6759">
                  <c:v>67576.88</c:v>
                </c:pt>
                <c:pt idx="6760">
                  <c:v>67586.87</c:v>
                </c:pt>
                <c:pt idx="6761">
                  <c:v>67596.87</c:v>
                </c:pt>
                <c:pt idx="6762">
                  <c:v>67606.87</c:v>
                </c:pt>
                <c:pt idx="6763">
                  <c:v>67616.87</c:v>
                </c:pt>
                <c:pt idx="6764">
                  <c:v>67626.87</c:v>
                </c:pt>
                <c:pt idx="6765">
                  <c:v>67636.86</c:v>
                </c:pt>
                <c:pt idx="6766">
                  <c:v>67646.86</c:v>
                </c:pt>
                <c:pt idx="6767">
                  <c:v>67656.86</c:v>
                </c:pt>
                <c:pt idx="6768">
                  <c:v>67666.86</c:v>
                </c:pt>
                <c:pt idx="6769">
                  <c:v>67676.850000000006</c:v>
                </c:pt>
                <c:pt idx="6770">
                  <c:v>67686.850000000006</c:v>
                </c:pt>
                <c:pt idx="6771">
                  <c:v>67696.850000000006</c:v>
                </c:pt>
                <c:pt idx="6772">
                  <c:v>67706.850000000006</c:v>
                </c:pt>
                <c:pt idx="6773">
                  <c:v>67716.850000000006</c:v>
                </c:pt>
                <c:pt idx="6774">
                  <c:v>67726.84</c:v>
                </c:pt>
                <c:pt idx="6775">
                  <c:v>67736.84</c:v>
                </c:pt>
                <c:pt idx="6776">
                  <c:v>67746.84</c:v>
                </c:pt>
                <c:pt idx="6777">
                  <c:v>67756.84</c:v>
                </c:pt>
                <c:pt idx="6778">
                  <c:v>67766.84</c:v>
                </c:pt>
                <c:pt idx="6779">
                  <c:v>67776.84</c:v>
                </c:pt>
                <c:pt idx="6780">
                  <c:v>67786.84</c:v>
                </c:pt>
                <c:pt idx="6781">
                  <c:v>67796.84</c:v>
                </c:pt>
                <c:pt idx="6782">
                  <c:v>67806.84</c:v>
                </c:pt>
                <c:pt idx="6783">
                  <c:v>67816.83</c:v>
                </c:pt>
                <c:pt idx="6784">
                  <c:v>67826.83</c:v>
                </c:pt>
                <c:pt idx="6785">
                  <c:v>67836.820000000007</c:v>
                </c:pt>
                <c:pt idx="6786">
                  <c:v>67846.83</c:v>
                </c:pt>
                <c:pt idx="6787">
                  <c:v>67856.820000000007</c:v>
                </c:pt>
                <c:pt idx="6788">
                  <c:v>67866.820000000007</c:v>
                </c:pt>
                <c:pt idx="6789">
                  <c:v>67876.820000000007</c:v>
                </c:pt>
                <c:pt idx="6790">
                  <c:v>67886.81</c:v>
                </c:pt>
                <c:pt idx="6791">
                  <c:v>67896.820000000007</c:v>
                </c:pt>
                <c:pt idx="6792">
                  <c:v>67906.81</c:v>
                </c:pt>
                <c:pt idx="6793">
                  <c:v>67916.81</c:v>
                </c:pt>
                <c:pt idx="6794">
                  <c:v>67926.8</c:v>
                </c:pt>
                <c:pt idx="6795">
                  <c:v>67936.81</c:v>
                </c:pt>
                <c:pt idx="6796">
                  <c:v>67946.81</c:v>
                </c:pt>
                <c:pt idx="6797">
                  <c:v>67956.81</c:v>
                </c:pt>
                <c:pt idx="6798">
                  <c:v>67966.8</c:v>
                </c:pt>
                <c:pt idx="6799">
                  <c:v>67976.800000000003</c:v>
                </c:pt>
                <c:pt idx="6800">
                  <c:v>67986.8</c:v>
                </c:pt>
                <c:pt idx="6801">
                  <c:v>67996.800000000003</c:v>
                </c:pt>
                <c:pt idx="6802">
                  <c:v>68006.789999999994</c:v>
                </c:pt>
                <c:pt idx="6803">
                  <c:v>68016.789999999994</c:v>
                </c:pt>
                <c:pt idx="6804">
                  <c:v>68026.789999999994</c:v>
                </c:pt>
                <c:pt idx="6805">
                  <c:v>68036.789999999994</c:v>
                </c:pt>
                <c:pt idx="6806">
                  <c:v>68046.789999999994</c:v>
                </c:pt>
                <c:pt idx="6807">
                  <c:v>68056.78</c:v>
                </c:pt>
                <c:pt idx="6808">
                  <c:v>68066.78</c:v>
                </c:pt>
                <c:pt idx="6809">
                  <c:v>68076.77</c:v>
                </c:pt>
                <c:pt idx="6810">
                  <c:v>68086.78</c:v>
                </c:pt>
                <c:pt idx="6811">
                  <c:v>68096.77</c:v>
                </c:pt>
                <c:pt idx="6812">
                  <c:v>68106.77</c:v>
                </c:pt>
                <c:pt idx="6813">
                  <c:v>68116.77</c:v>
                </c:pt>
                <c:pt idx="6814">
                  <c:v>68126.77</c:v>
                </c:pt>
                <c:pt idx="6815">
                  <c:v>68136.77</c:v>
                </c:pt>
                <c:pt idx="6816">
                  <c:v>68146.77</c:v>
                </c:pt>
                <c:pt idx="6817">
                  <c:v>68156.77</c:v>
                </c:pt>
                <c:pt idx="6818">
                  <c:v>68166.759999999995</c:v>
                </c:pt>
                <c:pt idx="6819">
                  <c:v>68176.77</c:v>
                </c:pt>
                <c:pt idx="6820">
                  <c:v>68186.759999999995</c:v>
                </c:pt>
                <c:pt idx="6821">
                  <c:v>68196.759999999995</c:v>
                </c:pt>
                <c:pt idx="6822">
                  <c:v>68206.759999999995</c:v>
                </c:pt>
                <c:pt idx="6823">
                  <c:v>68216.75</c:v>
                </c:pt>
                <c:pt idx="6824">
                  <c:v>68226.759999999995</c:v>
                </c:pt>
                <c:pt idx="6825">
                  <c:v>68236.75</c:v>
                </c:pt>
                <c:pt idx="6826">
                  <c:v>68246.75</c:v>
                </c:pt>
                <c:pt idx="6827">
                  <c:v>68256.740000000005</c:v>
                </c:pt>
                <c:pt idx="6828">
                  <c:v>68266.75</c:v>
                </c:pt>
                <c:pt idx="6829">
                  <c:v>68276.740000000005</c:v>
                </c:pt>
                <c:pt idx="6830">
                  <c:v>68286.740000000005</c:v>
                </c:pt>
                <c:pt idx="6831">
                  <c:v>68296.740000000005</c:v>
                </c:pt>
                <c:pt idx="6832">
                  <c:v>68306.73</c:v>
                </c:pt>
                <c:pt idx="6833">
                  <c:v>68316.740000000005</c:v>
                </c:pt>
                <c:pt idx="6834">
                  <c:v>68326.73</c:v>
                </c:pt>
                <c:pt idx="6835">
                  <c:v>68336.73</c:v>
                </c:pt>
                <c:pt idx="6836">
                  <c:v>68346.73</c:v>
                </c:pt>
                <c:pt idx="6837">
                  <c:v>68356.73</c:v>
                </c:pt>
                <c:pt idx="6838">
                  <c:v>68366.73</c:v>
                </c:pt>
                <c:pt idx="6839">
                  <c:v>68376.73</c:v>
                </c:pt>
                <c:pt idx="6840">
                  <c:v>68386.73</c:v>
                </c:pt>
                <c:pt idx="6841">
                  <c:v>68396.72</c:v>
                </c:pt>
                <c:pt idx="6842">
                  <c:v>68406.720000000001</c:v>
                </c:pt>
                <c:pt idx="6843">
                  <c:v>68416.72</c:v>
                </c:pt>
                <c:pt idx="6844">
                  <c:v>68426.73</c:v>
                </c:pt>
                <c:pt idx="6845">
                  <c:v>68436.72</c:v>
                </c:pt>
                <c:pt idx="6846">
                  <c:v>68446.720000000001</c:v>
                </c:pt>
                <c:pt idx="6847">
                  <c:v>68456.710000000006</c:v>
                </c:pt>
                <c:pt idx="6848">
                  <c:v>68466.710000000006</c:v>
                </c:pt>
                <c:pt idx="6849">
                  <c:v>68476.710000000006</c:v>
                </c:pt>
                <c:pt idx="6850">
                  <c:v>68486.7</c:v>
                </c:pt>
                <c:pt idx="6851">
                  <c:v>68496.7</c:v>
                </c:pt>
                <c:pt idx="6852">
                  <c:v>68506.7</c:v>
                </c:pt>
                <c:pt idx="6853">
                  <c:v>68516.7</c:v>
                </c:pt>
                <c:pt idx="6854">
                  <c:v>68526.7</c:v>
                </c:pt>
                <c:pt idx="6855">
                  <c:v>68536.7</c:v>
                </c:pt>
                <c:pt idx="6856">
                  <c:v>68546.7</c:v>
                </c:pt>
                <c:pt idx="6857">
                  <c:v>68556.7</c:v>
                </c:pt>
                <c:pt idx="6858">
                  <c:v>68566.7</c:v>
                </c:pt>
                <c:pt idx="6859">
                  <c:v>68576.69</c:v>
                </c:pt>
                <c:pt idx="6860">
                  <c:v>68586.69</c:v>
                </c:pt>
                <c:pt idx="6861">
                  <c:v>68596.679999999993</c:v>
                </c:pt>
                <c:pt idx="6862">
                  <c:v>68606.69</c:v>
                </c:pt>
                <c:pt idx="6863">
                  <c:v>68616.679999999993</c:v>
                </c:pt>
                <c:pt idx="6864">
                  <c:v>68626.679999999993</c:v>
                </c:pt>
                <c:pt idx="6865">
                  <c:v>68636.679999999993</c:v>
                </c:pt>
                <c:pt idx="6866">
                  <c:v>68646.679999999993</c:v>
                </c:pt>
                <c:pt idx="6867">
                  <c:v>68656.679999999993</c:v>
                </c:pt>
                <c:pt idx="6868">
                  <c:v>68666.67</c:v>
                </c:pt>
                <c:pt idx="6869">
                  <c:v>68676.66</c:v>
                </c:pt>
                <c:pt idx="6870">
                  <c:v>68686.66</c:v>
                </c:pt>
                <c:pt idx="6871">
                  <c:v>68696.66</c:v>
                </c:pt>
                <c:pt idx="6872">
                  <c:v>68706.66</c:v>
                </c:pt>
                <c:pt idx="6873">
                  <c:v>68716.66</c:v>
                </c:pt>
                <c:pt idx="6874">
                  <c:v>68726.66</c:v>
                </c:pt>
                <c:pt idx="6875">
                  <c:v>68736.66</c:v>
                </c:pt>
                <c:pt idx="6876">
                  <c:v>68746.66</c:v>
                </c:pt>
                <c:pt idx="6877">
                  <c:v>68756.66</c:v>
                </c:pt>
                <c:pt idx="6878">
                  <c:v>68766.649999999994</c:v>
                </c:pt>
                <c:pt idx="6879">
                  <c:v>68776.649999999994</c:v>
                </c:pt>
                <c:pt idx="6880">
                  <c:v>68786.649999999994</c:v>
                </c:pt>
                <c:pt idx="6881">
                  <c:v>68796.649999999994</c:v>
                </c:pt>
                <c:pt idx="6882">
                  <c:v>68806.649999999994</c:v>
                </c:pt>
                <c:pt idx="6883">
                  <c:v>68816.639999999999</c:v>
                </c:pt>
                <c:pt idx="6884">
                  <c:v>68826.64</c:v>
                </c:pt>
                <c:pt idx="6885">
                  <c:v>68836.639999999999</c:v>
                </c:pt>
                <c:pt idx="6886">
                  <c:v>68846.64</c:v>
                </c:pt>
                <c:pt idx="6887">
                  <c:v>68856.63</c:v>
                </c:pt>
                <c:pt idx="6888">
                  <c:v>68866.64</c:v>
                </c:pt>
                <c:pt idx="6889">
                  <c:v>68876.639999999999</c:v>
                </c:pt>
                <c:pt idx="6890">
                  <c:v>68886.64</c:v>
                </c:pt>
                <c:pt idx="6891">
                  <c:v>68896.63</c:v>
                </c:pt>
                <c:pt idx="6892">
                  <c:v>68906.63</c:v>
                </c:pt>
                <c:pt idx="6893">
                  <c:v>68916.63</c:v>
                </c:pt>
                <c:pt idx="6894">
                  <c:v>68926.62</c:v>
                </c:pt>
                <c:pt idx="6895">
                  <c:v>68936.63</c:v>
                </c:pt>
                <c:pt idx="6896">
                  <c:v>68946.62</c:v>
                </c:pt>
                <c:pt idx="6897">
                  <c:v>68956.62</c:v>
                </c:pt>
                <c:pt idx="6898">
                  <c:v>68966.62</c:v>
                </c:pt>
                <c:pt idx="6899">
                  <c:v>68976.61</c:v>
                </c:pt>
                <c:pt idx="6900">
                  <c:v>68986.62</c:v>
                </c:pt>
                <c:pt idx="6901">
                  <c:v>68996.61</c:v>
                </c:pt>
                <c:pt idx="6902">
                  <c:v>69006.61</c:v>
                </c:pt>
                <c:pt idx="6903">
                  <c:v>69016.600000000006</c:v>
                </c:pt>
                <c:pt idx="6904">
                  <c:v>69026.61</c:v>
                </c:pt>
                <c:pt idx="6905">
                  <c:v>69036.600000000006</c:v>
                </c:pt>
                <c:pt idx="6906">
                  <c:v>69046.600000000006</c:v>
                </c:pt>
                <c:pt idx="6907">
                  <c:v>69056.600000000006</c:v>
                </c:pt>
                <c:pt idx="6908">
                  <c:v>69066.59</c:v>
                </c:pt>
                <c:pt idx="6909">
                  <c:v>69076.600000000006</c:v>
                </c:pt>
                <c:pt idx="6910">
                  <c:v>69086.59</c:v>
                </c:pt>
                <c:pt idx="6911">
                  <c:v>69096.59</c:v>
                </c:pt>
                <c:pt idx="6912">
                  <c:v>69106.59</c:v>
                </c:pt>
                <c:pt idx="6913">
                  <c:v>69116.59</c:v>
                </c:pt>
                <c:pt idx="6914">
                  <c:v>69126.59</c:v>
                </c:pt>
                <c:pt idx="6915">
                  <c:v>69136.59</c:v>
                </c:pt>
                <c:pt idx="6916">
                  <c:v>69146.59</c:v>
                </c:pt>
                <c:pt idx="6917">
                  <c:v>69156.58</c:v>
                </c:pt>
                <c:pt idx="6918">
                  <c:v>69166.58</c:v>
                </c:pt>
                <c:pt idx="6919">
                  <c:v>69176.58</c:v>
                </c:pt>
                <c:pt idx="6920">
                  <c:v>69186.58</c:v>
                </c:pt>
                <c:pt idx="6921">
                  <c:v>69196.570000000007</c:v>
                </c:pt>
                <c:pt idx="6922">
                  <c:v>69206.570000000007</c:v>
                </c:pt>
                <c:pt idx="6923">
                  <c:v>69216.570000000007</c:v>
                </c:pt>
                <c:pt idx="6924">
                  <c:v>69226.570000000007</c:v>
                </c:pt>
                <c:pt idx="6925">
                  <c:v>69236.570000000007</c:v>
                </c:pt>
                <c:pt idx="6926">
                  <c:v>69246.559999999998</c:v>
                </c:pt>
                <c:pt idx="6927">
                  <c:v>69256.56</c:v>
                </c:pt>
                <c:pt idx="6928">
                  <c:v>69266.559999999998</c:v>
                </c:pt>
                <c:pt idx="6929">
                  <c:v>69276.56</c:v>
                </c:pt>
                <c:pt idx="6930">
                  <c:v>69286.55</c:v>
                </c:pt>
                <c:pt idx="6931">
                  <c:v>69296.56</c:v>
                </c:pt>
                <c:pt idx="6932">
                  <c:v>69306.55</c:v>
                </c:pt>
                <c:pt idx="6933">
                  <c:v>69316.56</c:v>
                </c:pt>
                <c:pt idx="6934">
                  <c:v>69326.55</c:v>
                </c:pt>
                <c:pt idx="6935">
                  <c:v>69336.55</c:v>
                </c:pt>
                <c:pt idx="6936">
                  <c:v>69346.55</c:v>
                </c:pt>
                <c:pt idx="6937">
                  <c:v>69356.55</c:v>
                </c:pt>
                <c:pt idx="6938">
                  <c:v>69366.55</c:v>
                </c:pt>
                <c:pt idx="6939">
                  <c:v>69376.539999999994</c:v>
                </c:pt>
                <c:pt idx="6940">
                  <c:v>69386.539999999994</c:v>
                </c:pt>
                <c:pt idx="6941">
                  <c:v>69396.539999999994</c:v>
                </c:pt>
                <c:pt idx="6942">
                  <c:v>69406.539999999994</c:v>
                </c:pt>
                <c:pt idx="6943">
                  <c:v>69416.539999999994</c:v>
                </c:pt>
                <c:pt idx="6944">
                  <c:v>69426.53</c:v>
                </c:pt>
                <c:pt idx="6945">
                  <c:v>69436.52</c:v>
                </c:pt>
                <c:pt idx="6946">
                  <c:v>69446.52</c:v>
                </c:pt>
                <c:pt idx="6947">
                  <c:v>69456.52</c:v>
                </c:pt>
                <c:pt idx="6948">
                  <c:v>69466.52</c:v>
                </c:pt>
                <c:pt idx="6949">
                  <c:v>69476.52</c:v>
                </c:pt>
                <c:pt idx="6950">
                  <c:v>69486.52</c:v>
                </c:pt>
                <c:pt idx="6951">
                  <c:v>69496.52</c:v>
                </c:pt>
                <c:pt idx="6952">
                  <c:v>69506.52</c:v>
                </c:pt>
                <c:pt idx="6953">
                  <c:v>69516.52</c:v>
                </c:pt>
                <c:pt idx="6954">
                  <c:v>69526.509999999995</c:v>
                </c:pt>
                <c:pt idx="6955">
                  <c:v>69536.509999999995</c:v>
                </c:pt>
                <c:pt idx="6956">
                  <c:v>69546.509999999995</c:v>
                </c:pt>
                <c:pt idx="6957">
                  <c:v>69556.509999999995</c:v>
                </c:pt>
                <c:pt idx="6958">
                  <c:v>69566.509999999995</c:v>
                </c:pt>
                <c:pt idx="6959">
                  <c:v>69576.5</c:v>
                </c:pt>
                <c:pt idx="6960">
                  <c:v>69586.5</c:v>
                </c:pt>
                <c:pt idx="6961">
                  <c:v>69596.5</c:v>
                </c:pt>
                <c:pt idx="6962">
                  <c:v>69606.5</c:v>
                </c:pt>
                <c:pt idx="6963">
                  <c:v>69616.490000000005</c:v>
                </c:pt>
                <c:pt idx="6964">
                  <c:v>69626.490000000005</c:v>
                </c:pt>
                <c:pt idx="6965">
                  <c:v>69636.490000000005</c:v>
                </c:pt>
                <c:pt idx="6966">
                  <c:v>69646.490000000005</c:v>
                </c:pt>
                <c:pt idx="6967">
                  <c:v>69656.490000000005</c:v>
                </c:pt>
                <c:pt idx="6968">
                  <c:v>69666.48</c:v>
                </c:pt>
                <c:pt idx="6969">
                  <c:v>69676.479999999996</c:v>
                </c:pt>
                <c:pt idx="6970">
                  <c:v>69686.48</c:v>
                </c:pt>
                <c:pt idx="6971">
                  <c:v>69696.479999999996</c:v>
                </c:pt>
                <c:pt idx="6972">
                  <c:v>69706.48</c:v>
                </c:pt>
                <c:pt idx="6973">
                  <c:v>69716.479999999996</c:v>
                </c:pt>
                <c:pt idx="6974">
                  <c:v>69726.48</c:v>
                </c:pt>
                <c:pt idx="6975">
                  <c:v>69736.479999999996</c:v>
                </c:pt>
                <c:pt idx="6976">
                  <c:v>69746.48</c:v>
                </c:pt>
                <c:pt idx="6977">
                  <c:v>69756.47</c:v>
                </c:pt>
                <c:pt idx="6978">
                  <c:v>69766.47</c:v>
                </c:pt>
                <c:pt idx="6979">
                  <c:v>69776.460000000006</c:v>
                </c:pt>
                <c:pt idx="6980">
                  <c:v>69786.47</c:v>
                </c:pt>
                <c:pt idx="6981">
                  <c:v>69796.460000000006</c:v>
                </c:pt>
                <c:pt idx="6982">
                  <c:v>69806.460000000006</c:v>
                </c:pt>
                <c:pt idx="6983">
                  <c:v>69816.460000000006</c:v>
                </c:pt>
                <c:pt idx="6984">
                  <c:v>69826.45</c:v>
                </c:pt>
                <c:pt idx="6985">
                  <c:v>69836.460000000006</c:v>
                </c:pt>
                <c:pt idx="6986">
                  <c:v>69846.45</c:v>
                </c:pt>
                <c:pt idx="6987">
                  <c:v>69856.45</c:v>
                </c:pt>
                <c:pt idx="6988">
                  <c:v>69866.45</c:v>
                </c:pt>
                <c:pt idx="6989">
                  <c:v>69876.45</c:v>
                </c:pt>
                <c:pt idx="6990">
                  <c:v>69886.45</c:v>
                </c:pt>
                <c:pt idx="6991">
                  <c:v>69896.45</c:v>
                </c:pt>
                <c:pt idx="6992">
                  <c:v>69906.45</c:v>
                </c:pt>
                <c:pt idx="6993">
                  <c:v>69916.439999999988</c:v>
                </c:pt>
                <c:pt idx="6994">
                  <c:v>69926.439999999988</c:v>
                </c:pt>
                <c:pt idx="6995">
                  <c:v>69936.439999999988</c:v>
                </c:pt>
                <c:pt idx="6996">
                  <c:v>69946.439999999988</c:v>
                </c:pt>
                <c:pt idx="6997">
                  <c:v>69956.429999999993</c:v>
                </c:pt>
                <c:pt idx="6998">
                  <c:v>69966.429999999993</c:v>
                </c:pt>
                <c:pt idx="6999">
                  <c:v>69976.429999999993</c:v>
                </c:pt>
                <c:pt idx="7000">
                  <c:v>69986.429999999993</c:v>
                </c:pt>
                <c:pt idx="7001">
                  <c:v>69996.429999999993</c:v>
                </c:pt>
                <c:pt idx="7002">
                  <c:v>70006.42</c:v>
                </c:pt>
                <c:pt idx="7003">
                  <c:v>70016.42</c:v>
                </c:pt>
                <c:pt idx="7004">
                  <c:v>70026.42</c:v>
                </c:pt>
                <c:pt idx="7005">
                  <c:v>70036.42</c:v>
                </c:pt>
                <c:pt idx="7006">
                  <c:v>70046.409999999989</c:v>
                </c:pt>
                <c:pt idx="7007">
                  <c:v>70056.409999999989</c:v>
                </c:pt>
                <c:pt idx="7008">
                  <c:v>70066.409999999989</c:v>
                </c:pt>
                <c:pt idx="7009">
                  <c:v>70076.409999999989</c:v>
                </c:pt>
                <c:pt idx="7010">
                  <c:v>70086.409999999989</c:v>
                </c:pt>
                <c:pt idx="7011">
                  <c:v>70096.409999999989</c:v>
                </c:pt>
                <c:pt idx="7012">
                  <c:v>70106.409999999989</c:v>
                </c:pt>
                <c:pt idx="7013">
                  <c:v>70116.399999999994</c:v>
                </c:pt>
                <c:pt idx="7014">
                  <c:v>70126.409999999989</c:v>
                </c:pt>
                <c:pt idx="7015">
                  <c:v>70136.399999999994</c:v>
                </c:pt>
                <c:pt idx="7016">
                  <c:v>70146.399999999994</c:v>
                </c:pt>
                <c:pt idx="7017">
                  <c:v>70156.399999999994</c:v>
                </c:pt>
                <c:pt idx="7018">
                  <c:v>70166.399999999994</c:v>
                </c:pt>
                <c:pt idx="7019">
                  <c:v>70176.399999999994</c:v>
                </c:pt>
                <c:pt idx="7020">
                  <c:v>70186.39</c:v>
                </c:pt>
                <c:pt idx="7021">
                  <c:v>70196.38</c:v>
                </c:pt>
                <c:pt idx="7022">
                  <c:v>70206.38</c:v>
                </c:pt>
                <c:pt idx="7023">
                  <c:v>70216.38</c:v>
                </c:pt>
                <c:pt idx="7024">
                  <c:v>70226.39</c:v>
                </c:pt>
                <c:pt idx="7025">
                  <c:v>70236.38</c:v>
                </c:pt>
                <c:pt idx="7026">
                  <c:v>70246.38</c:v>
                </c:pt>
                <c:pt idx="7027">
                  <c:v>70256.38</c:v>
                </c:pt>
                <c:pt idx="7028">
                  <c:v>70266.38</c:v>
                </c:pt>
                <c:pt idx="7029">
                  <c:v>70276.38</c:v>
                </c:pt>
                <c:pt idx="7030">
                  <c:v>70286.37</c:v>
                </c:pt>
                <c:pt idx="7031">
                  <c:v>70296.37</c:v>
                </c:pt>
                <c:pt idx="7032">
                  <c:v>70306.37</c:v>
                </c:pt>
                <c:pt idx="7033">
                  <c:v>70316.37</c:v>
                </c:pt>
                <c:pt idx="7034">
                  <c:v>70326.37</c:v>
                </c:pt>
                <c:pt idx="7035">
                  <c:v>70336.36</c:v>
                </c:pt>
                <c:pt idx="7036">
                  <c:v>70346.36</c:v>
                </c:pt>
                <c:pt idx="7037">
                  <c:v>70356.36</c:v>
                </c:pt>
                <c:pt idx="7038">
                  <c:v>70366.36</c:v>
                </c:pt>
                <c:pt idx="7039">
                  <c:v>70376.350000000006</c:v>
                </c:pt>
                <c:pt idx="7040">
                  <c:v>70386.350000000006</c:v>
                </c:pt>
                <c:pt idx="7041">
                  <c:v>70396.350000000006</c:v>
                </c:pt>
                <c:pt idx="7042">
                  <c:v>70406.350000000006</c:v>
                </c:pt>
                <c:pt idx="7043">
                  <c:v>70416.350000000006</c:v>
                </c:pt>
                <c:pt idx="7044">
                  <c:v>70426.34</c:v>
                </c:pt>
                <c:pt idx="7045">
                  <c:v>70436.34</c:v>
                </c:pt>
                <c:pt idx="7046">
                  <c:v>70446.34</c:v>
                </c:pt>
                <c:pt idx="7047">
                  <c:v>70456.34</c:v>
                </c:pt>
                <c:pt idx="7048">
                  <c:v>70466.34</c:v>
                </c:pt>
                <c:pt idx="7049">
                  <c:v>70476.34</c:v>
                </c:pt>
                <c:pt idx="7050">
                  <c:v>70486.34</c:v>
                </c:pt>
                <c:pt idx="7051">
                  <c:v>70496.33</c:v>
                </c:pt>
                <c:pt idx="7052">
                  <c:v>70506.34</c:v>
                </c:pt>
                <c:pt idx="7053">
                  <c:v>70516.33</c:v>
                </c:pt>
                <c:pt idx="7054">
                  <c:v>70526.33</c:v>
                </c:pt>
                <c:pt idx="7055">
                  <c:v>70536.320000000007</c:v>
                </c:pt>
                <c:pt idx="7056">
                  <c:v>70546.33</c:v>
                </c:pt>
                <c:pt idx="7057">
                  <c:v>70556.320000000007</c:v>
                </c:pt>
                <c:pt idx="7058">
                  <c:v>70566.320000000007</c:v>
                </c:pt>
                <c:pt idx="7059">
                  <c:v>70576.320000000007</c:v>
                </c:pt>
                <c:pt idx="7060">
                  <c:v>70586.31</c:v>
                </c:pt>
                <c:pt idx="7061">
                  <c:v>70596.320000000007</c:v>
                </c:pt>
                <c:pt idx="7062">
                  <c:v>70606.31</c:v>
                </c:pt>
                <c:pt idx="7063">
                  <c:v>70616.31</c:v>
                </c:pt>
                <c:pt idx="7064">
                  <c:v>70626.3</c:v>
                </c:pt>
                <c:pt idx="7065">
                  <c:v>70636.3</c:v>
                </c:pt>
                <c:pt idx="7066">
                  <c:v>70646.3</c:v>
                </c:pt>
                <c:pt idx="7067">
                  <c:v>70656.3</c:v>
                </c:pt>
                <c:pt idx="7068">
                  <c:v>70666.3</c:v>
                </c:pt>
                <c:pt idx="7069">
                  <c:v>70676.3</c:v>
                </c:pt>
                <c:pt idx="7070">
                  <c:v>70686.3</c:v>
                </c:pt>
                <c:pt idx="7071">
                  <c:v>70696.3</c:v>
                </c:pt>
                <c:pt idx="7072">
                  <c:v>70706.3</c:v>
                </c:pt>
                <c:pt idx="7073">
                  <c:v>70716.3</c:v>
                </c:pt>
                <c:pt idx="7074">
                  <c:v>70726.289999999994</c:v>
                </c:pt>
                <c:pt idx="7075">
                  <c:v>70736.289999999994</c:v>
                </c:pt>
                <c:pt idx="7076">
                  <c:v>70746.289999999994</c:v>
                </c:pt>
                <c:pt idx="7077">
                  <c:v>70756.289999999994</c:v>
                </c:pt>
                <c:pt idx="7078">
                  <c:v>70766.28</c:v>
                </c:pt>
                <c:pt idx="7079">
                  <c:v>70776.28</c:v>
                </c:pt>
                <c:pt idx="7080">
                  <c:v>70786.28</c:v>
                </c:pt>
                <c:pt idx="7081">
                  <c:v>70796.28</c:v>
                </c:pt>
                <c:pt idx="7082">
                  <c:v>70806.27</c:v>
                </c:pt>
                <c:pt idx="7083">
                  <c:v>70816.27</c:v>
                </c:pt>
                <c:pt idx="7084">
                  <c:v>70826.27</c:v>
                </c:pt>
                <c:pt idx="7085">
                  <c:v>70836.27</c:v>
                </c:pt>
                <c:pt idx="7086">
                  <c:v>70846.27</c:v>
                </c:pt>
                <c:pt idx="7087">
                  <c:v>70856.27</c:v>
                </c:pt>
                <c:pt idx="7088">
                  <c:v>70866.259999999995</c:v>
                </c:pt>
                <c:pt idx="7089">
                  <c:v>70876.259999999995</c:v>
                </c:pt>
                <c:pt idx="7090">
                  <c:v>70886.259999999995</c:v>
                </c:pt>
                <c:pt idx="7091">
                  <c:v>70896.259999999995</c:v>
                </c:pt>
                <c:pt idx="7092">
                  <c:v>70906.259999999995</c:v>
                </c:pt>
                <c:pt idx="7093">
                  <c:v>70916.259999999995</c:v>
                </c:pt>
                <c:pt idx="7094">
                  <c:v>70926.259999999995</c:v>
                </c:pt>
                <c:pt idx="7095">
                  <c:v>70936.259999999995</c:v>
                </c:pt>
                <c:pt idx="7096">
                  <c:v>70946.25</c:v>
                </c:pt>
                <c:pt idx="7097">
                  <c:v>70956.240000000005</c:v>
                </c:pt>
                <c:pt idx="7098">
                  <c:v>70966.240000000005</c:v>
                </c:pt>
                <c:pt idx="7099">
                  <c:v>70976.240000000005</c:v>
                </c:pt>
                <c:pt idx="7100">
                  <c:v>70986.240000000005</c:v>
                </c:pt>
                <c:pt idx="7101">
                  <c:v>70996.240000000005</c:v>
                </c:pt>
                <c:pt idx="7102">
                  <c:v>71006.23</c:v>
                </c:pt>
                <c:pt idx="7103">
                  <c:v>71016.23</c:v>
                </c:pt>
                <c:pt idx="7104">
                  <c:v>71026.23</c:v>
                </c:pt>
                <c:pt idx="7105">
                  <c:v>71036.23</c:v>
                </c:pt>
                <c:pt idx="7106">
                  <c:v>71046.23</c:v>
                </c:pt>
                <c:pt idx="7107">
                  <c:v>71056.23</c:v>
                </c:pt>
                <c:pt idx="7108">
                  <c:v>71066.23</c:v>
                </c:pt>
                <c:pt idx="7109">
                  <c:v>71076.23</c:v>
                </c:pt>
                <c:pt idx="7110">
                  <c:v>71086.23</c:v>
                </c:pt>
                <c:pt idx="7111">
                  <c:v>71096.22</c:v>
                </c:pt>
                <c:pt idx="7112">
                  <c:v>71106.22</c:v>
                </c:pt>
                <c:pt idx="7113">
                  <c:v>71116.22</c:v>
                </c:pt>
                <c:pt idx="7114">
                  <c:v>71126.22</c:v>
                </c:pt>
                <c:pt idx="7115">
                  <c:v>71136.22</c:v>
                </c:pt>
                <c:pt idx="7116">
                  <c:v>71146.22</c:v>
                </c:pt>
                <c:pt idx="7117">
                  <c:v>71156.210000000006</c:v>
                </c:pt>
                <c:pt idx="7118">
                  <c:v>71166.210000000006</c:v>
                </c:pt>
                <c:pt idx="7119">
                  <c:v>71176.210000000006</c:v>
                </c:pt>
                <c:pt idx="7120">
                  <c:v>71186.2</c:v>
                </c:pt>
                <c:pt idx="7121">
                  <c:v>71196.2</c:v>
                </c:pt>
                <c:pt idx="7122">
                  <c:v>71206.2</c:v>
                </c:pt>
                <c:pt idx="7123">
                  <c:v>71216.2</c:v>
                </c:pt>
                <c:pt idx="7124">
                  <c:v>71226.2</c:v>
                </c:pt>
                <c:pt idx="7125">
                  <c:v>71236.2</c:v>
                </c:pt>
                <c:pt idx="7126">
                  <c:v>71246.2</c:v>
                </c:pt>
                <c:pt idx="7127">
                  <c:v>71256.19</c:v>
                </c:pt>
                <c:pt idx="7128">
                  <c:v>71266.2</c:v>
                </c:pt>
                <c:pt idx="7129">
                  <c:v>71276.19</c:v>
                </c:pt>
                <c:pt idx="7130">
                  <c:v>71286.19</c:v>
                </c:pt>
                <c:pt idx="7131">
                  <c:v>71296.179999999993</c:v>
                </c:pt>
                <c:pt idx="7132">
                  <c:v>71306.19</c:v>
                </c:pt>
                <c:pt idx="7133">
                  <c:v>71316.179999999993</c:v>
                </c:pt>
                <c:pt idx="7134">
                  <c:v>71326.179999999993</c:v>
                </c:pt>
                <c:pt idx="7135">
                  <c:v>71336.179999999993</c:v>
                </c:pt>
                <c:pt idx="7136">
                  <c:v>71346.17</c:v>
                </c:pt>
                <c:pt idx="7137">
                  <c:v>71356.179999999993</c:v>
                </c:pt>
                <c:pt idx="7138">
                  <c:v>71366.17</c:v>
                </c:pt>
                <c:pt idx="7139">
                  <c:v>71376.17</c:v>
                </c:pt>
                <c:pt idx="7140">
                  <c:v>71386.16</c:v>
                </c:pt>
                <c:pt idx="7141">
                  <c:v>71396.160000000003</c:v>
                </c:pt>
                <c:pt idx="7142">
                  <c:v>71406.16</c:v>
                </c:pt>
                <c:pt idx="7143">
                  <c:v>71416.160000000003</c:v>
                </c:pt>
                <c:pt idx="7144">
                  <c:v>71426.16</c:v>
                </c:pt>
                <c:pt idx="7145">
                  <c:v>71436.160000000003</c:v>
                </c:pt>
                <c:pt idx="7146">
                  <c:v>71446.16</c:v>
                </c:pt>
                <c:pt idx="7147">
                  <c:v>71456.160000000003</c:v>
                </c:pt>
                <c:pt idx="7148">
                  <c:v>71466.16</c:v>
                </c:pt>
                <c:pt idx="7149">
                  <c:v>71476.149999999994</c:v>
                </c:pt>
                <c:pt idx="7150">
                  <c:v>71486.149999999994</c:v>
                </c:pt>
                <c:pt idx="7151">
                  <c:v>71496.149999999994</c:v>
                </c:pt>
                <c:pt idx="7152">
                  <c:v>71506.149999999994</c:v>
                </c:pt>
                <c:pt idx="7153">
                  <c:v>71516.149999999994</c:v>
                </c:pt>
                <c:pt idx="7154">
                  <c:v>71526.14</c:v>
                </c:pt>
                <c:pt idx="7155">
                  <c:v>71536.14</c:v>
                </c:pt>
                <c:pt idx="7156">
                  <c:v>71546.14</c:v>
                </c:pt>
                <c:pt idx="7157">
                  <c:v>71556.14</c:v>
                </c:pt>
                <c:pt idx="7158">
                  <c:v>71566.13</c:v>
                </c:pt>
                <c:pt idx="7159">
                  <c:v>71576.13</c:v>
                </c:pt>
                <c:pt idx="7160">
                  <c:v>71586.13</c:v>
                </c:pt>
                <c:pt idx="7161">
                  <c:v>71596.13</c:v>
                </c:pt>
                <c:pt idx="7162">
                  <c:v>71606.13</c:v>
                </c:pt>
                <c:pt idx="7163">
                  <c:v>71616.13</c:v>
                </c:pt>
                <c:pt idx="7164">
                  <c:v>71626.13</c:v>
                </c:pt>
                <c:pt idx="7165">
                  <c:v>71636.13</c:v>
                </c:pt>
                <c:pt idx="7166">
                  <c:v>71646.12</c:v>
                </c:pt>
                <c:pt idx="7167">
                  <c:v>71656.12</c:v>
                </c:pt>
                <c:pt idx="7168">
                  <c:v>71666.12</c:v>
                </c:pt>
                <c:pt idx="7169">
                  <c:v>71676.11</c:v>
                </c:pt>
                <c:pt idx="7170">
                  <c:v>71686.12</c:v>
                </c:pt>
                <c:pt idx="7171">
                  <c:v>71696.11</c:v>
                </c:pt>
                <c:pt idx="7172">
                  <c:v>71706.11</c:v>
                </c:pt>
                <c:pt idx="7173">
                  <c:v>71716.100000000006</c:v>
                </c:pt>
                <c:pt idx="7174">
                  <c:v>71726.100000000006</c:v>
                </c:pt>
                <c:pt idx="7175">
                  <c:v>71736.100000000006</c:v>
                </c:pt>
                <c:pt idx="7176">
                  <c:v>71746.100000000006</c:v>
                </c:pt>
                <c:pt idx="7177">
                  <c:v>71756.100000000006</c:v>
                </c:pt>
                <c:pt idx="7178">
                  <c:v>71766.09</c:v>
                </c:pt>
                <c:pt idx="7179">
                  <c:v>71776.09</c:v>
                </c:pt>
                <c:pt idx="7180">
                  <c:v>71786.09</c:v>
                </c:pt>
                <c:pt idx="7181">
                  <c:v>71796.09</c:v>
                </c:pt>
                <c:pt idx="7182">
                  <c:v>71806.09</c:v>
                </c:pt>
                <c:pt idx="7183">
                  <c:v>71816.09</c:v>
                </c:pt>
                <c:pt idx="7184">
                  <c:v>71826.09</c:v>
                </c:pt>
                <c:pt idx="7185">
                  <c:v>71836.09</c:v>
                </c:pt>
                <c:pt idx="7186">
                  <c:v>71846.09</c:v>
                </c:pt>
                <c:pt idx="7187">
                  <c:v>71856.08</c:v>
                </c:pt>
                <c:pt idx="7188">
                  <c:v>71866.080000000002</c:v>
                </c:pt>
                <c:pt idx="7189">
                  <c:v>71876.08</c:v>
                </c:pt>
                <c:pt idx="7190">
                  <c:v>71886.080000000002</c:v>
                </c:pt>
                <c:pt idx="7191">
                  <c:v>71896.070000000007</c:v>
                </c:pt>
                <c:pt idx="7192">
                  <c:v>71906.070000000007</c:v>
                </c:pt>
                <c:pt idx="7193">
                  <c:v>71916.070000000007</c:v>
                </c:pt>
                <c:pt idx="7194">
                  <c:v>71926.070000000007</c:v>
                </c:pt>
                <c:pt idx="7195">
                  <c:v>71936.070000000007</c:v>
                </c:pt>
                <c:pt idx="7196">
                  <c:v>71946.06</c:v>
                </c:pt>
                <c:pt idx="7197">
                  <c:v>71956.06</c:v>
                </c:pt>
                <c:pt idx="7198">
                  <c:v>71966.05</c:v>
                </c:pt>
                <c:pt idx="7199">
                  <c:v>71976.06</c:v>
                </c:pt>
                <c:pt idx="7200">
                  <c:v>71986.05</c:v>
                </c:pt>
                <c:pt idx="7201">
                  <c:v>71996.05</c:v>
                </c:pt>
                <c:pt idx="7202">
                  <c:v>72006.05</c:v>
                </c:pt>
                <c:pt idx="7203">
                  <c:v>72016.05</c:v>
                </c:pt>
                <c:pt idx="7204">
                  <c:v>72026.05</c:v>
                </c:pt>
                <c:pt idx="7205">
                  <c:v>72036.05</c:v>
                </c:pt>
                <c:pt idx="7206">
                  <c:v>72046.05</c:v>
                </c:pt>
                <c:pt idx="7207">
                  <c:v>72056.05</c:v>
                </c:pt>
                <c:pt idx="7208">
                  <c:v>72066.05</c:v>
                </c:pt>
                <c:pt idx="7209">
                  <c:v>72076.039999999994</c:v>
                </c:pt>
                <c:pt idx="7210">
                  <c:v>72086.039999999994</c:v>
                </c:pt>
                <c:pt idx="7211">
                  <c:v>72096.039999999994</c:v>
                </c:pt>
                <c:pt idx="7212">
                  <c:v>72106.03</c:v>
                </c:pt>
                <c:pt idx="7213">
                  <c:v>72116.039999999994</c:v>
                </c:pt>
                <c:pt idx="7214">
                  <c:v>72126.03</c:v>
                </c:pt>
                <c:pt idx="7215">
                  <c:v>72136.03</c:v>
                </c:pt>
                <c:pt idx="7216">
                  <c:v>72146.02</c:v>
                </c:pt>
                <c:pt idx="7217">
                  <c:v>72156.02</c:v>
                </c:pt>
                <c:pt idx="7218">
                  <c:v>72166.02</c:v>
                </c:pt>
                <c:pt idx="7219">
                  <c:v>72176.02</c:v>
                </c:pt>
                <c:pt idx="7220">
                  <c:v>72186.02</c:v>
                </c:pt>
                <c:pt idx="7221">
                  <c:v>72196.02</c:v>
                </c:pt>
                <c:pt idx="7222">
                  <c:v>72206.02</c:v>
                </c:pt>
                <c:pt idx="7223">
                  <c:v>72216.02</c:v>
                </c:pt>
                <c:pt idx="7224">
                  <c:v>72226.02</c:v>
                </c:pt>
                <c:pt idx="7225">
                  <c:v>72236.009999999995</c:v>
                </c:pt>
                <c:pt idx="7226">
                  <c:v>72246.009999999995</c:v>
                </c:pt>
                <c:pt idx="7227">
                  <c:v>72256.009999999995</c:v>
                </c:pt>
                <c:pt idx="7228">
                  <c:v>72266.009999999995</c:v>
                </c:pt>
                <c:pt idx="7229">
                  <c:v>72276.009999999995</c:v>
                </c:pt>
                <c:pt idx="7230">
                  <c:v>72286</c:v>
                </c:pt>
                <c:pt idx="7231">
                  <c:v>72295.990000000005</c:v>
                </c:pt>
                <c:pt idx="7232">
                  <c:v>72306</c:v>
                </c:pt>
                <c:pt idx="7233">
                  <c:v>72315.990000000005</c:v>
                </c:pt>
                <c:pt idx="7234">
                  <c:v>72325.990000000005</c:v>
                </c:pt>
                <c:pt idx="7235">
                  <c:v>72335.990000000005</c:v>
                </c:pt>
                <c:pt idx="7236">
                  <c:v>72345.990000000005</c:v>
                </c:pt>
                <c:pt idx="7237">
                  <c:v>72355.990000000005</c:v>
                </c:pt>
                <c:pt idx="7238">
                  <c:v>72365.990000000005</c:v>
                </c:pt>
                <c:pt idx="7239">
                  <c:v>72375.98</c:v>
                </c:pt>
                <c:pt idx="7240">
                  <c:v>72385.98</c:v>
                </c:pt>
                <c:pt idx="7241">
                  <c:v>72395.98</c:v>
                </c:pt>
                <c:pt idx="7242">
                  <c:v>72405.98</c:v>
                </c:pt>
                <c:pt idx="7243">
                  <c:v>72415.98</c:v>
                </c:pt>
                <c:pt idx="7244">
                  <c:v>72425.98</c:v>
                </c:pt>
                <c:pt idx="7245">
                  <c:v>72435.97</c:v>
                </c:pt>
                <c:pt idx="7246">
                  <c:v>72445.98</c:v>
                </c:pt>
                <c:pt idx="7247">
                  <c:v>72455.97</c:v>
                </c:pt>
                <c:pt idx="7248">
                  <c:v>72465.97</c:v>
                </c:pt>
                <c:pt idx="7249">
                  <c:v>72475.97</c:v>
                </c:pt>
                <c:pt idx="7250">
                  <c:v>72485.98</c:v>
                </c:pt>
                <c:pt idx="7251">
                  <c:v>72495.97</c:v>
                </c:pt>
                <c:pt idx="7252">
                  <c:v>72505.960000000006</c:v>
                </c:pt>
                <c:pt idx="7253">
                  <c:v>72515.960000000006</c:v>
                </c:pt>
                <c:pt idx="7254">
                  <c:v>72525.95</c:v>
                </c:pt>
                <c:pt idx="7255">
                  <c:v>72535.95</c:v>
                </c:pt>
                <c:pt idx="7256">
                  <c:v>72545.95</c:v>
                </c:pt>
                <c:pt idx="7257">
                  <c:v>72555.95</c:v>
                </c:pt>
                <c:pt idx="7258">
                  <c:v>72565.95</c:v>
                </c:pt>
                <c:pt idx="7259">
                  <c:v>72575.95</c:v>
                </c:pt>
                <c:pt idx="7260">
                  <c:v>72585.95</c:v>
                </c:pt>
                <c:pt idx="7261">
                  <c:v>72595.95</c:v>
                </c:pt>
                <c:pt idx="7262">
                  <c:v>72605.95</c:v>
                </c:pt>
                <c:pt idx="7263">
                  <c:v>72615.939999999988</c:v>
                </c:pt>
                <c:pt idx="7264">
                  <c:v>72625.939999999988</c:v>
                </c:pt>
                <c:pt idx="7265">
                  <c:v>72635.939999999988</c:v>
                </c:pt>
                <c:pt idx="7266">
                  <c:v>72645.939999999988</c:v>
                </c:pt>
                <c:pt idx="7267">
                  <c:v>72655.929999999993</c:v>
                </c:pt>
                <c:pt idx="7268">
                  <c:v>72665.929999999993</c:v>
                </c:pt>
                <c:pt idx="7269">
                  <c:v>72675.929999999993</c:v>
                </c:pt>
                <c:pt idx="7270">
                  <c:v>72685.929999999993</c:v>
                </c:pt>
                <c:pt idx="7271">
                  <c:v>72695.929999999993</c:v>
                </c:pt>
                <c:pt idx="7272">
                  <c:v>72705.919999999998</c:v>
                </c:pt>
                <c:pt idx="7273">
                  <c:v>72715.92</c:v>
                </c:pt>
                <c:pt idx="7274">
                  <c:v>72725.909999999989</c:v>
                </c:pt>
                <c:pt idx="7275">
                  <c:v>72735.92</c:v>
                </c:pt>
                <c:pt idx="7276">
                  <c:v>72745.909999999989</c:v>
                </c:pt>
                <c:pt idx="7277">
                  <c:v>72755.909999999989</c:v>
                </c:pt>
                <c:pt idx="7278">
                  <c:v>72765.909999999989</c:v>
                </c:pt>
                <c:pt idx="7279">
                  <c:v>72775.909999999989</c:v>
                </c:pt>
                <c:pt idx="7280">
                  <c:v>72785.909999999989</c:v>
                </c:pt>
                <c:pt idx="7281">
                  <c:v>72795.909999999989</c:v>
                </c:pt>
                <c:pt idx="7282">
                  <c:v>72805.909999999989</c:v>
                </c:pt>
                <c:pt idx="7283">
                  <c:v>72815.899999999994</c:v>
                </c:pt>
                <c:pt idx="7284">
                  <c:v>72825.909999999989</c:v>
                </c:pt>
                <c:pt idx="7285">
                  <c:v>72835.899999999994</c:v>
                </c:pt>
                <c:pt idx="7286">
                  <c:v>72845.899999999994</c:v>
                </c:pt>
                <c:pt idx="7287">
                  <c:v>72855.899999999994</c:v>
                </c:pt>
                <c:pt idx="7288">
                  <c:v>72865.89</c:v>
                </c:pt>
                <c:pt idx="7289">
                  <c:v>72875.899999999994</c:v>
                </c:pt>
                <c:pt idx="7290">
                  <c:v>72885.89</c:v>
                </c:pt>
                <c:pt idx="7291">
                  <c:v>72895.89</c:v>
                </c:pt>
                <c:pt idx="7292">
                  <c:v>72905.89</c:v>
                </c:pt>
                <c:pt idx="7293">
                  <c:v>72915.89</c:v>
                </c:pt>
                <c:pt idx="7294">
                  <c:v>72925.89</c:v>
                </c:pt>
                <c:pt idx="7295">
                  <c:v>72935.89</c:v>
                </c:pt>
                <c:pt idx="7296">
                  <c:v>72945.88</c:v>
                </c:pt>
                <c:pt idx="7297">
                  <c:v>72955.88</c:v>
                </c:pt>
                <c:pt idx="7298">
                  <c:v>72965.88</c:v>
                </c:pt>
                <c:pt idx="7299">
                  <c:v>72975.88</c:v>
                </c:pt>
                <c:pt idx="7300">
                  <c:v>72985.88</c:v>
                </c:pt>
                <c:pt idx="7301">
                  <c:v>72995.87</c:v>
                </c:pt>
                <c:pt idx="7302">
                  <c:v>73005.87</c:v>
                </c:pt>
                <c:pt idx="7303">
                  <c:v>73015.87</c:v>
                </c:pt>
                <c:pt idx="7304">
                  <c:v>73025.87</c:v>
                </c:pt>
                <c:pt idx="7305">
                  <c:v>73035.87</c:v>
                </c:pt>
                <c:pt idx="7306">
                  <c:v>73045.86</c:v>
                </c:pt>
                <c:pt idx="7307">
                  <c:v>73055.850000000006</c:v>
                </c:pt>
                <c:pt idx="7308">
                  <c:v>73065.86</c:v>
                </c:pt>
                <c:pt idx="7309">
                  <c:v>73075.850000000006</c:v>
                </c:pt>
                <c:pt idx="7310">
                  <c:v>73085.850000000006</c:v>
                </c:pt>
                <c:pt idx="7311">
                  <c:v>73095.850000000006</c:v>
                </c:pt>
                <c:pt idx="7312">
                  <c:v>73105.84</c:v>
                </c:pt>
                <c:pt idx="7313">
                  <c:v>73115.850000000006</c:v>
                </c:pt>
                <c:pt idx="7314">
                  <c:v>73125.84</c:v>
                </c:pt>
                <c:pt idx="7315">
                  <c:v>73135.839999999997</c:v>
                </c:pt>
                <c:pt idx="7316">
                  <c:v>73145.84</c:v>
                </c:pt>
                <c:pt idx="7317">
                  <c:v>73155.839999999997</c:v>
                </c:pt>
                <c:pt idx="7318">
                  <c:v>73165.84</c:v>
                </c:pt>
                <c:pt idx="7319">
                  <c:v>73175.839999999997</c:v>
                </c:pt>
                <c:pt idx="7320">
                  <c:v>73185.84</c:v>
                </c:pt>
                <c:pt idx="7321">
                  <c:v>73195.83</c:v>
                </c:pt>
                <c:pt idx="7322">
                  <c:v>73205.84</c:v>
                </c:pt>
                <c:pt idx="7323">
                  <c:v>73215.83</c:v>
                </c:pt>
                <c:pt idx="7324">
                  <c:v>73225.83</c:v>
                </c:pt>
                <c:pt idx="7325">
                  <c:v>73235.820000000007</c:v>
                </c:pt>
                <c:pt idx="7326">
                  <c:v>73245.820000000007</c:v>
                </c:pt>
                <c:pt idx="7327">
                  <c:v>73255.820000000007</c:v>
                </c:pt>
                <c:pt idx="7328">
                  <c:v>73265.820000000007</c:v>
                </c:pt>
                <c:pt idx="7329">
                  <c:v>73275.820000000007</c:v>
                </c:pt>
                <c:pt idx="7330">
                  <c:v>73285.81</c:v>
                </c:pt>
                <c:pt idx="7331">
                  <c:v>73295.81</c:v>
                </c:pt>
                <c:pt idx="7332">
                  <c:v>73305.81</c:v>
                </c:pt>
                <c:pt idx="7333">
                  <c:v>73315.81</c:v>
                </c:pt>
                <c:pt idx="7334">
                  <c:v>73325.8</c:v>
                </c:pt>
                <c:pt idx="7335">
                  <c:v>73335.8</c:v>
                </c:pt>
                <c:pt idx="7336">
                  <c:v>73345.8</c:v>
                </c:pt>
                <c:pt idx="7337">
                  <c:v>73355.8</c:v>
                </c:pt>
                <c:pt idx="7338">
                  <c:v>73365.8</c:v>
                </c:pt>
                <c:pt idx="7339">
                  <c:v>73375.8</c:v>
                </c:pt>
                <c:pt idx="7340">
                  <c:v>73385.8</c:v>
                </c:pt>
                <c:pt idx="7341">
                  <c:v>73395.8</c:v>
                </c:pt>
                <c:pt idx="7342">
                  <c:v>73405.8</c:v>
                </c:pt>
                <c:pt idx="7343">
                  <c:v>73415.8</c:v>
                </c:pt>
                <c:pt idx="7344">
                  <c:v>73425.789999999994</c:v>
                </c:pt>
                <c:pt idx="7345">
                  <c:v>73435.789999999994</c:v>
                </c:pt>
                <c:pt idx="7346">
                  <c:v>73445.789999999994</c:v>
                </c:pt>
                <c:pt idx="7347">
                  <c:v>73455.789999999994</c:v>
                </c:pt>
                <c:pt idx="7348">
                  <c:v>73465.78</c:v>
                </c:pt>
                <c:pt idx="7349">
                  <c:v>73475.78</c:v>
                </c:pt>
                <c:pt idx="7350">
                  <c:v>73485.77</c:v>
                </c:pt>
                <c:pt idx="7351">
                  <c:v>73495.78</c:v>
                </c:pt>
                <c:pt idx="7352">
                  <c:v>73505.77</c:v>
                </c:pt>
                <c:pt idx="7353">
                  <c:v>73515.77</c:v>
                </c:pt>
                <c:pt idx="7354">
                  <c:v>73525.77</c:v>
                </c:pt>
                <c:pt idx="7355">
                  <c:v>73535.77</c:v>
                </c:pt>
                <c:pt idx="7356">
                  <c:v>73545.77</c:v>
                </c:pt>
                <c:pt idx="7357">
                  <c:v>73555.77</c:v>
                </c:pt>
                <c:pt idx="7358">
                  <c:v>73565.77</c:v>
                </c:pt>
                <c:pt idx="7359">
                  <c:v>73575.759999999995</c:v>
                </c:pt>
                <c:pt idx="7360">
                  <c:v>73585.77</c:v>
                </c:pt>
                <c:pt idx="7361">
                  <c:v>73595.759999999995</c:v>
                </c:pt>
                <c:pt idx="7362">
                  <c:v>73605.759999999995</c:v>
                </c:pt>
                <c:pt idx="7363">
                  <c:v>73615.759999999995</c:v>
                </c:pt>
                <c:pt idx="7364">
                  <c:v>73625.75</c:v>
                </c:pt>
                <c:pt idx="7365">
                  <c:v>73635.759999999995</c:v>
                </c:pt>
                <c:pt idx="7366">
                  <c:v>73645.75</c:v>
                </c:pt>
                <c:pt idx="7367">
                  <c:v>73655.75</c:v>
                </c:pt>
                <c:pt idx="7368">
                  <c:v>73665.740000000005</c:v>
                </c:pt>
                <c:pt idx="7369">
                  <c:v>73675.740000000005</c:v>
                </c:pt>
                <c:pt idx="7370">
                  <c:v>73685.740000000005</c:v>
                </c:pt>
                <c:pt idx="7371">
                  <c:v>73695.740000000005</c:v>
                </c:pt>
                <c:pt idx="7372">
                  <c:v>73705.740000000005</c:v>
                </c:pt>
                <c:pt idx="7373">
                  <c:v>73715.73</c:v>
                </c:pt>
                <c:pt idx="7374">
                  <c:v>73725.73</c:v>
                </c:pt>
                <c:pt idx="7375">
                  <c:v>73735.73</c:v>
                </c:pt>
                <c:pt idx="7376">
                  <c:v>73745.73</c:v>
                </c:pt>
                <c:pt idx="7377">
                  <c:v>73755.73</c:v>
                </c:pt>
                <c:pt idx="7378">
                  <c:v>73765.73</c:v>
                </c:pt>
                <c:pt idx="7379">
                  <c:v>73775.73</c:v>
                </c:pt>
                <c:pt idx="7380">
                  <c:v>73785.73</c:v>
                </c:pt>
                <c:pt idx="7381">
                  <c:v>73795.73</c:v>
                </c:pt>
                <c:pt idx="7382">
                  <c:v>73805.72</c:v>
                </c:pt>
                <c:pt idx="7383">
                  <c:v>73815.710000000006</c:v>
                </c:pt>
                <c:pt idx="7384">
                  <c:v>73825.72</c:v>
                </c:pt>
                <c:pt idx="7385">
                  <c:v>73835.710000000006</c:v>
                </c:pt>
                <c:pt idx="7386">
                  <c:v>73845.710000000006</c:v>
                </c:pt>
                <c:pt idx="7387">
                  <c:v>73855.710000000006</c:v>
                </c:pt>
                <c:pt idx="7388">
                  <c:v>73865.7</c:v>
                </c:pt>
                <c:pt idx="7389">
                  <c:v>73875.710000000006</c:v>
                </c:pt>
                <c:pt idx="7390">
                  <c:v>73885.710000000006</c:v>
                </c:pt>
                <c:pt idx="7391">
                  <c:v>73895.710000000006</c:v>
                </c:pt>
                <c:pt idx="7392">
                  <c:v>73905.7</c:v>
                </c:pt>
                <c:pt idx="7393">
                  <c:v>73915.7</c:v>
                </c:pt>
                <c:pt idx="7394">
                  <c:v>73925.7</c:v>
                </c:pt>
                <c:pt idx="7395">
                  <c:v>73935.7</c:v>
                </c:pt>
                <c:pt idx="7396">
                  <c:v>73945.7</c:v>
                </c:pt>
                <c:pt idx="7397">
                  <c:v>73955.69</c:v>
                </c:pt>
                <c:pt idx="7398">
                  <c:v>73965.69</c:v>
                </c:pt>
                <c:pt idx="7399">
                  <c:v>73975.69</c:v>
                </c:pt>
                <c:pt idx="7400">
                  <c:v>73985.69</c:v>
                </c:pt>
                <c:pt idx="7401">
                  <c:v>73995.679999999993</c:v>
                </c:pt>
                <c:pt idx="7402">
                  <c:v>74005.679999999993</c:v>
                </c:pt>
                <c:pt idx="7403">
                  <c:v>74015.679999999993</c:v>
                </c:pt>
                <c:pt idx="7404">
                  <c:v>74025.679999999993</c:v>
                </c:pt>
                <c:pt idx="7405">
                  <c:v>74035.679999999993</c:v>
                </c:pt>
                <c:pt idx="7406">
                  <c:v>74045.67</c:v>
                </c:pt>
                <c:pt idx="7407">
                  <c:v>74055.67</c:v>
                </c:pt>
                <c:pt idx="7408">
                  <c:v>74065.67</c:v>
                </c:pt>
                <c:pt idx="7409">
                  <c:v>74075.67</c:v>
                </c:pt>
                <c:pt idx="7410">
                  <c:v>74085.66</c:v>
                </c:pt>
                <c:pt idx="7411">
                  <c:v>74095.66</c:v>
                </c:pt>
                <c:pt idx="7412">
                  <c:v>74105.66</c:v>
                </c:pt>
                <c:pt idx="7413">
                  <c:v>74115.66</c:v>
                </c:pt>
                <c:pt idx="7414">
                  <c:v>74125.66</c:v>
                </c:pt>
                <c:pt idx="7415">
                  <c:v>74135.66</c:v>
                </c:pt>
                <c:pt idx="7416">
                  <c:v>74145.66</c:v>
                </c:pt>
                <c:pt idx="7417">
                  <c:v>74155.649999999994</c:v>
                </c:pt>
                <c:pt idx="7418">
                  <c:v>74165.66</c:v>
                </c:pt>
                <c:pt idx="7419">
                  <c:v>74175.649999999994</c:v>
                </c:pt>
                <c:pt idx="7420">
                  <c:v>74185.649999999994</c:v>
                </c:pt>
                <c:pt idx="7421">
                  <c:v>74195.649999999994</c:v>
                </c:pt>
                <c:pt idx="7422">
                  <c:v>74205.649999999994</c:v>
                </c:pt>
                <c:pt idx="7423">
                  <c:v>74215.649999999994</c:v>
                </c:pt>
                <c:pt idx="7424">
                  <c:v>74225.64</c:v>
                </c:pt>
                <c:pt idx="7425">
                  <c:v>74235.64</c:v>
                </c:pt>
                <c:pt idx="7426">
                  <c:v>74245.63</c:v>
                </c:pt>
                <c:pt idx="7427">
                  <c:v>74255.64</c:v>
                </c:pt>
                <c:pt idx="7428">
                  <c:v>74265.63</c:v>
                </c:pt>
                <c:pt idx="7429">
                  <c:v>74275.63</c:v>
                </c:pt>
                <c:pt idx="7430">
                  <c:v>74285.63</c:v>
                </c:pt>
                <c:pt idx="7431">
                  <c:v>74295.63</c:v>
                </c:pt>
                <c:pt idx="7432">
                  <c:v>74305.63</c:v>
                </c:pt>
                <c:pt idx="7433">
                  <c:v>74315.63</c:v>
                </c:pt>
                <c:pt idx="7434">
                  <c:v>74325.63</c:v>
                </c:pt>
                <c:pt idx="7435">
                  <c:v>74335.62</c:v>
                </c:pt>
                <c:pt idx="7436">
                  <c:v>74345.63</c:v>
                </c:pt>
                <c:pt idx="7437">
                  <c:v>74355.62</c:v>
                </c:pt>
                <c:pt idx="7438">
                  <c:v>74365.63</c:v>
                </c:pt>
                <c:pt idx="7439">
                  <c:v>74375.62</c:v>
                </c:pt>
                <c:pt idx="7440">
                  <c:v>74385.63</c:v>
                </c:pt>
                <c:pt idx="7441">
                  <c:v>74395.62</c:v>
                </c:pt>
                <c:pt idx="7442">
                  <c:v>74405.61</c:v>
                </c:pt>
                <c:pt idx="7443">
                  <c:v>74415.61</c:v>
                </c:pt>
                <c:pt idx="7444">
                  <c:v>74425.600000000006</c:v>
                </c:pt>
                <c:pt idx="7445">
                  <c:v>74435.600000000006</c:v>
                </c:pt>
                <c:pt idx="7446">
                  <c:v>74445.600000000006</c:v>
                </c:pt>
                <c:pt idx="7447">
                  <c:v>74455.600000000006</c:v>
                </c:pt>
                <c:pt idx="7448">
                  <c:v>74465.600000000006</c:v>
                </c:pt>
                <c:pt idx="7449">
                  <c:v>74475.59</c:v>
                </c:pt>
                <c:pt idx="7450">
                  <c:v>74485.59</c:v>
                </c:pt>
                <c:pt idx="7451">
                  <c:v>74495.59</c:v>
                </c:pt>
                <c:pt idx="7452">
                  <c:v>74505.59</c:v>
                </c:pt>
                <c:pt idx="7453">
                  <c:v>74515.59</c:v>
                </c:pt>
                <c:pt idx="7454">
                  <c:v>74525.59</c:v>
                </c:pt>
                <c:pt idx="7455">
                  <c:v>74535.59</c:v>
                </c:pt>
                <c:pt idx="7456">
                  <c:v>74545.59</c:v>
                </c:pt>
                <c:pt idx="7457">
                  <c:v>74555.58</c:v>
                </c:pt>
                <c:pt idx="7458">
                  <c:v>74565.58</c:v>
                </c:pt>
                <c:pt idx="7459">
                  <c:v>74575.570000000007</c:v>
                </c:pt>
                <c:pt idx="7460">
                  <c:v>74585.58</c:v>
                </c:pt>
                <c:pt idx="7461">
                  <c:v>74595.570000000007</c:v>
                </c:pt>
                <c:pt idx="7462">
                  <c:v>74605.570000000007</c:v>
                </c:pt>
                <c:pt idx="7463">
                  <c:v>74615.570000000007</c:v>
                </c:pt>
                <c:pt idx="7464">
                  <c:v>74625.56</c:v>
                </c:pt>
                <c:pt idx="7465">
                  <c:v>74635.570000000007</c:v>
                </c:pt>
                <c:pt idx="7466">
                  <c:v>74645.56</c:v>
                </c:pt>
                <c:pt idx="7467">
                  <c:v>74655.56</c:v>
                </c:pt>
                <c:pt idx="7468">
                  <c:v>74665.55</c:v>
                </c:pt>
                <c:pt idx="7469">
                  <c:v>74675.55</c:v>
                </c:pt>
                <c:pt idx="7470">
                  <c:v>74685.55</c:v>
                </c:pt>
                <c:pt idx="7471">
                  <c:v>74695.55</c:v>
                </c:pt>
                <c:pt idx="7472">
                  <c:v>74705.55</c:v>
                </c:pt>
                <c:pt idx="7473">
                  <c:v>74715.55</c:v>
                </c:pt>
                <c:pt idx="7474">
                  <c:v>74725.55</c:v>
                </c:pt>
                <c:pt idx="7475">
                  <c:v>74735.55</c:v>
                </c:pt>
                <c:pt idx="7476">
                  <c:v>74745.55</c:v>
                </c:pt>
                <c:pt idx="7477">
                  <c:v>74755.539999999994</c:v>
                </c:pt>
                <c:pt idx="7478">
                  <c:v>74765.539999999994</c:v>
                </c:pt>
                <c:pt idx="7479">
                  <c:v>74775.539999999994</c:v>
                </c:pt>
                <c:pt idx="7480">
                  <c:v>74785.539999999994</c:v>
                </c:pt>
                <c:pt idx="7481">
                  <c:v>74795.539999999994</c:v>
                </c:pt>
                <c:pt idx="7482">
                  <c:v>74805.539999999994</c:v>
                </c:pt>
                <c:pt idx="7483">
                  <c:v>74815.539999999994</c:v>
                </c:pt>
                <c:pt idx="7484">
                  <c:v>74825.53</c:v>
                </c:pt>
                <c:pt idx="7485">
                  <c:v>74835.53</c:v>
                </c:pt>
                <c:pt idx="7486">
                  <c:v>74845.52</c:v>
                </c:pt>
                <c:pt idx="7487">
                  <c:v>74855.520000000004</c:v>
                </c:pt>
                <c:pt idx="7488">
                  <c:v>74865.52</c:v>
                </c:pt>
                <c:pt idx="7489">
                  <c:v>74875.520000000004</c:v>
                </c:pt>
                <c:pt idx="7490">
                  <c:v>74885.52</c:v>
                </c:pt>
                <c:pt idx="7491">
                  <c:v>74895.520000000004</c:v>
                </c:pt>
                <c:pt idx="7492">
                  <c:v>74905.52</c:v>
                </c:pt>
                <c:pt idx="7493">
                  <c:v>74915.520000000004</c:v>
                </c:pt>
                <c:pt idx="7494">
                  <c:v>74925.52</c:v>
                </c:pt>
                <c:pt idx="7495">
                  <c:v>74935.509999999995</c:v>
                </c:pt>
                <c:pt idx="7496">
                  <c:v>74945.509999999995</c:v>
                </c:pt>
                <c:pt idx="7497">
                  <c:v>74955.509999999995</c:v>
                </c:pt>
                <c:pt idx="7498">
                  <c:v>74965.509999999995</c:v>
                </c:pt>
                <c:pt idx="7499">
                  <c:v>74975.509999999995</c:v>
                </c:pt>
                <c:pt idx="7500">
                  <c:v>74985.5</c:v>
                </c:pt>
                <c:pt idx="7501">
                  <c:v>74995.5</c:v>
                </c:pt>
                <c:pt idx="7502">
                  <c:v>75005.490000000005</c:v>
                </c:pt>
                <c:pt idx="7503">
                  <c:v>75015.5</c:v>
                </c:pt>
                <c:pt idx="7504">
                  <c:v>75025.490000000005</c:v>
                </c:pt>
                <c:pt idx="7505">
                  <c:v>75035.490000000005</c:v>
                </c:pt>
                <c:pt idx="7506">
                  <c:v>75045.490000000005</c:v>
                </c:pt>
                <c:pt idx="7507">
                  <c:v>75055.48</c:v>
                </c:pt>
                <c:pt idx="7508">
                  <c:v>75065.490000000005</c:v>
                </c:pt>
                <c:pt idx="7509">
                  <c:v>75075.48</c:v>
                </c:pt>
                <c:pt idx="7510">
                  <c:v>75085.48</c:v>
                </c:pt>
                <c:pt idx="7511">
                  <c:v>75095.48</c:v>
                </c:pt>
                <c:pt idx="7512">
                  <c:v>75105.48</c:v>
                </c:pt>
                <c:pt idx="7513">
                  <c:v>75115.48</c:v>
                </c:pt>
                <c:pt idx="7514">
                  <c:v>75125.48</c:v>
                </c:pt>
                <c:pt idx="7515">
                  <c:v>75135.48</c:v>
                </c:pt>
                <c:pt idx="7516">
                  <c:v>75145.47</c:v>
                </c:pt>
                <c:pt idx="7517">
                  <c:v>75155.460000000006</c:v>
                </c:pt>
                <c:pt idx="7518">
                  <c:v>75165.47</c:v>
                </c:pt>
                <c:pt idx="7519">
                  <c:v>75175.460000000006</c:v>
                </c:pt>
                <c:pt idx="7520">
                  <c:v>75185.460000000006</c:v>
                </c:pt>
                <c:pt idx="7521">
                  <c:v>75195.460000000006</c:v>
                </c:pt>
                <c:pt idx="7522">
                  <c:v>75205.460000000006</c:v>
                </c:pt>
                <c:pt idx="7523">
                  <c:v>75215.460000000006</c:v>
                </c:pt>
                <c:pt idx="7524">
                  <c:v>75225.460000000006</c:v>
                </c:pt>
                <c:pt idx="7525">
                  <c:v>75235.460000000006</c:v>
                </c:pt>
                <c:pt idx="7526">
                  <c:v>75245.460000000006</c:v>
                </c:pt>
                <c:pt idx="7527">
                  <c:v>75255.45</c:v>
                </c:pt>
                <c:pt idx="7528">
                  <c:v>75265.45</c:v>
                </c:pt>
                <c:pt idx="7529">
                  <c:v>75275.45</c:v>
                </c:pt>
                <c:pt idx="7530">
                  <c:v>75285.45</c:v>
                </c:pt>
                <c:pt idx="7531">
                  <c:v>75295.439999999988</c:v>
                </c:pt>
                <c:pt idx="7532">
                  <c:v>75305.45</c:v>
                </c:pt>
                <c:pt idx="7533">
                  <c:v>75315.439999999988</c:v>
                </c:pt>
                <c:pt idx="7534">
                  <c:v>75325.439999999988</c:v>
                </c:pt>
                <c:pt idx="7535">
                  <c:v>75335.429999999993</c:v>
                </c:pt>
                <c:pt idx="7536">
                  <c:v>75345.439999999988</c:v>
                </c:pt>
                <c:pt idx="7537">
                  <c:v>75355.429999999993</c:v>
                </c:pt>
                <c:pt idx="7538">
                  <c:v>75365.429999999993</c:v>
                </c:pt>
                <c:pt idx="7539">
                  <c:v>75375.429999999993</c:v>
                </c:pt>
                <c:pt idx="7540">
                  <c:v>75385.42</c:v>
                </c:pt>
                <c:pt idx="7541">
                  <c:v>75395.429999999993</c:v>
                </c:pt>
                <c:pt idx="7542">
                  <c:v>75405.42</c:v>
                </c:pt>
                <c:pt idx="7543">
                  <c:v>75415.42</c:v>
                </c:pt>
                <c:pt idx="7544">
                  <c:v>75425.409999999989</c:v>
                </c:pt>
                <c:pt idx="7545">
                  <c:v>75435.409999999989</c:v>
                </c:pt>
                <c:pt idx="7546">
                  <c:v>75445.409999999989</c:v>
                </c:pt>
                <c:pt idx="7547">
                  <c:v>75455.409999999989</c:v>
                </c:pt>
                <c:pt idx="7548">
                  <c:v>75465.409999999989</c:v>
                </c:pt>
                <c:pt idx="7549">
                  <c:v>75475.409999999989</c:v>
                </c:pt>
                <c:pt idx="7550">
                  <c:v>75485.409999999989</c:v>
                </c:pt>
                <c:pt idx="7551">
                  <c:v>75495.409999999989</c:v>
                </c:pt>
                <c:pt idx="7552">
                  <c:v>75505.409999999989</c:v>
                </c:pt>
                <c:pt idx="7553">
                  <c:v>75515.399999999994</c:v>
                </c:pt>
                <c:pt idx="7554">
                  <c:v>75525.399999999994</c:v>
                </c:pt>
                <c:pt idx="7555">
                  <c:v>75535.399999999994</c:v>
                </c:pt>
                <c:pt idx="7556">
                  <c:v>75545.399999999994</c:v>
                </c:pt>
                <c:pt idx="7557">
                  <c:v>75555.399999999994</c:v>
                </c:pt>
                <c:pt idx="7558">
                  <c:v>75565.39</c:v>
                </c:pt>
                <c:pt idx="7559">
                  <c:v>75575.39</c:v>
                </c:pt>
                <c:pt idx="7560">
                  <c:v>75585.39</c:v>
                </c:pt>
                <c:pt idx="7561">
                  <c:v>75595.39</c:v>
                </c:pt>
                <c:pt idx="7562">
                  <c:v>75605.38</c:v>
                </c:pt>
                <c:pt idx="7563">
                  <c:v>75615.38</c:v>
                </c:pt>
                <c:pt idx="7564">
                  <c:v>75625.38</c:v>
                </c:pt>
                <c:pt idx="7565">
                  <c:v>75635.38</c:v>
                </c:pt>
                <c:pt idx="7566">
                  <c:v>75645.38</c:v>
                </c:pt>
                <c:pt idx="7567">
                  <c:v>75655.38</c:v>
                </c:pt>
                <c:pt idx="7568">
                  <c:v>75665.38</c:v>
                </c:pt>
                <c:pt idx="7569">
                  <c:v>75675.37</c:v>
                </c:pt>
                <c:pt idx="7570">
                  <c:v>75685.38</c:v>
                </c:pt>
                <c:pt idx="7571">
                  <c:v>75695.37</c:v>
                </c:pt>
                <c:pt idx="7572">
                  <c:v>75705.37</c:v>
                </c:pt>
                <c:pt idx="7573">
                  <c:v>75715.37</c:v>
                </c:pt>
                <c:pt idx="7574">
                  <c:v>75725.37</c:v>
                </c:pt>
                <c:pt idx="7575">
                  <c:v>75735.37</c:v>
                </c:pt>
                <c:pt idx="7576">
                  <c:v>75745.36</c:v>
                </c:pt>
                <c:pt idx="7577">
                  <c:v>75755.360000000001</c:v>
                </c:pt>
                <c:pt idx="7578">
                  <c:v>75765.350000000006</c:v>
                </c:pt>
                <c:pt idx="7579">
                  <c:v>75775.360000000001</c:v>
                </c:pt>
                <c:pt idx="7580">
                  <c:v>75785.350000000006</c:v>
                </c:pt>
                <c:pt idx="7581">
                  <c:v>75795.350000000006</c:v>
                </c:pt>
                <c:pt idx="7582">
                  <c:v>75805.350000000006</c:v>
                </c:pt>
                <c:pt idx="7583">
                  <c:v>75815.34</c:v>
                </c:pt>
                <c:pt idx="7584">
                  <c:v>75825.350000000006</c:v>
                </c:pt>
                <c:pt idx="7585">
                  <c:v>75835.34</c:v>
                </c:pt>
                <c:pt idx="7586">
                  <c:v>75845.34</c:v>
                </c:pt>
                <c:pt idx="7587">
                  <c:v>75855.34</c:v>
                </c:pt>
                <c:pt idx="7588">
                  <c:v>75865.34</c:v>
                </c:pt>
                <c:pt idx="7589">
                  <c:v>75875.34</c:v>
                </c:pt>
                <c:pt idx="7590">
                  <c:v>75885.34</c:v>
                </c:pt>
                <c:pt idx="7591">
                  <c:v>75895.34</c:v>
                </c:pt>
                <c:pt idx="7592">
                  <c:v>75905.33</c:v>
                </c:pt>
                <c:pt idx="7593">
                  <c:v>75915.320000000007</c:v>
                </c:pt>
                <c:pt idx="7594">
                  <c:v>75925.33</c:v>
                </c:pt>
                <c:pt idx="7595">
                  <c:v>75935.320000000007</c:v>
                </c:pt>
                <c:pt idx="7596">
                  <c:v>75945.320000000007</c:v>
                </c:pt>
                <c:pt idx="7597">
                  <c:v>75955.320000000007</c:v>
                </c:pt>
                <c:pt idx="7598">
                  <c:v>75965.320000000007</c:v>
                </c:pt>
                <c:pt idx="7599">
                  <c:v>75975.320000000007</c:v>
                </c:pt>
                <c:pt idx="7600">
                  <c:v>75985.31</c:v>
                </c:pt>
                <c:pt idx="7601">
                  <c:v>75995.31</c:v>
                </c:pt>
                <c:pt idx="7602">
                  <c:v>76005.3</c:v>
                </c:pt>
                <c:pt idx="7603">
                  <c:v>76015.31</c:v>
                </c:pt>
                <c:pt idx="7604">
                  <c:v>76025.3</c:v>
                </c:pt>
                <c:pt idx="7605">
                  <c:v>76035.3</c:v>
                </c:pt>
                <c:pt idx="7606">
                  <c:v>76045.3</c:v>
                </c:pt>
                <c:pt idx="7607">
                  <c:v>76055.3</c:v>
                </c:pt>
                <c:pt idx="7608">
                  <c:v>76065.3</c:v>
                </c:pt>
                <c:pt idx="7609">
                  <c:v>76075.3</c:v>
                </c:pt>
                <c:pt idx="7610">
                  <c:v>76085.3</c:v>
                </c:pt>
                <c:pt idx="7611">
                  <c:v>76095.289999999994</c:v>
                </c:pt>
                <c:pt idx="7612">
                  <c:v>76105.289999999994</c:v>
                </c:pt>
                <c:pt idx="7613">
                  <c:v>76115.289999999994</c:v>
                </c:pt>
                <c:pt idx="7614">
                  <c:v>76125.289999999994</c:v>
                </c:pt>
                <c:pt idx="7615">
                  <c:v>76135.289999999994</c:v>
                </c:pt>
                <c:pt idx="7616">
                  <c:v>76145.279999999999</c:v>
                </c:pt>
                <c:pt idx="7617">
                  <c:v>76155.28</c:v>
                </c:pt>
                <c:pt idx="7618">
                  <c:v>76165.279999999999</c:v>
                </c:pt>
                <c:pt idx="7619">
                  <c:v>76175.28</c:v>
                </c:pt>
                <c:pt idx="7620">
                  <c:v>76185.27</c:v>
                </c:pt>
                <c:pt idx="7621">
                  <c:v>76195.289999999994</c:v>
                </c:pt>
                <c:pt idx="7622">
                  <c:v>76205.279999999999</c:v>
                </c:pt>
                <c:pt idx="7623">
                  <c:v>76215.28</c:v>
                </c:pt>
                <c:pt idx="7624">
                  <c:v>76225.27</c:v>
                </c:pt>
                <c:pt idx="7625">
                  <c:v>76235.27</c:v>
                </c:pt>
                <c:pt idx="7626">
                  <c:v>76245.27</c:v>
                </c:pt>
                <c:pt idx="7627">
                  <c:v>76255.27</c:v>
                </c:pt>
                <c:pt idx="7628">
                  <c:v>76265.27</c:v>
                </c:pt>
                <c:pt idx="7629">
                  <c:v>76275.259999999995</c:v>
                </c:pt>
                <c:pt idx="7630">
                  <c:v>76285.259999999995</c:v>
                </c:pt>
                <c:pt idx="7631">
                  <c:v>76295.259999999995</c:v>
                </c:pt>
                <c:pt idx="7632">
                  <c:v>76305.259999999995</c:v>
                </c:pt>
                <c:pt idx="7633">
                  <c:v>76315.259999999995</c:v>
                </c:pt>
                <c:pt idx="7634">
                  <c:v>76325.25</c:v>
                </c:pt>
                <c:pt idx="7635">
                  <c:v>76335.25</c:v>
                </c:pt>
                <c:pt idx="7636">
                  <c:v>76345.240000000005</c:v>
                </c:pt>
                <c:pt idx="7637">
                  <c:v>76355.25</c:v>
                </c:pt>
                <c:pt idx="7638">
                  <c:v>76365.240000000005</c:v>
                </c:pt>
                <c:pt idx="7639">
                  <c:v>76375.240000000005</c:v>
                </c:pt>
                <c:pt idx="7640">
                  <c:v>76385.240000000005</c:v>
                </c:pt>
                <c:pt idx="7641">
                  <c:v>76395.23</c:v>
                </c:pt>
                <c:pt idx="7642">
                  <c:v>76405.240000000005</c:v>
                </c:pt>
                <c:pt idx="7643">
                  <c:v>76415.23</c:v>
                </c:pt>
                <c:pt idx="7644">
                  <c:v>76425.23</c:v>
                </c:pt>
                <c:pt idx="7645">
                  <c:v>76435.23</c:v>
                </c:pt>
                <c:pt idx="7646">
                  <c:v>76445.23</c:v>
                </c:pt>
                <c:pt idx="7647">
                  <c:v>76455.23</c:v>
                </c:pt>
                <c:pt idx="7648">
                  <c:v>76465.23</c:v>
                </c:pt>
                <c:pt idx="7649">
                  <c:v>76475.23</c:v>
                </c:pt>
                <c:pt idx="7650">
                  <c:v>76485.22</c:v>
                </c:pt>
                <c:pt idx="7651">
                  <c:v>76495.23</c:v>
                </c:pt>
                <c:pt idx="7652">
                  <c:v>76505.22</c:v>
                </c:pt>
                <c:pt idx="7653">
                  <c:v>76515.22</c:v>
                </c:pt>
                <c:pt idx="7654">
                  <c:v>76525.210000000006</c:v>
                </c:pt>
                <c:pt idx="7655">
                  <c:v>76535.210000000006</c:v>
                </c:pt>
                <c:pt idx="7656">
                  <c:v>76545.210000000006</c:v>
                </c:pt>
                <c:pt idx="7657">
                  <c:v>76555.210000000006</c:v>
                </c:pt>
                <c:pt idx="7658">
                  <c:v>76565.210000000006</c:v>
                </c:pt>
                <c:pt idx="7659">
                  <c:v>76575.199999999997</c:v>
                </c:pt>
                <c:pt idx="7660">
                  <c:v>76585.2</c:v>
                </c:pt>
                <c:pt idx="7661">
                  <c:v>76595.199999999997</c:v>
                </c:pt>
                <c:pt idx="7662">
                  <c:v>76605.2</c:v>
                </c:pt>
                <c:pt idx="7663">
                  <c:v>76615.199999999997</c:v>
                </c:pt>
                <c:pt idx="7664">
                  <c:v>76625.2</c:v>
                </c:pt>
                <c:pt idx="7665">
                  <c:v>76635.199999999997</c:v>
                </c:pt>
                <c:pt idx="7666">
                  <c:v>76645.2</c:v>
                </c:pt>
                <c:pt idx="7667">
                  <c:v>76655.199999999997</c:v>
                </c:pt>
                <c:pt idx="7668">
                  <c:v>76665.19</c:v>
                </c:pt>
                <c:pt idx="7669">
                  <c:v>76675.179999999993</c:v>
                </c:pt>
                <c:pt idx="7670">
                  <c:v>76685.19</c:v>
                </c:pt>
                <c:pt idx="7671">
                  <c:v>76695.179999999993</c:v>
                </c:pt>
                <c:pt idx="7672">
                  <c:v>76705.179999999993</c:v>
                </c:pt>
                <c:pt idx="7673">
                  <c:v>76715.179999999993</c:v>
                </c:pt>
                <c:pt idx="7674">
                  <c:v>76725.17</c:v>
                </c:pt>
                <c:pt idx="7675">
                  <c:v>76735.179999999993</c:v>
                </c:pt>
                <c:pt idx="7676">
                  <c:v>76745.17</c:v>
                </c:pt>
                <c:pt idx="7677">
                  <c:v>76755.17</c:v>
                </c:pt>
                <c:pt idx="7678">
                  <c:v>76765.16</c:v>
                </c:pt>
                <c:pt idx="7679">
                  <c:v>76775.16</c:v>
                </c:pt>
                <c:pt idx="7680">
                  <c:v>76785.16</c:v>
                </c:pt>
                <c:pt idx="7681">
                  <c:v>76795.16</c:v>
                </c:pt>
                <c:pt idx="7682">
                  <c:v>76805.16</c:v>
                </c:pt>
                <c:pt idx="7683">
                  <c:v>76815.16</c:v>
                </c:pt>
                <c:pt idx="7684">
                  <c:v>76825.16</c:v>
                </c:pt>
                <c:pt idx="7685">
                  <c:v>76835.16</c:v>
                </c:pt>
                <c:pt idx="7686">
                  <c:v>76845.16</c:v>
                </c:pt>
                <c:pt idx="7687">
                  <c:v>76855.149999999994</c:v>
                </c:pt>
                <c:pt idx="7688">
                  <c:v>76865.149999999994</c:v>
                </c:pt>
                <c:pt idx="7689">
                  <c:v>76875.149999999994</c:v>
                </c:pt>
                <c:pt idx="7690">
                  <c:v>76885.149999999994</c:v>
                </c:pt>
                <c:pt idx="7691">
                  <c:v>76895.149999999994</c:v>
                </c:pt>
                <c:pt idx="7692">
                  <c:v>76905.14</c:v>
                </c:pt>
                <c:pt idx="7693">
                  <c:v>76915.14</c:v>
                </c:pt>
                <c:pt idx="7694">
                  <c:v>76925.14</c:v>
                </c:pt>
                <c:pt idx="7695">
                  <c:v>76935.14</c:v>
                </c:pt>
                <c:pt idx="7696">
                  <c:v>76945.13</c:v>
                </c:pt>
                <c:pt idx="7697">
                  <c:v>76955.13</c:v>
                </c:pt>
                <c:pt idx="7698">
                  <c:v>76965.13</c:v>
                </c:pt>
                <c:pt idx="7699">
                  <c:v>76975.13</c:v>
                </c:pt>
                <c:pt idx="7700">
                  <c:v>76985.13</c:v>
                </c:pt>
                <c:pt idx="7701">
                  <c:v>76995.13</c:v>
                </c:pt>
                <c:pt idx="7702">
                  <c:v>77005.13</c:v>
                </c:pt>
                <c:pt idx="7703">
                  <c:v>77015.12</c:v>
                </c:pt>
                <c:pt idx="7704">
                  <c:v>77025.13</c:v>
                </c:pt>
                <c:pt idx="7705">
                  <c:v>77035.12</c:v>
                </c:pt>
                <c:pt idx="7706">
                  <c:v>77045.119999999995</c:v>
                </c:pt>
                <c:pt idx="7707">
                  <c:v>77055.12</c:v>
                </c:pt>
                <c:pt idx="7708">
                  <c:v>77065.11</c:v>
                </c:pt>
                <c:pt idx="7709">
                  <c:v>77075.12</c:v>
                </c:pt>
                <c:pt idx="7710">
                  <c:v>77085.11</c:v>
                </c:pt>
                <c:pt idx="7711">
                  <c:v>77095.11</c:v>
                </c:pt>
                <c:pt idx="7712">
                  <c:v>77105.11</c:v>
                </c:pt>
                <c:pt idx="7713">
                  <c:v>77115.12</c:v>
                </c:pt>
                <c:pt idx="7714">
                  <c:v>77125.11</c:v>
                </c:pt>
                <c:pt idx="7715">
                  <c:v>77135.11</c:v>
                </c:pt>
                <c:pt idx="7716">
                  <c:v>77145.100000000006</c:v>
                </c:pt>
                <c:pt idx="7717">
                  <c:v>77155.09</c:v>
                </c:pt>
                <c:pt idx="7718">
                  <c:v>77165.100000000006</c:v>
                </c:pt>
                <c:pt idx="7719">
                  <c:v>77175.09</c:v>
                </c:pt>
                <c:pt idx="7720">
                  <c:v>77185.09</c:v>
                </c:pt>
                <c:pt idx="7721">
                  <c:v>77195.09</c:v>
                </c:pt>
                <c:pt idx="7722">
                  <c:v>77205.09</c:v>
                </c:pt>
                <c:pt idx="7723">
                  <c:v>77215.09</c:v>
                </c:pt>
                <c:pt idx="7724">
                  <c:v>77225.09</c:v>
                </c:pt>
                <c:pt idx="7725">
                  <c:v>77235.09</c:v>
                </c:pt>
                <c:pt idx="7726">
                  <c:v>77245.08</c:v>
                </c:pt>
                <c:pt idx="7727">
                  <c:v>77255.08</c:v>
                </c:pt>
                <c:pt idx="7728">
                  <c:v>77265.08</c:v>
                </c:pt>
                <c:pt idx="7729">
                  <c:v>77275.08</c:v>
                </c:pt>
                <c:pt idx="7730">
                  <c:v>77285.070000000007</c:v>
                </c:pt>
                <c:pt idx="7731">
                  <c:v>77295.070000000007</c:v>
                </c:pt>
                <c:pt idx="7732">
                  <c:v>77305.070000000007</c:v>
                </c:pt>
                <c:pt idx="7733">
                  <c:v>77315.070000000007</c:v>
                </c:pt>
                <c:pt idx="7734">
                  <c:v>77325.070000000007</c:v>
                </c:pt>
                <c:pt idx="7735">
                  <c:v>77335.06</c:v>
                </c:pt>
                <c:pt idx="7736">
                  <c:v>77345.05</c:v>
                </c:pt>
                <c:pt idx="7737">
                  <c:v>77355.06</c:v>
                </c:pt>
                <c:pt idx="7738">
                  <c:v>77365.05</c:v>
                </c:pt>
                <c:pt idx="7739">
                  <c:v>77375.05</c:v>
                </c:pt>
                <c:pt idx="7740">
                  <c:v>77385.05</c:v>
                </c:pt>
                <c:pt idx="7741">
                  <c:v>77395.05</c:v>
                </c:pt>
                <c:pt idx="7742">
                  <c:v>77405.05</c:v>
                </c:pt>
                <c:pt idx="7743">
                  <c:v>77415.05</c:v>
                </c:pt>
                <c:pt idx="7744">
                  <c:v>77425.05</c:v>
                </c:pt>
                <c:pt idx="7745">
                  <c:v>77435.039999999994</c:v>
                </c:pt>
                <c:pt idx="7746">
                  <c:v>77445.039999999994</c:v>
                </c:pt>
                <c:pt idx="7747">
                  <c:v>77455.039999999994</c:v>
                </c:pt>
                <c:pt idx="7748">
                  <c:v>77465.039999999994</c:v>
                </c:pt>
                <c:pt idx="7749">
                  <c:v>77475.039999999994</c:v>
                </c:pt>
                <c:pt idx="7750">
                  <c:v>77485.03</c:v>
                </c:pt>
                <c:pt idx="7751">
                  <c:v>77495.03</c:v>
                </c:pt>
                <c:pt idx="7752">
                  <c:v>77505.03</c:v>
                </c:pt>
                <c:pt idx="7753">
                  <c:v>77515.03</c:v>
                </c:pt>
                <c:pt idx="7754">
                  <c:v>77525.02</c:v>
                </c:pt>
                <c:pt idx="7755">
                  <c:v>77535.03</c:v>
                </c:pt>
                <c:pt idx="7756">
                  <c:v>77545.02</c:v>
                </c:pt>
                <c:pt idx="7757">
                  <c:v>77555.03</c:v>
                </c:pt>
                <c:pt idx="7758">
                  <c:v>77565.02</c:v>
                </c:pt>
                <c:pt idx="7759">
                  <c:v>77575.02</c:v>
                </c:pt>
                <c:pt idx="7760">
                  <c:v>77585.02</c:v>
                </c:pt>
                <c:pt idx="7761">
                  <c:v>77595.02</c:v>
                </c:pt>
                <c:pt idx="7762">
                  <c:v>77605.02</c:v>
                </c:pt>
                <c:pt idx="7763">
                  <c:v>77615.009999999995</c:v>
                </c:pt>
                <c:pt idx="7764">
                  <c:v>77625.009999999995</c:v>
                </c:pt>
                <c:pt idx="7765">
                  <c:v>77635.009999999995</c:v>
                </c:pt>
                <c:pt idx="7766">
                  <c:v>77645.009999999995</c:v>
                </c:pt>
                <c:pt idx="7767">
                  <c:v>77655.009999999995</c:v>
                </c:pt>
                <c:pt idx="7768">
                  <c:v>77665</c:v>
                </c:pt>
                <c:pt idx="7769">
                  <c:v>77675</c:v>
                </c:pt>
                <c:pt idx="7770">
                  <c:v>77684.990000000005</c:v>
                </c:pt>
                <c:pt idx="7771">
                  <c:v>77695</c:v>
                </c:pt>
                <c:pt idx="7772">
                  <c:v>77704.990000000005</c:v>
                </c:pt>
                <c:pt idx="7773">
                  <c:v>77714.990000000005</c:v>
                </c:pt>
                <c:pt idx="7774">
                  <c:v>77724.990000000005</c:v>
                </c:pt>
                <c:pt idx="7775">
                  <c:v>77734.98</c:v>
                </c:pt>
                <c:pt idx="7776">
                  <c:v>77744.990000000005</c:v>
                </c:pt>
                <c:pt idx="7777">
                  <c:v>77754.98</c:v>
                </c:pt>
                <c:pt idx="7778">
                  <c:v>77764.98</c:v>
                </c:pt>
                <c:pt idx="7779">
                  <c:v>77774.98</c:v>
                </c:pt>
                <c:pt idx="7780">
                  <c:v>77784.98</c:v>
                </c:pt>
                <c:pt idx="7781">
                  <c:v>77794.98</c:v>
                </c:pt>
                <c:pt idx="7782">
                  <c:v>77804.98</c:v>
                </c:pt>
                <c:pt idx="7783">
                  <c:v>77814.98</c:v>
                </c:pt>
                <c:pt idx="7784">
                  <c:v>77824.97</c:v>
                </c:pt>
                <c:pt idx="7785">
                  <c:v>77834.97</c:v>
                </c:pt>
                <c:pt idx="7786">
                  <c:v>77844.97</c:v>
                </c:pt>
                <c:pt idx="7787">
                  <c:v>77854.97</c:v>
                </c:pt>
                <c:pt idx="7788">
                  <c:v>77864.960000000006</c:v>
                </c:pt>
                <c:pt idx="7789">
                  <c:v>77874.960000000006</c:v>
                </c:pt>
                <c:pt idx="7790">
                  <c:v>77884.960000000006</c:v>
                </c:pt>
                <c:pt idx="7791">
                  <c:v>77894.960000000006</c:v>
                </c:pt>
                <c:pt idx="7792">
                  <c:v>77904.960000000006</c:v>
                </c:pt>
                <c:pt idx="7793">
                  <c:v>77914.95</c:v>
                </c:pt>
                <c:pt idx="7794">
                  <c:v>77924.95</c:v>
                </c:pt>
                <c:pt idx="7795">
                  <c:v>77934.95</c:v>
                </c:pt>
                <c:pt idx="7796">
                  <c:v>77944.95</c:v>
                </c:pt>
                <c:pt idx="7797">
                  <c:v>77954.95</c:v>
                </c:pt>
                <c:pt idx="7798">
                  <c:v>77964.95</c:v>
                </c:pt>
                <c:pt idx="7799">
                  <c:v>77974.95</c:v>
                </c:pt>
                <c:pt idx="7800">
                  <c:v>77984.95</c:v>
                </c:pt>
                <c:pt idx="7801">
                  <c:v>77994.95</c:v>
                </c:pt>
                <c:pt idx="7802">
                  <c:v>78004.939999999988</c:v>
                </c:pt>
                <c:pt idx="7803">
                  <c:v>78014.929999999993</c:v>
                </c:pt>
                <c:pt idx="7804">
                  <c:v>78024.929999999993</c:v>
                </c:pt>
                <c:pt idx="7805">
                  <c:v>78034.929999999993</c:v>
                </c:pt>
                <c:pt idx="7806">
                  <c:v>78044.929999999993</c:v>
                </c:pt>
                <c:pt idx="7807">
                  <c:v>78054.929999999993</c:v>
                </c:pt>
                <c:pt idx="7808">
                  <c:v>78064.929999999993</c:v>
                </c:pt>
                <c:pt idx="7809">
                  <c:v>78074.92</c:v>
                </c:pt>
                <c:pt idx="7810">
                  <c:v>78084.929999999993</c:v>
                </c:pt>
                <c:pt idx="7811">
                  <c:v>78094.92</c:v>
                </c:pt>
                <c:pt idx="7812">
                  <c:v>78104.909999999989</c:v>
                </c:pt>
                <c:pt idx="7813">
                  <c:v>78114.909999999989</c:v>
                </c:pt>
                <c:pt idx="7814">
                  <c:v>78124.909999999989</c:v>
                </c:pt>
                <c:pt idx="7815">
                  <c:v>78134.909999999989</c:v>
                </c:pt>
                <c:pt idx="7816">
                  <c:v>78144.909999999989</c:v>
                </c:pt>
                <c:pt idx="7817">
                  <c:v>78154.909999999989</c:v>
                </c:pt>
                <c:pt idx="7818">
                  <c:v>78164.909999999989</c:v>
                </c:pt>
                <c:pt idx="7819">
                  <c:v>78174.909999999989</c:v>
                </c:pt>
                <c:pt idx="7820">
                  <c:v>78184.909999999989</c:v>
                </c:pt>
                <c:pt idx="7821">
                  <c:v>78194.899999999994</c:v>
                </c:pt>
                <c:pt idx="7822">
                  <c:v>78204.899999999994</c:v>
                </c:pt>
                <c:pt idx="7823">
                  <c:v>78214.899999999994</c:v>
                </c:pt>
                <c:pt idx="7824">
                  <c:v>78224.899999999994</c:v>
                </c:pt>
                <c:pt idx="7825">
                  <c:v>78234.899999999994</c:v>
                </c:pt>
                <c:pt idx="7826">
                  <c:v>78244.89</c:v>
                </c:pt>
                <c:pt idx="7827">
                  <c:v>78254.89</c:v>
                </c:pt>
                <c:pt idx="7828">
                  <c:v>78264.88</c:v>
                </c:pt>
                <c:pt idx="7829">
                  <c:v>78274.89</c:v>
                </c:pt>
                <c:pt idx="7830">
                  <c:v>78284.88</c:v>
                </c:pt>
                <c:pt idx="7831">
                  <c:v>78294.880000000005</c:v>
                </c:pt>
                <c:pt idx="7832">
                  <c:v>78304.88</c:v>
                </c:pt>
                <c:pt idx="7833">
                  <c:v>78314.880000000005</c:v>
                </c:pt>
                <c:pt idx="7834">
                  <c:v>78324.88</c:v>
                </c:pt>
                <c:pt idx="7835">
                  <c:v>78334.880000000005</c:v>
                </c:pt>
                <c:pt idx="7836">
                  <c:v>78344.88</c:v>
                </c:pt>
                <c:pt idx="7837">
                  <c:v>78354.87</c:v>
                </c:pt>
                <c:pt idx="7838">
                  <c:v>78364.87</c:v>
                </c:pt>
                <c:pt idx="7839">
                  <c:v>78374.87</c:v>
                </c:pt>
                <c:pt idx="7840">
                  <c:v>78384.87</c:v>
                </c:pt>
                <c:pt idx="7841">
                  <c:v>78394.87</c:v>
                </c:pt>
                <c:pt idx="7842">
                  <c:v>78404.86</c:v>
                </c:pt>
                <c:pt idx="7843">
                  <c:v>78414.87</c:v>
                </c:pt>
                <c:pt idx="7844">
                  <c:v>78424.86</c:v>
                </c:pt>
                <c:pt idx="7845">
                  <c:v>78434.86</c:v>
                </c:pt>
                <c:pt idx="7846">
                  <c:v>78444.86</c:v>
                </c:pt>
                <c:pt idx="7847">
                  <c:v>78454.86</c:v>
                </c:pt>
                <c:pt idx="7848">
                  <c:v>78464.86</c:v>
                </c:pt>
                <c:pt idx="7849">
                  <c:v>78474.850000000006</c:v>
                </c:pt>
                <c:pt idx="7850">
                  <c:v>78484.850000000006</c:v>
                </c:pt>
                <c:pt idx="7851">
                  <c:v>78494.84</c:v>
                </c:pt>
                <c:pt idx="7852">
                  <c:v>78504.84</c:v>
                </c:pt>
                <c:pt idx="7853">
                  <c:v>78514.84</c:v>
                </c:pt>
                <c:pt idx="7854">
                  <c:v>78524.84</c:v>
                </c:pt>
                <c:pt idx="7855">
                  <c:v>78534.84</c:v>
                </c:pt>
                <c:pt idx="7856">
                  <c:v>78544.84</c:v>
                </c:pt>
                <c:pt idx="7857">
                  <c:v>78554.84</c:v>
                </c:pt>
                <c:pt idx="7858">
                  <c:v>78564.84</c:v>
                </c:pt>
                <c:pt idx="7859">
                  <c:v>78574.84</c:v>
                </c:pt>
                <c:pt idx="7860">
                  <c:v>78584.83</c:v>
                </c:pt>
                <c:pt idx="7861">
                  <c:v>78594.83</c:v>
                </c:pt>
                <c:pt idx="7862">
                  <c:v>78604.820000000007</c:v>
                </c:pt>
                <c:pt idx="7863">
                  <c:v>78614.83</c:v>
                </c:pt>
                <c:pt idx="7864">
                  <c:v>78624.820000000007</c:v>
                </c:pt>
                <c:pt idx="7865">
                  <c:v>78634.820000000007</c:v>
                </c:pt>
                <c:pt idx="7866">
                  <c:v>78644.820000000007</c:v>
                </c:pt>
                <c:pt idx="7867">
                  <c:v>78654.81</c:v>
                </c:pt>
                <c:pt idx="7868">
                  <c:v>78664.820000000007</c:v>
                </c:pt>
                <c:pt idx="7869">
                  <c:v>78674.81</c:v>
                </c:pt>
                <c:pt idx="7870">
                  <c:v>78684.81</c:v>
                </c:pt>
                <c:pt idx="7871">
                  <c:v>78694.8</c:v>
                </c:pt>
                <c:pt idx="7872">
                  <c:v>78704.800000000003</c:v>
                </c:pt>
                <c:pt idx="7873">
                  <c:v>78714.8</c:v>
                </c:pt>
                <c:pt idx="7874">
                  <c:v>78724.800000000003</c:v>
                </c:pt>
                <c:pt idx="7875">
                  <c:v>78734.8</c:v>
                </c:pt>
                <c:pt idx="7876">
                  <c:v>78744.800000000003</c:v>
                </c:pt>
                <c:pt idx="7877">
                  <c:v>78754.8</c:v>
                </c:pt>
                <c:pt idx="7878">
                  <c:v>78764.800000000003</c:v>
                </c:pt>
                <c:pt idx="7879">
                  <c:v>78774.789999999994</c:v>
                </c:pt>
                <c:pt idx="7880">
                  <c:v>78784.789999999994</c:v>
                </c:pt>
                <c:pt idx="7881">
                  <c:v>78794.789999999994</c:v>
                </c:pt>
                <c:pt idx="7882">
                  <c:v>78804.789999999994</c:v>
                </c:pt>
                <c:pt idx="7883">
                  <c:v>78814.789999999994</c:v>
                </c:pt>
                <c:pt idx="7884">
                  <c:v>78824.78</c:v>
                </c:pt>
                <c:pt idx="7885">
                  <c:v>78834.78</c:v>
                </c:pt>
                <c:pt idx="7886">
                  <c:v>78844.77</c:v>
                </c:pt>
                <c:pt idx="7887">
                  <c:v>78854.78</c:v>
                </c:pt>
                <c:pt idx="7888">
                  <c:v>78864.77</c:v>
                </c:pt>
                <c:pt idx="7889">
                  <c:v>78874.78</c:v>
                </c:pt>
                <c:pt idx="7890">
                  <c:v>78884.77</c:v>
                </c:pt>
                <c:pt idx="7891">
                  <c:v>78894.77</c:v>
                </c:pt>
                <c:pt idx="7892">
                  <c:v>78904.77</c:v>
                </c:pt>
                <c:pt idx="7893">
                  <c:v>78914.77</c:v>
                </c:pt>
                <c:pt idx="7894">
                  <c:v>78924.77</c:v>
                </c:pt>
                <c:pt idx="7895">
                  <c:v>78934.759999999995</c:v>
                </c:pt>
                <c:pt idx="7896">
                  <c:v>78944.759999999995</c:v>
                </c:pt>
                <c:pt idx="7897">
                  <c:v>78954.759999999995</c:v>
                </c:pt>
                <c:pt idx="7898">
                  <c:v>78964.759999999995</c:v>
                </c:pt>
                <c:pt idx="7899">
                  <c:v>78974.759999999995</c:v>
                </c:pt>
                <c:pt idx="7900">
                  <c:v>78984.75</c:v>
                </c:pt>
                <c:pt idx="7901">
                  <c:v>78994.75</c:v>
                </c:pt>
                <c:pt idx="7902">
                  <c:v>79004.75</c:v>
                </c:pt>
                <c:pt idx="7903">
                  <c:v>79014.75</c:v>
                </c:pt>
                <c:pt idx="7904">
                  <c:v>79024.740000000005</c:v>
                </c:pt>
                <c:pt idx="7905">
                  <c:v>79034.740000000005</c:v>
                </c:pt>
                <c:pt idx="7906">
                  <c:v>79044.740000000005</c:v>
                </c:pt>
                <c:pt idx="7907">
                  <c:v>79054.740000000005</c:v>
                </c:pt>
                <c:pt idx="7908">
                  <c:v>79064.740000000005</c:v>
                </c:pt>
                <c:pt idx="7909">
                  <c:v>79074.73</c:v>
                </c:pt>
                <c:pt idx="7910">
                  <c:v>79084.73</c:v>
                </c:pt>
                <c:pt idx="7911">
                  <c:v>79094.73</c:v>
                </c:pt>
                <c:pt idx="7912">
                  <c:v>79104.73</c:v>
                </c:pt>
                <c:pt idx="7913">
                  <c:v>79114.73</c:v>
                </c:pt>
                <c:pt idx="7914">
                  <c:v>79124.73</c:v>
                </c:pt>
                <c:pt idx="7915">
                  <c:v>79134.73</c:v>
                </c:pt>
                <c:pt idx="7916">
                  <c:v>79144.73</c:v>
                </c:pt>
                <c:pt idx="7917">
                  <c:v>79154.73</c:v>
                </c:pt>
                <c:pt idx="7918">
                  <c:v>79164.72</c:v>
                </c:pt>
                <c:pt idx="7919">
                  <c:v>79174.720000000001</c:v>
                </c:pt>
                <c:pt idx="7920">
                  <c:v>79184.710000000006</c:v>
                </c:pt>
                <c:pt idx="7921">
                  <c:v>79194.720000000001</c:v>
                </c:pt>
                <c:pt idx="7922">
                  <c:v>79204.710000000006</c:v>
                </c:pt>
                <c:pt idx="7923">
                  <c:v>79214.710000000006</c:v>
                </c:pt>
                <c:pt idx="7924">
                  <c:v>79224.710000000006</c:v>
                </c:pt>
                <c:pt idx="7925">
                  <c:v>79234.7</c:v>
                </c:pt>
                <c:pt idx="7926">
                  <c:v>79244.710000000006</c:v>
                </c:pt>
                <c:pt idx="7927">
                  <c:v>79254.7</c:v>
                </c:pt>
                <c:pt idx="7928">
                  <c:v>79264.7</c:v>
                </c:pt>
                <c:pt idx="7929">
                  <c:v>79274.7</c:v>
                </c:pt>
                <c:pt idx="7930">
                  <c:v>79284.7</c:v>
                </c:pt>
                <c:pt idx="7931">
                  <c:v>79294.7</c:v>
                </c:pt>
                <c:pt idx="7932">
                  <c:v>79304.7</c:v>
                </c:pt>
                <c:pt idx="7933">
                  <c:v>79314.7</c:v>
                </c:pt>
                <c:pt idx="7934">
                  <c:v>79324.69</c:v>
                </c:pt>
                <c:pt idx="7935">
                  <c:v>79334.7</c:v>
                </c:pt>
                <c:pt idx="7936">
                  <c:v>79344.7</c:v>
                </c:pt>
                <c:pt idx="7937">
                  <c:v>79354.7</c:v>
                </c:pt>
                <c:pt idx="7938">
                  <c:v>79364.69</c:v>
                </c:pt>
                <c:pt idx="7939">
                  <c:v>79374.679999999993</c:v>
                </c:pt>
                <c:pt idx="7940">
                  <c:v>79384.679999999993</c:v>
                </c:pt>
                <c:pt idx="7941">
                  <c:v>79394.679999999993</c:v>
                </c:pt>
                <c:pt idx="7942">
                  <c:v>79404.679999999993</c:v>
                </c:pt>
                <c:pt idx="7943">
                  <c:v>79414.67</c:v>
                </c:pt>
                <c:pt idx="7944">
                  <c:v>79424.66</c:v>
                </c:pt>
                <c:pt idx="7945">
                  <c:v>79434.67</c:v>
                </c:pt>
                <c:pt idx="7946">
                  <c:v>79444.66</c:v>
                </c:pt>
                <c:pt idx="7947">
                  <c:v>79454.66</c:v>
                </c:pt>
                <c:pt idx="7948">
                  <c:v>79464.66</c:v>
                </c:pt>
                <c:pt idx="7949">
                  <c:v>79474.66</c:v>
                </c:pt>
                <c:pt idx="7950">
                  <c:v>79484.66</c:v>
                </c:pt>
                <c:pt idx="7951">
                  <c:v>79494.66</c:v>
                </c:pt>
                <c:pt idx="7952">
                  <c:v>79504.66</c:v>
                </c:pt>
                <c:pt idx="7953">
                  <c:v>79514.649999999994</c:v>
                </c:pt>
                <c:pt idx="7954">
                  <c:v>79524.649999999994</c:v>
                </c:pt>
                <c:pt idx="7955">
                  <c:v>79534.649999999994</c:v>
                </c:pt>
                <c:pt idx="7956">
                  <c:v>79544.649999999994</c:v>
                </c:pt>
                <c:pt idx="7957">
                  <c:v>79554.649999999994</c:v>
                </c:pt>
                <c:pt idx="7958">
                  <c:v>79564.639999999999</c:v>
                </c:pt>
                <c:pt idx="7959">
                  <c:v>79574.64</c:v>
                </c:pt>
                <c:pt idx="7960">
                  <c:v>79584.639999999999</c:v>
                </c:pt>
                <c:pt idx="7961">
                  <c:v>79594.64</c:v>
                </c:pt>
                <c:pt idx="7962">
                  <c:v>79604.63</c:v>
                </c:pt>
                <c:pt idx="7963">
                  <c:v>79614.63</c:v>
                </c:pt>
                <c:pt idx="7964">
                  <c:v>79624.63</c:v>
                </c:pt>
                <c:pt idx="7965">
                  <c:v>79634.63</c:v>
                </c:pt>
                <c:pt idx="7966">
                  <c:v>79644.63</c:v>
                </c:pt>
                <c:pt idx="7967">
                  <c:v>79654.63</c:v>
                </c:pt>
                <c:pt idx="7968">
                  <c:v>79664.63</c:v>
                </c:pt>
                <c:pt idx="7969">
                  <c:v>79674.62</c:v>
                </c:pt>
                <c:pt idx="7970">
                  <c:v>79684.63</c:v>
                </c:pt>
                <c:pt idx="7971">
                  <c:v>79694.62</c:v>
                </c:pt>
                <c:pt idx="7972">
                  <c:v>79704.62</c:v>
                </c:pt>
                <c:pt idx="7973">
                  <c:v>79714.62</c:v>
                </c:pt>
                <c:pt idx="7974">
                  <c:v>79724.62</c:v>
                </c:pt>
                <c:pt idx="7975">
                  <c:v>79734.62</c:v>
                </c:pt>
                <c:pt idx="7976">
                  <c:v>79744.61</c:v>
                </c:pt>
                <c:pt idx="7977">
                  <c:v>79754.61</c:v>
                </c:pt>
                <c:pt idx="7978">
                  <c:v>79764.600000000006</c:v>
                </c:pt>
                <c:pt idx="7979">
                  <c:v>79774.600000000006</c:v>
                </c:pt>
                <c:pt idx="7980">
                  <c:v>79784.600000000006</c:v>
                </c:pt>
                <c:pt idx="7981">
                  <c:v>79794.600000000006</c:v>
                </c:pt>
                <c:pt idx="7982">
                  <c:v>79804.600000000006</c:v>
                </c:pt>
                <c:pt idx="7983">
                  <c:v>79814.600000000006</c:v>
                </c:pt>
                <c:pt idx="7984">
                  <c:v>79824.600000000006</c:v>
                </c:pt>
                <c:pt idx="7985">
                  <c:v>79834.600000000006</c:v>
                </c:pt>
                <c:pt idx="7986">
                  <c:v>79844.600000000006</c:v>
                </c:pt>
                <c:pt idx="7987">
                  <c:v>79854.59</c:v>
                </c:pt>
                <c:pt idx="7988">
                  <c:v>79864.59</c:v>
                </c:pt>
                <c:pt idx="7989">
                  <c:v>79874.59</c:v>
                </c:pt>
                <c:pt idx="7990">
                  <c:v>79884.59</c:v>
                </c:pt>
                <c:pt idx="7991">
                  <c:v>79894.59</c:v>
                </c:pt>
                <c:pt idx="7992">
                  <c:v>79904.58</c:v>
                </c:pt>
                <c:pt idx="7993">
                  <c:v>79914.58</c:v>
                </c:pt>
                <c:pt idx="7994">
                  <c:v>79924.58</c:v>
                </c:pt>
                <c:pt idx="7995">
                  <c:v>79934.58</c:v>
                </c:pt>
                <c:pt idx="7996">
                  <c:v>79944.570000000007</c:v>
                </c:pt>
                <c:pt idx="7997">
                  <c:v>79954.570000000007</c:v>
                </c:pt>
                <c:pt idx="7998">
                  <c:v>79964.570000000007</c:v>
                </c:pt>
                <c:pt idx="7999">
                  <c:v>79974.570000000007</c:v>
                </c:pt>
                <c:pt idx="8000">
                  <c:v>79984.570000000007</c:v>
                </c:pt>
                <c:pt idx="8001">
                  <c:v>79994.559999999998</c:v>
                </c:pt>
                <c:pt idx="8002">
                  <c:v>80004.56</c:v>
                </c:pt>
                <c:pt idx="8003">
                  <c:v>80014.55</c:v>
                </c:pt>
                <c:pt idx="8004">
                  <c:v>80024.56</c:v>
                </c:pt>
                <c:pt idx="8005">
                  <c:v>80034.55</c:v>
                </c:pt>
                <c:pt idx="8006">
                  <c:v>80044.55</c:v>
                </c:pt>
                <c:pt idx="8007">
                  <c:v>80054.55</c:v>
                </c:pt>
                <c:pt idx="8008">
                  <c:v>80064.55</c:v>
                </c:pt>
                <c:pt idx="8009">
                  <c:v>80074.55</c:v>
                </c:pt>
                <c:pt idx="8010">
                  <c:v>80084.55</c:v>
                </c:pt>
                <c:pt idx="8011">
                  <c:v>80094.55</c:v>
                </c:pt>
                <c:pt idx="8012">
                  <c:v>80104.539999999994</c:v>
                </c:pt>
                <c:pt idx="8013">
                  <c:v>80114.539999999994</c:v>
                </c:pt>
                <c:pt idx="8014">
                  <c:v>80124.539999999994</c:v>
                </c:pt>
                <c:pt idx="8015">
                  <c:v>80134.539999999994</c:v>
                </c:pt>
                <c:pt idx="8016">
                  <c:v>80144.539999999994</c:v>
                </c:pt>
                <c:pt idx="8017">
                  <c:v>80154.53</c:v>
                </c:pt>
                <c:pt idx="8018">
                  <c:v>80164.52</c:v>
                </c:pt>
                <c:pt idx="8019">
                  <c:v>80174.53</c:v>
                </c:pt>
                <c:pt idx="8020">
                  <c:v>80184.52</c:v>
                </c:pt>
                <c:pt idx="8021">
                  <c:v>80194.52</c:v>
                </c:pt>
                <c:pt idx="8022">
                  <c:v>80204.52</c:v>
                </c:pt>
                <c:pt idx="8023">
                  <c:v>80214.52</c:v>
                </c:pt>
                <c:pt idx="8024">
                  <c:v>80224.52</c:v>
                </c:pt>
                <c:pt idx="8025">
                  <c:v>80234.52</c:v>
                </c:pt>
                <c:pt idx="8026">
                  <c:v>80244.52</c:v>
                </c:pt>
                <c:pt idx="8027">
                  <c:v>80254.509999999995</c:v>
                </c:pt>
                <c:pt idx="8028">
                  <c:v>80264.52</c:v>
                </c:pt>
                <c:pt idx="8029">
                  <c:v>80274.509999999995</c:v>
                </c:pt>
                <c:pt idx="8030">
                  <c:v>80284.509999999995</c:v>
                </c:pt>
                <c:pt idx="8031">
                  <c:v>80294.509999999995</c:v>
                </c:pt>
                <c:pt idx="8032">
                  <c:v>80304.509999999995</c:v>
                </c:pt>
                <c:pt idx="8033">
                  <c:v>80314.509999999995</c:v>
                </c:pt>
                <c:pt idx="8034">
                  <c:v>80324.509999999995</c:v>
                </c:pt>
                <c:pt idx="8035">
                  <c:v>80334.5</c:v>
                </c:pt>
                <c:pt idx="8036">
                  <c:v>80344.490000000005</c:v>
                </c:pt>
                <c:pt idx="8037">
                  <c:v>80354.490000000005</c:v>
                </c:pt>
                <c:pt idx="8038">
                  <c:v>80364.490000000005</c:v>
                </c:pt>
                <c:pt idx="8039">
                  <c:v>80374.490000000005</c:v>
                </c:pt>
                <c:pt idx="8040">
                  <c:v>80384.490000000005</c:v>
                </c:pt>
                <c:pt idx="8041">
                  <c:v>80394.48</c:v>
                </c:pt>
                <c:pt idx="8042">
                  <c:v>80404.479999999996</c:v>
                </c:pt>
                <c:pt idx="8043">
                  <c:v>80414.48</c:v>
                </c:pt>
                <c:pt idx="8044">
                  <c:v>80424.479999999996</c:v>
                </c:pt>
                <c:pt idx="8045">
                  <c:v>80434.48</c:v>
                </c:pt>
                <c:pt idx="8046">
                  <c:v>80444.479999999996</c:v>
                </c:pt>
                <c:pt idx="8047">
                  <c:v>80454.48</c:v>
                </c:pt>
                <c:pt idx="8048">
                  <c:v>80464.479999999996</c:v>
                </c:pt>
                <c:pt idx="8049">
                  <c:v>80474.48</c:v>
                </c:pt>
                <c:pt idx="8050">
                  <c:v>80484.47</c:v>
                </c:pt>
                <c:pt idx="8051">
                  <c:v>80494.47</c:v>
                </c:pt>
                <c:pt idx="8052">
                  <c:v>80504.460000000006</c:v>
                </c:pt>
                <c:pt idx="8053">
                  <c:v>80514.47</c:v>
                </c:pt>
                <c:pt idx="8054">
                  <c:v>80524.460000000006</c:v>
                </c:pt>
                <c:pt idx="8055">
                  <c:v>80534.460000000006</c:v>
                </c:pt>
                <c:pt idx="8056">
                  <c:v>80544.460000000006</c:v>
                </c:pt>
                <c:pt idx="8057">
                  <c:v>80554.45</c:v>
                </c:pt>
                <c:pt idx="8058">
                  <c:v>80564.460000000006</c:v>
                </c:pt>
                <c:pt idx="8059">
                  <c:v>80574.45</c:v>
                </c:pt>
                <c:pt idx="8060">
                  <c:v>80584.45</c:v>
                </c:pt>
                <c:pt idx="8061">
                  <c:v>80594.45</c:v>
                </c:pt>
                <c:pt idx="8062">
                  <c:v>80604.45</c:v>
                </c:pt>
                <c:pt idx="8063">
                  <c:v>80614.45</c:v>
                </c:pt>
                <c:pt idx="8064">
                  <c:v>80624.45</c:v>
                </c:pt>
                <c:pt idx="8065">
                  <c:v>80634.45</c:v>
                </c:pt>
                <c:pt idx="8066">
                  <c:v>80644.439999999988</c:v>
                </c:pt>
                <c:pt idx="8067">
                  <c:v>80654.439999999988</c:v>
                </c:pt>
                <c:pt idx="8068">
                  <c:v>80664.439999999988</c:v>
                </c:pt>
                <c:pt idx="8069">
                  <c:v>80674.439999999988</c:v>
                </c:pt>
                <c:pt idx="8070">
                  <c:v>80684.429999999993</c:v>
                </c:pt>
                <c:pt idx="8071">
                  <c:v>80694.429999999993</c:v>
                </c:pt>
                <c:pt idx="8072">
                  <c:v>80704.429999999993</c:v>
                </c:pt>
                <c:pt idx="8073">
                  <c:v>80714.429999999993</c:v>
                </c:pt>
                <c:pt idx="8074">
                  <c:v>80724.429999999993</c:v>
                </c:pt>
                <c:pt idx="8075">
                  <c:v>80734.42</c:v>
                </c:pt>
                <c:pt idx="8076">
                  <c:v>80744.42</c:v>
                </c:pt>
                <c:pt idx="8077">
                  <c:v>80754.42</c:v>
                </c:pt>
                <c:pt idx="8078">
                  <c:v>80764.42</c:v>
                </c:pt>
                <c:pt idx="8079">
                  <c:v>80774.42</c:v>
                </c:pt>
                <c:pt idx="8080">
                  <c:v>80784.42</c:v>
                </c:pt>
                <c:pt idx="8081">
                  <c:v>80794.409999999989</c:v>
                </c:pt>
                <c:pt idx="8082">
                  <c:v>80804.409999999989</c:v>
                </c:pt>
                <c:pt idx="8083">
                  <c:v>80814.409999999989</c:v>
                </c:pt>
                <c:pt idx="8084">
                  <c:v>80824.409999999989</c:v>
                </c:pt>
                <c:pt idx="8085">
                  <c:v>80834.409999999989</c:v>
                </c:pt>
                <c:pt idx="8086">
                  <c:v>80844.399999999994</c:v>
                </c:pt>
                <c:pt idx="8087">
                  <c:v>80854.409999999989</c:v>
                </c:pt>
                <c:pt idx="8088">
                  <c:v>80864.399999999994</c:v>
                </c:pt>
                <c:pt idx="8089">
                  <c:v>80874.399999999994</c:v>
                </c:pt>
                <c:pt idx="8090">
                  <c:v>80884.399999999994</c:v>
                </c:pt>
                <c:pt idx="8091">
                  <c:v>80894.39</c:v>
                </c:pt>
                <c:pt idx="8092">
                  <c:v>80904.399999999994</c:v>
                </c:pt>
                <c:pt idx="8093">
                  <c:v>80914.39</c:v>
                </c:pt>
                <c:pt idx="8094">
                  <c:v>80924.38</c:v>
                </c:pt>
                <c:pt idx="8095">
                  <c:v>80934.38</c:v>
                </c:pt>
                <c:pt idx="8096">
                  <c:v>80944.38</c:v>
                </c:pt>
                <c:pt idx="8097">
                  <c:v>80954.38</c:v>
                </c:pt>
                <c:pt idx="8098">
                  <c:v>80964.38</c:v>
                </c:pt>
                <c:pt idx="8099">
                  <c:v>80974.38</c:v>
                </c:pt>
                <c:pt idx="8100">
                  <c:v>80984.38</c:v>
                </c:pt>
                <c:pt idx="8101">
                  <c:v>80994.37</c:v>
                </c:pt>
                <c:pt idx="8102">
                  <c:v>81004.38</c:v>
                </c:pt>
                <c:pt idx="8103">
                  <c:v>81014.37</c:v>
                </c:pt>
                <c:pt idx="8104">
                  <c:v>81024.37</c:v>
                </c:pt>
                <c:pt idx="8105">
                  <c:v>81034.37</c:v>
                </c:pt>
                <c:pt idx="8106">
                  <c:v>81044.36</c:v>
                </c:pt>
                <c:pt idx="8107">
                  <c:v>81054.37</c:v>
                </c:pt>
                <c:pt idx="8108">
                  <c:v>81064.36</c:v>
                </c:pt>
                <c:pt idx="8109">
                  <c:v>81074.36</c:v>
                </c:pt>
                <c:pt idx="8110">
                  <c:v>81084.350000000006</c:v>
                </c:pt>
                <c:pt idx="8111">
                  <c:v>81094.350000000006</c:v>
                </c:pt>
                <c:pt idx="8112">
                  <c:v>81104.350000000006</c:v>
                </c:pt>
                <c:pt idx="8113">
                  <c:v>81114.350000000006</c:v>
                </c:pt>
                <c:pt idx="8114">
                  <c:v>81124.350000000006</c:v>
                </c:pt>
                <c:pt idx="8115">
                  <c:v>81134.34</c:v>
                </c:pt>
                <c:pt idx="8116">
                  <c:v>81144.350000000006</c:v>
                </c:pt>
                <c:pt idx="8117">
                  <c:v>81154.34</c:v>
                </c:pt>
                <c:pt idx="8118">
                  <c:v>81164.34</c:v>
                </c:pt>
                <c:pt idx="8119">
                  <c:v>81174.34</c:v>
                </c:pt>
                <c:pt idx="8120">
                  <c:v>81184.34</c:v>
                </c:pt>
                <c:pt idx="8121">
                  <c:v>81194.34</c:v>
                </c:pt>
                <c:pt idx="8122">
                  <c:v>81204.34</c:v>
                </c:pt>
                <c:pt idx="8123">
                  <c:v>81214.34</c:v>
                </c:pt>
                <c:pt idx="8124">
                  <c:v>81224.33</c:v>
                </c:pt>
                <c:pt idx="8125">
                  <c:v>81234.33</c:v>
                </c:pt>
                <c:pt idx="8126">
                  <c:v>81244.320000000007</c:v>
                </c:pt>
                <c:pt idx="8127">
                  <c:v>81254.34</c:v>
                </c:pt>
                <c:pt idx="8128">
                  <c:v>81264.33</c:v>
                </c:pt>
                <c:pt idx="8129">
                  <c:v>81274.33</c:v>
                </c:pt>
                <c:pt idx="8130">
                  <c:v>81284.320000000007</c:v>
                </c:pt>
                <c:pt idx="8131">
                  <c:v>81294.320000000007</c:v>
                </c:pt>
                <c:pt idx="8132">
                  <c:v>81304.320000000007</c:v>
                </c:pt>
                <c:pt idx="8133">
                  <c:v>81314.31</c:v>
                </c:pt>
                <c:pt idx="8134">
                  <c:v>81324.31</c:v>
                </c:pt>
                <c:pt idx="8135">
                  <c:v>81334.3</c:v>
                </c:pt>
                <c:pt idx="8136">
                  <c:v>81344.31</c:v>
                </c:pt>
                <c:pt idx="8137">
                  <c:v>81354.3</c:v>
                </c:pt>
                <c:pt idx="8138">
                  <c:v>81364.3</c:v>
                </c:pt>
                <c:pt idx="8139">
                  <c:v>81374.3</c:v>
                </c:pt>
                <c:pt idx="8140">
                  <c:v>81384.3</c:v>
                </c:pt>
                <c:pt idx="8141">
                  <c:v>81394.3</c:v>
                </c:pt>
                <c:pt idx="8142">
                  <c:v>81404.3</c:v>
                </c:pt>
                <c:pt idx="8143">
                  <c:v>81414.3</c:v>
                </c:pt>
                <c:pt idx="8144">
                  <c:v>81424.289999999994</c:v>
                </c:pt>
                <c:pt idx="8145">
                  <c:v>81434.289999999994</c:v>
                </c:pt>
                <c:pt idx="8146">
                  <c:v>81444.289999999994</c:v>
                </c:pt>
                <c:pt idx="8147">
                  <c:v>81454.289999999994</c:v>
                </c:pt>
                <c:pt idx="8148">
                  <c:v>81464.289999999994</c:v>
                </c:pt>
                <c:pt idx="8149">
                  <c:v>81474.28</c:v>
                </c:pt>
                <c:pt idx="8150">
                  <c:v>81484.28</c:v>
                </c:pt>
                <c:pt idx="8151">
                  <c:v>81494.28</c:v>
                </c:pt>
                <c:pt idx="8152">
                  <c:v>81504.28</c:v>
                </c:pt>
                <c:pt idx="8153">
                  <c:v>81514.27</c:v>
                </c:pt>
                <c:pt idx="8154">
                  <c:v>81524.27</c:v>
                </c:pt>
                <c:pt idx="8155">
                  <c:v>81534.27</c:v>
                </c:pt>
                <c:pt idx="8156">
                  <c:v>81544.27</c:v>
                </c:pt>
                <c:pt idx="8157">
                  <c:v>81554.27</c:v>
                </c:pt>
                <c:pt idx="8158">
                  <c:v>81564.27</c:v>
                </c:pt>
                <c:pt idx="8159">
                  <c:v>81574.259999999995</c:v>
                </c:pt>
                <c:pt idx="8160">
                  <c:v>81584.259999999995</c:v>
                </c:pt>
                <c:pt idx="8161">
                  <c:v>81594.259999999995</c:v>
                </c:pt>
                <c:pt idx="8162">
                  <c:v>81604.259999999995</c:v>
                </c:pt>
                <c:pt idx="8163">
                  <c:v>81614.259999999995</c:v>
                </c:pt>
                <c:pt idx="8164">
                  <c:v>81624.259999999995</c:v>
                </c:pt>
                <c:pt idx="8165">
                  <c:v>81634.25</c:v>
                </c:pt>
                <c:pt idx="8166">
                  <c:v>81644.259999999995</c:v>
                </c:pt>
                <c:pt idx="8167">
                  <c:v>81654.25</c:v>
                </c:pt>
                <c:pt idx="8168">
                  <c:v>81664.240000000005</c:v>
                </c:pt>
                <c:pt idx="8169">
                  <c:v>81674.240000000005</c:v>
                </c:pt>
                <c:pt idx="8170">
                  <c:v>81684.240000000005</c:v>
                </c:pt>
                <c:pt idx="8171">
                  <c:v>81694.240000000005</c:v>
                </c:pt>
                <c:pt idx="8172">
                  <c:v>81704.240000000005</c:v>
                </c:pt>
                <c:pt idx="8173">
                  <c:v>81714.23</c:v>
                </c:pt>
                <c:pt idx="8174">
                  <c:v>81724.240000000005</c:v>
                </c:pt>
                <c:pt idx="8175">
                  <c:v>81734.240000000005</c:v>
                </c:pt>
                <c:pt idx="8176">
                  <c:v>81744.240000000005</c:v>
                </c:pt>
                <c:pt idx="8177">
                  <c:v>81754.23</c:v>
                </c:pt>
                <c:pt idx="8178">
                  <c:v>81764.23</c:v>
                </c:pt>
                <c:pt idx="8179">
                  <c:v>81774.23</c:v>
                </c:pt>
                <c:pt idx="8180">
                  <c:v>81784.22</c:v>
                </c:pt>
                <c:pt idx="8181">
                  <c:v>81794.23</c:v>
                </c:pt>
                <c:pt idx="8182">
                  <c:v>81804.22</c:v>
                </c:pt>
                <c:pt idx="8183">
                  <c:v>81814.22</c:v>
                </c:pt>
                <c:pt idx="8184">
                  <c:v>81824.210000000006</c:v>
                </c:pt>
                <c:pt idx="8185">
                  <c:v>81834.210000000006</c:v>
                </c:pt>
                <c:pt idx="8186">
                  <c:v>81844.210000000006</c:v>
                </c:pt>
                <c:pt idx="8187">
                  <c:v>81854.210000000006</c:v>
                </c:pt>
                <c:pt idx="8188">
                  <c:v>81864.210000000006</c:v>
                </c:pt>
                <c:pt idx="8189">
                  <c:v>81874.2</c:v>
                </c:pt>
                <c:pt idx="8190">
                  <c:v>81884.2</c:v>
                </c:pt>
                <c:pt idx="8191">
                  <c:v>81894.2</c:v>
                </c:pt>
                <c:pt idx="8192">
                  <c:v>81904.2</c:v>
                </c:pt>
                <c:pt idx="8193">
                  <c:v>81914.2</c:v>
                </c:pt>
                <c:pt idx="8194">
                  <c:v>81924.2</c:v>
                </c:pt>
                <c:pt idx="8195">
                  <c:v>81934.2</c:v>
                </c:pt>
                <c:pt idx="8196">
                  <c:v>81944.2</c:v>
                </c:pt>
                <c:pt idx="8197">
                  <c:v>81954.2</c:v>
                </c:pt>
                <c:pt idx="8198">
                  <c:v>81964.19</c:v>
                </c:pt>
                <c:pt idx="8199">
                  <c:v>81974.19</c:v>
                </c:pt>
                <c:pt idx="8200">
                  <c:v>81984.19</c:v>
                </c:pt>
                <c:pt idx="8201">
                  <c:v>81994.19</c:v>
                </c:pt>
                <c:pt idx="8202">
                  <c:v>82004.179999999993</c:v>
                </c:pt>
                <c:pt idx="8203">
                  <c:v>82014.179999999993</c:v>
                </c:pt>
                <c:pt idx="8204">
                  <c:v>82024.179999999993</c:v>
                </c:pt>
                <c:pt idx="8205">
                  <c:v>82034.17</c:v>
                </c:pt>
                <c:pt idx="8206">
                  <c:v>82044.179999999993</c:v>
                </c:pt>
                <c:pt idx="8207">
                  <c:v>82054.17</c:v>
                </c:pt>
                <c:pt idx="8208">
                  <c:v>82064.17</c:v>
                </c:pt>
                <c:pt idx="8209">
                  <c:v>82074.16</c:v>
                </c:pt>
                <c:pt idx="8210">
                  <c:v>82084.160000000003</c:v>
                </c:pt>
                <c:pt idx="8211">
                  <c:v>82094.16</c:v>
                </c:pt>
                <c:pt idx="8212">
                  <c:v>82104.160000000003</c:v>
                </c:pt>
                <c:pt idx="8213">
                  <c:v>82114.16</c:v>
                </c:pt>
                <c:pt idx="8214">
                  <c:v>82124.160000000003</c:v>
                </c:pt>
                <c:pt idx="8215">
                  <c:v>82134.16</c:v>
                </c:pt>
                <c:pt idx="8216">
                  <c:v>82144.160000000003</c:v>
                </c:pt>
                <c:pt idx="8217">
                  <c:v>82154.16</c:v>
                </c:pt>
                <c:pt idx="8218">
                  <c:v>82164.149999999994</c:v>
                </c:pt>
                <c:pt idx="8219">
                  <c:v>82174.149999999994</c:v>
                </c:pt>
                <c:pt idx="8220">
                  <c:v>82184.149999999994</c:v>
                </c:pt>
                <c:pt idx="8221">
                  <c:v>82194.16</c:v>
                </c:pt>
                <c:pt idx="8222">
                  <c:v>82204.149999999994</c:v>
                </c:pt>
                <c:pt idx="8223">
                  <c:v>82214.149999999994</c:v>
                </c:pt>
                <c:pt idx="8224">
                  <c:v>82224.14</c:v>
                </c:pt>
                <c:pt idx="8225">
                  <c:v>82234.14</c:v>
                </c:pt>
                <c:pt idx="8226">
                  <c:v>82244.14</c:v>
                </c:pt>
                <c:pt idx="8227">
                  <c:v>82254.13</c:v>
                </c:pt>
                <c:pt idx="8228">
                  <c:v>82264.13</c:v>
                </c:pt>
                <c:pt idx="8229">
                  <c:v>82274.13</c:v>
                </c:pt>
                <c:pt idx="8230">
                  <c:v>82284.13</c:v>
                </c:pt>
                <c:pt idx="8231">
                  <c:v>82294.13</c:v>
                </c:pt>
                <c:pt idx="8232">
                  <c:v>82304.13</c:v>
                </c:pt>
                <c:pt idx="8233">
                  <c:v>82314.12</c:v>
                </c:pt>
                <c:pt idx="8234">
                  <c:v>82324.12</c:v>
                </c:pt>
                <c:pt idx="8235">
                  <c:v>82334.12</c:v>
                </c:pt>
                <c:pt idx="8236">
                  <c:v>82344.12</c:v>
                </c:pt>
                <c:pt idx="8237">
                  <c:v>82354.12</c:v>
                </c:pt>
                <c:pt idx="8238">
                  <c:v>82364.11</c:v>
                </c:pt>
                <c:pt idx="8239">
                  <c:v>82374.11</c:v>
                </c:pt>
                <c:pt idx="8240">
                  <c:v>82384.11</c:v>
                </c:pt>
                <c:pt idx="8241">
                  <c:v>82394.11</c:v>
                </c:pt>
                <c:pt idx="8242">
                  <c:v>82404.100000000006</c:v>
                </c:pt>
                <c:pt idx="8243">
                  <c:v>82414.100000000006</c:v>
                </c:pt>
                <c:pt idx="8244">
                  <c:v>82424.100000000006</c:v>
                </c:pt>
                <c:pt idx="8245">
                  <c:v>82434.100000000006</c:v>
                </c:pt>
                <c:pt idx="8246">
                  <c:v>82444.100000000006</c:v>
                </c:pt>
                <c:pt idx="8247">
                  <c:v>82454.09</c:v>
                </c:pt>
                <c:pt idx="8248">
                  <c:v>82464.09</c:v>
                </c:pt>
                <c:pt idx="8249">
                  <c:v>82474.09</c:v>
                </c:pt>
                <c:pt idx="8250">
                  <c:v>82484.09</c:v>
                </c:pt>
                <c:pt idx="8251">
                  <c:v>82494.09</c:v>
                </c:pt>
                <c:pt idx="8252">
                  <c:v>82504.09</c:v>
                </c:pt>
                <c:pt idx="8253">
                  <c:v>82514.09</c:v>
                </c:pt>
                <c:pt idx="8254">
                  <c:v>82524.08</c:v>
                </c:pt>
                <c:pt idx="8255">
                  <c:v>82534.09</c:v>
                </c:pt>
                <c:pt idx="8256">
                  <c:v>82544.08</c:v>
                </c:pt>
                <c:pt idx="8257">
                  <c:v>82554.080000000002</c:v>
                </c:pt>
                <c:pt idx="8258">
                  <c:v>82564.070000000007</c:v>
                </c:pt>
                <c:pt idx="8259">
                  <c:v>82574.070000000007</c:v>
                </c:pt>
                <c:pt idx="8260">
                  <c:v>82584.070000000007</c:v>
                </c:pt>
                <c:pt idx="8261">
                  <c:v>82594.070000000007</c:v>
                </c:pt>
                <c:pt idx="8262">
                  <c:v>82604.070000000007</c:v>
                </c:pt>
                <c:pt idx="8263">
                  <c:v>82614.070000000007</c:v>
                </c:pt>
                <c:pt idx="8264">
                  <c:v>82624.070000000007</c:v>
                </c:pt>
                <c:pt idx="8265">
                  <c:v>82634.070000000007</c:v>
                </c:pt>
                <c:pt idx="8266">
                  <c:v>82644.06</c:v>
                </c:pt>
                <c:pt idx="8267">
                  <c:v>82654.05</c:v>
                </c:pt>
                <c:pt idx="8268">
                  <c:v>82664.05</c:v>
                </c:pt>
                <c:pt idx="8269">
                  <c:v>82674.05</c:v>
                </c:pt>
                <c:pt idx="8270">
                  <c:v>82684.05</c:v>
                </c:pt>
                <c:pt idx="8271">
                  <c:v>82694.05</c:v>
                </c:pt>
                <c:pt idx="8272">
                  <c:v>82704.05</c:v>
                </c:pt>
                <c:pt idx="8273">
                  <c:v>82714.05</c:v>
                </c:pt>
                <c:pt idx="8274">
                  <c:v>82724.039999999994</c:v>
                </c:pt>
                <c:pt idx="8275">
                  <c:v>82734.05</c:v>
                </c:pt>
                <c:pt idx="8276">
                  <c:v>82744.039999999994</c:v>
                </c:pt>
                <c:pt idx="8277">
                  <c:v>82754.039999999994</c:v>
                </c:pt>
                <c:pt idx="8278">
                  <c:v>82764.039999999994</c:v>
                </c:pt>
                <c:pt idx="8279">
                  <c:v>82774.03</c:v>
                </c:pt>
                <c:pt idx="8280">
                  <c:v>82784.039999999994</c:v>
                </c:pt>
                <c:pt idx="8281">
                  <c:v>82794.03</c:v>
                </c:pt>
                <c:pt idx="8282">
                  <c:v>82804.03</c:v>
                </c:pt>
                <c:pt idx="8283">
                  <c:v>82814.02</c:v>
                </c:pt>
                <c:pt idx="8284">
                  <c:v>82824.02</c:v>
                </c:pt>
                <c:pt idx="8285">
                  <c:v>82834.02</c:v>
                </c:pt>
                <c:pt idx="8286">
                  <c:v>82844.02</c:v>
                </c:pt>
                <c:pt idx="8287">
                  <c:v>82854.02</c:v>
                </c:pt>
                <c:pt idx="8288">
                  <c:v>82864.02</c:v>
                </c:pt>
                <c:pt idx="8289">
                  <c:v>82874.02</c:v>
                </c:pt>
                <c:pt idx="8290">
                  <c:v>82884.02</c:v>
                </c:pt>
                <c:pt idx="8291">
                  <c:v>82894.02</c:v>
                </c:pt>
                <c:pt idx="8292">
                  <c:v>82904.009999999995</c:v>
                </c:pt>
                <c:pt idx="8293">
                  <c:v>82914.009999999995</c:v>
                </c:pt>
                <c:pt idx="8294">
                  <c:v>82924.009999999995</c:v>
                </c:pt>
                <c:pt idx="8295">
                  <c:v>82934.009999999995</c:v>
                </c:pt>
                <c:pt idx="8296">
                  <c:v>82944.009999999995</c:v>
                </c:pt>
                <c:pt idx="8297">
                  <c:v>82954</c:v>
                </c:pt>
                <c:pt idx="8298">
                  <c:v>82963.990000000005</c:v>
                </c:pt>
                <c:pt idx="8299">
                  <c:v>82973.990000000005</c:v>
                </c:pt>
                <c:pt idx="8300">
                  <c:v>82983.990000000005</c:v>
                </c:pt>
                <c:pt idx="8301">
                  <c:v>82993.990000000005</c:v>
                </c:pt>
                <c:pt idx="8302">
                  <c:v>83003.990000000005</c:v>
                </c:pt>
                <c:pt idx="8303">
                  <c:v>83013.990000000005</c:v>
                </c:pt>
                <c:pt idx="8304">
                  <c:v>83023.98</c:v>
                </c:pt>
                <c:pt idx="8305">
                  <c:v>83033.990000000005</c:v>
                </c:pt>
                <c:pt idx="8306">
                  <c:v>83043.98</c:v>
                </c:pt>
                <c:pt idx="8307">
                  <c:v>83053.98</c:v>
                </c:pt>
                <c:pt idx="8308">
                  <c:v>83063.98</c:v>
                </c:pt>
                <c:pt idx="8309">
                  <c:v>83073.98</c:v>
                </c:pt>
                <c:pt idx="8310">
                  <c:v>83083.98</c:v>
                </c:pt>
                <c:pt idx="8311">
                  <c:v>83093.98</c:v>
                </c:pt>
                <c:pt idx="8312">
                  <c:v>83103.98</c:v>
                </c:pt>
                <c:pt idx="8313">
                  <c:v>83113.97</c:v>
                </c:pt>
                <c:pt idx="8314">
                  <c:v>83123.960000000006</c:v>
                </c:pt>
                <c:pt idx="8315">
                  <c:v>83133.97</c:v>
                </c:pt>
                <c:pt idx="8316">
                  <c:v>83143.960000000006</c:v>
                </c:pt>
                <c:pt idx="8317">
                  <c:v>83153.960000000006</c:v>
                </c:pt>
                <c:pt idx="8318">
                  <c:v>83163.960000000006</c:v>
                </c:pt>
                <c:pt idx="8319">
                  <c:v>83173.95</c:v>
                </c:pt>
                <c:pt idx="8320">
                  <c:v>83183.960000000006</c:v>
                </c:pt>
                <c:pt idx="8321">
                  <c:v>83193.95</c:v>
                </c:pt>
                <c:pt idx="8322">
                  <c:v>83203.95</c:v>
                </c:pt>
                <c:pt idx="8323">
                  <c:v>83213.95</c:v>
                </c:pt>
                <c:pt idx="8324">
                  <c:v>83223.95</c:v>
                </c:pt>
                <c:pt idx="8325">
                  <c:v>83233.95</c:v>
                </c:pt>
                <c:pt idx="8326">
                  <c:v>83243.95</c:v>
                </c:pt>
                <c:pt idx="8327">
                  <c:v>83253.95</c:v>
                </c:pt>
                <c:pt idx="8328">
                  <c:v>83263.939999999988</c:v>
                </c:pt>
                <c:pt idx="8329">
                  <c:v>83273.939999999988</c:v>
                </c:pt>
                <c:pt idx="8330">
                  <c:v>83283.939999999988</c:v>
                </c:pt>
                <c:pt idx="8331">
                  <c:v>83293.939999999988</c:v>
                </c:pt>
                <c:pt idx="8332">
                  <c:v>83303.929999999993</c:v>
                </c:pt>
                <c:pt idx="8333">
                  <c:v>83313.929999999993</c:v>
                </c:pt>
                <c:pt idx="8334">
                  <c:v>83323.929999999993</c:v>
                </c:pt>
                <c:pt idx="8335">
                  <c:v>83333.929999999993</c:v>
                </c:pt>
                <c:pt idx="8336">
                  <c:v>83343.929999999993</c:v>
                </c:pt>
                <c:pt idx="8337">
                  <c:v>83353.919999999998</c:v>
                </c:pt>
                <c:pt idx="8338">
                  <c:v>83363.92</c:v>
                </c:pt>
                <c:pt idx="8339">
                  <c:v>83373.909999999989</c:v>
                </c:pt>
                <c:pt idx="8340">
                  <c:v>83383.92</c:v>
                </c:pt>
                <c:pt idx="8341">
                  <c:v>83393.909999999989</c:v>
                </c:pt>
                <c:pt idx="8342">
                  <c:v>83403.909999999989</c:v>
                </c:pt>
                <c:pt idx="8343">
                  <c:v>83413.909999999989</c:v>
                </c:pt>
                <c:pt idx="8344">
                  <c:v>83423.909999999989</c:v>
                </c:pt>
                <c:pt idx="8345">
                  <c:v>83433.909999999989</c:v>
                </c:pt>
                <c:pt idx="8346">
                  <c:v>83443.909999999989</c:v>
                </c:pt>
                <c:pt idx="8347">
                  <c:v>83453.909999999989</c:v>
                </c:pt>
                <c:pt idx="8348">
                  <c:v>83463.899999999994</c:v>
                </c:pt>
                <c:pt idx="8349">
                  <c:v>83473.899999999994</c:v>
                </c:pt>
                <c:pt idx="8350">
                  <c:v>83483.899999999994</c:v>
                </c:pt>
                <c:pt idx="8351">
                  <c:v>83493.899999999994</c:v>
                </c:pt>
                <c:pt idx="8352">
                  <c:v>83503.899999999994</c:v>
                </c:pt>
                <c:pt idx="8353">
                  <c:v>83513.89</c:v>
                </c:pt>
                <c:pt idx="8354">
                  <c:v>83523.89</c:v>
                </c:pt>
                <c:pt idx="8355">
                  <c:v>83533.89</c:v>
                </c:pt>
                <c:pt idx="8356">
                  <c:v>83543.89</c:v>
                </c:pt>
                <c:pt idx="8357">
                  <c:v>83553.89</c:v>
                </c:pt>
                <c:pt idx="8358">
                  <c:v>83563.89</c:v>
                </c:pt>
                <c:pt idx="8359">
                  <c:v>83573.88</c:v>
                </c:pt>
                <c:pt idx="8360">
                  <c:v>83583.88</c:v>
                </c:pt>
                <c:pt idx="8361">
                  <c:v>83593.88</c:v>
                </c:pt>
                <c:pt idx="8362">
                  <c:v>83603.88</c:v>
                </c:pt>
                <c:pt idx="8363">
                  <c:v>83613.88</c:v>
                </c:pt>
                <c:pt idx="8364">
                  <c:v>83623.87</c:v>
                </c:pt>
                <c:pt idx="8365">
                  <c:v>83633.88</c:v>
                </c:pt>
                <c:pt idx="8366">
                  <c:v>83643.87</c:v>
                </c:pt>
                <c:pt idx="8367">
                  <c:v>83653.87</c:v>
                </c:pt>
                <c:pt idx="8368">
                  <c:v>83663.87</c:v>
                </c:pt>
                <c:pt idx="8369">
                  <c:v>83673.86</c:v>
                </c:pt>
                <c:pt idx="8370">
                  <c:v>83683.87</c:v>
                </c:pt>
                <c:pt idx="8371">
                  <c:v>83693.86</c:v>
                </c:pt>
                <c:pt idx="8372">
                  <c:v>83703.850000000006</c:v>
                </c:pt>
                <c:pt idx="8373">
                  <c:v>83713.850000000006</c:v>
                </c:pt>
                <c:pt idx="8374">
                  <c:v>83723.850000000006</c:v>
                </c:pt>
                <c:pt idx="8375">
                  <c:v>83733.850000000006</c:v>
                </c:pt>
                <c:pt idx="8376">
                  <c:v>83743.850000000006</c:v>
                </c:pt>
                <c:pt idx="8377">
                  <c:v>83753.84</c:v>
                </c:pt>
                <c:pt idx="8378">
                  <c:v>83763.839999999997</c:v>
                </c:pt>
                <c:pt idx="8379">
                  <c:v>83773.84</c:v>
                </c:pt>
                <c:pt idx="8380">
                  <c:v>83783.839999999997</c:v>
                </c:pt>
                <c:pt idx="8381">
                  <c:v>83793.84</c:v>
                </c:pt>
                <c:pt idx="8382">
                  <c:v>83803.839999999997</c:v>
                </c:pt>
                <c:pt idx="8383">
                  <c:v>83813.84</c:v>
                </c:pt>
                <c:pt idx="8384">
                  <c:v>83823.83</c:v>
                </c:pt>
                <c:pt idx="8385">
                  <c:v>83833.84</c:v>
                </c:pt>
                <c:pt idx="8386">
                  <c:v>83843.83</c:v>
                </c:pt>
                <c:pt idx="8387">
                  <c:v>83853.83</c:v>
                </c:pt>
                <c:pt idx="8388">
                  <c:v>83863.820000000007</c:v>
                </c:pt>
                <c:pt idx="8389">
                  <c:v>83873.820000000007</c:v>
                </c:pt>
                <c:pt idx="8390">
                  <c:v>83883.820000000007</c:v>
                </c:pt>
                <c:pt idx="8391">
                  <c:v>83893.82</c:v>
                </c:pt>
                <c:pt idx="8392">
                  <c:v>83903.82</c:v>
                </c:pt>
                <c:pt idx="8393">
                  <c:v>83913.81</c:v>
                </c:pt>
                <c:pt idx="8394">
                  <c:v>83923.81</c:v>
                </c:pt>
                <c:pt idx="8395">
                  <c:v>83933.81</c:v>
                </c:pt>
                <c:pt idx="8396">
                  <c:v>83943.81</c:v>
                </c:pt>
                <c:pt idx="8397">
                  <c:v>83953.8</c:v>
                </c:pt>
                <c:pt idx="8398">
                  <c:v>83963.8</c:v>
                </c:pt>
                <c:pt idx="8399">
                  <c:v>83973.8</c:v>
                </c:pt>
                <c:pt idx="8400">
                  <c:v>83983.81</c:v>
                </c:pt>
                <c:pt idx="8401">
                  <c:v>83993.8</c:v>
                </c:pt>
                <c:pt idx="8402">
                  <c:v>84003.8</c:v>
                </c:pt>
                <c:pt idx="8403">
                  <c:v>84013.8</c:v>
                </c:pt>
                <c:pt idx="8404">
                  <c:v>84023.79</c:v>
                </c:pt>
                <c:pt idx="8405">
                  <c:v>84033.8</c:v>
                </c:pt>
                <c:pt idx="8406">
                  <c:v>84043.79</c:v>
                </c:pt>
                <c:pt idx="8407">
                  <c:v>84053.79</c:v>
                </c:pt>
                <c:pt idx="8408">
                  <c:v>84063.79</c:v>
                </c:pt>
                <c:pt idx="8409">
                  <c:v>84073.78</c:v>
                </c:pt>
                <c:pt idx="8410">
                  <c:v>84083.79</c:v>
                </c:pt>
                <c:pt idx="8411">
                  <c:v>84093.78</c:v>
                </c:pt>
                <c:pt idx="8412">
                  <c:v>84103.78</c:v>
                </c:pt>
                <c:pt idx="8413">
                  <c:v>84113.77</c:v>
                </c:pt>
                <c:pt idx="8414">
                  <c:v>84123.77</c:v>
                </c:pt>
                <c:pt idx="8415">
                  <c:v>84133.77</c:v>
                </c:pt>
                <c:pt idx="8416">
                  <c:v>84143.77</c:v>
                </c:pt>
                <c:pt idx="8417">
                  <c:v>84153.77</c:v>
                </c:pt>
                <c:pt idx="8418">
                  <c:v>84163.77</c:v>
                </c:pt>
                <c:pt idx="8419">
                  <c:v>84173.77</c:v>
                </c:pt>
                <c:pt idx="8420">
                  <c:v>84183.77</c:v>
                </c:pt>
                <c:pt idx="8421">
                  <c:v>84193.77</c:v>
                </c:pt>
                <c:pt idx="8422">
                  <c:v>84203.76</c:v>
                </c:pt>
                <c:pt idx="8423">
                  <c:v>84213.759999999995</c:v>
                </c:pt>
                <c:pt idx="8424">
                  <c:v>84223.76</c:v>
                </c:pt>
                <c:pt idx="8425">
                  <c:v>84233.76</c:v>
                </c:pt>
                <c:pt idx="8426">
                  <c:v>84243.76</c:v>
                </c:pt>
                <c:pt idx="8427">
                  <c:v>84253.75</c:v>
                </c:pt>
                <c:pt idx="8428">
                  <c:v>84263.75</c:v>
                </c:pt>
                <c:pt idx="8429">
                  <c:v>84273.74</c:v>
                </c:pt>
                <c:pt idx="8430">
                  <c:v>84283.75</c:v>
                </c:pt>
                <c:pt idx="8431">
                  <c:v>84293.74</c:v>
                </c:pt>
                <c:pt idx="8432">
                  <c:v>84303.74</c:v>
                </c:pt>
                <c:pt idx="8433">
                  <c:v>84313.74</c:v>
                </c:pt>
                <c:pt idx="8434">
                  <c:v>84323.73</c:v>
                </c:pt>
                <c:pt idx="8435">
                  <c:v>84333.74</c:v>
                </c:pt>
                <c:pt idx="8436">
                  <c:v>84343.73</c:v>
                </c:pt>
                <c:pt idx="8437">
                  <c:v>84353.73</c:v>
                </c:pt>
                <c:pt idx="8438">
                  <c:v>84363.73</c:v>
                </c:pt>
                <c:pt idx="8439">
                  <c:v>84373.73</c:v>
                </c:pt>
                <c:pt idx="8440">
                  <c:v>84383.73</c:v>
                </c:pt>
                <c:pt idx="8441">
                  <c:v>84393.73</c:v>
                </c:pt>
                <c:pt idx="8442">
                  <c:v>84403.73</c:v>
                </c:pt>
                <c:pt idx="8443">
                  <c:v>84413.72</c:v>
                </c:pt>
                <c:pt idx="8444">
                  <c:v>84423.71</c:v>
                </c:pt>
                <c:pt idx="8445">
                  <c:v>84433.73</c:v>
                </c:pt>
                <c:pt idx="8446">
                  <c:v>84443.73</c:v>
                </c:pt>
                <c:pt idx="8447">
                  <c:v>84453.72</c:v>
                </c:pt>
                <c:pt idx="8448">
                  <c:v>84463.71</c:v>
                </c:pt>
                <c:pt idx="8449">
                  <c:v>84473.7</c:v>
                </c:pt>
                <c:pt idx="8450">
                  <c:v>84483.71</c:v>
                </c:pt>
                <c:pt idx="8451">
                  <c:v>84493.7</c:v>
                </c:pt>
                <c:pt idx="8452">
                  <c:v>84503.7</c:v>
                </c:pt>
                <c:pt idx="8453">
                  <c:v>84513.7</c:v>
                </c:pt>
                <c:pt idx="8454">
                  <c:v>84523.7</c:v>
                </c:pt>
                <c:pt idx="8455">
                  <c:v>84533.7</c:v>
                </c:pt>
                <c:pt idx="8456">
                  <c:v>84543.7</c:v>
                </c:pt>
                <c:pt idx="8457">
                  <c:v>84553.7</c:v>
                </c:pt>
                <c:pt idx="8458">
                  <c:v>84563.69</c:v>
                </c:pt>
                <c:pt idx="8459">
                  <c:v>84573.69</c:v>
                </c:pt>
                <c:pt idx="8460">
                  <c:v>84583.69</c:v>
                </c:pt>
                <c:pt idx="8461">
                  <c:v>84593.69</c:v>
                </c:pt>
                <c:pt idx="8462">
                  <c:v>84603.68</c:v>
                </c:pt>
                <c:pt idx="8463">
                  <c:v>84613.68</c:v>
                </c:pt>
                <c:pt idx="8464">
                  <c:v>84623.679999999993</c:v>
                </c:pt>
                <c:pt idx="8465">
                  <c:v>84633.68</c:v>
                </c:pt>
                <c:pt idx="8466">
                  <c:v>84643.68</c:v>
                </c:pt>
                <c:pt idx="8467">
                  <c:v>84653.67</c:v>
                </c:pt>
                <c:pt idx="8468">
                  <c:v>84663.67</c:v>
                </c:pt>
                <c:pt idx="8469">
                  <c:v>84673.66</c:v>
                </c:pt>
                <c:pt idx="8470">
                  <c:v>84683.67</c:v>
                </c:pt>
                <c:pt idx="8471">
                  <c:v>84693.66</c:v>
                </c:pt>
                <c:pt idx="8472">
                  <c:v>84703.66</c:v>
                </c:pt>
                <c:pt idx="8473">
                  <c:v>84713.66</c:v>
                </c:pt>
                <c:pt idx="8474">
                  <c:v>84723.66</c:v>
                </c:pt>
                <c:pt idx="8475">
                  <c:v>84733.66</c:v>
                </c:pt>
                <c:pt idx="8476">
                  <c:v>84743.66</c:v>
                </c:pt>
                <c:pt idx="8477">
                  <c:v>84753.66</c:v>
                </c:pt>
                <c:pt idx="8478">
                  <c:v>84763.65</c:v>
                </c:pt>
                <c:pt idx="8479">
                  <c:v>84773.65</c:v>
                </c:pt>
                <c:pt idx="8480">
                  <c:v>84783.65</c:v>
                </c:pt>
                <c:pt idx="8481">
                  <c:v>84793.65</c:v>
                </c:pt>
                <c:pt idx="8482">
                  <c:v>84803.65</c:v>
                </c:pt>
                <c:pt idx="8483">
                  <c:v>84813.64</c:v>
                </c:pt>
                <c:pt idx="8484">
                  <c:v>84823.64</c:v>
                </c:pt>
                <c:pt idx="8485">
                  <c:v>84833.63</c:v>
                </c:pt>
                <c:pt idx="8486">
                  <c:v>84843.64</c:v>
                </c:pt>
                <c:pt idx="8487">
                  <c:v>84853.64</c:v>
                </c:pt>
                <c:pt idx="8488">
                  <c:v>84863.64</c:v>
                </c:pt>
                <c:pt idx="8489">
                  <c:v>84873.63</c:v>
                </c:pt>
                <c:pt idx="8490">
                  <c:v>84883.63</c:v>
                </c:pt>
                <c:pt idx="8491">
                  <c:v>84893.63</c:v>
                </c:pt>
                <c:pt idx="8492">
                  <c:v>84903.63</c:v>
                </c:pt>
                <c:pt idx="8493">
                  <c:v>84913.63</c:v>
                </c:pt>
                <c:pt idx="8494">
                  <c:v>84923.62</c:v>
                </c:pt>
                <c:pt idx="8495">
                  <c:v>84933.63</c:v>
                </c:pt>
                <c:pt idx="8496">
                  <c:v>84943.62</c:v>
                </c:pt>
                <c:pt idx="8497">
                  <c:v>84953.62</c:v>
                </c:pt>
                <c:pt idx="8498">
                  <c:v>84963.62</c:v>
                </c:pt>
                <c:pt idx="8499">
                  <c:v>84973.61</c:v>
                </c:pt>
                <c:pt idx="8500">
                  <c:v>84983.61</c:v>
                </c:pt>
                <c:pt idx="8501">
                  <c:v>84993.61</c:v>
                </c:pt>
                <c:pt idx="8502">
                  <c:v>85003.61</c:v>
                </c:pt>
                <c:pt idx="8503">
                  <c:v>85013.6</c:v>
                </c:pt>
                <c:pt idx="8504">
                  <c:v>85023.6</c:v>
                </c:pt>
                <c:pt idx="8505">
                  <c:v>85033.600000000006</c:v>
                </c:pt>
                <c:pt idx="8506">
                  <c:v>85043.6</c:v>
                </c:pt>
                <c:pt idx="8507">
                  <c:v>85053.6</c:v>
                </c:pt>
                <c:pt idx="8508">
                  <c:v>85063.59</c:v>
                </c:pt>
                <c:pt idx="8509">
                  <c:v>85073.59</c:v>
                </c:pt>
                <c:pt idx="8510">
                  <c:v>85083.59</c:v>
                </c:pt>
                <c:pt idx="8511">
                  <c:v>85093.59</c:v>
                </c:pt>
                <c:pt idx="8512">
                  <c:v>85103.59</c:v>
                </c:pt>
                <c:pt idx="8513">
                  <c:v>85113.59</c:v>
                </c:pt>
                <c:pt idx="8514">
                  <c:v>85123.58</c:v>
                </c:pt>
                <c:pt idx="8515">
                  <c:v>85133.58</c:v>
                </c:pt>
                <c:pt idx="8516">
                  <c:v>85143.58</c:v>
                </c:pt>
                <c:pt idx="8517">
                  <c:v>85153.58</c:v>
                </c:pt>
                <c:pt idx="8518">
                  <c:v>85163.57</c:v>
                </c:pt>
                <c:pt idx="8519">
                  <c:v>85173.57</c:v>
                </c:pt>
                <c:pt idx="8520">
                  <c:v>85183.57</c:v>
                </c:pt>
                <c:pt idx="8521">
                  <c:v>85193.57</c:v>
                </c:pt>
                <c:pt idx="8522">
                  <c:v>85203.57</c:v>
                </c:pt>
                <c:pt idx="8523">
                  <c:v>85213.56</c:v>
                </c:pt>
                <c:pt idx="8524">
                  <c:v>85223.56</c:v>
                </c:pt>
                <c:pt idx="8525">
                  <c:v>85233.55</c:v>
                </c:pt>
                <c:pt idx="8526">
                  <c:v>85243.56</c:v>
                </c:pt>
                <c:pt idx="8527">
                  <c:v>85253.55</c:v>
                </c:pt>
                <c:pt idx="8528">
                  <c:v>85263.56</c:v>
                </c:pt>
                <c:pt idx="8529">
                  <c:v>85273.55</c:v>
                </c:pt>
                <c:pt idx="8530">
                  <c:v>85283.55</c:v>
                </c:pt>
                <c:pt idx="8531">
                  <c:v>85293.55</c:v>
                </c:pt>
                <c:pt idx="8532">
                  <c:v>85303.55</c:v>
                </c:pt>
                <c:pt idx="8533">
                  <c:v>85313.55</c:v>
                </c:pt>
                <c:pt idx="8534">
                  <c:v>85323.54</c:v>
                </c:pt>
                <c:pt idx="8535">
                  <c:v>85333.54</c:v>
                </c:pt>
                <c:pt idx="8536">
                  <c:v>85343.54</c:v>
                </c:pt>
                <c:pt idx="8537">
                  <c:v>85353.54</c:v>
                </c:pt>
                <c:pt idx="8538">
                  <c:v>85363.54</c:v>
                </c:pt>
                <c:pt idx="8539">
                  <c:v>85373.53</c:v>
                </c:pt>
                <c:pt idx="8540">
                  <c:v>85383.53</c:v>
                </c:pt>
                <c:pt idx="8541">
                  <c:v>85393.53</c:v>
                </c:pt>
                <c:pt idx="8542">
                  <c:v>85403.53</c:v>
                </c:pt>
                <c:pt idx="8543">
                  <c:v>85413.52</c:v>
                </c:pt>
                <c:pt idx="8544">
                  <c:v>85423.52</c:v>
                </c:pt>
                <c:pt idx="8545">
                  <c:v>85433.52</c:v>
                </c:pt>
                <c:pt idx="8546">
                  <c:v>85443.520000000004</c:v>
                </c:pt>
                <c:pt idx="8547">
                  <c:v>85453.52</c:v>
                </c:pt>
                <c:pt idx="8548">
                  <c:v>85463.52</c:v>
                </c:pt>
                <c:pt idx="8549">
                  <c:v>85473.52</c:v>
                </c:pt>
                <c:pt idx="8550">
                  <c:v>85483.51</c:v>
                </c:pt>
                <c:pt idx="8551">
                  <c:v>85493.52</c:v>
                </c:pt>
                <c:pt idx="8552">
                  <c:v>85503.51</c:v>
                </c:pt>
                <c:pt idx="8553">
                  <c:v>85513.51</c:v>
                </c:pt>
                <c:pt idx="8554">
                  <c:v>85523.51</c:v>
                </c:pt>
                <c:pt idx="8555">
                  <c:v>85533.5</c:v>
                </c:pt>
                <c:pt idx="8556">
                  <c:v>85543.51</c:v>
                </c:pt>
                <c:pt idx="8557">
                  <c:v>85553.5</c:v>
                </c:pt>
                <c:pt idx="8558">
                  <c:v>85563.5</c:v>
                </c:pt>
                <c:pt idx="8559">
                  <c:v>85573.49</c:v>
                </c:pt>
                <c:pt idx="8560">
                  <c:v>85583.49</c:v>
                </c:pt>
                <c:pt idx="8561">
                  <c:v>85593.49</c:v>
                </c:pt>
                <c:pt idx="8562">
                  <c:v>85603.49</c:v>
                </c:pt>
                <c:pt idx="8563">
                  <c:v>85613.49</c:v>
                </c:pt>
                <c:pt idx="8564">
                  <c:v>85623.48</c:v>
                </c:pt>
                <c:pt idx="8565">
                  <c:v>85633.48</c:v>
                </c:pt>
                <c:pt idx="8566">
                  <c:v>85643.48</c:v>
                </c:pt>
                <c:pt idx="8567">
                  <c:v>85653.48</c:v>
                </c:pt>
                <c:pt idx="8568">
                  <c:v>85663.48</c:v>
                </c:pt>
                <c:pt idx="8569">
                  <c:v>85673.48</c:v>
                </c:pt>
                <c:pt idx="8570">
                  <c:v>85683.48</c:v>
                </c:pt>
                <c:pt idx="8571">
                  <c:v>85693.48</c:v>
                </c:pt>
                <c:pt idx="8572">
                  <c:v>85703.48</c:v>
                </c:pt>
                <c:pt idx="8573">
                  <c:v>85713.47</c:v>
                </c:pt>
                <c:pt idx="8574">
                  <c:v>85723.46</c:v>
                </c:pt>
                <c:pt idx="8575">
                  <c:v>85733.47</c:v>
                </c:pt>
                <c:pt idx="8576">
                  <c:v>85743.48</c:v>
                </c:pt>
                <c:pt idx="8577">
                  <c:v>85753.47</c:v>
                </c:pt>
                <c:pt idx="8578">
                  <c:v>85763.46</c:v>
                </c:pt>
                <c:pt idx="8579">
                  <c:v>85773.46</c:v>
                </c:pt>
                <c:pt idx="8580">
                  <c:v>85783.45</c:v>
                </c:pt>
                <c:pt idx="8581">
                  <c:v>85793.45</c:v>
                </c:pt>
                <c:pt idx="8582">
                  <c:v>85803.45</c:v>
                </c:pt>
                <c:pt idx="8583">
                  <c:v>85813.45</c:v>
                </c:pt>
                <c:pt idx="8584">
                  <c:v>85823.45</c:v>
                </c:pt>
                <c:pt idx="8585">
                  <c:v>85833.45</c:v>
                </c:pt>
                <c:pt idx="8586">
                  <c:v>85843.439999999988</c:v>
                </c:pt>
                <c:pt idx="8587">
                  <c:v>85853.45</c:v>
                </c:pt>
                <c:pt idx="8588">
                  <c:v>85863.439999999988</c:v>
                </c:pt>
                <c:pt idx="8589">
                  <c:v>85873.439999999988</c:v>
                </c:pt>
                <c:pt idx="8590">
                  <c:v>85883.43</c:v>
                </c:pt>
                <c:pt idx="8591">
                  <c:v>85893.43</c:v>
                </c:pt>
                <c:pt idx="8592">
                  <c:v>85903.43</c:v>
                </c:pt>
                <c:pt idx="8593">
                  <c:v>85913.43</c:v>
                </c:pt>
                <c:pt idx="8594">
                  <c:v>85923.43</c:v>
                </c:pt>
                <c:pt idx="8595">
                  <c:v>85933.42</c:v>
                </c:pt>
                <c:pt idx="8596">
                  <c:v>85943.42</c:v>
                </c:pt>
                <c:pt idx="8597">
                  <c:v>85953.42</c:v>
                </c:pt>
                <c:pt idx="8598">
                  <c:v>85963.42</c:v>
                </c:pt>
                <c:pt idx="8599">
                  <c:v>85973.409999999989</c:v>
                </c:pt>
                <c:pt idx="8600">
                  <c:v>85983.409999999989</c:v>
                </c:pt>
                <c:pt idx="8601">
                  <c:v>85993.409999999989</c:v>
                </c:pt>
                <c:pt idx="8602">
                  <c:v>86003.409999999989</c:v>
                </c:pt>
                <c:pt idx="8603">
                  <c:v>86013.409999999989</c:v>
                </c:pt>
                <c:pt idx="8604">
                  <c:v>86023.409999999989</c:v>
                </c:pt>
                <c:pt idx="8605">
                  <c:v>86033.409999999989</c:v>
                </c:pt>
                <c:pt idx="8606">
                  <c:v>86043.4</c:v>
                </c:pt>
                <c:pt idx="8607">
                  <c:v>86053.409999999989</c:v>
                </c:pt>
                <c:pt idx="8608">
                  <c:v>86063.4</c:v>
                </c:pt>
                <c:pt idx="8609">
                  <c:v>86073.4</c:v>
                </c:pt>
                <c:pt idx="8610">
                  <c:v>86083.4</c:v>
                </c:pt>
                <c:pt idx="8611">
                  <c:v>86093.39</c:v>
                </c:pt>
                <c:pt idx="8612">
                  <c:v>86103.4</c:v>
                </c:pt>
                <c:pt idx="8613">
                  <c:v>86113.39</c:v>
                </c:pt>
                <c:pt idx="8614">
                  <c:v>86123.39</c:v>
                </c:pt>
                <c:pt idx="8615">
                  <c:v>86133.38</c:v>
                </c:pt>
                <c:pt idx="8616">
                  <c:v>86143.4</c:v>
                </c:pt>
                <c:pt idx="8617">
                  <c:v>86153.39</c:v>
                </c:pt>
                <c:pt idx="8618">
                  <c:v>86163.39</c:v>
                </c:pt>
                <c:pt idx="8619">
                  <c:v>86173.38</c:v>
                </c:pt>
                <c:pt idx="8620">
                  <c:v>86183.38</c:v>
                </c:pt>
                <c:pt idx="8621">
                  <c:v>86193.38</c:v>
                </c:pt>
                <c:pt idx="8622">
                  <c:v>86203.38</c:v>
                </c:pt>
                <c:pt idx="8623">
                  <c:v>86213.38</c:v>
                </c:pt>
                <c:pt idx="8624">
                  <c:v>86223.37</c:v>
                </c:pt>
                <c:pt idx="8625">
                  <c:v>86233.37</c:v>
                </c:pt>
                <c:pt idx="8626">
                  <c:v>86243.37</c:v>
                </c:pt>
                <c:pt idx="8627">
                  <c:v>86253.37</c:v>
                </c:pt>
                <c:pt idx="8628">
                  <c:v>86263.37</c:v>
                </c:pt>
                <c:pt idx="8629">
                  <c:v>86273.36</c:v>
                </c:pt>
                <c:pt idx="8630">
                  <c:v>86283.36</c:v>
                </c:pt>
                <c:pt idx="8631">
                  <c:v>86293.35</c:v>
                </c:pt>
                <c:pt idx="8632">
                  <c:v>86303.360000000001</c:v>
                </c:pt>
                <c:pt idx="8633">
                  <c:v>86313.35</c:v>
                </c:pt>
                <c:pt idx="8634">
                  <c:v>86323.35</c:v>
                </c:pt>
                <c:pt idx="8635">
                  <c:v>86333.35</c:v>
                </c:pt>
                <c:pt idx="8636">
                  <c:v>86343.34</c:v>
                </c:pt>
                <c:pt idx="8637">
                  <c:v>86353.34</c:v>
                </c:pt>
                <c:pt idx="8638">
                  <c:v>86363.34</c:v>
                </c:pt>
                <c:pt idx="8639">
                  <c:v>86373.34</c:v>
                </c:pt>
                <c:pt idx="8640">
                  <c:v>86383.34</c:v>
                </c:pt>
                <c:pt idx="8641">
                  <c:v>86393.34</c:v>
                </c:pt>
                <c:pt idx="8642">
                  <c:v>86403.34</c:v>
                </c:pt>
                <c:pt idx="8643">
                  <c:v>86413.34</c:v>
                </c:pt>
                <c:pt idx="8644">
                  <c:v>86423.34</c:v>
                </c:pt>
                <c:pt idx="8645">
                  <c:v>86433.33</c:v>
                </c:pt>
                <c:pt idx="8646">
                  <c:v>86443.32</c:v>
                </c:pt>
                <c:pt idx="8647">
                  <c:v>86453.32</c:v>
                </c:pt>
                <c:pt idx="8648">
                  <c:v>86463.32</c:v>
                </c:pt>
                <c:pt idx="8649">
                  <c:v>86473.32</c:v>
                </c:pt>
                <c:pt idx="8650">
                  <c:v>86483.32</c:v>
                </c:pt>
                <c:pt idx="8651">
                  <c:v>86493.31</c:v>
                </c:pt>
                <c:pt idx="8652">
                  <c:v>86503.31</c:v>
                </c:pt>
                <c:pt idx="8653">
                  <c:v>86513.31</c:v>
                </c:pt>
                <c:pt idx="8654">
                  <c:v>86523.31</c:v>
                </c:pt>
                <c:pt idx="8655">
                  <c:v>86533.3</c:v>
                </c:pt>
                <c:pt idx="8656">
                  <c:v>86543.3</c:v>
                </c:pt>
                <c:pt idx="8657">
                  <c:v>86553.3</c:v>
                </c:pt>
                <c:pt idx="8658">
                  <c:v>86563.3</c:v>
                </c:pt>
                <c:pt idx="8659">
                  <c:v>86573.3</c:v>
                </c:pt>
                <c:pt idx="8660">
                  <c:v>86583.3</c:v>
                </c:pt>
                <c:pt idx="8661">
                  <c:v>86593.3</c:v>
                </c:pt>
                <c:pt idx="8662">
                  <c:v>86603.3</c:v>
                </c:pt>
                <c:pt idx="8663">
                  <c:v>86613.3</c:v>
                </c:pt>
                <c:pt idx="8664">
                  <c:v>86623.3</c:v>
                </c:pt>
                <c:pt idx="8665">
                  <c:v>86633.29</c:v>
                </c:pt>
                <c:pt idx="8666">
                  <c:v>86643.29</c:v>
                </c:pt>
                <c:pt idx="8667">
                  <c:v>86653.28</c:v>
                </c:pt>
                <c:pt idx="8668">
                  <c:v>86663.29</c:v>
                </c:pt>
                <c:pt idx="8669">
                  <c:v>86673.279999999999</c:v>
                </c:pt>
                <c:pt idx="8670">
                  <c:v>86683.28</c:v>
                </c:pt>
                <c:pt idx="8671">
                  <c:v>86693.27</c:v>
                </c:pt>
                <c:pt idx="8672">
                  <c:v>86703.27</c:v>
                </c:pt>
                <c:pt idx="8673">
                  <c:v>86713.27</c:v>
                </c:pt>
                <c:pt idx="8674">
                  <c:v>86723.27</c:v>
                </c:pt>
                <c:pt idx="8675">
                  <c:v>86733.27</c:v>
                </c:pt>
                <c:pt idx="8676">
                  <c:v>86743.27</c:v>
                </c:pt>
                <c:pt idx="8677">
                  <c:v>86753.27</c:v>
                </c:pt>
                <c:pt idx="8678">
                  <c:v>86763.27</c:v>
                </c:pt>
                <c:pt idx="8679">
                  <c:v>86773.27</c:v>
                </c:pt>
                <c:pt idx="8680">
                  <c:v>86783.26</c:v>
                </c:pt>
                <c:pt idx="8681">
                  <c:v>86793.26</c:v>
                </c:pt>
                <c:pt idx="8682">
                  <c:v>86803.26</c:v>
                </c:pt>
                <c:pt idx="8683">
                  <c:v>86813.26</c:v>
                </c:pt>
                <c:pt idx="8684">
                  <c:v>86823.26</c:v>
                </c:pt>
                <c:pt idx="8685">
                  <c:v>86833.25</c:v>
                </c:pt>
                <c:pt idx="8686">
                  <c:v>86843.25</c:v>
                </c:pt>
                <c:pt idx="8687">
                  <c:v>86853.24</c:v>
                </c:pt>
                <c:pt idx="8688">
                  <c:v>86863.24</c:v>
                </c:pt>
                <c:pt idx="8689">
                  <c:v>86873.24</c:v>
                </c:pt>
                <c:pt idx="8690">
                  <c:v>86883.24</c:v>
                </c:pt>
                <c:pt idx="8691">
                  <c:v>86893.24</c:v>
                </c:pt>
                <c:pt idx="8692">
                  <c:v>86903.23</c:v>
                </c:pt>
                <c:pt idx="8693">
                  <c:v>86913.23</c:v>
                </c:pt>
                <c:pt idx="8694">
                  <c:v>86923.23</c:v>
                </c:pt>
                <c:pt idx="8695">
                  <c:v>86933.23</c:v>
                </c:pt>
                <c:pt idx="8696">
                  <c:v>86943.23</c:v>
                </c:pt>
                <c:pt idx="8697">
                  <c:v>86953.23</c:v>
                </c:pt>
                <c:pt idx="8698">
                  <c:v>86963.23</c:v>
                </c:pt>
                <c:pt idx="8699">
                  <c:v>86973.23</c:v>
                </c:pt>
                <c:pt idx="8700">
                  <c:v>86983.23</c:v>
                </c:pt>
                <c:pt idx="8701">
                  <c:v>86993.22</c:v>
                </c:pt>
                <c:pt idx="8702">
                  <c:v>87003.22</c:v>
                </c:pt>
                <c:pt idx="8703">
                  <c:v>87013.21</c:v>
                </c:pt>
                <c:pt idx="8704">
                  <c:v>87023.22</c:v>
                </c:pt>
                <c:pt idx="8705">
                  <c:v>87033.21</c:v>
                </c:pt>
                <c:pt idx="8706">
                  <c:v>87043.21</c:v>
                </c:pt>
                <c:pt idx="8707">
                  <c:v>87053.21</c:v>
                </c:pt>
                <c:pt idx="8708">
                  <c:v>87063.22</c:v>
                </c:pt>
                <c:pt idx="8709">
                  <c:v>87073.21</c:v>
                </c:pt>
                <c:pt idx="8710">
                  <c:v>87083.21</c:v>
                </c:pt>
                <c:pt idx="8711">
                  <c:v>87093.2</c:v>
                </c:pt>
                <c:pt idx="8712">
                  <c:v>87103.2</c:v>
                </c:pt>
                <c:pt idx="8713">
                  <c:v>87113.2</c:v>
                </c:pt>
                <c:pt idx="8714">
                  <c:v>87123.199999999997</c:v>
                </c:pt>
                <c:pt idx="8715">
                  <c:v>87133.2</c:v>
                </c:pt>
                <c:pt idx="8716">
                  <c:v>87143.2</c:v>
                </c:pt>
                <c:pt idx="8717">
                  <c:v>87153.19</c:v>
                </c:pt>
                <c:pt idx="8718">
                  <c:v>87163.18</c:v>
                </c:pt>
                <c:pt idx="8719">
                  <c:v>87173.19</c:v>
                </c:pt>
                <c:pt idx="8720">
                  <c:v>87183.18</c:v>
                </c:pt>
                <c:pt idx="8721">
                  <c:v>87193.18</c:v>
                </c:pt>
                <c:pt idx="8722">
                  <c:v>87203.18</c:v>
                </c:pt>
                <c:pt idx="8723">
                  <c:v>87213.17</c:v>
                </c:pt>
                <c:pt idx="8724">
                  <c:v>87223.18</c:v>
                </c:pt>
                <c:pt idx="8725">
                  <c:v>87233.17</c:v>
                </c:pt>
                <c:pt idx="8726">
                  <c:v>87243.17</c:v>
                </c:pt>
                <c:pt idx="8727">
                  <c:v>87253.16</c:v>
                </c:pt>
                <c:pt idx="8728">
                  <c:v>87263.16</c:v>
                </c:pt>
                <c:pt idx="8729">
                  <c:v>87273.16</c:v>
                </c:pt>
                <c:pt idx="8730">
                  <c:v>87283.16</c:v>
                </c:pt>
                <c:pt idx="8731">
                  <c:v>87293.16</c:v>
                </c:pt>
                <c:pt idx="8732">
                  <c:v>87303.16</c:v>
                </c:pt>
                <c:pt idx="8733">
                  <c:v>87313.16</c:v>
                </c:pt>
                <c:pt idx="8734">
                  <c:v>87323.15</c:v>
                </c:pt>
                <c:pt idx="8735">
                  <c:v>87333.16</c:v>
                </c:pt>
                <c:pt idx="8736">
                  <c:v>87343.15</c:v>
                </c:pt>
                <c:pt idx="8737">
                  <c:v>87353.15</c:v>
                </c:pt>
                <c:pt idx="8738">
                  <c:v>87363.15</c:v>
                </c:pt>
                <c:pt idx="8739">
                  <c:v>87373.14</c:v>
                </c:pt>
                <c:pt idx="8740">
                  <c:v>87383.15</c:v>
                </c:pt>
                <c:pt idx="8741">
                  <c:v>87393.14</c:v>
                </c:pt>
                <c:pt idx="8742">
                  <c:v>87403.14</c:v>
                </c:pt>
                <c:pt idx="8743">
                  <c:v>87413.13</c:v>
                </c:pt>
                <c:pt idx="8744">
                  <c:v>87423.13</c:v>
                </c:pt>
                <c:pt idx="8745">
                  <c:v>87433.13</c:v>
                </c:pt>
                <c:pt idx="8746">
                  <c:v>87443.13</c:v>
                </c:pt>
                <c:pt idx="8747">
                  <c:v>87453.13</c:v>
                </c:pt>
                <c:pt idx="8748">
                  <c:v>87463.13</c:v>
                </c:pt>
                <c:pt idx="8749">
                  <c:v>87473.13</c:v>
                </c:pt>
                <c:pt idx="8750">
                  <c:v>87483.13</c:v>
                </c:pt>
                <c:pt idx="8751">
                  <c:v>87493.13</c:v>
                </c:pt>
                <c:pt idx="8752">
                  <c:v>87503.12</c:v>
                </c:pt>
                <c:pt idx="8753">
                  <c:v>87513.12</c:v>
                </c:pt>
                <c:pt idx="8754">
                  <c:v>87523.12</c:v>
                </c:pt>
                <c:pt idx="8755">
                  <c:v>87533.119999999995</c:v>
                </c:pt>
                <c:pt idx="8756">
                  <c:v>87543.12</c:v>
                </c:pt>
                <c:pt idx="8757">
                  <c:v>87553.11</c:v>
                </c:pt>
                <c:pt idx="8758">
                  <c:v>87563.11</c:v>
                </c:pt>
                <c:pt idx="8759">
                  <c:v>87573.1</c:v>
                </c:pt>
                <c:pt idx="8760">
                  <c:v>87583.11</c:v>
                </c:pt>
                <c:pt idx="8761">
                  <c:v>87593.1</c:v>
                </c:pt>
                <c:pt idx="8762">
                  <c:v>87603.1</c:v>
                </c:pt>
                <c:pt idx="8763">
                  <c:v>87613.1</c:v>
                </c:pt>
                <c:pt idx="8764">
                  <c:v>87623.09</c:v>
                </c:pt>
                <c:pt idx="8765">
                  <c:v>87633.1</c:v>
                </c:pt>
                <c:pt idx="8766">
                  <c:v>87643.09</c:v>
                </c:pt>
                <c:pt idx="8767">
                  <c:v>87653.09</c:v>
                </c:pt>
                <c:pt idx="8768">
                  <c:v>87663.09</c:v>
                </c:pt>
                <c:pt idx="8769">
                  <c:v>87673.09</c:v>
                </c:pt>
                <c:pt idx="8770">
                  <c:v>87683.09</c:v>
                </c:pt>
                <c:pt idx="8771">
                  <c:v>87693.09</c:v>
                </c:pt>
                <c:pt idx="8772">
                  <c:v>87703.09</c:v>
                </c:pt>
                <c:pt idx="8773">
                  <c:v>87713.08</c:v>
                </c:pt>
                <c:pt idx="8774">
                  <c:v>87723.08</c:v>
                </c:pt>
                <c:pt idx="8775">
                  <c:v>87733.07</c:v>
                </c:pt>
                <c:pt idx="8776">
                  <c:v>87743.08</c:v>
                </c:pt>
                <c:pt idx="8777">
                  <c:v>87753.07</c:v>
                </c:pt>
                <c:pt idx="8778">
                  <c:v>87763.07</c:v>
                </c:pt>
                <c:pt idx="8779">
                  <c:v>87773.07</c:v>
                </c:pt>
                <c:pt idx="8780">
                  <c:v>87783.06</c:v>
                </c:pt>
                <c:pt idx="8781">
                  <c:v>87793.07</c:v>
                </c:pt>
                <c:pt idx="8782">
                  <c:v>87803.06</c:v>
                </c:pt>
                <c:pt idx="8783">
                  <c:v>87813.05</c:v>
                </c:pt>
                <c:pt idx="8784">
                  <c:v>87823.05</c:v>
                </c:pt>
                <c:pt idx="8785">
                  <c:v>87833.05</c:v>
                </c:pt>
                <c:pt idx="8786">
                  <c:v>87843.05</c:v>
                </c:pt>
                <c:pt idx="8787">
                  <c:v>87853.05</c:v>
                </c:pt>
                <c:pt idx="8788">
                  <c:v>87863.05</c:v>
                </c:pt>
                <c:pt idx="8789">
                  <c:v>87873.05</c:v>
                </c:pt>
                <c:pt idx="8790">
                  <c:v>87883.04</c:v>
                </c:pt>
                <c:pt idx="8791">
                  <c:v>87893.05</c:v>
                </c:pt>
                <c:pt idx="8792">
                  <c:v>87903.039999999994</c:v>
                </c:pt>
                <c:pt idx="8793">
                  <c:v>87913.04</c:v>
                </c:pt>
                <c:pt idx="8794">
                  <c:v>87923.04</c:v>
                </c:pt>
                <c:pt idx="8795">
                  <c:v>87933.05</c:v>
                </c:pt>
                <c:pt idx="8796">
                  <c:v>87943.039999999994</c:v>
                </c:pt>
                <c:pt idx="8797">
                  <c:v>87953.04</c:v>
                </c:pt>
                <c:pt idx="8798">
                  <c:v>87963.03</c:v>
                </c:pt>
                <c:pt idx="8799">
                  <c:v>87973.02</c:v>
                </c:pt>
                <c:pt idx="8800">
                  <c:v>87983.02</c:v>
                </c:pt>
                <c:pt idx="8801">
                  <c:v>87993.02</c:v>
                </c:pt>
                <c:pt idx="8802">
                  <c:v>88003.02</c:v>
                </c:pt>
                <c:pt idx="8803">
                  <c:v>88013.02</c:v>
                </c:pt>
                <c:pt idx="8804">
                  <c:v>88023.02</c:v>
                </c:pt>
                <c:pt idx="8805">
                  <c:v>88033.02</c:v>
                </c:pt>
                <c:pt idx="8806">
                  <c:v>88043.02</c:v>
                </c:pt>
                <c:pt idx="8807">
                  <c:v>88053.02</c:v>
                </c:pt>
                <c:pt idx="8808">
                  <c:v>88063.01</c:v>
                </c:pt>
                <c:pt idx="8809">
                  <c:v>88073.01</c:v>
                </c:pt>
                <c:pt idx="8810">
                  <c:v>88083.01</c:v>
                </c:pt>
                <c:pt idx="8811">
                  <c:v>88093</c:v>
                </c:pt>
                <c:pt idx="8812">
                  <c:v>88103.01</c:v>
                </c:pt>
                <c:pt idx="8813">
                  <c:v>88113</c:v>
                </c:pt>
                <c:pt idx="8814">
                  <c:v>88123</c:v>
                </c:pt>
                <c:pt idx="8815">
                  <c:v>88132.99</c:v>
                </c:pt>
                <c:pt idx="8816">
                  <c:v>88142.99</c:v>
                </c:pt>
                <c:pt idx="8817">
                  <c:v>88152.99</c:v>
                </c:pt>
                <c:pt idx="8818">
                  <c:v>88162.99</c:v>
                </c:pt>
                <c:pt idx="8819">
                  <c:v>88172.99</c:v>
                </c:pt>
                <c:pt idx="8820">
                  <c:v>88182.98</c:v>
                </c:pt>
                <c:pt idx="8821">
                  <c:v>88192.98</c:v>
                </c:pt>
                <c:pt idx="8822">
                  <c:v>88202.98</c:v>
                </c:pt>
                <c:pt idx="8823">
                  <c:v>88212.98</c:v>
                </c:pt>
                <c:pt idx="8824">
                  <c:v>88222.98</c:v>
                </c:pt>
                <c:pt idx="8825">
                  <c:v>88232.98</c:v>
                </c:pt>
                <c:pt idx="8826">
                  <c:v>88242.98</c:v>
                </c:pt>
                <c:pt idx="8827">
                  <c:v>88252.98</c:v>
                </c:pt>
                <c:pt idx="8828">
                  <c:v>88262.98</c:v>
                </c:pt>
                <c:pt idx="8829">
                  <c:v>88272.97</c:v>
                </c:pt>
                <c:pt idx="8830">
                  <c:v>88282.97</c:v>
                </c:pt>
                <c:pt idx="8831">
                  <c:v>88292.96</c:v>
                </c:pt>
                <c:pt idx="8832">
                  <c:v>88302.97</c:v>
                </c:pt>
                <c:pt idx="8833">
                  <c:v>88312.960000000006</c:v>
                </c:pt>
                <c:pt idx="8834">
                  <c:v>88322.96</c:v>
                </c:pt>
                <c:pt idx="8835">
                  <c:v>88332.96</c:v>
                </c:pt>
                <c:pt idx="8836">
                  <c:v>88342.95</c:v>
                </c:pt>
                <c:pt idx="8837">
                  <c:v>88352.960000000006</c:v>
                </c:pt>
                <c:pt idx="8838">
                  <c:v>88362.95</c:v>
                </c:pt>
                <c:pt idx="8839">
                  <c:v>88372.95</c:v>
                </c:pt>
                <c:pt idx="8840">
                  <c:v>88382.95</c:v>
                </c:pt>
                <c:pt idx="8841">
                  <c:v>88392.95</c:v>
                </c:pt>
                <c:pt idx="8842">
                  <c:v>88402.95</c:v>
                </c:pt>
                <c:pt idx="8843">
                  <c:v>88412.95</c:v>
                </c:pt>
                <c:pt idx="8844">
                  <c:v>88422.95</c:v>
                </c:pt>
                <c:pt idx="8845">
                  <c:v>88432.939999999988</c:v>
                </c:pt>
                <c:pt idx="8846">
                  <c:v>88442.93</c:v>
                </c:pt>
                <c:pt idx="8847">
                  <c:v>88452.939999999988</c:v>
                </c:pt>
                <c:pt idx="8848">
                  <c:v>88462.93</c:v>
                </c:pt>
                <c:pt idx="8849">
                  <c:v>88472.93</c:v>
                </c:pt>
                <c:pt idx="8850">
                  <c:v>88482.93</c:v>
                </c:pt>
                <c:pt idx="8851">
                  <c:v>88492.93</c:v>
                </c:pt>
                <c:pt idx="8852">
                  <c:v>88502.92</c:v>
                </c:pt>
                <c:pt idx="8853">
                  <c:v>88512.93</c:v>
                </c:pt>
                <c:pt idx="8854">
                  <c:v>88522.92</c:v>
                </c:pt>
                <c:pt idx="8855">
                  <c:v>88532.909999999989</c:v>
                </c:pt>
                <c:pt idx="8856">
                  <c:v>88542.909999999989</c:v>
                </c:pt>
                <c:pt idx="8857">
                  <c:v>88552.909999999989</c:v>
                </c:pt>
                <c:pt idx="8858">
                  <c:v>88562.909999999989</c:v>
                </c:pt>
                <c:pt idx="8859">
                  <c:v>88572.909999999989</c:v>
                </c:pt>
                <c:pt idx="8860">
                  <c:v>88582.909999999989</c:v>
                </c:pt>
                <c:pt idx="8861">
                  <c:v>88592.909999999989</c:v>
                </c:pt>
                <c:pt idx="8862">
                  <c:v>88602.9</c:v>
                </c:pt>
                <c:pt idx="8863">
                  <c:v>88612.909999999989</c:v>
                </c:pt>
                <c:pt idx="8864">
                  <c:v>88622.9</c:v>
                </c:pt>
                <c:pt idx="8865">
                  <c:v>88632.9</c:v>
                </c:pt>
                <c:pt idx="8866">
                  <c:v>88642.9</c:v>
                </c:pt>
                <c:pt idx="8867">
                  <c:v>88652.89</c:v>
                </c:pt>
                <c:pt idx="8868">
                  <c:v>88662.9</c:v>
                </c:pt>
                <c:pt idx="8869">
                  <c:v>88672.89</c:v>
                </c:pt>
                <c:pt idx="8870">
                  <c:v>88682.89</c:v>
                </c:pt>
                <c:pt idx="8871">
                  <c:v>88692.88</c:v>
                </c:pt>
                <c:pt idx="8872">
                  <c:v>88702.88</c:v>
                </c:pt>
                <c:pt idx="8873">
                  <c:v>88712.88</c:v>
                </c:pt>
                <c:pt idx="8874">
                  <c:v>88722.880000000005</c:v>
                </c:pt>
                <c:pt idx="8875">
                  <c:v>88732.88</c:v>
                </c:pt>
                <c:pt idx="8876">
                  <c:v>88742.88</c:v>
                </c:pt>
                <c:pt idx="8877">
                  <c:v>88752.88</c:v>
                </c:pt>
                <c:pt idx="8878">
                  <c:v>88762.880000000005</c:v>
                </c:pt>
                <c:pt idx="8879">
                  <c:v>88772.88</c:v>
                </c:pt>
                <c:pt idx="8880">
                  <c:v>88782.87</c:v>
                </c:pt>
                <c:pt idx="8881">
                  <c:v>88792.87</c:v>
                </c:pt>
                <c:pt idx="8882">
                  <c:v>88802.87</c:v>
                </c:pt>
                <c:pt idx="8883">
                  <c:v>88812.86</c:v>
                </c:pt>
                <c:pt idx="8884">
                  <c:v>88822.87</c:v>
                </c:pt>
                <c:pt idx="8885">
                  <c:v>88832.86</c:v>
                </c:pt>
                <c:pt idx="8886">
                  <c:v>88842.86</c:v>
                </c:pt>
                <c:pt idx="8887">
                  <c:v>88852.86</c:v>
                </c:pt>
                <c:pt idx="8888">
                  <c:v>88862.87</c:v>
                </c:pt>
                <c:pt idx="8889">
                  <c:v>88872.86</c:v>
                </c:pt>
                <c:pt idx="8890">
                  <c:v>88882.85</c:v>
                </c:pt>
                <c:pt idx="8891">
                  <c:v>88892.85</c:v>
                </c:pt>
                <c:pt idx="8892">
                  <c:v>88902.84</c:v>
                </c:pt>
                <c:pt idx="8893">
                  <c:v>88912.84</c:v>
                </c:pt>
                <c:pt idx="8894">
                  <c:v>88922.84</c:v>
                </c:pt>
                <c:pt idx="8895">
                  <c:v>88932.84</c:v>
                </c:pt>
                <c:pt idx="8896">
                  <c:v>88942.84</c:v>
                </c:pt>
                <c:pt idx="8897">
                  <c:v>88952.84</c:v>
                </c:pt>
                <c:pt idx="8898">
                  <c:v>88962.84</c:v>
                </c:pt>
                <c:pt idx="8899">
                  <c:v>88972.84</c:v>
                </c:pt>
                <c:pt idx="8900">
                  <c:v>88982.84</c:v>
                </c:pt>
                <c:pt idx="8901">
                  <c:v>88992.83</c:v>
                </c:pt>
                <c:pt idx="8902">
                  <c:v>89002.83</c:v>
                </c:pt>
                <c:pt idx="8903">
                  <c:v>89012.82</c:v>
                </c:pt>
                <c:pt idx="8904">
                  <c:v>89022.83</c:v>
                </c:pt>
                <c:pt idx="8905">
                  <c:v>89032.82</c:v>
                </c:pt>
                <c:pt idx="8906">
                  <c:v>89042.82</c:v>
                </c:pt>
                <c:pt idx="8907">
                  <c:v>89052.82</c:v>
                </c:pt>
                <c:pt idx="8908">
                  <c:v>89062.81</c:v>
                </c:pt>
                <c:pt idx="8909">
                  <c:v>89072.82</c:v>
                </c:pt>
                <c:pt idx="8910">
                  <c:v>89082.81</c:v>
                </c:pt>
                <c:pt idx="8911">
                  <c:v>89092.81</c:v>
                </c:pt>
                <c:pt idx="8912">
                  <c:v>89102.8</c:v>
                </c:pt>
                <c:pt idx="8913">
                  <c:v>89112.8</c:v>
                </c:pt>
                <c:pt idx="8914">
                  <c:v>89122.8</c:v>
                </c:pt>
                <c:pt idx="8915">
                  <c:v>89132.800000000003</c:v>
                </c:pt>
                <c:pt idx="8916">
                  <c:v>89142.8</c:v>
                </c:pt>
                <c:pt idx="8917">
                  <c:v>89152.8</c:v>
                </c:pt>
                <c:pt idx="8918">
                  <c:v>89162.79</c:v>
                </c:pt>
                <c:pt idx="8919">
                  <c:v>89172.79</c:v>
                </c:pt>
                <c:pt idx="8920">
                  <c:v>89182.79</c:v>
                </c:pt>
                <c:pt idx="8921">
                  <c:v>89192.79</c:v>
                </c:pt>
                <c:pt idx="8922">
                  <c:v>89202.79</c:v>
                </c:pt>
                <c:pt idx="8923">
                  <c:v>89212.78</c:v>
                </c:pt>
                <c:pt idx="8924">
                  <c:v>89222.78</c:v>
                </c:pt>
                <c:pt idx="8925">
                  <c:v>89232.78</c:v>
                </c:pt>
                <c:pt idx="8926">
                  <c:v>89242.78</c:v>
                </c:pt>
                <c:pt idx="8927">
                  <c:v>89252.77</c:v>
                </c:pt>
                <c:pt idx="8928">
                  <c:v>89262.78</c:v>
                </c:pt>
                <c:pt idx="8929">
                  <c:v>89272.77</c:v>
                </c:pt>
                <c:pt idx="8930">
                  <c:v>89282.78</c:v>
                </c:pt>
                <c:pt idx="8931">
                  <c:v>89292.77</c:v>
                </c:pt>
                <c:pt idx="8932">
                  <c:v>89302.77</c:v>
                </c:pt>
                <c:pt idx="8933">
                  <c:v>89312.77</c:v>
                </c:pt>
                <c:pt idx="8934">
                  <c:v>89322.76</c:v>
                </c:pt>
                <c:pt idx="8935">
                  <c:v>89332.77</c:v>
                </c:pt>
                <c:pt idx="8936">
                  <c:v>89342.76</c:v>
                </c:pt>
                <c:pt idx="8937">
                  <c:v>89352.76</c:v>
                </c:pt>
                <c:pt idx="8938">
                  <c:v>89362.76</c:v>
                </c:pt>
                <c:pt idx="8939">
                  <c:v>89372.75</c:v>
                </c:pt>
                <c:pt idx="8940">
                  <c:v>89382.76</c:v>
                </c:pt>
                <c:pt idx="8941">
                  <c:v>89392.75</c:v>
                </c:pt>
                <c:pt idx="8942">
                  <c:v>89402.75</c:v>
                </c:pt>
                <c:pt idx="8943">
                  <c:v>89412.74</c:v>
                </c:pt>
                <c:pt idx="8944">
                  <c:v>89422.74</c:v>
                </c:pt>
                <c:pt idx="8945">
                  <c:v>89432.74</c:v>
                </c:pt>
                <c:pt idx="8946">
                  <c:v>89442.74</c:v>
                </c:pt>
                <c:pt idx="8947">
                  <c:v>89452.74</c:v>
                </c:pt>
                <c:pt idx="8948">
                  <c:v>89462.73</c:v>
                </c:pt>
                <c:pt idx="8949">
                  <c:v>89472.73</c:v>
                </c:pt>
                <c:pt idx="8950">
                  <c:v>89482.73</c:v>
                </c:pt>
                <c:pt idx="8951">
                  <c:v>89492.73</c:v>
                </c:pt>
                <c:pt idx="8952">
                  <c:v>89502.73</c:v>
                </c:pt>
                <c:pt idx="8953">
                  <c:v>89512.73</c:v>
                </c:pt>
                <c:pt idx="8954">
                  <c:v>89522.73</c:v>
                </c:pt>
                <c:pt idx="8955">
                  <c:v>89532.72</c:v>
                </c:pt>
                <c:pt idx="8956">
                  <c:v>89542.73</c:v>
                </c:pt>
                <c:pt idx="8957">
                  <c:v>89552.72</c:v>
                </c:pt>
                <c:pt idx="8958">
                  <c:v>89562.72</c:v>
                </c:pt>
                <c:pt idx="8959">
                  <c:v>89572.71</c:v>
                </c:pt>
                <c:pt idx="8960">
                  <c:v>89582.71</c:v>
                </c:pt>
                <c:pt idx="8961">
                  <c:v>89592.71</c:v>
                </c:pt>
                <c:pt idx="8962">
                  <c:v>89602.71</c:v>
                </c:pt>
                <c:pt idx="8963">
                  <c:v>89612.71</c:v>
                </c:pt>
                <c:pt idx="8964">
                  <c:v>89622.7</c:v>
                </c:pt>
                <c:pt idx="8965">
                  <c:v>89632.7</c:v>
                </c:pt>
                <c:pt idx="8966">
                  <c:v>89642.7</c:v>
                </c:pt>
                <c:pt idx="8967">
                  <c:v>89652.7</c:v>
                </c:pt>
                <c:pt idx="8968">
                  <c:v>89662.7</c:v>
                </c:pt>
                <c:pt idx="8969">
                  <c:v>89672.7</c:v>
                </c:pt>
                <c:pt idx="8970">
                  <c:v>89682.7</c:v>
                </c:pt>
                <c:pt idx="8971">
                  <c:v>89692.69</c:v>
                </c:pt>
                <c:pt idx="8972">
                  <c:v>89702.7</c:v>
                </c:pt>
                <c:pt idx="8973">
                  <c:v>89712.69</c:v>
                </c:pt>
                <c:pt idx="8974">
                  <c:v>89722.7</c:v>
                </c:pt>
                <c:pt idx="8975">
                  <c:v>89732.69</c:v>
                </c:pt>
                <c:pt idx="8976">
                  <c:v>89742.7</c:v>
                </c:pt>
                <c:pt idx="8977">
                  <c:v>89752.68</c:v>
                </c:pt>
                <c:pt idx="8978">
                  <c:v>89762.68</c:v>
                </c:pt>
                <c:pt idx="8979">
                  <c:v>89772.68</c:v>
                </c:pt>
                <c:pt idx="8980">
                  <c:v>89782.67</c:v>
                </c:pt>
                <c:pt idx="8981">
                  <c:v>89792.66</c:v>
                </c:pt>
                <c:pt idx="8982">
                  <c:v>89802.67</c:v>
                </c:pt>
                <c:pt idx="8983">
                  <c:v>89812.66</c:v>
                </c:pt>
                <c:pt idx="8984">
                  <c:v>89822.66</c:v>
                </c:pt>
                <c:pt idx="8985">
                  <c:v>89832.66</c:v>
                </c:pt>
                <c:pt idx="8986">
                  <c:v>89842.66</c:v>
                </c:pt>
                <c:pt idx="8987">
                  <c:v>89852.66</c:v>
                </c:pt>
                <c:pt idx="8988">
                  <c:v>89862.66</c:v>
                </c:pt>
                <c:pt idx="8989">
                  <c:v>89872.66</c:v>
                </c:pt>
                <c:pt idx="8990">
                  <c:v>89882.65</c:v>
                </c:pt>
                <c:pt idx="8991">
                  <c:v>89892.65</c:v>
                </c:pt>
                <c:pt idx="8992">
                  <c:v>89902.65</c:v>
                </c:pt>
                <c:pt idx="8993">
                  <c:v>89912.65</c:v>
                </c:pt>
                <c:pt idx="8994">
                  <c:v>89922.65</c:v>
                </c:pt>
                <c:pt idx="8995">
                  <c:v>89932.64</c:v>
                </c:pt>
                <c:pt idx="8996">
                  <c:v>89942.64</c:v>
                </c:pt>
                <c:pt idx="8997">
                  <c:v>89952.63</c:v>
                </c:pt>
                <c:pt idx="8998">
                  <c:v>89962.64</c:v>
                </c:pt>
                <c:pt idx="8999">
                  <c:v>89972.63</c:v>
                </c:pt>
                <c:pt idx="9000">
                  <c:v>89982.63</c:v>
                </c:pt>
                <c:pt idx="9001">
                  <c:v>89992.63</c:v>
                </c:pt>
                <c:pt idx="9002">
                  <c:v>90002.63</c:v>
                </c:pt>
                <c:pt idx="9003">
                  <c:v>90012.63</c:v>
                </c:pt>
                <c:pt idx="9004">
                  <c:v>90022.63</c:v>
                </c:pt>
                <c:pt idx="9005">
                  <c:v>90032.63</c:v>
                </c:pt>
                <c:pt idx="9006">
                  <c:v>90042.62</c:v>
                </c:pt>
                <c:pt idx="9007">
                  <c:v>90052.62</c:v>
                </c:pt>
                <c:pt idx="9008">
                  <c:v>90062.62</c:v>
                </c:pt>
                <c:pt idx="9009">
                  <c:v>90072.62</c:v>
                </c:pt>
                <c:pt idx="9010">
                  <c:v>90082.62</c:v>
                </c:pt>
                <c:pt idx="9011">
                  <c:v>90092.61</c:v>
                </c:pt>
                <c:pt idx="9012">
                  <c:v>90102.61</c:v>
                </c:pt>
                <c:pt idx="9013">
                  <c:v>90112.61</c:v>
                </c:pt>
                <c:pt idx="9014">
                  <c:v>90122.61</c:v>
                </c:pt>
                <c:pt idx="9015">
                  <c:v>90132.6</c:v>
                </c:pt>
                <c:pt idx="9016">
                  <c:v>90142.6</c:v>
                </c:pt>
                <c:pt idx="9017">
                  <c:v>90152.6</c:v>
                </c:pt>
                <c:pt idx="9018">
                  <c:v>90162.6</c:v>
                </c:pt>
                <c:pt idx="9019">
                  <c:v>90172.6</c:v>
                </c:pt>
                <c:pt idx="9020">
                  <c:v>90182.6</c:v>
                </c:pt>
                <c:pt idx="9021">
                  <c:v>90192.6</c:v>
                </c:pt>
                <c:pt idx="9022">
                  <c:v>90202.59</c:v>
                </c:pt>
                <c:pt idx="9023">
                  <c:v>90212.59</c:v>
                </c:pt>
                <c:pt idx="9024">
                  <c:v>90222.59</c:v>
                </c:pt>
                <c:pt idx="9025">
                  <c:v>90232.59</c:v>
                </c:pt>
                <c:pt idx="9026">
                  <c:v>90242.59</c:v>
                </c:pt>
                <c:pt idx="9027">
                  <c:v>90252.58</c:v>
                </c:pt>
                <c:pt idx="9028">
                  <c:v>90262.58</c:v>
                </c:pt>
                <c:pt idx="9029">
                  <c:v>90272.58</c:v>
                </c:pt>
                <c:pt idx="9030">
                  <c:v>90282.58</c:v>
                </c:pt>
                <c:pt idx="9031">
                  <c:v>90292.57</c:v>
                </c:pt>
                <c:pt idx="9032">
                  <c:v>90302.57</c:v>
                </c:pt>
                <c:pt idx="9033">
                  <c:v>90312.57</c:v>
                </c:pt>
                <c:pt idx="9034">
                  <c:v>90322.57</c:v>
                </c:pt>
                <c:pt idx="9035">
                  <c:v>90332.57</c:v>
                </c:pt>
                <c:pt idx="9036">
                  <c:v>90342.56</c:v>
                </c:pt>
                <c:pt idx="9037">
                  <c:v>90352.56</c:v>
                </c:pt>
                <c:pt idx="9038">
                  <c:v>90362.55</c:v>
                </c:pt>
                <c:pt idx="9039">
                  <c:v>90372.56</c:v>
                </c:pt>
                <c:pt idx="9040">
                  <c:v>90382.55</c:v>
                </c:pt>
                <c:pt idx="9041">
                  <c:v>90392.55</c:v>
                </c:pt>
                <c:pt idx="9042">
                  <c:v>90402.55</c:v>
                </c:pt>
                <c:pt idx="9043">
                  <c:v>90412.55</c:v>
                </c:pt>
                <c:pt idx="9044">
                  <c:v>90422.55</c:v>
                </c:pt>
                <c:pt idx="9045">
                  <c:v>90432.55</c:v>
                </c:pt>
                <c:pt idx="9046">
                  <c:v>90442.55</c:v>
                </c:pt>
                <c:pt idx="9047">
                  <c:v>90452.54</c:v>
                </c:pt>
                <c:pt idx="9048">
                  <c:v>90462.54</c:v>
                </c:pt>
                <c:pt idx="9049">
                  <c:v>90472.54</c:v>
                </c:pt>
                <c:pt idx="9050">
                  <c:v>90482.54</c:v>
                </c:pt>
                <c:pt idx="9051">
                  <c:v>90492.54</c:v>
                </c:pt>
                <c:pt idx="9052">
                  <c:v>90502.53</c:v>
                </c:pt>
                <c:pt idx="9053">
                  <c:v>90512.52</c:v>
                </c:pt>
                <c:pt idx="9054">
                  <c:v>90522.52</c:v>
                </c:pt>
                <c:pt idx="9055">
                  <c:v>90532.52</c:v>
                </c:pt>
                <c:pt idx="9056">
                  <c:v>90542.52</c:v>
                </c:pt>
                <c:pt idx="9057">
                  <c:v>90552.52</c:v>
                </c:pt>
                <c:pt idx="9058">
                  <c:v>90562.52</c:v>
                </c:pt>
                <c:pt idx="9059">
                  <c:v>90572.52</c:v>
                </c:pt>
                <c:pt idx="9060">
                  <c:v>90582.52</c:v>
                </c:pt>
                <c:pt idx="9061">
                  <c:v>90592.52</c:v>
                </c:pt>
                <c:pt idx="9062">
                  <c:v>90602.51</c:v>
                </c:pt>
                <c:pt idx="9063">
                  <c:v>90612.51</c:v>
                </c:pt>
                <c:pt idx="9064">
                  <c:v>90622.51</c:v>
                </c:pt>
                <c:pt idx="9065">
                  <c:v>90632.51</c:v>
                </c:pt>
                <c:pt idx="9066">
                  <c:v>90642.51</c:v>
                </c:pt>
                <c:pt idx="9067">
                  <c:v>90652.51</c:v>
                </c:pt>
                <c:pt idx="9068">
                  <c:v>90662.5</c:v>
                </c:pt>
                <c:pt idx="9069">
                  <c:v>90672.49</c:v>
                </c:pt>
                <c:pt idx="9070">
                  <c:v>90682.5</c:v>
                </c:pt>
                <c:pt idx="9071">
                  <c:v>90692.49</c:v>
                </c:pt>
                <c:pt idx="9072">
                  <c:v>90702.49</c:v>
                </c:pt>
                <c:pt idx="9073">
                  <c:v>90712.49</c:v>
                </c:pt>
                <c:pt idx="9074">
                  <c:v>90722.48</c:v>
                </c:pt>
                <c:pt idx="9075">
                  <c:v>90732.49</c:v>
                </c:pt>
                <c:pt idx="9076">
                  <c:v>90742.48</c:v>
                </c:pt>
                <c:pt idx="9077">
                  <c:v>90752.48</c:v>
                </c:pt>
                <c:pt idx="9078">
                  <c:v>90762.48</c:v>
                </c:pt>
                <c:pt idx="9079">
                  <c:v>90772.479999999996</c:v>
                </c:pt>
                <c:pt idx="9080">
                  <c:v>90782.48</c:v>
                </c:pt>
                <c:pt idx="9081">
                  <c:v>90792.48</c:v>
                </c:pt>
                <c:pt idx="9082">
                  <c:v>90802.48</c:v>
                </c:pt>
                <c:pt idx="9083">
                  <c:v>90812.47</c:v>
                </c:pt>
                <c:pt idx="9084">
                  <c:v>90822.47</c:v>
                </c:pt>
                <c:pt idx="9085">
                  <c:v>90832.46</c:v>
                </c:pt>
                <c:pt idx="9086">
                  <c:v>90842.47</c:v>
                </c:pt>
                <c:pt idx="9087">
                  <c:v>90852.46</c:v>
                </c:pt>
                <c:pt idx="9088">
                  <c:v>90862.46</c:v>
                </c:pt>
                <c:pt idx="9089">
                  <c:v>90872.46</c:v>
                </c:pt>
                <c:pt idx="9090">
                  <c:v>90882.45</c:v>
                </c:pt>
                <c:pt idx="9091">
                  <c:v>90892.46</c:v>
                </c:pt>
                <c:pt idx="9092">
                  <c:v>90902.45</c:v>
                </c:pt>
                <c:pt idx="9093">
                  <c:v>90912.45</c:v>
                </c:pt>
                <c:pt idx="9094">
                  <c:v>90922.45</c:v>
                </c:pt>
                <c:pt idx="9095">
                  <c:v>90932.45</c:v>
                </c:pt>
                <c:pt idx="9096">
                  <c:v>90942.45</c:v>
                </c:pt>
                <c:pt idx="9097">
                  <c:v>90952.45</c:v>
                </c:pt>
                <c:pt idx="9098">
                  <c:v>90962.45</c:v>
                </c:pt>
                <c:pt idx="9099">
                  <c:v>90972.439999999988</c:v>
                </c:pt>
                <c:pt idx="9100">
                  <c:v>90982.439999999988</c:v>
                </c:pt>
                <c:pt idx="9101">
                  <c:v>90992.43</c:v>
                </c:pt>
                <c:pt idx="9102">
                  <c:v>91002.439999999988</c:v>
                </c:pt>
                <c:pt idx="9103">
                  <c:v>91012.43</c:v>
                </c:pt>
                <c:pt idx="9104">
                  <c:v>91022.43</c:v>
                </c:pt>
                <c:pt idx="9105">
                  <c:v>91032.43</c:v>
                </c:pt>
                <c:pt idx="9106">
                  <c:v>91042.43</c:v>
                </c:pt>
                <c:pt idx="9107">
                  <c:v>91052.43</c:v>
                </c:pt>
                <c:pt idx="9108">
                  <c:v>91062.43</c:v>
                </c:pt>
                <c:pt idx="9109">
                  <c:v>91072.42</c:v>
                </c:pt>
                <c:pt idx="9110">
                  <c:v>91082.409999999989</c:v>
                </c:pt>
                <c:pt idx="9111">
                  <c:v>91092.409999999989</c:v>
                </c:pt>
                <c:pt idx="9112">
                  <c:v>91102.409999999989</c:v>
                </c:pt>
                <c:pt idx="9113">
                  <c:v>91112.409999999989</c:v>
                </c:pt>
                <c:pt idx="9114">
                  <c:v>91122.409999999989</c:v>
                </c:pt>
                <c:pt idx="9115">
                  <c:v>91132.409999999989</c:v>
                </c:pt>
                <c:pt idx="9116">
                  <c:v>91142.409999999989</c:v>
                </c:pt>
                <c:pt idx="9117">
                  <c:v>91152.409999999989</c:v>
                </c:pt>
                <c:pt idx="9118">
                  <c:v>91162.409999999989</c:v>
                </c:pt>
                <c:pt idx="9119">
                  <c:v>91172.4</c:v>
                </c:pt>
                <c:pt idx="9120">
                  <c:v>91182.399999999994</c:v>
                </c:pt>
                <c:pt idx="9121">
                  <c:v>91192.4</c:v>
                </c:pt>
                <c:pt idx="9122">
                  <c:v>91202.4</c:v>
                </c:pt>
                <c:pt idx="9123">
                  <c:v>91212.4</c:v>
                </c:pt>
                <c:pt idx="9124">
                  <c:v>91222.39</c:v>
                </c:pt>
                <c:pt idx="9125">
                  <c:v>91232.38</c:v>
                </c:pt>
                <c:pt idx="9126">
                  <c:v>91242.38</c:v>
                </c:pt>
                <c:pt idx="9127">
                  <c:v>91252.38</c:v>
                </c:pt>
                <c:pt idx="9128">
                  <c:v>91262.38</c:v>
                </c:pt>
                <c:pt idx="9129">
                  <c:v>91272.38</c:v>
                </c:pt>
                <c:pt idx="9130">
                  <c:v>91282.38</c:v>
                </c:pt>
                <c:pt idx="9131">
                  <c:v>91292.38</c:v>
                </c:pt>
                <c:pt idx="9132">
                  <c:v>91302.37</c:v>
                </c:pt>
                <c:pt idx="9133">
                  <c:v>91312.38</c:v>
                </c:pt>
                <c:pt idx="9134">
                  <c:v>91322.37</c:v>
                </c:pt>
                <c:pt idx="9135">
                  <c:v>91332.37</c:v>
                </c:pt>
                <c:pt idx="9136">
                  <c:v>91342.37</c:v>
                </c:pt>
                <c:pt idx="9137">
                  <c:v>91352.36</c:v>
                </c:pt>
                <c:pt idx="9138">
                  <c:v>91362.37</c:v>
                </c:pt>
                <c:pt idx="9139">
                  <c:v>91372.36</c:v>
                </c:pt>
                <c:pt idx="9140">
                  <c:v>91382.36</c:v>
                </c:pt>
                <c:pt idx="9141">
                  <c:v>91392.35</c:v>
                </c:pt>
                <c:pt idx="9142">
                  <c:v>91402.35</c:v>
                </c:pt>
                <c:pt idx="9143">
                  <c:v>91412.35</c:v>
                </c:pt>
                <c:pt idx="9144">
                  <c:v>91422.35</c:v>
                </c:pt>
                <c:pt idx="9145">
                  <c:v>91432.35</c:v>
                </c:pt>
                <c:pt idx="9146">
                  <c:v>91442.34</c:v>
                </c:pt>
                <c:pt idx="9147">
                  <c:v>91452.34</c:v>
                </c:pt>
                <c:pt idx="9148">
                  <c:v>91462.34</c:v>
                </c:pt>
                <c:pt idx="9149">
                  <c:v>91472.34</c:v>
                </c:pt>
                <c:pt idx="9150">
                  <c:v>91482.34</c:v>
                </c:pt>
                <c:pt idx="9151">
                  <c:v>91492.34</c:v>
                </c:pt>
                <c:pt idx="9152">
                  <c:v>91502.34</c:v>
                </c:pt>
                <c:pt idx="9153">
                  <c:v>91512.34</c:v>
                </c:pt>
                <c:pt idx="9154">
                  <c:v>91522.34</c:v>
                </c:pt>
                <c:pt idx="9155">
                  <c:v>91532.33</c:v>
                </c:pt>
                <c:pt idx="9156">
                  <c:v>91542.33</c:v>
                </c:pt>
                <c:pt idx="9157">
                  <c:v>91552.320000000007</c:v>
                </c:pt>
                <c:pt idx="9158">
                  <c:v>91562.32</c:v>
                </c:pt>
                <c:pt idx="9159">
                  <c:v>91572.32</c:v>
                </c:pt>
                <c:pt idx="9160">
                  <c:v>91582.32</c:v>
                </c:pt>
                <c:pt idx="9161">
                  <c:v>91592.320000000007</c:v>
                </c:pt>
                <c:pt idx="9162">
                  <c:v>91602.31</c:v>
                </c:pt>
                <c:pt idx="9163">
                  <c:v>91612.31</c:v>
                </c:pt>
                <c:pt idx="9164">
                  <c:v>91622.31</c:v>
                </c:pt>
                <c:pt idx="9165">
                  <c:v>91632.31</c:v>
                </c:pt>
                <c:pt idx="9166">
                  <c:v>91642.3</c:v>
                </c:pt>
                <c:pt idx="9167">
                  <c:v>91652.3</c:v>
                </c:pt>
                <c:pt idx="9168">
                  <c:v>91662.3</c:v>
                </c:pt>
                <c:pt idx="9169">
                  <c:v>91672.3</c:v>
                </c:pt>
                <c:pt idx="9170">
                  <c:v>91682.3</c:v>
                </c:pt>
                <c:pt idx="9171">
                  <c:v>91692.3</c:v>
                </c:pt>
                <c:pt idx="9172">
                  <c:v>91702.3</c:v>
                </c:pt>
                <c:pt idx="9173">
                  <c:v>91712.29</c:v>
                </c:pt>
                <c:pt idx="9174">
                  <c:v>91722.29</c:v>
                </c:pt>
                <c:pt idx="9175">
                  <c:v>91732.29</c:v>
                </c:pt>
                <c:pt idx="9176">
                  <c:v>91742.29</c:v>
                </c:pt>
                <c:pt idx="9177">
                  <c:v>91752.29</c:v>
                </c:pt>
                <c:pt idx="9178">
                  <c:v>91762.28</c:v>
                </c:pt>
                <c:pt idx="9179">
                  <c:v>91772.28</c:v>
                </c:pt>
                <c:pt idx="9180">
                  <c:v>91782.28</c:v>
                </c:pt>
                <c:pt idx="9181">
                  <c:v>91792.28</c:v>
                </c:pt>
                <c:pt idx="9182">
                  <c:v>91802.27</c:v>
                </c:pt>
                <c:pt idx="9183">
                  <c:v>91812.27</c:v>
                </c:pt>
                <c:pt idx="9184">
                  <c:v>91822.27</c:v>
                </c:pt>
                <c:pt idx="9185">
                  <c:v>91832.27</c:v>
                </c:pt>
                <c:pt idx="9186">
                  <c:v>91842.27</c:v>
                </c:pt>
                <c:pt idx="9187">
                  <c:v>91852.27</c:v>
                </c:pt>
                <c:pt idx="9188">
                  <c:v>91862.26</c:v>
                </c:pt>
                <c:pt idx="9189">
                  <c:v>91872.26</c:v>
                </c:pt>
                <c:pt idx="9190">
                  <c:v>91882.26</c:v>
                </c:pt>
                <c:pt idx="9191">
                  <c:v>91892.26</c:v>
                </c:pt>
                <c:pt idx="9192">
                  <c:v>91902.26</c:v>
                </c:pt>
                <c:pt idx="9193">
                  <c:v>91912.26</c:v>
                </c:pt>
                <c:pt idx="9194">
                  <c:v>91922.26</c:v>
                </c:pt>
                <c:pt idx="9195">
                  <c:v>91932.24</c:v>
                </c:pt>
                <c:pt idx="9196">
                  <c:v>91942.25</c:v>
                </c:pt>
                <c:pt idx="9197">
                  <c:v>91952.24</c:v>
                </c:pt>
                <c:pt idx="9198">
                  <c:v>91962.240000000005</c:v>
                </c:pt>
                <c:pt idx="9199">
                  <c:v>91972.24</c:v>
                </c:pt>
                <c:pt idx="9200">
                  <c:v>91982.23</c:v>
                </c:pt>
                <c:pt idx="9201">
                  <c:v>91992.24</c:v>
                </c:pt>
                <c:pt idx="9202">
                  <c:v>92002.23</c:v>
                </c:pt>
                <c:pt idx="9203">
                  <c:v>92012.23</c:v>
                </c:pt>
                <c:pt idx="9204">
                  <c:v>92022.23</c:v>
                </c:pt>
                <c:pt idx="9205">
                  <c:v>92032.23</c:v>
                </c:pt>
                <c:pt idx="9206">
                  <c:v>92042.23</c:v>
                </c:pt>
                <c:pt idx="9207">
                  <c:v>92052.23</c:v>
                </c:pt>
                <c:pt idx="9208">
                  <c:v>92062.23</c:v>
                </c:pt>
                <c:pt idx="9209">
                  <c:v>92072.22</c:v>
                </c:pt>
                <c:pt idx="9210">
                  <c:v>92082.22</c:v>
                </c:pt>
                <c:pt idx="9211">
                  <c:v>92092.22</c:v>
                </c:pt>
                <c:pt idx="9212">
                  <c:v>92102.22</c:v>
                </c:pt>
                <c:pt idx="9213">
                  <c:v>92112.21</c:v>
                </c:pt>
                <c:pt idx="9214">
                  <c:v>92122.21</c:v>
                </c:pt>
                <c:pt idx="9215">
                  <c:v>92132.21</c:v>
                </c:pt>
                <c:pt idx="9216">
                  <c:v>92142.2</c:v>
                </c:pt>
                <c:pt idx="9217">
                  <c:v>92152.21</c:v>
                </c:pt>
                <c:pt idx="9218">
                  <c:v>92162.2</c:v>
                </c:pt>
                <c:pt idx="9219">
                  <c:v>92172.2</c:v>
                </c:pt>
                <c:pt idx="9220">
                  <c:v>92182.2</c:v>
                </c:pt>
                <c:pt idx="9221">
                  <c:v>92192.2</c:v>
                </c:pt>
                <c:pt idx="9222">
                  <c:v>92202.2</c:v>
                </c:pt>
                <c:pt idx="9223">
                  <c:v>92212.2</c:v>
                </c:pt>
                <c:pt idx="9224">
                  <c:v>92222.2</c:v>
                </c:pt>
                <c:pt idx="9225">
                  <c:v>92232.19</c:v>
                </c:pt>
                <c:pt idx="9226">
                  <c:v>92242.19</c:v>
                </c:pt>
                <c:pt idx="9227">
                  <c:v>92252.19</c:v>
                </c:pt>
                <c:pt idx="9228">
                  <c:v>92262.19</c:v>
                </c:pt>
                <c:pt idx="9229">
                  <c:v>92272.18</c:v>
                </c:pt>
                <c:pt idx="9230">
                  <c:v>92282.18</c:v>
                </c:pt>
                <c:pt idx="9231">
                  <c:v>92292.18</c:v>
                </c:pt>
                <c:pt idx="9232">
                  <c:v>92302.18</c:v>
                </c:pt>
                <c:pt idx="9233">
                  <c:v>92312.18</c:v>
                </c:pt>
                <c:pt idx="9234">
                  <c:v>92322.17</c:v>
                </c:pt>
                <c:pt idx="9235">
                  <c:v>92332.17</c:v>
                </c:pt>
                <c:pt idx="9236">
                  <c:v>92342.16</c:v>
                </c:pt>
                <c:pt idx="9237">
                  <c:v>92352.17</c:v>
                </c:pt>
                <c:pt idx="9238">
                  <c:v>92362.17</c:v>
                </c:pt>
                <c:pt idx="9239">
                  <c:v>92372.17</c:v>
                </c:pt>
                <c:pt idx="9240">
                  <c:v>92382.16</c:v>
                </c:pt>
                <c:pt idx="9241">
                  <c:v>92392.16</c:v>
                </c:pt>
                <c:pt idx="9242">
                  <c:v>92402.16</c:v>
                </c:pt>
                <c:pt idx="9243">
                  <c:v>92412.160000000003</c:v>
                </c:pt>
                <c:pt idx="9244">
                  <c:v>92422.16</c:v>
                </c:pt>
                <c:pt idx="9245">
                  <c:v>92432.15</c:v>
                </c:pt>
                <c:pt idx="9246">
                  <c:v>92442.15</c:v>
                </c:pt>
                <c:pt idx="9247">
                  <c:v>92452.15</c:v>
                </c:pt>
                <c:pt idx="9248">
                  <c:v>92462.15</c:v>
                </c:pt>
                <c:pt idx="9249">
                  <c:v>92472.15</c:v>
                </c:pt>
                <c:pt idx="9250">
                  <c:v>92482.14</c:v>
                </c:pt>
                <c:pt idx="9251">
                  <c:v>92492.14</c:v>
                </c:pt>
                <c:pt idx="9252">
                  <c:v>92502.13</c:v>
                </c:pt>
                <c:pt idx="9253">
                  <c:v>92512.14</c:v>
                </c:pt>
                <c:pt idx="9254">
                  <c:v>92522.13</c:v>
                </c:pt>
                <c:pt idx="9255">
                  <c:v>92532.13</c:v>
                </c:pt>
                <c:pt idx="9256">
                  <c:v>92542.13</c:v>
                </c:pt>
                <c:pt idx="9257">
                  <c:v>92552.13</c:v>
                </c:pt>
                <c:pt idx="9258">
                  <c:v>92562.13</c:v>
                </c:pt>
                <c:pt idx="9259">
                  <c:v>92572.13</c:v>
                </c:pt>
                <c:pt idx="9260">
                  <c:v>92582.12</c:v>
                </c:pt>
                <c:pt idx="9261">
                  <c:v>92592.12</c:v>
                </c:pt>
                <c:pt idx="9262">
                  <c:v>92602.12</c:v>
                </c:pt>
                <c:pt idx="9263">
                  <c:v>92612.11</c:v>
                </c:pt>
                <c:pt idx="9264">
                  <c:v>92622.12</c:v>
                </c:pt>
                <c:pt idx="9265">
                  <c:v>92632.11</c:v>
                </c:pt>
                <c:pt idx="9266">
                  <c:v>92642.11</c:v>
                </c:pt>
                <c:pt idx="9267">
                  <c:v>92652.1</c:v>
                </c:pt>
                <c:pt idx="9268">
                  <c:v>92662.1</c:v>
                </c:pt>
                <c:pt idx="9269">
                  <c:v>92672.1</c:v>
                </c:pt>
                <c:pt idx="9270">
                  <c:v>92682.1</c:v>
                </c:pt>
                <c:pt idx="9271">
                  <c:v>92692.1</c:v>
                </c:pt>
                <c:pt idx="9272">
                  <c:v>92702.09</c:v>
                </c:pt>
                <c:pt idx="9273">
                  <c:v>92712.1</c:v>
                </c:pt>
                <c:pt idx="9274">
                  <c:v>92722.1</c:v>
                </c:pt>
                <c:pt idx="9275">
                  <c:v>92732.1</c:v>
                </c:pt>
                <c:pt idx="9276">
                  <c:v>92742.09</c:v>
                </c:pt>
                <c:pt idx="9277">
                  <c:v>92752.09</c:v>
                </c:pt>
                <c:pt idx="9278">
                  <c:v>92762.09</c:v>
                </c:pt>
                <c:pt idx="9279">
                  <c:v>92772.09</c:v>
                </c:pt>
                <c:pt idx="9280">
                  <c:v>92782.09</c:v>
                </c:pt>
                <c:pt idx="9281">
                  <c:v>92792.08</c:v>
                </c:pt>
                <c:pt idx="9282">
                  <c:v>92802.08</c:v>
                </c:pt>
                <c:pt idx="9283">
                  <c:v>92812.07</c:v>
                </c:pt>
                <c:pt idx="9284">
                  <c:v>92822.07</c:v>
                </c:pt>
                <c:pt idx="9285">
                  <c:v>92832.07</c:v>
                </c:pt>
                <c:pt idx="9286">
                  <c:v>92842.07</c:v>
                </c:pt>
                <c:pt idx="9287">
                  <c:v>92852.07</c:v>
                </c:pt>
                <c:pt idx="9288">
                  <c:v>92862.06</c:v>
                </c:pt>
                <c:pt idx="9289">
                  <c:v>92872.06</c:v>
                </c:pt>
                <c:pt idx="9290">
                  <c:v>92882.06</c:v>
                </c:pt>
                <c:pt idx="9291">
                  <c:v>92892.06</c:v>
                </c:pt>
                <c:pt idx="9292">
                  <c:v>92902.05</c:v>
                </c:pt>
                <c:pt idx="9293">
                  <c:v>92912.05</c:v>
                </c:pt>
                <c:pt idx="9294">
                  <c:v>92922.05</c:v>
                </c:pt>
                <c:pt idx="9295">
                  <c:v>92932.05</c:v>
                </c:pt>
                <c:pt idx="9296">
                  <c:v>92942.05</c:v>
                </c:pt>
                <c:pt idx="9297">
                  <c:v>92952.05</c:v>
                </c:pt>
                <c:pt idx="9298">
                  <c:v>92962.05</c:v>
                </c:pt>
                <c:pt idx="9299">
                  <c:v>92972.04</c:v>
                </c:pt>
                <c:pt idx="9300">
                  <c:v>92982.05</c:v>
                </c:pt>
                <c:pt idx="9301">
                  <c:v>92992.04</c:v>
                </c:pt>
                <c:pt idx="9302">
                  <c:v>93002.04</c:v>
                </c:pt>
                <c:pt idx="9303">
                  <c:v>93012.04</c:v>
                </c:pt>
                <c:pt idx="9304">
                  <c:v>93022.03</c:v>
                </c:pt>
                <c:pt idx="9305">
                  <c:v>93032.03</c:v>
                </c:pt>
                <c:pt idx="9306">
                  <c:v>93042.03</c:v>
                </c:pt>
                <c:pt idx="9307">
                  <c:v>93052.03</c:v>
                </c:pt>
                <c:pt idx="9308">
                  <c:v>93062.02</c:v>
                </c:pt>
                <c:pt idx="9309">
                  <c:v>93072.02</c:v>
                </c:pt>
                <c:pt idx="9310">
                  <c:v>93082.02</c:v>
                </c:pt>
                <c:pt idx="9311">
                  <c:v>93092.02</c:v>
                </c:pt>
                <c:pt idx="9312">
                  <c:v>93102.02</c:v>
                </c:pt>
                <c:pt idx="9313">
                  <c:v>93112.02</c:v>
                </c:pt>
                <c:pt idx="9314">
                  <c:v>93122.02</c:v>
                </c:pt>
                <c:pt idx="9315">
                  <c:v>93132.01</c:v>
                </c:pt>
                <c:pt idx="9316">
                  <c:v>93142.02</c:v>
                </c:pt>
                <c:pt idx="9317">
                  <c:v>93152.01</c:v>
                </c:pt>
                <c:pt idx="9318">
                  <c:v>93162.01</c:v>
                </c:pt>
                <c:pt idx="9319">
                  <c:v>93172.01</c:v>
                </c:pt>
                <c:pt idx="9320">
                  <c:v>93182.02</c:v>
                </c:pt>
                <c:pt idx="9321">
                  <c:v>93192.01</c:v>
                </c:pt>
                <c:pt idx="9322">
                  <c:v>93202</c:v>
                </c:pt>
                <c:pt idx="9323">
                  <c:v>93211.99</c:v>
                </c:pt>
                <c:pt idx="9324">
                  <c:v>93221.99</c:v>
                </c:pt>
                <c:pt idx="9325">
                  <c:v>93231.99</c:v>
                </c:pt>
                <c:pt idx="9326">
                  <c:v>93241.99</c:v>
                </c:pt>
                <c:pt idx="9327">
                  <c:v>93251.99</c:v>
                </c:pt>
                <c:pt idx="9328">
                  <c:v>93261.99</c:v>
                </c:pt>
                <c:pt idx="9329">
                  <c:v>93271.98</c:v>
                </c:pt>
                <c:pt idx="9330">
                  <c:v>93281.98</c:v>
                </c:pt>
                <c:pt idx="9331">
                  <c:v>93291.98</c:v>
                </c:pt>
                <c:pt idx="9332">
                  <c:v>93301.98</c:v>
                </c:pt>
                <c:pt idx="9333">
                  <c:v>93311.98</c:v>
                </c:pt>
                <c:pt idx="9334">
                  <c:v>93321.98</c:v>
                </c:pt>
                <c:pt idx="9335">
                  <c:v>93331.97</c:v>
                </c:pt>
                <c:pt idx="9336">
                  <c:v>93341.97</c:v>
                </c:pt>
                <c:pt idx="9337">
                  <c:v>93351.97</c:v>
                </c:pt>
                <c:pt idx="9338">
                  <c:v>93361.97</c:v>
                </c:pt>
                <c:pt idx="9339">
                  <c:v>93371.96</c:v>
                </c:pt>
                <c:pt idx="9340">
                  <c:v>93381.96</c:v>
                </c:pt>
                <c:pt idx="9341">
                  <c:v>93391.96</c:v>
                </c:pt>
                <c:pt idx="9342">
                  <c:v>93401.96</c:v>
                </c:pt>
                <c:pt idx="9343">
                  <c:v>93411.96</c:v>
                </c:pt>
                <c:pt idx="9344">
                  <c:v>93421.95</c:v>
                </c:pt>
                <c:pt idx="9345">
                  <c:v>93431.95</c:v>
                </c:pt>
                <c:pt idx="9346">
                  <c:v>93441.95</c:v>
                </c:pt>
                <c:pt idx="9347">
                  <c:v>93451.95</c:v>
                </c:pt>
                <c:pt idx="9348">
                  <c:v>93461.95</c:v>
                </c:pt>
                <c:pt idx="9349">
                  <c:v>93471.95</c:v>
                </c:pt>
                <c:pt idx="9350">
                  <c:v>93481.95</c:v>
                </c:pt>
                <c:pt idx="9351">
                  <c:v>93491.939999999988</c:v>
                </c:pt>
                <c:pt idx="9352">
                  <c:v>93501.939999999988</c:v>
                </c:pt>
                <c:pt idx="9353">
                  <c:v>93511.939999999988</c:v>
                </c:pt>
                <c:pt idx="9354">
                  <c:v>93521.939999999988</c:v>
                </c:pt>
                <c:pt idx="9355">
                  <c:v>93531.93</c:v>
                </c:pt>
                <c:pt idx="9356">
                  <c:v>93541.93</c:v>
                </c:pt>
                <c:pt idx="9357">
                  <c:v>93551.93</c:v>
                </c:pt>
                <c:pt idx="9358">
                  <c:v>93561.93</c:v>
                </c:pt>
                <c:pt idx="9359">
                  <c:v>93571.93</c:v>
                </c:pt>
                <c:pt idx="9360">
                  <c:v>93581.92</c:v>
                </c:pt>
                <c:pt idx="9361">
                  <c:v>93591.92</c:v>
                </c:pt>
                <c:pt idx="9362">
                  <c:v>93601.909999999989</c:v>
                </c:pt>
                <c:pt idx="9363">
                  <c:v>93611.92</c:v>
                </c:pt>
                <c:pt idx="9364">
                  <c:v>93621.92</c:v>
                </c:pt>
                <c:pt idx="9365">
                  <c:v>93631.92</c:v>
                </c:pt>
                <c:pt idx="9366">
                  <c:v>93641.909999999989</c:v>
                </c:pt>
                <c:pt idx="9367">
                  <c:v>93651.909999999989</c:v>
                </c:pt>
                <c:pt idx="9368">
                  <c:v>93661.909999999989</c:v>
                </c:pt>
                <c:pt idx="9369">
                  <c:v>93671.909999999989</c:v>
                </c:pt>
                <c:pt idx="9370">
                  <c:v>93681.909999999989</c:v>
                </c:pt>
                <c:pt idx="9371">
                  <c:v>93691.9</c:v>
                </c:pt>
                <c:pt idx="9372">
                  <c:v>93701.9</c:v>
                </c:pt>
                <c:pt idx="9373">
                  <c:v>93711.9</c:v>
                </c:pt>
                <c:pt idx="9374">
                  <c:v>93721.9</c:v>
                </c:pt>
                <c:pt idx="9375">
                  <c:v>93731.9</c:v>
                </c:pt>
                <c:pt idx="9376">
                  <c:v>93741.89</c:v>
                </c:pt>
                <c:pt idx="9377">
                  <c:v>93751.89</c:v>
                </c:pt>
                <c:pt idx="9378">
                  <c:v>93761.88</c:v>
                </c:pt>
                <c:pt idx="9379">
                  <c:v>93771.89</c:v>
                </c:pt>
                <c:pt idx="9380">
                  <c:v>93781.88</c:v>
                </c:pt>
                <c:pt idx="9381">
                  <c:v>93791.88</c:v>
                </c:pt>
                <c:pt idx="9382">
                  <c:v>93801.88</c:v>
                </c:pt>
                <c:pt idx="9383">
                  <c:v>93811.88</c:v>
                </c:pt>
                <c:pt idx="9384">
                  <c:v>93821.88</c:v>
                </c:pt>
                <c:pt idx="9385">
                  <c:v>93831.88</c:v>
                </c:pt>
                <c:pt idx="9386">
                  <c:v>93841.88</c:v>
                </c:pt>
                <c:pt idx="9387">
                  <c:v>93851.87</c:v>
                </c:pt>
                <c:pt idx="9388">
                  <c:v>93861.87</c:v>
                </c:pt>
                <c:pt idx="9389">
                  <c:v>93871.87</c:v>
                </c:pt>
                <c:pt idx="9390">
                  <c:v>93881.87</c:v>
                </c:pt>
                <c:pt idx="9391">
                  <c:v>93891.87</c:v>
                </c:pt>
                <c:pt idx="9392">
                  <c:v>93901.86</c:v>
                </c:pt>
                <c:pt idx="9393">
                  <c:v>93911.85</c:v>
                </c:pt>
                <c:pt idx="9394">
                  <c:v>93921.85</c:v>
                </c:pt>
                <c:pt idx="9395">
                  <c:v>93931.85</c:v>
                </c:pt>
                <c:pt idx="9396">
                  <c:v>93941.85</c:v>
                </c:pt>
                <c:pt idx="9397">
                  <c:v>93951.85</c:v>
                </c:pt>
                <c:pt idx="9398">
                  <c:v>93961.84</c:v>
                </c:pt>
                <c:pt idx="9399">
                  <c:v>93971.839999999997</c:v>
                </c:pt>
                <c:pt idx="9400">
                  <c:v>93981.84</c:v>
                </c:pt>
                <c:pt idx="9401">
                  <c:v>93991.84</c:v>
                </c:pt>
                <c:pt idx="9402">
                  <c:v>94001.84</c:v>
                </c:pt>
                <c:pt idx="9403">
                  <c:v>94011.839999999997</c:v>
                </c:pt>
                <c:pt idx="9404">
                  <c:v>94021.84</c:v>
                </c:pt>
                <c:pt idx="9405">
                  <c:v>94031.84</c:v>
                </c:pt>
                <c:pt idx="9406">
                  <c:v>94041.84</c:v>
                </c:pt>
                <c:pt idx="9407">
                  <c:v>94051.83</c:v>
                </c:pt>
                <c:pt idx="9408">
                  <c:v>94061.83</c:v>
                </c:pt>
                <c:pt idx="9409">
                  <c:v>94071.84</c:v>
                </c:pt>
                <c:pt idx="9410">
                  <c:v>94081.84</c:v>
                </c:pt>
                <c:pt idx="9411">
                  <c:v>94091.83</c:v>
                </c:pt>
                <c:pt idx="9412">
                  <c:v>94101.82</c:v>
                </c:pt>
                <c:pt idx="9413">
                  <c:v>94111.82</c:v>
                </c:pt>
                <c:pt idx="9414">
                  <c:v>94121.81</c:v>
                </c:pt>
                <c:pt idx="9415">
                  <c:v>94131.81</c:v>
                </c:pt>
                <c:pt idx="9416">
                  <c:v>94141.81</c:v>
                </c:pt>
                <c:pt idx="9417">
                  <c:v>94151.81</c:v>
                </c:pt>
                <c:pt idx="9418">
                  <c:v>94161.8</c:v>
                </c:pt>
                <c:pt idx="9419">
                  <c:v>94171.8</c:v>
                </c:pt>
                <c:pt idx="9420">
                  <c:v>94181.8</c:v>
                </c:pt>
                <c:pt idx="9421">
                  <c:v>94191.8</c:v>
                </c:pt>
                <c:pt idx="9422">
                  <c:v>94201.8</c:v>
                </c:pt>
                <c:pt idx="9423">
                  <c:v>94211.8</c:v>
                </c:pt>
                <c:pt idx="9424">
                  <c:v>94221.8</c:v>
                </c:pt>
                <c:pt idx="9425">
                  <c:v>94231.79</c:v>
                </c:pt>
                <c:pt idx="9426">
                  <c:v>94241.8</c:v>
                </c:pt>
                <c:pt idx="9427">
                  <c:v>94251.79</c:v>
                </c:pt>
                <c:pt idx="9428">
                  <c:v>94261.79</c:v>
                </c:pt>
                <c:pt idx="9429">
                  <c:v>94271.79</c:v>
                </c:pt>
                <c:pt idx="9430">
                  <c:v>94281.78</c:v>
                </c:pt>
                <c:pt idx="9431">
                  <c:v>94291.78</c:v>
                </c:pt>
                <c:pt idx="9432">
                  <c:v>94301.78</c:v>
                </c:pt>
                <c:pt idx="9433">
                  <c:v>94311.78</c:v>
                </c:pt>
                <c:pt idx="9434">
                  <c:v>94321.77</c:v>
                </c:pt>
                <c:pt idx="9435">
                  <c:v>94331.77</c:v>
                </c:pt>
                <c:pt idx="9436">
                  <c:v>94341.77</c:v>
                </c:pt>
                <c:pt idx="9437">
                  <c:v>94351.77</c:v>
                </c:pt>
                <c:pt idx="9438">
                  <c:v>94361.77</c:v>
                </c:pt>
                <c:pt idx="9439">
                  <c:v>94371.77</c:v>
                </c:pt>
                <c:pt idx="9440">
                  <c:v>94381.77</c:v>
                </c:pt>
                <c:pt idx="9441">
                  <c:v>94391.76</c:v>
                </c:pt>
                <c:pt idx="9442">
                  <c:v>94401.77</c:v>
                </c:pt>
                <c:pt idx="9443">
                  <c:v>94411.76</c:v>
                </c:pt>
                <c:pt idx="9444">
                  <c:v>94421.759999999995</c:v>
                </c:pt>
                <c:pt idx="9445">
                  <c:v>94431.76</c:v>
                </c:pt>
                <c:pt idx="9446">
                  <c:v>94441.75</c:v>
                </c:pt>
                <c:pt idx="9447">
                  <c:v>94451.76</c:v>
                </c:pt>
                <c:pt idx="9448">
                  <c:v>94461.75</c:v>
                </c:pt>
                <c:pt idx="9449">
                  <c:v>94471.75</c:v>
                </c:pt>
                <c:pt idx="9450">
                  <c:v>94481.75</c:v>
                </c:pt>
                <c:pt idx="9451">
                  <c:v>94491.75</c:v>
                </c:pt>
                <c:pt idx="9452">
                  <c:v>94501.74</c:v>
                </c:pt>
                <c:pt idx="9453">
                  <c:v>94511.74</c:v>
                </c:pt>
                <c:pt idx="9454">
                  <c:v>94521.74</c:v>
                </c:pt>
                <c:pt idx="9455">
                  <c:v>94531.73</c:v>
                </c:pt>
                <c:pt idx="9456">
                  <c:v>94541.73</c:v>
                </c:pt>
                <c:pt idx="9457">
                  <c:v>94551.73</c:v>
                </c:pt>
                <c:pt idx="9458">
                  <c:v>94561.73</c:v>
                </c:pt>
                <c:pt idx="9459">
                  <c:v>94571.73</c:v>
                </c:pt>
                <c:pt idx="9460">
                  <c:v>94581.73</c:v>
                </c:pt>
                <c:pt idx="9461">
                  <c:v>94591.73</c:v>
                </c:pt>
                <c:pt idx="9462">
                  <c:v>94601.72</c:v>
                </c:pt>
                <c:pt idx="9463">
                  <c:v>94611.73</c:v>
                </c:pt>
                <c:pt idx="9464">
                  <c:v>94621.72</c:v>
                </c:pt>
                <c:pt idx="9465">
                  <c:v>94631.71</c:v>
                </c:pt>
                <c:pt idx="9466">
                  <c:v>94641.71</c:v>
                </c:pt>
                <c:pt idx="9467">
                  <c:v>94651.71</c:v>
                </c:pt>
                <c:pt idx="9468">
                  <c:v>94661.7</c:v>
                </c:pt>
                <c:pt idx="9469">
                  <c:v>94671.71</c:v>
                </c:pt>
                <c:pt idx="9470">
                  <c:v>94681.7</c:v>
                </c:pt>
                <c:pt idx="9471">
                  <c:v>94691.7</c:v>
                </c:pt>
                <c:pt idx="9472">
                  <c:v>94701.7</c:v>
                </c:pt>
                <c:pt idx="9473">
                  <c:v>94711.7</c:v>
                </c:pt>
                <c:pt idx="9474">
                  <c:v>94721.7</c:v>
                </c:pt>
                <c:pt idx="9475">
                  <c:v>94731.7</c:v>
                </c:pt>
                <c:pt idx="9476">
                  <c:v>94741.7</c:v>
                </c:pt>
                <c:pt idx="9477">
                  <c:v>94751.69</c:v>
                </c:pt>
                <c:pt idx="9478">
                  <c:v>94761.69</c:v>
                </c:pt>
                <c:pt idx="9479">
                  <c:v>94771.69</c:v>
                </c:pt>
                <c:pt idx="9480">
                  <c:v>94781.69</c:v>
                </c:pt>
                <c:pt idx="9481">
                  <c:v>94791.679999999993</c:v>
                </c:pt>
                <c:pt idx="9482">
                  <c:v>94801.68</c:v>
                </c:pt>
                <c:pt idx="9483">
                  <c:v>94811.68</c:v>
                </c:pt>
                <c:pt idx="9484">
                  <c:v>94821.68</c:v>
                </c:pt>
                <c:pt idx="9485">
                  <c:v>94831.679999999993</c:v>
                </c:pt>
                <c:pt idx="9486">
                  <c:v>94841.67</c:v>
                </c:pt>
                <c:pt idx="9487">
                  <c:v>94851.67</c:v>
                </c:pt>
                <c:pt idx="9488">
                  <c:v>94861.66</c:v>
                </c:pt>
                <c:pt idx="9489">
                  <c:v>94871.66</c:v>
                </c:pt>
                <c:pt idx="9490">
                  <c:v>94881.66</c:v>
                </c:pt>
                <c:pt idx="9491">
                  <c:v>94891.66</c:v>
                </c:pt>
                <c:pt idx="9492">
                  <c:v>94901.66</c:v>
                </c:pt>
                <c:pt idx="9493">
                  <c:v>94911.66</c:v>
                </c:pt>
                <c:pt idx="9494">
                  <c:v>94921.66</c:v>
                </c:pt>
                <c:pt idx="9495">
                  <c:v>94931.66</c:v>
                </c:pt>
                <c:pt idx="9496">
                  <c:v>94941.66</c:v>
                </c:pt>
                <c:pt idx="9497">
                  <c:v>94951.66</c:v>
                </c:pt>
                <c:pt idx="9498">
                  <c:v>94961.65</c:v>
                </c:pt>
                <c:pt idx="9499">
                  <c:v>94971.65</c:v>
                </c:pt>
                <c:pt idx="9500">
                  <c:v>94981.65</c:v>
                </c:pt>
                <c:pt idx="9501">
                  <c:v>94991.65</c:v>
                </c:pt>
                <c:pt idx="9502">
                  <c:v>95001.64</c:v>
                </c:pt>
                <c:pt idx="9503">
                  <c:v>95011.64</c:v>
                </c:pt>
                <c:pt idx="9504">
                  <c:v>95021.63</c:v>
                </c:pt>
                <c:pt idx="9505">
                  <c:v>95031.63</c:v>
                </c:pt>
                <c:pt idx="9506">
                  <c:v>95041.63</c:v>
                </c:pt>
                <c:pt idx="9507">
                  <c:v>95051.63</c:v>
                </c:pt>
                <c:pt idx="9508">
                  <c:v>95061.63</c:v>
                </c:pt>
                <c:pt idx="9509">
                  <c:v>95071.63</c:v>
                </c:pt>
                <c:pt idx="9510">
                  <c:v>95081.63</c:v>
                </c:pt>
                <c:pt idx="9511">
                  <c:v>95091.63</c:v>
                </c:pt>
                <c:pt idx="9512">
                  <c:v>95101.63</c:v>
                </c:pt>
                <c:pt idx="9513">
                  <c:v>95111.62</c:v>
                </c:pt>
                <c:pt idx="9514">
                  <c:v>95121.62</c:v>
                </c:pt>
                <c:pt idx="9515">
                  <c:v>95131.62</c:v>
                </c:pt>
                <c:pt idx="9516">
                  <c:v>95141.62</c:v>
                </c:pt>
                <c:pt idx="9517">
                  <c:v>95151.62</c:v>
                </c:pt>
                <c:pt idx="9518">
                  <c:v>95161.61</c:v>
                </c:pt>
                <c:pt idx="9519">
                  <c:v>95171.61</c:v>
                </c:pt>
                <c:pt idx="9520">
                  <c:v>95181.6</c:v>
                </c:pt>
                <c:pt idx="9521">
                  <c:v>95191.6</c:v>
                </c:pt>
                <c:pt idx="9522">
                  <c:v>95201.600000000006</c:v>
                </c:pt>
                <c:pt idx="9523">
                  <c:v>95211.6</c:v>
                </c:pt>
                <c:pt idx="9524">
                  <c:v>95221.6</c:v>
                </c:pt>
                <c:pt idx="9525">
                  <c:v>95231.59</c:v>
                </c:pt>
                <c:pt idx="9526">
                  <c:v>95241.59</c:v>
                </c:pt>
                <c:pt idx="9527">
                  <c:v>95251.59</c:v>
                </c:pt>
                <c:pt idx="9528">
                  <c:v>95261.59</c:v>
                </c:pt>
                <c:pt idx="9529">
                  <c:v>95271.59</c:v>
                </c:pt>
                <c:pt idx="9530">
                  <c:v>95281.59</c:v>
                </c:pt>
                <c:pt idx="9531">
                  <c:v>95291.58</c:v>
                </c:pt>
                <c:pt idx="9532">
                  <c:v>95301.59</c:v>
                </c:pt>
                <c:pt idx="9533">
                  <c:v>95311.58</c:v>
                </c:pt>
                <c:pt idx="9534">
                  <c:v>95321.58</c:v>
                </c:pt>
                <c:pt idx="9535">
                  <c:v>95331.58</c:v>
                </c:pt>
                <c:pt idx="9536">
                  <c:v>95341.58</c:v>
                </c:pt>
                <c:pt idx="9537">
                  <c:v>95351.57</c:v>
                </c:pt>
                <c:pt idx="9538">
                  <c:v>95361.57</c:v>
                </c:pt>
                <c:pt idx="9539">
                  <c:v>95371.57</c:v>
                </c:pt>
                <c:pt idx="9540">
                  <c:v>95381.56</c:v>
                </c:pt>
                <c:pt idx="9541">
                  <c:v>95391.56</c:v>
                </c:pt>
                <c:pt idx="9542">
                  <c:v>95401.55</c:v>
                </c:pt>
                <c:pt idx="9543">
                  <c:v>95411.56</c:v>
                </c:pt>
                <c:pt idx="9544">
                  <c:v>95421.55</c:v>
                </c:pt>
                <c:pt idx="9545">
                  <c:v>95431.55</c:v>
                </c:pt>
                <c:pt idx="9546">
                  <c:v>95441.55</c:v>
                </c:pt>
                <c:pt idx="9547">
                  <c:v>95451.55</c:v>
                </c:pt>
                <c:pt idx="9548">
                  <c:v>95461.55</c:v>
                </c:pt>
                <c:pt idx="9549">
                  <c:v>95471.55</c:v>
                </c:pt>
                <c:pt idx="9550">
                  <c:v>95481.55</c:v>
                </c:pt>
                <c:pt idx="9551">
                  <c:v>95491.54</c:v>
                </c:pt>
                <c:pt idx="9552">
                  <c:v>95501.54</c:v>
                </c:pt>
                <c:pt idx="9553">
                  <c:v>95511.54</c:v>
                </c:pt>
                <c:pt idx="9554">
                  <c:v>95521.54</c:v>
                </c:pt>
                <c:pt idx="9555">
                  <c:v>95531.54</c:v>
                </c:pt>
                <c:pt idx="9556">
                  <c:v>95541.53</c:v>
                </c:pt>
                <c:pt idx="9557">
                  <c:v>95551.53</c:v>
                </c:pt>
                <c:pt idx="9558">
                  <c:v>95561.52</c:v>
                </c:pt>
                <c:pt idx="9559">
                  <c:v>95571.53</c:v>
                </c:pt>
                <c:pt idx="9560">
                  <c:v>95581.52</c:v>
                </c:pt>
                <c:pt idx="9561">
                  <c:v>95591.52</c:v>
                </c:pt>
                <c:pt idx="9562">
                  <c:v>95601.52</c:v>
                </c:pt>
                <c:pt idx="9563">
                  <c:v>95611.520000000004</c:v>
                </c:pt>
                <c:pt idx="9564">
                  <c:v>95621.52</c:v>
                </c:pt>
                <c:pt idx="9565">
                  <c:v>95631.52</c:v>
                </c:pt>
                <c:pt idx="9566">
                  <c:v>95641.52</c:v>
                </c:pt>
                <c:pt idx="9567">
                  <c:v>95651.51</c:v>
                </c:pt>
                <c:pt idx="9568">
                  <c:v>95661.51</c:v>
                </c:pt>
                <c:pt idx="9569">
                  <c:v>95671.51</c:v>
                </c:pt>
                <c:pt idx="9570">
                  <c:v>95681.51</c:v>
                </c:pt>
                <c:pt idx="9571">
                  <c:v>95691.51</c:v>
                </c:pt>
                <c:pt idx="9572">
                  <c:v>95701.5</c:v>
                </c:pt>
                <c:pt idx="9573">
                  <c:v>95711.5</c:v>
                </c:pt>
                <c:pt idx="9574">
                  <c:v>95721.49</c:v>
                </c:pt>
                <c:pt idx="9575">
                  <c:v>95731.5</c:v>
                </c:pt>
                <c:pt idx="9576">
                  <c:v>95741.49</c:v>
                </c:pt>
                <c:pt idx="9577">
                  <c:v>95751.49</c:v>
                </c:pt>
                <c:pt idx="9578">
                  <c:v>95761.49</c:v>
                </c:pt>
                <c:pt idx="9579">
                  <c:v>95771.49</c:v>
                </c:pt>
                <c:pt idx="9580">
                  <c:v>95781.49</c:v>
                </c:pt>
                <c:pt idx="9581">
                  <c:v>95791.49</c:v>
                </c:pt>
                <c:pt idx="9582">
                  <c:v>95801.49</c:v>
                </c:pt>
                <c:pt idx="9583">
                  <c:v>95811.48</c:v>
                </c:pt>
                <c:pt idx="9584">
                  <c:v>95821.48</c:v>
                </c:pt>
                <c:pt idx="9585">
                  <c:v>95831.48</c:v>
                </c:pt>
                <c:pt idx="9586">
                  <c:v>95841.48</c:v>
                </c:pt>
                <c:pt idx="9587">
                  <c:v>95851.48</c:v>
                </c:pt>
                <c:pt idx="9588">
                  <c:v>95861.47</c:v>
                </c:pt>
                <c:pt idx="9589">
                  <c:v>95871.46</c:v>
                </c:pt>
                <c:pt idx="9590">
                  <c:v>95881.47</c:v>
                </c:pt>
                <c:pt idx="9591">
                  <c:v>95891.46</c:v>
                </c:pt>
                <c:pt idx="9592">
                  <c:v>95901.46</c:v>
                </c:pt>
                <c:pt idx="9593">
                  <c:v>95911.46</c:v>
                </c:pt>
                <c:pt idx="9594">
                  <c:v>95921.46</c:v>
                </c:pt>
                <c:pt idx="9595">
                  <c:v>95931.45</c:v>
                </c:pt>
                <c:pt idx="9596">
                  <c:v>95941.46</c:v>
                </c:pt>
                <c:pt idx="9597">
                  <c:v>95951.45</c:v>
                </c:pt>
                <c:pt idx="9598">
                  <c:v>95961.45</c:v>
                </c:pt>
                <c:pt idx="9599">
                  <c:v>95971.45</c:v>
                </c:pt>
                <c:pt idx="9600">
                  <c:v>95981.45</c:v>
                </c:pt>
                <c:pt idx="9601">
                  <c:v>95991.45</c:v>
                </c:pt>
                <c:pt idx="9602">
                  <c:v>96001.45</c:v>
                </c:pt>
                <c:pt idx="9603">
                  <c:v>96011.439999999988</c:v>
                </c:pt>
                <c:pt idx="9604">
                  <c:v>96021.439999999988</c:v>
                </c:pt>
                <c:pt idx="9605">
                  <c:v>96031.43</c:v>
                </c:pt>
                <c:pt idx="9606">
                  <c:v>96041.43</c:v>
                </c:pt>
                <c:pt idx="9607">
                  <c:v>96051.43</c:v>
                </c:pt>
                <c:pt idx="9608">
                  <c:v>96061.43</c:v>
                </c:pt>
                <c:pt idx="9609">
                  <c:v>96071.43</c:v>
                </c:pt>
                <c:pt idx="9610">
                  <c:v>96081.42</c:v>
                </c:pt>
                <c:pt idx="9611">
                  <c:v>96091.42</c:v>
                </c:pt>
                <c:pt idx="9612">
                  <c:v>96101.42</c:v>
                </c:pt>
                <c:pt idx="9613">
                  <c:v>96111.42</c:v>
                </c:pt>
                <c:pt idx="9614">
                  <c:v>96121.409999999989</c:v>
                </c:pt>
                <c:pt idx="9615">
                  <c:v>96131.409999999989</c:v>
                </c:pt>
                <c:pt idx="9616">
                  <c:v>96141.409999999989</c:v>
                </c:pt>
                <c:pt idx="9617">
                  <c:v>96151.409999999989</c:v>
                </c:pt>
                <c:pt idx="9618">
                  <c:v>96161.409999999989</c:v>
                </c:pt>
                <c:pt idx="9619">
                  <c:v>96171.409999999989</c:v>
                </c:pt>
                <c:pt idx="9620">
                  <c:v>96181.409999999989</c:v>
                </c:pt>
                <c:pt idx="9621">
                  <c:v>96191.409999999989</c:v>
                </c:pt>
                <c:pt idx="9622">
                  <c:v>96201.409999999989</c:v>
                </c:pt>
                <c:pt idx="9623">
                  <c:v>96211.4</c:v>
                </c:pt>
                <c:pt idx="9624">
                  <c:v>96221.4</c:v>
                </c:pt>
                <c:pt idx="9625">
                  <c:v>96231.4</c:v>
                </c:pt>
                <c:pt idx="9626">
                  <c:v>96241.39</c:v>
                </c:pt>
                <c:pt idx="9627">
                  <c:v>96251.39</c:v>
                </c:pt>
                <c:pt idx="9628">
                  <c:v>96261.39</c:v>
                </c:pt>
                <c:pt idx="9629">
                  <c:v>96271.39</c:v>
                </c:pt>
                <c:pt idx="9630">
                  <c:v>96281.38</c:v>
                </c:pt>
                <c:pt idx="9631">
                  <c:v>96291.38</c:v>
                </c:pt>
                <c:pt idx="9632">
                  <c:v>96301.38</c:v>
                </c:pt>
                <c:pt idx="9633">
                  <c:v>96311.38</c:v>
                </c:pt>
                <c:pt idx="9634">
                  <c:v>96321.38</c:v>
                </c:pt>
                <c:pt idx="9635">
                  <c:v>96331.38</c:v>
                </c:pt>
                <c:pt idx="9636">
                  <c:v>96341.38</c:v>
                </c:pt>
                <c:pt idx="9637">
                  <c:v>96351.37</c:v>
                </c:pt>
                <c:pt idx="9638">
                  <c:v>96361.38</c:v>
                </c:pt>
                <c:pt idx="9639">
                  <c:v>96371.37</c:v>
                </c:pt>
                <c:pt idx="9640">
                  <c:v>96381.37</c:v>
                </c:pt>
                <c:pt idx="9641">
                  <c:v>96391.37</c:v>
                </c:pt>
                <c:pt idx="9642">
                  <c:v>96401.36</c:v>
                </c:pt>
                <c:pt idx="9643">
                  <c:v>96411.36</c:v>
                </c:pt>
                <c:pt idx="9644">
                  <c:v>96421.36</c:v>
                </c:pt>
                <c:pt idx="9645">
                  <c:v>96431.360000000001</c:v>
                </c:pt>
                <c:pt idx="9646">
                  <c:v>96441.35</c:v>
                </c:pt>
                <c:pt idx="9647">
                  <c:v>96451.35</c:v>
                </c:pt>
                <c:pt idx="9648">
                  <c:v>96461.35</c:v>
                </c:pt>
                <c:pt idx="9649">
                  <c:v>96471.35</c:v>
                </c:pt>
                <c:pt idx="9650">
                  <c:v>96481.35</c:v>
                </c:pt>
                <c:pt idx="9651">
                  <c:v>96491.34</c:v>
                </c:pt>
                <c:pt idx="9652">
                  <c:v>96501.34</c:v>
                </c:pt>
                <c:pt idx="9653">
                  <c:v>96511.34</c:v>
                </c:pt>
                <c:pt idx="9654">
                  <c:v>96521.34</c:v>
                </c:pt>
                <c:pt idx="9655">
                  <c:v>96531.34</c:v>
                </c:pt>
                <c:pt idx="9656">
                  <c:v>96541.34</c:v>
                </c:pt>
                <c:pt idx="9657">
                  <c:v>96551.34</c:v>
                </c:pt>
                <c:pt idx="9658">
                  <c:v>96561.33</c:v>
                </c:pt>
                <c:pt idx="9659">
                  <c:v>96571.32</c:v>
                </c:pt>
                <c:pt idx="9660">
                  <c:v>96581.33</c:v>
                </c:pt>
                <c:pt idx="9661">
                  <c:v>96591.32</c:v>
                </c:pt>
                <c:pt idx="9662">
                  <c:v>96601.32</c:v>
                </c:pt>
                <c:pt idx="9663">
                  <c:v>96611.32</c:v>
                </c:pt>
                <c:pt idx="9664">
                  <c:v>96621.32</c:v>
                </c:pt>
                <c:pt idx="9665">
                  <c:v>96631.32</c:v>
                </c:pt>
                <c:pt idx="9666">
                  <c:v>96641.32</c:v>
                </c:pt>
                <c:pt idx="9667">
                  <c:v>96651.32</c:v>
                </c:pt>
                <c:pt idx="9668">
                  <c:v>96661.3</c:v>
                </c:pt>
                <c:pt idx="9669">
                  <c:v>96671.3</c:v>
                </c:pt>
                <c:pt idx="9670">
                  <c:v>96681.3</c:v>
                </c:pt>
                <c:pt idx="9671">
                  <c:v>96691.3</c:v>
                </c:pt>
                <c:pt idx="9672">
                  <c:v>96701.3</c:v>
                </c:pt>
                <c:pt idx="9673">
                  <c:v>96711.3</c:v>
                </c:pt>
                <c:pt idx="9674">
                  <c:v>96721.3</c:v>
                </c:pt>
                <c:pt idx="9675">
                  <c:v>96731.29</c:v>
                </c:pt>
                <c:pt idx="9676">
                  <c:v>96741.3</c:v>
                </c:pt>
                <c:pt idx="9677">
                  <c:v>96751.29</c:v>
                </c:pt>
                <c:pt idx="9678">
                  <c:v>96761.29</c:v>
                </c:pt>
                <c:pt idx="9679">
                  <c:v>96771.29</c:v>
                </c:pt>
                <c:pt idx="9680">
                  <c:v>96781.28</c:v>
                </c:pt>
                <c:pt idx="9681">
                  <c:v>96791.29</c:v>
                </c:pt>
                <c:pt idx="9682">
                  <c:v>96801.279999999999</c:v>
                </c:pt>
                <c:pt idx="9683">
                  <c:v>96811.28</c:v>
                </c:pt>
                <c:pt idx="9684">
                  <c:v>96821.27</c:v>
                </c:pt>
                <c:pt idx="9685">
                  <c:v>96831.27</c:v>
                </c:pt>
                <c:pt idx="9686">
                  <c:v>96841.27</c:v>
                </c:pt>
                <c:pt idx="9687">
                  <c:v>96851.27</c:v>
                </c:pt>
                <c:pt idx="9688">
                  <c:v>96861.27</c:v>
                </c:pt>
                <c:pt idx="9689">
                  <c:v>96871.27</c:v>
                </c:pt>
                <c:pt idx="9690">
                  <c:v>96881.27</c:v>
                </c:pt>
                <c:pt idx="9691">
                  <c:v>96891.26</c:v>
                </c:pt>
                <c:pt idx="9692">
                  <c:v>96901.27</c:v>
                </c:pt>
                <c:pt idx="9693">
                  <c:v>96911.26</c:v>
                </c:pt>
                <c:pt idx="9694">
                  <c:v>96921.26</c:v>
                </c:pt>
                <c:pt idx="9695">
                  <c:v>96931.26</c:v>
                </c:pt>
                <c:pt idx="9696">
                  <c:v>96941.25</c:v>
                </c:pt>
                <c:pt idx="9697">
                  <c:v>96951.26</c:v>
                </c:pt>
                <c:pt idx="9698">
                  <c:v>96961.25</c:v>
                </c:pt>
                <c:pt idx="9699">
                  <c:v>96971.25</c:v>
                </c:pt>
                <c:pt idx="9700">
                  <c:v>96981.24</c:v>
                </c:pt>
                <c:pt idx="9701">
                  <c:v>96991.24</c:v>
                </c:pt>
                <c:pt idx="9702">
                  <c:v>97001.24</c:v>
                </c:pt>
                <c:pt idx="9703">
                  <c:v>97011.24</c:v>
                </c:pt>
                <c:pt idx="9704">
                  <c:v>97021.24</c:v>
                </c:pt>
                <c:pt idx="9705">
                  <c:v>97031.23</c:v>
                </c:pt>
                <c:pt idx="9706">
                  <c:v>97041.23</c:v>
                </c:pt>
                <c:pt idx="9707">
                  <c:v>97051.23</c:v>
                </c:pt>
                <c:pt idx="9708">
                  <c:v>97061.23</c:v>
                </c:pt>
                <c:pt idx="9709">
                  <c:v>97071.23</c:v>
                </c:pt>
                <c:pt idx="9710">
                  <c:v>97081.23</c:v>
                </c:pt>
                <c:pt idx="9711">
                  <c:v>97091.23</c:v>
                </c:pt>
                <c:pt idx="9712">
                  <c:v>97101.23</c:v>
                </c:pt>
                <c:pt idx="9713">
                  <c:v>97111.23</c:v>
                </c:pt>
                <c:pt idx="9714">
                  <c:v>97121.22</c:v>
                </c:pt>
                <c:pt idx="9715">
                  <c:v>97131.22</c:v>
                </c:pt>
                <c:pt idx="9716">
                  <c:v>97141.21</c:v>
                </c:pt>
                <c:pt idx="9717">
                  <c:v>97151.21</c:v>
                </c:pt>
                <c:pt idx="9718">
                  <c:v>97161.21</c:v>
                </c:pt>
                <c:pt idx="9719">
                  <c:v>97171.21</c:v>
                </c:pt>
                <c:pt idx="9720">
                  <c:v>97181.21</c:v>
                </c:pt>
                <c:pt idx="9721">
                  <c:v>97191.2</c:v>
                </c:pt>
                <c:pt idx="9722">
                  <c:v>97201.2</c:v>
                </c:pt>
                <c:pt idx="9723">
                  <c:v>97211.199999999997</c:v>
                </c:pt>
                <c:pt idx="9724">
                  <c:v>97221.2</c:v>
                </c:pt>
                <c:pt idx="9725">
                  <c:v>97231.2</c:v>
                </c:pt>
                <c:pt idx="9726">
                  <c:v>97241.2</c:v>
                </c:pt>
                <c:pt idx="9727">
                  <c:v>97251.199999999997</c:v>
                </c:pt>
                <c:pt idx="9728">
                  <c:v>97261.19</c:v>
                </c:pt>
                <c:pt idx="9729">
                  <c:v>97271.2</c:v>
                </c:pt>
                <c:pt idx="9730">
                  <c:v>97281.19</c:v>
                </c:pt>
                <c:pt idx="9731">
                  <c:v>97291.18</c:v>
                </c:pt>
                <c:pt idx="9732">
                  <c:v>97301.18</c:v>
                </c:pt>
                <c:pt idx="9733">
                  <c:v>97311.18</c:v>
                </c:pt>
                <c:pt idx="9734">
                  <c:v>97321.18</c:v>
                </c:pt>
                <c:pt idx="9735">
                  <c:v>97331.18</c:v>
                </c:pt>
                <c:pt idx="9736">
                  <c:v>97341.17</c:v>
                </c:pt>
                <c:pt idx="9737">
                  <c:v>97351.17</c:v>
                </c:pt>
                <c:pt idx="9738">
                  <c:v>97361.16</c:v>
                </c:pt>
                <c:pt idx="9739">
                  <c:v>97371.16</c:v>
                </c:pt>
                <c:pt idx="9740">
                  <c:v>97381.16</c:v>
                </c:pt>
                <c:pt idx="9741">
                  <c:v>97391.16</c:v>
                </c:pt>
                <c:pt idx="9742">
                  <c:v>97401.16</c:v>
                </c:pt>
                <c:pt idx="9743">
                  <c:v>97411.16</c:v>
                </c:pt>
                <c:pt idx="9744">
                  <c:v>97421.16</c:v>
                </c:pt>
                <c:pt idx="9745">
                  <c:v>97431.16</c:v>
                </c:pt>
                <c:pt idx="9746">
                  <c:v>97441.16</c:v>
                </c:pt>
                <c:pt idx="9747">
                  <c:v>97451.15</c:v>
                </c:pt>
                <c:pt idx="9748">
                  <c:v>97461.15</c:v>
                </c:pt>
                <c:pt idx="9749">
                  <c:v>97471.15</c:v>
                </c:pt>
                <c:pt idx="9750">
                  <c:v>97481.16</c:v>
                </c:pt>
                <c:pt idx="9751">
                  <c:v>97491.15</c:v>
                </c:pt>
                <c:pt idx="9752">
                  <c:v>97501.15</c:v>
                </c:pt>
                <c:pt idx="9753">
                  <c:v>97511.14</c:v>
                </c:pt>
                <c:pt idx="9754">
                  <c:v>97521.13</c:v>
                </c:pt>
                <c:pt idx="9755">
                  <c:v>97531.13</c:v>
                </c:pt>
                <c:pt idx="9756">
                  <c:v>97541.13</c:v>
                </c:pt>
                <c:pt idx="9757">
                  <c:v>97551.13</c:v>
                </c:pt>
                <c:pt idx="9758">
                  <c:v>97561.13</c:v>
                </c:pt>
                <c:pt idx="9759">
                  <c:v>97571.13</c:v>
                </c:pt>
                <c:pt idx="9760">
                  <c:v>97581.13</c:v>
                </c:pt>
                <c:pt idx="9761">
                  <c:v>97591.13</c:v>
                </c:pt>
                <c:pt idx="9762">
                  <c:v>97601.13</c:v>
                </c:pt>
                <c:pt idx="9763">
                  <c:v>97611.12</c:v>
                </c:pt>
                <c:pt idx="9764">
                  <c:v>97621.119999999995</c:v>
                </c:pt>
                <c:pt idx="9765">
                  <c:v>97631.12</c:v>
                </c:pt>
                <c:pt idx="9766">
                  <c:v>97641.12</c:v>
                </c:pt>
                <c:pt idx="9767">
                  <c:v>97651.12</c:v>
                </c:pt>
                <c:pt idx="9768">
                  <c:v>97661.11</c:v>
                </c:pt>
                <c:pt idx="9769">
                  <c:v>97671.11</c:v>
                </c:pt>
                <c:pt idx="9770">
                  <c:v>97681.1</c:v>
                </c:pt>
                <c:pt idx="9771">
                  <c:v>97691.11</c:v>
                </c:pt>
                <c:pt idx="9772">
                  <c:v>97701.1</c:v>
                </c:pt>
                <c:pt idx="9773">
                  <c:v>97711.1</c:v>
                </c:pt>
                <c:pt idx="9774">
                  <c:v>97721.1</c:v>
                </c:pt>
                <c:pt idx="9775">
                  <c:v>97731.09</c:v>
                </c:pt>
                <c:pt idx="9776">
                  <c:v>97741.09</c:v>
                </c:pt>
                <c:pt idx="9777">
                  <c:v>97751.09</c:v>
                </c:pt>
                <c:pt idx="9778">
                  <c:v>97761.09</c:v>
                </c:pt>
                <c:pt idx="9779">
                  <c:v>97771.09</c:v>
                </c:pt>
                <c:pt idx="9780">
                  <c:v>97781.09</c:v>
                </c:pt>
                <c:pt idx="9781">
                  <c:v>97791.09</c:v>
                </c:pt>
                <c:pt idx="9782">
                  <c:v>97801.09</c:v>
                </c:pt>
                <c:pt idx="9783">
                  <c:v>97811.09</c:v>
                </c:pt>
                <c:pt idx="9784">
                  <c:v>97821.08</c:v>
                </c:pt>
                <c:pt idx="9785">
                  <c:v>97831.08</c:v>
                </c:pt>
                <c:pt idx="9786">
                  <c:v>97841.07</c:v>
                </c:pt>
                <c:pt idx="9787">
                  <c:v>97851.07</c:v>
                </c:pt>
                <c:pt idx="9788">
                  <c:v>97861.07</c:v>
                </c:pt>
                <c:pt idx="9789">
                  <c:v>97871.07</c:v>
                </c:pt>
                <c:pt idx="9790">
                  <c:v>97881.07</c:v>
                </c:pt>
                <c:pt idx="9791">
                  <c:v>97891.07</c:v>
                </c:pt>
                <c:pt idx="9792">
                  <c:v>97901.07</c:v>
                </c:pt>
                <c:pt idx="9793">
                  <c:v>97911.06</c:v>
                </c:pt>
                <c:pt idx="9794">
                  <c:v>97921.05</c:v>
                </c:pt>
                <c:pt idx="9795">
                  <c:v>97931.05</c:v>
                </c:pt>
                <c:pt idx="9796">
                  <c:v>97941.05</c:v>
                </c:pt>
                <c:pt idx="9797">
                  <c:v>97951.05</c:v>
                </c:pt>
                <c:pt idx="9798">
                  <c:v>97961.05</c:v>
                </c:pt>
                <c:pt idx="9799">
                  <c:v>97971.05</c:v>
                </c:pt>
                <c:pt idx="9800">
                  <c:v>97981.05</c:v>
                </c:pt>
                <c:pt idx="9801">
                  <c:v>97991.039999999994</c:v>
                </c:pt>
                <c:pt idx="9802">
                  <c:v>98001.04</c:v>
                </c:pt>
                <c:pt idx="9803">
                  <c:v>98011.04</c:v>
                </c:pt>
                <c:pt idx="9804">
                  <c:v>98021.04</c:v>
                </c:pt>
                <c:pt idx="9805">
                  <c:v>98031.039999999994</c:v>
                </c:pt>
                <c:pt idx="9806">
                  <c:v>98041.03</c:v>
                </c:pt>
                <c:pt idx="9807">
                  <c:v>98051.03</c:v>
                </c:pt>
                <c:pt idx="9808">
                  <c:v>98061.02</c:v>
                </c:pt>
                <c:pt idx="9809">
                  <c:v>98071.03</c:v>
                </c:pt>
                <c:pt idx="9810">
                  <c:v>98081.02</c:v>
                </c:pt>
                <c:pt idx="9811">
                  <c:v>98091.02</c:v>
                </c:pt>
                <c:pt idx="9812">
                  <c:v>98101.02</c:v>
                </c:pt>
                <c:pt idx="9813">
                  <c:v>98111.02</c:v>
                </c:pt>
                <c:pt idx="9814">
                  <c:v>98121.02</c:v>
                </c:pt>
                <c:pt idx="9815">
                  <c:v>98131.02</c:v>
                </c:pt>
                <c:pt idx="9816">
                  <c:v>98141.02</c:v>
                </c:pt>
                <c:pt idx="9817">
                  <c:v>98151.01</c:v>
                </c:pt>
                <c:pt idx="9818">
                  <c:v>98161.01</c:v>
                </c:pt>
                <c:pt idx="9819">
                  <c:v>98171.01</c:v>
                </c:pt>
                <c:pt idx="9820">
                  <c:v>98181.01</c:v>
                </c:pt>
                <c:pt idx="9821">
                  <c:v>98191.01</c:v>
                </c:pt>
                <c:pt idx="9822">
                  <c:v>98201</c:v>
                </c:pt>
                <c:pt idx="9823">
                  <c:v>98211</c:v>
                </c:pt>
                <c:pt idx="9824">
                  <c:v>98220.99</c:v>
                </c:pt>
                <c:pt idx="9825">
                  <c:v>98231</c:v>
                </c:pt>
                <c:pt idx="9826">
                  <c:v>98240.99</c:v>
                </c:pt>
                <c:pt idx="9827">
                  <c:v>98250.99</c:v>
                </c:pt>
                <c:pt idx="9828">
                  <c:v>98260.99</c:v>
                </c:pt>
                <c:pt idx="9829">
                  <c:v>98270.98</c:v>
                </c:pt>
                <c:pt idx="9830">
                  <c:v>98280.99</c:v>
                </c:pt>
                <c:pt idx="9831">
                  <c:v>98290.98</c:v>
                </c:pt>
                <c:pt idx="9832">
                  <c:v>98300.98</c:v>
                </c:pt>
                <c:pt idx="9833">
                  <c:v>98310.98</c:v>
                </c:pt>
                <c:pt idx="9834">
                  <c:v>98320.98</c:v>
                </c:pt>
                <c:pt idx="9835">
                  <c:v>98330.98</c:v>
                </c:pt>
                <c:pt idx="9836">
                  <c:v>98340.98</c:v>
                </c:pt>
                <c:pt idx="9837">
                  <c:v>98350.98</c:v>
                </c:pt>
                <c:pt idx="9838">
                  <c:v>98360.97</c:v>
                </c:pt>
                <c:pt idx="9839">
                  <c:v>98370.97</c:v>
                </c:pt>
                <c:pt idx="9840">
                  <c:v>98380.96</c:v>
                </c:pt>
                <c:pt idx="9841">
                  <c:v>98390.97</c:v>
                </c:pt>
                <c:pt idx="9842">
                  <c:v>98400.960000000006</c:v>
                </c:pt>
                <c:pt idx="9843">
                  <c:v>98410.96</c:v>
                </c:pt>
                <c:pt idx="9844">
                  <c:v>98420.96</c:v>
                </c:pt>
                <c:pt idx="9845">
                  <c:v>98430.95</c:v>
                </c:pt>
                <c:pt idx="9846">
                  <c:v>98440.960000000006</c:v>
                </c:pt>
                <c:pt idx="9847">
                  <c:v>98450.95</c:v>
                </c:pt>
                <c:pt idx="9848">
                  <c:v>98460.95</c:v>
                </c:pt>
                <c:pt idx="9849">
                  <c:v>98470.95</c:v>
                </c:pt>
                <c:pt idx="9850">
                  <c:v>98480.95</c:v>
                </c:pt>
                <c:pt idx="9851">
                  <c:v>98490.95</c:v>
                </c:pt>
                <c:pt idx="9852">
                  <c:v>98500.95</c:v>
                </c:pt>
                <c:pt idx="9853">
                  <c:v>98510.95</c:v>
                </c:pt>
                <c:pt idx="9854">
                  <c:v>98520.939999999988</c:v>
                </c:pt>
                <c:pt idx="9855">
                  <c:v>98530.93</c:v>
                </c:pt>
                <c:pt idx="9856">
                  <c:v>98540.93</c:v>
                </c:pt>
                <c:pt idx="9857">
                  <c:v>98550.93</c:v>
                </c:pt>
                <c:pt idx="9858">
                  <c:v>98560.93</c:v>
                </c:pt>
                <c:pt idx="9859">
                  <c:v>98570.93</c:v>
                </c:pt>
                <c:pt idx="9860">
                  <c:v>98580.93</c:v>
                </c:pt>
                <c:pt idx="9861">
                  <c:v>98590.92</c:v>
                </c:pt>
                <c:pt idx="9862">
                  <c:v>98600.93</c:v>
                </c:pt>
                <c:pt idx="9863">
                  <c:v>98610.92</c:v>
                </c:pt>
                <c:pt idx="9864">
                  <c:v>98620.909999999989</c:v>
                </c:pt>
                <c:pt idx="9865">
                  <c:v>98630.909999999989</c:v>
                </c:pt>
                <c:pt idx="9866">
                  <c:v>98640.909999999989</c:v>
                </c:pt>
                <c:pt idx="9867">
                  <c:v>98650.909999999989</c:v>
                </c:pt>
                <c:pt idx="9868">
                  <c:v>98660.909999999989</c:v>
                </c:pt>
                <c:pt idx="9869">
                  <c:v>98670.909999999989</c:v>
                </c:pt>
                <c:pt idx="9870">
                  <c:v>98680.909999999989</c:v>
                </c:pt>
                <c:pt idx="9871">
                  <c:v>98690.9</c:v>
                </c:pt>
                <c:pt idx="9872">
                  <c:v>98700.9</c:v>
                </c:pt>
                <c:pt idx="9873">
                  <c:v>98710.9</c:v>
                </c:pt>
                <c:pt idx="9874">
                  <c:v>98720.9</c:v>
                </c:pt>
                <c:pt idx="9875">
                  <c:v>98730.9</c:v>
                </c:pt>
                <c:pt idx="9876">
                  <c:v>98740.89</c:v>
                </c:pt>
                <c:pt idx="9877">
                  <c:v>98750.89</c:v>
                </c:pt>
                <c:pt idx="9878">
                  <c:v>98760.89</c:v>
                </c:pt>
                <c:pt idx="9879">
                  <c:v>98770.89</c:v>
                </c:pt>
                <c:pt idx="9880">
                  <c:v>98780.89</c:v>
                </c:pt>
                <c:pt idx="9881">
                  <c:v>98790.89</c:v>
                </c:pt>
                <c:pt idx="9882">
                  <c:v>98800.88</c:v>
                </c:pt>
                <c:pt idx="9883">
                  <c:v>98810.880000000005</c:v>
                </c:pt>
                <c:pt idx="9884">
                  <c:v>98820.88</c:v>
                </c:pt>
                <c:pt idx="9885">
                  <c:v>98830.88</c:v>
                </c:pt>
                <c:pt idx="9886">
                  <c:v>98840.88</c:v>
                </c:pt>
                <c:pt idx="9887">
                  <c:v>98850.87</c:v>
                </c:pt>
                <c:pt idx="9888">
                  <c:v>98860.87</c:v>
                </c:pt>
                <c:pt idx="9889">
                  <c:v>98870.87</c:v>
                </c:pt>
                <c:pt idx="9890">
                  <c:v>98880.87</c:v>
                </c:pt>
                <c:pt idx="9891">
                  <c:v>98890.87</c:v>
                </c:pt>
                <c:pt idx="9892">
                  <c:v>98900.86</c:v>
                </c:pt>
                <c:pt idx="9893">
                  <c:v>98910.86</c:v>
                </c:pt>
                <c:pt idx="9894">
                  <c:v>98920.86</c:v>
                </c:pt>
                <c:pt idx="9895">
                  <c:v>98930.86</c:v>
                </c:pt>
                <c:pt idx="9896">
                  <c:v>98940.85</c:v>
                </c:pt>
                <c:pt idx="9897">
                  <c:v>98950.85</c:v>
                </c:pt>
                <c:pt idx="9898">
                  <c:v>98960.85</c:v>
                </c:pt>
                <c:pt idx="9899">
                  <c:v>98970.84</c:v>
                </c:pt>
                <c:pt idx="9900">
                  <c:v>98980.85</c:v>
                </c:pt>
                <c:pt idx="9901">
                  <c:v>98990.84</c:v>
                </c:pt>
                <c:pt idx="9902">
                  <c:v>99000.84</c:v>
                </c:pt>
                <c:pt idx="9903">
                  <c:v>99010.84</c:v>
                </c:pt>
                <c:pt idx="9904">
                  <c:v>99020.84</c:v>
                </c:pt>
                <c:pt idx="9905">
                  <c:v>99030.84</c:v>
                </c:pt>
                <c:pt idx="9906">
                  <c:v>99040.84</c:v>
                </c:pt>
                <c:pt idx="9907">
                  <c:v>99050.84</c:v>
                </c:pt>
                <c:pt idx="9908">
                  <c:v>99060.83</c:v>
                </c:pt>
                <c:pt idx="9909">
                  <c:v>99070.83</c:v>
                </c:pt>
                <c:pt idx="9910">
                  <c:v>99080.83</c:v>
                </c:pt>
                <c:pt idx="9911">
                  <c:v>99090.83</c:v>
                </c:pt>
                <c:pt idx="9912">
                  <c:v>99100.82</c:v>
                </c:pt>
                <c:pt idx="9913">
                  <c:v>99110.82</c:v>
                </c:pt>
                <c:pt idx="9914">
                  <c:v>99120.82</c:v>
                </c:pt>
                <c:pt idx="9915">
                  <c:v>99130.81</c:v>
                </c:pt>
                <c:pt idx="9916">
                  <c:v>99140.82</c:v>
                </c:pt>
                <c:pt idx="9917">
                  <c:v>99150.81</c:v>
                </c:pt>
                <c:pt idx="9918">
                  <c:v>99160.81</c:v>
                </c:pt>
                <c:pt idx="9919">
                  <c:v>99170.8</c:v>
                </c:pt>
                <c:pt idx="9920">
                  <c:v>99180.800000000003</c:v>
                </c:pt>
                <c:pt idx="9921">
                  <c:v>99190.8</c:v>
                </c:pt>
                <c:pt idx="9922">
                  <c:v>99200.8</c:v>
                </c:pt>
                <c:pt idx="9923">
                  <c:v>99210.8</c:v>
                </c:pt>
                <c:pt idx="9924">
                  <c:v>99220.800000000003</c:v>
                </c:pt>
                <c:pt idx="9925">
                  <c:v>99230.8</c:v>
                </c:pt>
                <c:pt idx="9926">
                  <c:v>99240.8</c:v>
                </c:pt>
                <c:pt idx="9927">
                  <c:v>99250.8</c:v>
                </c:pt>
                <c:pt idx="9928">
                  <c:v>99260.79</c:v>
                </c:pt>
                <c:pt idx="9929">
                  <c:v>99270.79</c:v>
                </c:pt>
                <c:pt idx="9930">
                  <c:v>99280.78</c:v>
                </c:pt>
                <c:pt idx="9931">
                  <c:v>99290.78</c:v>
                </c:pt>
                <c:pt idx="9932">
                  <c:v>99300.78</c:v>
                </c:pt>
                <c:pt idx="9933">
                  <c:v>99310.78</c:v>
                </c:pt>
                <c:pt idx="9934">
                  <c:v>99320.77</c:v>
                </c:pt>
                <c:pt idx="9935">
                  <c:v>99330.77</c:v>
                </c:pt>
                <c:pt idx="9936">
                  <c:v>99340.77</c:v>
                </c:pt>
                <c:pt idx="9937">
                  <c:v>99350.77</c:v>
                </c:pt>
                <c:pt idx="9938">
                  <c:v>99360.77</c:v>
                </c:pt>
                <c:pt idx="9939">
                  <c:v>99370.77</c:v>
                </c:pt>
                <c:pt idx="9940">
                  <c:v>99380.77</c:v>
                </c:pt>
                <c:pt idx="9941">
                  <c:v>99390.76</c:v>
                </c:pt>
                <c:pt idx="9942">
                  <c:v>99400.77</c:v>
                </c:pt>
                <c:pt idx="9943">
                  <c:v>99410.76</c:v>
                </c:pt>
                <c:pt idx="9944">
                  <c:v>99420.76</c:v>
                </c:pt>
                <c:pt idx="9945">
                  <c:v>99430.76</c:v>
                </c:pt>
                <c:pt idx="9946">
                  <c:v>99440.75</c:v>
                </c:pt>
                <c:pt idx="9947">
                  <c:v>99450.75</c:v>
                </c:pt>
                <c:pt idx="9948">
                  <c:v>99460.75</c:v>
                </c:pt>
                <c:pt idx="9949">
                  <c:v>99470.75</c:v>
                </c:pt>
                <c:pt idx="9950">
                  <c:v>99480.74</c:v>
                </c:pt>
                <c:pt idx="9951">
                  <c:v>99490.74</c:v>
                </c:pt>
                <c:pt idx="9952">
                  <c:v>99500.74</c:v>
                </c:pt>
                <c:pt idx="9953">
                  <c:v>99510.74</c:v>
                </c:pt>
                <c:pt idx="9954">
                  <c:v>99520.74</c:v>
                </c:pt>
                <c:pt idx="9955">
                  <c:v>99530.73</c:v>
                </c:pt>
                <c:pt idx="9956">
                  <c:v>99540.73</c:v>
                </c:pt>
                <c:pt idx="9957">
                  <c:v>99550.73</c:v>
                </c:pt>
                <c:pt idx="9958">
                  <c:v>99560.73</c:v>
                </c:pt>
                <c:pt idx="9959">
                  <c:v>99570.73</c:v>
                </c:pt>
                <c:pt idx="9960">
                  <c:v>99580.73</c:v>
                </c:pt>
                <c:pt idx="9961">
                  <c:v>99590.73</c:v>
                </c:pt>
                <c:pt idx="9962">
                  <c:v>99600.72</c:v>
                </c:pt>
                <c:pt idx="9963">
                  <c:v>99610.72</c:v>
                </c:pt>
                <c:pt idx="9964">
                  <c:v>99620.72</c:v>
                </c:pt>
                <c:pt idx="9965">
                  <c:v>99630.73</c:v>
                </c:pt>
                <c:pt idx="9966">
                  <c:v>99640.72</c:v>
                </c:pt>
                <c:pt idx="9967">
                  <c:v>99650.72</c:v>
                </c:pt>
                <c:pt idx="9968">
                  <c:v>99660.71</c:v>
                </c:pt>
                <c:pt idx="9969">
                  <c:v>99670.71</c:v>
                </c:pt>
                <c:pt idx="9970">
                  <c:v>99680.71</c:v>
                </c:pt>
                <c:pt idx="9971">
                  <c:v>99690.7</c:v>
                </c:pt>
                <c:pt idx="9972">
                  <c:v>99700.7</c:v>
                </c:pt>
                <c:pt idx="9973">
                  <c:v>99710.7</c:v>
                </c:pt>
                <c:pt idx="9974">
                  <c:v>99720.7</c:v>
                </c:pt>
                <c:pt idx="9975">
                  <c:v>99730.7</c:v>
                </c:pt>
                <c:pt idx="9976">
                  <c:v>99740.7</c:v>
                </c:pt>
                <c:pt idx="9977">
                  <c:v>99750.7</c:v>
                </c:pt>
                <c:pt idx="9978">
                  <c:v>99760.69</c:v>
                </c:pt>
                <c:pt idx="9979">
                  <c:v>99770.69</c:v>
                </c:pt>
                <c:pt idx="9980">
                  <c:v>99780.69</c:v>
                </c:pt>
                <c:pt idx="9981">
                  <c:v>99790.69</c:v>
                </c:pt>
                <c:pt idx="9982">
                  <c:v>99800.68</c:v>
                </c:pt>
                <c:pt idx="9983">
                  <c:v>99810.68</c:v>
                </c:pt>
                <c:pt idx="9984">
                  <c:v>99820.68</c:v>
                </c:pt>
                <c:pt idx="9985">
                  <c:v>99830.68</c:v>
                </c:pt>
                <c:pt idx="9986">
                  <c:v>99840.68</c:v>
                </c:pt>
                <c:pt idx="9987">
                  <c:v>99850.67</c:v>
                </c:pt>
                <c:pt idx="9988">
                  <c:v>99860.66</c:v>
                </c:pt>
                <c:pt idx="9989">
                  <c:v>99870.66</c:v>
                </c:pt>
                <c:pt idx="9990">
                  <c:v>99880.66</c:v>
                </c:pt>
                <c:pt idx="9991">
                  <c:v>99890.66</c:v>
                </c:pt>
                <c:pt idx="9992">
                  <c:v>99900.66</c:v>
                </c:pt>
                <c:pt idx="9993">
                  <c:v>99910.66</c:v>
                </c:pt>
                <c:pt idx="9994">
                  <c:v>99920.66</c:v>
                </c:pt>
                <c:pt idx="9995">
                  <c:v>99930.65</c:v>
                </c:pt>
                <c:pt idx="9996">
                  <c:v>99940.66</c:v>
                </c:pt>
                <c:pt idx="9997">
                  <c:v>99950.65</c:v>
                </c:pt>
                <c:pt idx="9998">
                  <c:v>99960.65</c:v>
                </c:pt>
                <c:pt idx="9999">
                  <c:v>99970.65</c:v>
                </c:pt>
                <c:pt idx="10000">
                  <c:v>99980.64</c:v>
                </c:pt>
                <c:pt idx="10001">
                  <c:v>99990.65</c:v>
                </c:pt>
                <c:pt idx="10002">
                  <c:v>100000.64</c:v>
                </c:pt>
                <c:pt idx="10003">
                  <c:v>100010.64</c:v>
                </c:pt>
                <c:pt idx="10004">
                  <c:v>100020.63</c:v>
                </c:pt>
                <c:pt idx="10005">
                  <c:v>100030.63</c:v>
                </c:pt>
                <c:pt idx="10006">
                  <c:v>100040.63</c:v>
                </c:pt>
                <c:pt idx="10007">
                  <c:v>100050.63</c:v>
                </c:pt>
                <c:pt idx="10008">
                  <c:v>100060.63</c:v>
                </c:pt>
                <c:pt idx="10009">
                  <c:v>100070.63</c:v>
                </c:pt>
                <c:pt idx="10010">
                  <c:v>100080.63</c:v>
                </c:pt>
                <c:pt idx="10011">
                  <c:v>100090.63</c:v>
                </c:pt>
                <c:pt idx="10012">
                  <c:v>100100.63</c:v>
                </c:pt>
                <c:pt idx="10013">
                  <c:v>100110.62</c:v>
                </c:pt>
                <c:pt idx="10014">
                  <c:v>100120.62</c:v>
                </c:pt>
                <c:pt idx="10015">
                  <c:v>100130.62</c:v>
                </c:pt>
                <c:pt idx="10016">
                  <c:v>100140.61</c:v>
                </c:pt>
                <c:pt idx="10017">
                  <c:v>100150.62</c:v>
                </c:pt>
                <c:pt idx="10018">
                  <c:v>100160.61</c:v>
                </c:pt>
                <c:pt idx="10019">
                  <c:v>100170.61</c:v>
                </c:pt>
                <c:pt idx="10020">
                  <c:v>100180.6</c:v>
                </c:pt>
                <c:pt idx="10021">
                  <c:v>100190.6</c:v>
                </c:pt>
                <c:pt idx="10022">
                  <c:v>100200.6</c:v>
                </c:pt>
                <c:pt idx="10023">
                  <c:v>100210.6</c:v>
                </c:pt>
                <c:pt idx="10024">
                  <c:v>100220.6</c:v>
                </c:pt>
                <c:pt idx="10025">
                  <c:v>100230.59</c:v>
                </c:pt>
                <c:pt idx="10026">
                  <c:v>100240.59</c:v>
                </c:pt>
                <c:pt idx="10027">
                  <c:v>100250.59</c:v>
                </c:pt>
                <c:pt idx="10028">
                  <c:v>100260.59</c:v>
                </c:pt>
                <c:pt idx="10029">
                  <c:v>100270.59</c:v>
                </c:pt>
                <c:pt idx="10030">
                  <c:v>100280.59</c:v>
                </c:pt>
                <c:pt idx="10031">
                  <c:v>100290.59</c:v>
                </c:pt>
                <c:pt idx="10032">
                  <c:v>100300.58</c:v>
                </c:pt>
                <c:pt idx="10033">
                  <c:v>100310.59</c:v>
                </c:pt>
                <c:pt idx="10034">
                  <c:v>100320.58</c:v>
                </c:pt>
                <c:pt idx="10035">
                  <c:v>100330.58</c:v>
                </c:pt>
                <c:pt idx="10036">
                  <c:v>100340.57</c:v>
                </c:pt>
                <c:pt idx="10037">
                  <c:v>100350.57</c:v>
                </c:pt>
                <c:pt idx="10038">
                  <c:v>100360.57</c:v>
                </c:pt>
                <c:pt idx="10039">
                  <c:v>100370.57</c:v>
                </c:pt>
                <c:pt idx="10040">
                  <c:v>100380.57</c:v>
                </c:pt>
                <c:pt idx="10041">
                  <c:v>100390.56</c:v>
                </c:pt>
                <c:pt idx="10042">
                  <c:v>100400.56</c:v>
                </c:pt>
                <c:pt idx="10043">
                  <c:v>100410.55</c:v>
                </c:pt>
                <c:pt idx="10044">
                  <c:v>100420.56</c:v>
                </c:pt>
                <c:pt idx="10045">
                  <c:v>100430.55</c:v>
                </c:pt>
                <c:pt idx="10046">
                  <c:v>100440.55</c:v>
                </c:pt>
                <c:pt idx="10047">
                  <c:v>100450.55</c:v>
                </c:pt>
                <c:pt idx="10048">
                  <c:v>100460.55</c:v>
                </c:pt>
                <c:pt idx="10049">
                  <c:v>100470.55</c:v>
                </c:pt>
                <c:pt idx="10050">
                  <c:v>100480.55</c:v>
                </c:pt>
                <c:pt idx="10051">
                  <c:v>100490.55</c:v>
                </c:pt>
                <c:pt idx="10052">
                  <c:v>100500.54</c:v>
                </c:pt>
                <c:pt idx="10053">
                  <c:v>100510.54</c:v>
                </c:pt>
                <c:pt idx="10054">
                  <c:v>100520.54</c:v>
                </c:pt>
                <c:pt idx="10055">
                  <c:v>100530.54</c:v>
                </c:pt>
                <c:pt idx="10056">
                  <c:v>100540.54</c:v>
                </c:pt>
                <c:pt idx="10057">
                  <c:v>100550.54</c:v>
                </c:pt>
                <c:pt idx="10058">
                  <c:v>100560.52</c:v>
                </c:pt>
                <c:pt idx="10059">
                  <c:v>100570.52</c:v>
                </c:pt>
                <c:pt idx="10060">
                  <c:v>100580.52</c:v>
                </c:pt>
                <c:pt idx="10061">
                  <c:v>100590.52</c:v>
                </c:pt>
                <c:pt idx="10062">
                  <c:v>100600.52</c:v>
                </c:pt>
                <c:pt idx="10063">
                  <c:v>100610.52</c:v>
                </c:pt>
                <c:pt idx="10064">
                  <c:v>100620.52</c:v>
                </c:pt>
                <c:pt idx="10065">
                  <c:v>100630.51</c:v>
                </c:pt>
                <c:pt idx="10066">
                  <c:v>100640.52</c:v>
                </c:pt>
                <c:pt idx="10067">
                  <c:v>100650.51</c:v>
                </c:pt>
                <c:pt idx="10068">
                  <c:v>100660.51</c:v>
                </c:pt>
                <c:pt idx="10069">
                  <c:v>100670.51</c:v>
                </c:pt>
                <c:pt idx="10070">
                  <c:v>100680.5</c:v>
                </c:pt>
                <c:pt idx="10071">
                  <c:v>100690.51</c:v>
                </c:pt>
                <c:pt idx="10072">
                  <c:v>100700.5</c:v>
                </c:pt>
                <c:pt idx="10073">
                  <c:v>100710.5</c:v>
                </c:pt>
                <c:pt idx="10074">
                  <c:v>100720.49</c:v>
                </c:pt>
                <c:pt idx="10075">
                  <c:v>100730.49</c:v>
                </c:pt>
                <c:pt idx="10076">
                  <c:v>100740.49</c:v>
                </c:pt>
                <c:pt idx="10077">
                  <c:v>100750.49</c:v>
                </c:pt>
                <c:pt idx="10078">
                  <c:v>100760.49</c:v>
                </c:pt>
                <c:pt idx="10079">
                  <c:v>100770.48</c:v>
                </c:pt>
                <c:pt idx="10080">
                  <c:v>100780.48</c:v>
                </c:pt>
                <c:pt idx="10081">
                  <c:v>100790.48</c:v>
                </c:pt>
                <c:pt idx="10082">
                  <c:v>100800.48</c:v>
                </c:pt>
                <c:pt idx="10083">
                  <c:v>100810.48</c:v>
                </c:pt>
                <c:pt idx="10084">
                  <c:v>100820.48</c:v>
                </c:pt>
                <c:pt idx="10085">
                  <c:v>100830.48</c:v>
                </c:pt>
                <c:pt idx="10086">
                  <c:v>100840.47</c:v>
                </c:pt>
                <c:pt idx="10087">
                  <c:v>100850.48</c:v>
                </c:pt>
                <c:pt idx="10088">
                  <c:v>100860.47</c:v>
                </c:pt>
                <c:pt idx="10089">
                  <c:v>100870.47</c:v>
                </c:pt>
                <c:pt idx="10090">
                  <c:v>100880.46</c:v>
                </c:pt>
                <c:pt idx="10091">
                  <c:v>100890.46</c:v>
                </c:pt>
                <c:pt idx="10092">
                  <c:v>100900.46</c:v>
                </c:pt>
                <c:pt idx="10093">
                  <c:v>100910.46</c:v>
                </c:pt>
                <c:pt idx="10094">
                  <c:v>100920.46</c:v>
                </c:pt>
                <c:pt idx="10095">
                  <c:v>100930.45</c:v>
                </c:pt>
                <c:pt idx="10096">
                  <c:v>100940.45</c:v>
                </c:pt>
                <c:pt idx="10097">
                  <c:v>100950.45</c:v>
                </c:pt>
                <c:pt idx="10098">
                  <c:v>100960.45</c:v>
                </c:pt>
                <c:pt idx="10099">
                  <c:v>100970.45</c:v>
                </c:pt>
                <c:pt idx="10100">
                  <c:v>100980.45</c:v>
                </c:pt>
                <c:pt idx="10101">
                  <c:v>100990.45</c:v>
                </c:pt>
                <c:pt idx="10102">
                  <c:v>101000.45</c:v>
                </c:pt>
                <c:pt idx="10103">
                  <c:v>101010.45</c:v>
                </c:pt>
                <c:pt idx="10104">
                  <c:v>101020.44</c:v>
                </c:pt>
                <c:pt idx="10105">
                  <c:v>101030.44</c:v>
                </c:pt>
                <c:pt idx="10106">
                  <c:v>101040.43</c:v>
                </c:pt>
                <c:pt idx="10107">
                  <c:v>101050.43</c:v>
                </c:pt>
                <c:pt idx="10108">
                  <c:v>101060.43</c:v>
                </c:pt>
                <c:pt idx="10109">
                  <c:v>101070.43</c:v>
                </c:pt>
                <c:pt idx="10110">
                  <c:v>101080.43</c:v>
                </c:pt>
                <c:pt idx="10111">
                  <c:v>101090.42</c:v>
                </c:pt>
                <c:pt idx="10112">
                  <c:v>101100.42</c:v>
                </c:pt>
                <c:pt idx="10113">
                  <c:v>101110.41</c:v>
                </c:pt>
                <c:pt idx="10114">
                  <c:v>101120.42</c:v>
                </c:pt>
                <c:pt idx="10115">
                  <c:v>101130.41</c:v>
                </c:pt>
                <c:pt idx="10116">
                  <c:v>101140.41</c:v>
                </c:pt>
                <c:pt idx="10117">
                  <c:v>101150.41</c:v>
                </c:pt>
                <c:pt idx="10118">
                  <c:v>101160.41</c:v>
                </c:pt>
                <c:pt idx="10119">
                  <c:v>101170.41</c:v>
                </c:pt>
                <c:pt idx="10120">
                  <c:v>101180.41</c:v>
                </c:pt>
                <c:pt idx="10121">
                  <c:v>101190.41</c:v>
                </c:pt>
                <c:pt idx="10122">
                  <c:v>101200.4</c:v>
                </c:pt>
                <c:pt idx="10123">
                  <c:v>101210.4</c:v>
                </c:pt>
                <c:pt idx="10124">
                  <c:v>101220.4</c:v>
                </c:pt>
                <c:pt idx="10125">
                  <c:v>101230.39999999999</c:v>
                </c:pt>
                <c:pt idx="10126">
                  <c:v>101240.4</c:v>
                </c:pt>
                <c:pt idx="10127">
                  <c:v>101250.39</c:v>
                </c:pt>
                <c:pt idx="10128">
                  <c:v>101260.38</c:v>
                </c:pt>
                <c:pt idx="10129">
                  <c:v>101270.38</c:v>
                </c:pt>
                <c:pt idx="10130">
                  <c:v>101280.38</c:v>
                </c:pt>
                <c:pt idx="10131">
                  <c:v>101290.38</c:v>
                </c:pt>
                <c:pt idx="10132">
                  <c:v>101300.38</c:v>
                </c:pt>
                <c:pt idx="10133">
                  <c:v>101310.38</c:v>
                </c:pt>
                <c:pt idx="10134">
                  <c:v>101320.38</c:v>
                </c:pt>
                <c:pt idx="10135">
                  <c:v>101330.38</c:v>
                </c:pt>
                <c:pt idx="10136">
                  <c:v>101340.38</c:v>
                </c:pt>
                <c:pt idx="10137">
                  <c:v>101350.37</c:v>
                </c:pt>
                <c:pt idx="10138">
                  <c:v>101360.37</c:v>
                </c:pt>
                <c:pt idx="10139">
                  <c:v>101370.37</c:v>
                </c:pt>
                <c:pt idx="10140">
                  <c:v>101380.37</c:v>
                </c:pt>
                <c:pt idx="10141">
                  <c:v>101390.37</c:v>
                </c:pt>
                <c:pt idx="10142">
                  <c:v>101400.37</c:v>
                </c:pt>
                <c:pt idx="10143">
                  <c:v>101410.36</c:v>
                </c:pt>
                <c:pt idx="10144">
                  <c:v>101420.35</c:v>
                </c:pt>
                <c:pt idx="10145">
                  <c:v>101430.35</c:v>
                </c:pt>
                <c:pt idx="10146">
                  <c:v>101440.35</c:v>
                </c:pt>
                <c:pt idx="10147">
                  <c:v>101450.35</c:v>
                </c:pt>
                <c:pt idx="10148">
                  <c:v>101460.35</c:v>
                </c:pt>
                <c:pt idx="10149">
                  <c:v>101470.34</c:v>
                </c:pt>
                <c:pt idx="10150">
                  <c:v>101480.34</c:v>
                </c:pt>
                <c:pt idx="10151">
                  <c:v>101490.34</c:v>
                </c:pt>
                <c:pt idx="10152">
                  <c:v>101500.34</c:v>
                </c:pt>
                <c:pt idx="10153">
                  <c:v>101510.34</c:v>
                </c:pt>
                <c:pt idx="10154">
                  <c:v>101520.34</c:v>
                </c:pt>
                <c:pt idx="10155">
                  <c:v>101530.34</c:v>
                </c:pt>
                <c:pt idx="10156">
                  <c:v>101540.33</c:v>
                </c:pt>
                <c:pt idx="10157">
                  <c:v>101550.34</c:v>
                </c:pt>
                <c:pt idx="10158">
                  <c:v>101560.33</c:v>
                </c:pt>
                <c:pt idx="10159">
                  <c:v>101570.33</c:v>
                </c:pt>
                <c:pt idx="10160">
                  <c:v>101580.32</c:v>
                </c:pt>
                <c:pt idx="10161">
                  <c:v>101590.32</c:v>
                </c:pt>
                <c:pt idx="10162">
                  <c:v>101600.32000000001</c:v>
                </c:pt>
                <c:pt idx="10163">
                  <c:v>101610.32</c:v>
                </c:pt>
                <c:pt idx="10164">
                  <c:v>101620.32</c:v>
                </c:pt>
                <c:pt idx="10165">
                  <c:v>101630.31</c:v>
                </c:pt>
                <c:pt idx="10166">
                  <c:v>101640.31</c:v>
                </c:pt>
                <c:pt idx="10167">
                  <c:v>101650.31</c:v>
                </c:pt>
                <c:pt idx="10168">
                  <c:v>101660.31</c:v>
                </c:pt>
                <c:pt idx="10169">
                  <c:v>101670.3</c:v>
                </c:pt>
                <c:pt idx="10170">
                  <c:v>101680.3</c:v>
                </c:pt>
                <c:pt idx="10171">
                  <c:v>101690.3</c:v>
                </c:pt>
                <c:pt idx="10172">
                  <c:v>101700.3</c:v>
                </c:pt>
                <c:pt idx="10173">
                  <c:v>101710.3</c:v>
                </c:pt>
                <c:pt idx="10174">
                  <c:v>101720.3</c:v>
                </c:pt>
                <c:pt idx="10175">
                  <c:v>101730.3</c:v>
                </c:pt>
                <c:pt idx="10176">
                  <c:v>101740.29</c:v>
                </c:pt>
                <c:pt idx="10177">
                  <c:v>101750.29</c:v>
                </c:pt>
                <c:pt idx="10178">
                  <c:v>101760.29</c:v>
                </c:pt>
                <c:pt idx="10179">
                  <c:v>101770.29</c:v>
                </c:pt>
                <c:pt idx="10180">
                  <c:v>101780.29</c:v>
                </c:pt>
                <c:pt idx="10181">
                  <c:v>101790.29</c:v>
                </c:pt>
                <c:pt idx="10182">
                  <c:v>101800.28</c:v>
                </c:pt>
                <c:pt idx="10183">
                  <c:v>101810.28</c:v>
                </c:pt>
                <c:pt idx="10184">
                  <c:v>101820.28</c:v>
                </c:pt>
                <c:pt idx="10185">
                  <c:v>101830.27</c:v>
                </c:pt>
                <c:pt idx="10186">
                  <c:v>101840.27</c:v>
                </c:pt>
                <c:pt idx="10187">
                  <c:v>101850.27</c:v>
                </c:pt>
                <c:pt idx="10188">
                  <c:v>101860.27</c:v>
                </c:pt>
                <c:pt idx="10189">
                  <c:v>101870.27</c:v>
                </c:pt>
                <c:pt idx="10190">
                  <c:v>101880.27</c:v>
                </c:pt>
                <c:pt idx="10191">
                  <c:v>101890.26</c:v>
                </c:pt>
                <c:pt idx="10192">
                  <c:v>101900.26</c:v>
                </c:pt>
                <c:pt idx="10193">
                  <c:v>101910.26</c:v>
                </c:pt>
                <c:pt idx="10194">
                  <c:v>101920.26</c:v>
                </c:pt>
                <c:pt idx="10195">
                  <c:v>101930.26</c:v>
                </c:pt>
                <c:pt idx="10196">
                  <c:v>101940.26</c:v>
                </c:pt>
                <c:pt idx="10197">
                  <c:v>101950.25</c:v>
                </c:pt>
                <c:pt idx="10198">
                  <c:v>101960.24</c:v>
                </c:pt>
                <c:pt idx="10199">
                  <c:v>101970.24000000001</c:v>
                </c:pt>
                <c:pt idx="10200">
                  <c:v>101980.24</c:v>
                </c:pt>
                <c:pt idx="10201">
                  <c:v>101990.24</c:v>
                </c:pt>
                <c:pt idx="10202">
                  <c:v>102000.24</c:v>
                </c:pt>
                <c:pt idx="10203">
                  <c:v>102010.23</c:v>
                </c:pt>
                <c:pt idx="10204">
                  <c:v>102020.23</c:v>
                </c:pt>
                <c:pt idx="10205">
                  <c:v>102030.23</c:v>
                </c:pt>
                <c:pt idx="10206">
                  <c:v>102040.23</c:v>
                </c:pt>
                <c:pt idx="10207">
                  <c:v>102050.23</c:v>
                </c:pt>
                <c:pt idx="10208">
                  <c:v>102060.23</c:v>
                </c:pt>
                <c:pt idx="10209">
                  <c:v>102070.23</c:v>
                </c:pt>
                <c:pt idx="10210">
                  <c:v>102080.23</c:v>
                </c:pt>
                <c:pt idx="10211">
                  <c:v>102090.23</c:v>
                </c:pt>
                <c:pt idx="10212">
                  <c:v>102100.22</c:v>
                </c:pt>
                <c:pt idx="10213">
                  <c:v>102110.22</c:v>
                </c:pt>
                <c:pt idx="10214">
                  <c:v>102120.21</c:v>
                </c:pt>
                <c:pt idx="10215">
                  <c:v>102130.21</c:v>
                </c:pt>
                <c:pt idx="10216">
                  <c:v>102140.21</c:v>
                </c:pt>
                <c:pt idx="10217">
                  <c:v>102150.21</c:v>
                </c:pt>
                <c:pt idx="10218">
                  <c:v>102160.21</c:v>
                </c:pt>
                <c:pt idx="10219">
                  <c:v>102170.2</c:v>
                </c:pt>
                <c:pt idx="10220">
                  <c:v>102180.2</c:v>
                </c:pt>
                <c:pt idx="10221">
                  <c:v>102190.2</c:v>
                </c:pt>
                <c:pt idx="10222">
                  <c:v>102200.2</c:v>
                </c:pt>
                <c:pt idx="10223">
                  <c:v>102210.2</c:v>
                </c:pt>
                <c:pt idx="10224">
                  <c:v>102220.2</c:v>
                </c:pt>
                <c:pt idx="10225">
                  <c:v>102230.2</c:v>
                </c:pt>
                <c:pt idx="10226">
                  <c:v>102240.2</c:v>
                </c:pt>
                <c:pt idx="10227">
                  <c:v>102250.2</c:v>
                </c:pt>
                <c:pt idx="10228">
                  <c:v>102260.19</c:v>
                </c:pt>
                <c:pt idx="10229">
                  <c:v>102270.19</c:v>
                </c:pt>
                <c:pt idx="10230">
                  <c:v>102280.18</c:v>
                </c:pt>
                <c:pt idx="10231">
                  <c:v>102290.18</c:v>
                </c:pt>
                <c:pt idx="10232">
                  <c:v>102300.18</c:v>
                </c:pt>
                <c:pt idx="10233">
                  <c:v>102310.18</c:v>
                </c:pt>
                <c:pt idx="10234">
                  <c:v>102320.18</c:v>
                </c:pt>
                <c:pt idx="10235">
                  <c:v>102330.17</c:v>
                </c:pt>
                <c:pt idx="10236">
                  <c:v>102340.17</c:v>
                </c:pt>
                <c:pt idx="10237">
                  <c:v>102350.17</c:v>
                </c:pt>
                <c:pt idx="10238">
                  <c:v>102360.17</c:v>
                </c:pt>
                <c:pt idx="10239">
                  <c:v>102370.16</c:v>
                </c:pt>
                <c:pt idx="10240">
                  <c:v>102380.16</c:v>
                </c:pt>
                <c:pt idx="10241">
                  <c:v>102390.16</c:v>
                </c:pt>
                <c:pt idx="10242">
                  <c:v>102400.16</c:v>
                </c:pt>
                <c:pt idx="10243">
                  <c:v>102410.16</c:v>
                </c:pt>
                <c:pt idx="10244">
                  <c:v>102420.16</c:v>
                </c:pt>
                <c:pt idx="10245">
                  <c:v>102430.16</c:v>
                </c:pt>
                <c:pt idx="10246">
                  <c:v>102440.15</c:v>
                </c:pt>
                <c:pt idx="10247">
                  <c:v>102450.15</c:v>
                </c:pt>
                <c:pt idx="10248">
                  <c:v>102460.15</c:v>
                </c:pt>
                <c:pt idx="10249">
                  <c:v>102470.15</c:v>
                </c:pt>
                <c:pt idx="10250">
                  <c:v>102480.15</c:v>
                </c:pt>
                <c:pt idx="10251">
                  <c:v>102490.14</c:v>
                </c:pt>
                <c:pt idx="10252">
                  <c:v>102500.14</c:v>
                </c:pt>
                <c:pt idx="10253">
                  <c:v>102510.14</c:v>
                </c:pt>
                <c:pt idx="10254">
                  <c:v>102520.14</c:v>
                </c:pt>
                <c:pt idx="10255">
                  <c:v>102530.13</c:v>
                </c:pt>
                <c:pt idx="10256">
                  <c:v>102540.13</c:v>
                </c:pt>
                <c:pt idx="10257">
                  <c:v>102550.13</c:v>
                </c:pt>
                <c:pt idx="10258">
                  <c:v>102560.13</c:v>
                </c:pt>
                <c:pt idx="10259">
                  <c:v>102570.13</c:v>
                </c:pt>
                <c:pt idx="10260">
                  <c:v>102580.13</c:v>
                </c:pt>
                <c:pt idx="10261">
                  <c:v>102590.12</c:v>
                </c:pt>
                <c:pt idx="10262">
                  <c:v>102600.12</c:v>
                </c:pt>
                <c:pt idx="10263">
                  <c:v>102610.12</c:v>
                </c:pt>
                <c:pt idx="10264">
                  <c:v>102620.12</c:v>
                </c:pt>
                <c:pt idx="10265">
                  <c:v>102630.12</c:v>
                </c:pt>
                <c:pt idx="10266">
                  <c:v>102640.11</c:v>
                </c:pt>
                <c:pt idx="10267">
                  <c:v>102650.11</c:v>
                </c:pt>
                <c:pt idx="10268">
                  <c:v>102660.11</c:v>
                </c:pt>
                <c:pt idx="10269">
                  <c:v>102670.12</c:v>
                </c:pt>
                <c:pt idx="10270">
                  <c:v>102680.11</c:v>
                </c:pt>
                <c:pt idx="10271">
                  <c:v>102690.11</c:v>
                </c:pt>
                <c:pt idx="10272">
                  <c:v>102700.1</c:v>
                </c:pt>
                <c:pt idx="10273">
                  <c:v>102710.09</c:v>
                </c:pt>
                <c:pt idx="10274">
                  <c:v>102720.09</c:v>
                </c:pt>
                <c:pt idx="10275">
                  <c:v>102730.09</c:v>
                </c:pt>
                <c:pt idx="10276">
                  <c:v>102740.09</c:v>
                </c:pt>
                <c:pt idx="10277">
                  <c:v>102750.09</c:v>
                </c:pt>
                <c:pt idx="10278">
                  <c:v>102760.09</c:v>
                </c:pt>
                <c:pt idx="10279">
                  <c:v>102770.09</c:v>
                </c:pt>
                <c:pt idx="10280">
                  <c:v>102780.09</c:v>
                </c:pt>
                <c:pt idx="10281">
                  <c:v>102790.09</c:v>
                </c:pt>
                <c:pt idx="10282">
                  <c:v>102800.08</c:v>
                </c:pt>
                <c:pt idx="10283">
                  <c:v>102810.08</c:v>
                </c:pt>
                <c:pt idx="10284">
                  <c:v>102820.07</c:v>
                </c:pt>
                <c:pt idx="10285">
                  <c:v>102830.08</c:v>
                </c:pt>
                <c:pt idx="10286">
                  <c:v>102840.07</c:v>
                </c:pt>
                <c:pt idx="10287">
                  <c:v>102850.07</c:v>
                </c:pt>
                <c:pt idx="10288">
                  <c:v>102860.07</c:v>
                </c:pt>
                <c:pt idx="10289">
                  <c:v>102870.06</c:v>
                </c:pt>
                <c:pt idx="10290">
                  <c:v>102880.06</c:v>
                </c:pt>
                <c:pt idx="10291">
                  <c:v>102890.06</c:v>
                </c:pt>
                <c:pt idx="10292">
                  <c:v>102900.06</c:v>
                </c:pt>
                <c:pt idx="10293">
                  <c:v>102910.05</c:v>
                </c:pt>
                <c:pt idx="10294">
                  <c:v>102920.05</c:v>
                </c:pt>
                <c:pt idx="10295">
                  <c:v>102930.05</c:v>
                </c:pt>
                <c:pt idx="10296">
                  <c:v>102940.05</c:v>
                </c:pt>
                <c:pt idx="10297">
                  <c:v>102950.05</c:v>
                </c:pt>
                <c:pt idx="10298">
                  <c:v>102960.05</c:v>
                </c:pt>
                <c:pt idx="10299">
                  <c:v>102970.05</c:v>
                </c:pt>
                <c:pt idx="10300">
                  <c:v>102980.04</c:v>
                </c:pt>
                <c:pt idx="10301">
                  <c:v>102990.05</c:v>
                </c:pt>
                <c:pt idx="10302">
                  <c:v>103000.04</c:v>
                </c:pt>
                <c:pt idx="10303">
                  <c:v>103010.04</c:v>
                </c:pt>
                <c:pt idx="10304">
                  <c:v>103020.04</c:v>
                </c:pt>
                <c:pt idx="10305">
                  <c:v>103030.03</c:v>
                </c:pt>
                <c:pt idx="10306">
                  <c:v>103040.03</c:v>
                </c:pt>
                <c:pt idx="10307">
                  <c:v>103050.03</c:v>
                </c:pt>
                <c:pt idx="10308">
                  <c:v>103060.03</c:v>
                </c:pt>
                <c:pt idx="10309">
                  <c:v>103070.03</c:v>
                </c:pt>
                <c:pt idx="10310">
                  <c:v>103080.03</c:v>
                </c:pt>
                <c:pt idx="10311">
                  <c:v>103090.02</c:v>
                </c:pt>
                <c:pt idx="10312">
                  <c:v>103100.02</c:v>
                </c:pt>
                <c:pt idx="10313">
                  <c:v>103110.02</c:v>
                </c:pt>
                <c:pt idx="10314">
                  <c:v>103120.02</c:v>
                </c:pt>
                <c:pt idx="10315">
                  <c:v>103130.02</c:v>
                </c:pt>
                <c:pt idx="10316">
                  <c:v>103140.01</c:v>
                </c:pt>
                <c:pt idx="10317">
                  <c:v>103150.02</c:v>
                </c:pt>
                <c:pt idx="10318">
                  <c:v>103160.01</c:v>
                </c:pt>
                <c:pt idx="10319">
                  <c:v>103170.01</c:v>
                </c:pt>
                <c:pt idx="10320">
                  <c:v>103180.01</c:v>
                </c:pt>
                <c:pt idx="10321">
                  <c:v>103190</c:v>
                </c:pt>
                <c:pt idx="10322">
                  <c:v>103199.99</c:v>
                </c:pt>
                <c:pt idx="10323">
                  <c:v>103210</c:v>
                </c:pt>
                <c:pt idx="10324">
                  <c:v>103219.99</c:v>
                </c:pt>
                <c:pt idx="10325">
                  <c:v>103229.99</c:v>
                </c:pt>
                <c:pt idx="10326">
                  <c:v>103239.99</c:v>
                </c:pt>
                <c:pt idx="10327">
                  <c:v>103249.99</c:v>
                </c:pt>
                <c:pt idx="10328">
                  <c:v>103259.99</c:v>
                </c:pt>
                <c:pt idx="10329">
                  <c:v>103269.99</c:v>
                </c:pt>
                <c:pt idx="10330">
                  <c:v>103279.98</c:v>
                </c:pt>
                <c:pt idx="10331">
                  <c:v>103289.98</c:v>
                </c:pt>
                <c:pt idx="10332">
                  <c:v>103299.98</c:v>
                </c:pt>
                <c:pt idx="10333">
                  <c:v>103309.98</c:v>
                </c:pt>
                <c:pt idx="10334">
                  <c:v>103319.98</c:v>
                </c:pt>
                <c:pt idx="10335">
                  <c:v>103329.98</c:v>
                </c:pt>
                <c:pt idx="10336">
                  <c:v>103339.97</c:v>
                </c:pt>
                <c:pt idx="10337">
                  <c:v>103349.97</c:v>
                </c:pt>
                <c:pt idx="10338">
                  <c:v>103359.96</c:v>
                </c:pt>
                <c:pt idx="10339">
                  <c:v>103369.97</c:v>
                </c:pt>
                <c:pt idx="10340">
                  <c:v>103379.96</c:v>
                </c:pt>
                <c:pt idx="10341">
                  <c:v>103389.96</c:v>
                </c:pt>
                <c:pt idx="10342">
                  <c:v>103399.96</c:v>
                </c:pt>
                <c:pt idx="10343">
                  <c:v>103409.95</c:v>
                </c:pt>
                <c:pt idx="10344">
                  <c:v>103419.96</c:v>
                </c:pt>
                <c:pt idx="10345">
                  <c:v>103429.95</c:v>
                </c:pt>
                <c:pt idx="10346">
                  <c:v>103439.95</c:v>
                </c:pt>
                <c:pt idx="10347">
                  <c:v>103449.95</c:v>
                </c:pt>
                <c:pt idx="10348">
                  <c:v>103459.95</c:v>
                </c:pt>
                <c:pt idx="10349">
                  <c:v>103469.95</c:v>
                </c:pt>
                <c:pt idx="10350">
                  <c:v>103479.95</c:v>
                </c:pt>
                <c:pt idx="10351">
                  <c:v>103489.95</c:v>
                </c:pt>
                <c:pt idx="10352">
                  <c:v>103499.94</c:v>
                </c:pt>
                <c:pt idx="10353">
                  <c:v>103509.94</c:v>
                </c:pt>
                <c:pt idx="10354">
                  <c:v>103519.95</c:v>
                </c:pt>
                <c:pt idx="10355">
                  <c:v>103529.95</c:v>
                </c:pt>
                <c:pt idx="10356">
                  <c:v>103539.94</c:v>
                </c:pt>
                <c:pt idx="10357">
                  <c:v>103549.93</c:v>
                </c:pt>
                <c:pt idx="10358">
                  <c:v>103559.93</c:v>
                </c:pt>
                <c:pt idx="10359">
                  <c:v>103569.92</c:v>
                </c:pt>
                <c:pt idx="10360">
                  <c:v>103579.93</c:v>
                </c:pt>
                <c:pt idx="10361">
                  <c:v>103589.92</c:v>
                </c:pt>
                <c:pt idx="10362">
                  <c:v>103599.92</c:v>
                </c:pt>
                <c:pt idx="10363">
                  <c:v>103609.91</c:v>
                </c:pt>
                <c:pt idx="10364">
                  <c:v>103619.91</c:v>
                </c:pt>
                <c:pt idx="10365">
                  <c:v>103629.91</c:v>
                </c:pt>
                <c:pt idx="10366">
                  <c:v>103639.91</c:v>
                </c:pt>
                <c:pt idx="10367">
                  <c:v>103649.91</c:v>
                </c:pt>
                <c:pt idx="10368">
                  <c:v>103659.91</c:v>
                </c:pt>
                <c:pt idx="10369">
                  <c:v>103669.91</c:v>
                </c:pt>
                <c:pt idx="10370">
                  <c:v>103679.9</c:v>
                </c:pt>
                <c:pt idx="10371">
                  <c:v>103689.91</c:v>
                </c:pt>
                <c:pt idx="10372">
                  <c:v>103699.9</c:v>
                </c:pt>
                <c:pt idx="10373">
                  <c:v>103709.9</c:v>
                </c:pt>
                <c:pt idx="10374">
                  <c:v>103719.9</c:v>
                </c:pt>
                <c:pt idx="10375">
                  <c:v>103729.89</c:v>
                </c:pt>
                <c:pt idx="10376">
                  <c:v>103739.89</c:v>
                </c:pt>
                <c:pt idx="10377">
                  <c:v>103749.89</c:v>
                </c:pt>
                <c:pt idx="10378">
                  <c:v>103759.89</c:v>
                </c:pt>
                <c:pt idx="10379">
                  <c:v>103769.88</c:v>
                </c:pt>
                <c:pt idx="10380">
                  <c:v>103779.88</c:v>
                </c:pt>
                <c:pt idx="10381">
                  <c:v>103789.88</c:v>
                </c:pt>
                <c:pt idx="10382">
                  <c:v>103799.88</c:v>
                </c:pt>
                <c:pt idx="10383">
                  <c:v>103809.88</c:v>
                </c:pt>
                <c:pt idx="10384">
                  <c:v>103819.88</c:v>
                </c:pt>
                <c:pt idx="10385">
                  <c:v>103829.88</c:v>
                </c:pt>
                <c:pt idx="10386">
                  <c:v>103839.87</c:v>
                </c:pt>
                <c:pt idx="10387">
                  <c:v>103849.88</c:v>
                </c:pt>
                <c:pt idx="10388">
                  <c:v>103859.87</c:v>
                </c:pt>
                <c:pt idx="10389">
                  <c:v>103869.87</c:v>
                </c:pt>
                <c:pt idx="10390">
                  <c:v>103879.87</c:v>
                </c:pt>
                <c:pt idx="10391">
                  <c:v>103889.86</c:v>
                </c:pt>
                <c:pt idx="10392">
                  <c:v>103899.87</c:v>
                </c:pt>
                <c:pt idx="10393">
                  <c:v>103909.86</c:v>
                </c:pt>
                <c:pt idx="10394">
                  <c:v>103919.87</c:v>
                </c:pt>
                <c:pt idx="10395">
                  <c:v>103929.86</c:v>
                </c:pt>
                <c:pt idx="10396">
                  <c:v>103939.85</c:v>
                </c:pt>
                <c:pt idx="10397">
                  <c:v>103949.84</c:v>
                </c:pt>
                <c:pt idx="10398">
                  <c:v>103959.85</c:v>
                </c:pt>
                <c:pt idx="10399">
                  <c:v>103969.84</c:v>
                </c:pt>
                <c:pt idx="10400">
                  <c:v>103979.84</c:v>
                </c:pt>
                <c:pt idx="10401">
                  <c:v>103989.84</c:v>
                </c:pt>
                <c:pt idx="10402">
                  <c:v>103999.84</c:v>
                </c:pt>
                <c:pt idx="10403">
                  <c:v>104009.84</c:v>
                </c:pt>
                <c:pt idx="10404">
                  <c:v>104019.84</c:v>
                </c:pt>
                <c:pt idx="10405">
                  <c:v>104029.84</c:v>
                </c:pt>
                <c:pt idx="10406">
                  <c:v>104039.83</c:v>
                </c:pt>
                <c:pt idx="10407">
                  <c:v>104049.83</c:v>
                </c:pt>
                <c:pt idx="10408">
                  <c:v>104059.82</c:v>
                </c:pt>
                <c:pt idx="10409">
                  <c:v>104069.83</c:v>
                </c:pt>
                <c:pt idx="10410">
                  <c:v>104079.82</c:v>
                </c:pt>
                <c:pt idx="10411">
                  <c:v>104089.82</c:v>
                </c:pt>
                <c:pt idx="10412">
                  <c:v>104099.82</c:v>
                </c:pt>
                <c:pt idx="10413">
                  <c:v>104109.81</c:v>
                </c:pt>
                <c:pt idx="10414">
                  <c:v>104119.82</c:v>
                </c:pt>
                <c:pt idx="10415">
                  <c:v>104129.81</c:v>
                </c:pt>
                <c:pt idx="10416">
                  <c:v>104139.81</c:v>
                </c:pt>
                <c:pt idx="10417">
                  <c:v>104149.8</c:v>
                </c:pt>
                <c:pt idx="10418">
                  <c:v>104159.8</c:v>
                </c:pt>
                <c:pt idx="10419">
                  <c:v>104169.8</c:v>
                </c:pt>
                <c:pt idx="10420">
                  <c:v>104179.8</c:v>
                </c:pt>
                <c:pt idx="10421">
                  <c:v>104189.8</c:v>
                </c:pt>
                <c:pt idx="10422">
                  <c:v>104199.8</c:v>
                </c:pt>
                <c:pt idx="10423">
                  <c:v>104209.8</c:v>
                </c:pt>
                <c:pt idx="10424">
                  <c:v>104219.79</c:v>
                </c:pt>
                <c:pt idx="10425">
                  <c:v>104229.8</c:v>
                </c:pt>
                <c:pt idx="10426">
                  <c:v>104239.79</c:v>
                </c:pt>
                <c:pt idx="10427">
                  <c:v>104249.79</c:v>
                </c:pt>
                <c:pt idx="10428">
                  <c:v>104259.79</c:v>
                </c:pt>
                <c:pt idx="10429">
                  <c:v>104269.78</c:v>
                </c:pt>
                <c:pt idx="10430">
                  <c:v>104279.79</c:v>
                </c:pt>
                <c:pt idx="10431">
                  <c:v>104289.78</c:v>
                </c:pt>
                <c:pt idx="10432">
                  <c:v>104299.78</c:v>
                </c:pt>
                <c:pt idx="10433">
                  <c:v>104309.78</c:v>
                </c:pt>
                <c:pt idx="10434">
                  <c:v>104319.79</c:v>
                </c:pt>
                <c:pt idx="10435">
                  <c:v>104329.78</c:v>
                </c:pt>
                <c:pt idx="10436">
                  <c:v>104339.78</c:v>
                </c:pt>
                <c:pt idx="10437">
                  <c:v>104349.77</c:v>
                </c:pt>
                <c:pt idx="10438">
                  <c:v>104359.77</c:v>
                </c:pt>
                <c:pt idx="10439">
                  <c:v>104369.77</c:v>
                </c:pt>
                <c:pt idx="10440">
                  <c:v>104379.76</c:v>
                </c:pt>
                <c:pt idx="10441">
                  <c:v>104389.77</c:v>
                </c:pt>
                <c:pt idx="10442">
                  <c:v>104399.76</c:v>
                </c:pt>
                <c:pt idx="10443">
                  <c:v>104409.76</c:v>
                </c:pt>
                <c:pt idx="10444">
                  <c:v>104419.76</c:v>
                </c:pt>
                <c:pt idx="10445">
                  <c:v>104429.75</c:v>
                </c:pt>
                <c:pt idx="10446">
                  <c:v>104439.76</c:v>
                </c:pt>
                <c:pt idx="10447">
                  <c:v>104449.75</c:v>
                </c:pt>
                <c:pt idx="10448">
                  <c:v>104459.75</c:v>
                </c:pt>
                <c:pt idx="10449">
                  <c:v>104469.74</c:v>
                </c:pt>
                <c:pt idx="10450">
                  <c:v>104479.74</c:v>
                </c:pt>
                <c:pt idx="10451">
                  <c:v>104489.74</c:v>
                </c:pt>
                <c:pt idx="10452">
                  <c:v>104499.74</c:v>
                </c:pt>
                <c:pt idx="10453">
                  <c:v>104509.74</c:v>
                </c:pt>
                <c:pt idx="10454">
                  <c:v>104519.73</c:v>
                </c:pt>
                <c:pt idx="10455">
                  <c:v>104529.73</c:v>
                </c:pt>
                <c:pt idx="10456">
                  <c:v>104539.73</c:v>
                </c:pt>
                <c:pt idx="10457">
                  <c:v>104549.73</c:v>
                </c:pt>
                <c:pt idx="10458">
                  <c:v>104559.73</c:v>
                </c:pt>
                <c:pt idx="10459">
                  <c:v>104569.73</c:v>
                </c:pt>
                <c:pt idx="10460">
                  <c:v>104579.73</c:v>
                </c:pt>
                <c:pt idx="10461">
                  <c:v>104589.72</c:v>
                </c:pt>
                <c:pt idx="10462">
                  <c:v>104599.73</c:v>
                </c:pt>
                <c:pt idx="10463">
                  <c:v>104609.72</c:v>
                </c:pt>
                <c:pt idx="10464">
                  <c:v>104619.71</c:v>
                </c:pt>
                <c:pt idx="10465">
                  <c:v>104629.71</c:v>
                </c:pt>
                <c:pt idx="10466">
                  <c:v>104639.71</c:v>
                </c:pt>
                <c:pt idx="10467">
                  <c:v>104649.7</c:v>
                </c:pt>
                <c:pt idx="10468">
                  <c:v>104659.71</c:v>
                </c:pt>
                <c:pt idx="10469">
                  <c:v>104669.7</c:v>
                </c:pt>
                <c:pt idx="10470">
                  <c:v>104679.7</c:v>
                </c:pt>
                <c:pt idx="10471">
                  <c:v>104689.7</c:v>
                </c:pt>
                <c:pt idx="10472">
                  <c:v>104699.7</c:v>
                </c:pt>
                <c:pt idx="10473">
                  <c:v>104709.7</c:v>
                </c:pt>
                <c:pt idx="10474">
                  <c:v>104719.7</c:v>
                </c:pt>
                <c:pt idx="10475">
                  <c:v>104729.7</c:v>
                </c:pt>
                <c:pt idx="10476">
                  <c:v>104739.69</c:v>
                </c:pt>
                <c:pt idx="10477">
                  <c:v>104749.69</c:v>
                </c:pt>
                <c:pt idx="10478">
                  <c:v>104759.69</c:v>
                </c:pt>
                <c:pt idx="10479">
                  <c:v>104769.7</c:v>
                </c:pt>
                <c:pt idx="10480">
                  <c:v>104779.69</c:v>
                </c:pt>
                <c:pt idx="10481">
                  <c:v>104789.69</c:v>
                </c:pt>
                <c:pt idx="10482">
                  <c:v>104799.67999999999</c:v>
                </c:pt>
                <c:pt idx="10483">
                  <c:v>104809.67</c:v>
                </c:pt>
                <c:pt idx="10484">
                  <c:v>104819.68</c:v>
                </c:pt>
                <c:pt idx="10485">
                  <c:v>104829.67</c:v>
                </c:pt>
                <c:pt idx="10486">
                  <c:v>104839.67</c:v>
                </c:pt>
                <c:pt idx="10487">
                  <c:v>104849.66</c:v>
                </c:pt>
                <c:pt idx="10488">
                  <c:v>104859.66</c:v>
                </c:pt>
                <c:pt idx="10489">
                  <c:v>104869.66</c:v>
                </c:pt>
                <c:pt idx="10490">
                  <c:v>104879.66</c:v>
                </c:pt>
                <c:pt idx="10491">
                  <c:v>104889.66</c:v>
                </c:pt>
                <c:pt idx="10492">
                  <c:v>104899.66</c:v>
                </c:pt>
                <c:pt idx="10493">
                  <c:v>104909.66</c:v>
                </c:pt>
                <c:pt idx="10494">
                  <c:v>104919.65</c:v>
                </c:pt>
                <c:pt idx="10495">
                  <c:v>104929.66</c:v>
                </c:pt>
                <c:pt idx="10496">
                  <c:v>104939.65</c:v>
                </c:pt>
                <c:pt idx="10497">
                  <c:v>104949.65</c:v>
                </c:pt>
                <c:pt idx="10498">
                  <c:v>104959.65</c:v>
                </c:pt>
                <c:pt idx="10499">
                  <c:v>104969.64</c:v>
                </c:pt>
                <c:pt idx="10500">
                  <c:v>104979.65</c:v>
                </c:pt>
                <c:pt idx="10501">
                  <c:v>104989.64</c:v>
                </c:pt>
                <c:pt idx="10502">
                  <c:v>104999.64</c:v>
                </c:pt>
                <c:pt idx="10503">
                  <c:v>105009.63</c:v>
                </c:pt>
                <c:pt idx="10504">
                  <c:v>105019.63</c:v>
                </c:pt>
                <c:pt idx="10505">
                  <c:v>105029.63</c:v>
                </c:pt>
                <c:pt idx="10506">
                  <c:v>105039.63</c:v>
                </c:pt>
                <c:pt idx="10507">
                  <c:v>105049.63</c:v>
                </c:pt>
                <c:pt idx="10508">
                  <c:v>105059.63</c:v>
                </c:pt>
                <c:pt idx="10509">
                  <c:v>105069.63</c:v>
                </c:pt>
                <c:pt idx="10510">
                  <c:v>105079.62</c:v>
                </c:pt>
                <c:pt idx="10511">
                  <c:v>105089.63</c:v>
                </c:pt>
                <c:pt idx="10512">
                  <c:v>105099.62</c:v>
                </c:pt>
                <c:pt idx="10513">
                  <c:v>105109.62</c:v>
                </c:pt>
                <c:pt idx="10514">
                  <c:v>105119.62</c:v>
                </c:pt>
                <c:pt idx="10515">
                  <c:v>105129.61</c:v>
                </c:pt>
                <c:pt idx="10516">
                  <c:v>105139.62</c:v>
                </c:pt>
                <c:pt idx="10517">
                  <c:v>105149.61</c:v>
                </c:pt>
                <c:pt idx="10518">
                  <c:v>105159.61</c:v>
                </c:pt>
                <c:pt idx="10519">
                  <c:v>105169.60000000001</c:v>
                </c:pt>
                <c:pt idx="10520">
                  <c:v>105179.6</c:v>
                </c:pt>
                <c:pt idx="10521">
                  <c:v>105189.6</c:v>
                </c:pt>
                <c:pt idx="10522">
                  <c:v>105199.6</c:v>
                </c:pt>
                <c:pt idx="10523">
                  <c:v>105209.60000000001</c:v>
                </c:pt>
                <c:pt idx="10524">
                  <c:v>105219.6</c:v>
                </c:pt>
                <c:pt idx="10525">
                  <c:v>105229.6</c:v>
                </c:pt>
                <c:pt idx="10526">
                  <c:v>105239.59</c:v>
                </c:pt>
                <c:pt idx="10527">
                  <c:v>105249.59</c:v>
                </c:pt>
                <c:pt idx="10528">
                  <c:v>105259.59</c:v>
                </c:pt>
                <c:pt idx="10529">
                  <c:v>105269.59</c:v>
                </c:pt>
                <c:pt idx="10530">
                  <c:v>105279.58</c:v>
                </c:pt>
                <c:pt idx="10531">
                  <c:v>105289.58</c:v>
                </c:pt>
                <c:pt idx="10532">
                  <c:v>105299.58</c:v>
                </c:pt>
                <c:pt idx="10533">
                  <c:v>105309.58</c:v>
                </c:pt>
                <c:pt idx="10534">
                  <c:v>105319.57</c:v>
                </c:pt>
                <c:pt idx="10535">
                  <c:v>105329.57</c:v>
                </c:pt>
                <c:pt idx="10536">
                  <c:v>105339.57</c:v>
                </c:pt>
                <c:pt idx="10537">
                  <c:v>105349.56</c:v>
                </c:pt>
                <c:pt idx="10538">
                  <c:v>105359.57</c:v>
                </c:pt>
                <c:pt idx="10539">
                  <c:v>105369.56</c:v>
                </c:pt>
                <c:pt idx="10540">
                  <c:v>105379.56</c:v>
                </c:pt>
                <c:pt idx="10541">
                  <c:v>105389.55</c:v>
                </c:pt>
                <c:pt idx="10542">
                  <c:v>105399.55</c:v>
                </c:pt>
                <c:pt idx="10543">
                  <c:v>105409.55</c:v>
                </c:pt>
                <c:pt idx="10544">
                  <c:v>105419.55</c:v>
                </c:pt>
                <c:pt idx="10545">
                  <c:v>105429.55</c:v>
                </c:pt>
                <c:pt idx="10546">
                  <c:v>105439.55</c:v>
                </c:pt>
                <c:pt idx="10547">
                  <c:v>105449.55</c:v>
                </c:pt>
                <c:pt idx="10548">
                  <c:v>105459.55</c:v>
                </c:pt>
                <c:pt idx="10549">
                  <c:v>105469.55</c:v>
                </c:pt>
                <c:pt idx="10550">
                  <c:v>105479.54</c:v>
                </c:pt>
                <c:pt idx="10551">
                  <c:v>105489.54</c:v>
                </c:pt>
                <c:pt idx="10552">
                  <c:v>105499.54</c:v>
                </c:pt>
                <c:pt idx="10553">
                  <c:v>105509.53</c:v>
                </c:pt>
                <c:pt idx="10554">
                  <c:v>105519.54</c:v>
                </c:pt>
                <c:pt idx="10555">
                  <c:v>105529.53</c:v>
                </c:pt>
                <c:pt idx="10556">
                  <c:v>105539.53</c:v>
                </c:pt>
                <c:pt idx="10557">
                  <c:v>105549.52</c:v>
                </c:pt>
                <c:pt idx="10558">
                  <c:v>105559.52</c:v>
                </c:pt>
                <c:pt idx="10559">
                  <c:v>105569.52</c:v>
                </c:pt>
                <c:pt idx="10560">
                  <c:v>105579.52</c:v>
                </c:pt>
                <c:pt idx="10561">
                  <c:v>105589.52</c:v>
                </c:pt>
                <c:pt idx="10562">
                  <c:v>105599.52</c:v>
                </c:pt>
                <c:pt idx="10563">
                  <c:v>105609.52</c:v>
                </c:pt>
                <c:pt idx="10564">
                  <c:v>105619.52</c:v>
                </c:pt>
                <c:pt idx="10565">
                  <c:v>105629.52</c:v>
                </c:pt>
                <c:pt idx="10566">
                  <c:v>105639.51</c:v>
                </c:pt>
                <c:pt idx="10567">
                  <c:v>105649.51</c:v>
                </c:pt>
                <c:pt idx="10568">
                  <c:v>105659.51</c:v>
                </c:pt>
                <c:pt idx="10569">
                  <c:v>105669.5</c:v>
                </c:pt>
                <c:pt idx="10570">
                  <c:v>105679.51</c:v>
                </c:pt>
                <c:pt idx="10571">
                  <c:v>105689.5</c:v>
                </c:pt>
                <c:pt idx="10572">
                  <c:v>105699.5</c:v>
                </c:pt>
                <c:pt idx="10573">
                  <c:v>105709.49</c:v>
                </c:pt>
                <c:pt idx="10574">
                  <c:v>105719.49</c:v>
                </c:pt>
                <c:pt idx="10575">
                  <c:v>105729.49</c:v>
                </c:pt>
                <c:pt idx="10576">
                  <c:v>105739.49</c:v>
                </c:pt>
                <c:pt idx="10577">
                  <c:v>105749.49</c:v>
                </c:pt>
                <c:pt idx="10578">
                  <c:v>105759.48</c:v>
                </c:pt>
                <c:pt idx="10579">
                  <c:v>105769.48</c:v>
                </c:pt>
                <c:pt idx="10580">
                  <c:v>105779.48</c:v>
                </c:pt>
                <c:pt idx="10581">
                  <c:v>105789.48</c:v>
                </c:pt>
                <c:pt idx="10582">
                  <c:v>105799.48</c:v>
                </c:pt>
                <c:pt idx="10583">
                  <c:v>105809.48</c:v>
                </c:pt>
                <c:pt idx="10584">
                  <c:v>105819.48</c:v>
                </c:pt>
                <c:pt idx="10585">
                  <c:v>105829.47</c:v>
                </c:pt>
                <c:pt idx="10586">
                  <c:v>105839.48</c:v>
                </c:pt>
                <c:pt idx="10587">
                  <c:v>105849.47</c:v>
                </c:pt>
                <c:pt idx="10588">
                  <c:v>105859.46</c:v>
                </c:pt>
                <c:pt idx="10589">
                  <c:v>105869.46</c:v>
                </c:pt>
                <c:pt idx="10590">
                  <c:v>105879.46</c:v>
                </c:pt>
                <c:pt idx="10591">
                  <c:v>105889.46</c:v>
                </c:pt>
                <c:pt idx="10592">
                  <c:v>105899.46</c:v>
                </c:pt>
                <c:pt idx="10593">
                  <c:v>105909.46</c:v>
                </c:pt>
                <c:pt idx="10594">
                  <c:v>105919.45</c:v>
                </c:pt>
                <c:pt idx="10595">
                  <c:v>105929.45</c:v>
                </c:pt>
                <c:pt idx="10596">
                  <c:v>105939.45</c:v>
                </c:pt>
                <c:pt idx="10597">
                  <c:v>105949.45</c:v>
                </c:pt>
                <c:pt idx="10598">
                  <c:v>105959.45</c:v>
                </c:pt>
                <c:pt idx="10599">
                  <c:v>105969.45</c:v>
                </c:pt>
                <c:pt idx="10600">
                  <c:v>105979.44</c:v>
                </c:pt>
                <c:pt idx="10601">
                  <c:v>105989.44</c:v>
                </c:pt>
                <c:pt idx="10602">
                  <c:v>105999.44</c:v>
                </c:pt>
                <c:pt idx="10603">
                  <c:v>106009.44</c:v>
                </c:pt>
                <c:pt idx="10604">
                  <c:v>106019.43</c:v>
                </c:pt>
                <c:pt idx="10605">
                  <c:v>106029.43</c:v>
                </c:pt>
                <c:pt idx="10606">
                  <c:v>106039.43</c:v>
                </c:pt>
                <c:pt idx="10607">
                  <c:v>106049.43</c:v>
                </c:pt>
                <c:pt idx="10608">
                  <c:v>106059.43</c:v>
                </c:pt>
                <c:pt idx="10609">
                  <c:v>106069.43</c:v>
                </c:pt>
                <c:pt idx="10610">
                  <c:v>106079.43</c:v>
                </c:pt>
                <c:pt idx="10611">
                  <c:v>106089.41</c:v>
                </c:pt>
                <c:pt idx="10612">
                  <c:v>106099.41</c:v>
                </c:pt>
                <c:pt idx="10613">
                  <c:v>106109.41</c:v>
                </c:pt>
                <c:pt idx="10614">
                  <c:v>106119.41</c:v>
                </c:pt>
                <c:pt idx="10615">
                  <c:v>106129.41</c:v>
                </c:pt>
                <c:pt idx="10616">
                  <c:v>106139.41</c:v>
                </c:pt>
                <c:pt idx="10617">
                  <c:v>106149.41</c:v>
                </c:pt>
                <c:pt idx="10618">
                  <c:v>106159.41</c:v>
                </c:pt>
                <c:pt idx="10619">
                  <c:v>106169.41</c:v>
                </c:pt>
                <c:pt idx="10620">
                  <c:v>106179.4</c:v>
                </c:pt>
                <c:pt idx="10621">
                  <c:v>106189.4</c:v>
                </c:pt>
                <c:pt idx="10622">
                  <c:v>106199.4</c:v>
                </c:pt>
                <c:pt idx="10623">
                  <c:v>106209.39</c:v>
                </c:pt>
                <c:pt idx="10624">
                  <c:v>106219.4</c:v>
                </c:pt>
                <c:pt idx="10625">
                  <c:v>106229.39</c:v>
                </c:pt>
                <c:pt idx="10626">
                  <c:v>106239.39</c:v>
                </c:pt>
                <c:pt idx="10627">
                  <c:v>106249.38</c:v>
                </c:pt>
                <c:pt idx="10628">
                  <c:v>106259.38</c:v>
                </c:pt>
                <c:pt idx="10629">
                  <c:v>106269.38</c:v>
                </c:pt>
                <c:pt idx="10630">
                  <c:v>106279.38</c:v>
                </c:pt>
                <c:pt idx="10631">
                  <c:v>106289.38</c:v>
                </c:pt>
                <c:pt idx="10632">
                  <c:v>106299.38</c:v>
                </c:pt>
                <c:pt idx="10633">
                  <c:v>106309.38</c:v>
                </c:pt>
                <c:pt idx="10634">
                  <c:v>106319.37</c:v>
                </c:pt>
                <c:pt idx="10635">
                  <c:v>106329.38</c:v>
                </c:pt>
                <c:pt idx="10636">
                  <c:v>106339.37</c:v>
                </c:pt>
                <c:pt idx="10637">
                  <c:v>106349.37</c:v>
                </c:pt>
                <c:pt idx="10638">
                  <c:v>106359.37</c:v>
                </c:pt>
                <c:pt idx="10639">
                  <c:v>106369.36</c:v>
                </c:pt>
                <c:pt idx="10640">
                  <c:v>106379.37</c:v>
                </c:pt>
                <c:pt idx="10641">
                  <c:v>106389.36</c:v>
                </c:pt>
                <c:pt idx="10642">
                  <c:v>106399.36</c:v>
                </c:pt>
                <c:pt idx="10643">
                  <c:v>106409.35</c:v>
                </c:pt>
                <c:pt idx="10644">
                  <c:v>106419.35</c:v>
                </c:pt>
                <c:pt idx="10645">
                  <c:v>106429.35</c:v>
                </c:pt>
                <c:pt idx="10646">
                  <c:v>106439.35</c:v>
                </c:pt>
                <c:pt idx="10647">
                  <c:v>106449.35</c:v>
                </c:pt>
                <c:pt idx="10648">
                  <c:v>106459.34</c:v>
                </c:pt>
                <c:pt idx="10649">
                  <c:v>106469.34</c:v>
                </c:pt>
                <c:pt idx="10650">
                  <c:v>106479.34</c:v>
                </c:pt>
                <c:pt idx="10651">
                  <c:v>106489.34</c:v>
                </c:pt>
                <c:pt idx="10652">
                  <c:v>106499.34</c:v>
                </c:pt>
                <c:pt idx="10653">
                  <c:v>106509.34</c:v>
                </c:pt>
                <c:pt idx="10654">
                  <c:v>106519.34</c:v>
                </c:pt>
                <c:pt idx="10655">
                  <c:v>106529.33</c:v>
                </c:pt>
                <c:pt idx="10656">
                  <c:v>106539.34</c:v>
                </c:pt>
                <c:pt idx="10657">
                  <c:v>106549.33</c:v>
                </c:pt>
                <c:pt idx="10658">
                  <c:v>106559.32</c:v>
                </c:pt>
                <c:pt idx="10659">
                  <c:v>106569.32</c:v>
                </c:pt>
                <c:pt idx="10660">
                  <c:v>106579.32</c:v>
                </c:pt>
                <c:pt idx="10661">
                  <c:v>106589.32</c:v>
                </c:pt>
                <c:pt idx="10662">
                  <c:v>106599.32</c:v>
                </c:pt>
                <c:pt idx="10663">
                  <c:v>106609.31</c:v>
                </c:pt>
                <c:pt idx="10664">
                  <c:v>106619.31</c:v>
                </c:pt>
                <c:pt idx="10665">
                  <c:v>106629.3</c:v>
                </c:pt>
                <c:pt idx="10666">
                  <c:v>106639.3</c:v>
                </c:pt>
                <c:pt idx="10667">
                  <c:v>106649.3</c:v>
                </c:pt>
                <c:pt idx="10668">
                  <c:v>106659.3</c:v>
                </c:pt>
                <c:pt idx="10669">
                  <c:v>106669.3</c:v>
                </c:pt>
                <c:pt idx="10670">
                  <c:v>106679.3</c:v>
                </c:pt>
                <c:pt idx="10671">
                  <c:v>106689.3</c:v>
                </c:pt>
                <c:pt idx="10672">
                  <c:v>106699.3</c:v>
                </c:pt>
                <c:pt idx="10673">
                  <c:v>106709.3</c:v>
                </c:pt>
                <c:pt idx="10674">
                  <c:v>106719.29</c:v>
                </c:pt>
                <c:pt idx="10675">
                  <c:v>106729.29</c:v>
                </c:pt>
                <c:pt idx="10676">
                  <c:v>106739.29</c:v>
                </c:pt>
                <c:pt idx="10677">
                  <c:v>106749.28</c:v>
                </c:pt>
                <c:pt idx="10678">
                  <c:v>106759.29</c:v>
                </c:pt>
                <c:pt idx="10679">
                  <c:v>106769.28</c:v>
                </c:pt>
                <c:pt idx="10680">
                  <c:v>106779.28</c:v>
                </c:pt>
                <c:pt idx="10681">
                  <c:v>106789.27</c:v>
                </c:pt>
                <c:pt idx="10682">
                  <c:v>106799.27</c:v>
                </c:pt>
                <c:pt idx="10683">
                  <c:v>106809.27</c:v>
                </c:pt>
                <c:pt idx="10684">
                  <c:v>106819.27</c:v>
                </c:pt>
                <c:pt idx="10685">
                  <c:v>106829.27</c:v>
                </c:pt>
                <c:pt idx="10686">
                  <c:v>106839.27</c:v>
                </c:pt>
                <c:pt idx="10687">
                  <c:v>106849.27</c:v>
                </c:pt>
                <c:pt idx="10688">
                  <c:v>106859.27</c:v>
                </c:pt>
                <c:pt idx="10689">
                  <c:v>106869.27</c:v>
                </c:pt>
                <c:pt idx="10690">
                  <c:v>106879.26</c:v>
                </c:pt>
                <c:pt idx="10691">
                  <c:v>106889.26</c:v>
                </c:pt>
                <c:pt idx="10692">
                  <c:v>106899.26</c:v>
                </c:pt>
                <c:pt idx="10693">
                  <c:v>106909.27</c:v>
                </c:pt>
                <c:pt idx="10694">
                  <c:v>106919.26</c:v>
                </c:pt>
                <c:pt idx="10695">
                  <c:v>106929.25</c:v>
                </c:pt>
                <c:pt idx="10696">
                  <c:v>106939.25</c:v>
                </c:pt>
                <c:pt idx="10697">
                  <c:v>106949.24</c:v>
                </c:pt>
                <c:pt idx="10698">
                  <c:v>106959.24</c:v>
                </c:pt>
                <c:pt idx="10699">
                  <c:v>106969.24</c:v>
                </c:pt>
                <c:pt idx="10700">
                  <c:v>106979.24</c:v>
                </c:pt>
                <c:pt idx="10701">
                  <c:v>106989.24</c:v>
                </c:pt>
                <c:pt idx="10702">
                  <c:v>106999.23</c:v>
                </c:pt>
                <c:pt idx="10703">
                  <c:v>107009.23</c:v>
                </c:pt>
                <c:pt idx="10704">
                  <c:v>107019.23</c:v>
                </c:pt>
                <c:pt idx="10705">
                  <c:v>107029.23</c:v>
                </c:pt>
                <c:pt idx="10706">
                  <c:v>107039.23</c:v>
                </c:pt>
                <c:pt idx="10707">
                  <c:v>107049.23</c:v>
                </c:pt>
                <c:pt idx="10708">
                  <c:v>107059.23</c:v>
                </c:pt>
                <c:pt idx="10709">
                  <c:v>107069.22</c:v>
                </c:pt>
                <c:pt idx="10710">
                  <c:v>107079.23</c:v>
                </c:pt>
                <c:pt idx="10711">
                  <c:v>107089.22</c:v>
                </c:pt>
                <c:pt idx="10712">
                  <c:v>107099.22</c:v>
                </c:pt>
                <c:pt idx="10713">
                  <c:v>107109.21</c:v>
                </c:pt>
                <c:pt idx="10714">
                  <c:v>107119.21</c:v>
                </c:pt>
                <c:pt idx="10715">
                  <c:v>107129.21</c:v>
                </c:pt>
                <c:pt idx="10716">
                  <c:v>107139.21</c:v>
                </c:pt>
                <c:pt idx="10717">
                  <c:v>107149.21</c:v>
                </c:pt>
                <c:pt idx="10718">
                  <c:v>107159.2</c:v>
                </c:pt>
                <c:pt idx="10719">
                  <c:v>107169.2</c:v>
                </c:pt>
                <c:pt idx="10720">
                  <c:v>107179.2</c:v>
                </c:pt>
                <c:pt idx="10721">
                  <c:v>107189.2</c:v>
                </c:pt>
                <c:pt idx="10722">
                  <c:v>107199.2</c:v>
                </c:pt>
                <c:pt idx="10723">
                  <c:v>107209.2</c:v>
                </c:pt>
                <c:pt idx="10724">
                  <c:v>107219.2</c:v>
                </c:pt>
                <c:pt idx="10725">
                  <c:v>107229.19</c:v>
                </c:pt>
                <c:pt idx="10726">
                  <c:v>107239.2</c:v>
                </c:pt>
                <c:pt idx="10727">
                  <c:v>107249.19</c:v>
                </c:pt>
                <c:pt idx="10728">
                  <c:v>107259.18</c:v>
                </c:pt>
                <c:pt idx="10729">
                  <c:v>107269.18</c:v>
                </c:pt>
                <c:pt idx="10730">
                  <c:v>107279.18</c:v>
                </c:pt>
                <c:pt idx="10731">
                  <c:v>107289.17</c:v>
                </c:pt>
                <c:pt idx="10732">
                  <c:v>107299.18</c:v>
                </c:pt>
                <c:pt idx="10733">
                  <c:v>107309.17</c:v>
                </c:pt>
                <c:pt idx="10734">
                  <c:v>107319.17</c:v>
                </c:pt>
                <c:pt idx="10735">
                  <c:v>107329.16</c:v>
                </c:pt>
                <c:pt idx="10736">
                  <c:v>107339.16</c:v>
                </c:pt>
                <c:pt idx="10737">
                  <c:v>107349.16</c:v>
                </c:pt>
                <c:pt idx="10738">
                  <c:v>107359.17</c:v>
                </c:pt>
                <c:pt idx="10739">
                  <c:v>107369.16</c:v>
                </c:pt>
                <c:pt idx="10740">
                  <c:v>107379.16</c:v>
                </c:pt>
                <c:pt idx="10741">
                  <c:v>107389.16</c:v>
                </c:pt>
                <c:pt idx="10742">
                  <c:v>107399.15</c:v>
                </c:pt>
                <c:pt idx="10743">
                  <c:v>107409.15</c:v>
                </c:pt>
                <c:pt idx="10744">
                  <c:v>107419.15</c:v>
                </c:pt>
                <c:pt idx="10745">
                  <c:v>107429.16</c:v>
                </c:pt>
                <c:pt idx="10746">
                  <c:v>107439.15</c:v>
                </c:pt>
                <c:pt idx="10747">
                  <c:v>107449.15</c:v>
                </c:pt>
                <c:pt idx="10748">
                  <c:v>107459.15</c:v>
                </c:pt>
                <c:pt idx="10749">
                  <c:v>107469.14</c:v>
                </c:pt>
                <c:pt idx="10750">
                  <c:v>107479.13</c:v>
                </c:pt>
                <c:pt idx="10751">
                  <c:v>107489.13</c:v>
                </c:pt>
                <c:pt idx="10752">
                  <c:v>107499.13</c:v>
                </c:pt>
                <c:pt idx="10753">
                  <c:v>107509.13</c:v>
                </c:pt>
                <c:pt idx="10754">
                  <c:v>107519.13</c:v>
                </c:pt>
                <c:pt idx="10755">
                  <c:v>107529.12</c:v>
                </c:pt>
                <c:pt idx="10756">
                  <c:v>107539.13</c:v>
                </c:pt>
                <c:pt idx="10757">
                  <c:v>107549.13</c:v>
                </c:pt>
                <c:pt idx="10758">
                  <c:v>107559.13</c:v>
                </c:pt>
                <c:pt idx="10759">
                  <c:v>107569.12</c:v>
                </c:pt>
                <c:pt idx="10760">
                  <c:v>107579.12</c:v>
                </c:pt>
                <c:pt idx="10761">
                  <c:v>107589.12</c:v>
                </c:pt>
                <c:pt idx="10762">
                  <c:v>107599.12</c:v>
                </c:pt>
                <c:pt idx="10763">
                  <c:v>107609.11</c:v>
                </c:pt>
                <c:pt idx="10764">
                  <c:v>107619.1</c:v>
                </c:pt>
                <c:pt idx="10765">
                  <c:v>107629.1</c:v>
                </c:pt>
                <c:pt idx="10766">
                  <c:v>107639.1</c:v>
                </c:pt>
                <c:pt idx="10767">
                  <c:v>107649.11</c:v>
                </c:pt>
                <c:pt idx="10768">
                  <c:v>107659.1</c:v>
                </c:pt>
                <c:pt idx="10769">
                  <c:v>107669.1</c:v>
                </c:pt>
                <c:pt idx="10770">
                  <c:v>107679.1</c:v>
                </c:pt>
                <c:pt idx="10771">
                  <c:v>107689.1</c:v>
                </c:pt>
                <c:pt idx="10772">
                  <c:v>107699.09</c:v>
                </c:pt>
                <c:pt idx="10773">
                  <c:v>107709.09</c:v>
                </c:pt>
                <c:pt idx="10774">
                  <c:v>107719.09</c:v>
                </c:pt>
                <c:pt idx="10775">
                  <c:v>107729.09</c:v>
                </c:pt>
                <c:pt idx="10776">
                  <c:v>107739.09</c:v>
                </c:pt>
                <c:pt idx="10777">
                  <c:v>107749.09</c:v>
                </c:pt>
                <c:pt idx="10778">
                  <c:v>107759.09</c:v>
                </c:pt>
                <c:pt idx="10779">
                  <c:v>107769.09</c:v>
                </c:pt>
                <c:pt idx="10780">
                  <c:v>107779.09</c:v>
                </c:pt>
                <c:pt idx="10781">
                  <c:v>107789.08</c:v>
                </c:pt>
                <c:pt idx="10782">
                  <c:v>107799.07</c:v>
                </c:pt>
                <c:pt idx="10783">
                  <c:v>107809.07</c:v>
                </c:pt>
                <c:pt idx="10784">
                  <c:v>107819.07</c:v>
                </c:pt>
                <c:pt idx="10785">
                  <c:v>107829.07</c:v>
                </c:pt>
                <c:pt idx="10786">
                  <c:v>107839.06</c:v>
                </c:pt>
                <c:pt idx="10787">
                  <c:v>107849.05</c:v>
                </c:pt>
                <c:pt idx="10788">
                  <c:v>107859.07</c:v>
                </c:pt>
                <c:pt idx="10789">
                  <c:v>107869.07</c:v>
                </c:pt>
                <c:pt idx="10790">
                  <c:v>107879.06</c:v>
                </c:pt>
                <c:pt idx="10791">
                  <c:v>107889.05</c:v>
                </c:pt>
                <c:pt idx="10792">
                  <c:v>107899.05</c:v>
                </c:pt>
                <c:pt idx="10793">
                  <c:v>107909.05</c:v>
                </c:pt>
                <c:pt idx="10794">
                  <c:v>107919.05</c:v>
                </c:pt>
                <c:pt idx="10795">
                  <c:v>107929.05</c:v>
                </c:pt>
                <c:pt idx="10796">
                  <c:v>107939.04</c:v>
                </c:pt>
                <c:pt idx="10797">
                  <c:v>107949.04</c:v>
                </c:pt>
                <c:pt idx="10798">
                  <c:v>107959.03999999999</c:v>
                </c:pt>
                <c:pt idx="10799">
                  <c:v>107969.05</c:v>
                </c:pt>
                <c:pt idx="10800">
                  <c:v>107979.04</c:v>
                </c:pt>
                <c:pt idx="10801">
                  <c:v>107989.04</c:v>
                </c:pt>
                <c:pt idx="10802">
                  <c:v>107999.03999999999</c:v>
                </c:pt>
                <c:pt idx="10803">
                  <c:v>108009.03</c:v>
                </c:pt>
                <c:pt idx="10804">
                  <c:v>108019.03</c:v>
                </c:pt>
                <c:pt idx="10805">
                  <c:v>108029.02</c:v>
                </c:pt>
                <c:pt idx="10806">
                  <c:v>108039.02</c:v>
                </c:pt>
                <c:pt idx="10807">
                  <c:v>108049.02</c:v>
                </c:pt>
                <c:pt idx="10808">
                  <c:v>108059.02</c:v>
                </c:pt>
                <c:pt idx="10809">
                  <c:v>108069.02</c:v>
                </c:pt>
                <c:pt idx="10810">
                  <c:v>108079.02</c:v>
                </c:pt>
                <c:pt idx="10811">
                  <c:v>108089.02</c:v>
                </c:pt>
                <c:pt idx="10812">
                  <c:v>108099.02</c:v>
                </c:pt>
                <c:pt idx="10813">
                  <c:v>108109.01</c:v>
                </c:pt>
                <c:pt idx="10814">
                  <c:v>108119.01</c:v>
                </c:pt>
                <c:pt idx="10815">
                  <c:v>108129.01</c:v>
                </c:pt>
                <c:pt idx="10816">
                  <c:v>108139.01</c:v>
                </c:pt>
                <c:pt idx="10817">
                  <c:v>108149.01</c:v>
                </c:pt>
                <c:pt idx="10818">
                  <c:v>108159.01</c:v>
                </c:pt>
                <c:pt idx="10819">
                  <c:v>108169.01</c:v>
                </c:pt>
                <c:pt idx="10820">
                  <c:v>108179.01</c:v>
                </c:pt>
                <c:pt idx="10821">
                  <c:v>108189</c:v>
                </c:pt>
                <c:pt idx="10822">
                  <c:v>108198.99</c:v>
                </c:pt>
                <c:pt idx="10823">
                  <c:v>108208.99</c:v>
                </c:pt>
                <c:pt idx="10824">
                  <c:v>108218.99</c:v>
                </c:pt>
                <c:pt idx="10825">
                  <c:v>108228.99</c:v>
                </c:pt>
                <c:pt idx="10826">
                  <c:v>108238.98</c:v>
                </c:pt>
                <c:pt idx="10827">
                  <c:v>108248.98</c:v>
                </c:pt>
                <c:pt idx="10828">
                  <c:v>108258.98</c:v>
                </c:pt>
                <c:pt idx="10829">
                  <c:v>108268.98</c:v>
                </c:pt>
                <c:pt idx="10830">
                  <c:v>108278.98</c:v>
                </c:pt>
                <c:pt idx="10831">
                  <c:v>108288.98</c:v>
                </c:pt>
                <c:pt idx="10832">
                  <c:v>108298.98</c:v>
                </c:pt>
                <c:pt idx="10833">
                  <c:v>108308.98</c:v>
                </c:pt>
                <c:pt idx="10834">
                  <c:v>108318.98</c:v>
                </c:pt>
                <c:pt idx="10835">
                  <c:v>108328.97</c:v>
                </c:pt>
                <c:pt idx="10836">
                  <c:v>108338.96</c:v>
                </c:pt>
                <c:pt idx="10837">
                  <c:v>108348.96</c:v>
                </c:pt>
                <c:pt idx="10838">
                  <c:v>108358.96</c:v>
                </c:pt>
                <c:pt idx="10839">
                  <c:v>108368.96000000001</c:v>
                </c:pt>
                <c:pt idx="10840">
                  <c:v>108378.95</c:v>
                </c:pt>
                <c:pt idx="10841">
                  <c:v>108388.95</c:v>
                </c:pt>
                <c:pt idx="10842">
                  <c:v>108398.96</c:v>
                </c:pt>
                <c:pt idx="10843">
                  <c:v>108408.96000000001</c:v>
                </c:pt>
                <c:pt idx="10844">
                  <c:v>108418.95</c:v>
                </c:pt>
                <c:pt idx="10845">
                  <c:v>108428.95</c:v>
                </c:pt>
                <c:pt idx="10846">
                  <c:v>108438.95</c:v>
                </c:pt>
                <c:pt idx="10847">
                  <c:v>108448.95</c:v>
                </c:pt>
                <c:pt idx="10848">
                  <c:v>108458.95</c:v>
                </c:pt>
                <c:pt idx="10849">
                  <c:v>108468.94</c:v>
                </c:pt>
                <c:pt idx="10850">
                  <c:v>108478.93</c:v>
                </c:pt>
                <c:pt idx="10851">
                  <c:v>108488.93</c:v>
                </c:pt>
                <c:pt idx="10852">
                  <c:v>108498.95</c:v>
                </c:pt>
                <c:pt idx="10853">
                  <c:v>108508.94</c:v>
                </c:pt>
                <c:pt idx="10854">
                  <c:v>108518.93</c:v>
                </c:pt>
                <c:pt idx="10855">
                  <c:v>108528.93</c:v>
                </c:pt>
                <c:pt idx="10856">
                  <c:v>108538.93</c:v>
                </c:pt>
                <c:pt idx="10857">
                  <c:v>108548.93</c:v>
                </c:pt>
                <c:pt idx="10858">
                  <c:v>108558.92</c:v>
                </c:pt>
                <c:pt idx="10859">
                  <c:v>108568.91</c:v>
                </c:pt>
                <c:pt idx="10860">
                  <c:v>108578.91</c:v>
                </c:pt>
                <c:pt idx="10861">
                  <c:v>108588.93</c:v>
                </c:pt>
                <c:pt idx="10862">
                  <c:v>108598.92</c:v>
                </c:pt>
                <c:pt idx="10863">
                  <c:v>108608.91</c:v>
                </c:pt>
                <c:pt idx="10864">
                  <c:v>108618.91</c:v>
                </c:pt>
                <c:pt idx="10865">
                  <c:v>108628.91</c:v>
                </c:pt>
                <c:pt idx="10866">
                  <c:v>108638.91</c:v>
                </c:pt>
                <c:pt idx="10867">
                  <c:v>108648.91</c:v>
                </c:pt>
                <c:pt idx="10868">
                  <c:v>108658.9</c:v>
                </c:pt>
                <c:pt idx="10869">
                  <c:v>108668.9</c:v>
                </c:pt>
                <c:pt idx="10870">
                  <c:v>108678.9</c:v>
                </c:pt>
                <c:pt idx="10871">
                  <c:v>108688.89</c:v>
                </c:pt>
                <c:pt idx="10872">
                  <c:v>108698.89</c:v>
                </c:pt>
                <c:pt idx="10873">
                  <c:v>108708.88</c:v>
                </c:pt>
                <c:pt idx="10874">
                  <c:v>108718.9</c:v>
                </c:pt>
                <c:pt idx="10875">
                  <c:v>108728.89</c:v>
                </c:pt>
                <c:pt idx="10876">
                  <c:v>108738.89</c:v>
                </c:pt>
                <c:pt idx="10877">
                  <c:v>108748.88</c:v>
                </c:pt>
                <c:pt idx="10878">
                  <c:v>108758.88</c:v>
                </c:pt>
                <c:pt idx="10879">
                  <c:v>108768.88</c:v>
                </c:pt>
                <c:pt idx="10880">
                  <c:v>108778.88</c:v>
                </c:pt>
                <c:pt idx="10881">
                  <c:v>108788.87</c:v>
                </c:pt>
                <c:pt idx="10882">
                  <c:v>108798.87</c:v>
                </c:pt>
                <c:pt idx="10883">
                  <c:v>108808.87</c:v>
                </c:pt>
                <c:pt idx="10884">
                  <c:v>108818.88</c:v>
                </c:pt>
                <c:pt idx="10885">
                  <c:v>108828.87</c:v>
                </c:pt>
                <c:pt idx="10886">
                  <c:v>108838.87</c:v>
                </c:pt>
                <c:pt idx="10887">
                  <c:v>108848.87</c:v>
                </c:pt>
                <c:pt idx="10888">
                  <c:v>108858.87</c:v>
                </c:pt>
                <c:pt idx="10889">
                  <c:v>108868.86</c:v>
                </c:pt>
                <c:pt idx="10890">
                  <c:v>108878.85</c:v>
                </c:pt>
                <c:pt idx="10891">
                  <c:v>108888.85</c:v>
                </c:pt>
                <c:pt idx="10892">
                  <c:v>108898.85</c:v>
                </c:pt>
                <c:pt idx="10893">
                  <c:v>108908.85</c:v>
                </c:pt>
                <c:pt idx="10894">
                  <c:v>108918.84</c:v>
                </c:pt>
                <c:pt idx="10895">
                  <c:v>108928.85</c:v>
                </c:pt>
                <c:pt idx="10896">
                  <c:v>108938.85</c:v>
                </c:pt>
                <c:pt idx="10897">
                  <c:v>108948.85</c:v>
                </c:pt>
                <c:pt idx="10898">
                  <c:v>108958.84</c:v>
                </c:pt>
                <c:pt idx="10899">
                  <c:v>108968.84</c:v>
                </c:pt>
                <c:pt idx="10900">
                  <c:v>108978.84</c:v>
                </c:pt>
                <c:pt idx="10901">
                  <c:v>108988.84</c:v>
                </c:pt>
                <c:pt idx="10902">
                  <c:v>108998.84</c:v>
                </c:pt>
                <c:pt idx="10903">
                  <c:v>109008.83</c:v>
                </c:pt>
                <c:pt idx="10904">
                  <c:v>109018.82</c:v>
                </c:pt>
                <c:pt idx="10905">
                  <c:v>109028.82</c:v>
                </c:pt>
                <c:pt idx="10906">
                  <c:v>109038.84</c:v>
                </c:pt>
                <c:pt idx="10907">
                  <c:v>109048.83</c:v>
                </c:pt>
                <c:pt idx="10908">
                  <c:v>109058.82</c:v>
                </c:pt>
                <c:pt idx="10909">
                  <c:v>109068.82</c:v>
                </c:pt>
                <c:pt idx="10910">
                  <c:v>109078.82</c:v>
                </c:pt>
                <c:pt idx="10911">
                  <c:v>109088.82</c:v>
                </c:pt>
                <c:pt idx="10912">
                  <c:v>109098.81</c:v>
                </c:pt>
                <c:pt idx="10913">
                  <c:v>109108.8</c:v>
                </c:pt>
                <c:pt idx="10914">
                  <c:v>109118.8</c:v>
                </c:pt>
                <c:pt idx="10915">
                  <c:v>109128.8</c:v>
                </c:pt>
                <c:pt idx="10916">
                  <c:v>109138.8</c:v>
                </c:pt>
                <c:pt idx="10917">
                  <c:v>109148.8</c:v>
                </c:pt>
                <c:pt idx="10918">
                  <c:v>109158.8</c:v>
                </c:pt>
                <c:pt idx="10919">
                  <c:v>109168.8</c:v>
                </c:pt>
                <c:pt idx="10920">
                  <c:v>109178.8</c:v>
                </c:pt>
                <c:pt idx="10921">
                  <c:v>109188.8</c:v>
                </c:pt>
                <c:pt idx="10922">
                  <c:v>109198.79</c:v>
                </c:pt>
                <c:pt idx="10923">
                  <c:v>109208.79</c:v>
                </c:pt>
                <c:pt idx="10924">
                  <c:v>109218.79</c:v>
                </c:pt>
                <c:pt idx="10925">
                  <c:v>109228.78</c:v>
                </c:pt>
                <c:pt idx="10926">
                  <c:v>109238.78</c:v>
                </c:pt>
                <c:pt idx="10927">
                  <c:v>109248.79</c:v>
                </c:pt>
                <c:pt idx="10928">
                  <c:v>109258.79</c:v>
                </c:pt>
                <c:pt idx="10929">
                  <c:v>109268.78</c:v>
                </c:pt>
                <c:pt idx="10930">
                  <c:v>109278.78</c:v>
                </c:pt>
                <c:pt idx="10931">
                  <c:v>109288.77</c:v>
                </c:pt>
                <c:pt idx="10932">
                  <c:v>109298.77</c:v>
                </c:pt>
                <c:pt idx="10933">
                  <c:v>109308.77</c:v>
                </c:pt>
                <c:pt idx="10934">
                  <c:v>109318.77</c:v>
                </c:pt>
                <c:pt idx="10935">
                  <c:v>109328.77</c:v>
                </c:pt>
                <c:pt idx="10936">
                  <c:v>109338.76</c:v>
                </c:pt>
                <c:pt idx="10937">
                  <c:v>109348.76</c:v>
                </c:pt>
                <c:pt idx="10938">
                  <c:v>109358.77</c:v>
                </c:pt>
                <c:pt idx="10939">
                  <c:v>109368.77</c:v>
                </c:pt>
                <c:pt idx="10940">
                  <c:v>109378.76</c:v>
                </c:pt>
                <c:pt idx="10941">
                  <c:v>109388.76</c:v>
                </c:pt>
                <c:pt idx="10942">
                  <c:v>109398.76</c:v>
                </c:pt>
                <c:pt idx="10943">
                  <c:v>109408.75</c:v>
                </c:pt>
                <c:pt idx="10944">
                  <c:v>109418.74</c:v>
                </c:pt>
                <c:pt idx="10945">
                  <c:v>109428.74</c:v>
                </c:pt>
                <c:pt idx="10946">
                  <c:v>109438.74</c:v>
                </c:pt>
                <c:pt idx="10947">
                  <c:v>109448.74</c:v>
                </c:pt>
                <c:pt idx="10948">
                  <c:v>109458.73</c:v>
                </c:pt>
                <c:pt idx="10949">
                  <c:v>109468.74</c:v>
                </c:pt>
                <c:pt idx="10950">
                  <c:v>109478.74</c:v>
                </c:pt>
                <c:pt idx="10951">
                  <c:v>109488.74</c:v>
                </c:pt>
                <c:pt idx="10952">
                  <c:v>109498.73</c:v>
                </c:pt>
                <c:pt idx="10953">
                  <c:v>109508.74</c:v>
                </c:pt>
                <c:pt idx="10954">
                  <c:v>109518.73</c:v>
                </c:pt>
                <c:pt idx="10955">
                  <c:v>109528.73</c:v>
                </c:pt>
                <c:pt idx="10956">
                  <c:v>109538.73</c:v>
                </c:pt>
                <c:pt idx="10957">
                  <c:v>109548.72</c:v>
                </c:pt>
                <c:pt idx="10958">
                  <c:v>109558.71</c:v>
                </c:pt>
                <c:pt idx="10959">
                  <c:v>109568.73</c:v>
                </c:pt>
                <c:pt idx="10960">
                  <c:v>109578.73</c:v>
                </c:pt>
                <c:pt idx="10961">
                  <c:v>109588.72</c:v>
                </c:pt>
                <c:pt idx="10962">
                  <c:v>109598.71</c:v>
                </c:pt>
                <c:pt idx="10963">
                  <c:v>109608.71</c:v>
                </c:pt>
                <c:pt idx="10964">
                  <c:v>109618.71</c:v>
                </c:pt>
                <c:pt idx="10965">
                  <c:v>109628.71</c:v>
                </c:pt>
                <c:pt idx="10966">
                  <c:v>109638.7</c:v>
                </c:pt>
                <c:pt idx="10967">
                  <c:v>109648.7</c:v>
                </c:pt>
                <c:pt idx="10968">
                  <c:v>109658.7</c:v>
                </c:pt>
                <c:pt idx="10969">
                  <c:v>109668.7</c:v>
                </c:pt>
                <c:pt idx="10970">
                  <c:v>109678.7</c:v>
                </c:pt>
                <c:pt idx="10971">
                  <c:v>109688.7</c:v>
                </c:pt>
                <c:pt idx="10972">
                  <c:v>109698.7</c:v>
                </c:pt>
                <c:pt idx="10973">
                  <c:v>109708.7</c:v>
                </c:pt>
                <c:pt idx="10974">
                  <c:v>109718.7</c:v>
                </c:pt>
                <c:pt idx="10975">
                  <c:v>109728.69</c:v>
                </c:pt>
                <c:pt idx="10976">
                  <c:v>109738.68</c:v>
                </c:pt>
                <c:pt idx="10977">
                  <c:v>109748.68</c:v>
                </c:pt>
                <c:pt idx="10978">
                  <c:v>109758.68</c:v>
                </c:pt>
                <c:pt idx="10979">
                  <c:v>109768.68</c:v>
                </c:pt>
                <c:pt idx="10980">
                  <c:v>109778.67</c:v>
                </c:pt>
                <c:pt idx="10981">
                  <c:v>109788.68</c:v>
                </c:pt>
                <c:pt idx="10982">
                  <c:v>109798.68</c:v>
                </c:pt>
                <c:pt idx="10983">
                  <c:v>109808.68</c:v>
                </c:pt>
                <c:pt idx="10984">
                  <c:v>109818.67</c:v>
                </c:pt>
                <c:pt idx="10985">
                  <c:v>109828.66</c:v>
                </c:pt>
                <c:pt idx="10986">
                  <c:v>109838.66</c:v>
                </c:pt>
                <c:pt idx="10987">
                  <c:v>109848.66</c:v>
                </c:pt>
                <c:pt idx="10988">
                  <c:v>109858.66</c:v>
                </c:pt>
                <c:pt idx="10989">
                  <c:v>109868.66</c:v>
                </c:pt>
                <c:pt idx="10990">
                  <c:v>109878.65</c:v>
                </c:pt>
                <c:pt idx="10991">
                  <c:v>109888.66</c:v>
                </c:pt>
                <c:pt idx="10992">
                  <c:v>109898.66</c:v>
                </c:pt>
                <c:pt idx="10993">
                  <c:v>109908.66</c:v>
                </c:pt>
                <c:pt idx="10994">
                  <c:v>109918.65</c:v>
                </c:pt>
                <c:pt idx="10995">
                  <c:v>109928.65</c:v>
                </c:pt>
                <c:pt idx="10996">
                  <c:v>109938.65</c:v>
                </c:pt>
                <c:pt idx="10997">
                  <c:v>109948.64</c:v>
                </c:pt>
                <c:pt idx="10998">
                  <c:v>109958.64</c:v>
                </c:pt>
                <c:pt idx="10999">
                  <c:v>109968.63</c:v>
                </c:pt>
                <c:pt idx="11000">
                  <c:v>109978.63</c:v>
                </c:pt>
                <c:pt idx="11001">
                  <c:v>109988.63</c:v>
                </c:pt>
                <c:pt idx="11002">
                  <c:v>109998.64</c:v>
                </c:pt>
                <c:pt idx="11003">
                  <c:v>110008.63</c:v>
                </c:pt>
                <c:pt idx="11004">
                  <c:v>110018.63</c:v>
                </c:pt>
                <c:pt idx="11005">
                  <c:v>110028.63</c:v>
                </c:pt>
                <c:pt idx="11006">
                  <c:v>110038.63</c:v>
                </c:pt>
                <c:pt idx="11007">
                  <c:v>110048.63</c:v>
                </c:pt>
                <c:pt idx="11008">
                  <c:v>110058.62</c:v>
                </c:pt>
                <c:pt idx="11009">
                  <c:v>110068.62</c:v>
                </c:pt>
                <c:pt idx="11010">
                  <c:v>110078.62</c:v>
                </c:pt>
                <c:pt idx="11011">
                  <c:v>110088.61</c:v>
                </c:pt>
                <c:pt idx="11012">
                  <c:v>110098.6</c:v>
                </c:pt>
                <c:pt idx="11013">
                  <c:v>110108.62</c:v>
                </c:pt>
                <c:pt idx="11014">
                  <c:v>110118.62</c:v>
                </c:pt>
                <c:pt idx="11015">
                  <c:v>110128.61</c:v>
                </c:pt>
                <c:pt idx="11016">
                  <c:v>110138.6</c:v>
                </c:pt>
                <c:pt idx="11017">
                  <c:v>110148.6</c:v>
                </c:pt>
                <c:pt idx="11018">
                  <c:v>110158.6</c:v>
                </c:pt>
                <c:pt idx="11019">
                  <c:v>110168.6</c:v>
                </c:pt>
                <c:pt idx="11020">
                  <c:v>110178.59</c:v>
                </c:pt>
                <c:pt idx="11021">
                  <c:v>110188.59</c:v>
                </c:pt>
                <c:pt idx="11022">
                  <c:v>110198.59</c:v>
                </c:pt>
                <c:pt idx="11023">
                  <c:v>110208.6</c:v>
                </c:pt>
                <c:pt idx="11024">
                  <c:v>110218.59</c:v>
                </c:pt>
                <c:pt idx="11025">
                  <c:v>110228.59</c:v>
                </c:pt>
                <c:pt idx="11026">
                  <c:v>110238.59</c:v>
                </c:pt>
                <c:pt idx="11027">
                  <c:v>110248.59</c:v>
                </c:pt>
                <c:pt idx="11028">
                  <c:v>110258.59</c:v>
                </c:pt>
                <c:pt idx="11029">
                  <c:v>110268.58</c:v>
                </c:pt>
                <c:pt idx="11030">
                  <c:v>110278.57</c:v>
                </c:pt>
                <c:pt idx="11031">
                  <c:v>110288.57</c:v>
                </c:pt>
                <c:pt idx="11032">
                  <c:v>110298.59</c:v>
                </c:pt>
                <c:pt idx="11033">
                  <c:v>110308.58</c:v>
                </c:pt>
                <c:pt idx="11034">
                  <c:v>110318.57</c:v>
                </c:pt>
                <c:pt idx="11035">
                  <c:v>110328.57</c:v>
                </c:pt>
                <c:pt idx="11036">
                  <c:v>110338.57</c:v>
                </c:pt>
                <c:pt idx="11037">
                  <c:v>110348.57</c:v>
                </c:pt>
                <c:pt idx="11038">
                  <c:v>110358.56</c:v>
                </c:pt>
                <c:pt idx="11039">
                  <c:v>110368.55</c:v>
                </c:pt>
                <c:pt idx="11040">
                  <c:v>110378.55</c:v>
                </c:pt>
                <c:pt idx="11041">
                  <c:v>110388.55</c:v>
                </c:pt>
                <c:pt idx="11042">
                  <c:v>110398.55</c:v>
                </c:pt>
                <c:pt idx="11043">
                  <c:v>110408.55</c:v>
                </c:pt>
                <c:pt idx="11044">
                  <c:v>110418.55</c:v>
                </c:pt>
                <c:pt idx="11045">
                  <c:v>110428.55</c:v>
                </c:pt>
                <c:pt idx="11046">
                  <c:v>110438.55</c:v>
                </c:pt>
                <c:pt idx="11047">
                  <c:v>110448.55</c:v>
                </c:pt>
                <c:pt idx="11048">
                  <c:v>110458.54</c:v>
                </c:pt>
                <c:pt idx="11049">
                  <c:v>110468.54</c:v>
                </c:pt>
                <c:pt idx="11050">
                  <c:v>110478.54</c:v>
                </c:pt>
                <c:pt idx="11051">
                  <c:v>110488.54</c:v>
                </c:pt>
                <c:pt idx="11052">
                  <c:v>110498.53</c:v>
                </c:pt>
                <c:pt idx="11053">
                  <c:v>110508.52</c:v>
                </c:pt>
                <c:pt idx="11054">
                  <c:v>110518.52</c:v>
                </c:pt>
                <c:pt idx="11055">
                  <c:v>110528.54</c:v>
                </c:pt>
                <c:pt idx="11056">
                  <c:v>110538.53</c:v>
                </c:pt>
                <c:pt idx="11057">
                  <c:v>110548.52</c:v>
                </c:pt>
                <c:pt idx="11058">
                  <c:v>110558.52</c:v>
                </c:pt>
                <c:pt idx="11059">
                  <c:v>110568.52</c:v>
                </c:pt>
                <c:pt idx="11060">
                  <c:v>110578.52</c:v>
                </c:pt>
                <c:pt idx="11061">
                  <c:v>110588.52</c:v>
                </c:pt>
                <c:pt idx="11062">
                  <c:v>110598.51</c:v>
                </c:pt>
                <c:pt idx="11063">
                  <c:v>110608.51</c:v>
                </c:pt>
                <c:pt idx="11064">
                  <c:v>110618.51</c:v>
                </c:pt>
                <c:pt idx="11065">
                  <c:v>110628.5</c:v>
                </c:pt>
                <c:pt idx="11066">
                  <c:v>110638.51</c:v>
                </c:pt>
                <c:pt idx="11067">
                  <c:v>110648.51</c:v>
                </c:pt>
                <c:pt idx="11068">
                  <c:v>110658.51</c:v>
                </c:pt>
                <c:pt idx="11069">
                  <c:v>110668.5</c:v>
                </c:pt>
                <c:pt idx="11070">
                  <c:v>110678.5</c:v>
                </c:pt>
                <c:pt idx="11071">
                  <c:v>110688.49</c:v>
                </c:pt>
                <c:pt idx="11072">
                  <c:v>110698.51</c:v>
                </c:pt>
                <c:pt idx="11073">
                  <c:v>110708.5</c:v>
                </c:pt>
                <c:pt idx="11074">
                  <c:v>110718.5</c:v>
                </c:pt>
                <c:pt idx="11075">
                  <c:v>110728.48</c:v>
                </c:pt>
                <c:pt idx="11076">
                  <c:v>110738.49</c:v>
                </c:pt>
                <c:pt idx="11077">
                  <c:v>110748.49</c:v>
                </c:pt>
                <c:pt idx="11078">
                  <c:v>110758.48</c:v>
                </c:pt>
                <c:pt idx="11079">
                  <c:v>110768.48</c:v>
                </c:pt>
                <c:pt idx="11080">
                  <c:v>110778.48</c:v>
                </c:pt>
                <c:pt idx="11081">
                  <c:v>110788.48</c:v>
                </c:pt>
                <c:pt idx="11082">
                  <c:v>110798.48</c:v>
                </c:pt>
                <c:pt idx="11083">
                  <c:v>110808.47</c:v>
                </c:pt>
                <c:pt idx="11084">
                  <c:v>110818.46</c:v>
                </c:pt>
                <c:pt idx="11085">
                  <c:v>110828.46</c:v>
                </c:pt>
                <c:pt idx="11086">
                  <c:v>110838.46</c:v>
                </c:pt>
                <c:pt idx="11087">
                  <c:v>110848.47</c:v>
                </c:pt>
                <c:pt idx="11088">
                  <c:v>110858.46</c:v>
                </c:pt>
                <c:pt idx="11089">
                  <c:v>110868.46</c:v>
                </c:pt>
                <c:pt idx="11090">
                  <c:v>110878.46</c:v>
                </c:pt>
                <c:pt idx="11091">
                  <c:v>110888.46</c:v>
                </c:pt>
                <c:pt idx="11092">
                  <c:v>110898.45</c:v>
                </c:pt>
                <c:pt idx="11093">
                  <c:v>110908.45</c:v>
                </c:pt>
                <c:pt idx="11094">
                  <c:v>110918.45</c:v>
                </c:pt>
                <c:pt idx="11095">
                  <c:v>110928.45</c:v>
                </c:pt>
                <c:pt idx="11096">
                  <c:v>110938.45</c:v>
                </c:pt>
                <c:pt idx="11097">
                  <c:v>110948.45</c:v>
                </c:pt>
                <c:pt idx="11098">
                  <c:v>110958.45</c:v>
                </c:pt>
                <c:pt idx="11099">
                  <c:v>110968.45</c:v>
                </c:pt>
                <c:pt idx="11100">
                  <c:v>110978.45</c:v>
                </c:pt>
                <c:pt idx="11101">
                  <c:v>110988.44</c:v>
                </c:pt>
                <c:pt idx="11102">
                  <c:v>110998.43</c:v>
                </c:pt>
                <c:pt idx="11103">
                  <c:v>111008.43</c:v>
                </c:pt>
                <c:pt idx="11104">
                  <c:v>111018.43</c:v>
                </c:pt>
                <c:pt idx="11105">
                  <c:v>111028.43</c:v>
                </c:pt>
                <c:pt idx="11106">
                  <c:v>111038.42</c:v>
                </c:pt>
                <c:pt idx="11107">
                  <c:v>111048.41</c:v>
                </c:pt>
                <c:pt idx="11108">
                  <c:v>111058.43</c:v>
                </c:pt>
                <c:pt idx="11109">
                  <c:v>111068.43</c:v>
                </c:pt>
                <c:pt idx="11110">
                  <c:v>111078.42</c:v>
                </c:pt>
                <c:pt idx="11111">
                  <c:v>111088.41</c:v>
                </c:pt>
                <c:pt idx="11112">
                  <c:v>111098.41</c:v>
                </c:pt>
                <c:pt idx="11113">
                  <c:v>111108.41</c:v>
                </c:pt>
                <c:pt idx="11114">
                  <c:v>111118.41</c:v>
                </c:pt>
                <c:pt idx="11115">
                  <c:v>111128.41</c:v>
                </c:pt>
                <c:pt idx="11116">
                  <c:v>111138.4</c:v>
                </c:pt>
                <c:pt idx="11117">
                  <c:v>111148.41</c:v>
                </c:pt>
                <c:pt idx="11118">
                  <c:v>111158.41</c:v>
                </c:pt>
                <c:pt idx="11119">
                  <c:v>111168.41</c:v>
                </c:pt>
                <c:pt idx="11120">
                  <c:v>111178.4</c:v>
                </c:pt>
                <c:pt idx="11121">
                  <c:v>111188.4</c:v>
                </c:pt>
                <c:pt idx="11122">
                  <c:v>111198.39999999999</c:v>
                </c:pt>
                <c:pt idx="11123">
                  <c:v>111208.4</c:v>
                </c:pt>
                <c:pt idx="11124">
                  <c:v>111218.39</c:v>
                </c:pt>
                <c:pt idx="11125">
                  <c:v>111228.38</c:v>
                </c:pt>
                <c:pt idx="11126">
                  <c:v>111238.38</c:v>
                </c:pt>
                <c:pt idx="11127">
                  <c:v>111248.38</c:v>
                </c:pt>
                <c:pt idx="11128">
                  <c:v>111258.38</c:v>
                </c:pt>
                <c:pt idx="11129">
                  <c:v>111268.38</c:v>
                </c:pt>
                <c:pt idx="11130">
                  <c:v>111278.38</c:v>
                </c:pt>
                <c:pt idx="11131">
                  <c:v>111288.38</c:v>
                </c:pt>
                <c:pt idx="11132">
                  <c:v>111298.38</c:v>
                </c:pt>
                <c:pt idx="11133">
                  <c:v>111308.38</c:v>
                </c:pt>
                <c:pt idx="11134">
                  <c:v>111318.37</c:v>
                </c:pt>
                <c:pt idx="11135">
                  <c:v>111328.37</c:v>
                </c:pt>
                <c:pt idx="11136">
                  <c:v>111338.37</c:v>
                </c:pt>
                <c:pt idx="11137">
                  <c:v>111348.36</c:v>
                </c:pt>
                <c:pt idx="11138">
                  <c:v>111358.36</c:v>
                </c:pt>
                <c:pt idx="11139">
                  <c:v>111368.35</c:v>
                </c:pt>
                <c:pt idx="11140">
                  <c:v>111378.37</c:v>
                </c:pt>
                <c:pt idx="11141">
                  <c:v>111388.36</c:v>
                </c:pt>
                <c:pt idx="11142">
                  <c:v>111398.36</c:v>
                </c:pt>
                <c:pt idx="11143">
                  <c:v>111408.35</c:v>
                </c:pt>
                <c:pt idx="11144">
                  <c:v>111418.35</c:v>
                </c:pt>
                <c:pt idx="11145">
                  <c:v>111428.35</c:v>
                </c:pt>
                <c:pt idx="11146">
                  <c:v>111438.34</c:v>
                </c:pt>
                <c:pt idx="11147">
                  <c:v>111448.34</c:v>
                </c:pt>
                <c:pt idx="11148">
                  <c:v>111458.34</c:v>
                </c:pt>
                <c:pt idx="11149">
                  <c:v>111468.34</c:v>
                </c:pt>
                <c:pt idx="11150">
                  <c:v>111478.34</c:v>
                </c:pt>
                <c:pt idx="11151">
                  <c:v>111488.34</c:v>
                </c:pt>
                <c:pt idx="11152">
                  <c:v>111498.34</c:v>
                </c:pt>
                <c:pt idx="11153">
                  <c:v>111508.34</c:v>
                </c:pt>
                <c:pt idx="11154">
                  <c:v>111518.34</c:v>
                </c:pt>
                <c:pt idx="11155">
                  <c:v>111528.33</c:v>
                </c:pt>
                <c:pt idx="11156">
                  <c:v>111538.32</c:v>
                </c:pt>
                <c:pt idx="11157">
                  <c:v>111548.34</c:v>
                </c:pt>
                <c:pt idx="11158">
                  <c:v>111558.34</c:v>
                </c:pt>
                <c:pt idx="11159">
                  <c:v>111568.33</c:v>
                </c:pt>
                <c:pt idx="11160">
                  <c:v>111578.31</c:v>
                </c:pt>
                <c:pt idx="11161">
                  <c:v>111588.32</c:v>
                </c:pt>
                <c:pt idx="11162">
                  <c:v>111598.32</c:v>
                </c:pt>
                <c:pt idx="11163">
                  <c:v>111608.32000000001</c:v>
                </c:pt>
                <c:pt idx="11164">
                  <c:v>111618.31</c:v>
                </c:pt>
                <c:pt idx="11165">
                  <c:v>111628.3</c:v>
                </c:pt>
                <c:pt idx="11166">
                  <c:v>111638.3</c:v>
                </c:pt>
                <c:pt idx="11167">
                  <c:v>111648.3</c:v>
                </c:pt>
                <c:pt idx="11168">
                  <c:v>111658.3</c:v>
                </c:pt>
                <c:pt idx="11169">
                  <c:v>111668.3</c:v>
                </c:pt>
                <c:pt idx="11170">
                  <c:v>111678.29</c:v>
                </c:pt>
                <c:pt idx="11171">
                  <c:v>111688.3</c:v>
                </c:pt>
                <c:pt idx="11172">
                  <c:v>111698.3</c:v>
                </c:pt>
                <c:pt idx="11173">
                  <c:v>111708.3</c:v>
                </c:pt>
                <c:pt idx="11174">
                  <c:v>111718.29</c:v>
                </c:pt>
                <c:pt idx="11175">
                  <c:v>111728.29</c:v>
                </c:pt>
                <c:pt idx="11176">
                  <c:v>111738.29</c:v>
                </c:pt>
                <c:pt idx="11177">
                  <c:v>111748.29</c:v>
                </c:pt>
                <c:pt idx="11178">
                  <c:v>111758.28</c:v>
                </c:pt>
                <c:pt idx="11179">
                  <c:v>111768.27</c:v>
                </c:pt>
                <c:pt idx="11180">
                  <c:v>111778.27</c:v>
                </c:pt>
                <c:pt idx="11181">
                  <c:v>111788.27</c:v>
                </c:pt>
                <c:pt idx="11182">
                  <c:v>111798.28</c:v>
                </c:pt>
                <c:pt idx="11183">
                  <c:v>111808.27</c:v>
                </c:pt>
                <c:pt idx="11184">
                  <c:v>111818.27</c:v>
                </c:pt>
                <c:pt idx="11185">
                  <c:v>111828.27</c:v>
                </c:pt>
                <c:pt idx="11186">
                  <c:v>111838.27</c:v>
                </c:pt>
                <c:pt idx="11187">
                  <c:v>111848.27</c:v>
                </c:pt>
                <c:pt idx="11188">
                  <c:v>111858.26</c:v>
                </c:pt>
                <c:pt idx="11189">
                  <c:v>111868.26</c:v>
                </c:pt>
                <c:pt idx="11190">
                  <c:v>111878.26</c:v>
                </c:pt>
                <c:pt idx="11191">
                  <c:v>111888.26</c:v>
                </c:pt>
                <c:pt idx="11192">
                  <c:v>111898.26</c:v>
                </c:pt>
                <c:pt idx="11193">
                  <c:v>111908.26</c:v>
                </c:pt>
                <c:pt idx="11194">
                  <c:v>111918.26</c:v>
                </c:pt>
                <c:pt idx="11195">
                  <c:v>111928.26</c:v>
                </c:pt>
                <c:pt idx="11196">
                  <c:v>111938.25</c:v>
                </c:pt>
                <c:pt idx="11197">
                  <c:v>111948.24</c:v>
                </c:pt>
                <c:pt idx="11198">
                  <c:v>111958.26</c:v>
                </c:pt>
                <c:pt idx="11199">
                  <c:v>111968.26</c:v>
                </c:pt>
                <c:pt idx="11200">
                  <c:v>111978.25</c:v>
                </c:pt>
                <c:pt idx="11201">
                  <c:v>111988.23</c:v>
                </c:pt>
                <c:pt idx="11202">
                  <c:v>111998.23</c:v>
                </c:pt>
                <c:pt idx="11203">
                  <c:v>112008.24</c:v>
                </c:pt>
                <c:pt idx="11204">
                  <c:v>112018.23</c:v>
                </c:pt>
                <c:pt idx="11205">
                  <c:v>112028.23</c:v>
                </c:pt>
                <c:pt idx="11206">
                  <c:v>112038.23</c:v>
                </c:pt>
                <c:pt idx="11207">
                  <c:v>112048.23</c:v>
                </c:pt>
                <c:pt idx="11208">
                  <c:v>112058.23</c:v>
                </c:pt>
                <c:pt idx="11209">
                  <c:v>112068.22</c:v>
                </c:pt>
                <c:pt idx="11210">
                  <c:v>112078.21</c:v>
                </c:pt>
                <c:pt idx="11211">
                  <c:v>112088.21</c:v>
                </c:pt>
                <c:pt idx="11212">
                  <c:v>112098.21</c:v>
                </c:pt>
                <c:pt idx="11213">
                  <c:v>112108.22</c:v>
                </c:pt>
                <c:pt idx="11214">
                  <c:v>112118.21</c:v>
                </c:pt>
                <c:pt idx="11215">
                  <c:v>112128.21</c:v>
                </c:pt>
                <c:pt idx="11216">
                  <c:v>112138.21</c:v>
                </c:pt>
                <c:pt idx="11217">
                  <c:v>112148.21</c:v>
                </c:pt>
                <c:pt idx="11218">
                  <c:v>112158.2</c:v>
                </c:pt>
                <c:pt idx="11219">
                  <c:v>112168.2</c:v>
                </c:pt>
                <c:pt idx="11220">
                  <c:v>112178.2</c:v>
                </c:pt>
                <c:pt idx="11221">
                  <c:v>112188.2</c:v>
                </c:pt>
                <c:pt idx="11222">
                  <c:v>112198.2</c:v>
                </c:pt>
                <c:pt idx="11223">
                  <c:v>112208.19</c:v>
                </c:pt>
                <c:pt idx="11224">
                  <c:v>112218.2</c:v>
                </c:pt>
                <c:pt idx="11225">
                  <c:v>112228.2</c:v>
                </c:pt>
                <c:pt idx="11226">
                  <c:v>112238.2</c:v>
                </c:pt>
                <c:pt idx="11227">
                  <c:v>112248.19</c:v>
                </c:pt>
                <c:pt idx="11228">
                  <c:v>112258.18</c:v>
                </c:pt>
                <c:pt idx="11229">
                  <c:v>112268.18</c:v>
                </c:pt>
                <c:pt idx="11230">
                  <c:v>112278.18</c:v>
                </c:pt>
                <c:pt idx="11231">
                  <c:v>112288.18</c:v>
                </c:pt>
                <c:pt idx="11232">
                  <c:v>112298.17</c:v>
                </c:pt>
                <c:pt idx="11233">
                  <c:v>112308.16</c:v>
                </c:pt>
                <c:pt idx="11234">
                  <c:v>112318.18</c:v>
                </c:pt>
                <c:pt idx="11235">
                  <c:v>112328.18</c:v>
                </c:pt>
                <c:pt idx="11236">
                  <c:v>112338.17</c:v>
                </c:pt>
                <c:pt idx="11237">
                  <c:v>112348.16</c:v>
                </c:pt>
                <c:pt idx="11238">
                  <c:v>112358.16</c:v>
                </c:pt>
                <c:pt idx="11239">
                  <c:v>112368.16</c:v>
                </c:pt>
                <c:pt idx="11240">
                  <c:v>112378.16</c:v>
                </c:pt>
                <c:pt idx="11241">
                  <c:v>112388.16</c:v>
                </c:pt>
                <c:pt idx="11242">
                  <c:v>112398.15</c:v>
                </c:pt>
                <c:pt idx="11243">
                  <c:v>112408.16</c:v>
                </c:pt>
                <c:pt idx="11244">
                  <c:v>112418.16</c:v>
                </c:pt>
                <c:pt idx="11245">
                  <c:v>112428.16</c:v>
                </c:pt>
                <c:pt idx="11246">
                  <c:v>112438.15</c:v>
                </c:pt>
                <c:pt idx="11247">
                  <c:v>112448.15</c:v>
                </c:pt>
                <c:pt idx="11248">
                  <c:v>112458.15</c:v>
                </c:pt>
                <c:pt idx="11249">
                  <c:v>112468.15</c:v>
                </c:pt>
                <c:pt idx="11250">
                  <c:v>112478.14</c:v>
                </c:pt>
                <c:pt idx="11251">
                  <c:v>112488.13</c:v>
                </c:pt>
                <c:pt idx="11252">
                  <c:v>112498.13</c:v>
                </c:pt>
                <c:pt idx="11253">
                  <c:v>112508.13</c:v>
                </c:pt>
                <c:pt idx="11254">
                  <c:v>112518.13</c:v>
                </c:pt>
                <c:pt idx="11255">
                  <c:v>112528.13</c:v>
                </c:pt>
                <c:pt idx="11256">
                  <c:v>112538.13</c:v>
                </c:pt>
                <c:pt idx="11257">
                  <c:v>112548.13</c:v>
                </c:pt>
                <c:pt idx="11258">
                  <c:v>112558.13</c:v>
                </c:pt>
                <c:pt idx="11259">
                  <c:v>112568.13</c:v>
                </c:pt>
                <c:pt idx="11260">
                  <c:v>112578.12</c:v>
                </c:pt>
                <c:pt idx="11261">
                  <c:v>112588.12</c:v>
                </c:pt>
                <c:pt idx="11262">
                  <c:v>112598.12</c:v>
                </c:pt>
                <c:pt idx="11263">
                  <c:v>112608.11</c:v>
                </c:pt>
                <c:pt idx="11264">
                  <c:v>112618.11</c:v>
                </c:pt>
                <c:pt idx="11265">
                  <c:v>112628.1</c:v>
                </c:pt>
                <c:pt idx="11266">
                  <c:v>112638.12</c:v>
                </c:pt>
                <c:pt idx="11267">
                  <c:v>112648.11</c:v>
                </c:pt>
                <c:pt idx="11268">
                  <c:v>112658.11</c:v>
                </c:pt>
                <c:pt idx="11269">
                  <c:v>112668.1</c:v>
                </c:pt>
                <c:pt idx="11270">
                  <c:v>112678.1</c:v>
                </c:pt>
                <c:pt idx="11271">
                  <c:v>112688.1</c:v>
                </c:pt>
                <c:pt idx="11272">
                  <c:v>112698.09</c:v>
                </c:pt>
                <c:pt idx="11273">
                  <c:v>112708.09</c:v>
                </c:pt>
                <c:pt idx="11274">
                  <c:v>112718.09</c:v>
                </c:pt>
                <c:pt idx="11275">
                  <c:v>112728.09</c:v>
                </c:pt>
                <c:pt idx="11276">
                  <c:v>112738.09</c:v>
                </c:pt>
                <c:pt idx="11277">
                  <c:v>112748.09</c:v>
                </c:pt>
                <c:pt idx="11278">
                  <c:v>112758.09</c:v>
                </c:pt>
                <c:pt idx="11279">
                  <c:v>112768.09</c:v>
                </c:pt>
                <c:pt idx="11280">
                  <c:v>112778.09</c:v>
                </c:pt>
                <c:pt idx="11281">
                  <c:v>112788.08</c:v>
                </c:pt>
                <c:pt idx="11282">
                  <c:v>112798.07</c:v>
                </c:pt>
                <c:pt idx="11283">
                  <c:v>112808.07</c:v>
                </c:pt>
                <c:pt idx="11284">
                  <c:v>112818.07</c:v>
                </c:pt>
                <c:pt idx="11285">
                  <c:v>112828.07</c:v>
                </c:pt>
                <c:pt idx="11286">
                  <c:v>112838.06</c:v>
                </c:pt>
                <c:pt idx="11287">
                  <c:v>112848.07</c:v>
                </c:pt>
                <c:pt idx="11288">
                  <c:v>112858.07</c:v>
                </c:pt>
                <c:pt idx="11289">
                  <c:v>112868.07</c:v>
                </c:pt>
                <c:pt idx="11290">
                  <c:v>112878.06</c:v>
                </c:pt>
                <c:pt idx="11291">
                  <c:v>112888.05</c:v>
                </c:pt>
                <c:pt idx="11292">
                  <c:v>112898.05</c:v>
                </c:pt>
                <c:pt idx="11293">
                  <c:v>112908.05</c:v>
                </c:pt>
                <c:pt idx="11294">
                  <c:v>112918.05</c:v>
                </c:pt>
                <c:pt idx="11295">
                  <c:v>112928.05</c:v>
                </c:pt>
                <c:pt idx="11296">
                  <c:v>112938.04</c:v>
                </c:pt>
                <c:pt idx="11297">
                  <c:v>112948.05</c:v>
                </c:pt>
                <c:pt idx="11298">
                  <c:v>112958.05</c:v>
                </c:pt>
                <c:pt idx="11299">
                  <c:v>112968.05</c:v>
                </c:pt>
                <c:pt idx="11300">
                  <c:v>112978.04</c:v>
                </c:pt>
                <c:pt idx="11301">
                  <c:v>112988.04</c:v>
                </c:pt>
                <c:pt idx="11302">
                  <c:v>112998.04</c:v>
                </c:pt>
                <c:pt idx="11303">
                  <c:v>113008.04</c:v>
                </c:pt>
                <c:pt idx="11304">
                  <c:v>113018.03</c:v>
                </c:pt>
                <c:pt idx="11305">
                  <c:v>113028.02</c:v>
                </c:pt>
                <c:pt idx="11306">
                  <c:v>113038.02</c:v>
                </c:pt>
                <c:pt idx="11307">
                  <c:v>113048.04</c:v>
                </c:pt>
                <c:pt idx="11308">
                  <c:v>113058.03</c:v>
                </c:pt>
                <c:pt idx="11309">
                  <c:v>113068.02</c:v>
                </c:pt>
                <c:pt idx="11310">
                  <c:v>113078.02</c:v>
                </c:pt>
                <c:pt idx="11311">
                  <c:v>113088.02</c:v>
                </c:pt>
                <c:pt idx="11312">
                  <c:v>113098.02</c:v>
                </c:pt>
                <c:pt idx="11313">
                  <c:v>113108.02</c:v>
                </c:pt>
                <c:pt idx="11314">
                  <c:v>113118.01</c:v>
                </c:pt>
                <c:pt idx="11315">
                  <c:v>113128.01</c:v>
                </c:pt>
                <c:pt idx="11316">
                  <c:v>113138.01</c:v>
                </c:pt>
                <c:pt idx="11317">
                  <c:v>113148.01</c:v>
                </c:pt>
                <c:pt idx="11318">
                  <c:v>113158.01</c:v>
                </c:pt>
                <c:pt idx="11319">
                  <c:v>113168.01</c:v>
                </c:pt>
                <c:pt idx="11320">
                  <c:v>113178.01</c:v>
                </c:pt>
                <c:pt idx="11321">
                  <c:v>113188.01</c:v>
                </c:pt>
                <c:pt idx="11322">
                  <c:v>113198</c:v>
                </c:pt>
                <c:pt idx="11323">
                  <c:v>113207.99</c:v>
                </c:pt>
                <c:pt idx="11324">
                  <c:v>113217.99</c:v>
                </c:pt>
                <c:pt idx="11325">
                  <c:v>113227.99</c:v>
                </c:pt>
                <c:pt idx="11326">
                  <c:v>113237.99</c:v>
                </c:pt>
                <c:pt idx="11327">
                  <c:v>113247.98</c:v>
                </c:pt>
                <c:pt idx="11328">
                  <c:v>113257.99</c:v>
                </c:pt>
                <c:pt idx="11329">
                  <c:v>113267.99</c:v>
                </c:pt>
                <c:pt idx="11330">
                  <c:v>113277.99</c:v>
                </c:pt>
                <c:pt idx="11331">
                  <c:v>113287.98</c:v>
                </c:pt>
                <c:pt idx="11332">
                  <c:v>113297.98</c:v>
                </c:pt>
                <c:pt idx="11333">
                  <c:v>113307.98</c:v>
                </c:pt>
                <c:pt idx="11334">
                  <c:v>113317.99</c:v>
                </c:pt>
                <c:pt idx="11335">
                  <c:v>113327.98</c:v>
                </c:pt>
                <c:pt idx="11336">
                  <c:v>113337.98</c:v>
                </c:pt>
                <c:pt idx="11337">
                  <c:v>113347.96</c:v>
                </c:pt>
                <c:pt idx="11338">
                  <c:v>113357.96</c:v>
                </c:pt>
                <c:pt idx="11339">
                  <c:v>113367.97</c:v>
                </c:pt>
                <c:pt idx="11340">
                  <c:v>113377.97</c:v>
                </c:pt>
                <c:pt idx="11341">
                  <c:v>113387.96</c:v>
                </c:pt>
                <c:pt idx="11342">
                  <c:v>113397.96</c:v>
                </c:pt>
                <c:pt idx="11343">
                  <c:v>113407.96</c:v>
                </c:pt>
                <c:pt idx="11344">
                  <c:v>113417.95</c:v>
                </c:pt>
                <c:pt idx="11345">
                  <c:v>113427.95</c:v>
                </c:pt>
                <c:pt idx="11346">
                  <c:v>113437.95</c:v>
                </c:pt>
                <c:pt idx="11347">
                  <c:v>113447.95</c:v>
                </c:pt>
                <c:pt idx="11348">
                  <c:v>113457.95</c:v>
                </c:pt>
                <c:pt idx="11349">
                  <c:v>113467.95</c:v>
                </c:pt>
                <c:pt idx="11350">
                  <c:v>113477.95</c:v>
                </c:pt>
                <c:pt idx="11351">
                  <c:v>113487.95</c:v>
                </c:pt>
                <c:pt idx="11352">
                  <c:v>113497.95</c:v>
                </c:pt>
                <c:pt idx="11353">
                  <c:v>113507.94</c:v>
                </c:pt>
                <c:pt idx="11354">
                  <c:v>113517.93</c:v>
                </c:pt>
                <c:pt idx="11355">
                  <c:v>113527.93</c:v>
                </c:pt>
                <c:pt idx="11356">
                  <c:v>113537.93</c:v>
                </c:pt>
                <c:pt idx="11357">
                  <c:v>113547.93</c:v>
                </c:pt>
                <c:pt idx="11358">
                  <c:v>113557.92</c:v>
                </c:pt>
                <c:pt idx="11359">
                  <c:v>113567.91</c:v>
                </c:pt>
                <c:pt idx="11360">
                  <c:v>113577.93</c:v>
                </c:pt>
                <c:pt idx="11361">
                  <c:v>113587.93</c:v>
                </c:pt>
                <c:pt idx="11362">
                  <c:v>113597.92</c:v>
                </c:pt>
                <c:pt idx="11363">
                  <c:v>113607.91</c:v>
                </c:pt>
                <c:pt idx="11364">
                  <c:v>113617.91</c:v>
                </c:pt>
                <c:pt idx="11365">
                  <c:v>113627.91</c:v>
                </c:pt>
                <c:pt idx="11366">
                  <c:v>113637.91</c:v>
                </c:pt>
                <c:pt idx="11367">
                  <c:v>113647.91</c:v>
                </c:pt>
                <c:pt idx="11368">
                  <c:v>113657.9</c:v>
                </c:pt>
                <c:pt idx="11369">
                  <c:v>113667.9</c:v>
                </c:pt>
                <c:pt idx="11370">
                  <c:v>113677.91</c:v>
                </c:pt>
                <c:pt idx="11371">
                  <c:v>113687.91</c:v>
                </c:pt>
                <c:pt idx="11372">
                  <c:v>113697.9</c:v>
                </c:pt>
                <c:pt idx="11373">
                  <c:v>113707.9</c:v>
                </c:pt>
                <c:pt idx="11374">
                  <c:v>113717.9</c:v>
                </c:pt>
                <c:pt idx="11375">
                  <c:v>113727.9</c:v>
                </c:pt>
                <c:pt idx="11376">
                  <c:v>113737.89</c:v>
                </c:pt>
                <c:pt idx="11377">
                  <c:v>113747.88</c:v>
                </c:pt>
                <c:pt idx="11378">
                  <c:v>113757.88</c:v>
                </c:pt>
                <c:pt idx="11379">
                  <c:v>113767.9</c:v>
                </c:pt>
                <c:pt idx="11380">
                  <c:v>113777.89</c:v>
                </c:pt>
                <c:pt idx="11381">
                  <c:v>113787.88</c:v>
                </c:pt>
                <c:pt idx="11382">
                  <c:v>113797.88</c:v>
                </c:pt>
                <c:pt idx="11383">
                  <c:v>113807.88</c:v>
                </c:pt>
                <c:pt idx="11384">
                  <c:v>113817.88</c:v>
                </c:pt>
                <c:pt idx="11385">
                  <c:v>113827.88</c:v>
                </c:pt>
                <c:pt idx="11386">
                  <c:v>113837.87</c:v>
                </c:pt>
                <c:pt idx="11387">
                  <c:v>113847.87</c:v>
                </c:pt>
                <c:pt idx="11388">
                  <c:v>113857.87</c:v>
                </c:pt>
                <c:pt idx="11389">
                  <c:v>113867.87</c:v>
                </c:pt>
                <c:pt idx="11390">
                  <c:v>113877.86</c:v>
                </c:pt>
                <c:pt idx="11391">
                  <c:v>113887.87</c:v>
                </c:pt>
                <c:pt idx="11392">
                  <c:v>113897.87</c:v>
                </c:pt>
                <c:pt idx="11393">
                  <c:v>113907.87</c:v>
                </c:pt>
                <c:pt idx="11394">
                  <c:v>113917.86</c:v>
                </c:pt>
                <c:pt idx="11395">
                  <c:v>113927.85</c:v>
                </c:pt>
                <c:pt idx="11396">
                  <c:v>113937.85</c:v>
                </c:pt>
                <c:pt idx="11397">
                  <c:v>113947.85</c:v>
                </c:pt>
                <c:pt idx="11398">
                  <c:v>113957.84</c:v>
                </c:pt>
                <c:pt idx="11399">
                  <c:v>113967.84</c:v>
                </c:pt>
                <c:pt idx="11400">
                  <c:v>113977.84</c:v>
                </c:pt>
                <c:pt idx="11401">
                  <c:v>113987.85</c:v>
                </c:pt>
                <c:pt idx="11402">
                  <c:v>113997.84</c:v>
                </c:pt>
                <c:pt idx="11403">
                  <c:v>114007.84</c:v>
                </c:pt>
                <c:pt idx="11404">
                  <c:v>114017.84</c:v>
                </c:pt>
                <c:pt idx="11405">
                  <c:v>114027.84</c:v>
                </c:pt>
                <c:pt idx="11406">
                  <c:v>114037.84</c:v>
                </c:pt>
                <c:pt idx="11407">
                  <c:v>114047.83</c:v>
                </c:pt>
                <c:pt idx="11408">
                  <c:v>114057.83</c:v>
                </c:pt>
                <c:pt idx="11409">
                  <c:v>114067.82</c:v>
                </c:pt>
                <c:pt idx="11410">
                  <c:v>114077.82</c:v>
                </c:pt>
                <c:pt idx="11411">
                  <c:v>114087.83</c:v>
                </c:pt>
                <c:pt idx="11412">
                  <c:v>114097.83</c:v>
                </c:pt>
                <c:pt idx="11413">
                  <c:v>114107.82</c:v>
                </c:pt>
                <c:pt idx="11414">
                  <c:v>114117.82</c:v>
                </c:pt>
                <c:pt idx="11415">
                  <c:v>114127.82</c:v>
                </c:pt>
                <c:pt idx="11416">
                  <c:v>114137.81</c:v>
                </c:pt>
                <c:pt idx="11417">
                  <c:v>114147.8</c:v>
                </c:pt>
                <c:pt idx="11418">
                  <c:v>114157.8</c:v>
                </c:pt>
                <c:pt idx="11419">
                  <c:v>114167.8</c:v>
                </c:pt>
                <c:pt idx="11420">
                  <c:v>114177.8</c:v>
                </c:pt>
                <c:pt idx="11421">
                  <c:v>114187.8</c:v>
                </c:pt>
                <c:pt idx="11422">
                  <c:v>114197.8</c:v>
                </c:pt>
                <c:pt idx="11423">
                  <c:v>114207.8</c:v>
                </c:pt>
                <c:pt idx="11424">
                  <c:v>114217.8</c:v>
                </c:pt>
                <c:pt idx="11425">
                  <c:v>114227.8</c:v>
                </c:pt>
                <c:pt idx="11426">
                  <c:v>114237.79</c:v>
                </c:pt>
                <c:pt idx="11427">
                  <c:v>114247.79</c:v>
                </c:pt>
                <c:pt idx="11428">
                  <c:v>114257.79</c:v>
                </c:pt>
                <c:pt idx="11429">
                  <c:v>114267.79</c:v>
                </c:pt>
                <c:pt idx="11430">
                  <c:v>114277.78</c:v>
                </c:pt>
                <c:pt idx="11431">
                  <c:v>114287.77</c:v>
                </c:pt>
                <c:pt idx="11432">
                  <c:v>114297.79</c:v>
                </c:pt>
                <c:pt idx="11433">
                  <c:v>114307.79</c:v>
                </c:pt>
                <c:pt idx="11434">
                  <c:v>114317.78</c:v>
                </c:pt>
                <c:pt idx="11435">
                  <c:v>114327.77</c:v>
                </c:pt>
                <c:pt idx="11436">
                  <c:v>114337.77</c:v>
                </c:pt>
                <c:pt idx="11437">
                  <c:v>114347.77</c:v>
                </c:pt>
                <c:pt idx="11438">
                  <c:v>114357.77</c:v>
                </c:pt>
                <c:pt idx="11439">
                  <c:v>114367.77</c:v>
                </c:pt>
                <c:pt idx="11440">
                  <c:v>114377.76</c:v>
                </c:pt>
                <c:pt idx="11441">
                  <c:v>114387.76</c:v>
                </c:pt>
                <c:pt idx="11442">
                  <c:v>114397.75999999999</c:v>
                </c:pt>
                <c:pt idx="11443">
                  <c:v>114407.77</c:v>
                </c:pt>
                <c:pt idx="11444">
                  <c:v>114417.76</c:v>
                </c:pt>
                <c:pt idx="11445">
                  <c:v>114427.76</c:v>
                </c:pt>
                <c:pt idx="11446">
                  <c:v>114437.75999999999</c:v>
                </c:pt>
                <c:pt idx="11447">
                  <c:v>114447.76</c:v>
                </c:pt>
                <c:pt idx="11448">
                  <c:v>114457.75</c:v>
                </c:pt>
                <c:pt idx="11449">
                  <c:v>114467.74</c:v>
                </c:pt>
                <c:pt idx="11450">
                  <c:v>114477.74</c:v>
                </c:pt>
                <c:pt idx="11451">
                  <c:v>114487.74</c:v>
                </c:pt>
                <c:pt idx="11452">
                  <c:v>114497.74</c:v>
                </c:pt>
                <c:pt idx="11453">
                  <c:v>114507.74</c:v>
                </c:pt>
                <c:pt idx="11454">
                  <c:v>114517.74</c:v>
                </c:pt>
                <c:pt idx="11455">
                  <c:v>114527.74</c:v>
                </c:pt>
                <c:pt idx="11456">
                  <c:v>114537.74</c:v>
                </c:pt>
                <c:pt idx="11457">
                  <c:v>114547.73</c:v>
                </c:pt>
                <c:pt idx="11458">
                  <c:v>114557.73</c:v>
                </c:pt>
                <c:pt idx="11459">
                  <c:v>114567.73</c:v>
                </c:pt>
                <c:pt idx="11460">
                  <c:v>114577.73</c:v>
                </c:pt>
                <c:pt idx="11461">
                  <c:v>114587.73</c:v>
                </c:pt>
                <c:pt idx="11462">
                  <c:v>114597.72</c:v>
                </c:pt>
                <c:pt idx="11463">
                  <c:v>114607.73</c:v>
                </c:pt>
                <c:pt idx="11464">
                  <c:v>114617.73</c:v>
                </c:pt>
                <c:pt idx="11465">
                  <c:v>114627.73</c:v>
                </c:pt>
                <c:pt idx="11466">
                  <c:v>114637.72</c:v>
                </c:pt>
                <c:pt idx="11467">
                  <c:v>114647.73</c:v>
                </c:pt>
                <c:pt idx="11468">
                  <c:v>114657.73</c:v>
                </c:pt>
                <c:pt idx="11469">
                  <c:v>114667.71</c:v>
                </c:pt>
                <c:pt idx="11470">
                  <c:v>114677.7</c:v>
                </c:pt>
                <c:pt idx="11471">
                  <c:v>114687.7</c:v>
                </c:pt>
                <c:pt idx="11472">
                  <c:v>114697.7</c:v>
                </c:pt>
                <c:pt idx="11473">
                  <c:v>114707.7</c:v>
                </c:pt>
                <c:pt idx="11474">
                  <c:v>114717.7</c:v>
                </c:pt>
                <c:pt idx="11475">
                  <c:v>114727.7</c:v>
                </c:pt>
                <c:pt idx="11476">
                  <c:v>114737.7</c:v>
                </c:pt>
                <c:pt idx="11477">
                  <c:v>114747.7</c:v>
                </c:pt>
                <c:pt idx="11478">
                  <c:v>114757.7</c:v>
                </c:pt>
                <c:pt idx="11479">
                  <c:v>114767.69</c:v>
                </c:pt>
                <c:pt idx="11480">
                  <c:v>114777.69</c:v>
                </c:pt>
                <c:pt idx="11481">
                  <c:v>114787.68</c:v>
                </c:pt>
                <c:pt idx="11482">
                  <c:v>114797.68</c:v>
                </c:pt>
                <c:pt idx="11483">
                  <c:v>114807.67999999999</c:v>
                </c:pt>
                <c:pt idx="11484">
                  <c:v>114817.69</c:v>
                </c:pt>
                <c:pt idx="11485">
                  <c:v>114827.68</c:v>
                </c:pt>
                <c:pt idx="11486">
                  <c:v>114837.68</c:v>
                </c:pt>
                <c:pt idx="11487">
                  <c:v>114847.67999999999</c:v>
                </c:pt>
                <c:pt idx="11488">
                  <c:v>114857.67</c:v>
                </c:pt>
                <c:pt idx="11489">
                  <c:v>114867.66</c:v>
                </c:pt>
                <c:pt idx="11490">
                  <c:v>114877.66</c:v>
                </c:pt>
                <c:pt idx="11491">
                  <c:v>114887.66</c:v>
                </c:pt>
                <c:pt idx="11492">
                  <c:v>114897.66</c:v>
                </c:pt>
                <c:pt idx="11493">
                  <c:v>114907.66</c:v>
                </c:pt>
                <c:pt idx="11494">
                  <c:v>114917.66</c:v>
                </c:pt>
                <c:pt idx="11495">
                  <c:v>114927.66</c:v>
                </c:pt>
                <c:pt idx="11496">
                  <c:v>114937.66</c:v>
                </c:pt>
                <c:pt idx="11497">
                  <c:v>114947.66</c:v>
                </c:pt>
                <c:pt idx="11498">
                  <c:v>114957.65</c:v>
                </c:pt>
                <c:pt idx="11499">
                  <c:v>114967.65</c:v>
                </c:pt>
                <c:pt idx="11500">
                  <c:v>114977.65</c:v>
                </c:pt>
                <c:pt idx="11501">
                  <c:v>114987.65</c:v>
                </c:pt>
                <c:pt idx="11502">
                  <c:v>114997.64</c:v>
                </c:pt>
                <c:pt idx="11503">
                  <c:v>115007.63</c:v>
                </c:pt>
                <c:pt idx="11504">
                  <c:v>115017.63</c:v>
                </c:pt>
                <c:pt idx="11505">
                  <c:v>115027.65</c:v>
                </c:pt>
                <c:pt idx="11506">
                  <c:v>115037.64</c:v>
                </c:pt>
                <c:pt idx="11507">
                  <c:v>115047.63</c:v>
                </c:pt>
                <c:pt idx="11508">
                  <c:v>115057.63</c:v>
                </c:pt>
                <c:pt idx="11509">
                  <c:v>115067.63</c:v>
                </c:pt>
                <c:pt idx="11510">
                  <c:v>115077.63</c:v>
                </c:pt>
                <c:pt idx="11511">
                  <c:v>115087.63</c:v>
                </c:pt>
                <c:pt idx="11512">
                  <c:v>115097.63</c:v>
                </c:pt>
                <c:pt idx="11513">
                  <c:v>115107.63</c:v>
                </c:pt>
                <c:pt idx="11514">
                  <c:v>115117.63</c:v>
                </c:pt>
                <c:pt idx="11515">
                  <c:v>115127.63</c:v>
                </c:pt>
                <c:pt idx="11516">
                  <c:v>115137.62</c:v>
                </c:pt>
                <c:pt idx="11517">
                  <c:v>115147.62</c:v>
                </c:pt>
                <c:pt idx="11518">
                  <c:v>115157.62</c:v>
                </c:pt>
                <c:pt idx="11519">
                  <c:v>115167.62</c:v>
                </c:pt>
                <c:pt idx="11520">
                  <c:v>115177.61</c:v>
                </c:pt>
                <c:pt idx="11521">
                  <c:v>115187.6</c:v>
                </c:pt>
                <c:pt idx="11522">
                  <c:v>115197.6</c:v>
                </c:pt>
                <c:pt idx="11523">
                  <c:v>115207.6</c:v>
                </c:pt>
                <c:pt idx="11524">
                  <c:v>115217.60000000001</c:v>
                </c:pt>
                <c:pt idx="11525">
                  <c:v>115227.6</c:v>
                </c:pt>
                <c:pt idx="11526">
                  <c:v>115237.6</c:v>
                </c:pt>
                <c:pt idx="11527">
                  <c:v>115247.6</c:v>
                </c:pt>
                <c:pt idx="11528">
                  <c:v>115257.60000000001</c:v>
                </c:pt>
                <c:pt idx="11529">
                  <c:v>115267.59</c:v>
                </c:pt>
                <c:pt idx="11530">
                  <c:v>115277.59</c:v>
                </c:pt>
                <c:pt idx="11531">
                  <c:v>115287.59</c:v>
                </c:pt>
                <c:pt idx="11532">
                  <c:v>115297.59</c:v>
                </c:pt>
                <c:pt idx="11533">
                  <c:v>115307.58</c:v>
                </c:pt>
                <c:pt idx="11534">
                  <c:v>115317.58</c:v>
                </c:pt>
                <c:pt idx="11535">
                  <c:v>115327.59</c:v>
                </c:pt>
                <c:pt idx="11536">
                  <c:v>115337.59</c:v>
                </c:pt>
                <c:pt idx="11537">
                  <c:v>115347.58</c:v>
                </c:pt>
                <c:pt idx="11538">
                  <c:v>115357.58</c:v>
                </c:pt>
                <c:pt idx="11539">
                  <c:v>115367.57</c:v>
                </c:pt>
                <c:pt idx="11540">
                  <c:v>115377.57</c:v>
                </c:pt>
                <c:pt idx="11541">
                  <c:v>115387.57</c:v>
                </c:pt>
                <c:pt idx="11542">
                  <c:v>115397.56</c:v>
                </c:pt>
                <c:pt idx="11543">
                  <c:v>115407.56</c:v>
                </c:pt>
                <c:pt idx="11544">
                  <c:v>115417.55</c:v>
                </c:pt>
                <c:pt idx="11545">
                  <c:v>115427.55</c:v>
                </c:pt>
                <c:pt idx="11546">
                  <c:v>115437.56</c:v>
                </c:pt>
                <c:pt idx="11547">
                  <c:v>115447.56</c:v>
                </c:pt>
                <c:pt idx="11548">
                  <c:v>115457.55</c:v>
                </c:pt>
                <c:pt idx="11549">
                  <c:v>115467.55</c:v>
                </c:pt>
                <c:pt idx="11550">
                  <c:v>115477.55</c:v>
                </c:pt>
                <c:pt idx="11551">
                  <c:v>115487.55</c:v>
                </c:pt>
                <c:pt idx="11552">
                  <c:v>115497.54</c:v>
                </c:pt>
                <c:pt idx="11553">
                  <c:v>115507.54</c:v>
                </c:pt>
                <c:pt idx="11554">
                  <c:v>115517.54</c:v>
                </c:pt>
                <c:pt idx="11555">
                  <c:v>115527.54</c:v>
                </c:pt>
                <c:pt idx="11556">
                  <c:v>115537.54</c:v>
                </c:pt>
                <c:pt idx="11557">
                  <c:v>115547.54</c:v>
                </c:pt>
                <c:pt idx="11558">
                  <c:v>115557.54</c:v>
                </c:pt>
                <c:pt idx="11559">
                  <c:v>115567.54</c:v>
                </c:pt>
                <c:pt idx="11560">
                  <c:v>115577.53</c:v>
                </c:pt>
                <c:pt idx="11561">
                  <c:v>115587.52</c:v>
                </c:pt>
                <c:pt idx="11562">
                  <c:v>115597.52</c:v>
                </c:pt>
                <c:pt idx="11563">
                  <c:v>115607.52</c:v>
                </c:pt>
                <c:pt idx="11564">
                  <c:v>115617.52</c:v>
                </c:pt>
                <c:pt idx="11565">
                  <c:v>115627.52</c:v>
                </c:pt>
                <c:pt idx="11566">
                  <c:v>115637.52</c:v>
                </c:pt>
                <c:pt idx="11567">
                  <c:v>115647.52</c:v>
                </c:pt>
                <c:pt idx="11568">
                  <c:v>115657.52</c:v>
                </c:pt>
                <c:pt idx="11569">
                  <c:v>115667.52</c:v>
                </c:pt>
                <c:pt idx="11570">
                  <c:v>115677.51</c:v>
                </c:pt>
                <c:pt idx="11571">
                  <c:v>115687.51</c:v>
                </c:pt>
                <c:pt idx="11572">
                  <c:v>115697.51</c:v>
                </c:pt>
                <c:pt idx="11573">
                  <c:v>115707.51</c:v>
                </c:pt>
                <c:pt idx="11574">
                  <c:v>115717.5</c:v>
                </c:pt>
                <c:pt idx="11575">
                  <c:v>115727.49</c:v>
                </c:pt>
                <c:pt idx="11576">
                  <c:v>115737.49</c:v>
                </c:pt>
                <c:pt idx="11577">
                  <c:v>115747.51</c:v>
                </c:pt>
                <c:pt idx="11578">
                  <c:v>115757.5</c:v>
                </c:pt>
                <c:pt idx="11579">
                  <c:v>115767.49</c:v>
                </c:pt>
                <c:pt idx="11580">
                  <c:v>115777.49</c:v>
                </c:pt>
                <c:pt idx="11581">
                  <c:v>115787.49</c:v>
                </c:pt>
                <c:pt idx="11582">
                  <c:v>115797.49</c:v>
                </c:pt>
                <c:pt idx="11583">
                  <c:v>115807.48</c:v>
                </c:pt>
                <c:pt idx="11584">
                  <c:v>115817.48</c:v>
                </c:pt>
                <c:pt idx="11585">
                  <c:v>115827.48</c:v>
                </c:pt>
                <c:pt idx="11586">
                  <c:v>115837.48</c:v>
                </c:pt>
                <c:pt idx="11587">
                  <c:v>115847.48</c:v>
                </c:pt>
                <c:pt idx="11588">
                  <c:v>115857.48</c:v>
                </c:pt>
                <c:pt idx="11589">
                  <c:v>115867.48</c:v>
                </c:pt>
                <c:pt idx="11590">
                  <c:v>115877.48</c:v>
                </c:pt>
                <c:pt idx="11591">
                  <c:v>115887.48</c:v>
                </c:pt>
                <c:pt idx="11592">
                  <c:v>115897.47</c:v>
                </c:pt>
                <c:pt idx="11593">
                  <c:v>115907.46</c:v>
                </c:pt>
                <c:pt idx="11594">
                  <c:v>115917.46</c:v>
                </c:pt>
                <c:pt idx="11595">
                  <c:v>115927.46</c:v>
                </c:pt>
                <c:pt idx="11596">
                  <c:v>115937.46</c:v>
                </c:pt>
                <c:pt idx="11597">
                  <c:v>115947.46</c:v>
                </c:pt>
                <c:pt idx="11598">
                  <c:v>115957.46</c:v>
                </c:pt>
                <c:pt idx="11599">
                  <c:v>115967.46</c:v>
                </c:pt>
                <c:pt idx="11600">
                  <c:v>115977.46</c:v>
                </c:pt>
                <c:pt idx="11601">
                  <c:v>115987.45</c:v>
                </c:pt>
                <c:pt idx="11602">
                  <c:v>115997.45</c:v>
                </c:pt>
                <c:pt idx="11603">
                  <c:v>116007.45</c:v>
                </c:pt>
                <c:pt idx="11604">
                  <c:v>116017.46</c:v>
                </c:pt>
                <c:pt idx="11605">
                  <c:v>116027.45</c:v>
                </c:pt>
                <c:pt idx="11606">
                  <c:v>116037.45</c:v>
                </c:pt>
                <c:pt idx="11607">
                  <c:v>116047.43</c:v>
                </c:pt>
                <c:pt idx="11608">
                  <c:v>116057.45</c:v>
                </c:pt>
                <c:pt idx="11609">
                  <c:v>116067.44</c:v>
                </c:pt>
                <c:pt idx="11610">
                  <c:v>116077.44</c:v>
                </c:pt>
                <c:pt idx="11611">
                  <c:v>116087.43</c:v>
                </c:pt>
                <c:pt idx="11612">
                  <c:v>116097.43</c:v>
                </c:pt>
                <c:pt idx="11613">
                  <c:v>116107.43</c:v>
                </c:pt>
                <c:pt idx="11614">
                  <c:v>116117.42</c:v>
                </c:pt>
                <c:pt idx="11615">
                  <c:v>116127.42</c:v>
                </c:pt>
                <c:pt idx="11616">
                  <c:v>116137.41</c:v>
                </c:pt>
                <c:pt idx="11617">
                  <c:v>116147.41</c:v>
                </c:pt>
                <c:pt idx="11618">
                  <c:v>116157.42</c:v>
                </c:pt>
                <c:pt idx="11619">
                  <c:v>116167.42</c:v>
                </c:pt>
                <c:pt idx="11620">
                  <c:v>116177.41</c:v>
                </c:pt>
                <c:pt idx="11621">
                  <c:v>116187.41</c:v>
                </c:pt>
                <c:pt idx="11622">
                  <c:v>116197.41</c:v>
                </c:pt>
                <c:pt idx="11623">
                  <c:v>116207.41</c:v>
                </c:pt>
                <c:pt idx="11624">
                  <c:v>116217.4</c:v>
                </c:pt>
                <c:pt idx="11625">
                  <c:v>116227.4</c:v>
                </c:pt>
                <c:pt idx="11626">
                  <c:v>116237.4</c:v>
                </c:pt>
                <c:pt idx="11627">
                  <c:v>116247.4</c:v>
                </c:pt>
                <c:pt idx="11628">
                  <c:v>116257.4</c:v>
                </c:pt>
                <c:pt idx="11629">
                  <c:v>116267.4</c:v>
                </c:pt>
                <c:pt idx="11630">
                  <c:v>116277.4</c:v>
                </c:pt>
                <c:pt idx="11631">
                  <c:v>116287.4</c:v>
                </c:pt>
                <c:pt idx="11632">
                  <c:v>116297.39</c:v>
                </c:pt>
                <c:pt idx="11633">
                  <c:v>116307.38</c:v>
                </c:pt>
                <c:pt idx="11634">
                  <c:v>116317.38</c:v>
                </c:pt>
                <c:pt idx="11635">
                  <c:v>116327.38</c:v>
                </c:pt>
                <c:pt idx="11636">
                  <c:v>116337.38</c:v>
                </c:pt>
                <c:pt idx="11637">
                  <c:v>116347.38</c:v>
                </c:pt>
                <c:pt idx="11638">
                  <c:v>116357.38</c:v>
                </c:pt>
                <c:pt idx="11639">
                  <c:v>116367.38</c:v>
                </c:pt>
                <c:pt idx="11640">
                  <c:v>116377.38</c:v>
                </c:pt>
                <c:pt idx="11641">
                  <c:v>116387.38</c:v>
                </c:pt>
                <c:pt idx="11642">
                  <c:v>116397.37</c:v>
                </c:pt>
                <c:pt idx="11643">
                  <c:v>116407.37</c:v>
                </c:pt>
                <c:pt idx="11644">
                  <c:v>116417.37</c:v>
                </c:pt>
                <c:pt idx="11645">
                  <c:v>116427.37</c:v>
                </c:pt>
                <c:pt idx="11646">
                  <c:v>116437.36</c:v>
                </c:pt>
                <c:pt idx="11647">
                  <c:v>116447.35</c:v>
                </c:pt>
                <c:pt idx="11648">
                  <c:v>116457.35</c:v>
                </c:pt>
                <c:pt idx="11649">
                  <c:v>116467.37</c:v>
                </c:pt>
                <c:pt idx="11650">
                  <c:v>116477.36</c:v>
                </c:pt>
                <c:pt idx="11651">
                  <c:v>116487.35</c:v>
                </c:pt>
                <c:pt idx="11652">
                  <c:v>116497.35</c:v>
                </c:pt>
                <c:pt idx="11653">
                  <c:v>116507.35</c:v>
                </c:pt>
                <c:pt idx="11654">
                  <c:v>116517.35</c:v>
                </c:pt>
                <c:pt idx="11655">
                  <c:v>116527.34</c:v>
                </c:pt>
                <c:pt idx="11656">
                  <c:v>116537.34</c:v>
                </c:pt>
                <c:pt idx="11657">
                  <c:v>116547.34</c:v>
                </c:pt>
                <c:pt idx="11658">
                  <c:v>116557.34</c:v>
                </c:pt>
                <c:pt idx="11659">
                  <c:v>116567.34</c:v>
                </c:pt>
                <c:pt idx="11660">
                  <c:v>116577.34</c:v>
                </c:pt>
                <c:pt idx="11661">
                  <c:v>116587.34</c:v>
                </c:pt>
                <c:pt idx="11662">
                  <c:v>116597.34</c:v>
                </c:pt>
                <c:pt idx="11663">
                  <c:v>116607.34</c:v>
                </c:pt>
                <c:pt idx="11664">
                  <c:v>116617.33</c:v>
                </c:pt>
                <c:pt idx="11665">
                  <c:v>116627.32</c:v>
                </c:pt>
                <c:pt idx="11666">
                  <c:v>116637.32</c:v>
                </c:pt>
                <c:pt idx="11667">
                  <c:v>116647.32</c:v>
                </c:pt>
                <c:pt idx="11668">
                  <c:v>116657.31</c:v>
                </c:pt>
                <c:pt idx="11669">
                  <c:v>116667.32</c:v>
                </c:pt>
                <c:pt idx="11670">
                  <c:v>116677.32</c:v>
                </c:pt>
                <c:pt idx="11671">
                  <c:v>116687.32</c:v>
                </c:pt>
                <c:pt idx="11672">
                  <c:v>116697.31</c:v>
                </c:pt>
                <c:pt idx="11673">
                  <c:v>116707.31</c:v>
                </c:pt>
                <c:pt idx="11674">
                  <c:v>116717.3</c:v>
                </c:pt>
                <c:pt idx="11675">
                  <c:v>116727.3</c:v>
                </c:pt>
                <c:pt idx="11676">
                  <c:v>116737.3</c:v>
                </c:pt>
                <c:pt idx="11677">
                  <c:v>116747.3</c:v>
                </c:pt>
                <c:pt idx="11678">
                  <c:v>116757.3</c:v>
                </c:pt>
                <c:pt idx="11679">
                  <c:v>116767.3</c:v>
                </c:pt>
                <c:pt idx="11680">
                  <c:v>116777.3</c:v>
                </c:pt>
                <c:pt idx="11681">
                  <c:v>116787.3</c:v>
                </c:pt>
                <c:pt idx="11682">
                  <c:v>116797.3</c:v>
                </c:pt>
                <c:pt idx="11683">
                  <c:v>116807.29</c:v>
                </c:pt>
                <c:pt idx="11684">
                  <c:v>116817.29</c:v>
                </c:pt>
                <c:pt idx="11685">
                  <c:v>116827.29</c:v>
                </c:pt>
                <c:pt idx="11686">
                  <c:v>116837.28</c:v>
                </c:pt>
                <c:pt idx="11687">
                  <c:v>116847.27</c:v>
                </c:pt>
                <c:pt idx="11688">
                  <c:v>116857.27</c:v>
                </c:pt>
                <c:pt idx="11689">
                  <c:v>116867.27</c:v>
                </c:pt>
                <c:pt idx="11690">
                  <c:v>116877.28</c:v>
                </c:pt>
                <c:pt idx="11691">
                  <c:v>116887.27</c:v>
                </c:pt>
                <c:pt idx="11692">
                  <c:v>116897.27</c:v>
                </c:pt>
                <c:pt idx="11693">
                  <c:v>116907.27</c:v>
                </c:pt>
                <c:pt idx="11694">
                  <c:v>116917.27</c:v>
                </c:pt>
                <c:pt idx="11695">
                  <c:v>116927.27</c:v>
                </c:pt>
                <c:pt idx="11696">
                  <c:v>116937.26</c:v>
                </c:pt>
                <c:pt idx="11697">
                  <c:v>116947.27</c:v>
                </c:pt>
                <c:pt idx="11698">
                  <c:v>116957.27</c:v>
                </c:pt>
                <c:pt idx="11699">
                  <c:v>116967.27</c:v>
                </c:pt>
                <c:pt idx="11700">
                  <c:v>116977.26</c:v>
                </c:pt>
                <c:pt idx="11701">
                  <c:v>116987.26</c:v>
                </c:pt>
                <c:pt idx="11702">
                  <c:v>116997.26</c:v>
                </c:pt>
                <c:pt idx="11703">
                  <c:v>117007.26</c:v>
                </c:pt>
                <c:pt idx="11704">
                  <c:v>117017.25</c:v>
                </c:pt>
                <c:pt idx="11705">
                  <c:v>117027.24</c:v>
                </c:pt>
                <c:pt idx="11706">
                  <c:v>117037.24</c:v>
                </c:pt>
                <c:pt idx="11707">
                  <c:v>117047.24</c:v>
                </c:pt>
                <c:pt idx="11708">
                  <c:v>117057.24</c:v>
                </c:pt>
                <c:pt idx="11709">
                  <c:v>117067.23</c:v>
                </c:pt>
                <c:pt idx="11710">
                  <c:v>117077.24</c:v>
                </c:pt>
                <c:pt idx="11711">
                  <c:v>117087.24</c:v>
                </c:pt>
                <c:pt idx="11712">
                  <c:v>117097.24</c:v>
                </c:pt>
                <c:pt idx="11713">
                  <c:v>117107.23</c:v>
                </c:pt>
                <c:pt idx="11714">
                  <c:v>117117.23</c:v>
                </c:pt>
                <c:pt idx="11715">
                  <c:v>117127.23</c:v>
                </c:pt>
                <c:pt idx="11716">
                  <c:v>117137.23</c:v>
                </c:pt>
                <c:pt idx="11717">
                  <c:v>117147.23</c:v>
                </c:pt>
                <c:pt idx="11718">
                  <c:v>117157.22</c:v>
                </c:pt>
                <c:pt idx="11719">
                  <c:v>117167.21</c:v>
                </c:pt>
                <c:pt idx="11720">
                  <c:v>117177.23</c:v>
                </c:pt>
                <c:pt idx="11721">
                  <c:v>117187.23</c:v>
                </c:pt>
                <c:pt idx="11722">
                  <c:v>117197.22</c:v>
                </c:pt>
                <c:pt idx="11723">
                  <c:v>117207.21</c:v>
                </c:pt>
                <c:pt idx="11724">
                  <c:v>117217.21</c:v>
                </c:pt>
                <c:pt idx="11725">
                  <c:v>117227.21</c:v>
                </c:pt>
                <c:pt idx="11726">
                  <c:v>117237.21</c:v>
                </c:pt>
                <c:pt idx="11727">
                  <c:v>117247.2</c:v>
                </c:pt>
                <c:pt idx="11728">
                  <c:v>117257.2</c:v>
                </c:pt>
                <c:pt idx="11729">
                  <c:v>117267.2</c:v>
                </c:pt>
                <c:pt idx="11730">
                  <c:v>117277.21</c:v>
                </c:pt>
                <c:pt idx="11731">
                  <c:v>117287.2</c:v>
                </c:pt>
                <c:pt idx="11732">
                  <c:v>117297.2</c:v>
                </c:pt>
                <c:pt idx="11733">
                  <c:v>117307.2</c:v>
                </c:pt>
                <c:pt idx="11734">
                  <c:v>117317.2</c:v>
                </c:pt>
                <c:pt idx="11735">
                  <c:v>117327.2</c:v>
                </c:pt>
                <c:pt idx="11736">
                  <c:v>117337.19</c:v>
                </c:pt>
                <c:pt idx="11737">
                  <c:v>117347.18</c:v>
                </c:pt>
                <c:pt idx="11738">
                  <c:v>117357.18</c:v>
                </c:pt>
                <c:pt idx="11739">
                  <c:v>117367.18</c:v>
                </c:pt>
                <c:pt idx="11740">
                  <c:v>117377.17</c:v>
                </c:pt>
                <c:pt idx="11741">
                  <c:v>117387.18</c:v>
                </c:pt>
                <c:pt idx="11742">
                  <c:v>117397.18</c:v>
                </c:pt>
                <c:pt idx="11743">
                  <c:v>117407.18</c:v>
                </c:pt>
                <c:pt idx="11744">
                  <c:v>117417.17</c:v>
                </c:pt>
                <c:pt idx="11745">
                  <c:v>117427.17</c:v>
                </c:pt>
                <c:pt idx="11746">
                  <c:v>117437.16</c:v>
                </c:pt>
                <c:pt idx="11747">
                  <c:v>117447.16</c:v>
                </c:pt>
                <c:pt idx="11748">
                  <c:v>117457.16</c:v>
                </c:pt>
                <c:pt idx="11749">
                  <c:v>117467.16</c:v>
                </c:pt>
                <c:pt idx="11750">
                  <c:v>117477.16</c:v>
                </c:pt>
                <c:pt idx="11751">
                  <c:v>117487.16</c:v>
                </c:pt>
                <c:pt idx="11752">
                  <c:v>117497.16</c:v>
                </c:pt>
                <c:pt idx="11753">
                  <c:v>117507.16</c:v>
                </c:pt>
                <c:pt idx="11754">
                  <c:v>117517.16</c:v>
                </c:pt>
                <c:pt idx="11755">
                  <c:v>117527.15</c:v>
                </c:pt>
                <c:pt idx="11756">
                  <c:v>117537.15</c:v>
                </c:pt>
                <c:pt idx="11757">
                  <c:v>117547.15</c:v>
                </c:pt>
                <c:pt idx="11758">
                  <c:v>117557.14</c:v>
                </c:pt>
                <c:pt idx="11759">
                  <c:v>117567.13</c:v>
                </c:pt>
                <c:pt idx="11760">
                  <c:v>117577.13</c:v>
                </c:pt>
                <c:pt idx="11761">
                  <c:v>117587.15</c:v>
                </c:pt>
                <c:pt idx="11762">
                  <c:v>117597.14</c:v>
                </c:pt>
                <c:pt idx="11763">
                  <c:v>117607.13</c:v>
                </c:pt>
                <c:pt idx="11764">
                  <c:v>117617.13</c:v>
                </c:pt>
                <c:pt idx="11765">
                  <c:v>117627.13</c:v>
                </c:pt>
                <c:pt idx="11766">
                  <c:v>117637.13</c:v>
                </c:pt>
                <c:pt idx="11767">
                  <c:v>117647.13</c:v>
                </c:pt>
                <c:pt idx="11768">
                  <c:v>117657.12</c:v>
                </c:pt>
                <c:pt idx="11769">
                  <c:v>117667.12</c:v>
                </c:pt>
                <c:pt idx="11770">
                  <c:v>117677.12</c:v>
                </c:pt>
                <c:pt idx="11771">
                  <c:v>117687.13</c:v>
                </c:pt>
                <c:pt idx="11772">
                  <c:v>117697.12</c:v>
                </c:pt>
                <c:pt idx="11773">
                  <c:v>117707.12</c:v>
                </c:pt>
                <c:pt idx="11774">
                  <c:v>117717.12</c:v>
                </c:pt>
                <c:pt idx="11775">
                  <c:v>117727.12</c:v>
                </c:pt>
                <c:pt idx="11776">
                  <c:v>117737.11</c:v>
                </c:pt>
                <c:pt idx="11777">
                  <c:v>117747.1</c:v>
                </c:pt>
                <c:pt idx="11778">
                  <c:v>117757.1</c:v>
                </c:pt>
                <c:pt idx="11779">
                  <c:v>117767.1</c:v>
                </c:pt>
                <c:pt idx="11780">
                  <c:v>117777.1</c:v>
                </c:pt>
                <c:pt idx="11781">
                  <c:v>117787.1</c:v>
                </c:pt>
                <c:pt idx="11782">
                  <c:v>117797.1</c:v>
                </c:pt>
                <c:pt idx="11783">
                  <c:v>117807.1</c:v>
                </c:pt>
                <c:pt idx="11784">
                  <c:v>117817.1</c:v>
                </c:pt>
                <c:pt idx="11785">
                  <c:v>117827.09</c:v>
                </c:pt>
                <c:pt idx="11786">
                  <c:v>117837.09</c:v>
                </c:pt>
                <c:pt idx="11787">
                  <c:v>117847.09</c:v>
                </c:pt>
                <c:pt idx="11788">
                  <c:v>117857.09</c:v>
                </c:pt>
                <c:pt idx="11789">
                  <c:v>117867.09</c:v>
                </c:pt>
                <c:pt idx="11790">
                  <c:v>117877.09</c:v>
                </c:pt>
                <c:pt idx="11791">
                  <c:v>117887.09</c:v>
                </c:pt>
                <c:pt idx="11792">
                  <c:v>117897.09</c:v>
                </c:pt>
                <c:pt idx="11793">
                  <c:v>117907.09</c:v>
                </c:pt>
                <c:pt idx="11794">
                  <c:v>117917.08</c:v>
                </c:pt>
                <c:pt idx="11795">
                  <c:v>117927.07</c:v>
                </c:pt>
                <c:pt idx="11796">
                  <c:v>117937.07</c:v>
                </c:pt>
                <c:pt idx="11797">
                  <c:v>117947.07</c:v>
                </c:pt>
                <c:pt idx="11798">
                  <c:v>117957.07</c:v>
                </c:pt>
                <c:pt idx="11799">
                  <c:v>117967.06</c:v>
                </c:pt>
                <c:pt idx="11800">
                  <c:v>117977.05</c:v>
                </c:pt>
                <c:pt idx="11801">
                  <c:v>117987.05</c:v>
                </c:pt>
                <c:pt idx="11802">
                  <c:v>117997.07</c:v>
                </c:pt>
                <c:pt idx="11803">
                  <c:v>118007.06</c:v>
                </c:pt>
                <c:pt idx="11804">
                  <c:v>118017.05</c:v>
                </c:pt>
                <c:pt idx="11805">
                  <c:v>118027.05</c:v>
                </c:pt>
                <c:pt idx="11806">
                  <c:v>118037.05</c:v>
                </c:pt>
                <c:pt idx="11807">
                  <c:v>118047.05</c:v>
                </c:pt>
                <c:pt idx="11808">
                  <c:v>118057.05</c:v>
                </c:pt>
                <c:pt idx="11809">
                  <c:v>118067.04</c:v>
                </c:pt>
                <c:pt idx="11810">
                  <c:v>118077.04</c:v>
                </c:pt>
                <c:pt idx="11811">
                  <c:v>118087.03999999999</c:v>
                </c:pt>
                <c:pt idx="11812">
                  <c:v>118097.05</c:v>
                </c:pt>
                <c:pt idx="11813">
                  <c:v>118107.04</c:v>
                </c:pt>
                <c:pt idx="11814">
                  <c:v>118117.04</c:v>
                </c:pt>
                <c:pt idx="11815">
                  <c:v>118127.03999999999</c:v>
                </c:pt>
                <c:pt idx="11816">
                  <c:v>118137.03</c:v>
                </c:pt>
                <c:pt idx="11817">
                  <c:v>118147.03</c:v>
                </c:pt>
                <c:pt idx="11818">
                  <c:v>118157.02</c:v>
                </c:pt>
                <c:pt idx="11819">
                  <c:v>118167.02</c:v>
                </c:pt>
                <c:pt idx="11820">
                  <c:v>118177.02</c:v>
                </c:pt>
                <c:pt idx="11821">
                  <c:v>118187.02</c:v>
                </c:pt>
                <c:pt idx="11822">
                  <c:v>118197.02</c:v>
                </c:pt>
                <c:pt idx="11823">
                  <c:v>118207.02</c:v>
                </c:pt>
                <c:pt idx="11824">
                  <c:v>118217.02</c:v>
                </c:pt>
                <c:pt idx="11825">
                  <c:v>118227.02</c:v>
                </c:pt>
                <c:pt idx="11826">
                  <c:v>118237.01</c:v>
                </c:pt>
                <c:pt idx="11827">
                  <c:v>118247.01</c:v>
                </c:pt>
                <c:pt idx="11828">
                  <c:v>118257.01</c:v>
                </c:pt>
                <c:pt idx="11829">
                  <c:v>118267.01</c:v>
                </c:pt>
                <c:pt idx="11830">
                  <c:v>118277.01</c:v>
                </c:pt>
                <c:pt idx="11831">
                  <c:v>118287.01</c:v>
                </c:pt>
                <c:pt idx="11832">
                  <c:v>118297.01</c:v>
                </c:pt>
                <c:pt idx="11833">
                  <c:v>118307.01</c:v>
                </c:pt>
                <c:pt idx="11834">
                  <c:v>118317</c:v>
                </c:pt>
                <c:pt idx="11835">
                  <c:v>118326.99</c:v>
                </c:pt>
                <c:pt idx="11836">
                  <c:v>118336.99</c:v>
                </c:pt>
                <c:pt idx="11837">
                  <c:v>118346.99</c:v>
                </c:pt>
                <c:pt idx="11838">
                  <c:v>118356.99</c:v>
                </c:pt>
                <c:pt idx="11839">
                  <c:v>118366.98</c:v>
                </c:pt>
                <c:pt idx="11840">
                  <c:v>118376.98</c:v>
                </c:pt>
                <c:pt idx="11841">
                  <c:v>118386.98</c:v>
                </c:pt>
                <c:pt idx="11842">
                  <c:v>118396.98</c:v>
                </c:pt>
                <c:pt idx="11843">
                  <c:v>118406.98</c:v>
                </c:pt>
                <c:pt idx="11844">
                  <c:v>118416.98</c:v>
                </c:pt>
                <c:pt idx="11845">
                  <c:v>118426.98</c:v>
                </c:pt>
                <c:pt idx="11846">
                  <c:v>118436.98</c:v>
                </c:pt>
                <c:pt idx="11847">
                  <c:v>118446.98</c:v>
                </c:pt>
                <c:pt idx="11848">
                  <c:v>118456.97</c:v>
                </c:pt>
                <c:pt idx="11849">
                  <c:v>118466.96</c:v>
                </c:pt>
                <c:pt idx="11850">
                  <c:v>118476.96</c:v>
                </c:pt>
                <c:pt idx="11851">
                  <c:v>118486.96</c:v>
                </c:pt>
                <c:pt idx="11852">
                  <c:v>118496.96000000001</c:v>
                </c:pt>
                <c:pt idx="11853">
                  <c:v>118506.96</c:v>
                </c:pt>
                <c:pt idx="11854">
                  <c:v>118516.96</c:v>
                </c:pt>
                <c:pt idx="11855">
                  <c:v>118526.96</c:v>
                </c:pt>
                <c:pt idx="11856">
                  <c:v>118536.96000000001</c:v>
                </c:pt>
                <c:pt idx="11857">
                  <c:v>118546.95</c:v>
                </c:pt>
                <c:pt idx="11858">
                  <c:v>118556.95</c:v>
                </c:pt>
                <c:pt idx="11859">
                  <c:v>118566.95</c:v>
                </c:pt>
                <c:pt idx="11860">
                  <c:v>118576.95</c:v>
                </c:pt>
                <c:pt idx="11861">
                  <c:v>118586.95</c:v>
                </c:pt>
                <c:pt idx="11862">
                  <c:v>118596.94</c:v>
                </c:pt>
                <c:pt idx="11863">
                  <c:v>118606.95</c:v>
                </c:pt>
                <c:pt idx="11864">
                  <c:v>118616.95</c:v>
                </c:pt>
                <c:pt idx="11865">
                  <c:v>118626.95</c:v>
                </c:pt>
                <c:pt idx="11866">
                  <c:v>118636.94</c:v>
                </c:pt>
                <c:pt idx="11867">
                  <c:v>118646.93</c:v>
                </c:pt>
                <c:pt idx="11868">
                  <c:v>118656.93</c:v>
                </c:pt>
                <c:pt idx="11869">
                  <c:v>118666.93</c:v>
                </c:pt>
                <c:pt idx="11870">
                  <c:v>118676.93</c:v>
                </c:pt>
                <c:pt idx="11871">
                  <c:v>118686.92</c:v>
                </c:pt>
                <c:pt idx="11872">
                  <c:v>118696.93</c:v>
                </c:pt>
                <c:pt idx="11873">
                  <c:v>118706.93</c:v>
                </c:pt>
                <c:pt idx="11874">
                  <c:v>118716.93</c:v>
                </c:pt>
                <c:pt idx="11875">
                  <c:v>118726.92</c:v>
                </c:pt>
                <c:pt idx="11876">
                  <c:v>118736.91</c:v>
                </c:pt>
                <c:pt idx="11877">
                  <c:v>118746.91</c:v>
                </c:pt>
                <c:pt idx="11878">
                  <c:v>118756.91</c:v>
                </c:pt>
                <c:pt idx="11879">
                  <c:v>118766.91</c:v>
                </c:pt>
                <c:pt idx="11880">
                  <c:v>118776.91</c:v>
                </c:pt>
                <c:pt idx="11881">
                  <c:v>118786.9</c:v>
                </c:pt>
                <c:pt idx="11882">
                  <c:v>118796.9</c:v>
                </c:pt>
                <c:pt idx="11883">
                  <c:v>118806.91</c:v>
                </c:pt>
                <c:pt idx="11884">
                  <c:v>118816.91</c:v>
                </c:pt>
                <c:pt idx="11885">
                  <c:v>118826.9</c:v>
                </c:pt>
                <c:pt idx="11886">
                  <c:v>118836.9</c:v>
                </c:pt>
                <c:pt idx="11887">
                  <c:v>118846.9</c:v>
                </c:pt>
                <c:pt idx="11888">
                  <c:v>118856.89</c:v>
                </c:pt>
                <c:pt idx="11889">
                  <c:v>118866.89</c:v>
                </c:pt>
                <c:pt idx="11890">
                  <c:v>118876.88</c:v>
                </c:pt>
                <c:pt idx="11891">
                  <c:v>118886.88</c:v>
                </c:pt>
                <c:pt idx="11892">
                  <c:v>118896.88</c:v>
                </c:pt>
                <c:pt idx="11893">
                  <c:v>118906.89</c:v>
                </c:pt>
                <c:pt idx="11894">
                  <c:v>118916.88</c:v>
                </c:pt>
                <c:pt idx="11895">
                  <c:v>118926.88</c:v>
                </c:pt>
                <c:pt idx="11896">
                  <c:v>118936.88</c:v>
                </c:pt>
                <c:pt idx="11897">
                  <c:v>118946.88</c:v>
                </c:pt>
                <c:pt idx="11898">
                  <c:v>118956.87</c:v>
                </c:pt>
                <c:pt idx="11899">
                  <c:v>118966.87</c:v>
                </c:pt>
                <c:pt idx="11900">
                  <c:v>118976.87</c:v>
                </c:pt>
                <c:pt idx="11901">
                  <c:v>118986.87</c:v>
                </c:pt>
                <c:pt idx="11902">
                  <c:v>118996.86</c:v>
                </c:pt>
                <c:pt idx="11903">
                  <c:v>119006.87</c:v>
                </c:pt>
                <c:pt idx="11904">
                  <c:v>119016.87</c:v>
                </c:pt>
                <c:pt idx="11905">
                  <c:v>119026.87</c:v>
                </c:pt>
                <c:pt idx="11906">
                  <c:v>119036.86</c:v>
                </c:pt>
                <c:pt idx="11907">
                  <c:v>119046.85</c:v>
                </c:pt>
                <c:pt idx="11908">
                  <c:v>119056.85</c:v>
                </c:pt>
                <c:pt idx="11909">
                  <c:v>119066.85</c:v>
                </c:pt>
                <c:pt idx="11910">
                  <c:v>119076.85</c:v>
                </c:pt>
                <c:pt idx="11911">
                  <c:v>119086.84</c:v>
                </c:pt>
                <c:pt idx="11912">
                  <c:v>119096.84</c:v>
                </c:pt>
                <c:pt idx="11913">
                  <c:v>119106.84</c:v>
                </c:pt>
                <c:pt idx="11914">
                  <c:v>119116.85</c:v>
                </c:pt>
                <c:pt idx="11915">
                  <c:v>119126.84</c:v>
                </c:pt>
                <c:pt idx="11916">
                  <c:v>119136.84</c:v>
                </c:pt>
                <c:pt idx="11917">
                  <c:v>119146.84</c:v>
                </c:pt>
                <c:pt idx="11918">
                  <c:v>119156.85</c:v>
                </c:pt>
                <c:pt idx="11919">
                  <c:v>119166.84</c:v>
                </c:pt>
                <c:pt idx="11920">
                  <c:v>119176.84</c:v>
                </c:pt>
                <c:pt idx="11921">
                  <c:v>119186.82</c:v>
                </c:pt>
                <c:pt idx="11922">
                  <c:v>119196.82</c:v>
                </c:pt>
                <c:pt idx="11923">
                  <c:v>119206.82</c:v>
                </c:pt>
                <c:pt idx="11924">
                  <c:v>119216.83</c:v>
                </c:pt>
                <c:pt idx="11925">
                  <c:v>119226.82</c:v>
                </c:pt>
                <c:pt idx="11926">
                  <c:v>119236.82</c:v>
                </c:pt>
                <c:pt idx="11927">
                  <c:v>119246.82</c:v>
                </c:pt>
                <c:pt idx="11928">
                  <c:v>119256.82</c:v>
                </c:pt>
                <c:pt idx="11929">
                  <c:v>119266.81</c:v>
                </c:pt>
                <c:pt idx="11930">
                  <c:v>119276.8</c:v>
                </c:pt>
                <c:pt idx="11931">
                  <c:v>119286.8</c:v>
                </c:pt>
                <c:pt idx="11932">
                  <c:v>119296.8</c:v>
                </c:pt>
                <c:pt idx="11933">
                  <c:v>119306.8</c:v>
                </c:pt>
                <c:pt idx="11934">
                  <c:v>119316.8</c:v>
                </c:pt>
                <c:pt idx="11935">
                  <c:v>119326.8</c:v>
                </c:pt>
                <c:pt idx="11936">
                  <c:v>119336.8</c:v>
                </c:pt>
                <c:pt idx="11937">
                  <c:v>119346.8</c:v>
                </c:pt>
                <c:pt idx="11938">
                  <c:v>119356.8</c:v>
                </c:pt>
                <c:pt idx="11939">
                  <c:v>119366.79</c:v>
                </c:pt>
                <c:pt idx="11940">
                  <c:v>119376.79</c:v>
                </c:pt>
                <c:pt idx="11941">
                  <c:v>119386.79</c:v>
                </c:pt>
                <c:pt idx="11942">
                  <c:v>119396.78</c:v>
                </c:pt>
                <c:pt idx="11943">
                  <c:v>119406.78</c:v>
                </c:pt>
                <c:pt idx="11944">
                  <c:v>119416.79</c:v>
                </c:pt>
                <c:pt idx="11945">
                  <c:v>119426.79</c:v>
                </c:pt>
                <c:pt idx="11946">
                  <c:v>119436.78</c:v>
                </c:pt>
                <c:pt idx="11947">
                  <c:v>119446.78</c:v>
                </c:pt>
                <c:pt idx="11948">
                  <c:v>119456.77</c:v>
                </c:pt>
                <c:pt idx="11949">
                  <c:v>119466.77</c:v>
                </c:pt>
                <c:pt idx="11950">
                  <c:v>119476.77</c:v>
                </c:pt>
                <c:pt idx="11951">
                  <c:v>119486.77</c:v>
                </c:pt>
                <c:pt idx="11952">
                  <c:v>119496.77</c:v>
                </c:pt>
                <c:pt idx="11953">
                  <c:v>119506.76</c:v>
                </c:pt>
                <c:pt idx="11954">
                  <c:v>119516.77</c:v>
                </c:pt>
                <c:pt idx="11955">
                  <c:v>119526.77</c:v>
                </c:pt>
                <c:pt idx="11956">
                  <c:v>119536.77</c:v>
                </c:pt>
                <c:pt idx="11957">
                  <c:v>119546.76</c:v>
                </c:pt>
                <c:pt idx="11958">
                  <c:v>119556.76</c:v>
                </c:pt>
                <c:pt idx="11959">
                  <c:v>119566.76</c:v>
                </c:pt>
                <c:pt idx="11960">
                  <c:v>119576.75</c:v>
                </c:pt>
                <c:pt idx="11961">
                  <c:v>119586.74</c:v>
                </c:pt>
                <c:pt idx="11962">
                  <c:v>119596.74</c:v>
                </c:pt>
                <c:pt idx="11963">
                  <c:v>119606.74</c:v>
                </c:pt>
                <c:pt idx="11964">
                  <c:v>119616.75</c:v>
                </c:pt>
                <c:pt idx="11965">
                  <c:v>119626.74</c:v>
                </c:pt>
                <c:pt idx="11966">
                  <c:v>119636.74</c:v>
                </c:pt>
                <c:pt idx="11967">
                  <c:v>119646.74</c:v>
                </c:pt>
                <c:pt idx="11968">
                  <c:v>119656.74</c:v>
                </c:pt>
                <c:pt idx="11969">
                  <c:v>119666.73</c:v>
                </c:pt>
                <c:pt idx="11970">
                  <c:v>119676.73</c:v>
                </c:pt>
                <c:pt idx="11971">
                  <c:v>119686.73</c:v>
                </c:pt>
                <c:pt idx="11972">
                  <c:v>119696.73</c:v>
                </c:pt>
                <c:pt idx="11973">
                  <c:v>119706.73</c:v>
                </c:pt>
                <c:pt idx="11974">
                  <c:v>119716.73</c:v>
                </c:pt>
                <c:pt idx="11975">
                  <c:v>119726.73</c:v>
                </c:pt>
                <c:pt idx="11976">
                  <c:v>119736.73</c:v>
                </c:pt>
                <c:pt idx="11977">
                  <c:v>119746.73</c:v>
                </c:pt>
                <c:pt idx="11978">
                  <c:v>119756.72</c:v>
                </c:pt>
                <c:pt idx="11979">
                  <c:v>119766.71</c:v>
                </c:pt>
                <c:pt idx="11980">
                  <c:v>119776.71</c:v>
                </c:pt>
                <c:pt idx="11981">
                  <c:v>119786.71</c:v>
                </c:pt>
                <c:pt idx="11982">
                  <c:v>119796.71</c:v>
                </c:pt>
                <c:pt idx="11983">
                  <c:v>119806.7</c:v>
                </c:pt>
                <c:pt idx="11984">
                  <c:v>119816.7</c:v>
                </c:pt>
                <c:pt idx="11985">
                  <c:v>119826.71</c:v>
                </c:pt>
                <c:pt idx="11986">
                  <c:v>119836.71</c:v>
                </c:pt>
                <c:pt idx="11987">
                  <c:v>119846.7</c:v>
                </c:pt>
                <c:pt idx="11988">
                  <c:v>119856.7</c:v>
                </c:pt>
                <c:pt idx="11989">
                  <c:v>119866.7</c:v>
                </c:pt>
                <c:pt idx="11990">
                  <c:v>119876.7</c:v>
                </c:pt>
                <c:pt idx="11991">
                  <c:v>119886.7</c:v>
                </c:pt>
                <c:pt idx="11992">
                  <c:v>119896.69</c:v>
                </c:pt>
                <c:pt idx="11993">
                  <c:v>119906.68</c:v>
                </c:pt>
                <c:pt idx="11994">
                  <c:v>119916.68</c:v>
                </c:pt>
                <c:pt idx="11995">
                  <c:v>119926.7</c:v>
                </c:pt>
                <c:pt idx="11996">
                  <c:v>119936.69</c:v>
                </c:pt>
                <c:pt idx="11997">
                  <c:v>119946.68</c:v>
                </c:pt>
                <c:pt idx="11998">
                  <c:v>119956.68</c:v>
                </c:pt>
                <c:pt idx="11999">
                  <c:v>119966.68</c:v>
                </c:pt>
                <c:pt idx="12000">
                  <c:v>119976.68</c:v>
                </c:pt>
                <c:pt idx="12001">
                  <c:v>119986.67</c:v>
                </c:pt>
                <c:pt idx="12002">
                  <c:v>119996.66</c:v>
                </c:pt>
                <c:pt idx="12003">
                  <c:v>120006.66</c:v>
                </c:pt>
                <c:pt idx="12004">
                  <c:v>120016.66</c:v>
                </c:pt>
                <c:pt idx="12005">
                  <c:v>120026.67</c:v>
                </c:pt>
                <c:pt idx="12006">
                  <c:v>120036.66</c:v>
                </c:pt>
                <c:pt idx="12007">
                  <c:v>120046.66</c:v>
                </c:pt>
                <c:pt idx="12008">
                  <c:v>120056.66</c:v>
                </c:pt>
                <c:pt idx="12009">
                  <c:v>120066.66</c:v>
                </c:pt>
                <c:pt idx="12010">
                  <c:v>120076.66</c:v>
                </c:pt>
                <c:pt idx="12011">
                  <c:v>120086.66</c:v>
                </c:pt>
                <c:pt idx="12012">
                  <c:v>120096.66</c:v>
                </c:pt>
                <c:pt idx="12013">
                  <c:v>120106.66</c:v>
                </c:pt>
                <c:pt idx="12014">
                  <c:v>120116.64</c:v>
                </c:pt>
                <c:pt idx="12015">
                  <c:v>120126.65</c:v>
                </c:pt>
                <c:pt idx="12016">
                  <c:v>120136.65</c:v>
                </c:pt>
                <c:pt idx="12017">
                  <c:v>120146.65</c:v>
                </c:pt>
                <c:pt idx="12018">
                  <c:v>120156.64</c:v>
                </c:pt>
                <c:pt idx="12019">
                  <c:v>120166.64</c:v>
                </c:pt>
                <c:pt idx="12020">
                  <c:v>120176.63</c:v>
                </c:pt>
                <c:pt idx="12021">
                  <c:v>120186.63</c:v>
                </c:pt>
                <c:pt idx="12022">
                  <c:v>120196.63</c:v>
                </c:pt>
                <c:pt idx="12023">
                  <c:v>120206.63</c:v>
                </c:pt>
                <c:pt idx="12024">
                  <c:v>120216.63</c:v>
                </c:pt>
                <c:pt idx="12025">
                  <c:v>120226.63</c:v>
                </c:pt>
                <c:pt idx="12026">
                  <c:v>120236.63</c:v>
                </c:pt>
                <c:pt idx="12027">
                  <c:v>120246.63</c:v>
                </c:pt>
                <c:pt idx="12028">
                  <c:v>120256.63</c:v>
                </c:pt>
                <c:pt idx="12029">
                  <c:v>120266.62</c:v>
                </c:pt>
                <c:pt idx="12030">
                  <c:v>120276.62</c:v>
                </c:pt>
                <c:pt idx="12031">
                  <c:v>120286.62</c:v>
                </c:pt>
                <c:pt idx="12032">
                  <c:v>120296.61</c:v>
                </c:pt>
                <c:pt idx="12033">
                  <c:v>120306.6</c:v>
                </c:pt>
                <c:pt idx="12034">
                  <c:v>120316.6</c:v>
                </c:pt>
                <c:pt idx="12035">
                  <c:v>120326.62</c:v>
                </c:pt>
                <c:pt idx="12036">
                  <c:v>120336.61</c:v>
                </c:pt>
                <c:pt idx="12037">
                  <c:v>120346.6</c:v>
                </c:pt>
                <c:pt idx="12038">
                  <c:v>120356.6</c:v>
                </c:pt>
                <c:pt idx="12039">
                  <c:v>120366.6</c:v>
                </c:pt>
                <c:pt idx="12040">
                  <c:v>120376.6</c:v>
                </c:pt>
                <c:pt idx="12041">
                  <c:v>120386.59</c:v>
                </c:pt>
                <c:pt idx="12042">
                  <c:v>120396.59</c:v>
                </c:pt>
                <c:pt idx="12043">
                  <c:v>120406.59</c:v>
                </c:pt>
                <c:pt idx="12044">
                  <c:v>120416.59</c:v>
                </c:pt>
                <c:pt idx="12045">
                  <c:v>120426.59</c:v>
                </c:pt>
                <c:pt idx="12046">
                  <c:v>120436.59</c:v>
                </c:pt>
                <c:pt idx="12047">
                  <c:v>120446.59</c:v>
                </c:pt>
                <c:pt idx="12048">
                  <c:v>120456.59</c:v>
                </c:pt>
                <c:pt idx="12049">
                  <c:v>120466.59</c:v>
                </c:pt>
                <c:pt idx="12050">
                  <c:v>120476.58</c:v>
                </c:pt>
                <c:pt idx="12051">
                  <c:v>120486.57</c:v>
                </c:pt>
                <c:pt idx="12052">
                  <c:v>120496.59</c:v>
                </c:pt>
                <c:pt idx="12053">
                  <c:v>120506.59</c:v>
                </c:pt>
                <c:pt idx="12054">
                  <c:v>120516.58</c:v>
                </c:pt>
                <c:pt idx="12055">
                  <c:v>120526.57</c:v>
                </c:pt>
                <c:pt idx="12056">
                  <c:v>120536.57</c:v>
                </c:pt>
                <c:pt idx="12057">
                  <c:v>120546.57</c:v>
                </c:pt>
                <c:pt idx="12058">
                  <c:v>120556.57</c:v>
                </c:pt>
                <c:pt idx="12059">
                  <c:v>120566.56</c:v>
                </c:pt>
                <c:pt idx="12060">
                  <c:v>120576.55</c:v>
                </c:pt>
                <c:pt idx="12061">
                  <c:v>120586.55</c:v>
                </c:pt>
                <c:pt idx="12062">
                  <c:v>120596.55</c:v>
                </c:pt>
                <c:pt idx="12063">
                  <c:v>120606.55</c:v>
                </c:pt>
                <c:pt idx="12064">
                  <c:v>120616.55</c:v>
                </c:pt>
                <c:pt idx="12065">
                  <c:v>120626.55</c:v>
                </c:pt>
                <c:pt idx="12066">
                  <c:v>120636.55</c:v>
                </c:pt>
                <c:pt idx="12067">
                  <c:v>120646.55</c:v>
                </c:pt>
                <c:pt idx="12068">
                  <c:v>120656.55</c:v>
                </c:pt>
                <c:pt idx="12069">
                  <c:v>120666.54</c:v>
                </c:pt>
                <c:pt idx="12070">
                  <c:v>120676.54</c:v>
                </c:pt>
                <c:pt idx="12071">
                  <c:v>120686.54</c:v>
                </c:pt>
                <c:pt idx="12072">
                  <c:v>120696.54</c:v>
                </c:pt>
                <c:pt idx="12073">
                  <c:v>120706.53</c:v>
                </c:pt>
                <c:pt idx="12074">
                  <c:v>120716.52</c:v>
                </c:pt>
                <c:pt idx="12075">
                  <c:v>120726.54</c:v>
                </c:pt>
                <c:pt idx="12076">
                  <c:v>120736.54</c:v>
                </c:pt>
                <c:pt idx="12077">
                  <c:v>120746.53</c:v>
                </c:pt>
                <c:pt idx="12078">
                  <c:v>120756.52</c:v>
                </c:pt>
                <c:pt idx="12079">
                  <c:v>120766.52</c:v>
                </c:pt>
                <c:pt idx="12080">
                  <c:v>120776.52</c:v>
                </c:pt>
                <c:pt idx="12081">
                  <c:v>120786.52</c:v>
                </c:pt>
                <c:pt idx="12082">
                  <c:v>120796.52</c:v>
                </c:pt>
                <c:pt idx="12083">
                  <c:v>120806.51</c:v>
                </c:pt>
                <c:pt idx="12084">
                  <c:v>120816.51</c:v>
                </c:pt>
                <c:pt idx="12085">
                  <c:v>120826.51</c:v>
                </c:pt>
                <c:pt idx="12086">
                  <c:v>120836.52</c:v>
                </c:pt>
                <c:pt idx="12087">
                  <c:v>120846.51</c:v>
                </c:pt>
                <c:pt idx="12088">
                  <c:v>120856.51</c:v>
                </c:pt>
                <c:pt idx="12089">
                  <c:v>120866.51</c:v>
                </c:pt>
                <c:pt idx="12090">
                  <c:v>120876.5</c:v>
                </c:pt>
                <c:pt idx="12091">
                  <c:v>120886.5</c:v>
                </c:pt>
                <c:pt idx="12092">
                  <c:v>120896.49</c:v>
                </c:pt>
                <c:pt idx="12093">
                  <c:v>120906.49</c:v>
                </c:pt>
                <c:pt idx="12094">
                  <c:v>120916.49</c:v>
                </c:pt>
                <c:pt idx="12095">
                  <c:v>120926.48</c:v>
                </c:pt>
                <c:pt idx="12096">
                  <c:v>120936.49</c:v>
                </c:pt>
                <c:pt idx="12097">
                  <c:v>120946.49</c:v>
                </c:pt>
                <c:pt idx="12098">
                  <c:v>120956.49</c:v>
                </c:pt>
                <c:pt idx="12099">
                  <c:v>120966.48</c:v>
                </c:pt>
                <c:pt idx="12100">
                  <c:v>120976.49</c:v>
                </c:pt>
                <c:pt idx="12101">
                  <c:v>120986.49</c:v>
                </c:pt>
                <c:pt idx="12102">
                  <c:v>120996.48</c:v>
                </c:pt>
                <c:pt idx="12103">
                  <c:v>121006.48</c:v>
                </c:pt>
                <c:pt idx="12104">
                  <c:v>121016.47</c:v>
                </c:pt>
                <c:pt idx="12105">
                  <c:v>121026.46</c:v>
                </c:pt>
                <c:pt idx="12106">
                  <c:v>121036.48</c:v>
                </c:pt>
                <c:pt idx="12107">
                  <c:v>121046.48</c:v>
                </c:pt>
                <c:pt idx="12108">
                  <c:v>121056.47</c:v>
                </c:pt>
                <c:pt idx="12109">
                  <c:v>121066.46</c:v>
                </c:pt>
                <c:pt idx="12110">
                  <c:v>121076.46</c:v>
                </c:pt>
                <c:pt idx="12111">
                  <c:v>121086.46</c:v>
                </c:pt>
                <c:pt idx="12112">
                  <c:v>121096.46</c:v>
                </c:pt>
                <c:pt idx="12113">
                  <c:v>121106.45</c:v>
                </c:pt>
                <c:pt idx="12114">
                  <c:v>121116.45</c:v>
                </c:pt>
                <c:pt idx="12115">
                  <c:v>121126.45</c:v>
                </c:pt>
                <c:pt idx="12116">
                  <c:v>121136.46</c:v>
                </c:pt>
                <c:pt idx="12117">
                  <c:v>121146.45</c:v>
                </c:pt>
                <c:pt idx="12118">
                  <c:v>121156.45</c:v>
                </c:pt>
                <c:pt idx="12119">
                  <c:v>121166.45</c:v>
                </c:pt>
                <c:pt idx="12120">
                  <c:v>121176.45</c:v>
                </c:pt>
                <c:pt idx="12121">
                  <c:v>121186.45</c:v>
                </c:pt>
                <c:pt idx="12122">
                  <c:v>121196.44</c:v>
                </c:pt>
                <c:pt idx="12123">
                  <c:v>121206.43</c:v>
                </c:pt>
                <c:pt idx="12124">
                  <c:v>121216.43</c:v>
                </c:pt>
                <c:pt idx="12125">
                  <c:v>121226.43</c:v>
                </c:pt>
                <c:pt idx="12126">
                  <c:v>121236.44</c:v>
                </c:pt>
                <c:pt idx="12127">
                  <c:v>121246.43</c:v>
                </c:pt>
                <c:pt idx="12128">
                  <c:v>121256.43</c:v>
                </c:pt>
                <c:pt idx="12129">
                  <c:v>121266.43</c:v>
                </c:pt>
                <c:pt idx="12130">
                  <c:v>121276.43</c:v>
                </c:pt>
                <c:pt idx="12131">
                  <c:v>121286.42</c:v>
                </c:pt>
                <c:pt idx="12132">
                  <c:v>121296.41</c:v>
                </c:pt>
                <c:pt idx="12133">
                  <c:v>121306.41</c:v>
                </c:pt>
                <c:pt idx="12134">
                  <c:v>121316.41</c:v>
                </c:pt>
                <c:pt idx="12135">
                  <c:v>121326.41</c:v>
                </c:pt>
                <c:pt idx="12136">
                  <c:v>121336.41</c:v>
                </c:pt>
                <c:pt idx="12137">
                  <c:v>121346.41</c:v>
                </c:pt>
                <c:pt idx="12138">
                  <c:v>121356.41</c:v>
                </c:pt>
                <c:pt idx="12139">
                  <c:v>121366.41</c:v>
                </c:pt>
                <c:pt idx="12140">
                  <c:v>121376.41</c:v>
                </c:pt>
                <c:pt idx="12141">
                  <c:v>121386.4</c:v>
                </c:pt>
                <c:pt idx="12142">
                  <c:v>121396.4</c:v>
                </c:pt>
                <c:pt idx="12143">
                  <c:v>121406.39999999999</c:v>
                </c:pt>
                <c:pt idx="12144">
                  <c:v>121416.4</c:v>
                </c:pt>
                <c:pt idx="12145">
                  <c:v>121426.4</c:v>
                </c:pt>
                <c:pt idx="12146">
                  <c:v>121436.4</c:v>
                </c:pt>
                <c:pt idx="12147">
                  <c:v>121446.39999999999</c:v>
                </c:pt>
                <c:pt idx="12148">
                  <c:v>121456.4</c:v>
                </c:pt>
                <c:pt idx="12149">
                  <c:v>121466.39</c:v>
                </c:pt>
                <c:pt idx="12150">
                  <c:v>121476.38</c:v>
                </c:pt>
                <c:pt idx="12151">
                  <c:v>121486.38</c:v>
                </c:pt>
                <c:pt idx="12152">
                  <c:v>121496.38</c:v>
                </c:pt>
                <c:pt idx="12153">
                  <c:v>121506.38</c:v>
                </c:pt>
                <c:pt idx="12154">
                  <c:v>121516.38</c:v>
                </c:pt>
                <c:pt idx="12155">
                  <c:v>121526.37</c:v>
                </c:pt>
                <c:pt idx="12156">
                  <c:v>121536.38</c:v>
                </c:pt>
                <c:pt idx="12157">
                  <c:v>121546.38</c:v>
                </c:pt>
                <c:pt idx="12158">
                  <c:v>121556.38</c:v>
                </c:pt>
                <c:pt idx="12159">
                  <c:v>121566.37</c:v>
                </c:pt>
                <c:pt idx="12160">
                  <c:v>121576.37</c:v>
                </c:pt>
                <c:pt idx="12161">
                  <c:v>121586.37</c:v>
                </c:pt>
                <c:pt idx="12162">
                  <c:v>121596.36</c:v>
                </c:pt>
                <c:pt idx="12163">
                  <c:v>121606.36</c:v>
                </c:pt>
                <c:pt idx="12164">
                  <c:v>121616.35</c:v>
                </c:pt>
                <c:pt idx="12165">
                  <c:v>121626.35</c:v>
                </c:pt>
                <c:pt idx="12166">
                  <c:v>121636.36</c:v>
                </c:pt>
                <c:pt idx="12167">
                  <c:v>121646.36</c:v>
                </c:pt>
                <c:pt idx="12168">
                  <c:v>121656.35</c:v>
                </c:pt>
                <c:pt idx="12169">
                  <c:v>121666.35</c:v>
                </c:pt>
                <c:pt idx="12170">
                  <c:v>121676.35</c:v>
                </c:pt>
                <c:pt idx="12171">
                  <c:v>121686.34</c:v>
                </c:pt>
                <c:pt idx="12172">
                  <c:v>121696.34</c:v>
                </c:pt>
                <c:pt idx="12173">
                  <c:v>121706.34</c:v>
                </c:pt>
                <c:pt idx="12174">
                  <c:v>121716.34</c:v>
                </c:pt>
                <c:pt idx="12175">
                  <c:v>121726.34</c:v>
                </c:pt>
                <c:pt idx="12176">
                  <c:v>121736.34</c:v>
                </c:pt>
                <c:pt idx="12177">
                  <c:v>121746.34</c:v>
                </c:pt>
                <c:pt idx="12178">
                  <c:v>121756.34</c:v>
                </c:pt>
                <c:pt idx="12179">
                  <c:v>121766.34</c:v>
                </c:pt>
                <c:pt idx="12180">
                  <c:v>121776.33</c:v>
                </c:pt>
                <c:pt idx="12181">
                  <c:v>121786.32</c:v>
                </c:pt>
                <c:pt idx="12182">
                  <c:v>121796.32</c:v>
                </c:pt>
                <c:pt idx="12183">
                  <c:v>121806.32</c:v>
                </c:pt>
                <c:pt idx="12184">
                  <c:v>121816.32000000001</c:v>
                </c:pt>
                <c:pt idx="12185">
                  <c:v>121826.31</c:v>
                </c:pt>
                <c:pt idx="12186">
                  <c:v>121836.32</c:v>
                </c:pt>
                <c:pt idx="12187">
                  <c:v>121846.32</c:v>
                </c:pt>
                <c:pt idx="12188">
                  <c:v>121856.32000000001</c:v>
                </c:pt>
                <c:pt idx="12189">
                  <c:v>121866.31</c:v>
                </c:pt>
                <c:pt idx="12190">
                  <c:v>121876.3</c:v>
                </c:pt>
                <c:pt idx="12191">
                  <c:v>121886.3</c:v>
                </c:pt>
                <c:pt idx="12192">
                  <c:v>121896.32000000001</c:v>
                </c:pt>
                <c:pt idx="12193">
                  <c:v>121906.31</c:v>
                </c:pt>
                <c:pt idx="12194">
                  <c:v>121916.3</c:v>
                </c:pt>
                <c:pt idx="12195">
                  <c:v>121926.29</c:v>
                </c:pt>
                <c:pt idx="12196">
                  <c:v>121936.3</c:v>
                </c:pt>
                <c:pt idx="12197">
                  <c:v>121946.3</c:v>
                </c:pt>
                <c:pt idx="12198">
                  <c:v>121956.3</c:v>
                </c:pt>
                <c:pt idx="12199">
                  <c:v>121966.29</c:v>
                </c:pt>
                <c:pt idx="12200">
                  <c:v>121976.29</c:v>
                </c:pt>
                <c:pt idx="12201">
                  <c:v>121986.29</c:v>
                </c:pt>
                <c:pt idx="12202">
                  <c:v>121996.29</c:v>
                </c:pt>
                <c:pt idx="12203">
                  <c:v>122006.28</c:v>
                </c:pt>
                <c:pt idx="12204">
                  <c:v>122016.27</c:v>
                </c:pt>
                <c:pt idx="12205">
                  <c:v>122026.27</c:v>
                </c:pt>
                <c:pt idx="12206">
                  <c:v>122036.29</c:v>
                </c:pt>
                <c:pt idx="12207">
                  <c:v>122046.28</c:v>
                </c:pt>
                <c:pt idx="12208">
                  <c:v>122056.27</c:v>
                </c:pt>
                <c:pt idx="12209">
                  <c:v>122066.27</c:v>
                </c:pt>
                <c:pt idx="12210">
                  <c:v>122076.27</c:v>
                </c:pt>
                <c:pt idx="12211">
                  <c:v>122086.27</c:v>
                </c:pt>
                <c:pt idx="12212">
                  <c:v>122096.27</c:v>
                </c:pt>
                <c:pt idx="12213">
                  <c:v>122106.26</c:v>
                </c:pt>
                <c:pt idx="12214">
                  <c:v>122116.26</c:v>
                </c:pt>
                <c:pt idx="12215">
                  <c:v>122126.26</c:v>
                </c:pt>
                <c:pt idx="12216">
                  <c:v>122136.27</c:v>
                </c:pt>
                <c:pt idx="12217">
                  <c:v>122146.26</c:v>
                </c:pt>
                <c:pt idx="12218">
                  <c:v>122156.26</c:v>
                </c:pt>
                <c:pt idx="12219">
                  <c:v>122166.26</c:v>
                </c:pt>
                <c:pt idx="12220">
                  <c:v>122176.26</c:v>
                </c:pt>
                <c:pt idx="12221">
                  <c:v>122186.25</c:v>
                </c:pt>
                <c:pt idx="12222">
                  <c:v>122196.24</c:v>
                </c:pt>
                <c:pt idx="12223">
                  <c:v>122206.24</c:v>
                </c:pt>
                <c:pt idx="12224">
                  <c:v>122216.24</c:v>
                </c:pt>
                <c:pt idx="12225">
                  <c:v>122226.23</c:v>
                </c:pt>
                <c:pt idx="12226">
                  <c:v>122236.23</c:v>
                </c:pt>
                <c:pt idx="12227">
                  <c:v>122246.24</c:v>
                </c:pt>
                <c:pt idx="12228">
                  <c:v>122256.24</c:v>
                </c:pt>
                <c:pt idx="12229">
                  <c:v>122266.23</c:v>
                </c:pt>
                <c:pt idx="12230">
                  <c:v>122276.23</c:v>
                </c:pt>
                <c:pt idx="12231">
                  <c:v>122286.23</c:v>
                </c:pt>
                <c:pt idx="12232">
                  <c:v>122296.23</c:v>
                </c:pt>
                <c:pt idx="12233">
                  <c:v>122306.23</c:v>
                </c:pt>
                <c:pt idx="12234">
                  <c:v>122316.23</c:v>
                </c:pt>
                <c:pt idx="12235">
                  <c:v>122326.23</c:v>
                </c:pt>
                <c:pt idx="12236">
                  <c:v>122336.23</c:v>
                </c:pt>
                <c:pt idx="12237">
                  <c:v>122346.23</c:v>
                </c:pt>
                <c:pt idx="12238">
                  <c:v>122356.22</c:v>
                </c:pt>
                <c:pt idx="12239">
                  <c:v>122366.21</c:v>
                </c:pt>
                <c:pt idx="12240">
                  <c:v>122376.21</c:v>
                </c:pt>
                <c:pt idx="12241">
                  <c:v>122386.21</c:v>
                </c:pt>
                <c:pt idx="12242">
                  <c:v>122396.21</c:v>
                </c:pt>
                <c:pt idx="12243">
                  <c:v>122406.2</c:v>
                </c:pt>
                <c:pt idx="12244">
                  <c:v>122416.2</c:v>
                </c:pt>
                <c:pt idx="12245">
                  <c:v>122426.2</c:v>
                </c:pt>
                <c:pt idx="12246">
                  <c:v>122436.2</c:v>
                </c:pt>
                <c:pt idx="12247">
                  <c:v>122446.2</c:v>
                </c:pt>
                <c:pt idx="12248">
                  <c:v>122456.2</c:v>
                </c:pt>
                <c:pt idx="12249">
                  <c:v>122466.2</c:v>
                </c:pt>
                <c:pt idx="12250">
                  <c:v>122476.2</c:v>
                </c:pt>
                <c:pt idx="12251">
                  <c:v>122486.2</c:v>
                </c:pt>
                <c:pt idx="12252">
                  <c:v>122496.19</c:v>
                </c:pt>
                <c:pt idx="12253">
                  <c:v>122506.18</c:v>
                </c:pt>
                <c:pt idx="12254">
                  <c:v>122516.18</c:v>
                </c:pt>
                <c:pt idx="12255">
                  <c:v>122526.18</c:v>
                </c:pt>
                <c:pt idx="12256">
                  <c:v>122536.18</c:v>
                </c:pt>
                <c:pt idx="12257">
                  <c:v>122546.18</c:v>
                </c:pt>
                <c:pt idx="12258">
                  <c:v>122556.18</c:v>
                </c:pt>
                <c:pt idx="12259">
                  <c:v>122566.18</c:v>
                </c:pt>
                <c:pt idx="12260">
                  <c:v>122576.18</c:v>
                </c:pt>
                <c:pt idx="12261">
                  <c:v>122586.17</c:v>
                </c:pt>
                <c:pt idx="12262">
                  <c:v>122596.16</c:v>
                </c:pt>
                <c:pt idx="12263">
                  <c:v>122606.16</c:v>
                </c:pt>
                <c:pt idx="12264">
                  <c:v>122616.16</c:v>
                </c:pt>
                <c:pt idx="12265">
                  <c:v>122626.16</c:v>
                </c:pt>
                <c:pt idx="12266">
                  <c:v>122636.16</c:v>
                </c:pt>
                <c:pt idx="12267">
                  <c:v>122646.16</c:v>
                </c:pt>
                <c:pt idx="12268">
                  <c:v>122656.16</c:v>
                </c:pt>
                <c:pt idx="12269">
                  <c:v>122666.16</c:v>
                </c:pt>
                <c:pt idx="12270">
                  <c:v>122676.16</c:v>
                </c:pt>
                <c:pt idx="12271">
                  <c:v>122686.15</c:v>
                </c:pt>
                <c:pt idx="12272">
                  <c:v>122696.15</c:v>
                </c:pt>
                <c:pt idx="12273">
                  <c:v>122706.15</c:v>
                </c:pt>
                <c:pt idx="12274">
                  <c:v>122716.15</c:v>
                </c:pt>
                <c:pt idx="12275">
                  <c:v>122726.15</c:v>
                </c:pt>
                <c:pt idx="12276">
                  <c:v>122736.15</c:v>
                </c:pt>
                <c:pt idx="12277">
                  <c:v>122746.15</c:v>
                </c:pt>
                <c:pt idx="12278">
                  <c:v>122756.15</c:v>
                </c:pt>
                <c:pt idx="12279">
                  <c:v>122766.14</c:v>
                </c:pt>
                <c:pt idx="12280">
                  <c:v>122776.13</c:v>
                </c:pt>
                <c:pt idx="12281">
                  <c:v>122786.13</c:v>
                </c:pt>
                <c:pt idx="12282">
                  <c:v>122796.13</c:v>
                </c:pt>
                <c:pt idx="12283">
                  <c:v>122806.13</c:v>
                </c:pt>
                <c:pt idx="12284">
                  <c:v>122816.13</c:v>
                </c:pt>
                <c:pt idx="12285">
                  <c:v>122826.12</c:v>
                </c:pt>
                <c:pt idx="12286">
                  <c:v>122836.12</c:v>
                </c:pt>
                <c:pt idx="12287">
                  <c:v>122846.13</c:v>
                </c:pt>
                <c:pt idx="12288">
                  <c:v>122856.13</c:v>
                </c:pt>
                <c:pt idx="12289">
                  <c:v>122866.12</c:v>
                </c:pt>
                <c:pt idx="12290">
                  <c:v>122876.12</c:v>
                </c:pt>
                <c:pt idx="12291">
                  <c:v>122886.12</c:v>
                </c:pt>
                <c:pt idx="12292">
                  <c:v>122896.11</c:v>
                </c:pt>
                <c:pt idx="12293">
                  <c:v>122906.11</c:v>
                </c:pt>
                <c:pt idx="12294">
                  <c:v>122916.1</c:v>
                </c:pt>
                <c:pt idx="12295">
                  <c:v>122926.1</c:v>
                </c:pt>
                <c:pt idx="12296">
                  <c:v>122936.1</c:v>
                </c:pt>
                <c:pt idx="12297">
                  <c:v>122946.11</c:v>
                </c:pt>
                <c:pt idx="12298">
                  <c:v>122956.1</c:v>
                </c:pt>
                <c:pt idx="12299">
                  <c:v>122966.1</c:v>
                </c:pt>
                <c:pt idx="12300">
                  <c:v>122976.1</c:v>
                </c:pt>
                <c:pt idx="12301">
                  <c:v>122986.09</c:v>
                </c:pt>
                <c:pt idx="12302">
                  <c:v>122996.09</c:v>
                </c:pt>
                <c:pt idx="12303">
                  <c:v>123006.09</c:v>
                </c:pt>
                <c:pt idx="12304">
                  <c:v>123016.09</c:v>
                </c:pt>
                <c:pt idx="12305">
                  <c:v>123026.09</c:v>
                </c:pt>
                <c:pt idx="12306">
                  <c:v>123036.08</c:v>
                </c:pt>
                <c:pt idx="12307">
                  <c:v>123046.09</c:v>
                </c:pt>
                <c:pt idx="12308">
                  <c:v>123056.09</c:v>
                </c:pt>
                <c:pt idx="12309">
                  <c:v>123066.09</c:v>
                </c:pt>
                <c:pt idx="12310">
                  <c:v>123076.08</c:v>
                </c:pt>
                <c:pt idx="12311">
                  <c:v>123086.07</c:v>
                </c:pt>
                <c:pt idx="12312">
                  <c:v>123096.07</c:v>
                </c:pt>
                <c:pt idx="12313">
                  <c:v>123106.07</c:v>
                </c:pt>
                <c:pt idx="12314">
                  <c:v>123116.07</c:v>
                </c:pt>
                <c:pt idx="12315">
                  <c:v>123126.06</c:v>
                </c:pt>
                <c:pt idx="12316">
                  <c:v>123136.05</c:v>
                </c:pt>
                <c:pt idx="12317">
                  <c:v>123146.07</c:v>
                </c:pt>
                <c:pt idx="12318">
                  <c:v>123156.07</c:v>
                </c:pt>
                <c:pt idx="12319">
                  <c:v>123166.06</c:v>
                </c:pt>
                <c:pt idx="12320">
                  <c:v>123176.05</c:v>
                </c:pt>
                <c:pt idx="12321">
                  <c:v>123186.05</c:v>
                </c:pt>
                <c:pt idx="12322">
                  <c:v>123196.05</c:v>
                </c:pt>
                <c:pt idx="12323">
                  <c:v>123206.05</c:v>
                </c:pt>
                <c:pt idx="12324">
                  <c:v>123216.05</c:v>
                </c:pt>
                <c:pt idx="12325">
                  <c:v>123226.04</c:v>
                </c:pt>
                <c:pt idx="12326">
                  <c:v>123236.04</c:v>
                </c:pt>
                <c:pt idx="12327">
                  <c:v>123246.05</c:v>
                </c:pt>
                <c:pt idx="12328">
                  <c:v>123256.05</c:v>
                </c:pt>
                <c:pt idx="12329">
                  <c:v>123266.04</c:v>
                </c:pt>
                <c:pt idx="12330">
                  <c:v>123276.04</c:v>
                </c:pt>
                <c:pt idx="12331">
                  <c:v>123286.04</c:v>
                </c:pt>
                <c:pt idx="12332">
                  <c:v>123296.04</c:v>
                </c:pt>
                <c:pt idx="12333">
                  <c:v>123306.03</c:v>
                </c:pt>
                <c:pt idx="12334">
                  <c:v>123316.02</c:v>
                </c:pt>
                <c:pt idx="12335">
                  <c:v>123326.02</c:v>
                </c:pt>
                <c:pt idx="12336">
                  <c:v>123336.02</c:v>
                </c:pt>
                <c:pt idx="12337">
                  <c:v>123346.03</c:v>
                </c:pt>
                <c:pt idx="12338">
                  <c:v>123356.02</c:v>
                </c:pt>
                <c:pt idx="12339">
                  <c:v>123366.02</c:v>
                </c:pt>
                <c:pt idx="12340">
                  <c:v>123376.02</c:v>
                </c:pt>
                <c:pt idx="12341">
                  <c:v>123386.02</c:v>
                </c:pt>
                <c:pt idx="12342">
                  <c:v>123396.02</c:v>
                </c:pt>
                <c:pt idx="12343">
                  <c:v>123406.01</c:v>
                </c:pt>
                <c:pt idx="12344">
                  <c:v>123416.01</c:v>
                </c:pt>
                <c:pt idx="12345">
                  <c:v>123426.01</c:v>
                </c:pt>
                <c:pt idx="12346">
                  <c:v>123436.01</c:v>
                </c:pt>
                <c:pt idx="12347">
                  <c:v>123446.01</c:v>
                </c:pt>
                <c:pt idx="12348">
                  <c:v>123456.01</c:v>
                </c:pt>
                <c:pt idx="12349">
                  <c:v>123466.01</c:v>
                </c:pt>
                <c:pt idx="12350">
                  <c:v>123476.01</c:v>
                </c:pt>
                <c:pt idx="12351">
                  <c:v>123486</c:v>
                </c:pt>
                <c:pt idx="12352">
                  <c:v>123495.99</c:v>
                </c:pt>
                <c:pt idx="12353">
                  <c:v>123505.99</c:v>
                </c:pt>
                <c:pt idx="12354">
                  <c:v>123515.99</c:v>
                </c:pt>
                <c:pt idx="12355">
                  <c:v>123525.99</c:v>
                </c:pt>
                <c:pt idx="12356">
                  <c:v>123535.98</c:v>
                </c:pt>
                <c:pt idx="12357">
                  <c:v>123545.99</c:v>
                </c:pt>
                <c:pt idx="12358">
                  <c:v>123555.99</c:v>
                </c:pt>
                <c:pt idx="12359">
                  <c:v>123565.99</c:v>
                </c:pt>
                <c:pt idx="12360">
                  <c:v>123575.98</c:v>
                </c:pt>
                <c:pt idx="12361">
                  <c:v>123585.98</c:v>
                </c:pt>
                <c:pt idx="12362">
                  <c:v>123595.98</c:v>
                </c:pt>
                <c:pt idx="12363">
                  <c:v>123605.98</c:v>
                </c:pt>
                <c:pt idx="12364">
                  <c:v>123615.98</c:v>
                </c:pt>
                <c:pt idx="12365">
                  <c:v>123625.98</c:v>
                </c:pt>
                <c:pt idx="12366">
                  <c:v>123635.98</c:v>
                </c:pt>
                <c:pt idx="12367">
                  <c:v>123645.98</c:v>
                </c:pt>
                <c:pt idx="12368">
                  <c:v>123655.97</c:v>
                </c:pt>
                <c:pt idx="12369">
                  <c:v>123665.97</c:v>
                </c:pt>
                <c:pt idx="12370">
                  <c:v>123675.96</c:v>
                </c:pt>
                <c:pt idx="12371">
                  <c:v>123685.96</c:v>
                </c:pt>
                <c:pt idx="12372">
                  <c:v>123695.96</c:v>
                </c:pt>
                <c:pt idx="12373">
                  <c:v>123705.95</c:v>
                </c:pt>
                <c:pt idx="12374">
                  <c:v>123715.95</c:v>
                </c:pt>
                <c:pt idx="12375">
                  <c:v>123725.95</c:v>
                </c:pt>
                <c:pt idx="12376">
                  <c:v>123735.95</c:v>
                </c:pt>
                <c:pt idx="12377">
                  <c:v>123745.95</c:v>
                </c:pt>
                <c:pt idx="12378">
                  <c:v>123755.95</c:v>
                </c:pt>
                <c:pt idx="12379">
                  <c:v>123765.95</c:v>
                </c:pt>
                <c:pt idx="12380">
                  <c:v>123775.95</c:v>
                </c:pt>
                <c:pt idx="12381">
                  <c:v>123785.95</c:v>
                </c:pt>
                <c:pt idx="12382">
                  <c:v>123795.94</c:v>
                </c:pt>
                <c:pt idx="12383">
                  <c:v>123805.93</c:v>
                </c:pt>
                <c:pt idx="12384">
                  <c:v>123815.93</c:v>
                </c:pt>
                <c:pt idx="12385">
                  <c:v>123825.93</c:v>
                </c:pt>
                <c:pt idx="12386">
                  <c:v>123835.93</c:v>
                </c:pt>
                <c:pt idx="12387">
                  <c:v>123845.93</c:v>
                </c:pt>
                <c:pt idx="12388">
                  <c:v>123855.93</c:v>
                </c:pt>
                <c:pt idx="12389">
                  <c:v>123865.93</c:v>
                </c:pt>
                <c:pt idx="12390">
                  <c:v>123875.93</c:v>
                </c:pt>
                <c:pt idx="12391">
                  <c:v>123885.92</c:v>
                </c:pt>
                <c:pt idx="12392">
                  <c:v>123895.91</c:v>
                </c:pt>
                <c:pt idx="12393">
                  <c:v>123905.91</c:v>
                </c:pt>
                <c:pt idx="12394">
                  <c:v>123915.91</c:v>
                </c:pt>
                <c:pt idx="12395">
                  <c:v>123925.91</c:v>
                </c:pt>
                <c:pt idx="12396">
                  <c:v>123935.91</c:v>
                </c:pt>
                <c:pt idx="12397">
                  <c:v>123945.91</c:v>
                </c:pt>
                <c:pt idx="12398">
                  <c:v>123955.91</c:v>
                </c:pt>
                <c:pt idx="12399">
                  <c:v>123965.91</c:v>
                </c:pt>
                <c:pt idx="12400">
                  <c:v>123975.91</c:v>
                </c:pt>
                <c:pt idx="12401">
                  <c:v>123985.9</c:v>
                </c:pt>
                <c:pt idx="12402">
                  <c:v>123995.9</c:v>
                </c:pt>
                <c:pt idx="12403">
                  <c:v>124005.9</c:v>
                </c:pt>
                <c:pt idx="12404">
                  <c:v>124015.9</c:v>
                </c:pt>
                <c:pt idx="12405">
                  <c:v>124025.9</c:v>
                </c:pt>
                <c:pt idx="12406">
                  <c:v>124035.9</c:v>
                </c:pt>
                <c:pt idx="12407">
                  <c:v>124045.9</c:v>
                </c:pt>
                <c:pt idx="12408">
                  <c:v>124055.9</c:v>
                </c:pt>
                <c:pt idx="12409">
                  <c:v>124065.89</c:v>
                </c:pt>
                <c:pt idx="12410">
                  <c:v>124075.88</c:v>
                </c:pt>
                <c:pt idx="12411">
                  <c:v>124085.88</c:v>
                </c:pt>
                <c:pt idx="12412">
                  <c:v>124095.88</c:v>
                </c:pt>
                <c:pt idx="12413">
                  <c:v>124105.88</c:v>
                </c:pt>
                <c:pt idx="12414">
                  <c:v>124115.88</c:v>
                </c:pt>
                <c:pt idx="12415">
                  <c:v>124125.87</c:v>
                </c:pt>
                <c:pt idx="12416">
                  <c:v>124135.87</c:v>
                </c:pt>
                <c:pt idx="12417">
                  <c:v>124145.88</c:v>
                </c:pt>
                <c:pt idx="12418">
                  <c:v>124155.88</c:v>
                </c:pt>
                <c:pt idx="12419">
                  <c:v>124165.87</c:v>
                </c:pt>
                <c:pt idx="12420">
                  <c:v>124175.87</c:v>
                </c:pt>
                <c:pt idx="12421">
                  <c:v>124185.87</c:v>
                </c:pt>
                <c:pt idx="12422">
                  <c:v>124195.87</c:v>
                </c:pt>
                <c:pt idx="12423">
                  <c:v>124205.86</c:v>
                </c:pt>
                <c:pt idx="12424">
                  <c:v>124215.85</c:v>
                </c:pt>
                <c:pt idx="12425">
                  <c:v>124225.85</c:v>
                </c:pt>
                <c:pt idx="12426">
                  <c:v>124235.85</c:v>
                </c:pt>
                <c:pt idx="12427">
                  <c:v>124245.86</c:v>
                </c:pt>
                <c:pt idx="12428">
                  <c:v>124255.85</c:v>
                </c:pt>
                <c:pt idx="12429">
                  <c:v>124265.85</c:v>
                </c:pt>
                <c:pt idx="12430">
                  <c:v>124275.85</c:v>
                </c:pt>
                <c:pt idx="12431">
                  <c:v>124285.84</c:v>
                </c:pt>
                <c:pt idx="12432">
                  <c:v>124295.84</c:v>
                </c:pt>
                <c:pt idx="12433">
                  <c:v>124305.84</c:v>
                </c:pt>
                <c:pt idx="12434">
                  <c:v>124315.84</c:v>
                </c:pt>
                <c:pt idx="12435">
                  <c:v>124325.84</c:v>
                </c:pt>
                <c:pt idx="12436">
                  <c:v>124335.83</c:v>
                </c:pt>
                <c:pt idx="12437">
                  <c:v>124345.84</c:v>
                </c:pt>
                <c:pt idx="12438">
                  <c:v>124355.84</c:v>
                </c:pt>
                <c:pt idx="12439">
                  <c:v>124365.84</c:v>
                </c:pt>
                <c:pt idx="12440">
                  <c:v>124375.83</c:v>
                </c:pt>
                <c:pt idx="12441">
                  <c:v>124385.83</c:v>
                </c:pt>
                <c:pt idx="12442">
                  <c:v>124395.82</c:v>
                </c:pt>
                <c:pt idx="12443">
                  <c:v>124405.82</c:v>
                </c:pt>
                <c:pt idx="12444">
                  <c:v>124415.82</c:v>
                </c:pt>
                <c:pt idx="12445">
                  <c:v>124425.81</c:v>
                </c:pt>
                <c:pt idx="12446">
                  <c:v>124435.82</c:v>
                </c:pt>
                <c:pt idx="12447">
                  <c:v>124445.82</c:v>
                </c:pt>
                <c:pt idx="12448">
                  <c:v>124455.82</c:v>
                </c:pt>
                <c:pt idx="12449">
                  <c:v>124465.81</c:v>
                </c:pt>
                <c:pt idx="12450">
                  <c:v>124475.8</c:v>
                </c:pt>
                <c:pt idx="12451">
                  <c:v>124485.8</c:v>
                </c:pt>
                <c:pt idx="12452">
                  <c:v>124495.8</c:v>
                </c:pt>
                <c:pt idx="12453">
                  <c:v>124505.8</c:v>
                </c:pt>
                <c:pt idx="12454">
                  <c:v>124515.8</c:v>
                </c:pt>
                <c:pt idx="12455">
                  <c:v>124525.79</c:v>
                </c:pt>
                <c:pt idx="12456">
                  <c:v>124535.79</c:v>
                </c:pt>
                <c:pt idx="12457">
                  <c:v>124545.8</c:v>
                </c:pt>
                <c:pt idx="12458">
                  <c:v>124555.8</c:v>
                </c:pt>
                <c:pt idx="12459">
                  <c:v>124565.79</c:v>
                </c:pt>
                <c:pt idx="12460">
                  <c:v>124575.79</c:v>
                </c:pt>
                <c:pt idx="12461">
                  <c:v>124585.79</c:v>
                </c:pt>
                <c:pt idx="12462">
                  <c:v>124595.79</c:v>
                </c:pt>
                <c:pt idx="12463">
                  <c:v>124605.78</c:v>
                </c:pt>
                <c:pt idx="12464">
                  <c:v>124615.77</c:v>
                </c:pt>
                <c:pt idx="12465">
                  <c:v>124625.77</c:v>
                </c:pt>
                <c:pt idx="12466">
                  <c:v>124635.77</c:v>
                </c:pt>
                <c:pt idx="12467">
                  <c:v>124645.78</c:v>
                </c:pt>
                <c:pt idx="12468">
                  <c:v>124655.77</c:v>
                </c:pt>
                <c:pt idx="12469">
                  <c:v>124665.77</c:v>
                </c:pt>
                <c:pt idx="12470">
                  <c:v>124675.77</c:v>
                </c:pt>
                <c:pt idx="12471">
                  <c:v>124685.77</c:v>
                </c:pt>
                <c:pt idx="12472">
                  <c:v>124695.77</c:v>
                </c:pt>
                <c:pt idx="12473">
                  <c:v>124705.76</c:v>
                </c:pt>
                <c:pt idx="12474">
                  <c:v>124715.76</c:v>
                </c:pt>
                <c:pt idx="12475">
                  <c:v>124725.75999999999</c:v>
                </c:pt>
                <c:pt idx="12476">
                  <c:v>124735.76</c:v>
                </c:pt>
                <c:pt idx="12477">
                  <c:v>124745.75</c:v>
                </c:pt>
                <c:pt idx="12478">
                  <c:v>124755.76</c:v>
                </c:pt>
                <c:pt idx="12479">
                  <c:v>124765.75999999999</c:v>
                </c:pt>
                <c:pt idx="12480">
                  <c:v>124775.76</c:v>
                </c:pt>
                <c:pt idx="12481">
                  <c:v>124785.75</c:v>
                </c:pt>
                <c:pt idx="12482">
                  <c:v>124795.74</c:v>
                </c:pt>
                <c:pt idx="12483">
                  <c:v>124805.74</c:v>
                </c:pt>
                <c:pt idx="12484">
                  <c:v>124815.74</c:v>
                </c:pt>
                <c:pt idx="12485">
                  <c:v>124825.74</c:v>
                </c:pt>
                <c:pt idx="12486">
                  <c:v>124835.73</c:v>
                </c:pt>
                <c:pt idx="12487">
                  <c:v>124845.74</c:v>
                </c:pt>
                <c:pt idx="12488">
                  <c:v>124855.74</c:v>
                </c:pt>
                <c:pt idx="12489">
                  <c:v>124865.74</c:v>
                </c:pt>
                <c:pt idx="12490">
                  <c:v>124875.73</c:v>
                </c:pt>
                <c:pt idx="12491">
                  <c:v>124885.73</c:v>
                </c:pt>
                <c:pt idx="12492">
                  <c:v>124895.73</c:v>
                </c:pt>
                <c:pt idx="12493">
                  <c:v>124905.73</c:v>
                </c:pt>
                <c:pt idx="12494">
                  <c:v>124915.73</c:v>
                </c:pt>
                <c:pt idx="12495">
                  <c:v>124925.72</c:v>
                </c:pt>
                <c:pt idx="12496">
                  <c:v>124935.71</c:v>
                </c:pt>
                <c:pt idx="12497">
                  <c:v>124945.73</c:v>
                </c:pt>
                <c:pt idx="12498">
                  <c:v>124955.73</c:v>
                </c:pt>
                <c:pt idx="12499">
                  <c:v>124965.72</c:v>
                </c:pt>
                <c:pt idx="12500">
                  <c:v>124975.71</c:v>
                </c:pt>
                <c:pt idx="12501">
                  <c:v>124985.71</c:v>
                </c:pt>
                <c:pt idx="12502">
                  <c:v>124995.71</c:v>
                </c:pt>
                <c:pt idx="12503">
                  <c:v>125005.7</c:v>
                </c:pt>
                <c:pt idx="12504">
                  <c:v>125015.7</c:v>
                </c:pt>
                <c:pt idx="12505">
                  <c:v>125025.7</c:v>
                </c:pt>
                <c:pt idx="12506">
                  <c:v>125035.7</c:v>
                </c:pt>
                <c:pt idx="12507">
                  <c:v>125045.7</c:v>
                </c:pt>
                <c:pt idx="12508">
                  <c:v>125055.7</c:v>
                </c:pt>
                <c:pt idx="12509">
                  <c:v>125065.7</c:v>
                </c:pt>
                <c:pt idx="12510">
                  <c:v>125075.7</c:v>
                </c:pt>
                <c:pt idx="12511">
                  <c:v>125085.7</c:v>
                </c:pt>
                <c:pt idx="12512">
                  <c:v>125095.69</c:v>
                </c:pt>
                <c:pt idx="12513">
                  <c:v>125105.69</c:v>
                </c:pt>
                <c:pt idx="12514">
                  <c:v>125115.68</c:v>
                </c:pt>
                <c:pt idx="12515">
                  <c:v>125125.68</c:v>
                </c:pt>
                <c:pt idx="12516">
                  <c:v>125135.67999999999</c:v>
                </c:pt>
                <c:pt idx="12517">
                  <c:v>125145.67</c:v>
                </c:pt>
                <c:pt idx="12518">
                  <c:v>125155.68</c:v>
                </c:pt>
                <c:pt idx="12519">
                  <c:v>125165.68</c:v>
                </c:pt>
                <c:pt idx="12520">
                  <c:v>125175.67999999999</c:v>
                </c:pt>
                <c:pt idx="12521">
                  <c:v>125185.67</c:v>
                </c:pt>
                <c:pt idx="12522">
                  <c:v>125195.66</c:v>
                </c:pt>
                <c:pt idx="12523">
                  <c:v>125205.66</c:v>
                </c:pt>
                <c:pt idx="12524">
                  <c:v>125215.66</c:v>
                </c:pt>
                <c:pt idx="12525">
                  <c:v>125225.66</c:v>
                </c:pt>
                <c:pt idx="12526">
                  <c:v>125235.66</c:v>
                </c:pt>
                <c:pt idx="12527">
                  <c:v>125245.66</c:v>
                </c:pt>
                <c:pt idx="12528">
                  <c:v>125255.66</c:v>
                </c:pt>
                <c:pt idx="12529">
                  <c:v>125265.66</c:v>
                </c:pt>
                <c:pt idx="12530">
                  <c:v>125275.66</c:v>
                </c:pt>
                <c:pt idx="12531">
                  <c:v>125285.65</c:v>
                </c:pt>
                <c:pt idx="12532">
                  <c:v>125295.65</c:v>
                </c:pt>
                <c:pt idx="12533">
                  <c:v>125305.65</c:v>
                </c:pt>
                <c:pt idx="12534">
                  <c:v>125315.65</c:v>
                </c:pt>
                <c:pt idx="12535">
                  <c:v>125325.65</c:v>
                </c:pt>
                <c:pt idx="12536">
                  <c:v>125335.65</c:v>
                </c:pt>
                <c:pt idx="12537">
                  <c:v>125345.65</c:v>
                </c:pt>
                <c:pt idx="12538">
                  <c:v>125355.65</c:v>
                </c:pt>
                <c:pt idx="12539">
                  <c:v>125365.64</c:v>
                </c:pt>
                <c:pt idx="12540">
                  <c:v>125375.63</c:v>
                </c:pt>
                <c:pt idx="12541">
                  <c:v>125385.63</c:v>
                </c:pt>
                <c:pt idx="12542">
                  <c:v>125395.63</c:v>
                </c:pt>
                <c:pt idx="12543">
                  <c:v>125405.63</c:v>
                </c:pt>
                <c:pt idx="12544">
                  <c:v>125415.63</c:v>
                </c:pt>
                <c:pt idx="12545">
                  <c:v>125425.62</c:v>
                </c:pt>
                <c:pt idx="12546">
                  <c:v>125435.62</c:v>
                </c:pt>
                <c:pt idx="12547">
                  <c:v>125445.63</c:v>
                </c:pt>
                <c:pt idx="12548">
                  <c:v>125455.63</c:v>
                </c:pt>
                <c:pt idx="12549">
                  <c:v>125465.62</c:v>
                </c:pt>
                <c:pt idx="12550">
                  <c:v>125475.62</c:v>
                </c:pt>
                <c:pt idx="12551">
                  <c:v>125485.62</c:v>
                </c:pt>
                <c:pt idx="12552">
                  <c:v>125495.62</c:v>
                </c:pt>
                <c:pt idx="12553">
                  <c:v>125505.61</c:v>
                </c:pt>
                <c:pt idx="12554">
                  <c:v>125515.6</c:v>
                </c:pt>
                <c:pt idx="12555">
                  <c:v>125525.6</c:v>
                </c:pt>
                <c:pt idx="12556">
                  <c:v>125535.6</c:v>
                </c:pt>
                <c:pt idx="12557">
                  <c:v>125545.60000000001</c:v>
                </c:pt>
                <c:pt idx="12558">
                  <c:v>125555.6</c:v>
                </c:pt>
                <c:pt idx="12559">
                  <c:v>125565.6</c:v>
                </c:pt>
                <c:pt idx="12560">
                  <c:v>125575.6</c:v>
                </c:pt>
                <c:pt idx="12561">
                  <c:v>125585.60000000001</c:v>
                </c:pt>
                <c:pt idx="12562">
                  <c:v>125595.59</c:v>
                </c:pt>
                <c:pt idx="12563">
                  <c:v>125605.59</c:v>
                </c:pt>
                <c:pt idx="12564">
                  <c:v>125615.59</c:v>
                </c:pt>
                <c:pt idx="12565">
                  <c:v>125625.59</c:v>
                </c:pt>
                <c:pt idx="12566">
                  <c:v>125635.58</c:v>
                </c:pt>
                <c:pt idx="12567">
                  <c:v>125645.59</c:v>
                </c:pt>
                <c:pt idx="12568">
                  <c:v>125655.59</c:v>
                </c:pt>
                <c:pt idx="12569">
                  <c:v>125665.59</c:v>
                </c:pt>
                <c:pt idx="12570">
                  <c:v>125675.58</c:v>
                </c:pt>
                <c:pt idx="12571">
                  <c:v>125685.58</c:v>
                </c:pt>
                <c:pt idx="12572">
                  <c:v>125695.57</c:v>
                </c:pt>
                <c:pt idx="12573">
                  <c:v>125705.57</c:v>
                </c:pt>
                <c:pt idx="12574">
                  <c:v>125715.57</c:v>
                </c:pt>
                <c:pt idx="12575">
                  <c:v>125725.56</c:v>
                </c:pt>
                <c:pt idx="12576">
                  <c:v>125735.56</c:v>
                </c:pt>
                <c:pt idx="12577">
                  <c:v>125745.55</c:v>
                </c:pt>
                <c:pt idx="12578">
                  <c:v>125755.57</c:v>
                </c:pt>
                <c:pt idx="12579">
                  <c:v>125765.56</c:v>
                </c:pt>
                <c:pt idx="12580">
                  <c:v>125775.56</c:v>
                </c:pt>
                <c:pt idx="12581">
                  <c:v>125785.55</c:v>
                </c:pt>
                <c:pt idx="12582">
                  <c:v>125795.57</c:v>
                </c:pt>
                <c:pt idx="12583">
                  <c:v>125805.56</c:v>
                </c:pt>
                <c:pt idx="12584">
                  <c:v>125815.56</c:v>
                </c:pt>
                <c:pt idx="12585">
                  <c:v>125825.54</c:v>
                </c:pt>
                <c:pt idx="12586">
                  <c:v>125835.54</c:v>
                </c:pt>
                <c:pt idx="12587">
                  <c:v>125845.55</c:v>
                </c:pt>
                <c:pt idx="12588">
                  <c:v>125855.55</c:v>
                </c:pt>
                <c:pt idx="12589">
                  <c:v>125865.54</c:v>
                </c:pt>
                <c:pt idx="12590">
                  <c:v>125875.54</c:v>
                </c:pt>
                <c:pt idx="12591">
                  <c:v>125885.54</c:v>
                </c:pt>
                <c:pt idx="12592">
                  <c:v>125895.54</c:v>
                </c:pt>
                <c:pt idx="12593">
                  <c:v>125905.53</c:v>
                </c:pt>
                <c:pt idx="12594">
                  <c:v>125915.52</c:v>
                </c:pt>
                <c:pt idx="12595">
                  <c:v>125925.52</c:v>
                </c:pt>
                <c:pt idx="12596">
                  <c:v>125935.52</c:v>
                </c:pt>
                <c:pt idx="12597">
                  <c:v>125945.53</c:v>
                </c:pt>
                <c:pt idx="12598">
                  <c:v>125955.52</c:v>
                </c:pt>
                <c:pt idx="12599">
                  <c:v>125965.52</c:v>
                </c:pt>
                <c:pt idx="12600">
                  <c:v>125975.52</c:v>
                </c:pt>
                <c:pt idx="12601">
                  <c:v>125985.52</c:v>
                </c:pt>
                <c:pt idx="12602">
                  <c:v>125995.52</c:v>
                </c:pt>
                <c:pt idx="12603">
                  <c:v>126005.51</c:v>
                </c:pt>
                <c:pt idx="12604">
                  <c:v>126015.51</c:v>
                </c:pt>
                <c:pt idx="12605">
                  <c:v>126025.51</c:v>
                </c:pt>
                <c:pt idx="12606">
                  <c:v>126035.51</c:v>
                </c:pt>
                <c:pt idx="12607">
                  <c:v>126045.51</c:v>
                </c:pt>
                <c:pt idx="12608">
                  <c:v>126055.51</c:v>
                </c:pt>
                <c:pt idx="12609">
                  <c:v>126065.51</c:v>
                </c:pt>
                <c:pt idx="12610">
                  <c:v>126075.51</c:v>
                </c:pt>
                <c:pt idx="12611">
                  <c:v>126085.5</c:v>
                </c:pt>
                <c:pt idx="12612">
                  <c:v>126095.49</c:v>
                </c:pt>
                <c:pt idx="12613">
                  <c:v>126105.49</c:v>
                </c:pt>
                <c:pt idx="12614">
                  <c:v>126115.49</c:v>
                </c:pt>
                <c:pt idx="12615">
                  <c:v>126125.49</c:v>
                </c:pt>
                <c:pt idx="12616">
                  <c:v>126135.48</c:v>
                </c:pt>
                <c:pt idx="12617">
                  <c:v>126145.49</c:v>
                </c:pt>
                <c:pt idx="12618">
                  <c:v>126155.49</c:v>
                </c:pt>
                <c:pt idx="12619">
                  <c:v>126165.49</c:v>
                </c:pt>
                <c:pt idx="12620">
                  <c:v>126175.48</c:v>
                </c:pt>
                <c:pt idx="12621">
                  <c:v>126185.48</c:v>
                </c:pt>
                <c:pt idx="12622">
                  <c:v>126195.48</c:v>
                </c:pt>
                <c:pt idx="12623">
                  <c:v>126205.48</c:v>
                </c:pt>
                <c:pt idx="12624">
                  <c:v>126215.48</c:v>
                </c:pt>
                <c:pt idx="12625">
                  <c:v>126225.48</c:v>
                </c:pt>
                <c:pt idx="12626">
                  <c:v>126235.48</c:v>
                </c:pt>
                <c:pt idx="12627">
                  <c:v>126245.48</c:v>
                </c:pt>
                <c:pt idx="12628">
                  <c:v>126255.48</c:v>
                </c:pt>
                <c:pt idx="12629">
                  <c:v>126265.47</c:v>
                </c:pt>
                <c:pt idx="12630">
                  <c:v>126275.46</c:v>
                </c:pt>
                <c:pt idx="12631">
                  <c:v>126285.46</c:v>
                </c:pt>
                <c:pt idx="12632">
                  <c:v>126295.46</c:v>
                </c:pt>
                <c:pt idx="12633">
                  <c:v>126305.46</c:v>
                </c:pt>
                <c:pt idx="12634">
                  <c:v>126315.45</c:v>
                </c:pt>
                <c:pt idx="12635">
                  <c:v>126325.45</c:v>
                </c:pt>
                <c:pt idx="12636">
                  <c:v>126335.45</c:v>
                </c:pt>
                <c:pt idx="12637">
                  <c:v>126345.46</c:v>
                </c:pt>
                <c:pt idx="12638">
                  <c:v>126355.45</c:v>
                </c:pt>
                <c:pt idx="12639">
                  <c:v>126365.45</c:v>
                </c:pt>
                <c:pt idx="12640">
                  <c:v>126375.45</c:v>
                </c:pt>
                <c:pt idx="12641">
                  <c:v>126385.45</c:v>
                </c:pt>
                <c:pt idx="12642">
                  <c:v>126395.44</c:v>
                </c:pt>
                <c:pt idx="12643">
                  <c:v>126405.44</c:v>
                </c:pt>
                <c:pt idx="12644">
                  <c:v>126415.43</c:v>
                </c:pt>
                <c:pt idx="12645">
                  <c:v>126425.43</c:v>
                </c:pt>
                <c:pt idx="12646">
                  <c:v>126435.43</c:v>
                </c:pt>
                <c:pt idx="12647">
                  <c:v>126445.44</c:v>
                </c:pt>
                <c:pt idx="12648">
                  <c:v>126455.43</c:v>
                </c:pt>
                <c:pt idx="12649">
                  <c:v>126465.43</c:v>
                </c:pt>
                <c:pt idx="12650">
                  <c:v>126475.43</c:v>
                </c:pt>
                <c:pt idx="12651">
                  <c:v>126485.42</c:v>
                </c:pt>
                <c:pt idx="12652">
                  <c:v>126495.42</c:v>
                </c:pt>
                <c:pt idx="12653">
                  <c:v>126505.41</c:v>
                </c:pt>
                <c:pt idx="12654">
                  <c:v>126515.41</c:v>
                </c:pt>
                <c:pt idx="12655">
                  <c:v>126525.41</c:v>
                </c:pt>
                <c:pt idx="12656">
                  <c:v>126535.41</c:v>
                </c:pt>
                <c:pt idx="12657">
                  <c:v>126545.41</c:v>
                </c:pt>
                <c:pt idx="12658">
                  <c:v>126555.41</c:v>
                </c:pt>
                <c:pt idx="12659">
                  <c:v>126565.41</c:v>
                </c:pt>
                <c:pt idx="12660">
                  <c:v>126575.41</c:v>
                </c:pt>
                <c:pt idx="12661">
                  <c:v>126585.4</c:v>
                </c:pt>
                <c:pt idx="12662">
                  <c:v>126595.4</c:v>
                </c:pt>
                <c:pt idx="12663">
                  <c:v>126605.4</c:v>
                </c:pt>
                <c:pt idx="12664">
                  <c:v>126615.4</c:v>
                </c:pt>
                <c:pt idx="12665">
                  <c:v>126625.39</c:v>
                </c:pt>
                <c:pt idx="12666">
                  <c:v>126635.38</c:v>
                </c:pt>
                <c:pt idx="12667">
                  <c:v>126645.4</c:v>
                </c:pt>
                <c:pt idx="12668">
                  <c:v>126655.4</c:v>
                </c:pt>
                <c:pt idx="12669">
                  <c:v>126665.39</c:v>
                </c:pt>
                <c:pt idx="12670">
                  <c:v>126675.38</c:v>
                </c:pt>
                <c:pt idx="12671">
                  <c:v>126685.38</c:v>
                </c:pt>
                <c:pt idx="12672">
                  <c:v>126695.38</c:v>
                </c:pt>
                <c:pt idx="12673">
                  <c:v>126705.39</c:v>
                </c:pt>
                <c:pt idx="12674">
                  <c:v>126715.38</c:v>
                </c:pt>
                <c:pt idx="12675">
                  <c:v>126725.37</c:v>
                </c:pt>
                <c:pt idx="12676">
                  <c:v>126735.37</c:v>
                </c:pt>
                <c:pt idx="12677">
                  <c:v>126745.38</c:v>
                </c:pt>
                <c:pt idx="12678">
                  <c:v>126755.38</c:v>
                </c:pt>
                <c:pt idx="12679">
                  <c:v>126765.37</c:v>
                </c:pt>
                <c:pt idx="12680">
                  <c:v>126775.37</c:v>
                </c:pt>
                <c:pt idx="12681">
                  <c:v>126785.37</c:v>
                </c:pt>
                <c:pt idx="12682">
                  <c:v>126795.37</c:v>
                </c:pt>
                <c:pt idx="12683">
                  <c:v>126805.36</c:v>
                </c:pt>
                <c:pt idx="12684">
                  <c:v>126815.35</c:v>
                </c:pt>
                <c:pt idx="12685">
                  <c:v>126825.35</c:v>
                </c:pt>
                <c:pt idx="12686">
                  <c:v>126835.35</c:v>
                </c:pt>
                <c:pt idx="12687">
                  <c:v>126845.36</c:v>
                </c:pt>
                <c:pt idx="12688">
                  <c:v>126855.35</c:v>
                </c:pt>
                <c:pt idx="12689">
                  <c:v>126865.35</c:v>
                </c:pt>
                <c:pt idx="12690">
                  <c:v>126875.35</c:v>
                </c:pt>
                <c:pt idx="12691">
                  <c:v>126885.35</c:v>
                </c:pt>
                <c:pt idx="12692">
                  <c:v>126895.34</c:v>
                </c:pt>
                <c:pt idx="12693">
                  <c:v>126905.34</c:v>
                </c:pt>
                <c:pt idx="12694">
                  <c:v>126915.34</c:v>
                </c:pt>
                <c:pt idx="12695">
                  <c:v>126925.34</c:v>
                </c:pt>
                <c:pt idx="12696">
                  <c:v>126935.34</c:v>
                </c:pt>
                <c:pt idx="12697">
                  <c:v>126945.34</c:v>
                </c:pt>
                <c:pt idx="12698">
                  <c:v>126955.34</c:v>
                </c:pt>
                <c:pt idx="12699">
                  <c:v>126965.34</c:v>
                </c:pt>
                <c:pt idx="12700">
                  <c:v>126975.34</c:v>
                </c:pt>
                <c:pt idx="12701">
                  <c:v>126985.33</c:v>
                </c:pt>
                <c:pt idx="12702">
                  <c:v>126995.32</c:v>
                </c:pt>
                <c:pt idx="12703">
                  <c:v>127005.32</c:v>
                </c:pt>
                <c:pt idx="12704">
                  <c:v>127015.32</c:v>
                </c:pt>
                <c:pt idx="12705">
                  <c:v>127025.31</c:v>
                </c:pt>
                <c:pt idx="12706">
                  <c:v>127035.31</c:v>
                </c:pt>
                <c:pt idx="12707">
                  <c:v>127045.32</c:v>
                </c:pt>
                <c:pt idx="12708">
                  <c:v>127055.32</c:v>
                </c:pt>
                <c:pt idx="12709">
                  <c:v>127065.31</c:v>
                </c:pt>
                <c:pt idx="12710">
                  <c:v>127075.31</c:v>
                </c:pt>
                <c:pt idx="12711">
                  <c:v>127085.3</c:v>
                </c:pt>
                <c:pt idx="12712">
                  <c:v>127095.3</c:v>
                </c:pt>
                <c:pt idx="12713">
                  <c:v>127105.3</c:v>
                </c:pt>
                <c:pt idx="12714">
                  <c:v>127115.3</c:v>
                </c:pt>
                <c:pt idx="12715">
                  <c:v>127125.3</c:v>
                </c:pt>
                <c:pt idx="12716">
                  <c:v>127135.3</c:v>
                </c:pt>
                <c:pt idx="12717">
                  <c:v>127145.3</c:v>
                </c:pt>
                <c:pt idx="12718">
                  <c:v>127155.3</c:v>
                </c:pt>
                <c:pt idx="12719">
                  <c:v>127165.3</c:v>
                </c:pt>
                <c:pt idx="12720">
                  <c:v>127175.29</c:v>
                </c:pt>
                <c:pt idx="12721">
                  <c:v>127185.29</c:v>
                </c:pt>
                <c:pt idx="12722">
                  <c:v>127195.29</c:v>
                </c:pt>
                <c:pt idx="12723">
                  <c:v>127205.28</c:v>
                </c:pt>
                <c:pt idx="12724">
                  <c:v>127215.27</c:v>
                </c:pt>
                <c:pt idx="12725">
                  <c:v>127225.27</c:v>
                </c:pt>
                <c:pt idx="12726">
                  <c:v>127235.27</c:v>
                </c:pt>
                <c:pt idx="12727">
                  <c:v>127245.28</c:v>
                </c:pt>
                <c:pt idx="12728">
                  <c:v>127255.27</c:v>
                </c:pt>
                <c:pt idx="12729">
                  <c:v>127265.27</c:v>
                </c:pt>
                <c:pt idx="12730">
                  <c:v>127275.27</c:v>
                </c:pt>
                <c:pt idx="12731">
                  <c:v>127285.27</c:v>
                </c:pt>
                <c:pt idx="12732">
                  <c:v>127295.27</c:v>
                </c:pt>
                <c:pt idx="12733">
                  <c:v>127305.26</c:v>
                </c:pt>
                <c:pt idx="12734">
                  <c:v>127315.26</c:v>
                </c:pt>
                <c:pt idx="12735">
                  <c:v>127325.26</c:v>
                </c:pt>
                <c:pt idx="12736">
                  <c:v>127335.26</c:v>
                </c:pt>
                <c:pt idx="12737">
                  <c:v>127345.26</c:v>
                </c:pt>
                <c:pt idx="12738">
                  <c:v>127355.26</c:v>
                </c:pt>
                <c:pt idx="12739">
                  <c:v>127365.26</c:v>
                </c:pt>
                <c:pt idx="12740">
                  <c:v>127375.26</c:v>
                </c:pt>
                <c:pt idx="12741">
                  <c:v>127385.25</c:v>
                </c:pt>
                <c:pt idx="12742">
                  <c:v>127395.24</c:v>
                </c:pt>
                <c:pt idx="12743">
                  <c:v>127405.24</c:v>
                </c:pt>
                <c:pt idx="12744">
                  <c:v>127415.24</c:v>
                </c:pt>
                <c:pt idx="12745">
                  <c:v>127425.24</c:v>
                </c:pt>
                <c:pt idx="12746">
                  <c:v>127435.23</c:v>
                </c:pt>
                <c:pt idx="12747">
                  <c:v>127445.24</c:v>
                </c:pt>
                <c:pt idx="12748">
                  <c:v>127455.24</c:v>
                </c:pt>
                <c:pt idx="12749">
                  <c:v>127465.24</c:v>
                </c:pt>
                <c:pt idx="12750">
                  <c:v>127475.23</c:v>
                </c:pt>
                <c:pt idx="12751">
                  <c:v>127485.23</c:v>
                </c:pt>
                <c:pt idx="12752">
                  <c:v>127495.23</c:v>
                </c:pt>
                <c:pt idx="12753">
                  <c:v>127505.23</c:v>
                </c:pt>
                <c:pt idx="12754">
                  <c:v>127515.23</c:v>
                </c:pt>
                <c:pt idx="12755">
                  <c:v>127525.23</c:v>
                </c:pt>
                <c:pt idx="12756">
                  <c:v>127535.23</c:v>
                </c:pt>
                <c:pt idx="12757">
                  <c:v>127545.23</c:v>
                </c:pt>
                <c:pt idx="12758">
                  <c:v>127555.23</c:v>
                </c:pt>
                <c:pt idx="12759">
                  <c:v>127565.22</c:v>
                </c:pt>
                <c:pt idx="12760">
                  <c:v>127575.21</c:v>
                </c:pt>
                <c:pt idx="12761">
                  <c:v>127585.21</c:v>
                </c:pt>
                <c:pt idx="12762">
                  <c:v>127595.21</c:v>
                </c:pt>
                <c:pt idx="12763">
                  <c:v>127605.21</c:v>
                </c:pt>
                <c:pt idx="12764">
                  <c:v>127615.2</c:v>
                </c:pt>
                <c:pt idx="12765">
                  <c:v>127625.2</c:v>
                </c:pt>
                <c:pt idx="12766">
                  <c:v>127635.2</c:v>
                </c:pt>
                <c:pt idx="12767">
                  <c:v>127645.21</c:v>
                </c:pt>
                <c:pt idx="12768">
                  <c:v>127655.2</c:v>
                </c:pt>
                <c:pt idx="12769">
                  <c:v>127665.2</c:v>
                </c:pt>
                <c:pt idx="12770">
                  <c:v>127675.2</c:v>
                </c:pt>
                <c:pt idx="12771">
                  <c:v>127685.2</c:v>
                </c:pt>
                <c:pt idx="12772">
                  <c:v>127695.2</c:v>
                </c:pt>
                <c:pt idx="12773">
                  <c:v>127705.19</c:v>
                </c:pt>
                <c:pt idx="12774">
                  <c:v>127715.18</c:v>
                </c:pt>
                <c:pt idx="12775">
                  <c:v>127725.18</c:v>
                </c:pt>
                <c:pt idx="12776">
                  <c:v>127735.18</c:v>
                </c:pt>
                <c:pt idx="12777">
                  <c:v>127745.19</c:v>
                </c:pt>
                <c:pt idx="12778">
                  <c:v>127755.18</c:v>
                </c:pt>
                <c:pt idx="12779">
                  <c:v>127765.18</c:v>
                </c:pt>
                <c:pt idx="12780">
                  <c:v>127775.18</c:v>
                </c:pt>
                <c:pt idx="12781">
                  <c:v>127785.17</c:v>
                </c:pt>
                <c:pt idx="12782">
                  <c:v>127795.17</c:v>
                </c:pt>
                <c:pt idx="12783">
                  <c:v>127805.16</c:v>
                </c:pt>
                <c:pt idx="12784">
                  <c:v>127815.16</c:v>
                </c:pt>
                <c:pt idx="12785">
                  <c:v>127825.16</c:v>
                </c:pt>
                <c:pt idx="12786">
                  <c:v>127835.16</c:v>
                </c:pt>
                <c:pt idx="12787">
                  <c:v>127845.16</c:v>
                </c:pt>
                <c:pt idx="12788">
                  <c:v>127855.16</c:v>
                </c:pt>
                <c:pt idx="12789">
                  <c:v>127865.16</c:v>
                </c:pt>
                <c:pt idx="12790">
                  <c:v>127875.16</c:v>
                </c:pt>
                <c:pt idx="12791">
                  <c:v>127885.16</c:v>
                </c:pt>
                <c:pt idx="12792">
                  <c:v>127895.15</c:v>
                </c:pt>
                <c:pt idx="12793">
                  <c:v>127905.15</c:v>
                </c:pt>
                <c:pt idx="12794">
                  <c:v>127915.15</c:v>
                </c:pt>
                <c:pt idx="12795">
                  <c:v>127925.14</c:v>
                </c:pt>
                <c:pt idx="12796">
                  <c:v>127935.13</c:v>
                </c:pt>
                <c:pt idx="12797">
                  <c:v>127945.15</c:v>
                </c:pt>
                <c:pt idx="12798">
                  <c:v>127955.15</c:v>
                </c:pt>
                <c:pt idx="12799">
                  <c:v>127965.14</c:v>
                </c:pt>
                <c:pt idx="12800">
                  <c:v>127975.13</c:v>
                </c:pt>
                <c:pt idx="12801">
                  <c:v>127985.15</c:v>
                </c:pt>
                <c:pt idx="12802">
                  <c:v>127995.15</c:v>
                </c:pt>
                <c:pt idx="12803">
                  <c:v>128005.14</c:v>
                </c:pt>
                <c:pt idx="12804">
                  <c:v>128015.13</c:v>
                </c:pt>
                <c:pt idx="12805">
                  <c:v>128025.12</c:v>
                </c:pt>
                <c:pt idx="12806">
                  <c:v>128035.12</c:v>
                </c:pt>
                <c:pt idx="12807">
                  <c:v>128045.13</c:v>
                </c:pt>
                <c:pt idx="12808">
                  <c:v>128055.13</c:v>
                </c:pt>
                <c:pt idx="12809">
                  <c:v>128065.12</c:v>
                </c:pt>
                <c:pt idx="12810">
                  <c:v>128075.12</c:v>
                </c:pt>
                <c:pt idx="12811">
                  <c:v>128085.12</c:v>
                </c:pt>
                <c:pt idx="12812">
                  <c:v>128095.12</c:v>
                </c:pt>
                <c:pt idx="12813">
                  <c:v>128105.11</c:v>
                </c:pt>
                <c:pt idx="12814">
                  <c:v>128115.1</c:v>
                </c:pt>
                <c:pt idx="12815">
                  <c:v>128125.1</c:v>
                </c:pt>
                <c:pt idx="12816">
                  <c:v>128135.1</c:v>
                </c:pt>
                <c:pt idx="12817">
                  <c:v>128145.11</c:v>
                </c:pt>
                <c:pt idx="12818">
                  <c:v>128155.1</c:v>
                </c:pt>
                <c:pt idx="12819">
                  <c:v>128165.1</c:v>
                </c:pt>
                <c:pt idx="12820">
                  <c:v>128175.1</c:v>
                </c:pt>
                <c:pt idx="12821">
                  <c:v>128185.1</c:v>
                </c:pt>
                <c:pt idx="12822">
                  <c:v>128195.09</c:v>
                </c:pt>
                <c:pt idx="12823">
                  <c:v>128205.09</c:v>
                </c:pt>
                <c:pt idx="12824">
                  <c:v>128215.09</c:v>
                </c:pt>
                <c:pt idx="12825">
                  <c:v>128225.09</c:v>
                </c:pt>
                <c:pt idx="12826">
                  <c:v>128235.09</c:v>
                </c:pt>
                <c:pt idx="12827">
                  <c:v>128245.09</c:v>
                </c:pt>
                <c:pt idx="12828">
                  <c:v>128255.09</c:v>
                </c:pt>
                <c:pt idx="12829">
                  <c:v>128265.09</c:v>
                </c:pt>
                <c:pt idx="12830">
                  <c:v>128275.09</c:v>
                </c:pt>
                <c:pt idx="12831">
                  <c:v>128285.08</c:v>
                </c:pt>
                <c:pt idx="12832">
                  <c:v>128295.07</c:v>
                </c:pt>
                <c:pt idx="12833">
                  <c:v>128305.07</c:v>
                </c:pt>
                <c:pt idx="12834">
                  <c:v>128315.07</c:v>
                </c:pt>
                <c:pt idx="12835">
                  <c:v>128325.07</c:v>
                </c:pt>
                <c:pt idx="12836">
                  <c:v>128335.06</c:v>
                </c:pt>
                <c:pt idx="12837">
                  <c:v>128345.07</c:v>
                </c:pt>
                <c:pt idx="12838">
                  <c:v>128355.07</c:v>
                </c:pt>
                <c:pt idx="12839">
                  <c:v>128365.07</c:v>
                </c:pt>
                <c:pt idx="12840">
                  <c:v>128375.06</c:v>
                </c:pt>
                <c:pt idx="12841">
                  <c:v>128385.05</c:v>
                </c:pt>
                <c:pt idx="12842">
                  <c:v>128395.05</c:v>
                </c:pt>
                <c:pt idx="12843">
                  <c:v>128405.07</c:v>
                </c:pt>
                <c:pt idx="12844">
                  <c:v>128415.06</c:v>
                </c:pt>
                <c:pt idx="12845">
                  <c:v>128425.05</c:v>
                </c:pt>
                <c:pt idx="12846">
                  <c:v>128435.05</c:v>
                </c:pt>
                <c:pt idx="12847">
                  <c:v>128445.05</c:v>
                </c:pt>
                <c:pt idx="12848">
                  <c:v>128455.05</c:v>
                </c:pt>
                <c:pt idx="12849">
                  <c:v>128465.05</c:v>
                </c:pt>
                <c:pt idx="12850">
                  <c:v>128475.04</c:v>
                </c:pt>
                <c:pt idx="12851">
                  <c:v>128485.04</c:v>
                </c:pt>
                <c:pt idx="12852">
                  <c:v>128495.03999999999</c:v>
                </c:pt>
                <c:pt idx="12853">
                  <c:v>128505.03</c:v>
                </c:pt>
                <c:pt idx="12854">
                  <c:v>128515.03</c:v>
                </c:pt>
                <c:pt idx="12855">
                  <c:v>128525.02</c:v>
                </c:pt>
                <c:pt idx="12856">
                  <c:v>128535.03999999999</c:v>
                </c:pt>
                <c:pt idx="12857">
                  <c:v>128545.03</c:v>
                </c:pt>
                <c:pt idx="12858">
                  <c:v>128555.03</c:v>
                </c:pt>
                <c:pt idx="12859">
                  <c:v>128565.02</c:v>
                </c:pt>
                <c:pt idx="12860">
                  <c:v>128575.02</c:v>
                </c:pt>
                <c:pt idx="12861">
                  <c:v>128585.02</c:v>
                </c:pt>
                <c:pt idx="12862">
                  <c:v>128595.02</c:v>
                </c:pt>
                <c:pt idx="12863">
                  <c:v>128605.01</c:v>
                </c:pt>
                <c:pt idx="12864">
                  <c:v>128615.01</c:v>
                </c:pt>
                <c:pt idx="12865">
                  <c:v>128625.01</c:v>
                </c:pt>
                <c:pt idx="12866">
                  <c:v>128635.02</c:v>
                </c:pt>
                <c:pt idx="12867">
                  <c:v>128645.01</c:v>
                </c:pt>
                <c:pt idx="12868">
                  <c:v>128655.01</c:v>
                </c:pt>
                <c:pt idx="12869">
                  <c:v>128665.01</c:v>
                </c:pt>
                <c:pt idx="12870">
                  <c:v>128675.01</c:v>
                </c:pt>
                <c:pt idx="12871">
                  <c:v>128685</c:v>
                </c:pt>
                <c:pt idx="12872">
                  <c:v>128694.99</c:v>
                </c:pt>
                <c:pt idx="12873">
                  <c:v>128704.99</c:v>
                </c:pt>
                <c:pt idx="12874">
                  <c:v>128714.99</c:v>
                </c:pt>
                <c:pt idx="12875">
                  <c:v>128724.99</c:v>
                </c:pt>
                <c:pt idx="12876">
                  <c:v>128734.99</c:v>
                </c:pt>
                <c:pt idx="12877">
                  <c:v>128744.99</c:v>
                </c:pt>
                <c:pt idx="12878">
                  <c:v>128754.99</c:v>
                </c:pt>
                <c:pt idx="12879">
                  <c:v>128764.99</c:v>
                </c:pt>
                <c:pt idx="12880">
                  <c:v>128774.98</c:v>
                </c:pt>
                <c:pt idx="12881">
                  <c:v>128784.98</c:v>
                </c:pt>
                <c:pt idx="12882">
                  <c:v>128794.98</c:v>
                </c:pt>
                <c:pt idx="12883">
                  <c:v>128804.98</c:v>
                </c:pt>
                <c:pt idx="12884">
                  <c:v>128814.98</c:v>
                </c:pt>
                <c:pt idx="12885">
                  <c:v>128824.97</c:v>
                </c:pt>
                <c:pt idx="12886">
                  <c:v>128834.98</c:v>
                </c:pt>
                <c:pt idx="12887">
                  <c:v>128844.98</c:v>
                </c:pt>
                <c:pt idx="12888">
                  <c:v>128854.98</c:v>
                </c:pt>
                <c:pt idx="12889">
                  <c:v>128864.97</c:v>
                </c:pt>
                <c:pt idx="12890">
                  <c:v>128874.98</c:v>
                </c:pt>
                <c:pt idx="12891">
                  <c:v>128884.98</c:v>
                </c:pt>
                <c:pt idx="12892">
                  <c:v>128894.98</c:v>
                </c:pt>
                <c:pt idx="12893">
                  <c:v>128904.96000000001</c:v>
                </c:pt>
                <c:pt idx="12894">
                  <c:v>128914.95</c:v>
                </c:pt>
                <c:pt idx="12895">
                  <c:v>128924.95</c:v>
                </c:pt>
                <c:pt idx="12896">
                  <c:v>128934.96</c:v>
                </c:pt>
                <c:pt idx="12897">
                  <c:v>128944.96000000001</c:v>
                </c:pt>
                <c:pt idx="12898">
                  <c:v>128954.95</c:v>
                </c:pt>
                <c:pt idx="12899">
                  <c:v>128964.95</c:v>
                </c:pt>
                <c:pt idx="12900">
                  <c:v>128974.95</c:v>
                </c:pt>
                <c:pt idx="12901">
                  <c:v>128984.95</c:v>
                </c:pt>
                <c:pt idx="12902">
                  <c:v>128994.95</c:v>
                </c:pt>
                <c:pt idx="12903">
                  <c:v>129004.94</c:v>
                </c:pt>
                <c:pt idx="12904">
                  <c:v>129014.93</c:v>
                </c:pt>
                <c:pt idx="12905">
                  <c:v>129024.93</c:v>
                </c:pt>
                <c:pt idx="12906">
                  <c:v>129034.95</c:v>
                </c:pt>
                <c:pt idx="12907">
                  <c:v>129044.94</c:v>
                </c:pt>
                <c:pt idx="12908">
                  <c:v>129054.93</c:v>
                </c:pt>
                <c:pt idx="12909">
                  <c:v>129064.93</c:v>
                </c:pt>
                <c:pt idx="12910">
                  <c:v>129074.93</c:v>
                </c:pt>
                <c:pt idx="12911">
                  <c:v>129084.93</c:v>
                </c:pt>
                <c:pt idx="12912">
                  <c:v>129094.92</c:v>
                </c:pt>
                <c:pt idx="12913">
                  <c:v>129104.91</c:v>
                </c:pt>
                <c:pt idx="12914">
                  <c:v>129114.91</c:v>
                </c:pt>
                <c:pt idx="12915">
                  <c:v>129124.91</c:v>
                </c:pt>
                <c:pt idx="12916">
                  <c:v>129134.92</c:v>
                </c:pt>
                <c:pt idx="12917">
                  <c:v>129144.91</c:v>
                </c:pt>
                <c:pt idx="12918">
                  <c:v>129154.91</c:v>
                </c:pt>
                <c:pt idx="12919">
                  <c:v>129164.91</c:v>
                </c:pt>
                <c:pt idx="12920">
                  <c:v>129174.91</c:v>
                </c:pt>
                <c:pt idx="12921">
                  <c:v>129184.91</c:v>
                </c:pt>
                <c:pt idx="12922">
                  <c:v>129194.9</c:v>
                </c:pt>
                <c:pt idx="12923">
                  <c:v>129204.9</c:v>
                </c:pt>
                <c:pt idx="12924">
                  <c:v>129214.9</c:v>
                </c:pt>
                <c:pt idx="12925">
                  <c:v>129224.89</c:v>
                </c:pt>
                <c:pt idx="12926">
                  <c:v>129234.9</c:v>
                </c:pt>
                <c:pt idx="12927">
                  <c:v>129244.9</c:v>
                </c:pt>
                <c:pt idx="12928">
                  <c:v>129254.9</c:v>
                </c:pt>
                <c:pt idx="12929">
                  <c:v>129264.89</c:v>
                </c:pt>
                <c:pt idx="12930">
                  <c:v>129274.89</c:v>
                </c:pt>
                <c:pt idx="12931">
                  <c:v>129284.88</c:v>
                </c:pt>
                <c:pt idx="12932">
                  <c:v>129294.9</c:v>
                </c:pt>
                <c:pt idx="12933">
                  <c:v>129304.89</c:v>
                </c:pt>
                <c:pt idx="12934">
                  <c:v>129314.89</c:v>
                </c:pt>
                <c:pt idx="12935">
                  <c:v>129324.87</c:v>
                </c:pt>
                <c:pt idx="12936">
                  <c:v>129334.88</c:v>
                </c:pt>
                <c:pt idx="12937">
                  <c:v>129344.88</c:v>
                </c:pt>
                <c:pt idx="12938">
                  <c:v>129354.88</c:v>
                </c:pt>
                <c:pt idx="12939">
                  <c:v>129364.87</c:v>
                </c:pt>
                <c:pt idx="12940">
                  <c:v>129374.87</c:v>
                </c:pt>
                <c:pt idx="12941">
                  <c:v>129384.87</c:v>
                </c:pt>
                <c:pt idx="12942">
                  <c:v>129394.87</c:v>
                </c:pt>
                <c:pt idx="12943">
                  <c:v>129404.86</c:v>
                </c:pt>
                <c:pt idx="12944">
                  <c:v>129414.85</c:v>
                </c:pt>
                <c:pt idx="12945">
                  <c:v>129424.85</c:v>
                </c:pt>
                <c:pt idx="12946">
                  <c:v>129434.87</c:v>
                </c:pt>
                <c:pt idx="12947">
                  <c:v>129444.86</c:v>
                </c:pt>
                <c:pt idx="12948">
                  <c:v>129454.85</c:v>
                </c:pt>
                <c:pt idx="12949">
                  <c:v>129464.85</c:v>
                </c:pt>
                <c:pt idx="12950">
                  <c:v>129474.85</c:v>
                </c:pt>
                <c:pt idx="12951">
                  <c:v>129484.85</c:v>
                </c:pt>
                <c:pt idx="12952">
                  <c:v>129494.84</c:v>
                </c:pt>
                <c:pt idx="12953">
                  <c:v>129504.84</c:v>
                </c:pt>
                <c:pt idx="12954">
                  <c:v>129514.84</c:v>
                </c:pt>
                <c:pt idx="12955">
                  <c:v>129524.84</c:v>
                </c:pt>
                <c:pt idx="12956">
                  <c:v>129534.84</c:v>
                </c:pt>
                <c:pt idx="12957">
                  <c:v>129544.84</c:v>
                </c:pt>
                <c:pt idx="12958">
                  <c:v>129554.84</c:v>
                </c:pt>
                <c:pt idx="12959">
                  <c:v>129564.84</c:v>
                </c:pt>
                <c:pt idx="12960">
                  <c:v>129574.84</c:v>
                </c:pt>
                <c:pt idx="12961">
                  <c:v>129584.83</c:v>
                </c:pt>
                <c:pt idx="12962">
                  <c:v>129594.82</c:v>
                </c:pt>
                <c:pt idx="12963">
                  <c:v>129604.82</c:v>
                </c:pt>
                <c:pt idx="12964">
                  <c:v>129614.82</c:v>
                </c:pt>
                <c:pt idx="12965">
                  <c:v>129624.82</c:v>
                </c:pt>
                <c:pt idx="12966">
                  <c:v>129634.82</c:v>
                </c:pt>
                <c:pt idx="12967">
                  <c:v>129644.82</c:v>
                </c:pt>
                <c:pt idx="12968">
                  <c:v>129654.82</c:v>
                </c:pt>
                <c:pt idx="12969">
                  <c:v>129664.82</c:v>
                </c:pt>
                <c:pt idx="12970">
                  <c:v>129674.81</c:v>
                </c:pt>
                <c:pt idx="12971">
                  <c:v>129684.8</c:v>
                </c:pt>
                <c:pt idx="12972">
                  <c:v>129694.8</c:v>
                </c:pt>
                <c:pt idx="12973">
                  <c:v>129704.8</c:v>
                </c:pt>
                <c:pt idx="12974">
                  <c:v>129714.8</c:v>
                </c:pt>
                <c:pt idx="12975">
                  <c:v>129724.8</c:v>
                </c:pt>
                <c:pt idx="12976">
                  <c:v>129734.8</c:v>
                </c:pt>
                <c:pt idx="12977">
                  <c:v>129744.8</c:v>
                </c:pt>
                <c:pt idx="12978">
                  <c:v>129754.8</c:v>
                </c:pt>
                <c:pt idx="12979">
                  <c:v>129764.8</c:v>
                </c:pt>
                <c:pt idx="12980">
                  <c:v>129774.8</c:v>
                </c:pt>
                <c:pt idx="12981">
                  <c:v>129784.8</c:v>
                </c:pt>
                <c:pt idx="12982">
                  <c:v>129794.79</c:v>
                </c:pt>
                <c:pt idx="12983">
                  <c:v>129804.78</c:v>
                </c:pt>
                <c:pt idx="12984">
                  <c:v>129814.78</c:v>
                </c:pt>
                <c:pt idx="12985">
                  <c:v>129824.79</c:v>
                </c:pt>
                <c:pt idx="12986">
                  <c:v>129834.79</c:v>
                </c:pt>
                <c:pt idx="12987">
                  <c:v>129844.78</c:v>
                </c:pt>
                <c:pt idx="12988">
                  <c:v>129854.78</c:v>
                </c:pt>
                <c:pt idx="12989">
                  <c:v>129864.77</c:v>
                </c:pt>
                <c:pt idx="12990">
                  <c:v>129874.77</c:v>
                </c:pt>
                <c:pt idx="12991">
                  <c:v>129884.77</c:v>
                </c:pt>
                <c:pt idx="12992">
                  <c:v>129894.77</c:v>
                </c:pt>
                <c:pt idx="12993">
                  <c:v>129904.77</c:v>
                </c:pt>
                <c:pt idx="12994">
                  <c:v>129914.76</c:v>
                </c:pt>
                <c:pt idx="12995">
                  <c:v>129924.77</c:v>
                </c:pt>
                <c:pt idx="12996">
                  <c:v>129934.77</c:v>
                </c:pt>
                <c:pt idx="12997">
                  <c:v>129944.77</c:v>
                </c:pt>
                <c:pt idx="12998">
                  <c:v>129954.76</c:v>
                </c:pt>
                <c:pt idx="12999">
                  <c:v>129964.76</c:v>
                </c:pt>
                <c:pt idx="13000">
                  <c:v>129974.76</c:v>
                </c:pt>
                <c:pt idx="13001">
                  <c:v>129984.75</c:v>
                </c:pt>
                <c:pt idx="13002">
                  <c:v>129994.74</c:v>
                </c:pt>
                <c:pt idx="13003">
                  <c:v>130004.74</c:v>
                </c:pt>
                <c:pt idx="13004">
                  <c:v>130014.74</c:v>
                </c:pt>
                <c:pt idx="13005">
                  <c:v>130024.75</c:v>
                </c:pt>
                <c:pt idx="13006">
                  <c:v>130034.74</c:v>
                </c:pt>
                <c:pt idx="13007">
                  <c:v>130044.74</c:v>
                </c:pt>
                <c:pt idx="13008">
                  <c:v>130054.74</c:v>
                </c:pt>
                <c:pt idx="13009">
                  <c:v>130064.74</c:v>
                </c:pt>
                <c:pt idx="13010">
                  <c:v>130074.73</c:v>
                </c:pt>
                <c:pt idx="13011">
                  <c:v>130084.73</c:v>
                </c:pt>
                <c:pt idx="13012">
                  <c:v>130094.73</c:v>
                </c:pt>
                <c:pt idx="13013">
                  <c:v>130104.73</c:v>
                </c:pt>
                <c:pt idx="13014">
                  <c:v>130114.73</c:v>
                </c:pt>
                <c:pt idx="13015">
                  <c:v>130124.73</c:v>
                </c:pt>
                <c:pt idx="13016">
                  <c:v>130134.73</c:v>
                </c:pt>
                <c:pt idx="13017">
                  <c:v>130144.73</c:v>
                </c:pt>
                <c:pt idx="13018">
                  <c:v>130154.73</c:v>
                </c:pt>
                <c:pt idx="13019">
                  <c:v>130164.72</c:v>
                </c:pt>
                <c:pt idx="13020">
                  <c:v>130174.71</c:v>
                </c:pt>
                <c:pt idx="13021">
                  <c:v>130184.73</c:v>
                </c:pt>
                <c:pt idx="13022">
                  <c:v>130194.73</c:v>
                </c:pt>
                <c:pt idx="13023">
                  <c:v>130204.72</c:v>
                </c:pt>
                <c:pt idx="13024">
                  <c:v>130214.7</c:v>
                </c:pt>
                <c:pt idx="13025">
                  <c:v>130224.71</c:v>
                </c:pt>
                <c:pt idx="13026">
                  <c:v>130234.71</c:v>
                </c:pt>
                <c:pt idx="13027">
                  <c:v>130244.71</c:v>
                </c:pt>
                <c:pt idx="13028">
                  <c:v>130254.7</c:v>
                </c:pt>
                <c:pt idx="13029">
                  <c:v>130264.7</c:v>
                </c:pt>
                <c:pt idx="13030">
                  <c:v>130274.7</c:v>
                </c:pt>
                <c:pt idx="13031">
                  <c:v>130284.7</c:v>
                </c:pt>
                <c:pt idx="13032">
                  <c:v>130294.7</c:v>
                </c:pt>
                <c:pt idx="13033">
                  <c:v>130304.69</c:v>
                </c:pt>
                <c:pt idx="13034">
                  <c:v>130314.68</c:v>
                </c:pt>
                <c:pt idx="13035">
                  <c:v>130324.7</c:v>
                </c:pt>
                <c:pt idx="13036">
                  <c:v>130334.7</c:v>
                </c:pt>
                <c:pt idx="13037">
                  <c:v>130344.69</c:v>
                </c:pt>
                <c:pt idx="13038">
                  <c:v>130354.68</c:v>
                </c:pt>
                <c:pt idx="13039">
                  <c:v>130364.68</c:v>
                </c:pt>
                <c:pt idx="13040">
                  <c:v>130374.68</c:v>
                </c:pt>
                <c:pt idx="13041">
                  <c:v>130384.68</c:v>
                </c:pt>
                <c:pt idx="13042">
                  <c:v>130394.67</c:v>
                </c:pt>
                <c:pt idx="13043">
                  <c:v>130404.66</c:v>
                </c:pt>
                <c:pt idx="13044">
                  <c:v>130414.66</c:v>
                </c:pt>
                <c:pt idx="13045">
                  <c:v>130424.68</c:v>
                </c:pt>
                <c:pt idx="13046">
                  <c:v>130434.67</c:v>
                </c:pt>
                <c:pt idx="13047">
                  <c:v>130444.66</c:v>
                </c:pt>
                <c:pt idx="13048">
                  <c:v>130454.66</c:v>
                </c:pt>
                <c:pt idx="13049">
                  <c:v>130464.66</c:v>
                </c:pt>
                <c:pt idx="13050">
                  <c:v>130474.66</c:v>
                </c:pt>
                <c:pt idx="13051">
                  <c:v>130484.66</c:v>
                </c:pt>
                <c:pt idx="13052">
                  <c:v>130494.65</c:v>
                </c:pt>
                <c:pt idx="13053">
                  <c:v>130504.65</c:v>
                </c:pt>
                <c:pt idx="13054">
                  <c:v>130514.65</c:v>
                </c:pt>
                <c:pt idx="13055">
                  <c:v>130524.66</c:v>
                </c:pt>
                <c:pt idx="13056">
                  <c:v>130534.65</c:v>
                </c:pt>
                <c:pt idx="13057">
                  <c:v>130544.65</c:v>
                </c:pt>
                <c:pt idx="13058">
                  <c:v>130554.65</c:v>
                </c:pt>
                <c:pt idx="13059">
                  <c:v>130564.64</c:v>
                </c:pt>
                <c:pt idx="13060">
                  <c:v>130574.64</c:v>
                </c:pt>
                <c:pt idx="13061">
                  <c:v>130584.63</c:v>
                </c:pt>
                <c:pt idx="13062">
                  <c:v>130594.63</c:v>
                </c:pt>
                <c:pt idx="13063">
                  <c:v>130604.63</c:v>
                </c:pt>
                <c:pt idx="13064">
                  <c:v>130614.64</c:v>
                </c:pt>
                <c:pt idx="13065">
                  <c:v>130624.63</c:v>
                </c:pt>
                <c:pt idx="13066">
                  <c:v>130634.63</c:v>
                </c:pt>
                <c:pt idx="13067">
                  <c:v>130644.63</c:v>
                </c:pt>
                <c:pt idx="13068">
                  <c:v>130654.64</c:v>
                </c:pt>
                <c:pt idx="13069">
                  <c:v>130664.63</c:v>
                </c:pt>
                <c:pt idx="13070">
                  <c:v>130674.63</c:v>
                </c:pt>
                <c:pt idx="13071">
                  <c:v>130684.62</c:v>
                </c:pt>
                <c:pt idx="13072">
                  <c:v>130694.62</c:v>
                </c:pt>
                <c:pt idx="13073">
                  <c:v>130704.61</c:v>
                </c:pt>
                <c:pt idx="13074">
                  <c:v>130714.62</c:v>
                </c:pt>
                <c:pt idx="13075">
                  <c:v>130724.62</c:v>
                </c:pt>
                <c:pt idx="13076">
                  <c:v>130734.62</c:v>
                </c:pt>
                <c:pt idx="13077">
                  <c:v>130744.61</c:v>
                </c:pt>
                <c:pt idx="13078">
                  <c:v>130754.6</c:v>
                </c:pt>
                <c:pt idx="13079">
                  <c:v>130764.6</c:v>
                </c:pt>
                <c:pt idx="13080">
                  <c:v>130774.6</c:v>
                </c:pt>
                <c:pt idx="13081">
                  <c:v>130784.6</c:v>
                </c:pt>
                <c:pt idx="13082">
                  <c:v>130794.59</c:v>
                </c:pt>
                <c:pt idx="13083">
                  <c:v>130804.59</c:v>
                </c:pt>
                <c:pt idx="13084">
                  <c:v>130814.6</c:v>
                </c:pt>
                <c:pt idx="13085">
                  <c:v>130824.6</c:v>
                </c:pt>
                <c:pt idx="13086">
                  <c:v>130834.59</c:v>
                </c:pt>
                <c:pt idx="13087">
                  <c:v>130844.59</c:v>
                </c:pt>
                <c:pt idx="13088">
                  <c:v>130854.59</c:v>
                </c:pt>
                <c:pt idx="13089">
                  <c:v>130864.59</c:v>
                </c:pt>
                <c:pt idx="13090">
                  <c:v>130874.59</c:v>
                </c:pt>
                <c:pt idx="13091">
                  <c:v>130884.58</c:v>
                </c:pt>
                <c:pt idx="13092">
                  <c:v>130894.57</c:v>
                </c:pt>
                <c:pt idx="13093">
                  <c:v>130904.57</c:v>
                </c:pt>
                <c:pt idx="13094">
                  <c:v>130914.59</c:v>
                </c:pt>
                <c:pt idx="13095">
                  <c:v>130924.58</c:v>
                </c:pt>
                <c:pt idx="13096">
                  <c:v>130934.57</c:v>
                </c:pt>
                <c:pt idx="13097">
                  <c:v>130944.57</c:v>
                </c:pt>
                <c:pt idx="13098">
                  <c:v>130954.57</c:v>
                </c:pt>
                <c:pt idx="13099">
                  <c:v>130964.57</c:v>
                </c:pt>
                <c:pt idx="13100">
                  <c:v>130974.56</c:v>
                </c:pt>
                <c:pt idx="13101">
                  <c:v>130984.55</c:v>
                </c:pt>
                <c:pt idx="13102">
                  <c:v>130994.55</c:v>
                </c:pt>
                <c:pt idx="13103">
                  <c:v>131004.55</c:v>
                </c:pt>
                <c:pt idx="13104">
                  <c:v>131014.56</c:v>
                </c:pt>
                <c:pt idx="13105">
                  <c:v>131024.55</c:v>
                </c:pt>
                <c:pt idx="13106">
                  <c:v>131034.55</c:v>
                </c:pt>
                <c:pt idx="13107">
                  <c:v>131044.55</c:v>
                </c:pt>
                <c:pt idx="13108">
                  <c:v>131054.55</c:v>
                </c:pt>
                <c:pt idx="13109">
                  <c:v>131064.55</c:v>
                </c:pt>
                <c:pt idx="13110">
                  <c:v>131074.54999999999</c:v>
                </c:pt>
                <c:pt idx="13111">
                  <c:v>131084.54999999999</c:v>
                </c:pt>
                <c:pt idx="13112">
                  <c:v>131094.54999999999</c:v>
                </c:pt>
                <c:pt idx="13113">
                  <c:v>131104.53</c:v>
                </c:pt>
                <c:pt idx="13114">
                  <c:v>131114.53</c:v>
                </c:pt>
                <c:pt idx="13115">
                  <c:v>131124.53</c:v>
                </c:pt>
                <c:pt idx="13116">
                  <c:v>131134.53</c:v>
                </c:pt>
                <c:pt idx="13117">
                  <c:v>131144.53</c:v>
                </c:pt>
                <c:pt idx="13118">
                  <c:v>131154.53</c:v>
                </c:pt>
                <c:pt idx="13119">
                  <c:v>131164.51999999999</c:v>
                </c:pt>
                <c:pt idx="13120">
                  <c:v>131174.51999999999</c:v>
                </c:pt>
                <c:pt idx="13121">
                  <c:v>131184.51999999999</c:v>
                </c:pt>
                <c:pt idx="13122">
                  <c:v>131194.5</c:v>
                </c:pt>
                <c:pt idx="13123">
                  <c:v>131204.5</c:v>
                </c:pt>
                <c:pt idx="13124">
                  <c:v>131214.51999999999</c:v>
                </c:pt>
                <c:pt idx="13125">
                  <c:v>131224.51999999999</c:v>
                </c:pt>
                <c:pt idx="13126">
                  <c:v>131234.5</c:v>
                </c:pt>
                <c:pt idx="13127">
                  <c:v>131244.5</c:v>
                </c:pt>
                <c:pt idx="13128">
                  <c:v>131254.5</c:v>
                </c:pt>
                <c:pt idx="13129">
                  <c:v>131264.5</c:v>
                </c:pt>
                <c:pt idx="13130">
                  <c:v>131274.5</c:v>
                </c:pt>
                <c:pt idx="13131">
                  <c:v>131284.5</c:v>
                </c:pt>
                <c:pt idx="13132">
                  <c:v>131294.5</c:v>
                </c:pt>
                <c:pt idx="13133">
                  <c:v>131304.48000000001</c:v>
                </c:pt>
                <c:pt idx="13134">
                  <c:v>131314.5</c:v>
                </c:pt>
                <c:pt idx="13135">
                  <c:v>131324.5</c:v>
                </c:pt>
                <c:pt idx="13136">
                  <c:v>131334.5</c:v>
                </c:pt>
                <c:pt idx="13137">
                  <c:v>131344.48000000001</c:v>
                </c:pt>
                <c:pt idx="13138">
                  <c:v>131354.48000000001</c:v>
                </c:pt>
                <c:pt idx="13139">
                  <c:v>131364.48000000001</c:v>
                </c:pt>
                <c:pt idx="13140">
                  <c:v>131374.47</c:v>
                </c:pt>
                <c:pt idx="13141">
                  <c:v>131384.47</c:v>
                </c:pt>
                <c:pt idx="13142">
                  <c:v>131394.47</c:v>
                </c:pt>
                <c:pt idx="13143">
                  <c:v>131404.47</c:v>
                </c:pt>
                <c:pt idx="13144">
                  <c:v>131414.47</c:v>
                </c:pt>
                <c:pt idx="13145">
                  <c:v>131424.47</c:v>
                </c:pt>
                <c:pt idx="13146">
                  <c:v>131434.47</c:v>
                </c:pt>
                <c:pt idx="13147">
                  <c:v>131444.47</c:v>
                </c:pt>
                <c:pt idx="13148">
                  <c:v>131454.47</c:v>
                </c:pt>
                <c:pt idx="13149">
                  <c:v>131464.47</c:v>
                </c:pt>
                <c:pt idx="13150">
                  <c:v>131474.45000000001</c:v>
                </c:pt>
                <c:pt idx="13151">
                  <c:v>131484.45000000001</c:v>
                </c:pt>
                <c:pt idx="13152">
                  <c:v>131494.45000000001</c:v>
                </c:pt>
                <c:pt idx="13153">
                  <c:v>131504.45000000001</c:v>
                </c:pt>
                <c:pt idx="13154">
                  <c:v>131514.45000000001</c:v>
                </c:pt>
                <c:pt idx="13155">
                  <c:v>131524.45000000001</c:v>
                </c:pt>
                <c:pt idx="13156">
                  <c:v>131534.45000000001</c:v>
                </c:pt>
                <c:pt idx="13157">
                  <c:v>131544.45000000001</c:v>
                </c:pt>
                <c:pt idx="13158">
                  <c:v>131554.45000000001</c:v>
                </c:pt>
                <c:pt idx="13159">
                  <c:v>131564.45000000001</c:v>
                </c:pt>
                <c:pt idx="13160">
                  <c:v>131574.45000000001</c:v>
                </c:pt>
                <c:pt idx="13161">
                  <c:v>131584.44</c:v>
                </c:pt>
                <c:pt idx="13162">
                  <c:v>131594.44</c:v>
                </c:pt>
                <c:pt idx="13163">
                  <c:v>131604.44</c:v>
                </c:pt>
                <c:pt idx="13164">
                  <c:v>131614.44</c:v>
                </c:pt>
                <c:pt idx="13165">
                  <c:v>131624.44</c:v>
                </c:pt>
                <c:pt idx="13166">
                  <c:v>131634.44</c:v>
                </c:pt>
                <c:pt idx="13167">
                  <c:v>131644.44</c:v>
                </c:pt>
                <c:pt idx="13168">
                  <c:v>131654.42000000001</c:v>
                </c:pt>
                <c:pt idx="13169">
                  <c:v>131664.42000000001</c:v>
                </c:pt>
                <c:pt idx="13170">
                  <c:v>131674.42000000001</c:v>
                </c:pt>
                <c:pt idx="13171">
                  <c:v>131684.42000000001</c:v>
                </c:pt>
                <c:pt idx="13172">
                  <c:v>131694.41</c:v>
                </c:pt>
                <c:pt idx="13173">
                  <c:v>131704.42000000001</c:v>
                </c:pt>
                <c:pt idx="13174">
                  <c:v>131714.42000000001</c:v>
                </c:pt>
                <c:pt idx="13175">
                  <c:v>131724.42000000001</c:v>
                </c:pt>
                <c:pt idx="13176">
                  <c:v>131734.41</c:v>
                </c:pt>
                <c:pt idx="13177">
                  <c:v>131744.41</c:v>
                </c:pt>
                <c:pt idx="13178">
                  <c:v>131754.41</c:v>
                </c:pt>
                <c:pt idx="13179">
                  <c:v>131764.41</c:v>
                </c:pt>
                <c:pt idx="13180">
                  <c:v>131774.41</c:v>
                </c:pt>
                <c:pt idx="13181">
                  <c:v>131784.41</c:v>
                </c:pt>
                <c:pt idx="13182">
                  <c:v>131794.39000000001</c:v>
                </c:pt>
                <c:pt idx="13183">
                  <c:v>131804.41</c:v>
                </c:pt>
                <c:pt idx="13184">
                  <c:v>131814.41</c:v>
                </c:pt>
                <c:pt idx="13185">
                  <c:v>131824.41</c:v>
                </c:pt>
                <c:pt idx="13186">
                  <c:v>131834.39000000001</c:v>
                </c:pt>
                <c:pt idx="13187">
                  <c:v>131844.39000000001</c:v>
                </c:pt>
                <c:pt idx="13188">
                  <c:v>131854.39000000001</c:v>
                </c:pt>
                <c:pt idx="13189">
                  <c:v>131864.39000000001</c:v>
                </c:pt>
                <c:pt idx="13190">
                  <c:v>131874.38</c:v>
                </c:pt>
                <c:pt idx="13191">
                  <c:v>131884.38</c:v>
                </c:pt>
                <c:pt idx="13192">
                  <c:v>131894.38</c:v>
                </c:pt>
                <c:pt idx="13193">
                  <c:v>131904.39000000001</c:v>
                </c:pt>
                <c:pt idx="13194">
                  <c:v>131914.38</c:v>
                </c:pt>
                <c:pt idx="13195">
                  <c:v>131924.38</c:v>
                </c:pt>
                <c:pt idx="13196">
                  <c:v>131934.38</c:v>
                </c:pt>
                <c:pt idx="13197">
                  <c:v>131944.38</c:v>
                </c:pt>
                <c:pt idx="13198">
                  <c:v>131954.38</c:v>
                </c:pt>
                <c:pt idx="13199">
                  <c:v>131964.38</c:v>
                </c:pt>
                <c:pt idx="13200">
                  <c:v>131974.35999999999</c:v>
                </c:pt>
                <c:pt idx="13201">
                  <c:v>131984.35999999999</c:v>
                </c:pt>
                <c:pt idx="13202">
                  <c:v>131994.35999999999</c:v>
                </c:pt>
                <c:pt idx="13203">
                  <c:v>132004.38</c:v>
                </c:pt>
                <c:pt idx="13204">
                  <c:v>132014.35999999999</c:v>
                </c:pt>
                <c:pt idx="13205">
                  <c:v>132024.35999999999</c:v>
                </c:pt>
                <c:pt idx="13206">
                  <c:v>132034.35999999999</c:v>
                </c:pt>
                <c:pt idx="13207">
                  <c:v>132044.34</c:v>
                </c:pt>
                <c:pt idx="13208">
                  <c:v>132054.34</c:v>
                </c:pt>
                <c:pt idx="13209">
                  <c:v>132064.34</c:v>
                </c:pt>
                <c:pt idx="13210">
                  <c:v>132074.34</c:v>
                </c:pt>
                <c:pt idx="13211">
                  <c:v>132084.34</c:v>
                </c:pt>
                <c:pt idx="13212">
                  <c:v>132094.34</c:v>
                </c:pt>
                <c:pt idx="13213">
                  <c:v>132104.34</c:v>
                </c:pt>
                <c:pt idx="13214">
                  <c:v>132114.34</c:v>
                </c:pt>
                <c:pt idx="13215">
                  <c:v>132124.34</c:v>
                </c:pt>
                <c:pt idx="13216">
                  <c:v>132134.34</c:v>
                </c:pt>
                <c:pt idx="13217">
                  <c:v>132144.32999999999</c:v>
                </c:pt>
                <c:pt idx="13218">
                  <c:v>132154.32999999999</c:v>
                </c:pt>
                <c:pt idx="13219">
                  <c:v>132164.32999999999</c:v>
                </c:pt>
                <c:pt idx="13220">
                  <c:v>132174.32999999999</c:v>
                </c:pt>
                <c:pt idx="13221">
                  <c:v>132184.31</c:v>
                </c:pt>
                <c:pt idx="13222">
                  <c:v>132194.31</c:v>
                </c:pt>
                <c:pt idx="13223">
                  <c:v>132204.32999999999</c:v>
                </c:pt>
                <c:pt idx="13224">
                  <c:v>132214.32999999999</c:v>
                </c:pt>
                <c:pt idx="13225">
                  <c:v>132224.31</c:v>
                </c:pt>
                <c:pt idx="13226">
                  <c:v>132234.31</c:v>
                </c:pt>
                <c:pt idx="13227">
                  <c:v>132244.31</c:v>
                </c:pt>
                <c:pt idx="13228">
                  <c:v>132254.31</c:v>
                </c:pt>
                <c:pt idx="13229">
                  <c:v>132264.31</c:v>
                </c:pt>
                <c:pt idx="13230">
                  <c:v>132274.31</c:v>
                </c:pt>
                <c:pt idx="13231">
                  <c:v>132284.29999999999</c:v>
                </c:pt>
                <c:pt idx="13232">
                  <c:v>132294.29999999999</c:v>
                </c:pt>
                <c:pt idx="13233">
                  <c:v>132304.31</c:v>
                </c:pt>
                <c:pt idx="13234">
                  <c:v>132314.31</c:v>
                </c:pt>
                <c:pt idx="13235">
                  <c:v>132324.29999999999</c:v>
                </c:pt>
                <c:pt idx="13236">
                  <c:v>132334.29999999999</c:v>
                </c:pt>
                <c:pt idx="13237">
                  <c:v>132344.29999999999</c:v>
                </c:pt>
                <c:pt idx="13238">
                  <c:v>132354.29999999999</c:v>
                </c:pt>
                <c:pt idx="13239">
                  <c:v>132364.28</c:v>
                </c:pt>
                <c:pt idx="13240">
                  <c:v>132374.28</c:v>
                </c:pt>
                <c:pt idx="13241">
                  <c:v>132384.28</c:v>
                </c:pt>
                <c:pt idx="13242">
                  <c:v>132394.29999999999</c:v>
                </c:pt>
                <c:pt idx="13243">
                  <c:v>132404.28</c:v>
                </c:pt>
                <c:pt idx="13244">
                  <c:v>132414.28</c:v>
                </c:pt>
                <c:pt idx="13245">
                  <c:v>132424.28</c:v>
                </c:pt>
                <c:pt idx="13246">
                  <c:v>132434.28</c:v>
                </c:pt>
                <c:pt idx="13247">
                  <c:v>132444.28</c:v>
                </c:pt>
                <c:pt idx="13248">
                  <c:v>132454.28</c:v>
                </c:pt>
                <c:pt idx="13249">
                  <c:v>132464.26999999999</c:v>
                </c:pt>
                <c:pt idx="13250">
                  <c:v>132474.26999999999</c:v>
                </c:pt>
                <c:pt idx="13251">
                  <c:v>132484.28</c:v>
                </c:pt>
                <c:pt idx="13252">
                  <c:v>132494.28</c:v>
                </c:pt>
                <c:pt idx="13253">
                  <c:v>132504.26999999999</c:v>
                </c:pt>
                <c:pt idx="13254">
                  <c:v>132514.26999999999</c:v>
                </c:pt>
                <c:pt idx="13255">
                  <c:v>132524.26999999999</c:v>
                </c:pt>
                <c:pt idx="13256">
                  <c:v>132534.26999999999</c:v>
                </c:pt>
                <c:pt idx="13257">
                  <c:v>132544.25</c:v>
                </c:pt>
                <c:pt idx="13258">
                  <c:v>132554.25</c:v>
                </c:pt>
                <c:pt idx="13259">
                  <c:v>132564.25</c:v>
                </c:pt>
                <c:pt idx="13260">
                  <c:v>132574.25</c:v>
                </c:pt>
                <c:pt idx="13261">
                  <c:v>132584.25</c:v>
                </c:pt>
                <c:pt idx="13262">
                  <c:v>132594.25</c:v>
                </c:pt>
                <c:pt idx="13263">
                  <c:v>132604.25</c:v>
                </c:pt>
                <c:pt idx="13264">
                  <c:v>132614.25</c:v>
                </c:pt>
                <c:pt idx="13265">
                  <c:v>132624.25</c:v>
                </c:pt>
                <c:pt idx="13266">
                  <c:v>132634.25</c:v>
                </c:pt>
                <c:pt idx="13267">
                  <c:v>132644.23000000001</c:v>
                </c:pt>
                <c:pt idx="13268">
                  <c:v>132654.23000000001</c:v>
                </c:pt>
                <c:pt idx="13269">
                  <c:v>132664.23000000001</c:v>
                </c:pt>
                <c:pt idx="13270">
                  <c:v>132674.22</c:v>
                </c:pt>
                <c:pt idx="13271">
                  <c:v>132684.22</c:v>
                </c:pt>
                <c:pt idx="13272">
                  <c:v>132694.23000000001</c:v>
                </c:pt>
                <c:pt idx="13273">
                  <c:v>132704.23000000001</c:v>
                </c:pt>
                <c:pt idx="13274">
                  <c:v>132714.22</c:v>
                </c:pt>
                <c:pt idx="13275">
                  <c:v>132724.22</c:v>
                </c:pt>
                <c:pt idx="13276">
                  <c:v>132734.22</c:v>
                </c:pt>
                <c:pt idx="13277">
                  <c:v>132744.22</c:v>
                </c:pt>
                <c:pt idx="13278">
                  <c:v>132754.22</c:v>
                </c:pt>
                <c:pt idx="13279">
                  <c:v>132764.22</c:v>
                </c:pt>
                <c:pt idx="13280">
                  <c:v>132774.20000000001</c:v>
                </c:pt>
                <c:pt idx="13281">
                  <c:v>132784.20000000001</c:v>
                </c:pt>
                <c:pt idx="13282">
                  <c:v>132794.22</c:v>
                </c:pt>
                <c:pt idx="13283">
                  <c:v>132804.22</c:v>
                </c:pt>
                <c:pt idx="13284">
                  <c:v>132814.20000000001</c:v>
                </c:pt>
                <c:pt idx="13285">
                  <c:v>132824.20000000001</c:v>
                </c:pt>
                <c:pt idx="13286">
                  <c:v>132834.20000000001</c:v>
                </c:pt>
                <c:pt idx="13287">
                  <c:v>132844.20000000001</c:v>
                </c:pt>
                <c:pt idx="13288">
                  <c:v>132854.19</c:v>
                </c:pt>
                <c:pt idx="13289">
                  <c:v>132864.19</c:v>
                </c:pt>
                <c:pt idx="13290">
                  <c:v>132874.19</c:v>
                </c:pt>
                <c:pt idx="13291">
                  <c:v>132884.19</c:v>
                </c:pt>
                <c:pt idx="13292">
                  <c:v>132894.19</c:v>
                </c:pt>
                <c:pt idx="13293">
                  <c:v>132904.19</c:v>
                </c:pt>
                <c:pt idx="13294">
                  <c:v>132914.19</c:v>
                </c:pt>
                <c:pt idx="13295">
                  <c:v>132924.19</c:v>
                </c:pt>
                <c:pt idx="13296">
                  <c:v>132934.19</c:v>
                </c:pt>
                <c:pt idx="13297">
                  <c:v>132944.19</c:v>
                </c:pt>
                <c:pt idx="13298">
                  <c:v>132954.17000000001</c:v>
                </c:pt>
                <c:pt idx="13299">
                  <c:v>132964.17000000001</c:v>
                </c:pt>
                <c:pt idx="13300">
                  <c:v>132974.19</c:v>
                </c:pt>
                <c:pt idx="13301">
                  <c:v>132984.19</c:v>
                </c:pt>
                <c:pt idx="13302">
                  <c:v>132994.17000000001</c:v>
                </c:pt>
                <c:pt idx="13303">
                  <c:v>133004.17000000001</c:v>
                </c:pt>
                <c:pt idx="13304">
                  <c:v>133014.17000000001</c:v>
                </c:pt>
                <c:pt idx="13305">
                  <c:v>133024.17000000001</c:v>
                </c:pt>
                <c:pt idx="13306">
                  <c:v>133034.16</c:v>
                </c:pt>
                <c:pt idx="13307">
                  <c:v>133044.16</c:v>
                </c:pt>
                <c:pt idx="13308">
                  <c:v>133054.16</c:v>
                </c:pt>
                <c:pt idx="13309">
                  <c:v>133064.16</c:v>
                </c:pt>
                <c:pt idx="13310">
                  <c:v>133074.16</c:v>
                </c:pt>
                <c:pt idx="13311">
                  <c:v>133084.16</c:v>
                </c:pt>
                <c:pt idx="13312">
                  <c:v>133094.16</c:v>
                </c:pt>
                <c:pt idx="13313">
                  <c:v>133104.16</c:v>
                </c:pt>
                <c:pt idx="13314">
                  <c:v>133114.16</c:v>
                </c:pt>
                <c:pt idx="13315">
                  <c:v>133124.16</c:v>
                </c:pt>
                <c:pt idx="13316">
                  <c:v>133134.14000000001</c:v>
                </c:pt>
                <c:pt idx="13317">
                  <c:v>133144.14000000001</c:v>
                </c:pt>
                <c:pt idx="13318">
                  <c:v>133154.14000000001</c:v>
                </c:pt>
                <c:pt idx="13319">
                  <c:v>133164.14000000001</c:v>
                </c:pt>
                <c:pt idx="13320">
                  <c:v>133174.13</c:v>
                </c:pt>
                <c:pt idx="13321">
                  <c:v>133184.14000000001</c:v>
                </c:pt>
                <c:pt idx="13322">
                  <c:v>133194.14000000001</c:v>
                </c:pt>
                <c:pt idx="13323">
                  <c:v>133204.14000000001</c:v>
                </c:pt>
                <c:pt idx="13324">
                  <c:v>133214.13</c:v>
                </c:pt>
                <c:pt idx="13325">
                  <c:v>133224.13</c:v>
                </c:pt>
                <c:pt idx="13326">
                  <c:v>133234.13</c:v>
                </c:pt>
                <c:pt idx="13327">
                  <c:v>133244.13</c:v>
                </c:pt>
                <c:pt idx="13328">
                  <c:v>133254.13</c:v>
                </c:pt>
                <c:pt idx="13329">
                  <c:v>133264.13</c:v>
                </c:pt>
                <c:pt idx="13330">
                  <c:v>133274.10999999999</c:v>
                </c:pt>
                <c:pt idx="13331">
                  <c:v>133284.13</c:v>
                </c:pt>
                <c:pt idx="13332">
                  <c:v>133294.13</c:v>
                </c:pt>
                <c:pt idx="13333">
                  <c:v>133304.13</c:v>
                </c:pt>
                <c:pt idx="13334">
                  <c:v>133314.10999999999</c:v>
                </c:pt>
                <c:pt idx="13335">
                  <c:v>133324.10999999999</c:v>
                </c:pt>
                <c:pt idx="13336">
                  <c:v>133334.10999999999</c:v>
                </c:pt>
                <c:pt idx="13337">
                  <c:v>133344.09</c:v>
                </c:pt>
                <c:pt idx="13338">
                  <c:v>133354.09</c:v>
                </c:pt>
                <c:pt idx="13339">
                  <c:v>133364.09</c:v>
                </c:pt>
                <c:pt idx="13340">
                  <c:v>133374.09</c:v>
                </c:pt>
                <c:pt idx="13341">
                  <c:v>133384.09</c:v>
                </c:pt>
                <c:pt idx="13342">
                  <c:v>133394.09</c:v>
                </c:pt>
                <c:pt idx="13343">
                  <c:v>133404.09</c:v>
                </c:pt>
                <c:pt idx="13344">
                  <c:v>133414.09</c:v>
                </c:pt>
                <c:pt idx="13345">
                  <c:v>133424.09</c:v>
                </c:pt>
                <c:pt idx="13346">
                  <c:v>133434.09</c:v>
                </c:pt>
                <c:pt idx="13347">
                  <c:v>133444.09</c:v>
                </c:pt>
                <c:pt idx="13348">
                  <c:v>133454.09</c:v>
                </c:pt>
                <c:pt idx="13349">
                  <c:v>133464.09</c:v>
                </c:pt>
                <c:pt idx="13350">
                  <c:v>133474.07999999999</c:v>
                </c:pt>
                <c:pt idx="13351">
                  <c:v>133484.09</c:v>
                </c:pt>
                <c:pt idx="13352">
                  <c:v>133494.07999999999</c:v>
                </c:pt>
                <c:pt idx="13353">
                  <c:v>133504.07999999999</c:v>
                </c:pt>
                <c:pt idx="13354">
                  <c:v>133514.07999999999</c:v>
                </c:pt>
                <c:pt idx="13355">
                  <c:v>133524.06</c:v>
                </c:pt>
                <c:pt idx="13356">
                  <c:v>133534.06</c:v>
                </c:pt>
                <c:pt idx="13357">
                  <c:v>133544.06</c:v>
                </c:pt>
                <c:pt idx="13358">
                  <c:v>133554.06</c:v>
                </c:pt>
                <c:pt idx="13359">
                  <c:v>133564.06</c:v>
                </c:pt>
                <c:pt idx="13360">
                  <c:v>133574.06</c:v>
                </c:pt>
                <c:pt idx="13361">
                  <c:v>133584.06</c:v>
                </c:pt>
                <c:pt idx="13362">
                  <c:v>133594.06</c:v>
                </c:pt>
                <c:pt idx="13363">
                  <c:v>133604.06</c:v>
                </c:pt>
                <c:pt idx="13364">
                  <c:v>133614.06</c:v>
                </c:pt>
                <c:pt idx="13365">
                  <c:v>133624.04999999999</c:v>
                </c:pt>
                <c:pt idx="13366">
                  <c:v>133634.04999999999</c:v>
                </c:pt>
                <c:pt idx="13367">
                  <c:v>133644.04999999999</c:v>
                </c:pt>
                <c:pt idx="13368">
                  <c:v>133654.04999999999</c:v>
                </c:pt>
                <c:pt idx="13369">
                  <c:v>133664.03</c:v>
                </c:pt>
                <c:pt idx="13370">
                  <c:v>133674.03</c:v>
                </c:pt>
                <c:pt idx="13371">
                  <c:v>133684.04999999999</c:v>
                </c:pt>
                <c:pt idx="13372">
                  <c:v>133694.04999999999</c:v>
                </c:pt>
                <c:pt idx="13373">
                  <c:v>133704.03</c:v>
                </c:pt>
                <c:pt idx="13374">
                  <c:v>133714.03</c:v>
                </c:pt>
                <c:pt idx="13375">
                  <c:v>133724.03</c:v>
                </c:pt>
                <c:pt idx="13376">
                  <c:v>133734.03</c:v>
                </c:pt>
                <c:pt idx="13377">
                  <c:v>133744.03</c:v>
                </c:pt>
                <c:pt idx="13378">
                  <c:v>133754.03</c:v>
                </c:pt>
                <c:pt idx="13379">
                  <c:v>133764.01999999999</c:v>
                </c:pt>
                <c:pt idx="13380">
                  <c:v>133774.01999999999</c:v>
                </c:pt>
                <c:pt idx="13381">
                  <c:v>133784.03</c:v>
                </c:pt>
                <c:pt idx="13382">
                  <c:v>133794.03</c:v>
                </c:pt>
                <c:pt idx="13383">
                  <c:v>133804.01999999999</c:v>
                </c:pt>
                <c:pt idx="13384">
                  <c:v>133814.01999999999</c:v>
                </c:pt>
                <c:pt idx="13385">
                  <c:v>133824.01999999999</c:v>
                </c:pt>
                <c:pt idx="13386">
                  <c:v>133834.01999999999</c:v>
                </c:pt>
                <c:pt idx="13387">
                  <c:v>133844</c:v>
                </c:pt>
                <c:pt idx="13388">
                  <c:v>133854</c:v>
                </c:pt>
                <c:pt idx="13389">
                  <c:v>133864</c:v>
                </c:pt>
                <c:pt idx="13390">
                  <c:v>133874.01999999999</c:v>
                </c:pt>
                <c:pt idx="13391">
                  <c:v>133884</c:v>
                </c:pt>
                <c:pt idx="13392">
                  <c:v>133894</c:v>
                </c:pt>
                <c:pt idx="13393">
                  <c:v>133904</c:v>
                </c:pt>
                <c:pt idx="13394">
                  <c:v>133914</c:v>
                </c:pt>
                <c:pt idx="13395">
                  <c:v>133924</c:v>
                </c:pt>
                <c:pt idx="13396">
                  <c:v>133934</c:v>
                </c:pt>
                <c:pt idx="13397">
                  <c:v>133943.98000000001</c:v>
                </c:pt>
                <c:pt idx="13398">
                  <c:v>133953.98000000001</c:v>
                </c:pt>
                <c:pt idx="13399">
                  <c:v>133963.98000000001</c:v>
                </c:pt>
                <c:pt idx="13400">
                  <c:v>133974</c:v>
                </c:pt>
                <c:pt idx="13401">
                  <c:v>133983.98000000001</c:v>
                </c:pt>
                <c:pt idx="13402">
                  <c:v>133993.98000000001</c:v>
                </c:pt>
                <c:pt idx="13403">
                  <c:v>134003.98000000001</c:v>
                </c:pt>
                <c:pt idx="13404">
                  <c:v>134013.98000000001</c:v>
                </c:pt>
                <c:pt idx="13405">
                  <c:v>134023.97</c:v>
                </c:pt>
                <c:pt idx="13406">
                  <c:v>134033.97</c:v>
                </c:pt>
                <c:pt idx="13407">
                  <c:v>134043.97</c:v>
                </c:pt>
                <c:pt idx="13408">
                  <c:v>134053.97</c:v>
                </c:pt>
                <c:pt idx="13409">
                  <c:v>134063.97</c:v>
                </c:pt>
                <c:pt idx="13410">
                  <c:v>134073.97</c:v>
                </c:pt>
                <c:pt idx="13411">
                  <c:v>134083.97</c:v>
                </c:pt>
                <c:pt idx="13412">
                  <c:v>134093.97</c:v>
                </c:pt>
                <c:pt idx="13413">
                  <c:v>134103.97</c:v>
                </c:pt>
                <c:pt idx="13414">
                  <c:v>134113.97</c:v>
                </c:pt>
                <c:pt idx="13415">
                  <c:v>134123.95000000001</c:v>
                </c:pt>
                <c:pt idx="13416">
                  <c:v>134133.95000000001</c:v>
                </c:pt>
                <c:pt idx="13417">
                  <c:v>134143.95000000001</c:v>
                </c:pt>
                <c:pt idx="13418">
                  <c:v>134153.94</c:v>
                </c:pt>
                <c:pt idx="13419">
                  <c:v>134163.94</c:v>
                </c:pt>
                <c:pt idx="13420">
                  <c:v>134173.95000000001</c:v>
                </c:pt>
                <c:pt idx="13421">
                  <c:v>134183.95000000001</c:v>
                </c:pt>
                <c:pt idx="13422">
                  <c:v>134193.94</c:v>
                </c:pt>
                <c:pt idx="13423">
                  <c:v>134203.94</c:v>
                </c:pt>
                <c:pt idx="13424">
                  <c:v>134213.94</c:v>
                </c:pt>
                <c:pt idx="13425">
                  <c:v>134223.94</c:v>
                </c:pt>
                <c:pt idx="13426">
                  <c:v>134233.94</c:v>
                </c:pt>
                <c:pt idx="13427">
                  <c:v>134243.94</c:v>
                </c:pt>
                <c:pt idx="13428">
                  <c:v>134253.92000000001</c:v>
                </c:pt>
                <c:pt idx="13429">
                  <c:v>134263.92000000001</c:v>
                </c:pt>
                <c:pt idx="13430">
                  <c:v>134273.94</c:v>
                </c:pt>
                <c:pt idx="13431">
                  <c:v>134283.94</c:v>
                </c:pt>
                <c:pt idx="13432">
                  <c:v>134293.92000000001</c:v>
                </c:pt>
                <c:pt idx="13433">
                  <c:v>134303.92000000001</c:v>
                </c:pt>
                <c:pt idx="13434">
                  <c:v>134313.92000000001</c:v>
                </c:pt>
                <c:pt idx="13435">
                  <c:v>134323.92000000001</c:v>
                </c:pt>
                <c:pt idx="13436">
                  <c:v>134333.91</c:v>
                </c:pt>
                <c:pt idx="13437">
                  <c:v>134343.91</c:v>
                </c:pt>
                <c:pt idx="13438">
                  <c:v>134353.91</c:v>
                </c:pt>
                <c:pt idx="13439">
                  <c:v>134363.91</c:v>
                </c:pt>
                <c:pt idx="13440">
                  <c:v>134373.91</c:v>
                </c:pt>
                <c:pt idx="13441">
                  <c:v>134383.91</c:v>
                </c:pt>
                <c:pt idx="13442">
                  <c:v>134393.91</c:v>
                </c:pt>
                <c:pt idx="13443">
                  <c:v>134403.91</c:v>
                </c:pt>
                <c:pt idx="13444">
                  <c:v>134413.91</c:v>
                </c:pt>
                <c:pt idx="13445">
                  <c:v>134423.91</c:v>
                </c:pt>
                <c:pt idx="13446">
                  <c:v>134433.89000000001</c:v>
                </c:pt>
                <c:pt idx="13447">
                  <c:v>134443.89000000001</c:v>
                </c:pt>
                <c:pt idx="13448">
                  <c:v>134453.89000000001</c:v>
                </c:pt>
                <c:pt idx="13449">
                  <c:v>134463.91</c:v>
                </c:pt>
                <c:pt idx="13450">
                  <c:v>134473.89000000001</c:v>
                </c:pt>
                <c:pt idx="13451">
                  <c:v>134483.89000000001</c:v>
                </c:pt>
                <c:pt idx="13452">
                  <c:v>134493.89000000001</c:v>
                </c:pt>
                <c:pt idx="13453">
                  <c:v>134503.89000000001</c:v>
                </c:pt>
                <c:pt idx="13454">
                  <c:v>134513.88</c:v>
                </c:pt>
                <c:pt idx="13455">
                  <c:v>134523.88</c:v>
                </c:pt>
                <c:pt idx="13456">
                  <c:v>134533.88</c:v>
                </c:pt>
                <c:pt idx="13457">
                  <c:v>134543.88</c:v>
                </c:pt>
                <c:pt idx="13458">
                  <c:v>134553.88</c:v>
                </c:pt>
                <c:pt idx="13459">
                  <c:v>134563.88</c:v>
                </c:pt>
                <c:pt idx="13460">
                  <c:v>134573.88</c:v>
                </c:pt>
                <c:pt idx="13461">
                  <c:v>134583.88</c:v>
                </c:pt>
                <c:pt idx="13462">
                  <c:v>134593.88</c:v>
                </c:pt>
                <c:pt idx="13463">
                  <c:v>134603.88</c:v>
                </c:pt>
                <c:pt idx="13464">
                  <c:v>134613.85999999999</c:v>
                </c:pt>
                <c:pt idx="13465">
                  <c:v>134623.85999999999</c:v>
                </c:pt>
                <c:pt idx="13466">
                  <c:v>134633.85999999999</c:v>
                </c:pt>
                <c:pt idx="13467">
                  <c:v>134643.85999999999</c:v>
                </c:pt>
                <c:pt idx="13468">
                  <c:v>134653.84</c:v>
                </c:pt>
                <c:pt idx="13469">
                  <c:v>134663.85999999999</c:v>
                </c:pt>
                <c:pt idx="13470">
                  <c:v>134673.85999999999</c:v>
                </c:pt>
                <c:pt idx="13471">
                  <c:v>134683.85999999999</c:v>
                </c:pt>
                <c:pt idx="13472">
                  <c:v>134693.84</c:v>
                </c:pt>
                <c:pt idx="13473">
                  <c:v>134703.84</c:v>
                </c:pt>
                <c:pt idx="13474">
                  <c:v>134713.84</c:v>
                </c:pt>
                <c:pt idx="13475">
                  <c:v>134723.84</c:v>
                </c:pt>
                <c:pt idx="13476">
                  <c:v>134733.84</c:v>
                </c:pt>
                <c:pt idx="13477">
                  <c:v>134743.84</c:v>
                </c:pt>
                <c:pt idx="13478">
                  <c:v>134753.82999999999</c:v>
                </c:pt>
                <c:pt idx="13479">
                  <c:v>134763.84</c:v>
                </c:pt>
                <c:pt idx="13480">
                  <c:v>134773.84</c:v>
                </c:pt>
                <c:pt idx="13481">
                  <c:v>134783.84</c:v>
                </c:pt>
                <c:pt idx="13482">
                  <c:v>134793.82999999999</c:v>
                </c:pt>
                <c:pt idx="13483">
                  <c:v>134803.82999999999</c:v>
                </c:pt>
                <c:pt idx="13484">
                  <c:v>134813.84</c:v>
                </c:pt>
                <c:pt idx="13485">
                  <c:v>134823.84</c:v>
                </c:pt>
                <c:pt idx="13486">
                  <c:v>134833.82999999999</c:v>
                </c:pt>
                <c:pt idx="13487">
                  <c:v>134843.81</c:v>
                </c:pt>
                <c:pt idx="13488">
                  <c:v>134853.81</c:v>
                </c:pt>
                <c:pt idx="13489">
                  <c:v>134863.81</c:v>
                </c:pt>
                <c:pt idx="13490">
                  <c:v>134873.81</c:v>
                </c:pt>
                <c:pt idx="13491">
                  <c:v>134883.81</c:v>
                </c:pt>
                <c:pt idx="13492">
                  <c:v>134893.81</c:v>
                </c:pt>
                <c:pt idx="13493">
                  <c:v>134903.81</c:v>
                </c:pt>
                <c:pt idx="13494">
                  <c:v>134913.81</c:v>
                </c:pt>
                <c:pt idx="13495">
                  <c:v>134923.79999999999</c:v>
                </c:pt>
                <c:pt idx="13496">
                  <c:v>134933.79999999999</c:v>
                </c:pt>
                <c:pt idx="13497">
                  <c:v>134943.79999999999</c:v>
                </c:pt>
                <c:pt idx="13498">
                  <c:v>134953.79999999999</c:v>
                </c:pt>
                <c:pt idx="13499">
                  <c:v>134963.79999999999</c:v>
                </c:pt>
                <c:pt idx="13500">
                  <c:v>134973.79999999999</c:v>
                </c:pt>
                <c:pt idx="13501">
                  <c:v>134983.79999999999</c:v>
                </c:pt>
                <c:pt idx="13502">
                  <c:v>134993.79999999999</c:v>
                </c:pt>
                <c:pt idx="13503">
                  <c:v>135003.78</c:v>
                </c:pt>
                <c:pt idx="13504">
                  <c:v>135013.78</c:v>
                </c:pt>
                <c:pt idx="13505">
                  <c:v>135023.78</c:v>
                </c:pt>
                <c:pt idx="13506">
                  <c:v>135033.78</c:v>
                </c:pt>
                <c:pt idx="13507">
                  <c:v>135043.78</c:v>
                </c:pt>
                <c:pt idx="13508">
                  <c:v>135053.78</c:v>
                </c:pt>
                <c:pt idx="13509">
                  <c:v>135063.78</c:v>
                </c:pt>
                <c:pt idx="13510">
                  <c:v>135073.78</c:v>
                </c:pt>
                <c:pt idx="13511">
                  <c:v>135083.78</c:v>
                </c:pt>
                <c:pt idx="13512">
                  <c:v>135093.78</c:v>
                </c:pt>
                <c:pt idx="13513">
                  <c:v>135103.76999999999</c:v>
                </c:pt>
                <c:pt idx="13514">
                  <c:v>135113.76999999999</c:v>
                </c:pt>
                <c:pt idx="13515">
                  <c:v>135123.76999999999</c:v>
                </c:pt>
                <c:pt idx="13516">
                  <c:v>135133.76999999999</c:v>
                </c:pt>
                <c:pt idx="13517">
                  <c:v>135143.75</c:v>
                </c:pt>
                <c:pt idx="13518">
                  <c:v>135153.76999999999</c:v>
                </c:pt>
                <c:pt idx="13519">
                  <c:v>135163.76999999999</c:v>
                </c:pt>
                <c:pt idx="13520">
                  <c:v>135173.76999999999</c:v>
                </c:pt>
                <c:pt idx="13521">
                  <c:v>135183.75</c:v>
                </c:pt>
                <c:pt idx="13522">
                  <c:v>135193.75</c:v>
                </c:pt>
                <c:pt idx="13523">
                  <c:v>135203.75</c:v>
                </c:pt>
                <c:pt idx="13524">
                  <c:v>135213.75</c:v>
                </c:pt>
                <c:pt idx="13525">
                  <c:v>135223.75</c:v>
                </c:pt>
                <c:pt idx="13526">
                  <c:v>135233.75</c:v>
                </c:pt>
                <c:pt idx="13527">
                  <c:v>135243.75</c:v>
                </c:pt>
                <c:pt idx="13528">
                  <c:v>135253.75</c:v>
                </c:pt>
                <c:pt idx="13529">
                  <c:v>135263.75</c:v>
                </c:pt>
                <c:pt idx="13530">
                  <c:v>135273.75</c:v>
                </c:pt>
                <c:pt idx="13531">
                  <c:v>135283.73000000001</c:v>
                </c:pt>
                <c:pt idx="13532">
                  <c:v>135293.73000000001</c:v>
                </c:pt>
                <c:pt idx="13533">
                  <c:v>135303.73000000001</c:v>
                </c:pt>
                <c:pt idx="13534">
                  <c:v>135313.73000000001</c:v>
                </c:pt>
                <c:pt idx="13535">
                  <c:v>135323.72</c:v>
                </c:pt>
                <c:pt idx="13536">
                  <c:v>135333.72</c:v>
                </c:pt>
                <c:pt idx="13537">
                  <c:v>135343.72</c:v>
                </c:pt>
                <c:pt idx="13538">
                  <c:v>135353.73000000001</c:v>
                </c:pt>
                <c:pt idx="13539">
                  <c:v>135363.72</c:v>
                </c:pt>
                <c:pt idx="13540">
                  <c:v>135373.72</c:v>
                </c:pt>
                <c:pt idx="13541">
                  <c:v>135383.72</c:v>
                </c:pt>
                <c:pt idx="13542">
                  <c:v>135393.72</c:v>
                </c:pt>
                <c:pt idx="13543">
                  <c:v>135403.72</c:v>
                </c:pt>
                <c:pt idx="13544">
                  <c:v>135413.72</c:v>
                </c:pt>
                <c:pt idx="13545">
                  <c:v>135423.70000000001</c:v>
                </c:pt>
                <c:pt idx="13546">
                  <c:v>135433.70000000001</c:v>
                </c:pt>
                <c:pt idx="13547">
                  <c:v>135443.70000000001</c:v>
                </c:pt>
                <c:pt idx="13548">
                  <c:v>135453.72</c:v>
                </c:pt>
                <c:pt idx="13549">
                  <c:v>135463.70000000001</c:v>
                </c:pt>
                <c:pt idx="13550">
                  <c:v>135473.70000000001</c:v>
                </c:pt>
                <c:pt idx="13551">
                  <c:v>135483.70000000001</c:v>
                </c:pt>
                <c:pt idx="13552">
                  <c:v>135493.69</c:v>
                </c:pt>
                <c:pt idx="13553">
                  <c:v>135503.69</c:v>
                </c:pt>
                <c:pt idx="13554">
                  <c:v>135513.69</c:v>
                </c:pt>
                <c:pt idx="13555">
                  <c:v>135523.69</c:v>
                </c:pt>
                <c:pt idx="13556">
                  <c:v>135533.69</c:v>
                </c:pt>
                <c:pt idx="13557">
                  <c:v>135543.69</c:v>
                </c:pt>
                <c:pt idx="13558">
                  <c:v>135553.69</c:v>
                </c:pt>
                <c:pt idx="13559">
                  <c:v>135563.69</c:v>
                </c:pt>
                <c:pt idx="13560">
                  <c:v>135573.69</c:v>
                </c:pt>
                <c:pt idx="13561">
                  <c:v>135583.69</c:v>
                </c:pt>
                <c:pt idx="13562">
                  <c:v>135593.69</c:v>
                </c:pt>
                <c:pt idx="13563">
                  <c:v>135603.67000000001</c:v>
                </c:pt>
                <c:pt idx="13564">
                  <c:v>135613.67000000001</c:v>
                </c:pt>
                <c:pt idx="13565">
                  <c:v>135623.67000000001</c:v>
                </c:pt>
                <c:pt idx="13566">
                  <c:v>135633.66</c:v>
                </c:pt>
                <c:pt idx="13567">
                  <c:v>135643.66</c:v>
                </c:pt>
                <c:pt idx="13568">
                  <c:v>135653.67000000001</c:v>
                </c:pt>
                <c:pt idx="13569">
                  <c:v>135663.67000000001</c:v>
                </c:pt>
                <c:pt idx="13570">
                  <c:v>135673.66</c:v>
                </c:pt>
                <c:pt idx="13571">
                  <c:v>135683.66</c:v>
                </c:pt>
                <c:pt idx="13572">
                  <c:v>135693.66</c:v>
                </c:pt>
                <c:pt idx="13573">
                  <c:v>135703.67000000001</c:v>
                </c:pt>
                <c:pt idx="13574">
                  <c:v>135713.66</c:v>
                </c:pt>
                <c:pt idx="13575">
                  <c:v>135723.66</c:v>
                </c:pt>
                <c:pt idx="13576">
                  <c:v>135733.64000000001</c:v>
                </c:pt>
                <c:pt idx="13577">
                  <c:v>135743.66</c:v>
                </c:pt>
                <c:pt idx="13578">
                  <c:v>135753.66</c:v>
                </c:pt>
                <c:pt idx="13579">
                  <c:v>135763.66</c:v>
                </c:pt>
                <c:pt idx="13580">
                  <c:v>135773.64000000001</c:v>
                </c:pt>
                <c:pt idx="13581">
                  <c:v>135783.64000000001</c:v>
                </c:pt>
                <c:pt idx="13582">
                  <c:v>135793.64000000001</c:v>
                </c:pt>
                <c:pt idx="13583">
                  <c:v>135803.64000000001</c:v>
                </c:pt>
                <c:pt idx="13584">
                  <c:v>135813.63</c:v>
                </c:pt>
                <c:pt idx="13585">
                  <c:v>135823.63</c:v>
                </c:pt>
                <c:pt idx="13586">
                  <c:v>135833.63</c:v>
                </c:pt>
                <c:pt idx="13587">
                  <c:v>135843.64000000001</c:v>
                </c:pt>
                <c:pt idx="13588">
                  <c:v>135853.63</c:v>
                </c:pt>
                <c:pt idx="13589">
                  <c:v>135863.63</c:v>
                </c:pt>
                <c:pt idx="13590">
                  <c:v>135873.63</c:v>
                </c:pt>
                <c:pt idx="13591">
                  <c:v>135883.63</c:v>
                </c:pt>
                <c:pt idx="13592">
                  <c:v>135893.63</c:v>
                </c:pt>
                <c:pt idx="13593">
                  <c:v>135903.63</c:v>
                </c:pt>
                <c:pt idx="13594">
                  <c:v>135913.60999999999</c:v>
                </c:pt>
                <c:pt idx="13595">
                  <c:v>135923.60999999999</c:v>
                </c:pt>
                <c:pt idx="13596">
                  <c:v>135933.60999999999</c:v>
                </c:pt>
                <c:pt idx="13597">
                  <c:v>135943.63</c:v>
                </c:pt>
                <c:pt idx="13598">
                  <c:v>135953.60999999999</c:v>
                </c:pt>
                <c:pt idx="13599">
                  <c:v>135963.60999999999</c:v>
                </c:pt>
                <c:pt idx="13600">
                  <c:v>135973.60999999999</c:v>
                </c:pt>
                <c:pt idx="13601">
                  <c:v>135983.60999999999</c:v>
                </c:pt>
                <c:pt idx="13602">
                  <c:v>135993.59</c:v>
                </c:pt>
                <c:pt idx="13603">
                  <c:v>136003.59</c:v>
                </c:pt>
                <c:pt idx="13604">
                  <c:v>136013.59</c:v>
                </c:pt>
                <c:pt idx="13605">
                  <c:v>136023.59</c:v>
                </c:pt>
                <c:pt idx="13606">
                  <c:v>136033.59</c:v>
                </c:pt>
                <c:pt idx="13607">
                  <c:v>136043.59</c:v>
                </c:pt>
                <c:pt idx="13608">
                  <c:v>136053.59</c:v>
                </c:pt>
                <c:pt idx="13609">
                  <c:v>136063.59</c:v>
                </c:pt>
                <c:pt idx="13610">
                  <c:v>136073.59</c:v>
                </c:pt>
                <c:pt idx="13611">
                  <c:v>136083.59</c:v>
                </c:pt>
                <c:pt idx="13612">
                  <c:v>136093.57999999999</c:v>
                </c:pt>
                <c:pt idx="13613">
                  <c:v>136103.57999999999</c:v>
                </c:pt>
                <c:pt idx="13614">
                  <c:v>136113.57999999999</c:v>
                </c:pt>
                <c:pt idx="13615">
                  <c:v>136123.56</c:v>
                </c:pt>
                <c:pt idx="13616">
                  <c:v>136133.56</c:v>
                </c:pt>
                <c:pt idx="13617">
                  <c:v>136143.57999999999</c:v>
                </c:pt>
                <c:pt idx="13618">
                  <c:v>136153.57999999999</c:v>
                </c:pt>
                <c:pt idx="13619">
                  <c:v>136163.56</c:v>
                </c:pt>
                <c:pt idx="13620">
                  <c:v>136173.56</c:v>
                </c:pt>
                <c:pt idx="13621">
                  <c:v>136183.57999999999</c:v>
                </c:pt>
                <c:pt idx="13622">
                  <c:v>136193.57999999999</c:v>
                </c:pt>
                <c:pt idx="13623">
                  <c:v>136203.56</c:v>
                </c:pt>
                <c:pt idx="13624">
                  <c:v>136213.56</c:v>
                </c:pt>
                <c:pt idx="13625">
                  <c:v>136223.56</c:v>
                </c:pt>
                <c:pt idx="13626">
                  <c:v>136233.56</c:v>
                </c:pt>
                <c:pt idx="13627">
                  <c:v>136243.56</c:v>
                </c:pt>
                <c:pt idx="13628">
                  <c:v>136253.56</c:v>
                </c:pt>
                <c:pt idx="13629">
                  <c:v>136263.56</c:v>
                </c:pt>
                <c:pt idx="13630">
                  <c:v>136273.54999999999</c:v>
                </c:pt>
                <c:pt idx="13631">
                  <c:v>136283.54999999999</c:v>
                </c:pt>
                <c:pt idx="13632">
                  <c:v>136293.54999999999</c:v>
                </c:pt>
                <c:pt idx="13633">
                  <c:v>136303.53</c:v>
                </c:pt>
                <c:pt idx="13634">
                  <c:v>136313.53</c:v>
                </c:pt>
                <c:pt idx="13635">
                  <c:v>136323.53</c:v>
                </c:pt>
                <c:pt idx="13636">
                  <c:v>136333.54999999999</c:v>
                </c:pt>
                <c:pt idx="13637">
                  <c:v>136343.53</c:v>
                </c:pt>
                <c:pt idx="13638">
                  <c:v>136353.53</c:v>
                </c:pt>
                <c:pt idx="13639">
                  <c:v>136363.53</c:v>
                </c:pt>
                <c:pt idx="13640">
                  <c:v>136373.53</c:v>
                </c:pt>
                <c:pt idx="13641">
                  <c:v>136383.53</c:v>
                </c:pt>
                <c:pt idx="13642">
                  <c:v>136393.53</c:v>
                </c:pt>
                <c:pt idx="13643">
                  <c:v>136403.51999999999</c:v>
                </c:pt>
                <c:pt idx="13644">
                  <c:v>136413.51999999999</c:v>
                </c:pt>
                <c:pt idx="13645">
                  <c:v>136423.51999999999</c:v>
                </c:pt>
                <c:pt idx="13646">
                  <c:v>136433.53</c:v>
                </c:pt>
                <c:pt idx="13647">
                  <c:v>136443.51999999999</c:v>
                </c:pt>
                <c:pt idx="13648">
                  <c:v>136453.51999999999</c:v>
                </c:pt>
                <c:pt idx="13649">
                  <c:v>136463.51999999999</c:v>
                </c:pt>
                <c:pt idx="13650">
                  <c:v>136473.51999999999</c:v>
                </c:pt>
                <c:pt idx="13651">
                  <c:v>136483.5</c:v>
                </c:pt>
                <c:pt idx="13652">
                  <c:v>136493.5</c:v>
                </c:pt>
                <c:pt idx="13653">
                  <c:v>136503.5</c:v>
                </c:pt>
                <c:pt idx="13654">
                  <c:v>136513.5</c:v>
                </c:pt>
                <c:pt idx="13655">
                  <c:v>136523.5</c:v>
                </c:pt>
                <c:pt idx="13656">
                  <c:v>136533.5</c:v>
                </c:pt>
                <c:pt idx="13657">
                  <c:v>136543.5</c:v>
                </c:pt>
                <c:pt idx="13658">
                  <c:v>136553.5</c:v>
                </c:pt>
                <c:pt idx="13659">
                  <c:v>136563.5</c:v>
                </c:pt>
                <c:pt idx="13660">
                  <c:v>136573.5</c:v>
                </c:pt>
                <c:pt idx="13661">
                  <c:v>136583.48000000001</c:v>
                </c:pt>
                <c:pt idx="13662">
                  <c:v>136593.48000000001</c:v>
                </c:pt>
                <c:pt idx="13663">
                  <c:v>136603.48000000001</c:v>
                </c:pt>
                <c:pt idx="13664">
                  <c:v>136613.48000000001</c:v>
                </c:pt>
                <c:pt idx="13665">
                  <c:v>136623.47</c:v>
                </c:pt>
                <c:pt idx="13666">
                  <c:v>136633.48000000001</c:v>
                </c:pt>
                <c:pt idx="13667">
                  <c:v>136643.48000000001</c:v>
                </c:pt>
                <c:pt idx="13668">
                  <c:v>136653.48000000001</c:v>
                </c:pt>
                <c:pt idx="13669">
                  <c:v>136663.47</c:v>
                </c:pt>
                <c:pt idx="13670">
                  <c:v>136673.47</c:v>
                </c:pt>
                <c:pt idx="13671">
                  <c:v>136683.47</c:v>
                </c:pt>
                <c:pt idx="13672">
                  <c:v>136693.47</c:v>
                </c:pt>
                <c:pt idx="13673">
                  <c:v>136703.47</c:v>
                </c:pt>
                <c:pt idx="13674">
                  <c:v>136713.47</c:v>
                </c:pt>
                <c:pt idx="13675">
                  <c:v>136723.45000000001</c:v>
                </c:pt>
                <c:pt idx="13676">
                  <c:v>136733.47</c:v>
                </c:pt>
                <c:pt idx="13677">
                  <c:v>136743.47</c:v>
                </c:pt>
                <c:pt idx="13678">
                  <c:v>136753.47</c:v>
                </c:pt>
                <c:pt idx="13679">
                  <c:v>136763.45000000001</c:v>
                </c:pt>
                <c:pt idx="13680">
                  <c:v>136773.45000000001</c:v>
                </c:pt>
                <c:pt idx="13681">
                  <c:v>136783.45000000001</c:v>
                </c:pt>
                <c:pt idx="13682">
                  <c:v>136793.45000000001</c:v>
                </c:pt>
                <c:pt idx="13683">
                  <c:v>136803.44</c:v>
                </c:pt>
                <c:pt idx="13684">
                  <c:v>136813.44</c:v>
                </c:pt>
                <c:pt idx="13685">
                  <c:v>136823.44</c:v>
                </c:pt>
                <c:pt idx="13686">
                  <c:v>136833.45000000001</c:v>
                </c:pt>
                <c:pt idx="13687">
                  <c:v>136843.44</c:v>
                </c:pt>
                <c:pt idx="13688">
                  <c:v>136853.44</c:v>
                </c:pt>
                <c:pt idx="13689">
                  <c:v>136863.44</c:v>
                </c:pt>
                <c:pt idx="13690">
                  <c:v>136873.44</c:v>
                </c:pt>
                <c:pt idx="13691">
                  <c:v>136883.44</c:v>
                </c:pt>
                <c:pt idx="13692">
                  <c:v>136893.44</c:v>
                </c:pt>
                <c:pt idx="13693">
                  <c:v>136903.42000000001</c:v>
                </c:pt>
                <c:pt idx="13694">
                  <c:v>136913.42000000001</c:v>
                </c:pt>
                <c:pt idx="13695">
                  <c:v>136923.44</c:v>
                </c:pt>
                <c:pt idx="13696">
                  <c:v>136933.44</c:v>
                </c:pt>
                <c:pt idx="13697">
                  <c:v>136943.42000000001</c:v>
                </c:pt>
                <c:pt idx="13698">
                  <c:v>136953.42000000001</c:v>
                </c:pt>
                <c:pt idx="13699">
                  <c:v>136963.42000000001</c:v>
                </c:pt>
                <c:pt idx="13700">
                  <c:v>136973.41</c:v>
                </c:pt>
                <c:pt idx="13701">
                  <c:v>136983.41</c:v>
                </c:pt>
                <c:pt idx="13702">
                  <c:v>136993.41</c:v>
                </c:pt>
                <c:pt idx="13703">
                  <c:v>137003.41</c:v>
                </c:pt>
                <c:pt idx="13704">
                  <c:v>137013.41</c:v>
                </c:pt>
                <c:pt idx="13705">
                  <c:v>137023.41</c:v>
                </c:pt>
                <c:pt idx="13706">
                  <c:v>137033.41</c:v>
                </c:pt>
                <c:pt idx="13707">
                  <c:v>137043.41</c:v>
                </c:pt>
                <c:pt idx="13708">
                  <c:v>137053.41</c:v>
                </c:pt>
                <c:pt idx="13709">
                  <c:v>137063.41</c:v>
                </c:pt>
                <c:pt idx="13710">
                  <c:v>137073.41</c:v>
                </c:pt>
                <c:pt idx="13711">
                  <c:v>137083.41</c:v>
                </c:pt>
                <c:pt idx="13712">
                  <c:v>137093.41</c:v>
                </c:pt>
                <c:pt idx="13713">
                  <c:v>137103.39000000001</c:v>
                </c:pt>
                <c:pt idx="13714">
                  <c:v>137113.38</c:v>
                </c:pt>
                <c:pt idx="13715">
                  <c:v>137123.39000000001</c:v>
                </c:pt>
                <c:pt idx="13716">
                  <c:v>137133.39000000001</c:v>
                </c:pt>
                <c:pt idx="13717">
                  <c:v>137143.39000000001</c:v>
                </c:pt>
                <c:pt idx="13718">
                  <c:v>137153.38</c:v>
                </c:pt>
                <c:pt idx="13719">
                  <c:v>137163.38</c:v>
                </c:pt>
                <c:pt idx="13720">
                  <c:v>137173.38</c:v>
                </c:pt>
                <c:pt idx="13721">
                  <c:v>137183.38</c:v>
                </c:pt>
                <c:pt idx="13722">
                  <c:v>137193.38</c:v>
                </c:pt>
                <c:pt idx="13723">
                  <c:v>137203.38</c:v>
                </c:pt>
                <c:pt idx="13724">
                  <c:v>137213.35999999999</c:v>
                </c:pt>
                <c:pt idx="13725">
                  <c:v>137223.38</c:v>
                </c:pt>
                <c:pt idx="13726">
                  <c:v>137233.38</c:v>
                </c:pt>
                <c:pt idx="13727">
                  <c:v>137243.38</c:v>
                </c:pt>
                <c:pt idx="13728">
                  <c:v>137253.35999999999</c:v>
                </c:pt>
                <c:pt idx="13729">
                  <c:v>137263.35999999999</c:v>
                </c:pt>
                <c:pt idx="13730">
                  <c:v>137273.35999999999</c:v>
                </c:pt>
                <c:pt idx="13731">
                  <c:v>137283.35999999999</c:v>
                </c:pt>
                <c:pt idx="13732">
                  <c:v>137293.34</c:v>
                </c:pt>
                <c:pt idx="13733">
                  <c:v>137303.34</c:v>
                </c:pt>
                <c:pt idx="13734">
                  <c:v>137313.34</c:v>
                </c:pt>
                <c:pt idx="13735">
                  <c:v>137323.35999999999</c:v>
                </c:pt>
                <c:pt idx="13736">
                  <c:v>137333.34</c:v>
                </c:pt>
                <c:pt idx="13737">
                  <c:v>137343.34</c:v>
                </c:pt>
                <c:pt idx="13738">
                  <c:v>137353.34</c:v>
                </c:pt>
                <c:pt idx="13739">
                  <c:v>137363.34</c:v>
                </c:pt>
                <c:pt idx="13740">
                  <c:v>137373.34</c:v>
                </c:pt>
                <c:pt idx="13741">
                  <c:v>137383.34</c:v>
                </c:pt>
                <c:pt idx="13742">
                  <c:v>137393.32999999999</c:v>
                </c:pt>
                <c:pt idx="13743">
                  <c:v>137403.32999999999</c:v>
                </c:pt>
                <c:pt idx="13744">
                  <c:v>137413.34</c:v>
                </c:pt>
                <c:pt idx="13745">
                  <c:v>137423.34</c:v>
                </c:pt>
                <c:pt idx="13746">
                  <c:v>137433.32999999999</c:v>
                </c:pt>
                <c:pt idx="13747">
                  <c:v>137443.32999999999</c:v>
                </c:pt>
                <c:pt idx="13748">
                  <c:v>137453.32999999999</c:v>
                </c:pt>
                <c:pt idx="13749">
                  <c:v>137463.32999999999</c:v>
                </c:pt>
                <c:pt idx="13750">
                  <c:v>137473.31</c:v>
                </c:pt>
                <c:pt idx="13751">
                  <c:v>137483.31</c:v>
                </c:pt>
                <c:pt idx="13752">
                  <c:v>137493.31</c:v>
                </c:pt>
                <c:pt idx="13753">
                  <c:v>137503.31</c:v>
                </c:pt>
                <c:pt idx="13754">
                  <c:v>137513.31</c:v>
                </c:pt>
                <c:pt idx="13755">
                  <c:v>137523.31</c:v>
                </c:pt>
                <c:pt idx="13756">
                  <c:v>137533.31</c:v>
                </c:pt>
                <c:pt idx="13757">
                  <c:v>137543.31</c:v>
                </c:pt>
                <c:pt idx="13758">
                  <c:v>137553.31</c:v>
                </c:pt>
                <c:pt idx="13759">
                  <c:v>137563.31</c:v>
                </c:pt>
                <c:pt idx="13760">
                  <c:v>137573.31</c:v>
                </c:pt>
                <c:pt idx="13761">
                  <c:v>137583.29999999999</c:v>
                </c:pt>
                <c:pt idx="13762">
                  <c:v>137593.29999999999</c:v>
                </c:pt>
                <c:pt idx="13763">
                  <c:v>137603.28</c:v>
                </c:pt>
                <c:pt idx="13764">
                  <c:v>137613.29999999999</c:v>
                </c:pt>
                <c:pt idx="13765">
                  <c:v>137623.29999999999</c:v>
                </c:pt>
                <c:pt idx="13766">
                  <c:v>137633.29999999999</c:v>
                </c:pt>
                <c:pt idx="13767">
                  <c:v>137643.28</c:v>
                </c:pt>
                <c:pt idx="13768">
                  <c:v>137653.28</c:v>
                </c:pt>
                <c:pt idx="13769">
                  <c:v>137663.28</c:v>
                </c:pt>
                <c:pt idx="13770">
                  <c:v>137673.28</c:v>
                </c:pt>
                <c:pt idx="13771">
                  <c:v>137683.28</c:v>
                </c:pt>
                <c:pt idx="13772">
                  <c:v>137693.28</c:v>
                </c:pt>
                <c:pt idx="13773">
                  <c:v>137703.26999999999</c:v>
                </c:pt>
                <c:pt idx="13774">
                  <c:v>137713.28</c:v>
                </c:pt>
                <c:pt idx="13775">
                  <c:v>137723.28</c:v>
                </c:pt>
                <c:pt idx="13776">
                  <c:v>137733.28</c:v>
                </c:pt>
                <c:pt idx="13777">
                  <c:v>137743.26999999999</c:v>
                </c:pt>
                <c:pt idx="13778">
                  <c:v>137753.26999999999</c:v>
                </c:pt>
                <c:pt idx="13779">
                  <c:v>137763.26999999999</c:v>
                </c:pt>
                <c:pt idx="13780">
                  <c:v>137773.26999999999</c:v>
                </c:pt>
                <c:pt idx="13781">
                  <c:v>137783.25</c:v>
                </c:pt>
                <c:pt idx="13782">
                  <c:v>137793.25</c:v>
                </c:pt>
                <c:pt idx="13783">
                  <c:v>137803.25</c:v>
                </c:pt>
                <c:pt idx="13784">
                  <c:v>137813.26999999999</c:v>
                </c:pt>
                <c:pt idx="13785">
                  <c:v>137823.25</c:v>
                </c:pt>
                <c:pt idx="13786">
                  <c:v>137833.25</c:v>
                </c:pt>
                <c:pt idx="13787">
                  <c:v>137843.25</c:v>
                </c:pt>
                <c:pt idx="13788">
                  <c:v>137853.25</c:v>
                </c:pt>
                <c:pt idx="13789">
                  <c:v>137863.25</c:v>
                </c:pt>
                <c:pt idx="13790">
                  <c:v>137873.25</c:v>
                </c:pt>
                <c:pt idx="13791">
                  <c:v>137883.23000000001</c:v>
                </c:pt>
                <c:pt idx="13792">
                  <c:v>137893.23000000001</c:v>
                </c:pt>
                <c:pt idx="13793">
                  <c:v>137903.25</c:v>
                </c:pt>
                <c:pt idx="13794">
                  <c:v>137913.25</c:v>
                </c:pt>
                <c:pt idx="13795">
                  <c:v>137923.23000000001</c:v>
                </c:pt>
                <c:pt idx="13796">
                  <c:v>137933.23000000001</c:v>
                </c:pt>
                <c:pt idx="13797">
                  <c:v>137943.23000000001</c:v>
                </c:pt>
                <c:pt idx="13798">
                  <c:v>137953.23000000001</c:v>
                </c:pt>
                <c:pt idx="13799">
                  <c:v>137963.22</c:v>
                </c:pt>
                <c:pt idx="13800">
                  <c:v>137973.22</c:v>
                </c:pt>
                <c:pt idx="13801">
                  <c:v>137983.22</c:v>
                </c:pt>
                <c:pt idx="13802">
                  <c:v>137993.22</c:v>
                </c:pt>
                <c:pt idx="13803">
                  <c:v>138003.22</c:v>
                </c:pt>
                <c:pt idx="13804">
                  <c:v>138013.22</c:v>
                </c:pt>
                <c:pt idx="13805">
                  <c:v>138023.22</c:v>
                </c:pt>
                <c:pt idx="13806">
                  <c:v>138033.22</c:v>
                </c:pt>
                <c:pt idx="13807">
                  <c:v>138043.22</c:v>
                </c:pt>
                <c:pt idx="13808">
                  <c:v>138053.22</c:v>
                </c:pt>
                <c:pt idx="13809">
                  <c:v>138063.20000000001</c:v>
                </c:pt>
                <c:pt idx="13810">
                  <c:v>138073.20000000001</c:v>
                </c:pt>
                <c:pt idx="13811">
                  <c:v>138083.20000000001</c:v>
                </c:pt>
                <c:pt idx="13812">
                  <c:v>138093.20000000001</c:v>
                </c:pt>
                <c:pt idx="13813">
                  <c:v>138103.20000000001</c:v>
                </c:pt>
                <c:pt idx="13814">
                  <c:v>138113.20000000001</c:v>
                </c:pt>
                <c:pt idx="13815">
                  <c:v>138123.20000000001</c:v>
                </c:pt>
                <c:pt idx="13816">
                  <c:v>138133.20000000001</c:v>
                </c:pt>
                <c:pt idx="13817">
                  <c:v>138143.19</c:v>
                </c:pt>
                <c:pt idx="13818">
                  <c:v>138153.19</c:v>
                </c:pt>
                <c:pt idx="13819">
                  <c:v>138163.19</c:v>
                </c:pt>
                <c:pt idx="13820">
                  <c:v>138173.19</c:v>
                </c:pt>
                <c:pt idx="13821">
                  <c:v>138183.19</c:v>
                </c:pt>
                <c:pt idx="13822">
                  <c:v>138193.19</c:v>
                </c:pt>
                <c:pt idx="13823">
                  <c:v>138203.19</c:v>
                </c:pt>
                <c:pt idx="13824">
                  <c:v>138213.19</c:v>
                </c:pt>
                <c:pt idx="13825">
                  <c:v>138223.19</c:v>
                </c:pt>
                <c:pt idx="13826">
                  <c:v>138233.19</c:v>
                </c:pt>
                <c:pt idx="13827">
                  <c:v>138243.17000000001</c:v>
                </c:pt>
                <c:pt idx="13828">
                  <c:v>138253.17000000001</c:v>
                </c:pt>
                <c:pt idx="13829">
                  <c:v>138263.17000000001</c:v>
                </c:pt>
                <c:pt idx="13830">
                  <c:v>138273.16</c:v>
                </c:pt>
                <c:pt idx="13831">
                  <c:v>138283.16</c:v>
                </c:pt>
                <c:pt idx="13832">
                  <c:v>138293.16</c:v>
                </c:pt>
                <c:pt idx="13833">
                  <c:v>138303.17000000001</c:v>
                </c:pt>
                <c:pt idx="13834">
                  <c:v>138313.16</c:v>
                </c:pt>
                <c:pt idx="13835">
                  <c:v>138323.16</c:v>
                </c:pt>
                <c:pt idx="13836">
                  <c:v>138333.16</c:v>
                </c:pt>
                <c:pt idx="13837">
                  <c:v>138343.16</c:v>
                </c:pt>
                <c:pt idx="13838">
                  <c:v>138353.16</c:v>
                </c:pt>
                <c:pt idx="13839">
                  <c:v>138363.16</c:v>
                </c:pt>
                <c:pt idx="13840">
                  <c:v>138373.16</c:v>
                </c:pt>
                <c:pt idx="13841">
                  <c:v>138383.14000000001</c:v>
                </c:pt>
                <c:pt idx="13842">
                  <c:v>138393.16</c:v>
                </c:pt>
                <c:pt idx="13843">
                  <c:v>138403.16</c:v>
                </c:pt>
                <c:pt idx="13844">
                  <c:v>138413.16</c:v>
                </c:pt>
                <c:pt idx="13845">
                  <c:v>138423.14000000001</c:v>
                </c:pt>
                <c:pt idx="13846">
                  <c:v>138433.14000000001</c:v>
                </c:pt>
                <c:pt idx="13847">
                  <c:v>138443.14000000001</c:v>
                </c:pt>
                <c:pt idx="13848">
                  <c:v>138453.13</c:v>
                </c:pt>
                <c:pt idx="13849">
                  <c:v>138463.13</c:v>
                </c:pt>
                <c:pt idx="13850">
                  <c:v>138473.13</c:v>
                </c:pt>
                <c:pt idx="13851">
                  <c:v>138483.13</c:v>
                </c:pt>
                <c:pt idx="13852">
                  <c:v>138493.13</c:v>
                </c:pt>
                <c:pt idx="13853">
                  <c:v>138503.13</c:v>
                </c:pt>
                <c:pt idx="13854">
                  <c:v>138513.13</c:v>
                </c:pt>
                <c:pt idx="13855">
                  <c:v>138523.13</c:v>
                </c:pt>
                <c:pt idx="13856">
                  <c:v>138533.13</c:v>
                </c:pt>
                <c:pt idx="13857">
                  <c:v>138543.13</c:v>
                </c:pt>
                <c:pt idx="13858">
                  <c:v>138553.10999999999</c:v>
                </c:pt>
                <c:pt idx="13859">
                  <c:v>138563.10999999999</c:v>
                </c:pt>
                <c:pt idx="13860">
                  <c:v>138573.10999999999</c:v>
                </c:pt>
                <c:pt idx="13861">
                  <c:v>138583.10999999999</c:v>
                </c:pt>
                <c:pt idx="13862">
                  <c:v>138593.10999999999</c:v>
                </c:pt>
                <c:pt idx="13863">
                  <c:v>138603.10999999999</c:v>
                </c:pt>
                <c:pt idx="13864">
                  <c:v>138613.10999999999</c:v>
                </c:pt>
                <c:pt idx="13865">
                  <c:v>138623.10999999999</c:v>
                </c:pt>
                <c:pt idx="13866">
                  <c:v>138633.09</c:v>
                </c:pt>
                <c:pt idx="13867">
                  <c:v>138643.09</c:v>
                </c:pt>
                <c:pt idx="13868">
                  <c:v>138653.09</c:v>
                </c:pt>
                <c:pt idx="13869">
                  <c:v>138663.09</c:v>
                </c:pt>
                <c:pt idx="13870">
                  <c:v>138673.09</c:v>
                </c:pt>
                <c:pt idx="13871">
                  <c:v>138683.09</c:v>
                </c:pt>
                <c:pt idx="13872">
                  <c:v>138693.09</c:v>
                </c:pt>
                <c:pt idx="13873">
                  <c:v>138703.09</c:v>
                </c:pt>
                <c:pt idx="13874">
                  <c:v>138713.09</c:v>
                </c:pt>
                <c:pt idx="13875">
                  <c:v>138723.09</c:v>
                </c:pt>
                <c:pt idx="13876">
                  <c:v>138733.07999999999</c:v>
                </c:pt>
                <c:pt idx="13877">
                  <c:v>138743.07999999999</c:v>
                </c:pt>
                <c:pt idx="13878">
                  <c:v>138753.07999999999</c:v>
                </c:pt>
                <c:pt idx="13879">
                  <c:v>138763.07999999999</c:v>
                </c:pt>
                <c:pt idx="13880">
                  <c:v>138773.06</c:v>
                </c:pt>
                <c:pt idx="13881">
                  <c:v>138783.06</c:v>
                </c:pt>
                <c:pt idx="13882">
                  <c:v>138793.07999999999</c:v>
                </c:pt>
                <c:pt idx="13883">
                  <c:v>138803.07999999999</c:v>
                </c:pt>
                <c:pt idx="13884">
                  <c:v>138813.06</c:v>
                </c:pt>
                <c:pt idx="13885">
                  <c:v>138823.06</c:v>
                </c:pt>
                <c:pt idx="13886">
                  <c:v>138833.06</c:v>
                </c:pt>
                <c:pt idx="13887">
                  <c:v>138843.06</c:v>
                </c:pt>
                <c:pt idx="13888">
                  <c:v>138853.06</c:v>
                </c:pt>
                <c:pt idx="13889">
                  <c:v>138863.06</c:v>
                </c:pt>
                <c:pt idx="13890">
                  <c:v>138873.04999999999</c:v>
                </c:pt>
                <c:pt idx="13891">
                  <c:v>138883.06</c:v>
                </c:pt>
                <c:pt idx="13892">
                  <c:v>138893.06</c:v>
                </c:pt>
                <c:pt idx="13893">
                  <c:v>138903.06</c:v>
                </c:pt>
                <c:pt idx="13894">
                  <c:v>138913.04999999999</c:v>
                </c:pt>
                <c:pt idx="13895">
                  <c:v>138923.04999999999</c:v>
                </c:pt>
                <c:pt idx="13896">
                  <c:v>138933.04999999999</c:v>
                </c:pt>
                <c:pt idx="13897">
                  <c:v>138943.03</c:v>
                </c:pt>
                <c:pt idx="13898">
                  <c:v>138953.03</c:v>
                </c:pt>
                <c:pt idx="13899">
                  <c:v>138963.03</c:v>
                </c:pt>
                <c:pt idx="13900">
                  <c:v>138973.04999999999</c:v>
                </c:pt>
                <c:pt idx="13901">
                  <c:v>138983.03</c:v>
                </c:pt>
                <c:pt idx="13902">
                  <c:v>138993.03</c:v>
                </c:pt>
                <c:pt idx="13903">
                  <c:v>139003.03</c:v>
                </c:pt>
                <c:pt idx="13904">
                  <c:v>139013.03</c:v>
                </c:pt>
                <c:pt idx="13905">
                  <c:v>139023.03</c:v>
                </c:pt>
                <c:pt idx="13906">
                  <c:v>139033.03</c:v>
                </c:pt>
                <c:pt idx="13907">
                  <c:v>139043.03</c:v>
                </c:pt>
                <c:pt idx="13908">
                  <c:v>139053.01999999999</c:v>
                </c:pt>
                <c:pt idx="13909">
                  <c:v>139063.01999999999</c:v>
                </c:pt>
                <c:pt idx="13910">
                  <c:v>139073.01999999999</c:v>
                </c:pt>
                <c:pt idx="13911">
                  <c:v>139083.03</c:v>
                </c:pt>
                <c:pt idx="13912">
                  <c:v>139093.01999999999</c:v>
                </c:pt>
                <c:pt idx="13913">
                  <c:v>139103.01999999999</c:v>
                </c:pt>
                <c:pt idx="13914">
                  <c:v>139113.01999999999</c:v>
                </c:pt>
                <c:pt idx="13915">
                  <c:v>139123</c:v>
                </c:pt>
                <c:pt idx="13916">
                  <c:v>139133</c:v>
                </c:pt>
                <c:pt idx="13917">
                  <c:v>139143</c:v>
                </c:pt>
                <c:pt idx="13918">
                  <c:v>139153</c:v>
                </c:pt>
                <c:pt idx="13919">
                  <c:v>139163</c:v>
                </c:pt>
                <c:pt idx="13920">
                  <c:v>139173</c:v>
                </c:pt>
                <c:pt idx="13921">
                  <c:v>139183</c:v>
                </c:pt>
                <c:pt idx="13922">
                  <c:v>139193</c:v>
                </c:pt>
                <c:pt idx="13923">
                  <c:v>139203</c:v>
                </c:pt>
                <c:pt idx="13924">
                  <c:v>139213</c:v>
                </c:pt>
                <c:pt idx="13925">
                  <c:v>139222.98000000001</c:v>
                </c:pt>
                <c:pt idx="13926">
                  <c:v>139232.98000000001</c:v>
                </c:pt>
                <c:pt idx="13927">
                  <c:v>139242.98000000001</c:v>
                </c:pt>
                <c:pt idx="13928">
                  <c:v>139252.98000000001</c:v>
                </c:pt>
                <c:pt idx="13929">
                  <c:v>139262.97</c:v>
                </c:pt>
                <c:pt idx="13930">
                  <c:v>139272.97</c:v>
                </c:pt>
                <c:pt idx="13931">
                  <c:v>139282.98000000001</c:v>
                </c:pt>
                <c:pt idx="13932">
                  <c:v>139292.98000000001</c:v>
                </c:pt>
                <c:pt idx="13933">
                  <c:v>139302.97</c:v>
                </c:pt>
                <c:pt idx="13934">
                  <c:v>139312.97</c:v>
                </c:pt>
                <c:pt idx="13935">
                  <c:v>139322.97</c:v>
                </c:pt>
                <c:pt idx="13936">
                  <c:v>139332.97</c:v>
                </c:pt>
                <c:pt idx="13937">
                  <c:v>139342.97</c:v>
                </c:pt>
                <c:pt idx="13938">
                  <c:v>139352.97</c:v>
                </c:pt>
                <c:pt idx="13939">
                  <c:v>139362.95000000001</c:v>
                </c:pt>
                <c:pt idx="13940">
                  <c:v>139372.97</c:v>
                </c:pt>
                <c:pt idx="13941">
                  <c:v>139382.97</c:v>
                </c:pt>
                <c:pt idx="13942">
                  <c:v>139392.97</c:v>
                </c:pt>
                <c:pt idx="13943">
                  <c:v>139402.95000000001</c:v>
                </c:pt>
                <c:pt idx="13944">
                  <c:v>139412.95000000001</c:v>
                </c:pt>
                <c:pt idx="13945">
                  <c:v>139422.95000000001</c:v>
                </c:pt>
                <c:pt idx="13946">
                  <c:v>139432.95000000001</c:v>
                </c:pt>
                <c:pt idx="13947">
                  <c:v>139442.94</c:v>
                </c:pt>
                <c:pt idx="13948">
                  <c:v>139452.95000000001</c:v>
                </c:pt>
                <c:pt idx="13949">
                  <c:v>139462.95000000001</c:v>
                </c:pt>
                <c:pt idx="13950">
                  <c:v>139472.95000000001</c:v>
                </c:pt>
                <c:pt idx="13951">
                  <c:v>139482.94</c:v>
                </c:pt>
                <c:pt idx="13952">
                  <c:v>139492.94</c:v>
                </c:pt>
                <c:pt idx="13953">
                  <c:v>139502.94</c:v>
                </c:pt>
                <c:pt idx="13954">
                  <c:v>139512.94</c:v>
                </c:pt>
                <c:pt idx="13955">
                  <c:v>139522.94</c:v>
                </c:pt>
                <c:pt idx="13956">
                  <c:v>139532.94</c:v>
                </c:pt>
                <c:pt idx="13957">
                  <c:v>139542.92000000001</c:v>
                </c:pt>
                <c:pt idx="13958">
                  <c:v>139552.92000000001</c:v>
                </c:pt>
                <c:pt idx="13959">
                  <c:v>139562.92000000001</c:v>
                </c:pt>
                <c:pt idx="13960">
                  <c:v>139572.94</c:v>
                </c:pt>
                <c:pt idx="13961">
                  <c:v>139582.92000000001</c:v>
                </c:pt>
                <c:pt idx="13962">
                  <c:v>139592.92000000001</c:v>
                </c:pt>
                <c:pt idx="13963">
                  <c:v>139602.92000000001</c:v>
                </c:pt>
                <c:pt idx="13964">
                  <c:v>139612.92000000001</c:v>
                </c:pt>
                <c:pt idx="13965">
                  <c:v>139622.91</c:v>
                </c:pt>
                <c:pt idx="13966">
                  <c:v>139632.91</c:v>
                </c:pt>
                <c:pt idx="13967">
                  <c:v>139642.91</c:v>
                </c:pt>
                <c:pt idx="13968">
                  <c:v>139652.91</c:v>
                </c:pt>
                <c:pt idx="13969">
                  <c:v>139662.91</c:v>
                </c:pt>
                <c:pt idx="13970">
                  <c:v>139672.91</c:v>
                </c:pt>
                <c:pt idx="13971">
                  <c:v>139682.91</c:v>
                </c:pt>
                <c:pt idx="13972">
                  <c:v>139692.91</c:v>
                </c:pt>
                <c:pt idx="13973">
                  <c:v>139702.91</c:v>
                </c:pt>
                <c:pt idx="13974">
                  <c:v>139712.91</c:v>
                </c:pt>
                <c:pt idx="13975">
                  <c:v>139722.89000000001</c:v>
                </c:pt>
                <c:pt idx="13976">
                  <c:v>139732.89000000001</c:v>
                </c:pt>
                <c:pt idx="13977">
                  <c:v>139742.89000000001</c:v>
                </c:pt>
                <c:pt idx="13978">
                  <c:v>139752.88</c:v>
                </c:pt>
                <c:pt idx="13979">
                  <c:v>139762.88</c:v>
                </c:pt>
                <c:pt idx="13980">
                  <c:v>139772.89000000001</c:v>
                </c:pt>
                <c:pt idx="13981">
                  <c:v>139782.89000000001</c:v>
                </c:pt>
                <c:pt idx="13982">
                  <c:v>139792.88</c:v>
                </c:pt>
                <c:pt idx="13983">
                  <c:v>139802.88</c:v>
                </c:pt>
                <c:pt idx="13984">
                  <c:v>139812.88</c:v>
                </c:pt>
                <c:pt idx="13985">
                  <c:v>139822.88</c:v>
                </c:pt>
                <c:pt idx="13986">
                  <c:v>139832.88</c:v>
                </c:pt>
                <c:pt idx="13987">
                  <c:v>139842.88</c:v>
                </c:pt>
                <c:pt idx="13988">
                  <c:v>139852.85999999999</c:v>
                </c:pt>
                <c:pt idx="13989">
                  <c:v>139862.88</c:v>
                </c:pt>
                <c:pt idx="13990">
                  <c:v>139872.88</c:v>
                </c:pt>
                <c:pt idx="13991">
                  <c:v>139882.88</c:v>
                </c:pt>
                <c:pt idx="13992">
                  <c:v>139892.85999999999</c:v>
                </c:pt>
                <c:pt idx="13993">
                  <c:v>139902.85999999999</c:v>
                </c:pt>
                <c:pt idx="13994">
                  <c:v>139912.85999999999</c:v>
                </c:pt>
                <c:pt idx="13995">
                  <c:v>139922.88</c:v>
                </c:pt>
                <c:pt idx="13996">
                  <c:v>139932.85999999999</c:v>
                </c:pt>
                <c:pt idx="13997">
                  <c:v>139942.85999999999</c:v>
                </c:pt>
                <c:pt idx="13998">
                  <c:v>139952.84</c:v>
                </c:pt>
                <c:pt idx="13999">
                  <c:v>139962.85999999999</c:v>
                </c:pt>
                <c:pt idx="14000">
                  <c:v>139972.84</c:v>
                </c:pt>
                <c:pt idx="14001">
                  <c:v>139982.84</c:v>
                </c:pt>
                <c:pt idx="14002">
                  <c:v>139992.84</c:v>
                </c:pt>
                <c:pt idx="14003">
                  <c:v>140002.84</c:v>
                </c:pt>
                <c:pt idx="14004">
                  <c:v>140012.84</c:v>
                </c:pt>
                <c:pt idx="14005">
                  <c:v>140022.84</c:v>
                </c:pt>
                <c:pt idx="14006">
                  <c:v>140032.82999999999</c:v>
                </c:pt>
                <c:pt idx="14007">
                  <c:v>140042.82999999999</c:v>
                </c:pt>
                <c:pt idx="14008">
                  <c:v>140052.82999999999</c:v>
                </c:pt>
                <c:pt idx="14009">
                  <c:v>140062.84</c:v>
                </c:pt>
                <c:pt idx="14010">
                  <c:v>140072.82999999999</c:v>
                </c:pt>
                <c:pt idx="14011">
                  <c:v>140082.82999999999</c:v>
                </c:pt>
                <c:pt idx="14012">
                  <c:v>140092.82999999999</c:v>
                </c:pt>
                <c:pt idx="14013">
                  <c:v>140102.82999999999</c:v>
                </c:pt>
                <c:pt idx="14014">
                  <c:v>140112.81</c:v>
                </c:pt>
                <c:pt idx="14015">
                  <c:v>140122.81</c:v>
                </c:pt>
                <c:pt idx="14016">
                  <c:v>140132.81</c:v>
                </c:pt>
                <c:pt idx="14017">
                  <c:v>140142.81</c:v>
                </c:pt>
                <c:pt idx="14018">
                  <c:v>140152.81</c:v>
                </c:pt>
                <c:pt idx="14019">
                  <c:v>140162.81</c:v>
                </c:pt>
                <c:pt idx="14020">
                  <c:v>140172.81</c:v>
                </c:pt>
                <c:pt idx="14021">
                  <c:v>140182.81</c:v>
                </c:pt>
                <c:pt idx="14022">
                  <c:v>140192.81</c:v>
                </c:pt>
                <c:pt idx="14023">
                  <c:v>140202.81</c:v>
                </c:pt>
                <c:pt idx="14024">
                  <c:v>140212.79999999999</c:v>
                </c:pt>
                <c:pt idx="14025">
                  <c:v>140222.79999999999</c:v>
                </c:pt>
                <c:pt idx="14026">
                  <c:v>140232.79999999999</c:v>
                </c:pt>
                <c:pt idx="14027">
                  <c:v>140242.79999999999</c:v>
                </c:pt>
                <c:pt idx="14028">
                  <c:v>140252.79999999999</c:v>
                </c:pt>
                <c:pt idx="14029">
                  <c:v>140262.79999999999</c:v>
                </c:pt>
                <c:pt idx="14030">
                  <c:v>140272.79999999999</c:v>
                </c:pt>
                <c:pt idx="14031">
                  <c:v>140282.79999999999</c:v>
                </c:pt>
                <c:pt idx="14032">
                  <c:v>140292.78</c:v>
                </c:pt>
                <c:pt idx="14033">
                  <c:v>140302.78</c:v>
                </c:pt>
                <c:pt idx="14034">
                  <c:v>140312.78</c:v>
                </c:pt>
                <c:pt idx="14035">
                  <c:v>140322.78</c:v>
                </c:pt>
                <c:pt idx="14036">
                  <c:v>140332.78</c:v>
                </c:pt>
                <c:pt idx="14037">
                  <c:v>140342.78</c:v>
                </c:pt>
                <c:pt idx="14038">
                  <c:v>140352.78</c:v>
                </c:pt>
                <c:pt idx="14039">
                  <c:v>140362.78</c:v>
                </c:pt>
                <c:pt idx="14040">
                  <c:v>140372.78</c:v>
                </c:pt>
                <c:pt idx="14041">
                  <c:v>140382.78</c:v>
                </c:pt>
                <c:pt idx="14042">
                  <c:v>140392.76999999999</c:v>
                </c:pt>
                <c:pt idx="14043">
                  <c:v>140402.76999999999</c:v>
                </c:pt>
                <c:pt idx="14044">
                  <c:v>140412.76999999999</c:v>
                </c:pt>
                <c:pt idx="14045">
                  <c:v>140422.75</c:v>
                </c:pt>
                <c:pt idx="14046">
                  <c:v>140432.75</c:v>
                </c:pt>
                <c:pt idx="14047">
                  <c:v>140442.75</c:v>
                </c:pt>
                <c:pt idx="14048">
                  <c:v>140452.76999999999</c:v>
                </c:pt>
                <c:pt idx="14049">
                  <c:v>140462.75</c:v>
                </c:pt>
                <c:pt idx="14050">
                  <c:v>140472.75</c:v>
                </c:pt>
                <c:pt idx="14051">
                  <c:v>140482.75</c:v>
                </c:pt>
                <c:pt idx="14052">
                  <c:v>140492.75</c:v>
                </c:pt>
                <c:pt idx="14053">
                  <c:v>140502.75</c:v>
                </c:pt>
                <c:pt idx="14054">
                  <c:v>140512.75</c:v>
                </c:pt>
                <c:pt idx="14055">
                  <c:v>140522.73000000001</c:v>
                </c:pt>
                <c:pt idx="14056">
                  <c:v>140532.73000000001</c:v>
                </c:pt>
                <c:pt idx="14057">
                  <c:v>140542.73000000001</c:v>
                </c:pt>
                <c:pt idx="14058">
                  <c:v>140552.75</c:v>
                </c:pt>
                <c:pt idx="14059">
                  <c:v>140562.73000000001</c:v>
                </c:pt>
                <c:pt idx="14060">
                  <c:v>140572.73000000001</c:v>
                </c:pt>
                <c:pt idx="14061">
                  <c:v>140582.73000000001</c:v>
                </c:pt>
                <c:pt idx="14062">
                  <c:v>140592.73000000001</c:v>
                </c:pt>
                <c:pt idx="14063">
                  <c:v>140602.72</c:v>
                </c:pt>
                <c:pt idx="14064">
                  <c:v>140612.72</c:v>
                </c:pt>
                <c:pt idx="14065">
                  <c:v>140622.72</c:v>
                </c:pt>
                <c:pt idx="14066">
                  <c:v>140632.72</c:v>
                </c:pt>
                <c:pt idx="14067">
                  <c:v>140642.72</c:v>
                </c:pt>
                <c:pt idx="14068">
                  <c:v>140652.72</c:v>
                </c:pt>
                <c:pt idx="14069">
                  <c:v>140662.72</c:v>
                </c:pt>
                <c:pt idx="14070">
                  <c:v>140672.72</c:v>
                </c:pt>
                <c:pt idx="14071">
                  <c:v>140682.72</c:v>
                </c:pt>
                <c:pt idx="14072">
                  <c:v>140692.72</c:v>
                </c:pt>
                <c:pt idx="14073">
                  <c:v>140702.70000000001</c:v>
                </c:pt>
                <c:pt idx="14074">
                  <c:v>140712.70000000001</c:v>
                </c:pt>
                <c:pt idx="14075">
                  <c:v>140722.70000000001</c:v>
                </c:pt>
                <c:pt idx="14076">
                  <c:v>140732.70000000001</c:v>
                </c:pt>
                <c:pt idx="14077">
                  <c:v>140742.70000000001</c:v>
                </c:pt>
                <c:pt idx="14078">
                  <c:v>140752.70000000001</c:v>
                </c:pt>
                <c:pt idx="14079">
                  <c:v>140762.70000000001</c:v>
                </c:pt>
                <c:pt idx="14080">
                  <c:v>140772.70000000001</c:v>
                </c:pt>
                <c:pt idx="14081">
                  <c:v>140782.69</c:v>
                </c:pt>
                <c:pt idx="14082">
                  <c:v>140792.69</c:v>
                </c:pt>
                <c:pt idx="14083">
                  <c:v>140802.69</c:v>
                </c:pt>
                <c:pt idx="14084">
                  <c:v>140812.69</c:v>
                </c:pt>
                <c:pt idx="14085">
                  <c:v>140822.69</c:v>
                </c:pt>
                <c:pt idx="14086">
                  <c:v>140832.69</c:v>
                </c:pt>
                <c:pt idx="14087">
                  <c:v>140842.69</c:v>
                </c:pt>
                <c:pt idx="14088">
                  <c:v>140852.69</c:v>
                </c:pt>
                <c:pt idx="14089">
                  <c:v>140862.69</c:v>
                </c:pt>
                <c:pt idx="14090">
                  <c:v>140872.69</c:v>
                </c:pt>
                <c:pt idx="14091">
                  <c:v>140882.67000000001</c:v>
                </c:pt>
                <c:pt idx="14092">
                  <c:v>140892.67000000001</c:v>
                </c:pt>
                <c:pt idx="14093">
                  <c:v>140902.67000000001</c:v>
                </c:pt>
                <c:pt idx="14094">
                  <c:v>140912.67000000001</c:v>
                </c:pt>
                <c:pt idx="14095">
                  <c:v>140922.66</c:v>
                </c:pt>
                <c:pt idx="14096">
                  <c:v>140932.66</c:v>
                </c:pt>
                <c:pt idx="14097">
                  <c:v>140942.67000000001</c:v>
                </c:pt>
                <c:pt idx="14098">
                  <c:v>140952.67000000001</c:v>
                </c:pt>
                <c:pt idx="14099">
                  <c:v>140962.66</c:v>
                </c:pt>
                <c:pt idx="14100">
                  <c:v>140972.66</c:v>
                </c:pt>
                <c:pt idx="14101">
                  <c:v>140982.66</c:v>
                </c:pt>
                <c:pt idx="14102">
                  <c:v>140992.66</c:v>
                </c:pt>
                <c:pt idx="14103">
                  <c:v>141002.66</c:v>
                </c:pt>
                <c:pt idx="14104">
                  <c:v>141012.66</c:v>
                </c:pt>
                <c:pt idx="14105">
                  <c:v>141022.64000000001</c:v>
                </c:pt>
                <c:pt idx="14106">
                  <c:v>141032.64000000001</c:v>
                </c:pt>
                <c:pt idx="14107">
                  <c:v>141042.66</c:v>
                </c:pt>
                <c:pt idx="14108">
                  <c:v>141052.66</c:v>
                </c:pt>
                <c:pt idx="14109">
                  <c:v>141062.64000000001</c:v>
                </c:pt>
                <c:pt idx="14110">
                  <c:v>141072.64000000001</c:v>
                </c:pt>
                <c:pt idx="14111">
                  <c:v>141082.64000000001</c:v>
                </c:pt>
                <c:pt idx="14112">
                  <c:v>141092.63</c:v>
                </c:pt>
                <c:pt idx="14113">
                  <c:v>141102.63</c:v>
                </c:pt>
                <c:pt idx="14114">
                  <c:v>141112.63</c:v>
                </c:pt>
                <c:pt idx="14115">
                  <c:v>141122.63</c:v>
                </c:pt>
                <c:pt idx="14116">
                  <c:v>141132.63</c:v>
                </c:pt>
                <c:pt idx="14117">
                  <c:v>141142.63</c:v>
                </c:pt>
                <c:pt idx="14118">
                  <c:v>141152.63</c:v>
                </c:pt>
                <c:pt idx="14119">
                  <c:v>141162.63</c:v>
                </c:pt>
                <c:pt idx="14120">
                  <c:v>141172.63</c:v>
                </c:pt>
                <c:pt idx="14121">
                  <c:v>141182.63</c:v>
                </c:pt>
                <c:pt idx="14122">
                  <c:v>141192.63</c:v>
                </c:pt>
                <c:pt idx="14123">
                  <c:v>141202.60999999999</c:v>
                </c:pt>
                <c:pt idx="14124">
                  <c:v>141212.60999999999</c:v>
                </c:pt>
                <c:pt idx="14125">
                  <c:v>141222.60999999999</c:v>
                </c:pt>
                <c:pt idx="14126">
                  <c:v>141232.63</c:v>
                </c:pt>
                <c:pt idx="14127">
                  <c:v>141242.60999999999</c:v>
                </c:pt>
                <c:pt idx="14128">
                  <c:v>141252.60999999999</c:v>
                </c:pt>
                <c:pt idx="14129">
                  <c:v>141262.60999999999</c:v>
                </c:pt>
                <c:pt idx="14130">
                  <c:v>141272.59</c:v>
                </c:pt>
                <c:pt idx="14131">
                  <c:v>141282.59</c:v>
                </c:pt>
                <c:pt idx="14132">
                  <c:v>141292.59</c:v>
                </c:pt>
                <c:pt idx="14133">
                  <c:v>141302.59</c:v>
                </c:pt>
                <c:pt idx="14134">
                  <c:v>141312.59</c:v>
                </c:pt>
                <c:pt idx="14135">
                  <c:v>141322.59</c:v>
                </c:pt>
                <c:pt idx="14136">
                  <c:v>141332.59</c:v>
                </c:pt>
                <c:pt idx="14137">
                  <c:v>141342.59</c:v>
                </c:pt>
                <c:pt idx="14138">
                  <c:v>141352.59</c:v>
                </c:pt>
                <c:pt idx="14139">
                  <c:v>141362.59</c:v>
                </c:pt>
                <c:pt idx="14140">
                  <c:v>141372.57999999999</c:v>
                </c:pt>
                <c:pt idx="14141">
                  <c:v>141382.57999999999</c:v>
                </c:pt>
                <c:pt idx="14142">
                  <c:v>141392.57999999999</c:v>
                </c:pt>
                <c:pt idx="14143">
                  <c:v>141402.57999999999</c:v>
                </c:pt>
                <c:pt idx="14144">
                  <c:v>141412.56</c:v>
                </c:pt>
                <c:pt idx="14145">
                  <c:v>141422.56</c:v>
                </c:pt>
                <c:pt idx="14146">
                  <c:v>141432.57999999999</c:v>
                </c:pt>
                <c:pt idx="14147">
                  <c:v>141442.57999999999</c:v>
                </c:pt>
                <c:pt idx="14148">
                  <c:v>141452.56</c:v>
                </c:pt>
                <c:pt idx="14149">
                  <c:v>141462.56</c:v>
                </c:pt>
                <c:pt idx="14150">
                  <c:v>141472.56</c:v>
                </c:pt>
                <c:pt idx="14151">
                  <c:v>141482.56</c:v>
                </c:pt>
                <c:pt idx="14152">
                  <c:v>141492.56</c:v>
                </c:pt>
                <c:pt idx="14153">
                  <c:v>141502.56</c:v>
                </c:pt>
                <c:pt idx="14154">
                  <c:v>141512.54999999999</c:v>
                </c:pt>
                <c:pt idx="14155">
                  <c:v>141522.54999999999</c:v>
                </c:pt>
                <c:pt idx="14156">
                  <c:v>141532.56</c:v>
                </c:pt>
                <c:pt idx="14157">
                  <c:v>141542.56</c:v>
                </c:pt>
                <c:pt idx="14158">
                  <c:v>141552.54999999999</c:v>
                </c:pt>
                <c:pt idx="14159">
                  <c:v>141562.54999999999</c:v>
                </c:pt>
                <c:pt idx="14160">
                  <c:v>141572.54999999999</c:v>
                </c:pt>
                <c:pt idx="14161">
                  <c:v>141582.54999999999</c:v>
                </c:pt>
                <c:pt idx="14162">
                  <c:v>141592.53</c:v>
                </c:pt>
                <c:pt idx="14163">
                  <c:v>141602.53</c:v>
                </c:pt>
                <c:pt idx="14164">
                  <c:v>141612.53</c:v>
                </c:pt>
                <c:pt idx="14165">
                  <c:v>141622.54999999999</c:v>
                </c:pt>
                <c:pt idx="14166">
                  <c:v>141632.53</c:v>
                </c:pt>
                <c:pt idx="14167">
                  <c:v>141642.53</c:v>
                </c:pt>
                <c:pt idx="14168">
                  <c:v>141652.53</c:v>
                </c:pt>
                <c:pt idx="14169">
                  <c:v>141662.53</c:v>
                </c:pt>
                <c:pt idx="14170">
                  <c:v>141672.53</c:v>
                </c:pt>
                <c:pt idx="14171">
                  <c:v>141682.53</c:v>
                </c:pt>
                <c:pt idx="14172">
                  <c:v>141692.51999999999</c:v>
                </c:pt>
                <c:pt idx="14173">
                  <c:v>141702.51999999999</c:v>
                </c:pt>
                <c:pt idx="14174">
                  <c:v>141712.53</c:v>
                </c:pt>
                <c:pt idx="14175">
                  <c:v>141722.53</c:v>
                </c:pt>
                <c:pt idx="14176">
                  <c:v>141732.51999999999</c:v>
                </c:pt>
                <c:pt idx="14177">
                  <c:v>141742.51999999999</c:v>
                </c:pt>
                <c:pt idx="14178">
                  <c:v>141752.51999999999</c:v>
                </c:pt>
                <c:pt idx="14179">
                  <c:v>141762.5</c:v>
                </c:pt>
                <c:pt idx="14180">
                  <c:v>141772.5</c:v>
                </c:pt>
                <c:pt idx="14181">
                  <c:v>141782.5</c:v>
                </c:pt>
                <c:pt idx="14182">
                  <c:v>141792.5</c:v>
                </c:pt>
                <c:pt idx="14183">
                  <c:v>141802.5</c:v>
                </c:pt>
                <c:pt idx="14184">
                  <c:v>141812.5</c:v>
                </c:pt>
                <c:pt idx="14185">
                  <c:v>141822.5</c:v>
                </c:pt>
                <c:pt idx="14186">
                  <c:v>141832.5</c:v>
                </c:pt>
                <c:pt idx="14187">
                  <c:v>141842.5</c:v>
                </c:pt>
                <c:pt idx="14188">
                  <c:v>141852.5</c:v>
                </c:pt>
                <c:pt idx="14189">
                  <c:v>141862.5</c:v>
                </c:pt>
                <c:pt idx="14190">
                  <c:v>141872.48000000001</c:v>
                </c:pt>
                <c:pt idx="14191">
                  <c:v>141882.48000000001</c:v>
                </c:pt>
                <c:pt idx="14192">
                  <c:v>141892.48000000001</c:v>
                </c:pt>
                <c:pt idx="14193">
                  <c:v>141902.47</c:v>
                </c:pt>
                <c:pt idx="14194">
                  <c:v>141912.47</c:v>
                </c:pt>
                <c:pt idx="14195">
                  <c:v>141922.48000000001</c:v>
                </c:pt>
                <c:pt idx="14196">
                  <c:v>141932.48000000001</c:v>
                </c:pt>
                <c:pt idx="14197">
                  <c:v>141942.47</c:v>
                </c:pt>
                <c:pt idx="14198">
                  <c:v>141952.47</c:v>
                </c:pt>
                <c:pt idx="14199">
                  <c:v>141962.47</c:v>
                </c:pt>
                <c:pt idx="14200">
                  <c:v>141972.47</c:v>
                </c:pt>
                <c:pt idx="14201">
                  <c:v>141982.47</c:v>
                </c:pt>
                <c:pt idx="14202">
                  <c:v>141992.47</c:v>
                </c:pt>
                <c:pt idx="14203">
                  <c:v>142002.45000000001</c:v>
                </c:pt>
                <c:pt idx="14204">
                  <c:v>142012.47</c:v>
                </c:pt>
                <c:pt idx="14205">
                  <c:v>142022.47</c:v>
                </c:pt>
                <c:pt idx="14206">
                  <c:v>142032.47</c:v>
                </c:pt>
                <c:pt idx="14207">
                  <c:v>142042.45000000001</c:v>
                </c:pt>
                <c:pt idx="14208">
                  <c:v>142052.45000000001</c:v>
                </c:pt>
                <c:pt idx="14209">
                  <c:v>142062.45000000001</c:v>
                </c:pt>
                <c:pt idx="14210">
                  <c:v>142072.45000000001</c:v>
                </c:pt>
                <c:pt idx="14211">
                  <c:v>142082.44</c:v>
                </c:pt>
                <c:pt idx="14212">
                  <c:v>142092.44</c:v>
                </c:pt>
                <c:pt idx="14213">
                  <c:v>142102.44</c:v>
                </c:pt>
                <c:pt idx="14214">
                  <c:v>142112.45000000001</c:v>
                </c:pt>
                <c:pt idx="14215">
                  <c:v>142122.44</c:v>
                </c:pt>
                <c:pt idx="14216">
                  <c:v>142132.44</c:v>
                </c:pt>
                <c:pt idx="14217">
                  <c:v>142142.44</c:v>
                </c:pt>
                <c:pt idx="14218">
                  <c:v>142152.44</c:v>
                </c:pt>
                <c:pt idx="14219">
                  <c:v>142162.44</c:v>
                </c:pt>
                <c:pt idx="14220">
                  <c:v>142172.44</c:v>
                </c:pt>
                <c:pt idx="14221">
                  <c:v>142182.42000000001</c:v>
                </c:pt>
                <c:pt idx="14222">
                  <c:v>142192.42000000001</c:v>
                </c:pt>
                <c:pt idx="14223">
                  <c:v>142202.44</c:v>
                </c:pt>
                <c:pt idx="14224">
                  <c:v>142212.44</c:v>
                </c:pt>
                <c:pt idx="14225">
                  <c:v>142222.42000000001</c:v>
                </c:pt>
                <c:pt idx="14226">
                  <c:v>142232.42000000001</c:v>
                </c:pt>
                <c:pt idx="14227">
                  <c:v>142242.42000000001</c:v>
                </c:pt>
                <c:pt idx="14228">
                  <c:v>142252.42000000001</c:v>
                </c:pt>
                <c:pt idx="14229">
                  <c:v>142262.41</c:v>
                </c:pt>
                <c:pt idx="14230">
                  <c:v>142272.41</c:v>
                </c:pt>
                <c:pt idx="14231">
                  <c:v>142282.41</c:v>
                </c:pt>
                <c:pt idx="14232">
                  <c:v>142292.41</c:v>
                </c:pt>
                <c:pt idx="14233">
                  <c:v>142302.41</c:v>
                </c:pt>
                <c:pt idx="14234">
                  <c:v>142312.41</c:v>
                </c:pt>
                <c:pt idx="14235">
                  <c:v>142322.41</c:v>
                </c:pt>
                <c:pt idx="14236">
                  <c:v>142332.41</c:v>
                </c:pt>
                <c:pt idx="14237">
                  <c:v>142342.41</c:v>
                </c:pt>
                <c:pt idx="14238">
                  <c:v>142352.41</c:v>
                </c:pt>
                <c:pt idx="14239">
                  <c:v>142362.39000000001</c:v>
                </c:pt>
                <c:pt idx="14240">
                  <c:v>142372.39000000001</c:v>
                </c:pt>
                <c:pt idx="14241">
                  <c:v>142382.39000000001</c:v>
                </c:pt>
                <c:pt idx="14242">
                  <c:v>142392.39000000001</c:v>
                </c:pt>
                <c:pt idx="14243">
                  <c:v>142402.38</c:v>
                </c:pt>
                <c:pt idx="14244">
                  <c:v>142412.39000000001</c:v>
                </c:pt>
                <c:pt idx="14245">
                  <c:v>142422.39000000001</c:v>
                </c:pt>
                <c:pt idx="14246">
                  <c:v>142432.39000000001</c:v>
                </c:pt>
                <c:pt idx="14247">
                  <c:v>142442.38</c:v>
                </c:pt>
                <c:pt idx="14248">
                  <c:v>142452.38</c:v>
                </c:pt>
                <c:pt idx="14249">
                  <c:v>142462.38</c:v>
                </c:pt>
                <c:pt idx="14250">
                  <c:v>142472.38</c:v>
                </c:pt>
                <c:pt idx="14251">
                  <c:v>142482.38</c:v>
                </c:pt>
                <c:pt idx="14252">
                  <c:v>142492.38</c:v>
                </c:pt>
                <c:pt idx="14253">
                  <c:v>142502.38</c:v>
                </c:pt>
                <c:pt idx="14254">
                  <c:v>142512.38</c:v>
                </c:pt>
                <c:pt idx="14255">
                  <c:v>142522.38</c:v>
                </c:pt>
                <c:pt idx="14256">
                  <c:v>142532.38</c:v>
                </c:pt>
                <c:pt idx="14257">
                  <c:v>142542.35999999999</c:v>
                </c:pt>
                <c:pt idx="14258">
                  <c:v>142552.35999999999</c:v>
                </c:pt>
                <c:pt idx="14259">
                  <c:v>142562.35999999999</c:v>
                </c:pt>
                <c:pt idx="14260">
                  <c:v>142572.34</c:v>
                </c:pt>
                <c:pt idx="14261">
                  <c:v>142582.34</c:v>
                </c:pt>
                <c:pt idx="14262">
                  <c:v>142592.34</c:v>
                </c:pt>
                <c:pt idx="14263">
                  <c:v>142602.35999999999</c:v>
                </c:pt>
                <c:pt idx="14264">
                  <c:v>142612.34</c:v>
                </c:pt>
                <c:pt idx="14265">
                  <c:v>142622.34</c:v>
                </c:pt>
                <c:pt idx="14266">
                  <c:v>142632.34</c:v>
                </c:pt>
                <c:pt idx="14267">
                  <c:v>142642.34</c:v>
                </c:pt>
                <c:pt idx="14268">
                  <c:v>142652.34</c:v>
                </c:pt>
                <c:pt idx="14269">
                  <c:v>142662.34</c:v>
                </c:pt>
                <c:pt idx="14270">
                  <c:v>142672.34</c:v>
                </c:pt>
                <c:pt idx="14271">
                  <c:v>142682.34</c:v>
                </c:pt>
                <c:pt idx="14272">
                  <c:v>142692.34</c:v>
                </c:pt>
                <c:pt idx="14273">
                  <c:v>142702.34</c:v>
                </c:pt>
                <c:pt idx="14274">
                  <c:v>142712.32999999999</c:v>
                </c:pt>
                <c:pt idx="14275">
                  <c:v>142722.32999999999</c:v>
                </c:pt>
                <c:pt idx="14276">
                  <c:v>142732.32999999999</c:v>
                </c:pt>
                <c:pt idx="14277">
                  <c:v>142742.32999999999</c:v>
                </c:pt>
                <c:pt idx="14278">
                  <c:v>142752.31</c:v>
                </c:pt>
                <c:pt idx="14279">
                  <c:v>142762.31</c:v>
                </c:pt>
                <c:pt idx="14280">
                  <c:v>142772.31</c:v>
                </c:pt>
                <c:pt idx="14281">
                  <c:v>142782.31</c:v>
                </c:pt>
                <c:pt idx="14282">
                  <c:v>142792.31</c:v>
                </c:pt>
                <c:pt idx="14283">
                  <c:v>142802.31</c:v>
                </c:pt>
                <c:pt idx="14284">
                  <c:v>142812.31</c:v>
                </c:pt>
                <c:pt idx="14285">
                  <c:v>142822.31</c:v>
                </c:pt>
                <c:pt idx="14286">
                  <c:v>142832.31</c:v>
                </c:pt>
                <c:pt idx="14287">
                  <c:v>142842.31</c:v>
                </c:pt>
                <c:pt idx="14288">
                  <c:v>142852.29999999999</c:v>
                </c:pt>
                <c:pt idx="14289">
                  <c:v>142862.29999999999</c:v>
                </c:pt>
                <c:pt idx="14290">
                  <c:v>142872.29999999999</c:v>
                </c:pt>
                <c:pt idx="14291">
                  <c:v>142882.29999999999</c:v>
                </c:pt>
                <c:pt idx="14292">
                  <c:v>142892.29999999999</c:v>
                </c:pt>
                <c:pt idx="14293">
                  <c:v>142902.29999999999</c:v>
                </c:pt>
                <c:pt idx="14294">
                  <c:v>142912.29999999999</c:v>
                </c:pt>
                <c:pt idx="14295">
                  <c:v>142922.29999999999</c:v>
                </c:pt>
                <c:pt idx="14296">
                  <c:v>142932.28</c:v>
                </c:pt>
                <c:pt idx="14297">
                  <c:v>142942.28</c:v>
                </c:pt>
                <c:pt idx="14298">
                  <c:v>142952.28</c:v>
                </c:pt>
                <c:pt idx="14299">
                  <c:v>142962.28</c:v>
                </c:pt>
                <c:pt idx="14300">
                  <c:v>142972.28</c:v>
                </c:pt>
                <c:pt idx="14301">
                  <c:v>142982.28</c:v>
                </c:pt>
                <c:pt idx="14302">
                  <c:v>142992.28</c:v>
                </c:pt>
                <c:pt idx="14303">
                  <c:v>143002.28</c:v>
                </c:pt>
                <c:pt idx="14304">
                  <c:v>143012.28</c:v>
                </c:pt>
                <c:pt idx="14305">
                  <c:v>143022.28</c:v>
                </c:pt>
                <c:pt idx="14306">
                  <c:v>143032.26999999999</c:v>
                </c:pt>
                <c:pt idx="14307">
                  <c:v>143042.26999999999</c:v>
                </c:pt>
                <c:pt idx="14308">
                  <c:v>143052.26999999999</c:v>
                </c:pt>
                <c:pt idx="14309">
                  <c:v>143062.26999999999</c:v>
                </c:pt>
                <c:pt idx="14310">
                  <c:v>143072.25</c:v>
                </c:pt>
                <c:pt idx="14311">
                  <c:v>143082.25</c:v>
                </c:pt>
                <c:pt idx="14312">
                  <c:v>143092.26999999999</c:v>
                </c:pt>
                <c:pt idx="14313">
                  <c:v>143102.26999999999</c:v>
                </c:pt>
                <c:pt idx="14314">
                  <c:v>143112.25</c:v>
                </c:pt>
                <c:pt idx="14315">
                  <c:v>143122.25</c:v>
                </c:pt>
                <c:pt idx="14316">
                  <c:v>143132.25</c:v>
                </c:pt>
                <c:pt idx="14317">
                  <c:v>143142.25</c:v>
                </c:pt>
                <c:pt idx="14318">
                  <c:v>143152.25</c:v>
                </c:pt>
                <c:pt idx="14319">
                  <c:v>143162.25</c:v>
                </c:pt>
                <c:pt idx="14320">
                  <c:v>143172.25</c:v>
                </c:pt>
                <c:pt idx="14321">
                  <c:v>143182.23000000001</c:v>
                </c:pt>
                <c:pt idx="14322">
                  <c:v>143192.25</c:v>
                </c:pt>
                <c:pt idx="14323">
                  <c:v>143202.25</c:v>
                </c:pt>
                <c:pt idx="14324">
                  <c:v>143212.23000000001</c:v>
                </c:pt>
                <c:pt idx="14325">
                  <c:v>143222.23000000001</c:v>
                </c:pt>
                <c:pt idx="14326">
                  <c:v>143232.23000000001</c:v>
                </c:pt>
                <c:pt idx="14327">
                  <c:v>143242.22</c:v>
                </c:pt>
                <c:pt idx="14328">
                  <c:v>143252.22</c:v>
                </c:pt>
                <c:pt idx="14329">
                  <c:v>143262.22</c:v>
                </c:pt>
                <c:pt idx="14330">
                  <c:v>143272.22</c:v>
                </c:pt>
                <c:pt idx="14331">
                  <c:v>143282.22</c:v>
                </c:pt>
                <c:pt idx="14332">
                  <c:v>143292.22</c:v>
                </c:pt>
                <c:pt idx="14333">
                  <c:v>143302.22</c:v>
                </c:pt>
                <c:pt idx="14334">
                  <c:v>143312.22</c:v>
                </c:pt>
                <c:pt idx="14335">
                  <c:v>143322.22</c:v>
                </c:pt>
                <c:pt idx="14336">
                  <c:v>143332.22</c:v>
                </c:pt>
                <c:pt idx="14337">
                  <c:v>143342.20000000001</c:v>
                </c:pt>
                <c:pt idx="14338">
                  <c:v>143352.20000000001</c:v>
                </c:pt>
                <c:pt idx="14339">
                  <c:v>143362.20000000001</c:v>
                </c:pt>
                <c:pt idx="14340">
                  <c:v>143372.20000000001</c:v>
                </c:pt>
                <c:pt idx="14341">
                  <c:v>143382.20000000001</c:v>
                </c:pt>
                <c:pt idx="14342">
                  <c:v>143392.20000000001</c:v>
                </c:pt>
                <c:pt idx="14343">
                  <c:v>143402.20000000001</c:v>
                </c:pt>
                <c:pt idx="14344">
                  <c:v>143412.20000000001</c:v>
                </c:pt>
                <c:pt idx="14345">
                  <c:v>143422.19</c:v>
                </c:pt>
                <c:pt idx="14346">
                  <c:v>143432.19</c:v>
                </c:pt>
                <c:pt idx="14347">
                  <c:v>143442.19</c:v>
                </c:pt>
                <c:pt idx="14348">
                  <c:v>143452.19</c:v>
                </c:pt>
                <c:pt idx="14349">
                  <c:v>143462.19</c:v>
                </c:pt>
                <c:pt idx="14350">
                  <c:v>143472.19</c:v>
                </c:pt>
                <c:pt idx="14351">
                  <c:v>143482.19</c:v>
                </c:pt>
                <c:pt idx="14352">
                  <c:v>143492.19</c:v>
                </c:pt>
                <c:pt idx="14353">
                  <c:v>143502.19</c:v>
                </c:pt>
                <c:pt idx="14354">
                  <c:v>143512.19</c:v>
                </c:pt>
                <c:pt idx="14355">
                  <c:v>143522.17000000001</c:v>
                </c:pt>
                <c:pt idx="14356">
                  <c:v>143532.17000000001</c:v>
                </c:pt>
                <c:pt idx="14357">
                  <c:v>143542.17000000001</c:v>
                </c:pt>
                <c:pt idx="14358">
                  <c:v>143552.17000000001</c:v>
                </c:pt>
                <c:pt idx="14359">
                  <c:v>143562.16</c:v>
                </c:pt>
                <c:pt idx="14360">
                  <c:v>143572.16</c:v>
                </c:pt>
                <c:pt idx="14361">
                  <c:v>143582.17000000001</c:v>
                </c:pt>
                <c:pt idx="14362">
                  <c:v>143592.17000000001</c:v>
                </c:pt>
                <c:pt idx="14363">
                  <c:v>143602.16</c:v>
                </c:pt>
                <c:pt idx="14364">
                  <c:v>143612.16</c:v>
                </c:pt>
                <c:pt idx="14365">
                  <c:v>143622.16</c:v>
                </c:pt>
                <c:pt idx="14366">
                  <c:v>143632.17000000001</c:v>
                </c:pt>
                <c:pt idx="14367">
                  <c:v>143642.16</c:v>
                </c:pt>
                <c:pt idx="14368">
                  <c:v>143652.16</c:v>
                </c:pt>
                <c:pt idx="14369">
                  <c:v>143662.14000000001</c:v>
                </c:pt>
                <c:pt idx="14370">
                  <c:v>143672.16</c:v>
                </c:pt>
                <c:pt idx="14371">
                  <c:v>143682.16</c:v>
                </c:pt>
                <c:pt idx="14372">
                  <c:v>143692.16</c:v>
                </c:pt>
                <c:pt idx="14373">
                  <c:v>143702.14000000001</c:v>
                </c:pt>
                <c:pt idx="14374">
                  <c:v>143712.14000000001</c:v>
                </c:pt>
                <c:pt idx="14375">
                  <c:v>143722.14000000001</c:v>
                </c:pt>
                <c:pt idx="14376">
                  <c:v>143732.14000000001</c:v>
                </c:pt>
                <c:pt idx="14377">
                  <c:v>143742.13</c:v>
                </c:pt>
                <c:pt idx="14378">
                  <c:v>143752.13</c:v>
                </c:pt>
                <c:pt idx="14379">
                  <c:v>143762.13</c:v>
                </c:pt>
                <c:pt idx="14380">
                  <c:v>143772.14000000001</c:v>
                </c:pt>
                <c:pt idx="14381">
                  <c:v>143782.13</c:v>
                </c:pt>
                <c:pt idx="14382">
                  <c:v>143792.13</c:v>
                </c:pt>
                <c:pt idx="14383">
                  <c:v>143802.13</c:v>
                </c:pt>
                <c:pt idx="14384">
                  <c:v>143812.13</c:v>
                </c:pt>
                <c:pt idx="14385">
                  <c:v>143822.13</c:v>
                </c:pt>
                <c:pt idx="14386">
                  <c:v>143832.13</c:v>
                </c:pt>
                <c:pt idx="14387">
                  <c:v>143842.10999999999</c:v>
                </c:pt>
                <c:pt idx="14388">
                  <c:v>143852.10999999999</c:v>
                </c:pt>
                <c:pt idx="14389">
                  <c:v>143862.10999999999</c:v>
                </c:pt>
                <c:pt idx="14390">
                  <c:v>143872.13</c:v>
                </c:pt>
                <c:pt idx="14391">
                  <c:v>143882.10999999999</c:v>
                </c:pt>
                <c:pt idx="14392">
                  <c:v>143892.10999999999</c:v>
                </c:pt>
                <c:pt idx="14393">
                  <c:v>143902.10999999999</c:v>
                </c:pt>
                <c:pt idx="14394">
                  <c:v>143912.09</c:v>
                </c:pt>
                <c:pt idx="14395">
                  <c:v>143922.09</c:v>
                </c:pt>
                <c:pt idx="14396">
                  <c:v>143932.09</c:v>
                </c:pt>
                <c:pt idx="14397">
                  <c:v>143942.09</c:v>
                </c:pt>
                <c:pt idx="14398">
                  <c:v>143952.09</c:v>
                </c:pt>
                <c:pt idx="14399">
                  <c:v>143962.09</c:v>
                </c:pt>
                <c:pt idx="14400">
                  <c:v>143972.09</c:v>
                </c:pt>
                <c:pt idx="14401">
                  <c:v>143982.09</c:v>
                </c:pt>
                <c:pt idx="14402">
                  <c:v>143992.09</c:v>
                </c:pt>
                <c:pt idx="14403">
                  <c:v>144002.09</c:v>
                </c:pt>
                <c:pt idx="14404">
                  <c:v>144012.09</c:v>
                </c:pt>
                <c:pt idx="14405">
                  <c:v>144022.07999999999</c:v>
                </c:pt>
                <c:pt idx="14406">
                  <c:v>144032.07999999999</c:v>
                </c:pt>
                <c:pt idx="14407">
                  <c:v>144042.07999999999</c:v>
                </c:pt>
                <c:pt idx="14408">
                  <c:v>144052.06</c:v>
                </c:pt>
                <c:pt idx="14409">
                  <c:v>144062.06</c:v>
                </c:pt>
                <c:pt idx="14410">
                  <c:v>144072.07999999999</c:v>
                </c:pt>
                <c:pt idx="14411">
                  <c:v>144082.07999999999</c:v>
                </c:pt>
                <c:pt idx="14412">
                  <c:v>144092.06</c:v>
                </c:pt>
                <c:pt idx="14413">
                  <c:v>144102.06</c:v>
                </c:pt>
                <c:pt idx="14414">
                  <c:v>144112.06</c:v>
                </c:pt>
                <c:pt idx="14415">
                  <c:v>144122.07999999999</c:v>
                </c:pt>
                <c:pt idx="14416">
                  <c:v>144132.06</c:v>
                </c:pt>
                <c:pt idx="14417">
                  <c:v>144142.06</c:v>
                </c:pt>
                <c:pt idx="14418">
                  <c:v>144152.04999999999</c:v>
                </c:pt>
                <c:pt idx="14419">
                  <c:v>144162.06</c:v>
                </c:pt>
                <c:pt idx="14420">
                  <c:v>144172.06</c:v>
                </c:pt>
                <c:pt idx="14421">
                  <c:v>144182.06</c:v>
                </c:pt>
                <c:pt idx="14422">
                  <c:v>144192.04999999999</c:v>
                </c:pt>
                <c:pt idx="14423">
                  <c:v>144202.04999999999</c:v>
                </c:pt>
                <c:pt idx="14424">
                  <c:v>144212.04999999999</c:v>
                </c:pt>
                <c:pt idx="14425">
                  <c:v>144222.04999999999</c:v>
                </c:pt>
                <c:pt idx="14426">
                  <c:v>144232.03</c:v>
                </c:pt>
                <c:pt idx="14427">
                  <c:v>144242.03</c:v>
                </c:pt>
                <c:pt idx="14428">
                  <c:v>144252.03</c:v>
                </c:pt>
                <c:pt idx="14429">
                  <c:v>144262.04999999999</c:v>
                </c:pt>
                <c:pt idx="14430">
                  <c:v>144272.03</c:v>
                </c:pt>
                <c:pt idx="14431">
                  <c:v>144282.03</c:v>
                </c:pt>
                <c:pt idx="14432">
                  <c:v>144292.03</c:v>
                </c:pt>
                <c:pt idx="14433">
                  <c:v>144302.03</c:v>
                </c:pt>
                <c:pt idx="14434">
                  <c:v>144312.03</c:v>
                </c:pt>
                <c:pt idx="14435">
                  <c:v>144322.03</c:v>
                </c:pt>
                <c:pt idx="14436">
                  <c:v>144332.01999999999</c:v>
                </c:pt>
                <c:pt idx="14437">
                  <c:v>144342.01999999999</c:v>
                </c:pt>
                <c:pt idx="14438">
                  <c:v>144352.01999999999</c:v>
                </c:pt>
                <c:pt idx="14439">
                  <c:v>144362.03</c:v>
                </c:pt>
                <c:pt idx="14440">
                  <c:v>144372.01999999999</c:v>
                </c:pt>
                <c:pt idx="14441">
                  <c:v>144382.01999999999</c:v>
                </c:pt>
                <c:pt idx="14442">
                  <c:v>144392.01999999999</c:v>
                </c:pt>
                <c:pt idx="14443">
                  <c:v>144402.01999999999</c:v>
                </c:pt>
                <c:pt idx="14444">
                  <c:v>144412</c:v>
                </c:pt>
                <c:pt idx="14445">
                  <c:v>144422</c:v>
                </c:pt>
                <c:pt idx="14446">
                  <c:v>144432</c:v>
                </c:pt>
                <c:pt idx="14447">
                  <c:v>144442</c:v>
                </c:pt>
                <c:pt idx="14448">
                  <c:v>144452</c:v>
                </c:pt>
                <c:pt idx="14449">
                  <c:v>144462</c:v>
                </c:pt>
                <c:pt idx="14450">
                  <c:v>144472</c:v>
                </c:pt>
                <c:pt idx="14451">
                  <c:v>144482</c:v>
                </c:pt>
                <c:pt idx="14452">
                  <c:v>144492</c:v>
                </c:pt>
                <c:pt idx="14453">
                  <c:v>144502</c:v>
                </c:pt>
                <c:pt idx="14454">
                  <c:v>144511.98000000001</c:v>
                </c:pt>
                <c:pt idx="14455">
                  <c:v>144522</c:v>
                </c:pt>
                <c:pt idx="14456">
                  <c:v>144532</c:v>
                </c:pt>
                <c:pt idx="14457">
                  <c:v>144542</c:v>
                </c:pt>
                <c:pt idx="14458">
                  <c:v>144551.97</c:v>
                </c:pt>
                <c:pt idx="14459">
                  <c:v>144561.98000000001</c:v>
                </c:pt>
                <c:pt idx="14460">
                  <c:v>144571.98000000001</c:v>
                </c:pt>
                <c:pt idx="14461">
                  <c:v>144581.98000000001</c:v>
                </c:pt>
                <c:pt idx="14462">
                  <c:v>144591.97</c:v>
                </c:pt>
                <c:pt idx="14463">
                  <c:v>144601.97</c:v>
                </c:pt>
                <c:pt idx="14464">
                  <c:v>144611.97</c:v>
                </c:pt>
                <c:pt idx="14465">
                  <c:v>144621.97</c:v>
                </c:pt>
                <c:pt idx="14466">
                  <c:v>144631.97</c:v>
                </c:pt>
                <c:pt idx="14467">
                  <c:v>144641.97</c:v>
                </c:pt>
                <c:pt idx="14468">
                  <c:v>144651.95000000001</c:v>
                </c:pt>
                <c:pt idx="14469">
                  <c:v>144661.97</c:v>
                </c:pt>
                <c:pt idx="14470">
                  <c:v>144671.97</c:v>
                </c:pt>
                <c:pt idx="14471">
                  <c:v>144681.97</c:v>
                </c:pt>
                <c:pt idx="14472">
                  <c:v>144691.95000000001</c:v>
                </c:pt>
                <c:pt idx="14473">
                  <c:v>144701.95000000001</c:v>
                </c:pt>
                <c:pt idx="14474">
                  <c:v>144711.95000000001</c:v>
                </c:pt>
                <c:pt idx="14475">
                  <c:v>144721.94</c:v>
                </c:pt>
                <c:pt idx="14476">
                  <c:v>144731.94</c:v>
                </c:pt>
                <c:pt idx="14477">
                  <c:v>144741.94</c:v>
                </c:pt>
                <c:pt idx="14478">
                  <c:v>144751.95000000001</c:v>
                </c:pt>
                <c:pt idx="14479">
                  <c:v>144761.94</c:v>
                </c:pt>
                <c:pt idx="14480">
                  <c:v>144771.94</c:v>
                </c:pt>
                <c:pt idx="14481">
                  <c:v>144781.94</c:v>
                </c:pt>
                <c:pt idx="14482">
                  <c:v>144791.94</c:v>
                </c:pt>
                <c:pt idx="14483">
                  <c:v>144801.94</c:v>
                </c:pt>
                <c:pt idx="14484">
                  <c:v>144811.94</c:v>
                </c:pt>
                <c:pt idx="14485">
                  <c:v>144821.92000000001</c:v>
                </c:pt>
                <c:pt idx="14486">
                  <c:v>144831.92000000001</c:v>
                </c:pt>
                <c:pt idx="14487">
                  <c:v>144841.92000000001</c:v>
                </c:pt>
                <c:pt idx="14488">
                  <c:v>144851.94</c:v>
                </c:pt>
                <c:pt idx="14489">
                  <c:v>144861.92000000001</c:v>
                </c:pt>
                <c:pt idx="14490">
                  <c:v>144871.92000000001</c:v>
                </c:pt>
                <c:pt idx="14491">
                  <c:v>144881.92000000001</c:v>
                </c:pt>
                <c:pt idx="14492">
                  <c:v>144891.92000000001</c:v>
                </c:pt>
                <c:pt idx="14493">
                  <c:v>144901.91</c:v>
                </c:pt>
                <c:pt idx="14494">
                  <c:v>144911.91</c:v>
                </c:pt>
                <c:pt idx="14495">
                  <c:v>144921.91</c:v>
                </c:pt>
                <c:pt idx="14496">
                  <c:v>144931.91</c:v>
                </c:pt>
                <c:pt idx="14497">
                  <c:v>144941.91</c:v>
                </c:pt>
                <c:pt idx="14498">
                  <c:v>144951.91</c:v>
                </c:pt>
                <c:pt idx="14499">
                  <c:v>144961.91</c:v>
                </c:pt>
                <c:pt idx="14500">
                  <c:v>144971.91</c:v>
                </c:pt>
                <c:pt idx="14501">
                  <c:v>144981.91</c:v>
                </c:pt>
                <c:pt idx="14502">
                  <c:v>144991.91</c:v>
                </c:pt>
                <c:pt idx="14503">
                  <c:v>145001.89000000001</c:v>
                </c:pt>
                <c:pt idx="14504">
                  <c:v>145011.89000000001</c:v>
                </c:pt>
                <c:pt idx="14505">
                  <c:v>145021.89000000001</c:v>
                </c:pt>
                <c:pt idx="14506">
                  <c:v>145031.89000000001</c:v>
                </c:pt>
                <c:pt idx="14507">
                  <c:v>145041.88</c:v>
                </c:pt>
                <c:pt idx="14508">
                  <c:v>145051.89000000001</c:v>
                </c:pt>
                <c:pt idx="14509">
                  <c:v>145061.89000000001</c:v>
                </c:pt>
                <c:pt idx="14510">
                  <c:v>145071.89000000001</c:v>
                </c:pt>
                <c:pt idx="14511">
                  <c:v>145081.88</c:v>
                </c:pt>
                <c:pt idx="14512">
                  <c:v>145091.88</c:v>
                </c:pt>
                <c:pt idx="14513">
                  <c:v>145101.88</c:v>
                </c:pt>
                <c:pt idx="14514">
                  <c:v>145111.88</c:v>
                </c:pt>
                <c:pt idx="14515">
                  <c:v>145121.88</c:v>
                </c:pt>
                <c:pt idx="14516">
                  <c:v>145131.88</c:v>
                </c:pt>
                <c:pt idx="14517">
                  <c:v>145141.85999999999</c:v>
                </c:pt>
                <c:pt idx="14518">
                  <c:v>145151.88</c:v>
                </c:pt>
                <c:pt idx="14519">
                  <c:v>145161.88</c:v>
                </c:pt>
                <c:pt idx="14520">
                  <c:v>145171.88</c:v>
                </c:pt>
                <c:pt idx="14521">
                  <c:v>145181.85999999999</c:v>
                </c:pt>
                <c:pt idx="14522">
                  <c:v>145191.85999999999</c:v>
                </c:pt>
                <c:pt idx="14523">
                  <c:v>145201.85999999999</c:v>
                </c:pt>
                <c:pt idx="14524">
                  <c:v>145211.85999999999</c:v>
                </c:pt>
                <c:pt idx="14525">
                  <c:v>145221.84</c:v>
                </c:pt>
                <c:pt idx="14526">
                  <c:v>145231.84</c:v>
                </c:pt>
                <c:pt idx="14527">
                  <c:v>145241.84</c:v>
                </c:pt>
                <c:pt idx="14528">
                  <c:v>145251.85999999999</c:v>
                </c:pt>
                <c:pt idx="14529">
                  <c:v>145261.84</c:v>
                </c:pt>
                <c:pt idx="14530">
                  <c:v>145271.84</c:v>
                </c:pt>
                <c:pt idx="14531">
                  <c:v>145281.84</c:v>
                </c:pt>
                <c:pt idx="14532">
                  <c:v>145291.84</c:v>
                </c:pt>
                <c:pt idx="14533">
                  <c:v>145301.84</c:v>
                </c:pt>
                <c:pt idx="14534">
                  <c:v>145311.84</c:v>
                </c:pt>
                <c:pt idx="14535">
                  <c:v>145321.82999999999</c:v>
                </c:pt>
                <c:pt idx="14536">
                  <c:v>145331.82999999999</c:v>
                </c:pt>
                <c:pt idx="14537">
                  <c:v>145341.84</c:v>
                </c:pt>
                <c:pt idx="14538">
                  <c:v>145351.84</c:v>
                </c:pt>
                <c:pt idx="14539">
                  <c:v>145361.82999999999</c:v>
                </c:pt>
                <c:pt idx="14540">
                  <c:v>145371.82999999999</c:v>
                </c:pt>
                <c:pt idx="14541">
                  <c:v>145381.82999999999</c:v>
                </c:pt>
                <c:pt idx="14542">
                  <c:v>145391.81</c:v>
                </c:pt>
                <c:pt idx="14543">
                  <c:v>145401.81</c:v>
                </c:pt>
                <c:pt idx="14544">
                  <c:v>145411.81</c:v>
                </c:pt>
                <c:pt idx="14545">
                  <c:v>145421.82999999999</c:v>
                </c:pt>
                <c:pt idx="14546">
                  <c:v>145431.81</c:v>
                </c:pt>
                <c:pt idx="14547">
                  <c:v>145441.81</c:v>
                </c:pt>
                <c:pt idx="14548">
                  <c:v>145451.81</c:v>
                </c:pt>
                <c:pt idx="14549">
                  <c:v>145461.81</c:v>
                </c:pt>
                <c:pt idx="14550">
                  <c:v>145471.81</c:v>
                </c:pt>
                <c:pt idx="14551">
                  <c:v>145481.81</c:v>
                </c:pt>
                <c:pt idx="14552">
                  <c:v>145491.79999999999</c:v>
                </c:pt>
                <c:pt idx="14553">
                  <c:v>145501.79999999999</c:v>
                </c:pt>
                <c:pt idx="14554">
                  <c:v>145511.79999999999</c:v>
                </c:pt>
                <c:pt idx="14555">
                  <c:v>145521.79999999999</c:v>
                </c:pt>
                <c:pt idx="14556">
                  <c:v>145531.78</c:v>
                </c:pt>
                <c:pt idx="14557">
                  <c:v>145541.79999999999</c:v>
                </c:pt>
                <c:pt idx="14558">
                  <c:v>145551.79999999999</c:v>
                </c:pt>
                <c:pt idx="14559">
                  <c:v>145561.79999999999</c:v>
                </c:pt>
                <c:pt idx="14560">
                  <c:v>145571.78</c:v>
                </c:pt>
                <c:pt idx="14561">
                  <c:v>145581.78</c:v>
                </c:pt>
                <c:pt idx="14562">
                  <c:v>145591.78</c:v>
                </c:pt>
                <c:pt idx="14563">
                  <c:v>145601.78</c:v>
                </c:pt>
                <c:pt idx="14564">
                  <c:v>145611.78</c:v>
                </c:pt>
                <c:pt idx="14565">
                  <c:v>145621.78</c:v>
                </c:pt>
                <c:pt idx="14566">
                  <c:v>145631.76999999999</c:v>
                </c:pt>
                <c:pt idx="14567">
                  <c:v>145641.78</c:v>
                </c:pt>
                <c:pt idx="14568">
                  <c:v>145651.78</c:v>
                </c:pt>
                <c:pt idx="14569">
                  <c:v>145661.78</c:v>
                </c:pt>
                <c:pt idx="14570">
                  <c:v>145671.76999999999</c:v>
                </c:pt>
                <c:pt idx="14571">
                  <c:v>145681.76999999999</c:v>
                </c:pt>
                <c:pt idx="14572">
                  <c:v>145691.76999999999</c:v>
                </c:pt>
                <c:pt idx="14573">
                  <c:v>145701.76999999999</c:v>
                </c:pt>
                <c:pt idx="14574">
                  <c:v>145711.75</c:v>
                </c:pt>
                <c:pt idx="14575">
                  <c:v>145721.75</c:v>
                </c:pt>
                <c:pt idx="14576">
                  <c:v>145731.75</c:v>
                </c:pt>
                <c:pt idx="14577">
                  <c:v>145741.76999999999</c:v>
                </c:pt>
                <c:pt idx="14578">
                  <c:v>145751.75</c:v>
                </c:pt>
                <c:pt idx="14579">
                  <c:v>145761.75</c:v>
                </c:pt>
                <c:pt idx="14580">
                  <c:v>145771.75</c:v>
                </c:pt>
                <c:pt idx="14581">
                  <c:v>145781.75</c:v>
                </c:pt>
                <c:pt idx="14582">
                  <c:v>145791.75</c:v>
                </c:pt>
                <c:pt idx="14583">
                  <c:v>145801.75</c:v>
                </c:pt>
                <c:pt idx="14584">
                  <c:v>145811.73000000001</c:v>
                </c:pt>
                <c:pt idx="14585">
                  <c:v>145821.73000000001</c:v>
                </c:pt>
                <c:pt idx="14586">
                  <c:v>145831.73000000001</c:v>
                </c:pt>
                <c:pt idx="14587">
                  <c:v>145841.75</c:v>
                </c:pt>
                <c:pt idx="14588">
                  <c:v>145851.73000000001</c:v>
                </c:pt>
                <c:pt idx="14589">
                  <c:v>145861.73000000001</c:v>
                </c:pt>
                <c:pt idx="14590">
                  <c:v>145871.73000000001</c:v>
                </c:pt>
                <c:pt idx="14591">
                  <c:v>145881.73000000001</c:v>
                </c:pt>
                <c:pt idx="14592">
                  <c:v>145891.73000000001</c:v>
                </c:pt>
                <c:pt idx="14593">
                  <c:v>145901.73000000001</c:v>
                </c:pt>
                <c:pt idx="14594">
                  <c:v>145911.73000000001</c:v>
                </c:pt>
                <c:pt idx="14595">
                  <c:v>145921.72</c:v>
                </c:pt>
                <c:pt idx="14596">
                  <c:v>145931.72</c:v>
                </c:pt>
                <c:pt idx="14597">
                  <c:v>145941.72</c:v>
                </c:pt>
                <c:pt idx="14598">
                  <c:v>145951.72</c:v>
                </c:pt>
                <c:pt idx="14599">
                  <c:v>145961.72</c:v>
                </c:pt>
                <c:pt idx="14600">
                  <c:v>145971.72</c:v>
                </c:pt>
                <c:pt idx="14601">
                  <c:v>145981.72</c:v>
                </c:pt>
                <c:pt idx="14602">
                  <c:v>145991.70000000001</c:v>
                </c:pt>
                <c:pt idx="14603">
                  <c:v>146001.70000000001</c:v>
                </c:pt>
                <c:pt idx="14604">
                  <c:v>146011.70000000001</c:v>
                </c:pt>
                <c:pt idx="14605">
                  <c:v>146021.69</c:v>
                </c:pt>
                <c:pt idx="14606">
                  <c:v>146031.70000000001</c:v>
                </c:pt>
                <c:pt idx="14607">
                  <c:v>146041.70000000001</c:v>
                </c:pt>
                <c:pt idx="14608">
                  <c:v>146051.70000000001</c:v>
                </c:pt>
                <c:pt idx="14609">
                  <c:v>146061.69</c:v>
                </c:pt>
                <c:pt idx="14610">
                  <c:v>146071.69</c:v>
                </c:pt>
                <c:pt idx="14611">
                  <c:v>146081.69</c:v>
                </c:pt>
                <c:pt idx="14612">
                  <c:v>146091.69</c:v>
                </c:pt>
                <c:pt idx="14613">
                  <c:v>146101.69</c:v>
                </c:pt>
                <c:pt idx="14614">
                  <c:v>146111.69</c:v>
                </c:pt>
                <c:pt idx="14615">
                  <c:v>146121.69</c:v>
                </c:pt>
                <c:pt idx="14616">
                  <c:v>146131.69</c:v>
                </c:pt>
                <c:pt idx="14617">
                  <c:v>146141.69</c:v>
                </c:pt>
                <c:pt idx="14618">
                  <c:v>146151.69</c:v>
                </c:pt>
                <c:pt idx="14619">
                  <c:v>146161.69</c:v>
                </c:pt>
                <c:pt idx="14620">
                  <c:v>146171.67000000001</c:v>
                </c:pt>
                <c:pt idx="14621">
                  <c:v>146181.67000000001</c:v>
                </c:pt>
                <c:pt idx="14622">
                  <c:v>146191.67000000001</c:v>
                </c:pt>
                <c:pt idx="14623">
                  <c:v>146201.66</c:v>
                </c:pt>
                <c:pt idx="14624">
                  <c:v>146211.66</c:v>
                </c:pt>
                <c:pt idx="14625">
                  <c:v>146221.66</c:v>
                </c:pt>
                <c:pt idx="14626">
                  <c:v>146231.67000000001</c:v>
                </c:pt>
                <c:pt idx="14627">
                  <c:v>146241.66</c:v>
                </c:pt>
                <c:pt idx="14628">
                  <c:v>146251.66</c:v>
                </c:pt>
                <c:pt idx="14629">
                  <c:v>146261.66</c:v>
                </c:pt>
                <c:pt idx="14630">
                  <c:v>146271.66</c:v>
                </c:pt>
                <c:pt idx="14631">
                  <c:v>146281.66</c:v>
                </c:pt>
                <c:pt idx="14632">
                  <c:v>146291.66</c:v>
                </c:pt>
                <c:pt idx="14633">
                  <c:v>146301.64000000001</c:v>
                </c:pt>
                <c:pt idx="14634">
                  <c:v>146311.66</c:v>
                </c:pt>
                <c:pt idx="14635">
                  <c:v>146321.66</c:v>
                </c:pt>
                <c:pt idx="14636">
                  <c:v>146331.66</c:v>
                </c:pt>
                <c:pt idx="14637">
                  <c:v>146341.64000000001</c:v>
                </c:pt>
                <c:pt idx="14638">
                  <c:v>146351.64000000001</c:v>
                </c:pt>
                <c:pt idx="14639">
                  <c:v>146361.64000000001</c:v>
                </c:pt>
                <c:pt idx="14640">
                  <c:v>146371.64000000001</c:v>
                </c:pt>
                <c:pt idx="14641">
                  <c:v>146381.63</c:v>
                </c:pt>
                <c:pt idx="14642">
                  <c:v>146391.63</c:v>
                </c:pt>
                <c:pt idx="14643">
                  <c:v>146401.63</c:v>
                </c:pt>
                <c:pt idx="14644">
                  <c:v>146411.63</c:v>
                </c:pt>
                <c:pt idx="14645">
                  <c:v>146421.63</c:v>
                </c:pt>
                <c:pt idx="14646">
                  <c:v>146431.63</c:v>
                </c:pt>
                <c:pt idx="14647">
                  <c:v>146441.63</c:v>
                </c:pt>
                <c:pt idx="14648">
                  <c:v>146451.63</c:v>
                </c:pt>
                <c:pt idx="14649">
                  <c:v>146461.63</c:v>
                </c:pt>
                <c:pt idx="14650">
                  <c:v>146471.63</c:v>
                </c:pt>
                <c:pt idx="14651">
                  <c:v>146481.60999999999</c:v>
                </c:pt>
                <c:pt idx="14652">
                  <c:v>146491.60999999999</c:v>
                </c:pt>
                <c:pt idx="14653">
                  <c:v>146501.60999999999</c:v>
                </c:pt>
                <c:pt idx="14654">
                  <c:v>146511.60999999999</c:v>
                </c:pt>
                <c:pt idx="14655">
                  <c:v>146521.59</c:v>
                </c:pt>
                <c:pt idx="14656">
                  <c:v>146531.60999999999</c:v>
                </c:pt>
                <c:pt idx="14657">
                  <c:v>146541.60999999999</c:v>
                </c:pt>
                <c:pt idx="14658">
                  <c:v>146551.60999999999</c:v>
                </c:pt>
                <c:pt idx="14659">
                  <c:v>146561.59</c:v>
                </c:pt>
                <c:pt idx="14660">
                  <c:v>146571.59</c:v>
                </c:pt>
                <c:pt idx="14661">
                  <c:v>146581.59</c:v>
                </c:pt>
                <c:pt idx="14662">
                  <c:v>146591.59</c:v>
                </c:pt>
                <c:pt idx="14663">
                  <c:v>146601.59</c:v>
                </c:pt>
                <c:pt idx="14664">
                  <c:v>146611.59</c:v>
                </c:pt>
                <c:pt idx="14665">
                  <c:v>146621.57999999999</c:v>
                </c:pt>
                <c:pt idx="14666">
                  <c:v>146631.59</c:v>
                </c:pt>
                <c:pt idx="14667">
                  <c:v>146641.59</c:v>
                </c:pt>
                <c:pt idx="14668">
                  <c:v>146651.59</c:v>
                </c:pt>
                <c:pt idx="14669">
                  <c:v>146661.57999999999</c:v>
                </c:pt>
                <c:pt idx="14670">
                  <c:v>146671.57999999999</c:v>
                </c:pt>
                <c:pt idx="14671">
                  <c:v>146681.57999999999</c:v>
                </c:pt>
                <c:pt idx="14672">
                  <c:v>146691.56</c:v>
                </c:pt>
                <c:pt idx="14673">
                  <c:v>146701.56</c:v>
                </c:pt>
                <c:pt idx="14674">
                  <c:v>146711.56</c:v>
                </c:pt>
                <c:pt idx="14675">
                  <c:v>146721.57999999999</c:v>
                </c:pt>
                <c:pt idx="14676">
                  <c:v>146731.56</c:v>
                </c:pt>
                <c:pt idx="14677">
                  <c:v>146741.56</c:v>
                </c:pt>
                <c:pt idx="14678">
                  <c:v>146751.56</c:v>
                </c:pt>
                <c:pt idx="14679">
                  <c:v>146761.56</c:v>
                </c:pt>
                <c:pt idx="14680">
                  <c:v>146771.56</c:v>
                </c:pt>
                <c:pt idx="14681">
                  <c:v>146781.56</c:v>
                </c:pt>
                <c:pt idx="14682">
                  <c:v>146791.56</c:v>
                </c:pt>
                <c:pt idx="14683">
                  <c:v>146801.56</c:v>
                </c:pt>
                <c:pt idx="14684">
                  <c:v>146811.56</c:v>
                </c:pt>
                <c:pt idx="14685">
                  <c:v>146821.56</c:v>
                </c:pt>
                <c:pt idx="14686">
                  <c:v>146831.56</c:v>
                </c:pt>
                <c:pt idx="14687">
                  <c:v>146841.54999999999</c:v>
                </c:pt>
                <c:pt idx="14688">
                  <c:v>146851.54999999999</c:v>
                </c:pt>
                <c:pt idx="14689">
                  <c:v>146861.54999999999</c:v>
                </c:pt>
                <c:pt idx="14690">
                  <c:v>146871.53</c:v>
                </c:pt>
                <c:pt idx="14691">
                  <c:v>146881.53</c:v>
                </c:pt>
                <c:pt idx="14692">
                  <c:v>146891.53</c:v>
                </c:pt>
                <c:pt idx="14693">
                  <c:v>146901.53</c:v>
                </c:pt>
                <c:pt idx="14694">
                  <c:v>146911.53</c:v>
                </c:pt>
                <c:pt idx="14695">
                  <c:v>146921.53</c:v>
                </c:pt>
                <c:pt idx="14696">
                  <c:v>146931.53</c:v>
                </c:pt>
                <c:pt idx="14697">
                  <c:v>146941.53</c:v>
                </c:pt>
                <c:pt idx="14698">
                  <c:v>146951.53</c:v>
                </c:pt>
                <c:pt idx="14699">
                  <c:v>146961.53</c:v>
                </c:pt>
                <c:pt idx="14700">
                  <c:v>146971.51999999999</c:v>
                </c:pt>
                <c:pt idx="14701">
                  <c:v>146981.51999999999</c:v>
                </c:pt>
                <c:pt idx="14702">
                  <c:v>146991.51999999999</c:v>
                </c:pt>
                <c:pt idx="14703">
                  <c:v>147001.51999999999</c:v>
                </c:pt>
                <c:pt idx="14704">
                  <c:v>147011.5</c:v>
                </c:pt>
                <c:pt idx="14705">
                  <c:v>147021.51999999999</c:v>
                </c:pt>
                <c:pt idx="14706">
                  <c:v>147031.51999999999</c:v>
                </c:pt>
                <c:pt idx="14707">
                  <c:v>147041.51999999999</c:v>
                </c:pt>
                <c:pt idx="14708">
                  <c:v>147051.5</c:v>
                </c:pt>
                <c:pt idx="14709">
                  <c:v>147061.5</c:v>
                </c:pt>
                <c:pt idx="14710">
                  <c:v>147071.5</c:v>
                </c:pt>
                <c:pt idx="14711">
                  <c:v>147081.5</c:v>
                </c:pt>
                <c:pt idx="14712">
                  <c:v>147091.5</c:v>
                </c:pt>
                <c:pt idx="14713">
                  <c:v>147101.5</c:v>
                </c:pt>
                <c:pt idx="14714">
                  <c:v>147111.48000000001</c:v>
                </c:pt>
                <c:pt idx="14715">
                  <c:v>147121.5</c:v>
                </c:pt>
                <c:pt idx="14716">
                  <c:v>147131.5</c:v>
                </c:pt>
                <c:pt idx="14717">
                  <c:v>147141.5</c:v>
                </c:pt>
                <c:pt idx="14718">
                  <c:v>147151.48000000001</c:v>
                </c:pt>
                <c:pt idx="14719">
                  <c:v>147161.48000000001</c:v>
                </c:pt>
                <c:pt idx="14720">
                  <c:v>147171.48000000001</c:v>
                </c:pt>
                <c:pt idx="14721">
                  <c:v>147181.48000000001</c:v>
                </c:pt>
                <c:pt idx="14722">
                  <c:v>147191.47</c:v>
                </c:pt>
                <c:pt idx="14723">
                  <c:v>147201.48000000001</c:v>
                </c:pt>
                <c:pt idx="14724">
                  <c:v>147211.48000000001</c:v>
                </c:pt>
                <c:pt idx="14725">
                  <c:v>147221.48000000001</c:v>
                </c:pt>
                <c:pt idx="14726">
                  <c:v>147231.47</c:v>
                </c:pt>
                <c:pt idx="14727">
                  <c:v>147241.47</c:v>
                </c:pt>
                <c:pt idx="14728">
                  <c:v>147251.47</c:v>
                </c:pt>
                <c:pt idx="14729">
                  <c:v>147261.47</c:v>
                </c:pt>
                <c:pt idx="14730">
                  <c:v>147271.47</c:v>
                </c:pt>
                <c:pt idx="14731">
                  <c:v>147281.47</c:v>
                </c:pt>
                <c:pt idx="14732">
                  <c:v>147291.45000000001</c:v>
                </c:pt>
                <c:pt idx="14733">
                  <c:v>147301.45000000001</c:v>
                </c:pt>
                <c:pt idx="14734">
                  <c:v>147311.45000000001</c:v>
                </c:pt>
                <c:pt idx="14735">
                  <c:v>147321.47</c:v>
                </c:pt>
                <c:pt idx="14736">
                  <c:v>147331.45000000001</c:v>
                </c:pt>
                <c:pt idx="14737">
                  <c:v>147341.45000000001</c:v>
                </c:pt>
                <c:pt idx="14738">
                  <c:v>147351.45000000001</c:v>
                </c:pt>
                <c:pt idx="14739">
                  <c:v>147361.45000000001</c:v>
                </c:pt>
                <c:pt idx="14740">
                  <c:v>147371.44</c:v>
                </c:pt>
                <c:pt idx="14741">
                  <c:v>147381.44</c:v>
                </c:pt>
                <c:pt idx="14742">
                  <c:v>147391.44</c:v>
                </c:pt>
                <c:pt idx="14743">
                  <c:v>147401.44</c:v>
                </c:pt>
                <c:pt idx="14744">
                  <c:v>147411.44</c:v>
                </c:pt>
                <c:pt idx="14745">
                  <c:v>147421.44</c:v>
                </c:pt>
                <c:pt idx="14746">
                  <c:v>147431.44</c:v>
                </c:pt>
                <c:pt idx="14747">
                  <c:v>147441.44</c:v>
                </c:pt>
                <c:pt idx="14748">
                  <c:v>147451.44</c:v>
                </c:pt>
                <c:pt idx="14749">
                  <c:v>147461.44</c:v>
                </c:pt>
                <c:pt idx="14750">
                  <c:v>147471.42000000001</c:v>
                </c:pt>
                <c:pt idx="14751">
                  <c:v>147481.42000000001</c:v>
                </c:pt>
                <c:pt idx="14752">
                  <c:v>147491.42000000001</c:v>
                </c:pt>
                <c:pt idx="14753">
                  <c:v>147501.41</c:v>
                </c:pt>
                <c:pt idx="14754">
                  <c:v>147511.41</c:v>
                </c:pt>
                <c:pt idx="14755">
                  <c:v>147521.42000000001</c:v>
                </c:pt>
                <c:pt idx="14756">
                  <c:v>147531.42000000001</c:v>
                </c:pt>
                <c:pt idx="14757">
                  <c:v>147541.41</c:v>
                </c:pt>
                <c:pt idx="14758">
                  <c:v>147551.41</c:v>
                </c:pt>
                <c:pt idx="14759">
                  <c:v>147561.41</c:v>
                </c:pt>
                <c:pt idx="14760">
                  <c:v>147571.41</c:v>
                </c:pt>
                <c:pt idx="14761">
                  <c:v>147581.41</c:v>
                </c:pt>
                <c:pt idx="14762">
                  <c:v>147591.41</c:v>
                </c:pt>
                <c:pt idx="14763">
                  <c:v>147601.39000000001</c:v>
                </c:pt>
                <c:pt idx="14764">
                  <c:v>147611.39000000001</c:v>
                </c:pt>
                <c:pt idx="14765">
                  <c:v>147621.41</c:v>
                </c:pt>
                <c:pt idx="14766">
                  <c:v>147631.41</c:v>
                </c:pt>
                <c:pt idx="14767">
                  <c:v>147641.39000000001</c:v>
                </c:pt>
                <c:pt idx="14768">
                  <c:v>147651.39000000001</c:v>
                </c:pt>
                <c:pt idx="14769">
                  <c:v>147661.39000000001</c:v>
                </c:pt>
                <c:pt idx="14770">
                  <c:v>147671.39000000001</c:v>
                </c:pt>
                <c:pt idx="14771">
                  <c:v>147681.39000000001</c:v>
                </c:pt>
                <c:pt idx="14772">
                  <c:v>147691.39000000001</c:v>
                </c:pt>
                <c:pt idx="14773">
                  <c:v>147701.39000000001</c:v>
                </c:pt>
                <c:pt idx="14774">
                  <c:v>147711.39000000001</c:v>
                </c:pt>
                <c:pt idx="14775">
                  <c:v>147721.38</c:v>
                </c:pt>
                <c:pt idx="14776">
                  <c:v>147731.38</c:v>
                </c:pt>
                <c:pt idx="14777">
                  <c:v>147741.38</c:v>
                </c:pt>
                <c:pt idx="14778">
                  <c:v>147751.38</c:v>
                </c:pt>
                <c:pt idx="14779">
                  <c:v>147761.38</c:v>
                </c:pt>
                <c:pt idx="14780">
                  <c:v>147771.38</c:v>
                </c:pt>
                <c:pt idx="14781">
                  <c:v>147781.35999999999</c:v>
                </c:pt>
                <c:pt idx="14782">
                  <c:v>147791.35999999999</c:v>
                </c:pt>
                <c:pt idx="14783">
                  <c:v>147801.35999999999</c:v>
                </c:pt>
                <c:pt idx="14784">
                  <c:v>147811.38</c:v>
                </c:pt>
                <c:pt idx="14785">
                  <c:v>147821.35999999999</c:v>
                </c:pt>
                <c:pt idx="14786">
                  <c:v>147831.35999999999</c:v>
                </c:pt>
                <c:pt idx="14787">
                  <c:v>147841.35999999999</c:v>
                </c:pt>
                <c:pt idx="14788">
                  <c:v>147851.35999999999</c:v>
                </c:pt>
                <c:pt idx="14789">
                  <c:v>147861.34</c:v>
                </c:pt>
                <c:pt idx="14790">
                  <c:v>147871.34</c:v>
                </c:pt>
                <c:pt idx="14791">
                  <c:v>147881.34</c:v>
                </c:pt>
                <c:pt idx="14792">
                  <c:v>147891.34</c:v>
                </c:pt>
                <c:pt idx="14793">
                  <c:v>147901.34</c:v>
                </c:pt>
                <c:pt idx="14794">
                  <c:v>147911.34</c:v>
                </c:pt>
                <c:pt idx="14795">
                  <c:v>147921.34</c:v>
                </c:pt>
                <c:pt idx="14796">
                  <c:v>147931.34</c:v>
                </c:pt>
                <c:pt idx="14797">
                  <c:v>147941.34</c:v>
                </c:pt>
                <c:pt idx="14798">
                  <c:v>147951.34</c:v>
                </c:pt>
                <c:pt idx="14799">
                  <c:v>147961.32999999999</c:v>
                </c:pt>
                <c:pt idx="14800">
                  <c:v>147971.32999999999</c:v>
                </c:pt>
                <c:pt idx="14801">
                  <c:v>147981.32999999999</c:v>
                </c:pt>
                <c:pt idx="14802">
                  <c:v>147991.32999999999</c:v>
                </c:pt>
                <c:pt idx="14803">
                  <c:v>148001.31</c:v>
                </c:pt>
                <c:pt idx="14804">
                  <c:v>148011.32999999999</c:v>
                </c:pt>
                <c:pt idx="14805">
                  <c:v>148021.32999999999</c:v>
                </c:pt>
                <c:pt idx="14806">
                  <c:v>148031.32999999999</c:v>
                </c:pt>
                <c:pt idx="14807">
                  <c:v>148041.31</c:v>
                </c:pt>
                <c:pt idx="14808">
                  <c:v>148051.31</c:v>
                </c:pt>
                <c:pt idx="14809">
                  <c:v>148061.31</c:v>
                </c:pt>
                <c:pt idx="14810">
                  <c:v>148071.31</c:v>
                </c:pt>
                <c:pt idx="14811">
                  <c:v>148081.31</c:v>
                </c:pt>
                <c:pt idx="14812">
                  <c:v>148091.31</c:v>
                </c:pt>
                <c:pt idx="14813">
                  <c:v>148101.31</c:v>
                </c:pt>
                <c:pt idx="14814">
                  <c:v>148111.31</c:v>
                </c:pt>
                <c:pt idx="14815">
                  <c:v>148121.31</c:v>
                </c:pt>
                <c:pt idx="14816">
                  <c:v>148131.31</c:v>
                </c:pt>
                <c:pt idx="14817">
                  <c:v>148141.29999999999</c:v>
                </c:pt>
                <c:pt idx="14818">
                  <c:v>148151.29999999999</c:v>
                </c:pt>
                <c:pt idx="14819">
                  <c:v>148161.29999999999</c:v>
                </c:pt>
                <c:pt idx="14820">
                  <c:v>148171.28</c:v>
                </c:pt>
                <c:pt idx="14821">
                  <c:v>148181.28</c:v>
                </c:pt>
                <c:pt idx="14822">
                  <c:v>148191.28</c:v>
                </c:pt>
                <c:pt idx="14823">
                  <c:v>148201.28</c:v>
                </c:pt>
                <c:pt idx="14824">
                  <c:v>148211.28</c:v>
                </c:pt>
                <c:pt idx="14825">
                  <c:v>148221.28</c:v>
                </c:pt>
                <c:pt idx="14826">
                  <c:v>148231.28</c:v>
                </c:pt>
                <c:pt idx="14827">
                  <c:v>148241.28</c:v>
                </c:pt>
                <c:pt idx="14828">
                  <c:v>148251.28</c:v>
                </c:pt>
                <c:pt idx="14829">
                  <c:v>148261.28</c:v>
                </c:pt>
                <c:pt idx="14830">
                  <c:v>148271.26999999999</c:v>
                </c:pt>
                <c:pt idx="14831">
                  <c:v>148281.26999999999</c:v>
                </c:pt>
                <c:pt idx="14832">
                  <c:v>148291.26999999999</c:v>
                </c:pt>
                <c:pt idx="14833">
                  <c:v>148301.26999999999</c:v>
                </c:pt>
                <c:pt idx="14834">
                  <c:v>148311.26999999999</c:v>
                </c:pt>
                <c:pt idx="14835">
                  <c:v>148321.26999999999</c:v>
                </c:pt>
                <c:pt idx="14836">
                  <c:v>148331.26999999999</c:v>
                </c:pt>
                <c:pt idx="14837">
                  <c:v>148341.26999999999</c:v>
                </c:pt>
                <c:pt idx="14838">
                  <c:v>148351.25</c:v>
                </c:pt>
                <c:pt idx="14839">
                  <c:v>148361.25</c:v>
                </c:pt>
                <c:pt idx="14840">
                  <c:v>148371.25</c:v>
                </c:pt>
                <c:pt idx="14841">
                  <c:v>148381.25</c:v>
                </c:pt>
                <c:pt idx="14842">
                  <c:v>148391.25</c:v>
                </c:pt>
                <c:pt idx="14843">
                  <c:v>148401.25</c:v>
                </c:pt>
                <c:pt idx="14844">
                  <c:v>148411.25</c:v>
                </c:pt>
                <c:pt idx="14845">
                  <c:v>148421.25</c:v>
                </c:pt>
                <c:pt idx="14846">
                  <c:v>148431.25</c:v>
                </c:pt>
                <c:pt idx="14847">
                  <c:v>148441.25</c:v>
                </c:pt>
                <c:pt idx="14848">
                  <c:v>148451.23000000001</c:v>
                </c:pt>
                <c:pt idx="14849">
                  <c:v>148461.23000000001</c:v>
                </c:pt>
                <c:pt idx="14850">
                  <c:v>148471.23000000001</c:v>
                </c:pt>
                <c:pt idx="14851">
                  <c:v>148481.23000000001</c:v>
                </c:pt>
                <c:pt idx="14852">
                  <c:v>148491.22</c:v>
                </c:pt>
                <c:pt idx="14853">
                  <c:v>148501.22</c:v>
                </c:pt>
                <c:pt idx="14854">
                  <c:v>148511.23000000001</c:v>
                </c:pt>
                <c:pt idx="14855">
                  <c:v>148521.23000000001</c:v>
                </c:pt>
                <c:pt idx="14856">
                  <c:v>148531.22</c:v>
                </c:pt>
                <c:pt idx="14857">
                  <c:v>148541.22</c:v>
                </c:pt>
                <c:pt idx="14858">
                  <c:v>148551.22</c:v>
                </c:pt>
                <c:pt idx="14859">
                  <c:v>148561.22</c:v>
                </c:pt>
                <c:pt idx="14860">
                  <c:v>148571.22</c:v>
                </c:pt>
                <c:pt idx="14861">
                  <c:v>148581.22</c:v>
                </c:pt>
                <c:pt idx="14862">
                  <c:v>148591.20000000001</c:v>
                </c:pt>
                <c:pt idx="14863">
                  <c:v>148601.20000000001</c:v>
                </c:pt>
                <c:pt idx="14864">
                  <c:v>148611.22</c:v>
                </c:pt>
                <c:pt idx="14865">
                  <c:v>148621.22</c:v>
                </c:pt>
                <c:pt idx="14866">
                  <c:v>148631.20000000001</c:v>
                </c:pt>
                <c:pt idx="14867">
                  <c:v>148641.20000000001</c:v>
                </c:pt>
                <c:pt idx="14868">
                  <c:v>148651.20000000001</c:v>
                </c:pt>
                <c:pt idx="14869">
                  <c:v>148661.20000000001</c:v>
                </c:pt>
                <c:pt idx="14870">
                  <c:v>148671.19</c:v>
                </c:pt>
                <c:pt idx="14871">
                  <c:v>148681.19</c:v>
                </c:pt>
                <c:pt idx="14872">
                  <c:v>148691.19</c:v>
                </c:pt>
                <c:pt idx="14873">
                  <c:v>148701.20000000001</c:v>
                </c:pt>
                <c:pt idx="14874">
                  <c:v>148711.19</c:v>
                </c:pt>
                <c:pt idx="14875">
                  <c:v>148721.19</c:v>
                </c:pt>
                <c:pt idx="14876">
                  <c:v>148731.19</c:v>
                </c:pt>
                <c:pt idx="14877">
                  <c:v>148741.19</c:v>
                </c:pt>
                <c:pt idx="14878">
                  <c:v>148751.19</c:v>
                </c:pt>
                <c:pt idx="14879">
                  <c:v>148761.19</c:v>
                </c:pt>
                <c:pt idx="14880">
                  <c:v>148771.17000000001</c:v>
                </c:pt>
                <c:pt idx="14881">
                  <c:v>148781.17000000001</c:v>
                </c:pt>
                <c:pt idx="14882">
                  <c:v>148791.17000000001</c:v>
                </c:pt>
                <c:pt idx="14883">
                  <c:v>148801.19</c:v>
                </c:pt>
                <c:pt idx="14884">
                  <c:v>148811.17000000001</c:v>
                </c:pt>
                <c:pt idx="14885">
                  <c:v>148821.17000000001</c:v>
                </c:pt>
                <c:pt idx="14886">
                  <c:v>148831.17000000001</c:v>
                </c:pt>
                <c:pt idx="14887">
                  <c:v>148841.16</c:v>
                </c:pt>
                <c:pt idx="14888">
                  <c:v>148851.16</c:v>
                </c:pt>
                <c:pt idx="14889">
                  <c:v>148861.16</c:v>
                </c:pt>
                <c:pt idx="14890">
                  <c:v>148871.16</c:v>
                </c:pt>
                <c:pt idx="14891">
                  <c:v>148881.16</c:v>
                </c:pt>
                <c:pt idx="14892">
                  <c:v>148891.16</c:v>
                </c:pt>
                <c:pt idx="14893">
                  <c:v>148901.16</c:v>
                </c:pt>
                <c:pt idx="14894">
                  <c:v>148911.16</c:v>
                </c:pt>
                <c:pt idx="14895">
                  <c:v>148921.16</c:v>
                </c:pt>
                <c:pt idx="14896">
                  <c:v>148931.16</c:v>
                </c:pt>
                <c:pt idx="14897">
                  <c:v>148941.16</c:v>
                </c:pt>
                <c:pt idx="14898">
                  <c:v>148951.14000000001</c:v>
                </c:pt>
                <c:pt idx="14899">
                  <c:v>148961.14000000001</c:v>
                </c:pt>
                <c:pt idx="14900">
                  <c:v>148971.14000000001</c:v>
                </c:pt>
                <c:pt idx="14901">
                  <c:v>148981.16</c:v>
                </c:pt>
                <c:pt idx="14902">
                  <c:v>148991.14000000001</c:v>
                </c:pt>
                <c:pt idx="14903">
                  <c:v>149001.14000000001</c:v>
                </c:pt>
                <c:pt idx="14904">
                  <c:v>149011.14000000001</c:v>
                </c:pt>
                <c:pt idx="14905">
                  <c:v>149021.13</c:v>
                </c:pt>
                <c:pt idx="14906">
                  <c:v>149031.13</c:v>
                </c:pt>
                <c:pt idx="14907">
                  <c:v>149041.13</c:v>
                </c:pt>
                <c:pt idx="14908">
                  <c:v>149051.13</c:v>
                </c:pt>
                <c:pt idx="14909">
                  <c:v>149061.13</c:v>
                </c:pt>
                <c:pt idx="14910">
                  <c:v>149071.13</c:v>
                </c:pt>
                <c:pt idx="14911">
                  <c:v>149081.10999999999</c:v>
                </c:pt>
                <c:pt idx="14912">
                  <c:v>149091.10999999999</c:v>
                </c:pt>
                <c:pt idx="14913">
                  <c:v>149101.13</c:v>
                </c:pt>
                <c:pt idx="14914">
                  <c:v>149111.13</c:v>
                </c:pt>
                <c:pt idx="14915">
                  <c:v>149121.10999999999</c:v>
                </c:pt>
                <c:pt idx="14916">
                  <c:v>149131.10999999999</c:v>
                </c:pt>
                <c:pt idx="14917">
                  <c:v>149141.10999999999</c:v>
                </c:pt>
                <c:pt idx="14918">
                  <c:v>149151.10999999999</c:v>
                </c:pt>
                <c:pt idx="14919">
                  <c:v>149161.09</c:v>
                </c:pt>
                <c:pt idx="14920">
                  <c:v>149171.09</c:v>
                </c:pt>
                <c:pt idx="14921">
                  <c:v>149181.09</c:v>
                </c:pt>
                <c:pt idx="14922">
                  <c:v>149191.09</c:v>
                </c:pt>
                <c:pt idx="14923">
                  <c:v>149201.09</c:v>
                </c:pt>
                <c:pt idx="14924">
                  <c:v>149211.09</c:v>
                </c:pt>
                <c:pt idx="14925">
                  <c:v>149221.09</c:v>
                </c:pt>
                <c:pt idx="14926">
                  <c:v>149231.09</c:v>
                </c:pt>
                <c:pt idx="14927">
                  <c:v>149241.09</c:v>
                </c:pt>
                <c:pt idx="14928">
                  <c:v>149251.09</c:v>
                </c:pt>
                <c:pt idx="14929">
                  <c:v>149261.07999999999</c:v>
                </c:pt>
                <c:pt idx="14930">
                  <c:v>149271.07999999999</c:v>
                </c:pt>
                <c:pt idx="14931">
                  <c:v>149281.07999999999</c:v>
                </c:pt>
                <c:pt idx="14932">
                  <c:v>149291.07999999999</c:v>
                </c:pt>
                <c:pt idx="14933">
                  <c:v>149301.07999999999</c:v>
                </c:pt>
                <c:pt idx="14934">
                  <c:v>149311.07999999999</c:v>
                </c:pt>
                <c:pt idx="14935">
                  <c:v>149321.07999999999</c:v>
                </c:pt>
                <c:pt idx="14936">
                  <c:v>149331.07999999999</c:v>
                </c:pt>
                <c:pt idx="14937">
                  <c:v>149341.06</c:v>
                </c:pt>
                <c:pt idx="14938">
                  <c:v>149351.06</c:v>
                </c:pt>
                <c:pt idx="14939">
                  <c:v>149361.06</c:v>
                </c:pt>
                <c:pt idx="14940">
                  <c:v>149371.06</c:v>
                </c:pt>
                <c:pt idx="14941">
                  <c:v>149381.06</c:v>
                </c:pt>
                <c:pt idx="14942">
                  <c:v>149391.06</c:v>
                </c:pt>
                <c:pt idx="14943">
                  <c:v>149401.06</c:v>
                </c:pt>
                <c:pt idx="14944">
                  <c:v>149411.06</c:v>
                </c:pt>
                <c:pt idx="14945">
                  <c:v>149421.06</c:v>
                </c:pt>
                <c:pt idx="14946">
                  <c:v>149431.06</c:v>
                </c:pt>
                <c:pt idx="14947">
                  <c:v>149441.04999999999</c:v>
                </c:pt>
                <c:pt idx="14948">
                  <c:v>149451.04999999999</c:v>
                </c:pt>
                <c:pt idx="14949">
                  <c:v>149461.04999999999</c:v>
                </c:pt>
                <c:pt idx="14950">
                  <c:v>149471.03</c:v>
                </c:pt>
                <c:pt idx="14951">
                  <c:v>149481.03</c:v>
                </c:pt>
                <c:pt idx="14952">
                  <c:v>149491.03</c:v>
                </c:pt>
                <c:pt idx="14953">
                  <c:v>149501.04999999999</c:v>
                </c:pt>
                <c:pt idx="14954">
                  <c:v>149511.03</c:v>
                </c:pt>
                <c:pt idx="14955">
                  <c:v>149521.03</c:v>
                </c:pt>
                <c:pt idx="14956">
                  <c:v>149531.03</c:v>
                </c:pt>
                <c:pt idx="14957">
                  <c:v>149541.03</c:v>
                </c:pt>
                <c:pt idx="14958">
                  <c:v>149551.03</c:v>
                </c:pt>
                <c:pt idx="14959">
                  <c:v>149561.03</c:v>
                </c:pt>
                <c:pt idx="14960">
                  <c:v>149571.03</c:v>
                </c:pt>
                <c:pt idx="14961">
                  <c:v>149581.01999999999</c:v>
                </c:pt>
                <c:pt idx="14962">
                  <c:v>149591.01999999999</c:v>
                </c:pt>
                <c:pt idx="14963">
                  <c:v>149601.03</c:v>
                </c:pt>
                <c:pt idx="14964">
                  <c:v>149611.03</c:v>
                </c:pt>
                <c:pt idx="14965">
                  <c:v>149621.01999999999</c:v>
                </c:pt>
                <c:pt idx="14966">
                  <c:v>149631.01999999999</c:v>
                </c:pt>
                <c:pt idx="14967">
                  <c:v>149641.01999999999</c:v>
                </c:pt>
                <c:pt idx="14968">
                  <c:v>149651</c:v>
                </c:pt>
                <c:pt idx="14969">
                  <c:v>149661</c:v>
                </c:pt>
                <c:pt idx="14970">
                  <c:v>149671</c:v>
                </c:pt>
                <c:pt idx="14971">
                  <c:v>149681</c:v>
                </c:pt>
                <c:pt idx="14972">
                  <c:v>149691</c:v>
                </c:pt>
                <c:pt idx="14973">
                  <c:v>149701</c:v>
                </c:pt>
                <c:pt idx="14974">
                  <c:v>149711</c:v>
                </c:pt>
                <c:pt idx="14975">
                  <c:v>149721</c:v>
                </c:pt>
                <c:pt idx="14976">
                  <c:v>149731</c:v>
                </c:pt>
                <c:pt idx="14977">
                  <c:v>149741</c:v>
                </c:pt>
                <c:pt idx="14978">
                  <c:v>149750.98000000001</c:v>
                </c:pt>
                <c:pt idx="14979">
                  <c:v>149760.98000000001</c:v>
                </c:pt>
                <c:pt idx="14980">
                  <c:v>149770.98000000001</c:v>
                </c:pt>
                <c:pt idx="14981">
                  <c:v>149780.98000000001</c:v>
                </c:pt>
                <c:pt idx="14982">
                  <c:v>149790.98000000001</c:v>
                </c:pt>
                <c:pt idx="14983">
                  <c:v>149800.98000000001</c:v>
                </c:pt>
                <c:pt idx="14984">
                  <c:v>149810.98000000001</c:v>
                </c:pt>
                <c:pt idx="14985">
                  <c:v>149820.98000000001</c:v>
                </c:pt>
                <c:pt idx="14986">
                  <c:v>149830.97</c:v>
                </c:pt>
                <c:pt idx="14987">
                  <c:v>149840.98000000001</c:v>
                </c:pt>
                <c:pt idx="14988">
                  <c:v>149850.98000000001</c:v>
                </c:pt>
                <c:pt idx="14989">
                  <c:v>149860.97</c:v>
                </c:pt>
                <c:pt idx="14990">
                  <c:v>149870.97</c:v>
                </c:pt>
                <c:pt idx="14991">
                  <c:v>149880.97</c:v>
                </c:pt>
                <c:pt idx="14992">
                  <c:v>149890.95000000001</c:v>
                </c:pt>
                <c:pt idx="14993">
                  <c:v>149900.97</c:v>
                </c:pt>
                <c:pt idx="14994">
                  <c:v>149910.97</c:v>
                </c:pt>
                <c:pt idx="14995">
                  <c:v>149920.97</c:v>
                </c:pt>
                <c:pt idx="14996">
                  <c:v>149930.95000000001</c:v>
                </c:pt>
                <c:pt idx="14997">
                  <c:v>149940.95000000001</c:v>
                </c:pt>
                <c:pt idx="14998">
                  <c:v>149950.95000000001</c:v>
                </c:pt>
                <c:pt idx="14999">
                  <c:v>149960.95000000001</c:v>
                </c:pt>
                <c:pt idx="15000">
                  <c:v>149970.94</c:v>
                </c:pt>
                <c:pt idx="15001">
                  <c:v>149980.94</c:v>
                </c:pt>
                <c:pt idx="15002">
                  <c:v>149990.95000000001</c:v>
                </c:pt>
                <c:pt idx="15003">
                  <c:v>150000.95000000001</c:v>
                </c:pt>
                <c:pt idx="15004">
                  <c:v>150010.94</c:v>
                </c:pt>
                <c:pt idx="15005">
                  <c:v>150020.94</c:v>
                </c:pt>
                <c:pt idx="15006">
                  <c:v>150030.94</c:v>
                </c:pt>
                <c:pt idx="15007">
                  <c:v>150040.94</c:v>
                </c:pt>
                <c:pt idx="15008">
                  <c:v>150050.94</c:v>
                </c:pt>
                <c:pt idx="15009">
                  <c:v>150060.94</c:v>
                </c:pt>
                <c:pt idx="15010">
                  <c:v>150070.92000000001</c:v>
                </c:pt>
                <c:pt idx="15011">
                  <c:v>150080.92000000001</c:v>
                </c:pt>
                <c:pt idx="15012">
                  <c:v>150090.94</c:v>
                </c:pt>
                <c:pt idx="15013">
                  <c:v>150100.94</c:v>
                </c:pt>
                <c:pt idx="15014">
                  <c:v>150110.92000000001</c:v>
                </c:pt>
                <c:pt idx="15015">
                  <c:v>150120.92000000001</c:v>
                </c:pt>
                <c:pt idx="15016">
                  <c:v>150130.92000000001</c:v>
                </c:pt>
                <c:pt idx="15017">
                  <c:v>150140.92000000001</c:v>
                </c:pt>
                <c:pt idx="15018">
                  <c:v>150150.91</c:v>
                </c:pt>
                <c:pt idx="15019">
                  <c:v>150160.91</c:v>
                </c:pt>
                <c:pt idx="15020">
                  <c:v>150170.91</c:v>
                </c:pt>
                <c:pt idx="15021">
                  <c:v>150180.91</c:v>
                </c:pt>
                <c:pt idx="15022">
                  <c:v>150190.91</c:v>
                </c:pt>
                <c:pt idx="15023">
                  <c:v>150200.91</c:v>
                </c:pt>
                <c:pt idx="15024">
                  <c:v>150210.91</c:v>
                </c:pt>
                <c:pt idx="15025">
                  <c:v>150220.91</c:v>
                </c:pt>
                <c:pt idx="15026">
                  <c:v>150230.91</c:v>
                </c:pt>
                <c:pt idx="15027">
                  <c:v>150240.91</c:v>
                </c:pt>
                <c:pt idx="15028">
                  <c:v>150250.91</c:v>
                </c:pt>
                <c:pt idx="15029">
                  <c:v>150260.91</c:v>
                </c:pt>
                <c:pt idx="15030">
                  <c:v>150270.91</c:v>
                </c:pt>
                <c:pt idx="15031">
                  <c:v>150280.88</c:v>
                </c:pt>
                <c:pt idx="15032">
                  <c:v>150290.89000000001</c:v>
                </c:pt>
                <c:pt idx="15033">
                  <c:v>150300.89000000001</c:v>
                </c:pt>
                <c:pt idx="15034">
                  <c:v>150310.89000000001</c:v>
                </c:pt>
                <c:pt idx="15035">
                  <c:v>150320.88</c:v>
                </c:pt>
                <c:pt idx="15036">
                  <c:v>150330.88</c:v>
                </c:pt>
                <c:pt idx="15037">
                  <c:v>150340.88</c:v>
                </c:pt>
                <c:pt idx="15038">
                  <c:v>150350.88</c:v>
                </c:pt>
                <c:pt idx="15039">
                  <c:v>150360.88</c:v>
                </c:pt>
                <c:pt idx="15040">
                  <c:v>150370.88</c:v>
                </c:pt>
                <c:pt idx="15041">
                  <c:v>150380.85999999999</c:v>
                </c:pt>
                <c:pt idx="15042">
                  <c:v>150390.88</c:v>
                </c:pt>
                <c:pt idx="15043">
                  <c:v>150400.88</c:v>
                </c:pt>
                <c:pt idx="15044">
                  <c:v>150410.88</c:v>
                </c:pt>
                <c:pt idx="15045">
                  <c:v>150420.85999999999</c:v>
                </c:pt>
                <c:pt idx="15046">
                  <c:v>150430.85999999999</c:v>
                </c:pt>
                <c:pt idx="15047">
                  <c:v>150440.85999999999</c:v>
                </c:pt>
                <c:pt idx="15048">
                  <c:v>150450.85999999999</c:v>
                </c:pt>
                <c:pt idx="15049">
                  <c:v>150460.84</c:v>
                </c:pt>
                <c:pt idx="15050">
                  <c:v>150470.84</c:v>
                </c:pt>
                <c:pt idx="15051">
                  <c:v>150480.84</c:v>
                </c:pt>
                <c:pt idx="15052">
                  <c:v>150490.85999999999</c:v>
                </c:pt>
                <c:pt idx="15053">
                  <c:v>150500.84</c:v>
                </c:pt>
                <c:pt idx="15054">
                  <c:v>150510.84</c:v>
                </c:pt>
                <c:pt idx="15055">
                  <c:v>150520.84</c:v>
                </c:pt>
                <c:pt idx="15056">
                  <c:v>150530.84</c:v>
                </c:pt>
                <c:pt idx="15057">
                  <c:v>150540.84</c:v>
                </c:pt>
                <c:pt idx="15058">
                  <c:v>150550.84</c:v>
                </c:pt>
                <c:pt idx="15059">
                  <c:v>150560.82999999999</c:v>
                </c:pt>
                <c:pt idx="15060">
                  <c:v>150570.82999999999</c:v>
                </c:pt>
                <c:pt idx="15061">
                  <c:v>150580.82999999999</c:v>
                </c:pt>
                <c:pt idx="15062">
                  <c:v>150590.84</c:v>
                </c:pt>
                <c:pt idx="15063">
                  <c:v>150600.82999999999</c:v>
                </c:pt>
                <c:pt idx="15064">
                  <c:v>150610.82999999999</c:v>
                </c:pt>
                <c:pt idx="15065">
                  <c:v>150620.82999999999</c:v>
                </c:pt>
                <c:pt idx="15066">
                  <c:v>150630.82999999999</c:v>
                </c:pt>
                <c:pt idx="15067">
                  <c:v>150640.81</c:v>
                </c:pt>
                <c:pt idx="15068">
                  <c:v>150650.81</c:v>
                </c:pt>
                <c:pt idx="15069">
                  <c:v>150660.82999999999</c:v>
                </c:pt>
                <c:pt idx="15070">
                  <c:v>150670.82999999999</c:v>
                </c:pt>
                <c:pt idx="15071">
                  <c:v>150680.81</c:v>
                </c:pt>
                <c:pt idx="15072">
                  <c:v>150690.81</c:v>
                </c:pt>
                <c:pt idx="15073">
                  <c:v>150700.81</c:v>
                </c:pt>
                <c:pt idx="15074">
                  <c:v>150710.81</c:v>
                </c:pt>
                <c:pt idx="15075">
                  <c:v>150720.81</c:v>
                </c:pt>
                <c:pt idx="15076">
                  <c:v>150730.81</c:v>
                </c:pt>
                <c:pt idx="15077">
                  <c:v>150740.79999999999</c:v>
                </c:pt>
                <c:pt idx="15078">
                  <c:v>150750.79999999999</c:v>
                </c:pt>
                <c:pt idx="15079">
                  <c:v>150760.79999999999</c:v>
                </c:pt>
                <c:pt idx="15080">
                  <c:v>150770.79999999999</c:v>
                </c:pt>
                <c:pt idx="15081">
                  <c:v>150780.78</c:v>
                </c:pt>
                <c:pt idx="15082">
                  <c:v>150790.79999999999</c:v>
                </c:pt>
                <c:pt idx="15083">
                  <c:v>150800.79999999999</c:v>
                </c:pt>
                <c:pt idx="15084">
                  <c:v>150810.79999999999</c:v>
                </c:pt>
                <c:pt idx="15085">
                  <c:v>150820.78</c:v>
                </c:pt>
                <c:pt idx="15086">
                  <c:v>150830.78</c:v>
                </c:pt>
                <c:pt idx="15087">
                  <c:v>150840.78</c:v>
                </c:pt>
                <c:pt idx="15088">
                  <c:v>150850.78</c:v>
                </c:pt>
                <c:pt idx="15089">
                  <c:v>150860.78</c:v>
                </c:pt>
                <c:pt idx="15090">
                  <c:v>150870.78</c:v>
                </c:pt>
                <c:pt idx="15091">
                  <c:v>150880.78</c:v>
                </c:pt>
                <c:pt idx="15092">
                  <c:v>150890.78</c:v>
                </c:pt>
                <c:pt idx="15093">
                  <c:v>150900.78</c:v>
                </c:pt>
                <c:pt idx="15094">
                  <c:v>150910.78</c:v>
                </c:pt>
                <c:pt idx="15095">
                  <c:v>150920.76999999999</c:v>
                </c:pt>
                <c:pt idx="15096">
                  <c:v>150930.76999999999</c:v>
                </c:pt>
                <c:pt idx="15097">
                  <c:v>150940.76999999999</c:v>
                </c:pt>
                <c:pt idx="15098">
                  <c:v>150950.75</c:v>
                </c:pt>
                <c:pt idx="15099">
                  <c:v>150960.75</c:v>
                </c:pt>
                <c:pt idx="15100">
                  <c:v>150970.75</c:v>
                </c:pt>
                <c:pt idx="15101">
                  <c:v>150980.75</c:v>
                </c:pt>
                <c:pt idx="15102">
                  <c:v>150990.75</c:v>
                </c:pt>
                <c:pt idx="15103">
                  <c:v>151000.75</c:v>
                </c:pt>
                <c:pt idx="15104">
                  <c:v>151010.75</c:v>
                </c:pt>
                <c:pt idx="15105">
                  <c:v>151020.75</c:v>
                </c:pt>
                <c:pt idx="15106">
                  <c:v>151030.75</c:v>
                </c:pt>
                <c:pt idx="15107">
                  <c:v>151040.75</c:v>
                </c:pt>
                <c:pt idx="15108">
                  <c:v>151050.73000000001</c:v>
                </c:pt>
                <c:pt idx="15109">
                  <c:v>151060.73000000001</c:v>
                </c:pt>
                <c:pt idx="15110">
                  <c:v>151070.73000000001</c:v>
                </c:pt>
                <c:pt idx="15111">
                  <c:v>151080.75</c:v>
                </c:pt>
                <c:pt idx="15112">
                  <c:v>151090.73000000001</c:v>
                </c:pt>
                <c:pt idx="15113">
                  <c:v>151100.73000000001</c:v>
                </c:pt>
                <c:pt idx="15114">
                  <c:v>151110.73000000001</c:v>
                </c:pt>
                <c:pt idx="15115">
                  <c:v>151120.73000000001</c:v>
                </c:pt>
                <c:pt idx="15116">
                  <c:v>151130.72</c:v>
                </c:pt>
                <c:pt idx="15117">
                  <c:v>151140.72</c:v>
                </c:pt>
                <c:pt idx="15118">
                  <c:v>151150.72</c:v>
                </c:pt>
                <c:pt idx="15119">
                  <c:v>151160.72</c:v>
                </c:pt>
                <c:pt idx="15120">
                  <c:v>151170.72</c:v>
                </c:pt>
                <c:pt idx="15121">
                  <c:v>151180.72</c:v>
                </c:pt>
                <c:pt idx="15122">
                  <c:v>151190.72</c:v>
                </c:pt>
                <c:pt idx="15123">
                  <c:v>151200.72</c:v>
                </c:pt>
                <c:pt idx="15124">
                  <c:v>151210.72</c:v>
                </c:pt>
                <c:pt idx="15125">
                  <c:v>151220.72</c:v>
                </c:pt>
                <c:pt idx="15126">
                  <c:v>151230.70000000001</c:v>
                </c:pt>
                <c:pt idx="15127">
                  <c:v>151240.70000000001</c:v>
                </c:pt>
                <c:pt idx="15128">
                  <c:v>151250.70000000001</c:v>
                </c:pt>
                <c:pt idx="15129">
                  <c:v>151260.70000000001</c:v>
                </c:pt>
                <c:pt idx="15130">
                  <c:v>151270.69</c:v>
                </c:pt>
                <c:pt idx="15131">
                  <c:v>151280.70000000001</c:v>
                </c:pt>
                <c:pt idx="15132">
                  <c:v>151290.70000000001</c:v>
                </c:pt>
                <c:pt idx="15133">
                  <c:v>151300.70000000001</c:v>
                </c:pt>
                <c:pt idx="15134">
                  <c:v>151310.69</c:v>
                </c:pt>
                <c:pt idx="15135">
                  <c:v>151320.69</c:v>
                </c:pt>
                <c:pt idx="15136">
                  <c:v>151330.69</c:v>
                </c:pt>
                <c:pt idx="15137">
                  <c:v>151340.69</c:v>
                </c:pt>
                <c:pt idx="15138">
                  <c:v>151350.69</c:v>
                </c:pt>
                <c:pt idx="15139">
                  <c:v>151360.69</c:v>
                </c:pt>
                <c:pt idx="15140">
                  <c:v>151370.67000000001</c:v>
                </c:pt>
                <c:pt idx="15141">
                  <c:v>151380.69</c:v>
                </c:pt>
                <c:pt idx="15142">
                  <c:v>151390.69</c:v>
                </c:pt>
                <c:pt idx="15143">
                  <c:v>151400.69</c:v>
                </c:pt>
                <c:pt idx="15144">
                  <c:v>151410.67000000001</c:v>
                </c:pt>
                <c:pt idx="15145">
                  <c:v>151420.67000000001</c:v>
                </c:pt>
                <c:pt idx="15146">
                  <c:v>151430.67000000001</c:v>
                </c:pt>
                <c:pt idx="15147">
                  <c:v>151440.67000000001</c:v>
                </c:pt>
                <c:pt idx="15148">
                  <c:v>151450.66</c:v>
                </c:pt>
                <c:pt idx="15149">
                  <c:v>151460.66</c:v>
                </c:pt>
                <c:pt idx="15150">
                  <c:v>151470.66</c:v>
                </c:pt>
                <c:pt idx="15151">
                  <c:v>151480.67000000001</c:v>
                </c:pt>
                <c:pt idx="15152">
                  <c:v>151490.66</c:v>
                </c:pt>
                <c:pt idx="15153">
                  <c:v>151500.66</c:v>
                </c:pt>
                <c:pt idx="15154">
                  <c:v>151510.66</c:v>
                </c:pt>
                <c:pt idx="15155">
                  <c:v>151520.66</c:v>
                </c:pt>
                <c:pt idx="15156">
                  <c:v>151530.66</c:v>
                </c:pt>
                <c:pt idx="15157">
                  <c:v>151540.66</c:v>
                </c:pt>
                <c:pt idx="15158">
                  <c:v>151550.66</c:v>
                </c:pt>
                <c:pt idx="15159">
                  <c:v>151560.66</c:v>
                </c:pt>
                <c:pt idx="15160">
                  <c:v>151570.66</c:v>
                </c:pt>
                <c:pt idx="15161">
                  <c:v>151580.66</c:v>
                </c:pt>
                <c:pt idx="15162">
                  <c:v>151590.64000000001</c:v>
                </c:pt>
                <c:pt idx="15163">
                  <c:v>151600.64000000001</c:v>
                </c:pt>
                <c:pt idx="15164">
                  <c:v>151610.64000000001</c:v>
                </c:pt>
                <c:pt idx="15165">
                  <c:v>151620.63</c:v>
                </c:pt>
                <c:pt idx="15166">
                  <c:v>151630.63</c:v>
                </c:pt>
                <c:pt idx="15167">
                  <c:v>151640.63</c:v>
                </c:pt>
                <c:pt idx="15168">
                  <c:v>151650.63</c:v>
                </c:pt>
                <c:pt idx="15169">
                  <c:v>151660.63</c:v>
                </c:pt>
                <c:pt idx="15170">
                  <c:v>151670.63</c:v>
                </c:pt>
                <c:pt idx="15171">
                  <c:v>151680.63</c:v>
                </c:pt>
                <c:pt idx="15172">
                  <c:v>151690.63</c:v>
                </c:pt>
                <c:pt idx="15173">
                  <c:v>151700.63</c:v>
                </c:pt>
                <c:pt idx="15174">
                  <c:v>151710.63</c:v>
                </c:pt>
                <c:pt idx="15175">
                  <c:v>151720.63</c:v>
                </c:pt>
                <c:pt idx="15176">
                  <c:v>151730.60999999999</c:v>
                </c:pt>
                <c:pt idx="15177">
                  <c:v>151740.60999999999</c:v>
                </c:pt>
                <c:pt idx="15178">
                  <c:v>151750.60999999999</c:v>
                </c:pt>
                <c:pt idx="15179">
                  <c:v>151760.59</c:v>
                </c:pt>
                <c:pt idx="15180">
                  <c:v>151770.59</c:v>
                </c:pt>
                <c:pt idx="15181">
                  <c:v>151780.60999999999</c:v>
                </c:pt>
                <c:pt idx="15182">
                  <c:v>151790.60999999999</c:v>
                </c:pt>
                <c:pt idx="15183">
                  <c:v>151800.59</c:v>
                </c:pt>
                <c:pt idx="15184">
                  <c:v>151810.59</c:v>
                </c:pt>
                <c:pt idx="15185">
                  <c:v>151820.59</c:v>
                </c:pt>
                <c:pt idx="15186">
                  <c:v>151830.59</c:v>
                </c:pt>
                <c:pt idx="15187">
                  <c:v>151840.59</c:v>
                </c:pt>
                <c:pt idx="15188">
                  <c:v>151850.59</c:v>
                </c:pt>
                <c:pt idx="15189">
                  <c:v>151860.57999999999</c:v>
                </c:pt>
                <c:pt idx="15190">
                  <c:v>151870.57999999999</c:v>
                </c:pt>
                <c:pt idx="15191">
                  <c:v>151880.59</c:v>
                </c:pt>
                <c:pt idx="15192">
                  <c:v>151890.59</c:v>
                </c:pt>
                <c:pt idx="15193">
                  <c:v>151900.57999999999</c:v>
                </c:pt>
                <c:pt idx="15194">
                  <c:v>151910.57999999999</c:v>
                </c:pt>
                <c:pt idx="15195">
                  <c:v>151920.57999999999</c:v>
                </c:pt>
                <c:pt idx="15196">
                  <c:v>151930.57999999999</c:v>
                </c:pt>
                <c:pt idx="15197">
                  <c:v>151940.56</c:v>
                </c:pt>
                <c:pt idx="15198">
                  <c:v>151950.56</c:v>
                </c:pt>
                <c:pt idx="15199">
                  <c:v>151960.56</c:v>
                </c:pt>
                <c:pt idx="15200">
                  <c:v>151970.56</c:v>
                </c:pt>
                <c:pt idx="15201">
                  <c:v>151980.56</c:v>
                </c:pt>
                <c:pt idx="15202">
                  <c:v>151990.56</c:v>
                </c:pt>
                <c:pt idx="15203">
                  <c:v>152000.56</c:v>
                </c:pt>
                <c:pt idx="15204">
                  <c:v>152010.56</c:v>
                </c:pt>
                <c:pt idx="15205">
                  <c:v>152020.56</c:v>
                </c:pt>
                <c:pt idx="15206">
                  <c:v>152030.56</c:v>
                </c:pt>
                <c:pt idx="15207">
                  <c:v>152040.56</c:v>
                </c:pt>
                <c:pt idx="15208">
                  <c:v>152050.54999999999</c:v>
                </c:pt>
                <c:pt idx="15209">
                  <c:v>152060.54999999999</c:v>
                </c:pt>
                <c:pt idx="15210">
                  <c:v>152070.54999999999</c:v>
                </c:pt>
                <c:pt idx="15211">
                  <c:v>152080.54999999999</c:v>
                </c:pt>
                <c:pt idx="15212">
                  <c:v>152090.54999999999</c:v>
                </c:pt>
                <c:pt idx="15213">
                  <c:v>152100.54999999999</c:v>
                </c:pt>
                <c:pt idx="15214">
                  <c:v>152110.54999999999</c:v>
                </c:pt>
                <c:pt idx="15215">
                  <c:v>152120.53</c:v>
                </c:pt>
                <c:pt idx="15216">
                  <c:v>152130.53</c:v>
                </c:pt>
                <c:pt idx="15217">
                  <c:v>152140.53</c:v>
                </c:pt>
                <c:pt idx="15218">
                  <c:v>152150.53</c:v>
                </c:pt>
                <c:pt idx="15219">
                  <c:v>152160.53</c:v>
                </c:pt>
                <c:pt idx="15220">
                  <c:v>152170.53</c:v>
                </c:pt>
                <c:pt idx="15221">
                  <c:v>152180.53</c:v>
                </c:pt>
                <c:pt idx="15222">
                  <c:v>152190.53</c:v>
                </c:pt>
                <c:pt idx="15223">
                  <c:v>152200.53</c:v>
                </c:pt>
                <c:pt idx="15224">
                  <c:v>152210.53</c:v>
                </c:pt>
                <c:pt idx="15225">
                  <c:v>152220.51999999999</c:v>
                </c:pt>
                <c:pt idx="15226">
                  <c:v>152230.51999999999</c:v>
                </c:pt>
                <c:pt idx="15227">
                  <c:v>152240.51999999999</c:v>
                </c:pt>
                <c:pt idx="15228">
                  <c:v>152250.5</c:v>
                </c:pt>
                <c:pt idx="15229">
                  <c:v>152260.5</c:v>
                </c:pt>
                <c:pt idx="15230">
                  <c:v>152270.5</c:v>
                </c:pt>
                <c:pt idx="15231">
                  <c:v>152280.51999999999</c:v>
                </c:pt>
                <c:pt idx="15232">
                  <c:v>152290.5</c:v>
                </c:pt>
                <c:pt idx="15233">
                  <c:v>152300.5</c:v>
                </c:pt>
                <c:pt idx="15234">
                  <c:v>152310.5</c:v>
                </c:pt>
                <c:pt idx="15235">
                  <c:v>152320.5</c:v>
                </c:pt>
                <c:pt idx="15236">
                  <c:v>152330.5</c:v>
                </c:pt>
                <c:pt idx="15237">
                  <c:v>152340.5</c:v>
                </c:pt>
                <c:pt idx="15238">
                  <c:v>152350.5</c:v>
                </c:pt>
                <c:pt idx="15239">
                  <c:v>152360.48000000001</c:v>
                </c:pt>
                <c:pt idx="15240">
                  <c:v>152370.48000000001</c:v>
                </c:pt>
                <c:pt idx="15241">
                  <c:v>152380.5</c:v>
                </c:pt>
                <c:pt idx="15242">
                  <c:v>152390.5</c:v>
                </c:pt>
                <c:pt idx="15243">
                  <c:v>152400.48000000001</c:v>
                </c:pt>
                <c:pt idx="15244">
                  <c:v>152410.48000000001</c:v>
                </c:pt>
                <c:pt idx="15245">
                  <c:v>152420.48000000001</c:v>
                </c:pt>
                <c:pt idx="15246">
                  <c:v>152430.47</c:v>
                </c:pt>
                <c:pt idx="15247">
                  <c:v>152440.48000000001</c:v>
                </c:pt>
                <c:pt idx="15248">
                  <c:v>152450.48000000001</c:v>
                </c:pt>
                <c:pt idx="15249">
                  <c:v>152460.48000000001</c:v>
                </c:pt>
                <c:pt idx="15250">
                  <c:v>152470.47</c:v>
                </c:pt>
                <c:pt idx="15251">
                  <c:v>152480.47</c:v>
                </c:pt>
                <c:pt idx="15252">
                  <c:v>152490.47</c:v>
                </c:pt>
                <c:pt idx="15253">
                  <c:v>152500.47</c:v>
                </c:pt>
                <c:pt idx="15254">
                  <c:v>152510.47</c:v>
                </c:pt>
                <c:pt idx="15255">
                  <c:v>152520.47</c:v>
                </c:pt>
                <c:pt idx="15256">
                  <c:v>152530.45000000001</c:v>
                </c:pt>
                <c:pt idx="15257">
                  <c:v>152540.45000000001</c:v>
                </c:pt>
                <c:pt idx="15258">
                  <c:v>152550.45000000001</c:v>
                </c:pt>
                <c:pt idx="15259">
                  <c:v>152560.45000000001</c:v>
                </c:pt>
                <c:pt idx="15260">
                  <c:v>152570.45000000001</c:v>
                </c:pt>
                <c:pt idx="15261">
                  <c:v>152580.45000000001</c:v>
                </c:pt>
                <c:pt idx="15262">
                  <c:v>152590.45000000001</c:v>
                </c:pt>
                <c:pt idx="15263">
                  <c:v>152600.45000000001</c:v>
                </c:pt>
                <c:pt idx="15264">
                  <c:v>152610.44</c:v>
                </c:pt>
                <c:pt idx="15265">
                  <c:v>152620.44</c:v>
                </c:pt>
                <c:pt idx="15266">
                  <c:v>152630.44</c:v>
                </c:pt>
                <c:pt idx="15267">
                  <c:v>152640.44</c:v>
                </c:pt>
                <c:pt idx="15268">
                  <c:v>152650.44</c:v>
                </c:pt>
                <c:pt idx="15269">
                  <c:v>152660.44</c:v>
                </c:pt>
                <c:pt idx="15270">
                  <c:v>152670.44</c:v>
                </c:pt>
                <c:pt idx="15271">
                  <c:v>152680.44</c:v>
                </c:pt>
                <c:pt idx="15272">
                  <c:v>152690.44</c:v>
                </c:pt>
                <c:pt idx="15273">
                  <c:v>152700.44</c:v>
                </c:pt>
                <c:pt idx="15274">
                  <c:v>152710.42000000001</c:v>
                </c:pt>
                <c:pt idx="15275">
                  <c:v>152720.42000000001</c:v>
                </c:pt>
                <c:pt idx="15276">
                  <c:v>152730.42000000001</c:v>
                </c:pt>
                <c:pt idx="15277">
                  <c:v>152740.42000000001</c:v>
                </c:pt>
                <c:pt idx="15278">
                  <c:v>152750.41</c:v>
                </c:pt>
                <c:pt idx="15279">
                  <c:v>152760.41</c:v>
                </c:pt>
                <c:pt idx="15280">
                  <c:v>152770.42000000001</c:v>
                </c:pt>
                <c:pt idx="15281">
                  <c:v>152780.42000000001</c:v>
                </c:pt>
                <c:pt idx="15282">
                  <c:v>152790.41</c:v>
                </c:pt>
                <c:pt idx="15283">
                  <c:v>152800.41</c:v>
                </c:pt>
                <c:pt idx="15284">
                  <c:v>152810.41</c:v>
                </c:pt>
                <c:pt idx="15285">
                  <c:v>152820.41</c:v>
                </c:pt>
                <c:pt idx="15286">
                  <c:v>152830.41</c:v>
                </c:pt>
                <c:pt idx="15287">
                  <c:v>152840.41</c:v>
                </c:pt>
                <c:pt idx="15288">
                  <c:v>152850.39000000001</c:v>
                </c:pt>
                <c:pt idx="15289">
                  <c:v>152860.39000000001</c:v>
                </c:pt>
                <c:pt idx="15290">
                  <c:v>152870.41</c:v>
                </c:pt>
                <c:pt idx="15291">
                  <c:v>152880.41</c:v>
                </c:pt>
                <c:pt idx="15292">
                  <c:v>152890.39000000001</c:v>
                </c:pt>
                <c:pt idx="15293">
                  <c:v>152900.39000000001</c:v>
                </c:pt>
                <c:pt idx="15294">
                  <c:v>152910.39000000001</c:v>
                </c:pt>
                <c:pt idx="15295">
                  <c:v>152920.41</c:v>
                </c:pt>
                <c:pt idx="15296">
                  <c:v>152930.39000000001</c:v>
                </c:pt>
                <c:pt idx="15297">
                  <c:v>152940.38</c:v>
                </c:pt>
                <c:pt idx="15298">
                  <c:v>152950.38</c:v>
                </c:pt>
                <c:pt idx="15299">
                  <c:v>152960.38</c:v>
                </c:pt>
                <c:pt idx="15300">
                  <c:v>152970.38</c:v>
                </c:pt>
                <c:pt idx="15301">
                  <c:v>152980.38</c:v>
                </c:pt>
                <c:pt idx="15302">
                  <c:v>152990.38</c:v>
                </c:pt>
                <c:pt idx="15303">
                  <c:v>153000.38</c:v>
                </c:pt>
                <c:pt idx="15304">
                  <c:v>153010.38</c:v>
                </c:pt>
                <c:pt idx="15305">
                  <c:v>153020.38</c:v>
                </c:pt>
                <c:pt idx="15306">
                  <c:v>153030.35999999999</c:v>
                </c:pt>
                <c:pt idx="15307">
                  <c:v>153040.35999999999</c:v>
                </c:pt>
                <c:pt idx="15308">
                  <c:v>153050.35999999999</c:v>
                </c:pt>
                <c:pt idx="15309">
                  <c:v>153060.34</c:v>
                </c:pt>
                <c:pt idx="15310">
                  <c:v>153070.35999999999</c:v>
                </c:pt>
                <c:pt idx="15311">
                  <c:v>153080.35999999999</c:v>
                </c:pt>
                <c:pt idx="15312">
                  <c:v>153090.35999999999</c:v>
                </c:pt>
                <c:pt idx="15313">
                  <c:v>153100.34</c:v>
                </c:pt>
                <c:pt idx="15314">
                  <c:v>153110.34</c:v>
                </c:pt>
                <c:pt idx="15315">
                  <c:v>153120.34</c:v>
                </c:pt>
                <c:pt idx="15316">
                  <c:v>153130.34</c:v>
                </c:pt>
                <c:pt idx="15317">
                  <c:v>153140.34</c:v>
                </c:pt>
                <c:pt idx="15318">
                  <c:v>153150.34</c:v>
                </c:pt>
                <c:pt idx="15319">
                  <c:v>153160.32999999999</c:v>
                </c:pt>
                <c:pt idx="15320">
                  <c:v>153170.34</c:v>
                </c:pt>
                <c:pt idx="15321">
                  <c:v>153180.34</c:v>
                </c:pt>
                <c:pt idx="15322">
                  <c:v>153190.34</c:v>
                </c:pt>
                <c:pt idx="15323">
                  <c:v>153200.32999999999</c:v>
                </c:pt>
                <c:pt idx="15324">
                  <c:v>153210.32999999999</c:v>
                </c:pt>
                <c:pt idx="15325">
                  <c:v>153220.32999999999</c:v>
                </c:pt>
                <c:pt idx="15326">
                  <c:v>153230.32999999999</c:v>
                </c:pt>
                <c:pt idx="15327">
                  <c:v>153240.31</c:v>
                </c:pt>
                <c:pt idx="15328">
                  <c:v>153250.31</c:v>
                </c:pt>
                <c:pt idx="15329">
                  <c:v>153260.31</c:v>
                </c:pt>
                <c:pt idx="15330">
                  <c:v>153270.32999999999</c:v>
                </c:pt>
                <c:pt idx="15331">
                  <c:v>153280.31</c:v>
                </c:pt>
                <c:pt idx="15332">
                  <c:v>153290.31</c:v>
                </c:pt>
                <c:pt idx="15333">
                  <c:v>153300.31</c:v>
                </c:pt>
                <c:pt idx="15334">
                  <c:v>153310.31</c:v>
                </c:pt>
                <c:pt idx="15335">
                  <c:v>153320.31</c:v>
                </c:pt>
                <c:pt idx="15336">
                  <c:v>153330.31</c:v>
                </c:pt>
                <c:pt idx="15337">
                  <c:v>153340.29999999999</c:v>
                </c:pt>
                <c:pt idx="15338">
                  <c:v>153350.29999999999</c:v>
                </c:pt>
                <c:pt idx="15339">
                  <c:v>153360.29999999999</c:v>
                </c:pt>
                <c:pt idx="15340">
                  <c:v>153370.31</c:v>
                </c:pt>
                <c:pt idx="15341">
                  <c:v>153380.29999999999</c:v>
                </c:pt>
                <c:pt idx="15342">
                  <c:v>153390.29999999999</c:v>
                </c:pt>
                <c:pt idx="15343">
                  <c:v>153400.29999999999</c:v>
                </c:pt>
                <c:pt idx="15344">
                  <c:v>153410.29999999999</c:v>
                </c:pt>
                <c:pt idx="15345">
                  <c:v>153420.28</c:v>
                </c:pt>
                <c:pt idx="15346">
                  <c:v>153430.28</c:v>
                </c:pt>
                <c:pt idx="15347">
                  <c:v>153440.28</c:v>
                </c:pt>
                <c:pt idx="15348">
                  <c:v>153450.28</c:v>
                </c:pt>
                <c:pt idx="15349">
                  <c:v>153460.28</c:v>
                </c:pt>
                <c:pt idx="15350">
                  <c:v>153470.28</c:v>
                </c:pt>
                <c:pt idx="15351">
                  <c:v>153480.28</c:v>
                </c:pt>
                <c:pt idx="15352">
                  <c:v>153490.28</c:v>
                </c:pt>
                <c:pt idx="15353">
                  <c:v>153500.28</c:v>
                </c:pt>
                <c:pt idx="15354">
                  <c:v>153510.28</c:v>
                </c:pt>
                <c:pt idx="15355">
                  <c:v>153520.26999999999</c:v>
                </c:pt>
                <c:pt idx="15356">
                  <c:v>153530.26999999999</c:v>
                </c:pt>
                <c:pt idx="15357">
                  <c:v>153540.26999999999</c:v>
                </c:pt>
                <c:pt idx="15358">
                  <c:v>153550.26999999999</c:v>
                </c:pt>
                <c:pt idx="15359">
                  <c:v>153560.25</c:v>
                </c:pt>
                <c:pt idx="15360">
                  <c:v>153570.26999999999</c:v>
                </c:pt>
                <c:pt idx="15361">
                  <c:v>153580.26999999999</c:v>
                </c:pt>
                <c:pt idx="15362">
                  <c:v>153590.26999999999</c:v>
                </c:pt>
                <c:pt idx="15363">
                  <c:v>153600.25</c:v>
                </c:pt>
                <c:pt idx="15364">
                  <c:v>153610.25</c:v>
                </c:pt>
                <c:pt idx="15365">
                  <c:v>153620.25</c:v>
                </c:pt>
                <c:pt idx="15366">
                  <c:v>153630.25</c:v>
                </c:pt>
                <c:pt idx="15367">
                  <c:v>153640.25</c:v>
                </c:pt>
                <c:pt idx="15368">
                  <c:v>153650.25</c:v>
                </c:pt>
                <c:pt idx="15369">
                  <c:v>153660.23000000001</c:v>
                </c:pt>
                <c:pt idx="15370">
                  <c:v>153670.25</c:v>
                </c:pt>
                <c:pt idx="15371">
                  <c:v>153680.25</c:v>
                </c:pt>
                <c:pt idx="15372">
                  <c:v>153690.25</c:v>
                </c:pt>
                <c:pt idx="15373">
                  <c:v>153700.23000000001</c:v>
                </c:pt>
                <c:pt idx="15374">
                  <c:v>153710.23000000001</c:v>
                </c:pt>
                <c:pt idx="15375">
                  <c:v>153720.23000000001</c:v>
                </c:pt>
                <c:pt idx="15376">
                  <c:v>153730.22</c:v>
                </c:pt>
                <c:pt idx="15377">
                  <c:v>153740.22</c:v>
                </c:pt>
                <c:pt idx="15378">
                  <c:v>153750.22</c:v>
                </c:pt>
                <c:pt idx="15379">
                  <c:v>153760.22</c:v>
                </c:pt>
                <c:pt idx="15380">
                  <c:v>153770.22</c:v>
                </c:pt>
                <c:pt idx="15381">
                  <c:v>153780.22</c:v>
                </c:pt>
                <c:pt idx="15382">
                  <c:v>153790.22</c:v>
                </c:pt>
                <c:pt idx="15383">
                  <c:v>153800.22</c:v>
                </c:pt>
                <c:pt idx="15384">
                  <c:v>153810.22</c:v>
                </c:pt>
                <c:pt idx="15385">
                  <c:v>153820.22</c:v>
                </c:pt>
                <c:pt idx="15386">
                  <c:v>153830.20000000001</c:v>
                </c:pt>
                <c:pt idx="15387">
                  <c:v>153840.20000000001</c:v>
                </c:pt>
                <c:pt idx="15388">
                  <c:v>153850.20000000001</c:v>
                </c:pt>
                <c:pt idx="15389">
                  <c:v>153860.20000000001</c:v>
                </c:pt>
                <c:pt idx="15390">
                  <c:v>153870.20000000001</c:v>
                </c:pt>
                <c:pt idx="15391">
                  <c:v>153880.20000000001</c:v>
                </c:pt>
                <c:pt idx="15392">
                  <c:v>153890.20000000001</c:v>
                </c:pt>
                <c:pt idx="15393">
                  <c:v>153900.20000000001</c:v>
                </c:pt>
                <c:pt idx="15394">
                  <c:v>153910.19</c:v>
                </c:pt>
                <c:pt idx="15395">
                  <c:v>153920.19</c:v>
                </c:pt>
                <c:pt idx="15396">
                  <c:v>153930.19</c:v>
                </c:pt>
                <c:pt idx="15397">
                  <c:v>153940.19</c:v>
                </c:pt>
                <c:pt idx="15398">
                  <c:v>153950.19</c:v>
                </c:pt>
                <c:pt idx="15399">
                  <c:v>153960.19</c:v>
                </c:pt>
                <c:pt idx="15400">
                  <c:v>153970.19</c:v>
                </c:pt>
                <c:pt idx="15401">
                  <c:v>153980.19</c:v>
                </c:pt>
                <c:pt idx="15402">
                  <c:v>153990.19</c:v>
                </c:pt>
                <c:pt idx="15403">
                  <c:v>154000.19</c:v>
                </c:pt>
                <c:pt idx="15404">
                  <c:v>154010.17000000001</c:v>
                </c:pt>
                <c:pt idx="15405">
                  <c:v>154020.17000000001</c:v>
                </c:pt>
                <c:pt idx="15406">
                  <c:v>154030.17000000001</c:v>
                </c:pt>
                <c:pt idx="15407">
                  <c:v>154040.17000000001</c:v>
                </c:pt>
                <c:pt idx="15408">
                  <c:v>154050.16</c:v>
                </c:pt>
                <c:pt idx="15409">
                  <c:v>154060.16</c:v>
                </c:pt>
                <c:pt idx="15410">
                  <c:v>154070.17000000001</c:v>
                </c:pt>
                <c:pt idx="15411">
                  <c:v>154080.17000000001</c:v>
                </c:pt>
                <c:pt idx="15412">
                  <c:v>154090.16</c:v>
                </c:pt>
                <c:pt idx="15413">
                  <c:v>154100.16</c:v>
                </c:pt>
                <c:pt idx="15414">
                  <c:v>154110.16</c:v>
                </c:pt>
                <c:pt idx="15415">
                  <c:v>154120.16</c:v>
                </c:pt>
                <c:pt idx="15416">
                  <c:v>154130.16</c:v>
                </c:pt>
                <c:pt idx="15417">
                  <c:v>154140.16</c:v>
                </c:pt>
                <c:pt idx="15418">
                  <c:v>154150.14000000001</c:v>
                </c:pt>
                <c:pt idx="15419">
                  <c:v>154160.14000000001</c:v>
                </c:pt>
                <c:pt idx="15420">
                  <c:v>154170.16</c:v>
                </c:pt>
                <c:pt idx="15421">
                  <c:v>154180.16</c:v>
                </c:pt>
                <c:pt idx="15422">
                  <c:v>154190.14000000001</c:v>
                </c:pt>
                <c:pt idx="15423">
                  <c:v>154200.14000000001</c:v>
                </c:pt>
                <c:pt idx="15424">
                  <c:v>154210.14000000001</c:v>
                </c:pt>
                <c:pt idx="15425">
                  <c:v>154220.16</c:v>
                </c:pt>
                <c:pt idx="15426">
                  <c:v>154230.14000000001</c:v>
                </c:pt>
                <c:pt idx="15427">
                  <c:v>154240.14000000001</c:v>
                </c:pt>
                <c:pt idx="15428">
                  <c:v>154250.13</c:v>
                </c:pt>
                <c:pt idx="15429">
                  <c:v>154260.13</c:v>
                </c:pt>
                <c:pt idx="15430">
                  <c:v>154270.13</c:v>
                </c:pt>
                <c:pt idx="15431">
                  <c:v>154280.13</c:v>
                </c:pt>
                <c:pt idx="15432">
                  <c:v>154290.13</c:v>
                </c:pt>
                <c:pt idx="15433">
                  <c:v>154300.13</c:v>
                </c:pt>
                <c:pt idx="15434">
                  <c:v>154310.13</c:v>
                </c:pt>
                <c:pt idx="15435">
                  <c:v>154320.13</c:v>
                </c:pt>
                <c:pt idx="15436">
                  <c:v>154330.10999999999</c:v>
                </c:pt>
                <c:pt idx="15437">
                  <c:v>154340.10999999999</c:v>
                </c:pt>
                <c:pt idx="15438">
                  <c:v>154350.10999999999</c:v>
                </c:pt>
                <c:pt idx="15439">
                  <c:v>154360.09</c:v>
                </c:pt>
                <c:pt idx="15440">
                  <c:v>154370.10999999999</c:v>
                </c:pt>
                <c:pt idx="15441">
                  <c:v>154380.10999999999</c:v>
                </c:pt>
                <c:pt idx="15442">
                  <c:v>154390.10999999999</c:v>
                </c:pt>
                <c:pt idx="15443">
                  <c:v>154400.09</c:v>
                </c:pt>
                <c:pt idx="15444">
                  <c:v>154410.09</c:v>
                </c:pt>
                <c:pt idx="15445">
                  <c:v>154420.09</c:v>
                </c:pt>
                <c:pt idx="15446">
                  <c:v>154430.09</c:v>
                </c:pt>
                <c:pt idx="15447">
                  <c:v>154440.09</c:v>
                </c:pt>
                <c:pt idx="15448">
                  <c:v>154450.09</c:v>
                </c:pt>
                <c:pt idx="15449">
                  <c:v>154460.09</c:v>
                </c:pt>
                <c:pt idx="15450">
                  <c:v>154470.09</c:v>
                </c:pt>
                <c:pt idx="15451">
                  <c:v>154480.09</c:v>
                </c:pt>
                <c:pt idx="15452">
                  <c:v>154490.09</c:v>
                </c:pt>
                <c:pt idx="15453">
                  <c:v>154500.09</c:v>
                </c:pt>
                <c:pt idx="15454">
                  <c:v>154510.07999999999</c:v>
                </c:pt>
                <c:pt idx="15455">
                  <c:v>154520.07999999999</c:v>
                </c:pt>
                <c:pt idx="15456">
                  <c:v>154530.07999999999</c:v>
                </c:pt>
                <c:pt idx="15457">
                  <c:v>154540.06</c:v>
                </c:pt>
                <c:pt idx="15458">
                  <c:v>154550.06</c:v>
                </c:pt>
                <c:pt idx="15459">
                  <c:v>154560.06</c:v>
                </c:pt>
                <c:pt idx="15460">
                  <c:v>154570.07999999999</c:v>
                </c:pt>
                <c:pt idx="15461">
                  <c:v>154580.06</c:v>
                </c:pt>
                <c:pt idx="15462">
                  <c:v>154590.06</c:v>
                </c:pt>
                <c:pt idx="15463">
                  <c:v>154600.06</c:v>
                </c:pt>
                <c:pt idx="15464">
                  <c:v>154610.06</c:v>
                </c:pt>
                <c:pt idx="15465">
                  <c:v>154620.06</c:v>
                </c:pt>
                <c:pt idx="15466">
                  <c:v>154630.06</c:v>
                </c:pt>
                <c:pt idx="15467">
                  <c:v>154640.04999999999</c:v>
                </c:pt>
                <c:pt idx="15468">
                  <c:v>154650.04999999999</c:v>
                </c:pt>
                <c:pt idx="15469">
                  <c:v>154660.04999999999</c:v>
                </c:pt>
                <c:pt idx="15470">
                  <c:v>154670.06</c:v>
                </c:pt>
                <c:pt idx="15471">
                  <c:v>154680.04999999999</c:v>
                </c:pt>
                <c:pt idx="15472">
                  <c:v>154690.04999999999</c:v>
                </c:pt>
                <c:pt idx="15473">
                  <c:v>154700.04999999999</c:v>
                </c:pt>
                <c:pt idx="15474">
                  <c:v>154710.04999999999</c:v>
                </c:pt>
                <c:pt idx="15475">
                  <c:v>154720.03</c:v>
                </c:pt>
                <c:pt idx="15476">
                  <c:v>154730.03</c:v>
                </c:pt>
                <c:pt idx="15477">
                  <c:v>154740.03</c:v>
                </c:pt>
                <c:pt idx="15478">
                  <c:v>154750.03</c:v>
                </c:pt>
                <c:pt idx="15479">
                  <c:v>154760.03</c:v>
                </c:pt>
                <c:pt idx="15480">
                  <c:v>154770.03</c:v>
                </c:pt>
                <c:pt idx="15481">
                  <c:v>154780.03</c:v>
                </c:pt>
                <c:pt idx="15482">
                  <c:v>154790.03</c:v>
                </c:pt>
                <c:pt idx="15483">
                  <c:v>154800.03</c:v>
                </c:pt>
                <c:pt idx="15484">
                  <c:v>154810.03</c:v>
                </c:pt>
                <c:pt idx="15485">
                  <c:v>154820.01999999999</c:v>
                </c:pt>
                <c:pt idx="15486">
                  <c:v>154830.01999999999</c:v>
                </c:pt>
                <c:pt idx="15487">
                  <c:v>154840.01999999999</c:v>
                </c:pt>
                <c:pt idx="15488">
                  <c:v>154850.01999999999</c:v>
                </c:pt>
                <c:pt idx="15489">
                  <c:v>154860</c:v>
                </c:pt>
                <c:pt idx="15490">
                  <c:v>154870.01999999999</c:v>
                </c:pt>
                <c:pt idx="15491">
                  <c:v>154880.01999999999</c:v>
                </c:pt>
                <c:pt idx="15492">
                  <c:v>154890.01999999999</c:v>
                </c:pt>
                <c:pt idx="15493">
                  <c:v>154900</c:v>
                </c:pt>
                <c:pt idx="15494">
                  <c:v>154910</c:v>
                </c:pt>
                <c:pt idx="15495">
                  <c:v>154920</c:v>
                </c:pt>
                <c:pt idx="15496">
                  <c:v>154930</c:v>
                </c:pt>
                <c:pt idx="15497">
                  <c:v>154940</c:v>
                </c:pt>
                <c:pt idx="15498">
                  <c:v>154950</c:v>
                </c:pt>
                <c:pt idx="15499">
                  <c:v>154959.98000000001</c:v>
                </c:pt>
                <c:pt idx="15500">
                  <c:v>154970</c:v>
                </c:pt>
                <c:pt idx="15501">
                  <c:v>154980</c:v>
                </c:pt>
                <c:pt idx="15502">
                  <c:v>154990</c:v>
                </c:pt>
                <c:pt idx="15503">
                  <c:v>154999.98000000001</c:v>
                </c:pt>
                <c:pt idx="15504">
                  <c:v>155009.98000000001</c:v>
                </c:pt>
                <c:pt idx="15505">
                  <c:v>155019.98000000001</c:v>
                </c:pt>
                <c:pt idx="15506">
                  <c:v>155029.98000000001</c:v>
                </c:pt>
                <c:pt idx="15507">
                  <c:v>155039.97</c:v>
                </c:pt>
                <c:pt idx="15508">
                  <c:v>155049.97</c:v>
                </c:pt>
                <c:pt idx="15509">
                  <c:v>155059.97</c:v>
                </c:pt>
                <c:pt idx="15510">
                  <c:v>155069.98000000001</c:v>
                </c:pt>
                <c:pt idx="15511">
                  <c:v>155079.97</c:v>
                </c:pt>
                <c:pt idx="15512">
                  <c:v>155089.97</c:v>
                </c:pt>
                <c:pt idx="15513">
                  <c:v>155099.97</c:v>
                </c:pt>
                <c:pt idx="15514">
                  <c:v>155109.98000000001</c:v>
                </c:pt>
                <c:pt idx="15515">
                  <c:v>155119.97</c:v>
                </c:pt>
                <c:pt idx="15516">
                  <c:v>155129.97</c:v>
                </c:pt>
                <c:pt idx="15517">
                  <c:v>155139.95000000001</c:v>
                </c:pt>
                <c:pt idx="15518">
                  <c:v>155149.95000000001</c:v>
                </c:pt>
                <c:pt idx="15519">
                  <c:v>155159.95000000001</c:v>
                </c:pt>
                <c:pt idx="15520">
                  <c:v>155169.97</c:v>
                </c:pt>
                <c:pt idx="15521">
                  <c:v>155179.95000000001</c:v>
                </c:pt>
                <c:pt idx="15522">
                  <c:v>155189.95000000001</c:v>
                </c:pt>
                <c:pt idx="15523">
                  <c:v>155199.95000000001</c:v>
                </c:pt>
                <c:pt idx="15524">
                  <c:v>155209.94</c:v>
                </c:pt>
                <c:pt idx="15525">
                  <c:v>155219.94</c:v>
                </c:pt>
                <c:pt idx="15526">
                  <c:v>155229.94</c:v>
                </c:pt>
                <c:pt idx="15527">
                  <c:v>155239.94</c:v>
                </c:pt>
                <c:pt idx="15528">
                  <c:v>155249.94</c:v>
                </c:pt>
                <c:pt idx="15529">
                  <c:v>155259.94</c:v>
                </c:pt>
                <c:pt idx="15530">
                  <c:v>155269.94</c:v>
                </c:pt>
                <c:pt idx="15531">
                  <c:v>155279.94</c:v>
                </c:pt>
                <c:pt idx="15532">
                  <c:v>155289.94</c:v>
                </c:pt>
                <c:pt idx="15533">
                  <c:v>155299.94</c:v>
                </c:pt>
                <c:pt idx="15534">
                  <c:v>155309.92000000001</c:v>
                </c:pt>
                <c:pt idx="15535">
                  <c:v>155319.92000000001</c:v>
                </c:pt>
                <c:pt idx="15536">
                  <c:v>155329.92000000001</c:v>
                </c:pt>
                <c:pt idx="15537">
                  <c:v>155339.92000000001</c:v>
                </c:pt>
                <c:pt idx="15538">
                  <c:v>155349.91</c:v>
                </c:pt>
                <c:pt idx="15539">
                  <c:v>155359.91</c:v>
                </c:pt>
                <c:pt idx="15540">
                  <c:v>155369.92000000001</c:v>
                </c:pt>
                <c:pt idx="15541">
                  <c:v>155379.92000000001</c:v>
                </c:pt>
                <c:pt idx="15542">
                  <c:v>155389.91</c:v>
                </c:pt>
                <c:pt idx="15543">
                  <c:v>155399.91</c:v>
                </c:pt>
                <c:pt idx="15544">
                  <c:v>155409.91</c:v>
                </c:pt>
                <c:pt idx="15545">
                  <c:v>155419.91</c:v>
                </c:pt>
                <c:pt idx="15546">
                  <c:v>155429.91</c:v>
                </c:pt>
                <c:pt idx="15547">
                  <c:v>155439.91</c:v>
                </c:pt>
                <c:pt idx="15548">
                  <c:v>155449.89000000001</c:v>
                </c:pt>
                <c:pt idx="15549">
                  <c:v>155459.89000000001</c:v>
                </c:pt>
                <c:pt idx="15550">
                  <c:v>155469.91</c:v>
                </c:pt>
                <c:pt idx="15551">
                  <c:v>155479.91</c:v>
                </c:pt>
                <c:pt idx="15552">
                  <c:v>155489.89000000001</c:v>
                </c:pt>
                <c:pt idx="15553">
                  <c:v>155499.89000000001</c:v>
                </c:pt>
                <c:pt idx="15554">
                  <c:v>155509.89000000001</c:v>
                </c:pt>
                <c:pt idx="15555">
                  <c:v>155519.89000000001</c:v>
                </c:pt>
                <c:pt idx="15556">
                  <c:v>155529.88</c:v>
                </c:pt>
                <c:pt idx="15557">
                  <c:v>155539.88</c:v>
                </c:pt>
                <c:pt idx="15558">
                  <c:v>155549.88</c:v>
                </c:pt>
                <c:pt idx="15559">
                  <c:v>155559.88</c:v>
                </c:pt>
                <c:pt idx="15560">
                  <c:v>155569.88</c:v>
                </c:pt>
                <c:pt idx="15561">
                  <c:v>155579.88</c:v>
                </c:pt>
                <c:pt idx="15562">
                  <c:v>155589.88</c:v>
                </c:pt>
                <c:pt idx="15563">
                  <c:v>155599.88</c:v>
                </c:pt>
                <c:pt idx="15564">
                  <c:v>155609.88</c:v>
                </c:pt>
                <c:pt idx="15565">
                  <c:v>155619.88</c:v>
                </c:pt>
                <c:pt idx="15566">
                  <c:v>155629.85999999999</c:v>
                </c:pt>
                <c:pt idx="15567">
                  <c:v>155639.85999999999</c:v>
                </c:pt>
                <c:pt idx="15568">
                  <c:v>155649.85999999999</c:v>
                </c:pt>
                <c:pt idx="15569">
                  <c:v>155659.88</c:v>
                </c:pt>
                <c:pt idx="15570">
                  <c:v>155669.85999999999</c:v>
                </c:pt>
                <c:pt idx="15571">
                  <c:v>155679.85999999999</c:v>
                </c:pt>
                <c:pt idx="15572">
                  <c:v>155689.85999999999</c:v>
                </c:pt>
                <c:pt idx="15573">
                  <c:v>155699.85999999999</c:v>
                </c:pt>
                <c:pt idx="15574">
                  <c:v>155709.84</c:v>
                </c:pt>
                <c:pt idx="15575">
                  <c:v>155719.84</c:v>
                </c:pt>
                <c:pt idx="15576">
                  <c:v>155729.84</c:v>
                </c:pt>
                <c:pt idx="15577">
                  <c:v>155739.84</c:v>
                </c:pt>
                <c:pt idx="15578">
                  <c:v>155749.84</c:v>
                </c:pt>
                <c:pt idx="15579">
                  <c:v>155759.84</c:v>
                </c:pt>
                <c:pt idx="15580">
                  <c:v>155769.84</c:v>
                </c:pt>
                <c:pt idx="15581">
                  <c:v>155779.84</c:v>
                </c:pt>
                <c:pt idx="15582">
                  <c:v>155789.84</c:v>
                </c:pt>
                <c:pt idx="15583">
                  <c:v>155799.84</c:v>
                </c:pt>
                <c:pt idx="15584">
                  <c:v>155809.82999999999</c:v>
                </c:pt>
                <c:pt idx="15585">
                  <c:v>155819.82999999999</c:v>
                </c:pt>
                <c:pt idx="15586">
                  <c:v>155829.82999999999</c:v>
                </c:pt>
                <c:pt idx="15587">
                  <c:v>155839.81</c:v>
                </c:pt>
                <c:pt idx="15588">
                  <c:v>155849.81</c:v>
                </c:pt>
                <c:pt idx="15589">
                  <c:v>155859.82999999999</c:v>
                </c:pt>
                <c:pt idx="15590">
                  <c:v>155869.82999999999</c:v>
                </c:pt>
                <c:pt idx="15591">
                  <c:v>155879.81</c:v>
                </c:pt>
                <c:pt idx="15592">
                  <c:v>155889.81</c:v>
                </c:pt>
                <c:pt idx="15593">
                  <c:v>155899.81</c:v>
                </c:pt>
                <c:pt idx="15594">
                  <c:v>155909.81</c:v>
                </c:pt>
                <c:pt idx="15595">
                  <c:v>155919.81</c:v>
                </c:pt>
                <c:pt idx="15596">
                  <c:v>155929.81</c:v>
                </c:pt>
                <c:pt idx="15597">
                  <c:v>155939.79999999999</c:v>
                </c:pt>
                <c:pt idx="15598">
                  <c:v>155949.79999999999</c:v>
                </c:pt>
                <c:pt idx="15599">
                  <c:v>155959.79999999999</c:v>
                </c:pt>
                <c:pt idx="15600">
                  <c:v>155969.81</c:v>
                </c:pt>
                <c:pt idx="15601">
                  <c:v>155979.79999999999</c:v>
                </c:pt>
                <c:pt idx="15602">
                  <c:v>155989.79999999999</c:v>
                </c:pt>
                <c:pt idx="15603">
                  <c:v>155999.79999999999</c:v>
                </c:pt>
                <c:pt idx="15604">
                  <c:v>156009.79999999999</c:v>
                </c:pt>
                <c:pt idx="15605">
                  <c:v>156019.78</c:v>
                </c:pt>
                <c:pt idx="15606">
                  <c:v>156029.78</c:v>
                </c:pt>
                <c:pt idx="15607">
                  <c:v>156039.79999999999</c:v>
                </c:pt>
                <c:pt idx="15608">
                  <c:v>156049.79999999999</c:v>
                </c:pt>
                <c:pt idx="15609">
                  <c:v>156059.78</c:v>
                </c:pt>
                <c:pt idx="15610">
                  <c:v>156069.78</c:v>
                </c:pt>
                <c:pt idx="15611">
                  <c:v>156079.78</c:v>
                </c:pt>
                <c:pt idx="15612">
                  <c:v>156089.78</c:v>
                </c:pt>
                <c:pt idx="15613">
                  <c:v>156099.78</c:v>
                </c:pt>
                <c:pt idx="15614">
                  <c:v>156109.78</c:v>
                </c:pt>
                <c:pt idx="15615">
                  <c:v>156119.76999999999</c:v>
                </c:pt>
                <c:pt idx="15616">
                  <c:v>156129.76999999999</c:v>
                </c:pt>
                <c:pt idx="15617">
                  <c:v>156139.76999999999</c:v>
                </c:pt>
                <c:pt idx="15618">
                  <c:v>156149.76999999999</c:v>
                </c:pt>
                <c:pt idx="15619">
                  <c:v>156159.76999999999</c:v>
                </c:pt>
                <c:pt idx="15620">
                  <c:v>156169.76999999999</c:v>
                </c:pt>
                <c:pt idx="15621">
                  <c:v>156179.76999999999</c:v>
                </c:pt>
                <c:pt idx="15622">
                  <c:v>156189.76999999999</c:v>
                </c:pt>
                <c:pt idx="15623">
                  <c:v>156199.75</c:v>
                </c:pt>
                <c:pt idx="15624">
                  <c:v>156209.75</c:v>
                </c:pt>
                <c:pt idx="15625">
                  <c:v>156219.75</c:v>
                </c:pt>
                <c:pt idx="15626">
                  <c:v>156229.75</c:v>
                </c:pt>
                <c:pt idx="15627">
                  <c:v>156239.75</c:v>
                </c:pt>
                <c:pt idx="15628">
                  <c:v>156249.75</c:v>
                </c:pt>
                <c:pt idx="15629">
                  <c:v>156259.75</c:v>
                </c:pt>
                <c:pt idx="15630">
                  <c:v>156269.75</c:v>
                </c:pt>
                <c:pt idx="15631">
                  <c:v>156279.75</c:v>
                </c:pt>
                <c:pt idx="15632">
                  <c:v>156289.75</c:v>
                </c:pt>
                <c:pt idx="15633">
                  <c:v>156299.73000000001</c:v>
                </c:pt>
                <c:pt idx="15634">
                  <c:v>156309.73000000001</c:v>
                </c:pt>
                <c:pt idx="15635">
                  <c:v>156319.73000000001</c:v>
                </c:pt>
                <c:pt idx="15636">
                  <c:v>156329.73000000001</c:v>
                </c:pt>
                <c:pt idx="15637">
                  <c:v>156339.72</c:v>
                </c:pt>
                <c:pt idx="15638">
                  <c:v>156349.72</c:v>
                </c:pt>
                <c:pt idx="15639">
                  <c:v>156359.73000000001</c:v>
                </c:pt>
                <c:pt idx="15640">
                  <c:v>156369.73000000001</c:v>
                </c:pt>
                <c:pt idx="15641">
                  <c:v>156379.72</c:v>
                </c:pt>
                <c:pt idx="15642">
                  <c:v>156389.72</c:v>
                </c:pt>
                <c:pt idx="15643">
                  <c:v>156399.72</c:v>
                </c:pt>
                <c:pt idx="15644">
                  <c:v>156409.72</c:v>
                </c:pt>
                <c:pt idx="15645">
                  <c:v>156419.72</c:v>
                </c:pt>
                <c:pt idx="15646">
                  <c:v>156429.72</c:v>
                </c:pt>
                <c:pt idx="15647">
                  <c:v>156439.70000000001</c:v>
                </c:pt>
                <c:pt idx="15648">
                  <c:v>156449.70000000001</c:v>
                </c:pt>
                <c:pt idx="15649">
                  <c:v>156459.72</c:v>
                </c:pt>
                <c:pt idx="15650">
                  <c:v>156469.72</c:v>
                </c:pt>
                <c:pt idx="15651">
                  <c:v>156479.70000000001</c:v>
                </c:pt>
                <c:pt idx="15652">
                  <c:v>156489.70000000001</c:v>
                </c:pt>
                <c:pt idx="15653">
                  <c:v>156499.70000000001</c:v>
                </c:pt>
                <c:pt idx="15654">
                  <c:v>156509.69</c:v>
                </c:pt>
                <c:pt idx="15655">
                  <c:v>156519.69</c:v>
                </c:pt>
                <c:pt idx="15656">
                  <c:v>156529.69</c:v>
                </c:pt>
                <c:pt idx="15657">
                  <c:v>156539.69</c:v>
                </c:pt>
                <c:pt idx="15658">
                  <c:v>156549.69</c:v>
                </c:pt>
                <c:pt idx="15659">
                  <c:v>156559.69</c:v>
                </c:pt>
                <c:pt idx="15660">
                  <c:v>156569.69</c:v>
                </c:pt>
                <c:pt idx="15661">
                  <c:v>156579.69</c:v>
                </c:pt>
                <c:pt idx="15662">
                  <c:v>156589.69</c:v>
                </c:pt>
                <c:pt idx="15663">
                  <c:v>156599.69</c:v>
                </c:pt>
                <c:pt idx="15664">
                  <c:v>156609.69</c:v>
                </c:pt>
                <c:pt idx="15665">
                  <c:v>156619.67000000001</c:v>
                </c:pt>
                <c:pt idx="15666">
                  <c:v>156629.67000000001</c:v>
                </c:pt>
                <c:pt idx="15667">
                  <c:v>156639.67000000001</c:v>
                </c:pt>
                <c:pt idx="15668">
                  <c:v>156649.66</c:v>
                </c:pt>
                <c:pt idx="15669">
                  <c:v>156659.67000000001</c:v>
                </c:pt>
                <c:pt idx="15670">
                  <c:v>156669.67000000001</c:v>
                </c:pt>
                <c:pt idx="15671">
                  <c:v>156679.67000000001</c:v>
                </c:pt>
                <c:pt idx="15672">
                  <c:v>156689.66</c:v>
                </c:pt>
                <c:pt idx="15673">
                  <c:v>156699.66</c:v>
                </c:pt>
                <c:pt idx="15674">
                  <c:v>156709.66</c:v>
                </c:pt>
                <c:pt idx="15675">
                  <c:v>156719.66</c:v>
                </c:pt>
                <c:pt idx="15676">
                  <c:v>156729.66</c:v>
                </c:pt>
                <c:pt idx="15677">
                  <c:v>156739.66</c:v>
                </c:pt>
                <c:pt idx="15678">
                  <c:v>156749.64000000001</c:v>
                </c:pt>
                <c:pt idx="15679">
                  <c:v>156759.66</c:v>
                </c:pt>
                <c:pt idx="15680">
                  <c:v>156769.66</c:v>
                </c:pt>
                <c:pt idx="15681">
                  <c:v>156779.66</c:v>
                </c:pt>
                <c:pt idx="15682">
                  <c:v>156789.64000000001</c:v>
                </c:pt>
                <c:pt idx="15683">
                  <c:v>156799.64000000001</c:v>
                </c:pt>
                <c:pt idx="15684">
                  <c:v>156809.64000000001</c:v>
                </c:pt>
                <c:pt idx="15685">
                  <c:v>156819.64000000001</c:v>
                </c:pt>
                <c:pt idx="15686">
                  <c:v>156829.63</c:v>
                </c:pt>
                <c:pt idx="15687">
                  <c:v>156839.63</c:v>
                </c:pt>
                <c:pt idx="15688">
                  <c:v>156849.63</c:v>
                </c:pt>
                <c:pt idx="15689">
                  <c:v>156859.64000000001</c:v>
                </c:pt>
                <c:pt idx="15690">
                  <c:v>156869.63</c:v>
                </c:pt>
                <c:pt idx="15691">
                  <c:v>156879.63</c:v>
                </c:pt>
                <c:pt idx="15692">
                  <c:v>156889.63</c:v>
                </c:pt>
                <c:pt idx="15693">
                  <c:v>156899.63</c:v>
                </c:pt>
                <c:pt idx="15694">
                  <c:v>156909.63</c:v>
                </c:pt>
                <c:pt idx="15695">
                  <c:v>156919.63</c:v>
                </c:pt>
                <c:pt idx="15696">
                  <c:v>156929.60999999999</c:v>
                </c:pt>
                <c:pt idx="15697">
                  <c:v>156939.60999999999</c:v>
                </c:pt>
                <c:pt idx="15698">
                  <c:v>156949.60999999999</c:v>
                </c:pt>
                <c:pt idx="15699">
                  <c:v>156959.63</c:v>
                </c:pt>
                <c:pt idx="15700">
                  <c:v>156969.60999999999</c:v>
                </c:pt>
                <c:pt idx="15701">
                  <c:v>156979.60999999999</c:v>
                </c:pt>
                <c:pt idx="15702">
                  <c:v>156989.60999999999</c:v>
                </c:pt>
                <c:pt idx="15703">
                  <c:v>156999.60999999999</c:v>
                </c:pt>
                <c:pt idx="15704">
                  <c:v>157009.59</c:v>
                </c:pt>
                <c:pt idx="15705">
                  <c:v>157019.59</c:v>
                </c:pt>
                <c:pt idx="15706">
                  <c:v>157029.59</c:v>
                </c:pt>
                <c:pt idx="15707">
                  <c:v>157039.59</c:v>
                </c:pt>
                <c:pt idx="15708">
                  <c:v>157049.59</c:v>
                </c:pt>
                <c:pt idx="15709">
                  <c:v>157059.59</c:v>
                </c:pt>
                <c:pt idx="15710">
                  <c:v>157069.59</c:v>
                </c:pt>
                <c:pt idx="15711">
                  <c:v>157079.59</c:v>
                </c:pt>
                <c:pt idx="15712">
                  <c:v>157089.59</c:v>
                </c:pt>
                <c:pt idx="15713">
                  <c:v>157099.59</c:v>
                </c:pt>
                <c:pt idx="15714">
                  <c:v>157109.57999999999</c:v>
                </c:pt>
                <c:pt idx="15715">
                  <c:v>157119.57999999999</c:v>
                </c:pt>
                <c:pt idx="15716">
                  <c:v>157129.57999999999</c:v>
                </c:pt>
                <c:pt idx="15717">
                  <c:v>157139.56</c:v>
                </c:pt>
                <c:pt idx="15718">
                  <c:v>157149.56</c:v>
                </c:pt>
                <c:pt idx="15719">
                  <c:v>157159.57999999999</c:v>
                </c:pt>
                <c:pt idx="15720">
                  <c:v>157169.57999999999</c:v>
                </c:pt>
                <c:pt idx="15721">
                  <c:v>157179.56</c:v>
                </c:pt>
                <c:pt idx="15722">
                  <c:v>157189.56</c:v>
                </c:pt>
                <c:pt idx="15723">
                  <c:v>157199.56</c:v>
                </c:pt>
                <c:pt idx="15724">
                  <c:v>157209.56</c:v>
                </c:pt>
                <c:pt idx="15725">
                  <c:v>157219.56</c:v>
                </c:pt>
                <c:pt idx="15726">
                  <c:v>157229.56</c:v>
                </c:pt>
                <c:pt idx="15727">
                  <c:v>157239.56</c:v>
                </c:pt>
                <c:pt idx="15728">
                  <c:v>157249.54999999999</c:v>
                </c:pt>
                <c:pt idx="15729">
                  <c:v>157259.56</c:v>
                </c:pt>
                <c:pt idx="15730">
                  <c:v>157269.56</c:v>
                </c:pt>
                <c:pt idx="15731">
                  <c:v>157279.56</c:v>
                </c:pt>
                <c:pt idx="15732">
                  <c:v>157289.54999999999</c:v>
                </c:pt>
                <c:pt idx="15733">
                  <c:v>157299.54999999999</c:v>
                </c:pt>
                <c:pt idx="15734">
                  <c:v>157309.54999999999</c:v>
                </c:pt>
                <c:pt idx="15735">
                  <c:v>157319.56</c:v>
                </c:pt>
                <c:pt idx="15736">
                  <c:v>157329.53</c:v>
                </c:pt>
                <c:pt idx="15737">
                  <c:v>157339.53</c:v>
                </c:pt>
                <c:pt idx="15738">
                  <c:v>157349.53</c:v>
                </c:pt>
                <c:pt idx="15739">
                  <c:v>157359.53</c:v>
                </c:pt>
                <c:pt idx="15740">
                  <c:v>157369.53</c:v>
                </c:pt>
                <c:pt idx="15741">
                  <c:v>157379.53</c:v>
                </c:pt>
                <c:pt idx="15742">
                  <c:v>157389.53</c:v>
                </c:pt>
                <c:pt idx="15743">
                  <c:v>157399.53</c:v>
                </c:pt>
                <c:pt idx="15744">
                  <c:v>157409.53</c:v>
                </c:pt>
                <c:pt idx="15745">
                  <c:v>157419.51999999999</c:v>
                </c:pt>
                <c:pt idx="15746">
                  <c:v>157429.51999999999</c:v>
                </c:pt>
                <c:pt idx="15747">
                  <c:v>157439.51999999999</c:v>
                </c:pt>
                <c:pt idx="15748">
                  <c:v>157449.51999999999</c:v>
                </c:pt>
                <c:pt idx="15749">
                  <c:v>157459.51999999999</c:v>
                </c:pt>
                <c:pt idx="15750">
                  <c:v>157469.51999999999</c:v>
                </c:pt>
                <c:pt idx="15751">
                  <c:v>157479.51999999999</c:v>
                </c:pt>
                <c:pt idx="15752">
                  <c:v>157489.51999999999</c:v>
                </c:pt>
                <c:pt idx="15753">
                  <c:v>157499.5</c:v>
                </c:pt>
                <c:pt idx="15754">
                  <c:v>157509.5</c:v>
                </c:pt>
                <c:pt idx="15755">
                  <c:v>157519.5</c:v>
                </c:pt>
                <c:pt idx="15756">
                  <c:v>157529.5</c:v>
                </c:pt>
                <c:pt idx="15757">
                  <c:v>157539.5</c:v>
                </c:pt>
                <c:pt idx="15758">
                  <c:v>157549.5</c:v>
                </c:pt>
                <c:pt idx="15759">
                  <c:v>157559.5</c:v>
                </c:pt>
                <c:pt idx="15760">
                  <c:v>157569.5</c:v>
                </c:pt>
                <c:pt idx="15761">
                  <c:v>157579.5</c:v>
                </c:pt>
                <c:pt idx="15762">
                  <c:v>157589.5</c:v>
                </c:pt>
                <c:pt idx="15763">
                  <c:v>157599.48000000001</c:v>
                </c:pt>
                <c:pt idx="15764">
                  <c:v>157609.48000000001</c:v>
                </c:pt>
                <c:pt idx="15765">
                  <c:v>157619.48000000001</c:v>
                </c:pt>
                <c:pt idx="15766">
                  <c:v>157629.48000000001</c:v>
                </c:pt>
                <c:pt idx="15767">
                  <c:v>157639.47</c:v>
                </c:pt>
                <c:pt idx="15768">
                  <c:v>157649.47</c:v>
                </c:pt>
                <c:pt idx="15769">
                  <c:v>157659.48000000001</c:v>
                </c:pt>
                <c:pt idx="15770">
                  <c:v>157669.48000000001</c:v>
                </c:pt>
                <c:pt idx="15771">
                  <c:v>157679.47</c:v>
                </c:pt>
                <c:pt idx="15772">
                  <c:v>157689.47</c:v>
                </c:pt>
                <c:pt idx="15773">
                  <c:v>157699.47</c:v>
                </c:pt>
                <c:pt idx="15774">
                  <c:v>157709.48000000001</c:v>
                </c:pt>
                <c:pt idx="15775">
                  <c:v>157719.47</c:v>
                </c:pt>
                <c:pt idx="15776">
                  <c:v>157729.47</c:v>
                </c:pt>
                <c:pt idx="15777">
                  <c:v>157739.45000000001</c:v>
                </c:pt>
                <c:pt idx="15778">
                  <c:v>157749.45000000001</c:v>
                </c:pt>
                <c:pt idx="15779">
                  <c:v>157759.47</c:v>
                </c:pt>
                <c:pt idx="15780">
                  <c:v>157769.47</c:v>
                </c:pt>
                <c:pt idx="15781">
                  <c:v>157779.45000000001</c:v>
                </c:pt>
                <c:pt idx="15782">
                  <c:v>157789.45000000001</c:v>
                </c:pt>
                <c:pt idx="15783">
                  <c:v>157799.45000000001</c:v>
                </c:pt>
                <c:pt idx="15784">
                  <c:v>157809.45000000001</c:v>
                </c:pt>
                <c:pt idx="15785">
                  <c:v>157819.44</c:v>
                </c:pt>
                <c:pt idx="15786">
                  <c:v>157829.44</c:v>
                </c:pt>
                <c:pt idx="15787">
                  <c:v>157839.44</c:v>
                </c:pt>
                <c:pt idx="15788">
                  <c:v>157849.44</c:v>
                </c:pt>
                <c:pt idx="15789">
                  <c:v>157859.44</c:v>
                </c:pt>
                <c:pt idx="15790">
                  <c:v>157869.44</c:v>
                </c:pt>
                <c:pt idx="15791">
                  <c:v>157879.44</c:v>
                </c:pt>
                <c:pt idx="15792">
                  <c:v>157889.44</c:v>
                </c:pt>
                <c:pt idx="15793">
                  <c:v>157899.44</c:v>
                </c:pt>
                <c:pt idx="15794">
                  <c:v>157909.44</c:v>
                </c:pt>
                <c:pt idx="15795">
                  <c:v>157919.42000000001</c:v>
                </c:pt>
                <c:pt idx="15796">
                  <c:v>157929.42000000001</c:v>
                </c:pt>
                <c:pt idx="15797">
                  <c:v>157939.42000000001</c:v>
                </c:pt>
                <c:pt idx="15798">
                  <c:v>157949.41</c:v>
                </c:pt>
                <c:pt idx="15799">
                  <c:v>157959.42000000001</c:v>
                </c:pt>
                <c:pt idx="15800">
                  <c:v>157969.42000000001</c:v>
                </c:pt>
                <c:pt idx="15801">
                  <c:v>157979.42000000001</c:v>
                </c:pt>
                <c:pt idx="15802">
                  <c:v>157989.41</c:v>
                </c:pt>
                <c:pt idx="15803">
                  <c:v>157999.41</c:v>
                </c:pt>
                <c:pt idx="15804">
                  <c:v>158009.41</c:v>
                </c:pt>
                <c:pt idx="15805">
                  <c:v>158019.41</c:v>
                </c:pt>
                <c:pt idx="15806">
                  <c:v>158029.41</c:v>
                </c:pt>
                <c:pt idx="15807">
                  <c:v>158039.41</c:v>
                </c:pt>
                <c:pt idx="15808">
                  <c:v>158049.39000000001</c:v>
                </c:pt>
                <c:pt idx="15809">
                  <c:v>158059.41</c:v>
                </c:pt>
                <c:pt idx="15810">
                  <c:v>158069.41</c:v>
                </c:pt>
                <c:pt idx="15811">
                  <c:v>158079.41</c:v>
                </c:pt>
                <c:pt idx="15812">
                  <c:v>158089.39000000001</c:v>
                </c:pt>
                <c:pt idx="15813">
                  <c:v>158099.39000000001</c:v>
                </c:pt>
                <c:pt idx="15814">
                  <c:v>158109.39000000001</c:v>
                </c:pt>
                <c:pt idx="15815">
                  <c:v>158119.39000000001</c:v>
                </c:pt>
                <c:pt idx="15816">
                  <c:v>158129.38</c:v>
                </c:pt>
                <c:pt idx="15817">
                  <c:v>158139.38</c:v>
                </c:pt>
                <c:pt idx="15818">
                  <c:v>158149.38</c:v>
                </c:pt>
                <c:pt idx="15819">
                  <c:v>158159.39000000001</c:v>
                </c:pt>
                <c:pt idx="15820">
                  <c:v>158169.38</c:v>
                </c:pt>
                <c:pt idx="15821">
                  <c:v>158179.38</c:v>
                </c:pt>
                <c:pt idx="15822">
                  <c:v>158189.38</c:v>
                </c:pt>
                <c:pt idx="15823">
                  <c:v>158199.38</c:v>
                </c:pt>
                <c:pt idx="15824">
                  <c:v>158209.38</c:v>
                </c:pt>
                <c:pt idx="15825">
                  <c:v>158219.38</c:v>
                </c:pt>
                <c:pt idx="15826">
                  <c:v>158229.35999999999</c:v>
                </c:pt>
                <c:pt idx="15827">
                  <c:v>158239.35999999999</c:v>
                </c:pt>
                <c:pt idx="15828">
                  <c:v>158249.35999999999</c:v>
                </c:pt>
                <c:pt idx="15829">
                  <c:v>158259.38</c:v>
                </c:pt>
                <c:pt idx="15830">
                  <c:v>158269.35999999999</c:v>
                </c:pt>
                <c:pt idx="15831">
                  <c:v>158279.35999999999</c:v>
                </c:pt>
                <c:pt idx="15832">
                  <c:v>158289.35999999999</c:v>
                </c:pt>
                <c:pt idx="15833">
                  <c:v>158299.35999999999</c:v>
                </c:pt>
                <c:pt idx="15834">
                  <c:v>158309.34</c:v>
                </c:pt>
                <c:pt idx="15835">
                  <c:v>158319.34</c:v>
                </c:pt>
                <c:pt idx="15836">
                  <c:v>158329.34</c:v>
                </c:pt>
                <c:pt idx="15837">
                  <c:v>158339.34</c:v>
                </c:pt>
                <c:pt idx="15838">
                  <c:v>158349.34</c:v>
                </c:pt>
                <c:pt idx="15839">
                  <c:v>158359.34</c:v>
                </c:pt>
                <c:pt idx="15840">
                  <c:v>158369.34</c:v>
                </c:pt>
                <c:pt idx="15841">
                  <c:v>158379.34</c:v>
                </c:pt>
                <c:pt idx="15842">
                  <c:v>158389.34</c:v>
                </c:pt>
                <c:pt idx="15843">
                  <c:v>158399.34</c:v>
                </c:pt>
                <c:pt idx="15844">
                  <c:v>158409.32999999999</c:v>
                </c:pt>
                <c:pt idx="15845">
                  <c:v>158419.32999999999</c:v>
                </c:pt>
                <c:pt idx="15846">
                  <c:v>158429.32999999999</c:v>
                </c:pt>
                <c:pt idx="15847">
                  <c:v>158439.32999999999</c:v>
                </c:pt>
                <c:pt idx="15848">
                  <c:v>158449.31</c:v>
                </c:pt>
                <c:pt idx="15849">
                  <c:v>158459.32999999999</c:v>
                </c:pt>
                <c:pt idx="15850">
                  <c:v>158469.32999999999</c:v>
                </c:pt>
                <c:pt idx="15851">
                  <c:v>158479.32999999999</c:v>
                </c:pt>
                <c:pt idx="15852">
                  <c:v>158489.31</c:v>
                </c:pt>
                <c:pt idx="15853">
                  <c:v>158499.31</c:v>
                </c:pt>
                <c:pt idx="15854">
                  <c:v>158509.31</c:v>
                </c:pt>
                <c:pt idx="15855">
                  <c:v>158519.31</c:v>
                </c:pt>
                <c:pt idx="15856">
                  <c:v>158529.31</c:v>
                </c:pt>
                <c:pt idx="15857">
                  <c:v>158539.31</c:v>
                </c:pt>
                <c:pt idx="15858">
                  <c:v>158549.29999999999</c:v>
                </c:pt>
                <c:pt idx="15859">
                  <c:v>158559.31</c:v>
                </c:pt>
                <c:pt idx="15860">
                  <c:v>158569.31</c:v>
                </c:pt>
                <c:pt idx="15861">
                  <c:v>158579.31</c:v>
                </c:pt>
                <c:pt idx="15862">
                  <c:v>158589.29999999999</c:v>
                </c:pt>
                <c:pt idx="15863">
                  <c:v>158599.29999999999</c:v>
                </c:pt>
                <c:pt idx="15864">
                  <c:v>158609.29999999999</c:v>
                </c:pt>
                <c:pt idx="15865">
                  <c:v>158619.28</c:v>
                </c:pt>
                <c:pt idx="15866">
                  <c:v>158629.28</c:v>
                </c:pt>
                <c:pt idx="15867">
                  <c:v>158639.28</c:v>
                </c:pt>
                <c:pt idx="15868">
                  <c:v>158649.29999999999</c:v>
                </c:pt>
                <c:pt idx="15869">
                  <c:v>158659.28</c:v>
                </c:pt>
                <c:pt idx="15870">
                  <c:v>158669.28</c:v>
                </c:pt>
                <c:pt idx="15871">
                  <c:v>158679.28</c:v>
                </c:pt>
                <c:pt idx="15872">
                  <c:v>158689.28</c:v>
                </c:pt>
                <c:pt idx="15873">
                  <c:v>158699.28</c:v>
                </c:pt>
                <c:pt idx="15874">
                  <c:v>158709.28</c:v>
                </c:pt>
                <c:pt idx="15875">
                  <c:v>158719.26999999999</c:v>
                </c:pt>
                <c:pt idx="15876">
                  <c:v>158729.26999999999</c:v>
                </c:pt>
                <c:pt idx="15877">
                  <c:v>158739.26999999999</c:v>
                </c:pt>
                <c:pt idx="15878">
                  <c:v>158749.26999999999</c:v>
                </c:pt>
                <c:pt idx="15879">
                  <c:v>158759.26999999999</c:v>
                </c:pt>
                <c:pt idx="15880">
                  <c:v>158769.26999999999</c:v>
                </c:pt>
                <c:pt idx="15881">
                  <c:v>158779.26999999999</c:v>
                </c:pt>
                <c:pt idx="15882">
                  <c:v>158789.26999999999</c:v>
                </c:pt>
                <c:pt idx="15883">
                  <c:v>158799.25</c:v>
                </c:pt>
                <c:pt idx="15884">
                  <c:v>158809.25</c:v>
                </c:pt>
                <c:pt idx="15885">
                  <c:v>158819.25</c:v>
                </c:pt>
                <c:pt idx="15886">
                  <c:v>158829.25</c:v>
                </c:pt>
                <c:pt idx="15887">
                  <c:v>158839.25</c:v>
                </c:pt>
                <c:pt idx="15888">
                  <c:v>158849.25</c:v>
                </c:pt>
                <c:pt idx="15889">
                  <c:v>158859.25</c:v>
                </c:pt>
                <c:pt idx="15890">
                  <c:v>158869.25</c:v>
                </c:pt>
                <c:pt idx="15891">
                  <c:v>158879.25</c:v>
                </c:pt>
                <c:pt idx="15892">
                  <c:v>158889.25</c:v>
                </c:pt>
                <c:pt idx="15893">
                  <c:v>158899.23000000001</c:v>
                </c:pt>
                <c:pt idx="15894">
                  <c:v>158909.23000000001</c:v>
                </c:pt>
                <c:pt idx="15895">
                  <c:v>158919.23000000001</c:v>
                </c:pt>
                <c:pt idx="15896">
                  <c:v>158929.23000000001</c:v>
                </c:pt>
                <c:pt idx="15897">
                  <c:v>158939.22</c:v>
                </c:pt>
                <c:pt idx="15898">
                  <c:v>158949.22</c:v>
                </c:pt>
                <c:pt idx="15899">
                  <c:v>158959.23000000001</c:v>
                </c:pt>
                <c:pt idx="15900">
                  <c:v>158969.23000000001</c:v>
                </c:pt>
                <c:pt idx="15901">
                  <c:v>158979.22</c:v>
                </c:pt>
                <c:pt idx="15902">
                  <c:v>158989.22</c:v>
                </c:pt>
                <c:pt idx="15903">
                  <c:v>158999.22</c:v>
                </c:pt>
                <c:pt idx="15904">
                  <c:v>159009.22</c:v>
                </c:pt>
                <c:pt idx="15905">
                  <c:v>159019.22</c:v>
                </c:pt>
                <c:pt idx="15906">
                  <c:v>159029.22</c:v>
                </c:pt>
                <c:pt idx="15907">
                  <c:v>159039.20000000001</c:v>
                </c:pt>
                <c:pt idx="15908">
                  <c:v>159049.20000000001</c:v>
                </c:pt>
                <c:pt idx="15909">
                  <c:v>159059.22</c:v>
                </c:pt>
                <c:pt idx="15910">
                  <c:v>159069.22</c:v>
                </c:pt>
                <c:pt idx="15911">
                  <c:v>159079.20000000001</c:v>
                </c:pt>
                <c:pt idx="15912">
                  <c:v>159089.20000000001</c:v>
                </c:pt>
                <c:pt idx="15913">
                  <c:v>159099.20000000001</c:v>
                </c:pt>
                <c:pt idx="15914">
                  <c:v>159109.20000000001</c:v>
                </c:pt>
                <c:pt idx="15915">
                  <c:v>159119.19</c:v>
                </c:pt>
                <c:pt idx="15916">
                  <c:v>159129.19</c:v>
                </c:pt>
                <c:pt idx="15917">
                  <c:v>159139.19</c:v>
                </c:pt>
                <c:pt idx="15918">
                  <c:v>159149.19</c:v>
                </c:pt>
                <c:pt idx="15919">
                  <c:v>159159.19</c:v>
                </c:pt>
                <c:pt idx="15920">
                  <c:v>159169.19</c:v>
                </c:pt>
                <c:pt idx="15921">
                  <c:v>159179.19</c:v>
                </c:pt>
                <c:pt idx="15922">
                  <c:v>159189.19</c:v>
                </c:pt>
                <c:pt idx="15923">
                  <c:v>159199.19</c:v>
                </c:pt>
                <c:pt idx="15924">
                  <c:v>159209.19</c:v>
                </c:pt>
                <c:pt idx="15925">
                  <c:v>159219.17000000001</c:v>
                </c:pt>
                <c:pt idx="15926">
                  <c:v>159229.17000000001</c:v>
                </c:pt>
                <c:pt idx="15927">
                  <c:v>159239.17000000001</c:v>
                </c:pt>
                <c:pt idx="15928">
                  <c:v>159249.16</c:v>
                </c:pt>
                <c:pt idx="15929">
                  <c:v>159259.17000000001</c:v>
                </c:pt>
                <c:pt idx="15930">
                  <c:v>159269.17000000001</c:v>
                </c:pt>
                <c:pt idx="15931">
                  <c:v>159279.17000000001</c:v>
                </c:pt>
                <c:pt idx="15932">
                  <c:v>159289.16</c:v>
                </c:pt>
                <c:pt idx="15933">
                  <c:v>159299.16</c:v>
                </c:pt>
                <c:pt idx="15934">
                  <c:v>159309.16</c:v>
                </c:pt>
                <c:pt idx="15935">
                  <c:v>159319.16</c:v>
                </c:pt>
                <c:pt idx="15936">
                  <c:v>159329.16</c:v>
                </c:pt>
                <c:pt idx="15937">
                  <c:v>159339.16</c:v>
                </c:pt>
                <c:pt idx="15938">
                  <c:v>159349.16</c:v>
                </c:pt>
                <c:pt idx="15939">
                  <c:v>159359.16</c:v>
                </c:pt>
                <c:pt idx="15940">
                  <c:v>159369.16</c:v>
                </c:pt>
                <c:pt idx="15941">
                  <c:v>159379.16</c:v>
                </c:pt>
                <c:pt idx="15942">
                  <c:v>159389.16</c:v>
                </c:pt>
                <c:pt idx="15943">
                  <c:v>159399.14000000001</c:v>
                </c:pt>
                <c:pt idx="15944">
                  <c:v>159409.14000000001</c:v>
                </c:pt>
                <c:pt idx="15945">
                  <c:v>159419.14000000001</c:v>
                </c:pt>
                <c:pt idx="15946">
                  <c:v>159429.13</c:v>
                </c:pt>
                <c:pt idx="15947">
                  <c:v>159439.13</c:v>
                </c:pt>
                <c:pt idx="15948">
                  <c:v>159449.13</c:v>
                </c:pt>
                <c:pt idx="15949">
                  <c:v>159459.14000000001</c:v>
                </c:pt>
                <c:pt idx="15950">
                  <c:v>159469.13</c:v>
                </c:pt>
                <c:pt idx="15951">
                  <c:v>159479.13</c:v>
                </c:pt>
                <c:pt idx="15952">
                  <c:v>159489.13</c:v>
                </c:pt>
                <c:pt idx="15953">
                  <c:v>159499.13</c:v>
                </c:pt>
                <c:pt idx="15954">
                  <c:v>159509.13</c:v>
                </c:pt>
                <c:pt idx="15955">
                  <c:v>159519.13</c:v>
                </c:pt>
                <c:pt idx="15956">
                  <c:v>159529.10999999999</c:v>
                </c:pt>
                <c:pt idx="15957">
                  <c:v>159539.13</c:v>
                </c:pt>
                <c:pt idx="15958">
                  <c:v>159549.13</c:v>
                </c:pt>
                <c:pt idx="15959">
                  <c:v>159559.13</c:v>
                </c:pt>
                <c:pt idx="15960">
                  <c:v>159569.10999999999</c:v>
                </c:pt>
                <c:pt idx="15961">
                  <c:v>159579.10999999999</c:v>
                </c:pt>
                <c:pt idx="15962">
                  <c:v>159589.10999999999</c:v>
                </c:pt>
                <c:pt idx="15963">
                  <c:v>159599.10999999999</c:v>
                </c:pt>
                <c:pt idx="15964">
                  <c:v>159609.09</c:v>
                </c:pt>
                <c:pt idx="15965">
                  <c:v>159619.09</c:v>
                </c:pt>
                <c:pt idx="15966">
                  <c:v>159629.09</c:v>
                </c:pt>
                <c:pt idx="15967">
                  <c:v>159639.09</c:v>
                </c:pt>
                <c:pt idx="15968">
                  <c:v>159649.09</c:v>
                </c:pt>
                <c:pt idx="15969">
                  <c:v>159659.09</c:v>
                </c:pt>
                <c:pt idx="15970">
                  <c:v>159669.09</c:v>
                </c:pt>
                <c:pt idx="15971">
                  <c:v>159679.09</c:v>
                </c:pt>
                <c:pt idx="15972">
                  <c:v>159689.09</c:v>
                </c:pt>
                <c:pt idx="15973">
                  <c:v>159699.09</c:v>
                </c:pt>
                <c:pt idx="15974">
                  <c:v>159709.07999999999</c:v>
                </c:pt>
                <c:pt idx="15975">
                  <c:v>159719.07999999999</c:v>
                </c:pt>
                <c:pt idx="15976">
                  <c:v>159729.07999999999</c:v>
                </c:pt>
                <c:pt idx="15977">
                  <c:v>159739.07999999999</c:v>
                </c:pt>
                <c:pt idx="15978">
                  <c:v>159749.06</c:v>
                </c:pt>
                <c:pt idx="15979">
                  <c:v>159759.07999999999</c:v>
                </c:pt>
                <c:pt idx="15980">
                  <c:v>159769.07999999999</c:v>
                </c:pt>
                <c:pt idx="15981">
                  <c:v>159779.07999999999</c:v>
                </c:pt>
                <c:pt idx="15982">
                  <c:v>159789.06</c:v>
                </c:pt>
                <c:pt idx="15983">
                  <c:v>159799.06</c:v>
                </c:pt>
                <c:pt idx="15984">
                  <c:v>159809.06</c:v>
                </c:pt>
                <c:pt idx="15985">
                  <c:v>159819.06</c:v>
                </c:pt>
                <c:pt idx="15986">
                  <c:v>159829.06</c:v>
                </c:pt>
                <c:pt idx="15987">
                  <c:v>159839.06</c:v>
                </c:pt>
                <c:pt idx="15988">
                  <c:v>159849.04999999999</c:v>
                </c:pt>
                <c:pt idx="15989">
                  <c:v>159859.06</c:v>
                </c:pt>
                <c:pt idx="15990">
                  <c:v>159869.06</c:v>
                </c:pt>
                <c:pt idx="15991">
                  <c:v>159879.06</c:v>
                </c:pt>
                <c:pt idx="15992">
                  <c:v>159889.04999999999</c:v>
                </c:pt>
                <c:pt idx="15993">
                  <c:v>159899.04999999999</c:v>
                </c:pt>
                <c:pt idx="15994">
                  <c:v>159909.04999999999</c:v>
                </c:pt>
                <c:pt idx="15995">
                  <c:v>159919.03</c:v>
                </c:pt>
                <c:pt idx="15996">
                  <c:v>159929.03</c:v>
                </c:pt>
                <c:pt idx="15997">
                  <c:v>159939.03</c:v>
                </c:pt>
                <c:pt idx="15998">
                  <c:v>159949.04999999999</c:v>
                </c:pt>
                <c:pt idx="15999">
                  <c:v>159959.03</c:v>
                </c:pt>
                <c:pt idx="16000">
                  <c:v>159969.03</c:v>
                </c:pt>
                <c:pt idx="16001">
                  <c:v>159979.03</c:v>
                </c:pt>
                <c:pt idx="16002">
                  <c:v>159989.03</c:v>
                </c:pt>
                <c:pt idx="16003">
                  <c:v>159999.03</c:v>
                </c:pt>
                <c:pt idx="16004">
                  <c:v>160009.03</c:v>
                </c:pt>
                <c:pt idx="16005">
                  <c:v>160019.03</c:v>
                </c:pt>
                <c:pt idx="16006">
                  <c:v>160029.01999999999</c:v>
                </c:pt>
                <c:pt idx="16007">
                  <c:v>160039.01999999999</c:v>
                </c:pt>
                <c:pt idx="16008">
                  <c:v>160049.01999999999</c:v>
                </c:pt>
                <c:pt idx="16009">
                  <c:v>160059.03</c:v>
                </c:pt>
                <c:pt idx="16010">
                  <c:v>160069.01999999999</c:v>
                </c:pt>
                <c:pt idx="16011">
                  <c:v>160079.01999999999</c:v>
                </c:pt>
                <c:pt idx="16012">
                  <c:v>160089.01999999999</c:v>
                </c:pt>
                <c:pt idx="16013">
                  <c:v>160099</c:v>
                </c:pt>
                <c:pt idx="16014">
                  <c:v>160109</c:v>
                </c:pt>
                <c:pt idx="16015">
                  <c:v>160119</c:v>
                </c:pt>
                <c:pt idx="16016">
                  <c:v>160129</c:v>
                </c:pt>
                <c:pt idx="16017">
                  <c:v>160139</c:v>
                </c:pt>
                <c:pt idx="16018">
                  <c:v>160149</c:v>
                </c:pt>
                <c:pt idx="16019">
                  <c:v>160159</c:v>
                </c:pt>
                <c:pt idx="16020">
                  <c:v>160169</c:v>
                </c:pt>
                <c:pt idx="16021">
                  <c:v>160179</c:v>
                </c:pt>
                <c:pt idx="16022">
                  <c:v>160189</c:v>
                </c:pt>
                <c:pt idx="16023">
                  <c:v>160198.98000000001</c:v>
                </c:pt>
                <c:pt idx="16024">
                  <c:v>160208.98000000001</c:v>
                </c:pt>
                <c:pt idx="16025">
                  <c:v>160218.98000000001</c:v>
                </c:pt>
                <c:pt idx="16026">
                  <c:v>160228.98000000001</c:v>
                </c:pt>
                <c:pt idx="16027">
                  <c:v>160238.97</c:v>
                </c:pt>
                <c:pt idx="16028">
                  <c:v>160248.97</c:v>
                </c:pt>
                <c:pt idx="16029">
                  <c:v>160258.98000000001</c:v>
                </c:pt>
                <c:pt idx="16030">
                  <c:v>160268.98000000001</c:v>
                </c:pt>
                <c:pt idx="16031">
                  <c:v>160278.97</c:v>
                </c:pt>
                <c:pt idx="16032">
                  <c:v>160288.97</c:v>
                </c:pt>
                <c:pt idx="16033">
                  <c:v>160298.97</c:v>
                </c:pt>
                <c:pt idx="16034">
                  <c:v>160308.97</c:v>
                </c:pt>
                <c:pt idx="16035">
                  <c:v>160318.97</c:v>
                </c:pt>
                <c:pt idx="16036">
                  <c:v>160328.97</c:v>
                </c:pt>
                <c:pt idx="16037">
                  <c:v>160338.95000000001</c:v>
                </c:pt>
                <c:pt idx="16038">
                  <c:v>160348.95000000001</c:v>
                </c:pt>
                <c:pt idx="16039">
                  <c:v>160358.97</c:v>
                </c:pt>
                <c:pt idx="16040">
                  <c:v>160368.97</c:v>
                </c:pt>
                <c:pt idx="16041">
                  <c:v>160378.95000000001</c:v>
                </c:pt>
                <c:pt idx="16042">
                  <c:v>160388.95000000001</c:v>
                </c:pt>
                <c:pt idx="16043">
                  <c:v>160398.95000000001</c:v>
                </c:pt>
                <c:pt idx="16044">
                  <c:v>160408.95000000001</c:v>
                </c:pt>
                <c:pt idx="16045">
                  <c:v>160418.95000000001</c:v>
                </c:pt>
                <c:pt idx="16046">
                  <c:v>160428.95000000001</c:v>
                </c:pt>
                <c:pt idx="16047">
                  <c:v>160438.95000000001</c:v>
                </c:pt>
                <c:pt idx="16048">
                  <c:v>160448.94</c:v>
                </c:pt>
                <c:pt idx="16049">
                  <c:v>160458.94</c:v>
                </c:pt>
                <c:pt idx="16050">
                  <c:v>160468.94</c:v>
                </c:pt>
                <c:pt idx="16051">
                  <c:v>160478.94</c:v>
                </c:pt>
                <c:pt idx="16052">
                  <c:v>160488.94</c:v>
                </c:pt>
                <c:pt idx="16053">
                  <c:v>160498.94</c:v>
                </c:pt>
                <c:pt idx="16054">
                  <c:v>160508.94</c:v>
                </c:pt>
                <c:pt idx="16055">
                  <c:v>160518.92000000001</c:v>
                </c:pt>
                <c:pt idx="16056">
                  <c:v>160528.92000000001</c:v>
                </c:pt>
                <c:pt idx="16057">
                  <c:v>160538.92000000001</c:v>
                </c:pt>
                <c:pt idx="16058">
                  <c:v>160548.92000000001</c:v>
                </c:pt>
                <c:pt idx="16059">
                  <c:v>160558.92000000001</c:v>
                </c:pt>
                <c:pt idx="16060">
                  <c:v>160568.92000000001</c:v>
                </c:pt>
                <c:pt idx="16061">
                  <c:v>160578.92000000001</c:v>
                </c:pt>
                <c:pt idx="16062">
                  <c:v>160588.92000000001</c:v>
                </c:pt>
                <c:pt idx="16063">
                  <c:v>160598.91</c:v>
                </c:pt>
                <c:pt idx="16064">
                  <c:v>160608.91</c:v>
                </c:pt>
                <c:pt idx="16065">
                  <c:v>160618.91</c:v>
                </c:pt>
                <c:pt idx="16066">
                  <c:v>160628.91</c:v>
                </c:pt>
                <c:pt idx="16067">
                  <c:v>160638.91</c:v>
                </c:pt>
                <c:pt idx="16068">
                  <c:v>160648.91</c:v>
                </c:pt>
                <c:pt idx="16069">
                  <c:v>160658.91</c:v>
                </c:pt>
                <c:pt idx="16070">
                  <c:v>160668.91</c:v>
                </c:pt>
                <c:pt idx="16071">
                  <c:v>160678.91</c:v>
                </c:pt>
                <c:pt idx="16072">
                  <c:v>160688.91</c:v>
                </c:pt>
                <c:pt idx="16073">
                  <c:v>160698.89000000001</c:v>
                </c:pt>
                <c:pt idx="16074">
                  <c:v>160708.89000000001</c:v>
                </c:pt>
                <c:pt idx="16075">
                  <c:v>160718.89000000001</c:v>
                </c:pt>
                <c:pt idx="16076">
                  <c:v>160728.88</c:v>
                </c:pt>
                <c:pt idx="16077">
                  <c:v>160738.88</c:v>
                </c:pt>
                <c:pt idx="16078">
                  <c:v>160748.88</c:v>
                </c:pt>
                <c:pt idx="16079">
                  <c:v>160758.89000000001</c:v>
                </c:pt>
                <c:pt idx="16080">
                  <c:v>160768.88</c:v>
                </c:pt>
                <c:pt idx="16081">
                  <c:v>160778.88</c:v>
                </c:pt>
                <c:pt idx="16082">
                  <c:v>160788.88</c:v>
                </c:pt>
                <c:pt idx="16083">
                  <c:v>160798.88</c:v>
                </c:pt>
                <c:pt idx="16084">
                  <c:v>160808.88</c:v>
                </c:pt>
                <c:pt idx="16085">
                  <c:v>160818.88</c:v>
                </c:pt>
                <c:pt idx="16086">
                  <c:v>160828.85999999999</c:v>
                </c:pt>
                <c:pt idx="16087">
                  <c:v>160838.88</c:v>
                </c:pt>
                <c:pt idx="16088">
                  <c:v>160848.88</c:v>
                </c:pt>
                <c:pt idx="16089">
                  <c:v>160858.88</c:v>
                </c:pt>
                <c:pt idx="16090">
                  <c:v>160868.85999999999</c:v>
                </c:pt>
                <c:pt idx="16091">
                  <c:v>160878.85999999999</c:v>
                </c:pt>
                <c:pt idx="16092">
                  <c:v>160888.85999999999</c:v>
                </c:pt>
                <c:pt idx="16093">
                  <c:v>160898.85999999999</c:v>
                </c:pt>
                <c:pt idx="16094">
                  <c:v>160908.84</c:v>
                </c:pt>
                <c:pt idx="16095">
                  <c:v>160918.84</c:v>
                </c:pt>
                <c:pt idx="16096">
                  <c:v>160928.84</c:v>
                </c:pt>
                <c:pt idx="16097">
                  <c:v>160938.84</c:v>
                </c:pt>
                <c:pt idx="16098">
                  <c:v>160948.84</c:v>
                </c:pt>
                <c:pt idx="16099">
                  <c:v>160958.84</c:v>
                </c:pt>
                <c:pt idx="16100">
                  <c:v>160968.84</c:v>
                </c:pt>
                <c:pt idx="16101">
                  <c:v>160978.84</c:v>
                </c:pt>
                <c:pt idx="16102">
                  <c:v>160988.84</c:v>
                </c:pt>
                <c:pt idx="16103">
                  <c:v>160998.84</c:v>
                </c:pt>
                <c:pt idx="16104">
                  <c:v>161008.82999999999</c:v>
                </c:pt>
                <c:pt idx="16105">
                  <c:v>161018.82999999999</c:v>
                </c:pt>
                <c:pt idx="16106">
                  <c:v>161028.82999999999</c:v>
                </c:pt>
                <c:pt idx="16107">
                  <c:v>161038.82999999999</c:v>
                </c:pt>
                <c:pt idx="16108">
                  <c:v>161048.81</c:v>
                </c:pt>
                <c:pt idx="16109">
                  <c:v>161058.82999999999</c:v>
                </c:pt>
                <c:pt idx="16110">
                  <c:v>161068.82999999999</c:v>
                </c:pt>
                <c:pt idx="16111">
                  <c:v>161078.82999999999</c:v>
                </c:pt>
                <c:pt idx="16112">
                  <c:v>161088.81</c:v>
                </c:pt>
                <c:pt idx="16113">
                  <c:v>161098.81</c:v>
                </c:pt>
                <c:pt idx="16114">
                  <c:v>161108.81</c:v>
                </c:pt>
                <c:pt idx="16115">
                  <c:v>161118.81</c:v>
                </c:pt>
                <c:pt idx="16116">
                  <c:v>161128.81</c:v>
                </c:pt>
                <c:pt idx="16117">
                  <c:v>161138.81</c:v>
                </c:pt>
                <c:pt idx="16118">
                  <c:v>161148.79999999999</c:v>
                </c:pt>
                <c:pt idx="16119">
                  <c:v>161158.81</c:v>
                </c:pt>
                <c:pt idx="16120">
                  <c:v>161168.81</c:v>
                </c:pt>
                <c:pt idx="16121">
                  <c:v>161178.81</c:v>
                </c:pt>
                <c:pt idx="16122">
                  <c:v>161188.79999999999</c:v>
                </c:pt>
                <c:pt idx="16123">
                  <c:v>161198.79999999999</c:v>
                </c:pt>
                <c:pt idx="16124">
                  <c:v>161208.79999999999</c:v>
                </c:pt>
                <c:pt idx="16125">
                  <c:v>161218.79999999999</c:v>
                </c:pt>
                <c:pt idx="16126">
                  <c:v>161228.78</c:v>
                </c:pt>
                <c:pt idx="16127">
                  <c:v>161238.78</c:v>
                </c:pt>
                <c:pt idx="16128">
                  <c:v>161248.79999999999</c:v>
                </c:pt>
                <c:pt idx="16129">
                  <c:v>161258.79999999999</c:v>
                </c:pt>
                <c:pt idx="16130">
                  <c:v>161268.78</c:v>
                </c:pt>
                <c:pt idx="16131">
                  <c:v>161278.78</c:v>
                </c:pt>
                <c:pt idx="16132">
                  <c:v>161288.78</c:v>
                </c:pt>
                <c:pt idx="16133">
                  <c:v>161298.78</c:v>
                </c:pt>
                <c:pt idx="16134">
                  <c:v>161308.78</c:v>
                </c:pt>
                <c:pt idx="16135">
                  <c:v>161318.78</c:v>
                </c:pt>
                <c:pt idx="16136">
                  <c:v>161328.76999999999</c:v>
                </c:pt>
                <c:pt idx="16137">
                  <c:v>161338.76999999999</c:v>
                </c:pt>
                <c:pt idx="16138">
                  <c:v>161348.76999999999</c:v>
                </c:pt>
                <c:pt idx="16139">
                  <c:v>161358.78</c:v>
                </c:pt>
                <c:pt idx="16140">
                  <c:v>161368.76999999999</c:v>
                </c:pt>
                <c:pt idx="16141">
                  <c:v>161378.76999999999</c:v>
                </c:pt>
                <c:pt idx="16142">
                  <c:v>161388.76999999999</c:v>
                </c:pt>
                <c:pt idx="16143">
                  <c:v>161398.75</c:v>
                </c:pt>
                <c:pt idx="16144">
                  <c:v>161408.75</c:v>
                </c:pt>
                <c:pt idx="16145">
                  <c:v>161418.75</c:v>
                </c:pt>
                <c:pt idx="16146">
                  <c:v>161428.75</c:v>
                </c:pt>
                <c:pt idx="16147">
                  <c:v>161438.75</c:v>
                </c:pt>
                <c:pt idx="16148">
                  <c:v>161448.75</c:v>
                </c:pt>
                <c:pt idx="16149">
                  <c:v>161458.75</c:v>
                </c:pt>
                <c:pt idx="16150">
                  <c:v>161468.75</c:v>
                </c:pt>
                <c:pt idx="16151">
                  <c:v>161478.75</c:v>
                </c:pt>
                <c:pt idx="16152">
                  <c:v>161488.75</c:v>
                </c:pt>
                <c:pt idx="16153">
                  <c:v>161498.73000000001</c:v>
                </c:pt>
                <c:pt idx="16154">
                  <c:v>161508.73000000001</c:v>
                </c:pt>
                <c:pt idx="16155">
                  <c:v>161518.73000000001</c:v>
                </c:pt>
                <c:pt idx="16156">
                  <c:v>161528.73000000001</c:v>
                </c:pt>
                <c:pt idx="16157">
                  <c:v>161538.72</c:v>
                </c:pt>
                <c:pt idx="16158">
                  <c:v>161548.72</c:v>
                </c:pt>
                <c:pt idx="16159">
                  <c:v>161558.73000000001</c:v>
                </c:pt>
                <c:pt idx="16160">
                  <c:v>161568.73000000001</c:v>
                </c:pt>
                <c:pt idx="16161">
                  <c:v>161578.72</c:v>
                </c:pt>
                <c:pt idx="16162">
                  <c:v>161588.72</c:v>
                </c:pt>
                <c:pt idx="16163">
                  <c:v>161598.72</c:v>
                </c:pt>
                <c:pt idx="16164">
                  <c:v>161608.72</c:v>
                </c:pt>
                <c:pt idx="16165">
                  <c:v>161618.72</c:v>
                </c:pt>
                <c:pt idx="16166">
                  <c:v>161628.72</c:v>
                </c:pt>
                <c:pt idx="16167">
                  <c:v>161638.70000000001</c:v>
                </c:pt>
                <c:pt idx="16168">
                  <c:v>161648.70000000001</c:v>
                </c:pt>
                <c:pt idx="16169">
                  <c:v>161658.72</c:v>
                </c:pt>
                <c:pt idx="16170">
                  <c:v>161668.72</c:v>
                </c:pt>
                <c:pt idx="16171">
                  <c:v>161678.70000000001</c:v>
                </c:pt>
                <c:pt idx="16172">
                  <c:v>161688.70000000001</c:v>
                </c:pt>
                <c:pt idx="16173">
                  <c:v>161698.70000000001</c:v>
                </c:pt>
                <c:pt idx="16174">
                  <c:v>161708.70000000001</c:v>
                </c:pt>
                <c:pt idx="16175">
                  <c:v>161718.69</c:v>
                </c:pt>
                <c:pt idx="16176">
                  <c:v>161728.69</c:v>
                </c:pt>
                <c:pt idx="16177">
                  <c:v>161738.69</c:v>
                </c:pt>
                <c:pt idx="16178">
                  <c:v>161748.69</c:v>
                </c:pt>
                <c:pt idx="16179">
                  <c:v>161758.69</c:v>
                </c:pt>
                <c:pt idx="16180">
                  <c:v>161768.69</c:v>
                </c:pt>
                <c:pt idx="16181">
                  <c:v>161778.69</c:v>
                </c:pt>
                <c:pt idx="16182">
                  <c:v>161788.69</c:v>
                </c:pt>
                <c:pt idx="16183">
                  <c:v>161798.69</c:v>
                </c:pt>
                <c:pt idx="16184">
                  <c:v>161808.69</c:v>
                </c:pt>
                <c:pt idx="16185">
                  <c:v>161818.67000000001</c:v>
                </c:pt>
                <c:pt idx="16186">
                  <c:v>161828.67000000001</c:v>
                </c:pt>
                <c:pt idx="16187">
                  <c:v>161838.67000000001</c:v>
                </c:pt>
                <c:pt idx="16188">
                  <c:v>161848.67000000001</c:v>
                </c:pt>
                <c:pt idx="16189">
                  <c:v>161858.67000000001</c:v>
                </c:pt>
                <c:pt idx="16190">
                  <c:v>161868.67000000001</c:v>
                </c:pt>
                <c:pt idx="16191">
                  <c:v>161878.67000000001</c:v>
                </c:pt>
                <c:pt idx="16192">
                  <c:v>161888.67000000001</c:v>
                </c:pt>
                <c:pt idx="16193">
                  <c:v>161898.66</c:v>
                </c:pt>
                <c:pt idx="16194">
                  <c:v>161908.66</c:v>
                </c:pt>
                <c:pt idx="16195">
                  <c:v>161918.66</c:v>
                </c:pt>
                <c:pt idx="16196">
                  <c:v>161928.66</c:v>
                </c:pt>
                <c:pt idx="16197">
                  <c:v>161938.66</c:v>
                </c:pt>
                <c:pt idx="16198">
                  <c:v>161948.66</c:v>
                </c:pt>
                <c:pt idx="16199">
                  <c:v>161958.66</c:v>
                </c:pt>
                <c:pt idx="16200">
                  <c:v>161968.66</c:v>
                </c:pt>
                <c:pt idx="16201">
                  <c:v>161978.66</c:v>
                </c:pt>
                <c:pt idx="16202">
                  <c:v>161988.66</c:v>
                </c:pt>
                <c:pt idx="16203">
                  <c:v>161998.64000000001</c:v>
                </c:pt>
                <c:pt idx="16204">
                  <c:v>162008.64000000001</c:v>
                </c:pt>
                <c:pt idx="16205">
                  <c:v>162018.64000000001</c:v>
                </c:pt>
                <c:pt idx="16206">
                  <c:v>162028.63</c:v>
                </c:pt>
                <c:pt idx="16207">
                  <c:v>162038.63</c:v>
                </c:pt>
                <c:pt idx="16208">
                  <c:v>162048.63</c:v>
                </c:pt>
                <c:pt idx="16209">
                  <c:v>162058.64000000001</c:v>
                </c:pt>
                <c:pt idx="16210">
                  <c:v>162068.63</c:v>
                </c:pt>
                <c:pt idx="16211">
                  <c:v>162078.63</c:v>
                </c:pt>
                <c:pt idx="16212">
                  <c:v>162088.63</c:v>
                </c:pt>
                <c:pt idx="16213">
                  <c:v>162098.63</c:v>
                </c:pt>
                <c:pt idx="16214">
                  <c:v>162108.63</c:v>
                </c:pt>
                <c:pt idx="16215">
                  <c:v>162118.63</c:v>
                </c:pt>
                <c:pt idx="16216">
                  <c:v>162128.63</c:v>
                </c:pt>
                <c:pt idx="16217">
                  <c:v>162138.63</c:v>
                </c:pt>
                <c:pt idx="16218">
                  <c:v>162148.63</c:v>
                </c:pt>
                <c:pt idx="16219">
                  <c:v>162158.63</c:v>
                </c:pt>
                <c:pt idx="16220">
                  <c:v>162168.63</c:v>
                </c:pt>
                <c:pt idx="16221">
                  <c:v>162178.60999999999</c:v>
                </c:pt>
                <c:pt idx="16222">
                  <c:v>162188.60999999999</c:v>
                </c:pt>
                <c:pt idx="16223">
                  <c:v>162198.60999999999</c:v>
                </c:pt>
                <c:pt idx="16224">
                  <c:v>162208.59</c:v>
                </c:pt>
                <c:pt idx="16225">
                  <c:v>162218.59</c:v>
                </c:pt>
                <c:pt idx="16226">
                  <c:v>162228.59</c:v>
                </c:pt>
                <c:pt idx="16227">
                  <c:v>162238.59</c:v>
                </c:pt>
                <c:pt idx="16228">
                  <c:v>162248.59</c:v>
                </c:pt>
                <c:pt idx="16229">
                  <c:v>162258.59</c:v>
                </c:pt>
                <c:pt idx="16230">
                  <c:v>162268.59</c:v>
                </c:pt>
                <c:pt idx="16231">
                  <c:v>162278.59</c:v>
                </c:pt>
                <c:pt idx="16232">
                  <c:v>162288.59</c:v>
                </c:pt>
                <c:pt idx="16233">
                  <c:v>162298.59</c:v>
                </c:pt>
                <c:pt idx="16234">
                  <c:v>162308.57999999999</c:v>
                </c:pt>
                <c:pt idx="16235">
                  <c:v>162318.57999999999</c:v>
                </c:pt>
                <c:pt idx="16236">
                  <c:v>162328.57999999999</c:v>
                </c:pt>
                <c:pt idx="16237">
                  <c:v>162338.57999999999</c:v>
                </c:pt>
                <c:pt idx="16238">
                  <c:v>162348.56</c:v>
                </c:pt>
                <c:pt idx="16239">
                  <c:v>162358.57999999999</c:v>
                </c:pt>
                <c:pt idx="16240">
                  <c:v>162368.57999999999</c:v>
                </c:pt>
                <c:pt idx="16241">
                  <c:v>162378.57999999999</c:v>
                </c:pt>
                <c:pt idx="16242">
                  <c:v>162388.56</c:v>
                </c:pt>
                <c:pt idx="16243">
                  <c:v>162398.56</c:v>
                </c:pt>
                <c:pt idx="16244">
                  <c:v>162408.56</c:v>
                </c:pt>
                <c:pt idx="16245">
                  <c:v>162418.56</c:v>
                </c:pt>
                <c:pt idx="16246">
                  <c:v>162428.56</c:v>
                </c:pt>
                <c:pt idx="16247">
                  <c:v>162438.56</c:v>
                </c:pt>
                <c:pt idx="16248">
                  <c:v>162448.54999999999</c:v>
                </c:pt>
                <c:pt idx="16249">
                  <c:v>162458.56</c:v>
                </c:pt>
                <c:pt idx="16250">
                  <c:v>162468.56</c:v>
                </c:pt>
                <c:pt idx="16251">
                  <c:v>162478.56</c:v>
                </c:pt>
                <c:pt idx="16252">
                  <c:v>162488.54999999999</c:v>
                </c:pt>
                <c:pt idx="16253">
                  <c:v>162498.54999999999</c:v>
                </c:pt>
                <c:pt idx="16254">
                  <c:v>162508.54999999999</c:v>
                </c:pt>
                <c:pt idx="16255">
                  <c:v>162518.54999999999</c:v>
                </c:pt>
                <c:pt idx="16256">
                  <c:v>162528.53</c:v>
                </c:pt>
                <c:pt idx="16257">
                  <c:v>162538.53</c:v>
                </c:pt>
                <c:pt idx="16258">
                  <c:v>162548.53</c:v>
                </c:pt>
                <c:pt idx="16259">
                  <c:v>162558.54999999999</c:v>
                </c:pt>
                <c:pt idx="16260">
                  <c:v>162568.53</c:v>
                </c:pt>
                <c:pt idx="16261">
                  <c:v>162578.53</c:v>
                </c:pt>
                <c:pt idx="16262">
                  <c:v>162588.53</c:v>
                </c:pt>
                <c:pt idx="16263">
                  <c:v>162598.53</c:v>
                </c:pt>
                <c:pt idx="16264">
                  <c:v>162608.53</c:v>
                </c:pt>
                <c:pt idx="16265">
                  <c:v>162618.53</c:v>
                </c:pt>
                <c:pt idx="16266">
                  <c:v>162628.53</c:v>
                </c:pt>
                <c:pt idx="16267">
                  <c:v>162638.51999999999</c:v>
                </c:pt>
                <c:pt idx="16268">
                  <c:v>162648.51999999999</c:v>
                </c:pt>
                <c:pt idx="16269">
                  <c:v>162658.53</c:v>
                </c:pt>
                <c:pt idx="16270">
                  <c:v>162668.51999999999</c:v>
                </c:pt>
                <c:pt idx="16271">
                  <c:v>162678.51999999999</c:v>
                </c:pt>
                <c:pt idx="16272">
                  <c:v>162688.51999999999</c:v>
                </c:pt>
                <c:pt idx="16273">
                  <c:v>162698.5</c:v>
                </c:pt>
                <c:pt idx="16274">
                  <c:v>162708.5</c:v>
                </c:pt>
                <c:pt idx="16275">
                  <c:v>162718.5</c:v>
                </c:pt>
                <c:pt idx="16276">
                  <c:v>162728.5</c:v>
                </c:pt>
                <c:pt idx="16277">
                  <c:v>162738.5</c:v>
                </c:pt>
                <c:pt idx="16278">
                  <c:v>162748.5</c:v>
                </c:pt>
                <c:pt idx="16279">
                  <c:v>162758.5</c:v>
                </c:pt>
                <c:pt idx="16280">
                  <c:v>162768.5</c:v>
                </c:pt>
                <c:pt idx="16281">
                  <c:v>162778.5</c:v>
                </c:pt>
                <c:pt idx="16282">
                  <c:v>162788.5</c:v>
                </c:pt>
                <c:pt idx="16283">
                  <c:v>162798.5</c:v>
                </c:pt>
                <c:pt idx="16284">
                  <c:v>162808.48000000001</c:v>
                </c:pt>
                <c:pt idx="16285">
                  <c:v>162818.48000000001</c:v>
                </c:pt>
                <c:pt idx="16286">
                  <c:v>162828.48000000001</c:v>
                </c:pt>
                <c:pt idx="16287">
                  <c:v>162838.47</c:v>
                </c:pt>
                <c:pt idx="16288">
                  <c:v>162848.47</c:v>
                </c:pt>
                <c:pt idx="16289">
                  <c:v>162858.48000000001</c:v>
                </c:pt>
                <c:pt idx="16290">
                  <c:v>162868.48000000001</c:v>
                </c:pt>
                <c:pt idx="16291">
                  <c:v>162878.47</c:v>
                </c:pt>
                <c:pt idx="16292">
                  <c:v>162888.47</c:v>
                </c:pt>
                <c:pt idx="16293">
                  <c:v>162898.47</c:v>
                </c:pt>
                <c:pt idx="16294">
                  <c:v>162908.47</c:v>
                </c:pt>
                <c:pt idx="16295">
                  <c:v>162918.47</c:v>
                </c:pt>
                <c:pt idx="16296">
                  <c:v>162928.47</c:v>
                </c:pt>
                <c:pt idx="16297">
                  <c:v>162938.45000000001</c:v>
                </c:pt>
                <c:pt idx="16298">
                  <c:v>162948.47</c:v>
                </c:pt>
                <c:pt idx="16299">
                  <c:v>162958.47</c:v>
                </c:pt>
                <c:pt idx="16300">
                  <c:v>162968.47</c:v>
                </c:pt>
                <c:pt idx="16301">
                  <c:v>162978.45000000001</c:v>
                </c:pt>
                <c:pt idx="16302">
                  <c:v>162988.45000000001</c:v>
                </c:pt>
                <c:pt idx="16303">
                  <c:v>162998.45000000001</c:v>
                </c:pt>
                <c:pt idx="16304">
                  <c:v>163008.45000000001</c:v>
                </c:pt>
                <c:pt idx="16305">
                  <c:v>163018.44</c:v>
                </c:pt>
                <c:pt idx="16306">
                  <c:v>163028.45000000001</c:v>
                </c:pt>
                <c:pt idx="16307">
                  <c:v>163038.45000000001</c:v>
                </c:pt>
                <c:pt idx="16308">
                  <c:v>163048.45000000001</c:v>
                </c:pt>
                <c:pt idx="16309">
                  <c:v>163058.44</c:v>
                </c:pt>
                <c:pt idx="16310">
                  <c:v>163068.44</c:v>
                </c:pt>
                <c:pt idx="16311">
                  <c:v>163078.44</c:v>
                </c:pt>
                <c:pt idx="16312">
                  <c:v>163088.44</c:v>
                </c:pt>
                <c:pt idx="16313">
                  <c:v>163098.44</c:v>
                </c:pt>
                <c:pt idx="16314">
                  <c:v>163108.44</c:v>
                </c:pt>
                <c:pt idx="16315">
                  <c:v>163118.42000000001</c:v>
                </c:pt>
                <c:pt idx="16316">
                  <c:v>163128.42000000001</c:v>
                </c:pt>
                <c:pt idx="16317">
                  <c:v>163138.42000000001</c:v>
                </c:pt>
                <c:pt idx="16318">
                  <c:v>163148.42000000001</c:v>
                </c:pt>
                <c:pt idx="16319">
                  <c:v>163158.42000000001</c:v>
                </c:pt>
                <c:pt idx="16320">
                  <c:v>163168.42000000001</c:v>
                </c:pt>
                <c:pt idx="16321">
                  <c:v>163178.42000000001</c:v>
                </c:pt>
                <c:pt idx="16322">
                  <c:v>163188.42000000001</c:v>
                </c:pt>
                <c:pt idx="16323">
                  <c:v>163198.41</c:v>
                </c:pt>
                <c:pt idx="16324">
                  <c:v>163208.41</c:v>
                </c:pt>
                <c:pt idx="16325">
                  <c:v>163218.41</c:v>
                </c:pt>
                <c:pt idx="16326">
                  <c:v>163228.41</c:v>
                </c:pt>
                <c:pt idx="16327">
                  <c:v>163238.41</c:v>
                </c:pt>
                <c:pt idx="16328">
                  <c:v>163248.41</c:v>
                </c:pt>
                <c:pt idx="16329">
                  <c:v>163258.41</c:v>
                </c:pt>
                <c:pt idx="16330">
                  <c:v>163268.41</c:v>
                </c:pt>
                <c:pt idx="16331">
                  <c:v>163278.41</c:v>
                </c:pt>
                <c:pt idx="16332">
                  <c:v>163288.41</c:v>
                </c:pt>
                <c:pt idx="16333">
                  <c:v>163298.39000000001</c:v>
                </c:pt>
                <c:pt idx="16334">
                  <c:v>163308.39000000001</c:v>
                </c:pt>
                <c:pt idx="16335">
                  <c:v>163318.39000000001</c:v>
                </c:pt>
                <c:pt idx="16336">
                  <c:v>163328.39000000001</c:v>
                </c:pt>
                <c:pt idx="16337">
                  <c:v>163338.38</c:v>
                </c:pt>
                <c:pt idx="16338">
                  <c:v>163348.39000000001</c:v>
                </c:pt>
                <c:pt idx="16339">
                  <c:v>163358.39000000001</c:v>
                </c:pt>
                <c:pt idx="16340">
                  <c:v>163368.39000000001</c:v>
                </c:pt>
                <c:pt idx="16341">
                  <c:v>163378.38</c:v>
                </c:pt>
                <c:pt idx="16342">
                  <c:v>163388.38</c:v>
                </c:pt>
                <c:pt idx="16343">
                  <c:v>163398.38</c:v>
                </c:pt>
                <c:pt idx="16344">
                  <c:v>163408.38</c:v>
                </c:pt>
                <c:pt idx="16345">
                  <c:v>163418.38</c:v>
                </c:pt>
                <c:pt idx="16346">
                  <c:v>163428.38</c:v>
                </c:pt>
                <c:pt idx="16347">
                  <c:v>163438.35999999999</c:v>
                </c:pt>
                <c:pt idx="16348">
                  <c:v>163448.38</c:v>
                </c:pt>
                <c:pt idx="16349">
                  <c:v>163458.38</c:v>
                </c:pt>
                <c:pt idx="16350">
                  <c:v>163468.38</c:v>
                </c:pt>
                <c:pt idx="16351">
                  <c:v>163478.35999999999</c:v>
                </c:pt>
                <c:pt idx="16352">
                  <c:v>163488.35999999999</c:v>
                </c:pt>
                <c:pt idx="16353">
                  <c:v>163498.35999999999</c:v>
                </c:pt>
                <c:pt idx="16354">
                  <c:v>163508.34</c:v>
                </c:pt>
                <c:pt idx="16355">
                  <c:v>163518.34</c:v>
                </c:pt>
                <c:pt idx="16356">
                  <c:v>163528.34</c:v>
                </c:pt>
                <c:pt idx="16357">
                  <c:v>163538.34</c:v>
                </c:pt>
                <c:pt idx="16358">
                  <c:v>163548.34</c:v>
                </c:pt>
                <c:pt idx="16359">
                  <c:v>163558.34</c:v>
                </c:pt>
                <c:pt idx="16360">
                  <c:v>163568.34</c:v>
                </c:pt>
                <c:pt idx="16361">
                  <c:v>163578.34</c:v>
                </c:pt>
                <c:pt idx="16362">
                  <c:v>163588.34</c:v>
                </c:pt>
                <c:pt idx="16363">
                  <c:v>163598.34</c:v>
                </c:pt>
                <c:pt idx="16364">
                  <c:v>163608.32999999999</c:v>
                </c:pt>
                <c:pt idx="16365">
                  <c:v>163618.32999999999</c:v>
                </c:pt>
                <c:pt idx="16366">
                  <c:v>163628.32999999999</c:v>
                </c:pt>
                <c:pt idx="16367">
                  <c:v>163638.32999999999</c:v>
                </c:pt>
                <c:pt idx="16368">
                  <c:v>163648.32999999999</c:v>
                </c:pt>
                <c:pt idx="16369">
                  <c:v>163658.32999999999</c:v>
                </c:pt>
                <c:pt idx="16370">
                  <c:v>163668.32999999999</c:v>
                </c:pt>
                <c:pt idx="16371">
                  <c:v>163678.32999999999</c:v>
                </c:pt>
                <c:pt idx="16372">
                  <c:v>163688.31</c:v>
                </c:pt>
                <c:pt idx="16373">
                  <c:v>163698.31</c:v>
                </c:pt>
                <c:pt idx="16374">
                  <c:v>163708.31</c:v>
                </c:pt>
                <c:pt idx="16375">
                  <c:v>163718.31</c:v>
                </c:pt>
                <c:pt idx="16376">
                  <c:v>163728.31</c:v>
                </c:pt>
                <c:pt idx="16377">
                  <c:v>163738.31</c:v>
                </c:pt>
                <c:pt idx="16378">
                  <c:v>163748.31</c:v>
                </c:pt>
                <c:pt idx="16379">
                  <c:v>163758.31</c:v>
                </c:pt>
                <c:pt idx="16380">
                  <c:v>163768.31</c:v>
                </c:pt>
                <c:pt idx="16381">
                  <c:v>163778.31</c:v>
                </c:pt>
                <c:pt idx="16382">
                  <c:v>163788.29999999999</c:v>
                </c:pt>
                <c:pt idx="16383">
                  <c:v>163798.29999999999</c:v>
                </c:pt>
                <c:pt idx="16384">
                  <c:v>163808.29999999999</c:v>
                </c:pt>
                <c:pt idx="16385">
                  <c:v>163818.29999999999</c:v>
                </c:pt>
                <c:pt idx="16386">
                  <c:v>163828.28</c:v>
                </c:pt>
                <c:pt idx="16387">
                  <c:v>163838.28</c:v>
                </c:pt>
                <c:pt idx="16388">
                  <c:v>163848.29999999999</c:v>
                </c:pt>
                <c:pt idx="16389">
                  <c:v>163858.29999999999</c:v>
                </c:pt>
                <c:pt idx="16390">
                  <c:v>163868.28</c:v>
                </c:pt>
                <c:pt idx="16391">
                  <c:v>163878.28</c:v>
                </c:pt>
                <c:pt idx="16392">
                  <c:v>163888.28</c:v>
                </c:pt>
                <c:pt idx="16393">
                  <c:v>163898.28</c:v>
                </c:pt>
                <c:pt idx="16394">
                  <c:v>163908.28</c:v>
                </c:pt>
                <c:pt idx="16395">
                  <c:v>163918.28</c:v>
                </c:pt>
                <c:pt idx="16396">
                  <c:v>163928.26999999999</c:v>
                </c:pt>
                <c:pt idx="16397">
                  <c:v>163938.26999999999</c:v>
                </c:pt>
                <c:pt idx="16398">
                  <c:v>163948.28</c:v>
                </c:pt>
                <c:pt idx="16399">
                  <c:v>163958.28</c:v>
                </c:pt>
                <c:pt idx="16400">
                  <c:v>163968.26999999999</c:v>
                </c:pt>
                <c:pt idx="16401">
                  <c:v>163978.26999999999</c:v>
                </c:pt>
                <c:pt idx="16402">
                  <c:v>163988.26999999999</c:v>
                </c:pt>
                <c:pt idx="16403">
                  <c:v>163998.26999999999</c:v>
                </c:pt>
                <c:pt idx="16404">
                  <c:v>164008.25</c:v>
                </c:pt>
                <c:pt idx="16405">
                  <c:v>164018.25</c:v>
                </c:pt>
                <c:pt idx="16406">
                  <c:v>164028.25</c:v>
                </c:pt>
                <c:pt idx="16407">
                  <c:v>164038.25</c:v>
                </c:pt>
                <c:pt idx="16408">
                  <c:v>164048.25</c:v>
                </c:pt>
                <c:pt idx="16409">
                  <c:v>164058.25</c:v>
                </c:pt>
                <c:pt idx="16410">
                  <c:v>164068.25</c:v>
                </c:pt>
                <c:pt idx="16411">
                  <c:v>164078.25</c:v>
                </c:pt>
                <c:pt idx="16412">
                  <c:v>164088.25</c:v>
                </c:pt>
                <c:pt idx="16413">
                  <c:v>164098.25</c:v>
                </c:pt>
                <c:pt idx="16414">
                  <c:v>164108.23000000001</c:v>
                </c:pt>
                <c:pt idx="16415">
                  <c:v>164118.23000000001</c:v>
                </c:pt>
                <c:pt idx="16416">
                  <c:v>164128.23000000001</c:v>
                </c:pt>
                <c:pt idx="16417">
                  <c:v>164138.22</c:v>
                </c:pt>
                <c:pt idx="16418">
                  <c:v>164148.23000000001</c:v>
                </c:pt>
                <c:pt idx="16419">
                  <c:v>164158.23000000001</c:v>
                </c:pt>
                <c:pt idx="16420">
                  <c:v>164168.23000000001</c:v>
                </c:pt>
                <c:pt idx="16421">
                  <c:v>164178.22</c:v>
                </c:pt>
                <c:pt idx="16422">
                  <c:v>164188.22</c:v>
                </c:pt>
                <c:pt idx="16423">
                  <c:v>164198.22</c:v>
                </c:pt>
                <c:pt idx="16424">
                  <c:v>164208.22</c:v>
                </c:pt>
                <c:pt idx="16425">
                  <c:v>164218.22</c:v>
                </c:pt>
                <c:pt idx="16426">
                  <c:v>164228.22</c:v>
                </c:pt>
                <c:pt idx="16427">
                  <c:v>164238.20000000001</c:v>
                </c:pt>
                <c:pt idx="16428">
                  <c:v>164248.22</c:v>
                </c:pt>
                <c:pt idx="16429">
                  <c:v>164258.22</c:v>
                </c:pt>
                <c:pt idx="16430">
                  <c:v>164268.22</c:v>
                </c:pt>
                <c:pt idx="16431">
                  <c:v>164278.20000000001</c:v>
                </c:pt>
                <c:pt idx="16432">
                  <c:v>164288.20000000001</c:v>
                </c:pt>
                <c:pt idx="16433">
                  <c:v>164298.20000000001</c:v>
                </c:pt>
                <c:pt idx="16434">
                  <c:v>164308.20000000001</c:v>
                </c:pt>
                <c:pt idx="16435">
                  <c:v>164318.19</c:v>
                </c:pt>
                <c:pt idx="16436">
                  <c:v>164328.19</c:v>
                </c:pt>
                <c:pt idx="16437">
                  <c:v>164338.19</c:v>
                </c:pt>
                <c:pt idx="16438">
                  <c:v>164348.20000000001</c:v>
                </c:pt>
                <c:pt idx="16439">
                  <c:v>164358.19</c:v>
                </c:pt>
                <c:pt idx="16440">
                  <c:v>164368.19</c:v>
                </c:pt>
                <c:pt idx="16441">
                  <c:v>164378.19</c:v>
                </c:pt>
                <c:pt idx="16442">
                  <c:v>164388.19</c:v>
                </c:pt>
                <c:pt idx="16443">
                  <c:v>164398.19</c:v>
                </c:pt>
                <c:pt idx="16444">
                  <c:v>164408.19</c:v>
                </c:pt>
                <c:pt idx="16445">
                  <c:v>164418.17000000001</c:v>
                </c:pt>
                <c:pt idx="16446">
                  <c:v>164428.17000000001</c:v>
                </c:pt>
                <c:pt idx="16447">
                  <c:v>164438.17000000001</c:v>
                </c:pt>
                <c:pt idx="16448">
                  <c:v>164448.19</c:v>
                </c:pt>
                <c:pt idx="16449">
                  <c:v>164458.17000000001</c:v>
                </c:pt>
                <c:pt idx="16450">
                  <c:v>164468.17000000001</c:v>
                </c:pt>
                <c:pt idx="16451">
                  <c:v>164478.17000000001</c:v>
                </c:pt>
                <c:pt idx="16452">
                  <c:v>164488.17000000001</c:v>
                </c:pt>
                <c:pt idx="16453">
                  <c:v>164498.16</c:v>
                </c:pt>
                <c:pt idx="16454">
                  <c:v>164508.16</c:v>
                </c:pt>
                <c:pt idx="16455">
                  <c:v>164518.16</c:v>
                </c:pt>
                <c:pt idx="16456">
                  <c:v>164528.16</c:v>
                </c:pt>
                <c:pt idx="16457">
                  <c:v>164538.16</c:v>
                </c:pt>
                <c:pt idx="16458">
                  <c:v>164548.16</c:v>
                </c:pt>
                <c:pt idx="16459">
                  <c:v>164558.16</c:v>
                </c:pt>
                <c:pt idx="16460">
                  <c:v>164568.16</c:v>
                </c:pt>
                <c:pt idx="16461">
                  <c:v>164578.16</c:v>
                </c:pt>
                <c:pt idx="16462">
                  <c:v>164588.16</c:v>
                </c:pt>
                <c:pt idx="16463">
                  <c:v>164598.14000000001</c:v>
                </c:pt>
                <c:pt idx="16464">
                  <c:v>164608.14000000001</c:v>
                </c:pt>
                <c:pt idx="16465">
                  <c:v>164618.14000000001</c:v>
                </c:pt>
                <c:pt idx="16466">
                  <c:v>164628.14000000001</c:v>
                </c:pt>
                <c:pt idx="16467">
                  <c:v>164638.13</c:v>
                </c:pt>
                <c:pt idx="16468">
                  <c:v>164648.14000000001</c:v>
                </c:pt>
                <c:pt idx="16469">
                  <c:v>164658.14000000001</c:v>
                </c:pt>
                <c:pt idx="16470">
                  <c:v>164668.14000000001</c:v>
                </c:pt>
                <c:pt idx="16471">
                  <c:v>164678.13</c:v>
                </c:pt>
                <c:pt idx="16472">
                  <c:v>164688.13</c:v>
                </c:pt>
                <c:pt idx="16473">
                  <c:v>164698.14000000001</c:v>
                </c:pt>
                <c:pt idx="16474">
                  <c:v>164708.14000000001</c:v>
                </c:pt>
                <c:pt idx="16475">
                  <c:v>164718.13</c:v>
                </c:pt>
                <c:pt idx="16476">
                  <c:v>164728.13</c:v>
                </c:pt>
                <c:pt idx="16477">
                  <c:v>164738.10999999999</c:v>
                </c:pt>
                <c:pt idx="16478">
                  <c:v>164748.13</c:v>
                </c:pt>
                <c:pt idx="16479">
                  <c:v>164758.13</c:v>
                </c:pt>
                <c:pt idx="16480">
                  <c:v>164768.13</c:v>
                </c:pt>
                <c:pt idx="16481">
                  <c:v>164778.10999999999</c:v>
                </c:pt>
                <c:pt idx="16482">
                  <c:v>164788.10999999999</c:v>
                </c:pt>
                <c:pt idx="16483">
                  <c:v>164798.10999999999</c:v>
                </c:pt>
                <c:pt idx="16484">
                  <c:v>164808.09</c:v>
                </c:pt>
                <c:pt idx="16485">
                  <c:v>164818.09</c:v>
                </c:pt>
                <c:pt idx="16486">
                  <c:v>164828.09</c:v>
                </c:pt>
                <c:pt idx="16487">
                  <c:v>164838.09</c:v>
                </c:pt>
                <c:pt idx="16488">
                  <c:v>164848.09</c:v>
                </c:pt>
                <c:pt idx="16489">
                  <c:v>164858.09</c:v>
                </c:pt>
                <c:pt idx="16490">
                  <c:v>164868.09</c:v>
                </c:pt>
                <c:pt idx="16491">
                  <c:v>164878.09</c:v>
                </c:pt>
                <c:pt idx="16492">
                  <c:v>164888.09</c:v>
                </c:pt>
                <c:pt idx="16493">
                  <c:v>164898.09</c:v>
                </c:pt>
                <c:pt idx="16494">
                  <c:v>164908.09</c:v>
                </c:pt>
                <c:pt idx="16495">
                  <c:v>164918.07999999999</c:v>
                </c:pt>
                <c:pt idx="16496">
                  <c:v>164928.07999999999</c:v>
                </c:pt>
                <c:pt idx="16497">
                  <c:v>164938.07999999999</c:v>
                </c:pt>
                <c:pt idx="16498">
                  <c:v>164948.09</c:v>
                </c:pt>
                <c:pt idx="16499">
                  <c:v>164958.07999999999</c:v>
                </c:pt>
                <c:pt idx="16500">
                  <c:v>164968.07999999999</c:v>
                </c:pt>
                <c:pt idx="16501">
                  <c:v>164978.07999999999</c:v>
                </c:pt>
                <c:pt idx="16502">
                  <c:v>164988.06</c:v>
                </c:pt>
                <c:pt idx="16503">
                  <c:v>164998.06</c:v>
                </c:pt>
                <c:pt idx="16504">
                  <c:v>165008.06</c:v>
                </c:pt>
                <c:pt idx="16505">
                  <c:v>165018.06</c:v>
                </c:pt>
                <c:pt idx="16506">
                  <c:v>165028.06</c:v>
                </c:pt>
                <c:pt idx="16507">
                  <c:v>165038.06</c:v>
                </c:pt>
                <c:pt idx="16508">
                  <c:v>165048.06</c:v>
                </c:pt>
                <c:pt idx="16509">
                  <c:v>165058.06</c:v>
                </c:pt>
                <c:pt idx="16510">
                  <c:v>165068.06</c:v>
                </c:pt>
                <c:pt idx="16511">
                  <c:v>165078.06</c:v>
                </c:pt>
                <c:pt idx="16512">
                  <c:v>165088.04999999999</c:v>
                </c:pt>
                <c:pt idx="16513">
                  <c:v>165098.04999999999</c:v>
                </c:pt>
                <c:pt idx="16514">
                  <c:v>165108.04999999999</c:v>
                </c:pt>
                <c:pt idx="16515">
                  <c:v>165118.06</c:v>
                </c:pt>
                <c:pt idx="16516">
                  <c:v>165128.04999999999</c:v>
                </c:pt>
                <c:pt idx="16517">
                  <c:v>165138.04999999999</c:v>
                </c:pt>
                <c:pt idx="16518">
                  <c:v>165148.04999999999</c:v>
                </c:pt>
                <c:pt idx="16519">
                  <c:v>165158.04999999999</c:v>
                </c:pt>
                <c:pt idx="16520">
                  <c:v>165168.03</c:v>
                </c:pt>
                <c:pt idx="16521">
                  <c:v>165178.03</c:v>
                </c:pt>
                <c:pt idx="16522">
                  <c:v>165188.03</c:v>
                </c:pt>
                <c:pt idx="16523">
                  <c:v>165198.03</c:v>
                </c:pt>
                <c:pt idx="16524">
                  <c:v>165208.03</c:v>
                </c:pt>
                <c:pt idx="16525">
                  <c:v>165218.03</c:v>
                </c:pt>
                <c:pt idx="16526">
                  <c:v>165228.01999999999</c:v>
                </c:pt>
                <c:pt idx="16527">
                  <c:v>165238.01999999999</c:v>
                </c:pt>
                <c:pt idx="16528">
                  <c:v>165248.03</c:v>
                </c:pt>
                <c:pt idx="16529">
                  <c:v>165258.03</c:v>
                </c:pt>
                <c:pt idx="16530">
                  <c:v>165268.01999999999</c:v>
                </c:pt>
                <c:pt idx="16531">
                  <c:v>165278.01999999999</c:v>
                </c:pt>
                <c:pt idx="16532">
                  <c:v>165288.01999999999</c:v>
                </c:pt>
                <c:pt idx="16533">
                  <c:v>165298.01999999999</c:v>
                </c:pt>
                <c:pt idx="16534">
                  <c:v>165308</c:v>
                </c:pt>
                <c:pt idx="16535">
                  <c:v>165318</c:v>
                </c:pt>
                <c:pt idx="16536">
                  <c:v>165328</c:v>
                </c:pt>
                <c:pt idx="16537">
                  <c:v>165338</c:v>
                </c:pt>
                <c:pt idx="16538">
                  <c:v>165348</c:v>
                </c:pt>
                <c:pt idx="16539">
                  <c:v>165358</c:v>
                </c:pt>
                <c:pt idx="16540">
                  <c:v>165368</c:v>
                </c:pt>
                <c:pt idx="16541">
                  <c:v>165378</c:v>
                </c:pt>
                <c:pt idx="16542">
                  <c:v>165388</c:v>
                </c:pt>
                <c:pt idx="16543">
                  <c:v>165398</c:v>
                </c:pt>
                <c:pt idx="16544">
                  <c:v>165407.98000000001</c:v>
                </c:pt>
                <c:pt idx="16545">
                  <c:v>165417.98000000001</c:v>
                </c:pt>
                <c:pt idx="16546">
                  <c:v>165427.98000000001</c:v>
                </c:pt>
                <c:pt idx="16547">
                  <c:v>165437.98000000001</c:v>
                </c:pt>
                <c:pt idx="16548">
                  <c:v>165447.98000000001</c:v>
                </c:pt>
                <c:pt idx="16549">
                  <c:v>165457.98000000001</c:v>
                </c:pt>
                <c:pt idx="16550">
                  <c:v>165467.98000000001</c:v>
                </c:pt>
                <c:pt idx="16551">
                  <c:v>165477.98000000001</c:v>
                </c:pt>
                <c:pt idx="16552">
                  <c:v>165487.97</c:v>
                </c:pt>
                <c:pt idx="16553">
                  <c:v>165497.97</c:v>
                </c:pt>
                <c:pt idx="16554">
                  <c:v>165507.97</c:v>
                </c:pt>
                <c:pt idx="16555">
                  <c:v>165517.97</c:v>
                </c:pt>
                <c:pt idx="16556">
                  <c:v>165527.97</c:v>
                </c:pt>
                <c:pt idx="16557">
                  <c:v>165537.97</c:v>
                </c:pt>
                <c:pt idx="16558">
                  <c:v>165547.97</c:v>
                </c:pt>
                <c:pt idx="16559">
                  <c:v>165557.97</c:v>
                </c:pt>
                <c:pt idx="16560">
                  <c:v>165567.97</c:v>
                </c:pt>
                <c:pt idx="16561">
                  <c:v>165577.97</c:v>
                </c:pt>
                <c:pt idx="16562">
                  <c:v>165587.95000000001</c:v>
                </c:pt>
                <c:pt idx="16563">
                  <c:v>165597.95000000001</c:v>
                </c:pt>
                <c:pt idx="16564">
                  <c:v>165607.95000000001</c:v>
                </c:pt>
                <c:pt idx="16565">
                  <c:v>165617.94</c:v>
                </c:pt>
                <c:pt idx="16566">
                  <c:v>165627.94</c:v>
                </c:pt>
                <c:pt idx="16567">
                  <c:v>165637.94</c:v>
                </c:pt>
                <c:pt idx="16568">
                  <c:v>165647.95000000001</c:v>
                </c:pt>
                <c:pt idx="16569">
                  <c:v>165657.94</c:v>
                </c:pt>
                <c:pt idx="16570">
                  <c:v>165667.94</c:v>
                </c:pt>
                <c:pt idx="16571">
                  <c:v>165677.94</c:v>
                </c:pt>
                <c:pt idx="16572">
                  <c:v>165687.94</c:v>
                </c:pt>
                <c:pt idx="16573">
                  <c:v>165697.94</c:v>
                </c:pt>
                <c:pt idx="16574">
                  <c:v>165707.94</c:v>
                </c:pt>
                <c:pt idx="16575">
                  <c:v>165717.92000000001</c:v>
                </c:pt>
                <c:pt idx="16576">
                  <c:v>165727.92000000001</c:v>
                </c:pt>
                <c:pt idx="16577">
                  <c:v>165737.92000000001</c:v>
                </c:pt>
                <c:pt idx="16578">
                  <c:v>165747.94</c:v>
                </c:pt>
                <c:pt idx="16579">
                  <c:v>165757.92000000001</c:v>
                </c:pt>
                <c:pt idx="16580">
                  <c:v>165767.92000000001</c:v>
                </c:pt>
                <c:pt idx="16581">
                  <c:v>165777.92000000001</c:v>
                </c:pt>
                <c:pt idx="16582">
                  <c:v>165787.92000000001</c:v>
                </c:pt>
                <c:pt idx="16583">
                  <c:v>165797.91</c:v>
                </c:pt>
                <c:pt idx="16584">
                  <c:v>165807.91</c:v>
                </c:pt>
                <c:pt idx="16585">
                  <c:v>165817.91</c:v>
                </c:pt>
                <c:pt idx="16586">
                  <c:v>165827.91</c:v>
                </c:pt>
                <c:pt idx="16587">
                  <c:v>165837.91</c:v>
                </c:pt>
                <c:pt idx="16588">
                  <c:v>165847.91</c:v>
                </c:pt>
                <c:pt idx="16589">
                  <c:v>165857.91</c:v>
                </c:pt>
                <c:pt idx="16590">
                  <c:v>165867.91</c:v>
                </c:pt>
                <c:pt idx="16591">
                  <c:v>165877.91</c:v>
                </c:pt>
                <c:pt idx="16592">
                  <c:v>165887.91</c:v>
                </c:pt>
                <c:pt idx="16593">
                  <c:v>165897.89000000001</c:v>
                </c:pt>
                <c:pt idx="16594">
                  <c:v>165907.89000000001</c:v>
                </c:pt>
                <c:pt idx="16595">
                  <c:v>165917.89000000001</c:v>
                </c:pt>
                <c:pt idx="16596">
                  <c:v>165927.89000000001</c:v>
                </c:pt>
                <c:pt idx="16597">
                  <c:v>165937.88</c:v>
                </c:pt>
                <c:pt idx="16598">
                  <c:v>165947.89000000001</c:v>
                </c:pt>
                <c:pt idx="16599">
                  <c:v>165957.89000000001</c:v>
                </c:pt>
                <c:pt idx="16600">
                  <c:v>165967.89000000001</c:v>
                </c:pt>
                <c:pt idx="16601">
                  <c:v>165977.88</c:v>
                </c:pt>
                <c:pt idx="16602">
                  <c:v>165987.88</c:v>
                </c:pt>
                <c:pt idx="16603">
                  <c:v>165997.88</c:v>
                </c:pt>
                <c:pt idx="16604">
                  <c:v>166007.89000000001</c:v>
                </c:pt>
                <c:pt idx="16605">
                  <c:v>166017.88</c:v>
                </c:pt>
                <c:pt idx="16606">
                  <c:v>166027.88</c:v>
                </c:pt>
                <c:pt idx="16607">
                  <c:v>166037.85999999999</c:v>
                </c:pt>
                <c:pt idx="16608">
                  <c:v>166047.88</c:v>
                </c:pt>
                <c:pt idx="16609">
                  <c:v>166057.88</c:v>
                </c:pt>
                <c:pt idx="16610">
                  <c:v>166067.88</c:v>
                </c:pt>
                <c:pt idx="16611">
                  <c:v>166077.85999999999</c:v>
                </c:pt>
                <c:pt idx="16612">
                  <c:v>166087.85999999999</c:v>
                </c:pt>
                <c:pt idx="16613">
                  <c:v>166097.85999999999</c:v>
                </c:pt>
                <c:pt idx="16614">
                  <c:v>166107.85999999999</c:v>
                </c:pt>
                <c:pt idx="16615">
                  <c:v>166117.84</c:v>
                </c:pt>
                <c:pt idx="16616">
                  <c:v>166127.84</c:v>
                </c:pt>
                <c:pt idx="16617">
                  <c:v>166137.84</c:v>
                </c:pt>
                <c:pt idx="16618">
                  <c:v>166147.85999999999</c:v>
                </c:pt>
                <c:pt idx="16619">
                  <c:v>166157.84</c:v>
                </c:pt>
                <c:pt idx="16620">
                  <c:v>166167.84</c:v>
                </c:pt>
                <c:pt idx="16621">
                  <c:v>166177.84</c:v>
                </c:pt>
                <c:pt idx="16622">
                  <c:v>166187.84</c:v>
                </c:pt>
                <c:pt idx="16623">
                  <c:v>166197.84</c:v>
                </c:pt>
                <c:pt idx="16624">
                  <c:v>166207.84</c:v>
                </c:pt>
                <c:pt idx="16625">
                  <c:v>166217.82999999999</c:v>
                </c:pt>
                <c:pt idx="16626">
                  <c:v>166227.82999999999</c:v>
                </c:pt>
                <c:pt idx="16627">
                  <c:v>166237.82999999999</c:v>
                </c:pt>
                <c:pt idx="16628">
                  <c:v>166247.84</c:v>
                </c:pt>
                <c:pt idx="16629">
                  <c:v>166257.82999999999</c:v>
                </c:pt>
                <c:pt idx="16630">
                  <c:v>166267.82999999999</c:v>
                </c:pt>
                <c:pt idx="16631">
                  <c:v>166277.82999999999</c:v>
                </c:pt>
                <c:pt idx="16632">
                  <c:v>166287.81</c:v>
                </c:pt>
                <c:pt idx="16633">
                  <c:v>166297.81</c:v>
                </c:pt>
                <c:pt idx="16634">
                  <c:v>166307.81</c:v>
                </c:pt>
                <c:pt idx="16635">
                  <c:v>166317.81</c:v>
                </c:pt>
                <c:pt idx="16636">
                  <c:v>166327.81</c:v>
                </c:pt>
                <c:pt idx="16637">
                  <c:v>166337.81</c:v>
                </c:pt>
                <c:pt idx="16638">
                  <c:v>166347.81</c:v>
                </c:pt>
                <c:pt idx="16639">
                  <c:v>166357.81</c:v>
                </c:pt>
                <c:pt idx="16640">
                  <c:v>166367.81</c:v>
                </c:pt>
                <c:pt idx="16641">
                  <c:v>166377.81</c:v>
                </c:pt>
                <c:pt idx="16642">
                  <c:v>166387.79999999999</c:v>
                </c:pt>
                <c:pt idx="16643">
                  <c:v>166397.79999999999</c:v>
                </c:pt>
                <c:pt idx="16644">
                  <c:v>166407.79999999999</c:v>
                </c:pt>
                <c:pt idx="16645">
                  <c:v>166417.79999999999</c:v>
                </c:pt>
                <c:pt idx="16646">
                  <c:v>166427.78</c:v>
                </c:pt>
                <c:pt idx="16647">
                  <c:v>166437.78</c:v>
                </c:pt>
                <c:pt idx="16648">
                  <c:v>166447.79999999999</c:v>
                </c:pt>
                <c:pt idx="16649">
                  <c:v>166457.79999999999</c:v>
                </c:pt>
                <c:pt idx="16650">
                  <c:v>166467.78</c:v>
                </c:pt>
                <c:pt idx="16651">
                  <c:v>166477.78</c:v>
                </c:pt>
                <c:pt idx="16652">
                  <c:v>166487.78</c:v>
                </c:pt>
                <c:pt idx="16653">
                  <c:v>166497.78</c:v>
                </c:pt>
                <c:pt idx="16654">
                  <c:v>166507.78</c:v>
                </c:pt>
                <c:pt idx="16655">
                  <c:v>166517.78</c:v>
                </c:pt>
                <c:pt idx="16656">
                  <c:v>166527.76999999999</c:v>
                </c:pt>
                <c:pt idx="16657">
                  <c:v>166537.76999999999</c:v>
                </c:pt>
                <c:pt idx="16658">
                  <c:v>166547.78</c:v>
                </c:pt>
                <c:pt idx="16659">
                  <c:v>166557.78</c:v>
                </c:pt>
                <c:pt idx="16660">
                  <c:v>166567.76999999999</c:v>
                </c:pt>
                <c:pt idx="16661">
                  <c:v>166577.76999999999</c:v>
                </c:pt>
                <c:pt idx="16662">
                  <c:v>166587.76999999999</c:v>
                </c:pt>
                <c:pt idx="16663">
                  <c:v>166597.76999999999</c:v>
                </c:pt>
                <c:pt idx="16664">
                  <c:v>166607.75</c:v>
                </c:pt>
                <c:pt idx="16665">
                  <c:v>166617.75</c:v>
                </c:pt>
                <c:pt idx="16666">
                  <c:v>166627.75</c:v>
                </c:pt>
                <c:pt idx="16667">
                  <c:v>166637.75</c:v>
                </c:pt>
                <c:pt idx="16668">
                  <c:v>166647.75</c:v>
                </c:pt>
                <c:pt idx="16669">
                  <c:v>166657.75</c:v>
                </c:pt>
                <c:pt idx="16670">
                  <c:v>166667.75</c:v>
                </c:pt>
                <c:pt idx="16671">
                  <c:v>166677.75</c:v>
                </c:pt>
                <c:pt idx="16672">
                  <c:v>166687.75</c:v>
                </c:pt>
                <c:pt idx="16673">
                  <c:v>166697.75</c:v>
                </c:pt>
                <c:pt idx="16674">
                  <c:v>166707.73000000001</c:v>
                </c:pt>
                <c:pt idx="16675">
                  <c:v>166717.73000000001</c:v>
                </c:pt>
                <c:pt idx="16676">
                  <c:v>166727.73000000001</c:v>
                </c:pt>
                <c:pt idx="16677">
                  <c:v>166737.73000000001</c:v>
                </c:pt>
                <c:pt idx="16678">
                  <c:v>166747.73000000001</c:v>
                </c:pt>
                <c:pt idx="16679">
                  <c:v>166757.73000000001</c:v>
                </c:pt>
                <c:pt idx="16680">
                  <c:v>166767.73000000001</c:v>
                </c:pt>
                <c:pt idx="16681">
                  <c:v>166777.73000000001</c:v>
                </c:pt>
                <c:pt idx="16682">
                  <c:v>166787.72</c:v>
                </c:pt>
                <c:pt idx="16683">
                  <c:v>166797.72</c:v>
                </c:pt>
                <c:pt idx="16684">
                  <c:v>166807.72</c:v>
                </c:pt>
                <c:pt idx="16685">
                  <c:v>166817.72</c:v>
                </c:pt>
                <c:pt idx="16686">
                  <c:v>166827.72</c:v>
                </c:pt>
                <c:pt idx="16687">
                  <c:v>166837.72</c:v>
                </c:pt>
                <c:pt idx="16688">
                  <c:v>166847.72</c:v>
                </c:pt>
                <c:pt idx="16689">
                  <c:v>166857.72</c:v>
                </c:pt>
                <c:pt idx="16690">
                  <c:v>166867.72</c:v>
                </c:pt>
                <c:pt idx="16691">
                  <c:v>166877.72</c:v>
                </c:pt>
                <c:pt idx="16692">
                  <c:v>166887.70000000001</c:v>
                </c:pt>
                <c:pt idx="16693">
                  <c:v>166897.72</c:v>
                </c:pt>
                <c:pt idx="16694">
                  <c:v>166907.72</c:v>
                </c:pt>
                <c:pt idx="16695">
                  <c:v>166917.69</c:v>
                </c:pt>
                <c:pt idx="16696">
                  <c:v>166927.69</c:v>
                </c:pt>
                <c:pt idx="16697">
                  <c:v>166937.69</c:v>
                </c:pt>
                <c:pt idx="16698">
                  <c:v>166947.70000000001</c:v>
                </c:pt>
                <c:pt idx="16699">
                  <c:v>166957.69</c:v>
                </c:pt>
                <c:pt idx="16700">
                  <c:v>166967.69</c:v>
                </c:pt>
                <c:pt idx="16701">
                  <c:v>166977.69</c:v>
                </c:pt>
                <c:pt idx="16702">
                  <c:v>166987.69</c:v>
                </c:pt>
                <c:pt idx="16703">
                  <c:v>166997.69</c:v>
                </c:pt>
                <c:pt idx="16704">
                  <c:v>167007.69</c:v>
                </c:pt>
                <c:pt idx="16705">
                  <c:v>167017.69</c:v>
                </c:pt>
                <c:pt idx="16706">
                  <c:v>167027.67000000001</c:v>
                </c:pt>
                <c:pt idx="16707">
                  <c:v>167037.67000000001</c:v>
                </c:pt>
                <c:pt idx="16708">
                  <c:v>167047.69</c:v>
                </c:pt>
                <c:pt idx="16709">
                  <c:v>167057.69</c:v>
                </c:pt>
                <c:pt idx="16710">
                  <c:v>167067.67000000001</c:v>
                </c:pt>
                <c:pt idx="16711">
                  <c:v>167077.67000000001</c:v>
                </c:pt>
                <c:pt idx="16712">
                  <c:v>167087.67000000001</c:v>
                </c:pt>
                <c:pt idx="16713">
                  <c:v>167097.66</c:v>
                </c:pt>
                <c:pt idx="16714">
                  <c:v>167107.66</c:v>
                </c:pt>
                <c:pt idx="16715">
                  <c:v>167117.66</c:v>
                </c:pt>
                <c:pt idx="16716">
                  <c:v>167127.66</c:v>
                </c:pt>
                <c:pt idx="16717">
                  <c:v>167137.66</c:v>
                </c:pt>
                <c:pt idx="16718">
                  <c:v>167147.66</c:v>
                </c:pt>
                <c:pt idx="16719">
                  <c:v>167157.66</c:v>
                </c:pt>
                <c:pt idx="16720">
                  <c:v>167167.66</c:v>
                </c:pt>
                <c:pt idx="16721">
                  <c:v>167177.66</c:v>
                </c:pt>
                <c:pt idx="16722">
                  <c:v>167187.66</c:v>
                </c:pt>
                <c:pt idx="16723">
                  <c:v>167197.64000000001</c:v>
                </c:pt>
                <c:pt idx="16724">
                  <c:v>167207.64000000001</c:v>
                </c:pt>
                <c:pt idx="16725">
                  <c:v>167217.64000000001</c:v>
                </c:pt>
                <c:pt idx="16726">
                  <c:v>167227.64000000001</c:v>
                </c:pt>
                <c:pt idx="16727">
                  <c:v>167237.63</c:v>
                </c:pt>
                <c:pt idx="16728">
                  <c:v>167247.64000000001</c:v>
                </c:pt>
                <c:pt idx="16729">
                  <c:v>167257.64000000001</c:v>
                </c:pt>
                <c:pt idx="16730">
                  <c:v>167267.64000000001</c:v>
                </c:pt>
                <c:pt idx="16731">
                  <c:v>167277.63</c:v>
                </c:pt>
                <c:pt idx="16732">
                  <c:v>167287.63</c:v>
                </c:pt>
                <c:pt idx="16733">
                  <c:v>167297.63</c:v>
                </c:pt>
                <c:pt idx="16734">
                  <c:v>167307.63</c:v>
                </c:pt>
                <c:pt idx="16735">
                  <c:v>167317.63</c:v>
                </c:pt>
                <c:pt idx="16736">
                  <c:v>167327.63</c:v>
                </c:pt>
                <c:pt idx="16737">
                  <c:v>167337.60999999999</c:v>
                </c:pt>
                <c:pt idx="16738">
                  <c:v>167347.63</c:v>
                </c:pt>
                <c:pt idx="16739">
                  <c:v>167357.63</c:v>
                </c:pt>
                <c:pt idx="16740">
                  <c:v>167367.63</c:v>
                </c:pt>
                <c:pt idx="16741">
                  <c:v>167377.60999999999</c:v>
                </c:pt>
                <c:pt idx="16742">
                  <c:v>167387.60999999999</c:v>
                </c:pt>
                <c:pt idx="16743">
                  <c:v>167397.60999999999</c:v>
                </c:pt>
                <c:pt idx="16744">
                  <c:v>167407.60999999999</c:v>
                </c:pt>
                <c:pt idx="16745">
                  <c:v>167417.59</c:v>
                </c:pt>
                <c:pt idx="16746">
                  <c:v>167427.59</c:v>
                </c:pt>
                <c:pt idx="16747">
                  <c:v>167437.59</c:v>
                </c:pt>
                <c:pt idx="16748">
                  <c:v>167447.60999999999</c:v>
                </c:pt>
                <c:pt idx="16749">
                  <c:v>167457.59</c:v>
                </c:pt>
                <c:pt idx="16750">
                  <c:v>167467.59</c:v>
                </c:pt>
                <c:pt idx="16751">
                  <c:v>167477.59</c:v>
                </c:pt>
                <c:pt idx="16752">
                  <c:v>167487.59</c:v>
                </c:pt>
                <c:pt idx="16753">
                  <c:v>167497.59</c:v>
                </c:pt>
                <c:pt idx="16754">
                  <c:v>167507.59</c:v>
                </c:pt>
                <c:pt idx="16755">
                  <c:v>167517.57999999999</c:v>
                </c:pt>
                <c:pt idx="16756">
                  <c:v>167527.57999999999</c:v>
                </c:pt>
                <c:pt idx="16757">
                  <c:v>167537.57999999999</c:v>
                </c:pt>
                <c:pt idx="16758">
                  <c:v>167547.59</c:v>
                </c:pt>
                <c:pt idx="16759">
                  <c:v>167557.57999999999</c:v>
                </c:pt>
                <c:pt idx="16760">
                  <c:v>167567.57999999999</c:v>
                </c:pt>
                <c:pt idx="16761">
                  <c:v>167577.57999999999</c:v>
                </c:pt>
                <c:pt idx="16762">
                  <c:v>167587.56</c:v>
                </c:pt>
                <c:pt idx="16763">
                  <c:v>167597.56</c:v>
                </c:pt>
                <c:pt idx="16764">
                  <c:v>167607.56</c:v>
                </c:pt>
                <c:pt idx="16765">
                  <c:v>167617.56</c:v>
                </c:pt>
                <c:pt idx="16766">
                  <c:v>167627.56</c:v>
                </c:pt>
                <c:pt idx="16767">
                  <c:v>167637.56</c:v>
                </c:pt>
                <c:pt idx="16768">
                  <c:v>167647.56</c:v>
                </c:pt>
                <c:pt idx="16769">
                  <c:v>167657.56</c:v>
                </c:pt>
                <c:pt idx="16770">
                  <c:v>167667.56</c:v>
                </c:pt>
                <c:pt idx="16771">
                  <c:v>167677.56</c:v>
                </c:pt>
                <c:pt idx="16772">
                  <c:v>167687.56</c:v>
                </c:pt>
                <c:pt idx="16773">
                  <c:v>167697.54999999999</c:v>
                </c:pt>
                <c:pt idx="16774">
                  <c:v>167707.54999999999</c:v>
                </c:pt>
                <c:pt idx="16775">
                  <c:v>167717.54999999999</c:v>
                </c:pt>
                <c:pt idx="16776">
                  <c:v>167727.53</c:v>
                </c:pt>
                <c:pt idx="16777">
                  <c:v>167737.53</c:v>
                </c:pt>
                <c:pt idx="16778">
                  <c:v>167747.54999999999</c:v>
                </c:pt>
                <c:pt idx="16779">
                  <c:v>167757.54999999999</c:v>
                </c:pt>
                <c:pt idx="16780">
                  <c:v>167767.53</c:v>
                </c:pt>
                <c:pt idx="16781">
                  <c:v>167777.53</c:v>
                </c:pt>
                <c:pt idx="16782">
                  <c:v>167787.53</c:v>
                </c:pt>
                <c:pt idx="16783">
                  <c:v>167797.53</c:v>
                </c:pt>
                <c:pt idx="16784">
                  <c:v>167807.53</c:v>
                </c:pt>
                <c:pt idx="16785">
                  <c:v>167817.53</c:v>
                </c:pt>
                <c:pt idx="16786">
                  <c:v>167827.53</c:v>
                </c:pt>
                <c:pt idx="16787">
                  <c:v>167837.53</c:v>
                </c:pt>
                <c:pt idx="16788">
                  <c:v>167847.53</c:v>
                </c:pt>
                <c:pt idx="16789">
                  <c:v>167857.53</c:v>
                </c:pt>
                <c:pt idx="16790">
                  <c:v>167867.51999999999</c:v>
                </c:pt>
                <c:pt idx="16791">
                  <c:v>167877.52</c:v>
                </c:pt>
                <c:pt idx="16792">
                  <c:v>167887.52</c:v>
                </c:pt>
                <c:pt idx="16793">
                  <c:v>167897.52</c:v>
                </c:pt>
                <c:pt idx="16794">
                  <c:v>167907.5</c:v>
                </c:pt>
                <c:pt idx="16795">
                  <c:v>167917.5</c:v>
                </c:pt>
                <c:pt idx="16796">
                  <c:v>167927.5</c:v>
                </c:pt>
                <c:pt idx="16797">
                  <c:v>167937.5</c:v>
                </c:pt>
                <c:pt idx="16798">
                  <c:v>167947.5</c:v>
                </c:pt>
                <c:pt idx="16799">
                  <c:v>167957.5</c:v>
                </c:pt>
                <c:pt idx="16800">
                  <c:v>167967.5</c:v>
                </c:pt>
                <c:pt idx="16801">
                  <c:v>167977.5</c:v>
                </c:pt>
                <c:pt idx="16802">
                  <c:v>167987.5</c:v>
                </c:pt>
                <c:pt idx="16803">
                  <c:v>167997.5</c:v>
                </c:pt>
                <c:pt idx="16804">
                  <c:v>168007.48</c:v>
                </c:pt>
                <c:pt idx="16805">
                  <c:v>168017.48</c:v>
                </c:pt>
                <c:pt idx="16806">
                  <c:v>168027.48</c:v>
                </c:pt>
                <c:pt idx="16807">
                  <c:v>168037.48</c:v>
                </c:pt>
                <c:pt idx="16808">
                  <c:v>168047.48</c:v>
                </c:pt>
                <c:pt idx="16809">
                  <c:v>168057.48</c:v>
                </c:pt>
                <c:pt idx="16810">
                  <c:v>168067.48</c:v>
                </c:pt>
                <c:pt idx="16811">
                  <c:v>168077.48</c:v>
                </c:pt>
                <c:pt idx="16812">
                  <c:v>168087.47</c:v>
                </c:pt>
                <c:pt idx="16813">
                  <c:v>168097.47</c:v>
                </c:pt>
                <c:pt idx="16814">
                  <c:v>168107.47</c:v>
                </c:pt>
                <c:pt idx="16815">
                  <c:v>168117.47</c:v>
                </c:pt>
                <c:pt idx="16816">
                  <c:v>168127.47</c:v>
                </c:pt>
                <c:pt idx="16817">
                  <c:v>168137.47</c:v>
                </c:pt>
                <c:pt idx="16818">
                  <c:v>168147.47</c:v>
                </c:pt>
                <c:pt idx="16819">
                  <c:v>168157.47</c:v>
                </c:pt>
                <c:pt idx="16820">
                  <c:v>168167.47</c:v>
                </c:pt>
                <c:pt idx="16821">
                  <c:v>168177.47</c:v>
                </c:pt>
                <c:pt idx="16822">
                  <c:v>168187.45</c:v>
                </c:pt>
                <c:pt idx="16823">
                  <c:v>168197.45</c:v>
                </c:pt>
                <c:pt idx="16824">
                  <c:v>168207.45</c:v>
                </c:pt>
                <c:pt idx="16825">
                  <c:v>168217.45</c:v>
                </c:pt>
                <c:pt idx="16826">
                  <c:v>168227.45</c:v>
                </c:pt>
                <c:pt idx="16827">
                  <c:v>168237.45</c:v>
                </c:pt>
                <c:pt idx="16828">
                  <c:v>168247.45</c:v>
                </c:pt>
                <c:pt idx="16829">
                  <c:v>168257.45</c:v>
                </c:pt>
                <c:pt idx="16830">
                  <c:v>168267.44</c:v>
                </c:pt>
                <c:pt idx="16831">
                  <c:v>168277.44</c:v>
                </c:pt>
                <c:pt idx="16832">
                  <c:v>168287.44</c:v>
                </c:pt>
                <c:pt idx="16833">
                  <c:v>168297.44</c:v>
                </c:pt>
                <c:pt idx="16834">
                  <c:v>168307.44</c:v>
                </c:pt>
                <c:pt idx="16835">
                  <c:v>168317.44</c:v>
                </c:pt>
                <c:pt idx="16836">
                  <c:v>168327.42</c:v>
                </c:pt>
                <c:pt idx="16837">
                  <c:v>168337.42</c:v>
                </c:pt>
                <c:pt idx="16838">
                  <c:v>168347.44</c:v>
                </c:pt>
                <c:pt idx="16839">
                  <c:v>168357.44</c:v>
                </c:pt>
                <c:pt idx="16840">
                  <c:v>168367.42</c:v>
                </c:pt>
                <c:pt idx="16841">
                  <c:v>168377.42</c:v>
                </c:pt>
                <c:pt idx="16842">
                  <c:v>168387.42</c:v>
                </c:pt>
                <c:pt idx="16843">
                  <c:v>168397.41</c:v>
                </c:pt>
                <c:pt idx="16844">
                  <c:v>168407.41</c:v>
                </c:pt>
                <c:pt idx="16845">
                  <c:v>168417.41</c:v>
                </c:pt>
                <c:pt idx="16846">
                  <c:v>168427.41</c:v>
                </c:pt>
                <c:pt idx="16847">
                  <c:v>168437.41</c:v>
                </c:pt>
                <c:pt idx="16848">
                  <c:v>168447.41</c:v>
                </c:pt>
                <c:pt idx="16849">
                  <c:v>168457.41</c:v>
                </c:pt>
                <c:pt idx="16850">
                  <c:v>168467.41</c:v>
                </c:pt>
                <c:pt idx="16851">
                  <c:v>168477.41</c:v>
                </c:pt>
                <c:pt idx="16852">
                  <c:v>168487.41</c:v>
                </c:pt>
                <c:pt idx="16853">
                  <c:v>168497.39</c:v>
                </c:pt>
                <c:pt idx="16854">
                  <c:v>168507.39</c:v>
                </c:pt>
                <c:pt idx="16855">
                  <c:v>168517.39</c:v>
                </c:pt>
                <c:pt idx="16856">
                  <c:v>168527.39</c:v>
                </c:pt>
                <c:pt idx="16857">
                  <c:v>168537.38</c:v>
                </c:pt>
                <c:pt idx="16858">
                  <c:v>168547.39</c:v>
                </c:pt>
                <c:pt idx="16859">
                  <c:v>168557.39</c:v>
                </c:pt>
                <c:pt idx="16860">
                  <c:v>168567.39</c:v>
                </c:pt>
                <c:pt idx="16861">
                  <c:v>168577.38</c:v>
                </c:pt>
                <c:pt idx="16862">
                  <c:v>168587.38</c:v>
                </c:pt>
                <c:pt idx="16863">
                  <c:v>168597.38</c:v>
                </c:pt>
                <c:pt idx="16864">
                  <c:v>168607.38</c:v>
                </c:pt>
                <c:pt idx="16865">
                  <c:v>168617.38</c:v>
                </c:pt>
                <c:pt idx="16866">
                  <c:v>168627.38</c:v>
                </c:pt>
                <c:pt idx="16867">
                  <c:v>168637.36</c:v>
                </c:pt>
                <c:pt idx="16868">
                  <c:v>168647.38</c:v>
                </c:pt>
                <c:pt idx="16869">
                  <c:v>168657.38</c:v>
                </c:pt>
                <c:pt idx="16870">
                  <c:v>168667.38</c:v>
                </c:pt>
                <c:pt idx="16871">
                  <c:v>168677.36</c:v>
                </c:pt>
                <c:pt idx="16872">
                  <c:v>168687.35999999999</c:v>
                </c:pt>
                <c:pt idx="16873">
                  <c:v>168697.36</c:v>
                </c:pt>
                <c:pt idx="16874">
                  <c:v>168707.36</c:v>
                </c:pt>
                <c:pt idx="16875">
                  <c:v>168717.34</c:v>
                </c:pt>
                <c:pt idx="16876">
                  <c:v>168727.34</c:v>
                </c:pt>
                <c:pt idx="16877">
                  <c:v>168737.34</c:v>
                </c:pt>
                <c:pt idx="16878">
                  <c:v>168747.36</c:v>
                </c:pt>
                <c:pt idx="16879">
                  <c:v>168757.34</c:v>
                </c:pt>
                <c:pt idx="16880">
                  <c:v>168767.34</c:v>
                </c:pt>
                <c:pt idx="16881">
                  <c:v>168777.34</c:v>
                </c:pt>
                <c:pt idx="16882">
                  <c:v>168787.34</c:v>
                </c:pt>
                <c:pt idx="16883">
                  <c:v>168797.34</c:v>
                </c:pt>
                <c:pt idx="16884">
                  <c:v>168807.34</c:v>
                </c:pt>
                <c:pt idx="16885">
                  <c:v>168817.33</c:v>
                </c:pt>
                <c:pt idx="16886">
                  <c:v>168827.33</c:v>
                </c:pt>
                <c:pt idx="16887">
                  <c:v>168837.33</c:v>
                </c:pt>
                <c:pt idx="16888">
                  <c:v>168847.34</c:v>
                </c:pt>
                <c:pt idx="16889">
                  <c:v>168857.33</c:v>
                </c:pt>
                <c:pt idx="16890">
                  <c:v>168867.33</c:v>
                </c:pt>
                <c:pt idx="16891">
                  <c:v>168877.33</c:v>
                </c:pt>
                <c:pt idx="16892">
                  <c:v>168887.33</c:v>
                </c:pt>
                <c:pt idx="16893">
                  <c:v>168897.31</c:v>
                </c:pt>
                <c:pt idx="16894">
                  <c:v>168907.31</c:v>
                </c:pt>
                <c:pt idx="16895">
                  <c:v>168917.31</c:v>
                </c:pt>
                <c:pt idx="16896">
                  <c:v>168927.31</c:v>
                </c:pt>
                <c:pt idx="16897">
                  <c:v>168937.31</c:v>
                </c:pt>
                <c:pt idx="16898">
                  <c:v>168947.31</c:v>
                </c:pt>
                <c:pt idx="16899">
                  <c:v>168957.31</c:v>
                </c:pt>
                <c:pt idx="16900">
                  <c:v>168967.31</c:v>
                </c:pt>
                <c:pt idx="16901">
                  <c:v>168977.31</c:v>
                </c:pt>
                <c:pt idx="16902">
                  <c:v>168987.31</c:v>
                </c:pt>
                <c:pt idx="16903">
                  <c:v>168997.3</c:v>
                </c:pt>
                <c:pt idx="16904">
                  <c:v>169007.3</c:v>
                </c:pt>
                <c:pt idx="16905">
                  <c:v>169017.3</c:v>
                </c:pt>
                <c:pt idx="16906">
                  <c:v>169027.28</c:v>
                </c:pt>
                <c:pt idx="16907">
                  <c:v>169037.28</c:v>
                </c:pt>
                <c:pt idx="16908">
                  <c:v>169047.28</c:v>
                </c:pt>
                <c:pt idx="16909">
                  <c:v>169057.3</c:v>
                </c:pt>
                <c:pt idx="16910">
                  <c:v>169067.28</c:v>
                </c:pt>
                <c:pt idx="16911">
                  <c:v>169077.28</c:v>
                </c:pt>
                <c:pt idx="16912">
                  <c:v>169087.28</c:v>
                </c:pt>
                <c:pt idx="16913">
                  <c:v>169097.28</c:v>
                </c:pt>
                <c:pt idx="16914">
                  <c:v>169107.28</c:v>
                </c:pt>
                <c:pt idx="16915">
                  <c:v>169117.28</c:v>
                </c:pt>
                <c:pt idx="16916">
                  <c:v>169127.28</c:v>
                </c:pt>
                <c:pt idx="16917">
                  <c:v>169137.28</c:v>
                </c:pt>
                <c:pt idx="16918">
                  <c:v>169147.27</c:v>
                </c:pt>
                <c:pt idx="16919">
                  <c:v>169157.28</c:v>
                </c:pt>
                <c:pt idx="16920">
                  <c:v>169167.27</c:v>
                </c:pt>
                <c:pt idx="16921">
                  <c:v>169177.27</c:v>
                </c:pt>
                <c:pt idx="16922">
                  <c:v>169187.27</c:v>
                </c:pt>
                <c:pt idx="16923">
                  <c:v>169197.27</c:v>
                </c:pt>
                <c:pt idx="16924">
                  <c:v>169207.25</c:v>
                </c:pt>
                <c:pt idx="16925">
                  <c:v>169217.25</c:v>
                </c:pt>
                <c:pt idx="16926">
                  <c:v>169227.25</c:v>
                </c:pt>
                <c:pt idx="16927">
                  <c:v>169237.25</c:v>
                </c:pt>
                <c:pt idx="16928">
                  <c:v>169247.25</c:v>
                </c:pt>
                <c:pt idx="16929">
                  <c:v>169257.25</c:v>
                </c:pt>
                <c:pt idx="16930">
                  <c:v>169267.25</c:v>
                </c:pt>
                <c:pt idx="16931">
                  <c:v>169277.25</c:v>
                </c:pt>
                <c:pt idx="16932">
                  <c:v>169287.25</c:v>
                </c:pt>
                <c:pt idx="16933">
                  <c:v>169297.25</c:v>
                </c:pt>
                <c:pt idx="16934">
                  <c:v>169307.23</c:v>
                </c:pt>
                <c:pt idx="16935">
                  <c:v>169317.23</c:v>
                </c:pt>
                <c:pt idx="16936">
                  <c:v>169327.23</c:v>
                </c:pt>
                <c:pt idx="16937">
                  <c:v>169337.23</c:v>
                </c:pt>
                <c:pt idx="16938">
                  <c:v>169347.22</c:v>
                </c:pt>
                <c:pt idx="16939">
                  <c:v>169357.23</c:v>
                </c:pt>
                <c:pt idx="16940">
                  <c:v>169367.23</c:v>
                </c:pt>
                <c:pt idx="16941">
                  <c:v>169377.23</c:v>
                </c:pt>
                <c:pt idx="16942">
                  <c:v>169387.22</c:v>
                </c:pt>
                <c:pt idx="16943">
                  <c:v>169397.22</c:v>
                </c:pt>
                <c:pt idx="16944">
                  <c:v>169407.22</c:v>
                </c:pt>
                <c:pt idx="16945">
                  <c:v>169417.22</c:v>
                </c:pt>
                <c:pt idx="16946">
                  <c:v>169427.22</c:v>
                </c:pt>
                <c:pt idx="16947">
                  <c:v>169437.22</c:v>
                </c:pt>
                <c:pt idx="16948">
                  <c:v>169447.2</c:v>
                </c:pt>
                <c:pt idx="16949">
                  <c:v>169457.22</c:v>
                </c:pt>
                <c:pt idx="16950">
                  <c:v>169467.22</c:v>
                </c:pt>
                <c:pt idx="16951">
                  <c:v>169477.22</c:v>
                </c:pt>
                <c:pt idx="16952">
                  <c:v>169487.2</c:v>
                </c:pt>
                <c:pt idx="16953">
                  <c:v>169497.2</c:v>
                </c:pt>
                <c:pt idx="16954">
                  <c:v>169507.20000000001</c:v>
                </c:pt>
                <c:pt idx="16955">
                  <c:v>169517.2</c:v>
                </c:pt>
                <c:pt idx="16956">
                  <c:v>169527.2</c:v>
                </c:pt>
                <c:pt idx="16957">
                  <c:v>169537.2</c:v>
                </c:pt>
                <c:pt idx="16958">
                  <c:v>169547.2</c:v>
                </c:pt>
                <c:pt idx="16959">
                  <c:v>169557.2</c:v>
                </c:pt>
                <c:pt idx="16960">
                  <c:v>169567.19</c:v>
                </c:pt>
                <c:pt idx="16961">
                  <c:v>169577.19</c:v>
                </c:pt>
                <c:pt idx="16962">
                  <c:v>169587.19</c:v>
                </c:pt>
                <c:pt idx="16963">
                  <c:v>169597.19</c:v>
                </c:pt>
                <c:pt idx="16964">
                  <c:v>169607.19</c:v>
                </c:pt>
                <c:pt idx="16965">
                  <c:v>169617.19</c:v>
                </c:pt>
                <c:pt idx="16966">
                  <c:v>169627.17</c:v>
                </c:pt>
                <c:pt idx="16967">
                  <c:v>169637.17</c:v>
                </c:pt>
                <c:pt idx="16968">
                  <c:v>169647.17</c:v>
                </c:pt>
                <c:pt idx="16969">
                  <c:v>169657.19</c:v>
                </c:pt>
                <c:pt idx="16970">
                  <c:v>169667.17</c:v>
                </c:pt>
                <c:pt idx="16971">
                  <c:v>169677.17</c:v>
                </c:pt>
                <c:pt idx="16972">
                  <c:v>169687.17</c:v>
                </c:pt>
                <c:pt idx="16973">
                  <c:v>169697.16</c:v>
                </c:pt>
                <c:pt idx="16974">
                  <c:v>169707.16</c:v>
                </c:pt>
                <c:pt idx="16975">
                  <c:v>169717.16</c:v>
                </c:pt>
                <c:pt idx="16976">
                  <c:v>169727.16</c:v>
                </c:pt>
                <c:pt idx="16977">
                  <c:v>169737.16</c:v>
                </c:pt>
                <c:pt idx="16978">
                  <c:v>169747.16</c:v>
                </c:pt>
                <c:pt idx="16979">
                  <c:v>169757.16</c:v>
                </c:pt>
                <c:pt idx="16980">
                  <c:v>169767.16</c:v>
                </c:pt>
                <c:pt idx="16981">
                  <c:v>169777.16</c:v>
                </c:pt>
                <c:pt idx="16982">
                  <c:v>169787.16</c:v>
                </c:pt>
                <c:pt idx="16983">
                  <c:v>169797.16</c:v>
                </c:pt>
                <c:pt idx="16984">
                  <c:v>169807.14</c:v>
                </c:pt>
                <c:pt idx="16985">
                  <c:v>169817.14</c:v>
                </c:pt>
                <c:pt idx="16986">
                  <c:v>169827.14</c:v>
                </c:pt>
                <c:pt idx="16987">
                  <c:v>169837.13</c:v>
                </c:pt>
                <c:pt idx="16988">
                  <c:v>169847.13</c:v>
                </c:pt>
                <c:pt idx="16989">
                  <c:v>169857.13</c:v>
                </c:pt>
                <c:pt idx="16990">
                  <c:v>169867.14</c:v>
                </c:pt>
                <c:pt idx="16991">
                  <c:v>169877.13</c:v>
                </c:pt>
                <c:pt idx="16992">
                  <c:v>169887.13</c:v>
                </c:pt>
                <c:pt idx="16993">
                  <c:v>169897.13</c:v>
                </c:pt>
                <c:pt idx="16994">
                  <c:v>169907.13</c:v>
                </c:pt>
                <c:pt idx="16995">
                  <c:v>169917.13</c:v>
                </c:pt>
                <c:pt idx="16996">
                  <c:v>169927.13</c:v>
                </c:pt>
                <c:pt idx="16997">
                  <c:v>169937.11</c:v>
                </c:pt>
                <c:pt idx="16998">
                  <c:v>169947.13</c:v>
                </c:pt>
                <c:pt idx="16999">
                  <c:v>169957.13</c:v>
                </c:pt>
                <c:pt idx="17000">
                  <c:v>169967.13</c:v>
                </c:pt>
                <c:pt idx="17001">
                  <c:v>169977.11</c:v>
                </c:pt>
                <c:pt idx="17002">
                  <c:v>169987.11</c:v>
                </c:pt>
                <c:pt idx="17003">
                  <c:v>169997.11</c:v>
                </c:pt>
                <c:pt idx="17004">
                  <c:v>170007.11</c:v>
                </c:pt>
                <c:pt idx="17005">
                  <c:v>170017.09</c:v>
                </c:pt>
                <c:pt idx="17006">
                  <c:v>170027.09</c:v>
                </c:pt>
                <c:pt idx="17007">
                  <c:v>170037.09</c:v>
                </c:pt>
                <c:pt idx="17008">
                  <c:v>170047.09</c:v>
                </c:pt>
                <c:pt idx="17009">
                  <c:v>170057.09</c:v>
                </c:pt>
                <c:pt idx="17010">
                  <c:v>170067.09</c:v>
                </c:pt>
                <c:pt idx="17011">
                  <c:v>170077.09</c:v>
                </c:pt>
                <c:pt idx="17012">
                  <c:v>170087.09</c:v>
                </c:pt>
                <c:pt idx="17013">
                  <c:v>170097.09</c:v>
                </c:pt>
                <c:pt idx="17014">
                  <c:v>170107.09</c:v>
                </c:pt>
                <c:pt idx="17015">
                  <c:v>170117.08</c:v>
                </c:pt>
                <c:pt idx="17016">
                  <c:v>170127.08</c:v>
                </c:pt>
                <c:pt idx="17017">
                  <c:v>170137.08</c:v>
                </c:pt>
                <c:pt idx="17018">
                  <c:v>170147.08</c:v>
                </c:pt>
                <c:pt idx="17019">
                  <c:v>170157.06</c:v>
                </c:pt>
                <c:pt idx="17020">
                  <c:v>170167.08</c:v>
                </c:pt>
                <c:pt idx="17021">
                  <c:v>170177.08</c:v>
                </c:pt>
                <c:pt idx="17022">
                  <c:v>170187.08</c:v>
                </c:pt>
                <c:pt idx="17023">
                  <c:v>170197.06</c:v>
                </c:pt>
                <c:pt idx="17024">
                  <c:v>170207.06</c:v>
                </c:pt>
                <c:pt idx="17025">
                  <c:v>170217.06</c:v>
                </c:pt>
                <c:pt idx="17026">
                  <c:v>170227.06</c:v>
                </c:pt>
                <c:pt idx="17027">
                  <c:v>170237.06</c:v>
                </c:pt>
                <c:pt idx="17028">
                  <c:v>170247.06</c:v>
                </c:pt>
                <c:pt idx="17029">
                  <c:v>170257.05</c:v>
                </c:pt>
                <c:pt idx="17030">
                  <c:v>170267.06</c:v>
                </c:pt>
                <c:pt idx="17031">
                  <c:v>170277.06</c:v>
                </c:pt>
                <c:pt idx="17032">
                  <c:v>170287.06</c:v>
                </c:pt>
                <c:pt idx="17033">
                  <c:v>170297.05</c:v>
                </c:pt>
                <c:pt idx="17034">
                  <c:v>170307.05</c:v>
                </c:pt>
                <c:pt idx="17035">
                  <c:v>170317.05</c:v>
                </c:pt>
                <c:pt idx="17036">
                  <c:v>170327.03</c:v>
                </c:pt>
                <c:pt idx="17037">
                  <c:v>170337.03</c:v>
                </c:pt>
                <c:pt idx="17038">
                  <c:v>170347.03</c:v>
                </c:pt>
                <c:pt idx="17039">
                  <c:v>170357.05</c:v>
                </c:pt>
                <c:pt idx="17040">
                  <c:v>170367.03</c:v>
                </c:pt>
                <c:pt idx="17041">
                  <c:v>170377.03</c:v>
                </c:pt>
                <c:pt idx="17042">
                  <c:v>170387.03</c:v>
                </c:pt>
                <c:pt idx="17043">
                  <c:v>170397.03</c:v>
                </c:pt>
                <c:pt idx="17044">
                  <c:v>170407.03</c:v>
                </c:pt>
                <c:pt idx="17045">
                  <c:v>170417.03</c:v>
                </c:pt>
                <c:pt idx="17046">
                  <c:v>170427.03</c:v>
                </c:pt>
                <c:pt idx="17047">
                  <c:v>170437.02</c:v>
                </c:pt>
                <c:pt idx="17048">
                  <c:v>170447.02</c:v>
                </c:pt>
                <c:pt idx="17049">
                  <c:v>170457.02</c:v>
                </c:pt>
                <c:pt idx="17050">
                  <c:v>170467</c:v>
                </c:pt>
                <c:pt idx="17051">
                  <c:v>170477.02</c:v>
                </c:pt>
                <c:pt idx="17052">
                  <c:v>170487.02</c:v>
                </c:pt>
                <c:pt idx="17053">
                  <c:v>170497.02</c:v>
                </c:pt>
                <c:pt idx="17054">
                  <c:v>170507</c:v>
                </c:pt>
                <c:pt idx="17055">
                  <c:v>170517</c:v>
                </c:pt>
                <c:pt idx="17056">
                  <c:v>170527</c:v>
                </c:pt>
                <c:pt idx="17057">
                  <c:v>170537</c:v>
                </c:pt>
                <c:pt idx="17058">
                  <c:v>170547</c:v>
                </c:pt>
                <c:pt idx="17059">
                  <c:v>170557</c:v>
                </c:pt>
                <c:pt idx="17060">
                  <c:v>170566.98</c:v>
                </c:pt>
                <c:pt idx="17061">
                  <c:v>170577</c:v>
                </c:pt>
                <c:pt idx="17062">
                  <c:v>170587</c:v>
                </c:pt>
                <c:pt idx="17063">
                  <c:v>170597</c:v>
                </c:pt>
                <c:pt idx="17064">
                  <c:v>170606.98</c:v>
                </c:pt>
                <c:pt idx="17065">
                  <c:v>170616.98</c:v>
                </c:pt>
                <c:pt idx="17066">
                  <c:v>170626.98</c:v>
                </c:pt>
                <c:pt idx="17067">
                  <c:v>170636.98</c:v>
                </c:pt>
                <c:pt idx="17068">
                  <c:v>170646.97</c:v>
                </c:pt>
                <c:pt idx="17069">
                  <c:v>170656.97</c:v>
                </c:pt>
                <c:pt idx="17070">
                  <c:v>170666.97</c:v>
                </c:pt>
                <c:pt idx="17071">
                  <c:v>170676.98</c:v>
                </c:pt>
                <c:pt idx="17072">
                  <c:v>170686.97</c:v>
                </c:pt>
                <c:pt idx="17073">
                  <c:v>170696.97</c:v>
                </c:pt>
                <c:pt idx="17074">
                  <c:v>170706.97</c:v>
                </c:pt>
                <c:pt idx="17075">
                  <c:v>170716.97</c:v>
                </c:pt>
                <c:pt idx="17076">
                  <c:v>170726.97</c:v>
                </c:pt>
                <c:pt idx="17077">
                  <c:v>170736.97</c:v>
                </c:pt>
                <c:pt idx="17078">
                  <c:v>170746.95</c:v>
                </c:pt>
                <c:pt idx="17079">
                  <c:v>170756.95</c:v>
                </c:pt>
                <c:pt idx="17080">
                  <c:v>170766.97</c:v>
                </c:pt>
                <c:pt idx="17081">
                  <c:v>170776.97</c:v>
                </c:pt>
                <c:pt idx="17082">
                  <c:v>170786.95</c:v>
                </c:pt>
                <c:pt idx="17083">
                  <c:v>170796.95</c:v>
                </c:pt>
                <c:pt idx="17084">
                  <c:v>170806.95</c:v>
                </c:pt>
                <c:pt idx="17085">
                  <c:v>170816.95</c:v>
                </c:pt>
                <c:pt idx="17086">
                  <c:v>170826.94</c:v>
                </c:pt>
                <c:pt idx="17087">
                  <c:v>170836.94</c:v>
                </c:pt>
                <c:pt idx="17088">
                  <c:v>170846.94</c:v>
                </c:pt>
                <c:pt idx="17089">
                  <c:v>170856.94</c:v>
                </c:pt>
                <c:pt idx="17090">
                  <c:v>170866.94</c:v>
                </c:pt>
                <c:pt idx="17091">
                  <c:v>170876.94</c:v>
                </c:pt>
                <c:pt idx="17092">
                  <c:v>170886.94</c:v>
                </c:pt>
                <c:pt idx="17093">
                  <c:v>170896.94</c:v>
                </c:pt>
                <c:pt idx="17094">
                  <c:v>170906.94</c:v>
                </c:pt>
                <c:pt idx="17095">
                  <c:v>170916.94</c:v>
                </c:pt>
                <c:pt idx="17096">
                  <c:v>170926.92</c:v>
                </c:pt>
                <c:pt idx="17097">
                  <c:v>170936.92</c:v>
                </c:pt>
                <c:pt idx="17098">
                  <c:v>170946.92</c:v>
                </c:pt>
                <c:pt idx="17099">
                  <c:v>170956.92</c:v>
                </c:pt>
                <c:pt idx="17100">
                  <c:v>170966.91</c:v>
                </c:pt>
                <c:pt idx="17101">
                  <c:v>170976.91</c:v>
                </c:pt>
                <c:pt idx="17102">
                  <c:v>170986.92</c:v>
                </c:pt>
                <c:pt idx="17103">
                  <c:v>170996.92</c:v>
                </c:pt>
                <c:pt idx="17104">
                  <c:v>171006.91</c:v>
                </c:pt>
                <c:pt idx="17105">
                  <c:v>171016.91</c:v>
                </c:pt>
                <c:pt idx="17106">
                  <c:v>171026.91</c:v>
                </c:pt>
                <c:pt idx="17107">
                  <c:v>171036.91</c:v>
                </c:pt>
                <c:pt idx="17108">
                  <c:v>171046.91</c:v>
                </c:pt>
                <c:pt idx="17109">
                  <c:v>171056.91</c:v>
                </c:pt>
                <c:pt idx="17110">
                  <c:v>171066.89</c:v>
                </c:pt>
                <c:pt idx="17111">
                  <c:v>171076.89</c:v>
                </c:pt>
                <c:pt idx="17112">
                  <c:v>171086.91</c:v>
                </c:pt>
                <c:pt idx="17113">
                  <c:v>171096.91</c:v>
                </c:pt>
                <c:pt idx="17114">
                  <c:v>171106.89</c:v>
                </c:pt>
                <c:pt idx="17115">
                  <c:v>171116.89</c:v>
                </c:pt>
                <c:pt idx="17116">
                  <c:v>171126.89</c:v>
                </c:pt>
                <c:pt idx="17117">
                  <c:v>171136.88</c:v>
                </c:pt>
                <c:pt idx="17118">
                  <c:v>171146.88</c:v>
                </c:pt>
                <c:pt idx="17119">
                  <c:v>171156.88</c:v>
                </c:pt>
                <c:pt idx="17120">
                  <c:v>171166.88</c:v>
                </c:pt>
                <c:pt idx="17121">
                  <c:v>171176.88</c:v>
                </c:pt>
                <c:pt idx="17122">
                  <c:v>171186.88</c:v>
                </c:pt>
                <c:pt idx="17123">
                  <c:v>171196.88</c:v>
                </c:pt>
                <c:pt idx="17124">
                  <c:v>171206.88</c:v>
                </c:pt>
                <c:pt idx="17125">
                  <c:v>171216.88</c:v>
                </c:pt>
                <c:pt idx="17126">
                  <c:v>171226.88</c:v>
                </c:pt>
                <c:pt idx="17127">
                  <c:v>171236.86</c:v>
                </c:pt>
                <c:pt idx="17128">
                  <c:v>171246.86</c:v>
                </c:pt>
                <c:pt idx="17129">
                  <c:v>171256.86</c:v>
                </c:pt>
                <c:pt idx="17130">
                  <c:v>171266.86</c:v>
                </c:pt>
                <c:pt idx="17131">
                  <c:v>171276.84</c:v>
                </c:pt>
                <c:pt idx="17132">
                  <c:v>171286.86</c:v>
                </c:pt>
                <c:pt idx="17133">
                  <c:v>171296.86</c:v>
                </c:pt>
                <c:pt idx="17134">
                  <c:v>171306.86</c:v>
                </c:pt>
                <c:pt idx="17135">
                  <c:v>171316.84</c:v>
                </c:pt>
                <c:pt idx="17136">
                  <c:v>171326.84</c:v>
                </c:pt>
                <c:pt idx="17137">
                  <c:v>171336.84</c:v>
                </c:pt>
                <c:pt idx="17138">
                  <c:v>171346.84</c:v>
                </c:pt>
                <c:pt idx="17139">
                  <c:v>171356.84</c:v>
                </c:pt>
                <c:pt idx="17140">
                  <c:v>171366.84</c:v>
                </c:pt>
                <c:pt idx="17141">
                  <c:v>171376.83</c:v>
                </c:pt>
                <c:pt idx="17142">
                  <c:v>171386.83</c:v>
                </c:pt>
                <c:pt idx="17143">
                  <c:v>171396.84</c:v>
                </c:pt>
                <c:pt idx="17144">
                  <c:v>171406.84</c:v>
                </c:pt>
                <c:pt idx="17145">
                  <c:v>171416.83</c:v>
                </c:pt>
                <c:pt idx="17146">
                  <c:v>171426.83</c:v>
                </c:pt>
                <c:pt idx="17147">
                  <c:v>171436.83</c:v>
                </c:pt>
                <c:pt idx="17148">
                  <c:v>171446.83</c:v>
                </c:pt>
                <c:pt idx="17149">
                  <c:v>171456.81</c:v>
                </c:pt>
                <c:pt idx="17150">
                  <c:v>171466.81</c:v>
                </c:pt>
                <c:pt idx="17151">
                  <c:v>171476.81</c:v>
                </c:pt>
                <c:pt idx="17152">
                  <c:v>171486.81</c:v>
                </c:pt>
                <c:pt idx="17153">
                  <c:v>171496.81</c:v>
                </c:pt>
                <c:pt idx="17154">
                  <c:v>171506.81</c:v>
                </c:pt>
                <c:pt idx="17155">
                  <c:v>171516.81</c:v>
                </c:pt>
                <c:pt idx="17156">
                  <c:v>171526.81</c:v>
                </c:pt>
                <c:pt idx="17157">
                  <c:v>171536.81</c:v>
                </c:pt>
                <c:pt idx="17158">
                  <c:v>171546.81</c:v>
                </c:pt>
                <c:pt idx="17159">
                  <c:v>171556.8</c:v>
                </c:pt>
                <c:pt idx="17160">
                  <c:v>171566.8</c:v>
                </c:pt>
                <c:pt idx="17161">
                  <c:v>171576.8</c:v>
                </c:pt>
                <c:pt idx="17162">
                  <c:v>171586.81</c:v>
                </c:pt>
                <c:pt idx="17163">
                  <c:v>171596.79999999999</c:v>
                </c:pt>
                <c:pt idx="17164">
                  <c:v>171606.8</c:v>
                </c:pt>
                <c:pt idx="17165">
                  <c:v>171616.8</c:v>
                </c:pt>
                <c:pt idx="17166">
                  <c:v>171626.8</c:v>
                </c:pt>
                <c:pt idx="17167">
                  <c:v>171636.78</c:v>
                </c:pt>
                <c:pt idx="17168">
                  <c:v>171646.78</c:v>
                </c:pt>
                <c:pt idx="17169">
                  <c:v>171656.78</c:v>
                </c:pt>
                <c:pt idx="17170">
                  <c:v>171666.78</c:v>
                </c:pt>
                <c:pt idx="17171">
                  <c:v>171676.78</c:v>
                </c:pt>
                <c:pt idx="17172">
                  <c:v>171686.78</c:v>
                </c:pt>
                <c:pt idx="17173">
                  <c:v>171696.78</c:v>
                </c:pt>
                <c:pt idx="17174">
                  <c:v>171706.78</c:v>
                </c:pt>
                <c:pt idx="17175">
                  <c:v>171716.78</c:v>
                </c:pt>
                <c:pt idx="17176">
                  <c:v>171726.78</c:v>
                </c:pt>
                <c:pt idx="17177">
                  <c:v>171736.77</c:v>
                </c:pt>
                <c:pt idx="17178">
                  <c:v>171746.77</c:v>
                </c:pt>
                <c:pt idx="17179">
                  <c:v>171756.77</c:v>
                </c:pt>
                <c:pt idx="17180">
                  <c:v>171766.75</c:v>
                </c:pt>
                <c:pt idx="17181">
                  <c:v>171776.75</c:v>
                </c:pt>
                <c:pt idx="17182">
                  <c:v>171786.75</c:v>
                </c:pt>
                <c:pt idx="17183">
                  <c:v>171796.75</c:v>
                </c:pt>
                <c:pt idx="17184">
                  <c:v>171806.75</c:v>
                </c:pt>
                <c:pt idx="17185">
                  <c:v>171816.75</c:v>
                </c:pt>
                <c:pt idx="17186">
                  <c:v>171826.75</c:v>
                </c:pt>
                <c:pt idx="17187">
                  <c:v>171836.75</c:v>
                </c:pt>
                <c:pt idx="17188">
                  <c:v>171846.75</c:v>
                </c:pt>
                <c:pt idx="17189">
                  <c:v>171856.75</c:v>
                </c:pt>
                <c:pt idx="17190">
                  <c:v>171866.73</c:v>
                </c:pt>
                <c:pt idx="17191">
                  <c:v>171876.73</c:v>
                </c:pt>
                <c:pt idx="17192">
                  <c:v>171886.73</c:v>
                </c:pt>
                <c:pt idx="17193">
                  <c:v>171896.73</c:v>
                </c:pt>
                <c:pt idx="17194">
                  <c:v>171906.73</c:v>
                </c:pt>
                <c:pt idx="17195">
                  <c:v>171916.73</c:v>
                </c:pt>
                <c:pt idx="17196">
                  <c:v>171926.73</c:v>
                </c:pt>
                <c:pt idx="17197">
                  <c:v>171936.73</c:v>
                </c:pt>
                <c:pt idx="17198">
                  <c:v>171946.72</c:v>
                </c:pt>
                <c:pt idx="17199">
                  <c:v>171956.72</c:v>
                </c:pt>
                <c:pt idx="17200">
                  <c:v>171966.72</c:v>
                </c:pt>
                <c:pt idx="17201">
                  <c:v>171976.72</c:v>
                </c:pt>
                <c:pt idx="17202">
                  <c:v>171986.72</c:v>
                </c:pt>
                <c:pt idx="17203">
                  <c:v>171996.72</c:v>
                </c:pt>
                <c:pt idx="17204">
                  <c:v>172006.72</c:v>
                </c:pt>
                <c:pt idx="17205">
                  <c:v>172016.72</c:v>
                </c:pt>
                <c:pt idx="17206">
                  <c:v>172026.72</c:v>
                </c:pt>
                <c:pt idx="17207">
                  <c:v>172036.72</c:v>
                </c:pt>
                <c:pt idx="17208">
                  <c:v>172046.7</c:v>
                </c:pt>
                <c:pt idx="17209">
                  <c:v>172056.72</c:v>
                </c:pt>
                <c:pt idx="17210">
                  <c:v>172066.72</c:v>
                </c:pt>
                <c:pt idx="17211">
                  <c:v>172076.7</c:v>
                </c:pt>
                <c:pt idx="17212">
                  <c:v>172086.69</c:v>
                </c:pt>
                <c:pt idx="17213">
                  <c:v>172096.69</c:v>
                </c:pt>
                <c:pt idx="17214">
                  <c:v>172106.69</c:v>
                </c:pt>
                <c:pt idx="17215">
                  <c:v>172116.7</c:v>
                </c:pt>
                <c:pt idx="17216">
                  <c:v>172126.69</c:v>
                </c:pt>
                <c:pt idx="17217">
                  <c:v>172136.69</c:v>
                </c:pt>
                <c:pt idx="17218">
                  <c:v>172146.69</c:v>
                </c:pt>
                <c:pt idx="17219">
                  <c:v>172156.69</c:v>
                </c:pt>
                <c:pt idx="17220">
                  <c:v>172166.69</c:v>
                </c:pt>
                <c:pt idx="17221">
                  <c:v>172176.69</c:v>
                </c:pt>
                <c:pt idx="17222">
                  <c:v>172186.67</c:v>
                </c:pt>
                <c:pt idx="17223">
                  <c:v>172196.67</c:v>
                </c:pt>
                <c:pt idx="17224">
                  <c:v>172206.67</c:v>
                </c:pt>
                <c:pt idx="17225">
                  <c:v>172216.69</c:v>
                </c:pt>
                <c:pt idx="17226">
                  <c:v>172226.67</c:v>
                </c:pt>
                <c:pt idx="17227">
                  <c:v>172236.67</c:v>
                </c:pt>
                <c:pt idx="17228">
                  <c:v>172246.67</c:v>
                </c:pt>
                <c:pt idx="17229">
                  <c:v>172256.67</c:v>
                </c:pt>
                <c:pt idx="17230">
                  <c:v>172266.66</c:v>
                </c:pt>
                <c:pt idx="17231">
                  <c:v>172276.66</c:v>
                </c:pt>
                <c:pt idx="17232">
                  <c:v>172286.66</c:v>
                </c:pt>
                <c:pt idx="17233">
                  <c:v>172296.66</c:v>
                </c:pt>
                <c:pt idx="17234">
                  <c:v>172306.66</c:v>
                </c:pt>
                <c:pt idx="17235">
                  <c:v>172316.66</c:v>
                </c:pt>
                <c:pt idx="17236">
                  <c:v>172326.66</c:v>
                </c:pt>
                <c:pt idx="17237">
                  <c:v>172336.66</c:v>
                </c:pt>
                <c:pt idx="17238">
                  <c:v>172346.66</c:v>
                </c:pt>
                <c:pt idx="17239">
                  <c:v>172356.66</c:v>
                </c:pt>
                <c:pt idx="17240">
                  <c:v>172366.64</c:v>
                </c:pt>
                <c:pt idx="17241">
                  <c:v>172376.64</c:v>
                </c:pt>
                <c:pt idx="17242">
                  <c:v>172386.64</c:v>
                </c:pt>
                <c:pt idx="17243">
                  <c:v>172396.63</c:v>
                </c:pt>
                <c:pt idx="17244">
                  <c:v>172406.63</c:v>
                </c:pt>
                <c:pt idx="17245">
                  <c:v>172416.63</c:v>
                </c:pt>
                <c:pt idx="17246">
                  <c:v>172426.64</c:v>
                </c:pt>
                <c:pt idx="17247">
                  <c:v>172436.63</c:v>
                </c:pt>
                <c:pt idx="17248">
                  <c:v>172446.63</c:v>
                </c:pt>
                <c:pt idx="17249">
                  <c:v>172456.63</c:v>
                </c:pt>
                <c:pt idx="17250">
                  <c:v>172466.63</c:v>
                </c:pt>
                <c:pt idx="17251">
                  <c:v>172476.63</c:v>
                </c:pt>
                <c:pt idx="17252">
                  <c:v>172486.63</c:v>
                </c:pt>
                <c:pt idx="17253">
                  <c:v>172496.63</c:v>
                </c:pt>
                <c:pt idx="17254">
                  <c:v>172506.63</c:v>
                </c:pt>
                <c:pt idx="17255">
                  <c:v>172516.63</c:v>
                </c:pt>
                <c:pt idx="17256">
                  <c:v>172526.63</c:v>
                </c:pt>
                <c:pt idx="17257">
                  <c:v>172536.63</c:v>
                </c:pt>
                <c:pt idx="17258">
                  <c:v>172546.61</c:v>
                </c:pt>
                <c:pt idx="17259">
                  <c:v>172556.61</c:v>
                </c:pt>
                <c:pt idx="17260">
                  <c:v>172566.61</c:v>
                </c:pt>
                <c:pt idx="17261">
                  <c:v>172576.59</c:v>
                </c:pt>
                <c:pt idx="17262">
                  <c:v>172586.59</c:v>
                </c:pt>
                <c:pt idx="17263">
                  <c:v>172596.59</c:v>
                </c:pt>
                <c:pt idx="17264">
                  <c:v>172606.59</c:v>
                </c:pt>
                <c:pt idx="17265">
                  <c:v>172616.59</c:v>
                </c:pt>
                <c:pt idx="17266">
                  <c:v>172626.59</c:v>
                </c:pt>
                <c:pt idx="17267">
                  <c:v>172636.59</c:v>
                </c:pt>
                <c:pt idx="17268">
                  <c:v>172646.59</c:v>
                </c:pt>
                <c:pt idx="17269">
                  <c:v>172656.59</c:v>
                </c:pt>
                <c:pt idx="17270">
                  <c:v>172666.59</c:v>
                </c:pt>
                <c:pt idx="17271">
                  <c:v>172676.58</c:v>
                </c:pt>
                <c:pt idx="17272">
                  <c:v>172686.58</c:v>
                </c:pt>
                <c:pt idx="17273">
                  <c:v>172696.58</c:v>
                </c:pt>
                <c:pt idx="17274">
                  <c:v>172706.58</c:v>
                </c:pt>
                <c:pt idx="17275">
                  <c:v>172716.56</c:v>
                </c:pt>
                <c:pt idx="17276">
                  <c:v>172726.56</c:v>
                </c:pt>
                <c:pt idx="17277">
                  <c:v>172736.58</c:v>
                </c:pt>
                <c:pt idx="17278">
                  <c:v>172746.58</c:v>
                </c:pt>
                <c:pt idx="17279">
                  <c:v>172756.56</c:v>
                </c:pt>
                <c:pt idx="17280">
                  <c:v>172766.56</c:v>
                </c:pt>
                <c:pt idx="17281">
                  <c:v>172776.56</c:v>
                </c:pt>
                <c:pt idx="17282">
                  <c:v>172786.56</c:v>
                </c:pt>
                <c:pt idx="17283">
                  <c:v>172796.56</c:v>
                </c:pt>
                <c:pt idx="17284">
                  <c:v>172806.56</c:v>
                </c:pt>
                <c:pt idx="17285">
                  <c:v>172816.55</c:v>
                </c:pt>
                <c:pt idx="17286">
                  <c:v>172826.55</c:v>
                </c:pt>
                <c:pt idx="17287">
                  <c:v>172836.56</c:v>
                </c:pt>
                <c:pt idx="17288">
                  <c:v>172846.56</c:v>
                </c:pt>
                <c:pt idx="17289">
                  <c:v>172856.55</c:v>
                </c:pt>
                <c:pt idx="17290">
                  <c:v>172866.55</c:v>
                </c:pt>
                <c:pt idx="17291">
                  <c:v>172876.55</c:v>
                </c:pt>
                <c:pt idx="17292">
                  <c:v>172886.55</c:v>
                </c:pt>
                <c:pt idx="17293">
                  <c:v>172896.53</c:v>
                </c:pt>
                <c:pt idx="17294">
                  <c:v>172906.53</c:v>
                </c:pt>
                <c:pt idx="17295">
                  <c:v>172916.53</c:v>
                </c:pt>
                <c:pt idx="17296">
                  <c:v>172926.53</c:v>
                </c:pt>
                <c:pt idx="17297">
                  <c:v>172936.53</c:v>
                </c:pt>
                <c:pt idx="17298">
                  <c:v>172946.53</c:v>
                </c:pt>
                <c:pt idx="17299">
                  <c:v>172956.53</c:v>
                </c:pt>
                <c:pt idx="17300">
                  <c:v>172966.53</c:v>
                </c:pt>
                <c:pt idx="17301">
                  <c:v>172976.53</c:v>
                </c:pt>
                <c:pt idx="17302">
                  <c:v>172986.53</c:v>
                </c:pt>
                <c:pt idx="17303">
                  <c:v>172996.52</c:v>
                </c:pt>
                <c:pt idx="17304">
                  <c:v>173006.52</c:v>
                </c:pt>
                <c:pt idx="17305">
                  <c:v>173016.52</c:v>
                </c:pt>
                <c:pt idx="17306">
                  <c:v>173026.5</c:v>
                </c:pt>
                <c:pt idx="17307">
                  <c:v>173036.5</c:v>
                </c:pt>
                <c:pt idx="17308">
                  <c:v>173046.52</c:v>
                </c:pt>
                <c:pt idx="17309">
                  <c:v>173056.52</c:v>
                </c:pt>
                <c:pt idx="17310">
                  <c:v>173066.5</c:v>
                </c:pt>
                <c:pt idx="17311">
                  <c:v>173076.5</c:v>
                </c:pt>
                <c:pt idx="17312">
                  <c:v>173086.5</c:v>
                </c:pt>
                <c:pt idx="17313">
                  <c:v>173096.5</c:v>
                </c:pt>
                <c:pt idx="17314">
                  <c:v>173106.5</c:v>
                </c:pt>
                <c:pt idx="17315">
                  <c:v>173116.5</c:v>
                </c:pt>
                <c:pt idx="17316">
                  <c:v>173126.5</c:v>
                </c:pt>
                <c:pt idx="17317">
                  <c:v>173136.48</c:v>
                </c:pt>
                <c:pt idx="17318">
                  <c:v>173146.5</c:v>
                </c:pt>
                <c:pt idx="17319">
                  <c:v>173156.5</c:v>
                </c:pt>
                <c:pt idx="17320">
                  <c:v>173166.5</c:v>
                </c:pt>
                <c:pt idx="17321">
                  <c:v>173176.48</c:v>
                </c:pt>
                <c:pt idx="17322">
                  <c:v>173186.48</c:v>
                </c:pt>
                <c:pt idx="17323">
                  <c:v>173196.48</c:v>
                </c:pt>
                <c:pt idx="17324">
                  <c:v>173206.47</c:v>
                </c:pt>
                <c:pt idx="17325">
                  <c:v>173216.47</c:v>
                </c:pt>
                <c:pt idx="17326">
                  <c:v>173226.47</c:v>
                </c:pt>
                <c:pt idx="17327">
                  <c:v>173236.47</c:v>
                </c:pt>
                <c:pt idx="17328">
                  <c:v>173246.47</c:v>
                </c:pt>
                <c:pt idx="17329">
                  <c:v>173256.47</c:v>
                </c:pt>
                <c:pt idx="17330">
                  <c:v>173266.47</c:v>
                </c:pt>
                <c:pt idx="17331">
                  <c:v>173276.47</c:v>
                </c:pt>
                <c:pt idx="17332">
                  <c:v>173286.47</c:v>
                </c:pt>
                <c:pt idx="17333">
                  <c:v>173296.47</c:v>
                </c:pt>
                <c:pt idx="17334">
                  <c:v>173306.45</c:v>
                </c:pt>
                <c:pt idx="17335">
                  <c:v>173316.45</c:v>
                </c:pt>
                <c:pt idx="17336">
                  <c:v>173326.45</c:v>
                </c:pt>
                <c:pt idx="17337">
                  <c:v>173336.45</c:v>
                </c:pt>
                <c:pt idx="17338">
                  <c:v>173346.44</c:v>
                </c:pt>
                <c:pt idx="17339">
                  <c:v>173356.45</c:v>
                </c:pt>
                <c:pt idx="17340">
                  <c:v>173366.45</c:v>
                </c:pt>
                <c:pt idx="17341">
                  <c:v>173376.45</c:v>
                </c:pt>
                <c:pt idx="17342">
                  <c:v>173386.44</c:v>
                </c:pt>
                <c:pt idx="17343">
                  <c:v>173396.44</c:v>
                </c:pt>
                <c:pt idx="17344">
                  <c:v>173406.44</c:v>
                </c:pt>
                <c:pt idx="17345">
                  <c:v>173416.44</c:v>
                </c:pt>
                <c:pt idx="17346">
                  <c:v>173426.44</c:v>
                </c:pt>
                <c:pt idx="17347">
                  <c:v>173436.44</c:v>
                </c:pt>
                <c:pt idx="17348">
                  <c:v>173446.44</c:v>
                </c:pt>
                <c:pt idx="17349">
                  <c:v>173456.44</c:v>
                </c:pt>
                <c:pt idx="17350">
                  <c:v>173466.44</c:v>
                </c:pt>
                <c:pt idx="17351">
                  <c:v>173476.44</c:v>
                </c:pt>
                <c:pt idx="17352">
                  <c:v>173486.42</c:v>
                </c:pt>
                <c:pt idx="17353">
                  <c:v>173496.42</c:v>
                </c:pt>
                <c:pt idx="17354">
                  <c:v>173506.42</c:v>
                </c:pt>
                <c:pt idx="17355">
                  <c:v>173516.42</c:v>
                </c:pt>
                <c:pt idx="17356">
                  <c:v>173526.41</c:v>
                </c:pt>
                <c:pt idx="17357">
                  <c:v>173536.41</c:v>
                </c:pt>
                <c:pt idx="17358">
                  <c:v>173546.41</c:v>
                </c:pt>
                <c:pt idx="17359">
                  <c:v>173556.42</c:v>
                </c:pt>
                <c:pt idx="17360">
                  <c:v>173566.41</c:v>
                </c:pt>
                <c:pt idx="17361">
                  <c:v>173576.41</c:v>
                </c:pt>
                <c:pt idx="17362">
                  <c:v>173586.41</c:v>
                </c:pt>
                <c:pt idx="17363">
                  <c:v>173596.41</c:v>
                </c:pt>
                <c:pt idx="17364">
                  <c:v>173606.41</c:v>
                </c:pt>
                <c:pt idx="17365">
                  <c:v>173616.41</c:v>
                </c:pt>
                <c:pt idx="17366">
                  <c:v>173626.39</c:v>
                </c:pt>
                <c:pt idx="17367">
                  <c:v>173636.39</c:v>
                </c:pt>
                <c:pt idx="17368">
                  <c:v>173646.39</c:v>
                </c:pt>
                <c:pt idx="17369">
                  <c:v>173656.39</c:v>
                </c:pt>
                <c:pt idx="17370">
                  <c:v>173666.39</c:v>
                </c:pt>
                <c:pt idx="17371">
                  <c:v>173676.39</c:v>
                </c:pt>
                <c:pt idx="17372">
                  <c:v>173686.39</c:v>
                </c:pt>
                <c:pt idx="17373">
                  <c:v>173696.39</c:v>
                </c:pt>
                <c:pt idx="17374">
                  <c:v>173706.38</c:v>
                </c:pt>
                <c:pt idx="17375">
                  <c:v>173716.38</c:v>
                </c:pt>
                <c:pt idx="17376">
                  <c:v>173726.38</c:v>
                </c:pt>
                <c:pt idx="17377">
                  <c:v>173736.38</c:v>
                </c:pt>
                <c:pt idx="17378">
                  <c:v>173746.38</c:v>
                </c:pt>
                <c:pt idx="17379">
                  <c:v>173756.38</c:v>
                </c:pt>
                <c:pt idx="17380">
                  <c:v>173766.38</c:v>
                </c:pt>
                <c:pt idx="17381">
                  <c:v>173776.38</c:v>
                </c:pt>
                <c:pt idx="17382">
                  <c:v>173786.38</c:v>
                </c:pt>
                <c:pt idx="17383">
                  <c:v>173796.38</c:v>
                </c:pt>
                <c:pt idx="17384">
                  <c:v>173806.36</c:v>
                </c:pt>
                <c:pt idx="17385">
                  <c:v>173816.36</c:v>
                </c:pt>
                <c:pt idx="17386">
                  <c:v>173826.36</c:v>
                </c:pt>
                <c:pt idx="17387">
                  <c:v>173836.34</c:v>
                </c:pt>
                <c:pt idx="17388">
                  <c:v>173846.34</c:v>
                </c:pt>
                <c:pt idx="17389">
                  <c:v>173856.34</c:v>
                </c:pt>
                <c:pt idx="17390">
                  <c:v>173866.34</c:v>
                </c:pt>
                <c:pt idx="17391">
                  <c:v>173876.34</c:v>
                </c:pt>
                <c:pt idx="17392">
                  <c:v>173886.34</c:v>
                </c:pt>
                <c:pt idx="17393">
                  <c:v>173896.34</c:v>
                </c:pt>
                <c:pt idx="17394">
                  <c:v>173906.34</c:v>
                </c:pt>
                <c:pt idx="17395">
                  <c:v>173916.34</c:v>
                </c:pt>
                <c:pt idx="17396">
                  <c:v>173926.34</c:v>
                </c:pt>
                <c:pt idx="17397">
                  <c:v>173936.33</c:v>
                </c:pt>
                <c:pt idx="17398">
                  <c:v>173946.33</c:v>
                </c:pt>
                <c:pt idx="17399">
                  <c:v>173956.33</c:v>
                </c:pt>
                <c:pt idx="17400">
                  <c:v>173966.33</c:v>
                </c:pt>
                <c:pt idx="17401">
                  <c:v>173976.33</c:v>
                </c:pt>
                <c:pt idx="17402">
                  <c:v>173986.33</c:v>
                </c:pt>
                <c:pt idx="17403">
                  <c:v>173996.33</c:v>
                </c:pt>
                <c:pt idx="17404">
                  <c:v>174006.33</c:v>
                </c:pt>
                <c:pt idx="17405">
                  <c:v>174016.31</c:v>
                </c:pt>
                <c:pt idx="17406">
                  <c:v>174026.31</c:v>
                </c:pt>
                <c:pt idx="17407">
                  <c:v>174036.31</c:v>
                </c:pt>
                <c:pt idx="17408">
                  <c:v>174046.31</c:v>
                </c:pt>
                <c:pt idx="17409">
                  <c:v>174056.31</c:v>
                </c:pt>
                <c:pt idx="17410">
                  <c:v>174066.31</c:v>
                </c:pt>
                <c:pt idx="17411">
                  <c:v>174076.31</c:v>
                </c:pt>
                <c:pt idx="17412">
                  <c:v>174086.31</c:v>
                </c:pt>
                <c:pt idx="17413">
                  <c:v>174096.31</c:v>
                </c:pt>
                <c:pt idx="17414">
                  <c:v>174106.31</c:v>
                </c:pt>
                <c:pt idx="17415">
                  <c:v>174116.3</c:v>
                </c:pt>
                <c:pt idx="17416">
                  <c:v>174126.3</c:v>
                </c:pt>
                <c:pt idx="17417">
                  <c:v>174136.3</c:v>
                </c:pt>
                <c:pt idx="17418">
                  <c:v>174146.3</c:v>
                </c:pt>
                <c:pt idx="17419">
                  <c:v>174156.28</c:v>
                </c:pt>
                <c:pt idx="17420">
                  <c:v>174166.28</c:v>
                </c:pt>
                <c:pt idx="17421">
                  <c:v>174176.28</c:v>
                </c:pt>
                <c:pt idx="17422">
                  <c:v>174186.3</c:v>
                </c:pt>
                <c:pt idx="17423">
                  <c:v>174196.28</c:v>
                </c:pt>
                <c:pt idx="17424">
                  <c:v>174206.28</c:v>
                </c:pt>
                <c:pt idx="17425">
                  <c:v>174216.28</c:v>
                </c:pt>
                <c:pt idx="17426">
                  <c:v>174226.28</c:v>
                </c:pt>
                <c:pt idx="17427">
                  <c:v>174236.28</c:v>
                </c:pt>
                <c:pt idx="17428">
                  <c:v>174246.28</c:v>
                </c:pt>
                <c:pt idx="17429">
                  <c:v>174256.27</c:v>
                </c:pt>
                <c:pt idx="17430">
                  <c:v>174266.27</c:v>
                </c:pt>
                <c:pt idx="17431">
                  <c:v>174276.27</c:v>
                </c:pt>
                <c:pt idx="17432">
                  <c:v>174286.28</c:v>
                </c:pt>
                <c:pt idx="17433">
                  <c:v>174296.27</c:v>
                </c:pt>
                <c:pt idx="17434">
                  <c:v>174306.27</c:v>
                </c:pt>
                <c:pt idx="17435">
                  <c:v>174316.27</c:v>
                </c:pt>
                <c:pt idx="17436">
                  <c:v>174326.27</c:v>
                </c:pt>
                <c:pt idx="17437">
                  <c:v>174336.27</c:v>
                </c:pt>
                <c:pt idx="17438">
                  <c:v>174346.27</c:v>
                </c:pt>
                <c:pt idx="17439">
                  <c:v>174356.27</c:v>
                </c:pt>
                <c:pt idx="17440">
                  <c:v>174366.25</c:v>
                </c:pt>
                <c:pt idx="17441">
                  <c:v>174376.25</c:v>
                </c:pt>
                <c:pt idx="17442">
                  <c:v>174386.25</c:v>
                </c:pt>
                <c:pt idx="17443">
                  <c:v>174396.25</c:v>
                </c:pt>
                <c:pt idx="17444">
                  <c:v>174406.25</c:v>
                </c:pt>
                <c:pt idx="17445">
                  <c:v>174416.25</c:v>
                </c:pt>
                <c:pt idx="17446">
                  <c:v>174426.25</c:v>
                </c:pt>
                <c:pt idx="17447">
                  <c:v>174436.23</c:v>
                </c:pt>
                <c:pt idx="17448">
                  <c:v>174446.23</c:v>
                </c:pt>
                <c:pt idx="17449">
                  <c:v>174456.23</c:v>
                </c:pt>
                <c:pt idx="17450">
                  <c:v>174466.22</c:v>
                </c:pt>
                <c:pt idx="17451">
                  <c:v>174476.22</c:v>
                </c:pt>
                <c:pt idx="17452">
                  <c:v>174486.22</c:v>
                </c:pt>
                <c:pt idx="17453">
                  <c:v>174496.23</c:v>
                </c:pt>
                <c:pt idx="17454">
                  <c:v>174506.22</c:v>
                </c:pt>
                <c:pt idx="17455">
                  <c:v>174516.22</c:v>
                </c:pt>
                <c:pt idx="17456">
                  <c:v>174526.22</c:v>
                </c:pt>
                <c:pt idx="17457">
                  <c:v>174536.22</c:v>
                </c:pt>
                <c:pt idx="17458">
                  <c:v>174546.22</c:v>
                </c:pt>
                <c:pt idx="17459">
                  <c:v>174556.22</c:v>
                </c:pt>
                <c:pt idx="17460">
                  <c:v>174566.2</c:v>
                </c:pt>
                <c:pt idx="17461">
                  <c:v>174576.2</c:v>
                </c:pt>
                <c:pt idx="17462">
                  <c:v>174586.2</c:v>
                </c:pt>
                <c:pt idx="17463">
                  <c:v>174596.2</c:v>
                </c:pt>
                <c:pt idx="17464">
                  <c:v>174606.2</c:v>
                </c:pt>
                <c:pt idx="17465">
                  <c:v>174616.2</c:v>
                </c:pt>
                <c:pt idx="17466">
                  <c:v>174626.2</c:v>
                </c:pt>
                <c:pt idx="17467">
                  <c:v>174636.2</c:v>
                </c:pt>
                <c:pt idx="17468">
                  <c:v>174646.19</c:v>
                </c:pt>
                <c:pt idx="17469">
                  <c:v>174656.19</c:v>
                </c:pt>
                <c:pt idx="17470">
                  <c:v>174666.19</c:v>
                </c:pt>
                <c:pt idx="17471">
                  <c:v>174676.19</c:v>
                </c:pt>
                <c:pt idx="17472">
                  <c:v>174686.19</c:v>
                </c:pt>
                <c:pt idx="17473">
                  <c:v>174696.19</c:v>
                </c:pt>
                <c:pt idx="17474">
                  <c:v>174706.19</c:v>
                </c:pt>
                <c:pt idx="17475">
                  <c:v>174716.19</c:v>
                </c:pt>
                <c:pt idx="17476">
                  <c:v>174726.19</c:v>
                </c:pt>
                <c:pt idx="17477">
                  <c:v>174736.19</c:v>
                </c:pt>
                <c:pt idx="17478">
                  <c:v>174746.17</c:v>
                </c:pt>
                <c:pt idx="17479">
                  <c:v>174756.17</c:v>
                </c:pt>
                <c:pt idx="17480">
                  <c:v>174766.19</c:v>
                </c:pt>
                <c:pt idx="17481">
                  <c:v>174776.17</c:v>
                </c:pt>
                <c:pt idx="17482">
                  <c:v>174786.16</c:v>
                </c:pt>
                <c:pt idx="17483">
                  <c:v>174796.16</c:v>
                </c:pt>
                <c:pt idx="17484">
                  <c:v>174806.17</c:v>
                </c:pt>
                <c:pt idx="17485">
                  <c:v>174816.17</c:v>
                </c:pt>
                <c:pt idx="17486">
                  <c:v>174826.16</c:v>
                </c:pt>
                <c:pt idx="17487">
                  <c:v>174836.16</c:v>
                </c:pt>
                <c:pt idx="17488">
                  <c:v>174846.16</c:v>
                </c:pt>
                <c:pt idx="17489">
                  <c:v>174856.16</c:v>
                </c:pt>
                <c:pt idx="17490">
                  <c:v>174866.16</c:v>
                </c:pt>
                <c:pt idx="17491">
                  <c:v>174876.16</c:v>
                </c:pt>
                <c:pt idx="17492">
                  <c:v>174886.14</c:v>
                </c:pt>
                <c:pt idx="17493">
                  <c:v>174896.14</c:v>
                </c:pt>
                <c:pt idx="17494">
                  <c:v>174906.14</c:v>
                </c:pt>
                <c:pt idx="17495">
                  <c:v>174916.16</c:v>
                </c:pt>
                <c:pt idx="17496">
                  <c:v>174926.14</c:v>
                </c:pt>
                <c:pt idx="17497">
                  <c:v>174936.14</c:v>
                </c:pt>
                <c:pt idx="17498">
                  <c:v>174946.14</c:v>
                </c:pt>
                <c:pt idx="17499">
                  <c:v>174956.14</c:v>
                </c:pt>
                <c:pt idx="17500">
                  <c:v>174966.13</c:v>
                </c:pt>
                <c:pt idx="17501">
                  <c:v>174976.13</c:v>
                </c:pt>
                <c:pt idx="17502">
                  <c:v>174986.13</c:v>
                </c:pt>
                <c:pt idx="17503">
                  <c:v>174996.13</c:v>
                </c:pt>
                <c:pt idx="17504">
                  <c:v>175006.13</c:v>
                </c:pt>
                <c:pt idx="17505">
                  <c:v>175016.13</c:v>
                </c:pt>
                <c:pt idx="17506">
                  <c:v>175026.13</c:v>
                </c:pt>
                <c:pt idx="17507">
                  <c:v>175036.13</c:v>
                </c:pt>
                <c:pt idx="17508">
                  <c:v>175046.13</c:v>
                </c:pt>
                <c:pt idx="17509">
                  <c:v>175056.13</c:v>
                </c:pt>
                <c:pt idx="17510">
                  <c:v>175066.11</c:v>
                </c:pt>
                <c:pt idx="17511">
                  <c:v>175076.11</c:v>
                </c:pt>
                <c:pt idx="17512">
                  <c:v>175086.11</c:v>
                </c:pt>
                <c:pt idx="17513">
                  <c:v>175096.09</c:v>
                </c:pt>
                <c:pt idx="17514">
                  <c:v>175106.09</c:v>
                </c:pt>
                <c:pt idx="17515">
                  <c:v>175116.09</c:v>
                </c:pt>
                <c:pt idx="17516">
                  <c:v>175126.11</c:v>
                </c:pt>
                <c:pt idx="17517">
                  <c:v>175136.09</c:v>
                </c:pt>
                <c:pt idx="17518">
                  <c:v>175146.09</c:v>
                </c:pt>
                <c:pt idx="17519">
                  <c:v>175156.09</c:v>
                </c:pt>
                <c:pt idx="17520">
                  <c:v>175166.09</c:v>
                </c:pt>
                <c:pt idx="17521">
                  <c:v>175176.09</c:v>
                </c:pt>
                <c:pt idx="17522">
                  <c:v>175186.09</c:v>
                </c:pt>
                <c:pt idx="17523">
                  <c:v>175196.09</c:v>
                </c:pt>
                <c:pt idx="17524">
                  <c:v>175206.09</c:v>
                </c:pt>
                <c:pt idx="17525">
                  <c:v>175216.09</c:v>
                </c:pt>
                <c:pt idx="17526">
                  <c:v>175226.09</c:v>
                </c:pt>
                <c:pt idx="17527">
                  <c:v>175236.09</c:v>
                </c:pt>
                <c:pt idx="17528">
                  <c:v>175246.07999999999</c:v>
                </c:pt>
                <c:pt idx="17529">
                  <c:v>175256.08</c:v>
                </c:pt>
                <c:pt idx="17530">
                  <c:v>175266.08</c:v>
                </c:pt>
                <c:pt idx="17531">
                  <c:v>175276.06</c:v>
                </c:pt>
                <c:pt idx="17532">
                  <c:v>175286.06</c:v>
                </c:pt>
                <c:pt idx="17533">
                  <c:v>175296.06</c:v>
                </c:pt>
                <c:pt idx="17534">
                  <c:v>175306.06</c:v>
                </c:pt>
                <c:pt idx="17535">
                  <c:v>175316.06</c:v>
                </c:pt>
                <c:pt idx="17536">
                  <c:v>175326.06</c:v>
                </c:pt>
                <c:pt idx="17537">
                  <c:v>175336.06</c:v>
                </c:pt>
                <c:pt idx="17538">
                  <c:v>175346.06</c:v>
                </c:pt>
                <c:pt idx="17539">
                  <c:v>175356.06</c:v>
                </c:pt>
                <c:pt idx="17540">
                  <c:v>175366.06</c:v>
                </c:pt>
                <c:pt idx="17541">
                  <c:v>175376.05</c:v>
                </c:pt>
                <c:pt idx="17542">
                  <c:v>175386.05</c:v>
                </c:pt>
                <c:pt idx="17543">
                  <c:v>175396.05</c:v>
                </c:pt>
                <c:pt idx="17544">
                  <c:v>175406.05</c:v>
                </c:pt>
                <c:pt idx="17545">
                  <c:v>175416.03</c:v>
                </c:pt>
                <c:pt idx="17546">
                  <c:v>175426.03</c:v>
                </c:pt>
                <c:pt idx="17547">
                  <c:v>175436.05</c:v>
                </c:pt>
                <c:pt idx="17548">
                  <c:v>175446.05</c:v>
                </c:pt>
                <c:pt idx="17549">
                  <c:v>175456.03</c:v>
                </c:pt>
                <c:pt idx="17550">
                  <c:v>175466.03</c:v>
                </c:pt>
                <c:pt idx="17551">
                  <c:v>175476.03</c:v>
                </c:pt>
                <c:pt idx="17552">
                  <c:v>175486.03</c:v>
                </c:pt>
                <c:pt idx="17553">
                  <c:v>175496.03</c:v>
                </c:pt>
                <c:pt idx="17554">
                  <c:v>175506.03</c:v>
                </c:pt>
                <c:pt idx="17555">
                  <c:v>175516.02</c:v>
                </c:pt>
                <c:pt idx="17556">
                  <c:v>175526.02</c:v>
                </c:pt>
                <c:pt idx="17557">
                  <c:v>175536.02</c:v>
                </c:pt>
                <c:pt idx="17558">
                  <c:v>175546.03</c:v>
                </c:pt>
                <c:pt idx="17559">
                  <c:v>175556.02</c:v>
                </c:pt>
                <c:pt idx="17560">
                  <c:v>175566.02</c:v>
                </c:pt>
                <c:pt idx="17561">
                  <c:v>175576.02</c:v>
                </c:pt>
                <c:pt idx="17562">
                  <c:v>175586.02</c:v>
                </c:pt>
                <c:pt idx="17563">
                  <c:v>175596</c:v>
                </c:pt>
                <c:pt idx="17564">
                  <c:v>175606.02</c:v>
                </c:pt>
                <c:pt idx="17565">
                  <c:v>175616.02</c:v>
                </c:pt>
                <c:pt idx="17566">
                  <c:v>175626.02</c:v>
                </c:pt>
                <c:pt idx="17567">
                  <c:v>175636</c:v>
                </c:pt>
                <c:pt idx="17568">
                  <c:v>175646</c:v>
                </c:pt>
                <c:pt idx="17569">
                  <c:v>175656</c:v>
                </c:pt>
                <c:pt idx="17570">
                  <c:v>175666</c:v>
                </c:pt>
                <c:pt idx="17571">
                  <c:v>175676</c:v>
                </c:pt>
                <c:pt idx="17572">
                  <c:v>175686</c:v>
                </c:pt>
                <c:pt idx="17573">
                  <c:v>175695.98</c:v>
                </c:pt>
                <c:pt idx="17574">
                  <c:v>175705.98</c:v>
                </c:pt>
                <c:pt idx="17575">
                  <c:v>175715.98</c:v>
                </c:pt>
                <c:pt idx="17576">
                  <c:v>175725.98</c:v>
                </c:pt>
                <c:pt idx="17577">
                  <c:v>175735.97</c:v>
                </c:pt>
                <c:pt idx="17578">
                  <c:v>175745.97</c:v>
                </c:pt>
                <c:pt idx="17579">
                  <c:v>175755.98</c:v>
                </c:pt>
                <c:pt idx="17580">
                  <c:v>175765.98</c:v>
                </c:pt>
                <c:pt idx="17581">
                  <c:v>175775.97</c:v>
                </c:pt>
                <c:pt idx="17582">
                  <c:v>175785.97</c:v>
                </c:pt>
                <c:pt idx="17583">
                  <c:v>175795.97</c:v>
                </c:pt>
                <c:pt idx="17584">
                  <c:v>175805.97</c:v>
                </c:pt>
                <c:pt idx="17585">
                  <c:v>175815.97</c:v>
                </c:pt>
                <c:pt idx="17586">
                  <c:v>175825.97</c:v>
                </c:pt>
                <c:pt idx="17587">
                  <c:v>175835.95</c:v>
                </c:pt>
                <c:pt idx="17588">
                  <c:v>175845.95</c:v>
                </c:pt>
                <c:pt idx="17589">
                  <c:v>175855.97</c:v>
                </c:pt>
                <c:pt idx="17590">
                  <c:v>175865.97</c:v>
                </c:pt>
                <c:pt idx="17591">
                  <c:v>175875.95</c:v>
                </c:pt>
                <c:pt idx="17592">
                  <c:v>175885.95</c:v>
                </c:pt>
                <c:pt idx="17593">
                  <c:v>175895.95</c:v>
                </c:pt>
                <c:pt idx="17594">
                  <c:v>175905.94</c:v>
                </c:pt>
                <c:pt idx="17595">
                  <c:v>175915.94</c:v>
                </c:pt>
                <c:pt idx="17596">
                  <c:v>175925.94</c:v>
                </c:pt>
                <c:pt idx="17597">
                  <c:v>175935.94</c:v>
                </c:pt>
                <c:pt idx="17598">
                  <c:v>175945.94</c:v>
                </c:pt>
                <c:pt idx="17599">
                  <c:v>175955.94</c:v>
                </c:pt>
                <c:pt idx="17600">
                  <c:v>175965.94</c:v>
                </c:pt>
                <c:pt idx="17601">
                  <c:v>175975.94</c:v>
                </c:pt>
                <c:pt idx="17602">
                  <c:v>175985.94</c:v>
                </c:pt>
                <c:pt idx="17603">
                  <c:v>175995.94</c:v>
                </c:pt>
                <c:pt idx="17604">
                  <c:v>176005.94</c:v>
                </c:pt>
                <c:pt idx="17605">
                  <c:v>176015.94</c:v>
                </c:pt>
                <c:pt idx="17606">
                  <c:v>176025.94</c:v>
                </c:pt>
                <c:pt idx="17607">
                  <c:v>176035.92</c:v>
                </c:pt>
                <c:pt idx="17608">
                  <c:v>176045.91</c:v>
                </c:pt>
                <c:pt idx="17609">
                  <c:v>176055.91</c:v>
                </c:pt>
                <c:pt idx="17610">
                  <c:v>176065.92000000001</c:v>
                </c:pt>
                <c:pt idx="17611">
                  <c:v>176075.92</c:v>
                </c:pt>
                <c:pt idx="17612">
                  <c:v>176085.91</c:v>
                </c:pt>
                <c:pt idx="17613">
                  <c:v>176095.91</c:v>
                </c:pt>
                <c:pt idx="17614">
                  <c:v>176105.91</c:v>
                </c:pt>
                <c:pt idx="17615">
                  <c:v>176115.91</c:v>
                </c:pt>
                <c:pt idx="17616">
                  <c:v>176125.91</c:v>
                </c:pt>
                <c:pt idx="17617">
                  <c:v>176135.91</c:v>
                </c:pt>
                <c:pt idx="17618">
                  <c:v>176145.89</c:v>
                </c:pt>
                <c:pt idx="17619">
                  <c:v>176155.89</c:v>
                </c:pt>
                <c:pt idx="17620">
                  <c:v>176165.89</c:v>
                </c:pt>
                <c:pt idx="17621">
                  <c:v>176175.91</c:v>
                </c:pt>
                <c:pt idx="17622">
                  <c:v>176185.89</c:v>
                </c:pt>
                <c:pt idx="17623">
                  <c:v>176195.89</c:v>
                </c:pt>
                <c:pt idx="17624">
                  <c:v>176205.89</c:v>
                </c:pt>
                <c:pt idx="17625">
                  <c:v>176215.89</c:v>
                </c:pt>
                <c:pt idx="17626">
                  <c:v>176225.88</c:v>
                </c:pt>
                <c:pt idx="17627">
                  <c:v>176235.88</c:v>
                </c:pt>
                <c:pt idx="17628">
                  <c:v>176245.88</c:v>
                </c:pt>
                <c:pt idx="17629">
                  <c:v>176255.88</c:v>
                </c:pt>
                <c:pt idx="17630">
                  <c:v>176265.88</c:v>
                </c:pt>
                <c:pt idx="17631">
                  <c:v>176275.88</c:v>
                </c:pt>
                <c:pt idx="17632">
                  <c:v>176285.88</c:v>
                </c:pt>
                <c:pt idx="17633">
                  <c:v>176295.88</c:v>
                </c:pt>
                <c:pt idx="17634">
                  <c:v>176305.88</c:v>
                </c:pt>
                <c:pt idx="17635">
                  <c:v>176315.88</c:v>
                </c:pt>
                <c:pt idx="17636">
                  <c:v>176325.86</c:v>
                </c:pt>
                <c:pt idx="17637">
                  <c:v>176335.86</c:v>
                </c:pt>
                <c:pt idx="17638">
                  <c:v>176345.86</c:v>
                </c:pt>
                <c:pt idx="17639">
                  <c:v>176355.86</c:v>
                </c:pt>
                <c:pt idx="17640">
                  <c:v>176365.84</c:v>
                </c:pt>
                <c:pt idx="17641">
                  <c:v>176375.84</c:v>
                </c:pt>
                <c:pt idx="17642">
                  <c:v>176385.86</c:v>
                </c:pt>
                <c:pt idx="17643">
                  <c:v>176395.86</c:v>
                </c:pt>
                <c:pt idx="17644">
                  <c:v>176405.84</c:v>
                </c:pt>
                <c:pt idx="17645">
                  <c:v>176415.84</c:v>
                </c:pt>
                <c:pt idx="17646">
                  <c:v>176425.84</c:v>
                </c:pt>
                <c:pt idx="17647">
                  <c:v>176435.84</c:v>
                </c:pt>
                <c:pt idx="17648">
                  <c:v>176445.84</c:v>
                </c:pt>
                <c:pt idx="17649">
                  <c:v>176455.84</c:v>
                </c:pt>
                <c:pt idx="17650">
                  <c:v>176465.84</c:v>
                </c:pt>
                <c:pt idx="17651">
                  <c:v>176475.84</c:v>
                </c:pt>
                <c:pt idx="17652">
                  <c:v>176485.84</c:v>
                </c:pt>
                <c:pt idx="17653">
                  <c:v>176495.84</c:v>
                </c:pt>
                <c:pt idx="17654">
                  <c:v>176505.83</c:v>
                </c:pt>
                <c:pt idx="17655">
                  <c:v>176515.83</c:v>
                </c:pt>
                <c:pt idx="17656">
                  <c:v>176525.83</c:v>
                </c:pt>
                <c:pt idx="17657">
                  <c:v>176535.81</c:v>
                </c:pt>
                <c:pt idx="17658">
                  <c:v>176545.81</c:v>
                </c:pt>
                <c:pt idx="17659">
                  <c:v>176555.81</c:v>
                </c:pt>
                <c:pt idx="17660">
                  <c:v>176565.81</c:v>
                </c:pt>
                <c:pt idx="17661">
                  <c:v>176575.81</c:v>
                </c:pt>
                <c:pt idx="17662">
                  <c:v>176585.81</c:v>
                </c:pt>
                <c:pt idx="17663">
                  <c:v>176595.81</c:v>
                </c:pt>
                <c:pt idx="17664">
                  <c:v>176605.81</c:v>
                </c:pt>
                <c:pt idx="17665">
                  <c:v>176615.81</c:v>
                </c:pt>
                <c:pt idx="17666">
                  <c:v>176625.81</c:v>
                </c:pt>
                <c:pt idx="17667">
                  <c:v>176635.8</c:v>
                </c:pt>
                <c:pt idx="17668">
                  <c:v>176645.8</c:v>
                </c:pt>
                <c:pt idx="17669">
                  <c:v>176655.8</c:v>
                </c:pt>
                <c:pt idx="17670">
                  <c:v>176665.8</c:v>
                </c:pt>
                <c:pt idx="17671">
                  <c:v>176675.78</c:v>
                </c:pt>
                <c:pt idx="17672">
                  <c:v>176685.78</c:v>
                </c:pt>
                <c:pt idx="17673">
                  <c:v>176695.8</c:v>
                </c:pt>
                <c:pt idx="17674">
                  <c:v>176705.8</c:v>
                </c:pt>
                <c:pt idx="17675">
                  <c:v>176715.78</c:v>
                </c:pt>
                <c:pt idx="17676">
                  <c:v>176725.78</c:v>
                </c:pt>
                <c:pt idx="17677">
                  <c:v>176735.78</c:v>
                </c:pt>
                <c:pt idx="17678">
                  <c:v>176745.78</c:v>
                </c:pt>
                <c:pt idx="17679">
                  <c:v>176755.78</c:v>
                </c:pt>
                <c:pt idx="17680">
                  <c:v>176765.78</c:v>
                </c:pt>
                <c:pt idx="17681">
                  <c:v>176775.77</c:v>
                </c:pt>
                <c:pt idx="17682">
                  <c:v>176785.77</c:v>
                </c:pt>
                <c:pt idx="17683">
                  <c:v>176795.77</c:v>
                </c:pt>
                <c:pt idx="17684">
                  <c:v>176805.78</c:v>
                </c:pt>
                <c:pt idx="17685">
                  <c:v>176815.77</c:v>
                </c:pt>
                <c:pt idx="17686">
                  <c:v>176825.77</c:v>
                </c:pt>
                <c:pt idx="17687">
                  <c:v>176835.77</c:v>
                </c:pt>
                <c:pt idx="17688">
                  <c:v>176845.77</c:v>
                </c:pt>
                <c:pt idx="17689">
                  <c:v>176855.75</c:v>
                </c:pt>
                <c:pt idx="17690">
                  <c:v>176865.75</c:v>
                </c:pt>
                <c:pt idx="17691">
                  <c:v>176875.75</c:v>
                </c:pt>
                <c:pt idx="17692">
                  <c:v>176885.75</c:v>
                </c:pt>
                <c:pt idx="17693">
                  <c:v>176895.75</c:v>
                </c:pt>
                <c:pt idx="17694">
                  <c:v>176905.75</c:v>
                </c:pt>
                <c:pt idx="17695">
                  <c:v>176915.75</c:v>
                </c:pt>
                <c:pt idx="17696">
                  <c:v>176925.75</c:v>
                </c:pt>
                <c:pt idx="17697">
                  <c:v>176935.75</c:v>
                </c:pt>
                <c:pt idx="17698">
                  <c:v>176945.75</c:v>
                </c:pt>
                <c:pt idx="17699">
                  <c:v>176955.73</c:v>
                </c:pt>
                <c:pt idx="17700">
                  <c:v>176965.73</c:v>
                </c:pt>
                <c:pt idx="17701">
                  <c:v>176975.73</c:v>
                </c:pt>
                <c:pt idx="17702">
                  <c:v>176985.73</c:v>
                </c:pt>
                <c:pt idx="17703">
                  <c:v>176995.72</c:v>
                </c:pt>
                <c:pt idx="17704">
                  <c:v>177005.72</c:v>
                </c:pt>
                <c:pt idx="17705">
                  <c:v>177015.73</c:v>
                </c:pt>
                <c:pt idx="17706">
                  <c:v>177025.73</c:v>
                </c:pt>
                <c:pt idx="17707">
                  <c:v>177035.72</c:v>
                </c:pt>
                <c:pt idx="17708">
                  <c:v>177045.72</c:v>
                </c:pt>
                <c:pt idx="17709">
                  <c:v>177055.72</c:v>
                </c:pt>
                <c:pt idx="17710">
                  <c:v>177065.72</c:v>
                </c:pt>
                <c:pt idx="17711">
                  <c:v>177075.72</c:v>
                </c:pt>
                <c:pt idx="17712">
                  <c:v>177085.72</c:v>
                </c:pt>
                <c:pt idx="17713">
                  <c:v>177095.7</c:v>
                </c:pt>
                <c:pt idx="17714">
                  <c:v>177105.7</c:v>
                </c:pt>
                <c:pt idx="17715">
                  <c:v>177115.72</c:v>
                </c:pt>
                <c:pt idx="17716">
                  <c:v>177125.72</c:v>
                </c:pt>
                <c:pt idx="17717">
                  <c:v>177135.7</c:v>
                </c:pt>
                <c:pt idx="17718">
                  <c:v>177145.7</c:v>
                </c:pt>
                <c:pt idx="17719">
                  <c:v>177155.7</c:v>
                </c:pt>
                <c:pt idx="17720">
                  <c:v>177165.69</c:v>
                </c:pt>
                <c:pt idx="17721">
                  <c:v>177175.69</c:v>
                </c:pt>
                <c:pt idx="17722">
                  <c:v>177185.69</c:v>
                </c:pt>
                <c:pt idx="17723">
                  <c:v>177195.69</c:v>
                </c:pt>
                <c:pt idx="17724">
                  <c:v>177205.69</c:v>
                </c:pt>
                <c:pt idx="17725">
                  <c:v>177215.69</c:v>
                </c:pt>
                <c:pt idx="17726">
                  <c:v>177225.69</c:v>
                </c:pt>
                <c:pt idx="17727">
                  <c:v>177235.69</c:v>
                </c:pt>
                <c:pt idx="17728">
                  <c:v>177245.69</c:v>
                </c:pt>
                <c:pt idx="17729">
                  <c:v>177255.69</c:v>
                </c:pt>
                <c:pt idx="17730">
                  <c:v>177265.69</c:v>
                </c:pt>
                <c:pt idx="17731">
                  <c:v>177275.67</c:v>
                </c:pt>
                <c:pt idx="17732">
                  <c:v>177285.67</c:v>
                </c:pt>
                <c:pt idx="17733">
                  <c:v>177295.67</c:v>
                </c:pt>
                <c:pt idx="17734">
                  <c:v>177305.66</c:v>
                </c:pt>
                <c:pt idx="17735">
                  <c:v>177315.67</c:v>
                </c:pt>
                <c:pt idx="17736">
                  <c:v>177325.67</c:v>
                </c:pt>
                <c:pt idx="17737">
                  <c:v>177335.67</c:v>
                </c:pt>
                <c:pt idx="17738">
                  <c:v>177345.66</c:v>
                </c:pt>
                <c:pt idx="17739">
                  <c:v>177355.66</c:v>
                </c:pt>
                <c:pt idx="17740">
                  <c:v>177365.66</c:v>
                </c:pt>
                <c:pt idx="17741">
                  <c:v>177375.66</c:v>
                </c:pt>
                <c:pt idx="17742">
                  <c:v>177385.66</c:v>
                </c:pt>
                <c:pt idx="17743">
                  <c:v>177395.66</c:v>
                </c:pt>
                <c:pt idx="17744">
                  <c:v>177405.64</c:v>
                </c:pt>
                <c:pt idx="17745">
                  <c:v>177415.64</c:v>
                </c:pt>
                <c:pt idx="17746">
                  <c:v>177425.64</c:v>
                </c:pt>
                <c:pt idx="17747">
                  <c:v>177435.66</c:v>
                </c:pt>
                <c:pt idx="17748">
                  <c:v>177445.64</c:v>
                </c:pt>
                <c:pt idx="17749">
                  <c:v>177455.64</c:v>
                </c:pt>
                <c:pt idx="17750">
                  <c:v>177465.64</c:v>
                </c:pt>
                <c:pt idx="17751">
                  <c:v>177475.64</c:v>
                </c:pt>
                <c:pt idx="17752">
                  <c:v>177485.63</c:v>
                </c:pt>
                <c:pt idx="17753">
                  <c:v>177495.63</c:v>
                </c:pt>
                <c:pt idx="17754">
                  <c:v>177505.63</c:v>
                </c:pt>
                <c:pt idx="17755">
                  <c:v>177515.63</c:v>
                </c:pt>
                <c:pt idx="17756">
                  <c:v>177525.63</c:v>
                </c:pt>
                <c:pt idx="17757">
                  <c:v>177535.63</c:v>
                </c:pt>
                <c:pt idx="17758">
                  <c:v>177545.63</c:v>
                </c:pt>
                <c:pt idx="17759">
                  <c:v>177555.63</c:v>
                </c:pt>
                <c:pt idx="17760">
                  <c:v>177565.63</c:v>
                </c:pt>
                <c:pt idx="17761">
                  <c:v>177575.63</c:v>
                </c:pt>
                <c:pt idx="17762">
                  <c:v>177585.61</c:v>
                </c:pt>
                <c:pt idx="17763">
                  <c:v>177595.61</c:v>
                </c:pt>
                <c:pt idx="17764">
                  <c:v>177605.61</c:v>
                </c:pt>
                <c:pt idx="17765">
                  <c:v>177615.61</c:v>
                </c:pt>
                <c:pt idx="17766">
                  <c:v>177625.59</c:v>
                </c:pt>
                <c:pt idx="17767">
                  <c:v>177635.59</c:v>
                </c:pt>
                <c:pt idx="17768">
                  <c:v>177645.61</c:v>
                </c:pt>
                <c:pt idx="17769">
                  <c:v>177655.61</c:v>
                </c:pt>
                <c:pt idx="17770">
                  <c:v>177665.59</c:v>
                </c:pt>
                <c:pt idx="17771">
                  <c:v>177675.59</c:v>
                </c:pt>
                <c:pt idx="17772">
                  <c:v>177685.59</c:v>
                </c:pt>
                <c:pt idx="17773">
                  <c:v>177695.59</c:v>
                </c:pt>
                <c:pt idx="17774">
                  <c:v>177705.59</c:v>
                </c:pt>
                <c:pt idx="17775">
                  <c:v>177715.59</c:v>
                </c:pt>
                <c:pt idx="17776">
                  <c:v>177725.58</c:v>
                </c:pt>
                <c:pt idx="17777">
                  <c:v>177735.58</c:v>
                </c:pt>
                <c:pt idx="17778">
                  <c:v>177745.59</c:v>
                </c:pt>
                <c:pt idx="17779">
                  <c:v>177755.59</c:v>
                </c:pt>
                <c:pt idx="17780">
                  <c:v>177765.58</c:v>
                </c:pt>
                <c:pt idx="17781">
                  <c:v>177775.58</c:v>
                </c:pt>
                <c:pt idx="17782">
                  <c:v>177785.58</c:v>
                </c:pt>
                <c:pt idx="17783">
                  <c:v>177795.56</c:v>
                </c:pt>
                <c:pt idx="17784">
                  <c:v>177805.56</c:v>
                </c:pt>
                <c:pt idx="17785">
                  <c:v>177815.56</c:v>
                </c:pt>
                <c:pt idx="17786">
                  <c:v>177825.56</c:v>
                </c:pt>
                <c:pt idx="17787">
                  <c:v>177835.56</c:v>
                </c:pt>
                <c:pt idx="17788">
                  <c:v>177845.56</c:v>
                </c:pt>
                <c:pt idx="17789">
                  <c:v>177855.56</c:v>
                </c:pt>
                <c:pt idx="17790">
                  <c:v>177865.56</c:v>
                </c:pt>
                <c:pt idx="17791">
                  <c:v>177875.56</c:v>
                </c:pt>
                <c:pt idx="17792">
                  <c:v>177885.56</c:v>
                </c:pt>
                <c:pt idx="17793">
                  <c:v>177895.56</c:v>
                </c:pt>
                <c:pt idx="17794">
                  <c:v>177905.55</c:v>
                </c:pt>
                <c:pt idx="17795">
                  <c:v>177915.55</c:v>
                </c:pt>
                <c:pt idx="17796">
                  <c:v>177925.55</c:v>
                </c:pt>
                <c:pt idx="17797">
                  <c:v>177935.53</c:v>
                </c:pt>
                <c:pt idx="17798">
                  <c:v>177945.53</c:v>
                </c:pt>
                <c:pt idx="17799">
                  <c:v>177955.55</c:v>
                </c:pt>
                <c:pt idx="17800">
                  <c:v>177965.55</c:v>
                </c:pt>
                <c:pt idx="17801">
                  <c:v>177975.53</c:v>
                </c:pt>
                <c:pt idx="17802">
                  <c:v>177985.53</c:v>
                </c:pt>
                <c:pt idx="17803">
                  <c:v>177995.53</c:v>
                </c:pt>
                <c:pt idx="17804">
                  <c:v>178005.53</c:v>
                </c:pt>
                <c:pt idx="17805">
                  <c:v>178015.53</c:v>
                </c:pt>
                <c:pt idx="17806">
                  <c:v>178025.53</c:v>
                </c:pt>
                <c:pt idx="17807">
                  <c:v>178035.52</c:v>
                </c:pt>
                <c:pt idx="17808">
                  <c:v>178045.52</c:v>
                </c:pt>
                <c:pt idx="17809">
                  <c:v>178055.52</c:v>
                </c:pt>
                <c:pt idx="17810">
                  <c:v>178065.53</c:v>
                </c:pt>
                <c:pt idx="17811">
                  <c:v>178075.51999999999</c:v>
                </c:pt>
                <c:pt idx="17812">
                  <c:v>178085.52</c:v>
                </c:pt>
                <c:pt idx="17813">
                  <c:v>178095.52</c:v>
                </c:pt>
                <c:pt idx="17814">
                  <c:v>178105.52</c:v>
                </c:pt>
                <c:pt idx="17815">
                  <c:v>178115.5</c:v>
                </c:pt>
                <c:pt idx="17816">
                  <c:v>178125.5</c:v>
                </c:pt>
                <c:pt idx="17817">
                  <c:v>178135.5</c:v>
                </c:pt>
                <c:pt idx="17818">
                  <c:v>178145.5</c:v>
                </c:pt>
                <c:pt idx="17819">
                  <c:v>178155.5</c:v>
                </c:pt>
                <c:pt idx="17820">
                  <c:v>178165.5</c:v>
                </c:pt>
                <c:pt idx="17821">
                  <c:v>178175.5</c:v>
                </c:pt>
                <c:pt idx="17822">
                  <c:v>178185.5</c:v>
                </c:pt>
                <c:pt idx="17823">
                  <c:v>178195.5</c:v>
                </c:pt>
                <c:pt idx="17824">
                  <c:v>178205.5</c:v>
                </c:pt>
                <c:pt idx="17825">
                  <c:v>178215.48</c:v>
                </c:pt>
                <c:pt idx="17826">
                  <c:v>178225.5</c:v>
                </c:pt>
                <c:pt idx="17827">
                  <c:v>178235.5</c:v>
                </c:pt>
                <c:pt idx="17828">
                  <c:v>178245.5</c:v>
                </c:pt>
                <c:pt idx="17829">
                  <c:v>178255.47</c:v>
                </c:pt>
                <c:pt idx="17830">
                  <c:v>178265.47</c:v>
                </c:pt>
                <c:pt idx="17831">
                  <c:v>178275.48</c:v>
                </c:pt>
                <c:pt idx="17832">
                  <c:v>178285.48</c:v>
                </c:pt>
                <c:pt idx="17833">
                  <c:v>178295.47</c:v>
                </c:pt>
                <c:pt idx="17834">
                  <c:v>178305.47</c:v>
                </c:pt>
                <c:pt idx="17835">
                  <c:v>178315.47</c:v>
                </c:pt>
                <c:pt idx="17836">
                  <c:v>178325.47</c:v>
                </c:pt>
                <c:pt idx="17837">
                  <c:v>178335.47</c:v>
                </c:pt>
                <c:pt idx="17838">
                  <c:v>178345.47</c:v>
                </c:pt>
                <c:pt idx="17839">
                  <c:v>178355.45</c:v>
                </c:pt>
                <c:pt idx="17840">
                  <c:v>178365.45</c:v>
                </c:pt>
                <c:pt idx="17841">
                  <c:v>178375.45</c:v>
                </c:pt>
                <c:pt idx="17842">
                  <c:v>178385.47</c:v>
                </c:pt>
                <c:pt idx="17843">
                  <c:v>178395.45</c:v>
                </c:pt>
                <c:pt idx="17844">
                  <c:v>178405.45</c:v>
                </c:pt>
                <c:pt idx="17845">
                  <c:v>178415.45</c:v>
                </c:pt>
                <c:pt idx="17846">
                  <c:v>178425.45</c:v>
                </c:pt>
                <c:pt idx="17847">
                  <c:v>178435.44</c:v>
                </c:pt>
                <c:pt idx="17848">
                  <c:v>178445.44</c:v>
                </c:pt>
                <c:pt idx="17849">
                  <c:v>178455.44</c:v>
                </c:pt>
                <c:pt idx="17850">
                  <c:v>178465.44</c:v>
                </c:pt>
                <c:pt idx="17851">
                  <c:v>178475.44</c:v>
                </c:pt>
                <c:pt idx="17852">
                  <c:v>178485.44</c:v>
                </c:pt>
                <c:pt idx="17853">
                  <c:v>178495.44</c:v>
                </c:pt>
                <c:pt idx="17854">
                  <c:v>178505.44</c:v>
                </c:pt>
                <c:pt idx="17855">
                  <c:v>178515.44</c:v>
                </c:pt>
                <c:pt idx="17856">
                  <c:v>178525.44</c:v>
                </c:pt>
                <c:pt idx="17857">
                  <c:v>178535.42</c:v>
                </c:pt>
                <c:pt idx="17858">
                  <c:v>178545.42</c:v>
                </c:pt>
                <c:pt idx="17859">
                  <c:v>178555.42</c:v>
                </c:pt>
                <c:pt idx="17860">
                  <c:v>178565.41</c:v>
                </c:pt>
                <c:pt idx="17861">
                  <c:v>178575.41</c:v>
                </c:pt>
                <c:pt idx="17862">
                  <c:v>178585.41</c:v>
                </c:pt>
                <c:pt idx="17863">
                  <c:v>178595.42</c:v>
                </c:pt>
                <c:pt idx="17864">
                  <c:v>178605.41</c:v>
                </c:pt>
                <c:pt idx="17865">
                  <c:v>178615.41</c:v>
                </c:pt>
                <c:pt idx="17866">
                  <c:v>178625.41</c:v>
                </c:pt>
                <c:pt idx="17867">
                  <c:v>178635.41</c:v>
                </c:pt>
                <c:pt idx="17868">
                  <c:v>178645.41</c:v>
                </c:pt>
                <c:pt idx="17869">
                  <c:v>178655.41</c:v>
                </c:pt>
                <c:pt idx="17870">
                  <c:v>178665.39</c:v>
                </c:pt>
                <c:pt idx="17871">
                  <c:v>178675.41</c:v>
                </c:pt>
                <c:pt idx="17872">
                  <c:v>178685.41</c:v>
                </c:pt>
                <c:pt idx="17873">
                  <c:v>178695.41</c:v>
                </c:pt>
                <c:pt idx="17874">
                  <c:v>178705.39</c:v>
                </c:pt>
                <c:pt idx="17875">
                  <c:v>178715.39</c:v>
                </c:pt>
                <c:pt idx="17876">
                  <c:v>178725.39</c:v>
                </c:pt>
                <c:pt idx="17877">
                  <c:v>178735.39</c:v>
                </c:pt>
                <c:pt idx="17878">
                  <c:v>178745.38</c:v>
                </c:pt>
                <c:pt idx="17879">
                  <c:v>178755.38</c:v>
                </c:pt>
                <c:pt idx="17880">
                  <c:v>178765.38</c:v>
                </c:pt>
                <c:pt idx="17881">
                  <c:v>178775.38</c:v>
                </c:pt>
                <c:pt idx="17882">
                  <c:v>178785.38</c:v>
                </c:pt>
                <c:pt idx="17883">
                  <c:v>178795.38</c:v>
                </c:pt>
                <c:pt idx="17884">
                  <c:v>178805.38</c:v>
                </c:pt>
                <c:pt idx="17885">
                  <c:v>178815.38</c:v>
                </c:pt>
                <c:pt idx="17886">
                  <c:v>178825.38</c:v>
                </c:pt>
                <c:pt idx="17887">
                  <c:v>178835.38</c:v>
                </c:pt>
                <c:pt idx="17888">
                  <c:v>178845.36</c:v>
                </c:pt>
                <c:pt idx="17889">
                  <c:v>178855.36</c:v>
                </c:pt>
                <c:pt idx="17890">
                  <c:v>178865.36</c:v>
                </c:pt>
                <c:pt idx="17891">
                  <c:v>178875.36</c:v>
                </c:pt>
                <c:pt idx="17892">
                  <c:v>178885.34</c:v>
                </c:pt>
                <c:pt idx="17893">
                  <c:v>178895.34</c:v>
                </c:pt>
                <c:pt idx="17894">
                  <c:v>178905.36</c:v>
                </c:pt>
                <c:pt idx="17895">
                  <c:v>178915.36</c:v>
                </c:pt>
                <c:pt idx="17896">
                  <c:v>178925.34</c:v>
                </c:pt>
                <c:pt idx="17897">
                  <c:v>178935.34</c:v>
                </c:pt>
                <c:pt idx="17898">
                  <c:v>178945.34</c:v>
                </c:pt>
                <c:pt idx="17899">
                  <c:v>178955.34</c:v>
                </c:pt>
                <c:pt idx="17900">
                  <c:v>178965.34</c:v>
                </c:pt>
                <c:pt idx="17901">
                  <c:v>178975.34</c:v>
                </c:pt>
                <c:pt idx="17902">
                  <c:v>178985.33</c:v>
                </c:pt>
                <c:pt idx="17903">
                  <c:v>178995.33</c:v>
                </c:pt>
                <c:pt idx="17904">
                  <c:v>179005.33</c:v>
                </c:pt>
                <c:pt idx="17905">
                  <c:v>179015.34</c:v>
                </c:pt>
                <c:pt idx="17906">
                  <c:v>179025.33</c:v>
                </c:pt>
                <c:pt idx="17907">
                  <c:v>179035.33</c:v>
                </c:pt>
                <c:pt idx="17908">
                  <c:v>179045.33</c:v>
                </c:pt>
                <c:pt idx="17909">
                  <c:v>179055.33</c:v>
                </c:pt>
                <c:pt idx="17910">
                  <c:v>179065.31</c:v>
                </c:pt>
                <c:pt idx="17911">
                  <c:v>179075.31</c:v>
                </c:pt>
                <c:pt idx="17912">
                  <c:v>179085.33</c:v>
                </c:pt>
                <c:pt idx="17913">
                  <c:v>179095.33</c:v>
                </c:pt>
                <c:pt idx="17914">
                  <c:v>179105.31</c:v>
                </c:pt>
                <c:pt idx="17915">
                  <c:v>179115.31</c:v>
                </c:pt>
                <c:pt idx="17916">
                  <c:v>179125.31</c:v>
                </c:pt>
                <c:pt idx="17917">
                  <c:v>179135.31</c:v>
                </c:pt>
                <c:pt idx="17918">
                  <c:v>179145.31</c:v>
                </c:pt>
                <c:pt idx="17919">
                  <c:v>179155.31</c:v>
                </c:pt>
                <c:pt idx="17920">
                  <c:v>179165.3</c:v>
                </c:pt>
                <c:pt idx="17921">
                  <c:v>179175.3</c:v>
                </c:pt>
                <c:pt idx="17922">
                  <c:v>179185.3</c:v>
                </c:pt>
                <c:pt idx="17923">
                  <c:v>179195.28</c:v>
                </c:pt>
                <c:pt idx="17924">
                  <c:v>179205.28</c:v>
                </c:pt>
                <c:pt idx="17925">
                  <c:v>179215.28</c:v>
                </c:pt>
                <c:pt idx="17926">
                  <c:v>179225.3</c:v>
                </c:pt>
                <c:pt idx="17927">
                  <c:v>179235.28</c:v>
                </c:pt>
                <c:pt idx="17928">
                  <c:v>179245.28</c:v>
                </c:pt>
                <c:pt idx="17929">
                  <c:v>179255.28</c:v>
                </c:pt>
                <c:pt idx="17930">
                  <c:v>179265.28</c:v>
                </c:pt>
                <c:pt idx="17931">
                  <c:v>179275.28</c:v>
                </c:pt>
                <c:pt idx="17932">
                  <c:v>179285.28</c:v>
                </c:pt>
                <c:pt idx="17933">
                  <c:v>179295.27</c:v>
                </c:pt>
                <c:pt idx="17934">
                  <c:v>179305.27</c:v>
                </c:pt>
                <c:pt idx="17935">
                  <c:v>179315.27</c:v>
                </c:pt>
                <c:pt idx="17936">
                  <c:v>179325.28</c:v>
                </c:pt>
                <c:pt idx="17937">
                  <c:v>179335.27</c:v>
                </c:pt>
                <c:pt idx="17938">
                  <c:v>179345.27</c:v>
                </c:pt>
                <c:pt idx="17939">
                  <c:v>179355.27</c:v>
                </c:pt>
                <c:pt idx="17940">
                  <c:v>179365.27</c:v>
                </c:pt>
                <c:pt idx="17941">
                  <c:v>179375.25</c:v>
                </c:pt>
                <c:pt idx="17942">
                  <c:v>179385.25</c:v>
                </c:pt>
                <c:pt idx="17943">
                  <c:v>179395.25</c:v>
                </c:pt>
                <c:pt idx="17944">
                  <c:v>179405.25</c:v>
                </c:pt>
                <c:pt idx="17945">
                  <c:v>179415.25</c:v>
                </c:pt>
                <c:pt idx="17946">
                  <c:v>179425.25</c:v>
                </c:pt>
                <c:pt idx="17947">
                  <c:v>179435.25</c:v>
                </c:pt>
                <c:pt idx="17948">
                  <c:v>179445.25</c:v>
                </c:pt>
                <c:pt idx="17949">
                  <c:v>179455.25</c:v>
                </c:pt>
                <c:pt idx="17950">
                  <c:v>179465.25</c:v>
                </c:pt>
                <c:pt idx="17951">
                  <c:v>179475.23</c:v>
                </c:pt>
                <c:pt idx="17952">
                  <c:v>179485.25</c:v>
                </c:pt>
                <c:pt idx="17953">
                  <c:v>179495.25</c:v>
                </c:pt>
                <c:pt idx="17954">
                  <c:v>179505.25</c:v>
                </c:pt>
                <c:pt idx="17955">
                  <c:v>179515.22</c:v>
                </c:pt>
                <c:pt idx="17956">
                  <c:v>179525.22</c:v>
                </c:pt>
                <c:pt idx="17957">
                  <c:v>179535.22</c:v>
                </c:pt>
                <c:pt idx="17958">
                  <c:v>179545.23</c:v>
                </c:pt>
                <c:pt idx="17959">
                  <c:v>179555.22</c:v>
                </c:pt>
                <c:pt idx="17960">
                  <c:v>179565.22</c:v>
                </c:pt>
                <c:pt idx="17961">
                  <c:v>179575.22</c:v>
                </c:pt>
                <c:pt idx="17962">
                  <c:v>179585.22</c:v>
                </c:pt>
                <c:pt idx="17963">
                  <c:v>179595.22</c:v>
                </c:pt>
                <c:pt idx="17964">
                  <c:v>179605.22</c:v>
                </c:pt>
                <c:pt idx="17965">
                  <c:v>179615.2</c:v>
                </c:pt>
                <c:pt idx="17966">
                  <c:v>179625.2</c:v>
                </c:pt>
                <c:pt idx="17967">
                  <c:v>179635.20000000001</c:v>
                </c:pt>
                <c:pt idx="17968">
                  <c:v>179645.22</c:v>
                </c:pt>
                <c:pt idx="17969">
                  <c:v>179655.2</c:v>
                </c:pt>
                <c:pt idx="17970">
                  <c:v>179665.2</c:v>
                </c:pt>
                <c:pt idx="17971">
                  <c:v>179675.2</c:v>
                </c:pt>
                <c:pt idx="17972">
                  <c:v>179685.2</c:v>
                </c:pt>
                <c:pt idx="17973">
                  <c:v>179695.19</c:v>
                </c:pt>
                <c:pt idx="17974">
                  <c:v>179705.19</c:v>
                </c:pt>
                <c:pt idx="17975">
                  <c:v>179715.19</c:v>
                </c:pt>
                <c:pt idx="17976">
                  <c:v>179725.19</c:v>
                </c:pt>
                <c:pt idx="17977">
                  <c:v>179735.19</c:v>
                </c:pt>
                <c:pt idx="17978">
                  <c:v>179745.19</c:v>
                </c:pt>
                <c:pt idx="17979">
                  <c:v>179755.19</c:v>
                </c:pt>
                <c:pt idx="17980">
                  <c:v>179765.19</c:v>
                </c:pt>
                <c:pt idx="17981">
                  <c:v>179775.19</c:v>
                </c:pt>
                <c:pt idx="17982">
                  <c:v>179785.19</c:v>
                </c:pt>
                <c:pt idx="17983">
                  <c:v>179795.17</c:v>
                </c:pt>
                <c:pt idx="17984">
                  <c:v>179805.17</c:v>
                </c:pt>
                <c:pt idx="17985">
                  <c:v>179815.17</c:v>
                </c:pt>
                <c:pt idx="17986">
                  <c:v>179825.16</c:v>
                </c:pt>
                <c:pt idx="17987">
                  <c:v>179835.16</c:v>
                </c:pt>
                <c:pt idx="17988">
                  <c:v>179845.16</c:v>
                </c:pt>
                <c:pt idx="17989">
                  <c:v>179855.17</c:v>
                </c:pt>
                <c:pt idx="17990">
                  <c:v>179865.16</c:v>
                </c:pt>
                <c:pt idx="17991">
                  <c:v>179875.16</c:v>
                </c:pt>
                <c:pt idx="17992">
                  <c:v>179885.16</c:v>
                </c:pt>
                <c:pt idx="17993">
                  <c:v>179895.16</c:v>
                </c:pt>
                <c:pt idx="17994">
                  <c:v>179905.16</c:v>
                </c:pt>
                <c:pt idx="17995">
                  <c:v>179915.16</c:v>
                </c:pt>
                <c:pt idx="17996">
                  <c:v>179925.16</c:v>
                </c:pt>
                <c:pt idx="17997">
                  <c:v>179935.14</c:v>
                </c:pt>
                <c:pt idx="17998">
                  <c:v>179945.14</c:v>
                </c:pt>
                <c:pt idx="17999">
                  <c:v>179955.14</c:v>
                </c:pt>
                <c:pt idx="18000">
                  <c:v>179965.16</c:v>
                </c:pt>
                <c:pt idx="18001">
                  <c:v>179975.14</c:v>
                </c:pt>
                <c:pt idx="18002">
                  <c:v>179985.14</c:v>
                </c:pt>
                <c:pt idx="18003">
                  <c:v>179995.14</c:v>
                </c:pt>
                <c:pt idx="18004">
                  <c:v>180005.13</c:v>
                </c:pt>
                <c:pt idx="18005">
                  <c:v>180015.13</c:v>
                </c:pt>
                <c:pt idx="18006">
                  <c:v>180025.13</c:v>
                </c:pt>
                <c:pt idx="18007">
                  <c:v>180035.13</c:v>
                </c:pt>
                <c:pt idx="18008">
                  <c:v>180045.13</c:v>
                </c:pt>
                <c:pt idx="18009">
                  <c:v>180055.13</c:v>
                </c:pt>
                <c:pt idx="18010">
                  <c:v>180065.13</c:v>
                </c:pt>
                <c:pt idx="18011">
                  <c:v>180075.13</c:v>
                </c:pt>
                <c:pt idx="18012">
                  <c:v>180085.13</c:v>
                </c:pt>
                <c:pt idx="18013">
                  <c:v>180095.13</c:v>
                </c:pt>
                <c:pt idx="18014">
                  <c:v>180105.11</c:v>
                </c:pt>
                <c:pt idx="18015">
                  <c:v>180115.11</c:v>
                </c:pt>
                <c:pt idx="18016">
                  <c:v>180125.11</c:v>
                </c:pt>
                <c:pt idx="18017">
                  <c:v>180135.11</c:v>
                </c:pt>
                <c:pt idx="18018">
                  <c:v>180145.09</c:v>
                </c:pt>
                <c:pt idx="18019">
                  <c:v>180155.09</c:v>
                </c:pt>
                <c:pt idx="18020">
                  <c:v>180165.09</c:v>
                </c:pt>
                <c:pt idx="18021">
                  <c:v>180175.11</c:v>
                </c:pt>
                <c:pt idx="18022">
                  <c:v>180185.09</c:v>
                </c:pt>
                <c:pt idx="18023">
                  <c:v>180195.09</c:v>
                </c:pt>
                <c:pt idx="18024">
                  <c:v>180205.09</c:v>
                </c:pt>
                <c:pt idx="18025">
                  <c:v>180215.09</c:v>
                </c:pt>
                <c:pt idx="18026">
                  <c:v>180225.09</c:v>
                </c:pt>
                <c:pt idx="18027">
                  <c:v>180235.09</c:v>
                </c:pt>
                <c:pt idx="18028">
                  <c:v>180245.08</c:v>
                </c:pt>
                <c:pt idx="18029">
                  <c:v>180255.08</c:v>
                </c:pt>
                <c:pt idx="18030">
                  <c:v>180265.08</c:v>
                </c:pt>
                <c:pt idx="18031">
                  <c:v>180275.09</c:v>
                </c:pt>
                <c:pt idx="18032">
                  <c:v>180285.08</c:v>
                </c:pt>
                <c:pt idx="18033">
                  <c:v>180295.08</c:v>
                </c:pt>
                <c:pt idx="18034">
                  <c:v>180305.08</c:v>
                </c:pt>
                <c:pt idx="18035">
                  <c:v>180315.08</c:v>
                </c:pt>
                <c:pt idx="18036">
                  <c:v>180325.06</c:v>
                </c:pt>
                <c:pt idx="18037">
                  <c:v>180335.06</c:v>
                </c:pt>
                <c:pt idx="18038">
                  <c:v>180345.06</c:v>
                </c:pt>
                <c:pt idx="18039">
                  <c:v>180355.06</c:v>
                </c:pt>
                <c:pt idx="18040">
                  <c:v>180365.06</c:v>
                </c:pt>
                <c:pt idx="18041">
                  <c:v>180375.06</c:v>
                </c:pt>
                <c:pt idx="18042">
                  <c:v>180385.06</c:v>
                </c:pt>
                <c:pt idx="18043">
                  <c:v>180395.06</c:v>
                </c:pt>
                <c:pt idx="18044">
                  <c:v>180405.06</c:v>
                </c:pt>
                <c:pt idx="18045">
                  <c:v>180415.06</c:v>
                </c:pt>
                <c:pt idx="18046">
                  <c:v>180425.05</c:v>
                </c:pt>
                <c:pt idx="18047">
                  <c:v>180435.05</c:v>
                </c:pt>
                <c:pt idx="18048">
                  <c:v>180445.05</c:v>
                </c:pt>
                <c:pt idx="18049">
                  <c:v>180455.03</c:v>
                </c:pt>
                <c:pt idx="18050">
                  <c:v>180465.03</c:v>
                </c:pt>
                <c:pt idx="18051">
                  <c:v>180475.03</c:v>
                </c:pt>
                <c:pt idx="18052">
                  <c:v>180485.03</c:v>
                </c:pt>
                <c:pt idx="18053">
                  <c:v>180495.03</c:v>
                </c:pt>
                <c:pt idx="18054">
                  <c:v>180505.03</c:v>
                </c:pt>
                <c:pt idx="18055">
                  <c:v>180515.03</c:v>
                </c:pt>
                <c:pt idx="18056">
                  <c:v>180525.03</c:v>
                </c:pt>
                <c:pt idx="18057">
                  <c:v>180535.03</c:v>
                </c:pt>
                <c:pt idx="18058">
                  <c:v>180545.03</c:v>
                </c:pt>
                <c:pt idx="18059">
                  <c:v>180555.03</c:v>
                </c:pt>
                <c:pt idx="18060">
                  <c:v>180565.02</c:v>
                </c:pt>
                <c:pt idx="18061">
                  <c:v>180575.02</c:v>
                </c:pt>
                <c:pt idx="18062">
                  <c:v>180585.02</c:v>
                </c:pt>
                <c:pt idx="18063">
                  <c:v>180595.03</c:v>
                </c:pt>
                <c:pt idx="18064">
                  <c:v>180605.02</c:v>
                </c:pt>
                <c:pt idx="18065">
                  <c:v>180615.02</c:v>
                </c:pt>
                <c:pt idx="18066">
                  <c:v>180625.02</c:v>
                </c:pt>
                <c:pt idx="18067">
                  <c:v>180635</c:v>
                </c:pt>
                <c:pt idx="18068">
                  <c:v>180645</c:v>
                </c:pt>
                <c:pt idx="18069">
                  <c:v>180655</c:v>
                </c:pt>
                <c:pt idx="18070">
                  <c:v>180665</c:v>
                </c:pt>
                <c:pt idx="18071">
                  <c:v>180675</c:v>
                </c:pt>
                <c:pt idx="18072">
                  <c:v>180685</c:v>
                </c:pt>
                <c:pt idx="18073">
                  <c:v>180695</c:v>
                </c:pt>
                <c:pt idx="18074">
                  <c:v>180705</c:v>
                </c:pt>
                <c:pt idx="18075">
                  <c:v>180715</c:v>
                </c:pt>
                <c:pt idx="18076">
                  <c:v>180725</c:v>
                </c:pt>
                <c:pt idx="18077">
                  <c:v>180734.98</c:v>
                </c:pt>
                <c:pt idx="18078">
                  <c:v>180744.98</c:v>
                </c:pt>
                <c:pt idx="18079">
                  <c:v>180754.98</c:v>
                </c:pt>
                <c:pt idx="18080">
                  <c:v>180764.98</c:v>
                </c:pt>
                <c:pt idx="18081">
                  <c:v>180774.97</c:v>
                </c:pt>
                <c:pt idx="18082">
                  <c:v>180784.97</c:v>
                </c:pt>
                <c:pt idx="18083">
                  <c:v>180794.97</c:v>
                </c:pt>
                <c:pt idx="18084">
                  <c:v>180804.98</c:v>
                </c:pt>
                <c:pt idx="18085">
                  <c:v>180814.97</c:v>
                </c:pt>
                <c:pt idx="18086">
                  <c:v>180824.97</c:v>
                </c:pt>
                <c:pt idx="18087">
                  <c:v>180834.97</c:v>
                </c:pt>
                <c:pt idx="18088">
                  <c:v>180844.97</c:v>
                </c:pt>
                <c:pt idx="18089">
                  <c:v>180854.97</c:v>
                </c:pt>
                <c:pt idx="18090">
                  <c:v>180864.97</c:v>
                </c:pt>
                <c:pt idx="18091">
                  <c:v>180874.95</c:v>
                </c:pt>
                <c:pt idx="18092">
                  <c:v>180884.95</c:v>
                </c:pt>
                <c:pt idx="18093">
                  <c:v>180894.95</c:v>
                </c:pt>
                <c:pt idx="18094">
                  <c:v>180904.95</c:v>
                </c:pt>
                <c:pt idx="18095">
                  <c:v>180914.95</c:v>
                </c:pt>
                <c:pt idx="18096">
                  <c:v>180924.95</c:v>
                </c:pt>
                <c:pt idx="18097">
                  <c:v>180934.95</c:v>
                </c:pt>
                <c:pt idx="18098">
                  <c:v>180944.95</c:v>
                </c:pt>
                <c:pt idx="18099">
                  <c:v>180954.94</c:v>
                </c:pt>
                <c:pt idx="18100">
                  <c:v>180964.94</c:v>
                </c:pt>
                <c:pt idx="18101">
                  <c:v>180974.94</c:v>
                </c:pt>
                <c:pt idx="18102">
                  <c:v>180984.94</c:v>
                </c:pt>
                <c:pt idx="18103">
                  <c:v>180994.94</c:v>
                </c:pt>
                <c:pt idx="18104">
                  <c:v>181004.94</c:v>
                </c:pt>
                <c:pt idx="18105">
                  <c:v>181014.94</c:v>
                </c:pt>
                <c:pt idx="18106">
                  <c:v>181024.94</c:v>
                </c:pt>
                <c:pt idx="18107">
                  <c:v>181034.94</c:v>
                </c:pt>
                <c:pt idx="18108">
                  <c:v>181044.94</c:v>
                </c:pt>
                <c:pt idx="18109">
                  <c:v>181054.92</c:v>
                </c:pt>
                <c:pt idx="18110">
                  <c:v>181064.92</c:v>
                </c:pt>
                <c:pt idx="18111">
                  <c:v>181074.92</c:v>
                </c:pt>
                <c:pt idx="18112">
                  <c:v>181084.92</c:v>
                </c:pt>
                <c:pt idx="18113">
                  <c:v>181094.91</c:v>
                </c:pt>
                <c:pt idx="18114">
                  <c:v>181104.91</c:v>
                </c:pt>
                <c:pt idx="18115">
                  <c:v>181114.91</c:v>
                </c:pt>
                <c:pt idx="18116">
                  <c:v>181124.92</c:v>
                </c:pt>
                <c:pt idx="18117">
                  <c:v>181134.91</c:v>
                </c:pt>
                <c:pt idx="18118">
                  <c:v>181144.91</c:v>
                </c:pt>
                <c:pt idx="18119">
                  <c:v>181154.91</c:v>
                </c:pt>
                <c:pt idx="18120">
                  <c:v>181164.92</c:v>
                </c:pt>
                <c:pt idx="18121">
                  <c:v>181174.91</c:v>
                </c:pt>
                <c:pt idx="18122">
                  <c:v>181184.91</c:v>
                </c:pt>
                <c:pt idx="18123">
                  <c:v>181194.89</c:v>
                </c:pt>
                <c:pt idx="18124">
                  <c:v>181204.89</c:v>
                </c:pt>
                <c:pt idx="18125">
                  <c:v>181214.89</c:v>
                </c:pt>
                <c:pt idx="18126">
                  <c:v>181224.91</c:v>
                </c:pt>
                <c:pt idx="18127">
                  <c:v>181234.89</c:v>
                </c:pt>
                <c:pt idx="18128">
                  <c:v>181244.89</c:v>
                </c:pt>
                <c:pt idx="18129">
                  <c:v>181254.89</c:v>
                </c:pt>
                <c:pt idx="18130">
                  <c:v>181264.88</c:v>
                </c:pt>
                <c:pt idx="18131">
                  <c:v>181274.88</c:v>
                </c:pt>
                <c:pt idx="18132">
                  <c:v>181284.88</c:v>
                </c:pt>
                <c:pt idx="18133">
                  <c:v>181294.88</c:v>
                </c:pt>
                <c:pt idx="18134">
                  <c:v>181304.88</c:v>
                </c:pt>
                <c:pt idx="18135">
                  <c:v>181314.88</c:v>
                </c:pt>
                <c:pt idx="18136">
                  <c:v>181324.86</c:v>
                </c:pt>
                <c:pt idx="18137">
                  <c:v>181334.88</c:v>
                </c:pt>
                <c:pt idx="18138">
                  <c:v>181344.88</c:v>
                </c:pt>
                <c:pt idx="18139">
                  <c:v>181354.88</c:v>
                </c:pt>
                <c:pt idx="18140">
                  <c:v>181364.86</c:v>
                </c:pt>
                <c:pt idx="18141">
                  <c:v>181374.86</c:v>
                </c:pt>
                <c:pt idx="18142">
                  <c:v>181384.86</c:v>
                </c:pt>
                <c:pt idx="18143">
                  <c:v>181394.86</c:v>
                </c:pt>
                <c:pt idx="18144">
                  <c:v>181404.84</c:v>
                </c:pt>
                <c:pt idx="18145">
                  <c:v>181414.84</c:v>
                </c:pt>
                <c:pt idx="18146">
                  <c:v>181424.84</c:v>
                </c:pt>
                <c:pt idx="18147">
                  <c:v>181434.84</c:v>
                </c:pt>
                <c:pt idx="18148">
                  <c:v>181444.84</c:v>
                </c:pt>
                <c:pt idx="18149">
                  <c:v>181454.84</c:v>
                </c:pt>
                <c:pt idx="18150">
                  <c:v>181464.84</c:v>
                </c:pt>
                <c:pt idx="18151">
                  <c:v>181474.84</c:v>
                </c:pt>
                <c:pt idx="18152">
                  <c:v>181484.84</c:v>
                </c:pt>
                <c:pt idx="18153">
                  <c:v>181494.84</c:v>
                </c:pt>
                <c:pt idx="18154">
                  <c:v>181504.83</c:v>
                </c:pt>
                <c:pt idx="18155">
                  <c:v>181514.83</c:v>
                </c:pt>
                <c:pt idx="18156">
                  <c:v>181524.83</c:v>
                </c:pt>
                <c:pt idx="18157">
                  <c:v>181534.83</c:v>
                </c:pt>
                <c:pt idx="18158">
                  <c:v>181544.83</c:v>
                </c:pt>
                <c:pt idx="18159">
                  <c:v>181554.83</c:v>
                </c:pt>
                <c:pt idx="18160">
                  <c:v>181564.83</c:v>
                </c:pt>
                <c:pt idx="18161">
                  <c:v>181574.83</c:v>
                </c:pt>
                <c:pt idx="18162">
                  <c:v>181584.81</c:v>
                </c:pt>
                <c:pt idx="18163">
                  <c:v>181594.81</c:v>
                </c:pt>
                <c:pt idx="18164">
                  <c:v>181604.83</c:v>
                </c:pt>
                <c:pt idx="18165">
                  <c:v>181614.83</c:v>
                </c:pt>
                <c:pt idx="18166">
                  <c:v>181624.81</c:v>
                </c:pt>
                <c:pt idx="18167">
                  <c:v>181634.81</c:v>
                </c:pt>
                <c:pt idx="18168">
                  <c:v>181644.79999999999</c:v>
                </c:pt>
                <c:pt idx="18169">
                  <c:v>181654.81</c:v>
                </c:pt>
                <c:pt idx="18170">
                  <c:v>181664.81</c:v>
                </c:pt>
                <c:pt idx="18171">
                  <c:v>181674.81</c:v>
                </c:pt>
                <c:pt idx="18172">
                  <c:v>181684.8</c:v>
                </c:pt>
                <c:pt idx="18173">
                  <c:v>181694.8</c:v>
                </c:pt>
                <c:pt idx="18174">
                  <c:v>181704.8</c:v>
                </c:pt>
                <c:pt idx="18175">
                  <c:v>181714.8</c:v>
                </c:pt>
                <c:pt idx="18176">
                  <c:v>181724.78</c:v>
                </c:pt>
                <c:pt idx="18177">
                  <c:v>181734.78</c:v>
                </c:pt>
                <c:pt idx="18178">
                  <c:v>181744.78</c:v>
                </c:pt>
                <c:pt idx="18179">
                  <c:v>181754.8</c:v>
                </c:pt>
                <c:pt idx="18180">
                  <c:v>181764.78</c:v>
                </c:pt>
                <c:pt idx="18181">
                  <c:v>181774.78</c:v>
                </c:pt>
                <c:pt idx="18182">
                  <c:v>181784.78</c:v>
                </c:pt>
                <c:pt idx="18183">
                  <c:v>181794.78</c:v>
                </c:pt>
                <c:pt idx="18184">
                  <c:v>181804.78</c:v>
                </c:pt>
                <c:pt idx="18185">
                  <c:v>181814.78</c:v>
                </c:pt>
                <c:pt idx="18186">
                  <c:v>181824.77</c:v>
                </c:pt>
                <c:pt idx="18187">
                  <c:v>181834.77</c:v>
                </c:pt>
                <c:pt idx="18188">
                  <c:v>181844.77</c:v>
                </c:pt>
                <c:pt idx="18189">
                  <c:v>181854.75</c:v>
                </c:pt>
                <c:pt idx="18190">
                  <c:v>181864.77</c:v>
                </c:pt>
                <c:pt idx="18191">
                  <c:v>181874.77</c:v>
                </c:pt>
                <c:pt idx="18192">
                  <c:v>181884.77</c:v>
                </c:pt>
                <c:pt idx="18193">
                  <c:v>181894.75</c:v>
                </c:pt>
                <c:pt idx="18194">
                  <c:v>181904.75</c:v>
                </c:pt>
                <c:pt idx="18195">
                  <c:v>181914.75</c:v>
                </c:pt>
                <c:pt idx="18196">
                  <c:v>181924.75</c:v>
                </c:pt>
                <c:pt idx="18197">
                  <c:v>181934.75</c:v>
                </c:pt>
                <c:pt idx="18198">
                  <c:v>181944.75</c:v>
                </c:pt>
                <c:pt idx="18199">
                  <c:v>181954.73</c:v>
                </c:pt>
                <c:pt idx="18200">
                  <c:v>181964.75</c:v>
                </c:pt>
                <c:pt idx="18201">
                  <c:v>181974.75</c:v>
                </c:pt>
                <c:pt idx="18202">
                  <c:v>181984.75</c:v>
                </c:pt>
                <c:pt idx="18203">
                  <c:v>181994.73</c:v>
                </c:pt>
                <c:pt idx="18204">
                  <c:v>182004.75</c:v>
                </c:pt>
                <c:pt idx="18205">
                  <c:v>182014.75</c:v>
                </c:pt>
                <c:pt idx="18206">
                  <c:v>182024.75</c:v>
                </c:pt>
                <c:pt idx="18207">
                  <c:v>182034.72</c:v>
                </c:pt>
                <c:pt idx="18208">
                  <c:v>182044.72</c:v>
                </c:pt>
                <c:pt idx="18209">
                  <c:v>182054.72</c:v>
                </c:pt>
                <c:pt idx="18210">
                  <c:v>182064.72</c:v>
                </c:pt>
                <c:pt idx="18211">
                  <c:v>182074.72</c:v>
                </c:pt>
                <c:pt idx="18212">
                  <c:v>182084.72</c:v>
                </c:pt>
                <c:pt idx="18213">
                  <c:v>182094.72</c:v>
                </c:pt>
                <c:pt idx="18214">
                  <c:v>182104.72</c:v>
                </c:pt>
                <c:pt idx="18215">
                  <c:v>182114.72</c:v>
                </c:pt>
                <c:pt idx="18216">
                  <c:v>182124.72</c:v>
                </c:pt>
                <c:pt idx="18217">
                  <c:v>182134.7</c:v>
                </c:pt>
                <c:pt idx="18218">
                  <c:v>182144.7</c:v>
                </c:pt>
                <c:pt idx="18219">
                  <c:v>182154.7</c:v>
                </c:pt>
                <c:pt idx="18220">
                  <c:v>182164.7</c:v>
                </c:pt>
                <c:pt idx="18221">
                  <c:v>182174.7</c:v>
                </c:pt>
                <c:pt idx="18222">
                  <c:v>182184.7</c:v>
                </c:pt>
                <c:pt idx="18223">
                  <c:v>182194.7</c:v>
                </c:pt>
                <c:pt idx="18224">
                  <c:v>182204.7</c:v>
                </c:pt>
                <c:pt idx="18225">
                  <c:v>182214.69</c:v>
                </c:pt>
                <c:pt idx="18226">
                  <c:v>182224.69</c:v>
                </c:pt>
                <c:pt idx="18227">
                  <c:v>182234.69</c:v>
                </c:pt>
                <c:pt idx="18228">
                  <c:v>182244.69</c:v>
                </c:pt>
                <c:pt idx="18229">
                  <c:v>182254.69</c:v>
                </c:pt>
                <c:pt idx="18230">
                  <c:v>182264.69</c:v>
                </c:pt>
                <c:pt idx="18231">
                  <c:v>182274.67</c:v>
                </c:pt>
                <c:pt idx="18232">
                  <c:v>182284.69</c:v>
                </c:pt>
                <c:pt idx="18233">
                  <c:v>182294.69</c:v>
                </c:pt>
                <c:pt idx="18234">
                  <c:v>182304.69</c:v>
                </c:pt>
                <c:pt idx="18235">
                  <c:v>182314.67</c:v>
                </c:pt>
                <c:pt idx="18236">
                  <c:v>182324.67</c:v>
                </c:pt>
                <c:pt idx="18237">
                  <c:v>182334.67</c:v>
                </c:pt>
                <c:pt idx="18238">
                  <c:v>182344.67</c:v>
                </c:pt>
                <c:pt idx="18239">
                  <c:v>182354.66</c:v>
                </c:pt>
                <c:pt idx="18240">
                  <c:v>182364.66</c:v>
                </c:pt>
                <c:pt idx="18241">
                  <c:v>182374.66</c:v>
                </c:pt>
                <c:pt idx="18242">
                  <c:v>182384.67</c:v>
                </c:pt>
                <c:pt idx="18243">
                  <c:v>182394.66</c:v>
                </c:pt>
                <c:pt idx="18244">
                  <c:v>182404.66</c:v>
                </c:pt>
                <c:pt idx="18245">
                  <c:v>182414.66</c:v>
                </c:pt>
                <c:pt idx="18246">
                  <c:v>182424.66</c:v>
                </c:pt>
                <c:pt idx="18247">
                  <c:v>182434.66</c:v>
                </c:pt>
                <c:pt idx="18248">
                  <c:v>182444.66</c:v>
                </c:pt>
                <c:pt idx="18249">
                  <c:v>182454.64</c:v>
                </c:pt>
                <c:pt idx="18250">
                  <c:v>182464.64000000001</c:v>
                </c:pt>
                <c:pt idx="18251">
                  <c:v>182474.64</c:v>
                </c:pt>
                <c:pt idx="18252">
                  <c:v>182484.63</c:v>
                </c:pt>
                <c:pt idx="18253">
                  <c:v>182494.64</c:v>
                </c:pt>
                <c:pt idx="18254">
                  <c:v>182504.64</c:v>
                </c:pt>
                <c:pt idx="18255">
                  <c:v>182514.64</c:v>
                </c:pt>
                <c:pt idx="18256">
                  <c:v>182524.63</c:v>
                </c:pt>
                <c:pt idx="18257">
                  <c:v>182534.63</c:v>
                </c:pt>
                <c:pt idx="18258">
                  <c:v>182544.63</c:v>
                </c:pt>
                <c:pt idx="18259">
                  <c:v>182554.63</c:v>
                </c:pt>
                <c:pt idx="18260">
                  <c:v>182564.63</c:v>
                </c:pt>
                <c:pt idx="18261">
                  <c:v>182574.63</c:v>
                </c:pt>
                <c:pt idx="18262">
                  <c:v>182584.63</c:v>
                </c:pt>
                <c:pt idx="18263">
                  <c:v>182594.63</c:v>
                </c:pt>
                <c:pt idx="18264">
                  <c:v>182604.63</c:v>
                </c:pt>
                <c:pt idx="18265">
                  <c:v>182614.63</c:v>
                </c:pt>
                <c:pt idx="18266">
                  <c:v>182624.63</c:v>
                </c:pt>
                <c:pt idx="18267">
                  <c:v>182634.61</c:v>
                </c:pt>
                <c:pt idx="18268">
                  <c:v>182644.61</c:v>
                </c:pt>
                <c:pt idx="18269">
                  <c:v>182654.61</c:v>
                </c:pt>
                <c:pt idx="18270">
                  <c:v>182664.59</c:v>
                </c:pt>
                <c:pt idx="18271">
                  <c:v>182674.59</c:v>
                </c:pt>
                <c:pt idx="18272">
                  <c:v>182684.59</c:v>
                </c:pt>
                <c:pt idx="18273">
                  <c:v>182694.59</c:v>
                </c:pt>
                <c:pt idx="18274">
                  <c:v>182704.59</c:v>
                </c:pt>
                <c:pt idx="18275">
                  <c:v>182714.59</c:v>
                </c:pt>
                <c:pt idx="18276">
                  <c:v>182724.59</c:v>
                </c:pt>
                <c:pt idx="18277">
                  <c:v>182734.59</c:v>
                </c:pt>
                <c:pt idx="18278">
                  <c:v>182744.59</c:v>
                </c:pt>
                <c:pt idx="18279">
                  <c:v>182754.59</c:v>
                </c:pt>
                <c:pt idx="18280">
                  <c:v>182764.58</c:v>
                </c:pt>
                <c:pt idx="18281">
                  <c:v>182774.58</c:v>
                </c:pt>
                <c:pt idx="18282">
                  <c:v>182784.58</c:v>
                </c:pt>
                <c:pt idx="18283">
                  <c:v>182794.58</c:v>
                </c:pt>
                <c:pt idx="18284">
                  <c:v>182804.58</c:v>
                </c:pt>
                <c:pt idx="18285">
                  <c:v>182814.58</c:v>
                </c:pt>
                <c:pt idx="18286">
                  <c:v>182824.58</c:v>
                </c:pt>
                <c:pt idx="18287">
                  <c:v>182834.58</c:v>
                </c:pt>
                <c:pt idx="18288">
                  <c:v>182844.56</c:v>
                </c:pt>
                <c:pt idx="18289">
                  <c:v>182854.56</c:v>
                </c:pt>
                <c:pt idx="18290">
                  <c:v>182864.56</c:v>
                </c:pt>
                <c:pt idx="18291">
                  <c:v>182874.56</c:v>
                </c:pt>
                <c:pt idx="18292">
                  <c:v>182884.56</c:v>
                </c:pt>
                <c:pt idx="18293">
                  <c:v>182894.56</c:v>
                </c:pt>
                <c:pt idx="18294">
                  <c:v>182904.55</c:v>
                </c:pt>
                <c:pt idx="18295">
                  <c:v>182914.56</c:v>
                </c:pt>
                <c:pt idx="18296">
                  <c:v>182924.56</c:v>
                </c:pt>
                <c:pt idx="18297">
                  <c:v>182934.56</c:v>
                </c:pt>
                <c:pt idx="18298">
                  <c:v>182944.55</c:v>
                </c:pt>
                <c:pt idx="18299">
                  <c:v>182954.55</c:v>
                </c:pt>
                <c:pt idx="18300">
                  <c:v>182964.55</c:v>
                </c:pt>
                <c:pt idx="18301">
                  <c:v>182974.55</c:v>
                </c:pt>
                <c:pt idx="18302">
                  <c:v>182984.53</c:v>
                </c:pt>
                <c:pt idx="18303">
                  <c:v>182994.53</c:v>
                </c:pt>
                <c:pt idx="18304">
                  <c:v>183004.53</c:v>
                </c:pt>
                <c:pt idx="18305">
                  <c:v>183014.55</c:v>
                </c:pt>
                <c:pt idx="18306">
                  <c:v>183024.53</c:v>
                </c:pt>
                <c:pt idx="18307">
                  <c:v>183034.53</c:v>
                </c:pt>
                <c:pt idx="18308">
                  <c:v>183044.53</c:v>
                </c:pt>
                <c:pt idx="18309">
                  <c:v>183054.53</c:v>
                </c:pt>
                <c:pt idx="18310">
                  <c:v>183064.53</c:v>
                </c:pt>
                <c:pt idx="18311">
                  <c:v>183074.53</c:v>
                </c:pt>
                <c:pt idx="18312">
                  <c:v>183084.52</c:v>
                </c:pt>
                <c:pt idx="18313">
                  <c:v>183094.52</c:v>
                </c:pt>
                <c:pt idx="18314">
                  <c:v>183104.52</c:v>
                </c:pt>
                <c:pt idx="18315">
                  <c:v>183114.5</c:v>
                </c:pt>
                <c:pt idx="18316">
                  <c:v>183124.52</c:v>
                </c:pt>
                <c:pt idx="18317">
                  <c:v>183134.52</c:v>
                </c:pt>
                <c:pt idx="18318">
                  <c:v>183144.52</c:v>
                </c:pt>
                <c:pt idx="18319">
                  <c:v>183154.5</c:v>
                </c:pt>
                <c:pt idx="18320">
                  <c:v>183164.5</c:v>
                </c:pt>
                <c:pt idx="18321">
                  <c:v>183174.5</c:v>
                </c:pt>
                <c:pt idx="18322">
                  <c:v>183184.5</c:v>
                </c:pt>
                <c:pt idx="18323">
                  <c:v>183194.5</c:v>
                </c:pt>
                <c:pt idx="18324">
                  <c:v>183204.5</c:v>
                </c:pt>
                <c:pt idx="18325">
                  <c:v>183214.5</c:v>
                </c:pt>
                <c:pt idx="18326">
                  <c:v>183224.5</c:v>
                </c:pt>
                <c:pt idx="18327">
                  <c:v>183234.5</c:v>
                </c:pt>
                <c:pt idx="18328">
                  <c:v>183244.5</c:v>
                </c:pt>
                <c:pt idx="18329">
                  <c:v>183254.5</c:v>
                </c:pt>
                <c:pt idx="18330">
                  <c:v>183264.48</c:v>
                </c:pt>
                <c:pt idx="18331">
                  <c:v>183274.48</c:v>
                </c:pt>
                <c:pt idx="18332">
                  <c:v>183284.48000000001</c:v>
                </c:pt>
                <c:pt idx="18333">
                  <c:v>183294.47</c:v>
                </c:pt>
                <c:pt idx="18334">
                  <c:v>183304.47</c:v>
                </c:pt>
                <c:pt idx="18335">
                  <c:v>183314.47</c:v>
                </c:pt>
                <c:pt idx="18336">
                  <c:v>183324.47</c:v>
                </c:pt>
                <c:pt idx="18337">
                  <c:v>183334.47</c:v>
                </c:pt>
                <c:pt idx="18338">
                  <c:v>183344.47</c:v>
                </c:pt>
                <c:pt idx="18339">
                  <c:v>183354.47</c:v>
                </c:pt>
                <c:pt idx="18340">
                  <c:v>183364.47</c:v>
                </c:pt>
                <c:pt idx="18341">
                  <c:v>183374.47</c:v>
                </c:pt>
                <c:pt idx="18342">
                  <c:v>183384.47</c:v>
                </c:pt>
                <c:pt idx="18343">
                  <c:v>183394.45</c:v>
                </c:pt>
                <c:pt idx="18344">
                  <c:v>183404.45</c:v>
                </c:pt>
                <c:pt idx="18345">
                  <c:v>183414.45</c:v>
                </c:pt>
                <c:pt idx="18346">
                  <c:v>183424.45</c:v>
                </c:pt>
                <c:pt idx="18347">
                  <c:v>183434.45</c:v>
                </c:pt>
                <c:pt idx="18348">
                  <c:v>183444.45</c:v>
                </c:pt>
                <c:pt idx="18349">
                  <c:v>183454.45</c:v>
                </c:pt>
                <c:pt idx="18350">
                  <c:v>183464.45</c:v>
                </c:pt>
                <c:pt idx="18351">
                  <c:v>183474.44</c:v>
                </c:pt>
                <c:pt idx="18352">
                  <c:v>183484.44</c:v>
                </c:pt>
                <c:pt idx="18353">
                  <c:v>183494.44</c:v>
                </c:pt>
                <c:pt idx="18354">
                  <c:v>183504.44</c:v>
                </c:pt>
                <c:pt idx="18355">
                  <c:v>183514.44</c:v>
                </c:pt>
                <c:pt idx="18356">
                  <c:v>183524.44</c:v>
                </c:pt>
                <c:pt idx="18357">
                  <c:v>183534.42</c:v>
                </c:pt>
                <c:pt idx="18358">
                  <c:v>183544.44</c:v>
                </c:pt>
                <c:pt idx="18359">
                  <c:v>183554.44</c:v>
                </c:pt>
                <c:pt idx="18360">
                  <c:v>183564.44</c:v>
                </c:pt>
                <c:pt idx="18361">
                  <c:v>183574.42</c:v>
                </c:pt>
                <c:pt idx="18362">
                  <c:v>183584.42</c:v>
                </c:pt>
                <c:pt idx="18363">
                  <c:v>183594.42</c:v>
                </c:pt>
                <c:pt idx="18364">
                  <c:v>183604.42</c:v>
                </c:pt>
                <c:pt idx="18365">
                  <c:v>183614.41</c:v>
                </c:pt>
                <c:pt idx="18366">
                  <c:v>183624.41</c:v>
                </c:pt>
                <c:pt idx="18367">
                  <c:v>183634.41</c:v>
                </c:pt>
                <c:pt idx="18368">
                  <c:v>183644.42</c:v>
                </c:pt>
                <c:pt idx="18369">
                  <c:v>183654.41</c:v>
                </c:pt>
                <c:pt idx="18370">
                  <c:v>183664.41</c:v>
                </c:pt>
                <c:pt idx="18371">
                  <c:v>183674.41</c:v>
                </c:pt>
                <c:pt idx="18372">
                  <c:v>183684.41</c:v>
                </c:pt>
                <c:pt idx="18373">
                  <c:v>183694.41</c:v>
                </c:pt>
                <c:pt idx="18374">
                  <c:v>183704.41</c:v>
                </c:pt>
                <c:pt idx="18375">
                  <c:v>183714.39</c:v>
                </c:pt>
                <c:pt idx="18376">
                  <c:v>183724.39</c:v>
                </c:pt>
                <c:pt idx="18377">
                  <c:v>183734.39</c:v>
                </c:pt>
                <c:pt idx="18378">
                  <c:v>183744.39</c:v>
                </c:pt>
                <c:pt idx="18379">
                  <c:v>183754.39</c:v>
                </c:pt>
                <c:pt idx="18380">
                  <c:v>183764.39</c:v>
                </c:pt>
                <c:pt idx="18381">
                  <c:v>183774.39</c:v>
                </c:pt>
                <c:pt idx="18382">
                  <c:v>183784.39</c:v>
                </c:pt>
                <c:pt idx="18383">
                  <c:v>183794.38</c:v>
                </c:pt>
                <c:pt idx="18384">
                  <c:v>183804.38</c:v>
                </c:pt>
                <c:pt idx="18385">
                  <c:v>183814.38</c:v>
                </c:pt>
                <c:pt idx="18386">
                  <c:v>183824.38</c:v>
                </c:pt>
                <c:pt idx="18387">
                  <c:v>183834.38</c:v>
                </c:pt>
                <c:pt idx="18388">
                  <c:v>183844.38</c:v>
                </c:pt>
                <c:pt idx="18389">
                  <c:v>183854.38</c:v>
                </c:pt>
                <c:pt idx="18390">
                  <c:v>183864.38</c:v>
                </c:pt>
                <c:pt idx="18391">
                  <c:v>183874.38</c:v>
                </c:pt>
                <c:pt idx="18392">
                  <c:v>183884.38</c:v>
                </c:pt>
                <c:pt idx="18393">
                  <c:v>183894.36</c:v>
                </c:pt>
                <c:pt idx="18394">
                  <c:v>183904.36</c:v>
                </c:pt>
                <c:pt idx="18395">
                  <c:v>183914.36</c:v>
                </c:pt>
                <c:pt idx="18396">
                  <c:v>183924.34</c:v>
                </c:pt>
                <c:pt idx="18397">
                  <c:v>183934.34</c:v>
                </c:pt>
                <c:pt idx="18398">
                  <c:v>183944.34</c:v>
                </c:pt>
                <c:pt idx="18399">
                  <c:v>183954.34</c:v>
                </c:pt>
                <c:pt idx="18400">
                  <c:v>183964.34</c:v>
                </c:pt>
                <c:pt idx="18401">
                  <c:v>183974.34</c:v>
                </c:pt>
                <c:pt idx="18402">
                  <c:v>183984.34</c:v>
                </c:pt>
                <c:pt idx="18403">
                  <c:v>183994.34</c:v>
                </c:pt>
                <c:pt idx="18404">
                  <c:v>184004.34</c:v>
                </c:pt>
                <c:pt idx="18405">
                  <c:v>184014.34</c:v>
                </c:pt>
                <c:pt idx="18406">
                  <c:v>184024.33</c:v>
                </c:pt>
                <c:pt idx="18407">
                  <c:v>184034.33</c:v>
                </c:pt>
                <c:pt idx="18408">
                  <c:v>184044.33</c:v>
                </c:pt>
                <c:pt idx="18409">
                  <c:v>184054.33</c:v>
                </c:pt>
                <c:pt idx="18410">
                  <c:v>184064.31</c:v>
                </c:pt>
                <c:pt idx="18411">
                  <c:v>184074.33</c:v>
                </c:pt>
                <c:pt idx="18412">
                  <c:v>184084.33</c:v>
                </c:pt>
                <c:pt idx="18413">
                  <c:v>184094.33</c:v>
                </c:pt>
                <c:pt idx="18414">
                  <c:v>184104.31</c:v>
                </c:pt>
                <c:pt idx="18415">
                  <c:v>184114.31</c:v>
                </c:pt>
                <c:pt idx="18416">
                  <c:v>184124.33</c:v>
                </c:pt>
                <c:pt idx="18417">
                  <c:v>184134.33</c:v>
                </c:pt>
                <c:pt idx="18418">
                  <c:v>184144.31</c:v>
                </c:pt>
                <c:pt idx="18419">
                  <c:v>184154.31</c:v>
                </c:pt>
                <c:pt idx="18420">
                  <c:v>184164.3</c:v>
                </c:pt>
                <c:pt idx="18421">
                  <c:v>184174.31</c:v>
                </c:pt>
                <c:pt idx="18422">
                  <c:v>184184.31</c:v>
                </c:pt>
                <c:pt idx="18423">
                  <c:v>184194.31</c:v>
                </c:pt>
                <c:pt idx="18424">
                  <c:v>184204.3</c:v>
                </c:pt>
                <c:pt idx="18425">
                  <c:v>184214.3</c:v>
                </c:pt>
                <c:pt idx="18426">
                  <c:v>184224.3</c:v>
                </c:pt>
                <c:pt idx="18427">
                  <c:v>184234.3</c:v>
                </c:pt>
                <c:pt idx="18428">
                  <c:v>184244.28</c:v>
                </c:pt>
                <c:pt idx="18429">
                  <c:v>184254.28</c:v>
                </c:pt>
                <c:pt idx="18430">
                  <c:v>184264.28</c:v>
                </c:pt>
                <c:pt idx="18431">
                  <c:v>184274.3</c:v>
                </c:pt>
                <c:pt idx="18432">
                  <c:v>184284.28</c:v>
                </c:pt>
                <c:pt idx="18433">
                  <c:v>184294.28</c:v>
                </c:pt>
                <c:pt idx="18434">
                  <c:v>184304.28</c:v>
                </c:pt>
                <c:pt idx="18435">
                  <c:v>184314.28</c:v>
                </c:pt>
                <c:pt idx="18436">
                  <c:v>184324.28</c:v>
                </c:pt>
                <c:pt idx="18437">
                  <c:v>184334.28</c:v>
                </c:pt>
                <c:pt idx="18438">
                  <c:v>184344.27</c:v>
                </c:pt>
                <c:pt idx="18439">
                  <c:v>184354.27</c:v>
                </c:pt>
                <c:pt idx="18440">
                  <c:v>184364.27</c:v>
                </c:pt>
                <c:pt idx="18441">
                  <c:v>184374.27</c:v>
                </c:pt>
                <c:pt idx="18442">
                  <c:v>184384.27</c:v>
                </c:pt>
                <c:pt idx="18443">
                  <c:v>184394.27</c:v>
                </c:pt>
                <c:pt idx="18444">
                  <c:v>184404.27</c:v>
                </c:pt>
                <c:pt idx="18445">
                  <c:v>184414.27</c:v>
                </c:pt>
                <c:pt idx="18446">
                  <c:v>184424.25</c:v>
                </c:pt>
                <c:pt idx="18447">
                  <c:v>184434.25</c:v>
                </c:pt>
                <c:pt idx="18448">
                  <c:v>184444.25</c:v>
                </c:pt>
                <c:pt idx="18449">
                  <c:v>184454.25</c:v>
                </c:pt>
                <c:pt idx="18450">
                  <c:v>184464.25</c:v>
                </c:pt>
                <c:pt idx="18451">
                  <c:v>184474.25</c:v>
                </c:pt>
                <c:pt idx="18452">
                  <c:v>184484.25</c:v>
                </c:pt>
                <c:pt idx="18453">
                  <c:v>184494.25</c:v>
                </c:pt>
                <c:pt idx="18454">
                  <c:v>184504.25</c:v>
                </c:pt>
                <c:pt idx="18455">
                  <c:v>184514.25</c:v>
                </c:pt>
                <c:pt idx="18456">
                  <c:v>184524.23</c:v>
                </c:pt>
                <c:pt idx="18457">
                  <c:v>184534.23</c:v>
                </c:pt>
                <c:pt idx="18458">
                  <c:v>184544.23</c:v>
                </c:pt>
                <c:pt idx="18459">
                  <c:v>184554.22</c:v>
                </c:pt>
                <c:pt idx="18460">
                  <c:v>184564.22</c:v>
                </c:pt>
                <c:pt idx="18461">
                  <c:v>184574.23</c:v>
                </c:pt>
                <c:pt idx="18462">
                  <c:v>184584.23</c:v>
                </c:pt>
                <c:pt idx="18463">
                  <c:v>184594.22</c:v>
                </c:pt>
                <c:pt idx="18464">
                  <c:v>184604.22</c:v>
                </c:pt>
                <c:pt idx="18465">
                  <c:v>184614.22</c:v>
                </c:pt>
                <c:pt idx="18466">
                  <c:v>184624.22</c:v>
                </c:pt>
                <c:pt idx="18467">
                  <c:v>184634.22</c:v>
                </c:pt>
                <c:pt idx="18468">
                  <c:v>184644.22</c:v>
                </c:pt>
                <c:pt idx="18469">
                  <c:v>184654.2</c:v>
                </c:pt>
                <c:pt idx="18470">
                  <c:v>184664.2</c:v>
                </c:pt>
                <c:pt idx="18471">
                  <c:v>184674.2</c:v>
                </c:pt>
                <c:pt idx="18472">
                  <c:v>184684.2</c:v>
                </c:pt>
                <c:pt idx="18473">
                  <c:v>184694.2</c:v>
                </c:pt>
                <c:pt idx="18474">
                  <c:v>184704.2</c:v>
                </c:pt>
                <c:pt idx="18475">
                  <c:v>184714.2</c:v>
                </c:pt>
                <c:pt idx="18476">
                  <c:v>184724.2</c:v>
                </c:pt>
                <c:pt idx="18477">
                  <c:v>184734.19</c:v>
                </c:pt>
                <c:pt idx="18478">
                  <c:v>184744.19</c:v>
                </c:pt>
                <c:pt idx="18479">
                  <c:v>184754.19</c:v>
                </c:pt>
                <c:pt idx="18480">
                  <c:v>184764.19</c:v>
                </c:pt>
                <c:pt idx="18481">
                  <c:v>184774.19</c:v>
                </c:pt>
                <c:pt idx="18482">
                  <c:v>184784.19</c:v>
                </c:pt>
                <c:pt idx="18483">
                  <c:v>184794.17</c:v>
                </c:pt>
                <c:pt idx="18484">
                  <c:v>184804.19</c:v>
                </c:pt>
                <c:pt idx="18485">
                  <c:v>184814.19</c:v>
                </c:pt>
                <c:pt idx="18486">
                  <c:v>184824.19</c:v>
                </c:pt>
                <c:pt idx="18487">
                  <c:v>184834.17</c:v>
                </c:pt>
                <c:pt idx="18488">
                  <c:v>184844.17</c:v>
                </c:pt>
                <c:pt idx="18489">
                  <c:v>184854.17</c:v>
                </c:pt>
                <c:pt idx="18490">
                  <c:v>184864.17</c:v>
                </c:pt>
                <c:pt idx="18491">
                  <c:v>184874.16</c:v>
                </c:pt>
                <c:pt idx="18492">
                  <c:v>184884.16</c:v>
                </c:pt>
                <c:pt idx="18493">
                  <c:v>184894.16</c:v>
                </c:pt>
                <c:pt idx="18494">
                  <c:v>184904.17</c:v>
                </c:pt>
                <c:pt idx="18495">
                  <c:v>184914.16</c:v>
                </c:pt>
                <c:pt idx="18496">
                  <c:v>184924.16</c:v>
                </c:pt>
                <c:pt idx="18497">
                  <c:v>184934.16</c:v>
                </c:pt>
                <c:pt idx="18498">
                  <c:v>184944.16</c:v>
                </c:pt>
                <c:pt idx="18499">
                  <c:v>184954.16</c:v>
                </c:pt>
                <c:pt idx="18500">
                  <c:v>184964.16</c:v>
                </c:pt>
                <c:pt idx="18501">
                  <c:v>184974.16</c:v>
                </c:pt>
                <c:pt idx="18502">
                  <c:v>184984.16</c:v>
                </c:pt>
                <c:pt idx="18503">
                  <c:v>184994.16</c:v>
                </c:pt>
                <c:pt idx="18504">
                  <c:v>185004.14</c:v>
                </c:pt>
                <c:pt idx="18505">
                  <c:v>185014.14</c:v>
                </c:pt>
                <c:pt idx="18506">
                  <c:v>185024.14</c:v>
                </c:pt>
                <c:pt idx="18507">
                  <c:v>185034.14</c:v>
                </c:pt>
                <c:pt idx="18508">
                  <c:v>185044.14</c:v>
                </c:pt>
                <c:pt idx="18509">
                  <c:v>185054.13</c:v>
                </c:pt>
                <c:pt idx="18510">
                  <c:v>185064.13</c:v>
                </c:pt>
                <c:pt idx="18511">
                  <c:v>185074.13</c:v>
                </c:pt>
                <c:pt idx="18512">
                  <c:v>185084.13</c:v>
                </c:pt>
                <c:pt idx="18513">
                  <c:v>185094.13</c:v>
                </c:pt>
                <c:pt idx="18514">
                  <c:v>185104.13</c:v>
                </c:pt>
                <c:pt idx="18515">
                  <c:v>185114.13</c:v>
                </c:pt>
                <c:pt idx="18516">
                  <c:v>185124.13</c:v>
                </c:pt>
                <c:pt idx="18517">
                  <c:v>185134.13</c:v>
                </c:pt>
                <c:pt idx="18518">
                  <c:v>185144.13</c:v>
                </c:pt>
                <c:pt idx="18519">
                  <c:v>185154.11</c:v>
                </c:pt>
                <c:pt idx="18520">
                  <c:v>185164.11</c:v>
                </c:pt>
                <c:pt idx="18521">
                  <c:v>185174.11</c:v>
                </c:pt>
                <c:pt idx="18522">
                  <c:v>185184.09</c:v>
                </c:pt>
                <c:pt idx="18523">
                  <c:v>185194.09</c:v>
                </c:pt>
                <c:pt idx="18524">
                  <c:v>185204.09</c:v>
                </c:pt>
                <c:pt idx="18525">
                  <c:v>185214.09</c:v>
                </c:pt>
                <c:pt idx="18526">
                  <c:v>185224.09</c:v>
                </c:pt>
                <c:pt idx="18527">
                  <c:v>185234.09</c:v>
                </c:pt>
                <c:pt idx="18528">
                  <c:v>185244.09</c:v>
                </c:pt>
                <c:pt idx="18529">
                  <c:v>185254.09</c:v>
                </c:pt>
                <c:pt idx="18530">
                  <c:v>185264.09</c:v>
                </c:pt>
                <c:pt idx="18531">
                  <c:v>185274.09</c:v>
                </c:pt>
                <c:pt idx="18532">
                  <c:v>185284.09</c:v>
                </c:pt>
                <c:pt idx="18533">
                  <c:v>185294.07999999999</c:v>
                </c:pt>
                <c:pt idx="18534">
                  <c:v>185304.08</c:v>
                </c:pt>
                <c:pt idx="18535">
                  <c:v>185314.08</c:v>
                </c:pt>
                <c:pt idx="18536">
                  <c:v>185324.09</c:v>
                </c:pt>
                <c:pt idx="18537">
                  <c:v>185334.08</c:v>
                </c:pt>
                <c:pt idx="18538">
                  <c:v>185344.08</c:v>
                </c:pt>
                <c:pt idx="18539">
                  <c:v>185354.08</c:v>
                </c:pt>
                <c:pt idx="18540">
                  <c:v>185364.06</c:v>
                </c:pt>
                <c:pt idx="18541">
                  <c:v>185374.06</c:v>
                </c:pt>
                <c:pt idx="18542">
                  <c:v>185384.06</c:v>
                </c:pt>
                <c:pt idx="18543">
                  <c:v>185394.06</c:v>
                </c:pt>
                <c:pt idx="18544">
                  <c:v>185404.06</c:v>
                </c:pt>
                <c:pt idx="18545">
                  <c:v>185414.06</c:v>
                </c:pt>
                <c:pt idx="18546">
                  <c:v>185424.06</c:v>
                </c:pt>
                <c:pt idx="18547">
                  <c:v>185434.06</c:v>
                </c:pt>
                <c:pt idx="18548">
                  <c:v>185444.06</c:v>
                </c:pt>
                <c:pt idx="18549">
                  <c:v>185454.06</c:v>
                </c:pt>
                <c:pt idx="18550">
                  <c:v>185464.05</c:v>
                </c:pt>
                <c:pt idx="18551">
                  <c:v>185474.05</c:v>
                </c:pt>
                <c:pt idx="18552">
                  <c:v>185484.05</c:v>
                </c:pt>
                <c:pt idx="18553">
                  <c:v>185494.05</c:v>
                </c:pt>
                <c:pt idx="18554">
                  <c:v>185504.03</c:v>
                </c:pt>
                <c:pt idx="18555">
                  <c:v>185514.03</c:v>
                </c:pt>
                <c:pt idx="18556">
                  <c:v>185524.03</c:v>
                </c:pt>
                <c:pt idx="18557">
                  <c:v>185534.05</c:v>
                </c:pt>
                <c:pt idx="18558">
                  <c:v>185544.03</c:v>
                </c:pt>
                <c:pt idx="18559">
                  <c:v>185554.03</c:v>
                </c:pt>
                <c:pt idx="18560">
                  <c:v>185564.03</c:v>
                </c:pt>
                <c:pt idx="18561">
                  <c:v>185574.03</c:v>
                </c:pt>
                <c:pt idx="18562">
                  <c:v>185584.03</c:v>
                </c:pt>
                <c:pt idx="18563">
                  <c:v>185594.03</c:v>
                </c:pt>
                <c:pt idx="18564">
                  <c:v>185604.02</c:v>
                </c:pt>
                <c:pt idx="18565">
                  <c:v>185614.02</c:v>
                </c:pt>
                <c:pt idx="18566">
                  <c:v>185624.02</c:v>
                </c:pt>
                <c:pt idx="18567">
                  <c:v>185634.03</c:v>
                </c:pt>
                <c:pt idx="18568">
                  <c:v>185644.02</c:v>
                </c:pt>
                <c:pt idx="18569">
                  <c:v>185654.02</c:v>
                </c:pt>
                <c:pt idx="18570">
                  <c:v>185664.02</c:v>
                </c:pt>
                <c:pt idx="18571">
                  <c:v>185674.02</c:v>
                </c:pt>
                <c:pt idx="18572">
                  <c:v>185684</c:v>
                </c:pt>
                <c:pt idx="18573">
                  <c:v>185694</c:v>
                </c:pt>
                <c:pt idx="18574">
                  <c:v>185704</c:v>
                </c:pt>
                <c:pt idx="18575">
                  <c:v>185714</c:v>
                </c:pt>
                <c:pt idx="18576">
                  <c:v>185724</c:v>
                </c:pt>
                <c:pt idx="18577">
                  <c:v>185734</c:v>
                </c:pt>
                <c:pt idx="18578">
                  <c:v>185744</c:v>
                </c:pt>
                <c:pt idx="18579">
                  <c:v>185754</c:v>
                </c:pt>
                <c:pt idx="18580">
                  <c:v>185764</c:v>
                </c:pt>
                <c:pt idx="18581">
                  <c:v>185774</c:v>
                </c:pt>
                <c:pt idx="18582">
                  <c:v>185783.98</c:v>
                </c:pt>
                <c:pt idx="18583">
                  <c:v>185793.98</c:v>
                </c:pt>
                <c:pt idx="18584">
                  <c:v>185803.98</c:v>
                </c:pt>
                <c:pt idx="18585">
                  <c:v>185813.98</c:v>
                </c:pt>
                <c:pt idx="18586">
                  <c:v>185823.97</c:v>
                </c:pt>
                <c:pt idx="18587">
                  <c:v>185833.97</c:v>
                </c:pt>
                <c:pt idx="18588">
                  <c:v>185843.98</c:v>
                </c:pt>
                <c:pt idx="18589">
                  <c:v>185853.98</c:v>
                </c:pt>
                <c:pt idx="18590">
                  <c:v>185863.97</c:v>
                </c:pt>
                <c:pt idx="18591">
                  <c:v>185873.97</c:v>
                </c:pt>
                <c:pt idx="18592">
                  <c:v>185883.97</c:v>
                </c:pt>
                <c:pt idx="18593">
                  <c:v>185893.97</c:v>
                </c:pt>
                <c:pt idx="18594">
                  <c:v>185903.97</c:v>
                </c:pt>
                <c:pt idx="18595">
                  <c:v>185913.97</c:v>
                </c:pt>
                <c:pt idx="18596">
                  <c:v>185923.95</c:v>
                </c:pt>
                <c:pt idx="18597">
                  <c:v>185933.95</c:v>
                </c:pt>
                <c:pt idx="18598">
                  <c:v>185943.95</c:v>
                </c:pt>
                <c:pt idx="18599">
                  <c:v>185953.97</c:v>
                </c:pt>
                <c:pt idx="18600">
                  <c:v>185963.95</c:v>
                </c:pt>
                <c:pt idx="18601">
                  <c:v>185973.95</c:v>
                </c:pt>
                <c:pt idx="18602">
                  <c:v>185983.95</c:v>
                </c:pt>
                <c:pt idx="18603">
                  <c:v>185993.94</c:v>
                </c:pt>
                <c:pt idx="18604">
                  <c:v>186003.94</c:v>
                </c:pt>
                <c:pt idx="18605">
                  <c:v>186013.94</c:v>
                </c:pt>
                <c:pt idx="18606">
                  <c:v>186023.94</c:v>
                </c:pt>
                <c:pt idx="18607">
                  <c:v>186033.94</c:v>
                </c:pt>
                <c:pt idx="18608">
                  <c:v>186043.94</c:v>
                </c:pt>
                <c:pt idx="18609">
                  <c:v>186053.94</c:v>
                </c:pt>
                <c:pt idx="18610">
                  <c:v>186063.94</c:v>
                </c:pt>
                <c:pt idx="18611">
                  <c:v>186073.94</c:v>
                </c:pt>
                <c:pt idx="18612">
                  <c:v>186083.94</c:v>
                </c:pt>
                <c:pt idx="18613">
                  <c:v>186093.92</c:v>
                </c:pt>
                <c:pt idx="18614">
                  <c:v>186103.92</c:v>
                </c:pt>
                <c:pt idx="18615">
                  <c:v>186113.92000000001</c:v>
                </c:pt>
                <c:pt idx="18616">
                  <c:v>186123.92</c:v>
                </c:pt>
                <c:pt idx="18617">
                  <c:v>186133.91</c:v>
                </c:pt>
                <c:pt idx="18618">
                  <c:v>186143.91</c:v>
                </c:pt>
                <c:pt idx="18619">
                  <c:v>186153.92</c:v>
                </c:pt>
                <c:pt idx="18620">
                  <c:v>186163.92</c:v>
                </c:pt>
                <c:pt idx="18621">
                  <c:v>186173.91</c:v>
                </c:pt>
                <c:pt idx="18622">
                  <c:v>186183.91</c:v>
                </c:pt>
                <c:pt idx="18623">
                  <c:v>186193.91</c:v>
                </c:pt>
                <c:pt idx="18624">
                  <c:v>186203.91</c:v>
                </c:pt>
                <c:pt idx="18625">
                  <c:v>186213.91</c:v>
                </c:pt>
                <c:pt idx="18626">
                  <c:v>186223.91</c:v>
                </c:pt>
                <c:pt idx="18627">
                  <c:v>186233.89</c:v>
                </c:pt>
                <c:pt idx="18628">
                  <c:v>186243.91</c:v>
                </c:pt>
                <c:pt idx="18629">
                  <c:v>186253.91</c:v>
                </c:pt>
                <c:pt idx="18630">
                  <c:v>186263.91</c:v>
                </c:pt>
                <c:pt idx="18631">
                  <c:v>186273.89</c:v>
                </c:pt>
                <c:pt idx="18632">
                  <c:v>186283.89</c:v>
                </c:pt>
                <c:pt idx="18633">
                  <c:v>186293.89</c:v>
                </c:pt>
                <c:pt idx="18634">
                  <c:v>186303.89</c:v>
                </c:pt>
                <c:pt idx="18635">
                  <c:v>186313.88</c:v>
                </c:pt>
                <c:pt idx="18636">
                  <c:v>186323.88</c:v>
                </c:pt>
                <c:pt idx="18637">
                  <c:v>186333.88</c:v>
                </c:pt>
                <c:pt idx="18638">
                  <c:v>186343.88</c:v>
                </c:pt>
                <c:pt idx="18639">
                  <c:v>186353.88</c:v>
                </c:pt>
                <c:pt idx="18640">
                  <c:v>186363.88</c:v>
                </c:pt>
                <c:pt idx="18641">
                  <c:v>186373.88</c:v>
                </c:pt>
                <c:pt idx="18642">
                  <c:v>186383.88</c:v>
                </c:pt>
                <c:pt idx="18643">
                  <c:v>186393.88</c:v>
                </c:pt>
                <c:pt idx="18644">
                  <c:v>186403.88</c:v>
                </c:pt>
                <c:pt idx="18645">
                  <c:v>186413.86</c:v>
                </c:pt>
                <c:pt idx="18646">
                  <c:v>186423.86</c:v>
                </c:pt>
                <c:pt idx="18647">
                  <c:v>186433.86</c:v>
                </c:pt>
                <c:pt idx="18648">
                  <c:v>186443.86</c:v>
                </c:pt>
                <c:pt idx="18649">
                  <c:v>186453.84</c:v>
                </c:pt>
                <c:pt idx="18650">
                  <c:v>186463.84</c:v>
                </c:pt>
                <c:pt idx="18651">
                  <c:v>186473.86</c:v>
                </c:pt>
                <c:pt idx="18652">
                  <c:v>186483.86</c:v>
                </c:pt>
                <c:pt idx="18653">
                  <c:v>186493.84</c:v>
                </c:pt>
                <c:pt idx="18654">
                  <c:v>186503.84</c:v>
                </c:pt>
                <c:pt idx="18655">
                  <c:v>186513.84</c:v>
                </c:pt>
                <c:pt idx="18656">
                  <c:v>186523.84</c:v>
                </c:pt>
                <c:pt idx="18657">
                  <c:v>186533.84</c:v>
                </c:pt>
                <c:pt idx="18658">
                  <c:v>186543.84</c:v>
                </c:pt>
                <c:pt idx="18659">
                  <c:v>186553.83</c:v>
                </c:pt>
                <c:pt idx="18660">
                  <c:v>186563.83</c:v>
                </c:pt>
                <c:pt idx="18661">
                  <c:v>186573.84</c:v>
                </c:pt>
                <c:pt idx="18662">
                  <c:v>186583.84</c:v>
                </c:pt>
                <c:pt idx="18663">
                  <c:v>186593.83</c:v>
                </c:pt>
                <c:pt idx="18664">
                  <c:v>186603.83</c:v>
                </c:pt>
                <c:pt idx="18665">
                  <c:v>186613.83</c:v>
                </c:pt>
                <c:pt idx="18666">
                  <c:v>186623.81</c:v>
                </c:pt>
                <c:pt idx="18667">
                  <c:v>186633.81</c:v>
                </c:pt>
                <c:pt idx="18668">
                  <c:v>186643.81</c:v>
                </c:pt>
                <c:pt idx="18669">
                  <c:v>186653.81</c:v>
                </c:pt>
                <c:pt idx="18670">
                  <c:v>186663.81</c:v>
                </c:pt>
                <c:pt idx="18671">
                  <c:v>186673.81</c:v>
                </c:pt>
                <c:pt idx="18672">
                  <c:v>186683.81</c:v>
                </c:pt>
                <c:pt idx="18673">
                  <c:v>186693.81</c:v>
                </c:pt>
                <c:pt idx="18674">
                  <c:v>186703.81</c:v>
                </c:pt>
                <c:pt idx="18675">
                  <c:v>186713.81</c:v>
                </c:pt>
                <c:pt idx="18676">
                  <c:v>186723.8</c:v>
                </c:pt>
                <c:pt idx="18677">
                  <c:v>186733.8</c:v>
                </c:pt>
                <c:pt idx="18678">
                  <c:v>186743.8</c:v>
                </c:pt>
                <c:pt idx="18679">
                  <c:v>186753.8</c:v>
                </c:pt>
                <c:pt idx="18680">
                  <c:v>186763.78</c:v>
                </c:pt>
                <c:pt idx="18681">
                  <c:v>186773.78</c:v>
                </c:pt>
                <c:pt idx="18682">
                  <c:v>186783.8</c:v>
                </c:pt>
                <c:pt idx="18683">
                  <c:v>186793.8</c:v>
                </c:pt>
                <c:pt idx="18684">
                  <c:v>186803.78</c:v>
                </c:pt>
                <c:pt idx="18685">
                  <c:v>186813.78</c:v>
                </c:pt>
                <c:pt idx="18686">
                  <c:v>186823.78</c:v>
                </c:pt>
                <c:pt idx="18687">
                  <c:v>186833.78</c:v>
                </c:pt>
                <c:pt idx="18688">
                  <c:v>186843.78</c:v>
                </c:pt>
                <c:pt idx="18689">
                  <c:v>186853.78</c:v>
                </c:pt>
                <c:pt idx="18690">
                  <c:v>186863.77</c:v>
                </c:pt>
                <c:pt idx="18691">
                  <c:v>186873.77</c:v>
                </c:pt>
                <c:pt idx="18692">
                  <c:v>186883.78</c:v>
                </c:pt>
                <c:pt idx="18693">
                  <c:v>186893.78</c:v>
                </c:pt>
                <c:pt idx="18694">
                  <c:v>186903.77</c:v>
                </c:pt>
                <c:pt idx="18695">
                  <c:v>186913.77</c:v>
                </c:pt>
                <c:pt idx="18696">
                  <c:v>186923.77</c:v>
                </c:pt>
                <c:pt idx="18697">
                  <c:v>186933.77</c:v>
                </c:pt>
                <c:pt idx="18698">
                  <c:v>186943.75</c:v>
                </c:pt>
                <c:pt idx="18699">
                  <c:v>186953.75</c:v>
                </c:pt>
                <c:pt idx="18700">
                  <c:v>186963.75</c:v>
                </c:pt>
                <c:pt idx="18701">
                  <c:v>186973.75</c:v>
                </c:pt>
                <c:pt idx="18702">
                  <c:v>186983.75</c:v>
                </c:pt>
                <c:pt idx="18703">
                  <c:v>186993.75</c:v>
                </c:pt>
                <c:pt idx="18704">
                  <c:v>187003.75</c:v>
                </c:pt>
                <c:pt idx="18705">
                  <c:v>187013.75</c:v>
                </c:pt>
                <c:pt idx="18706">
                  <c:v>187023.75</c:v>
                </c:pt>
                <c:pt idx="18707">
                  <c:v>187033.75</c:v>
                </c:pt>
                <c:pt idx="18708">
                  <c:v>187043.73</c:v>
                </c:pt>
                <c:pt idx="18709">
                  <c:v>187053.73</c:v>
                </c:pt>
                <c:pt idx="18710">
                  <c:v>187063.73</c:v>
                </c:pt>
                <c:pt idx="18711">
                  <c:v>187073.73</c:v>
                </c:pt>
                <c:pt idx="18712">
                  <c:v>187083.72</c:v>
                </c:pt>
                <c:pt idx="18713">
                  <c:v>187093.73</c:v>
                </c:pt>
                <c:pt idx="18714">
                  <c:v>187103.73</c:v>
                </c:pt>
                <c:pt idx="18715">
                  <c:v>187113.73</c:v>
                </c:pt>
                <c:pt idx="18716">
                  <c:v>187123.72</c:v>
                </c:pt>
                <c:pt idx="18717">
                  <c:v>187133.72</c:v>
                </c:pt>
                <c:pt idx="18718">
                  <c:v>187143.72</c:v>
                </c:pt>
                <c:pt idx="18719">
                  <c:v>187153.72</c:v>
                </c:pt>
                <c:pt idx="18720">
                  <c:v>187163.72</c:v>
                </c:pt>
                <c:pt idx="18721">
                  <c:v>187173.72</c:v>
                </c:pt>
                <c:pt idx="18722">
                  <c:v>187183.72</c:v>
                </c:pt>
                <c:pt idx="18723">
                  <c:v>187193.72</c:v>
                </c:pt>
                <c:pt idx="18724">
                  <c:v>187203.72</c:v>
                </c:pt>
                <c:pt idx="18725">
                  <c:v>187213.72</c:v>
                </c:pt>
                <c:pt idx="18726">
                  <c:v>187223.7</c:v>
                </c:pt>
                <c:pt idx="18727">
                  <c:v>187233.7</c:v>
                </c:pt>
                <c:pt idx="18728">
                  <c:v>187243.7</c:v>
                </c:pt>
                <c:pt idx="18729">
                  <c:v>187253.69</c:v>
                </c:pt>
                <c:pt idx="18730">
                  <c:v>187263.69</c:v>
                </c:pt>
                <c:pt idx="18731">
                  <c:v>187273.69</c:v>
                </c:pt>
                <c:pt idx="18732">
                  <c:v>187283.69</c:v>
                </c:pt>
                <c:pt idx="18733">
                  <c:v>187293.69</c:v>
                </c:pt>
                <c:pt idx="18734">
                  <c:v>187303.69</c:v>
                </c:pt>
                <c:pt idx="18735">
                  <c:v>187313.69</c:v>
                </c:pt>
                <c:pt idx="18736">
                  <c:v>187323.69</c:v>
                </c:pt>
                <c:pt idx="18737">
                  <c:v>187333.69</c:v>
                </c:pt>
                <c:pt idx="18738">
                  <c:v>187343.69</c:v>
                </c:pt>
                <c:pt idx="18739">
                  <c:v>187353.69</c:v>
                </c:pt>
                <c:pt idx="18740">
                  <c:v>187363.67</c:v>
                </c:pt>
                <c:pt idx="18741">
                  <c:v>187373.67</c:v>
                </c:pt>
                <c:pt idx="18742">
                  <c:v>187383.67</c:v>
                </c:pt>
                <c:pt idx="18743">
                  <c:v>187393.66</c:v>
                </c:pt>
                <c:pt idx="18744">
                  <c:v>187403.67</c:v>
                </c:pt>
                <c:pt idx="18745">
                  <c:v>187413.67</c:v>
                </c:pt>
                <c:pt idx="18746">
                  <c:v>187423.67</c:v>
                </c:pt>
                <c:pt idx="18747">
                  <c:v>187433.66</c:v>
                </c:pt>
                <c:pt idx="18748">
                  <c:v>187443.66</c:v>
                </c:pt>
                <c:pt idx="18749">
                  <c:v>187453.66</c:v>
                </c:pt>
                <c:pt idx="18750">
                  <c:v>187463.66</c:v>
                </c:pt>
                <c:pt idx="18751">
                  <c:v>187473.66</c:v>
                </c:pt>
                <c:pt idx="18752">
                  <c:v>187483.66</c:v>
                </c:pt>
                <c:pt idx="18753">
                  <c:v>187493.64</c:v>
                </c:pt>
                <c:pt idx="18754">
                  <c:v>187503.64</c:v>
                </c:pt>
                <c:pt idx="18755">
                  <c:v>187513.66</c:v>
                </c:pt>
                <c:pt idx="18756">
                  <c:v>187523.66</c:v>
                </c:pt>
                <c:pt idx="18757">
                  <c:v>187533.64</c:v>
                </c:pt>
                <c:pt idx="18758">
                  <c:v>187543.64</c:v>
                </c:pt>
                <c:pt idx="18759">
                  <c:v>187553.64</c:v>
                </c:pt>
                <c:pt idx="18760">
                  <c:v>187563.66</c:v>
                </c:pt>
                <c:pt idx="18761">
                  <c:v>187573.64</c:v>
                </c:pt>
                <c:pt idx="18762">
                  <c:v>187583.64</c:v>
                </c:pt>
                <c:pt idx="18763">
                  <c:v>187593.63</c:v>
                </c:pt>
                <c:pt idx="18764">
                  <c:v>187603.63</c:v>
                </c:pt>
                <c:pt idx="18765">
                  <c:v>187613.63</c:v>
                </c:pt>
                <c:pt idx="18766">
                  <c:v>187623.63</c:v>
                </c:pt>
                <c:pt idx="18767">
                  <c:v>187633.63</c:v>
                </c:pt>
                <c:pt idx="18768">
                  <c:v>187643.63</c:v>
                </c:pt>
                <c:pt idx="18769">
                  <c:v>187653.63</c:v>
                </c:pt>
                <c:pt idx="18770">
                  <c:v>187663.63</c:v>
                </c:pt>
                <c:pt idx="18771">
                  <c:v>187673.61</c:v>
                </c:pt>
                <c:pt idx="18772">
                  <c:v>187683.61</c:v>
                </c:pt>
                <c:pt idx="18773">
                  <c:v>187693.61</c:v>
                </c:pt>
                <c:pt idx="18774">
                  <c:v>187703.61</c:v>
                </c:pt>
                <c:pt idx="18775">
                  <c:v>187713.61</c:v>
                </c:pt>
                <c:pt idx="18776">
                  <c:v>187723.61</c:v>
                </c:pt>
                <c:pt idx="18777">
                  <c:v>187733.61</c:v>
                </c:pt>
                <c:pt idx="18778">
                  <c:v>187743.61</c:v>
                </c:pt>
                <c:pt idx="18779">
                  <c:v>187753.59</c:v>
                </c:pt>
                <c:pt idx="18780">
                  <c:v>187763.59</c:v>
                </c:pt>
                <c:pt idx="18781">
                  <c:v>187773.59</c:v>
                </c:pt>
                <c:pt idx="18782">
                  <c:v>187783.59</c:v>
                </c:pt>
                <c:pt idx="18783">
                  <c:v>187793.59</c:v>
                </c:pt>
                <c:pt idx="18784">
                  <c:v>187803.59</c:v>
                </c:pt>
                <c:pt idx="18785">
                  <c:v>187813.58</c:v>
                </c:pt>
                <c:pt idx="18786">
                  <c:v>187823.59</c:v>
                </c:pt>
                <c:pt idx="18787">
                  <c:v>187833.59</c:v>
                </c:pt>
                <c:pt idx="18788">
                  <c:v>187843.59</c:v>
                </c:pt>
                <c:pt idx="18789">
                  <c:v>187853.58</c:v>
                </c:pt>
                <c:pt idx="18790">
                  <c:v>187863.58</c:v>
                </c:pt>
                <c:pt idx="18791">
                  <c:v>187873.58</c:v>
                </c:pt>
                <c:pt idx="18792">
                  <c:v>187883.56</c:v>
                </c:pt>
                <c:pt idx="18793">
                  <c:v>187893.56</c:v>
                </c:pt>
                <c:pt idx="18794">
                  <c:v>187903.56</c:v>
                </c:pt>
                <c:pt idx="18795">
                  <c:v>187913.56</c:v>
                </c:pt>
                <c:pt idx="18796">
                  <c:v>187923.56</c:v>
                </c:pt>
                <c:pt idx="18797">
                  <c:v>187933.56</c:v>
                </c:pt>
                <c:pt idx="18798">
                  <c:v>187943.56</c:v>
                </c:pt>
                <c:pt idx="18799">
                  <c:v>187953.56</c:v>
                </c:pt>
                <c:pt idx="18800">
                  <c:v>187963.56</c:v>
                </c:pt>
                <c:pt idx="18801">
                  <c:v>187973.56</c:v>
                </c:pt>
                <c:pt idx="18802">
                  <c:v>187983.56</c:v>
                </c:pt>
                <c:pt idx="18803">
                  <c:v>187993.55</c:v>
                </c:pt>
                <c:pt idx="18804">
                  <c:v>188003.55</c:v>
                </c:pt>
                <c:pt idx="18805">
                  <c:v>188013.55</c:v>
                </c:pt>
                <c:pt idx="18806">
                  <c:v>188023.56</c:v>
                </c:pt>
                <c:pt idx="18807">
                  <c:v>188033.55</c:v>
                </c:pt>
                <c:pt idx="18808">
                  <c:v>188043.55</c:v>
                </c:pt>
                <c:pt idx="18809">
                  <c:v>188053.55</c:v>
                </c:pt>
                <c:pt idx="18810">
                  <c:v>188063.53</c:v>
                </c:pt>
                <c:pt idx="18811">
                  <c:v>188073.53</c:v>
                </c:pt>
                <c:pt idx="18812">
                  <c:v>188083.53</c:v>
                </c:pt>
                <c:pt idx="18813">
                  <c:v>188093.53</c:v>
                </c:pt>
                <c:pt idx="18814">
                  <c:v>188103.53</c:v>
                </c:pt>
                <c:pt idx="18815">
                  <c:v>188113.53</c:v>
                </c:pt>
                <c:pt idx="18816">
                  <c:v>188123.51999999999</c:v>
                </c:pt>
                <c:pt idx="18817">
                  <c:v>188133.53</c:v>
                </c:pt>
                <c:pt idx="18818">
                  <c:v>188143.53</c:v>
                </c:pt>
                <c:pt idx="18819">
                  <c:v>188153.53</c:v>
                </c:pt>
                <c:pt idx="18820">
                  <c:v>188163.52</c:v>
                </c:pt>
                <c:pt idx="18821">
                  <c:v>188173.52</c:v>
                </c:pt>
                <c:pt idx="18822">
                  <c:v>188183.52</c:v>
                </c:pt>
                <c:pt idx="18823">
                  <c:v>188193.52</c:v>
                </c:pt>
                <c:pt idx="18824">
                  <c:v>188203.5</c:v>
                </c:pt>
                <c:pt idx="18825">
                  <c:v>188213.5</c:v>
                </c:pt>
                <c:pt idx="18826">
                  <c:v>188223.5</c:v>
                </c:pt>
                <c:pt idx="18827">
                  <c:v>188233.52</c:v>
                </c:pt>
                <c:pt idx="18828">
                  <c:v>188243.5</c:v>
                </c:pt>
                <c:pt idx="18829">
                  <c:v>188253.5</c:v>
                </c:pt>
                <c:pt idx="18830">
                  <c:v>188263.5</c:v>
                </c:pt>
                <c:pt idx="18831">
                  <c:v>188273.5</c:v>
                </c:pt>
                <c:pt idx="18832">
                  <c:v>188283.5</c:v>
                </c:pt>
                <c:pt idx="18833">
                  <c:v>188293.5</c:v>
                </c:pt>
                <c:pt idx="18834">
                  <c:v>188303.48</c:v>
                </c:pt>
                <c:pt idx="18835">
                  <c:v>188313.48</c:v>
                </c:pt>
                <c:pt idx="18836">
                  <c:v>188323.48</c:v>
                </c:pt>
                <c:pt idx="18837">
                  <c:v>188333.5</c:v>
                </c:pt>
                <c:pt idx="18838">
                  <c:v>188343.48</c:v>
                </c:pt>
                <c:pt idx="18839">
                  <c:v>188353.48</c:v>
                </c:pt>
                <c:pt idx="18840">
                  <c:v>188363.48</c:v>
                </c:pt>
                <c:pt idx="18841">
                  <c:v>188373.48</c:v>
                </c:pt>
                <c:pt idx="18842">
                  <c:v>188383.47</c:v>
                </c:pt>
                <c:pt idx="18843">
                  <c:v>188393.47</c:v>
                </c:pt>
                <c:pt idx="18844">
                  <c:v>188403.47</c:v>
                </c:pt>
                <c:pt idx="18845">
                  <c:v>188413.47</c:v>
                </c:pt>
                <c:pt idx="18846">
                  <c:v>188423.47</c:v>
                </c:pt>
                <c:pt idx="18847">
                  <c:v>188433.47</c:v>
                </c:pt>
                <c:pt idx="18848">
                  <c:v>188443.47</c:v>
                </c:pt>
                <c:pt idx="18849">
                  <c:v>188453.47</c:v>
                </c:pt>
                <c:pt idx="18850">
                  <c:v>188463.47</c:v>
                </c:pt>
                <c:pt idx="18851">
                  <c:v>188473.47</c:v>
                </c:pt>
                <c:pt idx="18852">
                  <c:v>188483.45</c:v>
                </c:pt>
                <c:pt idx="18853">
                  <c:v>188493.45</c:v>
                </c:pt>
                <c:pt idx="18854">
                  <c:v>188503.45</c:v>
                </c:pt>
                <c:pt idx="18855">
                  <c:v>188513.45</c:v>
                </c:pt>
                <c:pt idx="18856">
                  <c:v>188523.44</c:v>
                </c:pt>
                <c:pt idx="18857">
                  <c:v>188533.44</c:v>
                </c:pt>
                <c:pt idx="18858">
                  <c:v>188543.45</c:v>
                </c:pt>
                <c:pt idx="18859">
                  <c:v>188553.45</c:v>
                </c:pt>
                <c:pt idx="18860">
                  <c:v>188563.44</c:v>
                </c:pt>
                <c:pt idx="18861">
                  <c:v>188573.44</c:v>
                </c:pt>
                <c:pt idx="18862">
                  <c:v>188583.44</c:v>
                </c:pt>
                <c:pt idx="18863">
                  <c:v>188593.44</c:v>
                </c:pt>
                <c:pt idx="18864">
                  <c:v>188603.44</c:v>
                </c:pt>
                <c:pt idx="18865">
                  <c:v>188613.44</c:v>
                </c:pt>
                <c:pt idx="18866">
                  <c:v>188623.42</c:v>
                </c:pt>
                <c:pt idx="18867">
                  <c:v>188633.42</c:v>
                </c:pt>
                <c:pt idx="18868">
                  <c:v>188643.44</c:v>
                </c:pt>
                <c:pt idx="18869">
                  <c:v>188653.44</c:v>
                </c:pt>
                <c:pt idx="18870">
                  <c:v>188663.42</c:v>
                </c:pt>
                <c:pt idx="18871">
                  <c:v>188673.42</c:v>
                </c:pt>
                <c:pt idx="18872">
                  <c:v>188683.42</c:v>
                </c:pt>
                <c:pt idx="18873">
                  <c:v>188693.41</c:v>
                </c:pt>
                <c:pt idx="18874">
                  <c:v>188703.41</c:v>
                </c:pt>
                <c:pt idx="18875">
                  <c:v>188713.41</c:v>
                </c:pt>
                <c:pt idx="18876">
                  <c:v>188723.41</c:v>
                </c:pt>
                <c:pt idx="18877">
                  <c:v>188733.41</c:v>
                </c:pt>
                <c:pt idx="18878">
                  <c:v>188743.41</c:v>
                </c:pt>
                <c:pt idx="18879">
                  <c:v>188753.41</c:v>
                </c:pt>
                <c:pt idx="18880">
                  <c:v>188763.41</c:v>
                </c:pt>
                <c:pt idx="18881">
                  <c:v>188773.41</c:v>
                </c:pt>
                <c:pt idx="18882">
                  <c:v>188783.41</c:v>
                </c:pt>
                <c:pt idx="18883">
                  <c:v>188793.39</c:v>
                </c:pt>
                <c:pt idx="18884">
                  <c:v>188803.39</c:v>
                </c:pt>
                <c:pt idx="18885">
                  <c:v>188813.39</c:v>
                </c:pt>
                <c:pt idx="18886">
                  <c:v>188823.39</c:v>
                </c:pt>
                <c:pt idx="18887">
                  <c:v>188833.38</c:v>
                </c:pt>
                <c:pt idx="18888">
                  <c:v>188843.38</c:v>
                </c:pt>
                <c:pt idx="18889">
                  <c:v>188853.39</c:v>
                </c:pt>
                <c:pt idx="18890">
                  <c:v>188863.39</c:v>
                </c:pt>
                <c:pt idx="18891">
                  <c:v>188873.38</c:v>
                </c:pt>
                <c:pt idx="18892">
                  <c:v>188883.38</c:v>
                </c:pt>
                <c:pt idx="18893">
                  <c:v>188893.39</c:v>
                </c:pt>
                <c:pt idx="18894">
                  <c:v>188903.39</c:v>
                </c:pt>
                <c:pt idx="18895">
                  <c:v>188913.38</c:v>
                </c:pt>
                <c:pt idx="18896">
                  <c:v>188923.38</c:v>
                </c:pt>
                <c:pt idx="18897">
                  <c:v>188933.36</c:v>
                </c:pt>
                <c:pt idx="18898">
                  <c:v>188943.35999999999</c:v>
                </c:pt>
                <c:pt idx="18899">
                  <c:v>188953.38</c:v>
                </c:pt>
                <c:pt idx="18900">
                  <c:v>188963.38</c:v>
                </c:pt>
                <c:pt idx="18901">
                  <c:v>188973.36</c:v>
                </c:pt>
                <c:pt idx="18902">
                  <c:v>188983.36</c:v>
                </c:pt>
                <c:pt idx="18903">
                  <c:v>188993.36</c:v>
                </c:pt>
                <c:pt idx="18904">
                  <c:v>189003.36</c:v>
                </c:pt>
                <c:pt idx="18905">
                  <c:v>189013.34</c:v>
                </c:pt>
                <c:pt idx="18906">
                  <c:v>189023.34</c:v>
                </c:pt>
                <c:pt idx="18907">
                  <c:v>189033.34</c:v>
                </c:pt>
                <c:pt idx="18908">
                  <c:v>189043.34</c:v>
                </c:pt>
                <c:pt idx="18909">
                  <c:v>189053.34</c:v>
                </c:pt>
                <c:pt idx="18910">
                  <c:v>189063.34</c:v>
                </c:pt>
                <c:pt idx="18911">
                  <c:v>189073.34</c:v>
                </c:pt>
                <c:pt idx="18912">
                  <c:v>189083.34</c:v>
                </c:pt>
                <c:pt idx="18913">
                  <c:v>189093.34</c:v>
                </c:pt>
                <c:pt idx="18914">
                  <c:v>189103.34</c:v>
                </c:pt>
                <c:pt idx="18915">
                  <c:v>189113.33</c:v>
                </c:pt>
                <c:pt idx="18916">
                  <c:v>189123.33</c:v>
                </c:pt>
                <c:pt idx="18917">
                  <c:v>189133.33</c:v>
                </c:pt>
                <c:pt idx="18918">
                  <c:v>189143.33</c:v>
                </c:pt>
                <c:pt idx="18919">
                  <c:v>189153.31</c:v>
                </c:pt>
                <c:pt idx="18920">
                  <c:v>189163.33</c:v>
                </c:pt>
                <c:pt idx="18921">
                  <c:v>189173.33</c:v>
                </c:pt>
                <c:pt idx="18922">
                  <c:v>189183.33</c:v>
                </c:pt>
                <c:pt idx="18923">
                  <c:v>189193.31</c:v>
                </c:pt>
                <c:pt idx="18924">
                  <c:v>189203.31</c:v>
                </c:pt>
                <c:pt idx="18925">
                  <c:v>189213.31</c:v>
                </c:pt>
                <c:pt idx="18926">
                  <c:v>189223.31</c:v>
                </c:pt>
                <c:pt idx="18927">
                  <c:v>189233.31</c:v>
                </c:pt>
                <c:pt idx="18928">
                  <c:v>189243.31</c:v>
                </c:pt>
                <c:pt idx="18929">
                  <c:v>189253.3</c:v>
                </c:pt>
                <c:pt idx="18930">
                  <c:v>189263.31</c:v>
                </c:pt>
                <c:pt idx="18931">
                  <c:v>189273.31</c:v>
                </c:pt>
                <c:pt idx="18932">
                  <c:v>189283.31</c:v>
                </c:pt>
                <c:pt idx="18933">
                  <c:v>189293.3</c:v>
                </c:pt>
                <c:pt idx="18934">
                  <c:v>189303.3</c:v>
                </c:pt>
                <c:pt idx="18935">
                  <c:v>189313.3</c:v>
                </c:pt>
                <c:pt idx="18936">
                  <c:v>189323.28</c:v>
                </c:pt>
                <c:pt idx="18937">
                  <c:v>189333.28</c:v>
                </c:pt>
                <c:pt idx="18938">
                  <c:v>189343.28</c:v>
                </c:pt>
                <c:pt idx="18939">
                  <c:v>189353.28</c:v>
                </c:pt>
                <c:pt idx="18940">
                  <c:v>189363.28</c:v>
                </c:pt>
                <c:pt idx="18941">
                  <c:v>189373.28</c:v>
                </c:pt>
                <c:pt idx="18942">
                  <c:v>189383.28</c:v>
                </c:pt>
                <c:pt idx="18943">
                  <c:v>189393.28</c:v>
                </c:pt>
                <c:pt idx="18944">
                  <c:v>189403.28</c:v>
                </c:pt>
                <c:pt idx="18945">
                  <c:v>189413.28</c:v>
                </c:pt>
                <c:pt idx="18946">
                  <c:v>189423.27</c:v>
                </c:pt>
                <c:pt idx="18947">
                  <c:v>189433.27</c:v>
                </c:pt>
                <c:pt idx="18948">
                  <c:v>189443.27</c:v>
                </c:pt>
                <c:pt idx="18949">
                  <c:v>189453.27</c:v>
                </c:pt>
                <c:pt idx="18950">
                  <c:v>189463.25</c:v>
                </c:pt>
                <c:pt idx="18951">
                  <c:v>189473.27</c:v>
                </c:pt>
                <c:pt idx="18952">
                  <c:v>189483.27</c:v>
                </c:pt>
                <c:pt idx="18953">
                  <c:v>189493.27</c:v>
                </c:pt>
                <c:pt idx="18954">
                  <c:v>189503.25</c:v>
                </c:pt>
                <c:pt idx="18955">
                  <c:v>189513.25</c:v>
                </c:pt>
                <c:pt idx="18956">
                  <c:v>189523.25</c:v>
                </c:pt>
                <c:pt idx="18957">
                  <c:v>189533.25</c:v>
                </c:pt>
                <c:pt idx="18958">
                  <c:v>189543.25</c:v>
                </c:pt>
                <c:pt idx="18959">
                  <c:v>189553.25</c:v>
                </c:pt>
                <c:pt idx="18960">
                  <c:v>189563.23</c:v>
                </c:pt>
                <c:pt idx="18961">
                  <c:v>189573.23</c:v>
                </c:pt>
                <c:pt idx="18962">
                  <c:v>189583.25</c:v>
                </c:pt>
                <c:pt idx="18963">
                  <c:v>189593.25</c:v>
                </c:pt>
                <c:pt idx="18964">
                  <c:v>189603.23</c:v>
                </c:pt>
                <c:pt idx="18965">
                  <c:v>189613.23</c:v>
                </c:pt>
                <c:pt idx="18966">
                  <c:v>189623.23</c:v>
                </c:pt>
                <c:pt idx="18967">
                  <c:v>189633.23</c:v>
                </c:pt>
                <c:pt idx="18968">
                  <c:v>189643.22</c:v>
                </c:pt>
                <c:pt idx="18969">
                  <c:v>189653.22</c:v>
                </c:pt>
                <c:pt idx="18970">
                  <c:v>189663.22</c:v>
                </c:pt>
                <c:pt idx="18971">
                  <c:v>189673.22</c:v>
                </c:pt>
                <c:pt idx="18972">
                  <c:v>189683.22</c:v>
                </c:pt>
                <c:pt idx="18973">
                  <c:v>189693.22</c:v>
                </c:pt>
                <c:pt idx="18974">
                  <c:v>189703.22</c:v>
                </c:pt>
                <c:pt idx="18975">
                  <c:v>189713.22</c:v>
                </c:pt>
                <c:pt idx="18976">
                  <c:v>189723.22</c:v>
                </c:pt>
                <c:pt idx="18977">
                  <c:v>189733.22</c:v>
                </c:pt>
                <c:pt idx="18978">
                  <c:v>189743.2</c:v>
                </c:pt>
                <c:pt idx="18979">
                  <c:v>189753.2</c:v>
                </c:pt>
                <c:pt idx="18980">
                  <c:v>189763.20000000001</c:v>
                </c:pt>
                <c:pt idx="18981">
                  <c:v>189773.2</c:v>
                </c:pt>
                <c:pt idx="18982">
                  <c:v>189783.2</c:v>
                </c:pt>
                <c:pt idx="18983">
                  <c:v>189793.2</c:v>
                </c:pt>
                <c:pt idx="18984">
                  <c:v>189803.2</c:v>
                </c:pt>
                <c:pt idx="18985">
                  <c:v>189813.2</c:v>
                </c:pt>
                <c:pt idx="18986">
                  <c:v>189823.19</c:v>
                </c:pt>
                <c:pt idx="18987">
                  <c:v>189833.19</c:v>
                </c:pt>
                <c:pt idx="18988">
                  <c:v>189843.19</c:v>
                </c:pt>
                <c:pt idx="18989">
                  <c:v>189853.19</c:v>
                </c:pt>
                <c:pt idx="18990">
                  <c:v>189863.19</c:v>
                </c:pt>
                <c:pt idx="18991">
                  <c:v>189873.19</c:v>
                </c:pt>
                <c:pt idx="18992">
                  <c:v>189883.19</c:v>
                </c:pt>
                <c:pt idx="18993">
                  <c:v>189893.19</c:v>
                </c:pt>
                <c:pt idx="18994">
                  <c:v>189903.19</c:v>
                </c:pt>
                <c:pt idx="18995">
                  <c:v>189913.19</c:v>
                </c:pt>
                <c:pt idx="18996">
                  <c:v>189923.17</c:v>
                </c:pt>
                <c:pt idx="18997">
                  <c:v>189933.17</c:v>
                </c:pt>
                <c:pt idx="18998">
                  <c:v>189943.17</c:v>
                </c:pt>
                <c:pt idx="18999">
                  <c:v>189953.16</c:v>
                </c:pt>
                <c:pt idx="19000">
                  <c:v>189963.16</c:v>
                </c:pt>
                <c:pt idx="19001">
                  <c:v>189973.16</c:v>
                </c:pt>
                <c:pt idx="19002">
                  <c:v>189983.16</c:v>
                </c:pt>
                <c:pt idx="19003">
                  <c:v>189993.16</c:v>
                </c:pt>
                <c:pt idx="19004">
                  <c:v>190003.16</c:v>
                </c:pt>
                <c:pt idx="19005">
                  <c:v>190013.16</c:v>
                </c:pt>
                <c:pt idx="19006">
                  <c:v>190023.16</c:v>
                </c:pt>
                <c:pt idx="19007">
                  <c:v>190033.16</c:v>
                </c:pt>
                <c:pt idx="19008">
                  <c:v>190043.16</c:v>
                </c:pt>
                <c:pt idx="19009">
                  <c:v>190053.16</c:v>
                </c:pt>
                <c:pt idx="19010">
                  <c:v>190063.14</c:v>
                </c:pt>
                <c:pt idx="19011">
                  <c:v>190073.14</c:v>
                </c:pt>
                <c:pt idx="19012">
                  <c:v>190083.14</c:v>
                </c:pt>
                <c:pt idx="19013">
                  <c:v>190093.16</c:v>
                </c:pt>
                <c:pt idx="19014">
                  <c:v>190103.14</c:v>
                </c:pt>
                <c:pt idx="19015">
                  <c:v>190113.14</c:v>
                </c:pt>
                <c:pt idx="19016">
                  <c:v>190123.14</c:v>
                </c:pt>
                <c:pt idx="19017">
                  <c:v>190133.13</c:v>
                </c:pt>
                <c:pt idx="19018">
                  <c:v>190143.13</c:v>
                </c:pt>
                <c:pt idx="19019">
                  <c:v>190153.13</c:v>
                </c:pt>
                <c:pt idx="19020">
                  <c:v>190163.14</c:v>
                </c:pt>
                <c:pt idx="19021">
                  <c:v>190173.13</c:v>
                </c:pt>
                <c:pt idx="19022">
                  <c:v>190183.13</c:v>
                </c:pt>
                <c:pt idx="19023">
                  <c:v>190193.13</c:v>
                </c:pt>
                <c:pt idx="19024">
                  <c:v>190203.13</c:v>
                </c:pt>
                <c:pt idx="19025">
                  <c:v>190213.13</c:v>
                </c:pt>
                <c:pt idx="19026">
                  <c:v>190223.13</c:v>
                </c:pt>
                <c:pt idx="19027">
                  <c:v>190233.11</c:v>
                </c:pt>
                <c:pt idx="19028">
                  <c:v>190243.11</c:v>
                </c:pt>
                <c:pt idx="19029">
                  <c:v>190253.11</c:v>
                </c:pt>
                <c:pt idx="19030">
                  <c:v>190263.11</c:v>
                </c:pt>
                <c:pt idx="19031">
                  <c:v>190273.09</c:v>
                </c:pt>
                <c:pt idx="19032">
                  <c:v>190283.09</c:v>
                </c:pt>
                <c:pt idx="19033">
                  <c:v>190293.09</c:v>
                </c:pt>
                <c:pt idx="19034">
                  <c:v>190303.11</c:v>
                </c:pt>
                <c:pt idx="19035">
                  <c:v>190313.09</c:v>
                </c:pt>
                <c:pt idx="19036">
                  <c:v>190323.09</c:v>
                </c:pt>
                <c:pt idx="19037">
                  <c:v>190333.09</c:v>
                </c:pt>
                <c:pt idx="19038">
                  <c:v>190343.09</c:v>
                </c:pt>
                <c:pt idx="19039">
                  <c:v>190353.09</c:v>
                </c:pt>
                <c:pt idx="19040">
                  <c:v>190363.09</c:v>
                </c:pt>
                <c:pt idx="19041">
                  <c:v>190373.08</c:v>
                </c:pt>
                <c:pt idx="19042">
                  <c:v>190383.08</c:v>
                </c:pt>
                <c:pt idx="19043">
                  <c:v>190393.08</c:v>
                </c:pt>
                <c:pt idx="19044">
                  <c:v>190403.09</c:v>
                </c:pt>
                <c:pt idx="19045">
                  <c:v>190413.08</c:v>
                </c:pt>
                <c:pt idx="19046">
                  <c:v>190423.08</c:v>
                </c:pt>
                <c:pt idx="19047">
                  <c:v>190433.08</c:v>
                </c:pt>
                <c:pt idx="19048">
                  <c:v>190443.08</c:v>
                </c:pt>
                <c:pt idx="19049">
                  <c:v>190453.06</c:v>
                </c:pt>
                <c:pt idx="19050">
                  <c:v>190463.06</c:v>
                </c:pt>
                <c:pt idx="19051">
                  <c:v>190473.06</c:v>
                </c:pt>
                <c:pt idx="19052">
                  <c:v>190483.06</c:v>
                </c:pt>
                <c:pt idx="19053">
                  <c:v>190493.06</c:v>
                </c:pt>
                <c:pt idx="19054">
                  <c:v>190503.06</c:v>
                </c:pt>
                <c:pt idx="19055">
                  <c:v>190513.06</c:v>
                </c:pt>
                <c:pt idx="19056">
                  <c:v>190523.06</c:v>
                </c:pt>
                <c:pt idx="19057">
                  <c:v>190533.06</c:v>
                </c:pt>
                <c:pt idx="19058">
                  <c:v>190543.06</c:v>
                </c:pt>
                <c:pt idx="19059">
                  <c:v>190553.05</c:v>
                </c:pt>
                <c:pt idx="19060">
                  <c:v>190563.05</c:v>
                </c:pt>
                <c:pt idx="19061">
                  <c:v>190573.05</c:v>
                </c:pt>
                <c:pt idx="19062">
                  <c:v>190583.03</c:v>
                </c:pt>
                <c:pt idx="19063">
                  <c:v>190593.03</c:v>
                </c:pt>
                <c:pt idx="19064">
                  <c:v>190603.03</c:v>
                </c:pt>
                <c:pt idx="19065">
                  <c:v>190613.05</c:v>
                </c:pt>
                <c:pt idx="19066">
                  <c:v>190623.03</c:v>
                </c:pt>
                <c:pt idx="19067">
                  <c:v>190633.03</c:v>
                </c:pt>
                <c:pt idx="19068">
                  <c:v>190643.03</c:v>
                </c:pt>
                <c:pt idx="19069">
                  <c:v>190653.03</c:v>
                </c:pt>
                <c:pt idx="19070">
                  <c:v>190663.03</c:v>
                </c:pt>
                <c:pt idx="19071">
                  <c:v>190673.03</c:v>
                </c:pt>
                <c:pt idx="19072">
                  <c:v>190683.03</c:v>
                </c:pt>
                <c:pt idx="19073">
                  <c:v>190693.02</c:v>
                </c:pt>
                <c:pt idx="19074">
                  <c:v>190703.02</c:v>
                </c:pt>
                <c:pt idx="19075">
                  <c:v>190713.03</c:v>
                </c:pt>
                <c:pt idx="19076">
                  <c:v>190723.03</c:v>
                </c:pt>
                <c:pt idx="19077">
                  <c:v>190733.02</c:v>
                </c:pt>
                <c:pt idx="19078">
                  <c:v>190743.02</c:v>
                </c:pt>
                <c:pt idx="19079">
                  <c:v>190753.02</c:v>
                </c:pt>
                <c:pt idx="19080">
                  <c:v>190763</c:v>
                </c:pt>
                <c:pt idx="19081">
                  <c:v>190773</c:v>
                </c:pt>
                <c:pt idx="19082">
                  <c:v>190783</c:v>
                </c:pt>
                <c:pt idx="19083">
                  <c:v>190793</c:v>
                </c:pt>
                <c:pt idx="19084">
                  <c:v>190803</c:v>
                </c:pt>
                <c:pt idx="19085">
                  <c:v>190813</c:v>
                </c:pt>
                <c:pt idx="19086">
                  <c:v>190823</c:v>
                </c:pt>
                <c:pt idx="19087">
                  <c:v>190833</c:v>
                </c:pt>
                <c:pt idx="19088">
                  <c:v>190843</c:v>
                </c:pt>
                <c:pt idx="19089">
                  <c:v>190853</c:v>
                </c:pt>
                <c:pt idx="19090">
                  <c:v>190862.98</c:v>
                </c:pt>
                <c:pt idx="19091">
                  <c:v>190872.98</c:v>
                </c:pt>
                <c:pt idx="19092">
                  <c:v>190882.98</c:v>
                </c:pt>
                <c:pt idx="19093">
                  <c:v>190892.98</c:v>
                </c:pt>
                <c:pt idx="19094">
                  <c:v>190902.97</c:v>
                </c:pt>
                <c:pt idx="19095">
                  <c:v>190912.98</c:v>
                </c:pt>
                <c:pt idx="19096">
                  <c:v>190922.98</c:v>
                </c:pt>
                <c:pt idx="19097">
                  <c:v>190932.98</c:v>
                </c:pt>
                <c:pt idx="19098">
                  <c:v>190942.97</c:v>
                </c:pt>
                <c:pt idx="19099">
                  <c:v>190952.97</c:v>
                </c:pt>
                <c:pt idx="19100">
                  <c:v>190962.97</c:v>
                </c:pt>
                <c:pt idx="19101">
                  <c:v>190972.97</c:v>
                </c:pt>
                <c:pt idx="19102">
                  <c:v>190982.97</c:v>
                </c:pt>
                <c:pt idx="19103">
                  <c:v>190992.97</c:v>
                </c:pt>
                <c:pt idx="19104">
                  <c:v>191002.95</c:v>
                </c:pt>
                <c:pt idx="19105">
                  <c:v>191012.95</c:v>
                </c:pt>
                <c:pt idx="19106">
                  <c:v>191022.97</c:v>
                </c:pt>
                <c:pt idx="19107">
                  <c:v>191032.97</c:v>
                </c:pt>
                <c:pt idx="19108">
                  <c:v>191042.95</c:v>
                </c:pt>
                <c:pt idx="19109">
                  <c:v>191052.95</c:v>
                </c:pt>
                <c:pt idx="19110">
                  <c:v>191062.95</c:v>
                </c:pt>
                <c:pt idx="19111">
                  <c:v>191072.95</c:v>
                </c:pt>
                <c:pt idx="19112">
                  <c:v>191082.95</c:v>
                </c:pt>
                <c:pt idx="19113">
                  <c:v>191092.95</c:v>
                </c:pt>
                <c:pt idx="19114">
                  <c:v>191102.95</c:v>
                </c:pt>
                <c:pt idx="19115">
                  <c:v>191112.94</c:v>
                </c:pt>
                <c:pt idx="19116">
                  <c:v>191122.94</c:v>
                </c:pt>
                <c:pt idx="19117">
                  <c:v>191132.94</c:v>
                </c:pt>
                <c:pt idx="19118">
                  <c:v>191142.94</c:v>
                </c:pt>
                <c:pt idx="19119">
                  <c:v>191152.94</c:v>
                </c:pt>
                <c:pt idx="19120">
                  <c:v>191162.94</c:v>
                </c:pt>
                <c:pt idx="19121">
                  <c:v>191172.94</c:v>
                </c:pt>
                <c:pt idx="19122">
                  <c:v>191182.92</c:v>
                </c:pt>
                <c:pt idx="19123">
                  <c:v>191192.92</c:v>
                </c:pt>
                <c:pt idx="19124">
                  <c:v>191202.92</c:v>
                </c:pt>
                <c:pt idx="19125">
                  <c:v>191212.92</c:v>
                </c:pt>
                <c:pt idx="19126">
                  <c:v>191222.92</c:v>
                </c:pt>
                <c:pt idx="19127">
                  <c:v>191232.92</c:v>
                </c:pt>
                <c:pt idx="19128">
                  <c:v>191242.92</c:v>
                </c:pt>
                <c:pt idx="19129">
                  <c:v>191252.92</c:v>
                </c:pt>
                <c:pt idx="19130">
                  <c:v>191262.91</c:v>
                </c:pt>
                <c:pt idx="19131">
                  <c:v>191272.91</c:v>
                </c:pt>
                <c:pt idx="19132">
                  <c:v>191282.91</c:v>
                </c:pt>
                <c:pt idx="19133">
                  <c:v>191292.91</c:v>
                </c:pt>
                <c:pt idx="19134">
                  <c:v>191302.91</c:v>
                </c:pt>
                <c:pt idx="19135">
                  <c:v>191312.91</c:v>
                </c:pt>
                <c:pt idx="19136">
                  <c:v>191322.89</c:v>
                </c:pt>
                <c:pt idx="19137">
                  <c:v>191332.91</c:v>
                </c:pt>
                <c:pt idx="19138">
                  <c:v>191342.91</c:v>
                </c:pt>
                <c:pt idx="19139">
                  <c:v>191352.91</c:v>
                </c:pt>
                <c:pt idx="19140">
                  <c:v>191362.89</c:v>
                </c:pt>
                <c:pt idx="19141">
                  <c:v>191372.89</c:v>
                </c:pt>
                <c:pt idx="19142">
                  <c:v>191382.89</c:v>
                </c:pt>
                <c:pt idx="19143">
                  <c:v>191392.88</c:v>
                </c:pt>
                <c:pt idx="19144">
                  <c:v>191402.88</c:v>
                </c:pt>
                <c:pt idx="19145">
                  <c:v>191412.88</c:v>
                </c:pt>
                <c:pt idx="19146">
                  <c:v>191422.88</c:v>
                </c:pt>
                <c:pt idx="19147">
                  <c:v>191432.88</c:v>
                </c:pt>
                <c:pt idx="19148">
                  <c:v>191442.88</c:v>
                </c:pt>
                <c:pt idx="19149">
                  <c:v>191452.88</c:v>
                </c:pt>
                <c:pt idx="19150">
                  <c:v>191462.88</c:v>
                </c:pt>
                <c:pt idx="19151">
                  <c:v>191472.88</c:v>
                </c:pt>
                <c:pt idx="19152">
                  <c:v>191482.88</c:v>
                </c:pt>
                <c:pt idx="19153">
                  <c:v>191492.88</c:v>
                </c:pt>
                <c:pt idx="19154">
                  <c:v>191502.88</c:v>
                </c:pt>
                <c:pt idx="19155">
                  <c:v>191512.88</c:v>
                </c:pt>
                <c:pt idx="19156">
                  <c:v>191522.86</c:v>
                </c:pt>
                <c:pt idx="19157">
                  <c:v>191532.86</c:v>
                </c:pt>
                <c:pt idx="19158">
                  <c:v>191542.86</c:v>
                </c:pt>
                <c:pt idx="19159">
                  <c:v>191552.86</c:v>
                </c:pt>
                <c:pt idx="19160">
                  <c:v>191562.86</c:v>
                </c:pt>
                <c:pt idx="19161">
                  <c:v>191572.84</c:v>
                </c:pt>
                <c:pt idx="19162">
                  <c:v>191582.84</c:v>
                </c:pt>
                <c:pt idx="19163">
                  <c:v>191592.84</c:v>
                </c:pt>
                <c:pt idx="19164">
                  <c:v>191602.84</c:v>
                </c:pt>
                <c:pt idx="19165">
                  <c:v>191612.84</c:v>
                </c:pt>
                <c:pt idx="19166">
                  <c:v>191622.84</c:v>
                </c:pt>
                <c:pt idx="19167">
                  <c:v>191632.83</c:v>
                </c:pt>
                <c:pt idx="19168">
                  <c:v>191642.84</c:v>
                </c:pt>
                <c:pt idx="19169">
                  <c:v>191652.84</c:v>
                </c:pt>
                <c:pt idx="19170">
                  <c:v>191662.84</c:v>
                </c:pt>
                <c:pt idx="19171">
                  <c:v>191672.83</c:v>
                </c:pt>
                <c:pt idx="19172">
                  <c:v>191682.83</c:v>
                </c:pt>
                <c:pt idx="19173">
                  <c:v>191692.83</c:v>
                </c:pt>
                <c:pt idx="19174">
                  <c:v>191702.83</c:v>
                </c:pt>
                <c:pt idx="19175">
                  <c:v>191712.81</c:v>
                </c:pt>
                <c:pt idx="19176">
                  <c:v>191722.81</c:v>
                </c:pt>
                <c:pt idx="19177">
                  <c:v>191732.81</c:v>
                </c:pt>
                <c:pt idx="19178">
                  <c:v>191742.83</c:v>
                </c:pt>
                <c:pt idx="19179">
                  <c:v>191752.81</c:v>
                </c:pt>
                <c:pt idx="19180">
                  <c:v>191762.81</c:v>
                </c:pt>
                <c:pt idx="19181">
                  <c:v>191772.81</c:v>
                </c:pt>
                <c:pt idx="19182">
                  <c:v>191782.81</c:v>
                </c:pt>
                <c:pt idx="19183">
                  <c:v>191792.81</c:v>
                </c:pt>
                <c:pt idx="19184">
                  <c:v>191802.81</c:v>
                </c:pt>
                <c:pt idx="19185">
                  <c:v>191812.8</c:v>
                </c:pt>
                <c:pt idx="19186">
                  <c:v>191822.8</c:v>
                </c:pt>
                <c:pt idx="19187">
                  <c:v>191832.8</c:v>
                </c:pt>
                <c:pt idx="19188">
                  <c:v>191842.81</c:v>
                </c:pt>
                <c:pt idx="19189">
                  <c:v>191852.79999999999</c:v>
                </c:pt>
                <c:pt idx="19190">
                  <c:v>191862.8</c:v>
                </c:pt>
                <c:pt idx="19191">
                  <c:v>191872.8</c:v>
                </c:pt>
                <c:pt idx="19192">
                  <c:v>191882.8</c:v>
                </c:pt>
                <c:pt idx="19193">
                  <c:v>191892.78</c:v>
                </c:pt>
                <c:pt idx="19194">
                  <c:v>191902.78</c:v>
                </c:pt>
                <c:pt idx="19195">
                  <c:v>191912.78</c:v>
                </c:pt>
                <c:pt idx="19196">
                  <c:v>191922.78</c:v>
                </c:pt>
                <c:pt idx="19197">
                  <c:v>191932.78</c:v>
                </c:pt>
                <c:pt idx="19198">
                  <c:v>191942.78</c:v>
                </c:pt>
                <c:pt idx="19199">
                  <c:v>191952.78</c:v>
                </c:pt>
                <c:pt idx="19200">
                  <c:v>191962.78</c:v>
                </c:pt>
                <c:pt idx="19201">
                  <c:v>191972.78</c:v>
                </c:pt>
                <c:pt idx="19202">
                  <c:v>191982.78</c:v>
                </c:pt>
                <c:pt idx="19203">
                  <c:v>191992.77</c:v>
                </c:pt>
                <c:pt idx="19204">
                  <c:v>192002.77</c:v>
                </c:pt>
                <c:pt idx="19205">
                  <c:v>192012.77</c:v>
                </c:pt>
                <c:pt idx="19206">
                  <c:v>192022.75</c:v>
                </c:pt>
                <c:pt idx="19207">
                  <c:v>192032.75</c:v>
                </c:pt>
                <c:pt idx="19208">
                  <c:v>192042.75</c:v>
                </c:pt>
                <c:pt idx="19209">
                  <c:v>192052.77</c:v>
                </c:pt>
                <c:pt idx="19210">
                  <c:v>192062.75</c:v>
                </c:pt>
                <c:pt idx="19211">
                  <c:v>192072.75</c:v>
                </c:pt>
                <c:pt idx="19212">
                  <c:v>192082.75</c:v>
                </c:pt>
                <c:pt idx="19213">
                  <c:v>192092.75</c:v>
                </c:pt>
                <c:pt idx="19214">
                  <c:v>192102.75</c:v>
                </c:pt>
                <c:pt idx="19215">
                  <c:v>192112.75</c:v>
                </c:pt>
                <c:pt idx="19216">
                  <c:v>192122.73</c:v>
                </c:pt>
                <c:pt idx="19217">
                  <c:v>192132.73</c:v>
                </c:pt>
                <c:pt idx="19218">
                  <c:v>192142.73</c:v>
                </c:pt>
                <c:pt idx="19219">
                  <c:v>192152.75</c:v>
                </c:pt>
                <c:pt idx="19220">
                  <c:v>192162.73</c:v>
                </c:pt>
                <c:pt idx="19221">
                  <c:v>192172.73</c:v>
                </c:pt>
                <c:pt idx="19222">
                  <c:v>192182.73</c:v>
                </c:pt>
                <c:pt idx="19223">
                  <c:v>192192.73</c:v>
                </c:pt>
                <c:pt idx="19224">
                  <c:v>192202.72</c:v>
                </c:pt>
                <c:pt idx="19225">
                  <c:v>192212.72</c:v>
                </c:pt>
                <c:pt idx="19226">
                  <c:v>192222.72</c:v>
                </c:pt>
                <c:pt idx="19227">
                  <c:v>192232.72</c:v>
                </c:pt>
                <c:pt idx="19228">
                  <c:v>192242.72</c:v>
                </c:pt>
                <c:pt idx="19229">
                  <c:v>192252.72</c:v>
                </c:pt>
                <c:pt idx="19230">
                  <c:v>192262.72</c:v>
                </c:pt>
                <c:pt idx="19231">
                  <c:v>192272.72</c:v>
                </c:pt>
                <c:pt idx="19232">
                  <c:v>192282.72</c:v>
                </c:pt>
                <c:pt idx="19233">
                  <c:v>192292.72</c:v>
                </c:pt>
                <c:pt idx="19234">
                  <c:v>192302.7</c:v>
                </c:pt>
                <c:pt idx="19235">
                  <c:v>192312.7</c:v>
                </c:pt>
                <c:pt idx="19236">
                  <c:v>192322.7</c:v>
                </c:pt>
                <c:pt idx="19237">
                  <c:v>192332.7</c:v>
                </c:pt>
                <c:pt idx="19238">
                  <c:v>192342.69</c:v>
                </c:pt>
                <c:pt idx="19239">
                  <c:v>192352.7</c:v>
                </c:pt>
                <c:pt idx="19240">
                  <c:v>192362.7</c:v>
                </c:pt>
                <c:pt idx="19241">
                  <c:v>192372.7</c:v>
                </c:pt>
                <c:pt idx="19242">
                  <c:v>192382.69</c:v>
                </c:pt>
                <c:pt idx="19243">
                  <c:v>192392.69</c:v>
                </c:pt>
                <c:pt idx="19244">
                  <c:v>192402.69</c:v>
                </c:pt>
                <c:pt idx="19245">
                  <c:v>192412.7</c:v>
                </c:pt>
                <c:pt idx="19246">
                  <c:v>192422.69</c:v>
                </c:pt>
                <c:pt idx="19247">
                  <c:v>192432.69</c:v>
                </c:pt>
                <c:pt idx="19248">
                  <c:v>192442.67</c:v>
                </c:pt>
                <c:pt idx="19249">
                  <c:v>192452.67</c:v>
                </c:pt>
                <c:pt idx="19250">
                  <c:v>192462.69</c:v>
                </c:pt>
                <c:pt idx="19251">
                  <c:v>192472.69</c:v>
                </c:pt>
                <c:pt idx="19252">
                  <c:v>192482.67</c:v>
                </c:pt>
                <c:pt idx="19253">
                  <c:v>192492.67</c:v>
                </c:pt>
                <c:pt idx="19254">
                  <c:v>192502.67</c:v>
                </c:pt>
                <c:pt idx="19255">
                  <c:v>192512.67</c:v>
                </c:pt>
                <c:pt idx="19256">
                  <c:v>192522.66</c:v>
                </c:pt>
                <c:pt idx="19257">
                  <c:v>192532.66</c:v>
                </c:pt>
                <c:pt idx="19258">
                  <c:v>192542.66</c:v>
                </c:pt>
                <c:pt idx="19259">
                  <c:v>192552.66</c:v>
                </c:pt>
                <c:pt idx="19260">
                  <c:v>192562.66</c:v>
                </c:pt>
                <c:pt idx="19261">
                  <c:v>192572.66</c:v>
                </c:pt>
                <c:pt idx="19262">
                  <c:v>192582.66</c:v>
                </c:pt>
                <c:pt idx="19263">
                  <c:v>192592.66</c:v>
                </c:pt>
                <c:pt idx="19264">
                  <c:v>192602.66</c:v>
                </c:pt>
                <c:pt idx="19265">
                  <c:v>192612.66</c:v>
                </c:pt>
                <c:pt idx="19266">
                  <c:v>192622.64</c:v>
                </c:pt>
                <c:pt idx="19267">
                  <c:v>192632.64</c:v>
                </c:pt>
                <c:pt idx="19268">
                  <c:v>192642.64</c:v>
                </c:pt>
                <c:pt idx="19269">
                  <c:v>192652.63</c:v>
                </c:pt>
                <c:pt idx="19270">
                  <c:v>192662.64</c:v>
                </c:pt>
                <c:pt idx="19271">
                  <c:v>192672.64000000001</c:v>
                </c:pt>
                <c:pt idx="19272">
                  <c:v>192682.64</c:v>
                </c:pt>
                <c:pt idx="19273">
                  <c:v>192692.63</c:v>
                </c:pt>
                <c:pt idx="19274">
                  <c:v>192702.63</c:v>
                </c:pt>
                <c:pt idx="19275">
                  <c:v>192712.63</c:v>
                </c:pt>
                <c:pt idx="19276">
                  <c:v>192722.63</c:v>
                </c:pt>
                <c:pt idx="19277">
                  <c:v>192732.63</c:v>
                </c:pt>
                <c:pt idx="19278">
                  <c:v>192742.63</c:v>
                </c:pt>
                <c:pt idx="19279">
                  <c:v>192752.63</c:v>
                </c:pt>
                <c:pt idx="19280">
                  <c:v>192762.63</c:v>
                </c:pt>
                <c:pt idx="19281">
                  <c:v>192772.63</c:v>
                </c:pt>
                <c:pt idx="19282">
                  <c:v>192782.63</c:v>
                </c:pt>
                <c:pt idx="19283">
                  <c:v>192792.63</c:v>
                </c:pt>
                <c:pt idx="19284">
                  <c:v>192802.61</c:v>
                </c:pt>
                <c:pt idx="19285">
                  <c:v>192812.61</c:v>
                </c:pt>
                <c:pt idx="19286">
                  <c:v>192822.63</c:v>
                </c:pt>
                <c:pt idx="19287">
                  <c:v>192832.63</c:v>
                </c:pt>
                <c:pt idx="19288">
                  <c:v>192842.61</c:v>
                </c:pt>
                <c:pt idx="19289">
                  <c:v>192852.59</c:v>
                </c:pt>
                <c:pt idx="19290">
                  <c:v>192862.59</c:v>
                </c:pt>
                <c:pt idx="19291">
                  <c:v>192872.59</c:v>
                </c:pt>
                <c:pt idx="19292">
                  <c:v>192882.59</c:v>
                </c:pt>
                <c:pt idx="19293">
                  <c:v>192892.59</c:v>
                </c:pt>
                <c:pt idx="19294">
                  <c:v>192902.59</c:v>
                </c:pt>
                <c:pt idx="19295">
                  <c:v>192912.59</c:v>
                </c:pt>
                <c:pt idx="19296">
                  <c:v>192922.59</c:v>
                </c:pt>
                <c:pt idx="19297">
                  <c:v>192932.58</c:v>
                </c:pt>
                <c:pt idx="19298">
                  <c:v>192942.58</c:v>
                </c:pt>
                <c:pt idx="19299">
                  <c:v>192952.58</c:v>
                </c:pt>
                <c:pt idx="19300">
                  <c:v>192962.58</c:v>
                </c:pt>
                <c:pt idx="19301">
                  <c:v>192972.58</c:v>
                </c:pt>
                <c:pt idx="19302">
                  <c:v>192982.58</c:v>
                </c:pt>
                <c:pt idx="19303">
                  <c:v>192992.58</c:v>
                </c:pt>
                <c:pt idx="19304">
                  <c:v>193002.58</c:v>
                </c:pt>
                <c:pt idx="19305">
                  <c:v>193012.56</c:v>
                </c:pt>
                <c:pt idx="19306">
                  <c:v>193022.56</c:v>
                </c:pt>
                <c:pt idx="19307">
                  <c:v>193032.56</c:v>
                </c:pt>
                <c:pt idx="19308">
                  <c:v>193042.56</c:v>
                </c:pt>
                <c:pt idx="19309">
                  <c:v>193052.56</c:v>
                </c:pt>
                <c:pt idx="19310">
                  <c:v>193062.56</c:v>
                </c:pt>
                <c:pt idx="19311">
                  <c:v>193072.56</c:v>
                </c:pt>
                <c:pt idx="19312">
                  <c:v>193082.56</c:v>
                </c:pt>
                <c:pt idx="19313">
                  <c:v>193092.56</c:v>
                </c:pt>
                <c:pt idx="19314">
                  <c:v>193102.56</c:v>
                </c:pt>
                <c:pt idx="19315">
                  <c:v>193112.55</c:v>
                </c:pt>
                <c:pt idx="19316">
                  <c:v>193122.55</c:v>
                </c:pt>
                <c:pt idx="19317">
                  <c:v>193132.55</c:v>
                </c:pt>
                <c:pt idx="19318">
                  <c:v>193142.55</c:v>
                </c:pt>
                <c:pt idx="19319">
                  <c:v>193152.53</c:v>
                </c:pt>
                <c:pt idx="19320">
                  <c:v>193162.53</c:v>
                </c:pt>
                <c:pt idx="19321">
                  <c:v>193172.55</c:v>
                </c:pt>
                <c:pt idx="19322">
                  <c:v>193182.55</c:v>
                </c:pt>
                <c:pt idx="19323">
                  <c:v>193192.53</c:v>
                </c:pt>
                <c:pt idx="19324">
                  <c:v>193202.53</c:v>
                </c:pt>
                <c:pt idx="19325">
                  <c:v>193212.53</c:v>
                </c:pt>
                <c:pt idx="19326">
                  <c:v>193222.53</c:v>
                </c:pt>
                <c:pt idx="19327">
                  <c:v>193232.53</c:v>
                </c:pt>
                <c:pt idx="19328">
                  <c:v>193242.53</c:v>
                </c:pt>
                <c:pt idx="19329">
                  <c:v>193252.52</c:v>
                </c:pt>
                <c:pt idx="19330">
                  <c:v>193262.52</c:v>
                </c:pt>
                <c:pt idx="19331">
                  <c:v>193272.53</c:v>
                </c:pt>
                <c:pt idx="19332">
                  <c:v>193282.53</c:v>
                </c:pt>
                <c:pt idx="19333">
                  <c:v>193292.52</c:v>
                </c:pt>
                <c:pt idx="19334">
                  <c:v>193302.52</c:v>
                </c:pt>
                <c:pt idx="19335">
                  <c:v>193312.52</c:v>
                </c:pt>
                <c:pt idx="19336">
                  <c:v>193322.5</c:v>
                </c:pt>
                <c:pt idx="19337">
                  <c:v>193332.5</c:v>
                </c:pt>
                <c:pt idx="19338">
                  <c:v>193342.5</c:v>
                </c:pt>
                <c:pt idx="19339">
                  <c:v>193352.5</c:v>
                </c:pt>
                <c:pt idx="19340">
                  <c:v>193362.5</c:v>
                </c:pt>
                <c:pt idx="19341">
                  <c:v>193372.5</c:v>
                </c:pt>
                <c:pt idx="19342">
                  <c:v>193382.5</c:v>
                </c:pt>
                <c:pt idx="19343">
                  <c:v>193392.5</c:v>
                </c:pt>
                <c:pt idx="19344">
                  <c:v>193402.5</c:v>
                </c:pt>
                <c:pt idx="19345">
                  <c:v>193412.5</c:v>
                </c:pt>
                <c:pt idx="19346">
                  <c:v>193422.5</c:v>
                </c:pt>
                <c:pt idx="19347">
                  <c:v>193432.48</c:v>
                </c:pt>
                <c:pt idx="19348">
                  <c:v>193442.48</c:v>
                </c:pt>
                <c:pt idx="19349">
                  <c:v>193452.48</c:v>
                </c:pt>
                <c:pt idx="19350">
                  <c:v>193462.47</c:v>
                </c:pt>
                <c:pt idx="19351">
                  <c:v>193472.47</c:v>
                </c:pt>
                <c:pt idx="19352">
                  <c:v>193482.48</c:v>
                </c:pt>
                <c:pt idx="19353">
                  <c:v>193492.48000000001</c:v>
                </c:pt>
                <c:pt idx="19354">
                  <c:v>193502.47</c:v>
                </c:pt>
                <c:pt idx="19355">
                  <c:v>193512.47</c:v>
                </c:pt>
                <c:pt idx="19356">
                  <c:v>193522.47</c:v>
                </c:pt>
                <c:pt idx="19357">
                  <c:v>193532.47</c:v>
                </c:pt>
                <c:pt idx="19358">
                  <c:v>193542.47</c:v>
                </c:pt>
                <c:pt idx="19359">
                  <c:v>193552.47</c:v>
                </c:pt>
                <c:pt idx="19360">
                  <c:v>193562.45</c:v>
                </c:pt>
                <c:pt idx="19361">
                  <c:v>193572.45</c:v>
                </c:pt>
                <c:pt idx="19362">
                  <c:v>193582.47</c:v>
                </c:pt>
                <c:pt idx="19363">
                  <c:v>193592.47</c:v>
                </c:pt>
                <c:pt idx="19364">
                  <c:v>193602.45</c:v>
                </c:pt>
                <c:pt idx="19365">
                  <c:v>193612.45</c:v>
                </c:pt>
                <c:pt idx="19366">
                  <c:v>193622.45</c:v>
                </c:pt>
                <c:pt idx="19367">
                  <c:v>193632.45</c:v>
                </c:pt>
                <c:pt idx="19368">
                  <c:v>193642.44</c:v>
                </c:pt>
                <c:pt idx="19369">
                  <c:v>193652.44</c:v>
                </c:pt>
                <c:pt idx="19370">
                  <c:v>193662.44</c:v>
                </c:pt>
                <c:pt idx="19371">
                  <c:v>193672.44</c:v>
                </c:pt>
                <c:pt idx="19372">
                  <c:v>193682.44</c:v>
                </c:pt>
                <c:pt idx="19373">
                  <c:v>193692.44</c:v>
                </c:pt>
                <c:pt idx="19374">
                  <c:v>193702.44</c:v>
                </c:pt>
                <c:pt idx="19375">
                  <c:v>193712.44</c:v>
                </c:pt>
                <c:pt idx="19376">
                  <c:v>193722.44</c:v>
                </c:pt>
                <c:pt idx="19377">
                  <c:v>193732.44</c:v>
                </c:pt>
                <c:pt idx="19378">
                  <c:v>193742.42</c:v>
                </c:pt>
                <c:pt idx="19379">
                  <c:v>193752.42</c:v>
                </c:pt>
                <c:pt idx="19380">
                  <c:v>193762.42</c:v>
                </c:pt>
                <c:pt idx="19381">
                  <c:v>193772.42</c:v>
                </c:pt>
                <c:pt idx="19382">
                  <c:v>193782.41</c:v>
                </c:pt>
                <c:pt idx="19383">
                  <c:v>193792.42</c:v>
                </c:pt>
                <c:pt idx="19384">
                  <c:v>193802.42</c:v>
                </c:pt>
                <c:pt idx="19385">
                  <c:v>193812.42</c:v>
                </c:pt>
                <c:pt idx="19386">
                  <c:v>193822.41</c:v>
                </c:pt>
                <c:pt idx="19387">
                  <c:v>193832.41</c:v>
                </c:pt>
                <c:pt idx="19388">
                  <c:v>193842.41</c:v>
                </c:pt>
                <c:pt idx="19389">
                  <c:v>193852.41</c:v>
                </c:pt>
                <c:pt idx="19390">
                  <c:v>193862.41</c:v>
                </c:pt>
                <c:pt idx="19391">
                  <c:v>193872.41</c:v>
                </c:pt>
                <c:pt idx="19392">
                  <c:v>193882.39</c:v>
                </c:pt>
                <c:pt idx="19393">
                  <c:v>193892.41</c:v>
                </c:pt>
                <c:pt idx="19394">
                  <c:v>193902.41</c:v>
                </c:pt>
                <c:pt idx="19395">
                  <c:v>193912.41</c:v>
                </c:pt>
                <c:pt idx="19396">
                  <c:v>193922.39</c:v>
                </c:pt>
                <c:pt idx="19397">
                  <c:v>193932.39</c:v>
                </c:pt>
                <c:pt idx="19398">
                  <c:v>193942.39</c:v>
                </c:pt>
                <c:pt idx="19399">
                  <c:v>193952.39</c:v>
                </c:pt>
                <c:pt idx="19400">
                  <c:v>193962.38</c:v>
                </c:pt>
                <c:pt idx="19401">
                  <c:v>193972.38</c:v>
                </c:pt>
                <c:pt idx="19402">
                  <c:v>193982.38</c:v>
                </c:pt>
                <c:pt idx="19403">
                  <c:v>193992.39</c:v>
                </c:pt>
                <c:pt idx="19404">
                  <c:v>194002.38</c:v>
                </c:pt>
                <c:pt idx="19405">
                  <c:v>194012.38</c:v>
                </c:pt>
                <c:pt idx="19406">
                  <c:v>194022.38</c:v>
                </c:pt>
                <c:pt idx="19407">
                  <c:v>194032.38</c:v>
                </c:pt>
                <c:pt idx="19408">
                  <c:v>194042.38</c:v>
                </c:pt>
                <c:pt idx="19409">
                  <c:v>194052.38</c:v>
                </c:pt>
                <c:pt idx="19410">
                  <c:v>194062.36</c:v>
                </c:pt>
                <c:pt idx="19411">
                  <c:v>194072.36</c:v>
                </c:pt>
                <c:pt idx="19412">
                  <c:v>194082.36</c:v>
                </c:pt>
                <c:pt idx="19413">
                  <c:v>194092.38</c:v>
                </c:pt>
                <c:pt idx="19414">
                  <c:v>194102.36</c:v>
                </c:pt>
                <c:pt idx="19415">
                  <c:v>194112.36</c:v>
                </c:pt>
                <c:pt idx="19416">
                  <c:v>194122.36</c:v>
                </c:pt>
                <c:pt idx="19417">
                  <c:v>194132.34</c:v>
                </c:pt>
                <c:pt idx="19418">
                  <c:v>194142.34</c:v>
                </c:pt>
                <c:pt idx="19419">
                  <c:v>194152.34</c:v>
                </c:pt>
                <c:pt idx="19420">
                  <c:v>194162.36</c:v>
                </c:pt>
                <c:pt idx="19421">
                  <c:v>194172.34</c:v>
                </c:pt>
                <c:pt idx="19422">
                  <c:v>194182.34</c:v>
                </c:pt>
                <c:pt idx="19423">
                  <c:v>194192.33</c:v>
                </c:pt>
                <c:pt idx="19424">
                  <c:v>194202.34</c:v>
                </c:pt>
                <c:pt idx="19425">
                  <c:v>194212.34</c:v>
                </c:pt>
                <c:pt idx="19426">
                  <c:v>194222.34</c:v>
                </c:pt>
                <c:pt idx="19427">
                  <c:v>194232.33</c:v>
                </c:pt>
                <c:pt idx="19428">
                  <c:v>194242.33</c:v>
                </c:pt>
                <c:pt idx="19429">
                  <c:v>194252.33</c:v>
                </c:pt>
                <c:pt idx="19430">
                  <c:v>194262.33</c:v>
                </c:pt>
                <c:pt idx="19431">
                  <c:v>194272.31</c:v>
                </c:pt>
                <c:pt idx="19432">
                  <c:v>194282.31</c:v>
                </c:pt>
                <c:pt idx="19433">
                  <c:v>194292.31</c:v>
                </c:pt>
                <c:pt idx="19434">
                  <c:v>194302.33</c:v>
                </c:pt>
                <c:pt idx="19435">
                  <c:v>194312.31</c:v>
                </c:pt>
                <c:pt idx="19436">
                  <c:v>194322.31</c:v>
                </c:pt>
                <c:pt idx="19437">
                  <c:v>194332.31</c:v>
                </c:pt>
                <c:pt idx="19438">
                  <c:v>194342.31</c:v>
                </c:pt>
                <c:pt idx="19439">
                  <c:v>194352.31</c:v>
                </c:pt>
                <c:pt idx="19440">
                  <c:v>194362.31</c:v>
                </c:pt>
                <c:pt idx="19441">
                  <c:v>194372.3</c:v>
                </c:pt>
                <c:pt idx="19442">
                  <c:v>194382.3</c:v>
                </c:pt>
                <c:pt idx="19443">
                  <c:v>194392.3</c:v>
                </c:pt>
                <c:pt idx="19444">
                  <c:v>194402.31</c:v>
                </c:pt>
                <c:pt idx="19445">
                  <c:v>194412.3</c:v>
                </c:pt>
                <c:pt idx="19446">
                  <c:v>194422.3</c:v>
                </c:pt>
                <c:pt idx="19447">
                  <c:v>194432.3</c:v>
                </c:pt>
                <c:pt idx="19448">
                  <c:v>194442.3</c:v>
                </c:pt>
                <c:pt idx="19449">
                  <c:v>194452.28</c:v>
                </c:pt>
                <c:pt idx="19450">
                  <c:v>194462.28</c:v>
                </c:pt>
                <c:pt idx="19451">
                  <c:v>194472.28</c:v>
                </c:pt>
                <c:pt idx="19452">
                  <c:v>194482.28</c:v>
                </c:pt>
                <c:pt idx="19453">
                  <c:v>194492.28</c:v>
                </c:pt>
                <c:pt idx="19454">
                  <c:v>194502.28</c:v>
                </c:pt>
                <c:pt idx="19455">
                  <c:v>194512.28</c:v>
                </c:pt>
                <c:pt idx="19456">
                  <c:v>194522.28</c:v>
                </c:pt>
                <c:pt idx="19457">
                  <c:v>194532.28</c:v>
                </c:pt>
                <c:pt idx="19458">
                  <c:v>194542.28</c:v>
                </c:pt>
                <c:pt idx="19459">
                  <c:v>194552.27</c:v>
                </c:pt>
                <c:pt idx="19460">
                  <c:v>194562.27</c:v>
                </c:pt>
                <c:pt idx="19461">
                  <c:v>194572.28</c:v>
                </c:pt>
                <c:pt idx="19462">
                  <c:v>194582.28</c:v>
                </c:pt>
                <c:pt idx="19463">
                  <c:v>194592.27</c:v>
                </c:pt>
                <c:pt idx="19464">
                  <c:v>194602.27</c:v>
                </c:pt>
                <c:pt idx="19465">
                  <c:v>194612.27</c:v>
                </c:pt>
                <c:pt idx="19466">
                  <c:v>194622.27</c:v>
                </c:pt>
                <c:pt idx="19467">
                  <c:v>194632.25</c:v>
                </c:pt>
                <c:pt idx="19468">
                  <c:v>194642.25</c:v>
                </c:pt>
                <c:pt idx="19469">
                  <c:v>194652.25</c:v>
                </c:pt>
                <c:pt idx="19470">
                  <c:v>194662.25</c:v>
                </c:pt>
                <c:pt idx="19471">
                  <c:v>194672.25</c:v>
                </c:pt>
                <c:pt idx="19472">
                  <c:v>194682.25</c:v>
                </c:pt>
                <c:pt idx="19473">
                  <c:v>194692.23</c:v>
                </c:pt>
                <c:pt idx="19474">
                  <c:v>194702.25</c:v>
                </c:pt>
                <c:pt idx="19475">
                  <c:v>194712.25</c:v>
                </c:pt>
                <c:pt idx="19476">
                  <c:v>194722.25</c:v>
                </c:pt>
                <c:pt idx="19477">
                  <c:v>194732.23</c:v>
                </c:pt>
                <c:pt idx="19478">
                  <c:v>194742.23</c:v>
                </c:pt>
                <c:pt idx="19479">
                  <c:v>194752.23</c:v>
                </c:pt>
                <c:pt idx="19480">
                  <c:v>194762.22</c:v>
                </c:pt>
                <c:pt idx="19481">
                  <c:v>194772.22</c:v>
                </c:pt>
                <c:pt idx="19482">
                  <c:v>194782.22</c:v>
                </c:pt>
                <c:pt idx="19483">
                  <c:v>194792.22</c:v>
                </c:pt>
                <c:pt idx="19484">
                  <c:v>194802.22</c:v>
                </c:pt>
                <c:pt idx="19485">
                  <c:v>194812.22</c:v>
                </c:pt>
                <c:pt idx="19486">
                  <c:v>194822.22</c:v>
                </c:pt>
                <c:pt idx="19487">
                  <c:v>194832.22</c:v>
                </c:pt>
                <c:pt idx="19488">
                  <c:v>194842.22</c:v>
                </c:pt>
                <c:pt idx="19489">
                  <c:v>194852.22</c:v>
                </c:pt>
                <c:pt idx="19490">
                  <c:v>194862.2</c:v>
                </c:pt>
                <c:pt idx="19491">
                  <c:v>194872.2</c:v>
                </c:pt>
                <c:pt idx="19492">
                  <c:v>194882.2</c:v>
                </c:pt>
                <c:pt idx="19493">
                  <c:v>194892.2</c:v>
                </c:pt>
                <c:pt idx="19494">
                  <c:v>194902.19</c:v>
                </c:pt>
                <c:pt idx="19495">
                  <c:v>194912.2</c:v>
                </c:pt>
                <c:pt idx="19496">
                  <c:v>194922.2</c:v>
                </c:pt>
                <c:pt idx="19497">
                  <c:v>194932.2</c:v>
                </c:pt>
                <c:pt idx="19498">
                  <c:v>194942.19</c:v>
                </c:pt>
                <c:pt idx="19499">
                  <c:v>194952.19</c:v>
                </c:pt>
                <c:pt idx="19500">
                  <c:v>194962.19</c:v>
                </c:pt>
                <c:pt idx="19501">
                  <c:v>194972.19</c:v>
                </c:pt>
                <c:pt idx="19502">
                  <c:v>194982.19</c:v>
                </c:pt>
                <c:pt idx="19503">
                  <c:v>194992.19</c:v>
                </c:pt>
                <c:pt idx="19504">
                  <c:v>195002.17</c:v>
                </c:pt>
                <c:pt idx="19505">
                  <c:v>195012.19</c:v>
                </c:pt>
                <c:pt idx="19506">
                  <c:v>195022.19</c:v>
                </c:pt>
                <c:pt idx="19507">
                  <c:v>195032.19</c:v>
                </c:pt>
                <c:pt idx="19508">
                  <c:v>195042.17</c:v>
                </c:pt>
                <c:pt idx="19509">
                  <c:v>195052.17</c:v>
                </c:pt>
                <c:pt idx="19510">
                  <c:v>195062.17</c:v>
                </c:pt>
                <c:pt idx="19511">
                  <c:v>195072.17</c:v>
                </c:pt>
                <c:pt idx="19512">
                  <c:v>195082.16</c:v>
                </c:pt>
                <c:pt idx="19513">
                  <c:v>195092.16</c:v>
                </c:pt>
                <c:pt idx="19514">
                  <c:v>195102.16</c:v>
                </c:pt>
                <c:pt idx="19515">
                  <c:v>195112.17</c:v>
                </c:pt>
                <c:pt idx="19516">
                  <c:v>195122.16</c:v>
                </c:pt>
                <c:pt idx="19517">
                  <c:v>195132.16</c:v>
                </c:pt>
                <c:pt idx="19518">
                  <c:v>195142.16</c:v>
                </c:pt>
                <c:pt idx="19519">
                  <c:v>195152.16</c:v>
                </c:pt>
                <c:pt idx="19520">
                  <c:v>195162.16</c:v>
                </c:pt>
                <c:pt idx="19521">
                  <c:v>195172.16</c:v>
                </c:pt>
                <c:pt idx="19522">
                  <c:v>195182.14</c:v>
                </c:pt>
                <c:pt idx="19523">
                  <c:v>195192.14</c:v>
                </c:pt>
                <c:pt idx="19524">
                  <c:v>195202.14</c:v>
                </c:pt>
                <c:pt idx="19525">
                  <c:v>195212.16</c:v>
                </c:pt>
                <c:pt idx="19526">
                  <c:v>195222.14</c:v>
                </c:pt>
                <c:pt idx="19527">
                  <c:v>195232.14</c:v>
                </c:pt>
                <c:pt idx="19528">
                  <c:v>195242.14</c:v>
                </c:pt>
                <c:pt idx="19529">
                  <c:v>195252.14</c:v>
                </c:pt>
                <c:pt idx="19530">
                  <c:v>195262.13</c:v>
                </c:pt>
                <c:pt idx="19531">
                  <c:v>195272.13</c:v>
                </c:pt>
                <c:pt idx="19532">
                  <c:v>195282.13</c:v>
                </c:pt>
                <c:pt idx="19533">
                  <c:v>195292.13</c:v>
                </c:pt>
                <c:pt idx="19534">
                  <c:v>195302.13</c:v>
                </c:pt>
                <c:pt idx="19535">
                  <c:v>195312.13</c:v>
                </c:pt>
                <c:pt idx="19536">
                  <c:v>195322.13</c:v>
                </c:pt>
                <c:pt idx="19537">
                  <c:v>195332.13</c:v>
                </c:pt>
                <c:pt idx="19538">
                  <c:v>195342.13</c:v>
                </c:pt>
                <c:pt idx="19539">
                  <c:v>195352.13</c:v>
                </c:pt>
                <c:pt idx="19540">
                  <c:v>195362.11</c:v>
                </c:pt>
                <c:pt idx="19541">
                  <c:v>195372.11</c:v>
                </c:pt>
                <c:pt idx="19542">
                  <c:v>195382.11</c:v>
                </c:pt>
                <c:pt idx="19543">
                  <c:v>195392.09</c:v>
                </c:pt>
                <c:pt idx="19544">
                  <c:v>195402.09</c:v>
                </c:pt>
                <c:pt idx="19545">
                  <c:v>195412.09</c:v>
                </c:pt>
                <c:pt idx="19546">
                  <c:v>195422.11</c:v>
                </c:pt>
                <c:pt idx="19547">
                  <c:v>195432.09</c:v>
                </c:pt>
                <c:pt idx="19548">
                  <c:v>195442.09</c:v>
                </c:pt>
                <c:pt idx="19549">
                  <c:v>195452.09</c:v>
                </c:pt>
                <c:pt idx="19550">
                  <c:v>195462.09</c:v>
                </c:pt>
                <c:pt idx="19551">
                  <c:v>195472.09</c:v>
                </c:pt>
                <c:pt idx="19552">
                  <c:v>195482.09</c:v>
                </c:pt>
                <c:pt idx="19553">
                  <c:v>195492.09</c:v>
                </c:pt>
                <c:pt idx="19554">
                  <c:v>195502.09</c:v>
                </c:pt>
                <c:pt idx="19555">
                  <c:v>195512.09</c:v>
                </c:pt>
                <c:pt idx="19556">
                  <c:v>195522.09</c:v>
                </c:pt>
                <c:pt idx="19557">
                  <c:v>195532.09</c:v>
                </c:pt>
                <c:pt idx="19558">
                  <c:v>195542.08</c:v>
                </c:pt>
                <c:pt idx="19559">
                  <c:v>195552.08</c:v>
                </c:pt>
                <c:pt idx="19560">
                  <c:v>195562.08</c:v>
                </c:pt>
                <c:pt idx="19561">
                  <c:v>195572.06</c:v>
                </c:pt>
                <c:pt idx="19562">
                  <c:v>195582.06</c:v>
                </c:pt>
                <c:pt idx="19563">
                  <c:v>195592.06</c:v>
                </c:pt>
                <c:pt idx="19564">
                  <c:v>195602.06</c:v>
                </c:pt>
                <c:pt idx="19565">
                  <c:v>195612.06</c:v>
                </c:pt>
                <c:pt idx="19566">
                  <c:v>195622.06</c:v>
                </c:pt>
                <c:pt idx="19567">
                  <c:v>195632.06</c:v>
                </c:pt>
                <c:pt idx="19568">
                  <c:v>195642.06</c:v>
                </c:pt>
                <c:pt idx="19569">
                  <c:v>195652.06</c:v>
                </c:pt>
                <c:pt idx="19570">
                  <c:v>195662.06</c:v>
                </c:pt>
                <c:pt idx="19571">
                  <c:v>195672.05</c:v>
                </c:pt>
                <c:pt idx="19572">
                  <c:v>195682.05</c:v>
                </c:pt>
                <c:pt idx="19573">
                  <c:v>195692.05</c:v>
                </c:pt>
                <c:pt idx="19574">
                  <c:v>195702.05</c:v>
                </c:pt>
                <c:pt idx="19575">
                  <c:v>195712.03</c:v>
                </c:pt>
                <c:pt idx="19576">
                  <c:v>195722.05</c:v>
                </c:pt>
                <c:pt idx="19577">
                  <c:v>195732.05</c:v>
                </c:pt>
                <c:pt idx="19578">
                  <c:v>195742.05</c:v>
                </c:pt>
                <c:pt idx="19579">
                  <c:v>195752.03</c:v>
                </c:pt>
                <c:pt idx="19580">
                  <c:v>195762.03</c:v>
                </c:pt>
                <c:pt idx="19581">
                  <c:v>195772.03</c:v>
                </c:pt>
                <c:pt idx="19582">
                  <c:v>195782.03</c:v>
                </c:pt>
                <c:pt idx="19583">
                  <c:v>195792.03</c:v>
                </c:pt>
                <c:pt idx="19584">
                  <c:v>195802.03</c:v>
                </c:pt>
                <c:pt idx="19585">
                  <c:v>195812.02</c:v>
                </c:pt>
                <c:pt idx="19586">
                  <c:v>195822.03</c:v>
                </c:pt>
                <c:pt idx="19587">
                  <c:v>195832.03</c:v>
                </c:pt>
                <c:pt idx="19588">
                  <c:v>195842.03</c:v>
                </c:pt>
                <c:pt idx="19589">
                  <c:v>195852.02</c:v>
                </c:pt>
                <c:pt idx="19590">
                  <c:v>195862.02</c:v>
                </c:pt>
                <c:pt idx="19591">
                  <c:v>195872.02</c:v>
                </c:pt>
                <c:pt idx="19592">
                  <c:v>195882.02</c:v>
                </c:pt>
                <c:pt idx="19593">
                  <c:v>195892</c:v>
                </c:pt>
                <c:pt idx="19594">
                  <c:v>195902.02</c:v>
                </c:pt>
                <c:pt idx="19595">
                  <c:v>195912.02</c:v>
                </c:pt>
                <c:pt idx="19596">
                  <c:v>195922.02</c:v>
                </c:pt>
                <c:pt idx="19597">
                  <c:v>195932</c:v>
                </c:pt>
                <c:pt idx="19598">
                  <c:v>195942</c:v>
                </c:pt>
                <c:pt idx="19599">
                  <c:v>195952</c:v>
                </c:pt>
                <c:pt idx="19600">
                  <c:v>195962</c:v>
                </c:pt>
                <c:pt idx="19601">
                  <c:v>195972</c:v>
                </c:pt>
                <c:pt idx="19602">
                  <c:v>195982</c:v>
                </c:pt>
                <c:pt idx="19603">
                  <c:v>195991.98</c:v>
                </c:pt>
                <c:pt idx="19604">
                  <c:v>196001.98</c:v>
                </c:pt>
                <c:pt idx="19605">
                  <c:v>196011.98</c:v>
                </c:pt>
                <c:pt idx="19606">
                  <c:v>196021.98</c:v>
                </c:pt>
                <c:pt idx="19607">
                  <c:v>196031.98</c:v>
                </c:pt>
                <c:pt idx="19608">
                  <c:v>196041.98</c:v>
                </c:pt>
                <c:pt idx="19609">
                  <c:v>196051.98</c:v>
                </c:pt>
                <c:pt idx="19610">
                  <c:v>196061.98</c:v>
                </c:pt>
                <c:pt idx="19611">
                  <c:v>196071.97</c:v>
                </c:pt>
                <c:pt idx="19612">
                  <c:v>196081.97</c:v>
                </c:pt>
                <c:pt idx="19613">
                  <c:v>196091.97</c:v>
                </c:pt>
                <c:pt idx="19614">
                  <c:v>196101.97</c:v>
                </c:pt>
                <c:pt idx="19615">
                  <c:v>196111.97</c:v>
                </c:pt>
                <c:pt idx="19616">
                  <c:v>196121.97</c:v>
                </c:pt>
                <c:pt idx="19617">
                  <c:v>196131.97</c:v>
                </c:pt>
                <c:pt idx="19618">
                  <c:v>196141.97</c:v>
                </c:pt>
                <c:pt idx="19619">
                  <c:v>196151.97</c:v>
                </c:pt>
                <c:pt idx="19620">
                  <c:v>196161.97</c:v>
                </c:pt>
                <c:pt idx="19621">
                  <c:v>196171.95</c:v>
                </c:pt>
                <c:pt idx="19622">
                  <c:v>196181.95</c:v>
                </c:pt>
                <c:pt idx="19623">
                  <c:v>196191.95</c:v>
                </c:pt>
                <c:pt idx="19624">
                  <c:v>196201.94</c:v>
                </c:pt>
                <c:pt idx="19625">
                  <c:v>196211.94</c:v>
                </c:pt>
                <c:pt idx="19626">
                  <c:v>196221.94</c:v>
                </c:pt>
                <c:pt idx="19627">
                  <c:v>196231.95</c:v>
                </c:pt>
                <c:pt idx="19628">
                  <c:v>196241.94</c:v>
                </c:pt>
                <c:pt idx="19629">
                  <c:v>196251.94</c:v>
                </c:pt>
                <c:pt idx="19630">
                  <c:v>196261.94</c:v>
                </c:pt>
                <c:pt idx="19631">
                  <c:v>196271.94</c:v>
                </c:pt>
                <c:pt idx="19632">
                  <c:v>196281.94</c:v>
                </c:pt>
                <c:pt idx="19633">
                  <c:v>196291.94</c:v>
                </c:pt>
                <c:pt idx="19634">
                  <c:v>196301.92</c:v>
                </c:pt>
                <c:pt idx="19635">
                  <c:v>196311.92</c:v>
                </c:pt>
                <c:pt idx="19636">
                  <c:v>196321.94</c:v>
                </c:pt>
                <c:pt idx="19637">
                  <c:v>196331.94</c:v>
                </c:pt>
                <c:pt idx="19638">
                  <c:v>196341.92</c:v>
                </c:pt>
                <c:pt idx="19639">
                  <c:v>196351.92</c:v>
                </c:pt>
                <c:pt idx="19640">
                  <c:v>196361.92</c:v>
                </c:pt>
                <c:pt idx="19641">
                  <c:v>196371.92</c:v>
                </c:pt>
                <c:pt idx="19642">
                  <c:v>196381.91</c:v>
                </c:pt>
                <c:pt idx="19643">
                  <c:v>196391.91</c:v>
                </c:pt>
                <c:pt idx="19644">
                  <c:v>196401.91</c:v>
                </c:pt>
                <c:pt idx="19645">
                  <c:v>196411.91</c:v>
                </c:pt>
                <c:pt idx="19646">
                  <c:v>196421.91</c:v>
                </c:pt>
                <c:pt idx="19647">
                  <c:v>196431.91</c:v>
                </c:pt>
                <c:pt idx="19648">
                  <c:v>196441.91</c:v>
                </c:pt>
                <c:pt idx="19649">
                  <c:v>196451.91</c:v>
                </c:pt>
                <c:pt idx="19650">
                  <c:v>196461.91</c:v>
                </c:pt>
                <c:pt idx="19651">
                  <c:v>196471.91</c:v>
                </c:pt>
                <c:pt idx="19652">
                  <c:v>196481.89</c:v>
                </c:pt>
                <c:pt idx="19653">
                  <c:v>196491.89</c:v>
                </c:pt>
                <c:pt idx="19654">
                  <c:v>196501.89</c:v>
                </c:pt>
                <c:pt idx="19655">
                  <c:v>196511.89</c:v>
                </c:pt>
                <c:pt idx="19656">
                  <c:v>196521.88</c:v>
                </c:pt>
                <c:pt idx="19657">
                  <c:v>196531.89</c:v>
                </c:pt>
                <c:pt idx="19658">
                  <c:v>196541.89</c:v>
                </c:pt>
                <c:pt idx="19659">
                  <c:v>196551.89</c:v>
                </c:pt>
                <c:pt idx="19660">
                  <c:v>196561.88</c:v>
                </c:pt>
                <c:pt idx="19661">
                  <c:v>196571.88</c:v>
                </c:pt>
                <c:pt idx="19662">
                  <c:v>196581.88</c:v>
                </c:pt>
                <c:pt idx="19663">
                  <c:v>196591.88</c:v>
                </c:pt>
                <c:pt idx="19664">
                  <c:v>196601.88</c:v>
                </c:pt>
                <c:pt idx="19665">
                  <c:v>196611.88</c:v>
                </c:pt>
                <c:pt idx="19666">
                  <c:v>196621.86</c:v>
                </c:pt>
                <c:pt idx="19667">
                  <c:v>196631.86</c:v>
                </c:pt>
                <c:pt idx="19668">
                  <c:v>196641.88</c:v>
                </c:pt>
                <c:pt idx="19669">
                  <c:v>196651.88</c:v>
                </c:pt>
                <c:pt idx="19670">
                  <c:v>196661.86</c:v>
                </c:pt>
                <c:pt idx="19671">
                  <c:v>196671.86</c:v>
                </c:pt>
                <c:pt idx="19672">
                  <c:v>196681.86</c:v>
                </c:pt>
                <c:pt idx="19673">
                  <c:v>196691.86</c:v>
                </c:pt>
                <c:pt idx="19674">
                  <c:v>196701.84</c:v>
                </c:pt>
                <c:pt idx="19675">
                  <c:v>196711.84</c:v>
                </c:pt>
                <c:pt idx="19676">
                  <c:v>196721.84</c:v>
                </c:pt>
                <c:pt idx="19677">
                  <c:v>196731.86</c:v>
                </c:pt>
                <c:pt idx="19678">
                  <c:v>196741.84</c:v>
                </c:pt>
                <c:pt idx="19679">
                  <c:v>196751.84</c:v>
                </c:pt>
                <c:pt idx="19680">
                  <c:v>196761.84</c:v>
                </c:pt>
                <c:pt idx="19681">
                  <c:v>196771.84</c:v>
                </c:pt>
                <c:pt idx="19682">
                  <c:v>196781.84</c:v>
                </c:pt>
                <c:pt idx="19683">
                  <c:v>196791.84</c:v>
                </c:pt>
                <c:pt idx="19684">
                  <c:v>196801.83</c:v>
                </c:pt>
                <c:pt idx="19685">
                  <c:v>196811.83</c:v>
                </c:pt>
                <c:pt idx="19686">
                  <c:v>196821.83</c:v>
                </c:pt>
                <c:pt idx="19687">
                  <c:v>196831.81</c:v>
                </c:pt>
                <c:pt idx="19688">
                  <c:v>196841.83</c:v>
                </c:pt>
                <c:pt idx="19689">
                  <c:v>196851.83</c:v>
                </c:pt>
                <c:pt idx="19690">
                  <c:v>196861.83</c:v>
                </c:pt>
                <c:pt idx="19691">
                  <c:v>196871.81</c:v>
                </c:pt>
                <c:pt idx="19692">
                  <c:v>196881.81</c:v>
                </c:pt>
                <c:pt idx="19693">
                  <c:v>196891.81</c:v>
                </c:pt>
                <c:pt idx="19694">
                  <c:v>196901.81</c:v>
                </c:pt>
                <c:pt idx="19695">
                  <c:v>196911.81</c:v>
                </c:pt>
                <c:pt idx="19696">
                  <c:v>196921.81</c:v>
                </c:pt>
                <c:pt idx="19697">
                  <c:v>196931.8</c:v>
                </c:pt>
                <c:pt idx="19698">
                  <c:v>196941.81</c:v>
                </c:pt>
                <c:pt idx="19699">
                  <c:v>196951.81</c:v>
                </c:pt>
                <c:pt idx="19700">
                  <c:v>196961.81</c:v>
                </c:pt>
                <c:pt idx="19701">
                  <c:v>196971.8</c:v>
                </c:pt>
                <c:pt idx="19702">
                  <c:v>196981.8</c:v>
                </c:pt>
                <c:pt idx="19703">
                  <c:v>196991.8</c:v>
                </c:pt>
                <c:pt idx="19704">
                  <c:v>197001.8</c:v>
                </c:pt>
                <c:pt idx="19705">
                  <c:v>197011.78</c:v>
                </c:pt>
                <c:pt idx="19706">
                  <c:v>197021.78</c:v>
                </c:pt>
                <c:pt idx="19707">
                  <c:v>197031.78</c:v>
                </c:pt>
                <c:pt idx="19708">
                  <c:v>197041.8</c:v>
                </c:pt>
                <c:pt idx="19709">
                  <c:v>197051.78</c:v>
                </c:pt>
                <c:pt idx="19710">
                  <c:v>197061.78</c:v>
                </c:pt>
                <c:pt idx="19711">
                  <c:v>197071.78</c:v>
                </c:pt>
                <c:pt idx="19712">
                  <c:v>197081.78</c:v>
                </c:pt>
                <c:pt idx="19713">
                  <c:v>197091.78</c:v>
                </c:pt>
                <c:pt idx="19714">
                  <c:v>197101.78</c:v>
                </c:pt>
                <c:pt idx="19715">
                  <c:v>197111.77</c:v>
                </c:pt>
                <c:pt idx="19716">
                  <c:v>197121.77</c:v>
                </c:pt>
                <c:pt idx="19717">
                  <c:v>197131.77</c:v>
                </c:pt>
                <c:pt idx="19718">
                  <c:v>197141.78</c:v>
                </c:pt>
                <c:pt idx="19719">
                  <c:v>197151.77</c:v>
                </c:pt>
                <c:pt idx="19720">
                  <c:v>197161.77</c:v>
                </c:pt>
                <c:pt idx="19721">
                  <c:v>197171.77</c:v>
                </c:pt>
                <c:pt idx="19722">
                  <c:v>197181.77</c:v>
                </c:pt>
                <c:pt idx="19723">
                  <c:v>197191.75</c:v>
                </c:pt>
                <c:pt idx="19724">
                  <c:v>197201.77</c:v>
                </c:pt>
                <c:pt idx="19725">
                  <c:v>197211.77</c:v>
                </c:pt>
                <c:pt idx="19726">
                  <c:v>197221.77</c:v>
                </c:pt>
                <c:pt idx="19727">
                  <c:v>197231.75</c:v>
                </c:pt>
                <c:pt idx="19728">
                  <c:v>197241.75</c:v>
                </c:pt>
                <c:pt idx="19729">
                  <c:v>197251.75</c:v>
                </c:pt>
                <c:pt idx="19730">
                  <c:v>197261.75</c:v>
                </c:pt>
                <c:pt idx="19731">
                  <c:v>197271.75</c:v>
                </c:pt>
                <c:pt idx="19732">
                  <c:v>197281.75</c:v>
                </c:pt>
                <c:pt idx="19733">
                  <c:v>197291.73</c:v>
                </c:pt>
                <c:pt idx="19734">
                  <c:v>197301.73</c:v>
                </c:pt>
                <c:pt idx="19735">
                  <c:v>197311.73</c:v>
                </c:pt>
                <c:pt idx="19736">
                  <c:v>197321.73</c:v>
                </c:pt>
                <c:pt idx="19737">
                  <c:v>197331.72</c:v>
                </c:pt>
                <c:pt idx="19738">
                  <c:v>197341.72</c:v>
                </c:pt>
                <c:pt idx="19739">
                  <c:v>197351.73</c:v>
                </c:pt>
                <c:pt idx="19740">
                  <c:v>197361.73</c:v>
                </c:pt>
                <c:pt idx="19741">
                  <c:v>197371.72</c:v>
                </c:pt>
                <c:pt idx="19742">
                  <c:v>197381.72</c:v>
                </c:pt>
                <c:pt idx="19743">
                  <c:v>197391.72</c:v>
                </c:pt>
                <c:pt idx="19744">
                  <c:v>197401.72</c:v>
                </c:pt>
                <c:pt idx="19745">
                  <c:v>197411.72</c:v>
                </c:pt>
                <c:pt idx="19746">
                  <c:v>197421.72</c:v>
                </c:pt>
                <c:pt idx="19747">
                  <c:v>197431.7</c:v>
                </c:pt>
                <c:pt idx="19748">
                  <c:v>197441.7</c:v>
                </c:pt>
                <c:pt idx="19749">
                  <c:v>197451.72</c:v>
                </c:pt>
                <c:pt idx="19750">
                  <c:v>197461.72</c:v>
                </c:pt>
                <c:pt idx="19751">
                  <c:v>197471.7</c:v>
                </c:pt>
                <c:pt idx="19752">
                  <c:v>197481.7</c:v>
                </c:pt>
                <c:pt idx="19753">
                  <c:v>197491.7</c:v>
                </c:pt>
                <c:pt idx="19754">
                  <c:v>197501.69</c:v>
                </c:pt>
                <c:pt idx="19755">
                  <c:v>197511.69</c:v>
                </c:pt>
                <c:pt idx="19756">
                  <c:v>197521.69</c:v>
                </c:pt>
                <c:pt idx="19757">
                  <c:v>197531.69</c:v>
                </c:pt>
                <c:pt idx="19758">
                  <c:v>197541.69</c:v>
                </c:pt>
                <c:pt idx="19759">
                  <c:v>197551.69</c:v>
                </c:pt>
                <c:pt idx="19760">
                  <c:v>197561.69</c:v>
                </c:pt>
                <c:pt idx="19761">
                  <c:v>197571.69</c:v>
                </c:pt>
                <c:pt idx="19762">
                  <c:v>197581.69</c:v>
                </c:pt>
                <c:pt idx="19763">
                  <c:v>197591.69</c:v>
                </c:pt>
                <c:pt idx="19764">
                  <c:v>197601.69</c:v>
                </c:pt>
                <c:pt idx="19765">
                  <c:v>197611.69</c:v>
                </c:pt>
                <c:pt idx="19766">
                  <c:v>197621.69</c:v>
                </c:pt>
                <c:pt idx="19767">
                  <c:v>197631.69</c:v>
                </c:pt>
                <c:pt idx="19768">
                  <c:v>197641.66</c:v>
                </c:pt>
                <c:pt idx="19769">
                  <c:v>197651.67</c:v>
                </c:pt>
                <c:pt idx="19770">
                  <c:v>197661.67</c:v>
                </c:pt>
                <c:pt idx="19771">
                  <c:v>197671.67</c:v>
                </c:pt>
                <c:pt idx="19772">
                  <c:v>197681.66</c:v>
                </c:pt>
                <c:pt idx="19773">
                  <c:v>197691.66</c:v>
                </c:pt>
                <c:pt idx="19774">
                  <c:v>197701.66</c:v>
                </c:pt>
                <c:pt idx="19775">
                  <c:v>197711.66</c:v>
                </c:pt>
                <c:pt idx="19776">
                  <c:v>197721.66</c:v>
                </c:pt>
                <c:pt idx="19777">
                  <c:v>197731.66</c:v>
                </c:pt>
                <c:pt idx="19778">
                  <c:v>197741.64</c:v>
                </c:pt>
                <c:pt idx="19779">
                  <c:v>197751.66</c:v>
                </c:pt>
                <c:pt idx="19780">
                  <c:v>197761.66</c:v>
                </c:pt>
                <c:pt idx="19781">
                  <c:v>197771.66</c:v>
                </c:pt>
                <c:pt idx="19782">
                  <c:v>197781.64</c:v>
                </c:pt>
                <c:pt idx="19783">
                  <c:v>197791.64</c:v>
                </c:pt>
                <c:pt idx="19784">
                  <c:v>197801.64</c:v>
                </c:pt>
                <c:pt idx="19785">
                  <c:v>197811.64</c:v>
                </c:pt>
                <c:pt idx="19786">
                  <c:v>197821.63</c:v>
                </c:pt>
                <c:pt idx="19787">
                  <c:v>197831.63</c:v>
                </c:pt>
                <c:pt idx="19788">
                  <c:v>197841.63</c:v>
                </c:pt>
                <c:pt idx="19789">
                  <c:v>197851.64</c:v>
                </c:pt>
                <c:pt idx="19790">
                  <c:v>197861.63</c:v>
                </c:pt>
                <c:pt idx="19791">
                  <c:v>197871.63</c:v>
                </c:pt>
                <c:pt idx="19792">
                  <c:v>197881.63</c:v>
                </c:pt>
                <c:pt idx="19793">
                  <c:v>197891.63</c:v>
                </c:pt>
                <c:pt idx="19794">
                  <c:v>197901.63</c:v>
                </c:pt>
                <c:pt idx="19795">
                  <c:v>197911.63</c:v>
                </c:pt>
                <c:pt idx="19796">
                  <c:v>197921.61</c:v>
                </c:pt>
                <c:pt idx="19797">
                  <c:v>197931.61</c:v>
                </c:pt>
                <c:pt idx="19798">
                  <c:v>197941.61</c:v>
                </c:pt>
                <c:pt idx="19799">
                  <c:v>197951.63</c:v>
                </c:pt>
                <c:pt idx="19800">
                  <c:v>197961.61</c:v>
                </c:pt>
                <c:pt idx="19801">
                  <c:v>197971.61</c:v>
                </c:pt>
                <c:pt idx="19802">
                  <c:v>197981.61</c:v>
                </c:pt>
                <c:pt idx="19803">
                  <c:v>197991.61</c:v>
                </c:pt>
                <c:pt idx="19804">
                  <c:v>198001.59</c:v>
                </c:pt>
                <c:pt idx="19805">
                  <c:v>198011.59</c:v>
                </c:pt>
                <c:pt idx="19806">
                  <c:v>198021.61</c:v>
                </c:pt>
                <c:pt idx="19807">
                  <c:v>198031.61</c:v>
                </c:pt>
                <c:pt idx="19808">
                  <c:v>198041.59</c:v>
                </c:pt>
                <c:pt idx="19809">
                  <c:v>198051.59</c:v>
                </c:pt>
                <c:pt idx="19810">
                  <c:v>198061.59</c:v>
                </c:pt>
                <c:pt idx="19811">
                  <c:v>198071.59</c:v>
                </c:pt>
                <c:pt idx="19812">
                  <c:v>198081.59</c:v>
                </c:pt>
                <c:pt idx="19813">
                  <c:v>198091.59</c:v>
                </c:pt>
                <c:pt idx="19814">
                  <c:v>198101.58</c:v>
                </c:pt>
                <c:pt idx="19815">
                  <c:v>198111.58</c:v>
                </c:pt>
                <c:pt idx="19816">
                  <c:v>198121.58</c:v>
                </c:pt>
                <c:pt idx="19817">
                  <c:v>198131.56</c:v>
                </c:pt>
                <c:pt idx="19818">
                  <c:v>198141.56</c:v>
                </c:pt>
                <c:pt idx="19819">
                  <c:v>198151.56</c:v>
                </c:pt>
                <c:pt idx="19820">
                  <c:v>198161.58</c:v>
                </c:pt>
                <c:pt idx="19821">
                  <c:v>198171.56</c:v>
                </c:pt>
                <c:pt idx="19822">
                  <c:v>198181.56</c:v>
                </c:pt>
                <c:pt idx="19823">
                  <c:v>198191.56</c:v>
                </c:pt>
                <c:pt idx="19824">
                  <c:v>198201.56</c:v>
                </c:pt>
                <c:pt idx="19825">
                  <c:v>198211.56</c:v>
                </c:pt>
                <c:pt idx="19826">
                  <c:v>198221.56</c:v>
                </c:pt>
                <c:pt idx="19827">
                  <c:v>198231.56</c:v>
                </c:pt>
                <c:pt idx="19828">
                  <c:v>198241.55</c:v>
                </c:pt>
                <c:pt idx="19829">
                  <c:v>198251.55</c:v>
                </c:pt>
                <c:pt idx="19830">
                  <c:v>198261.56</c:v>
                </c:pt>
                <c:pt idx="19831">
                  <c:v>198271.56</c:v>
                </c:pt>
                <c:pt idx="19832">
                  <c:v>198281.55</c:v>
                </c:pt>
                <c:pt idx="19833">
                  <c:v>198291.55</c:v>
                </c:pt>
                <c:pt idx="19834">
                  <c:v>198301.55</c:v>
                </c:pt>
                <c:pt idx="19835">
                  <c:v>198311.53</c:v>
                </c:pt>
                <c:pt idx="19836">
                  <c:v>198321.53</c:v>
                </c:pt>
                <c:pt idx="19837">
                  <c:v>198331.53</c:v>
                </c:pt>
                <c:pt idx="19838">
                  <c:v>198341.53</c:v>
                </c:pt>
                <c:pt idx="19839">
                  <c:v>198351.53</c:v>
                </c:pt>
                <c:pt idx="19840">
                  <c:v>198361.53</c:v>
                </c:pt>
                <c:pt idx="19841">
                  <c:v>198371.53</c:v>
                </c:pt>
                <c:pt idx="19842">
                  <c:v>198381.53</c:v>
                </c:pt>
                <c:pt idx="19843">
                  <c:v>198391.53</c:v>
                </c:pt>
                <c:pt idx="19844">
                  <c:v>198401.53</c:v>
                </c:pt>
                <c:pt idx="19845">
                  <c:v>198411.51999999999</c:v>
                </c:pt>
                <c:pt idx="19846">
                  <c:v>198421.52</c:v>
                </c:pt>
                <c:pt idx="19847">
                  <c:v>198431.52</c:v>
                </c:pt>
                <c:pt idx="19848">
                  <c:v>198441.52</c:v>
                </c:pt>
                <c:pt idx="19849">
                  <c:v>198451.5</c:v>
                </c:pt>
                <c:pt idx="19850">
                  <c:v>198461.52</c:v>
                </c:pt>
                <c:pt idx="19851">
                  <c:v>198471.52</c:v>
                </c:pt>
                <c:pt idx="19852">
                  <c:v>198481.52</c:v>
                </c:pt>
                <c:pt idx="19853">
                  <c:v>198491.5</c:v>
                </c:pt>
                <c:pt idx="19854">
                  <c:v>198501.52</c:v>
                </c:pt>
                <c:pt idx="19855">
                  <c:v>198511.52</c:v>
                </c:pt>
                <c:pt idx="19856">
                  <c:v>198521.5</c:v>
                </c:pt>
                <c:pt idx="19857">
                  <c:v>198531.5</c:v>
                </c:pt>
                <c:pt idx="19858">
                  <c:v>198541.5</c:v>
                </c:pt>
                <c:pt idx="19859">
                  <c:v>198551.48</c:v>
                </c:pt>
                <c:pt idx="19860">
                  <c:v>198561.5</c:v>
                </c:pt>
                <c:pt idx="19861">
                  <c:v>198571.5</c:v>
                </c:pt>
                <c:pt idx="19862">
                  <c:v>198581.5</c:v>
                </c:pt>
                <c:pt idx="19863">
                  <c:v>198591.48</c:v>
                </c:pt>
                <c:pt idx="19864">
                  <c:v>198601.48</c:v>
                </c:pt>
                <c:pt idx="19865">
                  <c:v>198611.48</c:v>
                </c:pt>
                <c:pt idx="19866">
                  <c:v>198621.48</c:v>
                </c:pt>
                <c:pt idx="19867">
                  <c:v>198631.47</c:v>
                </c:pt>
                <c:pt idx="19868">
                  <c:v>198641.47</c:v>
                </c:pt>
                <c:pt idx="19869">
                  <c:v>198651.47</c:v>
                </c:pt>
                <c:pt idx="19870">
                  <c:v>198661.48</c:v>
                </c:pt>
                <c:pt idx="19871">
                  <c:v>198671.47</c:v>
                </c:pt>
                <c:pt idx="19872">
                  <c:v>198681.47</c:v>
                </c:pt>
                <c:pt idx="19873">
                  <c:v>198691.47</c:v>
                </c:pt>
                <c:pt idx="19874">
                  <c:v>198701.47</c:v>
                </c:pt>
                <c:pt idx="19875">
                  <c:v>198711.47</c:v>
                </c:pt>
                <c:pt idx="19876">
                  <c:v>198721.47</c:v>
                </c:pt>
                <c:pt idx="19877">
                  <c:v>198731.45</c:v>
                </c:pt>
                <c:pt idx="19878">
                  <c:v>198741.45</c:v>
                </c:pt>
                <c:pt idx="19879">
                  <c:v>198751.45</c:v>
                </c:pt>
                <c:pt idx="19880">
                  <c:v>198761.47</c:v>
                </c:pt>
                <c:pt idx="19881">
                  <c:v>198771.45</c:v>
                </c:pt>
                <c:pt idx="19882">
                  <c:v>198781.45</c:v>
                </c:pt>
                <c:pt idx="19883">
                  <c:v>198791.45</c:v>
                </c:pt>
                <c:pt idx="19884">
                  <c:v>198801.45</c:v>
                </c:pt>
                <c:pt idx="19885">
                  <c:v>198811.44</c:v>
                </c:pt>
                <c:pt idx="19886">
                  <c:v>198821.44</c:v>
                </c:pt>
                <c:pt idx="19887">
                  <c:v>198831.44</c:v>
                </c:pt>
                <c:pt idx="19888">
                  <c:v>198841.44</c:v>
                </c:pt>
                <c:pt idx="19889">
                  <c:v>198851.44</c:v>
                </c:pt>
                <c:pt idx="19890">
                  <c:v>198861.44</c:v>
                </c:pt>
                <c:pt idx="19891">
                  <c:v>198871.44</c:v>
                </c:pt>
                <c:pt idx="19892">
                  <c:v>198881.44</c:v>
                </c:pt>
                <c:pt idx="19893">
                  <c:v>198891.44</c:v>
                </c:pt>
                <c:pt idx="19894">
                  <c:v>198901.44</c:v>
                </c:pt>
                <c:pt idx="19895">
                  <c:v>198911.42</c:v>
                </c:pt>
                <c:pt idx="19896">
                  <c:v>198921.42</c:v>
                </c:pt>
                <c:pt idx="19897">
                  <c:v>198931.42</c:v>
                </c:pt>
                <c:pt idx="19898">
                  <c:v>198941.41</c:v>
                </c:pt>
                <c:pt idx="19899">
                  <c:v>198951.41</c:v>
                </c:pt>
                <c:pt idx="19900">
                  <c:v>198961.42</c:v>
                </c:pt>
                <c:pt idx="19901">
                  <c:v>198971.42</c:v>
                </c:pt>
                <c:pt idx="19902">
                  <c:v>198981.41</c:v>
                </c:pt>
                <c:pt idx="19903">
                  <c:v>198991.41</c:v>
                </c:pt>
                <c:pt idx="19904">
                  <c:v>199001.41</c:v>
                </c:pt>
                <c:pt idx="19905">
                  <c:v>199011.41</c:v>
                </c:pt>
                <c:pt idx="19906">
                  <c:v>199021.41</c:v>
                </c:pt>
                <c:pt idx="19907">
                  <c:v>199031.41</c:v>
                </c:pt>
                <c:pt idx="19908">
                  <c:v>199041.39</c:v>
                </c:pt>
                <c:pt idx="19909">
                  <c:v>199051.39</c:v>
                </c:pt>
                <c:pt idx="19910">
                  <c:v>199061.41</c:v>
                </c:pt>
                <c:pt idx="19911">
                  <c:v>199071.41</c:v>
                </c:pt>
                <c:pt idx="19912">
                  <c:v>199081.39</c:v>
                </c:pt>
                <c:pt idx="19913">
                  <c:v>199091.39</c:v>
                </c:pt>
                <c:pt idx="19914">
                  <c:v>199101.39</c:v>
                </c:pt>
                <c:pt idx="19915">
                  <c:v>199111.39</c:v>
                </c:pt>
                <c:pt idx="19916">
                  <c:v>199121.38</c:v>
                </c:pt>
                <c:pt idx="19917">
                  <c:v>199131.38</c:v>
                </c:pt>
                <c:pt idx="19918">
                  <c:v>199141.38</c:v>
                </c:pt>
                <c:pt idx="19919">
                  <c:v>199151.38</c:v>
                </c:pt>
                <c:pt idx="19920">
                  <c:v>199161.38</c:v>
                </c:pt>
                <c:pt idx="19921">
                  <c:v>199171.38</c:v>
                </c:pt>
                <c:pt idx="19922">
                  <c:v>199181.38</c:v>
                </c:pt>
                <c:pt idx="19923">
                  <c:v>199191.38</c:v>
                </c:pt>
                <c:pt idx="19924">
                  <c:v>199201.38</c:v>
                </c:pt>
                <c:pt idx="19925">
                  <c:v>199211.38</c:v>
                </c:pt>
                <c:pt idx="19926">
                  <c:v>199221.36</c:v>
                </c:pt>
                <c:pt idx="19927">
                  <c:v>199231.35999999999</c:v>
                </c:pt>
                <c:pt idx="19928">
                  <c:v>199241.36</c:v>
                </c:pt>
                <c:pt idx="19929">
                  <c:v>199251.36</c:v>
                </c:pt>
                <c:pt idx="19930">
                  <c:v>199261.34</c:v>
                </c:pt>
                <c:pt idx="19931">
                  <c:v>199271.36</c:v>
                </c:pt>
                <c:pt idx="19932">
                  <c:v>199281.36</c:v>
                </c:pt>
                <c:pt idx="19933">
                  <c:v>199291.36</c:v>
                </c:pt>
                <c:pt idx="19934">
                  <c:v>199301.34</c:v>
                </c:pt>
                <c:pt idx="19935">
                  <c:v>199311.34</c:v>
                </c:pt>
                <c:pt idx="19936">
                  <c:v>199321.34</c:v>
                </c:pt>
                <c:pt idx="19937">
                  <c:v>199331.34</c:v>
                </c:pt>
                <c:pt idx="19938">
                  <c:v>199341.34</c:v>
                </c:pt>
                <c:pt idx="19939">
                  <c:v>199351.34</c:v>
                </c:pt>
                <c:pt idx="19940">
                  <c:v>199361.33</c:v>
                </c:pt>
                <c:pt idx="19941">
                  <c:v>199371.34</c:v>
                </c:pt>
                <c:pt idx="19942">
                  <c:v>199381.34</c:v>
                </c:pt>
                <c:pt idx="19943">
                  <c:v>199391.34</c:v>
                </c:pt>
                <c:pt idx="19944">
                  <c:v>199401.33</c:v>
                </c:pt>
                <c:pt idx="19945">
                  <c:v>199411.33</c:v>
                </c:pt>
                <c:pt idx="19946">
                  <c:v>199421.34</c:v>
                </c:pt>
                <c:pt idx="19947">
                  <c:v>199431.34</c:v>
                </c:pt>
                <c:pt idx="19948">
                  <c:v>199441.33</c:v>
                </c:pt>
                <c:pt idx="19949">
                  <c:v>199451.31</c:v>
                </c:pt>
                <c:pt idx="19950">
                  <c:v>199461.31</c:v>
                </c:pt>
                <c:pt idx="19951">
                  <c:v>199471.33</c:v>
                </c:pt>
                <c:pt idx="19952">
                  <c:v>199481.31</c:v>
                </c:pt>
                <c:pt idx="19953">
                  <c:v>199491.31</c:v>
                </c:pt>
                <c:pt idx="19954">
                  <c:v>199501.31</c:v>
                </c:pt>
                <c:pt idx="19955">
                  <c:v>199511.31</c:v>
                </c:pt>
                <c:pt idx="19956">
                  <c:v>199521.31</c:v>
                </c:pt>
                <c:pt idx="19957">
                  <c:v>199531.31</c:v>
                </c:pt>
                <c:pt idx="19958">
                  <c:v>199541.3</c:v>
                </c:pt>
                <c:pt idx="19959">
                  <c:v>199551.3</c:v>
                </c:pt>
                <c:pt idx="19960">
                  <c:v>199561.3</c:v>
                </c:pt>
                <c:pt idx="19961">
                  <c:v>199571.31</c:v>
                </c:pt>
                <c:pt idx="19962">
                  <c:v>199581.3</c:v>
                </c:pt>
                <c:pt idx="19963">
                  <c:v>199591.3</c:v>
                </c:pt>
                <c:pt idx="19964">
                  <c:v>199601.3</c:v>
                </c:pt>
                <c:pt idx="19965">
                  <c:v>199611.28</c:v>
                </c:pt>
                <c:pt idx="19966">
                  <c:v>199621.28</c:v>
                </c:pt>
                <c:pt idx="19967">
                  <c:v>199631.28</c:v>
                </c:pt>
                <c:pt idx="19968">
                  <c:v>199641.28</c:v>
                </c:pt>
                <c:pt idx="19969">
                  <c:v>199651.28</c:v>
                </c:pt>
                <c:pt idx="19970">
                  <c:v>199661.28</c:v>
                </c:pt>
                <c:pt idx="19971">
                  <c:v>199671.28</c:v>
                </c:pt>
                <c:pt idx="19972">
                  <c:v>199681.28</c:v>
                </c:pt>
                <c:pt idx="19973">
                  <c:v>199691.28</c:v>
                </c:pt>
                <c:pt idx="19974">
                  <c:v>199701.28</c:v>
                </c:pt>
                <c:pt idx="19975">
                  <c:v>199711.27</c:v>
                </c:pt>
                <c:pt idx="19976">
                  <c:v>199721.27</c:v>
                </c:pt>
                <c:pt idx="19977">
                  <c:v>199731.27</c:v>
                </c:pt>
                <c:pt idx="19978">
                  <c:v>199741.27</c:v>
                </c:pt>
                <c:pt idx="19979">
                  <c:v>199751.25</c:v>
                </c:pt>
                <c:pt idx="19980">
                  <c:v>199761.25</c:v>
                </c:pt>
                <c:pt idx="19981">
                  <c:v>199771.27</c:v>
                </c:pt>
                <c:pt idx="19982">
                  <c:v>199781.27</c:v>
                </c:pt>
                <c:pt idx="19983">
                  <c:v>199791.25</c:v>
                </c:pt>
                <c:pt idx="19984">
                  <c:v>199801.25</c:v>
                </c:pt>
                <c:pt idx="19985">
                  <c:v>199811.25</c:v>
                </c:pt>
                <c:pt idx="19986">
                  <c:v>199821.25</c:v>
                </c:pt>
                <c:pt idx="19987">
                  <c:v>199831.25</c:v>
                </c:pt>
                <c:pt idx="19988">
                  <c:v>199841.25</c:v>
                </c:pt>
                <c:pt idx="19989">
                  <c:v>199851.23</c:v>
                </c:pt>
                <c:pt idx="19990">
                  <c:v>199861.23</c:v>
                </c:pt>
                <c:pt idx="19991">
                  <c:v>199871.25</c:v>
                </c:pt>
                <c:pt idx="19992">
                  <c:v>199881.25</c:v>
                </c:pt>
                <c:pt idx="19993">
                  <c:v>199891.23</c:v>
                </c:pt>
                <c:pt idx="19994">
                  <c:v>199901.23</c:v>
                </c:pt>
                <c:pt idx="19995">
                  <c:v>199911.23</c:v>
                </c:pt>
                <c:pt idx="19996">
                  <c:v>199921.23</c:v>
                </c:pt>
                <c:pt idx="19997">
                  <c:v>199931.22</c:v>
                </c:pt>
                <c:pt idx="19998">
                  <c:v>199941.22</c:v>
                </c:pt>
                <c:pt idx="19999">
                  <c:v>199951.22</c:v>
                </c:pt>
                <c:pt idx="20000">
                  <c:v>199961.22</c:v>
                </c:pt>
                <c:pt idx="20001">
                  <c:v>199971.22</c:v>
                </c:pt>
                <c:pt idx="20002">
                  <c:v>199981.22</c:v>
                </c:pt>
                <c:pt idx="20003">
                  <c:v>199991.22</c:v>
                </c:pt>
                <c:pt idx="20004">
                  <c:v>200001.22</c:v>
                </c:pt>
                <c:pt idx="20005">
                  <c:v>200011.22</c:v>
                </c:pt>
                <c:pt idx="20006">
                  <c:v>200021.22</c:v>
                </c:pt>
                <c:pt idx="20007">
                  <c:v>200031.2</c:v>
                </c:pt>
                <c:pt idx="20008">
                  <c:v>200041.2</c:v>
                </c:pt>
                <c:pt idx="20009">
                  <c:v>200051.20000000001</c:v>
                </c:pt>
                <c:pt idx="20010">
                  <c:v>200061.2</c:v>
                </c:pt>
                <c:pt idx="20011">
                  <c:v>200071.2</c:v>
                </c:pt>
                <c:pt idx="20012">
                  <c:v>200081.2</c:v>
                </c:pt>
                <c:pt idx="20013">
                  <c:v>200091.2</c:v>
                </c:pt>
                <c:pt idx="20014">
                  <c:v>200101.2</c:v>
                </c:pt>
                <c:pt idx="20015">
                  <c:v>200111.19</c:v>
                </c:pt>
                <c:pt idx="20016">
                  <c:v>200121.19</c:v>
                </c:pt>
                <c:pt idx="20017">
                  <c:v>200131.19</c:v>
                </c:pt>
                <c:pt idx="20018">
                  <c:v>200141.19</c:v>
                </c:pt>
                <c:pt idx="20019">
                  <c:v>200151.19</c:v>
                </c:pt>
                <c:pt idx="20020">
                  <c:v>200161.19</c:v>
                </c:pt>
                <c:pt idx="20021">
                  <c:v>200171.19</c:v>
                </c:pt>
                <c:pt idx="20022">
                  <c:v>200181.19</c:v>
                </c:pt>
                <c:pt idx="20023">
                  <c:v>200191.19</c:v>
                </c:pt>
                <c:pt idx="20024">
                  <c:v>200201.19</c:v>
                </c:pt>
                <c:pt idx="20025">
                  <c:v>200211.17</c:v>
                </c:pt>
                <c:pt idx="20026">
                  <c:v>200221.17</c:v>
                </c:pt>
                <c:pt idx="20027">
                  <c:v>200231.17</c:v>
                </c:pt>
                <c:pt idx="20028">
                  <c:v>200241.16</c:v>
                </c:pt>
                <c:pt idx="20029">
                  <c:v>200251.16</c:v>
                </c:pt>
                <c:pt idx="20030">
                  <c:v>200261.16</c:v>
                </c:pt>
                <c:pt idx="20031">
                  <c:v>200271.17</c:v>
                </c:pt>
                <c:pt idx="20032">
                  <c:v>200281.16</c:v>
                </c:pt>
                <c:pt idx="20033">
                  <c:v>200291.16</c:v>
                </c:pt>
                <c:pt idx="20034">
                  <c:v>200301.16</c:v>
                </c:pt>
                <c:pt idx="20035">
                  <c:v>200311.16</c:v>
                </c:pt>
                <c:pt idx="20036">
                  <c:v>200321.16</c:v>
                </c:pt>
                <c:pt idx="20037">
                  <c:v>200331.16</c:v>
                </c:pt>
                <c:pt idx="20038">
                  <c:v>200341.16</c:v>
                </c:pt>
                <c:pt idx="20039">
                  <c:v>200351.14</c:v>
                </c:pt>
                <c:pt idx="20040">
                  <c:v>200361.16</c:v>
                </c:pt>
                <c:pt idx="20041">
                  <c:v>200371.16</c:v>
                </c:pt>
                <c:pt idx="20042">
                  <c:v>200381.16</c:v>
                </c:pt>
                <c:pt idx="20043">
                  <c:v>200391.14</c:v>
                </c:pt>
                <c:pt idx="20044">
                  <c:v>200401.14</c:v>
                </c:pt>
                <c:pt idx="20045">
                  <c:v>200411.14</c:v>
                </c:pt>
                <c:pt idx="20046">
                  <c:v>200421.13</c:v>
                </c:pt>
                <c:pt idx="20047">
                  <c:v>200431.13</c:v>
                </c:pt>
                <c:pt idx="20048">
                  <c:v>200441.13</c:v>
                </c:pt>
                <c:pt idx="20049">
                  <c:v>200451.13</c:v>
                </c:pt>
                <c:pt idx="20050">
                  <c:v>200461.13</c:v>
                </c:pt>
                <c:pt idx="20051">
                  <c:v>200471.13</c:v>
                </c:pt>
                <c:pt idx="20052">
                  <c:v>200481.13</c:v>
                </c:pt>
                <c:pt idx="20053">
                  <c:v>200491.13</c:v>
                </c:pt>
                <c:pt idx="20054">
                  <c:v>200501.13</c:v>
                </c:pt>
                <c:pt idx="20055">
                  <c:v>200511.13</c:v>
                </c:pt>
                <c:pt idx="20056">
                  <c:v>200521.11</c:v>
                </c:pt>
                <c:pt idx="20057">
                  <c:v>200531.11</c:v>
                </c:pt>
                <c:pt idx="20058">
                  <c:v>200541.11</c:v>
                </c:pt>
                <c:pt idx="20059">
                  <c:v>200551.11</c:v>
                </c:pt>
                <c:pt idx="20060">
                  <c:v>200561.09</c:v>
                </c:pt>
                <c:pt idx="20061">
                  <c:v>200571.11</c:v>
                </c:pt>
                <c:pt idx="20062">
                  <c:v>200581.11</c:v>
                </c:pt>
                <c:pt idx="20063">
                  <c:v>200591.11</c:v>
                </c:pt>
                <c:pt idx="20064">
                  <c:v>200601.09</c:v>
                </c:pt>
                <c:pt idx="20065">
                  <c:v>200611.09</c:v>
                </c:pt>
                <c:pt idx="20066">
                  <c:v>200621.09</c:v>
                </c:pt>
                <c:pt idx="20067">
                  <c:v>200631.09</c:v>
                </c:pt>
                <c:pt idx="20068">
                  <c:v>200641.09</c:v>
                </c:pt>
                <c:pt idx="20069">
                  <c:v>200651.09</c:v>
                </c:pt>
                <c:pt idx="20070">
                  <c:v>200661.08</c:v>
                </c:pt>
                <c:pt idx="20071">
                  <c:v>200671.09</c:v>
                </c:pt>
                <c:pt idx="20072">
                  <c:v>200681.09</c:v>
                </c:pt>
                <c:pt idx="20073">
                  <c:v>200691.09</c:v>
                </c:pt>
                <c:pt idx="20074">
                  <c:v>200701.08</c:v>
                </c:pt>
                <c:pt idx="20075">
                  <c:v>200711.08</c:v>
                </c:pt>
                <c:pt idx="20076">
                  <c:v>200721.08</c:v>
                </c:pt>
                <c:pt idx="20077">
                  <c:v>200731.08</c:v>
                </c:pt>
                <c:pt idx="20078">
                  <c:v>200741.06</c:v>
                </c:pt>
                <c:pt idx="20079">
                  <c:v>200751.06</c:v>
                </c:pt>
                <c:pt idx="20080">
                  <c:v>200761.06</c:v>
                </c:pt>
                <c:pt idx="20081">
                  <c:v>200771.08</c:v>
                </c:pt>
                <c:pt idx="20082">
                  <c:v>200781.06</c:v>
                </c:pt>
                <c:pt idx="20083">
                  <c:v>200791.06</c:v>
                </c:pt>
                <c:pt idx="20084">
                  <c:v>200801.06</c:v>
                </c:pt>
                <c:pt idx="20085">
                  <c:v>200811.06</c:v>
                </c:pt>
                <c:pt idx="20086">
                  <c:v>200821.06</c:v>
                </c:pt>
                <c:pt idx="20087">
                  <c:v>200831.06</c:v>
                </c:pt>
                <c:pt idx="20088">
                  <c:v>200841.06</c:v>
                </c:pt>
                <c:pt idx="20089">
                  <c:v>200851.05</c:v>
                </c:pt>
                <c:pt idx="20090">
                  <c:v>200861.05</c:v>
                </c:pt>
                <c:pt idx="20091">
                  <c:v>200871.06</c:v>
                </c:pt>
                <c:pt idx="20092">
                  <c:v>200881.05</c:v>
                </c:pt>
                <c:pt idx="20093">
                  <c:v>200891.05</c:v>
                </c:pt>
                <c:pt idx="20094">
                  <c:v>200901.05</c:v>
                </c:pt>
                <c:pt idx="20095">
                  <c:v>200911.03</c:v>
                </c:pt>
                <c:pt idx="20096">
                  <c:v>200921.03</c:v>
                </c:pt>
                <c:pt idx="20097">
                  <c:v>200931.03</c:v>
                </c:pt>
                <c:pt idx="20098">
                  <c:v>200941.03</c:v>
                </c:pt>
                <c:pt idx="20099">
                  <c:v>200951.03</c:v>
                </c:pt>
                <c:pt idx="20100">
                  <c:v>200961.03</c:v>
                </c:pt>
                <c:pt idx="20101">
                  <c:v>200971.03</c:v>
                </c:pt>
                <c:pt idx="20102">
                  <c:v>200981.03</c:v>
                </c:pt>
                <c:pt idx="20103">
                  <c:v>200991.03</c:v>
                </c:pt>
                <c:pt idx="20104">
                  <c:v>201001.03</c:v>
                </c:pt>
                <c:pt idx="20105">
                  <c:v>201011.03</c:v>
                </c:pt>
                <c:pt idx="20106">
                  <c:v>201021.02</c:v>
                </c:pt>
                <c:pt idx="20107">
                  <c:v>201031.02</c:v>
                </c:pt>
                <c:pt idx="20108">
                  <c:v>201041.02</c:v>
                </c:pt>
                <c:pt idx="20109">
                  <c:v>201051</c:v>
                </c:pt>
                <c:pt idx="20110">
                  <c:v>201061</c:v>
                </c:pt>
                <c:pt idx="20111">
                  <c:v>201071.02</c:v>
                </c:pt>
                <c:pt idx="20112">
                  <c:v>201081.02</c:v>
                </c:pt>
                <c:pt idx="20113">
                  <c:v>201091</c:v>
                </c:pt>
                <c:pt idx="20114">
                  <c:v>201101</c:v>
                </c:pt>
                <c:pt idx="20115">
                  <c:v>201111</c:v>
                </c:pt>
                <c:pt idx="20116">
                  <c:v>201121</c:v>
                </c:pt>
                <c:pt idx="20117">
                  <c:v>201131</c:v>
                </c:pt>
                <c:pt idx="20118">
                  <c:v>201141</c:v>
                </c:pt>
                <c:pt idx="20119">
                  <c:v>201150.98</c:v>
                </c:pt>
                <c:pt idx="20120">
                  <c:v>201160.98</c:v>
                </c:pt>
                <c:pt idx="20121">
                  <c:v>201171</c:v>
                </c:pt>
                <c:pt idx="20122">
                  <c:v>201181</c:v>
                </c:pt>
                <c:pt idx="20123">
                  <c:v>201190.98</c:v>
                </c:pt>
                <c:pt idx="20124">
                  <c:v>201200.98</c:v>
                </c:pt>
                <c:pt idx="20125">
                  <c:v>201210.98</c:v>
                </c:pt>
                <c:pt idx="20126">
                  <c:v>201220.98</c:v>
                </c:pt>
                <c:pt idx="20127">
                  <c:v>201230.97</c:v>
                </c:pt>
                <c:pt idx="20128">
                  <c:v>201240.97</c:v>
                </c:pt>
                <c:pt idx="20129">
                  <c:v>201250.97</c:v>
                </c:pt>
                <c:pt idx="20130">
                  <c:v>201260.97</c:v>
                </c:pt>
                <c:pt idx="20131">
                  <c:v>201270.97</c:v>
                </c:pt>
                <c:pt idx="20132">
                  <c:v>201280.97</c:v>
                </c:pt>
                <c:pt idx="20133">
                  <c:v>201290.97</c:v>
                </c:pt>
                <c:pt idx="20134">
                  <c:v>201300.97</c:v>
                </c:pt>
                <c:pt idx="20135">
                  <c:v>201310.97</c:v>
                </c:pt>
                <c:pt idx="20136">
                  <c:v>201320.97</c:v>
                </c:pt>
                <c:pt idx="20137">
                  <c:v>201330.95</c:v>
                </c:pt>
                <c:pt idx="20138">
                  <c:v>201340.95</c:v>
                </c:pt>
                <c:pt idx="20139">
                  <c:v>201350.95</c:v>
                </c:pt>
                <c:pt idx="20140">
                  <c:v>201360.95</c:v>
                </c:pt>
                <c:pt idx="20141">
                  <c:v>201370.95</c:v>
                </c:pt>
                <c:pt idx="20142">
                  <c:v>201380.95</c:v>
                </c:pt>
                <c:pt idx="20143">
                  <c:v>201390.95</c:v>
                </c:pt>
                <c:pt idx="20144">
                  <c:v>201400.95</c:v>
                </c:pt>
                <c:pt idx="20145">
                  <c:v>201410.94</c:v>
                </c:pt>
                <c:pt idx="20146">
                  <c:v>201420.94</c:v>
                </c:pt>
                <c:pt idx="20147">
                  <c:v>201430.94</c:v>
                </c:pt>
                <c:pt idx="20148">
                  <c:v>201440.94</c:v>
                </c:pt>
                <c:pt idx="20149">
                  <c:v>201450.94</c:v>
                </c:pt>
                <c:pt idx="20150">
                  <c:v>201460.94</c:v>
                </c:pt>
                <c:pt idx="20151">
                  <c:v>201470.94</c:v>
                </c:pt>
                <c:pt idx="20152">
                  <c:v>201480.94</c:v>
                </c:pt>
                <c:pt idx="20153">
                  <c:v>201490.94</c:v>
                </c:pt>
                <c:pt idx="20154">
                  <c:v>201500.94</c:v>
                </c:pt>
                <c:pt idx="20155">
                  <c:v>201510.92</c:v>
                </c:pt>
                <c:pt idx="20156">
                  <c:v>201520.92</c:v>
                </c:pt>
                <c:pt idx="20157">
                  <c:v>201530.92</c:v>
                </c:pt>
                <c:pt idx="20158">
                  <c:v>201540.92</c:v>
                </c:pt>
                <c:pt idx="20159">
                  <c:v>201550.91</c:v>
                </c:pt>
                <c:pt idx="20160">
                  <c:v>201560.91</c:v>
                </c:pt>
                <c:pt idx="20161">
                  <c:v>201570.92</c:v>
                </c:pt>
                <c:pt idx="20162">
                  <c:v>201580.92</c:v>
                </c:pt>
                <c:pt idx="20163">
                  <c:v>201590.91</c:v>
                </c:pt>
                <c:pt idx="20164">
                  <c:v>201600.91</c:v>
                </c:pt>
                <c:pt idx="20165">
                  <c:v>201610.91</c:v>
                </c:pt>
                <c:pt idx="20166">
                  <c:v>201620.91</c:v>
                </c:pt>
                <c:pt idx="20167">
                  <c:v>201630.91</c:v>
                </c:pt>
                <c:pt idx="20168">
                  <c:v>201640.91</c:v>
                </c:pt>
                <c:pt idx="20169">
                  <c:v>201650.89</c:v>
                </c:pt>
                <c:pt idx="20170">
                  <c:v>201660.89</c:v>
                </c:pt>
                <c:pt idx="20171">
                  <c:v>201670.91</c:v>
                </c:pt>
                <c:pt idx="20172">
                  <c:v>201680.91</c:v>
                </c:pt>
                <c:pt idx="20173">
                  <c:v>201690.89</c:v>
                </c:pt>
                <c:pt idx="20174">
                  <c:v>201700.89</c:v>
                </c:pt>
                <c:pt idx="20175">
                  <c:v>201710.89</c:v>
                </c:pt>
                <c:pt idx="20176">
                  <c:v>201720.88</c:v>
                </c:pt>
                <c:pt idx="20177">
                  <c:v>201730.88</c:v>
                </c:pt>
                <c:pt idx="20178">
                  <c:v>201740.88</c:v>
                </c:pt>
                <c:pt idx="20179">
                  <c:v>201750.88</c:v>
                </c:pt>
                <c:pt idx="20180">
                  <c:v>201760.88</c:v>
                </c:pt>
                <c:pt idx="20181">
                  <c:v>201770.88</c:v>
                </c:pt>
                <c:pt idx="20182">
                  <c:v>201780.88</c:v>
                </c:pt>
                <c:pt idx="20183">
                  <c:v>201790.88</c:v>
                </c:pt>
                <c:pt idx="20184">
                  <c:v>201800.88</c:v>
                </c:pt>
                <c:pt idx="20185">
                  <c:v>201810.88</c:v>
                </c:pt>
                <c:pt idx="20186">
                  <c:v>201820.86</c:v>
                </c:pt>
                <c:pt idx="20187">
                  <c:v>201830.86</c:v>
                </c:pt>
                <c:pt idx="20188">
                  <c:v>201840.86</c:v>
                </c:pt>
                <c:pt idx="20189">
                  <c:v>201850.86</c:v>
                </c:pt>
                <c:pt idx="20190">
                  <c:v>201860.84</c:v>
                </c:pt>
                <c:pt idx="20191">
                  <c:v>201870.84</c:v>
                </c:pt>
                <c:pt idx="20192">
                  <c:v>201880.86</c:v>
                </c:pt>
                <c:pt idx="20193">
                  <c:v>201890.86</c:v>
                </c:pt>
                <c:pt idx="20194">
                  <c:v>201900.84</c:v>
                </c:pt>
                <c:pt idx="20195">
                  <c:v>201910.84</c:v>
                </c:pt>
                <c:pt idx="20196">
                  <c:v>201920.84</c:v>
                </c:pt>
                <c:pt idx="20197">
                  <c:v>201930.84</c:v>
                </c:pt>
                <c:pt idx="20198">
                  <c:v>201940.84</c:v>
                </c:pt>
                <c:pt idx="20199">
                  <c:v>201950.84</c:v>
                </c:pt>
                <c:pt idx="20200">
                  <c:v>201960.83</c:v>
                </c:pt>
                <c:pt idx="20201">
                  <c:v>201970.84</c:v>
                </c:pt>
                <c:pt idx="20202">
                  <c:v>201980.84</c:v>
                </c:pt>
                <c:pt idx="20203">
                  <c:v>201990.84</c:v>
                </c:pt>
                <c:pt idx="20204">
                  <c:v>202000.83</c:v>
                </c:pt>
                <c:pt idx="20205">
                  <c:v>202010.83</c:v>
                </c:pt>
                <c:pt idx="20206">
                  <c:v>202020.83</c:v>
                </c:pt>
                <c:pt idx="20207">
                  <c:v>202030.83</c:v>
                </c:pt>
                <c:pt idx="20208">
                  <c:v>202040.81</c:v>
                </c:pt>
                <c:pt idx="20209">
                  <c:v>202050.81</c:v>
                </c:pt>
                <c:pt idx="20210">
                  <c:v>202060.81</c:v>
                </c:pt>
                <c:pt idx="20211">
                  <c:v>202070.83</c:v>
                </c:pt>
                <c:pt idx="20212">
                  <c:v>202080.81</c:v>
                </c:pt>
                <c:pt idx="20213">
                  <c:v>202090.81</c:v>
                </c:pt>
                <c:pt idx="20214">
                  <c:v>202100.81</c:v>
                </c:pt>
                <c:pt idx="20215">
                  <c:v>202110.81</c:v>
                </c:pt>
                <c:pt idx="20216">
                  <c:v>202120.81</c:v>
                </c:pt>
                <c:pt idx="20217">
                  <c:v>202130.81</c:v>
                </c:pt>
                <c:pt idx="20218">
                  <c:v>202140.79999999999</c:v>
                </c:pt>
                <c:pt idx="20219">
                  <c:v>202150.8</c:v>
                </c:pt>
                <c:pt idx="20220">
                  <c:v>202160.8</c:v>
                </c:pt>
                <c:pt idx="20221">
                  <c:v>202170.8</c:v>
                </c:pt>
                <c:pt idx="20222">
                  <c:v>202180.8</c:v>
                </c:pt>
                <c:pt idx="20223">
                  <c:v>202190.8</c:v>
                </c:pt>
                <c:pt idx="20224">
                  <c:v>202200.8</c:v>
                </c:pt>
                <c:pt idx="20225">
                  <c:v>202210.8</c:v>
                </c:pt>
                <c:pt idx="20226">
                  <c:v>202220.78</c:v>
                </c:pt>
                <c:pt idx="20227">
                  <c:v>202230.8</c:v>
                </c:pt>
                <c:pt idx="20228">
                  <c:v>202240.8</c:v>
                </c:pt>
                <c:pt idx="20229">
                  <c:v>202250.8</c:v>
                </c:pt>
                <c:pt idx="20230">
                  <c:v>202260.78</c:v>
                </c:pt>
                <c:pt idx="20231">
                  <c:v>202270.78</c:v>
                </c:pt>
                <c:pt idx="20232">
                  <c:v>202280.78</c:v>
                </c:pt>
                <c:pt idx="20233">
                  <c:v>202290.78</c:v>
                </c:pt>
                <c:pt idx="20234">
                  <c:v>202300.78</c:v>
                </c:pt>
                <c:pt idx="20235">
                  <c:v>202310.78</c:v>
                </c:pt>
                <c:pt idx="20236">
                  <c:v>202320.77</c:v>
                </c:pt>
                <c:pt idx="20237">
                  <c:v>202330.77</c:v>
                </c:pt>
                <c:pt idx="20238">
                  <c:v>202340.77</c:v>
                </c:pt>
                <c:pt idx="20239">
                  <c:v>202350.75</c:v>
                </c:pt>
                <c:pt idx="20240">
                  <c:v>202360.75</c:v>
                </c:pt>
                <c:pt idx="20241">
                  <c:v>202370.75</c:v>
                </c:pt>
                <c:pt idx="20242">
                  <c:v>202380.77</c:v>
                </c:pt>
                <c:pt idx="20243">
                  <c:v>202390.75</c:v>
                </c:pt>
                <c:pt idx="20244">
                  <c:v>202400.75</c:v>
                </c:pt>
                <c:pt idx="20245">
                  <c:v>202410.75</c:v>
                </c:pt>
                <c:pt idx="20246">
                  <c:v>202420.75</c:v>
                </c:pt>
                <c:pt idx="20247">
                  <c:v>202430.75</c:v>
                </c:pt>
                <c:pt idx="20248">
                  <c:v>202440.75</c:v>
                </c:pt>
                <c:pt idx="20249">
                  <c:v>202450.73</c:v>
                </c:pt>
                <c:pt idx="20250">
                  <c:v>202460.73</c:v>
                </c:pt>
                <c:pt idx="20251">
                  <c:v>202470.73</c:v>
                </c:pt>
                <c:pt idx="20252">
                  <c:v>202480.75</c:v>
                </c:pt>
                <c:pt idx="20253">
                  <c:v>202490.73</c:v>
                </c:pt>
                <c:pt idx="20254">
                  <c:v>202500.73</c:v>
                </c:pt>
                <c:pt idx="20255">
                  <c:v>202510.73</c:v>
                </c:pt>
                <c:pt idx="20256">
                  <c:v>202520.73</c:v>
                </c:pt>
                <c:pt idx="20257">
                  <c:v>202530.72</c:v>
                </c:pt>
                <c:pt idx="20258">
                  <c:v>202540.72</c:v>
                </c:pt>
                <c:pt idx="20259">
                  <c:v>202550.72</c:v>
                </c:pt>
                <c:pt idx="20260">
                  <c:v>202560.72</c:v>
                </c:pt>
                <c:pt idx="20261">
                  <c:v>202570.72</c:v>
                </c:pt>
                <c:pt idx="20262">
                  <c:v>202580.72</c:v>
                </c:pt>
                <c:pt idx="20263">
                  <c:v>202590.72</c:v>
                </c:pt>
                <c:pt idx="20264">
                  <c:v>202600.72</c:v>
                </c:pt>
                <c:pt idx="20265">
                  <c:v>202610.72</c:v>
                </c:pt>
                <c:pt idx="20266">
                  <c:v>202620.72</c:v>
                </c:pt>
                <c:pt idx="20267">
                  <c:v>202630.7</c:v>
                </c:pt>
                <c:pt idx="20268">
                  <c:v>202640.72</c:v>
                </c:pt>
                <c:pt idx="20269">
                  <c:v>202650.72</c:v>
                </c:pt>
                <c:pt idx="20270">
                  <c:v>202660.72</c:v>
                </c:pt>
                <c:pt idx="20271">
                  <c:v>202670.69</c:v>
                </c:pt>
                <c:pt idx="20272">
                  <c:v>202680.7</c:v>
                </c:pt>
                <c:pt idx="20273">
                  <c:v>202690.7</c:v>
                </c:pt>
                <c:pt idx="20274">
                  <c:v>202700.7</c:v>
                </c:pt>
                <c:pt idx="20275">
                  <c:v>202710.69</c:v>
                </c:pt>
                <c:pt idx="20276">
                  <c:v>202720.69</c:v>
                </c:pt>
                <c:pt idx="20277">
                  <c:v>202730.69</c:v>
                </c:pt>
                <c:pt idx="20278">
                  <c:v>202740.69</c:v>
                </c:pt>
                <c:pt idx="20279">
                  <c:v>202750.69</c:v>
                </c:pt>
                <c:pt idx="20280">
                  <c:v>202760.69</c:v>
                </c:pt>
                <c:pt idx="20281">
                  <c:v>202770.67</c:v>
                </c:pt>
                <c:pt idx="20282">
                  <c:v>202780.69</c:v>
                </c:pt>
                <c:pt idx="20283">
                  <c:v>202790.69</c:v>
                </c:pt>
                <c:pt idx="20284">
                  <c:v>202800.69</c:v>
                </c:pt>
                <c:pt idx="20285">
                  <c:v>202810.67</c:v>
                </c:pt>
                <c:pt idx="20286">
                  <c:v>202820.67</c:v>
                </c:pt>
                <c:pt idx="20287">
                  <c:v>202830.67</c:v>
                </c:pt>
                <c:pt idx="20288">
                  <c:v>202840.67</c:v>
                </c:pt>
                <c:pt idx="20289">
                  <c:v>202850.66</c:v>
                </c:pt>
                <c:pt idx="20290">
                  <c:v>202860.66</c:v>
                </c:pt>
                <c:pt idx="20291">
                  <c:v>202870.66</c:v>
                </c:pt>
                <c:pt idx="20292">
                  <c:v>202880.67</c:v>
                </c:pt>
                <c:pt idx="20293">
                  <c:v>202890.66</c:v>
                </c:pt>
                <c:pt idx="20294">
                  <c:v>202900.66</c:v>
                </c:pt>
                <c:pt idx="20295">
                  <c:v>202910.66</c:v>
                </c:pt>
                <c:pt idx="20296">
                  <c:v>202920.66</c:v>
                </c:pt>
                <c:pt idx="20297">
                  <c:v>202930.66</c:v>
                </c:pt>
                <c:pt idx="20298">
                  <c:v>202940.66</c:v>
                </c:pt>
                <c:pt idx="20299">
                  <c:v>202950.64</c:v>
                </c:pt>
                <c:pt idx="20300">
                  <c:v>202960.64000000001</c:v>
                </c:pt>
                <c:pt idx="20301">
                  <c:v>202970.64</c:v>
                </c:pt>
                <c:pt idx="20302">
                  <c:v>202980.66</c:v>
                </c:pt>
                <c:pt idx="20303">
                  <c:v>202990.64</c:v>
                </c:pt>
                <c:pt idx="20304">
                  <c:v>203000.64</c:v>
                </c:pt>
                <c:pt idx="20305">
                  <c:v>203010.64</c:v>
                </c:pt>
                <c:pt idx="20306">
                  <c:v>203020.63</c:v>
                </c:pt>
                <c:pt idx="20307">
                  <c:v>203030.63</c:v>
                </c:pt>
                <c:pt idx="20308">
                  <c:v>203040.63</c:v>
                </c:pt>
                <c:pt idx="20309">
                  <c:v>203050.63</c:v>
                </c:pt>
                <c:pt idx="20310">
                  <c:v>203060.63</c:v>
                </c:pt>
                <c:pt idx="20311">
                  <c:v>203070.63</c:v>
                </c:pt>
                <c:pt idx="20312">
                  <c:v>203080.63</c:v>
                </c:pt>
                <c:pt idx="20313">
                  <c:v>203090.63</c:v>
                </c:pt>
                <c:pt idx="20314">
                  <c:v>203100.63</c:v>
                </c:pt>
                <c:pt idx="20315">
                  <c:v>203110.63</c:v>
                </c:pt>
                <c:pt idx="20316">
                  <c:v>203120.63</c:v>
                </c:pt>
                <c:pt idx="20317">
                  <c:v>203130.63</c:v>
                </c:pt>
                <c:pt idx="20318">
                  <c:v>203140.61</c:v>
                </c:pt>
                <c:pt idx="20319">
                  <c:v>203150.61</c:v>
                </c:pt>
                <c:pt idx="20320">
                  <c:v>203160.59</c:v>
                </c:pt>
                <c:pt idx="20321">
                  <c:v>203170.59</c:v>
                </c:pt>
                <c:pt idx="20322">
                  <c:v>203180.61</c:v>
                </c:pt>
                <c:pt idx="20323">
                  <c:v>203190.61</c:v>
                </c:pt>
                <c:pt idx="20324">
                  <c:v>203200.59</c:v>
                </c:pt>
                <c:pt idx="20325">
                  <c:v>203210.59</c:v>
                </c:pt>
                <c:pt idx="20326">
                  <c:v>203220.59</c:v>
                </c:pt>
                <c:pt idx="20327">
                  <c:v>203230.59</c:v>
                </c:pt>
                <c:pt idx="20328">
                  <c:v>203240.59</c:v>
                </c:pt>
                <c:pt idx="20329">
                  <c:v>203250.59</c:v>
                </c:pt>
                <c:pt idx="20330">
                  <c:v>203260.58</c:v>
                </c:pt>
                <c:pt idx="20331">
                  <c:v>203270.58</c:v>
                </c:pt>
                <c:pt idx="20332">
                  <c:v>203280.59</c:v>
                </c:pt>
                <c:pt idx="20333">
                  <c:v>203290.59</c:v>
                </c:pt>
                <c:pt idx="20334">
                  <c:v>203300.58</c:v>
                </c:pt>
                <c:pt idx="20335">
                  <c:v>203310.58</c:v>
                </c:pt>
                <c:pt idx="20336">
                  <c:v>203320.58</c:v>
                </c:pt>
                <c:pt idx="20337">
                  <c:v>203330.58</c:v>
                </c:pt>
                <c:pt idx="20338">
                  <c:v>203340.56</c:v>
                </c:pt>
                <c:pt idx="20339">
                  <c:v>203350.56</c:v>
                </c:pt>
                <c:pt idx="20340">
                  <c:v>203360.56</c:v>
                </c:pt>
                <c:pt idx="20341">
                  <c:v>203370.56</c:v>
                </c:pt>
                <c:pt idx="20342">
                  <c:v>203380.56</c:v>
                </c:pt>
                <c:pt idx="20343">
                  <c:v>203390.56</c:v>
                </c:pt>
                <c:pt idx="20344">
                  <c:v>203400.56</c:v>
                </c:pt>
                <c:pt idx="20345">
                  <c:v>203410.56</c:v>
                </c:pt>
                <c:pt idx="20346">
                  <c:v>203420.56</c:v>
                </c:pt>
                <c:pt idx="20347">
                  <c:v>203430.56</c:v>
                </c:pt>
                <c:pt idx="20348">
                  <c:v>203440.55</c:v>
                </c:pt>
                <c:pt idx="20349">
                  <c:v>203450.55</c:v>
                </c:pt>
                <c:pt idx="20350">
                  <c:v>203460.55</c:v>
                </c:pt>
                <c:pt idx="20351">
                  <c:v>203470.55</c:v>
                </c:pt>
                <c:pt idx="20352">
                  <c:v>203480.55</c:v>
                </c:pt>
                <c:pt idx="20353">
                  <c:v>203490.55</c:v>
                </c:pt>
                <c:pt idx="20354">
                  <c:v>203500.55</c:v>
                </c:pt>
                <c:pt idx="20355">
                  <c:v>203510.55</c:v>
                </c:pt>
                <c:pt idx="20356">
                  <c:v>203520.53</c:v>
                </c:pt>
                <c:pt idx="20357">
                  <c:v>203530.53</c:v>
                </c:pt>
                <c:pt idx="20358">
                  <c:v>203540.53</c:v>
                </c:pt>
                <c:pt idx="20359">
                  <c:v>203550.53</c:v>
                </c:pt>
                <c:pt idx="20360">
                  <c:v>203560.53</c:v>
                </c:pt>
                <c:pt idx="20361">
                  <c:v>203570.53</c:v>
                </c:pt>
                <c:pt idx="20362">
                  <c:v>203580.53</c:v>
                </c:pt>
                <c:pt idx="20363">
                  <c:v>203590.53</c:v>
                </c:pt>
                <c:pt idx="20364">
                  <c:v>203600.53</c:v>
                </c:pt>
                <c:pt idx="20365">
                  <c:v>203610.53</c:v>
                </c:pt>
                <c:pt idx="20366">
                  <c:v>203620.52</c:v>
                </c:pt>
                <c:pt idx="20367">
                  <c:v>203630.52</c:v>
                </c:pt>
                <c:pt idx="20368">
                  <c:v>203640.52</c:v>
                </c:pt>
                <c:pt idx="20369">
                  <c:v>203650.5</c:v>
                </c:pt>
                <c:pt idx="20370">
                  <c:v>203660.5</c:v>
                </c:pt>
                <c:pt idx="20371">
                  <c:v>203670.5</c:v>
                </c:pt>
                <c:pt idx="20372">
                  <c:v>203680.52</c:v>
                </c:pt>
                <c:pt idx="20373">
                  <c:v>203690.5</c:v>
                </c:pt>
                <c:pt idx="20374">
                  <c:v>203700.5</c:v>
                </c:pt>
                <c:pt idx="20375">
                  <c:v>203710.5</c:v>
                </c:pt>
                <c:pt idx="20376">
                  <c:v>203720.5</c:v>
                </c:pt>
                <c:pt idx="20377">
                  <c:v>203730.5</c:v>
                </c:pt>
                <c:pt idx="20378">
                  <c:v>203740.5</c:v>
                </c:pt>
                <c:pt idx="20379">
                  <c:v>203750.5</c:v>
                </c:pt>
                <c:pt idx="20380">
                  <c:v>203760.48</c:v>
                </c:pt>
                <c:pt idx="20381">
                  <c:v>203770.48</c:v>
                </c:pt>
                <c:pt idx="20382">
                  <c:v>203780.5</c:v>
                </c:pt>
                <c:pt idx="20383">
                  <c:v>203790.5</c:v>
                </c:pt>
                <c:pt idx="20384">
                  <c:v>203800.48</c:v>
                </c:pt>
                <c:pt idx="20385">
                  <c:v>203810.48</c:v>
                </c:pt>
                <c:pt idx="20386">
                  <c:v>203820.48</c:v>
                </c:pt>
                <c:pt idx="20387">
                  <c:v>203830.47</c:v>
                </c:pt>
                <c:pt idx="20388">
                  <c:v>203840.47</c:v>
                </c:pt>
                <c:pt idx="20389">
                  <c:v>203850.47</c:v>
                </c:pt>
                <c:pt idx="20390">
                  <c:v>203860.47</c:v>
                </c:pt>
                <c:pt idx="20391">
                  <c:v>203870.47</c:v>
                </c:pt>
                <c:pt idx="20392">
                  <c:v>203880.47</c:v>
                </c:pt>
                <c:pt idx="20393">
                  <c:v>203890.47</c:v>
                </c:pt>
                <c:pt idx="20394">
                  <c:v>203900.47</c:v>
                </c:pt>
                <c:pt idx="20395">
                  <c:v>203910.47</c:v>
                </c:pt>
                <c:pt idx="20396">
                  <c:v>203920.47</c:v>
                </c:pt>
                <c:pt idx="20397">
                  <c:v>203930.45</c:v>
                </c:pt>
                <c:pt idx="20398">
                  <c:v>203940.45</c:v>
                </c:pt>
                <c:pt idx="20399">
                  <c:v>203950.45</c:v>
                </c:pt>
                <c:pt idx="20400">
                  <c:v>203960.45</c:v>
                </c:pt>
                <c:pt idx="20401">
                  <c:v>203970.44</c:v>
                </c:pt>
                <c:pt idx="20402">
                  <c:v>203980.45</c:v>
                </c:pt>
                <c:pt idx="20403">
                  <c:v>203990.45</c:v>
                </c:pt>
                <c:pt idx="20404">
                  <c:v>204000.45</c:v>
                </c:pt>
                <c:pt idx="20405">
                  <c:v>204010.44</c:v>
                </c:pt>
                <c:pt idx="20406">
                  <c:v>204020.44</c:v>
                </c:pt>
                <c:pt idx="20407">
                  <c:v>204030.44</c:v>
                </c:pt>
                <c:pt idx="20408">
                  <c:v>204040.44</c:v>
                </c:pt>
                <c:pt idx="20409">
                  <c:v>204050.44</c:v>
                </c:pt>
                <c:pt idx="20410">
                  <c:v>204060.44</c:v>
                </c:pt>
                <c:pt idx="20411">
                  <c:v>204070.44</c:v>
                </c:pt>
                <c:pt idx="20412">
                  <c:v>204080.44</c:v>
                </c:pt>
                <c:pt idx="20413">
                  <c:v>204090.44</c:v>
                </c:pt>
                <c:pt idx="20414">
                  <c:v>204100.44</c:v>
                </c:pt>
                <c:pt idx="20415">
                  <c:v>204110.42</c:v>
                </c:pt>
                <c:pt idx="20416">
                  <c:v>204120.42</c:v>
                </c:pt>
                <c:pt idx="20417">
                  <c:v>204130.42</c:v>
                </c:pt>
                <c:pt idx="20418">
                  <c:v>204140.42</c:v>
                </c:pt>
                <c:pt idx="20419">
                  <c:v>204150.41</c:v>
                </c:pt>
                <c:pt idx="20420">
                  <c:v>204160.41</c:v>
                </c:pt>
                <c:pt idx="20421">
                  <c:v>204170.41</c:v>
                </c:pt>
                <c:pt idx="20422">
                  <c:v>204180.42</c:v>
                </c:pt>
                <c:pt idx="20423">
                  <c:v>204190.41</c:v>
                </c:pt>
                <c:pt idx="20424">
                  <c:v>204200.41</c:v>
                </c:pt>
                <c:pt idx="20425">
                  <c:v>204210.41</c:v>
                </c:pt>
                <c:pt idx="20426">
                  <c:v>204220.41</c:v>
                </c:pt>
                <c:pt idx="20427">
                  <c:v>204230.41</c:v>
                </c:pt>
                <c:pt idx="20428">
                  <c:v>204240.41</c:v>
                </c:pt>
                <c:pt idx="20429">
                  <c:v>204250.39</c:v>
                </c:pt>
                <c:pt idx="20430">
                  <c:v>204260.39</c:v>
                </c:pt>
                <c:pt idx="20431">
                  <c:v>204270.39</c:v>
                </c:pt>
                <c:pt idx="20432">
                  <c:v>204280.41</c:v>
                </c:pt>
                <c:pt idx="20433">
                  <c:v>204290.39</c:v>
                </c:pt>
                <c:pt idx="20434">
                  <c:v>204300.39</c:v>
                </c:pt>
                <c:pt idx="20435">
                  <c:v>204310.39</c:v>
                </c:pt>
                <c:pt idx="20436">
                  <c:v>204320.39</c:v>
                </c:pt>
                <c:pt idx="20437">
                  <c:v>204330.38</c:v>
                </c:pt>
                <c:pt idx="20438">
                  <c:v>204340.38</c:v>
                </c:pt>
                <c:pt idx="20439">
                  <c:v>204350.38</c:v>
                </c:pt>
                <c:pt idx="20440">
                  <c:v>204360.38</c:v>
                </c:pt>
                <c:pt idx="20441">
                  <c:v>204370.38</c:v>
                </c:pt>
                <c:pt idx="20442">
                  <c:v>204380.38</c:v>
                </c:pt>
                <c:pt idx="20443">
                  <c:v>204390.38</c:v>
                </c:pt>
                <c:pt idx="20444">
                  <c:v>204400.38</c:v>
                </c:pt>
                <c:pt idx="20445">
                  <c:v>204410.38</c:v>
                </c:pt>
                <c:pt idx="20446">
                  <c:v>204420.38</c:v>
                </c:pt>
                <c:pt idx="20447">
                  <c:v>204430.36</c:v>
                </c:pt>
                <c:pt idx="20448">
                  <c:v>204440.36</c:v>
                </c:pt>
                <c:pt idx="20449">
                  <c:v>204450.36</c:v>
                </c:pt>
                <c:pt idx="20450">
                  <c:v>204460.34</c:v>
                </c:pt>
                <c:pt idx="20451">
                  <c:v>204470.34</c:v>
                </c:pt>
                <c:pt idx="20452">
                  <c:v>204480.36</c:v>
                </c:pt>
                <c:pt idx="20453">
                  <c:v>204490.36</c:v>
                </c:pt>
                <c:pt idx="20454">
                  <c:v>204500.34</c:v>
                </c:pt>
                <c:pt idx="20455">
                  <c:v>204510.34</c:v>
                </c:pt>
                <c:pt idx="20456">
                  <c:v>204520.34</c:v>
                </c:pt>
                <c:pt idx="20457">
                  <c:v>204530.36</c:v>
                </c:pt>
                <c:pt idx="20458">
                  <c:v>204540.34</c:v>
                </c:pt>
                <c:pt idx="20459">
                  <c:v>204550.34</c:v>
                </c:pt>
                <c:pt idx="20460">
                  <c:v>204560.33</c:v>
                </c:pt>
                <c:pt idx="20461">
                  <c:v>204570.33</c:v>
                </c:pt>
                <c:pt idx="20462">
                  <c:v>204580.34</c:v>
                </c:pt>
                <c:pt idx="20463">
                  <c:v>204590.34</c:v>
                </c:pt>
                <c:pt idx="20464">
                  <c:v>204600.33</c:v>
                </c:pt>
                <c:pt idx="20465">
                  <c:v>204610.33</c:v>
                </c:pt>
                <c:pt idx="20466">
                  <c:v>204620.33</c:v>
                </c:pt>
                <c:pt idx="20467">
                  <c:v>204630.33</c:v>
                </c:pt>
                <c:pt idx="20468">
                  <c:v>204640.31</c:v>
                </c:pt>
                <c:pt idx="20469">
                  <c:v>204650.31</c:v>
                </c:pt>
                <c:pt idx="20470">
                  <c:v>204660.31</c:v>
                </c:pt>
                <c:pt idx="20471">
                  <c:v>204670.31</c:v>
                </c:pt>
                <c:pt idx="20472">
                  <c:v>204680.31</c:v>
                </c:pt>
                <c:pt idx="20473">
                  <c:v>204690.31</c:v>
                </c:pt>
                <c:pt idx="20474">
                  <c:v>204700.31</c:v>
                </c:pt>
                <c:pt idx="20475">
                  <c:v>204710.31</c:v>
                </c:pt>
                <c:pt idx="20476">
                  <c:v>204720.31</c:v>
                </c:pt>
                <c:pt idx="20477">
                  <c:v>204730.31</c:v>
                </c:pt>
                <c:pt idx="20478">
                  <c:v>204740.3</c:v>
                </c:pt>
                <c:pt idx="20479">
                  <c:v>204750.3</c:v>
                </c:pt>
                <c:pt idx="20480">
                  <c:v>204760.3</c:v>
                </c:pt>
                <c:pt idx="20481">
                  <c:v>204770.3</c:v>
                </c:pt>
                <c:pt idx="20482">
                  <c:v>204780.3</c:v>
                </c:pt>
                <c:pt idx="20483">
                  <c:v>204790.3</c:v>
                </c:pt>
                <c:pt idx="20484">
                  <c:v>204800.3</c:v>
                </c:pt>
                <c:pt idx="20485">
                  <c:v>204810.3</c:v>
                </c:pt>
                <c:pt idx="20486">
                  <c:v>204820.28</c:v>
                </c:pt>
                <c:pt idx="20487">
                  <c:v>204830.28</c:v>
                </c:pt>
                <c:pt idx="20488">
                  <c:v>204840.28</c:v>
                </c:pt>
                <c:pt idx="20489">
                  <c:v>204850.28</c:v>
                </c:pt>
                <c:pt idx="20490">
                  <c:v>204860.28</c:v>
                </c:pt>
                <c:pt idx="20491">
                  <c:v>204870.28</c:v>
                </c:pt>
                <c:pt idx="20492">
                  <c:v>204880.28</c:v>
                </c:pt>
                <c:pt idx="20493">
                  <c:v>204890.28</c:v>
                </c:pt>
                <c:pt idx="20494">
                  <c:v>204900.28</c:v>
                </c:pt>
                <c:pt idx="20495">
                  <c:v>204910.28</c:v>
                </c:pt>
                <c:pt idx="20496">
                  <c:v>204920.27</c:v>
                </c:pt>
                <c:pt idx="20497">
                  <c:v>204930.27</c:v>
                </c:pt>
                <c:pt idx="20498">
                  <c:v>204940.28</c:v>
                </c:pt>
                <c:pt idx="20499">
                  <c:v>204950.28</c:v>
                </c:pt>
                <c:pt idx="20500">
                  <c:v>204960.27</c:v>
                </c:pt>
                <c:pt idx="20501">
                  <c:v>204970.25</c:v>
                </c:pt>
                <c:pt idx="20502">
                  <c:v>204980.27</c:v>
                </c:pt>
                <c:pt idx="20503">
                  <c:v>204990.27</c:v>
                </c:pt>
                <c:pt idx="20504">
                  <c:v>205000.25</c:v>
                </c:pt>
                <c:pt idx="20505">
                  <c:v>205010.25</c:v>
                </c:pt>
                <c:pt idx="20506">
                  <c:v>205020.25</c:v>
                </c:pt>
                <c:pt idx="20507">
                  <c:v>205030.25</c:v>
                </c:pt>
                <c:pt idx="20508">
                  <c:v>205040.25</c:v>
                </c:pt>
                <c:pt idx="20509">
                  <c:v>205050.25</c:v>
                </c:pt>
                <c:pt idx="20510">
                  <c:v>205060.23</c:v>
                </c:pt>
                <c:pt idx="20511">
                  <c:v>205070.23</c:v>
                </c:pt>
                <c:pt idx="20512">
                  <c:v>205080.25</c:v>
                </c:pt>
                <c:pt idx="20513">
                  <c:v>205090.25</c:v>
                </c:pt>
                <c:pt idx="20514">
                  <c:v>205100.23</c:v>
                </c:pt>
                <c:pt idx="20515">
                  <c:v>205110.23</c:v>
                </c:pt>
                <c:pt idx="20516">
                  <c:v>205120.23</c:v>
                </c:pt>
                <c:pt idx="20517">
                  <c:v>205130.22</c:v>
                </c:pt>
                <c:pt idx="20518">
                  <c:v>205140.22</c:v>
                </c:pt>
                <c:pt idx="20519">
                  <c:v>205150.22</c:v>
                </c:pt>
                <c:pt idx="20520">
                  <c:v>205160.22</c:v>
                </c:pt>
                <c:pt idx="20521">
                  <c:v>205170.22</c:v>
                </c:pt>
                <c:pt idx="20522">
                  <c:v>205180.22</c:v>
                </c:pt>
                <c:pt idx="20523">
                  <c:v>205190.22</c:v>
                </c:pt>
                <c:pt idx="20524">
                  <c:v>205200.22</c:v>
                </c:pt>
                <c:pt idx="20525">
                  <c:v>205210.22</c:v>
                </c:pt>
                <c:pt idx="20526">
                  <c:v>205220.22</c:v>
                </c:pt>
                <c:pt idx="20527">
                  <c:v>205230.2</c:v>
                </c:pt>
                <c:pt idx="20528">
                  <c:v>205240.2</c:v>
                </c:pt>
                <c:pt idx="20529">
                  <c:v>205250.2</c:v>
                </c:pt>
                <c:pt idx="20530">
                  <c:v>205260.2</c:v>
                </c:pt>
                <c:pt idx="20531">
                  <c:v>205270.19</c:v>
                </c:pt>
                <c:pt idx="20532">
                  <c:v>205280.2</c:v>
                </c:pt>
                <c:pt idx="20533">
                  <c:v>205290.2</c:v>
                </c:pt>
                <c:pt idx="20534">
                  <c:v>205300.2</c:v>
                </c:pt>
                <c:pt idx="20535">
                  <c:v>205310.19</c:v>
                </c:pt>
                <c:pt idx="20536">
                  <c:v>205320.19</c:v>
                </c:pt>
                <c:pt idx="20537">
                  <c:v>205330.19</c:v>
                </c:pt>
                <c:pt idx="20538">
                  <c:v>205340.19</c:v>
                </c:pt>
                <c:pt idx="20539">
                  <c:v>205350.19</c:v>
                </c:pt>
                <c:pt idx="20540">
                  <c:v>205360.19</c:v>
                </c:pt>
                <c:pt idx="20541">
                  <c:v>205370.19</c:v>
                </c:pt>
                <c:pt idx="20542">
                  <c:v>205380.19</c:v>
                </c:pt>
                <c:pt idx="20543">
                  <c:v>205390.19</c:v>
                </c:pt>
                <c:pt idx="20544">
                  <c:v>205400.19</c:v>
                </c:pt>
                <c:pt idx="20545">
                  <c:v>205410.17</c:v>
                </c:pt>
                <c:pt idx="20546">
                  <c:v>205420.17</c:v>
                </c:pt>
                <c:pt idx="20547">
                  <c:v>205430.17</c:v>
                </c:pt>
                <c:pt idx="20548">
                  <c:v>205440.17</c:v>
                </c:pt>
                <c:pt idx="20549">
                  <c:v>205450.16</c:v>
                </c:pt>
                <c:pt idx="20550">
                  <c:v>205460.16</c:v>
                </c:pt>
                <c:pt idx="20551">
                  <c:v>205470.17</c:v>
                </c:pt>
                <c:pt idx="20552">
                  <c:v>205480.17</c:v>
                </c:pt>
                <c:pt idx="20553">
                  <c:v>205490.16</c:v>
                </c:pt>
                <c:pt idx="20554">
                  <c:v>205500.16</c:v>
                </c:pt>
                <c:pt idx="20555">
                  <c:v>205510.16</c:v>
                </c:pt>
                <c:pt idx="20556">
                  <c:v>205520.16</c:v>
                </c:pt>
                <c:pt idx="20557">
                  <c:v>205530.16</c:v>
                </c:pt>
                <c:pt idx="20558">
                  <c:v>205540.16</c:v>
                </c:pt>
                <c:pt idx="20559">
                  <c:v>205550.14</c:v>
                </c:pt>
                <c:pt idx="20560">
                  <c:v>205560.14</c:v>
                </c:pt>
                <c:pt idx="20561">
                  <c:v>205570.14</c:v>
                </c:pt>
                <c:pt idx="20562">
                  <c:v>205580.16</c:v>
                </c:pt>
                <c:pt idx="20563">
                  <c:v>205590.14</c:v>
                </c:pt>
                <c:pt idx="20564">
                  <c:v>205600.14</c:v>
                </c:pt>
                <c:pt idx="20565">
                  <c:v>205610.14</c:v>
                </c:pt>
                <c:pt idx="20566">
                  <c:v>205620.14</c:v>
                </c:pt>
                <c:pt idx="20567">
                  <c:v>205630.13</c:v>
                </c:pt>
                <c:pt idx="20568">
                  <c:v>205640.13</c:v>
                </c:pt>
                <c:pt idx="20569">
                  <c:v>205650.13</c:v>
                </c:pt>
                <c:pt idx="20570">
                  <c:v>205660.13</c:v>
                </c:pt>
                <c:pt idx="20571">
                  <c:v>205670.13</c:v>
                </c:pt>
                <c:pt idx="20572">
                  <c:v>205680.13</c:v>
                </c:pt>
                <c:pt idx="20573">
                  <c:v>205690.13</c:v>
                </c:pt>
                <c:pt idx="20574">
                  <c:v>205700.13</c:v>
                </c:pt>
                <c:pt idx="20575">
                  <c:v>205710.13</c:v>
                </c:pt>
                <c:pt idx="20576">
                  <c:v>205720.13</c:v>
                </c:pt>
                <c:pt idx="20577">
                  <c:v>205730.11</c:v>
                </c:pt>
                <c:pt idx="20578">
                  <c:v>205740.11</c:v>
                </c:pt>
                <c:pt idx="20579">
                  <c:v>205750.11</c:v>
                </c:pt>
                <c:pt idx="20580">
                  <c:v>205760.09</c:v>
                </c:pt>
                <c:pt idx="20581">
                  <c:v>205770.11</c:v>
                </c:pt>
                <c:pt idx="20582">
                  <c:v>205780.11</c:v>
                </c:pt>
                <c:pt idx="20583">
                  <c:v>205790.11</c:v>
                </c:pt>
                <c:pt idx="20584">
                  <c:v>205800.09</c:v>
                </c:pt>
                <c:pt idx="20585">
                  <c:v>205810.09</c:v>
                </c:pt>
                <c:pt idx="20586">
                  <c:v>205820.11</c:v>
                </c:pt>
                <c:pt idx="20587">
                  <c:v>205830.11</c:v>
                </c:pt>
                <c:pt idx="20588">
                  <c:v>205840.09</c:v>
                </c:pt>
                <c:pt idx="20589">
                  <c:v>205850.09</c:v>
                </c:pt>
                <c:pt idx="20590">
                  <c:v>205860.09</c:v>
                </c:pt>
                <c:pt idx="20591">
                  <c:v>205870.09</c:v>
                </c:pt>
                <c:pt idx="20592">
                  <c:v>205880.09</c:v>
                </c:pt>
                <c:pt idx="20593">
                  <c:v>205890.09</c:v>
                </c:pt>
                <c:pt idx="20594">
                  <c:v>205900.09</c:v>
                </c:pt>
                <c:pt idx="20595">
                  <c:v>205910.08</c:v>
                </c:pt>
                <c:pt idx="20596">
                  <c:v>205920.08</c:v>
                </c:pt>
                <c:pt idx="20597">
                  <c:v>205930.08</c:v>
                </c:pt>
                <c:pt idx="20598">
                  <c:v>205940.06</c:v>
                </c:pt>
                <c:pt idx="20599">
                  <c:v>205950.06</c:v>
                </c:pt>
                <c:pt idx="20600">
                  <c:v>205960.06</c:v>
                </c:pt>
                <c:pt idx="20601">
                  <c:v>205970.08</c:v>
                </c:pt>
                <c:pt idx="20602">
                  <c:v>205980.06</c:v>
                </c:pt>
                <c:pt idx="20603">
                  <c:v>205990.06</c:v>
                </c:pt>
                <c:pt idx="20604">
                  <c:v>206000.06</c:v>
                </c:pt>
                <c:pt idx="20605">
                  <c:v>206010.06</c:v>
                </c:pt>
                <c:pt idx="20606">
                  <c:v>206020.06</c:v>
                </c:pt>
                <c:pt idx="20607">
                  <c:v>206030.06</c:v>
                </c:pt>
                <c:pt idx="20608">
                  <c:v>206040.05</c:v>
                </c:pt>
                <c:pt idx="20609">
                  <c:v>206050.05</c:v>
                </c:pt>
                <c:pt idx="20610">
                  <c:v>206060.05</c:v>
                </c:pt>
                <c:pt idx="20611">
                  <c:v>206070.06</c:v>
                </c:pt>
                <c:pt idx="20612">
                  <c:v>206080.05</c:v>
                </c:pt>
                <c:pt idx="20613">
                  <c:v>206090.05</c:v>
                </c:pt>
                <c:pt idx="20614">
                  <c:v>206100.05</c:v>
                </c:pt>
                <c:pt idx="20615">
                  <c:v>206110.05</c:v>
                </c:pt>
                <c:pt idx="20616">
                  <c:v>206120.03</c:v>
                </c:pt>
                <c:pt idx="20617">
                  <c:v>206130.03</c:v>
                </c:pt>
                <c:pt idx="20618">
                  <c:v>206140.03</c:v>
                </c:pt>
                <c:pt idx="20619">
                  <c:v>206150.03</c:v>
                </c:pt>
                <c:pt idx="20620">
                  <c:v>206160.03</c:v>
                </c:pt>
                <c:pt idx="20621">
                  <c:v>206170.03</c:v>
                </c:pt>
                <c:pt idx="20622">
                  <c:v>206180.03</c:v>
                </c:pt>
                <c:pt idx="20623">
                  <c:v>206190.03</c:v>
                </c:pt>
                <c:pt idx="20624">
                  <c:v>206200.03</c:v>
                </c:pt>
                <c:pt idx="20625">
                  <c:v>206210.03</c:v>
                </c:pt>
                <c:pt idx="20626">
                  <c:v>206220.02</c:v>
                </c:pt>
                <c:pt idx="20627">
                  <c:v>206230.02</c:v>
                </c:pt>
                <c:pt idx="20628">
                  <c:v>206240.02</c:v>
                </c:pt>
                <c:pt idx="20629">
                  <c:v>206250.02</c:v>
                </c:pt>
                <c:pt idx="20630">
                  <c:v>206260</c:v>
                </c:pt>
                <c:pt idx="20631">
                  <c:v>206270.02</c:v>
                </c:pt>
                <c:pt idx="20632">
                  <c:v>206280.02</c:v>
                </c:pt>
                <c:pt idx="20633">
                  <c:v>206290.02</c:v>
                </c:pt>
                <c:pt idx="20634">
                  <c:v>206300</c:v>
                </c:pt>
                <c:pt idx="20635">
                  <c:v>206310</c:v>
                </c:pt>
                <c:pt idx="20636">
                  <c:v>206320</c:v>
                </c:pt>
                <c:pt idx="20637">
                  <c:v>206330</c:v>
                </c:pt>
                <c:pt idx="20638">
                  <c:v>206340</c:v>
                </c:pt>
                <c:pt idx="20639">
                  <c:v>206350</c:v>
                </c:pt>
                <c:pt idx="20640">
                  <c:v>206359.98</c:v>
                </c:pt>
                <c:pt idx="20641">
                  <c:v>206370</c:v>
                </c:pt>
                <c:pt idx="20642">
                  <c:v>206380</c:v>
                </c:pt>
                <c:pt idx="20643">
                  <c:v>206390</c:v>
                </c:pt>
                <c:pt idx="20644">
                  <c:v>206399.98</c:v>
                </c:pt>
                <c:pt idx="20645">
                  <c:v>206409.98</c:v>
                </c:pt>
                <c:pt idx="20646">
                  <c:v>206419.98</c:v>
                </c:pt>
                <c:pt idx="20647">
                  <c:v>206429.98</c:v>
                </c:pt>
                <c:pt idx="20648">
                  <c:v>206439.97</c:v>
                </c:pt>
                <c:pt idx="20649">
                  <c:v>206449.97</c:v>
                </c:pt>
                <c:pt idx="20650">
                  <c:v>206459.97</c:v>
                </c:pt>
                <c:pt idx="20651">
                  <c:v>206469.98</c:v>
                </c:pt>
                <c:pt idx="20652">
                  <c:v>206479.97</c:v>
                </c:pt>
                <c:pt idx="20653">
                  <c:v>206489.97</c:v>
                </c:pt>
                <c:pt idx="20654">
                  <c:v>206499.97</c:v>
                </c:pt>
                <c:pt idx="20655">
                  <c:v>206509.97</c:v>
                </c:pt>
                <c:pt idx="20656">
                  <c:v>206519.97</c:v>
                </c:pt>
                <c:pt idx="20657">
                  <c:v>206529.97</c:v>
                </c:pt>
                <c:pt idx="20658">
                  <c:v>206539.95</c:v>
                </c:pt>
                <c:pt idx="20659">
                  <c:v>206549.95</c:v>
                </c:pt>
                <c:pt idx="20660">
                  <c:v>206559.95</c:v>
                </c:pt>
                <c:pt idx="20661">
                  <c:v>206569.97</c:v>
                </c:pt>
                <c:pt idx="20662">
                  <c:v>206579.95</c:v>
                </c:pt>
                <c:pt idx="20663">
                  <c:v>206589.95</c:v>
                </c:pt>
                <c:pt idx="20664">
                  <c:v>206599.95</c:v>
                </c:pt>
                <c:pt idx="20665">
                  <c:v>206609.94</c:v>
                </c:pt>
                <c:pt idx="20666">
                  <c:v>206619.94</c:v>
                </c:pt>
                <c:pt idx="20667">
                  <c:v>206629.94</c:v>
                </c:pt>
                <c:pt idx="20668">
                  <c:v>206639.94</c:v>
                </c:pt>
                <c:pt idx="20669">
                  <c:v>206649.94</c:v>
                </c:pt>
                <c:pt idx="20670">
                  <c:v>206659.94</c:v>
                </c:pt>
                <c:pt idx="20671">
                  <c:v>206669.94</c:v>
                </c:pt>
                <c:pt idx="20672">
                  <c:v>206679.94</c:v>
                </c:pt>
                <c:pt idx="20673">
                  <c:v>206689.94</c:v>
                </c:pt>
                <c:pt idx="20674">
                  <c:v>206699.94</c:v>
                </c:pt>
                <c:pt idx="20675">
                  <c:v>206709.92</c:v>
                </c:pt>
                <c:pt idx="20676">
                  <c:v>206719.92</c:v>
                </c:pt>
                <c:pt idx="20677">
                  <c:v>206729.92</c:v>
                </c:pt>
                <c:pt idx="20678">
                  <c:v>206739.92</c:v>
                </c:pt>
                <c:pt idx="20679">
                  <c:v>206749.91</c:v>
                </c:pt>
                <c:pt idx="20680">
                  <c:v>206759.92</c:v>
                </c:pt>
                <c:pt idx="20681">
                  <c:v>206769.92000000001</c:v>
                </c:pt>
                <c:pt idx="20682">
                  <c:v>206779.92</c:v>
                </c:pt>
                <c:pt idx="20683">
                  <c:v>206789.91</c:v>
                </c:pt>
                <c:pt idx="20684">
                  <c:v>206799.91</c:v>
                </c:pt>
                <c:pt idx="20685">
                  <c:v>206809.91</c:v>
                </c:pt>
                <c:pt idx="20686">
                  <c:v>206819.91</c:v>
                </c:pt>
                <c:pt idx="20687">
                  <c:v>206829.91</c:v>
                </c:pt>
                <c:pt idx="20688">
                  <c:v>206839.91</c:v>
                </c:pt>
                <c:pt idx="20689">
                  <c:v>206849.89</c:v>
                </c:pt>
                <c:pt idx="20690">
                  <c:v>206859.89</c:v>
                </c:pt>
                <c:pt idx="20691">
                  <c:v>206869.91</c:v>
                </c:pt>
                <c:pt idx="20692">
                  <c:v>206879.91</c:v>
                </c:pt>
                <c:pt idx="20693">
                  <c:v>206889.89</c:v>
                </c:pt>
                <c:pt idx="20694">
                  <c:v>206899.89</c:v>
                </c:pt>
                <c:pt idx="20695">
                  <c:v>206909.89</c:v>
                </c:pt>
                <c:pt idx="20696">
                  <c:v>206919.89</c:v>
                </c:pt>
                <c:pt idx="20697">
                  <c:v>206929.88</c:v>
                </c:pt>
                <c:pt idx="20698">
                  <c:v>206939.88</c:v>
                </c:pt>
                <c:pt idx="20699">
                  <c:v>206949.88</c:v>
                </c:pt>
                <c:pt idx="20700">
                  <c:v>206959.88</c:v>
                </c:pt>
                <c:pt idx="20701">
                  <c:v>206969.88</c:v>
                </c:pt>
                <c:pt idx="20702">
                  <c:v>206979.88</c:v>
                </c:pt>
                <c:pt idx="20703">
                  <c:v>206989.88</c:v>
                </c:pt>
                <c:pt idx="20704">
                  <c:v>206999.88</c:v>
                </c:pt>
                <c:pt idx="20705">
                  <c:v>207009.88</c:v>
                </c:pt>
                <c:pt idx="20706">
                  <c:v>207019.88</c:v>
                </c:pt>
                <c:pt idx="20707">
                  <c:v>207029.86</c:v>
                </c:pt>
                <c:pt idx="20708">
                  <c:v>207039.86</c:v>
                </c:pt>
                <c:pt idx="20709">
                  <c:v>207049.86</c:v>
                </c:pt>
                <c:pt idx="20710">
                  <c:v>207059.86</c:v>
                </c:pt>
                <c:pt idx="20711">
                  <c:v>207069.86</c:v>
                </c:pt>
                <c:pt idx="20712">
                  <c:v>207079.86</c:v>
                </c:pt>
                <c:pt idx="20713">
                  <c:v>207089.86</c:v>
                </c:pt>
                <c:pt idx="20714">
                  <c:v>207099.86</c:v>
                </c:pt>
                <c:pt idx="20715">
                  <c:v>207109.84</c:v>
                </c:pt>
                <c:pt idx="20716">
                  <c:v>207119.84</c:v>
                </c:pt>
                <c:pt idx="20717">
                  <c:v>207129.84</c:v>
                </c:pt>
                <c:pt idx="20718">
                  <c:v>207139.84</c:v>
                </c:pt>
                <c:pt idx="20719">
                  <c:v>207149.84</c:v>
                </c:pt>
                <c:pt idx="20720">
                  <c:v>207159.84</c:v>
                </c:pt>
                <c:pt idx="20721">
                  <c:v>207169.84</c:v>
                </c:pt>
                <c:pt idx="20722">
                  <c:v>207179.84</c:v>
                </c:pt>
                <c:pt idx="20723">
                  <c:v>207189.84</c:v>
                </c:pt>
                <c:pt idx="20724">
                  <c:v>207199.84</c:v>
                </c:pt>
                <c:pt idx="20725">
                  <c:v>207209.83</c:v>
                </c:pt>
                <c:pt idx="20726">
                  <c:v>207219.83</c:v>
                </c:pt>
                <c:pt idx="20727">
                  <c:v>207229.83</c:v>
                </c:pt>
                <c:pt idx="20728">
                  <c:v>207239.81</c:v>
                </c:pt>
                <c:pt idx="20729">
                  <c:v>207249.81</c:v>
                </c:pt>
                <c:pt idx="20730">
                  <c:v>207259.81</c:v>
                </c:pt>
                <c:pt idx="20731">
                  <c:v>207269.83</c:v>
                </c:pt>
                <c:pt idx="20732">
                  <c:v>207279.81</c:v>
                </c:pt>
                <c:pt idx="20733">
                  <c:v>207289.81</c:v>
                </c:pt>
                <c:pt idx="20734">
                  <c:v>207299.81</c:v>
                </c:pt>
                <c:pt idx="20735">
                  <c:v>207309.81</c:v>
                </c:pt>
                <c:pt idx="20736">
                  <c:v>207319.81</c:v>
                </c:pt>
                <c:pt idx="20737">
                  <c:v>207329.81</c:v>
                </c:pt>
                <c:pt idx="20738">
                  <c:v>207339.8</c:v>
                </c:pt>
                <c:pt idx="20739">
                  <c:v>207349.8</c:v>
                </c:pt>
                <c:pt idx="20740">
                  <c:v>207359.8</c:v>
                </c:pt>
                <c:pt idx="20741">
                  <c:v>207369.81</c:v>
                </c:pt>
                <c:pt idx="20742">
                  <c:v>207379.8</c:v>
                </c:pt>
                <c:pt idx="20743">
                  <c:v>207389.8</c:v>
                </c:pt>
                <c:pt idx="20744">
                  <c:v>207399.8</c:v>
                </c:pt>
                <c:pt idx="20745">
                  <c:v>207409.8</c:v>
                </c:pt>
                <c:pt idx="20746">
                  <c:v>207419.78</c:v>
                </c:pt>
                <c:pt idx="20747">
                  <c:v>207429.78</c:v>
                </c:pt>
                <c:pt idx="20748">
                  <c:v>207439.78</c:v>
                </c:pt>
                <c:pt idx="20749">
                  <c:v>207449.78</c:v>
                </c:pt>
                <c:pt idx="20750">
                  <c:v>207459.78</c:v>
                </c:pt>
                <c:pt idx="20751">
                  <c:v>207469.78</c:v>
                </c:pt>
                <c:pt idx="20752">
                  <c:v>207479.78</c:v>
                </c:pt>
                <c:pt idx="20753">
                  <c:v>207489.78</c:v>
                </c:pt>
                <c:pt idx="20754">
                  <c:v>207499.78</c:v>
                </c:pt>
                <c:pt idx="20755">
                  <c:v>207509.78</c:v>
                </c:pt>
                <c:pt idx="20756">
                  <c:v>207519.77</c:v>
                </c:pt>
                <c:pt idx="20757">
                  <c:v>207529.77</c:v>
                </c:pt>
                <c:pt idx="20758">
                  <c:v>207539.77</c:v>
                </c:pt>
                <c:pt idx="20759">
                  <c:v>207549.77</c:v>
                </c:pt>
                <c:pt idx="20760">
                  <c:v>207559.75</c:v>
                </c:pt>
                <c:pt idx="20761">
                  <c:v>207569.77</c:v>
                </c:pt>
                <c:pt idx="20762">
                  <c:v>207579.77</c:v>
                </c:pt>
                <c:pt idx="20763">
                  <c:v>207589.77</c:v>
                </c:pt>
                <c:pt idx="20764">
                  <c:v>207599.75</c:v>
                </c:pt>
                <c:pt idx="20765">
                  <c:v>207609.77</c:v>
                </c:pt>
                <c:pt idx="20766">
                  <c:v>207619.75</c:v>
                </c:pt>
                <c:pt idx="20767">
                  <c:v>207629.75</c:v>
                </c:pt>
                <c:pt idx="20768">
                  <c:v>207639.75</c:v>
                </c:pt>
                <c:pt idx="20769">
                  <c:v>207649.75</c:v>
                </c:pt>
                <c:pt idx="20770">
                  <c:v>207659.73</c:v>
                </c:pt>
                <c:pt idx="20771">
                  <c:v>207669.75</c:v>
                </c:pt>
                <c:pt idx="20772">
                  <c:v>207679.75</c:v>
                </c:pt>
                <c:pt idx="20773">
                  <c:v>207689.75</c:v>
                </c:pt>
                <c:pt idx="20774">
                  <c:v>207699.73</c:v>
                </c:pt>
                <c:pt idx="20775">
                  <c:v>207709.73</c:v>
                </c:pt>
                <c:pt idx="20776">
                  <c:v>207719.73</c:v>
                </c:pt>
                <c:pt idx="20777">
                  <c:v>207729.73</c:v>
                </c:pt>
                <c:pt idx="20778">
                  <c:v>207739.72</c:v>
                </c:pt>
                <c:pt idx="20779">
                  <c:v>207749.72</c:v>
                </c:pt>
                <c:pt idx="20780">
                  <c:v>207759.72</c:v>
                </c:pt>
                <c:pt idx="20781">
                  <c:v>207769.73</c:v>
                </c:pt>
                <c:pt idx="20782">
                  <c:v>207779.72</c:v>
                </c:pt>
                <c:pt idx="20783">
                  <c:v>207789.72</c:v>
                </c:pt>
                <c:pt idx="20784">
                  <c:v>207799.72</c:v>
                </c:pt>
                <c:pt idx="20785">
                  <c:v>207809.72</c:v>
                </c:pt>
                <c:pt idx="20786">
                  <c:v>207819.72</c:v>
                </c:pt>
                <c:pt idx="20787">
                  <c:v>207829.72</c:v>
                </c:pt>
                <c:pt idx="20788">
                  <c:v>207839.7</c:v>
                </c:pt>
                <c:pt idx="20789">
                  <c:v>207849.7</c:v>
                </c:pt>
                <c:pt idx="20790">
                  <c:v>207859.7</c:v>
                </c:pt>
                <c:pt idx="20791">
                  <c:v>207869.72</c:v>
                </c:pt>
                <c:pt idx="20792">
                  <c:v>207879.7</c:v>
                </c:pt>
                <c:pt idx="20793">
                  <c:v>207889.7</c:v>
                </c:pt>
                <c:pt idx="20794">
                  <c:v>207899.7</c:v>
                </c:pt>
                <c:pt idx="20795">
                  <c:v>207909.69</c:v>
                </c:pt>
                <c:pt idx="20796">
                  <c:v>207919.69</c:v>
                </c:pt>
                <c:pt idx="20797">
                  <c:v>207929.69</c:v>
                </c:pt>
                <c:pt idx="20798">
                  <c:v>207939.69</c:v>
                </c:pt>
                <c:pt idx="20799">
                  <c:v>207949.69</c:v>
                </c:pt>
                <c:pt idx="20800">
                  <c:v>207959.69</c:v>
                </c:pt>
                <c:pt idx="20801">
                  <c:v>207969.69</c:v>
                </c:pt>
                <c:pt idx="20802">
                  <c:v>207979.69</c:v>
                </c:pt>
                <c:pt idx="20803">
                  <c:v>207989.69</c:v>
                </c:pt>
                <c:pt idx="20804">
                  <c:v>207999.69</c:v>
                </c:pt>
                <c:pt idx="20805">
                  <c:v>208009.69</c:v>
                </c:pt>
                <c:pt idx="20806">
                  <c:v>208019.69</c:v>
                </c:pt>
                <c:pt idx="20807">
                  <c:v>208029.69</c:v>
                </c:pt>
                <c:pt idx="20808">
                  <c:v>208039.69</c:v>
                </c:pt>
                <c:pt idx="20809">
                  <c:v>208049.66</c:v>
                </c:pt>
                <c:pt idx="20810">
                  <c:v>208059.66</c:v>
                </c:pt>
                <c:pt idx="20811">
                  <c:v>208069.67</c:v>
                </c:pt>
                <c:pt idx="20812">
                  <c:v>208079.67</c:v>
                </c:pt>
                <c:pt idx="20813">
                  <c:v>208089.66</c:v>
                </c:pt>
                <c:pt idx="20814">
                  <c:v>208099.66</c:v>
                </c:pt>
                <c:pt idx="20815">
                  <c:v>208109.66</c:v>
                </c:pt>
                <c:pt idx="20816">
                  <c:v>208119.66</c:v>
                </c:pt>
                <c:pt idx="20817">
                  <c:v>208129.66</c:v>
                </c:pt>
                <c:pt idx="20818">
                  <c:v>208139.66</c:v>
                </c:pt>
                <c:pt idx="20819">
                  <c:v>208149.64</c:v>
                </c:pt>
                <c:pt idx="20820">
                  <c:v>208159.64</c:v>
                </c:pt>
                <c:pt idx="20821">
                  <c:v>208169.66</c:v>
                </c:pt>
                <c:pt idx="20822">
                  <c:v>208179.66</c:v>
                </c:pt>
                <c:pt idx="20823">
                  <c:v>208189.64</c:v>
                </c:pt>
                <c:pt idx="20824">
                  <c:v>208199.64</c:v>
                </c:pt>
                <c:pt idx="20825">
                  <c:v>208209.64</c:v>
                </c:pt>
                <c:pt idx="20826">
                  <c:v>208219.64</c:v>
                </c:pt>
                <c:pt idx="20827">
                  <c:v>208229.63</c:v>
                </c:pt>
                <c:pt idx="20828">
                  <c:v>208239.63</c:v>
                </c:pt>
                <c:pt idx="20829">
                  <c:v>208249.63</c:v>
                </c:pt>
                <c:pt idx="20830">
                  <c:v>208259.63</c:v>
                </c:pt>
                <c:pt idx="20831">
                  <c:v>208269.63</c:v>
                </c:pt>
                <c:pt idx="20832">
                  <c:v>208279.63</c:v>
                </c:pt>
                <c:pt idx="20833">
                  <c:v>208289.63</c:v>
                </c:pt>
                <c:pt idx="20834">
                  <c:v>208299.63</c:v>
                </c:pt>
                <c:pt idx="20835">
                  <c:v>208309.63</c:v>
                </c:pt>
                <c:pt idx="20836">
                  <c:v>208319.63</c:v>
                </c:pt>
                <c:pt idx="20837">
                  <c:v>208329.61</c:v>
                </c:pt>
                <c:pt idx="20838">
                  <c:v>208339.61</c:v>
                </c:pt>
                <c:pt idx="20839">
                  <c:v>208349.61</c:v>
                </c:pt>
                <c:pt idx="20840">
                  <c:v>208359.63</c:v>
                </c:pt>
                <c:pt idx="20841">
                  <c:v>208369.61</c:v>
                </c:pt>
                <c:pt idx="20842">
                  <c:v>208379.61</c:v>
                </c:pt>
                <c:pt idx="20843">
                  <c:v>208389.61</c:v>
                </c:pt>
                <c:pt idx="20844">
                  <c:v>208399.61</c:v>
                </c:pt>
                <c:pt idx="20845">
                  <c:v>208409.59</c:v>
                </c:pt>
                <c:pt idx="20846">
                  <c:v>208419.59</c:v>
                </c:pt>
                <c:pt idx="20847">
                  <c:v>208429.61</c:v>
                </c:pt>
                <c:pt idx="20848">
                  <c:v>208439.61</c:v>
                </c:pt>
                <c:pt idx="20849">
                  <c:v>208449.59</c:v>
                </c:pt>
                <c:pt idx="20850">
                  <c:v>208459.59</c:v>
                </c:pt>
                <c:pt idx="20851">
                  <c:v>208469.59</c:v>
                </c:pt>
                <c:pt idx="20852">
                  <c:v>208479.59</c:v>
                </c:pt>
                <c:pt idx="20853">
                  <c:v>208489.59</c:v>
                </c:pt>
                <c:pt idx="20854">
                  <c:v>208499.59</c:v>
                </c:pt>
                <c:pt idx="20855">
                  <c:v>208509.58</c:v>
                </c:pt>
                <c:pt idx="20856">
                  <c:v>208519.58</c:v>
                </c:pt>
                <c:pt idx="20857">
                  <c:v>208529.58</c:v>
                </c:pt>
                <c:pt idx="20858">
                  <c:v>208539.56</c:v>
                </c:pt>
                <c:pt idx="20859">
                  <c:v>208549.56</c:v>
                </c:pt>
                <c:pt idx="20860">
                  <c:v>208559.58</c:v>
                </c:pt>
                <c:pt idx="20861">
                  <c:v>208569.58</c:v>
                </c:pt>
                <c:pt idx="20862">
                  <c:v>208579.56</c:v>
                </c:pt>
                <c:pt idx="20863">
                  <c:v>208589.56</c:v>
                </c:pt>
                <c:pt idx="20864">
                  <c:v>208599.56</c:v>
                </c:pt>
                <c:pt idx="20865">
                  <c:v>208609.56</c:v>
                </c:pt>
                <c:pt idx="20866">
                  <c:v>208619.56</c:v>
                </c:pt>
                <c:pt idx="20867">
                  <c:v>208629.56</c:v>
                </c:pt>
                <c:pt idx="20868">
                  <c:v>208639.56</c:v>
                </c:pt>
                <c:pt idx="20869">
                  <c:v>208649.55</c:v>
                </c:pt>
                <c:pt idx="20870">
                  <c:v>208659.56</c:v>
                </c:pt>
                <c:pt idx="20871">
                  <c:v>208669.56</c:v>
                </c:pt>
                <c:pt idx="20872">
                  <c:v>208679.56</c:v>
                </c:pt>
                <c:pt idx="20873">
                  <c:v>208689.55</c:v>
                </c:pt>
                <c:pt idx="20874">
                  <c:v>208699.55</c:v>
                </c:pt>
                <c:pt idx="20875">
                  <c:v>208709.55</c:v>
                </c:pt>
                <c:pt idx="20876">
                  <c:v>208719.53</c:v>
                </c:pt>
                <c:pt idx="20877">
                  <c:v>208729.53</c:v>
                </c:pt>
                <c:pt idx="20878">
                  <c:v>208739.53</c:v>
                </c:pt>
                <c:pt idx="20879">
                  <c:v>208749.53</c:v>
                </c:pt>
                <c:pt idx="20880">
                  <c:v>208759.53</c:v>
                </c:pt>
                <c:pt idx="20881">
                  <c:v>208769.53</c:v>
                </c:pt>
                <c:pt idx="20882">
                  <c:v>208779.53</c:v>
                </c:pt>
                <c:pt idx="20883">
                  <c:v>208789.53</c:v>
                </c:pt>
                <c:pt idx="20884">
                  <c:v>208799.53</c:v>
                </c:pt>
                <c:pt idx="20885">
                  <c:v>208809.53</c:v>
                </c:pt>
                <c:pt idx="20886">
                  <c:v>208819.53</c:v>
                </c:pt>
                <c:pt idx="20887">
                  <c:v>208829.52</c:v>
                </c:pt>
                <c:pt idx="20888">
                  <c:v>208839.52</c:v>
                </c:pt>
                <c:pt idx="20889">
                  <c:v>208849.52</c:v>
                </c:pt>
                <c:pt idx="20890">
                  <c:v>208859.51999999999</c:v>
                </c:pt>
                <c:pt idx="20891">
                  <c:v>208869.52</c:v>
                </c:pt>
                <c:pt idx="20892">
                  <c:v>208879.52</c:v>
                </c:pt>
                <c:pt idx="20893">
                  <c:v>208889.52</c:v>
                </c:pt>
                <c:pt idx="20894">
                  <c:v>208899.5</c:v>
                </c:pt>
                <c:pt idx="20895">
                  <c:v>208909.5</c:v>
                </c:pt>
                <c:pt idx="20896">
                  <c:v>208919.5</c:v>
                </c:pt>
                <c:pt idx="20897">
                  <c:v>208929.5</c:v>
                </c:pt>
                <c:pt idx="20898">
                  <c:v>208939.5</c:v>
                </c:pt>
                <c:pt idx="20899">
                  <c:v>208949.5</c:v>
                </c:pt>
                <c:pt idx="20900">
                  <c:v>208959.5</c:v>
                </c:pt>
                <c:pt idx="20901">
                  <c:v>208969.5</c:v>
                </c:pt>
                <c:pt idx="20902">
                  <c:v>208979.5</c:v>
                </c:pt>
                <c:pt idx="20903">
                  <c:v>208989.5</c:v>
                </c:pt>
                <c:pt idx="20904">
                  <c:v>208999.48</c:v>
                </c:pt>
                <c:pt idx="20905">
                  <c:v>209009.48</c:v>
                </c:pt>
                <c:pt idx="20906">
                  <c:v>209019.48</c:v>
                </c:pt>
                <c:pt idx="20907">
                  <c:v>209029.48</c:v>
                </c:pt>
                <c:pt idx="20908">
                  <c:v>209039.47</c:v>
                </c:pt>
                <c:pt idx="20909">
                  <c:v>209049.47</c:v>
                </c:pt>
                <c:pt idx="20910">
                  <c:v>209059.48</c:v>
                </c:pt>
                <c:pt idx="20911">
                  <c:v>209069.48</c:v>
                </c:pt>
                <c:pt idx="20912">
                  <c:v>209079.47</c:v>
                </c:pt>
                <c:pt idx="20913">
                  <c:v>209089.47</c:v>
                </c:pt>
                <c:pt idx="20914">
                  <c:v>209099.47</c:v>
                </c:pt>
                <c:pt idx="20915">
                  <c:v>209109.47</c:v>
                </c:pt>
                <c:pt idx="20916">
                  <c:v>209119.47</c:v>
                </c:pt>
                <c:pt idx="20917">
                  <c:v>209129.47</c:v>
                </c:pt>
                <c:pt idx="20918">
                  <c:v>209139.45</c:v>
                </c:pt>
                <c:pt idx="20919">
                  <c:v>209149.45</c:v>
                </c:pt>
                <c:pt idx="20920">
                  <c:v>209159.47</c:v>
                </c:pt>
                <c:pt idx="20921">
                  <c:v>209169.47</c:v>
                </c:pt>
                <c:pt idx="20922">
                  <c:v>209179.45</c:v>
                </c:pt>
                <c:pt idx="20923">
                  <c:v>209189.45</c:v>
                </c:pt>
                <c:pt idx="20924">
                  <c:v>209199.45</c:v>
                </c:pt>
                <c:pt idx="20925">
                  <c:v>209209.45</c:v>
                </c:pt>
                <c:pt idx="20926">
                  <c:v>209219.44</c:v>
                </c:pt>
                <c:pt idx="20927">
                  <c:v>209229.44</c:v>
                </c:pt>
                <c:pt idx="20928">
                  <c:v>209239.44</c:v>
                </c:pt>
                <c:pt idx="20929">
                  <c:v>209249.44</c:v>
                </c:pt>
                <c:pt idx="20930">
                  <c:v>209259.44</c:v>
                </c:pt>
                <c:pt idx="20931">
                  <c:v>209269.44</c:v>
                </c:pt>
                <c:pt idx="20932">
                  <c:v>209279.44</c:v>
                </c:pt>
                <c:pt idx="20933">
                  <c:v>209289.44</c:v>
                </c:pt>
                <c:pt idx="20934">
                  <c:v>209299.44</c:v>
                </c:pt>
                <c:pt idx="20935">
                  <c:v>209309.44</c:v>
                </c:pt>
                <c:pt idx="20936">
                  <c:v>209319.42</c:v>
                </c:pt>
                <c:pt idx="20937">
                  <c:v>209329.42</c:v>
                </c:pt>
                <c:pt idx="20938">
                  <c:v>209339.42</c:v>
                </c:pt>
                <c:pt idx="20939">
                  <c:v>209349.41</c:v>
                </c:pt>
                <c:pt idx="20940">
                  <c:v>209359.42</c:v>
                </c:pt>
                <c:pt idx="20941">
                  <c:v>209369.42</c:v>
                </c:pt>
                <c:pt idx="20942">
                  <c:v>209379.42</c:v>
                </c:pt>
                <c:pt idx="20943">
                  <c:v>209389.41</c:v>
                </c:pt>
                <c:pt idx="20944">
                  <c:v>209399.41</c:v>
                </c:pt>
                <c:pt idx="20945">
                  <c:v>209409.41</c:v>
                </c:pt>
                <c:pt idx="20946">
                  <c:v>209419.41</c:v>
                </c:pt>
                <c:pt idx="20947">
                  <c:v>209429.41</c:v>
                </c:pt>
                <c:pt idx="20948">
                  <c:v>209439.41</c:v>
                </c:pt>
                <c:pt idx="20949">
                  <c:v>209449.39</c:v>
                </c:pt>
                <c:pt idx="20950">
                  <c:v>209459.41</c:v>
                </c:pt>
                <c:pt idx="20951">
                  <c:v>209469.41</c:v>
                </c:pt>
                <c:pt idx="20952">
                  <c:v>209479.41</c:v>
                </c:pt>
                <c:pt idx="20953">
                  <c:v>209489.39</c:v>
                </c:pt>
                <c:pt idx="20954">
                  <c:v>209499.39</c:v>
                </c:pt>
                <c:pt idx="20955">
                  <c:v>209509.39</c:v>
                </c:pt>
                <c:pt idx="20956">
                  <c:v>209519.39</c:v>
                </c:pt>
                <c:pt idx="20957">
                  <c:v>209529.38</c:v>
                </c:pt>
                <c:pt idx="20958">
                  <c:v>209539.38</c:v>
                </c:pt>
                <c:pt idx="20959">
                  <c:v>209549.38</c:v>
                </c:pt>
                <c:pt idx="20960">
                  <c:v>209559.39</c:v>
                </c:pt>
                <c:pt idx="20961">
                  <c:v>209569.38</c:v>
                </c:pt>
                <c:pt idx="20962">
                  <c:v>209579.38</c:v>
                </c:pt>
                <c:pt idx="20963">
                  <c:v>209589.38</c:v>
                </c:pt>
                <c:pt idx="20964">
                  <c:v>209599.38</c:v>
                </c:pt>
                <c:pt idx="20965">
                  <c:v>209609.38</c:v>
                </c:pt>
                <c:pt idx="20966">
                  <c:v>209619.38</c:v>
                </c:pt>
                <c:pt idx="20967">
                  <c:v>209629.36</c:v>
                </c:pt>
                <c:pt idx="20968">
                  <c:v>209639.36</c:v>
                </c:pt>
                <c:pt idx="20969">
                  <c:v>209649.38</c:v>
                </c:pt>
                <c:pt idx="20970">
                  <c:v>209659.38</c:v>
                </c:pt>
                <c:pt idx="20971">
                  <c:v>209669.36</c:v>
                </c:pt>
                <c:pt idx="20972">
                  <c:v>209679.35999999999</c:v>
                </c:pt>
                <c:pt idx="20973">
                  <c:v>209689.36</c:v>
                </c:pt>
                <c:pt idx="20974">
                  <c:v>209699.36</c:v>
                </c:pt>
                <c:pt idx="20975">
                  <c:v>209709.36</c:v>
                </c:pt>
                <c:pt idx="20976">
                  <c:v>209719.34</c:v>
                </c:pt>
                <c:pt idx="20977">
                  <c:v>209729.34</c:v>
                </c:pt>
                <c:pt idx="20978">
                  <c:v>209739.34</c:v>
                </c:pt>
                <c:pt idx="20979">
                  <c:v>209749.34</c:v>
                </c:pt>
                <c:pt idx="20980">
                  <c:v>209759.34</c:v>
                </c:pt>
                <c:pt idx="20981">
                  <c:v>209769.34</c:v>
                </c:pt>
                <c:pt idx="20982">
                  <c:v>209779.34</c:v>
                </c:pt>
                <c:pt idx="20983">
                  <c:v>209789.34</c:v>
                </c:pt>
                <c:pt idx="20984">
                  <c:v>209799.34</c:v>
                </c:pt>
                <c:pt idx="20985">
                  <c:v>209809.33</c:v>
                </c:pt>
                <c:pt idx="20986">
                  <c:v>209819.33</c:v>
                </c:pt>
                <c:pt idx="20987">
                  <c:v>209829.33</c:v>
                </c:pt>
                <c:pt idx="20988">
                  <c:v>209839.33</c:v>
                </c:pt>
                <c:pt idx="20989">
                  <c:v>209849.33</c:v>
                </c:pt>
                <c:pt idx="20990">
                  <c:v>209859.33</c:v>
                </c:pt>
                <c:pt idx="20991">
                  <c:v>209869.33</c:v>
                </c:pt>
                <c:pt idx="20992">
                  <c:v>209879.33</c:v>
                </c:pt>
                <c:pt idx="20993">
                  <c:v>209889.31</c:v>
                </c:pt>
                <c:pt idx="20994">
                  <c:v>209899.31</c:v>
                </c:pt>
                <c:pt idx="20995">
                  <c:v>209909.31</c:v>
                </c:pt>
                <c:pt idx="20996">
                  <c:v>209919.31</c:v>
                </c:pt>
                <c:pt idx="20997">
                  <c:v>209929.31</c:v>
                </c:pt>
                <c:pt idx="20998">
                  <c:v>209939.31</c:v>
                </c:pt>
                <c:pt idx="20999">
                  <c:v>209949.31</c:v>
                </c:pt>
                <c:pt idx="21000">
                  <c:v>209959.31</c:v>
                </c:pt>
                <c:pt idx="21001">
                  <c:v>209969.31</c:v>
                </c:pt>
                <c:pt idx="21002">
                  <c:v>209979.31</c:v>
                </c:pt>
                <c:pt idx="21003">
                  <c:v>209989.3</c:v>
                </c:pt>
                <c:pt idx="21004">
                  <c:v>209999.3</c:v>
                </c:pt>
                <c:pt idx="21005">
                  <c:v>210009.3</c:v>
                </c:pt>
                <c:pt idx="21006">
                  <c:v>210019.28</c:v>
                </c:pt>
                <c:pt idx="21007">
                  <c:v>210029.28</c:v>
                </c:pt>
                <c:pt idx="21008">
                  <c:v>210039.28</c:v>
                </c:pt>
                <c:pt idx="21009">
                  <c:v>210049.3</c:v>
                </c:pt>
                <c:pt idx="21010">
                  <c:v>210059.28</c:v>
                </c:pt>
                <c:pt idx="21011">
                  <c:v>210069.28</c:v>
                </c:pt>
                <c:pt idx="21012">
                  <c:v>210079.28</c:v>
                </c:pt>
                <c:pt idx="21013">
                  <c:v>210089.28</c:v>
                </c:pt>
                <c:pt idx="21014">
                  <c:v>210099.28</c:v>
                </c:pt>
                <c:pt idx="21015">
                  <c:v>210109.28</c:v>
                </c:pt>
                <c:pt idx="21016">
                  <c:v>210119.28</c:v>
                </c:pt>
                <c:pt idx="21017">
                  <c:v>210129.28</c:v>
                </c:pt>
                <c:pt idx="21018">
                  <c:v>210139.27</c:v>
                </c:pt>
                <c:pt idx="21019">
                  <c:v>210149.28</c:v>
                </c:pt>
                <c:pt idx="21020">
                  <c:v>210159.27</c:v>
                </c:pt>
                <c:pt idx="21021">
                  <c:v>210169.27</c:v>
                </c:pt>
                <c:pt idx="21022">
                  <c:v>210179.27</c:v>
                </c:pt>
                <c:pt idx="21023">
                  <c:v>210189.27</c:v>
                </c:pt>
                <c:pt idx="21024">
                  <c:v>210199.25</c:v>
                </c:pt>
                <c:pt idx="21025">
                  <c:v>210209.25</c:v>
                </c:pt>
                <c:pt idx="21026">
                  <c:v>210219.25</c:v>
                </c:pt>
                <c:pt idx="21027">
                  <c:v>210229.25</c:v>
                </c:pt>
                <c:pt idx="21028">
                  <c:v>210239.25</c:v>
                </c:pt>
                <c:pt idx="21029">
                  <c:v>210249.25</c:v>
                </c:pt>
                <c:pt idx="21030">
                  <c:v>210259.25</c:v>
                </c:pt>
                <c:pt idx="21031">
                  <c:v>210269.25</c:v>
                </c:pt>
                <c:pt idx="21032">
                  <c:v>210279.25</c:v>
                </c:pt>
                <c:pt idx="21033">
                  <c:v>210289.25</c:v>
                </c:pt>
                <c:pt idx="21034">
                  <c:v>210299.23</c:v>
                </c:pt>
                <c:pt idx="21035">
                  <c:v>210309.23</c:v>
                </c:pt>
                <c:pt idx="21036">
                  <c:v>210319.23</c:v>
                </c:pt>
                <c:pt idx="21037">
                  <c:v>210329.23</c:v>
                </c:pt>
                <c:pt idx="21038">
                  <c:v>210339.22</c:v>
                </c:pt>
                <c:pt idx="21039">
                  <c:v>210349.23</c:v>
                </c:pt>
                <c:pt idx="21040">
                  <c:v>210359.23</c:v>
                </c:pt>
                <c:pt idx="21041">
                  <c:v>210369.23</c:v>
                </c:pt>
                <c:pt idx="21042">
                  <c:v>210379.22</c:v>
                </c:pt>
                <c:pt idx="21043">
                  <c:v>210389.22</c:v>
                </c:pt>
                <c:pt idx="21044">
                  <c:v>210399.22</c:v>
                </c:pt>
                <c:pt idx="21045">
                  <c:v>210409.22</c:v>
                </c:pt>
                <c:pt idx="21046">
                  <c:v>210419.22</c:v>
                </c:pt>
                <c:pt idx="21047">
                  <c:v>210429.22</c:v>
                </c:pt>
                <c:pt idx="21048">
                  <c:v>210439.2</c:v>
                </c:pt>
                <c:pt idx="21049">
                  <c:v>210449.22</c:v>
                </c:pt>
                <c:pt idx="21050">
                  <c:v>210459.22</c:v>
                </c:pt>
                <c:pt idx="21051">
                  <c:v>210469.22</c:v>
                </c:pt>
                <c:pt idx="21052">
                  <c:v>210479.2</c:v>
                </c:pt>
                <c:pt idx="21053">
                  <c:v>210489.2</c:v>
                </c:pt>
                <c:pt idx="21054">
                  <c:v>210499.20000000001</c:v>
                </c:pt>
                <c:pt idx="21055">
                  <c:v>210509.2</c:v>
                </c:pt>
                <c:pt idx="21056">
                  <c:v>210519.19</c:v>
                </c:pt>
                <c:pt idx="21057">
                  <c:v>210529.2</c:v>
                </c:pt>
                <c:pt idx="21058">
                  <c:v>210539.2</c:v>
                </c:pt>
                <c:pt idx="21059">
                  <c:v>210549.2</c:v>
                </c:pt>
                <c:pt idx="21060">
                  <c:v>210559.19</c:v>
                </c:pt>
                <c:pt idx="21061">
                  <c:v>210569.19</c:v>
                </c:pt>
                <c:pt idx="21062">
                  <c:v>210579.19</c:v>
                </c:pt>
                <c:pt idx="21063">
                  <c:v>210589.19</c:v>
                </c:pt>
                <c:pt idx="21064">
                  <c:v>210599.19</c:v>
                </c:pt>
                <c:pt idx="21065">
                  <c:v>210609.19</c:v>
                </c:pt>
                <c:pt idx="21066">
                  <c:v>210619.17</c:v>
                </c:pt>
                <c:pt idx="21067">
                  <c:v>210629.17</c:v>
                </c:pt>
                <c:pt idx="21068">
                  <c:v>210639.17</c:v>
                </c:pt>
                <c:pt idx="21069">
                  <c:v>210649.19</c:v>
                </c:pt>
                <c:pt idx="21070">
                  <c:v>210659.17</c:v>
                </c:pt>
                <c:pt idx="21071">
                  <c:v>210669.17</c:v>
                </c:pt>
                <c:pt idx="21072">
                  <c:v>210679.17</c:v>
                </c:pt>
                <c:pt idx="21073">
                  <c:v>210689.16</c:v>
                </c:pt>
                <c:pt idx="21074">
                  <c:v>210699.16</c:v>
                </c:pt>
                <c:pt idx="21075">
                  <c:v>210709.16</c:v>
                </c:pt>
                <c:pt idx="21076">
                  <c:v>210719.16</c:v>
                </c:pt>
                <c:pt idx="21077">
                  <c:v>210729.16</c:v>
                </c:pt>
                <c:pt idx="21078">
                  <c:v>210739.16</c:v>
                </c:pt>
                <c:pt idx="21079">
                  <c:v>210749.16</c:v>
                </c:pt>
                <c:pt idx="21080">
                  <c:v>210759.16</c:v>
                </c:pt>
                <c:pt idx="21081">
                  <c:v>210769.16</c:v>
                </c:pt>
                <c:pt idx="21082">
                  <c:v>210779.16</c:v>
                </c:pt>
                <c:pt idx="21083">
                  <c:v>210789.16</c:v>
                </c:pt>
                <c:pt idx="21084">
                  <c:v>210799.14</c:v>
                </c:pt>
                <c:pt idx="21085">
                  <c:v>210809.14</c:v>
                </c:pt>
                <c:pt idx="21086">
                  <c:v>210819.14</c:v>
                </c:pt>
                <c:pt idx="21087">
                  <c:v>210829.13</c:v>
                </c:pt>
                <c:pt idx="21088">
                  <c:v>210839.14</c:v>
                </c:pt>
                <c:pt idx="21089">
                  <c:v>210849.14</c:v>
                </c:pt>
                <c:pt idx="21090">
                  <c:v>210859.14</c:v>
                </c:pt>
                <c:pt idx="21091">
                  <c:v>210869.13</c:v>
                </c:pt>
                <c:pt idx="21092">
                  <c:v>210879.13</c:v>
                </c:pt>
                <c:pt idx="21093">
                  <c:v>210889.13</c:v>
                </c:pt>
                <c:pt idx="21094">
                  <c:v>210899.13</c:v>
                </c:pt>
                <c:pt idx="21095">
                  <c:v>210909.13</c:v>
                </c:pt>
                <c:pt idx="21096">
                  <c:v>210919.13</c:v>
                </c:pt>
                <c:pt idx="21097">
                  <c:v>210929.11</c:v>
                </c:pt>
                <c:pt idx="21098">
                  <c:v>210939.13</c:v>
                </c:pt>
                <c:pt idx="21099">
                  <c:v>210949.13</c:v>
                </c:pt>
                <c:pt idx="21100">
                  <c:v>210959.13</c:v>
                </c:pt>
                <c:pt idx="21101">
                  <c:v>210969.11</c:v>
                </c:pt>
                <c:pt idx="21102">
                  <c:v>210979.11</c:v>
                </c:pt>
                <c:pt idx="21103">
                  <c:v>210989.11</c:v>
                </c:pt>
                <c:pt idx="21104">
                  <c:v>210999.13</c:v>
                </c:pt>
                <c:pt idx="21105">
                  <c:v>211009.11</c:v>
                </c:pt>
                <c:pt idx="21106">
                  <c:v>211019.11</c:v>
                </c:pt>
                <c:pt idx="21107">
                  <c:v>211029.09</c:v>
                </c:pt>
                <c:pt idx="21108">
                  <c:v>211039.11</c:v>
                </c:pt>
                <c:pt idx="21109">
                  <c:v>211049.09</c:v>
                </c:pt>
                <c:pt idx="21110">
                  <c:v>211059.09</c:v>
                </c:pt>
                <c:pt idx="21111">
                  <c:v>211069.09</c:v>
                </c:pt>
                <c:pt idx="21112">
                  <c:v>211079.09</c:v>
                </c:pt>
                <c:pt idx="21113">
                  <c:v>211089.09</c:v>
                </c:pt>
                <c:pt idx="21114">
                  <c:v>211099.09</c:v>
                </c:pt>
                <c:pt idx="21115">
                  <c:v>211109.08</c:v>
                </c:pt>
                <c:pt idx="21116">
                  <c:v>211119.08</c:v>
                </c:pt>
                <c:pt idx="21117">
                  <c:v>211129.08</c:v>
                </c:pt>
                <c:pt idx="21118">
                  <c:v>211139.09</c:v>
                </c:pt>
                <c:pt idx="21119">
                  <c:v>211149.08</c:v>
                </c:pt>
                <c:pt idx="21120">
                  <c:v>211159.08</c:v>
                </c:pt>
                <c:pt idx="21121">
                  <c:v>211169.08</c:v>
                </c:pt>
                <c:pt idx="21122">
                  <c:v>211179.08</c:v>
                </c:pt>
                <c:pt idx="21123">
                  <c:v>211189.06</c:v>
                </c:pt>
                <c:pt idx="21124">
                  <c:v>211199.06</c:v>
                </c:pt>
                <c:pt idx="21125">
                  <c:v>211209.06</c:v>
                </c:pt>
                <c:pt idx="21126">
                  <c:v>211219.06</c:v>
                </c:pt>
                <c:pt idx="21127">
                  <c:v>211229.06</c:v>
                </c:pt>
                <c:pt idx="21128">
                  <c:v>211239.06</c:v>
                </c:pt>
                <c:pt idx="21129">
                  <c:v>211249.06</c:v>
                </c:pt>
                <c:pt idx="21130">
                  <c:v>211259.06</c:v>
                </c:pt>
                <c:pt idx="21131">
                  <c:v>211269.06</c:v>
                </c:pt>
                <c:pt idx="21132">
                  <c:v>211279.06</c:v>
                </c:pt>
                <c:pt idx="21133">
                  <c:v>211289.05</c:v>
                </c:pt>
                <c:pt idx="21134">
                  <c:v>211299.05</c:v>
                </c:pt>
                <c:pt idx="21135">
                  <c:v>211309.05</c:v>
                </c:pt>
                <c:pt idx="21136">
                  <c:v>211319.03</c:v>
                </c:pt>
                <c:pt idx="21137">
                  <c:v>211329.03</c:v>
                </c:pt>
                <c:pt idx="21138">
                  <c:v>211339.05</c:v>
                </c:pt>
                <c:pt idx="21139">
                  <c:v>211349.05</c:v>
                </c:pt>
                <c:pt idx="21140">
                  <c:v>211359.03</c:v>
                </c:pt>
                <c:pt idx="21141">
                  <c:v>211369.03</c:v>
                </c:pt>
                <c:pt idx="21142">
                  <c:v>211379.03</c:v>
                </c:pt>
                <c:pt idx="21143">
                  <c:v>211389.03</c:v>
                </c:pt>
                <c:pt idx="21144">
                  <c:v>211399.03</c:v>
                </c:pt>
                <c:pt idx="21145">
                  <c:v>211409.03</c:v>
                </c:pt>
                <c:pt idx="21146">
                  <c:v>211419.03</c:v>
                </c:pt>
                <c:pt idx="21147">
                  <c:v>211429.03</c:v>
                </c:pt>
                <c:pt idx="21148">
                  <c:v>211439.03</c:v>
                </c:pt>
                <c:pt idx="21149">
                  <c:v>211449.03</c:v>
                </c:pt>
                <c:pt idx="21150">
                  <c:v>211459.03</c:v>
                </c:pt>
                <c:pt idx="21151">
                  <c:v>211469.02</c:v>
                </c:pt>
                <c:pt idx="21152">
                  <c:v>211479.02</c:v>
                </c:pt>
                <c:pt idx="21153">
                  <c:v>211489.02</c:v>
                </c:pt>
                <c:pt idx="21154">
                  <c:v>211499</c:v>
                </c:pt>
                <c:pt idx="21155">
                  <c:v>211509</c:v>
                </c:pt>
                <c:pt idx="21156">
                  <c:v>211519</c:v>
                </c:pt>
                <c:pt idx="21157">
                  <c:v>211529</c:v>
                </c:pt>
                <c:pt idx="21158">
                  <c:v>211539</c:v>
                </c:pt>
                <c:pt idx="21159">
                  <c:v>211549</c:v>
                </c:pt>
                <c:pt idx="21160">
                  <c:v>211559</c:v>
                </c:pt>
                <c:pt idx="21161">
                  <c:v>211569</c:v>
                </c:pt>
                <c:pt idx="21162">
                  <c:v>211579</c:v>
                </c:pt>
                <c:pt idx="21163">
                  <c:v>211589</c:v>
                </c:pt>
                <c:pt idx="21164">
                  <c:v>211598.98</c:v>
                </c:pt>
                <c:pt idx="21165">
                  <c:v>211608.98</c:v>
                </c:pt>
                <c:pt idx="21166">
                  <c:v>211618.98</c:v>
                </c:pt>
                <c:pt idx="21167">
                  <c:v>211628.98</c:v>
                </c:pt>
                <c:pt idx="21168">
                  <c:v>211638.98</c:v>
                </c:pt>
                <c:pt idx="21169">
                  <c:v>211648.98</c:v>
                </c:pt>
                <c:pt idx="21170">
                  <c:v>211658.98</c:v>
                </c:pt>
                <c:pt idx="21171">
                  <c:v>211668.98</c:v>
                </c:pt>
                <c:pt idx="21172">
                  <c:v>211678.97</c:v>
                </c:pt>
                <c:pt idx="21173">
                  <c:v>211688.97</c:v>
                </c:pt>
                <c:pt idx="21174">
                  <c:v>211698.97</c:v>
                </c:pt>
                <c:pt idx="21175">
                  <c:v>211708.97</c:v>
                </c:pt>
                <c:pt idx="21176">
                  <c:v>211718.97</c:v>
                </c:pt>
                <c:pt idx="21177">
                  <c:v>211728.97</c:v>
                </c:pt>
                <c:pt idx="21178">
                  <c:v>211738.97</c:v>
                </c:pt>
                <c:pt idx="21179">
                  <c:v>211748.97</c:v>
                </c:pt>
                <c:pt idx="21180">
                  <c:v>211758.97</c:v>
                </c:pt>
                <c:pt idx="21181">
                  <c:v>211768.97</c:v>
                </c:pt>
                <c:pt idx="21182">
                  <c:v>211778.95</c:v>
                </c:pt>
                <c:pt idx="21183">
                  <c:v>211788.95</c:v>
                </c:pt>
                <c:pt idx="21184">
                  <c:v>211798.95</c:v>
                </c:pt>
                <c:pt idx="21185">
                  <c:v>211808.95</c:v>
                </c:pt>
                <c:pt idx="21186">
                  <c:v>211818.94</c:v>
                </c:pt>
                <c:pt idx="21187">
                  <c:v>211828.95</c:v>
                </c:pt>
                <c:pt idx="21188">
                  <c:v>211838.95</c:v>
                </c:pt>
                <c:pt idx="21189">
                  <c:v>211848.95</c:v>
                </c:pt>
                <c:pt idx="21190">
                  <c:v>211858.94</c:v>
                </c:pt>
                <c:pt idx="21191">
                  <c:v>211868.94</c:v>
                </c:pt>
                <c:pt idx="21192">
                  <c:v>211878.94</c:v>
                </c:pt>
                <c:pt idx="21193">
                  <c:v>211888.94</c:v>
                </c:pt>
                <c:pt idx="21194">
                  <c:v>211898.94</c:v>
                </c:pt>
                <c:pt idx="21195">
                  <c:v>211908.94</c:v>
                </c:pt>
                <c:pt idx="21196">
                  <c:v>211918.92</c:v>
                </c:pt>
                <c:pt idx="21197">
                  <c:v>211928.94</c:v>
                </c:pt>
                <c:pt idx="21198">
                  <c:v>211938.94</c:v>
                </c:pt>
                <c:pt idx="21199">
                  <c:v>211948.94</c:v>
                </c:pt>
                <c:pt idx="21200">
                  <c:v>211958.92</c:v>
                </c:pt>
                <c:pt idx="21201">
                  <c:v>211968.92</c:v>
                </c:pt>
                <c:pt idx="21202">
                  <c:v>211978.92</c:v>
                </c:pt>
                <c:pt idx="21203">
                  <c:v>211988.92</c:v>
                </c:pt>
                <c:pt idx="21204">
                  <c:v>211998.91</c:v>
                </c:pt>
                <c:pt idx="21205">
                  <c:v>212008.91</c:v>
                </c:pt>
                <c:pt idx="21206">
                  <c:v>212018.91</c:v>
                </c:pt>
                <c:pt idx="21207">
                  <c:v>212028.92</c:v>
                </c:pt>
                <c:pt idx="21208">
                  <c:v>212038.91</c:v>
                </c:pt>
                <c:pt idx="21209">
                  <c:v>212048.91</c:v>
                </c:pt>
                <c:pt idx="21210">
                  <c:v>212058.91</c:v>
                </c:pt>
                <c:pt idx="21211">
                  <c:v>212068.91</c:v>
                </c:pt>
                <c:pt idx="21212">
                  <c:v>212078.91</c:v>
                </c:pt>
                <c:pt idx="21213">
                  <c:v>212088.91</c:v>
                </c:pt>
                <c:pt idx="21214">
                  <c:v>212098.89</c:v>
                </c:pt>
                <c:pt idx="21215">
                  <c:v>212108.89</c:v>
                </c:pt>
                <c:pt idx="21216">
                  <c:v>212118.89</c:v>
                </c:pt>
                <c:pt idx="21217">
                  <c:v>212128.91</c:v>
                </c:pt>
                <c:pt idx="21218">
                  <c:v>212138.89</c:v>
                </c:pt>
                <c:pt idx="21219">
                  <c:v>212148.89</c:v>
                </c:pt>
                <c:pt idx="21220">
                  <c:v>212158.89</c:v>
                </c:pt>
                <c:pt idx="21221">
                  <c:v>212168.88</c:v>
                </c:pt>
                <c:pt idx="21222">
                  <c:v>212178.88</c:v>
                </c:pt>
                <c:pt idx="21223">
                  <c:v>212188.88</c:v>
                </c:pt>
                <c:pt idx="21224">
                  <c:v>212198.88</c:v>
                </c:pt>
                <c:pt idx="21225">
                  <c:v>212208.88</c:v>
                </c:pt>
                <c:pt idx="21226">
                  <c:v>212218.88</c:v>
                </c:pt>
                <c:pt idx="21227">
                  <c:v>212228.88</c:v>
                </c:pt>
                <c:pt idx="21228">
                  <c:v>212238.88</c:v>
                </c:pt>
                <c:pt idx="21229">
                  <c:v>212248.88</c:v>
                </c:pt>
                <c:pt idx="21230">
                  <c:v>212258.88</c:v>
                </c:pt>
                <c:pt idx="21231">
                  <c:v>212268.86</c:v>
                </c:pt>
                <c:pt idx="21232">
                  <c:v>212278.86</c:v>
                </c:pt>
                <c:pt idx="21233">
                  <c:v>212288.86</c:v>
                </c:pt>
                <c:pt idx="21234">
                  <c:v>212298.86</c:v>
                </c:pt>
                <c:pt idx="21235">
                  <c:v>212308.86</c:v>
                </c:pt>
                <c:pt idx="21236">
                  <c:v>212318.86</c:v>
                </c:pt>
                <c:pt idx="21237">
                  <c:v>212328.86</c:v>
                </c:pt>
                <c:pt idx="21238">
                  <c:v>212338.86</c:v>
                </c:pt>
                <c:pt idx="21239">
                  <c:v>212348.84</c:v>
                </c:pt>
                <c:pt idx="21240">
                  <c:v>212358.84</c:v>
                </c:pt>
                <c:pt idx="21241">
                  <c:v>212368.84</c:v>
                </c:pt>
                <c:pt idx="21242">
                  <c:v>212378.84</c:v>
                </c:pt>
                <c:pt idx="21243">
                  <c:v>212388.84</c:v>
                </c:pt>
                <c:pt idx="21244">
                  <c:v>212398.84</c:v>
                </c:pt>
                <c:pt idx="21245">
                  <c:v>212408.83</c:v>
                </c:pt>
                <c:pt idx="21246">
                  <c:v>212418.83</c:v>
                </c:pt>
                <c:pt idx="21247">
                  <c:v>212428.84</c:v>
                </c:pt>
                <c:pt idx="21248">
                  <c:v>212438.84</c:v>
                </c:pt>
                <c:pt idx="21249">
                  <c:v>212448.83</c:v>
                </c:pt>
                <c:pt idx="21250">
                  <c:v>212458.83</c:v>
                </c:pt>
                <c:pt idx="21251">
                  <c:v>212468.83</c:v>
                </c:pt>
                <c:pt idx="21252">
                  <c:v>212478.83</c:v>
                </c:pt>
                <c:pt idx="21253">
                  <c:v>212488.81</c:v>
                </c:pt>
                <c:pt idx="21254">
                  <c:v>212498.81</c:v>
                </c:pt>
                <c:pt idx="21255">
                  <c:v>212508.81</c:v>
                </c:pt>
                <c:pt idx="21256">
                  <c:v>212518.81</c:v>
                </c:pt>
                <c:pt idx="21257">
                  <c:v>212528.81</c:v>
                </c:pt>
                <c:pt idx="21258">
                  <c:v>212538.81</c:v>
                </c:pt>
                <c:pt idx="21259">
                  <c:v>212548.81</c:v>
                </c:pt>
                <c:pt idx="21260">
                  <c:v>212558.81</c:v>
                </c:pt>
                <c:pt idx="21261">
                  <c:v>212568.81</c:v>
                </c:pt>
                <c:pt idx="21262">
                  <c:v>212578.81</c:v>
                </c:pt>
                <c:pt idx="21263">
                  <c:v>212588.79999999999</c:v>
                </c:pt>
                <c:pt idx="21264">
                  <c:v>212598.8</c:v>
                </c:pt>
                <c:pt idx="21265">
                  <c:v>212608.8</c:v>
                </c:pt>
                <c:pt idx="21266">
                  <c:v>212618.8</c:v>
                </c:pt>
                <c:pt idx="21267">
                  <c:v>212628.8</c:v>
                </c:pt>
                <c:pt idx="21268">
                  <c:v>212638.8</c:v>
                </c:pt>
                <c:pt idx="21269">
                  <c:v>212648.8</c:v>
                </c:pt>
                <c:pt idx="21270">
                  <c:v>212658.8</c:v>
                </c:pt>
                <c:pt idx="21271">
                  <c:v>212668.78</c:v>
                </c:pt>
                <c:pt idx="21272">
                  <c:v>212678.78</c:v>
                </c:pt>
                <c:pt idx="21273">
                  <c:v>212688.78</c:v>
                </c:pt>
                <c:pt idx="21274">
                  <c:v>212698.78</c:v>
                </c:pt>
                <c:pt idx="21275">
                  <c:v>212708.78</c:v>
                </c:pt>
                <c:pt idx="21276">
                  <c:v>212718.78</c:v>
                </c:pt>
                <c:pt idx="21277">
                  <c:v>212728.78</c:v>
                </c:pt>
                <c:pt idx="21278">
                  <c:v>212738.78</c:v>
                </c:pt>
                <c:pt idx="21279">
                  <c:v>212748.78</c:v>
                </c:pt>
                <c:pt idx="21280">
                  <c:v>212758.78</c:v>
                </c:pt>
                <c:pt idx="21281">
                  <c:v>212768.77</c:v>
                </c:pt>
                <c:pt idx="21282">
                  <c:v>212778.78</c:v>
                </c:pt>
                <c:pt idx="21283">
                  <c:v>212788.78</c:v>
                </c:pt>
                <c:pt idx="21284">
                  <c:v>212798.78</c:v>
                </c:pt>
                <c:pt idx="21285">
                  <c:v>212808.75</c:v>
                </c:pt>
                <c:pt idx="21286">
                  <c:v>212818.77</c:v>
                </c:pt>
                <c:pt idx="21287">
                  <c:v>212828.77</c:v>
                </c:pt>
                <c:pt idx="21288">
                  <c:v>212838.75</c:v>
                </c:pt>
                <c:pt idx="21289">
                  <c:v>212848.75</c:v>
                </c:pt>
                <c:pt idx="21290">
                  <c:v>212858.75</c:v>
                </c:pt>
                <c:pt idx="21291">
                  <c:v>212868.75</c:v>
                </c:pt>
                <c:pt idx="21292">
                  <c:v>212878.75</c:v>
                </c:pt>
                <c:pt idx="21293">
                  <c:v>212888.75</c:v>
                </c:pt>
                <c:pt idx="21294">
                  <c:v>212898.73</c:v>
                </c:pt>
                <c:pt idx="21295">
                  <c:v>212908.73</c:v>
                </c:pt>
                <c:pt idx="21296">
                  <c:v>212918.75</c:v>
                </c:pt>
                <c:pt idx="21297">
                  <c:v>212928.75</c:v>
                </c:pt>
                <c:pt idx="21298">
                  <c:v>212938.73</c:v>
                </c:pt>
                <c:pt idx="21299">
                  <c:v>212948.73</c:v>
                </c:pt>
                <c:pt idx="21300">
                  <c:v>212958.73</c:v>
                </c:pt>
                <c:pt idx="21301">
                  <c:v>212968.73</c:v>
                </c:pt>
                <c:pt idx="21302">
                  <c:v>212978.72</c:v>
                </c:pt>
                <c:pt idx="21303">
                  <c:v>212988.72</c:v>
                </c:pt>
                <c:pt idx="21304">
                  <c:v>212998.72</c:v>
                </c:pt>
                <c:pt idx="21305">
                  <c:v>213008.72</c:v>
                </c:pt>
                <c:pt idx="21306">
                  <c:v>213018.72</c:v>
                </c:pt>
                <c:pt idx="21307">
                  <c:v>213028.72</c:v>
                </c:pt>
                <c:pt idx="21308">
                  <c:v>213038.72</c:v>
                </c:pt>
                <c:pt idx="21309">
                  <c:v>213048.72</c:v>
                </c:pt>
                <c:pt idx="21310">
                  <c:v>213058.72</c:v>
                </c:pt>
                <c:pt idx="21311">
                  <c:v>213068.72</c:v>
                </c:pt>
                <c:pt idx="21312">
                  <c:v>213078.7</c:v>
                </c:pt>
                <c:pt idx="21313">
                  <c:v>213088.7</c:v>
                </c:pt>
                <c:pt idx="21314">
                  <c:v>213098.7</c:v>
                </c:pt>
                <c:pt idx="21315">
                  <c:v>213108.7</c:v>
                </c:pt>
                <c:pt idx="21316">
                  <c:v>213118.7</c:v>
                </c:pt>
                <c:pt idx="21317">
                  <c:v>213128.7</c:v>
                </c:pt>
                <c:pt idx="21318">
                  <c:v>213138.7</c:v>
                </c:pt>
                <c:pt idx="21319">
                  <c:v>213148.7</c:v>
                </c:pt>
                <c:pt idx="21320">
                  <c:v>213158.69</c:v>
                </c:pt>
                <c:pt idx="21321">
                  <c:v>213168.69</c:v>
                </c:pt>
                <c:pt idx="21322">
                  <c:v>213178.69</c:v>
                </c:pt>
                <c:pt idx="21323">
                  <c:v>213188.69</c:v>
                </c:pt>
                <c:pt idx="21324">
                  <c:v>213198.69</c:v>
                </c:pt>
                <c:pt idx="21325">
                  <c:v>213208.69</c:v>
                </c:pt>
                <c:pt idx="21326">
                  <c:v>213218.69</c:v>
                </c:pt>
                <c:pt idx="21327">
                  <c:v>213228.69</c:v>
                </c:pt>
                <c:pt idx="21328">
                  <c:v>213238.69</c:v>
                </c:pt>
                <c:pt idx="21329">
                  <c:v>213248.69</c:v>
                </c:pt>
                <c:pt idx="21330">
                  <c:v>213258.67</c:v>
                </c:pt>
                <c:pt idx="21331">
                  <c:v>213268.67</c:v>
                </c:pt>
                <c:pt idx="21332">
                  <c:v>213278.67</c:v>
                </c:pt>
                <c:pt idx="21333">
                  <c:v>213288.67</c:v>
                </c:pt>
                <c:pt idx="21334">
                  <c:v>213298.66</c:v>
                </c:pt>
                <c:pt idx="21335">
                  <c:v>213308.66</c:v>
                </c:pt>
                <c:pt idx="21336">
                  <c:v>213318.67</c:v>
                </c:pt>
                <c:pt idx="21337">
                  <c:v>213328.67</c:v>
                </c:pt>
                <c:pt idx="21338">
                  <c:v>213338.66</c:v>
                </c:pt>
                <c:pt idx="21339">
                  <c:v>213348.66</c:v>
                </c:pt>
                <c:pt idx="21340">
                  <c:v>213358.66</c:v>
                </c:pt>
                <c:pt idx="21341">
                  <c:v>213368.66</c:v>
                </c:pt>
                <c:pt idx="21342">
                  <c:v>213378.66</c:v>
                </c:pt>
                <c:pt idx="21343">
                  <c:v>213388.66</c:v>
                </c:pt>
                <c:pt idx="21344">
                  <c:v>213398.64</c:v>
                </c:pt>
                <c:pt idx="21345">
                  <c:v>213408.64000000001</c:v>
                </c:pt>
                <c:pt idx="21346">
                  <c:v>213418.66</c:v>
                </c:pt>
                <c:pt idx="21347">
                  <c:v>213428.66</c:v>
                </c:pt>
                <c:pt idx="21348">
                  <c:v>213438.64</c:v>
                </c:pt>
                <c:pt idx="21349">
                  <c:v>213448.64</c:v>
                </c:pt>
                <c:pt idx="21350">
                  <c:v>213458.64</c:v>
                </c:pt>
                <c:pt idx="21351">
                  <c:v>213468.63</c:v>
                </c:pt>
                <c:pt idx="21352">
                  <c:v>213478.63</c:v>
                </c:pt>
                <c:pt idx="21353">
                  <c:v>213488.63</c:v>
                </c:pt>
                <c:pt idx="21354">
                  <c:v>213498.63</c:v>
                </c:pt>
                <c:pt idx="21355">
                  <c:v>213508.63</c:v>
                </c:pt>
                <c:pt idx="21356">
                  <c:v>213518.63</c:v>
                </c:pt>
                <c:pt idx="21357">
                  <c:v>213528.63</c:v>
                </c:pt>
                <c:pt idx="21358">
                  <c:v>213538.63</c:v>
                </c:pt>
                <c:pt idx="21359">
                  <c:v>213548.63</c:v>
                </c:pt>
                <c:pt idx="21360">
                  <c:v>213558.63</c:v>
                </c:pt>
                <c:pt idx="21361">
                  <c:v>213568.63</c:v>
                </c:pt>
                <c:pt idx="21362">
                  <c:v>213578.61</c:v>
                </c:pt>
                <c:pt idx="21363">
                  <c:v>213588.61</c:v>
                </c:pt>
                <c:pt idx="21364">
                  <c:v>213598.61</c:v>
                </c:pt>
                <c:pt idx="21365">
                  <c:v>213608.59</c:v>
                </c:pt>
                <c:pt idx="21366">
                  <c:v>213618.61</c:v>
                </c:pt>
                <c:pt idx="21367">
                  <c:v>213628.61</c:v>
                </c:pt>
                <c:pt idx="21368">
                  <c:v>213638.61</c:v>
                </c:pt>
                <c:pt idx="21369">
                  <c:v>213648.59</c:v>
                </c:pt>
                <c:pt idx="21370">
                  <c:v>213658.59</c:v>
                </c:pt>
                <c:pt idx="21371">
                  <c:v>213668.61</c:v>
                </c:pt>
                <c:pt idx="21372">
                  <c:v>213678.61</c:v>
                </c:pt>
                <c:pt idx="21373">
                  <c:v>213688.59</c:v>
                </c:pt>
                <c:pt idx="21374">
                  <c:v>213698.59</c:v>
                </c:pt>
                <c:pt idx="21375">
                  <c:v>213708.58</c:v>
                </c:pt>
                <c:pt idx="21376">
                  <c:v>213718.59</c:v>
                </c:pt>
                <c:pt idx="21377">
                  <c:v>213728.59</c:v>
                </c:pt>
                <c:pt idx="21378">
                  <c:v>213738.59</c:v>
                </c:pt>
                <c:pt idx="21379">
                  <c:v>213748.58</c:v>
                </c:pt>
                <c:pt idx="21380">
                  <c:v>213758.58</c:v>
                </c:pt>
                <c:pt idx="21381">
                  <c:v>213768.58</c:v>
                </c:pt>
                <c:pt idx="21382">
                  <c:v>213778.58</c:v>
                </c:pt>
                <c:pt idx="21383">
                  <c:v>213788.56</c:v>
                </c:pt>
                <c:pt idx="21384">
                  <c:v>213798.56</c:v>
                </c:pt>
                <c:pt idx="21385">
                  <c:v>213808.58</c:v>
                </c:pt>
                <c:pt idx="21386">
                  <c:v>213818.58</c:v>
                </c:pt>
                <c:pt idx="21387">
                  <c:v>213828.56</c:v>
                </c:pt>
                <c:pt idx="21388">
                  <c:v>213838.56</c:v>
                </c:pt>
                <c:pt idx="21389">
                  <c:v>213848.56</c:v>
                </c:pt>
                <c:pt idx="21390">
                  <c:v>213858.56</c:v>
                </c:pt>
                <c:pt idx="21391">
                  <c:v>213868.56</c:v>
                </c:pt>
                <c:pt idx="21392">
                  <c:v>213878.56</c:v>
                </c:pt>
                <c:pt idx="21393">
                  <c:v>213888.55</c:v>
                </c:pt>
                <c:pt idx="21394">
                  <c:v>213898.55</c:v>
                </c:pt>
                <c:pt idx="21395">
                  <c:v>213908.56</c:v>
                </c:pt>
                <c:pt idx="21396">
                  <c:v>213918.56</c:v>
                </c:pt>
                <c:pt idx="21397">
                  <c:v>213928.55</c:v>
                </c:pt>
                <c:pt idx="21398">
                  <c:v>213938.55</c:v>
                </c:pt>
                <c:pt idx="21399">
                  <c:v>213948.55</c:v>
                </c:pt>
                <c:pt idx="21400">
                  <c:v>213958.55</c:v>
                </c:pt>
                <c:pt idx="21401">
                  <c:v>213968.53</c:v>
                </c:pt>
                <c:pt idx="21402">
                  <c:v>213978.53</c:v>
                </c:pt>
                <c:pt idx="21403">
                  <c:v>213988.53</c:v>
                </c:pt>
                <c:pt idx="21404">
                  <c:v>213998.53</c:v>
                </c:pt>
                <c:pt idx="21405">
                  <c:v>214008.53</c:v>
                </c:pt>
                <c:pt idx="21406">
                  <c:v>214018.53</c:v>
                </c:pt>
                <c:pt idx="21407">
                  <c:v>214028.53</c:v>
                </c:pt>
                <c:pt idx="21408">
                  <c:v>214038.53</c:v>
                </c:pt>
                <c:pt idx="21409">
                  <c:v>214048.53</c:v>
                </c:pt>
                <c:pt idx="21410">
                  <c:v>214058.53</c:v>
                </c:pt>
                <c:pt idx="21411">
                  <c:v>214068.52</c:v>
                </c:pt>
                <c:pt idx="21412">
                  <c:v>214078.52</c:v>
                </c:pt>
                <c:pt idx="21413">
                  <c:v>214088.52</c:v>
                </c:pt>
                <c:pt idx="21414">
                  <c:v>214098.5</c:v>
                </c:pt>
                <c:pt idx="21415">
                  <c:v>214108.52</c:v>
                </c:pt>
                <c:pt idx="21416">
                  <c:v>214118.52</c:v>
                </c:pt>
                <c:pt idx="21417">
                  <c:v>214128.52</c:v>
                </c:pt>
                <c:pt idx="21418">
                  <c:v>214138.5</c:v>
                </c:pt>
                <c:pt idx="21419">
                  <c:v>214148.5</c:v>
                </c:pt>
                <c:pt idx="21420">
                  <c:v>214158.52</c:v>
                </c:pt>
                <c:pt idx="21421">
                  <c:v>214168.52</c:v>
                </c:pt>
                <c:pt idx="21422">
                  <c:v>214178.5</c:v>
                </c:pt>
                <c:pt idx="21423">
                  <c:v>214188.5</c:v>
                </c:pt>
                <c:pt idx="21424">
                  <c:v>214198.5</c:v>
                </c:pt>
                <c:pt idx="21425">
                  <c:v>214208.5</c:v>
                </c:pt>
                <c:pt idx="21426">
                  <c:v>214218.5</c:v>
                </c:pt>
                <c:pt idx="21427">
                  <c:v>214228.5</c:v>
                </c:pt>
                <c:pt idx="21428">
                  <c:v>214238.5</c:v>
                </c:pt>
                <c:pt idx="21429">
                  <c:v>214248.48</c:v>
                </c:pt>
                <c:pt idx="21430">
                  <c:v>214258.48</c:v>
                </c:pt>
                <c:pt idx="21431">
                  <c:v>214268.48</c:v>
                </c:pt>
                <c:pt idx="21432">
                  <c:v>214278.47</c:v>
                </c:pt>
                <c:pt idx="21433">
                  <c:v>214288.47</c:v>
                </c:pt>
                <c:pt idx="21434">
                  <c:v>214298.47</c:v>
                </c:pt>
                <c:pt idx="21435">
                  <c:v>214308.48000000001</c:v>
                </c:pt>
                <c:pt idx="21436">
                  <c:v>214318.47</c:v>
                </c:pt>
                <c:pt idx="21437">
                  <c:v>214328.47</c:v>
                </c:pt>
                <c:pt idx="21438">
                  <c:v>214338.47</c:v>
                </c:pt>
                <c:pt idx="21439">
                  <c:v>214348.47</c:v>
                </c:pt>
                <c:pt idx="21440">
                  <c:v>214358.47</c:v>
                </c:pt>
                <c:pt idx="21441">
                  <c:v>214368.47</c:v>
                </c:pt>
                <c:pt idx="21442">
                  <c:v>214378.45</c:v>
                </c:pt>
                <c:pt idx="21443">
                  <c:v>214388.45</c:v>
                </c:pt>
                <c:pt idx="21444">
                  <c:v>214398.45</c:v>
                </c:pt>
                <c:pt idx="21445">
                  <c:v>214408.47</c:v>
                </c:pt>
                <c:pt idx="21446">
                  <c:v>214418.45</c:v>
                </c:pt>
                <c:pt idx="21447">
                  <c:v>214428.45</c:v>
                </c:pt>
                <c:pt idx="21448">
                  <c:v>214438.45</c:v>
                </c:pt>
                <c:pt idx="21449">
                  <c:v>214448.45</c:v>
                </c:pt>
                <c:pt idx="21450">
                  <c:v>214458.44</c:v>
                </c:pt>
                <c:pt idx="21451">
                  <c:v>214468.44</c:v>
                </c:pt>
                <c:pt idx="21452">
                  <c:v>214478.44</c:v>
                </c:pt>
                <c:pt idx="21453">
                  <c:v>214488.44</c:v>
                </c:pt>
                <c:pt idx="21454">
                  <c:v>214498.44</c:v>
                </c:pt>
                <c:pt idx="21455">
                  <c:v>214508.44</c:v>
                </c:pt>
                <c:pt idx="21456">
                  <c:v>214518.44</c:v>
                </c:pt>
                <c:pt idx="21457">
                  <c:v>214528.44</c:v>
                </c:pt>
                <c:pt idx="21458">
                  <c:v>214538.44</c:v>
                </c:pt>
                <c:pt idx="21459">
                  <c:v>214548.44</c:v>
                </c:pt>
                <c:pt idx="21460">
                  <c:v>214558.42</c:v>
                </c:pt>
                <c:pt idx="21461">
                  <c:v>214568.42</c:v>
                </c:pt>
                <c:pt idx="21462">
                  <c:v>214578.42</c:v>
                </c:pt>
                <c:pt idx="21463">
                  <c:v>214588.42</c:v>
                </c:pt>
                <c:pt idx="21464">
                  <c:v>214598.41</c:v>
                </c:pt>
                <c:pt idx="21465">
                  <c:v>214608.42</c:v>
                </c:pt>
                <c:pt idx="21466">
                  <c:v>214618.42</c:v>
                </c:pt>
                <c:pt idx="21467">
                  <c:v>214628.42</c:v>
                </c:pt>
                <c:pt idx="21468">
                  <c:v>214638.41</c:v>
                </c:pt>
                <c:pt idx="21469">
                  <c:v>214648.41</c:v>
                </c:pt>
                <c:pt idx="21470">
                  <c:v>214658.41</c:v>
                </c:pt>
                <c:pt idx="21471">
                  <c:v>214668.41</c:v>
                </c:pt>
                <c:pt idx="21472">
                  <c:v>214678.41</c:v>
                </c:pt>
                <c:pt idx="21473">
                  <c:v>214688.41</c:v>
                </c:pt>
                <c:pt idx="21474">
                  <c:v>214698.41</c:v>
                </c:pt>
                <c:pt idx="21475">
                  <c:v>214708.41</c:v>
                </c:pt>
                <c:pt idx="21476">
                  <c:v>214718.41</c:v>
                </c:pt>
                <c:pt idx="21477">
                  <c:v>214728.41</c:v>
                </c:pt>
                <c:pt idx="21478">
                  <c:v>214738.39</c:v>
                </c:pt>
                <c:pt idx="21479">
                  <c:v>214748.41</c:v>
                </c:pt>
                <c:pt idx="21480">
                  <c:v>214758.38</c:v>
                </c:pt>
                <c:pt idx="21481">
                  <c:v>214768.41</c:v>
                </c:pt>
                <c:pt idx="21482">
                  <c:v>214778.38</c:v>
                </c:pt>
                <c:pt idx="21483">
                  <c:v>214788.39</c:v>
                </c:pt>
                <c:pt idx="21484">
                  <c:v>214798.38</c:v>
                </c:pt>
                <c:pt idx="21485">
                  <c:v>214808.38</c:v>
                </c:pt>
                <c:pt idx="21486">
                  <c:v>214818.38</c:v>
                </c:pt>
                <c:pt idx="21487">
                  <c:v>214828.38</c:v>
                </c:pt>
                <c:pt idx="21488">
                  <c:v>214838.36</c:v>
                </c:pt>
                <c:pt idx="21489">
                  <c:v>214848.38</c:v>
                </c:pt>
                <c:pt idx="21490">
                  <c:v>214858.38</c:v>
                </c:pt>
                <c:pt idx="21491">
                  <c:v>214868.38</c:v>
                </c:pt>
                <c:pt idx="21492">
                  <c:v>214878.38</c:v>
                </c:pt>
                <c:pt idx="21493">
                  <c:v>214888.36</c:v>
                </c:pt>
                <c:pt idx="21494">
                  <c:v>214898.38</c:v>
                </c:pt>
                <c:pt idx="21495">
                  <c:v>214908.34</c:v>
                </c:pt>
                <c:pt idx="21496">
                  <c:v>214918.36</c:v>
                </c:pt>
                <c:pt idx="21497">
                  <c:v>214928.34</c:v>
                </c:pt>
                <c:pt idx="21498">
                  <c:v>214938.34</c:v>
                </c:pt>
                <c:pt idx="21499">
                  <c:v>214948.38</c:v>
                </c:pt>
                <c:pt idx="21500">
                  <c:v>214958.34</c:v>
                </c:pt>
                <c:pt idx="21501">
                  <c:v>214968.36</c:v>
                </c:pt>
                <c:pt idx="21502">
                  <c:v>214978.34</c:v>
                </c:pt>
                <c:pt idx="21503">
                  <c:v>214988.34</c:v>
                </c:pt>
                <c:pt idx="21504">
                  <c:v>214998.34</c:v>
                </c:pt>
                <c:pt idx="21505">
                  <c:v>215008.34</c:v>
                </c:pt>
                <c:pt idx="21506">
                  <c:v>215018.33</c:v>
                </c:pt>
                <c:pt idx="21507">
                  <c:v>215028.34</c:v>
                </c:pt>
                <c:pt idx="21508">
                  <c:v>215038.31</c:v>
                </c:pt>
                <c:pt idx="21509">
                  <c:v>215048.33</c:v>
                </c:pt>
                <c:pt idx="21510">
                  <c:v>215058.34</c:v>
                </c:pt>
                <c:pt idx="21511">
                  <c:v>215068.33</c:v>
                </c:pt>
                <c:pt idx="21512">
                  <c:v>215078.34</c:v>
                </c:pt>
                <c:pt idx="21513">
                  <c:v>215088.31</c:v>
                </c:pt>
                <c:pt idx="21514">
                  <c:v>215098.33</c:v>
                </c:pt>
                <c:pt idx="21515">
                  <c:v>215108.34</c:v>
                </c:pt>
                <c:pt idx="21516">
                  <c:v>215118.31</c:v>
                </c:pt>
                <c:pt idx="21517">
                  <c:v>215128.31</c:v>
                </c:pt>
                <c:pt idx="21518">
                  <c:v>215138.31</c:v>
                </c:pt>
                <c:pt idx="21519">
                  <c:v>215148.33</c:v>
                </c:pt>
                <c:pt idx="21520">
                  <c:v>215158.31</c:v>
                </c:pt>
                <c:pt idx="21521">
                  <c:v>215168.31</c:v>
                </c:pt>
                <c:pt idx="21522">
                  <c:v>215178.31</c:v>
                </c:pt>
                <c:pt idx="21523">
                  <c:v>215188.31</c:v>
                </c:pt>
                <c:pt idx="21524">
                  <c:v>215198.3</c:v>
                </c:pt>
                <c:pt idx="21525">
                  <c:v>215208.31</c:v>
                </c:pt>
                <c:pt idx="21526">
                  <c:v>215218.28</c:v>
                </c:pt>
                <c:pt idx="21527">
                  <c:v>215228.3</c:v>
                </c:pt>
                <c:pt idx="21528">
                  <c:v>215238.28</c:v>
                </c:pt>
                <c:pt idx="21529">
                  <c:v>215248.3</c:v>
                </c:pt>
                <c:pt idx="21530">
                  <c:v>215258.31</c:v>
                </c:pt>
                <c:pt idx="21531">
                  <c:v>215268.28</c:v>
                </c:pt>
                <c:pt idx="21532">
                  <c:v>215278.3</c:v>
                </c:pt>
                <c:pt idx="21533">
                  <c:v>215288.28</c:v>
                </c:pt>
                <c:pt idx="21534">
                  <c:v>215298.28</c:v>
                </c:pt>
                <c:pt idx="21535">
                  <c:v>215308.28</c:v>
                </c:pt>
                <c:pt idx="21536">
                  <c:v>215318.28</c:v>
                </c:pt>
                <c:pt idx="21537">
                  <c:v>215328.27</c:v>
                </c:pt>
                <c:pt idx="21538">
                  <c:v>215338.28</c:v>
                </c:pt>
                <c:pt idx="21539">
                  <c:v>215348.28</c:v>
                </c:pt>
                <c:pt idx="21540">
                  <c:v>215358.28</c:v>
                </c:pt>
                <c:pt idx="21541">
                  <c:v>215368.28</c:v>
                </c:pt>
                <c:pt idx="21542">
                  <c:v>215378.27</c:v>
                </c:pt>
                <c:pt idx="21543">
                  <c:v>215388.28</c:v>
                </c:pt>
                <c:pt idx="21544">
                  <c:v>215398.25</c:v>
                </c:pt>
                <c:pt idx="21545">
                  <c:v>215408.27</c:v>
                </c:pt>
                <c:pt idx="21546">
                  <c:v>215418.25</c:v>
                </c:pt>
                <c:pt idx="21547">
                  <c:v>215428.25</c:v>
                </c:pt>
                <c:pt idx="21548">
                  <c:v>215438.25</c:v>
                </c:pt>
                <c:pt idx="21549">
                  <c:v>215448.25</c:v>
                </c:pt>
                <c:pt idx="21550">
                  <c:v>215458.27</c:v>
                </c:pt>
                <c:pt idx="21551">
                  <c:v>215468.25</c:v>
                </c:pt>
                <c:pt idx="21552">
                  <c:v>215478.25</c:v>
                </c:pt>
                <c:pt idx="21553">
                  <c:v>215488.25</c:v>
                </c:pt>
                <c:pt idx="21554">
                  <c:v>215498.25</c:v>
                </c:pt>
                <c:pt idx="21555">
                  <c:v>215508.23</c:v>
                </c:pt>
                <c:pt idx="21556">
                  <c:v>215518.25</c:v>
                </c:pt>
                <c:pt idx="21557">
                  <c:v>215528.22</c:v>
                </c:pt>
                <c:pt idx="21558">
                  <c:v>215538.25</c:v>
                </c:pt>
                <c:pt idx="21559">
                  <c:v>215548.25</c:v>
                </c:pt>
                <c:pt idx="21560">
                  <c:v>215558.23</c:v>
                </c:pt>
                <c:pt idx="21561">
                  <c:v>215568.25</c:v>
                </c:pt>
                <c:pt idx="21562">
                  <c:v>215578.25</c:v>
                </c:pt>
                <c:pt idx="21563">
                  <c:v>215588.23</c:v>
                </c:pt>
                <c:pt idx="21564">
                  <c:v>215598.22</c:v>
                </c:pt>
                <c:pt idx="21565">
                  <c:v>215608.22</c:v>
                </c:pt>
                <c:pt idx="21566">
                  <c:v>215618.22</c:v>
                </c:pt>
                <c:pt idx="21567">
                  <c:v>215628.22</c:v>
                </c:pt>
                <c:pt idx="21568">
                  <c:v>215638.23</c:v>
                </c:pt>
                <c:pt idx="21569">
                  <c:v>215648.22</c:v>
                </c:pt>
                <c:pt idx="21570">
                  <c:v>215658.22</c:v>
                </c:pt>
                <c:pt idx="21571">
                  <c:v>215668.22</c:v>
                </c:pt>
                <c:pt idx="21572">
                  <c:v>215678.22</c:v>
                </c:pt>
                <c:pt idx="21573">
                  <c:v>215688.2</c:v>
                </c:pt>
                <c:pt idx="21574">
                  <c:v>215698.22</c:v>
                </c:pt>
                <c:pt idx="21575">
                  <c:v>215708.19</c:v>
                </c:pt>
                <c:pt idx="21576">
                  <c:v>215718.2</c:v>
                </c:pt>
                <c:pt idx="21577">
                  <c:v>215728.19</c:v>
                </c:pt>
                <c:pt idx="21578">
                  <c:v>215738.2</c:v>
                </c:pt>
                <c:pt idx="21579">
                  <c:v>215748.22</c:v>
                </c:pt>
                <c:pt idx="21580">
                  <c:v>215758.19</c:v>
                </c:pt>
                <c:pt idx="21581">
                  <c:v>215768.2</c:v>
                </c:pt>
                <c:pt idx="21582">
                  <c:v>215778.19</c:v>
                </c:pt>
                <c:pt idx="21583">
                  <c:v>215788.19</c:v>
                </c:pt>
                <c:pt idx="21584">
                  <c:v>215798.19</c:v>
                </c:pt>
                <c:pt idx="21585">
                  <c:v>215808.19</c:v>
                </c:pt>
                <c:pt idx="21586">
                  <c:v>215818.17</c:v>
                </c:pt>
                <c:pt idx="21587">
                  <c:v>215828.19</c:v>
                </c:pt>
                <c:pt idx="21588">
                  <c:v>215838.19</c:v>
                </c:pt>
                <c:pt idx="21589">
                  <c:v>215848.19</c:v>
                </c:pt>
                <c:pt idx="21590">
                  <c:v>215858.19</c:v>
                </c:pt>
                <c:pt idx="21591">
                  <c:v>215868.17</c:v>
                </c:pt>
                <c:pt idx="21592">
                  <c:v>215878.19</c:v>
                </c:pt>
                <c:pt idx="21593">
                  <c:v>215888.16</c:v>
                </c:pt>
                <c:pt idx="21594">
                  <c:v>215898.17</c:v>
                </c:pt>
                <c:pt idx="21595">
                  <c:v>215908.16</c:v>
                </c:pt>
                <c:pt idx="21596">
                  <c:v>215918.17</c:v>
                </c:pt>
                <c:pt idx="21597">
                  <c:v>215928.16</c:v>
                </c:pt>
                <c:pt idx="21598">
                  <c:v>215938.16</c:v>
                </c:pt>
                <c:pt idx="21599">
                  <c:v>215948.17</c:v>
                </c:pt>
                <c:pt idx="21600">
                  <c:v>215958.16</c:v>
                </c:pt>
                <c:pt idx="21601">
                  <c:v>215968.16</c:v>
                </c:pt>
                <c:pt idx="21602">
                  <c:v>215978.16</c:v>
                </c:pt>
                <c:pt idx="21603">
                  <c:v>215988.16</c:v>
                </c:pt>
                <c:pt idx="21604">
                  <c:v>215998.17</c:v>
                </c:pt>
                <c:pt idx="21605">
                  <c:v>216008.16</c:v>
                </c:pt>
                <c:pt idx="21606">
                  <c:v>216018.13</c:v>
                </c:pt>
                <c:pt idx="21607">
                  <c:v>216028.16</c:v>
                </c:pt>
                <c:pt idx="21608">
                  <c:v>216038.16</c:v>
                </c:pt>
                <c:pt idx="21609">
                  <c:v>216048.14</c:v>
                </c:pt>
                <c:pt idx="21610">
                  <c:v>216058.16</c:v>
                </c:pt>
                <c:pt idx="21611">
                  <c:v>216068.13</c:v>
                </c:pt>
                <c:pt idx="21612">
                  <c:v>216078.14</c:v>
                </c:pt>
                <c:pt idx="21613">
                  <c:v>216088.13</c:v>
                </c:pt>
                <c:pt idx="21614">
                  <c:v>216098.13</c:v>
                </c:pt>
                <c:pt idx="21615">
                  <c:v>216108.13</c:v>
                </c:pt>
                <c:pt idx="21616">
                  <c:v>216118.13</c:v>
                </c:pt>
                <c:pt idx="21617">
                  <c:v>216128.13</c:v>
                </c:pt>
                <c:pt idx="21618">
                  <c:v>216138.13</c:v>
                </c:pt>
                <c:pt idx="21619">
                  <c:v>216148.13</c:v>
                </c:pt>
                <c:pt idx="21620">
                  <c:v>216158.13</c:v>
                </c:pt>
                <c:pt idx="21621">
                  <c:v>216168.13</c:v>
                </c:pt>
                <c:pt idx="21622">
                  <c:v>216178.11</c:v>
                </c:pt>
                <c:pt idx="21623">
                  <c:v>216188.13</c:v>
                </c:pt>
                <c:pt idx="21624">
                  <c:v>216198.09</c:v>
                </c:pt>
                <c:pt idx="21625">
                  <c:v>216208.13</c:v>
                </c:pt>
                <c:pt idx="21626">
                  <c:v>216218.09</c:v>
                </c:pt>
                <c:pt idx="21627">
                  <c:v>216228.11</c:v>
                </c:pt>
                <c:pt idx="21628">
                  <c:v>216238.13</c:v>
                </c:pt>
                <c:pt idx="21629">
                  <c:v>216248.09</c:v>
                </c:pt>
                <c:pt idx="21630">
                  <c:v>216258.11</c:v>
                </c:pt>
                <c:pt idx="21631">
                  <c:v>216268.09</c:v>
                </c:pt>
                <c:pt idx="21632">
                  <c:v>216278.09</c:v>
                </c:pt>
                <c:pt idx="21633">
                  <c:v>216288.09</c:v>
                </c:pt>
                <c:pt idx="21634">
                  <c:v>216298.09</c:v>
                </c:pt>
                <c:pt idx="21635">
                  <c:v>216308.09</c:v>
                </c:pt>
                <c:pt idx="21636">
                  <c:v>216318.09</c:v>
                </c:pt>
                <c:pt idx="21637">
                  <c:v>216328.08</c:v>
                </c:pt>
                <c:pt idx="21638">
                  <c:v>216338.09</c:v>
                </c:pt>
                <c:pt idx="21639">
                  <c:v>216348.09</c:v>
                </c:pt>
                <c:pt idx="21640">
                  <c:v>216358.08</c:v>
                </c:pt>
                <c:pt idx="21641">
                  <c:v>216368.09</c:v>
                </c:pt>
                <c:pt idx="21642">
                  <c:v>216378.06</c:v>
                </c:pt>
                <c:pt idx="21643">
                  <c:v>216388.09</c:v>
                </c:pt>
                <c:pt idx="21644">
                  <c:v>216398.09</c:v>
                </c:pt>
                <c:pt idx="21645">
                  <c:v>216408.08</c:v>
                </c:pt>
                <c:pt idx="21646">
                  <c:v>216418.09</c:v>
                </c:pt>
                <c:pt idx="21647">
                  <c:v>216428.06</c:v>
                </c:pt>
                <c:pt idx="21648">
                  <c:v>216438.08</c:v>
                </c:pt>
                <c:pt idx="21649">
                  <c:v>216448.06</c:v>
                </c:pt>
                <c:pt idx="21650">
                  <c:v>216458.06</c:v>
                </c:pt>
                <c:pt idx="21651">
                  <c:v>216468.06</c:v>
                </c:pt>
                <c:pt idx="21652">
                  <c:v>216478.06</c:v>
                </c:pt>
                <c:pt idx="21653">
                  <c:v>216488.05</c:v>
                </c:pt>
                <c:pt idx="21654">
                  <c:v>216498.06</c:v>
                </c:pt>
                <c:pt idx="21655">
                  <c:v>216508.05</c:v>
                </c:pt>
                <c:pt idx="21656">
                  <c:v>216518.06</c:v>
                </c:pt>
                <c:pt idx="21657">
                  <c:v>216528.06</c:v>
                </c:pt>
                <c:pt idx="21658">
                  <c:v>216538.05</c:v>
                </c:pt>
                <c:pt idx="21659">
                  <c:v>216548.06</c:v>
                </c:pt>
                <c:pt idx="21660">
                  <c:v>216558.03</c:v>
                </c:pt>
                <c:pt idx="21661">
                  <c:v>216568.05</c:v>
                </c:pt>
                <c:pt idx="21662">
                  <c:v>216578.03</c:v>
                </c:pt>
                <c:pt idx="21663">
                  <c:v>216588.05</c:v>
                </c:pt>
                <c:pt idx="21664">
                  <c:v>216598.03</c:v>
                </c:pt>
                <c:pt idx="21665">
                  <c:v>216608.03</c:v>
                </c:pt>
                <c:pt idx="21666">
                  <c:v>216618.03</c:v>
                </c:pt>
                <c:pt idx="21667">
                  <c:v>216628.03</c:v>
                </c:pt>
                <c:pt idx="21668">
                  <c:v>216638.03</c:v>
                </c:pt>
                <c:pt idx="21669">
                  <c:v>216648.03</c:v>
                </c:pt>
                <c:pt idx="21670">
                  <c:v>216658.03</c:v>
                </c:pt>
                <c:pt idx="21671">
                  <c:v>216668.02</c:v>
                </c:pt>
                <c:pt idx="21672">
                  <c:v>216678.03</c:v>
                </c:pt>
                <c:pt idx="21673">
                  <c:v>216688.02</c:v>
                </c:pt>
                <c:pt idx="21674">
                  <c:v>216698.03</c:v>
                </c:pt>
                <c:pt idx="21675">
                  <c:v>216708</c:v>
                </c:pt>
                <c:pt idx="21676">
                  <c:v>216718.02</c:v>
                </c:pt>
                <c:pt idx="21677">
                  <c:v>216728.03</c:v>
                </c:pt>
                <c:pt idx="21678">
                  <c:v>216738</c:v>
                </c:pt>
                <c:pt idx="21679">
                  <c:v>216748.02</c:v>
                </c:pt>
                <c:pt idx="21680">
                  <c:v>216758</c:v>
                </c:pt>
                <c:pt idx="21681">
                  <c:v>216768.02</c:v>
                </c:pt>
                <c:pt idx="21682">
                  <c:v>216778</c:v>
                </c:pt>
                <c:pt idx="21683">
                  <c:v>216788</c:v>
                </c:pt>
                <c:pt idx="21684">
                  <c:v>216798</c:v>
                </c:pt>
                <c:pt idx="21685">
                  <c:v>216808</c:v>
                </c:pt>
                <c:pt idx="21686">
                  <c:v>216817.98</c:v>
                </c:pt>
                <c:pt idx="21687">
                  <c:v>216828</c:v>
                </c:pt>
                <c:pt idx="21688">
                  <c:v>216838</c:v>
                </c:pt>
                <c:pt idx="21689">
                  <c:v>216847.98</c:v>
                </c:pt>
                <c:pt idx="21690">
                  <c:v>216858</c:v>
                </c:pt>
                <c:pt idx="21691">
                  <c:v>216867.97</c:v>
                </c:pt>
                <c:pt idx="21692">
                  <c:v>216878</c:v>
                </c:pt>
                <c:pt idx="21693">
                  <c:v>216888</c:v>
                </c:pt>
                <c:pt idx="21694">
                  <c:v>216897.98</c:v>
                </c:pt>
                <c:pt idx="21695">
                  <c:v>216907.97</c:v>
                </c:pt>
                <c:pt idx="21696">
                  <c:v>216917.97</c:v>
                </c:pt>
                <c:pt idx="21697">
                  <c:v>216927.98</c:v>
                </c:pt>
                <c:pt idx="21698">
                  <c:v>216937.97</c:v>
                </c:pt>
                <c:pt idx="21699">
                  <c:v>216947.97</c:v>
                </c:pt>
                <c:pt idx="21700">
                  <c:v>216957.97</c:v>
                </c:pt>
                <c:pt idx="21701">
                  <c:v>216967.97</c:v>
                </c:pt>
                <c:pt idx="21702">
                  <c:v>216977.97</c:v>
                </c:pt>
                <c:pt idx="21703">
                  <c:v>216987.97</c:v>
                </c:pt>
                <c:pt idx="21704">
                  <c:v>216997.95</c:v>
                </c:pt>
                <c:pt idx="21705">
                  <c:v>217007.97</c:v>
                </c:pt>
                <c:pt idx="21706">
                  <c:v>217017.94</c:v>
                </c:pt>
                <c:pt idx="21707">
                  <c:v>217027.95</c:v>
                </c:pt>
                <c:pt idx="21708">
                  <c:v>217037.97</c:v>
                </c:pt>
                <c:pt idx="21709">
                  <c:v>217047.94</c:v>
                </c:pt>
                <c:pt idx="21710">
                  <c:v>217057.97</c:v>
                </c:pt>
                <c:pt idx="21711">
                  <c:v>217067.94</c:v>
                </c:pt>
                <c:pt idx="21712">
                  <c:v>217077.95</c:v>
                </c:pt>
                <c:pt idx="21713">
                  <c:v>217087.94</c:v>
                </c:pt>
                <c:pt idx="21714">
                  <c:v>217097.94</c:v>
                </c:pt>
                <c:pt idx="21715">
                  <c:v>217107.94</c:v>
                </c:pt>
                <c:pt idx="21716">
                  <c:v>217117.94</c:v>
                </c:pt>
                <c:pt idx="21717">
                  <c:v>217127.94</c:v>
                </c:pt>
                <c:pt idx="21718">
                  <c:v>217137.94</c:v>
                </c:pt>
                <c:pt idx="21719">
                  <c:v>217147.94</c:v>
                </c:pt>
                <c:pt idx="21720">
                  <c:v>217157.92</c:v>
                </c:pt>
                <c:pt idx="21721">
                  <c:v>217167.94</c:v>
                </c:pt>
                <c:pt idx="21722">
                  <c:v>217177.92</c:v>
                </c:pt>
                <c:pt idx="21723">
                  <c:v>217187.94</c:v>
                </c:pt>
                <c:pt idx="21724">
                  <c:v>217197.91</c:v>
                </c:pt>
                <c:pt idx="21725">
                  <c:v>217207.92</c:v>
                </c:pt>
                <c:pt idx="21726">
                  <c:v>217217.94</c:v>
                </c:pt>
                <c:pt idx="21727">
                  <c:v>217227.91</c:v>
                </c:pt>
                <c:pt idx="21728">
                  <c:v>217237.92</c:v>
                </c:pt>
                <c:pt idx="21729">
                  <c:v>217247.91</c:v>
                </c:pt>
                <c:pt idx="21730">
                  <c:v>217257.92</c:v>
                </c:pt>
                <c:pt idx="21731">
                  <c:v>217267.91</c:v>
                </c:pt>
                <c:pt idx="21732">
                  <c:v>217277.91</c:v>
                </c:pt>
                <c:pt idx="21733">
                  <c:v>217287.91</c:v>
                </c:pt>
                <c:pt idx="21734">
                  <c:v>217297.91</c:v>
                </c:pt>
                <c:pt idx="21735">
                  <c:v>217307.91</c:v>
                </c:pt>
                <c:pt idx="21736">
                  <c:v>217317.91</c:v>
                </c:pt>
                <c:pt idx="21737">
                  <c:v>217327.91</c:v>
                </c:pt>
                <c:pt idx="21738">
                  <c:v>217337.89</c:v>
                </c:pt>
                <c:pt idx="21739">
                  <c:v>217347.91</c:v>
                </c:pt>
                <c:pt idx="21740">
                  <c:v>217357.89</c:v>
                </c:pt>
                <c:pt idx="21741">
                  <c:v>217367.91</c:v>
                </c:pt>
                <c:pt idx="21742">
                  <c:v>217377.88</c:v>
                </c:pt>
                <c:pt idx="21743">
                  <c:v>217387.89</c:v>
                </c:pt>
                <c:pt idx="21744">
                  <c:v>217397.88</c:v>
                </c:pt>
                <c:pt idx="21745">
                  <c:v>217407.88</c:v>
                </c:pt>
                <c:pt idx="21746">
                  <c:v>217417.89</c:v>
                </c:pt>
                <c:pt idx="21747">
                  <c:v>217427.88</c:v>
                </c:pt>
                <c:pt idx="21748">
                  <c:v>217437.89</c:v>
                </c:pt>
                <c:pt idx="21749">
                  <c:v>217447.88</c:v>
                </c:pt>
                <c:pt idx="21750">
                  <c:v>217457.88</c:v>
                </c:pt>
                <c:pt idx="21751">
                  <c:v>217467.88</c:v>
                </c:pt>
                <c:pt idx="21752">
                  <c:v>217477.88</c:v>
                </c:pt>
                <c:pt idx="21753">
                  <c:v>217487.86</c:v>
                </c:pt>
                <c:pt idx="21754">
                  <c:v>217497.88</c:v>
                </c:pt>
                <c:pt idx="21755">
                  <c:v>217507.84</c:v>
                </c:pt>
                <c:pt idx="21756">
                  <c:v>217517.86</c:v>
                </c:pt>
                <c:pt idx="21757">
                  <c:v>217527.88</c:v>
                </c:pt>
                <c:pt idx="21758">
                  <c:v>217537.84</c:v>
                </c:pt>
                <c:pt idx="21759">
                  <c:v>217547.88</c:v>
                </c:pt>
                <c:pt idx="21760">
                  <c:v>217557.84</c:v>
                </c:pt>
                <c:pt idx="21761">
                  <c:v>217567.86</c:v>
                </c:pt>
                <c:pt idx="21762">
                  <c:v>217577.84</c:v>
                </c:pt>
                <c:pt idx="21763">
                  <c:v>217587.84</c:v>
                </c:pt>
                <c:pt idx="21764">
                  <c:v>217597.84</c:v>
                </c:pt>
                <c:pt idx="21765">
                  <c:v>217607.84</c:v>
                </c:pt>
                <c:pt idx="21766">
                  <c:v>217617.84</c:v>
                </c:pt>
                <c:pt idx="21767">
                  <c:v>217627.84</c:v>
                </c:pt>
                <c:pt idx="21768">
                  <c:v>217637.84</c:v>
                </c:pt>
                <c:pt idx="21769">
                  <c:v>217647.84</c:v>
                </c:pt>
                <c:pt idx="21770">
                  <c:v>217657.84</c:v>
                </c:pt>
                <c:pt idx="21771">
                  <c:v>217667.83</c:v>
                </c:pt>
                <c:pt idx="21772">
                  <c:v>217677.84</c:v>
                </c:pt>
                <c:pt idx="21773">
                  <c:v>217687.81</c:v>
                </c:pt>
                <c:pt idx="21774">
                  <c:v>217697.83</c:v>
                </c:pt>
                <c:pt idx="21775">
                  <c:v>217707.81</c:v>
                </c:pt>
                <c:pt idx="21776">
                  <c:v>217717.81</c:v>
                </c:pt>
                <c:pt idx="21777">
                  <c:v>217727.84</c:v>
                </c:pt>
                <c:pt idx="21778">
                  <c:v>217737.81</c:v>
                </c:pt>
                <c:pt idx="21779">
                  <c:v>217747.83</c:v>
                </c:pt>
                <c:pt idx="21780">
                  <c:v>217757.81</c:v>
                </c:pt>
                <c:pt idx="21781">
                  <c:v>217767.81</c:v>
                </c:pt>
                <c:pt idx="21782">
                  <c:v>217777.83</c:v>
                </c:pt>
                <c:pt idx="21783">
                  <c:v>217787.81</c:v>
                </c:pt>
                <c:pt idx="21784">
                  <c:v>217797.8</c:v>
                </c:pt>
                <c:pt idx="21785">
                  <c:v>217807.81</c:v>
                </c:pt>
                <c:pt idx="21786">
                  <c:v>217817.81</c:v>
                </c:pt>
                <c:pt idx="21787">
                  <c:v>217827.8</c:v>
                </c:pt>
                <c:pt idx="21788">
                  <c:v>217837.81</c:v>
                </c:pt>
                <c:pt idx="21789">
                  <c:v>217847.8</c:v>
                </c:pt>
                <c:pt idx="21790">
                  <c:v>217857.81</c:v>
                </c:pt>
                <c:pt idx="21791">
                  <c:v>217867.78</c:v>
                </c:pt>
                <c:pt idx="21792">
                  <c:v>217877.8</c:v>
                </c:pt>
                <c:pt idx="21793">
                  <c:v>217887.78</c:v>
                </c:pt>
                <c:pt idx="21794">
                  <c:v>217897.78</c:v>
                </c:pt>
                <c:pt idx="21795">
                  <c:v>217907.78</c:v>
                </c:pt>
                <c:pt idx="21796">
                  <c:v>217917.78</c:v>
                </c:pt>
                <c:pt idx="21797">
                  <c:v>217927.8</c:v>
                </c:pt>
                <c:pt idx="21798">
                  <c:v>217937.78</c:v>
                </c:pt>
                <c:pt idx="21799">
                  <c:v>217947.78</c:v>
                </c:pt>
                <c:pt idx="21800">
                  <c:v>217957.78</c:v>
                </c:pt>
                <c:pt idx="21801">
                  <c:v>217967.78</c:v>
                </c:pt>
                <c:pt idx="21802">
                  <c:v>217977.77</c:v>
                </c:pt>
                <c:pt idx="21803">
                  <c:v>217987.78</c:v>
                </c:pt>
                <c:pt idx="21804">
                  <c:v>217997.75</c:v>
                </c:pt>
                <c:pt idx="21805">
                  <c:v>218007.77</c:v>
                </c:pt>
                <c:pt idx="21806">
                  <c:v>218017.78</c:v>
                </c:pt>
                <c:pt idx="21807">
                  <c:v>218027.77</c:v>
                </c:pt>
                <c:pt idx="21808">
                  <c:v>218037.78</c:v>
                </c:pt>
                <c:pt idx="21809">
                  <c:v>218047.75</c:v>
                </c:pt>
                <c:pt idx="21810">
                  <c:v>218057.77</c:v>
                </c:pt>
                <c:pt idx="21811">
                  <c:v>218067.75</c:v>
                </c:pt>
                <c:pt idx="21812">
                  <c:v>218077.75</c:v>
                </c:pt>
                <c:pt idx="21813">
                  <c:v>218087.75</c:v>
                </c:pt>
                <c:pt idx="21814">
                  <c:v>218097.75</c:v>
                </c:pt>
                <c:pt idx="21815">
                  <c:v>218107.77</c:v>
                </c:pt>
                <c:pt idx="21816">
                  <c:v>218117.75</c:v>
                </c:pt>
                <c:pt idx="21817">
                  <c:v>218127.75</c:v>
                </c:pt>
                <c:pt idx="21818">
                  <c:v>218137.75</c:v>
                </c:pt>
                <c:pt idx="21819">
                  <c:v>218147.75</c:v>
                </c:pt>
                <c:pt idx="21820">
                  <c:v>218157.73</c:v>
                </c:pt>
                <c:pt idx="21821">
                  <c:v>218167.75</c:v>
                </c:pt>
                <c:pt idx="21822">
                  <c:v>218177.72</c:v>
                </c:pt>
                <c:pt idx="21823">
                  <c:v>218187.73</c:v>
                </c:pt>
                <c:pt idx="21824">
                  <c:v>218197.75</c:v>
                </c:pt>
                <c:pt idx="21825">
                  <c:v>218207.72</c:v>
                </c:pt>
                <c:pt idx="21826">
                  <c:v>218217.75</c:v>
                </c:pt>
                <c:pt idx="21827">
                  <c:v>218227.72</c:v>
                </c:pt>
                <c:pt idx="21828">
                  <c:v>218237.73</c:v>
                </c:pt>
                <c:pt idx="21829">
                  <c:v>218247.72</c:v>
                </c:pt>
                <c:pt idx="21830">
                  <c:v>218257.72</c:v>
                </c:pt>
                <c:pt idx="21831">
                  <c:v>218267.72</c:v>
                </c:pt>
                <c:pt idx="21832">
                  <c:v>218277.72</c:v>
                </c:pt>
                <c:pt idx="21833">
                  <c:v>218287.7</c:v>
                </c:pt>
                <c:pt idx="21834">
                  <c:v>218297.72</c:v>
                </c:pt>
                <c:pt idx="21835">
                  <c:v>218307.72</c:v>
                </c:pt>
                <c:pt idx="21836">
                  <c:v>218317.72</c:v>
                </c:pt>
                <c:pt idx="21837">
                  <c:v>218327.72</c:v>
                </c:pt>
                <c:pt idx="21838">
                  <c:v>218337.7</c:v>
                </c:pt>
                <c:pt idx="21839">
                  <c:v>218347.72</c:v>
                </c:pt>
                <c:pt idx="21840">
                  <c:v>218357.69</c:v>
                </c:pt>
                <c:pt idx="21841">
                  <c:v>218367.7</c:v>
                </c:pt>
                <c:pt idx="21842">
                  <c:v>218377.69</c:v>
                </c:pt>
                <c:pt idx="21843">
                  <c:v>218387.69</c:v>
                </c:pt>
                <c:pt idx="21844">
                  <c:v>218397.69</c:v>
                </c:pt>
                <c:pt idx="21845">
                  <c:v>218407.69</c:v>
                </c:pt>
                <c:pt idx="21846">
                  <c:v>218417.7</c:v>
                </c:pt>
                <c:pt idx="21847">
                  <c:v>218427.69</c:v>
                </c:pt>
                <c:pt idx="21848">
                  <c:v>218437.69</c:v>
                </c:pt>
                <c:pt idx="21849">
                  <c:v>218447.69</c:v>
                </c:pt>
                <c:pt idx="21850">
                  <c:v>218457.69</c:v>
                </c:pt>
                <c:pt idx="21851">
                  <c:v>218467.67</c:v>
                </c:pt>
                <c:pt idx="21852">
                  <c:v>218477.69</c:v>
                </c:pt>
                <c:pt idx="21853">
                  <c:v>218487.66</c:v>
                </c:pt>
                <c:pt idx="21854">
                  <c:v>218497.69</c:v>
                </c:pt>
                <c:pt idx="21855">
                  <c:v>218507.69</c:v>
                </c:pt>
                <c:pt idx="21856">
                  <c:v>218517.67</c:v>
                </c:pt>
                <c:pt idx="21857">
                  <c:v>218527.69</c:v>
                </c:pt>
                <c:pt idx="21858">
                  <c:v>218537.66</c:v>
                </c:pt>
                <c:pt idx="21859">
                  <c:v>218547.67</c:v>
                </c:pt>
                <c:pt idx="21860">
                  <c:v>218557.66</c:v>
                </c:pt>
                <c:pt idx="21861">
                  <c:v>218567.66</c:v>
                </c:pt>
                <c:pt idx="21862">
                  <c:v>218577.66</c:v>
                </c:pt>
                <c:pt idx="21863">
                  <c:v>218587.66</c:v>
                </c:pt>
                <c:pt idx="21864">
                  <c:v>218597.64</c:v>
                </c:pt>
                <c:pt idx="21865">
                  <c:v>218607.66</c:v>
                </c:pt>
                <c:pt idx="21866">
                  <c:v>218617.66</c:v>
                </c:pt>
                <c:pt idx="21867">
                  <c:v>218627.66</c:v>
                </c:pt>
                <c:pt idx="21868">
                  <c:v>218637.66</c:v>
                </c:pt>
                <c:pt idx="21869">
                  <c:v>218647.64</c:v>
                </c:pt>
                <c:pt idx="21870">
                  <c:v>218657.66</c:v>
                </c:pt>
                <c:pt idx="21871">
                  <c:v>218667.66</c:v>
                </c:pt>
                <c:pt idx="21872">
                  <c:v>218677.64</c:v>
                </c:pt>
                <c:pt idx="21873">
                  <c:v>218687.63</c:v>
                </c:pt>
                <c:pt idx="21874">
                  <c:v>218697.64</c:v>
                </c:pt>
                <c:pt idx="21875">
                  <c:v>218707.66</c:v>
                </c:pt>
                <c:pt idx="21876">
                  <c:v>218717.63</c:v>
                </c:pt>
                <c:pt idx="21877">
                  <c:v>218727.64</c:v>
                </c:pt>
                <c:pt idx="21878">
                  <c:v>218737.63</c:v>
                </c:pt>
                <c:pt idx="21879">
                  <c:v>218747.63</c:v>
                </c:pt>
                <c:pt idx="21880">
                  <c:v>218757.63</c:v>
                </c:pt>
                <c:pt idx="21881">
                  <c:v>218767.63</c:v>
                </c:pt>
                <c:pt idx="21882">
                  <c:v>218777.61</c:v>
                </c:pt>
                <c:pt idx="21883">
                  <c:v>218787.63</c:v>
                </c:pt>
                <c:pt idx="21884">
                  <c:v>218797.59</c:v>
                </c:pt>
                <c:pt idx="21885">
                  <c:v>218807.63</c:v>
                </c:pt>
                <c:pt idx="21886">
                  <c:v>218817.63</c:v>
                </c:pt>
                <c:pt idx="21887">
                  <c:v>218827.61</c:v>
                </c:pt>
                <c:pt idx="21888">
                  <c:v>218837.63</c:v>
                </c:pt>
                <c:pt idx="21889">
                  <c:v>218847.59</c:v>
                </c:pt>
                <c:pt idx="21890">
                  <c:v>218857.61</c:v>
                </c:pt>
                <c:pt idx="21891">
                  <c:v>218867.59</c:v>
                </c:pt>
                <c:pt idx="21892">
                  <c:v>218877.59</c:v>
                </c:pt>
                <c:pt idx="21893">
                  <c:v>218887.59</c:v>
                </c:pt>
                <c:pt idx="21894">
                  <c:v>218897.59</c:v>
                </c:pt>
                <c:pt idx="21895">
                  <c:v>218907.61</c:v>
                </c:pt>
                <c:pt idx="21896">
                  <c:v>218917.59</c:v>
                </c:pt>
                <c:pt idx="21897">
                  <c:v>218927.59</c:v>
                </c:pt>
                <c:pt idx="21898">
                  <c:v>218937.59</c:v>
                </c:pt>
                <c:pt idx="21899">
                  <c:v>218947.59</c:v>
                </c:pt>
                <c:pt idx="21900">
                  <c:v>218957.58</c:v>
                </c:pt>
                <c:pt idx="21901">
                  <c:v>218967.59</c:v>
                </c:pt>
                <c:pt idx="21902">
                  <c:v>218977.56</c:v>
                </c:pt>
                <c:pt idx="21903">
                  <c:v>218987.59</c:v>
                </c:pt>
                <c:pt idx="21904">
                  <c:v>218997.59</c:v>
                </c:pt>
                <c:pt idx="21905">
                  <c:v>219007.58</c:v>
                </c:pt>
                <c:pt idx="21906">
                  <c:v>219017.59</c:v>
                </c:pt>
                <c:pt idx="21907">
                  <c:v>219027.56</c:v>
                </c:pt>
                <c:pt idx="21908">
                  <c:v>219037.58</c:v>
                </c:pt>
                <c:pt idx="21909">
                  <c:v>219047.56</c:v>
                </c:pt>
                <c:pt idx="21910">
                  <c:v>219057.56</c:v>
                </c:pt>
                <c:pt idx="21911">
                  <c:v>219067.56</c:v>
                </c:pt>
                <c:pt idx="21912">
                  <c:v>219077.56</c:v>
                </c:pt>
                <c:pt idx="21913">
                  <c:v>219087.58</c:v>
                </c:pt>
                <c:pt idx="21914">
                  <c:v>219097.56</c:v>
                </c:pt>
                <c:pt idx="21915">
                  <c:v>219107.56</c:v>
                </c:pt>
                <c:pt idx="21916">
                  <c:v>219117.56</c:v>
                </c:pt>
                <c:pt idx="21917">
                  <c:v>219127.56</c:v>
                </c:pt>
                <c:pt idx="21918">
                  <c:v>219137.55</c:v>
                </c:pt>
                <c:pt idx="21919">
                  <c:v>219147.56</c:v>
                </c:pt>
                <c:pt idx="21920">
                  <c:v>219157.53</c:v>
                </c:pt>
                <c:pt idx="21921">
                  <c:v>219167.56</c:v>
                </c:pt>
                <c:pt idx="21922">
                  <c:v>219177.53</c:v>
                </c:pt>
                <c:pt idx="21923">
                  <c:v>219187.55</c:v>
                </c:pt>
                <c:pt idx="21924">
                  <c:v>219197.56</c:v>
                </c:pt>
                <c:pt idx="21925">
                  <c:v>219207.53</c:v>
                </c:pt>
                <c:pt idx="21926">
                  <c:v>219217.55</c:v>
                </c:pt>
                <c:pt idx="21927">
                  <c:v>219227.53</c:v>
                </c:pt>
                <c:pt idx="21928">
                  <c:v>219237.53</c:v>
                </c:pt>
                <c:pt idx="21929">
                  <c:v>219247.53</c:v>
                </c:pt>
                <c:pt idx="21930">
                  <c:v>219257.53</c:v>
                </c:pt>
                <c:pt idx="21931">
                  <c:v>219267.52</c:v>
                </c:pt>
                <c:pt idx="21932">
                  <c:v>219277.53</c:v>
                </c:pt>
                <c:pt idx="21933">
                  <c:v>219287.52</c:v>
                </c:pt>
                <c:pt idx="21934">
                  <c:v>219297.53</c:v>
                </c:pt>
                <c:pt idx="21935">
                  <c:v>219307.53</c:v>
                </c:pt>
                <c:pt idx="21936">
                  <c:v>219317.52</c:v>
                </c:pt>
                <c:pt idx="21937">
                  <c:v>219327.53</c:v>
                </c:pt>
                <c:pt idx="21938">
                  <c:v>219337.5</c:v>
                </c:pt>
                <c:pt idx="21939">
                  <c:v>219347.52</c:v>
                </c:pt>
                <c:pt idx="21940">
                  <c:v>219357.5</c:v>
                </c:pt>
                <c:pt idx="21941">
                  <c:v>219367.52</c:v>
                </c:pt>
                <c:pt idx="21942">
                  <c:v>219377.5</c:v>
                </c:pt>
                <c:pt idx="21943">
                  <c:v>219387.5</c:v>
                </c:pt>
                <c:pt idx="21944">
                  <c:v>219397.52</c:v>
                </c:pt>
                <c:pt idx="21945">
                  <c:v>219407.5</c:v>
                </c:pt>
                <c:pt idx="21946">
                  <c:v>219417.5</c:v>
                </c:pt>
                <c:pt idx="21947">
                  <c:v>219427.5</c:v>
                </c:pt>
                <c:pt idx="21948">
                  <c:v>219437.5</c:v>
                </c:pt>
                <c:pt idx="21949">
                  <c:v>219447.48</c:v>
                </c:pt>
                <c:pt idx="21950">
                  <c:v>219457.5</c:v>
                </c:pt>
                <c:pt idx="21951">
                  <c:v>219467.48</c:v>
                </c:pt>
                <c:pt idx="21952">
                  <c:v>219477.5</c:v>
                </c:pt>
                <c:pt idx="21953">
                  <c:v>219487.47</c:v>
                </c:pt>
                <c:pt idx="21954">
                  <c:v>219497.48</c:v>
                </c:pt>
                <c:pt idx="21955">
                  <c:v>219507.5</c:v>
                </c:pt>
                <c:pt idx="21956">
                  <c:v>219517.47</c:v>
                </c:pt>
                <c:pt idx="21957">
                  <c:v>219527.48</c:v>
                </c:pt>
                <c:pt idx="21958">
                  <c:v>219537.47</c:v>
                </c:pt>
                <c:pt idx="21959">
                  <c:v>219547.48</c:v>
                </c:pt>
                <c:pt idx="21960">
                  <c:v>219557.5</c:v>
                </c:pt>
                <c:pt idx="21961">
                  <c:v>219567.47</c:v>
                </c:pt>
                <c:pt idx="21962">
                  <c:v>219577.47</c:v>
                </c:pt>
                <c:pt idx="21963">
                  <c:v>219587.47</c:v>
                </c:pt>
                <c:pt idx="21964">
                  <c:v>219597.47</c:v>
                </c:pt>
                <c:pt idx="21965">
                  <c:v>219607.47</c:v>
                </c:pt>
                <c:pt idx="21966">
                  <c:v>219617.47</c:v>
                </c:pt>
                <c:pt idx="21967">
                  <c:v>219627.45</c:v>
                </c:pt>
                <c:pt idx="21968">
                  <c:v>219637.47</c:v>
                </c:pt>
                <c:pt idx="21969">
                  <c:v>219647.44</c:v>
                </c:pt>
                <c:pt idx="21970">
                  <c:v>219657.47</c:v>
                </c:pt>
                <c:pt idx="21971">
                  <c:v>219667.44</c:v>
                </c:pt>
                <c:pt idx="21972">
                  <c:v>219677.45</c:v>
                </c:pt>
                <c:pt idx="21973">
                  <c:v>219687.47</c:v>
                </c:pt>
                <c:pt idx="21974">
                  <c:v>219697.44</c:v>
                </c:pt>
                <c:pt idx="21975">
                  <c:v>219707.45</c:v>
                </c:pt>
                <c:pt idx="21976">
                  <c:v>219717.44</c:v>
                </c:pt>
                <c:pt idx="21977">
                  <c:v>219727.44</c:v>
                </c:pt>
                <c:pt idx="21978">
                  <c:v>219737.44</c:v>
                </c:pt>
                <c:pt idx="21979">
                  <c:v>219747.44</c:v>
                </c:pt>
                <c:pt idx="21980">
                  <c:v>219757.44</c:v>
                </c:pt>
                <c:pt idx="21981">
                  <c:v>219767.44</c:v>
                </c:pt>
                <c:pt idx="21982">
                  <c:v>219777.42</c:v>
                </c:pt>
                <c:pt idx="21983">
                  <c:v>219787.44</c:v>
                </c:pt>
                <c:pt idx="21984">
                  <c:v>219797.44</c:v>
                </c:pt>
                <c:pt idx="21985">
                  <c:v>219807.42</c:v>
                </c:pt>
                <c:pt idx="21986">
                  <c:v>219817.44</c:v>
                </c:pt>
                <c:pt idx="21987">
                  <c:v>219827.41</c:v>
                </c:pt>
                <c:pt idx="21988">
                  <c:v>219837.44</c:v>
                </c:pt>
                <c:pt idx="21989">
                  <c:v>219847.41</c:v>
                </c:pt>
                <c:pt idx="21990">
                  <c:v>219857.42</c:v>
                </c:pt>
                <c:pt idx="21991">
                  <c:v>219867.41</c:v>
                </c:pt>
                <c:pt idx="21992">
                  <c:v>219877.41</c:v>
                </c:pt>
                <c:pt idx="21993">
                  <c:v>219887.42</c:v>
                </c:pt>
                <c:pt idx="21994">
                  <c:v>219897.41</c:v>
                </c:pt>
                <c:pt idx="21995">
                  <c:v>219907.41</c:v>
                </c:pt>
                <c:pt idx="21996">
                  <c:v>219917.41</c:v>
                </c:pt>
                <c:pt idx="21997">
                  <c:v>219927.41</c:v>
                </c:pt>
                <c:pt idx="21998">
                  <c:v>219937.39</c:v>
                </c:pt>
                <c:pt idx="21999">
                  <c:v>219947.41</c:v>
                </c:pt>
                <c:pt idx="22000">
                  <c:v>219957.39</c:v>
                </c:pt>
                <c:pt idx="22001">
                  <c:v>219967.41</c:v>
                </c:pt>
                <c:pt idx="22002">
                  <c:v>219977.41</c:v>
                </c:pt>
                <c:pt idx="22003">
                  <c:v>219987.39</c:v>
                </c:pt>
                <c:pt idx="22004">
                  <c:v>219997.41</c:v>
                </c:pt>
                <c:pt idx="22005">
                  <c:v>220007.38</c:v>
                </c:pt>
                <c:pt idx="22006">
                  <c:v>220017.39</c:v>
                </c:pt>
                <c:pt idx="22007">
                  <c:v>220027.38</c:v>
                </c:pt>
                <c:pt idx="22008">
                  <c:v>220037.39</c:v>
                </c:pt>
                <c:pt idx="22009">
                  <c:v>220047.38</c:v>
                </c:pt>
                <c:pt idx="22010">
                  <c:v>220057.38</c:v>
                </c:pt>
                <c:pt idx="22011">
                  <c:v>220067.38</c:v>
                </c:pt>
                <c:pt idx="22012">
                  <c:v>220077.38</c:v>
                </c:pt>
                <c:pt idx="22013">
                  <c:v>220087.38</c:v>
                </c:pt>
                <c:pt idx="22014">
                  <c:v>220097.38</c:v>
                </c:pt>
                <c:pt idx="22015">
                  <c:v>220107.38</c:v>
                </c:pt>
                <c:pt idx="22016">
                  <c:v>220117.36</c:v>
                </c:pt>
                <c:pt idx="22017">
                  <c:v>220127.38</c:v>
                </c:pt>
                <c:pt idx="22018">
                  <c:v>220137.36</c:v>
                </c:pt>
                <c:pt idx="22019">
                  <c:v>220147.38</c:v>
                </c:pt>
                <c:pt idx="22020">
                  <c:v>220157.34</c:v>
                </c:pt>
                <c:pt idx="22021">
                  <c:v>220167.36</c:v>
                </c:pt>
                <c:pt idx="22022">
                  <c:v>220177.34</c:v>
                </c:pt>
                <c:pt idx="22023">
                  <c:v>220187.34</c:v>
                </c:pt>
                <c:pt idx="22024">
                  <c:v>220197.36</c:v>
                </c:pt>
                <c:pt idx="22025">
                  <c:v>220207.34</c:v>
                </c:pt>
                <c:pt idx="22026">
                  <c:v>220217.36</c:v>
                </c:pt>
                <c:pt idx="22027">
                  <c:v>220227.34</c:v>
                </c:pt>
                <c:pt idx="22028">
                  <c:v>220237.34</c:v>
                </c:pt>
                <c:pt idx="22029">
                  <c:v>220247.34</c:v>
                </c:pt>
                <c:pt idx="22030">
                  <c:v>220257.34</c:v>
                </c:pt>
                <c:pt idx="22031">
                  <c:v>220267.33</c:v>
                </c:pt>
                <c:pt idx="22032">
                  <c:v>220277.34</c:v>
                </c:pt>
                <c:pt idx="22033">
                  <c:v>220287.34</c:v>
                </c:pt>
                <c:pt idx="22034">
                  <c:v>220297.33</c:v>
                </c:pt>
                <c:pt idx="22035">
                  <c:v>220307.34</c:v>
                </c:pt>
                <c:pt idx="22036">
                  <c:v>220317.31</c:v>
                </c:pt>
                <c:pt idx="22037">
                  <c:v>220327.34</c:v>
                </c:pt>
                <c:pt idx="22038">
                  <c:v>220337.31</c:v>
                </c:pt>
                <c:pt idx="22039">
                  <c:v>220347.33</c:v>
                </c:pt>
                <c:pt idx="22040">
                  <c:v>220357.31</c:v>
                </c:pt>
                <c:pt idx="22041">
                  <c:v>220367.31</c:v>
                </c:pt>
                <c:pt idx="22042">
                  <c:v>220377.33</c:v>
                </c:pt>
                <c:pt idx="22043">
                  <c:v>220387.31</c:v>
                </c:pt>
                <c:pt idx="22044">
                  <c:v>220397.31</c:v>
                </c:pt>
                <c:pt idx="22045">
                  <c:v>220407.31</c:v>
                </c:pt>
                <c:pt idx="22046">
                  <c:v>220417.31</c:v>
                </c:pt>
                <c:pt idx="22047">
                  <c:v>220427.31</c:v>
                </c:pt>
                <c:pt idx="22048">
                  <c:v>220437.31</c:v>
                </c:pt>
                <c:pt idx="22049">
                  <c:v>220447.31</c:v>
                </c:pt>
                <c:pt idx="22050">
                  <c:v>220457.31</c:v>
                </c:pt>
                <c:pt idx="22051">
                  <c:v>220467.31</c:v>
                </c:pt>
                <c:pt idx="22052">
                  <c:v>220477.3</c:v>
                </c:pt>
                <c:pt idx="22053">
                  <c:v>220487.31</c:v>
                </c:pt>
                <c:pt idx="22054">
                  <c:v>220497.28</c:v>
                </c:pt>
                <c:pt idx="22055">
                  <c:v>220507.31</c:v>
                </c:pt>
                <c:pt idx="22056">
                  <c:v>220517.28</c:v>
                </c:pt>
                <c:pt idx="22057">
                  <c:v>220527.3</c:v>
                </c:pt>
                <c:pt idx="22058">
                  <c:v>220537.28</c:v>
                </c:pt>
                <c:pt idx="22059">
                  <c:v>220547.28</c:v>
                </c:pt>
                <c:pt idx="22060">
                  <c:v>220557.28</c:v>
                </c:pt>
                <c:pt idx="22061">
                  <c:v>220567.28</c:v>
                </c:pt>
                <c:pt idx="22062">
                  <c:v>220577.28</c:v>
                </c:pt>
                <c:pt idx="22063">
                  <c:v>220587.28</c:v>
                </c:pt>
                <c:pt idx="22064">
                  <c:v>220597.28</c:v>
                </c:pt>
                <c:pt idx="22065">
                  <c:v>220607.27</c:v>
                </c:pt>
                <c:pt idx="22066">
                  <c:v>220617.28</c:v>
                </c:pt>
                <c:pt idx="22067">
                  <c:v>220627.27</c:v>
                </c:pt>
                <c:pt idx="22068">
                  <c:v>220637.28</c:v>
                </c:pt>
                <c:pt idx="22069">
                  <c:v>220647.25</c:v>
                </c:pt>
                <c:pt idx="22070">
                  <c:v>220657.27</c:v>
                </c:pt>
                <c:pt idx="22071">
                  <c:v>220667.25</c:v>
                </c:pt>
                <c:pt idx="22072">
                  <c:v>220677.25</c:v>
                </c:pt>
                <c:pt idx="22073">
                  <c:v>220687.27</c:v>
                </c:pt>
                <c:pt idx="22074">
                  <c:v>220697.25</c:v>
                </c:pt>
                <c:pt idx="22075">
                  <c:v>220707.27</c:v>
                </c:pt>
                <c:pt idx="22076">
                  <c:v>220717.25</c:v>
                </c:pt>
                <c:pt idx="22077">
                  <c:v>220727.25</c:v>
                </c:pt>
                <c:pt idx="22078">
                  <c:v>220737.25</c:v>
                </c:pt>
                <c:pt idx="22079">
                  <c:v>220747.25</c:v>
                </c:pt>
                <c:pt idx="22080">
                  <c:v>220757.23</c:v>
                </c:pt>
                <c:pt idx="22081">
                  <c:v>220767.25</c:v>
                </c:pt>
                <c:pt idx="22082">
                  <c:v>220777.25</c:v>
                </c:pt>
                <c:pt idx="22083">
                  <c:v>220787.23</c:v>
                </c:pt>
                <c:pt idx="22084">
                  <c:v>220797.25</c:v>
                </c:pt>
                <c:pt idx="22085">
                  <c:v>220807.23</c:v>
                </c:pt>
                <c:pt idx="22086">
                  <c:v>220817.25</c:v>
                </c:pt>
                <c:pt idx="22087">
                  <c:v>220827.22</c:v>
                </c:pt>
                <c:pt idx="22088">
                  <c:v>220837.23</c:v>
                </c:pt>
                <c:pt idx="22089">
                  <c:v>220847.22</c:v>
                </c:pt>
                <c:pt idx="22090">
                  <c:v>220857.22</c:v>
                </c:pt>
                <c:pt idx="22091">
                  <c:v>220867.23</c:v>
                </c:pt>
                <c:pt idx="22092">
                  <c:v>220877.22</c:v>
                </c:pt>
                <c:pt idx="22093">
                  <c:v>220887.23</c:v>
                </c:pt>
                <c:pt idx="22094">
                  <c:v>220897.22</c:v>
                </c:pt>
                <c:pt idx="22095">
                  <c:v>220907.22</c:v>
                </c:pt>
                <c:pt idx="22096">
                  <c:v>220917.22</c:v>
                </c:pt>
                <c:pt idx="22097">
                  <c:v>220927.22</c:v>
                </c:pt>
                <c:pt idx="22098">
                  <c:v>220937.2</c:v>
                </c:pt>
                <c:pt idx="22099">
                  <c:v>220947.22</c:v>
                </c:pt>
                <c:pt idx="22100">
                  <c:v>220957.19</c:v>
                </c:pt>
                <c:pt idx="22101">
                  <c:v>220967.2</c:v>
                </c:pt>
                <c:pt idx="22102">
                  <c:v>220977.22</c:v>
                </c:pt>
                <c:pt idx="22103">
                  <c:v>220987.19</c:v>
                </c:pt>
                <c:pt idx="22104">
                  <c:v>220997.22</c:v>
                </c:pt>
                <c:pt idx="22105">
                  <c:v>221007.19</c:v>
                </c:pt>
                <c:pt idx="22106">
                  <c:v>221017.2</c:v>
                </c:pt>
                <c:pt idx="22107">
                  <c:v>221027.19</c:v>
                </c:pt>
                <c:pt idx="22108">
                  <c:v>221037.19</c:v>
                </c:pt>
                <c:pt idx="22109">
                  <c:v>221047.19</c:v>
                </c:pt>
                <c:pt idx="22110">
                  <c:v>221057.19</c:v>
                </c:pt>
                <c:pt idx="22111">
                  <c:v>221067.19</c:v>
                </c:pt>
                <c:pt idx="22112">
                  <c:v>221077.19</c:v>
                </c:pt>
                <c:pt idx="22113">
                  <c:v>221087.19</c:v>
                </c:pt>
                <c:pt idx="22114">
                  <c:v>221097.19</c:v>
                </c:pt>
                <c:pt idx="22115">
                  <c:v>221107.19</c:v>
                </c:pt>
                <c:pt idx="22116">
                  <c:v>221117.17</c:v>
                </c:pt>
                <c:pt idx="22117">
                  <c:v>221127.19</c:v>
                </c:pt>
                <c:pt idx="22118">
                  <c:v>221137.16</c:v>
                </c:pt>
                <c:pt idx="22119">
                  <c:v>221147.17</c:v>
                </c:pt>
                <c:pt idx="22120">
                  <c:v>221157.16</c:v>
                </c:pt>
                <c:pt idx="22121">
                  <c:v>221167.16</c:v>
                </c:pt>
                <c:pt idx="22122">
                  <c:v>221177.19</c:v>
                </c:pt>
                <c:pt idx="22123">
                  <c:v>221187.16</c:v>
                </c:pt>
                <c:pt idx="22124">
                  <c:v>221197.17</c:v>
                </c:pt>
                <c:pt idx="22125">
                  <c:v>221207.16</c:v>
                </c:pt>
                <c:pt idx="22126">
                  <c:v>221217.16</c:v>
                </c:pt>
                <c:pt idx="22127">
                  <c:v>221227.16</c:v>
                </c:pt>
                <c:pt idx="22128">
                  <c:v>221237.16</c:v>
                </c:pt>
                <c:pt idx="22129">
                  <c:v>221247.14</c:v>
                </c:pt>
                <c:pt idx="22130">
                  <c:v>221257.16</c:v>
                </c:pt>
                <c:pt idx="22131">
                  <c:v>221267.16</c:v>
                </c:pt>
                <c:pt idx="22132">
                  <c:v>221277.16</c:v>
                </c:pt>
                <c:pt idx="22133">
                  <c:v>221287.16</c:v>
                </c:pt>
                <c:pt idx="22134">
                  <c:v>221297.14</c:v>
                </c:pt>
                <c:pt idx="22135">
                  <c:v>221307.16</c:v>
                </c:pt>
                <c:pt idx="22136">
                  <c:v>221317.13</c:v>
                </c:pt>
                <c:pt idx="22137">
                  <c:v>221327.14</c:v>
                </c:pt>
                <c:pt idx="22138">
                  <c:v>221337.13</c:v>
                </c:pt>
                <c:pt idx="22139">
                  <c:v>221347.13</c:v>
                </c:pt>
                <c:pt idx="22140">
                  <c:v>221357.13</c:v>
                </c:pt>
                <c:pt idx="22141">
                  <c:v>221367.13</c:v>
                </c:pt>
                <c:pt idx="22142">
                  <c:v>221377.14</c:v>
                </c:pt>
                <c:pt idx="22143">
                  <c:v>221387.13</c:v>
                </c:pt>
                <c:pt idx="22144">
                  <c:v>221397.13</c:v>
                </c:pt>
                <c:pt idx="22145">
                  <c:v>221407.13</c:v>
                </c:pt>
                <c:pt idx="22146">
                  <c:v>221417.13</c:v>
                </c:pt>
                <c:pt idx="22147">
                  <c:v>221427.11</c:v>
                </c:pt>
                <c:pt idx="22148">
                  <c:v>221437.13</c:v>
                </c:pt>
                <c:pt idx="22149">
                  <c:v>221447.09</c:v>
                </c:pt>
                <c:pt idx="22150">
                  <c:v>221457.11</c:v>
                </c:pt>
                <c:pt idx="22151">
                  <c:v>221467.13</c:v>
                </c:pt>
                <c:pt idx="22152">
                  <c:v>221477.11</c:v>
                </c:pt>
                <c:pt idx="22153">
                  <c:v>221487.13</c:v>
                </c:pt>
                <c:pt idx="22154">
                  <c:v>221497.09</c:v>
                </c:pt>
                <c:pt idx="22155">
                  <c:v>221507.11</c:v>
                </c:pt>
                <c:pt idx="22156">
                  <c:v>221517.09</c:v>
                </c:pt>
                <c:pt idx="22157">
                  <c:v>221527.09</c:v>
                </c:pt>
                <c:pt idx="22158">
                  <c:v>221537.09</c:v>
                </c:pt>
                <c:pt idx="22159">
                  <c:v>221547.09</c:v>
                </c:pt>
                <c:pt idx="22160">
                  <c:v>221557.08</c:v>
                </c:pt>
                <c:pt idx="22161">
                  <c:v>221567.09</c:v>
                </c:pt>
                <c:pt idx="22162">
                  <c:v>221577.09</c:v>
                </c:pt>
                <c:pt idx="22163">
                  <c:v>221587.09</c:v>
                </c:pt>
                <c:pt idx="22164">
                  <c:v>221597.09</c:v>
                </c:pt>
                <c:pt idx="22165">
                  <c:v>221607.08</c:v>
                </c:pt>
                <c:pt idx="22166">
                  <c:v>221617.09</c:v>
                </c:pt>
                <c:pt idx="22167">
                  <c:v>221627.06</c:v>
                </c:pt>
                <c:pt idx="22168">
                  <c:v>221637.08</c:v>
                </c:pt>
                <c:pt idx="22169">
                  <c:v>221647.06</c:v>
                </c:pt>
                <c:pt idx="22170">
                  <c:v>221657.06</c:v>
                </c:pt>
                <c:pt idx="22171">
                  <c:v>221667.09</c:v>
                </c:pt>
                <c:pt idx="22172">
                  <c:v>221677.06</c:v>
                </c:pt>
                <c:pt idx="22173">
                  <c:v>221687.08</c:v>
                </c:pt>
                <c:pt idx="22174">
                  <c:v>221697.06</c:v>
                </c:pt>
                <c:pt idx="22175">
                  <c:v>221707.06</c:v>
                </c:pt>
                <c:pt idx="22176">
                  <c:v>221717.06</c:v>
                </c:pt>
                <c:pt idx="22177">
                  <c:v>221727.06</c:v>
                </c:pt>
                <c:pt idx="22178">
                  <c:v>221737.05</c:v>
                </c:pt>
                <c:pt idx="22179">
                  <c:v>221747.06</c:v>
                </c:pt>
                <c:pt idx="22180">
                  <c:v>221757.06</c:v>
                </c:pt>
                <c:pt idx="22181">
                  <c:v>221767.06</c:v>
                </c:pt>
                <c:pt idx="22182">
                  <c:v>221777.06</c:v>
                </c:pt>
                <c:pt idx="22183">
                  <c:v>221787.05</c:v>
                </c:pt>
                <c:pt idx="22184">
                  <c:v>221797.06</c:v>
                </c:pt>
                <c:pt idx="22185">
                  <c:v>221807.03</c:v>
                </c:pt>
                <c:pt idx="22186">
                  <c:v>221817.05</c:v>
                </c:pt>
                <c:pt idx="22187">
                  <c:v>221827.03</c:v>
                </c:pt>
                <c:pt idx="22188">
                  <c:v>221837.03</c:v>
                </c:pt>
                <c:pt idx="22189">
                  <c:v>221847.03</c:v>
                </c:pt>
                <c:pt idx="22190">
                  <c:v>221857.03</c:v>
                </c:pt>
                <c:pt idx="22191">
                  <c:v>221867.05</c:v>
                </c:pt>
                <c:pt idx="22192">
                  <c:v>221877.03</c:v>
                </c:pt>
                <c:pt idx="22193">
                  <c:v>221887.03</c:v>
                </c:pt>
                <c:pt idx="22194">
                  <c:v>221897.03</c:v>
                </c:pt>
                <c:pt idx="22195">
                  <c:v>221907.03</c:v>
                </c:pt>
                <c:pt idx="22196">
                  <c:v>221917.02</c:v>
                </c:pt>
                <c:pt idx="22197">
                  <c:v>221927.03</c:v>
                </c:pt>
                <c:pt idx="22198">
                  <c:v>221937</c:v>
                </c:pt>
                <c:pt idx="22199">
                  <c:v>221947.03</c:v>
                </c:pt>
                <c:pt idx="22200">
                  <c:v>221957.03</c:v>
                </c:pt>
                <c:pt idx="22201">
                  <c:v>221967.02</c:v>
                </c:pt>
                <c:pt idx="22202">
                  <c:v>221977.03</c:v>
                </c:pt>
                <c:pt idx="22203">
                  <c:v>221987</c:v>
                </c:pt>
                <c:pt idx="22204">
                  <c:v>221997.02</c:v>
                </c:pt>
                <c:pt idx="22205">
                  <c:v>222007</c:v>
                </c:pt>
                <c:pt idx="22206">
                  <c:v>222017</c:v>
                </c:pt>
                <c:pt idx="22207">
                  <c:v>222027</c:v>
                </c:pt>
                <c:pt idx="22208">
                  <c:v>222037</c:v>
                </c:pt>
                <c:pt idx="22209">
                  <c:v>222046.98</c:v>
                </c:pt>
                <c:pt idx="22210">
                  <c:v>222057</c:v>
                </c:pt>
                <c:pt idx="22211">
                  <c:v>222067</c:v>
                </c:pt>
                <c:pt idx="22212">
                  <c:v>222077</c:v>
                </c:pt>
                <c:pt idx="22213">
                  <c:v>222087</c:v>
                </c:pt>
                <c:pt idx="22214">
                  <c:v>222096.98</c:v>
                </c:pt>
                <c:pt idx="22215">
                  <c:v>222107</c:v>
                </c:pt>
                <c:pt idx="22216">
                  <c:v>222116.97</c:v>
                </c:pt>
                <c:pt idx="22217">
                  <c:v>222126.98</c:v>
                </c:pt>
                <c:pt idx="22218">
                  <c:v>222136.97</c:v>
                </c:pt>
                <c:pt idx="22219">
                  <c:v>222146.98</c:v>
                </c:pt>
                <c:pt idx="22220">
                  <c:v>222157</c:v>
                </c:pt>
                <c:pt idx="22221">
                  <c:v>222166.97</c:v>
                </c:pt>
                <c:pt idx="22222">
                  <c:v>222176.98</c:v>
                </c:pt>
                <c:pt idx="22223">
                  <c:v>222186.97</c:v>
                </c:pt>
                <c:pt idx="22224">
                  <c:v>222196.97</c:v>
                </c:pt>
                <c:pt idx="22225">
                  <c:v>222206.97</c:v>
                </c:pt>
                <c:pt idx="22226">
                  <c:v>222216.97</c:v>
                </c:pt>
                <c:pt idx="22227">
                  <c:v>222226.95</c:v>
                </c:pt>
                <c:pt idx="22228">
                  <c:v>222236.97</c:v>
                </c:pt>
                <c:pt idx="22229">
                  <c:v>222246.97</c:v>
                </c:pt>
                <c:pt idx="22230">
                  <c:v>222256.97</c:v>
                </c:pt>
                <c:pt idx="22231">
                  <c:v>222266.97</c:v>
                </c:pt>
                <c:pt idx="22232">
                  <c:v>222276.95</c:v>
                </c:pt>
                <c:pt idx="22233">
                  <c:v>222286.97</c:v>
                </c:pt>
                <c:pt idx="22234">
                  <c:v>222296.94</c:v>
                </c:pt>
                <c:pt idx="22235">
                  <c:v>222306.95</c:v>
                </c:pt>
                <c:pt idx="22236">
                  <c:v>222316.94</c:v>
                </c:pt>
                <c:pt idx="22237">
                  <c:v>222326.95</c:v>
                </c:pt>
                <c:pt idx="22238">
                  <c:v>222336.94</c:v>
                </c:pt>
                <c:pt idx="22239">
                  <c:v>222346.94</c:v>
                </c:pt>
                <c:pt idx="22240">
                  <c:v>222356.95</c:v>
                </c:pt>
                <c:pt idx="22241">
                  <c:v>222366.94</c:v>
                </c:pt>
                <c:pt idx="22242">
                  <c:v>222376.94</c:v>
                </c:pt>
                <c:pt idx="22243">
                  <c:v>222386.94</c:v>
                </c:pt>
                <c:pt idx="22244">
                  <c:v>222396.94</c:v>
                </c:pt>
                <c:pt idx="22245">
                  <c:v>222406.92</c:v>
                </c:pt>
                <c:pt idx="22246">
                  <c:v>222416.94</c:v>
                </c:pt>
                <c:pt idx="22247">
                  <c:v>222426.91</c:v>
                </c:pt>
                <c:pt idx="22248">
                  <c:v>222436.94</c:v>
                </c:pt>
                <c:pt idx="22249">
                  <c:v>222446.94</c:v>
                </c:pt>
                <c:pt idx="22250">
                  <c:v>222456.92</c:v>
                </c:pt>
                <c:pt idx="22251">
                  <c:v>222466.94</c:v>
                </c:pt>
                <c:pt idx="22252">
                  <c:v>222476.91</c:v>
                </c:pt>
                <c:pt idx="22253">
                  <c:v>222486.92</c:v>
                </c:pt>
                <c:pt idx="22254">
                  <c:v>222496.91</c:v>
                </c:pt>
                <c:pt idx="22255">
                  <c:v>222506.91</c:v>
                </c:pt>
                <c:pt idx="22256">
                  <c:v>222516.91</c:v>
                </c:pt>
                <c:pt idx="22257">
                  <c:v>222526.91</c:v>
                </c:pt>
                <c:pt idx="22258">
                  <c:v>222536.91</c:v>
                </c:pt>
                <c:pt idx="22259">
                  <c:v>222546.91</c:v>
                </c:pt>
                <c:pt idx="22260">
                  <c:v>222556.91</c:v>
                </c:pt>
                <c:pt idx="22261">
                  <c:v>222566.91</c:v>
                </c:pt>
                <c:pt idx="22262">
                  <c:v>222576.91</c:v>
                </c:pt>
                <c:pt idx="22263">
                  <c:v>222586.89</c:v>
                </c:pt>
                <c:pt idx="22264">
                  <c:v>222596.91</c:v>
                </c:pt>
                <c:pt idx="22265">
                  <c:v>222606.88</c:v>
                </c:pt>
                <c:pt idx="22266">
                  <c:v>222616.91</c:v>
                </c:pt>
                <c:pt idx="22267">
                  <c:v>222626.88</c:v>
                </c:pt>
                <c:pt idx="22268">
                  <c:v>222636.89</c:v>
                </c:pt>
                <c:pt idx="22269">
                  <c:v>222646.91</c:v>
                </c:pt>
                <c:pt idx="22270">
                  <c:v>222656.88</c:v>
                </c:pt>
                <c:pt idx="22271">
                  <c:v>222666.89</c:v>
                </c:pt>
                <c:pt idx="22272">
                  <c:v>222676.88</c:v>
                </c:pt>
                <c:pt idx="22273">
                  <c:v>222686.88</c:v>
                </c:pt>
                <c:pt idx="22274">
                  <c:v>222696.88</c:v>
                </c:pt>
                <c:pt idx="22275">
                  <c:v>222706.88</c:v>
                </c:pt>
                <c:pt idx="22276">
                  <c:v>222716.89</c:v>
                </c:pt>
                <c:pt idx="22277">
                  <c:v>222726.88</c:v>
                </c:pt>
                <c:pt idx="22278">
                  <c:v>222736.86</c:v>
                </c:pt>
                <c:pt idx="22279">
                  <c:v>222746.88</c:v>
                </c:pt>
                <c:pt idx="22280">
                  <c:v>222756.88</c:v>
                </c:pt>
                <c:pt idx="22281">
                  <c:v>222766.86</c:v>
                </c:pt>
                <c:pt idx="22282">
                  <c:v>222776.88</c:v>
                </c:pt>
                <c:pt idx="22283">
                  <c:v>222786.84</c:v>
                </c:pt>
                <c:pt idx="22284">
                  <c:v>222796.86</c:v>
                </c:pt>
                <c:pt idx="22285">
                  <c:v>222806.84</c:v>
                </c:pt>
                <c:pt idx="22286">
                  <c:v>222816.86</c:v>
                </c:pt>
                <c:pt idx="22287">
                  <c:v>222826.84</c:v>
                </c:pt>
                <c:pt idx="22288">
                  <c:v>222836.84</c:v>
                </c:pt>
                <c:pt idx="22289">
                  <c:v>222846.86</c:v>
                </c:pt>
                <c:pt idx="22290">
                  <c:v>222856.84</c:v>
                </c:pt>
                <c:pt idx="22291">
                  <c:v>222866.84</c:v>
                </c:pt>
                <c:pt idx="22292">
                  <c:v>222876.84</c:v>
                </c:pt>
                <c:pt idx="22293">
                  <c:v>222886.84</c:v>
                </c:pt>
                <c:pt idx="22294">
                  <c:v>222896.83</c:v>
                </c:pt>
                <c:pt idx="22295">
                  <c:v>222906.84</c:v>
                </c:pt>
                <c:pt idx="22296">
                  <c:v>222916.83</c:v>
                </c:pt>
                <c:pt idx="22297">
                  <c:v>222926.84</c:v>
                </c:pt>
                <c:pt idx="22298">
                  <c:v>222936.81</c:v>
                </c:pt>
                <c:pt idx="22299">
                  <c:v>222946.83</c:v>
                </c:pt>
                <c:pt idx="22300">
                  <c:v>222956.84</c:v>
                </c:pt>
                <c:pt idx="22301">
                  <c:v>222966.81</c:v>
                </c:pt>
                <c:pt idx="22302">
                  <c:v>222976.83</c:v>
                </c:pt>
                <c:pt idx="22303">
                  <c:v>222986.81</c:v>
                </c:pt>
                <c:pt idx="22304">
                  <c:v>222996.83</c:v>
                </c:pt>
                <c:pt idx="22305">
                  <c:v>223006.81</c:v>
                </c:pt>
                <c:pt idx="22306">
                  <c:v>223016.81</c:v>
                </c:pt>
                <c:pt idx="22307">
                  <c:v>223026.81</c:v>
                </c:pt>
                <c:pt idx="22308">
                  <c:v>223036.81</c:v>
                </c:pt>
                <c:pt idx="22309">
                  <c:v>223046.81</c:v>
                </c:pt>
                <c:pt idx="22310">
                  <c:v>223056.81</c:v>
                </c:pt>
                <c:pt idx="22311">
                  <c:v>223066.81</c:v>
                </c:pt>
                <c:pt idx="22312">
                  <c:v>223076.8</c:v>
                </c:pt>
                <c:pt idx="22313">
                  <c:v>223086.81</c:v>
                </c:pt>
                <c:pt idx="22314">
                  <c:v>223096.78</c:v>
                </c:pt>
                <c:pt idx="22315">
                  <c:v>223106.81</c:v>
                </c:pt>
                <c:pt idx="22316">
                  <c:v>223116.78</c:v>
                </c:pt>
                <c:pt idx="22317">
                  <c:v>223126.8</c:v>
                </c:pt>
                <c:pt idx="22318">
                  <c:v>223136.81</c:v>
                </c:pt>
                <c:pt idx="22319">
                  <c:v>223146.78</c:v>
                </c:pt>
                <c:pt idx="22320">
                  <c:v>223156.8</c:v>
                </c:pt>
                <c:pt idx="22321">
                  <c:v>223166.78</c:v>
                </c:pt>
                <c:pt idx="22322">
                  <c:v>223176.78</c:v>
                </c:pt>
                <c:pt idx="22323">
                  <c:v>223186.78</c:v>
                </c:pt>
                <c:pt idx="22324">
                  <c:v>223196.78</c:v>
                </c:pt>
                <c:pt idx="22325">
                  <c:v>223206.78</c:v>
                </c:pt>
                <c:pt idx="22326">
                  <c:v>223216.78</c:v>
                </c:pt>
                <c:pt idx="22327">
                  <c:v>223226.77</c:v>
                </c:pt>
                <c:pt idx="22328">
                  <c:v>223236.78</c:v>
                </c:pt>
                <c:pt idx="22329">
                  <c:v>223246.78</c:v>
                </c:pt>
                <c:pt idx="22330">
                  <c:v>223256.77</c:v>
                </c:pt>
                <c:pt idx="22331">
                  <c:v>223266.78</c:v>
                </c:pt>
                <c:pt idx="22332">
                  <c:v>223276.75</c:v>
                </c:pt>
                <c:pt idx="22333">
                  <c:v>223286.78</c:v>
                </c:pt>
                <c:pt idx="22334">
                  <c:v>223296.75</c:v>
                </c:pt>
                <c:pt idx="22335">
                  <c:v>223306.77</c:v>
                </c:pt>
                <c:pt idx="22336">
                  <c:v>223316.75</c:v>
                </c:pt>
                <c:pt idx="22337">
                  <c:v>223326.75</c:v>
                </c:pt>
                <c:pt idx="22338">
                  <c:v>223336.77</c:v>
                </c:pt>
                <c:pt idx="22339">
                  <c:v>223346.75</c:v>
                </c:pt>
                <c:pt idx="22340">
                  <c:v>223356.75</c:v>
                </c:pt>
                <c:pt idx="22341">
                  <c:v>223366.75</c:v>
                </c:pt>
                <c:pt idx="22342">
                  <c:v>223376.75</c:v>
                </c:pt>
                <c:pt idx="22343">
                  <c:v>223386.73</c:v>
                </c:pt>
                <c:pt idx="22344">
                  <c:v>223396.75</c:v>
                </c:pt>
                <c:pt idx="22345">
                  <c:v>223406.73</c:v>
                </c:pt>
                <c:pt idx="22346">
                  <c:v>223416.75</c:v>
                </c:pt>
                <c:pt idx="22347">
                  <c:v>223426.72</c:v>
                </c:pt>
                <c:pt idx="22348">
                  <c:v>223436.73</c:v>
                </c:pt>
                <c:pt idx="22349">
                  <c:v>223446.75</c:v>
                </c:pt>
                <c:pt idx="22350">
                  <c:v>223456.72</c:v>
                </c:pt>
                <c:pt idx="22351">
                  <c:v>223466.73</c:v>
                </c:pt>
                <c:pt idx="22352">
                  <c:v>223476.72</c:v>
                </c:pt>
                <c:pt idx="22353">
                  <c:v>223486.73</c:v>
                </c:pt>
                <c:pt idx="22354">
                  <c:v>223496.72</c:v>
                </c:pt>
                <c:pt idx="22355">
                  <c:v>223506.72</c:v>
                </c:pt>
                <c:pt idx="22356">
                  <c:v>223516.72</c:v>
                </c:pt>
                <c:pt idx="22357">
                  <c:v>223526.72</c:v>
                </c:pt>
                <c:pt idx="22358">
                  <c:v>223536.72</c:v>
                </c:pt>
                <c:pt idx="22359">
                  <c:v>223546.72</c:v>
                </c:pt>
                <c:pt idx="22360">
                  <c:v>223556.72</c:v>
                </c:pt>
                <c:pt idx="22361">
                  <c:v>223566.7</c:v>
                </c:pt>
                <c:pt idx="22362">
                  <c:v>223576.72</c:v>
                </c:pt>
                <c:pt idx="22363">
                  <c:v>223586.7</c:v>
                </c:pt>
                <c:pt idx="22364">
                  <c:v>223596.72</c:v>
                </c:pt>
                <c:pt idx="22365">
                  <c:v>223606.72</c:v>
                </c:pt>
                <c:pt idx="22366">
                  <c:v>223616.7</c:v>
                </c:pt>
                <c:pt idx="22367">
                  <c:v>223626.69</c:v>
                </c:pt>
                <c:pt idx="22368">
                  <c:v>223636.69</c:v>
                </c:pt>
                <c:pt idx="22369">
                  <c:v>223646.7</c:v>
                </c:pt>
                <c:pt idx="22370">
                  <c:v>223656.69</c:v>
                </c:pt>
                <c:pt idx="22371">
                  <c:v>223666.7</c:v>
                </c:pt>
                <c:pt idx="22372">
                  <c:v>223676.69</c:v>
                </c:pt>
                <c:pt idx="22373">
                  <c:v>223686.69</c:v>
                </c:pt>
                <c:pt idx="22374">
                  <c:v>223696.69</c:v>
                </c:pt>
                <c:pt idx="22375">
                  <c:v>223706.69</c:v>
                </c:pt>
                <c:pt idx="22376">
                  <c:v>223716.67</c:v>
                </c:pt>
                <c:pt idx="22377">
                  <c:v>223726.69</c:v>
                </c:pt>
                <c:pt idx="22378">
                  <c:v>223736.69</c:v>
                </c:pt>
                <c:pt idx="22379">
                  <c:v>223746.67</c:v>
                </c:pt>
                <c:pt idx="22380">
                  <c:v>223756.69</c:v>
                </c:pt>
                <c:pt idx="22381">
                  <c:v>223766.66</c:v>
                </c:pt>
                <c:pt idx="22382">
                  <c:v>223776.69</c:v>
                </c:pt>
                <c:pt idx="22383">
                  <c:v>223786.66</c:v>
                </c:pt>
                <c:pt idx="22384">
                  <c:v>223796.67</c:v>
                </c:pt>
                <c:pt idx="22385">
                  <c:v>223806.66</c:v>
                </c:pt>
                <c:pt idx="22386">
                  <c:v>223816.66</c:v>
                </c:pt>
                <c:pt idx="22387">
                  <c:v>223826.67</c:v>
                </c:pt>
                <c:pt idx="22388">
                  <c:v>223836.66</c:v>
                </c:pt>
                <c:pt idx="22389">
                  <c:v>223846.66</c:v>
                </c:pt>
                <c:pt idx="22390">
                  <c:v>223856.66</c:v>
                </c:pt>
                <c:pt idx="22391">
                  <c:v>223866.66</c:v>
                </c:pt>
                <c:pt idx="22392">
                  <c:v>223876.66</c:v>
                </c:pt>
                <c:pt idx="22393">
                  <c:v>223886.66</c:v>
                </c:pt>
                <c:pt idx="22394">
                  <c:v>223896.64</c:v>
                </c:pt>
                <c:pt idx="22395">
                  <c:v>223906.66</c:v>
                </c:pt>
                <c:pt idx="22396">
                  <c:v>223916.63</c:v>
                </c:pt>
                <c:pt idx="22397">
                  <c:v>223926.64</c:v>
                </c:pt>
                <c:pt idx="22398">
                  <c:v>223936.66</c:v>
                </c:pt>
                <c:pt idx="22399">
                  <c:v>223946.63</c:v>
                </c:pt>
                <c:pt idx="22400">
                  <c:v>223956.66</c:v>
                </c:pt>
                <c:pt idx="22401">
                  <c:v>223966.63</c:v>
                </c:pt>
                <c:pt idx="22402">
                  <c:v>223976.64</c:v>
                </c:pt>
                <c:pt idx="22403">
                  <c:v>223986.63</c:v>
                </c:pt>
                <c:pt idx="22404">
                  <c:v>223996.63</c:v>
                </c:pt>
                <c:pt idx="22405">
                  <c:v>224006.63</c:v>
                </c:pt>
                <c:pt idx="22406">
                  <c:v>224016.63</c:v>
                </c:pt>
                <c:pt idx="22407">
                  <c:v>224026.63</c:v>
                </c:pt>
                <c:pt idx="22408">
                  <c:v>224036.63</c:v>
                </c:pt>
                <c:pt idx="22409">
                  <c:v>224046.63</c:v>
                </c:pt>
                <c:pt idx="22410">
                  <c:v>224056.63</c:v>
                </c:pt>
                <c:pt idx="22411">
                  <c:v>224066.63</c:v>
                </c:pt>
                <c:pt idx="22412">
                  <c:v>224076.61</c:v>
                </c:pt>
                <c:pt idx="22413">
                  <c:v>224086.63</c:v>
                </c:pt>
                <c:pt idx="22414">
                  <c:v>224096.63</c:v>
                </c:pt>
                <c:pt idx="22415">
                  <c:v>224106.61</c:v>
                </c:pt>
                <c:pt idx="22416">
                  <c:v>224116.59</c:v>
                </c:pt>
                <c:pt idx="22417">
                  <c:v>224126.59</c:v>
                </c:pt>
                <c:pt idx="22418">
                  <c:v>224136.63</c:v>
                </c:pt>
                <c:pt idx="22419">
                  <c:v>224146.59</c:v>
                </c:pt>
                <c:pt idx="22420">
                  <c:v>224156.61</c:v>
                </c:pt>
                <c:pt idx="22421">
                  <c:v>224166.59</c:v>
                </c:pt>
                <c:pt idx="22422">
                  <c:v>224176.59</c:v>
                </c:pt>
                <c:pt idx="22423">
                  <c:v>224186.59</c:v>
                </c:pt>
                <c:pt idx="22424">
                  <c:v>224196.59</c:v>
                </c:pt>
                <c:pt idx="22425">
                  <c:v>224206.58</c:v>
                </c:pt>
                <c:pt idx="22426">
                  <c:v>224216.59</c:v>
                </c:pt>
                <c:pt idx="22427">
                  <c:v>224226.59</c:v>
                </c:pt>
                <c:pt idx="22428">
                  <c:v>224236.58</c:v>
                </c:pt>
                <c:pt idx="22429">
                  <c:v>224246.59</c:v>
                </c:pt>
                <c:pt idx="22430">
                  <c:v>224256.58</c:v>
                </c:pt>
                <c:pt idx="22431">
                  <c:v>224266.59</c:v>
                </c:pt>
                <c:pt idx="22432">
                  <c:v>224276.56</c:v>
                </c:pt>
                <c:pt idx="22433">
                  <c:v>224286.58</c:v>
                </c:pt>
                <c:pt idx="22434">
                  <c:v>224296.56</c:v>
                </c:pt>
                <c:pt idx="22435">
                  <c:v>224306.56</c:v>
                </c:pt>
                <c:pt idx="22436">
                  <c:v>224316.56</c:v>
                </c:pt>
                <c:pt idx="22437">
                  <c:v>224326.56</c:v>
                </c:pt>
                <c:pt idx="22438">
                  <c:v>224336.58</c:v>
                </c:pt>
                <c:pt idx="22439">
                  <c:v>224346.56</c:v>
                </c:pt>
                <c:pt idx="22440">
                  <c:v>224356.56</c:v>
                </c:pt>
                <c:pt idx="22441">
                  <c:v>224366.56</c:v>
                </c:pt>
                <c:pt idx="22442">
                  <c:v>224376.56</c:v>
                </c:pt>
                <c:pt idx="22443">
                  <c:v>224386.55</c:v>
                </c:pt>
                <c:pt idx="22444">
                  <c:v>224396.56</c:v>
                </c:pt>
                <c:pt idx="22445">
                  <c:v>224406.53</c:v>
                </c:pt>
                <c:pt idx="22446">
                  <c:v>224416.55</c:v>
                </c:pt>
                <c:pt idx="22447">
                  <c:v>224426.56</c:v>
                </c:pt>
                <c:pt idx="22448">
                  <c:v>224436.55</c:v>
                </c:pt>
                <c:pt idx="22449">
                  <c:v>224446.56</c:v>
                </c:pt>
                <c:pt idx="22450">
                  <c:v>224456.53</c:v>
                </c:pt>
                <c:pt idx="22451">
                  <c:v>224466.55</c:v>
                </c:pt>
                <c:pt idx="22452">
                  <c:v>224476.53</c:v>
                </c:pt>
                <c:pt idx="22453">
                  <c:v>224486.53</c:v>
                </c:pt>
                <c:pt idx="22454">
                  <c:v>224496.53</c:v>
                </c:pt>
                <c:pt idx="22455">
                  <c:v>224506.53</c:v>
                </c:pt>
                <c:pt idx="22456">
                  <c:v>224516.55</c:v>
                </c:pt>
                <c:pt idx="22457">
                  <c:v>224526.53</c:v>
                </c:pt>
                <c:pt idx="22458">
                  <c:v>224536.53</c:v>
                </c:pt>
                <c:pt idx="22459">
                  <c:v>224546.53</c:v>
                </c:pt>
                <c:pt idx="22460">
                  <c:v>224556.53</c:v>
                </c:pt>
                <c:pt idx="22461">
                  <c:v>224566.53</c:v>
                </c:pt>
                <c:pt idx="22462">
                  <c:v>224576.53</c:v>
                </c:pt>
                <c:pt idx="22463">
                  <c:v>224586.5</c:v>
                </c:pt>
                <c:pt idx="22464">
                  <c:v>224596.52</c:v>
                </c:pt>
                <c:pt idx="22465">
                  <c:v>224606.5</c:v>
                </c:pt>
                <c:pt idx="22466">
                  <c:v>224616.5</c:v>
                </c:pt>
                <c:pt idx="22467">
                  <c:v>224626.53</c:v>
                </c:pt>
                <c:pt idx="22468">
                  <c:v>224636.5</c:v>
                </c:pt>
                <c:pt idx="22469">
                  <c:v>224646.52</c:v>
                </c:pt>
                <c:pt idx="22470">
                  <c:v>224656.5</c:v>
                </c:pt>
                <c:pt idx="22471">
                  <c:v>224666.5</c:v>
                </c:pt>
                <c:pt idx="22472">
                  <c:v>224676.5</c:v>
                </c:pt>
                <c:pt idx="22473">
                  <c:v>224686.5</c:v>
                </c:pt>
                <c:pt idx="22474">
                  <c:v>224696.48</c:v>
                </c:pt>
                <c:pt idx="22475">
                  <c:v>224706.5</c:v>
                </c:pt>
                <c:pt idx="22476">
                  <c:v>224716.5</c:v>
                </c:pt>
                <c:pt idx="22477">
                  <c:v>224726.5</c:v>
                </c:pt>
                <c:pt idx="22478">
                  <c:v>224736.5</c:v>
                </c:pt>
                <c:pt idx="22479">
                  <c:v>224746.48</c:v>
                </c:pt>
                <c:pt idx="22480">
                  <c:v>224756.5</c:v>
                </c:pt>
                <c:pt idx="22481">
                  <c:v>224766.47</c:v>
                </c:pt>
                <c:pt idx="22482">
                  <c:v>224776.48</c:v>
                </c:pt>
                <c:pt idx="22483">
                  <c:v>224786.47</c:v>
                </c:pt>
                <c:pt idx="22484">
                  <c:v>224796.47</c:v>
                </c:pt>
                <c:pt idx="22485">
                  <c:v>224806.47</c:v>
                </c:pt>
                <c:pt idx="22486">
                  <c:v>224816.47</c:v>
                </c:pt>
                <c:pt idx="22487">
                  <c:v>224826.48</c:v>
                </c:pt>
                <c:pt idx="22488">
                  <c:v>224836.47</c:v>
                </c:pt>
                <c:pt idx="22489">
                  <c:v>224846.47</c:v>
                </c:pt>
                <c:pt idx="22490">
                  <c:v>224856.47</c:v>
                </c:pt>
                <c:pt idx="22491">
                  <c:v>224866.47</c:v>
                </c:pt>
                <c:pt idx="22492">
                  <c:v>224876.45</c:v>
                </c:pt>
                <c:pt idx="22493">
                  <c:v>224886.47</c:v>
                </c:pt>
                <c:pt idx="22494">
                  <c:v>224896.44</c:v>
                </c:pt>
                <c:pt idx="22495">
                  <c:v>224906.45</c:v>
                </c:pt>
                <c:pt idx="22496">
                  <c:v>224916.47</c:v>
                </c:pt>
                <c:pt idx="22497">
                  <c:v>224926.45</c:v>
                </c:pt>
                <c:pt idx="22498">
                  <c:v>224936.47</c:v>
                </c:pt>
                <c:pt idx="22499">
                  <c:v>224946.44</c:v>
                </c:pt>
                <c:pt idx="22500">
                  <c:v>224956.45</c:v>
                </c:pt>
                <c:pt idx="22501">
                  <c:v>224966.47</c:v>
                </c:pt>
                <c:pt idx="22502">
                  <c:v>224976.44</c:v>
                </c:pt>
                <c:pt idx="22503">
                  <c:v>224986.45</c:v>
                </c:pt>
                <c:pt idx="22504">
                  <c:v>224996.44</c:v>
                </c:pt>
                <c:pt idx="22505">
                  <c:v>225006.45</c:v>
                </c:pt>
                <c:pt idx="22506">
                  <c:v>225016.44</c:v>
                </c:pt>
                <c:pt idx="22507">
                  <c:v>225026.44</c:v>
                </c:pt>
                <c:pt idx="22508">
                  <c:v>225036.44</c:v>
                </c:pt>
                <c:pt idx="22509">
                  <c:v>225046.44</c:v>
                </c:pt>
                <c:pt idx="22510">
                  <c:v>225056.42</c:v>
                </c:pt>
                <c:pt idx="22511">
                  <c:v>225066.44</c:v>
                </c:pt>
                <c:pt idx="22512">
                  <c:v>225076.41</c:v>
                </c:pt>
                <c:pt idx="22513">
                  <c:v>225086.42</c:v>
                </c:pt>
                <c:pt idx="22514">
                  <c:v>225096.41</c:v>
                </c:pt>
                <c:pt idx="22515">
                  <c:v>225106.42</c:v>
                </c:pt>
                <c:pt idx="22516">
                  <c:v>225116.44</c:v>
                </c:pt>
                <c:pt idx="22517">
                  <c:v>225126.41</c:v>
                </c:pt>
                <c:pt idx="22518">
                  <c:v>225136.42</c:v>
                </c:pt>
                <c:pt idx="22519">
                  <c:v>225146.41</c:v>
                </c:pt>
                <c:pt idx="22520">
                  <c:v>225156.41</c:v>
                </c:pt>
                <c:pt idx="22521">
                  <c:v>225166.41</c:v>
                </c:pt>
                <c:pt idx="22522">
                  <c:v>225176.41</c:v>
                </c:pt>
                <c:pt idx="22523">
                  <c:v>225186.39</c:v>
                </c:pt>
                <c:pt idx="22524">
                  <c:v>225196.41</c:v>
                </c:pt>
                <c:pt idx="22525">
                  <c:v>225206.41</c:v>
                </c:pt>
                <c:pt idx="22526">
                  <c:v>225216.41</c:v>
                </c:pt>
                <c:pt idx="22527">
                  <c:v>225226.41</c:v>
                </c:pt>
                <c:pt idx="22528">
                  <c:v>225236.39</c:v>
                </c:pt>
                <c:pt idx="22529">
                  <c:v>225246.41</c:v>
                </c:pt>
                <c:pt idx="22530">
                  <c:v>225256.38</c:v>
                </c:pt>
                <c:pt idx="22531">
                  <c:v>225266.39</c:v>
                </c:pt>
                <c:pt idx="22532">
                  <c:v>225276.38</c:v>
                </c:pt>
                <c:pt idx="22533">
                  <c:v>225286.38</c:v>
                </c:pt>
                <c:pt idx="22534">
                  <c:v>225296.38</c:v>
                </c:pt>
                <c:pt idx="22535">
                  <c:v>225306.38</c:v>
                </c:pt>
                <c:pt idx="22536">
                  <c:v>225316.39</c:v>
                </c:pt>
                <c:pt idx="22537">
                  <c:v>225326.38</c:v>
                </c:pt>
                <c:pt idx="22538">
                  <c:v>225336.38</c:v>
                </c:pt>
                <c:pt idx="22539">
                  <c:v>225346.38</c:v>
                </c:pt>
                <c:pt idx="22540">
                  <c:v>225356.38</c:v>
                </c:pt>
                <c:pt idx="22541">
                  <c:v>225366.36</c:v>
                </c:pt>
                <c:pt idx="22542">
                  <c:v>225376.38</c:v>
                </c:pt>
                <c:pt idx="22543">
                  <c:v>225386.34</c:v>
                </c:pt>
                <c:pt idx="22544">
                  <c:v>225396.38</c:v>
                </c:pt>
                <c:pt idx="22545">
                  <c:v>225406.38</c:v>
                </c:pt>
                <c:pt idx="22546">
                  <c:v>225416.36</c:v>
                </c:pt>
                <c:pt idx="22547">
                  <c:v>225426.38</c:v>
                </c:pt>
                <c:pt idx="22548">
                  <c:v>225436.34</c:v>
                </c:pt>
                <c:pt idx="22549">
                  <c:v>225446.36</c:v>
                </c:pt>
                <c:pt idx="22550">
                  <c:v>225456.38</c:v>
                </c:pt>
                <c:pt idx="22551">
                  <c:v>225466.34</c:v>
                </c:pt>
                <c:pt idx="22552">
                  <c:v>225476.34</c:v>
                </c:pt>
                <c:pt idx="22553">
                  <c:v>225486.34</c:v>
                </c:pt>
                <c:pt idx="22554">
                  <c:v>225496.36</c:v>
                </c:pt>
                <c:pt idx="22555">
                  <c:v>225506.34</c:v>
                </c:pt>
                <c:pt idx="22556">
                  <c:v>225516.34</c:v>
                </c:pt>
                <c:pt idx="22557">
                  <c:v>225526.34</c:v>
                </c:pt>
                <c:pt idx="22558">
                  <c:v>225536.34</c:v>
                </c:pt>
                <c:pt idx="22559">
                  <c:v>225546.33</c:v>
                </c:pt>
                <c:pt idx="22560">
                  <c:v>225556.34</c:v>
                </c:pt>
                <c:pt idx="22561">
                  <c:v>225566.31</c:v>
                </c:pt>
                <c:pt idx="22562">
                  <c:v>225576.33</c:v>
                </c:pt>
                <c:pt idx="22563">
                  <c:v>225586.31</c:v>
                </c:pt>
                <c:pt idx="22564">
                  <c:v>225596.33</c:v>
                </c:pt>
                <c:pt idx="22565">
                  <c:v>225606.34</c:v>
                </c:pt>
                <c:pt idx="22566">
                  <c:v>225616.31</c:v>
                </c:pt>
                <c:pt idx="22567">
                  <c:v>225626.33</c:v>
                </c:pt>
                <c:pt idx="22568">
                  <c:v>225636.31</c:v>
                </c:pt>
                <c:pt idx="22569">
                  <c:v>225646.31</c:v>
                </c:pt>
                <c:pt idx="22570">
                  <c:v>225656.31</c:v>
                </c:pt>
                <c:pt idx="22571">
                  <c:v>225666.31</c:v>
                </c:pt>
                <c:pt idx="22572">
                  <c:v>225676.3</c:v>
                </c:pt>
                <c:pt idx="22573">
                  <c:v>225686.31</c:v>
                </c:pt>
                <c:pt idx="22574">
                  <c:v>225696.31</c:v>
                </c:pt>
                <c:pt idx="22575">
                  <c:v>225706.31</c:v>
                </c:pt>
                <c:pt idx="22576">
                  <c:v>225716.31</c:v>
                </c:pt>
                <c:pt idx="22577">
                  <c:v>225726.3</c:v>
                </c:pt>
                <c:pt idx="22578">
                  <c:v>225736.31</c:v>
                </c:pt>
                <c:pt idx="22579">
                  <c:v>225746.28</c:v>
                </c:pt>
                <c:pt idx="22580">
                  <c:v>225756.3</c:v>
                </c:pt>
                <c:pt idx="22581">
                  <c:v>225766.28</c:v>
                </c:pt>
                <c:pt idx="22582">
                  <c:v>225776.3</c:v>
                </c:pt>
                <c:pt idx="22583">
                  <c:v>225786.28</c:v>
                </c:pt>
                <c:pt idx="22584">
                  <c:v>225796.28</c:v>
                </c:pt>
                <c:pt idx="22585">
                  <c:v>225806.3</c:v>
                </c:pt>
                <c:pt idx="22586">
                  <c:v>225816.28</c:v>
                </c:pt>
                <c:pt idx="22587">
                  <c:v>225826.28</c:v>
                </c:pt>
                <c:pt idx="22588">
                  <c:v>225836.28</c:v>
                </c:pt>
                <c:pt idx="22589">
                  <c:v>225846.28</c:v>
                </c:pt>
                <c:pt idx="22590">
                  <c:v>225856.27</c:v>
                </c:pt>
                <c:pt idx="22591">
                  <c:v>225866.28</c:v>
                </c:pt>
                <c:pt idx="22592">
                  <c:v>225876.25</c:v>
                </c:pt>
                <c:pt idx="22593">
                  <c:v>225886.28</c:v>
                </c:pt>
                <c:pt idx="22594">
                  <c:v>225896.28</c:v>
                </c:pt>
                <c:pt idx="22595">
                  <c:v>225906.27</c:v>
                </c:pt>
                <c:pt idx="22596">
                  <c:v>225916.28</c:v>
                </c:pt>
                <c:pt idx="22597">
                  <c:v>225926.25</c:v>
                </c:pt>
                <c:pt idx="22598">
                  <c:v>225936.27</c:v>
                </c:pt>
                <c:pt idx="22599">
                  <c:v>225946.25</c:v>
                </c:pt>
                <c:pt idx="22600">
                  <c:v>225956.25</c:v>
                </c:pt>
                <c:pt idx="22601">
                  <c:v>225966.25</c:v>
                </c:pt>
                <c:pt idx="22602">
                  <c:v>225976.25</c:v>
                </c:pt>
                <c:pt idx="22603">
                  <c:v>225986.27</c:v>
                </c:pt>
                <c:pt idx="22604">
                  <c:v>225996.25</c:v>
                </c:pt>
                <c:pt idx="22605">
                  <c:v>226006.25</c:v>
                </c:pt>
                <c:pt idx="22606">
                  <c:v>226016.25</c:v>
                </c:pt>
                <c:pt idx="22607">
                  <c:v>226026.25</c:v>
                </c:pt>
                <c:pt idx="22608">
                  <c:v>226036.23</c:v>
                </c:pt>
                <c:pt idx="22609">
                  <c:v>226046.25</c:v>
                </c:pt>
                <c:pt idx="22610">
                  <c:v>226056.22</c:v>
                </c:pt>
                <c:pt idx="22611">
                  <c:v>226066.25</c:v>
                </c:pt>
                <c:pt idx="22612">
                  <c:v>226076.22</c:v>
                </c:pt>
                <c:pt idx="22613">
                  <c:v>226086.23</c:v>
                </c:pt>
                <c:pt idx="22614">
                  <c:v>226096.25</c:v>
                </c:pt>
                <c:pt idx="22615">
                  <c:v>226106.22</c:v>
                </c:pt>
                <c:pt idx="22616">
                  <c:v>226116.23</c:v>
                </c:pt>
                <c:pt idx="22617">
                  <c:v>226126.22</c:v>
                </c:pt>
                <c:pt idx="22618">
                  <c:v>226136.22</c:v>
                </c:pt>
                <c:pt idx="22619">
                  <c:v>226146.22</c:v>
                </c:pt>
                <c:pt idx="22620">
                  <c:v>226156.22</c:v>
                </c:pt>
                <c:pt idx="22621">
                  <c:v>226166.2</c:v>
                </c:pt>
                <c:pt idx="22622">
                  <c:v>226176.22</c:v>
                </c:pt>
                <c:pt idx="22623">
                  <c:v>226186.22</c:v>
                </c:pt>
                <c:pt idx="22624">
                  <c:v>226196.22</c:v>
                </c:pt>
                <c:pt idx="22625">
                  <c:v>226206.22</c:v>
                </c:pt>
                <c:pt idx="22626">
                  <c:v>226216.2</c:v>
                </c:pt>
                <c:pt idx="22627">
                  <c:v>226226.22</c:v>
                </c:pt>
                <c:pt idx="22628">
                  <c:v>226236.19</c:v>
                </c:pt>
                <c:pt idx="22629">
                  <c:v>226246.2</c:v>
                </c:pt>
                <c:pt idx="22630">
                  <c:v>226256.19</c:v>
                </c:pt>
                <c:pt idx="22631">
                  <c:v>226266.2</c:v>
                </c:pt>
                <c:pt idx="22632">
                  <c:v>226276.19</c:v>
                </c:pt>
                <c:pt idx="22633">
                  <c:v>226286.19</c:v>
                </c:pt>
                <c:pt idx="22634">
                  <c:v>226296.2</c:v>
                </c:pt>
                <c:pt idx="22635">
                  <c:v>226306.19</c:v>
                </c:pt>
                <c:pt idx="22636">
                  <c:v>226316.19</c:v>
                </c:pt>
                <c:pt idx="22637">
                  <c:v>226326.19</c:v>
                </c:pt>
                <c:pt idx="22638">
                  <c:v>226336.19</c:v>
                </c:pt>
                <c:pt idx="22639">
                  <c:v>226346.17</c:v>
                </c:pt>
                <c:pt idx="22640">
                  <c:v>226356.19</c:v>
                </c:pt>
                <c:pt idx="22641">
                  <c:v>226366.17</c:v>
                </c:pt>
                <c:pt idx="22642">
                  <c:v>226376.19</c:v>
                </c:pt>
                <c:pt idx="22643">
                  <c:v>226386.19</c:v>
                </c:pt>
                <c:pt idx="22644">
                  <c:v>226396.17</c:v>
                </c:pt>
                <c:pt idx="22645">
                  <c:v>226406.19</c:v>
                </c:pt>
                <c:pt idx="22646">
                  <c:v>226416.16</c:v>
                </c:pt>
                <c:pt idx="22647">
                  <c:v>226426.17</c:v>
                </c:pt>
                <c:pt idx="22648">
                  <c:v>226436.16</c:v>
                </c:pt>
                <c:pt idx="22649">
                  <c:v>226446.17</c:v>
                </c:pt>
                <c:pt idx="22650">
                  <c:v>226456.16</c:v>
                </c:pt>
                <c:pt idx="22651">
                  <c:v>226466.16</c:v>
                </c:pt>
                <c:pt idx="22652">
                  <c:v>226476.17</c:v>
                </c:pt>
                <c:pt idx="22653">
                  <c:v>226486.16</c:v>
                </c:pt>
                <c:pt idx="22654">
                  <c:v>226496.16</c:v>
                </c:pt>
                <c:pt idx="22655">
                  <c:v>226506.16</c:v>
                </c:pt>
                <c:pt idx="22656">
                  <c:v>226516.16</c:v>
                </c:pt>
                <c:pt idx="22657">
                  <c:v>226526.14</c:v>
                </c:pt>
                <c:pt idx="22658">
                  <c:v>226536.16</c:v>
                </c:pt>
                <c:pt idx="22659">
                  <c:v>226546.13</c:v>
                </c:pt>
                <c:pt idx="22660">
                  <c:v>226556.16</c:v>
                </c:pt>
                <c:pt idx="22661">
                  <c:v>226566.13</c:v>
                </c:pt>
                <c:pt idx="22662">
                  <c:v>226576.14</c:v>
                </c:pt>
                <c:pt idx="22663">
                  <c:v>226586.16</c:v>
                </c:pt>
                <c:pt idx="22664">
                  <c:v>226596.13</c:v>
                </c:pt>
                <c:pt idx="22665">
                  <c:v>226606.14</c:v>
                </c:pt>
                <c:pt idx="22666">
                  <c:v>226616.13</c:v>
                </c:pt>
                <c:pt idx="22667">
                  <c:v>226626.13</c:v>
                </c:pt>
                <c:pt idx="22668">
                  <c:v>226636.13</c:v>
                </c:pt>
                <c:pt idx="22669">
                  <c:v>226646.13</c:v>
                </c:pt>
                <c:pt idx="22670">
                  <c:v>226656.13</c:v>
                </c:pt>
                <c:pt idx="22671">
                  <c:v>226666.13</c:v>
                </c:pt>
                <c:pt idx="22672">
                  <c:v>226676.13</c:v>
                </c:pt>
                <c:pt idx="22673">
                  <c:v>226686.13</c:v>
                </c:pt>
                <c:pt idx="22674">
                  <c:v>226696.13</c:v>
                </c:pt>
                <c:pt idx="22675">
                  <c:v>226706.11</c:v>
                </c:pt>
                <c:pt idx="22676">
                  <c:v>226716.13</c:v>
                </c:pt>
                <c:pt idx="22677">
                  <c:v>226726.09</c:v>
                </c:pt>
                <c:pt idx="22678">
                  <c:v>226736.13</c:v>
                </c:pt>
                <c:pt idx="22679">
                  <c:v>226746.09</c:v>
                </c:pt>
                <c:pt idx="22680">
                  <c:v>226756.11</c:v>
                </c:pt>
                <c:pt idx="22681">
                  <c:v>226766.13</c:v>
                </c:pt>
                <c:pt idx="22682">
                  <c:v>226776.09</c:v>
                </c:pt>
                <c:pt idx="22683">
                  <c:v>226786.11</c:v>
                </c:pt>
                <c:pt idx="22684">
                  <c:v>226796.09</c:v>
                </c:pt>
                <c:pt idx="22685">
                  <c:v>226806.09</c:v>
                </c:pt>
                <c:pt idx="22686">
                  <c:v>226816.13</c:v>
                </c:pt>
                <c:pt idx="22687">
                  <c:v>226826.09</c:v>
                </c:pt>
                <c:pt idx="22688">
                  <c:v>226836.11</c:v>
                </c:pt>
                <c:pt idx="22689">
                  <c:v>226846.09</c:v>
                </c:pt>
                <c:pt idx="22690">
                  <c:v>226856.08</c:v>
                </c:pt>
                <c:pt idx="22691">
                  <c:v>226866.09</c:v>
                </c:pt>
                <c:pt idx="22692">
                  <c:v>226876.09</c:v>
                </c:pt>
                <c:pt idx="22693">
                  <c:v>226886.08</c:v>
                </c:pt>
                <c:pt idx="22694">
                  <c:v>226896.09</c:v>
                </c:pt>
                <c:pt idx="22695">
                  <c:v>226906.06</c:v>
                </c:pt>
                <c:pt idx="22696">
                  <c:v>226916.09</c:v>
                </c:pt>
                <c:pt idx="22697">
                  <c:v>226926.06</c:v>
                </c:pt>
                <c:pt idx="22698">
                  <c:v>226936.08</c:v>
                </c:pt>
                <c:pt idx="22699">
                  <c:v>226946.06</c:v>
                </c:pt>
                <c:pt idx="22700">
                  <c:v>226956.06</c:v>
                </c:pt>
                <c:pt idx="22701">
                  <c:v>226966.08</c:v>
                </c:pt>
                <c:pt idx="22702">
                  <c:v>226976.06</c:v>
                </c:pt>
                <c:pt idx="22703">
                  <c:v>226986.06</c:v>
                </c:pt>
                <c:pt idx="22704">
                  <c:v>226996.06</c:v>
                </c:pt>
                <c:pt idx="22705">
                  <c:v>227006.06</c:v>
                </c:pt>
                <c:pt idx="22706">
                  <c:v>227016.05</c:v>
                </c:pt>
                <c:pt idx="22707">
                  <c:v>227026.06</c:v>
                </c:pt>
                <c:pt idx="22708">
                  <c:v>227036.05</c:v>
                </c:pt>
                <c:pt idx="22709">
                  <c:v>227046.06</c:v>
                </c:pt>
                <c:pt idx="22710">
                  <c:v>227056.03</c:v>
                </c:pt>
                <c:pt idx="22711">
                  <c:v>227066.05</c:v>
                </c:pt>
                <c:pt idx="22712">
                  <c:v>227076.06</c:v>
                </c:pt>
                <c:pt idx="22713">
                  <c:v>227086.03</c:v>
                </c:pt>
                <c:pt idx="22714">
                  <c:v>227096.05</c:v>
                </c:pt>
                <c:pt idx="22715">
                  <c:v>227106.03</c:v>
                </c:pt>
                <c:pt idx="22716">
                  <c:v>227116.05</c:v>
                </c:pt>
                <c:pt idx="22717">
                  <c:v>227126.03</c:v>
                </c:pt>
                <c:pt idx="22718">
                  <c:v>227136.03</c:v>
                </c:pt>
                <c:pt idx="22719">
                  <c:v>227146.03</c:v>
                </c:pt>
                <c:pt idx="22720">
                  <c:v>227156.03</c:v>
                </c:pt>
                <c:pt idx="22721">
                  <c:v>227166.03</c:v>
                </c:pt>
                <c:pt idx="22722">
                  <c:v>227176.03</c:v>
                </c:pt>
                <c:pt idx="22723">
                  <c:v>227186.03</c:v>
                </c:pt>
                <c:pt idx="22724">
                  <c:v>227196.02</c:v>
                </c:pt>
                <c:pt idx="22725">
                  <c:v>227206.03</c:v>
                </c:pt>
                <c:pt idx="22726">
                  <c:v>227216.02</c:v>
                </c:pt>
                <c:pt idx="22727">
                  <c:v>227226.03</c:v>
                </c:pt>
                <c:pt idx="22728">
                  <c:v>227236</c:v>
                </c:pt>
                <c:pt idx="22729">
                  <c:v>227246.02</c:v>
                </c:pt>
                <c:pt idx="22730">
                  <c:v>227256.03</c:v>
                </c:pt>
                <c:pt idx="22731">
                  <c:v>227266</c:v>
                </c:pt>
                <c:pt idx="22732">
                  <c:v>227276.02</c:v>
                </c:pt>
                <c:pt idx="22733">
                  <c:v>227286</c:v>
                </c:pt>
                <c:pt idx="22734">
                  <c:v>227296.02</c:v>
                </c:pt>
                <c:pt idx="22735">
                  <c:v>227306</c:v>
                </c:pt>
                <c:pt idx="22736">
                  <c:v>227316</c:v>
                </c:pt>
                <c:pt idx="22737">
                  <c:v>227326</c:v>
                </c:pt>
                <c:pt idx="22738">
                  <c:v>227336</c:v>
                </c:pt>
                <c:pt idx="22739">
                  <c:v>227345.98</c:v>
                </c:pt>
                <c:pt idx="22740">
                  <c:v>227356</c:v>
                </c:pt>
                <c:pt idx="22741">
                  <c:v>227366</c:v>
                </c:pt>
                <c:pt idx="22742">
                  <c:v>227375.98</c:v>
                </c:pt>
                <c:pt idx="22743">
                  <c:v>227386</c:v>
                </c:pt>
                <c:pt idx="22744">
                  <c:v>227395.97</c:v>
                </c:pt>
                <c:pt idx="22745">
                  <c:v>227406</c:v>
                </c:pt>
                <c:pt idx="22746">
                  <c:v>227415.97</c:v>
                </c:pt>
                <c:pt idx="22747">
                  <c:v>227425.98</c:v>
                </c:pt>
                <c:pt idx="22748">
                  <c:v>227435.97</c:v>
                </c:pt>
                <c:pt idx="22749">
                  <c:v>227445.97</c:v>
                </c:pt>
                <c:pt idx="22750">
                  <c:v>227455.98</c:v>
                </c:pt>
                <c:pt idx="22751">
                  <c:v>227465.97</c:v>
                </c:pt>
                <c:pt idx="22752">
                  <c:v>227475.97</c:v>
                </c:pt>
                <c:pt idx="22753">
                  <c:v>227485.97</c:v>
                </c:pt>
                <c:pt idx="22754">
                  <c:v>227495.97</c:v>
                </c:pt>
                <c:pt idx="22755">
                  <c:v>227505.97</c:v>
                </c:pt>
                <c:pt idx="22756">
                  <c:v>227515.97</c:v>
                </c:pt>
                <c:pt idx="22757">
                  <c:v>227525.95</c:v>
                </c:pt>
                <c:pt idx="22758">
                  <c:v>227535.97</c:v>
                </c:pt>
                <c:pt idx="22759">
                  <c:v>227545.94</c:v>
                </c:pt>
                <c:pt idx="22760">
                  <c:v>227555.95</c:v>
                </c:pt>
                <c:pt idx="22761">
                  <c:v>227565.97</c:v>
                </c:pt>
                <c:pt idx="22762">
                  <c:v>227575.94</c:v>
                </c:pt>
                <c:pt idx="22763">
                  <c:v>227585.97</c:v>
                </c:pt>
                <c:pt idx="22764">
                  <c:v>227595.94</c:v>
                </c:pt>
                <c:pt idx="22765">
                  <c:v>227605.95</c:v>
                </c:pt>
                <c:pt idx="22766">
                  <c:v>227615.94</c:v>
                </c:pt>
                <c:pt idx="22767">
                  <c:v>227625.94</c:v>
                </c:pt>
                <c:pt idx="22768">
                  <c:v>227635.94</c:v>
                </c:pt>
                <c:pt idx="22769">
                  <c:v>227645.94</c:v>
                </c:pt>
                <c:pt idx="22770">
                  <c:v>227655.94</c:v>
                </c:pt>
                <c:pt idx="22771">
                  <c:v>227665.94</c:v>
                </c:pt>
                <c:pt idx="22772">
                  <c:v>227675.94</c:v>
                </c:pt>
                <c:pt idx="22773">
                  <c:v>227685.92</c:v>
                </c:pt>
                <c:pt idx="22774">
                  <c:v>227695.94</c:v>
                </c:pt>
                <c:pt idx="22775">
                  <c:v>227705.92</c:v>
                </c:pt>
                <c:pt idx="22776">
                  <c:v>227715.94</c:v>
                </c:pt>
                <c:pt idx="22777">
                  <c:v>227725.94</c:v>
                </c:pt>
                <c:pt idx="22778">
                  <c:v>227735.92</c:v>
                </c:pt>
                <c:pt idx="22779">
                  <c:v>227745.94</c:v>
                </c:pt>
                <c:pt idx="22780">
                  <c:v>227755.91</c:v>
                </c:pt>
                <c:pt idx="22781">
                  <c:v>227765.92</c:v>
                </c:pt>
                <c:pt idx="22782">
                  <c:v>227775.91</c:v>
                </c:pt>
                <c:pt idx="22783">
                  <c:v>227785.92</c:v>
                </c:pt>
                <c:pt idx="22784">
                  <c:v>227795.91</c:v>
                </c:pt>
                <c:pt idx="22785">
                  <c:v>227805.91</c:v>
                </c:pt>
                <c:pt idx="22786">
                  <c:v>227815.91</c:v>
                </c:pt>
                <c:pt idx="22787">
                  <c:v>227825.91</c:v>
                </c:pt>
                <c:pt idx="22788">
                  <c:v>227835.89</c:v>
                </c:pt>
                <c:pt idx="22789">
                  <c:v>227845.91</c:v>
                </c:pt>
                <c:pt idx="22790">
                  <c:v>227855.91</c:v>
                </c:pt>
                <c:pt idx="22791">
                  <c:v>227865.89</c:v>
                </c:pt>
                <c:pt idx="22792">
                  <c:v>227875.91</c:v>
                </c:pt>
                <c:pt idx="22793">
                  <c:v>227885.89</c:v>
                </c:pt>
                <c:pt idx="22794">
                  <c:v>227895.91</c:v>
                </c:pt>
                <c:pt idx="22795">
                  <c:v>227905.88</c:v>
                </c:pt>
                <c:pt idx="22796">
                  <c:v>227915.89</c:v>
                </c:pt>
                <c:pt idx="22797">
                  <c:v>227925.88</c:v>
                </c:pt>
                <c:pt idx="22798">
                  <c:v>227935.88</c:v>
                </c:pt>
                <c:pt idx="22799">
                  <c:v>227945.89</c:v>
                </c:pt>
                <c:pt idx="22800">
                  <c:v>227955.88</c:v>
                </c:pt>
                <c:pt idx="22801">
                  <c:v>227965.89</c:v>
                </c:pt>
                <c:pt idx="22802">
                  <c:v>227975.88</c:v>
                </c:pt>
                <c:pt idx="22803">
                  <c:v>227985.88</c:v>
                </c:pt>
                <c:pt idx="22804">
                  <c:v>227995.88</c:v>
                </c:pt>
                <c:pt idx="22805">
                  <c:v>228005.88</c:v>
                </c:pt>
                <c:pt idx="22806">
                  <c:v>228015.86</c:v>
                </c:pt>
                <c:pt idx="22807">
                  <c:v>228025.88</c:v>
                </c:pt>
                <c:pt idx="22808">
                  <c:v>228035.88</c:v>
                </c:pt>
                <c:pt idx="22809">
                  <c:v>228045.86</c:v>
                </c:pt>
                <c:pt idx="22810">
                  <c:v>228055.88</c:v>
                </c:pt>
                <c:pt idx="22811">
                  <c:v>228065.84</c:v>
                </c:pt>
                <c:pt idx="22812">
                  <c:v>228075.88</c:v>
                </c:pt>
                <c:pt idx="22813">
                  <c:v>228085.84</c:v>
                </c:pt>
                <c:pt idx="22814">
                  <c:v>228095.86</c:v>
                </c:pt>
                <c:pt idx="22815">
                  <c:v>228105.84</c:v>
                </c:pt>
                <c:pt idx="22816">
                  <c:v>228115.84</c:v>
                </c:pt>
                <c:pt idx="22817">
                  <c:v>228125.84</c:v>
                </c:pt>
                <c:pt idx="22818">
                  <c:v>228135.84</c:v>
                </c:pt>
                <c:pt idx="22819">
                  <c:v>228145.84</c:v>
                </c:pt>
                <c:pt idx="22820">
                  <c:v>228155.84</c:v>
                </c:pt>
                <c:pt idx="22821">
                  <c:v>228165.84</c:v>
                </c:pt>
                <c:pt idx="22822">
                  <c:v>228175.84</c:v>
                </c:pt>
                <c:pt idx="22823">
                  <c:v>228185.84</c:v>
                </c:pt>
                <c:pt idx="22824">
                  <c:v>228195.84</c:v>
                </c:pt>
                <c:pt idx="22825">
                  <c:v>228205.84</c:v>
                </c:pt>
                <c:pt idx="22826">
                  <c:v>228215.84</c:v>
                </c:pt>
                <c:pt idx="22827">
                  <c:v>228225.83</c:v>
                </c:pt>
                <c:pt idx="22828">
                  <c:v>228235.84</c:v>
                </c:pt>
                <c:pt idx="22829">
                  <c:v>228245.81</c:v>
                </c:pt>
                <c:pt idx="22830">
                  <c:v>228255.84</c:v>
                </c:pt>
                <c:pt idx="22831">
                  <c:v>228265.81</c:v>
                </c:pt>
                <c:pt idx="22832">
                  <c:v>228275.83</c:v>
                </c:pt>
                <c:pt idx="22833">
                  <c:v>228285.81</c:v>
                </c:pt>
                <c:pt idx="22834">
                  <c:v>228295.81</c:v>
                </c:pt>
                <c:pt idx="22835">
                  <c:v>228305.81</c:v>
                </c:pt>
                <c:pt idx="22836">
                  <c:v>228315.81</c:v>
                </c:pt>
                <c:pt idx="22837">
                  <c:v>228325.8</c:v>
                </c:pt>
                <c:pt idx="22838">
                  <c:v>228335.81</c:v>
                </c:pt>
                <c:pt idx="22839">
                  <c:v>228345.81</c:v>
                </c:pt>
                <c:pt idx="22840">
                  <c:v>228355.8</c:v>
                </c:pt>
                <c:pt idx="22841">
                  <c:v>228365.81</c:v>
                </c:pt>
                <c:pt idx="22842">
                  <c:v>228375.8</c:v>
                </c:pt>
                <c:pt idx="22843">
                  <c:v>228385.81</c:v>
                </c:pt>
                <c:pt idx="22844">
                  <c:v>228395.78</c:v>
                </c:pt>
                <c:pt idx="22845">
                  <c:v>228405.8</c:v>
                </c:pt>
                <c:pt idx="22846">
                  <c:v>228415.78</c:v>
                </c:pt>
                <c:pt idx="22847">
                  <c:v>228425.78</c:v>
                </c:pt>
                <c:pt idx="22848">
                  <c:v>228435.8</c:v>
                </c:pt>
                <c:pt idx="22849">
                  <c:v>228445.78</c:v>
                </c:pt>
                <c:pt idx="22850">
                  <c:v>228455.8</c:v>
                </c:pt>
                <c:pt idx="22851">
                  <c:v>228465.78</c:v>
                </c:pt>
                <c:pt idx="22852">
                  <c:v>228475.78</c:v>
                </c:pt>
                <c:pt idx="22853">
                  <c:v>228485.78</c:v>
                </c:pt>
                <c:pt idx="22854">
                  <c:v>228495.78</c:v>
                </c:pt>
                <c:pt idx="22855">
                  <c:v>228505.77</c:v>
                </c:pt>
                <c:pt idx="22856">
                  <c:v>228515.78</c:v>
                </c:pt>
                <c:pt idx="22857">
                  <c:v>228525.78</c:v>
                </c:pt>
                <c:pt idx="22858">
                  <c:v>228535.77</c:v>
                </c:pt>
                <c:pt idx="22859">
                  <c:v>228545.78</c:v>
                </c:pt>
                <c:pt idx="22860">
                  <c:v>228555.77</c:v>
                </c:pt>
                <c:pt idx="22861">
                  <c:v>228565.78</c:v>
                </c:pt>
                <c:pt idx="22862">
                  <c:v>228575.75</c:v>
                </c:pt>
                <c:pt idx="22863">
                  <c:v>228585.77</c:v>
                </c:pt>
                <c:pt idx="22864">
                  <c:v>228595.75</c:v>
                </c:pt>
                <c:pt idx="22865">
                  <c:v>228605.75</c:v>
                </c:pt>
                <c:pt idx="22866">
                  <c:v>228615.77</c:v>
                </c:pt>
                <c:pt idx="22867">
                  <c:v>228625.75</c:v>
                </c:pt>
                <c:pt idx="22868">
                  <c:v>228635.77</c:v>
                </c:pt>
                <c:pt idx="22869">
                  <c:v>228645.75</c:v>
                </c:pt>
                <c:pt idx="22870">
                  <c:v>228655.75</c:v>
                </c:pt>
                <c:pt idx="22871">
                  <c:v>228665.75</c:v>
                </c:pt>
                <c:pt idx="22872">
                  <c:v>228675.75</c:v>
                </c:pt>
                <c:pt idx="22873">
                  <c:v>228685.73</c:v>
                </c:pt>
                <c:pt idx="22874">
                  <c:v>228695.75</c:v>
                </c:pt>
                <c:pt idx="22875">
                  <c:v>228705.72</c:v>
                </c:pt>
                <c:pt idx="22876">
                  <c:v>228715.73</c:v>
                </c:pt>
                <c:pt idx="22877">
                  <c:v>228725.75</c:v>
                </c:pt>
                <c:pt idx="22878">
                  <c:v>228735.72</c:v>
                </c:pt>
                <c:pt idx="22879">
                  <c:v>228745.75</c:v>
                </c:pt>
                <c:pt idx="22880">
                  <c:v>228755.72</c:v>
                </c:pt>
                <c:pt idx="22881">
                  <c:v>228765.73</c:v>
                </c:pt>
                <c:pt idx="22882">
                  <c:v>228775.72</c:v>
                </c:pt>
                <c:pt idx="22883">
                  <c:v>228785.72</c:v>
                </c:pt>
                <c:pt idx="22884">
                  <c:v>228795.72</c:v>
                </c:pt>
                <c:pt idx="22885">
                  <c:v>228805.72</c:v>
                </c:pt>
                <c:pt idx="22886">
                  <c:v>228815.72</c:v>
                </c:pt>
                <c:pt idx="22887">
                  <c:v>228825.72</c:v>
                </c:pt>
                <c:pt idx="22888">
                  <c:v>228835.72</c:v>
                </c:pt>
                <c:pt idx="22889">
                  <c:v>228845.72</c:v>
                </c:pt>
                <c:pt idx="22890">
                  <c:v>228855.72</c:v>
                </c:pt>
                <c:pt idx="22891">
                  <c:v>228865.7</c:v>
                </c:pt>
                <c:pt idx="22892">
                  <c:v>228875.72</c:v>
                </c:pt>
                <c:pt idx="22893">
                  <c:v>228885.69</c:v>
                </c:pt>
                <c:pt idx="22894">
                  <c:v>228895.7</c:v>
                </c:pt>
                <c:pt idx="22895">
                  <c:v>228905.69</c:v>
                </c:pt>
                <c:pt idx="22896">
                  <c:v>228915.69</c:v>
                </c:pt>
                <c:pt idx="22897">
                  <c:v>228925.72</c:v>
                </c:pt>
                <c:pt idx="22898">
                  <c:v>228935.69</c:v>
                </c:pt>
                <c:pt idx="22899">
                  <c:v>228945.7</c:v>
                </c:pt>
                <c:pt idx="22900">
                  <c:v>228955.69</c:v>
                </c:pt>
                <c:pt idx="22901">
                  <c:v>228965.69</c:v>
                </c:pt>
                <c:pt idx="22902">
                  <c:v>228975.69</c:v>
                </c:pt>
                <c:pt idx="22903">
                  <c:v>228985.69</c:v>
                </c:pt>
                <c:pt idx="22904">
                  <c:v>228995.67</c:v>
                </c:pt>
                <c:pt idx="22905">
                  <c:v>229005.69</c:v>
                </c:pt>
                <c:pt idx="22906">
                  <c:v>229015.69</c:v>
                </c:pt>
                <c:pt idx="22907">
                  <c:v>229025.69</c:v>
                </c:pt>
                <c:pt idx="22908">
                  <c:v>229035.69</c:v>
                </c:pt>
                <c:pt idx="22909">
                  <c:v>229045.67</c:v>
                </c:pt>
                <c:pt idx="22910">
                  <c:v>229055.69</c:v>
                </c:pt>
                <c:pt idx="22911">
                  <c:v>229065.69</c:v>
                </c:pt>
                <c:pt idx="22912">
                  <c:v>229075.67</c:v>
                </c:pt>
                <c:pt idx="22913">
                  <c:v>229085.66</c:v>
                </c:pt>
                <c:pt idx="22914">
                  <c:v>229095.66</c:v>
                </c:pt>
                <c:pt idx="22915">
                  <c:v>229105.66</c:v>
                </c:pt>
                <c:pt idx="22916">
                  <c:v>229115.66</c:v>
                </c:pt>
                <c:pt idx="22917">
                  <c:v>229125.67</c:v>
                </c:pt>
                <c:pt idx="22918">
                  <c:v>229135.66</c:v>
                </c:pt>
                <c:pt idx="22919">
                  <c:v>229145.66</c:v>
                </c:pt>
                <c:pt idx="22920">
                  <c:v>229155.66</c:v>
                </c:pt>
                <c:pt idx="22921">
                  <c:v>229165.66</c:v>
                </c:pt>
                <c:pt idx="22922">
                  <c:v>229175.64</c:v>
                </c:pt>
                <c:pt idx="22923">
                  <c:v>229185.66</c:v>
                </c:pt>
                <c:pt idx="22924">
                  <c:v>229195.63</c:v>
                </c:pt>
                <c:pt idx="22925">
                  <c:v>229205.64</c:v>
                </c:pt>
                <c:pt idx="22926">
                  <c:v>229215.66</c:v>
                </c:pt>
                <c:pt idx="22927">
                  <c:v>229225.64</c:v>
                </c:pt>
                <c:pt idx="22928">
                  <c:v>229235.66</c:v>
                </c:pt>
                <c:pt idx="22929">
                  <c:v>229245.63</c:v>
                </c:pt>
                <c:pt idx="22930">
                  <c:v>229255.64</c:v>
                </c:pt>
                <c:pt idx="22931">
                  <c:v>229265.63</c:v>
                </c:pt>
                <c:pt idx="22932">
                  <c:v>229275.63</c:v>
                </c:pt>
                <c:pt idx="22933">
                  <c:v>229285.63</c:v>
                </c:pt>
                <c:pt idx="22934">
                  <c:v>229295.63</c:v>
                </c:pt>
                <c:pt idx="22935">
                  <c:v>229305.64</c:v>
                </c:pt>
                <c:pt idx="22936">
                  <c:v>229315.63</c:v>
                </c:pt>
                <c:pt idx="22937">
                  <c:v>229325.63</c:v>
                </c:pt>
                <c:pt idx="22938">
                  <c:v>229335.63</c:v>
                </c:pt>
                <c:pt idx="22939">
                  <c:v>229345.63</c:v>
                </c:pt>
                <c:pt idx="22940">
                  <c:v>229355.61</c:v>
                </c:pt>
                <c:pt idx="22941">
                  <c:v>229365.63</c:v>
                </c:pt>
                <c:pt idx="22942">
                  <c:v>229375.59</c:v>
                </c:pt>
                <c:pt idx="22943">
                  <c:v>229385.61</c:v>
                </c:pt>
                <c:pt idx="22944">
                  <c:v>229395.59</c:v>
                </c:pt>
                <c:pt idx="22945">
                  <c:v>229405.59</c:v>
                </c:pt>
                <c:pt idx="22946">
                  <c:v>229415.63</c:v>
                </c:pt>
                <c:pt idx="22947">
                  <c:v>229425.59</c:v>
                </c:pt>
                <c:pt idx="22948">
                  <c:v>229435.61</c:v>
                </c:pt>
                <c:pt idx="22949">
                  <c:v>229445.59</c:v>
                </c:pt>
                <c:pt idx="22950">
                  <c:v>229455.59</c:v>
                </c:pt>
                <c:pt idx="22951">
                  <c:v>229465.59</c:v>
                </c:pt>
                <c:pt idx="22952">
                  <c:v>229475.59</c:v>
                </c:pt>
                <c:pt idx="22953">
                  <c:v>229485.58</c:v>
                </c:pt>
                <c:pt idx="22954">
                  <c:v>229495.59</c:v>
                </c:pt>
                <c:pt idx="22955">
                  <c:v>229505.59</c:v>
                </c:pt>
                <c:pt idx="22956">
                  <c:v>229515.59</c:v>
                </c:pt>
                <c:pt idx="22957">
                  <c:v>229525.59</c:v>
                </c:pt>
                <c:pt idx="22958">
                  <c:v>229535.58</c:v>
                </c:pt>
                <c:pt idx="22959">
                  <c:v>229545.59</c:v>
                </c:pt>
                <c:pt idx="22960">
                  <c:v>229555.56</c:v>
                </c:pt>
                <c:pt idx="22961">
                  <c:v>229565.58</c:v>
                </c:pt>
                <c:pt idx="22962">
                  <c:v>229575.56</c:v>
                </c:pt>
                <c:pt idx="22963">
                  <c:v>229585.56</c:v>
                </c:pt>
                <c:pt idx="22964">
                  <c:v>229595.59</c:v>
                </c:pt>
                <c:pt idx="22965">
                  <c:v>229605.56</c:v>
                </c:pt>
                <c:pt idx="22966">
                  <c:v>229615.58</c:v>
                </c:pt>
                <c:pt idx="22967">
                  <c:v>229625.56</c:v>
                </c:pt>
                <c:pt idx="22968">
                  <c:v>229635.56</c:v>
                </c:pt>
                <c:pt idx="22969">
                  <c:v>229645.56</c:v>
                </c:pt>
                <c:pt idx="22970">
                  <c:v>229655.56</c:v>
                </c:pt>
                <c:pt idx="22971">
                  <c:v>229665.55</c:v>
                </c:pt>
                <c:pt idx="22972">
                  <c:v>229675.56</c:v>
                </c:pt>
                <c:pt idx="22973">
                  <c:v>229685.53</c:v>
                </c:pt>
                <c:pt idx="22974">
                  <c:v>229695.56</c:v>
                </c:pt>
                <c:pt idx="22975">
                  <c:v>229705.56</c:v>
                </c:pt>
                <c:pt idx="22976">
                  <c:v>229715.55</c:v>
                </c:pt>
                <c:pt idx="22977">
                  <c:v>229725.56</c:v>
                </c:pt>
                <c:pt idx="22978">
                  <c:v>229735.53</c:v>
                </c:pt>
                <c:pt idx="22979">
                  <c:v>229745.55</c:v>
                </c:pt>
                <c:pt idx="22980">
                  <c:v>229755.53</c:v>
                </c:pt>
                <c:pt idx="22981">
                  <c:v>229765.53</c:v>
                </c:pt>
                <c:pt idx="22982">
                  <c:v>229775.53</c:v>
                </c:pt>
                <c:pt idx="22983">
                  <c:v>229785.53</c:v>
                </c:pt>
                <c:pt idx="22984">
                  <c:v>229795.55</c:v>
                </c:pt>
                <c:pt idx="22985">
                  <c:v>229805.53</c:v>
                </c:pt>
                <c:pt idx="22986">
                  <c:v>229815.53</c:v>
                </c:pt>
                <c:pt idx="22987">
                  <c:v>229825.53</c:v>
                </c:pt>
                <c:pt idx="22988">
                  <c:v>229835.53</c:v>
                </c:pt>
                <c:pt idx="22989">
                  <c:v>229845.52</c:v>
                </c:pt>
                <c:pt idx="22990">
                  <c:v>229855.53</c:v>
                </c:pt>
                <c:pt idx="22991">
                  <c:v>229865.5</c:v>
                </c:pt>
                <c:pt idx="22992">
                  <c:v>229875.52</c:v>
                </c:pt>
                <c:pt idx="22993">
                  <c:v>229885.5</c:v>
                </c:pt>
                <c:pt idx="22994">
                  <c:v>229895.52</c:v>
                </c:pt>
                <c:pt idx="22995">
                  <c:v>229905.53</c:v>
                </c:pt>
                <c:pt idx="22996">
                  <c:v>229915.5</c:v>
                </c:pt>
                <c:pt idx="22997">
                  <c:v>229925.52</c:v>
                </c:pt>
                <c:pt idx="22998">
                  <c:v>229935.5</c:v>
                </c:pt>
                <c:pt idx="22999">
                  <c:v>229945.5</c:v>
                </c:pt>
                <c:pt idx="23000">
                  <c:v>229955.5</c:v>
                </c:pt>
                <c:pt idx="23001">
                  <c:v>229965.5</c:v>
                </c:pt>
                <c:pt idx="23002">
                  <c:v>229975.48</c:v>
                </c:pt>
                <c:pt idx="23003">
                  <c:v>229985.5</c:v>
                </c:pt>
                <c:pt idx="23004">
                  <c:v>229995.5</c:v>
                </c:pt>
                <c:pt idx="23005">
                  <c:v>230005.5</c:v>
                </c:pt>
                <c:pt idx="23006">
                  <c:v>230015.5</c:v>
                </c:pt>
                <c:pt idx="23007">
                  <c:v>230025.48</c:v>
                </c:pt>
                <c:pt idx="23008">
                  <c:v>230035.5</c:v>
                </c:pt>
                <c:pt idx="23009">
                  <c:v>230045.47</c:v>
                </c:pt>
                <c:pt idx="23010">
                  <c:v>230055.48</c:v>
                </c:pt>
                <c:pt idx="23011">
                  <c:v>230065.47</c:v>
                </c:pt>
                <c:pt idx="23012">
                  <c:v>230075.48</c:v>
                </c:pt>
                <c:pt idx="23013">
                  <c:v>230085.5</c:v>
                </c:pt>
                <c:pt idx="23014">
                  <c:v>230095.47</c:v>
                </c:pt>
                <c:pt idx="23015">
                  <c:v>230105.48</c:v>
                </c:pt>
                <c:pt idx="23016">
                  <c:v>230115.47</c:v>
                </c:pt>
                <c:pt idx="23017">
                  <c:v>230125.47</c:v>
                </c:pt>
                <c:pt idx="23018">
                  <c:v>230135.47</c:v>
                </c:pt>
                <c:pt idx="23019">
                  <c:v>230145.47</c:v>
                </c:pt>
                <c:pt idx="23020">
                  <c:v>230155.45</c:v>
                </c:pt>
                <c:pt idx="23021">
                  <c:v>230165.47</c:v>
                </c:pt>
                <c:pt idx="23022">
                  <c:v>230175.44</c:v>
                </c:pt>
                <c:pt idx="23023">
                  <c:v>230185.47</c:v>
                </c:pt>
                <c:pt idx="23024">
                  <c:v>230195.47</c:v>
                </c:pt>
                <c:pt idx="23025">
                  <c:v>230205.45</c:v>
                </c:pt>
                <c:pt idx="23026">
                  <c:v>230215.47</c:v>
                </c:pt>
                <c:pt idx="23027">
                  <c:v>230225.44</c:v>
                </c:pt>
                <c:pt idx="23028">
                  <c:v>230235.45</c:v>
                </c:pt>
                <c:pt idx="23029">
                  <c:v>230245.44</c:v>
                </c:pt>
                <c:pt idx="23030">
                  <c:v>230255.44</c:v>
                </c:pt>
                <c:pt idx="23031">
                  <c:v>230265.44</c:v>
                </c:pt>
                <c:pt idx="23032">
                  <c:v>230275.44</c:v>
                </c:pt>
                <c:pt idx="23033">
                  <c:v>230285.45</c:v>
                </c:pt>
                <c:pt idx="23034">
                  <c:v>230295.44</c:v>
                </c:pt>
                <c:pt idx="23035">
                  <c:v>230305.44</c:v>
                </c:pt>
                <c:pt idx="23036">
                  <c:v>230315.44</c:v>
                </c:pt>
                <c:pt idx="23037">
                  <c:v>230325.44</c:v>
                </c:pt>
                <c:pt idx="23038">
                  <c:v>230335.42</c:v>
                </c:pt>
                <c:pt idx="23039">
                  <c:v>230345.44</c:v>
                </c:pt>
                <c:pt idx="23040">
                  <c:v>230355.41</c:v>
                </c:pt>
                <c:pt idx="23041">
                  <c:v>230365.44</c:v>
                </c:pt>
                <c:pt idx="23042">
                  <c:v>230375.41</c:v>
                </c:pt>
                <c:pt idx="23043">
                  <c:v>230385.42</c:v>
                </c:pt>
                <c:pt idx="23044">
                  <c:v>230395.44</c:v>
                </c:pt>
                <c:pt idx="23045">
                  <c:v>230405.41</c:v>
                </c:pt>
                <c:pt idx="23046">
                  <c:v>230415.42</c:v>
                </c:pt>
                <c:pt idx="23047">
                  <c:v>230425.41</c:v>
                </c:pt>
                <c:pt idx="23048">
                  <c:v>230435.41</c:v>
                </c:pt>
                <c:pt idx="23049">
                  <c:v>230445.41</c:v>
                </c:pt>
                <c:pt idx="23050">
                  <c:v>230455.41</c:v>
                </c:pt>
                <c:pt idx="23051">
                  <c:v>230465.39</c:v>
                </c:pt>
                <c:pt idx="23052">
                  <c:v>230475.41</c:v>
                </c:pt>
                <c:pt idx="23053">
                  <c:v>230485.41</c:v>
                </c:pt>
                <c:pt idx="23054">
                  <c:v>230495.41</c:v>
                </c:pt>
                <c:pt idx="23055">
                  <c:v>230505.41</c:v>
                </c:pt>
                <c:pt idx="23056">
                  <c:v>230515.39</c:v>
                </c:pt>
                <c:pt idx="23057">
                  <c:v>230525.41</c:v>
                </c:pt>
                <c:pt idx="23058">
                  <c:v>230535.38</c:v>
                </c:pt>
                <c:pt idx="23059">
                  <c:v>230545.39</c:v>
                </c:pt>
                <c:pt idx="23060">
                  <c:v>230555.38</c:v>
                </c:pt>
                <c:pt idx="23061">
                  <c:v>230565.39</c:v>
                </c:pt>
                <c:pt idx="23062">
                  <c:v>230575.41</c:v>
                </c:pt>
                <c:pt idx="23063">
                  <c:v>230585.38</c:v>
                </c:pt>
                <c:pt idx="23064">
                  <c:v>230595.39</c:v>
                </c:pt>
                <c:pt idx="23065">
                  <c:v>230605.38</c:v>
                </c:pt>
                <c:pt idx="23066">
                  <c:v>230615.38</c:v>
                </c:pt>
                <c:pt idx="23067">
                  <c:v>230625.38</c:v>
                </c:pt>
                <c:pt idx="23068">
                  <c:v>230635.38</c:v>
                </c:pt>
                <c:pt idx="23069">
                  <c:v>230645.36</c:v>
                </c:pt>
                <c:pt idx="23070">
                  <c:v>230655.38</c:v>
                </c:pt>
                <c:pt idx="23071">
                  <c:v>230665.36</c:v>
                </c:pt>
                <c:pt idx="23072">
                  <c:v>230675.38</c:v>
                </c:pt>
                <c:pt idx="23073">
                  <c:v>230685.38</c:v>
                </c:pt>
                <c:pt idx="23074">
                  <c:v>230695.36</c:v>
                </c:pt>
                <c:pt idx="23075">
                  <c:v>230705.38</c:v>
                </c:pt>
                <c:pt idx="23076">
                  <c:v>230715.34</c:v>
                </c:pt>
                <c:pt idx="23077">
                  <c:v>230725.36</c:v>
                </c:pt>
                <c:pt idx="23078">
                  <c:v>230735.34</c:v>
                </c:pt>
                <c:pt idx="23079">
                  <c:v>230745.36</c:v>
                </c:pt>
                <c:pt idx="23080">
                  <c:v>230755.34</c:v>
                </c:pt>
                <c:pt idx="23081">
                  <c:v>230765.34</c:v>
                </c:pt>
                <c:pt idx="23082">
                  <c:v>230775.36</c:v>
                </c:pt>
                <c:pt idx="23083">
                  <c:v>230785.34</c:v>
                </c:pt>
                <c:pt idx="23084">
                  <c:v>230795.34</c:v>
                </c:pt>
                <c:pt idx="23085">
                  <c:v>230805.34</c:v>
                </c:pt>
                <c:pt idx="23086">
                  <c:v>230815.34</c:v>
                </c:pt>
                <c:pt idx="23087">
                  <c:v>230825.33</c:v>
                </c:pt>
                <c:pt idx="23088">
                  <c:v>230835.34</c:v>
                </c:pt>
                <c:pt idx="23089">
                  <c:v>230845.31</c:v>
                </c:pt>
                <c:pt idx="23090">
                  <c:v>230855.34</c:v>
                </c:pt>
                <c:pt idx="23091">
                  <c:v>230865.31</c:v>
                </c:pt>
                <c:pt idx="23092">
                  <c:v>230875.33</c:v>
                </c:pt>
                <c:pt idx="23093">
                  <c:v>230885.34</c:v>
                </c:pt>
                <c:pt idx="23094">
                  <c:v>230895.31</c:v>
                </c:pt>
                <c:pt idx="23095">
                  <c:v>230905.33</c:v>
                </c:pt>
                <c:pt idx="23096">
                  <c:v>230915.31</c:v>
                </c:pt>
                <c:pt idx="23097">
                  <c:v>230925.31</c:v>
                </c:pt>
                <c:pt idx="23098">
                  <c:v>230935.31</c:v>
                </c:pt>
                <c:pt idx="23099">
                  <c:v>230945.31</c:v>
                </c:pt>
                <c:pt idx="23100">
                  <c:v>230955.31</c:v>
                </c:pt>
                <c:pt idx="23101">
                  <c:v>230965.31</c:v>
                </c:pt>
                <c:pt idx="23102">
                  <c:v>230975.31</c:v>
                </c:pt>
                <c:pt idx="23103">
                  <c:v>230985.31</c:v>
                </c:pt>
                <c:pt idx="23104">
                  <c:v>230995.31</c:v>
                </c:pt>
                <c:pt idx="23105">
                  <c:v>231005.3</c:v>
                </c:pt>
                <c:pt idx="23106">
                  <c:v>231015.31</c:v>
                </c:pt>
                <c:pt idx="23107">
                  <c:v>231025.28</c:v>
                </c:pt>
                <c:pt idx="23108">
                  <c:v>231035.31</c:v>
                </c:pt>
                <c:pt idx="23109">
                  <c:v>231045.28</c:v>
                </c:pt>
                <c:pt idx="23110">
                  <c:v>231055.3</c:v>
                </c:pt>
                <c:pt idx="23111">
                  <c:v>231065.28</c:v>
                </c:pt>
                <c:pt idx="23112">
                  <c:v>231075.28</c:v>
                </c:pt>
                <c:pt idx="23113">
                  <c:v>231085.3</c:v>
                </c:pt>
                <c:pt idx="23114">
                  <c:v>231095.28</c:v>
                </c:pt>
                <c:pt idx="23115">
                  <c:v>231105.28</c:v>
                </c:pt>
                <c:pt idx="23116">
                  <c:v>231115.28</c:v>
                </c:pt>
                <c:pt idx="23117">
                  <c:v>231125.28</c:v>
                </c:pt>
                <c:pt idx="23118">
                  <c:v>231135.27</c:v>
                </c:pt>
                <c:pt idx="23119">
                  <c:v>231145.28</c:v>
                </c:pt>
                <c:pt idx="23120">
                  <c:v>231155.27</c:v>
                </c:pt>
                <c:pt idx="23121">
                  <c:v>231165.28</c:v>
                </c:pt>
                <c:pt idx="23122">
                  <c:v>231175.28</c:v>
                </c:pt>
                <c:pt idx="23123">
                  <c:v>231185.27</c:v>
                </c:pt>
                <c:pt idx="23124">
                  <c:v>231195.28</c:v>
                </c:pt>
                <c:pt idx="23125">
                  <c:v>231205.25</c:v>
                </c:pt>
                <c:pt idx="23126">
                  <c:v>231215.27</c:v>
                </c:pt>
                <c:pt idx="23127">
                  <c:v>231225.25</c:v>
                </c:pt>
                <c:pt idx="23128">
                  <c:v>231235.27</c:v>
                </c:pt>
                <c:pt idx="23129">
                  <c:v>231245.25</c:v>
                </c:pt>
                <c:pt idx="23130">
                  <c:v>231255.25</c:v>
                </c:pt>
                <c:pt idx="23131">
                  <c:v>231265.27</c:v>
                </c:pt>
                <c:pt idx="23132">
                  <c:v>231275.25</c:v>
                </c:pt>
                <c:pt idx="23133">
                  <c:v>231285.25</c:v>
                </c:pt>
                <c:pt idx="23134">
                  <c:v>231295.25</c:v>
                </c:pt>
                <c:pt idx="23135">
                  <c:v>231305.25</c:v>
                </c:pt>
                <c:pt idx="23136">
                  <c:v>231315.23</c:v>
                </c:pt>
                <c:pt idx="23137">
                  <c:v>231325.25</c:v>
                </c:pt>
                <c:pt idx="23138">
                  <c:v>231335.23</c:v>
                </c:pt>
                <c:pt idx="23139">
                  <c:v>231345.25</c:v>
                </c:pt>
                <c:pt idx="23140">
                  <c:v>231355.22</c:v>
                </c:pt>
                <c:pt idx="23141">
                  <c:v>231365.23</c:v>
                </c:pt>
                <c:pt idx="23142">
                  <c:v>231375.25</c:v>
                </c:pt>
                <c:pt idx="23143">
                  <c:v>231385.22</c:v>
                </c:pt>
                <c:pt idx="23144">
                  <c:v>231395.23</c:v>
                </c:pt>
                <c:pt idx="23145">
                  <c:v>231405.22</c:v>
                </c:pt>
                <c:pt idx="23146">
                  <c:v>231415.23</c:v>
                </c:pt>
                <c:pt idx="23147">
                  <c:v>231425.22</c:v>
                </c:pt>
                <c:pt idx="23148">
                  <c:v>231435.22</c:v>
                </c:pt>
                <c:pt idx="23149">
                  <c:v>231445.22</c:v>
                </c:pt>
                <c:pt idx="23150">
                  <c:v>231455.22</c:v>
                </c:pt>
                <c:pt idx="23151">
                  <c:v>231465.22</c:v>
                </c:pt>
                <c:pt idx="23152">
                  <c:v>231475.22</c:v>
                </c:pt>
                <c:pt idx="23153">
                  <c:v>231485.22</c:v>
                </c:pt>
                <c:pt idx="23154">
                  <c:v>231495.2</c:v>
                </c:pt>
                <c:pt idx="23155">
                  <c:v>231505.22</c:v>
                </c:pt>
                <c:pt idx="23156">
                  <c:v>231515.19</c:v>
                </c:pt>
                <c:pt idx="23157">
                  <c:v>231525.22</c:v>
                </c:pt>
                <c:pt idx="23158">
                  <c:v>231535.19</c:v>
                </c:pt>
                <c:pt idx="23159">
                  <c:v>231545.2</c:v>
                </c:pt>
                <c:pt idx="23160">
                  <c:v>231555.19</c:v>
                </c:pt>
                <c:pt idx="23161">
                  <c:v>231565.19</c:v>
                </c:pt>
                <c:pt idx="23162">
                  <c:v>231575.2</c:v>
                </c:pt>
                <c:pt idx="23163">
                  <c:v>231585.19</c:v>
                </c:pt>
                <c:pt idx="23164">
                  <c:v>231595.19</c:v>
                </c:pt>
                <c:pt idx="23165">
                  <c:v>231605.19</c:v>
                </c:pt>
                <c:pt idx="23166">
                  <c:v>231615.19</c:v>
                </c:pt>
                <c:pt idx="23167">
                  <c:v>231625.19</c:v>
                </c:pt>
                <c:pt idx="23168">
                  <c:v>231635.19</c:v>
                </c:pt>
                <c:pt idx="23169">
                  <c:v>231645.17</c:v>
                </c:pt>
                <c:pt idx="23170">
                  <c:v>231655.19</c:v>
                </c:pt>
                <c:pt idx="23171">
                  <c:v>231665.19</c:v>
                </c:pt>
                <c:pt idx="23172">
                  <c:v>231675.17</c:v>
                </c:pt>
                <c:pt idx="23173">
                  <c:v>231685.19</c:v>
                </c:pt>
                <c:pt idx="23174">
                  <c:v>231695.16</c:v>
                </c:pt>
                <c:pt idx="23175">
                  <c:v>231705.19</c:v>
                </c:pt>
                <c:pt idx="23176">
                  <c:v>231715.16</c:v>
                </c:pt>
                <c:pt idx="23177">
                  <c:v>231725.17</c:v>
                </c:pt>
                <c:pt idx="23178">
                  <c:v>231735.16</c:v>
                </c:pt>
                <c:pt idx="23179">
                  <c:v>231745.16</c:v>
                </c:pt>
                <c:pt idx="23180">
                  <c:v>231755.16</c:v>
                </c:pt>
                <c:pt idx="23181">
                  <c:v>231765.16</c:v>
                </c:pt>
                <c:pt idx="23182">
                  <c:v>231775.16</c:v>
                </c:pt>
                <c:pt idx="23183">
                  <c:v>231785.16</c:v>
                </c:pt>
                <c:pt idx="23184">
                  <c:v>231795.16</c:v>
                </c:pt>
                <c:pt idx="23185">
                  <c:v>231805.16</c:v>
                </c:pt>
                <c:pt idx="23186">
                  <c:v>231815.16</c:v>
                </c:pt>
                <c:pt idx="23187">
                  <c:v>231825.14</c:v>
                </c:pt>
                <c:pt idx="23188">
                  <c:v>231835.16</c:v>
                </c:pt>
                <c:pt idx="23189">
                  <c:v>231845.16</c:v>
                </c:pt>
                <c:pt idx="23190">
                  <c:v>231855.14</c:v>
                </c:pt>
                <c:pt idx="23191">
                  <c:v>231865.16</c:v>
                </c:pt>
                <c:pt idx="23192">
                  <c:v>231875.13</c:v>
                </c:pt>
                <c:pt idx="23193">
                  <c:v>231885.16</c:v>
                </c:pt>
                <c:pt idx="23194">
                  <c:v>231895.13</c:v>
                </c:pt>
                <c:pt idx="23195">
                  <c:v>231905.14</c:v>
                </c:pt>
                <c:pt idx="23196">
                  <c:v>231915.13</c:v>
                </c:pt>
                <c:pt idx="23197">
                  <c:v>231925.13</c:v>
                </c:pt>
                <c:pt idx="23198">
                  <c:v>231935.13</c:v>
                </c:pt>
                <c:pt idx="23199">
                  <c:v>231945.13</c:v>
                </c:pt>
                <c:pt idx="23200">
                  <c:v>231955.13</c:v>
                </c:pt>
                <c:pt idx="23201">
                  <c:v>231965.13</c:v>
                </c:pt>
                <c:pt idx="23202">
                  <c:v>231975.13</c:v>
                </c:pt>
                <c:pt idx="23203">
                  <c:v>231985.11</c:v>
                </c:pt>
                <c:pt idx="23204">
                  <c:v>231995.13</c:v>
                </c:pt>
                <c:pt idx="23205">
                  <c:v>232005.11</c:v>
                </c:pt>
                <c:pt idx="23206">
                  <c:v>232015.13</c:v>
                </c:pt>
                <c:pt idx="23207">
                  <c:v>232025.09</c:v>
                </c:pt>
                <c:pt idx="23208">
                  <c:v>232035.11</c:v>
                </c:pt>
                <c:pt idx="23209">
                  <c:v>232045.09</c:v>
                </c:pt>
                <c:pt idx="23210">
                  <c:v>232055.09</c:v>
                </c:pt>
                <c:pt idx="23211">
                  <c:v>232065.11</c:v>
                </c:pt>
                <c:pt idx="23212">
                  <c:v>232075.09</c:v>
                </c:pt>
                <c:pt idx="23213">
                  <c:v>232085.11</c:v>
                </c:pt>
                <c:pt idx="23214">
                  <c:v>232095.09</c:v>
                </c:pt>
                <c:pt idx="23215">
                  <c:v>232105.09</c:v>
                </c:pt>
                <c:pt idx="23216">
                  <c:v>232115.09</c:v>
                </c:pt>
                <c:pt idx="23217">
                  <c:v>232125.09</c:v>
                </c:pt>
                <c:pt idx="23218">
                  <c:v>232135.08</c:v>
                </c:pt>
                <c:pt idx="23219">
                  <c:v>232145.09</c:v>
                </c:pt>
                <c:pt idx="23220">
                  <c:v>232155.09</c:v>
                </c:pt>
                <c:pt idx="23221">
                  <c:v>232165.08</c:v>
                </c:pt>
                <c:pt idx="23222">
                  <c:v>232175.09</c:v>
                </c:pt>
                <c:pt idx="23223">
                  <c:v>232185.06</c:v>
                </c:pt>
                <c:pt idx="23224">
                  <c:v>232195.09</c:v>
                </c:pt>
                <c:pt idx="23225">
                  <c:v>232205.06</c:v>
                </c:pt>
                <c:pt idx="23226">
                  <c:v>232215.08</c:v>
                </c:pt>
                <c:pt idx="23227">
                  <c:v>232225.06</c:v>
                </c:pt>
                <c:pt idx="23228">
                  <c:v>232235.06</c:v>
                </c:pt>
                <c:pt idx="23229">
                  <c:v>232245.08</c:v>
                </c:pt>
                <c:pt idx="23230">
                  <c:v>232255.06</c:v>
                </c:pt>
                <c:pt idx="23231">
                  <c:v>232265.06</c:v>
                </c:pt>
                <c:pt idx="23232">
                  <c:v>232275.06</c:v>
                </c:pt>
                <c:pt idx="23233">
                  <c:v>232285.06</c:v>
                </c:pt>
                <c:pt idx="23234">
                  <c:v>232295.06</c:v>
                </c:pt>
                <c:pt idx="23235">
                  <c:v>232305.06</c:v>
                </c:pt>
                <c:pt idx="23236">
                  <c:v>232315.05</c:v>
                </c:pt>
                <c:pt idx="23237">
                  <c:v>232325.06</c:v>
                </c:pt>
                <c:pt idx="23238">
                  <c:v>232335.03</c:v>
                </c:pt>
                <c:pt idx="23239">
                  <c:v>232345.05</c:v>
                </c:pt>
                <c:pt idx="23240">
                  <c:v>232355.06</c:v>
                </c:pt>
                <c:pt idx="23241">
                  <c:v>232365.03</c:v>
                </c:pt>
                <c:pt idx="23242">
                  <c:v>232375.06</c:v>
                </c:pt>
                <c:pt idx="23243">
                  <c:v>232385.03</c:v>
                </c:pt>
                <c:pt idx="23244">
                  <c:v>232395.05</c:v>
                </c:pt>
                <c:pt idx="23245">
                  <c:v>232405.03</c:v>
                </c:pt>
                <c:pt idx="23246">
                  <c:v>232415.03</c:v>
                </c:pt>
                <c:pt idx="23247">
                  <c:v>232425.03</c:v>
                </c:pt>
                <c:pt idx="23248">
                  <c:v>232435.03</c:v>
                </c:pt>
                <c:pt idx="23249">
                  <c:v>232445.03</c:v>
                </c:pt>
                <c:pt idx="23250">
                  <c:v>232455.03</c:v>
                </c:pt>
                <c:pt idx="23251">
                  <c:v>232465.03</c:v>
                </c:pt>
                <c:pt idx="23252">
                  <c:v>232475.03</c:v>
                </c:pt>
                <c:pt idx="23253">
                  <c:v>232485.03</c:v>
                </c:pt>
                <c:pt idx="23254">
                  <c:v>232495.02</c:v>
                </c:pt>
                <c:pt idx="23255">
                  <c:v>232505.03</c:v>
                </c:pt>
                <c:pt idx="23256">
                  <c:v>232515</c:v>
                </c:pt>
                <c:pt idx="23257">
                  <c:v>232525.02</c:v>
                </c:pt>
                <c:pt idx="23258">
                  <c:v>232535</c:v>
                </c:pt>
                <c:pt idx="23259">
                  <c:v>232545</c:v>
                </c:pt>
                <c:pt idx="23260">
                  <c:v>232555.03</c:v>
                </c:pt>
                <c:pt idx="23261">
                  <c:v>232565</c:v>
                </c:pt>
                <c:pt idx="23262">
                  <c:v>232575.02</c:v>
                </c:pt>
                <c:pt idx="23263">
                  <c:v>232585</c:v>
                </c:pt>
                <c:pt idx="23264">
                  <c:v>232595</c:v>
                </c:pt>
                <c:pt idx="23265">
                  <c:v>232605</c:v>
                </c:pt>
                <c:pt idx="23266">
                  <c:v>232615</c:v>
                </c:pt>
                <c:pt idx="23267">
                  <c:v>232624.98</c:v>
                </c:pt>
                <c:pt idx="23268">
                  <c:v>232635</c:v>
                </c:pt>
                <c:pt idx="23269">
                  <c:v>232645</c:v>
                </c:pt>
                <c:pt idx="23270">
                  <c:v>232654.98</c:v>
                </c:pt>
                <c:pt idx="23271">
                  <c:v>232665</c:v>
                </c:pt>
                <c:pt idx="23272">
                  <c:v>232674.98</c:v>
                </c:pt>
                <c:pt idx="23273">
                  <c:v>232685</c:v>
                </c:pt>
                <c:pt idx="23274">
                  <c:v>232694.97</c:v>
                </c:pt>
                <c:pt idx="23275">
                  <c:v>232704.98</c:v>
                </c:pt>
                <c:pt idx="23276">
                  <c:v>232714.97</c:v>
                </c:pt>
                <c:pt idx="23277">
                  <c:v>232724.97</c:v>
                </c:pt>
                <c:pt idx="23278">
                  <c:v>232734.98</c:v>
                </c:pt>
                <c:pt idx="23279">
                  <c:v>232744.97</c:v>
                </c:pt>
                <c:pt idx="23280">
                  <c:v>232754.98</c:v>
                </c:pt>
                <c:pt idx="23281">
                  <c:v>232764.97</c:v>
                </c:pt>
                <c:pt idx="23282">
                  <c:v>232774.97</c:v>
                </c:pt>
                <c:pt idx="23283">
                  <c:v>232784.97</c:v>
                </c:pt>
                <c:pt idx="23284">
                  <c:v>232794.97</c:v>
                </c:pt>
                <c:pt idx="23285">
                  <c:v>232804.95</c:v>
                </c:pt>
                <c:pt idx="23286">
                  <c:v>232814.97</c:v>
                </c:pt>
                <c:pt idx="23287">
                  <c:v>232824.94</c:v>
                </c:pt>
                <c:pt idx="23288">
                  <c:v>232834.95</c:v>
                </c:pt>
                <c:pt idx="23289">
                  <c:v>232844.97</c:v>
                </c:pt>
                <c:pt idx="23290">
                  <c:v>232854.95</c:v>
                </c:pt>
                <c:pt idx="23291">
                  <c:v>232864.97</c:v>
                </c:pt>
                <c:pt idx="23292">
                  <c:v>232874.94</c:v>
                </c:pt>
                <c:pt idx="23293">
                  <c:v>232884.95</c:v>
                </c:pt>
                <c:pt idx="23294">
                  <c:v>232894.94</c:v>
                </c:pt>
                <c:pt idx="23295">
                  <c:v>232904.94</c:v>
                </c:pt>
                <c:pt idx="23296">
                  <c:v>232914.94</c:v>
                </c:pt>
                <c:pt idx="23297">
                  <c:v>232924.94</c:v>
                </c:pt>
                <c:pt idx="23298">
                  <c:v>232934.92</c:v>
                </c:pt>
                <c:pt idx="23299">
                  <c:v>232944.94</c:v>
                </c:pt>
                <c:pt idx="23300">
                  <c:v>232954.94</c:v>
                </c:pt>
                <c:pt idx="23301">
                  <c:v>232964.94</c:v>
                </c:pt>
                <c:pt idx="23302">
                  <c:v>232974.94</c:v>
                </c:pt>
                <c:pt idx="23303">
                  <c:v>232984.92</c:v>
                </c:pt>
                <c:pt idx="23304">
                  <c:v>232994.94</c:v>
                </c:pt>
                <c:pt idx="23305">
                  <c:v>233004.91</c:v>
                </c:pt>
                <c:pt idx="23306">
                  <c:v>233014.92</c:v>
                </c:pt>
                <c:pt idx="23307">
                  <c:v>233024.91</c:v>
                </c:pt>
                <c:pt idx="23308">
                  <c:v>233034.91</c:v>
                </c:pt>
                <c:pt idx="23309">
                  <c:v>233044.94</c:v>
                </c:pt>
                <c:pt idx="23310">
                  <c:v>233054.91</c:v>
                </c:pt>
                <c:pt idx="23311">
                  <c:v>233064.92</c:v>
                </c:pt>
                <c:pt idx="23312">
                  <c:v>233074.91</c:v>
                </c:pt>
                <c:pt idx="23313">
                  <c:v>233084.91</c:v>
                </c:pt>
                <c:pt idx="23314">
                  <c:v>233094.91</c:v>
                </c:pt>
                <c:pt idx="23315">
                  <c:v>233104.91</c:v>
                </c:pt>
                <c:pt idx="23316">
                  <c:v>233114.89</c:v>
                </c:pt>
                <c:pt idx="23317">
                  <c:v>233124.91</c:v>
                </c:pt>
                <c:pt idx="23318">
                  <c:v>233134.91</c:v>
                </c:pt>
                <c:pt idx="23319">
                  <c:v>233144.91</c:v>
                </c:pt>
                <c:pt idx="23320">
                  <c:v>233154.91</c:v>
                </c:pt>
                <c:pt idx="23321">
                  <c:v>233164.89</c:v>
                </c:pt>
                <c:pt idx="23322">
                  <c:v>233174.91</c:v>
                </c:pt>
                <c:pt idx="23323">
                  <c:v>233184.88</c:v>
                </c:pt>
                <c:pt idx="23324">
                  <c:v>233194.89</c:v>
                </c:pt>
                <c:pt idx="23325">
                  <c:v>233204.91</c:v>
                </c:pt>
                <c:pt idx="23326">
                  <c:v>233214.88</c:v>
                </c:pt>
                <c:pt idx="23327">
                  <c:v>233224.91</c:v>
                </c:pt>
                <c:pt idx="23328">
                  <c:v>233234.88</c:v>
                </c:pt>
                <c:pt idx="23329">
                  <c:v>233244.89</c:v>
                </c:pt>
                <c:pt idx="23330">
                  <c:v>233254.88</c:v>
                </c:pt>
                <c:pt idx="23331">
                  <c:v>233264.88</c:v>
                </c:pt>
                <c:pt idx="23332">
                  <c:v>233274.88</c:v>
                </c:pt>
                <c:pt idx="23333">
                  <c:v>233284.88</c:v>
                </c:pt>
                <c:pt idx="23334">
                  <c:v>233294.86</c:v>
                </c:pt>
                <c:pt idx="23335">
                  <c:v>233304.88</c:v>
                </c:pt>
                <c:pt idx="23336">
                  <c:v>233314.84</c:v>
                </c:pt>
                <c:pt idx="23337">
                  <c:v>233324.86</c:v>
                </c:pt>
                <c:pt idx="23338">
                  <c:v>233334.88</c:v>
                </c:pt>
                <c:pt idx="23339">
                  <c:v>233344.86</c:v>
                </c:pt>
                <c:pt idx="23340">
                  <c:v>233354.88</c:v>
                </c:pt>
                <c:pt idx="23341">
                  <c:v>233364.84</c:v>
                </c:pt>
                <c:pt idx="23342">
                  <c:v>233374.86</c:v>
                </c:pt>
                <c:pt idx="23343">
                  <c:v>233384.84</c:v>
                </c:pt>
                <c:pt idx="23344">
                  <c:v>233394.84</c:v>
                </c:pt>
                <c:pt idx="23345">
                  <c:v>233404.84</c:v>
                </c:pt>
                <c:pt idx="23346">
                  <c:v>233414.84</c:v>
                </c:pt>
                <c:pt idx="23347">
                  <c:v>233424.83</c:v>
                </c:pt>
                <c:pt idx="23348">
                  <c:v>233434.84</c:v>
                </c:pt>
                <c:pt idx="23349">
                  <c:v>233444.84</c:v>
                </c:pt>
                <c:pt idx="23350">
                  <c:v>233454.84</c:v>
                </c:pt>
                <c:pt idx="23351">
                  <c:v>233464.84</c:v>
                </c:pt>
                <c:pt idx="23352">
                  <c:v>233474.83</c:v>
                </c:pt>
                <c:pt idx="23353">
                  <c:v>233484.84</c:v>
                </c:pt>
                <c:pt idx="23354">
                  <c:v>233494.81</c:v>
                </c:pt>
                <c:pt idx="23355">
                  <c:v>233504.83</c:v>
                </c:pt>
                <c:pt idx="23356">
                  <c:v>233514.81</c:v>
                </c:pt>
                <c:pt idx="23357">
                  <c:v>233524.83</c:v>
                </c:pt>
                <c:pt idx="23358">
                  <c:v>233534.84</c:v>
                </c:pt>
                <c:pt idx="23359">
                  <c:v>233544.81</c:v>
                </c:pt>
                <c:pt idx="23360">
                  <c:v>233554.83</c:v>
                </c:pt>
                <c:pt idx="23361">
                  <c:v>233564.81</c:v>
                </c:pt>
                <c:pt idx="23362">
                  <c:v>233574.81</c:v>
                </c:pt>
                <c:pt idx="23363">
                  <c:v>233584.81</c:v>
                </c:pt>
                <c:pt idx="23364">
                  <c:v>233594.81</c:v>
                </c:pt>
                <c:pt idx="23365">
                  <c:v>233604.8</c:v>
                </c:pt>
                <c:pt idx="23366">
                  <c:v>233614.81</c:v>
                </c:pt>
                <c:pt idx="23367">
                  <c:v>233624.78</c:v>
                </c:pt>
                <c:pt idx="23368">
                  <c:v>233634.81</c:v>
                </c:pt>
                <c:pt idx="23369">
                  <c:v>233644.81</c:v>
                </c:pt>
                <c:pt idx="23370">
                  <c:v>233654.8</c:v>
                </c:pt>
                <c:pt idx="23371">
                  <c:v>233664.81</c:v>
                </c:pt>
                <c:pt idx="23372">
                  <c:v>233674.78</c:v>
                </c:pt>
                <c:pt idx="23373">
                  <c:v>233684.8</c:v>
                </c:pt>
                <c:pt idx="23374">
                  <c:v>233694.81</c:v>
                </c:pt>
                <c:pt idx="23375">
                  <c:v>233704.78</c:v>
                </c:pt>
                <c:pt idx="23376">
                  <c:v>233714.78</c:v>
                </c:pt>
                <c:pt idx="23377">
                  <c:v>233724.78</c:v>
                </c:pt>
                <c:pt idx="23378">
                  <c:v>233734.8</c:v>
                </c:pt>
                <c:pt idx="23379">
                  <c:v>233744.78</c:v>
                </c:pt>
                <c:pt idx="23380">
                  <c:v>233754.78</c:v>
                </c:pt>
                <c:pt idx="23381">
                  <c:v>233764.78</c:v>
                </c:pt>
                <c:pt idx="23382">
                  <c:v>233774.78</c:v>
                </c:pt>
                <c:pt idx="23383">
                  <c:v>233784.77</c:v>
                </c:pt>
                <c:pt idx="23384">
                  <c:v>233794.78</c:v>
                </c:pt>
                <c:pt idx="23385">
                  <c:v>233804.75</c:v>
                </c:pt>
                <c:pt idx="23386">
                  <c:v>233814.78</c:v>
                </c:pt>
                <c:pt idx="23387">
                  <c:v>233824.75</c:v>
                </c:pt>
                <c:pt idx="23388">
                  <c:v>233834.77</c:v>
                </c:pt>
                <c:pt idx="23389">
                  <c:v>233844.78</c:v>
                </c:pt>
                <c:pt idx="23390">
                  <c:v>233854.75</c:v>
                </c:pt>
                <c:pt idx="23391">
                  <c:v>233864.77</c:v>
                </c:pt>
                <c:pt idx="23392">
                  <c:v>233874.75</c:v>
                </c:pt>
                <c:pt idx="23393">
                  <c:v>233884.75</c:v>
                </c:pt>
                <c:pt idx="23394">
                  <c:v>233894.75</c:v>
                </c:pt>
                <c:pt idx="23395">
                  <c:v>233904.75</c:v>
                </c:pt>
                <c:pt idx="23396">
                  <c:v>233914.73</c:v>
                </c:pt>
                <c:pt idx="23397">
                  <c:v>233924.75</c:v>
                </c:pt>
                <c:pt idx="23398">
                  <c:v>233934.75</c:v>
                </c:pt>
                <c:pt idx="23399">
                  <c:v>233944.75</c:v>
                </c:pt>
                <c:pt idx="23400">
                  <c:v>233954.75</c:v>
                </c:pt>
                <c:pt idx="23401">
                  <c:v>233964.73</c:v>
                </c:pt>
                <c:pt idx="23402">
                  <c:v>233974.75</c:v>
                </c:pt>
                <c:pt idx="23403">
                  <c:v>233984.72</c:v>
                </c:pt>
                <c:pt idx="23404">
                  <c:v>233994.73</c:v>
                </c:pt>
                <c:pt idx="23405">
                  <c:v>234004.72</c:v>
                </c:pt>
                <c:pt idx="23406">
                  <c:v>234014.73</c:v>
                </c:pt>
                <c:pt idx="23407">
                  <c:v>234024.75</c:v>
                </c:pt>
                <c:pt idx="23408">
                  <c:v>234034.72</c:v>
                </c:pt>
                <c:pt idx="23409">
                  <c:v>234044.73</c:v>
                </c:pt>
                <c:pt idx="23410">
                  <c:v>234054.72</c:v>
                </c:pt>
                <c:pt idx="23411">
                  <c:v>234064.72</c:v>
                </c:pt>
                <c:pt idx="23412">
                  <c:v>234074.72</c:v>
                </c:pt>
                <c:pt idx="23413">
                  <c:v>234084.72</c:v>
                </c:pt>
                <c:pt idx="23414">
                  <c:v>234094.7</c:v>
                </c:pt>
                <c:pt idx="23415">
                  <c:v>234104.72</c:v>
                </c:pt>
                <c:pt idx="23416">
                  <c:v>234114.7</c:v>
                </c:pt>
                <c:pt idx="23417">
                  <c:v>234124.72</c:v>
                </c:pt>
                <c:pt idx="23418">
                  <c:v>234134.72</c:v>
                </c:pt>
                <c:pt idx="23419">
                  <c:v>234144.7</c:v>
                </c:pt>
                <c:pt idx="23420">
                  <c:v>234154.72</c:v>
                </c:pt>
                <c:pt idx="23421">
                  <c:v>234164.69</c:v>
                </c:pt>
                <c:pt idx="23422">
                  <c:v>234174.7</c:v>
                </c:pt>
                <c:pt idx="23423">
                  <c:v>234184.69</c:v>
                </c:pt>
                <c:pt idx="23424">
                  <c:v>234194.7</c:v>
                </c:pt>
                <c:pt idx="23425">
                  <c:v>234204.69</c:v>
                </c:pt>
                <c:pt idx="23426">
                  <c:v>234214.69</c:v>
                </c:pt>
                <c:pt idx="23427">
                  <c:v>234224.7</c:v>
                </c:pt>
                <c:pt idx="23428">
                  <c:v>234234.69</c:v>
                </c:pt>
                <c:pt idx="23429">
                  <c:v>234244.69</c:v>
                </c:pt>
                <c:pt idx="23430">
                  <c:v>234254.69</c:v>
                </c:pt>
                <c:pt idx="23431">
                  <c:v>234264.69</c:v>
                </c:pt>
                <c:pt idx="23432">
                  <c:v>234274.67</c:v>
                </c:pt>
                <c:pt idx="23433">
                  <c:v>234284.69</c:v>
                </c:pt>
                <c:pt idx="23434">
                  <c:v>234294.66</c:v>
                </c:pt>
                <c:pt idx="23435">
                  <c:v>234304.69</c:v>
                </c:pt>
                <c:pt idx="23436">
                  <c:v>234314.66</c:v>
                </c:pt>
                <c:pt idx="23437">
                  <c:v>234324.67</c:v>
                </c:pt>
                <c:pt idx="23438">
                  <c:v>234334.69</c:v>
                </c:pt>
                <c:pt idx="23439">
                  <c:v>234344.66</c:v>
                </c:pt>
                <c:pt idx="23440">
                  <c:v>234354.67</c:v>
                </c:pt>
                <c:pt idx="23441">
                  <c:v>234364.66</c:v>
                </c:pt>
                <c:pt idx="23442">
                  <c:v>234374.66</c:v>
                </c:pt>
                <c:pt idx="23443">
                  <c:v>234384.66</c:v>
                </c:pt>
                <c:pt idx="23444">
                  <c:v>234394.66</c:v>
                </c:pt>
                <c:pt idx="23445">
                  <c:v>234404.66</c:v>
                </c:pt>
                <c:pt idx="23446">
                  <c:v>234414.66</c:v>
                </c:pt>
                <c:pt idx="23447">
                  <c:v>234424.66</c:v>
                </c:pt>
                <c:pt idx="23448">
                  <c:v>234434.66</c:v>
                </c:pt>
                <c:pt idx="23449">
                  <c:v>234444.66</c:v>
                </c:pt>
                <c:pt idx="23450">
                  <c:v>234454.64</c:v>
                </c:pt>
                <c:pt idx="23451">
                  <c:v>234464.66</c:v>
                </c:pt>
                <c:pt idx="23452">
                  <c:v>234474.63</c:v>
                </c:pt>
                <c:pt idx="23453">
                  <c:v>234484.66</c:v>
                </c:pt>
                <c:pt idx="23454">
                  <c:v>234494.63</c:v>
                </c:pt>
                <c:pt idx="23455">
                  <c:v>234504.64</c:v>
                </c:pt>
                <c:pt idx="23456">
                  <c:v>234514.63</c:v>
                </c:pt>
                <c:pt idx="23457">
                  <c:v>234524.63</c:v>
                </c:pt>
                <c:pt idx="23458">
                  <c:v>234534.64</c:v>
                </c:pt>
                <c:pt idx="23459">
                  <c:v>234544.63</c:v>
                </c:pt>
                <c:pt idx="23460">
                  <c:v>234554.63</c:v>
                </c:pt>
                <c:pt idx="23461">
                  <c:v>234564.63</c:v>
                </c:pt>
                <c:pt idx="23462">
                  <c:v>234574.63</c:v>
                </c:pt>
                <c:pt idx="23463">
                  <c:v>234584.63</c:v>
                </c:pt>
                <c:pt idx="23464">
                  <c:v>234594.63</c:v>
                </c:pt>
                <c:pt idx="23465">
                  <c:v>234604.61</c:v>
                </c:pt>
                <c:pt idx="23466">
                  <c:v>234614.63</c:v>
                </c:pt>
                <c:pt idx="23467">
                  <c:v>234624.63</c:v>
                </c:pt>
                <c:pt idx="23468">
                  <c:v>234634.61</c:v>
                </c:pt>
                <c:pt idx="23469">
                  <c:v>234644.63</c:v>
                </c:pt>
                <c:pt idx="23470">
                  <c:v>234654.59</c:v>
                </c:pt>
                <c:pt idx="23471">
                  <c:v>234664.63</c:v>
                </c:pt>
                <c:pt idx="23472">
                  <c:v>234674.59</c:v>
                </c:pt>
                <c:pt idx="23473">
                  <c:v>234684.61</c:v>
                </c:pt>
                <c:pt idx="23474">
                  <c:v>234694.59</c:v>
                </c:pt>
                <c:pt idx="23475">
                  <c:v>234704.59</c:v>
                </c:pt>
                <c:pt idx="23476">
                  <c:v>234714.59</c:v>
                </c:pt>
                <c:pt idx="23477">
                  <c:v>234724.59</c:v>
                </c:pt>
                <c:pt idx="23478">
                  <c:v>234734.59</c:v>
                </c:pt>
                <c:pt idx="23479">
                  <c:v>234744.59</c:v>
                </c:pt>
                <c:pt idx="23480">
                  <c:v>234754.59</c:v>
                </c:pt>
                <c:pt idx="23481">
                  <c:v>234764.58</c:v>
                </c:pt>
                <c:pt idx="23482">
                  <c:v>234774.59</c:v>
                </c:pt>
                <c:pt idx="23483">
                  <c:v>234784.58</c:v>
                </c:pt>
                <c:pt idx="23484">
                  <c:v>234794.59</c:v>
                </c:pt>
                <c:pt idx="23485">
                  <c:v>234804.56</c:v>
                </c:pt>
                <c:pt idx="23486">
                  <c:v>234814.58</c:v>
                </c:pt>
                <c:pt idx="23487">
                  <c:v>234824.59</c:v>
                </c:pt>
                <c:pt idx="23488">
                  <c:v>234834.56</c:v>
                </c:pt>
                <c:pt idx="23489">
                  <c:v>234844.58</c:v>
                </c:pt>
                <c:pt idx="23490">
                  <c:v>234854.56</c:v>
                </c:pt>
                <c:pt idx="23491">
                  <c:v>234864.58</c:v>
                </c:pt>
                <c:pt idx="23492">
                  <c:v>234874.56</c:v>
                </c:pt>
                <c:pt idx="23493">
                  <c:v>234884.56</c:v>
                </c:pt>
                <c:pt idx="23494">
                  <c:v>234894.56</c:v>
                </c:pt>
                <c:pt idx="23495">
                  <c:v>234904.56</c:v>
                </c:pt>
                <c:pt idx="23496">
                  <c:v>234914.56</c:v>
                </c:pt>
                <c:pt idx="23497">
                  <c:v>234924.56</c:v>
                </c:pt>
                <c:pt idx="23498">
                  <c:v>234934.56</c:v>
                </c:pt>
                <c:pt idx="23499">
                  <c:v>234944.55</c:v>
                </c:pt>
                <c:pt idx="23500">
                  <c:v>234954.56</c:v>
                </c:pt>
                <c:pt idx="23501">
                  <c:v>234964.55</c:v>
                </c:pt>
                <c:pt idx="23502">
                  <c:v>234974.56</c:v>
                </c:pt>
                <c:pt idx="23503">
                  <c:v>234984.53</c:v>
                </c:pt>
                <c:pt idx="23504">
                  <c:v>234994.55</c:v>
                </c:pt>
                <c:pt idx="23505">
                  <c:v>235004.53</c:v>
                </c:pt>
                <c:pt idx="23506">
                  <c:v>235014.53</c:v>
                </c:pt>
                <c:pt idx="23507">
                  <c:v>235024.55</c:v>
                </c:pt>
                <c:pt idx="23508">
                  <c:v>235034.53</c:v>
                </c:pt>
                <c:pt idx="23509">
                  <c:v>235044.55</c:v>
                </c:pt>
                <c:pt idx="23510">
                  <c:v>235054.53</c:v>
                </c:pt>
                <c:pt idx="23511">
                  <c:v>235064.53</c:v>
                </c:pt>
                <c:pt idx="23512">
                  <c:v>235074.53</c:v>
                </c:pt>
                <c:pt idx="23513">
                  <c:v>235084.53</c:v>
                </c:pt>
                <c:pt idx="23514">
                  <c:v>235094.52</c:v>
                </c:pt>
                <c:pt idx="23515">
                  <c:v>235104.53</c:v>
                </c:pt>
                <c:pt idx="23516">
                  <c:v>235114.53</c:v>
                </c:pt>
                <c:pt idx="23517">
                  <c:v>235124.52</c:v>
                </c:pt>
                <c:pt idx="23518">
                  <c:v>235134.53</c:v>
                </c:pt>
                <c:pt idx="23519">
                  <c:v>235144.5</c:v>
                </c:pt>
                <c:pt idx="23520">
                  <c:v>235154.53</c:v>
                </c:pt>
                <c:pt idx="23521">
                  <c:v>235164.5</c:v>
                </c:pt>
                <c:pt idx="23522">
                  <c:v>235174.52</c:v>
                </c:pt>
                <c:pt idx="23523">
                  <c:v>235184.5</c:v>
                </c:pt>
                <c:pt idx="23524">
                  <c:v>235194.5</c:v>
                </c:pt>
                <c:pt idx="23525">
                  <c:v>235204.5</c:v>
                </c:pt>
                <c:pt idx="23526">
                  <c:v>235214.5</c:v>
                </c:pt>
                <c:pt idx="23527">
                  <c:v>235224.5</c:v>
                </c:pt>
                <c:pt idx="23528">
                  <c:v>235234.5</c:v>
                </c:pt>
                <c:pt idx="23529">
                  <c:v>235244.5</c:v>
                </c:pt>
                <c:pt idx="23530">
                  <c:v>235254.5</c:v>
                </c:pt>
                <c:pt idx="23531">
                  <c:v>235264.5</c:v>
                </c:pt>
                <c:pt idx="23532">
                  <c:v>235274.48</c:v>
                </c:pt>
                <c:pt idx="23533">
                  <c:v>235284.5</c:v>
                </c:pt>
                <c:pt idx="23534">
                  <c:v>235294.47</c:v>
                </c:pt>
                <c:pt idx="23535">
                  <c:v>235304.48</c:v>
                </c:pt>
                <c:pt idx="23536">
                  <c:v>235314.5</c:v>
                </c:pt>
                <c:pt idx="23537">
                  <c:v>235324.47</c:v>
                </c:pt>
                <c:pt idx="23538">
                  <c:v>235334.5</c:v>
                </c:pt>
                <c:pt idx="23539">
                  <c:v>235344.47</c:v>
                </c:pt>
                <c:pt idx="23540">
                  <c:v>235354.48</c:v>
                </c:pt>
                <c:pt idx="23541">
                  <c:v>235364.47</c:v>
                </c:pt>
                <c:pt idx="23542">
                  <c:v>235374.47</c:v>
                </c:pt>
                <c:pt idx="23543">
                  <c:v>235384.47</c:v>
                </c:pt>
                <c:pt idx="23544">
                  <c:v>235394.47</c:v>
                </c:pt>
                <c:pt idx="23545">
                  <c:v>235404.45</c:v>
                </c:pt>
                <c:pt idx="23546">
                  <c:v>235414.47</c:v>
                </c:pt>
                <c:pt idx="23547">
                  <c:v>235424.47</c:v>
                </c:pt>
                <c:pt idx="23548">
                  <c:v>235434.45</c:v>
                </c:pt>
                <c:pt idx="23549">
                  <c:v>235444.47</c:v>
                </c:pt>
                <c:pt idx="23550">
                  <c:v>235454.45</c:v>
                </c:pt>
                <c:pt idx="23551">
                  <c:v>235464.47</c:v>
                </c:pt>
                <c:pt idx="23552">
                  <c:v>235474.47</c:v>
                </c:pt>
                <c:pt idx="23553">
                  <c:v>235484.45</c:v>
                </c:pt>
                <c:pt idx="23554">
                  <c:v>235494.44</c:v>
                </c:pt>
                <c:pt idx="23555">
                  <c:v>235504.44</c:v>
                </c:pt>
                <c:pt idx="23556">
                  <c:v>235514.45</c:v>
                </c:pt>
                <c:pt idx="23557">
                  <c:v>235524.44</c:v>
                </c:pt>
                <c:pt idx="23558">
                  <c:v>235534.45</c:v>
                </c:pt>
                <c:pt idx="23559">
                  <c:v>235544.44</c:v>
                </c:pt>
                <c:pt idx="23560">
                  <c:v>235554.44</c:v>
                </c:pt>
                <c:pt idx="23561">
                  <c:v>235564.44</c:v>
                </c:pt>
                <c:pt idx="23562">
                  <c:v>235574.44</c:v>
                </c:pt>
                <c:pt idx="23563">
                  <c:v>235584.42</c:v>
                </c:pt>
                <c:pt idx="23564">
                  <c:v>235594.44</c:v>
                </c:pt>
                <c:pt idx="23565">
                  <c:v>235604.41</c:v>
                </c:pt>
                <c:pt idx="23566">
                  <c:v>235614.42</c:v>
                </c:pt>
                <c:pt idx="23567">
                  <c:v>235624.44</c:v>
                </c:pt>
                <c:pt idx="23568">
                  <c:v>235634.42</c:v>
                </c:pt>
                <c:pt idx="23569">
                  <c:v>235644.44</c:v>
                </c:pt>
                <c:pt idx="23570">
                  <c:v>235654.41</c:v>
                </c:pt>
                <c:pt idx="23571">
                  <c:v>235664.42</c:v>
                </c:pt>
                <c:pt idx="23572">
                  <c:v>235674.41</c:v>
                </c:pt>
                <c:pt idx="23573">
                  <c:v>235684.41</c:v>
                </c:pt>
                <c:pt idx="23574">
                  <c:v>235694.41</c:v>
                </c:pt>
                <c:pt idx="23575">
                  <c:v>235704.41</c:v>
                </c:pt>
                <c:pt idx="23576">
                  <c:v>235714.42</c:v>
                </c:pt>
                <c:pt idx="23577">
                  <c:v>235724.41</c:v>
                </c:pt>
                <c:pt idx="23578">
                  <c:v>235734.41</c:v>
                </c:pt>
                <c:pt idx="23579">
                  <c:v>235744.41</c:v>
                </c:pt>
                <c:pt idx="23580">
                  <c:v>235754.41</c:v>
                </c:pt>
                <c:pt idx="23581">
                  <c:v>235764.39</c:v>
                </c:pt>
                <c:pt idx="23582">
                  <c:v>235774.41</c:v>
                </c:pt>
                <c:pt idx="23583">
                  <c:v>235784.38</c:v>
                </c:pt>
                <c:pt idx="23584">
                  <c:v>235794.39</c:v>
                </c:pt>
                <c:pt idx="23585">
                  <c:v>235804.41</c:v>
                </c:pt>
                <c:pt idx="23586">
                  <c:v>235814.38</c:v>
                </c:pt>
                <c:pt idx="23587">
                  <c:v>235824.41</c:v>
                </c:pt>
                <c:pt idx="23588">
                  <c:v>235834.38</c:v>
                </c:pt>
                <c:pt idx="23589">
                  <c:v>235844.39</c:v>
                </c:pt>
                <c:pt idx="23590">
                  <c:v>235854.41</c:v>
                </c:pt>
                <c:pt idx="23591">
                  <c:v>235864.38</c:v>
                </c:pt>
                <c:pt idx="23592">
                  <c:v>235874.38</c:v>
                </c:pt>
                <c:pt idx="23593">
                  <c:v>235884.38</c:v>
                </c:pt>
                <c:pt idx="23594">
                  <c:v>235894.36</c:v>
                </c:pt>
                <c:pt idx="23595">
                  <c:v>235904.38</c:v>
                </c:pt>
                <c:pt idx="23596">
                  <c:v>235914.38</c:v>
                </c:pt>
                <c:pt idx="23597">
                  <c:v>235924.38</c:v>
                </c:pt>
                <c:pt idx="23598">
                  <c:v>235934.38</c:v>
                </c:pt>
                <c:pt idx="23599">
                  <c:v>235944.36</c:v>
                </c:pt>
                <c:pt idx="23600">
                  <c:v>235954.38</c:v>
                </c:pt>
                <c:pt idx="23601">
                  <c:v>235964.34</c:v>
                </c:pt>
                <c:pt idx="23602">
                  <c:v>235974.36</c:v>
                </c:pt>
                <c:pt idx="23603">
                  <c:v>235984.34</c:v>
                </c:pt>
                <c:pt idx="23604">
                  <c:v>235994.34</c:v>
                </c:pt>
                <c:pt idx="23605">
                  <c:v>236004.38</c:v>
                </c:pt>
                <c:pt idx="23606">
                  <c:v>236014.34</c:v>
                </c:pt>
                <c:pt idx="23607">
                  <c:v>236024.36</c:v>
                </c:pt>
                <c:pt idx="23608">
                  <c:v>236034.34</c:v>
                </c:pt>
                <c:pt idx="23609">
                  <c:v>236044.34</c:v>
                </c:pt>
                <c:pt idx="23610">
                  <c:v>236054.34</c:v>
                </c:pt>
                <c:pt idx="23611">
                  <c:v>236064.34</c:v>
                </c:pt>
                <c:pt idx="23612">
                  <c:v>236074.33</c:v>
                </c:pt>
                <c:pt idx="23613">
                  <c:v>236084.34</c:v>
                </c:pt>
                <c:pt idx="23614">
                  <c:v>236094.31</c:v>
                </c:pt>
                <c:pt idx="23615">
                  <c:v>236104.33</c:v>
                </c:pt>
                <c:pt idx="23616">
                  <c:v>236114.34</c:v>
                </c:pt>
                <c:pt idx="23617">
                  <c:v>236124.33</c:v>
                </c:pt>
                <c:pt idx="23618">
                  <c:v>236134.34</c:v>
                </c:pt>
                <c:pt idx="23619">
                  <c:v>236144.31</c:v>
                </c:pt>
                <c:pt idx="23620">
                  <c:v>236154.33</c:v>
                </c:pt>
                <c:pt idx="23621">
                  <c:v>236164.31</c:v>
                </c:pt>
                <c:pt idx="23622">
                  <c:v>236174.31</c:v>
                </c:pt>
                <c:pt idx="23623">
                  <c:v>236184.31</c:v>
                </c:pt>
                <c:pt idx="23624">
                  <c:v>236194.31</c:v>
                </c:pt>
                <c:pt idx="23625">
                  <c:v>236204.33</c:v>
                </c:pt>
                <c:pt idx="23626">
                  <c:v>236214.31</c:v>
                </c:pt>
                <c:pt idx="23627">
                  <c:v>236224.31</c:v>
                </c:pt>
                <c:pt idx="23628">
                  <c:v>236234.31</c:v>
                </c:pt>
                <c:pt idx="23629">
                  <c:v>236244.31</c:v>
                </c:pt>
                <c:pt idx="23630">
                  <c:v>236254.3</c:v>
                </c:pt>
                <c:pt idx="23631">
                  <c:v>236264.31</c:v>
                </c:pt>
                <c:pt idx="23632">
                  <c:v>236274.28</c:v>
                </c:pt>
                <c:pt idx="23633">
                  <c:v>236284.3</c:v>
                </c:pt>
                <c:pt idx="23634">
                  <c:v>236294.31</c:v>
                </c:pt>
                <c:pt idx="23635">
                  <c:v>236304.3</c:v>
                </c:pt>
                <c:pt idx="23636">
                  <c:v>236314.31</c:v>
                </c:pt>
                <c:pt idx="23637">
                  <c:v>236324.28</c:v>
                </c:pt>
                <c:pt idx="23638">
                  <c:v>236334.3</c:v>
                </c:pt>
                <c:pt idx="23639">
                  <c:v>236344.28</c:v>
                </c:pt>
                <c:pt idx="23640">
                  <c:v>236354.28</c:v>
                </c:pt>
                <c:pt idx="23641">
                  <c:v>236364.28</c:v>
                </c:pt>
                <c:pt idx="23642">
                  <c:v>236374.28</c:v>
                </c:pt>
                <c:pt idx="23643">
                  <c:v>236384.27</c:v>
                </c:pt>
                <c:pt idx="23644">
                  <c:v>236394.28</c:v>
                </c:pt>
                <c:pt idx="23645">
                  <c:v>236404.28</c:v>
                </c:pt>
                <c:pt idx="23646">
                  <c:v>236414.28</c:v>
                </c:pt>
                <c:pt idx="23647">
                  <c:v>236424.28</c:v>
                </c:pt>
                <c:pt idx="23648">
                  <c:v>236434.27</c:v>
                </c:pt>
                <c:pt idx="23649">
                  <c:v>236444.28</c:v>
                </c:pt>
                <c:pt idx="23650">
                  <c:v>236454.25</c:v>
                </c:pt>
                <c:pt idx="23651">
                  <c:v>236464.27</c:v>
                </c:pt>
                <c:pt idx="23652">
                  <c:v>236474.25</c:v>
                </c:pt>
                <c:pt idx="23653">
                  <c:v>236484.25</c:v>
                </c:pt>
                <c:pt idx="23654">
                  <c:v>236494.28</c:v>
                </c:pt>
                <c:pt idx="23655">
                  <c:v>236504.25</c:v>
                </c:pt>
                <c:pt idx="23656">
                  <c:v>236514.27</c:v>
                </c:pt>
                <c:pt idx="23657">
                  <c:v>236524.25</c:v>
                </c:pt>
                <c:pt idx="23658">
                  <c:v>236534.25</c:v>
                </c:pt>
                <c:pt idx="23659">
                  <c:v>236544.25</c:v>
                </c:pt>
                <c:pt idx="23660">
                  <c:v>236554.25</c:v>
                </c:pt>
                <c:pt idx="23661">
                  <c:v>236564.23</c:v>
                </c:pt>
                <c:pt idx="23662">
                  <c:v>236574.25</c:v>
                </c:pt>
                <c:pt idx="23663">
                  <c:v>236584.22</c:v>
                </c:pt>
                <c:pt idx="23664">
                  <c:v>236594.25</c:v>
                </c:pt>
                <c:pt idx="23665">
                  <c:v>236604.25</c:v>
                </c:pt>
                <c:pt idx="23666">
                  <c:v>236614.23</c:v>
                </c:pt>
                <c:pt idx="23667">
                  <c:v>236624.25</c:v>
                </c:pt>
                <c:pt idx="23668">
                  <c:v>236634.22</c:v>
                </c:pt>
                <c:pt idx="23669">
                  <c:v>236644.23</c:v>
                </c:pt>
                <c:pt idx="23670">
                  <c:v>236654.22</c:v>
                </c:pt>
                <c:pt idx="23671">
                  <c:v>236664.22</c:v>
                </c:pt>
                <c:pt idx="23672">
                  <c:v>236674.22</c:v>
                </c:pt>
                <c:pt idx="23673">
                  <c:v>236684.22</c:v>
                </c:pt>
                <c:pt idx="23674">
                  <c:v>236694.23</c:v>
                </c:pt>
                <c:pt idx="23675">
                  <c:v>236704.22</c:v>
                </c:pt>
                <c:pt idx="23676">
                  <c:v>236714.22</c:v>
                </c:pt>
                <c:pt idx="23677">
                  <c:v>236724.22</c:v>
                </c:pt>
                <c:pt idx="23678">
                  <c:v>236734.22</c:v>
                </c:pt>
                <c:pt idx="23679">
                  <c:v>236744.2</c:v>
                </c:pt>
                <c:pt idx="23680">
                  <c:v>236754.22</c:v>
                </c:pt>
                <c:pt idx="23681">
                  <c:v>236764.19</c:v>
                </c:pt>
                <c:pt idx="23682">
                  <c:v>236774.2</c:v>
                </c:pt>
                <c:pt idx="23683">
                  <c:v>236784.22</c:v>
                </c:pt>
                <c:pt idx="23684">
                  <c:v>236794.2</c:v>
                </c:pt>
                <c:pt idx="23685">
                  <c:v>236804.22</c:v>
                </c:pt>
                <c:pt idx="23686">
                  <c:v>236814.19</c:v>
                </c:pt>
                <c:pt idx="23687">
                  <c:v>236824.2</c:v>
                </c:pt>
                <c:pt idx="23688">
                  <c:v>236834.19</c:v>
                </c:pt>
                <c:pt idx="23689">
                  <c:v>236844.19</c:v>
                </c:pt>
                <c:pt idx="23690">
                  <c:v>236854.19</c:v>
                </c:pt>
                <c:pt idx="23691">
                  <c:v>236864.19</c:v>
                </c:pt>
                <c:pt idx="23692">
                  <c:v>236874.17</c:v>
                </c:pt>
                <c:pt idx="23693">
                  <c:v>236884.19</c:v>
                </c:pt>
                <c:pt idx="23694">
                  <c:v>236894.19</c:v>
                </c:pt>
                <c:pt idx="23695">
                  <c:v>236904.19</c:v>
                </c:pt>
                <c:pt idx="23696">
                  <c:v>236914.19</c:v>
                </c:pt>
                <c:pt idx="23697">
                  <c:v>236924.17</c:v>
                </c:pt>
                <c:pt idx="23698">
                  <c:v>236934.19</c:v>
                </c:pt>
                <c:pt idx="23699">
                  <c:v>236944.16</c:v>
                </c:pt>
                <c:pt idx="23700">
                  <c:v>236954.17</c:v>
                </c:pt>
                <c:pt idx="23701">
                  <c:v>236964.16</c:v>
                </c:pt>
                <c:pt idx="23702">
                  <c:v>236974.17</c:v>
                </c:pt>
                <c:pt idx="23703">
                  <c:v>236984.16</c:v>
                </c:pt>
                <c:pt idx="23704">
                  <c:v>236994.16</c:v>
                </c:pt>
                <c:pt idx="23705">
                  <c:v>237004.17</c:v>
                </c:pt>
                <c:pt idx="23706">
                  <c:v>237014.16</c:v>
                </c:pt>
                <c:pt idx="23707">
                  <c:v>237024.16</c:v>
                </c:pt>
                <c:pt idx="23708">
                  <c:v>237034.16</c:v>
                </c:pt>
                <c:pt idx="23709">
                  <c:v>237044.16</c:v>
                </c:pt>
                <c:pt idx="23710">
                  <c:v>237054.14</c:v>
                </c:pt>
                <c:pt idx="23711">
                  <c:v>237064.16</c:v>
                </c:pt>
                <c:pt idx="23712">
                  <c:v>237074.13</c:v>
                </c:pt>
                <c:pt idx="23713">
                  <c:v>237084.16</c:v>
                </c:pt>
                <c:pt idx="23714">
                  <c:v>237094.16</c:v>
                </c:pt>
                <c:pt idx="23715">
                  <c:v>237104.14</c:v>
                </c:pt>
                <c:pt idx="23716">
                  <c:v>237114.16</c:v>
                </c:pt>
                <c:pt idx="23717">
                  <c:v>237124.13</c:v>
                </c:pt>
                <c:pt idx="23718">
                  <c:v>237134.14</c:v>
                </c:pt>
                <c:pt idx="23719">
                  <c:v>237144.13</c:v>
                </c:pt>
                <c:pt idx="23720">
                  <c:v>237154.13</c:v>
                </c:pt>
                <c:pt idx="23721">
                  <c:v>237164.13</c:v>
                </c:pt>
                <c:pt idx="23722">
                  <c:v>237174.13</c:v>
                </c:pt>
                <c:pt idx="23723">
                  <c:v>237184.13</c:v>
                </c:pt>
                <c:pt idx="23724">
                  <c:v>237194.13</c:v>
                </c:pt>
                <c:pt idx="23725">
                  <c:v>237204.13</c:v>
                </c:pt>
                <c:pt idx="23726">
                  <c:v>237214.13</c:v>
                </c:pt>
                <c:pt idx="23727">
                  <c:v>237224.13</c:v>
                </c:pt>
                <c:pt idx="23728">
                  <c:v>237234.11</c:v>
                </c:pt>
                <c:pt idx="23729">
                  <c:v>237244.13</c:v>
                </c:pt>
                <c:pt idx="23730">
                  <c:v>237254.13</c:v>
                </c:pt>
                <c:pt idx="23731">
                  <c:v>237264.13</c:v>
                </c:pt>
                <c:pt idx="23732">
                  <c:v>237274.09</c:v>
                </c:pt>
                <c:pt idx="23733">
                  <c:v>237284.11</c:v>
                </c:pt>
                <c:pt idx="23734">
                  <c:v>237294.13</c:v>
                </c:pt>
                <c:pt idx="23735">
                  <c:v>237304.09</c:v>
                </c:pt>
                <c:pt idx="23736">
                  <c:v>237314.11</c:v>
                </c:pt>
                <c:pt idx="23737">
                  <c:v>237324.09</c:v>
                </c:pt>
                <c:pt idx="23738">
                  <c:v>237334.09</c:v>
                </c:pt>
                <c:pt idx="23739">
                  <c:v>237344.09</c:v>
                </c:pt>
                <c:pt idx="23740">
                  <c:v>237354.09</c:v>
                </c:pt>
                <c:pt idx="23741">
                  <c:v>237364.09</c:v>
                </c:pt>
                <c:pt idx="23742">
                  <c:v>237374.09</c:v>
                </c:pt>
                <c:pt idx="23743">
                  <c:v>237384.08</c:v>
                </c:pt>
                <c:pt idx="23744">
                  <c:v>237394.09</c:v>
                </c:pt>
                <c:pt idx="23745">
                  <c:v>237404.09</c:v>
                </c:pt>
                <c:pt idx="23746">
                  <c:v>237414.08</c:v>
                </c:pt>
                <c:pt idx="23747">
                  <c:v>237424.09</c:v>
                </c:pt>
                <c:pt idx="23748">
                  <c:v>237434.06</c:v>
                </c:pt>
                <c:pt idx="23749">
                  <c:v>237444.09</c:v>
                </c:pt>
                <c:pt idx="23750">
                  <c:v>237454.06</c:v>
                </c:pt>
                <c:pt idx="23751">
                  <c:v>237464.08</c:v>
                </c:pt>
                <c:pt idx="23752">
                  <c:v>237474.06</c:v>
                </c:pt>
                <c:pt idx="23753">
                  <c:v>237484.06</c:v>
                </c:pt>
                <c:pt idx="23754">
                  <c:v>237494.08</c:v>
                </c:pt>
                <c:pt idx="23755">
                  <c:v>237504.06</c:v>
                </c:pt>
                <c:pt idx="23756">
                  <c:v>237514.06</c:v>
                </c:pt>
                <c:pt idx="23757">
                  <c:v>237524.06</c:v>
                </c:pt>
                <c:pt idx="23758">
                  <c:v>237534.06</c:v>
                </c:pt>
                <c:pt idx="23759">
                  <c:v>237544.05</c:v>
                </c:pt>
                <c:pt idx="23760">
                  <c:v>237554.06</c:v>
                </c:pt>
                <c:pt idx="23761">
                  <c:v>237564.05</c:v>
                </c:pt>
                <c:pt idx="23762">
                  <c:v>237574.06</c:v>
                </c:pt>
                <c:pt idx="23763">
                  <c:v>237584.06</c:v>
                </c:pt>
                <c:pt idx="23764">
                  <c:v>237594.05</c:v>
                </c:pt>
                <c:pt idx="23765">
                  <c:v>237604.06</c:v>
                </c:pt>
                <c:pt idx="23766">
                  <c:v>237614.03</c:v>
                </c:pt>
                <c:pt idx="23767">
                  <c:v>237624.05</c:v>
                </c:pt>
                <c:pt idx="23768">
                  <c:v>237634.03</c:v>
                </c:pt>
                <c:pt idx="23769">
                  <c:v>237644.05</c:v>
                </c:pt>
                <c:pt idx="23770">
                  <c:v>237654.03</c:v>
                </c:pt>
                <c:pt idx="23771">
                  <c:v>237664.03</c:v>
                </c:pt>
                <c:pt idx="23772">
                  <c:v>237674.03</c:v>
                </c:pt>
                <c:pt idx="23773">
                  <c:v>237684.03</c:v>
                </c:pt>
                <c:pt idx="23774">
                  <c:v>237694.03</c:v>
                </c:pt>
                <c:pt idx="23775">
                  <c:v>237704.03</c:v>
                </c:pt>
                <c:pt idx="23776">
                  <c:v>237714.03</c:v>
                </c:pt>
                <c:pt idx="23777">
                  <c:v>237724.02</c:v>
                </c:pt>
                <c:pt idx="23778">
                  <c:v>237734.03</c:v>
                </c:pt>
                <c:pt idx="23779">
                  <c:v>237744.03</c:v>
                </c:pt>
                <c:pt idx="23780">
                  <c:v>237754.03</c:v>
                </c:pt>
                <c:pt idx="23781">
                  <c:v>237764</c:v>
                </c:pt>
                <c:pt idx="23782">
                  <c:v>237774.02</c:v>
                </c:pt>
                <c:pt idx="23783">
                  <c:v>237784.03</c:v>
                </c:pt>
                <c:pt idx="23784">
                  <c:v>237794</c:v>
                </c:pt>
                <c:pt idx="23785">
                  <c:v>237804.02</c:v>
                </c:pt>
                <c:pt idx="23786">
                  <c:v>237814</c:v>
                </c:pt>
                <c:pt idx="23787">
                  <c:v>237824.02</c:v>
                </c:pt>
                <c:pt idx="23788">
                  <c:v>237834</c:v>
                </c:pt>
                <c:pt idx="23789">
                  <c:v>237844</c:v>
                </c:pt>
                <c:pt idx="23790">
                  <c:v>237854</c:v>
                </c:pt>
                <c:pt idx="23791">
                  <c:v>237864</c:v>
                </c:pt>
                <c:pt idx="23792">
                  <c:v>237873.98</c:v>
                </c:pt>
                <c:pt idx="23793">
                  <c:v>237884</c:v>
                </c:pt>
                <c:pt idx="23794">
                  <c:v>237894</c:v>
                </c:pt>
                <c:pt idx="23795">
                  <c:v>237903.98</c:v>
                </c:pt>
                <c:pt idx="23796">
                  <c:v>237914</c:v>
                </c:pt>
                <c:pt idx="23797">
                  <c:v>237923.97</c:v>
                </c:pt>
                <c:pt idx="23798">
                  <c:v>237934</c:v>
                </c:pt>
                <c:pt idx="23799">
                  <c:v>237943.97</c:v>
                </c:pt>
                <c:pt idx="23800">
                  <c:v>237953.98</c:v>
                </c:pt>
                <c:pt idx="23801">
                  <c:v>237963.97</c:v>
                </c:pt>
                <c:pt idx="23802">
                  <c:v>237973.97</c:v>
                </c:pt>
                <c:pt idx="23803">
                  <c:v>237983.98</c:v>
                </c:pt>
                <c:pt idx="23804">
                  <c:v>237993.97</c:v>
                </c:pt>
                <c:pt idx="23805">
                  <c:v>238003.97</c:v>
                </c:pt>
                <c:pt idx="23806">
                  <c:v>238013.97</c:v>
                </c:pt>
                <c:pt idx="23807">
                  <c:v>238023.97</c:v>
                </c:pt>
                <c:pt idx="23808">
                  <c:v>238033.97</c:v>
                </c:pt>
                <c:pt idx="23809">
                  <c:v>238043.97</c:v>
                </c:pt>
                <c:pt idx="23810">
                  <c:v>238053.95</c:v>
                </c:pt>
                <c:pt idx="23811">
                  <c:v>238063.97</c:v>
                </c:pt>
                <c:pt idx="23812">
                  <c:v>238073.94</c:v>
                </c:pt>
                <c:pt idx="23813">
                  <c:v>238083.95</c:v>
                </c:pt>
                <c:pt idx="23814">
                  <c:v>238093.97</c:v>
                </c:pt>
                <c:pt idx="23815">
                  <c:v>238103.94</c:v>
                </c:pt>
                <c:pt idx="23816">
                  <c:v>238113.97</c:v>
                </c:pt>
                <c:pt idx="23817">
                  <c:v>238123.94</c:v>
                </c:pt>
                <c:pt idx="23818">
                  <c:v>238133.95</c:v>
                </c:pt>
                <c:pt idx="23819">
                  <c:v>238143.97</c:v>
                </c:pt>
                <c:pt idx="23820">
                  <c:v>238153.94</c:v>
                </c:pt>
                <c:pt idx="23821">
                  <c:v>238163.95</c:v>
                </c:pt>
                <c:pt idx="23822">
                  <c:v>238173.94</c:v>
                </c:pt>
                <c:pt idx="23823">
                  <c:v>238183.94</c:v>
                </c:pt>
                <c:pt idx="23824">
                  <c:v>238193.94</c:v>
                </c:pt>
                <c:pt idx="23825">
                  <c:v>238203.94</c:v>
                </c:pt>
                <c:pt idx="23826">
                  <c:v>238213.92</c:v>
                </c:pt>
                <c:pt idx="23827">
                  <c:v>238223.94</c:v>
                </c:pt>
                <c:pt idx="23828">
                  <c:v>238233.92</c:v>
                </c:pt>
                <c:pt idx="23829">
                  <c:v>238243.94</c:v>
                </c:pt>
                <c:pt idx="23830">
                  <c:v>238253.91</c:v>
                </c:pt>
                <c:pt idx="23831">
                  <c:v>238263.92</c:v>
                </c:pt>
                <c:pt idx="23832">
                  <c:v>238273.91</c:v>
                </c:pt>
                <c:pt idx="23833">
                  <c:v>238283.91</c:v>
                </c:pt>
                <c:pt idx="23834">
                  <c:v>238293.92</c:v>
                </c:pt>
                <c:pt idx="23835">
                  <c:v>238303.91</c:v>
                </c:pt>
                <c:pt idx="23836">
                  <c:v>238313.92</c:v>
                </c:pt>
                <c:pt idx="23837">
                  <c:v>238323.91</c:v>
                </c:pt>
                <c:pt idx="23838">
                  <c:v>238333.91</c:v>
                </c:pt>
                <c:pt idx="23839">
                  <c:v>238343.91</c:v>
                </c:pt>
                <c:pt idx="23840">
                  <c:v>238353.91</c:v>
                </c:pt>
                <c:pt idx="23841">
                  <c:v>238363.89</c:v>
                </c:pt>
                <c:pt idx="23842">
                  <c:v>238373.91</c:v>
                </c:pt>
                <c:pt idx="23843">
                  <c:v>238383.91</c:v>
                </c:pt>
                <c:pt idx="23844">
                  <c:v>238393.89</c:v>
                </c:pt>
                <c:pt idx="23845">
                  <c:v>238403.91</c:v>
                </c:pt>
                <c:pt idx="23846">
                  <c:v>238413.89</c:v>
                </c:pt>
                <c:pt idx="23847">
                  <c:v>238423.91</c:v>
                </c:pt>
                <c:pt idx="23848">
                  <c:v>238433.88</c:v>
                </c:pt>
                <c:pt idx="23849">
                  <c:v>238443.89</c:v>
                </c:pt>
                <c:pt idx="23850">
                  <c:v>238453.88</c:v>
                </c:pt>
                <c:pt idx="23851">
                  <c:v>238463.88</c:v>
                </c:pt>
                <c:pt idx="23852">
                  <c:v>238473.89</c:v>
                </c:pt>
                <c:pt idx="23853">
                  <c:v>238483.88</c:v>
                </c:pt>
                <c:pt idx="23854">
                  <c:v>238493.89</c:v>
                </c:pt>
                <c:pt idx="23855">
                  <c:v>238503.88</c:v>
                </c:pt>
                <c:pt idx="23856">
                  <c:v>238513.88</c:v>
                </c:pt>
                <c:pt idx="23857">
                  <c:v>238523.88</c:v>
                </c:pt>
                <c:pt idx="23858">
                  <c:v>238533.88</c:v>
                </c:pt>
                <c:pt idx="23859">
                  <c:v>238543.86</c:v>
                </c:pt>
                <c:pt idx="23860">
                  <c:v>238553.88</c:v>
                </c:pt>
                <c:pt idx="23861">
                  <c:v>238563.88</c:v>
                </c:pt>
                <c:pt idx="23862">
                  <c:v>238573.86</c:v>
                </c:pt>
                <c:pt idx="23863">
                  <c:v>238583.88</c:v>
                </c:pt>
                <c:pt idx="23864">
                  <c:v>238593.84</c:v>
                </c:pt>
                <c:pt idx="23865">
                  <c:v>238603.88</c:v>
                </c:pt>
                <c:pt idx="23866">
                  <c:v>238613.84</c:v>
                </c:pt>
                <c:pt idx="23867">
                  <c:v>238623.86</c:v>
                </c:pt>
                <c:pt idx="23868">
                  <c:v>238633.84</c:v>
                </c:pt>
                <c:pt idx="23869">
                  <c:v>238643.84</c:v>
                </c:pt>
                <c:pt idx="23870">
                  <c:v>238653.84</c:v>
                </c:pt>
                <c:pt idx="23871">
                  <c:v>238663.84</c:v>
                </c:pt>
                <c:pt idx="23872">
                  <c:v>238673.84</c:v>
                </c:pt>
                <c:pt idx="23873">
                  <c:v>238683.84</c:v>
                </c:pt>
                <c:pt idx="23874">
                  <c:v>238693.84</c:v>
                </c:pt>
                <c:pt idx="23875">
                  <c:v>238703.84</c:v>
                </c:pt>
                <c:pt idx="23876">
                  <c:v>238713.84</c:v>
                </c:pt>
                <c:pt idx="23877">
                  <c:v>238723.83</c:v>
                </c:pt>
                <c:pt idx="23878">
                  <c:v>238733.84</c:v>
                </c:pt>
                <c:pt idx="23879">
                  <c:v>238743.81</c:v>
                </c:pt>
                <c:pt idx="23880">
                  <c:v>238753.83</c:v>
                </c:pt>
                <c:pt idx="23881">
                  <c:v>238763.81</c:v>
                </c:pt>
                <c:pt idx="23882">
                  <c:v>238773.81</c:v>
                </c:pt>
                <c:pt idx="23883">
                  <c:v>238783.84</c:v>
                </c:pt>
                <c:pt idx="23884">
                  <c:v>238793.81</c:v>
                </c:pt>
                <c:pt idx="23885">
                  <c:v>238803.83</c:v>
                </c:pt>
                <c:pt idx="23886">
                  <c:v>238813.81</c:v>
                </c:pt>
                <c:pt idx="23887">
                  <c:v>238823.81</c:v>
                </c:pt>
                <c:pt idx="23888">
                  <c:v>238833.81</c:v>
                </c:pt>
                <c:pt idx="23889">
                  <c:v>238843.81</c:v>
                </c:pt>
                <c:pt idx="23890">
                  <c:v>238853.8</c:v>
                </c:pt>
                <c:pt idx="23891">
                  <c:v>238863.81</c:v>
                </c:pt>
                <c:pt idx="23892">
                  <c:v>238873.81</c:v>
                </c:pt>
                <c:pt idx="23893">
                  <c:v>238883.8</c:v>
                </c:pt>
                <c:pt idx="23894">
                  <c:v>238893.81</c:v>
                </c:pt>
                <c:pt idx="23895">
                  <c:v>238903.8</c:v>
                </c:pt>
                <c:pt idx="23896">
                  <c:v>238913.81</c:v>
                </c:pt>
                <c:pt idx="23897">
                  <c:v>238923.78</c:v>
                </c:pt>
                <c:pt idx="23898">
                  <c:v>238933.8</c:v>
                </c:pt>
                <c:pt idx="23899">
                  <c:v>238943.78</c:v>
                </c:pt>
                <c:pt idx="23900">
                  <c:v>238953.78</c:v>
                </c:pt>
                <c:pt idx="23901">
                  <c:v>238963.8</c:v>
                </c:pt>
                <c:pt idx="23902">
                  <c:v>238973.78</c:v>
                </c:pt>
                <c:pt idx="23903">
                  <c:v>238983.8</c:v>
                </c:pt>
                <c:pt idx="23904">
                  <c:v>238993.78</c:v>
                </c:pt>
                <c:pt idx="23905">
                  <c:v>239003.78</c:v>
                </c:pt>
                <c:pt idx="23906">
                  <c:v>239013.78</c:v>
                </c:pt>
                <c:pt idx="23907">
                  <c:v>239023.78</c:v>
                </c:pt>
                <c:pt idx="23908">
                  <c:v>239033.77</c:v>
                </c:pt>
                <c:pt idx="23909">
                  <c:v>239043.78</c:v>
                </c:pt>
                <c:pt idx="23910">
                  <c:v>239053.75</c:v>
                </c:pt>
                <c:pt idx="23911">
                  <c:v>239063.77</c:v>
                </c:pt>
                <c:pt idx="23912">
                  <c:v>239073.78</c:v>
                </c:pt>
                <c:pt idx="23913">
                  <c:v>239083.77</c:v>
                </c:pt>
                <c:pt idx="23914">
                  <c:v>239093.78</c:v>
                </c:pt>
                <c:pt idx="23915">
                  <c:v>239103.75</c:v>
                </c:pt>
                <c:pt idx="23916">
                  <c:v>239113.77</c:v>
                </c:pt>
                <c:pt idx="23917">
                  <c:v>239123.75</c:v>
                </c:pt>
                <c:pt idx="23918">
                  <c:v>239133.75</c:v>
                </c:pt>
                <c:pt idx="23919">
                  <c:v>239143.75</c:v>
                </c:pt>
                <c:pt idx="23920">
                  <c:v>239153.75</c:v>
                </c:pt>
                <c:pt idx="23921">
                  <c:v>239163.73</c:v>
                </c:pt>
                <c:pt idx="23922">
                  <c:v>239173.75</c:v>
                </c:pt>
                <c:pt idx="23923">
                  <c:v>239183.75</c:v>
                </c:pt>
                <c:pt idx="23924">
                  <c:v>239193.75</c:v>
                </c:pt>
                <c:pt idx="23925">
                  <c:v>239203.75</c:v>
                </c:pt>
                <c:pt idx="23926">
                  <c:v>239213.73</c:v>
                </c:pt>
                <c:pt idx="23927">
                  <c:v>239223.75</c:v>
                </c:pt>
                <c:pt idx="23928">
                  <c:v>239233.72</c:v>
                </c:pt>
                <c:pt idx="23929">
                  <c:v>239243.73</c:v>
                </c:pt>
                <c:pt idx="23930">
                  <c:v>239253.72</c:v>
                </c:pt>
                <c:pt idx="23931">
                  <c:v>239263.72</c:v>
                </c:pt>
                <c:pt idx="23932">
                  <c:v>239273.75</c:v>
                </c:pt>
                <c:pt idx="23933">
                  <c:v>239283.72</c:v>
                </c:pt>
                <c:pt idx="23934">
                  <c:v>239293.73</c:v>
                </c:pt>
                <c:pt idx="23935">
                  <c:v>239303.72</c:v>
                </c:pt>
                <c:pt idx="23936">
                  <c:v>239313.72</c:v>
                </c:pt>
                <c:pt idx="23937">
                  <c:v>239323.72</c:v>
                </c:pt>
                <c:pt idx="23938">
                  <c:v>239333.72</c:v>
                </c:pt>
                <c:pt idx="23939">
                  <c:v>239343.7</c:v>
                </c:pt>
                <c:pt idx="23940">
                  <c:v>239353.72</c:v>
                </c:pt>
                <c:pt idx="23941">
                  <c:v>239363.72</c:v>
                </c:pt>
                <c:pt idx="23942">
                  <c:v>239373.72</c:v>
                </c:pt>
                <c:pt idx="23943">
                  <c:v>239383.72</c:v>
                </c:pt>
                <c:pt idx="23944">
                  <c:v>239393.7</c:v>
                </c:pt>
                <c:pt idx="23945">
                  <c:v>239403.72</c:v>
                </c:pt>
                <c:pt idx="23946">
                  <c:v>239413.69</c:v>
                </c:pt>
                <c:pt idx="23947">
                  <c:v>239423.7</c:v>
                </c:pt>
                <c:pt idx="23948">
                  <c:v>239433.69</c:v>
                </c:pt>
                <c:pt idx="23949">
                  <c:v>239443.69</c:v>
                </c:pt>
                <c:pt idx="23950">
                  <c:v>239453.72</c:v>
                </c:pt>
                <c:pt idx="23951">
                  <c:v>239463.69</c:v>
                </c:pt>
                <c:pt idx="23952">
                  <c:v>239473.7</c:v>
                </c:pt>
                <c:pt idx="23953">
                  <c:v>239483.69</c:v>
                </c:pt>
                <c:pt idx="23954">
                  <c:v>239493.69</c:v>
                </c:pt>
                <c:pt idx="23955">
                  <c:v>239503.69</c:v>
                </c:pt>
                <c:pt idx="23956">
                  <c:v>239513.69</c:v>
                </c:pt>
                <c:pt idx="23957">
                  <c:v>239523.67</c:v>
                </c:pt>
                <c:pt idx="23958">
                  <c:v>239533.69</c:v>
                </c:pt>
                <c:pt idx="23959">
                  <c:v>239543.66</c:v>
                </c:pt>
                <c:pt idx="23960">
                  <c:v>239553.69</c:v>
                </c:pt>
                <c:pt idx="23961">
                  <c:v>239563.69</c:v>
                </c:pt>
                <c:pt idx="23962">
                  <c:v>239573.67</c:v>
                </c:pt>
                <c:pt idx="23963">
                  <c:v>239583.69</c:v>
                </c:pt>
                <c:pt idx="23964">
                  <c:v>239593.66</c:v>
                </c:pt>
                <c:pt idx="23965">
                  <c:v>239603.67</c:v>
                </c:pt>
                <c:pt idx="23966">
                  <c:v>239613.66</c:v>
                </c:pt>
                <c:pt idx="23967">
                  <c:v>239623.66</c:v>
                </c:pt>
                <c:pt idx="23968">
                  <c:v>239633.66</c:v>
                </c:pt>
                <c:pt idx="23969">
                  <c:v>239643.66</c:v>
                </c:pt>
                <c:pt idx="23970">
                  <c:v>239653.64</c:v>
                </c:pt>
                <c:pt idx="23971">
                  <c:v>239663.66</c:v>
                </c:pt>
                <c:pt idx="23972">
                  <c:v>239673.66</c:v>
                </c:pt>
                <c:pt idx="23973">
                  <c:v>239683.66</c:v>
                </c:pt>
                <c:pt idx="23974">
                  <c:v>239693.66</c:v>
                </c:pt>
                <c:pt idx="23975">
                  <c:v>239703.64</c:v>
                </c:pt>
                <c:pt idx="23976">
                  <c:v>239713.66</c:v>
                </c:pt>
                <c:pt idx="23977">
                  <c:v>239723.63</c:v>
                </c:pt>
                <c:pt idx="23978">
                  <c:v>239733.64</c:v>
                </c:pt>
                <c:pt idx="23979">
                  <c:v>239743.63</c:v>
                </c:pt>
                <c:pt idx="23980">
                  <c:v>239753.64</c:v>
                </c:pt>
                <c:pt idx="23981">
                  <c:v>239763.66</c:v>
                </c:pt>
                <c:pt idx="23982">
                  <c:v>239773.63</c:v>
                </c:pt>
                <c:pt idx="23983">
                  <c:v>239783.64</c:v>
                </c:pt>
                <c:pt idx="23984">
                  <c:v>239793.63</c:v>
                </c:pt>
                <c:pt idx="23985">
                  <c:v>239803.63</c:v>
                </c:pt>
                <c:pt idx="23986">
                  <c:v>239813.63</c:v>
                </c:pt>
                <c:pt idx="23987">
                  <c:v>239823.63</c:v>
                </c:pt>
                <c:pt idx="23988">
                  <c:v>239833.61</c:v>
                </c:pt>
                <c:pt idx="23989">
                  <c:v>239843.63</c:v>
                </c:pt>
                <c:pt idx="23990">
                  <c:v>239853.59</c:v>
                </c:pt>
                <c:pt idx="23991">
                  <c:v>239863.63</c:v>
                </c:pt>
                <c:pt idx="23992">
                  <c:v>239873.63</c:v>
                </c:pt>
                <c:pt idx="23993">
                  <c:v>239883.61</c:v>
                </c:pt>
                <c:pt idx="23994">
                  <c:v>239893.63</c:v>
                </c:pt>
                <c:pt idx="23995">
                  <c:v>239903.59</c:v>
                </c:pt>
                <c:pt idx="23996">
                  <c:v>239913.61</c:v>
                </c:pt>
                <c:pt idx="23997">
                  <c:v>239923.63</c:v>
                </c:pt>
                <c:pt idx="23998">
                  <c:v>239933.59</c:v>
                </c:pt>
                <c:pt idx="23999">
                  <c:v>239943.63</c:v>
                </c:pt>
                <c:pt idx="24000">
                  <c:v>239953.59</c:v>
                </c:pt>
                <c:pt idx="24001">
                  <c:v>239963.61</c:v>
                </c:pt>
                <c:pt idx="24002">
                  <c:v>239973.59</c:v>
                </c:pt>
                <c:pt idx="24003">
                  <c:v>239983.59</c:v>
                </c:pt>
                <c:pt idx="24004">
                  <c:v>239993.59</c:v>
                </c:pt>
                <c:pt idx="24005">
                  <c:v>240003.59</c:v>
                </c:pt>
                <c:pt idx="24006">
                  <c:v>240013.58</c:v>
                </c:pt>
                <c:pt idx="24007">
                  <c:v>240023.59</c:v>
                </c:pt>
                <c:pt idx="24008">
                  <c:v>240033.56</c:v>
                </c:pt>
                <c:pt idx="24009">
                  <c:v>240043.59</c:v>
                </c:pt>
                <c:pt idx="24010">
                  <c:v>240053.56</c:v>
                </c:pt>
                <c:pt idx="24011">
                  <c:v>240063.58</c:v>
                </c:pt>
                <c:pt idx="24012">
                  <c:v>240073.59</c:v>
                </c:pt>
                <c:pt idx="24013">
                  <c:v>240083.56</c:v>
                </c:pt>
                <c:pt idx="24014">
                  <c:v>240093.58</c:v>
                </c:pt>
                <c:pt idx="24015">
                  <c:v>240103.56</c:v>
                </c:pt>
                <c:pt idx="24016">
                  <c:v>240113.56</c:v>
                </c:pt>
                <c:pt idx="24017">
                  <c:v>240123.56</c:v>
                </c:pt>
                <c:pt idx="24018">
                  <c:v>240133.56</c:v>
                </c:pt>
                <c:pt idx="24019">
                  <c:v>240143.56</c:v>
                </c:pt>
                <c:pt idx="24020">
                  <c:v>240153.56</c:v>
                </c:pt>
                <c:pt idx="24021">
                  <c:v>240163.56</c:v>
                </c:pt>
                <c:pt idx="24022">
                  <c:v>240173.56</c:v>
                </c:pt>
                <c:pt idx="24023">
                  <c:v>240183.56</c:v>
                </c:pt>
                <c:pt idx="24024">
                  <c:v>240193.55</c:v>
                </c:pt>
                <c:pt idx="24025">
                  <c:v>240203.56</c:v>
                </c:pt>
                <c:pt idx="24026">
                  <c:v>240213.53</c:v>
                </c:pt>
                <c:pt idx="24027">
                  <c:v>240223.56</c:v>
                </c:pt>
                <c:pt idx="24028">
                  <c:v>240233.53</c:v>
                </c:pt>
                <c:pt idx="24029">
                  <c:v>240243.55</c:v>
                </c:pt>
                <c:pt idx="24030">
                  <c:v>240253.56</c:v>
                </c:pt>
                <c:pt idx="24031">
                  <c:v>240263.53</c:v>
                </c:pt>
                <c:pt idx="24032">
                  <c:v>240273.55</c:v>
                </c:pt>
                <c:pt idx="24033">
                  <c:v>240283.53</c:v>
                </c:pt>
                <c:pt idx="24034">
                  <c:v>240293.53</c:v>
                </c:pt>
                <c:pt idx="24035">
                  <c:v>240303.53</c:v>
                </c:pt>
                <c:pt idx="24036">
                  <c:v>240313.53</c:v>
                </c:pt>
                <c:pt idx="24037">
                  <c:v>240323.52</c:v>
                </c:pt>
                <c:pt idx="24038">
                  <c:v>240333.53</c:v>
                </c:pt>
                <c:pt idx="24039">
                  <c:v>240343.52</c:v>
                </c:pt>
                <c:pt idx="24040">
                  <c:v>240353.53</c:v>
                </c:pt>
                <c:pt idx="24041">
                  <c:v>240363.53</c:v>
                </c:pt>
                <c:pt idx="24042">
                  <c:v>240373.52</c:v>
                </c:pt>
                <c:pt idx="24043">
                  <c:v>240383.53</c:v>
                </c:pt>
                <c:pt idx="24044">
                  <c:v>240393.5</c:v>
                </c:pt>
                <c:pt idx="24045">
                  <c:v>240403.52</c:v>
                </c:pt>
                <c:pt idx="24046">
                  <c:v>240413.53</c:v>
                </c:pt>
                <c:pt idx="24047">
                  <c:v>240423.52</c:v>
                </c:pt>
                <c:pt idx="24048">
                  <c:v>240433.5</c:v>
                </c:pt>
                <c:pt idx="24049">
                  <c:v>240443.5</c:v>
                </c:pt>
                <c:pt idx="24050">
                  <c:v>240453.52</c:v>
                </c:pt>
                <c:pt idx="24051">
                  <c:v>240463.5</c:v>
                </c:pt>
                <c:pt idx="24052">
                  <c:v>240473.5</c:v>
                </c:pt>
                <c:pt idx="24053">
                  <c:v>240483.5</c:v>
                </c:pt>
                <c:pt idx="24054">
                  <c:v>240493.5</c:v>
                </c:pt>
                <c:pt idx="24055">
                  <c:v>240503.48</c:v>
                </c:pt>
                <c:pt idx="24056">
                  <c:v>240513.5</c:v>
                </c:pt>
                <c:pt idx="24057">
                  <c:v>240523.48</c:v>
                </c:pt>
                <c:pt idx="24058">
                  <c:v>240533.5</c:v>
                </c:pt>
                <c:pt idx="24059">
                  <c:v>240543.47</c:v>
                </c:pt>
                <c:pt idx="24060">
                  <c:v>240553.48</c:v>
                </c:pt>
                <c:pt idx="24061">
                  <c:v>240563.5</c:v>
                </c:pt>
                <c:pt idx="24062">
                  <c:v>240573.47</c:v>
                </c:pt>
                <c:pt idx="24063">
                  <c:v>240583.48</c:v>
                </c:pt>
                <c:pt idx="24064">
                  <c:v>240593.47</c:v>
                </c:pt>
                <c:pt idx="24065">
                  <c:v>240603.48</c:v>
                </c:pt>
                <c:pt idx="24066">
                  <c:v>240613.47</c:v>
                </c:pt>
                <c:pt idx="24067">
                  <c:v>240623.47</c:v>
                </c:pt>
                <c:pt idx="24068">
                  <c:v>240633.47</c:v>
                </c:pt>
                <c:pt idx="24069">
                  <c:v>240643.47</c:v>
                </c:pt>
                <c:pt idx="24070">
                  <c:v>240653.47</c:v>
                </c:pt>
                <c:pt idx="24071">
                  <c:v>240663.47</c:v>
                </c:pt>
                <c:pt idx="24072">
                  <c:v>240673.47</c:v>
                </c:pt>
                <c:pt idx="24073">
                  <c:v>240683.45</c:v>
                </c:pt>
                <c:pt idx="24074">
                  <c:v>240693.47</c:v>
                </c:pt>
                <c:pt idx="24075">
                  <c:v>240703.44</c:v>
                </c:pt>
                <c:pt idx="24076">
                  <c:v>240713.47</c:v>
                </c:pt>
                <c:pt idx="24077">
                  <c:v>240723.44</c:v>
                </c:pt>
                <c:pt idx="24078">
                  <c:v>240733.45</c:v>
                </c:pt>
                <c:pt idx="24079">
                  <c:v>240743.44</c:v>
                </c:pt>
                <c:pt idx="24080">
                  <c:v>240753.44</c:v>
                </c:pt>
                <c:pt idx="24081">
                  <c:v>240763.45</c:v>
                </c:pt>
                <c:pt idx="24082">
                  <c:v>240773.44</c:v>
                </c:pt>
                <c:pt idx="24083">
                  <c:v>240783.44</c:v>
                </c:pt>
                <c:pt idx="24084">
                  <c:v>240793.44</c:v>
                </c:pt>
                <c:pt idx="24085">
                  <c:v>240803.44</c:v>
                </c:pt>
                <c:pt idx="24086">
                  <c:v>240813.44</c:v>
                </c:pt>
                <c:pt idx="24087">
                  <c:v>240823.44</c:v>
                </c:pt>
                <c:pt idx="24088">
                  <c:v>240833.42</c:v>
                </c:pt>
                <c:pt idx="24089">
                  <c:v>240843.44</c:v>
                </c:pt>
                <c:pt idx="24090">
                  <c:v>240853.44</c:v>
                </c:pt>
                <c:pt idx="24091">
                  <c:v>240863.42</c:v>
                </c:pt>
                <c:pt idx="24092">
                  <c:v>240873.44</c:v>
                </c:pt>
                <c:pt idx="24093">
                  <c:v>240883.41</c:v>
                </c:pt>
                <c:pt idx="24094">
                  <c:v>240893.44</c:v>
                </c:pt>
                <c:pt idx="24095">
                  <c:v>240903.41</c:v>
                </c:pt>
                <c:pt idx="24096">
                  <c:v>240913.42</c:v>
                </c:pt>
                <c:pt idx="24097">
                  <c:v>240923.41</c:v>
                </c:pt>
                <c:pt idx="24098">
                  <c:v>240933.41</c:v>
                </c:pt>
                <c:pt idx="24099">
                  <c:v>240943.41</c:v>
                </c:pt>
                <c:pt idx="24100">
                  <c:v>240953.41</c:v>
                </c:pt>
                <c:pt idx="24101">
                  <c:v>240963.41</c:v>
                </c:pt>
                <c:pt idx="24102">
                  <c:v>240973.41</c:v>
                </c:pt>
                <c:pt idx="24103">
                  <c:v>240983.41</c:v>
                </c:pt>
                <c:pt idx="24104">
                  <c:v>240993.39</c:v>
                </c:pt>
                <c:pt idx="24105">
                  <c:v>241003.41</c:v>
                </c:pt>
                <c:pt idx="24106">
                  <c:v>241013.39</c:v>
                </c:pt>
                <c:pt idx="24107">
                  <c:v>241023.41</c:v>
                </c:pt>
                <c:pt idx="24108">
                  <c:v>241033.38</c:v>
                </c:pt>
                <c:pt idx="24109">
                  <c:v>241043.39</c:v>
                </c:pt>
                <c:pt idx="24110">
                  <c:v>241053.41</c:v>
                </c:pt>
                <c:pt idx="24111">
                  <c:v>241063.38</c:v>
                </c:pt>
                <c:pt idx="24112">
                  <c:v>241073.39</c:v>
                </c:pt>
                <c:pt idx="24113">
                  <c:v>241083.38</c:v>
                </c:pt>
                <c:pt idx="24114">
                  <c:v>241093.39</c:v>
                </c:pt>
                <c:pt idx="24115">
                  <c:v>241103.38</c:v>
                </c:pt>
                <c:pt idx="24116">
                  <c:v>241113.38</c:v>
                </c:pt>
                <c:pt idx="24117">
                  <c:v>241123.38</c:v>
                </c:pt>
                <c:pt idx="24118">
                  <c:v>241133.38</c:v>
                </c:pt>
                <c:pt idx="24119">
                  <c:v>241143.38</c:v>
                </c:pt>
                <c:pt idx="24120">
                  <c:v>241153.38</c:v>
                </c:pt>
                <c:pt idx="24121">
                  <c:v>241163.38</c:v>
                </c:pt>
                <c:pt idx="24122">
                  <c:v>241173.36</c:v>
                </c:pt>
                <c:pt idx="24123">
                  <c:v>241183.38</c:v>
                </c:pt>
                <c:pt idx="24124">
                  <c:v>241193.36</c:v>
                </c:pt>
                <c:pt idx="24125">
                  <c:v>241203.38</c:v>
                </c:pt>
                <c:pt idx="24126">
                  <c:v>241213.34</c:v>
                </c:pt>
                <c:pt idx="24127">
                  <c:v>241223.36</c:v>
                </c:pt>
                <c:pt idx="24128">
                  <c:v>241233.34</c:v>
                </c:pt>
                <c:pt idx="24129">
                  <c:v>241243.34</c:v>
                </c:pt>
                <c:pt idx="24130">
                  <c:v>241253.36</c:v>
                </c:pt>
                <c:pt idx="24131">
                  <c:v>241263.34</c:v>
                </c:pt>
                <c:pt idx="24132">
                  <c:v>241273.36</c:v>
                </c:pt>
                <c:pt idx="24133">
                  <c:v>241283.34</c:v>
                </c:pt>
                <c:pt idx="24134">
                  <c:v>241293.34</c:v>
                </c:pt>
                <c:pt idx="24135">
                  <c:v>241303.34</c:v>
                </c:pt>
                <c:pt idx="24136">
                  <c:v>241313.34</c:v>
                </c:pt>
                <c:pt idx="24137">
                  <c:v>241323.33</c:v>
                </c:pt>
                <c:pt idx="24138">
                  <c:v>241333.34</c:v>
                </c:pt>
                <c:pt idx="24139">
                  <c:v>241343.34</c:v>
                </c:pt>
                <c:pt idx="24140">
                  <c:v>241353.33</c:v>
                </c:pt>
                <c:pt idx="24141">
                  <c:v>241363.34</c:v>
                </c:pt>
                <c:pt idx="24142">
                  <c:v>241373.31</c:v>
                </c:pt>
                <c:pt idx="24143">
                  <c:v>241383.34</c:v>
                </c:pt>
                <c:pt idx="24144">
                  <c:v>241393.31</c:v>
                </c:pt>
                <c:pt idx="24145">
                  <c:v>241403.33</c:v>
                </c:pt>
                <c:pt idx="24146">
                  <c:v>241413.31</c:v>
                </c:pt>
                <c:pt idx="24147">
                  <c:v>241423.31</c:v>
                </c:pt>
                <c:pt idx="24148">
                  <c:v>241433.31</c:v>
                </c:pt>
                <c:pt idx="24149">
                  <c:v>241443.31</c:v>
                </c:pt>
                <c:pt idx="24150">
                  <c:v>241453.31</c:v>
                </c:pt>
                <c:pt idx="24151">
                  <c:v>241463.31</c:v>
                </c:pt>
                <c:pt idx="24152">
                  <c:v>241473.31</c:v>
                </c:pt>
                <c:pt idx="24153">
                  <c:v>241483.31</c:v>
                </c:pt>
                <c:pt idx="24154">
                  <c:v>241493.31</c:v>
                </c:pt>
                <c:pt idx="24155">
                  <c:v>241503.3</c:v>
                </c:pt>
                <c:pt idx="24156">
                  <c:v>241513.31</c:v>
                </c:pt>
                <c:pt idx="24157">
                  <c:v>241523.28</c:v>
                </c:pt>
                <c:pt idx="24158">
                  <c:v>241533.3</c:v>
                </c:pt>
                <c:pt idx="24159">
                  <c:v>241543.31</c:v>
                </c:pt>
                <c:pt idx="24160">
                  <c:v>241553.28</c:v>
                </c:pt>
                <c:pt idx="24161">
                  <c:v>241563.31</c:v>
                </c:pt>
                <c:pt idx="24162">
                  <c:v>241573.28</c:v>
                </c:pt>
                <c:pt idx="24163">
                  <c:v>241583.3</c:v>
                </c:pt>
                <c:pt idx="24164">
                  <c:v>241593.28</c:v>
                </c:pt>
                <c:pt idx="24165">
                  <c:v>241603.28</c:v>
                </c:pt>
                <c:pt idx="24166">
                  <c:v>241613.28</c:v>
                </c:pt>
                <c:pt idx="24167">
                  <c:v>241623.28</c:v>
                </c:pt>
                <c:pt idx="24168">
                  <c:v>241633.27</c:v>
                </c:pt>
                <c:pt idx="24169">
                  <c:v>241643.28</c:v>
                </c:pt>
                <c:pt idx="24170">
                  <c:v>241653.28</c:v>
                </c:pt>
                <c:pt idx="24171">
                  <c:v>241663.27</c:v>
                </c:pt>
                <c:pt idx="24172">
                  <c:v>241673.28</c:v>
                </c:pt>
                <c:pt idx="24173">
                  <c:v>241683.27</c:v>
                </c:pt>
                <c:pt idx="24174">
                  <c:v>241693.28</c:v>
                </c:pt>
                <c:pt idx="24175">
                  <c:v>241703.25</c:v>
                </c:pt>
                <c:pt idx="24176">
                  <c:v>241713.27</c:v>
                </c:pt>
                <c:pt idx="24177">
                  <c:v>241723.25</c:v>
                </c:pt>
                <c:pt idx="24178">
                  <c:v>241733.25</c:v>
                </c:pt>
                <c:pt idx="24179">
                  <c:v>241743.27</c:v>
                </c:pt>
                <c:pt idx="24180">
                  <c:v>241753.25</c:v>
                </c:pt>
                <c:pt idx="24181">
                  <c:v>241763.27</c:v>
                </c:pt>
                <c:pt idx="24182">
                  <c:v>241773.25</c:v>
                </c:pt>
                <c:pt idx="24183">
                  <c:v>241783.25</c:v>
                </c:pt>
                <c:pt idx="24184">
                  <c:v>241793.25</c:v>
                </c:pt>
                <c:pt idx="24185">
                  <c:v>241803.25</c:v>
                </c:pt>
                <c:pt idx="24186">
                  <c:v>241813.25</c:v>
                </c:pt>
                <c:pt idx="24187">
                  <c:v>241823.25</c:v>
                </c:pt>
                <c:pt idx="24188">
                  <c:v>241833.25</c:v>
                </c:pt>
                <c:pt idx="24189">
                  <c:v>241843.23</c:v>
                </c:pt>
                <c:pt idx="24190">
                  <c:v>241853.25</c:v>
                </c:pt>
                <c:pt idx="24191">
                  <c:v>241863.23</c:v>
                </c:pt>
                <c:pt idx="24192">
                  <c:v>241873.25</c:v>
                </c:pt>
                <c:pt idx="24193">
                  <c:v>241883.22</c:v>
                </c:pt>
                <c:pt idx="24194">
                  <c:v>241893.23</c:v>
                </c:pt>
                <c:pt idx="24195">
                  <c:v>241903.22</c:v>
                </c:pt>
                <c:pt idx="24196">
                  <c:v>241913.22</c:v>
                </c:pt>
                <c:pt idx="24197">
                  <c:v>241923.22</c:v>
                </c:pt>
                <c:pt idx="24198">
                  <c:v>241933.22</c:v>
                </c:pt>
                <c:pt idx="24199">
                  <c:v>241943.23</c:v>
                </c:pt>
                <c:pt idx="24200">
                  <c:v>241953.22</c:v>
                </c:pt>
                <c:pt idx="24201">
                  <c:v>241963.22</c:v>
                </c:pt>
                <c:pt idx="24202">
                  <c:v>241973.22</c:v>
                </c:pt>
                <c:pt idx="24203">
                  <c:v>241983.22</c:v>
                </c:pt>
                <c:pt idx="24204">
                  <c:v>241993.2</c:v>
                </c:pt>
                <c:pt idx="24205">
                  <c:v>242003.22</c:v>
                </c:pt>
                <c:pt idx="24206">
                  <c:v>242013.19</c:v>
                </c:pt>
                <c:pt idx="24207">
                  <c:v>242023.2</c:v>
                </c:pt>
                <c:pt idx="24208">
                  <c:v>242033.22</c:v>
                </c:pt>
                <c:pt idx="24209">
                  <c:v>242043.19</c:v>
                </c:pt>
                <c:pt idx="24210">
                  <c:v>242053.22</c:v>
                </c:pt>
                <c:pt idx="24211">
                  <c:v>242063.19</c:v>
                </c:pt>
                <c:pt idx="24212">
                  <c:v>242073.2</c:v>
                </c:pt>
                <c:pt idx="24213">
                  <c:v>242083.19</c:v>
                </c:pt>
                <c:pt idx="24214">
                  <c:v>242093.19</c:v>
                </c:pt>
                <c:pt idx="24215">
                  <c:v>242103.19</c:v>
                </c:pt>
                <c:pt idx="24216">
                  <c:v>242113.19</c:v>
                </c:pt>
                <c:pt idx="24217">
                  <c:v>242123.17</c:v>
                </c:pt>
                <c:pt idx="24218">
                  <c:v>242133.19</c:v>
                </c:pt>
                <c:pt idx="24219">
                  <c:v>242143.19</c:v>
                </c:pt>
                <c:pt idx="24220">
                  <c:v>242153.19</c:v>
                </c:pt>
                <c:pt idx="24221">
                  <c:v>242163.19</c:v>
                </c:pt>
                <c:pt idx="24222">
                  <c:v>242173.17</c:v>
                </c:pt>
                <c:pt idx="24223">
                  <c:v>242183.19</c:v>
                </c:pt>
                <c:pt idx="24224">
                  <c:v>242193.16</c:v>
                </c:pt>
                <c:pt idx="24225">
                  <c:v>242203.17</c:v>
                </c:pt>
                <c:pt idx="24226">
                  <c:v>242213.16</c:v>
                </c:pt>
                <c:pt idx="24227">
                  <c:v>242223.16</c:v>
                </c:pt>
                <c:pt idx="24228">
                  <c:v>242233.19</c:v>
                </c:pt>
                <c:pt idx="24229">
                  <c:v>242243.16</c:v>
                </c:pt>
                <c:pt idx="24230">
                  <c:v>242253.17</c:v>
                </c:pt>
                <c:pt idx="24231">
                  <c:v>242263.16</c:v>
                </c:pt>
                <c:pt idx="24232">
                  <c:v>242273.16</c:v>
                </c:pt>
                <c:pt idx="24233">
                  <c:v>242283.16</c:v>
                </c:pt>
                <c:pt idx="24234">
                  <c:v>242293.16</c:v>
                </c:pt>
                <c:pt idx="24235">
                  <c:v>242303.16</c:v>
                </c:pt>
                <c:pt idx="24236">
                  <c:v>242313.16</c:v>
                </c:pt>
                <c:pt idx="24237">
                  <c:v>242323.13</c:v>
                </c:pt>
                <c:pt idx="24238">
                  <c:v>242333.16</c:v>
                </c:pt>
                <c:pt idx="24239">
                  <c:v>242343.16</c:v>
                </c:pt>
                <c:pt idx="24240">
                  <c:v>242353.14</c:v>
                </c:pt>
                <c:pt idx="24241">
                  <c:v>242363.16</c:v>
                </c:pt>
                <c:pt idx="24242">
                  <c:v>242373.13</c:v>
                </c:pt>
                <c:pt idx="24243">
                  <c:v>242383.14</c:v>
                </c:pt>
                <c:pt idx="24244">
                  <c:v>242393.13</c:v>
                </c:pt>
                <c:pt idx="24245">
                  <c:v>242403.13</c:v>
                </c:pt>
                <c:pt idx="24246">
                  <c:v>242413.13</c:v>
                </c:pt>
                <c:pt idx="24247">
                  <c:v>242423.13</c:v>
                </c:pt>
                <c:pt idx="24248">
                  <c:v>242433.14</c:v>
                </c:pt>
                <c:pt idx="24249">
                  <c:v>242443.13</c:v>
                </c:pt>
                <c:pt idx="24250">
                  <c:v>242453.13</c:v>
                </c:pt>
                <c:pt idx="24251">
                  <c:v>242463.13</c:v>
                </c:pt>
                <c:pt idx="24252">
                  <c:v>242473.13</c:v>
                </c:pt>
                <c:pt idx="24253">
                  <c:v>242483.11</c:v>
                </c:pt>
                <c:pt idx="24254">
                  <c:v>242493.13</c:v>
                </c:pt>
                <c:pt idx="24255">
                  <c:v>242503.09</c:v>
                </c:pt>
                <c:pt idx="24256">
                  <c:v>242513.11</c:v>
                </c:pt>
                <c:pt idx="24257">
                  <c:v>242523.09</c:v>
                </c:pt>
                <c:pt idx="24258">
                  <c:v>242533.11</c:v>
                </c:pt>
                <c:pt idx="24259">
                  <c:v>242543.13</c:v>
                </c:pt>
                <c:pt idx="24260">
                  <c:v>242553.09</c:v>
                </c:pt>
                <c:pt idx="24261">
                  <c:v>242563.11</c:v>
                </c:pt>
                <c:pt idx="24262">
                  <c:v>242573.09</c:v>
                </c:pt>
                <c:pt idx="24263">
                  <c:v>242583.09</c:v>
                </c:pt>
                <c:pt idx="24264">
                  <c:v>242593.09</c:v>
                </c:pt>
                <c:pt idx="24265">
                  <c:v>242603.09</c:v>
                </c:pt>
                <c:pt idx="24266">
                  <c:v>242613.08</c:v>
                </c:pt>
                <c:pt idx="24267">
                  <c:v>242623.09</c:v>
                </c:pt>
                <c:pt idx="24268">
                  <c:v>242633.09</c:v>
                </c:pt>
                <c:pt idx="24269">
                  <c:v>242643.09</c:v>
                </c:pt>
                <c:pt idx="24270">
                  <c:v>242653.09</c:v>
                </c:pt>
                <c:pt idx="24271">
                  <c:v>242663.08</c:v>
                </c:pt>
                <c:pt idx="24272">
                  <c:v>242673.09</c:v>
                </c:pt>
                <c:pt idx="24273">
                  <c:v>242683.06</c:v>
                </c:pt>
                <c:pt idx="24274">
                  <c:v>242693.08</c:v>
                </c:pt>
                <c:pt idx="24275">
                  <c:v>242703.09</c:v>
                </c:pt>
                <c:pt idx="24276">
                  <c:v>242713.06</c:v>
                </c:pt>
                <c:pt idx="24277">
                  <c:v>242723.09</c:v>
                </c:pt>
                <c:pt idx="24278">
                  <c:v>242733.06</c:v>
                </c:pt>
                <c:pt idx="24279">
                  <c:v>242743.08</c:v>
                </c:pt>
                <c:pt idx="24280">
                  <c:v>242753.06</c:v>
                </c:pt>
                <c:pt idx="24281">
                  <c:v>242763.06</c:v>
                </c:pt>
                <c:pt idx="24282">
                  <c:v>242773.06</c:v>
                </c:pt>
                <c:pt idx="24283">
                  <c:v>242783.06</c:v>
                </c:pt>
                <c:pt idx="24284">
                  <c:v>242793.05</c:v>
                </c:pt>
                <c:pt idx="24285">
                  <c:v>242803.06</c:v>
                </c:pt>
                <c:pt idx="24286">
                  <c:v>242813.03</c:v>
                </c:pt>
                <c:pt idx="24287">
                  <c:v>242823.06</c:v>
                </c:pt>
                <c:pt idx="24288">
                  <c:v>242833.06</c:v>
                </c:pt>
                <c:pt idx="24289">
                  <c:v>242843.05</c:v>
                </c:pt>
                <c:pt idx="24290">
                  <c:v>242853.06</c:v>
                </c:pt>
                <c:pt idx="24291">
                  <c:v>242863.03</c:v>
                </c:pt>
                <c:pt idx="24292">
                  <c:v>242873.05</c:v>
                </c:pt>
                <c:pt idx="24293">
                  <c:v>242883.03</c:v>
                </c:pt>
                <c:pt idx="24294">
                  <c:v>242893.03</c:v>
                </c:pt>
                <c:pt idx="24295">
                  <c:v>242903.03</c:v>
                </c:pt>
                <c:pt idx="24296">
                  <c:v>242913.03</c:v>
                </c:pt>
                <c:pt idx="24297">
                  <c:v>242923.05</c:v>
                </c:pt>
                <c:pt idx="24298">
                  <c:v>242933.03</c:v>
                </c:pt>
                <c:pt idx="24299">
                  <c:v>242943.03</c:v>
                </c:pt>
                <c:pt idx="24300">
                  <c:v>242953.03</c:v>
                </c:pt>
                <c:pt idx="24301">
                  <c:v>242963.03</c:v>
                </c:pt>
                <c:pt idx="24302">
                  <c:v>242973.02</c:v>
                </c:pt>
                <c:pt idx="24303">
                  <c:v>242983.03</c:v>
                </c:pt>
                <c:pt idx="24304">
                  <c:v>242993</c:v>
                </c:pt>
                <c:pt idx="24305">
                  <c:v>243003.03</c:v>
                </c:pt>
                <c:pt idx="24306">
                  <c:v>243013</c:v>
                </c:pt>
                <c:pt idx="24307">
                  <c:v>243023.02</c:v>
                </c:pt>
                <c:pt idx="24308">
                  <c:v>243033.03</c:v>
                </c:pt>
                <c:pt idx="24309">
                  <c:v>243043</c:v>
                </c:pt>
                <c:pt idx="24310">
                  <c:v>243053.02</c:v>
                </c:pt>
                <c:pt idx="24311">
                  <c:v>243063</c:v>
                </c:pt>
                <c:pt idx="24312">
                  <c:v>243073</c:v>
                </c:pt>
                <c:pt idx="24313">
                  <c:v>243083</c:v>
                </c:pt>
                <c:pt idx="24314">
                  <c:v>243093</c:v>
                </c:pt>
                <c:pt idx="24315">
                  <c:v>243102.98</c:v>
                </c:pt>
                <c:pt idx="24316">
                  <c:v>243113</c:v>
                </c:pt>
                <c:pt idx="24317">
                  <c:v>243123</c:v>
                </c:pt>
                <c:pt idx="24318">
                  <c:v>243133</c:v>
                </c:pt>
                <c:pt idx="24319">
                  <c:v>243143</c:v>
                </c:pt>
                <c:pt idx="24320">
                  <c:v>243152.98</c:v>
                </c:pt>
                <c:pt idx="24321">
                  <c:v>243163</c:v>
                </c:pt>
                <c:pt idx="24322">
                  <c:v>243172.97</c:v>
                </c:pt>
                <c:pt idx="24323">
                  <c:v>243182.98</c:v>
                </c:pt>
                <c:pt idx="24324">
                  <c:v>243192.97</c:v>
                </c:pt>
                <c:pt idx="24325">
                  <c:v>243202.98</c:v>
                </c:pt>
                <c:pt idx="24326">
                  <c:v>243212.97</c:v>
                </c:pt>
                <c:pt idx="24327">
                  <c:v>243222.97</c:v>
                </c:pt>
                <c:pt idx="24328">
                  <c:v>243232.98</c:v>
                </c:pt>
                <c:pt idx="24329">
                  <c:v>243242.97</c:v>
                </c:pt>
                <c:pt idx="24330">
                  <c:v>243252.97</c:v>
                </c:pt>
                <c:pt idx="24331">
                  <c:v>243262.97</c:v>
                </c:pt>
                <c:pt idx="24332">
                  <c:v>243272.97</c:v>
                </c:pt>
                <c:pt idx="24333">
                  <c:v>243282.95</c:v>
                </c:pt>
                <c:pt idx="24334">
                  <c:v>243292.97</c:v>
                </c:pt>
                <c:pt idx="24335">
                  <c:v>243302.95</c:v>
                </c:pt>
                <c:pt idx="24336">
                  <c:v>243312.97</c:v>
                </c:pt>
                <c:pt idx="24337">
                  <c:v>243322.97</c:v>
                </c:pt>
                <c:pt idx="24338">
                  <c:v>243332.95</c:v>
                </c:pt>
                <c:pt idx="24339">
                  <c:v>243342.97</c:v>
                </c:pt>
                <c:pt idx="24340">
                  <c:v>243352.94</c:v>
                </c:pt>
                <c:pt idx="24341">
                  <c:v>243362.95</c:v>
                </c:pt>
                <c:pt idx="24342">
                  <c:v>243372.94</c:v>
                </c:pt>
                <c:pt idx="24343">
                  <c:v>243382.95</c:v>
                </c:pt>
                <c:pt idx="24344">
                  <c:v>243392.94</c:v>
                </c:pt>
                <c:pt idx="24345">
                  <c:v>243402.94</c:v>
                </c:pt>
                <c:pt idx="24346">
                  <c:v>243412.94</c:v>
                </c:pt>
                <c:pt idx="24347">
                  <c:v>243422.94</c:v>
                </c:pt>
                <c:pt idx="24348">
                  <c:v>243432.94</c:v>
                </c:pt>
                <c:pt idx="24349">
                  <c:v>243442.94</c:v>
                </c:pt>
                <c:pt idx="24350">
                  <c:v>243452.94</c:v>
                </c:pt>
                <c:pt idx="24351">
                  <c:v>243462.92</c:v>
                </c:pt>
                <c:pt idx="24352">
                  <c:v>243472.94</c:v>
                </c:pt>
                <c:pt idx="24353">
                  <c:v>243482.91</c:v>
                </c:pt>
                <c:pt idx="24354">
                  <c:v>243492.94</c:v>
                </c:pt>
                <c:pt idx="24355">
                  <c:v>243502.91</c:v>
                </c:pt>
                <c:pt idx="24356">
                  <c:v>243512.92</c:v>
                </c:pt>
                <c:pt idx="24357">
                  <c:v>243522.94</c:v>
                </c:pt>
                <c:pt idx="24358">
                  <c:v>243532.91</c:v>
                </c:pt>
                <c:pt idx="24359">
                  <c:v>243542.92</c:v>
                </c:pt>
                <c:pt idx="24360">
                  <c:v>243552.91</c:v>
                </c:pt>
                <c:pt idx="24361">
                  <c:v>243562.91</c:v>
                </c:pt>
                <c:pt idx="24362">
                  <c:v>243572.91</c:v>
                </c:pt>
                <c:pt idx="24363">
                  <c:v>243582.91</c:v>
                </c:pt>
                <c:pt idx="24364">
                  <c:v>243592.92</c:v>
                </c:pt>
                <c:pt idx="24365">
                  <c:v>243602.91</c:v>
                </c:pt>
                <c:pt idx="24366">
                  <c:v>243612.91</c:v>
                </c:pt>
                <c:pt idx="24367">
                  <c:v>243622.91</c:v>
                </c:pt>
                <c:pt idx="24368">
                  <c:v>243632.91</c:v>
                </c:pt>
                <c:pt idx="24369">
                  <c:v>243642.89</c:v>
                </c:pt>
                <c:pt idx="24370">
                  <c:v>243652.91</c:v>
                </c:pt>
                <c:pt idx="24371">
                  <c:v>243662.88</c:v>
                </c:pt>
                <c:pt idx="24372">
                  <c:v>243672.91</c:v>
                </c:pt>
                <c:pt idx="24373">
                  <c:v>243682.88</c:v>
                </c:pt>
                <c:pt idx="24374">
                  <c:v>243692.89</c:v>
                </c:pt>
                <c:pt idx="24375">
                  <c:v>243702.88</c:v>
                </c:pt>
                <c:pt idx="24376">
                  <c:v>243712.88</c:v>
                </c:pt>
                <c:pt idx="24377">
                  <c:v>243722.89</c:v>
                </c:pt>
                <c:pt idx="24378">
                  <c:v>243732.88</c:v>
                </c:pt>
                <c:pt idx="24379">
                  <c:v>243742.88</c:v>
                </c:pt>
                <c:pt idx="24380">
                  <c:v>243752.88</c:v>
                </c:pt>
                <c:pt idx="24381">
                  <c:v>243762.88</c:v>
                </c:pt>
                <c:pt idx="24382">
                  <c:v>243772.86</c:v>
                </c:pt>
                <c:pt idx="24383">
                  <c:v>243782.88</c:v>
                </c:pt>
                <c:pt idx="24384">
                  <c:v>243792.86</c:v>
                </c:pt>
                <c:pt idx="24385">
                  <c:v>243802.88</c:v>
                </c:pt>
                <c:pt idx="24386">
                  <c:v>243812.88</c:v>
                </c:pt>
                <c:pt idx="24387">
                  <c:v>243822.86</c:v>
                </c:pt>
                <c:pt idx="24388">
                  <c:v>243832.88</c:v>
                </c:pt>
                <c:pt idx="24389">
                  <c:v>243842.84</c:v>
                </c:pt>
                <c:pt idx="24390">
                  <c:v>243852.86</c:v>
                </c:pt>
                <c:pt idx="24391">
                  <c:v>243862.84</c:v>
                </c:pt>
                <c:pt idx="24392">
                  <c:v>243872.86</c:v>
                </c:pt>
                <c:pt idx="24393">
                  <c:v>243882.84</c:v>
                </c:pt>
                <c:pt idx="24394">
                  <c:v>243892.84</c:v>
                </c:pt>
                <c:pt idx="24395">
                  <c:v>243902.84</c:v>
                </c:pt>
                <c:pt idx="24396">
                  <c:v>243912.84</c:v>
                </c:pt>
                <c:pt idx="24397">
                  <c:v>243922.84</c:v>
                </c:pt>
                <c:pt idx="24398">
                  <c:v>243932.84</c:v>
                </c:pt>
                <c:pt idx="24399">
                  <c:v>243942.84</c:v>
                </c:pt>
                <c:pt idx="24400">
                  <c:v>243952.83</c:v>
                </c:pt>
                <c:pt idx="24401">
                  <c:v>243962.84</c:v>
                </c:pt>
                <c:pt idx="24402">
                  <c:v>243972.83</c:v>
                </c:pt>
                <c:pt idx="24403">
                  <c:v>243982.84</c:v>
                </c:pt>
                <c:pt idx="24404">
                  <c:v>243992.81</c:v>
                </c:pt>
                <c:pt idx="24405">
                  <c:v>244002.83</c:v>
                </c:pt>
                <c:pt idx="24406">
                  <c:v>244012.84</c:v>
                </c:pt>
                <c:pt idx="24407">
                  <c:v>244022.81</c:v>
                </c:pt>
                <c:pt idx="24408">
                  <c:v>244032.83</c:v>
                </c:pt>
                <c:pt idx="24409">
                  <c:v>244042.81</c:v>
                </c:pt>
                <c:pt idx="24410">
                  <c:v>244052.83</c:v>
                </c:pt>
                <c:pt idx="24411">
                  <c:v>244062.81</c:v>
                </c:pt>
                <c:pt idx="24412">
                  <c:v>244072.81</c:v>
                </c:pt>
                <c:pt idx="24413">
                  <c:v>244082.81</c:v>
                </c:pt>
                <c:pt idx="24414">
                  <c:v>244092.81</c:v>
                </c:pt>
                <c:pt idx="24415">
                  <c:v>244102.8</c:v>
                </c:pt>
                <c:pt idx="24416">
                  <c:v>244112.81</c:v>
                </c:pt>
                <c:pt idx="24417">
                  <c:v>244122.81</c:v>
                </c:pt>
                <c:pt idx="24418">
                  <c:v>244132.8</c:v>
                </c:pt>
                <c:pt idx="24419">
                  <c:v>244142.81</c:v>
                </c:pt>
                <c:pt idx="24420">
                  <c:v>244152.78</c:v>
                </c:pt>
                <c:pt idx="24421">
                  <c:v>244162.81</c:v>
                </c:pt>
                <c:pt idx="24422">
                  <c:v>244172.78</c:v>
                </c:pt>
                <c:pt idx="24423">
                  <c:v>244182.8</c:v>
                </c:pt>
                <c:pt idx="24424">
                  <c:v>244192.78</c:v>
                </c:pt>
                <c:pt idx="24425">
                  <c:v>244202.78</c:v>
                </c:pt>
                <c:pt idx="24426">
                  <c:v>244212.8</c:v>
                </c:pt>
                <c:pt idx="24427">
                  <c:v>244222.78</c:v>
                </c:pt>
                <c:pt idx="24428">
                  <c:v>244232.78</c:v>
                </c:pt>
                <c:pt idx="24429">
                  <c:v>244242.78</c:v>
                </c:pt>
                <c:pt idx="24430">
                  <c:v>244252.78</c:v>
                </c:pt>
                <c:pt idx="24431">
                  <c:v>244262.78</c:v>
                </c:pt>
                <c:pt idx="24432">
                  <c:v>244272.78</c:v>
                </c:pt>
                <c:pt idx="24433">
                  <c:v>244282.77</c:v>
                </c:pt>
                <c:pt idx="24434">
                  <c:v>244292.78</c:v>
                </c:pt>
                <c:pt idx="24435">
                  <c:v>244302.75</c:v>
                </c:pt>
                <c:pt idx="24436">
                  <c:v>244312.77</c:v>
                </c:pt>
                <c:pt idx="24437">
                  <c:v>244322.78</c:v>
                </c:pt>
                <c:pt idx="24438">
                  <c:v>244332.75</c:v>
                </c:pt>
                <c:pt idx="24439">
                  <c:v>244342.78</c:v>
                </c:pt>
                <c:pt idx="24440">
                  <c:v>244352.75</c:v>
                </c:pt>
                <c:pt idx="24441">
                  <c:v>244362.77</c:v>
                </c:pt>
                <c:pt idx="24442">
                  <c:v>244372.75</c:v>
                </c:pt>
                <c:pt idx="24443">
                  <c:v>244382.75</c:v>
                </c:pt>
                <c:pt idx="24444">
                  <c:v>244392.75</c:v>
                </c:pt>
                <c:pt idx="24445">
                  <c:v>244402.75</c:v>
                </c:pt>
                <c:pt idx="24446">
                  <c:v>244412.75</c:v>
                </c:pt>
                <c:pt idx="24447">
                  <c:v>244422.75</c:v>
                </c:pt>
                <c:pt idx="24448">
                  <c:v>244432.75</c:v>
                </c:pt>
                <c:pt idx="24449">
                  <c:v>244442.73</c:v>
                </c:pt>
                <c:pt idx="24450">
                  <c:v>244452.75</c:v>
                </c:pt>
                <c:pt idx="24451">
                  <c:v>244462.73</c:v>
                </c:pt>
                <c:pt idx="24452">
                  <c:v>244472.75</c:v>
                </c:pt>
                <c:pt idx="24453">
                  <c:v>244482.75</c:v>
                </c:pt>
                <c:pt idx="24454">
                  <c:v>244492.73</c:v>
                </c:pt>
                <c:pt idx="24455">
                  <c:v>244502.75</c:v>
                </c:pt>
                <c:pt idx="24456">
                  <c:v>244512.72</c:v>
                </c:pt>
                <c:pt idx="24457">
                  <c:v>244522.73</c:v>
                </c:pt>
                <c:pt idx="24458">
                  <c:v>244532.72</c:v>
                </c:pt>
                <c:pt idx="24459">
                  <c:v>244542.73</c:v>
                </c:pt>
                <c:pt idx="24460">
                  <c:v>244552.72</c:v>
                </c:pt>
                <c:pt idx="24461">
                  <c:v>244562.72</c:v>
                </c:pt>
                <c:pt idx="24462">
                  <c:v>244572.72</c:v>
                </c:pt>
                <c:pt idx="24463">
                  <c:v>244582.72</c:v>
                </c:pt>
                <c:pt idx="24464">
                  <c:v>244592.7</c:v>
                </c:pt>
                <c:pt idx="24465">
                  <c:v>244602.72</c:v>
                </c:pt>
                <c:pt idx="24466">
                  <c:v>244612.72</c:v>
                </c:pt>
                <c:pt idx="24467">
                  <c:v>244622.7</c:v>
                </c:pt>
                <c:pt idx="24468">
                  <c:v>244632.72</c:v>
                </c:pt>
                <c:pt idx="24469">
                  <c:v>244642.7</c:v>
                </c:pt>
                <c:pt idx="24470">
                  <c:v>244652.72</c:v>
                </c:pt>
                <c:pt idx="24471">
                  <c:v>244662.69</c:v>
                </c:pt>
                <c:pt idx="24472">
                  <c:v>244672.7</c:v>
                </c:pt>
                <c:pt idx="24473">
                  <c:v>244682.69</c:v>
                </c:pt>
                <c:pt idx="24474">
                  <c:v>244692.69</c:v>
                </c:pt>
                <c:pt idx="24475">
                  <c:v>244702.7</c:v>
                </c:pt>
                <c:pt idx="24476">
                  <c:v>244712.69</c:v>
                </c:pt>
                <c:pt idx="24477">
                  <c:v>244722.7</c:v>
                </c:pt>
                <c:pt idx="24478">
                  <c:v>244732.69</c:v>
                </c:pt>
                <c:pt idx="24479">
                  <c:v>244742.69</c:v>
                </c:pt>
                <c:pt idx="24480">
                  <c:v>244752.69</c:v>
                </c:pt>
                <c:pt idx="24481">
                  <c:v>244762.69</c:v>
                </c:pt>
                <c:pt idx="24482">
                  <c:v>244772.67</c:v>
                </c:pt>
                <c:pt idx="24483">
                  <c:v>244782.69</c:v>
                </c:pt>
                <c:pt idx="24484">
                  <c:v>244792.66</c:v>
                </c:pt>
                <c:pt idx="24485">
                  <c:v>244802.67</c:v>
                </c:pt>
                <c:pt idx="24486">
                  <c:v>244812.69</c:v>
                </c:pt>
                <c:pt idx="24487">
                  <c:v>244822.66</c:v>
                </c:pt>
                <c:pt idx="24488">
                  <c:v>244832.69</c:v>
                </c:pt>
                <c:pt idx="24489">
                  <c:v>244842.66</c:v>
                </c:pt>
                <c:pt idx="24490">
                  <c:v>244852.67</c:v>
                </c:pt>
                <c:pt idx="24491">
                  <c:v>244862.69</c:v>
                </c:pt>
                <c:pt idx="24492">
                  <c:v>244872.66</c:v>
                </c:pt>
                <c:pt idx="24493">
                  <c:v>244882.66</c:v>
                </c:pt>
                <c:pt idx="24494">
                  <c:v>244892.66</c:v>
                </c:pt>
                <c:pt idx="24495">
                  <c:v>244902.66</c:v>
                </c:pt>
                <c:pt idx="24496">
                  <c:v>244912.66</c:v>
                </c:pt>
                <c:pt idx="24497">
                  <c:v>244922.66</c:v>
                </c:pt>
                <c:pt idx="24498">
                  <c:v>244932.66</c:v>
                </c:pt>
                <c:pt idx="24499">
                  <c:v>244942.66</c:v>
                </c:pt>
                <c:pt idx="24500">
                  <c:v>244952.64</c:v>
                </c:pt>
                <c:pt idx="24501">
                  <c:v>244962.66</c:v>
                </c:pt>
                <c:pt idx="24502">
                  <c:v>244972.63</c:v>
                </c:pt>
                <c:pt idx="24503">
                  <c:v>244982.64</c:v>
                </c:pt>
                <c:pt idx="24504">
                  <c:v>244992.63</c:v>
                </c:pt>
                <c:pt idx="24505">
                  <c:v>245002.63</c:v>
                </c:pt>
                <c:pt idx="24506">
                  <c:v>245012.66</c:v>
                </c:pt>
                <c:pt idx="24507">
                  <c:v>245022.63</c:v>
                </c:pt>
                <c:pt idx="24508">
                  <c:v>245032.64</c:v>
                </c:pt>
                <c:pt idx="24509">
                  <c:v>245042.63</c:v>
                </c:pt>
                <c:pt idx="24510">
                  <c:v>245052.63</c:v>
                </c:pt>
                <c:pt idx="24511">
                  <c:v>245062.63</c:v>
                </c:pt>
                <c:pt idx="24512">
                  <c:v>245072.63</c:v>
                </c:pt>
                <c:pt idx="24513">
                  <c:v>245082.61</c:v>
                </c:pt>
                <c:pt idx="24514">
                  <c:v>245092.63</c:v>
                </c:pt>
                <c:pt idx="24515">
                  <c:v>245102.63</c:v>
                </c:pt>
                <c:pt idx="24516">
                  <c:v>245112.63</c:v>
                </c:pt>
                <c:pt idx="24517">
                  <c:v>245122.63</c:v>
                </c:pt>
                <c:pt idx="24518">
                  <c:v>245132.61</c:v>
                </c:pt>
                <c:pt idx="24519">
                  <c:v>245142.63</c:v>
                </c:pt>
                <c:pt idx="24520">
                  <c:v>245152.59</c:v>
                </c:pt>
                <c:pt idx="24521">
                  <c:v>245162.61</c:v>
                </c:pt>
                <c:pt idx="24522">
                  <c:v>245172.59</c:v>
                </c:pt>
                <c:pt idx="24523">
                  <c:v>245182.59</c:v>
                </c:pt>
                <c:pt idx="24524">
                  <c:v>245192.59</c:v>
                </c:pt>
                <c:pt idx="24525">
                  <c:v>245202.59</c:v>
                </c:pt>
                <c:pt idx="24526">
                  <c:v>245212.61</c:v>
                </c:pt>
                <c:pt idx="24527">
                  <c:v>245222.59</c:v>
                </c:pt>
                <c:pt idx="24528">
                  <c:v>245232.59</c:v>
                </c:pt>
                <c:pt idx="24529">
                  <c:v>245242.59</c:v>
                </c:pt>
                <c:pt idx="24530">
                  <c:v>245252.59</c:v>
                </c:pt>
                <c:pt idx="24531">
                  <c:v>245262.58</c:v>
                </c:pt>
                <c:pt idx="24532">
                  <c:v>245272.59</c:v>
                </c:pt>
                <c:pt idx="24533">
                  <c:v>245282.56</c:v>
                </c:pt>
                <c:pt idx="24534">
                  <c:v>245292.58</c:v>
                </c:pt>
                <c:pt idx="24535">
                  <c:v>245302.59</c:v>
                </c:pt>
                <c:pt idx="24536">
                  <c:v>245312.58</c:v>
                </c:pt>
                <c:pt idx="24537">
                  <c:v>245322.59</c:v>
                </c:pt>
                <c:pt idx="24538">
                  <c:v>245332.56</c:v>
                </c:pt>
                <c:pt idx="24539">
                  <c:v>245342.58</c:v>
                </c:pt>
                <c:pt idx="24540">
                  <c:v>245352.56</c:v>
                </c:pt>
                <c:pt idx="24541">
                  <c:v>245362.56</c:v>
                </c:pt>
                <c:pt idx="24542">
                  <c:v>245372.56</c:v>
                </c:pt>
                <c:pt idx="24543">
                  <c:v>245382.56</c:v>
                </c:pt>
                <c:pt idx="24544">
                  <c:v>245392.55</c:v>
                </c:pt>
                <c:pt idx="24545">
                  <c:v>245402.56</c:v>
                </c:pt>
                <c:pt idx="24546">
                  <c:v>245412.56</c:v>
                </c:pt>
                <c:pt idx="24547">
                  <c:v>245422.56</c:v>
                </c:pt>
                <c:pt idx="24548">
                  <c:v>245432.56</c:v>
                </c:pt>
                <c:pt idx="24549">
                  <c:v>245442.55</c:v>
                </c:pt>
                <c:pt idx="24550">
                  <c:v>245452.56</c:v>
                </c:pt>
                <c:pt idx="24551">
                  <c:v>245462.53</c:v>
                </c:pt>
                <c:pt idx="24552">
                  <c:v>245472.55</c:v>
                </c:pt>
                <c:pt idx="24553">
                  <c:v>245482.53</c:v>
                </c:pt>
                <c:pt idx="24554">
                  <c:v>245492.55</c:v>
                </c:pt>
                <c:pt idx="24555">
                  <c:v>245502.56</c:v>
                </c:pt>
                <c:pt idx="24556">
                  <c:v>245512.53</c:v>
                </c:pt>
                <c:pt idx="24557">
                  <c:v>245522.55</c:v>
                </c:pt>
                <c:pt idx="24558">
                  <c:v>245532.53</c:v>
                </c:pt>
                <c:pt idx="24559">
                  <c:v>245542.53</c:v>
                </c:pt>
                <c:pt idx="24560">
                  <c:v>245552.53</c:v>
                </c:pt>
                <c:pt idx="24561">
                  <c:v>245562.53</c:v>
                </c:pt>
                <c:pt idx="24562">
                  <c:v>245572.52</c:v>
                </c:pt>
                <c:pt idx="24563">
                  <c:v>245582.53</c:v>
                </c:pt>
                <c:pt idx="24564">
                  <c:v>245592.5</c:v>
                </c:pt>
                <c:pt idx="24565">
                  <c:v>245602.53</c:v>
                </c:pt>
                <c:pt idx="24566">
                  <c:v>245612.53</c:v>
                </c:pt>
                <c:pt idx="24567">
                  <c:v>245622.52</c:v>
                </c:pt>
                <c:pt idx="24568">
                  <c:v>245632.53</c:v>
                </c:pt>
                <c:pt idx="24569">
                  <c:v>245642.5</c:v>
                </c:pt>
                <c:pt idx="24570">
                  <c:v>245652.52</c:v>
                </c:pt>
                <c:pt idx="24571">
                  <c:v>245662.5</c:v>
                </c:pt>
                <c:pt idx="24572">
                  <c:v>245672.5</c:v>
                </c:pt>
                <c:pt idx="24573">
                  <c:v>245682.5</c:v>
                </c:pt>
                <c:pt idx="24574">
                  <c:v>245692.5</c:v>
                </c:pt>
                <c:pt idx="24575">
                  <c:v>245702.52</c:v>
                </c:pt>
                <c:pt idx="24576">
                  <c:v>245712.5</c:v>
                </c:pt>
                <c:pt idx="24577">
                  <c:v>245722.5</c:v>
                </c:pt>
                <c:pt idx="24578">
                  <c:v>245732.5</c:v>
                </c:pt>
                <c:pt idx="24579">
                  <c:v>245742.5</c:v>
                </c:pt>
                <c:pt idx="24580">
                  <c:v>245752.48</c:v>
                </c:pt>
                <c:pt idx="24581">
                  <c:v>245762.5</c:v>
                </c:pt>
                <c:pt idx="24582">
                  <c:v>245772.47</c:v>
                </c:pt>
                <c:pt idx="24583">
                  <c:v>245782.5</c:v>
                </c:pt>
                <c:pt idx="24584">
                  <c:v>245792.5</c:v>
                </c:pt>
                <c:pt idx="24585">
                  <c:v>245802.48</c:v>
                </c:pt>
                <c:pt idx="24586">
                  <c:v>245812.5</c:v>
                </c:pt>
                <c:pt idx="24587">
                  <c:v>245822.47</c:v>
                </c:pt>
                <c:pt idx="24588">
                  <c:v>245832.48</c:v>
                </c:pt>
                <c:pt idx="24589">
                  <c:v>245842.47</c:v>
                </c:pt>
                <c:pt idx="24590">
                  <c:v>245852.47</c:v>
                </c:pt>
                <c:pt idx="24591">
                  <c:v>245862.47</c:v>
                </c:pt>
                <c:pt idx="24592">
                  <c:v>245872.47</c:v>
                </c:pt>
                <c:pt idx="24593">
                  <c:v>245882.45</c:v>
                </c:pt>
                <c:pt idx="24594">
                  <c:v>245892.47</c:v>
                </c:pt>
                <c:pt idx="24595">
                  <c:v>245902.47</c:v>
                </c:pt>
                <c:pt idx="24596">
                  <c:v>245912.47</c:v>
                </c:pt>
                <c:pt idx="24597">
                  <c:v>245922.47</c:v>
                </c:pt>
                <c:pt idx="24598">
                  <c:v>245932.45</c:v>
                </c:pt>
                <c:pt idx="24599">
                  <c:v>245942.47</c:v>
                </c:pt>
                <c:pt idx="24600">
                  <c:v>245952.44</c:v>
                </c:pt>
                <c:pt idx="24601">
                  <c:v>245962.45</c:v>
                </c:pt>
                <c:pt idx="24602">
                  <c:v>245972.44</c:v>
                </c:pt>
                <c:pt idx="24603">
                  <c:v>245982.45</c:v>
                </c:pt>
                <c:pt idx="24604">
                  <c:v>245992.44</c:v>
                </c:pt>
                <c:pt idx="24605">
                  <c:v>246002.44</c:v>
                </c:pt>
                <c:pt idx="24606">
                  <c:v>246012.45</c:v>
                </c:pt>
                <c:pt idx="24607">
                  <c:v>246022.44</c:v>
                </c:pt>
                <c:pt idx="24608">
                  <c:v>246032.44</c:v>
                </c:pt>
                <c:pt idx="24609">
                  <c:v>246042.44</c:v>
                </c:pt>
                <c:pt idx="24610">
                  <c:v>246052.44</c:v>
                </c:pt>
                <c:pt idx="24611">
                  <c:v>246062.42</c:v>
                </c:pt>
                <c:pt idx="24612">
                  <c:v>246072.44</c:v>
                </c:pt>
                <c:pt idx="24613">
                  <c:v>246082.42</c:v>
                </c:pt>
                <c:pt idx="24614">
                  <c:v>246092.44</c:v>
                </c:pt>
                <c:pt idx="24615">
                  <c:v>246102.44</c:v>
                </c:pt>
                <c:pt idx="24616">
                  <c:v>246112.42</c:v>
                </c:pt>
                <c:pt idx="24617">
                  <c:v>246122.44</c:v>
                </c:pt>
                <c:pt idx="24618">
                  <c:v>246132.41</c:v>
                </c:pt>
                <c:pt idx="24619">
                  <c:v>246142.42</c:v>
                </c:pt>
                <c:pt idx="24620">
                  <c:v>246152.41</c:v>
                </c:pt>
                <c:pt idx="24621">
                  <c:v>246162.42</c:v>
                </c:pt>
                <c:pt idx="24622">
                  <c:v>246172.41</c:v>
                </c:pt>
                <c:pt idx="24623">
                  <c:v>246182.41</c:v>
                </c:pt>
                <c:pt idx="24624">
                  <c:v>246192.42</c:v>
                </c:pt>
                <c:pt idx="24625">
                  <c:v>246202.41</c:v>
                </c:pt>
                <c:pt idx="24626">
                  <c:v>246212.41</c:v>
                </c:pt>
                <c:pt idx="24627">
                  <c:v>246222.41</c:v>
                </c:pt>
                <c:pt idx="24628">
                  <c:v>246232.41</c:v>
                </c:pt>
                <c:pt idx="24629">
                  <c:v>246242.39</c:v>
                </c:pt>
                <c:pt idx="24630">
                  <c:v>246252.41</c:v>
                </c:pt>
                <c:pt idx="24631">
                  <c:v>246262.41</c:v>
                </c:pt>
                <c:pt idx="24632">
                  <c:v>246272.41</c:v>
                </c:pt>
                <c:pt idx="24633">
                  <c:v>246282.41</c:v>
                </c:pt>
                <c:pt idx="24634">
                  <c:v>246292.39</c:v>
                </c:pt>
                <c:pt idx="24635">
                  <c:v>246302.41</c:v>
                </c:pt>
                <c:pt idx="24636">
                  <c:v>246312.38</c:v>
                </c:pt>
                <c:pt idx="24637">
                  <c:v>246322.39</c:v>
                </c:pt>
                <c:pt idx="24638">
                  <c:v>246332.38</c:v>
                </c:pt>
                <c:pt idx="24639">
                  <c:v>246342.38</c:v>
                </c:pt>
                <c:pt idx="24640">
                  <c:v>246352.38</c:v>
                </c:pt>
                <c:pt idx="24641">
                  <c:v>246362.38</c:v>
                </c:pt>
                <c:pt idx="24642">
                  <c:v>246372.38</c:v>
                </c:pt>
                <c:pt idx="24643">
                  <c:v>246382.38</c:v>
                </c:pt>
                <c:pt idx="24644">
                  <c:v>246392.38</c:v>
                </c:pt>
                <c:pt idx="24645">
                  <c:v>246402.38</c:v>
                </c:pt>
                <c:pt idx="24646">
                  <c:v>246412.38</c:v>
                </c:pt>
                <c:pt idx="24647">
                  <c:v>246422.36</c:v>
                </c:pt>
                <c:pt idx="24648">
                  <c:v>246432.38</c:v>
                </c:pt>
                <c:pt idx="24649">
                  <c:v>246442.34</c:v>
                </c:pt>
                <c:pt idx="24650">
                  <c:v>246452.38</c:v>
                </c:pt>
                <c:pt idx="24651">
                  <c:v>246462.34</c:v>
                </c:pt>
                <c:pt idx="24652">
                  <c:v>246472.36</c:v>
                </c:pt>
                <c:pt idx="24653">
                  <c:v>246482.34</c:v>
                </c:pt>
                <c:pt idx="24654">
                  <c:v>246492.34</c:v>
                </c:pt>
                <c:pt idx="24655">
                  <c:v>246502.36</c:v>
                </c:pt>
                <c:pt idx="24656">
                  <c:v>246512.34</c:v>
                </c:pt>
                <c:pt idx="24657">
                  <c:v>246522.34</c:v>
                </c:pt>
                <c:pt idx="24658">
                  <c:v>246532.34</c:v>
                </c:pt>
                <c:pt idx="24659">
                  <c:v>246542.34</c:v>
                </c:pt>
                <c:pt idx="24660">
                  <c:v>246552.33</c:v>
                </c:pt>
                <c:pt idx="24661">
                  <c:v>246562.34</c:v>
                </c:pt>
                <c:pt idx="24662">
                  <c:v>246572.33</c:v>
                </c:pt>
                <c:pt idx="24663">
                  <c:v>246582.34</c:v>
                </c:pt>
                <c:pt idx="24664">
                  <c:v>246592.34</c:v>
                </c:pt>
                <c:pt idx="24665">
                  <c:v>246602.33</c:v>
                </c:pt>
                <c:pt idx="24666">
                  <c:v>246612.34</c:v>
                </c:pt>
                <c:pt idx="24667">
                  <c:v>246622.31</c:v>
                </c:pt>
                <c:pt idx="24668">
                  <c:v>246632.33</c:v>
                </c:pt>
                <c:pt idx="24669">
                  <c:v>246642.31</c:v>
                </c:pt>
                <c:pt idx="24670">
                  <c:v>246652.33</c:v>
                </c:pt>
                <c:pt idx="24671">
                  <c:v>246662.31</c:v>
                </c:pt>
                <c:pt idx="24672">
                  <c:v>246672.31</c:v>
                </c:pt>
                <c:pt idx="24673">
                  <c:v>246682.31</c:v>
                </c:pt>
                <c:pt idx="24674">
                  <c:v>246692.31</c:v>
                </c:pt>
                <c:pt idx="24675">
                  <c:v>246702.31</c:v>
                </c:pt>
                <c:pt idx="24676">
                  <c:v>246712.31</c:v>
                </c:pt>
                <c:pt idx="24677">
                  <c:v>246722.31</c:v>
                </c:pt>
                <c:pt idx="24678">
                  <c:v>246732.3</c:v>
                </c:pt>
                <c:pt idx="24679">
                  <c:v>246742.31</c:v>
                </c:pt>
                <c:pt idx="24680">
                  <c:v>246752.31</c:v>
                </c:pt>
                <c:pt idx="24681">
                  <c:v>246762.31</c:v>
                </c:pt>
                <c:pt idx="24682">
                  <c:v>246772.28</c:v>
                </c:pt>
                <c:pt idx="24683">
                  <c:v>246782.3</c:v>
                </c:pt>
                <c:pt idx="24684">
                  <c:v>246792.31</c:v>
                </c:pt>
                <c:pt idx="24685">
                  <c:v>246802.28</c:v>
                </c:pt>
                <c:pt idx="24686">
                  <c:v>246812.3</c:v>
                </c:pt>
                <c:pt idx="24687">
                  <c:v>246822.28</c:v>
                </c:pt>
                <c:pt idx="24688">
                  <c:v>246832.3</c:v>
                </c:pt>
                <c:pt idx="24689">
                  <c:v>246842.28</c:v>
                </c:pt>
                <c:pt idx="24690">
                  <c:v>246852.28</c:v>
                </c:pt>
                <c:pt idx="24691">
                  <c:v>246862.28</c:v>
                </c:pt>
                <c:pt idx="24692">
                  <c:v>246872.28</c:v>
                </c:pt>
                <c:pt idx="24693">
                  <c:v>246882.27</c:v>
                </c:pt>
                <c:pt idx="24694">
                  <c:v>246892.28</c:v>
                </c:pt>
                <c:pt idx="24695">
                  <c:v>246902.28</c:v>
                </c:pt>
                <c:pt idx="24696">
                  <c:v>246912.27</c:v>
                </c:pt>
                <c:pt idx="24697">
                  <c:v>246922.28</c:v>
                </c:pt>
                <c:pt idx="24698">
                  <c:v>246932.25</c:v>
                </c:pt>
                <c:pt idx="24699">
                  <c:v>246942.28</c:v>
                </c:pt>
                <c:pt idx="24700">
                  <c:v>246952.25</c:v>
                </c:pt>
                <c:pt idx="24701">
                  <c:v>246962.27</c:v>
                </c:pt>
                <c:pt idx="24702">
                  <c:v>246972.25</c:v>
                </c:pt>
                <c:pt idx="24703">
                  <c:v>246982.25</c:v>
                </c:pt>
                <c:pt idx="24704">
                  <c:v>246992.27</c:v>
                </c:pt>
                <c:pt idx="24705">
                  <c:v>247002.25</c:v>
                </c:pt>
                <c:pt idx="24706">
                  <c:v>247012.25</c:v>
                </c:pt>
                <c:pt idx="24707">
                  <c:v>247022.25</c:v>
                </c:pt>
                <c:pt idx="24708">
                  <c:v>247032.25</c:v>
                </c:pt>
                <c:pt idx="24709">
                  <c:v>247042.25</c:v>
                </c:pt>
                <c:pt idx="24710">
                  <c:v>247052.25</c:v>
                </c:pt>
                <c:pt idx="24711">
                  <c:v>247062.23</c:v>
                </c:pt>
                <c:pt idx="24712">
                  <c:v>247072.25</c:v>
                </c:pt>
                <c:pt idx="24713">
                  <c:v>247082.22</c:v>
                </c:pt>
                <c:pt idx="24714">
                  <c:v>247092.23</c:v>
                </c:pt>
                <c:pt idx="24715">
                  <c:v>247102.25</c:v>
                </c:pt>
                <c:pt idx="24716">
                  <c:v>247112.22</c:v>
                </c:pt>
                <c:pt idx="24717">
                  <c:v>247122.25</c:v>
                </c:pt>
                <c:pt idx="24718">
                  <c:v>247132.22</c:v>
                </c:pt>
                <c:pt idx="24719">
                  <c:v>247142.23</c:v>
                </c:pt>
                <c:pt idx="24720">
                  <c:v>247152.25</c:v>
                </c:pt>
                <c:pt idx="24721">
                  <c:v>247162.22</c:v>
                </c:pt>
                <c:pt idx="24722">
                  <c:v>247172.23</c:v>
                </c:pt>
                <c:pt idx="24723">
                  <c:v>247182.22</c:v>
                </c:pt>
                <c:pt idx="24724">
                  <c:v>247192.22</c:v>
                </c:pt>
                <c:pt idx="24725">
                  <c:v>247202.22</c:v>
                </c:pt>
                <c:pt idx="24726">
                  <c:v>247212.22</c:v>
                </c:pt>
                <c:pt idx="24727">
                  <c:v>247222.2</c:v>
                </c:pt>
                <c:pt idx="24728">
                  <c:v>247232.22</c:v>
                </c:pt>
                <c:pt idx="24729">
                  <c:v>247242.2</c:v>
                </c:pt>
                <c:pt idx="24730">
                  <c:v>247252.22</c:v>
                </c:pt>
                <c:pt idx="24731">
                  <c:v>247262.19</c:v>
                </c:pt>
                <c:pt idx="24732">
                  <c:v>247272.2</c:v>
                </c:pt>
                <c:pt idx="24733">
                  <c:v>247282.22</c:v>
                </c:pt>
                <c:pt idx="24734">
                  <c:v>247292.19</c:v>
                </c:pt>
                <c:pt idx="24735">
                  <c:v>247302.2</c:v>
                </c:pt>
                <c:pt idx="24736">
                  <c:v>247312.19</c:v>
                </c:pt>
                <c:pt idx="24737">
                  <c:v>247322.2</c:v>
                </c:pt>
                <c:pt idx="24738">
                  <c:v>247332.19</c:v>
                </c:pt>
                <c:pt idx="24739">
                  <c:v>247342.19</c:v>
                </c:pt>
                <c:pt idx="24740">
                  <c:v>247352.19</c:v>
                </c:pt>
                <c:pt idx="24741">
                  <c:v>247362.19</c:v>
                </c:pt>
                <c:pt idx="24742">
                  <c:v>247372.17</c:v>
                </c:pt>
                <c:pt idx="24743">
                  <c:v>247382.19</c:v>
                </c:pt>
                <c:pt idx="24744">
                  <c:v>247392.19</c:v>
                </c:pt>
                <c:pt idx="24745">
                  <c:v>247402.17</c:v>
                </c:pt>
                <c:pt idx="24746">
                  <c:v>247412.19</c:v>
                </c:pt>
                <c:pt idx="24747">
                  <c:v>247422.17</c:v>
                </c:pt>
                <c:pt idx="24748">
                  <c:v>247432.19</c:v>
                </c:pt>
                <c:pt idx="24749">
                  <c:v>247442.16</c:v>
                </c:pt>
                <c:pt idx="24750">
                  <c:v>247452.17</c:v>
                </c:pt>
                <c:pt idx="24751">
                  <c:v>247462.16</c:v>
                </c:pt>
                <c:pt idx="24752">
                  <c:v>247472.16</c:v>
                </c:pt>
                <c:pt idx="24753">
                  <c:v>247482.17</c:v>
                </c:pt>
                <c:pt idx="24754">
                  <c:v>247492.16</c:v>
                </c:pt>
                <c:pt idx="24755">
                  <c:v>247502.17</c:v>
                </c:pt>
                <c:pt idx="24756">
                  <c:v>247512.16</c:v>
                </c:pt>
                <c:pt idx="24757">
                  <c:v>247522.16</c:v>
                </c:pt>
                <c:pt idx="24758">
                  <c:v>247532.16</c:v>
                </c:pt>
                <c:pt idx="24759">
                  <c:v>247542.16</c:v>
                </c:pt>
                <c:pt idx="24760">
                  <c:v>247552.14</c:v>
                </c:pt>
                <c:pt idx="24761">
                  <c:v>247562.16</c:v>
                </c:pt>
                <c:pt idx="24762">
                  <c:v>247572.13</c:v>
                </c:pt>
                <c:pt idx="24763">
                  <c:v>247582.14</c:v>
                </c:pt>
                <c:pt idx="24764">
                  <c:v>247592.16</c:v>
                </c:pt>
                <c:pt idx="24765">
                  <c:v>247602.13</c:v>
                </c:pt>
                <c:pt idx="24766">
                  <c:v>247612.16</c:v>
                </c:pt>
                <c:pt idx="24767">
                  <c:v>247622.13</c:v>
                </c:pt>
                <c:pt idx="24768">
                  <c:v>247632.14</c:v>
                </c:pt>
                <c:pt idx="24769">
                  <c:v>247642.16</c:v>
                </c:pt>
                <c:pt idx="24770">
                  <c:v>247652.13</c:v>
                </c:pt>
                <c:pt idx="24771">
                  <c:v>247662.13</c:v>
                </c:pt>
                <c:pt idx="24772">
                  <c:v>247672.13</c:v>
                </c:pt>
                <c:pt idx="24773">
                  <c:v>247682.13</c:v>
                </c:pt>
                <c:pt idx="24774">
                  <c:v>247692.13</c:v>
                </c:pt>
                <c:pt idx="24775">
                  <c:v>247702.13</c:v>
                </c:pt>
                <c:pt idx="24776">
                  <c:v>247712.13</c:v>
                </c:pt>
                <c:pt idx="24777">
                  <c:v>247722.13</c:v>
                </c:pt>
                <c:pt idx="24778">
                  <c:v>247732.11</c:v>
                </c:pt>
                <c:pt idx="24779">
                  <c:v>247742.13</c:v>
                </c:pt>
                <c:pt idx="24780">
                  <c:v>247752.09</c:v>
                </c:pt>
                <c:pt idx="24781">
                  <c:v>247762.11</c:v>
                </c:pt>
                <c:pt idx="24782">
                  <c:v>247772.09</c:v>
                </c:pt>
                <c:pt idx="24783">
                  <c:v>247782.09</c:v>
                </c:pt>
                <c:pt idx="24784">
                  <c:v>247792.13</c:v>
                </c:pt>
                <c:pt idx="24785">
                  <c:v>247802.09</c:v>
                </c:pt>
                <c:pt idx="24786">
                  <c:v>247812.11</c:v>
                </c:pt>
                <c:pt idx="24787">
                  <c:v>247822.09</c:v>
                </c:pt>
                <c:pt idx="24788">
                  <c:v>247832.09</c:v>
                </c:pt>
                <c:pt idx="24789">
                  <c:v>247842.09</c:v>
                </c:pt>
                <c:pt idx="24790">
                  <c:v>247852.09</c:v>
                </c:pt>
                <c:pt idx="24791">
                  <c:v>247862.08</c:v>
                </c:pt>
                <c:pt idx="24792">
                  <c:v>247872.09</c:v>
                </c:pt>
                <c:pt idx="24793">
                  <c:v>247882.09</c:v>
                </c:pt>
                <c:pt idx="24794">
                  <c:v>247892.09</c:v>
                </c:pt>
                <c:pt idx="24795">
                  <c:v>247902.09</c:v>
                </c:pt>
                <c:pt idx="24796">
                  <c:v>247912.08</c:v>
                </c:pt>
                <c:pt idx="24797">
                  <c:v>247922.09</c:v>
                </c:pt>
                <c:pt idx="24798">
                  <c:v>247932.06</c:v>
                </c:pt>
                <c:pt idx="24799">
                  <c:v>247942.08</c:v>
                </c:pt>
                <c:pt idx="24800">
                  <c:v>247952.06</c:v>
                </c:pt>
                <c:pt idx="24801">
                  <c:v>247962.06</c:v>
                </c:pt>
                <c:pt idx="24802">
                  <c:v>247972.06</c:v>
                </c:pt>
                <c:pt idx="24803">
                  <c:v>247982.06</c:v>
                </c:pt>
                <c:pt idx="24804">
                  <c:v>247992.08</c:v>
                </c:pt>
                <c:pt idx="24805">
                  <c:v>248002.06</c:v>
                </c:pt>
                <c:pt idx="24806">
                  <c:v>248012.06</c:v>
                </c:pt>
                <c:pt idx="24807">
                  <c:v>248022.06</c:v>
                </c:pt>
                <c:pt idx="24808">
                  <c:v>248032.06</c:v>
                </c:pt>
                <c:pt idx="24809">
                  <c:v>248042.05</c:v>
                </c:pt>
                <c:pt idx="24810">
                  <c:v>248052.06</c:v>
                </c:pt>
                <c:pt idx="24811">
                  <c:v>248062.03</c:v>
                </c:pt>
                <c:pt idx="24812">
                  <c:v>248072.05</c:v>
                </c:pt>
                <c:pt idx="24813">
                  <c:v>248082.06</c:v>
                </c:pt>
                <c:pt idx="24814">
                  <c:v>248092.05</c:v>
                </c:pt>
                <c:pt idx="24815">
                  <c:v>248102.06</c:v>
                </c:pt>
                <c:pt idx="24816">
                  <c:v>248112.03</c:v>
                </c:pt>
                <c:pt idx="24817">
                  <c:v>248122.05</c:v>
                </c:pt>
                <c:pt idx="24818">
                  <c:v>248132.03</c:v>
                </c:pt>
                <c:pt idx="24819">
                  <c:v>248142.03</c:v>
                </c:pt>
                <c:pt idx="24820">
                  <c:v>248152.03</c:v>
                </c:pt>
                <c:pt idx="24821">
                  <c:v>248162.03</c:v>
                </c:pt>
                <c:pt idx="24822">
                  <c:v>248172.02</c:v>
                </c:pt>
                <c:pt idx="24823">
                  <c:v>248182.03</c:v>
                </c:pt>
                <c:pt idx="24824">
                  <c:v>248192.03</c:v>
                </c:pt>
                <c:pt idx="24825">
                  <c:v>248202.03</c:v>
                </c:pt>
                <c:pt idx="24826">
                  <c:v>248212.03</c:v>
                </c:pt>
                <c:pt idx="24827">
                  <c:v>248222.02</c:v>
                </c:pt>
                <c:pt idx="24828">
                  <c:v>248232.03</c:v>
                </c:pt>
                <c:pt idx="24829">
                  <c:v>248242</c:v>
                </c:pt>
                <c:pt idx="24830">
                  <c:v>248252.02</c:v>
                </c:pt>
                <c:pt idx="24831">
                  <c:v>248262</c:v>
                </c:pt>
                <c:pt idx="24832">
                  <c:v>248272.02</c:v>
                </c:pt>
                <c:pt idx="24833">
                  <c:v>248282.03</c:v>
                </c:pt>
                <c:pt idx="24834">
                  <c:v>248292</c:v>
                </c:pt>
                <c:pt idx="24835">
                  <c:v>248302.02</c:v>
                </c:pt>
                <c:pt idx="24836">
                  <c:v>248312</c:v>
                </c:pt>
                <c:pt idx="24837">
                  <c:v>248322</c:v>
                </c:pt>
                <c:pt idx="24838">
                  <c:v>248332</c:v>
                </c:pt>
                <c:pt idx="24839">
                  <c:v>248342</c:v>
                </c:pt>
                <c:pt idx="24840">
                  <c:v>248351.98</c:v>
                </c:pt>
                <c:pt idx="24841">
                  <c:v>248362</c:v>
                </c:pt>
                <c:pt idx="24842">
                  <c:v>248371.97</c:v>
                </c:pt>
                <c:pt idx="24843">
                  <c:v>248382</c:v>
                </c:pt>
                <c:pt idx="24844">
                  <c:v>248392</c:v>
                </c:pt>
                <c:pt idx="24845">
                  <c:v>248401.98</c:v>
                </c:pt>
                <c:pt idx="24846">
                  <c:v>248412</c:v>
                </c:pt>
                <c:pt idx="24847">
                  <c:v>248421.97</c:v>
                </c:pt>
                <c:pt idx="24848">
                  <c:v>248431.98</c:v>
                </c:pt>
                <c:pt idx="24849">
                  <c:v>248441.97</c:v>
                </c:pt>
                <c:pt idx="24850">
                  <c:v>248451.97</c:v>
                </c:pt>
                <c:pt idx="24851">
                  <c:v>248461.97</c:v>
                </c:pt>
                <c:pt idx="24852">
                  <c:v>248471.97</c:v>
                </c:pt>
                <c:pt idx="24853">
                  <c:v>248481.98</c:v>
                </c:pt>
                <c:pt idx="24854">
                  <c:v>248491.97</c:v>
                </c:pt>
                <c:pt idx="24855">
                  <c:v>248501.97</c:v>
                </c:pt>
                <c:pt idx="24856">
                  <c:v>248511.97</c:v>
                </c:pt>
                <c:pt idx="24857">
                  <c:v>248521.97</c:v>
                </c:pt>
                <c:pt idx="24858">
                  <c:v>248531.95</c:v>
                </c:pt>
                <c:pt idx="24859">
                  <c:v>248541.97</c:v>
                </c:pt>
                <c:pt idx="24860">
                  <c:v>248551.94</c:v>
                </c:pt>
                <c:pt idx="24861">
                  <c:v>248561.97</c:v>
                </c:pt>
                <c:pt idx="24862">
                  <c:v>248571.97</c:v>
                </c:pt>
                <c:pt idx="24863">
                  <c:v>248581.95</c:v>
                </c:pt>
                <c:pt idx="24864">
                  <c:v>248591.97</c:v>
                </c:pt>
                <c:pt idx="24865">
                  <c:v>248601.94</c:v>
                </c:pt>
                <c:pt idx="24866">
                  <c:v>248611.95</c:v>
                </c:pt>
                <c:pt idx="24867">
                  <c:v>248621.94</c:v>
                </c:pt>
                <c:pt idx="24868">
                  <c:v>248631.94</c:v>
                </c:pt>
                <c:pt idx="24869">
                  <c:v>248641.94</c:v>
                </c:pt>
                <c:pt idx="24870">
                  <c:v>248651.94</c:v>
                </c:pt>
                <c:pt idx="24871">
                  <c:v>248661.92</c:v>
                </c:pt>
                <c:pt idx="24872">
                  <c:v>248671.94</c:v>
                </c:pt>
                <c:pt idx="24873">
                  <c:v>248681.94</c:v>
                </c:pt>
                <c:pt idx="24874">
                  <c:v>248691.94</c:v>
                </c:pt>
                <c:pt idx="24875">
                  <c:v>248701.94</c:v>
                </c:pt>
                <c:pt idx="24876">
                  <c:v>248711.92</c:v>
                </c:pt>
                <c:pt idx="24877">
                  <c:v>248721.94</c:v>
                </c:pt>
                <c:pt idx="24878">
                  <c:v>248731.91</c:v>
                </c:pt>
                <c:pt idx="24879">
                  <c:v>248741.92</c:v>
                </c:pt>
                <c:pt idx="24880">
                  <c:v>248751.91</c:v>
                </c:pt>
                <c:pt idx="24881">
                  <c:v>248761.92</c:v>
                </c:pt>
                <c:pt idx="24882">
                  <c:v>248771.94</c:v>
                </c:pt>
                <c:pt idx="24883">
                  <c:v>248781.91</c:v>
                </c:pt>
                <c:pt idx="24884">
                  <c:v>248791.92</c:v>
                </c:pt>
                <c:pt idx="24885">
                  <c:v>248801.91</c:v>
                </c:pt>
                <c:pt idx="24886">
                  <c:v>248811.91</c:v>
                </c:pt>
                <c:pt idx="24887">
                  <c:v>248821.91</c:v>
                </c:pt>
                <c:pt idx="24888">
                  <c:v>248831.91</c:v>
                </c:pt>
                <c:pt idx="24889">
                  <c:v>248841.89</c:v>
                </c:pt>
                <c:pt idx="24890">
                  <c:v>248851.91</c:v>
                </c:pt>
                <c:pt idx="24891">
                  <c:v>248861.89</c:v>
                </c:pt>
                <c:pt idx="24892">
                  <c:v>248871.91</c:v>
                </c:pt>
                <c:pt idx="24893">
                  <c:v>248881.91</c:v>
                </c:pt>
                <c:pt idx="24894">
                  <c:v>248891.89</c:v>
                </c:pt>
                <c:pt idx="24895">
                  <c:v>248901.91</c:v>
                </c:pt>
                <c:pt idx="24896">
                  <c:v>248911.88</c:v>
                </c:pt>
                <c:pt idx="24897">
                  <c:v>248921.89</c:v>
                </c:pt>
                <c:pt idx="24898">
                  <c:v>248931.88</c:v>
                </c:pt>
                <c:pt idx="24899">
                  <c:v>248941.89</c:v>
                </c:pt>
                <c:pt idx="24900">
                  <c:v>248951.88</c:v>
                </c:pt>
                <c:pt idx="24901">
                  <c:v>248961.88</c:v>
                </c:pt>
                <c:pt idx="24902">
                  <c:v>248971.89</c:v>
                </c:pt>
                <c:pt idx="24903">
                  <c:v>248981.88</c:v>
                </c:pt>
                <c:pt idx="24904">
                  <c:v>248991.88</c:v>
                </c:pt>
                <c:pt idx="24905">
                  <c:v>249001.88</c:v>
                </c:pt>
                <c:pt idx="24906">
                  <c:v>249011.88</c:v>
                </c:pt>
                <c:pt idx="24907">
                  <c:v>249021.86</c:v>
                </c:pt>
                <c:pt idx="24908">
                  <c:v>249031.88</c:v>
                </c:pt>
                <c:pt idx="24909">
                  <c:v>249041.88</c:v>
                </c:pt>
                <c:pt idx="24910">
                  <c:v>249051.88</c:v>
                </c:pt>
                <c:pt idx="24911">
                  <c:v>249061.88</c:v>
                </c:pt>
                <c:pt idx="24912">
                  <c:v>249071.86</c:v>
                </c:pt>
                <c:pt idx="24913">
                  <c:v>249081.88</c:v>
                </c:pt>
                <c:pt idx="24914">
                  <c:v>249091.84</c:v>
                </c:pt>
                <c:pt idx="24915">
                  <c:v>249101.86</c:v>
                </c:pt>
                <c:pt idx="24916">
                  <c:v>249111.84</c:v>
                </c:pt>
                <c:pt idx="24917">
                  <c:v>249121.84</c:v>
                </c:pt>
                <c:pt idx="24918">
                  <c:v>249131.84</c:v>
                </c:pt>
                <c:pt idx="24919">
                  <c:v>249141.84</c:v>
                </c:pt>
                <c:pt idx="24920">
                  <c:v>249151.84</c:v>
                </c:pt>
                <c:pt idx="24921">
                  <c:v>249161.84</c:v>
                </c:pt>
                <c:pt idx="24922">
                  <c:v>249171.84</c:v>
                </c:pt>
                <c:pt idx="24923">
                  <c:v>249181.84</c:v>
                </c:pt>
                <c:pt idx="24924">
                  <c:v>249191.84</c:v>
                </c:pt>
                <c:pt idx="24925">
                  <c:v>249201.83</c:v>
                </c:pt>
                <c:pt idx="24926">
                  <c:v>249211.84</c:v>
                </c:pt>
                <c:pt idx="24927">
                  <c:v>249221.81</c:v>
                </c:pt>
                <c:pt idx="24928">
                  <c:v>249231.84</c:v>
                </c:pt>
                <c:pt idx="24929">
                  <c:v>249241.81</c:v>
                </c:pt>
                <c:pt idx="24930">
                  <c:v>249251.83</c:v>
                </c:pt>
                <c:pt idx="24931">
                  <c:v>249261.81</c:v>
                </c:pt>
                <c:pt idx="24932">
                  <c:v>249271.81</c:v>
                </c:pt>
                <c:pt idx="24933">
                  <c:v>249281.83</c:v>
                </c:pt>
                <c:pt idx="24934">
                  <c:v>249291.81</c:v>
                </c:pt>
                <c:pt idx="24935">
                  <c:v>249301.81</c:v>
                </c:pt>
                <c:pt idx="24936">
                  <c:v>249311.81</c:v>
                </c:pt>
                <c:pt idx="24937">
                  <c:v>249321.81</c:v>
                </c:pt>
                <c:pt idx="24938">
                  <c:v>249331.8</c:v>
                </c:pt>
                <c:pt idx="24939">
                  <c:v>249341.81</c:v>
                </c:pt>
                <c:pt idx="24940">
                  <c:v>249351.8</c:v>
                </c:pt>
                <c:pt idx="24941">
                  <c:v>249361.81</c:v>
                </c:pt>
                <c:pt idx="24942">
                  <c:v>249371.81</c:v>
                </c:pt>
                <c:pt idx="24943">
                  <c:v>249381.8</c:v>
                </c:pt>
                <c:pt idx="24944">
                  <c:v>249391.81</c:v>
                </c:pt>
                <c:pt idx="24945">
                  <c:v>249401.78</c:v>
                </c:pt>
                <c:pt idx="24946">
                  <c:v>249411.8</c:v>
                </c:pt>
                <c:pt idx="24947">
                  <c:v>249421.78</c:v>
                </c:pt>
                <c:pt idx="24948">
                  <c:v>249431.8</c:v>
                </c:pt>
                <c:pt idx="24949">
                  <c:v>249441.78</c:v>
                </c:pt>
                <c:pt idx="24950">
                  <c:v>249451.78</c:v>
                </c:pt>
                <c:pt idx="24951">
                  <c:v>249461.78</c:v>
                </c:pt>
                <c:pt idx="24952">
                  <c:v>249471.78</c:v>
                </c:pt>
                <c:pt idx="24953">
                  <c:v>249481.78</c:v>
                </c:pt>
                <c:pt idx="24954">
                  <c:v>249491.78</c:v>
                </c:pt>
                <c:pt idx="24955">
                  <c:v>249501.78</c:v>
                </c:pt>
                <c:pt idx="24956">
                  <c:v>249511.77</c:v>
                </c:pt>
                <c:pt idx="24957">
                  <c:v>249521.78</c:v>
                </c:pt>
                <c:pt idx="24958">
                  <c:v>249531.78</c:v>
                </c:pt>
                <c:pt idx="24959">
                  <c:v>249541.78</c:v>
                </c:pt>
                <c:pt idx="24960">
                  <c:v>249551.75</c:v>
                </c:pt>
                <c:pt idx="24961">
                  <c:v>249561.77</c:v>
                </c:pt>
                <c:pt idx="24962">
                  <c:v>249571.78</c:v>
                </c:pt>
                <c:pt idx="24963">
                  <c:v>249581.75</c:v>
                </c:pt>
                <c:pt idx="24964">
                  <c:v>249591.77</c:v>
                </c:pt>
                <c:pt idx="24965">
                  <c:v>249601.75</c:v>
                </c:pt>
                <c:pt idx="24966">
                  <c:v>249611.77</c:v>
                </c:pt>
                <c:pt idx="24967">
                  <c:v>249621.75</c:v>
                </c:pt>
                <c:pt idx="24968">
                  <c:v>249631.75</c:v>
                </c:pt>
                <c:pt idx="24969">
                  <c:v>249641.75</c:v>
                </c:pt>
                <c:pt idx="24970">
                  <c:v>249651.75</c:v>
                </c:pt>
                <c:pt idx="24971">
                  <c:v>249661.73</c:v>
                </c:pt>
                <c:pt idx="24972">
                  <c:v>249671.75</c:v>
                </c:pt>
                <c:pt idx="24973">
                  <c:v>249681.75</c:v>
                </c:pt>
                <c:pt idx="24974">
                  <c:v>249691.73</c:v>
                </c:pt>
                <c:pt idx="24975">
                  <c:v>249701.75</c:v>
                </c:pt>
                <c:pt idx="24976">
                  <c:v>249711.72</c:v>
                </c:pt>
                <c:pt idx="24977">
                  <c:v>249721.75</c:v>
                </c:pt>
                <c:pt idx="24978">
                  <c:v>249731.72</c:v>
                </c:pt>
                <c:pt idx="24979">
                  <c:v>249741.73</c:v>
                </c:pt>
                <c:pt idx="24980">
                  <c:v>249751.72</c:v>
                </c:pt>
                <c:pt idx="24981">
                  <c:v>249761.72</c:v>
                </c:pt>
                <c:pt idx="24982">
                  <c:v>249771.73</c:v>
                </c:pt>
                <c:pt idx="24983">
                  <c:v>249781.72</c:v>
                </c:pt>
                <c:pt idx="24984">
                  <c:v>249791.72</c:v>
                </c:pt>
                <c:pt idx="24985">
                  <c:v>249801.72</c:v>
                </c:pt>
                <c:pt idx="24986">
                  <c:v>249811.72</c:v>
                </c:pt>
                <c:pt idx="24987">
                  <c:v>249821.72</c:v>
                </c:pt>
                <c:pt idx="24988">
                  <c:v>249831.72</c:v>
                </c:pt>
                <c:pt idx="24989">
                  <c:v>249841.7</c:v>
                </c:pt>
                <c:pt idx="24990">
                  <c:v>249851.72</c:v>
                </c:pt>
                <c:pt idx="24991">
                  <c:v>249861.69</c:v>
                </c:pt>
                <c:pt idx="24992">
                  <c:v>249871.7</c:v>
                </c:pt>
                <c:pt idx="24993">
                  <c:v>249881.72</c:v>
                </c:pt>
                <c:pt idx="24994">
                  <c:v>249891.69</c:v>
                </c:pt>
                <c:pt idx="24995">
                  <c:v>249901.72</c:v>
                </c:pt>
                <c:pt idx="24996">
                  <c:v>249911.69</c:v>
                </c:pt>
                <c:pt idx="24997">
                  <c:v>249921.7</c:v>
                </c:pt>
                <c:pt idx="24998">
                  <c:v>249931.72</c:v>
                </c:pt>
                <c:pt idx="24999">
                  <c:v>249941.69</c:v>
                </c:pt>
                <c:pt idx="25000">
                  <c:v>249951.7</c:v>
                </c:pt>
                <c:pt idx="25001">
                  <c:v>249961.69</c:v>
                </c:pt>
                <c:pt idx="25002">
                  <c:v>249971.69</c:v>
                </c:pt>
                <c:pt idx="25003">
                  <c:v>249981.69</c:v>
                </c:pt>
                <c:pt idx="25004">
                  <c:v>249991.69</c:v>
                </c:pt>
                <c:pt idx="25005">
                  <c:v>250001.69</c:v>
                </c:pt>
                <c:pt idx="25006">
                  <c:v>250011.69</c:v>
                </c:pt>
                <c:pt idx="25007">
                  <c:v>250021.67</c:v>
                </c:pt>
                <c:pt idx="25008">
                  <c:v>250031.69</c:v>
                </c:pt>
                <c:pt idx="25009">
                  <c:v>250041.66</c:v>
                </c:pt>
                <c:pt idx="25010">
                  <c:v>250051.67</c:v>
                </c:pt>
                <c:pt idx="25011">
                  <c:v>250061.66</c:v>
                </c:pt>
                <c:pt idx="25012">
                  <c:v>250071.66</c:v>
                </c:pt>
                <c:pt idx="25013">
                  <c:v>250081.69</c:v>
                </c:pt>
                <c:pt idx="25014">
                  <c:v>250091.66</c:v>
                </c:pt>
                <c:pt idx="25015">
                  <c:v>250101.67</c:v>
                </c:pt>
                <c:pt idx="25016">
                  <c:v>250111.66</c:v>
                </c:pt>
                <c:pt idx="25017">
                  <c:v>250121.66</c:v>
                </c:pt>
                <c:pt idx="25018">
                  <c:v>250131.66</c:v>
                </c:pt>
                <c:pt idx="25019">
                  <c:v>250141.66</c:v>
                </c:pt>
                <c:pt idx="25020">
                  <c:v>250151.64</c:v>
                </c:pt>
                <c:pt idx="25021">
                  <c:v>250161.66</c:v>
                </c:pt>
                <c:pt idx="25022">
                  <c:v>250171.66</c:v>
                </c:pt>
                <c:pt idx="25023">
                  <c:v>250181.64</c:v>
                </c:pt>
                <c:pt idx="25024">
                  <c:v>250191.66</c:v>
                </c:pt>
                <c:pt idx="25025">
                  <c:v>250201.64</c:v>
                </c:pt>
                <c:pt idx="25026">
                  <c:v>250211.66</c:v>
                </c:pt>
                <c:pt idx="25027">
                  <c:v>250221.63</c:v>
                </c:pt>
                <c:pt idx="25028">
                  <c:v>250231.64</c:v>
                </c:pt>
                <c:pt idx="25029">
                  <c:v>250241.63</c:v>
                </c:pt>
                <c:pt idx="25030">
                  <c:v>250251.63</c:v>
                </c:pt>
                <c:pt idx="25031">
                  <c:v>250261.64</c:v>
                </c:pt>
                <c:pt idx="25032">
                  <c:v>250271.63</c:v>
                </c:pt>
                <c:pt idx="25033">
                  <c:v>250281.64</c:v>
                </c:pt>
                <c:pt idx="25034">
                  <c:v>250291.63</c:v>
                </c:pt>
                <c:pt idx="25035">
                  <c:v>250301.63</c:v>
                </c:pt>
                <c:pt idx="25036">
                  <c:v>250311.63</c:v>
                </c:pt>
                <c:pt idx="25037">
                  <c:v>250321.63</c:v>
                </c:pt>
                <c:pt idx="25038">
                  <c:v>250331.61</c:v>
                </c:pt>
                <c:pt idx="25039">
                  <c:v>250341.63</c:v>
                </c:pt>
                <c:pt idx="25040">
                  <c:v>250351.63</c:v>
                </c:pt>
                <c:pt idx="25041">
                  <c:v>250361.61</c:v>
                </c:pt>
                <c:pt idx="25042">
                  <c:v>250371.63</c:v>
                </c:pt>
                <c:pt idx="25043">
                  <c:v>250381.59</c:v>
                </c:pt>
                <c:pt idx="25044">
                  <c:v>250391.63</c:v>
                </c:pt>
                <c:pt idx="25045">
                  <c:v>250401.59</c:v>
                </c:pt>
                <c:pt idx="25046">
                  <c:v>250411.61</c:v>
                </c:pt>
                <c:pt idx="25047">
                  <c:v>250421.59</c:v>
                </c:pt>
                <c:pt idx="25048">
                  <c:v>250431.59</c:v>
                </c:pt>
                <c:pt idx="25049">
                  <c:v>250441.59</c:v>
                </c:pt>
                <c:pt idx="25050">
                  <c:v>250451.59</c:v>
                </c:pt>
                <c:pt idx="25051">
                  <c:v>250461.59</c:v>
                </c:pt>
                <c:pt idx="25052">
                  <c:v>250471.59</c:v>
                </c:pt>
                <c:pt idx="25053">
                  <c:v>250481.59</c:v>
                </c:pt>
                <c:pt idx="25054">
                  <c:v>250491.59</c:v>
                </c:pt>
                <c:pt idx="25055">
                  <c:v>250501.59</c:v>
                </c:pt>
                <c:pt idx="25056">
                  <c:v>250511.58</c:v>
                </c:pt>
                <c:pt idx="25057">
                  <c:v>250521.59</c:v>
                </c:pt>
                <c:pt idx="25058">
                  <c:v>250531.56</c:v>
                </c:pt>
                <c:pt idx="25059">
                  <c:v>250541.58</c:v>
                </c:pt>
                <c:pt idx="25060">
                  <c:v>250551.56</c:v>
                </c:pt>
                <c:pt idx="25061">
                  <c:v>250561.56</c:v>
                </c:pt>
                <c:pt idx="25062">
                  <c:v>250571.59</c:v>
                </c:pt>
                <c:pt idx="25063">
                  <c:v>250581.56</c:v>
                </c:pt>
                <c:pt idx="25064">
                  <c:v>250591.58</c:v>
                </c:pt>
                <c:pt idx="25065">
                  <c:v>250601.56</c:v>
                </c:pt>
                <c:pt idx="25066">
                  <c:v>250611.56</c:v>
                </c:pt>
                <c:pt idx="25067">
                  <c:v>250621.56</c:v>
                </c:pt>
                <c:pt idx="25068">
                  <c:v>250631.56</c:v>
                </c:pt>
                <c:pt idx="25069">
                  <c:v>250641.55</c:v>
                </c:pt>
                <c:pt idx="25070">
                  <c:v>250651.56</c:v>
                </c:pt>
                <c:pt idx="25071">
                  <c:v>250661.56</c:v>
                </c:pt>
                <c:pt idx="25072">
                  <c:v>250671.56</c:v>
                </c:pt>
                <c:pt idx="25073">
                  <c:v>250681.56</c:v>
                </c:pt>
                <c:pt idx="25074">
                  <c:v>250691.55</c:v>
                </c:pt>
                <c:pt idx="25075">
                  <c:v>250701.56</c:v>
                </c:pt>
                <c:pt idx="25076">
                  <c:v>250711.53</c:v>
                </c:pt>
                <c:pt idx="25077">
                  <c:v>250721.55</c:v>
                </c:pt>
                <c:pt idx="25078">
                  <c:v>250731.53</c:v>
                </c:pt>
                <c:pt idx="25079">
                  <c:v>250741.53</c:v>
                </c:pt>
                <c:pt idx="25080">
                  <c:v>250751.53</c:v>
                </c:pt>
                <c:pt idx="25081">
                  <c:v>250761.53</c:v>
                </c:pt>
                <c:pt idx="25082">
                  <c:v>250771.55</c:v>
                </c:pt>
                <c:pt idx="25083">
                  <c:v>250781.53</c:v>
                </c:pt>
                <c:pt idx="25084">
                  <c:v>250791.53</c:v>
                </c:pt>
                <c:pt idx="25085">
                  <c:v>250801.53</c:v>
                </c:pt>
                <c:pt idx="25086">
                  <c:v>250811.53</c:v>
                </c:pt>
                <c:pt idx="25087">
                  <c:v>250821.53</c:v>
                </c:pt>
                <c:pt idx="25088">
                  <c:v>250831.53</c:v>
                </c:pt>
                <c:pt idx="25089">
                  <c:v>250841.53</c:v>
                </c:pt>
                <c:pt idx="25090">
                  <c:v>250851.52</c:v>
                </c:pt>
                <c:pt idx="25091">
                  <c:v>250861.53</c:v>
                </c:pt>
                <c:pt idx="25092">
                  <c:v>250871.52</c:v>
                </c:pt>
                <c:pt idx="25093">
                  <c:v>250881.53</c:v>
                </c:pt>
                <c:pt idx="25094">
                  <c:v>250891.5</c:v>
                </c:pt>
                <c:pt idx="25095">
                  <c:v>250901.52</c:v>
                </c:pt>
                <c:pt idx="25096">
                  <c:v>250911.5</c:v>
                </c:pt>
                <c:pt idx="25097">
                  <c:v>250921.5</c:v>
                </c:pt>
                <c:pt idx="25098">
                  <c:v>250931.5</c:v>
                </c:pt>
                <c:pt idx="25099">
                  <c:v>250941.5</c:v>
                </c:pt>
                <c:pt idx="25100">
                  <c:v>250951.48</c:v>
                </c:pt>
                <c:pt idx="25101">
                  <c:v>250961.5</c:v>
                </c:pt>
                <c:pt idx="25102">
                  <c:v>250971.5</c:v>
                </c:pt>
                <c:pt idx="25103">
                  <c:v>250981.5</c:v>
                </c:pt>
                <c:pt idx="25104">
                  <c:v>250991.5</c:v>
                </c:pt>
                <c:pt idx="25105">
                  <c:v>251001.48</c:v>
                </c:pt>
                <c:pt idx="25106">
                  <c:v>251011.5</c:v>
                </c:pt>
                <c:pt idx="25107">
                  <c:v>251021.47</c:v>
                </c:pt>
                <c:pt idx="25108">
                  <c:v>251031.48</c:v>
                </c:pt>
                <c:pt idx="25109">
                  <c:v>251041.47</c:v>
                </c:pt>
                <c:pt idx="25110">
                  <c:v>251051.48</c:v>
                </c:pt>
                <c:pt idx="25111">
                  <c:v>251061.5</c:v>
                </c:pt>
                <c:pt idx="25112">
                  <c:v>251071.47</c:v>
                </c:pt>
                <c:pt idx="25113">
                  <c:v>251081.48</c:v>
                </c:pt>
                <c:pt idx="25114">
                  <c:v>251091.47</c:v>
                </c:pt>
                <c:pt idx="25115">
                  <c:v>251101.47</c:v>
                </c:pt>
                <c:pt idx="25116">
                  <c:v>251111.47</c:v>
                </c:pt>
                <c:pt idx="25117">
                  <c:v>251121.47</c:v>
                </c:pt>
                <c:pt idx="25118">
                  <c:v>251131.45</c:v>
                </c:pt>
                <c:pt idx="25119">
                  <c:v>251141.47</c:v>
                </c:pt>
                <c:pt idx="25120">
                  <c:v>251151.44</c:v>
                </c:pt>
                <c:pt idx="25121">
                  <c:v>251161.47</c:v>
                </c:pt>
                <c:pt idx="25122">
                  <c:v>251171.47</c:v>
                </c:pt>
                <c:pt idx="25123">
                  <c:v>251181.45</c:v>
                </c:pt>
                <c:pt idx="25124">
                  <c:v>251191.47</c:v>
                </c:pt>
                <c:pt idx="25125">
                  <c:v>251201.44</c:v>
                </c:pt>
                <c:pt idx="25126">
                  <c:v>251211.45</c:v>
                </c:pt>
                <c:pt idx="25127">
                  <c:v>251221.44</c:v>
                </c:pt>
                <c:pt idx="25128">
                  <c:v>251231.44</c:v>
                </c:pt>
                <c:pt idx="25129">
                  <c:v>251241.44</c:v>
                </c:pt>
                <c:pt idx="25130">
                  <c:v>251251.44</c:v>
                </c:pt>
                <c:pt idx="25131">
                  <c:v>251261.45</c:v>
                </c:pt>
                <c:pt idx="25132">
                  <c:v>251271.44</c:v>
                </c:pt>
                <c:pt idx="25133">
                  <c:v>251281.44</c:v>
                </c:pt>
                <c:pt idx="25134">
                  <c:v>251291.44</c:v>
                </c:pt>
                <c:pt idx="25135">
                  <c:v>251301.44</c:v>
                </c:pt>
                <c:pt idx="25136">
                  <c:v>251311.42</c:v>
                </c:pt>
                <c:pt idx="25137">
                  <c:v>251321.44</c:v>
                </c:pt>
                <c:pt idx="25138">
                  <c:v>251331.41</c:v>
                </c:pt>
                <c:pt idx="25139">
                  <c:v>251341.44</c:v>
                </c:pt>
                <c:pt idx="25140">
                  <c:v>251351.41</c:v>
                </c:pt>
                <c:pt idx="25141">
                  <c:v>251361.42</c:v>
                </c:pt>
                <c:pt idx="25142">
                  <c:v>251371.44</c:v>
                </c:pt>
                <c:pt idx="25143">
                  <c:v>251381.41</c:v>
                </c:pt>
                <c:pt idx="25144">
                  <c:v>251391.42</c:v>
                </c:pt>
                <c:pt idx="25145">
                  <c:v>251401.41</c:v>
                </c:pt>
                <c:pt idx="25146">
                  <c:v>251411.41</c:v>
                </c:pt>
                <c:pt idx="25147">
                  <c:v>251421.41</c:v>
                </c:pt>
                <c:pt idx="25148">
                  <c:v>251431.41</c:v>
                </c:pt>
                <c:pt idx="25149">
                  <c:v>251441.39</c:v>
                </c:pt>
                <c:pt idx="25150">
                  <c:v>251451.41</c:v>
                </c:pt>
                <c:pt idx="25151">
                  <c:v>251461.41</c:v>
                </c:pt>
                <c:pt idx="25152">
                  <c:v>251471.41</c:v>
                </c:pt>
                <c:pt idx="25153">
                  <c:v>251481.41</c:v>
                </c:pt>
                <c:pt idx="25154">
                  <c:v>251491.39</c:v>
                </c:pt>
                <c:pt idx="25155">
                  <c:v>251501.41</c:v>
                </c:pt>
                <c:pt idx="25156">
                  <c:v>251511.38</c:v>
                </c:pt>
                <c:pt idx="25157">
                  <c:v>251521.39</c:v>
                </c:pt>
                <c:pt idx="25158">
                  <c:v>251531.38</c:v>
                </c:pt>
                <c:pt idx="25159">
                  <c:v>251541.39</c:v>
                </c:pt>
                <c:pt idx="25160">
                  <c:v>251551.38</c:v>
                </c:pt>
                <c:pt idx="25161">
                  <c:v>251561.38</c:v>
                </c:pt>
                <c:pt idx="25162">
                  <c:v>251571.39</c:v>
                </c:pt>
                <c:pt idx="25163">
                  <c:v>251581.38</c:v>
                </c:pt>
                <c:pt idx="25164">
                  <c:v>251591.38</c:v>
                </c:pt>
                <c:pt idx="25165">
                  <c:v>251601.38</c:v>
                </c:pt>
                <c:pt idx="25166">
                  <c:v>251611.38</c:v>
                </c:pt>
                <c:pt idx="25167">
                  <c:v>251621.36</c:v>
                </c:pt>
                <c:pt idx="25168">
                  <c:v>251631.38</c:v>
                </c:pt>
                <c:pt idx="25169">
                  <c:v>251641.36</c:v>
                </c:pt>
                <c:pt idx="25170">
                  <c:v>251651.38</c:v>
                </c:pt>
                <c:pt idx="25171">
                  <c:v>251661.38</c:v>
                </c:pt>
                <c:pt idx="25172">
                  <c:v>251671.36</c:v>
                </c:pt>
                <c:pt idx="25173">
                  <c:v>251681.38</c:v>
                </c:pt>
                <c:pt idx="25174">
                  <c:v>251691.34</c:v>
                </c:pt>
                <c:pt idx="25175">
                  <c:v>251701.36</c:v>
                </c:pt>
                <c:pt idx="25176">
                  <c:v>251711.34</c:v>
                </c:pt>
                <c:pt idx="25177">
                  <c:v>251721.36</c:v>
                </c:pt>
                <c:pt idx="25178">
                  <c:v>251731.34</c:v>
                </c:pt>
                <c:pt idx="25179">
                  <c:v>251741.34</c:v>
                </c:pt>
                <c:pt idx="25180">
                  <c:v>251751.36</c:v>
                </c:pt>
                <c:pt idx="25181">
                  <c:v>251761.34</c:v>
                </c:pt>
                <c:pt idx="25182">
                  <c:v>251771.34</c:v>
                </c:pt>
                <c:pt idx="25183">
                  <c:v>251781.34</c:v>
                </c:pt>
                <c:pt idx="25184">
                  <c:v>251791.34</c:v>
                </c:pt>
                <c:pt idx="25185">
                  <c:v>251801.33</c:v>
                </c:pt>
                <c:pt idx="25186">
                  <c:v>251811.34</c:v>
                </c:pt>
                <c:pt idx="25187">
                  <c:v>251821.31</c:v>
                </c:pt>
                <c:pt idx="25188">
                  <c:v>251831.34</c:v>
                </c:pt>
                <c:pt idx="25189">
                  <c:v>251841.31</c:v>
                </c:pt>
                <c:pt idx="25190">
                  <c:v>251851.33</c:v>
                </c:pt>
                <c:pt idx="25191">
                  <c:v>251861.34</c:v>
                </c:pt>
                <c:pt idx="25192">
                  <c:v>251871.31</c:v>
                </c:pt>
                <c:pt idx="25193">
                  <c:v>251881.33</c:v>
                </c:pt>
                <c:pt idx="25194">
                  <c:v>251891.31</c:v>
                </c:pt>
                <c:pt idx="25195">
                  <c:v>251901.31</c:v>
                </c:pt>
                <c:pt idx="25196">
                  <c:v>251911.31</c:v>
                </c:pt>
                <c:pt idx="25197">
                  <c:v>251921.31</c:v>
                </c:pt>
                <c:pt idx="25198">
                  <c:v>251931.31</c:v>
                </c:pt>
                <c:pt idx="25199">
                  <c:v>251941.31</c:v>
                </c:pt>
                <c:pt idx="25200">
                  <c:v>251951.3</c:v>
                </c:pt>
                <c:pt idx="25201">
                  <c:v>251961.31</c:v>
                </c:pt>
                <c:pt idx="25202">
                  <c:v>251971.31</c:v>
                </c:pt>
                <c:pt idx="25203">
                  <c:v>251981.3</c:v>
                </c:pt>
                <c:pt idx="25204">
                  <c:v>251991.31</c:v>
                </c:pt>
                <c:pt idx="25205">
                  <c:v>252001.28</c:v>
                </c:pt>
                <c:pt idx="25206">
                  <c:v>252011.31</c:v>
                </c:pt>
                <c:pt idx="25207">
                  <c:v>252021.28</c:v>
                </c:pt>
                <c:pt idx="25208">
                  <c:v>252031.3</c:v>
                </c:pt>
                <c:pt idx="25209">
                  <c:v>252041.28</c:v>
                </c:pt>
                <c:pt idx="25210">
                  <c:v>252051.28</c:v>
                </c:pt>
                <c:pt idx="25211">
                  <c:v>252061.3</c:v>
                </c:pt>
                <c:pt idx="25212">
                  <c:v>252071.28</c:v>
                </c:pt>
                <c:pt idx="25213">
                  <c:v>252081.28</c:v>
                </c:pt>
                <c:pt idx="25214">
                  <c:v>252091.28</c:v>
                </c:pt>
                <c:pt idx="25215">
                  <c:v>252101.28</c:v>
                </c:pt>
                <c:pt idx="25216">
                  <c:v>252111.27</c:v>
                </c:pt>
                <c:pt idx="25217">
                  <c:v>252121.28</c:v>
                </c:pt>
                <c:pt idx="25218">
                  <c:v>252131.27</c:v>
                </c:pt>
                <c:pt idx="25219">
                  <c:v>252141.28</c:v>
                </c:pt>
                <c:pt idx="25220">
                  <c:v>252151.25</c:v>
                </c:pt>
                <c:pt idx="25221">
                  <c:v>252161.27</c:v>
                </c:pt>
                <c:pt idx="25222">
                  <c:v>252171.28</c:v>
                </c:pt>
                <c:pt idx="25223">
                  <c:v>252181.25</c:v>
                </c:pt>
                <c:pt idx="25224">
                  <c:v>252191.27</c:v>
                </c:pt>
                <c:pt idx="25225">
                  <c:v>252201.25</c:v>
                </c:pt>
                <c:pt idx="25226">
                  <c:v>252211.27</c:v>
                </c:pt>
                <c:pt idx="25227">
                  <c:v>252221.25</c:v>
                </c:pt>
                <c:pt idx="25228">
                  <c:v>252231.25</c:v>
                </c:pt>
                <c:pt idx="25229">
                  <c:v>252241.25</c:v>
                </c:pt>
                <c:pt idx="25230">
                  <c:v>252251.25</c:v>
                </c:pt>
                <c:pt idx="25231">
                  <c:v>252261.25</c:v>
                </c:pt>
                <c:pt idx="25232">
                  <c:v>252271.25</c:v>
                </c:pt>
                <c:pt idx="25233">
                  <c:v>252281.25</c:v>
                </c:pt>
                <c:pt idx="25234">
                  <c:v>252291.23</c:v>
                </c:pt>
                <c:pt idx="25235">
                  <c:v>252301.25</c:v>
                </c:pt>
                <c:pt idx="25236">
                  <c:v>252311.23</c:v>
                </c:pt>
                <c:pt idx="25237">
                  <c:v>252321.25</c:v>
                </c:pt>
                <c:pt idx="25238">
                  <c:v>252331.22</c:v>
                </c:pt>
                <c:pt idx="25239">
                  <c:v>252341.23</c:v>
                </c:pt>
                <c:pt idx="25240">
                  <c:v>252351.22</c:v>
                </c:pt>
                <c:pt idx="25241">
                  <c:v>252361.22</c:v>
                </c:pt>
                <c:pt idx="25242">
                  <c:v>252371.23</c:v>
                </c:pt>
                <c:pt idx="25243">
                  <c:v>252381.22</c:v>
                </c:pt>
                <c:pt idx="25244">
                  <c:v>252391.23</c:v>
                </c:pt>
                <c:pt idx="25245">
                  <c:v>252401.22</c:v>
                </c:pt>
                <c:pt idx="25246">
                  <c:v>252411.22</c:v>
                </c:pt>
                <c:pt idx="25247">
                  <c:v>252421.22</c:v>
                </c:pt>
                <c:pt idx="25248">
                  <c:v>252431.22</c:v>
                </c:pt>
                <c:pt idx="25249">
                  <c:v>252441.2</c:v>
                </c:pt>
                <c:pt idx="25250">
                  <c:v>252451.22</c:v>
                </c:pt>
                <c:pt idx="25251">
                  <c:v>252461.22</c:v>
                </c:pt>
                <c:pt idx="25252">
                  <c:v>252471.2</c:v>
                </c:pt>
                <c:pt idx="25253">
                  <c:v>252481.22</c:v>
                </c:pt>
                <c:pt idx="25254">
                  <c:v>252491.19</c:v>
                </c:pt>
                <c:pt idx="25255">
                  <c:v>252501.22</c:v>
                </c:pt>
                <c:pt idx="25256">
                  <c:v>252511.19</c:v>
                </c:pt>
                <c:pt idx="25257">
                  <c:v>252521.2</c:v>
                </c:pt>
                <c:pt idx="25258">
                  <c:v>252531.19</c:v>
                </c:pt>
                <c:pt idx="25259">
                  <c:v>252541.19</c:v>
                </c:pt>
                <c:pt idx="25260">
                  <c:v>252551.19</c:v>
                </c:pt>
                <c:pt idx="25261">
                  <c:v>252561.19</c:v>
                </c:pt>
                <c:pt idx="25262">
                  <c:v>252571.19</c:v>
                </c:pt>
                <c:pt idx="25263">
                  <c:v>252581.19</c:v>
                </c:pt>
                <c:pt idx="25264">
                  <c:v>252591.19</c:v>
                </c:pt>
                <c:pt idx="25265">
                  <c:v>252601.19</c:v>
                </c:pt>
                <c:pt idx="25266">
                  <c:v>252611.19</c:v>
                </c:pt>
                <c:pt idx="25267">
                  <c:v>252621.17</c:v>
                </c:pt>
                <c:pt idx="25268">
                  <c:v>252631.19</c:v>
                </c:pt>
                <c:pt idx="25269">
                  <c:v>252641.19</c:v>
                </c:pt>
                <c:pt idx="25270">
                  <c:v>252651.17</c:v>
                </c:pt>
                <c:pt idx="25271">
                  <c:v>252661.19</c:v>
                </c:pt>
                <c:pt idx="25272">
                  <c:v>252671.16</c:v>
                </c:pt>
                <c:pt idx="25273">
                  <c:v>252681.19</c:v>
                </c:pt>
                <c:pt idx="25274">
                  <c:v>252691.16</c:v>
                </c:pt>
                <c:pt idx="25275">
                  <c:v>252701.17</c:v>
                </c:pt>
                <c:pt idx="25276">
                  <c:v>252711.16</c:v>
                </c:pt>
                <c:pt idx="25277">
                  <c:v>252721.16</c:v>
                </c:pt>
                <c:pt idx="25278">
                  <c:v>252731.16</c:v>
                </c:pt>
                <c:pt idx="25279">
                  <c:v>252741.16</c:v>
                </c:pt>
                <c:pt idx="25280">
                  <c:v>252751.14</c:v>
                </c:pt>
                <c:pt idx="25281">
                  <c:v>252761.16</c:v>
                </c:pt>
                <c:pt idx="25282">
                  <c:v>252771.16</c:v>
                </c:pt>
                <c:pt idx="25283">
                  <c:v>252781.16</c:v>
                </c:pt>
                <c:pt idx="25284">
                  <c:v>252791.16</c:v>
                </c:pt>
                <c:pt idx="25285">
                  <c:v>252801.14</c:v>
                </c:pt>
                <c:pt idx="25286">
                  <c:v>252811.16</c:v>
                </c:pt>
                <c:pt idx="25287">
                  <c:v>252821.13</c:v>
                </c:pt>
                <c:pt idx="25288">
                  <c:v>252831.14</c:v>
                </c:pt>
                <c:pt idx="25289">
                  <c:v>252841.13</c:v>
                </c:pt>
                <c:pt idx="25290">
                  <c:v>252851.13</c:v>
                </c:pt>
                <c:pt idx="25291">
                  <c:v>252861.13</c:v>
                </c:pt>
                <c:pt idx="25292">
                  <c:v>252871.13</c:v>
                </c:pt>
                <c:pt idx="25293">
                  <c:v>252881.14</c:v>
                </c:pt>
                <c:pt idx="25294">
                  <c:v>252891.13</c:v>
                </c:pt>
                <c:pt idx="25295">
                  <c:v>252901.13</c:v>
                </c:pt>
                <c:pt idx="25296">
                  <c:v>252911.13</c:v>
                </c:pt>
                <c:pt idx="25297">
                  <c:v>252921.13</c:v>
                </c:pt>
                <c:pt idx="25298">
                  <c:v>252931.11</c:v>
                </c:pt>
                <c:pt idx="25299">
                  <c:v>252941.13</c:v>
                </c:pt>
                <c:pt idx="25300">
                  <c:v>252951.09</c:v>
                </c:pt>
                <c:pt idx="25301">
                  <c:v>252961.11</c:v>
                </c:pt>
                <c:pt idx="25302">
                  <c:v>252971.13</c:v>
                </c:pt>
                <c:pt idx="25303">
                  <c:v>252981.11</c:v>
                </c:pt>
                <c:pt idx="25304">
                  <c:v>252991.13</c:v>
                </c:pt>
                <c:pt idx="25305">
                  <c:v>253001.09</c:v>
                </c:pt>
                <c:pt idx="25306">
                  <c:v>253011.11</c:v>
                </c:pt>
                <c:pt idx="25307">
                  <c:v>253021.09</c:v>
                </c:pt>
                <c:pt idx="25308">
                  <c:v>253031.09</c:v>
                </c:pt>
                <c:pt idx="25309">
                  <c:v>253041.09</c:v>
                </c:pt>
                <c:pt idx="25310">
                  <c:v>253051.09</c:v>
                </c:pt>
                <c:pt idx="25311">
                  <c:v>253061.08</c:v>
                </c:pt>
                <c:pt idx="25312">
                  <c:v>253071.09</c:v>
                </c:pt>
                <c:pt idx="25313">
                  <c:v>253081.09</c:v>
                </c:pt>
                <c:pt idx="25314">
                  <c:v>253091.09</c:v>
                </c:pt>
                <c:pt idx="25315">
                  <c:v>253101.09</c:v>
                </c:pt>
                <c:pt idx="25316">
                  <c:v>253111.08</c:v>
                </c:pt>
                <c:pt idx="25317">
                  <c:v>253121.09</c:v>
                </c:pt>
                <c:pt idx="25318">
                  <c:v>253131.06</c:v>
                </c:pt>
                <c:pt idx="25319">
                  <c:v>253141.08</c:v>
                </c:pt>
                <c:pt idx="25320">
                  <c:v>253151.06</c:v>
                </c:pt>
                <c:pt idx="25321">
                  <c:v>253161.06</c:v>
                </c:pt>
                <c:pt idx="25322">
                  <c:v>253171.09</c:v>
                </c:pt>
                <c:pt idx="25323">
                  <c:v>253181.06</c:v>
                </c:pt>
                <c:pt idx="25324">
                  <c:v>253191.08</c:v>
                </c:pt>
                <c:pt idx="25325">
                  <c:v>253201.06</c:v>
                </c:pt>
                <c:pt idx="25326">
                  <c:v>253211.06</c:v>
                </c:pt>
                <c:pt idx="25327">
                  <c:v>253221.06</c:v>
                </c:pt>
                <c:pt idx="25328">
                  <c:v>253231.06</c:v>
                </c:pt>
                <c:pt idx="25329">
                  <c:v>253241.05</c:v>
                </c:pt>
                <c:pt idx="25330">
                  <c:v>253251.06</c:v>
                </c:pt>
                <c:pt idx="25331">
                  <c:v>253261.03</c:v>
                </c:pt>
                <c:pt idx="25332">
                  <c:v>253271.06</c:v>
                </c:pt>
                <c:pt idx="25333">
                  <c:v>253281.06</c:v>
                </c:pt>
                <c:pt idx="25334">
                  <c:v>253291.05</c:v>
                </c:pt>
                <c:pt idx="25335">
                  <c:v>253301.06</c:v>
                </c:pt>
                <c:pt idx="25336">
                  <c:v>253311.03</c:v>
                </c:pt>
                <c:pt idx="25337">
                  <c:v>253321.05</c:v>
                </c:pt>
                <c:pt idx="25338">
                  <c:v>253331.03</c:v>
                </c:pt>
                <c:pt idx="25339">
                  <c:v>253341.03</c:v>
                </c:pt>
                <c:pt idx="25340">
                  <c:v>253351.03</c:v>
                </c:pt>
                <c:pt idx="25341">
                  <c:v>253361.03</c:v>
                </c:pt>
                <c:pt idx="25342">
                  <c:v>253371.05</c:v>
                </c:pt>
                <c:pt idx="25343">
                  <c:v>253381.03</c:v>
                </c:pt>
                <c:pt idx="25344">
                  <c:v>253391.03</c:v>
                </c:pt>
                <c:pt idx="25345">
                  <c:v>253401.03</c:v>
                </c:pt>
                <c:pt idx="25346">
                  <c:v>253411.03</c:v>
                </c:pt>
                <c:pt idx="25347">
                  <c:v>253421.02</c:v>
                </c:pt>
                <c:pt idx="25348">
                  <c:v>253431.03</c:v>
                </c:pt>
                <c:pt idx="25349">
                  <c:v>253441</c:v>
                </c:pt>
                <c:pt idx="25350">
                  <c:v>253451.03</c:v>
                </c:pt>
                <c:pt idx="25351">
                  <c:v>253461</c:v>
                </c:pt>
                <c:pt idx="25352">
                  <c:v>253471.02</c:v>
                </c:pt>
                <c:pt idx="25353">
                  <c:v>253481.03</c:v>
                </c:pt>
                <c:pt idx="25354">
                  <c:v>253491</c:v>
                </c:pt>
                <c:pt idx="25355">
                  <c:v>253501.02</c:v>
                </c:pt>
                <c:pt idx="25356">
                  <c:v>253511</c:v>
                </c:pt>
                <c:pt idx="25357">
                  <c:v>253521</c:v>
                </c:pt>
                <c:pt idx="25358">
                  <c:v>253531</c:v>
                </c:pt>
                <c:pt idx="25359">
                  <c:v>253541</c:v>
                </c:pt>
                <c:pt idx="25360">
                  <c:v>253550.98</c:v>
                </c:pt>
                <c:pt idx="25361">
                  <c:v>253561</c:v>
                </c:pt>
                <c:pt idx="25362">
                  <c:v>253571</c:v>
                </c:pt>
                <c:pt idx="25363">
                  <c:v>253581</c:v>
                </c:pt>
                <c:pt idx="25364">
                  <c:v>253591</c:v>
                </c:pt>
                <c:pt idx="25365">
                  <c:v>253600.98</c:v>
                </c:pt>
                <c:pt idx="25366">
                  <c:v>253611</c:v>
                </c:pt>
                <c:pt idx="25367">
                  <c:v>253620.97</c:v>
                </c:pt>
                <c:pt idx="25368">
                  <c:v>253630.98</c:v>
                </c:pt>
                <c:pt idx="25369">
                  <c:v>253640.97</c:v>
                </c:pt>
                <c:pt idx="25370">
                  <c:v>253650.98</c:v>
                </c:pt>
                <c:pt idx="25371">
                  <c:v>253660.97</c:v>
                </c:pt>
                <c:pt idx="25372">
                  <c:v>253670.97</c:v>
                </c:pt>
                <c:pt idx="25373">
                  <c:v>253680.98</c:v>
                </c:pt>
                <c:pt idx="25374">
                  <c:v>253690.97</c:v>
                </c:pt>
                <c:pt idx="25375">
                  <c:v>253700.97</c:v>
                </c:pt>
                <c:pt idx="25376">
                  <c:v>253710.97</c:v>
                </c:pt>
                <c:pt idx="25377">
                  <c:v>253720.97</c:v>
                </c:pt>
                <c:pt idx="25378">
                  <c:v>253730.95</c:v>
                </c:pt>
                <c:pt idx="25379">
                  <c:v>253740.97</c:v>
                </c:pt>
                <c:pt idx="25380">
                  <c:v>253750.95</c:v>
                </c:pt>
                <c:pt idx="25381">
                  <c:v>253760.97</c:v>
                </c:pt>
                <c:pt idx="25382">
                  <c:v>253770.94</c:v>
                </c:pt>
                <c:pt idx="25383">
                  <c:v>253780.95</c:v>
                </c:pt>
                <c:pt idx="25384">
                  <c:v>253790.97</c:v>
                </c:pt>
                <c:pt idx="25385">
                  <c:v>253800.94</c:v>
                </c:pt>
                <c:pt idx="25386">
                  <c:v>253810.95</c:v>
                </c:pt>
                <c:pt idx="25387">
                  <c:v>253820.94</c:v>
                </c:pt>
                <c:pt idx="25388">
                  <c:v>253830.95</c:v>
                </c:pt>
                <c:pt idx="25389">
                  <c:v>253840.94</c:v>
                </c:pt>
                <c:pt idx="25390">
                  <c:v>253850.94</c:v>
                </c:pt>
                <c:pt idx="25391">
                  <c:v>253860.94</c:v>
                </c:pt>
                <c:pt idx="25392">
                  <c:v>253870.94</c:v>
                </c:pt>
                <c:pt idx="25393">
                  <c:v>253880.94</c:v>
                </c:pt>
                <c:pt idx="25394">
                  <c:v>253890.94</c:v>
                </c:pt>
                <c:pt idx="25395">
                  <c:v>253900.94</c:v>
                </c:pt>
                <c:pt idx="25396">
                  <c:v>253910.92</c:v>
                </c:pt>
                <c:pt idx="25397">
                  <c:v>253920.94</c:v>
                </c:pt>
                <c:pt idx="25398">
                  <c:v>253930.91</c:v>
                </c:pt>
                <c:pt idx="25399">
                  <c:v>253940.94</c:v>
                </c:pt>
                <c:pt idx="25400">
                  <c:v>253950.91</c:v>
                </c:pt>
                <c:pt idx="25401">
                  <c:v>253960.92</c:v>
                </c:pt>
                <c:pt idx="25402">
                  <c:v>253970.91</c:v>
                </c:pt>
                <c:pt idx="25403">
                  <c:v>253980.91</c:v>
                </c:pt>
                <c:pt idx="25404">
                  <c:v>253990.92</c:v>
                </c:pt>
                <c:pt idx="25405">
                  <c:v>254000.91</c:v>
                </c:pt>
                <c:pt idx="25406">
                  <c:v>254010.91</c:v>
                </c:pt>
                <c:pt idx="25407">
                  <c:v>254020.91</c:v>
                </c:pt>
                <c:pt idx="25408">
                  <c:v>254030.91</c:v>
                </c:pt>
                <c:pt idx="25409">
                  <c:v>254040.91</c:v>
                </c:pt>
                <c:pt idx="25410">
                  <c:v>254050.91</c:v>
                </c:pt>
                <c:pt idx="25411">
                  <c:v>254060.89</c:v>
                </c:pt>
                <c:pt idx="25412">
                  <c:v>254070.91</c:v>
                </c:pt>
                <c:pt idx="25413">
                  <c:v>254080.91</c:v>
                </c:pt>
                <c:pt idx="25414">
                  <c:v>254090.89</c:v>
                </c:pt>
                <c:pt idx="25415">
                  <c:v>254100.91</c:v>
                </c:pt>
                <c:pt idx="25416">
                  <c:v>254110.88</c:v>
                </c:pt>
                <c:pt idx="25417">
                  <c:v>254120.91</c:v>
                </c:pt>
                <c:pt idx="25418">
                  <c:v>254130.88</c:v>
                </c:pt>
                <c:pt idx="25419">
                  <c:v>254140.89</c:v>
                </c:pt>
                <c:pt idx="25420">
                  <c:v>254150.88</c:v>
                </c:pt>
                <c:pt idx="25421">
                  <c:v>254160.88</c:v>
                </c:pt>
                <c:pt idx="25422">
                  <c:v>254170.88</c:v>
                </c:pt>
                <c:pt idx="25423">
                  <c:v>254180.88</c:v>
                </c:pt>
                <c:pt idx="25424">
                  <c:v>254190.88</c:v>
                </c:pt>
                <c:pt idx="25425">
                  <c:v>254200.88</c:v>
                </c:pt>
                <c:pt idx="25426">
                  <c:v>254210.88</c:v>
                </c:pt>
                <c:pt idx="25427">
                  <c:v>254220.86</c:v>
                </c:pt>
                <c:pt idx="25428">
                  <c:v>254230.88</c:v>
                </c:pt>
                <c:pt idx="25429">
                  <c:v>254240.86</c:v>
                </c:pt>
                <c:pt idx="25430">
                  <c:v>254250.88</c:v>
                </c:pt>
                <c:pt idx="25431">
                  <c:v>254260.84</c:v>
                </c:pt>
                <c:pt idx="25432">
                  <c:v>254270.86</c:v>
                </c:pt>
                <c:pt idx="25433">
                  <c:v>254280.84</c:v>
                </c:pt>
                <c:pt idx="25434">
                  <c:v>254290.84</c:v>
                </c:pt>
                <c:pt idx="25435">
                  <c:v>254300.86</c:v>
                </c:pt>
                <c:pt idx="25436">
                  <c:v>254310.84</c:v>
                </c:pt>
                <c:pt idx="25437">
                  <c:v>254320.86</c:v>
                </c:pt>
                <c:pt idx="25438">
                  <c:v>254330.84</c:v>
                </c:pt>
                <c:pt idx="25439">
                  <c:v>254340.84</c:v>
                </c:pt>
                <c:pt idx="25440">
                  <c:v>254350.84</c:v>
                </c:pt>
                <c:pt idx="25441">
                  <c:v>254360.84</c:v>
                </c:pt>
                <c:pt idx="25442">
                  <c:v>254370.83</c:v>
                </c:pt>
                <c:pt idx="25443">
                  <c:v>254380.84</c:v>
                </c:pt>
                <c:pt idx="25444">
                  <c:v>254390.84</c:v>
                </c:pt>
                <c:pt idx="25445">
                  <c:v>254400.83</c:v>
                </c:pt>
                <c:pt idx="25446">
                  <c:v>254410.84</c:v>
                </c:pt>
                <c:pt idx="25447">
                  <c:v>254420.83</c:v>
                </c:pt>
                <c:pt idx="25448">
                  <c:v>254430.84</c:v>
                </c:pt>
                <c:pt idx="25449">
                  <c:v>254440.81</c:v>
                </c:pt>
                <c:pt idx="25450">
                  <c:v>254450.83</c:v>
                </c:pt>
                <c:pt idx="25451">
                  <c:v>254460.81</c:v>
                </c:pt>
                <c:pt idx="25452">
                  <c:v>254470.81</c:v>
                </c:pt>
                <c:pt idx="25453">
                  <c:v>254480.81</c:v>
                </c:pt>
                <c:pt idx="25454">
                  <c:v>254490.81</c:v>
                </c:pt>
                <c:pt idx="25455">
                  <c:v>254500.83</c:v>
                </c:pt>
                <c:pt idx="25456">
                  <c:v>254510.81</c:v>
                </c:pt>
                <c:pt idx="25457">
                  <c:v>254520.81</c:v>
                </c:pt>
                <c:pt idx="25458">
                  <c:v>254530.81</c:v>
                </c:pt>
                <c:pt idx="25459">
                  <c:v>254540.81</c:v>
                </c:pt>
                <c:pt idx="25460">
                  <c:v>254550.8</c:v>
                </c:pt>
                <c:pt idx="25461">
                  <c:v>254560.81</c:v>
                </c:pt>
                <c:pt idx="25462">
                  <c:v>254570.78</c:v>
                </c:pt>
                <c:pt idx="25463">
                  <c:v>254580.8</c:v>
                </c:pt>
                <c:pt idx="25464">
                  <c:v>254590.81</c:v>
                </c:pt>
                <c:pt idx="25465">
                  <c:v>254600.78</c:v>
                </c:pt>
                <c:pt idx="25466">
                  <c:v>254610.81</c:v>
                </c:pt>
                <c:pt idx="25467">
                  <c:v>254620.78</c:v>
                </c:pt>
                <c:pt idx="25468">
                  <c:v>254630.8</c:v>
                </c:pt>
                <c:pt idx="25469">
                  <c:v>254640.78</c:v>
                </c:pt>
                <c:pt idx="25470">
                  <c:v>254650.78</c:v>
                </c:pt>
                <c:pt idx="25471">
                  <c:v>254660.78</c:v>
                </c:pt>
                <c:pt idx="25472">
                  <c:v>254670.78</c:v>
                </c:pt>
                <c:pt idx="25473">
                  <c:v>254680.77</c:v>
                </c:pt>
                <c:pt idx="25474">
                  <c:v>254690.78</c:v>
                </c:pt>
                <c:pt idx="25475">
                  <c:v>254700.78</c:v>
                </c:pt>
                <c:pt idx="25476">
                  <c:v>254710.78</c:v>
                </c:pt>
                <c:pt idx="25477">
                  <c:v>254720.78</c:v>
                </c:pt>
                <c:pt idx="25478">
                  <c:v>254730.77</c:v>
                </c:pt>
                <c:pt idx="25479">
                  <c:v>254740.78</c:v>
                </c:pt>
                <c:pt idx="25480">
                  <c:v>254750.75</c:v>
                </c:pt>
                <c:pt idx="25481">
                  <c:v>254760.77</c:v>
                </c:pt>
                <c:pt idx="25482">
                  <c:v>254770.75</c:v>
                </c:pt>
                <c:pt idx="25483">
                  <c:v>254780.75</c:v>
                </c:pt>
                <c:pt idx="25484">
                  <c:v>254790.75</c:v>
                </c:pt>
                <c:pt idx="25485">
                  <c:v>254800.75</c:v>
                </c:pt>
                <c:pt idx="25486">
                  <c:v>254810.77</c:v>
                </c:pt>
                <c:pt idx="25487">
                  <c:v>254820.75</c:v>
                </c:pt>
                <c:pt idx="25488">
                  <c:v>254830.75</c:v>
                </c:pt>
                <c:pt idx="25489">
                  <c:v>254840.75</c:v>
                </c:pt>
                <c:pt idx="25490">
                  <c:v>254850.75</c:v>
                </c:pt>
                <c:pt idx="25491">
                  <c:v>254860.75</c:v>
                </c:pt>
                <c:pt idx="25492">
                  <c:v>254870.75</c:v>
                </c:pt>
                <c:pt idx="25493">
                  <c:v>254880.72</c:v>
                </c:pt>
                <c:pt idx="25494">
                  <c:v>254890.73</c:v>
                </c:pt>
                <c:pt idx="25495">
                  <c:v>254900.75</c:v>
                </c:pt>
                <c:pt idx="25496">
                  <c:v>254910.73</c:v>
                </c:pt>
                <c:pt idx="25497">
                  <c:v>254920.75</c:v>
                </c:pt>
                <c:pt idx="25498">
                  <c:v>254930.72</c:v>
                </c:pt>
                <c:pt idx="25499">
                  <c:v>254940.73</c:v>
                </c:pt>
                <c:pt idx="25500">
                  <c:v>254950.72</c:v>
                </c:pt>
                <c:pt idx="25501">
                  <c:v>254960.72</c:v>
                </c:pt>
                <c:pt idx="25502">
                  <c:v>254970.72</c:v>
                </c:pt>
                <c:pt idx="25503">
                  <c:v>254980.72</c:v>
                </c:pt>
                <c:pt idx="25504">
                  <c:v>254990.7</c:v>
                </c:pt>
                <c:pt idx="25505">
                  <c:v>255000.72</c:v>
                </c:pt>
                <c:pt idx="25506">
                  <c:v>255010.72</c:v>
                </c:pt>
                <c:pt idx="25507">
                  <c:v>255020.72</c:v>
                </c:pt>
                <c:pt idx="25508">
                  <c:v>255030.72</c:v>
                </c:pt>
                <c:pt idx="25509">
                  <c:v>255040.7</c:v>
                </c:pt>
                <c:pt idx="25510">
                  <c:v>255050.72</c:v>
                </c:pt>
                <c:pt idx="25511">
                  <c:v>255060.69</c:v>
                </c:pt>
                <c:pt idx="25512">
                  <c:v>255070.7</c:v>
                </c:pt>
                <c:pt idx="25513">
                  <c:v>255080.69</c:v>
                </c:pt>
                <c:pt idx="25514">
                  <c:v>255090.7</c:v>
                </c:pt>
                <c:pt idx="25515">
                  <c:v>255100.69</c:v>
                </c:pt>
                <c:pt idx="25516">
                  <c:v>255110.69</c:v>
                </c:pt>
                <c:pt idx="25517">
                  <c:v>255120.7</c:v>
                </c:pt>
                <c:pt idx="25518">
                  <c:v>255130.69</c:v>
                </c:pt>
                <c:pt idx="25519">
                  <c:v>255140.69</c:v>
                </c:pt>
                <c:pt idx="25520">
                  <c:v>255150.69</c:v>
                </c:pt>
                <c:pt idx="25521">
                  <c:v>255160.69</c:v>
                </c:pt>
                <c:pt idx="25522">
                  <c:v>255170.67</c:v>
                </c:pt>
                <c:pt idx="25523">
                  <c:v>255180.69</c:v>
                </c:pt>
                <c:pt idx="25524">
                  <c:v>255190.66</c:v>
                </c:pt>
                <c:pt idx="25525">
                  <c:v>255200.69</c:v>
                </c:pt>
                <c:pt idx="25526">
                  <c:v>255210.69</c:v>
                </c:pt>
                <c:pt idx="25527">
                  <c:v>255220.67</c:v>
                </c:pt>
                <c:pt idx="25528">
                  <c:v>255230.69</c:v>
                </c:pt>
                <c:pt idx="25529">
                  <c:v>255240.66</c:v>
                </c:pt>
                <c:pt idx="25530">
                  <c:v>255250.67</c:v>
                </c:pt>
                <c:pt idx="25531">
                  <c:v>255260.66</c:v>
                </c:pt>
                <c:pt idx="25532">
                  <c:v>255270.66</c:v>
                </c:pt>
                <c:pt idx="25533">
                  <c:v>255280.66</c:v>
                </c:pt>
                <c:pt idx="25534">
                  <c:v>255290.66</c:v>
                </c:pt>
                <c:pt idx="25535">
                  <c:v>255300.67</c:v>
                </c:pt>
                <c:pt idx="25536">
                  <c:v>255310.66</c:v>
                </c:pt>
                <c:pt idx="25537">
                  <c:v>255320.66</c:v>
                </c:pt>
                <c:pt idx="25538">
                  <c:v>255330.66</c:v>
                </c:pt>
                <c:pt idx="25539">
                  <c:v>255340.66</c:v>
                </c:pt>
                <c:pt idx="25540">
                  <c:v>255350.64</c:v>
                </c:pt>
                <c:pt idx="25541">
                  <c:v>255360.66</c:v>
                </c:pt>
                <c:pt idx="25542">
                  <c:v>255370.63</c:v>
                </c:pt>
                <c:pt idx="25543">
                  <c:v>255380.66</c:v>
                </c:pt>
                <c:pt idx="25544">
                  <c:v>255390.63</c:v>
                </c:pt>
                <c:pt idx="25545">
                  <c:v>255400.64</c:v>
                </c:pt>
                <c:pt idx="25546">
                  <c:v>255410.63</c:v>
                </c:pt>
                <c:pt idx="25547">
                  <c:v>255420.63</c:v>
                </c:pt>
                <c:pt idx="25548">
                  <c:v>255430.64</c:v>
                </c:pt>
                <c:pt idx="25549">
                  <c:v>255440.63</c:v>
                </c:pt>
                <c:pt idx="25550">
                  <c:v>255450.63</c:v>
                </c:pt>
                <c:pt idx="25551">
                  <c:v>255460.63</c:v>
                </c:pt>
                <c:pt idx="25552">
                  <c:v>255470.63</c:v>
                </c:pt>
                <c:pt idx="25553">
                  <c:v>255480.63</c:v>
                </c:pt>
                <c:pt idx="25554">
                  <c:v>255490.63</c:v>
                </c:pt>
                <c:pt idx="25555">
                  <c:v>255500.61</c:v>
                </c:pt>
                <c:pt idx="25556">
                  <c:v>255510.63</c:v>
                </c:pt>
                <c:pt idx="25557">
                  <c:v>255520.63</c:v>
                </c:pt>
                <c:pt idx="25558">
                  <c:v>255530.61</c:v>
                </c:pt>
                <c:pt idx="25559">
                  <c:v>255540.63</c:v>
                </c:pt>
                <c:pt idx="25560">
                  <c:v>255550.59</c:v>
                </c:pt>
                <c:pt idx="25561">
                  <c:v>255560.63</c:v>
                </c:pt>
                <c:pt idx="25562">
                  <c:v>255570.59</c:v>
                </c:pt>
                <c:pt idx="25563">
                  <c:v>255580.61</c:v>
                </c:pt>
                <c:pt idx="25564">
                  <c:v>255590.59</c:v>
                </c:pt>
                <c:pt idx="25565">
                  <c:v>255600.59</c:v>
                </c:pt>
                <c:pt idx="25566">
                  <c:v>255610.59</c:v>
                </c:pt>
                <c:pt idx="25567">
                  <c:v>255620.59</c:v>
                </c:pt>
                <c:pt idx="25568">
                  <c:v>255630.59</c:v>
                </c:pt>
                <c:pt idx="25569">
                  <c:v>255640.59</c:v>
                </c:pt>
                <c:pt idx="25570">
                  <c:v>255650.59</c:v>
                </c:pt>
                <c:pt idx="25571">
                  <c:v>255660.58</c:v>
                </c:pt>
                <c:pt idx="25572">
                  <c:v>255670.59</c:v>
                </c:pt>
                <c:pt idx="25573">
                  <c:v>255680.58</c:v>
                </c:pt>
                <c:pt idx="25574">
                  <c:v>255690.59</c:v>
                </c:pt>
                <c:pt idx="25575">
                  <c:v>255700.56</c:v>
                </c:pt>
                <c:pt idx="25576">
                  <c:v>255710.58</c:v>
                </c:pt>
                <c:pt idx="25577">
                  <c:v>255720.59</c:v>
                </c:pt>
                <c:pt idx="25578">
                  <c:v>255730.56</c:v>
                </c:pt>
                <c:pt idx="25579">
                  <c:v>255740.58</c:v>
                </c:pt>
                <c:pt idx="25580">
                  <c:v>255750.56</c:v>
                </c:pt>
                <c:pt idx="25581">
                  <c:v>255760.58</c:v>
                </c:pt>
                <c:pt idx="25582">
                  <c:v>255770.56</c:v>
                </c:pt>
                <c:pt idx="25583">
                  <c:v>255780.56</c:v>
                </c:pt>
                <c:pt idx="25584">
                  <c:v>255790.56</c:v>
                </c:pt>
                <c:pt idx="25585">
                  <c:v>255800.56</c:v>
                </c:pt>
                <c:pt idx="25586">
                  <c:v>255810.55</c:v>
                </c:pt>
                <c:pt idx="25587">
                  <c:v>255820.56</c:v>
                </c:pt>
                <c:pt idx="25588">
                  <c:v>255830.56</c:v>
                </c:pt>
                <c:pt idx="25589">
                  <c:v>255840.55</c:v>
                </c:pt>
                <c:pt idx="25590">
                  <c:v>255850.56</c:v>
                </c:pt>
                <c:pt idx="25591">
                  <c:v>255860.55</c:v>
                </c:pt>
                <c:pt idx="25592">
                  <c:v>255870.56</c:v>
                </c:pt>
                <c:pt idx="25593">
                  <c:v>255880.53</c:v>
                </c:pt>
                <c:pt idx="25594">
                  <c:v>255890.55</c:v>
                </c:pt>
                <c:pt idx="25595">
                  <c:v>255900.53</c:v>
                </c:pt>
                <c:pt idx="25596">
                  <c:v>255910.53</c:v>
                </c:pt>
                <c:pt idx="25597">
                  <c:v>255920.53</c:v>
                </c:pt>
                <c:pt idx="25598">
                  <c:v>255930.53</c:v>
                </c:pt>
                <c:pt idx="25599">
                  <c:v>255940.55</c:v>
                </c:pt>
                <c:pt idx="25600">
                  <c:v>255950.53</c:v>
                </c:pt>
                <c:pt idx="25601">
                  <c:v>255960.53</c:v>
                </c:pt>
                <c:pt idx="25602">
                  <c:v>255970.53</c:v>
                </c:pt>
                <c:pt idx="25603">
                  <c:v>255980.53</c:v>
                </c:pt>
                <c:pt idx="25604">
                  <c:v>255990.52</c:v>
                </c:pt>
                <c:pt idx="25605">
                  <c:v>256000.53</c:v>
                </c:pt>
                <c:pt idx="25606">
                  <c:v>256010.5</c:v>
                </c:pt>
                <c:pt idx="25607">
                  <c:v>256020.52</c:v>
                </c:pt>
                <c:pt idx="25608">
                  <c:v>256030.5</c:v>
                </c:pt>
                <c:pt idx="25609">
                  <c:v>256040.5</c:v>
                </c:pt>
                <c:pt idx="25610">
                  <c:v>256050.53</c:v>
                </c:pt>
                <c:pt idx="25611">
                  <c:v>256060.5</c:v>
                </c:pt>
                <c:pt idx="25612">
                  <c:v>256070.52</c:v>
                </c:pt>
                <c:pt idx="25613">
                  <c:v>256080.5</c:v>
                </c:pt>
                <c:pt idx="25614">
                  <c:v>256090.5</c:v>
                </c:pt>
                <c:pt idx="25615">
                  <c:v>256100.5</c:v>
                </c:pt>
                <c:pt idx="25616">
                  <c:v>256110.5</c:v>
                </c:pt>
                <c:pt idx="25617">
                  <c:v>256120.48</c:v>
                </c:pt>
                <c:pt idx="25618">
                  <c:v>256130.5</c:v>
                </c:pt>
                <c:pt idx="25619">
                  <c:v>256140.47</c:v>
                </c:pt>
                <c:pt idx="25620">
                  <c:v>256150.5</c:v>
                </c:pt>
                <c:pt idx="25621">
                  <c:v>256160.5</c:v>
                </c:pt>
                <c:pt idx="25622">
                  <c:v>256170.48</c:v>
                </c:pt>
                <c:pt idx="25623">
                  <c:v>256180.5</c:v>
                </c:pt>
                <c:pt idx="25624">
                  <c:v>256190.5</c:v>
                </c:pt>
                <c:pt idx="25625">
                  <c:v>256200.48</c:v>
                </c:pt>
                <c:pt idx="25626">
                  <c:v>256210.47</c:v>
                </c:pt>
                <c:pt idx="25627">
                  <c:v>256220.47</c:v>
                </c:pt>
                <c:pt idx="25628">
                  <c:v>256230.47</c:v>
                </c:pt>
                <c:pt idx="25629">
                  <c:v>256240.47</c:v>
                </c:pt>
                <c:pt idx="25630">
                  <c:v>256250.48</c:v>
                </c:pt>
                <c:pt idx="25631">
                  <c:v>256260.47</c:v>
                </c:pt>
                <c:pt idx="25632">
                  <c:v>256270.47</c:v>
                </c:pt>
                <c:pt idx="25633">
                  <c:v>256280.47</c:v>
                </c:pt>
                <c:pt idx="25634">
                  <c:v>256290.47</c:v>
                </c:pt>
                <c:pt idx="25635">
                  <c:v>256300.45</c:v>
                </c:pt>
                <c:pt idx="25636">
                  <c:v>256310.47</c:v>
                </c:pt>
                <c:pt idx="25637">
                  <c:v>256320.44</c:v>
                </c:pt>
                <c:pt idx="25638">
                  <c:v>256330.45</c:v>
                </c:pt>
                <c:pt idx="25639">
                  <c:v>256340.44</c:v>
                </c:pt>
                <c:pt idx="25640">
                  <c:v>256350.45</c:v>
                </c:pt>
                <c:pt idx="25641">
                  <c:v>256360.47</c:v>
                </c:pt>
                <c:pt idx="25642">
                  <c:v>256370.44</c:v>
                </c:pt>
                <c:pt idx="25643">
                  <c:v>256380.45</c:v>
                </c:pt>
                <c:pt idx="25644">
                  <c:v>256390.44</c:v>
                </c:pt>
                <c:pt idx="25645">
                  <c:v>256400.44</c:v>
                </c:pt>
                <c:pt idx="25646">
                  <c:v>256410.44</c:v>
                </c:pt>
                <c:pt idx="25647">
                  <c:v>256420.44</c:v>
                </c:pt>
                <c:pt idx="25648">
                  <c:v>256430.42</c:v>
                </c:pt>
                <c:pt idx="25649">
                  <c:v>256440.44</c:v>
                </c:pt>
                <c:pt idx="25650">
                  <c:v>256450.42</c:v>
                </c:pt>
                <c:pt idx="25651">
                  <c:v>256460.44</c:v>
                </c:pt>
                <c:pt idx="25652">
                  <c:v>256470.44</c:v>
                </c:pt>
                <c:pt idx="25653">
                  <c:v>256480.42</c:v>
                </c:pt>
                <c:pt idx="25654">
                  <c:v>256490.44</c:v>
                </c:pt>
                <c:pt idx="25655">
                  <c:v>256500.41</c:v>
                </c:pt>
                <c:pt idx="25656">
                  <c:v>256510.42</c:v>
                </c:pt>
                <c:pt idx="25657">
                  <c:v>256520.41</c:v>
                </c:pt>
                <c:pt idx="25658">
                  <c:v>256530.42</c:v>
                </c:pt>
                <c:pt idx="25659">
                  <c:v>256540.41</c:v>
                </c:pt>
                <c:pt idx="25660">
                  <c:v>256550.41</c:v>
                </c:pt>
                <c:pt idx="25661">
                  <c:v>256560.41</c:v>
                </c:pt>
                <c:pt idx="25662">
                  <c:v>256570.41</c:v>
                </c:pt>
                <c:pt idx="25663">
                  <c:v>256580.41</c:v>
                </c:pt>
                <c:pt idx="25664">
                  <c:v>256590.41</c:v>
                </c:pt>
                <c:pt idx="25665">
                  <c:v>256600.41</c:v>
                </c:pt>
                <c:pt idx="25666">
                  <c:v>256610.39</c:v>
                </c:pt>
                <c:pt idx="25667">
                  <c:v>256620.41</c:v>
                </c:pt>
                <c:pt idx="25668">
                  <c:v>256630.41</c:v>
                </c:pt>
                <c:pt idx="25669">
                  <c:v>256640.41</c:v>
                </c:pt>
                <c:pt idx="25670">
                  <c:v>256650.41</c:v>
                </c:pt>
                <c:pt idx="25671">
                  <c:v>256660.39</c:v>
                </c:pt>
                <c:pt idx="25672">
                  <c:v>256670.41</c:v>
                </c:pt>
                <c:pt idx="25673">
                  <c:v>256680.38</c:v>
                </c:pt>
                <c:pt idx="25674">
                  <c:v>256690.39</c:v>
                </c:pt>
                <c:pt idx="25675">
                  <c:v>256700.38</c:v>
                </c:pt>
                <c:pt idx="25676">
                  <c:v>256710.38</c:v>
                </c:pt>
                <c:pt idx="25677">
                  <c:v>256720.38</c:v>
                </c:pt>
                <c:pt idx="25678">
                  <c:v>256730.38</c:v>
                </c:pt>
                <c:pt idx="25679">
                  <c:v>256740.38</c:v>
                </c:pt>
                <c:pt idx="25680">
                  <c:v>256750.38</c:v>
                </c:pt>
                <c:pt idx="25681">
                  <c:v>256760.36</c:v>
                </c:pt>
                <c:pt idx="25682">
                  <c:v>256770.38</c:v>
                </c:pt>
                <c:pt idx="25683">
                  <c:v>256780.38</c:v>
                </c:pt>
                <c:pt idx="25684">
                  <c:v>256790.36</c:v>
                </c:pt>
                <c:pt idx="25685">
                  <c:v>256800.38</c:v>
                </c:pt>
                <c:pt idx="25686">
                  <c:v>256810.34</c:v>
                </c:pt>
                <c:pt idx="25687">
                  <c:v>256820.38</c:v>
                </c:pt>
                <c:pt idx="25688">
                  <c:v>256830.34</c:v>
                </c:pt>
                <c:pt idx="25689">
                  <c:v>256840.36</c:v>
                </c:pt>
                <c:pt idx="25690">
                  <c:v>256850.34</c:v>
                </c:pt>
                <c:pt idx="25691">
                  <c:v>256860.34</c:v>
                </c:pt>
                <c:pt idx="25692">
                  <c:v>256870.34</c:v>
                </c:pt>
                <c:pt idx="25693">
                  <c:v>256880.34</c:v>
                </c:pt>
                <c:pt idx="25694">
                  <c:v>256890.34</c:v>
                </c:pt>
                <c:pt idx="25695">
                  <c:v>256900.34</c:v>
                </c:pt>
                <c:pt idx="25696">
                  <c:v>256910.34</c:v>
                </c:pt>
                <c:pt idx="25697">
                  <c:v>256920.33</c:v>
                </c:pt>
                <c:pt idx="25698">
                  <c:v>256930.34</c:v>
                </c:pt>
                <c:pt idx="25699">
                  <c:v>256940.33</c:v>
                </c:pt>
                <c:pt idx="25700">
                  <c:v>256950.34</c:v>
                </c:pt>
                <c:pt idx="25701">
                  <c:v>256960.31</c:v>
                </c:pt>
                <c:pt idx="25702">
                  <c:v>256970.33</c:v>
                </c:pt>
                <c:pt idx="25703">
                  <c:v>256980.31</c:v>
                </c:pt>
                <c:pt idx="25704">
                  <c:v>256990.31</c:v>
                </c:pt>
                <c:pt idx="25705">
                  <c:v>257000.33</c:v>
                </c:pt>
                <c:pt idx="25706">
                  <c:v>257010.31</c:v>
                </c:pt>
                <c:pt idx="25707">
                  <c:v>257020.33</c:v>
                </c:pt>
                <c:pt idx="25708">
                  <c:v>257030.31</c:v>
                </c:pt>
                <c:pt idx="25709">
                  <c:v>257040.31</c:v>
                </c:pt>
                <c:pt idx="25710">
                  <c:v>257050.31</c:v>
                </c:pt>
                <c:pt idx="25711">
                  <c:v>257060.31</c:v>
                </c:pt>
                <c:pt idx="25712">
                  <c:v>257070.3</c:v>
                </c:pt>
                <c:pt idx="25713">
                  <c:v>257080.31</c:v>
                </c:pt>
                <c:pt idx="25714">
                  <c:v>257090.31</c:v>
                </c:pt>
                <c:pt idx="25715">
                  <c:v>257100.3</c:v>
                </c:pt>
                <c:pt idx="25716">
                  <c:v>257110.31</c:v>
                </c:pt>
                <c:pt idx="25717">
                  <c:v>257120.3</c:v>
                </c:pt>
                <c:pt idx="25718">
                  <c:v>257130.31</c:v>
                </c:pt>
                <c:pt idx="25719">
                  <c:v>257140.28</c:v>
                </c:pt>
                <c:pt idx="25720">
                  <c:v>257150.3</c:v>
                </c:pt>
                <c:pt idx="25721">
                  <c:v>257160.28</c:v>
                </c:pt>
                <c:pt idx="25722">
                  <c:v>257170.28</c:v>
                </c:pt>
                <c:pt idx="25723">
                  <c:v>257180.28</c:v>
                </c:pt>
                <c:pt idx="25724">
                  <c:v>257190.28</c:v>
                </c:pt>
                <c:pt idx="25725">
                  <c:v>257200.3</c:v>
                </c:pt>
                <c:pt idx="25726">
                  <c:v>257210.28</c:v>
                </c:pt>
                <c:pt idx="25727">
                  <c:v>257220.28</c:v>
                </c:pt>
                <c:pt idx="25728">
                  <c:v>257230.28</c:v>
                </c:pt>
                <c:pt idx="25729">
                  <c:v>257240.28</c:v>
                </c:pt>
                <c:pt idx="25730">
                  <c:v>257250.27</c:v>
                </c:pt>
                <c:pt idx="25731">
                  <c:v>257260.28</c:v>
                </c:pt>
                <c:pt idx="25732">
                  <c:v>257270.25</c:v>
                </c:pt>
                <c:pt idx="25733">
                  <c:v>257280.27</c:v>
                </c:pt>
                <c:pt idx="25734">
                  <c:v>257290.25</c:v>
                </c:pt>
                <c:pt idx="25735">
                  <c:v>257300.25</c:v>
                </c:pt>
                <c:pt idx="25736">
                  <c:v>257310.28</c:v>
                </c:pt>
                <c:pt idx="25737">
                  <c:v>257320.25</c:v>
                </c:pt>
                <c:pt idx="25738">
                  <c:v>257330.27</c:v>
                </c:pt>
                <c:pt idx="25739">
                  <c:v>257340.25</c:v>
                </c:pt>
                <c:pt idx="25740">
                  <c:v>257350.25</c:v>
                </c:pt>
                <c:pt idx="25741">
                  <c:v>257360.25</c:v>
                </c:pt>
                <c:pt idx="25742">
                  <c:v>257370.25</c:v>
                </c:pt>
                <c:pt idx="25743">
                  <c:v>257380.23</c:v>
                </c:pt>
                <c:pt idx="25744">
                  <c:v>257390.25</c:v>
                </c:pt>
                <c:pt idx="25745">
                  <c:v>257400.22</c:v>
                </c:pt>
                <c:pt idx="25746">
                  <c:v>257410.25</c:v>
                </c:pt>
                <c:pt idx="25747">
                  <c:v>257420.25</c:v>
                </c:pt>
                <c:pt idx="25748">
                  <c:v>257430.23</c:v>
                </c:pt>
                <c:pt idx="25749">
                  <c:v>257440.25</c:v>
                </c:pt>
                <c:pt idx="25750">
                  <c:v>257450.22</c:v>
                </c:pt>
                <c:pt idx="25751">
                  <c:v>257460.23</c:v>
                </c:pt>
                <c:pt idx="25752">
                  <c:v>257470.22</c:v>
                </c:pt>
                <c:pt idx="25753">
                  <c:v>257480.22</c:v>
                </c:pt>
                <c:pt idx="25754">
                  <c:v>257490.25</c:v>
                </c:pt>
                <c:pt idx="25755">
                  <c:v>257500.22</c:v>
                </c:pt>
                <c:pt idx="25756">
                  <c:v>257510.2</c:v>
                </c:pt>
                <c:pt idx="25757">
                  <c:v>257520.22</c:v>
                </c:pt>
                <c:pt idx="25758">
                  <c:v>257530.22</c:v>
                </c:pt>
                <c:pt idx="25759">
                  <c:v>257540.22</c:v>
                </c:pt>
                <c:pt idx="25760">
                  <c:v>257550.22</c:v>
                </c:pt>
                <c:pt idx="25761">
                  <c:v>257560.2</c:v>
                </c:pt>
                <c:pt idx="25762">
                  <c:v>257570.22</c:v>
                </c:pt>
                <c:pt idx="25763">
                  <c:v>257580.19</c:v>
                </c:pt>
                <c:pt idx="25764">
                  <c:v>257590.2</c:v>
                </c:pt>
                <c:pt idx="25765">
                  <c:v>257600.19</c:v>
                </c:pt>
                <c:pt idx="25766">
                  <c:v>257610.2</c:v>
                </c:pt>
                <c:pt idx="25767">
                  <c:v>257620.22</c:v>
                </c:pt>
                <c:pt idx="25768">
                  <c:v>257630.19</c:v>
                </c:pt>
                <c:pt idx="25769">
                  <c:v>257640.2</c:v>
                </c:pt>
                <c:pt idx="25770">
                  <c:v>257650.19</c:v>
                </c:pt>
                <c:pt idx="25771">
                  <c:v>257660.19</c:v>
                </c:pt>
                <c:pt idx="25772">
                  <c:v>257670.19</c:v>
                </c:pt>
                <c:pt idx="25773">
                  <c:v>257680.19</c:v>
                </c:pt>
                <c:pt idx="25774">
                  <c:v>257690.17</c:v>
                </c:pt>
                <c:pt idx="25775">
                  <c:v>257700.19</c:v>
                </c:pt>
                <c:pt idx="25776">
                  <c:v>257710.17</c:v>
                </c:pt>
                <c:pt idx="25777">
                  <c:v>257720.19</c:v>
                </c:pt>
                <c:pt idx="25778">
                  <c:v>257730.19</c:v>
                </c:pt>
                <c:pt idx="25779">
                  <c:v>257740.17</c:v>
                </c:pt>
                <c:pt idx="25780">
                  <c:v>257750.19</c:v>
                </c:pt>
                <c:pt idx="25781">
                  <c:v>257760.16</c:v>
                </c:pt>
                <c:pt idx="25782">
                  <c:v>257770.17</c:v>
                </c:pt>
                <c:pt idx="25783">
                  <c:v>257780.16</c:v>
                </c:pt>
                <c:pt idx="25784">
                  <c:v>257790.17</c:v>
                </c:pt>
                <c:pt idx="25785">
                  <c:v>257800.16</c:v>
                </c:pt>
                <c:pt idx="25786">
                  <c:v>257810.16</c:v>
                </c:pt>
                <c:pt idx="25787">
                  <c:v>257820.16</c:v>
                </c:pt>
                <c:pt idx="25788">
                  <c:v>257830.16</c:v>
                </c:pt>
                <c:pt idx="25789">
                  <c:v>257840.16</c:v>
                </c:pt>
                <c:pt idx="25790">
                  <c:v>257850.16</c:v>
                </c:pt>
                <c:pt idx="25791">
                  <c:v>257860.16</c:v>
                </c:pt>
                <c:pt idx="25792">
                  <c:v>257870.14</c:v>
                </c:pt>
                <c:pt idx="25793">
                  <c:v>257880.16</c:v>
                </c:pt>
                <c:pt idx="25794">
                  <c:v>257890.13</c:v>
                </c:pt>
                <c:pt idx="25795">
                  <c:v>257900.16</c:v>
                </c:pt>
                <c:pt idx="25796">
                  <c:v>257910.13</c:v>
                </c:pt>
                <c:pt idx="25797">
                  <c:v>257920.14</c:v>
                </c:pt>
                <c:pt idx="25798">
                  <c:v>257930.16</c:v>
                </c:pt>
                <c:pt idx="25799">
                  <c:v>257940.13</c:v>
                </c:pt>
                <c:pt idx="25800">
                  <c:v>257950.14</c:v>
                </c:pt>
                <c:pt idx="25801">
                  <c:v>257960.13</c:v>
                </c:pt>
                <c:pt idx="25802">
                  <c:v>257970.13</c:v>
                </c:pt>
                <c:pt idx="25803">
                  <c:v>257980.13</c:v>
                </c:pt>
                <c:pt idx="25804">
                  <c:v>257990.13</c:v>
                </c:pt>
                <c:pt idx="25805">
                  <c:v>258000.13</c:v>
                </c:pt>
                <c:pt idx="25806">
                  <c:v>258010.13</c:v>
                </c:pt>
                <c:pt idx="25807">
                  <c:v>258020.11</c:v>
                </c:pt>
                <c:pt idx="25808">
                  <c:v>258030.13</c:v>
                </c:pt>
                <c:pt idx="25809">
                  <c:v>258040.09</c:v>
                </c:pt>
                <c:pt idx="25810">
                  <c:v>258050.11</c:v>
                </c:pt>
                <c:pt idx="25811">
                  <c:v>258060.13</c:v>
                </c:pt>
                <c:pt idx="25812">
                  <c:v>258070.09</c:v>
                </c:pt>
                <c:pt idx="25813">
                  <c:v>258080.13</c:v>
                </c:pt>
                <c:pt idx="25814">
                  <c:v>258090.09</c:v>
                </c:pt>
                <c:pt idx="25815">
                  <c:v>258100.11</c:v>
                </c:pt>
                <c:pt idx="25816">
                  <c:v>258110.09</c:v>
                </c:pt>
                <c:pt idx="25817">
                  <c:v>258120.09</c:v>
                </c:pt>
                <c:pt idx="25818">
                  <c:v>258130.09</c:v>
                </c:pt>
                <c:pt idx="25819">
                  <c:v>258140.09</c:v>
                </c:pt>
                <c:pt idx="25820">
                  <c:v>258150.09</c:v>
                </c:pt>
                <c:pt idx="25821">
                  <c:v>258160.09</c:v>
                </c:pt>
                <c:pt idx="25822">
                  <c:v>258170.09</c:v>
                </c:pt>
                <c:pt idx="25823">
                  <c:v>258180.09</c:v>
                </c:pt>
                <c:pt idx="25824">
                  <c:v>258190.09</c:v>
                </c:pt>
                <c:pt idx="25825">
                  <c:v>258200.08</c:v>
                </c:pt>
                <c:pt idx="25826">
                  <c:v>258210.09</c:v>
                </c:pt>
                <c:pt idx="25827">
                  <c:v>258220.06</c:v>
                </c:pt>
                <c:pt idx="25828">
                  <c:v>258230.08</c:v>
                </c:pt>
                <c:pt idx="25829">
                  <c:v>258240.06</c:v>
                </c:pt>
                <c:pt idx="25830">
                  <c:v>258250.06</c:v>
                </c:pt>
                <c:pt idx="25831">
                  <c:v>258260.09</c:v>
                </c:pt>
                <c:pt idx="25832">
                  <c:v>258270.06</c:v>
                </c:pt>
                <c:pt idx="25833">
                  <c:v>258280.08</c:v>
                </c:pt>
                <c:pt idx="25834">
                  <c:v>258290.06</c:v>
                </c:pt>
                <c:pt idx="25835">
                  <c:v>258300.06</c:v>
                </c:pt>
                <c:pt idx="25836">
                  <c:v>258310.06</c:v>
                </c:pt>
                <c:pt idx="25837">
                  <c:v>258320.06</c:v>
                </c:pt>
                <c:pt idx="25838">
                  <c:v>258330.05</c:v>
                </c:pt>
                <c:pt idx="25839">
                  <c:v>258340.06</c:v>
                </c:pt>
                <c:pt idx="25840">
                  <c:v>258350.03</c:v>
                </c:pt>
                <c:pt idx="25841">
                  <c:v>258360.05</c:v>
                </c:pt>
                <c:pt idx="25842">
                  <c:v>258370.06</c:v>
                </c:pt>
                <c:pt idx="25843">
                  <c:v>258380.05</c:v>
                </c:pt>
                <c:pt idx="25844">
                  <c:v>258390.06</c:v>
                </c:pt>
                <c:pt idx="25845">
                  <c:v>258400.03</c:v>
                </c:pt>
                <c:pt idx="25846">
                  <c:v>258410.05</c:v>
                </c:pt>
                <c:pt idx="25847">
                  <c:v>258420.03</c:v>
                </c:pt>
                <c:pt idx="25848">
                  <c:v>258430.03</c:v>
                </c:pt>
                <c:pt idx="25849">
                  <c:v>258440.03</c:v>
                </c:pt>
                <c:pt idx="25850">
                  <c:v>258450.03</c:v>
                </c:pt>
                <c:pt idx="25851">
                  <c:v>258460.02</c:v>
                </c:pt>
                <c:pt idx="25852">
                  <c:v>258470.03</c:v>
                </c:pt>
                <c:pt idx="25853">
                  <c:v>258480.03</c:v>
                </c:pt>
                <c:pt idx="25854">
                  <c:v>258490.03</c:v>
                </c:pt>
                <c:pt idx="25855">
                  <c:v>258500.03</c:v>
                </c:pt>
                <c:pt idx="25856">
                  <c:v>258510.02</c:v>
                </c:pt>
                <c:pt idx="25857">
                  <c:v>258520.03</c:v>
                </c:pt>
                <c:pt idx="25858">
                  <c:v>258530</c:v>
                </c:pt>
                <c:pt idx="25859">
                  <c:v>258540.02</c:v>
                </c:pt>
                <c:pt idx="25860">
                  <c:v>258550</c:v>
                </c:pt>
                <c:pt idx="25861">
                  <c:v>258560.02</c:v>
                </c:pt>
                <c:pt idx="25862">
                  <c:v>258570</c:v>
                </c:pt>
                <c:pt idx="25863">
                  <c:v>258580</c:v>
                </c:pt>
                <c:pt idx="25864">
                  <c:v>258590.02</c:v>
                </c:pt>
                <c:pt idx="25865">
                  <c:v>258600</c:v>
                </c:pt>
                <c:pt idx="25866">
                  <c:v>258610</c:v>
                </c:pt>
                <c:pt idx="25867">
                  <c:v>258620</c:v>
                </c:pt>
                <c:pt idx="25868">
                  <c:v>258630</c:v>
                </c:pt>
                <c:pt idx="25869">
                  <c:v>258639.98</c:v>
                </c:pt>
                <c:pt idx="25870">
                  <c:v>258650</c:v>
                </c:pt>
                <c:pt idx="25871">
                  <c:v>258659.97</c:v>
                </c:pt>
                <c:pt idx="25872">
                  <c:v>258670</c:v>
                </c:pt>
                <c:pt idx="25873">
                  <c:v>258679.97</c:v>
                </c:pt>
                <c:pt idx="25874">
                  <c:v>258689.98</c:v>
                </c:pt>
                <c:pt idx="25875">
                  <c:v>258700</c:v>
                </c:pt>
                <c:pt idx="25876">
                  <c:v>258709.97</c:v>
                </c:pt>
                <c:pt idx="25877">
                  <c:v>258719.98</c:v>
                </c:pt>
                <c:pt idx="25878">
                  <c:v>258729.97</c:v>
                </c:pt>
                <c:pt idx="25879">
                  <c:v>258739.97</c:v>
                </c:pt>
                <c:pt idx="25880">
                  <c:v>258749.97</c:v>
                </c:pt>
                <c:pt idx="25881">
                  <c:v>258759.97</c:v>
                </c:pt>
                <c:pt idx="25882">
                  <c:v>258769.97</c:v>
                </c:pt>
                <c:pt idx="25883">
                  <c:v>258779.97</c:v>
                </c:pt>
                <c:pt idx="25884">
                  <c:v>258789.95</c:v>
                </c:pt>
                <c:pt idx="25885">
                  <c:v>258799.97</c:v>
                </c:pt>
                <c:pt idx="25886">
                  <c:v>258809.97</c:v>
                </c:pt>
                <c:pt idx="25887">
                  <c:v>258819.95</c:v>
                </c:pt>
                <c:pt idx="25888">
                  <c:v>258829.97</c:v>
                </c:pt>
                <c:pt idx="25889">
                  <c:v>258839.97</c:v>
                </c:pt>
                <c:pt idx="25890">
                  <c:v>258849.97</c:v>
                </c:pt>
                <c:pt idx="25891">
                  <c:v>258859.94</c:v>
                </c:pt>
                <c:pt idx="25892">
                  <c:v>258869.95</c:v>
                </c:pt>
                <c:pt idx="25893">
                  <c:v>258879.94</c:v>
                </c:pt>
                <c:pt idx="25894">
                  <c:v>258889.94</c:v>
                </c:pt>
                <c:pt idx="25895">
                  <c:v>258899.95</c:v>
                </c:pt>
                <c:pt idx="25896">
                  <c:v>258909.94</c:v>
                </c:pt>
                <c:pt idx="25897">
                  <c:v>258919.94</c:v>
                </c:pt>
                <c:pt idx="25898">
                  <c:v>258929.94</c:v>
                </c:pt>
                <c:pt idx="25899">
                  <c:v>258939.94</c:v>
                </c:pt>
                <c:pt idx="25900">
                  <c:v>258949.92</c:v>
                </c:pt>
                <c:pt idx="25901">
                  <c:v>258959.94</c:v>
                </c:pt>
                <c:pt idx="25902">
                  <c:v>258969.92</c:v>
                </c:pt>
                <c:pt idx="25903">
                  <c:v>258979.94</c:v>
                </c:pt>
                <c:pt idx="25904">
                  <c:v>258989.91</c:v>
                </c:pt>
                <c:pt idx="25905">
                  <c:v>258999.92</c:v>
                </c:pt>
                <c:pt idx="25906">
                  <c:v>259009.94</c:v>
                </c:pt>
                <c:pt idx="25907">
                  <c:v>259019.91</c:v>
                </c:pt>
                <c:pt idx="25908">
                  <c:v>259029.92</c:v>
                </c:pt>
                <c:pt idx="25909">
                  <c:v>259039.91</c:v>
                </c:pt>
                <c:pt idx="25910">
                  <c:v>259049.92</c:v>
                </c:pt>
                <c:pt idx="25911">
                  <c:v>259059.91</c:v>
                </c:pt>
                <c:pt idx="25912">
                  <c:v>259069.91</c:v>
                </c:pt>
                <c:pt idx="25913">
                  <c:v>259079.91</c:v>
                </c:pt>
                <c:pt idx="25914">
                  <c:v>259089.91</c:v>
                </c:pt>
                <c:pt idx="25915">
                  <c:v>259099.89</c:v>
                </c:pt>
                <c:pt idx="25916">
                  <c:v>259109.91</c:v>
                </c:pt>
                <c:pt idx="25917">
                  <c:v>259119.91</c:v>
                </c:pt>
                <c:pt idx="25918">
                  <c:v>259129.89</c:v>
                </c:pt>
                <c:pt idx="25919">
                  <c:v>259139.91</c:v>
                </c:pt>
                <c:pt idx="25920">
                  <c:v>259149.89</c:v>
                </c:pt>
                <c:pt idx="25921">
                  <c:v>259159.91</c:v>
                </c:pt>
                <c:pt idx="25922">
                  <c:v>259169.88</c:v>
                </c:pt>
                <c:pt idx="25923">
                  <c:v>259179.89</c:v>
                </c:pt>
                <c:pt idx="25924">
                  <c:v>259189.88</c:v>
                </c:pt>
                <c:pt idx="25925">
                  <c:v>259199.88</c:v>
                </c:pt>
                <c:pt idx="25926">
                  <c:v>259209.88</c:v>
                </c:pt>
                <c:pt idx="25927">
                  <c:v>259219.88</c:v>
                </c:pt>
                <c:pt idx="25928">
                  <c:v>259229.89</c:v>
                </c:pt>
                <c:pt idx="25929">
                  <c:v>259239.88</c:v>
                </c:pt>
                <c:pt idx="25930">
                  <c:v>259249.88</c:v>
                </c:pt>
                <c:pt idx="25931">
                  <c:v>259259.88</c:v>
                </c:pt>
                <c:pt idx="25932">
                  <c:v>259269.88</c:v>
                </c:pt>
                <c:pt idx="25933">
                  <c:v>259279.88</c:v>
                </c:pt>
                <c:pt idx="25934">
                  <c:v>259289.88</c:v>
                </c:pt>
                <c:pt idx="25935">
                  <c:v>259299.88</c:v>
                </c:pt>
                <c:pt idx="25936">
                  <c:v>259309.86</c:v>
                </c:pt>
                <c:pt idx="25937">
                  <c:v>259319.84</c:v>
                </c:pt>
                <c:pt idx="25938">
                  <c:v>259329.84</c:v>
                </c:pt>
                <c:pt idx="25939">
                  <c:v>259339.88</c:v>
                </c:pt>
                <c:pt idx="25940">
                  <c:v>259349.84</c:v>
                </c:pt>
                <c:pt idx="25941">
                  <c:v>259359.86</c:v>
                </c:pt>
                <c:pt idx="25942">
                  <c:v>259369.84</c:v>
                </c:pt>
                <c:pt idx="25943">
                  <c:v>259379.84</c:v>
                </c:pt>
                <c:pt idx="25944">
                  <c:v>259389.84</c:v>
                </c:pt>
                <c:pt idx="25945">
                  <c:v>259399.84</c:v>
                </c:pt>
                <c:pt idx="25946">
                  <c:v>259409.83</c:v>
                </c:pt>
                <c:pt idx="25947">
                  <c:v>259419.84</c:v>
                </c:pt>
                <c:pt idx="25948">
                  <c:v>259429.81</c:v>
                </c:pt>
                <c:pt idx="25949">
                  <c:v>259439.84</c:v>
                </c:pt>
                <c:pt idx="25950">
                  <c:v>259449.84</c:v>
                </c:pt>
                <c:pt idx="25951">
                  <c:v>259459.83</c:v>
                </c:pt>
                <c:pt idx="25952">
                  <c:v>259469.84</c:v>
                </c:pt>
                <c:pt idx="25953">
                  <c:v>259479.81</c:v>
                </c:pt>
                <c:pt idx="25954">
                  <c:v>259489.83</c:v>
                </c:pt>
                <c:pt idx="25955">
                  <c:v>259499.81</c:v>
                </c:pt>
                <c:pt idx="25956">
                  <c:v>259509.81</c:v>
                </c:pt>
                <c:pt idx="25957">
                  <c:v>259519.81</c:v>
                </c:pt>
                <c:pt idx="25958">
                  <c:v>259529.81</c:v>
                </c:pt>
                <c:pt idx="25959">
                  <c:v>259539.8</c:v>
                </c:pt>
                <c:pt idx="25960">
                  <c:v>259549.81</c:v>
                </c:pt>
                <c:pt idx="25961">
                  <c:v>259559.81</c:v>
                </c:pt>
                <c:pt idx="25962">
                  <c:v>259569.81</c:v>
                </c:pt>
                <c:pt idx="25963">
                  <c:v>259579.81</c:v>
                </c:pt>
                <c:pt idx="25964">
                  <c:v>259589.8</c:v>
                </c:pt>
                <c:pt idx="25965">
                  <c:v>259599.81</c:v>
                </c:pt>
                <c:pt idx="25966">
                  <c:v>259609.78</c:v>
                </c:pt>
                <c:pt idx="25967">
                  <c:v>259619.8</c:v>
                </c:pt>
                <c:pt idx="25968">
                  <c:v>259629.78</c:v>
                </c:pt>
                <c:pt idx="25969">
                  <c:v>259639.8</c:v>
                </c:pt>
                <c:pt idx="25970">
                  <c:v>259649.78</c:v>
                </c:pt>
                <c:pt idx="25971">
                  <c:v>259659.78</c:v>
                </c:pt>
                <c:pt idx="25972">
                  <c:v>259669.8</c:v>
                </c:pt>
                <c:pt idx="25973">
                  <c:v>259679.78</c:v>
                </c:pt>
                <c:pt idx="25974">
                  <c:v>259689.78</c:v>
                </c:pt>
                <c:pt idx="25975">
                  <c:v>259699.78</c:v>
                </c:pt>
                <c:pt idx="25976">
                  <c:v>259709.78</c:v>
                </c:pt>
                <c:pt idx="25977">
                  <c:v>259719.77</c:v>
                </c:pt>
                <c:pt idx="25978">
                  <c:v>259729.78</c:v>
                </c:pt>
                <c:pt idx="25979">
                  <c:v>259739.78</c:v>
                </c:pt>
                <c:pt idx="25980">
                  <c:v>259749.78</c:v>
                </c:pt>
                <c:pt idx="25981">
                  <c:v>259759.75</c:v>
                </c:pt>
                <c:pt idx="25982">
                  <c:v>259769.77</c:v>
                </c:pt>
                <c:pt idx="25983">
                  <c:v>259779.78</c:v>
                </c:pt>
                <c:pt idx="25984">
                  <c:v>259789.75</c:v>
                </c:pt>
                <c:pt idx="25985">
                  <c:v>259799.77</c:v>
                </c:pt>
                <c:pt idx="25986">
                  <c:v>259809.75</c:v>
                </c:pt>
                <c:pt idx="25987">
                  <c:v>259819.77</c:v>
                </c:pt>
                <c:pt idx="25988">
                  <c:v>259829.75</c:v>
                </c:pt>
                <c:pt idx="25989">
                  <c:v>259839.75</c:v>
                </c:pt>
                <c:pt idx="25990">
                  <c:v>259849.75</c:v>
                </c:pt>
                <c:pt idx="25991">
                  <c:v>259859.75</c:v>
                </c:pt>
                <c:pt idx="25992">
                  <c:v>259869.73</c:v>
                </c:pt>
                <c:pt idx="25993">
                  <c:v>259879.75</c:v>
                </c:pt>
                <c:pt idx="25994">
                  <c:v>259889.75</c:v>
                </c:pt>
                <c:pt idx="25995">
                  <c:v>259899.73</c:v>
                </c:pt>
                <c:pt idx="25996">
                  <c:v>259909.75</c:v>
                </c:pt>
                <c:pt idx="25997">
                  <c:v>259919.72</c:v>
                </c:pt>
                <c:pt idx="25998">
                  <c:v>259929.75</c:v>
                </c:pt>
                <c:pt idx="25999">
                  <c:v>259939.72</c:v>
                </c:pt>
                <c:pt idx="26000">
                  <c:v>259949.73</c:v>
                </c:pt>
                <c:pt idx="26001">
                  <c:v>259959.72</c:v>
                </c:pt>
                <c:pt idx="26002">
                  <c:v>259969.72</c:v>
                </c:pt>
                <c:pt idx="26003">
                  <c:v>259979.73</c:v>
                </c:pt>
                <c:pt idx="26004">
                  <c:v>259989.72</c:v>
                </c:pt>
                <c:pt idx="26005">
                  <c:v>259999.72</c:v>
                </c:pt>
                <c:pt idx="26006">
                  <c:v>260009.72</c:v>
                </c:pt>
                <c:pt idx="26007">
                  <c:v>260019.72</c:v>
                </c:pt>
                <c:pt idx="26008">
                  <c:v>260029.72</c:v>
                </c:pt>
                <c:pt idx="26009">
                  <c:v>260039.72</c:v>
                </c:pt>
                <c:pt idx="26010">
                  <c:v>260049.7</c:v>
                </c:pt>
                <c:pt idx="26011">
                  <c:v>260059.72</c:v>
                </c:pt>
                <c:pt idx="26012">
                  <c:v>260069.69</c:v>
                </c:pt>
                <c:pt idx="26013">
                  <c:v>260079.7</c:v>
                </c:pt>
                <c:pt idx="26014">
                  <c:v>260089.72</c:v>
                </c:pt>
                <c:pt idx="26015">
                  <c:v>260099.69</c:v>
                </c:pt>
                <c:pt idx="26016">
                  <c:v>260109.72</c:v>
                </c:pt>
                <c:pt idx="26017">
                  <c:v>260119.69</c:v>
                </c:pt>
                <c:pt idx="26018">
                  <c:v>260129.7</c:v>
                </c:pt>
                <c:pt idx="26019">
                  <c:v>260139.69</c:v>
                </c:pt>
                <c:pt idx="26020">
                  <c:v>260149.69</c:v>
                </c:pt>
                <c:pt idx="26021">
                  <c:v>260159.69</c:v>
                </c:pt>
                <c:pt idx="26022">
                  <c:v>260169.69</c:v>
                </c:pt>
                <c:pt idx="26023">
                  <c:v>260179.67</c:v>
                </c:pt>
                <c:pt idx="26024">
                  <c:v>260189.69</c:v>
                </c:pt>
                <c:pt idx="26025">
                  <c:v>260199.69</c:v>
                </c:pt>
                <c:pt idx="26026">
                  <c:v>260209.69</c:v>
                </c:pt>
                <c:pt idx="26027">
                  <c:v>260219.69</c:v>
                </c:pt>
                <c:pt idx="26028">
                  <c:v>260229.67</c:v>
                </c:pt>
                <c:pt idx="26029">
                  <c:v>260239.69</c:v>
                </c:pt>
                <c:pt idx="26030">
                  <c:v>260249.66</c:v>
                </c:pt>
                <c:pt idx="26031">
                  <c:v>260259.67</c:v>
                </c:pt>
                <c:pt idx="26032">
                  <c:v>260269.66</c:v>
                </c:pt>
                <c:pt idx="26033">
                  <c:v>260279.66</c:v>
                </c:pt>
                <c:pt idx="26034">
                  <c:v>260289.66</c:v>
                </c:pt>
                <c:pt idx="26035">
                  <c:v>260299.66</c:v>
                </c:pt>
                <c:pt idx="26036">
                  <c:v>260309.67</c:v>
                </c:pt>
                <c:pt idx="26037">
                  <c:v>260319.66</c:v>
                </c:pt>
                <c:pt idx="26038">
                  <c:v>260329.66</c:v>
                </c:pt>
                <c:pt idx="26039">
                  <c:v>260339.66</c:v>
                </c:pt>
                <c:pt idx="26040">
                  <c:v>260349.66</c:v>
                </c:pt>
                <c:pt idx="26041">
                  <c:v>260359.64</c:v>
                </c:pt>
                <c:pt idx="26042">
                  <c:v>260369.66</c:v>
                </c:pt>
                <c:pt idx="26043">
                  <c:v>260379.63</c:v>
                </c:pt>
                <c:pt idx="26044">
                  <c:v>260389.64</c:v>
                </c:pt>
                <c:pt idx="26045">
                  <c:v>260399.63</c:v>
                </c:pt>
                <c:pt idx="26046">
                  <c:v>260409.64</c:v>
                </c:pt>
                <c:pt idx="26047">
                  <c:v>260419.66</c:v>
                </c:pt>
                <c:pt idx="26048">
                  <c:v>260429.63</c:v>
                </c:pt>
                <c:pt idx="26049">
                  <c:v>260439.64</c:v>
                </c:pt>
                <c:pt idx="26050">
                  <c:v>260449.63</c:v>
                </c:pt>
                <c:pt idx="26051">
                  <c:v>260459.63</c:v>
                </c:pt>
                <c:pt idx="26052">
                  <c:v>260469.63</c:v>
                </c:pt>
                <c:pt idx="26053">
                  <c:v>260479.63</c:v>
                </c:pt>
                <c:pt idx="26054">
                  <c:v>260489.61</c:v>
                </c:pt>
                <c:pt idx="26055">
                  <c:v>260499.63</c:v>
                </c:pt>
                <c:pt idx="26056">
                  <c:v>260509.59</c:v>
                </c:pt>
                <c:pt idx="26057">
                  <c:v>260519.63</c:v>
                </c:pt>
                <c:pt idx="26058">
                  <c:v>260529.63</c:v>
                </c:pt>
                <c:pt idx="26059">
                  <c:v>260539.61</c:v>
                </c:pt>
                <c:pt idx="26060">
                  <c:v>260549.63</c:v>
                </c:pt>
                <c:pt idx="26061">
                  <c:v>260559.59</c:v>
                </c:pt>
                <c:pt idx="26062">
                  <c:v>260569.61</c:v>
                </c:pt>
                <c:pt idx="26063">
                  <c:v>260579.63</c:v>
                </c:pt>
                <c:pt idx="26064">
                  <c:v>260589.59</c:v>
                </c:pt>
                <c:pt idx="26065">
                  <c:v>260599.59</c:v>
                </c:pt>
                <c:pt idx="26066">
                  <c:v>260609.59</c:v>
                </c:pt>
                <c:pt idx="26067">
                  <c:v>260619.59</c:v>
                </c:pt>
                <c:pt idx="26068">
                  <c:v>260629.59</c:v>
                </c:pt>
                <c:pt idx="26069">
                  <c:v>260639.59</c:v>
                </c:pt>
                <c:pt idx="26070">
                  <c:v>260649.59</c:v>
                </c:pt>
                <c:pt idx="26071">
                  <c:v>260659.59</c:v>
                </c:pt>
                <c:pt idx="26072">
                  <c:v>260669.58</c:v>
                </c:pt>
                <c:pt idx="26073">
                  <c:v>260679.59</c:v>
                </c:pt>
                <c:pt idx="26074">
                  <c:v>260689.56</c:v>
                </c:pt>
                <c:pt idx="26075">
                  <c:v>260699.59</c:v>
                </c:pt>
                <c:pt idx="26076">
                  <c:v>260709.56</c:v>
                </c:pt>
                <c:pt idx="26077">
                  <c:v>260719.58</c:v>
                </c:pt>
                <c:pt idx="26078">
                  <c:v>260729.56</c:v>
                </c:pt>
                <c:pt idx="26079">
                  <c:v>260739.56</c:v>
                </c:pt>
                <c:pt idx="26080">
                  <c:v>260749.58</c:v>
                </c:pt>
                <c:pt idx="26081">
                  <c:v>260759.56</c:v>
                </c:pt>
                <c:pt idx="26082">
                  <c:v>260769.56</c:v>
                </c:pt>
                <c:pt idx="26083">
                  <c:v>260779.56</c:v>
                </c:pt>
                <c:pt idx="26084">
                  <c:v>260789.56</c:v>
                </c:pt>
                <c:pt idx="26085">
                  <c:v>260799.56</c:v>
                </c:pt>
                <c:pt idx="26086">
                  <c:v>260809.56</c:v>
                </c:pt>
                <c:pt idx="26087">
                  <c:v>260819.55</c:v>
                </c:pt>
                <c:pt idx="26088">
                  <c:v>260829.56</c:v>
                </c:pt>
                <c:pt idx="26089">
                  <c:v>260839.53</c:v>
                </c:pt>
                <c:pt idx="26090">
                  <c:v>260849.55</c:v>
                </c:pt>
                <c:pt idx="26091">
                  <c:v>260859.56</c:v>
                </c:pt>
                <c:pt idx="26092">
                  <c:v>260869.53</c:v>
                </c:pt>
                <c:pt idx="26093">
                  <c:v>260879.56</c:v>
                </c:pt>
                <c:pt idx="26094">
                  <c:v>260889.53</c:v>
                </c:pt>
                <c:pt idx="26095">
                  <c:v>260899.55</c:v>
                </c:pt>
                <c:pt idx="26096">
                  <c:v>260909.53</c:v>
                </c:pt>
                <c:pt idx="26097">
                  <c:v>260919.53</c:v>
                </c:pt>
                <c:pt idx="26098">
                  <c:v>260929.53</c:v>
                </c:pt>
                <c:pt idx="26099">
                  <c:v>260939.53</c:v>
                </c:pt>
                <c:pt idx="26100">
                  <c:v>260949.52</c:v>
                </c:pt>
                <c:pt idx="26101">
                  <c:v>260959.53</c:v>
                </c:pt>
                <c:pt idx="26102">
                  <c:v>260969.53</c:v>
                </c:pt>
                <c:pt idx="26103">
                  <c:v>260979.52</c:v>
                </c:pt>
                <c:pt idx="26104">
                  <c:v>260989.53</c:v>
                </c:pt>
                <c:pt idx="26105">
                  <c:v>260999.52</c:v>
                </c:pt>
                <c:pt idx="26106">
                  <c:v>261009.53</c:v>
                </c:pt>
                <c:pt idx="26107">
                  <c:v>261019.5</c:v>
                </c:pt>
                <c:pt idx="26108">
                  <c:v>261029.52</c:v>
                </c:pt>
                <c:pt idx="26109">
                  <c:v>261039.5</c:v>
                </c:pt>
                <c:pt idx="26110">
                  <c:v>261049.5</c:v>
                </c:pt>
                <c:pt idx="26111">
                  <c:v>261059.5</c:v>
                </c:pt>
                <c:pt idx="26112">
                  <c:v>261069.5</c:v>
                </c:pt>
                <c:pt idx="26113">
                  <c:v>261079.52</c:v>
                </c:pt>
                <c:pt idx="26114">
                  <c:v>261089.5</c:v>
                </c:pt>
                <c:pt idx="26115">
                  <c:v>261099.5</c:v>
                </c:pt>
                <c:pt idx="26116">
                  <c:v>261109.5</c:v>
                </c:pt>
                <c:pt idx="26117">
                  <c:v>261119.5</c:v>
                </c:pt>
                <c:pt idx="26118">
                  <c:v>261129.48</c:v>
                </c:pt>
                <c:pt idx="26119">
                  <c:v>261139.5</c:v>
                </c:pt>
                <c:pt idx="26120">
                  <c:v>261149.47</c:v>
                </c:pt>
                <c:pt idx="26121">
                  <c:v>261159.48</c:v>
                </c:pt>
                <c:pt idx="26122">
                  <c:v>261169.47</c:v>
                </c:pt>
                <c:pt idx="26123">
                  <c:v>261179.48</c:v>
                </c:pt>
                <c:pt idx="26124">
                  <c:v>261189.5</c:v>
                </c:pt>
                <c:pt idx="26125">
                  <c:v>261199.47</c:v>
                </c:pt>
                <c:pt idx="26126">
                  <c:v>261209.48</c:v>
                </c:pt>
                <c:pt idx="26127">
                  <c:v>261219.47</c:v>
                </c:pt>
                <c:pt idx="26128">
                  <c:v>261229.47</c:v>
                </c:pt>
                <c:pt idx="26129">
                  <c:v>261239.47</c:v>
                </c:pt>
                <c:pt idx="26130">
                  <c:v>261249.47</c:v>
                </c:pt>
                <c:pt idx="26131">
                  <c:v>261259.45</c:v>
                </c:pt>
                <c:pt idx="26132">
                  <c:v>261269.47</c:v>
                </c:pt>
                <c:pt idx="26133">
                  <c:v>261279.44</c:v>
                </c:pt>
                <c:pt idx="26134">
                  <c:v>261289.47</c:v>
                </c:pt>
                <c:pt idx="26135">
                  <c:v>261299.47</c:v>
                </c:pt>
                <c:pt idx="26136">
                  <c:v>261309.45</c:v>
                </c:pt>
                <c:pt idx="26137">
                  <c:v>261319.47</c:v>
                </c:pt>
                <c:pt idx="26138">
                  <c:v>261329.44</c:v>
                </c:pt>
                <c:pt idx="26139">
                  <c:v>261339.45</c:v>
                </c:pt>
                <c:pt idx="26140">
                  <c:v>261349.44</c:v>
                </c:pt>
                <c:pt idx="26141">
                  <c:v>261359.44</c:v>
                </c:pt>
                <c:pt idx="26142">
                  <c:v>261369.47</c:v>
                </c:pt>
                <c:pt idx="26143">
                  <c:v>261379.44</c:v>
                </c:pt>
                <c:pt idx="26144">
                  <c:v>261389.44</c:v>
                </c:pt>
                <c:pt idx="26145">
                  <c:v>261399.44</c:v>
                </c:pt>
                <c:pt idx="26146">
                  <c:v>261409.44</c:v>
                </c:pt>
                <c:pt idx="26147">
                  <c:v>261419.44</c:v>
                </c:pt>
                <c:pt idx="26148">
                  <c:v>261429.44</c:v>
                </c:pt>
                <c:pt idx="26149">
                  <c:v>261439.42</c:v>
                </c:pt>
                <c:pt idx="26150">
                  <c:v>261449.44</c:v>
                </c:pt>
                <c:pt idx="26151">
                  <c:v>261459.41</c:v>
                </c:pt>
                <c:pt idx="26152">
                  <c:v>261469.44</c:v>
                </c:pt>
                <c:pt idx="26153">
                  <c:v>261479.41</c:v>
                </c:pt>
                <c:pt idx="26154">
                  <c:v>261489.42</c:v>
                </c:pt>
                <c:pt idx="26155">
                  <c:v>261499.41</c:v>
                </c:pt>
                <c:pt idx="26156">
                  <c:v>261509.41</c:v>
                </c:pt>
                <c:pt idx="26157">
                  <c:v>261519.42</c:v>
                </c:pt>
                <c:pt idx="26158">
                  <c:v>261529.41</c:v>
                </c:pt>
                <c:pt idx="26159">
                  <c:v>261539.41</c:v>
                </c:pt>
                <c:pt idx="26160">
                  <c:v>261549.41</c:v>
                </c:pt>
                <c:pt idx="26161">
                  <c:v>261559.41</c:v>
                </c:pt>
                <c:pt idx="26162">
                  <c:v>261569.39</c:v>
                </c:pt>
                <c:pt idx="26163">
                  <c:v>261579.41</c:v>
                </c:pt>
                <c:pt idx="26164">
                  <c:v>261589.39</c:v>
                </c:pt>
                <c:pt idx="26165">
                  <c:v>261599.41</c:v>
                </c:pt>
                <c:pt idx="26166">
                  <c:v>261609.38</c:v>
                </c:pt>
                <c:pt idx="26167">
                  <c:v>261619.39</c:v>
                </c:pt>
                <c:pt idx="26168">
                  <c:v>261629.41</c:v>
                </c:pt>
                <c:pt idx="26169">
                  <c:v>261639.38</c:v>
                </c:pt>
                <c:pt idx="26170">
                  <c:v>261649.39</c:v>
                </c:pt>
                <c:pt idx="26171">
                  <c:v>261659.38</c:v>
                </c:pt>
                <c:pt idx="26172">
                  <c:v>261669.39</c:v>
                </c:pt>
                <c:pt idx="26173">
                  <c:v>261679.38</c:v>
                </c:pt>
                <c:pt idx="26174">
                  <c:v>261689.38</c:v>
                </c:pt>
                <c:pt idx="26175">
                  <c:v>261699.38</c:v>
                </c:pt>
                <c:pt idx="26176">
                  <c:v>261709.38</c:v>
                </c:pt>
                <c:pt idx="26177">
                  <c:v>261719.36</c:v>
                </c:pt>
                <c:pt idx="26178">
                  <c:v>261729.38</c:v>
                </c:pt>
                <c:pt idx="26179">
                  <c:v>261739.38</c:v>
                </c:pt>
                <c:pt idx="26180">
                  <c:v>261749.36</c:v>
                </c:pt>
                <c:pt idx="26181">
                  <c:v>261759.38</c:v>
                </c:pt>
                <c:pt idx="26182">
                  <c:v>261769.36</c:v>
                </c:pt>
                <c:pt idx="26183">
                  <c:v>261779.38</c:v>
                </c:pt>
                <c:pt idx="26184">
                  <c:v>261789.34</c:v>
                </c:pt>
                <c:pt idx="26185">
                  <c:v>261799.36</c:v>
                </c:pt>
                <c:pt idx="26186">
                  <c:v>261809.34</c:v>
                </c:pt>
                <c:pt idx="26187">
                  <c:v>261819.34</c:v>
                </c:pt>
                <c:pt idx="26188">
                  <c:v>261829.34</c:v>
                </c:pt>
                <c:pt idx="26189">
                  <c:v>261839.34</c:v>
                </c:pt>
                <c:pt idx="26190">
                  <c:v>261849.36</c:v>
                </c:pt>
                <c:pt idx="26191">
                  <c:v>261859.34</c:v>
                </c:pt>
                <c:pt idx="26192">
                  <c:v>261869.34</c:v>
                </c:pt>
                <c:pt idx="26193">
                  <c:v>261879.34</c:v>
                </c:pt>
                <c:pt idx="26194">
                  <c:v>261889.34</c:v>
                </c:pt>
                <c:pt idx="26195">
                  <c:v>261899.33</c:v>
                </c:pt>
                <c:pt idx="26196">
                  <c:v>261909.34</c:v>
                </c:pt>
                <c:pt idx="26197">
                  <c:v>261919.31</c:v>
                </c:pt>
                <c:pt idx="26198">
                  <c:v>261929.33</c:v>
                </c:pt>
                <c:pt idx="26199">
                  <c:v>261939.31</c:v>
                </c:pt>
                <c:pt idx="26200">
                  <c:v>261949.31</c:v>
                </c:pt>
                <c:pt idx="26201">
                  <c:v>261959.34</c:v>
                </c:pt>
                <c:pt idx="26202">
                  <c:v>261969.31</c:v>
                </c:pt>
                <c:pt idx="26203">
                  <c:v>261979.33</c:v>
                </c:pt>
                <c:pt idx="26204">
                  <c:v>261989.31</c:v>
                </c:pt>
                <c:pt idx="26205">
                  <c:v>261999.31</c:v>
                </c:pt>
                <c:pt idx="26206">
                  <c:v>262009.31</c:v>
                </c:pt>
                <c:pt idx="26207">
                  <c:v>262019.31</c:v>
                </c:pt>
                <c:pt idx="26208">
                  <c:v>262029.3</c:v>
                </c:pt>
                <c:pt idx="26209">
                  <c:v>262039.31</c:v>
                </c:pt>
                <c:pt idx="26210">
                  <c:v>262049.28</c:v>
                </c:pt>
                <c:pt idx="26211">
                  <c:v>262059.31</c:v>
                </c:pt>
                <c:pt idx="26212">
                  <c:v>262069.31</c:v>
                </c:pt>
                <c:pt idx="26213">
                  <c:v>262079.3</c:v>
                </c:pt>
                <c:pt idx="26214">
                  <c:v>262089.31</c:v>
                </c:pt>
                <c:pt idx="26215">
                  <c:v>262099.28</c:v>
                </c:pt>
                <c:pt idx="26216">
                  <c:v>262109.3</c:v>
                </c:pt>
                <c:pt idx="26217">
                  <c:v>262119.28</c:v>
                </c:pt>
                <c:pt idx="26218">
                  <c:v>262129.28</c:v>
                </c:pt>
                <c:pt idx="26219">
                  <c:v>262139.31</c:v>
                </c:pt>
                <c:pt idx="26220">
                  <c:v>262149.28000000003</c:v>
                </c:pt>
                <c:pt idx="26221">
                  <c:v>262159.31</c:v>
                </c:pt>
                <c:pt idx="26222">
                  <c:v>262169.28000000003</c:v>
                </c:pt>
                <c:pt idx="26223">
                  <c:v>262179.28000000003</c:v>
                </c:pt>
                <c:pt idx="26224">
                  <c:v>262189.28000000003</c:v>
                </c:pt>
                <c:pt idx="26225">
                  <c:v>262199.28000000003</c:v>
                </c:pt>
                <c:pt idx="26226">
                  <c:v>262209.25</c:v>
                </c:pt>
                <c:pt idx="26227">
                  <c:v>262219.28000000003</c:v>
                </c:pt>
                <c:pt idx="26228">
                  <c:v>262229.25</c:v>
                </c:pt>
                <c:pt idx="26229">
                  <c:v>262239.25</c:v>
                </c:pt>
                <c:pt idx="26230">
                  <c:v>262249.25</c:v>
                </c:pt>
                <c:pt idx="26231">
                  <c:v>262259.25</c:v>
                </c:pt>
                <c:pt idx="26232">
                  <c:v>262269.25</c:v>
                </c:pt>
                <c:pt idx="26233">
                  <c:v>262279.25</c:v>
                </c:pt>
                <c:pt idx="26234">
                  <c:v>262289.25</c:v>
                </c:pt>
                <c:pt idx="26235">
                  <c:v>262299.25</c:v>
                </c:pt>
                <c:pt idx="26236">
                  <c:v>262309.25</c:v>
                </c:pt>
                <c:pt idx="26237">
                  <c:v>262319.25</c:v>
                </c:pt>
                <c:pt idx="26238">
                  <c:v>262329.25</c:v>
                </c:pt>
                <c:pt idx="26239">
                  <c:v>262339.25</c:v>
                </c:pt>
                <c:pt idx="26240">
                  <c:v>262349.25</c:v>
                </c:pt>
                <c:pt idx="26241">
                  <c:v>262359.25</c:v>
                </c:pt>
                <c:pt idx="26242">
                  <c:v>262369.25</c:v>
                </c:pt>
                <c:pt idx="26243">
                  <c:v>262379.21999999997</c:v>
                </c:pt>
                <c:pt idx="26244">
                  <c:v>262389.25</c:v>
                </c:pt>
                <c:pt idx="26245">
                  <c:v>262399.25</c:v>
                </c:pt>
                <c:pt idx="26246">
                  <c:v>262409.21999999997</c:v>
                </c:pt>
                <c:pt idx="26247">
                  <c:v>262419.25</c:v>
                </c:pt>
                <c:pt idx="26248">
                  <c:v>262429.21999999997</c:v>
                </c:pt>
                <c:pt idx="26249">
                  <c:v>262439.25</c:v>
                </c:pt>
                <c:pt idx="26250">
                  <c:v>262449.21999999997</c:v>
                </c:pt>
                <c:pt idx="26251">
                  <c:v>262459.21999999997</c:v>
                </c:pt>
                <c:pt idx="26252">
                  <c:v>262469.21999999997</c:v>
                </c:pt>
                <c:pt idx="26253">
                  <c:v>262479.21999999997</c:v>
                </c:pt>
                <c:pt idx="26254">
                  <c:v>262489.19</c:v>
                </c:pt>
                <c:pt idx="26255">
                  <c:v>262499.21999999997</c:v>
                </c:pt>
                <c:pt idx="26256">
                  <c:v>262509.21999999997</c:v>
                </c:pt>
                <c:pt idx="26257">
                  <c:v>262519.19</c:v>
                </c:pt>
                <c:pt idx="26258">
                  <c:v>262529.21999999997</c:v>
                </c:pt>
                <c:pt idx="26259">
                  <c:v>262539.19</c:v>
                </c:pt>
                <c:pt idx="26260">
                  <c:v>262549.21999999997</c:v>
                </c:pt>
                <c:pt idx="26261">
                  <c:v>262559.21999999997</c:v>
                </c:pt>
                <c:pt idx="26262">
                  <c:v>262569.19</c:v>
                </c:pt>
                <c:pt idx="26263">
                  <c:v>262579.19</c:v>
                </c:pt>
                <c:pt idx="26264">
                  <c:v>262589.19</c:v>
                </c:pt>
                <c:pt idx="26265">
                  <c:v>262599.19</c:v>
                </c:pt>
                <c:pt idx="26266">
                  <c:v>262609.19</c:v>
                </c:pt>
                <c:pt idx="26267">
                  <c:v>262619.19</c:v>
                </c:pt>
                <c:pt idx="26268">
                  <c:v>262629.19</c:v>
                </c:pt>
                <c:pt idx="26269">
                  <c:v>262639.19</c:v>
                </c:pt>
                <c:pt idx="26270">
                  <c:v>262649.19</c:v>
                </c:pt>
                <c:pt idx="26271">
                  <c:v>262659.19</c:v>
                </c:pt>
                <c:pt idx="26272">
                  <c:v>262669.19</c:v>
                </c:pt>
                <c:pt idx="26273">
                  <c:v>262679.19</c:v>
                </c:pt>
                <c:pt idx="26274">
                  <c:v>262689.15999999997</c:v>
                </c:pt>
                <c:pt idx="26275">
                  <c:v>262699.19</c:v>
                </c:pt>
                <c:pt idx="26276">
                  <c:v>262709.15999999997</c:v>
                </c:pt>
                <c:pt idx="26277">
                  <c:v>262719.15999999997</c:v>
                </c:pt>
                <c:pt idx="26278">
                  <c:v>262729.19</c:v>
                </c:pt>
                <c:pt idx="26279">
                  <c:v>262739.15999999997</c:v>
                </c:pt>
                <c:pt idx="26280">
                  <c:v>262749.19</c:v>
                </c:pt>
                <c:pt idx="26281">
                  <c:v>262759.15999999997</c:v>
                </c:pt>
                <c:pt idx="26282">
                  <c:v>262769.15999999997</c:v>
                </c:pt>
                <c:pt idx="26283">
                  <c:v>262779.15999999997</c:v>
                </c:pt>
                <c:pt idx="26284">
                  <c:v>262789.15999999997</c:v>
                </c:pt>
                <c:pt idx="26285">
                  <c:v>262799.13</c:v>
                </c:pt>
                <c:pt idx="26286">
                  <c:v>262809.15999999997</c:v>
                </c:pt>
                <c:pt idx="26287">
                  <c:v>262819.13</c:v>
                </c:pt>
                <c:pt idx="26288">
                  <c:v>262829.15999999997</c:v>
                </c:pt>
                <c:pt idx="26289">
                  <c:v>262839.15999999997</c:v>
                </c:pt>
                <c:pt idx="26290">
                  <c:v>262849.13</c:v>
                </c:pt>
                <c:pt idx="26291">
                  <c:v>262859.15999999997</c:v>
                </c:pt>
                <c:pt idx="26292">
                  <c:v>262869.13</c:v>
                </c:pt>
                <c:pt idx="26293">
                  <c:v>262879.13</c:v>
                </c:pt>
                <c:pt idx="26294">
                  <c:v>262889.13</c:v>
                </c:pt>
                <c:pt idx="26295">
                  <c:v>262899.13</c:v>
                </c:pt>
                <c:pt idx="26296">
                  <c:v>262909.13</c:v>
                </c:pt>
                <c:pt idx="26297">
                  <c:v>262919.13</c:v>
                </c:pt>
                <c:pt idx="26298">
                  <c:v>262929.13</c:v>
                </c:pt>
                <c:pt idx="26299">
                  <c:v>262939.13</c:v>
                </c:pt>
                <c:pt idx="26300">
                  <c:v>262949.13</c:v>
                </c:pt>
                <c:pt idx="26301">
                  <c:v>262959.13</c:v>
                </c:pt>
                <c:pt idx="26302">
                  <c:v>262969.13</c:v>
                </c:pt>
                <c:pt idx="26303">
                  <c:v>262979.13</c:v>
                </c:pt>
                <c:pt idx="26304">
                  <c:v>262989.13</c:v>
                </c:pt>
                <c:pt idx="26305">
                  <c:v>262999.13</c:v>
                </c:pt>
                <c:pt idx="26306">
                  <c:v>263009.13</c:v>
                </c:pt>
                <c:pt idx="26307">
                  <c:v>263019.09000000003</c:v>
                </c:pt>
                <c:pt idx="26308">
                  <c:v>263029.13</c:v>
                </c:pt>
                <c:pt idx="26309">
                  <c:v>263039.09000000003</c:v>
                </c:pt>
                <c:pt idx="26310">
                  <c:v>263049.09000000003</c:v>
                </c:pt>
                <c:pt idx="26311">
                  <c:v>263059.13</c:v>
                </c:pt>
                <c:pt idx="26312">
                  <c:v>263069.09000000003</c:v>
                </c:pt>
                <c:pt idx="26313">
                  <c:v>263079.09000000003</c:v>
                </c:pt>
                <c:pt idx="26314">
                  <c:v>263089.09000000003</c:v>
                </c:pt>
                <c:pt idx="26315">
                  <c:v>263099.09000000003</c:v>
                </c:pt>
                <c:pt idx="26316">
                  <c:v>263109.06</c:v>
                </c:pt>
                <c:pt idx="26317">
                  <c:v>263119.09000000003</c:v>
                </c:pt>
                <c:pt idx="26318">
                  <c:v>263129.06</c:v>
                </c:pt>
                <c:pt idx="26319">
                  <c:v>263139.09000000003</c:v>
                </c:pt>
                <c:pt idx="26320">
                  <c:v>263149.06</c:v>
                </c:pt>
                <c:pt idx="26321">
                  <c:v>263159.06</c:v>
                </c:pt>
                <c:pt idx="26322">
                  <c:v>263169.09000000003</c:v>
                </c:pt>
                <c:pt idx="26323">
                  <c:v>263179.06</c:v>
                </c:pt>
                <c:pt idx="26324">
                  <c:v>263189.06</c:v>
                </c:pt>
                <c:pt idx="26325">
                  <c:v>263199.06</c:v>
                </c:pt>
                <c:pt idx="26326">
                  <c:v>263209.06</c:v>
                </c:pt>
                <c:pt idx="26327">
                  <c:v>263219.06</c:v>
                </c:pt>
                <c:pt idx="26328">
                  <c:v>263229.06</c:v>
                </c:pt>
                <c:pt idx="26329">
                  <c:v>263239.06</c:v>
                </c:pt>
                <c:pt idx="26330">
                  <c:v>263249.06</c:v>
                </c:pt>
                <c:pt idx="26331">
                  <c:v>263259.06</c:v>
                </c:pt>
                <c:pt idx="26332">
                  <c:v>263269.06</c:v>
                </c:pt>
                <c:pt idx="26333">
                  <c:v>263279.06</c:v>
                </c:pt>
                <c:pt idx="26334">
                  <c:v>263289.06</c:v>
                </c:pt>
                <c:pt idx="26335">
                  <c:v>263299.06</c:v>
                </c:pt>
                <c:pt idx="26336">
                  <c:v>263309.03000000003</c:v>
                </c:pt>
                <c:pt idx="26337">
                  <c:v>263319.06</c:v>
                </c:pt>
                <c:pt idx="26338">
                  <c:v>263329.03000000003</c:v>
                </c:pt>
                <c:pt idx="26339">
                  <c:v>263339.06</c:v>
                </c:pt>
                <c:pt idx="26340">
                  <c:v>263349.03000000003</c:v>
                </c:pt>
                <c:pt idx="26341">
                  <c:v>263359.03000000003</c:v>
                </c:pt>
                <c:pt idx="26342">
                  <c:v>263369.06</c:v>
                </c:pt>
                <c:pt idx="26343">
                  <c:v>263379.03000000003</c:v>
                </c:pt>
                <c:pt idx="26344">
                  <c:v>263389.03000000003</c:v>
                </c:pt>
                <c:pt idx="26345">
                  <c:v>263399.03000000003</c:v>
                </c:pt>
                <c:pt idx="26346">
                  <c:v>263409.03000000003</c:v>
                </c:pt>
                <c:pt idx="26347">
                  <c:v>263419.03000000003</c:v>
                </c:pt>
                <c:pt idx="26348">
                  <c:v>263429.03000000003</c:v>
                </c:pt>
                <c:pt idx="26349">
                  <c:v>263439</c:v>
                </c:pt>
                <c:pt idx="26350">
                  <c:v>263449.03000000003</c:v>
                </c:pt>
                <c:pt idx="26351">
                  <c:v>263459</c:v>
                </c:pt>
                <c:pt idx="26352">
                  <c:v>263469</c:v>
                </c:pt>
                <c:pt idx="26353">
                  <c:v>263479</c:v>
                </c:pt>
                <c:pt idx="26354">
                  <c:v>263489</c:v>
                </c:pt>
                <c:pt idx="26355">
                  <c:v>263499.03000000003</c:v>
                </c:pt>
                <c:pt idx="26356">
                  <c:v>263509</c:v>
                </c:pt>
                <c:pt idx="26357">
                  <c:v>263519</c:v>
                </c:pt>
                <c:pt idx="26358">
                  <c:v>263529</c:v>
                </c:pt>
                <c:pt idx="26359">
                  <c:v>263539</c:v>
                </c:pt>
                <c:pt idx="26360">
                  <c:v>263549</c:v>
                </c:pt>
                <c:pt idx="26361">
                  <c:v>263559</c:v>
                </c:pt>
                <c:pt idx="26362">
                  <c:v>263569</c:v>
                </c:pt>
                <c:pt idx="26363">
                  <c:v>263579</c:v>
                </c:pt>
                <c:pt idx="26364">
                  <c:v>263588.96999999997</c:v>
                </c:pt>
                <c:pt idx="26365">
                  <c:v>263599</c:v>
                </c:pt>
                <c:pt idx="26366">
                  <c:v>263609</c:v>
                </c:pt>
                <c:pt idx="26367">
                  <c:v>263619</c:v>
                </c:pt>
                <c:pt idx="26368">
                  <c:v>263629</c:v>
                </c:pt>
                <c:pt idx="26369">
                  <c:v>263638.96999999997</c:v>
                </c:pt>
                <c:pt idx="26370">
                  <c:v>263649</c:v>
                </c:pt>
                <c:pt idx="26371">
                  <c:v>263658.96999999997</c:v>
                </c:pt>
                <c:pt idx="26372">
                  <c:v>263668.96999999997</c:v>
                </c:pt>
                <c:pt idx="26373">
                  <c:v>263678.96999999997</c:v>
                </c:pt>
                <c:pt idx="26374">
                  <c:v>263688.96999999997</c:v>
                </c:pt>
                <c:pt idx="26375">
                  <c:v>263698.94</c:v>
                </c:pt>
                <c:pt idx="26376">
                  <c:v>263708.96999999997</c:v>
                </c:pt>
                <c:pt idx="26377">
                  <c:v>263718.96999999997</c:v>
                </c:pt>
                <c:pt idx="26378">
                  <c:v>263728.96999999997</c:v>
                </c:pt>
                <c:pt idx="26379">
                  <c:v>263738.96999999997</c:v>
                </c:pt>
                <c:pt idx="26380">
                  <c:v>263748.94</c:v>
                </c:pt>
                <c:pt idx="26381">
                  <c:v>263758.96999999997</c:v>
                </c:pt>
                <c:pt idx="26382">
                  <c:v>263768.94</c:v>
                </c:pt>
                <c:pt idx="26383">
                  <c:v>263778.94</c:v>
                </c:pt>
                <c:pt idx="26384">
                  <c:v>263788.94</c:v>
                </c:pt>
                <c:pt idx="26385">
                  <c:v>263798.94</c:v>
                </c:pt>
                <c:pt idx="26386">
                  <c:v>263808.96999999997</c:v>
                </c:pt>
                <c:pt idx="26387">
                  <c:v>263818.94</c:v>
                </c:pt>
                <c:pt idx="26388">
                  <c:v>263828.94</c:v>
                </c:pt>
                <c:pt idx="26389">
                  <c:v>263838.94</c:v>
                </c:pt>
                <c:pt idx="26390">
                  <c:v>263848.94</c:v>
                </c:pt>
                <c:pt idx="26391">
                  <c:v>263858.94</c:v>
                </c:pt>
                <c:pt idx="26392">
                  <c:v>263868.94</c:v>
                </c:pt>
                <c:pt idx="26393">
                  <c:v>263878.94</c:v>
                </c:pt>
                <c:pt idx="26394">
                  <c:v>263888.94</c:v>
                </c:pt>
                <c:pt idx="26395">
                  <c:v>263898.90999999997</c:v>
                </c:pt>
                <c:pt idx="26396">
                  <c:v>263908.94</c:v>
                </c:pt>
                <c:pt idx="26397">
                  <c:v>263918.90999999997</c:v>
                </c:pt>
                <c:pt idx="26398">
                  <c:v>263928.94</c:v>
                </c:pt>
                <c:pt idx="26399">
                  <c:v>263938.94</c:v>
                </c:pt>
                <c:pt idx="26400">
                  <c:v>263948.90999999997</c:v>
                </c:pt>
                <c:pt idx="26401">
                  <c:v>263958.94</c:v>
                </c:pt>
                <c:pt idx="26402">
                  <c:v>263968.90999999997</c:v>
                </c:pt>
                <c:pt idx="26403">
                  <c:v>263978.90999999997</c:v>
                </c:pt>
                <c:pt idx="26404">
                  <c:v>263988.90999999997</c:v>
                </c:pt>
                <c:pt idx="26405">
                  <c:v>263998.90999999997</c:v>
                </c:pt>
                <c:pt idx="26406">
                  <c:v>264008.90999999997</c:v>
                </c:pt>
                <c:pt idx="26407">
                  <c:v>264018.90999999997</c:v>
                </c:pt>
                <c:pt idx="26408">
                  <c:v>264028.88</c:v>
                </c:pt>
                <c:pt idx="26409">
                  <c:v>264038.90999999997</c:v>
                </c:pt>
                <c:pt idx="26410">
                  <c:v>264048.90999999997</c:v>
                </c:pt>
                <c:pt idx="26411">
                  <c:v>264058.88</c:v>
                </c:pt>
                <c:pt idx="26412">
                  <c:v>264068.90999999997</c:v>
                </c:pt>
                <c:pt idx="26413">
                  <c:v>264078.88</c:v>
                </c:pt>
                <c:pt idx="26414">
                  <c:v>264088.90999999997</c:v>
                </c:pt>
                <c:pt idx="26415">
                  <c:v>264098.88</c:v>
                </c:pt>
                <c:pt idx="26416">
                  <c:v>264108.88</c:v>
                </c:pt>
                <c:pt idx="26417">
                  <c:v>264118.88</c:v>
                </c:pt>
                <c:pt idx="26418">
                  <c:v>264128.88</c:v>
                </c:pt>
                <c:pt idx="26419">
                  <c:v>264138.88</c:v>
                </c:pt>
                <c:pt idx="26420">
                  <c:v>264148.88</c:v>
                </c:pt>
                <c:pt idx="26421">
                  <c:v>264158.88</c:v>
                </c:pt>
                <c:pt idx="26422">
                  <c:v>264168.88</c:v>
                </c:pt>
                <c:pt idx="26423">
                  <c:v>264178.88</c:v>
                </c:pt>
                <c:pt idx="26424">
                  <c:v>264188.88</c:v>
                </c:pt>
                <c:pt idx="26425">
                  <c:v>264198.88</c:v>
                </c:pt>
                <c:pt idx="26426">
                  <c:v>264208.88</c:v>
                </c:pt>
                <c:pt idx="26427">
                  <c:v>264218.88</c:v>
                </c:pt>
                <c:pt idx="26428">
                  <c:v>264228.88</c:v>
                </c:pt>
                <c:pt idx="26429">
                  <c:v>264238.88</c:v>
                </c:pt>
                <c:pt idx="26430">
                  <c:v>264248.84000000003</c:v>
                </c:pt>
                <c:pt idx="26431">
                  <c:v>264258.84000000003</c:v>
                </c:pt>
                <c:pt idx="26432">
                  <c:v>264268.88</c:v>
                </c:pt>
                <c:pt idx="26433">
                  <c:v>264278.84000000003</c:v>
                </c:pt>
                <c:pt idx="26434">
                  <c:v>264288.88</c:v>
                </c:pt>
                <c:pt idx="26435">
                  <c:v>264298.84000000003</c:v>
                </c:pt>
                <c:pt idx="26436">
                  <c:v>264308.84000000003</c:v>
                </c:pt>
                <c:pt idx="26437">
                  <c:v>264318.84000000003</c:v>
                </c:pt>
                <c:pt idx="26438">
                  <c:v>264328.84000000003</c:v>
                </c:pt>
                <c:pt idx="26439">
                  <c:v>264338.81</c:v>
                </c:pt>
                <c:pt idx="26440">
                  <c:v>264348.84000000003</c:v>
                </c:pt>
                <c:pt idx="26441">
                  <c:v>264358.81</c:v>
                </c:pt>
                <c:pt idx="26442">
                  <c:v>264368.81</c:v>
                </c:pt>
                <c:pt idx="26443">
                  <c:v>264378.84000000003</c:v>
                </c:pt>
                <c:pt idx="26444">
                  <c:v>264388.81</c:v>
                </c:pt>
                <c:pt idx="26445">
                  <c:v>264398.84000000003</c:v>
                </c:pt>
                <c:pt idx="26446">
                  <c:v>264408.81</c:v>
                </c:pt>
                <c:pt idx="26447">
                  <c:v>264418.81</c:v>
                </c:pt>
                <c:pt idx="26448">
                  <c:v>264428.81</c:v>
                </c:pt>
                <c:pt idx="26449">
                  <c:v>264438.81</c:v>
                </c:pt>
                <c:pt idx="26450">
                  <c:v>264448.81</c:v>
                </c:pt>
                <c:pt idx="26451">
                  <c:v>264458.81</c:v>
                </c:pt>
                <c:pt idx="26452">
                  <c:v>264468.81</c:v>
                </c:pt>
                <c:pt idx="26453">
                  <c:v>264478.81</c:v>
                </c:pt>
                <c:pt idx="26454">
                  <c:v>264488.81</c:v>
                </c:pt>
                <c:pt idx="26455">
                  <c:v>264498.81</c:v>
                </c:pt>
                <c:pt idx="26456">
                  <c:v>264508.81</c:v>
                </c:pt>
                <c:pt idx="26457">
                  <c:v>264518.81</c:v>
                </c:pt>
                <c:pt idx="26458">
                  <c:v>264528.81</c:v>
                </c:pt>
                <c:pt idx="26459">
                  <c:v>264538.78000000003</c:v>
                </c:pt>
                <c:pt idx="26460">
                  <c:v>264548.81</c:v>
                </c:pt>
                <c:pt idx="26461">
                  <c:v>264558.78000000003</c:v>
                </c:pt>
                <c:pt idx="26462">
                  <c:v>264568.78000000003</c:v>
                </c:pt>
                <c:pt idx="26463">
                  <c:v>264578.78000000003</c:v>
                </c:pt>
                <c:pt idx="26464">
                  <c:v>264588.78000000003</c:v>
                </c:pt>
                <c:pt idx="26465">
                  <c:v>264598.81</c:v>
                </c:pt>
                <c:pt idx="26466">
                  <c:v>264608.78000000003</c:v>
                </c:pt>
                <c:pt idx="26467">
                  <c:v>264618.78000000003</c:v>
                </c:pt>
                <c:pt idx="26468">
                  <c:v>264628.78000000003</c:v>
                </c:pt>
                <c:pt idx="26469">
                  <c:v>264638.78000000003</c:v>
                </c:pt>
                <c:pt idx="26470">
                  <c:v>264648.78000000003</c:v>
                </c:pt>
                <c:pt idx="26471">
                  <c:v>264658.78000000003</c:v>
                </c:pt>
                <c:pt idx="26472">
                  <c:v>264668.78000000003</c:v>
                </c:pt>
                <c:pt idx="26473">
                  <c:v>264678.78000000003</c:v>
                </c:pt>
                <c:pt idx="26474">
                  <c:v>264688.75</c:v>
                </c:pt>
                <c:pt idx="26475">
                  <c:v>264698.75</c:v>
                </c:pt>
                <c:pt idx="26476">
                  <c:v>264708.78000000003</c:v>
                </c:pt>
                <c:pt idx="26477">
                  <c:v>264718.75</c:v>
                </c:pt>
                <c:pt idx="26478">
                  <c:v>264728.75</c:v>
                </c:pt>
                <c:pt idx="26479">
                  <c:v>264738.75</c:v>
                </c:pt>
                <c:pt idx="26480">
                  <c:v>264748.75</c:v>
                </c:pt>
                <c:pt idx="26481">
                  <c:v>264758.75</c:v>
                </c:pt>
                <c:pt idx="26482">
                  <c:v>264768.75</c:v>
                </c:pt>
                <c:pt idx="26483">
                  <c:v>264778.75</c:v>
                </c:pt>
                <c:pt idx="26484">
                  <c:v>264788.75</c:v>
                </c:pt>
                <c:pt idx="26485">
                  <c:v>264798.75</c:v>
                </c:pt>
                <c:pt idx="26486">
                  <c:v>264808.75</c:v>
                </c:pt>
                <c:pt idx="26487">
                  <c:v>264818.75</c:v>
                </c:pt>
                <c:pt idx="26488">
                  <c:v>264828.75</c:v>
                </c:pt>
                <c:pt idx="26489">
                  <c:v>264838.75</c:v>
                </c:pt>
                <c:pt idx="26490">
                  <c:v>264848.71999999997</c:v>
                </c:pt>
                <c:pt idx="26491">
                  <c:v>264858.75</c:v>
                </c:pt>
                <c:pt idx="26492">
                  <c:v>264868.71999999997</c:v>
                </c:pt>
                <c:pt idx="26493">
                  <c:v>264878.75</c:v>
                </c:pt>
                <c:pt idx="26494">
                  <c:v>264888.71999999997</c:v>
                </c:pt>
                <c:pt idx="26495">
                  <c:v>264898.71999999997</c:v>
                </c:pt>
                <c:pt idx="26496">
                  <c:v>264908.71999999997</c:v>
                </c:pt>
                <c:pt idx="26497">
                  <c:v>264918.71999999997</c:v>
                </c:pt>
                <c:pt idx="26498">
                  <c:v>264928.71999999997</c:v>
                </c:pt>
                <c:pt idx="26499">
                  <c:v>264938.71999999997</c:v>
                </c:pt>
                <c:pt idx="26500">
                  <c:v>264948.71999999997</c:v>
                </c:pt>
                <c:pt idx="26501">
                  <c:v>264958.69</c:v>
                </c:pt>
                <c:pt idx="26502">
                  <c:v>264968.71999999997</c:v>
                </c:pt>
                <c:pt idx="26503">
                  <c:v>264978.69</c:v>
                </c:pt>
                <c:pt idx="26504">
                  <c:v>264988.71999999997</c:v>
                </c:pt>
                <c:pt idx="26505">
                  <c:v>264998.69</c:v>
                </c:pt>
                <c:pt idx="26506">
                  <c:v>265008.69</c:v>
                </c:pt>
                <c:pt idx="26507">
                  <c:v>265018.69</c:v>
                </c:pt>
                <c:pt idx="26508">
                  <c:v>265028.69</c:v>
                </c:pt>
                <c:pt idx="26509">
                  <c:v>265038.69</c:v>
                </c:pt>
                <c:pt idx="26510">
                  <c:v>265048.69</c:v>
                </c:pt>
                <c:pt idx="26511">
                  <c:v>265058.69</c:v>
                </c:pt>
                <c:pt idx="26512">
                  <c:v>265068.69</c:v>
                </c:pt>
                <c:pt idx="26513">
                  <c:v>265078.69</c:v>
                </c:pt>
                <c:pt idx="26514">
                  <c:v>265088.69</c:v>
                </c:pt>
                <c:pt idx="26515">
                  <c:v>265098.69</c:v>
                </c:pt>
                <c:pt idx="26516">
                  <c:v>265108.69</c:v>
                </c:pt>
                <c:pt idx="26517">
                  <c:v>265118.69</c:v>
                </c:pt>
                <c:pt idx="26518">
                  <c:v>265128.65999999997</c:v>
                </c:pt>
                <c:pt idx="26519">
                  <c:v>265138.69</c:v>
                </c:pt>
                <c:pt idx="26520">
                  <c:v>265148.69</c:v>
                </c:pt>
                <c:pt idx="26521">
                  <c:v>265158.65999999997</c:v>
                </c:pt>
                <c:pt idx="26522">
                  <c:v>265168.69</c:v>
                </c:pt>
                <c:pt idx="26523">
                  <c:v>265178.65999999997</c:v>
                </c:pt>
                <c:pt idx="26524">
                  <c:v>265188.69</c:v>
                </c:pt>
                <c:pt idx="26525">
                  <c:v>265198.65999999997</c:v>
                </c:pt>
                <c:pt idx="26526">
                  <c:v>265208.65999999997</c:v>
                </c:pt>
                <c:pt idx="26527">
                  <c:v>265218.65999999997</c:v>
                </c:pt>
                <c:pt idx="26528">
                  <c:v>265228.65999999997</c:v>
                </c:pt>
                <c:pt idx="26529">
                  <c:v>265238.63</c:v>
                </c:pt>
                <c:pt idx="26530">
                  <c:v>265248.65999999997</c:v>
                </c:pt>
                <c:pt idx="26531">
                  <c:v>265258.65999999997</c:v>
                </c:pt>
                <c:pt idx="26532">
                  <c:v>265268.65999999997</c:v>
                </c:pt>
                <c:pt idx="26533">
                  <c:v>265278.65999999997</c:v>
                </c:pt>
                <c:pt idx="26534">
                  <c:v>265288.63</c:v>
                </c:pt>
                <c:pt idx="26535">
                  <c:v>265298.65999999997</c:v>
                </c:pt>
                <c:pt idx="26536">
                  <c:v>265308.63</c:v>
                </c:pt>
                <c:pt idx="26537">
                  <c:v>265318.63</c:v>
                </c:pt>
                <c:pt idx="26538">
                  <c:v>265328.63</c:v>
                </c:pt>
                <c:pt idx="26539">
                  <c:v>265338.63</c:v>
                </c:pt>
                <c:pt idx="26540">
                  <c:v>265348.63</c:v>
                </c:pt>
                <c:pt idx="26541">
                  <c:v>265358.63</c:v>
                </c:pt>
                <c:pt idx="26542">
                  <c:v>265368.63</c:v>
                </c:pt>
                <c:pt idx="26543">
                  <c:v>265378.63</c:v>
                </c:pt>
                <c:pt idx="26544">
                  <c:v>265388.63</c:v>
                </c:pt>
                <c:pt idx="26545">
                  <c:v>265398.63</c:v>
                </c:pt>
                <c:pt idx="26546">
                  <c:v>265408.63</c:v>
                </c:pt>
                <c:pt idx="26547">
                  <c:v>265418.63</c:v>
                </c:pt>
                <c:pt idx="26548">
                  <c:v>265428.63</c:v>
                </c:pt>
                <c:pt idx="26549">
                  <c:v>265438.59000000003</c:v>
                </c:pt>
                <c:pt idx="26550">
                  <c:v>265448.63</c:v>
                </c:pt>
                <c:pt idx="26551">
                  <c:v>265458.59000000003</c:v>
                </c:pt>
                <c:pt idx="26552">
                  <c:v>265468.63</c:v>
                </c:pt>
                <c:pt idx="26553">
                  <c:v>265478.63</c:v>
                </c:pt>
                <c:pt idx="26554">
                  <c:v>265488.59000000003</c:v>
                </c:pt>
                <c:pt idx="26555">
                  <c:v>265498.63</c:v>
                </c:pt>
                <c:pt idx="26556">
                  <c:v>265508.59000000003</c:v>
                </c:pt>
                <c:pt idx="26557">
                  <c:v>265518.59000000003</c:v>
                </c:pt>
                <c:pt idx="26558">
                  <c:v>265528.59000000003</c:v>
                </c:pt>
                <c:pt idx="26559">
                  <c:v>265538.59000000003</c:v>
                </c:pt>
                <c:pt idx="26560">
                  <c:v>265548.56</c:v>
                </c:pt>
                <c:pt idx="26561">
                  <c:v>265558.59000000003</c:v>
                </c:pt>
                <c:pt idx="26562">
                  <c:v>265568.56</c:v>
                </c:pt>
                <c:pt idx="26563">
                  <c:v>265578.59000000003</c:v>
                </c:pt>
                <c:pt idx="26564">
                  <c:v>265588.59000000003</c:v>
                </c:pt>
                <c:pt idx="26565">
                  <c:v>265598.56</c:v>
                </c:pt>
                <c:pt idx="26566">
                  <c:v>265608.59000000003</c:v>
                </c:pt>
                <c:pt idx="26567">
                  <c:v>265618.56</c:v>
                </c:pt>
                <c:pt idx="26568">
                  <c:v>265628.56</c:v>
                </c:pt>
                <c:pt idx="26569">
                  <c:v>265638.56</c:v>
                </c:pt>
                <c:pt idx="26570">
                  <c:v>265648.56</c:v>
                </c:pt>
                <c:pt idx="26571">
                  <c:v>265658.56</c:v>
                </c:pt>
                <c:pt idx="26572">
                  <c:v>265668.56</c:v>
                </c:pt>
                <c:pt idx="26573">
                  <c:v>265678.56</c:v>
                </c:pt>
                <c:pt idx="26574">
                  <c:v>265688.56</c:v>
                </c:pt>
                <c:pt idx="26575">
                  <c:v>265698.56</c:v>
                </c:pt>
                <c:pt idx="26576">
                  <c:v>265708.56</c:v>
                </c:pt>
                <c:pt idx="26577">
                  <c:v>265718.56</c:v>
                </c:pt>
                <c:pt idx="26578">
                  <c:v>265728.56</c:v>
                </c:pt>
                <c:pt idx="26579">
                  <c:v>265738.56</c:v>
                </c:pt>
                <c:pt idx="26580">
                  <c:v>265748.56</c:v>
                </c:pt>
                <c:pt idx="26581">
                  <c:v>265758.56</c:v>
                </c:pt>
                <c:pt idx="26582">
                  <c:v>265768.53000000003</c:v>
                </c:pt>
                <c:pt idx="26583">
                  <c:v>265778.56</c:v>
                </c:pt>
                <c:pt idx="26584">
                  <c:v>265788.53000000003</c:v>
                </c:pt>
                <c:pt idx="26585">
                  <c:v>265798.53000000003</c:v>
                </c:pt>
                <c:pt idx="26586">
                  <c:v>265808.56</c:v>
                </c:pt>
                <c:pt idx="26587">
                  <c:v>265818.53000000003</c:v>
                </c:pt>
                <c:pt idx="26588">
                  <c:v>265828.56</c:v>
                </c:pt>
                <c:pt idx="26589">
                  <c:v>265838.53000000003</c:v>
                </c:pt>
                <c:pt idx="26590">
                  <c:v>265848.53000000003</c:v>
                </c:pt>
                <c:pt idx="26591">
                  <c:v>265858.53000000003</c:v>
                </c:pt>
                <c:pt idx="26592">
                  <c:v>265868.53000000003</c:v>
                </c:pt>
                <c:pt idx="26593">
                  <c:v>265878.53000000003</c:v>
                </c:pt>
                <c:pt idx="26594">
                  <c:v>265888.53000000003</c:v>
                </c:pt>
                <c:pt idx="26595">
                  <c:v>265898.5</c:v>
                </c:pt>
                <c:pt idx="26596">
                  <c:v>265908.5</c:v>
                </c:pt>
                <c:pt idx="26597">
                  <c:v>265918.53000000003</c:v>
                </c:pt>
                <c:pt idx="26598">
                  <c:v>265928.5</c:v>
                </c:pt>
                <c:pt idx="26599">
                  <c:v>265938.53000000003</c:v>
                </c:pt>
                <c:pt idx="26600">
                  <c:v>265948.5</c:v>
                </c:pt>
                <c:pt idx="26601">
                  <c:v>265958.5</c:v>
                </c:pt>
                <c:pt idx="26602">
                  <c:v>265968.5</c:v>
                </c:pt>
                <c:pt idx="26603">
                  <c:v>265978.5</c:v>
                </c:pt>
                <c:pt idx="26604">
                  <c:v>265988.5</c:v>
                </c:pt>
                <c:pt idx="26605">
                  <c:v>265998.5</c:v>
                </c:pt>
                <c:pt idx="26606">
                  <c:v>266008.5</c:v>
                </c:pt>
                <c:pt idx="26607">
                  <c:v>266018.5</c:v>
                </c:pt>
                <c:pt idx="26608">
                  <c:v>266028.46999999997</c:v>
                </c:pt>
                <c:pt idx="26609">
                  <c:v>266038.5</c:v>
                </c:pt>
                <c:pt idx="26610">
                  <c:v>266048.5</c:v>
                </c:pt>
                <c:pt idx="26611">
                  <c:v>266058.5</c:v>
                </c:pt>
                <c:pt idx="26612">
                  <c:v>266068.5</c:v>
                </c:pt>
                <c:pt idx="26613">
                  <c:v>266078.46999999997</c:v>
                </c:pt>
                <c:pt idx="26614">
                  <c:v>266088.5</c:v>
                </c:pt>
                <c:pt idx="26615">
                  <c:v>266098.46999999997</c:v>
                </c:pt>
                <c:pt idx="26616">
                  <c:v>266108.46999999997</c:v>
                </c:pt>
                <c:pt idx="26617">
                  <c:v>266118.46999999997</c:v>
                </c:pt>
                <c:pt idx="26618">
                  <c:v>266128.46999999997</c:v>
                </c:pt>
                <c:pt idx="26619">
                  <c:v>266138.44</c:v>
                </c:pt>
                <c:pt idx="26620">
                  <c:v>266148.46999999997</c:v>
                </c:pt>
                <c:pt idx="26621">
                  <c:v>266158.46999999997</c:v>
                </c:pt>
                <c:pt idx="26622">
                  <c:v>266168.46999999997</c:v>
                </c:pt>
                <c:pt idx="26623">
                  <c:v>266178.46999999997</c:v>
                </c:pt>
                <c:pt idx="26624">
                  <c:v>266188.44</c:v>
                </c:pt>
                <c:pt idx="26625">
                  <c:v>266198.46999999997</c:v>
                </c:pt>
                <c:pt idx="26626">
                  <c:v>266208.44</c:v>
                </c:pt>
                <c:pt idx="26627">
                  <c:v>266218.44</c:v>
                </c:pt>
                <c:pt idx="26628">
                  <c:v>266228.44</c:v>
                </c:pt>
                <c:pt idx="26629">
                  <c:v>266238.44</c:v>
                </c:pt>
                <c:pt idx="26630">
                  <c:v>266248.44</c:v>
                </c:pt>
                <c:pt idx="26631">
                  <c:v>266258.44</c:v>
                </c:pt>
                <c:pt idx="26632">
                  <c:v>266268.44</c:v>
                </c:pt>
                <c:pt idx="26633">
                  <c:v>266278.44</c:v>
                </c:pt>
                <c:pt idx="26634">
                  <c:v>266288.44</c:v>
                </c:pt>
                <c:pt idx="26635">
                  <c:v>266298.44</c:v>
                </c:pt>
                <c:pt idx="26636">
                  <c:v>266308.44</c:v>
                </c:pt>
                <c:pt idx="26637">
                  <c:v>266318.44</c:v>
                </c:pt>
                <c:pt idx="26638">
                  <c:v>266328.44</c:v>
                </c:pt>
                <c:pt idx="26639">
                  <c:v>266338.44</c:v>
                </c:pt>
                <c:pt idx="26640">
                  <c:v>266348.44</c:v>
                </c:pt>
                <c:pt idx="26641">
                  <c:v>266358.40999999997</c:v>
                </c:pt>
                <c:pt idx="26642">
                  <c:v>266368.44</c:v>
                </c:pt>
                <c:pt idx="26643">
                  <c:v>266378.44</c:v>
                </c:pt>
                <c:pt idx="26644">
                  <c:v>266388.40999999997</c:v>
                </c:pt>
                <c:pt idx="26645">
                  <c:v>266398.44</c:v>
                </c:pt>
                <c:pt idx="26646">
                  <c:v>266408.40999999997</c:v>
                </c:pt>
                <c:pt idx="26647">
                  <c:v>266418.44</c:v>
                </c:pt>
                <c:pt idx="26648">
                  <c:v>266428.40999999997</c:v>
                </c:pt>
                <c:pt idx="26649">
                  <c:v>266438.40999999997</c:v>
                </c:pt>
                <c:pt idx="26650">
                  <c:v>266448.40999999997</c:v>
                </c:pt>
                <c:pt idx="26651">
                  <c:v>266458.40999999997</c:v>
                </c:pt>
                <c:pt idx="26652">
                  <c:v>266468.38</c:v>
                </c:pt>
                <c:pt idx="26653">
                  <c:v>266478.40999999997</c:v>
                </c:pt>
                <c:pt idx="26654">
                  <c:v>266488.40999999997</c:v>
                </c:pt>
                <c:pt idx="26655">
                  <c:v>266498.38</c:v>
                </c:pt>
                <c:pt idx="26656">
                  <c:v>266508.40999999997</c:v>
                </c:pt>
                <c:pt idx="26657">
                  <c:v>266518.38</c:v>
                </c:pt>
                <c:pt idx="26658">
                  <c:v>266528.40999999997</c:v>
                </c:pt>
                <c:pt idx="26659">
                  <c:v>266538.38</c:v>
                </c:pt>
                <c:pt idx="26660">
                  <c:v>266548.38</c:v>
                </c:pt>
                <c:pt idx="26661">
                  <c:v>266558.38</c:v>
                </c:pt>
                <c:pt idx="26662">
                  <c:v>266568.38</c:v>
                </c:pt>
                <c:pt idx="26663">
                  <c:v>266578.38</c:v>
                </c:pt>
                <c:pt idx="26664">
                  <c:v>266588.38</c:v>
                </c:pt>
                <c:pt idx="26665">
                  <c:v>266598.38</c:v>
                </c:pt>
                <c:pt idx="26666">
                  <c:v>266608.38</c:v>
                </c:pt>
                <c:pt idx="26667">
                  <c:v>266618.38</c:v>
                </c:pt>
                <c:pt idx="26668">
                  <c:v>266628.38</c:v>
                </c:pt>
                <c:pt idx="26669">
                  <c:v>266638.38</c:v>
                </c:pt>
                <c:pt idx="26670">
                  <c:v>266648.38</c:v>
                </c:pt>
                <c:pt idx="26671">
                  <c:v>266658.38</c:v>
                </c:pt>
                <c:pt idx="26672">
                  <c:v>266668.34000000003</c:v>
                </c:pt>
                <c:pt idx="26673">
                  <c:v>266678.38</c:v>
                </c:pt>
                <c:pt idx="26674">
                  <c:v>266688.34000000003</c:v>
                </c:pt>
                <c:pt idx="26675">
                  <c:v>266698.34000000003</c:v>
                </c:pt>
                <c:pt idx="26676">
                  <c:v>266708.38</c:v>
                </c:pt>
                <c:pt idx="26677">
                  <c:v>266718.34000000003</c:v>
                </c:pt>
                <c:pt idx="26678">
                  <c:v>266728.38</c:v>
                </c:pt>
                <c:pt idx="26679">
                  <c:v>266738.34000000003</c:v>
                </c:pt>
                <c:pt idx="26680">
                  <c:v>266748.34000000003</c:v>
                </c:pt>
                <c:pt idx="26681">
                  <c:v>266758.34000000003</c:v>
                </c:pt>
                <c:pt idx="26682">
                  <c:v>266768.34000000003</c:v>
                </c:pt>
                <c:pt idx="26683">
                  <c:v>266778.31</c:v>
                </c:pt>
                <c:pt idx="26684">
                  <c:v>266788.34000000003</c:v>
                </c:pt>
                <c:pt idx="26685">
                  <c:v>266798.31</c:v>
                </c:pt>
                <c:pt idx="26686">
                  <c:v>266808.31</c:v>
                </c:pt>
                <c:pt idx="26687">
                  <c:v>266818.34000000003</c:v>
                </c:pt>
                <c:pt idx="26688">
                  <c:v>266828.31</c:v>
                </c:pt>
                <c:pt idx="26689">
                  <c:v>266838.34000000003</c:v>
                </c:pt>
                <c:pt idx="26690">
                  <c:v>266848.31</c:v>
                </c:pt>
                <c:pt idx="26691">
                  <c:v>266858.31</c:v>
                </c:pt>
                <c:pt idx="26692">
                  <c:v>266868.31</c:v>
                </c:pt>
                <c:pt idx="26693">
                  <c:v>266878.31</c:v>
                </c:pt>
                <c:pt idx="26694">
                  <c:v>266888.31</c:v>
                </c:pt>
                <c:pt idx="26695">
                  <c:v>266898.31</c:v>
                </c:pt>
                <c:pt idx="26696">
                  <c:v>266908.31</c:v>
                </c:pt>
                <c:pt idx="26697">
                  <c:v>266918.31</c:v>
                </c:pt>
                <c:pt idx="26698">
                  <c:v>266928.31</c:v>
                </c:pt>
                <c:pt idx="26699">
                  <c:v>266938.31</c:v>
                </c:pt>
                <c:pt idx="26700">
                  <c:v>266948.31</c:v>
                </c:pt>
                <c:pt idx="26701">
                  <c:v>266958.31</c:v>
                </c:pt>
                <c:pt idx="26702">
                  <c:v>266968.31</c:v>
                </c:pt>
                <c:pt idx="26703">
                  <c:v>266978.28000000003</c:v>
                </c:pt>
                <c:pt idx="26704">
                  <c:v>266988.31</c:v>
                </c:pt>
                <c:pt idx="26705">
                  <c:v>266998.28000000003</c:v>
                </c:pt>
                <c:pt idx="26706">
                  <c:v>267008.31</c:v>
                </c:pt>
                <c:pt idx="26707">
                  <c:v>267018.28000000003</c:v>
                </c:pt>
                <c:pt idx="26708">
                  <c:v>267028.28000000003</c:v>
                </c:pt>
                <c:pt idx="26709">
                  <c:v>267038.28000000003</c:v>
                </c:pt>
                <c:pt idx="26710">
                  <c:v>267048.28000000003</c:v>
                </c:pt>
                <c:pt idx="26711">
                  <c:v>267058.28000000003</c:v>
                </c:pt>
                <c:pt idx="26712">
                  <c:v>267068.28000000003</c:v>
                </c:pt>
                <c:pt idx="26713">
                  <c:v>267078.28000000003</c:v>
                </c:pt>
                <c:pt idx="26714">
                  <c:v>267088.25</c:v>
                </c:pt>
                <c:pt idx="26715">
                  <c:v>267098.28000000003</c:v>
                </c:pt>
                <c:pt idx="26716">
                  <c:v>267108.25</c:v>
                </c:pt>
                <c:pt idx="26717">
                  <c:v>267118.28000000003</c:v>
                </c:pt>
                <c:pt idx="26718">
                  <c:v>267128.28000000003</c:v>
                </c:pt>
                <c:pt idx="26719">
                  <c:v>267138.25</c:v>
                </c:pt>
                <c:pt idx="26720">
                  <c:v>267148.28000000003</c:v>
                </c:pt>
                <c:pt idx="26721">
                  <c:v>267158.25</c:v>
                </c:pt>
                <c:pt idx="26722">
                  <c:v>267168.25</c:v>
                </c:pt>
                <c:pt idx="26723">
                  <c:v>267178.25</c:v>
                </c:pt>
                <c:pt idx="26724">
                  <c:v>267188.25</c:v>
                </c:pt>
                <c:pt idx="26725">
                  <c:v>267198.25</c:v>
                </c:pt>
                <c:pt idx="26726">
                  <c:v>267208.25</c:v>
                </c:pt>
                <c:pt idx="26727">
                  <c:v>267218.25</c:v>
                </c:pt>
                <c:pt idx="26728">
                  <c:v>267228.25</c:v>
                </c:pt>
                <c:pt idx="26729">
                  <c:v>267238.25</c:v>
                </c:pt>
                <c:pt idx="26730">
                  <c:v>267248.25</c:v>
                </c:pt>
                <c:pt idx="26731">
                  <c:v>267258.21999999997</c:v>
                </c:pt>
                <c:pt idx="26732">
                  <c:v>267268.25</c:v>
                </c:pt>
                <c:pt idx="26733">
                  <c:v>267278.25</c:v>
                </c:pt>
                <c:pt idx="26734">
                  <c:v>267288.21999999997</c:v>
                </c:pt>
                <c:pt idx="26735">
                  <c:v>267298.25</c:v>
                </c:pt>
                <c:pt idx="26736">
                  <c:v>267308.21999999997</c:v>
                </c:pt>
                <c:pt idx="26737">
                  <c:v>267318.25</c:v>
                </c:pt>
                <c:pt idx="26738">
                  <c:v>267328.21999999997</c:v>
                </c:pt>
                <c:pt idx="26739">
                  <c:v>267338.21999999997</c:v>
                </c:pt>
                <c:pt idx="26740">
                  <c:v>267348.21999999997</c:v>
                </c:pt>
                <c:pt idx="26741">
                  <c:v>267358.21999999997</c:v>
                </c:pt>
                <c:pt idx="26742">
                  <c:v>267368.19</c:v>
                </c:pt>
                <c:pt idx="26743">
                  <c:v>267378.21999999997</c:v>
                </c:pt>
                <c:pt idx="26744">
                  <c:v>267388.21999999997</c:v>
                </c:pt>
                <c:pt idx="26745">
                  <c:v>267398.19</c:v>
                </c:pt>
                <c:pt idx="26746">
                  <c:v>267408.21999999997</c:v>
                </c:pt>
                <c:pt idx="26747">
                  <c:v>267418.19</c:v>
                </c:pt>
                <c:pt idx="26748">
                  <c:v>267428.21999999997</c:v>
                </c:pt>
                <c:pt idx="26749">
                  <c:v>267438.19</c:v>
                </c:pt>
                <c:pt idx="26750">
                  <c:v>267448.19</c:v>
                </c:pt>
                <c:pt idx="26751">
                  <c:v>267458.19</c:v>
                </c:pt>
                <c:pt idx="26752">
                  <c:v>267468.19</c:v>
                </c:pt>
                <c:pt idx="26753">
                  <c:v>267478.19</c:v>
                </c:pt>
                <c:pt idx="26754">
                  <c:v>267488.19</c:v>
                </c:pt>
                <c:pt idx="26755">
                  <c:v>267498.19</c:v>
                </c:pt>
                <c:pt idx="26756">
                  <c:v>267508.19</c:v>
                </c:pt>
                <c:pt idx="26757">
                  <c:v>267518.19</c:v>
                </c:pt>
                <c:pt idx="26758">
                  <c:v>267528.19</c:v>
                </c:pt>
                <c:pt idx="26759">
                  <c:v>267538.19</c:v>
                </c:pt>
                <c:pt idx="26760">
                  <c:v>267548.19</c:v>
                </c:pt>
                <c:pt idx="26761">
                  <c:v>267558.19</c:v>
                </c:pt>
                <c:pt idx="26762">
                  <c:v>267568.15999999997</c:v>
                </c:pt>
                <c:pt idx="26763">
                  <c:v>267578.19</c:v>
                </c:pt>
                <c:pt idx="26764">
                  <c:v>267588.15999999997</c:v>
                </c:pt>
                <c:pt idx="26765">
                  <c:v>267598.19</c:v>
                </c:pt>
                <c:pt idx="26766">
                  <c:v>267608.19</c:v>
                </c:pt>
                <c:pt idx="26767">
                  <c:v>267618.15999999997</c:v>
                </c:pt>
                <c:pt idx="26768">
                  <c:v>267628.19</c:v>
                </c:pt>
                <c:pt idx="26769">
                  <c:v>267638.15999999997</c:v>
                </c:pt>
                <c:pt idx="26770">
                  <c:v>267648.15999999997</c:v>
                </c:pt>
                <c:pt idx="26771">
                  <c:v>267658.15999999997</c:v>
                </c:pt>
                <c:pt idx="26772">
                  <c:v>267668.15999999997</c:v>
                </c:pt>
                <c:pt idx="26773">
                  <c:v>267678.13</c:v>
                </c:pt>
                <c:pt idx="26774">
                  <c:v>267688.15999999997</c:v>
                </c:pt>
                <c:pt idx="26775">
                  <c:v>267698.13</c:v>
                </c:pt>
                <c:pt idx="26776">
                  <c:v>267708.15999999997</c:v>
                </c:pt>
                <c:pt idx="26777">
                  <c:v>267718.13</c:v>
                </c:pt>
                <c:pt idx="26778">
                  <c:v>267728.13</c:v>
                </c:pt>
                <c:pt idx="26779">
                  <c:v>267738.15999999997</c:v>
                </c:pt>
                <c:pt idx="26780">
                  <c:v>267748.13</c:v>
                </c:pt>
                <c:pt idx="26781">
                  <c:v>267758.13</c:v>
                </c:pt>
                <c:pt idx="26782">
                  <c:v>267768.13</c:v>
                </c:pt>
                <c:pt idx="26783">
                  <c:v>267778.13</c:v>
                </c:pt>
                <c:pt idx="26784">
                  <c:v>267788.13</c:v>
                </c:pt>
                <c:pt idx="26785">
                  <c:v>267798.13</c:v>
                </c:pt>
                <c:pt idx="26786">
                  <c:v>267808.13</c:v>
                </c:pt>
                <c:pt idx="26787">
                  <c:v>267818.13</c:v>
                </c:pt>
                <c:pt idx="26788">
                  <c:v>267828.13</c:v>
                </c:pt>
                <c:pt idx="26789">
                  <c:v>267838.13</c:v>
                </c:pt>
                <c:pt idx="26790">
                  <c:v>267848.13</c:v>
                </c:pt>
                <c:pt idx="26791">
                  <c:v>267858.13</c:v>
                </c:pt>
                <c:pt idx="26792">
                  <c:v>267868.13</c:v>
                </c:pt>
                <c:pt idx="26793">
                  <c:v>267878.09000000003</c:v>
                </c:pt>
                <c:pt idx="26794">
                  <c:v>267888.13</c:v>
                </c:pt>
                <c:pt idx="26795">
                  <c:v>267898.09000000003</c:v>
                </c:pt>
                <c:pt idx="26796">
                  <c:v>267908.13</c:v>
                </c:pt>
                <c:pt idx="26797">
                  <c:v>267918.09000000003</c:v>
                </c:pt>
                <c:pt idx="26798">
                  <c:v>267928.09000000003</c:v>
                </c:pt>
                <c:pt idx="26799">
                  <c:v>267938.09000000003</c:v>
                </c:pt>
                <c:pt idx="26800">
                  <c:v>267948.09000000003</c:v>
                </c:pt>
                <c:pt idx="26801">
                  <c:v>267958.09000000003</c:v>
                </c:pt>
                <c:pt idx="26802">
                  <c:v>267968.09000000003</c:v>
                </c:pt>
                <c:pt idx="26803">
                  <c:v>267978.09000000003</c:v>
                </c:pt>
                <c:pt idx="26804">
                  <c:v>267988.09000000003</c:v>
                </c:pt>
                <c:pt idx="26805">
                  <c:v>267998.09000000003</c:v>
                </c:pt>
                <c:pt idx="26806">
                  <c:v>268008.06</c:v>
                </c:pt>
                <c:pt idx="26807">
                  <c:v>268018.09000000003</c:v>
                </c:pt>
                <c:pt idx="26808">
                  <c:v>268028.06</c:v>
                </c:pt>
                <c:pt idx="26809">
                  <c:v>268038.06</c:v>
                </c:pt>
                <c:pt idx="26810">
                  <c:v>268048.06</c:v>
                </c:pt>
                <c:pt idx="26811">
                  <c:v>268058.06</c:v>
                </c:pt>
                <c:pt idx="26812">
                  <c:v>268068.09000000003</c:v>
                </c:pt>
                <c:pt idx="26813">
                  <c:v>268078.06</c:v>
                </c:pt>
                <c:pt idx="26814">
                  <c:v>268088.06</c:v>
                </c:pt>
                <c:pt idx="26815">
                  <c:v>268098.06</c:v>
                </c:pt>
                <c:pt idx="26816">
                  <c:v>268108.06</c:v>
                </c:pt>
                <c:pt idx="26817">
                  <c:v>268118.06</c:v>
                </c:pt>
                <c:pt idx="26818">
                  <c:v>268128.06</c:v>
                </c:pt>
                <c:pt idx="26819">
                  <c:v>268138.06</c:v>
                </c:pt>
                <c:pt idx="26820">
                  <c:v>268148.06</c:v>
                </c:pt>
                <c:pt idx="26821">
                  <c:v>268158.03000000003</c:v>
                </c:pt>
                <c:pt idx="26822">
                  <c:v>268168.06</c:v>
                </c:pt>
                <c:pt idx="26823">
                  <c:v>268178.06</c:v>
                </c:pt>
                <c:pt idx="26824">
                  <c:v>268188.06</c:v>
                </c:pt>
                <c:pt idx="26825">
                  <c:v>268198.06</c:v>
                </c:pt>
                <c:pt idx="26826">
                  <c:v>268208.03000000003</c:v>
                </c:pt>
                <c:pt idx="26827">
                  <c:v>268218.06</c:v>
                </c:pt>
                <c:pt idx="26828">
                  <c:v>268228.03000000003</c:v>
                </c:pt>
                <c:pt idx="26829">
                  <c:v>268238.03000000003</c:v>
                </c:pt>
                <c:pt idx="26830">
                  <c:v>268248.03000000003</c:v>
                </c:pt>
                <c:pt idx="26831">
                  <c:v>268258.03000000003</c:v>
                </c:pt>
                <c:pt idx="26832">
                  <c:v>268268</c:v>
                </c:pt>
                <c:pt idx="26833">
                  <c:v>268278.03000000003</c:v>
                </c:pt>
                <c:pt idx="26834">
                  <c:v>268288.03000000003</c:v>
                </c:pt>
                <c:pt idx="26835">
                  <c:v>268298.03000000003</c:v>
                </c:pt>
                <c:pt idx="26836">
                  <c:v>268308.03000000003</c:v>
                </c:pt>
                <c:pt idx="26837">
                  <c:v>268318</c:v>
                </c:pt>
                <c:pt idx="26838">
                  <c:v>268328.03000000003</c:v>
                </c:pt>
                <c:pt idx="26839">
                  <c:v>268338</c:v>
                </c:pt>
                <c:pt idx="26840">
                  <c:v>268348</c:v>
                </c:pt>
                <c:pt idx="26841">
                  <c:v>268358</c:v>
                </c:pt>
                <c:pt idx="26842">
                  <c:v>268368</c:v>
                </c:pt>
                <c:pt idx="26843">
                  <c:v>268378</c:v>
                </c:pt>
                <c:pt idx="26844">
                  <c:v>268388</c:v>
                </c:pt>
                <c:pt idx="26845">
                  <c:v>268398</c:v>
                </c:pt>
                <c:pt idx="26846">
                  <c:v>268408</c:v>
                </c:pt>
                <c:pt idx="26847">
                  <c:v>268418</c:v>
                </c:pt>
                <c:pt idx="26848">
                  <c:v>268428</c:v>
                </c:pt>
                <c:pt idx="26849">
                  <c:v>268438</c:v>
                </c:pt>
                <c:pt idx="26850">
                  <c:v>268448</c:v>
                </c:pt>
                <c:pt idx="26851">
                  <c:v>268458</c:v>
                </c:pt>
                <c:pt idx="26852">
                  <c:v>268467.96999999997</c:v>
                </c:pt>
                <c:pt idx="26853">
                  <c:v>268478</c:v>
                </c:pt>
                <c:pt idx="26854">
                  <c:v>268487.96999999997</c:v>
                </c:pt>
                <c:pt idx="26855">
                  <c:v>268498</c:v>
                </c:pt>
                <c:pt idx="26856">
                  <c:v>268507.96999999997</c:v>
                </c:pt>
                <c:pt idx="26857">
                  <c:v>268517.96999999997</c:v>
                </c:pt>
                <c:pt idx="26858">
                  <c:v>268528</c:v>
                </c:pt>
                <c:pt idx="26859">
                  <c:v>268537.96999999997</c:v>
                </c:pt>
                <c:pt idx="26860">
                  <c:v>268547.96999999997</c:v>
                </c:pt>
                <c:pt idx="26861">
                  <c:v>268557.96999999997</c:v>
                </c:pt>
                <c:pt idx="26862">
                  <c:v>268567.96999999997</c:v>
                </c:pt>
                <c:pt idx="26863">
                  <c:v>268577.96999999997</c:v>
                </c:pt>
                <c:pt idx="26864">
                  <c:v>268587.96999999997</c:v>
                </c:pt>
                <c:pt idx="26865">
                  <c:v>268597.94</c:v>
                </c:pt>
                <c:pt idx="26866">
                  <c:v>268607.96999999997</c:v>
                </c:pt>
                <c:pt idx="26867">
                  <c:v>268617.94</c:v>
                </c:pt>
                <c:pt idx="26868">
                  <c:v>268627.94</c:v>
                </c:pt>
                <c:pt idx="26869">
                  <c:v>268637.96999999997</c:v>
                </c:pt>
                <c:pt idx="26870">
                  <c:v>268647.94</c:v>
                </c:pt>
                <c:pt idx="26871">
                  <c:v>268657.96999999997</c:v>
                </c:pt>
                <c:pt idx="26872">
                  <c:v>268667.94</c:v>
                </c:pt>
                <c:pt idx="26873">
                  <c:v>268677.94</c:v>
                </c:pt>
                <c:pt idx="26874">
                  <c:v>268687.94</c:v>
                </c:pt>
                <c:pt idx="26875">
                  <c:v>268697.94</c:v>
                </c:pt>
                <c:pt idx="26876">
                  <c:v>268707.94</c:v>
                </c:pt>
                <c:pt idx="26877">
                  <c:v>268717.94</c:v>
                </c:pt>
                <c:pt idx="26878">
                  <c:v>268727.94</c:v>
                </c:pt>
                <c:pt idx="26879">
                  <c:v>268737.94</c:v>
                </c:pt>
                <c:pt idx="26880">
                  <c:v>268747.94</c:v>
                </c:pt>
                <c:pt idx="26881">
                  <c:v>268757.94</c:v>
                </c:pt>
                <c:pt idx="26882">
                  <c:v>268767.94</c:v>
                </c:pt>
                <c:pt idx="26883">
                  <c:v>268777.94</c:v>
                </c:pt>
                <c:pt idx="26884">
                  <c:v>268787.94</c:v>
                </c:pt>
                <c:pt idx="26885">
                  <c:v>268797.90999999997</c:v>
                </c:pt>
                <c:pt idx="26886">
                  <c:v>268807.94</c:v>
                </c:pt>
                <c:pt idx="26887">
                  <c:v>268817.94</c:v>
                </c:pt>
                <c:pt idx="26888">
                  <c:v>268827.90999999997</c:v>
                </c:pt>
                <c:pt idx="26889">
                  <c:v>268837.94</c:v>
                </c:pt>
                <c:pt idx="26890">
                  <c:v>268847.90999999997</c:v>
                </c:pt>
                <c:pt idx="26891">
                  <c:v>268857.94</c:v>
                </c:pt>
                <c:pt idx="26892">
                  <c:v>268867.90999999997</c:v>
                </c:pt>
                <c:pt idx="26893">
                  <c:v>268877.90999999997</c:v>
                </c:pt>
                <c:pt idx="26894">
                  <c:v>268887.90999999997</c:v>
                </c:pt>
                <c:pt idx="26895">
                  <c:v>268897.90999999997</c:v>
                </c:pt>
                <c:pt idx="26896">
                  <c:v>268907.88</c:v>
                </c:pt>
                <c:pt idx="26897">
                  <c:v>268917.90999999997</c:v>
                </c:pt>
                <c:pt idx="26898">
                  <c:v>268927.88</c:v>
                </c:pt>
                <c:pt idx="26899">
                  <c:v>268937.88</c:v>
                </c:pt>
                <c:pt idx="26900">
                  <c:v>268947.88</c:v>
                </c:pt>
                <c:pt idx="26901">
                  <c:v>268957.88</c:v>
                </c:pt>
                <c:pt idx="26902">
                  <c:v>268967.88</c:v>
                </c:pt>
                <c:pt idx="26903">
                  <c:v>268977.88</c:v>
                </c:pt>
                <c:pt idx="26904">
                  <c:v>268987.88</c:v>
                </c:pt>
                <c:pt idx="26905">
                  <c:v>268997.88</c:v>
                </c:pt>
                <c:pt idx="26906">
                  <c:v>269007.88</c:v>
                </c:pt>
                <c:pt idx="26907">
                  <c:v>269017.88</c:v>
                </c:pt>
                <c:pt idx="26908">
                  <c:v>269027.88</c:v>
                </c:pt>
                <c:pt idx="26909">
                  <c:v>269037.88</c:v>
                </c:pt>
                <c:pt idx="26910">
                  <c:v>269047.88</c:v>
                </c:pt>
                <c:pt idx="26911">
                  <c:v>269057.84000000003</c:v>
                </c:pt>
                <c:pt idx="26912">
                  <c:v>269067.88</c:v>
                </c:pt>
                <c:pt idx="26913">
                  <c:v>269077.84000000003</c:v>
                </c:pt>
                <c:pt idx="26914">
                  <c:v>269087.88</c:v>
                </c:pt>
                <c:pt idx="26915">
                  <c:v>269097.88</c:v>
                </c:pt>
                <c:pt idx="26916">
                  <c:v>269107.84000000003</c:v>
                </c:pt>
                <c:pt idx="26917">
                  <c:v>269117.88</c:v>
                </c:pt>
                <c:pt idx="26918">
                  <c:v>269127.84000000003</c:v>
                </c:pt>
                <c:pt idx="26919">
                  <c:v>269137.84000000003</c:v>
                </c:pt>
                <c:pt idx="26920">
                  <c:v>269147.84000000003</c:v>
                </c:pt>
                <c:pt idx="26921">
                  <c:v>269157.84000000003</c:v>
                </c:pt>
                <c:pt idx="26922">
                  <c:v>269167.84000000003</c:v>
                </c:pt>
                <c:pt idx="26923">
                  <c:v>269177.84000000003</c:v>
                </c:pt>
                <c:pt idx="26924">
                  <c:v>269187.81</c:v>
                </c:pt>
                <c:pt idx="26925">
                  <c:v>269197.84000000003</c:v>
                </c:pt>
                <c:pt idx="26926">
                  <c:v>269207.84000000003</c:v>
                </c:pt>
                <c:pt idx="26927">
                  <c:v>269217.81</c:v>
                </c:pt>
                <c:pt idx="26928">
                  <c:v>269227.84000000003</c:v>
                </c:pt>
                <c:pt idx="26929">
                  <c:v>269237.81</c:v>
                </c:pt>
                <c:pt idx="26930">
                  <c:v>269247.84000000003</c:v>
                </c:pt>
                <c:pt idx="26931">
                  <c:v>269257.81</c:v>
                </c:pt>
                <c:pt idx="26932">
                  <c:v>269267.81</c:v>
                </c:pt>
                <c:pt idx="26933">
                  <c:v>269277.81</c:v>
                </c:pt>
                <c:pt idx="26934">
                  <c:v>269287.81</c:v>
                </c:pt>
                <c:pt idx="26935">
                  <c:v>269297.81</c:v>
                </c:pt>
                <c:pt idx="26936">
                  <c:v>269307.81</c:v>
                </c:pt>
                <c:pt idx="26937">
                  <c:v>269317.81</c:v>
                </c:pt>
                <c:pt idx="26938">
                  <c:v>269327.81</c:v>
                </c:pt>
                <c:pt idx="26939">
                  <c:v>269337.81</c:v>
                </c:pt>
                <c:pt idx="26940">
                  <c:v>269347.81</c:v>
                </c:pt>
                <c:pt idx="26941">
                  <c:v>269357.81</c:v>
                </c:pt>
                <c:pt idx="26942">
                  <c:v>269367.81</c:v>
                </c:pt>
                <c:pt idx="26943">
                  <c:v>269377.81</c:v>
                </c:pt>
                <c:pt idx="26944">
                  <c:v>269387.78000000003</c:v>
                </c:pt>
                <c:pt idx="26945">
                  <c:v>269397.81</c:v>
                </c:pt>
                <c:pt idx="26946">
                  <c:v>269407.78000000003</c:v>
                </c:pt>
                <c:pt idx="26947">
                  <c:v>269417.78000000003</c:v>
                </c:pt>
                <c:pt idx="26948">
                  <c:v>269427.81</c:v>
                </c:pt>
                <c:pt idx="26949">
                  <c:v>269437.78000000003</c:v>
                </c:pt>
                <c:pt idx="26950">
                  <c:v>269447.81</c:v>
                </c:pt>
                <c:pt idx="26951">
                  <c:v>269457.78000000003</c:v>
                </c:pt>
                <c:pt idx="26952">
                  <c:v>269467.78000000003</c:v>
                </c:pt>
                <c:pt idx="26953">
                  <c:v>269477.78000000003</c:v>
                </c:pt>
                <c:pt idx="26954">
                  <c:v>269487.78000000003</c:v>
                </c:pt>
                <c:pt idx="26955">
                  <c:v>269497.75</c:v>
                </c:pt>
                <c:pt idx="26956">
                  <c:v>269507.78000000003</c:v>
                </c:pt>
                <c:pt idx="26957">
                  <c:v>269517.75</c:v>
                </c:pt>
                <c:pt idx="26958">
                  <c:v>269527.75</c:v>
                </c:pt>
                <c:pt idx="26959">
                  <c:v>269537.78000000003</c:v>
                </c:pt>
                <c:pt idx="26960">
                  <c:v>269547.75</c:v>
                </c:pt>
                <c:pt idx="26961">
                  <c:v>269557.78000000003</c:v>
                </c:pt>
                <c:pt idx="26962">
                  <c:v>269567.75</c:v>
                </c:pt>
                <c:pt idx="26963">
                  <c:v>269577.75</c:v>
                </c:pt>
                <c:pt idx="26964">
                  <c:v>269587.75</c:v>
                </c:pt>
                <c:pt idx="26965">
                  <c:v>269597.75</c:v>
                </c:pt>
                <c:pt idx="26966">
                  <c:v>269607.75</c:v>
                </c:pt>
                <c:pt idx="26967">
                  <c:v>269617.75</c:v>
                </c:pt>
                <c:pt idx="26968">
                  <c:v>269627.75</c:v>
                </c:pt>
                <c:pt idx="26969">
                  <c:v>269637.75</c:v>
                </c:pt>
                <c:pt idx="26970">
                  <c:v>269647.75</c:v>
                </c:pt>
                <c:pt idx="26971">
                  <c:v>269657.75</c:v>
                </c:pt>
                <c:pt idx="26972">
                  <c:v>269667.75</c:v>
                </c:pt>
                <c:pt idx="26973">
                  <c:v>269677.75</c:v>
                </c:pt>
                <c:pt idx="26974">
                  <c:v>269687.75</c:v>
                </c:pt>
                <c:pt idx="26975">
                  <c:v>269697.71999999997</c:v>
                </c:pt>
                <c:pt idx="26976">
                  <c:v>269707.75</c:v>
                </c:pt>
                <c:pt idx="26977">
                  <c:v>269717.71999999997</c:v>
                </c:pt>
                <c:pt idx="26978">
                  <c:v>269727.71999999997</c:v>
                </c:pt>
                <c:pt idx="26979">
                  <c:v>269737.71999999997</c:v>
                </c:pt>
                <c:pt idx="26980">
                  <c:v>269747.71999999997</c:v>
                </c:pt>
                <c:pt idx="26981">
                  <c:v>269757.71999999997</c:v>
                </c:pt>
                <c:pt idx="26982">
                  <c:v>269767.71999999997</c:v>
                </c:pt>
                <c:pt idx="26983">
                  <c:v>269777.71999999997</c:v>
                </c:pt>
                <c:pt idx="26984">
                  <c:v>269787.71999999997</c:v>
                </c:pt>
                <c:pt idx="26985">
                  <c:v>269797.71999999997</c:v>
                </c:pt>
                <c:pt idx="26986">
                  <c:v>269807.69</c:v>
                </c:pt>
                <c:pt idx="26987">
                  <c:v>269817.71999999997</c:v>
                </c:pt>
                <c:pt idx="26988">
                  <c:v>269827.69</c:v>
                </c:pt>
                <c:pt idx="26989">
                  <c:v>269837.71999999997</c:v>
                </c:pt>
                <c:pt idx="26990">
                  <c:v>269847.69</c:v>
                </c:pt>
                <c:pt idx="26991">
                  <c:v>269857.69</c:v>
                </c:pt>
                <c:pt idx="26992">
                  <c:v>269867.69</c:v>
                </c:pt>
                <c:pt idx="26993">
                  <c:v>269877.69</c:v>
                </c:pt>
                <c:pt idx="26994">
                  <c:v>269887.69</c:v>
                </c:pt>
                <c:pt idx="26995">
                  <c:v>269897.69</c:v>
                </c:pt>
                <c:pt idx="26996">
                  <c:v>269907.69</c:v>
                </c:pt>
                <c:pt idx="26997">
                  <c:v>269917.69</c:v>
                </c:pt>
                <c:pt idx="26998">
                  <c:v>269927.69</c:v>
                </c:pt>
                <c:pt idx="26999">
                  <c:v>269937.69</c:v>
                </c:pt>
                <c:pt idx="27000">
                  <c:v>269947.69</c:v>
                </c:pt>
                <c:pt idx="27001">
                  <c:v>269957.69</c:v>
                </c:pt>
                <c:pt idx="27002">
                  <c:v>269967.69</c:v>
                </c:pt>
                <c:pt idx="27003">
                  <c:v>269977.65999999997</c:v>
                </c:pt>
                <c:pt idx="27004">
                  <c:v>269987.69</c:v>
                </c:pt>
                <c:pt idx="27005">
                  <c:v>269997.69</c:v>
                </c:pt>
                <c:pt idx="27006">
                  <c:v>270007.65999999997</c:v>
                </c:pt>
                <c:pt idx="27007">
                  <c:v>270017.69</c:v>
                </c:pt>
                <c:pt idx="27008">
                  <c:v>270027.65999999997</c:v>
                </c:pt>
                <c:pt idx="27009">
                  <c:v>270037.69</c:v>
                </c:pt>
                <c:pt idx="27010">
                  <c:v>270047.65999999997</c:v>
                </c:pt>
                <c:pt idx="27011">
                  <c:v>270057.65999999997</c:v>
                </c:pt>
                <c:pt idx="27012">
                  <c:v>270067.65999999997</c:v>
                </c:pt>
                <c:pt idx="27013">
                  <c:v>270077.65999999997</c:v>
                </c:pt>
                <c:pt idx="27014">
                  <c:v>270087.63</c:v>
                </c:pt>
                <c:pt idx="27015">
                  <c:v>270097.65999999997</c:v>
                </c:pt>
                <c:pt idx="27016">
                  <c:v>270107.65999999997</c:v>
                </c:pt>
                <c:pt idx="27017">
                  <c:v>270117.63</c:v>
                </c:pt>
                <c:pt idx="27018">
                  <c:v>270127.65999999997</c:v>
                </c:pt>
                <c:pt idx="27019">
                  <c:v>270137.63</c:v>
                </c:pt>
                <c:pt idx="27020">
                  <c:v>270147.65999999997</c:v>
                </c:pt>
                <c:pt idx="27021">
                  <c:v>270157.63</c:v>
                </c:pt>
                <c:pt idx="27022">
                  <c:v>270167.63</c:v>
                </c:pt>
                <c:pt idx="27023">
                  <c:v>270177.63</c:v>
                </c:pt>
                <c:pt idx="27024">
                  <c:v>270187.63</c:v>
                </c:pt>
                <c:pt idx="27025">
                  <c:v>270197.63</c:v>
                </c:pt>
                <c:pt idx="27026">
                  <c:v>270207.63</c:v>
                </c:pt>
                <c:pt idx="27027">
                  <c:v>270217.63</c:v>
                </c:pt>
                <c:pt idx="27028">
                  <c:v>270227.63</c:v>
                </c:pt>
                <c:pt idx="27029">
                  <c:v>270237.63</c:v>
                </c:pt>
                <c:pt idx="27030">
                  <c:v>270247.63</c:v>
                </c:pt>
                <c:pt idx="27031">
                  <c:v>270257.63</c:v>
                </c:pt>
                <c:pt idx="27032">
                  <c:v>270267.63</c:v>
                </c:pt>
                <c:pt idx="27033">
                  <c:v>270277.63</c:v>
                </c:pt>
                <c:pt idx="27034">
                  <c:v>270287.59000000003</c:v>
                </c:pt>
                <c:pt idx="27035">
                  <c:v>270297.63</c:v>
                </c:pt>
                <c:pt idx="27036">
                  <c:v>270307.59000000003</c:v>
                </c:pt>
                <c:pt idx="27037">
                  <c:v>270317.59000000003</c:v>
                </c:pt>
                <c:pt idx="27038">
                  <c:v>270327.59000000003</c:v>
                </c:pt>
                <c:pt idx="27039">
                  <c:v>270337.59000000003</c:v>
                </c:pt>
                <c:pt idx="27040">
                  <c:v>270347.63</c:v>
                </c:pt>
                <c:pt idx="27041">
                  <c:v>270357.59000000003</c:v>
                </c:pt>
                <c:pt idx="27042">
                  <c:v>270367.59000000003</c:v>
                </c:pt>
                <c:pt idx="27043">
                  <c:v>270377.59000000003</c:v>
                </c:pt>
                <c:pt idx="27044">
                  <c:v>270387.59000000003</c:v>
                </c:pt>
                <c:pt idx="27045">
                  <c:v>270397.56</c:v>
                </c:pt>
                <c:pt idx="27046">
                  <c:v>270407.59000000003</c:v>
                </c:pt>
                <c:pt idx="27047">
                  <c:v>270417.59000000003</c:v>
                </c:pt>
                <c:pt idx="27048">
                  <c:v>270427.59000000003</c:v>
                </c:pt>
                <c:pt idx="27049">
                  <c:v>270437.56</c:v>
                </c:pt>
                <c:pt idx="27050">
                  <c:v>270447.56</c:v>
                </c:pt>
                <c:pt idx="27051">
                  <c:v>270457.59000000003</c:v>
                </c:pt>
                <c:pt idx="27052">
                  <c:v>270467.56</c:v>
                </c:pt>
                <c:pt idx="27053">
                  <c:v>270477.56</c:v>
                </c:pt>
                <c:pt idx="27054">
                  <c:v>270487.56</c:v>
                </c:pt>
                <c:pt idx="27055">
                  <c:v>270497.56</c:v>
                </c:pt>
                <c:pt idx="27056">
                  <c:v>270507.56</c:v>
                </c:pt>
                <c:pt idx="27057">
                  <c:v>270517.56</c:v>
                </c:pt>
                <c:pt idx="27058">
                  <c:v>270527.56</c:v>
                </c:pt>
                <c:pt idx="27059">
                  <c:v>270537.56</c:v>
                </c:pt>
                <c:pt idx="27060">
                  <c:v>270547.56</c:v>
                </c:pt>
                <c:pt idx="27061">
                  <c:v>270557.56</c:v>
                </c:pt>
                <c:pt idx="27062">
                  <c:v>270567.56</c:v>
                </c:pt>
                <c:pt idx="27063">
                  <c:v>270577.56</c:v>
                </c:pt>
                <c:pt idx="27064">
                  <c:v>270587.56</c:v>
                </c:pt>
                <c:pt idx="27065">
                  <c:v>270597.53000000003</c:v>
                </c:pt>
                <c:pt idx="27066">
                  <c:v>270607.56</c:v>
                </c:pt>
                <c:pt idx="27067">
                  <c:v>270617.53000000003</c:v>
                </c:pt>
                <c:pt idx="27068">
                  <c:v>270627.56</c:v>
                </c:pt>
                <c:pt idx="27069">
                  <c:v>270637.53000000003</c:v>
                </c:pt>
                <c:pt idx="27070">
                  <c:v>270647.53000000003</c:v>
                </c:pt>
                <c:pt idx="27071">
                  <c:v>270657.53000000003</c:v>
                </c:pt>
                <c:pt idx="27072">
                  <c:v>270667.53000000003</c:v>
                </c:pt>
                <c:pt idx="27073">
                  <c:v>270677.53000000003</c:v>
                </c:pt>
                <c:pt idx="27074">
                  <c:v>270687.53000000003</c:v>
                </c:pt>
                <c:pt idx="27075">
                  <c:v>270697.53000000003</c:v>
                </c:pt>
                <c:pt idx="27076">
                  <c:v>270707.5</c:v>
                </c:pt>
                <c:pt idx="27077">
                  <c:v>270717.53000000003</c:v>
                </c:pt>
                <c:pt idx="27078">
                  <c:v>270727.5</c:v>
                </c:pt>
                <c:pt idx="27079">
                  <c:v>270737.53000000003</c:v>
                </c:pt>
                <c:pt idx="27080">
                  <c:v>270747.5</c:v>
                </c:pt>
                <c:pt idx="27081">
                  <c:v>270757.5</c:v>
                </c:pt>
                <c:pt idx="27082">
                  <c:v>270767.5</c:v>
                </c:pt>
                <c:pt idx="27083">
                  <c:v>270777.5</c:v>
                </c:pt>
                <c:pt idx="27084">
                  <c:v>270787.5</c:v>
                </c:pt>
                <c:pt idx="27085">
                  <c:v>270797.5</c:v>
                </c:pt>
                <c:pt idx="27086">
                  <c:v>270807.5</c:v>
                </c:pt>
                <c:pt idx="27087">
                  <c:v>270817.5</c:v>
                </c:pt>
                <c:pt idx="27088">
                  <c:v>270827.5</c:v>
                </c:pt>
                <c:pt idx="27089">
                  <c:v>270837.5</c:v>
                </c:pt>
                <c:pt idx="27090">
                  <c:v>270847.5</c:v>
                </c:pt>
                <c:pt idx="27091">
                  <c:v>270857.5</c:v>
                </c:pt>
                <c:pt idx="27092">
                  <c:v>270867.5</c:v>
                </c:pt>
                <c:pt idx="27093">
                  <c:v>270877.46999999997</c:v>
                </c:pt>
                <c:pt idx="27094">
                  <c:v>270887.5</c:v>
                </c:pt>
                <c:pt idx="27095">
                  <c:v>270897.46999999997</c:v>
                </c:pt>
                <c:pt idx="27096">
                  <c:v>270907.5</c:v>
                </c:pt>
                <c:pt idx="27097">
                  <c:v>270917.5</c:v>
                </c:pt>
                <c:pt idx="27098">
                  <c:v>270927.46999999997</c:v>
                </c:pt>
                <c:pt idx="27099">
                  <c:v>270937.5</c:v>
                </c:pt>
                <c:pt idx="27100">
                  <c:v>270947.46999999997</c:v>
                </c:pt>
                <c:pt idx="27101">
                  <c:v>270957.46999999997</c:v>
                </c:pt>
                <c:pt idx="27102">
                  <c:v>270967.46999999997</c:v>
                </c:pt>
                <c:pt idx="27103">
                  <c:v>270977.46999999997</c:v>
                </c:pt>
                <c:pt idx="27104">
                  <c:v>270987.44</c:v>
                </c:pt>
                <c:pt idx="27105">
                  <c:v>270997.46999999997</c:v>
                </c:pt>
                <c:pt idx="27106">
                  <c:v>271007.44</c:v>
                </c:pt>
                <c:pt idx="27107">
                  <c:v>271017.46999999997</c:v>
                </c:pt>
                <c:pt idx="27108">
                  <c:v>271027.46999999997</c:v>
                </c:pt>
                <c:pt idx="27109">
                  <c:v>271037.44</c:v>
                </c:pt>
                <c:pt idx="27110">
                  <c:v>271047.46999999997</c:v>
                </c:pt>
                <c:pt idx="27111">
                  <c:v>271057.44</c:v>
                </c:pt>
                <c:pt idx="27112">
                  <c:v>271067.44</c:v>
                </c:pt>
                <c:pt idx="27113">
                  <c:v>271077.44</c:v>
                </c:pt>
                <c:pt idx="27114">
                  <c:v>271087.44</c:v>
                </c:pt>
                <c:pt idx="27115">
                  <c:v>271097.44</c:v>
                </c:pt>
                <c:pt idx="27116">
                  <c:v>271107.44</c:v>
                </c:pt>
                <c:pt idx="27117">
                  <c:v>271117.44</c:v>
                </c:pt>
                <c:pt idx="27118">
                  <c:v>271127.44</c:v>
                </c:pt>
                <c:pt idx="27119">
                  <c:v>271137.44</c:v>
                </c:pt>
                <c:pt idx="27120">
                  <c:v>271147.44</c:v>
                </c:pt>
                <c:pt idx="27121">
                  <c:v>271157.44</c:v>
                </c:pt>
                <c:pt idx="27122">
                  <c:v>271167.44</c:v>
                </c:pt>
                <c:pt idx="27123">
                  <c:v>271177.44</c:v>
                </c:pt>
                <c:pt idx="27124">
                  <c:v>271187.44</c:v>
                </c:pt>
                <c:pt idx="27125">
                  <c:v>271197.44</c:v>
                </c:pt>
                <c:pt idx="27126">
                  <c:v>271207.40999999997</c:v>
                </c:pt>
                <c:pt idx="27127">
                  <c:v>271217.44</c:v>
                </c:pt>
                <c:pt idx="27128">
                  <c:v>271227.40999999997</c:v>
                </c:pt>
                <c:pt idx="27129">
                  <c:v>271237.40999999997</c:v>
                </c:pt>
                <c:pt idx="27130">
                  <c:v>271247.44</c:v>
                </c:pt>
                <c:pt idx="27131">
                  <c:v>271257.40999999997</c:v>
                </c:pt>
                <c:pt idx="27132">
                  <c:v>271267.40999999997</c:v>
                </c:pt>
                <c:pt idx="27133">
                  <c:v>271277.40999999997</c:v>
                </c:pt>
                <c:pt idx="27134">
                  <c:v>271287.40999999997</c:v>
                </c:pt>
                <c:pt idx="27135">
                  <c:v>271297.38</c:v>
                </c:pt>
                <c:pt idx="27136">
                  <c:v>271307.40999999997</c:v>
                </c:pt>
                <c:pt idx="27137">
                  <c:v>271317.38</c:v>
                </c:pt>
                <c:pt idx="27138">
                  <c:v>271327.40999999997</c:v>
                </c:pt>
                <c:pt idx="27139">
                  <c:v>271337.38</c:v>
                </c:pt>
                <c:pt idx="27140">
                  <c:v>271347.38</c:v>
                </c:pt>
                <c:pt idx="27141">
                  <c:v>271357.40999999997</c:v>
                </c:pt>
                <c:pt idx="27142">
                  <c:v>271367.38</c:v>
                </c:pt>
                <c:pt idx="27143">
                  <c:v>271377.38</c:v>
                </c:pt>
                <c:pt idx="27144">
                  <c:v>271387.38</c:v>
                </c:pt>
                <c:pt idx="27145">
                  <c:v>271397.38</c:v>
                </c:pt>
                <c:pt idx="27146">
                  <c:v>271407.38</c:v>
                </c:pt>
                <c:pt idx="27147">
                  <c:v>271417.38</c:v>
                </c:pt>
                <c:pt idx="27148">
                  <c:v>271427.38</c:v>
                </c:pt>
                <c:pt idx="27149">
                  <c:v>271437.38</c:v>
                </c:pt>
                <c:pt idx="27150">
                  <c:v>271447.38</c:v>
                </c:pt>
                <c:pt idx="27151">
                  <c:v>271457.38</c:v>
                </c:pt>
                <c:pt idx="27152">
                  <c:v>271467.34000000003</c:v>
                </c:pt>
                <c:pt idx="27153">
                  <c:v>271477.38</c:v>
                </c:pt>
                <c:pt idx="27154">
                  <c:v>271487.38</c:v>
                </c:pt>
                <c:pt idx="27155">
                  <c:v>271497.38</c:v>
                </c:pt>
                <c:pt idx="27156">
                  <c:v>271507.38</c:v>
                </c:pt>
                <c:pt idx="27157">
                  <c:v>271517.34000000003</c:v>
                </c:pt>
                <c:pt idx="27158">
                  <c:v>271527.38</c:v>
                </c:pt>
                <c:pt idx="27159">
                  <c:v>271537.34000000003</c:v>
                </c:pt>
                <c:pt idx="27160">
                  <c:v>271547.34000000003</c:v>
                </c:pt>
                <c:pt idx="27161">
                  <c:v>271557.34000000003</c:v>
                </c:pt>
                <c:pt idx="27162">
                  <c:v>271567.34000000003</c:v>
                </c:pt>
                <c:pt idx="27163">
                  <c:v>271577.31</c:v>
                </c:pt>
                <c:pt idx="27164">
                  <c:v>271587.34000000003</c:v>
                </c:pt>
                <c:pt idx="27165">
                  <c:v>271597.34000000003</c:v>
                </c:pt>
                <c:pt idx="27166">
                  <c:v>271607.34000000003</c:v>
                </c:pt>
                <c:pt idx="27167">
                  <c:v>271617.34000000003</c:v>
                </c:pt>
                <c:pt idx="27168">
                  <c:v>271627.31</c:v>
                </c:pt>
                <c:pt idx="27169">
                  <c:v>271637.34000000003</c:v>
                </c:pt>
                <c:pt idx="27170">
                  <c:v>271647.31</c:v>
                </c:pt>
                <c:pt idx="27171">
                  <c:v>271657.31</c:v>
                </c:pt>
                <c:pt idx="27172">
                  <c:v>271667.31</c:v>
                </c:pt>
                <c:pt idx="27173">
                  <c:v>271677.31</c:v>
                </c:pt>
                <c:pt idx="27174">
                  <c:v>271687.31</c:v>
                </c:pt>
                <c:pt idx="27175">
                  <c:v>271697.31</c:v>
                </c:pt>
                <c:pt idx="27176">
                  <c:v>271707.31</c:v>
                </c:pt>
                <c:pt idx="27177">
                  <c:v>271717.31</c:v>
                </c:pt>
                <c:pt idx="27178">
                  <c:v>271727.31</c:v>
                </c:pt>
                <c:pt idx="27179">
                  <c:v>271737.31</c:v>
                </c:pt>
                <c:pt idx="27180">
                  <c:v>271747.31</c:v>
                </c:pt>
                <c:pt idx="27181">
                  <c:v>271757.31</c:v>
                </c:pt>
                <c:pt idx="27182">
                  <c:v>271767.31</c:v>
                </c:pt>
                <c:pt idx="27183">
                  <c:v>271777.28000000003</c:v>
                </c:pt>
                <c:pt idx="27184">
                  <c:v>271787.31</c:v>
                </c:pt>
                <c:pt idx="27185">
                  <c:v>271797.28000000003</c:v>
                </c:pt>
                <c:pt idx="27186">
                  <c:v>271807.31</c:v>
                </c:pt>
                <c:pt idx="27187">
                  <c:v>271817.31</c:v>
                </c:pt>
                <c:pt idx="27188">
                  <c:v>271827.28000000003</c:v>
                </c:pt>
                <c:pt idx="27189">
                  <c:v>271837.31</c:v>
                </c:pt>
                <c:pt idx="27190">
                  <c:v>271847.28000000003</c:v>
                </c:pt>
                <c:pt idx="27191">
                  <c:v>271857.28000000003</c:v>
                </c:pt>
                <c:pt idx="27192">
                  <c:v>271867.28000000003</c:v>
                </c:pt>
                <c:pt idx="27193">
                  <c:v>271877.28000000003</c:v>
                </c:pt>
                <c:pt idx="27194">
                  <c:v>271887.25</c:v>
                </c:pt>
                <c:pt idx="27195">
                  <c:v>271897.28000000003</c:v>
                </c:pt>
                <c:pt idx="27196">
                  <c:v>271907.25</c:v>
                </c:pt>
                <c:pt idx="27197">
                  <c:v>271917.28000000003</c:v>
                </c:pt>
                <c:pt idx="27198">
                  <c:v>271927.28000000003</c:v>
                </c:pt>
                <c:pt idx="27199">
                  <c:v>271937.25</c:v>
                </c:pt>
                <c:pt idx="27200">
                  <c:v>271947.28000000003</c:v>
                </c:pt>
                <c:pt idx="27201">
                  <c:v>271957.25</c:v>
                </c:pt>
                <c:pt idx="27202">
                  <c:v>271967.25</c:v>
                </c:pt>
                <c:pt idx="27203">
                  <c:v>271977.25</c:v>
                </c:pt>
                <c:pt idx="27204">
                  <c:v>271987.25</c:v>
                </c:pt>
                <c:pt idx="27205">
                  <c:v>271997.25</c:v>
                </c:pt>
                <c:pt idx="27206">
                  <c:v>272007.25</c:v>
                </c:pt>
                <c:pt idx="27207">
                  <c:v>272017.25</c:v>
                </c:pt>
                <c:pt idx="27208">
                  <c:v>272027.25</c:v>
                </c:pt>
                <c:pt idx="27209">
                  <c:v>272037.25</c:v>
                </c:pt>
                <c:pt idx="27210">
                  <c:v>272047.25</c:v>
                </c:pt>
                <c:pt idx="27211">
                  <c:v>272057.25</c:v>
                </c:pt>
                <c:pt idx="27212">
                  <c:v>272067.25</c:v>
                </c:pt>
                <c:pt idx="27213">
                  <c:v>272077.25</c:v>
                </c:pt>
                <c:pt idx="27214">
                  <c:v>272087.25</c:v>
                </c:pt>
                <c:pt idx="27215">
                  <c:v>272097.25</c:v>
                </c:pt>
                <c:pt idx="27216">
                  <c:v>272107.21999999997</c:v>
                </c:pt>
                <c:pt idx="27217">
                  <c:v>272117.25</c:v>
                </c:pt>
                <c:pt idx="27218">
                  <c:v>272127.21999999997</c:v>
                </c:pt>
                <c:pt idx="27219">
                  <c:v>272137.21999999997</c:v>
                </c:pt>
                <c:pt idx="27220">
                  <c:v>272147.21999999997</c:v>
                </c:pt>
                <c:pt idx="27221">
                  <c:v>272157.21999999997</c:v>
                </c:pt>
                <c:pt idx="27222">
                  <c:v>272167.25</c:v>
                </c:pt>
                <c:pt idx="27223">
                  <c:v>272177.21999999997</c:v>
                </c:pt>
                <c:pt idx="27224">
                  <c:v>272187.21999999997</c:v>
                </c:pt>
                <c:pt idx="27225">
                  <c:v>272197.21999999997</c:v>
                </c:pt>
                <c:pt idx="27226">
                  <c:v>272207.21999999997</c:v>
                </c:pt>
                <c:pt idx="27227">
                  <c:v>272217.19</c:v>
                </c:pt>
                <c:pt idx="27228">
                  <c:v>272227.21999999997</c:v>
                </c:pt>
                <c:pt idx="27229">
                  <c:v>272237.19</c:v>
                </c:pt>
                <c:pt idx="27230">
                  <c:v>272247.19</c:v>
                </c:pt>
                <c:pt idx="27231">
                  <c:v>272257.19</c:v>
                </c:pt>
                <c:pt idx="27232">
                  <c:v>272267.19</c:v>
                </c:pt>
                <c:pt idx="27233">
                  <c:v>272277.21999999997</c:v>
                </c:pt>
                <c:pt idx="27234">
                  <c:v>272287.19</c:v>
                </c:pt>
                <c:pt idx="27235">
                  <c:v>272297.19</c:v>
                </c:pt>
                <c:pt idx="27236">
                  <c:v>272307.19</c:v>
                </c:pt>
                <c:pt idx="27237">
                  <c:v>272317.19</c:v>
                </c:pt>
                <c:pt idx="27238">
                  <c:v>272327.19</c:v>
                </c:pt>
                <c:pt idx="27239">
                  <c:v>272337.19</c:v>
                </c:pt>
                <c:pt idx="27240">
                  <c:v>272347.19</c:v>
                </c:pt>
                <c:pt idx="27241">
                  <c:v>272357.19</c:v>
                </c:pt>
                <c:pt idx="27242">
                  <c:v>272367.15999999997</c:v>
                </c:pt>
                <c:pt idx="27243">
                  <c:v>272377.19</c:v>
                </c:pt>
                <c:pt idx="27244">
                  <c:v>272387.19</c:v>
                </c:pt>
                <c:pt idx="27245">
                  <c:v>272397.19</c:v>
                </c:pt>
                <c:pt idx="27246">
                  <c:v>272407.19</c:v>
                </c:pt>
                <c:pt idx="27247">
                  <c:v>272417.15999999997</c:v>
                </c:pt>
                <c:pt idx="27248">
                  <c:v>272427.19</c:v>
                </c:pt>
                <c:pt idx="27249">
                  <c:v>272437.15999999997</c:v>
                </c:pt>
                <c:pt idx="27250">
                  <c:v>272447.15999999997</c:v>
                </c:pt>
                <c:pt idx="27251">
                  <c:v>272457.15999999997</c:v>
                </c:pt>
                <c:pt idx="27252">
                  <c:v>272467.15999999997</c:v>
                </c:pt>
                <c:pt idx="27253">
                  <c:v>272477.15999999997</c:v>
                </c:pt>
                <c:pt idx="27254">
                  <c:v>272487.15999999997</c:v>
                </c:pt>
                <c:pt idx="27255">
                  <c:v>272497.15999999997</c:v>
                </c:pt>
                <c:pt idx="27256">
                  <c:v>272507.15999999997</c:v>
                </c:pt>
                <c:pt idx="27257">
                  <c:v>272517.15999999997</c:v>
                </c:pt>
                <c:pt idx="27258">
                  <c:v>272527.13</c:v>
                </c:pt>
                <c:pt idx="27259">
                  <c:v>272537.15999999997</c:v>
                </c:pt>
                <c:pt idx="27260">
                  <c:v>272547.13</c:v>
                </c:pt>
                <c:pt idx="27261">
                  <c:v>272557.15999999997</c:v>
                </c:pt>
                <c:pt idx="27262">
                  <c:v>272567.13</c:v>
                </c:pt>
                <c:pt idx="27263">
                  <c:v>272577.13</c:v>
                </c:pt>
                <c:pt idx="27264">
                  <c:v>272587.13</c:v>
                </c:pt>
                <c:pt idx="27265">
                  <c:v>272597.13</c:v>
                </c:pt>
                <c:pt idx="27266">
                  <c:v>272607.13</c:v>
                </c:pt>
                <c:pt idx="27267">
                  <c:v>272617.13</c:v>
                </c:pt>
                <c:pt idx="27268">
                  <c:v>272627.13</c:v>
                </c:pt>
                <c:pt idx="27269">
                  <c:v>272637.13</c:v>
                </c:pt>
                <c:pt idx="27270">
                  <c:v>272647.13</c:v>
                </c:pt>
                <c:pt idx="27271">
                  <c:v>272657.13</c:v>
                </c:pt>
                <c:pt idx="27272">
                  <c:v>272667.13</c:v>
                </c:pt>
                <c:pt idx="27273">
                  <c:v>272677.13</c:v>
                </c:pt>
                <c:pt idx="27274">
                  <c:v>272687.13</c:v>
                </c:pt>
                <c:pt idx="27275">
                  <c:v>272697.09000000003</c:v>
                </c:pt>
                <c:pt idx="27276">
                  <c:v>272707.13</c:v>
                </c:pt>
                <c:pt idx="27277">
                  <c:v>272717.13</c:v>
                </c:pt>
                <c:pt idx="27278">
                  <c:v>272727.09000000003</c:v>
                </c:pt>
                <c:pt idx="27279">
                  <c:v>272737.13</c:v>
                </c:pt>
                <c:pt idx="27280">
                  <c:v>272747.09000000003</c:v>
                </c:pt>
                <c:pt idx="27281">
                  <c:v>272757.13</c:v>
                </c:pt>
                <c:pt idx="27282">
                  <c:v>272767.09000000003</c:v>
                </c:pt>
                <c:pt idx="27283">
                  <c:v>272777.09000000003</c:v>
                </c:pt>
                <c:pt idx="27284">
                  <c:v>272787.09000000003</c:v>
                </c:pt>
                <c:pt idx="27285">
                  <c:v>272797.09000000003</c:v>
                </c:pt>
                <c:pt idx="27286">
                  <c:v>272807.06</c:v>
                </c:pt>
                <c:pt idx="27287">
                  <c:v>272817.09000000003</c:v>
                </c:pt>
                <c:pt idx="27288">
                  <c:v>272827.06</c:v>
                </c:pt>
                <c:pt idx="27289">
                  <c:v>272837.06</c:v>
                </c:pt>
                <c:pt idx="27290">
                  <c:v>272847.09000000003</c:v>
                </c:pt>
                <c:pt idx="27291">
                  <c:v>272857.06</c:v>
                </c:pt>
                <c:pt idx="27292">
                  <c:v>272867.09000000003</c:v>
                </c:pt>
                <c:pt idx="27293">
                  <c:v>272877.06</c:v>
                </c:pt>
                <c:pt idx="27294">
                  <c:v>272887.06</c:v>
                </c:pt>
                <c:pt idx="27295">
                  <c:v>272897.06</c:v>
                </c:pt>
                <c:pt idx="27296">
                  <c:v>272907.06</c:v>
                </c:pt>
                <c:pt idx="27297">
                  <c:v>272917.06</c:v>
                </c:pt>
                <c:pt idx="27298">
                  <c:v>272927.06</c:v>
                </c:pt>
                <c:pt idx="27299">
                  <c:v>272937.06</c:v>
                </c:pt>
                <c:pt idx="27300">
                  <c:v>272947.06</c:v>
                </c:pt>
                <c:pt idx="27301">
                  <c:v>272957.06</c:v>
                </c:pt>
                <c:pt idx="27302">
                  <c:v>272967.06</c:v>
                </c:pt>
                <c:pt idx="27303">
                  <c:v>272977.06</c:v>
                </c:pt>
                <c:pt idx="27304">
                  <c:v>272987.06</c:v>
                </c:pt>
                <c:pt idx="27305">
                  <c:v>272997.06</c:v>
                </c:pt>
                <c:pt idx="27306">
                  <c:v>273007.03000000003</c:v>
                </c:pt>
                <c:pt idx="27307">
                  <c:v>273017.06</c:v>
                </c:pt>
                <c:pt idx="27308">
                  <c:v>273027.03000000003</c:v>
                </c:pt>
                <c:pt idx="27309">
                  <c:v>273037.03000000003</c:v>
                </c:pt>
                <c:pt idx="27310">
                  <c:v>273047.03000000003</c:v>
                </c:pt>
                <c:pt idx="27311">
                  <c:v>273057.03000000003</c:v>
                </c:pt>
                <c:pt idx="27312">
                  <c:v>273067.06</c:v>
                </c:pt>
                <c:pt idx="27313">
                  <c:v>273077.03000000003</c:v>
                </c:pt>
                <c:pt idx="27314">
                  <c:v>273087.03000000003</c:v>
                </c:pt>
                <c:pt idx="27315">
                  <c:v>273097.03000000003</c:v>
                </c:pt>
                <c:pt idx="27316">
                  <c:v>273107.03000000003</c:v>
                </c:pt>
                <c:pt idx="27317">
                  <c:v>273117</c:v>
                </c:pt>
                <c:pt idx="27318">
                  <c:v>273127.03000000003</c:v>
                </c:pt>
                <c:pt idx="27319">
                  <c:v>273137</c:v>
                </c:pt>
                <c:pt idx="27320">
                  <c:v>273147.03000000003</c:v>
                </c:pt>
                <c:pt idx="27321">
                  <c:v>273157</c:v>
                </c:pt>
                <c:pt idx="27322">
                  <c:v>273167</c:v>
                </c:pt>
                <c:pt idx="27323">
                  <c:v>273177.03000000003</c:v>
                </c:pt>
                <c:pt idx="27324">
                  <c:v>273187</c:v>
                </c:pt>
                <c:pt idx="27325">
                  <c:v>273197</c:v>
                </c:pt>
                <c:pt idx="27326">
                  <c:v>273207</c:v>
                </c:pt>
                <c:pt idx="27327">
                  <c:v>273217</c:v>
                </c:pt>
                <c:pt idx="27328">
                  <c:v>273227</c:v>
                </c:pt>
                <c:pt idx="27329">
                  <c:v>273237</c:v>
                </c:pt>
                <c:pt idx="27330">
                  <c:v>273247</c:v>
                </c:pt>
                <c:pt idx="27331">
                  <c:v>273257</c:v>
                </c:pt>
                <c:pt idx="27332">
                  <c:v>273267</c:v>
                </c:pt>
                <c:pt idx="27333">
                  <c:v>273277</c:v>
                </c:pt>
                <c:pt idx="27334">
                  <c:v>273287</c:v>
                </c:pt>
                <c:pt idx="27335">
                  <c:v>273297</c:v>
                </c:pt>
                <c:pt idx="27336">
                  <c:v>273307</c:v>
                </c:pt>
                <c:pt idx="27337">
                  <c:v>273316.96999999997</c:v>
                </c:pt>
                <c:pt idx="27338">
                  <c:v>273327</c:v>
                </c:pt>
                <c:pt idx="27339">
                  <c:v>273336.96999999997</c:v>
                </c:pt>
                <c:pt idx="27340">
                  <c:v>273347</c:v>
                </c:pt>
                <c:pt idx="27341">
                  <c:v>273356.96999999997</c:v>
                </c:pt>
                <c:pt idx="27342">
                  <c:v>273366.96999999997</c:v>
                </c:pt>
                <c:pt idx="27343">
                  <c:v>273376.96999999997</c:v>
                </c:pt>
                <c:pt idx="27344">
                  <c:v>273386.96999999997</c:v>
                </c:pt>
                <c:pt idx="27345">
                  <c:v>273396.96999999997</c:v>
                </c:pt>
                <c:pt idx="27346">
                  <c:v>273406.96999999997</c:v>
                </c:pt>
                <c:pt idx="27347">
                  <c:v>273416.96999999997</c:v>
                </c:pt>
                <c:pt idx="27348">
                  <c:v>273426.94</c:v>
                </c:pt>
                <c:pt idx="27349">
                  <c:v>273436.96999999997</c:v>
                </c:pt>
                <c:pt idx="27350">
                  <c:v>273446.94</c:v>
                </c:pt>
                <c:pt idx="27351">
                  <c:v>273456.96999999997</c:v>
                </c:pt>
                <c:pt idx="27352">
                  <c:v>273466.94</c:v>
                </c:pt>
                <c:pt idx="27353">
                  <c:v>273476.94</c:v>
                </c:pt>
                <c:pt idx="27354">
                  <c:v>273486.94</c:v>
                </c:pt>
                <c:pt idx="27355">
                  <c:v>273496.94</c:v>
                </c:pt>
                <c:pt idx="27356">
                  <c:v>273506.94</c:v>
                </c:pt>
                <c:pt idx="27357">
                  <c:v>273516.94</c:v>
                </c:pt>
                <c:pt idx="27358">
                  <c:v>273526.94</c:v>
                </c:pt>
                <c:pt idx="27359">
                  <c:v>273536.94</c:v>
                </c:pt>
                <c:pt idx="27360">
                  <c:v>273546.94</c:v>
                </c:pt>
                <c:pt idx="27361">
                  <c:v>273556.94</c:v>
                </c:pt>
                <c:pt idx="27362">
                  <c:v>273566.94</c:v>
                </c:pt>
                <c:pt idx="27363">
                  <c:v>273576.94</c:v>
                </c:pt>
                <c:pt idx="27364">
                  <c:v>273586.94</c:v>
                </c:pt>
                <c:pt idx="27365">
                  <c:v>273596.90999999997</c:v>
                </c:pt>
                <c:pt idx="27366">
                  <c:v>273606.94</c:v>
                </c:pt>
                <c:pt idx="27367">
                  <c:v>273616.90999999997</c:v>
                </c:pt>
                <c:pt idx="27368">
                  <c:v>273626.90999999997</c:v>
                </c:pt>
                <c:pt idx="27369">
                  <c:v>273636.94</c:v>
                </c:pt>
                <c:pt idx="27370">
                  <c:v>273646.90999999997</c:v>
                </c:pt>
                <c:pt idx="27371">
                  <c:v>273656.94</c:v>
                </c:pt>
                <c:pt idx="27372">
                  <c:v>273666.90999999997</c:v>
                </c:pt>
                <c:pt idx="27373">
                  <c:v>273676.90999999997</c:v>
                </c:pt>
                <c:pt idx="27374">
                  <c:v>273686.90999999997</c:v>
                </c:pt>
                <c:pt idx="27375">
                  <c:v>273696.90999999997</c:v>
                </c:pt>
                <c:pt idx="27376">
                  <c:v>273706.88</c:v>
                </c:pt>
                <c:pt idx="27377">
                  <c:v>273716.90999999997</c:v>
                </c:pt>
                <c:pt idx="27378">
                  <c:v>273726.90999999997</c:v>
                </c:pt>
                <c:pt idx="27379">
                  <c:v>273736.90999999997</c:v>
                </c:pt>
                <c:pt idx="27380">
                  <c:v>273746.90999999997</c:v>
                </c:pt>
                <c:pt idx="27381">
                  <c:v>273756.88</c:v>
                </c:pt>
                <c:pt idx="27382">
                  <c:v>273766.90999999997</c:v>
                </c:pt>
                <c:pt idx="27383">
                  <c:v>273776.88</c:v>
                </c:pt>
                <c:pt idx="27384">
                  <c:v>273786.88</c:v>
                </c:pt>
                <c:pt idx="27385">
                  <c:v>273796.88</c:v>
                </c:pt>
                <c:pt idx="27386">
                  <c:v>273806.88</c:v>
                </c:pt>
                <c:pt idx="27387">
                  <c:v>273816.88</c:v>
                </c:pt>
                <c:pt idx="27388">
                  <c:v>273826.88</c:v>
                </c:pt>
                <c:pt idx="27389">
                  <c:v>273836.88</c:v>
                </c:pt>
                <c:pt idx="27390">
                  <c:v>273846.88</c:v>
                </c:pt>
                <c:pt idx="27391">
                  <c:v>273856.88</c:v>
                </c:pt>
                <c:pt idx="27392">
                  <c:v>273866.88</c:v>
                </c:pt>
                <c:pt idx="27393">
                  <c:v>273876.88</c:v>
                </c:pt>
                <c:pt idx="27394">
                  <c:v>273886.88</c:v>
                </c:pt>
                <c:pt idx="27395">
                  <c:v>273896.88</c:v>
                </c:pt>
                <c:pt idx="27396">
                  <c:v>273906.84000000003</c:v>
                </c:pt>
                <c:pt idx="27397">
                  <c:v>273916.88</c:v>
                </c:pt>
                <c:pt idx="27398">
                  <c:v>273926.84000000003</c:v>
                </c:pt>
                <c:pt idx="27399">
                  <c:v>273936.88</c:v>
                </c:pt>
                <c:pt idx="27400">
                  <c:v>273946.84000000003</c:v>
                </c:pt>
                <c:pt idx="27401">
                  <c:v>273956.84000000003</c:v>
                </c:pt>
                <c:pt idx="27402">
                  <c:v>273966.88</c:v>
                </c:pt>
                <c:pt idx="27403">
                  <c:v>273976.84000000003</c:v>
                </c:pt>
                <c:pt idx="27404">
                  <c:v>273986.84000000003</c:v>
                </c:pt>
                <c:pt idx="27405">
                  <c:v>273996.84000000003</c:v>
                </c:pt>
                <c:pt idx="27406">
                  <c:v>274006.84000000003</c:v>
                </c:pt>
                <c:pt idx="27407">
                  <c:v>274016.81</c:v>
                </c:pt>
                <c:pt idx="27408">
                  <c:v>274026.84000000003</c:v>
                </c:pt>
                <c:pt idx="27409">
                  <c:v>274036.81</c:v>
                </c:pt>
                <c:pt idx="27410">
                  <c:v>274046.84000000003</c:v>
                </c:pt>
                <c:pt idx="27411">
                  <c:v>274056.81</c:v>
                </c:pt>
                <c:pt idx="27412">
                  <c:v>274066.81</c:v>
                </c:pt>
                <c:pt idx="27413">
                  <c:v>274076.84000000003</c:v>
                </c:pt>
                <c:pt idx="27414">
                  <c:v>274086.81</c:v>
                </c:pt>
                <c:pt idx="27415">
                  <c:v>274096.81</c:v>
                </c:pt>
                <c:pt idx="27416">
                  <c:v>274106.81</c:v>
                </c:pt>
                <c:pt idx="27417">
                  <c:v>274116.81</c:v>
                </c:pt>
                <c:pt idx="27418">
                  <c:v>274126.81</c:v>
                </c:pt>
                <c:pt idx="27419">
                  <c:v>274136.81</c:v>
                </c:pt>
                <c:pt idx="27420">
                  <c:v>274146.81</c:v>
                </c:pt>
                <c:pt idx="27421">
                  <c:v>274156.81</c:v>
                </c:pt>
                <c:pt idx="27422">
                  <c:v>274166.81</c:v>
                </c:pt>
                <c:pt idx="27423">
                  <c:v>274176.81</c:v>
                </c:pt>
                <c:pt idx="27424">
                  <c:v>274186.78000000003</c:v>
                </c:pt>
                <c:pt idx="27425">
                  <c:v>274196.81</c:v>
                </c:pt>
                <c:pt idx="27426">
                  <c:v>274206.81</c:v>
                </c:pt>
                <c:pt idx="27427">
                  <c:v>274216.78000000003</c:v>
                </c:pt>
                <c:pt idx="27428">
                  <c:v>274226.81</c:v>
                </c:pt>
                <c:pt idx="27429">
                  <c:v>274236.78000000003</c:v>
                </c:pt>
                <c:pt idx="27430">
                  <c:v>274246.81</c:v>
                </c:pt>
                <c:pt idx="27431">
                  <c:v>274256.78000000003</c:v>
                </c:pt>
                <c:pt idx="27432">
                  <c:v>274266.78000000003</c:v>
                </c:pt>
                <c:pt idx="27433">
                  <c:v>274276.78000000003</c:v>
                </c:pt>
                <c:pt idx="27434">
                  <c:v>274286.78000000003</c:v>
                </c:pt>
                <c:pt idx="27435">
                  <c:v>274296.75</c:v>
                </c:pt>
                <c:pt idx="27436">
                  <c:v>274306.78000000003</c:v>
                </c:pt>
                <c:pt idx="27437">
                  <c:v>274316.78000000003</c:v>
                </c:pt>
                <c:pt idx="27438">
                  <c:v>274326.78000000003</c:v>
                </c:pt>
                <c:pt idx="27439">
                  <c:v>274336.78000000003</c:v>
                </c:pt>
                <c:pt idx="27440">
                  <c:v>274346.75</c:v>
                </c:pt>
                <c:pt idx="27441">
                  <c:v>274356.78000000003</c:v>
                </c:pt>
                <c:pt idx="27442">
                  <c:v>274366.75</c:v>
                </c:pt>
                <c:pt idx="27443">
                  <c:v>274376.75</c:v>
                </c:pt>
                <c:pt idx="27444">
                  <c:v>274386.75</c:v>
                </c:pt>
                <c:pt idx="27445">
                  <c:v>274396.75</c:v>
                </c:pt>
                <c:pt idx="27446">
                  <c:v>274406.75</c:v>
                </c:pt>
                <c:pt idx="27447">
                  <c:v>274416.75</c:v>
                </c:pt>
                <c:pt idx="27448">
                  <c:v>274426.75</c:v>
                </c:pt>
                <c:pt idx="27449">
                  <c:v>274436.75</c:v>
                </c:pt>
                <c:pt idx="27450">
                  <c:v>274446.75</c:v>
                </c:pt>
                <c:pt idx="27451">
                  <c:v>274456.75</c:v>
                </c:pt>
                <c:pt idx="27452">
                  <c:v>274466.75</c:v>
                </c:pt>
                <c:pt idx="27453">
                  <c:v>274476.75</c:v>
                </c:pt>
                <c:pt idx="27454">
                  <c:v>274486.75</c:v>
                </c:pt>
                <c:pt idx="27455">
                  <c:v>274496.71999999997</c:v>
                </c:pt>
                <c:pt idx="27456">
                  <c:v>274506.75</c:v>
                </c:pt>
                <c:pt idx="27457">
                  <c:v>274516.75</c:v>
                </c:pt>
                <c:pt idx="27458">
                  <c:v>274526.75</c:v>
                </c:pt>
                <c:pt idx="27459">
                  <c:v>274536.75</c:v>
                </c:pt>
                <c:pt idx="27460">
                  <c:v>274546.71999999997</c:v>
                </c:pt>
                <c:pt idx="27461">
                  <c:v>274556.75</c:v>
                </c:pt>
                <c:pt idx="27462">
                  <c:v>274566.71999999997</c:v>
                </c:pt>
                <c:pt idx="27463">
                  <c:v>274576.71999999997</c:v>
                </c:pt>
                <c:pt idx="27464">
                  <c:v>274586.71999999997</c:v>
                </c:pt>
                <c:pt idx="27465">
                  <c:v>274596.71999999997</c:v>
                </c:pt>
                <c:pt idx="27466">
                  <c:v>274606.69</c:v>
                </c:pt>
                <c:pt idx="27467">
                  <c:v>274616.71999999997</c:v>
                </c:pt>
                <c:pt idx="27468">
                  <c:v>274626.69</c:v>
                </c:pt>
                <c:pt idx="27469">
                  <c:v>274636.71999999997</c:v>
                </c:pt>
                <c:pt idx="27470">
                  <c:v>274646.71999999997</c:v>
                </c:pt>
                <c:pt idx="27471">
                  <c:v>274656.69</c:v>
                </c:pt>
                <c:pt idx="27472">
                  <c:v>274666.71999999997</c:v>
                </c:pt>
                <c:pt idx="27473">
                  <c:v>274676.69</c:v>
                </c:pt>
                <c:pt idx="27474">
                  <c:v>274686.69</c:v>
                </c:pt>
                <c:pt idx="27475">
                  <c:v>274696.69</c:v>
                </c:pt>
                <c:pt idx="27476">
                  <c:v>274706.69</c:v>
                </c:pt>
                <c:pt idx="27477">
                  <c:v>274716.69</c:v>
                </c:pt>
                <c:pt idx="27478">
                  <c:v>274726.69</c:v>
                </c:pt>
                <c:pt idx="27479">
                  <c:v>274736.69</c:v>
                </c:pt>
                <c:pt idx="27480">
                  <c:v>274746.69</c:v>
                </c:pt>
                <c:pt idx="27481">
                  <c:v>274756.69</c:v>
                </c:pt>
                <c:pt idx="27482">
                  <c:v>274766.69</c:v>
                </c:pt>
                <c:pt idx="27483">
                  <c:v>274776.69</c:v>
                </c:pt>
                <c:pt idx="27484">
                  <c:v>274786.69</c:v>
                </c:pt>
                <c:pt idx="27485">
                  <c:v>274796.69</c:v>
                </c:pt>
                <c:pt idx="27486">
                  <c:v>274806.65999999997</c:v>
                </c:pt>
                <c:pt idx="27487">
                  <c:v>274816.69</c:v>
                </c:pt>
                <c:pt idx="27488">
                  <c:v>274826.65999999997</c:v>
                </c:pt>
                <c:pt idx="27489">
                  <c:v>274836.69</c:v>
                </c:pt>
                <c:pt idx="27490">
                  <c:v>274846.65999999997</c:v>
                </c:pt>
                <c:pt idx="27491">
                  <c:v>274856.65999999997</c:v>
                </c:pt>
                <c:pt idx="27492">
                  <c:v>274866.69</c:v>
                </c:pt>
                <c:pt idx="27493">
                  <c:v>274876.65999999997</c:v>
                </c:pt>
                <c:pt idx="27494">
                  <c:v>274886.65999999997</c:v>
                </c:pt>
                <c:pt idx="27495">
                  <c:v>274896.65999999997</c:v>
                </c:pt>
                <c:pt idx="27496">
                  <c:v>274906.65999999997</c:v>
                </c:pt>
                <c:pt idx="27497">
                  <c:v>274916.65999999997</c:v>
                </c:pt>
                <c:pt idx="27498">
                  <c:v>274926.65999999997</c:v>
                </c:pt>
                <c:pt idx="27499">
                  <c:v>274936.63</c:v>
                </c:pt>
                <c:pt idx="27500">
                  <c:v>274946.65999999997</c:v>
                </c:pt>
                <c:pt idx="27501">
                  <c:v>274956.65999999997</c:v>
                </c:pt>
                <c:pt idx="27502">
                  <c:v>274966.63</c:v>
                </c:pt>
                <c:pt idx="27503">
                  <c:v>274976.63</c:v>
                </c:pt>
                <c:pt idx="27504">
                  <c:v>274986.63</c:v>
                </c:pt>
                <c:pt idx="27505">
                  <c:v>274996.65999999997</c:v>
                </c:pt>
                <c:pt idx="27506">
                  <c:v>275006.63</c:v>
                </c:pt>
                <c:pt idx="27507">
                  <c:v>275016.63</c:v>
                </c:pt>
                <c:pt idx="27508">
                  <c:v>275026.63</c:v>
                </c:pt>
                <c:pt idx="27509">
                  <c:v>275036.63</c:v>
                </c:pt>
                <c:pt idx="27510">
                  <c:v>275046.63</c:v>
                </c:pt>
                <c:pt idx="27511">
                  <c:v>275056.63</c:v>
                </c:pt>
                <c:pt idx="27512">
                  <c:v>275066.63</c:v>
                </c:pt>
                <c:pt idx="27513">
                  <c:v>275076.63</c:v>
                </c:pt>
                <c:pt idx="27514">
                  <c:v>275086.59000000003</c:v>
                </c:pt>
                <c:pt idx="27515">
                  <c:v>275096.63</c:v>
                </c:pt>
                <c:pt idx="27516">
                  <c:v>275106.63</c:v>
                </c:pt>
                <c:pt idx="27517">
                  <c:v>275116.63</c:v>
                </c:pt>
                <c:pt idx="27518">
                  <c:v>275126.63</c:v>
                </c:pt>
                <c:pt idx="27519">
                  <c:v>275136.59000000003</c:v>
                </c:pt>
                <c:pt idx="27520">
                  <c:v>275146.63</c:v>
                </c:pt>
                <c:pt idx="27521">
                  <c:v>275156.59000000003</c:v>
                </c:pt>
                <c:pt idx="27522">
                  <c:v>275166.59000000003</c:v>
                </c:pt>
                <c:pt idx="27523">
                  <c:v>275176.59000000003</c:v>
                </c:pt>
                <c:pt idx="27524">
                  <c:v>275186.59000000003</c:v>
                </c:pt>
                <c:pt idx="27525">
                  <c:v>275196.56</c:v>
                </c:pt>
                <c:pt idx="27526">
                  <c:v>275206.59000000003</c:v>
                </c:pt>
                <c:pt idx="27527">
                  <c:v>275216.59000000003</c:v>
                </c:pt>
                <c:pt idx="27528">
                  <c:v>275226.59000000003</c:v>
                </c:pt>
                <c:pt idx="27529">
                  <c:v>275236.59000000003</c:v>
                </c:pt>
                <c:pt idx="27530">
                  <c:v>275246.56</c:v>
                </c:pt>
                <c:pt idx="27531">
                  <c:v>275256.59000000003</c:v>
                </c:pt>
                <c:pt idx="27532">
                  <c:v>275266.56</c:v>
                </c:pt>
                <c:pt idx="27533">
                  <c:v>275276.56</c:v>
                </c:pt>
                <c:pt idx="27534">
                  <c:v>275286.56</c:v>
                </c:pt>
                <c:pt idx="27535">
                  <c:v>275296.56</c:v>
                </c:pt>
                <c:pt idx="27536">
                  <c:v>275306.56</c:v>
                </c:pt>
                <c:pt idx="27537">
                  <c:v>275316.56</c:v>
                </c:pt>
                <c:pt idx="27538">
                  <c:v>275326.56</c:v>
                </c:pt>
                <c:pt idx="27539">
                  <c:v>275336.56</c:v>
                </c:pt>
                <c:pt idx="27540">
                  <c:v>275346.56</c:v>
                </c:pt>
                <c:pt idx="27541">
                  <c:v>275356.56</c:v>
                </c:pt>
                <c:pt idx="27542">
                  <c:v>275366.56</c:v>
                </c:pt>
                <c:pt idx="27543">
                  <c:v>275376.56</c:v>
                </c:pt>
                <c:pt idx="27544">
                  <c:v>275386.56</c:v>
                </c:pt>
                <c:pt idx="27545">
                  <c:v>275396.56</c:v>
                </c:pt>
                <c:pt idx="27546">
                  <c:v>275406.56</c:v>
                </c:pt>
                <c:pt idx="27547">
                  <c:v>275416.53000000003</c:v>
                </c:pt>
                <c:pt idx="27548">
                  <c:v>275426.56</c:v>
                </c:pt>
                <c:pt idx="27549">
                  <c:v>275436.56</c:v>
                </c:pt>
                <c:pt idx="27550">
                  <c:v>275446.53000000003</c:v>
                </c:pt>
                <c:pt idx="27551">
                  <c:v>275456.56</c:v>
                </c:pt>
                <c:pt idx="27552">
                  <c:v>275466.53000000003</c:v>
                </c:pt>
                <c:pt idx="27553">
                  <c:v>275476.56</c:v>
                </c:pt>
                <c:pt idx="27554">
                  <c:v>275486.53000000003</c:v>
                </c:pt>
                <c:pt idx="27555">
                  <c:v>275496.53000000003</c:v>
                </c:pt>
                <c:pt idx="27556">
                  <c:v>275506.53000000003</c:v>
                </c:pt>
                <c:pt idx="27557">
                  <c:v>275516.53000000003</c:v>
                </c:pt>
                <c:pt idx="27558">
                  <c:v>275526.5</c:v>
                </c:pt>
                <c:pt idx="27559">
                  <c:v>275536.53000000003</c:v>
                </c:pt>
                <c:pt idx="27560">
                  <c:v>275546.53000000003</c:v>
                </c:pt>
                <c:pt idx="27561">
                  <c:v>275556.5</c:v>
                </c:pt>
                <c:pt idx="27562">
                  <c:v>275566.53000000003</c:v>
                </c:pt>
                <c:pt idx="27563">
                  <c:v>275576.5</c:v>
                </c:pt>
                <c:pt idx="27564">
                  <c:v>275586.53000000003</c:v>
                </c:pt>
                <c:pt idx="27565">
                  <c:v>275596.5</c:v>
                </c:pt>
                <c:pt idx="27566">
                  <c:v>275606.5</c:v>
                </c:pt>
                <c:pt idx="27567">
                  <c:v>275616.5</c:v>
                </c:pt>
                <c:pt idx="27568">
                  <c:v>275626.5</c:v>
                </c:pt>
                <c:pt idx="27569">
                  <c:v>275636.5</c:v>
                </c:pt>
                <c:pt idx="27570">
                  <c:v>275646.5</c:v>
                </c:pt>
                <c:pt idx="27571">
                  <c:v>275656.5</c:v>
                </c:pt>
                <c:pt idx="27572">
                  <c:v>275666.5</c:v>
                </c:pt>
                <c:pt idx="27573">
                  <c:v>275676.5</c:v>
                </c:pt>
                <c:pt idx="27574">
                  <c:v>275686.5</c:v>
                </c:pt>
                <c:pt idx="27575">
                  <c:v>275696.5</c:v>
                </c:pt>
                <c:pt idx="27576">
                  <c:v>275706.5</c:v>
                </c:pt>
                <c:pt idx="27577">
                  <c:v>275716.5</c:v>
                </c:pt>
                <c:pt idx="27578">
                  <c:v>275726.46999999997</c:v>
                </c:pt>
                <c:pt idx="27579">
                  <c:v>275736.5</c:v>
                </c:pt>
                <c:pt idx="27580">
                  <c:v>275746.46999999997</c:v>
                </c:pt>
                <c:pt idx="27581">
                  <c:v>275756.46999999997</c:v>
                </c:pt>
                <c:pt idx="27582">
                  <c:v>275766.46999999997</c:v>
                </c:pt>
                <c:pt idx="27583">
                  <c:v>275776.46999999997</c:v>
                </c:pt>
                <c:pt idx="27584">
                  <c:v>275786.5</c:v>
                </c:pt>
                <c:pt idx="27585">
                  <c:v>275796.46999999997</c:v>
                </c:pt>
                <c:pt idx="27586">
                  <c:v>275806.46999999997</c:v>
                </c:pt>
                <c:pt idx="27587">
                  <c:v>275816.46999999997</c:v>
                </c:pt>
                <c:pt idx="27588">
                  <c:v>275826.46999999997</c:v>
                </c:pt>
                <c:pt idx="27589">
                  <c:v>275836.46999999997</c:v>
                </c:pt>
                <c:pt idx="27590">
                  <c:v>275846.46999999997</c:v>
                </c:pt>
                <c:pt idx="27591">
                  <c:v>275856.44</c:v>
                </c:pt>
                <c:pt idx="27592">
                  <c:v>275866.44</c:v>
                </c:pt>
                <c:pt idx="27593">
                  <c:v>275876.46999999997</c:v>
                </c:pt>
                <c:pt idx="27594">
                  <c:v>275886.44</c:v>
                </c:pt>
                <c:pt idx="27595">
                  <c:v>275896.46999999997</c:v>
                </c:pt>
                <c:pt idx="27596">
                  <c:v>275906.44</c:v>
                </c:pt>
                <c:pt idx="27597">
                  <c:v>275916.44</c:v>
                </c:pt>
                <c:pt idx="27598">
                  <c:v>275926.44</c:v>
                </c:pt>
                <c:pt idx="27599">
                  <c:v>275936.44</c:v>
                </c:pt>
                <c:pt idx="27600">
                  <c:v>275946.44</c:v>
                </c:pt>
                <c:pt idx="27601">
                  <c:v>275956.44</c:v>
                </c:pt>
                <c:pt idx="27602">
                  <c:v>275966.44</c:v>
                </c:pt>
                <c:pt idx="27603">
                  <c:v>275976.44</c:v>
                </c:pt>
                <c:pt idx="27604">
                  <c:v>275986.44</c:v>
                </c:pt>
                <c:pt idx="27605">
                  <c:v>275996.44</c:v>
                </c:pt>
                <c:pt idx="27606">
                  <c:v>276006.44</c:v>
                </c:pt>
                <c:pt idx="27607">
                  <c:v>276016.44</c:v>
                </c:pt>
                <c:pt idx="27608">
                  <c:v>276026.44</c:v>
                </c:pt>
                <c:pt idx="27609">
                  <c:v>276036.40999999997</c:v>
                </c:pt>
                <c:pt idx="27610">
                  <c:v>276046.44</c:v>
                </c:pt>
                <c:pt idx="27611">
                  <c:v>276056.40999999997</c:v>
                </c:pt>
                <c:pt idx="27612">
                  <c:v>276066.44</c:v>
                </c:pt>
                <c:pt idx="27613">
                  <c:v>276076.40999999997</c:v>
                </c:pt>
                <c:pt idx="27614">
                  <c:v>276086.40999999997</c:v>
                </c:pt>
                <c:pt idx="27615">
                  <c:v>276096.40999999997</c:v>
                </c:pt>
                <c:pt idx="27616">
                  <c:v>276106.40999999997</c:v>
                </c:pt>
                <c:pt idx="27617">
                  <c:v>276116.40999999997</c:v>
                </c:pt>
                <c:pt idx="27618">
                  <c:v>276126.40999999997</c:v>
                </c:pt>
                <c:pt idx="27619">
                  <c:v>276136.40999999997</c:v>
                </c:pt>
                <c:pt idx="27620">
                  <c:v>276146.38</c:v>
                </c:pt>
                <c:pt idx="27621">
                  <c:v>276156.40999999997</c:v>
                </c:pt>
                <c:pt idx="27622">
                  <c:v>276166.38</c:v>
                </c:pt>
                <c:pt idx="27623">
                  <c:v>276176.40999999997</c:v>
                </c:pt>
                <c:pt idx="27624">
                  <c:v>276186.38</c:v>
                </c:pt>
                <c:pt idx="27625">
                  <c:v>276196.38</c:v>
                </c:pt>
                <c:pt idx="27626">
                  <c:v>276206.38</c:v>
                </c:pt>
                <c:pt idx="27627">
                  <c:v>276216.38</c:v>
                </c:pt>
                <c:pt idx="27628">
                  <c:v>276226.38</c:v>
                </c:pt>
                <c:pt idx="27629">
                  <c:v>276236.38</c:v>
                </c:pt>
                <c:pt idx="27630">
                  <c:v>276246.38</c:v>
                </c:pt>
                <c:pt idx="27631">
                  <c:v>276256.38</c:v>
                </c:pt>
                <c:pt idx="27632">
                  <c:v>276266.38</c:v>
                </c:pt>
                <c:pt idx="27633">
                  <c:v>276276.38</c:v>
                </c:pt>
                <c:pt idx="27634">
                  <c:v>276286.38</c:v>
                </c:pt>
                <c:pt idx="27635">
                  <c:v>276296.38</c:v>
                </c:pt>
                <c:pt idx="27636">
                  <c:v>276306.38</c:v>
                </c:pt>
                <c:pt idx="27637">
                  <c:v>276316.34000000003</c:v>
                </c:pt>
                <c:pt idx="27638">
                  <c:v>276326.38</c:v>
                </c:pt>
                <c:pt idx="27639">
                  <c:v>276336.38</c:v>
                </c:pt>
                <c:pt idx="27640">
                  <c:v>276346.34000000003</c:v>
                </c:pt>
                <c:pt idx="27641">
                  <c:v>276356.38</c:v>
                </c:pt>
                <c:pt idx="27642">
                  <c:v>276366.34000000003</c:v>
                </c:pt>
                <c:pt idx="27643">
                  <c:v>276376.38</c:v>
                </c:pt>
                <c:pt idx="27644">
                  <c:v>276386.34000000003</c:v>
                </c:pt>
                <c:pt idx="27645">
                  <c:v>276396.34000000003</c:v>
                </c:pt>
                <c:pt idx="27646">
                  <c:v>276406.34000000003</c:v>
                </c:pt>
                <c:pt idx="27647">
                  <c:v>276416.34000000003</c:v>
                </c:pt>
                <c:pt idx="27648">
                  <c:v>276426.31</c:v>
                </c:pt>
                <c:pt idx="27649">
                  <c:v>276436.34000000003</c:v>
                </c:pt>
                <c:pt idx="27650">
                  <c:v>276446.34000000003</c:v>
                </c:pt>
                <c:pt idx="27651">
                  <c:v>276456.31</c:v>
                </c:pt>
                <c:pt idx="27652">
                  <c:v>276466.34000000003</c:v>
                </c:pt>
                <c:pt idx="27653">
                  <c:v>276476.31</c:v>
                </c:pt>
                <c:pt idx="27654">
                  <c:v>276486.34000000003</c:v>
                </c:pt>
                <c:pt idx="27655">
                  <c:v>276496.31</c:v>
                </c:pt>
                <c:pt idx="27656">
                  <c:v>276506.31</c:v>
                </c:pt>
                <c:pt idx="27657">
                  <c:v>276516.31</c:v>
                </c:pt>
                <c:pt idx="27658">
                  <c:v>276526.31</c:v>
                </c:pt>
                <c:pt idx="27659">
                  <c:v>276536.31</c:v>
                </c:pt>
                <c:pt idx="27660">
                  <c:v>276546.31</c:v>
                </c:pt>
                <c:pt idx="27661">
                  <c:v>276556.31</c:v>
                </c:pt>
                <c:pt idx="27662">
                  <c:v>276566.31</c:v>
                </c:pt>
                <c:pt idx="27663">
                  <c:v>276576.31</c:v>
                </c:pt>
                <c:pt idx="27664">
                  <c:v>276586.31</c:v>
                </c:pt>
                <c:pt idx="27665">
                  <c:v>276596.31</c:v>
                </c:pt>
                <c:pt idx="27666">
                  <c:v>276606.31</c:v>
                </c:pt>
                <c:pt idx="27667">
                  <c:v>276616.31</c:v>
                </c:pt>
                <c:pt idx="27668">
                  <c:v>276626.28000000003</c:v>
                </c:pt>
                <c:pt idx="27669">
                  <c:v>276636.31</c:v>
                </c:pt>
                <c:pt idx="27670">
                  <c:v>276646.31</c:v>
                </c:pt>
                <c:pt idx="27671">
                  <c:v>276656.31</c:v>
                </c:pt>
                <c:pt idx="27672">
                  <c:v>276666.31</c:v>
                </c:pt>
                <c:pt idx="27673">
                  <c:v>276676.28000000003</c:v>
                </c:pt>
                <c:pt idx="27674">
                  <c:v>276686.31</c:v>
                </c:pt>
                <c:pt idx="27675">
                  <c:v>276696.28000000003</c:v>
                </c:pt>
                <c:pt idx="27676">
                  <c:v>276706.28000000003</c:v>
                </c:pt>
                <c:pt idx="27677">
                  <c:v>276716.28000000003</c:v>
                </c:pt>
                <c:pt idx="27678">
                  <c:v>276726.28000000003</c:v>
                </c:pt>
                <c:pt idx="27679">
                  <c:v>276736.25</c:v>
                </c:pt>
                <c:pt idx="27680">
                  <c:v>276746.28000000003</c:v>
                </c:pt>
                <c:pt idx="27681">
                  <c:v>276756.25</c:v>
                </c:pt>
                <c:pt idx="27682">
                  <c:v>276766.28000000003</c:v>
                </c:pt>
                <c:pt idx="27683">
                  <c:v>276776.28000000003</c:v>
                </c:pt>
                <c:pt idx="27684">
                  <c:v>276786.25</c:v>
                </c:pt>
                <c:pt idx="27685">
                  <c:v>276796.28000000003</c:v>
                </c:pt>
                <c:pt idx="27686">
                  <c:v>276806.25</c:v>
                </c:pt>
                <c:pt idx="27687">
                  <c:v>276816.25</c:v>
                </c:pt>
                <c:pt idx="27688">
                  <c:v>276826.25</c:v>
                </c:pt>
                <c:pt idx="27689">
                  <c:v>276836.25</c:v>
                </c:pt>
                <c:pt idx="27690">
                  <c:v>276846.25</c:v>
                </c:pt>
                <c:pt idx="27691">
                  <c:v>276856.25</c:v>
                </c:pt>
                <c:pt idx="27692">
                  <c:v>276866.25</c:v>
                </c:pt>
                <c:pt idx="27693">
                  <c:v>276876.25</c:v>
                </c:pt>
                <c:pt idx="27694">
                  <c:v>276886.25</c:v>
                </c:pt>
                <c:pt idx="27695">
                  <c:v>276896.25</c:v>
                </c:pt>
                <c:pt idx="27696">
                  <c:v>276906.25</c:v>
                </c:pt>
                <c:pt idx="27697">
                  <c:v>276916.25</c:v>
                </c:pt>
                <c:pt idx="27698">
                  <c:v>276926.25</c:v>
                </c:pt>
                <c:pt idx="27699">
                  <c:v>276936.21999999997</c:v>
                </c:pt>
                <c:pt idx="27700">
                  <c:v>276946.25</c:v>
                </c:pt>
                <c:pt idx="27701">
                  <c:v>276956.21999999997</c:v>
                </c:pt>
                <c:pt idx="27702">
                  <c:v>276966.25</c:v>
                </c:pt>
                <c:pt idx="27703">
                  <c:v>276976.21999999997</c:v>
                </c:pt>
                <c:pt idx="27704">
                  <c:v>276986.21999999997</c:v>
                </c:pt>
                <c:pt idx="27705">
                  <c:v>276996.25</c:v>
                </c:pt>
                <c:pt idx="27706">
                  <c:v>277006.21999999997</c:v>
                </c:pt>
                <c:pt idx="27707">
                  <c:v>277016.21999999997</c:v>
                </c:pt>
                <c:pt idx="27708">
                  <c:v>277026.21999999997</c:v>
                </c:pt>
                <c:pt idx="27709">
                  <c:v>277036.21999999997</c:v>
                </c:pt>
                <c:pt idx="27710">
                  <c:v>277046.25</c:v>
                </c:pt>
                <c:pt idx="27711">
                  <c:v>277056.21999999997</c:v>
                </c:pt>
                <c:pt idx="27712">
                  <c:v>277066.19</c:v>
                </c:pt>
                <c:pt idx="27713">
                  <c:v>277076.21999999997</c:v>
                </c:pt>
                <c:pt idx="27714">
                  <c:v>277086.19</c:v>
                </c:pt>
                <c:pt idx="27715">
                  <c:v>277096.19</c:v>
                </c:pt>
                <c:pt idx="27716">
                  <c:v>277106.21999999997</c:v>
                </c:pt>
                <c:pt idx="27717">
                  <c:v>277116.19</c:v>
                </c:pt>
                <c:pt idx="27718">
                  <c:v>277126.19</c:v>
                </c:pt>
                <c:pt idx="27719">
                  <c:v>277136.19</c:v>
                </c:pt>
                <c:pt idx="27720">
                  <c:v>277146.19</c:v>
                </c:pt>
                <c:pt idx="27721">
                  <c:v>277156.19</c:v>
                </c:pt>
                <c:pt idx="27722">
                  <c:v>277166.19</c:v>
                </c:pt>
                <c:pt idx="27723">
                  <c:v>277176.19</c:v>
                </c:pt>
                <c:pt idx="27724">
                  <c:v>277186.19</c:v>
                </c:pt>
                <c:pt idx="27725">
                  <c:v>277196.19</c:v>
                </c:pt>
                <c:pt idx="27726">
                  <c:v>277206.19</c:v>
                </c:pt>
                <c:pt idx="27727">
                  <c:v>277216.19</c:v>
                </c:pt>
                <c:pt idx="27728">
                  <c:v>277226.19</c:v>
                </c:pt>
                <c:pt idx="27729">
                  <c:v>277236.19</c:v>
                </c:pt>
                <c:pt idx="27730">
                  <c:v>277246.19</c:v>
                </c:pt>
                <c:pt idx="27731">
                  <c:v>277256.19</c:v>
                </c:pt>
                <c:pt idx="27732">
                  <c:v>277266.15999999997</c:v>
                </c:pt>
                <c:pt idx="27733">
                  <c:v>277276.19</c:v>
                </c:pt>
                <c:pt idx="27734">
                  <c:v>277286.15999999997</c:v>
                </c:pt>
                <c:pt idx="27735">
                  <c:v>277296.15999999997</c:v>
                </c:pt>
                <c:pt idx="27736">
                  <c:v>277306.15999999997</c:v>
                </c:pt>
                <c:pt idx="27737">
                  <c:v>277316.15999999997</c:v>
                </c:pt>
                <c:pt idx="27738">
                  <c:v>277326.13</c:v>
                </c:pt>
                <c:pt idx="27739">
                  <c:v>277336.15999999997</c:v>
                </c:pt>
                <c:pt idx="27740">
                  <c:v>277346.15999999997</c:v>
                </c:pt>
                <c:pt idx="27741">
                  <c:v>277356.15999999997</c:v>
                </c:pt>
                <c:pt idx="27742">
                  <c:v>277366.15999999997</c:v>
                </c:pt>
                <c:pt idx="27743">
                  <c:v>277376.13</c:v>
                </c:pt>
                <c:pt idx="27744">
                  <c:v>277386.15999999997</c:v>
                </c:pt>
                <c:pt idx="27745">
                  <c:v>277396.13</c:v>
                </c:pt>
                <c:pt idx="27746">
                  <c:v>277406.13</c:v>
                </c:pt>
                <c:pt idx="27747">
                  <c:v>277416.13</c:v>
                </c:pt>
                <c:pt idx="27748">
                  <c:v>277426.13</c:v>
                </c:pt>
                <c:pt idx="27749">
                  <c:v>277436.15999999997</c:v>
                </c:pt>
                <c:pt idx="27750">
                  <c:v>277446.13</c:v>
                </c:pt>
                <c:pt idx="27751">
                  <c:v>277456.13</c:v>
                </c:pt>
                <c:pt idx="27752">
                  <c:v>277466.13</c:v>
                </c:pt>
                <c:pt idx="27753">
                  <c:v>277476.13</c:v>
                </c:pt>
                <c:pt idx="27754">
                  <c:v>277486.13</c:v>
                </c:pt>
                <c:pt idx="27755">
                  <c:v>277496.13</c:v>
                </c:pt>
                <c:pt idx="27756">
                  <c:v>277506.13</c:v>
                </c:pt>
                <c:pt idx="27757">
                  <c:v>277516.13</c:v>
                </c:pt>
                <c:pt idx="27758">
                  <c:v>277526.09000000003</c:v>
                </c:pt>
                <c:pt idx="27759">
                  <c:v>277536.13</c:v>
                </c:pt>
                <c:pt idx="27760">
                  <c:v>277546.09000000003</c:v>
                </c:pt>
                <c:pt idx="27761">
                  <c:v>277556.13</c:v>
                </c:pt>
                <c:pt idx="27762">
                  <c:v>277566.13</c:v>
                </c:pt>
                <c:pt idx="27763">
                  <c:v>277576.09000000003</c:v>
                </c:pt>
                <c:pt idx="27764">
                  <c:v>277586.13</c:v>
                </c:pt>
                <c:pt idx="27765">
                  <c:v>277596.09000000003</c:v>
                </c:pt>
                <c:pt idx="27766">
                  <c:v>277606.09000000003</c:v>
                </c:pt>
                <c:pt idx="27767">
                  <c:v>277616.09000000003</c:v>
                </c:pt>
                <c:pt idx="27768">
                  <c:v>277626.09000000003</c:v>
                </c:pt>
                <c:pt idx="27769">
                  <c:v>277636.09000000003</c:v>
                </c:pt>
                <c:pt idx="27770">
                  <c:v>277646.09000000003</c:v>
                </c:pt>
                <c:pt idx="27771">
                  <c:v>277656.06</c:v>
                </c:pt>
                <c:pt idx="27772">
                  <c:v>277666.09000000003</c:v>
                </c:pt>
                <c:pt idx="27773">
                  <c:v>277676.09000000003</c:v>
                </c:pt>
                <c:pt idx="27774">
                  <c:v>277686.06</c:v>
                </c:pt>
                <c:pt idx="27775">
                  <c:v>277696.09000000003</c:v>
                </c:pt>
                <c:pt idx="27776">
                  <c:v>277706.06</c:v>
                </c:pt>
                <c:pt idx="27777">
                  <c:v>277716.09000000003</c:v>
                </c:pt>
                <c:pt idx="27778">
                  <c:v>277726.06</c:v>
                </c:pt>
                <c:pt idx="27779">
                  <c:v>277736.06</c:v>
                </c:pt>
                <c:pt idx="27780">
                  <c:v>277746.06</c:v>
                </c:pt>
                <c:pt idx="27781">
                  <c:v>277756.06</c:v>
                </c:pt>
                <c:pt idx="27782">
                  <c:v>277766.06</c:v>
                </c:pt>
                <c:pt idx="27783">
                  <c:v>277776.06</c:v>
                </c:pt>
                <c:pt idx="27784">
                  <c:v>277786.06</c:v>
                </c:pt>
                <c:pt idx="27785">
                  <c:v>277796.06</c:v>
                </c:pt>
                <c:pt idx="27786">
                  <c:v>277806.06</c:v>
                </c:pt>
                <c:pt idx="27787">
                  <c:v>277816.06</c:v>
                </c:pt>
                <c:pt idx="27788">
                  <c:v>277826.06</c:v>
                </c:pt>
                <c:pt idx="27789">
                  <c:v>277836.06</c:v>
                </c:pt>
                <c:pt idx="27790">
                  <c:v>277846.06</c:v>
                </c:pt>
                <c:pt idx="27791">
                  <c:v>277856.03000000003</c:v>
                </c:pt>
                <c:pt idx="27792">
                  <c:v>277866.06</c:v>
                </c:pt>
                <c:pt idx="27793">
                  <c:v>277876.06</c:v>
                </c:pt>
                <c:pt idx="27794">
                  <c:v>277886.03000000003</c:v>
                </c:pt>
                <c:pt idx="27795">
                  <c:v>277896.06</c:v>
                </c:pt>
                <c:pt idx="27796">
                  <c:v>277906.03000000003</c:v>
                </c:pt>
                <c:pt idx="27797">
                  <c:v>277916.06</c:v>
                </c:pt>
                <c:pt idx="27798">
                  <c:v>277926.03000000003</c:v>
                </c:pt>
                <c:pt idx="27799">
                  <c:v>277936.03000000003</c:v>
                </c:pt>
                <c:pt idx="27800">
                  <c:v>277946.03000000003</c:v>
                </c:pt>
                <c:pt idx="27801">
                  <c:v>277956.03000000003</c:v>
                </c:pt>
                <c:pt idx="27802">
                  <c:v>277966</c:v>
                </c:pt>
                <c:pt idx="27803">
                  <c:v>277976.03000000003</c:v>
                </c:pt>
                <c:pt idx="27804">
                  <c:v>277986</c:v>
                </c:pt>
                <c:pt idx="27805">
                  <c:v>277996</c:v>
                </c:pt>
                <c:pt idx="27806">
                  <c:v>278006.03000000003</c:v>
                </c:pt>
                <c:pt idx="27807">
                  <c:v>278016</c:v>
                </c:pt>
                <c:pt idx="27808">
                  <c:v>278026.03000000003</c:v>
                </c:pt>
                <c:pt idx="27809">
                  <c:v>278036</c:v>
                </c:pt>
                <c:pt idx="27810">
                  <c:v>278046</c:v>
                </c:pt>
                <c:pt idx="27811">
                  <c:v>278056</c:v>
                </c:pt>
                <c:pt idx="27812">
                  <c:v>278066</c:v>
                </c:pt>
                <c:pt idx="27813">
                  <c:v>278076</c:v>
                </c:pt>
                <c:pt idx="27814">
                  <c:v>278086</c:v>
                </c:pt>
                <c:pt idx="27815">
                  <c:v>278096</c:v>
                </c:pt>
                <c:pt idx="27816">
                  <c:v>278106</c:v>
                </c:pt>
                <c:pt idx="27817">
                  <c:v>278116</c:v>
                </c:pt>
                <c:pt idx="27818">
                  <c:v>278126</c:v>
                </c:pt>
                <c:pt idx="27819">
                  <c:v>278136</c:v>
                </c:pt>
                <c:pt idx="27820">
                  <c:v>278146</c:v>
                </c:pt>
                <c:pt idx="27821">
                  <c:v>278156</c:v>
                </c:pt>
                <c:pt idx="27822">
                  <c:v>278165.96999999997</c:v>
                </c:pt>
                <c:pt idx="27823">
                  <c:v>278176</c:v>
                </c:pt>
                <c:pt idx="27824">
                  <c:v>278185.96999999997</c:v>
                </c:pt>
                <c:pt idx="27825">
                  <c:v>278195.96999999997</c:v>
                </c:pt>
                <c:pt idx="27826">
                  <c:v>278205.96999999997</c:v>
                </c:pt>
                <c:pt idx="27827">
                  <c:v>278215.96999999997</c:v>
                </c:pt>
                <c:pt idx="27828">
                  <c:v>278226</c:v>
                </c:pt>
                <c:pt idx="27829">
                  <c:v>278235.96999999997</c:v>
                </c:pt>
                <c:pt idx="27830">
                  <c:v>278245.96999999997</c:v>
                </c:pt>
                <c:pt idx="27831">
                  <c:v>278255.96999999997</c:v>
                </c:pt>
                <c:pt idx="27832">
                  <c:v>278265.96999999997</c:v>
                </c:pt>
                <c:pt idx="27833">
                  <c:v>278275.94</c:v>
                </c:pt>
                <c:pt idx="27834">
                  <c:v>278285.96999999997</c:v>
                </c:pt>
                <c:pt idx="27835">
                  <c:v>278295.94</c:v>
                </c:pt>
                <c:pt idx="27836">
                  <c:v>278305.96999999997</c:v>
                </c:pt>
                <c:pt idx="27837">
                  <c:v>278315.96999999997</c:v>
                </c:pt>
                <c:pt idx="27838">
                  <c:v>278325.94</c:v>
                </c:pt>
                <c:pt idx="27839">
                  <c:v>278335.96999999997</c:v>
                </c:pt>
                <c:pt idx="27840">
                  <c:v>278345.94</c:v>
                </c:pt>
                <c:pt idx="27841">
                  <c:v>278355.94</c:v>
                </c:pt>
                <c:pt idx="27842">
                  <c:v>278365.94</c:v>
                </c:pt>
                <c:pt idx="27843">
                  <c:v>278375.94</c:v>
                </c:pt>
                <c:pt idx="27844">
                  <c:v>278385.94</c:v>
                </c:pt>
                <c:pt idx="27845">
                  <c:v>278395.94</c:v>
                </c:pt>
                <c:pt idx="27846">
                  <c:v>278405.94</c:v>
                </c:pt>
                <c:pt idx="27847">
                  <c:v>278415.94</c:v>
                </c:pt>
                <c:pt idx="27848">
                  <c:v>278425.94</c:v>
                </c:pt>
                <c:pt idx="27849">
                  <c:v>278435.94</c:v>
                </c:pt>
                <c:pt idx="27850">
                  <c:v>278445.94</c:v>
                </c:pt>
                <c:pt idx="27851">
                  <c:v>278455.94</c:v>
                </c:pt>
                <c:pt idx="27852">
                  <c:v>278465.94</c:v>
                </c:pt>
                <c:pt idx="27853">
                  <c:v>278475.90999999997</c:v>
                </c:pt>
                <c:pt idx="27854">
                  <c:v>278485.94</c:v>
                </c:pt>
                <c:pt idx="27855">
                  <c:v>278495.90999999997</c:v>
                </c:pt>
                <c:pt idx="27856">
                  <c:v>278505.94</c:v>
                </c:pt>
                <c:pt idx="27857">
                  <c:v>278515.90999999997</c:v>
                </c:pt>
                <c:pt idx="27858">
                  <c:v>278525.90999999997</c:v>
                </c:pt>
                <c:pt idx="27859">
                  <c:v>278535.90999999997</c:v>
                </c:pt>
                <c:pt idx="27860">
                  <c:v>278545.90999999997</c:v>
                </c:pt>
                <c:pt idx="27861">
                  <c:v>278555.90999999997</c:v>
                </c:pt>
                <c:pt idx="27862">
                  <c:v>278565.90999999997</c:v>
                </c:pt>
                <c:pt idx="27863">
                  <c:v>278575.90999999997</c:v>
                </c:pt>
                <c:pt idx="27864">
                  <c:v>278585.88</c:v>
                </c:pt>
                <c:pt idx="27865">
                  <c:v>278595.90999999997</c:v>
                </c:pt>
                <c:pt idx="27866">
                  <c:v>278605.88</c:v>
                </c:pt>
                <c:pt idx="27867">
                  <c:v>278615.90999999997</c:v>
                </c:pt>
                <c:pt idx="27868">
                  <c:v>278625.88</c:v>
                </c:pt>
                <c:pt idx="27869">
                  <c:v>278635.88</c:v>
                </c:pt>
                <c:pt idx="27870">
                  <c:v>278645.88</c:v>
                </c:pt>
                <c:pt idx="27871">
                  <c:v>278655.88</c:v>
                </c:pt>
                <c:pt idx="27872">
                  <c:v>278665.88</c:v>
                </c:pt>
                <c:pt idx="27873">
                  <c:v>278675.88</c:v>
                </c:pt>
                <c:pt idx="27874">
                  <c:v>278685.88</c:v>
                </c:pt>
                <c:pt idx="27875">
                  <c:v>278695.88</c:v>
                </c:pt>
                <c:pt idx="27876">
                  <c:v>278705.88</c:v>
                </c:pt>
                <c:pt idx="27877">
                  <c:v>278715.88</c:v>
                </c:pt>
                <c:pt idx="27878">
                  <c:v>278725.88</c:v>
                </c:pt>
                <c:pt idx="27879">
                  <c:v>278735.88</c:v>
                </c:pt>
                <c:pt idx="27880">
                  <c:v>278745.88</c:v>
                </c:pt>
                <c:pt idx="27881">
                  <c:v>278755.88</c:v>
                </c:pt>
                <c:pt idx="27882">
                  <c:v>278765.88</c:v>
                </c:pt>
                <c:pt idx="27883">
                  <c:v>278775.88</c:v>
                </c:pt>
                <c:pt idx="27884">
                  <c:v>278785.84000000003</c:v>
                </c:pt>
                <c:pt idx="27885">
                  <c:v>278795.88</c:v>
                </c:pt>
                <c:pt idx="27886">
                  <c:v>278805.84000000003</c:v>
                </c:pt>
                <c:pt idx="27887">
                  <c:v>278815.88</c:v>
                </c:pt>
                <c:pt idx="27888">
                  <c:v>278825.84000000003</c:v>
                </c:pt>
                <c:pt idx="27889">
                  <c:v>278835.84000000003</c:v>
                </c:pt>
                <c:pt idx="27890">
                  <c:v>278845.84000000003</c:v>
                </c:pt>
                <c:pt idx="27891">
                  <c:v>278855.84000000003</c:v>
                </c:pt>
                <c:pt idx="27892">
                  <c:v>278865.81</c:v>
                </c:pt>
                <c:pt idx="27893">
                  <c:v>278875.84000000003</c:v>
                </c:pt>
                <c:pt idx="27894">
                  <c:v>278885.81</c:v>
                </c:pt>
                <c:pt idx="27895">
                  <c:v>278895.84000000003</c:v>
                </c:pt>
                <c:pt idx="27896">
                  <c:v>278905.84000000003</c:v>
                </c:pt>
                <c:pt idx="27897">
                  <c:v>278915.81</c:v>
                </c:pt>
                <c:pt idx="27898">
                  <c:v>278925.84000000003</c:v>
                </c:pt>
                <c:pt idx="27899">
                  <c:v>278935.81</c:v>
                </c:pt>
                <c:pt idx="27900">
                  <c:v>278945.81</c:v>
                </c:pt>
                <c:pt idx="27901">
                  <c:v>278955.81</c:v>
                </c:pt>
                <c:pt idx="27902">
                  <c:v>278965.81</c:v>
                </c:pt>
                <c:pt idx="27903">
                  <c:v>278975.81</c:v>
                </c:pt>
                <c:pt idx="27904">
                  <c:v>278985.81</c:v>
                </c:pt>
                <c:pt idx="27905">
                  <c:v>278995.81</c:v>
                </c:pt>
                <c:pt idx="27906">
                  <c:v>279005.81</c:v>
                </c:pt>
                <c:pt idx="27907">
                  <c:v>279015.81</c:v>
                </c:pt>
                <c:pt idx="27908">
                  <c:v>279025.81</c:v>
                </c:pt>
                <c:pt idx="27909">
                  <c:v>279035.81</c:v>
                </c:pt>
                <c:pt idx="27910">
                  <c:v>279045.81</c:v>
                </c:pt>
                <c:pt idx="27911">
                  <c:v>279055.81</c:v>
                </c:pt>
                <c:pt idx="27912">
                  <c:v>279065.78000000003</c:v>
                </c:pt>
                <c:pt idx="27913">
                  <c:v>279075.81</c:v>
                </c:pt>
                <c:pt idx="27914">
                  <c:v>279085.81</c:v>
                </c:pt>
                <c:pt idx="27915">
                  <c:v>279095.81</c:v>
                </c:pt>
                <c:pt idx="27916">
                  <c:v>279105.81</c:v>
                </c:pt>
                <c:pt idx="27917">
                  <c:v>279115.78000000003</c:v>
                </c:pt>
                <c:pt idx="27918">
                  <c:v>279125.81</c:v>
                </c:pt>
                <c:pt idx="27919">
                  <c:v>279135.78000000003</c:v>
                </c:pt>
                <c:pt idx="27920">
                  <c:v>279145.78000000003</c:v>
                </c:pt>
                <c:pt idx="27921">
                  <c:v>279155.78000000003</c:v>
                </c:pt>
                <c:pt idx="27922">
                  <c:v>279165.78000000003</c:v>
                </c:pt>
                <c:pt idx="27923">
                  <c:v>279175.75</c:v>
                </c:pt>
                <c:pt idx="27924">
                  <c:v>279185.78000000003</c:v>
                </c:pt>
                <c:pt idx="27925">
                  <c:v>279195.75</c:v>
                </c:pt>
                <c:pt idx="27926">
                  <c:v>279205.78000000003</c:v>
                </c:pt>
                <c:pt idx="27927">
                  <c:v>279215.75</c:v>
                </c:pt>
                <c:pt idx="27928">
                  <c:v>279225.75</c:v>
                </c:pt>
                <c:pt idx="27929">
                  <c:v>279235.78000000003</c:v>
                </c:pt>
                <c:pt idx="27930">
                  <c:v>279245.75</c:v>
                </c:pt>
                <c:pt idx="27931">
                  <c:v>279255.75</c:v>
                </c:pt>
                <c:pt idx="27932">
                  <c:v>279265.75</c:v>
                </c:pt>
                <c:pt idx="27933">
                  <c:v>279275.75</c:v>
                </c:pt>
                <c:pt idx="27934">
                  <c:v>279285.75</c:v>
                </c:pt>
                <c:pt idx="27935">
                  <c:v>279295.75</c:v>
                </c:pt>
                <c:pt idx="27936">
                  <c:v>279305.75</c:v>
                </c:pt>
                <c:pt idx="27937">
                  <c:v>279315.75</c:v>
                </c:pt>
                <c:pt idx="27938">
                  <c:v>279325.75</c:v>
                </c:pt>
                <c:pt idx="27939">
                  <c:v>279335.75</c:v>
                </c:pt>
                <c:pt idx="27940">
                  <c:v>279345.75</c:v>
                </c:pt>
                <c:pt idx="27941">
                  <c:v>279355.75</c:v>
                </c:pt>
                <c:pt idx="27942">
                  <c:v>279365.75</c:v>
                </c:pt>
                <c:pt idx="27943">
                  <c:v>279375.71999999997</c:v>
                </c:pt>
                <c:pt idx="27944">
                  <c:v>279385.75</c:v>
                </c:pt>
                <c:pt idx="27945">
                  <c:v>279395.71999999997</c:v>
                </c:pt>
                <c:pt idx="27946">
                  <c:v>279405.75</c:v>
                </c:pt>
                <c:pt idx="27947">
                  <c:v>279415.71999999997</c:v>
                </c:pt>
                <c:pt idx="27948">
                  <c:v>279425.71999999997</c:v>
                </c:pt>
                <c:pt idx="27949">
                  <c:v>279435.71999999997</c:v>
                </c:pt>
                <c:pt idx="27950">
                  <c:v>279445.71999999997</c:v>
                </c:pt>
                <c:pt idx="27951">
                  <c:v>279455.71999999997</c:v>
                </c:pt>
                <c:pt idx="27952">
                  <c:v>279465.71999999997</c:v>
                </c:pt>
                <c:pt idx="27953">
                  <c:v>279475.71999999997</c:v>
                </c:pt>
                <c:pt idx="27954">
                  <c:v>279485.71999999997</c:v>
                </c:pt>
                <c:pt idx="27955">
                  <c:v>279495.71999999997</c:v>
                </c:pt>
                <c:pt idx="27956">
                  <c:v>279505.69</c:v>
                </c:pt>
                <c:pt idx="27957">
                  <c:v>279515.71999999997</c:v>
                </c:pt>
                <c:pt idx="27958">
                  <c:v>279525.71999999997</c:v>
                </c:pt>
                <c:pt idx="27959">
                  <c:v>279535.69</c:v>
                </c:pt>
                <c:pt idx="27960">
                  <c:v>279545.71999999997</c:v>
                </c:pt>
                <c:pt idx="27961">
                  <c:v>279555.69</c:v>
                </c:pt>
                <c:pt idx="27962">
                  <c:v>279565.71999999997</c:v>
                </c:pt>
                <c:pt idx="27963">
                  <c:v>279575.69</c:v>
                </c:pt>
                <c:pt idx="27964">
                  <c:v>279585.69</c:v>
                </c:pt>
                <c:pt idx="27965">
                  <c:v>279595.69</c:v>
                </c:pt>
                <c:pt idx="27966">
                  <c:v>279605.69</c:v>
                </c:pt>
                <c:pt idx="27967">
                  <c:v>279615.69</c:v>
                </c:pt>
                <c:pt idx="27968">
                  <c:v>279625.69</c:v>
                </c:pt>
                <c:pt idx="27969">
                  <c:v>279635.69</c:v>
                </c:pt>
                <c:pt idx="27970">
                  <c:v>279645.69</c:v>
                </c:pt>
                <c:pt idx="27971">
                  <c:v>279655.65999999997</c:v>
                </c:pt>
                <c:pt idx="27972">
                  <c:v>279665.69</c:v>
                </c:pt>
                <c:pt idx="27973">
                  <c:v>279675.69</c:v>
                </c:pt>
                <c:pt idx="27974">
                  <c:v>279685.69</c:v>
                </c:pt>
                <c:pt idx="27975">
                  <c:v>279695.69</c:v>
                </c:pt>
                <c:pt idx="27976">
                  <c:v>279705.65999999997</c:v>
                </c:pt>
                <c:pt idx="27977">
                  <c:v>279715.69</c:v>
                </c:pt>
                <c:pt idx="27978">
                  <c:v>279725.65999999997</c:v>
                </c:pt>
                <c:pt idx="27979">
                  <c:v>279735.65999999997</c:v>
                </c:pt>
                <c:pt idx="27980">
                  <c:v>279745.65999999997</c:v>
                </c:pt>
                <c:pt idx="27981">
                  <c:v>279755.65999999997</c:v>
                </c:pt>
                <c:pt idx="27982">
                  <c:v>279765.63</c:v>
                </c:pt>
                <c:pt idx="27983">
                  <c:v>279775.65999999997</c:v>
                </c:pt>
                <c:pt idx="27984">
                  <c:v>279785.65999999997</c:v>
                </c:pt>
                <c:pt idx="27985">
                  <c:v>279795.65999999997</c:v>
                </c:pt>
                <c:pt idx="27986">
                  <c:v>279805.65999999997</c:v>
                </c:pt>
                <c:pt idx="27987">
                  <c:v>279815.63</c:v>
                </c:pt>
                <c:pt idx="27988">
                  <c:v>279825.65999999997</c:v>
                </c:pt>
                <c:pt idx="27989">
                  <c:v>279835.63</c:v>
                </c:pt>
                <c:pt idx="27990">
                  <c:v>279845.63</c:v>
                </c:pt>
                <c:pt idx="27991">
                  <c:v>279855.63</c:v>
                </c:pt>
                <c:pt idx="27992">
                  <c:v>279865.63</c:v>
                </c:pt>
                <c:pt idx="27993">
                  <c:v>279875.63</c:v>
                </c:pt>
                <c:pt idx="27994">
                  <c:v>279885.63</c:v>
                </c:pt>
                <c:pt idx="27995">
                  <c:v>279895.63</c:v>
                </c:pt>
                <c:pt idx="27996">
                  <c:v>279905.63</c:v>
                </c:pt>
                <c:pt idx="27997">
                  <c:v>279915.63</c:v>
                </c:pt>
                <c:pt idx="27998">
                  <c:v>279925.63</c:v>
                </c:pt>
                <c:pt idx="27999">
                  <c:v>279935.63</c:v>
                </c:pt>
                <c:pt idx="28000">
                  <c:v>279945.63</c:v>
                </c:pt>
                <c:pt idx="28001">
                  <c:v>279955.63</c:v>
                </c:pt>
                <c:pt idx="28002">
                  <c:v>279965.63</c:v>
                </c:pt>
                <c:pt idx="28003">
                  <c:v>279975.63</c:v>
                </c:pt>
                <c:pt idx="28004">
                  <c:v>279985.63</c:v>
                </c:pt>
                <c:pt idx="28005">
                  <c:v>279995.63</c:v>
                </c:pt>
                <c:pt idx="28006">
                  <c:v>280005.63</c:v>
                </c:pt>
                <c:pt idx="28007">
                  <c:v>280015.59000000003</c:v>
                </c:pt>
                <c:pt idx="28008">
                  <c:v>280025.63</c:v>
                </c:pt>
                <c:pt idx="28009">
                  <c:v>280035.59000000003</c:v>
                </c:pt>
                <c:pt idx="28010">
                  <c:v>280045.59000000003</c:v>
                </c:pt>
                <c:pt idx="28011">
                  <c:v>280055.59000000003</c:v>
                </c:pt>
                <c:pt idx="28012">
                  <c:v>280065.59000000003</c:v>
                </c:pt>
                <c:pt idx="28013">
                  <c:v>280075.59000000003</c:v>
                </c:pt>
                <c:pt idx="28014">
                  <c:v>280085.59000000003</c:v>
                </c:pt>
                <c:pt idx="28015">
                  <c:v>280095.56</c:v>
                </c:pt>
                <c:pt idx="28016">
                  <c:v>280105.59000000003</c:v>
                </c:pt>
                <c:pt idx="28017">
                  <c:v>280115.59000000003</c:v>
                </c:pt>
                <c:pt idx="28018">
                  <c:v>280125.56</c:v>
                </c:pt>
                <c:pt idx="28019">
                  <c:v>280135.59000000003</c:v>
                </c:pt>
                <c:pt idx="28020">
                  <c:v>280145.56</c:v>
                </c:pt>
                <c:pt idx="28021">
                  <c:v>280155.59000000003</c:v>
                </c:pt>
                <c:pt idx="28022">
                  <c:v>280165.56</c:v>
                </c:pt>
                <c:pt idx="28023">
                  <c:v>280175.56</c:v>
                </c:pt>
                <c:pt idx="28024">
                  <c:v>280185.56</c:v>
                </c:pt>
                <c:pt idx="28025">
                  <c:v>280195.56</c:v>
                </c:pt>
                <c:pt idx="28026">
                  <c:v>280205.56</c:v>
                </c:pt>
                <c:pt idx="28027">
                  <c:v>280215.56</c:v>
                </c:pt>
                <c:pt idx="28028">
                  <c:v>280225.56</c:v>
                </c:pt>
                <c:pt idx="28029">
                  <c:v>280235.56</c:v>
                </c:pt>
                <c:pt idx="28030">
                  <c:v>280245.56</c:v>
                </c:pt>
                <c:pt idx="28031">
                  <c:v>280255.56</c:v>
                </c:pt>
                <c:pt idx="28032">
                  <c:v>280265.56</c:v>
                </c:pt>
                <c:pt idx="28033">
                  <c:v>280275.56</c:v>
                </c:pt>
                <c:pt idx="28034">
                  <c:v>280285.56</c:v>
                </c:pt>
                <c:pt idx="28035">
                  <c:v>280295.53000000003</c:v>
                </c:pt>
                <c:pt idx="28036">
                  <c:v>280305.56</c:v>
                </c:pt>
                <c:pt idx="28037">
                  <c:v>280315.53000000003</c:v>
                </c:pt>
                <c:pt idx="28038">
                  <c:v>280325.53000000003</c:v>
                </c:pt>
                <c:pt idx="28039">
                  <c:v>280335.56</c:v>
                </c:pt>
                <c:pt idx="28040">
                  <c:v>280345.53000000003</c:v>
                </c:pt>
                <c:pt idx="28041">
                  <c:v>280355.56</c:v>
                </c:pt>
                <c:pt idx="28042">
                  <c:v>280365.53000000003</c:v>
                </c:pt>
                <c:pt idx="28043">
                  <c:v>280375.53000000003</c:v>
                </c:pt>
                <c:pt idx="28044">
                  <c:v>280385.53000000003</c:v>
                </c:pt>
                <c:pt idx="28045">
                  <c:v>280395.53000000003</c:v>
                </c:pt>
                <c:pt idx="28046">
                  <c:v>280405.53000000003</c:v>
                </c:pt>
                <c:pt idx="28047">
                  <c:v>280415.53000000003</c:v>
                </c:pt>
                <c:pt idx="28048">
                  <c:v>280425.53000000003</c:v>
                </c:pt>
                <c:pt idx="28049">
                  <c:v>280435.5</c:v>
                </c:pt>
                <c:pt idx="28050">
                  <c:v>280445.53000000003</c:v>
                </c:pt>
                <c:pt idx="28051">
                  <c:v>280455.5</c:v>
                </c:pt>
                <c:pt idx="28052">
                  <c:v>280465.53000000003</c:v>
                </c:pt>
                <c:pt idx="28053">
                  <c:v>280475.5</c:v>
                </c:pt>
                <c:pt idx="28054">
                  <c:v>280485.5</c:v>
                </c:pt>
                <c:pt idx="28055">
                  <c:v>280495.5</c:v>
                </c:pt>
                <c:pt idx="28056">
                  <c:v>280505.5</c:v>
                </c:pt>
                <c:pt idx="28057">
                  <c:v>280515.5</c:v>
                </c:pt>
                <c:pt idx="28058">
                  <c:v>280525.5</c:v>
                </c:pt>
                <c:pt idx="28059">
                  <c:v>280535.5</c:v>
                </c:pt>
                <c:pt idx="28060">
                  <c:v>280545.5</c:v>
                </c:pt>
                <c:pt idx="28061">
                  <c:v>280555.5</c:v>
                </c:pt>
                <c:pt idx="28062">
                  <c:v>280565.5</c:v>
                </c:pt>
                <c:pt idx="28063">
                  <c:v>280575.5</c:v>
                </c:pt>
                <c:pt idx="28064">
                  <c:v>280585.5</c:v>
                </c:pt>
                <c:pt idx="28065">
                  <c:v>280595.5</c:v>
                </c:pt>
                <c:pt idx="28066">
                  <c:v>280605.46999999997</c:v>
                </c:pt>
                <c:pt idx="28067">
                  <c:v>280615.5</c:v>
                </c:pt>
                <c:pt idx="28068">
                  <c:v>280625.46999999997</c:v>
                </c:pt>
                <c:pt idx="28069">
                  <c:v>280635.5</c:v>
                </c:pt>
                <c:pt idx="28070">
                  <c:v>280645.46999999997</c:v>
                </c:pt>
                <c:pt idx="28071">
                  <c:v>280655.46999999997</c:v>
                </c:pt>
                <c:pt idx="28072">
                  <c:v>280665.5</c:v>
                </c:pt>
                <c:pt idx="28073">
                  <c:v>280675.46999999997</c:v>
                </c:pt>
                <c:pt idx="28074">
                  <c:v>280685.46999999997</c:v>
                </c:pt>
                <c:pt idx="28075">
                  <c:v>280695.46999999997</c:v>
                </c:pt>
                <c:pt idx="28076">
                  <c:v>280705.46999999997</c:v>
                </c:pt>
                <c:pt idx="28077">
                  <c:v>280715.44</c:v>
                </c:pt>
                <c:pt idx="28078">
                  <c:v>280725.46999999997</c:v>
                </c:pt>
                <c:pt idx="28079">
                  <c:v>280735.44</c:v>
                </c:pt>
                <c:pt idx="28080">
                  <c:v>280745.46999999997</c:v>
                </c:pt>
                <c:pt idx="28081">
                  <c:v>280755.44</c:v>
                </c:pt>
                <c:pt idx="28082">
                  <c:v>280765.44</c:v>
                </c:pt>
                <c:pt idx="28083">
                  <c:v>280775.46999999997</c:v>
                </c:pt>
                <c:pt idx="28084">
                  <c:v>280785.44</c:v>
                </c:pt>
                <c:pt idx="28085">
                  <c:v>280795.44</c:v>
                </c:pt>
                <c:pt idx="28086">
                  <c:v>280805.44</c:v>
                </c:pt>
                <c:pt idx="28087">
                  <c:v>280815.44</c:v>
                </c:pt>
                <c:pt idx="28088">
                  <c:v>280825.46999999997</c:v>
                </c:pt>
                <c:pt idx="28089">
                  <c:v>280835.44</c:v>
                </c:pt>
                <c:pt idx="28090">
                  <c:v>280845.44</c:v>
                </c:pt>
                <c:pt idx="28091">
                  <c:v>280855.44</c:v>
                </c:pt>
                <c:pt idx="28092">
                  <c:v>280865.44</c:v>
                </c:pt>
                <c:pt idx="28093">
                  <c:v>280875.44</c:v>
                </c:pt>
                <c:pt idx="28094">
                  <c:v>280885.44</c:v>
                </c:pt>
                <c:pt idx="28095">
                  <c:v>280895.44</c:v>
                </c:pt>
                <c:pt idx="28096">
                  <c:v>280905.44</c:v>
                </c:pt>
                <c:pt idx="28097">
                  <c:v>280915.40999999997</c:v>
                </c:pt>
                <c:pt idx="28098">
                  <c:v>280925.44</c:v>
                </c:pt>
                <c:pt idx="28099">
                  <c:v>280935.40999999997</c:v>
                </c:pt>
                <c:pt idx="28100">
                  <c:v>280945.44</c:v>
                </c:pt>
                <c:pt idx="28101">
                  <c:v>280955.40999999997</c:v>
                </c:pt>
                <c:pt idx="28102">
                  <c:v>280965.40999999997</c:v>
                </c:pt>
                <c:pt idx="28103">
                  <c:v>280975.40999999997</c:v>
                </c:pt>
                <c:pt idx="28104">
                  <c:v>280985.40999999997</c:v>
                </c:pt>
                <c:pt idx="28105">
                  <c:v>280995.40999999997</c:v>
                </c:pt>
                <c:pt idx="28106">
                  <c:v>281005.40999999997</c:v>
                </c:pt>
                <c:pt idx="28107">
                  <c:v>281015.40999999997</c:v>
                </c:pt>
                <c:pt idx="28108">
                  <c:v>281025.38</c:v>
                </c:pt>
                <c:pt idx="28109">
                  <c:v>281035.40999999997</c:v>
                </c:pt>
                <c:pt idx="28110">
                  <c:v>281045.38</c:v>
                </c:pt>
                <c:pt idx="28111">
                  <c:v>281055.40999999997</c:v>
                </c:pt>
                <c:pt idx="28112">
                  <c:v>281065.38</c:v>
                </c:pt>
                <c:pt idx="28113">
                  <c:v>281075.38</c:v>
                </c:pt>
                <c:pt idx="28114">
                  <c:v>281085.38</c:v>
                </c:pt>
                <c:pt idx="28115">
                  <c:v>281095.38</c:v>
                </c:pt>
                <c:pt idx="28116">
                  <c:v>281105.38</c:v>
                </c:pt>
                <c:pt idx="28117">
                  <c:v>281115.38</c:v>
                </c:pt>
                <c:pt idx="28118">
                  <c:v>281125.38</c:v>
                </c:pt>
                <c:pt idx="28119">
                  <c:v>281135.38</c:v>
                </c:pt>
                <c:pt idx="28120">
                  <c:v>281145.38</c:v>
                </c:pt>
                <c:pt idx="28121">
                  <c:v>281155.38</c:v>
                </c:pt>
                <c:pt idx="28122">
                  <c:v>281165.38</c:v>
                </c:pt>
                <c:pt idx="28123">
                  <c:v>281175.38</c:v>
                </c:pt>
                <c:pt idx="28124">
                  <c:v>281185.38</c:v>
                </c:pt>
                <c:pt idx="28125">
                  <c:v>281195.34000000003</c:v>
                </c:pt>
                <c:pt idx="28126">
                  <c:v>281205.38</c:v>
                </c:pt>
                <c:pt idx="28127">
                  <c:v>281215.38</c:v>
                </c:pt>
                <c:pt idx="28128">
                  <c:v>281225.38</c:v>
                </c:pt>
                <c:pt idx="28129">
                  <c:v>281235.38</c:v>
                </c:pt>
                <c:pt idx="28130">
                  <c:v>281245.38</c:v>
                </c:pt>
                <c:pt idx="28131">
                  <c:v>281255.38</c:v>
                </c:pt>
                <c:pt idx="28132">
                  <c:v>281265.38</c:v>
                </c:pt>
                <c:pt idx="28133">
                  <c:v>281275.34000000003</c:v>
                </c:pt>
                <c:pt idx="28134">
                  <c:v>281285.34000000003</c:v>
                </c:pt>
                <c:pt idx="28135">
                  <c:v>281295.34000000003</c:v>
                </c:pt>
                <c:pt idx="28136">
                  <c:v>281305.31</c:v>
                </c:pt>
                <c:pt idx="28137">
                  <c:v>281315.34000000003</c:v>
                </c:pt>
                <c:pt idx="28138">
                  <c:v>281325.34000000003</c:v>
                </c:pt>
                <c:pt idx="28139">
                  <c:v>281335.34000000003</c:v>
                </c:pt>
                <c:pt idx="28140">
                  <c:v>281345.34000000003</c:v>
                </c:pt>
                <c:pt idx="28141">
                  <c:v>281355.31</c:v>
                </c:pt>
                <c:pt idx="28142">
                  <c:v>281365.34000000003</c:v>
                </c:pt>
                <c:pt idx="28143">
                  <c:v>281375.31</c:v>
                </c:pt>
                <c:pt idx="28144">
                  <c:v>281385.31</c:v>
                </c:pt>
                <c:pt idx="28145">
                  <c:v>281395.31</c:v>
                </c:pt>
                <c:pt idx="28146">
                  <c:v>281405.31</c:v>
                </c:pt>
                <c:pt idx="28147">
                  <c:v>281415.31</c:v>
                </c:pt>
                <c:pt idx="28148">
                  <c:v>281425.31</c:v>
                </c:pt>
                <c:pt idx="28149">
                  <c:v>281435.31</c:v>
                </c:pt>
                <c:pt idx="28150">
                  <c:v>281445.31</c:v>
                </c:pt>
                <c:pt idx="28151">
                  <c:v>281455.31</c:v>
                </c:pt>
                <c:pt idx="28152">
                  <c:v>281465.31</c:v>
                </c:pt>
                <c:pt idx="28153">
                  <c:v>281475.31</c:v>
                </c:pt>
                <c:pt idx="28154">
                  <c:v>281485.31</c:v>
                </c:pt>
                <c:pt idx="28155">
                  <c:v>281495.31</c:v>
                </c:pt>
                <c:pt idx="28156">
                  <c:v>281505.28000000003</c:v>
                </c:pt>
                <c:pt idx="28157">
                  <c:v>281515.31</c:v>
                </c:pt>
                <c:pt idx="28158">
                  <c:v>281525.28000000003</c:v>
                </c:pt>
                <c:pt idx="28159">
                  <c:v>281535.31</c:v>
                </c:pt>
                <c:pt idx="28160">
                  <c:v>281545.31</c:v>
                </c:pt>
                <c:pt idx="28161">
                  <c:v>281555.28000000003</c:v>
                </c:pt>
                <c:pt idx="28162">
                  <c:v>281565.31</c:v>
                </c:pt>
                <c:pt idx="28163">
                  <c:v>281575.28000000003</c:v>
                </c:pt>
                <c:pt idx="28164">
                  <c:v>281585.28000000003</c:v>
                </c:pt>
                <c:pt idx="28165">
                  <c:v>281595.28000000003</c:v>
                </c:pt>
                <c:pt idx="28166">
                  <c:v>281605.28000000003</c:v>
                </c:pt>
                <c:pt idx="28167">
                  <c:v>281615.25</c:v>
                </c:pt>
                <c:pt idx="28168">
                  <c:v>281625.28000000003</c:v>
                </c:pt>
                <c:pt idx="28169">
                  <c:v>281635.25</c:v>
                </c:pt>
                <c:pt idx="28170">
                  <c:v>281645.28000000003</c:v>
                </c:pt>
                <c:pt idx="28171">
                  <c:v>281655.28000000003</c:v>
                </c:pt>
                <c:pt idx="28172">
                  <c:v>281665.25</c:v>
                </c:pt>
                <c:pt idx="28173">
                  <c:v>281675.28000000003</c:v>
                </c:pt>
                <c:pt idx="28174">
                  <c:v>281685.25</c:v>
                </c:pt>
                <c:pt idx="28175">
                  <c:v>281695.25</c:v>
                </c:pt>
                <c:pt idx="28176">
                  <c:v>281705.28000000003</c:v>
                </c:pt>
                <c:pt idx="28177">
                  <c:v>281715.25</c:v>
                </c:pt>
                <c:pt idx="28178">
                  <c:v>281725.25</c:v>
                </c:pt>
                <c:pt idx="28179">
                  <c:v>281735.25</c:v>
                </c:pt>
                <c:pt idx="28180">
                  <c:v>281745.25</c:v>
                </c:pt>
                <c:pt idx="28181">
                  <c:v>281755.25</c:v>
                </c:pt>
                <c:pt idx="28182">
                  <c:v>281765.25</c:v>
                </c:pt>
                <c:pt idx="28183">
                  <c:v>281775.25</c:v>
                </c:pt>
                <c:pt idx="28184">
                  <c:v>281785.25</c:v>
                </c:pt>
                <c:pt idx="28185">
                  <c:v>281795.25</c:v>
                </c:pt>
                <c:pt idx="28186">
                  <c:v>281805.25</c:v>
                </c:pt>
                <c:pt idx="28187">
                  <c:v>281815.25</c:v>
                </c:pt>
                <c:pt idx="28188">
                  <c:v>281825.25</c:v>
                </c:pt>
                <c:pt idx="28189">
                  <c:v>281835.21999999997</c:v>
                </c:pt>
                <c:pt idx="28190">
                  <c:v>281845.25</c:v>
                </c:pt>
                <c:pt idx="28191">
                  <c:v>281855.25</c:v>
                </c:pt>
                <c:pt idx="28192">
                  <c:v>281865.21999999997</c:v>
                </c:pt>
                <c:pt idx="28193">
                  <c:v>281875.25</c:v>
                </c:pt>
                <c:pt idx="28194">
                  <c:v>281885.21999999997</c:v>
                </c:pt>
                <c:pt idx="28195">
                  <c:v>281895.25</c:v>
                </c:pt>
                <c:pt idx="28196">
                  <c:v>281905.21999999997</c:v>
                </c:pt>
                <c:pt idx="28197">
                  <c:v>281915.21999999997</c:v>
                </c:pt>
                <c:pt idx="28198">
                  <c:v>281925.21999999997</c:v>
                </c:pt>
                <c:pt idx="28199">
                  <c:v>281935.21999999997</c:v>
                </c:pt>
                <c:pt idx="28200">
                  <c:v>281945.19</c:v>
                </c:pt>
                <c:pt idx="28201">
                  <c:v>281955.21999999997</c:v>
                </c:pt>
                <c:pt idx="28202">
                  <c:v>281965.21999999997</c:v>
                </c:pt>
                <c:pt idx="28203">
                  <c:v>281975.19</c:v>
                </c:pt>
                <c:pt idx="28204">
                  <c:v>281985.21999999997</c:v>
                </c:pt>
                <c:pt idx="28205">
                  <c:v>281995.19</c:v>
                </c:pt>
                <c:pt idx="28206">
                  <c:v>282005.21999999997</c:v>
                </c:pt>
                <c:pt idx="28207">
                  <c:v>282015.19</c:v>
                </c:pt>
                <c:pt idx="28208">
                  <c:v>282025.19</c:v>
                </c:pt>
                <c:pt idx="28209">
                  <c:v>282035.19</c:v>
                </c:pt>
                <c:pt idx="28210">
                  <c:v>282045.19</c:v>
                </c:pt>
                <c:pt idx="28211">
                  <c:v>282055.19</c:v>
                </c:pt>
                <c:pt idx="28212">
                  <c:v>282065.19</c:v>
                </c:pt>
                <c:pt idx="28213">
                  <c:v>282075.19</c:v>
                </c:pt>
                <c:pt idx="28214">
                  <c:v>282085.19</c:v>
                </c:pt>
                <c:pt idx="28215">
                  <c:v>282095.19</c:v>
                </c:pt>
                <c:pt idx="28216">
                  <c:v>282105.19</c:v>
                </c:pt>
                <c:pt idx="28217">
                  <c:v>282115.19</c:v>
                </c:pt>
                <c:pt idx="28218">
                  <c:v>282125.19</c:v>
                </c:pt>
                <c:pt idx="28219">
                  <c:v>282135.19</c:v>
                </c:pt>
                <c:pt idx="28220">
                  <c:v>282145.19</c:v>
                </c:pt>
                <c:pt idx="28221">
                  <c:v>282155.19</c:v>
                </c:pt>
                <c:pt idx="28222">
                  <c:v>282165.15999999997</c:v>
                </c:pt>
                <c:pt idx="28223">
                  <c:v>282175.15999999997</c:v>
                </c:pt>
                <c:pt idx="28224">
                  <c:v>282185.19</c:v>
                </c:pt>
                <c:pt idx="28225">
                  <c:v>282195.15999999997</c:v>
                </c:pt>
                <c:pt idx="28226">
                  <c:v>282205.19</c:v>
                </c:pt>
                <c:pt idx="28227">
                  <c:v>282215.15999999997</c:v>
                </c:pt>
                <c:pt idx="28228">
                  <c:v>282225.15999999997</c:v>
                </c:pt>
                <c:pt idx="28229">
                  <c:v>282235.15999999997</c:v>
                </c:pt>
                <c:pt idx="28230">
                  <c:v>282245.15999999997</c:v>
                </c:pt>
                <c:pt idx="28231">
                  <c:v>282255.13</c:v>
                </c:pt>
                <c:pt idx="28232">
                  <c:v>282265.15999999997</c:v>
                </c:pt>
                <c:pt idx="28233">
                  <c:v>282275.13</c:v>
                </c:pt>
                <c:pt idx="28234">
                  <c:v>282285.15999999997</c:v>
                </c:pt>
                <c:pt idx="28235">
                  <c:v>282295.15999999997</c:v>
                </c:pt>
                <c:pt idx="28236">
                  <c:v>282305.13</c:v>
                </c:pt>
                <c:pt idx="28237">
                  <c:v>282315.15999999997</c:v>
                </c:pt>
                <c:pt idx="28238">
                  <c:v>282325.13</c:v>
                </c:pt>
                <c:pt idx="28239">
                  <c:v>282335.13</c:v>
                </c:pt>
                <c:pt idx="28240">
                  <c:v>282345.13</c:v>
                </c:pt>
                <c:pt idx="28241">
                  <c:v>282355.13</c:v>
                </c:pt>
                <c:pt idx="28242">
                  <c:v>282365.13</c:v>
                </c:pt>
                <c:pt idx="28243">
                  <c:v>282375.13</c:v>
                </c:pt>
                <c:pt idx="28244">
                  <c:v>282385.13</c:v>
                </c:pt>
                <c:pt idx="28245">
                  <c:v>282395.13</c:v>
                </c:pt>
                <c:pt idx="28246">
                  <c:v>282405.13</c:v>
                </c:pt>
                <c:pt idx="28247">
                  <c:v>282415.13</c:v>
                </c:pt>
                <c:pt idx="28248">
                  <c:v>282425.13</c:v>
                </c:pt>
                <c:pt idx="28249">
                  <c:v>282435.13</c:v>
                </c:pt>
                <c:pt idx="28250">
                  <c:v>282445.13</c:v>
                </c:pt>
                <c:pt idx="28251">
                  <c:v>282455.09000000003</c:v>
                </c:pt>
                <c:pt idx="28252">
                  <c:v>282465.13</c:v>
                </c:pt>
                <c:pt idx="28253">
                  <c:v>282475.09000000003</c:v>
                </c:pt>
                <c:pt idx="28254">
                  <c:v>282485.13</c:v>
                </c:pt>
                <c:pt idx="28255">
                  <c:v>282495.09000000003</c:v>
                </c:pt>
                <c:pt idx="28256">
                  <c:v>282505.09000000003</c:v>
                </c:pt>
                <c:pt idx="28257">
                  <c:v>282515.13</c:v>
                </c:pt>
                <c:pt idx="28258">
                  <c:v>282525.09000000003</c:v>
                </c:pt>
                <c:pt idx="28259">
                  <c:v>282535.09000000003</c:v>
                </c:pt>
                <c:pt idx="28260">
                  <c:v>282545.09000000003</c:v>
                </c:pt>
                <c:pt idx="28261">
                  <c:v>282555.09000000003</c:v>
                </c:pt>
                <c:pt idx="28262">
                  <c:v>282565.06</c:v>
                </c:pt>
                <c:pt idx="28263">
                  <c:v>282575.09000000003</c:v>
                </c:pt>
                <c:pt idx="28264">
                  <c:v>282585.06</c:v>
                </c:pt>
                <c:pt idx="28265">
                  <c:v>282595.09000000003</c:v>
                </c:pt>
                <c:pt idx="28266">
                  <c:v>282605.06</c:v>
                </c:pt>
                <c:pt idx="28267">
                  <c:v>282615.06</c:v>
                </c:pt>
                <c:pt idx="28268">
                  <c:v>282625.09000000003</c:v>
                </c:pt>
                <c:pt idx="28269">
                  <c:v>282635.06</c:v>
                </c:pt>
                <c:pt idx="28270">
                  <c:v>282645.06</c:v>
                </c:pt>
                <c:pt idx="28271">
                  <c:v>282655.06</c:v>
                </c:pt>
                <c:pt idx="28272">
                  <c:v>282665.06</c:v>
                </c:pt>
                <c:pt idx="28273">
                  <c:v>282675.06</c:v>
                </c:pt>
                <c:pt idx="28274">
                  <c:v>282685.06</c:v>
                </c:pt>
                <c:pt idx="28275">
                  <c:v>282695.06</c:v>
                </c:pt>
                <c:pt idx="28276">
                  <c:v>282705.06</c:v>
                </c:pt>
                <c:pt idx="28277">
                  <c:v>282715.06</c:v>
                </c:pt>
                <c:pt idx="28278">
                  <c:v>282725.06</c:v>
                </c:pt>
                <c:pt idx="28279">
                  <c:v>282735.06</c:v>
                </c:pt>
                <c:pt idx="28280">
                  <c:v>282745.06</c:v>
                </c:pt>
                <c:pt idx="28281">
                  <c:v>282755.06</c:v>
                </c:pt>
                <c:pt idx="28282">
                  <c:v>282765.03000000003</c:v>
                </c:pt>
                <c:pt idx="28283">
                  <c:v>282775.06</c:v>
                </c:pt>
                <c:pt idx="28284">
                  <c:v>282785.03000000003</c:v>
                </c:pt>
                <c:pt idx="28285">
                  <c:v>282795.06</c:v>
                </c:pt>
                <c:pt idx="28286">
                  <c:v>282805.03000000003</c:v>
                </c:pt>
                <c:pt idx="28287">
                  <c:v>282815.03000000003</c:v>
                </c:pt>
                <c:pt idx="28288">
                  <c:v>282825.03000000003</c:v>
                </c:pt>
                <c:pt idx="28289">
                  <c:v>282835.03000000003</c:v>
                </c:pt>
                <c:pt idx="28290">
                  <c:v>282845.03000000003</c:v>
                </c:pt>
                <c:pt idx="28291">
                  <c:v>282855.03000000003</c:v>
                </c:pt>
                <c:pt idx="28292">
                  <c:v>282865.03000000003</c:v>
                </c:pt>
                <c:pt idx="28293">
                  <c:v>282875.03000000003</c:v>
                </c:pt>
                <c:pt idx="28294">
                  <c:v>282885.03000000003</c:v>
                </c:pt>
                <c:pt idx="28295">
                  <c:v>282895</c:v>
                </c:pt>
                <c:pt idx="28296">
                  <c:v>282905.03000000003</c:v>
                </c:pt>
                <c:pt idx="28297">
                  <c:v>282915</c:v>
                </c:pt>
                <c:pt idx="28298">
                  <c:v>282925</c:v>
                </c:pt>
                <c:pt idx="28299">
                  <c:v>282935.03000000003</c:v>
                </c:pt>
                <c:pt idx="28300">
                  <c:v>282945</c:v>
                </c:pt>
                <c:pt idx="28301">
                  <c:v>282955.03000000003</c:v>
                </c:pt>
                <c:pt idx="28302">
                  <c:v>282965</c:v>
                </c:pt>
                <c:pt idx="28303">
                  <c:v>282975</c:v>
                </c:pt>
                <c:pt idx="28304">
                  <c:v>282985</c:v>
                </c:pt>
                <c:pt idx="28305">
                  <c:v>282995</c:v>
                </c:pt>
                <c:pt idx="28306">
                  <c:v>283005</c:v>
                </c:pt>
                <c:pt idx="28307">
                  <c:v>283015</c:v>
                </c:pt>
                <c:pt idx="28308">
                  <c:v>283025</c:v>
                </c:pt>
                <c:pt idx="28309">
                  <c:v>283035</c:v>
                </c:pt>
                <c:pt idx="28310">
                  <c:v>283045</c:v>
                </c:pt>
                <c:pt idx="28311">
                  <c:v>283055</c:v>
                </c:pt>
                <c:pt idx="28312">
                  <c:v>283065</c:v>
                </c:pt>
                <c:pt idx="28313">
                  <c:v>283075</c:v>
                </c:pt>
                <c:pt idx="28314">
                  <c:v>283085</c:v>
                </c:pt>
                <c:pt idx="28315">
                  <c:v>283094.96999999997</c:v>
                </c:pt>
                <c:pt idx="28316">
                  <c:v>283105</c:v>
                </c:pt>
                <c:pt idx="28317">
                  <c:v>283114.96999999997</c:v>
                </c:pt>
                <c:pt idx="28318">
                  <c:v>283124.96999999997</c:v>
                </c:pt>
                <c:pt idx="28319">
                  <c:v>283134.96999999997</c:v>
                </c:pt>
                <c:pt idx="28320">
                  <c:v>283144.96999999997</c:v>
                </c:pt>
                <c:pt idx="28321">
                  <c:v>283155</c:v>
                </c:pt>
                <c:pt idx="28322">
                  <c:v>283164.96999999997</c:v>
                </c:pt>
                <c:pt idx="28323">
                  <c:v>283174.96999999997</c:v>
                </c:pt>
                <c:pt idx="28324">
                  <c:v>283184.96999999997</c:v>
                </c:pt>
                <c:pt idx="28325">
                  <c:v>283194.96999999997</c:v>
                </c:pt>
                <c:pt idx="28326">
                  <c:v>283204.94</c:v>
                </c:pt>
                <c:pt idx="28327">
                  <c:v>283214.96999999997</c:v>
                </c:pt>
                <c:pt idx="28328">
                  <c:v>283224.94</c:v>
                </c:pt>
                <c:pt idx="28329">
                  <c:v>283234.94</c:v>
                </c:pt>
                <c:pt idx="28330">
                  <c:v>283244.94</c:v>
                </c:pt>
                <c:pt idx="28331">
                  <c:v>283254.94</c:v>
                </c:pt>
                <c:pt idx="28332">
                  <c:v>283264.96999999997</c:v>
                </c:pt>
                <c:pt idx="28333">
                  <c:v>283274.94</c:v>
                </c:pt>
                <c:pt idx="28334">
                  <c:v>283284.94</c:v>
                </c:pt>
                <c:pt idx="28335">
                  <c:v>283294.94</c:v>
                </c:pt>
                <c:pt idx="28336">
                  <c:v>283304.94</c:v>
                </c:pt>
                <c:pt idx="28337">
                  <c:v>283314.94</c:v>
                </c:pt>
                <c:pt idx="28338">
                  <c:v>283324.94</c:v>
                </c:pt>
                <c:pt idx="28339">
                  <c:v>283334.94</c:v>
                </c:pt>
                <c:pt idx="28340">
                  <c:v>283344.94</c:v>
                </c:pt>
                <c:pt idx="28341">
                  <c:v>283354.90999999997</c:v>
                </c:pt>
                <c:pt idx="28342">
                  <c:v>283364.94</c:v>
                </c:pt>
                <c:pt idx="28343">
                  <c:v>283374.94</c:v>
                </c:pt>
                <c:pt idx="28344">
                  <c:v>283384.94</c:v>
                </c:pt>
                <c:pt idx="28345">
                  <c:v>283394.94</c:v>
                </c:pt>
                <c:pt idx="28346">
                  <c:v>283404.90999999997</c:v>
                </c:pt>
                <c:pt idx="28347">
                  <c:v>283414.94</c:v>
                </c:pt>
                <c:pt idx="28348">
                  <c:v>283424.90999999997</c:v>
                </c:pt>
                <c:pt idx="28349">
                  <c:v>283434.90999999997</c:v>
                </c:pt>
                <c:pt idx="28350">
                  <c:v>283444.90999999997</c:v>
                </c:pt>
                <c:pt idx="28351">
                  <c:v>283454.90999999997</c:v>
                </c:pt>
                <c:pt idx="28352">
                  <c:v>283464.90999999997</c:v>
                </c:pt>
                <c:pt idx="28353">
                  <c:v>283474.90999999997</c:v>
                </c:pt>
                <c:pt idx="28354">
                  <c:v>283484.90999999997</c:v>
                </c:pt>
                <c:pt idx="28355">
                  <c:v>283494.90999999997</c:v>
                </c:pt>
                <c:pt idx="28356">
                  <c:v>283504.90999999997</c:v>
                </c:pt>
                <c:pt idx="28357">
                  <c:v>283514.88</c:v>
                </c:pt>
                <c:pt idx="28358">
                  <c:v>283524.90999999997</c:v>
                </c:pt>
                <c:pt idx="28359">
                  <c:v>283534.88</c:v>
                </c:pt>
                <c:pt idx="28360">
                  <c:v>283544.90999999997</c:v>
                </c:pt>
                <c:pt idx="28361">
                  <c:v>283554.88</c:v>
                </c:pt>
                <c:pt idx="28362">
                  <c:v>283564.88</c:v>
                </c:pt>
                <c:pt idx="28363">
                  <c:v>283574.88</c:v>
                </c:pt>
                <c:pt idx="28364">
                  <c:v>283584.88</c:v>
                </c:pt>
                <c:pt idx="28365">
                  <c:v>283594.88</c:v>
                </c:pt>
                <c:pt idx="28366">
                  <c:v>283604.88</c:v>
                </c:pt>
                <c:pt idx="28367">
                  <c:v>283614.88</c:v>
                </c:pt>
                <c:pt idx="28368">
                  <c:v>283624.88</c:v>
                </c:pt>
                <c:pt idx="28369">
                  <c:v>283634.88</c:v>
                </c:pt>
                <c:pt idx="28370">
                  <c:v>283644.88</c:v>
                </c:pt>
                <c:pt idx="28371">
                  <c:v>283654.88</c:v>
                </c:pt>
                <c:pt idx="28372">
                  <c:v>283664.88</c:v>
                </c:pt>
                <c:pt idx="28373">
                  <c:v>283674.88</c:v>
                </c:pt>
                <c:pt idx="28374">
                  <c:v>283684.84000000003</c:v>
                </c:pt>
                <c:pt idx="28375">
                  <c:v>283694.88</c:v>
                </c:pt>
                <c:pt idx="28376">
                  <c:v>283704.88</c:v>
                </c:pt>
                <c:pt idx="28377">
                  <c:v>283714.84000000003</c:v>
                </c:pt>
                <c:pt idx="28378">
                  <c:v>283724.88</c:v>
                </c:pt>
                <c:pt idx="28379">
                  <c:v>283734.84000000003</c:v>
                </c:pt>
                <c:pt idx="28380">
                  <c:v>283744.88</c:v>
                </c:pt>
                <c:pt idx="28381">
                  <c:v>283754.84000000003</c:v>
                </c:pt>
                <c:pt idx="28382">
                  <c:v>283764.84000000003</c:v>
                </c:pt>
                <c:pt idx="28383">
                  <c:v>283774.84000000003</c:v>
                </c:pt>
                <c:pt idx="28384">
                  <c:v>283784.84000000003</c:v>
                </c:pt>
                <c:pt idx="28385">
                  <c:v>283794.81</c:v>
                </c:pt>
                <c:pt idx="28386">
                  <c:v>283804.84000000003</c:v>
                </c:pt>
                <c:pt idx="28387">
                  <c:v>283814.84000000003</c:v>
                </c:pt>
                <c:pt idx="28388">
                  <c:v>283824.81</c:v>
                </c:pt>
                <c:pt idx="28389">
                  <c:v>283834.84000000003</c:v>
                </c:pt>
                <c:pt idx="28390">
                  <c:v>283844.81</c:v>
                </c:pt>
                <c:pt idx="28391">
                  <c:v>283854.84000000003</c:v>
                </c:pt>
                <c:pt idx="28392">
                  <c:v>283864.81</c:v>
                </c:pt>
                <c:pt idx="28393">
                  <c:v>283874.81</c:v>
                </c:pt>
                <c:pt idx="28394">
                  <c:v>283884.81</c:v>
                </c:pt>
                <c:pt idx="28395">
                  <c:v>283894.81</c:v>
                </c:pt>
                <c:pt idx="28396">
                  <c:v>283904.81</c:v>
                </c:pt>
                <c:pt idx="28397">
                  <c:v>283914.81</c:v>
                </c:pt>
                <c:pt idx="28398">
                  <c:v>283924.81</c:v>
                </c:pt>
                <c:pt idx="28399">
                  <c:v>283934.81</c:v>
                </c:pt>
                <c:pt idx="28400">
                  <c:v>283944.81</c:v>
                </c:pt>
                <c:pt idx="28401">
                  <c:v>283954.81</c:v>
                </c:pt>
                <c:pt idx="28402">
                  <c:v>283964.81</c:v>
                </c:pt>
                <c:pt idx="28403">
                  <c:v>283974.81</c:v>
                </c:pt>
                <c:pt idx="28404">
                  <c:v>283984.81</c:v>
                </c:pt>
                <c:pt idx="28405">
                  <c:v>283994.78000000003</c:v>
                </c:pt>
                <c:pt idx="28406">
                  <c:v>284004.81</c:v>
                </c:pt>
                <c:pt idx="28407">
                  <c:v>284014.81</c:v>
                </c:pt>
                <c:pt idx="28408">
                  <c:v>284024.78000000003</c:v>
                </c:pt>
                <c:pt idx="28409">
                  <c:v>284034.81</c:v>
                </c:pt>
                <c:pt idx="28410">
                  <c:v>284044.78000000003</c:v>
                </c:pt>
                <c:pt idx="28411">
                  <c:v>284054.81</c:v>
                </c:pt>
                <c:pt idx="28412">
                  <c:v>284064.78000000003</c:v>
                </c:pt>
                <c:pt idx="28413">
                  <c:v>284074.78000000003</c:v>
                </c:pt>
                <c:pt idx="28414">
                  <c:v>284084.78000000003</c:v>
                </c:pt>
                <c:pt idx="28415">
                  <c:v>284094.78000000003</c:v>
                </c:pt>
                <c:pt idx="28416">
                  <c:v>284104.75</c:v>
                </c:pt>
                <c:pt idx="28417">
                  <c:v>284114.78000000003</c:v>
                </c:pt>
                <c:pt idx="28418">
                  <c:v>284124.78000000003</c:v>
                </c:pt>
                <c:pt idx="28419">
                  <c:v>284134.78000000003</c:v>
                </c:pt>
                <c:pt idx="28420">
                  <c:v>284144.78000000003</c:v>
                </c:pt>
                <c:pt idx="28421">
                  <c:v>284154.75</c:v>
                </c:pt>
                <c:pt idx="28422">
                  <c:v>284164.78000000003</c:v>
                </c:pt>
                <c:pt idx="28423">
                  <c:v>284174.75</c:v>
                </c:pt>
                <c:pt idx="28424">
                  <c:v>284184.75</c:v>
                </c:pt>
                <c:pt idx="28425">
                  <c:v>284194.75</c:v>
                </c:pt>
                <c:pt idx="28426">
                  <c:v>284204.75</c:v>
                </c:pt>
                <c:pt idx="28427">
                  <c:v>284214.75</c:v>
                </c:pt>
                <c:pt idx="28428">
                  <c:v>284224.75</c:v>
                </c:pt>
                <c:pt idx="28429">
                  <c:v>284234.75</c:v>
                </c:pt>
                <c:pt idx="28430">
                  <c:v>284244.75</c:v>
                </c:pt>
                <c:pt idx="28431">
                  <c:v>284254.75</c:v>
                </c:pt>
                <c:pt idx="28432">
                  <c:v>284264.75</c:v>
                </c:pt>
                <c:pt idx="28433">
                  <c:v>284274.75</c:v>
                </c:pt>
                <c:pt idx="28434">
                  <c:v>284284.75</c:v>
                </c:pt>
                <c:pt idx="28435">
                  <c:v>284294.75</c:v>
                </c:pt>
                <c:pt idx="28436">
                  <c:v>284304.71999999997</c:v>
                </c:pt>
                <c:pt idx="28437">
                  <c:v>284314.75</c:v>
                </c:pt>
                <c:pt idx="28438">
                  <c:v>284324.71999999997</c:v>
                </c:pt>
                <c:pt idx="28439">
                  <c:v>284334.75</c:v>
                </c:pt>
                <c:pt idx="28440">
                  <c:v>284344.75</c:v>
                </c:pt>
                <c:pt idx="28441">
                  <c:v>284354.71999999997</c:v>
                </c:pt>
                <c:pt idx="28442">
                  <c:v>284364.75</c:v>
                </c:pt>
                <c:pt idx="28443">
                  <c:v>284374.71999999997</c:v>
                </c:pt>
                <c:pt idx="28444">
                  <c:v>284384.71999999997</c:v>
                </c:pt>
                <c:pt idx="28445">
                  <c:v>284394.71999999997</c:v>
                </c:pt>
                <c:pt idx="28446">
                  <c:v>284404.71999999997</c:v>
                </c:pt>
                <c:pt idx="28447">
                  <c:v>284414.69</c:v>
                </c:pt>
                <c:pt idx="28448">
                  <c:v>284424.71999999997</c:v>
                </c:pt>
                <c:pt idx="28449">
                  <c:v>284434.69</c:v>
                </c:pt>
                <c:pt idx="28450">
                  <c:v>284444.71999999997</c:v>
                </c:pt>
                <c:pt idx="28451">
                  <c:v>284454.71999999997</c:v>
                </c:pt>
                <c:pt idx="28452">
                  <c:v>284464.69</c:v>
                </c:pt>
                <c:pt idx="28453">
                  <c:v>284474.71999999997</c:v>
                </c:pt>
                <c:pt idx="28454">
                  <c:v>284484.69</c:v>
                </c:pt>
                <c:pt idx="28455">
                  <c:v>284494.69</c:v>
                </c:pt>
                <c:pt idx="28456">
                  <c:v>284504.69</c:v>
                </c:pt>
                <c:pt idx="28457">
                  <c:v>284514.69</c:v>
                </c:pt>
                <c:pt idx="28458">
                  <c:v>284524.69</c:v>
                </c:pt>
                <c:pt idx="28459">
                  <c:v>284534.69</c:v>
                </c:pt>
                <c:pt idx="28460">
                  <c:v>284544.69</c:v>
                </c:pt>
                <c:pt idx="28461">
                  <c:v>284554.69</c:v>
                </c:pt>
                <c:pt idx="28462">
                  <c:v>284564.69</c:v>
                </c:pt>
                <c:pt idx="28463">
                  <c:v>284574.69</c:v>
                </c:pt>
                <c:pt idx="28464">
                  <c:v>284584.69</c:v>
                </c:pt>
                <c:pt idx="28465">
                  <c:v>284594.69</c:v>
                </c:pt>
                <c:pt idx="28466">
                  <c:v>284604.69</c:v>
                </c:pt>
                <c:pt idx="28467">
                  <c:v>284614.65999999997</c:v>
                </c:pt>
                <c:pt idx="28468">
                  <c:v>284624.69</c:v>
                </c:pt>
                <c:pt idx="28469">
                  <c:v>284634.65999999997</c:v>
                </c:pt>
                <c:pt idx="28470">
                  <c:v>284644.69</c:v>
                </c:pt>
                <c:pt idx="28471">
                  <c:v>284654.69</c:v>
                </c:pt>
                <c:pt idx="28472">
                  <c:v>284664.65999999997</c:v>
                </c:pt>
                <c:pt idx="28473">
                  <c:v>284674.69</c:v>
                </c:pt>
                <c:pt idx="28474">
                  <c:v>284684.65999999997</c:v>
                </c:pt>
                <c:pt idx="28475">
                  <c:v>284694.65999999997</c:v>
                </c:pt>
                <c:pt idx="28476">
                  <c:v>284704.65999999997</c:v>
                </c:pt>
                <c:pt idx="28477">
                  <c:v>284714.65999999997</c:v>
                </c:pt>
                <c:pt idx="28478">
                  <c:v>284724.65999999997</c:v>
                </c:pt>
                <c:pt idx="28479">
                  <c:v>284734.65999999997</c:v>
                </c:pt>
                <c:pt idx="28480">
                  <c:v>284744.63</c:v>
                </c:pt>
                <c:pt idx="28481">
                  <c:v>284754.65999999997</c:v>
                </c:pt>
                <c:pt idx="28482">
                  <c:v>284764.65999999997</c:v>
                </c:pt>
                <c:pt idx="28483">
                  <c:v>284774.63</c:v>
                </c:pt>
                <c:pt idx="28484">
                  <c:v>284784.65999999997</c:v>
                </c:pt>
                <c:pt idx="28485">
                  <c:v>284794.63</c:v>
                </c:pt>
                <c:pt idx="28486">
                  <c:v>284804.65999999997</c:v>
                </c:pt>
                <c:pt idx="28487">
                  <c:v>284814.63</c:v>
                </c:pt>
                <c:pt idx="28488">
                  <c:v>284824.63</c:v>
                </c:pt>
                <c:pt idx="28489">
                  <c:v>284834.63</c:v>
                </c:pt>
                <c:pt idx="28490">
                  <c:v>284844.63</c:v>
                </c:pt>
                <c:pt idx="28491">
                  <c:v>284854.63</c:v>
                </c:pt>
                <c:pt idx="28492">
                  <c:v>284864.63</c:v>
                </c:pt>
                <c:pt idx="28493">
                  <c:v>284874.63</c:v>
                </c:pt>
                <c:pt idx="28494">
                  <c:v>284884.63</c:v>
                </c:pt>
                <c:pt idx="28495">
                  <c:v>284894.63</c:v>
                </c:pt>
                <c:pt idx="28496">
                  <c:v>284904.63</c:v>
                </c:pt>
                <c:pt idx="28497">
                  <c:v>284914.63</c:v>
                </c:pt>
                <c:pt idx="28498">
                  <c:v>284924.63</c:v>
                </c:pt>
                <c:pt idx="28499">
                  <c:v>284934.63</c:v>
                </c:pt>
                <c:pt idx="28500">
                  <c:v>284944.59000000003</c:v>
                </c:pt>
                <c:pt idx="28501">
                  <c:v>284954.63</c:v>
                </c:pt>
                <c:pt idx="28502">
                  <c:v>284964.59000000003</c:v>
                </c:pt>
                <c:pt idx="28503">
                  <c:v>284974.59000000003</c:v>
                </c:pt>
                <c:pt idx="28504">
                  <c:v>284984.63</c:v>
                </c:pt>
                <c:pt idx="28505">
                  <c:v>284994.59000000003</c:v>
                </c:pt>
                <c:pt idx="28506">
                  <c:v>285004.63</c:v>
                </c:pt>
                <c:pt idx="28507">
                  <c:v>285014.59000000003</c:v>
                </c:pt>
                <c:pt idx="28508">
                  <c:v>285024.59000000003</c:v>
                </c:pt>
                <c:pt idx="28509">
                  <c:v>285034.59000000003</c:v>
                </c:pt>
                <c:pt idx="28510">
                  <c:v>285044.59000000003</c:v>
                </c:pt>
                <c:pt idx="28511">
                  <c:v>285054.56</c:v>
                </c:pt>
                <c:pt idx="28512">
                  <c:v>285064.59000000003</c:v>
                </c:pt>
                <c:pt idx="28513">
                  <c:v>285074.59000000003</c:v>
                </c:pt>
                <c:pt idx="28514">
                  <c:v>285084.56</c:v>
                </c:pt>
                <c:pt idx="28515">
                  <c:v>285094.59000000003</c:v>
                </c:pt>
                <c:pt idx="28516">
                  <c:v>285104.56</c:v>
                </c:pt>
                <c:pt idx="28517">
                  <c:v>285114.59000000003</c:v>
                </c:pt>
                <c:pt idx="28518">
                  <c:v>285124.56</c:v>
                </c:pt>
                <c:pt idx="28519">
                  <c:v>285134.56</c:v>
                </c:pt>
                <c:pt idx="28520">
                  <c:v>285144.56</c:v>
                </c:pt>
                <c:pt idx="28521">
                  <c:v>285154.56</c:v>
                </c:pt>
                <c:pt idx="28522">
                  <c:v>285164.56</c:v>
                </c:pt>
                <c:pt idx="28523">
                  <c:v>285174.56</c:v>
                </c:pt>
                <c:pt idx="28524">
                  <c:v>285184.56</c:v>
                </c:pt>
                <c:pt idx="28525">
                  <c:v>285194.56</c:v>
                </c:pt>
                <c:pt idx="28526">
                  <c:v>285204.56</c:v>
                </c:pt>
                <c:pt idx="28527">
                  <c:v>285214.56</c:v>
                </c:pt>
                <c:pt idx="28528">
                  <c:v>285224.56</c:v>
                </c:pt>
                <c:pt idx="28529">
                  <c:v>285234.56</c:v>
                </c:pt>
                <c:pt idx="28530">
                  <c:v>285244.56</c:v>
                </c:pt>
                <c:pt idx="28531">
                  <c:v>285254.53000000003</c:v>
                </c:pt>
                <c:pt idx="28532">
                  <c:v>285264.56</c:v>
                </c:pt>
                <c:pt idx="28533">
                  <c:v>285274.53000000003</c:v>
                </c:pt>
                <c:pt idx="28534">
                  <c:v>285284.56</c:v>
                </c:pt>
                <c:pt idx="28535">
                  <c:v>285294.56</c:v>
                </c:pt>
                <c:pt idx="28536">
                  <c:v>285304.53000000003</c:v>
                </c:pt>
                <c:pt idx="28537">
                  <c:v>285314.56</c:v>
                </c:pt>
                <c:pt idx="28538">
                  <c:v>285324.53000000003</c:v>
                </c:pt>
                <c:pt idx="28539">
                  <c:v>285334.53000000003</c:v>
                </c:pt>
                <c:pt idx="28540">
                  <c:v>285344.53000000003</c:v>
                </c:pt>
                <c:pt idx="28541">
                  <c:v>285354.53000000003</c:v>
                </c:pt>
                <c:pt idx="28542">
                  <c:v>285364.5</c:v>
                </c:pt>
                <c:pt idx="28543">
                  <c:v>285374.53000000003</c:v>
                </c:pt>
                <c:pt idx="28544">
                  <c:v>285384.5</c:v>
                </c:pt>
                <c:pt idx="28545">
                  <c:v>285394.53000000003</c:v>
                </c:pt>
                <c:pt idx="28546">
                  <c:v>285404.53000000003</c:v>
                </c:pt>
                <c:pt idx="28547">
                  <c:v>285414.5</c:v>
                </c:pt>
                <c:pt idx="28548">
                  <c:v>285424.53000000003</c:v>
                </c:pt>
                <c:pt idx="28549">
                  <c:v>285434.5</c:v>
                </c:pt>
                <c:pt idx="28550">
                  <c:v>285444.5</c:v>
                </c:pt>
                <c:pt idx="28551">
                  <c:v>285454.5</c:v>
                </c:pt>
                <c:pt idx="28552">
                  <c:v>285464.5</c:v>
                </c:pt>
                <c:pt idx="28553">
                  <c:v>285474.5</c:v>
                </c:pt>
                <c:pt idx="28554">
                  <c:v>285484.5</c:v>
                </c:pt>
                <c:pt idx="28555">
                  <c:v>285494.5</c:v>
                </c:pt>
                <c:pt idx="28556">
                  <c:v>285504.5</c:v>
                </c:pt>
                <c:pt idx="28557">
                  <c:v>285514.5</c:v>
                </c:pt>
                <c:pt idx="28558">
                  <c:v>285524.5</c:v>
                </c:pt>
                <c:pt idx="28559">
                  <c:v>285534.5</c:v>
                </c:pt>
                <c:pt idx="28560">
                  <c:v>285544.5</c:v>
                </c:pt>
                <c:pt idx="28561">
                  <c:v>285554.5</c:v>
                </c:pt>
                <c:pt idx="28562">
                  <c:v>285564.46999999997</c:v>
                </c:pt>
                <c:pt idx="28563">
                  <c:v>285574.5</c:v>
                </c:pt>
                <c:pt idx="28564">
                  <c:v>285584.46999999997</c:v>
                </c:pt>
                <c:pt idx="28565">
                  <c:v>285594.5</c:v>
                </c:pt>
                <c:pt idx="28566">
                  <c:v>285604.46999999997</c:v>
                </c:pt>
                <c:pt idx="28567">
                  <c:v>285614.46999999997</c:v>
                </c:pt>
                <c:pt idx="28568">
                  <c:v>285624.5</c:v>
                </c:pt>
                <c:pt idx="28569">
                  <c:v>285634.46999999997</c:v>
                </c:pt>
                <c:pt idx="28570">
                  <c:v>285644.46999999997</c:v>
                </c:pt>
                <c:pt idx="28571">
                  <c:v>285654.46999999997</c:v>
                </c:pt>
                <c:pt idx="28572">
                  <c:v>285664.46999999997</c:v>
                </c:pt>
                <c:pt idx="28573">
                  <c:v>285674.44</c:v>
                </c:pt>
                <c:pt idx="28574">
                  <c:v>285684.46999999997</c:v>
                </c:pt>
                <c:pt idx="28575">
                  <c:v>285694.44</c:v>
                </c:pt>
                <c:pt idx="28576">
                  <c:v>285704.46999999997</c:v>
                </c:pt>
                <c:pt idx="28577">
                  <c:v>285714.44</c:v>
                </c:pt>
                <c:pt idx="28578">
                  <c:v>285724.44</c:v>
                </c:pt>
                <c:pt idx="28579">
                  <c:v>285734.46999999997</c:v>
                </c:pt>
                <c:pt idx="28580">
                  <c:v>285744.44</c:v>
                </c:pt>
                <c:pt idx="28581">
                  <c:v>285754.44</c:v>
                </c:pt>
                <c:pt idx="28582">
                  <c:v>285764.44</c:v>
                </c:pt>
                <c:pt idx="28583">
                  <c:v>285774.44</c:v>
                </c:pt>
                <c:pt idx="28584">
                  <c:v>285784.44</c:v>
                </c:pt>
                <c:pt idx="28585">
                  <c:v>285794.44</c:v>
                </c:pt>
                <c:pt idx="28586">
                  <c:v>285804.44</c:v>
                </c:pt>
                <c:pt idx="28587">
                  <c:v>285814.44</c:v>
                </c:pt>
                <c:pt idx="28588">
                  <c:v>285824.44</c:v>
                </c:pt>
                <c:pt idx="28589">
                  <c:v>285834.44</c:v>
                </c:pt>
                <c:pt idx="28590">
                  <c:v>285844.44</c:v>
                </c:pt>
                <c:pt idx="28591">
                  <c:v>285854.44</c:v>
                </c:pt>
                <c:pt idx="28592">
                  <c:v>285864.44</c:v>
                </c:pt>
                <c:pt idx="28593">
                  <c:v>285874.44</c:v>
                </c:pt>
                <c:pt idx="28594">
                  <c:v>285884.44</c:v>
                </c:pt>
                <c:pt idx="28595">
                  <c:v>285894.40999999997</c:v>
                </c:pt>
                <c:pt idx="28596">
                  <c:v>285904.44</c:v>
                </c:pt>
                <c:pt idx="28597">
                  <c:v>285914.40999999997</c:v>
                </c:pt>
                <c:pt idx="28598">
                  <c:v>285924.40999999997</c:v>
                </c:pt>
                <c:pt idx="28599">
                  <c:v>285934.44</c:v>
                </c:pt>
                <c:pt idx="28600">
                  <c:v>285944.40999999997</c:v>
                </c:pt>
                <c:pt idx="28601">
                  <c:v>285954.44</c:v>
                </c:pt>
                <c:pt idx="28602">
                  <c:v>285964.40999999997</c:v>
                </c:pt>
                <c:pt idx="28603">
                  <c:v>285974.40999999997</c:v>
                </c:pt>
                <c:pt idx="28604">
                  <c:v>285984.40999999997</c:v>
                </c:pt>
                <c:pt idx="28605">
                  <c:v>285994.40999999997</c:v>
                </c:pt>
                <c:pt idx="28606">
                  <c:v>286004.38</c:v>
                </c:pt>
                <c:pt idx="28607">
                  <c:v>286014.40999999997</c:v>
                </c:pt>
                <c:pt idx="28608">
                  <c:v>286024.38</c:v>
                </c:pt>
                <c:pt idx="28609">
                  <c:v>286034.38</c:v>
                </c:pt>
                <c:pt idx="28610">
                  <c:v>286044.40999999997</c:v>
                </c:pt>
                <c:pt idx="28611">
                  <c:v>286054.38</c:v>
                </c:pt>
                <c:pt idx="28612">
                  <c:v>286064.40999999997</c:v>
                </c:pt>
                <c:pt idx="28613">
                  <c:v>286074.38</c:v>
                </c:pt>
                <c:pt idx="28614">
                  <c:v>286084.38</c:v>
                </c:pt>
                <c:pt idx="28615">
                  <c:v>286094.38</c:v>
                </c:pt>
                <c:pt idx="28616">
                  <c:v>286104.38</c:v>
                </c:pt>
                <c:pt idx="28617">
                  <c:v>286114.38</c:v>
                </c:pt>
                <c:pt idx="28618">
                  <c:v>286124.38</c:v>
                </c:pt>
                <c:pt idx="28619">
                  <c:v>286134.38</c:v>
                </c:pt>
                <c:pt idx="28620">
                  <c:v>286144.38</c:v>
                </c:pt>
                <c:pt idx="28621">
                  <c:v>286154.38</c:v>
                </c:pt>
                <c:pt idx="28622">
                  <c:v>286164.38</c:v>
                </c:pt>
                <c:pt idx="28623">
                  <c:v>286174.38</c:v>
                </c:pt>
                <c:pt idx="28624">
                  <c:v>286184.38</c:v>
                </c:pt>
                <c:pt idx="28625">
                  <c:v>286194.38</c:v>
                </c:pt>
                <c:pt idx="28626">
                  <c:v>286204.34000000003</c:v>
                </c:pt>
                <c:pt idx="28627">
                  <c:v>286214.38</c:v>
                </c:pt>
                <c:pt idx="28628">
                  <c:v>286224.34000000003</c:v>
                </c:pt>
                <c:pt idx="28629">
                  <c:v>286234.34000000003</c:v>
                </c:pt>
                <c:pt idx="28630">
                  <c:v>286244.34000000003</c:v>
                </c:pt>
                <c:pt idx="28631">
                  <c:v>286254.34000000003</c:v>
                </c:pt>
                <c:pt idx="28632">
                  <c:v>286264.38</c:v>
                </c:pt>
                <c:pt idx="28633">
                  <c:v>286274.34000000003</c:v>
                </c:pt>
                <c:pt idx="28634">
                  <c:v>286284.34000000003</c:v>
                </c:pt>
                <c:pt idx="28635">
                  <c:v>286294.34000000003</c:v>
                </c:pt>
                <c:pt idx="28636">
                  <c:v>286304.34000000003</c:v>
                </c:pt>
                <c:pt idx="28637">
                  <c:v>286314.31</c:v>
                </c:pt>
                <c:pt idx="28638">
                  <c:v>286324.34000000003</c:v>
                </c:pt>
                <c:pt idx="28639">
                  <c:v>286334.34000000003</c:v>
                </c:pt>
                <c:pt idx="28640">
                  <c:v>286344.31</c:v>
                </c:pt>
                <c:pt idx="28641">
                  <c:v>286354.34000000003</c:v>
                </c:pt>
                <c:pt idx="28642">
                  <c:v>286364.31</c:v>
                </c:pt>
                <c:pt idx="28643">
                  <c:v>286374.34000000003</c:v>
                </c:pt>
                <c:pt idx="28644">
                  <c:v>286384.31</c:v>
                </c:pt>
                <c:pt idx="28645">
                  <c:v>286394.31</c:v>
                </c:pt>
                <c:pt idx="28646">
                  <c:v>286404.31</c:v>
                </c:pt>
                <c:pt idx="28647">
                  <c:v>286414.31</c:v>
                </c:pt>
                <c:pt idx="28648">
                  <c:v>286424.31</c:v>
                </c:pt>
                <c:pt idx="28649">
                  <c:v>286434.31</c:v>
                </c:pt>
                <c:pt idx="28650">
                  <c:v>286444.31</c:v>
                </c:pt>
                <c:pt idx="28651">
                  <c:v>286454.31</c:v>
                </c:pt>
                <c:pt idx="28652">
                  <c:v>286464.31</c:v>
                </c:pt>
                <c:pt idx="28653">
                  <c:v>286474.31</c:v>
                </c:pt>
                <c:pt idx="28654">
                  <c:v>286484.31</c:v>
                </c:pt>
                <c:pt idx="28655">
                  <c:v>286494.31</c:v>
                </c:pt>
                <c:pt idx="28656">
                  <c:v>286504.31</c:v>
                </c:pt>
                <c:pt idx="28657">
                  <c:v>286514.28000000003</c:v>
                </c:pt>
                <c:pt idx="28658">
                  <c:v>286524.31</c:v>
                </c:pt>
                <c:pt idx="28659">
                  <c:v>286534.28000000003</c:v>
                </c:pt>
                <c:pt idx="28660">
                  <c:v>286544.31</c:v>
                </c:pt>
                <c:pt idx="28661">
                  <c:v>286554.28000000003</c:v>
                </c:pt>
                <c:pt idx="28662">
                  <c:v>286564.28000000003</c:v>
                </c:pt>
                <c:pt idx="28663">
                  <c:v>286574.31</c:v>
                </c:pt>
                <c:pt idx="28664">
                  <c:v>286584.28000000003</c:v>
                </c:pt>
                <c:pt idx="28665">
                  <c:v>286594.28000000003</c:v>
                </c:pt>
                <c:pt idx="28666">
                  <c:v>286604.28000000003</c:v>
                </c:pt>
                <c:pt idx="28667">
                  <c:v>286614.28000000003</c:v>
                </c:pt>
                <c:pt idx="28668">
                  <c:v>286624.25</c:v>
                </c:pt>
                <c:pt idx="28669">
                  <c:v>286634.28000000003</c:v>
                </c:pt>
                <c:pt idx="28670">
                  <c:v>286644.25</c:v>
                </c:pt>
                <c:pt idx="28671">
                  <c:v>286654.28000000003</c:v>
                </c:pt>
                <c:pt idx="28672">
                  <c:v>286664.25</c:v>
                </c:pt>
                <c:pt idx="28673">
                  <c:v>286674.25</c:v>
                </c:pt>
                <c:pt idx="28674">
                  <c:v>286684.28000000003</c:v>
                </c:pt>
                <c:pt idx="28675">
                  <c:v>286694.25</c:v>
                </c:pt>
                <c:pt idx="28676">
                  <c:v>286704.25</c:v>
                </c:pt>
                <c:pt idx="28677">
                  <c:v>286714.25</c:v>
                </c:pt>
                <c:pt idx="28678">
                  <c:v>286724.25</c:v>
                </c:pt>
                <c:pt idx="28679">
                  <c:v>286734.28000000003</c:v>
                </c:pt>
                <c:pt idx="28680">
                  <c:v>286744.25</c:v>
                </c:pt>
                <c:pt idx="28681">
                  <c:v>286754.25</c:v>
                </c:pt>
                <c:pt idx="28682">
                  <c:v>286764.25</c:v>
                </c:pt>
                <c:pt idx="28683">
                  <c:v>286774.25</c:v>
                </c:pt>
                <c:pt idx="28684">
                  <c:v>286784.25</c:v>
                </c:pt>
                <c:pt idx="28685">
                  <c:v>286794.25</c:v>
                </c:pt>
                <c:pt idx="28686">
                  <c:v>286804.25</c:v>
                </c:pt>
                <c:pt idx="28687">
                  <c:v>286814.25</c:v>
                </c:pt>
                <c:pt idx="28688">
                  <c:v>286824.21999999997</c:v>
                </c:pt>
                <c:pt idx="28689">
                  <c:v>286834.25</c:v>
                </c:pt>
                <c:pt idx="28690">
                  <c:v>286844.21999999997</c:v>
                </c:pt>
                <c:pt idx="28691">
                  <c:v>286854.25</c:v>
                </c:pt>
                <c:pt idx="28692">
                  <c:v>286864.21999999997</c:v>
                </c:pt>
                <c:pt idx="28693">
                  <c:v>286874.21999999997</c:v>
                </c:pt>
                <c:pt idx="28694">
                  <c:v>286884.25</c:v>
                </c:pt>
                <c:pt idx="28695">
                  <c:v>286894.21999999997</c:v>
                </c:pt>
                <c:pt idx="28696">
                  <c:v>286904.21999999997</c:v>
                </c:pt>
                <c:pt idx="28697">
                  <c:v>286914.21999999997</c:v>
                </c:pt>
                <c:pt idx="28698">
                  <c:v>286924.21999999997</c:v>
                </c:pt>
                <c:pt idx="28699">
                  <c:v>286934.19</c:v>
                </c:pt>
                <c:pt idx="28700">
                  <c:v>286944.21999999997</c:v>
                </c:pt>
                <c:pt idx="28701">
                  <c:v>286954.19</c:v>
                </c:pt>
                <c:pt idx="28702">
                  <c:v>286964.21999999997</c:v>
                </c:pt>
                <c:pt idx="28703">
                  <c:v>286974.19</c:v>
                </c:pt>
                <c:pt idx="28704">
                  <c:v>286984.19</c:v>
                </c:pt>
                <c:pt idx="28705">
                  <c:v>286994.21999999997</c:v>
                </c:pt>
                <c:pt idx="28706">
                  <c:v>287004.19</c:v>
                </c:pt>
                <c:pt idx="28707">
                  <c:v>287014.19</c:v>
                </c:pt>
                <c:pt idx="28708">
                  <c:v>287024.19</c:v>
                </c:pt>
                <c:pt idx="28709">
                  <c:v>287034.19</c:v>
                </c:pt>
                <c:pt idx="28710">
                  <c:v>287044.19</c:v>
                </c:pt>
                <c:pt idx="28711">
                  <c:v>287054.19</c:v>
                </c:pt>
                <c:pt idx="28712">
                  <c:v>287064.19</c:v>
                </c:pt>
                <c:pt idx="28713">
                  <c:v>287074.19</c:v>
                </c:pt>
                <c:pt idx="28714">
                  <c:v>287084.19</c:v>
                </c:pt>
                <c:pt idx="28715">
                  <c:v>287094.19</c:v>
                </c:pt>
                <c:pt idx="28716">
                  <c:v>287104.19</c:v>
                </c:pt>
                <c:pt idx="28717">
                  <c:v>287114.19</c:v>
                </c:pt>
                <c:pt idx="28718">
                  <c:v>287124.19</c:v>
                </c:pt>
                <c:pt idx="28719">
                  <c:v>287134.19</c:v>
                </c:pt>
                <c:pt idx="28720">
                  <c:v>287144.19</c:v>
                </c:pt>
                <c:pt idx="28721">
                  <c:v>287154.19</c:v>
                </c:pt>
                <c:pt idx="28722">
                  <c:v>287164.19</c:v>
                </c:pt>
                <c:pt idx="28723">
                  <c:v>287174.15999999997</c:v>
                </c:pt>
                <c:pt idx="28724">
                  <c:v>287184.15999999997</c:v>
                </c:pt>
                <c:pt idx="28725">
                  <c:v>287194.15999999997</c:v>
                </c:pt>
                <c:pt idx="28726">
                  <c:v>287204.15999999997</c:v>
                </c:pt>
                <c:pt idx="28727">
                  <c:v>287214.19</c:v>
                </c:pt>
                <c:pt idx="28728">
                  <c:v>287224.15999999997</c:v>
                </c:pt>
                <c:pt idx="28729">
                  <c:v>287234.15999999997</c:v>
                </c:pt>
                <c:pt idx="28730">
                  <c:v>287244.15999999997</c:v>
                </c:pt>
                <c:pt idx="28731">
                  <c:v>287254.15999999997</c:v>
                </c:pt>
                <c:pt idx="28732">
                  <c:v>287264.13</c:v>
                </c:pt>
                <c:pt idx="28733">
                  <c:v>287274.15999999997</c:v>
                </c:pt>
                <c:pt idx="28734">
                  <c:v>287284.13</c:v>
                </c:pt>
                <c:pt idx="28735">
                  <c:v>287294.13</c:v>
                </c:pt>
                <c:pt idx="28736">
                  <c:v>287304.15999999997</c:v>
                </c:pt>
                <c:pt idx="28737">
                  <c:v>287314.13</c:v>
                </c:pt>
                <c:pt idx="28738">
                  <c:v>287324.15999999997</c:v>
                </c:pt>
                <c:pt idx="28739">
                  <c:v>287334.13</c:v>
                </c:pt>
                <c:pt idx="28740">
                  <c:v>287344.13</c:v>
                </c:pt>
                <c:pt idx="28741">
                  <c:v>287354.13</c:v>
                </c:pt>
                <c:pt idx="28742">
                  <c:v>287364.13</c:v>
                </c:pt>
                <c:pt idx="28743">
                  <c:v>287374.13</c:v>
                </c:pt>
                <c:pt idx="28744">
                  <c:v>287384.13</c:v>
                </c:pt>
                <c:pt idx="28745">
                  <c:v>287394.13</c:v>
                </c:pt>
                <c:pt idx="28746">
                  <c:v>287404.13</c:v>
                </c:pt>
                <c:pt idx="28747">
                  <c:v>287414.13</c:v>
                </c:pt>
                <c:pt idx="28748">
                  <c:v>287424.13</c:v>
                </c:pt>
                <c:pt idx="28749">
                  <c:v>287434.13</c:v>
                </c:pt>
                <c:pt idx="28750">
                  <c:v>287444.13</c:v>
                </c:pt>
                <c:pt idx="28751">
                  <c:v>287454.13</c:v>
                </c:pt>
                <c:pt idx="28752">
                  <c:v>287464.09000000003</c:v>
                </c:pt>
                <c:pt idx="28753">
                  <c:v>287474.13</c:v>
                </c:pt>
                <c:pt idx="28754">
                  <c:v>287484.09000000003</c:v>
                </c:pt>
                <c:pt idx="28755">
                  <c:v>287494.09000000003</c:v>
                </c:pt>
                <c:pt idx="28756">
                  <c:v>287504.09000000003</c:v>
                </c:pt>
                <c:pt idx="28757">
                  <c:v>287514.09000000003</c:v>
                </c:pt>
                <c:pt idx="28758">
                  <c:v>287524.13</c:v>
                </c:pt>
                <c:pt idx="28759">
                  <c:v>287534.09000000003</c:v>
                </c:pt>
                <c:pt idx="28760">
                  <c:v>287544.09000000003</c:v>
                </c:pt>
                <c:pt idx="28761">
                  <c:v>287554.09000000003</c:v>
                </c:pt>
                <c:pt idx="28762">
                  <c:v>287564.09000000003</c:v>
                </c:pt>
                <c:pt idx="28763">
                  <c:v>287574.06</c:v>
                </c:pt>
                <c:pt idx="28764">
                  <c:v>287584.09000000003</c:v>
                </c:pt>
                <c:pt idx="28765">
                  <c:v>287594.06</c:v>
                </c:pt>
                <c:pt idx="28766">
                  <c:v>287604.09000000003</c:v>
                </c:pt>
                <c:pt idx="28767">
                  <c:v>287614.06</c:v>
                </c:pt>
                <c:pt idx="28768">
                  <c:v>287624.06</c:v>
                </c:pt>
                <c:pt idx="28769">
                  <c:v>287634.09000000003</c:v>
                </c:pt>
                <c:pt idx="28770">
                  <c:v>287644.06</c:v>
                </c:pt>
                <c:pt idx="28771">
                  <c:v>287654.06</c:v>
                </c:pt>
                <c:pt idx="28772">
                  <c:v>287664.06</c:v>
                </c:pt>
                <c:pt idx="28773">
                  <c:v>287674.06</c:v>
                </c:pt>
                <c:pt idx="28774">
                  <c:v>287684.06</c:v>
                </c:pt>
                <c:pt idx="28775">
                  <c:v>287694.06</c:v>
                </c:pt>
                <c:pt idx="28776">
                  <c:v>287704.06</c:v>
                </c:pt>
                <c:pt idx="28777">
                  <c:v>287714.06</c:v>
                </c:pt>
                <c:pt idx="28778">
                  <c:v>287724.06</c:v>
                </c:pt>
                <c:pt idx="28779">
                  <c:v>287734.06</c:v>
                </c:pt>
                <c:pt idx="28780">
                  <c:v>287744.06</c:v>
                </c:pt>
                <c:pt idx="28781">
                  <c:v>287754.06</c:v>
                </c:pt>
                <c:pt idx="28782">
                  <c:v>287764.06</c:v>
                </c:pt>
                <c:pt idx="28783">
                  <c:v>287774.03000000003</c:v>
                </c:pt>
                <c:pt idx="28784">
                  <c:v>287784.06</c:v>
                </c:pt>
                <c:pt idx="28785">
                  <c:v>287794.03000000003</c:v>
                </c:pt>
                <c:pt idx="28786">
                  <c:v>287804.06</c:v>
                </c:pt>
                <c:pt idx="28787">
                  <c:v>287814.03000000003</c:v>
                </c:pt>
                <c:pt idx="28788">
                  <c:v>287824.03000000003</c:v>
                </c:pt>
                <c:pt idx="28789">
                  <c:v>287834.06</c:v>
                </c:pt>
                <c:pt idx="28790">
                  <c:v>287844.03000000003</c:v>
                </c:pt>
                <c:pt idx="28791">
                  <c:v>287854.03000000003</c:v>
                </c:pt>
                <c:pt idx="28792">
                  <c:v>287864.03000000003</c:v>
                </c:pt>
                <c:pt idx="28793">
                  <c:v>287874.03000000003</c:v>
                </c:pt>
                <c:pt idx="28794">
                  <c:v>287884</c:v>
                </c:pt>
                <c:pt idx="28795">
                  <c:v>287894.03000000003</c:v>
                </c:pt>
                <c:pt idx="28796">
                  <c:v>287904</c:v>
                </c:pt>
                <c:pt idx="28797">
                  <c:v>287914.03000000003</c:v>
                </c:pt>
                <c:pt idx="28798">
                  <c:v>287924</c:v>
                </c:pt>
                <c:pt idx="28799">
                  <c:v>287934</c:v>
                </c:pt>
                <c:pt idx="28800">
                  <c:v>287944.03000000003</c:v>
                </c:pt>
                <c:pt idx="28801">
                  <c:v>287954</c:v>
                </c:pt>
                <c:pt idx="28802">
                  <c:v>287964</c:v>
                </c:pt>
                <c:pt idx="28803">
                  <c:v>287974</c:v>
                </c:pt>
                <c:pt idx="28804">
                  <c:v>287984</c:v>
                </c:pt>
                <c:pt idx="28805">
                  <c:v>287994</c:v>
                </c:pt>
                <c:pt idx="28806">
                  <c:v>288004</c:v>
                </c:pt>
                <c:pt idx="28807">
                  <c:v>288014</c:v>
                </c:pt>
                <c:pt idx="28808">
                  <c:v>288024</c:v>
                </c:pt>
                <c:pt idx="28809">
                  <c:v>288034</c:v>
                </c:pt>
                <c:pt idx="28810">
                  <c:v>288044</c:v>
                </c:pt>
                <c:pt idx="28811">
                  <c:v>288054</c:v>
                </c:pt>
                <c:pt idx="28812">
                  <c:v>288064</c:v>
                </c:pt>
                <c:pt idx="28813">
                  <c:v>288074</c:v>
                </c:pt>
                <c:pt idx="28814">
                  <c:v>288083.96999999997</c:v>
                </c:pt>
                <c:pt idx="28815">
                  <c:v>288094</c:v>
                </c:pt>
                <c:pt idx="28816">
                  <c:v>288103.96999999997</c:v>
                </c:pt>
                <c:pt idx="28817">
                  <c:v>288114</c:v>
                </c:pt>
                <c:pt idx="28818">
                  <c:v>288123.96999999997</c:v>
                </c:pt>
                <c:pt idx="28819">
                  <c:v>288133.96999999997</c:v>
                </c:pt>
                <c:pt idx="28820">
                  <c:v>288143.96999999997</c:v>
                </c:pt>
                <c:pt idx="28821">
                  <c:v>288153.96999999997</c:v>
                </c:pt>
                <c:pt idx="28822">
                  <c:v>288163.96999999997</c:v>
                </c:pt>
                <c:pt idx="28823">
                  <c:v>288173.96999999997</c:v>
                </c:pt>
                <c:pt idx="28824">
                  <c:v>288183.96999999997</c:v>
                </c:pt>
                <c:pt idx="28825">
                  <c:v>288193.96999999997</c:v>
                </c:pt>
                <c:pt idx="28826">
                  <c:v>288203.96999999997</c:v>
                </c:pt>
                <c:pt idx="28827">
                  <c:v>288213.94</c:v>
                </c:pt>
                <c:pt idx="28828">
                  <c:v>288223.96999999997</c:v>
                </c:pt>
                <c:pt idx="28829">
                  <c:v>288233.94</c:v>
                </c:pt>
                <c:pt idx="28830">
                  <c:v>288243.94</c:v>
                </c:pt>
                <c:pt idx="28831">
                  <c:v>288253.96999999997</c:v>
                </c:pt>
                <c:pt idx="28832">
                  <c:v>288263.94</c:v>
                </c:pt>
                <c:pt idx="28833">
                  <c:v>288273.96999999997</c:v>
                </c:pt>
                <c:pt idx="28834">
                  <c:v>288283.94</c:v>
                </c:pt>
                <c:pt idx="28835">
                  <c:v>288293.94</c:v>
                </c:pt>
                <c:pt idx="28836">
                  <c:v>288303.94</c:v>
                </c:pt>
                <c:pt idx="28837">
                  <c:v>288313.94</c:v>
                </c:pt>
                <c:pt idx="28838">
                  <c:v>288323.94</c:v>
                </c:pt>
                <c:pt idx="28839">
                  <c:v>288333.94</c:v>
                </c:pt>
                <c:pt idx="28840">
                  <c:v>288343.94</c:v>
                </c:pt>
                <c:pt idx="28841">
                  <c:v>288353.94</c:v>
                </c:pt>
                <c:pt idx="28842">
                  <c:v>288363.94</c:v>
                </c:pt>
                <c:pt idx="28843">
                  <c:v>288373.94</c:v>
                </c:pt>
                <c:pt idx="28844">
                  <c:v>288383.94</c:v>
                </c:pt>
                <c:pt idx="28845">
                  <c:v>288393.94</c:v>
                </c:pt>
                <c:pt idx="28846">
                  <c:v>288403.94</c:v>
                </c:pt>
                <c:pt idx="28847">
                  <c:v>288413.90999999997</c:v>
                </c:pt>
                <c:pt idx="28848">
                  <c:v>288423.94</c:v>
                </c:pt>
                <c:pt idx="28849">
                  <c:v>288433.90999999997</c:v>
                </c:pt>
                <c:pt idx="28850">
                  <c:v>288443.90999999997</c:v>
                </c:pt>
                <c:pt idx="28851">
                  <c:v>288453.90999999997</c:v>
                </c:pt>
                <c:pt idx="28852">
                  <c:v>288463.90999999997</c:v>
                </c:pt>
                <c:pt idx="28853">
                  <c:v>288473.94</c:v>
                </c:pt>
                <c:pt idx="28854">
                  <c:v>288483.90999999997</c:v>
                </c:pt>
                <c:pt idx="28855">
                  <c:v>288493.90999999997</c:v>
                </c:pt>
                <c:pt idx="28856">
                  <c:v>288503.90999999997</c:v>
                </c:pt>
                <c:pt idx="28857">
                  <c:v>288513.90999999997</c:v>
                </c:pt>
                <c:pt idx="28858">
                  <c:v>288523.88</c:v>
                </c:pt>
                <c:pt idx="28859">
                  <c:v>288533.90999999997</c:v>
                </c:pt>
                <c:pt idx="28860">
                  <c:v>288543.88</c:v>
                </c:pt>
                <c:pt idx="28861">
                  <c:v>288553.88</c:v>
                </c:pt>
                <c:pt idx="28862">
                  <c:v>288563.88</c:v>
                </c:pt>
                <c:pt idx="28863">
                  <c:v>288573.88</c:v>
                </c:pt>
                <c:pt idx="28864">
                  <c:v>288583.90999999997</c:v>
                </c:pt>
                <c:pt idx="28865">
                  <c:v>288593.88</c:v>
                </c:pt>
                <c:pt idx="28866">
                  <c:v>288603.88</c:v>
                </c:pt>
                <c:pt idx="28867">
                  <c:v>288613.88</c:v>
                </c:pt>
                <c:pt idx="28868">
                  <c:v>288623.88</c:v>
                </c:pt>
                <c:pt idx="28869">
                  <c:v>288633.88</c:v>
                </c:pt>
                <c:pt idx="28870">
                  <c:v>288643.88</c:v>
                </c:pt>
                <c:pt idx="28871">
                  <c:v>288653.88</c:v>
                </c:pt>
                <c:pt idx="28872">
                  <c:v>288663.88</c:v>
                </c:pt>
                <c:pt idx="28873">
                  <c:v>288673.88</c:v>
                </c:pt>
                <c:pt idx="28874">
                  <c:v>288683.88</c:v>
                </c:pt>
                <c:pt idx="28875">
                  <c:v>288693.88</c:v>
                </c:pt>
                <c:pt idx="28876">
                  <c:v>288703.88</c:v>
                </c:pt>
                <c:pt idx="28877">
                  <c:v>288713.88</c:v>
                </c:pt>
                <c:pt idx="28878">
                  <c:v>288723.84000000003</c:v>
                </c:pt>
                <c:pt idx="28879">
                  <c:v>288733.88</c:v>
                </c:pt>
                <c:pt idx="28880">
                  <c:v>288743.84000000003</c:v>
                </c:pt>
                <c:pt idx="28881">
                  <c:v>288753.84000000003</c:v>
                </c:pt>
                <c:pt idx="28882">
                  <c:v>288763.84000000003</c:v>
                </c:pt>
                <c:pt idx="28883">
                  <c:v>288773.84000000003</c:v>
                </c:pt>
                <c:pt idx="28884">
                  <c:v>288783.88</c:v>
                </c:pt>
                <c:pt idx="28885">
                  <c:v>288793.84000000003</c:v>
                </c:pt>
                <c:pt idx="28886">
                  <c:v>288803.84000000003</c:v>
                </c:pt>
                <c:pt idx="28887">
                  <c:v>288813.84000000003</c:v>
                </c:pt>
                <c:pt idx="28888">
                  <c:v>288823.84000000003</c:v>
                </c:pt>
                <c:pt idx="28889">
                  <c:v>288833.81</c:v>
                </c:pt>
                <c:pt idx="28890">
                  <c:v>288843.84000000003</c:v>
                </c:pt>
                <c:pt idx="28891">
                  <c:v>288853.84000000003</c:v>
                </c:pt>
                <c:pt idx="28892">
                  <c:v>288863.84000000003</c:v>
                </c:pt>
                <c:pt idx="28893">
                  <c:v>288873.81</c:v>
                </c:pt>
                <c:pt idx="28894">
                  <c:v>288883.81</c:v>
                </c:pt>
                <c:pt idx="28895">
                  <c:v>288893.84000000003</c:v>
                </c:pt>
                <c:pt idx="28896">
                  <c:v>288903.81</c:v>
                </c:pt>
                <c:pt idx="28897">
                  <c:v>288913.81</c:v>
                </c:pt>
                <c:pt idx="28898">
                  <c:v>288923.81</c:v>
                </c:pt>
                <c:pt idx="28899">
                  <c:v>288933.81</c:v>
                </c:pt>
                <c:pt idx="28900">
                  <c:v>288943.81</c:v>
                </c:pt>
                <c:pt idx="28901">
                  <c:v>288953.81</c:v>
                </c:pt>
                <c:pt idx="28902">
                  <c:v>288963.81</c:v>
                </c:pt>
                <c:pt idx="28903">
                  <c:v>288973.81</c:v>
                </c:pt>
                <c:pt idx="28904">
                  <c:v>288983.81</c:v>
                </c:pt>
                <c:pt idx="28905">
                  <c:v>288993.81</c:v>
                </c:pt>
                <c:pt idx="28906">
                  <c:v>289003.81</c:v>
                </c:pt>
                <c:pt idx="28907">
                  <c:v>289013.81</c:v>
                </c:pt>
                <c:pt idx="28908">
                  <c:v>289023.81</c:v>
                </c:pt>
                <c:pt idx="28909">
                  <c:v>289033.78000000003</c:v>
                </c:pt>
                <c:pt idx="28910">
                  <c:v>289043.81</c:v>
                </c:pt>
                <c:pt idx="28911">
                  <c:v>289053.78000000003</c:v>
                </c:pt>
                <c:pt idx="28912">
                  <c:v>289063.81</c:v>
                </c:pt>
                <c:pt idx="28913">
                  <c:v>289073.78000000003</c:v>
                </c:pt>
                <c:pt idx="28914">
                  <c:v>289083.78000000003</c:v>
                </c:pt>
                <c:pt idx="28915">
                  <c:v>289093.81</c:v>
                </c:pt>
                <c:pt idx="28916">
                  <c:v>289103.78000000003</c:v>
                </c:pt>
                <c:pt idx="28917">
                  <c:v>289113.78000000003</c:v>
                </c:pt>
                <c:pt idx="28918">
                  <c:v>289123.78000000003</c:v>
                </c:pt>
                <c:pt idx="28919">
                  <c:v>289133.78000000003</c:v>
                </c:pt>
                <c:pt idx="28920">
                  <c:v>289143.75</c:v>
                </c:pt>
                <c:pt idx="28921">
                  <c:v>289153.78000000003</c:v>
                </c:pt>
                <c:pt idx="28922">
                  <c:v>289163.75</c:v>
                </c:pt>
                <c:pt idx="28923">
                  <c:v>289173.78000000003</c:v>
                </c:pt>
                <c:pt idx="28924">
                  <c:v>289183.75</c:v>
                </c:pt>
                <c:pt idx="28925">
                  <c:v>289193.75</c:v>
                </c:pt>
                <c:pt idx="28926">
                  <c:v>289203.78000000003</c:v>
                </c:pt>
                <c:pt idx="28927">
                  <c:v>289213.75</c:v>
                </c:pt>
                <c:pt idx="28928">
                  <c:v>289223.75</c:v>
                </c:pt>
                <c:pt idx="28929">
                  <c:v>289233.75</c:v>
                </c:pt>
                <c:pt idx="28930">
                  <c:v>289243.75</c:v>
                </c:pt>
                <c:pt idx="28931">
                  <c:v>289253.78000000003</c:v>
                </c:pt>
                <c:pt idx="28932">
                  <c:v>289263.75</c:v>
                </c:pt>
                <c:pt idx="28933">
                  <c:v>289273.75</c:v>
                </c:pt>
                <c:pt idx="28934">
                  <c:v>289283.75</c:v>
                </c:pt>
                <c:pt idx="28935">
                  <c:v>289293.75</c:v>
                </c:pt>
                <c:pt idx="28936">
                  <c:v>289303.75</c:v>
                </c:pt>
                <c:pt idx="28937">
                  <c:v>289313.75</c:v>
                </c:pt>
                <c:pt idx="28938">
                  <c:v>289323.75</c:v>
                </c:pt>
                <c:pt idx="28939">
                  <c:v>289333.75</c:v>
                </c:pt>
                <c:pt idx="28940">
                  <c:v>289343.71999999997</c:v>
                </c:pt>
                <c:pt idx="28941">
                  <c:v>289353.75</c:v>
                </c:pt>
                <c:pt idx="28942">
                  <c:v>289363.71999999997</c:v>
                </c:pt>
                <c:pt idx="28943">
                  <c:v>289373.75</c:v>
                </c:pt>
                <c:pt idx="28944">
                  <c:v>289383.71999999997</c:v>
                </c:pt>
                <c:pt idx="28945">
                  <c:v>289393.71999999997</c:v>
                </c:pt>
                <c:pt idx="28946">
                  <c:v>289403.71999999997</c:v>
                </c:pt>
                <c:pt idx="28947">
                  <c:v>289413.71999999997</c:v>
                </c:pt>
                <c:pt idx="28948">
                  <c:v>289423.71999999997</c:v>
                </c:pt>
                <c:pt idx="28949">
                  <c:v>289433.71999999997</c:v>
                </c:pt>
                <c:pt idx="28950">
                  <c:v>289443.71999999997</c:v>
                </c:pt>
                <c:pt idx="28951">
                  <c:v>289453.71999999997</c:v>
                </c:pt>
                <c:pt idx="28952">
                  <c:v>289463.71999999997</c:v>
                </c:pt>
                <c:pt idx="28953">
                  <c:v>289473.69</c:v>
                </c:pt>
                <c:pt idx="28954">
                  <c:v>289483.71999999997</c:v>
                </c:pt>
                <c:pt idx="28955">
                  <c:v>289493.69</c:v>
                </c:pt>
                <c:pt idx="28956">
                  <c:v>289503.69</c:v>
                </c:pt>
                <c:pt idx="28957">
                  <c:v>289513.71999999997</c:v>
                </c:pt>
                <c:pt idx="28958">
                  <c:v>289523.69</c:v>
                </c:pt>
                <c:pt idx="28959">
                  <c:v>289533.71999999997</c:v>
                </c:pt>
                <c:pt idx="28960">
                  <c:v>289543.69</c:v>
                </c:pt>
                <c:pt idx="28961">
                  <c:v>289553.69</c:v>
                </c:pt>
                <c:pt idx="28962">
                  <c:v>289563.69</c:v>
                </c:pt>
                <c:pt idx="28963">
                  <c:v>289573.69</c:v>
                </c:pt>
                <c:pt idx="28964">
                  <c:v>289583.69</c:v>
                </c:pt>
                <c:pt idx="28965">
                  <c:v>289593.69</c:v>
                </c:pt>
                <c:pt idx="28966">
                  <c:v>289603.69</c:v>
                </c:pt>
                <c:pt idx="28967">
                  <c:v>289613.69</c:v>
                </c:pt>
                <c:pt idx="28968">
                  <c:v>289623.69</c:v>
                </c:pt>
                <c:pt idx="28969">
                  <c:v>289633.69</c:v>
                </c:pt>
                <c:pt idx="28970">
                  <c:v>289643.69</c:v>
                </c:pt>
                <c:pt idx="28971">
                  <c:v>289653.69</c:v>
                </c:pt>
                <c:pt idx="28972">
                  <c:v>289663.69</c:v>
                </c:pt>
                <c:pt idx="28973">
                  <c:v>289673.69</c:v>
                </c:pt>
                <c:pt idx="28974">
                  <c:v>289683.69</c:v>
                </c:pt>
                <c:pt idx="28975">
                  <c:v>289693.65999999997</c:v>
                </c:pt>
                <c:pt idx="28976">
                  <c:v>289703.65999999997</c:v>
                </c:pt>
                <c:pt idx="28977">
                  <c:v>289713.65999999997</c:v>
                </c:pt>
                <c:pt idx="28978">
                  <c:v>289723.65999999997</c:v>
                </c:pt>
                <c:pt idx="28979">
                  <c:v>289733.69</c:v>
                </c:pt>
                <c:pt idx="28980">
                  <c:v>289743.65999999997</c:v>
                </c:pt>
                <c:pt idx="28981">
                  <c:v>289753.65999999997</c:v>
                </c:pt>
                <c:pt idx="28982">
                  <c:v>289763.65999999997</c:v>
                </c:pt>
                <c:pt idx="28983">
                  <c:v>289773.65999999997</c:v>
                </c:pt>
                <c:pt idx="28984">
                  <c:v>289783.63</c:v>
                </c:pt>
                <c:pt idx="28985">
                  <c:v>289793.65999999997</c:v>
                </c:pt>
                <c:pt idx="28986">
                  <c:v>289803.63</c:v>
                </c:pt>
                <c:pt idx="28987">
                  <c:v>289813.63</c:v>
                </c:pt>
                <c:pt idx="28988">
                  <c:v>289823.65999999997</c:v>
                </c:pt>
                <c:pt idx="28989">
                  <c:v>289833.63</c:v>
                </c:pt>
                <c:pt idx="28990">
                  <c:v>289843.65999999997</c:v>
                </c:pt>
                <c:pt idx="28991">
                  <c:v>289853.63</c:v>
                </c:pt>
                <c:pt idx="28992">
                  <c:v>289863.63</c:v>
                </c:pt>
                <c:pt idx="28993">
                  <c:v>289873.63</c:v>
                </c:pt>
                <c:pt idx="28994">
                  <c:v>289883.63</c:v>
                </c:pt>
                <c:pt idx="28995">
                  <c:v>289893.63</c:v>
                </c:pt>
                <c:pt idx="28996">
                  <c:v>289903.63</c:v>
                </c:pt>
                <c:pt idx="28997">
                  <c:v>289913.63</c:v>
                </c:pt>
                <c:pt idx="28998">
                  <c:v>289923.63</c:v>
                </c:pt>
                <c:pt idx="28999">
                  <c:v>289933.63</c:v>
                </c:pt>
                <c:pt idx="29000">
                  <c:v>289943.63</c:v>
                </c:pt>
                <c:pt idx="29001">
                  <c:v>289953.63</c:v>
                </c:pt>
                <c:pt idx="29002">
                  <c:v>289963.63</c:v>
                </c:pt>
                <c:pt idx="29003">
                  <c:v>289973.63</c:v>
                </c:pt>
                <c:pt idx="29004">
                  <c:v>289983.59000000003</c:v>
                </c:pt>
                <c:pt idx="29005">
                  <c:v>289993.63</c:v>
                </c:pt>
                <c:pt idx="29006">
                  <c:v>290003.59000000003</c:v>
                </c:pt>
                <c:pt idx="29007">
                  <c:v>290013.59000000003</c:v>
                </c:pt>
                <c:pt idx="29008">
                  <c:v>290023.59000000003</c:v>
                </c:pt>
                <c:pt idx="29009">
                  <c:v>290033.59000000003</c:v>
                </c:pt>
                <c:pt idx="29010">
                  <c:v>290043.63</c:v>
                </c:pt>
                <c:pt idx="29011">
                  <c:v>290053.59000000003</c:v>
                </c:pt>
                <c:pt idx="29012">
                  <c:v>290063.59000000003</c:v>
                </c:pt>
                <c:pt idx="29013">
                  <c:v>290073.59000000003</c:v>
                </c:pt>
                <c:pt idx="29014">
                  <c:v>290083.59000000003</c:v>
                </c:pt>
                <c:pt idx="29015">
                  <c:v>290093.56</c:v>
                </c:pt>
                <c:pt idx="29016">
                  <c:v>290103.59000000003</c:v>
                </c:pt>
                <c:pt idx="29017">
                  <c:v>290113.59000000003</c:v>
                </c:pt>
                <c:pt idx="29018">
                  <c:v>290123.59000000003</c:v>
                </c:pt>
                <c:pt idx="29019">
                  <c:v>290133.56</c:v>
                </c:pt>
                <c:pt idx="29020">
                  <c:v>290143.56</c:v>
                </c:pt>
                <c:pt idx="29021">
                  <c:v>290153.59000000003</c:v>
                </c:pt>
                <c:pt idx="29022">
                  <c:v>290163.56</c:v>
                </c:pt>
                <c:pt idx="29023">
                  <c:v>290173.56</c:v>
                </c:pt>
                <c:pt idx="29024">
                  <c:v>290183.56</c:v>
                </c:pt>
                <c:pt idx="29025">
                  <c:v>290193.56</c:v>
                </c:pt>
                <c:pt idx="29026">
                  <c:v>290203.56</c:v>
                </c:pt>
                <c:pt idx="29027">
                  <c:v>290213.56</c:v>
                </c:pt>
                <c:pt idx="29028">
                  <c:v>290223.56</c:v>
                </c:pt>
                <c:pt idx="29029">
                  <c:v>290233.56</c:v>
                </c:pt>
                <c:pt idx="29030">
                  <c:v>290243.56</c:v>
                </c:pt>
                <c:pt idx="29031">
                  <c:v>290253.56</c:v>
                </c:pt>
                <c:pt idx="29032">
                  <c:v>290263.56</c:v>
                </c:pt>
                <c:pt idx="29033">
                  <c:v>290273.56</c:v>
                </c:pt>
                <c:pt idx="29034">
                  <c:v>290283.56</c:v>
                </c:pt>
                <c:pt idx="29035">
                  <c:v>290293.53000000003</c:v>
                </c:pt>
                <c:pt idx="29036">
                  <c:v>290303.56</c:v>
                </c:pt>
                <c:pt idx="29037">
                  <c:v>290313.53000000003</c:v>
                </c:pt>
                <c:pt idx="29038">
                  <c:v>290323.56</c:v>
                </c:pt>
                <c:pt idx="29039">
                  <c:v>290333.53000000003</c:v>
                </c:pt>
                <c:pt idx="29040">
                  <c:v>290343.53000000003</c:v>
                </c:pt>
                <c:pt idx="29041">
                  <c:v>290353.56</c:v>
                </c:pt>
                <c:pt idx="29042">
                  <c:v>290363.53000000003</c:v>
                </c:pt>
                <c:pt idx="29043">
                  <c:v>290373.53000000003</c:v>
                </c:pt>
                <c:pt idx="29044">
                  <c:v>290383.53000000003</c:v>
                </c:pt>
                <c:pt idx="29045">
                  <c:v>290393.53000000003</c:v>
                </c:pt>
                <c:pt idx="29046">
                  <c:v>290403.5</c:v>
                </c:pt>
                <c:pt idx="29047">
                  <c:v>290413.53000000003</c:v>
                </c:pt>
                <c:pt idx="29048">
                  <c:v>290423.5</c:v>
                </c:pt>
                <c:pt idx="29049">
                  <c:v>290433.53000000003</c:v>
                </c:pt>
                <c:pt idx="29050">
                  <c:v>290443.5</c:v>
                </c:pt>
                <c:pt idx="29051">
                  <c:v>290453.5</c:v>
                </c:pt>
                <c:pt idx="29052">
                  <c:v>290463.53000000003</c:v>
                </c:pt>
                <c:pt idx="29053">
                  <c:v>290473.5</c:v>
                </c:pt>
                <c:pt idx="29054">
                  <c:v>290483.5</c:v>
                </c:pt>
                <c:pt idx="29055">
                  <c:v>290493.5</c:v>
                </c:pt>
                <c:pt idx="29056">
                  <c:v>290503.5</c:v>
                </c:pt>
                <c:pt idx="29057">
                  <c:v>290513.53000000003</c:v>
                </c:pt>
                <c:pt idx="29058">
                  <c:v>290523.5</c:v>
                </c:pt>
                <c:pt idx="29059">
                  <c:v>290533.5</c:v>
                </c:pt>
                <c:pt idx="29060">
                  <c:v>290543.5</c:v>
                </c:pt>
                <c:pt idx="29061">
                  <c:v>290553.5</c:v>
                </c:pt>
                <c:pt idx="29062">
                  <c:v>290563.5</c:v>
                </c:pt>
                <c:pt idx="29063">
                  <c:v>290573.5</c:v>
                </c:pt>
                <c:pt idx="29064">
                  <c:v>290583.5</c:v>
                </c:pt>
                <c:pt idx="29065">
                  <c:v>290593.5</c:v>
                </c:pt>
                <c:pt idx="29066">
                  <c:v>290603.5</c:v>
                </c:pt>
                <c:pt idx="29067">
                  <c:v>290613.5</c:v>
                </c:pt>
                <c:pt idx="29068">
                  <c:v>290623.46999999997</c:v>
                </c:pt>
                <c:pt idx="29069">
                  <c:v>290633.5</c:v>
                </c:pt>
                <c:pt idx="29070">
                  <c:v>290643.46999999997</c:v>
                </c:pt>
                <c:pt idx="29071">
                  <c:v>290653.46999999997</c:v>
                </c:pt>
                <c:pt idx="29072">
                  <c:v>290663.5</c:v>
                </c:pt>
                <c:pt idx="29073">
                  <c:v>290673.46999999997</c:v>
                </c:pt>
                <c:pt idx="29074">
                  <c:v>290683.5</c:v>
                </c:pt>
                <c:pt idx="29075">
                  <c:v>290693.46999999997</c:v>
                </c:pt>
                <c:pt idx="29076">
                  <c:v>290703.46999999997</c:v>
                </c:pt>
                <c:pt idx="29077">
                  <c:v>290713.46999999997</c:v>
                </c:pt>
                <c:pt idx="29078">
                  <c:v>290723.46999999997</c:v>
                </c:pt>
                <c:pt idx="29079">
                  <c:v>290733.44</c:v>
                </c:pt>
                <c:pt idx="29080">
                  <c:v>290743.46999999997</c:v>
                </c:pt>
                <c:pt idx="29081">
                  <c:v>290753.44</c:v>
                </c:pt>
                <c:pt idx="29082">
                  <c:v>290763.44</c:v>
                </c:pt>
                <c:pt idx="29083">
                  <c:v>290773.46999999997</c:v>
                </c:pt>
                <c:pt idx="29084">
                  <c:v>290783.44</c:v>
                </c:pt>
                <c:pt idx="29085">
                  <c:v>290793.46999999997</c:v>
                </c:pt>
                <c:pt idx="29086">
                  <c:v>290803.44</c:v>
                </c:pt>
                <c:pt idx="29087">
                  <c:v>290813.44</c:v>
                </c:pt>
                <c:pt idx="29088">
                  <c:v>290823.44</c:v>
                </c:pt>
                <c:pt idx="29089">
                  <c:v>290833.44</c:v>
                </c:pt>
                <c:pt idx="29090">
                  <c:v>290843.44</c:v>
                </c:pt>
                <c:pt idx="29091">
                  <c:v>290853.44</c:v>
                </c:pt>
                <c:pt idx="29092">
                  <c:v>290863.44</c:v>
                </c:pt>
                <c:pt idx="29093">
                  <c:v>290873.44</c:v>
                </c:pt>
                <c:pt idx="29094">
                  <c:v>290883.44</c:v>
                </c:pt>
                <c:pt idx="29095">
                  <c:v>290893.44</c:v>
                </c:pt>
                <c:pt idx="29096">
                  <c:v>290903.44</c:v>
                </c:pt>
                <c:pt idx="29097">
                  <c:v>290913.44</c:v>
                </c:pt>
                <c:pt idx="29098">
                  <c:v>290923.44</c:v>
                </c:pt>
                <c:pt idx="29099">
                  <c:v>290933.44</c:v>
                </c:pt>
                <c:pt idx="29100">
                  <c:v>290943.44</c:v>
                </c:pt>
                <c:pt idx="29101">
                  <c:v>290953.40999999997</c:v>
                </c:pt>
                <c:pt idx="29102">
                  <c:v>290963.40999999997</c:v>
                </c:pt>
                <c:pt idx="29103">
                  <c:v>290973.44</c:v>
                </c:pt>
                <c:pt idx="29104">
                  <c:v>290983.40999999997</c:v>
                </c:pt>
                <c:pt idx="29105">
                  <c:v>290993.44</c:v>
                </c:pt>
                <c:pt idx="29106">
                  <c:v>291003.40999999997</c:v>
                </c:pt>
                <c:pt idx="29107">
                  <c:v>291013.40999999997</c:v>
                </c:pt>
                <c:pt idx="29108">
                  <c:v>291023.40999999997</c:v>
                </c:pt>
                <c:pt idx="29109">
                  <c:v>291033.40999999997</c:v>
                </c:pt>
                <c:pt idx="29110">
                  <c:v>291043.38</c:v>
                </c:pt>
                <c:pt idx="29111">
                  <c:v>291053.40999999997</c:v>
                </c:pt>
                <c:pt idx="29112">
                  <c:v>291063.38</c:v>
                </c:pt>
                <c:pt idx="29113">
                  <c:v>291073.38</c:v>
                </c:pt>
                <c:pt idx="29114">
                  <c:v>291083.40999999997</c:v>
                </c:pt>
                <c:pt idx="29115">
                  <c:v>291093.38</c:v>
                </c:pt>
                <c:pt idx="29116">
                  <c:v>291103.40999999997</c:v>
                </c:pt>
                <c:pt idx="29117">
                  <c:v>291113.38</c:v>
                </c:pt>
                <c:pt idx="29118">
                  <c:v>291123.38</c:v>
                </c:pt>
                <c:pt idx="29119">
                  <c:v>291133.38</c:v>
                </c:pt>
                <c:pt idx="29120">
                  <c:v>291143.38</c:v>
                </c:pt>
                <c:pt idx="29121">
                  <c:v>291153.38</c:v>
                </c:pt>
                <c:pt idx="29122">
                  <c:v>291163.38</c:v>
                </c:pt>
                <c:pt idx="29123">
                  <c:v>291173.38</c:v>
                </c:pt>
                <c:pt idx="29124">
                  <c:v>291183.38</c:v>
                </c:pt>
                <c:pt idx="29125">
                  <c:v>291193.38</c:v>
                </c:pt>
                <c:pt idx="29126">
                  <c:v>291203.38</c:v>
                </c:pt>
                <c:pt idx="29127">
                  <c:v>291213.38</c:v>
                </c:pt>
                <c:pt idx="29128">
                  <c:v>291223.38</c:v>
                </c:pt>
                <c:pt idx="29129">
                  <c:v>291233.38</c:v>
                </c:pt>
                <c:pt idx="29130">
                  <c:v>291243.34000000003</c:v>
                </c:pt>
                <c:pt idx="29131">
                  <c:v>291253.38</c:v>
                </c:pt>
                <c:pt idx="29132">
                  <c:v>291263.34000000003</c:v>
                </c:pt>
                <c:pt idx="29133">
                  <c:v>291273.38</c:v>
                </c:pt>
                <c:pt idx="29134">
                  <c:v>291283.38</c:v>
                </c:pt>
                <c:pt idx="29135">
                  <c:v>291293.34000000003</c:v>
                </c:pt>
                <c:pt idx="29136">
                  <c:v>291303.38</c:v>
                </c:pt>
                <c:pt idx="29137">
                  <c:v>291313.34000000003</c:v>
                </c:pt>
                <c:pt idx="29138">
                  <c:v>291323.34000000003</c:v>
                </c:pt>
                <c:pt idx="29139">
                  <c:v>291333.34000000003</c:v>
                </c:pt>
                <c:pt idx="29140">
                  <c:v>291343.34000000003</c:v>
                </c:pt>
                <c:pt idx="29141">
                  <c:v>291353.31</c:v>
                </c:pt>
                <c:pt idx="29142">
                  <c:v>291363.34000000003</c:v>
                </c:pt>
                <c:pt idx="29143">
                  <c:v>291373.34000000003</c:v>
                </c:pt>
                <c:pt idx="29144">
                  <c:v>291383.34000000003</c:v>
                </c:pt>
                <c:pt idx="29145">
                  <c:v>291393.34000000003</c:v>
                </c:pt>
                <c:pt idx="29146">
                  <c:v>291403.31</c:v>
                </c:pt>
                <c:pt idx="29147">
                  <c:v>291413.34000000003</c:v>
                </c:pt>
                <c:pt idx="29148">
                  <c:v>291423.31</c:v>
                </c:pt>
                <c:pt idx="29149">
                  <c:v>291433.31</c:v>
                </c:pt>
                <c:pt idx="29150">
                  <c:v>291443.31</c:v>
                </c:pt>
                <c:pt idx="29151">
                  <c:v>291453.31</c:v>
                </c:pt>
                <c:pt idx="29152">
                  <c:v>291463.31</c:v>
                </c:pt>
                <c:pt idx="29153">
                  <c:v>291473.31</c:v>
                </c:pt>
                <c:pt idx="29154">
                  <c:v>291483.31</c:v>
                </c:pt>
                <c:pt idx="29155">
                  <c:v>291493.31</c:v>
                </c:pt>
                <c:pt idx="29156">
                  <c:v>291503.31</c:v>
                </c:pt>
                <c:pt idx="29157">
                  <c:v>291513.31</c:v>
                </c:pt>
                <c:pt idx="29158">
                  <c:v>291523.31</c:v>
                </c:pt>
                <c:pt idx="29159">
                  <c:v>291533.31</c:v>
                </c:pt>
                <c:pt idx="29160">
                  <c:v>291543.31</c:v>
                </c:pt>
                <c:pt idx="29161">
                  <c:v>291553.28000000003</c:v>
                </c:pt>
                <c:pt idx="29162">
                  <c:v>291563.31</c:v>
                </c:pt>
                <c:pt idx="29163">
                  <c:v>291573.28000000003</c:v>
                </c:pt>
                <c:pt idx="29164">
                  <c:v>291583.31</c:v>
                </c:pt>
                <c:pt idx="29165">
                  <c:v>291593.31</c:v>
                </c:pt>
                <c:pt idx="29166">
                  <c:v>291603.28000000003</c:v>
                </c:pt>
                <c:pt idx="29167">
                  <c:v>291613.31</c:v>
                </c:pt>
                <c:pt idx="29168">
                  <c:v>291623.28000000003</c:v>
                </c:pt>
                <c:pt idx="29169">
                  <c:v>291633.28000000003</c:v>
                </c:pt>
                <c:pt idx="29170">
                  <c:v>291643.28000000003</c:v>
                </c:pt>
                <c:pt idx="29171">
                  <c:v>291653.28000000003</c:v>
                </c:pt>
                <c:pt idx="29172">
                  <c:v>291663.25</c:v>
                </c:pt>
                <c:pt idx="29173">
                  <c:v>291673.28000000003</c:v>
                </c:pt>
                <c:pt idx="29174">
                  <c:v>291683.25</c:v>
                </c:pt>
                <c:pt idx="29175">
                  <c:v>291693.28000000003</c:v>
                </c:pt>
                <c:pt idx="29176">
                  <c:v>291703.28000000003</c:v>
                </c:pt>
                <c:pt idx="29177">
                  <c:v>291713.25</c:v>
                </c:pt>
                <c:pt idx="29178">
                  <c:v>291723.28000000003</c:v>
                </c:pt>
                <c:pt idx="29179">
                  <c:v>291733.25</c:v>
                </c:pt>
                <c:pt idx="29180">
                  <c:v>291743.25</c:v>
                </c:pt>
                <c:pt idx="29181">
                  <c:v>291753.25</c:v>
                </c:pt>
                <c:pt idx="29182">
                  <c:v>291763.25</c:v>
                </c:pt>
                <c:pt idx="29183">
                  <c:v>291773.25</c:v>
                </c:pt>
                <c:pt idx="29184">
                  <c:v>291783.25</c:v>
                </c:pt>
                <c:pt idx="29185">
                  <c:v>291793.25</c:v>
                </c:pt>
                <c:pt idx="29186">
                  <c:v>291803.25</c:v>
                </c:pt>
                <c:pt idx="29187">
                  <c:v>291813.25</c:v>
                </c:pt>
                <c:pt idx="29188">
                  <c:v>291823.25</c:v>
                </c:pt>
                <c:pt idx="29189">
                  <c:v>291833.25</c:v>
                </c:pt>
                <c:pt idx="29190">
                  <c:v>291843.25</c:v>
                </c:pt>
                <c:pt idx="29191">
                  <c:v>291853.25</c:v>
                </c:pt>
                <c:pt idx="29192">
                  <c:v>291863.25</c:v>
                </c:pt>
                <c:pt idx="29193">
                  <c:v>291873.25</c:v>
                </c:pt>
                <c:pt idx="29194">
                  <c:v>291883.21999999997</c:v>
                </c:pt>
                <c:pt idx="29195">
                  <c:v>291893.25</c:v>
                </c:pt>
                <c:pt idx="29196">
                  <c:v>291903.25</c:v>
                </c:pt>
                <c:pt idx="29197">
                  <c:v>291913.21999999997</c:v>
                </c:pt>
                <c:pt idx="29198">
                  <c:v>291923.25</c:v>
                </c:pt>
                <c:pt idx="29199">
                  <c:v>291933.21999999997</c:v>
                </c:pt>
                <c:pt idx="29200">
                  <c:v>291943.25</c:v>
                </c:pt>
                <c:pt idx="29201">
                  <c:v>291953.21999999997</c:v>
                </c:pt>
                <c:pt idx="29202">
                  <c:v>291963.21999999997</c:v>
                </c:pt>
                <c:pt idx="29203">
                  <c:v>291973.21999999997</c:v>
                </c:pt>
                <c:pt idx="29204">
                  <c:v>291983.21999999997</c:v>
                </c:pt>
                <c:pt idx="29205">
                  <c:v>291993.19</c:v>
                </c:pt>
                <c:pt idx="29206">
                  <c:v>292003.21999999997</c:v>
                </c:pt>
                <c:pt idx="29207">
                  <c:v>292013.21999999997</c:v>
                </c:pt>
                <c:pt idx="29208">
                  <c:v>292023.19</c:v>
                </c:pt>
                <c:pt idx="29209">
                  <c:v>292033.21999999997</c:v>
                </c:pt>
                <c:pt idx="29210">
                  <c:v>292043.19</c:v>
                </c:pt>
                <c:pt idx="29211">
                  <c:v>292053.21999999997</c:v>
                </c:pt>
                <c:pt idx="29212">
                  <c:v>292063.19</c:v>
                </c:pt>
                <c:pt idx="29213">
                  <c:v>292073.19</c:v>
                </c:pt>
                <c:pt idx="29214">
                  <c:v>292083.19</c:v>
                </c:pt>
                <c:pt idx="29215">
                  <c:v>292093.19</c:v>
                </c:pt>
                <c:pt idx="29216">
                  <c:v>292103.19</c:v>
                </c:pt>
                <c:pt idx="29217">
                  <c:v>292113.19</c:v>
                </c:pt>
                <c:pt idx="29218">
                  <c:v>292123.19</c:v>
                </c:pt>
                <c:pt idx="29219">
                  <c:v>292133.19</c:v>
                </c:pt>
                <c:pt idx="29220">
                  <c:v>292143.19</c:v>
                </c:pt>
                <c:pt idx="29221">
                  <c:v>292153.19</c:v>
                </c:pt>
                <c:pt idx="29222">
                  <c:v>292163.19</c:v>
                </c:pt>
                <c:pt idx="29223">
                  <c:v>292173.19</c:v>
                </c:pt>
                <c:pt idx="29224">
                  <c:v>292183.19</c:v>
                </c:pt>
                <c:pt idx="29225">
                  <c:v>292193.15999999997</c:v>
                </c:pt>
                <c:pt idx="29226">
                  <c:v>292203.19</c:v>
                </c:pt>
                <c:pt idx="29227">
                  <c:v>292213.19</c:v>
                </c:pt>
                <c:pt idx="29228">
                  <c:v>292223.15999999997</c:v>
                </c:pt>
                <c:pt idx="29229">
                  <c:v>292233.19</c:v>
                </c:pt>
                <c:pt idx="29230">
                  <c:v>292243.15999999997</c:v>
                </c:pt>
                <c:pt idx="29231">
                  <c:v>292253.19</c:v>
                </c:pt>
                <c:pt idx="29232">
                  <c:v>292263.15999999997</c:v>
                </c:pt>
                <c:pt idx="29233">
                  <c:v>292273.15999999997</c:v>
                </c:pt>
                <c:pt idx="29234">
                  <c:v>292283.15999999997</c:v>
                </c:pt>
                <c:pt idx="29235">
                  <c:v>292293.15999999997</c:v>
                </c:pt>
                <c:pt idx="29236">
                  <c:v>292303.15999999997</c:v>
                </c:pt>
                <c:pt idx="29237">
                  <c:v>292313.15999999997</c:v>
                </c:pt>
                <c:pt idx="29238">
                  <c:v>292323.15999999997</c:v>
                </c:pt>
                <c:pt idx="29239">
                  <c:v>292333.15999999997</c:v>
                </c:pt>
                <c:pt idx="29240">
                  <c:v>292343.15999999997</c:v>
                </c:pt>
                <c:pt idx="29241">
                  <c:v>292353.13</c:v>
                </c:pt>
                <c:pt idx="29242">
                  <c:v>292363.15999999997</c:v>
                </c:pt>
                <c:pt idx="29243">
                  <c:v>292373.13</c:v>
                </c:pt>
                <c:pt idx="29244">
                  <c:v>292383.13</c:v>
                </c:pt>
                <c:pt idx="29245">
                  <c:v>292393.13</c:v>
                </c:pt>
                <c:pt idx="29246">
                  <c:v>292403.13</c:v>
                </c:pt>
                <c:pt idx="29247">
                  <c:v>292413.15999999997</c:v>
                </c:pt>
                <c:pt idx="29248">
                  <c:v>292423.13</c:v>
                </c:pt>
                <c:pt idx="29249">
                  <c:v>292433.13</c:v>
                </c:pt>
                <c:pt idx="29250">
                  <c:v>292443.13</c:v>
                </c:pt>
                <c:pt idx="29251">
                  <c:v>292453.13</c:v>
                </c:pt>
                <c:pt idx="29252">
                  <c:v>292463.13</c:v>
                </c:pt>
                <c:pt idx="29253">
                  <c:v>292473.13</c:v>
                </c:pt>
                <c:pt idx="29254">
                  <c:v>292483.13</c:v>
                </c:pt>
                <c:pt idx="29255">
                  <c:v>292493.13</c:v>
                </c:pt>
                <c:pt idx="29256">
                  <c:v>292503.09000000003</c:v>
                </c:pt>
                <c:pt idx="29257">
                  <c:v>292513.13</c:v>
                </c:pt>
                <c:pt idx="29258">
                  <c:v>292523.13</c:v>
                </c:pt>
                <c:pt idx="29259">
                  <c:v>292533.13</c:v>
                </c:pt>
                <c:pt idx="29260">
                  <c:v>292543.13</c:v>
                </c:pt>
                <c:pt idx="29261">
                  <c:v>292553.09000000003</c:v>
                </c:pt>
                <c:pt idx="29262">
                  <c:v>292563.13</c:v>
                </c:pt>
                <c:pt idx="29263">
                  <c:v>292573.09000000003</c:v>
                </c:pt>
                <c:pt idx="29264">
                  <c:v>292583.09000000003</c:v>
                </c:pt>
                <c:pt idx="29265">
                  <c:v>292593.09000000003</c:v>
                </c:pt>
                <c:pt idx="29266">
                  <c:v>292603.09000000003</c:v>
                </c:pt>
                <c:pt idx="29267">
                  <c:v>292613.06</c:v>
                </c:pt>
                <c:pt idx="29268">
                  <c:v>292623.09000000003</c:v>
                </c:pt>
                <c:pt idx="29269">
                  <c:v>292633.09000000003</c:v>
                </c:pt>
                <c:pt idx="29270">
                  <c:v>292643.09000000003</c:v>
                </c:pt>
                <c:pt idx="29271">
                  <c:v>292653.09000000003</c:v>
                </c:pt>
                <c:pt idx="29272">
                  <c:v>292663.06</c:v>
                </c:pt>
                <c:pt idx="29273">
                  <c:v>292673.09000000003</c:v>
                </c:pt>
                <c:pt idx="29274">
                  <c:v>292683.06</c:v>
                </c:pt>
                <c:pt idx="29275">
                  <c:v>292693.06</c:v>
                </c:pt>
                <c:pt idx="29276">
                  <c:v>292703.06</c:v>
                </c:pt>
                <c:pt idx="29277">
                  <c:v>292713.06</c:v>
                </c:pt>
                <c:pt idx="29278">
                  <c:v>292723.09000000003</c:v>
                </c:pt>
                <c:pt idx="29279">
                  <c:v>292733.06</c:v>
                </c:pt>
                <c:pt idx="29280">
                  <c:v>292743.06</c:v>
                </c:pt>
                <c:pt idx="29281">
                  <c:v>292753.06</c:v>
                </c:pt>
                <c:pt idx="29282">
                  <c:v>292763.06</c:v>
                </c:pt>
                <c:pt idx="29283">
                  <c:v>292773.06</c:v>
                </c:pt>
                <c:pt idx="29284">
                  <c:v>292783.06</c:v>
                </c:pt>
                <c:pt idx="29285">
                  <c:v>292793.06</c:v>
                </c:pt>
                <c:pt idx="29286">
                  <c:v>292803.06</c:v>
                </c:pt>
                <c:pt idx="29287">
                  <c:v>292813.03000000003</c:v>
                </c:pt>
                <c:pt idx="29288">
                  <c:v>292823.06</c:v>
                </c:pt>
                <c:pt idx="29289">
                  <c:v>292833.06</c:v>
                </c:pt>
                <c:pt idx="29290">
                  <c:v>292843.06</c:v>
                </c:pt>
                <c:pt idx="29291">
                  <c:v>292853.06</c:v>
                </c:pt>
                <c:pt idx="29292">
                  <c:v>292863.03000000003</c:v>
                </c:pt>
                <c:pt idx="29293">
                  <c:v>292873.06</c:v>
                </c:pt>
                <c:pt idx="29294">
                  <c:v>292883.03000000003</c:v>
                </c:pt>
                <c:pt idx="29295">
                  <c:v>292893.03000000003</c:v>
                </c:pt>
                <c:pt idx="29296">
                  <c:v>292903.03000000003</c:v>
                </c:pt>
                <c:pt idx="29297">
                  <c:v>292913.03000000003</c:v>
                </c:pt>
                <c:pt idx="29298">
                  <c:v>292923.06</c:v>
                </c:pt>
                <c:pt idx="29299">
                  <c:v>292933.03000000003</c:v>
                </c:pt>
                <c:pt idx="29300">
                  <c:v>292943.03000000003</c:v>
                </c:pt>
                <c:pt idx="29301">
                  <c:v>292953.03000000003</c:v>
                </c:pt>
                <c:pt idx="29302">
                  <c:v>292963.03000000003</c:v>
                </c:pt>
                <c:pt idx="29303">
                  <c:v>292973</c:v>
                </c:pt>
                <c:pt idx="29304">
                  <c:v>292983.03000000003</c:v>
                </c:pt>
                <c:pt idx="29305">
                  <c:v>292993</c:v>
                </c:pt>
                <c:pt idx="29306">
                  <c:v>293003.03000000003</c:v>
                </c:pt>
                <c:pt idx="29307">
                  <c:v>293013</c:v>
                </c:pt>
                <c:pt idx="29308">
                  <c:v>293023</c:v>
                </c:pt>
                <c:pt idx="29309">
                  <c:v>293033.03000000003</c:v>
                </c:pt>
                <c:pt idx="29310">
                  <c:v>293043</c:v>
                </c:pt>
                <c:pt idx="29311">
                  <c:v>293053</c:v>
                </c:pt>
                <c:pt idx="29312">
                  <c:v>293063</c:v>
                </c:pt>
                <c:pt idx="29313">
                  <c:v>293073</c:v>
                </c:pt>
                <c:pt idx="29314">
                  <c:v>293083</c:v>
                </c:pt>
                <c:pt idx="29315">
                  <c:v>293093</c:v>
                </c:pt>
                <c:pt idx="29316">
                  <c:v>293103</c:v>
                </c:pt>
                <c:pt idx="29317">
                  <c:v>293113</c:v>
                </c:pt>
                <c:pt idx="29318">
                  <c:v>293123</c:v>
                </c:pt>
                <c:pt idx="29319">
                  <c:v>293133</c:v>
                </c:pt>
                <c:pt idx="29320">
                  <c:v>293143</c:v>
                </c:pt>
                <c:pt idx="29321">
                  <c:v>293153</c:v>
                </c:pt>
                <c:pt idx="29322">
                  <c:v>293163</c:v>
                </c:pt>
                <c:pt idx="29323">
                  <c:v>293172.96999999997</c:v>
                </c:pt>
                <c:pt idx="29324">
                  <c:v>293183</c:v>
                </c:pt>
                <c:pt idx="29325">
                  <c:v>293192.96999999997</c:v>
                </c:pt>
                <c:pt idx="29326">
                  <c:v>293203</c:v>
                </c:pt>
                <c:pt idx="29327">
                  <c:v>293212.96999999997</c:v>
                </c:pt>
                <c:pt idx="29328">
                  <c:v>293222.96999999997</c:v>
                </c:pt>
                <c:pt idx="29329">
                  <c:v>293233</c:v>
                </c:pt>
                <c:pt idx="29330">
                  <c:v>293242.96999999997</c:v>
                </c:pt>
                <c:pt idx="29331">
                  <c:v>293252.96999999997</c:v>
                </c:pt>
                <c:pt idx="29332">
                  <c:v>293262.96999999997</c:v>
                </c:pt>
                <c:pt idx="29333">
                  <c:v>293272.96999999997</c:v>
                </c:pt>
                <c:pt idx="29334">
                  <c:v>293282.94</c:v>
                </c:pt>
                <c:pt idx="29335">
                  <c:v>293292.96999999997</c:v>
                </c:pt>
                <c:pt idx="29336">
                  <c:v>293302.94</c:v>
                </c:pt>
                <c:pt idx="29337">
                  <c:v>293312.96999999997</c:v>
                </c:pt>
                <c:pt idx="29338">
                  <c:v>293322.94</c:v>
                </c:pt>
                <c:pt idx="29339">
                  <c:v>293332.94</c:v>
                </c:pt>
                <c:pt idx="29340">
                  <c:v>293342.96999999997</c:v>
                </c:pt>
                <c:pt idx="29341">
                  <c:v>293352.94</c:v>
                </c:pt>
                <c:pt idx="29342">
                  <c:v>293362.94</c:v>
                </c:pt>
                <c:pt idx="29343">
                  <c:v>293372.94</c:v>
                </c:pt>
                <c:pt idx="29344">
                  <c:v>293382.94</c:v>
                </c:pt>
                <c:pt idx="29345">
                  <c:v>293392.94</c:v>
                </c:pt>
                <c:pt idx="29346">
                  <c:v>293402.94</c:v>
                </c:pt>
                <c:pt idx="29347">
                  <c:v>293412.94</c:v>
                </c:pt>
                <c:pt idx="29348">
                  <c:v>293422.94</c:v>
                </c:pt>
                <c:pt idx="29349">
                  <c:v>293432.94</c:v>
                </c:pt>
                <c:pt idx="29350">
                  <c:v>293442.94</c:v>
                </c:pt>
                <c:pt idx="29351">
                  <c:v>293452.94</c:v>
                </c:pt>
                <c:pt idx="29352">
                  <c:v>293462.94</c:v>
                </c:pt>
                <c:pt idx="29353">
                  <c:v>293472.94</c:v>
                </c:pt>
                <c:pt idx="29354">
                  <c:v>293482.90999999997</c:v>
                </c:pt>
                <c:pt idx="29355">
                  <c:v>293492.94</c:v>
                </c:pt>
                <c:pt idx="29356">
                  <c:v>293502.90999999997</c:v>
                </c:pt>
                <c:pt idx="29357">
                  <c:v>293512.94</c:v>
                </c:pt>
                <c:pt idx="29358">
                  <c:v>293522.90999999997</c:v>
                </c:pt>
                <c:pt idx="29359">
                  <c:v>293532.90999999997</c:v>
                </c:pt>
                <c:pt idx="29360">
                  <c:v>293542.94</c:v>
                </c:pt>
                <c:pt idx="29361">
                  <c:v>293552.90999999997</c:v>
                </c:pt>
                <c:pt idx="29362">
                  <c:v>293562.90999999997</c:v>
                </c:pt>
                <c:pt idx="29363">
                  <c:v>293572.90999999997</c:v>
                </c:pt>
                <c:pt idx="29364">
                  <c:v>293582.90999999997</c:v>
                </c:pt>
                <c:pt idx="29365">
                  <c:v>293592.90999999997</c:v>
                </c:pt>
                <c:pt idx="29366">
                  <c:v>293602.90999999997</c:v>
                </c:pt>
                <c:pt idx="29367">
                  <c:v>293612.88</c:v>
                </c:pt>
                <c:pt idx="29368">
                  <c:v>293622.90999999997</c:v>
                </c:pt>
                <c:pt idx="29369">
                  <c:v>293632.90999999997</c:v>
                </c:pt>
                <c:pt idx="29370">
                  <c:v>293642.88</c:v>
                </c:pt>
                <c:pt idx="29371">
                  <c:v>293652.90999999997</c:v>
                </c:pt>
                <c:pt idx="29372">
                  <c:v>293662.88</c:v>
                </c:pt>
                <c:pt idx="29373">
                  <c:v>293672.90999999997</c:v>
                </c:pt>
                <c:pt idx="29374">
                  <c:v>293682.88</c:v>
                </c:pt>
                <c:pt idx="29375">
                  <c:v>293692.88</c:v>
                </c:pt>
                <c:pt idx="29376">
                  <c:v>293702.90999999997</c:v>
                </c:pt>
                <c:pt idx="29377">
                  <c:v>293712.88</c:v>
                </c:pt>
                <c:pt idx="29378">
                  <c:v>293722.88</c:v>
                </c:pt>
                <c:pt idx="29379">
                  <c:v>293732.88</c:v>
                </c:pt>
                <c:pt idx="29380">
                  <c:v>293742.88</c:v>
                </c:pt>
                <c:pt idx="29381">
                  <c:v>293752.88</c:v>
                </c:pt>
                <c:pt idx="29382">
                  <c:v>293762.88</c:v>
                </c:pt>
                <c:pt idx="29383">
                  <c:v>293772.88</c:v>
                </c:pt>
                <c:pt idx="29384">
                  <c:v>293782.88</c:v>
                </c:pt>
                <c:pt idx="29385">
                  <c:v>293792.88</c:v>
                </c:pt>
                <c:pt idx="29386">
                  <c:v>293802.88</c:v>
                </c:pt>
                <c:pt idx="29387">
                  <c:v>293812.84000000003</c:v>
                </c:pt>
                <c:pt idx="29388">
                  <c:v>293822.88</c:v>
                </c:pt>
                <c:pt idx="29389">
                  <c:v>293832.84000000003</c:v>
                </c:pt>
                <c:pt idx="29390">
                  <c:v>293842.84000000003</c:v>
                </c:pt>
                <c:pt idx="29391">
                  <c:v>293852.88</c:v>
                </c:pt>
                <c:pt idx="29392">
                  <c:v>293862.84000000003</c:v>
                </c:pt>
                <c:pt idx="29393">
                  <c:v>293872.88</c:v>
                </c:pt>
                <c:pt idx="29394">
                  <c:v>293882.84000000003</c:v>
                </c:pt>
                <c:pt idx="29395">
                  <c:v>293892.84000000003</c:v>
                </c:pt>
                <c:pt idx="29396">
                  <c:v>293902.84000000003</c:v>
                </c:pt>
                <c:pt idx="29397">
                  <c:v>293912.84000000003</c:v>
                </c:pt>
                <c:pt idx="29398">
                  <c:v>293922.81</c:v>
                </c:pt>
                <c:pt idx="29399">
                  <c:v>293932.84000000003</c:v>
                </c:pt>
                <c:pt idx="29400">
                  <c:v>293942.84000000003</c:v>
                </c:pt>
                <c:pt idx="29401">
                  <c:v>293952.81</c:v>
                </c:pt>
                <c:pt idx="29402">
                  <c:v>293962.84000000003</c:v>
                </c:pt>
                <c:pt idx="29403">
                  <c:v>293972.81</c:v>
                </c:pt>
                <c:pt idx="29404">
                  <c:v>293982.84000000003</c:v>
                </c:pt>
                <c:pt idx="29405">
                  <c:v>293992.81</c:v>
                </c:pt>
                <c:pt idx="29406">
                  <c:v>294002.81</c:v>
                </c:pt>
                <c:pt idx="29407">
                  <c:v>294012.81</c:v>
                </c:pt>
                <c:pt idx="29408">
                  <c:v>294022.81</c:v>
                </c:pt>
                <c:pt idx="29409">
                  <c:v>294032.81</c:v>
                </c:pt>
                <c:pt idx="29410">
                  <c:v>294042.81</c:v>
                </c:pt>
                <c:pt idx="29411">
                  <c:v>294052.81</c:v>
                </c:pt>
                <c:pt idx="29412">
                  <c:v>294062.81</c:v>
                </c:pt>
                <c:pt idx="29413">
                  <c:v>294072.81</c:v>
                </c:pt>
                <c:pt idx="29414">
                  <c:v>294082.81</c:v>
                </c:pt>
                <c:pt idx="29415">
                  <c:v>294092.81</c:v>
                </c:pt>
                <c:pt idx="29416">
                  <c:v>294102.81</c:v>
                </c:pt>
                <c:pt idx="29417">
                  <c:v>294112.81</c:v>
                </c:pt>
                <c:pt idx="29418">
                  <c:v>294122.81</c:v>
                </c:pt>
                <c:pt idx="29419">
                  <c:v>294132.81</c:v>
                </c:pt>
                <c:pt idx="29420">
                  <c:v>294142.81</c:v>
                </c:pt>
                <c:pt idx="29421">
                  <c:v>294152.78000000003</c:v>
                </c:pt>
                <c:pt idx="29422">
                  <c:v>294162.81</c:v>
                </c:pt>
                <c:pt idx="29423">
                  <c:v>294172.78000000003</c:v>
                </c:pt>
                <c:pt idx="29424">
                  <c:v>294182.81</c:v>
                </c:pt>
                <c:pt idx="29425">
                  <c:v>294192.78000000003</c:v>
                </c:pt>
                <c:pt idx="29426">
                  <c:v>294202.78000000003</c:v>
                </c:pt>
                <c:pt idx="29427">
                  <c:v>294212.78000000003</c:v>
                </c:pt>
                <c:pt idx="29428">
                  <c:v>294222.78000000003</c:v>
                </c:pt>
                <c:pt idx="29429">
                  <c:v>294232.75</c:v>
                </c:pt>
                <c:pt idx="29430">
                  <c:v>294242.78000000003</c:v>
                </c:pt>
                <c:pt idx="29431">
                  <c:v>294252.78000000003</c:v>
                </c:pt>
                <c:pt idx="29432">
                  <c:v>294262.78000000003</c:v>
                </c:pt>
                <c:pt idx="29433">
                  <c:v>294272.78000000003</c:v>
                </c:pt>
                <c:pt idx="29434">
                  <c:v>294282.75</c:v>
                </c:pt>
                <c:pt idx="29435">
                  <c:v>294292.78000000003</c:v>
                </c:pt>
                <c:pt idx="29436">
                  <c:v>294302.75</c:v>
                </c:pt>
                <c:pt idx="29437">
                  <c:v>294312.75</c:v>
                </c:pt>
                <c:pt idx="29438">
                  <c:v>294322.75</c:v>
                </c:pt>
                <c:pt idx="29439">
                  <c:v>294332.75</c:v>
                </c:pt>
                <c:pt idx="29440">
                  <c:v>294342.78000000003</c:v>
                </c:pt>
                <c:pt idx="29441">
                  <c:v>294352.75</c:v>
                </c:pt>
                <c:pt idx="29442">
                  <c:v>294362.75</c:v>
                </c:pt>
                <c:pt idx="29443">
                  <c:v>294372.75</c:v>
                </c:pt>
                <c:pt idx="29444">
                  <c:v>294382.75</c:v>
                </c:pt>
                <c:pt idx="29445">
                  <c:v>294392.75</c:v>
                </c:pt>
                <c:pt idx="29446">
                  <c:v>294402.75</c:v>
                </c:pt>
                <c:pt idx="29447">
                  <c:v>294412.75</c:v>
                </c:pt>
                <c:pt idx="29448">
                  <c:v>294422.75</c:v>
                </c:pt>
                <c:pt idx="29449">
                  <c:v>294432.71999999997</c:v>
                </c:pt>
                <c:pt idx="29450">
                  <c:v>294442.75</c:v>
                </c:pt>
                <c:pt idx="29451">
                  <c:v>294452.75</c:v>
                </c:pt>
                <c:pt idx="29452">
                  <c:v>294462.75</c:v>
                </c:pt>
                <c:pt idx="29453">
                  <c:v>294472.75</c:v>
                </c:pt>
                <c:pt idx="29454">
                  <c:v>294482.71999999997</c:v>
                </c:pt>
                <c:pt idx="29455">
                  <c:v>294492.75</c:v>
                </c:pt>
                <c:pt idx="29456">
                  <c:v>294502.71999999997</c:v>
                </c:pt>
                <c:pt idx="29457">
                  <c:v>294512.71999999997</c:v>
                </c:pt>
                <c:pt idx="29458">
                  <c:v>294522.75</c:v>
                </c:pt>
                <c:pt idx="29459">
                  <c:v>294532.71999999997</c:v>
                </c:pt>
                <c:pt idx="29460">
                  <c:v>294542.75</c:v>
                </c:pt>
                <c:pt idx="29461">
                  <c:v>294552.71999999997</c:v>
                </c:pt>
                <c:pt idx="29462">
                  <c:v>294562.71999999997</c:v>
                </c:pt>
                <c:pt idx="29463">
                  <c:v>294572.71999999997</c:v>
                </c:pt>
                <c:pt idx="29464">
                  <c:v>294582.71999999997</c:v>
                </c:pt>
                <c:pt idx="29465">
                  <c:v>294592.69</c:v>
                </c:pt>
                <c:pt idx="29466">
                  <c:v>294602.71999999997</c:v>
                </c:pt>
                <c:pt idx="29467">
                  <c:v>294612.69</c:v>
                </c:pt>
                <c:pt idx="29468">
                  <c:v>294622.69</c:v>
                </c:pt>
                <c:pt idx="29469">
                  <c:v>294632.69</c:v>
                </c:pt>
                <c:pt idx="29470">
                  <c:v>294642.69</c:v>
                </c:pt>
                <c:pt idx="29471">
                  <c:v>294652.71999999997</c:v>
                </c:pt>
                <c:pt idx="29472">
                  <c:v>294662.69</c:v>
                </c:pt>
                <c:pt idx="29473">
                  <c:v>294672.69</c:v>
                </c:pt>
                <c:pt idx="29474">
                  <c:v>294682.69</c:v>
                </c:pt>
                <c:pt idx="29475">
                  <c:v>294692.69</c:v>
                </c:pt>
                <c:pt idx="29476">
                  <c:v>294702.69</c:v>
                </c:pt>
                <c:pt idx="29477">
                  <c:v>294712.69</c:v>
                </c:pt>
                <c:pt idx="29478">
                  <c:v>294722.69</c:v>
                </c:pt>
                <c:pt idx="29479">
                  <c:v>294732.69</c:v>
                </c:pt>
                <c:pt idx="29480">
                  <c:v>294742.69</c:v>
                </c:pt>
                <c:pt idx="29481">
                  <c:v>294752.69</c:v>
                </c:pt>
                <c:pt idx="29482">
                  <c:v>294762.69</c:v>
                </c:pt>
                <c:pt idx="29483">
                  <c:v>294772.69</c:v>
                </c:pt>
                <c:pt idx="29484">
                  <c:v>294782.69</c:v>
                </c:pt>
                <c:pt idx="29485">
                  <c:v>294792.65999999997</c:v>
                </c:pt>
                <c:pt idx="29486">
                  <c:v>294802.69</c:v>
                </c:pt>
                <c:pt idx="29487">
                  <c:v>294812.65999999997</c:v>
                </c:pt>
                <c:pt idx="29488">
                  <c:v>294822.65999999997</c:v>
                </c:pt>
                <c:pt idx="29489">
                  <c:v>294832.65999999997</c:v>
                </c:pt>
                <c:pt idx="29490">
                  <c:v>294842.65999999997</c:v>
                </c:pt>
                <c:pt idx="29491">
                  <c:v>294852.69</c:v>
                </c:pt>
                <c:pt idx="29492">
                  <c:v>294862.65999999997</c:v>
                </c:pt>
                <c:pt idx="29493">
                  <c:v>294872.65999999997</c:v>
                </c:pt>
                <c:pt idx="29494">
                  <c:v>294882.65999999997</c:v>
                </c:pt>
                <c:pt idx="29495">
                  <c:v>294892.65999999997</c:v>
                </c:pt>
                <c:pt idx="29496">
                  <c:v>294902.63</c:v>
                </c:pt>
                <c:pt idx="29497">
                  <c:v>294912.65999999997</c:v>
                </c:pt>
                <c:pt idx="29498">
                  <c:v>294922.63</c:v>
                </c:pt>
                <c:pt idx="29499">
                  <c:v>294932.65999999997</c:v>
                </c:pt>
                <c:pt idx="29500">
                  <c:v>294942.65999999997</c:v>
                </c:pt>
                <c:pt idx="29501">
                  <c:v>294952.63</c:v>
                </c:pt>
                <c:pt idx="29502">
                  <c:v>294962.65999999997</c:v>
                </c:pt>
                <c:pt idx="29503">
                  <c:v>294972.63</c:v>
                </c:pt>
                <c:pt idx="29504">
                  <c:v>294982.63</c:v>
                </c:pt>
                <c:pt idx="29505">
                  <c:v>294992.65999999997</c:v>
                </c:pt>
                <c:pt idx="29506">
                  <c:v>295002.63</c:v>
                </c:pt>
                <c:pt idx="29507">
                  <c:v>295012.63</c:v>
                </c:pt>
                <c:pt idx="29508">
                  <c:v>295022.63</c:v>
                </c:pt>
                <c:pt idx="29509">
                  <c:v>295032.63</c:v>
                </c:pt>
                <c:pt idx="29510">
                  <c:v>295042.63</c:v>
                </c:pt>
                <c:pt idx="29511">
                  <c:v>295052.63</c:v>
                </c:pt>
                <c:pt idx="29512">
                  <c:v>295062.63</c:v>
                </c:pt>
                <c:pt idx="29513">
                  <c:v>295072.63</c:v>
                </c:pt>
                <c:pt idx="29514">
                  <c:v>295082.63</c:v>
                </c:pt>
                <c:pt idx="29515">
                  <c:v>295092.63</c:v>
                </c:pt>
                <c:pt idx="29516">
                  <c:v>295102.59000000003</c:v>
                </c:pt>
                <c:pt idx="29517">
                  <c:v>295112.63</c:v>
                </c:pt>
                <c:pt idx="29518">
                  <c:v>295122.59000000003</c:v>
                </c:pt>
                <c:pt idx="29519">
                  <c:v>295132.63</c:v>
                </c:pt>
                <c:pt idx="29520">
                  <c:v>295142.63</c:v>
                </c:pt>
                <c:pt idx="29521">
                  <c:v>295152.59000000003</c:v>
                </c:pt>
                <c:pt idx="29522">
                  <c:v>295162.63</c:v>
                </c:pt>
                <c:pt idx="29523">
                  <c:v>295172.59000000003</c:v>
                </c:pt>
                <c:pt idx="29524">
                  <c:v>295182.59000000003</c:v>
                </c:pt>
                <c:pt idx="29525">
                  <c:v>295192.59000000003</c:v>
                </c:pt>
                <c:pt idx="29526">
                  <c:v>295202.59000000003</c:v>
                </c:pt>
                <c:pt idx="29527">
                  <c:v>295212.56</c:v>
                </c:pt>
                <c:pt idx="29528">
                  <c:v>295222.59000000003</c:v>
                </c:pt>
                <c:pt idx="29529">
                  <c:v>295232.56</c:v>
                </c:pt>
                <c:pt idx="29530">
                  <c:v>295242.59000000003</c:v>
                </c:pt>
                <c:pt idx="29531">
                  <c:v>295252.59000000003</c:v>
                </c:pt>
                <c:pt idx="29532">
                  <c:v>295262.56</c:v>
                </c:pt>
                <c:pt idx="29533">
                  <c:v>295272.59000000003</c:v>
                </c:pt>
                <c:pt idx="29534">
                  <c:v>295282.56</c:v>
                </c:pt>
                <c:pt idx="29535">
                  <c:v>295292.56</c:v>
                </c:pt>
                <c:pt idx="29536">
                  <c:v>295302.56</c:v>
                </c:pt>
                <c:pt idx="29537">
                  <c:v>295312.56</c:v>
                </c:pt>
                <c:pt idx="29538">
                  <c:v>295322.56</c:v>
                </c:pt>
                <c:pt idx="29539">
                  <c:v>295332.56</c:v>
                </c:pt>
                <c:pt idx="29540">
                  <c:v>295342.56</c:v>
                </c:pt>
                <c:pt idx="29541">
                  <c:v>295352.56</c:v>
                </c:pt>
                <c:pt idx="29542">
                  <c:v>295362.56</c:v>
                </c:pt>
                <c:pt idx="29543">
                  <c:v>295372.56</c:v>
                </c:pt>
                <c:pt idx="29544">
                  <c:v>295382.56</c:v>
                </c:pt>
                <c:pt idx="29545">
                  <c:v>295392.56</c:v>
                </c:pt>
                <c:pt idx="29546">
                  <c:v>295402.56</c:v>
                </c:pt>
                <c:pt idx="29547">
                  <c:v>295412.56</c:v>
                </c:pt>
                <c:pt idx="29548">
                  <c:v>295422.56</c:v>
                </c:pt>
                <c:pt idx="29549">
                  <c:v>295432.53000000003</c:v>
                </c:pt>
                <c:pt idx="29550">
                  <c:v>295442.56</c:v>
                </c:pt>
                <c:pt idx="29551">
                  <c:v>295452.56</c:v>
                </c:pt>
                <c:pt idx="29552">
                  <c:v>295462.53000000003</c:v>
                </c:pt>
                <c:pt idx="29553">
                  <c:v>295472.56</c:v>
                </c:pt>
                <c:pt idx="29554">
                  <c:v>295482.53000000003</c:v>
                </c:pt>
                <c:pt idx="29555">
                  <c:v>295492.56</c:v>
                </c:pt>
                <c:pt idx="29556">
                  <c:v>295502.53000000003</c:v>
                </c:pt>
                <c:pt idx="29557">
                  <c:v>295512.53000000003</c:v>
                </c:pt>
                <c:pt idx="29558">
                  <c:v>295522.53000000003</c:v>
                </c:pt>
                <c:pt idx="29559">
                  <c:v>295532.53000000003</c:v>
                </c:pt>
                <c:pt idx="29560">
                  <c:v>295542.53000000003</c:v>
                </c:pt>
                <c:pt idx="29561">
                  <c:v>295552.53000000003</c:v>
                </c:pt>
                <c:pt idx="29562">
                  <c:v>295562.53000000003</c:v>
                </c:pt>
                <c:pt idx="29563">
                  <c:v>295572.5</c:v>
                </c:pt>
                <c:pt idx="29564">
                  <c:v>295582.53000000003</c:v>
                </c:pt>
                <c:pt idx="29565">
                  <c:v>295592.5</c:v>
                </c:pt>
                <c:pt idx="29566">
                  <c:v>295602.53000000003</c:v>
                </c:pt>
                <c:pt idx="29567">
                  <c:v>295612.5</c:v>
                </c:pt>
                <c:pt idx="29568">
                  <c:v>295622.5</c:v>
                </c:pt>
                <c:pt idx="29569">
                  <c:v>295632.5</c:v>
                </c:pt>
                <c:pt idx="29570">
                  <c:v>295642.5</c:v>
                </c:pt>
                <c:pt idx="29571">
                  <c:v>295652.5</c:v>
                </c:pt>
                <c:pt idx="29572">
                  <c:v>295662.5</c:v>
                </c:pt>
                <c:pt idx="29573">
                  <c:v>295672.5</c:v>
                </c:pt>
                <c:pt idx="29574">
                  <c:v>295682.5</c:v>
                </c:pt>
                <c:pt idx="29575">
                  <c:v>295692.5</c:v>
                </c:pt>
                <c:pt idx="29576">
                  <c:v>295702.5</c:v>
                </c:pt>
                <c:pt idx="29577">
                  <c:v>295712.5</c:v>
                </c:pt>
                <c:pt idx="29578">
                  <c:v>295722.5</c:v>
                </c:pt>
                <c:pt idx="29579">
                  <c:v>295732.5</c:v>
                </c:pt>
                <c:pt idx="29580">
                  <c:v>295742.5</c:v>
                </c:pt>
                <c:pt idx="29581">
                  <c:v>295752.5</c:v>
                </c:pt>
                <c:pt idx="29582">
                  <c:v>295762.5</c:v>
                </c:pt>
                <c:pt idx="29583">
                  <c:v>295772.46999999997</c:v>
                </c:pt>
                <c:pt idx="29584">
                  <c:v>295782.5</c:v>
                </c:pt>
                <c:pt idx="29585">
                  <c:v>295792.46999999997</c:v>
                </c:pt>
                <c:pt idx="29586">
                  <c:v>295802.5</c:v>
                </c:pt>
                <c:pt idx="29587">
                  <c:v>295812.46999999997</c:v>
                </c:pt>
                <c:pt idx="29588">
                  <c:v>295822.46999999997</c:v>
                </c:pt>
                <c:pt idx="29589">
                  <c:v>295832.46999999997</c:v>
                </c:pt>
                <c:pt idx="29590">
                  <c:v>295842.46999999997</c:v>
                </c:pt>
                <c:pt idx="29591">
                  <c:v>295852.46999999997</c:v>
                </c:pt>
                <c:pt idx="29592">
                  <c:v>295862.46999999997</c:v>
                </c:pt>
                <c:pt idx="29593">
                  <c:v>295872.46999999997</c:v>
                </c:pt>
                <c:pt idx="29594">
                  <c:v>295882.5</c:v>
                </c:pt>
                <c:pt idx="29595">
                  <c:v>295892.46999999997</c:v>
                </c:pt>
                <c:pt idx="29596">
                  <c:v>295902.44</c:v>
                </c:pt>
                <c:pt idx="29597">
                  <c:v>295912.46999999997</c:v>
                </c:pt>
                <c:pt idx="29598">
                  <c:v>295922.44</c:v>
                </c:pt>
                <c:pt idx="29599">
                  <c:v>295932.44</c:v>
                </c:pt>
                <c:pt idx="29600">
                  <c:v>295942.46999999997</c:v>
                </c:pt>
                <c:pt idx="29601">
                  <c:v>295952.44</c:v>
                </c:pt>
                <c:pt idx="29602">
                  <c:v>295962.44</c:v>
                </c:pt>
                <c:pt idx="29603">
                  <c:v>295972.44</c:v>
                </c:pt>
                <c:pt idx="29604">
                  <c:v>295982.44</c:v>
                </c:pt>
                <c:pt idx="29605">
                  <c:v>295992.44</c:v>
                </c:pt>
                <c:pt idx="29606">
                  <c:v>296002.44</c:v>
                </c:pt>
                <c:pt idx="29607">
                  <c:v>296012.44</c:v>
                </c:pt>
                <c:pt idx="29608">
                  <c:v>296022.44</c:v>
                </c:pt>
                <c:pt idx="29609">
                  <c:v>296032.44</c:v>
                </c:pt>
                <c:pt idx="29610">
                  <c:v>296042.44</c:v>
                </c:pt>
                <c:pt idx="29611">
                  <c:v>296052.44</c:v>
                </c:pt>
                <c:pt idx="29612">
                  <c:v>296062.44</c:v>
                </c:pt>
                <c:pt idx="29613">
                  <c:v>296072.44</c:v>
                </c:pt>
                <c:pt idx="29614">
                  <c:v>296082.44</c:v>
                </c:pt>
                <c:pt idx="29615">
                  <c:v>296092.44</c:v>
                </c:pt>
                <c:pt idx="29616">
                  <c:v>296102.40999999997</c:v>
                </c:pt>
                <c:pt idx="29617">
                  <c:v>296112.44</c:v>
                </c:pt>
                <c:pt idx="29618">
                  <c:v>296122.40999999997</c:v>
                </c:pt>
                <c:pt idx="29619">
                  <c:v>296132.40999999997</c:v>
                </c:pt>
                <c:pt idx="29620">
                  <c:v>296142.44</c:v>
                </c:pt>
                <c:pt idx="29621">
                  <c:v>296152.40999999997</c:v>
                </c:pt>
                <c:pt idx="29622">
                  <c:v>296162.44</c:v>
                </c:pt>
                <c:pt idx="29623">
                  <c:v>296172.40999999997</c:v>
                </c:pt>
                <c:pt idx="29624">
                  <c:v>296182.40999999997</c:v>
                </c:pt>
                <c:pt idx="29625">
                  <c:v>296192.40999999997</c:v>
                </c:pt>
                <c:pt idx="29626">
                  <c:v>296202.40999999997</c:v>
                </c:pt>
                <c:pt idx="29627">
                  <c:v>296212.38</c:v>
                </c:pt>
                <c:pt idx="29628">
                  <c:v>296222.40999999997</c:v>
                </c:pt>
                <c:pt idx="29629">
                  <c:v>296232.38</c:v>
                </c:pt>
                <c:pt idx="29630">
                  <c:v>296242.38</c:v>
                </c:pt>
                <c:pt idx="29631">
                  <c:v>296252.40999999997</c:v>
                </c:pt>
                <c:pt idx="29632">
                  <c:v>296262.38</c:v>
                </c:pt>
                <c:pt idx="29633">
                  <c:v>296272.40999999997</c:v>
                </c:pt>
                <c:pt idx="29634">
                  <c:v>296282.38</c:v>
                </c:pt>
                <c:pt idx="29635">
                  <c:v>296292.38</c:v>
                </c:pt>
                <c:pt idx="29636">
                  <c:v>296302.38</c:v>
                </c:pt>
                <c:pt idx="29637">
                  <c:v>296312.38</c:v>
                </c:pt>
                <c:pt idx="29638">
                  <c:v>296322.38</c:v>
                </c:pt>
                <c:pt idx="29639">
                  <c:v>296332.38</c:v>
                </c:pt>
                <c:pt idx="29640">
                  <c:v>296342.38</c:v>
                </c:pt>
                <c:pt idx="29641">
                  <c:v>296352.38</c:v>
                </c:pt>
                <c:pt idx="29642">
                  <c:v>296362.38</c:v>
                </c:pt>
                <c:pt idx="29643">
                  <c:v>296372.38</c:v>
                </c:pt>
                <c:pt idx="29644">
                  <c:v>296382.38</c:v>
                </c:pt>
                <c:pt idx="29645">
                  <c:v>296392.38</c:v>
                </c:pt>
                <c:pt idx="29646">
                  <c:v>296402.38</c:v>
                </c:pt>
                <c:pt idx="29647">
                  <c:v>296412.34000000003</c:v>
                </c:pt>
                <c:pt idx="29648">
                  <c:v>296422.38</c:v>
                </c:pt>
                <c:pt idx="29649">
                  <c:v>296432.34000000003</c:v>
                </c:pt>
                <c:pt idx="29650">
                  <c:v>296442.34000000003</c:v>
                </c:pt>
                <c:pt idx="29651">
                  <c:v>296452.38</c:v>
                </c:pt>
                <c:pt idx="29652">
                  <c:v>296462.34000000003</c:v>
                </c:pt>
                <c:pt idx="29653">
                  <c:v>296472.38</c:v>
                </c:pt>
                <c:pt idx="29654">
                  <c:v>296482.34000000003</c:v>
                </c:pt>
                <c:pt idx="29655">
                  <c:v>296492.34000000003</c:v>
                </c:pt>
                <c:pt idx="29656">
                  <c:v>296502.34000000003</c:v>
                </c:pt>
                <c:pt idx="29657">
                  <c:v>296512.34000000003</c:v>
                </c:pt>
                <c:pt idx="29658">
                  <c:v>296522.31</c:v>
                </c:pt>
                <c:pt idx="29659">
                  <c:v>296532.34000000003</c:v>
                </c:pt>
                <c:pt idx="29660">
                  <c:v>296542.34000000003</c:v>
                </c:pt>
                <c:pt idx="29661">
                  <c:v>296552.31</c:v>
                </c:pt>
                <c:pt idx="29662">
                  <c:v>296562.34000000003</c:v>
                </c:pt>
                <c:pt idx="29663">
                  <c:v>296572.31</c:v>
                </c:pt>
                <c:pt idx="29664">
                  <c:v>296582.34000000003</c:v>
                </c:pt>
                <c:pt idx="29665">
                  <c:v>296592.31</c:v>
                </c:pt>
                <c:pt idx="29666">
                  <c:v>296602.31</c:v>
                </c:pt>
                <c:pt idx="29667">
                  <c:v>296612.31</c:v>
                </c:pt>
                <c:pt idx="29668">
                  <c:v>296622.31</c:v>
                </c:pt>
                <c:pt idx="29669">
                  <c:v>296632.31</c:v>
                </c:pt>
                <c:pt idx="29670">
                  <c:v>296642.31</c:v>
                </c:pt>
                <c:pt idx="29671">
                  <c:v>296652.31</c:v>
                </c:pt>
                <c:pt idx="29672">
                  <c:v>296662.31</c:v>
                </c:pt>
                <c:pt idx="29673">
                  <c:v>296672.31</c:v>
                </c:pt>
                <c:pt idx="29674">
                  <c:v>296682.31</c:v>
                </c:pt>
                <c:pt idx="29675">
                  <c:v>296692.31</c:v>
                </c:pt>
                <c:pt idx="29676">
                  <c:v>296702.31</c:v>
                </c:pt>
                <c:pt idx="29677">
                  <c:v>296712.31</c:v>
                </c:pt>
                <c:pt idx="29678">
                  <c:v>296722.28000000003</c:v>
                </c:pt>
                <c:pt idx="29679">
                  <c:v>296732.31</c:v>
                </c:pt>
                <c:pt idx="29680">
                  <c:v>296742.31</c:v>
                </c:pt>
                <c:pt idx="29681">
                  <c:v>296752.31</c:v>
                </c:pt>
                <c:pt idx="29682">
                  <c:v>296762.31</c:v>
                </c:pt>
                <c:pt idx="29683">
                  <c:v>296772.28000000003</c:v>
                </c:pt>
                <c:pt idx="29684">
                  <c:v>296782.31</c:v>
                </c:pt>
                <c:pt idx="29685">
                  <c:v>296792.28000000003</c:v>
                </c:pt>
                <c:pt idx="29686">
                  <c:v>296802.28000000003</c:v>
                </c:pt>
                <c:pt idx="29687">
                  <c:v>296812.31</c:v>
                </c:pt>
                <c:pt idx="29688">
                  <c:v>296822.28000000003</c:v>
                </c:pt>
                <c:pt idx="29689">
                  <c:v>296832.31</c:v>
                </c:pt>
                <c:pt idx="29690">
                  <c:v>296842.28000000003</c:v>
                </c:pt>
                <c:pt idx="29691">
                  <c:v>296852.28000000003</c:v>
                </c:pt>
                <c:pt idx="29692">
                  <c:v>296862.28000000003</c:v>
                </c:pt>
                <c:pt idx="29693">
                  <c:v>296872.28000000003</c:v>
                </c:pt>
                <c:pt idx="29694">
                  <c:v>296882.25</c:v>
                </c:pt>
                <c:pt idx="29695">
                  <c:v>296892.28000000003</c:v>
                </c:pt>
                <c:pt idx="29696">
                  <c:v>296902.25</c:v>
                </c:pt>
                <c:pt idx="29697">
                  <c:v>296912.25</c:v>
                </c:pt>
                <c:pt idx="29698">
                  <c:v>296922.25</c:v>
                </c:pt>
                <c:pt idx="29699">
                  <c:v>296932.25</c:v>
                </c:pt>
                <c:pt idx="29700">
                  <c:v>296942.28000000003</c:v>
                </c:pt>
                <c:pt idx="29701">
                  <c:v>296952.25</c:v>
                </c:pt>
                <c:pt idx="29702">
                  <c:v>296962.25</c:v>
                </c:pt>
                <c:pt idx="29703">
                  <c:v>296972.25</c:v>
                </c:pt>
                <c:pt idx="29704">
                  <c:v>296982.25</c:v>
                </c:pt>
                <c:pt idx="29705">
                  <c:v>296992.25</c:v>
                </c:pt>
                <c:pt idx="29706">
                  <c:v>297002.25</c:v>
                </c:pt>
                <c:pt idx="29707">
                  <c:v>297012.25</c:v>
                </c:pt>
                <c:pt idx="29708">
                  <c:v>297022.25</c:v>
                </c:pt>
                <c:pt idx="29709">
                  <c:v>297032.25</c:v>
                </c:pt>
                <c:pt idx="29710">
                  <c:v>297042.25</c:v>
                </c:pt>
                <c:pt idx="29711">
                  <c:v>297052.25</c:v>
                </c:pt>
                <c:pt idx="29712">
                  <c:v>297062.25</c:v>
                </c:pt>
                <c:pt idx="29713">
                  <c:v>297072.25</c:v>
                </c:pt>
                <c:pt idx="29714">
                  <c:v>297082.21999999997</c:v>
                </c:pt>
                <c:pt idx="29715">
                  <c:v>297092.25</c:v>
                </c:pt>
                <c:pt idx="29716">
                  <c:v>297102.21999999997</c:v>
                </c:pt>
                <c:pt idx="29717">
                  <c:v>297112.21999999997</c:v>
                </c:pt>
                <c:pt idx="29718">
                  <c:v>297122.21999999997</c:v>
                </c:pt>
                <c:pt idx="29719">
                  <c:v>297132.21999999997</c:v>
                </c:pt>
                <c:pt idx="29720">
                  <c:v>297142.25</c:v>
                </c:pt>
                <c:pt idx="29721">
                  <c:v>297152.21999999997</c:v>
                </c:pt>
                <c:pt idx="29722">
                  <c:v>297162.21999999997</c:v>
                </c:pt>
                <c:pt idx="29723">
                  <c:v>297172.21999999997</c:v>
                </c:pt>
                <c:pt idx="29724">
                  <c:v>297182.21999999997</c:v>
                </c:pt>
                <c:pt idx="29725">
                  <c:v>297192.19</c:v>
                </c:pt>
                <c:pt idx="29726">
                  <c:v>297202.21999999997</c:v>
                </c:pt>
                <c:pt idx="29727">
                  <c:v>297212.19</c:v>
                </c:pt>
                <c:pt idx="29728">
                  <c:v>297222.19</c:v>
                </c:pt>
                <c:pt idx="29729">
                  <c:v>297232.21999999997</c:v>
                </c:pt>
                <c:pt idx="29730">
                  <c:v>297242.19</c:v>
                </c:pt>
                <c:pt idx="29731">
                  <c:v>297252.21999999997</c:v>
                </c:pt>
                <c:pt idx="29732">
                  <c:v>297262.19</c:v>
                </c:pt>
                <c:pt idx="29733">
                  <c:v>297272.19</c:v>
                </c:pt>
                <c:pt idx="29734">
                  <c:v>297282.21999999997</c:v>
                </c:pt>
                <c:pt idx="29735">
                  <c:v>297292.19</c:v>
                </c:pt>
                <c:pt idx="29736">
                  <c:v>297302.19</c:v>
                </c:pt>
                <c:pt idx="29737">
                  <c:v>297312.19</c:v>
                </c:pt>
                <c:pt idx="29738">
                  <c:v>297322.19</c:v>
                </c:pt>
                <c:pt idx="29739">
                  <c:v>297332.19</c:v>
                </c:pt>
                <c:pt idx="29740">
                  <c:v>297342.19</c:v>
                </c:pt>
                <c:pt idx="29741">
                  <c:v>297352.19</c:v>
                </c:pt>
                <c:pt idx="29742">
                  <c:v>297362.19</c:v>
                </c:pt>
                <c:pt idx="29743">
                  <c:v>297372.19</c:v>
                </c:pt>
                <c:pt idx="29744">
                  <c:v>297382.19</c:v>
                </c:pt>
                <c:pt idx="29745">
                  <c:v>297392.15999999997</c:v>
                </c:pt>
                <c:pt idx="29746">
                  <c:v>297402.19</c:v>
                </c:pt>
                <c:pt idx="29747">
                  <c:v>297412.15999999997</c:v>
                </c:pt>
                <c:pt idx="29748">
                  <c:v>297422.19</c:v>
                </c:pt>
                <c:pt idx="29749">
                  <c:v>297432.19</c:v>
                </c:pt>
                <c:pt idx="29750">
                  <c:v>297442.15999999997</c:v>
                </c:pt>
                <c:pt idx="29751">
                  <c:v>297452.19</c:v>
                </c:pt>
                <c:pt idx="29752">
                  <c:v>297462.15999999997</c:v>
                </c:pt>
                <c:pt idx="29753">
                  <c:v>297472.15999999997</c:v>
                </c:pt>
                <c:pt idx="29754">
                  <c:v>297482.15999999997</c:v>
                </c:pt>
                <c:pt idx="29755">
                  <c:v>297492.15999999997</c:v>
                </c:pt>
                <c:pt idx="29756">
                  <c:v>297502.13</c:v>
                </c:pt>
                <c:pt idx="29757">
                  <c:v>297512.15999999997</c:v>
                </c:pt>
                <c:pt idx="29758">
                  <c:v>297522.15999999997</c:v>
                </c:pt>
                <c:pt idx="29759">
                  <c:v>297532.15999999997</c:v>
                </c:pt>
                <c:pt idx="29760">
                  <c:v>297542.15999999997</c:v>
                </c:pt>
                <c:pt idx="29761">
                  <c:v>297552.13</c:v>
                </c:pt>
                <c:pt idx="29762">
                  <c:v>297562.15999999997</c:v>
                </c:pt>
                <c:pt idx="29763">
                  <c:v>297572.13</c:v>
                </c:pt>
                <c:pt idx="29764">
                  <c:v>297582.13</c:v>
                </c:pt>
                <c:pt idx="29765">
                  <c:v>297592.13</c:v>
                </c:pt>
                <c:pt idx="29766">
                  <c:v>297602.13</c:v>
                </c:pt>
                <c:pt idx="29767">
                  <c:v>297612.13</c:v>
                </c:pt>
                <c:pt idx="29768">
                  <c:v>297622.13</c:v>
                </c:pt>
                <c:pt idx="29769">
                  <c:v>297632.13</c:v>
                </c:pt>
                <c:pt idx="29770">
                  <c:v>297642.13</c:v>
                </c:pt>
                <c:pt idx="29771">
                  <c:v>297652.13</c:v>
                </c:pt>
                <c:pt idx="29772">
                  <c:v>297662.13</c:v>
                </c:pt>
                <c:pt idx="29773">
                  <c:v>297672.13</c:v>
                </c:pt>
                <c:pt idx="29774">
                  <c:v>297682.13</c:v>
                </c:pt>
                <c:pt idx="29775">
                  <c:v>297692.13</c:v>
                </c:pt>
                <c:pt idx="29776">
                  <c:v>297702.13</c:v>
                </c:pt>
                <c:pt idx="29777">
                  <c:v>297712.13</c:v>
                </c:pt>
                <c:pt idx="29778">
                  <c:v>297722.13</c:v>
                </c:pt>
                <c:pt idx="29779">
                  <c:v>297732.13</c:v>
                </c:pt>
                <c:pt idx="29780">
                  <c:v>297742.13</c:v>
                </c:pt>
                <c:pt idx="29781">
                  <c:v>297752.09000000003</c:v>
                </c:pt>
                <c:pt idx="29782">
                  <c:v>297762.13</c:v>
                </c:pt>
                <c:pt idx="29783">
                  <c:v>297772.09000000003</c:v>
                </c:pt>
                <c:pt idx="29784">
                  <c:v>297782.09000000003</c:v>
                </c:pt>
                <c:pt idx="29785">
                  <c:v>297792.09000000003</c:v>
                </c:pt>
                <c:pt idx="29786">
                  <c:v>297802.09000000003</c:v>
                </c:pt>
                <c:pt idx="29787">
                  <c:v>297812.09000000003</c:v>
                </c:pt>
                <c:pt idx="29788">
                  <c:v>297822.09000000003</c:v>
                </c:pt>
                <c:pt idx="29789">
                  <c:v>297832.09000000003</c:v>
                </c:pt>
                <c:pt idx="29790">
                  <c:v>297842.09000000003</c:v>
                </c:pt>
                <c:pt idx="29791">
                  <c:v>297852.09000000003</c:v>
                </c:pt>
                <c:pt idx="29792">
                  <c:v>297862.06</c:v>
                </c:pt>
                <c:pt idx="29793">
                  <c:v>297872.09000000003</c:v>
                </c:pt>
                <c:pt idx="29794">
                  <c:v>297882.06</c:v>
                </c:pt>
                <c:pt idx="29795">
                  <c:v>297892.09000000003</c:v>
                </c:pt>
                <c:pt idx="29796">
                  <c:v>297902.06</c:v>
                </c:pt>
                <c:pt idx="29797">
                  <c:v>297912.06</c:v>
                </c:pt>
                <c:pt idx="29798">
                  <c:v>297922.09000000003</c:v>
                </c:pt>
                <c:pt idx="29799">
                  <c:v>297932.06</c:v>
                </c:pt>
                <c:pt idx="29800">
                  <c:v>297942.06</c:v>
                </c:pt>
                <c:pt idx="29801">
                  <c:v>297952.06</c:v>
                </c:pt>
                <c:pt idx="29802">
                  <c:v>297962.06</c:v>
                </c:pt>
                <c:pt idx="29803">
                  <c:v>297972.06</c:v>
                </c:pt>
                <c:pt idx="29804">
                  <c:v>297982.06</c:v>
                </c:pt>
                <c:pt idx="29805">
                  <c:v>297992.06</c:v>
                </c:pt>
                <c:pt idx="29806">
                  <c:v>298002.06</c:v>
                </c:pt>
                <c:pt idx="29807">
                  <c:v>298012.06</c:v>
                </c:pt>
                <c:pt idx="29808">
                  <c:v>298022.06</c:v>
                </c:pt>
                <c:pt idx="29809">
                  <c:v>298032.06</c:v>
                </c:pt>
                <c:pt idx="29810">
                  <c:v>298042.06</c:v>
                </c:pt>
                <c:pt idx="29811">
                  <c:v>298052.06</c:v>
                </c:pt>
                <c:pt idx="29812">
                  <c:v>298062.03000000003</c:v>
                </c:pt>
                <c:pt idx="29813">
                  <c:v>298072.06</c:v>
                </c:pt>
                <c:pt idx="29814">
                  <c:v>298082.03000000003</c:v>
                </c:pt>
                <c:pt idx="29815">
                  <c:v>298092.06</c:v>
                </c:pt>
                <c:pt idx="29816">
                  <c:v>298102.03000000003</c:v>
                </c:pt>
                <c:pt idx="29817">
                  <c:v>298112.03000000003</c:v>
                </c:pt>
                <c:pt idx="29818">
                  <c:v>298122.06</c:v>
                </c:pt>
                <c:pt idx="29819">
                  <c:v>298132.03000000003</c:v>
                </c:pt>
                <c:pt idx="29820">
                  <c:v>298142.03000000003</c:v>
                </c:pt>
                <c:pt idx="29821">
                  <c:v>298152.03000000003</c:v>
                </c:pt>
                <c:pt idx="29822">
                  <c:v>298162.03000000003</c:v>
                </c:pt>
                <c:pt idx="29823">
                  <c:v>298172</c:v>
                </c:pt>
                <c:pt idx="29824">
                  <c:v>298182.03000000003</c:v>
                </c:pt>
                <c:pt idx="29825">
                  <c:v>298192</c:v>
                </c:pt>
                <c:pt idx="29826">
                  <c:v>298202.03000000003</c:v>
                </c:pt>
                <c:pt idx="29827">
                  <c:v>298212.03000000003</c:v>
                </c:pt>
                <c:pt idx="29828">
                  <c:v>298222</c:v>
                </c:pt>
                <c:pt idx="29829">
                  <c:v>298232.03000000003</c:v>
                </c:pt>
                <c:pt idx="29830">
                  <c:v>298242</c:v>
                </c:pt>
                <c:pt idx="29831">
                  <c:v>298252</c:v>
                </c:pt>
                <c:pt idx="29832">
                  <c:v>298262</c:v>
                </c:pt>
                <c:pt idx="29833">
                  <c:v>298272</c:v>
                </c:pt>
                <c:pt idx="29834">
                  <c:v>298282</c:v>
                </c:pt>
                <c:pt idx="29835">
                  <c:v>298292</c:v>
                </c:pt>
                <c:pt idx="29836">
                  <c:v>298302</c:v>
                </c:pt>
                <c:pt idx="29837">
                  <c:v>298312</c:v>
                </c:pt>
                <c:pt idx="29838">
                  <c:v>298322</c:v>
                </c:pt>
                <c:pt idx="29839">
                  <c:v>298332</c:v>
                </c:pt>
                <c:pt idx="29840">
                  <c:v>298342</c:v>
                </c:pt>
                <c:pt idx="29841">
                  <c:v>298352</c:v>
                </c:pt>
                <c:pt idx="29842">
                  <c:v>298362</c:v>
                </c:pt>
                <c:pt idx="29843">
                  <c:v>298371.96999999997</c:v>
                </c:pt>
                <c:pt idx="29844">
                  <c:v>298382</c:v>
                </c:pt>
                <c:pt idx="29845">
                  <c:v>298391.96999999997</c:v>
                </c:pt>
                <c:pt idx="29846">
                  <c:v>298402</c:v>
                </c:pt>
                <c:pt idx="29847">
                  <c:v>298412</c:v>
                </c:pt>
                <c:pt idx="29848">
                  <c:v>298421.96999999997</c:v>
                </c:pt>
                <c:pt idx="29849">
                  <c:v>298432</c:v>
                </c:pt>
                <c:pt idx="29850">
                  <c:v>298441.96999999997</c:v>
                </c:pt>
                <c:pt idx="29851">
                  <c:v>298451.96999999997</c:v>
                </c:pt>
                <c:pt idx="29852">
                  <c:v>298461.96999999997</c:v>
                </c:pt>
                <c:pt idx="29853">
                  <c:v>298471.96999999997</c:v>
                </c:pt>
                <c:pt idx="29854">
                  <c:v>298481.96999999997</c:v>
                </c:pt>
                <c:pt idx="29855">
                  <c:v>298491.96999999997</c:v>
                </c:pt>
                <c:pt idx="29856">
                  <c:v>298501.96999999997</c:v>
                </c:pt>
                <c:pt idx="29857">
                  <c:v>298511.96999999997</c:v>
                </c:pt>
                <c:pt idx="29858">
                  <c:v>298521.96999999997</c:v>
                </c:pt>
                <c:pt idx="29859">
                  <c:v>298531.94</c:v>
                </c:pt>
                <c:pt idx="29860">
                  <c:v>298541.96999999997</c:v>
                </c:pt>
                <c:pt idx="29861">
                  <c:v>298551.94</c:v>
                </c:pt>
                <c:pt idx="29862">
                  <c:v>298561.96999999997</c:v>
                </c:pt>
                <c:pt idx="29863">
                  <c:v>298571.94</c:v>
                </c:pt>
                <c:pt idx="29864">
                  <c:v>298581.94</c:v>
                </c:pt>
                <c:pt idx="29865">
                  <c:v>298591.96999999997</c:v>
                </c:pt>
                <c:pt idx="29866">
                  <c:v>298601.94</c:v>
                </c:pt>
                <c:pt idx="29867">
                  <c:v>298611.94</c:v>
                </c:pt>
                <c:pt idx="29868">
                  <c:v>298621.94</c:v>
                </c:pt>
                <c:pt idx="29869">
                  <c:v>298631.94</c:v>
                </c:pt>
                <c:pt idx="29870">
                  <c:v>298641.94</c:v>
                </c:pt>
                <c:pt idx="29871">
                  <c:v>298651.94</c:v>
                </c:pt>
                <c:pt idx="29872">
                  <c:v>298661.94</c:v>
                </c:pt>
                <c:pt idx="29873">
                  <c:v>298671.94</c:v>
                </c:pt>
                <c:pt idx="29874">
                  <c:v>298681.94</c:v>
                </c:pt>
                <c:pt idx="29875">
                  <c:v>298691.94</c:v>
                </c:pt>
                <c:pt idx="29876">
                  <c:v>298701.94</c:v>
                </c:pt>
                <c:pt idx="29877">
                  <c:v>298711.94</c:v>
                </c:pt>
                <c:pt idx="29878">
                  <c:v>298721.94</c:v>
                </c:pt>
                <c:pt idx="29879">
                  <c:v>298731.90999999997</c:v>
                </c:pt>
                <c:pt idx="29880">
                  <c:v>298741.94</c:v>
                </c:pt>
                <c:pt idx="29881">
                  <c:v>298751.90999999997</c:v>
                </c:pt>
                <c:pt idx="29882">
                  <c:v>298761.94</c:v>
                </c:pt>
                <c:pt idx="29883">
                  <c:v>298771.90999999997</c:v>
                </c:pt>
                <c:pt idx="29884">
                  <c:v>298781.90999999997</c:v>
                </c:pt>
                <c:pt idx="29885">
                  <c:v>298791.90999999997</c:v>
                </c:pt>
                <c:pt idx="29886">
                  <c:v>298801.90999999997</c:v>
                </c:pt>
                <c:pt idx="29887">
                  <c:v>298811.90999999997</c:v>
                </c:pt>
                <c:pt idx="29888">
                  <c:v>298821.90999999997</c:v>
                </c:pt>
                <c:pt idx="29889">
                  <c:v>298831.90999999997</c:v>
                </c:pt>
                <c:pt idx="29890">
                  <c:v>298841.88</c:v>
                </c:pt>
                <c:pt idx="29891">
                  <c:v>298851.90999999997</c:v>
                </c:pt>
                <c:pt idx="29892">
                  <c:v>298861.88</c:v>
                </c:pt>
                <c:pt idx="29893">
                  <c:v>298871.90999999997</c:v>
                </c:pt>
                <c:pt idx="29894">
                  <c:v>298881.88</c:v>
                </c:pt>
                <c:pt idx="29895">
                  <c:v>298891.88</c:v>
                </c:pt>
                <c:pt idx="29896">
                  <c:v>298901.90999999997</c:v>
                </c:pt>
                <c:pt idx="29897">
                  <c:v>298911.88</c:v>
                </c:pt>
                <c:pt idx="29898">
                  <c:v>298921.88</c:v>
                </c:pt>
                <c:pt idx="29899">
                  <c:v>298931.88</c:v>
                </c:pt>
                <c:pt idx="29900">
                  <c:v>298941.88</c:v>
                </c:pt>
                <c:pt idx="29901">
                  <c:v>298951.88</c:v>
                </c:pt>
                <c:pt idx="29902">
                  <c:v>298961.88</c:v>
                </c:pt>
                <c:pt idx="29903">
                  <c:v>298971.88</c:v>
                </c:pt>
                <c:pt idx="29904">
                  <c:v>298981.88</c:v>
                </c:pt>
                <c:pt idx="29905">
                  <c:v>298991.88</c:v>
                </c:pt>
                <c:pt idx="29906">
                  <c:v>299001.88</c:v>
                </c:pt>
                <c:pt idx="29907">
                  <c:v>299011.88</c:v>
                </c:pt>
                <c:pt idx="29908">
                  <c:v>299021.88</c:v>
                </c:pt>
                <c:pt idx="29909">
                  <c:v>299031.88</c:v>
                </c:pt>
                <c:pt idx="29910">
                  <c:v>299041.84000000003</c:v>
                </c:pt>
                <c:pt idx="29911">
                  <c:v>299051.88</c:v>
                </c:pt>
                <c:pt idx="29912">
                  <c:v>299061.84000000003</c:v>
                </c:pt>
                <c:pt idx="29913">
                  <c:v>299071.88</c:v>
                </c:pt>
                <c:pt idx="29914">
                  <c:v>299081.88</c:v>
                </c:pt>
                <c:pt idx="29915">
                  <c:v>299091.84000000003</c:v>
                </c:pt>
                <c:pt idx="29916">
                  <c:v>299101.88</c:v>
                </c:pt>
                <c:pt idx="29917">
                  <c:v>299111.84000000003</c:v>
                </c:pt>
                <c:pt idx="29918">
                  <c:v>299121.84000000003</c:v>
                </c:pt>
                <c:pt idx="29919">
                  <c:v>299131.84000000003</c:v>
                </c:pt>
                <c:pt idx="29920">
                  <c:v>299141.84000000003</c:v>
                </c:pt>
                <c:pt idx="29921">
                  <c:v>299151.84000000003</c:v>
                </c:pt>
                <c:pt idx="29922">
                  <c:v>299161.84000000003</c:v>
                </c:pt>
                <c:pt idx="29923">
                  <c:v>299171.81</c:v>
                </c:pt>
                <c:pt idx="29924">
                  <c:v>299181.84000000003</c:v>
                </c:pt>
                <c:pt idx="29925">
                  <c:v>299191.84000000003</c:v>
                </c:pt>
                <c:pt idx="29926">
                  <c:v>299201.81</c:v>
                </c:pt>
                <c:pt idx="29927">
                  <c:v>299211.84000000003</c:v>
                </c:pt>
                <c:pt idx="29928">
                  <c:v>299221.81</c:v>
                </c:pt>
                <c:pt idx="29929">
                  <c:v>299231.84000000003</c:v>
                </c:pt>
                <c:pt idx="29930">
                  <c:v>299241.81</c:v>
                </c:pt>
                <c:pt idx="29931">
                  <c:v>299251.81</c:v>
                </c:pt>
                <c:pt idx="29932">
                  <c:v>299261.81</c:v>
                </c:pt>
                <c:pt idx="29933">
                  <c:v>299271.81</c:v>
                </c:pt>
                <c:pt idx="29934">
                  <c:v>299281.81</c:v>
                </c:pt>
                <c:pt idx="29935">
                  <c:v>299291.81</c:v>
                </c:pt>
                <c:pt idx="29936">
                  <c:v>299301.81</c:v>
                </c:pt>
                <c:pt idx="29937">
                  <c:v>299311.81</c:v>
                </c:pt>
                <c:pt idx="29938">
                  <c:v>299321.81</c:v>
                </c:pt>
                <c:pt idx="29939">
                  <c:v>299331.81</c:v>
                </c:pt>
                <c:pt idx="29940">
                  <c:v>299341.81</c:v>
                </c:pt>
                <c:pt idx="29941">
                  <c:v>299351.81</c:v>
                </c:pt>
                <c:pt idx="29942">
                  <c:v>299361.81</c:v>
                </c:pt>
                <c:pt idx="29943">
                  <c:v>299371.78000000003</c:v>
                </c:pt>
                <c:pt idx="29944">
                  <c:v>299381.81</c:v>
                </c:pt>
                <c:pt idx="29945">
                  <c:v>299391.81</c:v>
                </c:pt>
                <c:pt idx="29946">
                  <c:v>299401.78000000003</c:v>
                </c:pt>
                <c:pt idx="29947">
                  <c:v>299411.81</c:v>
                </c:pt>
                <c:pt idx="29948">
                  <c:v>299421.78000000003</c:v>
                </c:pt>
                <c:pt idx="29949">
                  <c:v>299431.81</c:v>
                </c:pt>
                <c:pt idx="29950">
                  <c:v>299441.78000000003</c:v>
                </c:pt>
                <c:pt idx="29951">
                  <c:v>299451.78000000003</c:v>
                </c:pt>
                <c:pt idx="29952">
                  <c:v>299461.78000000003</c:v>
                </c:pt>
                <c:pt idx="29953">
                  <c:v>299471.78000000003</c:v>
                </c:pt>
                <c:pt idx="29954">
                  <c:v>299481.75</c:v>
                </c:pt>
                <c:pt idx="29955">
                  <c:v>299491.78000000003</c:v>
                </c:pt>
                <c:pt idx="29956">
                  <c:v>299501.78000000003</c:v>
                </c:pt>
                <c:pt idx="29957">
                  <c:v>299511.75</c:v>
                </c:pt>
                <c:pt idx="29958">
                  <c:v>299521.78000000003</c:v>
                </c:pt>
                <c:pt idx="29959">
                  <c:v>299531.75</c:v>
                </c:pt>
                <c:pt idx="29960">
                  <c:v>299541.78000000003</c:v>
                </c:pt>
                <c:pt idx="29961">
                  <c:v>299551.78000000003</c:v>
                </c:pt>
                <c:pt idx="29962">
                  <c:v>299561.75</c:v>
                </c:pt>
                <c:pt idx="29963">
                  <c:v>299571.78000000003</c:v>
                </c:pt>
                <c:pt idx="29964">
                  <c:v>299581.75</c:v>
                </c:pt>
                <c:pt idx="29965">
                  <c:v>299591.75</c:v>
                </c:pt>
                <c:pt idx="29966">
                  <c:v>299601.75</c:v>
                </c:pt>
                <c:pt idx="29967">
                  <c:v>299611.75</c:v>
                </c:pt>
                <c:pt idx="29968">
                  <c:v>299621.75</c:v>
                </c:pt>
                <c:pt idx="29969">
                  <c:v>299631.75</c:v>
                </c:pt>
                <c:pt idx="29970">
                  <c:v>299641.75</c:v>
                </c:pt>
                <c:pt idx="29971">
                  <c:v>299651.75</c:v>
                </c:pt>
                <c:pt idx="29972">
                  <c:v>299661.75</c:v>
                </c:pt>
                <c:pt idx="29973">
                  <c:v>299671.75</c:v>
                </c:pt>
                <c:pt idx="29974">
                  <c:v>299681.75</c:v>
                </c:pt>
                <c:pt idx="29975">
                  <c:v>299691.75</c:v>
                </c:pt>
                <c:pt idx="29976">
                  <c:v>299701.75</c:v>
                </c:pt>
                <c:pt idx="29977">
                  <c:v>299711.71999999997</c:v>
                </c:pt>
                <c:pt idx="29978">
                  <c:v>299721.75</c:v>
                </c:pt>
                <c:pt idx="29979">
                  <c:v>299731.71999999997</c:v>
                </c:pt>
                <c:pt idx="29980">
                  <c:v>299741.75</c:v>
                </c:pt>
                <c:pt idx="29981">
                  <c:v>299751.71999999997</c:v>
                </c:pt>
                <c:pt idx="29982">
                  <c:v>299761.71999999997</c:v>
                </c:pt>
                <c:pt idx="29983">
                  <c:v>299771.71999999997</c:v>
                </c:pt>
                <c:pt idx="29984">
                  <c:v>299781.71999999997</c:v>
                </c:pt>
                <c:pt idx="29985">
                  <c:v>299791.71999999997</c:v>
                </c:pt>
                <c:pt idx="29986">
                  <c:v>299801.71999999997</c:v>
                </c:pt>
                <c:pt idx="29987">
                  <c:v>299811.71999999997</c:v>
                </c:pt>
                <c:pt idx="29988">
                  <c:v>299821.71999999997</c:v>
                </c:pt>
                <c:pt idx="29989">
                  <c:v>299831.71999999997</c:v>
                </c:pt>
                <c:pt idx="29990">
                  <c:v>299841.69</c:v>
                </c:pt>
                <c:pt idx="29991">
                  <c:v>299851.71999999997</c:v>
                </c:pt>
                <c:pt idx="29992">
                  <c:v>299861.69</c:v>
                </c:pt>
                <c:pt idx="29993">
                  <c:v>299871.69</c:v>
                </c:pt>
                <c:pt idx="29994">
                  <c:v>299881.71999999997</c:v>
                </c:pt>
                <c:pt idx="29995">
                  <c:v>299891.69</c:v>
                </c:pt>
                <c:pt idx="29996">
                  <c:v>299901.71999999997</c:v>
                </c:pt>
                <c:pt idx="29997">
                  <c:v>299911.69</c:v>
                </c:pt>
                <c:pt idx="29998">
                  <c:v>299921.69</c:v>
                </c:pt>
                <c:pt idx="29999">
                  <c:v>299931.69</c:v>
                </c:pt>
                <c:pt idx="30000">
                  <c:v>299941.69</c:v>
                </c:pt>
                <c:pt idx="30001">
                  <c:v>299951.69</c:v>
                </c:pt>
                <c:pt idx="30002">
                  <c:v>299961.69</c:v>
                </c:pt>
                <c:pt idx="30003">
                  <c:v>299971.69</c:v>
                </c:pt>
                <c:pt idx="30004">
                  <c:v>299981.69</c:v>
                </c:pt>
                <c:pt idx="30005">
                  <c:v>299991.69</c:v>
                </c:pt>
                <c:pt idx="30006">
                  <c:v>300001.69</c:v>
                </c:pt>
                <c:pt idx="30007">
                  <c:v>300011.69</c:v>
                </c:pt>
                <c:pt idx="30008">
                  <c:v>300021.69</c:v>
                </c:pt>
                <c:pt idx="30009">
                  <c:v>300031.69</c:v>
                </c:pt>
                <c:pt idx="30010">
                  <c:v>300041.69</c:v>
                </c:pt>
                <c:pt idx="30011">
                  <c:v>300051.69</c:v>
                </c:pt>
                <c:pt idx="30012">
                  <c:v>300061.65999999997</c:v>
                </c:pt>
                <c:pt idx="30013">
                  <c:v>300071.65999999997</c:v>
                </c:pt>
                <c:pt idx="30014">
                  <c:v>300081.69</c:v>
                </c:pt>
                <c:pt idx="30015">
                  <c:v>300091.65999999997</c:v>
                </c:pt>
                <c:pt idx="30016">
                  <c:v>300101.69</c:v>
                </c:pt>
                <c:pt idx="30017">
                  <c:v>300111.65999999997</c:v>
                </c:pt>
                <c:pt idx="30018">
                  <c:v>300121.65999999997</c:v>
                </c:pt>
                <c:pt idx="30019">
                  <c:v>300131.65999999997</c:v>
                </c:pt>
                <c:pt idx="30020">
                  <c:v>300141.65999999997</c:v>
                </c:pt>
                <c:pt idx="30021">
                  <c:v>300151.63</c:v>
                </c:pt>
                <c:pt idx="30022">
                  <c:v>300161.65999999997</c:v>
                </c:pt>
                <c:pt idx="30023">
                  <c:v>300171.65999999997</c:v>
                </c:pt>
                <c:pt idx="30024">
                  <c:v>300181.63</c:v>
                </c:pt>
                <c:pt idx="30025">
                  <c:v>300191.65999999997</c:v>
                </c:pt>
                <c:pt idx="30026">
                  <c:v>300201.63</c:v>
                </c:pt>
                <c:pt idx="30027">
                  <c:v>300211.65999999997</c:v>
                </c:pt>
                <c:pt idx="30028">
                  <c:v>300221.63</c:v>
                </c:pt>
                <c:pt idx="30029">
                  <c:v>300231.63</c:v>
                </c:pt>
                <c:pt idx="30030">
                  <c:v>300241.63</c:v>
                </c:pt>
                <c:pt idx="30031">
                  <c:v>300251.63</c:v>
                </c:pt>
                <c:pt idx="30032">
                  <c:v>300261.63</c:v>
                </c:pt>
                <c:pt idx="30033">
                  <c:v>300271.63</c:v>
                </c:pt>
                <c:pt idx="30034">
                  <c:v>300281.63</c:v>
                </c:pt>
                <c:pt idx="30035">
                  <c:v>300291.63</c:v>
                </c:pt>
                <c:pt idx="30036">
                  <c:v>300301.63</c:v>
                </c:pt>
                <c:pt idx="30037">
                  <c:v>300311.63</c:v>
                </c:pt>
                <c:pt idx="30038">
                  <c:v>300321.63</c:v>
                </c:pt>
                <c:pt idx="30039">
                  <c:v>300331.63</c:v>
                </c:pt>
                <c:pt idx="30040">
                  <c:v>300341.63</c:v>
                </c:pt>
                <c:pt idx="30041">
                  <c:v>300351.59000000003</c:v>
                </c:pt>
                <c:pt idx="30042">
                  <c:v>300361.63</c:v>
                </c:pt>
                <c:pt idx="30043">
                  <c:v>300371.63</c:v>
                </c:pt>
                <c:pt idx="30044">
                  <c:v>300381.59000000003</c:v>
                </c:pt>
                <c:pt idx="30045">
                  <c:v>300391.63</c:v>
                </c:pt>
                <c:pt idx="30046">
                  <c:v>300401.59000000003</c:v>
                </c:pt>
                <c:pt idx="30047">
                  <c:v>300411.63</c:v>
                </c:pt>
                <c:pt idx="30048">
                  <c:v>300421.59000000003</c:v>
                </c:pt>
                <c:pt idx="30049">
                  <c:v>300431.59000000003</c:v>
                </c:pt>
                <c:pt idx="30050">
                  <c:v>300441.59000000003</c:v>
                </c:pt>
                <c:pt idx="30051">
                  <c:v>300451.59000000003</c:v>
                </c:pt>
                <c:pt idx="30052">
                  <c:v>300461.59000000003</c:v>
                </c:pt>
                <c:pt idx="30053">
                  <c:v>300471.59000000003</c:v>
                </c:pt>
                <c:pt idx="30054">
                  <c:v>300481.59000000003</c:v>
                </c:pt>
                <c:pt idx="30055">
                  <c:v>300491.59000000003</c:v>
                </c:pt>
                <c:pt idx="30056">
                  <c:v>300501.59000000003</c:v>
                </c:pt>
                <c:pt idx="30057">
                  <c:v>300511.56</c:v>
                </c:pt>
                <c:pt idx="30058">
                  <c:v>300521.59000000003</c:v>
                </c:pt>
                <c:pt idx="30059">
                  <c:v>300531.56</c:v>
                </c:pt>
                <c:pt idx="30060">
                  <c:v>300541.56</c:v>
                </c:pt>
                <c:pt idx="30061">
                  <c:v>300551.56</c:v>
                </c:pt>
                <c:pt idx="30062">
                  <c:v>300561.56</c:v>
                </c:pt>
                <c:pt idx="30063">
                  <c:v>300571.59000000003</c:v>
                </c:pt>
                <c:pt idx="30064">
                  <c:v>300581.56</c:v>
                </c:pt>
                <c:pt idx="30065">
                  <c:v>300591.56</c:v>
                </c:pt>
                <c:pt idx="30066">
                  <c:v>300601.56</c:v>
                </c:pt>
                <c:pt idx="30067">
                  <c:v>300611.56</c:v>
                </c:pt>
                <c:pt idx="30068">
                  <c:v>300621.56</c:v>
                </c:pt>
                <c:pt idx="30069">
                  <c:v>300631.56</c:v>
                </c:pt>
                <c:pt idx="30070">
                  <c:v>300641.56</c:v>
                </c:pt>
                <c:pt idx="30071">
                  <c:v>300651.56</c:v>
                </c:pt>
                <c:pt idx="30072">
                  <c:v>300661.56</c:v>
                </c:pt>
                <c:pt idx="30073">
                  <c:v>300671.56</c:v>
                </c:pt>
                <c:pt idx="30074">
                  <c:v>300681.56</c:v>
                </c:pt>
                <c:pt idx="30075">
                  <c:v>300691.56</c:v>
                </c:pt>
                <c:pt idx="30076">
                  <c:v>300701.56</c:v>
                </c:pt>
                <c:pt idx="30077">
                  <c:v>300711.53000000003</c:v>
                </c:pt>
                <c:pt idx="30078">
                  <c:v>300721.56</c:v>
                </c:pt>
                <c:pt idx="30079">
                  <c:v>300731.53000000003</c:v>
                </c:pt>
                <c:pt idx="30080">
                  <c:v>300741.53000000003</c:v>
                </c:pt>
                <c:pt idx="30081">
                  <c:v>300751.56</c:v>
                </c:pt>
                <c:pt idx="30082">
                  <c:v>300761.53000000003</c:v>
                </c:pt>
                <c:pt idx="30083">
                  <c:v>300771.56</c:v>
                </c:pt>
                <c:pt idx="30084">
                  <c:v>300781.53000000003</c:v>
                </c:pt>
                <c:pt idx="30085">
                  <c:v>300791.53000000003</c:v>
                </c:pt>
                <c:pt idx="30086">
                  <c:v>300801.53000000003</c:v>
                </c:pt>
                <c:pt idx="30087">
                  <c:v>300811.53000000003</c:v>
                </c:pt>
                <c:pt idx="30088">
                  <c:v>300821.5</c:v>
                </c:pt>
                <c:pt idx="30089">
                  <c:v>300831.53000000003</c:v>
                </c:pt>
                <c:pt idx="30090">
                  <c:v>300841.5</c:v>
                </c:pt>
                <c:pt idx="30091">
                  <c:v>300851.5</c:v>
                </c:pt>
                <c:pt idx="30092">
                  <c:v>300861.53000000003</c:v>
                </c:pt>
                <c:pt idx="30093">
                  <c:v>300871.5</c:v>
                </c:pt>
                <c:pt idx="30094">
                  <c:v>300881.53000000003</c:v>
                </c:pt>
                <c:pt idx="30095">
                  <c:v>300891.5</c:v>
                </c:pt>
                <c:pt idx="30096">
                  <c:v>300901.5</c:v>
                </c:pt>
                <c:pt idx="30097">
                  <c:v>300911.5</c:v>
                </c:pt>
                <c:pt idx="30098">
                  <c:v>300921.5</c:v>
                </c:pt>
                <c:pt idx="30099">
                  <c:v>300931.5</c:v>
                </c:pt>
                <c:pt idx="30100">
                  <c:v>300941.5</c:v>
                </c:pt>
                <c:pt idx="30101">
                  <c:v>300951.5</c:v>
                </c:pt>
                <c:pt idx="30102">
                  <c:v>300961.5</c:v>
                </c:pt>
                <c:pt idx="30103">
                  <c:v>300971.5</c:v>
                </c:pt>
                <c:pt idx="30104">
                  <c:v>300981.5</c:v>
                </c:pt>
                <c:pt idx="30105">
                  <c:v>300991.5</c:v>
                </c:pt>
                <c:pt idx="30106">
                  <c:v>301001.5</c:v>
                </c:pt>
                <c:pt idx="30107">
                  <c:v>301011.5</c:v>
                </c:pt>
                <c:pt idx="30108">
                  <c:v>301021.46999999997</c:v>
                </c:pt>
                <c:pt idx="30109">
                  <c:v>301031.5</c:v>
                </c:pt>
                <c:pt idx="30110">
                  <c:v>301041.5</c:v>
                </c:pt>
                <c:pt idx="30111">
                  <c:v>301051.5</c:v>
                </c:pt>
                <c:pt idx="30112">
                  <c:v>301061.5</c:v>
                </c:pt>
                <c:pt idx="30113">
                  <c:v>301071.46999999997</c:v>
                </c:pt>
                <c:pt idx="30114">
                  <c:v>301081.5</c:v>
                </c:pt>
                <c:pt idx="30115">
                  <c:v>301091.46999999997</c:v>
                </c:pt>
                <c:pt idx="30116">
                  <c:v>301101.46999999997</c:v>
                </c:pt>
                <c:pt idx="30117">
                  <c:v>301111.46999999997</c:v>
                </c:pt>
                <c:pt idx="30118">
                  <c:v>301121.46999999997</c:v>
                </c:pt>
                <c:pt idx="30119">
                  <c:v>301131.44</c:v>
                </c:pt>
                <c:pt idx="30120">
                  <c:v>301141.46999999997</c:v>
                </c:pt>
                <c:pt idx="30121">
                  <c:v>301151.46999999997</c:v>
                </c:pt>
                <c:pt idx="30122">
                  <c:v>301161.46999999997</c:v>
                </c:pt>
                <c:pt idx="30123">
                  <c:v>301171.46999999997</c:v>
                </c:pt>
                <c:pt idx="30124">
                  <c:v>301181.44</c:v>
                </c:pt>
                <c:pt idx="30125">
                  <c:v>301191.46999999997</c:v>
                </c:pt>
                <c:pt idx="30126">
                  <c:v>301201.44</c:v>
                </c:pt>
                <c:pt idx="30127">
                  <c:v>301211.44</c:v>
                </c:pt>
                <c:pt idx="30128">
                  <c:v>301221.44</c:v>
                </c:pt>
                <c:pt idx="30129">
                  <c:v>301231.44</c:v>
                </c:pt>
                <c:pt idx="30130">
                  <c:v>301241.46999999997</c:v>
                </c:pt>
                <c:pt idx="30131">
                  <c:v>301251.44</c:v>
                </c:pt>
                <c:pt idx="30132">
                  <c:v>301261.44</c:v>
                </c:pt>
                <c:pt idx="30133">
                  <c:v>301271.44</c:v>
                </c:pt>
                <c:pt idx="30134">
                  <c:v>301281.44</c:v>
                </c:pt>
                <c:pt idx="30135">
                  <c:v>301291.44</c:v>
                </c:pt>
                <c:pt idx="30136">
                  <c:v>301301.44</c:v>
                </c:pt>
                <c:pt idx="30137">
                  <c:v>301311.44</c:v>
                </c:pt>
                <c:pt idx="30138">
                  <c:v>301321.44</c:v>
                </c:pt>
                <c:pt idx="30139">
                  <c:v>301331.44</c:v>
                </c:pt>
                <c:pt idx="30140">
                  <c:v>301341.44</c:v>
                </c:pt>
                <c:pt idx="30141">
                  <c:v>301351.44</c:v>
                </c:pt>
                <c:pt idx="30142">
                  <c:v>301361.44</c:v>
                </c:pt>
                <c:pt idx="30143">
                  <c:v>301371.44</c:v>
                </c:pt>
                <c:pt idx="30144">
                  <c:v>301381.40999999997</c:v>
                </c:pt>
                <c:pt idx="30145">
                  <c:v>301391.44</c:v>
                </c:pt>
                <c:pt idx="30146">
                  <c:v>301401.40999999997</c:v>
                </c:pt>
                <c:pt idx="30147">
                  <c:v>301411.40999999997</c:v>
                </c:pt>
                <c:pt idx="30148">
                  <c:v>301421.44</c:v>
                </c:pt>
                <c:pt idx="30149">
                  <c:v>301431.40999999997</c:v>
                </c:pt>
                <c:pt idx="30150">
                  <c:v>301441.44</c:v>
                </c:pt>
                <c:pt idx="30151">
                  <c:v>301451.40999999997</c:v>
                </c:pt>
                <c:pt idx="30152">
                  <c:v>301461.40999999997</c:v>
                </c:pt>
                <c:pt idx="30153">
                  <c:v>301471.40999999997</c:v>
                </c:pt>
                <c:pt idx="30154">
                  <c:v>301481.40999999997</c:v>
                </c:pt>
                <c:pt idx="30155">
                  <c:v>301491.38</c:v>
                </c:pt>
                <c:pt idx="30156">
                  <c:v>301501.40999999997</c:v>
                </c:pt>
                <c:pt idx="30157">
                  <c:v>301511.38</c:v>
                </c:pt>
                <c:pt idx="30158">
                  <c:v>301521.38</c:v>
                </c:pt>
                <c:pt idx="30159">
                  <c:v>301531.40999999997</c:v>
                </c:pt>
                <c:pt idx="30160">
                  <c:v>301541.38</c:v>
                </c:pt>
                <c:pt idx="30161">
                  <c:v>301551.40999999997</c:v>
                </c:pt>
                <c:pt idx="30162">
                  <c:v>301561.38</c:v>
                </c:pt>
                <c:pt idx="30163">
                  <c:v>301571.38</c:v>
                </c:pt>
                <c:pt idx="30164">
                  <c:v>301581.38</c:v>
                </c:pt>
                <c:pt idx="30165">
                  <c:v>301591.38</c:v>
                </c:pt>
                <c:pt idx="30166">
                  <c:v>301601.38</c:v>
                </c:pt>
                <c:pt idx="30167">
                  <c:v>301611.38</c:v>
                </c:pt>
                <c:pt idx="30168">
                  <c:v>301621.38</c:v>
                </c:pt>
                <c:pt idx="30169">
                  <c:v>301631.38</c:v>
                </c:pt>
                <c:pt idx="30170">
                  <c:v>301641.38</c:v>
                </c:pt>
                <c:pt idx="30171">
                  <c:v>301651.38</c:v>
                </c:pt>
                <c:pt idx="30172">
                  <c:v>301661.38</c:v>
                </c:pt>
                <c:pt idx="30173">
                  <c:v>301671.38</c:v>
                </c:pt>
                <c:pt idx="30174">
                  <c:v>301681.38</c:v>
                </c:pt>
                <c:pt idx="30175">
                  <c:v>301691.34000000003</c:v>
                </c:pt>
                <c:pt idx="30176">
                  <c:v>301701.38</c:v>
                </c:pt>
                <c:pt idx="30177">
                  <c:v>301711.34000000003</c:v>
                </c:pt>
                <c:pt idx="30178">
                  <c:v>301721.38</c:v>
                </c:pt>
                <c:pt idx="30179">
                  <c:v>301731.38</c:v>
                </c:pt>
                <c:pt idx="30180">
                  <c:v>301741.34000000003</c:v>
                </c:pt>
                <c:pt idx="30181">
                  <c:v>301751.38</c:v>
                </c:pt>
                <c:pt idx="30182">
                  <c:v>301761.34000000003</c:v>
                </c:pt>
                <c:pt idx="30183">
                  <c:v>301771.34000000003</c:v>
                </c:pt>
                <c:pt idx="30184">
                  <c:v>301781.34000000003</c:v>
                </c:pt>
                <c:pt idx="30185">
                  <c:v>301791.34000000003</c:v>
                </c:pt>
                <c:pt idx="30186">
                  <c:v>301801.31</c:v>
                </c:pt>
                <c:pt idx="30187">
                  <c:v>301811.34000000003</c:v>
                </c:pt>
                <c:pt idx="30188">
                  <c:v>301821.34000000003</c:v>
                </c:pt>
                <c:pt idx="30189">
                  <c:v>301831.34000000003</c:v>
                </c:pt>
                <c:pt idx="30190">
                  <c:v>301841.34000000003</c:v>
                </c:pt>
                <c:pt idx="30191">
                  <c:v>301851.31</c:v>
                </c:pt>
                <c:pt idx="30192">
                  <c:v>301861.34000000003</c:v>
                </c:pt>
                <c:pt idx="30193">
                  <c:v>301871.31</c:v>
                </c:pt>
                <c:pt idx="30194">
                  <c:v>301881.31</c:v>
                </c:pt>
                <c:pt idx="30195">
                  <c:v>301891.31</c:v>
                </c:pt>
                <c:pt idx="30196">
                  <c:v>301901.31</c:v>
                </c:pt>
                <c:pt idx="30197">
                  <c:v>301911.34000000003</c:v>
                </c:pt>
                <c:pt idx="30198">
                  <c:v>301921.31</c:v>
                </c:pt>
                <c:pt idx="30199">
                  <c:v>301931.31</c:v>
                </c:pt>
                <c:pt idx="30200">
                  <c:v>301941.31</c:v>
                </c:pt>
                <c:pt idx="30201">
                  <c:v>301951.31</c:v>
                </c:pt>
                <c:pt idx="30202">
                  <c:v>301961.31</c:v>
                </c:pt>
                <c:pt idx="30203">
                  <c:v>301971.31</c:v>
                </c:pt>
                <c:pt idx="30204">
                  <c:v>301981.31</c:v>
                </c:pt>
                <c:pt idx="30205">
                  <c:v>301991.31</c:v>
                </c:pt>
                <c:pt idx="30206">
                  <c:v>302001.28000000003</c:v>
                </c:pt>
                <c:pt idx="30207">
                  <c:v>302011.31</c:v>
                </c:pt>
                <c:pt idx="30208">
                  <c:v>302021.31</c:v>
                </c:pt>
                <c:pt idx="30209">
                  <c:v>302031.31</c:v>
                </c:pt>
                <c:pt idx="30210">
                  <c:v>302041.31</c:v>
                </c:pt>
                <c:pt idx="30211">
                  <c:v>302051.28000000003</c:v>
                </c:pt>
                <c:pt idx="30212">
                  <c:v>302061.31</c:v>
                </c:pt>
                <c:pt idx="30213">
                  <c:v>302071.28000000003</c:v>
                </c:pt>
                <c:pt idx="30214">
                  <c:v>302081.28000000003</c:v>
                </c:pt>
                <c:pt idx="30215">
                  <c:v>302091.28000000003</c:v>
                </c:pt>
                <c:pt idx="30216">
                  <c:v>302101.28000000003</c:v>
                </c:pt>
                <c:pt idx="30217">
                  <c:v>302111.31</c:v>
                </c:pt>
                <c:pt idx="30218">
                  <c:v>302121.28000000003</c:v>
                </c:pt>
                <c:pt idx="30219">
                  <c:v>302131.28000000003</c:v>
                </c:pt>
                <c:pt idx="30220">
                  <c:v>302141.28000000003</c:v>
                </c:pt>
                <c:pt idx="30221">
                  <c:v>302151.28000000003</c:v>
                </c:pt>
                <c:pt idx="30222">
                  <c:v>302161.25</c:v>
                </c:pt>
                <c:pt idx="30223">
                  <c:v>302171.28000000003</c:v>
                </c:pt>
                <c:pt idx="30224">
                  <c:v>302181.25</c:v>
                </c:pt>
                <c:pt idx="30225">
                  <c:v>302191.25</c:v>
                </c:pt>
                <c:pt idx="30226">
                  <c:v>302201.28000000003</c:v>
                </c:pt>
                <c:pt idx="30227">
                  <c:v>302211.25</c:v>
                </c:pt>
                <c:pt idx="30228">
                  <c:v>302221.28000000003</c:v>
                </c:pt>
                <c:pt idx="30229">
                  <c:v>302231.25</c:v>
                </c:pt>
                <c:pt idx="30230">
                  <c:v>302241.25</c:v>
                </c:pt>
                <c:pt idx="30231">
                  <c:v>302251.25</c:v>
                </c:pt>
                <c:pt idx="30232">
                  <c:v>302261.25</c:v>
                </c:pt>
                <c:pt idx="30233">
                  <c:v>302271.25</c:v>
                </c:pt>
                <c:pt idx="30234">
                  <c:v>302281.25</c:v>
                </c:pt>
                <c:pt idx="30235">
                  <c:v>302291.25</c:v>
                </c:pt>
                <c:pt idx="30236">
                  <c:v>302301.25</c:v>
                </c:pt>
                <c:pt idx="30237">
                  <c:v>302311.25</c:v>
                </c:pt>
                <c:pt idx="30238">
                  <c:v>302321.25</c:v>
                </c:pt>
                <c:pt idx="30239">
                  <c:v>302331.25</c:v>
                </c:pt>
                <c:pt idx="30240">
                  <c:v>302341.25</c:v>
                </c:pt>
                <c:pt idx="30241">
                  <c:v>302351.25</c:v>
                </c:pt>
                <c:pt idx="30242">
                  <c:v>302361.21999999997</c:v>
                </c:pt>
                <c:pt idx="30243">
                  <c:v>302371.25</c:v>
                </c:pt>
                <c:pt idx="30244">
                  <c:v>302381.21999999997</c:v>
                </c:pt>
                <c:pt idx="30245">
                  <c:v>302391.25</c:v>
                </c:pt>
                <c:pt idx="30246">
                  <c:v>302401.25</c:v>
                </c:pt>
                <c:pt idx="30247">
                  <c:v>302411.21999999997</c:v>
                </c:pt>
                <c:pt idx="30248">
                  <c:v>302421.25</c:v>
                </c:pt>
                <c:pt idx="30249">
                  <c:v>302431.21999999997</c:v>
                </c:pt>
                <c:pt idx="30250">
                  <c:v>302441.21999999997</c:v>
                </c:pt>
                <c:pt idx="30251">
                  <c:v>302451.21999999997</c:v>
                </c:pt>
                <c:pt idx="30252">
                  <c:v>302461.21999999997</c:v>
                </c:pt>
                <c:pt idx="30253">
                  <c:v>302471.19</c:v>
                </c:pt>
                <c:pt idx="30254">
                  <c:v>302481.21999999997</c:v>
                </c:pt>
                <c:pt idx="30255">
                  <c:v>302491.19</c:v>
                </c:pt>
                <c:pt idx="30256">
                  <c:v>302501.21999999997</c:v>
                </c:pt>
                <c:pt idx="30257">
                  <c:v>302511.21999999997</c:v>
                </c:pt>
                <c:pt idx="30258">
                  <c:v>302521.19</c:v>
                </c:pt>
                <c:pt idx="30259">
                  <c:v>302531.21999999997</c:v>
                </c:pt>
                <c:pt idx="30260">
                  <c:v>302541.19</c:v>
                </c:pt>
                <c:pt idx="30261">
                  <c:v>302551.19</c:v>
                </c:pt>
                <c:pt idx="30262">
                  <c:v>302561.19</c:v>
                </c:pt>
                <c:pt idx="30263">
                  <c:v>302571.19</c:v>
                </c:pt>
                <c:pt idx="30264">
                  <c:v>302581.19</c:v>
                </c:pt>
                <c:pt idx="30265">
                  <c:v>302591.19</c:v>
                </c:pt>
                <c:pt idx="30266">
                  <c:v>302601.19</c:v>
                </c:pt>
                <c:pt idx="30267">
                  <c:v>302611.19</c:v>
                </c:pt>
                <c:pt idx="30268">
                  <c:v>302621.19</c:v>
                </c:pt>
                <c:pt idx="30269">
                  <c:v>302631.19</c:v>
                </c:pt>
                <c:pt idx="30270">
                  <c:v>302641.19</c:v>
                </c:pt>
                <c:pt idx="30271">
                  <c:v>302651.19</c:v>
                </c:pt>
                <c:pt idx="30272">
                  <c:v>302661.19</c:v>
                </c:pt>
                <c:pt idx="30273">
                  <c:v>302671.15999999997</c:v>
                </c:pt>
                <c:pt idx="30274">
                  <c:v>302681.19</c:v>
                </c:pt>
                <c:pt idx="30275">
                  <c:v>302691.19</c:v>
                </c:pt>
                <c:pt idx="30276">
                  <c:v>302701.19</c:v>
                </c:pt>
                <c:pt idx="30277">
                  <c:v>302711.19</c:v>
                </c:pt>
                <c:pt idx="30278">
                  <c:v>302721.15999999997</c:v>
                </c:pt>
                <c:pt idx="30279">
                  <c:v>302731.19</c:v>
                </c:pt>
                <c:pt idx="30280">
                  <c:v>302741.15999999997</c:v>
                </c:pt>
                <c:pt idx="30281">
                  <c:v>302751.15999999997</c:v>
                </c:pt>
                <c:pt idx="30282">
                  <c:v>302761.15999999997</c:v>
                </c:pt>
                <c:pt idx="30283">
                  <c:v>302771.15999999997</c:v>
                </c:pt>
                <c:pt idx="30284">
                  <c:v>302781.15999999997</c:v>
                </c:pt>
                <c:pt idx="30285">
                  <c:v>302791.15999999997</c:v>
                </c:pt>
                <c:pt idx="30286">
                  <c:v>302801.15999999997</c:v>
                </c:pt>
                <c:pt idx="30287">
                  <c:v>302811.15999999997</c:v>
                </c:pt>
                <c:pt idx="30288">
                  <c:v>302821.15999999997</c:v>
                </c:pt>
                <c:pt idx="30289">
                  <c:v>302831.13</c:v>
                </c:pt>
                <c:pt idx="30290">
                  <c:v>302841.15999999997</c:v>
                </c:pt>
                <c:pt idx="30291">
                  <c:v>302851.13</c:v>
                </c:pt>
                <c:pt idx="30292">
                  <c:v>302861.15999999997</c:v>
                </c:pt>
                <c:pt idx="30293">
                  <c:v>302871.13</c:v>
                </c:pt>
                <c:pt idx="30294">
                  <c:v>302881.13</c:v>
                </c:pt>
                <c:pt idx="30295">
                  <c:v>302891.15999999997</c:v>
                </c:pt>
                <c:pt idx="30296">
                  <c:v>302901.13</c:v>
                </c:pt>
                <c:pt idx="30297">
                  <c:v>302911.13</c:v>
                </c:pt>
                <c:pt idx="30298">
                  <c:v>302921.13</c:v>
                </c:pt>
                <c:pt idx="30299">
                  <c:v>302931.13</c:v>
                </c:pt>
                <c:pt idx="30300">
                  <c:v>302941.13</c:v>
                </c:pt>
                <c:pt idx="30301">
                  <c:v>302951.13</c:v>
                </c:pt>
                <c:pt idx="30302">
                  <c:v>302961.13</c:v>
                </c:pt>
                <c:pt idx="30303">
                  <c:v>302971.13</c:v>
                </c:pt>
                <c:pt idx="30304">
                  <c:v>302981.13</c:v>
                </c:pt>
                <c:pt idx="30305">
                  <c:v>302991.13</c:v>
                </c:pt>
                <c:pt idx="30306">
                  <c:v>303001.13</c:v>
                </c:pt>
                <c:pt idx="30307">
                  <c:v>303011.13</c:v>
                </c:pt>
                <c:pt idx="30308">
                  <c:v>303021.13</c:v>
                </c:pt>
                <c:pt idx="30309">
                  <c:v>303031.09000000003</c:v>
                </c:pt>
                <c:pt idx="30310">
                  <c:v>303041.13</c:v>
                </c:pt>
                <c:pt idx="30311">
                  <c:v>303051.09000000003</c:v>
                </c:pt>
                <c:pt idx="30312">
                  <c:v>303061.13</c:v>
                </c:pt>
                <c:pt idx="30313">
                  <c:v>303071.13</c:v>
                </c:pt>
                <c:pt idx="30314">
                  <c:v>303081.09000000003</c:v>
                </c:pt>
                <c:pt idx="30315">
                  <c:v>303091.13</c:v>
                </c:pt>
                <c:pt idx="30316">
                  <c:v>303101.09000000003</c:v>
                </c:pt>
                <c:pt idx="30317">
                  <c:v>303111.09000000003</c:v>
                </c:pt>
                <c:pt idx="30318">
                  <c:v>303121.09000000003</c:v>
                </c:pt>
                <c:pt idx="30319">
                  <c:v>303131.09000000003</c:v>
                </c:pt>
                <c:pt idx="30320">
                  <c:v>303141.06</c:v>
                </c:pt>
                <c:pt idx="30321">
                  <c:v>303151.09000000003</c:v>
                </c:pt>
                <c:pt idx="30322">
                  <c:v>303161.06</c:v>
                </c:pt>
                <c:pt idx="30323">
                  <c:v>303171.09000000003</c:v>
                </c:pt>
                <c:pt idx="30324">
                  <c:v>303181.09000000003</c:v>
                </c:pt>
                <c:pt idx="30325">
                  <c:v>303191.06</c:v>
                </c:pt>
                <c:pt idx="30326">
                  <c:v>303201.09000000003</c:v>
                </c:pt>
                <c:pt idx="30327">
                  <c:v>303211.06</c:v>
                </c:pt>
                <c:pt idx="30328">
                  <c:v>303221.06</c:v>
                </c:pt>
                <c:pt idx="30329">
                  <c:v>303231.06</c:v>
                </c:pt>
                <c:pt idx="30330">
                  <c:v>303241.06</c:v>
                </c:pt>
                <c:pt idx="30331">
                  <c:v>303251.06</c:v>
                </c:pt>
                <c:pt idx="30332">
                  <c:v>303261.06</c:v>
                </c:pt>
                <c:pt idx="30333">
                  <c:v>303271.06</c:v>
                </c:pt>
                <c:pt idx="30334">
                  <c:v>303281.06</c:v>
                </c:pt>
                <c:pt idx="30335">
                  <c:v>303291.06</c:v>
                </c:pt>
                <c:pt idx="30336">
                  <c:v>303301.06</c:v>
                </c:pt>
                <c:pt idx="30337">
                  <c:v>303311.06</c:v>
                </c:pt>
                <c:pt idx="30338">
                  <c:v>303321.06</c:v>
                </c:pt>
                <c:pt idx="30339">
                  <c:v>303331.06</c:v>
                </c:pt>
                <c:pt idx="30340">
                  <c:v>303341.03000000003</c:v>
                </c:pt>
                <c:pt idx="30341">
                  <c:v>303351.06</c:v>
                </c:pt>
                <c:pt idx="30342">
                  <c:v>303361.06</c:v>
                </c:pt>
                <c:pt idx="30343">
                  <c:v>303371.06</c:v>
                </c:pt>
                <c:pt idx="30344">
                  <c:v>303381.06</c:v>
                </c:pt>
                <c:pt idx="30345">
                  <c:v>303391.03000000003</c:v>
                </c:pt>
                <c:pt idx="30346">
                  <c:v>303401.06</c:v>
                </c:pt>
                <c:pt idx="30347">
                  <c:v>303411.03000000003</c:v>
                </c:pt>
                <c:pt idx="30348">
                  <c:v>303421.03000000003</c:v>
                </c:pt>
                <c:pt idx="30349">
                  <c:v>303431.03000000003</c:v>
                </c:pt>
                <c:pt idx="30350">
                  <c:v>303441.03000000003</c:v>
                </c:pt>
                <c:pt idx="30351">
                  <c:v>303451.03000000003</c:v>
                </c:pt>
                <c:pt idx="30352">
                  <c:v>303461.03000000003</c:v>
                </c:pt>
                <c:pt idx="30353">
                  <c:v>303471.03000000003</c:v>
                </c:pt>
                <c:pt idx="30354">
                  <c:v>303481.03000000003</c:v>
                </c:pt>
                <c:pt idx="30355">
                  <c:v>303491.03000000003</c:v>
                </c:pt>
                <c:pt idx="30356">
                  <c:v>303501</c:v>
                </c:pt>
                <c:pt idx="30357">
                  <c:v>303511.03000000003</c:v>
                </c:pt>
                <c:pt idx="30358">
                  <c:v>303521</c:v>
                </c:pt>
                <c:pt idx="30359">
                  <c:v>303531.03000000003</c:v>
                </c:pt>
                <c:pt idx="30360">
                  <c:v>303541</c:v>
                </c:pt>
                <c:pt idx="30361">
                  <c:v>303551</c:v>
                </c:pt>
                <c:pt idx="30362">
                  <c:v>303561.03000000003</c:v>
                </c:pt>
                <c:pt idx="30363">
                  <c:v>303571</c:v>
                </c:pt>
                <c:pt idx="30364">
                  <c:v>303581</c:v>
                </c:pt>
                <c:pt idx="30365">
                  <c:v>303591</c:v>
                </c:pt>
                <c:pt idx="30366">
                  <c:v>303601</c:v>
                </c:pt>
                <c:pt idx="30367">
                  <c:v>303611</c:v>
                </c:pt>
                <c:pt idx="30368">
                  <c:v>303621</c:v>
                </c:pt>
                <c:pt idx="30369">
                  <c:v>303631</c:v>
                </c:pt>
                <c:pt idx="30370">
                  <c:v>303641</c:v>
                </c:pt>
                <c:pt idx="30371">
                  <c:v>303651</c:v>
                </c:pt>
                <c:pt idx="30372">
                  <c:v>303661</c:v>
                </c:pt>
                <c:pt idx="30373">
                  <c:v>303671</c:v>
                </c:pt>
                <c:pt idx="30374">
                  <c:v>303681</c:v>
                </c:pt>
                <c:pt idx="30375">
                  <c:v>303691</c:v>
                </c:pt>
                <c:pt idx="30376">
                  <c:v>303700.96999999997</c:v>
                </c:pt>
                <c:pt idx="30377">
                  <c:v>303711</c:v>
                </c:pt>
                <c:pt idx="30378">
                  <c:v>303720.96999999997</c:v>
                </c:pt>
                <c:pt idx="30379">
                  <c:v>303731</c:v>
                </c:pt>
                <c:pt idx="30380">
                  <c:v>303740.96999999997</c:v>
                </c:pt>
                <c:pt idx="30381">
                  <c:v>303750.96999999997</c:v>
                </c:pt>
                <c:pt idx="30382">
                  <c:v>303761</c:v>
                </c:pt>
                <c:pt idx="30383">
                  <c:v>303770.96999999997</c:v>
                </c:pt>
                <c:pt idx="30384">
                  <c:v>303780.96999999997</c:v>
                </c:pt>
                <c:pt idx="30385">
                  <c:v>303790.96999999997</c:v>
                </c:pt>
                <c:pt idx="30386">
                  <c:v>303800.96999999997</c:v>
                </c:pt>
                <c:pt idx="30387">
                  <c:v>303810.94</c:v>
                </c:pt>
                <c:pt idx="30388">
                  <c:v>303820.96999999997</c:v>
                </c:pt>
                <c:pt idx="30389">
                  <c:v>303830.94</c:v>
                </c:pt>
                <c:pt idx="30390">
                  <c:v>303840.96999999997</c:v>
                </c:pt>
                <c:pt idx="30391">
                  <c:v>303850.96999999997</c:v>
                </c:pt>
                <c:pt idx="30392">
                  <c:v>303860.94</c:v>
                </c:pt>
                <c:pt idx="30393">
                  <c:v>303870.96999999997</c:v>
                </c:pt>
                <c:pt idx="30394">
                  <c:v>303880.94</c:v>
                </c:pt>
                <c:pt idx="30395">
                  <c:v>303890.94</c:v>
                </c:pt>
                <c:pt idx="30396">
                  <c:v>303900.94</c:v>
                </c:pt>
                <c:pt idx="30397">
                  <c:v>303910.94</c:v>
                </c:pt>
                <c:pt idx="30398">
                  <c:v>303920.94</c:v>
                </c:pt>
                <c:pt idx="30399">
                  <c:v>303930.94</c:v>
                </c:pt>
                <c:pt idx="30400">
                  <c:v>303940.94</c:v>
                </c:pt>
                <c:pt idx="30401">
                  <c:v>303950.94</c:v>
                </c:pt>
                <c:pt idx="30402">
                  <c:v>303960.94</c:v>
                </c:pt>
                <c:pt idx="30403">
                  <c:v>303970.94</c:v>
                </c:pt>
                <c:pt idx="30404">
                  <c:v>303980.94</c:v>
                </c:pt>
                <c:pt idx="30405">
                  <c:v>303990.94</c:v>
                </c:pt>
                <c:pt idx="30406">
                  <c:v>304000.94</c:v>
                </c:pt>
                <c:pt idx="30407">
                  <c:v>304010.90999999997</c:v>
                </c:pt>
                <c:pt idx="30408">
                  <c:v>304020.94</c:v>
                </c:pt>
                <c:pt idx="30409">
                  <c:v>304030.90999999997</c:v>
                </c:pt>
                <c:pt idx="30410">
                  <c:v>304040.94</c:v>
                </c:pt>
                <c:pt idx="30411">
                  <c:v>304050.94</c:v>
                </c:pt>
                <c:pt idx="30412">
                  <c:v>304060.90999999997</c:v>
                </c:pt>
                <c:pt idx="30413">
                  <c:v>304070.94</c:v>
                </c:pt>
                <c:pt idx="30414">
                  <c:v>304080.90999999997</c:v>
                </c:pt>
                <c:pt idx="30415">
                  <c:v>304090.90999999997</c:v>
                </c:pt>
                <c:pt idx="30416">
                  <c:v>304100.90999999997</c:v>
                </c:pt>
                <c:pt idx="30417">
                  <c:v>304110.90999999997</c:v>
                </c:pt>
                <c:pt idx="30418">
                  <c:v>304120.90999999997</c:v>
                </c:pt>
                <c:pt idx="30419">
                  <c:v>304130.90999999997</c:v>
                </c:pt>
                <c:pt idx="30420">
                  <c:v>304140.90999999997</c:v>
                </c:pt>
                <c:pt idx="30421">
                  <c:v>304150.90999999997</c:v>
                </c:pt>
                <c:pt idx="30422">
                  <c:v>304160.90999999997</c:v>
                </c:pt>
                <c:pt idx="30423">
                  <c:v>304170.88</c:v>
                </c:pt>
                <c:pt idx="30424">
                  <c:v>304180.90999999997</c:v>
                </c:pt>
                <c:pt idx="30425">
                  <c:v>304190.88</c:v>
                </c:pt>
                <c:pt idx="30426">
                  <c:v>304200.90999999997</c:v>
                </c:pt>
                <c:pt idx="30427">
                  <c:v>304210.88</c:v>
                </c:pt>
                <c:pt idx="30428">
                  <c:v>304220.88</c:v>
                </c:pt>
                <c:pt idx="30429">
                  <c:v>304230.90999999997</c:v>
                </c:pt>
                <c:pt idx="30430">
                  <c:v>304240.88</c:v>
                </c:pt>
                <c:pt idx="30431">
                  <c:v>304250.88</c:v>
                </c:pt>
                <c:pt idx="30432">
                  <c:v>304260.88</c:v>
                </c:pt>
                <c:pt idx="30433">
                  <c:v>304270.88</c:v>
                </c:pt>
                <c:pt idx="30434">
                  <c:v>304280.88</c:v>
                </c:pt>
                <c:pt idx="30435">
                  <c:v>304290.88</c:v>
                </c:pt>
                <c:pt idx="30436">
                  <c:v>304300.88</c:v>
                </c:pt>
                <c:pt idx="30437">
                  <c:v>304310.88</c:v>
                </c:pt>
                <c:pt idx="30438">
                  <c:v>304320.88</c:v>
                </c:pt>
                <c:pt idx="30439">
                  <c:v>304330.88</c:v>
                </c:pt>
                <c:pt idx="30440">
                  <c:v>304340.88</c:v>
                </c:pt>
                <c:pt idx="30441">
                  <c:v>304350.88</c:v>
                </c:pt>
                <c:pt idx="30442">
                  <c:v>304360.88</c:v>
                </c:pt>
                <c:pt idx="30443">
                  <c:v>304370.84000000003</c:v>
                </c:pt>
                <c:pt idx="30444">
                  <c:v>304380.88</c:v>
                </c:pt>
                <c:pt idx="30445">
                  <c:v>304390.84000000003</c:v>
                </c:pt>
                <c:pt idx="30446">
                  <c:v>304400.88</c:v>
                </c:pt>
                <c:pt idx="30447">
                  <c:v>304410.84000000003</c:v>
                </c:pt>
                <c:pt idx="30448">
                  <c:v>304420.84000000003</c:v>
                </c:pt>
                <c:pt idx="30449">
                  <c:v>304430.88</c:v>
                </c:pt>
                <c:pt idx="30450">
                  <c:v>304440.84000000003</c:v>
                </c:pt>
                <c:pt idx="30451">
                  <c:v>304450.84000000003</c:v>
                </c:pt>
                <c:pt idx="30452">
                  <c:v>304460.84000000003</c:v>
                </c:pt>
                <c:pt idx="30453">
                  <c:v>304470.84000000003</c:v>
                </c:pt>
                <c:pt idx="30454">
                  <c:v>304480.81</c:v>
                </c:pt>
                <c:pt idx="30455">
                  <c:v>304490.84000000003</c:v>
                </c:pt>
                <c:pt idx="30456">
                  <c:v>304500.81</c:v>
                </c:pt>
                <c:pt idx="30457">
                  <c:v>304510.84000000003</c:v>
                </c:pt>
                <c:pt idx="30458">
                  <c:v>304520.84000000003</c:v>
                </c:pt>
                <c:pt idx="30459">
                  <c:v>304530.81</c:v>
                </c:pt>
                <c:pt idx="30460">
                  <c:v>304540.84000000003</c:v>
                </c:pt>
                <c:pt idx="30461">
                  <c:v>304550.81</c:v>
                </c:pt>
                <c:pt idx="30462">
                  <c:v>304560.81</c:v>
                </c:pt>
                <c:pt idx="30463">
                  <c:v>304570.81</c:v>
                </c:pt>
                <c:pt idx="30464">
                  <c:v>304580.81</c:v>
                </c:pt>
                <c:pt idx="30465">
                  <c:v>304590.81</c:v>
                </c:pt>
                <c:pt idx="30466">
                  <c:v>304600.81</c:v>
                </c:pt>
                <c:pt idx="30467">
                  <c:v>304610.81</c:v>
                </c:pt>
                <c:pt idx="30468">
                  <c:v>304620.81</c:v>
                </c:pt>
                <c:pt idx="30469">
                  <c:v>304630.81</c:v>
                </c:pt>
                <c:pt idx="30470">
                  <c:v>304640.81</c:v>
                </c:pt>
                <c:pt idx="30471">
                  <c:v>304650.81</c:v>
                </c:pt>
                <c:pt idx="30472">
                  <c:v>304660.81</c:v>
                </c:pt>
                <c:pt idx="30473">
                  <c:v>304670.81</c:v>
                </c:pt>
                <c:pt idx="30474">
                  <c:v>304680.78000000003</c:v>
                </c:pt>
                <c:pt idx="30475">
                  <c:v>304690.81</c:v>
                </c:pt>
                <c:pt idx="30476">
                  <c:v>304700.78000000003</c:v>
                </c:pt>
                <c:pt idx="30477">
                  <c:v>304710.81</c:v>
                </c:pt>
                <c:pt idx="30478">
                  <c:v>304720.81</c:v>
                </c:pt>
                <c:pt idx="30479">
                  <c:v>304730.78000000003</c:v>
                </c:pt>
                <c:pt idx="30480">
                  <c:v>304740.81</c:v>
                </c:pt>
                <c:pt idx="30481">
                  <c:v>304750.78000000003</c:v>
                </c:pt>
                <c:pt idx="30482">
                  <c:v>304760.78000000003</c:v>
                </c:pt>
                <c:pt idx="30483">
                  <c:v>304770.78000000003</c:v>
                </c:pt>
                <c:pt idx="30484">
                  <c:v>304780.78000000003</c:v>
                </c:pt>
                <c:pt idx="30485">
                  <c:v>304790.78000000003</c:v>
                </c:pt>
                <c:pt idx="30486">
                  <c:v>304800.78000000003</c:v>
                </c:pt>
                <c:pt idx="30487">
                  <c:v>304810.78000000003</c:v>
                </c:pt>
                <c:pt idx="30488">
                  <c:v>304820.78000000003</c:v>
                </c:pt>
                <c:pt idx="30489">
                  <c:v>304830.78000000003</c:v>
                </c:pt>
                <c:pt idx="30490">
                  <c:v>304840.75</c:v>
                </c:pt>
                <c:pt idx="30491">
                  <c:v>304850.78000000003</c:v>
                </c:pt>
                <c:pt idx="30492">
                  <c:v>304860.75</c:v>
                </c:pt>
                <c:pt idx="30493">
                  <c:v>304870.78000000003</c:v>
                </c:pt>
                <c:pt idx="30494">
                  <c:v>304880.75</c:v>
                </c:pt>
                <c:pt idx="30495">
                  <c:v>304890.75</c:v>
                </c:pt>
                <c:pt idx="30496">
                  <c:v>304900.78000000003</c:v>
                </c:pt>
                <c:pt idx="30497">
                  <c:v>304910.75</c:v>
                </c:pt>
                <c:pt idx="30498">
                  <c:v>304920.75</c:v>
                </c:pt>
                <c:pt idx="30499">
                  <c:v>304930.75</c:v>
                </c:pt>
                <c:pt idx="30500">
                  <c:v>304940.75</c:v>
                </c:pt>
                <c:pt idx="30501">
                  <c:v>304950.75</c:v>
                </c:pt>
                <c:pt idx="30502">
                  <c:v>304960.75</c:v>
                </c:pt>
                <c:pt idx="30503">
                  <c:v>304970.75</c:v>
                </c:pt>
                <c:pt idx="30504">
                  <c:v>304980.75</c:v>
                </c:pt>
                <c:pt idx="30505">
                  <c:v>304990.75</c:v>
                </c:pt>
                <c:pt idx="30506">
                  <c:v>305000.75</c:v>
                </c:pt>
                <c:pt idx="30507">
                  <c:v>305010.75</c:v>
                </c:pt>
                <c:pt idx="30508">
                  <c:v>305020.75</c:v>
                </c:pt>
                <c:pt idx="30509">
                  <c:v>305030.75</c:v>
                </c:pt>
                <c:pt idx="30510">
                  <c:v>305040.71999999997</c:v>
                </c:pt>
                <c:pt idx="30511">
                  <c:v>305050.75</c:v>
                </c:pt>
                <c:pt idx="30512">
                  <c:v>305060.71999999997</c:v>
                </c:pt>
                <c:pt idx="30513">
                  <c:v>305070.75</c:v>
                </c:pt>
                <c:pt idx="30514">
                  <c:v>305080.71999999997</c:v>
                </c:pt>
                <c:pt idx="30515">
                  <c:v>305090.71999999997</c:v>
                </c:pt>
                <c:pt idx="30516">
                  <c:v>305100.75</c:v>
                </c:pt>
                <c:pt idx="30517">
                  <c:v>305110.71999999997</c:v>
                </c:pt>
                <c:pt idx="30518">
                  <c:v>305120.71999999997</c:v>
                </c:pt>
                <c:pt idx="30519">
                  <c:v>305130.71999999997</c:v>
                </c:pt>
                <c:pt idx="30520">
                  <c:v>305140.71999999997</c:v>
                </c:pt>
                <c:pt idx="30521">
                  <c:v>305150.69</c:v>
                </c:pt>
                <c:pt idx="30522">
                  <c:v>305160.71999999997</c:v>
                </c:pt>
                <c:pt idx="30523">
                  <c:v>305170.69</c:v>
                </c:pt>
                <c:pt idx="30524">
                  <c:v>305180.71999999997</c:v>
                </c:pt>
                <c:pt idx="30525">
                  <c:v>305190.71999999997</c:v>
                </c:pt>
                <c:pt idx="30526">
                  <c:v>305200.69</c:v>
                </c:pt>
                <c:pt idx="30527">
                  <c:v>305210.71999999997</c:v>
                </c:pt>
                <c:pt idx="30528">
                  <c:v>305220.69</c:v>
                </c:pt>
                <c:pt idx="30529">
                  <c:v>305230.69</c:v>
                </c:pt>
                <c:pt idx="30530">
                  <c:v>305240.69</c:v>
                </c:pt>
                <c:pt idx="30531">
                  <c:v>305250.69</c:v>
                </c:pt>
                <c:pt idx="30532">
                  <c:v>305260.69</c:v>
                </c:pt>
                <c:pt idx="30533">
                  <c:v>305270.69</c:v>
                </c:pt>
                <c:pt idx="30534">
                  <c:v>305280.69</c:v>
                </c:pt>
                <c:pt idx="30535">
                  <c:v>305290.69</c:v>
                </c:pt>
                <c:pt idx="30536">
                  <c:v>305300.69</c:v>
                </c:pt>
                <c:pt idx="30537">
                  <c:v>305310.69</c:v>
                </c:pt>
                <c:pt idx="30538">
                  <c:v>305320.69</c:v>
                </c:pt>
                <c:pt idx="30539">
                  <c:v>305330.69</c:v>
                </c:pt>
                <c:pt idx="30540">
                  <c:v>305340.69</c:v>
                </c:pt>
                <c:pt idx="30541">
                  <c:v>305350.65999999997</c:v>
                </c:pt>
                <c:pt idx="30542">
                  <c:v>305360.69</c:v>
                </c:pt>
                <c:pt idx="30543">
                  <c:v>305370.65999999997</c:v>
                </c:pt>
                <c:pt idx="30544">
                  <c:v>305380.69</c:v>
                </c:pt>
                <c:pt idx="30545">
                  <c:v>305390.69</c:v>
                </c:pt>
                <c:pt idx="30546">
                  <c:v>305400.65999999997</c:v>
                </c:pt>
                <c:pt idx="30547">
                  <c:v>305410.69</c:v>
                </c:pt>
                <c:pt idx="30548">
                  <c:v>305420.65999999997</c:v>
                </c:pt>
                <c:pt idx="30549">
                  <c:v>305430.65999999997</c:v>
                </c:pt>
                <c:pt idx="30550">
                  <c:v>305440.65999999997</c:v>
                </c:pt>
                <c:pt idx="30551">
                  <c:v>305450.65999999997</c:v>
                </c:pt>
                <c:pt idx="30552">
                  <c:v>305460.65999999997</c:v>
                </c:pt>
                <c:pt idx="30553">
                  <c:v>305470.65999999997</c:v>
                </c:pt>
                <c:pt idx="30554">
                  <c:v>305480.65999999997</c:v>
                </c:pt>
                <c:pt idx="30555">
                  <c:v>305490.65999999997</c:v>
                </c:pt>
                <c:pt idx="30556">
                  <c:v>305500.65999999997</c:v>
                </c:pt>
                <c:pt idx="30557">
                  <c:v>305510.63</c:v>
                </c:pt>
                <c:pt idx="30558">
                  <c:v>305520.65999999997</c:v>
                </c:pt>
                <c:pt idx="30559">
                  <c:v>305530.63</c:v>
                </c:pt>
                <c:pt idx="30560">
                  <c:v>305540.65999999997</c:v>
                </c:pt>
                <c:pt idx="30561">
                  <c:v>305550.63</c:v>
                </c:pt>
                <c:pt idx="30562">
                  <c:v>305560.63</c:v>
                </c:pt>
                <c:pt idx="30563">
                  <c:v>305570.65999999997</c:v>
                </c:pt>
                <c:pt idx="30564">
                  <c:v>305580.63</c:v>
                </c:pt>
                <c:pt idx="30565">
                  <c:v>305590.63</c:v>
                </c:pt>
                <c:pt idx="30566">
                  <c:v>305600.63</c:v>
                </c:pt>
                <c:pt idx="30567">
                  <c:v>305610.63</c:v>
                </c:pt>
                <c:pt idx="30568">
                  <c:v>305620.63</c:v>
                </c:pt>
                <c:pt idx="30569">
                  <c:v>305630.63</c:v>
                </c:pt>
                <c:pt idx="30570">
                  <c:v>305640.63</c:v>
                </c:pt>
                <c:pt idx="30571">
                  <c:v>305650.63</c:v>
                </c:pt>
                <c:pt idx="30572">
                  <c:v>305660.63</c:v>
                </c:pt>
                <c:pt idx="30573">
                  <c:v>305670.63</c:v>
                </c:pt>
                <c:pt idx="30574">
                  <c:v>305680.63</c:v>
                </c:pt>
                <c:pt idx="30575">
                  <c:v>305690.63</c:v>
                </c:pt>
                <c:pt idx="30576">
                  <c:v>305700.63</c:v>
                </c:pt>
                <c:pt idx="30577">
                  <c:v>305710.59000000003</c:v>
                </c:pt>
                <c:pt idx="30578">
                  <c:v>305720.63</c:v>
                </c:pt>
                <c:pt idx="30579">
                  <c:v>305730.59000000003</c:v>
                </c:pt>
                <c:pt idx="30580">
                  <c:v>305740.63</c:v>
                </c:pt>
                <c:pt idx="30581">
                  <c:v>305750.59000000003</c:v>
                </c:pt>
                <c:pt idx="30582">
                  <c:v>305760.59000000003</c:v>
                </c:pt>
                <c:pt idx="30583">
                  <c:v>305770.63</c:v>
                </c:pt>
                <c:pt idx="30584">
                  <c:v>305780.59000000003</c:v>
                </c:pt>
                <c:pt idx="30585">
                  <c:v>305790.59000000003</c:v>
                </c:pt>
                <c:pt idx="30586">
                  <c:v>305800.59000000003</c:v>
                </c:pt>
                <c:pt idx="30587">
                  <c:v>305810.59000000003</c:v>
                </c:pt>
                <c:pt idx="30588">
                  <c:v>305820.56</c:v>
                </c:pt>
                <c:pt idx="30589">
                  <c:v>305830.59000000003</c:v>
                </c:pt>
                <c:pt idx="30590">
                  <c:v>305840.56</c:v>
                </c:pt>
                <c:pt idx="30591">
                  <c:v>305850.59000000003</c:v>
                </c:pt>
                <c:pt idx="30592">
                  <c:v>305860.59000000003</c:v>
                </c:pt>
                <c:pt idx="30593">
                  <c:v>305870.56</c:v>
                </c:pt>
                <c:pt idx="30594">
                  <c:v>305880.59000000003</c:v>
                </c:pt>
                <c:pt idx="30595">
                  <c:v>305890.56</c:v>
                </c:pt>
                <c:pt idx="30596">
                  <c:v>305900.56</c:v>
                </c:pt>
                <c:pt idx="30597">
                  <c:v>305910.56</c:v>
                </c:pt>
                <c:pt idx="30598">
                  <c:v>305920.56</c:v>
                </c:pt>
                <c:pt idx="30599">
                  <c:v>305930.56</c:v>
                </c:pt>
                <c:pt idx="30600">
                  <c:v>305940.56</c:v>
                </c:pt>
                <c:pt idx="30601">
                  <c:v>305950.56</c:v>
                </c:pt>
                <c:pt idx="30602">
                  <c:v>305960.56</c:v>
                </c:pt>
                <c:pt idx="30603">
                  <c:v>305970.56</c:v>
                </c:pt>
                <c:pt idx="30604">
                  <c:v>305980.56</c:v>
                </c:pt>
                <c:pt idx="30605">
                  <c:v>305990.56</c:v>
                </c:pt>
                <c:pt idx="30606">
                  <c:v>306000.56</c:v>
                </c:pt>
                <c:pt idx="30607">
                  <c:v>306010.56</c:v>
                </c:pt>
                <c:pt idx="30608">
                  <c:v>306020.56</c:v>
                </c:pt>
                <c:pt idx="30609">
                  <c:v>306030.56</c:v>
                </c:pt>
                <c:pt idx="30610">
                  <c:v>306040.53000000003</c:v>
                </c:pt>
                <c:pt idx="30611">
                  <c:v>306050.56</c:v>
                </c:pt>
                <c:pt idx="30612">
                  <c:v>306060.56</c:v>
                </c:pt>
                <c:pt idx="30613">
                  <c:v>306070.53000000003</c:v>
                </c:pt>
                <c:pt idx="30614">
                  <c:v>306080.56</c:v>
                </c:pt>
                <c:pt idx="30615">
                  <c:v>306090.53000000003</c:v>
                </c:pt>
                <c:pt idx="30616">
                  <c:v>306100.56</c:v>
                </c:pt>
                <c:pt idx="30617">
                  <c:v>306110.53000000003</c:v>
                </c:pt>
                <c:pt idx="30618">
                  <c:v>306120.53000000003</c:v>
                </c:pt>
                <c:pt idx="30619">
                  <c:v>306130.53000000003</c:v>
                </c:pt>
                <c:pt idx="30620">
                  <c:v>306140.53000000003</c:v>
                </c:pt>
                <c:pt idx="30621">
                  <c:v>306150.53000000003</c:v>
                </c:pt>
                <c:pt idx="30622">
                  <c:v>306160.53000000003</c:v>
                </c:pt>
                <c:pt idx="30623">
                  <c:v>306170.53000000003</c:v>
                </c:pt>
                <c:pt idx="30624">
                  <c:v>306180.5</c:v>
                </c:pt>
                <c:pt idx="30625">
                  <c:v>306190.53000000003</c:v>
                </c:pt>
                <c:pt idx="30626">
                  <c:v>306200.5</c:v>
                </c:pt>
                <c:pt idx="30627">
                  <c:v>306210.53000000003</c:v>
                </c:pt>
                <c:pt idx="30628">
                  <c:v>306220.5</c:v>
                </c:pt>
                <c:pt idx="30629">
                  <c:v>306230.5</c:v>
                </c:pt>
                <c:pt idx="30630">
                  <c:v>306240.53000000003</c:v>
                </c:pt>
                <c:pt idx="30631">
                  <c:v>306250.5</c:v>
                </c:pt>
                <c:pt idx="30632">
                  <c:v>306260.5</c:v>
                </c:pt>
                <c:pt idx="30633">
                  <c:v>306270.5</c:v>
                </c:pt>
                <c:pt idx="30634">
                  <c:v>306280.5</c:v>
                </c:pt>
                <c:pt idx="30635">
                  <c:v>306290.5</c:v>
                </c:pt>
                <c:pt idx="30636">
                  <c:v>306300.5</c:v>
                </c:pt>
                <c:pt idx="30637">
                  <c:v>306310.5</c:v>
                </c:pt>
                <c:pt idx="30638">
                  <c:v>306320.5</c:v>
                </c:pt>
                <c:pt idx="30639">
                  <c:v>306330.5</c:v>
                </c:pt>
                <c:pt idx="30640">
                  <c:v>306340.5</c:v>
                </c:pt>
                <c:pt idx="30641">
                  <c:v>306350.5</c:v>
                </c:pt>
                <c:pt idx="30642">
                  <c:v>306360.5</c:v>
                </c:pt>
                <c:pt idx="30643">
                  <c:v>306370.5</c:v>
                </c:pt>
                <c:pt idx="30644">
                  <c:v>306380.46999999997</c:v>
                </c:pt>
                <c:pt idx="30645">
                  <c:v>306390.5</c:v>
                </c:pt>
                <c:pt idx="30646">
                  <c:v>306400.46999999997</c:v>
                </c:pt>
                <c:pt idx="30647">
                  <c:v>306410.5</c:v>
                </c:pt>
                <c:pt idx="30648">
                  <c:v>306420.46999999997</c:v>
                </c:pt>
                <c:pt idx="30649">
                  <c:v>306430.46999999997</c:v>
                </c:pt>
                <c:pt idx="30650">
                  <c:v>306440.5</c:v>
                </c:pt>
                <c:pt idx="30651">
                  <c:v>306450.46999999997</c:v>
                </c:pt>
                <c:pt idx="30652">
                  <c:v>306460.46999999997</c:v>
                </c:pt>
                <c:pt idx="30653">
                  <c:v>306470.46999999997</c:v>
                </c:pt>
                <c:pt idx="30654">
                  <c:v>306480.46999999997</c:v>
                </c:pt>
                <c:pt idx="30655">
                  <c:v>306490.44</c:v>
                </c:pt>
                <c:pt idx="30656">
                  <c:v>306500.46999999997</c:v>
                </c:pt>
                <c:pt idx="30657">
                  <c:v>306510.44</c:v>
                </c:pt>
                <c:pt idx="30658">
                  <c:v>306520.46999999997</c:v>
                </c:pt>
                <c:pt idx="30659">
                  <c:v>306530.46999999997</c:v>
                </c:pt>
                <c:pt idx="30660">
                  <c:v>306540.44</c:v>
                </c:pt>
                <c:pt idx="30661">
                  <c:v>306550.46999999997</c:v>
                </c:pt>
                <c:pt idx="30662">
                  <c:v>306560.44</c:v>
                </c:pt>
                <c:pt idx="30663">
                  <c:v>306570.44</c:v>
                </c:pt>
                <c:pt idx="30664">
                  <c:v>306580.44</c:v>
                </c:pt>
                <c:pt idx="30665">
                  <c:v>306590.44</c:v>
                </c:pt>
                <c:pt idx="30666">
                  <c:v>306600.44</c:v>
                </c:pt>
                <c:pt idx="30667">
                  <c:v>306610.44</c:v>
                </c:pt>
                <c:pt idx="30668">
                  <c:v>306620.44</c:v>
                </c:pt>
                <c:pt idx="30669">
                  <c:v>306630.44</c:v>
                </c:pt>
                <c:pt idx="30670">
                  <c:v>306640.44</c:v>
                </c:pt>
                <c:pt idx="30671">
                  <c:v>306650.44</c:v>
                </c:pt>
                <c:pt idx="30672">
                  <c:v>306660.44</c:v>
                </c:pt>
                <c:pt idx="30673">
                  <c:v>306670.44</c:v>
                </c:pt>
                <c:pt idx="30674">
                  <c:v>306680.44</c:v>
                </c:pt>
                <c:pt idx="30675">
                  <c:v>306690.44</c:v>
                </c:pt>
                <c:pt idx="30676">
                  <c:v>306700.44</c:v>
                </c:pt>
                <c:pt idx="30677">
                  <c:v>306710.40999999997</c:v>
                </c:pt>
                <c:pt idx="30678">
                  <c:v>306720.44</c:v>
                </c:pt>
                <c:pt idx="30679">
                  <c:v>306730.44</c:v>
                </c:pt>
                <c:pt idx="30680">
                  <c:v>306740.40999999997</c:v>
                </c:pt>
                <c:pt idx="30681">
                  <c:v>306750.44</c:v>
                </c:pt>
                <c:pt idx="30682">
                  <c:v>306760.40999999997</c:v>
                </c:pt>
                <c:pt idx="30683">
                  <c:v>306770.44</c:v>
                </c:pt>
                <c:pt idx="30684">
                  <c:v>306780.40999999997</c:v>
                </c:pt>
                <c:pt idx="30685">
                  <c:v>306790.40999999997</c:v>
                </c:pt>
                <c:pt idx="30686">
                  <c:v>306800.40999999997</c:v>
                </c:pt>
                <c:pt idx="30687">
                  <c:v>306810.40999999997</c:v>
                </c:pt>
                <c:pt idx="30688">
                  <c:v>306820.40999999997</c:v>
                </c:pt>
                <c:pt idx="30689">
                  <c:v>306830.40999999997</c:v>
                </c:pt>
                <c:pt idx="30690">
                  <c:v>306840.40999999997</c:v>
                </c:pt>
                <c:pt idx="30691">
                  <c:v>306850.38</c:v>
                </c:pt>
                <c:pt idx="30692">
                  <c:v>306860.40999999997</c:v>
                </c:pt>
                <c:pt idx="30693">
                  <c:v>306870.38</c:v>
                </c:pt>
                <c:pt idx="30694">
                  <c:v>306880.40999999997</c:v>
                </c:pt>
                <c:pt idx="30695">
                  <c:v>306890.38</c:v>
                </c:pt>
                <c:pt idx="30696">
                  <c:v>306900.38</c:v>
                </c:pt>
                <c:pt idx="30697">
                  <c:v>306910.40999999997</c:v>
                </c:pt>
                <c:pt idx="30698">
                  <c:v>306920.38</c:v>
                </c:pt>
                <c:pt idx="30699">
                  <c:v>306930.38</c:v>
                </c:pt>
                <c:pt idx="30700">
                  <c:v>306940.38</c:v>
                </c:pt>
                <c:pt idx="30701">
                  <c:v>306950.38</c:v>
                </c:pt>
                <c:pt idx="30702">
                  <c:v>306960.38</c:v>
                </c:pt>
                <c:pt idx="30703">
                  <c:v>306970.38</c:v>
                </c:pt>
                <c:pt idx="30704">
                  <c:v>306980.38</c:v>
                </c:pt>
                <c:pt idx="30705">
                  <c:v>306990.38</c:v>
                </c:pt>
                <c:pt idx="30706">
                  <c:v>307000.38</c:v>
                </c:pt>
                <c:pt idx="30707">
                  <c:v>307010.38</c:v>
                </c:pt>
                <c:pt idx="30708">
                  <c:v>307020.38</c:v>
                </c:pt>
                <c:pt idx="30709">
                  <c:v>307030.38</c:v>
                </c:pt>
                <c:pt idx="30710">
                  <c:v>307040.38</c:v>
                </c:pt>
                <c:pt idx="30711">
                  <c:v>307050.38</c:v>
                </c:pt>
                <c:pt idx="30712">
                  <c:v>307060.38</c:v>
                </c:pt>
                <c:pt idx="30713">
                  <c:v>307070.34000000003</c:v>
                </c:pt>
                <c:pt idx="30714">
                  <c:v>307080.38</c:v>
                </c:pt>
                <c:pt idx="30715">
                  <c:v>307090.34000000003</c:v>
                </c:pt>
                <c:pt idx="30716">
                  <c:v>307100.34000000003</c:v>
                </c:pt>
                <c:pt idx="30717">
                  <c:v>307110.38</c:v>
                </c:pt>
                <c:pt idx="30718">
                  <c:v>307120.34000000003</c:v>
                </c:pt>
                <c:pt idx="30719">
                  <c:v>307130.34000000003</c:v>
                </c:pt>
                <c:pt idx="30720">
                  <c:v>307140.34000000003</c:v>
                </c:pt>
                <c:pt idx="30721">
                  <c:v>307150.34000000003</c:v>
                </c:pt>
                <c:pt idx="30722">
                  <c:v>307160.31</c:v>
                </c:pt>
                <c:pt idx="30723">
                  <c:v>307170.34000000003</c:v>
                </c:pt>
                <c:pt idx="30724">
                  <c:v>307180.31</c:v>
                </c:pt>
                <c:pt idx="30725">
                  <c:v>307190.34000000003</c:v>
                </c:pt>
                <c:pt idx="30726">
                  <c:v>307200.34000000003</c:v>
                </c:pt>
                <c:pt idx="30727">
                  <c:v>307210.31</c:v>
                </c:pt>
                <c:pt idx="30728">
                  <c:v>307220.34000000003</c:v>
                </c:pt>
                <c:pt idx="30729">
                  <c:v>307230.31</c:v>
                </c:pt>
                <c:pt idx="30730">
                  <c:v>307240.31</c:v>
                </c:pt>
                <c:pt idx="30731">
                  <c:v>307250.31</c:v>
                </c:pt>
                <c:pt idx="30732">
                  <c:v>307260.31</c:v>
                </c:pt>
                <c:pt idx="30733">
                  <c:v>307270.31</c:v>
                </c:pt>
                <c:pt idx="30734">
                  <c:v>307280.31</c:v>
                </c:pt>
                <c:pt idx="30735">
                  <c:v>307290.31</c:v>
                </c:pt>
                <c:pt idx="30736">
                  <c:v>307300.31</c:v>
                </c:pt>
                <c:pt idx="30737">
                  <c:v>307310.31</c:v>
                </c:pt>
                <c:pt idx="30738">
                  <c:v>307320.31</c:v>
                </c:pt>
                <c:pt idx="30739">
                  <c:v>307330.31</c:v>
                </c:pt>
                <c:pt idx="30740">
                  <c:v>307340.31</c:v>
                </c:pt>
                <c:pt idx="30741">
                  <c:v>307350.31</c:v>
                </c:pt>
                <c:pt idx="30742">
                  <c:v>307360.31</c:v>
                </c:pt>
                <c:pt idx="30743">
                  <c:v>307370.31</c:v>
                </c:pt>
                <c:pt idx="30744">
                  <c:v>307380.28000000003</c:v>
                </c:pt>
                <c:pt idx="30745">
                  <c:v>307390.31</c:v>
                </c:pt>
                <c:pt idx="30746">
                  <c:v>307400.31</c:v>
                </c:pt>
                <c:pt idx="30747">
                  <c:v>307410.28000000003</c:v>
                </c:pt>
                <c:pt idx="30748">
                  <c:v>307420.31</c:v>
                </c:pt>
                <c:pt idx="30749">
                  <c:v>307430.28000000003</c:v>
                </c:pt>
                <c:pt idx="30750">
                  <c:v>307440.31</c:v>
                </c:pt>
                <c:pt idx="30751">
                  <c:v>307450.28000000003</c:v>
                </c:pt>
                <c:pt idx="30752">
                  <c:v>307460.28000000003</c:v>
                </c:pt>
                <c:pt idx="30753">
                  <c:v>307470.31</c:v>
                </c:pt>
                <c:pt idx="30754">
                  <c:v>307480.28000000003</c:v>
                </c:pt>
                <c:pt idx="30755">
                  <c:v>307490.28000000003</c:v>
                </c:pt>
                <c:pt idx="30756">
                  <c:v>307500.28000000003</c:v>
                </c:pt>
                <c:pt idx="30757">
                  <c:v>307510.28000000003</c:v>
                </c:pt>
                <c:pt idx="30758">
                  <c:v>307520.25</c:v>
                </c:pt>
                <c:pt idx="30759">
                  <c:v>307530.28000000003</c:v>
                </c:pt>
                <c:pt idx="30760">
                  <c:v>307540.25</c:v>
                </c:pt>
                <c:pt idx="30761">
                  <c:v>307550.28000000003</c:v>
                </c:pt>
                <c:pt idx="30762">
                  <c:v>307560.25</c:v>
                </c:pt>
                <c:pt idx="30763">
                  <c:v>307570.25</c:v>
                </c:pt>
                <c:pt idx="30764">
                  <c:v>307580.28000000003</c:v>
                </c:pt>
                <c:pt idx="30765">
                  <c:v>307590.25</c:v>
                </c:pt>
                <c:pt idx="30766">
                  <c:v>307600.25</c:v>
                </c:pt>
                <c:pt idx="30767">
                  <c:v>307610.25</c:v>
                </c:pt>
                <c:pt idx="30768">
                  <c:v>307620.25</c:v>
                </c:pt>
                <c:pt idx="30769">
                  <c:v>307630.25</c:v>
                </c:pt>
                <c:pt idx="30770">
                  <c:v>307640.25</c:v>
                </c:pt>
                <c:pt idx="30771">
                  <c:v>307650.25</c:v>
                </c:pt>
                <c:pt idx="30772">
                  <c:v>307660.25</c:v>
                </c:pt>
                <c:pt idx="30773">
                  <c:v>307670.25</c:v>
                </c:pt>
                <c:pt idx="30774">
                  <c:v>307680.25</c:v>
                </c:pt>
                <c:pt idx="30775">
                  <c:v>307690.25</c:v>
                </c:pt>
                <c:pt idx="30776">
                  <c:v>307700.25</c:v>
                </c:pt>
                <c:pt idx="30777">
                  <c:v>307710.25</c:v>
                </c:pt>
                <c:pt idx="30778">
                  <c:v>307720.21999999997</c:v>
                </c:pt>
                <c:pt idx="30779">
                  <c:v>307730.25</c:v>
                </c:pt>
                <c:pt idx="30780">
                  <c:v>307740.21999999997</c:v>
                </c:pt>
                <c:pt idx="30781">
                  <c:v>307750.25</c:v>
                </c:pt>
                <c:pt idx="30782">
                  <c:v>307760.21999999997</c:v>
                </c:pt>
                <c:pt idx="30783">
                  <c:v>307770.21999999997</c:v>
                </c:pt>
                <c:pt idx="30784">
                  <c:v>307780.25</c:v>
                </c:pt>
                <c:pt idx="30785">
                  <c:v>307790.21999999997</c:v>
                </c:pt>
                <c:pt idx="30786">
                  <c:v>307800.21999999997</c:v>
                </c:pt>
                <c:pt idx="30787">
                  <c:v>307810.21999999997</c:v>
                </c:pt>
                <c:pt idx="30788">
                  <c:v>307820.21999999997</c:v>
                </c:pt>
                <c:pt idx="30789">
                  <c:v>307830.19</c:v>
                </c:pt>
                <c:pt idx="30790">
                  <c:v>307840.21999999997</c:v>
                </c:pt>
                <c:pt idx="30791">
                  <c:v>307850.19</c:v>
                </c:pt>
                <c:pt idx="30792">
                  <c:v>307860.21999999997</c:v>
                </c:pt>
                <c:pt idx="30793">
                  <c:v>307870.21999999997</c:v>
                </c:pt>
                <c:pt idx="30794">
                  <c:v>307880.19</c:v>
                </c:pt>
                <c:pt idx="30795">
                  <c:v>307890.21999999997</c:v>
                </c:pt>
                <c:pt idx="30796">
                  <c:v>307900.19</c:v>
                </c:pt>
                <c:pt idx="30797">
                  <c:v>307910.19</c:v>
                </c:pt>
                <c:pt idx="30798">
                  <c:v>307920.19</c:v>
                </c:pt>
                <c:pt idx="30799">
                  <c:v>307930.19</c:v>
                </c:pt>
                <c:pt idx="30800">
                  <c:v>307940.21999999997</c:v>
                </c:pt>
                <c:pt idx="30801">
                  <c:v>307950.19</c:v>
                </c:pt>
                <c:pt idx="30802">
                  <c:v>307960.19</c:v>
                </c:pt>
                <c:pt idx="30803">
                  <c:v>307970.19</c:v>
                </c:pt>
                <c:pt idx="30804">
                  <c:v>307980.19</c:v>
                </c:pt>
                <c:pt idx="30805">
                  <c:v>307990.19</c:v>
                </c:pt>
                <c:pt idx="30806">
                  <c:v>308000.19</c:v>
                </c:pt>
                <c:pt idx="30807">
                  <c:v>308010.19</c:v>
                </c:pt>
                <c:pt idx="30808">
                  <c:v>308020.19</c:v>
                </c:pt>
                <c:pt idx="30809">
                  <c:v>308030.19</c:v>
                </c:pt>
                <c:pt idx="30810">
                  <c:v>308040.19</c:v>
                </c:pt>
                <c:pt idx="30811">
                  <c:v>308050.15999999997</c:v>
                </c:pt>
                <c:pt idx="30812">
                  <c:v>308060.19</c:v>
                </c:pt>
                <c:pt idx="30813">
                  <c:v>308070.19</c:v>
                </c:pt>
                <c:pt idx="30814">
                  <c:v>308080.15999999997</c:v>
                </c:pt>
                <c:pt idx="30815">
                  <c:v>308090.19</c:v>
                </c:pt>
                <c:pt idx="30816">
                  <c:v>308100.15999999997</c:v>
                </c:pt>
                <c:pt idx="30817">
                  <c:v>308110.19</c:v>
                </c:pt>
                <c:pt idx="30818">
                  <c:v>308120.15999999997</c:v>
                </c:pt>
                <c:pt idx="30819">
                  <c:v>308130.15999999997</c:v>
                </c:pt>
                <c:pt idx="30820">
                  <c:v>308140.15999999997</c:v>
                </c:pt>
                <c:pt idx="30821">
                  <c:v>308150.15999999997</c:v>
                </c:pt>
                <c:pt idx="30822">
                  <c:v>308160.15999999997</c:v>
                </c:pt>
                <c:pt idx="30823">
                  <c:v>308170.15999999997</c:v>
                </c:pt>
                <c:pt idx="30824">
                  <c:v>308180.15999999997</c:v>
                </c:pt>
                <c:pt idx="30825">
                  <c:v>308190.13</c:v>
                </c:pt>
                <c:pt idx="30826">
                  <c:v>308200.15999999997</c:v>
                </c:pt>
                <c:pt idx="30827">
                  <c:v>308210.13</c:v>
                </c:pt>
                <c:pt idx="30828">
                  <c:v>308220.15999999997</c:v>
                </c:pt>
                <c:pt idx="30829">
                  <c:v>308230.13</c:v>
                </c:pt>
                <c:pt idx="30830">
                  <c:v>308240.13</c:v>
                </c:pt>
                <c:pt idx="30831">
                  <c:v>308250.15999999997</c:v>
                </c:pt>
                <c:pt idx="30832">
                  <c:v>308260.13</c:v>
                </c:pt>
                <c:pt idx="30833">
                  <c:v>308270.13</c:v>
                </c:pt>
                <c:pt idx="30834">
                  <c:v>308280.13</c:v>
                </c:pt>
                <c:pt idx="30835">
                  <c:v>308290.13</c:v>
                </c:pt>
                <c:pt idx="30836">
                  <c:v>308300.13</c:v>
                </c:pt>
                <c:pt idx="30837">
                  <c:v>308310.13</c:v>
                </c:pt>
                <c:pt idx="30838">
                  <c:v>308320.13</c:v>
                </c:pt>
                <c:pt idx="30839">
                  <c:v>308330.13</c:v>
                </c:pt>
                <c:pt idx="30840">
                  <c:v>308340.13</c:v>
                </c:pt>
                <c:pt idx="30841">
                  <c:v>308350.13</c:v>
                </c:pt>
                <c:pt idx="30842">
                  <c:v>308360.13</c:v>
                </c:pt>
                <c:pt idx="30843">
                  <c:v>308370.13</c:v>
                </c:pt>
                <c:pt idx="30844">
                  <c:v>308380.13</c:v>
                </c:pt>
                <c:pt idx="30845">
                  <c:v>308390.09000000003</c:v>
                </c:pt>
                <c:pt idx="30846">
                  <c:v>308400.13</c:v>
                </c:pt>
                <c:pt idx="30847">
                  <c:v>308410.09000000003</c:v>
                </c:pt>
                <c:pt idx="30848">
                  <c:v>308420.13</c:v>
                </c:pt>
                <c:pt idx="30849">
                  <c:v>308430.09000000003</c:v>
                </c:pt>
                <c:pt idx="30850">
                  <c:v>308440.09000000003</c:v>
                </c:pt>
                <c:pt idx="30851">
                  <c:v>308450.13</c:v>
                </c:pt>
                <c:pt idx="30852">
                  <c:v>308460.09000000003</c:v>
                </c:pt>
                <c:pt idx="30853">
                  <c:v>308470.09000000003</c:v>
                </c:pt>
                <c:pt idx="30854">
                  <c:v>308480.09000000003</c:v>
                </c:pt>
                <c:pt idx="30855">
                  <c:v>308490.09000000003</c:v>
                </c:pt>
                <c:pt idx="30856">
                  <c:v>308500.09000000003</c:v>
                </c:pt>
                <c:pt idx="30857">
                  <c:v>308510.09000000003</c:v>
                </c:pt>
                <c:pt idx="30858">
                  <c:v>308520.06</c:v>
                </c:pt>
                <c:pt idx="30859">
                  <c:v>308530.09000000003</c:v>
                </c:pt>
                <c:pt idx="30860">
                  <c:v>308540.09000000003</c:v>
                </c:pt>
                <c:pt idx="30861">
                  <c:v>308550.06</c:v>
                </c:pt>
                <c:pt idx="30862">
                  <c:v>308560.09000000003</c:v>
                </c:pt>
                <c:pt idx="30863">
                  <c:v>308570.06</c:v>
                </c:pt>
                <c:pt idx="30864">
                  <c:v>308580.09000000003</c:v>
                </c:pt>
                <c:pt idx="30865">
                  <c:v>308590.06</c:v>
                </c:pt>
                <c:pt idx="30866">
                  <c:v>308600.06</c:v>
                </c:pt>
                <c:pt idx="30867">
                  <c:v>308610.06</c:v>
                </c:pt>
                <c:pt idx="30868">
                  <c:v>308620.06</c:v>
                </c:pt>
                <c:pt idx="30869">
                  <c:v>308630.06</c:v>
                </c:pt>
                <c:pt idx="30870">
                  <c:v>308640.06</c:v>
                </c:pt>
                <c:pt idx="30871">
                  <c:v>308650.06</c:v>
                </c:pt>
                <c:pt idx="30872">
                  <c:v>308660.06</c:v>
                </c:pt>
                <c:pt idx="30873">
                  <c:v>308670.06</c:v>
                </c:pt>
                <c:pt idx="30874">
                  <c:v>308680.06</c:v>
                </c:pt>
                <c:pt idx="30875">
                  <c:v>308690.06</c:v>
                </c:pt>
                <c:pt idx="30876">
                  <c:v>308700.06</c:v>
                </c:pt>
                <c:pt idx="30877">
                  <c:v>308710.06</c:v>
                </c:pt>
                <c:pt idx="30878">
                  <c:v>308720.06</c:v>
                </c:pt>
                <c:pt idx="30879">
                  <c:v>308730.06</c:v>
                </c:pt>
                <c:pt idx="30880">
                  <c:v>308740.06</c:v>
                </c:pt>
                <c:pt idx="30881">
                  <c:v>308750.03000000003</c:v>
                </c:pt>
                <c:pt idx="30882">
                  <c:v>308760.06</c:v>
                </c:pt>
                <c:pt idx="30883">
                  <c:v>308770.03000000003</c:v>
                </c:pt>
                <c:pt idx="30884">
                  <c:v>308780.06</c:v>
                </c:pt>
                <c:pt idx="30885">
                  <c:v>308790.03000000003</c:v>
                </c:pt>
                <c:pt idx="30886">
                  <c:v>308800.03000000003</c:v>
                </c:pt>
                <c:pt idx="30887">
                  <c:v>308810.06</c:v>
                </c:pt>
                <c:pt idx="30888">
                  <c:v>308820.03000000003</c:v>
                </c:pt>
                <c:pt idx="30889">
                  <c:v>308830.03000000003</c:v>
                </c:pt>
                <c:pt idx="30890">
                  <c:v>308840.03000000003</c:v>
                </c:pt>
                <c:pt idx="30891">
                  <c:v>308850.03000000003</c:v>
                </c:pt>
                <c:pt idx="30892">
                  <c:v>308860</c:v>
                </c:pt>
                <c:pt idx="30893">
                  <c:v>308870.03000000003</c:v>
                </c:pt>
                <c:pt idx="30894">
                  <c:v>308880</c:v>
                </c:pt>
                <c:pt idx="30895">
                  <c:v>308890.03000000003</c:v>
                </c:pt>
                <c:pt idx="30896">
                  <c:v>308900</c:v>
                </c:pt>
                <c:pt idx="30897">
                  <c:v>308910</c:v>
                </c:pt>
                <c:pt idx="30898">
                  <c:v>308920.03000000003</c:v>
                </c:pt>
                <c:pt idx="30899">
                  <c:v>308930</c:v>
                </c:pt>
                <c:pt idx="30900">
                  <c:v>308940</c:v>
                </c:pt>
                <c:pt idx="30901">
                  <c:v>308950</c:v>
                </c:pt>
                <c:pt idx="30902">
                  <c:v>308960</c:v>
                </c:pt>
                <c:pt idx="30903">
                  <c:v>308970</c:v>
                </c:pt>
                <c:pt idx="30904">
                  <c:v>308980</c:v>
                </c:pt>
                <c:pt idx="30905">
                  <c:v>308990</c:v>
                </c:pt>
                <c:pt idx="30906">
                  <c:v>309000</c:v>
                </c:pt>
                <c:pt idx="30907">
                  <c:v>309010</c:v>
                </c:pt>
                <c:pt idx="30908">
                  <c:v>309020</c:v>
                </c:pt>
                <c:pt idx="30909">
                  <c:v>309030</c:v>
                </c:pt>
                <c:pt idx="30910">
                  <c:v>309040</c:v>
                </c:pt>
                <c:pt idx="30911">
                  <c:v>309050</c:v>
                </c:pt>
                <c:pt idx="30912">
                  <c:v>309059.96999999997</c:v>
                </c:pt>
                <c:pt idx="30913">
                  <c:v>309070</c:v>
                </c:pt>
                <c:pt idx="30914">
                  <c:v>309079.96999999997</c:v>
                </c:pt>
                <c:pt idx="30915">
                  <c:v>309090</c:v>
                </c:pt>
                <c:pt idx="30916">
                  <c:v>309100</c:v>
                </c:pt>
                <c:pt idx="30917">
                  <c:v>309109.96999999997</c:v>
                </c:pt>
                <c:pt idx="30918">
                  <c:v>309120</c:v>
                </c:pt>
                <c:pt idx="30919">
                  <c:v>309129.96999999997</c:v>
                </c:pt>
                <c:pt idx="30920">
                  <c:v>309139.96999999997</c:v>
                </c:pt>
                <c:pt idx="30921">
                  <c:v>309149.96999999997</c:v>
                </c:pt>
                <c:pt idx="30922">
                  <c:v>309159.96999999997</c:v>
                </c:pt>
                <c:pt idx="30923">
                  <c:v>309169.96999999997</c:v>
                </c:pt>
                <c:pt idx="30924">
                  <c:v>309179.96999999997</c:v>
                </c:pt>
                <c:pt idx="30925">
                  <c:v>309189.94</c:v>
                </c:pt>
                <c:pt idx="30926">
                  <c:v>309199.96999999997</c:v>
                </c:pt>
                <c:pt idx="30927">
                  <c:v>309209.96999999997</c:v>
                </c:pt>
                <c:pt idx="30928">
                  <c:v>309219.94</c:v>
                </c:pt>
                <c:pt idx="30929">
                  <c:v>309229.96999999997</c:v>
                </c:pt>
                <c:pt idx="30930">
                  <c:v>309239.94</c:v>
                </c:pt>
                <c:pt idx="30931">
                  <c:v>309249.96999999997</c:v>
                </c:pt>
                <c:pt idx="30932">
                  <c:v>309259.96999999997</c:v>
                </c:pt>
                <c:pt idx="30933">
                  <c:v>309269.94</c:v>
                </c:pt>
                <c:pt idx="30934">
                  <c:v>309279.94</c:v>
                </c:pt>
                <c:pt idx="30935">
                  <c:v>309289.94</c:v>
                </c:pt>
                <c:pt idx="30936">
                  <c:v>309299.94</c:v>
                </c:pt>
                <c:pt idx="30937">
                  <c:v>309309.94</c:v>
                </c:pt>
                <c:pt idx="30938">
                  <c:v>309319.94</c:v>
                </c:pt>
                <c:pt idx="30939">
                  <c:v>309329.94</c:v>
                </c:pt>
                <c:pt idx="30940">
                  <c:v>309339.94</c:v>
                </c:pt>
                <c:pt idx="30941">
                  <c:v>309349.94</c:v>
                </c:pt>
                <c:pt idx="30942">
                  <c:v>309359.94</c:v>
                </c:pt>
                <c:pt idx="30943">
                  <c:v>309369.94</c:v>
                </c:pt>
                <c:pt idx="30944">
                  <c:v>309379.94</c:v>
                </c:pt>
                <c:pt idx="30945">
                  <c:v>309389.94</c:v>
                </c:pt>
                <c:pt idx="30946">
                  <c:v>309399.94</c:v>
                </c:pt>
                <c:pt idx="30947">
                  <c:v>309409.94</c:v>
                </c:pt>
                <c:pt idx="30948">
                  <c:v>309419.90999999997</c:v>
                </c:pt>
                <c:pt idx="30949">
                  <c:v>309429.94</c:v>
                </c:pt>
                <c:pt idx="30950">
                  <c:v>309439.90999999997</c:v>
                </c:pt>
                <c:pt idx="30951">
                  <c:v>309449.94</c:v>
                </c:pt>
                <c:pt idx="30952">
                  <c:v>309459.90999999997</c:v>
                </c:pt>
                <c:pt idx="30953">
                  <c:v>309469.90999999997</c:v>
                </c:pt>
                <c:pt idx="30954">
                  <c:v>309479.94</c:v>
                </c:pt>
                <c:pt idx="30955">
                  <c:v>309489.90999999997</c:v>
                </c:pt>
                <c:pt idx="30956">
                  <c:v>309499.90999999997</c:v>
                </c:pt>
                <c:pt idx="30957">
                  <c:v>309509.90999999997</c:v>
                </c:pt>
                <c:pt idx="30958">
                  <c:v>309519.90999999997</c:v>
                </c:pt>
                <c:pt idx="30959">
                  <c:v>309529.88</c:v>
                </c:pt>
                <c:pt idx="30960">
                  <c:v>309539.90999999997</c:v>
                </c:pt>
                <c:pt idx="30961">
                  <c:v>309549.88</c:v>
                </c:pt>
                <c:pt idx="30962">
                  <c:v>309559.90999999997</c:v>
                </c:pt>
                <c:pt idx="30963">
                  <c:v>309569.88</c:v>
                </c:pt>
                <c:pt idx="30964">
                  <c:v>309579.88</c:v>
                </c:pt>
                <c:pt idx="30965">
                  <c:v>309589.90999999997</c:v>
                </c:pt>
                <c:pt idx="30966">
                  <c:v>309599.88</c:v>
                </c:pt>
                <c:pt idx="30967">
                  <c:v>309609.88</c:v>
                </c:pt>
                <c:pt idx="30968">
                  <c:v>309619.88</c:v>
                </c:pt>
                <c:pt idx="30969">
                  <c:v>309629.88</c:v>
                </c:pt>
                <c:pt idx="30970">
                  <c:v>309639.88</c:v>
                </c:pt>
                <c:pt idx="30971">
                  <c:v>309649.88</c:v>
                </c:pt>
                <c:pt idx="30972">
                  <c:v>309659.88</c:v>
                </c:pt>
                <c:pt idx="30973">
                  <c:v>309669.88</c:v>
                </c:pt>
                <c:pt idx="30974">
                  <c:v>309679.88</c:v>
                </c:pt>
                <c:pt idx="30975">
                  <c:v>309689.88</c:v>
                </c:pt>
                <c:pt idx="30976">
                  <c:v>309699.88</c:v>
                </c:pt>
                <c:pt idx="30977">
                  <c:v>309709.88</c:v>
                </c:pt>
                <c:pt idx="30978">
                  <c:v>309719.88</c:v>
                </c:pt>
                <c:pt idx="30979">
                  <c:v>309729.84000000003</c:v>
                </c:pt>
                <c:pt idx="30980">
                  <c:v>309739.88</c:v>
                </c:pt>
                <c:pt idx="30981">
                  <c:v>309749.84000000003</c:v>
                </c:pt>
                <c:pt idx="30982">
                  <c:v>309759.88</c:v>
                </c:pt>
                <c:pt idx="30983">
                  <c:v>309769.88</c:v>
                </c:pt>
                <c:pt idx="30984">
                  <c:v>309779.84000000003</c:v>
                </c:pt>
                <c:pt idx="30985">
                  <c:v>309789.88</c:v>
                </c:pt>
                <c:pt idx="30986">
                  <c:v>309799.84000000003</c:v>
                </c:pt>
                <c:pt idx="30987">
                  <c:v>309809.84000000003</c:v>
                </c:pt>
                <c:pt idx="30988">
                  <c:v>309819.84000000003</c:v>
                </c:pt>
                <c:pt idx="30989">
                  <c:v>309829.84000000003</c:v>
                </c:pt>
                <c:pt idx="30990">
                  <c:v>309839.84000000003</c:v>
                </c:pt>
                <c:pt idx="30991">
                  <c:v>309849.84000000003</c:v>
                </c:pt>
                <c:pt idx="30992">
                  <c:v>309859.84000000003</c:v>
                </c:pt>
                <c:pt idx="30993">
                  <c:v>309869.84000000003</c:v>
                </c:pt>
                <c:pt idx="30994">
                  <c:v>309879.84000000003</c:v>
                </c:pt>
                <c:pt idx="30995">
                  <c:v>309889.81</c:v>
                </c:pt>
                <c:pt idx="30996">
                  <c:v>309899.84000000003</c:v>
                </c:pt>
                <c:pt idx="30997">
                  <c:v>309909.81</c:v>
                </c:pt>
                <c:pt idx="30998">
                  <c:v>309919.84000000003</c:v>
                </c:pt>
                <c:pt idx="30999">
                  <c:v>309929.81</c:v>
                </c:pt>
                <c:pt idx="31000">
                  <c:v>309939.81</c:v>
                </c:pt>
                <c:pt idx="31001">
                  <c:v>309949.81</c:v>
                </c:pt>
                <c:pt idx="31002">
                  <c:v>309959.81</c:v>
                </c:pt>
                <c:pt idx="31003">
                  <c:v>309969.81</c:v>
                </c:pt>
                <c:pt idx="31004">
                  <c:v>309979.81</c:v>
                </c:pt>
                <c:pt idx="31005">
                  <c:v>309989.81</c:v>
                </c:pt>
                <c:pt idx="31006">
                  <c:v>309999.81</c:v>
                </c:pt>
                <c:pt idx="31007">
                  <c:v>310009.81</c:v>
                </c:pt>
                <c:pt idx="31008">
                  <c:v>310019.81</c:v>
                </c:pt>
                <c:pt idx="31009">
                  <c:v>310029.81</c:v>
                </c:pt>
                <c:pt idx="31010">
                  <c:v>310039.81</c:v>
                </c:pt>
                <c:pt idx="31011">
                  <c:v>310049.81</c:v>
                </c:pt>
                <c:pt idx="31012">
                  <c:v>310059.81</c:v>
                </c:pt>
                <c:pt idx="31013">
                  <c:v>310069.81</c:v>
                </c:pt>
                <c:pt idx="31014">
                  <c:v>310079.81</c:v>
                </c:pt>
                <c:pt idx="31015">
                  <c:v>310089.78000000003</c:v>
                </c:pt>
                <c:pt idx="31016">
                  <c:v>310099.81</c:v>
                </c:pt>
                <c:pt idx="31017">
                  <c:v>310109.78000000003</c:v>
                </c:pt>
                <c:pt idx="31018">
                  <c:v>310119.81</c:v>
                </c:pt>
                <c:pt idx="31019">
                  <c:v>310129.78000000003</c:v>
                </c:pt>
                <c:pt idx="31020">
                  <c:v>310139.78000000003</c:v>
                </c:pt>
                <c:pt idx="31021">
                  <c:v>310149.81</c:v>
                </c:pt>
                <c:pt idx="31022">
                  <c:v>310159.78000000003</c:v>
                </c:pt>
                <c:pt idx="31023">
                  <c:v>310169.78000000003</c:v>
                </c:pt>
                <c:pt idx="31024">
                  <c:v>310179.78000000003</c:v>
                </c:pt>
                <c:pt idx="31025">
                  <c:v>310189.78000000003</c:v>
                </c:pt>
                <c:pt idx="31026">
                  <c:v>310199.75</c:v>
                </c:pt>
                <c:pt idx="31027">
                  <c:v>310209.78000000003</c:v>
                </c:pt>
                <c:pt idx="31028">
                  <c:v>310219.75</c:v>
                </c:pt>
                <c:pt idx="31029">
                  <c:v>310229.78000000003</c:v>
                </c:pt>
                <c:pt idx="31030">
                  <c:v>310239.78000000003</c:v>
                </c:pt>
                <c:pt idx="31031">
                  <c:v>310249.75</c:v>
                </c:pt>
                <c:pt idx="31032">
                  <c:v>310259.78000000003</c:v>
                </c:pt>
                <c:pt idx="31033">
                  <c:v>310269.75</c:v>
                </c:pt>
                <c:pt idx="31034">
                  <c:v>310279.75</c:v>
                </c:pt>
                <c:pt idx="31035">
                  <c:v>310289.75</c:v>
                </c:pt>
                <c:pt idx="31036">
                  <c:v>310299.75</c:v>
                </c:pt>
                <c:pt idx="31037">
                  <c:v>310309.75</c:v>
                </c:pt>
                <c:pt idx="31038">
                  <c:v>310319.75</c:v>
                </c:pt>
                <c:pt idx="31039">
                  <c:v>310329.75</c:v>
                </c:pt>
                <c:pt idx="31040">
                  <c:v>310339.75</c:v>
                </c:pt>
                <c:pt idx="31041">
                  <c:v>310349.75</c:v>
                </c:pt>
                <c:pt idx="31042">
                  <c:v>310359.75</c:v>
                </c:pt>
                <c:pt idx="31043">
                  <c:v>310369.75</c:v>
                </c:pt>
                <c:pt idx="31044">
                  <c:v>310379.75</c:v>
                </c:pt>
                <c:pt idx="31045">
                  <c:v>310389.75</c:v>
                </c:pt>
                <c:pt idx="31046">
                  <c:v>310399.71999999997</c:v>
                </c:pt>
                <c:pt idx="31047">
                  <c:v>310409.75</c:v>
                </c:pt>
                <c:pt idx="31048">
                  <c:v>310419.71999999997</c:v>
                </c:pt>
                <c:pt idx="31049">
                  <c:v>310429.75</c:v>
                </c:pt>
                <c:pt idx="31050">
                  <c:v>310439.75</c:v>
                </c:pt>
                <c:pt idx="31051">
                  <c:v>310449.71999999997</c:v>
                </c:pt>
                <c:pt idx="31052">
                  <c:v>310459.75</c:v>
                </c:pt>
                <c:pt idx="31053">
                  <c:v>310469.71999999997</c:v>
                </c:pt>
                <c:pt idx="31054">
                  <c:v>310479.71999999997</c:v>
                </c:pt>
                <c:pt idx="31055">
                  <c:v>310489.71999999997</c:v>
                </c:pt>
                <c:pt idx="31056">
                  <c:v>310499.71999999997</c:v>
                </c:pt>
                <c:pt idx="31057">
                  <c:v>310509.71999999997</c:v>
                </c:pt>
                <c:pt idx="31058">
                  <c:v>310519.71999999997</c:v>
                </c:pt>
                <c:pt idx="31059">
                  <c:v>310529.71999999997</c:v>
                </c:pt>
                <c:pt idx="31060">
                  <c:v>310539.71999999997</c:v>
                </c:pt>
                <c:pt idx="31061">
                  <c:v>310549.71999999997</c:v>
                </c:pt>
                <c:pt idx="31062">
                  <c:v>310559.69</c:v>
                </c:pt>
                <c:pt idx="31063">
                  <c:v>310569.71999999997</c:v>
                </c:pt>
                <c:pt idx="31064">
                  <c:v>310579.69</c:v>
                </c:pt>
                <c:pt idx="31065">
                  <c:v>310589.71999999997</c:v>
                </c:pt>
                <c:pt idx="31066">
                  <c:v>310599.69</c:v>
                </c:pt>
                <c:pt idx="31067">
                  <c:v>310609.69</c:v>
                </c:pt>
                <c:pt idx="31068">
                  <c:v>310619.71999999997</c:v>
                </c:pt>
                <c:pt idx="31069">
                  <c:v>310629.69</c:v>
                </c:pt>
                <c:pt idx="31070">
                  <c:v>310639.69</c:v>
                </c:pt>
                <c:pt idx="31071">
                  <c:v>310649.69</c:v>
                </c:pt>
                <c:pt idx="31072">
                  <c:v>310659.69</c:v>
                </c:pt>
                <c:pt idx="31073">
                  <c:v>310669.69</c:v>
                </c:pt>
                <c:pt idx="31074">
                  <c:v>310679.69</c:v>
                </c:pt>
                <c:pt idx="31075">
                  <c:v>310689.69</c:v>
                </c:pt>
                <c:pt idx="31076">
                  <c:v>310699.69</c:v>
                </c:pt>
                <c:pt idx="31077">
                  <c:v>310709.69</c:v>
                </c:pt>
                <c:pt idx="31078">
                  <c:v>310719.69</c:v>
                </c:pt>
                <c:pt idx="31079">
                  <c:v>310729.69</c:v>
                </c:pt>
                <c:pt idx="31080">
                  <c:v>310739.69</c:v>
                </c:pt>
                <c:pt idx="31081">
                  <c:v>310749.69</c:v>
                </c:pt>
                <c:pt idx="31082">
                  <c:v>310759.65999999997</c:v>
                </c:pt>
                <c:pt idx="31083">
                  <c:v>310769.69</c:v>
                </c:pt>
                <c:pt idx="31084">
                  <c:v>310779.65999999997</c:v>
                </c:pt>
                <c:pt idx="31085">
                  <c:v>310789.69</c:v>
                </c:pt>
                <c:pt idx="31086">
                  <c:v>310799.65999999997</c:v>
                </c:pt>
                <c:pt idx="31087">
                  <c:v>310809.65999999997</c:v>
                </c:pt>
                <c:pt idx="31088">
                  <c:v>310819.69</c:v>
                </c:pt>
                <c:pt idx="31089">
                  <c:v>310829.65999999997</c:v>
                </c:pt>
                <c:pt idx="31090">
                  <c:v>310839.65999999997</c:v>
                </c:pt>
                <c:pt idx="31091">
                  <c:v>310849.65999999997</c:v>
                </c:pt>
                <c:pt idx="31092">
                  <c:v>310859.65999999997</c:v>
                </c:pt>
                <c:pt idx="31093">
                  <c:v>310869.63</c:v>
                </c:pt>
                <c:pt idx="31094">
                  <c:v>310879.65999999997</c:v>
                </c:pt>
                <c:pt idx="31095">
                  <c:v>310889.63</c:v>
                </c:pt>
                <c:pt idx="31096">
                  <c:v>310899.65999999997</c:v>
                </c:pt>
                <c:pt idx="31097">
                  <c:v>310909.65999999997</c:v>
                </c:pt>
                <c:pt idx="31098">
                  <c:v>310919.63</c:v>
                </c:pt>
                <c:pt idx="31099">
                  <c:v>310929.65999999997</c:v>
                </c:pt>
                <c:pt idx="31100">
                  <c:v>310939.63</c:v>
                </c:pt>
                <c:pt idx="31101">
                  <c:v>310949.63</c:v>
                </c:pt>
                <c:pt idx="31102">
                  <c:v>310959.63</c:v>
                </c:pt>
                <c:pt idx="31103">
                  <c:v>310969.63</c:v>
                </c:pt>
                <c:pt idx="31104">
                  <c:v>310979.63</c:v>
                </c:pt>
                <c:pt idx="31105">
                  <c:v>310989.63</c:v>
                </c:pt>
                <c:pt idx="31106">
                  <c:v>310999.63</c:v>
                </c:pt>
                <c:pt idx="31107">
                  <c:v>311009.63</c:v>
                </c:pt>
                <c:pt idx="31108">
                  <c:v>311019.63</c:v>
                </c:pt>
                <c:pt idx="31109">
                  <c:v>311029.63</c:v>
                </c:pt>
                <c:pt idx="31110">
                  <c:v>311039.63</c:v>
                </c:pt>
                <c:pt idx="31111">
                  <c:v>311049.63</c:v>
                </c:pt>
                <c:pt idx="31112">
                  <c:v>311059.63</c:v>
                </c:pt>
                <c:pt idx="31113">
                  <c:v>311069.59000000003</c:v>
                </c:pt>
                <c:pt idx="31114">
                  <c:v>311079.63</c:v>
                </c:pt>
                <c:pt idx="31115">
                  <c:v>311089.63</c:v>
                </c:pt>
                <c:pt idx="31116">
                  <c:v>311099.63</c:v>
                </c:pt>
                <c:pt idx="31117">
                  <c:v>311109.63</c:v>
                </c:pt>
                <c:pt idx="31118">
                  <c:v>311119.59000000003</c:v>
                </c:pt>
                <c:pt idx="31119">
                  <c:v>311129.63</c:v>
                </c:pt>
                <c:pt idx="31120">
                  <c:v>311139.59000000003</c:v>
                </c:pt>
                <c:pt idx="31121">
                  <c:v>311149.59000000003</c:v>
                </c:pt>
                <c:pt idx="31122">
                  <c:v>311159.59000000003</c:v>
                </c:pt>
                <c:pt idx="31123">
                  <c:v>311169.59000000003</c:v>
                </c:pt>
                <c:pt idx="31124">
                  <c:v>311179.59000000003</c:v>
                </c:pt>
                <c:pt idx="31125">
                  <c:v>311189.59000000003</c:v>
                </c:pt>
                <c:pt idx="31126">
                  <c:v>311199.59000000003</c:v>
                </c:pt>
                <c:pt idx="31127">
                  <c:v>311209.59000000003</c:v>
                </c:pt>
                <c:pt idx="31128">
                  <c:v>311219.59000000003</c:v>
                </c:pt>
                <c:pt idx="31129">
                  <c:v>311229.56</c:v>
                </c:pt>
                <c:pt idx="31130">
                  <c:v>311239.59000000003</c:v>
                </c:pt>
                <c:pt idx="31131">
                  <c:v>311249.56</c:v>
                </c:pt>
                <c:pt idx="31132">
                  <c:v>311259.59000000003</c:v>
                </c:pt>
                <c:pt idx="31133">
                  <c:v>311269.56</c:v>
                </c:pt>
                <c:pt idx="31134">
                  <c:v>311279.56</c:v>
                </c:pt>
                <c:pt idx="31135">
                  <c:v>311289.59000000003</c:v>
                </c:pt>
                <c:pt idx="31136">
                  <c:v>311299.56</c:v>
                </c:pt>
                <c:pt idx="31137">
                  <c:v>311309.56</c:v>
                </c:pt>
                <c:pt idx="31138">
                  <c:v>311319.56</c:v>
                </c:pt>
                <c:pt idx="31139">
                  <c:v>311329.56</c:v>
                </c:pt>
                <c:pt idx="31140">
                  <c:v>311339.56</c:v>
                </c:pt>
                <c:pt idx="31141">
                  <c:v>311349.56</c:v>
                </c:pt>
                <c:pt idx="31142">
                  <c:v>311359.56</c:v>
                </c:pt>
                <c:pt idx="31143">
                  <c:v>311369.56</c:v>
                </c:pt>
                <c:pt idx="31144">
                  <c:v>311379.56</c:v>
                </c:pt>
                <c:pt idx="31145">
                  <c:v>311389.56</c:v>
                </c:pt>
                <c:pt idx="31146">
                  <c:v>311399.56</c:v>
                </c:pt>
                <c:pt idx="31147">
                  <c:v>311409.56</c:v>
                </c:pt>
                <c:pt idx="31148">
                  <c:v>311419.56</c:v>
                </c:pt>
                <c:pt idx="31149">
                  <c:v>311429.53000000003</c:v>
                </c:pt>
                <c:pt idx="31150">
                  <c:v>311439.56</c:v>
                </c:pt>
                <c:pt idx="31151">
                  <c:v>311449.53000000003</c:v>
                </c:pt>
                <c:pt idx="31152">
                  <c:v>311459.56</c:v>
                </c:pt>
                <c:pt idx="31153">
                  <c:v>311469.56</c:v>
                </c:pt>
                <c:pt idx="31154">
                  <c:v>311479.53000000003</c:v>
                </c:pt>
                <c:pt idx="31155">
                  <c:v>311489.56</c:v>
                </c:pt>
                <c:pt idx="31156">
                  <c:v>311499.53000000003</c:v>
                </c:pt>
                <c:pt idx="31157">
                  <c:v>311509.53000000003</c:v>
                </c:pt>
                <c:pt idx="31158">
                  <c:v>311519.53000000003</c:v>
                </c:pt>
                <c:pt idx="31159">
                  <c:v>311529.53000000003</c:v>
                </c:pt>
                <c:pt idx="31160">
                  <c:v>311539.5</c:v>
                </c:pt>
                <c:pt idx="31161">
                  <c:v>311549.53000000003</c:v>
                </c:pt>
                <c:pt idx="31162">
                  <c:v>311559.53000000003</c:v>
                </c:pt>
                <c:pt idx="31163">
                  <c:v>311569.53000000003</c:v>
                </c:pt>
                <c:pt idx="31164">
                  <c:v>311579.53000000003</c:v>
                </c:pt>
                <c:pt idx="31165">
                  <c:v>311589.5</c:v>
                </c:pt>
                <c:pt idx="31166">
                  <c:v>311599.53000000003</c:v>
                </c:pt>
                <c:pt idx="31167">
                  <c:v>311609.5</c:v>
                </c:pt>
                <c:pt idx="31168">
                  <c:v>311619.5</c:v>
                </c:pt>
                <c:pt idx="31169">
                  <c:v>311629.5</c:v>
                </c:pt>
                <c:pt idx="31170">
                  <c:v>311639.5</c:v>
                </c:pt>
                <c:pt idx="31171">
                  <c:v>311649.5</c:v>
                </c:pt>
                <c:pt idx="31172">
                  <c:v>311659.5</c:v>
                </c:pt>
                <c:pt idx="31173">
                  <c:v>311669.5</c:v>
                </c:pt>
                <c:pt idx="31174">
                  <c:v>311679.5</c:v>
                </c:pt>
                <c:pt idx="31175">
                  <c:v>311689.5</c:v>
                </c:pt>
                <c:pt idx="31176">
                  <c:v>311699.5</c:v>
                </c:pt>
                <c:pt idx="31177">
                  <c:v>311709.5</c:v>
                </c:pt>
                <c:pt idx="31178">
                  <c:v>311719.5</c:v>
                </c:pt>
                <c:pt idx="31179">
                  <c:v>311729.5</c:v>
                </c:pt>
                <c:pt idx="31180">
                  <c:v>311739.5</c:v>
                </c:pt>
                <c:pt idx="31181">
                  <c:v>311749.5</c:v>
                </c:pt>
                <c:pt idx="31182">
                  <c:v>311759.5</c:v>
                </c:pt>
                <c:pt idx="31183">
                  <c:v>311769.5</c:v>
                </c:pt>
                <c:pt idx="31184">
                  <c:v>311779.5</c:v>
                </c:pt>
                <c:pt idx="31185">
                  <c:v>311789.46999999997</c:v>
                </c:pt>
                <c:pt idx="31186">
                  <c:v>311799.5</c:v>
                </c:pt>
                <c:pt idx="31187">
                  <c:v>311809.46999999997</c:v>
                </c:pt>
                <c:pt idx="31188">
                  <c:v>311819.5</c:v>
                </c:pt>
                <c:pt idx="31189">
                  <c:v>311829.46999999997</c:v>
                </c:pt>
                <c:pt idx="31190">
                  <c:v>311839.46999999997</c:v>
                </c:pt>
                <c:pt idx="31191">
                  <c:v>311849.5</c:v>
                </c:pt>
                <c:pt idx="31192">
                  <c:v>311859.46999999997</c:v>
                </c:pt>
                <c:pt idx="31193">
                  <c:v>311869.46999999997</c:v>
                </c:pt>
                <c:pt idx="31194">
                  <c:v>311879.46999999997</c:v>
                </c:pt>
                <c:pt idx="31195">
                  <c:v>311889.46999999997</c:v>
                </c:pt>
                <c:pt idx="31196">
                  <c:v>311899.44</c:v>
                </c:pt>
                <c:pt idx="31197">
                  <c:v>311909.46999999997</c:v>
                </c:pt>
                <c:pt idx="31198">
                  <c:v>311919.44</c:v>
                </c:pt>
                <c:pt idx="31199">
                  <c:v>311929.46999999997</c:v>
                </c:pt>
                <c:pt idx="31200">
                  <c:v>311939.44</c:v>
                </c:pt>
                <c:pt idx="31201">
                  <c:v>311949.44</c:v>
                </c:pt>
                <c:pt idx="31202">
                  <c:v>311959.46999999997</c:v>
                </c:pt>
                <c:pt idx="31203">
                  <c:v>311969.44</c:v>
                </c:pt>
                <c:pt idx="31204">
                  <c:v>311979.44</c:v>
                </c:pt>
                <c:pt idx="31205">
                  <c:v>311989.44</c:v>
                </c:pt>
                <c:pt idx="31206">
                  <c:v>311999.44</c:v>
                </c:pt>
                <c:pt idx="31207">
                  <c:v>312009.44</c:v>
                </c:pt>
                <c:pt idx="31208">
                  <c:v>312019.44</c:v>
                </c:pt>
                <c:pt idx="31209">
                  <c:v>312029.44</c:v>
                </c:pt>
                <c:pt idx="31210">
                  <c:v>312039.44</c:v>
                </c:pt>
                <c:pt idx="31211">
                  <c:v>312049.44</c:v>
                </c:pt>
                <c:pt idx="31212">
                  <c:v>312059.44</c:v>
                </c:pt>
                <c:pt idx="31213">
                  <c:v>312069.44</c:v>
                </c:pt>
                <c:pt idx="31214">
                  <c:v>312079.44</c:v>
                </c:pt>
                <c:pt idx="31215">
                  <c:v>312089.44</c:v>
                </c:pt>
                <c:pt idx="31216">
                  <c:v>312099.40999999997</c:v>
                </c:pt>
                <c:pt idx="31217">
                  <c:v>312109.44</c:v>
                </c:pt>
                <c:pt idx="31218">
                  <c:v>312119.40999999997</c:v>
                </c:pt>
                <c:pt idx="31219">
                  <c:v>312129.44</c:v>
                </c:pt>
                <c:pt idx="31220">
                  <c:v>312139.44</c:v>
                </c:pt>
                <c:pt idx="31221">
                  <c:v>312149.40999999997</c:v>
                </c:pt>
                <c:pt idx="31222">
                  <c:v>312159.44</c:v>
                </c:pt>
                <c:pt idx="31223">
                  <c:v>312169.40999999997</c:v>
                </c:pt>
                <c:pt idx="31224">
                  <c:v>312179.40999999997</c:v>
                </c:pt>
                <c:pt idx="31225">
                  <c:v>312189.40999999997</c:v>
                </c:pt>
                <c:pt idx="31226">
                  <c:v>312199.40999999997</c:v>
                </c:pt>
                <c:pt idx="31227">
                  <c:v>312209.38</c:v>
                </c:pt>
                <c:pt idx="31228">
                  <c:v>312219.40999999997</c:v>
                </c:pt>
                <c:pt idx="31229">
                  <c:v>312229.40999999997</c:v>
                </c:pt>
                <c:pt idx="31230">
                  <c:v>312239.40999999997</c:v>
                </c:pt>
                <c:pt idx="31231">
                  <c:v>312249.40999999997</c:v>
                </c:pt>
                <c:pt idx="31232">
                  <c:v>312259.38</c:v>
                </c:pt>
                <c:pt idx="31233">
                  <c:v>312269.40999999997</c:v>
                </c:pt>
                <c:pt idx="31234">
                  <c:v>312279.38</c:v>
                </c:pt>
                <c:pt idx="31235">
                  <c:v>312289.38</c:v>
                </c:pt>
                <c:pt idx="31236">
                  <c:v>312299.38</c:v>
                </c:pt>
                <c:pt idx="31237">
                  <c:v>312309.38</c:v>
                </c:pt>
                <c:pt idx="31238">
                  <c:v>312319.40999999997</c:v>
                </c:pt>
                <c:pt idx="31239">
                  <c:v>312329.38</c:v>
                </c:pt>
                <c:pt idx="31240">
                  <c:v>312339.38</c:v>
                </c:pt>
                <c:pt idx="31241">
                  <c:v>312349.38</c:v>
                </c:pt>
                <c:pt idx="31242">
                  <c:v>312359.38</c:v>
                </c:pt>
                <c:pt idx="31243">
                  <c:v>312369.38</c:v>
                </c:pt>
                <c:pt idx="31244">
                  <c:v>312379.38</c:v>
                </c:pt>
                <c:pt idx="31245">
                  <c:v>312389.38</c:v>
                </c:pt>
                <c:pt idx="31246">
                  <c:v>312399.38</c:v>
                </c:pt>
                <c:pt idx="31247">
                  <c:v>312409.38</c:v>
                </c:pt>
                <c:pt idx="31248">
                  <c:v>312419.38</c:v>
                </c:pt>
                <c:pt idx="31249">
                  <c:v>312429.38</c:v>
                </c:pt>
                <c:pt idx="31250">
                  <c:v>312439.38</c:v>
                </c:pt>
                <c:pt idx="31251">
                  <c:v>312449.38</c:v>
                </c:pt>
                <c:pt idx="31252">
                  <c:v>312459.34000000003</c:v>
                </c:pt>
                <c:pt idx="31253">
                  <c:v>312469.38</c:v>
                </c:pt>
                <c:pt idx="31254">
                  <c:v>312479.38</c:v>
                </c:pt>
                <c:pt idx="31255">
                  <c:v>312489.38</c:v>
                </c:pt>
                <c:pt idx="31256">
                  <c:v>312499.38</c:v>
                </c:pt>
                <c:pt idx="31257">
                  <c:v>312509.34000000003</c:v>
                </c:pt>
                <c:pt idx="31258">
                  <c:v>312519.38</c:v>
                </c:pt>
                <c:pt idx="31259">
                  <c:v>312529.34000000003</c:v>
                </c:pt>
                <c:pt idx="31260">
                  <c:v>312539.34000000003</c:v>
                </c:pt>
                <c:pt idx="31261">
                  <c:v>312549.34000000003</c:v>
                </c:pt>
                <c:pt idx="31262">
                  <c:v>312559.34000000003</c:v>
                </c:pt>
                <c:pt idx="31263">
                  <c:v>312569.31</c:v>
                </c:pt>
                <c:pt idx="31264">
                  <c:v>312579.34000000003</c:v>
                </c:pt>
                <c:pt idx="31265">
                  <c:v>312589.31</c:v>
                </c:pt>
                <c:pt idx="31266">
                  <c:v>312599.34000000003</c:v>
                </c:pt>
                <c:pt idx="31267">
                  <c:v>312609.34000000003</c:v>
                </c:pt>
                <c:pt idx="31268">
                  <c:v>312619.31</c:v>
                </c:pt>
                <c:pt idx="31269">
                  <c:v>312629.34000000003</c:v>
                </c:pt>
                <c:pt idx="31270">
                  <c:v>312639.31</c:v>
                </c:pt>
                <c:pt idx="31271">
                  <c:v>312649.31</c:v>
                </c:pt>
                <c:pt idx="31272">
                  <c:v>312659.31</c:v>
                </c:pt>
                <c:pt idx="31273">
                  <c:v>312669.31</c:v>
                </c:pt>
                <c:pt idx="31274">
                  <c:v>312679.31</c:v>
                </c:pt>
                <c:pt idx="31275">
                  <c:v>312689.31</c:v>
                </c:pt>
                <c:pt idx="31276">
                  <c:v>312699.31</c:v>
                </c:pt>
                <c:pt idx="31277">
                  <c:v>312709.31</c:v>
                </c:pt>
                <c:pt idx="31278">
                  <c:v>312719.31</c:v>
                </c:pt>
                <c:pt idx="31279">
                  <c:v>312729.31</c:v>
                </c:pt>
                <c:pt idx="31280">
                  <c:v>312739.31</c:v>
                </c:pt>
                <c:pt idx="31281">
                  <c:v>312749.31</c:v>
                </c:pt>
                <c:pt idx="31282">
                  <c:v>312759.31</c:v>
                </c:pt>
                <c:pt idx="31283">
                  <c:v>312769.28000000003</c:v>
                </c:pt>
                <c:pt idx="31284">
                  <c:v>312779.31</c:v>
                </c:pt>
                <c:pt idx="31285">
                  <c:v>312789.28000000003</c:v>
                </c:pt>
                <c:pt idx="31286">
                  <c:v>312799.31</c:v>
                </c:pt>
                <c:pt idx="31287">
                  <c:v>312809.31</c:v>
                </c:pt>
                <c:pt idx="31288">
                  <c:v>312819.28000000003</c:v>
                </c:pt>
                <c:pt idx="31289">
                  <c:v>312829.31</c:v>
                </c:pt>
                <c:pt idx="31290">
                  <c:v>312839.28000000003</c:v>
                </c:pt>
                <c:pt idx="31291">
                  <c:v>312849.28000000003</c:v>
                </c:pt>
                <c:pt idx="31292">
                  <c:v>312859.28000000003</c:v>
                </c:pt>
                <c:pt idx="31293">
                  <c:v>312869.28000000003</c:v>
                </c:pt>
                <c:pt idx="31294">
                  <c:v>312879.25</c:v>
                </c:pt>
                <c:pt idx="31295">
                  <c:v>312889.28000000003</c:v>
                </c:pt>
                <c:pt idx="31296">
                  <c:v>312899.28000000003</c:v>
                </c:pt>
                <c:pt idx="31297">
                  <c:v>312909.28000000003</c:v>
                </c:pt>
                <c:pt idx="31298">
                  <c:v>312919.28000000003</c:v>
                </c:pt>
                <c:pt idx="31299">
                  <c:v>312929.25</c:v>
                </c:pt>
                <c:pt idx="31300">
                  <c:v>312939.28000000003</c:v>
                </c:pt>
                <c:pt idx="31301">
                  <c:v>312949.25</c:v>
                </c:pt>
                <c:pt idx="31302">
                  <c:v>312959.25</c:v>
                </c:pt>
                <c:pt idx="31303">
                  <c:v>312969.28000000003</c:v>
                </c:pt>
                <c:pt idx="31304">
                  <c:v>312979.25</c:v>
                </c:pt>
                <c:pt idx="31305">
                  <c:v>312989.28000000003</c:v>
                </c:pt>
                <c:pt idx="31306">
                  <c:v>312999.25</c:v>
                </c:pt>
                <c:pt idx="31307">
                  <c:v>313009.25</c:v>
                </c:pt>
                <c:pt idx="31308">
                  <c:v>313019.25</c:v>
                </c:pt>
                <c:pt idx="31309">
                  <c:v>313029.25</c:v>
                </c:pt>
                <c:pt idx="31310">
                  <c:v>313039.25</c:v>
                </c:pt>
                <c:pt idx="31311">
                  <c:v>313049.25</c:v>
                </c:pt>
                <c:pt idx="31312">
                  <c:v>313059.25</c:v>
                </c:pt>
                <c:pt idx="31313">
                  <c:v>313069.25</c:v>
                </c:pt>
                <c:pt idx="31314">
                  <c:v>313079.25</c:v>
                </c:pt>
                <c:pt idx="31315">
                  <c:v>313089.25</c:v>
                </c:pt>
                <c:pt idx="31316">
                  <c:v>313099.25</c:v>
                </c:pt>
                <c:pt idx="31317">
                  <c:v>313109.25</c:v>
                </c:pt>
                <c:pt idx="31318">
                  <c:v>313119.25</c:v>
                </c:pt>
                <c:pt idx="31319">
                  <c:v>313129.21999999997</c:v>
                </c:pt>
                <c:pt idx="31320">
                  <c:v>313139.25</c:v>
                </c:pt>
                <c:pt idx="31321">
                  <c:v>313149.21999999997</c:v>
                </c:pt>
                <c:pt idx="31322">
                  <c:v>313159.25</c:v>
                </c:pt>
                <c:pt idx="31323">
                  <c:v>313169.25</c:v>
                </c:pt>
                <c:pt idx="31324">
                  <c:v>313179.21999999997</c:v>
                </c:pt>
                <c:pt idx="31325">
                  <c:v>313189.25</c:v>
                </c:pt>
                <c:pt idx="31326">
                  <c:v>313199.21999999997</c:v>
                </c:pt>
                <c:pt idx="31327">
                  <c:v>313209.21999999997</c:v>
                </c:pt>
                <c:pt idx="31328">
                  <c:v>313219.21999999997</c:v>
                </c:pt>
                <c:pt idx="31329">
                  <c:v>313229.21999999997</c:v>
                </c:pt>
                <c:pt idx="31330">
                  <c:v>313239.19</c:v>
                </c:pt>
                <c:pt idx="31331">
                  <c:v>313249.21999999997</c:v>
                </c:pt>
                <c:pt idx="31332">
                  <c:v>313259.19</c:v>
                </c:pt>
                <c:pt idx="31333">
                  <c:v>313269.21999999997</c:v>
                </c:pt>
                <c:pt idx="31334">
                  <c:v>313279.21999999997</c:v>
                </c:pt>
                <c:pt idx="31335">
                  <c:v>313289.19</c:v>
                </c:pt>
                <c:pt idx="31336">
                  <c:v>313299.21999999997</c:v>
                </c:pt>
                <c:pt idx="31337">
                  <c:v>313309.19</c:v>
                </c:pt>
                <c:pt idx="31338">
                  <c:v>313319.19</c:v>
                </c:pt>
                <c:pt idx="31339">
                  <c:v>313329.19</c:v>
                </c:pt>
                <c:pt idx="31340">
                  <c:v>313339.19</c:v>
                </c:pt>
                <c:pt idx="31341">
                  <c:v>313349.19</c:v>
                </c:pt>
                <c:pt idx="31342">
                  <c:v>313359.19</c:v>
                </c:pt>
                <c:pt idx="31343">
                  <c:v>313369.19</c:v>
                </c:pt>
                <c:pt idx="31344">
                  <c:v>313379.19</c:v>
                </c:pt>
                <c:pt idx="31345">
                  <c:v>313389.19</c:v>
                </c:pt>
                <c:pt idx="31346">
                  <c:v>313399.19</c:v>
                </c:pt>
                <c:pt idx="31347">
                  <c:v>313409.19</c:v>
                </c:pt>
                <c:pt idx="31348">
                  <c:v>313419.19</c:v>
                </c:pt>
                <c:pt idx="31349">
                  <c:v>313429.19</c:v>
                </c:pt>
                <c:pt idx="31350">
                  <c:v>313439.15999999997</c:v>
                </c:pt>
                <c:pt idx="31351">
                  <c:v>313449.19</c:v>
                </c:pt>
                <c:pt idx="31352">
                  <c:v>313459.19</c:v>
                </c:pt>
                <c:pt idx="31353">
                  <c:v>313469.19</c:v>
                </c:pt>
                <c:pt idx="31354">
                  <c:v>313479.19</c:v>
                </c:pt>
                <c:pt idx="31355">
                  <c:v>313489.15999999997</c:v>
                </c:pt>
                <c:pt idx="31356">
                  <c:v>313499.19</c:v>
                </c:pt>
                <c:pt idx="31357">
                  <c:v>313509.15999999997</c:v>
                </c:pt>
                <c:pt idx="31358">
                  <c:v>313519.15999999997</c:v>
                </c:pt>
                <c:pt idx="31359">
                  <c:v>313529.15999999997</c:v>
                </c:pt>
                <c:pt idx="31360">
                  <c:v>313539.15999999997</c:v>
                </c:pt>
                <c:pt idx="31361">
                  <c:v>313549.19</c:v>
                </c:pt>
                <c:pt idx="31362">
                  <c:v>313559.15999999997</c:v>
                </c:pt>
                <c:pt idx="31363">
                  <c:v>313569.15999999997</c:v>
                </c:pt>
                <c:pt idx="31364">
                  <c:v>313579.15999999997</c:v>
                </c:pt>
                <c:pt idx="31365">
                  <c:v>313589.15999999997</c:v>
                </c:pt>
                <c:pt idx="31366">
                  <c:v>313599.13</c:v>
                </c:pt>
                <c:pt idx="31367">
                  <c:v>313609.15999999997</c:v>
                </c:pt>
                <c:pt idx="31368">
                  <c:v>313619.13</c:v>
                </c:pt>
                <c:pt idx="31369">
                  <c:v>313629.15999999997</c:v>
                </c:pt>
                <c:pt idx="31370">
                  <c:v>313639.15999999997</c:v>
                </c:pt>
                <c:pt idx="31371">
                  <c:v>313649.13</c:v>
                </c:pt>
                <c:pt idx="31372">
                  <c:v>313659.15999999997</c:v>
                </c:pt>
                <c:pt idx="31373">
                  <c:v>313669.13</c:v>
                </c:pt>
                <c:pt idx="31374">
                  <c:v>313679.13</c:v>
                </c:pt>
                <c:pt idx="31375">
                  <c:v>313689.13</c:v>
                </c:pt>
                <c:pt idx="31376">
                  <c:v>313699.13</c:v>
                </c:pt>
                <c:pt idx="31377">
                  <c:v>313709.13</c:v>
                </c:pt>
                <c:pt idx="31378">
                  <c:v>313719.13</c:v>
                </c:pt>
                <c:pt idx="31379">
                  <c:v>313729.13</c:v>
                </c:pt>
                <c:pt idx="31380">
                  <c:v>313739.13</c:v>
                </c:pt>
                <c:pt idx="31381">
                  <c:v>313749.13</c:v>
                </c:pt>
                <c:pt idx="31382">
                  <c:v>313759.13</c:v>
                </c:pt>
                <c:pt idx="31383">
                  <c:v>313769.13</c:v>
                </c:pt>
                <c:pt idx="31384">
                  <c:v>313779.13</c:v>
                </c:pt>
                <c:pt idx="31385">
                  <c:v>313789.13</c:v>
                </c:pt>
                <c:pt idx="31386">
                  <c:v>313799.09000000003</c:v>
                </c:pt>
                <c:pt idx="31387">
                  <c:v>313809.13</c:v>
                </c:pt>
                <c:pt idx="31388">
                  <c:v>313819.09000000003</c:v>
                </c:pt>
                <c:pt idx="31389">
                  <c:v>313829.13</c:v>
                </c:pt>
                <c:pt idx="31390">
                  <c:v>313839.13</c:v>
                </c:pt>
                <c:pt idx="31391">
                  <c:v>313849.09000000003</c:v>
                </c:pt>
                <c:pt idx="31392">
                  <c:v>313859.13</c:v>
                </c:pt>
                <c:pt idx="31393">
                  <c:v>313869.09000000003</c:v>
                </c:pt>
                <c:pt idx="31394">
                  <c:v>313879.09000000003</c:v>
                </c:pt>
                <c:pt idx="31395">
                  <c:v>313889.09000000003</c:v>
                </c:pt>
                <c:pt idx="31396">
                  <c:v>313899.09000000003</c:v>
                </c:pt>
                <c:pt idx="31397">
                  <c:v>313909.06</c:v>
                </c:pt>
                <c:pt idx="31398">
                  <c:v>313919.09000000003</c:v>
                </c:pt>
                <c:pt idx="31399">
                  <c:v>313929.09000000003</c:v>
                </c:pt>
                <c:pt idx="31400">
                  <c:v>313939.09000000003</c:v>
                </c:pt>
                <c:pt idx="31401">
                  <c:v>313949.09000000003</c:v>
                </c:pt>
                <c:pt idx="31402">
                  <c:v>313959.06</c:v>
                </c:pt>
                <c:pt idx="31403">
                  <c:v>313969.09000000003</c:v>
                </c:pt>
                <c:pt idx="31404">
                  <c:v>313979.06</c:v>
                </c:pt>
                <c:pt idx="31405">
                  <c:v>313989.06</c:v>
                </c:pt>
                <c:pt idx="31406">
                  <c:v>313999.06</c:v>
                </c:pt>
                <c:pt idx="31407">
                  <c:v>314009.06</c:v>
                </c:pt>
                <c:pt idx="31408">
                  <c:v>314019.09000000003</c:v>
                </c:pt>
                <c:pt idx="31409">
                  <c:v>314029.06</c:v>
                </c:pt>
                <c:pt idx="31410">
                  <c:v>314039.06</c:v>
                </c:pt>
                <c:pt idx="31411">
                  <c:v>314049.06</c:v>
                </c:pt>
                <c:pt idx="31412">
                  <c:v>314059.06</c:v>
                </c:pt>
                <c:pt idx="31413">
                  <c:v>314069.06</c:v>
                </c:pt>
                <c:pt idx="31414">
                  <c:v>314079.06</c:v>
                </c:pt>
                <c:pt idx="31415">
                  <c:v>314089.06</c:v>
                </c:pt>
                <c:pt idx="31416">
                  <c:v>314099.06</c:v>
                </c:pt>
                <c:pt idx="31417">
                  <c:v>314109.03000000003</c:v>
                </c:pt>
                <c:pt idx="31418">
                  <c:v>314119.06</c:v>
                </c:pt>
                <c:pt idx="31419">
                  <c:v>314129.06</c:v>
                </c:pt>
                <c:pt idx="31420">
                  <c:v>314139.06</c:v>
                </c:pt>
                <c:pt idx="31421">
                  <c:v>314149.06</c:v>
                </c:pt>
                <c:pt idx="31422">
                  <c:v>314159.03000000003</c:v>
                </c:pt>
                <c:pt idx="31423">
                  <c:v>314169.06</c:v>
                </c:pt>
                <c:pt idx="31424">
                  <c:v>314179.03000000003</c:v>
                </c:pt>
                <c:pt idx="31425">
                  <c:v>314189.03000000003</c:v>
                </c:pt>
                <c:pt idx="31426">
                  <c:v>314199.03000000003</c:v>
                </c:pt>
                <c:pt idx="31427">
                  <c:v>314209.03000000003</c:v>
                </c:pt>
                <c:pt idx="31428">
                  <c:v>314219.06</c:v>
                </c:pt>
                <c:pt idx="31429">
                  <c:v>314229.03000000003</c:v>
                </c:pt>
                <c:pt idx="31430">
                  <c:v>314239.03000000003</c:v>
                </c:pt>
                <c:pt idx="31431">
                  <c:v>314249.03000000003</c:v>
                </c:pt>
                <c:pt idx="31432">
                  <c:v>314259.03000000003</c:v>
                </c:pt>
                <c:pt idx="31433">
                  <c:v>314269</c:v>
                </c:pt>
                <c:pt idx="31434">
                  <c:v>314279.03000000003</c:v>
                </c:pt>
                <c:pt idx="31435">
                  <c:v>314289</c:v>
                </c:pt>
                <c:pt idx="31436">
                  <c:v>314299.03000000003</c:v>
                </c:pt>
                <c:pt idx="31437">
                  <c:v>314309.03000000003</c:v>
                </c:pt>
                <c:pt idx="31438">
                  <c:v>314319</c:v>
                </c:pt>
                <c:pt idx="31439">
                  <c:v>314329.03000000003</c:v>
                </c:pt>
                <c:pt idx="31440">
                  <c:v>314339</c:v>
                </c:pt>
                <c:pt idx="31441">
                  <c:v>314349</c:v>
                </c:pt>
                <c:pt idx="31442">
                  <c:v>314359</c:v>
                </c:pt>
                <c:pt idx="31443">
                  <c:v>314369</c:v>
                </c:pt>
                <c:pt idx="31444">
                  <c:v>314379</c:v>
                </c:pt>
                <c:pt idx="31445">
                  <c:v>314389</c:v>
                </c:pt>
                <c:pt idx="31446">
                  <c:v>314399</c:v>
                </c:pt>
                <c:pt idx="31447">
                  <c:v>314409</c:v>
                </c:pt>
                <c:pt idx="31448">
                  <c:v>314419</c:v>
                </c:pt>
                <c:pt idx="31449">
                  <c:v>314429</c:v>
                </c:pt>
                <c:pt idx="31450">
                  <c:v>314439</c:v>
                </c:pt>
                <c:pt idx="31451">
                  <c:v>314449</c:v>
                </c:pt>
                <c:pt idx="31452">
                  <c:v>314459</c:v>
                </c:pt>
                <c:pt idx="31453">
                  <c:v>314468.96999999997</c:v>
                </c:pt>
                <c:pt idx="31454">
                  <c:v>314479</c:v>
                </c:pt>
                <c:pt idx="31455">
                  <c:v>314488.96999999997</c:v>
                </c:pt>
                <c:pt idx="31456">
                  <c:v>314499</c:v>
                </c:pt>
                <c:pt idx="31457">
                  <c:v>314509</c:v>
                </c:pt>
                <c:pt idx="31458">
                  <c:v>314518.96999999997</c:v>
                </c:pt>
                <c:pt idx="31459">
                  <c:v>314529</c:v>
                </c:pt>
                <c:pt idx="31460">
                  <c:v>314538.96999999997</c:v>
                </c:pt>
                <c:pt idx="31461">
                  <c:v>314548.96999999997</c:v>
                </c:pt>
                <c:pt idx="31462">
                  <c:v>314558.96999999997</c:v>
                </c:pt>
                <c:pt idx="31463">
                  <c:v>314568.96999999997</c:v>
                </c:pt>
                <c:pt idx="31464">
                  <c:v>314578.94</c:v>
                </c:pt>
                <c:pt idx="31465">
                  <c:v>314588.96999999997</c:v>
                </c:pt>
                <c:pt idx="31466">
                  <c:v>314598.96999999997</c:v>
                </c:pt>
                <c:pt idx="31467">
                  <c:v>314608.96999999997</c:v>
                </c:pt>
                <c:pt idx="31468">
                  <c:v>314618.96999999997</c:v>
                </c:pt>
                <c:pt idx="31469">
                  <c:v>314628.94</c:v>
                </c:pt>
                <c:pt idx="31470">
                  <c:v>314638.96999999997</c:v>
                </c:pt>
                <c:pt idx="31471">
                  <c:v>314648.94</c:v>
                </c:pt>
                <c:pt idx="31472">
                  <c:v>314658.94</c:v>
                </c:pt>
                <c:pt idx="31473">
                  <c:v>314668.94</c:v>
                </c:pt>
                <c:pt idx="31474">
                  <c:v>314678.94</c:v>
                </c:pt>
                <c:pt idx="31475">
                  <c:v>314688.96999999997</c:v>
                </c:pt>
                <c:pt idx="31476">
                  <c:v>314698.94</c:v>
                </c:pt>
                <c:pt idx="31477">
                  <c:v>314708.94</c:v>
                </c:pt>
                <c:pt idx="31478">
                  <c:v>314718.94</c:v>
                </c:pt>
                <c:pt idx="31479">
                  <c:v>314728.94</c:v>
                </c:pt>
                <c:pt idx="31480">
                  <c:v>314738.94</c:v>
                </c:pt>
                <c:pt idx="31481">
                  <c:v>314748.94</c:v>
                </c:pt>
                <c:pt idx="31482">
                  <c:v>314758.94</c:v>
                </c:pt>
                <c:pt idx="31483">
                  <c:v>314768.94</c:v>
                </c:pt>
                <c:pt idx="31484">
                  <c:v>314778.94</c:v>
                </c:pt>
                <c:pt idx="31485">
                  <c:v>314788.94</c:v>
                </c:pt>
                <c:pt idx="31486">
                  <c:v>314798.94</c:v>
                </c:pt>
                <c:pt idx="31487">
                  <c:v>314808.94</c:v>
                </c:pt>
                <c:pt idx="31488">
                  <c:v>314818.94</c:v>
                </c:pt>
                <c:pt idx="31489">
                  <c:v>314828.90999999997</c:v>
                </c:pt>
                <c:pt idx="31490">
                  <c:v>314838.94</c:v>
                </c:pt>
                <c:pt idx="31491">
                  <c:v>314848.90999999997</c:v>
                </c:pt>
                <c:pt idx="31492">
                  <c:v>314858.90999999997</c:v>
                </c:pt>
                <c:pt idx="31493">
                  <c:v>314868.94</c:v>
                </c:pt>
                <c:pt idx="31494">
                  <c:v>314878.90999999997</c:v>
                </c:pt>
                <c:pt idx="31495">
                  <c:v>314888.94</c:v>
                </c:pt>
                <c:pt idx="31496">
                  <c:v>314898.90999999997</c:v>
                </c:pt>
                <c:pt idx="31497">
                  <c:v>314908.90999999997</c:v>
                </c:pt>
                <c:pt idx="31498">
                  <c:v>314918.90999999997</c:v>
                </c:pt>
                <c:pt idx="31499">
                  <c:v>314928.90999999997</c:v>
                </c:pt>
                <c:pt idx="31500">
                  <c:v>314938.90999999997</c:v>
                </c:pt>
                <c:pt idx="31501">
                  <c:v>314948.90999999997</c:v>
                </c:pt>
                <c:pt idx="31502">
                  <c:v>314958.88</c:v>
                </c:pt>
                <c:pt idx="31503">
                  <c:v>314968.90999999997</c:v>
                </c:pt>
                <c:pt idx="31504">
                  <c:v>314978.90999999997</c:v>
                </c:pt>
                <c:pt idx="31505">
                  <c:v>314988.88</c:v>
                </c:pt>
                <c:pt idx="31506">
                  <c:v>314998.90999999997</c:v>
                </c:pt>
                <c:pt idx="31507">
                  <c:v>315008.88</c:v>
                </c:pt>
                <c:pt idx="31508">
                  <c:v>315018.88</c:v>
                </c:pt>
                <c:pt idx="31509">
                  <c:v>315028.88</c:v>
                </c:pt>
                <c:pt idx="31510">
                  <c:v>315038.88</c:v>
                </c:pt>
                <c:pt idx="31511">
                  <c:v>315048.88</c:v>
                </c:pt>
                <c:pt idx="31512">
                  <c:v>315058.88</c:v>
                </c:pt>
                <c:pt idx="31513">
                  <c:v>315068.88</c:v>
                </c:pt>
                <c:pt idx="31514">
                  <c:v>315078.88</c:v>
                </c:pt>
                <c:pt idx="31515">
                  <c:v>315088.88</c:v>
                </c:pt>
                <c:pt idx="31516">
                  <c:v>315098.88</c:v>
                </c:pt>
                <c:pt idx="31517">
                  <c:v>315108.88</c:v>
                </c:pt>
                <c:pt idx="31518">
                  <c:v>315118.88</c:v>
                </c:pt>
                <c:pt idx="31519">
                  <c:v>315128.88</c:v>
                </c:pt>
                <c:pt idx="31520">
                  <c:v>315138.84000000003</c:v>
                </c:pt>
                <c:pt idx="31521">
                  <c:v>315148.88</c:v>
                </c:pt>
                <c:pt idx="31522">
                  <c:v>315158.88</c:v>
                </c:pt>
                <c:pt idx="31523">
                  <c:v>315168.88</c:v>
                </c:pt>
                <c:pt idx="31524">
                  <c:v>315178.88</c:v>
                </c:pt>
                <c:pt idx="31525">
                  <c:v>315188.84000000003</c:v>
                </c:pt>
                <c:pt idx="31526">
                  <c:v>315198.88</c:v>
                </c:pt>
                <c:pt idx="31527">
                  <c:v>315208.84000000003</c:v>
                </c:pt>
                <c:pt idx="31528">
                  <c:v>315218.84000000003</c:v>
                </c:pt>
                <c:pt idx="31529">
                  <c:v>315228.84000000003</c:v>
                </c:pt>
                <c:pt idx="31530">
                  <c:v>315238.84000000003</c:v>
                </c:pt>
                <c:pt idx="31531">
                  <c:v>315248.88</c:v>
                </c:pt>
                <c:pt idx="31532">
                  <c:v>315258.84000000003</c:v>
                </c:pt>
                <c:pt idx="31533">
                  <c:v>315268.84000000003</c:v>
                </c:pt>
                <c:pt idx="31534">
                  <c:v>315278.84000000003</c:v>
                </c:pt>
                <c:pt idx="31535">
                  <c:v>315288.84000000003</c:v>
                </c:pt>
                <c:pt idx="31536">
                  <c:v>315298.81</c:v>
                </c:pt>
                <c:pt idx="31537">
                  <c:v>315308.84000000003</c:v>
                </c:pt>
                <c:pt idx="31538">
                  <c:v>315318.81</c:v>
                </c:pt>
                <c:pt idx="31539">
                  <c:v>315328.81</c:v>
                </c:pt>
                <c:pt idx="31540">
                  <c:v>315338.84000000003</c:v>
                </c:pt>
                <c:pt idx="31541">
                  <c:v>315348.81</c:v>
                </c:pt>
                <c:pt idx="31542">
                  <c:v>315358.84000000003</c:v>
                </c:pt>
                <c:pt idx="31543">
                  <c:v>315368.81</c:v>
                </c:pt>
                <c:pt idx="31544">
                  <c:v>315378.81</c:v>
                </c:pt>
                <c:pt idx="31545">
                  <c:v>315388.81</c:v>
                </c:pt>
                <c:pt idx="31546">
                  <c:v>315398.81</c:v>
                </c:pt>
                <c:pt idx="31547">
                  <c:v>315408.81</c:v>
                </c:pt>
                <c:pt idx="31548">
                  <c:v>315418.81</c:v>
                </c:pt>
                <c:pt idx="31549">
                  <c:v>315428.81</c:v>
                </c:pt>
                <c:pt idx="31550">
                  <c:v>315438.81</c:v>
                </c:pt>
                <c:pt idx="31551">
                  <c:v>315448.81</c:v>
                </c:pt>
                <c:pt idx="31552">
                  <c:v>315458.81</c:v>
                </c:pt>
                <c:pt idx="31553">
                  <c:v>315468.81</c:v>
                </c:pt>
                <c:pt idx="31554">
                  <c:v>315478.81</c:v>
                </c:pt>
                <c:pt idx="31555">
                  <c:v>315488.81</c:v>
                </c:pt>
                <c:pt idx="31556">
                  <c:v>315498.78000000003</c:v>
                </c:pt>
                <c:pt idx="31557">
                  <c:v>315508.81</c:v>
                </c:pt>
                <c:pt idx="31558">
                  <c:v>315518.78000000003</c:v>
                </c:pt>
                <c:pt idx="31559">
                  <c:v>315528.78000000003</c:v>
                </c:pt>
                <c:pt idx="31560">
                  <c:v>315538.81</c:v>
                </c:pt>
                <c:pt idx="31561">
                  <c:v>315548.78000000003</c:v>
                </c:pt>
                <c:pt idx="31562">
                  <c:v>315558.81</c:v>
                </c:pt>
                <c:pt idx="31563">
                  <c:v>315568.78000000003</c:v>
                </c:pt>
                <c:pt idx="31564">
                  <c:v>315578.78000000003</c:v>
                </c:pt>
                <c:pt idx="31565">
                  <c:v>315588.78000000003</c:v>
                </c:pt>
                <c:pt idx="31566">
                  <c:v>315598.78000000003</c:v>
                </c:pt>
                <c:pt idx="31567">
                  <c:v>315608.75</c:v>
                </c:pt>
                <c:pt idx="31568">
                  <c:v>315618.78000000003</c:v>
                </c:pt>
                <c:pt idx="31569">
                  <c:v>315628.78000000003</c:v>
                </c:pt>
                <c:pt idx="31570">
                  <c:v>315638.78000000003</c:v>
                </c:pt>
                <c:pt idx="31571">
                  <c:v>315648.78000000003</c:v>
                </c:pt>
                <c:pt idx="31572">
                  <c:v>315658.75</c:v>
                </c:pt>
                <c:pt idx="31573">
                  <c:v>315668.78000000003</c:v>
                </c:pt>
                <c:pt idx="31574">
                  <c:v>315678.75</c:v>
                </c:pt>
                <c:pt idx="31575">
                  <c:v>315688.75</c:v>
                </c:pt>
                <c:pt idx="31576">
                  <c:v>315698.75</c:v>
                </c:pt>
                <c:pt idx="31577">
                  <c:v>315708.75</c:v>
                </c:pt>
                <c:pt idx="31578">
                  <c:v>315718.78000000003</c:v>
                </c:pt>
                <c:pt idx="31579">
                  <c:v>315728.75</c:v>
                </c:pt>
                <c:pt idx="31580">
                  <c:v>315738.75</c:v>
                </c:pt>
                <c:pt idx="31581">
                  <c:v>315748.75</c:v>
                </c:pt>
                <c:pt idx="31582">
                  <c:v>315758.75</c:v>
                </c:pt>
                <c:pt idx="31583">
                  <c:v>315768.75</c:v>
                </c:pt>
                <c:pt idx="31584">
                  <c:v>315778.75</c:v>
                </c:pt>
                <c:pt idx="31585">
                  <c:v>315788.75</c:v>
                </c:pt>
                <c:pt idx="31586">
                  <c:v>315798.75</c:v>
                </c:pt>
                <c:pt idx="31587">
                  <c:v>315808.75</c:v>
                </c:pt>
                <c:pt idx="31588">
                  <c:v>315818.75</c:v>
                </c:pt>
                <c:pt idx="31589">
                  <c:v>315828.75</c:v>
                </c:pt>
                <c:pt idx="31590">
                  <c:v>315838.75</c:v>
                </c:pt>
                <c:pt idx="31591">
                  <c:v>315848.75</c:v>
                </c:pt>
                <c:pt idx="31592">
                  <c:v>315858.71999999997</c:v>
                </c:pt>
                <c:pt idx="31593">
                  <c:v>315868.75</c:v>
                </c:pt>
                <c:pt idx="31594">
                  <c:v>315878.71999999997</c:v>
                </c:pt>
                <c:pt idx="31595">
                  <c:v>315888.71999999997</c:v>
                </c:pt>
                <c:pt idx="31596">
                  <c:v>315898.75</c:v>
                </c:pt>
                <c:pt idx="31597">
                  <c:v>315908.71999999997</c:v>
                </c:pt>
                <c:pt idx="31598">
                  <c:v>315918.75</c:v>
                </c:pt>
                <c:pt idx="31599">
                  <c:v>315928.71999999997</c:v>
                </c:pt>
                <c:pt idx="31600">
                  <c:v>315938.71999999997</c:v>
                </c:pt>
                <c:pt idx="31601">
                  <c:v>315948.71999999997</c:v>
                </c:pt>
                <c:pt idx="31602">
                  <c:v>315958.71999999997</c:v>
                </c:pt>
                <c:pt idx="31603">
                  <c:v>315968.69</c:v>
                </c:pt>
                <c:pt idx="31604">
                  <c:v>315978.71999999997</c:v>
                </c:pt>
                <c:pt idx="31605">
                  <c:v>315988.69</c:v>
                </c:pt>
                <c:pt idx="31606">
                  <c:v>315998.69</c:v>
                </c:pt>
                <c:pt idx="31607">
                  <c:v>316008.71999999997</c:v>
                </c:pt>
                <c:pt idx="31608">
                  <c:v>316018.69</c:v>
                </c:pt>
                <c:pt idx="31609">
                  <c:v>316028.71999999997</c:v>
                </c:pt>
                <c:pt idx="31610">
                  <c:v>316038.69</c:v>
                </c:pt>
                <c:pt idx="31611">
                  <c:v>316048.69</c:v>
                </c:pt>
                <c:pt idx="31612">
                  <c:v>316058.69</c:v>
                </c:pt>
                <c:pt idx="31613">
                  <c:v>316068.69</c:v>
                </c:pt>
                <c:pt idx="31614">
                  <c:v>316078.69</c:v>
                </c:pt>
                <c:pt idx="31615">
                  <c:v>316088.69</c:v>
                </c:pt>
                <c:pt idx="31616">
                  <c:v>316098.69</c:v>
                </c:pt>
                <c:pt idx="31617">
                  <c:v>316108.69</c:v>
                </c:pt>
                <c:pt idx="31618">
                  <c:v>316118.69</c:v>
                </c:pt>
                <c:pt idx="31619">
                  <c:v>316128.69</c:v>
                </c:pt>
                <c:pt idx="31620">
                  <c:v>316138.69</c:v>
                </c:pt>
                <c:pt idx="31621">
                  <c:v>316148.69</c:v>
                </c:pt>
                <c:pt idx="31622">
                  <c:v>316158.69</c:v>
                </c:pt>
                <c:pt idx="31623">
                  <c:v>316168.65999999997</c:v>
                </c:pt>
                <c:pt idx="31624">
                  <c:v>316178.69</c:v>
                </c:pt>
                <c:pt idx="31625">
                  <c:v>316188.69</c:v>
                </c:pt>
                <c:pt idx="31626">
                  <c:v>316198.65999999997</c:v>
                </c:pt>
                <c:pt idx="31627">
                  <c:v>316208.69</c:v>
                </c:pt>
                <c:pt idx="31628">
                  <c:v>316218.65999999997</c:v>
                </c:pt>
                <c:pt idx="31629">
                  <c:v>316228.69</c:v>
                </c:pt>
                <c:pt idx="31630">
                  <c:v>316238.65999999997</c:v>
                </c:pt>
                <c:pt idx="31631">
                  <c:v>316248.65999999997</c:v>
                </c:pt>
                <c:pt idx="31632">
                  <c:v>316258.65999999997</c:v>
                </c:pt>
                <c:pt idx="31633">
                  <c:v>316268.65999999997</c:v>
                </c:pt>
                <c:pt idx="31634">
                  <c:v>316278.65999999997</c:v>
                </c:pt>
                <c:pt idx="31635">
                  <c:v>316288.65999999997</c:v>
                </c:pt>
                <c:pt idx="31636">
                  <c:v>316298.65999999997</c:v>
                </c:pt>
                <c:pt idx="31637">
                  <c:v>316308.65999999997</c:v>
                </c:pt>
                <c:pt idx="31638">
                  <c:v>316318.65999999997</c:v>
                </c:pt>
                <c:pt idx="31639">
                  <c:v>316328.63</c:v>
                </c:pt>
                <c:pt idx="31640">
                  <c:v>316338.65999999997</c:v>
                </c:pt>
                <c:pt idx="31641">
                  <c:v>316348.63</c:v>
                </c:pt>
                <c:pt idx="31642">
                  <c:v>316358.63</c:v>
                </c:pt>
                <c:pt idx="31643">
                  <c:v>316368.63</c:v>
                </c:pt>
                <c:pt idx="31644">
                  <c:v>316378.63</c:v>
                </c:pt>
                <c:pt idx="31645">
                  <c:v>316388.65999999997</c:v>
                </c:pt>
                <c:pt idx="31646">
                  <c:v>316398.63</c:v>
                </c:pt>
                <c:pt idx="31647">
                  <c:v>316408.63</c:v>
                </c:pt>
                <c:pt idx="31648">
                  <c:v>316418.63</c:v>
                </c:pt>
                <c:pt idx="31649">
                  <c:v>316428.63</c:v>
                </c:pt>
                <c:pt idx="31650">
                  <c:v>316438.63</c:v>
                </c:pt>
                <c:pt idx="31651">
                  <c:v>316448.63</c:v>
                </c:pt>
                <c:pt idx="31652">
                  <c:v>316458.63</c:v>
                </c:pt>
                <c:pt idx="31653">
                  <c:v>316468.63</c:v>
                </c:pt>
                <c:pt idx="31654">
                  <c:v>316478.63</c:v>
                </c:pt>
                <c:pt idx="31655">
                  <c:v>316488.63</c:v>
                </c:pt>
                <c:pt idx="31656">
                  <c:v>316498.63</c:v>
                </c:pt>
                <c:pt idx="31657">
                  <c:v>316508.63</c:v>
                </c:pt>
                <c:pt idx="31658">
                  <c:v>316518.63</c:v>
                </c:pt>
                <c:pt idx="31659">
                  <c:v>316528.59000000003</c:v>
                </c:pt>
                <c:pt idx="31660">
                  <c:v>316538.63</c:v>
                </c:pt>
                <c:pt idx="31661">
                  <c:v>316548.59000000003</c:v>
                </c:pt>
                <c:pt idx="31662">
                  <c:v>316558.59000000003</c:v>
                </c:pt>
                <c:pt idx="31663">
                  <c:v>316568.63</c:v>
                </c:pt>
                <c:pt idx="31664">
                  <c:v>316578.59000000003</c:v>
                </c:pt>
                <c:pt idx="31665">
                  <c:v>316588.63</c:v>
                </c:pt>
                <c:pt idx="31666">
                  <c:v>316598.59000000003</c:v>
                </c:pt>
                <c:pt idx="31667">
                  <c:v>316608.59000000003</c:v>
                </c:pt>
                <c:pt idx="31668">
                  <c:v>316618.59000000003</c:v>
                </c:pt>
                <c:pt idx="31669">
                  <c:v>316628.59000000003</c:v>
                </c:pt>
                <c:pt idx="31670">
                  <c:v>316638.56</c:v>
                </c:pt>
                <c:pt idx="31671">
                  <c:v>316648.59000000003</c:v>
                </c:pt>
                <c:pt idx="31672">
                  <c:v>316658.59000000003</c:v>
                </c:pt>
                <c:pt idx="31673">
                  <c:v>316668.56</c:v>
                </c:pt>
                <c:pt idx="31674">
                  <c:v>316678.59000000003</c:v>
                </c:pt>
                <c:pt idx="31675">
                  <c:v>316688.56</c:v>
                </c:pt>
                <c:pt idx="31676">
                  <c:v>316698.59000000003</c:v>
                </c:pt>
                <c:pt idx="31677">
                  <c:v>316708.56</c:v>
                </c:pt>
                <c:pt idx="31678">
                  <c:v>316718.56</c:v>
                </c:pt>
                <c:pt idx="31679">
                  <c:v>316728.56</c:v>
                </c:pt>
                <c:pt idx="31680">
                  <c:v>316738.56</c:v>
                </c:pt>
                <c:pt idx="31681">
                  <c:v>316748.56</c:v>
                </c:pt>
                <c:pt idx="31682">
                  <c:v>316758.56</c:v>
                </c:pt>
                <c:pt idx="31683">
                  <c:v>316768.56</c:v>
                </c:pt>
                <c:pt idx="31684">
                  <c:v>316778.56</c:v>
                </c:pt>
                <c:pt idx="31685">
                  <c:v>316788.56</c:v>
                </c:pt>
                <c:pt idx="31686">
                  <c:v>316798.56</c:v>
                </c:pt>
                <c:pt idx="31687">
                  <c:v>316808.56</c:v>
                </c:pt>
                <c:pt idx="31688">
                  <c:v>316818.56</c:v>
                </c:pt>
                <c:pt idx="31689">
                  <c:v>316828.56</c:v>
                </c:pt>
                <c:pt idx="31690">
                  <c:v>316838.56</c:v>
                </c:pt>
                <c:pt idx="31691">
                  <c:v>316848.56</c:v>
                </c:pt>
                <c:pt idx="31692">
                  <c:v>316858.56</c:v>
                </c:pt>
                <c:pt idx="31693">
                  <c:v>316868.56</c:v>
                </c:pt>
                <c:pt idx="31694">
                  <c:v>316878.56</c:v>
                </c:pt>
                <c:pt idx="31695">
                  <c:v>316888.56</c:v>
                </c:pt>
                <c:pt idx="31696">
                  <c:v>316898.56</c:v>
                </c:pt>
                <c:pt idx="31697">
                  <c:v>316908.56</c:v>
                </c:pt>
                <c:pt idx="31698">
                  <c:v>316918.53000000003</c:v>
                </c:pt>
                <c:pt idx="31699">
                  <c:v>316928.53000000003</c:v>
                </c:pt>
                <c:pt idx="31700">
                  <c:v>316938.53000000003</c:v>
                </c:pt>
                <c:pt idx="31701">
                  <c:v>316948.56</c:v>
                </c:pt>
                <c:pt idx="31702">
                  <c:v>316958.53000000003</c:v>
                </c:pt>
                <c:pt idx="31703">
                  <c:v>316968.53000000003</c:v>
                </c:pt>
                <c:pt idx="31704">
                  <c:v>316978.53000000003</c:v>
                </c:pt>
                <c:pt idx="31705">
                  <c:v>316988.53000000003</c:v>
                </c:pt>
                <c:pt idx="31706">
                  <c:v>316998.5</c:v>
                </c:pt>
                <c:pt idx="31707">
                  <c:v>317008.53000000003</c:v>
                </c:pt>
                <c:pt idx="31708">
                  <c:v>317018.5</c:v>
                </c:pt>
                <c:pt idx="31709">
                  <c:v>317028.5</c:v>
                </c:pt>
                <c:pt idx="31710">
                  <c:v>317038.53000000003</c:v>
                </c:pt>
                <c:pt idx="31711">
                  <c:v>317048.5</c:v>
                </c:pt>
                <c:pt idx="31712">
                  <c:v>317058.53000000003</c:v>
                </c:pt>
                <c:pt idx="31713">
                  <c:v>317068.5</c:v>
                </c:pt>
                <c:pt idx="31714">
                  <c:v>317078.5</c:v>
                </c:pt>
                <c:pt idx="31715">
                  <c:v>317088.5</c:v>
                </c:pt>
                <c:pt idx="31716">
                  <c:v>317098.5</c:v>
                </c:pt>
                <c:pt idx="31717">
                  <c:v>317108.5</c:v>
                </c:pt>
                <c:pt idx="31718">
                  <c:v>317118.5</c:v>
                </c:pt>
                <c:pt idx="31719">
                  <c:v>317128.5</c:v>
                </c:pt>
                <c:pt idx="31720">
                  <c:v>317138.5</c:v>
                </c:pt>
                <c:pt idx="31721">
                  <c:v>317148.5</c:v>
                </c:pt>
                <c:pt idx="31722">
                  <c:v>317158.5</c:v>
                </c:pt>
                <c:pt idx="31723">
                  <c:v>317168.5</c:v>
                </c:pt>
                <c:pt idx="31724">
                  <c:v>317178.5</c:v>
                </c:pt>
                <c:pt idx="31725">
                  <c:v>317188.5</c:v>
                </c:pt>
                <c:pt idx="31726">
                  <c:v>317198.46999999997</c:v>
                </c:pt>
                <c:pt idx="31727">
                  <c:v>317208.5</c:v>
                </c:pt>
                <c:pt idx="31728">
                  <c:v>317218.5</c:v>
                </c:pt>
                <c:pt idx="31729">
                  <c:v>317228.46999999997</c:v>
                </c:pt>
                <c:pt idx="31730">
                  <c:v>317238.5</c:v>
                </c:pt>
                <c:pt idx="31731">
                  <c:v>317248.46999999997</c:v>
                </c:pt>
                <c:pt idx="31732">
                  <c:v>317258.5</c:v>
                </c:pt>
                <c:pt idx="31733">
                  <c:v>317268.46999999997</c:v>
                </c:pt>
                <c:pt idx="31734">
                  <c:v>317278.46999999997</c:v>
                </c:pt>
                <c:pt idx="31735">
                  <c:v>317288.46999999997</c:v>
                </c:pt>
                <c:pt idx="31736">
                  <c:v>317298.46999999997</c:v>
                </c:pt>
                <c:pt idx="31737">
                  <c:v>317308.46999999997</c:v>
                </c:pt>
                <c:pt idx="31738">
                  <c:v>317318.46999999997</c:v>
                </c:pt>
                <c:pt idx="31739">
                  <c:v>317328.46999999997</c:v>
                </c:pt>
                <c:pt idx="31740">
                  <c:v>317338.44</c:v>
                </c:pt>
                <c:pt idx="31741">
                  <c:v>317348.46999999997</c:v>
                </c:pt>
                <c:pt idx="31742">
                  <c:v>317358.44</c:v>
                </c:pt>
                <c:pt idx="31743">
                  <c:v>317368.46999999997</c:v>
                </c:pt>
                <c:pt idx="31744">
                  <c:v>317378.46999999997</c:v>
                </c:pt>
                <c:pt idx="31745">
                  <c:v>317388.44</c:v>
                </c:pt>
                <c:pt idx="31746">
                  <c:v>317398.46999999997</c:v>
                </c:pt>
                <c:pt idx="31747">
                  <c:v>317408.44</c:v>
                </c:pt>
                <c:pt idx="31748">
                  <c:v>317418.44</c:v>
                </c:pt>
                <c:pt idx="31749">
                  <c:v>317428.44</c:v>
                </c:pt>
                <c:pt idx="31750">
                  <c:v>317438.44</c:v>
                </c:pt>
                <c:pt idx="31751">
                  <c:v>317448.44</c:v>
                </c:pt>
                <c:pt idx="31752">
                  <c:v>317458.44</c:v>
                </c:pt>
                <c:pt idx="31753">
                  <c:v>317468.44</c:v>
                </c:pt>
                <c:pt idx="31754">
                  <c:v>317478.44</c:v>
                </c:pt>
                <c:pt idx="31755">
                  <c:v>317488.44</c:v>
                </c:pt>
                <c:pt idx="31756">
                  <c:v>317498.44</c:v>
                </c:pt>
                <c:pt idx="31757">
                  <c:v>317508.44</c:v>
                </c:pt>
                <c:pt idx="31758">
                  <c:v>317518.44</c:v>
                </c:pt>
                <c:pt idx="31759">
                  <c:v>317528.44</c:v>
                </c:pt>
                <c:pt idx="31760">
                  <c:v>317538.44</c:v>
                </c:pt>
                <c:pt idx="31761">
                  <c:v>317548.44</c:v>
                </c:pt>
                <c:pt idx="31762">
                  <c:v>317558.40999999997</c:v>
                </c:pt>
                <c:pt idx="31763">
                  <c:v>317568.44</c:v>
                </c:pt>
                <c:pt idx="31764">
                  <c:v>317578.40999999997</c:v>
                </c:pt>
                <c:pt idx="31765">
                  <c:v>317588.40999999997</c:v>
                </c:pt>
                <c:pt idx="31766">
                  <c:v>317598.44</c:v>
                </c:pt>
                <c:pt idx="31767">
                  <c:v>317608.40999999997</c:v>
                </c:pt>
                <c:pt idx="31768">
                  <c:v>317618.44</c:v>
                </c:pt>
                <c:pt idx="31769">
                  <c:v>317628.40999999997</c:v>
                </c:pt>
                <c:pt idx="31770">
                  <c:v>317638.40999999997</c:v>
                </c:pt>
                <c:pt idx="31771">
                  <c:v>317648.40999999997</c:v>
                </c:pt>
                <c:pt idx="31772">
                  <c:v>317658.40999999997</c:v>
                </c:pt>
                <c:pt idx="31773">
                  <c:v>317668.38</c:v>
                </c:pt>
                <c:pt idx="31774">
                  <c:v>317678.40999999997</c:v>
                </c:pt>
                <c:pt idx="31775">
                  <c:v>317688.40999999997</c:v>
                </c:pt>
                <c:pt idx="31776">
                  <c:v>317698.38</c:v>
                </c:pt>
                <c:pt idx="31777">
                  <c:v>317708.40999999997</c:v>
                </c:pt>
                <c:pt idx="31778">
                  <c:v>317718.38</c:v>
                </c:pt>
                <c:pt idx="31779">
                  <c:v>317728.40999999997</c:v>
                </c:pt>
                <c:pt idx="31780">
                  <c:v>317738.38</c:v>
                </c:pt>
                <c:pt idx="31781">
                  <c:v>317748.38</c:v>
                </c:pt>
                <c:pt idx="31782">
                  <c:v>317758.38</c:v>
                </c:pt>
                <c:pt idx="31783">
                  <c:v>317768.38</c:v>
                </c:pt>
                <c:pt idx="31784">
                  <c:v>317778.38</c:v>
                </c:pt>
                <c:pt idx="31785">
                  <c:v>317788.38</c:v>
                </c:pt>
                <c:pt idx="31786">
                  <c:v>317798.38</c:v>
                </c:pt>
                <c:pt idx="31787">
                  <c:v>317808.38</c:v>
                </c:pt>
                <c:pt idx="31788">
                  <c:v>317818.38</c:v>
                </c:pt>
                <c:pt idx="31789">
                  <c:v>317828.38</c:v>
                </c:pt>
                <c:pt idx="31790">
                  <c:v>317838.38</c:v>
                </c:pt>
                <c:pt idx="31791">
                  <c:v>317848.38</c:v>
                </c:pt>
                <c:pt idx="31792">
                  <c:v>317858.38</c:v>
                </c:pt>
                <c:pt idx="31793">
                  <c:v>317868.38</c:v>
                </c:pt>
                <c:pt idx="31794">
                  <c:v>317878.38</c:v>
                </c:pt>
                <c:pt idx="31795">
                  <c:v>317888.38</c:v>
                </c:pt>
                <c:pt idx="31796">
                  <c:v>317898.34000000003</c:v>
                </c:pt>
                <c:pt idx="31797">
                  <c:v>317908.38</c:v>
                </c:pt>
                <c:pt idx="31798">
                  <c:v>317918.34000000003</c:v>
                </c:pt>
                <c:pt idx="31799">
                  <c:v>317928.38</c:v>
                </c:pt>
                <c:pt idx="31800">
                  <c:v>317938.34000000003</c:v>
                </c:pt>
                <c:pt idx="31801">
                  <c:v>317948.34000000003</c:v>
                </c:pt>
                <c:pt idx="31802">
                  <c:v>317958.34000000003</c:v>
                </c:pt>
                <c:pt idx="31803">
                  <c:v>317968.34000000003</c:v>
                </c:pt>
                <c:pt idx="31804">
                  <c:v>317978.34000000003</c:v>
                </c:pt>
                <c:pt idx="31805">
                  <c:v>317988.34000000003</c:v>
                </c:pt>
                <c:pt idx="31806">
                  <c:v>317998.34000000003</c:v>
                </c:pt>
                <c:pt idx="31807">
                  <c:v>318008.31</c:v>
                </c:pt>
                <c:pt idx="31808">
                  <c:v>318018.34000000003</c:v>
                </c:pt>
                <c:pt idx="31809">
                  <c:v>318028.31</c:v>
                </c:pt>
                <c:pt idx="31810">
                  <c:v>318038.34000000003</c:v>
                </c:pt>
                <c:pt idx="31811">
                  <c:v>318048.31</c:v>
                </c:pt>
                <c:pt idx="31812">
                  <c:v>318058.31</c:v>
                </c:pt>
                <c:pt idx="31813">
                  <c:v>318068.34000000003</c:v>
                </c:pt>
                <c:pt idx="31814">
                  <c:v>318078.31</c:v>
                </c:pt>
                <c:pt idx="31815">
                  <c:v>318088.31</c:v>
                </c:pt>
                <c:pt idx="31816">
                  <c:v>318098.31</c:v>
                </c:pt>
                <c:pt idx="31817">
                  <c:v>318108.31</c:v>
                </c:pt>
                <c:pt idx="31818">
                  <c:v>318118.31</c:v>
                </c:pt>
                <c:pt idx="31819">
                  <c:v>318128.31</c:v>
                </c:pt>
                <c:pt idx="31820">
                  <c:v>318138.31</c:v>
                </c:pt>
                <c:pt idx="31821">
                  <c:v>318148.31</c:v>
                </c:pt>
                <c:pt idx="31822">
                  <c:v>318158.31</c:v>
                </c:pt>
                <c:pt idx="31823">
                  <c:v>318168.31</c:v>
                </c:pt>
                <c:pt idx="31824">
                  <c:v>318178.31</c:v>
                </c:pt>
                <c:pt idx="31825">
                  <c:v>318188.31</c:v>
                </c:pt>
                <c:pt idx="31826">
                  <c:v>318198.31</c:v>
                </c:pt>
                <c:pt idx="31827">
                  <c:v>318208.31</c:v>
                </c:pt>
                <c:pt idx="31828">
                  <c:v>318218.31</c:v>
                </c:pt>
                <c:pt idx="31829">
                  <c:v>318228.28000000003</c:v>
                </c:pt>
                <c:pt idx="31830">
                  <c:v>318238.31</c:v>
                </c:pt>
                <c:pt idx="31831">
                  <c:v>318248.31</c:v>
                </c:pt>
                <c:pt idx="31832">
                  <c:v>318258.28000000003</c:v>
                </c:pt>
                <c:pt idx="31833">
                  <c:v>318268.31</c:v>
                </c:pt>
                <c:pt idx="31834">
                  <c:v>318278.28000000003</c:v>
                </c:pt>
                <c:pt idx="31835">
                  <c:v>318288.31</c:v>
                </c:pt>
                <c:pt idx="31836">
                  <c:v>318298.28000000003</c:v>
                </c:pt>
                <c:pt idx="31837">
                  <c:v>318308.28000000003</c:v>
                </c:pt>
                <c:pt idx="31838">
                  <c:v>318318.28000000003</c:v>
                </c:pt>
                <c:pt idx="31839">
                  <c:v>318328.28000000003</c:v>
                </c:pt>
                <c:pt idx="31840">
                  <c:v>318338.28000000003</c:v>
                </c:pt>
                <c:pt idx="31841">
                  <c:v>318348.28000000003</c:v>
                </c:pt>
                <c:pt idx="31842">
                  <c:v>318358.28000000003</c:v>
                </c:pt>
                <c:pt idx="31843">
                  <c:v>318368.25</c:v>
                </c:pt>
                <c:pt idx="31844">
                  <c:v>318378.28000000003</c:v>
                </c:pt>
                <c:pt idx="31845">
                  <c:v>318388.25</c:v>
                </c:pt>
                <c:pt idx="31846">
                  <c:v>318398.28000000003</c:v>
                </c:pt>
                <c:pt idx="31847">
                  <c:v>318408.25</c:v>
                </c:pt>
                <c:pt idx="31848">
                  <c:v>318418.25</c:v>
                </c:pt>
                <c:pt idx="31849">
                  <c:v>318428.25</c:v>
                </c:pt>
                <c:pt idx="31850">
                  <c:v>318438.25</c:v>
                </c:pt>
                <c:pt idx="31851">
                  <c:v>318448.25</c:v>
                </c:pt>
                <c:pt idx="31852">
                  <c:v>318458.25</c:v>
                </c:pt>
                <c:pt idx="31853">
                  <c:v>318468.25</c:v>
                </c:pt>
                <c:pt idx="31854">
                  <c:v>318478.25</c:v>
                </c:pt>
                <c:pt idx="31855">
                  <c:v>318488.25</c:v>
                </c:pt>
                <c:pt idx="31856">
                  <c:v>318498.25</c:v>
                </c:pt>
                <c:pt idx="31857">
                  <c:v>318508.25</c:v>
                </c:pt>
                <c:pt idx="31858">
                  <c:v>318518.25</c:v>
                </c:pt>
                <c:pt idx="31859">
                  <c:v>318528.25</c:v>
                </c:pt>
                <c:pt idx="31860">
                  <c:v>318538.25</c:v>
                </c:pt>
                <c:pt idx="31861">
                  <c:v>318548.25</c:v>
                </c:pt>
                <c:pt idx="31862">
                  <c:v>318558.25</c:v>
                </c:pt>
                <c:pt idx="31863">
                  <c:v>318568.21999999997</c:v>
                </c:pt>
                <c:pt idx="31864">
                  <c:v>318578.25</c:v>
                </c:pt>
                <c:pt idx="31865">
                  <c:v>318588.21999999997</c:v>
                </c:pt>
                <c:pt idx="31866">
                  <c:v>318598.25</c:v>
                </c:pt>
                <c:pt idx="31867">
                  <c:v>318608.21999999997</c:v>
                </c:pt>
                <c:pt idx="31868">
                  <c:v>318618.21999999997</c:v>
                </c:pt>
                <c:pt idx="31869">
                  <c:v>318628.25</c:v>
                </c:pt>
                <c:pt idx="31870">
                  <c:v>318638.21999999997</c:v>
                </c:pt>
                <c:pt idx="31871">
                  <c:v>318648.21999999997</c:v>
                </c:pt>
                <c:pt idx="31872">
                  <c:v>318658.21999999997</c:v>
                </c:pt>
                <c:pt idx="31873">
                  <c:v>318668.21999999997</c:v>
                </c:pt>
                <c:pt idx="31874">
                  <c:v>318678.19</c:v>
                </c:pt>
                <c:pt idx="31875">
                  <c:v>318688.21999999997</c:v>
                </c:pt>
                <c:pt idx="31876">
                  <c:v>318698.19</c:v>
                </c:pt>
                <c:pt idx="31877">
                  <c:v>318708.21999999997</c:v>
                </c:pt>
                <c:pt idx="31878">
                  <c:v>318718.21999999997</c:v>
                </c:pt>
                <c:pt idx="31879">
                  <c:v>318728.19</c:v>
                </c:pt>
                <c:pt idx="31880">
                  <c:v>318738.21999999997</c:v>
                </c:pt>
                <c:pt idx="31881">
                  <c:v>318748.19</c:v>
                </c:pt>
                <c:pt idx="31882">
                  <c:v>318758.19</c:v>
                </c:pt>
                <c:pt idx="31883">
                  <c:v>318768.19</c:v>
                </c:pt>
                <c:pt idx="31884">
                  <c:v>318778.19</c:v>
                </c:pt>
                <c:pt idx="31885">
                  <c:v>318788.21999999997</c:v>
                </c:pt>
                <c:pt idx="31886">
                  <c:v>318798.19</c:v>
                </c:pt>
                <c:pt idx="31887">
                  <c:v>318808.19</c:v>
                </c:pt>
                <c:pt idx="31888">
                  <c:v>318818.19</c:v>
                </c:pt>
                <c:pt idx="31889">
                  <c:v>318828.19</c:v>
                </c:pt>
                <c:pt idx="31890">
                  <c:v>318838.19</c:v>
                </c:pt>
                <c:pt idx="31891">
                  <c:v>318848.19</c:v>
                </c:pt>
                <c:pt idx="31892">
                  <c:v>318858.19</c:v>
                </c:pt>
                <c:pt idx="31893">
                  <c:v>318868.19</c:v>
                </c:pt>
                <c:pt idx="31894">
                  <c:v>318878.19</c:v>
                </c:pt>
                <c:pt idx="31895">
                  <c:v>318888.19</c:v>
                </c:pt>
                <c:pt idx="31896">
                  <c:v>318898.19</c:v>
                </c:pt>
                <c:pt idx="31897">
                  <c:v>318908.19</c:v>
                </c:pt>
                <c:pt idx="31898">
                  <c:v>318918.19</c:v>
                </c:pt>
                <c:pt idx="31899">
                  <c:v>318928.15999999997</c:v>
                </c:pt>
                <c:pt idx="31900">
                  <c:v>318938.19</c:v>
                </c:pt>
                <c:pt idx="31901">
                  <c:v>318948.15999999997</c:v>
                </c:pt>
                <c:pt idx="31902">
                  <c:v>318958.19</c:v>
                </c:pt>
                <c:pt idx="31903">
                  <c:v>318968.15999999997</c:v>
                </c:pt>
                <c:pt idx="31904">
                  <c:v>318978.15999999997</c:v>
                </c:pt>
                <c:pt idx="31905">
                  <c:v>318988.15999999997</c:v>
                </c:pt>
                <c:pt idx="31906">
                  <c:v>318998.15999999997</c:v>
                </c:pt>
                <c:pt idx="31907">
                  <c:v>319008.15999999997</c:v>
                </c:pt>
                <c:pt idx="31908">
                  <c:v>319018.15999999997</c:v>
                </c:pt>
                <c:pt idx="31909">
                  <c:v>319028.15999999997</c:v>
                </c:pt>
                <c:pt idx="31910">
                  <c:v>319038.13</c:v>
                </c:pt>
                <c:pt idx="31911">
                  <c:v>319048.15999999997</c:v>
                </c:pt>
                <c:pt idx="31912">
                  <c:v>319058.13</c:v>
                </c:pt>
                <c:pt idx="31913">
                  <c:v>319068.15999999997</c:v>
                </c:pt>
                <c:pt idx="31914">
                  <c:v>319078.13</c:v>
                </c:pt>
                <c:pt idx="31915">
                  <c:v>319088.13</c:v>
                </c:pt>
                <c:pt idx="31916">
                  <c:v>319098.15999999997</c:v>
                </c:pt>
                <c:pt idx="31917">
                  <c:v>319108.13</c:v>
                </c:pt>
                <c:pt idx="31918">
                  <c:v>319118.13</c:v>
                </c:pt>
                <c:pt idx="31919">
                  <c:v>319128.13</c:v>
                </c:pt>
                <c:pt idx="31920">
                  <c:v>319138.13</c:v>
                </c:pt>
                <c:pt idx="31921">
                  <c:v>319148.13</c:v>
                </c:pt>
                <c:pt idx="31922">
                  <c:v>319158.13</c:v>
                </c:pt>
                <c:pt idx="31923">
                  <c:v>319168.13</c:v>
                </c:pt>
                <c:pt idx="31924">
                  <c:v>319178.13</c:v>
                </c:pt>
                <c:pt idx="31925">
                  <c:v>319188.13</c:v>
                </c:pt>
                <c:pt idx="31926">
                  <c:v>319198.13</c:v>
                </c:pt>
                <c:pt idx="31927">
                  <c:v>319208.13</c:v>
                </c:pt>
                <c:pt idx="31928">
                  <c:v>319218.13</c:v>
                </c:pt>
                <c:pt idx="31929">
                  <c:v>319228.13</c:v>
                </c:pt>
                <c:pt idx="31930">
                  <c:v>319238.09000000003</c:v>
                </c:pt>
                <c:pt idx="31931">
                  <c:v>319248.13</c:v>
                </c:pt>
                <c:pt idx="31932">
                  <c:v>319258.09000000003</c:v>
                </c:pt>
                <c:pt idx="31933">
                  <c:v>319268.13</c:v>
                </c:pt>
                <c:pt idx="31934">
                  <c:v>319278.13</c:v>
                </c:pt>
                <c:pt idx="31935">
                  <c:v>319288.09000000003</c:v>
                </c:pt>
                <c:pt idx="31936">
                  <c:v>319298.13</c:v>
                </c:pt>
                <c:pt idx="31937">
                  <c:v>319308.09000000003</c:v>
                </c:pt>
                <c:pt idx="31938">
                  <c:v>319318.09000000003</c:v>
                </c:pt>
                <c:pt idx="31939">
                  <c:v>319328.09000000003</c:v>
                </c:pt>
                <c:pt idx="31940">
                  <c:v>319338.09000000003</c:v>
                </c:pt>
                <c:pt idx="31941">
                  <c:v>319348.09000000003</c:v>
                </c:pt>
                <c:pt idx="31942">
                  <c:v>319358.09000000003</c:v>
                </c:pt>
                <c:pt idx="31943">
                  <c:v>319368.09000000003</c:v>
                </c:pt>
                <c:pt idx="31944">
                  <c:v>319378.09000000003</c:v>
                </c:pt>
                <c:pt idx="31945">
                  <c:v>319388.09000000003</c:v>
                </c:pt>
                <c:pt idx="31946">
                  <c:v>319398.06</c:v>
                </c:pt>
                <c:pt idx="31947">
                  <c:v>319408.09000000003</c:v>
                </c:pt>
                <c:pt idx="31948">
                  <c:v>319418.06</c:v>
                </c:pt>
                <c:pt idx="31949">
                  <c:v>319428.09000000003</c:v>
                </c:pt>
                <c:pt idx="31950">
                  <c:v>319438.06</c:v>
                </c:pt>
                <c:pt idx="31951">
                  <c:v>319448.06</c:v>
                </c:pt>
                <c:pt idx="31952">
                  <c:v>319458.09000000003</c:v>
                </c:pt>
                <c:pt idx="31953">
                  <c:v>319468.06</c:v>
                </c:pt>
                <c:pt idx="31954">
                  <c:v>319478.06</c:v>
                </c:pt>
                <c:pt idx="31955">
                  <c:v>319488.06</c:v>
                </c:pt>
                <c:pt idx="31956">
                  <c:v>319498.06</c:v>
                </c:pt>
                <c:pt idx="31957">
                  <c:v>319508.06</c:v>
                </c:pt>
                <c:pt idx="31958">
                  <c:v>319518.06</c:v>
                </c:pt>
                <c:pt idx="31959">
                  <c:v>319528.06</c:v>
                </c:pt>
                <c:pt idx="31960">
                  <c:v>319538.06</c:v>
                </c:pt>
                <c:pt idx="31961">
                  <c:v>319548.06</c:v>
                </c:pt>
                <c:pt idx="31962">
                  <c:v>319558.06</c:v>
                </c:pt>
                <c:pt idx="31963">
                  <c:v>319568.06</c:v>
                </c:pt>
                <c:pt idx="31964">
                  <c:v>319578.06</c:v>
                </c:pt>
                <c:pt idx="31965">
                  <c:v>319588.06</c:v>
                </c:pt>
                <c:pt idx="31966">
                  <c:v>319598.03000000003</c:v>
                </c:pt>
                <c:pt idx="31967">
                  <c:v>319608.06</c:v>
                </c:pt>
                <c:pt idx="31968">
                  <c:v>319618.03000000003</c:v>
                </c:pt>
                <c:pt idx="31969">
                  <c:v>319628.06</c:v>
                </c:pt>
                <c:pt idx="31970">
                  <c:v>319638.03000000003</c:v>
                </c:pt>
                <c:pt idx="31971">
                  <c:v>319648.03000000003</c:v>
                </c:pt>
                <c:pt idx="31972">
                  <c:v>319658.06</c:v>
                </c:pt>
                <c:pt idx="31973">
                  <c:v>319668.03000000003</c:v>
                </c:pt>
                <c:pt idx="31974">
                  <c:v>319678.03000000003</c:v>
                </c:pt>
                <c:pt idx="31975">
                  <c:v>319688.03000000003</c:v>
                </c:pt>
                <c:pt idx="31976">
                  <c:v>319698.03000000003</c:v>
                </c:pt>
                <c:pt idx="31977">
                  <c:v>319708</c:v>
                </c:pt>
                <c:pt idx="31978">
                  <c:v>319718.03000000003</c:v>
                </c:pt>
                <c:pt idx="31979">
                  <c:v>319728</c:v>
                </c:pt>
                <c:pt idx="31980">
                  <c:v>319738.03000000003</c:v>
                </c:pt>
                <c:pt idx="31981">
                  <c:v>319748.03000000003</c:v>
                </c:pt>
                <c:pt idx="31982">
                  <c:v>319758</c:v>
                </c:pt>
                <c:pt idx="31983">
                  <c:v>319768.03000000003</c:v>
                </c:pt>
                <c:pt idx="31984">
                  <c:v>319778</c:v>
                </c:pt>
                <c:pt idx="31985">
                  <c:v>319788</c:v>
                </c:pt>
                <c:pt idx="31986">
                  <c:v>319798.03000000003</c:v>
                </c:pt>
                <c:pt idx="31987">
                  <c:v>319808</c:v>
                </c:pt>
                <c:pt idx="31988">
                  <c:v>319818</c:v>
                </c:pt>
                <c:pt idx="31989">
                  <c:v>319828</c:v>
                </c:pt>
                <c:pt idx="31990">
                  <c:v>319838</c:v>
                </c:pt>
                <c:pt idx="31991">
                  <c:v>319848</c:v>
                </c:pt>
                <c:pt idx="31992">
                  <c:v>319858</c:v>
                </c:pt>
                <c:pt idx="31993">
                  <c:v>319868</c:v>
                </c:pt>
                <c:pt idx="31994">
                  <c:v>319878</c:v>
                </c:pt>
                <c:pt idx="31995">
                  <c:v>319888</c:v>
                </c:pt>
                <c:pt idx="31996">
                  <c:v>319898</c:v>
                </c:pt>
                <c:pt idx="31997">
                  <c:v>319907.96999999997</c:v>
                </c:pt>
                <c:pt idx="31998">
                  <c:v>319918</c:v>
                </c:pt>
                <c:pt idx="31999">
                  <c:v>319928</c:v>
                </c:pt>
                <c:pt idx="32000">
                  <c:v>319938</c:v>
                </c:pt>
                <c:pt idx="32001">
                  <c:v>319948</c:v>
                </c:pt>
                <c:pt idx="32002">
                  <c:v>319957.96999999997</c:v>
                </c:pt>
                <c:pt idx="32003">
                  <c:v>319968</c:v>
                </c:pt>
                <c:pt idx="32004">
                  <c:v>319977.96999999997</c:v>
                </c:pt>
                <c:pt idx="32005">
                  <c:v>319987.96999999997</c:v>
                </c:pt>
                <c:pt idx="32006">
                  <c:v>319997.96999999997</c:v>
                </c:pt>
                <c:pt idx="32007">
                  <c:v>320007.96999999997</c:v>
                </c:pt>
                <c:pt idx="32008">
                  <c:v>320017.96999999997</c:v>
                </c:pt>
                <c:pt idx="32009">
                  <c:v>320027.96999999997</c:v>
                </c:pt>
                <c:pt idx="32010">
                  <c:v>320037.96999999997</c:v>
                </c:pt>
                <c:pt idx="32011">
                  <c:v>320047.96999999997</c:v>
                </c:pt>
                <c:pt idx="32012">
                  <c:v>320057.96999999997</c:v>
                </c:pt>
                <c:pt idx="32013">
                  <c:v>320067.94</c:v>
                </c:pt>
                <c:pt idx="32014">
                  <c:v>320077.96999999997</c:v>
                </c:pt>
                <c:pt idx="32015">
                  <c:v>320087.94</c:v>
                </c:pt>
                <c:pt idx="32016">
                  <c:v>320097.96999999997</c:v>
                </c:pt>
                <c:pt idx="32017">
                  <c:v>320107.94</c:v>
                </c:pt>
                <c:pt idx="32018">
                  <c:v>320117.94</c:v>
                </c:pt>
                <c:pt idx="32019">
                  <c:v>320127.96999999997</c:v>
                </c:pt>
                <c:pt idx="32020">
                  <c:v>320137.94</c:v>
                </c:pt>
                <c:pt idx="32021">
                  <c:v>320147.94</c:v>
                </c:pt>
                <c:pt idx="32022">
                  <c:v>320157.94</c:v>
                </c:pt>
                <c:pt idx="32023">
                  <c:v>320167.94</c:v>
                </c:pt>
                <c:pt idx="32024">
                  <c:v>320177.94</c:v>
                </c:pt>
                <c:pt idx="32025">
                  <c:v>320187.94</c:v>
                </c:pt>
                <c:pt idx="32026">
                  <c:v>320197.94</c:v>
                </c:pt>
                <c:pt idx="32027">
                  <c:v>320207.94</c:v>
                </c:pt>
                <c:pt idx="32028">
                  <c:v>320217.94</c:v>
                </c:pt>
                <c:pt idx="32029">
                  <c:v>320227.94</c:v>
                </c:pt>
                <c:pt idx="32030">
                  <c:v>320237.94</c:v>
                </c:pt>
                <c:pt idx="32031">
                  <c:v>320247.94</c:v>
                </c:pt>
                <c:pt idx="32032">
                  <c:v>320257.94</c:v>
                </c:pt>
                <c:pt idx="32033">
                  <c:v>320267.90999999997</c:v>
                </c:pt>
                <c:pt idx="32034">
                  <c:v>320277.94</c:v>
                </c:pt>
                <c:pt idx="32035">
                  <c:v>320287.90999999997</c:v>
                </c:pt>
                <c:pt idx="32036">
                  <c:v>320297.94</c:v>
                </c:pt>
                <c:pt idx="32037">
                  <c:v>320307.94</c:v>
                </c:pt>
                <c:pt idx="32038">
                  <c:v>320317.90999999997</c:v>
                </c:pt>
                <c:pt idx="32039">
                  <c:v>320327.94</c:v>
                </c:pt>
                <c:pt idx="32040">
                  <c:v>320337.90999999997</c:v>
                </c:pt>
                <c:pt idx="32041">
                  <c:v>320347.90999999997</c:v>
                </c:pt>
                <c:pt idx="32042">
                  <c:v>320357.90999999997</c:v>
                </c:pt>
                <c:pt idx="32043">
                  <c:v>320367.90999999997</c:v>
                </c:pt>
                <c:pt idx="32044">
                  <c:v>320377.88</c:v>
                </c:pt>
                <c:pt idx="32045">
                  <c:v>320387.90999999997</c:v>
                </c:pt>
                <c:pt idx="32046">
                  <c:v>320397.90999999997</c:v>
                </c:pt>
                <c:pt idx="32047">
                  <c:v>320407.90999999997</c:v>
                </c:pt>
                <c:pt idx="32048">
                  <c:v>320417.90999999997</c:v>
                </c:pt>
                <c:pt idx="32049">
                  <c:v>320427.88</c:v>
                </c:pt>
                <c:pt idx="32050">
                  <c:v>320437.90999999997</c:v>
                </c:pt>
                <c:pt idx="32051">
                  <c:v>320447.88</c:v>
                </c:pt>
                <c:pt idx="32052">
                  <c:v>320457.88</c:v>
                </c:pt>
                <c:pt idx="32053">
                  <c:v>320467.88</c:v>
                </c:pt>
                <c:pt idx="32054">
                  <c:v>320477.88</c:v>
                </c:pt>
                <c:pt idx="32055">
                  <c:v>320487.90999999997</c:v>
                </c:pt>
                <c:pt idx="32056">
                  <c:v>320497.88</c:v>
                </c:pt>
                <c:pt idx="32057">
                  <c:v>320507.88</c:v>
                </c:pt>
                <c:pt idx="32058">
                  <c:v>320517.88</c:v>
                </c:pt>
                <c:pt idx="32059">
                  <c:v>320527.88</c:v>
                </c:pt>
                <c:pt idx="32060">
                  <c:v>320537.88</c:v>
                </c:pt>
                <c:pt idx="32061">
                  <c:v>320547.88</c:v>
                </c:pt>
                <c:pt idx="32062">
                  <c:v>320557.88</c:v>
                </c:pt>
                <c:pt idx="32063">
                  <c:v>320567.88</c:v>
                </c:pt>
                <c:pt idx="32064">
                  <c:v>320577.88</c:v>
                </c:pt>
                <c:pt idx="32065">
                  <c:v>320587.88</c:v>
                </c:pt>
                <c:pt idx="32066">
                  <c:v>320597.88</c:v>
                </c:pt>
                <c:pt idx="32067">
                  <c:v>320607.88</c:v>
                </c:pt>
                <c:pt idx="32068">
                  <c:v>320617.88</c:v>
                </c:pt>
                <c:pt idx="32069">
                  <c:v>320627.84000000003</c:v>
                </c:pt>
                <c:pt idx="32070">
                  <c:v>320637.88</c:v>
                </c:pt>
                <c:pt idx="32071">
                  <c:v>320647.88</c:v>
                </c:pt>
                <c:pt idx="32072">
                  <c:v>320657.84000000003</c:v>
                </c:pt>
                <c:pt idx="32073">
                  <c:v>320667.88</c:v>
                </c:pt>
                <c:pt idx="32074">
                  <c:v>320677.84000000003</c:v>
                </c:pt>
                <c:pt idx="32075">
                  <c:v>320687.88</c:v>
                </c:pt>
                <c:pt idx="32076">
                  <c:v>320697.84000000003</c:v>
                </c:pt>
                <c:pt idx="32077">
                  <c:v>320707.84000000003</c:v>
                </c:pt>
                <c:pt idx="32078">
                  <c:v>320717.84000000003</c:v>
                </c:pt>
                <c:pt idx="32079">
                  <c:v>320727.84000000003</c:v>
                </c:pt>
                <c:pt idx="32080">
                  <c:v>320737.81</c:v>
                </c:pt>
                <c:pt idx="32081">
                  <c:v>320747.84000000003</c:v>
                </c:pt>
                <c:pt idx="32082">
                  <c:v>320757.81</c:v>
                </c:pt>
                <c:pt idx="32083">
                  <c:v>320767.84000000003</c:v>
                </c:pt>
                <c:pt idx="32084">
                  <c:v>320777.84000000003</c:v>
                </c:pt>
                <c:pt idx="32085">
                  <c:v>320787.81</c:v>
                </c:pt>
                <c:pt idx="32086">
                  <c:v>320797.84000000003</c:v>
                </c:pt>
                <c:pt idx="32087">
                  <c:v>320807.81</c:v>
                </c:pt>
                <c:pt idx="32088">
                  <c:v>320817.81</c:v>
                </c:pt>
                <c:pt idx="32089">
                  <c:v>320827.81</c:v>
                </c:pt>
                <c:pt idx="32090">
                  <c:v>320837.81</c:v>
                </c:pt>
                <c:pt idx="32091">
                  <c:v>320847.81</c:v>
                </c:pt>
                <c:pt idx="32092">
                  <c:v>320857.81</c:v>
                </c:pt>
                <c:pt idx="32093">
                  <c:v>320867.81</c:v>
                </c:pt>
                <c:pt idx="32094">
                  <c:v>320877.81</c:v>
                </c:pt>
                <c:pt idx="32095">
                  <c:v>320887.81</c:v>
                </c:pt>
                <c:pt idx="32096">
                  <c:v>320897.81</c:v>
                </c:pt>
                <c:pt idx="32097">
                  <c:v>320907.81</c:v>
                </c:pt>
                <c:pt idx="32098">
                  <c:v>320917.81</c:v>
                </c:pt>
                <c:pt idx="32099">
                  <c:v>320927.81</c:v>
                </c:pt>
                <c:pt idx="32100">
                  <c:v>320937.78000000003</c:v>
                </c:pt>
                <c:pt idx="32101">
                  <c:v>320947.81</c:v>
                </c:pt>
                <c:pt idx="32102">
                  <c:v>320957.81</c:v>
                </c:pt>
                <c:pt idx="32103">
                  <c:v>320967.81</c:v>
                </c:pt>
                <c:pt idx="32104">
                  <c:v>320977.81</c:v>
                </c:pt>
                <c:pt idx="32105">
                  <c:v>320987.78000000003</c:v>
                </c:pt>
                <c:pt idx="32106">
                  <c:v>320997.81</c:v>
                </c:pt>
                <c:pt idx="32107">
                  <c:v>321007.78000000003</c:v>
                </c:pt>
                <c:pt idx="32108">
                  <c:v>321017.78000000003</c:v>
                </c:pt>
                <c:pt idx="32109">
                  <c:v>321027.78000000003</c:v>
                </c:pt>
                <c:pt idx="32110">
                  <c:v>321037.78000000003</c:v>
                </c:pt>
                <c:pt idx="32111">
                  <c:v>321047.81</c:v>
                </c:pt>
                <c:pt idx="32112">
                  <c:v>321057.78000000003</c:v>
                </c:pt>
                <c:pt idx="32113">
                  <c:v>321067.78000000003</c:v>
                </c:pt>
                <c:pt idx="32114">
                  <c:v>321077.78000000003</c:v>
                </c:pt>
                <c:pt idx="32115">
                  <c:v>321087.78000000003</c:v>
                </c:pt>
                <c:pt idx="32116">
                  <c:v>321097.75</c:v>
                </c:pt>
                <c:pt idx="32117">
                  <c:v>321107.78000000003</c:v>
                </c:pt>
                <c:pt idx="32118">
                  <c:v>321117.75</c:v>
                </c:pt>
                <c:pt idx="32119">
                  <c:v>321127.75</c:v>
                </c:pt>
                <c:pt idx="32120">
                  <c:v>321137.78000000003</c:v>
                </c:pt>
                <c:pt idx="32121">
                  <c:v>321147.75</c:v>
                </c:pt>
                <c:pt idx="32122">
                  <c:v>321157.78000000003</c:v>
                </c:pt>
                <c:pt idx="32123">
                  <c:v>321167.75</c:v>
                </c:pt>
                <c:pt idx="32124">
                  <c:v>321177.75</c:v>
                </c:pt>
                <c:pt idx="32125">
                  <c:v>321187.75</c:v>
                </c:pt>
                <c:pt idx="32126">
                  <c:v>321197.75</c:v>
                </c:pt>
                <c:pt idx="32127">
                  <c:v>321207.75</c:v>
                </c:pt>
                <c:pt idx="32128">
                  <c:v>321217.75</c:v>
                </c:pt>
                <c:pt idx="32129">
                  <c:v>321227.75</c:v>
                </c:pt>
                <c:pt idx="32130">
                  <c:v>321237.75</c:v>
                </c:pt>
                <c:pt idx="32131">
                  <c:v>321247.75</c:v>
                </c:pt>
                <c:pt idx="32132">
                  <c:v>321257.75</c:v>
                </c:pt>
                <c:pt idx="32133">
                  <c:v>321267.75</c:v>
                </c:pt>
                <c:pt idx="32134">
                  <c:v>321277.75</c:v>
                </c:pt>
                <c:pt idx="32135">
                  <c:v>321287.75</c:v>
                </c:pt>
                <c:pt idx="32136">
                  <c:v>321297.71999999997</c:v>
                </c:pt>
                <c:pt idx="32137">
                  <c:v>321307.75</c:v>
                </c:pt>
                <c:pt idx="32138">
                  <c:v>321317.71999999997</c:v>
                </c:pt>
                <c:pt idx="32139">
                  <c:v>321327.71999999997</c:v>
                </c:pt>
                <c:pt idx="32140">
                  <c:v>321337.75</c:v>
                </c:pt>
                <c:pt idx="32141">
                  <c:v>321347.71999999997</c:v>
                </c:pt>
                <c:pt idx="32142">
                  <c:v>321357.75</c:v>
                </c:pt>
                <c:pt idx="32143">
                  <c:v>321367.71999999997</c:v>
                </c:pt>
                <c:pt idx="32144">
                  <c:v>321377.71999999997</c:v>
                </c:pt>
                <c:pt idx="32145">
                  <c:v>321387.71999999997</c:v>
                </c:pt>
                <c:pt idx="32146">
                  <c:v>321397.71999999997</c:v>
                </c:pt>
                <c:pt idx="32147">
                  <c:v>321407.69</c:v>
                </c:pt>
                <c:pt idx="32148">
                  <c:v>321417.71999999997</c:v>
                </c:pt>
                <c:pt idx="32149">
                  <c:v>321427.71999999997</c:v>
                </c:pt>
                <c:pt idx="32150">
                  <c:v>321437.71999999997</c:v>
                </c:pt>
                <c:pt idx="32151">
                  <c:v>321447.71999999997</c:v>
                </c:pt>
                <c:pt idx="32152">
                  <c:v>321457.69</c:v>
                </c:pt>
                <c:pt idx="32153">
                  <c:v>321467.71999999997</c:v>
                </c:pt>
                <c:pt idx="32154">
                  <c:v>321477.69</c:v>
                </c:pt>
                <c:pt idx="32155">
                  <c:v>321487.69</c:v>
                </c:pt>
                <c:pt idx="32156">
                  <c:v>321497.69</c:v>
                </c:pt>
                <c:pt idx="32157">
                  <c:v>321507.69</c:v>
                </c:pt>
                <c:pt idx="32158">
                  <c:v>321517.71999999997</c:v>
                </c:pt>
                <c:pt idx="32159">
                  <c:v>321527.69</c:v>
                </c:pt>
                <c:pt idx="32160">
                  <c:v>321537.69</c:v>
                </c:pt>
                <c:pt idx="32161">
                  <c:v>321547.69</c:v>
                </c:pt>
                <c:pt idx="32162">
                  <c:v>321557.69</c:v>
                </c:pt>
                <c:pt idx="32163">
                  <c:v>321567.69</c:v>
                </c:pt>
                <c:pt idx="32164">
                  <c:v>321577.69</c:v>
                </c:pt>
                <c:pt idx="32165">
                  <c:v>321587.69</c:v>
                </c:pt>
                <c:pt idx="32166">
                  <c:v>321597.69</c:v>
                </c:pt>
                <c:pt idx="32167">
                  <c:v>321607.69</c:v>
                </c:pt>
                <c:pt idx="32168">
                  <c:v>321617.69</c:v>
                </c:pt>
                <c:pt idx="32169">
                  <c:v>321627.69</c:v>
                </c:pt>
                <c:pt idx="32170">
                  <c:v>321637.69</c:v>
                </c:pt>
                <c:pt idx="32171">
                  <c:v>321647.69</c:v>
                </c:pt>
                <c:pt idx="32172">
                  <c:v>321657.65999999997</c:v>
                </c:pt>
                <c:pt idx="32173">
                  <c:v>321667.69</c:v>
                </c:pt>
                <c:pt idx="32174">
                  <c:v>321677.65999999997</c:v>
                </c:pt>
                <c:pt idx="32175">
                  <c:v>321687.65999999997</c:v>
                </c:pt>
                <c:pt idx="32176">
                  <c:v>321697.69</c:v>
                </c:pt>
                <c:pt idx="32177">
                  <c:v>321707.65999999997</c:v>
                </c:pt>
                <c:pt idx="32178">
                  <c:v>321717.69</c:v>
                </c:pt>
                <c:pt idx="32179">
                  <c:v>321727.65999999997</c:v>
                </c:pt>
                <c:pt idx="32180">
                  <c:v>321737.65999999997</c:v>
                </c:pt>
                <c:pt idx="32181">
                  <c:v>321747.65999999997</c:v>
                </c:pt>
                <c:pt idx="32182">
                  <c:v>321757.65999999997</c:v>
                </c:pt>
                <c:pt idx="32183">
                  <c:v>321767.63</c:v>
                </c:pt>
                <c:pt idx="32184">
                  <c:v>321777.65999999997</c:v>
                </c:pt>
                <c:pt idx="32185">
                  <c:v>321787.63</c:v>
                </c:pt>
                <c:pt idx="32186">
                  <c:v>321797.63</c:v>
                </c:pt>
                <c:pt idx="32187">
                  <c:v>321807.65999999997</c:v>
                </c:pt>
                <c:pt idx="32188">
                  <c:v>321817.63</c:v>
                </c:pt>
                <c:pt idx="32189">
                  <c:v>321827.65999999997</c:v>
                </c:pt>
                <c:pt idx="32190">
                  <c:v>321837.63</c:v>
                </c:pt>
                <c:pt idx="32191">
                  <c:v>321847.63</c:v>
                </c:pt>
                <c:pt idx="32192">
                  <c:v>321857.63</c:v>
                </c:pt>
                <c:pt idx="32193">
                  <c:v>321867.63</c:v>
                </c:pt>
                <c:pt idx="32194">
                  <c:v>321877.63</c:v>
                </c:pt>
                <c:pt idx="32195">
                  <c:v>321887.63</c:v>
                </c:pt>
                <c:pt idx="32196">
                  <c:v>321897.63</c:v>
                </c:pt>
                <c:pt idx="32197">
                  <c:v>321907.63</c:v>
                </c:pt>
                <c:pt idx="32198">
                  <c:v>321917.63</c:v>
                </c:pt>
                <c:pt idx="32199">
                  <c:v>321927.63</c:v>
                </c:pt>
                <c:pt idx="32200">
                  <c:v>321937.63</c:v>
                </c:pt>
                <c:pt idx="32201">
                  <c:v>321947.63</c:v>
                </c:pt>
                <c:pt idx="32202">
                  <c:v>321957.63</c:v>
                </c:pt>
                <c:pt idx="32203">
                  <c:v>321967.59000000003</c:v>
                </c:pt>
                <c:pt idx="32204">
                  <c:v>321977.63</c:v>
                </c:pt>
                <c:pt idx="32205">
                  <c:v>321987.63</c:v>
                </c:pt>
                <c:pt idx="32206">
                  <c:v>321997.59000000003</c:v>
                </c:pt>
                <c:pt idx="32207">
                  <c:v>322007.63</c:v>
                </c:pt>
                <c:pt idx="32208">
                  <c:v>322017.63</c:v>
                </c:pt>
                <c:pt idx="32209">
                  <c:v>322027.63</c:v>
                </c:pt>
                <c:pt idx="32210">
                  <c:v>322037.63</c:v>
                </c:pt>
                <c:pt idx="32211">
                  <c:v>322047.59000000003</c:v>
                </c:pt>
                <c:pt idx="32212">
                  <c:v>322057.59000000003</c:v>
                </c:pt>
                <c:pt idx="32213">
                  <c:v>322067.59000000003</c:v>
                </c:pt>
                <c:pt idx="32214">
                  <c:v>322077.59000000003</c:v>
                </c:pt>
                <c:pt idx="32215">
                  <c:v>322087.59000000003</c:v>
                </c:pt>
                <c:pt idx="32216">
                  <c:v>322097.59000000003</c:v>
                </c:pt>
                <c:pt idx="32217">
                  <c:v>322107.59000000003</c:v>
                </c:pt>
                <c:pt idx="32218">
                  <c:v>322117.59000000003</c:v>
                </c:pt>
                <c:pt idx="32219">
                  <c:v>322127.56</c:v>
                </c:pt>
                <c:pt idx="32220">
                  <c:v>322137.59000000003</c:v>
                </c:pt>
                <c:pt idx="32221">
                  <c:v>322147.56</c:v>
                </c:pt>
                <c:pt idx="32222">
                  <c:v>322157.56</c:v>
                </c:pt>
                <c:pt idx="32223">
                  <c:v>322167.59000000003</c:v>
                </c:pt>
                <c:pt idx="32224">
                  <c:v>322177.56</c:v>
                </c:pt>
                <c:pt idx="32225">
                  <c:v>322187.59000000003</c:v>
                </c:pt>
                <c:pt idx="32226">
                  <c:v>322197.56</c:v>
                </c:pt>
                <c:pt idx="32227">
                  <c:v>322207.56</c:v>
                </c:pt>
                <c:pt idx="32228">
                  <c:v>322217.56</c:v>
                </c:pt>
                <c:pt idx="32229">
                  <c:v>322227.56</c:v>
                </c:pt>
                <c:pt idx="32230">
                  <c:v>322237.56</c:v>
                </c:pt>
                <c:pt idx="32231">
                  <c:v>322247.56</c:v>
                </c:pt>
                <c:pt idx="32232">
                  <c:v>322257.56</c:v>
                </c:pt>
                <c:pt idx="32233">
                  <c:v>322267.56</c:v>
                </c:pt>
                <c:pt idx="32234">
                  <c:v>322277.56</c:v>
                </c:pt>
                <c:pt idx="32235">
                  <c:v>322287.56</c:v>
                </c:pt>
                <c:pt idx="32236">
                  <c:v>322297.56</c:v>
                </c:pt>
                <c:pt idx="32237">
                  <c:v>322307.56</c:v>
                </c:pt>
                <c:pt idx="32238">
                  <c:v>322317.56</c:v>
                </c:pt>
                <c:pt idx="32239">
                  <c:v>322327.53000000003</c:v>
                </c:pt>
                <c:pt idx="32240">
                  <c:v>322337.56</c:v>
                </c:pt>
                <c:pt idx="32241">
                  <c:v>322347.56</c:v>
                </c:pt>
                <c:pt idx="32242">
                  <c:v>322357.53000000003</c:v>
                </c:pt>
                <c:pt idx="32243">
                  <c:v>322367.56</c:v>
                </c:pt>
                <c:pt idx="32244">
                  <c:v>322377.53000000003</c:v>
                </c:pt>
                <c:pt idx="32245">
                  <c:v>322387.56</c:v>
                </c:pt>
                <c:pt idx="32246">
                  <c:v>322397.53000000003</c:v>
                </c:pt>
                <c:pt idx="32247">
                  <c:v>322407.53000000003</c:v>
                </c:pt>
                <c:pt idx="32248">
                  <c:v>322417.53000000003</c:v>
                </c:pt>
                <c:pt idx="32249">
                  <c:v>322427.53000000003</c:v>
                </c:pt>
                <c:pt idx="32250">
                  <c:v>322437.5</c:v>
                </c:pt>
                <c:pt idx="32251">
                  <c:v>322447.53000000003</c:v>
                </c:pt>
                <c:pt idx="32252">
                  <c:v>322457.53000000003</c:v>
                </c:pt>
                <c:pt idx="32253">
                  <c:v>322467.5</c:v>
                </c:pt>
                <c:pt idx="32254">
                  <c:v>322477.53000000003</c:v>
                </c:pt>
                <c:pt idx="32255">
                  <c:v>322487.5</c:v>
                </c:pt>
                <c:pt idx="32256">
                  <c:v>322497.53000000003</c:v>
                </c:pt>
                <c:pt idx="32257">
                  <c:v>322507.53000000003</c:v>
                </c:pt>
                <c:pt idx="32258">
                  <c:v>322517.5</c:v>
                </c:pt>
                <c:pt idx="32259">
                  <c:v>322527.53000000003</c:v>
                </c:pt>
                <c:pt idx="32260">
                  <c:v>322537.5</c:v>
                </c:pt>
                <c:pt idx="32261">
                  <c:v>322547.5</c:v>
                </c:pt>
                <c:pt idx="32262">
                  <c:v>322557.5</c:v>
                </c:pt>
                <c:pt idx="32263">
                  <c:v>322567.5</c:v>
                </c:pt>
                <c:pt idx="32264">
                  <c:v>322577.5</c:v>
                </c:pt>
                <c:pt idx="32265">
                  <c:v>322587.5</c:v>
                </c:pt>
                <c:pt idx="32266">
                  <c:v>322597.5</c:v>
                </c:pt>
                <c:pt idx="32267">
                  <c:v>322607.5</c:v>
                </c:pt>
                <c:pt idx="32268">
                  <c:v>322617.5</c:v>
                </c:pt>
                <c:pt idx="32269">
                  <c:v>322627.5</c:v>
                </c:pt>
                <c:pt idx="32270">
                  <c:v>322637.5</c:v>
                </c:pt>
                <c:pt idx="32271">
                  <c:v>322647.5</c:v>
                </c:pt>
                <c:pt idx="32272">
                  <c:v>322657.5</c:v>
                </c:pt>
                <c:pt idx="32273">
                  <c:v>322667.5</c:v>
                </c:pt>
                <c:pt idx="32274">
                  <c:v>322677.5</c:v>
                </c:pt>
                <c:pt idx="32275">
                  <c:v>322687.46999999997</c:v>
                </c:pt>
                <c:pt idx="32276">
                  <c:v>322697.5</c:v>
                </c:pt>
                <c:pt idx="32277">
                  <c:v>322707.46999999997</c:v>
                </c:pt>
                <c:pt idx="32278">
                  <c:v>322717.46999999997</c:v>
                </c:pt>
                <c:pt idx="32279">
                  <c:v>322727.5</c:v>
                </c:pt>
                <c:pt idx="32280">
                  <c:v>322737.46999999997</c:v>
                </c:pt>
                <c:pt idx="32281">
                  <c:v>322747.5</c:v>
                </c:pt>
                <c:pt idx="32282">
                  <c:v>322757.46999999997</c:v>
                </c:pt>
                <c:pt idx="32283">
                  <c:v>322767.46999999997</c:v>
                </c:pt>
                <c:pt idx="32284">
                  <c:v>322777.46999999997</c:v>
                </c:pt>
                <c:pt idx="32285">
                  <c:v>322787.46999999997</c:v>
                </c:pt>
                <c:pt idx="32286">
                  <c:v>322797.44</c:v>
                </c:pt>
                <c:pt idx="32287">
                  <c:v>322807.46999999997</c:v>
                </c:pt>
                <c:pt idx="32288">
                  <c:v>322817.46999999997</c:v>
                </c:pt>
                <c:pt idx="32289">
                  <c:v>322827.44</c:v>
                </c:pt>
                <c:pt idx="32290">
                  <c:v>322837.46999999997</c:v>
                </c:pt>
                <c:pt idx="32291">
                  <c:v>322847.44</c:v>
                </c:pt>
                <c:pt idx="32292">
                  <c:v>322857.46999999997</c:v>
                </c:pt>
                <c:pt idx="32293">
                  <c:v>322867.44</c:v>
                </c:pt>
                <c:pt idx="32294">
                  <c:v>322877.44</c:v>
                </c:pt>
                <c:pt idx="32295">
                  <c:v>322887.44</c:v>
                </c:pt>
                <c:pt idx="32296">
                  <c:v>322897.44</c:v>
                </c:pt>
                <c:pt idx="32297">
                  <c:v>322907.44</c:v>
                </c:pt>
                <c:pt idx="32298">
                  <c:v>322917.44</c:v>
                </c:pt>
                <c:pt idx="32299">
                  <c:v>322927.44</c:v>
                </c:pt>
                <c:pt idx="32300">
                  <c:v>322937.44</c:v>
                </c:pt>
                <c:pt idx="32301">
                  <c:v>322947.44</c:v>
                </c:pt>
                <c:pt idx="32302">
                  <c:v>322957.44</c:v>
                </c:pt>
                <c:pt idx="32303">
                  <c:v>322967.44</c:v>
                </c:pt>
                <c:pt idx="32304">
                  <c:v>322977.44</c:v>
                </c:pt>
                <c:pt idx="32305">
                  <c:v>322987.44</c:v>
                </c:pt>
                <c:pt idx="32306">
                  <c:v>322997.44</c:v>
                </c:pt>
                <c:pt idx="32307">
                  <c:v>323007.44</c:v>
                </c:pt>
                <c:pt idx="32308">
                  <c:v>323017.44</c:v>
                </c:pt>
                <c:pt idx="32309">
                  <c:v>323027.40999999997</c:v>
                </c:pt>
                <c:pt idx="32310">
                  <c:v>323037.44</c:v>
                </c:pt>
                <c:pt idx="32311">
                  <c:v>323047.40999999997</c:v>
                </c:pt>
                <c:pt idx="32312">
                  <c:v>323057.44</c:v>
                </c:pt>
                <c:pt idx="32313">
                  <c:v>323067.40999999997</c:v>
                </c:pt>
                <c:pt idx="32314">
                  <c:v>323077.40999999997</c:v>
                </c:pt>
                <c:pt idx="32315">
                  <c:v>323087.40999999997</c:v>
                </c:pt>
                <c:pt idx="32316">
                  <c:v>323097.40999999997</c:v>
                </c:pt>
                <c:pt idx="32317">
                  <c:v>323107.40999999997</c:v>
                </c:pt>
                <c:pt idx="32318">
                  <c:v>323117.40999999997</c:v>
                </c:pt>
                <c:pt idx="32319">
                  <c:v>323127.40999999997</c:v>
                </c:pt>
                <c:pt idx="32320">
                  <c:v>323137.38</c:v>
                </c:pt>
                <c:pt idx="32321">
                  <c:v>323147.40999999997</c:v>
                </c:pt>
                <c:pt idx="32322">
                  <c:v>323157.38</c:v>
                </c:pt>
                <c:pt idx="32323">
                  <c:v>323167.40999999997</c:v>
                </c:pt>
                <c:pt idx="32324">
                  <c:v>323177.38</c:v>
                </c:pt>
                <c:pt idx="32325">
                  <c:v>323187.38</c:v>
                </c:pt>
                <c:pt idx="32326">
                  <c:v>323197.40999999997</c:v>
                </c:pt>
                <c:pt idx="32327">
                  <c:v>323207.38</c:v>
                </c:pt>
                <c:pt idx="32328">
                  <c:v>323217.38</c:v>
                </c:pt>
                <c:pt idx="32329">
                  <c:v>323227.38</c:v>
                </c:pt>
                <c:pt idx="32330">
                  <c:v>323237.38</c:v>
                </c:pt>
                <c:pt idx="32331">
                  <c:v>323247.38</c:v>
                </c:pt>
                <c:pt idx="32332">
                  <c:v>323257.38</c:v>
                </c:pt>
                <c:pt idx="32333">
                  <c:v>323267.38</c:v>
                </c:pt>
                <c:pt idx="32334">
                  <c:v>323277.38</c:v>
                </c:pt>
                <c:pt idx="32335">
                  <c:v>323287.38</c:v>
                </c:pt>
                <c:pt idx="32336">
                  <c:v>323297.38</c:v>
                </c:pt>
                <c:pt idx="32337">
                  <c:v>323307.38</c:v>
                </c:pt>
                <c:pt idx="32338">
                  <c:v>323317.38</c:v>
                </c:pt>
                <c:pt idx="32339">
                  <c:v>323327.38</c:v>
                </c:pt>
                <c:pt idx="32340">
                  <c:v>323337.38</c:v>
                </c:pt>
                <c:pt idx="32341">
                  <c:v>323347.38</c:v>
                </c:pt>
                <c:pt idx="32342">
                  <c:v>323357.34000000003</c:v>
                </c:pt>
                <c:pt idx="32343">
                  <c:v>323367.38</c:v>
                </c:pt>
                <c:pt idx="32344">
                  <c:v>323377.38</c:v>
                </c:pt>
                <c:pt idx="32345">
                  <c:v>323387.34000000003</c:v>
                </c:pt>
                <c:pt idx="32346">
                  <c:v>323397.38</c:v>
                </c:pt>
                <c:pt idx="32347">
                  <c:v>323407.34000000003</c:v>
                </c:pt>
                <c:pt idx="32348">
                  <c:v>323417.38</c:v>
                </c:pt>
                <c:pt idx="32349">
                  <c:v>323427.34000000003</c:v>
                </c:pt>
                <c:pt idx="32350">
                  <c:v>323437.34000000003</c:v>
                </c:pt>
                <c:pt idx="32351">
                  <c:v>323447.38</c:v>
                </c:pt>
                <c:pt idx="32352">
                  <c:v>323457.34000000003</c:v>
                </c:pt>
                <c:pt idx="32353">
                  <c:v>323467.34000000003</c:v>
                </c:pt>
                <c:pt idx="32354">
                  <c:v>323477.34000000003</c:v>
                </c:pt>
                <c:pt idx="32355">
                  <c:v>323487.34000000003</c:v>
                </c:pt>
                <c:pt idx="32356">
                  <c:v>323497.31</c:v>
                </c:pt>
                <c:pt idx="32357">
                  <c:v>323507.34000000003</c:v>
                </c:pt>
                <c:pt idx="32358">
                  <c:v>323517.31</c:v>
                </c:pt>
                <c:pt idx="32359">
                  <c:v>323527.34000000003</c:v>
                </c:pt>
                <c:pt idx="32360">
                  <c:v>323537.31</c:v>
                </c:pt>
                <c:pt idx="32361">
                  <c:v>323547.31</c:v>
                </c:pt>
                <c:pt idx="32362">
                  <c:v>323557.34000000003</c:v>
                </c:pt>
                <c:pt idx="32363">
                  <c:v>323567.31</c:v>
                </c:pt>
                <c:pt idx="32364">
                  <c:v>323577.31</c:v>
                </c:pt>
                <c:pt idx="32365">
                  <c:v>323587.31</c:v>
                </c:pt>
                <c:pt idx="32366">
                  <c:v>323597.31</c:v>
                </c:pt>
                <c:pt idx="32367">
                  <c:v>323607.31</c:v>
                </c:pt>
                <c:pt idx="32368">
                  <c:v>323617.31</c:v>
                </c:pt>
                <c:pt idx="32369">
                  <c:v>323627.31</c:v>
                </c:pt>
                <c:pt idx="32370">
                  <c:v>323637.31</c:v>
                </c:pt>
                <c:pt idx="32371">
                  <c:v>323647.31</c:v>
                </c:pt>
                <c:pt idx="32372">
                  <c:v>323657.31</c:v>
                </c:pt>
                <c:pt idx="32373">
                  <c:v>323667.31</c:v>
                </c:pt>
                <c:pt idx="32374">
                  <c:v>323677.31</c:v>
                </c:pt>
                <c:pt idx="32375">
                  <c:v>323687.31</c:v>
                </c:pt>
                <c:pt idx="32376">
                  <c:v>323697.28000000003</c:v>
                </c:pt>
                <c:pt idx="32377">
                  <c:v>323707.31</c:v>
                </c:pt>
                <c:pt idx="32378">
                  <c:v>323717.28000000003</c:v>
                </c:pt>
                <c:pt idx="32379">
                  <c:v>323727.31</c:v>
                </c:pt>
                <c:pt idx="32380">
                  <c:v>323737.28000000003</c:v>
                </c:pt>
                <c:pt idx="32381">
                  <c:v>323747.28000000003</c:v>
                </c:pt>
                <c:pt idx="32382">
                  <c:v>323757.31</c:v>
                </c:pt>
                <c:pt idx="32383">
                  <c:v>323767.28000000003</c:v>
                </c:pt>
                <c:pt idx="32384">
                  <c:v>323777.28000000003</c:v>
                </c:pt>
                <c:pt idx="32385">
                  <c:v>323787.28000000003</c:v>
                </c:pt>
                <c:pt idx="32386">
                  <c:v>323797.28000000003</c:v>
                </c:pt>
                <c:pt idx="32387">
                  <c:v>323807.25</c:v>
                </c:pt>
                <c:pt idx="32388">
                  <c:v>323817.28000000003</c:v>
                </c:pt>
                <c:pt idx="32389">
                  <c:v>323827.25</c:v>
                </c:pt>
                <c:pt idx="32390">
                  <c:v>323837.28000000003</c:v>
                </c:pt>
                <c:pt idx="32391">
                  <c:v>323847.28000000003</c:v>
                </c:pt>
                <c:pt idx="32392">
                  <c:v>323857.25</c:v>
                </c:pt>
                <c:pt idx="32393">
                  <c:v>323867.28000000003</c:v>
                </c:pt>
                <c:pt idx="32394">
                  <c:v>323877.25</c:v>
                </c:pt>
                <c:pt idx="32395">
                  <c:v>323887.25</c:v>
                </c:pt>
                <c:pt idx="32396">
                  <c:v>323897.25</c:v>
                </c:pt>
                <c:pt idx="32397">
                  <c:v>323907.25</c:v>
                </c:pt>
                <c:pt idx="32398">
                  <c:v>323917.25</c:v>
                </c:pt>
                <c:pt idx="32399">
                  <c:v>323927.25</c:v>
                </c:pt>
                <c:pt idx="32400">
                  <c:v>323937.25</c:v>
                </c:pt>
                <c:pt idx="32401">
                  <c:v>323947.25</c:v>
                </c:pt>
                <c:pt idx="32402">
                  <c:v>323957.25</c:v>
                </c:pt>
                <c:pt idx="32403">
                  <c:v>323967.25</c:v>
                </c:pt>
                <c:pt idx="32404">
                  <c:v>323977.25</c:v>
                </c:pt>
                <c:pt idx="32405">
                  <c:v>323987.25</c:v>
                </c:pt>
                <c:pt idx="32406">
                  <c:v>323997.25</c:v>
                </c:pt>
                <c:pt idx="32407">
                  <c:v>324007.25</c:v>
                </c:pt>
                <c:pt idx="32408">
                  <c:v>324017.25</c:v>
                </c:pt>
                <c:pt idx="32409">
                  <c:v>324027.25</c:v>
                </c:pt>
                <c:pt idx="32410">
                  <c:v>324037.25</c:v>
                </c:pt>
                <c:pt idx="32411">
                  <c:v>324047.25</c:v>
                </c:pt>
                <c:pt idx="32412">
                  <c:v>324057.21999999997</c:v>
                </c:pt>
                <c:pt idx="32413">
                  <c:v>324067.25</c:v>
                </c:pt>
                <c:pt idx="32414">
                  <c:v>324077.21999999997</c:v>
                </c:pt>
                <c:pt idx="32415">
                  <c:v>324087.25</c:v>
                </c:pt>
                <c:pt idx="32416">
                  <c:v>324097.21999999997</c:v>
                </c:pt>
                <c:pt idx="32417">
                  <c:v>324107.21999999997</c:v>
                </c:pt>
                <c:pt idx="32418">
                  <c:v>324117.25</c:v>
                </c:pt>
                <c:pt idx="32419">
                  <c:v>324127.21999999997</c:v>
                </c:pt>
                <c:pt idx="32420">
                  <c:v>324137.21999999997</c:v>
                </c:pt>
                <c:pt idx="32421">
                  <c:v>324147.21999999997</c:v>
                </c:pt>
                <c:pt idx="32422">
                  <c:v>324157.21999999997</c:v>
                </c:pt>
                <c:pt idx="32423">
                  <c:v>324167.19</c:v>
                </c:pt>
                <c:pt idx="32424">
                  <c:v>324177.21999999997</c:v>
                </c:pt>
                <c:pt idx="32425">
                  <c:v>324187.19</c:v>
                </c:pt>
                <c:pt idx="32426">
                  <c:v>324197.21999999997</c:v>
                </c:pt>
                <c:pt idx="32427">
                  <c:v>324207.21999999997</c:v>
                </c:pt>
                <c:pt idx="32428">
                  <c:v>324217.19</c:v>
                </c:pt>
                <c:pt idx="32429">
                  <c:v>324227.21999999997</c:v>
                </c:pt>
                <c:pt idx="32430">
                  <c:v>324237.19</c:v>
                </c:pt>
                <c:pt idx="32431">
                  <c:v>324247.19</c:v>
                </c:pt>
                <c:pt idx="32432">
                  <c:v>324257.19</c:v>
                </c:pt>
                <c:pt idx="32433">
                  <c:v>324267.19</c:v>
                </c:pt>
                <c:pt idx="32434">
                  <c:v>324277.19</c:v>
                </c:pt>
                <c:pt idx="32435">
                  <c:v>324287.19</c:v>
                </c:pt>
                <c:pt idx="32436">
                  <c:v>324297.19</c:v>
                </c:pt>
                <c:pt idx="32437">
                  <c:v>324307.19</c:v>
                </c:pt>
                <c:pt idx="32438">
                  <c:v>324317.19</c:v>
                </c:pt>
                <c:pt idx="32439">
                  <c:v>324327.19</c:v>
                </c:pt>
                <c:pt idx="32440">
                  <c:v>324337.19</c:v>
                </c:pt>
                <c:pt idx="32441">
                  <c:v>324347.19</c:v>
                </c:pt>
                <c:pt idx="32442">
                  <c:v>324357.19</c:v>
                </c:pt>
                <c:pt idx="32443">
                  <c:v>324367.15999999997</c:v>
                </c:pt>
                <c:pt idx="32444">
                  <c:v>324377.19</c:v>
                </c:pt>
                <c:pt idx="32445">
                  <c:v>324387.15999999997</c:v>
                </c:pt>
                <c:pt idx="32446">
                  <c:v>324397.19</c:v>
                </c:pt>
                <c:pt idx="32447">
                  <c:v>324407.19</c:v>
                </c:pt>
                <c:pt idx="32448">
                  <c:v>324417.15999999997</c:v>
                </c:pt>
                <c:pt idx="32449">
                  <c:v>324427.19</c:v>
                </c:pt>
                <c:pt idx="32450">
                  <c:v>324437.19</c:v>
                </c:pt>
                <c:pt idx="32451">
                  <c:v>324447.15999999997</c:v>
                </c:pt>
                <c:pt idx="32452">
                  <c:v>324457.19</c:v>
                </c:pt>
                <c:pt idx="32453">
                  <c:v>324467.15999999997</c:v>
                </c:pt>
                <c:pt idx="32454">
                  <c:v>324477.15999999997</c:v>
                </c:pt>
                <c:pt idx="32455">
                  <c:v>324487.15999999997</c:v>
                </c:pt>
                <c:pt idx="32456">
                  <c:v>324497.15999999997</c:v>
                </c:pt>
                <c:pt idx="32457">
                  <c:v>324507.15999999997</c:v>
                </c:pt>
                <c:pt idx="32458">
                  <c:v>324517.15999999997</c:v>
                </c:pt>
                <c:pt idx="32459">
                  <c:v>324527.13</c:v>
                </c:pt>
                <c:pt idx="32460">
                  <c:v>324537.15999999997</c:v>
                </c:pt>
                <c:pt idx="32461">
                  <c:v>324547.13</c:v>
                </c:pt>
                <c:pt idx="32462">
                  <c:v>324557.15999999997</c:v>
                </c:pt>
                <c:pt idx="32463">
                  <c:v>324567.13</c:v>
                </c:pt>
                <c:pt idx="32464">
                  <c:v>324577.13</c:v>
                </c:pt>
                <c:pt idx="32465">
                  <c:v>324587.15999999997</c:v>
                </c:pt>
                <c:pt idx="32466">
                  <c:v>324597.13</c:v>
                </c:pt>
                <c:pt idx="32467">
                  <c:v>324607.13</c:v>
                </c:pt>
                <c:pt idx="32468">
                  <c:v>324617.13</c:v>
                </c:pt>
                <c:pt idx="32469">
                  <c:v>324627.13</c:v>
                </c:pt>
                <c:pt idx="32470">
                  <c:v>324637.13</c:v>
                </c:pt>
                <c:pt idx="32471">
                  <c:v>324647.13</c:v>
                </c:pt>
                <c:pt idx="32472">
                  <c:v>324657.13</c:v>
                </c:pt>
                <c:pt idx="32473">
                  <c:v>324667.13</c:v>
                </c:pt>
                <c:pt idx="32474">
                  <c:v>324677.13</c:v>
                </c:pt>
                <c:pt idx="32475">
                  <c:v>324687.13</c:v>
                </c:pt>
                <c:pt idx="32476">
                  <c:v>324697.13</c:v>
                </c:pt>
                <c:pt idx="32477">
                  <c:v>324707.13</c:v>
                </c:pt>
                <c:pt idx="32478">
                  <c:v>324717.13</c:v>
                </c:pt>
                <c:pt idx="32479">
                  <c:v>324727.09000000003</c:v>
                </c:pt>
                <c:pt idx="32480">
                  <c:v>324737.13</c:v>
                </c:pt>
                <c:pt idx="32481">
                  <c:v>324747.09000000003</c:v>
                </c:pt>
                <c:pt idx="32482">
                  <c:v>324757.13</c:v>
                </c:pt>
                <c:pt idx="32483">
                  <c:v>324767.13</c:v>
                </c:pt>
                <c:pt idx="32484">
                  <c:v>324777.09000000003</c:v>
                </c:pt>
                <c:pt idx="32485">
                  <c:v>324787.13</c:v>
                </c:pt>
                <c:pt idx="32486">
                  <c:v>324797.09000000003</c:v>
                </c:pt>
                <c:pt idx="32487">
                  <c:v>324807.09000000003</c:v>
                </c:pt>
                <c:pt idx="32488">
                  <c:v>324817.09000000003</c:v>
                </c:pt>
                <c:pt idx="32489">
                  <c:v>324827.09000000003</c:v>
                </c:pt>
                <c:pt idx="32490">
                  <c:v>324837.06</c:v>
                </c:pt>
                <c:pt idx="32491">
                  <c:v>324847.09000000003</c:v>
                </c:pt>
                <c:pt idx="32492">
                  <c:v>324857.09000000003</c:v>
                </c:pt>
                <c:pt idx="32493">
                  <c:v>324867.09000000003</c:v>
                </c:pt>
                <c:pt idx="32494">
                  <c:v>324877.09000000003</c:v>
                </c:pt>
                <c:pt idx="32495">
                  <c:v>324887.06</c:v>
                </c:pt>
                <c:pt idx="32496">
                  <c:v>324897.09000000003</c:v>
                </c:pt>
                <c:pt idx="32497">
                  <c:v>324907.06</c:v>
                </c:pt>
                <c:pt idx="32498">
                  <c:v>324917.06</c:v>
                </c:pt>
                <c:pt idx="32499">
                  <c:v>324927.09000000003</c:v>
                </c:pt>
                <c:pt idx="32500">
                  <c:v>324937.06</c:v>
                </c:pt>
                <c:pt idx="32501">
                  <c:v>324947.09000000003</c:v>
                </c:pt>
                <c:pt idx="32502">
                  <c:v>324957.06</c:v>
                </c:pt>
                <c:pt idx="32503">
                  <c:v>324967.06</c:v>
                </c:pt>
                <c:pt idx="32504">
                  <c:v>324977.06</c:v>
                </c:pt>
                <c:pt idx="32505">
                  <c:v>324987.06</c:v>
                </c:pt>
                <c:pt idx="32506">
                  <c:v>324997.06</c:v>
                </c:pt>
                <c:pt idx="32507">
                  <c:v>325007.06</c:v>
                </c:pt>
                <c:pt idx="32508">
                  <c:v>325017.06</c:v>
                </c:pt>
                <c:pt idx="32509">
                  <c:v>325027.06</c:v>
                </c:pt>
                <c:pt idx="32510">
                  <c:v>325037.03000000003</c:v>
                </c:pt>
                <c:pt idx="32511">
                  <c:v>325047.06</c:v>
                </c:pt>
                <c:pt idx="32512">
                  <c:v>325057.06</c:v>
                </c:pt>
                <c:pt idx="32513">
                  <c:v>325067.06</c:v>
                </c:pt>
                <c:pt idx="32514">
                  <c:v>325077.06</c:v>
                </c:pt>
                <c:pt idx="32515">
                  <c:v>325087.03000000003</c:v>
                </c:pt>
                <c:pt idx="32516">
                  <c:v>325097.06</c:v>
                </c:pt>
                <c:pt idx="32517">
                  <c:v>325107.03000000003</c:v>
                </c:pt>
                <c:pt idx="32518">
                  <c:v>325117.03000000003</c:v>
                </c:pt>
                <c:pt idx="32519">
                  <c:v>325127.03000000003</c:v>
                </c:pt>
                <c:pt idx="32520">
                  <c:v>325137.03000000003</c:v>
                </c:pt>
                <c:pt idx="32521">
                  <c:v>325147.06</c:v>
                </c:pt>
                <c:pt idx="32522">
                  <c:v>325157.03000000003</c:v>
                </c:pt>
                <c:pt idx="32523">
                  <c:v>325167.03000000003</c:v>
                </c:pt>
                <c:pt idx="32524">
                  <c:v>325177.03000000003</c:v>
                </c:pt>
                <c:pt idx="32525">
                  <c:v>325187.03000000003</c:v>
                </c:pt>
                <c:pt idx="32526">
                  <c:v>325197</c:v>
                </c:pt>
                <c:pt idx="32527">
                  <c:v>325207.03000000003</c:v>
                </c:pt>
                <c:pt idx="32528">
                  <c:v>325217</c:v>
                </c:pt>
                <c:pt idx="32529">
                  <c:v>325227.03000000003</c:v>
                </c:pt>
                <c:pt idx="32530">
                  <c:v>325237.03000000003</c:v>
                </c:pt>
                <c:pt idx="32531">
                  <c:v>325247</c:v>
                </c:pt>
                <c:pt idx="32532">
                  <c:v>325257.03000000003</c:v>
                </c:pt>
                <c:pt idx="32533">
                  <c:v>325267</c:v>
                </c:pt>
                <c:pt idx="32534">
                  <c:v>325277</c:v>
                </c:pt>
                <c:pt idx="32535">
                  <c:v>325287</c:v>
                </c:pt>
                <c:pt idx="32536">
                  <c:v>325297</c:v>
                </c:pt>
                <c:pt idx="32537">
                  <c:v>325307</c:v>
                </c:pt>
                <c:pt idx="32538">
                  <c:v>325317</c:v>
                </c:pt>
                <c:pt idx="32539">
                  <c:v>325327</c:v>
                </c:pt>
                <c:pt idx="32540">
                  <c:v>325337</c:v>
                </c:pt>
                <c:pt idx="32541">
                  <c:v>325347</c:v>
                </c:pt>
                <c:pt idx="32542">
                  <c:v>325357</c:v>
                </c:pt>
                <c:pt idx="32543">
                  <c:v>325367</c:v>
                </c:pt>
                <c:pt idx="32544">
                  <c:v>325377</c:v>
                </c:pt>
                <c:pt idx="32545">
                  <c:v>325387</c:v>
                </c:pt>
                <c:pt idx="32546">
                  <c:v>325396.96999999997</c:v>
                </c:pt>
                <c:pt idx="32547">
                  <c:v>325407</c:v>
                </c:pt>
                <c:pt idx="32548">
                  <c:v>325417</c:v>
                </c:pt>
                <c:pt idx="32549">
                  <c:v>325427</c:v>
                </c:pt>
                <c:pt idx="32550">
                  <c:v>325437</c:v>
                </c:pt>
                <c:pt idx="32551">
                  <c:v>325446.96999999997</c:v>
                </c:pt>
                <c:pt idx="32552">
                  <c:v>325457</c:v>
                </c:pt>
                <c:pt idx="32553">
                  <c:v>325466.96999999997</c:v>
                </c:pt>
                <c:pt idx="32554">
                  <c:v>325476.96999999997</c:v>
                </c:pt>
                <c:pt idx="32555">
                  <c:v>325486.96999999997</c:v>
                </c:pt>
                <c:pt idx="32556">
                  <c:v>325496.96999999997</c:v>
                </c:pt>
                <c:pt idx="32557">
                  <c:v>325507</c:v>
                </c:pt>
                <c:pt idx="32558">
                  <c:v>325516.96999999997</c:v>
                </c:pt>
                <c:pt idx="32559">
                  <c:v>325526.96999999997</c:v>
                </c:pt>
                <c:pt idx="32560">
                  <c:v>325536.96999999997</c:v>
                </c:pt>
                <c:pt idx="32561">
                  <c:v>325546.96999999997</c:v>
                </c:pt>
                <c:pt idx="32562">
                  <c:v>325556.94</c:v>
                </c:pt>
                <c:pt idx="32563">
                  <c:v>325566.96999999997</c:v>
                </c:pt>
                <c:pt idx="32564">
                  <c:v>325576.94</c:v>
                </c:pt>
                <c:pt idx="32565">
                  <c:v>325586.94</c:v>
                </c:pt>
                <c:pt idx="32566">
                  <c:v>325596.96999999997</c:v>
                </c:pt>
                <c:pt idx="32567">
                  <c:v>325606.94</c:v>
                </c:pt>
                <c:pt idx="32568">
                  <c:v>325616.96999999997</c:v>
                </c:pt>
                <c:pt idx="32569">
                  <c:v>325626.94</c:v>
                </c:pt>
                <c:pt idx="32570">
                  <c:v>325636.94</c:v>
                </c:pt>
                <c:pt idx="32571">
                  <c:v>325646.94</c:v>
                </c:pt>
                <c:pt idx="32572">
                  <c:v>325656.94</c:v>
                </c:pt>
                <c:pt idx="32573">
                  <c:v>325666.94</c:v>
                </c:pt>
                <c:pt idx="32574">
                  <c:v>325676.94</c:v>
                </c:pt>
                <c:pt idx="32575">
                  <c:v>325686.94</c:v>
                </c:pt>
                <c:pt idx="32576">
                  <c:v>325696.94</c:v>
                </c:pt>
                <c:pt idx="32577">
                  <c:v>325706.94</c:v>
                </c:pt>
                <c:pt idx="32578">
                  <c:v>325716.94</c:v>
                </c:pt>
                <c:pt idx="32579">
                  <c:v>325726.94</c:v>
                </c:pt>
                <c:pt idx="32580">
                  <c:v>325736.94</c:v>
                </c:pt>
                <c:pt idx="32581">
                  <c:v>325746.94</c:v>
                </c:pt>
                <c:pt idx="32582">
                  <c:v>325756.90999999997</c:v>
                </c:pt>
                <c:pt idx="32583">
                  <c:v>325766.94</c:v>
                </c:pt>
                <c:pt idx="32584">
                  <c:v>325776.90999999997</c:v>
                </c:pt>
                <c:pt idx="32585">
                  <c:v>325786.90999999997</c:v>
                </c:pt>
                <c:pt idx="32586">
                  <c:v>325796.94</c:v>
                </c:pt>
                <c:pt idx="32587">
                  <c:v>325806.90999999997</c:v>
                </c:pt>
                <c:pt idx="32588">
                  <c:v>325816.94</c:v>
                </c:pt>
                <c:pt idx="32589">
                  <c:v>325826.90999999997</c:v>
                </c:pt>
                <c:pt idx="32590">
                  <c:v>325836.90999999997</c:v>
                </c:pt>
                <c:pt idx="32591">
                  <c:v>325846.90999999997</c:v>
                </c:pt>
                <c:pt idx="32592">
                  <c:v>325856.90999999997</c:v>
                </c:pt>
                <c:pt idx="32593">
                  <c:v>325866.90999999997</c:v>
                </c:pt>
                <c:pt idx="32594">
                  <c:v>325876.90999999997</c:v>
                </c:pt>
                <c:pt idx="32595">
                  <c:v>325886.90999999997</c:v>
                </c:pt>
                <c:pt idx="32596">
                  <c:v>325896.90999999997</c:v>
                </c:pt>
                <c:pt idx="32597">
                  <c:v>325906.90999999997</c:v>
                </c:pt>
                <c:pt idx="32598">
                  <c:v>325916.88</c:v>
                </c:pt>
                <c:pt idx="32599">
                  <c:v>325926.90999999997</c:v>
                </c:pt>
                <c:pt idx="32600">
                  <c:v>325936.88</c:v>
                </c:pt>
                <c:pt idx="32601">
                  <c:v>325946.88</c:v>
                </c:pt>
                <c:pt idx="32602">
                  <c:v>325956.88</c:v>
                </c:pt>
                <c:pt idx="32603">
                  <c:v>325966.88</c:v>
                </c:pt>
                <c:pt idx="32604">
                  <c:v>325976.90999999997</c:v>
                </c:pt>
                <c:pt idx="32605">
                  <c:v>325986.88</c:v>
                </c:pt>
                <c:pt idx="32606">
                  <c:v>325996.88</c:v>
                </c:pt>
                <c:pt idx="32607">
                  <c:v>326006.88</c:v>
                </c:pt>
                <c:pt idx="32608">
                  <c:v>326016.88</c:v>
                </c:pt>
                <c:pt idx="32609">
                  <c:v>326026.88</c:v>
                </c:pt>
                <c:pt idx="32610">
                  <c:v>326036.88</c:v>
                </c:pt>
                <c:pt idx="32611">
                  <c:v>326046.88</c:v>
                </c:pt>
                <c:pt idx="32612">
                  <c:v>326056.88</c:v>
                </c:pt>
                <c:pt idx="32613">
                  <c:v>326066.88</c:v>
                </c:pt>
                <c:pt idx="32614">
                  <c:v>326076.88</c:v>
                </c:pt>
                <c:pt idx="32615">
                  <c:v>326086.88</c:v>
                </c:pt>
                <c:pt idx="32616">
                  <c:v>326096.88</c:v>
                </c:pt>
                <c:pt idx="32617">
                  <c:v>326106.88</c:v>
                </c:pt>
                <c:pt idx="32618">
                  <c:v>326116.84000000003</c:v>
                </c:pt>
                <c:pt idx="32619">
                  <c:v>326126.88</c:v>
                </c:pt>
                <c:pt idx="32620">
                  <c:v>326136.84000000003</c:v>
                </c:pt>
                <c:pt idx="32621">
                  <c:v>326146.84000000003</c:v>
                </c:pt>
                <c:pt idx="32622">
                  <c:v>326156.88</c:v>
                </c:pt>
                <c:pt idx="32623">
                  <c:v>326166.84000000003</c:v>
                </c:pt>
                <c:pt idx="32624">
                  <c:v>326176.88</c:v>
                </c:pt>
                <c:pt idx="32625">
                  <c:v>326186.84000000003</c:v>
                </c:pt>
                <c:pt idx="32626">
                  <c:v>326196.84000000003</c:v>
                </c:pt>
                <c:pt idx="32627">
                  <c:v>326206.84000000003</c:v>
                </c:pt>
                <c:pt idx="32628">
                  <c:v>326216.84000000003</c:v>
                </c:pt>
                <c:pt idx="32629">
                  <c:v>326226.81</c:v>
                </c:pt>
                <c:pt idx="32630">
                  <c:v>326236.84000000003</c:v>
                </c:pt>
                <c:pt idx="32631">
                  <c:v>326246.84000000003</c:v>
                </c:pt>
                <c:pt idx="32632">
                  <c:v>326256.81</c:v>
                </c:pt>
                <c:pt idx="32633">
                  <c:v>326266.84000000003</c:v>
                </c:pt>
                <c:pt idx="32634">
                  <c:v>326276.81</c:v>
                </c:pt>
                <c:pt idx="32635">
                  <c:v>326286.84000000003</c:v>
                </c:pt>
                <c:pt idx="32636">
                  <c:v>326296.81</c:v>
                </c:pt>
                <c:pt idx="32637">
                  <c:v>326306.81</c:v>
                </c:pt>
                <c:pt idx="32638">
                  <c:v>326316.84000000003</c:v>
                </c:pt>
                <c:pt idx="32639">
                  <c:v>326326.81</c:v>
                </c:pt>
                <c:pt idx="32640">
                  <c:v>326336.81</c:v>
                </c:pt>
                <c:pt idx="32641">
                  <c:v>326346.81</c:v>
                </c:pt>
                <c:pt idx="32642">
                  <c:v>326356.81</c:v>
                </c:pt>
                <c:pt idx="32643">
                  <c:v>326366.81</c:v>
                </c:pt>
                <c:pt idx="32644">
                  <c:v>326376.81</c:v>
                </c:pt>
                <c:pt idx="32645">
                  <c:v>326386.81</c:v>
                </c:pt>
                <c:pt idx="32646">
                  <c:v>326396.81</c:v>
                </c:pt>
                <c:pt idx="32647">
                  <c:v>326406.81</c:v>
                </c:pt>
                <c:pt idx="32648">
                  <c:v>326416.81</c:v>
                </c:pt>
                <c:pt idx="32649">
                  <c:v>326426.81</c:v>
                </c:pt>
                <c:pt idx="32650">
                  <c:v>326436.81</c:v>
                </c:pt>
                <c:pt idx="32651">
                  <c:v>326446.81</c:v>
                </c:pt>
                <c:pt idx="32652">
                  <c:v>326456.78000000003</c:v>
                </c:pt>
                <c:pt idx="32653">
                  <c:v>326466.81</c:v>
                </c:pt>
                <c:pt idx="32654">
                  <c:v>326476.78000000003</c:v>
                </c:pt>
                <c:pt idx="32655">
                  <c:v>326486.81</c:v>
                </c:pt>
                <c:pt idx="32656">
                  <c:v>326496.78000000003</c:v>
                </c:pt>
                <c:pt idx="32657">
                  <c:v>326506.78000000003</c:v>
                </c:pt>
                <c:pt idx="32658">
                  <c:v>326516.78000000003</c:v>
                </c:pt>
                <c:pt idx="32659">
                  <c:v>326526.78000000003</c:v>
                </c:pt>
                <c:pt idx="32660">
                  <c:v>326536.78000000003</c:v>
                </c:pt>
                <c:pt idx="32661">
                  <c:v>326546.78000000003</c:v>
                </c:pt>
                <c:pt idx="32662">
                  <c:v>326556.78000000003</c:v>
                </c:pt>
                <c:pt idx="32663">
                  <c:v>326566.78000000003</c:v>
                </c:pt>
                <c:pt idx="32664">
                  <c:v>326576.78000000003</c:v>
                </c:pt>
                <c:pt idx="32665">
                  <c:v>326586.75</c:v>
                </c:pt>
                <c:pt idx="32666">
                  <c:v>326596.78000000003</c:v>
                </c:pt>
                <c:pt idx="32667">
                  <c:v>326606.75</c:v>
                </c:pt>
                <c:pt idx="32668">
                  <c:v>326616.75</c:v>
                </c:pt>
                <c:pt idx="32669">
                  <c:v>326626.78000000003</c:v>
                </c:pt>
                <c:pt idx="32670">
                  <c:v>326636.75</c:v>
                </c:pt>
                <c:pt idx="32671">
                  <c:v>326646.78000000003</c:v>
                </c:pt>
                <c:pt idx="32672">
                  <c:v>326656.75</c:v>
                </c:pt>
                <c:pt idx="32673">
                  <c:v>326666.75</c:v>
                </c:pt>
                <c:pt idx="32674">
                  <c:v>326676.75</c:v>
                </c:pt>
                <c:pt idx="32675">
                  <c:v>326686.75</c:v>
                </c:pt>
                <c:pt idx="32676">
                  <c:v>326696.75</c:v>
                </c:pt>
                <c:pt idx="32677">
                  <c:v>326706.75</c:v>
                </c:pt>
                <c:pt idx="32678">
                  <c:v>326716.75</c:v>
                </c:pt>
                <c:pt idx="32679">
                  <c:v>326726.75</c:v>
                </c:pt>
                <c:pt idx="32680">
                  <c:v>326736.75</c:v>
                </c:pt>
                <c:pt idx="32681">
                  <c:v>326746.75</c:v>
                </c:pt>
                <c:pt idx="32682">
                  <c:v>326756.75</c:v>
                </c:pt>
                <c:pt idx="32683">
                  <c:v>326766.75</c:v>
                </c:pt>
                <c:pt idx="32684">
                  <c:v>326776.75</c:v>
                </c:pt>
                <c:pt idx="32685">
                  <c:v>326786.71999999997</c:v>
                </c:pt>
                <c:pt idx="32686">
                  <c:v>326796.75</c:v>
                </c:pt>
                <c:pt idx="32687">
                  <c:v>326806.75</c:v>
                </c:pt>
                <c:pt idx="32688">
                  <c:v>326816.71999999997</c:v>
                </c:pt>
                <c:pt idx="32689">
                  <c:v>326826.75</c:v>
                </c:pt>
                <c:pt idx="32690">
                  <c:v>326836.71999999997</c:v>
                </c:pt>
                <c:pt idx="32691">
                  <c:v>326846.75</c:v>
                </c:pt>
                <c:pt idx="32692">
                  <c:v>326856.71999999997</c:v>
                </c:pt>
                <c:pt idx="32693">
                  <c:v>326866.71999999997</c:v>
                </c:pt>
                <c:pt idx="32694">
                  <c:v>326876.71999999997</c:v>
                </c:pt>
                <c:pt idx="32695">
                  <c:v>326886.71999999997</c:v>
                </c:pt>
                <c:pt idx="32696">
                  <c:v>326896.71999999997</c:v>
                </c:pt>
                <c:pt idx="32697">
                  <c:v>326906.71999999997</c:v>
                </c:pt>
                <c:pt idx="32698">
                  <c:v>326916.71999999997</c:v>
                </c:pt>
                <c:pt idx="32699">
                  <c:v>326926.69</c:v>
                </c:pt>
                <c:pt idx="32700">
                  <c:v>326936.71999999997</c:v>
                </c:pt>
                <c:pt idx="32701">
                  <c:v>326946.69</c:v>
                </c:pt>
                <c:pt idx="32702">
                  <c:v>326956.71999999997</c:v>
                </c:pt>
                <c:pt idx="32703">
                  <c:v>326966.69</c:v>
                </c:pt>
                <c:pt idx="32704">
                  <c:v>326976.69</c:v>
                </c:pt>
                <c:pt idx="32705">
                  <c:v>326986.71999999997</c:v>
                </c:pt>
                <c:pt idx="32706">
                  <c:v>326996.69</c:v>
                </c:pt>
                <c:pt idx="32707">
                  <c:v>327006.69</c:v>
                </c:pt>
                <c:pt idx="32708">
                  <c:v>327016.69</c:v>
                </c:pt>
                <c:pt idx="32709">
                  <c:v>327026.69</c:v>
                </c:pt>
                <c:pt idx="32710">
                  <c:v>327036.69</c:v>
                </c:pt>
                <c:pt idx="32711">
                  <c:v>327046.69</c:v>
                </c:pt>
                <c:pt idx="32712">
                  <c:v>327056.69</c:v>
                </c:pt>
                <c:pt idx="32713">
                  <c:v>327066.69</c:v>
                </c:pt>
                <c:pt idx="32714">
                  <c:v>327076.69</c:v>
                </c:pt>
                <c:pt idx="32715">
                  <c:v>327086.69</c:v>
                </c:pt>
                <c:pt idx="32716">
                  <c:v>327096.69</c:v>
                </c:pt>
                <c:pt idx="32717">
                  <c:v>327106.69</c:v>
                </c:pt>
                <c:pt idx="32718">
                  <c:v>327116.69</c:v>
                </c:pt>
                <c:pt idx="32719">
                  <c:v>327126.65999999997</c:v>
                </c:pt>
                <c:pt idx="32720">
                  <c:v>327136.69</c:v>
                </c:pt>
                <c:pt idx="32721">
                  <c:v>327146.65999999997</c:v>
                </c:pt>
                <c:pt idx="32722">
                  <c:v>327156.69</c:v>
                </c:pt>
                <c:pt idx="32723">
                  <c:v>327166.65999999997</c:v>
                </c:pt>
                <c:pt idx="32724">
                  <c:v>327176.65999999997</c:v>
                </c:pt>
                <c:pt idx="32725">
                  <c:v>327186.69</c:v>
                </c:pt>
                <c:pt idx="32726">
                  <c:v>327196.65999999997</c:v>
                </c:pt>
                <c:pt idx="32727">
                  <c:v>327206.65999999997</c:v>
                </c:pt>
                <c:pt idx="32728">
                  <c:v>327216.65999999997</c:v>
                </c:pt>
                <c:pt idx="32729">
                  <c:v>327226.65999999997</c:v>
                </c:pt>
                <c:pt idx="32730">
                  <c:v>327236.65999999997</c:v>
                </c:pt>
                <c:pt idx="32731">
                  <c:v>327246.65999999997</c:v>
                </c:pt>
                <c:pt idx="32732">
                  <c:v>327256.63</c:v>
                </c:pt>
                <c:pt idx="32733">
                  <c:v>327266.65999999997</c:v>
                </c:pt>
                <c:pt idx="32734">
                  <c:v>327276.65999999997</c:v>
                </c:pt>
                <c:pt idx="32735">
                  <c:v>327286.63</c:v>
                </c:pt>
                <c:pt idx="32736">
                  <c:v>327296.65999999997</c:v>
                </c:pt>
                <c:pt idx="32737">
                  <c:v>327306.63</c:v>
                </c:pt>
                <c:pt idx="32738">
                  <c:v>327316.65999999997</c:v>
                </c:pt>
                <c:pt idx="32739">
                  <c:v>327326.63</c:v>
                </c:pt>
                <c:pt idx="32740">
                  <c:v>327336.63</c:v>
                </c:pt>
                <c:pt idx="32741">
                  <c:v>327346.63</c:v>
                </c:pt>
                <c:pt idx="32742">
                  <c:v>327356.63</c:v>
                </c:pt>
                <c:pt idx="32743">
                  <c:v>327366.63</c:v>
                </c:pt>
                <c:pt idx="32744">
                  <c:v>327376.63</c:v>
                </c:pt>
                <c:pt idx="32745">
                  <c:v>327386.63</c:v>
                </c:pt>
                <c:pt idx="32746">
                  <c:v>327396.63</c:v>
                </c:pt>
                <c:pt idx="32747">
                  <c:v>327406.63</c:v>
                </c:pt>
                <c:pt idx="32748">
                  <c:v>327416.63</c:v>
                </c:pt>
                <c:pt idx="32749">
                  <c:v>327426.63</c:v>
                </c:pt>
                <c:pt idx="32750">
                  <c:v>327436.63</c:v>
                </c:pt>
                <c:pt idx="32751">
                  <c:v>327446.63</c:v>
                </c:pt>
                <c:pt idx="32752">
                  <c:v>327456.63</c:v>
                </c:pt>
                <c:pt idx="32753">
                  <c:v>327466.63</c:v>
                </c:pt>
                <c:pt idx="32754">
                  <c:v>327476.63</c:v>
                </c:pt>
                <c:pt idx="32755">
                  <c:v>327486.59000000003</c:v>
                </c:pt>
                <c:pt idx="32756">
                  <c:v>327496.63</c:v>
                </c:pt>
                <c:pt idx="32757">
                  <c:v>327506.59000000003</c:v>
                </c:pt>
                <c:pt idx="32758">
                  <c:v>327516.63</c:v>
                </c:pt>
                <c:pt idx="32759">
                  <c:v>327526.59000000003</c:v>
                </c:pt>
                <c:pt idx="32760">
                  <c:v>327536.59000000003</c:v>
                </c:pt>
                <c:pt idx="32761">
                  <c:v>327546.63</c:v>
                </c:pt>
                <c:pt idx="32762">
                  <c:v>327556.59000000003</c:v>
                </c:pt>
                <c:pt idx="32763">
                  <c:v>327566.59000000003</c:v>
                </c:pt>
                <c:pt idx="32764">
                  <c:v>327576.59000000003</c:v>
                </c:pt>
                <c:pt idx="32765">
                  <c:v>327586.59000000003</c:v>
                </c:pt>
                <c:pt idx="32766">
                  <c:v>327596.56</c:v>
                </c:pt>
                <c:pt idx="32767">
                  <c:v>327606.59000000003</c:v>
                </c:pt>
                <c:pt idx="32768">
                  <c:v>327616.56</c:v>
                </c:pt>
                <c:pt idx="32769">
                  <c:v>327626.59000000003</c:v>
                </c:pt>
                <c:pt idx="32770">
                  <c:v>327636.59000000003</c:v>
                </c:pt>
                <c:pt idx="32771">
                  <c:v>327646.56</c:v>
                </c:pt>
                <c:pt idx="32772">
                  <c:v>327656.59000000003</c:v>
                </c:pt>
                <c:pt idx="32773">
                  <c:v>327666.56</c:v>
                </c:pt>
                <c:pt idx="32774">
                  <c:v>327676.56</c:v>
                </c:pt>
                <c:pt idx="32775">
                  <c:v>327686.56</c:v>
                </c:pt>
                <c:pt idx="32776">
                  <c:v>327696.56</c:v>
                </c:pt>
                <c:pt idx="32777">
                  <c:v>327706.56</c:v>
                </c:pt>
                <c:pt idx="32778">
                  <c:v>327716.56</c:v>
                </c:pt>
                <c:pt idx="32779">
                  <c:v>327726.56</c:v>
                </c:pt>
                <c:pt idx="32780">
                  <c:v>327736.56</c:v>
                </c:pt>
                <c:pt idx="32781">
                  <c:v>327746.56</c:v>
                </c:pt>
                <c:pt idx="32782">
                  <c:v>327756.56</c:v>
                </c:pt>
                <c:pt idx="32783">
                  <c:v>327766.56</c:v>
                </c:pt>
                <c:pt idx="32784">
                  <c:v>327776.56</c:v>
                </c:pt>
                <c:pt idx="32785">
                  <c:v>327786.56</c:v>
                </c:pt>
                <c:pt idx="32786">
                  <c:v>327796.56</c:v>
                </c:pt>
                <c:pt idx="32787">
                  <c:v>327806.56</c:v>
                </c:pt>
                <c:pt idx="32788">
                  <c:v>327816.56</c:v>
                </c:pt>
                <c:pt idx="32789">
                  <c:v>327826.56</c:v>
                </c:pt>
                <c:pt idx="32790">
                  <c:v>327836.56</c:v>
                </c:pt>
                <c:pt idx="32791">
                  <c:v>327846.53000000003</c:v>
                </c:pt>
                <c:pt idx="32792">
                  <c:v>327856.56</c:v>
                </c:pt>
                <c:pt idx="32793">
                  <c:v>327866.53000000003</c:v>
                </c:pt>
                <c:pt idx="32794">
                  <c:v>327876.56</c:v>
                </c:pt>
                <c:pt idx="32795">
                  <c:v>327886.53000000003</c:v>
                </c:pt>
                <c:pt idx="32796">
                  <c:v>327896.53000000003</c:v>
                </c:pt>
                <c:pt idx="32797">
                  <c:v>327906.56</c:v>
                </c:pt>
                <c:pt idx="32798">
                  <c:v>327916.53000000003</c:v>
                </c:pt>
                <c:pt idx="32799">
                  <c:v>327926.53000000003</c:v>
                </c:pt>
                <c:pt idx="32800">
                  <c:v>327936.53000000003</c:v>
                </c:pt>
                <c:pt idx="32801">
                  <c:v>327946.53000000003</c:v>
                </c:pt>
                <c:pt idx="32802">
                  <c:v>327956.5</c:v>
                </c:pt>
                <c:pt idx="32803">
                  <c:v>327966.53000000003</c:v>
                </c:pt>
                <c:pt idx="32804">
                  <c:v>327976.5</c:v>
                </c:pt>
                <c:pt idx="32805">
                  <c:v>327986.53000000003</c:v>
                </c:pt>
                <c:pt idx="32806">
                  <c:v>327996.5</c:v>
                </c:pt>
                <c:pt idx="32807">
                  <c:v>328006.5</c:v>
                </c:pt>
                <c:pt idx="32808">
                  <c:v>328016.53000000003</c:v>
                </c:pt>
                <c:pt idx="32809">
                  <c:v>328026.5</c:v>
                </c:pt>
                <c:pt idx="32810">
                  <c:v>328036.5</c:v>
                </c:pt>
                <c:pt idx="32811">
                  <c:v>328046.5</c:v>
                </c:pt>
                <c:pt idx="32812">
                  <c:v>328056.5</c:v>
                </c:pt>
                <c:pt idx="32813">
                  <c:v>328066.5</c:v>
                </c:pt>
                <c:pt idx="32814">
                  <c:v>328076.5</c:v>
                </c:pt>
                <c:pt idx="32815">
                  <c:v>328086.5</c:v>
                </c:pt>
                <c:pt idx="32816">
                  <c:v>328096.5</c:v>
                </c:pt>
                <c:pt idx="32817">
                  <c:v>328106.5</c:v>
                </c:pt>
                <c:pt idx="32818">
                  <c:v>328116.5</c:v>
                </c:pt>
                <c:pt idx="32819">
                  <c:v>328126.5</c:v>
                </c:pt>
                <c:pt idx="32820">
                  <c:v>328136.5</c:v>
                </c:pt>
                <c:pt idx="32821">
                  <c:v>328146.5</c:v>
                </c:pt>
                <c:pt idx="32822">
                  <c:v>328156.46999999997</c:v>
                </c:pt>
                <c:pt idx="32823">
                  <c:v>328166.5</c:v>
                </c:pt>
                <c:pt idx="32824">
                  <c:v>328176.46999999997</c:v>
                </c:pt>
                <c:pt idx="32825">
                  <c:v>328186.5</c:v>
                </c:pt>
                <c:pt idx="32826">
                  <c:v>328196.5</c:v>
                </c:pt>
                <c:pt idx="32827">
                  <c:v>328206.46999999997</c:v>
                </c:pt>
                <c:pt idx="32828">
                  <c:v>328216.5</c:v>
                </c:pt>
                <c:pt idx="32829">
                  <c:v>328226.46999999997</c:v>
                </c:pt>
                <c:pt idx="32830">
                  <c:v>328236.46999999997</c:v>
                </c:pt>
                <c:pt idx="32831">
                  <c:v>328246.5</c:v>
                </c:pt>
                <c:pt idx="32832">
                  <c:v>328256.46999999997</c:v>
                </c:pt>
                <c:pt idx="32833">
                  <c:v>328266.44</c:v>
                </c:pt>
                <c:pt idx="32834">
                  <c:v>328276.46999999997</c:v>
                </c:pt>
                <c:pt idx="32835">
                  <c:v>328286.46999999997</c:v>
                </c:pt>
                <c:pt idx="32836">
                  <c:v>328296.46999999997</c:v>
                </c:pt>
                <c:pt idx="32837">
                  <c:v>328306.46999999997</c:v>
                </c:pt>
                <c:pt idx="32838">
                  <c:v>328316.44</c:v>
                </c:pt>
                <c:pt idx="32839">
                  <c:v>328326.46999999997</c:v>
                </c:pt>
                <c:pt idx="32840">
                  <c:v>328336.44</c:v>
                </c:pt>
                <c:pt idx="32841">
                  <c:v>328346.44</c:v>
                </c:pt>
                <c:pt idx="32842">
                  <c:v>328356.44</c:v>
                </c:pt>
                <c:pt idx="32843">
                  <c:v>328366.44</c:v>
                </c:pt>
                <c:pt idx="32844">
                  <c:v>328376.46999999997</c:v>
                </c:pt>
                <c:pt idx="32845">
                  <c:v>328386.44</c:v>
                </c:pt>
                <c:pt idx="32846">
                  <c:v>328396.44</c:v>
                </c:pt>
                <c:pt idx="32847">
                  <c:v>328406.44</c:v>
                </c:pt>
                <c:pt idx="32848">
                  <c:v>328416.44</c:v>
                </c:pt>
                <c:pt idx="32849">
                  <c:v>328426.44</c:v>
                </c:pt>
                <c:pt idx="32850">
                  <c:v>328436.44</c:v>
                </c:pt>
                <c:pt idx="32851">
                  <c:v>328446.44</c:v>
                </c:pt>
                <c:pt idx="32852">
                  <c:v>328456.44</c:v>
                </c:pt>
                <c:pt idx="32853">
                  <c:v>328466.44</c:v>
                </c:pt>
                <c:pt idx="32854">
                  <c:v>328476.44</c:v>
                </c:pt>
                <c:pt idx="32855">
                  <c:v>328486.44</c:v>
                </c:pt>
                <c:pt idx="32856">
                  <c:v>328496.44</c:v>
                </c:pt>
                <c:pt idx="32857">
                  <c:v>328506.44</c:v>
                </c:pt>
                <c:pt idx="32858">
                  <c:v>328516.40999999997</c:v>
                </c:pt>
                <c:pt idx="32859">
                  <c:v>328526.44</c:v>
                </c:pt>
                <c:pt idx="32860">
                  <c:v>328536.40999999997</c:v>
                </c:pt>
                <c:pt idx="32861">
                  <c:v>328546.44</c:v>
                </c:pt>
                <c:pt idx="32862">
                  <c:v>328556.44</c:v>
                </c:pt>
                <c:pt idx="32863">
                  <c:v>328566.40999999997</c:v>
                </c:pt>
                <c:pt idx="32864">
                  <c:v>328576.44</c:v>
                </c:pt>
                <c:pt idx="32865">
                  <c:v>328586.40999999997</c:v>
                </c:pt>
                <c:pt idx="32866">
                  <c:v>328596.40999999997</c:v>
                </c:pt>
                <c:pt idx="32867">
                  <c:v>328606.40999999997</c:v>
                </c:pt>
                <c:pt idx="32868">
                  <c:v>328616.40999999997</c:v>
                </c:pt>
                <c:pt idx="32869">
                  <c:v>328626.38</c:v>
                </c:pt>
                <c:pt idx="32870">
                  <c:v>328636.40999999997</c:v>
                </c:pt>
                <c:pt idx="32871">
                  <c:v>328646.40999999997</c:v>
                </c:pt>
                <c:pt idx="32872">
                  <c:v>328656.40999999997</c:v>
                </c:pt>
                <c:pt idx="32873">
                  <c:v>328666.40999999997</c:v>
                </c:pt>
                <c:pt idx="32874">
                  <c:v>328676.38</c:v>
                </c:pt>
                <c:pt idx="32875">
                  <c:v>328686.40999999997</c:v>
                </c:pt>
                <c:pt idx="32876">
                  <c:v>328696.40999999997</c:v>
                </c:pt>
                <c:pt idx="32877">
                  <c:v>328706.38</c:v>
                </c:pt>
                <c:pt idx="32878">
                  <c:v>328716.38</c:v>
                </c:pt>
                <c:pt idx="32879">
                  <c:v>328726.38</c:v>
                </c:pt>
                <c:pt idx="32880">
                  <c:v>328736.38</c:v>
                </c:pt>
                <c:pt idx="32881">
                  <c:v>328746.38</c:v>
                </c:pt>
                <c:pt idx="32882">
                  <c:v>328756.38</c:v>
                </c:pt>
                <c:pt idx="32883">
                  <c:v>328766.38</c:v>
                </c:pt>
                <c:pt idx="32884">
                  <c:v>328776.38</c:v>
                </c:pt>
                <c:pt idx="32885">
                  <c:v>328786.38</c:v>
                </c:pt>
                <c:pt idx="32886">
                  <c:v>328796.38</c:v>
                </c:pt>
                <c:pt idx="32887">
                  <c:v>328806.38</c:v>
                </c:pt>
                <c:pt idx="32888">
                  <c:v>328816.38</c:v>
                </c:pt>
                <c:pt idx="32889">
                  <c:v>328826.34000000003</c:v>
                </c:pt>
                <c:pt idx="32890">
                  <c:v>328836.38</c:v>
                </c:pt>
                <c:pt idx="32891">
                  <c:v>328846.38</c:v>
                </c:pt>
                <c:pt idx="32892">
                  <c:v>328856.38</c:v>
                </c:pt>
                <c:pt idx="32893">
                  <c:v>328866.38</c:v>
                </c:pt>
                <c:pt idx="32894">
                  <c:v>328876.34000000003</c:v>
                </c:pt>
                <c:pt idx="32895">
                  <c:v>328886.38</c:v>
                </c:pt>
                <c:pt idx="32896">
                  <c:v>328896.34000000003</c:v>
                </c:pt>
                <c:pt idx="32897">
                  <c:v>328906.34000000003</c:v>
                </c:pt>
                <c:pt idx="32898">
                  <c:v>328916.34000000003</c:v>
                </c:pt>
                <c:pt idx="32899">
                  <c:v>328926.34000000003</c:v>
                </c:pt>
                <c:pt idx="32900">
                  <c:v>328936.38</c:v>
                </c:pt>
                <c:pt idx="32901">
                  <c:v>328946.34000000003</c:v>
                </c:pt>
                <c:pt idx="32902">
                  <c:v>328956.34000000003</c:v>
                </c:pt>
                <c:pt idx="32903">
                  <c:v>328966.34000000003</c:v>
                </c:pt>
                <c:pt idx="32904">
                  <c:v>328976.34000000003</c:v>
                </c:pt>
                <c:pt idx="32905">
                  <c:v>328986.31</c:v>
                </c:pt>
                <c:pt idx="32906">
                  <c:v>328996.34000000003</c:v>
                </c:pt>
                <c:pt idx="32907">
                  <c:v>329006.31</c:v>
                </c:pt>
                <c:pt idx="32908">
                  <c:v>329016.31</c:v>
                </c:pt>
                <c:pt idx="32909">
                  <c:v>329026.34000000003</c:v>
                </c:pt>
                <c:pt idx="32910">
                  <c:v>329036.31</c:v>
                </c:pt>
                <c:pt idx="32911">
                  <c:v>329046.34000000003</c:v>
                </c:pt>
                <c:pt idx="32912">
                  <c:v>329056.31</c:v>
                </c:pt>
                <c:pt idx="32913">
                  <c:v>329066.31</c:v>
                </c:pt>
                <c:pt idx="32914">
                  <c:v>329076.31</c:v>
                </c:pt>
                <c:pt idx="32915">
                  <c:v>329086.31</c:v>
                </c:pt>
                <c:pt idx="32916">
                  <c:v>329096.31</c:v>
                </c:pt>
                <c:pt idx="32917">
                  <c:v>329106.31</c:v>
                </c:pt>
                <c:pt idx="32918">
                  <c:v>329116.31</c:v>
                </c:pt>
                <c:pt idx="32919">
                  <c:v>329126.31</c:v>
                </c:pt>
                <c:pt idx="32920">
                  <c:v>329136.31</c:v>
                </c:pt>
                <c:pt idx="32921">
                  <c:v>329146.31</c:v>
                </c:pt>
                <c:pt idx="32922">
                  <c:v>329156.31</c:v>
                </c:pt>
                <c:pt idx="32923">
                  <c:v>329166.31</c:v>
                </c:pt>
                <c:pt idx="32924">
                  <c:v>329176.31</c:v>
                </c:pt>
                <c:pt idx="32925">
                  <c:v>329186.31</c:v>
                </c:pt>
                <c:pt idx="32926">
                  <c:v>329196.31</c:v>
                </c:pt>
                <c:pt idx="32927">
                  <c:v>329206.31</c:v>
                </c:pt>
                <c:pt idx="32928">
                  <c:v>329216.31</c:v>
                </c:pt>
                <c:pt idx="32929">
                  <c:v>329226.31</c:v>
                </c:pt>
                <c:pt idx="32930">
                  <c:v>329236.28000000003</c:v>
                </c:pt>
                <c:pt idx="32931">
                  <c:v>329246.31</c:v>
                </c:pt>
                <c:pt idx="32932">
                  <c:v>329256.28000000003</c:v>
                </c:pt>
                <c:pt idx="32933">
                  <c:v>329266.28000000003</c:v>
                </c:pt>
                <c:pt idx="32934">
                  <c:v>329276.28000000003</c:v>
                </c:pt>
                <c:pt idx="32935">
                  <c:v>329286.28000000003</c:v>
                </c:pt>
                <c:pt idx="32936">
                  <c:v>329296.31</c:v>
                </c:pt>
                <c:pt idx="32937">
                  <c:v>329306.28000000003</c:v>
                </c:pt>
                <c:pt idx="32938">
                  <c:v>329316.28000000003</c:v>
                </c:pt>
                <c:pt idx="32939">
                  <c:v>329326.28000000003</c:v>
                </c:pt>
                <c:pt idx="32940">
                  <c:v>329336.28000000003</c:v>
                </c:pt>
                <c:pt idx="32941">
                  <c:v>329346.25</c:v>
                </c:pt>
                <c:pt idx="32942">
                  <c:v>329356.28000000003</c:v>
                </c:pt>
                <c:pt idx="32943">
                  <c:v>329366.25</c:v>
                </c:pt>
                <c:pt idx="32944">
                  <c:v>329376.25</c:v>
                </c:pt>
                <c:pt idx="32945">
                  <c:v>329386.28000000003</c:v>
                </c:pt>
                <c:pt idx="32946">
                  <c:v>329396.25</c:v>
                </c:pt>
                <c:pt idx="32947">
                  <c:v>329406.28000000003</c:v>
                </c:pt>
                <c:pt idx="32948">
                  <c:v>329416.25</c:v>
                </c:pt>
                <c:pt idx="32949">
                  <c:v>329426.25</c:v>
                </c:pt>
                <c:pt idx="32950">
                  <c:v>329436.25</c:v>
                </c:pt>
                <c:pt idx="32951">
                  <c:v>329446.25</c:v>
                </c:pt>
                <c:pt idx="32952">
                  <c:v>329456.25</c:v>
                </c:pt>
                <c:pt idx="32953">
                  <c:v>329466.25</c:v>
                </c:pt>
                <c:pt idx="32954">
                  <c:v>329476.25</c:v>
                </c:pt>
                <c:pt idx="32955">
                  <c:v>329486.25</c:v>
                </c:pt>
                <c:pt idx="32956">
                  <c:v>329496.25</c:v>
                </c:pt>
                <c:pt idx="32957">
                  <c:v>329506.25</c:v>
                </c:pt>
                <c:pt idx="32958">
                  <c:v>329516.25</c:v>
                </c:pt>
                <c:pt idx="32959">
                  <c:v>329526.25</c:v>
                </c:pt>
                <c:pt idx="32960">
                  <c:v>329536.25</c:v>
                </c:pt>
                <c:pt idx="32961">
                  <c:v>329546.21999999997</c:v>
                </c:pt>
                <c:pt idx="32962">
                  <c:v>329556.25</c:v>
                </c:pt>
                <c:pt idx="32963">
                  <c:v>329566.21999999997</c:v>
                </c:pt>
                <c:pt idx="32964">
                  <c:v>329576.21999999997</c:v>
                </c:pt>
                <c:pt idx="32965">
                  <c:v>329586.25</c:v>
                </c:pt>
                <c:pt idx="32966">
                  <c:v>329596.21999999997</c:v>
                </c:pt>
                <c:pt idx="32967">
                  <c:v>329606.25</c:v>
                </c:pt>
                <c:pt idx="32968">
                  <c:v>329616.21999999997</c:v>
                </c:pt>
                <c:pt idx="32969">
                  <c:v>329626.21999999997</c:v>
                </c:pt>
                <c:pt idx="32970">
                  <c:v>329636.21999999997</c:v>
                </c:pt>
                <c:pt idx="32971">
                  <c:v>329646.21999999997</c:v>
                </c:pt>
                <c:pt idx="32972">
                  <c:v>329656.21999999997</c:v>
                </c:pt>
                <c:pt idx="32973">
                  <c:v>329666.21999999997</c:v>
                </c:pt>
                <c:pt idx="32974">
                  <c:v>329676.21999999997</c:v>
                </c:pt>
                <c:pt idx="32975">
                  <c:v>329686.19</c:v>
                </c:pt>
                <c:pt idx="32976">
                  <c:v>329696.21999999997</c:v>
                </c:pt>
                <c:pt idx="32977">
                  <c:v>329706.19</c:v>
                </c:pt>
                <c:pt idx="32978">
                  <c:v>329716.21999999997</c:v>
                </c:pt>
                <c:pt idx="32979">
                  <c:v>329726.19</c:v>
                </c:pt>
                <c:pt idx="32980">
                  <c:v>329736.19</c:v>
                </c:pt>
                <c:pt idx="32981">
                  <c:v>329746.19</c:v>
                </c:pt>
                <c:pt idx="32982">
                  <c:v>329756.19</c:v>
                </c:pt>
                <c:pt idx="32983">
                  <c:v>329766.19</c:v>
                </c:pt>
                <c:pt idx="32984">
                  <c:v>329776.19</c:v>
                </c:pt>
                <c:pt idx="32985">
                  <c:v>329786.19</c:v>
                </c:pt>
                <c:pt idx="32986">
                  <c:v>329796.19</c:v>
                </c:pt>
                <c:pt idx="32987">
                  <c:v>329806.19</c:v>
                </c:pt>
                <c:pt idx="32988">
                  <c:v>329816.19</c:v>
                </c:pt>
                <c:pt idx="32989">
                  <c:v>329826.19</c:v>
                </c:pt>
                <c:pt idx="32990">
                  <c:v>329836.19</c:v>
                </c:pt>
                <c:pt idx="32991">
                  <c:v>329846.19</c:v>
                </c:pt>
                <c:pt idx="32992">
                  <c:v>329856.19</c:v>
                </c:pt>
                <c:pt idx="32993">
                  <c:v>329866.19</c:v>
                </c:pt>
                <c:pt idx="32994">
                  <c:v>329876.19</c:v>
                </c:pt>
                <c:pt idx="32995">
                  <c:v>329886.19</c:v>
                </c:pt>
                <c:pt idx="32996">
                  <c:v>329896.19</c:v>
                </c:pt>
                <c:pt idx="32997">
                  <c:v>329906.15999999997</c:v>
                </c:pt>
                <c:pt idx="32998">
                  <c:v>329916.19</c:v>
                </c:pt>
                <c:pt idx="32999">
                  <c:v>329926.15999999997</c:v>
                </c:pt>
                <c:pt idx="33000">
                  <c:v>329936.15999999997</c:v>
                </c:pt>
                <c:pt idx="33001">
                  <c:v>329946.19</c:v>
                </c:pt>
                <c:pt idx="33002">
                  <c:v>329956.15999999997</c:v>
                </c:pt>
                <c:pt idx="33003">
                  <c:v>329966.19</c:v>
                </c:pt>
                <c:pt idx="33004">
                  <c:v>329976.15999999997</c:v>
                </c:pt>
                <c:pt idx="33005">
                  <c:v>329986.15999999997</c:v>
                </c:pt>
                <c:pt idx="33006">
                  <c:v>329996.15999999997</c:v>
                </c:pt>
                <c:pt idx="33007">
                  <c:v>330006.15999999997</c:v>
                </c:pt>
                <c:pt idx="33008">
                  <c:v>330016.13</c:v>
                </c:pt>
                <c:pt idx="33009">
                  <c:v>330026.15999999997</c:v>
                </c:pt>
                <c:pt idx="33010">
                  <c:v>330036.15999999997</c:v>
                </c:pt>
                <c:pt idx="33011">
                  <c:v>330046.13</c:v>
                </c:pt>
                <c:pt idx="33012">
                  <c:v>330056.15999999997</c:v>
                </c:pt>
                <c:pt idx="33013">
                  <c:v>330066.13</c:v>
                </c:pt>
                <c:pt idx="33014">
                  <c:v>330076.15999999997</c:v>
                </c:pt>
                <c:pt idx="33015">
                  <c:v>330086.13</c:v>
                </c:pt>
                <c:pt idx="33016">
                  <c:v>330096.13</c:v>
                </c:pt>
                <c:pt idx="33017">
                  <c:v>330106.13</c:v>
                </c:pt>
                <c:pt idx="33018">
                  <c:v>330116.13</c:v>
                </c:pt>
                <c:pt idx="33019">
                  <c:v>330126.13</c:v>
                </c:pt>
                <c:pt idx="33020">
                  <c:v>330136.13</c:v>
                </c:pt>
                <c:pt idx="33021">
                  <c:v>330146.13</c:v>
                </c:pt>
                <c:pt idx="33022">
                  <c:v>330156.13</c:v>
                </c:pt>
                <c:pt idx="33023">
                  <c:v>330166.13</c:v>
                </c:pt>
                <c:pt idx="33024">
                  <c:v>330176.13</c:v>
                </c:pt>
                <c:pt idx="33025">
                  <c:v>330186.13</c:v>
                </c:pt>
                <c:pt idx="33026">
                  <c:v>330196.13</c:v>
                </c:pt>
                <c:pt idx="33027">
                  <c:v>330206.13</c:v>
                </c:pt>
                <c:pt idx="33028">
                  <c:v>330216.09000000003</c:v>
                </c:pt>
                <c:pt idx="33029">
                  <c:v>330226.13</c:v>
                </c:pt>
                <c:pt idx="33030">
                  <c:v>330236.13</c:v>
                </c:pt>
                <c:pt idx="33031">
                  <c:v>330246.09000000003</c:v>
                </c:pt>
                <c:pt idx="33032">
                  <c:v>330256.13</c:v>
                </c:pt>
                <c:pt idx="33033">
                  <c:v>330266.09000000003</c:v>
                </c:pt>
                <c:pt idx="33034">
                  <c:v>330276.13</c:v>
                </c:pt>
                <c:pt idx="33035">
                  <c:v>330286.09000000003</c:v>
                </c:pt>
                <c:pt idx="33036">
                  <c:v>330296.09000000003</c:v>
                </c:pt>
                <c:pt idx="33037">
                  <c:v>330306.09000000003</c:v>
                </c:pt>
                <c:pt idx="33038">
                  <c:v>330316.09000000003</c:v>
                </c:pt>
                <c:pt idx="33039">
                  <c:v>330326.09000000003</c:v>
                </c:pt>
                <c:pt idx="33040">
                  <c:v>330336.09000000003</c:v>
                </c:pt>
                <c:pt idx="33041">
                  <c:v>330346.09000000003</c:v>
                </c:pt>
                <c:pt idx="33042">
                  <c:v>330356.09000000003</c:v>
                </c:pt>
                <c:pt idx="33043">
                  <c:v>330366.09000000003</c:v>
                </c:pt>
                <c:pt idx="33044">
                  <c:v>330376.06</c:v>
                </c:pt>
                <c:pt idx="33045">
                  <c:v>330386.09000000003</c:v>
                </c:pt>
                <c:pt idx="33046">
                  <c:v>330396.06</c:v>
                </c:pt>
                <c:pt idx="33047">
                  <c:v>330406.06</c:v>
                </c:pt>
                <c:pt idx="33048">
                  <c:v>330416.09000000003</c:v>
                </c:pt>
                <c:pt idx="33049">
                  <c:v>330426.06</c:v>
                </c:pt>
                <c:pt idx="33050">
                  <c:v>330436.09000000003</c:v>
                </c:pt>
                <c:pt idx="33051">
                  <c:v>330446.06</c:v>
                </c:pt>
                <c:pt idx="33052">
                  <c:v>330456.06</c:v>
                </c:pt>
                <c:pt idx="33053">
                  <c:v>330466.06</c:v>
                </c:pt>
                <c:pt idx="33054">
                  <c:v>330476.06</c:v>
                </c:pt>
                <c:pt idx="33055">
                  <c:v>330486.06</c:v>
                </c:pt>
                <c:pt idx="33056">
                  <c:v>330496.06</c:v>
                </c:pt>
                <c:pt idx="33057">
                  <c:v>330506.06</c:v>
                </c:pt>
                <c:pt idx="33058">
                  <c:v>330516.06</c:v>
                </c:pt>
                <c:pt idx="33059">
                  <c:v>330526.06</c:v>
                </c:pt>
                <c:pt idx="33060">
                  <c:v>330536.06</c:v>
                </c:pt>
                <c:pt idx="33061">
                  <c:v>330546.06</c:v>
                </c:pt>
                <c:pt idx="33062">
                  <c:v>330556.06</c:v>
                </c:pt>
                <c:pt idx="33063">
                  <c:v>330566.06</c:v>
                </c:pt>
                <c:pt idx="33064">
                  <c:v>330576.03000000003</c:v>
                </c:pt>
                <c:pt idx="33065">
                  <c:v>330586.06</c:v>
                </c:pt>
                <c:pt idx="33066">
                  <c:v>330596.06</c:v>
                </c:pt>
                <c:pt idx="33067">
                  <c:v>330606.03000000003</c:v>
                </c:pt>
                <c:pt idx="33068">
                  <c:v>330616.06</c:v>
                </c:pt>
                <c:pt idx="33069">
                  <c:v>330626.03000000003</c:v>
                </c:pt>
                <c:pt idx="33070">
                  <c:v>330636.06</c:v>
                </c:pt>
                <c:pt idx="33071">
                  <c:v>330646.03000000003</c:v>
                </c:pt>
                <c:pt idx="33072">
                  <c:v>330656.03000000003</c:v>
                </c:pt>
                <c:pt idx="33073">
                  <c:v>330666.06</c:v>
                </c:pt>
                <c:pt idx="33074">
                  <c:v>330676.03000000003</c:v>
                </c:pt>
                <c:pt idx="33075">
                  <c:v>330686.03000000003</c:v>
                </c:pt>
                <c:pt idx="33076">
                  <c:v>330696.03000000003</c:v>
                </c:pt>
                <c:pt idx="33077">
                  <c:v>330706.03000000003</c:v>
                </c:pt>
                <c:pt idx="33078">
                  <c:v>330716</c:v>
                </c:pt>
                <c:pt idx="33079">
                  <c:v>330726.03000000003</c:v>
                </c:pt>
                <c:pt idx="33080">
                  <c:v>330736</c:v>
                </c:pt>
                <c:pt idx="33081">
                  <c:v>330746.03000000003</c:v>
                </c:pt>
                <c:pt idx="33082">
                  <c:v>330756</c:v>
                </c:pt>
                <c:pt idx="33083">
                  <c:v>330766</c:v>
                </c:pt>
                <c:pt idx="33084">
                  <c:v>330776.03000000003</c:v>
                </c:pt>
                <c:pt idx="33085">
                  <c:v>330786</c:v>
                </c:pt>
                <c:pt idx="33086">
                  <c:v>330796</c:v>
                </c:pt>
                <c:pt idx="33087">
                  <c:v>330806</c:v>
                </c:pt>
                <c:pt idx="33088">
                  <c:v>330816</c:v>
                </c:pt>
                <c:pt idx="33089">
                  <c:v>330826</c:v>
                </c:pt>
                <c:pt idx="33090">
                  <c:v>330836</c:v>
                </c:pt>
                <c:pt idx="33091">
                  <c:v>330846</c:v>
                </c:pt>
                <c:pt idx="33092">
                  <c:v>330856</c:v>
                </c:pt>
                <c:pt idx="33093">
                  <c:v>330866</c:v>
                </c:pt>
                <c:pt idx="33094">
                  <c:v>330876</c:v>
                </c:pt>
                <c:pt idx="33095">
                  <c:v>330886</c:v>
                </c:pt>
                <c:pt idx="33096">
                  <c:v>330896</c:v>
                </c:pt>
                <c:pt idx="33097">
                  <c:v>330906</c:v>
                </c:pt>
                <c:pt idx="33098">
                  <c:v>330915.96999999997</c:v>
                </c:pt>
                <c:pt idx="33099">
                  <c:v>330926</c:v>
                </c:pt>
                <c:pt idx="33100">
                  <c:v>330935.96999999997</c:v>
                </c:pt>
                <c:pt idx="33101">
                  <c:v>330946</c:v>
                </c:pt>
                <c:pt idx="33102">
                  <c:v>330955.96999999997</c:v>
                </c:pt>
                <c:pt idx="33103">
                  <c:v>330965.96999999997</c:v>
                </c:pt>
                <c:pt idx="33104">
                  <c:v>330976</c:v>
                </c:pt>
                <c:pt idx="33105">
                  <c:v>330985.96999999997</c:v>
                </c:pt>
                <c:pt idx="33106">
                  <c:v>330995.96999999997</c:v>
                </c:pt>
                <c:pt idx="33107">
                  <c:v>331005.96999999997</c:v>
                </c:pt>
                <c:pt idx="33108">
                  <c:v>331015.96999999997</c:v>
                </c:pt>
                <c:pt idx="33109">
                  <c:v>331025.96999999997</c:v>
                </c:pt>
                <c:pt idx="33110">
                  <c:v>331035.96999999997</c:v>
                </c:pt>
                <c:pt idx="33111">
                  <c:v>331045.94</c:v>
                </c:pt>
                <c:pt idx="33112">
                  <c:v>331055.96999999997</c:v>
                </c:pt>
                <c:pt idx="33113">
                  <c:v>331065.96999999997</c:v>
                </c:pt>
                <c:pt idx="33114">
                  <c:v>331075.94</c:v>
                </c:pt>
                <c:pt idx="33115">
                  <c:v>331085.96999999997</c:v>
                </c:pt>
                <c:pt idx="33116">
                  <c:v>331095.94</c:v>
                </c:pt>
                <c:pt idx="33117">
                  <c:v>331105.96999999997</c:v>
                </c:pt>
                <c:pt idx="33118">
                  <c:v>331115.96999999997</c:v>
                </c:pt>
                <c:pt idx="33119">
                  <c:v>331125.94</c:v>
                </c:pt>
                <c:pt idx="33120">
                  <c:v>331135.94</c:v>
                </c:pt>
                <c:pt idx="33121">
                  <c:v>331145.94</c:v>
                </c:pt>
                <c:pt idx="33122">
                  <c:v>331155.94</c:v>
                </c:pt>
                <c:pt idx="33123">
                  <c:v>331165.94</c:v>
                </c:pt>
                <c:pt idx="33124">
                  <c:v>331175.94</c:v>
                </c:pt>
                <c:pt idx="33125">
                  <c:v>331185.94</c:v>
                </c:pt>
                <c:pt idx="33126">
                  <c:v>331195.94</c:v>
                </c:pt>
                <c:pt idx="33127">
                  <c:v>331205.94</c:v>
                </c:pt>
                <c:pt idx="33128">
                  <c:v>331215.94</c:v>
                </c:pt>
                <c:pt idx="33129">
                  <c:v>331225.94</c:v>
                </c:pt>
                <c:pt idx="33130">
                  <c:v>331235.94</c:v>
                </c:pt>
                <c:pt idx="33131">
                  <c:v>331245.94</c:v>
                </c:pt>
                <c:pt idx="33132">
                  <c:v>331255.94</c:v>
                </c:pt>
                <c:pt idx="33133">
                  <c:v>331265.94</c:v>
                </c:pt>
                <c:pt idx="33134">
                  <c:v>331275.90999999997</c:v>
                </c:pt>
                <c:pt idx="33135">
                  <c:v>331285.94</c:v>
                </c:pt>
                <c:pt idx="33136">
                  <c:v>331295.90999999997</c:v>
                </c:pt>
                <c:pt idx="33137">
                  <c:v>331305.94</c:v>
                </c:pt>
                <c:pt idx="33138">
                  <c:v>331315.90999999997</c:v>
                </c:pt>
                <c:pt idx="33139">
                  <c:v>331325.90999999997</c:v>
                </c:pt>
                <c:pt idx="33140">
                  <c:v>331335.94</c:v>
                </c:pt>
                <c:pt idx="33141">
                  <c:v>331345.90999999997</c:v>
                </c:pt>
                <c:pt idx="33142">
                  <c:v>331355.90999999997</c:v>
                </c:pt>
                <c:pt idx="33143">
                  <c:v>331365.90999999997</c:v>
                </c:pt>
                <c:pt idx="33144">
                  <c:v>331375.90999999997</c:v>
                </c:pt>
                <c:pt idx="33145">
                  <c:v>331385.88</c:v>
                </c:pt>
                <c:pt idx="33146">
                  <c:v>331395.90999999997</c:v>
                </c:pt>
                <c:pt idx="33147">
                  <c:v>331405.88</c:v>
                </c:pt>
                <c:pt idx="33148">
                  <c:v>331415.90999999997</c:v>
                </c:pt>
                <c:pt idx="33149">
                  <c:v>331425.90999999997</c:v>
                </c:pt>
                <c:pt idx="33150">
                  <c:v>331435.88</c:v>
                </c:pt>
                <c:pt idx="33151">
                  <c:v>331445.90999999997</c:v>
                </c:pt>
                <c:pt idx="33152">
                  <c:v>331455.88</c:v>
                </c:pt>
                <c:pt idx="33153">
                  <c:v>331465.88</c:v>
                </c:pt>
                <c:pt idx="33154">
                  <c:v>331475.88</c:v>
                </c:pt>
                <c:pt idx="33155">
                  <c:v>331485.88</c:v>
                </c:pt>
                <c:pt idx="33156">
                  <c:v>331495.88</c:v>
                </c:pt>
                <c:pt idx="33157">
                  <c:v>331505.88</c:v>
                </c:pt>
                <c:pt idx="33158">
                  <c:v>331515.88</c:v>
                </c:pt>
                <c:pt idx="33159">
                  <c:v>331525.88</c:v>
                </c:pt>
                <c:pt idx="33160">
                  <c:v>331535.88</c:v>
                </c:pt>
                <c:pt idx="33161">
                  <c:v>331545.88</c:v>
                </c:pt>
                <c:pt idx="33162">
                  <c:v>331555.88</c:v>
                </c:pt>
                <c:pt idx="33163">
                  <c:v>331565.88</c:v>
                </c:pt>
                <c:pt idx="33164">
                  <c:v>331575.88</c:v>
                </c:pt>
                <c:pt idx="33165">
                  <c:v>331585.88</c:v>
                </c:pt>
                <c:pt idx="33166">
                  <c:v>331595.88</c:v>
                </c:pt>
                <c:pt idx="33167">
                  <c:v>331605.88</c:v>
                </c:pt>
                <c:pt idx="33168">
                  <c:v>331615.88</c:v>
                </c:pt>
                <c:pt idx="33169">
                  <c:v>331625.88</c:v>
                </c:pt>
                <c:pt idx="33170">
                  <c:v>331635.84000000003</c:v>
                </c:pt>
                <c:pt idx="33171">
                  <c:v>331645.88</c:v>
                </c:pt>
                <c:pt idx="33172">
                  <c:v>331655.84000000003</c:v>
                </c:pt>
                <c:pt idx="33173">
                  <c:v>331665.84000000003</c:v>
                </c:pt>
                <c:pt idx="33174">
                  <c:v>331675.84000000003</c:v>
                </c:pt>
                <c:pt idx="33175">
                  <c:v>331685.84000000003</c:v>
                </c:pt>
                <c:pt idx="33176">
                  <c:v>331695.88</c:v>
                </c:pt>
                <c:pt idx="33177">
                  <c:v>331705.84000000003</c:v>
                </c:pt>
                <c:pt idx="33178">
                  <c:v>331715.84000000003</c:v>
                </c:pt>
                <c:pt idx="33179">
                  <c:v>331725.84000000003</c:v>
                </c:pt>
                <c:pt idx="33180">
                  <c:v>331735.84000000003</c:v>
                </c:pt>
                <c:pt idx="33181">
                  <c:v>331745.81</c:v>
                </c:pt>
                <c:pt idx="33182">
                  <c:v>331755.84000000003</c:v>
                </c:pt>
                <c:pt idx="33183">
                  <c:v>331765.81</c:v>
                </c:pt>
                <c:pt idx="33184">
                  <c:v>331775.84000000003</c:v>
                </c:pt>
                <c:pt idx="33185">
                  <c:v>331785.81</c:v>
                </c:pt>
                <c:pt idx="33186">
                  <c:v>331795.81</c:v>
                </c:pt>
                <c:pt idx="33187">
                  <c:v>331805.84000000003</c:v>
                </c:pt>
                <c:pt idx="33188">
                  <c:v>331815.81</c:v>
                </c:pt>
                <c:pt idx="33189">
                  <c:v>331825.81</c:v>
                </c:pt>
                <c:pt idx="33190">
                  <c:v>331835.81</c:v>
                </c:pt>
                <c:pt idx="33191">
                  <c:v>331845.81</c:v>
                </c:pt>
                <c:pt idx="33192">
                  <c:v>331855.81</c:v>
                </c:pt>
                <c:pt idx="33193">
                  <c:v>331865.81</c:v>
                </c:pt>
                <c:pt idx="33194">
                  <c:v>331875.81</c:v>
                </c:pt>
                <c:pt idx="33195">
                  <c:v>331885.81</c:v>
                </c:pt>
                <c:pt idx="33196">
                  <c:v>331895.81</c:v>
                </c:pt>
                <c:pt idx="33197">
                  <c:v>331905.81</c:v>
                </c:pt>
                <c:pt idx="33198">
                  <c:v>331915.81</c:v>
                </c:pt>
                <c:pt idx="33199">
                  <c:v>331925.81</c:v>
                </c:pt>
                <c:pt idx="33200">
                  <c:v>331935.81</c:v>
                </c:pt>
                <c:pt idx="33201">
                  <c:v>331945.78000000003</c:v>
                </c:pt>
                <c:pt idx="33202">
                  <c:v>331955.81</c:v>
                </c:pt>
                <c:pt idx="33203">
                  <c:v>331965.78000000003</c:v>
                </c:pt>
                <c:pt idx="33204">
                  <c:v>331975.81</c:v>
                </c:pt>
                <c:pt idx="33205">
                  <c:v>331985.81</c:v>
                </c:pt>
                <c:pt idx="33206">
                  <c:v>331995.78000000003</c:v>
                </c:pt>
                <c:pt idx="33207">
                  <c:v>332005.81</c:v>
                </c:pt>
                <c:pt idx="33208">
                  <c:v>332015.78000000003</c:v>
                </c:pt>
                <c:pt idx="33209">
                  <c:v>332025.78000000003</c:v>
                </c:pt>
                <c:pt idx="33210">
                  <c:v>332035.81</c:v>
                </c:pt>
                <c:pt idx="33211">
                  <c:v>332045.78000000003</c:v>
                </c:pt>
                <c:pt idx="33212">
                  <c:v>332055.81</c:v>
                </c:pt>
                <c:pt idx="33213">
                  <c:v>332065.78000000003</c:v>
                </c:pt>
                <c:pt idx="33214">
                  <c:v>332075.78000000003</c:v>
                </c:pt>
                <c:pt idx="33215">
                  <c:v>332085.78000000003</c:v>
                </c:pt>
                <c:pt idx="33216">
                  <c:v>332095.78000000003</c:v>
                </c:pt>
                <c:pt idx="33217">
                  <c:v>332105.75</c:v>
                </c:pt>
                <c:pt idx="33218">
                  <c:v>332115.78000000003</c:v>
                </c:pt>
                <c:pt idx="33219">
                  <c:v>332125.75</c:v>
                </c:pt>
                <c:pt idx="33220">
                  <c:v>332135.75</c:v>
                </c:pt>
                <c:pt idx="33221">
                  <c:v>332145.75</c:v>
                </c:pt>
                <c:pt idx="33222">
                  <c:v>332155.75</c:v>
                </c:pt>
                <c:pt idx="33223">
                  <c:v>332165.78000000003</c:v>
                </c:pt>
                <c:pt idx="33224">
                  <c:v>332175.75</c:v>
                </c:pt>
                <c:pt idx="33225">
                  <c:v>332185.75</c:v>
                </c:pt>
                <c:pt idx="33226">
                  <c:v>332195.75</c:v>
                </c:pt>
                <c:pt idx="33227">
                  <c:v>332205.75</c:v>
                </c:pt>
                <c:pt idx="33228">
                  <c:v>332215.75</c:v>
                </c:pt>
                <c:pt idx="33229">
                  <c:v>332225.75</c:v>
                </c:pt>
                <c:pt idx="33230">
                  <c:v>332235.75</c:v>
                </c:pt>
                <c:pt idx="33231">
                  <c:v>332245.75</c:v>
                </c:pt>
                <c:pt idx="33232">
                  <c:v>332255.75</c:v>
                </c:pt>
                <c:pt idx="33233">
                  <c:v>332265.75</c:v>
                </c:pt>
                <c:pt idx="33234">
                  <c:v>332275.75</c:v>
                </c:pt>
                <c:pt idx="33235">
                  <c:v>332285.75</c:v>
                </c:pt>
                <c:pt idx="33236">
                  <c:v>332295.75</c:v>
                </c:pt>
                <c:pt idx="33237">
                  <c:v>332305.71999999997</c:v>
                </c:pt>
                <c:pt idx="33238">
                  <c:v>332315.75</c:v>
                </c:pt>
                <c:pt idx="33239">
                  <c:v>332325.71999999997</c:v>
                </c:pt>
                <c:pt idx="33240">
                  <c:v>332335.71999999997</c:v>
                </c:pt>
                <c:pt idx="33241">
                  <c:v>332345.75</c:v>
                </c:pt>
                <c:pt idx="33242">
                  <c:v>332355.71999999997</c:v>
                </c:pt>
                <c:pt idx="33243">
                  <c:v>332365.75</c:v>
                </c:pt>
                <c:pt idx="33244">
                  <c:v>332375.71999999997</c:v>
                </c:pt>
                <c:pt idx="33245">
                  <c:v>332385.71999999997</c:v>
                </c:pt>
                <c:pt idx="33246">
                  <c:v>332395.71999999997</c:v>
                </c:pt>
                <c:pt idx="33247">
                  <c:v>332405.71999999997</c:v>
                </c:pt>
                <c:pt idx="33248">
                  <c:v>332415.69</c:v>
                </c:pt>
                <c:pt idx="33249">
                  <c:v>332425.71999999997</c:v>
                </c:pt>
                <c:pt idx="33250">
                  <c:v>332435.71999999997</c:v>
                </c:pt>
                <c:pt idx="33251">
                  <c:v>332445.71999999997</c:v>
                </c:pt>
                <c:pt idx="33252">
                  <c:v>332455.71999999997</c:v>
                </c:pt>
                <c:pt idx="33253">
                  <c:v>332465.69</c:v>
                </c:pt>
                <c:pt idx="33254">
                  <c:v>332475.71999999997</c:v>
                </c:pt>
                <c:pt idx="33255">
                  <c:v>332485.69</c:v>
                </c:pt>
                <c:pt idx="33256">
                  <c:v>332495.69</c:v>
                </c:pt>
                <c:pt idx="33257">
                  <c:v>332505.69</c:v>
                </c:pt>
                <c:pt idx="33258">
                  <c:v>332515.69</c:v>
                </c:pt>
                <c:pt idx="33259">
                  <c:v>332525.71999999997</c:v>
                </c:pt>
                <c:pt idx="33260">
                  <c:v>332535.69</c:v>
                </c:pt>
                <c:pt idx="33261">
                  <c:v>332545.69</c:v>
                </c:pt>
                <c:pt idx="33262">
                  <c:v>332555.69</c:v>
                </c:pt>
                <c:pt idx="33263">
                  <c:v>332565.69</c:v>
                </c:pt>
                <c:pt idx="33264">
                  <c:v>332575.69</c:v>
                </c:pt>
                <c:pt idx="33265">
                  <c:v>332585.69</c:v>
                </c:pt>
                <c:pt idx="33266">
                  <c:v>332595.69</c:v>
                </c:pt>
                <c:pt idx="33267">
                  <c:v>332605.69</c:v>
                </c:pt>
                <c:pt idx="33268">
                  <c:v>332615.65999999997</c:v>
                </c:pt>
                <c:pt idx="33269">
                  <c:v>332625.69</c:v>
                </c:pt>
                <c:pt idx="33270">
                  <c:v>332635.69</c:v>
                </c:pt>
                <c:pt idx="33271">
                  <c:v>332645.69</c:v>
                </c:pt>
                <c:pt idx="33272">
                  <c:v>332655.69</c:v>
                </c:pt>
                <c:pt idx="33273">
                  <c:v>332665.65999999997</c:v>
                </c:pt>
                <c:pt idx="33274">
                  <c:v>332675.69</c:v>
                </c:pt>
                <c:pt idx="33275">
                  <c:v>332685.65999999997</c:v>
                </c:pt>
                <c:pt idx="33276">
                  <c:v>332695.65999999997</c:v>
                </c:pt>
                <c:pt idx="33277">
                  <c:v>332705.65999999997</c:v>
                </c:pt>
                <c:pt idx="33278">
                  <c:v>332715.65999999997</c:v>
                </c:pt>
                <c:pt idx="33279">
                  <c:v>332725.69</c:v>
                </c:pt>
                <c:pt idx="33280">
                  <c:v>332735.65999999997</c:v>
                </c:pt>
                <c:pt idx="33281">
                  <c:v>332745.65999999997</c:v>
                </c:pt>
                <c:pt idx="33282">
                  <c:v>332755.65999999997</c:v>
                </c:pt>
                <c:pt idx="33283">
                  <c:v>332765.65999999997</c:v>
                </c:pt>
                <c:pt idx="33284">
                  <c:v>332775.63</c:v>
                </c:pt>
                <c:pt idx="33285">
                  <c:v>332785.65999999997</c:v>
                </c:pt>
                <c:pt idx="33286">
                  <c:v>332795.63</c:v>
                </c:pt>
                <c:pt idx="33287">
                  <c:v>332805.63</c:v>
                </c:pt>
                <c:pt idx="33288">
                  <c:v>332815.65999999997</c:v>
                </c:pt>
                <c:pt idx="33289">
                  <c:v>332825.63</c:v>
                </c:pt>
                <c:pt idx="33290">
                  <c:v>332835.65999999997</c:v>
                </c:pt>
                <c:pt idx="33291">
                  <c:v>332845.63</c:v>
                </c:pt>
                <c:pt idx="33292">
                  <c:v>332855.63</c:v>
                </c:pt>
                <c:pt idx="33293">
                  <c:v>332865.63</c:v>
                </c:pt>
                <c:pt idx="33294">
                  <c:v>332875.63</c:v>
                </c:pt>
                <c:pt idx="33295">
                  <c:v>332885.63</c:v>
                </c:pt>
                <c:pt idx="33296">
                  <c:v>332895.63</c:v>
                </c:pt>
                <c:pt idx="33297">
                  <c:v>332905.63</c:v>
                </c:pt>
                <c:pt idx="33298">
                  <c:v>332915.63</c:v>
                </c:pt>
                <c:pt idx="33299">
                  <c:v>332925.63</c:v>
                </c:pt>
                <c:pt idx="33300">
                  <c:v>332935.63</c:v>
                </c:pt>
                <c:pt idx="33301">
                  <c:v>332945.63</c:v>
                </c:pt>
                <c:pt idx="33302">
                  <c:v>332955.63</c:v>
                </c:pt>
                <c:pt idx="33303">
                  <c:v>332965.63</c:v>
                </c:pt>
                <c:pt idx="33304">
                  <c:v>332975.63</c:v>
                </c:pt>
                <c:pt idx="33305">
                  <c:v>332985.63</c:v>
                </c:pt>
                <c:pt idx="33306">
                  <c:v>332995.63</c:v>
                </c:pt>
                <c:pt idx="33307">
                  <c:v>333005.59000000003</c:v>
                </c:pt>
                <c:pt idx="33308">
                  <c:v>333015.63</c:v>
                </c:pt>
                <c:pt idx="33309">
                  <c:v>333025.59000000003</c:v>
                </c:pt>
                <c:pt idx="33310">
                  <c:v>333035.63</c:v>
                </c:pt>
                <c:pt idx="33311">
                  <c:v>333045.59000000003</c:v>
                </c:pt>
                <c:pt idx="33312">
                  <c:v>333055.59000000003</c:v>
                </c:pt>
                <c:pt idx="33313">
                  <c:v>333065.59000000003</c:v>
                </c:pt>
                <c:pt idx="33314">
                  <c:v>333075.59000000003</c:v>
                </c:pt>
                <c:pt idx="33315">
                  <c:v>333085.59000000003</c:v>
                </c:pt>
                <c:pt idx="33316">
                  <c:v>333095.59000000003</c:v>
                </c:pt>
                <c:pt idx="33317">
                  <c:v>333105.59000000003</c:v>
                </c:pt>
                <c:pt idx="33318">
                  <c:v>333115.59000000003</c:v>
                </c:pt>
                <c:pt idx="33319">
                  <c:v>333125.59000000003</c:v>
                </c:pt>
                <c:pt idx="33320">
                  <c:v>333135.56</c:v>
                </c:pt>
                <c:pt idx="33321">
                  <c:v>333145.59000000003</c:v>
                </c:pt>
                <c:pt idx="33322">
                  <c:v>333155.56</c:v>
                </c:pt>
                <c:pt idx="33323">
                  <c:v>333165.56</c:v>
                </c:pt>
                <c:pt idx="33324">
                  <c:v>333175.59000000003</c:v>
                </c:pt>
                <c:pt idx="33325">
                  <c:v>333185.56</c:v>
                </c:pt>
                <c:pt idx="33326">
                  <c:v>333195.59000000003</c:v>
                </c:pt>
                <c:pt idx="33327">
                  <c:v>333205.56</c:v>
                </c:pt>
                <c:pt idx="33328">
                  <c:v>333215.56</c:v>
                </c:pt>
                <c:pt idx="33329">
                  <c:v>333225.56</c:v>
                </c:pt>
                <c:pt idx="33330">
                  <c:v>333235.56</c:v>
                </c:pt>
                <c:pt idx="33331">
                  <c:v>333245.56</c:v>
                </c:pt>
                <c:pt idx="33332">
                  <c:v>333255.56</c:v>
                </c:pt>
                <c:pt idx="33333">
                  <c:v>333265.56</c:v>
                </c:pt>
                <c:pt idx="33334">
                  <c:v>333275.56</c:v>
                </c:pt>
                <c:pt idx="33335">
                  <c:v>333285.56</c:v>
                </c:pt>
                <c:pt idx="33336">
                  <c:v>333295.56</c:v>
                </c:pt>
                <c:pt idx="33337">
                  <c:v>333305.56</c:v>
                </c:pt>
                <c:pt idx="33338">
                  <c:v>333315.56</c:v>
                </c:pt>
                <c:pt idx="33339">
                  <c:v>333325.56</c:v>
                </c:pt>
                <c:pt idx="33340">
                  <c:v>333335.53000000003</c:v>
                </c:pt>
                <c:pt idx="33341">
                  <c:v>333345.56</c:v>
                </c:pt>
                <c:pt idx="33342">
                  <c:v>333355.53000000003</c:v>
                </c:pt>
                <c:pt idx="33343">
                  <c:v>333365.53000000003</c:v>
                </c:pt>
                <c:pt idx="33344">
                  <c:v>333375.56</c:v>
                </c:pt>
                <c:pt idx="33345">
                  <c:v>333385.53000000003</c:v>
                </c:pt>
                <c:pt idx="33346">
                  <c:v>333395.56</c:v>
                </c:pt>
                <c:pt idx="33347">
                  <c:v>333405.53000000003</c:v>
                </c:pt>
                <c:pt idx="33348">
                  <c:v>333415.53000000003</c:v>
                </c:pt>
                <c:pt idx="33349">
                  <c:v>333425.53000000003</c:v>
                </c:pt>
                <c:pt idx="33350">
                  <c:v>333435.53000000003</c:v>
                </c:pt>
                <c:pt idx="33351">
                  <c:v>333445.53000000003</c:v>
                </c:pt>
                <c:pt idx="33352">
                  <c:v>333455.53000000003</c:v>
                </c:pt>
                <c:pt idx="33353">
                  <c:v>333465.53000000003</c:v>
                </c:pt>
                <c:pt idx="33354">
                  <c:v>333475.5</c:v>
                </c:pt>
                <c:pt idx="33355">
                  <c:v>333485.53000000003</c:v>
                </c:pt>
                <c:pt idx="33356">
                  <c:v>333495.5</c:v>
                </c:pt>
                <c:pt idx="33357">
                  <c:v>333505.53000000003</c:v>
                </c:pt>
                <c:pt idx="33358">
                  <c:v>333515.5</c:v>
                </c:pt>
                <c:pt idx="33359">
                  <c:v>333525.5</c:v>
                </c:pt>
                <c:pt idx="33360">
                  <c:v>333535.5</c:v>
                </c:pt>
                <c:pt idx="33361">
                  <c:v>333545.5</c:v>
                </c:pt>
                <c:pt idx="33362">
                  <c:v>333555.5</c:v>
                </c:pt>
                <c:pt idx="33363">
                  <c:v>333565.5</c:v>
                </c:pt>
                <c:pt idx="33364">
                  <c:v>333575.5</c:v>
                </c:pt>
                <c:pt idx="33365">
                  <c:v>333585.5</c:v>
                </c:pt>
                <c:pt idx="33366">
                  <c:v>333595.5</c:v>
                </c:pt>
                <c:pt idx="33367">
                  <c:v>333605.5</c:v>
                </c:pt>
                <c:pt idx="33368">
                  <c:v>333615.5</c:v>
                </c:pt>
                <c:pt idx="33369">
                  <c:v>333625.5</c:v>
                </c:pt>
                <c:pt idx="33370">
                  <c:v>333635.5</c:v>
                </c:pt>
                <c:pt idx="33371">
                  <c:v>333645.5</c:v>
                </c:pt>
                <c:pt idx="33372">
                  <c:v>333655.5</c:v>
                </c:pt>
                <c:pt idx="33373">
                  <c:v>333665.5</c:v>
                </c:pt>
                <c:pt idx="33374">
                  <c:v>333675.5</c:v>
                </c:pt>
                <c:pt idx="33375">
                  <c:v>333685.5</c:v>
                </c:pt>
                <c:pt idx="33376">
                  <c:v>333695.46999999997</c:v>
                </c:pt>
                <c:pt idx="33377">
                  <c:v>333705.5</c:v>
                </c:pt>
                <c:pt idx="33378">
                  <c:v>333715.46999999997</c:v>
                </c:pt>
                <c:pt idx="33379">
                  <c:v>333725.46999999997</c:v>
                </c:pt>
                <c:pt idx="33380">
                  <c:v>333735.5</c:v>
                </c:pt>
                <c:pt idx="33381">
                  <c:v>333745.46999999997</c:v>
                </c:pt>
                <c:pt idx="33382">
                  <c:v>333755.5</c:v>
                </c:pt>
                <c:pt idx="33383">
                  <c:v>333765.46999999997</c:v>
                </c:pt>
                <c:pt idx="33384">
                  <c:v>333775.46999999997</c:v>
                </c:pt>
                <c:pt idx="33385">
                  <c:v>333785.46999999997</c:v>
                </c:pt>
                <c:pt idx="33386">
                  <c:v>333795.46999999997</c:v>
                </c:pt>
                <c:pt idx="33387">
                  <c:v>333805.44</c:v>
                </c:pt>
                <c:pt idx="33388">
                  <c:v>333815.46999999997</c:v>
                </c:pt>
                <c:pt idx="33389">
                  <c:v>333825.46999999997</c:v>
                </c:pt>
                <c:pt idx="33390">
                  <c:v>333835.44</c:v>
                </c:pt>
                <c:pt idx="33391">
                  <c:v>333845.46999999997</c:v>
                </c:pt>
                <c:pt idx="33392">
                  <c:v>333855.44</c:v>
                </c:pt>
                <c:pt idx="33393">
                  <c:v>333865.46999999997</c:v>
                </c:pt>
                <c:pt idx="33394">
                  <c:v>333875.44</c:v>
                </c:pt>
                <c:pt idx="33395">
                  <c:v>333885.44</c:v>
                </c:pt>
                <c:pt idx="33396">
                  <c:v>333895.44</c:v>
                </c:pt>
                <c:pt idx="33397">
                  <c:v>333905.44</c:v>
                </c:pt>
                <c:pt idx="33398">
                  <c:v>333915.44</c:v>
                </c:pt>
                <c:pt idx="33399">
                  <c:v>333925.44</c:v>
                </c:pt>
                <c:pt idx="33400">
                  <c:v>333935.44</c:v>
                </c:pt>
                <c:pt idx="33401">
                  <c:v>333945.44</c:v>
                </c:pt>
                <c:pt idx="33402">
                  <c:v>333955.44</c:v>
                </c:pt>
                <c:pt idx="33403">
                  <c:v>333965.44</c:v>
                </c:pt>
                <c:pt idx="33404">
                  <c:v>333975.44</c:v>
                </c:pt>
                <c:pt idx="33405">
                  <c:v>333985.44</c:v>
                </c:pt>
                <c:pt idx="33406">
                  <c:v>333995.44</c:v>
                </c:pt>
                <c:pt idx="33407">
                  <c:v>334005.44</c:v>
                </c:pt>
                <c:pt idx="33408">
                  <c:v>334015.44</c:v>
                </c:pt>
                <c:pt idx="33409">
                  <c:v>334025.44</c:v>
                </c:pt>
                <c:pt idx="33410">
                  <c:v>334035.40999999997</c:v>
                </c:pt>
                <c:pt idx="33411">
                  <c:v>334045.44</c:v>
                </c:pt>
                <c:pt idx="33412">
                  <c:v>334055.40999999997</c:v>
                </c:pt>
                <c:pt idx="33413">
                  <c:v>334065.44</c:v>
                </c:pt>
                <c:pt idx="33414">
                  <c:v>334075.40999999997</c:v>
                </c:pt>
                <c:pt idx="33415">
                  <c:v>334085.40999999997</c:v>
                </c:pt>
                <c:pt idx="33416">
                  <c:v>334095.40999999997</c:v>
                </c:pt>
                <c:pt idx="33417">
                  <c:v>334105.40999999997</c:v>
                </c:pt>
                <c:pt idx="33418">
                  <c:v>334115.40999999997</c:v>
                </c:pt>
                <c:pt idx="33419">
                  <c:v>334125.40999999997</c:v>
                </c:pt>
                <c:pt idx="33420">
                  <c:v>334135.40999999997</c:v>
                </c:pt>
                <c:pt idx="33421">
                  <c:v>334145.38</c:v>
                </c:pt>
                <c:pt idx="33422">
                  <c:v>334155.40999999997</c:v>
                </c:pt>
                <c:pt idx="33423">
                  <c:v>334165.38</c:v>
                </c:pt>
                <c:pt idx="33424">
                  <c:v>334175.40999999997</c:v>
                </c:pt>
                <c:pt idx="33425">
                  <c:v>334185.38</c:v>
                </c:pt>
                <c:pt idx="33426">
                  <c:v>334195.38</c:v>
                </c:pt>
                <c:pt idx="33427">
                  <c:v>334205.40999999997</c:v>
                </c:pt>
                <c:pt idx="33428">
                  <c:v>334215.38</c:v>
                </c:pt>
                <c:pt idx="33429">
                  <c:v>334225.38</c:v>
                </c:pt>
                <c:pt idx="33430">
                  <c:v>334235.38</c:v>
                </c:pt>
                <c:pt idx="33431">
                  <c:v>334245.38</c:v>
                </c:pt>
                <c:pt idx="33432">
                  <c:v>334255.38</c:v>
                </c:pt>
                <c:pt idx="33433">
                  <c:v>334265.38</c:v>
                </c:pt>
                <c:pt idx="33434">
                  <c:v>334275.38</c:v>
                </c:pt>
                <c:pt idx="33435">
                  <c:v>334285.38</c:v>
                </c:pt>
                <c:pt idx="33436">
                  <c:v>334295.38</c:v>
                </c:pt>
                <c:pt idx="33437">
                  <c:v>334305.38</c:v>
                </c:pt>
                <c:pt idx="33438">
                  <c:v>334315.38</c:v>
                </c:pt>
                <c:pt idx="33439">
                  <c:v>334325.38</c:v>
                </c:pt>
                <c:pt idx="33440">
                  <c:v>334335.38</c:v>
                </c:pt>
                <c:pt idx="33441">
                  <c:v>334345.38</c:v>
                </c:pt>
                <c:pt idx="33442">
                  <c:v>334355.38</c:v>
                </c:pt>
                <c:pt idx="33443">
                  <c:v>334365.34000000003</c:v>
                </c:pt>
                <c:pt idx="33444">
                  <c:v>334375.38</c:v>
                </c:pt>
                <c:pt idx="33445">
                  <c:v>334385.38</c:v>
                </c:pt>
                <c:pt idx="33446">
                  <c:v>334395.34000000003</c:v>
                </c:pt>
                <c:pt idx="33447">
                  <c:v>334405.38</c:v>
                </c:pt>
                <c:pt idx="33448">
                  <c:v>334415.38</c:v>
                </c:pt>
                <c:pt idx="33449">
                  <c:v>334425.38</c:v>
                </c:pt>
                <c:pt idx="33450">
                  <c:v>334435.34000000003</c:v>
                </c:pt>
                <c:pt idx="33451">
                  <c:v>334445.34000000003</c:v>
                </c:pt>
                <c:pt idx="33452">
                  <c:v>334455.34000000003</c:v>
                </c:pt>
                <c:pt idx="33453">
                  <c:v>334465.34000000003</c:v>
                </c:pt>
                <c:pt idx="33454">
                  <c:v>334475.34000000003</c:v>
                </c:pt>
                <c:pt idx="33455">
                  <c:v>334485.34000000003</c:v>
                </c:pt>
                <c:pt idx="33456">
                  <c:v>334495.34000000003</c:v>
                </c:pt>
                <c:pt idx="33457">
                  <c:v>334505.31</c:v>
                </c:pt>
                <c:pt idx="33458">
                  <c:v>334515.34000000003</c:v>
                </c:pt>
                <c:pt idx="33459">
                  <c:v>334525.31</c:v>
                </c:pt>
                <c:pt idx="33460">
                  <c:v>334535.34000000003</c:v>
                </c:pt>
                <c:pt idx="33461">
                  <c:v>334545.31</c:v>
                </c:pt>
                <c:pt idx="33462">
                  <c:v>334555.31</c:v>
                </c:pt>
                <c:pt idx="33463">
                  <c:v>334565.34000000003</c:v>
                </c:pt>
                <c:pt idx="33464">
                  <c:v>334575.31</c:v>
                </c:pt>
                <c:pt idx="33465">
                  <c:v>334585.31</c:v>
                </c:pt>
                <c:pt idx="33466">
                  <c:v>334595.31</c:v>
                </c:pt>
                <c:pt idx="33467">
                  <c:v>334605.31</c:v>
                </c:pt>
                <c:pt idx="33468">
                  <c:v>334615.31</c:v>
                </c:pt>
                <c:pt idx="33469">
                  <c:v>334625.31</c:v>
                </c:pt>
                <c:pt idx="33470">
                  <c:v>334635.31</c:v>
                </c:pt>
                <c:pt idx="33471">
                  <c:v>334645.31</c:v>
                </c:pt>
                <c:pt idx="33472">
                  <c:v>334655.31</c:v>
                </c:pt>
                <c:pt idx="33473">
                  <c:v>334665.31</c:v>
                </c:pt>
                <c:pt idx="33474">
                  <c:v>334675.31</c:v>
                </c:pt>
                <c:pt idx="33475">
                  <c:v>334685.31</c:v>
                </c:pt>
                <c:pt idx="33476">
                  <c:v>334695.31</c:v>
                </c:pt>
                <c:pt idx="33477">
                  <c:v>334705.28000000003</c:v>
                </c:pt>
                <c:pt idx="33478">
                  <c:v>334715.31</c:v>
                </c:pt>
                <c:pt idx="33479">
                  <c:v>334725.28000000003</c:v>
                </c:pt>
                <c:pt idx="33480">
                  <c:v>334735.31</c:v>
                </c:pt>
                <c:pt idx="33481">
                  <c:v>334745.28000000003</c:v>
                </c:pt>
                <c:pt idx="33482">
                  <c:v>334755.28000000003</c:v>
                </c:pt>
                <c:pt idx="33483">
                  <c:v>334765.31</c:v>
                </c:pt>
                <c:pt idx="33484">
                  <c:v>334775.28000000003</c:v>
                </c:pt>
                <c:pt idx="33485">
                  <c:v>334785.28000000003</c:v>
                </c:pt>
                <c:pt idx="33486">
                  <c:v>334795.28000000003</c:v>
                </c:pt>
                <c:pt idx="33487">
                  <c:v>334805.28000000003</c:v>
                </c:pt>
                <c:pt idx="33488">
                  <c:v>334815.25</c:v>
                </c:pt>
                <c:pt idx="33489">
                  <c:v>334825.28000000003</c:v>
                </c:pt>
                <c:pt idx="33490">
                  <c:v>334835.25</c:v>
                </c:pt>
                <c:pt idx="33491">
                  <c:v>334845.28000000003</c:v>
                </c:pt>
                <c:pt idx="33492">
                  <c:v>334855.28000000003</c:v>
                </c:pt>
                <c:pt idx="33493">
                  <c:v>334865.25</c:v>
                </c:pt>
                <c:pt idx="33494">
                  <c:v>334875.28000000003</c:v>
                </c:pt>
                <c:pt idx="33495">
                  <c:v>334885.25</c:v>
                </c:pt>
                <c:pt idx="33496">
                  <c:v>334895.25</c:v>
                </c:pt>
                <c:pt idx="33497">
                  <c:v>334905.28000000003</c:v>
                </c:pt>
                <c:pt idx="33498">
                  <c:v>334915.25</c:v>
                </c:pt>
                <c:pt idx="33499">
                  <c:v>334925.25</c:v>
                </c:pt>
                <c:pt idx="33500">
                  <c:v>334935.25</c:v>
                </c:pt>
                <c:pt idx="33501">
                  <c:v>334945.25</c:v>
                </c:pt>
                <c:pt idx="33502">
                  <c:v>334955.25</c:v>
                </c:pt>
                <c:pt idx="33503">
                  <c:v>334965.25</c:v>
                </c:pt>
                <c:pt idx="33504">
                  <c:v>334975.25</c:v>
                </c:pt>
                <c:pt idx="33505">
                  <c:v>334985.25</c:v>
                </c:pt>
                <c:pt idx="33506">
                  <c:v>334995.25</c:v>
                </c:pt>
                <c:pt idx="33507">
                  <c:v>335005.25</c:v>
                </c:pt>
                <c:pt idx="33508">
                  <c:v>335015.25</c:v>
                </c:pt>
                <c:pt idx="33509">
                  <c:v>335025.25</c:v>
                </c:pt>
                <c:pt idx="33510">
                  <c:v>335035.25</c:v>
                </c:pt>
                <c:pt idx="33511">
                  <c:v>335045.25</c:v>
                </c:pt>
                <c:pt idx="33512">
                  <c:v>335055.25</c:v>
                </c:pt>
                <c:pt idx="33513">
                  <c:v>335065.21999999997</c:v>
                </c:pt>
                <c:pt idx="33514">
                  <c:v>335075.25</c:v>
                </c:pt>
                <c:pt idx="33515">
                  <c:v>335085.21999999997</c:v>
                </c:pt>
                <c:pt idx="33516">
                  <c:v>335095.25</c:v>
                </c:pt>
                <c:pt idx="33517">
                  <c:v>335105.21999999997</c:v>
                </c:pt>
                <c:pt idx="33518">
                  <c:v>335115.21999999997</c:v>
                </c:pt>
                <c:pt idx="33519">
                  <c:v>335125.25</c:v>
                </c:pt>
                <c:pt idx="33520">
                  <c:v>335135.21999999997</c:v>
                </c:pt>
                <c:pt idx="33521">
                  <c:v>335145.21999999997</c:v>
                </c:pt>
                <c:pt idx="33522">
                  <c:v>335155.21999999997</c:v>
                </c:pt>
                <c:pt idx="33523">
                  <c:v>335165.21999999997</c:v>
                </c:pt>
                <c:pt idx="33524">
                  <c:v>335175.19</c:v>
                </c:pt>
                <c:pt idx="33525">
                  <c:v>335185.21999999997</c:v>
                </c:pt>
                <c:pt idx="33526">
                  <c:v>335195.19</c:v>
                </c:pt>
                <c:pt idx="33527">
                  <c:v>335205.21999999997</c:v>
                </c:pt>
                <c:pt idx="33528">
                  <c:v>335215.21999999997</c:v>
                </c:pt>
                <c:pt idx="33529">
                  <c:v>335225.19</c:v>
                </c:pt>
                <c:pt idx="33530">
                  <c:v>335235.21999999997</c:v>
                </c:pt>
                <c:pt idx="33531">
                  <c:v>335245.19</c:v>
                </c:pt>
                <c:pt idx="33532">
                  <c:v>335255.19</c:v>
                </c:pt>
                <c:pt idx="33533">
                  <c:v>335265.19</c:v>
                </c:pt>
                <c:pt idx="33534">
                  <c:v>335275.19</c:v>
                </c:pt>
                <c:pt idx="33535">
                  <c:v>335285.19</c:v>
                </c:pt>
                <c:pt idx="33536">
                  <c:v>335295.19</c:v>
                </c:pt>
                <c:pt idx="33537">
                  <c:v>335305.19</c:v>
                </c:pt>
                <c:pt idx="33538">
                  <c:v>335315.19</c:v>
                </c:pt>
                <c:pt idx="33539">
                  <c:v>335325.19</c:v>
                </c:pt>
                <c:pt idx="33540">
                  <c:v>335335.19</c:v>
                </c:pt>
                <c:pt idx="33541">
                  <c:v>335345.19</c:v>
                </c:pt>
                <c:pt idx="33542">
                  <c:v>335355.19</c:v>
                </c:pt>
                <c:pt idx="33543">
                  <c:v>335365.19</c:v>
                </c:pt>
                <c:pt idx="33544">
                  <c:v>335375.15999999997</c:v>
                </c:pt>
                <c:pt idx="33545">
                  <c:v>335385.19</c:v>
                </c:pt>
                <c:pt idx="33546">
                  <c:v>335395.19</c:v>
                </c:pt>
                <c:pt idx="33547">
                  <c:v>335405.19</c:v>
                </c:pt>
                <c:pt idx="33548">
                  <c:v>335415.19</c:v>
                </c:pt>
                <c:pt idx="33549">
                  <c:v>335425.15999999997</c:v>
                </c:pt>
                <c:pt idx="33550">
                  <c:v>335435.19</c:v>
                </c:pt>
                <c:pt idx="33551">
                  <c:v>335445.15999999997</c:v>
                </c:pt>
                <c:pt idx="33552">
                  <c:v>335455.15999999997</c:v>
                </c:pt>
                <c:pt idx="33553">
                  <c:v>335465.15999999997</c:v>
                </c:pt>
                <c:pt idx="33554">
                  <c:v>335475.15999999997</c:v>
                </c:pt>
                <c:pt idx="33555">
                  <c:v>335485.15999999997</c:v>
                </c:pt>
                <c:pt idx="33556">
                  <c:v>335495.15999999997</c:v>
                </c:pt>
                <c:pt idx="33557">
                  <c:v>335505.15999999997</c:v>
                </c:pt>
                <c:pt idx="33558">
                  <c:v>335515.15999999997</c:v>
                </c:pt>
                <c:pt idx="33559">
                  <c:v>335525.15999999997</c:v>
                </c:pt>
                <c:pt idx="33560">
                  <c:v>335535.13</c:v>
                </c:pt>
                <c:pt idx="33561">
                  <c:v>335545.16</c:v>
                </c:pt>
                <c:pt idx="33562">
                  <c:v>335555.13</c:v>
                </c:pt>
                <c:pt idx="33563">
                  <c:v>335565.16</c:v>
                </c:pt>
                <c:pt idx="33564">
                  <c:v>335575.13</c:v>
                </c:pt>
                <c:pt idx="33565">
                  <c:v>335585.13</c:v>
                </c:pt>
                <c:pt idx="33566">
                  <c:v>335595.16</c:v>
                </c:pt>
                <c:pt idx="33567">
                  <c:v>335605.13</c:v>
                </c:pt>
                <c:pt idx="33568">
                  <c:v>335615.13</c:v>
                </c:pt>
                <c:pt idx="33569">
                  <c:v>335625.13</c:v>
                </c:pt>
                <c:pt idx="33570">
                  <c:v>335635.13</c:v>
                </c:pt>
                <c:pt idx="33571">
                  <c:v>335645.13</c:v>
                </c:pt>
                <c:pt idx="33572">
                  <c:v>335655.13</c:v>
                </c:pt>
                <c:pt idx="33573">
                  <c:v>335665.13</c:v>
                </c:pt>
                <c:pt idx="33574">
                  <c:v>335675.13</c:v>
                </c:pt>
                <c:pt idx="33575">
                  <c:v>335685.13</c:v>
                </c:pt>
                <c:pt idx="33576">
                  <c:v>335695.13</c:v>
                </c:pt>
                <c:pt idx="33577">
                  <c:v>335705.13</c:v>
                </c:pt>
                <c:pt idx="33578">
                  <c:v>335715.13</c:v>
                </c:pt>
                <c:pt idx="33579">
                  <c:v>335725.13</c:v>
                </c:pt>
                <c:pt idx="33580">
                  <c:v>335735.09</c:v>
                </c:pt>
                <c:pt idx="33581">
                  <c:v>335745.13</c:v>
                </c:pt>
                <c:pt idx="33582">
                  <c:v>335755.09</c:v>
                </c:pt>
                <c:pt idx="33583">
                  <c:v>335765.13</c:v>
                </c:pt>
                <c:pt idx="33584">
                  <c:v>335775.13</c:v>
                </c:pt>
                <c:pt idx="33585">
                  <c:v>335785.09</c:v>
                </c:pt>
                <c:pt idx="33586">
                  <c:v>335795.13</c:v>
                </c:pt>
                <c:pt idx="33587">
                  <c:v>335805.09</c:v>
                </c:pt>
                <c:pt idx="33588">
                  <c:v>335815.09</c:v>
                </c:pt>
                <c:pt idx="33589">
                  <c:v>335825.13</c:v>
                </c:pt>
                <c:pt idx="33590">
                  <c:v>335835.09</c:v>
                </c:pt>
                <c:pt idx="33591">
                  <c:v>335845.13</c:v>
                </c:pt>
                <c:pt idx="33592">
                  <c:v>335855.09</c:v>
                </c:pt>
                <c:pt idx="33593">
                  <c:v>335865.09</c:v>
                </c:pt>
                <c:pt idx="33594">
                  <c:v>335875.09</c:v>
                </c:pt>
                <c:pt idx="33595">
                  <c:v>335885.09</c:v>
                </c:pt>
                <c:pt idx="33596">
                  <c:v>335895.06</c:v>
                </c:pt>
                <c:pt idx="33597">
                  <c:v>335905.09</c:v>
                </c:pt>
                <c:pt idx="33598">
                  <c:v>335915.06</c:v>
                </c:pt>
                <c:pt idx="33599">
                  <c:v>335925.06</c:v>
                </c:pt>
                <c:pt idx="33600">
                  <c:v>335935.06</c:v>
                </c:pt>
                <c:pt idx="33601">
                  <c:v>335945.06</c:v>
                </c:pt>
                <c:pt idx="33602">
                  <c:v>335955.09</c:v>
                </c:pt>
                <c:pt idx="33603">
                  <c:v>335965.06</c:v>
                </c:pt>
                <c:pt idx="33604">
                  <c:v>335975.06</c:v>
                </c:pt>
                <c:pt idx="33605">
                  <c:v>335985.06</c:v>
                </c:pt>
                <c:pt idx="33606">
                  <c:v>335995.06</c:v>
                </c:pt>
                <c:pt idx="33607">
                  <c:v>336005.06</c:v>
                </c:pt>
                <c:pt idx="33608">
                  <c:v>336015.06</c:v>
                </c:pt>
                <c:pt idx="33609">
                  <c:v>336025.06</c:v>
                </c:pt>
                <c:pt idx="33610">
                  <c:v>336035.06</c:v>
                </c:pt>
                <c:pt idx="33611">
                  <c:v>336045.06</c:v>
                </c:pt>
                <c:pt idx="33612">
                  <c:v>336055.06</c:v>
                </c:pt>
                <c:pt idx="33613">
                  <c:v>336065.06</c:v>
                </c:pt>
                <c:pt idx="33614">
                  <c:v>336075.06</c:v>
                </c:pt>
                <c:pt idx="33615">
                  <c:v>336085.06</c:v>
                </c:pt>
                <c:pt idx="33616">
                  <c:v>336095.03</c:v>
                </c:pt>
                <c:pt idx="33617">
                  <c:v>336105.06</c:v>
                </c:pt>
                <c:pt idx="33618">
                  <c:v>336115.03</c:v>
                </c:pt>
                <c:pt idx="33619">
                  <c:v>336125.03</c:v>
                </c:pt>
                <c:pt idx="33620">
                  <c:v>336135.03</c:v>
                </c:pt>
                <c:pt idx="33621">
                  <c:v>336145.03</c:v>
                </c:pt>
                <c:pt idx="33622">
                  <c:v>336155.06</c:v>
                </c:pt>
                <c:pt idx="33623">
                  <c:v>336165.03</c:v>
                </c:pt>
                <c:pt idx="33624">
                  <c:v>336175.03</c:v>
                </c:pt>
                <c:pt idx="33625">
                  <c:v>336185.03</c:v>
                </c:pt>
                <c:pt idx="33626">
                  <c:v>336195.03</c:v>
                </c:pt>
                <c:pt idx="33627">
                  <c:v>336205</c:v>
                </c:pt>
                <c:pt idx="33628">
                  <c:v>336215.03</c:v>
                </c:pt>
                <c:pt idx="33629">
                  <c:v>336225</c:v>
                </c:pt>
                <c:pt idx="33630">
                  <c:v>336235.03</c:v>
                </c:pt>
                <c:pt idx="33631">
                  <c:v>336245.03</c:v>
                </c:pt>
                <c:pt idx="33632">
                  <c:v>336255</c:v>
                </c:pt>
                <c:pt idx="33633">
                  <c:v>336265.03</c:v>
                </c:pt>
                <c:pt idx="33634">
                  <c:v>336275</c:v>
                </c:pt>
                <c:pt idx="33635">
                  <c:v>336285</c:v>
                </c:pt>
                <c:pt idx="33636">
                  <c:v>336295</c:v>
                </c:pt>
                <c:pt idx="33637">
                  <c:v>336305</c:v>
                </c:pt>
                <c:pt idx="33638">
                  <c:v>336315.03</c:v>
                </c:pt>
                <c:pt idx="33639">
                  <c:v>336325</c:v>
                </c:pt>
                <c:pt idx="33640">
                  <c:v>336335</c:v>
                </c:pt>
                <c:pt idx="33641">
                  <c:v>336345</c:v>
                </c:pt>
                <c:pt idx="33642">
                  <c:v>336355</c:v>
                </c:pt>
                <c:pt idx="33643">
                  <c:v>336365</c:v>
                </c:pt>
                <c:pt idx="33644">
                  <c:v>336375</c:v>
                </c:pt>
                <c:pt idx="33645">
                  <c:v>336385</c:v>
                </c:pt>
                <c:pt idx="33646">
                  <c:v>336395</c:v>
                </c:pt>
                <c:pt idx="33647">
                  <c:v>336404.97</c:v>
                </c:pt>
                <c:pt idx="33648">
                  <c:v>336415</c:v>
                </c:pt>
                <c:pt idx="33649">
                  <c:v>336425</c:v>
                </c:pt>
                <c:pt idx="33650">
                  <c:v>336435</c:v>
                </c:pt>
                <c:pt idx="33651">
                  <c:v>336445</c:v>
                </c:pt>
                <c:pt idx="33652">
                  <c:v>336454.97</c:v>
                </c:pt>
                <c:pt idx="33653">
                  <c:v>336465</c:v>
                </c:pt>
                <c:pt idx="33654">
                  <c:v>336474.97</c:v>
                </c:pt>
                <c:pt idx="33655">
                  <c:v>336484.97</c:v>
                </c:pt>
                <c:pt idx="33656">
                  <c:v>336494.97</c:v>
                </c:pt>
                <c:pt idx="33657">
                  <c:v>336504.97</c:v>
                </c:pt>
                <c:pt idx="33658">
                  <c:v>336515</c:v>
                </c:pt>
                <c:pt idx="33659">
                  <c:v>336524.97</c:v>
                </c:pt>
                <c:pt idx="33660">
                  <c:v>336534.97</c:v>
                </c:pt>
                <c:pt idx="33661">
                  <c:v>336544.97</c:v>
                </c:pt>
                <c:pt idx="33662">
                  <c:v>336554.97</c:v>
                </c:pt>
                <c:pt idx="33663">
                  <c:v>336564.94</c:v>
                </c:pt>
                <c:pt idx="33664">
                  <c:v>336574.97</c:v>
                </c:pt>
                <c:pt idx="33665">
                  <c:v>336584.94</c:v>
                </c:pt>
                <c:pt idx="33666">
                  <c:v>336594.94</c:v>
                </c:pt>
                <c:pt idx="33667">
                  <c:v>336604.97</c:v>
                </c:pt>
                <c:pt idx="33668">
                  <c:v>336614.94</c:v>
                </c:pt>
                <c:pt idx="33669">
                  <c:v>336624.97</c:v>
                </c:pt>
                <c:pt idx="33670">
                  <c:v>336634.94</c:v>
                </c:pt>
                <c:pt idx="33671">
                  <c:v>336644.94</c:v>
                </c:pt>
                <c:pt idx="33672">
                  <c:v>336654.94</c:v>
                </c:pt>
                <c:pt idx="33673">
                  <c:v>336664.94</c:v>
                </c:pt>
                <c:pt idx="33674">
                  <c:v>336674.94</c:v>
                </c:pt>
                <c:pt idx="33675">
                  <c:v>336684.94</c:v>
                </c:pt>
                <c:pt idx="33676">
                  <c:v>336694.94</c:v>
                </c:pt>
                <c:pt idx="33677">
                  <c:v>336704.94</c:v>
                </c:pt>
                <c:pt idx="33678">
                  <c:v>336714.94</c:v>
                </c:pt>
                <c:pt idx="33679">
                  <c:v>336724.94</c:v>
                </c:pt>
                <c:pt idx="33680">
                  <c:v>336734.94</c:v>
                </c:pt>
                <c:pt idx="33681">
                  <c:v>336744.94</c:v>
                </c:pt>
                <c:pt idx="33682">
                  <c:v>336754.94</c:v>
                </c:pt>
                <c:pt idx="33683">
                  <c:v>336764.94</c:v>
                </c:pt>
                <c:pt idx="33684">
                  <c:v>336774.94</c:v>
                </c:pt>
                <c:pt idx="33685">
                  <c:v>336784.94</c:v>
                </c:pt>
                <c:pt idx="33686">
                  <c:v>336794.91</c:v>
                </c:pt>
                <c:pt idx="33687">
                  <c:v>336804.94</c:v>
                </c:pt>
                <c:pt idx="33688">
                  <c:v>336814.91</c:v>
                </c:pt>
                <c:pt idx="33689">
                  <c:v>336824.94</c:v>
                </c:pt>
                <c:pt idx="33690">
                  <c:v>336834.91</c:v>
                </c:pt>
                <c:pt idx="33691">
                  <c:v>336844.91</c:v>
                </c:pt>
                <c:pt idx="33692">
                  <c:v>336854.91</c:v>
                </c:pt>
                <c:pt idx="33693">
                  <c:v>336864.91</c:v>
                </c:pt>
                <c:pt idx="33694">
                  <c:v>336874.88</c:v>
                </c:pt>
                <c:pt idx="33695">
                  <c:v>336884.91</c:v>
                </c:pt>
                <c:pt idx="33696">
                  <c:v>336894.91</c:v>
                </c:pt>
                <c:pt idx="33697">
                  <c:v>336904.91</c:v>
                </c:pt>
                <c:pt idx="33698">
                  <c:v>336914.91</c:v>
                </c:pt>
                <c:pt idx="33699">
                  <c:v>336924.88</c:v>
                </c:pt>
                <c:pt idx="33700">
                  <c:v>336934.91</c:v>
                </c:pt>
                <c:pt idx="33701">
                  <c:v>336944.88</c:v>
                </c:pt>
                <c:pt idx="33702">
                  <c:v>336954.88</c:v>
                </c:pt>
                <c:pt idx="33703">
                  <c:v>336964.88</c:v>
                </c:pt>
                <c:pt idx="33704">
                  <c:v>336974.88</c:v>
                </c:pt>
                <c:pt idx="33705">
                  <c:v>336984.91</c:v>
                </c:pt>
                <c:pt idx="33706">
                  <c:v>336994.88</c:v>
                </c:pt>
                <c:pt idx="33707">
                  <c:v>337004.88</c:v>
                </c:pt>
                <c:pt idx="33708">
                  <c:v>337014.88</c:v>
                </c:pt>
                <c:pt idx="33709">
                  <c:v>337024.88</c:v>
                </c:pt>
                <c:pt idx="33710">
                  <c:v>337034.88</c:v>
                </c:pt>
                <c:pt idx="33711">
                  <c:v>337044.88</c:v>
                </c:pt>
                <c:pt idx="33712">
                  <c:v>337054.88</c:v>
                </c:pt>
                <c:pt idx="33713">
                  <c:v>337064.88</c:v>
                </c:pt>
                <c:pt idx="33714">
                  <c:v>337074.88</c:v>
                </c:pt>
                <c:pt idx="33715">
                  <c:v>337084.88</c:v>
                </c:pt>
                <c:pt idx="33716">
                  <c:v>337094.88</c:v>
                </c:pt>
                <c:pt idx="33717">
                  <c:v>337104.88</c:v>
                </c:pt>
                <c:pt idx="33718">
                  <c:v>337114.88</c:v>
                </c:pt>
                <c:pt idx="33719">
                  <c:v>337124.84</c:v>
                </c:pt>
                <c:pt idx="33720">
                  <c:v>337134.88</c:v>
                </c:pt>
                <c:pt idx="33721">
                  <c:v>337144.84</c:v>
                </c:pt>
                <c:pt idx="33722">
                  <c:v>337154.84</c:v>
                </c:pt>
                <c:pt idx="33723">
                  <c:v>337164.88</c:v>
                </c:pt>
                <c:pt idx="33724">
                  <c:v>337174.84</c:v>
                </c:pt>
                <c:pt idx="33725">
                  <c:v>337184.88</c:v>
                </c:pt>
                <c:pt idx="33726">
                  <c:v>337194.84</c:v>
                </c:pt>
                <c:pt idx="33727">
                  <c:v>337204.84</c:v>
                </c:pt>
                <c:pt idx="33728">
                  <c:v>337214.88</c:v>
                </c:pt>
                <c:pt idx="33729">
                  <c:v>337224.84</c:v>
                </c:pt>
                <c:pt idx="33730">
                  <c:v>337234.81</c:v>
                </c:pt>
                <c:pt idx="33731">
                  <c:v>337244.84</c:v>
                </c:pt>
                <c:pt idx="33732">
                  <c:v>337254.81</c:v>
                </c:pt>
                <c:pt idx="33733">
                  <c:v>337264.81</c:v>
                </c:pt>
                <c:pt idx="33734">
                  <c:v>337274.84</c:v>
                </c:pt>
                <c:pt idx="33735">
                  <c:v>337284.81</c:v>
                </c:pt>
                <c:pt idx="33736">
                  <c:v>337294.84</c:v>
                </c:pt>
                <c:pt idx="33737">
                  <c:v>337304.81</c:v>
                </c:pt>
                <c:pt idx="33738">
                  <c:v>337314.81</c:v>
                </c:pt>
                <c:pt idx="33739">
                  <c:v>337324.81</c:v>
                </c:pt>
                <c:pt idx="33740">
                  <c:v>337334.81</c:v>
                </c:pt>
                <c:pt idx="33741">
                  <c:v>337344.81</c:v>
                </c:pt>
                <c:pt idx="33742">
                  <c:v>337354.81</c:v>
                </c:pt>
                <c:pt idx="33743">
                  <c:v>337364.81</c:v>
                </c:pt>
                <c:pt idx="33744">
                  <c:v>337374.81</c:v>
                </c:pt>
                <c:pt idx="33745">
                  <c:v>337384.81</c:v>
                </c:pt>
                <c:pt idx="33746">
                  <c:v>337394.81</c:v>
                </c:pt>
                <c:pt idx="33747">
                  <c:v>337404.81</c:v>
                </c:pt>
                <c:pt idx="33748">
                  <c:v>337414.81</c:v>
                </c:pt>
                <c:pt idx="33749">
                  <c:v>337424.81</c:v>
                </c:pt>
                <c:pt idx="33750">
                  <c:v>337434.78</c:v>
                </c:pt>
                <c:pt idx="33751">
                  <c:v>337444.81</c:v>
                </c:pt>
                <c:pt idx="33752">
                  <c:v>337454.81</c:v>
                </c:pt>
                <c:pt idx="33753">
                  <c:v>337464.78</c:v>
                </c:pt>
                <c:pt idx="33754">
                  <c:v>337474.81</c:v>
                </c:pt>
                <c:pt idx="33755">
                  <c:v>337484.78</c:v>
                </c:pt>
                <c:pt idx="33756">
                  <c:v>337494.81</c:v>
                </c:pt>
                <c:pt idx="33757">
                  <c:v>337504.78</c:v>
                </c:pt>
                <c:pt idx="33758">
                  <c:v>337514.78</c:v>
                </c:pt>
                <c:pt idx="33759">
                  <c:v>337524.78</c:v>
                </c:pt>
                <c:pt idx="33760">
                  <c:v>337534.78</c:v>
                </c:pt>
                <c:pt idx="33761">
                  <c:v>337544.78</c:v>
                </c:pt>
                <c:pt idx="33762">
                  <c:v>337554.78</c:v>
                </c:pt>
                <c:pt idx="33763">
                  <c:v>337564.78</c:v>
                </c:pt>
                <c:pt idx="33764">
                  <c:v>337574.78</c:v>
                </c:pt>
                <c:pt idx="33765">
                  <c:v>337584.78</c:v>
                </c:pt>
                <c:pt idx="33766">
                  <c:v>337594.75</c:v>
                </c:pt>
                <c:pt idx="33767">
                  <c:v>337604.78</c:v>
                </c:pt>
                <c:pt idx="33768">
                  <c:v>337614.75</c:v>
                </c:pt>
                <c:pt idx="33769">
                  <c:v>337624.75</c:v>
                </c:pt>
                <c:pt idx="33770">
                  <c:v>337634.78</c:v>
                </c:pt>
                <c:pt idx="33771">
                  <c:v>337644.75</c:v>
                </c:pt>
                <c:pt idx="33772">
                  <c:v>337654.78</c:v>
                </c:pt>
                <c:pt idx="33773">
                  <c:v>337664.75</c:v>
                </c:pt>
                <c:pt idx="33774">
                  <c:v>337674.75</c:v>
                </c:pt>
                <c:pt idx="33775">
                  <c:v>337684.75</c:v>
                </c:pt>
                <c:pt idx="33776">
                  <c:v>337694.75</c:v>
                </c:pt>
                <c:pt idx="33777">
                  <c:v>337704.75</c:v>
                </c:pt>
                <c:pt idx="33778">
                  <c:v>337714.75</c:v>
                </c:pt>
                <c:pt idx="33779">
                  <c:v>337724.75</c:v>
                </c:pt>
                <c:pt idx="33780">
                  <c:v>337734.75</c:v>
                </c:pt>
                <c:pt idx="33781">
                  <c:v>337744.75</c:v>
                </c:pt>
                <c:pt idx="33782">
                  <c:v>337754.75</c:v>
                </c:pt>
                <c:pt idx="33783">
                  <c:v>337764.75</c:v>
                </c:pt>
                <c:pt idx="33784">
                  <c:v>337774.75</c:v>
                </c:pt>
                <c:pt idx="33785">
                  <c:v>337784.75</c:v>
                </c:pt>
                <c:pt idx="33786">
                  <c:v>337794.72</c:v>
                </c:pt>
                <c:pt idx="33787">
                  <c:v>337804.75</c:v>
                </c:pt>
                <c:pt idx="33788">
                  <c:v>337814.72</c:v>
                </c:pt>
                <c:pt idx="33789">
                  <c:v>337824.72</c:v>
                </c:pt>
                <c:pt idx="33790">
                  <c:v>337834.75</c:v>
                </c:pt>
                <c:pt idx="33791">
                  <c:v>337844.72</c:v>
                </c:pt>
                <c:pt idx="33792">
                  <c:v>337854.75</c:v>
                </c:pt>
                <c:pt idx="33793">
                  <c:v>337864.72</c:v>
                </c:pt>
                <c:pt idx="33794">
                  <c:v>337874.72</c:v>
                </c:pt>
                <c:pt idx="33795">
                  <c:v>337884.72</c:v>
                </c:pt>
                <c:pt idx="33796">
                  <c:v>337894.72</c:v>
                </c:pt>
                <c:pt idx="33797">
                  <c:v>337904.69</c:v>
                </c:pt>
                <c:pt idx="33798">
                  <c:v>337914.72</c:v>
                </c:pt>
                <c:pt idx="33799">
                  <c:v>337924.72</c:v>
                </c:pt>
                <c:pt idx="33800">
                  <c:v>337934.69</c:v>
                </c:pt>
                <c:pt idx="33801">
                  <c:v>337944.72</c:v>
                </c:pt>
                <c:pt idx="33802">
                  <c:v>337954.69</c:v>
                </c:pt>
                <c:pt idx="33803">
                  <c:v>337964.72</c:v>
                </c:pt>
                <c:pt idx="33804">
                  <c:v>337974.69</c:v>
                </c:pt>
                <c:pt idx="33805">
                  <c:v>337984.69</c:v>
                </c:pt>
                <c:pt idx="33806">
                  <c:v>337994.69</c:v>
                </c:pt>
                <c:pt idx="33807">
                  <c:v>338004.69</c:v>
                </c:pt>
                <c:pt idx="33808">
                  <c:v>338014.69</c:v>
                </c:pt>
                <c:pt idx="33809">
                  <c:v>338024.69</c:v>
                </c:pt>
                <c:pt idx="33810">
                  <c:v>338034.69</c:v>
                </c:pt>
                <c:pt idx="33811">
                  <c:v>338044.69</c:v>
                </c:pt>
                <c:pt idx="33812">
                  <c:v>338054.69</c:v>
                </c:pt>
                <c:pt idx="33813">
                  <c:v>338064.69</c:v>
                </c:pt>
                <c:pt idx="33814">
                  <c:v>338074.69</c:v>
                </c:pt>
                <c:pt idx="33815">
                  <c:v>338084.69</c:v>
                </c:pt>
                <c:pt idx="33816">
                  <c:v>338094.69</c:v>
                </c:pt>
                <c:pt idx="33817">
                  <c:v>338104.69</c:v>
                </c:pt>
                <c:pt idx="33818">
                  <c:v>338114.69</c:v>
                </c:pt>
                <c:pt idx="33819">
                  <c:v>338124.69</c:v>
                </c:pt>
                <c:pt idx="33820">
                  <c:v>338134.66</c:v>
                </c:pt>
                <c:pt idx="33821">
                  <c:v>338144.69</c:v>
                </c:pt>
                <c:pt idx="33822">
                  <c:v>338154.66</c:v>
                </c:pt>
                <c:pt idx="33823">
                  <c:v>338164.69</c:v>
                </c:pt>
                <c:pt idx="33824">
                  <c:v>338174.66</c:v>
                </c:pt>
                <c:pt idx="33825">
                  <c:v>338184.66</c:v>
                </c:pt>
                <c:pt idx="33826">
                  <c:v>338194.69</c:v>
                </c:pt>
                <c:pt idx="33827">
                  <c:v>338204.66</c:v>
                </c:pt>
                <c:pt idx="33828">
                  <c:v>338214.66</c:v>
                </c:pt>
                <c:pt idx="33829">
                  <c:v>338224.66</c:v>
                </c:pt>
                <c:pt idx="33830">
                  <c:v>338234.66</c:v>
                </c:pt>
                <c:pt idx="33831">
                  <c:v>338244.66</c:v>
                </c:pt>
                <c:pt idx="33832">
                  <c:v>338254.66</c:v>
                </c:pt>
                <c:pt idx="33833">
                  <c:v>338264.63</c:v>
                </c:pt>
                <c:pt idx="33834">
                  <c:v>338274.66</c:v>
                </c:pt>
                <c:pt idx="33835">
                  <c:v>338284.63</c:v>
                </c:pt>
                <c:pt idx="33836">
                  <c:v>338294.63</c:v>
                </c:pt>
                <c:pt idx="33837">
                  <c:v>338304.66</c:v>
                </c:pt>
                <c:pt idx="33838">
                  <c:v>338314.63</c:v>
                </c:pt>
                <c:pt idx="33839">
                  <c:v>338324.66</c:v>
                </c:pt>
                <c:pt idx="33840">
                  <c:v>338334.63</c:v>
                </c:pt>
                <c:pt idx="33841">
                  <c:v>338344.63</c:v>
                </c:pt>
                <c:pt idx="33842">
                  <c:v>338354.63</c:v>
                </c:pt>
                <c:pt idx="33843">
                  <c:v>338364.63</c:v>
                </c:pt>
                <c:pt idx="33844">
                  <c:v>338374.63</c:v>
                </c:pt>
                <c:pt idx="33845">
                  <c:v>338384.63</c:v>
                </c:pt>
                <c:pt idx="33846">
                  <c:v>338394.63</c:v>
                </c:pt>
                <c:pt idx="33847">
                  <c:v>338404.63</c:v>
                </c:pt>
                <c:pt idx="33848">
                  <c:v>338414.63</c:v>
                </c:pt>
                <c:pt idx="33849">
                  <c:v>338424.63</c:v>
                </c:pt>
                <c:pt idx="33850">
                  <c:v>338434.63</c:v>
                </c:pt>
                <c:pt idx="33851">
                  <c:v>338444.63</c:v>
                </c:pt>
                <c:pt idx="33852">
                  <c:v>338454.63</c:v>
                </c:pt>
                <c:pt idx="33853">
                  <c:v>338464.59</c:v>
                </c:pt>
                <c:pt idx="33854">
                  <c:v>338474.63</c:v>
                </c:pt>
                <c:pt idx="33855">
                  <c:v>338484.63</c:v>
                </c:pt>
                <c:pt idx="33856">
                  <c:v>338494.59</c:v>
                </c:pt>
                <c:pt idx="33857">
                  <c:v>338504.63</c:v>
                </c:pt>
                <c:pt idx="33858">
                  <c:v>338514.59</c:v>
                </c:pt>
                <c:pt idx="33859">
                  <c:v>338524.63</c:v>
                </c:pt>
                <c:pt idx="33860">
                  <c:v>338534.59</c:v>
                </c:pt>
                <c:pt idx="33861">
                  <c:v>338544.59</c:v>
                </c:pt>
                <c:pt idx="33862">
                  <c:v>338554.59</c:v>
                </c:pt>
                <c:pt idx="33863">
                  <c:v>338564.59</c:v>
                </c:pt>
                <c:pt idx="33864">
                  <c:v>338574.59</c:v>
                </c:pt>
                <c:pt idx="33865">
                  <c:v>338584.59</c:v>
                </c:pt>
                <c:pt idx="33866">
                  <c:v>338594.59</c:v>
                </c:pt>
                <c:pt idx="33867">
                  <c:v>338604.56</c:v>
                </c:pt>
                <c:pt idx="33868">
                  <c:v>338614.59</c:v>
                </c:pt>
                <c:pt idx="33869">
                  <c:v>338624.56</c:v>
                </c:pt>
                <c:pt idx="33870">
                  <c:v>338634.59</c:v>
                </c:pt>
                <c:pt idx="33871">
                  <c:v>338644.56</c:v>
                </c:pt>
                <c:pt idx="33872">
                  <c:v>338654.56</c:v>
                </c:pt>
                <c:pt idx="33873">
                  <c:v>338664.56</c:v>
                </c:pt>
                <c:pt idx="33874">
                  <c:v>338674.56</c:v>
                </c:pt>
                <c:pt idx="33875">
                  <c:v>338684.56</c:v>
                </c:pt>
                <c:pt idx="33876">
                  <c:v>338694.56</c:v>
                </c:pt>
                <c:pt idx="33877">
                  <c:v>338704.56</c:v>
                </c:pt>
                <c:pt idx="33878">
                  <c:v>338714.56</c:v>
                </c:pt>
                <c:pt idx="33879">
                  <c:v>338724.56</c:v>
                </c:pt>
                <c:pt idx="33880">
                  <c:v>338734.56</c:v>
                </c:pt>
                <c:pt idx="33881">
                  <c:v>338744.56</c:v>
                </c:pt>
                <c:pt idx="33882">
                  <c:v>338754.56</c:v>
                </c:pt>
                <c:pt idx="33883">
                  <c:v>338764.56</c:v>
                </c:pt>
                <c:pt idx="33884">
                  <c:v>338774.56</c:v>
                </c:pt>
                <c:pt idx="33885">
                  <c:v>338784.56</c:v>
                </c:pt>
                <c:pt idx="33886">
                  <c:v>338794.56</c:v>
                </c:pt>
                <c:pt idx="33887">
                  <c:v>338804.56</c:v>
                </c:pt>
                <c:pt idx="33888">
                  <c:v>338814.56</c:v>
                </c:pt>
                <c:pt idx="33889">
                  <c:v>338824.53</c:v>
                </c:pt>
                <c:pt idx="33890">
                  <c:v>338834.56</c:v>
                </c:pt>
                <c:pt idx="33891">
                  <c:v>338844.53</c:v>
                </c:pt>
                <c:pt idx="33892">
                  <c:v>338854.53</c:v>
                </c:pt>
                <c:pt idx="33893">
                  <c:v>338864.56</c:v>
                </c:pt>
                <c:pt idx="33894">
                  <c:v>338874.53</c:v>
                </c:pt>
                <c:pt idx="33895">
                  <c:v>338884.56</c:v>
                </c:pt>
                <c:pt idx="33896">
                  <c:v>338894.53</c:v>
                </c:pt>
                <c:pt idx="33897">
                  <c:v>338904.53</c:v>
                </c:pt>
                <c:pt idx="33898">
                  <c:v>338914.53</c:v>
                </c:pt>
                <c:pt idx="33899">
                  <c:v>338924.53</c:v>
                </c:pt>
                <c:pt idx="33900">
                  <c:v>338934.5</c:v>
                </c:pt>
                <c:pt idx="33901">
                  <c:v>338944.53</c:v>
                </c:pt>
                <c:pt idx="33902">
                  <c:v>338954.53</c:v>
                </c:pt>
                <c:pt idx="33903">
                  <c:v>338964.5</c:v>
                </c:pt>
                <c:pt idx="33904">
                  <c:v>338974.53</c:v>
                </c:pt>
                <c:pt idx="33905">
                  <c:v>338984.5</c:v>
                </c:pt>
                <c:pt idx="33906">
                  <c:v>338994.53</c:v>
                </c:pt>
                <c:pt idx="33907">
                  <c:v>339004.5</c:v>
                </c:pt>
                <c:pt idx="33908">
                  <c:v>339014.5</c:v>
                </c:pt>
                <c:pt idx="33909">
                  <c:v>339024.5</c:v>
                </c:pt>
                <c:pt idx="33910">
                  <c:v>339034.5</c:v>
                </c:pt>
                <c:pt idx="33911">
                  <c:v>339044.5</c:v>
                </c:pt>
                <c:pt idx="33912">
                  <c:v>339054.5</c:v>
                </c:pt>
                <c:pt idx="33913">
                  <c:v>339064.5</c:v>
                </c:pt>
                <c:pt idx="33914">
                  <c:v>339074.5</c:v>
                </c:pt>
                <c:pt idx="33915">
                  <c:v>339084.5</c:v>
                </c:pt>
                <c:pt idx="33916">
                  <c:v>339094.5</c:v>
                </c:pt>
                <c:pt idx="33917">
                  <c:v>339104.5</c:v>
                </c:pt>
                <c:pt idx="33918">
                  <c:v>339114.5</c:v>
                </c:pt>
                <c:pt idx="33919">
                  <c:v>339124.5</c:v>
                </c:pt>
                <c:pt idx="33920">
                  <c:v>339134.47</c:v>
                </c:pt>
                <c:pt idx="33921">
                  <c:v>339144.5</c:v>
                </c:pt>
                <c:pt idx="33922">
                  <c:v>339154.5</c:v>
                </c:pt>
                <c:pt idx="33923">
                  <c:v>339164.47</c:v>
                </c:pt>
                <c:pt idx="33924">
                  <c:v>339174.5</c:v>
                </c:pt>
                <c:pt idx="33925">
                  <c:v>339184.47</c:v>
                </c:pt>
                <c:pt idx="33926">
                  <c:v>339194.5</c:v>
                </c:pt>
                <c:pt idx="33927">
                  <c:v>339204.47</c:v>
                </c:pt>
                <c:pt idx="33928">
                  <c:v>339214.47</c:v>
                </c:pt>
                <c:pt idx="33929">
                  <c:v>339224.47</c:v>
                </c:pt>
                <c:pt idx="33930">
                  <c:v>339234.47</c:v>
                </c:pt>
                <c:pt idx="33931">
                  <c:v>339244.47</c:v>
                </c:pt>
                <c:pt idx="33932">
                  <c:v>339254.47</c:v>
                </c:pt>
                <c:pt idx="33933">
                  <c:v>339264.47</c:v>
                </c:pt>
                <c:pt idx="33934">
                  <c:v>339274.44</c:v>
                </c:pt>
                <c:pt idx="33935">
                  <c:v>339284.47</c:v>
                </c:pt>
                <c:pt idx="33936">
                  <c:v>339294.44</c:v>
                </c:pt>
                <c:pt idx="33937">
                  <c:v>339304.47</c:v>
                </c:pt>
                <c:pt idx="33938">
                  <c:v>339314.44</c:v>
                </c:pt>
                <c:pt idx="33939">
                  <c:v>339324.44</c:v>
                </c:pt>
                <c:pt idx="33940">
                  <c:v>339334.47</c:v>
                </c:pt>
                <c:pt idx="33941">
                  <c:v>339344.44</c:v>
                </c:pt>
                <c:pt idx="33942">
                  <c:v>339354.44</c:v>
                </c:pt>
                <c:pt idx="33943">
                  <c:v>339364.44</c:v>
                </c:pt>
                <c:pt idx="33944">
                  <c:v>339374.44</c:v>
                </c:pt>
                <c:pt idx="33945">
                  <c:v>339384.44</c:v>
                </c:pt>
                <c:pt idx="33946">
                  <c:v>339394.44</c:v>
                </c:pt>
                <c:pt idx="33947">
                  <c:v>339404.44</c:v>
                </c:pt>
                <c:pt idx="33948">
                  <c:v>339414.44</c:v>
                </c:pt>
                <c:pt idx="33949">
                  <c:v>339424.44</c:v>
                </c:pt>
                <c:pt idx="33950">
                  <c:v>339434.44</c:v>
                </c:pt>
                <c:pt idx="33951">
                  <c:v>339444.44</c:v>
                </c:pt>
                <c:pt idx="33952">
                  <c:v>339454.44</c:v>
                </c:pt>
                <c:pt idx="33953">
                  <c:v>339464.44</c:v>
                </c:pt>
                <c:pt idx="33954">
                  <c:v>339474.44</c:v>
                </c:pt>
                <c:pt idx="33955">
                  <c:v>339484.44</c:v>
                </c:pt>
                <c:pt idx="33956">
                  <c:v>339494.41</c:v>
                </c:pt>
                <c:pt idx="33957">
                  <c:v>339504.44</c:v>
                </c:pt>
                <c:pt idx="33958">
                  <c:v>339514.41</c:v>
                </c:pt>
                <c:pt idx="33959">
                  <c:v>339524.41</c:v>
                </c:pt>
                <c:pt idx="33960">
                  <c:v>339534.44</c:v>
                </c:pt>
                <c:pt idx="33961">
                  <c:v>339544.41</c:v>
                </c:pt>
                <c:pt idx="33962">
                  <c:v>339554.44</c:v>
                </c:pt>
                <c:pt idx="33963">
                  <c:v>339564.41</c:v>
                </c:pt>
                <c:pt idx="33964">
                  <c:v>339574.41</c:v>
                </c:pt>
                <c:pt idx="33965">
                  <c:v>339584.41</c:v>
                </c:pt>
                <c:pt idx="33966">
                  <c:v>339594.41</c:v>
                </c:pt>
                <c:pt idx="33967">
                  <c:v>339604.38</c:v>
                </c:pt>
                <c:pt idx="33968">
                  <c:v>339614.41</c:v>
                </c:pt>
                <c:pt idx="33969">
                  <c:v>339624.41</c:v>
                </c:pt>
                <c:pt idx="33970">
                  <c:v>339634.38</c:v>
                </c:pt>
                <c:pt idx="33971">
                  <c:v>339644.41</c:v>
                </c:pt>
                <c:pt idx="33972">
                  <c:v>339654.38</c:v>
                </c:pt>
                <c:pt idx="33973">
                  <c:v>339664.41</c:v>
                </c:pt>
                <c:pt idx="33974">
                  <c:v>339674.38</c:v>
                </c:pt>
                <c:pt idx="33975">
                  <c:v>339684.38</c:v>
                </c:pt>
                <c:pt idx="33976">
                  <c:v>339694.38</c:v>
                </c:pt>
                <c:pt idx="33977">
                  <c:v>339704.38</c:v>
                </c:pt>
                <c:pt idx="33978">
                  <c:v>339714.38</c:v>
                </c:pt>
                <c:pt idx="33979">
                  <c:v>339724.38</c:v>
                </c:pt>
                <c:pt idx="33980">
                  <c:v>339734.38</c:v>
                </c:pt>
                <c:pt idx="33981">
                  <c:v>339744.38</c:v>
                </c:pt>
                <c:pt idx="33982">
                  <c:v>339754.38</c:v>
                </c:pt>
                <c:pt idx="33983">
                  <c:v>339764.38</c:v>
                </c:pt>
                <c:pt idx="33984">
                  <c:v>339774.38</c:v>
                </c:pt>
                <c:pt idx="33985">
                  <c:v>339784.38</c:v>
                </c:pt>
                <c:pt idx="33986">
                  <c:v>339794.38</c:v>
                </c:pt>
                <c:pt idx="33987">
                  <c:v>339804.38</c:v>
                </c:pt>
                <c:pt idx="33988">
                  <c:v>339814.38</c:v>
                </c:pt>
                <c:pt idx="33989">
                  <c:v>339824.38</c:v>
                </c:pt>
                <c:pt idx="33990">
                  <c:v>339834.34</c:v>
                </c:pt>
                <c:pt idx="33991">
                  <c:v>339844.38</c:v>
                </c:pt>
                <c:pt idx="33992">
                  <c:v>339854.34</c:v>
                </c:pt>
                <c:pt idx="33993">
                  <c:v>339864.38</c:v>
                </c:pt>
                <c:pt idx="33994">
                  <c:v>339874.34</c:v>
                </c:pt>
                <c:pt idx="33995">
                  <c:v>339884.34</c:v>
                </c:pt>
                <c:pt idx="33996">
                  <c:v>339894.34</c:v>
                </c:pt>
                <c:pt idx="33997">
                  <c:v>339904.34</c:v>
                </c:pt>
                <c:pt idx="33998">
                  <c:v>339914.34</c:v>
                </c:pt>
                <c:pt idx="33999">
                  <c:v>339924.34</c:v>
                </c:pt>
                <c:pt idx="34000">
                  <c:v>339934.34</c:v>
                </c:pt>
                <c:pt idx="34001">
                  <c:v>339944.31</c:v>
                </c:pt>
                <c:pt idx="34002">
                  <c:v>339954.34</c:v>
                </c:pt>
                <c:pt idx="34003">
                  <c:v>339964.34</c:v>
                </c:pt>
                <c:pt idx="34004">
                  <c:v>339974.34</c:v>
                </c:pt>
                <c:pt idx="34005">
                  <c:v>339984.34</c:v>
                </c:pt>
                <c:pt idx="34006">
                  <c:v>339994.31</c:v>
                </c:pt>
                <c:pt idx="34007">
                  <c:v>340004.34</c:v>
                </c:pt>
                <c:pt idx="34008">
                  <c:v>340014.31</c:v>
                </c:pt>
                <c:pt idx="34009">
                  <c:v>340024.31</c:v>
                </c:pt>
                <c:pt idx="34010">
                  <c:v>340034.31</c:v>
                </c:pt>
                <c:pt idx="34011">
                  <c:v>340044.31</c:v>
                </c:pt>
                <c:pt idx="34012">
                  <c:v>340054.31</c:v>
                </c:pt>
                <c:pt idx="34013">
                  <c:v>340064.31</c:v>
                </c:pt>
                <c:pt idx="34014">
                  <c:v>340074.31</c:v>
                </c:pt>
                <c:pt idx="34015">
                  <c:v>340084.31</c:v>
                </c:pt>
                <c:pt idx="34016">
                  <c:v>340094.31</c:v>
                </c:pt>
                <c:pt idx="34017">
                  <c:v>340104.31</c:v>
                </c:pt>
                <c:pt idx="34018">
                  <c:v>340114.31</c:v>
                </c:pt>
                <c:pt idx="34019">
                  <c:v>340124.31</c:v>
                </c:pt>
                <c:pt idx="34020">
                  <c:v>340134.31</c:v>
                </c:pt>
                <c:pt idx="34021">
                  <c:v>340144.31</c:v>
                </c:pt>
                <c:pt idx="34022">
                  <c:v>340154.31</c:v>
                </c:pt>
                <c:pt idx="34023">
                  <c:v>340164.28</c:v>
                </c:pt>
                <c:pt idx="34024">
                  <c:v>340174.31</c:v>
                </c:pt>
                <c:pt idx="34025">
                  <c:v>340184.31</c:v>
                </c:pt>
                <c:pt idx="34026">
                  <c:v>340194.28</c:v>
                </c:pt>
                <c:pt idx="34027">
                  <c:v>340204.31</c:v>
                </c:pt>
                <c:pt idx="34028">
                  <c:v>340214.28</c:v>
                </c:pt>
                <c:pt idx="34029">
                  <c:v>340224.31</c:v>
                </c:pt>
                <c:pt idx="34030">
                  <c:v>340234.28</c:v>
                </c:pt>
                <c:pt idx="34031">
                  <c:v>340244.28</c:v>
                </c:pt>
                <c:pt idx="34032">
                  <c:v>340254.28</c:v>
                </c:pt>
                <c:pt idx="34033">
                  <c:v>340264.28</c:v>
                </c:pt>
                <c:pt idx="34034">
                  <c:v>340274.25</c:v>
                </c:pt>
                <c:pt idx="34035">
                  <c:v>340284.28</c:v>
                </c:pt>
                <c:pt idx="34036">
                  <c:v>340294.28</c:v>
                </c:pt>
                <c:pt idx="34037">
                  <c:v>340304.25</c:v>
                </c:pt>
                <c:pt idx="34038">
                  <c:v>340314.28</c:v>
                </c:pt>
                <c:pt idx="34039">
                  <c:v>340324.25</c:v>
                </c:pt>
                <c:pt idx="34040">
                  <c:v>340334.28</c:v>
                </c:pt>
                <c:pt idx="34041">
                  <c:v>340344.25</c:v>
                </c:pt>
                <c:pt idx="34042">
                  <c:v>340354.25</c:v>
                </c:pt>
                <c:pt idx="34043">
                  <c:v>340364.25</c:v>
                </c:pt>
                <c:pt idx="34044">
                  <c:v>340374.25</c:v>
                </c:pt>
                <c:pt idx="34045">
                  <c:v>340384.25</c:v>
                </c:pt>
                <c:pt idx="34046">
                  <c:v>340394.25</c:v>
                </c:pt>
                <c:pt idx="34047">
                  <c:v>340404.25</c:v>
                </c:pt>
                <c:pt idx="34048">
                  <c:v>340414.25</c:v>
                </c:pt>
                <c:pt idx="34049">
                  <c:v>340424.25</c:v>
                </c:pt>
                <c:pt idx="34050">
                  <c:v>340434.25</c:v>
                </c:pt>
                <c:pt idx="34051">
                  <c:v>340444.25</c:v>
                </c:pt>
                <c:pt idx="34052">
                  <c:v>340454.25</c:v>
                </c:pt>
                <c:pt idx="34053">
                  <c:v>340464.25</c:v>
                </c:pt>
                <c:pt idx="34054">
                  <c:v>340474.25</c:v>
                </c:pt>
                <c:pt idx="34055">
                  <c:v>340484.25</c:v>
                </c:pt>
                <c:pt idx="34056">
                  <c:v>340494.25</c:v>
                </c:pt>
                <c:pt idx="34057">
                  <c:v>340504.22</c:v>
                </c:pt>
                <c:pt idx="34058">
                  <c:v>340514.25</c:v>
                </c:pt>
                <c:pt idx="34059">
                  <c:v>340524.22</c:v>
                </c:pt>
                <c:pt idx="34060">
                  <c:v>340534.25</c:v>
                </c:pt>
                <c:pt idx="34061">
                  <c:v>340544.22</c:v>
                </c:pt>
                <c:pt idx="34062">
                  <c:v>340554.22</c:v>
                </c:pt>
                <c:pt idx="34063">
                  <c:v>340564.25</c:v>
                </c:pt>
                <c:pt idx="34064">
                  <c:v>340574.22</c:v>
                </c:pt>
                <c:pt idx="34065">
                  <c:v>340584.22</c:v>
                </c:pt>
                <c:pt idx="34066">
                  <c:v>340594.22</c:v>
                </c:pt>
                <c:pt idx="34067">
                  <c:v>340604.22</c:v>
                </c:pt>
                <c:pt idx="34068">
                  <c:v>340614.19</c:v>
                </c:pt>
                <c:pt idx="34069">
                  <c:v>340624.22</c:v>
                </c:pt>
                <c:pt idx="34070">
                  <c:v>340634.19</c:v>
                </c:pt>
                <c:pt idx="34071">
                  <c:v>340644.22</c:v>
                </c:pt>
                <c:pt idx="34072">
                  <c:v>340654.19</c:v>
                </c:pt>
                <c:pt idx="34073">
                  <c:v>340664.19</c:v>
                </c:pt>
                <c:pt idx="34074">
                  <c:v>340674.22</c:v>
                </c:pt>
                <c:pt idx="34075">
                  <c:v>340684.19</c:v>
                </c:pt>
                <c:pt idx="34076">
                  <c:v>340694.19</c:v>
                </c:pt>
                <c:pt idx="34077">
                  <c:v>340704.19</c:v>
                </c:pt>
                <c:pt idx="34078">
                  <c:v>340714.19</c:v>
                </c:pt>
                <c:pt idx="34079">
                  <c:v>340724.19</c:v>
                </c:pt>
                <c:pt idx="34080">
                  <c:v>340734.19</c:v>
                </c:pt>
                <c:pt idx="34081">
                  <c:v>340744.19</c:v>
                </c:pt>
                <c:pt idx="34082">
                  <c:v>340754.19</c:v>
                </c:pt>
                <c:pt idx="34083">
                  <c:v>340764.19</c:v>
                </c:pt>
                <c:pt idx="34084">
                  <c:v>340774.19</c:v>
                </c:pt>
                <c:pt idx="34085">
                  <c:v>340784.19</c:v>
                </c:pt>
                <c:pt idx="34086">
                  <c:v>340794.19</c:v>
                </c:pt>
                <c:pt idx="34087">
                  <c:v>340804.19</c:v>
                </c:pt>
                <c:pt idx="34088">
                  <c:v>340814.19</c:v>
                </c:pt>
                <c:pt idx="34089">
                  <c:v>340824.19</c:v>
                </c:pt>
                <c:pt idx="34090">
                  <c:v>340834.16</c:v>
                </c:pt>
                <c:pt idx="34091">
                  <c:v>340844.19</c:v>
                </c:pt>
                <c:pt idx="34092">
                  <c:v>340854.19</c:v>
                </c:pt>
                <c:pt idx="34093">
                  <c:v>340864.16</c:v>
                </c:pt>
                <c:pt idx="34094">
                  <c:v>340874.19</c:v>
                </c:pt>
                <c:pt idx="34095">
                  <c:v>340884.16</c:v>
                </c:pt>
                <c:pt idx="34096">
                  <c:v>340894.19</c:v>
                </c:pt>
                <c:pt idx="34097">
                  <c:v>340904.16</c:v>
                </c:pt>
                <c:pt idx="34098">
                  <c:v>340914.16</c:v>
                </c:pt>
                <c:pt idx="34099">
                  <c:v>340924.15999999997</c:v>
                </c:pt>
                <c:pt idx="34100">
                  <c:v>340934.16</c:v>
                </c:pt>
                <c:pt idx="34101">
                  <c:v>340944.13</c:v>
                </c:pt>
                <c:pt idx="34102">
                  <c:v>340954.16</c:v>
                </c:pt>
                <c:pt idx="34103">
                  <c:v>340964.16</c:v>
                </c:pt>
                <c:pt idx="34104">
                  <c:v>340974.13</c:v>
                </c:pt>
                <c:pt idx="34105">
                  <c:v>340984.16</c:v>
                </c:pt>
                <c:pt idx="34106">
                  <c:v>340994.13</c:v>
                </c:pt>
                <c:pt idx="34107">
                  <c:v>341004.16</c:v>
                </c:pt>
                <c:pt idx="34108">
                  <c:v>341014.13</c:v>
                </c:pt>
                <c:pt idx="34109">
                  <c:v>341024.13</c:v>
                </c:pt>
                <c:pt idx="34110">
                  <c:v>341034.13</c:v>
                </c:pt>
                <c:pt idx="34111">
                  <c:v>341044.13</c:v>
                </c:pt>
                <c:pt idx="34112">
                  <c:v>341054.13</c:v>
                </c:pt>
                <c:pt idx="34113">
                  <c:v>341064.13</c:v>
                </c:pt>
                <c:pt idx="34114">
                  <c:v>341074.13</c:v>
                </c:pt>
                <c:pt idx="34115">
                  <c:v>341084.13</c:v>
                </c:pt>
                <c:pt idx="34116">
                  <c:v>341094.13</c:v>
                </c:pt>
                <c:pt idx="34117">
                  <c:v>341104.13</c:v>
                </c:pt>
                <c:pt idx="34118">
                  <c:v>341114.13</c:v>
                </c:pt>
                <c:pt idx="34119">
                  <c:v>341124.13</c:v>
                </c:pt>
                <c:pt idx="34120">
                  <c:v>341134.13</c:v>
                </c:pt>
                <c:pt idx="34121">
                  <c:v>341144.13</c:v>
                </c:pt>
                <c:pt idx="34122">
                  <c:v>341154.13</c:v>
                </c:pt>
                <c:pt idx="34123">
                  <c:v>341164.13</c:v>
                </c:pt>
                <c:pt idx="34124">
                  <c:v>341174.09</c:v>
                </c:pt>
                <c:pt idx="34125">
                  <c:v>341184.13</c:v>
                </c:pt>
                <c:pt idx="34126">
                  <c:v>341194.09</c:v>
                </c:pt>
                <c:pt idx="34127">
                  <c:v>341204.13</c:v>
                </c:pt>
                <c:pt idx="34128">
                  <c:v>341214.09</c:v>
                </c:pt>
                <c:pt idx="34129">
                  <c:v>341224.09</c:v>
                </c:pt>
                <c:pt idx="34130">
                  <c:v>341234.13</c:v>
                </c:pt>
                <c:pt idx="34131">
                  <c:v>341244.09</c:v>
                </c:pt>
                <c:pt idx="34132">
                  <c:v>341254.09</c:v>
                </c:pt>
                <c:pt idx="34133">
                  <c:v>341264.09</c:v>
                </c:pt>
                <c:pt idx="34134">
                  <c:v>341274.09</c:v>
                </c:pt>
                <c:pt idx="34135">
                  <c:v>341284.09</c:v>
                </c:pt>
                <c:pt idx="34136">
                  <c:v>341294.09</c:v>
                </c:pt>
                <c:pt idx="34137">
                  <c:v>341304.06</c:v>
                </c:pt>
                <c:pt idx="34138">
                  <c:v>341314.09</c:v>
                </c:pt>
                <c:pt idx="34139">
                  <c:v>341324.06</c:v>
                </c:pt>
                <c:pt idx="34140">
                  <c:v>341334.06</c:v>
                </c:pt>
                <c:pt idx="34141">
                  <c:v>341344.09</c:v>
                </c:pt>
                <c:pt idx="34142">
                  <c:v>341354.06</c:v>
                </c:pt>
                <c:pt idx="34143">
                  <c:v>341364.09</c:v>
                </c:pt>
                <c:pt idx="34144">
                  <c:v>341374.09</c:v>
                </c:pt>
                <c:pt idx="34145">
                  <c:v>341384.06</c:v>
                </c:pt>
                <c:pt idx="34146">
                  <c:v>341394.06</c:v>
                </c:pt>
                <c:pt idx="34147">
                  <c:v>341404.06</c:v>
                </c:pt>
                <c:pt idx="34148">
                  <c:v>341414.06</c:v>
                </c:pt>
                <c:pt idx="34149">
                  <c:v>341424.06</c:v>
                </c:pt>
                <c:pt idx="34150">
                  <c:v>341434.06</c:v>
                </c:pt>
                <c:pt idx="34151">
                  <c:v>341444.06</c:v>
                </c:pt>
                <c:pt idx="34152">
                  <c:v>341454.06</c:v>
                </c:pt>
                <c:pt idx="34153">
                  <c:v>341464.06</c:v>
                </c:pt>
                <c:pt idx="34154">
                  <c:v>341474.06</c:v>
                </c:pt>
                <c:pt idx="34155">
                  <c:v>341484.06</c:v>
                </c:pt>
                <c:pt idx="34156">
                  <c:v>341494.06</c:v>
                </c:pt>
                <c:pt idx="34157">
                  <c:v>341504.03</c:v>
                </c:pt>
                <c:pt idx="34158">
                  <c:v>341514.06</c:v>
                </c:pt>
                <c:pt idx="34159">
                  <c:v>341524.06</c:v>
                </c:pt>
                <c:pt idx="34160">
                  <c:v>341534.03</c:v>
                </c:pt>
                <c:pt idx="34161">
                  <c:v>341544.06</c:v>
                </c:pt>
                <c:pt idx="34162">
                  <c:v>341554.03</c:v>
                </c:pt>
                <c:pt idx="34163">
                  <c:v>341564.06</c:v>
                </c:pt>
                <c:pt idx="34164">
                  <c:v>341574.03</c:v>
                </c:pt>
                <c:pt idx="34165">
                  <c:v>341584.03</c:v>
                </c:pt>
                <c:pt idx="34166">
                  <c:v>341594.03</c:v>
                </c:pt>
                <c:pt idx="34167">
                  <c:v>341604.03</c:v>
                </c:pt>
                <c:pt idx="34168">
                  <c:v>341614</c:v>
                </c:pt>
                <c:pt idx="34169">
                  <c:v>341624.03</c:v>
                </c:pt>
                <c:pt idx="34170">
                  <c:v>341634.03</c:v>
                </c:pt>
                <c:pt idx="34171">
                  <c:v>341644</c:v>
                </c:pt>
                <c:pt idx="34172">
                  <c:v>341654.03</c:v>
                </c:pt>
                <c:pt idx="34173">
                  <c:v>341664</c:v>
                </c:pt>
                <c:pt idx="34174">
                  <c:v>341674.03</c:v>
                </c:pt>
                <c:pt idx="34175">
                  <c:v>341684</c:v>
                </c:pt>
                <c:pt idx="34176">
                  <c:v>341694</c:v>
                </c:pt>
                <c:pt idx="34177">
                  <c:v>341704</c:v>
                </c:pt>
                <c:pt idx="34178">
                  <c:v>341714</c:v>
                </c:pt>
                <c:pt idx="34179">
                  <c:v>341724</c:v>
                </c:pt>
                <c:pt idx="34180">
                  <c:v>341734</c:v>
                </c:pt>
                <c:pt idx="34181">
                  <c:v>341744</c:v>
                </c:pt>
                <c:pt idx="34182">
                  <c:v>341754</c:v>
                </c:pt>
                <c:pt idx="34183">
                  <c:v>341764</c:v>
                </c:pt>
                <c:pt idx="34184">
                  <c:v>341774</c:v>
                </c:pt>
                <c:pt idx="34185">
                  <c:v>341784</c:v>
                </c:pt>
                <c:pt idx="34186">
                  <c:v>341794</c:v>
                </c:pt>
                <c:pt idx="34187">
                  <c:v>341804</c:v>
                </c:pt>
                <c:pt idx="34188">
                  <c:v>341814</c:v>
                </c:pt>
                <c:pt idx="34189">
                  <c:v>341824</c:v>
                </c:pt>
                <c:pt idx="34190">
                  <c:v>341834</c:v>
                </c:pt>
                <c:pt idx="34191">
                  <c:v>341843.97</c:v>
                </c:pt>
                <c:pt idx="34192">
                  <c:v>341854</c:v>
                </c:pt>
                <c:pt idx="34193">
                  <c:v>341863.97</c:v>
                </c:pt>
                <c:pt idx="34194">
                  <c:v>341874</c:v>
                </c:pt>
                <c:pt idx="34195">
                  <c:v>341883.97</c:v>
                </c:pt>
                <c:pt idx="34196">
                  <c:v>341893.97</c:v>
                </c:pt>
                <c:pt idx="34197">
                  <c:v>341903.97</c:v>
                </c:pt>
                <c:pt idx="34198">
                  <c:v>341913.97</c:v>
                </c:pt>
                <c:pt idx="34199">
                  <c:v>341923.97</c:v>
                </c:pt>
                <c:pt idx="34200">
                  <c:v>341933.97</c:v>
                </c:pt>
                <c:pt idx="34201">
                  <c:v>341943.97</c:v>
                </c:pt>
                <c:pt idx="34202">
                  <c:v>341953.97</c:v>
                </c:pt>
                <c:pt idx="34203">
                  <c:v>341963.97</c:v>
                </c:pt>
                <c:pt idx="34204">
                  <c:v>341973.94</c:v>
                </c:pt>
                <c:pt idx="34205">
                  <c:v>341983.97</c:v>
                </c:pt>
                <c:pt idx="34206">
                  <c:v>341993.94</c:v>
                </c:pt>
                <c:pt idx="34207">
                  <c:v>342003.94</c:v>
                </c:pt>
                <c:pt idx="34208">
                  <c:v>342013.97</c:v>
                </c:pt>
                <c:pt idx="34209">
                  <c:v>342023.94</c:v>
                </c:pt>
                <c:pt idx="34210">
                  <c:v>342033.97</c:v>
                </c:pt>
                <c:pt idx="34211">
                  <c:v>342043.94</c:v>
                </c:pt>
                <c:pt idx="34212">
                  <c:v>342053.94</c:v>
                </c:pt>
                <c:pt idx="34213">
                  <c:v>342063.94</c:v>
                </c:pt>
                <c:pt idx="34214">
                  <c:v>342073.94</c:v>
                </c:pt>
                <c:pt idx="34215">
                  <c:v>342083.94</c:v>
                </c:pt>
                <c:pt idx="34216">
                  <c:v>342093.94</c:v>
                </c:pt>
                <c:pt idx="34217">
                  <c:v>342103.94</c:v>
                </c:pt>
                <c:pt idx="34218">
                  <c:v>342113.94</c:v>
                </c:pt>
                <c:pt idx="34219">
                  <c:v>342123.94</c:v>
                </c:pt>
                <c:pt idx="34220">
                  <c:v>342133.94</c:v>
                </c:pt>
                <c:pt idx="34221">
                  <c:v>342143.94</c:v>
                </c:pt>
                <c:pt idx="34222">
                  <c:v>342153.94</c:v>
                </c:pt>
                <c:pt idx="34223">
                  <c:v>342163.94</c:v>
                </c:pt>
                <c:pt idx="34224">
                  <c:v>342173.91</c:v>
                </c:pt>
                <c:pt idx="34225">
                  <c:v>342183.94</c:v>
                </c:pt>
                <c:pt idx="34226">
                  <c:v>342193.91</c:v>
                </c:pt>
                <c:pt idx="34227">
                  <c:v>342203.91</c:v>
                </c:pt>
                <c:pt idx="34228">
                  <c:v>342213.94</c:v>
                </c:pt>
                <c:pt idx="34229">
                  <c:v>342223.91</c:v>
                </c:pt>
                <c:pt idx="34230">
                  <c:v>342233.94</c:v>
                </c:pt>
                <c:pt idx="34231">
                  <c:v>342243.91</c:v>
                </c:pt>
                <c:pt idx="34232">
                  <c:v>342253.91</c:v>
                </c:pt>
                <c:pt idx="34233">
                  <c:v>342263.91</c:v>
                </c:pt>
                <c:pt idx="34234">
                  <c:v>342273.91</c:v>
                </c:pt>
                <c:pt idx="34235">
                  <c:v>342283.88</c:v>
                </c:pt>
                <c:pt idx="34236">
                  <c:v>342293.91</c:v>
                </c:pt>
                <c:pt idx="34237">
                  <c:v>342303.91</c:v>
                </c:pt>
                <c:pt idx="34238">
                  <c:v>342313.88</c:v>
                </c:pt>
                <c:pt idx="34239">
                  <c:v>342323.91</c:v>
                </c:pt>
                <c:pt idx="34240">
                  <c:v>342333.88</c:v>
                </c:pt>
                <c:pt idx="34241">
                  <c:v>342343.91</c:v>
                </c:pt>
                <c:pt idx="34242">
                  <c:v>342353.88</c:v>
                </c:pt>
                <c:pt idx="34243">
                  <c:v>342363.88</c:v>
                </c:pt>
                <c:pt idx="34244">
                  <c:v>342373.88</c:v>
                </c:pt>
                <c:pt idx="34245">
                  <c:v>342383.88</c:v>
                </c:pt>
                <c:pt idx="34246">
                  <c:v>342393.88</c:v>
                </c:pt>
                <c:pt idx="34247">
                  <c:v>342403.88</c:v>
                </c:pt>
                <c:pt idx="34248">
                  <c:v>342413.88</c:v>
                </c:pt>
                <c:pt idx="34249">
                  <c:v>342423.88</c:v>
                </c:pt>
                <c:pt idx="34250">
                  <c:v>342433.88</c:v>
                </c:pt>
                <c:pt idx="34251">
                  <c:v>342443.88</c:v>
                </c:pt>
                <c:pt idx="34252">
                  <c:v>342453.88</c:v>
                </c:pt>
                <c:pt idx="34253">
                  <c:v>342463.88</c:v>
                </c:pt>
                <c:pt idx="34254">
                  <c:v>342473.88</c:v>
                </c:pt>
                <c:pt idx="34255">
                  <c:v>342483.84</c:v>
                </c:pt>
                <c:pt idx="34256">
                  <c:v>342493.88</c:v>
                </c:pt>
                <c:pt idx="34257">
                  <c:v>342503.88</c:v>
                </c:pt>
                <c:pt idx="34258">
                  <c:v>342513.84</c:v>
                </c:pt>
                <c:pt idx="34259">
                  <c:v>342523.88</c:v>
                </c:pt>
                <c:pt idx="34260">
                  <c:v>342533.84</c:v>
                </c:pt>
                <c:pt idx="34261">
                  <c:v>342543.88</c:v>
                </c:pt>
                <c:pt idx="34262">
                  <c:v>342553.84</c:v>
                </c:pt>
                <c:pt idx="34263">
                  <c:v>342563.84000000003</c:v>
                </c:pt>
                <c:pt idx="34264">
                  <c:v>342573.84</c:v>
                </c:pt>
                <c:pt idx="34265">
                  <c:v>342583.84</c:v>
                </c:pt>
                <c:pt idx="34266">
                  <c:v>342593.84</c:v>
                </c:pt>
                <c:pt idx="34267">
                  <c:v>342603.84</c:v>
                </c:pt>
                <c:pt idx="34268">
                  <c:v>342613.84</c:v>
                </c:pt>
                <c:pt idx="34269">
                  <c:v>342623.84</c:v>
                </c:pt>
                <c:pt idx="34270">
                  <c:v>342633.84</c:v>
                </c:pt>
                <c:pt idx="34271">
                  <c:v>342643.81</c:v>
                </c:pt>
                <c:pt idx="34272">
                  <c:v>342653.84</c:v>
                </c:pt>
                <c:pt idx="34273">
                  <c:v>342663.81</c:v>
                </c:pt>
                <c:pt idx="34274">
                  <c:v>342673.81</c:v>
                </c:pt>
                <c:pt idx="34275">
                  <c:v>342683.84</c:v>
                </c:pt>
                <c:pt idx="34276">
                  <c:v>342693.81</c:v>
                </c:pt>
                <c:pt idx="34277">
                  <c:v>342703.84</c:v>
                </c:pt>
                <c:pt idx="34278">
                  <c:v>342713.81</c:v>
                </c:pt>
                <c:pt idx="34279">
                  <c:v>342723.81</c:v>
                </c:pt>
                <c:pt idx="34280">
                  <c:v>342733.81</c:v>
                </c:pt>
                <c:pt idx="34281">
                  <c:v>342743.81</c:v>
                </c:pt>
                <c:pt idx="34282">
                  <c:v>342753.81</c:v>
                </c:pt>
                <c:pt idx="34283">
                  <c:v>342763.81</c:v>
                </c:pt>
                <c:pt idx="34284">
                  <c:v>342773.81</c:v>
                </c:pt>
                <c:pt idx="34285">
                  <c:v>342783.81</c:v>
                </c:pt>
                <c:pt idx="34286">
                  <c:v>342793.81</c:v>
                </c:pt>
                <c:pt idx="34287">
                  <c:v>342803.81</c:v>
                </c:pt>
                <c:pt idx="34288">
                  <c:v>342813.81</c:v>
                </c:pt>
                <c:pt idx="34289">
                  <c:v>342823.81</c:v>
                </c:pt>
                <c:pt idx="34290">
                  <c:v>342833.81</c:v>
                </c:pt>
                <c:pt idx="34291">
                  <c:v>342843.78</c:v>
                </c:pt>
                <c:pt idx="34292">
                  <c:v>342853.81</c:v>
                </c:pt>
                <c:pt idx="34293">
                  <c:v>342863.78</c:v>
                </c:pt>
                <c:pt idx="34294">
                  <c:v>342873.78</c:v>
                </c:pt>
                <c:pt idx="34295">
                  <c:v>342883.81</c:v>
                </c:pt>
                <c:pt idx="34296">
                  <c:v>342893.78</c:v>
                </c:pt>
                <c:pt idx="34297">
                  <c:v>342903.81</c:v>
                </c:pt>
                <c:pt idx="34298">
                  <c:v>342913.78</c:v>
                </c:pt>
                <c:pt idx="34299">
                  <c:v>342923.78</c:v>
                </c:pt>
                <c:pt idx="34300">
                  <c:v>342933.78</c:v>
                </c:pt>
                <c:pt idx="34301">
                  <c:v>342943.78</c:v>
                </c:pt>
                <c:pt idx="34302">
                  <c:v>342953.75</c:v>
                </c:pt>
                <c:pt idx="34303">
                  <c:v>342963.78</c:v>
                </c:pt>
                <c:pt idx="34304">
                  <c:v>342973.78</c:v>
                </c:pt>
                <c:pt idx="34305">
                  <c:v>342983.75</c:v>
                </c:pt>
                <c:pt idx="34306">
                  <c:v>342993.78</c:v>
                </c:pt>
                <c:pt idx="34307">
                  <c:v>343003.75</c:v>
                </c:pt>
                <c:pt idx="34308">
                  <c:v>343013.78</c:v>
                </c:pt>
                <c:pt idx="34309">
                  <c:v>343023.75</c:v>
                </c:pt>
                <c:pt idx="34310">
                  <c:v>343033.75</c:v>
                </c:pt>
                <c:pt idx="34311">
                  <c:v>343043.75</c:v>
                </c:pt>
                <c:pt idx="34312">
                  <c:v>343053.75</c:v>
                </c:pt>
                <c:pt idx="34313">
                  <c:v>343063.75</c:v>
                </c:pt>
                <c:pt idx="34314">
                  <c:v>343073.75</c:v>
                </c:pt>
                <c:pt idx="34315">
                  <c:v>343083.75</c:v>
                </c:pt>
                <c:pt idx="34316">
                  <c:v>343093.75</c:v>
                </c:pt>
                <c:pt idx="34317">
                  <c:v>343103.75</c:v>
                </c:pt>
                <c:pt idx="34318">
                  <c:v>343113.75</c:v>
                </c:pt>
                <c:pt idx="34319">
                  <c:v>343123.75</c:v>
                </c:pt>
                <c:pt idx="34320">
                  <c:v>343133.75</c:v>
                </c:pt>
                <c:pt idx="34321">
                  <c:v>343143.75</c:v>
                </c:pt>
                <c:pt idx="34322">
                  <c:v>343153.72</c:v>
                </c:pt>
                <c:pt idx="34323">
                  <c:v>343163.75</c:v>
                </c:pt>
                <c:pt idx="34324">
                  <c:v>343173.75</c:v>
                </c:pt>
                <c:pt idx="34325">
                  <c:v>343183.72</c:v>
                </c:pt>
                <c:pt idx="34326">
                  <c:v>343193.75</c:v>
                </c:pt>
                <c:pt idx="34327">
                  <c:v>343203.72</c:v>
                </c:pt>
                <c:pt idx="34328">
                  <c:v>343213.75</c:v>
                </c:pt>
                <c:pt idx="34329">
                  <c:v>343223.72</c:v>
                </c:pt>
                <c:pt idx="34330">
                  <c:v>343233.72</c:v>
                </c:pt>
                <c:pt idx="34331">
                  <c:v>343243.72</c:v>
                </c:pt>
                <c:pt idx="34332">
                  <c:v>343253.72</c:v>
                </c:pt>
                <c:pt idx="34333">
                  <c:v>343263.69</c:v>
                </c:pt>
                <c:pt idx="34334">
                  <c:v>343273.72</c:v>
                </c:pt>
                <c:pt idx="34335">
                  <c:v>343283.72</c:v>
                </c:pt>
                <c:pt idx="34336">
                  <c:v>343293.72</c:v>
                </c:pt>
                <c:pt idx="34337">
                  <c:v>343303.72</c:v>
                </c:pt>
                <c:pt idx="34338">
                  <c:v>343313.69</c:v>
                </c:pt>
                <c:pt idx="34339">
                  <c:v>343323.72</c:v>
                </c:pt>
                <c:pt idx="34340">
                  <c:v>343333.69</c:v>
                </c:pt>
                <c:pt idx="34341">
                  <c:v>343343.69</c:v>
                </c:pt>
                <c:pt idx="34342">
                  <c:v>343353.69</c:v>
                </c:pt>
                <c:pt idx="34343">
                  <c:v>343363.69</c:v>
                </c:pt>
                <c:pt idx="34344">
                  <c:v>343373.72</c:v>
                </c:pt>
                <c:pt idx="34345">
                  <c:v>343383.69</c:v>
                </c:pt>
                <c:pt idx="34346">
                  <c:v>343393.69</c:v>
                </c:pt>
                <c:pt idx="34347">
                  <c:v>343403.69</c:v>
                </c:pt>
                <c:pt idx="34348">
                  <c:v>343413.69</c:v>
                </c:pt>
                <c:pt idx="34349">
                  <c:v>343423.69</c:v>
                </c:pt>
                <c:pt idx="34350">
                  <c:v>343433.69</c:v>
                </c:pt>
                <c:pt idx="34351">
                  <c:v>343443.69</c:v>
                </c:pt>
                <c:pt idx="34352">
                  <c:v>343453.69</c:v>
                </c:pt>
                <c:pt idx="34353">
                  <c:v>343463.69</c:v>
                </c:pt>
                <c:pt idx="34354">
                  <c:v>343473.69</c:v>
                </c:pt>
                <c:pt idx="34355">
                  <c:v>343483.69</c:v>
                </c:pt>
                <c:pt idx="34356">
                  <c:v>343493.69</c:v>
                </c:pt>
                <c:pt idx="34357">
                  <c:v>343503.69</c:v>
                </c:pt>
                <c:pt idx="34358">
                  <c:v>343513.66</c:v>
                </c:pt>
                <c:pt idx="34359">
                  <c:v>343523.69</c:v>
                </c:pt>
                <c:pt idx="34360">
                  <c:v>343533.66</c:v>
                </c:pt>
                <c:pt idx="34361">
                  <c:v>343543.66</c:v>
                </c:pt>
                <c:pt idx="34362">
                  <c:v>343553.66</c:v>
                </c:pt>
                <c:pt idx="34363">
                  <c:v>343563.66</c:v>
                </c:pt>
                <c:pt idx="34364">
                  <c:v>343573.69</c:v>
                </c:pt>
                <c:pt idx="34365">
                  <c:v>343583.66</c:v>
                </c:pt>
                <c:pt idx="34366">
                  <c:v>343593.66</c:v>
                </c:pt>
                <c:pt idx="34367">
                  <c:v>343603.66</c:v>
                </c:pt>
                <c:pt idx="34368">
                  <c:v>343613.66</c:v>
                </c:pt>
                <c:pt idx="34369">
                  <c:v>343623.63</c:v>
                </c:pt>
                <c:pt idx="34370">
                  <c:v>343633.66</c:v>
                </c:pt>
                <c:pt idx="34371">
                  <c:v>343643.66</c:v>
                </c:pt>
                <c:pt idx="34372">
                  <c:v>343653.63</c:v>
                </c:pt>
                <c:pt idx="34373">
                  <c:v>343663.66</c:v>
                </c:pt>
                <c:pt idx="34374">
                  <c:v>343673.63</c:v>
                </c:pt>
                <c:pt idx="34375">
                  <c:v>343683.66</c:v>
                </c:pt>
                <c:pt idx="34376">
                  <c:v>343693.63</c:v>
                </c:pt>
                <c:pt idx="34377">
                  <c:v>343703.63</c:v>
                </c:pt>
                <c:pt idx="34378">
                  <c:v>343713.63</c:v>
                </c:pt>
                <c:pt idx="34379">
                  <c:v>343723.63</c:v>
                </c:pt>
                <c:pt idx="34380">
                  <c:v>343733.63</c:v>
                </c:pt>
                <c:pt idx="34381">
                  <c:v>343743.63</c:v>
                </c:pt>
                <c:pt idx="34382">
                  <c:v>343753.63</c:v>
                </c:pt>
                <c:pt idx="34383">
                  <c:v>343763.63</c:v>
                </c:pt>
                <c:pt idx="34384">
                  <c:v>343773.63</c:v>
                </c:pt>
                <c:pt idx="34385">
                  <c:v>343783.63</c:v>
                </c:pt>
                <c:pt idx="34386">
                  <c:v>343793.63</c:v>
                </c:pt>
                <c:pt idx="34387">
                  <c:v>343803.63</c:v>
                </c:pt>
                <c:pt idx="34388">
                  <c:v>343813.63</c:v>
                </c:pt>
                <c:pt idx="34389">
                  <c:v>343823.59</c:v>
                </c:pt>
                <c:pt idx="34390">
                  <c:v>343833.63</c:v>
                </c:pt>
                <c:pt idx="34391">
                  <c:v>343843.59</c:v>
                </c:pt>
                <c:pt idx="34392">
                  <c:v>343853.59</c:v>
                </c:pt>
                <c:pt idx="34393">
                  <c:v>343863.63</c:v>
                </c:pt>
                <c:pt idx="34394">
                  <c:v>343873.59</c:v>
                </c:pt>
                <c:pt idx="34395">
                  <c:v>343883.63</c:v>
                </c:pt>
                <c:pt idx="34396">
                  <c:v>343893.59</c:v>
                </c:pt>
                <c:pt idx="34397">
                  <c:v>343903.59</c:v>
                </c:pt>
                <c:pt idx="34398">
                  <c:v>343913.59</c:v>
                </c:pt>
                <c:pt idx="34399">
                  <c:v>343923.59</c:v>
                </c:pt>
                <c:pt idx="34400">
                  <c:v>343933.56</c:v>
                </c:pt>
                <c:pt idx="34401">
                  <c:v>343943.59</c:v>
                </c:pt>
                <c:pt idx="34402">
                  <c:v>343953.59</c:v>
                </c:pt>
                <c:pt idx="34403">
                  <c:v>343963.59</c:v>
                </c:pt>
                <c:pt idx="34404">
                  <c:v>343973.59</c:v>
                </c:pt>
                <c:pt idx="34405">
                  <c:v>343983.56</c:v>
                </c:pt>
                <c:pt idx="34406">
                  <c:v>343993.59</c:v>
                </c:pt>
                <c:pt idx="34407">
                  <c:v>344003.56</c:v>
                </c:pt>
                <c:pt idx="34408">
                  <c:v>344013.56</c:v>
                </c:pt>
                <c:pt idx="34409">
                  <c:v>344023.56</c:v>
                </c:pt>
                <c:pt idx="34410">
                  <c:v>344033.56</c:v>
                </c:pt>
                <c:pt idx="34411">
                  <c:v>344043.56</c:v>
                </c:pt>
                <c:pt idx="34412">
                  <c:v>344053.56</c:v>
                </c:pt>
                <c:pt idx="34413">
                  <c:v>344063.56</c:v>
                </c:pt>
                <c:pt idx="34414">
                  <c:v>344073.56</c:v>
                </c:pt>
                <c:pt idx="34415">
                  <c:v>344083.56</c:v>
                </c:pt>
                <c:pt idx="34416">
                  <c:v>344093.56</c:v>
                </c:pt>
                <c:pt idx="34417">
                  <c:v>344103.56</c:v>
                </c:pt>
                <c:pt idx="34418">
                  <c:v>344113.56</c:v>
                </c:pt>
                <c:pt idx="34419">
                  <c:v>344123.56</c:v>
                </c:pt>
                <c:pt idx="34420">
                  <c:v>344133.56</c:v>
                </c:pt>
                <c:pt idx="34421">
                  <c:v>344143.56</c:v>
                </c:pt>
                <c:pt idx="34422">
                  <c:v>344153.56</c:v>
                </c:pt>
                <c:pt idx="34423">
                  <c:v>344163.56</c:v>
                </c:pt>
                <c:pt idx="34424">
                  <c:v>344173.56</c:v>
                </c:pt>
                <c:pt idx="34425">
                  <c:v>344183.53</c:v>
                </c:pt>
                <c:pt idx="34426">
                  <c:v>344193.56</c:v>
                </c:pt>
                <c:pt idx="34427">
                  <c:v>344203.53</c:v>
                </c:pt>
                <c:pt idx="34428">
                  <c:v>344213.53</c:v>
                </c:pt>
                <c:pt idx="34429">
                  <c:v>344223.53</c:v>
                </c:pt>
                <c:pt idx="34430">
                  <c:v>344233.53</c:v>
                </c:pt>
                <c:pt idx="34431">
                  <c:v>344243.5</c:v>
                </c:pt>
                <c:pt idx="34432">
                  <c:v>344253.53</c:v>
                </c:pt>
                <c:pt idx="34433">
                  <c:v>344263.53</c:v>
                </c:pt>
                <c:pt idx="34434">
                  <c:v>344273.53</c:v>
                </c:pt>
                <c:pt idx="34435">
                  <c:v>344283.53</c:v>
                </c:pt>
                <c:pt idx="34436">
                  <c:v>344293.5</c:v>
                </c:pt>
                <c:pt idx="34437">
                  <c:v>344303.53</c:v>
                </c:pt>
                <c:pt idx="34438">
                  <c:v>344313.5</c:v>
                </c:pt>
                <c:pt idx="34439">
                  <c:v>344323.5</c:v>
                </c:pt>
                <c:pt idx="34440">
                  <c:v>344333.5</c:v>
                </c:pt>
                <c:pt idx="34441">
                  <c:v>344343.5</c:v>
                </c:pt>
                <c:pt idx="34442">
                  <c:v>344353.53</c:v>
                </c:pt>
                <c:pt idx="34443">
                  <c:v>344363.5</c:v>
                </c:pt>
                <c:pt idx="34444">
                  <c:v>344373.5</c:v>
                </c:pt>
                <c:pt idx="34445">
                  <c:v>344383.5</c:v>
                </c:pt>
                <c:pt idx="34446">
                  <c:v>344393.5</c:v>
                </c:pt>
                <c:pt idx="34447">
                  <c:v>344403.5</c:v>
                </c:pt>
                <c:pt idx="34448">
                  <c:v>344413.5</c:v>
                </c:pt>
                <c:pt idx="34449">
                  <c:v>344423.5</c:v>
                </c:pt>
                <c:pt idx="34450">
                  <c:v>344433.5</c:v>
                </c:pt>
                <c:pt idx="34451">
                  <c:v>344443.5</c:v>
                </c:pt>
                <c:pt idx="34452">
                  <c:v>344453.5</c:v>
                </c:pt>
                <c:pt idx="34453">
                  <c:v>344463.5</c:v>
                </c:pt>
                <c:pt idx="34454">
                  <c:v>344473.5</c:v>
                </c:pt>
                <c:pt idx="34455">
                  <c:v>344483.5</c:v>
                </c:pt>
                <c:pt idx="34456">
                  <c:v>344493.47</c:v>
                </c:pt>
                <c:pt idx="34457">
                  <c:v>344503.5</c:v>
                </c:pt>
                <c:pt idx="34458">
                  <c:v>344513.47</c:v>
                </c:pt>
                <c:pt idx="34459">
                  <c:v>344523.5</c:v>
                </c:pt>
                <c:pt idx="34460">
                  <c:v>344533.47</c:v>
                </c:pt>
                <c:pt idx="34461">
                  <c:v>344543.47</c:v>
                </c:pt>
                <c:pt idx="34462">
                  <c:v>344553.5</c:v>
                </c:pt>
                <c:pt idx="34463">
                  <c:v>344563.47</c:v>
                </c:pt>
                <c:pt idx="34464">
                  <c:v>344573.47</c:v>
                </c:pt>
                <c:pt idx="34465">
                  <c:v>344583.47</c:v>
                </c:pt>
                <c:pt idx="34466">
                  <c:v>344593.47</c:v>
                </c:pt>
                <c:pt idx="34467">
                  <c:v>344603.5</c:v>
                </c:pt>
                <c:pt idx="34468">
                  <c:v>344613.47</c:v>
                </c:pt>
                <c:pt idx="34469">
                  <c:v>344623.44</c:v>
                </c:pt>
                <c:pt idx="34470">
                  <c:v>344633.47</c:v>
                </c:pt>
                <c:pt idx="34471">
                  <c:v>344643.47</c:v>
                </c:pt>
                <c:pt idx="34472">
                  <c:v>344653.44</c:v>
                </c:pt>
                <c:pt idx="34473">
                  <c:v>344663.47</c:v>
                </c:pt>
                <c:pt idx="34474">
                  <c:v>344673.44</c:v>
                </c:pt>
                <c:pt idx="34475">
                  <c:v>344683.44</c:v>
                </c:pt>
                <c:pt idx="34476">
                  <c:v>344693.44</c:v>
                </c:pt>
                <c:pt idx="34477">
                  <c:v>344703.44</c:v>
                </c:pt>
                <c:pt idx="34478">
                  <c:v>344713.44</c:v>
                </c:pt>
                <c:pt idx="34479">
                  <c:v>344723.44</c:v>
                </c:pt>
                <c:pt idx="34480">
                  <c:v>344733.44</c:v>
                </c:pt>
                <c:pt idx="34481">
                  <c:v>344743.44</c:v>
                </c:pt>
                <c:pt idx="34482">
                  <c:v>344753.44</c:v>
                </c:pt>
                <c:pt idx="34483">
                  <c:v>344763.44</c:v>
                </c:pt>
                <c:pt idx="34484">
                  <c:v>344773.44</c:v>
                </c:pt>
                <c:pt idx="34485">
                  <c:v>344783.44</c:v>
                </c:pt>
                <c:pt idx="34486">
                  <c:v>344793.44</c:v>
                </c:pt>
                <c:pt idx="34487">
                  <c:v>344803.41</c:v>
                </c:pt>
                <c:pt idx="34488">
                  <c:v>344813.44</c:v>
                </c:pt>
                <c:pt idx="34489">
                  <c:v>344823.41</c:v>
                </c:pt>
                <c:pt idx="34490">
                  <c:v>344833.44</c:v>
                </c:pt>
                <c:pt idx="34491">
                  <c:v>344843.44</c:v>
                </c:pt>
                <c:pt idx="34492">
                  <c:v>344853.41</c:v>
                </c:pt>
                <c:pt idx="34493">
                  <c:v>344863.44</c:v>
                </c:pt>
                <c:pt idx="34494">
                  <c:v>344873.41</c:v>
                </c:pt>
                <c:pt idx="34495">
                  <c:v>344883.41</c:v>
                </c:pt>
                <c:pt idx="34496">
                  <c:v>344893.41</c:v>
                </c:pt>
                <c:pt idx="34497">
                  <c:v>344903.41</c:v>
                </c:pt>
                <c:pt idx="34498">
                  <c:v>344913.38</c:v>
                </c:pt>
                <c:pt idx="34499">
                  <c:v>344923.41</c:v>
                </c:pt>
                <c:pt idx="34500">
                  <c:v>344933.41</c:v>
                </c:pt>
                <c:pt idx="34501">
                  <c:v>344943.41</c:v>
                </c:pt>
                <c:pt idx="34502">
                  <c:v>344953.41</c:v>
                </c:pt>
                <c:pt idx="34503">
                  <c:v>344963.38</c:v>
                </c:pt>
                <c:pt idx="34504">
                  <c:v>344973.41</c:v>
                </c:pt>
                <c:pt idx="34505">
                  <c:v>344983.38</c:v>
                </c:pt>
                <c:pt idx="34506">
                  <c:v>344993.38</c:v>
                </c:pt>
                <c:pt idx="34507">
                  <c:v>345003.38</c:v>
                </c:pt>
                <c:pt idx="34508">
                  <c:v>345013.38</c:v>
                </c:pt>
                <c:pt idx="34509">
                  <c:v>345023.38</c:v>
                </c:pt>
                <c:pt idx="34510">
                  <c:v>345033.38</c:v>
                </c:pt>
                <c:pt idx="34511">
                  <c:v>345043.38</c:v>
                </c:pt>
                <c:pt idx="34512">
                  <c:v>345053.38</c:v>
                </c:pt>
                <c:pt idx="34513">
                  <c:v>345063.38</c:v>
                </c:pt>
                <c:pt idx="34514">
                  <c:v>345073.38</c:v>
                </c:pt>
                <c:pt idx="34515">
                  <c:v>345083.38</c:v>
                </c:pt>
                <c:pt idx="34516">
                  <c:v>345093.38</c:v>
                </c:pt>
                <c:pt idx="34517">
                  <c:v>345103.38</c:v>
                </c:pt>
                <c:pt idx="34518">
                  <c:v>345113.38</c:v>
                </c:pt>
                <c:pt idx="34519">
                  <c:v>345123.38</c:v>
                </c:pt>
                <c:pt idx="34520">
                  <c:v>345133.38</c:v>
                </c:pt>
                <c:pt idx="34521">
                  <c:v>345143.38</c:v>
                </c:pt>
                <c:pt idx="34522">
                  <c:v>345153.38</c:v>
                </c:pt>
                <c:pt idx="34523">
                  <c:v>345163.34</c:v>
                </c:pt>
                <c:pt idx="34524">
                  <c:v>345173.38</c:v>
                </c:pt>
                <c:pt idx="34525">
                  <c:v>345183.34</c:v>
                </c:pt>
                <c:pt idx="34526">
                  <c:v>345193.38</c:v>
                </c:pt>
                <c:pt idx="34527">
                  <c:v>345203.34</c:v>
                </c:pt>
                <c:pt idx="34528">
                  <c:v>345213.34</c:v>
                </c:pt>
                <c:pt idx="34529">
                  <c:v>345223.34</c:v>
                </c:pt>
                <c:pt idx="34530">
                  <c:v>345233.34</c:v>
                </c:pt>
                <c:pt idx="34531">
                  <c:v>345243.34</c:v>
                </c:pt>
                <c:pt idx="34532">
                  <c:v>345253.34</c:v>
                </c:pt>
                <c:pt idx="34533">
                  <c:v>345263.34</c:v>
                </c:pt>
                <c:pt idx="34534">
                  <c:v>345273.31</c:v>
                </c:pt>
                <c:pt idx="34535">
                  <c:v>345283.34</c:v>
                </c:pt>
                <c:pt idx="34536">
                  <c:v>345293.31</c:v>
                </c:pt>
                <c:pt idx="34537">
                  <c:v>345303.34</c:v>
                </c:pt>
                <c:pt idx="34538">
                  <c:v>345313.31</c:v>
                </c:pt>
                <c:pt idx="34539">
                  <c:v>345323.31</c:v>
                </c:pt>
                <c:pt idx="34540">
                  <c:v>345333.34</c:v>
                </c:pt>
                <c:pt idx="34541">
                  <c:v>345343.31</c:v>
                </c:pt>
                <c:pt idx="34542">
                  <c:v>345353.31</c:v>
                </c:pt>
                <c:pt idx="34543">
                  <c:v>345363.31</c:v>
                </c:pt>
                <c:pt idx="34544">
                  <c:v>345373.31</c:v>
                </c:pt>
                <c:pt idx="34545">
                  <c:v>345383.31</c:v>
                </c:pt>
                <c:pt idx="34546">
                  <c:v>345393.31</c:v>
                </c:pt>
                <c:pt idx="34547">
                  <c:v>345403.31</c:v>
                </c:pt>
                <c:pt idx="34548">
                  <c:v>345413.31</c:v>
                </c:pt>
                <c:pt idx="34549">
                  <c:v>345423.31</c:v>
                </c:pt>
                <c:pt idx="34550">
                  <c:v>345433.31</c:v>
                </c:pt>
                <c:pt idx="34551">
                  <c:v>345443.31</c:v>
                </c:pt>
                <c:pt idx="34552">
                  <c:v>345453.31</c:v>
                </c:pt>
                <c:pt idx="34553">
                  <c:v>345463.31</c:v>
                </c:pt>
                <c:pt idx="34554">
                  <c:v>345473.28000000003</c:v>
                </c:pt>
                <c:pt idx="34555">
                  <c:v>345483.31</c:v>
                </c:pt>
                <c:pt idx="34556">
                  <c:v>345493.28</c:v>
                </c:pt>
                <c:pt idx="34557">
                  <c:v>345503.31</c:v>
                </c:pt>
                <c:pt idx="34558">
                  <c:v>345513.28</c:v>
                </c:pt>
                <c:pt idx="34559">
                  <c:v>345523.28</c:v>
                </c:pt>
                <c:pt idx="34560">
                  <c:v>345533.31</c:v>
                </c:pt>
                <c:pt idx="34561">
                  <c:v>345543.28</c:v>
                </c:pt>
                <c:pt idx="34562">
                  <c:v>345553.28</c:v>
                </c:pt>
                <c:pt idx="34563">
                  <c:v>345563.28</c:v>
                </c:pt>
                <c:pt idx="34564">
                  <c:v>345573.28</c:v>
                </c:pt>
                <c:pt idx="34565">
                  <c:v>345583.25</c:v>
                </c:pt>
                <c:pt idx="34566">
                  <c:v>345593.28</c:v>
                </c:pt>
                <c:pt idx="34567">
                  <c:v>345603.25</c:v>
                </c:pt>
                <c:pt idx="34568">
                  <c:v>345613.28</c:v>
                </c:pt>
                <c:pt idx="34569">
                  <c:v>345623.25</c:v>
                </c:pt>
                <c:pt idx="34570">
                  <c:v>345633.25</c:v>
                </c:pt>
                <c:pt idx="34571">
                  <c:v>345643.28</c:v>
                </c:pt>
                <c:pt idx="34572">
                  <c:v>345653.25</c:v>
                </c:pt>
                <c:pt idx="34573">
                  <c:v>345663.25</c:v>
                </c:pt>
                <c:pt idx="34574">
                  <c:v>345673.25</c:v>
                </c:pt>
                <c:pt idx="34575">
                  <c:v>345683.25</c:v>
                </c:pt>
                <c:pt idx="34576">
                  <c:v>345693.25</c:v>
                </c:pt>
                <c:pt idx="34577">
                  <c:v>345703.25</c:v>
                </c:pt>
                <c:pt idx="34578">
                  <c:v>345713.25</c:v>
                </c:pt>
                <c:pt idx="34579">
                  <c:v>345723.25</c:v>
                </c:pt>
                <c:pt idx="34580">
                  <c:v>345733.25</c:v>
                </c:pt>
                <c:pt idx="34581">
                  <c:v>345743.25</c:v>
                </c:pt>
                <c:pt idx="34582">
                  <c:v>345753.25</c:v>
                </c:pt>
                <c:pt idx="34583">
                  <c:v>345763.25</c:v>
                </c:pt>
                <c:pt idx="34584">
                  <c:v>345773.25</c:v>
                </c:pt>
                <c:pt idx="34585">
                  <c:v>345783.25</c:v>
                </c:pt>
                <c:pt idx="34586">
                  <c:v>345793.25</c:v>
                </c:pt>
                <c:pt idx="34587">
                  <c:v>345803.22</c:v>
                </c:pt>
                <c:pt idx="34588">
                  <c:v>345813.25</c:v>
                </c:pt>
                <c:pt idx="34589">
                  <c:v>345823.22</c:v>
                </c:pt>
                <c:pt idx="34590">
                  <c:v>345833.22</c:v>
                </c:pt>
                <c:pt idx="34591">
                  <c:v>345843.25</c:v>
                </c:pt>
                <c:pt idx="34592">
                  <c:v>345853.22</c:v>
                </c:pt>
                <c:pt idx="34593">
                  <c:v>345863.25</c:v>
                </c:pt>
                <c:pt idx="34594">
                  <c:v>345873.22</c:v>
                </c:pt>
                <c:pt idx="34595">
                  <c:v>345883.22</c:v>
                </c:pt>
                <c:pt idx="34596">
                  <c:v>345893.22</c:v>
                </c:pt>
                <c:pt idx="34597">
                  <c:v>345903.22</c:v>
                </c:pt>
                <c:pt idx="34598">
                  <c:v>345913.19</c:v>
                </c:pt>
                <c:pt idx="34599">
                  <c:v>345923.22</c:v>
                </c:pt>
                <c:pt idx="34600">
                  <c:v>345933.22</c:v>
                </c:pt>
                <c:pt idx="34601">
                  <c:v>345943.19</c:v>
                </c:pt>
                <c:pt idx="34602">
                  <c:v>345953.22</c:v>
                </c:pt>
                <c:pt idx="34603">
                  <c:v>345963.19</c:v>
                </c:pt>
                <c:pt idx="34604">
                  <c:v>345973.22</c:v>
                </c:pt>
                <c:pt idx="34605">
                  <c:v>345983.19</c:v>
                </c:pt>
                <c:pt idx="34606">
                  <c:v>345993.19</c:v>
                </c:pt>
                <c:pt idx="34607">
                  <c:v>346003.19</c:v>
                </c:pt>
                <c:pt idx="34608">
                  <c:v>346013.19</c:v>
                </c:pt>
                <c:pt idx="34609">
                  <c:v>346023.19</c:v>
                </c:pt>
                <c:pt idx="34610">
                  <c:v>346033.19</c:v>
                </c:pt>
                <c:pt idx="34611">
                  <c:v>346043.19</c:v>
                </c:pt>
                <c:pt idx="34612">
                  <c:v>346053.19</c:v>
                </c:pt>
                <c:pt idx="34613">
                  <c:v>346063.19</c:v>
                </c:pt>
                <c:pt idx="34614">
                  <c:v>346073.19</c:v>
                </c:pt>
                <c:pt idx="34615">
                  <c:v>346083.19</c:v>
                </c:pt>
                <c:pt idx="34616">
                  <c:v>346093.19</c:v>
                </c:pt>
                <c:pt idx="34617">
                  <c:v>346103.19</c:v>
                </c:pt>
                <c:pt idx="34618">
                  <c:v>346113.16</c:v>
                </c:pt>
                <c:pt idx="34619">
                  <c:v>346123.19</c:v>
                </c:pt>
                <c:pt idx="34620">
                  <c:v>346133.19</c:v>
                </c:pt>
                <c:pt idx="34621">
                  <c:v>346143.16</c:v>
                </c:pt>
                <c:pt idx="34622">
                  <c:v>346153.19</c:v>
                </c:pt>
                <c:pt idx="34623">
                  <c:v>346163.16</c:v>
                </c:pt>
                <c:pt idx="34624">
                  <c:v>346173.19</c:v>
                </c:pt>
                <c:pt idx="34625">
                  <c:v>346183.16</c:v>
                </c:pt>
                <c:pt idx="34626">
                  <c:v>346193.16</c:v>
                </c:pt>
                <c:pt idx="34627">
                  <c:v>346203.16</c:v>
                </c:pt>
                <c:pt idx="34628">
                  <c:v>346213.16</c:v>
                </c:pt>
                <c:pt idx="34629">
                  <c:v>346223.13</c:v>
                </c:pt>
                <c:pt idx="34630">
                  <c:v>346233.16</c:v>
                </c:pt>
                <c:pt idx="34631">
                  <c:v>346243.16</c:v>
                </c:pt>
                <c:pt idx="34632">
                  <c:v>346253.16</c:v>
                </c:pt>
                <c:pt idx="34633">
                  <c:v>346263.16</c:v>
                </c:pt>
                <c:pt idx="34634">
                  <c:v>346273.13</c:v>
                </c:pt>
                <c:pt idx="34635">
                  <c:v>346283.16</c:v>
                </c:pt>
                <c:pt idx="34636">
                  <c:v>346293.13</c:v>
                </c:pt>
                <c:pt idx="34637">
                  <c:v>346303.13</c:v>
                </c:pt>
                <c:pt idx="34638">
                  <c:v>346313.13</c:v>
                </c:pt>
                <c:pt idx="34639">
                  <c:v>346323.13</c:v>
                </c:pt>
                <c:pt idx="34640">
                  <c:v>346333.16</c:v>
                </c:pt>
                <c:pt idx="34641">
                  <c:v>346343.13</c:v>
                </c:pt>
                <c:pt idx="34642">
                  <c:v>346353.13</c:v>
                </c:pt>
                <c:pt idx="34643">
                  <c:v>346363.13</c:v>
                </c:pt>
                <c:pt idx="34644">
                  <c:v>346373.13</c:v>
                </c:pt>
                <c:pt idx="34645">
                  <c:v>346383.13</c:v>
                </c:pt>
                <c:pt idx="34646">
                  <c:v>346393.13</c:v>
                </c:pt>
                <c:pt idx="34647">
                  <c:v>346403.13</c:v>
                </c:pt>
                <c:pt idx="34648">
                  <c:v>346413.13</c:v>
                </c:pt>
                <c:pt idx="34649">
                  <c:v>346423.09</c:v>
                </c:pt>
                <c:pt idx="34650">
                  <c:v>346433.13</c:v>
                </c:pt>
                <c:pt idx="34651">
                  <c:v>346443.13</c:v>
                </c:pt>
                <c:pt idx="34652">
                  <c:v>346453.13</c:v>
                </c:pt>
                <c:pt idx="34653">
                  <c:v>346463.13</c:v>
                </c:pt>
                <c:pt idx="34654">
                  <c:v>346473.13</c:v>
                </c:pt>
                <c:pt idx="34655">
                  <c:v>346483.13</c:v>
                </c:pt>
                <c:pt idx="34656">
                  <c:v>346493.13</c:v>
                </c:pt>
                <c:pt idx="34657">
                  <c:v>346503.09</c:v>
                </c:pt>
                <c:pt idx="34658">
                  <c:v>346513.09</c:v>
                </c:pt>
                <c:pt idx="34659">
                  <c:v>346523.09</c:v>
                </c:pt>
                <c:pt idx="34660">
                  <c:v>346533.13</c:v>
                </c:pt>
                <c:pt idx="34661">
                  <c:v>346543.09</c:v>
                </c:pt>
                <c:pt idx="34662">
                  <c:v>346553.09</c:v>
                </c:pt>
                <c:pt idx="34663">
                  <c:v>346563.09</c:v>
                </c:pt>
                <c:pt idx="34664">
                  <c:v>346573.09</c:v>
                </c:pt>
                <c:pt idx="34665">
                  <c:v>346583.06</c:v>
                </c:pt>
                <c:pt idx="34666">
                  <c:v>346593.09</c:v>
                </c:pt>
                <c:pt idx="34667">
                  <c:v>346603.06</c:v>
                </c:pt>
                <c:pt idx="34668">
                  <c:v>346613.06</c:v>
                </c:pt>
                <c:pt idx="34669">
                  <c:v>346623.06</c:v>
                </c:pt>
                <c:pt idx="34670">
                  <c:v>346633.06</c:v>
                </c:pt>
                <c:pt idx="34671">
                  <c:v>346643.09</c:v>
                </c:pt>
                <c:pt idx="34672">
                  <c:v>346653.06</c:v>
                </c:pt>
                <c:pt idx="34673">
                  <c:v>346663.06</c:v>
                </c:pt>
                <c:pt idx="34674">
                  <c:v>346673.06</c:v>
                </c:pt>
                <c:pt idx="34675">
                  <c:v>346683.06</c:v>
                </c:pt>
                <c:pt idx="34676">
                  <c:v>346693.06</c:v>
                </c:pt>
                <c:pt idx="34677">
                  <c:v>346703.06</c:v>
                </c:pt>
                <c:pt idx="34678">
                  <c:v>346713.06</c:v>
                </c:pt>
                <c:pt idx="34679">
                  <c:v>346723.06</c:v>
                </c:pt>
                <c:pt idx="34680">
                  <c:v>346733.06</c:v>
                </c:pt>
                <c:pt idx="34681">
                  <c:v>346743.06</c:v>
                </c:pt>
                <c:pt idx="34682">
                  <c:v>346753.06</c:v>
                </c:pt>
                <c:pt idx="34683">
                  <c:v>346763.06</c:v>
                </c:pt>
                <c:pt idx="34684">
                  <c:v>346773.06</c:v>
                </c:pt>
                <c:pt idx="34685">
                  <c:v>346783.03</c:v>
                </c:pt>
                <c:pt idx="34686">
                  <c:v>346793.06</c:v>
                </c:pt>
                <c:pt idx="34687">
                  <c:v>346803.03</c:v>
                </c:pt>
                <c:pt idx="34688">
                  <c:v>346813.03</c:v>
                </c:pt>
                <c:pt idx="34689">
                  <c:v>346823.03</c:v>
                </c:pt>
                <c:pt idx="34690">
                  <c:v>346833.03</c:v>
                </c:pt>
                <c:pt idx="34691">
                  <c:v>346843.06</c:v>
                </c:pt>
                <c:pt idx="34692">
                  <c:v>346853.03</c:v>
                </c:pt>
                <c:pt idx="34693">
                  <c:v>346863.03</c:v>
                </c:pt>
                <c:pt idx="34694">
                  <c:v>346873.03</c:v>
                </c:pt>
                <c:pt idx="34695">
                  <c:v>346883.03</c:v>
                </c:pt>
                <c:pt idx="34696">
                  <c:v>346893.03</c:v>
                </c:pt>
                <c:pt idx="34697">
                  <c:v>346903.03</c:v>
                </c:pt>
                <c:pt idx="34698">
                  <c:v>346913.03</c:v>
                </c:pt>
                <c:pt idx="34699">
                  <c:v>346923.03</c:v>
                </c:pt>
                <c:pt idx="34700">
                  <c:v>346933.03</c:v>
                </c:pt>
                <c:pt idx="34701">
                  <c:v>346943</c:v>
                </c:pt>
                <c:pt idx="34702">
                  <c:v>346953.03</c:v>
                </c:pt>
                <c:pt idx="34703">
                  <c:v>346963</c:v>
                </c:pt>
                <c:pt idx="34704">
                  <c:v>346973</c:v>
                </c:pt>
                <c:pt idx="34705">
                  <c:v>346983</c:v>
                </c:pt>
                <c:pt idx="34706">
                  <c:v>346993</c:v>
                </c:pt>
                <c:pt idx="34707">
                  <c:v>347003</c:v>
                </c:pt>
                <c:pt idx="34708">
                  <c:v>347013</c:v>
                </c:pt>
                <c:pt idx="34709">
                  <c:v>347023</c:v>
                </c:pt>
                <c:pt idx="34710">
                  <c:v>347033</c:v>
                </c:pt>
                <c:pt idx="34711">
                  <c:v>347043</c:v>
                </c:pt>
                <c:pt idx="34712">
                  <c:v>347053</c:v>
                </c:pt>
                <c:pt idx="34713">
                  <c:v>347063</c:v>
                </c:pt>
                <c:pt idx="34714">
                  <c:v>347073</c:v>
                </c:pt>
                <c:pt idx="34715">
                  <c:v>347083</c:v>
                </c:pt>
                <c:pt idx="34716">
                  <c:v>347092.97</c:v>
                </c:pt>
                <c:pt idx="34717">
                  <c:v>347103</c:v>
                </c:pt>
                <c:pt idx="34718">
                  <c:v>347112.97</c:v>
                </c:pt>
                <c:pt idx="34719">
                  <c:v>347123</c:v>
                </c:pt>
                <c:pt idx="34720">
                  <c:v>347133</c:v>
                </c:pt>
                <c:pt idx="34721">
                  <c:v>347142.97</c:v>
                </c:pt>
                <c:pt idx="34722">
                  <c:v>347153</c:v>
                </c:pt>
                <c:pt idx="34723">
                  <c:v>347162.97</c:v>
                </c:pt>
                <c:pt idx="34724">
                  <c:v>347172.97</c:v>
                </c:pt>
                <c:pt idx="34725">
                  <c:v>347182.97</c:v>
                </c:pt>
                <c:pt idx="34726">
                  <c:v>347192.97</c:v>
                </c:pt>
                <c:pt idx="34727">
                  <c:v>347202.94</c:v>
                </c:pt>
                <c:pt idx="34728">
                  <c:v>347212.97</c:v>
                </c:pt>
                <c:pt idx="34729">
                  <c:v>347222.94</c:v>
                </c:pt>
                <c:pt idx="34730">
                  <c:v>347232.97</c:v>
                </c:pt>
                <c:pt idx="34731">
                  <c:v>347242.97</c:v>
                </c:pt>
                <c:pt idx="34732">
                  <c:v>347252.94</c:v>
                </c:pt>
                <c:pt idx="34733">
                  <c:v>347262.97</c:v>
                </c:pt>
                <c:pt idx="34734">
                  <c:v>347272.94</c:v>
                </c:pt>
                <c:pt idx="34735">
                  <c:v>347282.94</c:v>
                </c:pt>
                <c:pt idx="34736">
                  <c:v>347292.94</c:v>
                </c:pt>
                <c:pt idx="34737">
                  <c:v>347302.94</c:v>
                </c:pt>
                <c:pt idx="34738">
                  <c:v>347312.97</c:v>
                </c:pt>
                <c:pt idx="34739">
                  <c:v>347322.94</c:v>
                </c:pt>
                <c:pt idx="34740">
                  <c:v>347332.94</c:v>
                </c:pt>
                <c:pt idx="34741">
                  <c:v>347342.94</c:v>
                </c:pt>
                <c:pt idx="34742">
                  <c:v>347352.94</c:v>
                </c:pt>
                <c:pt idx="34743">
                  <c:v>347362.94</c:v>
                </c:pt>
                <c:pt idx="34744">
                  <c:v>347372.94</c:v>
                </c:pt>
                <c:pt idx="34745">
                  <c:v>347382.94</c:v>
                </c:pt>
                <c:pt idx="34746">
                  <c:v>347392.94</c:v>
                </c:pt>
                <c:pt idx="34747">
                  <c:v>347402.91</c:v>
                </c:pt>
                <c:pt idx="34748">
                  <c:v>347412.94</c:v>
                </c:pt>
                <c:pt idx="34749">
                  <c:v>347422.91</c:v>
                </c:pt>
                <c:pt idx="34750">
                  <c:v>347432.94</c:v>
                </c:pt>
                <c:pt idx="34751">
                  <c:v>347442.94</c:v>
                </c:pt>
                <c:pt idx="34752">
                  <c:v>347452.91</c:v>
                </c:pt>
                <c:pt idx="34753">
                  <c:v>347462.94</c:v>
                </c:pt>
                <c:pt idx="34754">
                  <c:v>347472.91</c:v>
                </c:pt>
                <c:pt idx="34755">
                  <c:v>347482.91</c:v>
                </c:pt>
                <c:pt idx="34756">
                  <c:v>347492.91</c:v>
                </c:pt>
                <c:pt idx="34757">
                  <c:v>347502.91</c:v>
                </c:pt>
                <c:pt idx="34758">
                  <c:v>347512.91</c:v>
                </c:pt>
                <c:pt idx="34759">
                  <c:v>347522.91</c:v>
                </c:pt>
                <c:pt idx="34760">
                  <c:v>347532.88</c:v>
                </c:pt>
                <c:pt idx="34761">
                  <c:v>347542.91</c:v>
                </c:pt>
                <c:pt idx="34762">
                  <c:v>347552.91</c:v>
                </c:pt>
                <c:pt idx="34763">
                  <c:v>347562.88</c:v>
                </c:pt>
                <c:pt idx="34764">
                  <c:v>347572.91</c:v>
                </c:pt>
                <c:pt idx="34765">
                  <c:v>347582.88</c:v>
                </c:pt>
                <c:pt idx="34766">
                  <c:v>347592.91</c:v>
                </c:pt>
                <c:pt idx="34767">
                  <c:v>347602.88</c:v>
                </c:pt>
                <c:pt idx="34768">
                  <c:v>347612.88</c:v>
                </c:pt>
                <c:pt idx="34769">
                  <c:v>347622.88</c:v>
                </c:pt>
                <c:pt idx="34770">
                  <c:v>347632.88</c:v>
                </c:pt>
                <c:pt idx="34771">
                  <c:v>347642.88</c:v>
                </c:pt>
                <c:pt idx="34772">
                  <c:v>347652.88</c:v>
                </c:pt>
                <c:pt idx="34773">
                  <c:v>347662.88</c:v>
                </c:pt>
                <c:pt idx="34774">
                  <c:v>347672.88</c:v>
                </c:pt>
                <c:pt idx="34775">
                  <c:v>347682.88</c:v>
                </c:pt>
                <c:pt idx="34776">
                  <c:v>347692.88</c:v>
                </c:pt>
                <c:pt idx="34777">
                  <c:v>347702.88</c:v>
                </c:pt>
                <c:pt idx="34778">
                  <c:v>347712.88</c:v>
                </c:pt>
                <c:pt idx="34779">
                  <c:v>347722.88</c:v>
                </c:pt>
                <c:pt idx="34780">
                  <c:v>347732.88</c:v>
                </c:pt>
                <c:pt idx="34781">
                  <c:v>347742.88</c:v>
                </c:pt>
                <c:pt idx="34782">
                  <c:v>347752.88</c:v>
                </c:pt>
                <c:pt idx="34783">
                  <c:v>347762.84</c:v>
                </c:pt>
                <c:pt idx="34784">
                  <c:v>347772.88</c:v>
                </c:pt>
                <c:pt idx="34785">
                  <c:v>347782.84</c:v>
                </c:pt>
                <c:pt idx="34786">
                  <c:v>347792.88</c:v>
                </c:pt>
                <c:pt idx="34787">
                  <c:v>347802.84</c:v>
                </c:pt>
                <c:pt idx="34788">
                  <c:v>347812.84</c:v>
                </c:pt>
                <c:pt idx="34789">
                  <c:v>347822.84</c:v>
                </c:pt>
                <c:pt idx="34790">
                  <c:v>347832.84</c:v>
                </c:pt>
                <c:pt idx="34791">
                  <c:v>347842.84</c:v>
                </c:pt>
                <c:pt idx="34792">
                  <c:v>347852.84</c:v>
                </c:pt>
                <c:pt idx="34793">
                  <c:v>347862.84</c:v>
                </c:pt>
                <c:pt idx="34794">
                  <c:v>347872.81</c:v>
                </c:pt>
                <c:pt idx="34795">
                  <c:v>347882.84</c:v>
                </c:pt>
                <c:pt idx="34796">
                  <c:v>347892.81</c:v>
                </c:pt>
                <c:pt idx="34797">
                  <c:v>347902.84</c:v>
                </c:pt>
                <c:pt idx="34798">
                  <c:v>347912.81</c:v>
                </c:pt>
                <c:pt idx="34799">
                  <c:v>347922.81</c:v>
                </c:pt>
                <c:pt idx="34800">
                  <c:v>347932.81</c:v>
                </c:pt>
                <c:pt idx="34801">
                  <c:v>347942.81</c:v>
                </c:pt>
                <c:pt idx="34802">
                  <c:v>347952.81</c:v>
                </c:pt>
                <c:pt idx="34803">
                  <c:v>347962.81</c:v>
                </c:pt>
                <c:pt idx="34804">
                  <c:v>347972.81</c:v>
                </c:pt>
                <c:pt idx="34805">
                  <c:v>347982.81</c:v>
                </c:pt>
                <c:pt idx="34806">
                  <c:v>347992.81</c:v>
                </c:pt>
                <c:pt idx="34807">
                  <c:v>348002.81</c:v>
                </c:pt>
                <c:pt idx="34808">
                  <c:v>348012.81</c:v>
                </c:pt>
                <c:pt idx="34809">
                  <c:v>348022.81</c:v>
                </c:pt>
                <c:pt idx="34810">
                  <c:v>348032.81</c:v>
                </c:pt>
                <c:pt idx="34811">
                  <c:v>348042.81</c:v>
                </c:pt>
                <c:pt idx="34812">
                  <c:v>348052.81</c:v>
                </c:pt>
                <c:pt idx="34813">
                  <c:v>348062.81</c:v>
                </c:pt>
                <c:pt idx="34814">
                  <c:v>348072.78</c:v>
                </c:pt>
                <c:pt idx="34815">
                  <c:v>348082.81</c:v>
                </c:pt>
                <c:pt idx="34816">
                  <c:v>348092.78</c:v>
                </c:pt>
                <c:pt idx="34817">
                  <c:v>348102.81</c:v>
                </c:pt>
                <c:pt idx="34818">
                  <c:v>348112.78</c:v>
                </c:pt>
                <c:pt idx="34819">
                  <c:v>348122.78</c:v>
                </c:pt>
                <c:pt idx="34820">
                  <c:v>348132.78</c:v>
                </c:pt>
                <c:pt idx="34821">
                  <c:v>348142.78</c:v>
                </c:pt>
                <c:pt idx="34822">
                  <c:v>348152.78</c:v>
                </c:pt>
                <c:pt idx="34823">
                  <c:v>348162.78</c:v>
                </c:pt>
                <c:pt idx="34824">
                  <c:v>348172.78</c:v>
                </c:pt>
                <c:pt idx="34825">
                  <c:v>348182.78</c:v>
                </c:pt>
                <c:pt idx="34826">
                  <c:v>348192.78</c:v>
                </c:pt>
                <c:pt idx="34827">
                  <c:v>348202.78</c:v>
                </c:pt>
                <c:pt idx="34828">
                  <c:v>348212.78</c:v>
                </c:pt>
                <c:pt idx="34829">
                  <c:v>348222.75</c:v>
                </c:pt>
                <c:pt idx="34830">
                  <c:v>348232.75</c:v>
                </c:pt>
                <c:pt idx="34831">
                  <c:v>348242.75</c:v>
                </c:pt>
                <c:pt idx="34832">
                  <c:v>348252.75</c:v>
                </c:pt>
                <c:pt idx="34833">
                  <c:v>348262.78</c:v>
                </c:pt>
                <c:pt idx="34834">
                  <c:v>348272.75</c:v>
                </c:pt>
                <c:pt idx="34835">
                  <c:v>348282.75</c:v>
                </c:pt>
                <c:pt idx="34836">
                  <c:v>348292.75</c:v>
                </c:pt>
                <c:pt idx="34837">
                  <c:v>348302.75</c:v>
                </c:pt>
                <c:pt idx="34838">
                  <c:v>348312.75</c:v>
                </c:pt>
                <c:pt idx="34839">
                  <c:v>348322.75</c:v>
                </c:pt>
                <c:pt idx="34840">
                  <c:v>348332.75</c:v>
                </c:pt>
                <c:pt idx="34841">
                  <c:v>348342.75</c:v>
                </c:pt>
                <c:pt idx="34842">
                  <c:v>348352.75</c:v>
                </c:pt>
                <c:pt idx="34843">
                  <c:v>348362.75</c:v>
                </c:pt>
                <c:pt idx="34844">
                  <c:v>348372.75</c:v>
                </c:pt>
                <c:pt idx="34845">
                  <c:v>348382.75</c:v>
                </c:pt>
                <c:pt idx="34846">
                  <c:v>348392.75</c:v>
                </c:pt>
                <c:pt idx="34847">
                  <c:v>348402.72</c:v>
                </c:pt>
                <c:pt idx="34848">
                  <c:v>348412.75</c:v>
                </c:pt>
                <c:pt idx="34849">
                  <c:v>348422.72</c:v>
                </c:pt>
                <c:pt idx="34850">
                  <c:v>348432.72</c:v>
                </c:pt>
                <c:pt idx="34851">
                  <c:v>348442.72</c:v>
                </c:pt>
                <c:pt idx="34852">
                  <c:v>348452.72</c:v>
                </c:pt>
                <c:pt idx="34853">
                  <c:v>348462.75</c:v>
                </c:pt>
                <c:pt idx="34854">
                  <c:v>348472.72</c:v>
                </c:pt>
                <c:pt idx="34855">
                  <c:v>348482.72</c:v>
                </c:pt>
                <c:pt idx="34856">
                  <c:v>348492.72</c:v>
                </c:pt>
                <c:pt idx="34857">
                  <c:v>348502.72</c:v>
                </c:pt>
                <c:pt idx="34858">
                  <c:v>348512.69</c:v>
                </c:pt>
                <c:pt idx="34859">
                  <c:v>348522.72</c:v>
                </c:pt>
                <c:pt idx="34860">
                  <c:v>348532.69</c:v>
                </c:pt>
                <c:pt idx="34861">
                  <c:v>348542.69</c:v>
                </c:pt>
                <c:pt idx="34862">
                  <c:v>348552.72</c:v>
                </c:pt>
                <c:pt idx="34863">
                  <c:v>348562.69</c:v>
                </c:pt>
                <c:pt idx="34864">
                  <c:v>348572.72</c:v>
                </c:pt>
                <c:pt idx="34865">
                  <c:v>348582.69</c:v>
                </c:pt>
                <c:pt idx="34866">
                  <c:v>348592.69</c:v>
                </c:pt>
                <c:pt idx="34867">
                  <c:v>348602.72</c:v>
                </c:pt>
                <c:pt idx="34868">
                  <c:v>348612.69</c:v>
                </c:pt>
                <c:pt idx="34869">
                  <c:v>348622.69</c:v>
                </c:pt>
                <c:pt idx="34870">
                  <c:v>348632.69</c:v>
                </c:pt>
                <c:pt idx="34871">
                  <c:v>348642.69</c:v>
                </c:pt>
                <c:pt idx="34872">
                  <c:v>348652.69</c:v>
                </c:pt>
                <c:pt idx="34873">
                  <c:v>348662.69</c:v>
                </c:pt>
                <c:pt idx="34874">
                  <c:v>348672.69</c:v>
                </c:pt>
                <c:pt idx="34875">
                  <c:v>348682.69</c:v>
                </c:pt>
                <c:pt idx="34876">
                  <c:v>348692.69</c:v>
                </c:pt>
                <c:pt idx="34877">
                  <c:v>348702.69</c:v>
                </c:pt>
                <c:pt idx="34878">
                  <c:v>348712.66</c:v>
                </c:pt>
                <c:pt idx="34879">
                  <c:v>348722.69</c:v>
                </c:pt>
                <c:pt idx="34880">
                  <c:v>348732.66</c:v>
                </c:pt>
                <c:pt idx="34881">
                  <c:v>348742.66</c:v>
                </c:pt>
                <c:pt idx="34882">
                  <c:v>348752.66</c:v>
                </c:pt>
                <c:pt idx="34883">
                  <c:v>348762.66</c:v>
                </c:pt>
                <c:pt idx="34884">
                  <c:v>348772.69</c:v>
                </c:pt>
                <c:pt idx="34885">
                  <c:v>348782.66</c:v>
                </c:pt>
                <c:pt idx="34886">
                  <c:v>348792.66</c:v>
                </c:pt>
                <c:pt idx="34887">
                  <c:v>348802.66</c:v>
                </c:pt>
                <c:pt idx="34888">
                  <c:v>348812.66</c:v>
                </c:pt>
                <c:pt idx="34889">
                  <c:v>348822.63</c:v>
                </c:pt>
                <c:pt idx="34890">
                  <c:v>348832.66</c:v>
                </c:pt>
                <c:pt idx="34891">
                  <c:v>348842.63</c:v>
                </c:pt>
                <c:pt idx="34892">
                  <c:v>348852.66</c:v>
                </c:pt>
                <c:pt idx="34893">
                  <c:v>348862.66</c:v>
                </c:pt>
                <c:pt idx="34894">
                  <c:v>348872.63</c:v>
                </c:pt>
                <c:pt idx="34895">
                  <c:v>348882.66</c:v>
                </c:pt>
                <c:pt idx="34896">
                  <c:v>348892.63</c:v>
                </c:pt>
                <c:pt idx="34897">
                  <c:v>348902.63</c:v>
                </c:pt>
                <c:pt idx="34898">
                  <c:v>348912.63</c:v>
                </c:pt>
                <c:pt idx="34899">
                  <c:v>348922.63</c:v>
                </c:pt>
                <c:pt idx="34900">
                  <c:v>348932.63</c:v>
                </c:pt>
                <c:pt idx="34901">
                  <c:v>348942.63</c:v>
                </c:pt>
                <c:pt idx="34902">
                  <c:v>348952.63</c:v>
                </c:pt>
                <c:pt idx="34903">
                  <c:v>348962.63</c:v>
                </c:pt>
                <c:pt idx="34904">
                  <c:v>348972.63</c:v>
                </c:pt>
                <c:pt idx="34905">
                  <c:v>348982.63</c:v>
                </c:pt>
                <c:pt idx="34906">
                  <c:v>348992.63</c:v>
                </c:pt>
                <c:pt idx="34907">
                  <c:v>349002.63</c:v>
                </c:pt>
                <c:pt idx="34908">
                  <c:v>349012.63</c:v>
                </c:pt>
                <c:pt idx="34909">
                  <c:v>349022.59</c:v>
                </c:pt>
                <c:pt idx="34910">
                  <c:v>349032.63</c:v>
                </c:pt>
                <c:pt idx="34911">
                  <c:v>349042.59</c:v>
                </c:pt>
                <c:pt idx="34912">
                  <c:v>349052.63</c:v>
                </c:pt>
                <c:pt idx="34913">
                  <c:v>349062.63</c:v>
                </c:pt>
                <c:pt idx="34914">
                  <c:v>349072.59</c:v>
                </c:pt>
                <c:pt idx="34915">
                  <c:v>349082.63</c:v>
                </c:pt>
                <c:pt idx="34916">
                  <c:v>349092.59</c:v>
                </c:pt>
                <c:pt idx="34917">
                  <c:v>349102.59</c:v>
                </c:pt>
                <c:pt idx="34918">
                  <c:v>349112.59</c:v>
                </c:pt>
                <c:pt idx="34919">
                  <c:v>349122.59</c:v>
                </c:pt>
                <c:pt idx="34920">
                  <c:v>349132.56</c:v>
                </c:pt>
                <c:pt idx="34921">
                  <c:v>349142.59</c:v>
                </c:pt>
                <c:pt idx="34922">
                  <c:v>349152.56</c:v>
                </c:pt>
                <c:pt idx="34923">
                  <c:v>349162.59</c:v>
                </c:pt>
                <c:pt idx="34924">
                  <c:v>349172.59</c:v>
                </c:pt>
                <c:pt idx="34925">
                  <c:v>349182.56</c:v>
                </c:pt>
                <c:pt idx="34926">
                  <c:v>349192.59</c:v>
                </c:pt>
                <c:pt idx="34927">
                  <c:v>349202.56</c:v>
                </c:pt>
                <c:pt idx="34928">
                  <c:v>349212.56</c:v>
                </c:pt>
                <c:pt idx="34929">
                  <c:v>349222.56</c:v>
                </c:pt>
                <c:pt idx="34930">
                  <c:v>349232.56</c:v>
                </c:pt>
                <c:pt idx="34931">
                  <c:v>349242.56</c:v>
                </c:pt>
                <c:pt idx="34932">
                  <c:v>349252.56</c:v>
                </c:pt>
                <c:pt idx="34933">
                  <c:v>349262.56</c:v>
                </c:pt>
                <c:pt idx="34934">
                  <c:v>349272.56</c:v>
                </c:pt>
                <c:pt idx="34935">
                  <c:v>349282.56</c:v>
                </c:pt>
                <c:pt idx="34936">
                  <c:v>349292.56</c:v>
                </c:pt>
                <c:pt idx="34937">
                  <c:v>349302.56</c:v>
                </c:pt>
                <c:pt idx="34938">
                  <c:v>349312.56</c:v>
                </c:pt>
                <c:pt idx="34939">
                  <c:v>349322.56</c:v>
                </c:pt>
                <c:pt idx="34940">
                  <c:v>349332.56</c:v>
                </c:pt>
                <c:pt idx="34941">
                  <c:v>349342.56</c:v>
                </c:pt>
                <c:pt idx="34942">
                  <c:v>349352.53</c:v>
                </c:pt>
                <c:pt idx="34943">
                  <c:v>349362.56</c:v>
                </c:pt>
                <c:pt idx="34944">
                  <c:v>349372.56</c:v>
                </c:pt>
                <c:pt idx="34945">
                  <c:v>349382.53</c:v>
                </c:pt>
                <c:pt idx="34946">
                  <c:v>349392.56</c:v>
                </c:pt>
                <c:pt idx="34947">
                  <c:v>349402.53</c:v>
                </c:pt>
                <c:pt idx="34948">
                  <c:v>349412.56</c:v>
                </c:pt>
                <c:pt idx="34949">
                  <c:v>349422.53</c:v>
                </c:pt>
                <c:pt idx="34950">
                  <c:v>349432.53</c:v>
                </c:pt>
                <c:pt idx="34951">
                  <c:v>349442.53</c:v>
                </c:pt>
                <c:pt idx="34952">
                  <c:v>349452.53</c:v>
                </c:pt>
                <c:pt idx="34953">
                  <c:v>349462.5</c:v>
                </c:pt>
                <c:pt idx="34954">
                  <c:v>349472.53</c:v>
                </c:pt>
                <c:pt idx="34955">
                  <c:v>349482.53</c:v>
                </c:pt>
                <c:pt idx="34956">
                  <c:v>349492.5</c:v>
                </c:pt>
                <c:pt idx="34957">
                  <c:v>349502.53</c:v>
                </c:pt>
                <c:pt idx="34958">
                  <c:v>349512.5</c:v>
                </c:pt>
                <c:pt idx="34959">
                  <c:v>349522.53</c:v>
                </c:pt>
                <c:pt idx="34960">
                  <c:v>349532.53</c:v>
                </c:pt>
                <c:pt idx="34961">
                  <c:v>349542.5</c:v>
                </c:pt>
                <c:pt idx="34962">
                  <c:v>349552.5</c:v>
                </c:pt>
                <c:pt idx="34963">
                  <c:v>349562.5</c:v>
                </c:pt>
                <c:pt idx="34964">
                  <c:v>349572.5</c:v>
                </c:pt>
                <c:pt idx="34965">
                  <c:v>349582.5</c:v>
                </c:pt>
                <c:pt idx="34966">
                  <c:v>349592.5</c:v>
                </c:pt>
                <c:pt idx="34967">
                  <c:v>349602.5</c:v>
                </c:pt>
                <c:pt idx="34968">
                  <c:v>349612.5</c:v>
                </c:pt>
                <c:pt idx="34969">
                  <c:v>349622.5</c:v>
                </c:pt>
                <c:pt idx="34970">
                  <c:v>349632.5</c:v>
                </c:pt>
                <c:pt idx="34971">
                  <c:v>349642.5</c:v>
                </c:pt>
                <c:pt idx="34972">
                  <c:v>349652.5</c:v>
                </c:pt>
                <c:pt idx="34973">
                  <c:v>349662.47</c:v>
                </c:pt>
                <c:pt idx="34974">
                  <c:v>349672.5</c:v>
                </c:pt>
                <c:pt idx="34975">
                  <c:v>349682.5</c:v>
                </c:pt>
                <c:pt idx="34976">
                  <c:v>349692.47</c:v>
                </c:pt>
                <c:pt idx="34977">
                  <c:v>349702.5</c:v>
                </c:pt>
                <c:pt idx="34978">
                  <c:v>349712.47</c:v>
                </c:pt>
                <c:pt idx="34979">
                  <c:v>349722.5</c:v>
                </c:pt>
                <c:pt idx="34980">
                  <c:v>349732.47</c:v>
                </c:pt>
                <c:pt idx="34981">
                  <c:v>349742.47</c:v>
                </c:pt>
                <c:pt idx="34982">
                  <c:v>349752.47</c:v>
                </c:pt>
                <c:pt idx="34983">
                  <c:v>349762.47</c:v>
                </c:pt>
                <c:pt idx="34984">
                  <c:v>349772.44</c:v>
                </c:pt>
                <c:pt idx="34985">
                  <c:v>349782.47</c:v>
                </c:pt>
                <c:pt idx="34986">
                  <c:v>349792.47</c:v>
                </c:pt>
                <c:pt idx="34987">
                  <c:v>349802.44</c:v>
                </c:pt>
                <c:pt idx="34988">
                  <c:v>349812.47</c:v>
                </c:pt>
                <c:pt idx="34989">
                  <c:v>349822.44</c:v>
                </c:pt>
                <c:pt idx="34990">
                  <c:v>349832.47</c:v>
                </c:pt>
                <c:pt idx="34991">
                  <c:v>349842.44</c:v>
                </c:pt>
                <c:pt idx="34992">
                  <c:v>349852.44</c:v>
                </c:pt>
                <c:pt idx="34993">
                  <c:v>349862.44</c:v>
                </c:pt>
                <c:pt idx="34994">
                  <c:v>349872.44</c:v>
                </c:pt>
                <c:pt idx="34995">
                  <c:v>349882.44</c:v>
                </c:pt>
                <c:pt idx="34996">
                  <c:v>349892.44</c:v>
                </c:pt>
                <c:pt idx="34997">
                  <c:v>349902.44</c:v>
                </c:pt>
                <c:pt idx="34998">
                  <c:v>349912.44</c:v>
                </c:pt>
                <c:pt idx="34999">
                  <c:v>349922.44</c:v>
                </c:pt>
                <c:pt idx="35000">
                  <c:v>349932.44</c:v>
                </c:pt>
                <c:pt idx="35001">
                  <c:v>349942.44</c:v>
                </c:pt>
                <c:pt idx="35002">
                  <c:v>349952.44</c:v>
                </c:pt>
                <c:pt idx="35003">
                  <c:v>349962.44</c:v>
                </c:pt>
                <c:pt idx="35004">
                  <c:v>349972.41</c:v>
                </c:pt>
                <c:pt idx="35005">
                  <c:v>349982.44</c:v>
                </c:pt>
                <c:pt idx="35006">
                  <c:v>349992.44</c:v>
                </c:pt>
                <c:pt idx="35007">
                  <c:v>350002.44</c:v>
                </c:pt>
                <c:pt idx="35008">
                  <c:v>350012.44</c:v>
                </c:pt>
                <c:pt idx="35009">
                  <c:v>350022.41</c:v>
                </c:pt>
                <c:pt idx="35010">
                  <c:v>350032.44</c:v>
                </c:pt>
                <c:pt idx="35011">
                  <c:v>350042.41</c:v>
                </c:pt>
                <c:pt idx="35012">
                  <c:v>350052.41</c:v>
                </c:pt>
                <c:pt idx="35013">
                  <c:v>350062.41</c:v>
                </c:pt>
                <c:pt idx="35014">
                  <c:v>350072.41</c:v>
                </c:pt>
                <c:pt idx="35015">
                  <c:v>350082.38</c:v>
                </c:pt>
                <c:pt idx="35016">
                  <c:v>350092.41</c:v>
                </c:pt>
                <c:pt idx="35017">
                  <c:v>350102.41</c:v>
                </c:pt>
                <c:pt idx="35018">
                  <c:v>350112.41</c:v>
                </c:pt>
                <c:pt idx="35019">
                  <c:v>350122.41</c:v>
                </c:pt>
                <c:pt idx="35020">
                  <c:v>350132.38</c:v>
                </c:pt>
                <c:pt idx="35021">
                  <c:v>350142.41</c:v>
                </c:pt>
                <c:pt idx="35022">
                  <c:v>350152.38</c:v>
                </c:pt>
                <c:pt idx="35023">
                  <c:v>350162.38</c:v>
                </c:pt>
                <c:pt idx="35024">
                  <c:v>350172.38</c:v>
                </c:pt>
                <c:pt idx="35025">
                  <c:v>350182.38</c:v>
                </c:pt>
                <c:pt idx="35026">
                  <c:v>350192.41</c:v>
                </c:pt>
                <c:pt idx="35027">
                  <c:v>350202.38</c:v>
                </c:pt>
                <c:pt idx="35028">
                  <c:v>350212.38</c:v>
                </c:pt>
                <c:pt idx="35029">
                  <c:v>350222.38</c:v>
                </c:pt>
                <c:pt idx="35030">
                  <c:v>350232.38</c:v>
                </c:pt>
                <c:pt idx="35031">
                  <c:v>350242.38</c:v>
                </c:pt>
                <c:pt idx="35032">
                  <c:v>350252.38</c:v>
                </c:pt>
                <c:pt idx="35033">
                  <c:v>350262.38</c:v>
                </c:pt>
                <c:pt idx="35034">
                  <c:v>350272.38</c:v>
                </c:pt>
                <c:pt idx="35035">
                  <c:v>350282.34</c:v>
                </c:pt>
                <c:pt idx="35036">
                  <c:v>350292.38</c:v>
                </c:pt>
                <c:pt idx="35037">
                  <c:v>350302.38</c:v>
                </c:pt>
                <c:pt idx="35038">
                  <c:v>350312.38</c:v>
                </c:pt>
                <c:pt idx="35039">
                  <c:v>350322.38</c:v>
                </c:pt>
                <c:pt idx="35040">
                  <c:v>350332.34</c:v>
                </c:pt>
                <c:pt idx="35041">
                  <c:v>350342.38</c:v>
                </c:pt>
                <c:pt idx="35042">
                  <c:v>350352.38</c:v>
                </c:pt>
                <c:pt idx="35043">
                  <c:v>350362.34</c:v>
                </c:pt>
                <c:pt idx="35044">
                  <c:v>350372.34</c:v>
                </c:pt>
                <c:pt idx="35045">
                  <c:v>350382.34</c:v>
                </c:pt>
                <c:pt idx="35046">
                  <c:v>350392.31</c:v>
                </c:pt>
                <c:pt idx="35047">
                  <c:v>350402.34</c:v>
                </c:pt>
                <c:pt idx="35048">
                  <c:v>350412.34</c:v>
                </c:pt>
                <c:pt idx="35049">
                  <c:v>350422.34</c:v>
                </c:pt>
                <c:pt idx="35050">
                  <c:v>350432.34</c:v>
                </c:pt>
                <c:pt idx="35051">
                  <c:v>350442.31</c:v>
                </c:pt>
                <c:pt idx="35052">
                  <c:v>350452.34</c:v>
                </c:pt>
                <c:pt idx="35053">
                  <c:v>350462.31</c:v>
                </c:pt>
                <c:pt idx="35054">
                  <c:v>350472.31</c:v>
                </c:pt>
                <c:pt idx="35055">
                  <c:v>350482.31</c:v>
                </c:pt>
                <c:pt idx="35056">
                  <c:v>350492.31</c:v>
                </c:pt>
                <c:pt idx="35057">
                  <c:v>350502.34</c:v>
                </c:pt>
                <c:pt idx="35058">
                  <c:v>350512.31</c:v>
                </c:pt>
                <c:pt idx="35059">
                  <c:v>350522.31</c:v>
                </c:pt>
                <c:pt idx="35060">
                  <c:v>350532.31</c:v>
                </c:pt>
                <c:pt idx="35061">
                  <c:v>350542.31</c:v>
                </c:pt>
                <c:pt idx="35062">
                  <c:v>350552.31</c:v>
                </c:pt>
                <c:pt idx="35063">
                  <c:v>350562.31</c:v>
                </c:pt>
                <c:pt idx="35064">
                  <c:v>350572.31</c:v>
                </c:pt>
                <c:pt idx="35065">
                  <c:v>350582.31</c:v>
                </c:pt>
                <c:pt idx="35066">
                  <c:v>350592.31</c:v>
                </c:pt>
                <c:pt idx="35067">
                  <c:v>350602.31</c:v>
                </c:pt>
                <c:pt idx="35068">
                  <c:v>350612.31</c:v>
                </c:pt>
                <c:pt idx="35069">
                  <c:v>350622.31</c:v>
                </c:pt>
                <c:pt idx="35070">
                  <c:v>350632.31</c:v>
                </c:pt>
                <c:pt idx="35071">
                  <c:v>350642.28</c:v>
                </c:pt>
                <c:pt idx="35072">
                  <c:v>350652.31</c:v>
                </c:pt>
                <c:pt idx="35073">
                  <c:v>350662.28</c:v>
                </c:pt>
                <c:pt idx="35074">
                  <c:v>350672.31</c:v>
                </c:pt>
                <c:pt idx="35075">
                  <c:v>350682.28</c:v>
                </c:pt>
                <c:pt idx="35076">
                  <c:v>350692.28</c:v>
                </c:pt>
                <c:pt idx="35077">
                  <c:v>350702.28</c:v>
                </c:pt>
                <c:pt idx="35078">
                  <c:v>350712.28</c:v>
                </c:pt>
                <c:pt idx="35079">
                  <c:v>350722.28</c:v>
                </c:pt>
                <c:pt idx="35080">
                  <c:v>350732.28</c:v>
                </c:pt>
                <c:pt idx="35081">
                  <c:v>350742.28</c:v>
                </c:pt>
                <c:pt idx="35082">
                  <c:v>350752.25</c:v>
                </c:pt>
                <c:pt idx="35083">
                  <c:v>350762.28</c:v>
                </c:pt>
                <c:pt idx="35084">
                  <c:v>350772.25</c:v>
                </c:pt>
                <c:pt idx="35085">
                  <c:v>350782.28</c:v>
                </c:pt>
                <c:pt idx="35086">
                  <c:v>350792.28</c:v>
                </c:pt>
                <c:pt idx="35087">
                  <c:v>350802.25</c:v>
                </c:pt>
                <c:pt idx="35088">
                  <c:v>350812.28</c:v>
                </c:pt>
                <c:pt idx="35089">
                  <c:v>350822.25</c:v>
                </c:pt>
                <c:pt idx="35090">
                  <c:v>350832.25</c:v>
                </c:pt>
                <c:pt idx="35091">
                  <c:v>350842.25</c:v>
                </c:pt>
                <c:pt idx="35092">
                  <c:v>350852.25</c:v>
                </c:pt>
                <c:pt idx="35093">
                  <c:v>350862.25</c:v>
                </c:pt>
                <c:pt idx="35094">
                  <c:v>350872.25</c:v>
                </c:pt>
                <c:pt idx="35095">
                  <c:v>350882.25</c:v>
                </c:pt>
                <c:pt idx="35096">
                  <c:v>350892.25</c:v>
                </c:pt>
                <c:pt idx="35097">
                  <c:v>350902.25</c:v>
                </c:pt>
                <c:pt idx="35098">
                  <c:v>350912.25</c:v>
                </c:pt>
                <c:pt idx="35099">
                  <c:v>350922.25</c:v>
                </c:pt>
                <c:pt idx="35100">
                  <c:v>350932.25</c:v>
                </c:pt>
                <c:pt idx="35101">
                  <c:v>350942.25</c:v>
                </c:pt>
                <c:pt idx="35102">
                  <c:v>350952.22</c:v>
                </c:pt>
                <c:pt idx="35103">
                  <c:v>350962.25</c:v>
                </c:pt>
                <c:pt idx="35104">
                  <c:v>350972.22</c:v>
                </c:pt>
                <c:pt idx="35105">
                  <c:v>350982.25</c:v>
                </c:pt>
                <c:pt idx="35106">
                  <c:v>350992.22</c:v>
                </c:pt>
                <c:pt idx="35107">
                  <c:v>351002.22</c:v>
                </c:pt>
                <c:pt idx="35108">
                  <c:v>351012.22</c:v>
                </c:pt>
                <c:pt idx="35109">
                  <c:v>351022.22</c:v>
                </c:pt>
                <c:pt idx="35110">
                  <c:v>351032.22</c:v>
                </c:pt>
                <c:pt idx="35111">
                  <c:v>351042.22</c:v>
                </c:pt>
                <c:pt idx="35112">
                  <c:v>351052.22</c:v>
                </c:pt>
                <c:pt idx="35113">
                  <c:v>351062.19</c:v>
                </c:pt>
                <c:pt idx="35114">
                  <c:v>351072.22</c:v>
                </c:pt>
                <c:pt idx="35115">
                  <c:v>351082.19</c:v>
                </c:pt>
                <c:pt idx="35116">
                  <c:v>351092.22</c:v>
                </c:pt>
                <c:pt idx="35117">
                  <c:v>351102.19</c:v>
                </c:pt>
                <c:pt idx="35118">
                  <c:v>351112.19</c:v>
                </c:pt>
                <c:pt idx="35119">
                  <c:v>351122.22</c:v>
                </c:pt>
                <c:pt idx="35120">
                  <c:v>351132.19</c:v>
                </c:pt>
                <c:pt idx="35121">
                  <c:v>351142.19</c:v>
                </c:pt>
                <c:pt idx="35122">
                  <c:v>351152.19</c:v>
                </c:pt>
                <c:pt idx="35123">
                  <c:v>351162.19</c:v>
                </c:pt>
                <c:pt idx="35124">
                  <c:v>351172.19</c:v>
                </c:pt>
                <c:pt idx="35125">
                  <c:v>351182.19</c:v>
                </c:pt>
                <c:pt idx="35126">
                  <c:v>351192.19</c:v>
                </c:pt>
                <c:pt idx="35127">
                  <c:v>351202.19</c:v>
                </c:pt>
                <c:pt idx="35128">
                  <c:v>351212.19</c:v>
                </c:pt>
                <c:pt idx="35129">
                  <c:v>351222.19</c:v>
                </c:pt>
                <c:pt idx="35130">
                  <c:v>351232.19</c:v>
                </c:pt>
                <c:pt idx="35131">
                  <c:v>351242.19</c:v>
                </c:pt>
                <c:pt idx="35132">
                  <c:v>351252.19</c:v>
                </c:pt>
                <c:pt idx="35133">
                  <c:v>351262.19</c:v>
                </c:pt>
                <c:pt idx="35134">
                  <c:v>351272.19</c:v>
                </c:pt>
                <c:pt idx="35135">
                  <c:v>351282.19</c:v>
                </c:pt>
                <c:pt idx="35136">
                  <c:v>351292.19</c:v>
                </c:pt>
                <c:pt idx="35137">
                  <c:v>351302.16</c:v>
                </c:pt>
                <c:pt idx="35138">
                  <c:v>351312.16</c:v>
                </c:pt>
                <c:pt idx="35139">
                  <c:v>351322.16</c:v>
                </c:pt>
                <c:pt idx="35140">
                  <c:v>351332.16</c:v>
                </c:pt>
                <c:pt idx="35141">
                  <c:v>351342.19</c:v>
                </c:pt>
                <c:pt idx="35142">
                  <c:v>351352.16</c:v>
                </c:pt>
                <c:pt idx="35143">
                  <c:v>351362.16</c:v>
                </c:pt>
                <c:pt idx="35144">
                  <c:v>351372.16</c:v>
                </c:pt>
                <c:pt idx="35145">
                  <c:v>351382.16</c:v>
                </c:pt>
                <c:pt idx="35146">
                  <c:v>351392.13</c:v>
                </c:pt>
                <c:pt idx="35147">
                  <c:v>351402.16</c:v>
                </c:pt>
                <c:pt idx="35148">
                  <c:v>351412.13</c:v>
                </c:pt>
                <c:pt idx="35149">
                  <c:v>351422.13</c:v>
                </c:pt>
                <c:pt idx="35150">
                  <c:v>351432.16</c:v>
                </c:pt>
                <c:pt idx="35151">
                  <c:v>351442.13</c:v>
                </c:pt>
                <c:pt idx="35152">
                  <c:v>351452.15999999997</c:v>
                </c:pt>
                <c:pt idx="35153">
                  <c:v>351462.13</c:v>
                </c:pt>
                <c:pt idx="35154">
                  <c:v>351472.13</c:v>
                </c:pt>
                <c:pt idx="35155">
                  <c:v>351482.13</c:v>
                </c:pt>
                <c:pt idx="35156">
                  <c:v>351492.13</c:v>
                </c:pt>
                <c:pt idx="35157">
                  <c:v>351502.13</c:v>
                </c:pt>
                <c:pt idx="35158">
                  <c:v>351512.13</c:v>
                </c:pt>
                <c:pt idx="35159">
                  <c:v>351522.13</c:v>
                </c:pt>
                <c:pt idx="35160">
                  <c:v>351532.13</c:v>
                </c:pt>
                <c:pt idx="35161">
                  <c:v>351542.13</c:v>
                </c:pt>
                <c:pt idx="35162">
                  <c:v>351552.13</c:v>
                </c:pt>
                <c:pt idx="35163">
                  <c:v>351562.13</c:v>
                </c:pt>
                <c:pt idx="35164">
                  <c:v>351572.13</c:v>
                </c:pt>
                <c:pt idx="35165">
                  <c:v>351582.13</c:v>
                </c:pt>
                <c:pt idx="35166">
                  <c:v>351592.09</c:v>
                </c:pt>
                <c:pt idx="35167">
                  <c:v>351602.13</c:v>
                </c:pt>
                <c:pt idx="35168">
                  <c:v>351612.09</c:v>
                </c:pt>
                <c:pt idx="35169">
                  <c:v>351622.09</c:v>
                </c:pt>
                <c:pt idx="35170">
                  <c:v>351632.09</c:v>
                </c:pt>
                <c:pt idx="35171">
                  <c:v>351642.09</c:v>
                </c:pt>
                <c:pt idx="35172">
                  <c:v>351652.13</c:v>
                </c:pt>
                <c:pt idx="35173">
                  <c:v>351662.09</c:v>
                </c:pt>
                <c:pt idx="35174">
                  <c:v>351672.09</c:v>
                </c:pt>
                <c:pt idx="35175">
                  <c:v>351682.09</c:v>
                </c:pt>
                <c:pt idx="35176">
                  <c:v>351692.09</c:v>
                </c:pt>
                <c:pt idx="35177">
                  <c:v>351702.06</c:v>
                </c:pt>
                <c:pt idx="35178">
                  <c:v>351712.09</c:v>
                </c:pt>
                <c:pt idx="35179">
                  <c:v>351722.09</c:v>
                </c:pt>
                <c:pt idx="35180">
                  <c:v>351732.09</c:v>
                </c:pt>
                <c:pt idx="35181">
                  <c:v>351742.09</c:v>
                </c:pt>
                <c:pt idx="35182">
                  <c:v>351752.06</c:v>
                </c:pt>
                <c:pt idx="35183">
                  <c:v>351762.09</c:v>
                </c:pt>
                <c:pt idx="35184">
                  <c:v>351772.06</c:v>
                </c:pt>
                <c:pt idx="35185">
                  <c:v>351782.06</c:v>
                </c:pt>
                <c:pt idx="35186">
                  <c:v>351792.06</c:v>
                </c:pt>
                <c:pt idx="35187">
                  <c:v>351802.06</c:v>
                </c:pt>
                <c:pt idx="35188">
                  <c:v>351812.06</c:v>
                </c:pt>
                <c:pt idx="35189">
                  <c:v>351822.06</c:v>
                </c:pt>
                <c:pt idx="35190">
                  <c:v>351832.06</c:v>
                </c:pt>
                <c:pt idx="35191">
                  <c:v>351842.06</c:v>
                </c:pt>
                <c:pt idx="35192">
                  <c:v>351852.06</c:v>
                </c:pt>
                <c:pt idx="35193">
                  <c:v>351862.06</c:v>
                </c:pt>
                <c:pt idx="35194">
                  <c:v>351872.06</c:v>
                </c:pt>
                <c:pt idx="35195">
                  <c:v>351882.06</c:v>
                </c:pt>
                <c:pt idx="35196">
                  <c:v>351892.06</c:v>
                </c:pt>
                <c:pt idx="35197">
                  <c:v>351902.03</c:v>
                </c:pt>
                <c:pt idx="35198">
                  <c:v>351912.06</c:v>
                </c:pt>
                <c:pt idx="35199">
                  <c:v>351922.03</c:v>
                </c:pt>
                <c:pt idx="35200">
                  <c:v>351932.06</c:v>
                </c:pt>
                <c:pt idx="35201">
                  <c:v>351942.03</c:v>
                </c:pt>
                <c:pt idx="35202">
                  <c:v>351952.03</c:v>
                </c:pt>
                <c:pt idx="35203">
                  <c:v>351962.06</c:v>
                </c:pt>
                <c:pt idx="35204">
                  <c:v>351972.03</c:v>
                </c:pt>
                <c:pt idx="35205">
                  <c:v>351982.03</c:v>
                </c:pt>
                <c:pt idx="35206">
                  <c:v>351992.03</c:v>
                </c:pt>
                <c:pt idx="35207">
                  <c:v>352002.03</c:v>
                </c:pt>
                <c:pt idx="35208">
                  <c:v>352012</c:v>
                </c:pt>
                <c:pt idx="35209">
                  <c:v>352022.03</c:v>
                </c:pt>
                <c:pt idx="35210">
                  <c:v>352032</c:v>
                </c:pt>
                <c:pt idx="35211">
                  <c:v>352042.03</c:v>
                </c:pt>
                <c:pt idx="35212">
                  <c:v>352052.03</c:v>
                </c:pt>
                <c:pt idx="35213">
                  <c:v>352062</c:v>
                </c:pt>
                <c:pt idx="35214">
                  <c:v>352072.03</c:v>
                </c:pt>
                <c:pt idx="35215">
                  <c:v>352082</c:v>
                </c:pt>
                <c:pt idx="35216">
                  <c:v>352092</c:v>
                </c:pt>
                <c:pt idx="35217">
                  <c:v>352102</c:v>
                </c:pt>
                <c:pt idx="35218">
                  <c:v>352112</c:v>
                </c:pt>
                <c:pt idx="35219">
                  <c:v>352122</c:v>
                </c:pt>
                <c:pt idx="35220">
                  <c:v>352132</c:v>
                </c:pt>
                <c:pt idx="35221">
                  <c:v>352142</c:v>
                </c:pt>
                <c:pt idx="35222">
                  <c:v>352152</c:v>
                </c:pt>
                <c:pt idx="35223">
                  <c:v>352162</c:v>
                </c:pt>
                <c:pt idx="35224">
                  <c:v>352172</c:v>
                </c:pt>
                <c:pt idx="35225">
                  <c:v>352182</c:v>
                </c:pt>
                <c:pt idx="35226">
                  <c:v>352192</c:v>
                </c:pt>
                <c:pt idx="35227">
                  <c:v>352202</c:v>
                </c:pt>
                <c:pt idx="35228">
                  <c:v>352211.97</c:v>
                </c:pt>
                <c:pt idx="35229">
                  <c:v>352222</c:v>
                </c:pt>
                <c:pt idx="35230">
                  <c:v>352231.97</c:v>
                </c:pt>
                <c:pt idx="35231">
                  <c:v>352242</c:v>
                </c:pt>
                <c:pt idx="35232">
                  <c:v>352251.97</c:v>
                </c:pt>
                <c:pt idx="35233">
                  <c:v>352261.97</c:v>
                </c:pt>
                <c:pt idx="35234">
                  <c:v>352272</c:v>
                </c:pt>
                <c:pt idx="35235">
                  <c:v>352281.97</c:v>
                </c:pt>
                <c:pt idx="35236">
                  <c:v>352291.97</c:v>
                </c:pt>
                <c:pt idx="35237">
                  <c:v>352301.97</c:v>
                </c:pt>
                <c:pt idx="35238">
                  <c:v>352311.97</c:v>
                </c:pt>
                <c:pt idx="35239">
                  <c:v>352321.97</c:v>
                </c:pt>
                <c:pt idx="35240">
                  <c:v>352331.97</c:v>
                </c:pt>
                <c:pt idx="35241">
                  <c:v>352341.94</c:v>
                </c:pt>
                <c:pt idx="35242">
                  <c:v>352351.97</c:v>
                </c:pt>
                <c:pt idx="35243">
                  <c:v>352361.94</c:v>
                </c:pt>
                <c:pt idx="35244">
                  <c:v>352371.94</c:v>
                </c:pt>
                <c:pt idx="35245">
                  <c:v>352381.97</c:v>
                </c:pt>
                <c:pt idx="35246">
                  <c:v>352391.94</c:v>
                </c:pt>
                <c:pt idx="35247">
                  <c:v>352401.97</c:v>
                </c:pt>
                <c:pt idx="35248">
                  <c:v>352411.94</c:v>
                </c:pt>
                <c:pt idx="35249">
                  <c:v>352421.94</c:v>
                </c:pt>
                <c:pt idx="35250">
                  <c:v>352431.94</c:v>
                </c:pt>
                <c:pt idx="35251">
                  <c:v>352441.94</c:v>
                </c:pt>
                <c:pt idx="35252">
                  <c:v>352451.94</c:v>
                </c:pt>
                <c:pt idx="35253">
                  <c:v>352461.94</c:v>
                </c:pt>
                <c:pt idx="35254">
                  <c:v>352471.94</c:v>
                </c:pt>
                <c:pt idx="35255">
                  <c:v>352481.94</c:v>
                </c:pt>
                <c:pt idx="35256">
                  <c:v>352491.94</c:v>
                </c:pt>
                <c:pt idx="35257">
                  <c:v>352501.94</c:v>
                </c:pt>
                <c:pt idx="35258">
                  <c:v>352511.94</c:v>
                </c:pt>
                <c:pt idx="35259">
                  <c:v>352521.94</c:v>
                </c:pt>
                <c:pt idx="35260">
                  <c:v>352531.94</c:v>
                </c:pt>
                <c:pt idx="35261">
                  <c:v>352541.91</c:v>
                </c:pt>
                <c:pt idx="35262">
                  <c:v>352551.94</c:v>
                </c:pt>
                <c:pt idx="35263">
                  <c:v>352561.91</c:v>
                </c:pt>
                <c:pt idx="35264">
                  <c:v>352571.91</c:v>
                </c:pt>
                <c:pt idx="35265">
                  <c:v>352581.94</c:v>
                </c:pt>
                <c:pt idx="35266">
                  <c:v>352591.91</c:v>
                </c:pt>
                <c:pt idx="35267">
                  <c:v>352601.94</c:v>
                </c:pt>
                <c:pt idx="35268">
                  <c:v>352611.91</c:v>
                </c:pt>
                <c:pt idx="35269">
                  <c:v>352621.91</c:v>
                </c:pt>
                <c:pt idx="35270">
                  <c:v>352631.94</c:v>
                </c:pt>
                <c:pt idx="35271">
                  <c:v>352641.91</c:v>
                </c:pt>
                <c:pt idx="35272">
                  <c:v>352651.91</c:v>
                </c:pt>
                <c:pt idx="35273">
                  <c:v>352661.91</c:v>
                </c:pt>
                <c:pt idx="35274">
                  <c:v>352671.88</c:v>
                </c:pt>
                <c:pt idx="35275">
                  <c:v>352681.88</c:v>
                </c:pt>
                <c:pt idx="35276">
                  <c:v>352691.91</c:v>
                </c:pt>
                <c:pt idx="35277">
                  <c:v>352701.88</c:v>
                </c:pt>
                <c:pt idx="35278">
                  <c:v>352711.91</c:v>
                </c:pt>
                <c:pt idx="35279">
                  <c:v>352721.88</c:v>
                </c:pt>
                <c:pt idx="35280">
                  <c:v>352731.88</c:v>
                </c:pt>
                <c:pt idx="35281">
                  <c:v>352741.88</c:v>
                </c:pt>
                <c:pt idx="35282">
                  <c:v>352751.88</c:v>
                </c:pt>
                <c:pt idx="35283">
                  <c:v>352761.88</c:v>
                </c:pt>
                <c:pt idx="35284">
                  <c:v>352771.88</c:v>
                </c:pt>
                <c:pt idx="35285">
                  <c:v>352781.88</c:v>
                </c:pt>
                <c:pt idx="35286">
                  <c:v>352791.88</c:v>
                </c:pt>
                <c:pt idx="35287">
                  <c:v>352801.88</c:v>
                </c:pt>
                <c:pt idx="35288">
                  <c:v>352811.88</c:v>
                </c:pt>
                <c:pt idx="35289">
                  <c:v>352821.88</c:v>
                </c:pt>
                <c:pt idx="35290">
                  <c:v>352831.88</c:v>
                </c:pt>
                <c:pt idx="35291">
                  <c:v>352841.88</c:v>
                </c:pt>
                <c:pt idx="35292">
                  <c:v>352851.84</c:v>
                </c:pt>
                <c:pt idx="35293">
                  <c:v>352861.88</c:v>
                </c:pt>
                <c:pt idx="35294">
                  <c:v>352871.84</c:v>
                </c:pt>
                <c:pt idx="35295">
                  <c:v>352881.84</c:v>
                </c:pt>
                <c:pt idx="35296">
                  <c:v>352891.88</c:v>
                </c:pt>
                <c:pt idx="35297">
                  <c:v>352901.84</c:v>
                </c:pt>
                <c:pt idx="35298">
                  <c:v>352911.88</c:v>
                </c:pt>
                <c:pt idx="35299">
                  <c:v>352921.84</c:v>
                </c:pt>
                <c:pt idx="35300">
                  <c:v>352931.84000000003</c:v>
                </c:pt>
                <c:pt idx="35301">
                  <c:v>352941.84</c:v>
                </c:pt>
                <c:pt idx="35302">
                  <c:v>352951.84</c:v>
                </c:pt>
                <c:pt idx="35303">
                  <c:v>352961.81</c:v>
                </c:pt>
                <c:pt idx="35304">
                  <c:v>352971.84</c:v>
                </c:pt>
                <c:pt idx="35305">
                  <c:v>352981.81</c:v>
                </c:pt>
                <c:pt idx="35306">
                  <c:v>352991.84</c:v>
                </c:pt>
                <c:pt idx="35307">
                  <c:v>353001.84</c:v>
                </c:pt>
                <c:pt idx="35308">
                  <c:v>353011.81</c:v>
                </c:pt>
                <c:pt idx="35309">
                  <c:v>353021.84</c:v>
                </c:pt>
                <c:pt idx="35310">
                  <c:v>353031.81</c:v>
                </c:pt>
                <c:pt idx="35311">
                  <c:v>353041.81</c:v>
                </c:pt>
                <c:pt idx="35312">
                  <c:v>353051.84</c:v>
                </c:pt>
                <c:pt idx="35313">
                  <c:v>353061.81</c:v>
                </c:pt>
                <c:pt idx="35314">
                  <c:v>353071.81</c:v>
                </c:pt>
                <c:pt idx="35315">
                  <c:v>353081.81</c:v>
                </c:pt>
                <c:pt idx="35316">
                  <c:v>353091.81</c:v>
                </c:pt>
                <c:pt idx="35317">
                  <c:v>353101.81</c:v>
                </c:pt>
                <c:pt idx="35318">
                  <c:v>353111.81</c:v>
                </c:pt>
                <c:pt idx="35319">
                  <c:v>353121.81</c:v>
                </c:pt>
                <c:pt idx="35320">
                  <c:v>353131.81</c:v>
                </c:pt>
                <c:pt idx="35321">
                  <c:v>353141.81</c:v>
                </c:pt>
                <c:pt idx="35322">
                  <c:v>353151.81</c:v>
                </c:pt>
                <c:pt idx="35323">
                  <c:v>353161.78</c:v>
                </c:pt>
                <c:pt idx="35324">
                  <c:v>353171.81</c:v>
                </c:pt>
                <c:pt idx="35325">
                  <c:v>353181.78</c:v>
                </c:pt>
                <c:pt idx="35326">
                  <c:v>353191.81</c:v>
                </c:pt>
                <c:pt idx="35327">
                  <c:v>353201.81</c:v>
                </c:pt>
                <c:pt idx="35328">
                  <c:v>353211.78</c:v>
                </c:pt>
                <c:pt idx="35329">
                  <c:v>353221.81</c:v>
                </c:pt>
                <c:pt idx="35330">
                  <c:v>353231.78</c:v>
                </c:pt>
                <c:pt idx="35331">
                  <c:v>353241.78</c:v>
                </c:pt>
                <c:pt idx="35332">
                  <c:v>353251.78</c:v>
                </c:pt>
                <c:pt idx="35333">
                  <c:v>353261.78</c:v>
                </c:pt>
                <c:pt idx="35334">
                  <c:v>353271.75</c:v>
                </c:pt>
                <c:pt idx="35335">
                  <c:v>353281.78</c:v>
                </c:pt>
                <c:pt idx="35336">
                  <c:v>353291.75</c:v>
                </c:pt>
                <c:pt idx="35337">
                  <c:v>353301.78</c:v>
                </c:pt>
                <c:pt idx="35338">
                  <c:v>353311.78</c:v>
                </c:pt>
                <c:pt idx="35339">
                  <c:v>353321.75</c:v>
                </c:pt>
                <c:pt idx="35340">
                  <c:v>353331.78</c:v>
                </c:pt>
                <c:pt idx="35341">
                  <c:v>353341.75</c:v>
                </c:pt>
                <c:pt idx="35342">
                  <c:v>353351.75</c:v>
                </c:pt>
                <c:pt idx="35343">
                  <c:v>353361.75</c:v>
                </c:pt>
                <c:pt idx="35344">
                  <c:v>353371.75</c:v>
                </c:pt>
                <c:pt idx="35345">
                  <c:v>353381.75</c:v>
                </c:pt>
                <c:pt idx="35346">
                  <c:v>353391.75</c:v>
                </c:pt>
                <c:pt idx="35347">
                  <c:v>353401.75</c:v>
                </c:pt>
                <c:pt idx="35348">
                  <c:v>353411.75</c:v>
                </c:pt>
                <c:pt idx="35349">
                  <c:v>353421.75</c:v>
                </c:pt>
                <c:pt idx="35350">
                  <c:v>353431.75</c:v>
                </c:pt>
                <c:pt idx="35351">
                  <c:v>353441.75</c:v>
                </c:pt>
                <c:pt idx="35352">
                  <c:v>353451.75</c:v>
                </c:pt>
                <c:pt idx="35353">
                  <c:v>353461.75</c:v>
                </c:pt>
                <c:pt idx="35354">
                  <c:v>353471.72</c:v>
                </c:pt>
                <c:pt idx="35355">
                  <c:v>353481.75</c:v>
                </c:pt>
                <c:pt idx="35356">
                  <c:v>353491.72</c:v>
                </c:pt>
                <c:pt idx="35357">
                  <c:v>353501.75</c:v>
                </c:pt>
                <c:pt idx="35358">
                  <c:v>353511.75</c:v>
                </c:pt>
                <c:pt idx="35359">
                  <c:v>353521.72</c:v>
                </c:pt>
                <c:pt idx="35360">
                  <c:v>353531.75</c:v>
                </c:pt>
                <c:pt idx="35361">
                  <c:v>353541.72</c:v>
                </c:pt>
                <c:pt idx="35362">
                  <c:v>353551.72</c:v>
                </c:pt>
                <c:pt idx="35363">
                  <c:v>353561.72</c:v>
                </c:pt>
                <c:pt idx="35364">
                  <c:v>353571.72</c:v>
                </c:pt>
                <c:pt idx="35365">
                  <c:v>353581.72</c:v>
                </c:pt>
                <c:pt idx="35366">
                  <c:v>353591.72</c:v>
                </c:pt>
                <c:pt idx="35367">
                  <c:v>353601.69</c:v>
                </c:pt>
                <c:pt idx="35368">
                  <c:v>353611.72</c:v>
                </c:pt>
                <c:pt idx="35369">
                  <c:v>353621.72</c:v>
                </c:pt>
                <c:pt idx="35370">
                  <c:v>353631.69</c:v>
                </c:pt>
                <c:pt idx="35371">
                  <c:v>353641.72</c:v>
                </c:pt>
                <c:pt idx="35372">
                  <c:v>353651.69</c:v>
                </c:pt>
                <c:pt idx="35373">
                  <c:v>353661.72</c:v>
                </c:pt>
                <c:pt idx="35374">
                  <c:v>353671.69</c:v>
                </c:pt>
                <c:pt idx="35375">
                  <c:v>353681.69</c:v>
                </c:pt>
                <c:pt idx="35376">
                  <c:v>353691.69</c:v>
                </c:pt>
                <c:pt idx="35377">
                  <c:v>353701.69</c:v>
                </c:pt>
                <c:pt idx="35378">
                  <c:v>353711.69</c:v>
                </c:pt>
                <c:pt idx="35379">
                  <c:v>353721.69</c:v>
                </c:pt>
                <c:pt idx="35380">
                  <c:v>353731.69</c:v>
                </c:pt>
                <c:pt idx="35381">
                  <c:v>353741.69</c:v>
                </c:pt>
                <c:pt idx="35382">
                  <c:v>353751.69</c:v>
                </c:pt>
                <c:pt idx="35383">
                  <c:v>353761.69</c:v>
                </c:pt>
                <c:pt idx="35384">
                  <c:v>353771.69</c:v>
                </c:pt>
                <c:pt idx="35385">
                  <c:v>353781.69</c:v>
                </c:pt>
                <c:pt idx="35386">
                  <c:v>353791.69</c:v>
                </c:pt>
                <c:pt idx="35387">
                  <c:v>353801.66</c:v>
                </c:pt>
                <c:pt idx="35388">
                  <c:v>353811.69</c:v>
                </c:pt>
                <c:pt idx="35389">
                  <c:v>353821.66</c:v>
                </c:pt>
                <c:pt idx="35390">
                  <c:v>353831.66</c:v>
                </c:pt>
                <c:pt idx="35391">
                  <c:v>353841.69</c:v>
                </c:pt>
                <c:pt idx="35392">
                  <c:v>353851.66</c:v>
                </c:pt>
                <c:pt idx="35393">
                  <c:v>353861.69</c:v>
                </c:pt>
                <c:pt idx="35394">
                  <c:v>353871.66</c:v>
                </c:pt>
                <c:pt idx="35395">
                  <c:v>353881.66</c:v>
                </c:pt>
                <c:pt idx="35396">
                  <c:v>353891.66</c:v>
                </c:pt>
                <c:pt idx="35397">
                  <c:v>353901.66</c:v>
                </c:pt>
                <c:pt idx="35398">
                  <c:v>353911.63</c:v>
                </c:pt>
                <c:pt idx="35399">
                  <c:v>353921.66</c:v>
                </c:pt>
                <c:pt idx="35400">
                  <c:v>353931.66</c:v>
                </c:pt>
                <c:pt idx="35401">
                  <c:v>353941.63</c:v>
                </c:pt>
                <c:pt idx="35402">
                  <c:v>353951.66</c:v>
                </c:pt>
                <c:pt idx="35403">
                  <c:v>353961.63</c:v>
                </c:pt>
                <c:pt idx="35404">
                  <c:v>353971.66</c:v>
                </c:pt>
                <c:pt idx="35405">
                  <c:v>353981.63</c:v>
                </c:pt>
                <c:pt idx="35406">
                  <c:v>353991.63</c:v>
                </c:pt>
                <c:pt idx="35407">
                  <c:v>354001.63</c:v>
                </c:pt>
                <c:pt idx="35408">
                  <c:v>354011.63</c:v>
                </c:pt>
                <c:pt idx="35409">
                  <c:v>354021.63</c:v>
                </c:pt>
                <c:pt idx="35410">
                  <c:v>354031.63</c:v>
                </c:pt>
                <c:pt idx="35411">
                  <c:v>354041.63</c:v>
                </c:pt>
                <c:pt idx="35412">
                  <c:v>354051.63</c:v>
                </c:pt>
                <c:pt idx="35413">
                  <c:v>354061.63</c:v>
                </c:pt>
                <c:pt idx="35414">
                  <c:v>354071.63</c:v>
                </c:pt>
                <c:pt idx="35415">
                  <c:v>354081.63</c:v>
                </c:pt>
                <c:pt idx="35416">
                  <c:v>354091.63</c:v>
                </c:pt>
                <c:pt idx="35417">
                  <c:v>354101.63</c:v>
                </c:pt>
                <c:pt idx="35418">
                  <c:v>354111.59</c:v>
                </c:pt>
                <c:pt idx="35419">
                  <c:v>354121.63</c:v>
                </c:pt>
                <c:pt idx="35420">
                  <c:v>354131.59</c:v>
                </c:pt>
                <c:pt idx="35421">
                  <c:v>354141.59</c:v>
                </c:pt>
                <c:pt idx="35422">
                  <c:v>354151.63</c:v>
                </c:pt>
                <c:pt idx="35423">
                  <c:v>354161.59</c:v>
                </c:pt>
                <c:pt idx="35424">
                  <c:v>354171.63</c:v>
                </c:pt>
                <c:pt idx="35425">
                  <c:v>354181.59</c:v>
                </c:pt>
                <c:pt idx="35426">
                  <c:v>354191.59</c:v>
                </c:pt>
                <c:pt idx="35427">
                  <c:v>354201.59</c:v>
                </c:pt>
                <c:pt idx="35428">
                  <c:v>354211.59</c:v>
                </c:pt>
                <c:pt idx="35429">
                  <c:v>354221.56</c:v>
                </c:pt>
                <c:pt idx="35430">
                  <c:v>354231.59</c:v>
                </c:pt>
                <c:pt idx="35431">
                  <c:v>354241.56</c:v>
                </c:pt>
                <c:pt idx="35432">
                  <c:v>354251.59</c:v>
                </c:pt>
                <c:pt idx="35433">
                  <c:v>354261.59</c:v>
                </c:pt>
                <c:pt idx="35434">
                  <c:v>354271.56</c:v>
                </c:pt>
                <c:pt idx="35435">
                  <c:v>354281.59</c:v>
                </c:pt>
                <c:pt idx="35436">
                  <c:v>354291.56</c:v>
                </c:pt>
                <c:pt idx="35437">
                  <c:v>354301.56</c:v>
                </c:pt>
                <c:pt idx="35438">
                  <c:v>354311.59</c:v>
                </c:pt>
                <c:pt idx="35439">
                  <c:v>354321.56</c:v>
                </c:pt>
                <c:pt idx="35440">
                  <c:v>354331.56</c:v>
                </c:pt>
                <c:pt idx="35441">
                  <c:v>354341.56</c:v>
                </c:pt>
                <c:pt idx="35442">
                  <c:v>354351.56</c:v>
                </c:pt>
                <c:pt idx="35443">
                  <c:v>354361.56</c:v>
                </c:pt>
                <c:pt idx="35444">
                  <c:v>354371.56</c:v>
                </c:pt>
                <c:pt idx="35445">
                  <c:v>354381.56</c:v>
                </c:pt>
                <c:pt idx="35446">
                  <c:v>354391.56</c:v>
                </c:pt>
                <c:pt idx="35447">
                  <c:v>354401.56</c:v>
                </c:pt>
                <c:pt idx="35448">
                  <c:v>354411.56</c:v>
                </c:pt>
                <c:pt idx="35449">
                  <c:v>354421.53</c:v>
                </c:pt>
                <c:pt idx="35450">
                  <c:v>354431.56</c:v>
                </c:pt>
                <c:pt idx="35451">
                  <c:v>354441.53</c:v>
                </c:pt>
                <c:pt idx="35452">
                  <c:v>354451.56</c:v>
                </c:pt>
                <c:pt idx="35453">
                  <c:v>354461.56</c:v>
                </c:pt>
                <c:pt idx="35454">
                  <c:v>354471.53</c:v>
                </c:pt>
                <c:pt idx="35455">
                  <c:v>354481.56</c:v>
                </c:pt>
                <c:pt idx="35456">
                  <c:v>354491.53</c:v>
                </c:pt>
                <c:pt idx="35457">
                  <c:v>354501.53</c:v>
                </c:pt>
                <c:pt idx="35458">
                  <c:v>354511.53</c:v>
                </c:pt>
                <c:pt idx="35459">
                  <c:v>354521.53</c:v>
                </c:pt>
                <c:pt idx="35460">
                  <c:v>354531.5</c:v>
                </c:pt>
                <c:pt idx="35461">
                  <c:v>354541.53</c:v>
                </c:pt>
                <c:pt idx="35462">
                  <c:v>354551.5</c:v>
                </c:pt>
                <c:pt idx="35463">
                  <c:v>354561.53</c:v>
                </c:pt>
                <c:pt idx="35464">
                  <c:v>354571.53</c:v>
                </c:pt>
                <c:pt idx="35465">
                  <c:v>354581.5</c:v>
                </c:pt>
                <c:pt idx="35466">
                  <c:v>354591.53</c:v>
                </c:pt>
                <c:pt idx="35467">
                  <c:v>354601.5</c:v>
                </c:pt>
                <c:pt idx="35468">
                  <c:v>354611.5</c:v>
                </c:pt>
                <c:pt idx="35469">
                  <c:v>354621.5</c:v>
                </c:pt>
                <c:pt idx="35470">
                  <c:v>354631.5</c:v>
                </c:pt>
                <c:pt idx="35471">
                  <c:v>354641.5</c:v>
                </c:pt>
                <c:pt idx="35472">
                  <c:v>354651.5</c:v>
                </c:pt>
                <c:pt idx="35473">
                  <c:v>354661.5</c:v>
                </c:pt>
                <c:pt idx="35474">
                  <c:v>354671.5</c:v>
                </c:pt>
                <c:pt idx="35475">
                  <c:v>354681.5</c:v>
                </c:pt>
                <c:pt idx="35476">
                  <c:v>354691.5</c:v>
                </c:pt>
                <c:pt idx="35477">
                  <c:v>354701.5</c:v>
                </c:pt>
                <c:pt idx="35478">
                  <c:v>354711.5</c:v>
                </c:pt>
                <c:pt idx="35479">
                  <c:v>354721.5</c:v>
                </c:pt>
                <c:pt idx="35480">
                  <c:v>354731.5</c:v>
                </c:pt>
                <c:pt idx="35481">
                  <c:v>354741.5</c:v>
                </c:pt>
                <c:pt idx="35482">
                  <c:v>354751.47</c:v>
                </c:pt>
                <c:pt idx="35483">
                  <c:v>354761.5</c:v>
                </c:pt>
                <c:pt idx="35484">
                  <c:v>354771.5</c:v>
                </c:pt>
                <c:pt idx="35485">
                  <c:v>354781.47</c:v>
                </c:pt>
                <c:pt idx="35486">
                  <c:v>354791.5</c:v>
                </c:pt>
                <c:pt idx="35487">
                  <c:v>354801.47</c:v>
                </c:pt>
                <c:pt idx="35488">
                  <c:v>354811.5</c:v>
                </c:pt>
                <c:pt idx="35489">
                  <c:v>354821.47</c:v>
                </c:pt>
                <c:pt idx="35490">
                  <c:v>354831.47</c:v>
                </c:pt>
                <c:pt idx="35491">
                  <c:v>354841.47</c:v>
                </c:pt>
                <c:pt idx="35492">
                  <c:v>354851.47</c:v>
                </c:pt>
                <c:pt idx="35493">
                  <c:v>354861.44</c:v>
                </c:pt>
                <c:pt idx="35494">
                  <c:v>354871.47</c:v>
                </c:pt>
                <c:pt idx="35495">
                  <c:v>354881.47</c:v>
                </c:pt>
                <c:pt idx="35496">
                  <c:v>354891.44</c:v>
                </c:pt>
                <c:pt idx="35497">
                  <c:v>354901.47</c:v>
                </c:pt>
                <c:pt idx="35498">
                  <c:v>354911.44</c:v>
                </c:pt>
                <c:pt idx="35499">
                  <c:v>354921.47</c:v>
                </c:pt>
                <c:pt idx="35500">
                  <c:v>354931.44</c:v>
                </c:pt>
                <c:pt idx="35501">
                  <c:v>354941.44</c:v>
                </c:pt>
                <c:pt idx="35502">
                  <c:v>354951.44</c:v>
                </c:pt>
                <c:pt idx="35503">
                  <c:v>354961.44</c:v>
                </c:pt>
                <c:pt idx="35504">
                  <c:v>354971.44</c:v>
                </c:pt>
                <c:pt idx="35505">
                  <c:v>354981.44</c:v>
                </c:pt>
                <c:pt idx="35506">
                  <c:v>354991.44</c:v>
                </c:pt>
                <c:pt idx="35507">
                  <c:v>355001.44</c:v>
                </c:pt>
                <c:pt idx="35508">
                  <c:v>355011.44</c:v>
                </c:pt>
                <c:pt idx="35509">
                  <c:v>355021.44</c:v>
                </c:pt>
                <c:pt idx="35510">
                  <c:v>355031.44</c:v>
                </c:pt>
                <c:pt idx="35511">
                  <c:v>355041.44</c:v>
                </c:pt>
                <c:pt idx="35512">
                  <c:v>355051.44</c:v>
                </c:pt>
                <c:pt idx="35513">
                  <c:v>355061.41</c:v>
                </c:pt>
                <c:pt idx="35514">
                  <c:v>355071.44</c:v>
                </c:pt>
                <c:pt idx="35515">
                  <c:v>355081.41</c:v>
                </c:pt>
                <c:pt idx="35516">
                  <c:v>355091.41</c:v>
                </c:pt>
                <c:pt idx="35517">
                  <c:v>355101.44</c:v>
                </c:pt>
                <c:pt idx="35518">
                  <c:v>355111.41</c:v>
                </c:pt>
                <c:pt idx="35519">
                  <c:v>355121.44</c:v>
                </c:pt>
                <c:pt idx="35520">
                  <c:v>355131.41</c:v>
                </c:pt>
                <c:pt idx="35521">
                  <c:v>355141.41</c:v>
                </c:pt>
                <c:pt idx="35522">
                  <c:v>355151.41</c:v>
                </c:pt>
                <c:pt idx="35523">
                  <c:v>355161.41</c:v>
                </c:pt>
                <c:pt idx="35524">
                  <c:v>355171.38</c:v>
                </c:pt>
                <c:pt idx="35525">
                  <c:v>355181.41</c:v>
                </c:pt>
                <c:pt idx="35526">
                  <c:v>355191.38</c:v>
                </c:pt>
                <c:pt idx="35527">
                  <c:v>355201.38</c:v>
                </c:pt>
                <c:pt idx="35528">
                  <c:v>355211.41</c:v>
                </c:pt>
                <c:pt idx="35529">
                  <c:v>355221.38</c:v>
                </c:pt>
                <c:pt idx="35530">
                  <c:v>355231.41</c:v>
                </c:pt>
                <c:pt idx="35531">
                  <c:v>355241.38</c:v>
                </c:pt>
                <c:pt idx="35532">
                  <c:v>355251.38</c:v>
                </c:pt>
                <c:pt idx="35533">
                  <c:v>355261.38</c:v>
                </c:pt>
                <c:pt idx="35534">
                  <c:v>355271.38</c:v>
                </c:pt>
                <c:pt idx="35535">
                  <c:v>355281.38</c:v>
                </c:pt>
                <c:pt idx="35536">
                  <c:v>355291.38</c:v>
                </c:pt>
                <c:pt idx="35537">
                  <c:v>355301.38</c:v>
                </c:pt>
                <c:pt idx="35538">
                  <c:v>355311.38</c:v>
                </c:pt>
                <c:pt idx="35539">
                  <c:v>355321.38</c:v>
                </c:pt>
                <c:pt idx="35540">
                  <c:v>355331.38</c:v>
                </c:pt>
                <c:pt idx="35541">
                  <c:v>355341.38</c:v>
                </c:pt>
                <c:pt idx="35542">
                  <c:v>355351.38</c:v>
                </c:pt>
                <c:pt idx="35543">
                  <c:v>355361.38</c:v>
                </c:pt>
                <c:pt idx="35544">
                  <c:v>355371.34</c:v>
                </c:pt>
                <c:pt idx="35545">
                  <c:v>355381.38</c:v>
                </c:pt>
                <c:pt idx="35546">
                  <c:v>355391.34</c:v>
                </c:pt>
                <c:pt idx="35547">
                  <c:v>355401.38</c:v>
                </c:pt>
                <c:pt idx="35548">
                  <c:v>355411.38</c:v>
                </c:pt>
                <c:pt idx="35549">
                  <c:v>355421.34</c:v>
                </c:pt>
                <c:pt idx="35550">
                  <c:v>355431.38</c:v>
                </c:pt>
                <c:pt idx="35551">
                  <c:v>355441.34</c:v>
                </c:pt>
                <c:pt idx="35552">
                  <c:v>355451.34</c:v>
                </c:pt>
                <c:pt idx="35553">
                  <c:v>355461.34</c:v>
                </c:pt>
                <c:pt idx="35554">
                  <c:v>355471.34</c:v>
                </c:pt>
                <c:pt idx="35555">
                  <c:v>355481.31</c:v>
                </c:pt>
                <c:pt idx="35556">
                  <c:v>355491.34</c:v>
                </c:pt>
                <c:pt idx="35557">
                  <c:v>355501.31</c:v>
                </c:pt>
                <c:pt idx="35558">
                  <c:v>355511.34</c:v>
                </c:pt>
                <c:pt idx="35559">
                  <c:v>355521.34</c:v>
                </c:pt>
                <c:pt idx="35560">
                  <c:v>355531.31</c:v>
                </c:pt>
                <c:pt idx="35561">
                  <c:v>355541.34</c:v>
                </c:pt>
                <c:pt idx="35562">
                  <c:v>355551.31</c:v>
                </c:pt>
                <c:pt idx="35563">
                  <c:v>355561.31</c:v>
                </c:pt>
                <c:pt idx="35564">
                  <c:v>355571.31</c:v>
                </c:pt>
                <c:pt idx="35565">
                  <c:v>355581.31</c:v>
                </c:pt>
                <c:pt idx="35566">
                  <c:v>355591.31</c:v>
                </c:pt>
                <c:pt idx="35567">
                  <c:v>355601.31</c:v>
                </c:pt>
                <c:pt idx="35568">
                  <c:v>355611.31</c:v>
                </c:pt>
                <c:pt idx="35569">
                  <c:v>355621.31</c:v>
                </c:pt>
                <c:pt idx="35570">
                  <c:v>355631.31</c:v>
                </c:pt>
                <c:pt idx="35571">
                  <c:v>355641.31</c:v>
                </c:pt>
                <c:pt idx="35572">
                  <c:v>355651.31</c:v>
                </c:pt>
                <c:pt idx="35573">
                  <c:v>355661.31</c:v>
                </c:pt>
                <c:pt idx="35574">
                  <c:v>355671.31</c:v>
                </c:pt>
                <c:pt idx="35575">
                  <c:v>355681.28000000003</c:v>
                </c:pt>
                <c:pt idx="35576">
                  <c:v>355691.31</c:v>
                </c:pt>
                <c:pt idx="35577">
                  <c:v>355701.28</c:v>
                </c:pt>
                <c:pt idx="35578">
                  <c:v>355711.31</c:v>
                </c:pt>
                <c:pt idx="35579">
                  <c:v>355721.31</c:v>
                </c:pt>
                <c:pt idx="35580">
                  <c:v>355731.28</c:v>
                </c:pt>
                <c:pt idx="35581">
                  <c:v>355741.31</c:v>
                </c:pt>
                <c:pt idx="35582">
                  <c:v>355751.28</c:v>
                </c:pt>
                <c:pt idx="35583">
                  <c:v>355761.28</c:v>
                </c:pt>
                <c:pt idx="35584">
                  <c:v>355771.28</c:v>
                </c:pt>
                <c:pt idx="35585">
                  <c:v>355781.28</c:v>
                </c:pt>
                <c:pt idx="35586">
                  <c:v>355791.25</c:v>
                </c:pt>
                <c:pt idx="35587">
                  <c:v>355801.28</c:v>
                </c:pt>
                <c:pt idx="35588">
                  <c:v>355811.25</c:v>
                </c:pt>
                <c:pt idx="35589">
                  <c:v>355821.28</c:v>
                </c:pt>
                <c:pt idx="35590">
                  <c:v>355831.28</c:v>
                </c:pt>
                <c:pt idx="35591">
                  <c:v>355841.25</c:v>
                </c:pt>
                <c:pt idx="35592">
                  <c:v>355851.28</c:v>
                </c:pt>
                <c:pt idx="35593">
                  <c:v>355861.25</c:v>
                </c:pt>
                <c:pt idx="35594">
                  <c:v>355871.25</c:v>
                </c:pt>
                <c:pt idx="35595">
                  <c:v>355881.25</c:v>
                </c:pt>
                <c:pt idx="35596">
                  <c:v>355891.25</c:v>
                </c:pt>
                <c:pt idx="35597">
                  <c:v>355901.25</c:v>
                </c:pt>
                <c:pt idx="35598">
                  <c:v>355911.25</c:v>
                </c:pt>
                <c:pt idx="35599">
                  <c:v>355921.25</c:v>
                </c:pt>
                <c:pt idx="35600">
                  <c:v>355931.25</c:v>
                </c:pt>
                <c:pt idx="35601">
                  <c:v>355941.25</c:v>
                </c:pt>
                <c:pt idx="35602">
                  <c:v>355951.25</c:v>
                </c:pt>
                <c:pt idx="35603">
                  <c:v>355961.25</c:v>
                </c:pt>
                <c:pt idx="35604">
                  <c:v>355971.25</c:v>
                </c:pt>
                <c:pt idx="35605">
                  <c:v>355981.25</c:v>
                </c:pt>
                <c:pt idx="35606">
                  <c:v>355991.25</c:v>
                </c:pt>
                <c:pt idx="35607">
                  <c:v>356001.25</c:v>
                </c:pt>
                <c:pt idx="35608">
                  <c:v>356011.22</c:v>
                </c:pt>
                <c:pt idx="35609">
                  <c:v>356021.25</c:v>
                </c:pt>
                <c:pt idx="35610">
                  <c:v>356031.22</c:v>
                </c:pt>
                <c:pt idx="35611">
                  <c:v>356041.22</c:v>
                </c:pt>
                <c:pt idx="35612">
                  <c:v>356051.25</c:v>
                </c:pt>
                <c:pt idx="35613">
                  <c:v>356061.22</c:v>
                </c:pt>
                <c:pt idx="35614">
                  <c:v>356071.25</c:v>
                </c:pt>
                <c:pt idx="35615">
                  <c:v>356081.22</c:v>
                </c:pt>
                <c:pt idx="35616">
                  <c:v>356091.22</c:v>
                </c:pt>
                <c:pt idx="35617">
                  <c:v>356101.22</c:v>
                </c:pt>
                <c:pt idx="35618">
                  <c:v>356111.22</c:v>
                </c:pt>
                <c:pt idx="35619">
                  <c:v>356121.19</c:v>
                </c:pt>
                <c:pt idx="35620">
                  <c:v>356131.22</c:v>
                </c:pt>
                <c:pt idx="35621">
                  <c:v>356141.19</c:v>
                </c:pt>
                <c:pt idx="35622">
                  <c:v>356151.19</c:v>
                </c:pt>
                <c:pt idx="35623">
                  <c:v>356161.22</c:v>
                </c:pt>
                <c:pt idx="35624">
                  <c:v>356171.19</c:v>
                </c:pt>
                <c:pt idx="35625">
                  <c:v>356181.22</c:v>
                </c:pt>
                <c:pt idx="35626">
                  <c:v>356191.19</c:v>
                </c:pt>
                <c:pt idx="35627">
                  <c:v>356201.19</c:v>
                </c:pt>
                <c:pt idx="35628">
                  <c:v>356211.19</c:v>
                </c:pt>
                <c:pt idx="35629">
                  <c:v>356221.19</c:v>
                </c:pt>
                <c:pt idx="35630">
                  <c:v>356231.19</c:v>
                </c:pt>
                <c:pt idx="35631">
                  <c:v>356241.19</c:v>
                </c:pt>
                <c:pt idx="35632">
                  <c:v>356251.19</c:v>
                </c:pt>
                <c:pt idx="35633">
                  <c:v>356261.19</c:v>
                </c:pt>
                <c:pt idx="35634">
                  <c:v>356271.19</c:v>
                </c:pt>
                <c:pt idx="35635">
                  <c:v>356281.19</c:v>
                </c:pt>
                <c:pt idx="35636">
                  <c:v>356291.19</c:v>
                </c:pt>
                <c:pt idx="35637">
                  <c:v>356301.19</c:v>
                </c:pt>
                <c:pt idx="35638">
                  <c:v>356311.19</c:v>
                </c:pt>
                <c:pt idx="35639">
                  <c:v>356321.19</c:v>
                </c:pt>
                <c:pt idx="35640">
                  <c:v>356331.19</c:v>
                </c:pt>
                <c:pt idx="35641">
                  <c:v>356341.16</c:v>
                </c:pt>
                <c:pt idx="35642">
                  <c:v>356351.16</c:v>
                </c:pt>
                <c:pt idx="35643">
                  <c:v>356361.19</c:v>
                </c:pt>
                <c:pt idx="35644">
                  <c:v>356371.16</c:v>
                </c:pt>
                <c:pt idx="35645">
                  <c:v>356381.19</c:v>
                </c:pt>
                <c:pt idx="35646">
                  <c:v>356391.16</c:v>
                </c:pt>
                <c:pt idx="35647">
                  <c:v>356401.16</c:v>
                </c:pt>
                <c:pt idx="35648">
                  <c:v>356411.16</c:v>
                </c:pt>
                <c:pt idx="35649">
                  <c:v>356421.16</c:v>
                </c:pt>
                <c:pt idx="35650">
                  <c:v>356431.13</c:v>
                </c:pt>
                <c:pt idx="35651">
                  <c:v>356441.16</c:v>
                </c:pt>
                <c:pt idx="35652">
                  <c:v>356451.13</c:v>
                </c:pt>
                <c:pt idx="35653">
                  <c:v>356461.16</c:v>
                </c:pt>
                <c:pt idx="35654">
                  <c:v>356471.16</c:v>
                </c:pt>
                <c:pt idx="35655">
                  <c:v>356481.13</c:v>
                </c:pt>
                <c:pt idx="35656">
                  <c:v>356491.16</c:v>
                </c:pt>
                <c:pt idx="35657">
                  <c:v>356501.13</c:v>
                </c:pt>
                <c:pt idx="35658">
                  <c:v>356511.13</c:v>
                </c:pt>
                <c:pt idx="35659">
                  <c:v>356521.13</c:v>
                </c:pt>
                <c:pt idx="35660">
                  <c:v>356531.13</c:v>
                </c:pt>
                <c:pt idx="35661">
                  <c:v>356541.13</c:v>
                </c:pt>
                <c:pt idx="35662">
                  <c:v>356551.13</c:v>
                </c:pt>
                <c:pt idx="35663">
                  <c:v>356561.13</c:v>
                </c:pt>
                <c:pt idx="35664">
                  <c:v>356571.13</c:v>
                </c:pt>
                <c:pt idx="35665">
                  <c:v>356581.13</c:v>
                </c:pt>
                <c:pt idx="35666">
                  <c:v>356591.13</c:v>
                </c:pt>
                <c:pt idx="35667">
                  <c:v>356601.13</c:v>
                </c:pt>
                <c:pt idx="35668">
                  <c:v>356611.13</c:v>
                </c:pt>
                <c:pt idx="35669">
                  <c:v>356621.13</c:v>
                </c:pt>
                <c:pt idx="35670">
                  <c:v>356631.09</c:v>
                </c:pt>
                <c:pt idx="35671">
                  <c:v>356641.13</c:v>
                </c:pt>
                <c:pt idx="35672">
                  <c:v>356651.09</c:v>
                </c:pt>
                <c:pt idx="35673">
                  <c:v>356661.13</c:v>
                </c:pt>
                <c:pt idx="35674">
                  <c:v>356671.09</c:v>
                </c:pt>
                <c:pt idx="35675">
                  <c:v>356681.09</c:v>
                </c:pt>
                <c:pt idx="35676">
                  <c:v>356691.13</c:v>
                </c:pt>
                <c:pt idx="35677">
                  <c:v>356701.09</c:v>
                </c:pt>
                <c:pt idx="35678">
                  <c:v>356711.09</c:v>
                </c:pt>
                <c:pt idx="35679">
                  <c:v>356721.13</c:v>
                </c:pt>
                <c:pt idx="35680">
                  <c:v>356731.09</c:v>
                </c:pt>
                <c:pt idx="35681">
                  <c:v>356741.06</c:v>
                </c:pt>
                <c:pt idx="35682">
                  <c:v>356751.09</c:v>
                </c:pt>
                <c:pt idx="35683">
                  <c:v>356761.06</c:v>
                </c:pt>
                <c:pt idx="35684">
                  <c:v>356771.09</c:v>
                </c:pt>
                <c:pt idx="35685">
                  <c:v>356781.09</c:v>
                </c:pt>
                <c:pt idx="35686">
                  <c:v>356791.06</c:v>
                </c:pt>
                <c:pt idx="35687">
                  <c:v>356801.09</c:v>
                </c:pt>
                <c:pt idx="35688">
                  <c:v>356811.06</c:v>
                </c:pt>
                <c:pt idx="35689">
                  <c:v>356821.06</c:v>
                </c:pt>
                <c:pt idx="35690">
                  <c:v>356831.06</c:v>
                </c:pt>
                <c:pt idx="35691">
                  <c:v>356841.06</c:v>
                </c:pt>
                <c:pt idx="35692">
                  <c:v>356851.06</c:v>
                </c:pt>
                <c:pt idx="35693">
                  <c:v>356861.06</c:v>
                </c:pt>
                <c:pt idx="35694">
                  <c:v>356871.06</c:v>
                </c:pt>
                <c:pt idx="35695">
                  <c:v>356881.06</c:v>
                </c:pt>
                <c:pt idx="35696">
                  <c:v>356891.06</c:v>
                </c:pt>
                <c:pt idx="35697">
                  <c:v>356901.06</c:v>
                </c:pt>
                <c:pt idx="35698">
                  <c:v>356911.06</c:v>
                </c:pt>
                <c:pt idx="35699">
                  <c:v>356921.06</c:v>
                </c:pt>
                <c:pt idx="35700">
                  <c:v>356931.06</c:v>
                </c:pt>
                <c:pt idx="35701">
                  <c:v>356941.03</c:v>
                </c:pt>
                <c:pt idx="35702">
                  <c:v>356951.06</c:v>
                </c:pt>
                <c:pt idx="35703">
                  <c:v>356961.03</c:v>
                </c:pt>
                <c:pt idx="35704">
                  <c:v>356971.06</c:v>
                </c:pt>
                <c:pt idx="35705">
                  <c:v>356981.03</c:v>
                </c:pt>
                <c:pt idx="35706">
                  <c:v>356991.03</c:v>
                </c:pt>
                <c:pt idx="35707">
                  <c:v>357001.06</c:v>
                </c:pt>
                <c:pt idx="35708">
                  <c:v>357011.03</c:v>
                </c:pt>
                <c:pt idx="35709">
                  <c:v>357021.03</c:v>
                </c:pt>
                <c:pt idx="35710">
                  <c:v>357031.03</c:v>
                </c:pt>
                <c:pt idx="35711">
                  <c:v>357041.03</c:v>
                </c:pt>
                <c:pt idx="35712">
                  <c:v>357051.03</c:v>
                </c:pt>
                <c:pt idx="35713">
                  <c:v>357061.03</c:v>
                </c:pt>
                <c:pt idx="35714">
                  <c:v>357071</c:v>
                </c:pt>
                <c:pt idx="35715">
                  <c:v>357081.03</c:v>
                </c:pt>
                <c:pt idx="35716">
                  <c:v>357091</c:v>
                </c:pt>
                <c:pt idx="35717">
                  <c:v>357101</c:v>
                </c:pt>
                <c:pt idx="35718">
                  <c:v>357111.03</c:v>
                </c:pt>
                <c:pt idx="35719">
                  <c:v>357121</c:v>
                </c:pt>
                <c:pt idx="35720">
                  <c:v>357131.03</c:v>
                </c:pt>
                <c:pt idx="35721">
                  <c:v>357141</c:v>
                </c:pt>
                <c:pt idx="35722">
                  <c:v>357151</c:v>
                </c:pt>
                <c:pt idx="35723">
                  <c:v>357161</c:v>
                </c:pt>
                <c:pt idx="35724">
                  <c:v>357171</c:v>
                </c:pt>
                <c:pt idx="35725">
                  <c:v>357181</c:v>
                </c:pt>
                <c:pt idx="35726">
                  <c:v>357191</c:v>
                </c:pt>
                <c:pt idx="35727">
                  <c:v>357201</c:v>
                </c:pt>
                <c:pt idx="35728">
                  <c:v>357211</c:v>
                </c:pt>
                <c:pt idx="35729">
                  <c:v>357221</c:v>
                </c:pt>
                <c:pt idx="35730">
                  <c:v>357231</c:v>
                </c:pt>
                <c:pt idx="35731">
                  <c:v>357241</c:v>
                </c:pt>
                <c:pt idx="35732">
                  <c:v>357251</c:v>
                </c:pt>
                <c:pt idx="35733">
                  <c:v>357261</c:v>
                </c:pt>
                <c:pt idx="35734">
                  <c:v>357270.97</c:v>
                </c:pt>
                <c:pt idx="35735">
                  <c:v>357281</c:v>
                </c:pt>
                <c:pt idx="35736">
                  <c:v>357290.97</c:v>
                </c:pt>
                <c:pt idx="35737">
                  <c:v>357300.97</c:v>
                </c:pt>
                <c:pt idx="35738">
                  <c:v>357311</c:v>
                </c:pt>
                <c:pt idx="35739">
                  <c:v>357320.97</c:v>
                </c:pt>
                <c:pt idx="35740">
                  <c:v>357331</c:v>
                </c:pt>
                <c:pt idx="35741">
                  <c:v>357340.97</c:v>
                </c:pt>
                <c:pt idx="35742">
                  <c:v>357350.97</c:v>
                </c:pt>
                <c:pt idx="35743">
                  <c:v>357360.97</c:v>
                </c:pt>
                <c:pt idx="35744">
                  <c:v>357370.97</c:v>
                </c:pt>
                <c:pt idx="35745">
                  <c:v>357380.94</c:v>
                </c:pt>
                <c:pt idx="35746">
                  <c:v>357390.97</c:v>
                </c:pt>
                <c:pt idx="35747">
                  <c:v>357400.94</c:v>
                </c:pt>
                <c:pt idx="35748">
                  <c:v>357410.94</c:v>
                </c:pt>
                <c:pt idx="35749">
                  <c:v>357420.97</c:v>
                </c:pt>
                <c:pt idx="35750">
                  <c:v>357430.94</c:v>
                </c:pt>
                <c:pt idx="35751">
                  <c:v>357440.97</c:v>
                </c:pt>
                <c:pt idx="35752">
                  <c:v>357450.94</c:v>
                </c:pt>
                <c:pt idx="35753">
                  <c:v>357460.94</c:v>
                </c:pt>
                <c:pt idx="35754">
                  <c:v>357470.94</c:v>
                </c:pt>
                <c:pt idx="35755">
                  <c:v>357480.94</c:v>
                </c:pt>
                <c:pt idx="35756">
                  <c:v>357490.94</c:v>
                </c:pt>
                <c:pt idx="35757">
                  <c:v>357500.94</c:v>
                </c:pt>
                <c:pt idx="35758">
                  <c:v>357510.94</c:v>
                </c:pt>
                <c:pt idx="35759">
                  <c:v>357520.94</c:v>
                </c:pt>
                <c:pt idx="35760">
                  <c:v>357530.94</c:v>
                </c:pt>
                <c:pt idx="35761">
                  <c:v>357540.94</c:v>
                </c:pt>
                <c:pt idx="35762">
                  <c:v>357550.94</c:v>
                </c:pt>
                <c:pt idx="35763">
                  <c:v>357560.94</c:v>
                </c:pt>
                <c:pt idx="35764">
                  <c:v>357570.94</c:v>
                </c:pt>
                <c:pt idx="35765">
                  <c:v>357580.94</c:v>
                </c:pt>
                <c:pt idx="35766">
                  <c:v>357590.94</c:v>
                </c:pt>
                <c:pt idx="35767">
                  <c:v>357600.91</c:v>
                </c:pt>
                <c:pt idx="35768">
                  <c:v>357610.91</c:v>
                </c:pt>
                <c:pt idx="35769">
                  <c:v>357620.91</c:v>
                </c:pt>
                <c:pt idx="35770">
                  <c:v>357630.91</c:v>
                </c:pt>
                <c:pt idx="35771">
                  <c:v>357640.94</c:v>
                </c:pt>
                <c:pt idx="35772">
                  <c:v>357650.91</c:v>
                </c:pt>
                <c:pt idx="35773">
                  <c:v>357660.91</c:v>
                </c:pt>
                <c:pt idx="35774">
                  <c:v>357670.91</c:v>
                </c:pt>
                <c:pt idx="35775">
                  <c:v>357680.91</c:v>
                </c:pt>
                <c:pt idx="35776">
                  <c:v>357690.88</c:v>
                </c:pt>
                <c:pt idx="35777">
                  <c:v>357700.91</c:v>
                </c:pt>
                <c:pt idx="35778">
                  <c:v>357710.88</c:v>
                </c:pt>
                <c:pt idx="35779">
                  <c:v>357720.91</c:v>
                </c:pt>
                <c:pt idx="35780">
                  <c:v>357730.91</c:v>
                </c:pt>
                <c:pt idx="35781">
                  <c:v>357740.88</c:v>
                </c:pt>
                <c:pt idx="35782">
                  <c:v>357750.91</c:v>
                </c:pt>
                <c:pt idx="35783">
                  <c:v>357760.88</c:v>
                </c:pt>
                <c:pt idx="35784">
                  <c:v>357770.88</c:v>
                </c:pt>
                <c:pt idx="35785">
                  <c:v>357780.88</c:v>
                </c:pt>
                <c:pt idx="35786">
                  <c:v>357790.88</c:v>
                </c:pt>
                <c:pt idx="35787">
                  <c:v>357800.88</c:v>
                </c:pt>
                <c:pt idx="35788">
                  <c:v>357810.88</c:v>
                </c:pt>
                <c:pt idx="35789">
                  <c:v>357820.88</c:v>
                </c:pt>
                <c:pt idx="35790">
                  <c:v>357830.88</c:v>
                </c:pt>
                <c:pt idx="35791">
                  <c:v>357840.88</c:v>
                </c:pt>
                <c:pt idx="35792">
                  <c:v>357850.88</c:v>
                </c:pt>
                <c:pt idx="35793">
                  <c:v>357860.88</c:v>
                </c:pt>
                <c:pt idx="35794">
                  <c:v>357870.88</c:v>
                </c:pt>
                <c:pt idx="35795">
                  <c:v>357880.88</c:v>
                </c:pt>
                <c:pt idx="35796">
                  <c:v>357890.84</c:v>
                </c:pt>
                <c:pt idx="35797">
                  <c:v>357900.88</c:v>
                </c:pt>
                <c:pt idx="35798">
                  <c:v>357910.84</c:v>
                </c:pt>
                <c:pt idx="35799">
                  <c:v>357920.88</c:v>
                </c:pt>
                <c:pt idx="35800">
                  <c:v>357930.84</c:v>
                </c:pt>
                <c:pt idx="35801">
                  <c:v>357940.84</c:v>
                </c:pt>
                <c:pt idx="35802">
                  <c:v>357950.88</c:v>
                </c:pt>
                <c:pt idx="35803">
                  <c:v>357960.84</c:v>
                </c:pt>
                <c:pt idx="35804">
                  <c:v>357970.84</c:v>
                </c:pt>
                <c:pt idx="35805">
                  <c:v>357980.84</c:v>
                </c:pt>
                <c:pt idx="35806">
                  <c:v>357990.84</c:v>
                </c:pt>
                <c:pt idx="35807">
                  <c:v>358000.81</c:v>
                </c:pt>
                <c:pt idx="35808">
                  <c:v>358010.84</c:v>
                </c:pt>
                <c:pt idx="35809">
                  <c:v>358020.81</c:v>
                </c:pt>
                <c:pt idx="35810">
                  <c:v>358030.84</c:v>
                </c:pt>
                <c:pt idx="35811">
                  <c:v>358040.81</c:v>
                </c:pt>
                <c:pt idx="35812">
                  <c:v>358050.81</c:v>
                </c:pt>
                <c:pt idx="35813">
                  <c:v>358060.84</c:v>
                </c:pt>
                <c:pt idx="35814">
                  <c:v>358070.81</c:v>
                </c:pt>
                <c:pt idx="35815">
                  <c:v>358080.81</c:v>
                </c:pt>
                <c:pt idx="35816">
                  <c:v>358090.81</c:v>
                </c:pt>
                <c:pt idx="35817">
                  <c:v>358100.81</c:v>
                </c:pt>
                <c:pt idx="35818">
                  <c:v>358110.81</c:v>
                </c:pt>
                <c:pt idx="35819">
                  <c:v>358120.81</c:v>
                </c:pt>
                <c:pt idx="35820">
                  <c:v>358130.81</c:v>
                </c:pt>
                <c:pt idx="35821">
                  <c:v>358140.81</c:v>
                </c:pt>
                <c:pt idx="35822">
                  <c:v>358150.81</c:v>
                </c:pt>
                <c:pt idx="35823">
                  <c:v>358160.81</c:v>
                </c:pt>
                <c:pt idx="35824">
                  <c:v>358170.81</c:v>
                </c:pt>
                <c:pt idx="35825">
                  <c:v>358180.81</c:v>
                </c:pt>
                <c:pt idx="35826">
                  <c:v>358190.81</c:v>
                </c:pt>
                <c:pt idx="35827">
                  <c:v>358200.78</c:v>
                </c:pt>
                <c:pt idx="35828">
                  <c:v>358210.81</c:v>
                </c:pt>
                <c:pt idx="35829">
                  <c:v>358220.78</c:v>
                </c:pt>
                <c:pt idx="35830">
                  <c:v>358230.81</c:v>
                </c:pt>
                <c:pt idx="35831">
                  <c:v>358240.78</c:v>
                </c:pt>
                <c:pt idx="35832">
                  <c:v>358250.78</c:v>
                </c:pt>
                <c:pt idx="35833">
                  <c:v>358260.78</c:v>
                </c:pt>
                <c:pt idx="35834">
                  <c:v>358270.78</c:v>
                </c:pt>
                <c:pt idx="35835">
                  <c:v>358280.78</c:v>
                </c:pt>
                <c:pt idx="35836">
                  <c:v>358290.78</c:v>
                </c:pt>
                <c:pt idx="35837">
                  <c:v>358300.78</c:v>
                </c:pt>
                <c:pt idx="35838">
                  <c:v>358310.78</c:v>
                </c:pt>
                <c:pt idx="35839">
                  <c:v>358320.78</c:v>
                </c:pt>
                <c:pt idx="35840">
                  <c:v>358330.75</c:v>
                </c:pt>
                <c:pt idx="35841">
                  <c:v>358340.78</c:v>
                </c:pt>
                <c:pt idx="35842">
                  <c:v>358350.75</c:v>
                </c:pt>
                <c:pt idx="35843">
                  <c:v>358360.75</c:v>
                </c:pt>
                <c:pt idx="35844">
                  <c:v>358370.78</c:v>
                </c:pt>
                <c:pt idx="35845">
                  <c:v>358380.75</c:v>
                </c:pt>
                <c:pt idx="35846">
                  <c:v>358390.78</c:v>
                </c:pt>
                <c:pt idx="35847">
                  <c:v>358400.75</c:v>
                </c:pt>
                <c:pt idx="35848">
                  <c:v>358410.75</c:v>
                </c:pt>
                <c:pt idx="35849">
                  <c:v>358420.75</c:v>
                </c:pt>
                <c:pt idx="35850">
                  <c:v>358430.75</c:v>
                </c:pt>
                <c:pt idx="35851">
                  <c:v>358440.75</c:v>
                </c:pt>
                <c:pt idx="35852">
                  <c:v>358450.75</c:v>
                </c:pt>
                <c:pt idx="35853">
                  <c:v>358460.75</c:v>
                </c:pt>
                <c:pt idx="35854">
                  <c:v>358470.75</c:v>
                </c:pt>
                <c:pt idx="35855">
                  <c:v>358480.75</c:v>
                </c:pt>
                <c:pt idx="35856">
                  <c:v>358490.75</c:v>
                </c:pt>
                <c:pt idx="35857">
                  <c:v>358500.75</c:v>
                </c:pt>
                <c:pt idx="35858">
                  <c:v>358510.75</c:v>
                </c:pt>
                <c:pt idx="35859">
                  <c:v>358520.75</c:v>
                </c:pt>
                <c:pt idx="35860">
                  <c:v>358530.72</c:v>
                </c:pt>
                <c:pt idx="35861">
                  <c:v>358540.75</c:v>
                </c:pt>
                <c:pt idx="35862">
                  <c:v>358550.72</c:v>
                </c:pt>
                <c:pt idx="35863">
                  <c:v>358560.72</c:v>
                </c:pt>
                <c:pt idx="35864">
                  <c:v>358570.72</c:v>
                </c:pt>
                <c:pt idx="35865">
                  <c:v>358580.72</c:v>
                </c:pt>
                <c:pt idx="35866">
                  <c:v>358590.75</c:v>
                </c:pt>
                <c:pt idx="35867">
                  <c:v>358600.72</c:v>
                </c:pt>
                <c:pt idx="35868">
                  <c:v>358610.72</c:v>
                </c:pt>
                <c:pt idx="35869">
                  <c:v>358620.72</c:v>
                </c:pt>
                <c:pt idx="35870">
                  <c:v>358630.72</c:v>
                </c:pt>
                <c:pt idx="35871">
                  <c:v>358640.69</c:v>
                </c:pt>
                <c:pt idx="35872">
                  <c:v>358650.72</c:v>
                </c:pt>
                <c:pt idx="35873">
                  <c:v>358660.69</c:v>
                </c:pt>
                <c:pt idx="35874">
                  <c:v>358670.69</c:v>
                </c:pt>
                <c:pt idx="35875">
                  <c:v>358680.69</c:v>
                </c:pt>
                <c:pt idx="35876">
                  <c:v>358690.69</c:v>
                </c:pt>
                <c:pt idx="35877">
                  <c:v>358700.72</c:v>
                </c:pt>
                <c:pt idx="35878">
                  <c:v>358710.69</c:v>
                </c:pt>
                <c:pt idx="35879">
                  <c:v>358720.69</c:v>
                </c:pt>
                <c:pt idx="35880">
                  <c:v>358730.69</c:v>
                </c:pt>
                <c:pt idx="35881">
                  <c:v>358740.69</c:v>
                </c:pt>
                <c:pt idx="35882">
                  <c:v>358750.69</c:v>
                </c:pt>
                <c:pt idx="35883">
                  <c:v>358760.69</c:v>
                </c:pt>
                <c:pt idx="35884">
                  <c:v>358770.69</c:v>
                </c:pt>
                <c:pt idx="35885">
                  <c:v>358780.69</c:v>
                </c:pt>
                <c:pt idx="35886">
                  <c:v>358790.66</c:v>
                </c:pt>
                <c:pt idx="35887">
                  <c:v>358800.69</c:v>
                </c:pt>
                <c:pt idx="35888">
                  <c:v>358810.69</c:v>
                </c:pt>
                <c:pt idx="35889">
                  <c:v>358820.69</c:v>
                </c:pt>
                <c:pt idx="35890">
                  <c:v>358830.69</c:v>
                </c:pt>
                <c:pt idx="35891">
                  <c:v>358840.66</c:v>
                </c:pt>
                <c:pt idx="35892">
                  <c:v>358850.69</c:v>
                </c:pt>
                <c:pt idx="35893">
                  <c:v>358860.66</c:v>
                </c:pt>
                <c:pt idx="35894">
                  <c:v>358870.66</c:v>
                </c:pt>
                <c:pt idx="35895">
                  <c:v>358880.66</c:v>
                </c:pt>
                <c:pt idx="35896">
                  <c:v>358890.66</c:v>
                </c:pt>
                <c:pt idx="35897">
                  <c:v>358900.69</c:v>
                </c:pt>
                <c:pt idx="35898">
                  <c:v>358910.66</c:v>
                </c:pt>
                <c:pt idx="35899">
                  <c:v>358920.66</c:v>
                </c:pt>
                <c:pt idx="35900">
                  <c:v>358930.66</c:v>
                </c:pt>
                <c:pt idx="35901">
                  <c:v>358940.66</c:v>
                </c:pt>
                <c:pt idx="35902">
                  <c:v>358950.63</c:v>
                </c:pt>
                <c:pt idx="35903">
                  <c:v>358960.66</c:v>
                </c:pt>
                <c:pt idx="35904">
                  <c:v>358970.63</c:v>
                </c:pt>
                <c:pt idx="35905">
                  <c:v>358980.66</c:v>
                </c:pt>
                <c:pt idx="35906">
                  <c:v>358990.63</c:v>
                </c:pt>
                <c:pt idx="35907">
                  <c:v>359000.63</c:v>
                </c:pt>
                <c:pt idx="35908">
                  <c:v>359010.66</c:v>
                </c:pt>
                <c:pt idx="35909">
                  <c:v>359020.63</c:v>
                </c:pt>
                <c:pt idx="35910">
                  <c:v>359030.63</c:v>
                </c:pt>
                <c:pt idx="35911">
                  <c:v>359040.63</c:v>
                </c:pt>
                <c:pt idx="35912">
                  <c:v>359050.63</c:v>
                </c:pt>
                <c:pt idx="35913">
                  <c:v>359060.63</c:v>
                </c:pt>
                <c:pt idx="35914">
                  <c:v>359070.63</c:v>
                </c:pt>
                <c:pt idx="35915">
                  <c:v>359080.63</c:v>
                </c:pt>
                <c:pt idx="35916">
                  <c:v>359090.63</c:v>
                </c:pt>
                <c:pt idx="35917">
                  <c:v>359100.63</c:v>
                </c:pt>
                <c:pt idx="35918">
                  <c:v>359110.63</c:v>
                </c:pt>
                <c:pt idx="35919">
                  <c:v>359120.63</c:v>
                </c:pt>
                <c:pt idx="35920">
                  <c:v>359130.63</c:v>
                </c:pt>
                <c:pt idx="35921">
                  <c:v>359140.63</c:v>
                </c:pt>
                <c:pt idx="35922">
                  <c:v>359150.59</c:v>
                </c:pt>
                <c:pt idx="35923">
                  <c:v>359160.63</c:v>
                </c:pt>
                <c:pt idx="35924">
                  <c:v>359170.59</c:v>
                </c:pt>
                <c:pt idx="35925">
                  <c:v>359180.63</c:v>
                </c:pt>
                <c:pt idx="35926">
                  <c:v>359190.59</c:v>
                </c:pt>
                <c:pt idx="35927">
                  <c:v>359200.59</c:v>
                </c:pt>
                <c:pt idx="35928">
                  <c:v>359210.59</c:v>
                </c:pt>
                <c:pt idx="35929">
                  <c:v>359220.59</c:v>
                </c:pt>
                <c:pt idx="35930">
                  <c:v>359230.59</c:v>
                </c:pt>
                <c:pt idx="35931">
                  <c:v>359240.59</c:v>
                </c:pt>
                <c:pt idx="35932">
                  <c:v>359250.59</c:v>
                </c:pt>
                <c:pt idx="35933">
                  <c:v>359260.56</c:v>
                </c:pt>
                <c:pt idx="35934">
                  <c:v>359270.59</c:v>
                </c:pt>
                <c:pt idx="35935">
                  <c:v>359280.59</c:v>
                </c:pt>
                <c:pt idx="35936">
                  <c:v>359290.59</c:v>
                </c:pt>
                <c:pt idx="35937">
                  <c:v>359300.56</c:v>
                </c:pt>
                <c:pt idx="35938">
                  <c:v>359310.56</c:v>
                </c:pt>
                <c:pt idx="35939">
                  <c:v>359320.56</c:v>
                </c:pt>
                <c:pt idx="35940">
                  <c:v>359330.56</c:v>
                </c:pt>
                <c:pt idx="35941">
                  <c:v>359340.56</c:v>
                </c:pt>
                <c:pt idx="35942">
                  <c:v>359350.56</c:v>
                </c:pt>
                <c:pt idx="35943">
                  <c:v>359360.56</c:v>
                </c:pt>
                <c:pt idx="35944">
                  <c:v>359370.56</c:v>
                </c:pt>
                <c:pt idx="35945">
                  <c:v>359380.56</c:v>
                </c:pt>
                <c:pt idx="35946">
                  <c:v>359390.56</c:v>
                </c:pt>
                <c:pt idx="35947">
                  <c:v>359400.56</c:v>
                </c:pt>
                <c:pt idx="35948">
                  <c:v>359410.56</c:v>
                </c:pt>
                <c:pt idx="35949">
                  <c:v>359420.56</c:v>
                </c:pt>
                <c:pt idx="35950">
                  <c:v>359430.56</c:v>
                </c:pt>
                <c:pt idx="35951">
                  <c:v>359440.56</c:v>
                </c:pt>
                <c:pt idx="35952">
                  <c:v>359450.56</c:v>
                </c:pt>
                <c:pt idx="35953">
                  <c:v>359460.56</c:v>
                </c:pt>
                <c:pt idx="35954">
                  <c:v>359470.56</c:v>
                </c:pt>
                <c:pt idx="35955">
                  <c:v>359480.53</c:v>
                </c:pt>
                <c:pt idx="35956">
                  <c:v>359490.56</c:v>
                </c:pt>
                <c:pt idx="35957">
                  <c:v>359500.53</c:v>
                </c:pt>
                <c:pt idx="35958">
                  <c:v>359510.53</c:v>
                </c:pt>
                <c:pt idx="35959">
                  <c:v>359520.53</c:v>
                </c:pt>
                <c:pt idx="35960">
                  <c:v>359530.53</c:v>
                </c:pt>
                <c:pt idx="35961">
                  <c:v>359540.56</c:v>
                </c:pt>
                <c:pt idx="35962">
                  <c:v>359550.53</c:v>
                </c:pt>
                <c:pt idx="35963">
                  <c:v>359560.53</c:v>
                </c:pt>
                <c:pt idx="35964">
                  <c:v>359570.53</c:v>
                </c:pt>
                <c:pt idx="35965">
                  <c:v>359580.53</c:v>
                </c:pt>
                <c:pt idx="35966">
                  <c:v>359590.5</c:v>
                </c:pt>
                <c:pt idx="35967">
                  <c:v>359600.53</c:v>
                </c:pt>
                <c:pt idx="35968">
                  <c:v>359610.5</c:v>
                </c:pt>
                <c:pt idx="35969">
                  <c:v>359620.5</c:v>
                </c:pt>
                <c:pt idx="35970">
                  <c:v>359630.5</c:v>
                </c:pt>
                <c:pt idx="35971">
                  <c:v>359640.5</c:v>
                </c:pt>
                <c:pt idx="35972">
                  <c:v>359650.53</c:v>
                </c:pt>
                <c:pt idx="35973">
                  <c:v>359660.5</c:v>
                </c:pt>
                <c:pt idx="35974">
                  <c:v>359670.5</c:v>
                </c:pt>
                <c:pt idx="35975">
                  <c:v>359680.5</c:v>
                </c:pt>
                <c:pt idx="35976">
                  <c:v>359690.5</c:v>
                </c:pt>
                <c:pt idx="35977">
                  <c:v>359700.5</c:v>
                </c:pt>
                <c:pt idx="35978">
                  <c:v>359710.5</c:v>
                </c:pt>
                <c:pt idx="35979">
                  <c:v>359720.5</c:v>
                </c:pt>
                <c:pt idx="35980">
                  <c:v>359730.5</c:v>
                </c:pt>
                <c:pt idx="35981">
                  <c:v>359740.5</c:v>
                </c:pt>
                <c:pt idx="35982">
                  <c:v>359750.5</c:v>
                </c:pt>
                <c:pt idx="35983">
                  <c:v>359760.5</c:v>
                </c:pt>
                <c:pt idx="35984">
                  <c:v>359770.5</c:v>
                </c:pt>
                <c:pt idx="35985">
                  <c:v>359780.5</c:v>
                </c:pt>
                <c:pt idx="35986">
                  <c:v>359790.47</c:v>
                </c:pt>
                <c:pt idx="35987">
                  <c:v>359800.5</c:v>
                </c:pt>
                <c:pt idx="35988">
                  <c:v>359810.47</c:v>
                </c:pt>
                <c:pt idx="35989">
                  <c:v>359820.47</c:v>
                </c:pt>
                <c:pt idx="35990">
                  <c:v>359830.47</c:v>
                </c:pt>
                <c:pt idx="35991">
                  <c:v>359840.47</c:v>
                </c:pt>
                <c:pt idx="35992">
                  <c:v>359850.44</c:v>
                </c:pt>
                <c:pt idx="35993">
                  <c:v>359860.47</c:v>
                </c:pt>
                <c:pt idx="35994">
                  <c:v>359870.47</c:v>
                </c:pt>
                <c:pt idx="35995">
                  <c:v>359880.47</c:v>
                </c:pt>
                <c:pt idx="35996">
                  <c:v>359890.47</c:v>
                </c:pt>
                <c:pt idx="35997">
                  <c:v>359900.44</c:v>
                </c:pt>
                <c:pt idx="35998">
                  <c:v>359910.47</c:v>
                </c:pt>
                <c:pt idx="35999">
                  <c:v>359920.44</c:v>
                </c:pt>
                <c:pt idx="36000">
                  <c:v>359930.44</c:v>
                </c:pt>
                <c:pt idx="36001">
                  <c:v>359940.44</c:v>
                </c:pt>
                <c:pt idx="36002">
                  <c:v>359950.44</c:v>
                </c:pt>
                <c:pt idx="36003">
                  <c:v>359960.47</c:v>
                </c:pt>
                <c:pt idx="36004">
                  <c:v>359970.44</c:v>
                </c:pt>
                <c:pt idx="36005">
                  <c:v>359980.44</c:v>
                </c:pt>
                <c:pt idx="36006">
                  <c:v>359990.44</c:v>
                </c:pt>
                <c:pt idx="36007">
                  <c:v>360000.44</c:v>
                </c:pt>
                <c:pt idx="36008">
                  <c:v>360010.44</c:v>
                </c:pt>
                <c:pt idx="36009">
                  <c:v>360020.44</c:v>
                </c:pt>
                <c:pt idx="36010">
                  <c:v>360030.44</c:v>
                </c:pt>
                <c:pt idx="36011">
                  <c:v>360040.44</c:v>
                </c:pt>
                <c:pt idx="36012">
                  <c:v>360050.44</c:v>
                </c:pt>
                <c:pt idx="36013">
                  <c:v>360060.44</c:v>
                </c:pt>
                <c:pt idx="36014">
                  <c:v>360070.44</c:v>
                </c:pt>
                <c:pt idx="36015">
                  <c:v>360080.44</c:v>
                </c:pt>
                <c:pt idx="36016">
                  <c:v>360090.44</c:v>
                </c:pt>
                <c:pt idx="36017">
                  <c:v>360100.41</c:v>
                </c:pt>
                <c:pt idx="36018">
                  <c:v>360110.44</c:v>
                </c:pt>
                <c:pt idx="36019">
                  <c:v>360120.41</c:v>
                </c:pt>
                <c:pt idx="36020">
                  <c:v>360130.44</c:v>
                </c:pt>
                <c:pt idx="36021">
                  <c:v>360140.41</c:v>
                </c:pt>
                <c:pt idx="36022">
                  <c:v>360150.41</c:v>
                </c:pt>
                <c:pt idx="36023">
                  <c:v>360160.44</c:v>
                </c:pt>
                <c:pt idx="36024">
                  <c:v>360170.41</c:v>
                </c:pt>
                <c:pt idx="36025">
                  <c:v>360180.41</c:v>
                </c:pt>
                <c:pt idx="36026">
                  <c:v>360190.41</c:v>
                </c:pt>
                <c:pt idx="36027">
                  <c:v>360200.41</c:v>
                </c:pt>
                <c:pt idx="36028">
                  <c:v>360210.38</c:v>
                </c:pt>
                <c:pt idx="36029">
                  <c:v>360220.41</c:v>
                </c:pt>
                <c:pt idx="36030">
                  <c:v>360230.38</c:v>
                </c:pt>
                <c:pt idx="36031">
                  <c:v>360240.41</c:v>
                </c:pt>
                <c:pt idx="36032">
                  <c:v>360250.38</c:v>
                </c:pt>
                <c:pt idx="36033">
                  <c:v>360260.38</c:v>
                </c:pt>
                <c:pt idx="36034">
                  <c:v>360270.38</c:v>
                </c:pt>
                <c:pt idx="36035">
                  <c:v>360280.38</c:v>
                </c:pt>
                <c:pt idx="36036">
                  <c:v>360290.38</c:v>
                </c:pt>
                <c:pt idx="36037">
                  <c:v>360300.38</c:v>
                </c:pt>
                <c:pt idx="36038">
                  <c:v>360310.38</c:v>
                </c:pt>
                <c:pt idx="36039">
                  <c:v>360320.38</c:v>
                </c:pt>
                <c:pt idx="36040">
                  <c:v>360330.38</c:v>
                </c:pt>
                <c:pt idx="36041">
                  <c:v>360340.38</c:v>
                </c:pt>
                <c:pt idx="36042">
                  <c:v>360350.38</c:v>
                </c:pt>
                <c:pt idx="36043">
                  <c:v>360360.38</c:v>
                </c:pt>
                <c:pt idx="36044">
                  <c:v>360370.38</c:v>
                </c:pt>
                <c:pt idx="36045">
                  <c:v>360380.34</c:v>
                </c:pt>
                <c:pt idx="36046">
                  <c:v>360390.38</c:v>
                </c:pt>
                <c:pt idx="36047">
                  <c:v>360400.38</c:v>
                </c:pt>
                <c:pt idx="36048">
                  <c:v>360410.34</c:v>
                </c:pt>
                <c:pt idx="36049">
                  <c:v>360420.38</c:v>
                </c:pt>
                <c:pt idx="36050">
                  <c:v>360430.34</c:v>
                </c:pt>
                <c:pt idx="36051">
                  <c:v>360440.38</c:v>
                </c:pt>
                <c:pt idx="36052">
                  <c:v>360450.34</c:v>
                </c:pt>
                <c:pt idx="36053">
                  <c:v>360460.34</c:v>
                </c:pt>
                <c:pt idx="36054">
                  <c:v>360470.34</c:v>
                </c:pt>
                <c:pt idx="36055">
                  <c:v>360480.34</c:v>
                </c:pt>
                <c:pt idx="36056">
                  <c:v>360490.34</c:v>
                </c:pt>
                <c:pt idx="36057">
                  <c:v>360500.34</c:v>
                </c:pt>
                <c:pt idx="36058">
                  <c:v>360510.34</c:v>
                </c:pt>
                <c:pt idx="36059">
                  <c:v>360520.31</c:v>
                </c:pt>
                <c:pt idx="36060">
                  <c:v>360530.34</c:v>
                </c:pt>
                <c:pt idx="36061">
                  <c:v>360540.31</c:v>
                </c:pt>
                <c:pt idx="36062">
                  <c:v>360550.34</c:v>
                </c:pt>
                <c:pt idx="36063">
                  <c:v>360560.31</c:v>
                </c:pt>
                <c:pt idx="36064">
                  <c:v>360570.31</c:v>
                </c:pt>
                <c:pt idx="36065">
                  <c:v>360580.31</c:v>
                </c:pt>
                <c:pt idx="36066">
                  <c:v>360590.31</c:v>
                </c:pt>
                <c:pt idx="36067">
                  <c:v>360600.31</c:v>
                </c:pt>
                <c:pt idx="36068">
                  <c:v>360610.31</c:v>
                </c:pt>
                <c:pt idx="36069">
                  <c:v>360620.31</c:v>
                </c:pt>
                <c:pt idx="36070">
                  <c:v>360630.31</c:v>
                </c:pt>
                <c:pt idx="36071">
                  <c:v>360640.31</c:v>
                </c:pt>
                <c:pt idx="36072">
                  <c:v>360650.31</c:v>
                </c:pt>
                <c:pt idx="36073">
                  <c:v>360660.31</c:v>
                </c:pt>
                <c:pt idx="36074">
                  <c:v>360670.31</c:v>
                </c:pt>
                <c:pt idx="36075">
                  <c:v>360680.31</c:v>
                </c:pt>
                <c:pt idx="36076">
                  <c:v>360690.28</c:v>
                </c:pt>
                <c:pt idx="36077">
                  <c:v>360700.31</c:v>
                </c:pt>
                <c:pt idx="36078">
                  <c:v>360710.31</c:v>
                </c:pt>
                <c:pt idx="36079">
                  <c:v>360720.31</c:v>
                </c:pt>
                <c:pt idx="36080">
                  <c:v>360730.31</c:v>
                </c:pt>
                <c:pt idx="36081">
                  <c:v>360740.28</c:v>
                </c:pt>
                <c:pt idx="36082">
                  <c:v>360750.31</c:v>
                </c:pt>
                <c:pt idx="36083">
                  <c:v>360760.28</c:v>
                </c:pt>
                <c:pt idx="36084">
                  <c:v>360770.28</c:v>
                </c:pt>
                <c:pt idx="36085">
                  <c:v>360780.28</c:v>
                </c:pt>
                <c:pt idx="36086">
                  <c:v>360790.28</c:v>
                </c:pt>
                <c:pt idx="36087">
                  <c:v>360800.25</c:v>
                </c:pt>
                <c:pt idx="36088">
                  <c:v>360810.28</c:v>
                </c:pt>
                <c:pt idx="36089">
                  <c:v>360820.28</c:v>
                </c:pt>
                <c:pt idx="36090">
                  <c:v>360830.28</c:v>
                </c:pt>
                <c:pt idx="36091">
                  <c:v>360840.28</c:v>
                </c:pt>
                <c:pt idx="36092">
                  <c:v>360850.25</c:v>
                </c:pt>
                <c:pt idx="36093">
                  <c:v>360860.28</c:v>
                </c:pt>
                <c:pt idx="36094">
                  <c:v>360870.25</c:v>
                </c:pt>
                <c:pt idx="36095">
                  <c:v>360880.25</c:v>
                </c:pt>
                <c:pt idx="36096">
                  <c:v>360890.25</c:v>
                </c:pt>
                <c:pt idx="36097">
                  <c:v>360900.25</c:v>
                </c:pt>
                <c:pt idx="36098">
                  <c:v>360910.25</c:v>
                </c:pt>
                <c:pt idx="36099">
                  <c:v>360920.25</c:v>
                </c:pt>
                <c:pt idx="36100">
                  <c:v>360930.25</c:v>
                </c:pt>
                <c:pt idx="36101">
                  <c:v>360940.25</c:v>
                </c:pt>
                <c:pt idx="36102">
                  <c:v>360950.25</c:v>
                </c:pt>
                <c:pt idx="36103">
                  <c:v>360960.25</c:v>
                </c:pt>
                <c:pt idx="36104">
                  <c:v>360970.25</c:v>
                </c:pt>
                <c:pt idx="36105">
                  <c:v>360980.25</c:v>
                </c:pt>
                <c:pt idx="36106">
                  <c:v>360990.25</c:v>
                </c:pt>
                <c:pt idx="36107">
                  <c:v>361000.22</c:v>
                </c:pt>
                <c:pt idx="36108">
                  <c:v>361010.25</c:v>
                </c:pt>
                <c:pt idx="36109">
                  <c:v>361020.25</c:v>
                </c:pt>
                <c:pt idx="36110">
                  <c:v>361030.25</c:v>
                </c:pt>
                <c:pt idx="36111">
                  <c:v>361040.25</c:v>
                </c:pt>
                <c:pt idx="36112">
                  <c:v>361050.22</c:v>
                </c:pt>
                <c:pt idx="36113">
                  <c:v>361060.25</c:v>
                </c:pt>
                <c:pt idx="36114">
                  <c:v>361070.22</c:v>
                </c:pt>
                <c:pt idx="36115">
                  <c:v>361080.22</c:v>
                </c:pt>
                <c:pt idx="36116">
                  <c:v>361090.22</c:v>
                </c:pt>
                <c:pt idx="36117">
                  <c:v>361100.22</c:v>
                </c:pt>
                <c:pt idx="36118">
                  <c:v>361110.19</c:v>
                </c:pt>
                <c:pt idx="36119">
                  <c:v>361120.22</c:v>
                </c:pt>
                <c:pt idx="36120">
                  <c:v>361130.22</c:v>
                </c:pt>
                <c:pt idx="36121">
                  <c:v>361140.22</c:v>
                </c:pt>
                <c:pt idx="36122">
                  <c:v>361150.22</c:v>
                </c:pt>
                <c:pt idx="36123">
                  <c:v>361160.19</c:v>
                </c:pt>
                <c:pt idx="36124">
                  <c:v>361170.22</c:v>
                </c:pt>
                <c:pt idx="36125">
                  <c:v>361180.19</c:v>
                </c:pt>
                <c:pt idx="36126">
                  <c:v>361190.19</c:v>
                </c:pt>
                <c:pt idx="36127">
                  <c:v>361200.19</c:v>
                </c:pt>
                <c:pt idx="36128">
                  <c:v>361210.19</c:v>
                </c:pt>
                <c:pt idx="36129">
                  <c:v>361220.19</c:v>
                </c:pt>
                <c:pt idx="36130">
                  <c:v>361230.19</c:v>
                </c:pt>
                <c:pt idx="36131">
                  <c:v>361240.19</c:v>
                </c:pt>
                <c:pt idx="36132">
                  <c:v>361250.19</c:v>
                </c:pt>
                <c:pt idx="36133">
                  <c:v>361260.19</c:v>
                </c:pt>
                <c:pt idx="36134">
                  <c:v>361270.19</c:v>
                </c:pt>
                <c:pt idx="36135">
                  <c:v>361280.19</c:v>
                </c:pt>
                <c:pt idx="36136">
                  <c:v>361290.19</c:v>
                </c:pt>
                <c:pt idx="36137">
                  <c:v>361300.19</c:v>
                </c:pt>
                <c:pt idx="36138">
                  <c:v>361310.19</c:v>
                </c:pt>
                <c:pt idx="36139">
                  <c:v>361320.19</c:v>
                </c:pt>
                <c:pt idx="36140">
                  <c:v>361330.16</c:v>
                </c:pt>
                <c:pt idx="36141">
                  <c:v>361340.19</c:v>
                </c:pt>
                <c:pt idx="36142">
                  <c:v>361350.19</c:v>
                </c:pt>
                <c:pt idx="36143">
                  <c:v>361360.16</c:v>
                </c:pt>
                <c:pt idx="36144">
                  <c:v>361370.19</c:v>
                </c:pt>
                <c:pt idx="36145">
                  <c:v>361380.16</c:v>
                </c:pt>
                <c:pt idx="36146">
                  <c:v>361390.19</c:v>
                </c:pt>
                <c:pt idx="36147">
                  <c:v>361400.16</c:v>
                </c:pt>
                <c:pt idx="36148">
                  <c:v>361410.16</c:v>
                </c:pt>
                <c:pt idx="36149">
                  <c:v>361420.16</c:v>
                </c:pt>
                <c:pt idx="36150">
                  <c:v>361430.16</c:v>
                </c:pt>
                <c:pt idx="36151">
                  <c:v>361440.16</c:v>
                </c:pt>
                <c:pt idx="36152">
                  <c:v>361450.16</c:v>
                </c:pt>
                <c:pt idx="36153">
                  <c:v>361460.16</c:v>
                </c:pt>
                <c:pt idx="36154">
                  <c:v>361470.13</c:v>
                </c:pt>
                <c:pt idx="36155">
                  <c:v>361480.16</c:v>
                </c:pt>
                <c:pt idx="36156">
                  <c:v>361490.13</c:v>
                </c:pt>
                <c:pt idx="36157">
                  <c:v>361500.15999999997</c:v>
                </c:pt>
                <c:pt idx="36158">
                  <c:v>361510.13</c:v>
                </c:pt>
                <c:pt idx="36159">
                  <c:v>361520.13</c:v>
                </c:pt>
                <c:pt idx="36160">
                  <c:v>361530.13</c:v>
                </c:pt>
                <c:pt idx="36161">
                  <c:v>361540.13</c:v>
                </c:pt>
                <c:pt idx="36162">
                  <c:v>361550.13</c:v>
                </c:pt>
                <c:pt idx="36163">
                  <c:v>361560.13</c:v>
                </c:pt>
                <c:pt idx="36164">
                  <c:v>361570.13</c:v>
                </c:pt>
                <c:pt idx="36165">
                  <c:v>361580.13</c:v>
                </c:pt>
                <c:pt idx="36166">
                  <c:v>361590.13</c:v>
                </c:pt>
                <c:pt idx="36167">
                  <c:v>361600.13</c:v>
                </c:pt>
                <c:pt idx="36168">
                  <c:v>361610.13</c:v>
                </c:pt>
                <c:pt idx="36169">
                  <c:v>361620.13</c:v>
                </c:pt>
                <c:pt idx="36170">
                  <c:v>361630.13</c:v>
                </c:pt>
                <c:pt idx="36171">
                  <c:v>361640.09</c:v>
                </c:pt>
                <c:pt idx="36172">
                  <c:v>361650.13</c:v>
                </c:pt>
                <c:pt idx="36173">
                  <c:v>361660.13</c:v>
                </c:pt>
                <c:pt idx="36174">
                  <c:v>361670.09</c:v>
                </c:pt>
                <c:pt idx="36175">
                  <c:v>361680.13</c:v>
                </c:pt>
                <c:pt idx="36176">
                  <c:v>361690.09</c:v>
                </c:pt>
                <c:pt idx="36177">
                  <c:v>361700.13</c:v>
                </c:pt>
                <c:pt idx="36178">
                  <c:v>361710.09</c:v>
                </c:pt>
                <c:pt idx="36179">
                  <c:v>361720.09</c:v>
                </c:pt>
                <c:pt idx="36180">
                  <c:v>361730.09</c:v>
                </c:pt>
                <c:pt idx="36181">
                  <c:v>361740.09</c:v>
                </c:pt>
                <c:pt idx="36182">
                  <c:v>361750.06</c:v>
                </c:pt>
                <c:pt idx="36183">
                  <c:v>361760.09</c:v>
                </c:pt>
                <c:pt idx="36184">
                  <c:v>361770.09</c:v>
                </c:pt>
                <c:pt idx="36185">
                  <c:v>361780.09</c:v>
                </c:pt>
                <c:pt idx="36186">
                  <c:v>361790.09</c:v>
                </c:pt>
                <c:pt idx="36187">
                  <c:v>361800.06</c:v>
                </c:pt>
                <c:pt idx="36188">
                  <c:v>361810.09</c:v>
                </c:pt>
                <c:pt idx="36189">
                  <c:v>361820.06</c:v>
                </c:pt>
                <c:pt idx="36190">
                  <c:v>361830.06</c:v>
                </c:pt>
                <c:pt idx="36191">
                  <c:v>361840.09</c:v>
                </c:pt>
                <c:pt idx="36192">
                  <c:v>361850.06</c:v>
                </c:pt>
                <c:pt idx="36193">
                  <c:v>361860.06</c:v>
                </c:pt>
                <c:pt idx="36194">
                  <c:v>361870.06</c:v>
                </c:pt>
                <c:pt idx="36195">
                  <c:v>361880.06</c:v>
                </c:pt>
                <c:pt idx="36196">
                  <c:v>361890.06</c:v>
                </c:pt>
                <c:pt idx="36197">
                  <c:v>361900.06</c:v>
                </c:pt>
                <c:pt idx="36198">
                  <c:v>361910.06</c:v>
                </c:pt>
                <c:pt idx="36199">
                  <c:v>361920.06</c:v>
                </c:pt>
                <c:pt idx="36200">
                  <c:v>361930.06</c:v>
                </c:pt>
                <c:pt idx="36201">
                  <c:v>361940.06</c:v>
                </c:pt>
                <c:pt idx="36202">
                  <c:v>361950.03</c:v>
                </c:pt>
                <c:pt idx="36203">
                  <c:v>361960.06</c:v>
                </c:pt>
                <c:pt idx="36204">
                  <c:v>361970.03</c:v>
                </c:pt>
                <c:pt idx="36205">
                  <c:v>361980.06</c:v>
                </c:pt>
                <c:pt idx="36206">
                  <c:v>361990.06</c:v>
                </c:pt>
                <c:pt idx="36207">
                  <c:v>362000.03</c:v>
                </c:pt>
                <c:pt idx="36208">
                  <c:v>362010.06</c:v>
                </c:pt>
                <c:pt idx="36209">
                  <c:v>362020.03</c:v>
                </c:pt>
                <c:pt idx="36210">
                  <c:v>362030.03</c:v>
                </c:pt>
                <c:pt idx="36211">
                  <c:v>362040.03</c:v>
                </c:pt>
                <c:pt idx="36212">
                  <c:v>362050.03</c:v>
                </c:pt>
                <c:pt idx="36213">
                  <c:v>362060</c:v>
                </c:pt>
                <c:pt idx="36214">
                  <c:v>362070.03</c:v>
                </c:pt>
                <c:pt idx="36215">
                  <c:v>362080.03</c:v>
                </c:pt>
                <c:pt idx="36216">
                  <c:v>362090.03</c:v>
                </c:pt>
                <c:pt idx="36217">
                  <c:v>362100.03</c:v>
                </c:pt>
                <c:pt idx="36218">
                  <c:v>362110</c:v>
                </c:pt>
                <c:pt idx="36219">
                  <c:v>362120.03</c:v>
                </c:pt>
                <c:pt idx="36220">
                  <c:v>362130</c:v>
                </c:pt>
                <c:pt idx="36221">
                  <c:v>362140</c:v>
                </c:pt>
                <c:pt idx="36222">
                  <c:v>362150</c:v>
                </c:pt>
                <c:pt idx="36223">
                  <c:v>362160</c:v>
                </c:pt>
                <c:pt idx="36224">
                  <c:v>362170</c:v>
                </c:pt>
                <c:pt idx="36225">
                  <c:v>362180</c:v>
                </c:pt>
                <c:pt idx="36226">
                  <c:v>362190</c:v>
                </c:pt>
                <c:pt idx="36227">
                  <c:v>362200</c:v>
                </c:pt>
                <c:pt idx="36228">
                  <c:v>362210</c:v>
                </c:pt>
                <c:pt idx="36229">
                  <c:v>362220</c:v>
                </c:pt>
                <c:pt idx="36230">
                  <c:v>362230</c:v>
                </c:pt>
                <c:pt idx="36231">
                  <c:v>362240</c:v>
                </c:pt>
                <c:pt idx="36232">
                  <c:v>362250</c:v>
                </c:pt>
                <c:pt idx="36233">
                  <c:v>362259.97</c:v>
                </c:pt>
                <c:pt idx="36234">
                  <c:v>362270</c:v>
                </c:pt>
                <c:pt idx="36235">
                  <c:v>362279.97</c:v>
                </c:pt>
                <c:pt idx="36236">
                  <c:v>362290</c:v>
                </c:pt>
                <c:pt idx="36237">
                  <c:v>362300</c:v>
                </c:pt>
                <c:pt idx="36238">
                  <c:v>362309.97</c:v>
                </c:pt>
                <c:pt idx="36239">
                  <c:v>362320</c:v>
                </c:pt>
                <c:pt idx="36240">
                  <c:v>362329.97</c:v>
                </c:pt>
                <c:pt idx="36241">
                  <c:v>362339.97</c:v>
                </c:pt>
                <c:pt idx="36242">
                  <c:v>362349.97</c:v>
                </c:pt>
                <c:pt idx="36243">
                  <c:v>362359.97</c:v>
                </c:pt>
                <c:pt idx="36244">
                  <c:v>362369.97</c:v>
                </c:pt>
                <c:pt idx="36245">
                  <c:v>362379.97</c:v>
                </c:pt>
                <c:pt idx="36246">
                  <c:v>362389.94</c:v>
                </c:pt>
                <c:pt idx="36247">
                  <c:v>362399.97</c:v>
                </c:pt>
                <c:pt idx="36248">
                  <c:v>362409.97</c:v>
                </c:pt>
                <c:pt idx="36249">
                  <c:v>362419.94</c:v>
                </c:pt>
                <c:pt idx="36250">
                  <c:v>362429.97</c:v>
                </c:pt>
                <c:pt idx="36251">
                  <c:v>362439.94</c:v>
                </c:pt>
                <c:pt idx="36252">
                  <c:v>362449.97</c:v>
                </c:pt>
                <c:pt idx="36253">
                  <c:v>362459.94</c:v>
                </c:pt>
                <c:pt idx="36254">
                  <c:v>362469.94</c:v>
                </c:pt>
                <c:pt idx="36255">
                  <c:v>362479.94</c:v>
                </c:pt>
                <c:pt idx="36256">
                  <c:v>362489.94</c:v>
                </c:pt>
                <c:pt idx="36257">
                  <c:v>362499.94</c:v>
                </c:pt>
                <c:pt idx="36258">
                  <c:v>362509.94</c:v>
                </c:pt>
                <c:pt idx="36259">
                  <c:v>362519.94</c:v>
                </c:pt>
                <c:pt idx="36260">
                  <c:v>362529.94</c:v>
                </c:pt>
                <c:pt idx="36261">
                  <c:v>362539.94</c:v>
                </c:pt>
                <c:pt idx="36262">
                  <c:v>362549.94</c:v>
                </c:pt>
                <c:pt idx="36263">
                  <c:v>362559.94</c:v>
                </c:pt>
                <c:pt idx="36264">
                  <c:v>362569.94</c:v>
                </c:pt>
                <c:pt idx="36265">
                  <c:v>362579.94</c:v>
                </c:pt>
                <c:pt idx="36266">
                  <c:v>362589.91</c:v>
                </c:pt>
                <c:pt idx="36267">
                  <c:v>362599.94</c:v>
                </c:pt>
                <c:pt idx="36268">
                  <c:v>362609.94</c:v>
                </c:pt>
                <c:pt idx="36269">
                  <c:v>362619.91</c:v>
                </c:pt>
                <c:pt idx="36270">
                  <c:v>362629.94</c:v>
                </c:pt>
                <c:pt idx="36271">
                  <c:v>362639.91</c:v>
                </c:pt>
                <c:pt idx="36272">
                  <c:v>362649.94</c:v>
                </c:pt>
                <c:pt idx="36273">
                  <c:v>362659.91</c:v>
                </c:pt>
                <c:pt idx="36274">
                  <c:v>362669.91</c:v>
                </c:pt>
                <c:pt idx="36275">
                  <c:v>362679.91</c:v>
                </c:pt>
                <c:pt idx="36276">
                  <c:v>362689.91</c:v>
                </c:pt>
                <c:pt idx="36277">
                  <c:v>362699.91</c:v>
                </c:pt>
                <c:pt idx="36278">
                  <c:v>362709.91</c:v>
                </c:pt>
                <c:pt idx="36279">
                  <c:v>362719.91</c:v>
                </c:pt>
                <c:pt idx="36280">
                  <c:v>362729.88</c:v>
                </c:pt>
                <c:pt idx="36281">
                  <c:v>362739.91</c:v>
                </c:pt>
                <c:pt idx="36282">
                  <c:v>362749.88</c:v>
                </c:pt>
                <c:pt idx="36283">
                  <c:v>362759.91</c:v>
                </c:pt>
                <c:pt idx="36284">
                  <c:v>362769.88</c:v>
                </c:pt>
                <c:pt idx="36285">
                  <c:v>362779.88</c:v>
                </c:pt>
                <c:pt idx="36286">
                  <c:v>362789.88</c:v>
                </c:pt>
                <c:pt idx="36287">
                  <c:v>362799.88</c:v>
                </c:pt>
                <c:pt idx="36288">
                  <c:v>362809.88</c:v>
                </c:pt>
                <c:pt idx="36289">
                  <c:v>362819.88</c:v>
                </c:pt>
                <c:pt idx="36290">
                  <c:v>362829.88</c:v>
                </c:pt>
                <c:pt idx="36291">
                  <c:v>362839.88</c:v>
                </c:pt>
                <c:pt idx="36292">
                  <c:v>362849.88</c:v>
                </c:pt>
                <c:pt idx="36293">
                  <c:v>362859.88</c:v>
                </c:pt>
                <c:pt idx="36294">
                  <c:v>362869.88</c:v>
                </c:pt>
                <c:pt idx="36295">
                  <c:v>362879.88</c:v>
                </c:pt>
                <c:pt idx="36296">
                  <c:v>362889.88</c:v>
                </c:pt>
                <c:pt idx="36297">
                  <c:v>362899.84</c:v>
                </c:pt>
                <c:pt idx="36298">
                  <c:v>362909.88</c:v>
                </c:pt>
                <c:pt idx="36299">
                  <c:v>362919.84</c:v>
                </c:pt>
                <c:pt idx="36300">
                  <c:v>362929.84</c:v>
                </c:pt>
                <c:pt idx="36301">
                  <c:v>362939.88</c:v>
                </c:pt>
                <c:pt idx="36302">
                  <c:v>362949.84</c:v>
                </c:pt>
                <c:pt idx="36303">
                  <c:v>362959.88</c:v>
                </c:pt>
                <c:pt idx="36304">
                  <c:v>362969.84</c:v>
                </c:pt>
                <c:pt idx="36305">
                  <c:v>362979.84000000003</c:v>
                </c:pt>
                <c:pt idx="36306">
                  <c:v>362989.84</c:v>
                </c:pt>
                <c:pt idx="36307">
                  <c:v>362999.84</c:v>
                </c:pt>
                <c:pt idx="36308">
                  <c:v>363009.81</c:v>
                </c:pt>
                <c:pt idx="36309">
                  <c:v>363019.84</c:v>
                </c:pt>
                <c:pt idx="36310">
                  <c:v>363029.84</c:v>
                </c:pt>
                <c:pt idx="36311">
                  <c:v>363039.84</c:v>
                </c:pt>
                <c:pt idx="36312">
                  <c:v>363049.84</c:v>
                </c:pt>
                <c:pt idx="36313">
                  <c:v>363059.81</c:v>
                </c:pt>
                <c:pt idx="36314">
                  <c:v>363069.84</c:v>
                </c:pt>
                <c:pt idx="36315">
                  <c:v>363079.81</c:v>
                </c:pt>
                <c:pt idx="36316">
                  <c:v>363089.81</c:v>
                </c:pt>
                <c:pt idx="36317">
                  <c:v>363099.81</c:v>
                </c:pt>
                <c:pt idx="36318">
                  <c:v>363109.81</c:v>
                </c:pt>
                <c:pt idx="36319">
                  <c:v>363119.81</c:v>
                </c:pt>
                <c:pt idx="36320">
                  <c:v>363129.81</c:v>
                </c:pt>
                <c:pt idx="36321">
                  <c:v>363139.81</c:v>
                </c:pt>
                <c:pt idx="36322">
                  <c:v>363149.81</c:v>
                </c:pt>
                <c:pt idx="36323">
                  <c:v>363159.81</c:v>
                </c:pt>
                <c:pt idx="36324">
                  <c:v>363169.81</c:v>
                </c:pt>
                <c:pt idx="36325">
                  <c:v>363179.81</c:v>
                </c:pt>
                <c:pt idx="36326">
                  <c:v>363189.81</c:v>
                </c:pt>
                <c:pt idx="36327">
                  <c:v>363199.81</c:v>
                </c:pt>
                <c:pt idx="36328">
                  <c:v>363209.78</c:v>
                </c:pt>
                <c:pt idx="36329">
                  <c:v>363219.81</c:v>
                </c:pt>
                <c:pt idx="36330">
                  <c:v>363229.78</c:v>
                </c:pt>
                <c:pt idx="36331">
                  <c:v>363239.81</c:v>
                </c:pt>
                <c:pt idx="36332">
                  <c:v>363249.81</c:v>
                </c:pt>
                <c:pt idx="36333">
                  <c:v>363259.78</c:v>
                </c:pt>
                <c:pt idx="36334">
                  <c:v>363269.81</c:v>
                </c:pt>
                <c:pt idx="36335">
                  <c:v>363279.78</c:v>
                </c:pt>
                <c:pt idx="36336">
                  <c:v>363289.78</c:v>
                </c:pt>
                <c:pt idx="36337">
                  <c:v>363299.78</c:v>
                </c:pt>
                <c:pt idx="36338">
                  <c:v>363309.78</c:v>
                </c:pt>
                <c:pt idx="36339">
                  <c:v>363319.75</c:v>
                </c:pt>
                <c:pt idx="36340">
                  <c:v>363329.78</c:v>
                </c:pt>
                <c:pt idx="36341">
                  <c:v>363339.75</c:v>
                </c:pt>
                <c:pt idx="36342">
                  <c:v>363349.78</c:v>
                </c:pt>
                <c:pt idx="36343">
                  <c:v>363359.78</c:v>
                </c:pt>
                <c:pt idx="36344">
                  <c:v>363369.75</c:v>
                </c:pt>
                <c:pt idx="36345">
                  <c:v>363379.78</c:v>
                </c:pt>
                <c:pt idx="36346">
                  <c:v>363389.75</c:v>
                </c:pt>
                <c:pt idx="36347">
                  <c:v>363399.75</c:v>
                </c:pt>
                <c:pt idx="36348">
                  <c:v>363409.75</c:v>
                </c:pt>
                <c:pt idx="36349">
                  <c:v>363419.75</c:v>
                </c:pt>
                <c:pt idx="36350">
                  <c:v>363429.75</c:v>
                </c:pt>
                <c:pt idx="36351">
                  <c:v>363439.75</c:v>
                </c:pt>
                <c:pt idx="36352">
                  <c:v>363449.75</c:v>
                </c:pt>
                <c:pt idx="36353">
                  <c:v>363459.75</c:v>
                </c:pt>
                <c:pt idx="36354">
                  <c:v>363469.75</c:v>
                </c:pt>
                <c:pt idx="36355">
                  <c:v>363479.75</c:v>
                </c:pt>
                <c:pt idx="36356">
                  <c:v>363489.75</c:v>
                </c:pt>
                <c:pt idx="36357">
                  <c:v>363499.75</c:v>
                </c:pt>
                <c:pt idx="36358">
                  <c:v>363509.75</c:v>
                </c:pt>
                <c:pt idx="36359">
                  <c:v>363519.72</c:v>
                </c:pt>
                <c:pt idx="36360">
                  <c:v>363529.75</c:v>
                </c:pt>
                <c:pt idx="36361">
                  <c:v>363539.72</c:v>
                </c:pt>
                <c:pt idx="36362">
                  <c:v>363549.75</c:v>
                </c:pt>
                <c:pt idx="36363">
                  <c:v>363559.75</c:v>
                </c:pt>
                <c:pt idx="36364">
                  <c:v>363569.72</c:v>
                </c:pt>
                <c:pt idx="36365">
                  <c:v>363579.75</c:v>
                </c:pt>
                <c:pt idx="36366">
                  <c:v>363589.72</c:v>
                </c:pt>
                <c:pt idx="36367">
                  <c:v>363599.72</c:v>
                </c:pt>
                <c:pt idx="36368">
                  <c:v>363609.75</c:v>
                </c:pt>
                <c:pt idx="36369">
                  <c:v>363619.72</c:v>
                </c:pt>
                <c:pt idx="36370">
                  <c:v>363629.72</c:v>
                </c:pt>
                <c:pt idx="36371">
                  <c:v>363639.72</c:v>
                </c:pt>
                <c:pt idx="36372">
                  <c:v>363649.69</c:v>
                </c:pt>
                <c:pt idx="36373">
                  <c:v>363659.72</c:v>
                </c:pt>
                <c:pt idx="36374">
                  <c:v>363669.72</c:v>
                </c:pt>
                <c:pt idx="36375">
                  <c:v>363679.69</c:v>
                </c:pt>
                <c:pt idx="36376">
                  <c:v>363689.72</c:v>
                </c:pt>
                <c:pt idx="36377">
                  <c:v>363699.69</c:v>
                </c:pt>
                <c:pt idx="36378">
                  <c:v>363709.72</c:v>
                </c:pt>
                <c:pt idx="36379">
                  <c:v>363719.69</c:v>
                </c:pt>
                <c:pt idx="36380">
                  <c:v>363729.69</c:v>
                </c:pt>
                <c:pt idx="36381">
                  <c:v>363739.69</c:v>
                </c:pt>
                <c:pt idx="36382">
                  <c:v>363749.69</c:v>
                </c:pt>
                <c:pt idx="36383">
                  <c:v>363759.69</c:v>
                </c:pt>
                <c:pt idx="36384">
                  <c:v>363769.69</c:v>
                </c:pt>
                <c:pt idx="36385">
                  <c:v>363779.69</c:v>
                </c:pt>
                <c:pt idx="36386">
                  <c:v>363789.69</c:v>
                </c:pt>
                <c:pt idx="36387">
                  <c:v>363799.69</c:v>
                </c:pt>
                <c:pt idx="36388">
                  <c:v>363809.69</c:v>
                </c:pt>
                <c:pt idx="36389">
                  <c:v>363819.69</c:v>
                </c:pt>
                <c:pt idx="36390">
                  <c:v>363829.69</c:v>
                </c:pt>
                <c:pt idx="36391">
                  <c:v>363839.69</c:v>
                </c:pt>
                <c:pt idx="36392">
                  <c:v>363849.66</c:v>
                </c:pt>
                <c:pt idx="36393">
                  <c:v>363859.69</c:v>
                </c:pt>
                <c:pt idx="36394">
                  <c:v>363869.69</c:v>
                </c:pt>
                <c:pt idx="36395">
                  <c:v>363879.66</c:v>
                </c:pt>
                <c:pt idx="36396">
                  <c:v>363889.69</c:v>
                </c:pt>
                <c:pt idx="36397">
                  <c:v>363899.66</c:v>
                </c:pt>
                <c:pt idx="36398">
                  <c:v>363909.69</c:v>
                </c:pt>
                <c:pt idx="36399">
                  <c:v>363919.66</c:v>
                </c:pt>
                <c:pt idx="36400">
                  <c:v>363929.66</c:v>
                </c:pt>
                <c:pt idx="36401">
                  <c:v>363939.66</c:v>
                </c:pt>
                <c:pt idx="36402">
                  <c:v>363949.66</c:v>
                </c:pt>
                <c:pt idx="36403">
                  <c:v>363959.63</c:v>
                </c:pt>
                <c:pt idx="36404">
                  <c:v>363969.66</c:v>
                </c:pt>
                <c:pt idx="36405">
                  <c:v>363979.66</c:v>
                </c:pt>
                <c:pt idx="36406">
                  <c:v>363989.63</c:v>
                </c:pt>
                <c:pt idx="36407">
                  <c:v>363999.66</c:v>
                </c:pt>
                <c:pt idx="36408">
                  <c:v>364009.63</c:v>
                </c:pt>
                <c:pt idx="36409">
                  <c:v>364019.66</c:v>
                </c:pt>
                <c:pt idx="36410">
                  <c:v>364029.63</c:v>
                </c:pt>
                <c:pt idx="36411">
                  <c:v>364039.63</c:v>
                </c:pt>
                <c:pt idx="36412">
                  <c:v>364049.63</c:v>
                </c:pt>
                <c:pt idx="36413">
                  <c:v>364059.63</c:v>
                </c:pt>
                <c:pt idx="36414">
                  <c:v>364069.63</c:v>
                </c:pt>
                <c:pt idx="36415">
                  <c:v>364079.63</c:v>
                </c:pt>
                <c:pt idx="36416">
                  <c:v>364089.63</c:v>
                </c:pt>
                <c:pt idx="36417">
                  <c:v>364099.63</c:v>
                </c:pt>
                <c:pt idx="36418">
                  <c:v>364109.63</c:v>
                </c:pt>
                <c:pt idx="36419">
                  <c:v>364119.63</c:v>
                </c:pt>
                <c:pt idx="36420">
                  <c:v>364129.63</c:v>
                </c:pt>
                <c:pt idx="36421">
                  <c:v>364139.63</c:v>
                </c:pt>
                <c:pt idx="36422">
                  <c:v>364149.63</c:v>
                </c:pt>
                <c:pt idx="36423">
                  <c:v>364159.59</c:v>
                </c:pt>
                <c:pt idx="36424">
                  <c:v>364169.63</c:v>
                </c:pt>
                <c:pt idx="36425">
                  <c:v>364179.59</c:v>
                </c:pt>
                <c:pt idx="36426">
                  <c:v>364189.59</c:v>
                </c:pt>
                <c:pt idx="36427">
                  <c:v>364199.63</c:v>
                </c:pt>
                <c:pt idx="36428">
                  <c:v>364209.59</c:v>
                </c:pt>
                <c:pt idx="36429">
                  <c:v>364219.63</c:v>
                </c:pt>
                <c:pt idx="36430">
                  <c:v>364229.59</c:v>
                </c:pt>
                <c:pt idx="36431">
                  <c:v>364239.59</c:v>
                </c:pt>
                <c:pt idx="36432">
                  <c:v>364249.59</c:v>
                </c:pt>
                <c:pt idx="36433">
                  <c:v>364259.59</c:v>
                </c:pt>
                <c:pt idx="36434">
                  <c:v>364269.56</c:v>
                </c:pt>
                <c:pt idx="36435">
                  <c:v>364279.59</c:v>
                </c:pt>
                <c:pt idx="36436">
                  <c:v>364289.59</c:v>
                </c:pt>
                <c:pt idx="36437">
                  <c:v>364299.59</c:v>
                </c:pt>
                <c:pt idx="36438">
                  <c:v>364309.59</c:v>
                </c:pt>
                <c:pt idx="36439">
                  <c:v>364319.56</c:v>
                </c:pt>
                <c:pt idx="36440">
                  <c:v>364329.59</c:v>
                </c:pt>
                <c:pt idx="36441">
                  <c:v>364339.56</c:v>
                </c:pt>
                <c:pt idx="36442">
                  <c:v>364349.56</c:v>
                </c:pt>
                <c:pt idx="36443">
                  <c:v>364359.56</c:v>
                </c:pt>
                <c:pt idx="36444">
                  <c:v>364369.56</c:v>
                </c:pt>
                <c:pt idx="36445">
                  <c:v>364379.56</c:v>
                </c:pt>
                <c:pt idx="36446">
                  <c:v>364389.56</c:v>
                </c:pt>
                <c:pt idx="36447">
                  <c:v>364399.56</c:v>
                </c:pt>
                <c:pt idx="36448">
                  <c:v>364409.56</c:v>
                </c:pt>
                <c:pt idx="36449">
                  <c:v>364419.56</c:v>
                </c:pt>
                <c:pt idx="36450">
                  <c:v>364429.56</c:v>
                </c:pt>
                <c:pt idx="36451">
                  <c:v>364439.56</c:v>
                </c:pt>
                <c:pt idx="36452">
                  <c:v>364449.56</c:v>
                </c:pt>
                <c:pt idx="36453">
                  <c:v>364459.56</c:v>
                </c:pt>
                <c:pt idx="36454">
                  <c:v>364469.56</c:v>
                </c:pt>
                <c:pt idx="36455">
                  <c:v>364479.56</c:v>
                </c:pt>
                <c:pt idx="36456">
                  <c:v>364489.53</c:v>
                </c:pt>
                <c:pt idx="36457">
                  <c:v>364499.56</c:v>
                </c:pt>
                <c:pt idx="36458">
                  <c:v>364509.56</c:v>
                </c:pt>
                <c:pt idx="36459">
                  <c:v>364519.53</c:v>
                </c:pt>
                <c:pt idx="36460">
                  <c:v>364529.56</c:v>
                </c:pt>
                <c:pt idx="36461">
                  <c:v>364539.53</c:v>
                </c:pt>
                <c:pt idx="36462">
                  <c:v>364549.53</c:v>
                </c:pt>
                <c:pt idx="36463">
                  <c:v>364559.53</c:v>
                </c:pt>
                <c:pt idx="36464">
                  <c:v>364569.53</c:v>
                </c:pt>
                <c:pt idx="36465">
                  <c:v>364579.5</c:v>
                </c:pt>
                <c:pt idx="36466">
                  <c:v>364589.53</c:v>
                </c:pt>
                <c:pt idx="36467">
                  <c:v>364599.5</c:v>
                </c:pt>
                <c:pt idx="36468">
                  <c:v>364609.53</c:v>
                </c:pt>
                <c:pt idx="36469">
                  <c:v>364619.53</c:v>
                </c:pt>
                <c:pt idx="36470">
                  <c:v>364629.5</c:v>
                </c:pt>
                <c:pt idx="36471">
                  <c:v>364639.53</c:v>
                </c:pt>
                <c:pt idx="36472">
                  <c:v>364649.5</c:v>
                </c:pt>
                <c:pt idx="36473">
                  <c:v>364659.5</c:v>
                </c:pt>
                <c:pt idx="36474">
                  <c:v>364669.5</c:v>
                </c:pt>
                <c:pt idx="36475">
                  <c:v>364679.5</c:v>
                </c:pt>
                <c:pt idx="36476">
                  <c:v>364689.5</c:v>
                </c:pt>
                <c:pt idx="36477">
                  <c:v>364699.5</c:v>
                </c:pt>
                <c:pt idx="36478">
                  <c:v>364709.5</c:v>
                </c:pt>
                <c:pt idx="36479">
                  <c:v>364719.5</c:v>
                </c:pt>
                <c:pt idx="36480">
                  <c:v>364729.5</c:v>
                </c:pt>
                <c:pt idx="36481">
                  <c:v>364739.5</c:v>
                </c:pt>
                <c:pt idx="36482">
                  <c:v>364749.5</c:v>
                </c:pt>
                <c:pt idx="36483">
                  <c:v>364759.5</c:v>
                </c:pt>
                <c:pt idx="36484">
                  <c:v>364769.5</c:v>
                </c:pt>
                <c:pt idx="36485">
                  <c:v>364779.5</c:v>
                </c:pt>
                <c:pt idx="36486">
                  <c:v>364789.5</c:v>
                </c:pt>
                <c:pt idx="36487">
                  <c:v>364799.47</c:v>
                </c:pt>
                <c:pt idx="36488">
                  <c:v>364809.5</c:v>
                </c:pt>
                <c:pt idx="36489">
                  <c:v>364819.5</c:v>
                </c:pt>
                <c:pt idx="36490">
                  <c:v>364829.47</c:v>
                </c:pt>
                <c:pt idx="36491">
                  <c:v>364839.5</c:v>
                </c:pt>
                <c:pt idx="36492">
                  <c:v>364849.47</c:v>
                </c:pt>
                <c:pt idx="36493">
                  <c:v>364859.5</c:v>
                </c:pt>
                <c:pt idx="36494">
                  <c:v>364869.47</c:v>
                </c:pt>
                <c:pt idx="36495">
                  <c:v>364879.47</c:v>
                </c:pt>
                <c:pt idx="36496">
                  <c:v>364889.47</c:v>
                </c:pt>
                <c:pt idx="36497">
                  <c:v>364899.47</c:v>
                </c:pt>
                <c:pt idx="36498">
                  <c:v>364909.44</c:v>
                </c:pt>
                <c:pt idx="36499">
                  <c:v>364919.47</c:v>
                </c:pt>
                <c:pt idx="36500">
                  <c:v>364929.47</c:v>
                </c:pt>
                <c:pt idx="36501">
                  <c:v>364939.44</c:v>
                </c:pt>
                <c:pt idx="36502">
                  <c:v>364949.47</c:v>
                </c:pt>
                <c:pt idx="36503">
                  <c:v>364959.44</c:v>
                </c:pt>
                <c:pt idx="36504">
                  <c:v>364969.47</c:v>
                </c:pt>
                <c:pt idx="36505">
                  <c:v>364979.44</c:v>
                </c:pt>
                <c:pt idx="36506">
                  <c:v>364989.44</c:v>
                </c:pt>
                <c:pt idx="36507">
                  <c:v>364999.44</c:v>
                </c:pt>
                <c:pt idx="36508">
                  <c:v>365009.44</c:v>
                </c:pt>
                <c:pt idx="36509">
                  <c:v>365019.44</c:v>
                </c:pt>
                <c:pt idx="36510">
                  <c:v>365029.44</c:v>
                </c:pt>
                <c:pt idx="36511">
                  <c:v>365039.44</c:v>
                </c:pt>
                <c:pt idx="36512">
                  <c:v>365049.44</c:v>
                </c:pt>
                <c:pt idx="36513">
                  <c:v>365059.44</c:v>
                </c:pt>
                <c:pt idx="36514">
                  <c:v>365069.44</c:v>
                </c:pt>
                <c:pt idx="36515">
                  <c:v>365079.44</c:v>
                </c:pt>
                <c:pt idx="36516">
                  <c:v>365089.44</c:v>
                </c:pt>
                <c:pt idx="36517">
                  <c:v>365099.44</c:v>
                </c:pt>
                <c:pt idx="36518">
                  <c:v>365109.41</c:v>
                </c:pt>
                <c:pt idx="36519">
                  <c:v>365119.44</c:v>
                </c:pt>
                <c:pt idx="36520">
                  <c:v>365129.44</c:v>
                </c:pt>
                <c:pt idx="36521">
                  <c:v>365139.41</c:v>
                </c:pt>
                <c:pt idx="36522">
                  <c:v>365149.44</c:v>
                </c:pt>
                <c:pt idx="36523">
                  <c:v>365159.41</c:v>
                </c:pt>
                <c:pt idx="36524">
                  <c:v>365169.44</c:v>
                </c:pt>
                <c:pt idx="36525">
                  <c:v>365179.41</c:v>
                </c:pt>
                <c:pt idx="36526">
                  <c:v>365189.41</c:v>
                </c:pt>
                <c:pt idx="36527">
                  <c:v>365199.41</c:v>
                </c:pt>
                <c:pt idx="36528">
                  <c:v>365209.41</c:v>
                </c:pt>
                <c:pt idx="36529">
                  <c:v>365219.38</c:v>
                </c:pt>
                <c:pt idx="36530">
                  <c:v>365229.41</c:v>
                </c:pt>
                <c:pt idx="36531">
                  <c:v>365239.41</c:v>
                </c:pt>
                <c:pt idx="36532">
                  <c:v>365249.38</c:v>
                </c:pt>
                <c:pt idx="36533">
                  <c:v>365259.41</c:v>
                </c:pt>
                <c:pt idx="36534">
                  <c:v>365269.38</c:v>
                </c:pt>
                <c:pt idx="36535">
                  <c:v>365279.41</c:v>
                </c:pt>
                <c:pt idx="36536">
                  <c:v>365289.38</c:v>
                </c:pt>
                <c:pt idx="36537">
                  <c:v>365299.38</c:v>
                </c:pt>
                <c:pt idx="36538">
                  <c:v>365309.38</c:v>
                </c:pt>
                <c:pt idx="36539">
                  <c:v>365319.38</c:v>
                </c:pt>
                <c:pt idx="36540">
                  <c:v>365329.38</c:v>
                </c:pt>
                <c:pt idx="36541">
                  <c:v>365339.38</c:v>
                </c:pt>
                <c:pt idx="36542">
                  <c:v>365349.38</c:v>
                </c:pt>
                <c:pt idx="36543">
                  <c:v>365359.38</c:v>
                </c:pt>
                <c:pt idx="36544">
                  <c:v>365369.38</c:v>
                </c:pt>
                <c:pt idx="36545">
                  <c:v>365379.38</c:v>
                </c:pt>
                <c:pt idx="36546">
                  <c:v>365389.38</c:v>
                </c:pt>
                <c:pt idx="36547">
                  <c:v>365399.38</c:v>
                </c:pt>
                <c:pt idx="36548">
                  <c:v>365409.38</c:v>
                </c:pt>
                <c:pt idx="36549">
                  <c:v>365419.34</c:v>
                </c:pt>
                <c:pt idx="36550">
                  <c:v>365429.38</c:v>
                </c:pt>
                <c:pt idx="36551">
                  <c:v>365439.34</c:v>
                </c:pt>
                <c:pt idx="36552">
                  <c:v>365449.38</c:v>
                </c:pt>
                <c:pt idx="36553">
                  <c:v>365459.38</c:v>
                </c:pt>
                <c:pt idx="36554">
                  <c:v>365469.34</c:v>
                </c:pt>
                <c:pt idx="36555">
                  <c:v>365479.38</c:v>
                </c:pt>
                <c:pt idx="36556">
                  <c:v>365489.34</c:v>
                </c:pt>
                <c:pt idx="36557">
                  <c:v>365499.34</c:v>
                </c:pt>
                <c:pt idx="36558">
                  <c:v>365509.34</c:v>
                </c:pt>
                <c:pt idx="36559">
                  <c:v>365519.34</c:v>
                </c:pt>
                <c:pt idx="36560">
                  <c:v>365529.31</c:v>
                </c:pt>
                <c:pt idx="36561">
                  <c:v>365539.34</c:v>
                </c:pt>
                <c:pt idx="36562">
                  <c:v>365549.34</c:v>
                </c:pt>
                <c:pt idx="36563">
                  <c:v>365559.34</c:v>
                </c:pt>
                <c:pt idx="36564">
                  <c:v>365569.34</c:v>
                </c:pt>
                <c:pt idx="36565">
                  <c:v>365579.31</c:v>
                </c:pt>
                <c:pt idx="36566">
                  <c:v>365589.34</c:v>
                </c:pt>
                <c:pt idx="36567">
                  <c:v>365599.31</c:v>
                </c:pt>
                <c:pt idx="36568">
                  <c:v>365609.31</c:v>
                </c:pt>
                <c:pt idx="36569">
                  <c:v>365619.31</c:v>
                </c:pt>
                <c:pt idx="36570">
                  <c:v>365629.31</c:v>
                </c:pt>
                <c:pt idx="36571">
                  <c:v>365639.31</c:v>
                </c:pt>
                <c:pt idx="36572">
                  <c:v>365649.31</c:v>
                </c:pt>
                <c:pt idx="36573">
                  <c:v>365659.31</c:v>
                </c:pt>
                <c:pt idx="36574">
                  <c:v>365669.31</c:v>
                </c:pt>
                <c:pt idx="36575">
                  <c:v>365679.31</c:v>
                </c:pt>
                <c:pt idx="36576">
                  <c:v>365689.31</c:v>
                </c:pt>
                <c:pt idx="36577">
                  <c:v>365699.31</c:v>
                </c:pt>
                <c:pt idx="36578">
                  <c:v>365709.31</c:v>
                </c:pt>
                <c:pt idx="36579">
                  <c:v>365719.31</c:v>
                </c:pt>
                <c:pt idx="36580">
                  <c:v>365729.31</c:v>
                </c:pt>
                <c:pt idx="36581">
                  <c:v>365739.31</c:v>
                </c:pt>
                <c:pt idx="36582">
                  <c:v>365749.28</c:v>
                </c:pt>
                <c:pt idx="36583">
                  <c:v>365759.31</c:v>
                </c:pt>
                <c:pt idx="36584">
                  <c:v>365769.31</c:v>
                </c:pt>
                <c:pt idx="36585">
                  <c:v>365779.28</c:v>
                </c:pt>
                <c:pt idx="36586">
                  <c:v>365789.31</c:v>
                </c:pt>
                <c:pt idx="36587">
                  <c:v>365799.28</c:v>
                </c:pt>
                <c:pt idx="36588">
                  <c:v>365809.28</c:v>
                </c:pt>
                <c:pt idx="36589">
                  <c:v>365819.28</c:v>
                </c:pt>
                <c:pt idx="36590">
                  <c:v>365829.28</c:v>
                </c:pt>
                <c:pt idx="36591">
                  <c:v>365839.25</c:v>
                </c:pt>
                <c:pt idx="36592">
                  <c:v>365849.28</c:v>
                </c:pt>
                <c:pt idx="36593">
                  <c:v>365859.25</c:v>
                </c:pt>
                <c:pt idx="36594">
                  <c:v>365869.28</c:v>
                </c:pt>
                <c:pt idx="36595">
                  <c:v>365879.28</c:v>
                </c:pt>
                <c:pt idx="36596">
                  <c:v>365889.25</c:v>
                </c:pt>
                <c:pt idx="36597">
                  <c:v>365899.28</c:v>
                </c:pt>
                <c:pt idx="36598">
                  <c:v>365909.25</c:v>
                </c:pt>
                <c:pt idx="36599">
                  <c:v>365919.25</c:v>
                </c:pt>
                <c:pt idx="36600">
                  <c:v>365929.25</c:v>
                </c:pt>
                <c:pt idx="36601">
                  <c:v>365939.25</c:v>
                </c:pt>
                <c:pt idx="36602">
                  <c:v>365949.25</c:v>
                </c:pt>
                <c:pt idx="36603">
                  <c:v>365959.25</c:v>
                </c:pt>
                <c:pt idx="36604">
                  <c:v>365969.25</c:v>
                </c:pt>
                <c:pt idx="36605">
                  <c:v>365979.25</c:v>
                </c:pt>
                <c:pt idx="36606">
                  <c:v>365989.25</c:v>
                </c:pt>
                <c:pt idx="36607">
                  <c:v>365999.25</c:v>
                </c:pt>
                <c:pt idx="36608">
                  <c:v>366009.25</c:v>
                </c:pt>
                <c:pt idx="36609">
                  <c:v>366019.25</c:v>
                </c:pt>
                <c:pt idx="36610">
                  <c:v>366029.25</c:v>
                </c:pt>
                <c:pt idx="36611">
                  <c:v>366039.25</c:v>
                </c:pt>
                <c:pt idx="36612">
                  <c:v>366049.25</c:v>
                </c:pt>
                <c:pt idx="36613">
                  <c:v>366059.22</c:v>
                </c:pt>
                <c:pt idx="36614">
                  <c:v>366069.25</c:v>
                </c:pt>
                <c:pt idx="36615">
                  <c:v>366079.25</c:v>
                </c:pt>
                <c:pt idx="36616">
                  <c:v>366089.22</c:v>
                </c:pt>
                <c:pt idx="36617">
                  <c:v>366099.25</c:v>
                </c:pt>
                <c:pt idx="36618">
                  <c:v>366109.22</c:v>
                </c:pt>
                <c:pt idx="36619">
                  <c:v>366119.25</c:v>
                </c:pt>
                <c:pt idx="36620">
                  <c:v>366129.25</c:v>
                </c:pt>
                <c:pt idx="36621">
                  <c:v>366139.22</c:v>
                </c:pt>
                <c:pt idx="36622">
                  <c:v>366149.22</c:v>
                </c:pt>
                <c:pt idx="36623">
                  <c:v>366159.22</c:v>
                </c:pt>
                <c:pt idx="36624">
                  <c:v>366169.19</c:v>
                </c:pt>
                <c:pt idx="36625">
                  <c:v>366179.22</c:v>
                </c:pt>
                <c:pt idx="36626">
                  <c:v>366189.22</c:v>
                </c:pt>
                <c:pt idx="36627">
                  <c:v>366199.19</c:v>
                </c:pt>
                <c:pt idx="36628">
                  <c:v>366209.22</c:v>
                </c:pt>
                <c:pt idx="36629">
                  <c:v>366219.19</c:v>
                </c:pt>
                <c:pt idx="36630">
                  <c:v>366229.22</c:v>
                </c:pt>
                <c:pt idx="36631">
                  <c:v>366239.19</c:v>
                </c:pt>
                <c:pt idx="36632">
                  <c:v>366249.19</c:v>
                </c:pt>
                <c:pt idx="36633">
                  <c:v>366259.19</c:v>
                </c:pt>
                <c:pt idx="36634">
                  <c:v>366269.19</c:v>
                </c:pt>
                <c:pt idx="36635">
                  <c:v>366279.19</c:v>
                </c:pt>
                <c:pt idx="36636">
                  <c:v>366289.19</c:v>
                </c:pt>
                <c:pt idx="36637">
                  <c:v>366299.19</c:v>
                </c:pt>
                <c:pt idx="36638">
                  <c:v>366309.19</c:v>
                </c:pt>
                <c:pt idx="36639">
                  <c:v>366319.19</c:v>
                </c:pt>
                <c:pt idx="36640">
                  <c:v>366329.19</c:v>
                </c:pt>
                <c:pt idx="36641">
                  <c:v>366339.19</c:v>
                </c:pt>
                <c:pt idx="36642">
                  <c:v>366349.19</c:v>
                </c:pt>
                <c:pt idx="36643">
                  <c:v>366359.19</c:v>
                </c:pt>
                <c:pt idx="36644">
                  <c:v>366369.16</c:v>
                </c:pt>
                <c:pt idx="36645">
                  <c:v>366379.19</c:v>
                </c:pt>
                <c:pt idx="36646">
                  <c:v>366389.19</c:v>
                </c:pt>
                <c:pt idx="36647">
                  <c:v>366399.16</c:v>
                </c:pt>
                <c:pt idx="36648">
                  <c:v>366409.19</c:v>
                </c:pt>
                <c:pt idx="36649">
                  <c:v>366419.16</c:v>
                </c:pt>
                <c:pt idx="36650">
                  <c:v>366429.19</c:v>
                </c:pt>
                <c:pt idx="36651">
                  <c:v>366439.16</c:v>
                </c:pt>
                <c:pt idx="36652">
                  <c:v>366449.16</c:v>
                </c:pt>
                <c:pt idx="36653">
                  <c:v>366459.16</c:v>
                </c:pt>
                <c:pt idx="36654">
                  <c:v>366469.16</c:v>
                </c:pt>
                <c:pt idx="36655">
                  <c:v>366479.13</c:v>
                </c:pt>
                <c:pt idx="36656">
                  <c:v>366489.16</c:v>
                </c:pt>
                <c:pt idx="36657">
                  <c:v>366499.16</c:v>
                </c:pt>
                <c:pt idx="36658">
                  <c:v>366509.16</c:v>
                </c:pt>
                <c:pt idx="36659">
                  <c:v>366519.16</c:v>
                </c:pt>
                <c:pt idx="36660">
                  <c:v>366529.13</c:v>
                </c:pt>
                <c:pt idx="36661">
                  <c:v>366539.16</c:v>
                </c:pt>
                <c:pt idx="36662">
                  <c:v>366549.13</c:v>
                </c:pt>
                <c:pt idx="36663">
                  <c:v>366559.13</c:v>
                </c:pt>
                <c:pt idx="36664">
                  <c:v>366569.13</c:v>
                </c:pt>
                <c:pt idx="36665">
                  <c:v>366579.13</c:v>
                </c:pt>
                <c:pt idx="36666">
                  <c:v>366589.16</c:v>
                </c:pt>
                <c:pt idx="36667">
                  <c:v>366599.13</c:v>
                </c:pt>
                <c:pt idx="36668">
                  <c:v>366609.13</c:v>
                </c:pt>
                <c:pt idx="36669">
                  <c:v>366619.13</c:v>
                </c:pt>
                <c:pt idx="36670">
                  <c:v>366629.13</c:v>
                </c:pt>
                <c:pt idx="36671">
                  <c:v>366639.13</c:v>
                </c:pt>
                <c:pt idx="36672">
                  <c:v>366649.13</c:v>
                </c:pt>
                <c:pt idx="36673">
                  <c:v>366659.13</c:v>
                </c:pt>
                <c:pt idx="36674">
                  <c:v>366669.13</c:v>
                </c:pt>
                <c:pt idx="36675">
                  <c:v>366679.09</c:v>
                </c:pt>
                <c:pt idx="36676">
                  <c:v>366689.13</c:v>
                </c:pt>
                <c:pt idx="36677">
                  <c:v>366699.13</c:v>
                </c:pt>
                <c:pt idx="36678">
                  <c:v>366709.13</c:v>
                </c:pt>
                <c:pt idx="36679">
                  <c:v>366719.13</c:v>
                </c:pt>
                <c:pt idx="36680">
                  <c:v>366729.09</c:v>
                </c:pt>
                <c:pt idx="36681">
                  <c:v>366739.13</c:v>
                </c:pt>
                <c:pt idx="36682">
                  <c:v>366749.09</c:v>
                </c:pt>
                <c:pt idx="36683">
                  <c:v>366759.09</c:v>
                </c:pt>
                <c:pt idx="36684">
                  <c:v>366769.09</c:v>
                </c:pt>
                <c:pt idx="36685">
                  <c:v>366779.09</c:v>
                </c:pt>
                <c:pt idx="36686">
                  <c:v>366789.06</c:v>
                </c:pt>
                <c:pt idx="36687">
                  <c:v>366799.09</c:v>
                </c:pt>
                <c:pt idx="36688">
                  <c:v>366809.09</c:v>
                </c:pt>
                <c:pt idx="36689">
                  <c:v>366819.09</c:v>
                </c:pt>
                <c:pt idx="36690">
                  <c:v>366829.09</c:v>
                </c:pt>
                <c:pt idx="36691">
                  <c:v>366839.06</c:v>
                </c:pt>
                <c:pt idx="36692">
                  <c:v>366849.09</c:v>
                </c:pt>
                <c:pt idx="36693">
                  <c:v>366859.06</c:v>
                </c:pt>
                <c:pt idx="36694">
                  <c:v>366869.06</c:v>
                </c:pt>
                <c:pt idx="36695">
                  <c:v>366879.06</c:v>
                </c:pt>
                <c:pt idx="36696">
                  <c:v>366889.06</c:v>
                </c:pt>
                <c:pt idx="36697">
                  <c:v>366899.09</c:v>
                </c:pt>
                <c:pt idx="36698">
                  <c:v>366909.06</c:v>
                </c:pt>
                <c:pt idx="36699">
                  <c:v>366919.06</c:v>
                </c:pt>
                <c:pt idx="36700">
                  <c:v>366929.06</c:v>
                </c:pt>
                <c:pt idx="36701">
                  <c:v>366939.06</c:v>
                </c:pt>
                <c:pt idx="36702">
                  <c:v>366949.06</c:v>
                </c:pt>
                <c:pt idx="36703">
                  <c:v>366959.06</c:v>
                </c:pt>
                <c:pt idx="36704">
                  <c:v>366969.06</c:v>
                </c:pt>
                <c:pt idx="36705">
                  <c:v>366979.06</c:v>
                </c:pt>
                <c:pt idx="36706">
                  <c:v>366989.06</c:v>
                </c:pt>
                <c:pt idx="36707">
                  <c:v>366999.06</c:v>
                </c:pt>
                <c:pt idx="36708">
                  <c:v>367009.06</c:v>
                </c:pt>
                <c:pt idx="36709">
                  <c:v>367019.06</c:v>
                </c:pt>
                <c:pt idx="36710">
                  <c:v>367029.06</c:v>
                </c:pt>
                <c:pt idx="36711">
                  <c:v>367039.03</c:v>
                </c:pt>
                <c:pt idx="36712">
                  <c:v>367049.06</c:v>
                </c:pt>
                <c:pt idx="36713">
                  <c:v>367059.03</c:v>
                </c:pt>
                <c:pt idx="36714">
                  <c:v>367069.03</c:v>
                </c:pt>
                <c:pt idx="36715">
                  <c:v>367079.03</c:v>
                </c:pt>
                <c:pt idx="36716">
                  <c:v>367089.03</c:v>
                </c:pt>
                <c:pt idx="36717">
                  <c:v>367099.03</c:v>
                </c:pt>
                <c:pt idx="36718">
                  <c:v>367109.03</c:v>
                </c:pt>
                <c:pt idx="36719">
                  <c:v>367119.03</c:v>
                </c:pt>
                <c:pt idx="36720">
                  <c:v>367129.03</c:v>
                </c:pt>
                <c:pt idx="36721">
                  <c:v>367139.03</c:v>
                </c:pt>
                <c:pt idx="36722">
                  <c:v>367149</c:v>
                </c:pt>
                <c:pt idx="36723">
                  <c:v>367159.03</c:v>
                </c:pt>
                <c:pt idx="36724">
                  <c:v>367169</c:v>
                </c:pt>
                <c:pt idx="36725">
                  <c:v>367179.03</c:v>
                </c:pt>
                <c:pt idx="36726">
                  <c:v>367189</c:v>
                </c:pt>
                <c:pt idx="36727">
                  <c:v>367199</c:v>
                </c:pt>
                <c:pt idx="36728">
                  <c:v>367209</c:v>
                </c:pt>
                <c:pt idx="36729">
                  <c:v>367219</c:v>
                </c:pt>
                <c:pt idx="36730">
                  <c:v>367229</c:v>
                </c:pt>
                <c:pt idx="36731">
                  <c:v>367239</c:v>
                </c:pt>
                <c:pt idx="36732">
                  <c:v>367249</c:v>
                </c:pt>
                <c:pt idx="36733">
                  <c:v>367259</c:v>
                </c:pt>
                <c:pt idx="36734">
                  <c:v>367269</c:v>
                </c:pt>
                <c:pt idx="36735">
                  <c:v>367279</c:v>
                </c:pt>
                <c:pt idx="36736">
                  <c:v>367289</c:v>
                </c:pt>
                <c:pt idx="36737">
                  <c:v>367299</c:v>
                </c:pt>
                <c:pt idx="36738">
                  <c:v>367309</c:v>
                </c:pt>
                <c:pt idx="36739">
                  <c:v>367319</c:v>
                </c:pt>
                <c:pt idx="36740">
                  <c:v>367329</c:v>
                </c:pt>
                <c:pt idx="36741">
                  <c:v>367339</c:v>
                </c:pt>
                <c:pt idx="36742">
                  <c:v>367348.97</c:v>
                </c:pt>
                <c:pt idx="36743">
                  <c:v>367359</c:v>
                </c:pt>
                <c:pt idx="36744">
                  <c:v>367368.97</c:v>
                </c:pt>
                <c:pt idx="36745">
                  <c:v>367379</c:v>
                </c:pt>
                <c:pt idx="36746">
                  <c:v>367388.97</c:v>
                </c:pt>
                <c:pt idx="36747">
                  <c:v>367398.97</c:v>
                </c:pt>
                <c:pt idx="36748">
                  <c:v>367408.97</c:v>
                </c:pt>
                <c:pt idx="36749">
                  <c:v>367418.97</c:v>
                </c:pt>
                <c:pt idx="36750">
                  <c:v>367428.97</c:v>
                </c:pt>
                <c:pt idx="36751">
                  <c:v>367438.97</c:v>
                </c:pt>
                <c:pt idx="36752">
                  <c:v>367448.97</c:v>
                </c:pt>
                <c:pt idx="36753">
                  <c:v>367458.94</c:v>
                </c:pt>
                <c:pt idx="36754">
                  <c:v>367468.97</c:v>
                </c:pt>
                <c:pt idx="36755">
                  <c:v>367478.94</c:v>
                </c:pt>
                <c:pt idx="36756">
                  <c:v>367488.97</c:v>
                </c:pt>
                <c:pt idx="36757">
                  <c:v>367498.94</c:v>
                </c:pt>
                <c:pt idx="36758">
                  <c:v>367508.94</c:v>
                </c:pt>
                <c:pt idx="36759">
                  <c:v>367518.94</c:v>
                </c:pt>
                <c:pt idx="36760">
                  <c:v>367528.94</c:v>
                </c:pt>
                <c:pt idx="36761">
                  <c:v>367538.94</c:v>
                </c:pt>
                <c:pt idx="36762">
                  <c:v>367548.94</c:v>
                </c:pt>
                <c:pt idx="36763">
                  <c:v>367558.94</c:v>
                </c:pt>
                <c:pt idx="36764">
                  <c:v>367568.94</c:v>
                </c:pt>
                <c:pt idx="36765">
                  <c:v>367578.94</c:v>
                </c:pt>
                <c:pt idx="36766">
                  <c:v>367588.94</c:v>
                </c:pt>
                <c:pt idx="36767">
                  <c:v>367598.94</c:v>
                </c:pt>
                <c:pt idx="36768">
                  <c:v>367608.94</c:v>
                </c:pt>
                <c:pt idx="36769">
                  <c:v>367618.94</c:v>
                </c:pt>
                <c:pt idx="36770">
                  <c:v>367628.94</c:v>
                </c:pt>
                <c:pt idx="36771">
                  <c:v>367638.94</c:v>
                </c:pt>
                <c:pt idx="36772">
                  <c:v>367648.94</c:v>
                </c:pt>
                <c:pt idx="36773">
                  <c:v>367658.91</c:v>
                </c:pt>
                <c:pt idx="36774">
                  <c:v>367668.94</c:v>
                </c:pt>
                <c:pt idx="36775">
                  <c:v>367678.91</c:v>
                </c:pt>
                <c:pt idx="36776">
                  <c:v>367688.94</c:v>
                </c:pt>
                <c:pt idx="36777">
                  <c:v>367698.91</c:v>
                </c:pt>
                <c:pt idx="36778">
                  <c:v>367708.91</c:v>
                </c:pt>
                <c:pt idx="36779">
                  <c:v>367718.91</c:v>
                </c:pt>
                <c:pt idx="36780">
                  <c:v>367728.91</c:v>
                </c:pt>
                <c:pt idx="36781">
                  <c:v>367738.91</c:v>
                </c:pt>
                <c:pt idx="36782">
                  <c:v>367748.91</c:v>
                </c:pt>
                <c:pt idx="36783">
                  <c:v>367758.91</c:v>
                </c:pt>
                <c:pt idx="36784">
                  <c:v>367768.91</c:v>
                </c:pt>
                <c:pt idx="36785">
                  <c:v>367778.91</c:v>
                </c:pt>
                <c:pt idx="36786">
                  <c:v>367788.88</c:v>
                </c:pt>
                <c:pt idx="36787">
                  <c:v>367798.91</c:v>
                </c:pt>
                <c:pt idx="36788">
                  <c:v>367808.88</c:v>
                </c:pt>
                <c:pt idx="36789">
                  <c:v>367818.88</c:v>
                </c:pt>
                <c:pt idx="36790">
                  <c:v>367828.88</c:v>
                </c:pt>
                <c:pt idx="36791">
                  <c:v>367838.88</c:v>
                </c:pt>
                <c:pt idx="36792">
                  <c:v>367848.91</c:v>
                </c:pt>
                <c:pt idx="36793">
                  <c:v>367858.88</c:v>
                </c:pt>
                <c:pt idx="36794">
                  <c:v>367868.88</c:v>
                </c:pt>
                <c:pt idx="36795">
                  <c:v>367878.88</c:v>
                </c:pt>
                <c:pt idx="36796">
                  <c:v>367888.88</c:v>
                </c:pt>
                <c:pt idx="36797">
                  <c:v>367898.88</c:v>
                </c:pt>
                <c:pt idx="36798">
                  <c:v>367908.88</c:v>
                </c:pt>
                <c:pt idx="36799">
                  <c:v>367918.88</c:v>
                </c:pt>
                <c:pt idx="36800">
                  <c:v>367928.88</c:v>
                </c:pt>
                <c:pt idx="36801">
                  <c:v>367938.88</c:v>
                </c:pt>
                <c:pt idx="36802">
                  <c:v>367948.88</c:v>
                </c:pt>
                <c:pt idx="36803">
                  <c:v>367958.88</c:v>
                </c:pt>
                <c:pt idx="36804">
                  <c:v>367968.88</c:v>
                </c:pt>
                <c:pt idx="36805">
                  <c:v>367978.88</c:v>
                </c:pt>
                <c:pt idx="36806">
                  <c:v>367988.84</c:v>
                </c:pt>
                <c:pt idx="36807">
                  <c:v>367998.88</c:v>
                </c:pt>
                <c:pt idx="36808">
                  <c:v>368008.84</c:v>
                </c:pt>
                <c:pt idx="36809">
                  <c:v>368018.84</c:v>
                </c:pt>
                <c:pt idx="36810">
                  <c:v>368028.84</c:v>
                </c:pt>
                <c:pt idx="36811">
                  <c:v>368038.84</c:v>
                </c:pt>
                <c:pt idx="36812">
                  <c:v>368048.88</c:v>
                </c:pt>
                <c:pt idx="36813">
                  <c:v>368058.84</c:v>
                </c:pt>
                <c:pt idx="36814">
                  <c:v>368068.84</c:v>
                </c:pt>
                <c:pt idx="36815">
                  <c:v>368078.84</c:v>
                </c:pt>
                <c:pt idx="36816">
                  <c:v>368088.84</c:v>
                </c:pt>
                <c:pt idx="36817">
                  <c:v>368098.81</c:v>
                </c:pt>
                <c:pt idx="36818">
                  <c:v>368108.84</c:v>
                </c:pt>
                <c:pt idx="36819">
                  <c:v>368118.81</c:v>
                </c:pt>
                <c:pt idx="36820">
                  <c:v>368128.81</c:v>
                </c:pt>
                <c:pt idx="36821">
                  <c:v>368138.84</c:v>
                </c:pt>
                <c:pt idx="36822">
                  <c:v>368148.81</c:v>
                </c:pt>
                <c:pt idx="36823">
                  <c:v>368158.84</c:v>
                </c:pt>
                <c:pt idx="36824">
                  <c:v>368168.81</c:v>
                </c:pt>
                <c:pt idx="36825">
                  <c:v>368178.81</c:v>
                </c:pt>
                <c:pt idx="36826">
                  <c:v>368188.81</c:v>
                </c:pt>
                <c:pt idx="36827">
                  <c:v>368198.81</c:v>
                </c:pt>
                <c:pt idx="36828">
                  <c:v>368208.81</c:v>
                </c:pt>
                <c:pt idx="36829">
                  <c:v>368218.81</c:v>
                </c:pt>
                <c:pt idx="36830">
                  <c:v>368228.81</c:v>
                </c:pt>
                <c:pt idx="36831">
                  <c:v>368238.81</c:v>
                </c:pt>
                <c:pt idx="36832">
                  <c:v>368248.81</c:v>
                </c:pt>
                <c:pt idx="36833">
                  <c:v>368258.81</c:v>
                </c:pt>
                <c:pt idx="36834">
                  <c:v>368268.81</c:v>
                </c:pt>
                <c:pt idx="36835">
                  <c:v>368278.81</c:v>
                </c:pt>
                <c:pt idx="36836">
                  <c:v>368288.81</c:v>
                </c:pt>
                <c:pt idx="36837">
                  <c:v>368298.78</c:v>
                </c:pt>
                <c:pt idx="36838">
                  <c:v>368308.81</c:v>
                </c:pt>
                <c:pt idx="36839">
                  <c:v>368318.81</c:v>
                </c:pt>
                <c:pt idx="36840">
                  <c:v>368328.78</c:v>
                </c:pt>
                <c:pt idx="36841">
                  <c:v>368338.78</c:v>
                </c:pt>
                <c:pt idx="36842">
                  <c:v>368348.78</c:v>
                </c:pt>
                <c:pt idx="36843">
                  <c:v>368358.81</c:v>
                </c:pt>
                <c:pt idx="36844">
                  <c:v>368368.78</c:v>
                </c:pt>
                <c:pt idx="36845">
                  <c:v>368378.78</c:v>
                </c:pt>
                <c:pt idx="36846">
                  <c:v>368388.78</c:v>
                </c:pt>
                <c:pt idx="36847">
                  <c:v>368398.78</c:v>
                </c:pt>
                <c:pt idx="36848">
                  <c:v>368408.75</c:v>
                </c:pt>
                <c:pt idx="36849">
                  <c:v>368418.78</c:v>
                </c:pt>
                <c:pt idx="36850">
                  <c:v>368428.75</c:v>
                </c:pt>
                <c:pt idx="36851">
                  <c:v>368438.78</c:v>
                </c:pt>
                <c:pt idx="36852">
                  <c:v>368448.78</c:v>
                </c:pt>
                <c:pt idx="36853">
                  <c:v>368458.75</c:v>
                </c:pt>
                <c:pt idx="36854">
                  <c:v>368468.78</c:v>
                </c:pt>
                <c:pt idx="36855">
                  <c:v>368478.75</c:v>
                </c:pt>
                <c:pt idx="36856">
                  <c:v>368488.75</c:v>
                </c:pt>
                <c:pt idx="36857">
                  <c:v>368498.75</c:v>
                </c:pt>
                <c:pt idx="36858">
                  <c:v>368508.75</c:v>
                </c:pt>
                <c:pt idx="36859">
                  <c:v>368518.75</c:v>
                </c:pt>
                <c:pt idx="36860">
                  <c:v>368528.75</c:v>
                </c:pt>
                <c:pt idx="36861">
                  <c:v>368538.75</c:v>
                </c:pt>
                <c:pt idx="36862">
                  <c:v>368548.75</c:v>
                </c:pt>
                <c:pt idx="36863">
                  <c:v>368558.75</c:v>
                </c:pt>
                <c:pt idx="36864">
                  <c:v>368568.75</c:v>
                </c:pt>
                <c:pt idx="36865">
                  <c:v>368578.75</c:v>
                </c:pt>
                <c:pt idx="36866">
                  <c:v>368588.75</c:v>
                </c:pt>
                <c:pt idx="36867">
                  <c:v>368598.75</c:v>
                </c:pt>
                <c:pt idx="36868">
                  <c:v>368608.72</c:v>
                </c:pt>
                <c:pt idx="36869">
                  <c:v>368618.75</c:v>
                </c:pt>
                <c:pt idx="36870">
                  <c:v>368628.72</c:v>
                </c:pt>
                <c:pt idx="36871">
                  <c:v>368638.75</c:v>
                </c:pt>
                <c:pt idx="36872">
                  <c:v>368648.72</c:v>
                </c:pt>
                <c:pt idx="36873">
                  <c:v>368658.72</c:v>
                </c:pt>
                <c:pt idx="36874">
                  <c:v>368668.75</c:v>
                </c:pt>
                <c:pt idx="36875">
                  <c:v>368678.72</c:v>
                </c:pt>
                <c:pt idx="36876">
                  <c:v>368688.72</c:v>
                </c:pt>
                <c:pt idx="36877">
                  <c:v>368698.72</c:v>
                </c:pt>
                <c:pt idx="36878">
                  <c:v>368708.72</c:v>
                </c:pt>
                <c:pt idx="36879">
                  <c:v>368718.69</c:v>
                </c:pt>
                <c:pt idx="36880">
                  <c:v>368728.72</c:v>
                </c:pt>
                <c:pt idx="36881">
                  <c:v>368738.69</c:v>
                </c:pt>
                <c:pt idx="36882">
                  <c:v>368748.72</c:v>
                </c:pt>
                <c:pt idx="36883">
                  <c:v>368758.72</c:v>
                </c:pt>
                <c:pt idx="36884">
                  <c:v>368768.69</c:v>
                </c:pt>
                <c:pt idx="36885">
                  <c:v>368778.72</c:v>
                </c:pt>
                <c:pt idx="36886">
                  <c:v>368788.69</c:v>
                </c:pt>
                <c:pt idx="36887">
                  <c:v>368798.69</c:v>
                </c:pt>
                <c:pt idx="36888">
                  <c:v>368808.69</c:v>
                </c:pt>
                <c:pt idx="36889">
                  <c:v>368818.69</c:v>
                </c:pt>
                <c:pt idx="36890">
                  <c:v>368828.69</c:v>
                </c:pt>
                <c:pt idx="36891">
                  <c:v>368838.69</c:v>
                </c:pt>
                <c:pt idx="36892">
                  <c:v>368848.69</c:v>
                </c:pt>
                <c:pt idx="36893">
                  <c:v>368858.69</c:v>
                </c:pt>
                <c:pt idx="36894">
                  <c:v>368868.69</c:v>
                </c:pt>
                <c:pt idx="36895">
                  <c:v>368878.69</c:v>
                </c:pt>
                <c:pt idx="36896">
                  <c:v>368888.69</c:v>
                </c:pt>
                <c:pt idx="36897">
                  <c:v>368898.69</c:v>
                </c:pt>
                <c:pt idx="36898">
                  <c:v>368908.69</c:v>
                </c:pt>
                <c:pt idx="36899">
                  <c:v>368918.66</c:v>
                </c:pt>
                <c:pt idx="36900">
                  <c:v>368928.69</c:v>
                </c:pt>
                <c:pt idx="36901">
                  <c:v>368938.66</c:v>
                </c:pt>
                <c:pt idx="36902">
                  <c:v>368948.69</c:v>
                </c:pt>
                <c:pt idx="36903">
                  <c:v>368958.66</c:v>
                </c:pt>
                <c:pt idx="36904">
                  <c:v>368968.66</c:v>
                </c:pt>
                <c:pt idx="36905">
                  <c:v>368978.69</c:v>
                </c:pt>
                <c:pt idx="36906">
                  <c:v>368988.66</c:v>
                </c:pt>
                <c:pt idx="36907">
                  <c:v>368998.66</c:v>
                </c:pt>
                <c:pt idx="36908">
                  <c:v>369008.66</c:v>
                </c:pt>
                <c:pt idx="36909">
                  <c:v>369018.66</c:v>
                </c:pt>
                <c:pt idx="36910">
                  <c:v>369028.66</c:v>
                </c:pt>
                <c:pt idx="36911">
                  <c:v>369038.66</c:v>
                </c:pt>
                <c:pt idx="36912">
                  <c:v>369048.63</c:v>
                </c:pt>
                <c:pt idx="36913">
                  <c:v>369058.66</c:v>
                </c:pt>
                <c:pt idx="36914">
                  <c:v>369068.66</c:v>
                </c:pt>
                <c:pt idx="36915">
                  <c:v>369078.63</c:v>
                </c:pt>
                <c:pt idx="36916">
                  <c:v>369088.66</c:v>
                </c:pt>
                <c:pt idx="36917">
                  <c:v>369098.63</c:v>
                </c:pt>
                <c:pt idx="36918">
                  <c:v>369108.66</c:v>
                </c:pt>
                <c:pt idx="36919">
                  <c:v>369118.63</c:v>
                </c:pt>
                <c:pt idx="36920">
                  <c:v>369128.63</c:v>
                </c:pt>
                <c:pt idx="36921">
                  <c:v>369138.63</c:v>
                </c:pt>
                <c:pt idx="36922">
                  <c:v>369148.63</c:v>
                </c:pt>
                <c:pt idx="36923">
                  <c:v>369158.63</c:v>
                </c:pt>
                <c:pt idx="36924">
                  <c:v>369168.63</c:v>
                </c:pt>
                <c:pt idx="36925">
                  <c:v>369178.63</c:v>
                </c:pt>
                <c:pt idx="36926">
                  <c:v>369188.63</c:v>
                </c:pt>
                <c:pt idx="36927">
                  <c:v>369198.63</c:v>
                </c:pt>
                <c:pt idx="36928">
                  <c:v>369208.63</c:v>
                </c:pt>
                <c:pt idx="36929">
                  <c:v>369218.63</c:v>
                </c:pt>
                <c:pt idx="36930">
                  <c:v>369228.63</c:v>
                </c:pt>
                <c:pt idx="36931">
                  <c:v>369238.63</c:v>
                </c:pt>
                <c:pt idx="36932">
                  <c:v>369248.59</c:v>
                </c:pt>
                <c:pt idx="36933">
                  <c:v>369258.63</c:v>
                </c:pt>
                <c:pt idx="36934">
                  <c:v>369268.63</c:v>
                </c:pt>
                <c:pt idx="36935">
                  <c:v>369278.59</c:v>
                </c:pt>
                <c:pt idx="36936">
                  <c:v>369288.63</c:v>
                </c:pt>
                <c:pt idx="36937">
                  <c:v>369298.59</c:v>
                </c:pt>
                <c:pt idx="36938">
                  <c:v>369308.63</c:v>
                </c:pt>
                <c:pt idx="36939">
                  <c:v>369318.59</c:v>
                </c:pt>
                <c:pt idx="36940">
                  <c:v>369328.59</c:v>
                </c:pt>
                <c:pt idx="36941">
                  <c:v>369338.59</c:v>
                </c:pt>
                <c:pt idx="36942">
                  <c:v>369348.59</c:v>
                </c:pt>
                <c:pt idx="36943">
                  <c:v>369358.56</c:v>
                </c:pt>
                <c:pt idx="36944">
                  <c:v>369368.59</c:v>
                </c:pt>
                <c:pt idx="36945">
                  <c:v>369378.59</c:v>
                </c:pt>
                <c:pt idx="36946">
                  <c:v>369388.56</c:v>
                </c:pt>
                <c:pt idx="36947">
                  <c:v>369398.59</c:v>
                </c:pt>
                <c:pt idx="36948">
                  <c:v>369408.56</c:v>
                </c:pt>
                <c:pt idx="36949">
                  <c:v>369418.59</c:v>
                </c:pt>
                <c:pt idx="36950">
                  <c:v>369428.56</c:v>
                </c:pt>
                <c:pt idx="36951">
                  <c:v>369438.56</c:v>
                </c:pt>
                <c:pt idx="36952">
                  <c:v>369448.56</c:v>
                </c:pt>
                <c:pt idx="36953">
                  <c:v>369458.56</c:v>
                </c:pt>
                <c:pt idx="36954">
                  <c:v>369468.56</c:v>
                </c:pt>
                <c:pt idx="36955">
                  <c:v>369478.56</c:v>
                </c:pt>
                <c:pt idx="36956">
                  <c:v>369488.56</c:v>
                </c:pt>
                <c:pt idx="36957">
                  <c:v>369498.56</c:v>
                </c:pt>
                <c:pt idx="36958">
                  <c:v>369508.56</c:v>
                </c:pt>
                <c:pt idx="36959">
                  <c:v>369518.56</c:v>
                </c:pt>
                <c:pt idx="36960">
                  <c:v>369528.56</c:v>
                </c:pt>
                <c:pt idx="36961">
                  <c:v>369538.56</c:v>
                </c:pt>
                <c:pt idx="36962">
                  <c:v>369548.56</c:v>
                </c:pt>
                <c:pt idx="36963">
                  <c:v>369558.53</c:v>
                </c:pt>
                <c:pt idx="36964">
                  <c:v>369568.56</c:v>
                </c:pt>
                <c:pt idx="36965">
                  <c:v>369578.56</c:v>
                </c:pt>
                <c:pt idx="36966">
                  <c:v>369588.56</c:v>
                </c:pt>
                <c:pt idx="36967">
                  <c:v>369598.56</c:v>
                </c:pt>
                <c:pt idx="36968">
                  <c:v>369608.53</c:v>
                </c:pt>
                <c:pt idx="36969">
                  <c:v>369618.56</c:v>
                </c:pt>
                <c:pt idx="36970">
                  <c:v>369628.53</c:v>
                </c:pt>
                <c:pt idx="36971">
                  <c:v>369638.53</c:v>
                </c:pt>
                <c:pt idx="36972">
                  <c:v>369648.53</c:v>
                </c:pt>
                <c:pt idx="36973">
                  <c:v>369658.53</c:v>
                </c:pt>
                <c:pt idx="36974">
                  <c:v>369668.5</c:v>
                </c:pt>
                <c:pt idx="36975">
                  <c:v>369678.53</c:v>
                </c:pt>
                <c:pt idx="36976">
                  <c:v>369688.53</c:v>
                </c:pt>
                <c:pt idx="36977">
                  <c:v>369698.53</c:v>
                </c:pt>
                <c:pt idx="36978">
                  <c:v>369708.53</c:v>
                </c:pt>
                <c:pt idx="36979">
                  <c:v>369718.5</c:v>
                </c:pt>
                <c:pt idx="36980">
                  <c:v>369728.53</c:v>
                </c:pt>
                <c:pt idx="36981">
                  <c:v>369738.5</c:v>
                </c:pt>
                <c:pt idx="36982">
                  <c:v>369748.5</c:v>
                </c:pt>
                <c:pt idx="36983">
                  <c:v>369758.5</c:v>
                </c:pt>
                <c:pt idx="36984">
                  <c:v>369768.5</c:v>
                </c:pt>
                <c:pt idx="36985">
                  <c:v>369778.53</c:v>
                </c:pt>
                <c:pt idx="36986">
                  <c:v>369788.5</c:v>
                </c:pt>
                <c:pt idx="36987">
                  <c:v>369798.5</c:v>
                </c:pt>
                <c:pt idx="36988">
                  <c:v>369808.5</c:v>
                </c:pt>
                <c:pt idx="36989">
                  <c:v>369818.5</c:v>
                </c:pt>
                <c:pt idx="36990">
                  <c:v>369828.5</c:v>
                </c:pt>
                <c:pt idx="36991">
                  <c:v>369838.5</c:v>
                </c:pt>
                <c:pt idx="36992">
                  <c:v>369848.5</c:v>
                </c:pt>
                <c:pt idx="36993">
                  <c:v>369858.5</c:v>
                </c:pt>
                <c:pt idx="36994">
                  <c:v>369868.47</c:v>
                </c:pt>
                <c:pt idx="36995">
                  <c:v>369878.5</c:v>
                </c:pt>
                <c:pt idx="36996">
                  <c:v>369888.5</c:v>
                </c:pt>
                <c:pt idx="36997">
                  <c:v>369898.5</c:v>
                </c:pt>
                <c:pt idx="36998">
                  <c:v>369908.5</c:v>
                </c:pt>
                <c:pt idx="36999">
                  <c:v>369918.47</c:v>
                </c:pt>
                <c:pt idx="37000">
                  <c:v>369928.5</c:v>
                </c:pt>
                <c:pt idx="37001">
                  <c:v>369938.47</c:v>
                </c:pt>
                <c:pt idx="37002">
                  <c:v>369948.47</c:v>
                </c:pt>
                <c:pt idx="37003">
                  <c:v>369958.47</c:v>
                </c:pt>
                <c:pt idx="37004">
                  <c:v>369968.47</c:v>
                </c:pt>
                <c:pt idx="37005">
                  <c:v>369978.44</c:v>
                </c:pt>
                <c:pt idx="37006">
                  <c:v>369988.47</c:v>
                </c:pt>
                <c:pt idx="37007">
                  <c:v>369998.47</c:v>
                </c:pt>
                <c:pt idx="37008">
                  <c:v>370008.47</c:v>
                </c:pt>
                <c:pt idx="37009">
                  <c:v>370018.47</c:v>
                </c:pt>
                <c:pt idx="37010">
                  <c:v>370028.44</c:v>
                </c:pt>
                <c:pt idx="37011">
                  <c:v>370038.47</c:v>
                </c:pt>
                <c:pt idx="37012">
                  <c:v>370048.47</c:v>
                </c:pt>
                <c:pt idx="37013">
                  <c:v>370058.44</c:v>
                </c:pt>
                <c:pt idx="37014">
                  <c:v>370068.47</c:v>
                </c:pt>
                <c:pt idx="37015">
                  <c:v>370078.44</c:v>
                </c:pt>
                <c:pt idx="37016">
                  <c:v>370088.47</c:v>
                </c:pt>
                <c:pt idx="37017">
                  <c:v>370098.44</c:v>
                </c:pt>
                <c:pt idx="37018">
                  <c:v>370108.44</c:v>
                </c:pt>
                <c:pt idx="37019">
                  <c:v>370118.44</c:v>
                </c:pt>
                <c:pt idx="37020">
                  <c:v>370128.44</c:v>
                </c:pt>
                <c:pt idx="37021">
                  <c:v>370138.44</c:v>
                </c:pt>
                <c:pt idx="37022">
                  <c:v>370148.44</c:v>
                </c:pt>
                <c:pt idx="37023">
                  <c:v>370158.44</c:v>
                </c:pt>
                <c:pt idx="37024">
                  <c:v>370168.44</c:v>
                </c:pt>
                <c:pt idx="37025">
                  <c:v>370178.44</c:v>
                </c:pt>
                <c:pt idx="37026">
                  <c:v>370188.44</c:v>
                </c:pt>
                <c:pt idx="37027">
                  <c:v>370198.44</c:v>
                </c:pt>
                <c:pt idx="37028">
                  <c:v>370208.44</c:v>
                </c:pt>
                <c:pt idx="37029">
                  <c:v>370218.44</c:v>
                </c:pt>
                <c:pt idx="37030">
                  <c:v>370228.41</c:v>
                </c:pt>
                <c:pt idx="37031">
                  <c:v>370238.44</c:v>
                </c:pt>
                <c:pt idx="37032">
                  <c:v>370248.41</c:v>
                </c:pt>
                <c:pt idx="37033">
                  <c:v>370258.44</c:v>
                </c:pt>
                <c:pt idx="37034">
                  <c:v>370268.41</c:v>
                </c:pt>
                <c:pt idx="37035">
                  <c:v>370278.41</c:v>
                </c:pt>
                <c:pt idx="37036">
                  <c:v>370288.44</c:v>
                </c:pt>
                <c:pt idx="37037">
                  <c:v>370298.41</c:v>
                </c:pt>
                <c:pt idx="37038">
                  <c:v>370308.41</c:v>
                </c:pt>
                <c:pt idx="37039">
                  <c:v>370318.41</c:v>
                </c:pt>
                <c:pt idx="37040">
                  <c:v>370328.41</c:v>
                </c:pt>
                <c:pt idx="37041">
                  <c:v>370338.38</c:v>
                </c:pt>
                <c:pt idx="37042">
                  <c:v>370348.41</c:v>
                </c:pt>
                <c:pt idx="37043">
                  <c:v>370358.38</c:v>
                </c:pt>
                <c:pt idx="37044">
                  <c:v>370368.41</c:v>
                </c:pt>
                <c:pt idx="37045">
                  <c:v>370378.38</c:v>
                </c:pt>
                <c:pt idx="37046">
                  <c:v>370388.38</c:v>
                </c:pt>
                <c:pt idx="37047">
                  <c:v>370398.41</c:v>
                </c:pt>
                <c:pt idx="37048">
                  <c:v>370408.38</c:v>
                </c:pt>
                <c:pt idx="37049">
                  <c:v>370418.38</c:v>
                </c:pt>
                <c:pt idx="37050">
                  <c:v>370428.38</c:v>
                </c:pt>
                <c:pt idx="37051">
                  <c:v>370438.38</c:v>
                </c:pt>
                <c:pt idx="37052">
                  <c:v>370448.38</c:v>
                </c:pt>
                <c:pt idx="37053">
                  <c:v>370458.38</c:v>
                </c:pt>
                <c:pt idx="37054">
                  <c:v>370468.38</c:v>
                </c:pt>
                <c:pt idx="37055">
                  <c:v>370478.38</c:v>
                </c:pt>
                <c:pt idx="37056">
                  <c:v>370488.38</c:v>
                </c:pt>
                <c:pt idx="37057">
                  <c:v>370498.38</c:v>
                </c:pt>
                <c:pt idx="37058">
                  <c:v>370508.38</c:v>
                </c:pt>
                <c:pt idx="37059">
                  <c:v>370518.38</c:v>
                </c:pt>
                <c:pt idx="37060">
                  <c:v>370528.38</c:v>
                </c:pt>
                <c:pt idx="37061">
                  <c:v>370538.34</c:v>
                </c:pt>
                <c:pt idx="37062">
                  <c:v>370548.38</c:v>
                </c:pt>
                <c:pt idx="37063">
                  <c:v>370558.34</c:v>
                </c:pt>
                <c:pt idx="37064">
                  <c:v>370568.38</c:v>
                </c:pt>
                <c:pt idx="37065">
                  <c:v>370578.34</c:v>
                </c:pt>
                <c:pt idx="37066">
                  <c:v>370588.34</c:v>
                </c:pt>
                <c:pt idx="37067">
                  <c:v>370598.38</c:v>
                </c:pt>
                <c:pt idx="37068">
                  <c:v>370608.34</c:v>
                </c:pt>
                <c:pt idx="37069">
                  <c:v>370618.34</c:v>
                </c:pt>
                <c:pt idx="37070">
                  <c:v>370628.34</c:v>
                </c:pt>
                <c:pt idx="37071">
                  <c:v>370638.34</c:v>
                </c:pt>
                <c:pt idx="37072">
                  <c:v>370648.31</c:v>
                </c:pt>
                <c:pt idx="37073">
                  <c:v>370658.34</c:v>
                </c:pt>
                <c:pt idx="37074">
                  <c:v>370668.31</c:v>
                </c:pt>
                <c:pt idx="37075">
                  <c:v>370678.34</c:v>
                </c:pt>
                <c:pt idx="37076">
                  <c:v>370688.31</c:v>
                </c:pt>
                <c:pt idx="37077">
                  <c:v>370698.31</c:v>
                </c:pt>
                <c:pt idx="37078">
                  <c:v>370708.34</c:v>
                </c:pt>
                <c:pt idx="37079">
                  <c:v>370718.31</c:v>
                </c:pt>
                <c:pt idx="37080">
                  <c:v>370728.31</c:v>
                </c:pt>
                <c:pt idx="37081">
                  <c:v>370738.31</c:v>
                </c:pt>
                <c:pt idx="37082">
                  <c:v>370748.31</c:v>
                </c:pt>
                <c:pt idx="37083">
                  <c:v>370758.31</c:v>
                </c:pt>
                <c:pt idx="37084">
                  <c:v>370768.31</c:v>
                </c:pt>
                <c:pt idx="37085">
                  <c:v>370778.31</c:v>
                </c:pt>
                <c:pt idx="37086">
                  <c:v>370788.31</c:v>
                </c:pt>
                <c:pt idx="37087">
                  <c:v>370798.31</c:v>
                </c:pt>
                <c:pt idx="37088">
                  <c:v>370808.31</c:v>
                </c:pt>
                <c:pt idx="37089">
                  <c:v>370818.31</c:v>
                </c:pt>
                <c:pt idx="37090">
                  <c:v>370828.31</c:v>
                </c:pt>
                <c:pt idx="37091">
                  <c:v>370838.31</c:v>
                </c:pt>
                <c:pt idx="37092">
                  <c:v>370848.31</c:v>
                </c:pt>
                <c:pt idx="37093">
                  <c:v>370858.31</c:v>
                </c:pt>
                <c:pt idx="37094">
                  <c:v>370868.28</c:v>
                </c:pt>
                <c:pt idx="37095">
                  <c:v>370878.31</c:v>
                </c:pt>
                <c:pt idx="37096">
                  <c:v>370888.28</c:v>
                </c:pt>
                <c:pt idx="37097">
                  <c:v>370898.28</c:v>
                </c:pt>
                <c:pt idx="37098">
                  <c:v>370908.31</c:v>
                </c:pt>
                <c:pt idx="37099">
                  <c:v>370918.28</c:v>
                </c:pt>
                <c:pt idx="37100">
                  <c:v>370928.31</c:v>
                </c:pt>
                <c:pt idx="37101">
                  <c:v>370938.28</c:v>
                </c:pt>
                <c:pt idx="37102">
                  <c:v>370948.28</c:v>
                </c:pt>
                <c:pt idx="37103">
                  <c:v>370958.28</c:v>
                </c:pt>
                <c:pt idx="37104">
                  <c:v>370968.28</c:v>
                </c:pt>
                <c:pt idx="37105">
                  <c:v>370978.25</c:v>
                </c:pt>
                <c:pt idx="37106">
                  <c:v>370988.28</c:v>
                </c:pt>
                <c:pt idx="37107">
                  <c:v>370998.28</c:v>
                </c:pt>
                <c:pt idx="37108">
                  <c:v>371008.25</c:v>
                </c:pt>
                <c:pt idx="37109">
                  <c:v>371018.28</c:v>
                </c:pt>
                <c:pt idx="37110">
                  <c:v>371028.25</c:v>
                </c:pt>
                <c:pt idx="37111">
                  <c:v>371038.28</c:v>
                </c:pt>
                <c:pt idx="37112">
                  <c:v>371048.25</c:v>
                </c:pt>
                <c:pt idx="37113">
                  <c:v>371058.25</c:v>
                </c:pt>
                <c:pt idx="37114">
                  <c:v>371068.25</c:v>
                </c:pt>
                <c:pt idx="37115">
                  <c:v>371078.25</c:v>
                </c:pt>
                <c:pt idx="37116">
                  <c:v>371088.25</c:v>
                </c:pt>
                <c:pt idx="37117">
                  <c:v>371098.25</c:v>
                </c:pt>
                <c:pt idx="37118">
                  <c:v>371108.25</c:v>
                </c:pt>
                <c:pt idx="37119">
                  <c:v>371118.25</c:v>
                </c:pt>
                <c:pt idx="37120">
                  <c:v>371128.25</c:v>
                </c:pt>
                <c:pt idx="37121">
                  <c:v>371138.25</c:v>
                </c:pt>
                <c:pt idx="37122">
                  <c:v>371148.25</c:v>
                </c:pt>
                <c:pt idx="37123">
                  <c:v>371158.25</c:v>
                </c:pt>
                <c:pt idx="37124">
                  <c:v>371168.25</c:v>
                </c:pt>
                <c:pt idx="37125">
                  <c:v>371178.22</c:v>
                </c:pt>
                <c:pt idx="37126">
                  <c:v>371188.25</c:v>
                </c:pt>
                <c:pt idx="37127">
                  <c:v>371198.25</c:v>
                </c:pt>
                <c:pt idx="37128">
                  <c:v>371208.22</c:v>
                </c:pt>
                <c:pt idx="37129">
                  <c:v>371218.25</c:v>
                </c:pt>
                <c:pt idx="37130">
                  <c:v>371228.22</c:v>
                </c:pt>
                <c:pt idx="37131">
                  <c:v>371238.25</c:v>
                </c:pt>
                <c:pt idx="37132">
                  <c:v>371248.22</c:v>
                </c:pt>
                <c:pt idx="37133">
                  <c:v>371258.22</c:v>
                </c:pt>
                <c:pt idx="37134">
                  <c:v>371268.22</c:v>
                </c:pt>
                <c:pt idx="37135">
                  <c:v>371278.22</c:v>
                </c:pt>
                <c:pt idx="37136">
                  <c:v>371288.19</c:v>
                </c:pt>
                <c:pt idx="37137">
                  <c:v>371298.22</c:v>
                </c:pt>
                <c:pt idx="37138">
                  <c:v>371308.22</c:v>
                </c:pt>
                <c:pt idx="37139">
                  <c:v>371318.19</c:v>
                </c:pt>
                <c:pt idx="37140">
                  <c:v>371328.22</c:v>
                </c:pt>
                <c:pt idx="37141">
                  <c:v>371338.19</c:v>
                </c:pt>
                <c:pt idx="37142">
                  <c:v>371348.22</c:v>
                </c:pt>
                <c:pt idx="37143">
                  <c:v>371358.22</c:v>
                </c:pt>
                <c:pt idx="37144">
                  <c:v>371368.19</c:v>
                </c:pt>
                <c:pt idx="37145">
                  <c:v>371378.19</c:v>
                </c:pt>
                <c:pt idx="37146">
                  <c:v>371388.19</c:v>
                </c:pt>
                <c:pt idx="37147">
                  <c:v>371398.19</c:v>
                </c:pt>
                <c:pt idx="37148">
                  <c:v>371408.19</c:v>
                </c:pt>
                <c:pt idx="37149">
                  <c:v>371418.19</c:v>
                </c:pt>
                <c:pt idx="37150">
                  <c:v>371428.19</c:v>
                </c:pt>
                <c:pt idx="37151">
                  <c:v>371438.19</c:v>
                </c:pt>
                <c:pt idx="37152">
                  <c:v>371448.19</c:v>
                </c:pt>
                <c:pt idx="37153">
                  <c:v>371458.19</c:v>
                </c:pt>
                <c:pt idx="37154">
                  <c:v>371468.19</c:v>
                </c:pt>
                <c:pt idx="37155">
                  <c:v>371478.19</c:v>
                </c:pt>
                <c:pt idx="37156">
                  <c:v>371488.16</c:v>
                </c:pt>
                <c:pt idx="37157">
                  <c:v>371498.19</c:v>
                </c:pt>
                <c:pt idx="37158">
                  <c:v>371508.19</c:v>
                </c:pt>
                <c:pt idx="37159">
                  <c:v>371518.19</c:v>
                </c:pt>
                <c:pt idx="37160">
                  <c:v>371528.19</c:v>
                </c:pt>
                <c:pt idx="37161">
                  <c:v>371538.16</c:v>
                </c:pt>
                <c:pt idx="37162">
                  <c:v>371548.19</c:v>
                </c:pt>
                <c:pt idx="37163">
                  <c:v>371558.16</c:v>
                </c:pt>
                <c:pt idx="37164">
                  <c:v>371568.16</c:v>
                </c:pt>
                <c:pt idx="37165">
                  <c:v>371578.16</c:v>
                </c:pt>
                <c:pt idx="37166">
                  <c:v>371588.16</c:v>
                </c:pt>
                <c:pt idx="37167">
                  <c:v>371598.13</c:v>
                </c:pt>
                <c:pt idx="37168">
                  <c:v>371608.16</c:v>
                </c:pt>
                <c:pt idx="37169">
                  <c:v>371618.16</c:v>
                </c:pt>
                <c:pt idx="37170">
                  <c:v>371628.16</c:v>
                </c:pt>
                <c:pt idx="37171">
                  <c:v>371638.16</c:v>
                </c:pt>
                <c:pt idx="37172">
                  <c:v>371648.13</c:v>
                </c:pt>
                <c:pt idx="37173">
                  <c:v>371658.16</c:v>
                </c:pt>
                <c:pt idx="37174">
                  <c:v>371668.13</c:v>
                </c:pt>
                <c:pt idx="37175">
                  <c:v>371678.13</c:v>
                </c:pt>
                <c:pt idx="37176">
                  <c:v>371688.13</c:v>
                </c:pt>
                <c:pt idx="37177">
                  <c:v>371698.13</c:v>
                </c:pt>
                <c:pt idx="37178">
                  <c:v>371708.15999999997</c:v>
                </c:pt>
                <c:pt idx="37179">
                  <c:v>371718.13</c:v>
                </c:pt>
                <c:pt idx="37180">
                  <c:v>371728.13</c:v>
                </c:pt>
                <c:pt idx="37181">
                  <c:v>371738.13</c:v>
                </c:pt>
                <c:pt idx="37182">
                  <c:v>371748.13</c:v>
                </c:pt>
                <c:pt idx="37183">
                  <c:v>371758.13</c:v>
                </c:pt>
                <c:pt idx="37184">
                  <c:v>371768.13</c:v>
                </c:pt>
                <c:pt idx="37185">
                  <c:v>371778.13</c:v>
                </c:pt>
                <c:pt idx="37186">
                  <c:v>371788.13</c:v>
                </c:pt>
                <c:pt idx="37187">
                  <c:v>371798.09</c:v>
                </c:pt>
                <c:pt idx="37188">
                  <c:v>371808.13</c:v>
                </c:pt>
                <c:pt idx="37189">
                  <c:v>371818.13</c:v>
                </c:pt>
                <c:pt idx="37190">
                  <c:v>371828.13</c:v>
                </c:pt>
                <c:pt idx="37191">
                  <c:v>371838.13</c:v>
                </c:pt>
                <c:pt idx="37192">
                  <c:v>371848.09</c:v>
                </c:pt>
                <c:pt idx="37193">
                  <c:v>371858.13</c:v>
                </c:pt>
                <c:pt idx="37194">
                  <c:v>371868.09</c:v>
                </c:pt>
                <c:pt idx="37195">
                  <c:v>371878.09</c:v>
                </c:pt>
                <c:pt idx="37196">
                  <c:v>371888.09</c:v>
                </c:pt>
                <c:pt idx="37197">
                  <c:v>371898.09</c:v>
                </c:pt>
                <c:pt idx="37198">
                  <c:v>371908.13</c:v>
                </c:pt>
                <c:pt idx="37199">
                  <c:v>371918.09</c:v>
                </c:pt>
                <c:pt idx="37200">
                  <c:v>371928.09</c:v>
                </c:pt>
                <c:pt idx="37201">
                  <c:v>371938.09</c:v>
                </c:pt>
                <c:pt idx="37202">
                  <c:v>371948.09</c:v>
                </c:pt>
                <c:pt idx="37203">
                  <c:v>371958.06</c:v>
                </c:pt>
                <c:pt idx="37204">
                  <c:v>371968.09</c:v>
                </c:pt>
                <c:pt idx="37205">
                  <c:v>371978.06</c:v>
                </c:pt>
                <c:pt idx="37206">
                  <c:v>371988.09</c:v>
                </c:pt>
                <c:pt idx="37207">
                  <c:v>371998.06</c:v>
                </c:pt>
                <c:pt idx="37208">
                  <c:v>372008.06</c:v>
                </c:pt>
                <c:pt idx="37209">
                  <c:v>372018.09</c:v>
                </c:pt>
                <c:pt idx="37210">
                  <c:v>372028.06</c:v>
                </c:pt>
                <c:pt idx="37211">
                  <c:v>372038.06</c:v>
                </c:pt>
                <c:pt idx="37212">
                  <c:v>372048.06</c:v>
                </c:pt>
                <c:pt idx="37213">
                  <c:v>372058.06</c:v>
                </c:pt>
                <c:pt idx="37214">
                  <c:v>372068.06</c:v>
                </c:pt>
                <c:pt idx="37215">
                  <c:v>372078.06</c:v>
                </c:pt>
                <c:pt idx="37216">
                  <c:v>372088.06</c:v>
                </c:pt>
                <c:pt idx="37217">
                  <c:v>372098.06</c:v>
                </c:pt>
                <c:pt idx="37218">
                  <c:v>372108.06</c:v>
                </c:pt>
                <c:pt idx="37219">
                  <c:v>372118.06</c:v>
                </c:pt>
                <c:pt idx="37220">
                  <c:v>372128.06</c:v>
                </c:pt>
                <c:pt idx="37221">
                  <c:v>372138.06</c:v>
                </c:pt>
                <c:pt idx="37222">
                  <c:v>372148.06</c:v>
                </c:pt>
                <c:pt idx="37223">
                  <c:v>372158.03</c:v>
                </c:pt>
                <c:pt idx="37224">
                  <c:v>372168.06</c:v>
                </c:pt>
                <c:pt idx="37225">
                  <c:v>372178.03</c:v>
                </c:pt>
                <c:pt idx="37226">
                  <c:v>372188.06</c:v>
                </c:pt>
                <c:pt idx="37227">
                  <c:v>372198.03</c:v>
                </c:pt>
                <c:pt idx="37228">
                  <c:v>372208.03</c:v>
                </c:pt>
                <c:pt idx="37229">
                  <c:v>372218.06</c:v>
                </c:pt>
                <c:pt idx="37230">
                  <c:v>372228.03</c:v>
                </c:pt>
                <c:pt idx="37231">
                  <c:v>372238.03</c:v>
                </c:pt>
                <c:pt idx="37232">
                  <c:v>372248.03</c:v>
                </c:pt>
                <c:pt idx="37233">
                  <c:v>372258.03</c:v>
                </c:pt>
                <c:pt idx="37234">
                  <c:v>372268</c:v>
                </c:pt>
                <c:pt idx="37235">
                  <c:v>372278.03</c:v>
                </c:pt>
                <c:pt idx="37236">
                  <c:v>372288</c:v>
                </c:pt>
                <c:pt idx="37237">
                  <c:v>372298.03</c:v>
                </c:pt>
                <c:pt idx="37238">
                  <c:v>372308.03</c:v>
                </c:pt>
                <c:pt idx="37239">
                  <c:v>372318</c:v>
                </c:pt>
                <c:pt idx="37240">
                  <c:v>372328.03</c:v>
                </c:pt>
                <c:pt idx="37241">
                  <c:v>372338</c:v>
                </c:pt>
                <c:pt idx="37242">
                  <c:v>372348</c:v>
                </c:pt>
                <c:pt idx="37243">
                  <c:v>372358</c:v>
                </c:pt>
                <c:pt idx="37244">
                  <c:v>372368</c:v>
                </c:pt>
                <c:pt idx="37245">
                  <c:v>372378</c:v>
                </c:pt>
                <c:pt idx="37246">
                  <c:v>372388</c:v>
                </c:pt>
                <c:pt idx="37247">
                  <c:v>372398</c:v>
                </c:pt>
                <c:pt idx="37248">
                  <c:v>372408</c:v>
                </c:pt>
                <c:pt idx="37249">
                  <c:v>372418</c:v>
                </c:pt>
                <c:pt idx="37250">
                  <c:v>372428</c:v>
                </c:pt>
                <c:pt idx="37251">
                  <c:v>372438</c:v>
                </c:pt>
                <c:pt idx="37252">
                  <c:v>372448</c:v>
                </c:pt>
                <c:pt idx="37253">
                  <c:v>372458</c:v>
                </c:pt>
                <c:pt idx="37254">
                  <c:v>372467.97</c:v>
                </c:pt>
                <c:pt idx="37255">
                  <c:v>372478</c:v>
                </c:pt>
                <c:pt idx="37256">
                  <c:v>372487.97</c:v>
                </c:pt>
                <c:pt idx="37257">
                  <c:v>372498</c:v>
                </c:pt>
                <c:pt idx="37258">
                  <c:v>372508</c:v>
                </c:pt>
                <c:pt idx="37259">
                  <c:v>372517.97</c:v>
                </c:pt>
                <c:pt idx="37260">
                  <c:v>372528</c:v>
                </c:pt>
                <c:pt idx="37261">
                  <c:v>372537.97</c:v>
                </c:pt>
                <c:pt idx="37262">
                  <c:v>372547.97</c:v>
                </c:pt>
                <c:pt idx="37263">
                  <c:v>372557.97</c:v>
                </c:pt>
                <c:pt idx="37264">
                  <c:v>372567.97</c:v>
                </c:pt>
                <c:pt idx="37265">
                  <c:v>372577.97</c:v>
                </c:pt>
                <c:pt idx="37266">
                  <c:v>372587.97</c:v>
                </c:pt>
                <c:pt idx="37267">
                  <c:v>372597.94</c:v>
                </c:pt>
                <c:pt idx="37268">
                  <c:v>372607.97</c:v>
                </c:pt>
                <c:pt idx="37269">
                  <c:v>372617.97</c:v>
                </c:pt>
                <c:pt idx="37270">
                  <c:v>372627.94</c:v>
                </c:pt>
                <c:pt idx="37271">
                  <c:v>372637.97</c:v>
                </c:pt>
                <c:pt idx="37272">
                  <c:v>372647.94</c:v>
                </c:pt>
                <c:pt idx="37273">
                  <c:v>372657.97</c:v>
                </c:pt>
                <c:pt idx="37274">
                  <c:v>372667.97</c:v>
                </c:pt>
                <c:pt idx="37275">
                  <c:v>372677.94</c:v>
                </c:pt>
                <c:pt idx="37276">
                  <c:v>372687.94</c:v>
                </c:pt>
                <c:pt idx="37277">
                  <c:v>372697.94</c:v>
                </c:pt>
                <c:pt idx="37278">
                  <c:v>372707.94</c:v>
                </c:pt>
                <c:pt idx="37279">
                  <c:v>372717.94</c:v>
                </c:pt>
                <c:pt idx="37280">
                  <c:v>372727.94</c:v>
                </c:pt>
                <c:pt idx="37281">
                  <c:v>372737.94</c:v>
                </c:pt>
                <c:pt idx="37282">
                  <c:v>372747.94</c:v>
                </c:pt>
                <c:pt idx="37283">
                  <c:v>372757.94</c:v>
                </c:pt>
                <c:pt idx="37284">
                  <c:v>372767.94</c:v>
                </c:pt>
                <c:pt idx="37285">
                  <c:v>372777.94</c:v>
                </c:pt>
                <c:pt idx="37286">
                  <c:v>372787.94</c:v>
                </c:pt>
                <c:pt idx="37287">
                  <c:v>372797.91</c:v>
                </c:pt>
                <c:pt idx="37288">
                  <c:v>372807.94</c:v>
                </c:pt>
                <c:pt idx="37289">
                  <c:v>372817.94</c:v>
                </c:pt>
                <c:pt idx="37290">
                  <c:v>372827.91</c:v>
                </c:pt>
                <c:pt idx="37291">
                  <c:v>372837.94</c:v>
                </c:pt>
                <c:pt idx="37292">
                  <c:v>372847.91</c:v>
                </c:pt>
                <c:pt idx="37293">
                  <c:v>372857.94</c:v>
                </c:pt>
                <c:pt idx="37294">
                  <c:v>372867.91</c:v>
                </c:pt>
                <c:pt idx="37295">
                  <c:v>372877.91</c:v>
                </c:pt>
                <c:pt idx="37296">
                  <c:v>372887.91</c:v>
                </c:pt>
                <c:pt idx="37297">
                  <c:v>372897.91</c:v>
                </c:pt>
                <c:pt idx="37298">
                  <c:v>372907.91</c:v>
                </c:pt>
                <c:pt idx="37299">
                  <c:v>372917.91</c:v>
                </c:pt>
                <c:pt idx="37300">
                  <c:v>372927.91</c:v>
                </c:pt>
                <c:pt idx="37301">
                  <c:v>372937.88</c:v>
                </c:pt>
                <c:pt idx="37302">
                  <c:v>372947.91</c:v>
                </c:pt>
                <c:pt idx="37303">
                  <c:v>372957.88</c:v>
                </c:pt>
                <c:pt idx="37304">
                  <c:v>372967.91</c:v>
                </c:pt>
                <c:pt idx="37305">
                  <c:v>372977.88</c:v>
                </c:pt>
                <c:pt idx="37306">
                  <c:v>372987.88</c:v>
                </c:pt>
                <c:pt idx="37307">
                  <c:v>372997.88</c:v>
                </c:pt>
                <c:pt idx="37308">
                  <c:v>373007.88</c:v>
                </c:pt>
                <c:pt idx="37309">
                  <c:v>373017.88</c:v>
                </c:pt>
                <c:pt idx="37310">
                  <c:v>373027.88</c:v>
                </c:pt>
                <c:pt idx="37311">
                  <c:v>373037.88</c:v>
                </c:pt>
                <c:pt idx="37312">
                  <c:v>373047.88</c:v>
                </c:pt>
                <c:pt idx="37313">
                  <c:v>373057.88</c:v>
                </c:pt>
                <c:pt idx="37314">
                  <c:v>373067.88</c:v>
                </c:pt>
                <c:pt idx="37315">
                  <c:v>373077.88</c:v>
                </c:pt>
                <c:pt idx="37316">
                  <c:v>373087.88</c:v>
                </c:pt>
                <c:pt idx="37317">
                  <c:v>373097.88</c:v>
                </c:pt>
                <c:pt idx="37318">
                  <c:v>373107.88</c:v>
                </c:pt>
                <c:pt idx="37319">
                  <c:v>373117.88</c:v>
                </c:pt>
                <c:pt idx="37320">
                  <c:v>373127.88</c:v>
                </c:pt>
                <c:pt idx="37321">
                  <c:v>373137.84</c:v>
                </c:pt>
                <c:pt idx="37322">
                  <c:v>373147.88</c:v>
                </c:pt>
                <c:pt idx="37323">
                  <c:v>373157.84</c:v>
                </c:pt>
                <c:pt idx="37324">
                  <c:v>373167.88</c:v>
                </c:pt>
                <c:pt idx="37325">
                  <c:v>373177.84</c:v>
                </c:pt>
                <c:pt idx="37326">
                  <c:v>373187.84000000003</c:v>
                </c:pt>
                <c:pt idx="37327">
                  <c:v>373197.88</c:v>
                </c:pt>
                <c:pt idx="37328">
                  <c:v>373207.84</c:v>
                </c:pt>
                <c:pt idx="37329">
                  <c:v>373217.84</c:v>
                </c:pt>
                <c:pt idx="37330">
                  <c:v>373227.84</c:v>
                </c:pt>
                <c:pt idx="37331">
                  <c:v>373237.84</c:v>
                </c:pt>
                <c:pt idx="37332">
                  <c:v>373247.84</c:v>
                </c:pt>
                <c:pt idx="37333">
                  <c:v>373257.84</c:v>
                </c:pt>
                <c:pt idx="37334">
                  <c:v>373267.81</c:v>
                </c:pt>
                <c:pt idx="37335">
                  <c:v>373277.84</c:v>
                </c:pt>
                <c:pt idx="37336">
                  <c:v>373287.81</c:v>
                </c:pt>
                <c:pt idx="37337">
                  <c:v>373297.81</c:v>
                </c:pt>
                <c:pt idx="37338">
                  <c:v>373307.84</c:v>
                </c:pt>
                <c:pt idx="37339">
                  <c:v>373317.81</c:v>
                </c:pt>
                <c:pt idx="37340">
                  <c:v>373327.84</c:v>
                </c:pt>
                <c:pt idx="37341">
                  <c:v>373337.81</c:v>
                </c:pt>
                <c:pt idx="37342">
                  <c:v>373347.81</c:v>
                </c:pt>
                <c:pt idx="37343">
                  <c:v>373357.81</c:v>
                </c:pt>
                <c:pt idx="37344">
                  <c:v>373367.81</c:v>
                </c:pt>
                <c:pt idx="37345">
                  <c:v>373377.81</c:v>
                </c:pt>
                <c:pt idx="37346">
                  <c:v>373387.81</c:v>
                </c:pt>
                <c:pt idx="37347">
                  <c:v>373397.81</c:v>
                </c:pt>
                <c:pt idx="37348">
                  <c:v>373407.81</c:v>
                </c:pt>
                <c:pt idx="37349">
                  <c:v>373417.81</c:v>
                </c:pt>
                <c:pt idx="37350">
                  <c:v>373427.81</c:v>
                </c:pt>
                <c:pt idx="37351">
                  <c:v>373437.81</c:v>
                </c:pt>
                <c:pt idx="37352">
                  <c:v>373447.81</c:v>
                </c:pt>
                <c:pt idx="37353">
                  <c:v>373457.81</c:v>
                </c:pt>
                <c:pt idx="37354">
                  <c:v>373467.78</c:v>
                </c:pt>
                <c:pt idx="37355">
                  <c:v>373477.81</c:v>
                </c:pt>
                <c:pt idx="37356">
                  <c:v>373487.78</c:v>
                </c:pt>
                <c:pt idx="37357">
                  <c:v>373497.78</c:v>
                </c:pt>
                <c:pt idx="37358">
                  <c:v>373507.81</c:v>
                </c:pt>
                <c:pt idx="37359">
                  <c:v>373517.78</c:v>
                </c:pt>
                <c:pt idx="37360">
                  <c:v>373527.81</c:v>
                </c:pt>
                <c:pt idx="37361">
                  <c:v>373537.78</c:v>
                </c:pt>
                <c:pt idx="37362">
                  <c:v>373547.78</c:v>
                </c:pt>
                <c:pt idx="37363">
                  <c:v>373557.81</c:v>
                </c:pt>
                <c:pt idx="37364">
                  <c:v>373567.78</c:v>
                </c:pt>
                <c:pt idx="37365">
                  <c:v>373577.75</c:v>
                </c:pt>
                <c:pt idx="37366">
                  <c:v>373587.78</c:v>
                </c:pt>
                <c:pt idx="37367">
                  <c:v>373597.78</c:v>
                </c:pt>
                <c:pt idx="37368">
                  <c:v>373607.75</c:v>
                </c:pt>
                <c:pt idx="37369">
                  <c:v>373617.78</c:v>
                </c:pt>
                <c:pt idx="37370">
                  <c:v>373627.75</c:v>
                </c:pt>
                <c:pt idx="37371">
                  <c:v>373637.78</c:v>
                </c:pt>
                <c:pt idx="37372">
                  <c:v>373647.75</c:v>
                </c:pt>
                <c:pt idx="37373">
                  <c:v>373657.75</c:v>
                </c:pt>
                <c:pt idx="37374">
                  <c:v>373667.75</c:v>
                </c:pt>
                <c:pt idx="37375">
                  <c:v>373677.75</c:v>
                </c:pt>
                <c:pt idx="37376">
                  <c:v>373687.75</c:v>
                </c:pt>
                <c:pt idx="37377">
                  <c:v>373697.75</c:v>
                </c:pt>
                <c:pt idx="37378">
                  <c:v>373707.75</c:v>
                </c:pt>
                <c:pt idx="37379">
                  <c:v>373717.75</c:v>
                </c:pt>
                <c:pt idx="37380">
                  <c:v>373727.75</c:v>
                </c:pt>
                <c:pt idx="37381">
                  <c:v>373737.75</c:v>
                </c:pt>
                <c:pt idx="37382">
                  <c:v>373747.75</c:v>
                </c:pt>
                <c:pt idx="37383">
                  <c:v>373757.75</c:v>
                </c:pt>
                <c:pt idx="37384">
                  <c:v>373767.75</c:v>
                </c:pt>
                <c:pt idx="37385">
                  <c:v>373777.72</c:v>
                </c:pt>
                <c:pt idx="37386">
                  <c:v>373787.75</c:v>
                </c:pt>
                <c:pt idx="37387">
                  <c:v>373797.75</c:v>
                </c:pt>
                <c:pt idx="37388">
                  <c:v>373807.72</c:v>
                </c:pt>
                <c:pt idx="37389">
                  <c:v>373817.75</c:v>
                </c:pt>
                <c:pt idx="37390">
                  <c:v>373827.72</c:v>
                </c:pt>
                <c:pt idx="37391">
                  <c:v>373837.75</c:v>
                </c:pt>
                <c:pt idx="37392">
                  <c:v>373847.72</c:v>
                </c:pt>
                <c:pt idx="37393">
                  <c:v>373857.72</c:v>
                </c:pt>
                <c:pt idx="37394">
                  <c:v>373867.72</c:v>
                </c:pt>
                <c:pt idx="37395">
                  <c:v>373877.72</c:v>
                </c:pt>
                <c:pt idx="37396">
                  <c:v>373887.69</c:v>
                </c:pt>
                <c:pt idx="37397">
                  <c:v>373897.72</c:v>
                </c:pt>
                <c:pt idx="37398">
                  <c:v>373907.72</c:v>
                </c:pt>
                <c:pt idx="37399">
                  <c:v>373917.72</c:v>
                </c:pt>
                <c:pt idx="37400">
                  <c:v>373927.72</c:v>
                </c:pt>
                <c:pt idx="37401">
                  <c:v>373937.69</c:v>
                </c:pt>
                <c:pt idx="37402">
                  <c:v>373947.72</c:v>
                </c:pt>
                <c:pt idx="37403">
                  <c:v>373957.72</c:v>
                </c:pt>
                <c:pt idx="37404">
                  <c:v>373967.69</c:v>
                </c:pt>
                <c:pt idx="37405">
                  <c:v>373977.72</c:v>
                </c:pt>
                <c:pt idx="37406">
                  <c:v>373987.69</c:v>
                </c:pt>
                <c:pt idx="37407">
                  <c:v>373997.72</c:v>
                </c:pt>
                <c:pt idx="37408">
                  <c:v>374007.69</c:v>
                </c:pt>
                <c:pt idx="37409">
                  <c:v>374017.69</c:v>
                </c:pt>
                <c:pt idx="37410">
                  <c:v>374027.69</c:v>
                </c:pt>
                <c:pt idx="37411">
                  <c:v>374037.69</c:v>
                </c:pt>
                <c:pt idx="37412">
                  <c:v>374047.69</c:v>
                </c:pt>
                <c:pt idx="37413">
                  <c:v>374057.69</c:v>
                </c:pt>
                <c:pt idx="37414">
                  <c:v>374067.69</c:v>
                </c:pt>
                <c:pt idx="37415">
                  <c:v>374077.69</c:v>
                </c:pt>
                <c:pt idx="37416">
                  <c:v>374087.69</c:v>
                </c:pt>
                <c:pt idx="37417">
                  <c:v>374097.69</c:v>
                </c:pt>
                <c:pt idx="37418">
                  <c:v>374107.69</c:v>
                </c:pt>
                <c:pt idx="37419">
                  <c:v>374117.69</c:v>
                </c:pt>
                <c:pt idx="37420">
                  <c:v>374127.69</c:v>
                </c:pt>
                <c:pt idx="37421">
                  <c:v>374137.66</c:v>
                </c:pt>
                <c:pt idx="37422">
                  <c:v>374147.69</c:v>
                </c:pt>
                <c:pt idx="37423">
                  <c:v>374157.66</c:v>
                </c:pt>
                <c:pt idx="37424">
                  <c:v>374167.66</c:v>
                </c:pt>
                <c:pt idx="37425">
                  <c:v>374177.66</c:v>
                </c:pt>
                <c:pt idx="37426">
                  <c:v>374187.66</c:v>
                </c:pt>
                <c:pt idx="37427">
                  <c:v>374197.69</c:v>
                </c:pt>
                <c:pt idx="37428">
                  <c:v>374207.66</c:v>
                </c:pt>
                <c:pt idx="37429">
                  <c:v>374217.66</c:v>
                </c:pt>
                <c:pt idx="37430">
                  <c:v>374227.66</c:v>
                </c:pt>
                <c:pt idx="37431">
                  <c:v>374237.66</c:v>
                </c:pt>
                <c:pt idx="37432">
                  <c:v>374247.63</c:v>
                </c:pt>
                <c:pt idx="37433">
                  <c:v>374257.66</c:v>
                </c:pt>
                <c:pt idx="37434">
                  <c:v>374267.63</c:v>
                </c:pt>
                <c:pt idx="37435">
                  <c:v>374277.63</c:v>
                </c:pt>
                <c:pt idx="37436">
                  <c:v>374287.66</c:v>
                </c:pt>
                <c:pt idx="37437">
                  <c:v>374297.63</c:v>
                </c:pt>
                <c:pt idx="37438">
                  <c:v>374307.66</c:v>
                </c:pt>
                <c:pt idx="37439">
                  <c:v>374317.63</c:v>
                </c:pt>
                <c:pt idx="37440">
                  <c:v>374327.63</c:v>
                </c:pt>
                <c:pt idx="37441">
                  <c:v>374337.63</c:v>
                </c:pt>
                <c:pt idx="37442">
                  <c:v>374347.63</c:v>
                </c:pt>
                <c:pt idx="37443">
                  <c:v>374357.63</c:v>
                </c:pt>
                <c:pt idx="37444">
                  <c:v>374367.63</c:v>
                </c:pt>
                <c:pt idx="37445">
                  <c:v>374377.63</c:v>
                </c:pt>
                <c:pt idx="37446">
                  <c:v>374387.63</c:v>
                </c:pt>
                <c:pt idx="37447">
                  <c:v>374397.63</c:v>
                </c:pt>
                <c:pt idx="37448">
                  <c:v>374407.63</c:v>
                </c:pt>
                <c:pt idx="37449">
                  <c:v>374417.63</c:v>
                </c:pt>
                <c:pt idx="37450">
                  <c:v>374427.63</c:v>
                </c:pt>
                <c:pt idx="37451">
                  <c:v>374437.63</c:v>
                </c:pt>
                <c:pt idx="37452">
                  <c:v>374447.59</c:v>
                </c:pt>
                <c:pt idx="37453">
                  <c:v>374457.63</c:v>
                </c:pt>
                <c:pt idx="37454">
                  <c:v>374467.59</c:v>
                </c:pt>
                <c:pt idx="37455">
                  <c:v>374477.59</c:v>
                </c:pt>
                <c:pt idx="37456">
                  <c:v>374487.63</c:v>
                </c:pt>
                <c:pt idx="37457">
                  <c:v>374497.59</c:v>
                </c:pt>
                <c:pt idx="37458">
                  <c:v>374507.63</c:v>
                </c:pt>
                <c:pt idx="37459">
                  <c:v>374517.59</c:v>
                </c:pt>
                <c:pt idx="37460">
                  <c:v>374527.59</c:v>
                </c:pt>
                <c:pt idx="37461">
                  <c:v>374537.59</c:v>
                </c:pt>
                <c:pt idx="37462">
                  <c:v>374547.59</c:v>
                </c:pt>
                <c:pt idx="37463">
                  <c:v>374557.56</c:v>
                </c:pt>
                <c:pt idx="37464">
                  <c:v>374567.59</c:v>
                </c:pt>
                <c:pt idx="37465">
                  <c:v>374577.56</c:v>
                </c:pt>
                <c:pt idx="37466">
                  <c:v>374587.59</c:v>
                </c:pt>
                <c:pt idx="37467">
                  <c:v>374597.59</c:v>
                </c:pt>
                <c:pt idx="37468">
                  <c:v>374607.56</c:v>
                </c:pt>
                <c:pt idx="37469">
                  <c:v>374617.59</c:v>
                </c:pt>
                <c:pt idx="37470">
                  <c:v>374627.56</c:v>
                </c:pt>
                <c:pt idx="37471">
                  <c:v>374637.56</c:v>
                </c:pt>
                <c:pt idx="37472">
                  <c:v>374647.56</c:v>
                </c:pt>
                <c:pt idx="37473">
                  <c:v>374657.56</c:v>
                </c:pt>
                <c:pt idx="37474">
                  <c:v>374667.56</c:v>
                </c:pt>
                <c:pt idx="37475">
                  <c:v>374677.56</c:v>
                </c:pt>
                <c:pt idx="37476">
                  <c:v>374687.56</c:v>
                </c:pt>
                <c:pt idx="37477">
                  <c:v>374697.56</c:v>
                </c:pt>
                <c:pt idx="37478">
                  <c:v>374707.56</c:v>
                </c:pt>
                <c:pt idx="37479">
                  <c:v>374717.56</c:v>
                </c:pt>
                <c:pt idx="37480">
                  <c:v>374727.56</c:v>
                </c:pt>
                <c:pt idx="37481">
                  <c:v>374737.56</c:v>
                </c:pt>
                <c:pt idx="37482">
                  <c:v>374747.56</c:v>
                </c:pt>
                <c:pt idx="37483">
                  <c:v>374757.53</c:v>
                </c:pt>
                <c:pt idx="37484">
                  <c:v>374767.56</c:v>
                </c:pt>
                <c:pt idx="37485">
                  <c:v>374777.56</c:v>
                </c:pt>
                <c:pt idx="37486">
                  <c:v>374787.56</c:v>
                </c:pt>
                <c:pt idx="37487">
                  <c:v>374797.56</c:v>
                </c:pt>
                <c:pt idx="37488">
                  <c:v>374807.53</c:v>
                </c:pt>
                <c:pt idx="37489">
                  <c:v>374817.56</c:v>
                </c:pt>
                <c:pt idx="37490">
                  <c:v>374827.53</c:v>
                </c:pt>
                <c:pt idx="37491">
                  <c:v>374837.53</c:v>
                </c:pt>
                <c:pt idx="37492">
                  <c:v>374847.56</c:v>
                </c:pt>
                <c:pt idx="37493">
                  <c:v>374857.53</c:v>
                </c:pt>
                <c:pt idx="37494">
                  <c:v>374867.56</c:v>
                </c:pt>
                <c:pt idx="37495">
                  <c:v>374877.53</c:v>
                </c:pt>
                <c:pt idx="37496">
                  <c:v>374887.53</c:v>
                </c:pt>
                <c:pt idx="37497">
                  <c:v>374897.53</c:v>
                </c:pt>
                <c:pt idx="37498">
                  <c:v>374907.53</c:v>
                </c:pt>
                <c:pt idx="37499">
                  <c:v>374917.5</c:v>
                </c:pt>
                <c:pt idx="37500">
                  <c:v>374927.53</c:v>
                </c:pt>
                <c:pt idx="37501">
                  <c:v>374937.5</c:v>
                </c:pt>
                <c:pt idx="37502">
                  <c:v>374947.5</c:v>
                </c:pt>
                <c:pt idx="37503">
                  <c:v>374957.5</c:v>
                </c:pt>
                <c:pt idx="37504">
                  <c:v>374967.5</c:v>
                </c:pt>
                <c:pt idx="37505">
                  <c:v>374977.53</c:v>
                </c:pt>
                <c:pt idx="37506">
                  <c:v>374987.5</c:v>
                </c:pt>
                <c:pt idx="37507">
                  <c:v>374997.5</c:v>
                </c:pt>
                <c:pt idx="37508">
                  <c:v>375007.5</c:v>
                </c:pt>
                <c:pt idx="37509">
                  <c:v>375017.5</c:v>
                </c:pt>
                <c:pt idx="37510">
                  <c:v>375027.5</c:v>
                </c:pt>
                <c:pt idx="37511">
                  <c:v>375037.5</c:v>
                </c:pt>
                <c:pt idx="37512">
                  <c:v>375047.5</c:v>
                </c:pt>
                <c:pt idx="37513">
                  <c:v>375057.5</c:v>
                </c:pt>
                <c:pt idx="37514">
                  <c:v>375067.5</c:v>
                </c:pt>
                <c:pt idx="37515">
                  <c:v>375077.5</c:v>
                </c:pt>
                <c:pt idx="37516">
                  <c:v>375087.5</c:v>
                </c:pt>
                <c:pt idx="37517">
                  <c:v>375097.5</c:v>
                </c:pt>
                <c:pt idx="37518">
                  <c:v>375107.5</c:v>
                </c:pt>
                <c:pt idx="37519">
                  <c:v>375117.47</c:v>
                </c:pt>
                <c:pt idx="37520">
                  <c:v>375127.5</c:v>
                </c:pt>
                <c:pt idx="37521">
                  <c:v>375137.47</c:v>
                </c:pt>
                <c:pt idx="37522">
                  <c:v>375147.5</c:v>
                </c:pt>
                <c:pt idx="37523">
                  <c:v>375157.47</c:v>
                </c:pt>
                <c:pt idx="37524">
                  <c:v>375167.47</c:v>
                </c:pt>
                <c:pt idx="37525">
                  <c:v>375177.5</c:v>
                </c:pt>
                <c:pt idx="37526">
                  <c:v>375187.47</c:v>
                </c:pt>
                <c:pt idx="37527">
                  <c:v>375197.47</c:v>
                </c:pt>
                <c:pt idx="37528">
                  <c:v>375207.47</c:v>
                </c:pt>
                <c:pt idx="37529">
                  <c:v>375217.47</c:v>
                </c:pt>
                <c:pt idx="37530">
                  <c:v>375227.44</c:v>
                </c:pt>
                <c:pt idx="37531">
                  <c:v>375237.47</c:v>
                </c:pt>
                <c:pt idx="37532">
                  <c:v>375247.44</c:v>
                </c:pt>
                <c:pt idx="37533">
                  <c:v>375257.47</c:v>
                </c:pt>
                <c:pt idx="37534">
                  <c:v>375267.47</c:v>
                </c:pt>
                <c:pt idx="37535">
                  <c:v>375277.44</c:v>
                </c:pt>
                <c:pt idx="37536">
                  <c:v>375287.47</c:v>
                </c:pt>
                <c:pt idx="37537">
                  <c:v>375297.44</c:v>
                </c:pt>
                <c:pt idx="37538">
                  <c:v>375307.44</c:v>
                </c:pt>
                <c:pt idx="37539">
                  <c:v>375317.44</c:v>
                </c:pt>
                <c:pt idx="37540">
                  <c:v>375327.44</c:v>
                </c:pt>
                <c:pt idx="37541">
                  <c:v>375337.44</c:v>
                </c:pt>
                <c:pt idx="37542">
                  <c:v>375347.44</c:v>
                </c:pt>
                <c:pt idx="37543">
                  <c:v>375357.44</c:v>
                </c:pt>
                <c:pt idx="37544">
                  <c:v>375367.44</c:v>
                </c:pt>
                <c:pt idx="37545">
                  <c:v>375377.44</c:v>
                </c:pt>
                <c:pt idx="37546">
                  <c:v>375387.44</c:v>
                </c:pt>
                <c:pt idx="37547">
                  <c:v>375397.44</c:v>
                </c:pt>
                <c:pt idx="37548">
                  <c:v>375407.44</c:v>
                </c:pt>
                <c:pt idx="37549">
                  <c:v>375417.44</c:v>
                </c:pt>
                <c:pt idx="37550">
                  <c:v>375427.41</c:v>
                </c:pt>
                <c:pt idx="37551">
                  <c:v>375437.44</c:v>
                </c:pt>
                <c:pt idx="37552">
                  <c:v>375447.41</c:v>
                </c:pt>
                <c:pt idx="37553">
                  <c:v>375457.44</c:v>
                </c:pt>
                <c:pt idx="37554">
                  <c:v>375467.44</c:v>
                </c:pt>
                <c:pt idx="37555">
                  <c:v>375477.41</c:v>
                </c:pt>
                <c:pt idx="37556">
                  <c:v>375487.44</c:v>
                </c:pt>
                <c:pt idx="37557">
                  <c:v>375497.41</c:v>
                </c:pt>
                <c:pt idx="37558">
                  <c:v>375507.41</c:v>
                </c:pt>
                <c:pt idx="37559">
                  <c:v>375517.41</c:v>
                </c:pt>
                <c:pt idx="37560">
                  <c:v>375527.41</c:v>
                </c:pt>
                <c:pt idx="37561">
                  <c:v>375537.38</c:v>
                </c:pt>
                <c:pt idx="37562">
                  <c:v>375547.41</c:v>
                </c:pt>
                <c:pt idx="37563">
                  <c:v>375557.38</c:v>
                </c:pt>
                <c:pt idx="37564">
                  <c:v>375567.41</c:v>
                </c:pt>
                <c:pt idx="37565">
                  <c:v>375577.41</c:v>
                </c:pt>
                <c:pt idx="37566">
                  <c:v>375587.38</c:v>
                </c:pt>
                <c:pt idx="37567">
                  <c:v>375597.41</c:v>
                </c:pt>
                <c:pt idx="37568">
                  <c:v>375607.38</c:v>
                </c:pt>
                <c:pt idx="37569">
                  <c:v>375617.38</c:v>
                </c:pt>
                <c:pt idx="37570">
                  <c:v>375627.38</c:v>
                </c:pt>
                <c:pt idx="37571">
                  <c:v>375637.38</c:v>
                </c:pt>
                <c:pt idx="37572">
                  <c:v>375647.38</c:v>
                </c:pt>
                <c:pt idx="37573">
                  <c:v>375657.38</c:v>
                </c:pt>
                <c:pt idx="37574">
                  <c:v>375667.38</c:v>
                </c:pt>
                <c:pt idx="37575">
                  <c:v>375677.38</c:v>
                </c:pt>
                <c:pt idx="37576">
                  <c:v>375687.38</c:v>
                </c:pt>
                <c:pt idx="37577">
                  <c:v>375697.38</c:v>
                </c:pt>
                <c:pt idx="37578">
                  <c:v>375707.38</c:v>
                </c:pt>
                <c:pt idx="37579">
                  <c:v>375717.38</c:v>
                </c:pt>
                <c:pt idx="37580">
                  <c:v>375727.38</c:v>
                </c:pt>
                <c:pt idx="37581">
                  <c:v>375737.38</c:v>
                </c:pt>
                <c:pt idx="37582">
                  <c:v>375747.38</c:v>
                </c:pt>
                <c:pt idx="37583">
                  <c:v>375757.38</c:v>
                </c:pt>
                <c:pt idx="37584">
                  <c:v>375767.38</c:v>
                </c:pt>
                <c:pt idx="37585">
                  <c:v>375777.38</c:v>
                </c:pt>
                <c:pt idx="37586">
                  <c:v>375787.34</c:v>
                </c:pt>
                <c:pt idx="37587">
                  <c:v>375797.38</c:v>
                </c:pt>
                <c:pt idx="37588">
                  <c:v>375807.34</c:v>
                </c:pt>
                <c:pt idx="37589">
                  <c:v>375817.38</c:v>
                </c:pt>
                <c:pt idx="37590">
                  <c:v>375827.34</c:v>
                </c:pt>
                <c:pt idx="37591">
                  <c:v>375837.34</c:v>
                </c:pt>
                <c:pt idx="37592">
                  <c:v>375847.34</c:v>
                </c:pt>
                <c:pt idx="37593">
                  <c:v>375857.34</c:v>
                </c:pt>
                <c:pt idx="37594">
                  <c:v>375867.34</c:v>
                </c:pt>
                <c:pt idx="37595">
                  <c:v>375877.34</c:v>
                </c:pt>
                <c:pt idx="37596">
                  <c:v>375887.34</c:v>
                </c:pt>
                <c:pt idx="37597">
                  <c:v>375897.31</c:v>
                </c:pt>
                <c:pt idx="37598">
                  <c:v>375907.34</c:v>
                </c:pt>
                <c:pt idx="37599">
                  <c:v>375917.31</c:v>
                </c:pt>
                <c:pt idx="37600">
                  <c:v>375927.34</c:v>
                </c:pt>
                <c:pt idx="37601">
                  <c:v>375937.31</c:v>
                </c:pt>
                <c:pt idx="37602">
                  <c:v>375947.31</c:v>
                </c:pt>
                <c:pt idx="37603">
                  <c:v>375957.34</c:v>
                </c:pt>
                <c:pt idx="37604">
                  <c:v>375967.31</c:v>
                </c:pt>
                <c:pt idx="37605">
                  <c:v>375977.31</c:v>
                </c:pt>
                <c:pt idx="37606">
                  <c:v>375987.31</c:v>
                </c:pt>
                <c:pt idx="37607">
                  <c:v>375997.31</c:v>
                </c:pt>
                <c:pt idx="37608">
                  <c:v>376007.31</c:v>
                </c:pt>
                <c:pt idx="37609">
                  <c:v>376017.31</c:v>
                </c:pt>
                <c:pt idx="37610">
                  <c:v>376027.31</c:v>
                </c:pt>
                <c:pt idx="37611">
                  <c:v>376037.31</c:v>
                </c:pt>
                <c:pt idx="37612">
                  <c:v>376047.31</c:v>
                </c:pt>
                <c:pt idx="37613">
                  <c:v>376057.31</c:v>
                </c:pt>
                <c:pt idx="37614">
                  <c:v>376067.31</c:v>
                </c:pt>
                <c:pt idx="37615">
                  <c:v>376077.31</c:v>
                </c:pt>
                <c:pt idx="37616">
                  <c:v>376087.31</c:v>
                </c:pt>
                <c:pt idx="37617">
                  <c:v>376097.28000000003</c:v>
                </c:pt>
                <c:pt idx="37618">
                  <c:v>376107.31</c:v>
                </c:pt>
                <c:pt idx="37619">
                  <c:v>376117.28</c:v>
                </c:pt>
                <c:pt idx="37620">
                  <c:v>376127.31</c:v>
                </c:pt>
                <c:pt idx="37621">
                  <c:v>376137.28</c:v>
                </c:pt>
                <c:pt idx="37622">
                  <c:v>376147.28</c:v>
                </c:pt>
                <c:pt idx="37623">
                  <c:v>376157.31</c:v>
                </c:pt>
                <c:pt idx="37624">
                  <c:v>376167.28</c:v>
                </c:pt>
                <c:pt idx="37625">
                  <c:v>376177.28</c:v>
                </c:pt>
                <c:pt idx="37626">
                  <c:v>376187.28</c:v>
                </c:pt>
                <c:pt idx="37627">
                  <c:v>376197.28</c:v>
                </c:pt>
                <c:pt idx="37628">
                  <c:v>376207.25</c:v>
                </c:pt>
                <c:pt idx="37629">
                  <c:v>376217.28</c:v>
                </c:pt>
                <c:pt idx="37630">
                  <c:v>376227.28</c:v>
                </c:pt>
                <c:pt idx="37631">
                  <c:v>376237.28</c:v>
                </c:pt>
                <c:pt idx="37632">
                  <c:v>376247.28</c:v>
                </c:pt>
                <c:pt idx="37633">
                  <c:v>376257.25</c:v>
                </c:pt>
                <c:pt idx="37634">
                  <c:v>376267.28</c:v>
                </c:pt>
                <c:pt idx="37635">
                  <c:v>376277.25</c:v>
                </c:pt>
                <c:pt idx="37636">
                  <c:v>376287.25</c:v>
                </c:pt>
                <c:pt idx="37637">
                  <c:v>376297.25</c:v>
                </c:pt>
                <c:pt idx="37638">
                  <c:v>376307.25</c:v>
                </c:pt>
                <c:pt idx="37639">
                  <c:v>376317.25</c:v>
                </c:pt>
                <c:pt idx="37640">
                  <c:v>376327.25</c:v>
                </c:pt>
                <c:pt idx="37641">
                  <c:v>376337.25</c:v>
                </c:pt>
                <c:pt idx="37642">
                  <c:v>376347.25</c:v>
                </c:pt>
                <c:pt idx="37643">
                  <c:v>376357.25</c:v>
                </c:pt>
                <c:pt idx="37644">
                  <c:v>376367.25</c:v>
                </c:pt>
                <c:pt idx="37645">
                  <c:v>376377.25</c:v>
                </c:pt>
                <c:pt idx="37646">
                  <c:v>376387.25</c:v>
                </c:pt>
                <c:pt idx="37647">
                  <c:v>376397.25</c:v>
                </c:pt>
                <c:pt idx="37648">
                  <c:v>376407.25</c:v>
                </c:pt>
                <c:pt idx="37649">
                  <c:v>376417.25</c:v>
                </c:pt>
                <c:pt idx="37650">
                  <c:v>376427.22</c:v>
                </c:pt>
                <c:pt idx="37651">
                  <c:v>376437.25</c:v>
                </c:pt>
                <c:pt idx="37652">
                  <c:v>376447.25</c:v>
                </c:pt>
                <c:pt idx="37653">
                  <c:v>376457.22</c:v>
                </c:pt>
                <c:pt idx="37654">
                  <c:v>376467.25</c:v>
                </c:pt>
                <c:pt idx="37655">
                  <c:v>376477.22</c:v>
                </c:pt>
                <c:pt idx="37656">
                  <c:v>376487.25</c:v>
                </c:pt>
                <c:pt idx="37657">
                  <c:v>376497.22</c:v>
                </c:pt>
                <c:pt idx="37658">
                  <c:v>376507.22</c:v>
                </c:pt>
                <c:pt idx="37659">
                  <c:v>376517.22</c:v>
                </c:pt>
                <c:pt idx="37660">
                  <c:v>376527.22</c:v>
                </c:pt>
                <c:pt idx="37661">
                  <c:v>376537.22</c:v>
                </c:pt>
                <c:pt idx="37662">
                  <c:v>376547.22</c:v>
                </c:pt>
                <c:pt idx="37663">
                  <c:v>376557.22</c:v>
                </c:pt>
                <c:pt idx="37664">
                  <c:v>376567.19</c:v>
                </c:pt>
                <c:pt idx="37665">
                  <c:v>376577.22</c:v>
                </c:pt>
                <c:pt idx="37666">
                  <c:v>376587.19</c:v>
                </c:pt>
                <c:pt idx="37667">
                  <c:v>376597.22</c:v>
                </c:pt>
                <c:pt idx="37668">
                  <c:v>376607.19</c:v>
                </c:pt>
                <c:pt idx="37669">
                  <c:v>376617.19</c:v>
                </c:pt>
                <c:pt idx="37670">
                  <c:v>376627.19</c:v>
                </c:pt>
                <c:pt idx="37671">
                  <c:v>376637.19</c:v>
                </c:pt>
                <c:pt idx="37672">
                  <c:v>376647.19</c:v>
                </c:pt>
                <c:pt idx="37673">
                  <c:v>376657.19</c:v>
                </c:pt>
                <c:pt idx="37674">
                  <c:v>376667.19</c:v>
                </c:pt>
                <c:pt idx="37675">
                  <c:v>376677.19</c:v>
                </c:pt>
                <c:pt idx="37676">
                  <c:v>376687.19</c:v>
                </c:pt>
                <c:pt idx="37677">
                  <c:v>376697.19</c:v>
                </c:pt>
                <c:pt idx="37678">
                  <c:v>376707.19</c:v>
                </c:pt>
                <c:pt idx="37679">
                  <c:v>376717.19</c:v>
                </c:pt>
                <c:pt idx="37680">
                  <c:v>376727.19</c:v>
                </c:pt>
                <c:pt idx="37681">
                  <c:v>376737.19</c:v>
                </c:pt>
                <c:pt idx="37682">
                  <c:v>376747.19</c:v>
                </c:pt>
                <c:pt idx="37683">
                  <c:v>376757.19</c:v>
                </c:pt>
                <c:pt idx="37684">
                  <c:v>376767.16</c:v>
                </c:pt>
                <c:pt idx="37685">
                  <c:v>376777.19</c:v>
                </c:pt>
                <c:pt idx="37686">
                  <c:v>376787.16</c:v>
                </c:pt>
                <c:pt idx="37687">
                  <c:v>376797.19</c:v>
                </c:pt>
                <c:pt idx="37688">
                  <c:v>376807.16</c:v>
                </c:pt>
                <c:pt idx="37689">
                  <c:v>376817.16</c:v>
                </c:pt>
                <c:pt idx="37690">
                  <c:v>376827.19</c:v>
                </c:pt>
                <c:pt idx="37691">
                  <c:v>376837.16</c:v>
                </c:pt>
                <c:pt idx="37692">
                  <c:v>376847.16</c:v>
                </c:pt>
                <c:pt idx="37693">
                  <c:v>376857.16</c:v>
                </c:pt>
                <c:pt idx="37694">
                  <c:v>376867.16</c:v>
                </c:pt>
                <c:pt idx="37695">
                  <c:v>376877.16</c:v>
                </c:pt>
                <c:pt idx="37696">
                  <c:v>376887.16</c:v>
                </c:pt>
                <c:pt idx="37697">
                  <c:v>376897.13</c:v>
                </c:pt>
                <c:pt idx="37698">
                  <c:v>376907.16</c:v>
                </c:pt>
                <c:pt idx="37699">
                  <c:v>376917.13</c:v>
                </c:pt>
                <c:pt idx="37700">
                  <c:v>376927.13</c:v>
                </c:pt>
                <c:pt idx="37701">
                  <c:v>376937.16</c:v>
                </c:pt>
                <c:pt idx="37702">
                  <c:v>376947.13</c:v>
                </c:pt>
                <c:pt idx="37703">
                  <c:v>376957.16</c:v>
                </c:pt>
                <c:pt idx="37704">
                  <c:v>376967.13</c:v>
                </c:pt>
                <c:pt idx="37705">
                  <c:v>376977.13</c:v>
                </c:pt>
                <c:pt idx="37706">
                  <c:v>376987.13</c:v>
                </c:pt>
                <c:pt idx="37707">
                  <c:v>376997.13</c:v>
                </c:pt>
                <c:pt idx="37708">
                  <c:v>377007.13</c:v>
                </c:pt>
                <c:pt idx="37709">
                  <c:v>377017.13</c:v>
                </c:pt>
                <c:pt idx="37710">
                  <c:v>377027.13</c:v>
                </c:pt>
                <c:pt idx="37711">
                  <c:v>377037.13</c:v>
                </c:pt>
                <c:pt idx="37712">
                  <c:v>377047.13</c:v>
                </c:pt>
                <c:pt idx="37713">
                  <c:v>377057.13</c:v>
                </c:pt>
                <c:pt idx="37714">
                  <c:v>377067.13</c:v>
                </c:pt>
                <c:pt idx="37715">
                  <c:v>377077.13</c:v>
                </c:pt>
                <c:pt idx="37716">
                  <c:v>377087.13</c:v>
                </c:pt>
                <c:pt idx="37717">
                  <c:v>377097.09</c:v>
                </c:pt>
                <c:pt idx="37718">
                  <c:v>377107.13</c:v>
                </c:pt>
                <c:pt idx="37719">
                  <c:v>377117.13</c:v>
                </c:pt>
                <c:pt idx="37720">
                  <c:v>377127.09</c:v>
                </c:pt>
                <c:pt idx="37721">
                  <c:v>377137.13</c:v>
                </c:pt>
                <c:pt idx="37722">
                  <c:v>377147.09</c:v>
                </c:pt>
                <c:pt idx="37723">
                  <c:v>377157.13</c:v>
                </c:pt>
                <c:pt idx="37724">
                  <c:v>377167.09</c:v>
                </c:pt>
                <c:pt idx="37725">
                  <c:v>377177.09</c:v>
                </c:pt>
                <c:pt idx="37726">
                  <c:v>377187.09</c:v>
                </c:pt>
                <c:pt idx="37727">
                  <c:v>377197.09</c:v>
                </c:pt>
                <c:pt idx="37728">
                  <c:v>377207.06</c:v>
                </c:pt>
                <c:pt idx="37729">
                  <c:v>377217.09</c:v>
                </c:pt>
                <c:pt idx="37730">
                  <c:v>377227.09</c:v>
                </c:pt>
                <c:pt idx="37731">
                  <c:v>377237.06</c:v>
                </c:pt>
                <c:pt idx="37732">
                  <c:v>377247.09</c:v>
                </c:pt>
                <c:pt idx="37733">
                  <c:v>377257.06</c:v>
                </c:pt>
                <c:pt idx="37734">
                  <c:v>377267.09</c:v>
                </c:pt>
                <c:pt idx="37735">
                  <c:v>377277.06</c:v>
                </c:pt>
                <c:pt idx="37736">
                  <c:v>377287.06</c:v>
                </c:pt>
                <c:pt idx="37737">
                  <c:v>377297.06</c:v>
                </c:pt>
                <c:pt idx="37738">
                  <c:v>377307.06</c:v>
                </c:pt>
                <c:pt idx="37739">
                  <c:v>377317.06</c:v>
                </c:pt>
                <c:pt idx="37740">
                  <c:v>377327.06</c:v>
                </c:pt>
                <c:pt idx="37741">
                  <c:v>377337.06</c:v>
                </c:pt>
                <c:pt idx="37742">
                  <c:v>377347.06</c:v>
                </c:pt>
                <c:pt idx="37743">
                  <c:v>377357.06</c:v>
                </c:pt>
                <c:pt idx="37744">
                  <c:v>377367.06</c:v>
                </c:pt>
                <c:pt idx="37745">
                  <c:v>377377.06</c:v>
                </c:pt>
                <c:pt idx="37746">
                  <c:v>377387.06</c:v>
                </c:pt>
                <c:pt idx="37747">
                  <c:v>377397.06</c:v>
                </c:pt>
                <c:pt idx="37748">
                  <c:v>377407.06</c:v>
                </c:pt>
                <c:pt idx="37749">
                  <c:v>377417.06</c:v>
                </c:pt>
                <c:pt idx="37750">
                  <c:v>377427.06</c:v>
                </c:pt>
                <c:pt idx="37751">
                  <c:v>377437.03</c:v>
                </c:pt>
                <c:pt idx="37752">
                  <c:v>377447.06</c:v>
                </c:pt>
                <c:pt idx="37753">
                  <c:v>377457.03</c:v>
                </c:pt>
                <c:pt idx="37754">
                  <c:v>377467.06</c:v>
                </c:pt>
                <c:pt idx="37755">
                  <c:v>377477.03</c:v>
                </c:pt>
                <c:pt idx="37756">
                  <c:v>377487.03</c:v>
                </c:pt>
                <c:pt idx="37757">
                  <c:v>377497.03</c:v>
                </c:pt>
                <c:pt idx="37758">
                  <c:v>377507.03</c:v>
                </c:pt>
                <c:pt idx="37759">
                  <c:v>377517.03</c:v>
                </c:pt>
                <c:pt idx="37760">
                  <c:v>377527.03</c:v>
                </c:pt>
                <c:pt idx="37761">
                  <c:v>377537.03</c:v>
                </c:pt>
                <c:pt idx="37762">
                  <c:v>377547.03</c:v>
                </c:pt>
                <c:pt idx="37763">
                  <c:v>377557.03</c:v>
                </c:pt>
                <c:pt idx="37764">
                  <c:v>377567.03</c:v>
                </c:pt>
                <c:pt idx="37765">
                  <c:v>377577.03</c:v>
                </c:pt>
                <c:pt idx="37766">
                  <c:v>377587</c:v>
                </c:pt>
                <c:pt idx="37767">
                  <c:v>377597</c:v>
                </c:pt>
                <c:pt idx="37768">
                  <c:v>377607.03</c:v>
                </c:pt>
                <c:pt idx="37769">
                  <c:v>377617</c:v>
                </c:pt>
                <c:pt idx="37770">
                  <c:v>377627.03</c:v>
                </c:pt>
                <c:pt idx="37771">
                  <c:v>377637</c:v>
                </c:pt>
                <c:pt idx="37772">
                  <c:v>377647</c:v>
                </c:pt>
                <c:pt idx="37773">
                  <c:v>377657</c:v>
                </c:pt>
                <c:pt idx="37774">
                  <c:v>377667</c:v>
                </c:pt>
                <c:pt idx="37775">
                  <c:v>377677</c:v>
                </c:pt>
                <c:pt idx="37776">
                  <c:v>377687</c:v>
                </c:pt>
                <c:pt idx="37777">
                  <c:v>377697</c:v>
                </c:pt>
                <c:pt idx="37778">
                  <c:v>377707</c:v>
                </c:pt>
                <c:pt idx="37779">
                  <c:v>377717</c:v>
                </c:pt>
                <c:pt idx="37780">
                  <c:v>377727</c:v>
                </c:pt>
                <c:pt idx="37781">
                  <c:v>377737</c:v>
                </c:pt>
                <c:pt idx="37782">
                  <c:v>377747</c:v>
                </c:pt>
                <c:pt idx="37783">
                  <c:v>377757</c:v>
                </c:pt>
                <c:pt idx="37784">
                  <c:v>377766.97</c:v>
                </c:pt>
                <c:pt idx="37785">
                  <c:v>377777</c:v>
                </c:pt>
                <c:pt idx="37786">
                  <c:v>377786.97</c:v>
                </c:pt>
                <c:pt idx="37787">
                  <c:v>377796.97</c:v>
                </c:pt>
                <c:pt idx="37788">
                  <c:v>377807</c:v>
                </c:pt>
                <c:pt idx="37789">
                  <c:v>377816.97</c:v>
                </c:pt>
                <c:pt idx="37790">
                  <c:v>377827</c:v>
                </c:pt>
                <c:pt idx="37791">
                  <c:v>377836.97</c:v>
                </c:pt>
                <c:pt idx="37792">
                  <c:v>377846.97</c:v>
                </c:pt>
                <c:pt idx="37793">
                  <c:v>377856.97</c:v>
                </c:pt>
                <c:pt idx="37794">
                  <c:v>377866.97</c:v>
                </c:pt>
                <c:pt idx="37795">
                  <c:v>377876.94</c:v>
                </c:pt>
                <c:pt idx="37796">
                  <c:v>377886.97</c:v>
                </c:pt>
                <c:pt idx="37797">
                  <c:v>377896.97</c:v>
                </c:pt>
                <c:pt idx="37798">
                  <c:v>377906.94</c:v>
                </c:pt>
                <c:pt idx="37799">
                  <c:v>377916.97</c:v>
                </c:pt>
                <c:pt idx="37800">
                  <c:v>377926.94</c:v>
                </c:pt>
                <c:pt idx="37801">
                  <c:v>377936.97</c:v>
                </c:pt>
                <c:pt idx="37802">
                  <c:v>377946.94</c:v>
                </c:pt>
                <c:pt idx="37803">
                  <c:v>377956.94</c:v>
                </c:pt>
                <c:pt idx="37804">
                  <c:v>377966.94</c:v>
                </c:pt>
                <c:pt idx="37805">
                  <c:v>377976.94</c:v>
                </c:pt>
                <c:pt idx="37806">
                  <c:v>377986.94</c:v>
                </c:pt>
                <c:pt idx="37807">
                  <c:v>377996.94</c:v>
                </c:pt>
                <c:pt idx="37808">
                  <c:v>378006.94</c:v>
                </c:pt>
                <c:pt idx="37809">
                  <c:v>378016.94</c:v>
                </c:pt>
                <c:pt idx="37810">
                  <c:v>378026.94</c:v>
                </c:pt>
                <c:pt idx="37811">
                  <c:v>378036.94</c:v>
                </c:pt>
                <c:pt idx="37812">
                  <c:v>378046.94</c:v>
                </c:pt>
                <c:pt idx="37813">
                  <c:v>378056.94</c:v>
                </c:pt>
                <c:pt idx="37814">
                  <c:v>378066.94</c:v>
                </c:pt>
                <c:pt idx="37815">
                  <c:v>378076.91</c:v>
                </c:pt>
                <c:pt idx="37816">
                  <c:v>378086.94</c:v>
                </c:pt>
                <c:pt idx="37817">
                  <c:v>378096.94</c:v>
                </c:pt>
                <c:pt idx="37818">
                  <c:v>378106.91</c:v>
                </c:pt>
                <c:pt idx="37819">
                  <c:v>378116.94</c:v>
                </c:pt>
                <c:pt idx="37820">
                  <c:v>378126.91</c:v>
                </c:pt>
                <c:pt idx="37821">
                  <c:v>378136.94</c:v>
                </c:pt>
                <c:pt idx="37822">
                  <c:v>378146.91</c:v>
                </c:pt>
                <c:pt idx="37823">
                  <c:v>378156.91</c:v>
                </c:pt>
                <c:pt idx="37824">
                  <c:v>378166.91</c:v>
                </c:pt>
                <c:pt idx="37825">
                  <c:v>378176.91</c:v>
                </c:pt>
                <c:pt idx="37826">
                  <c:v>378186.91</c:v>
                </c:pt>
                <c:pt idx="37827">
                  <c:v>378196.91</c:v>
                </c:pt>
                <c:pt idx="37828">
                  <c:v>378206.91</c:v>
                </c:pt>
                <c:pt idx="37829">
                  <c:v>378216.91</c:v>
                </c:pt>
                <c:pt idx="37830">
                  <c:v>378226.91</c:v>
                </c:pt>
                <c:pt idx="37831">
                  <c:v>378236.88</c:v>
                </c:pt>
                <c:pt idx="37832">
                  <c:v>378246.91</c:v>
                </c:pt>
                <c:pt idx="37833">
                  <c:v>378256.88</c:v>
                </c:pt>
                <c:pt idx="37834">
                  <c:v>378266.88</c:v>
                </c:pt>
                <c:pt idx="37835">
                  <c:v>378276.91</c:v>
                </c:pt>
                <c:pt idx="37836">
                  <c:v>378286.88</c:v>
                </c:pt>
                <c:pt idx="37837">
                  <c:v>378296.91</c:v>
                </c:pt>
                <c:pt idx="37838">
                  <c:v>378306.88</c:v>
                </c:pt>
                <c:pt idx="37839">
                  <c:v>378316.88</c:v>
                </c:pt>
                <c:pt idx="37840">
                  <c:v>378326.88</c:v>
                </c:pt>
                <c:pt idx="37841">
                  <c:v>378336.88</c:v>
                </c:pt>
                <c:pt idx="37842">
                  <c:v>378346.88</c:v>
                </c:pt>
                <c:pt idx="37843">
                  <c:v>378356.88</c:v>
                </c:pt>
                <c:pt idx="37844">
                  <c:v>378366.88</c:v>
                </c:pt>
                <c:pt idx="37845">
                  <c:v>378376.88</c:v>
                </c:pt>
                <c:pt idx="37846">
                  <c:v>378386.88</c:v>
                </c:pt>
                <c:pt idx="37847">
                  <c:v>378396.88</c:v>
                </c:pt>
                <c:pt idx="37848">
                  <c:v>378406.88</c:v>
                </c:pt>
                <c:pt idx="37849">
                  <c:v>378416.88</c:v>
                </c:pt>
                <c:pt idx="37850">
                  <c:v>378426.88</c:v>
                </c:pt>
                <c:pt idx="37851">
                  <c:v>378436.84</c:v>
                </c:pt>
                <c:pt idx="37852">
                  <c:v>378446.88</c:v>
                </c:pt>
                <c:pt idx="37853">
                  <c:v>378456.88</c:v>
                </c:pt>
                <c:pt idx="37854">
                  <c:v>378466.84</c:v>
                </c:pt>
                <c:pt idx="37855">
                  <c:v>378476.88</c:v>
                </c:pt>
                <c:pt idx="37856">
                  <c:v>378486.84</c:v>
                </c:pt>
                <c:pt idx="37857">
                  <c:v>378496.88</c:v>
                </c:pt>
                <c:pt idx="37858">
                  <c:v>378506.84</c:v>
                </c:pt>
                <c:pt idx="37859">
                  <c:v>378516.84</c:v>
                </c:pt>
                <c:pt idx="37860">
                  <c:v>378526.84</c:v>
                </c:pt>
                <c:pt idx="37861">
                  <c:v>378536.84</c:v>
                </c:pt>
                <c:pt idx="37862">
                  <c:v>378546.81</c:v>
                </c:pt>
                <c:pt idx="37863">
                  <c:v>378556.84</c:v>
                </c:pt>
                <c:pt idx="37864">
                  <c:v>378566.84</c:v>
                </c:pt>
                <c:pt idx="37865">
                  <c:v>378576.81</c:v>
                </c:pt>
                <c:pt idx="37866">
                  <c:v>378586.84</c:v>
                </c:pt>
                <c:pt idx="37867">
                  <c:v>378596.81</c:v>
                </c:pt>
                <c:pt idx="37868">
                  <c:v>378606.84</c:v>
                </c:pt>
                <c:pt idx="37869">
                  <c:v>378616.81</c:v>
                </c:pt>
                <c:pt idx="37870">
                  <c:v>378626.81</c:v>
                </c:pt>
                <c:pt idx="37871">
                  <c:v>378636.81</c:v>
                </c:pt>
                <c:pt idx="37872">
                  <c:v>378646.81</c:v>
                </c:pt>
                <c:pt idx="37873">
                  <c:v>378656.81</c:v>
                </c:pt>
                <c:pt idx="37874">
                  <c:v>378666.81</c:v>
                </c:pt>
                <c:pt idx="37875">
                  <c:v>378676.81</c:v>
                </c:pt>
                <c:pt idx="37876">
                  <c:v>378686.81</c:v>
                </c:pt>
                <c:pt idx="37877">
                  <c:v>378696.81</c:v>
                </c:pt>
                <c:pt idx="37878">
                  <c:v>378706.81</c:v>
                </c:pt>
                <c:pt idx="37879">
                  <c:v>378716.81</c:v>
                </c:pt>
                <c:pt idx="37880">
                  <c:v>378726.81</c:v>
                </c:pt>
                <c:pt idx="37881">
                  <c:v>378736.81</c:v>
                </c:pt>
                <c:pt idx="37882">
                  <c:v>378746.78</c:v>
                </c:pt>
                <c:pt idx="37883">
                  <c:v>378756.81</c:v>
                </c:pt>
                <c:pt idx="37884">
                  <c:v>378766.81</c:v>
                </c:pt>
                <c:pt idx="37885">
                  <c:v>378776.78</c:v>
                </c:pt>
                <c:pt idx="37886">
                  <c:v>378786.81</c:v>
                </c:pt>
                <c:pt idx="37887">
                  <c:v>378796.78</c:v>
                </c:pt>
                <c:pt idx="37888">
                  <c:v>378806.81</c:v>
                </c:pt>
                <c:pt idx="37889">
                  <c:v>378816.78</c:v>
                </c:pt>
                <c:pt idx="37890">
                  <c:v>378826.78</c:v>
                </c:pt>
                <c:pt idx="37891">
                  <c:v>378836.78</c:v>
                </c:pt>
                <c:pt idx="37892">
                  <c:v>378846.78</c:v>
                </c:pt>
                <c:pt idx="37893">
                  <c:v>378856.78</c:v>
                </c:pt>
                <c:pt idx="37894">
                  <c:v>378866.78</c:v>
                </c:pt>
                <c:pt idx="37895">
                  <c:v>378876.78</c:v>
                </c:pt>
                <c:pt idx="37896">
                  <c:v>378886.78</c:v>
                </c:pt>
                <c:pt idx="37897">
                  <c:v>378896.78</c:v>
                </c:pt>
                <c:pt idx="37898">
                  <c:v>378906.75</c:v>
                </c:pt>
                <c:pt idx="37899">
                  <c:v>378916.78</c:v>
                </c:pt>
                <c:pt idx="37900">
                  <c:v>378926.75</c:v>
                </c:pt>
                <c:pt idx="37901">
                  <c:v>378936.75</c:v>
                </c:pt>
                <c:pt idx="37902">
                  <c:v>378946.78</c:v>
                </c:pt>
                <c:pt idx="37903">
                  <c:v>378956.75</c:v>
                </c:pt>
                <c:pt idx="37904">
                  <c:v>378966.78</c:v>
                </c:pt>
                <c:pt idx="37905">
                  <c:v>378976.75</c:v>
                </c:pt>
                <c:pt idx="37906">
                  <c:v>378986.75</c:v>
                </c:pt>
                <c:pt idx="37907">
                  <c:v>378996.75</c:v>
                </c:pt>
                <c:pt idx="37908">
                  <c:v>379006.75</c:v>
                </c:pt>
                <c:pt idx="37909">
                  <c:v>379016.75</c:v>
                </c:pt>
                <c:pt idx="37910">
                  <c:v>379026.75</c:v>
                </c:pt>
                <c:pt idx="37911">
                  <c:v>379036.75</c:v>
                </c:pt>
                <c:pt idx="37912">
                  <c:v>379046.75</c:v>
                </c:pt>
                <c:pt idx="37913">
                  <c:v>379056.75</c:v>
                </c:pt>
                <c:pt idx="37914">
                  <c:v>379066.75</c:v>
                </c:pt>
                <c:pt idx="37915">
                  <c:v>379076.75</c:v>
                </c:pt>
                <c:pt idx="37916">
                  <c:v>379086.75</c:v>
                </c:pt>
                <c:pt idx="37917">
                  <c:v>379096.75</c:v>
                </c:pt>
                <c:pt idx="37918">
                  <c:v>379106.72</c:v>
                </c:pt>
                <c:pt idx="37919">
                  <c:v>379116.75</c:v>
                </c:pt>
                <c:pt idx="37920">
                  <c:v>379126.72</c:v>
                </c:pt>
                <c:pt idx="37921">
                  <c:v>379136.72</c:v>
                </c:pt>
                <c:pt idx="37922">
                  <c:v>379146.75</c:v>
                </c:pt>
                <c:pt idx="37923">
                  <c:v>379156.72</c:v>
                </c:pt>
                <c:pt idx="37924">
                  <c:v>379166.75</c:v>
                </c:pt>
                <c:pt idx="37925">
                  <c:v>379176.72</c:v>
                </c:pt>
                <c:pt idx="37926">
                  <c:v>379186.72</c:v>
                </c:pt>
                <c:pt idx="37927">
                  <c:v>379196.72</c:v>
                </c:pt>
                <c:pt idx="37928">
                  <c:v>379206.72</c:v>
                </c:pt>
                <c:pt idx="37929">
                  <c:v>379216.69</c:v>
                </c:pt>
                <c:pt idx="37930">
                  <c:v>379226.72</c:v>
                </c:pt>
                <c:pt idx="37931">
                  <c:v>379236.72</c:v>
                </c:pt>
                <c:pt idx="37932">
                  <c:v>379246.69</c:v>
                </c:pt>
                <c:pt idx="37933">
                  <c:v>379256.72</c:v>
                </c:pt>
                <c:pt idx="37934">
                  <c:v>379266.69</c:v>
                </c:pt>
                <c:pt idx="37935">
                  <c:v>379276.72</c:v>
                </c:pt>
                <c:pt idx="37936">
                  <c:v>379286.69</c:v>
                </c:pt>
                <c:pt idx="37937">
                  <c:v>379296.69</c:v>
                </c:pt>
                <c:pt idx="37938">
                  <c:v>379306.69</c:v>
                </c:pt>
                <c:pt idx="37939">
                  <c:v>379316.69</c:v>
                </c:pt>
                <c:pt idx="37940">
                  <c:v>379326.69</c:v>
                </c:pt>
                <c:pt idx="37941">
                  <c:v>379336.69</c:v>
                </c:pt>
                <c:pt idx="37942">
                  <c:v>379346.69</c:v>
                </c:pt>
                <c:pt idx="37943">
                  <c:v>379356.69</c:v>
                </c:pt>
                <c:pt idx="37944">
                  <c:v>379366.69</c:v>
                </c:pt>
                <c:pt idx="37945">
                  <c:v>379376.69</c:v>
                </c:pt>
                <c:pt idx="37946">
                  <c:v>379386.69</c:v>
                </c:pt>
                <c:pt idx="37947">
                  <c:v>379396.69</c:v>
                </c:pt>
                <c:pt idx="37948">
                  <c:v>379406.69</c:v>
                </c:pt>
                <c:pt idx="37949">
                  <c:v>379416.69</c:v>
                </c:pt>
                <c:pt idx="37950">
                  <c:v>379426.69</c:v>
                </c:pt>
                <c:pt idx="37951">
                  <c:v>379436.69</c:v>
                </c:pt>
                <c:pt idx="37952">
                  <c:v>379446.66</c:v>
                </c:pt>
                <c:pt idx="37953">
                  <c:v>379456.69</c:v>
                </c:pt>
                <c:pt idx="37954">
                  <c:v>379466.66</c:v>
                </c:pt>
                <c:pt idx="37955">
                  <c:v>379476.69</c:v>
                </c:pt>
                <c:pt idx="37956">
                  <c:v>379486.66</c:v>
                </c:pt>
                <c:pt idx="37957">
                  <c:v>379496.66</c:v>
                </c:pt>
                <c:pt idx="37958">
                  <c:v>379506.66</c:v>
                </c:pt>
                <c:pt idx="37959">
                  <c:v>379516.66</c:v>
                </c:pt>
                <c:pt idx="37960">
                  <c:v>379526.66</c:v>
                </c:pt>
                <c:pt idx="37961">
                  <c:v>379536.66</c:v>
                </c:pt>
                <c:pt idx="37962">
                  <c:v>379546.66</c:v>
                </c:pt>
                <c:pt idx="37963">
                  <c:v>379556.66</c:v>
                </c:pt>
                <c:pt idx="37964">
                  <c:v>379566.66</c:v>
                </c:pt>
                <c:pt idx="37965">
                  <c:v>379576.63</c:v>
                </c:pt>
                <c:pt idx="37966">
                  <c:v>379586.66</c:v>
                </c:pt>
                <c:pt idx="37967">
                  <c:v>379596.63</c:v>
                </c:pt>
                <c:pt idx="37968">
                  <c:v>379606.63</c:v>
                </c:pt>
                <c:pt idx="37969">
                  <c:v>379616.66</c:v>
                </c:pt>
                <c:pt idx="37970">
                  <c:v>379626.63</c:v>
                </c:pt>
                <c:pt idx="37971">
                  <c:v>379636.66</c:v>
                </c:pt>
                <c:pt idx="37972">
                  <c:v>379646.63</c:v>
                </c:pt>
                <c:pt idx="37973">
                  <c:v>379656.63</c:v>
                </c:pt>
                <c:pt idx="37974">
                  <c:v>379666.63</c:v>
                </c:pt>
                <c:pt idx="37975">
                  <c:v>379676.63</c:v>
                </c:pt>
                <c:pt idx="37976">
                  <c:v>379686.63</c:v>
                </c:pt>
                <c:pt idx="37977">
                  <c:v>379696.63</c:v>
                </c:pt>
                <c:pt idx="37978">
                  <c:v>379706.63</c:v>
                </c:pt>
                <c:pt idx="37979">
                  <c:v>379716.63</c:v>
                </c:pt>
                <c:pt idx="37980">
                  <c:v>379726.63</c:v>
                </c:pt>
                <c:pt idx="37981">
                  <c:v>379736.63</c:v>
                </c:pt>
                <c:pt idx="37982">
                  <c:v>379746.63</c:v>
                </c:pt>
                <c:pt idx="37983">
                  <c:v>379756.63</c:v>
                </c:pt>
                <c:pt idx="37984">
                  <c:v>379766.63</c:v>
                </c:pt>
                <c:pt idx="37985">
                  <c:v>379776.59</c:v>
                </c:pt>
                <c:pt idx="37986">
                  <c:v>379786.63</c:v>
                </c:pt>
                <c:pt idx="37987">
                  <c:v>379796.59</c:v>
                </c:pt>
                <c:pt idx="37988">
                  <c:v>379806.59</c:v>
                </c:pt>
                <c:pt idx="37989">
                  <c:v>379816.63</c:v>
                </c:pt>
                <c:pt idx="37990">
                  <c:v>379826.59</c:v>
                </c:pt>
                <c:pt idx="37991">
                  <c:v>379836.63</c:v>
                </c:pt>
                <c:pt idx="37992">
                  <c:v>379846.59</c:v>
                </c:pt>
                <c:pt idx="37993">
                  <c:v>379856.59</c:v>
                </c:pt>
                <c:pt idx="37994">
                  <c:v>379866.59</c:v>
                </c:pt>
                <c:pt idx="37995">
                  <c:v>379876.59</c:v>
                </c:pt>
                <c:pt idx="37996">
                  <c:v>379886.56</c:v>
                </c:pt>
                <c:pt idx="37997">
                  <c:v>379896.59</c:v>
                </c:pt>
                <c:pt idx="37998">
                  <c:v>379906.59</c:v>
                </c:pt>
                <c:pt idx="37999">
                  <c:v>379916.56</c:v>
                </c:pt>
                <c:pt idx="38000">
                  <c:v>379926.59</c:v>
                </c:pt>
                <c:pt idx="38001">
                  <c:v>379936.56</c:v>
                </c:pt>
                <c:pt idx="38002">
                  <c:v>379946.59</c:v>
                </c:pt>
                <c:pt idx="38003">
                  <c:v>379956.56</c:v>
                </c:pt>
                <c:pt idx="38004">
                  <c:v>379966.56</c:v>
                </c:pt>
                <c:pt idx="38005">
                  <c:v>379976.56</c:v>
                </c:pt>
                <c:pt idx="38006">
                  <c:v>379986.56</c:v>
                </c:pt>
                <c:pt idx="38007">
                  <c:v>379996.56</c:v>
                </c:pt>
                <c:pt idx="38008">
                  <c:v>380006.56</c:v>
                </c:pt>
                <c:pt idx="38009">
                  <c:v>380016.56</c:v>
                </c:pt>
                <c:pt idx="38010">
                  <c:v>380026.56</c:v>
                </c:pt>
                <c:pt idx="38011">
                  <c:v>380036.56</c:v>
                </c:pt>
                <c:pt idx="38012">
                  <c:v>380046.56</c:v>
                </c:pt>
                <c:pt idx="38013">
                  <c:v>380056.56</c:v>
                </c:pt>
                <c:pt idx="38014">
                  <c:v>380066.56</c:v>
                </c:pt>
                <c:pt idx="38015">
                  <c:v>380076.56</c:v>
                </c:pt>
                <c:pt idx="38016">
                  <c:v>380086.53</c:v>
                </c:pt>
                <c:pt idx="38017">
                  <c:v>380096.56</c:v>
                </c:pt>
                <c:pt idx="38018">
                  <c:v>380106.56</c:v>
                </c:pt>
                <c:pt idx="38019">
                  <c:v>380116.56</c:v>
                </c:pt>
                <c:pt idx="38020">
                  <c:v>380126.56</c:v>
                </c:pt>
                <c:pt idx="38021">
                  <c:v>380136.53</c:v>
                </c:pt>
                <c:pt idx="38022">
                  <c:v>380146.56</c:v>
                </c:pt>
                <c:pt idx="38023">
                  <c:v>380156.53</c:v>
                </c:pt>
                <c:pt idx="38024">
                  <c:v>380166.53</c:v>
                </c:pt>
                <c:pt idx="38025">
                  <c:v>380176.53</c:v>
                </c:pt>
                <c:pt idx="38026">
                  <c:v>380186.53</c:v>
                </c:pt>
                <c:pt idx="38027">
                  <c:v>380196.56</c:v>
                </c:pt>
                <c:pt idx="38028">
                  <c:v>380206.53</c:v>
                </c:pt>
                <c:pt idx="38029">
                  <c:v>380216.53</c:v>
                </c:pt>
                <c:pt idx="38030">
                  <c:v>380226.53</c:v>
                </c:pt>
                <c:pt idx="38031">
                  <c:v>380236.53</c:v>
                </c:pt>
                <c:pt idx="38032">
                  <c:v>380246.53</c:v>
                </c:pt>
                <c:pt idx="38033">
                  <c:v>380256.53</c:v>
                </c:pt>
                <c:pt idx="38034">
                  <c:v>380266.5</c:v>
                </c:pt>
                <c:pt idx="38035">
                  <c:v>380276.5</c:v>
                </c:pt>
                <c:pt idx="38036">
                  <c:v>380286.53</c:v>
                </c:pt>
                <c:pt idx="38037">
                  <c:v>380296.5</c:v>
                </c:pt>
                <c:pt idx="38038">
                  <c:v>380306.53</c:v>
                </c:pt>
                <c:pt idx="38039">
                  <c:v>380316.5</c:v>
                </c:pt>
                <c:pt idx="38040">
                  <c:v>380326.5</c:v>
                </c:pt>
                <c:pt idx="38041">
                  <c:v>380336.5</c:v>
                </c:pt>
                <c:pt idx="38042">
                  <c:v>380346.5</c:v>
                </c:pt>
                <c:pt idx="38043">
                  <c:v>380356.5</c:v>
                </c:pt>
                <c:pt idx="38044">
                  <c:v>380366.5</c:v>
                </c:pt>
                <c:pt idx="38045">
                  <c:v>380376.5</c:v>
                </c:pt>
                <c:pt idx="38046">
                  <c:v>380386.5</c:v>
                </c:pt>
                <c:pt idx="38047">
                  <c:v>380396.5</c:v>
                </c:pt>
                <c:pt idx="38048">
                  <c:v>380406.5</c:v>
                </c:pt>
                <c:pt idx="38049">
                  <c:v>380416.5</c:v>
                </c:pt>
                <c:pt idx="38050">
                  <c:v>380426.5</c:v>
                </c:pt>
                <c:pt idx="38051">
                  <c:v>380436.5</c:v>
                </c:pt>
                <c:pt idx="38052">
                  <c:v>380446.47</c:v>
                </c:pt>
                <c:pt idx="38053">
                  <c:v>380456.5</c:v>
                </c:pt>
                <c:pt idx="38054">
                  <c:v>380466.47</c:v>
                </c:pt>
                <c:pt idx="38055">
                  <c:v>380476.47</c:v>
                </c:pt>
                <c:pt idx="38056">
                  <c:v>380486.5</c:v>
                </c:pt>
                <c:pt idx="38057">
                  <c:v>380496.47</c:v>
                </c:pt>
                <c:pt idx="38058">
                  <c:v>380506.5</c:v>
                </c:pt>
                <c:pt idx="38059">
                  <c:v>380516.47</c:v>
                </c:pt>
                <c:pt idx="38060">
                  <c:v>380526.47</c:v>
                </c:pt>
                <c:pt idx="38061">
                  <c:v>380536.47</c:v>
                </c:pt>
                <c:pt idx="38062">
                  <c:v>380546.47</c:v>
                </c:pt>
                <c:pt idx="38063">
                  <c:v>380556.44</c:v>
                </c:pt>
                <c:pt idx="38064">
                  <c:v>380566.47</c:v>
                </c:pt>
                <c:pt idx="38065">
                  <c:v>380576.47</c:v>
                </c:pt>
                <c:pt idx="38066">
                  <c:v>380586.44</c:v>
                </c:pt>
                <c:pt idx="38067">
                  <c:v>380596.47</c:v>
                </c:pt>
                <c:pt idx="38068">
                  <c:v>380606.44</c:v>
                </c:pt>
                <c:pt idx="38069">
                  <c:v>380616.47</c:v>
                </c:pt>
                <c:pt idx="38070">
                  <c:v>380626.44</c:v>
                </c:pt>
                <c:pt idx="38071">
                  <c:v>380636.44</c:v>
                </c:pt>
                <c:pt idx="38072">
                  <c:v>380646.44</c:v>
                </c:pt>
                <c:pt idx="38073">
                  <c:v>380656.44</c:v>
                </c:pt>
                <c:pt idx="38074">
                  <c:v>380666.44</c:v>
                </c:pt>
                <c:pt idx="38075">
                  <c:v>380676.44</c:v>
                </c:pt>
                <c:pt idx="38076">
                  <c:v>380686.44</c:v>
                </c:pt>
                <c:pt idx="38077">
                  <c:v>380696.44</c:v>
                </c:pt>
                <c:pt idx="38078">
                  <c:v>380706.44</c:v>
                </c:pt>
                <c:pt idx="38079">
                  <c:v>380716.44</c:v>
                </c:pt>
                <c:pt idx="38080">
                  <c:v>380726.44</c:v>
                </c:pt>
                <c:pt idx="38081">
                  <c:v>380736.44</c:v>
                </c:pt>
                <c:pt idx="38082">
                  <c:v>380746.44</c:v>
                </c:pt>
                <c:pt idx="38083">
                  <c:v>380756.41</c:v>
                </c:pt>
                <c:pt idx="38084">
                  <c:v>380766.44</c:v>
                </c:pt>
                <c:pt idx="38085">
                  <c:v>380776.44</c:v>
                </c:pt>
                <c:pt idx="38086">
                  <c:v>380786.44</c:v>
                </c:pt>
                <c:pt idx="38087">
                  <c:v>380796.44</c:v>
                </c:pt>
                <c:pt idx="38088">
                  <c:v>380806.41</c:v>
                </c:pt>
                <c:pt idx="38089">
                  <c:v>380816.44</c:v>
                </c:pt>
                <c:pt idx="38090">
                  <c:v>380826.41</c:v>
                </c:pt>
                <c:pt idx="38091">
                  <c:v>380836.41</c:v>
                </c:pt>
                <c:pt idx="38092">
                  <c:v>380846.41</c:v>
                </c:pt>
                <c:pt idx="38093">
                  <c:v>380856.41</c:v>
                </c:pt>
                <c:pt idx="38094">
                  <c:v>380866.44</c:v>
                </c:pt>
                <c:pt idx="38095">
                  <c:v>380876.41</c:v>
                </c:pt>
                <c:pt idx="38096">
                  <c:v>380886.41</c:v>
                </c:pt>
                <c:pt idx="38097">
                  <c:v>380896.41</c:v>
                </c:pt>
                <c:pt idx="38098">
                  <c:v>380906.41</c:v>
                </c:pt>
                <c:pt idx="38099">
                  <c:v>380916.38</c:v>
                </c:pt>
                <c:pt idx="38100">
                  <c:v>380926.41</c:v>
                </c:pt>
                <c:pt idx="38101">
                  <c:v>380936.38</c:v>
                </c:pt>
                <c:pt idx="38102">
                  <c:v>380946.38</c:v>
                </c:pt>
                <c:pt idx="38103">
                  <c:v>380956.41</c:v>
                </c:pt>
                <c:pt idx="38104">
                  <c:v>380966.38</c:v>
                </c:pt>
                <c:pt idx="38105">
                  <c:v>380976.41</c:v>
                </c:pt>
                <c:pt idx="38106">
                  <c:v>380986.38</c:v>
                </c:pt>
                <c:pt idx="38107">
                  <c:v>380996.38</c:v>
                </c:pt>
                <c:pt idx="38108">
                  <c:v>381006.38</c:v>
                </c:pt>
                <c:pt idx="38109">
                  <c:v>381016.38</c:v>
                </c:pt>
                <c:pt idx="38110">
                  <c:v>381026.38</c:v>
                </c:pt>
                <c:pt idx="38111">
                  <c:v>381036.38</c:v>
                </c:pt>
                <c:pt idx="38112">
                  <c:v>381046.38</c:v>
                </c:pt>
                <c:pt idx="38113">
                  <c:v>381056.38</c:v>
                </c:pt>
                <c:pt idx="38114">
                  <c:v>381066.38</c:v>
                </c:pt>
                <c:pt idx="38115">
                  <c:v>381076.38</c:v>
                </c:pt>
                <c:pt idx="38116">
                  <c:v>381086.38</c:v>
                </c:pt>
                <c:pt idx="38117">
                  <c:v>381096.38</c:v>
                </c:pt>
                <c:pt idx="38118">
                  <c:v>381106.38</c:v>
                </c:pt>
                <c:pt idx="38119">
                  <c:v>381116.34</c:v>
                </c:pt>
                <c:pt idx="38120">
                  <c:v>381126.38</c:v>
                </c:pt>
                <c:pt idx="38121">
                  <c:v>381136.34</c:v>
                </c:pt>
                <c:pt idx="38122">
                  <c:v>381146.34</c:v>
                </c:pt>
                <c:pt idx="38123">
                  <c:v>381156.38</c:v>
                </c:pt>
                <c:pt idx="38124">
                  <c:v>381166.34</c:v>
                </c:pt>
                <c:pt idx="38125">
                  <c:v>381176.38</c:v>
                </c:pt>
                <c:pt idx="38126">
                  <c:v>381186.34</c:v>
                </c:pt>
                <c:pt idx="38127">
                  <c:v>381196.34</c:v>
                </c:pt>
                <c:pt idx="38128">
                  <c:v>381206.38</c:v>
                </c:pt>
                <c:pt idx="38129">
                  <c:v>381216.34</c:v>
                </c:pt>
                <c:pt idx="38130">
                  <c:v>381226.34</c:v>
                </c:pt>
                <c:pt idx="38131">
                  <c:v>381236.34</c:v>
                </c:pt>
                <c:pt idx="38132">
                  <c:v>381246.34</c:v>
                </c:pt>
                <c:pt idx="38133">
                  <c:v>381256.31</c:v>
                </c:pt>
                <c:pt idx="38134">
                  <c:v>381266.34</c:v>
                </c:pt>
                <c:pt idx="38135">
                  <c:v>381276.31</c:v>
                </c:pt>
                <c:pt idx="38136">
                  <c:v>381286.34</c:v>
                </c:pt>
                <c:pt idx="38137">
                  <c:v>381296.31</c:v>
                </c:pt>
                <c:pt idx="38138">
                  <c:v>381306.31</c:v>
                </c:pt>
                <c:pt idx="38139">
                  <c:v>381316.31</c:v>
                </c:pt>
                <c:pt idx="38140">
                  <c:v>381326.31</c:v>
                </c:pt>
                <c:pt idx="38141">
                  <c:v>381336.31</c:v>
                </c:pt>
                <c:pt idx="38142">
                  <c:v>381346.31</c:v>
                </c:pt>
                <c:pt idx="38143">
                  <c:v>381356.31</c:v>
                </c:pt>
                <c:pt idx="38144">
                  <c:v>381366.31</c:v>
                </c:pt>
                <c:pt idx="38145">
                  <c:v>381376.31</c:v>
                </c:pt>
                <c:pt idx="38146">
                  <c:v>381386.31</c:v>
                </c:pt>
                <c:pt idx="38147">
                  <c:v>381396.31</c:v>
                </c:pt>
                <c:pt idx="38148">
                  <c:v>381406.31</c:v>
                </c:pt>
                <c:pt idx="38149">
                  <c:v>381416.31</c:v>
                </c:pt>
                <c:pt idx="38150">
                  <c:v>381426.31</c:v>
                </c:pt>
                <c:pt idx="38151">
                  <c:v>381436.31</c:v>
                </c:pt>
                <c:pt idx="38152">
                  <c:v>381446.31</c:v>
                </c:pt>
                <c:pt idx="38153">
                  <c:v>381456.31</c:v>
                </c:pt>
                <c:pt idx="38154">
                  <c:v>381466.31</c:v>
                </c:pt>
                <c:pt idx="38155">
                  <c:v>381476.28</c:v>
                </c:pt>
                <c:pt idx="38156">
                  <c:v>381486.31</c:v>
                </c:pt>
                <c:pt idx="38157">
                  <c:v>381496.28</c:v>
                </c:pt>
                <c:pt idx="38158">
                  <c:v>381506.28</c:v>
                </c:pt>
                <c:pt idx="38159">
                  <c:v>381516.28</c:v>
                </c:pt>
                <c:pt idx="38160">
                  <c:v>381526.28</c:v>
                </c:pt>
                <c:pt idx="38161">
                  <c:v>381536.31</c:v>
                </c:pt>
                <c:pt idx="38162">
                  <c:v>381546.28</c:v>
                </c:pt>
                <c:pt idx="38163">
                  <c:v>381556.28</c:v>
                </c:pt>
                <c:pt idx="38164">
                  <c:v>381566.28</c:v>
                </c:pt>
                <c:pt idx="38165">
                  <c:v>381576.28</c:v>
                </c:pt>
                <c:pt idx="38166">
                  <c:v>381586.25</c:v>
                </c:pt>
                <c:pt idx="38167">
                  <c:v>381596.28</c:v>
                </c:pt>
                <c:pt idx="38168">
                  <c:v>381606.25</c:v>
                </c:pt>
                <c:pt idx="38169">
                  <c:v>381616.25</c:v>
                </c:pt>
                <c:pt idx="38170">
                  <c:v>381626.28</c:v>
                </c:pt>
                <c:pt idx="38171">
                  <c:v>381636.25</c:v>
                </c:pt>
                <c:pt idx="38172">
                  <c:v>381646.28</c:v>
                </c:pt>
                <c:pt idx="38173">
                  <c:v>381656.25</c:v>
                </c:pt>
                <c:pt idx="38174">
                  <c:v>381666.25</c:v>
                </c:pt>
                <c:pt idx="38175">
                  <c:v>381676.25</c:v>
                </c:pt>
                <c:pt idx="38176">
                  <c:v>381686.25</c:v>
                </c:pt>
                <c:pt idx="38177">
                  <c:v>381696.25</c:v>
                </c:pt>
                <c:pt idx="38178">
                  <c:v>381706.25</c:v>
                </c:pt>
                <c:pt idx="38179">
                  <c:v>381716.25</c:v>
                </c:pt>
                <c:pt idx="38180">
                  <c:v>381726.25</c:v>
                </c:pt>
                <c:pt idx="38181">
                  <c:v>381736.25</c:v>
                </c:pt>
                <c:pt idx="38182">
                  <c:v>381746.25</c:v>
                </c:pt>
                <c:pt idx="38183">
                  <c:v>381756.25</c:v>
                </c:pt>
                <c:pt idx="38184">
                  <c:v>381766.25</c:v>
                </c:pt>
                <c:pt idx="38185">
                  <c:v>381776.25</c:v>
                </c:pt>
                <c:pt idx="38186">
                  <c:v>381786.22</c:v>
                </c:pt>
                <c:pt idx="38187">
                  <c:v>381796.25</c:v>
                </c:pt>
                <c:pt idx="38188">
                  <c:v>381806.25</c:v>
                </c:pt>
                <c:pt idx="38189">
                  <c:v>381816.22</c:v>
                </c:pt>
                <c:pt idx="38190">
                  <c:v>381826.25</c:v>
                </c:pt>
                <c:pt idx="38191">
                  <c:v>381836.22</c:v>
                </c:pt>
                <c:pt idx="38192">
                  <c:v>381846.25</c:v>
                </c:pt>
                <c:pt idx="38193">
                  <c:v>381856.22</c:v>
                </c:pt>
                <c:pt idx="38194">
                  <c:v>381866.22</c:v>
                </c:pt>
                <c:pt idx="38195">
                  <c:v>381876.22</c:v>
                </c:pt>
                <c:pt idx="38196">
                  <c:v>381886.22</c:v>
                </c:pt>
                <c:pt idx="38197">
                  <c:v>381896.19</c:v>
                </c:pt>
                <c:pt idx="38198">
                  <c:v>381906.22</c:v>
                </c:pt>
                <c:pt idx="38199">
                  <c:v>381916.22</c:v>
                </c:pt>
                <c:pt idx="38200">
                  <c:v>381926.19</c:v>
                </c:pt>
                <c:pt idx="38201">
                  <c:v>381936.22</c:v>
                </c:pt>
                <c:pt idx="38202">
                  <c:v>381946.19</c:v>
                </c:pt>
                <c:pt idx="38203">
                  <c:v>381956.22</c:v>
                </c:pt>
                <c:pt idx="38204">
                  <c:v>381966.19</c:v>
                </c:pt>
                <c:pt idx="38205">
                  <c:v>381976.19</c:v>
                </c:pt>
                <c:pt idx="38206">
                  <c:v>381986.19</c:v>
                </c:pt>
                <c:pt idx="38207">
                  <c:v>381996.19</c:v>
                </c:pt>
                <c:pt idx="38208">
                  <c:v>382006.19</c:v>
                </c:pt>
                <c:pt idx="38209">
                  <c:v>382016.19</c:v>
                </c:pt>
                <c:pt idx="38210">
                  <c:v>382026.19</c:v>
                </c:pt>
                <c:pt idx="38211">
                  <c:v>382036.19</c:v>
                </c:pt>
                <c:pt idx="38212">
                  <c:v>382046.19</c:v>
                </c:pt>
                <c:pt idx="38213">
                  <c:v>382056.19</c:v>
                </c:pt>
                <c:pt idx="38214">
                  <c:v>382066.19</c:v>
                </c:pt>
                <c:pt idx="38215">
                  <c:v>382076.19</c:v>
                </c:pt>
                <c:pt idx="38216">
                  <c:v>382086.19</c:v>
                </c:pt>
                <c:pt idx="38217">
                  <c:v>382096.19</c:v>
                </c:pt>
                <c:pt idx="38218">
                  <c:v>382106.19</c:v>
                </c:pt>
                <c:pt idx="38219">
                  <c:v>382116.19</c:v>
                </c:pt>
                <c:pt idx="38220">
                  <c:v>382126.19</c:v>
                </c:pt>
                <c:pt idx="38221">
                  <c:v>382136.19</c:v>
                </c:pt>
                <c:pt idx="38222">
                  <c:v>382146.16</c:v>
                </c:pt>
                <c:pt idx="38223">
                  <c:v>382156.19</c:v>
                </c:pt>
                <c:pt idx="38224">
                  <c:v>382166.16</c:v>
                </c:pt>
                <c:pt idx="38225">
                  <c:v>382176.16</c:v>
                </c:pt>
                <c:pt idx="38226">
                  <c:v>382186.19</c:v>
                </c:pt>
                <c:pt idx="38227">
                  <c:v>382196.16</c:v>
                </c:pt>
                <c:pt idx="38228">
                  <c:v>382206.19</c:v>
                </c:pt>
                <c:pt idx="38229">
                  <c:v>382216.16</c:v>
                </c:pt>
                <c:pt idx="38230">
                  <c:v>382226.16</c:v>
                </c:pt>
                <c:pt idx="38231">
                  <c:v>382236.15999999997</c:v>
                </c:pt>
                <c:pt idx="38232">
                  <c:v>382246.16</c:v>
                </c:pt>
                <c:pt idx="38233">
                  <c:v>382256.13</c:v>
                </c:pt>
                <c:pt idx="38234">
                  <c:v>382266.16</c:v>
                </c:pt>
                <c:pt idx="38235">
                  <c:v>382276.13</c:v>
                </c:pt>
                <c:pt idx="38236">
                  <c:v>382286.13</c:v>
                </c:pt>
                <c:pt idx="38237">
                  <c:v>382296.16</c:v>
                </c:pt>
                <c:pt idx="38238">
                  <c:v>382306.13</c:v>
                </c:pt>
                <c:pt idx="38239">
                  <c:v>382316.16</c:v>
                </c:pt>
                <c:pt idx="38240">
                  <c:v>382326.13</c:v>
                </c:pt>
                <c:pt idx="38241">
                  <c:v>382336.13</c:v>
                </c:pt>
                <c:pt idx="38242">
                  <c:v>382346.13</c:v>
                </c:pt>
                <c:pt idx="38243">
                  <c:v>382356.13</c:v>
                </c:pt>
                <c:pt idx="38244">
                  <c:v>382366.13</c:v>
                </c:pt>
                <c:pt idx="38245">
                  <c:v>382376.13</c:v>
                </c:pt>
                <c:pt idx="38246">
                  <c:v>382386.13</c:v>
                </c:pt>
                <c:pt idx="38247">
                  <c:v>382396.13</c:v>
                </c:pt>
                <c:pt idx="38248">
                  <c:v>382406.13</c:v>
                </c:pt>
                <c:pt idx="38249">
                  <c:v>382416.13</c:v>
                </c:pt>
                <c:pt idx="38250">
                  <c:v>382426.13</c:v>
                </c:pt>
                <c:pt idx="38251">
                  <c:v>382436.13</c:v>
                </c:pt>
                <c:pt idx="38252">
                  <c:v>382446.13</c:v>
                </c:pt>
                <c:pt idx="38253">
                  <c:v>382456.09</c:v>
                </c:pt>
                <c:pt idx="38254">
                  <c:v>382466.13</c:v>
                </c:pt>
                <c:pt idx="38255">
                  <c:v>382476.13</c:v>
                </c:pt>
                <c:pt idx="38256">
                  <c:v>382486.09</c:v>
                </c:pt>
                <c:pt idx="38257">
                  <c:v>382496.13</c:v>
                </c:pt>
                <c:pt idx="38258">
                  <c:v>382506.09</c:v>
                </c:pt>
                <c:pt idx="38259">
                  <c:v>382516.13</c:v>
                </c:pt>
                <c:pt idx="38260">
                  <c:v>382526.13</c:v>
                </c:pt>
                <c:pt idx="38261">
                  <c:v>382536.09</c:v>
                </c:pt>
                <c:pt idx="38262">
                  <c:v>382546.09</c:v>
                </c:pt>
                <c:pt idx="38263">
                  <c:v>382556.09</c:v>
                </c:pt>
                <c:pt idx="38264">
                  <c:v>382566.09</c:v>
                </c:pt>
                <c:pt idx="38265">
                  <c:v>382576.09</c:v>
                </c:pt>
                <c:pt idx="38266">
                  <c:v>382586.09</c:v>
                </c:pt>
                <c:pt idx="38267">
                  <c:v>382596.09</c:v>
                </c:pt>
                <c:pt idx="38268">
                  <c:v>382606.09</c:v>
                </c:pt>
                <c:pt idx="38269">
                  <c:v>382616.06</c:v>
                </c:pt>
                <c:pt idx="38270">
                  <c:v>382626.09</c:v>
                </c:pt>
                <c:pt idx="38271">
                  <c:v>382636.06</c:v>
                </c:pt>
                <c:pt idx="38272">
                  <c:v>382646.06</c:v>
                </c:pt>
                <c:pt idx="38273">
                  <c:v>382656.09</c:v>
                </c:pt>
                <c:pt idx="38274">
                  <c:v>382666.06</c:v>
                </c:pt>
                <c:pt idx="38275">
                  <c:v>382676.09</c:v>
                </c:pt>
                <c:pt idx="38276">
                  <c:v>382686.06</c:v>
                </c:pt>
                <c:pt idx="38277">
                  <c:v>382696.06</c:v>
                </c:pt>
                <c:pt idx="38278">
                  <c:v>382706.06</c:v>
                </c:pt>
                <c:pt idx="38279">
                  <c:v>382716.06</c:v>
                </c:pt>
                <c:pt idx="38280">
                  <c:v>382726.06</c:v>
                </c:pt>
                <c:pt idx="38281">
                  <c:v>382736.06</c:v>
                </c:pt>
                <c:pt idx="38282">
                  <c:v>382746.06</c:v>
                </c:pt>
                <c:pt idx="38283">
                  <c:v>382756.06</c:v>
                </c:pt>
                <c:pt idx="38284">
                  <c:v>382766.06</c:v>
                </c:pt>
                <c:pt idx="38285">
                  <c:v>382776.06</c:v>
                </c:pt>
                <c:pt idx="38286">
                  <c:v>382786.06</c:v>
                </c:pt>
                <c:pt idx="38287">
                  <c:v>382796.06</c:v>
                </c:pt>
                <c:pt idx="38288">
                  <c:v>382806.06</c:v>
                </c:pt>
                <c:pt idx="38289">
                  <c:v>382816.03</c:v>
                </c:pt>
                <c:pt idx="38290">
                  <c:v>382826.06</c:v>
                </c:pt>
                <c:pt idx="38291">
                  <c:v>382836.03</c:v>
                </c:pt>
                <c:pt idx="38292">
                  <c:v>382846.03</c:v>
                </c:pt>
                <c:pt idx="38293">
                  <c:v>382856.06</c:v>
                </c:pt>
                <c:pt idx="38294">
                  <c:v>382866.03</c:v>
                </c:pt>
                <c:pt idx="38295">
                  <c:v>382876.06</c:v>
                </c:pt>
                <c:pt idx="38296">
                  <c:v>382886.03</c:v>
                </c:pt>
                <c:pt idx="38297">
                  <c:v>382896.03</c:v>
                </c:pt>
                <c:pt idx="38298">
                  <c:v>382906.03</c:v>
                </c:pt>
                <c:pt idx="38299">
                  <c:v>382916.03</c:v>
                </c:pt>
                <c:pt idx="38300">
                  <c:v>382926.03</c:v>
                </c:pt>
                <c:pt idx="38301">
                  <c:v>382936.03</c:v>
                </c:pt>
                <c:pt idx="38302">
                  <c:v>382946.03</c:v>
                </c:pt>
                <c:pt idx="38303">
                  <c:v>382956</c:v>
                </c:pt>
                <c:pt idx="38304">
                  <c:v>382966.03</c:v>
                </c:pt>
                <c:pt idx="38305">
                  <c:v>382976</c:v>
                </c:pt>
                <c:pt idx="38306">
                  <c:v>382986.03</c:v>
                </c:pt>
                <c:pt idx="38307">
                  <c:v>382996</c:v>
                </c:pt>
                <c:pt idx="38308">
                  <c:v>383006</c:v>
                </c:pt>
                <c:pt idx="38309">
                  <c:v>383016</c:v>
                </c:pt>
                <c:pt idx="38310">
                  <c:v>383026</c:v>
                </c:pt>
                <c:pt idx="38311">
                  <c:v>383036</c:v>
                </c:pt>
                <c:pt idx="38312">
                  <c:v>383046</c:v>
                </c:pt>
                <c:pt idx="38313">
                  <c:v>383056</c:v>
                </c:pt>
                <c:pt idx="38314">
                  <c:v>383066</c:v>
                </c:pt>
                <c:pt idx="38315">
                  <c:v>383076</c:v>
                </c:pt>
                <c:pt idx="38316">
                  <c:v>383086</c:v>
                </c:pt>
                <c:pt idx="38317">
                  <c:v>383096</c:v>
                </c:pt>
                <c:pt idx="38318">
                  <c:v>383106</c:v>
                </c:pt>
                <c:pt idx="38319">
                  <c:v>383116</c:v>
                </c:pt>
                <c:pt idx="38320">
                  <c:v>383125.97</c:v>
                </c:pt>
                <c:pt idx="38321">
                  <c:v>383136</c:v>
                </c:pt>
                <c:pt idx="38322">
                  <c:v>383146</c:v>
                </c:pt>
                <c:pt idx="38323">
                  <c:v>383155.97</c:v>
                </c:pt>
                <c:pt idx="38324">
                  <c:v>383166</c:v>
                </c:pt>
                <c:pt idx="38325">
                  <c:v>383175.97</c:v>
                </c:pt>
                <c:pt idx="38326">
                  <c:v>383186</c:v>
                </c:pt>
                <c:pt idx="38327">
                  <c:v>383195.97</c:v>
                </c:pt>
                <c:pt idx="38328">
                  <c:v>383205.97</c:v>
                </c:pt>
                <c:pt idx="38329">
                  <c:v>383215.97</c:v>
                </c:pt>
                <c:pt idx="38330">
                  <c:v>383225.97</c:v>
                </c:pt>
                <c:pt idx="38331">
                  <c:v>383235.97</c:v>
                </c:pt>
                <c:pt idx="38332">
                  <c:v>383245.97</c:v>
                </c:pt>
                <c:pt idx="38333">
                  <c:v>383255.97</c:v>
                </c:pt>
                <c:pt idx="38334">
                  <c:v>383265.97</c:v>
                </c:pt>
                <c:pt idx="38335">
                  <c:v>383275.97</c:v>
                </c:pt>
                <c:pt idx="38336">
                  <c:v>383285.94</c:v>
                </c:pt>
                <c:pt idx="38337">
                  <c:v>383295.97</c:v>
                </c:pt>
                <c:pt idx="38338">
                  <c:v>383305.94</c:v>
                </c:pt>
                <c:pt idx="38339">
                  <c:v>383315.94</c:v>
                </c:pt>
                <c:pt idx="38340">
                  <c:v>383325.97</c:v>
                </c:pt>
                <c:pt idx="38341">
                  <c:v>383335.94</c:v>
                </c:pt>
                <c:pt idx="38342">
                  <c:v>383345.97</c:v>
                </c:pt>
                <c:pt idx="38343">
                  <c:v>383355.94</c:v>
                </c:pt>
                <c:pt idx="38344">
                  <c:v>383365.94</c:v>
                </c:pt>
                <c:pt idx="38345">
                  <c:v>383375.97</c:v>
                </c:pt>
                <c:pt idx="38346">
                  <c:v>383385.94</c:v>
                </c:pt>
                <c:pt idx="38347">
                  <c:v>383395.94</c:v>
                </c:pt>
                <c:pt idx="38348">
                  <c:v>383405.94</c:v>
                </c:pt>
                <c:pt idx="38349">
                  <c:v>383415.94</c:v>
                </c:pt>
                <c:pt idx="38350">
                  <c:v>383425.94</c:v>
                </c:pt>
                <c:pt idx="38351">
                  <c:v>383435.94</c:v>
                </c:pt>
                <c:pt idx="38352">
                  <c:v>383445.94</c:v>
                </c:pt>
                <c:pt idx="38353">
                  <c:v>383455.94</c:v>
                </c:pt>
                <c:pt idx="38354">
                  <c:v>383465.94</c:v>
                </c:pt>
                <c:pt idx="38355">
                  <c:v>383475.94</c:v>
                </c:pt>
                <c:pt idx="38356">
                  <c:v>383485.91</c:v>
                </c:pt>
                <c:pt idx="38357">
                  <c:v>383495.94</c:v>
                </c:pt>
                <c:pt idx="38358">
                  <c:v>383505.94</c:v>
                </c:pt>
                <c:pt idx="38359">
                  <c:v>383515.91</c:v>
                </c:pt>
                <c:pt idx="38360">
                  <c:v>383525.94</c:v>
                </c:pt>
                <c:pt idx="38361">
                  <c:v>383535.91</c:v>
                </c:pt>
                <c:pt idx="38362">
                  <c:v>383545.94</c:v>
                </c:pt>
                <c:pt idx="38363">
                  <c:v>383555.91</c:v>
                </c:pt>
                <c:pt idx="38364">
                  <c:v>383565.91</c:v>
                </c:pt>
                <c:pt idx="38365">
                  <c:v>383575.91</c:v>
                </c:pt>
                <c:pt idx="38366">
                  <c:v>383585.91</c:v>
                </c:pt>
                <c:pt idx="38367">
                  <c:v>383595.88</c:v>
                </c:pt>
                <c:pt idx="38368">
                  <c:v>383605.91</c:v>
                </c:pt>
                <c:pt idx="38369">
                  <c:v>383615.91</c:v>
                </c:pt>
                <c:pt idx="38370">
                  <c:v>383625.88</c:v>
                </c:pt>
                <c:pt idx="38371">
                  <c:v>383635.91</c:v>
                </c:pt>
                <c:pt idx="38372">
                  <c:v>383645.88</c:v>
                </c:pt>
                <c:pt idx="38373">
                  <c:v>383655.91</c:v>
                </c:pt>
                <c:pt idx="38374">
                  <c:v>383665.88</c:v>
                </c:pt>
                <c:pt idx="38375">
                  <c:v>383675.88</c:v>
                </c:pt>
                <c:pt idx="38376">
                  <c:v>383685.88</c:v>
                </c:pt>
                <c:pt idx="38377">
                  <c:v>383695.88</c:v>
                </c:pt>
                <c:pt idx="38378">
                  <c:v>383705.88</c:v>
                </c:pt>
                <c:pt idx="38379">
                  <c:v>383715.88</c:v>
                </c:pt>
                <c:pt idx="38380">
                  <c:v>383725.88</c:v>
                </c:pt>
                <c:pt idx="38381">
                  <c:v>383735.88</c:v>
                </c:pt>
                <c:pt idx="38382">
                  <c:v>383745.88</c:v>
                </c:pt>
                <c:pt idx="38383">
                  <c:v>383755.88</c:v>
                </c:pt>
                <c:pt idx="38384">
                  <c:v>383765.88</c:v>
                </c:pt>
                <c:pt idx="38385">
                  <c:v>383775.88</c:v>
                </c:pt>
                <c:pt idx="38386">
                  <c:v>383785.88</c:v>
                </c:pt>
                <c:pt idx="38387">
                  <c:v>383795.88</c:v>
                </c:pt>
                <c:pt idx="38388">
                  <c:v>383805.88</c:v>
                </c:pt>
                <c:pt idx="38389">
                  <c:v>383815.88</c:v>
                </c:pt>
                <c:pt idx="38390">
                  <c:v>383825.84</c:v>
                </c:pt>
                <c:pt idx="38391">
                  <c:v>383835.88</c:v>
                </c:pt>
                <c:pt idx="38392">
                  <c:v>383845.84</c:v>
                </c:pt>
                <c:pt idx="38393">
                  <c:v>383855.88</c:v>
                </c:pt>
                <c:pt idx="38394">
                  <c:v>383865.88</c:v>
                </c:pt>
                <c:pt idx="38395">
                  <c:v>383875.84000000003</c:v>
                </c:pt>
                <c:pt idx="38396">
                  <c:v>383885.88</c:v>
                </c:pt>
                <c:pt idx="38397">
                  <c:v>383895.84</c:v>
                </c:pt>
                <c:pt idx="38398">
                  <c:v>383905.84</c:v>
                </c:pt>
                <c:pt idx="38399">
                  <c:v>383915.84</c:v>
                </c:pt>
                <c:pt idx="38400">
                  <c:v>383925.84</c:v>
                </c:pt>
                <c:pt idx="38401">
                  <c:v>383935.84</c:v>
                </c:pt>
                <c:pt idx="38402">
                  <c:v>383945.84</c:v>
                </c:pt>
                <c:pt idx="38403">
                  <c:v>383955.81</c:v>
                </c:pt>
                <c:pt idx="38404">
                  <c:v>383965.84</c:v>
                </c:pt>
                <c:pt idx="38405">
                  <c:v>383975.81</c:v>
                </c:pt>
                <c:pt idx="38406">
                  <c:v>383985.81</c:v>
                </c:pt>
                <c:pt idx="38407">
                  <c:v>383995.84</c:v>
                </c:pt>
                <c:pt idx="38408">
                  <c:v>384005.81</c:v>
                </c:pt>
                <c:pt idx="38409">
                  <c:v>384015.84</c:v>
                </c:pt>
                <c:pt idx="38410">
                  <c:v>384025.81</c:v>
                </c:pt>
                <c:pt idx="38411">
                  <c:v>384035.81</c:v>
                </c:pt>
                <c:pt idx="38412">
                  <c:v>384045.81</c:v>
                </c:pt>
                <c:pt idx="38413">
                  <c:v>384055.81</c:v>
                </c:pt>
                <c:pt idx="38414">
                  <c:v>384065.81</c:v>
                </c:pt>
                <c:pt idx="38415">
                  <c:v>384075.81</c:v>
                </c:pt>
                <c:pt idx="38416">
                  <c:v>384085.81</c:v>
                </c:pt>
                <c:pt idx="38417">
                  <c:v>384095.81</c:v>
                </c:pt>
                <c:pt idx="38418">
                  <c:v>384105.81</c:v>
                </c:pt>
                <c:pt idx="38419">
                  <c:v>384115.81</c:v>
                </c:pt>
                <c:pt idx="38420">
                  <c:v>384125.81</c:v>
                </c:pt>
                <c:pt idx="38421">
                  <c:v>384135.81</c:v>
                </c:pt>
                <c:pt idx="38422">
                  <c:v>384145.81</c:v>
                </c:pt>
                <c:pt idx="38423">
                  <c:v>384155.78</c:v>
                </c:pt>
                <c:pt idx="38424">
                  <c:v>384165.81</c:v>
                </c:pt>
                <c:pt idx="38425">
                  <c:v>384175.81</c:v>
                </c:pt>
                <c:pt idx="38426">
                  <c:v>384185.78</c:v>
                </c:pt>
                <c:pt idx="38427">
                  <c:v>384195.81</c:v>
                </c:pt>
                <c:pt idx="38428">
                  <c:v>384205.78</c:v>
                </c:pt>
                <c:pt idx="38429">
                  <c:v>384215.81</c:v>
                </c:pt>
                <c:pt idx="38430">
                  <c:v>384225.78</c:v>
                </c:pt>
                <c:pt idx="38431">
                  <c:v>384235.78</c:v>
                </c:pt>
                <c:pt idx="38432">
                  <c:v>384245.78</c:v>
                </c:pt>
                <c:pt idx="38433">
                  <c:v>384255.78</c:v>
                </c:pt>
                <c:pt idx="38434">
                  <c:v>384265.78</c:v>
                </c:pt>
                <c:pt idx="38435">
                  <c:v>384275.78</c:v>
                </c:pt>
                <c:pt idx="38436">
                  <c:v>384285.78</c:v>
                </c:pt>
                <c:pt idx="38437">
                  <c:v>384295.75</c:v>
                </c:pt>
                <c:pt idx="38438">
                  <c:v>384305.78</c:v>
                </c:pt>
                <c:pt idx="38439">
                  <c:v>384315.75</c:v>
                </c:pt>
                <c:pt idx="38440">
                  <c:v>384325.78</c:v>
                </c:pt>
                <c:pt idx="38441">
                  <c:v>384335.75</c:v>
                </c:pt>
                <c:pt idx="38442">
                  <c:v>384345.75</c:v>
                </c:pt>
                <c:pt idx="38443">
                  <c:v>384355.78</c:v>
                </c:pt>
                <c:pt idx="38444">
                  <c:v>384365.75</c:v>
                </c:pt>
                <c:pt idx="38445">
                  <c:v>384375.75</c:v>
                </c:pt>
                <c:pt idx="38446">
                  <c:v>384385.75</c:v>
                </c:pt>
                <c:pt idx="38447">
                  <c:v>384395.75</c:v>
                </c:pt>
                <c:pt idx="38448">
                  <c:v>384405.75</c:v>
                </c:pt>
                <c:pt idx="38449">
                  <c:v>384415.75</c:v>
                </c:pt>
                <c:pt idx="38450">
                  <c:v>384425.75</c:v>
                </c:pt>
                <c:pt idx="38451">
                  <c:v>384435.75</c:v>
                </c:pt>
                <c:pt idx="38452">
                  <c:v>384445.75</c:v>
                </c:pt>
                <c:pt idx="38453">
                  <c:v>384455.75</c:v>
                </c:pt>
                <c:pt idx="38454">
                  <c:v>384465.75</c:v>
                </c:pt>
                <c:pt idx="38455">
                  <c:v>384475.75</c:v>
                </c:pt>
                <c:pt idx="38456">
                  <c:v>384485.75</c:v>
                </c:pt>
                <c:pt idx="38457">
                  <c:v>384495.72</c:v>
                </c:pt>
                <c:pt idx="38458">
                  <c:v>384505.75</c:v>
                </c:pt>
                <c:pt idx="38459">
                  <c:v>384515.72</c:v>
                </c:pt>
                <c:pt idx="38460">
                  <c:v>384525.75</c:v>
                </c:pt>
                <c:pt idx="38461">
                  <c:v>384535.72</c:v>
                </c:pt>
                <c:pt idx="38462">
                  <c:v>384545.72</c:v>
                </c:pt>
                <c:pt idx="38463">
                  <c:v>384555.75</c:v>
                </c:pt>
                <c:pt idx="38464">
                  <c:v>384565.72</c:v>
                </c:pt>
                <c:pt idx="38465">
                  <c:v>384575.72</c:v>
                </c:pt>
                <c:pt idx="38466">
                  <c:v>384585.72</c:v>
                </c:pt>
                <c:pt idx="38467">
                  <c:v>384595.72</c:v>
                </c:pt>
                <c:pt idx="38468">
                  <c:v>384605.72</c:v>
                </c:pt>
                <c:pt idx="38469">
                  <c:v>384615.72</c:v>
                </c:pt>
                <c:pt idx="38470">
                  <c:v>384625.69</c:v>
                </c:pt>
                <c:pt idx="38471">
                  <c:v>384635.72</c:v>
                </c:pt>
                <c:pt idx="38472">
                  <c:v>384645.72</c:v>
                </c:pt>
                <c:pt idx="38473">
                  <c:v>384655.69</c:v>
                </c:pt>
                <c:pt idx="38474">
                  <c:v>384665.72</c:v>
                </c:pt>
                <c:pt idx="38475">
                  <c:v>384675.69</c:v>
                </c:pt>
                <c:pt idx="38476">
                  <c:v>384685.72</c:v>
                </c:pt>
                <c:pt idx="38477">
                  <c:v>384695.69</c:v>
                </c:pt>
                <c:pt idx="38478">
                  <c:v>384705.69</c:v>
                </c:pt>
                <c:pt idx="38479">
                  <c:v>384715.72</c:v>
                </c:pt>
                <c:pt idx="38480">
                  <c:v>384725.69</c:v>
                </c:pt>
                <c:pt idx="38481">
                  <c:v>384735.69</c:v>
                </c:pt>
                <c:pt idx="38482">
                  <c:v>384745.69</c:v>
                </c:pt>
                <c:pt idx="38483">
                  <c:v>384755.69</c:v>
                </c:pt>
                <c:pt idx="38484">
                  <c:v>384765.69</c:v>
                </c:pt>
                <c:pt idx="38485">
                  <c:v>384775.69</c:v>
                </c:pt>
                <c:pt idx="38486">
                  <c:v>384785.69</c:v>
                </c:pt>
                <c:pt idx="38487">
                  <c:v>384795.69</c:v>
                </c:pt>
                <c:pt idx="38488">
                  <c:v>384805.69</c:v>
                </c:pt>
                <c:pt idx="38489">
                  <c:v>384815.69</c:v>
                </c:pt>
                <c:pt idx="38490">
                  <c:v>384825.66</c:v>
                </c:pt>
                <c:pt idx="38491">
                  <c:v>384835.69</c:v>
                </c:pt>
                <c:pt idx="38492">
                  <c:v>384845.69</c:v>
                </c:pt>
                <c:pt idx="38493">
                  <c:v>384855.66</c:v>
                </c:pt>
                <c:pt idx="38494">
                  <c:v>384865.69</c:v>
                </c:pt>
                <c:pt idx="38495">
                  <c:v>384875.66</c:v>
                </c:pt>
                <c:pt idx="38496">
                  <c:v>384885.69</c:v>
                </c:pt>
                <c:pt idx="38497">
                  <c:v>384895.66</c:v>
                </c:pt>
                <c:pt idx="38498">
                  <c:v>384905.66</c:v>
                </c:pt>
                <c:pt idx="38499">
                  <c:v>384915.66</c:v>
                </c:pt>
                <c:pt idx="38500">
                  <c:v>384925.66</c:v>
                </c:pt>
                <c:pt idx="38501">
                  <c:v>384935.66</c:v>
                </c:pt>
                <c:pt idx="38502">
                  <c:v>384945.66</c:v>
                </c:pt>
                <c:pt idx="38503">
                  <c:v>384955.66</c:v>
                </c:pt>
                <c:pt idx="38504">
                  <c:v>384965.63</c:v>
                </c:pt>
                <c:pt idx="38505">
                  <c:v>384975.66</c:v>
                </c:pt>
                <c:pt idx="38506">
                  <c:v>384985.63</c:v>
                </c:pt>
                <c:pt idx="38507">
                  <c:v>384995.66</c:v>
                </c:pt>
                <c:pt idx="38508">
                  <c:v>385005.63</c:v>
                </c:pt>
                <c:pt idx="38509">
                  <c:v>385015.63</c:v>
                </c:pt>
                <c:pt idx="38510">
                  <c:v>385025.66</c:v>
                </c:pt>
                <c:pt idx="38511">
                  <c:v>385035.63</c:v>
                </c:pt>
                <c:pt idx="38512">
                  <c:v>385045.63</c:v>
                </c:pt>
                <c:pt idx="38513">
                  <c:v>385055.63</c:v>
                </c:pt>
                <c:pt idx="38514">
                  <c:v>385065.63</c:v>
                </c:pt>
                <c:pt idx="38515">
                  <c:v>385075.63</c:v>
                </c:pt>
                <c:pt idx="38516">
                  <c:v>385085.63</c:v>
                </c:pt>
                <c:pt idx="38517">
                  <c:v>385095.63</c:v>
                </c:pt>
                <c:pt idx="38518">
                  <c:v>385105.63</c:v>
                </c:pt>
                <c:pt idx="38519">
                  <c:v>385115.63</c:v>
                </c:pt>
                <c:pt idx="38520">
                  <c:v>385125.63</c:v>
                </c:pt>
                <c:pt idx="38521">
                  <c:v>385135.63</c:v>
                </c:pt>
                <c:pt idx="38522">
                  <c:v>385145.63</c:v>
                </c:pt>
                <c:pt idx="38523">
                  <c:v>385155.63</c:v>
                </c:pt>
                <c:pt idx="38524">
                  <c:v>385165.63</c:v>
                </c:pt>
                <c:pt idx="38525">
                  <c:v>385175.63</c:v>
                </c:pt>
                <c:pt idx="38526">
                  <c:v>385185.59</c:v>
                </c:pt>
                <c:pt idx="38527">
                  <c:v>385195.63</c:v>
                </c:pt>
                <c:pt idx="38528">
                  <c:v>385205.63</c:v>
                </c:pt>
                <c:pt idx="38529">
                  <c:v>385215.59</c:v>
                </c:pt>
                <c:pt idx="38530">
                  <c:v>385225.63</c:v>
                </c:pt>
                <c:pt idx="38531">
                  <c:v>385235.59</c:v>
                </c:pt>
                <c:pt idx="38532">
                  <c:v>385245.59</c:v>
                </c:pt>
                <c:pt idx="38533">
                  <c:v>385255.59</c:v>
                </c:pt>
                <c:pt idx="38534">
                  <c:v>385265.59</c:v>
                </c:pt>
                <c:pt idx="38535">
                  <c:v>385275.59</c:v>
                </c:pt>
                <c:pt idx="38536">
                  <c:v>385285.59</c:v>
                </c:pt>
                <c:pt idx="38537">
                  <c:v>385295.56</c:v>
                </c:pt>
                <c:pt idx="38538">
                  <c:v>385305.59</c:v>
                </c:pt>
                <c:pt idx="38539">
                  <c:v>385315.59</c:v>
                </c:pt>
                <c:pt idx="38540">
                  <c:v>385325.56</c:v>
                </c:pt>
                <c:pt idx="38541">
                  <c:v>385335.59</c:v>
                </c:pt>
                <c:pt idx="38542">
                  <c:v>385345.56</c:v>
                </c:pt>
                <c:pt idx="38543">
                  <c:v>385355.59</c:v>
                </c:pt>
                <c:pt idx="38544">
                  <c:v>385365.56</c:v>
                </c:pt>
                <c:pt idx="38545">
                  <c:v>385375.56</c:v>
                </c:pt>
                <c:pt idx="38546">
                  <c:v>385385.56</c:v>
                </c:pt>
                <c:pt idx="38547">
                  <c:v>385395.56</c:v>
                </c:pt>
                <c:pt idx="38548">
                  <c:v>385405.56</c:v>
                </c:pt>
                <c:pt idx="38549">
                  <c:v>385415.56</c:v>
                </c:pt>
                <c:pt idx="38550">
                  <c:v>385425.56</c:v>
                </c:pt>
                <c:pt idx="38551">
                  <c:v>385435.56</c:v>
                </c:pt>
                <c:pt idx="38552">
                  <c:v>385445.56</c:v>
                </c:pt>
                <c:pt idx="38553">
                  <c:v>385455.56</c:v>
                </c:pt>
                <c:pt idx="38554">
                  <c:v>385465.56</c:v>
                </c:pt>
                <c:pt idx="38555">
                  <c:v>385475.56</c:v>
                </c:pt>
                <c:pt idx="38556">
                  <c:v>385485.56</c:v>
                </c:pt>
                <c:pt idx="38557">
                  <c:v>385495.56</c:v>
                </c:pt>
                <c:pt idx="38558">
                  <c:v>385505.56</c:v>
                </c:pt>
                <c:pt idx="38559">
                  <c:v>385515.56</c:v>
                </c:pt>
                <c:pt idx="38560">
                  <c:v>385525.53</c:v>
                </c:pt>
                <c:pt idx="38561">
                  <c:v>385535.56</c:v>
                </c:pt>
                <c:pt idx="38562">
                  <c:v>385545.53</c:v>
                </c:pt>
                <c:pt idx="38563">
                  <c:v>385555.56</c:v>
                </c:pt>
                <c:pt idx="38564">
                  <c:v>385565.53</c:v>
                </c:pt>
                <c:pt idx="38565">
                  <c:v>385575.53</c:v>
                </c:pt>
                <c:pt idx="38566">
                  <c:v>385585.56</c:v>
                </c:pt>
                <c:pt idx="38567">
                  <c:v>385595.53</c:v>
                </c:pt>
                <c:pt idx="38568">
                  <c:v>385605.53</c:v>
                </c:pt>
                <c:pt idx="38569">
                  <c:v>385615.53</c:v>
                </c:pt>
                <c:pt idx="38570">
                  <c:v>385625.53</c:v>
                </c:pt>
                <c:pt idx="38571">
                  <c:v>385635.5</c:v>
                </c:pt>
                <c:pt idx="38572">
                  <c:v>385645.53</c:v>
                </c:pt>
                <c:pt idx="38573">
                  <c:v>385655.5</c:v>
                </c:pt>
                <c:pt idx="38574">
                  <c:v>385665.53</c:v>
                </c:pt>
                <c:pt idx="38575">
                  <c:v>385675.5</c:v>
                </c:pt>
                <c:pt idx="38576">
                  <c:v>385685.5</c:v>
                </c:pt>
                <c:pt idx="38577">
                  <c:v>385695.53</c:v>
                </c:pt>
                <c:pt idx="38578">
                  <c:v>385705.5</c:v>
                </c:pt>
                <c:pt idx="38579">
                  <c:v>385715.5</c:v>
                </c:pt>
                <c:pt idx="38580">
                  <c:v>385725.5</c:v>
                </c:pt>
                <c:pt idx="38581">
                  <c:v>385735.5</c:v>
                </c:pt>
                <c:pt idx="38582">
                  <c:v>385745.5</c:v>
                </c:pt>
                <c:pt idx="38583">
                  <c:v>385755.5</c:v>
                </c:pt>
                <c:pt idx="38584">
                  <c:v>385765.5</c:v>
                </c:pt>
                <c:pt idx="38585">
                  <c:v>385775.5</c:v>
                </c:pt>
                <c:pt idx="38586">
                  <c:v>385785.5</c:v>
                </c:pt>
                <c:pt idx="38587">
                  <c:v>385795.5</c:v>
                </c:pt>
                <c:pt idx="38588">
                  <c:v>385805.5</c:v>
                </c:pt>
                <c:pt idx="38589">
                  <c:v>385815.5</c:v>
                </c:pt>
                <c:pt idx="38590">
                  <c:v>385825.5</c:v>
                </c:pt>
                <c:pt idx="38591">
                  <c:v>385835.5</c:v>
                </c:pt>
                <c:pt idx="38592">
                  <c:v>385845.5</c:v>
                </c:pt>
                <c:pt idx="38593">
                  <c:v>385855.47</c:v>
                </c:pt>
                <c:pt idx="38594">
                  <c:v>385865.5</c:v>
                </c:pt>
                <c:pt idx="38595">
                  <c:v>385875.5</c:v>
                </c:pt>
                <c:pt idx="38596">
                  <c:v>385885.47</c:v>
                </c:pt>
                <c:pt idx="38597">
                  <c:v>385895.5</c:v>
                </c:pt>
                <c:pt idx="38598">
                  <c:v>385905.47</c:v>
                </c:pt>
                <c:pt idx="38599">
                  <c:v>385915.5</c:v>
                </c:pt>
                <c:pt idx="38600">
                  <c:v>385925.47</c:v>
                </c:pt>
                <c:pt idx="38601">
                  <c:v>385935.47</c:v>
                </c:pt>
                <c:pt idx="38602">
                  <c:v>385945.47</c:v>
                </c:pt>
                <c:pt idx="38603">
                  <c:v>385955.47</c:v>
                </c:pt>
                <c:pt idx="38604">
                  <c:v>385965.47</c:v>
                </c:pt>
                <c:pt idx="38605">
                  <c:v>385975.47</c:v>
                </c:pt>
                <c:pt idx="38606">
                  <c:v>385985.47</c:v>
                </c:pt>
                <c:pt idx="38607">
                  <c:v>385995.44</c:v>
                </c:pt>
                <c:pt idx="38608">
                  <c:v>386005.47</c:v>
                </c:pt>
                <c:pt idx="38609">
                  <c:v>386015.44</c:v>
                </c:pt>
                <c:pt idx="38610">
                  <c:v>386025.47</c:v>
                </c:pt>
                <c:pt idx="38611">
                  <c:v>386035.47</c:v>
                </c:pt>
                <c:pt idx="38612">
                  <c:v>386045.44</c:v>
                </c:pt>
                <c:pt idx="38613">
                  <c:v>386055.47</c:v>
                </c:pt>
                <c:pt idx="38614">
                  <c:v>386065.44</c:v>
                </c:pt>
                <c:pt idx="38615">
                  <c:v>386075.44</c:v>
                </c:pt>
                <c:pt idx="38616">
                  <c:v>386085.44</c:v>
                </c:pt>
                <c:pt idx="38617">
                  <c:v>386095.44</c:v>
                </c:pt>
                <c:pt idx="38618">
                  <c:v>386105.44</c:v>
                </c:pt>
                <c:pt idx="38619">
                  <c:v>386115.44</c:v>
                </c:pt>
                <c:pt idx="38620">
                  <c:v>386125.44</c:v>
                </c:pt>
                <c:pt idx="38621">
                  <c:v>386135.44</c:v>
                </c:pt>
                <c:pt idx="38622">
                  <c:v>386145.44</c:v>
                </c:pt>
                <c:pt idx="38623">
                  <c:v>386155.44</c:v>
                </c:pt>
                <c:pt idx="38624">
                  <c:v>386165.44</c:v>
                </c:pt>
                <c:pt idx="38625">
                  <c:v>386175.44</c:v>
                </c:pt>
                <c:pt idx="38626">
                  <c:v>386185.44</c:v>
                </c:pt>
                <c:pt idx="38627">
                  <c:v>386195.41</c:v>
                </c:pt>
                <c:pt idx="38628">
                  <c:v>386205.44</c:v>
                </c:pt>
                <c:pt idx="38629">
                  <c:v>386215.41</c:v>
                </c:pt>
                <c:pt idx="38630">
                  <c:v>386225.44</c:v>
                </c:pt>
                <c:pt idx="38631">
                  <c:v>386235.41</c:v>
                </c:pt>
                <c:pt idx="38632">
                  <c:v>386245.41</c:v>
                </c:pt>
                <c:pt idx="38633">
                  <c:v>386255.44</c:v>
                </c:pt>
                <c:pt idx="38634">
                  <c:v>386265.41</c:v>
                </c:pt>
                <c:pt idx="38635">
                  <c:v>386275.41</c:v>
                </c:pt>
                <c:pt idx="38636">
                  <c:v>386285.41</c:v>
                </c:pt>
                <c:pt idx="38637">
                  <c:v>386295.41</c:v>
                </c:pt>
                <c:pt idx="38638">
                  <c:v>386305.38</c:v>
                </c:pt>
                <c:pt idx="38639">
                  <c:v>386315.41</c:v>
                </c:pt>
                <c:pt idx="38640">
                  <c:v>386325.38</c:v>
                </c:pt>
                <c:pt idx="38641">
                  <c:v>386335.41</c:v>
                </c:pt>
                <c:pt idx="38642">
                  <c:v>386345.41</c:v>
                </c:pt>
                <c:pt idx="38643">
                  <c:v>386355.38</c:v>
                </c:pt>
                <c:pt idx="38644">
                  <c:v>386365.41</c:v>
                </c:pt>
                <c:pt idx="38645">
                  <c:v>386375.38</c:v>
                </c:pt>
                <c:pt idx="38646">
                  <c:v>386385.38</c:v>
                </c:pt>
                <c:pt idx="38647">
                  <c:v>386395.38</c:v>
                </c:pt>
                <c:pt idx="38648">
                  <c:v>386405.38</c:v>
                </c:pt>
                <c:pt idx="38649">
                  <c:v>386415.38</c:v>
                </c:pt>
                <c:pt idx="38650">
                  <c:v>386425.38</c:v>
                </c:pt>
                <c:pt idx="38651">
                  <c:v>386435.38</c:v>
                </c:pt>
                <c:pt idx="38652">
                  <c:v>386445.38</c:v>
                </c:pt>
                <c:pt idx="38653">
                  <c:v>386455.38</c:v>
                </c:pt>
                <c:pt idx="38654">
                  <c:v>386465.38</c:v>
                </c:pt>
                <c:pt idx="38655">
                  <c:v>386475.38</c:v>
                </c:pt>
                <c:pt idx="38656">
                  <c:v>386485.38</c:v>
                </c:pt>
                <c:pt idx="38657">
                  <c:v>386495.38</c:v>
                </c:pt>
                <c:pt idx="38658">
                  <c:v>386505.38</c:v>
                </c:pt>
                <c:pt idx="38659">
                  <c:v>386515.38</c:v>
                </c:pt>
                <c:pt idx="38660">
                  <c:v>386525.34</c:v>
                </c:pt>
                <c:pt idx="38661">
                  <c:v>386535.38</c:v>
                </c:pt>
                <c:pt idx="38662">
                  <c:v>386545.38</c:v>
                </c:pt>
                <c:pt idx="38663">
                  <c:v>386555.34</c:v>
                </c:pt>
                <c:pt idx="38664">
                  <c:v>386565.38</c:v>
                </c:pt>
                <c:pt idx="38665">
                  <c:v>386575.34</c:v>
                </c:pt>
                <c:pt idx="38666">
                  <c:v>386585.38</c:v>
                </c:pt>
                <c:pt idx="38667">
                  <c:v>386595.34</c:v>
                </c:pt>
                <c:pt idx="38668">
                  <c:v>386605.34</c:v>
                </c:pt>
                <c:pt idx="38669">
                  <c:v>386615.34</c:v>
                </c:pt>
                <c:pt idx="38670">
                  <c:v>386625.34</c:v>
                </c:pt>
                <c:pt idx="38671">
                  <c:v>386635.34</c:v>
                </c:pt>
                <c:pt idx="38672">
                  <c:v>386645.34</c:v>
                </c:pt>
                <c:pt idx="38673">
                  <c:v>386655.34</c:v>
                </c:pt>
                <c:pt idx="38674">
                  <c:v>386665.31</c:v>
                </c:pt>
                <c:pt idx="38675">
                  <c:v>386675.34</c:v>
                </c:pt>
                <c:pt idx="38676">
                  <c:v>386685.31</c:v>
                </c:pt>
                <c:pt idx="38677">
                  <c:v>386695.34</c:v>
                </c:pt>
                <c:pt idx="38678">
                  <c:v>386705.31</c:v>
                </c:pt>
                <c:pt idx="38679">
                  <c:v>386715.31</c:v>
                </c:pt>
                <c:pt idx="38680">
                  <c:v>386725.34</c:v>
                </c:pt>
                <c:pt idx="38681">
                  <c:v>386735.31</c:v>
                </c:pt>
                <c:pt idx="38682">
                  <c:v>386745.31</c:v>
                </c:pt>
                <c:pt idx="38683">
                  <c:v>386755.31</c:v>
                </c:pt>
                <c:pt idx="38684">
                  <c:v>386765.31</c:v>
                </c:pt>
                <c:pt idx="38685">
                  <c:v>386775.31</c:v>
                </c:pt>
                <c:pt idx="38686">
                  <c:v>386785.31</c:v>
                </c:pt>
                <c:pt idx="38687">
                  <c:v>386795.31</c:v>
                </c:pt>
                <c:pt idx="38688">
                  <c:v>386805.31</c:v>
                </c:pt>
                <c:pt idx="38689">
                  <c:v>386815.31</c:v>
                </c:pt>
                <c:pt idx="38690">
                  <c:v>386825.31</c:v>
                </c:pt>
                <c:pt idx="38691">
                  <c:v>386835.31</c:v>
                </c:pt>
                <c:pt idx="38692">
                  <c:v>386845.31</c:v>
                </c:pt>
                <c:pt idx="38693">
                  <c:v>386855.31</c:v>
                </c:pt>
                <c:pt idx="38694">
                  <c:v>386865.28</c:v>
                </c:pt>
                <c:pt idx="38695">
                  <c:v>386875.31</c:v>
                </c:pt>
                <c:pt idx="38696">
                  <c:v>386885.28</c:v>
                </c:pt>
                <c:pt idx="38697">
                  <c:v>386895.31</c:v>
                </c:pt>
                <c:pt idx="38698">
                  <c:v>386905.31</c:v>
                </c:pt>
                <c:pt idx="38699">
                  <c:v>386915.28</c:v>
                </c:pt>
                <c:pt idx="38700">
                  <c:v>386925.31</c:v>
                </c:pt>
                <c:pt idx="38701">
                  <c:v>386935.28</c:v>
                </c:pt>
                <c:pt idx="38702">
                  <c:v>386945.28000000003</c:v>
                </c:pt>
                <c:pt idx="38703">
                  <c:v>386955.28</c:v>
                </c:pt>
                <c:pt idx="38704">
                  <c:v>386965.28</c:v>
                </c:pt>
                <c:pt idx="38705">
                  <c:v>386975.25</c:v>
                </c:pt>
                <c:pt idx="38706">
                  <c:v>386985.28</c:v>
                </c:pt>
                <c:pt idx="38707">
                  <c:v>386995.25</c:v>
                </c:pt>
                <c:pt idx="38708">
                  <c:v>387005.28</c:v>
                </c:pt>
                <c:pt idx="38709">
                  <c:v>387015.28</c:v>
                </c:pt>
                <c:pt idx="38710">
                  <c:v>387025.25</c:v>
                </c:pt>
                <c:pt idx="38711">
                  <c:v>387035.28</c:v>
                </c:pt>
                <c:pt idx="38712">
                  <c:v>387045.25</c:v>
                </c:pt>
                <c:pt idx="38713">
                  <c:v>387055.25</c:v>
                </c:pt>
                <c:pt idx="38714">
                  <c:v>387065.25</c:v>
                </c:pt>
                <c:pt idx="38715">
                  <c:v>387075.25</c:v>
                </c:pt>
                <c:pt idx="38716">
                  <c:v>387085.25</c:v>
                </c:pt>
                <c:pt idx="38717">
                  <c:v>387095.25</c:v>
                </c:pt>
                <c:pt idx="38718">
                  <c:v>387105.25</c:v>
                </c:pt>
                <c:pt idx="38719">
                  <c:v>387115.25</c:v>
                </c:pt>
                <c:pt idx="38720">
                  <c:v>387125.25</c:v>
                </c:pt>
                <c:pt idx="38721">
                  <c:v>387135.25</c:v>
                </c:pt>
                <c:pt idx="38722">
                  <c:v>387145.25</c:v>
                </c:pt>
                <c:pt idx="38723">
                  <c:v>387155.25</c:v>
                </c:pt>
                <c:pt idx="38724">
                  <c:v>387165.25</c:v>
                </c:pt>
                <c:pt idx="38725">
                  <c:v>387175.25</c:v>
                </c:pt>
                <c:pt idx="38726">
                  <c:v>387185.25</c:v>
                </c:pt>
                <c:pt idx="38727">
                  <c:v>387195.25</c:v>
                </c:pt>
                <c:pt idx="38728">
                  <c:v>387205.25</c:v>
                </c:pt>
                <c:pt idx="38729">
                  <c:v>387215.25</c:v>
                </c:pt>
                <c:pt idx="38730">
                  <c:v>387225.22</c:v>
                </c:pt>
                <c:pt idx="38731">
                  <c:v>387235.25</c:v>
                </c:pt>
                <c:pt idx="38732">
                  <c:v>387245.22</c:v>
                </c:pt>
                <c:pt idx="38733">
                  <c:v>387255.25</c:v>
                </c:pt>
                <c:pt idx="38734">
                  <c:v>387265.22</c:v>
                </c:pt>
                <c:pt idx="38735">
                  <c:v>387275.22</c:v>
                </c:pt>
                <c:pt idx="38736">
                  <c:v>387285.25</c:v>
                </c:pt>
                <c:pt idx="38737">
                  <c:v>387295.22</c:v>
                </c:pt>
                <c:pt idx="38738">
                  <c:v>387305.22</c:v>
                </c:pt>
                <c:pt idx="38739">
                  <c:v>387315.22</c:v>
                </c:pt>
                <c:pt idx="38740">
                  <c:v>387325.22</c:v>
                </c:pt>
                <c:pt idx="38741">
                  <c:v>387335.25</c:v>
                </c:pt>
                <c:pt idx="38742">
                  <c:v>387345.22</c:v>
                </c:pt>
                <c:pt idx="38743">
                  <c:v>387355.19</c:v>
                </c:pt>
                <c:pt idx="38744">
                  <c:v>387365.22</c:v>
                </c:pt>
                <c:pt idx="38745">
                  <c:v>387375.22</c:v>
                </c:pt>
                <c:pt idx="38746">
                  <c:v>387385.19</c:v>
                </c:pt>
                <c:pt idx="38747">
                  <c:v>387395.22</c:v>
                </c:pt>
                <c:pt idx="38748">
                  <c:v>387405.19</c:v>
                </c:pt>
                <c:pt idx="38749">
                  <c:v>387415.19</c:v>
                </c:pt>
                <c:pt idx="38750">
                  <c:v>387425.19</c:v>
                </c:pt>
                <c:pt idx="38751">
                  <c:v>387435.19</c:v>
                </c:pt>
                <c:pt idx="38752">
                  <c:v>387445.19</c:v>
                </c:pt>
                <c:pt idx="38753">
                  <c:v>387455.19</c:v>
                </c:pt>
                <c:pt idx="38754">
                  <c:v>387465.19</c:v>
                </c:pt>
                <c:pt idx="38755">
                  <c:v>387475.19</c:v>
                </c:pt>
                <c:pt idx="38756">
                  <c:v>387485.19</c:v>
                </c:pt>
                <c:pt idx="38757">
                  <c:v>387495.19</c:v>
                </c:pt>
                <c:pt idx="38758">
                  <c:v>387505.19</c:v>
                </c:pt>
                <c:pt idx="38759">
                  <c:v>387515.19</c:v>
                </c:pt>
                <c:pt idx="38760">
                  <c:v>387525.19</c:v>
                </c:pt>
                <c:pt idx="38761">
                  <c:v>387535.16</c:v>
                </c:pt>
                <c:pt idx="38762">
                  <c:v>387545.19</c:v>
                </c:pt>
                <c:pt idx="38763">
                  <c:v>387555.16</c:v>
                </c:pt>
                <c:pt idx="38764">
                  <c:v>387565.19</c:v>
                </c:pt>
                <c:pt idx="38765">
                  <c:v>387575.19</c:v>
                </c:pt>
                <c:pt idx="38766">
                  <c:v>387585.16</c:v>
                </c:pt>
                <c:pt idx="38767">
                  <c:v>387595.19</c:v>
                </c:pt>
                <c:pt idx="38768">
                  <c:v>387605.16</c:v>
                </c:pt>
                <c:pt idx="38769">
                  <c:v>387615.16</c:v>
                </c:pt>
                <c:pt idx="38770">
                  <c:v>387625.16</c:v>
                </c:pt>
                <c:pt idx="38771">
                  <c:v>387635.16</c:v>
                </c:pt>
                <c:pt idx="38772">
                  <c:v>387645.16</c:v>
                </c:pt>
                <c:pt idx="38773">
                  <c:v>387655.16</c:v>
                </c:pt>
                <c:pt idx="38774">
                  <c:v>387665.16</c:v>
                </c:pt>
                <c:pt idx="38775">
                  <c:v>387675.16</c:v>
                </c:pt>
                <c:pt idx="38776">
                  <c:v>387685.16</c:v>
                </c:pt>
                <c:pt idx="38777">
                  <c:v>387695.13</c:v>
                </c:pt>
                <c:pt idx="38778">
                  <c:v>387705.16</c:v>
                </c:pt>
                <c:pt idx="38779">
                  <c:v>387715.13</c:v>
                </c:pt>
                <c:pt idx="38780">
                  <c:v>387725.16</c:v>
                </c:pt>
                <c:pt idx="38781">
                  <c:v>387735.13</c:v>
                </c:pt>
                <c:pt idx="38782">
                  <c:v>387745.13</c:v>
                </c:pt>
                <c:pt idx="38783">
                  <c:v>387755.16</c:v>
                </c:pt>
                <c:pt idx="38784">
                  <c:v>387765.13</c:v>
                </c:pt>
                <c:pt idx="38785">
                  <c:v>387775.13</c:v>
                </c:pt>
                <c:pt idx="38786">
                  <c:v>387785.13</c:v>
                </c:pt>
                <c:pt idx="38787">
                  <c:v>387795.13</c:v>
                </c:pt>
                <c:pt idx="38788">
                  <c:v>387805.13</c:v>
                </c:pt>
                <c:pt idx="38789">
                  <c:v>387815.13</c:v>
                </c:pt>
                <c:pt idx="38790">
                  <c:v>387825.13</c:v>
                </c:pt>
                <c:pt idx="38791">
                  <c:v>387835.13</c:v>
                </c:pt>
                <c:pt idx="38792">
                  <c:v>387845.13</c:v>
                </c:pt>
                <c:pt idx="38793">
                  <c:v>387855.13</c:v>
                </c:pt>
                <c:pt idx="38794">
                  <c:v>387865.13</c:v>
                </c:pt>
                <c:pt idx="38795">
                  <c:v>387875.13</c:v>
                </c:pt>
                <c:pt idx="38796">
                  <c:v>387885.13</c:v>
                </c:pt>
                <c:pt idx="38797">
                  <c:v>387895.09</c:v>
                </c:pt>
                <c:pt idx="38798">
                  <c:v>387905.13</c:v>
                </c:pt>
                <c:pt idx="38799">
                  <c:v>387915.09</c:v>
                </c:pt>
                <c:pt idx="38800">
                  <c:v>387925.13</c:v>
                </c:pt>
                <c:pt idx="38801">
                  <c:v>387935.09</c:v>
                </c:pt>
                <c:pt idx="38802">
                  <c:v>387945.09</c:v>
                </c:pt>
                <c:pt idx="38803">
                  <c:v>387955.13</c:v>
                </c:pt>
                <c:pt idx="38804">
                  <c:v>387965.09</c:v>
                </c:pt>
                <c:pt idx="38805">
                  <c:v>387975.09</c:v>
                </c:pt>
                <c:pt idx="38806">
                  <c:v>387985.09</c:v>
                </c:pt>
                <c:pt idx="38807">
                  <c:v>387995.09</c:v>
                </c:pt>
                <c:pt idx="38808">
                  <c:v>388005.06</c:v>
                </c:pt>
                <c:pt idx="38809">
                  <c:v>388015.09</c:v>
                </c:pt>
                <c:pt idx="38810">
                  <c:v>388025.06</c:v>
                </c:pt>
                <c:pt idx="38811">
                  <c:v>388035.09</c:v>
                </c:pt>
                <c:pt idx="38812">
                  <c:v>388045.09</c:v>
                </c:pt>
                <c:pt idx="38813">
                  <c:v>388055.06</c:v>
                </c:pt>
                <c:pt idx="38814">
                  <c:v>388065.09</c:v>
                </c:pt>
                <c:pt idx="38815">
                  <c:v>388075.06</c:v>
                </c:pt>
                <c:pt idx="38816">
                  <c:v>388085.06</c:v>
                </c:pt>
                <c:pt idx="38817">
                  <c:v>388095.06</c:v>
                </c:pt>
                <c:pt idx="38818">
                  <c:v>388105.06</c:v>
                </c:pt>
                <c:pt idx="38819">
                  <c:v>388115.06</c:v>
                </c:pt>
                <c:pt idx="38820">
                  <c:v>388125.06</c:v>
                </c:pt>
                <c:pt idx="38821">
                  <c:v>388135.06</c:v>
                </c:pt>
                <c:pt idx="38822">
                  <c:v>388145.06</c:v>
                </c:pt>
                <c:pt idx="38823">
                  <c:v>388155.06</c:v>
                </c:pt>
                <c:pt idx="38824">
                  <c:v>388165.06</c:v>
                </c:pt>
                <c:pt idx="38825">
                  <c:v>388175.06</c:v>
                </c:pt>
                <c:pt idx="38826">
                  <c:v>388185.06</c:v>
                </c:pt>
                <c:pt idx="38827">
                  <c:v>388195.06</c:v>
                </c:pt>
                <c:pt idx="38828">
                  <c:v>388205.03</c:v>
                </c:pt>
                <c:pt idx="38829">
                  <c:v>388215.06</c:v>
                </c:pt>
                <c:pt idx="38830">
                  <c:v>388225.06</c:v>
                </c:pt>
                <c:pt idx="38831">
                  <c:v>388235.06</c:v>
                </c:pt>
                <c:pt idx="38832">
                  <c:v>388245.06</c:v>
                </c:pt>
                <c:pt idx="38833">
                  <c:v>388255.03</c:v>
                </c:pt>
                <c:pt idx="38834">
                  <c:v>388265.06</c:v>
                </c:pt>
                <c:pt idx="38835">
                  <c:v>388275.03</c:v>
                </c:pt>
                <c:pt idx="38836">
                  <c:v>388285.03</c:v>
                </c:pt>
                <c:pt idx="38837">
                  <c:v>388295.03</c:v>
                </c:pt>
                <c:pt idx="38838">
                  <c:v>388305.03</c:v>
                </c:pt>
                <c:pt idx="38839">
                  <c:v>388315.06</c:v>
                </c:pt>
                <c:pt idx="38840">
                  <c:v>388325.03</c:v>
                </c:pt>
                <c:pt idx="38841">
                  <c:v>388335.03</c:v>
                </c:pt>
                <c:pt idx="38842">
                  <c:v>388345.03</c:v>
                </c:pt>
                <c:pt idx="38843">
                  <c:v>388355.03</c:v>
                </c:pt>
                <c:pt idx="38844">
                  <c:v>388365</c:v>
                </c:pt>
                <c:pt idx="38845">
                  <c:v>388375.03</c:v>
                </c:pt>
                <c:pt idx="38846">
                  <c:v>388385</c:v>
                </c:pt>
                <c:pt idx="38847">
                  <c:v>388395.03</c:v>
                </c:pt>
                <c:pt idx="38848">
                  <c:v>388405</c:v>
                </c:pt>
                <c:pt idx="38849">
                  <c:v>388415</c:v>
                </c:pt>
                <c:pt idx="38850">
                  <c:v>388425.03</c:v>
                </c:pt>
                <c:pt idx="38851">
                  <c:v>388435</c:v>
                </c:pt>
                <c:pt idx="38852">
                  <c:v>388445</c:v>
                </c:pt>
                <c:pt idx="38853">
                  <c:v>388455</c:v>
                </c:pt>
                <c:pt idx="38854">
                  <c:v>388465</c:v>
                </c:pt>
                <c:pt idx="38855">
                  <c:v>388475</c:v>
                </c:pt>
                <c:pt idx="38856">
                  <c:v>388485</c:v>
                </c:pt>
                <c:pt idx="38857">
                  <c:v>388495</c:v>
                </c:pt>
                <c:pt idx="38858">
                  <c:v>388505</c:v>
                </c:pt>
                <c:pt idx="38859">
                  <c:v>388515</c:v>
                </c:pt>
                <c:pt idx="38860">
                  <c:v>388525</c:v>
                </c:pt>
                <c:pt idx="38861">
                  <c:v>388535</c:v>
                </c:pt>
                <c:pt idx="38862">
                  <c:v>388545</c:v>
                </c:pt>
                <c:pt idx="38863">
                  <c:v>388555</c:v>
                </c:pt>
                <c:pt idx="38864">
                  <c:v>388564.97</c:v>
                </c:pt>
                <c:pt idx="38865">
                  <c:v>388575</c:v>
                </c:pt>
                <c:pt idx="38866">
                  <c:v>388584.97</c:v>
                </c:pt>
                <c:pt idx="38867">
                  <c:v>388595</c:v>
                </c:pt>
                <c:pt idx="38868">
                  <c:v>388605</c:v>
                </c:pt>
                <c:pt idx="38869">
                  <c:v>388614.97</c:v>
                </c:pt>
                <c:pt idx="38870">
                  <c:v>388625</c:v>
                </c:pt>
                <c:pt idx="38871">
                  <c:v>388634.97</c:v>
                </c:pt>
                <c:pt idx="38872">
                  <c:v>388644.97</c:v>
                </c:pt>
                <c:pt idx="38873">
                  <c:v>388654.97</c:v>
                </c:pt>
                <c:pt idx="38874">
                  <c:v>388664.97</c:v>
                </c:pt>
                <c:pt idx="38875">
                  <c:v>388674.94</c:v>
                </c:pt>
                <c:pt idx="38876">
                  <c:v>388684.97</c:v>
                </c:pt>
                <c:pt idx="38877">
                  <c:v>388694.97</c:v>
                </c:pt>
                <c:pt idx="38878">
                  <c:v>388704.97</c:v>
                </c:pt>
                <c:pt idx="38879">
                  <c:v>388714.97</c:v>
                </c:pt>
                <c:pt idx="38880">
                  <c:v>388724.94</c:v>
                </c:pt>
                <c:pt idx="38881">
                  <c:v>388734.97</c:v>
                </c:pt>
                <c:pt idx="38882">
                  <c:v>388744.97</c:v>
                </c:pt>
                <c:pt idx="38883">
                  <c:v>388754.94</c:v>
                </c:pt>
                <c:pt idx="38884">
                  <c:v>388764.94</c:v>
                </c:pt>
                <c:pt idx="38885">
                  <c:v>388774.94</c:v>
                </c:pt>
                <c:pt idx="38886">
                  <c:v>388784.94</c:v>
                </c:pt>
                <c:pt idx="38887">
                  <c:v>388794.94</c:v>
                </c:pt>
                <c:pt idx="38888">
                  <c:v>388804.94</c:v>
                </c:pt>
                <c:pt idx="38889">
                  <c:v>388814.94</c:v>
                </c:pt>
                <c:pt idx="38890">
                  <c:v>388824.94</c:v>
                </c:pt>
                <c:pt idx="38891">
                  <c:v>388834.94</c:v>
                </c:pt>
                <c:pt idx="38892">
                  <c:v>388844.94</c:v>
                </c:pt>
                <c:pt idx="38893">
                  <c:v>388854.94</c:v>
                </c:pt>
                <c:pt idx="38894">
                  <c:v>388864.94</c:v>
                </c:pt>
                <c:pt idx="38895">
                  <c:v>388874.91</c:v>
                </c:pt>
                <c:pt idx="38896">
                  <c:v>388884.94</c:v>
                </c:pt>
                <c:pt idx="38897">
                  <c:v>388894.94</c:v>
                </c:pt>
                <c:pt idx="38898">
                  <c:v>388904.94</c:v>
                </c:pt>
                <c:pt idx="38899">
                  <c:v>388914.94</c:v>
                </c:pt>
                <c:pt idx="38900">
                  <c:v>388924.91</c:v>
                </c:pt>
                <c:pt idx="38901">
                  <c:v>388934.94</c:v>
                </c:pt>
                <c:pt idx="38902">
                  <c:v>388944.91</c:v>
                </c:pt>
                <c:pt idx="38903">
                  <c:v>388954.91</c:v>
                </c:pt>
                <c:pt idx="38904">
                  <c:v>388964.91</c:v>
                </c:pt>
                <c:pt idx="38905">
                  <c:v>388974.91</c:v>
                </c:pt>
                <c:pt idx="38906">
                  <c:v>388984.94</c:v>
                </c:pt>
                <c:pt idx="38907">
                  <c:v>388994.91</c:v>
                </c:pt>
                <c:pt idx="38908">
                  <c:v>389004.91</c:v>
                </c:pt>
                <c:pt idx="38909">
                  <c:v>389014.91</c:v>
                </c:pt>
                <c:pt idx="38910">
                  <c:v>389024.91</c:v>
                </c:pt>
                <c:pt idx="38911">
                  <c:v>389034.88</c:v>
                </c:pt>
                <c:pt idx="38912">
                  <c:v>389044.91</c:v>
                </c:pt>
                <c:pt idx="38913">
                  <c:v>389054.88</c:v>
                </c:pt>
                <c:pt idx="38914">
                  <c:v>389064.91</c:v>
                </c:pt>
                <c:pt idx="38915">
                  <c:v>389074.91</c:v>
                </c:pt>
                <c:pt idx="38916">
                  <c:v>389084.88</c:v>
                </c:pt>
                <c:pt idx="38917">
                  <c:v>389094.91</c:v>
                </c:pt>
                <c:pt idx="38918">
                  <c:v>389104.88</c:v>
                </c:pt>
                <c:pt idx="38919">
                  <c:v>389114.88</c:v>
                </c:pt>
                <c:pt idx="38920">
                  <c:v>389124.88</c:v>
                </c:pt>
                <c:pt idx="38921">
                  <c:v>389134.88</c:v>
                </c:pt>
                <c:pt idx="38922">
                  <c:v>389144.88</c:v>
                </c:pt>
                <c:pt idx="38923">
                  <c:v>389154.88</c:v>
                </c:pt>
                <c:pt idx="38924">
                  <c:v>389164.88</c:v>
                </c:pt>
                <c:pt idx="38925">
                  <c:v>389174.88</c:v>
                </c:pt>
                <c:pt idx="38926">
                  <c:v>389184.88</c:v>
                </c:pt>
                <c:pt idx="38927">
                  <c:v>389194.88</c:v>
                </c:pt>
                <c:pt idx="38928">
                  <c:v>389204.88</c:v>
                </c:pt>
                <c:pt idx="38929">
                  <c:v>389214.88</c:v>
                </c:pt>
                <c:pt idx="38930">
                  <c:v>389224.88</c:v>
                </c:pt>
                <c:pt idx="38931">
                  <c:v>389234.88</c:v>
                </c:pt>
                <c:pt idx="38932">
                  <c:v>389244.88</c:v>
                </c:pt>
                <c:pt idx="38933">
                  <c:v>389254.84</c:v>
                </c:pt>
                <c:pt idx="38934">
                  <c:v>389264.88</c:v>
                </c:pt>
                <c:pt idx="38935">
                  <c:v>389274.88</c:v>
                </c:pt>
                <c:pt idx="38936">
                  <c:v>389284.84</c:v>
                </c:pt>
                <c:pt idx="38937">
                  <c:v>389294.88</c:v>
                </c:pt>
                <c:pt idx="38938">
                  <c:v>389304.84</c:v>
                </c:pt>
                <c:pt idx="38939">
                  <c:v>389314.84</c:v>
                </c:pt>
                <c:pt idx="38940">
                  <c:v>389324.84</c:v>
                </c:pt>
                <c:pt idx="38941">
                  <c:v>389334.84</c:v>
                </c:pt>
                <c:pt idx="38942">
                  <c:v>389344.81</c:v>
                </c:pt>
                <c:pt idx="38943">
                  <c:v>389354.84</c:v>
                </c:pt>
                <c:pt idx="38944">
                  <c:v>389364.84</c:v>
                </c:pt>
                <c:pt idx="38945">
                  <c:v>389374.84</c:v>
                </c:pt>
                <c:pt idx="38946">
                  <c:v>389384.84</c:v>
                </c:pt>
                <c:pt idx="38947">
                  <c:v>389394.81</c:v>
                </c:pt>
                <c:pt idx="38948">
                  <c:v>389404.84</c:v>
                </c:pt>
                <c:pt idx="38949">
                  <c:v>389414.81</c:v>
                </c:pt>
                <c:pt idx="38950">
                  <c:v>389424.81</c:v>
                </c:pt>
                <c:pt idx="38951">
                  <c:v>389434.81</c:v>
                </c:pt>
                <c:pt idx="38952">
                  <c:v>389444.81</c:v>
                </c:pt>
                <c:pt idx="38953">
                  <c:v>389454.84</c:v>
                </c:pt>
                <c:pt idx="38954">
                  <c:v>389464.81</c:v>
                </c:pt>
                <c:pt idx="38955">
                  <c:v>389474.81</c:v>
                </c:pt>
                <c:pt idx="38956">
                  <c:v>389484.81</c:v>
                </c:pt>
                <c:pt idx="38957">
                  <c:v>389494.81</c:v>
                </c:pt>
                <c:pt idx="38958">
                  <c:v>389504.81</c:v>
                </c:pt>
                <c:pt idx="38959">
                  <c:v>389514.81</c:v>
                </c:pt>
                <c:pt idx="38960">
                  <c:v>389524.81</c:v>
                </c:pt>
                <c:pt idx="38961">
                  <c:v>389534.81</c:v>
                </c:pt>
                <c:pt idx="38962">
                  <c:v>389544.81</c:v>
                </c:pt>
                <c:pt idx="38963">
                  <c:v>389554.81</c:v>
                </c:pt>
                <c:pt idx="38964">
                  <c:v>389564.81</c:v>
                </c:pt>
                <c:pt idx="38965">
                  <c:v>389574.81</c:v>
                </c:pt>
                <c:pt idx="38966">
                  <c:v>389584.81</c:v>
                </c:pt>
                <c:pt idx="38967">
                  <c:v>389594.78</c:v>
                </c:pt>
                <c:pt idx="38968">
                  <c:v>389604.81</c:v>
                </c:pt>
                <c:pt idx="38969">
                  <c:v>389614.78</c:v>
                </c:pt>
                <c:pt idx="38970">
                  <c:v>389624.78</c:v>
                </c:pt>
                <c:pt idx="38971">
                  <c:v>389634.78</c:v>
                </c:pt>
                <c:pt idx="38972">
                  <c:v>389644.78</c:v>
                </c:pt>
                <c:pt idx="38973">
                  <c:v>389654.81</c:v>
                </c:pt>
                <c:pt idx="38974">
                  <c:v>389664.78</c:v>
                </c:pt>
                <c:pt idx="38975">
                  <c:v>389674.78</c:v>
                </c:pt>
                <c:pt idx="38976">
                  <c:v>389684.78</c:v>
                </c:pt>
                <c:pt idx="38977">
                  <c:v>389694.78</c:v>
                </c:pt>
                <c:pt idx="38978">
                  <c:v>389704.75</c:v>
                </c:pt>
                <c:pt idx="38979">
                  <c:v>389714.78</c:v>
                </c:pt>
                <c:pt idx="38980">
                  <c:v>389724.75</c:v>
                </c:pt>
                <c:pt idx="38981">
                  <c:v>389734.78</c:v>
                </c:pt>
                <c:pt idx="38982">
                  <c:v>389744.78</c:v>
                </c:pt>
                <c:pt idx="38983">
                  <c:v>389754.75</c:v>
                </c:pt>
                <c:pt idx="38984">
                  <c:v>389764.78</c:v>
                </c:pt>
                <c:pt idx="38985">
                  <c:v>389774.75</c:v>
                </c:pt>
                <c:pt idx="38986">
                  <c:v>389784.75</c:v>
                </c:pt>
                <c:pt idx="38987">
                  <c:v>389794.75</c:v>
                </c:pt>
                <c:pt idx="38988">
                  <c:v>389804.75</c:v>
                </c:pt>
                <c:pt idx="38989">
                  <c:v>389814.75</c:v>
                </c:pt>
                <c:pt idx="38990">
                  <c:v>389824.75</c:v>
                </c:pt>
                <c:pt idx="38991">
                  <c:v>389834.75</c:v>
                </c:pt>
                <c:pt idx="38992">
                  <c:v>389844.75</c:v>
                </c:pt>
                <c:pt idx="38993">
                  <c:v>389854.75</c:v>
                </c:pt>
                <c:pt idx="38994">
                  <c:v>389864.75</c:v>
                </c:pt>
                <c:pt idx="38995">
                  <c:v>389874.75</c:v>
                </c:pt>
                <c:pt idx="38996">
                  <c:v>389884.75</c:v>
                </c:pt>
                <c:pt idx="38997">
                  <c:v>389894.75</c:v>
                </c:pt>
                <c:pt idx="38998">
                  <c:v>389904.72</c:v>
                </c:pt>
                <c:pt idx="38999">
                  <c:v>389914.75</c:v>
                </c:pt>
                <c:pt idx="39000">
                  <c:v>389924.75</c:v>
                </c:pt>
                <c:pt idx="39001">
                  <c:v>389934.75</c:v>
                </c:pt>
                <c:pt idx="39002">
                  <c:v>389944.75</c:v>
                </c:pt>
                <c:pt idx="39003">
                  <c:v>389954.72</c:v>
                </c:pt>
                <c:pt idx="39004">
                  <c:v>389964.75</c:v>
                </c:pt>
                <c:pt idx="39005">
                  <c:v>389974.72</c:v>
                </c:pt>
                <c:pt idx="39006">
                  <c:v>389984.72</c:v>
                </c:pt>
                <c:pt idx="39007">
                  <c:v>389994.72</c:v>
                </c:pt>
                <c:pt idx="39008">
                  <c:v>390004.72</c:v>
                </c:pt>
                <c:pt idx="39009">
                  <c:v>390014.69</c:v>
                </c:pt>
                <c:pt idx="39010">
                  <c:v>390024.72</c:v>
                </c:pt>
                <c:pt idx="39011">
                  <c:v>390034.72</c:v>
                </c:pt>
                <c:pt idx="39012">
                  <c:v>390044.72</c:v>
                </c:pt>
                <c:pt idx="39013">
                  <c:v>390054.72</c:v>
                </c:pt>
                <c:pt idx="39014">
                  <c:v>390064.69</c:v>
                </c:pt>
                <c:pt idx="39015">
                  <c:v>390074.72</c:v>
                </c:pt>
                <c:pt idx="39016">
                  <c:v>390084.69</c:v>
                </c:pt>
                <c:pt idx="39017">
                  <c:v>390094.69</c:v>
                </c:pt>
                <c:pt idx="39018">
                  <c:v>390104.72</c:v>
                </c:pt>
                <c:pt idx="39019">
                  <c:v>390114.69</c:v>
                </c:pt>
                <c:pt idx="39020">
                  <c:v>390124.72</c:v>
                </c:pt>
                <c:pt idx="39021">
                  <c:v>390134.69</c:v>
                </c:pt>
                <c:pt idx="39022">
                  <c:v>390144.69</c:v>
                </c:pt>
                <c:pt idx="39023">
                  <c:v>390154.69</c:v>
                </c:pt>
                <c:pt idx="39024">
                  <c:v>390164.69</c:v>
                </c:pt>
                <c:pt idx="39025">
                  <c:v>390174.69</c:v>
                </c:pt>
                <c:pt idx="39026">
                  <c:v>390184.69</c:v>
                </c:pt>
                <c:pt idx="39027">
                  <c:v>390194.69</c:v>
                </c:pt>
                <c:pt idx="39028">
                  <c:v>390204.69</c:v>
                </c:pt>
                <c:pt idx="39029">
                  <c:v>390214.69</c:v>
                </c:pt>
                <c:pt idx="39030">
                  <c:v>390224.69</c:v>
                </c:pt>
                <c:pt idx="39031">
                  <c:v>390234.69</c:v>
                </c:pt>
                <c:pt idx="39032">
                  <c:v>390244.69</c:v>
                </c:pt>
                <c:pt idx="39033">
                  <c:v>390254.69</c:v>
                </c:pt>
                <c:pt idx="39034">
                  <c:v>390264.66</c:v>
                </c:pt>
                <c:pt idx="39035">
                  <c:v>390274.69</c:v>
                </c:pt>
                <c:pt idx="39036">
                  <c:v>390284.66</c:v>
                </c:pt>
                <c:pt idx="39037">
                  <c:v>390294.66</c:v>
                </c:pt>
                <c:pt idx="39038">
                  <c:v>390304.69</c:v>
                </c:pt>
                <c:pt idx="39039">
                  <c:v>390314.66</c:v>
                </c:pt>
                <c:pt idx="39040">
                  <c:v>390324.69</c:v>
                </c:pt>
                <c:pt idx="39041">
                  <c:v>390334.66</c:v>
                </c:pt>
                <c:pt idx="39042">
                  <c:v>390344.66</c:v>
                </c:pt>
                <c:pt idx="39043">
                  <c:v>390354.66</c:v>
                </c:pt>
                <c:pt idx="39044">
                  <c:v>390364.66</c:v>
                </c:pt>
                <c:pt idx="39045">
                  <c:v>390374.63</c:v>
                </c:pt>
                <c:pt idx="39046">
                  <c:v>390384.66</c:v>
                </c:pt>
                <c:pt idx="39047">
                  <c:v>390394.66</c:v>
                </c:pt>
                <c:pt idx="39048">
                  <c:v>390404.66</c:v>
                </c:pt>
                <c:pt idx="39049">
                  <c:v>390414.66</c:v>
                </c:pt>
                <c:pt idx="39050">
                  <c:v>390424.63</c:v>
                </c:pt>
                <c:pt idx="39051">
                  <c:v>390434.66</c:v>
                </c:pt>
                <c:pt idx="39052">
                  <c:v>390444.63</c:v>
                </c:pt>
                <c:pt idx="39053">
                  <c:v>390454.63</c:v>
                </c:pt>
                <c:pt idx="39054">
                  <c:v>390464.63</c:v>
                </c:pt>
                <c:pt idx="39055">
                  <c:v>390474.63</c:v>
                </c:pt>
                <c:pt idx="39056">
                  <c:v>390484.63</c:v>
                </c:pt>
                <c:pt idx="39057">
                  <c:v>390494.63</c:v>
                </c:pt>
                <c:pt idx="39058">
                  <c:v>390504.63</c:v>
                </c:pt>
                <c:pt idx="39059">
                  <c:v>390514.63</c:v>
                </c:pt>
                <c:pt idx="39060">
                  <c:v>390524.63</c:v>
                </c:pt>
                <c:pt idx="39061">
                  <c:v>390534.63</c:v>
                </c:pt>
                <c:pt idx="39062">
                  <c:v>390544.63</c:v>
                </c:pt>
                <c:pt idx="39063">
                  <c:v>390554.63</c:v>
                </c:pt>
                <c:pt idx="39064">
                  <c:v>390564.63</c:v>
                </c:pt>
                <c:pt idx="39065">
                  <c:v>390574.59</c:v>
                </c:pt>
                <c:pt idx="39066">
                  <c:v>390584.63</c:v>
                </c:pt>
                <c:pt idx="39067">
                  <c:v>390594.63</c:v>
                </c:pt>
                <c:pt idx="39068">
                  <c:v>390604.63</c:v>
                </c:pt>
                <c:pt idx="39069">
                  <c:v>390614.63</c:v>
                </c:pt>
                <c:pt idx="39070">
                  <c:v>390624.59</c:v>
                </c:pt>
                <c:pt idx="39071">
                  <c:v>390634.63</c:v>
                </c:pt>
                <c:pt idx="39072">
                  <c:v>390644.59</c:v>
                </c:pt>
                <c:pt idx="39073">
                  <c:v>390654.59</c:v>
                </c:pt>
                <c:pt idx="39074">
                  <c:v>390664.59</c:v>
                </c:pt>
                <c:pt idx="39075">
                  <c:v>390674.59</c:v>
                </c:pt>
                <c:pt idx="39076">
                  <c:v>390684.63</c:v>
                </c:pt>
                <c:pt idx="39077">
                  <c:v>390694.59</c:v>
                </c:pt>
                <c:pt idx="39078">
                  <c:v>390704.59</c:v>
                </c:pt>
                <c:pt idx="39079">
                  <c:v>390714.59</c:v>
                </c:pt>
                <c:pt idx="39080">
                  <c:v>390724.59</c:v>
                </c:pt>
                <c:pt idx="39081">
                  <c:v>390734.56</c:v>
                </c:pt>
                <c:pt idx="39082">
                  <c:v>390744.59</c:v>
                </c:pt>
                <c:pt idx="39083">
                  <c:v>390754.56</c:v>
                </c:pt>
                <c:pt idx="39084">
                  <c:v>390764.56</c:v>
                </c:pt>
                <c:pt idx="39085">
                  <c:v>390774.59</c:v>
                </c:pt>
                <c:pt idx="39086">
                  <c:v>390784.56</c:v>
                </c:pt>
                <c:pt idx="39087">
                  <c:v>390794.59</c:v>
                </c:pt>
                <c:pt idx="39088">
                  <c:v>390804.56</c:v>
                </c:pt>
                <c:pt idx="39089">
                  <c:v>390814.56</c:v>
                </c:pt>
                <c:pt idx="39090">
                  <c:v>390824.56</c:v>
                </c:pt>
                <c:pt idx="39091">
                  <c:v>390834.56</c:v>
                </c:pt>
                <c:pt idx="39092">
                  <c:v>390844.56</c:v>
                </c:pt>
                <c:pt idx="39093">
                  <c:v>390854.56</c:v>
                </c:pt>
                <c:pt idx="39094">
                  <c:v>390864.56</c:v>
                </c:pt>
                <c:pt idx="39095">
                  <c:v>390874.56</c:v>
                </c:pt>
                <c:pt idx="39096">
                  <c:v>390884.56</c:v>
                </c:pt>
                <c:pt idx="39097">
                  <c:v>390894.56</c:v>
                </c:pt>
                <c:pt idx="39098">
                  <c:v>390904.56</c:v>
                </c:pt>
                <c:pt idx="39099">
                  <c:v>390914.56</c:v>
                </c:pt>
                <c:pt idx="39100">
                  <c:v>390924.56</c:v>
                </c:pt>
                <c:pt idx="39101">
                  <c:v>390934.53</c:v>
                </c:pt>
                <c:pt idx="39102">
                  <c:v>390944.56</c:v>
                </c:pt>
                <c:pt idx="39103">
                  <c:v>390954.53</c:v>
                </c:pt>
                <c:pt idx="39104">
                  <c:v>390964.56</c:v>
                </c:pt>
                <c:pt idx="39105">
                  <c:v>390974.56</c:v>
                </c:pt>
                <c:pt idx="39106">
                  <c:v>390984.53</c:v>
                </c:pt>
                <c:pt idx="39107">
                  <c:v>390994.56</c:v>
                </c:pt>
                <c:pt idx="39108">
                  <c:v>391004.53</c:v>
                </c:pt>
                <c:pt idx="39109">
                  <c:v>391014.53</c:v>
                </c:pt>
                <c:pt idx="39110">
                  <c:v>391024.53</c:v>
                </c:pt>
                <c:pt idx="39111">
                  <c:v>391034.53</c:v>
                </c:pt>
                <c:pt idx="39112">
                  <c:v>391044.5</c:v>
                </c:pt>
                <c:pt idx="39113">
                  <c:v>391054.53</c:v>
                </c:pt>
                <c:pt idx="39114">
                  <c:v>391064.53</c:v>
                </c:pt>
                <c:pt idx="39115">
                  <c:v>391074.53</c:v>
                </c:pt>
                <c:pt idx="39116">
                  <c:v>391084.53</c:v>
                </c:pt>
                <c:pt idx="39117">
                  <c:v>391094.5</c:v>
                </c:pt>
                <c:pt idx="39118">
                  <c:v>391104.53</c:v>
                </c:pt>
                <c:pt idx="39119">
                  <c:v>391114.5</c:v>
                </c:pt>
                <c:pt idx="39120">
                  <c:v>391124.5</c:v>
                </c:pt>
                <c:pt idx="39121">
                  <c:v>391134.5</c:v>
                </c:pt>
                <c:pt idx="39122">
                  <c:v>391144.5</c:v>
                </c:pt>
                <c:pt idx="39123">
                  <c:v>391154.53</c:v>
                </c:pt>
                <c:pt idx="39124">
                  <c:v>391164.5</c:v>
                </c:pt>
                <c:pt idx="39125">
                  <c:v>391174.5</c:v>
                </c:pt>
                <c:pt idx="39126">
                  <c:v>391184.5</c:v>
                </c:pt>
                <c:pt idx="39127">
                  <c:v>391194.5</c:v>
                </c:pt>
                <c:pt idx="39128">
                  <c:v>391204.5</c:v>
                </c:pt>
                <c:pt idx="39129">
                  <c:v>391214.5</c:v>
                </c:pt>
                <c:pt idx="39130">
                  <c:v>391224.5</c:v>
                </c:pt>
                <c:pt idx="39131">
                  <c:v>391234.5</c:v>
                </c:pt>
                <c:pt idx="39132">
                  <c:v>391244.47</c:v>
                </c:pt>
                <c:pt idx="39133">
                  <c:v>391254.5</c:v>
                </c:pt>
                <c:pt idx="39134">
                  <c:v>391264.5</c:v>
                </c:pt>
                <c:pt idx="39135">
                  <c:v>391274.5</c:v>
                </c:pt>
                <c:pt idx="39136">
                  <c:v>391284.5</c:v>
                </c:pt>
                <c:pt idx="39137">
                  <c:v>391294.47</c:v>
                </c:pt>
                <c:pt idx="39138">
                  <c:v>391304.5</c:v>
                </c:pt>
                <c:pt idx="39139">
                  <c:v>391314.47</c:v>
                </c:pt>
                <c:pt idx="39140">
                  <c:v>391324.47</c:v>
                </c:pt>
                <c:pt idx="39141">
                  <c:v>391334.47</c:v>
                </c:pt>
                <c:pt idx="39142">
                  <c:v>391344.47</c:v>
                </c:pt>
                <c:pt idx="39143">
                  <c:v>391354.5</c:v>
                </c:pt>
                <c:pt idx="39144">
                  <c:v>391364.47</c:v>
                </c:pt>
                <c:pt idx="39145">
                  <c:v>391374.47</c:v>
                </c:pt>
                <c:pt idx="39146">
                  <c:v>391384.47</c:v>
                </c:pt>
                <c:pt idx="39147">
                  <c:v>391394.47</c:v>
                </c:pt>
                <c:pt idx="39148">
                  <c:v>391404.44</c:v>
                </c:pt>
                <c:pt idx="39149">
                  <c:v>391414.47</c:v>
                </c:pt>
                <c:pt idx="39150">
                  <c:v>391424.44</c:v>
                </c:pt>
                <c:pt idx="39151">
                  <c:v>391434.44</c:v>
                </c:pt>
                <c:pt idx="39152">
                  <c:v>391444.47</c:v>
                </c:pt>
                <c:pt idx="39153">
                  <c:v>391454.44</c:v>
                </c:pt>
                <c:pt idx="39154">
                  <c:v>391464.47</c:v>
                </c:pt>
                <c:pt idx="39155">
                  <c:v>391474.44</c:v>
                </c:pt>
                <c:pt idx="39156">
                  <c:v>391484.44</c:v>
                </c:pt>
                <c:pt idx="39157">
                  <c:v>391494.44</c:v>
                </c:pt>
                <c:pt idx="39158">
                  <c:v>391504.44</c:v>
                </c:pt>
                <c:pt idx="39159">
                  <c:v>391514.44</c:v>
                </c:pt>
                <c:pt idx="39160">
                  <c:v>391524.44</c:v>
                </c:pt>
                <c:pt idx="39161">
                  <c:v>391534.44</c:v>
                </c:pt>
                <c:pt idx="39162">
                  <c:v>391544.44</c:v>
                </c:pt>
                <c:pt idx="39163">
                  <c:v>391554.44</c:v>
                </c:pt>
                <c:pt idx="39164">
                  <c:v>391564.44</c:v>
                </c:pt>
                <c:pt idx="39165">
                  <c:v>391574.44</c:v>
                </c:pt>
                <c:pt idx="39166">
                  <c:v>391584.44</c:v>
                </c:pt>
                <c:pt idx="39167">
                  <c:v>391594.44</c:v>
                </c:pt>
                <c:pt idx="39168">
                  <c:v>391604.41</c:v>
                </c:pt>
                <c:pt idx="39169">
                  <c:v>391614.44</c:v>
                </c:pt>
                <c:pt idx="39170">
                  <c:v>391624.44</c:v>
                </c:pt>
                <c:pt idx="39171">
                  <c:v>391634.44</c:v>
                </c:pt>
                <c:pt idx="39172">
                  <c:v>391644.44</c:v>
                </c:pt>
                <c:pt idx="39173">
                  <c:v>391654.41</c:v>
                </c:pt>
                <c:pt idx="39174">
                  <c:v>391664.44</c:v>
                </c:pt>
                <c:pt idx="39175">
                  <c:v>391674.41</c:v>
                </c:pt>
                <c:pt idx="39176">
                  <c:v>391684.41</c:v>
                </c:pt>
                <c:pt idx="39177">
                  <c:v>391694.41</c:v>
                </c:pt>
                <c:pt idx="39178">
                  <c:v>391704.41</c:v>
                </c:pt>
                <c:pt idx="39179">
                  <c:v>391714.38</c:v>
                </c:pt>
                <c:pt idx="39180">
                  <c:v>391724.41</c:v>
                </c:pt>
                <c:pt idx="39181">
                  <c:v>391734.41</c:v>
                </c:pt>
                <c:pt idx="39182">
                  <c:v>391744.41</c:v>
                </c:pt>
                <c:pt idx="39183">
                  <c:v>391754.41</c:v>
                </c:pt>
                <c:pt idx="39184">
                  <c:v>391764.38</c:v>
                </c:pt>
                <c:pt idx="39185">
                  <c:v>391774.41</c:v>
                </c:pt>
                <c:pt idx="39186">
                  <c:v>391784.38</c:v>
                </c:pt>
                <c:pt idx="39187">
                  <c:v>391794.38</c:v>
                </c:pt>
                <c:pt idx="39188">
                  <c:v>391804.38</c:v>
                </c:pt>
                <c:pt idx="39189">
                  <c:v>391814.38</c:v>
                </c:pt>
                <c:pt idx="39190">
                  <c:v>391824.41</c:v>
                </c:pt>
                <c:pt idx="39191">
                  <c:v>391834.38</c:v>
                </c:pt>
                <c:pt idx="39192">
                  <c:v>391844.38</c:v>
                </c:pt>
                <c:pt idx="39193">
                  <c:v>391854.38</c:v>
                </c:pt>
                <c:pt idx="39194">
                  <c:v>391864.38</c:v>
                </c:pt>
                <c:pt idx="39195">
                  <c:v>391874.38</c:v>
                </c:pt>
                <c:pt idx="39196">
                  <c:v>391884.38</c:v>
                </c:pt>
                <c:pt idx="39197">
                  <c:v>391894.38</c:v>
                </c:pt>
                <c:pt idx="39198">
                  <c:v>391904.38</c:v>
                </c:pt>
                <c:pt idx="39199">
                  <c:v>391914.38</c:v>
                </c:pt>
                <c:pt idx="39200">
                  <c:v>391924.38</c:v>
                </c:pt>
                <c:pt idx="39201">
                  <c:v>391934.38</c:v>
                </c:pt>
                <c:pt idx="39202">
                  <c:v>391944.38</c:v>
                </c:pt>
                <c:pt idx="39203">
                  <c:v>391954.38</c:v>
                </c:pt>
                <c:pt idx="39204">
                  <c:v>391964.34</c:v>
                </c:pt>
                <c:pt idx="39205">
                  <c:v>391974.38</c:v>
                </c:pt>
                <c:pt idx="39206">
                  <c:v>391984.34</c:v>
                </c:pt>
                <c:pt idx="39207">
                  <c:v>391994.34</c:v>
                </c:pt>
                <c:pt idx="39208">
                  <c:v>392004.38</c:v>
                </c:pt>
                <c:pt idx="39209">
                  <c:v>392014.34</c:v>
                </c:pt>
                <c:pt idx="39210">
                  <c:v>392024.38</c:v>
                </c:pt>
                <c:pt idx="39211">
                  <c:v>392034.34</c:v>
                </c:pt>
                <c:pt idx="39212">
                  <c:v>392044.34</c:v>
                </c:pt>
                <c:pt idx="39213">
                  <c:v>392054.38</c:v>
                </c:pt>
                <c:pt idx="39214">
                  <c:v>392064.34</c:v>
                </c:pt>
                <c:pt idx="39215">
                  <c:v>392074.31</c:v>
                </c:pt>
                <c:pt idx="39216">
                  <c:v>392084.34</c:v>
                </c:pt>
                <c:pt idx="39217">
                  <c:v>392094.31</c:v>
                </c:pt>
                <c:pt idx="39218">
                  <c:v>392104.31</c:v>
                </c:pt>
                <c:pt idx="39219">
                  <c:v>392114.34</c:v>
                </c:pt>
                <c:pt idx="39220">
                  <c:v>392124.31</c:v>
                </c:pt>
                <c:pt idx="39221">
                  <c:v>392134.34</c:v>
                </c:pt>
                <c:pt idx="39222">
                  <c:v>392144.31</c:v>
                </c:pt>
                <c:pt idx="39223">
                  <c:v>392154.31</c:v>
                </c:pt>
                <c:pt idx="39224">
                  <c:v>392164.31</c:v>
                </c:pt>
                <c:pt idx="39225">
                  <c:v>392174.31</c:v>
                </c:pt>
                <c:pt idx="39226">
                  <c:v>392184.31</c:v>
                </c:pt>
                <c:pt idx="39227">
                  <c:v>392194.31</c:v>
                </c:pt>
                <c:pt idx="39228">
                  <c:v>392204.31</c:v>
                </c:pt>
                <c:pt idx="39229">
                  <c:v>392214.31</c:v>
                </c:pt>
                <c:pt idx="39230">
                  <c:v>392224.31</c:v>
                </c:pt>
                <c:pt idx="39231">
                  <c:v>392234.31</c:v>
                </c:pt>
                <c:pt idx="39232">
                  <c:v>392244.31</c:v>
                </c:pt>
                <c:pt idx="39233">
                  <c:v>392254.31</c:v>
                </c:pt>
                <c:pt idx="39234">
                  <c:v>392264.31</c:v>
                </c:pt>
                <c:pt idx="39235">
                  <c:v>392274.28</c:v>
                </c:pt>
                <c:pt idx="39236">
                  <c:v>392284.31</c:v>
                </c:pt>
                <c:pt idx="39237">
                  <c:v>392294.31</c:v>
                </c:pt>
                <c:pt idx="39238">
                  <c:v>392304.31</c:v>
                </c:pt>
                <c:pt idx="39239">
                  <c:v>392314.31</c:v>
                </c:pt>
                <c:pt idx="39240">
                  <c:v>392324.28</c:v>
                </c:pt>
                <c:pt idx="39241">
                  <c:v>392334.31</c:v>
                </c:pt>
                <c:pt idx="39242">
                  <c:v>392344.28</c:v>
                </c:pt>
                <c:pt idx="39243">
                  <c:v>392354.28</c:v>
                </c:pt>
                <c:pt idx="39244">
                  <c:v>392364.28</c:v>
                </c:pt>
                <c:pt idx="39245">
                  <c:v>392374.28</c:v>
                </c:pt>
                <c:pt idx="39246">
                  <c:v>392384.31</c:v>
                </c:pt>
                <c:pt idx="39247">
                  <c:v>392394.28</c:v>
                </c:pt>
                <c:pt idx="39248">
                  <c:v>392404.28</c:v>
                </c:pt>
                <c:pt idx="39249">
                  <c:v>392414.28</c:v>
                </c:pt>
                <c:pt idx="39250">
                  <c:v>392424.28</c:v>
                </c:pt>
                <c:pt idx="39251">
                  <c:v>392434.25</c:v>
                </c:pt>
                <c:pt idx="39252">
                  <c:v>392444.28</c:v>
                </c:pt>
                <c:pt idx="39253">
                  <c:v>392454.25</c:v>
                </c:pt>
                <c:pt idx="39254">
                  <c:v>392464.25</c:v>
                </c:pt>
                <c:pt idx="39255">
                  <c:v>392474.28</c:v>
                </c:pt>
                <c:pt idx="39256">
                  <c:v>392484.25</c:v>
                </c:pt>
                <c:pt idx="39257">
                  <c:v>392494.28</c:v>
                </c:pt>
                <c:pt idx="39258">
                  <c:v>392504.25</c:v>
                </c:pt>
                <c:pt idx="39259">
                  <c:v>392514.25</c:v>
                </c:pt>
                <c:pt idx="39260">
                  <c:v>392524.25</c:v>
                </c:pt>
                <c:pt idx="39261">
                  <c:v>392534.25</c:v>
                </c:pt>
                <c:pt idx="39262">
                  <c:v>392544.25</c:v>
                </c:pt>
                <c:pt idx="39263">
                  <c:v>392554.25</c:v>
                </c:pt>
                <c:pt idx="39264">
                  <c:v>392564.25</c:v>
                </c:pt>
                <c:pt idx="39265">
                  <c:v>392574.25</c:v>
                </c:pt>
                <c:pt idx="39266">
                  <c:v>392584.25</c:v>
                </c:pt>
                <c:pt idx="39267">
                  <c:v>392594.25</c:v>
                </c:pt>
                <c:pt idx="39268">
                  <c:v>392604.25</c:v>
                </c:pt>
                <c:pt idx="39269">
                  <c:v>392614.25</c:v>
                </c:pt>
                <c:pt idx="39270">
                  <c:v>392624.25</c:v>
                </c:pt>
                <c:pt idx="39271">
                  <c:v>392634.22</c:v>
                </c:pt>
                <c:pt idx="39272">
                  <c:v>392644.25</c:v>
                </c:pt>
                <c:pt idx="39273">
                  <c:v>392654.22</c:v>
                </c:pt>
                <c:pt idx="39274">
                  <c:v>392664.22</c:v>
                </c:pt>
                <c:pt idx="39275">
                  <c:v>392674.25</c:v>
                </c:pt>
                <c:pt idx="39276">
                  <c:v>392684.22</c:v>
                </c:pt>
                <c:pt idx="39277">
                  <c:v>392694.25</c:v>
                </c:pt>
                <c:pt idx="39278">
                  <c:v>392704.22</c:v>
                </c:pt>
                <c:pt idx="39279">
                  <c:v>392714.22</c:v>
                </c:pt>
                <c:pt idx="39280">
                  <c:v>392724.22</c:v>
                </c:pt>
                <c:pt idx="39281">
                  <c:v>392734.22</c:v>
                </c:pt>
                <c:pt idx="39282">
                  <c:v>392744.19</c:v>
                </c:pt>
                <c:pt idx="39283">
                  <c:v>392754.22</c:v>
                </c:pt>
                <c:pt idx="39284">
                  <c:v>392764.22</c:v>
                </c:pt>
                <c:pt idx="39285">
                  <c:v>392774.19</c:v>
                </c:pt>
                <c:pt idx="39286">
                  <c:v>392784.22</c:v>
                </c:pt>
                <c:pt idx="39287">
                  <c:v>392794.19</c:v>
                </c:pt>
                <c:pt idx="39288">
                  <c:v>392804.22</c:v>
                </c:pt>
                <c:pt idx="39289">
                  <c:v>392814.19</c:v>
                </c:pt>
                <c:pt idx="39290">
                  <c:v>392824.19</c:v>
                </c:pt>
                <c:pt idx="39291">
                  <c:v>392834.19</c:v>
                </c:pt>
                <c:pt idx="39292">
                  <c:v>392844.19</c:v>
                </c:pt>
                <c:pt idx="39293">
                  <c:v>392854.19</c:v>
                </c:pt>
                <c:pt idx="39294">
                  <c:v>392864.19</c:v>
                </c:pt>
                <c:pt idx="39295">
                  <c:v>392874.19</c:v>
                </c:pt>
                <c:pt idx="39296">
                  <c:v>392884.19</c:v>
                </c:pt>
                <c:pt idx="39297">
                  <c:v>392894.19</c:v>
                </c:pt>
                <c:pt idx="39298">
                  <c:v>392904.19</c:v>
                </c:pt>
                <c:pt idx="39299">
                  <c:v>392914.19</c:v>
                </c:pt>
                <c:pt idx="39300">
                  <c:v>392924.19</c:v>
                </c:pt>
                <c:pt idx="39301">
                  <c:v>392934.19</c:v>
                </c:pt>
                <c:pt idx="39302">
                  <c:v>392944.16</c:v>
                </c:pt>
                <c:pt idx="39303">
                  <c:v>392954.19</c:v>
                </c:pt>
                <c:pt idx="39304">
                  <c:v>392964.19</c:v>
                </c:pt>
                <c:pt idx="39305">
                  <c:v>392974.19</c:v>
                </c:pt>
                <c:pt idx="39306">
                  <c:v>392984.19</c:v>
                </c:pt>
                <c:pt idx="39307">
                  <c:v>392994.16</c:v>
                </c:pt>
                <c:pt idx="39308">
                  <c:v>393004.19</c:v>
                </c:pt>
                <c:pt idx="39309">
                  <c:v>393014.16</c:v>
                </c:pt>
                <c:pt idx="39310">
                  <c:v>393024.16</c:v>
                </c:pt>
                <c:pt idx="39311">
                  <c:v>393034.16</c:v>
                </c:pt>
                <c:pt idx="39312">
                  <c:v>393044.16</c:v>
                </c:pt>
                <c:pt idx="39313">
                  <c:v>393054.19</c:v>
                </c:pt>
                <c:pt idx="39314">
                  <c:v>393064.16</c:v>
                </c:pt>
                <c:pt idx="39315">
                  <c:v>393074.16</c:v>
                </c:pt>
                <c:pt idx="39316">
                  <c:v>393084.15999999997</c:v>
                </c:pt>
                <c:pt idx="39317">
                  <c:v>393094.16</c:v>
                </c:pt>
                <c:pt idx="39318">
                  <c:v>393104.13</c:v>
                </c:pt>
                <c:pt idx="39319">
                  <c:v>393114.16</c:v>
                </c:pt>
                <c:pt idx="39320">
                  <c:v>393124.13</c:v>
                </c:pt>
                <c:pt idx="39321">
                  <c:v>393134.13</c:v>
                </c:pt>
                <c:pt idx="39322">
                  <c:v>393144.16</c:v>
                </c:pt>
                <c:pt idx="39323">
                  <c:v>393154.13</c:v>
                </c:pt>
                <c:pt idx="39324">
                  <c:v>393164.16</c:v>
                </c:pt>
                <c:pt idx="39325">
                  <c:v>393174.13</c:v>
                </c:pt>
                <c:pt idx="39326">
                  <c:v>393184.13</c:v>
                </c:pt>
                <c:pt idx="39327">
                  <c:v>393194.13</c:v>
                </c:pt>
                <c:pt idx="39328">
                  <c:v>393204.13</c:v>
                </c:pt>
                <c:pt idx="39329">
                  <c:v>393214.13</c:v>
                </c:pt>
                <c:pt idx="39330">
                  <c:v>393224.13</c:v>
                </c:pt>
                <c:pt idx="39331">
                  <c:v>393234.13</c:v>
                </c:pt>
                <c:pt idx="39332">
                  <c:v>393244.13</c:v>
                </c:pt>
                <c:pt idx="39333">
                  <c:v>393254.13</c:v>
                </c:pt>
                <c:pt idx="39334">
                  <c:v>393264.13</c:v>
                </c:pt>
                <c:pt idx="39335">
                  <c:v>393274.13</c:v>
                </c:pt>
                <c:pt idx="39336">
                  <c:v>393284.13</c:v>
                </c:pt>
                <c:pt idx="39337">
                  <c:v>393294.13</c:v>
                </c:pt>
                <c:pt idx="39338">
                  <c:v>393304.09</c:v>
                </c:pt>
                <c:pt idx="39339">
                  <c:v>393314.13</c:v>
                </c:pt>
                <c:pt idx="39340">
                  <c:v>393324.09</c:v>
                </c:pt>
                <c:pt idx="39341">
                  <c:v>393334.09</c:v>
                </c:pt>
                <c:pt idx="39342">
                  <c:v>393344.13</c:v>
                </c:pt>
                <c:pt idx="39343">
                  <c:v>393354.09</c:v>
                </c:pt>
                <c:pt idx="39344">
                  <c:v>393364.13</c:v>
                </c:pt>
                <c:pt idx="39345">
                  <c:v>393374.09</c:v>
                </c:pt>
                <c:pt idx="39346">
                  <c:v>393384.09</c:v>
                </c:pt>
                <c:pt idx="39347">
                  <c:v>393394.09</c:v>
                </c:pt>
                <c:pt idx="39348">
                  <c:v>393404.09</c:v>
                </c:pt>
                <c:pt idx="39349">
                  <c:v>393414.06</c:v>
                </c:pt>
                <c:pt idx="39350">
                  <c:v>393424.09</c:v>
                </c:pt>
                <c:pt idx="39351">
                  <c:v>393434.09</c:v>
                </c:pt>
                <c:pt idx="39352">
                  <c:v>393444.09</c:v>
                </c:pt>
                <c:pt idx="39353">
                  <c:v>393454.09</c:v>
                </c:pt>
                <c:pt idx="39354">
                  <c:v>393464.06</c:v>
                </c:pt>
                <c:pt idx="39355">
                  <c:v>393474.09</c:v>
                </c:pt>
                <c:pt idx="39356">
                  <c:v>393484.06</c:v>
                </c:pt>
                <c:pt idx="39357">
                  <c:v>393494.06</c:v>
                </c:pt>
                <c:pt idx="39358">
                  <c:v>393504.06</c:v>
                </c:pt>
                <c:pt idx="39359">
                  <c:v>393514.06</c:v>
                </c:pt>
                <c:pt idx="39360">
                  <c:v>393524.09</c:v>
                </c:pt>
                <c:pt idx="39361">
                  <c:v>393534.06</c:v>
                </c:pt>
                <c:pt idx="39362">
                  <c:v>393544.06</c:v>
                </c:pt>
                <c:pt idx="39363">
                  <c:v>393554.06</c:v>
                </c:pt>
                <c:pt idx="39364">
                  <c:v>393564.06</c:v>
                </c:pt>
                <c:pt idx="39365">
                  <c:v>393574.06</c:v>
                </c:pt>
                <c:pt idx="39366">
                  <c:v>393584.06</c:v>
                </c:pt>
                <c:pt idx="39367">
                  <c:v>393594.06</c:v>
                </c:pt>
                <c:pt idx="39368">
                  <c:v>393604.06</c:v>
                </c:pt>
                <c:pt idx="39369">
                  <c:v>393614.03</c:v>
                </c:pt>
                <c:pt idx="39370">
                  <c:v>393624.06</c:v>
                </c:pt>
                <c:pt idx="39371">
                  <c:v>393634.06</c:v>
                </c:pt>
                <c:pt idx="39372">
                  <c:v>393644.06</c:v>
                </c:pt>
                <c:pt idx="39373">
                  <c:v>393654.06</c:v>
                </c:pt>
                <c:pt idx="39374">
                  <c:v>393664.03</c:v>
                </c:pt>
                <c:pt idx="39375">
                  <c:v>393674.06</c:v>
                </c:pt>
                <c:pt idx="39376">
                  <c:v>393684.03</c:v>
                </c:pt>
                <c:pt idx="39377">
                  <c:v>393694.03</c:v>
                </c:pt>
                <c:pt idx="39378">
                  <c:v>393704.03</c:v>
                </c:pt>
                <c:pt idx="39379">
                  <c:v>393714.03</c:v>
                </c:pt>
                <c:pt idx="39380">
                  <c:v>393724.06</c:v>
                </c:pt>
                <c:pt idx="39381">
                  <c:v>393734.03</c:v>
                </c:pt>
                <c:pt idx="39382">
                  <c:v>393744.03</c:v>
                </c:pt>
                <c:pt idx="39383">
                  <c:v>393754.03</c:v>
                </c:pt>
                <c:pt idx="39384">
                  <c:v>393764.03</c:v>
                </c:pt>
                <c:pt idx="39385">
                  <c:v>393774</c:v>
                </c:pt>
                <c:pt idx="39386">
                  <c:v>393784.03</c:v>
                </c:pt>
                <c:pt idx="39387">
                  <c:v>393794</c:v>
                </c:pt>
                <c:pt idx="39388">
                  <c:v>393804</c:v>
                </c:pt>
                <c:pt idx="39389">
                  <c:v>393814.03</c:v>
                </c:pt>
                <c:pt idx="39390">
                  <c:v>393824</c:v>
                </c:pt>
                <c:pt idx="39391">
                  <c:v>393834.03</c:v>
                </c:pt>
                <c:pt idx="39392">
                  <c:v>393844</c:v>
                </c:pt>
                <c:pt idx="39393">
                  <c:v>393854</c:v>
                </c:pt>
                <c:pt idx="39394">
                  <c:v>393864</c:v>
                </c:pt>
                <c:pt idx="39395">
                  <c:v>393874</c:v>
                </c:pt>
                <c:pt idx="39396">
                  <c:v>393884</c:v>
                </c:pt>
                <c:pt idx="39397">
                  <c:v>393894</c:v>
                </c:pt>
                <c:pt idx="39398">
                  <c:v>393904</c:v>
                </c:pt>
                <c:pt idx="39399">
                  <c:v>393914</c:v>
                </c:pt>
                <c:pt idx="39400">
                  <c:v>393924</c:v>
                </c:pt>
                <c:pt idx="39401">
                  <c:v>393934</c:v>
                </c:pt>
                <c:pt idx="39402">
                  <c:v>393944</c:v>
                </c:pt>
                <c:pt idx="39403">
                  <c:v>393954</c:v>
                </c:pt>
                <c:pt idx="39404">
                  <c:v>393964</c:v>
                </c:pt>
                <c:pt idx="39405">
                  <c:v>393973.97</c:v>
                </c:pt>
                <c:pt idx="39406">
                  <c:v>393984</c:v>
                </c:pt>
                <c:pt idx="39407">
                  <c:v>393993.97</c:v>
                </c:pt>
                <c:pt idx="39408">
                  <c:v>394003.97</c:v>
                </c:pt>
                <c:pt idx="39409">
                  <c:v>394014</c:v>
                </c:pt>
                <c:pt idx="39410">
                  <c:v>394023.97</c:v>
                </c:pt>
                <c:pt idx="39411">
                  <c:v>394034</c:v>
                </c:pt>
                <c:pt idx="39412">
                  <c:v>394043.97</c:v>
                </c:pt>
                <c:pt idx="39413">
                  <c:v>394053.97</c:v>
                </c:pt>
                <c:pt idx="39414">
                  <c:v>394063.97</c:v>
                </c:pt>
                <c:pt idx="39415">
                  <c:v>394073.97</c:v>
                </c:pt>
                <c:pt idx="39416">
                  <c:v>394083.94</c:v>
                </c:pt>
                <c:pt idx="39417">
                  <c:v>394093.97</c:v>
                </c:pt>
                <c:pt idx="39418">
                  <c:v>394103.97</c:v>
                </c:pt>
                <c:pt idx="39419">
                  <c:v>394113.97</c:v>
                </c:pt>
                <c:pt idx="39420">
                  <c:v>394123.97</c:v>
                </c:pt>
                <c:pt idx="39421">
                  <c:v>394133.94</c:v>
                </c:pt>
                <c:pt idx="39422">
                  <c:v>394143.97</c:v>
                </c:pt>
                <c:pt idx="39423">
                  <c:v>394153.94</c:v>
                </c:pt>
                <c:pt idx="39424">
                  <c:v>394163.94</c:v>
                </c:pt>
                <c:pt idx="39425">
                  <c:v>394173.94</c:v>
                </c:pt>
                <c:pt idx="39426">
                  <c:v>394183.94</c:v>
                </c:pt>
                <c:pt idx="39427">
                  <c:v>394193.97</c:v>
                </c:pt>
                <c:pt idx="39428">
                  <c:v>394203.94</c:v>
                </c:pt>
                <c:pt idx="39429">
                  <c:v>394213.94</c:v>
                </c:pt>
                <c:pt idx="39430">
                  <c:v>394223.94</c:v>
                </c:pt>
                <c:pt idx="39431">
                  <c:v>394233.94</c:v>
                </c:pt>
                <c:pt idx="39432">
                  <c:v>394243.94</c:v>
                </c:pt>
                <c:pt idx="39433">
                  <c:v>394253.94</c:v>
                </c:pt>
                <c:pt idx="39434">
                  <c:v>394263.94</c:v>
                </c:pt>
                <c:pt idx="39435">
                  <c:v>394273.94</c:v>
                </c:pt>
                <c:pt idx="39436">
                  <c:v>394283.94</c:v>
                </c:pt>
                <c:pt idx="39437">
                  <c:v>394293.94</c:v>
                </c:pt>
                <c:pt idx="39438">
                  <c:v>394303.94</c:v>
                </c:pt>
                <c:pt idx="39439">
                  <c:v>394313.94</c:v>
                </c:pt>
                <c:pt idx="39440">
                  <c:v>394323.94</c:v>
                </c:pt>
                <c:pt idx="39441">
                  <c:v>394333.91</c:v>
                </c:pt>
                <c:pt idx="39442">
                  <c:v>394343.94</c:v>
                </c:pt>
                <c:pt idx="39443">
                  <c:v>394353.91</c:v>
                </c:pt>
                <c:pt idx="39444">
                  <c:v>394363.91</c:v>
                </c:pt>
                <c:pt idx="39445">
                  <c:v>394373.94</c:v>
                </c:pt>
                <c:pt idx="39446">
                  <c:v>394383.91</c:v>
                </c:pt>
                <c:pt idx="39447">
                  <c:v>394393.94</c:v>
                </c:pt>
                <c:pt idx="39448">
                  <c:v>394403.91</c:v>
                </c:pt>
                <c:pt idx="39449">
                  <c:v>394413.91</c:v>
                </c:pt>
                <c:pt idx="39450">
                  <c:v>394423.91</c:v>
                </c:pt>
                <c:pt idx="39451">
                  <c:v>394433.91</c:v>
                </c:pt>
                <c:pt idx="39452">
                  <c:v>394443.88</c:v>
                </c:pt>
                <c:pt idx="39453">
                  <c:v>394453.91</c:v>
                </c:pt>
                <c:pt idx="39454">
                  <c:v>394463.88</c:v>
                </c:pt>
                <c:pt idx="39455">
                  <c:v>394473.88</c:v>
                </c:pt>
                <c:pt idx="39456">
                  <c:v>394483.91</c:v>
                </c:pt>
                <c:pt idx="39457">
                  <c:v>394493.88</c:v>
                </c:pt>
                <c:pt idx="39458">
                  <c:v>394503.91</c:v>
                </c:pt>
                <c:pt idx="39459">
                  <c:v>394513.88</c:v>
                </c:pt>
                <c:pt idx="39460">
                  <c:v>394523.88</c:v>
                </c:pt>
                <c:pt idx="39461">
                  <c:v>394533.88</c:v>
                </c:pt>
                <c:pt idx="39462">
                  <c:v>394543.88</c:v>
                </c:pt>
                <c:pt idx="39463">
                  <c:v>394553.88</c:v>
                </c:pt>
                <c:pt idx="39464">
                  <c:v>394563.88</c:v>
                </c:pt>
                <c:pt idx="39465">
                  <c:v>394573.88</c:v>
                </c:pt>
                <c:pt idx="39466">
                  <c:v>394583.88</c:v>
                </c:pt>
                <c:pt idx="39467">
                  <c:v>394593.88</c:v>
                </c:pt>
                <c:pt idx="39468">
                  <c:v>394603.88</c:v>
                </c:pt>
                <c:pt idx="39469">
                  <c:v>394613.88</c:v>
                </c:pt>
                <c:pt idx="39470">
                  <c:v>394623.88</c:v>
                </c:pt>
                <c:pt idx="39471">
                  <c:v>394633.88</c:v>
                </c:pt>
                <c:pt idx="39472">
                  <c:v>394643.84</c:v>
                </c:pt>
                <c:pt idx="39473">
                  <c:v>394653.88</c:v>
                </c:pt>
                <c:pt idx="39474">
                  <c:v>394663.88</c:v>
                </c:pt>
                <c:pt idx="39475">
                  <c:v>394673.84</c:v>
                </c:pt>
                <c:pt idx="39476">
                  <c:v>394683.88</c:v>
                </c:pt>
                <c:pt idx="39477">
                  <c:v>394693.84</c:v>
                </c:pt>
                <c:pt idx="39478">
                  <c:v>394703.88</c:v>
                </c:pt>
                <c:pt idx="39479">
                  <c:v>394713.88</c:v>
                </c:pt>
                <c:pt idx="39480">
                  <c:v>394723.84000000003</c:v>
                </c:pt>
                <c:pt idx="39481">
                  <c:v>394733.84</c:v>
                </c:pt>
                <c:pt idx="39482">
                  <c:v>394743.84</c:v>
                </c:pt>
                <c:pt idx="39483">
                  <c:v>394753.84</c:v>
                </c:pt>
                <c:pt idx="39484">
                  <c:v>394763.84</c:v>
                </c:pt>
                <c:pt idx="39485">
                  <c:v>394773.84</c:v>
                </c:pt>
                <c:pt idx="39486">
                  <c:v>394783.84</c:v>
                </c:pt>
                <c:pt idx="39487">
                  <c:v>394793.84</c:v>
                </c:pt>
                <c:pt idx="39488">
                  <c:v>394803.81</c:v>
                </c:pt>
                <c:pt idx="39489">
                  <c:v>394813.84</c:v>
                </c:pt>
                <c:pt idx="39490">
                  <c:v>394823.81</c:v>
                </c:pt>
                <c:pt idx="39491">
                  <c:v>394833.81</c:v>
                </c:pt>
                <c:pt idx="39492">
                  <c:v>394843.81</c:v>
                </c:pt>
                <c:pt idx="39493">
                  <c:v>394853.81</c:v>
                </c:pt>
                <c:pt idx="39494">
                  <c:v>394863.84</c:v>
                </c:pt>
                <c:pt idx="39495">
                  <c:v>394873.81</c:v>
                </c:pt>
                <c:pt idx="39496">
                  <c:v>394883.81</c:v>
                </c:pt>
                <c:pt idx="39497">
                  <c:v>394893.81</c:v>
                </c:pt>
                <c:pt idx="39498">
                  <c:v>394903.81</c:v>
                </c:pt>
                <c:pt idx="39499">
                  <c:v>394913.81</c:v>
                </c:pt>
                <c:pt idx="39500">
                  <c:v>394923.81</c:v>
                </c:pt>
                <c:pt idx="39501">
                  <c:v>394933.81</c:v>
                </c:pt>
                <c:pt idx="39502">
                  <c:v>394943.81</c:v>
                </c:pt>
                <c:pt idx="39503">
                  <c:v>394953.81</c:v>
                </c:pt>
                <c:pt idx="39504">
                  <c:v>394963.81</c:v>
                </c:pt>
                <c:pt idx="39505">
                  <c:v>394973.81</c:v>
                </c:pt>
                <c:pt idx="39506">
                  <c:v>394983.81</c:v>
                </c:pt>
                <c:pt idx="39507">
                  <c:v>394993.81</c:v>
                </c:pt>
                <c:pt idx="39508">
                  <c:v>395003.78</c:v>
                </c:pt>
                <c:pt idx="39509">
                  <c:v>395013.81</c:v>
                </c:pt>
                <c:pt idx="39510">
                  <c:v>395023.78</c:v>
                </c:pt>
                <c:pt idx="39511">
                  <c:v>395033.78</c:v>
                </c:pt>
                <c:pt idx="39512">
                  <c:v>395043.81</c:v>
                </c:pt>
                <c:pt idx="39513">
                  <c:v>395053.78</c:v>
                </c:pt>
                <c:pt idx="39514">
                  <c:v>395063.81</c:v>
                </c:pt>
                <c:pt idx="39515">
                  <c:v>395073.78</c:v>
                </c:pt>
                <c:pt idx="39516">
                  <c:v>395083.78</c:v>
                </c:pt>
                <c:pt idx="39517">
                  <c:v>395093.78</c:v>
                </c:pt>
                <c:pt idx="39518">
                  <c:v>395103.78</c:v>
                </c:pt>
                <c:pt idx="39519">
                  <c:v>395113.75</c:v>
                </c:pt>
                <c:pt idx="39520">
                  <c:v>395123.78</c:v>
                </c:pt>
                <c:pt idx="39521">
                  <c:v>395133.78</c:v>
                </c:pt>
                <c:pt idx="39522">
                  <c:v>395143.75</c:v>
                </c:pt>
                <c:pt idx="39523">
                  <c:v>395153.78</c:v>
                </c:pt>
                <c:pt idx="39524">
                  <c:v>395163.75</c:v>
                </c:pt>
                <c:pt idx="39525">
                  <c:v>395173.78</c:v>
                </c:pt>
                <c:pt idx="39526">
                  <c:v>395183.75</c:v>
                </c:pt>
                <c:pt idx="39527">
                  <c:v>395193.75</c:v>
                </c:pt>
                <c:pt idx="39528">
                  <c:v>395203.75</c:v>
                </c:pt>
                <c:pt idx="39529">
                  <c:v>395213.75</c:v>
                </c:pt>
                <c:pt idx="39530">
                  <c:v>395223.75</c:v>
                </c:pt>
                <c:pt idx="39531">
                  <c:v>395233.75</c:v>
                </c:pt>
                <c:pt idx="39532">
                  <c:v>395243.75</c:v>
                </c:pt>
                <c:pt idx="39533">
                  <c:v>395253.75</c:v>
                </c:pt>
                <c:pt idx="39534">
                  <c:v>395263.75</c:v>
                </c:pt>
                <c:pt idx="39535">
                  <c:v>395273.75</c:v>
                </c:pt>
                <c:pt idx="39536">
                  <c:v>395283.75</c:v>
                </c:pt>
                <c:pt idx="39537">
                  <c:v>395293.75</c:v>
                </c:pt>
                <c:pt idx="39538">
                  <c:v>395303.75</c:v>
                </c:pt>
                <c:pt idx="39539">
                  <c:v>395313.72</c:v>
                </c:pt>
                <c:pt idx="39540">
                  <c:v>395323.75</c:v>
                </c:pt>
                <c:pt idx="39541">
                  <c:v>395333.75</c:v>
                </c:pt>
                <c:pt idx="39542">
                  <c:v>395343.72</c:v>
                </c:pt>
                <c:pt idx="39543">
                  <c:v>395353.75</c:v>
                </c:pt>
                <c:pt idx="39544">
                  <c:v>395363.72</c:v>
                </c:pt>
                <c:pt idx="39545">
                  <c:v>395373.75</c:v>
                </c:pt>
                <c:pt idx="39546">
                  <c:v>395383.72</c:v>
                </c:pt>
                <c:pt idx="39547">
                  <c:v>395393.72</c:v>
                </c:pt>
                <c:pt idx="39548">
                  <c:v>395403.72</c:v>
                </c:pt>
                <c:pt idx="39549">
                  <c:v>395413.72</c:v>
                </c:pt>
                <c:pt idx="39550">
                  <c:v>395423.72</c:v>
                </c:pt>
                <c:pt idx="39551">
                  <c:v>395433.72</c:v>
                </c:pt>
                <c:pt idx="39552">
                  <c:v>395443.72</c:v>
                </c:pt>
                <c:pt idx="39553">
                  <c:v>395453.72</c:v>
                </c:pt>
                <c:pt idx="39554">
                  <c:v>395463.72</c:v>
                </c:pt>
                <c:pt idx="39555">
                  <c:v>395473.69</c:v>
                </c:pt>
                <c:pt idx="39556">
                  <c:v>395483.72</c:v>
                </c:pt>
                <c:pt idx="39557">
                  <c:v>395493.69</c:v>
                </c:pt>
                <c:pt idx="39558">
                  <c:v>395503.69</c:v>
                </c:pt>
                <c:pt idx="39559">
                  <c:v>395513.72</c:v>
                </c:pt>
                <c:pt idx="39560">
                  <c:v>395523.69</c:v>
                </c:pt>
                <c:pt idx="39561">
                  <c:v>395533.72</c:v>
                </c:pt>
                <c:pt idx="39562">
                  <c:v>395543.69</c:v>
                </c:pt>
                <c:pt idx="39563">
                  <c:v>395553.69</c:v>
                </c:pt>
                <c:pt idx="39564">
                  <c:v>395563.69</c:v>
                </c:pt>
                <c:pt idx="39565">
                  <c:v>395573.69</c:v>
                </c:pt>
                <c:pt idx="39566">
                  <c:v>395583.69</c:v>
                </c:pt>
                <c:pt idx="39567">
                  <c:v>395593.69</c:v>
                </c:pt>
                <c:pt idx="39568">
                  <c:v>395603.69</c:v>
                </c:pt>
                <c:pt idx="39569">
                  <c:v>395613.69</c:v>
                </c:pt>
                <c:pt idx="39570">
                  <c:v>395623.69</c:v>
                </c:pt>
                <c:pt idx="39571">
                  <c:v>395633.69</c:v>
                </c:pt>
                <c:pt idx="39572">
                  <c:v>395643.69</c:v>
                </c:pt>
                <c:pt idx="39573">
                  <c:v>395653.69</c:v>
                </c:pt>
                <c:pt idx="39574">
                  <c:v>395663.69</c:v>
                </c:pt>
                <c:pt idx="39575">
                  <c:v>395673.66</c:v>
                </c:pt>
                <c:pt idx="39576">
                  <c:v>395683.69</c:v>
                </c:pt>
                <c:pt idx="39577">
                  <c:v>395693.66</c:v>
                </c:pt>
                <c:pt idx="39578">
                  <c:v>395703.66</c:v>
                </c:pt>
                <c:pt idx="39579">
                  <c:v>395713.69</c:v>
                </c:pt>
                <c:pt idx="39580">
                  <c:v>395723.66</c:v>
                </c:pt>
                <c:pt idx="39581">
                  <c:v>395733.69</c:v>
                </c:pt>
                <c:pt idx="39582">
                  <c:v>395743.66</c:v>
                </c:pt>
                <c:pt idx="39583">
                  <c:v>395753.66</c:v>
                </c:pt>
                <c:pt idx="39584">
                  <c:v>395763.66</c:v>
                </c:pt>
                <c:pt idx="39585">
                  <c:v>395773.66</c:v>
                </c:pt>
                <c:pt idx="39586">
                  <c:v>395783.63</c:v>
                </c:pt>
                <c:pt idx="39587">
                  <c:v>395793.66</c:v>
                </c:pt>
                <c:pt idx="39588">
                  <c:v>395803.66</c:v>
                </c:pt>
                <c:pt idx="39589">
                  <c:v>395813.63</c:v>
                </c:pt>
                <c:pt idx="39590">
                  <c:v>395823.66</c:v>
                </c:pt>
                <c:pt idx="39591">
                  <c:v>395833.63</c:v>
                </c:pt>
                <c:pt idx="39592">
                  <c:v>395843.66</c:v>
                </c:pt>
                <c:pt idx="39593">
                  <c:v>395853.63</c:v>
                </c:pt>
                <c:pt idx="39594">
                  <c:v>395863.63</c:v>
                </c:pt>
                <c:pt idx="39595">
                  <c:v>395873.63</c:v>
                </c:pt>
                <c:pt idx="39596">
                  <c:v>395883.63</c:v>
                </c:pt>
                <c:pt idx="39597">
                  <c:v>395893.63</c:v>
                </c:pt>
                <c:pt idx="39598">
                  <c:v>395903.63</c:v>
                </c:pt>
                <c:pt idx="39599">
                  <c:v>395913.63</c:v>
                </c:pt>
                <c:pt idx="39600">
                  <c:v>395923.63</c:v>
                </c:pt>
                <c:pt idx="39601">
                  <c:v>395933.63</c:v>
                </c:pt>
                <c:pt idx="39602">
                  <c:v>395943.63</c:v>
                </c:pt>
                <c:pt idx="39603">
                  <c:v>395953.63</c:v>
                </c:pt>
                <c:pt idx="39604">
                  <c:v>395963.63</c:v>
                </c:pt>
                <c:pt idx="39605">
                  <c:v>395973.63</c:v>
                </c:pt>
                <c:pt idx="39606">
                  <c:v>395983.63</c:v>
                </c:pt>
                <c:pt idx="39607">
                  <c:v>395993.63</c:v>
                </c:pt>
                <c:pt idx="39608">
                  <c:v>396003.63</c:v>
                </c:pt>
                <c:pt idx="39609">
                  <c:v>396013.59</c:v>
                </c:pt>
                <c:pt idx="39610">
                  <c:v>396023.63</c:v>
                </c:pt>
                <c:pt idx="39611">
                  <c:v>396033.59</c:v>
                </c:pt>
                <c:pt idx="39612">
                  <c:v>396043.63</c:v>
                </c:pt>
                <c:pt idx="39613">
                  <c:v>396053.63</c:v>
                </c:pt>
                <c:pt idx="39614">
                  <c:v>396063.59</c:v>
                </c:pt>
                <c:pt idx="39615">
                  <c:v>396073.63</c:v>
                </c:pt>
                <c:pt idx="39616">
                  <c:v>396083.59</c:v>
                </c:pt>
                <c:pt idx="39617">
                  <c:v>396093.59</c:v>
                </c:pt>
                <c:pt idx="39618">
                  <c:v>396103.59</c:v>
                </c:pt>
                <c:pt idx="39619">
                  <c:v>396113.59</c:v>
                </c:pt>
                <c:pt idx="39620">
                  <c:v>396123.59</c:v>
                </c:pt>
                <c:pt idx="39621">
                  <c:v>396133.59</c:v>
                </c:pt>
                <c:pt idx="39622">
                  <c:v>396143.56</c:v>
                </c:pt>
                <c:pt idx="39623">
                  <c:v>396153.59</c:v>
                </c:pt>
                <c:pt idx="39624">
                  <c:v>396163.56</c:v>
                </c:pt>
                <c:pt idx="39625">
                  <c:v>396173.56</c:v>
                </c:pt>
                <c:pt idx="39626">
                  <c:v>396183.59</c:v>
                </c:pt>
                <c:pt idx="39627">
                  <c:v>396193.56</c:v>
                </c:pt>
                <c:pt idx="39628">
                  <c:v>396203.59</c:v>
                </c:pt>
                <c:pt idx="39629">
                  <c:v>396213.56</c:v>
                </c:pt>
                <c:pt idx="39630">
                  <c:v>396223.56</c:v>
                </c:pt>
                <c:pt idx="39631">
                  <c:v>396233.56</c:v>
                </c:pt>
                <c:pt idx="39632">
                  <c:v>396243.56</c:v>
                </c:pt>
                <c:pt idx="39633">
                  <c:v>396253.56</c:v>
                </c:pt>
                <c:pt idx="39634">
                  <c:v>396263.56</c:v>
                </c:pt>
                <c:pt idx="39635">
                  <c:v>396273.56</c:v>
                </c:pt>
                <c:pt idx="39636">
                  <c:v>396283.56</c:v>
                </c:pt>
                <c:pt idx="39637">
                  <c:v>396293.56</c:v>
                </c:pt>
                <c:pt idx="39638">
                  <c:v>396303.56</c:v>
                </c:pt>
                <c:pt idx="39639">
                  <c:v>396313.56</c:v>
                </c:pt>
                <c:pt idx="39640">
                  <c:v>396323.56</c:v>
                </c:pt>
                <c:pt idx="39641">
                  <c:v>396333.56</c:v>
                </c:pt>
                <c:pt idx="39642">
                  <c:v>396343.53</c:v>
                </c:pt>
                <c:pt idx="39643">
                  <c:v>396353.56</c:v>
                </c:pt>
                <c:pt idx="39644">
                  <c:v>396363.56</c:v>
                </c:pt>
                <c:pt idx="39645">
                  <c:v>396373.53</c:v>
                </c:pt>
                <c:pt idx="39646">
                  <c:v>396383.56</c:v>
                </c:pt>
                <c:pt idx="39647">
                  <c:v>396393.53</c:v>
                </c:pt>
                <c:pt idx="39648">
                  <c:v>396403.56</c:v>
                </c:pt>
                <c:pt idx="39649">
                  <c:v>396413.53</c:v>
                </c:pt>
                <c:pt idx="39650">
                  <c:v>396423.53</c:v>
                </c:pt>
                <c:pt idx="39651">
                  <c:v>396433.53</c:v>
                </c:pt>
                <c:pt idx="39652">
                  <c:v>396443.53</c:v>
                </c:pt>
                <c:pt idx="39653">
                  <c:v>396453.53</c:v>
                </c:pt>
                <c:pt idx="39654">
                  <c:v>396463.53</c:v>
                </c:pt>
                <c:pt idx="39655">
                  <c:v>396473.53</c:v>
                </c:pt>
                <c:pt idx="39656">
                  <c:v>396483.5</c:v>
                </c:pt>
                <c:pt idx="39657">
                  <c:v>396493.53</c:v>
                </c:pt>
                <c:pt idx="39658">
                  <c:v>396503.5</c:v>
                </c:pt>
                <c:pt idx="39659">
                  <c:v>396513.53</c:v>
                </c:pt>
                <c:pt idx="39660">
                  <c:v>396523.5</c:v>
                </c:pt>
                <c:pt idx="39661">
                  <c:v>396533.5</c:v>
                </c:pt>
                <c:pt idx="39662">
                  <c:v>396543.53</c:v>
                </c:pt>
                <c:pt idx="39663">
                  <c:v>396553.5</c:v>
                </c:pt>
                <c:pt idx="39664">
                  <c:v>396563.5</c:v>
                </c:pt>
                <c:pt idx="39665">
                  <c:v>396573.5</c:v>
                </c:pt>
                <c:pt idx="39666">
                  <c:v>396583.5</c:v>
                </c:pt>
                <c:pt idx="39667">
                  <c:v>396593.5</c:v>
                </c:pt>
                <c:pt idx="39668">
                  <c:v>396603.5</c:v>
                </c:pt>
                <c:pt idx="39669">
                  <c:v>396613.5</c:v>
                </c:pt>
                <c:pt idx="39670">
                  <c:v>396623.5</c:v>
                </c:pt>
                <c:pt idx="39671">
                  <c:v>396633.5</c:v>
                </c:pt>
                <c:pt idx="39672">
                  <c:v>396643.5</c:v>
                </c:pt>
                <c:pt idx="39673">
                  <c:v>396653.5</c:v>
                </c:pt>
                <c:pt idx="39674">
                  <c:v>396663.5</c:v>
                </c:pt>
                <c:pt idx="39675">
                  <c:v>396673.5</c:v>
                </c:pt>
                <c:pt idx="39676">
                  <c:v>396683.5</c:v>
                </c:pt>
                <c:pt idx="39677">
                  <c:v>396693.5</c:v>
                </c:pt>
                <c:pt idx="39678">
                  <c:v>396703.47</c:v>
                </c:pt>
                <c:pt idx="39679">
                  <c:v>396713.5</c:v>
                </c:pt>
                <c:pt idx="39680">
                  <c:v>396723.47</c:v>
                </c:pt>
                <c:pt idx="39681">
                  <c:v>396733.47</c:v>
                </c:pt>
                <c:pt idx="39682">
                  <c:v>396743.5</c:v>
                </c:pt>
                <c:pt idx="39683">
                  <c:v>396753.47</c:v>
                </c:pt>
                <c:pt idx="39684">
                  <c:v>396763.5</c:v>
                </c:pt>
                <c:pt idx="39685">
                  <c:v>396773.47</c:v>
                </c:pt>
                <c:pt idx="39686">
                  <c:v>396783.47</c:v>
                </c:pt>
                <c:pt idx="39687">
                  <c:v>396793.47</c:v>
                </c:pt>
                <c:pt idx="39688">
                  <c:v>396803.47</c:v>
                </c:pt>
                <c:pt idx="39689">
                  <c:v>396813.44</c:v>
                </c:pt>
                <c:pt idx="39690">
                  <c:v>396823.47</c:v>
                </c:pt>
                <c:pt idx="39691">
                  <c:v>396833.47</c:v>
                </c:pt>
                <c:pt idx="39692">
                  <c:v>396843.44</c:v>
                </c:pt>
                <c:pt idx="39693">
                  <c:v>396853.47</c:v>
                </c:pt>
                <c:pt idx="39694">
                  <c:v>396863.44</c:v>
                </c:pt>
                <c:pt idx="39695">
                  <c:v>396873.47</c:v>
                </c:pt>
                <c:pt idx="39696">
                  <c:v>396883.44</c:v>
                </c:pt>
                <c:pt idx="39697">
                  <c:v>396893.44</c:v>
                </c:pt>
                <c:pt idx="39698">
                  <c:v>396903.44</c:v>
                </c:pt>
                <c:pt idx="39699">
                  <c:v>396913.44</c:v>
                </c:pt>
                <c:pt idx="39700">
                  <c:v>396923.44</c:v>
                </c:pt>
                <c:pt idx="39701">
                  <c:v>396933.44</c:v>
                </c:pt>
                <c:pt idx="39702">
                  <c:v>396943.44</c:v>
                </c:pt>
                <c:pt idx="39703">
                  <c:v>396953.44</c:v>
                </c:pt>
                <c:pt idx="39704">
                  <c:v>396963.44</c:v>
                </c:pt>
                <c:pt idx="39705">
                  <c:v>396973.44</c:v>
                </c:pt>
                <c:pt idx="39706">
                  <c:v>396983.44</c:v>
                </c:pt>
                <c:pt idx="39707">
                  <c:v>396993.44</c:v>
                </c:pt>
                <c:pt idx="39708">
                  <c:v>397003.44</c:v>
                </c:pt>
                <c:pt idx="39709">
                  <c:v>397013.44</c:v>
                </c:pt>
                <c:pt idx="39710">
                  <c:v>397023.44</c:v>
                </c:pt>
                <c:pt idx="39711">
                  <c:v>397033.44</c:v>
                </c:pt>
                <c:pt idx="39712">
                  <c:v>397043.41</c:v>
                </c:pt>
                <c:pt idx="39713">
                  <c:v>397053.44</c:v>
                </c:pt>
                <c:pt idx="39714">
                  <c:v>397063.41</c:v>
                </c:pt>
                <c:pt idx="39715">
                  <c:v>397073.44</c:v>
                </c:pt>
                <c:pt idx="39716">
                  <c:v>397083.41</c:v>
                </c:pt>
                <c:pt idx="39717">
                  <c:v>397093.41</c:v>
                </c:pt>
                <c:pt idx="39718">
                  <c:v>397103.41</c:v>
                </c:pt>
                <c:pt idx="39719">
                  <c:v>397113.41</c:v>
                </c:pt>
                <c:pt idx="39720">
                  <c:v>397123.41</c:v>
                </c:pt>
                <c:pt idx="39721">
                  <c:v>397133.41</c:v>
                </c:pt>
                <c:pt idx="39722">
                  <c:v>397143.41</c:v>
                </c:pt>
                <c:pt idx="39723">
                  <c:v>397153.38</c:v>
                </c:pt>
                <c:pt idx="39724">
                  <c:v>397163.41</c:v>
                </c:pt>
                <c:pt idx="39725">
                  <c:v>397173.38</c:v>
                </c:pt>
                <c:pt idx="39726">
                  <c:v>397183.41</c:v>
                </c:pt>
                <c:pt idx="39727">
                  <c:v>397193.38</c:v>
                </c:pt>
                <c:pt idx="39728">
                  <c:v>397203.38</c:v>
                </c:pt>
                <c:pt idx="39729">
                  <c:v>397213.41</c:v>
                </c:pt>
                <c:pt idx="39730">
                  <c:v>397223.38</c:v>
                </c:pt>
                <c:pt idx="39731">
                  <c:v>397233.38</c:v>
                </c:pt>
                <c:pt idx="39732">
                  <c:v>397243.38</c:v>
                </c:pt>
                <c:pt idx="39733">
                  <c:v>397253.38</c:v>
                </c:pt>
                <c:pt idx="39734">
                  <c:v>397263.38</c:v>
                </c:pt>
                <c:pt idx="39735">
                  <c:v>397273.38</c:v>
                </c:pt>
                <c:pt idx="39736">
                  <c:v>397283.38</c:v>
                </c:pt>
                <c:pt idx="39737">
                  <c:v>397293.38</c:v>
                </c:pt>
                <c:pt idx="39738">
                  <c:v>397303.38</c:v>
                </c:pt>
                <c:pt idx="39739">
                  <c:v>397313.38</c:v>
                </c:pt>
                <c:pt idx="39740">
                  <c:v>397323.38</c:v>
                </c:pt>
                <c:pt idx="39741">
                  <c:v>397333.38</c:v>
                </c:pt>
                <c:pt idx="39742">
                  <c:v>397343.38</c:v>
                </c:pt>
                <c:pt idx="39743">
                  <c:v>397353.38</c:v>
                </c:pt>
                <c:pt idx="39744">
                  <c:v>397363.38</c:v>
                </c:pt>
                <c:pt idx="39745">
                  <c:v>397373.34</c:v>
                </c:pt>
                <c:pt idx="39746">
                  <c:v>397383.38</c:v>
                </c:pt>
                <c:pt idx="39747">
                  <c:v>397393.38</c:v>
                </c:pt>
                <c:pt idx="39748">
                  <c:v>397403.34</c:v>
                </c:pt>
                <c:pt idx="39749">
                  <c:v>397413.38</c:v>
                </c:pt>
                <c:pt idx="39750">
                  <c:v>397423.34</c:v>
                </c:pt>
                <c:pt idx="39751">
                  <c:v>397433.38</c:v>
                </c:pt>
                <c:pt idx="39752">
                  <c:v>397443.34</c:v>
                </c:pt>
                <c:pt idx="39753">
                  <c:v>397453.34</c:v>
                </c:pt>
                <c:pt idx="39754">
                  <c:v>397463.34</c:v>
                </c:pt>
                <c:pt idx="39755">
                  <c:v>397473.34</c:v>
                </c:pt>
                <c:pt idx="39756">
                  <c:v>397483.34</c:v>
                </c:pt>
                <c:pt idx="39757">
                  <c:v>397493.34</c:v>
                </c:pt>
                <c:pt idx="39758">
                  <c:v>397503.34</c:v>
                </c:pt>
                <c:pt idx="39759">
                  <c:v>397513.31</c:v>
                </c:pt>
                <c:pt idx="39760">
                  <c:v>397523.34</c:v>
                </c:pt>
                <c:pt idx="39761">
                  <c:v>397533.31</c:v>
                </c:pt>
                <c:pt idx="39762">
                  <c:v>397543.34</c:v>
                </c:pt>
                <c:pt idx="39763">
                  <c:v>397553.31</c:v>
                </c:pt>
                <c:pt idx="39764">
                  <c:v>397563.31</c:v>
                </c:pt>
                <c:pt idx="39765">
                  <c:v>397573.31</c:v>
                </c:pt>
                <c:pt idx="39766">
                  <c:v>397583.31</c:v>
                </c:pt>
                <c:pt idx="39767">
                  <c:v>397593.31</c:v>
                </c:pt>
                <c:pt idx="39768">
                  <c:v>397603.31</c:v>
                </c:pt>
                <c:pt idx="39769">
                  <c:v>397613.31</c:v>
                </c:pt>
                <c:pt idx="39770">
                  <c:v>397623.31</c:v>
                </c:pt>
                <c:pt idx="39771">
                  <c:v>397633.31</c:v>
                </c:pt>
                <c:pt idx="39772">
                  <c:v>397643.31</c:v>
                </c:pt>
                <c:pt idx="39773">
                  <c:v>397653.31</c:v>
                </c:pt>
                <c:pt idx="39774">
                  <c:v>397663.31</c:v>
                </c:pt>
                <c:pt idx="39775">
                  <c:v>397673.31</c:v>
                </c:pt>
                <c:pt idx="39776">
                  <c:v>397683.31</c:v>
                </c:pt>
                <c:pt idx="39777">
                  <c:v>397693.31</c:v>
                </c:pt>
                <c:pt idx="39778">
                  <c:v>397703.31</c:v>
                </c:pt>
                <c:pt idx="39779">
                  <c:v>397713.28</c:v>
                </c:pt>
                <c:pt idx="39780">
                  <c:v>397723.31</c:v>
                </c:pt>
                <c:pt idx="39781">
                  <c:v>397733.28</c:v>
                </c:pt>
                <c:pt idx="39782">
                  <c:v>397743.31</c:v>
                </c:pt>
                <c:pt idx="39783">
                  <c:v>397753.28</c:v>
                </c:pt>
                <c:pt idx="39784">
                  <c:v>397763.28</c:v>
                </c:pt>
                <c:pt idx="39785">
                  <c:v>397773.31</c:v>
                </c:pt>
                <c:pt idx="39786">
                  <c:v>397783.28</c:v>
                </c:pt>
                <c:pt idx="39787">
                  <c:v>397793.28000000003</c:v>
                </c:pt>
                <c:pt idx="39788">
                  <c:v>397803.28</c:v>
                </c:pt>
                <c:pt idx="39789">
                  <c:v>397813.28</c:v>
                </c:pt>
                <c:pt idx="39790">
                  <c:v>397823.25</c:v>
                </c:pt>
                <c:pt idx="39791">
                  <c:v>397833.28</c:v>
                </c:pt>
                <c:pt idx="39792">
                  <c:v>397843.28</c:v>
                </c:pt>
                <c:pt idx="39793">
                  <c:v>397853.28</c:v>
                </c:pt>
                <c:pt idx="39794">
                  <c:v>397863.28</c:v>
                </c:pt>
                <c:pt idx="39795">
                  <c:v>397873.25</c:v>
                </c:pt>
                <c:pt idx="39796">
                  <c:v>397883.28</c:v>
                </c:pt>
                <c:pt idx="39797">
                  <c:v>397893.25</c:v>
                </c:pt>
                <c:pt idx="39798">
                  <c:v>397903.25</c:v>
                </c:pt>
                <c:pt idx="39799">
                  <c:v>397913.25</c:v>
                </c:pt>
                <c:pt idx="39800">
                  <c:v>397923.25</c:v>
                </c:pt>
                <c:pt idx="39801">
                  <c:v>397933.25</c:v>
                </c:pt>
                <c:pt idx="39802">
                  <c:v>397943.25</c:v>
                </c:pt>
                <c:pt idx="39803">
                  <c:v>397953.25</c:v>
                </c:pt>
                <c:pt idx="39804">
                  <c:v>397963.25</c:v>
                </c:pt>
                <c:pt idx="39805">
                  <c:v>397973.25</c:v>
                </c:pt>
                <c:pt idx="39806">
                  <c:v>397983.25</c:v>
                </c:pt>
                <c:pt idx="39807">
                  <c:v>397993.25</c:v>
                </c:pt>
                <c:pt idx="39808">
                  <c:v>398003.25</c:v>
                </c:pt>
                <c:pt idx="39809">
                  <c:v>398013.25</c:v>
                </c:pt>
                <c:pt idx="39810">
                  <c:v>398023.25</c:v>
                </c:pt>
                <c:pt idx="39811">
                  <c:v>398033.25</c:v>
                </c:pt>
                <c:pt idx="39812">
                  <c:v>398043.22</c:v>
                </c:pt>
                <c:pt idx="39813">
                  <c:v>398053.25</c:v>
                </c:pt>
                <c:pt idx="39814">
                  <c:v>398063.25</c:v>
                </c:pt>
                <c:pt idx="39815">
                  <c:v>398073.22</c:v>
                </c:pt>
                <c:pt idx="39816">
                  <c:v>398083.25</c:v>
                </c:pt>
                <c:pt idx="39817">
                  <c:v>398093.22</c:v>
                </c:pt>
                <c:pt idx="39818">
                  <c:v>398103.25</c:v>
                </c:pt>
                <c:pt idx="39819">
                  <c:v>398113.22</c:v>
                </c:pt>
                <c:pt idx="39820">
                  <c:v>398123.22</c:v>
                </c:pt>
                <c:pt idx="39821">
                  <c:v>398133.22</c:v>
                </c:pt>
                <c:pt idx="39822">
                  <c:v>398143.22</c:v>
                </c:pt>
                <c:pt idx="39823">
                  <c:v>398153.22</c:v>
                </c:pt>
                <c:pt idx="39824">
                  <c:v>398163.22</c:v>
                </c:pt>
                <c:pt idx="39825">
                  <c:v>398173.22</c:v>
                </c:pt>
                <c:pt idx="39826">
                  <c:v>398183.19</c:v>
                </c:pt>
                <c:pt idx="39827">
                  <c:v>398193.22</c:v>
                </c:pt>
                <c:pt idx="39828">
                  <c:v>398203.19</c:v>
                </c:pt>
                <c:pt idx="39829">
                  <c:v>398213.22</c:v>
                </c:pt>
                <c:pt idx="39830">
                  <c:v>398223.19</c:v>
                </c:pt>
                <c:pt idx="39831">
                  <c:v>398233.19</c:v>
                </c:pt>
                <c:pt idx="39832">
                  <c:v>398243.22</c:v>
                </c:pt>
                <c:pt idx="39833">
                  <c:v>398253.19</c:v>
                </c:pt>
                <c:pt idx="39834">
                  <c:v>398263.19</c:v>
                </c:pt>
                <c:pt idx="39835">
                  <c:v>398273.19</c:v>
                </c:pt>
                <c:pt idx="39836">
                  <c:v>398283.19</c:v>
                </c:pt>
                <c:pt idx="39837">
                  <c:v>398293.19</c:v>
                </c:pt>
                <c:pt idx="39838">
                  <c:v>398303.19</c:v>
                </c:pt>
                <c:pt idx="39839">
                  <c:v>398313.19</c:v>
                </c:pt>
                <c:pt idx="39840">
                  <c:v>398323.19</c:v>
                </c:pt>
                <c:pt idx="39841">
                  <c:v>398333.19</c:v>
                </c:pt>
                <c:pt idx="39842">
                  <c:v>398343.19</c:v>
                </c:pt>
                <c:pt idx="39843">
                  <c:v>398353.19</c:v>
                </c:pt>
                <c:pt idx="39844">
                  <c:v>398363.19</c:v>
                </c:pt>
                <c:pt idx="39845">
                  <c:v>398373.19</c:v>
                </c:pt>
                <c:pt idx="39846">
                  <c:v>398383.16</c:v>
                </c:pt>
                <c:pt idx="39847">
                  <c:v>398393.19</c:v>
                </c:pt>
                <c:pt idx="39848">
                  <c:v>398403.16</c:v>
                </c:pt>
                <c:pt idx="39849">
                  <c:v>398413.19</c:v>
                </c:pt>
                <c:pt idx="39850">
                  <c:v>398423.19</c:v>
                </c:pt>
                <c:pt idx="39851">
                  <c:v>398433.16</c:v>
                </c:pt>
                <c:pt idx="39852">
                  <c:v>398443.19</c:v>
                </c:pt>
                <c:pt idx="39853">
                  <c:v>398453.16</c:v>
                </c:pt>
                <c:pt idx="39854">
                  <c:v>398463.16</c:v>
                </c:pt>
                <c:pt idx="39855">
                  <c:v>398473.16</c:v>
                </c:pt>
                <c:pt idx="39856">
                  <c:v>398483.16</c:v>
                </c:pt>
                <c:pt idx="39857">
                  <c:v>398493.16</c:v>
                </c:pt>
                <c:pt idx="39858">
                  <c:v>398503.16</c:v>
                </c:pt>
                <c:pt idx="39859">
                  <c:v>398513.13</c:v>
                </c:pt>
                <c:pt idx="39860">
                  <c:v>398523.16</c:v>
                </c:pt>
                <c:pt idx="39861">
                  <c:v>398533.16</c:v>
                </c:pt>
                <c:pt idx="39862">
                  <c:v>398543.13</c:v>
                </c:pt>
                <c:pt idx="39863">
                  <c:v>398553.16</c:v>
                </c:pt>
                <c:pt idx="39864">
                  <c:v>398563.13</c:v>
                </c:pt>
                <c:pt idx="39865">
                  <c:v>398573.16</c:v>
                </c:pt>
                <c:pt idx="39866">
                  <c:v>398583.13</c:v>
                </c:pt>
                <c:pt idx="39867">
                  <c:v>398593.13</c:v>
                </c:pt>
                <c:pt idx="39868">
                  <c:v>398603.13</c:v>
                </c:pt>
                <c:pt idx="39869">
                  <c:v>398613.13</c:v>
                </c:pt>
                <c:pt idx="39870">
                  <c:v>398623.13</c:v>
                </c:pt>
                <c:pt idx="39871">
                  <c:v>398633.13</c:v>
                </c:pt>
                <c:pt idx="39872">
                  <c:v>398643.13</c:v>
                </c:pt>
                <c:pt idx="39873">
                  <c:v>398653.13</c:v>
                </c:pt>
                <c:pt idx="39874">
                  <c:v>398663.13</c:v>
                </c:pt>
                <c:pt idx="39875">
                  <c:v>398673.13</c:v>
                </c:pt>
                <c:pt idx="39876">
                  <c:v>398683.13</c:v>
                </c:pt>
                <c:pt idx="39877">
                  <c:v>398693.13</c:v>
                </c:pt>
                <c:pt idx="39878">
                  <c:v>398703.13</c:v>
                </c:pt>
                <c:pt idx="39879">
                  <c:v>398713.13</c:v>
                </c:pt>
                <c:pt idx="39880">
                  <c:v>398723.13</c:v>
                </c:pt>
                <c:pt idx="39881">
                  <c:v>398733.13</c:v>
                </c:pt>
                <c:pt idx="39882">
                  <c:v>398743.09</c:v>
                </c:pt>
                <c:pt idx="39883">
                  <c:v>398753.13</c:v>
                </c:pt>
                <c:pt idx="39884">
                  <c:v>398763.13</c:v>
                </c:pt>
                <c:pt idx="39885">
                  <c:v>398773.13</c:v>
                </c:pt>
                <c:pt idx="39886">
                  <c:v>398783.13</c:v>
                </c:pt>
                <c:pt idx="39887">
                  <c:v>398793.09</c:v>
                </c:pt>
                <c:pt idx="39888">
                  <c:v>398803.13</c:v>
                </c:pt>
                <c:pt idx="39889">
                  <c:v>398813.09</c:v>
                </c:pt>
                <c:pt idx="39890">
                  <c:v>398823.09</c:v>
                </c:pt>
                <c:pt idx="39891">
                  <c:v>398833.09</c:v>
                </c:pt>
                <c:pt idx="39892">
                  <c:v>398843.09</c:v>
                </c:pt>
                <c:pt idx="39893">
                  <c:v>398853.06</c:v>
                </c:pt>
                <c:pt idx="39894">
                  <c:v>398863.09</c:v>
                </c:pt>
                <c:pt idx="39895">
                  <c:v>398873.06</c:v>
                </c:pt>
                <c:pt idx="39896">
                  <c:v>398883.09</c:v>
                </c:pt>
                <c:pt idx="39897">
                  <c:v>398893.09</c:v>
                </c:pt>
                <c:pt idx="39898">
                  <c:v>398903.06</c:v>
                </c:pt>
                <c:pt idx="39899">
                  <c:v>398913.09</c:v>
                </c:pt>
                <c:pt idx="39900">
                  <c:v>398923.06</c:v>
                </c:pt>
                <c:pt idx="39901">
                  <c:v>398933.06</c:v>
                </c:pt>
                <c:pt idx="39902">
                  <c:v>398943.06</c:v>
                </c:pt>
                <c:pt idx="39903">
                  <c:v>398953.06</c:v>
                </c:pt>
                <c:pt idx="39904">
                  <c:v>398963.06</c:v>
                </c:pt>
                <c:pt idx="39905">
                  <c:v>398973.06</c:v>
                </c:pt>
                <c:pt idx="39906">
                  <c:v>398983.06</c:v>
                </c:pt>
                <c:pt idx="39907">
                  <c:v>398993.06</c:v>
                </c:pt>
                <c:pt idx="39908">
                  <c:v>399003.06</c:v>
                </c:pt>
                <c:pt idx="39909">
                  <c:v>399013.06</c:v>
                </c:pt>
                <c:pt idx="39910">
                  <c:v>399023.06</c:v>
                </c:pt>
                <c:pt idx="39911">
                  <c:v>399033.06</c:v>
                </c:pt>
                <c:pt idx="39912">
                  <c:v>399043.06</c:v>
                </c:pt>
                <c:pt idx="39913">
                  <c:v>399053.03</c:v>
                </c:pt>
                <c:pt idx="39914">
                  <c:v>399063.06</c:v>
                </c:pt>
                <c:pt idx="39915">
                  <c:v>399073.03</c:v>
                </c:pt>
                <c:pt idx="39916">
                  <c:v>399083.06</c:v>
                </c:pt>
                <c:pt idx="39917">
                  <c:v>399093.06</c:v>
                </c:pt>
                <c:pt idx="39918">
                  <c:v>399103.03</c:v>
                </c:pt>
                <c:pt idx="39919">
                  <c:v>399113.06</c:v>
                </c:pt>
                <c:pt idx="39920">
                  <c:v>399123.03</c:v>
                </c:pt>
                <c:pt idx="39921">
                  <c:v>399133.03</c:v>
                </c:pt>
                <c:pt idx="39922">
                  <c:v>399143.03</c:v>
                </c:pt>
                <c:pt idx="39923">
                  <c:v>399153.03</c:v>
                </c:pt>
                <c:pt idx="39924">
                  <c:v>399163.03</c:v>
                </c:pt>
                <c:pt idx="39925">
                  <c:v>399173.03</c:v>
                </c:pt>
                <c:pt idx="39926">
                  <c:v>399183.03</c:v>
                </c:pt>
                <c:pt idx="39927">
                  <c:v>399193.03</c:v>
                </c:pt>
                <c:pt idx="39928">
                  <c:v>399203.03</c:v>
                </c:pt>
                <c:pt idx="39929">
                  <c:v>399213</c:v>
                </c:pt>
                <c:pt idx="39930">
                  <c:v>399223.03</c:v>
                </c:pt>
                <c:pt idx="39931">
                  <c:v>399233</c:v>
                </c:pt>
                <c:pt idx="39932">
                  <c:v>399243.03</c:v>
                </c:pt>
                <c:pt idx="39933">
                  <c:v>399253.03</c:v>
                </c:pt>
                <c:pt idx="39934">
                  <c:v>399263</c:v>
                </c:pt>
                <c:pt idx="39935">
                  <c:v>399273.03</c:v>
                </c:pt>
                <c:pt idx="39936">
                  <c:v>399283</c:v>
                </c:pt>
                <c:pt idx="39937">
                  <c:v>399293</c:v>
                </c:pt>
                <c:pt idx="39938">
                  <c:v>399303</c:v>
                </c:pt>
                <c:pt idx="39939">
                  <c:v>399313</c:v>
                </c:pt>
                <c:pt idx="39940">
                  <c:v>399323</c:v>
                </c:pt>
                <c:pt idx="39941">
                  <c:v>399333</c:v>
                </c:pt>
                <c:pt idx="39942">
                  <c:v>399343</c:v>
                </c:pt>
                <c:pt idx="39943">
                  <c:v>399353</c:v>
                </c:pt>
                <c:pt idx="39944">
                  <c:v>399363</c:v>
                </c:pt>
                <c:pt idx="39945">
                  <c:v>399373</c:v>
                </c:pt>
                <c:pt idx="39946">
                  <c:v>399383</c:v>
                </c:pt>
                <c:pt idx="39947">
                  <c:v>399393</c:v>
                </c:pt>
                <c:pt idx="39948">
                  <c:v>399403</c:v>
                </c:pt>
                <c:pt idx="39949">
                  <c:v>399412.97</c:v>
                </c:pt>
                <c:pt idx="39950">
                  <c:v>399423</c:v>
                </c:pt>
                <c:pt idx="39951">
                  <c:v>399432.97</c:v>
                </c:pt>
                <c:pt idx="39952">
                  <c:v>399443</c:v>
                </c:pt>
                <c:pt idx="39953">
                  <c:v>399453</c:v>
                </c:pt>
                <c:pt idx="39954">
                  <c:v>399462.97</c:v>
                </c:pt>
                <c:pt idx="39955">
                  <c:v>399473</c:v>
                </c:pt>
                <c:pt idx="39956">
                  <c:v>399482.97</c:v>
                </c:pt>
                <c:pt idx="39957">
                  <c:v>399492.97</c:v>
                </c:pt>
                <c:pt idx="39958">
                  <c:v>399502.97</c:v>
                </c:pt>
                <c:pt idx="39959">
                  <c:v>399512.97</c:v>
                </c:pt>
                <c:pt idx="39960">
                  <c:v>399522.94</c:v>
                </c:pt>
                <c:pt idx="39961">
                  <c:v>399532.97</c:v>
                </c:pt>
                <c:pt idx="39962">
                  <c:v>399542.94</c:v>
                </c:pt>
                <c:pt idx="39963">
                  <c:v>399552.97</c:v>
                </c:pt>
                <c:pt idx="39964">
                  <c:v>399562.97</c:v>
                </c:pt>
                <c:pt idx="39965">
                  <c:v>399572.94</c:v>
                </c:pt>
                <c:pt idx="39966">
                  <c:v>399582.97</c:v>
                </c:pt>
                <c:pt idx="39967">
                  <c:v>399592.94</c:v>
                </c:pt>
                <c:pt idx="39968">
                  <c:v>399602.94</c:v>
                </c:pt>
                <c:pt idx="39969">
                  <c:v>399612.94</c:v>
                </c:pt>
                <c:pt idx="39970">
                  <c:v>399622.94</c:v>
                </c:pt>
                <c:pt idx="39971">
                  <c:v>399632.94</c:v>
                </c:pt>
                <c:pt idx="39972">
                  <c:v>399642.94</c:v>
                </c:pt>
                <c:pt idx="39973">
                  <c:v>399652.94</c:v>
                </c:pt>
                <c:pt idx="39974">
                  <c:v>399662.94</c:v>
                </c:pt>
                <c:pt idx="39975">
                  <c:v>399672.94</c:v>
                </c:pt>
                <c:pt idx="39976">
                  <c:v>399682.94</c:v>
                </c:pt>
                <c:pt idx="39977">
                  <c:v>399692.94</c:v>
                </c:pt>
                <c:pt idx="39978">
                  <c:v>399702.94</c:v>
                </c:pt>
                <c:pt idx="39979">
                  <c:v>399712.94</c:v>
                </c:pt>
                <c:pt idx="39980">
                  <c:v>399722.91</c:v>
                </c:pt>
                <c:pt idx="39981">
                  <c:v>399732.94</c:v>
                </c:pt>
                <c:pt idx="39982">
                  <c:v>399742.94</c:v>
                </c:pt>
                <c:pt idx="39983">
                  <c:v>399752.94</c:v>
                </c:pt>
                <c:pt idx="39984">
                  <c:v>399762.94</c:v>
                </c:pt>
                <c:pt idx="39985">
                  <c:v>399772.91</c:v>
                </c:pt>
                <c:pt idx="39986">
                  <c:v>399782.94</c:v>
                </c:pt>
                <c:pt idx="39987">
                  <c:v>399792.91</c:v>
                </c:pt>
                <c:pt idx="39988">
                  <c:v>399802.91</c:v>
                </c:pt>
                <c:pt idx="39989">
                  <c:v>399812.91</c:v>
                </c:pt>
                <c:pt idx="39990">
                  <c:v>399822.91</c:v>
                </c:pt>
                <c:pt idx="39991">
                  <c:v>399832.94</c:v>
                </c:pt>
                <c:pt idx="39992">
                  <c:v>399842.91</c:v>
                </c:pt>
                <c:pt idx="39993">
                  <c:v>399852.91</c:v>
                </c:pt>
                <c:pt idx="39994">
                  <c:v>399862.91</c:v>
                </c:pt>
                <c:pt idx="39995">
                  <c:v>399872.91</c:v>
                </c:pt>
                <c:pt idx="39996">
                  <c:v>399882.88</c:v>
                </c:pt>
                <c:pt idx="39997">
                  <c:v>399892.91</c:v>
                </c:pt>
                <c:pt idx="39998">
                  <c:v>399902.88</c:v>
                </c:pt>
                <c:pt idx="39999">
                  <c:v>399912.91</c:v>
                </c:pt>
                <c:pt idx="40000">
                  <c:v>399922.91</c:v>
                </c:pt>
                <c:pt idx="40001">
                  <c:v>399932.88</c:v>
                </c:pt>
                <c:pt idx="40002">
                  <c:v>399942.91</c:v>
                </c:pt>
                <c:pt idx="40003">
                  <c:v>399952.88</c:v>
                </c:pt>
                <c:pt idx="40004">
                  <c:v>399962.88</c:v>
                </c:pt>
                <c:pt idx="40005">
                  <c:v>399972.88</c:v>
                </c:pt>
                <c:pt idx="40006">
                  <c:v>399982.88</c:v>
                </c:pt>
                <c:pt idx="40007">
                  <c:v>399992.88</c:v>
                </c:pt>
                <c:pt idx="40008">
                  <c:v>400002.88</c:v>
                </c:pt>
                <c:pt idx="40009">
                  <c:v>400012.88</c:v>
                </c:pt>
                <c:pt idx="40010">
                  <c:v>400022.88</c:v>
                </c:pt>
                <c:pt idx="40011">
                  <c:v>400032.88</c:v>
                </c:pt>
                <c:pt idx="40012">
                  <c:v>400042.88</c:v>
                </c:pt>
                <c:pt idx="40013">
                  <c:v>400052.88</c:v>
                </c:pt>
                <c:pt idx="40014">
                  <c:v>400062.88</c:v>
                </c:pt>
                <c:pt idx="40015">
                  <c:v>400072.88</c:v>
                </c:pt>
                <c:pt idx="40016">
                  <c:v>400082.84</c:v>
                </c:pt>
                <c:pt idx="40017">
                  <c:v>400092.88</c:v>
                </c:pt>
                <c:pt idx="40018">
                  <c:v>400102.84</c:v>
                </c:pt>
                <c:pt idx="40019">
                  <c:v>400112.88</c:v>
                </c:pt>
                <c:pt idx="40020">
                  <c:v>400122.88</c:v>
                </c:pt>
                <c:pt idx="40021">
                  <c:v>400132.84</c:v>
                </c:pt>
                <c:pt idx="40022">
                  <c:v>400142.88</c:v>
                </c:pt>
                <c:pt idx="40023">
                  <c:v>400152.84</c:v>
                </c:pt>
                <c:pt idx="40024">
                  <c:v>400162.84</c:v>
                </c:pt>
                <c:pt idx="40025">
                  <c:v>400172.84</c:v>
                </c:pt>
                <c:pt idx="40026">
                  <c:v>400182.84</c:v>
                </c:pt>
                <c:pt idx="40027">
                  <c:v>400192.88</c:v>
                </c:pt>
                <c:pt idx="40028">
                  <c:v>400202.84</c:v>
                </c:pt>
                <c:pt idx="40029">
                  <c:v>400212.84</c:v>
                </c:pt>
                <c:pt idx="40030">
                  <c:v>400222.84</c:v>
                </c:pt>
                <c:pt idx="40031">
                  <c:v>400232.84</c:v>
                </c:pt>
                <c:pt idx="40032">
                  <c:v>400242.81</c:v>
                </c:pt>
                <c:pt idx="40033">
                  <c:v>400252.84</c:v>
                </c:pt>
                <c:pt idx="40034">
                  <c:v>400262.81</c:v>
                </c:pt>
                <c:pt idx="40035">
                  <c:v>400272.81</c:v>
                </c:pt>
                <c:pt idx="40036">
                  <c:v>400282.81</c:v>
                </c:pt>
                <c:pt idx="40037">
                  <c:v>400292.81</c:v>
                </c:pt>
                <c:pt idx="40038">
                  <c:v>400302.84</c:v>
                </c:pt>
                <c:pt idx="40039">
                  <c:v>400312.81</c:v>
                </c:pt>
                <c:pt idx="40040">
                  <c:v>400322.81</c:v>
                </c:pt>
                <c:pt idx="40041">
                  <c:v>400332.81</c:v>
                </c:pt>
                <c:pt idx="40042">
                  <c:v>400342.81</c:v>
                </c:pt>
                <c:pt idx="40043">
                  <c:v>400352.81</c:v>
                </c:pt>
                <c:pt idx="40044">
                  <c:v>400362.81</c:v>
                </c:pt>
                <c:pt idx="40045">
                  <c:v>400372.81</c:v>
                </c:pt>
                <c:pt idx="40046">
                  <c:v>400382.81</c:v>
                </c:pt>
                <c:pt idx="40047">
                  <c:v>400392.81</c:v>
                </c:pt>
                <c:pt idx="40048">
                  <c:v>400402.81</c:v>
                </c:pt>
                <c:pt idx="40049">
                  <c:v>400412.81</c:v>
                </c:pt>
                <c:pt idx="40050">
                  <c:v>400422.81</c:v>
                </c:pt>
                <c:pt idx="40051">
                  <c:v>400432.81</c:v>
                </c:pt>
                <c:pt idx="40052">
                  <c:v>400442.78</c:v>
                </c:pt>
                <c:pt idx="40053">
                  <c:v>400452.81</c:v>
                </c:pt>
                <c:pt idx="40054">
                  <c:v>400462.78</c:v>
                </c:pt>
                <c:pt idx="40055">
                  <c:v>400472.78</c:v>
                </c:pt>
                <c:pt idx="40056">
                  <c:v>400482.81</c:v>
                </c:pt>
                <c:pt idx="40057">
                  <c:v>400492.78</c:v>
                </c:pt>
                <c:pt idx="40058">
                  <c:v>400502.81</c:v>
                </c:pt>
                <c:pt idx="40059">
                  <c:v>400512.78</c:v>
                </c:pt>
                <c:pt idx="40060">
                  <c:v>400522.78</c:v>
                </c:pt>
                <c:pt idx="40061">
                  <c:v>400532.78</c:v>
                </c:pt>
                <c:pt idx="40062">
                  <c:v>400542.78</c:v>
                </c:pt>
                <c:pt idx="40063">
                  <c:v>400552.75</c:v>
                </c:pt>
                <c:pt idx="40064">
                  <c:v>400562.78</c:v>
                </c:pt>
                <c:pt idx="40065">
                  <c:v>400572.78</c:v>
                </c:pt>
                <c:pt idx="40066">
                  <c:v>400582.78</c:v>
                </c:pt>
                <c:pt idx="40067">
                  <c:v>400592.78</c:v>
                </c:pt>
                <c:pt idx="40068">
                  <c:v>400602.75</c:v>
                </c:pt>
                <c:pt idx="40069">
                  <c:v>400612.78</c:v>
                </c:pt>
                <c:pt idx="40070">
                  <c:v>400622.75</c:v>
                </c:pt>
                <c:pt idx="40071">
                  <c:v>400632.75</c:v>
                </c:pt>
                <c:pt idx="40072">
                  <c:v>400642.75</c:v>
                </c:pt>
                <c:pt idx="40073">
                  <c:v>400652.75</c:v>
                </c:pt>
                <c:pt idx="40074">
                  <c:v>400662.75</c:v>
                </c:pt>
                <c:pt idx="40075">
                  <c:v>400672.75</c:v>
                </c:pt>
                <c:pt idx="40076">
                  <c:v>400682.75</c:v>
                </c:pt>
                <c:pt idx="40077">
                  <c:v>400692.75</c:v>
                </c:pt>
                <c:pt idx="40078">
                  <c:v>400702.75</c:v>
                </c:pt>
                <c:pt idx="40079">
                  <c:v>400712.75</c:v>
                </c:pt>
                <c:pt idx="40080">
                  <c:v>400722.75</c:v>
                </c:pt>
                <c:pt idx="40081">
                  <c:v>400732.75</c:v>
                </c:pt>
                <c:pt idx="40082">
                  <c:v>400742.75</c:v>
                </c:pt>
                <c:pt idx="40083">
                  <c:v>400752.72</c:v>
                </c:pt>
                <c:pt idx="40084">
                  <c:v>400762.75</c:v>
                </c:pt>
                <c:pt idx="40085">
                  <c:v>400772.75</c:v>
                </c:pt>
                <c:pt idx="40086">
                  <c:v>400782.75</c:v>
                </c:pt>
                <c:pt idx="40087">
                  <c:v>400792.75</c:v>
                </c:pt>
                <c:pt idx="40088">
                  <c:v>400802.72</c:v>
                </c:pt>
                <c:pt idx="40089">
                  <c:v>400812.75</c:v>
                </c:pt>
                <c:pt idx="40090">
                  <c:v>400822.72</c:v>
                </c:pt>
                <c:pt idx="40091">
                  <c:v>400832.72</c:v>
                </c:pt>
                <c:pt idx="40092">
                  <c:v>400842.72</c:v>
                </c:pt>
                <c:pt idx="40093">
                  <c:v>400852.72</c:v>
                </c:pt>
                <c:pt idx="40094">
                  <c:v>400862.75</c:v>
                </c:pt>
                <c:pt idx="40095">
                  <c:v>400872.72</c:v>
                </c:pt>
                <c:pt idx="40096">
                  <c:v>400882.72</c:v>
                </c:pt>
                <c:pt idx="40097">
                  <c:v>400892.72</c:v>
                </c:pt>
                <c:pt idx="40098">
                  <c:v>400902.72</c:v>
                </c:pt>
                <c:pt idx="40099">
                  <c:v>400912.69</c:v>
                </c:pt>
                <c:pt idx="40100">
                  <c:v>400922.72</c:v>
                </c:pt>
                <c:pt idx="40101">
                  <c:v>400932.69</c:v>
                </c:pt>
                <c:pt idx="40102">
                  <c:v>400942.69</c:v>
                </c:pt>
                <c:pt idx="40103">
                  <c:v>400952.72</c:v>
                </c:pt>
                <c:pt idx="40104">
                  <c:v>400962.69</c:v>
                </c:pt>
                <c:pt idx="40105">
                  <c:v>400972.72</c:v>
                </c:pt>
                <c:pt idx="40106">
                  <c:v>400982.69</c:v>
                </c:pt>
                <c:pt idx="40107">
                  <c:v>400992.69</c:v>
                </c:pt>
                <c:pt idx="40108">
                  <c:v>401002.69</c:v>
                </c:pt>
                <c:pt idx="40109">
                  <c:v>401012.69</c:v>
                </c:pt>
                <c:pt idx="40110">
                  <c:v>401022.69</c:v>
                </c:pt>
                <c:pt idx="40111">
                  <c:v>401032.69</c:v>
                </c:pt>
                <c:pt idx="40112">
                  <c:v>401042.69</c:v>
                </c:pt>
                <c:pt idx="40113">
                  <c:v>401052.69</c:v>
                </c:pt>
                <c:pt idx="40114">
                  <c:v>401062.69</c:v>
                </c:pt>
                <c:pt idx="40115">
                  <c:v>401072.69</c:v>
                </c:pt>
                <c:pt idx="40116">
                  <c:v>401082.69</c:v>
                </c:pt>
                <c:pt idx="40117">
                  <c:v>401092.69</c:v>
                </c:pt>
                <c:pt idx="40118">
                  <c:v>401102.69</c:v>
                </c:pt>
                <c:pt idx="40119">
                  <c:v>401112.69</c:v>
                </c:pt>
                <c:pt idx="40120">
                  <c:v>401122.69</c:v>
                </c:pt>
                <c:pt idx="40121">
                  <c:v>401132.69</c:v>
                </c:pt>
                <c:pt idx="40122">
                  <c:v>401142.66</c:v>
                </c:pt>
                <c:pt idx="40123">
                  <c:v>401152.69</c:v>
                </c:pt>
                <c:pt idx="40124">
                  <c:v>401162.66</c:v>
                </c:pt>
                <c:pt idx="40125">
                  <c:v>401172.69</c:v>
                </c:pt>
                <c:pt idx="40126">
                  <c:v>401182.66</c:v>
                </c:pt>
                <c:pt idx="40127">
                  <c:v>401192.66</c:v>
                </c:pt>
                <c:pt idx="40128">
                  <c:v>401202.66</c:v>
                </c:pt>
                <c:pt idx="40129">
                  <c:v>401212.66</c:v>
                </c:pt>
                <c:pt idx="40130">
                  <c:v>401222.66</c:v>
                </c:pt>
                <c:pt idx="40131">
                  <c:v>401232.66</c:v>
                </c:pt>
                <c:pt idx="40132">
                  <c:v>401242.66</c:v>
                </c:pt>
                <c:pt idx="40133">
                  <c:v>401252.66</c:v>
                </c:pt>
                <c:pt idx="40134">
                  <c:v>401262.66</c:v>
                </c:pt>
                <c:pt idx="40135">
                  <c:v>401272.63</c:v>
                </c:pt>
                <c:pt idx="40136">
                  <c:v>401282.66</c:v>
                </c:pt>
                <c:pt idx="40137">
                  <c:v>401292.63</c:v>
                </c:pt>
                <c:pt idx="40138">
                  <c:v>401302.63</c:v>
                </c:pt>
                <c:pt idx="40139">
                  <c:v>401312.63</c:v>
                </c:pt>
                <c:pt idx="40140">
                  <c:v>401322.63</c:v>
                </c:pt>
                <c:pt idx="40141">
                  <c:v>401332.66</c:v>
                </c:pt>
                <c:pt idx="40142">
                  <c:v>401342.63</c:v>
                </c:pt>
                <c:pt idx="40143">
                  <c:v>401352.63</c:v>
                </c:pt>
                <c:pt idx="40144">
                  <c:v>401362.63</c:v>
                </c:pt>
                <c:pt idx="40145">
                  <c:v>401372.63</c:v>
                </c:pt>
                <c:pt idx="40146">
                  <c:v>401382.63</c:v>
                </c:pt>
                <c:pt idx="40147">
                  <c:v>401392.63</c:v>
                </c:pt>
                <c:pt idx="40148">
                  <c:v>401402.63</c:v>
                </c:pt>
                <c:pt idx="40149">
                  <c:v>401412.63</c:v>
                </c:pt>
                <c:pt idx="40150">
                  <c:v>401422.63</c:v>
                </c:pt>
                <c:pt idx="40151">
                  <c:v>401432.63</c:v>
                </c:pt>
                <c:pt idx="40152">
                  <c:v>401442.63</c:v>
                </c:pt>
                <c:pt idx="40153">
                  <c:v>401452.63</c:v>
                </c:pt>
                <c:pt idx="40154">
                  <c:v>401462.63</c:v>
                </c:pt>
                <c:pt idx="40155">
                  <c:v>401472.59</c:v>
                </c:pt>
                <c:pt idx="40156">
                  <c:v>401482.63</c:v>
                </c:pt>
                <c:pt idx="40157">
                  <c:v>401492.59</c:v>
                </c:pt>
                <c:pt idx="40158">
                  <c:v>401502.59</c:v>
                </c:pt>
                <c:pt idx="40159">
                  <c:v>401512.63</c:v>
                </c:pt>
                <c:pt idx="40160">
                  <c:v>401522.59</c:v>
                </c:pt>
                <c:pt idx="40161">
                  <c:v>401532.63</c:v>
                </c:pt>
                <c:pt idx="40162">
                  <c:v>401542.59</c:v>
                </c:pt>
                <c:pt idx="40163">
                  <c:v>401552.59</c:v>
                </c:pt>
                <c:pt idx="40164">
                  <c:v>401562.59</c:v>
                </c:pt>
                <c:pt idx="40165">
                  <c:v>401572.59</c:v>
                </c:pt>
                <c:pt idx="40166">
                  <c:v>401582.56</c:v>
                </c:pt>
                <c:pt idx="40167">
                  <c:v>401592.59</c:v>
                </c:pt>
                <c:pt idx="40168">
                  <c:v>401602.59</c:v>
                </c:pt>
                <c:pt idx="40169">
                  <c:v>401612.56</c:v>
                </c:pt>
                <c:pt idx="40170">
                  <c:v>401622.59</c:v>
                </c:pt>
                <c:pt idx="40171">
                  <c:v>401632.56</c:v>
                </c:pt>
                <c:pt idx="40172">
                  <c:v>401642.59</c:v>
                </c:pt>
                <c:pt idx="40173">
                  <c:v>401652.56</c:v>
                </c:pt>
                <c:pt idx="40174">
                  <c:v>401662.56</c:v>
                </c:pt>
                <c:pt idx="40175">
                  <c:v>401672.56</c:v>
                </c:pt>
                <c:pt idx="40176">
                  <c:v>401682.56</c:v>
                </c:pt>
                <c:pt idx="40177">
                  <c:v>401692.56</c:v>
                </c:pt>
                <c:pt idx="40178">
                  <c:v>401702.56</c:v>
                </c:pt>
                <c:pt idx="40179">
                  <c:v>401712.56</c:v>
                </c:pt>
                <c:pt idx="40180">
                  <c:v>401722.56</c:v>
                </c:pt>
                <c:pt idx="40181">
                  <c:v>401732.56</c:v>
                </c:pt>
                <c:pt idx="40182">
                  <c:v>401742.56</c:v>
                </c:pt>
                <c:pt idx="40183">
                  <c:v>401752.56</c:v>
                </c:pt>
                <c:pt idx="40184">
                  <c:v>401762.56</c:v>
                </c:pt>
                <c:pt idx="40185">
                  <c:v>401772.56</c:v>
                </c:pt>
                <c:pt idx="40186">
                  <c:v>401782.56</c:v>
                </c:pt>
                <c:pt idx="40187">
                  <c:v>401792.56</c:v>
                </c:pt>
                <c:pt idx="40188">
                  <c:v>401802.56</c:v>
                </c:pt>
                <c:pt idx="40189">
                  <c:v>401812.56</c:v>
                </c:pt>
                <c:pt idx="40190">
                  <c:v>401822.56</c:v>
                </c:pt>
                <c:pt idx="40191">
                  <c:v>401832.53</c:v>
                </c:pt>
                <c:pt idx="40192">
                  <c:v>401842.56</c:v>
                </c:pt>
                <c:pt idx="40193">
                  <c:v>401852.53</c:v>
                </c:pt>
                <c:pt idx="40194">
                  <c:v>401862.53</c:v>
                </c:pt>
                <c:pt idx="40195">
                  <c:v>401872.53</c:v>
                </c:pt>
                <c:pt idx="40196">
                  <c:v>401882.53</c:v>
                </c:pt>
                <c:pt idx="40197">
                  <c:v>401892.56</c:v>
                </c:pt>
                <c:pt idx="40198">
                  <c:v>401902.53</c:v>
                </c:pt>
                <c:pt idx="40199">
                  <c:v>401912.53</c:v>
                </c:pt>
                <c:pt idx="40200">
                  <c:v>401922.53</c:v>
                </c:pt>
                <c:pt idx="40201">
                  <c:v>401932.53</c:v>
                </c:pt>
                <c:pt idx="40202">
                  <c:v>401942.5</c:v>
                </c:pt>
                <c:pt idx="40203">
                  <c:v>401952.53</c:v>
                </c:pt>
                <c:pt idx="40204">
                  <c:v>401962.5</c:v>
                </c:pt>
                <c:pt idx="40205">
                  <c:v>401972.5</c:v>
                </c:pt>
                <c:pt idx="40206">
                  <c:v>401982.53</c:v>
                </c:pt>
                <c:pt idx="40207">
                  <c:v>401992.5</c:v>
                </c:pt>
                <c:pt idx="40208">
                  <c:v>402002.53</c:v>
                </c:pt>
                <c:pt idx="40209">
                  <c:v>402012.5</c:v>
                </c:pt>
                <c:pt idx="40210">
                  <c:v>402022.5</c:v>
                </c:pt>
                <c:pt idx="40211">
                  <c:v>402032.5</c:v>
                </c:pt>
                <c:pt idx="40212">
                  <c:v>402042.5</c:v>
                </c:pt>
                <c:pt idx="40213">
                  <c:v>402052.5</c:v>
                </c:pt>
                <c:pt idx="40214">
                  <c:v>402062.5</c:v>
                </c:pt>
                <c:pt idx="40215">
                  <c:v>402072.5</c:v>
                </c:pt>
                <c:pt idx="40216">
                  <c:v>402082.5</c:v>
                </c:pt>
                <c:pt idx="40217">
                  <c:v>402092.5</c:v>
                </c:pt>
                <c:pt idx="40218">
                  <c:v>402102.5</c:v>
                </c:pt>
                <c:pt idx="40219">
                  <c:v>402112.5</c:v>
                </c:pt>
                <c:pt idx="40220">
                  <c:v>402122.5</c:v>
                </c:pt>
                <c:pt idx="40221">
                  <c:v>402132.5</c:v>
                </c:pt>
                <c:pt idx="40222">
                  <c:v>402142.47</c:v>
                </c:pt>
                <c:pt idx="40223">
                  <c:v>402152.5</c:v>
                </c:pt>
                <c:pt idx="40224">
                  <c:v>402162.5</c:v>
                </c:pt>
                <c:pt idx="40225">
                  <c:v>402172.47</c:v>
                </c:pt>
                <c:pt idx="40226">
                  <c:v>402182.5</c:v>
                </c:pt>
                <c:pt idx="40227">
                  <c:v>402192.47</c:v>
                </c:pt>
                <c:pt idx="40228">
                  <c:v>402202.5</c:v>
                </c:pt>
                <c:pt idx="40229">
                  <c:v>402212.47</c:v>
                </c:pt>
                <c:pt idx="40230">
                  <c:v>402222.47</c:v>
                </c:pt>
                <c:pt idx="40231">
                  <c:v>402232.47</c:v>
                </c:pt>
                <c:pt idx="40232">
                  <c:v>402242.47</c:v>
                </c:pt>
                <c:pt idx="40233">
                  <c:v>402252.47</c:v>
                </c:pt>
                <c:pt idx="40234">
                  <c:v>402262.47</c:v>
                </c:pt>
                <c:pt idx="40235">
                  <c:v>402272.47</c:v>
                </c:pt>
                <c:pt idx="40236">
                  <c:v>402282.44</c:v>
                </c:pt>
                <c:pt idx="40237">
                  <c:v>402292.47</c:v>
                </c:pt>
                <c:pt idx="40238">
                  <c:v>402302.44</c:v>
                </c:pt>
                <c:pt idx="40239">
                  <c:v>402312.47</c:v>
                </c:pt>
                <c:pt idx="40240">
                  <c:v>402322.44</c:v>
                </c:pt>
                <c:pt idx="40241">
                  <c:v>402332.44</c:v>
                </c:pt>
                <c:pt idx="40242">
                  <c:v>402342.47</c:v>
                </c:pt>
                <c:pt idx="40243">
                  <c:v>402352.44</c:v>
                </c:pt>
                <c:pt idx="40244">
                  <c:v>402362.44</c:v>
                </c:pt>
                <c:pt idx="40245">
                  <c:v>402372.44</c:v>
                </c:pt>
                <c:pt idx="40246">
                  <c:v>402382.44</c:v>
                </c:pt>
                <c:pt idx="40247">
                  <c:v>402392.44</c:v>
                </c:pt>
                <c:pt idx="40248">
                  <c:v>402402.44</c:v>
                </c:pt>
                <c:pt idx="40249">
                  <c:v>402412.44</c:v>
                </c:pt>
                <c:pt idx="40250">
                  <c:v>402422.44</c:v>
                </c:pt>
                <c:pt idx="40251">
                  <c:v>402432.44</c:v>
                </c:pt>
                <c:pt idx="40252">
                  <c:v>402442.44</c:v>
                </c:pt>
                <c:pt idx="40253">
                  <c:v>402452.44</c:v>
                </c:pt>
                <c:pt idx="40254">
                  <c:v>402462.44</c:v>
                </c:pt>
                <c:pt idx="40255">
                  <c:v>402472.44</c:v>
                </c:pt>
                <c:pt idx="40256">
                  <c:v>402482.44</c:v>
                </c:pt>
                <c:pt idx="40257">
                  <c:v>402492.44</c:v>
                </c:pt>
                <c:pt idx="40258">
                  <c:v>402502.41</c:v>
                </c:pt>
                <c:pt idx="40259">
                  <c:v>402512.44</c:v>
                </c:pt>
                <c:pt idx="40260">
                  <c:v>402522.41</c:v>
                </c:pt>
                <c:pt idx="40261">
                  <c:v>402532.41</c:v>
                </c:pt>
                <c:pt idx="40262">
                  <c:v>402542.44</c:v>
                </c:pt>
                <c:pt idx="40263">
                  <c:v>402552.41</c:v>
                </c:pt>
                <c:pt idx="40264">
                  <c:v>402562.44</c:v>
                </c:pt>
                <c:pt idx="40265">
                  <c:v>402572.41</c:v>
                </c:pt>
                <c:pt idx="40266">
                  <c:v>402582.41</c:v>
                </c:pt>
                <c:pt idx="40267">
                  <c:v>402592.44</c:v>
                </c:pt>
                <c:pt idx="40268">
                  <c:v>402602.41</c:v>
                </c:pt>
                <c:pt idx="40269">
                  <c:v>402612.41</c:v>
                </c:pt>
                <c:pt idx="40270">
                  <c:v>402622.41</c:v>
                </c:pt>
                <c:pt idx="40271">
                  <c:v>402632.41</c:v>
                </c:pt>
                <c:pt idx="40272">
                  <c:v>402642.38</c:v>
                </c:pt>
                <c:pt idx="40273">
                  <c:v>402652.41</c:v>
                </c:pt>
                <c:pt idx="40274">
                  <c:v>402662.38</c:v>
                </c:pt>
                <c:pt idx="40275">
                  <c:v>402672.41</c:v>
                </c:pt>
                <c:pt idx="40276">
                  <c:v>402682.38</c:v>
                </c:pt>
                <c:pt idx="40277">
                  <c:v>402692.38</c:v>
                </c:pt>
                <c:pt idx="40278">
                  <c:v>402702.38</c:v>
                </c:pt>
                <c:pt idx="40279">
                  <c:v>402712.38</c:v>
                </c:pt>
                <c:pt idx="40280">
                  <c:v>402722.38</c:v>
                </c:pt>
                <c:pt idx="40281">
                  <c:v>402732.38</c:v>
                </c:pt>
                <c:pt idx="40282">
                  <c:v>402742.38</c:v>
                </c:pt>
                <c:pt idx="40283">
                  <c:v>402752.38</c:v>
                </c:pt>
                <c:pt idx="40284">
                  <c:v>402762.38</c:v>
                </c:pt>
                <c:pt idx="40285">
                  <c:v>402772.38</c:v>
                </c:pt>
                <c:pt idx="40286">
                  <c:v>402782.38</c:v>
                </c:pt>
                <c:pt idx="40287">
                  <c:v>402792.38</c:v>
                </c:pt>
                <c:pt idx="40288">
                  <c:v>402802.38</c:v>
                </c:pt>
                <c:pt idx="40289">
                  <c:v>402812.38</c:v>
                </c:pt>
                <c:pt idx="40290">
                  <c:v>402822.38</c:v>
                </c:pt>
                <c:pt idx="40291">
                  <c:v>402832.38</c:v>
                </c:pt>
                <c:pt idx="40292">
                  <c:v>402842.34</c:v>
                </c:pt>
                <c:pt idx="40293">
                  <c:v>402852.38</c:v>
                </c:pt>
                <c:pt idx="40294">
                  <c:v>402862.34</c:v>
                </c:pt>
                <c:pt idx="40295">
                  <c:v>402872.38</c:v>
                </c:pt>
                <c:pt idx="40296">
                  <c:v>402882.34</c:v>
                </c:pt>
                <c:pt idx="40297">
                  <c:v>402892.34</c:v>
                </c:pt>
                <c:pt idx="40298">
                  <c:v>402902.38</c:v>
                </c:pt>
                <c:pt idx="40299">
                  <c:v>402912.34</c:v>
                </c:pt>
                <c:pt idx="40300">
                  <c:v>402922.34</c:v>
                </c:pt>
                <c:pt idx="40301">
                  <c:v>402932.34</c:v>
                </c:pt>
                <c:pt idx="40302">
                  <c:v>402942.34</c:v>
                </c:pt>
                <c:pt idx="40303">
                  <c:v>402952.31</c:v>
                </c:pt>
                <c:pt idx="40304">
                  <c:v>402962.34</c:v>
                </c:pt>
                <c:pt idx="40305">
                  <c:v>402972.31</c:v>
                </c:pt>
                <c:pt idx="40306">
                  <c:v>402982.34</c:v>
                </c:pt>
                <c:pt idx="40307">
                  <c:v>402992.34</c:v>
                </c:pt>
                <c:pt idx="40308">
                  <c:v>403002.31</c:v>
                </c:pt>
                <c:pt idx="40309">
                  <c:v>403012.34</c:v>
                </c:pt>
                <c:pt idx="40310">
                  <c:v>403022.31</c:v>
                </c:pt>
                <c:pt idx="40311">
                  <c:v>403032.31</c:v>
                </c:pt>
                <c:pt idx="40312">
                  <c:v>403042.34</c:v>
                </c:pt>
                <c:pt idx="40313">
                  <c:v>403052.31</c:v>
                </c:pt>
                <c:pt idx="40314">
                  <c:v>403062.31</c:v>
                </c:pt>
                <c:pt idx="40315">
                  <c:v>403072.31</c:v>
                </c:pt>
                <c:pt idx="40316">
                  <c:v>403082.31</c:v>
                </c:pt>
                <c:pt idx="40317">
                  <c:v>403092.31</c:v>
                </c:pt>
                <c:pt idx="40318">
                  <c:v>403102.31</c:v>
                </c:pt>
                <c:pt idx="40319">
                  <c:v>403112.31</c:v>
                </c:pt>
                <c:pt idx="40320">
                  <c:v>403122.31</c:v>
                </c:pt>
                <c:pt idx="40321">
                  <c:v>403132.31</c:v>
                </c:pt>
                <c:pt idx="40322">
                  <c:v>403142.31</c:v>
                </c:pt>
                <c:pt idx="40323">
                  <c:v>403152.31</c:v>
                </c:pt>
                <c:pt idx="40324">
                  <c:v>403162.31</c:v>
                </c:pt>
                <c:pt idx="40325">
                  <c:v>403172.28</c:v>
                </c:pt>
                <c:pt idx="40326">
                  <c:v>403182.31</c:v>
                </c:pt>
                <c:pt idx="40327">
                  <c:v>403192.31</c:v>
                </c:pt>
                <c:pt idx="40328">
                  <c:v>403202.28</c:v>
                </c:pt>
                <c:pt idx="40329">
                  <c:v>403212.31</c:v>
                </c:pt>
                <c:pt idx="40330">
                  <c:v>403222.28</c:v>
                </c:pt>
                <c:pt idx="40331">
                  <c:v>403232.31</c:v>
                </c:pt>
                <c:pt idx="40332">
                  <c:v>403242.28</c:v>
                </c:pt>
                <c:pt idx="40333">
                  <c:v>403252.28</c:v>
                </c:pt>
                <c:pt idx="40334">
                  <c:v>403262.28</c:v>
                </c:pt>
                <c:pt idx="40335">
                  <c:v>403272.28</c:v>
                </c:pt>
                <c:pt idx="40336">
                  <c:v>403282.28</c:v>
                </c:pt>
                <c:pt idx="40337">
                  <c:v>403292.28</c:v>
                </c:pt>
                <c:pt idx="40338">
                  <c:v>403302.28</c:v>
                </c:pt>
                <c:pt idx="40339">
                  <c:v>403312.25</c:v>
                </c:pt>
                <c:pt idx="40340">
                  <c:v>403322.28</c:v>
                </c:pt>
                <c:pt idx="40341">
                  <c:v>403332.25</c:v>
                </c:pt>
                <c:pt idx="40342">
                  <c:v>403342.28</c:v>
                </c:pt>
                <c:pt idx="40343">
                  <c:v>403352.25</c:v>
                </c:pt>
                <c:pt idx="40344">
                  <c:v>403362.25</c:v>
                </c:pt>
                <c:pt idx="40345">
                  <c:v>403372.28</c:v>
                </c:pt>
                <c:pt idx="40346">
                  <c:v>403382.25</c:v>
                </c:pt>
                <c:pt idx="40347">
                  <c:v>403392.25</c:v>
                </c:pt>
                <c:pt idx="40348">
                  <c:v>403402.25</c:v>
                </c:pt>
                <c:pt idx="40349">
                  <c:v>403412.25</c:v>
                </c:pt>
                <c:pt idx="40350">
                  <c:v>403422.25</c:v>
                </c:pt>
                <c:pt idx="40351">
                  <c:v>403432.25</c:v>
                </c:pt>
                <c:pt idx="40352">
                  <c:v>403442.25</c:v>
                </c:pt>
                <c:pt idx="40353">
                  <c:v>403452.25</c:v>
                </c:pt>
                <c:pt idx="40354">
                  <c:v>403462.25</c:v>
                </c:pt>
                <c:pt idx="40355">
                  <c:v>403472.25</c:v>
                </c:pt>
                <c:pt idx="40356">
                  <c:v>403482.25</c:v>
                </c:pt>
                <c:pt idx="40357">
                  <c:v>403492.25</c:v>
                </c:pt>
                <c:pt idx="40358">
                  <c:v>403502.25</c:v>
                </c:pt>
                <c:pt idx="40359">
                  <c:v>403512.22</c:v>
                </c:pt>
                <c:pt idx="40360">
                  <c:v>403522.25</c:v>
                </c:pt>
                <c:pt idx="40361">
                  <c:v>403532.22</c:v>
                </c:pt>
                <c:pt idx="40362">
                  <c:v>403542.25</c:v>
                </c:pt>
                <c:pt idx="40363">
                  <c:v>403552.25</c:v>
                </c:pt>
                <c:pt idx="40364">
                  <c:v>403562.22</c:v>
                </c:pt>
                <c:pt idx="40365">
                  <c:v>403572.25</c:v>
                </c:pt>
                <c:pt idx="40366">
                  <c:v>403582.22</c:v>
                </c:pt>
                <c:pt idx="40367">
                  <c:v>403592.22</c:v>
                </c:pt>
                <c:pt idx="40368">
                  <c:v>403602.22</c:v>
                </c:pt>
                <c:pt idx="40369">
                  <c:v>403612.22</c:v>
                </c:pt>
                <c:pt idx="40370">
                  <c:v>403622.19</c:v>
                </c:pt>
                <c:pt idx="40371">
                  <c:v>403632.22</c:v>
                </c:pt>
                <c:pt idx="40372">
                  <c:v>403642.22</c:v>
                </c:pt>
                <c:pt idx="40373">
                  <c:v>403652.22</c:v>
                </c:pt>
                <c:pt idx="40374">
                  <c:v>403662.22</c:v>
                </c:pt>
                <c:pt idx="40375">
                  <c:v>403672.19</c:v>
                </c:pt>
                <c:pt idx="40376">
                  <c:v>403682.22</c:v>
                </c:pt>
                <c:pt idx="40377">
                  <c:v>403692.19</c:v>
                </c:pt>
                <c:pt idx="40378">
                  <c:v>403702.19</c:v>
                </c:pt>
                <c:pt idx="40379">
                  <c:v>403712.19</c:v>
                </c:pt>
                <c:pt idx="40380">
                  <c:v>403722.19</c:v>
                </c:pt>
                <c:pt idx="40381">
                  <c:v>403732.22</c:v>
                </c:pt>
                <c:pt idx="40382">
                  <c:v>403742.19</c:v>
                </c:pt>
                <c:pt idx="40383">
                  <c:v>403752.19</c:v>
                </c:pt>
                <c:pt idx="40384">
                  <c:v>403762.19</c:v>
                </c:pt>
                <c:pt idx="40385">
                  <c:v>403772.19</c:v>
                </c:pt>
                <c:pt idx="40386">
                  <c:v>403782.19</c:v>
                </c:pt>
                <c:pt idx="40387">
                  <c:v>403792.19</c:v>
                </c:pt>
                <c:pt idx="40388">
                  <c:v>403802.19</c:v>
                </c:pt>
                <c:pt idx="40389">
                  <c:v>403812.19</c:v>
                </c:pt>
                <c:pt idx="40390">
                  <c:v>403822.19</c:v>
                </c:pt>
                <c:pt idx="40391">
                  <c:v>403832.19</c:v>
                </c:pt>
                <c:pt idx="40392">
                  <c:v>403842.19</c:v>
                </c:pt>
                <c:pt idx="40393">
                  <c:v>403852.19</c:v>
                </c:pt>
                <c:pt idx="40394">
                  <c:v>403862.19</c:v>
                </c:pt>
                <c:pt idx="40395">
                  <c:v>403872.16</c:v>
                </c:pt>
                <c:pt idx="40396">
                  <c:v>403882.19</c:v>
                </c:pt>
                <c:pt idx="40397">
                  <c:v>403892.16</c:v>
                </c:pt>
                <c:pt idx="40398">
                  <c:v>403902.19</c:v>
                </c:pt>
                <c:pt idx="40399">
                  <c:v>403912.16</c:v>
                </c:pt>
                <c:pt idx="40400">
                  <c:v>403922.16</c:v>
                </c:pt>
                <c:pt idx="40401">
                  <c:v>403932.19</c:v>
                </c:pt>
                <c:pt idx="40402">
                  <c:v>403942.16</c:v>
                </c:pt>
                <c:pt idx="40403">
                  <c:v>403952.16</c:v>
                </c:pt>
                <c:pt idx="40404">
                  <c:v>403962.16</c:v>
                </c:pt>
                <c:pt idx="40405">
                  <c:v>403972.16</c:v>
                </c:pt>
                <c:pt idx="40406">
                  <c:v>403982.19</c:v>
                </c:pt>
                <c:pt idx="40407">
                  <c:v>403992.16</c:v>
                </c:pt>
                <c:pt idx="40408">
                  <c:v>404002.13</c:v>
                </c:pt>
                <c:pt idx="40409">
                  <c:v>404012.16</c:v>
                </c:pt>
                <c:pt idx="40410">
                  <c:v>404022.16</c:v>
                </c:pt>
                <c:pt idx="40411">
                  <c:v>404032.13</c:v>
                </c:pt>
                <c:pt idx="40412">
                  <c:v>404042.16</c:v>
                </c:pt>
                <c:pt idx="40413">
                  <c:v>404052.13</c:v>
                </c:pt>
                <c:pt idx="40414">
                  <c:v>404062.13</c:v>
                </c:pt>
                <c:pt idx="40415">
                  <c:v>404072.13</c:v>
                </c:pt>
                <c:pt idx="40416">
                  <c:v>404082.13</c:v>
                </c:pt>
                <c:pt idx="40417">
                  <c:v>404092.13</c:v>
                </c:pt>
                <c:pt idx="40418">
                  <c:v>404102.13</c:v>
                </c:pt>
                <c:pt idx="40419">
                  <c:v>404112.13</c:v>
                </c:pt>
                <c:pt idx="40420">
                  <c:v>404122.13</c:v>
                </c:pt>
                <c:pt idx="40421">
                  <c:v>404132.13</c:v>
                </c:pt>
                <c:pt idx="40422">
                  <c:v>404142.13</c:v>
                </c:pt>
                <c:pt idx="40423">
                  <c:v>404152.13</c:v>
                </c:pt>
                <c:pt idx="40424">
                  <c:v>404162.13</c:v>
                </c:pt>
                <c:pt idx="40425">
                  <c:v>404172.13</c:v>
                </c:pt>
                <c:pt idx="40426">
                  <c:v>404182.09</c:v>
                </c:pt>
                <c:pt idx="40427">
                  <c:v>404192.13</c:v>
                </c:pt>
                <c:pt idx="40428">
                  <c:v>404202.13</c:v>
                </c:pt>
                <c:pt idx="40429">
                  <c:v>404212.13</c:v>
                </c:pt>
                <c:pt idx="40430">
                  <c:v>404222.13</c:v>
                </c:pt>
                <c:pt idx="40431">
                  <c:v>404232.09</c:v>
                </c:pt>
                <c:pt idx="40432">
                  <c:v>404242.13</c:v>
                </c:pt>
                <c:pt idx="40433">
                  <c:v>404252.09</c:v>
                </c:pt>
                <c:pt idx="40434">
                  <c:v>404262.09</c:v>
                </c:pt>
                <c:pt idx="40435">
                  <c:v>404272.09</c:v>
                </c:pt>
                <c:pt idx="40436">
                  <c:v>404282.09</c:v>
                </c:pt>
                <c:pt idx="40437">
                  <c:v>404292.13</c:v>
                </c:pt>
                <c:pt idx="40438">
                  <c:v>404302.09</c:v>
                </c:pt>
                <c:pt idx="40439">
                  <c:v>404312.09</c:v>
                </c:pt>
                <c:pt idx="40440">
                  <c:v>404322.09</c:v>
                </c:pt>
                <c:pt idx="40441">
                  <c:v>404332.09</c:v>
                </c:pt>
                <c:pt idx="40442">
                  <c:v>404342.06</c:v>
                </c:pt>
                <c:pt idx="40443">
                  <c:v>404352.09</c:v>
                </c:pt>
                <c:pt idx="40444">
                  <c:v>404362.06</c:v>
                </c:pt>
                <c:pt idx="40445">
                  <c:v>404372.09</c:v>
                </c:pt>
                <c:pt idx="40446">
                  <c:v>404382.09</c:v>
                </c:pt>
                <c:pt idx="40447">
                  <c:v>404392.06</c:v>
                </c:pt>
                <c:pt idx="40448">
                  <c:v>404402.09</c:v>
                </c:pt>
                <c:pt idx="40449">
                  <c:v>404412.06</c:v>
                </c:pt>
                <c:pt idx="40450">
                  <c:v>404422.06</c:v>
                </c:pt>
                <c:pt idx="40451">
                  <c:v>404432.09</c:v>
                </c:pt>
                <c:pt idx="40452">
                  <c:v>404442.06</c:v>
                </c:pt>
                <c:pt idx="40453">
                  <c:v>404452.06</c:v>
                </c:pt>
                <c:pt idx="40454">
                  <c:v>404462.06</c:v>
                </c:pt>
                <c:pt idx="40455">
                  <c:v>404472.06</c:v>
                </c:pt>
                <c:pt idx="40456">
                  <c:v>404482.06</c:v>
                </c:pt>
                <c:pt idx="40457">
                  <c:v>404492.06</c:v>
                </c:pt>
                <c:pt idx="40458">
                  <c:v>404502.06</c:v>
                </c:pt>
                <c:pt idx="40459">
                  <c:v>404512.06</c:v>
                </c:pt>
                <c:pt idx="40460">
                  <c:v>404522.06</c:v>
                </c:pt>
                <c:pt idx="40461">
                  <c:v>404532.06</c:v>
                </c:pt>
                <c:pt idx="40462">
                  <c:v>404542.03</c:v>
                </c:pt>
                <c:pt idx="40463">
                  <c:v>404552.06</c:v>
                </c:pt>
                <c:pt idx="40464">
                  <c:v>404562.06</c:v>
                </c:pt>
                <c:pt idx="40465">
                  <c:v>404572.06</c:v>
                </c:pt>
                <c:pt idx="40466">
                  <c:v>404582.06</c:v>
                </c:pt>
                <c:pt idx="40467">
                  <c:v>404592.03</c:v>
                </c:pt>
                <c:pt idx="40468">
                  <c:v>404602.06</c:v>
                </c:pt>
                <c:pt idx="40469">
                  <c:v>404612.03</c:v>
                </c:pt>
                <c:pt idx="40470">
                  <c:v>404622.03</c:v>
                </c:pt>
                <c:pt idx="40471">
                  <c:v>404632.03</c:v>
                </c:pt>
                <c:pt idx="40472">
                  <c:v>404642.03</c:v>
                </c:pt>
                <c:pt idx="40473">
                  <c:v>404652</c:v>
                </c:pt>
                <c:pt idx="40474">
                  <c:v>404662.03</c:v>
                </c:pt>
                <c:pt idx="40475">
                  <c:v>404672.03</c:v>
                </c:pt>
                <c:pt idx="40476">
                  <c:v>404682.03</c:v>
                </c:pt>
                <c:pt idx="40477">
                  <c:v>404692.03</c:v>
                </c:pt>
                <c:pt idx="40478">
                  <c:v>404702</c:v>
                </c:pt>
                <c:pt idx="40479">
                  <c:v>404712.03</c:v>
                </c:pt>
                <c:pt idx="40480">
                  <c:v>404722</c:v>
                </c:pt>
                <c:pt idx="40481">
                  <c:v>404732</c:v>
                </c:pt>
                <c:pt idx="40482">
                  <c:v>404742</c:v>
                </c:pt>
                <c:pt idx="40483">
                  <c:v>404752</c:v>
                </c:pt>
                <c:pt idx="40484">
                  <c:v>404762.03</c:v>
                </c:pt>
                <c:pt idx="40485">
                  <c:v>404772</c:v>
                </c:pt>
                <c:pt idx="40486">
                  <c:v>404782</c:v>
                </c:pt>
                <c:pt idx="40487">
                  <c:v>404792</c:v>
                </c:pt>
                <c:pt idx="40488">
                  <c:v>404802</c:v>
                </c:pt>
                <c:pt idx="40489">
                  <c:v>404812</c:v>
                </c:pt>
                <c:pt idx="40490">
                  <c:v>404822</c:v>
                </c:pt>
                <c:pt idx="40491">
                  <c:v>404832</c:v>
                </c:pt>
                <c:pt idx="40492">
                  <c:v>404842</c:v>
                </c:pt>
                <c:pt idx="40493">
                  <c:v>404852</c:v>
                </c:pt>
                <c:pt idx="40494">
                  <c:v>404862</c:v>
                </c:pt>
                <c:pt idx="40495">
                  <c:v>404872</c:v>
                </c:pt>
                <c:pt idx="40496">
                  <c:v>404882</c:v>
                </c:pt>
                <c:pt idx="40497">
                  <c:v>404892</c:v>
                </c:pt>
                <c:pt idx="40498">
                  <c:v>404901.97</c:v>
                </c:pt>
                <c:pt idx="40499">
                  <c:v>404912</c:v>
                </c:pt>
                <c:pt idx="40500">
                  <c:v>404922</c:v>
                </c:pt>
                <c:pt idx="40501">
                  <c:v>404931.97</c:v>
                </c:pt>
                <c:pt idx="40502">
                  <c:v>404942</c:v>
                </c:pt>
                <c:pt idx="40503">
                  <c:v>404951.97</c:v>
                </c:pt>
                <c:pt idx="40504">
                  <c:v>404962</c:v>
                </c:pt>
                <c:pt idx="40505">
                  <c:v>404971.97</c:v>
                </c:pt>
                <c:pt idx="40506">
                  <c:v>404981.97</c:v>
                </c:pt>
                <c:pt idx="40507">
                  <c:v>404991.97</c:v>
                </c:pt>
                <c:pt idx="40508">
                  <c:v>405001.97</c:v>
                </c:pt>
                <c:pt idx="40509">
                  <c:v>405011.94</c:v>
                </c:pt>
                <c:pt idx="40510">
                  <c:v>405021.97</c:v>
                </c:pt>
                <c:pt idx="40511">
                  <c:v>405031.97</c:v>
                </c:pt>
                <c:pt idx="40512">
                  <c:v>405041.97</c:v>
                </c:pt>
                <c:pt idx="40513">
                  <c:v>405051.97</c:v>
                </c:pt>
                <c:pt idx="40514">
                  <c:v>405061.94</c:v>
                </c:pt>
                <c:pt idx="40515">
                  <c:v>405071.97</c:v>
                </c:pt>
                <c:pt idx="40516">
                  <c:v>405081.94</c:v>
                </c:pt>
                <c:pt idx="40517">
                  <c:v>405091.94</c:v>
                </c:pt>
                <c:pt idx="40518">
                  <c:v>405101.94</c:v>
                </c:pt>
                <c:pt idx="40519">
                  <c:v>405111.94</c:v>
                </c:pt>
                <c:pt idx="40520">
                  <c:v>405121.97</c:v>
                </c:pt>
                <c:pt idx="40521">
                  <c:v>405131.94</c:v>
                </c:pt>
                <c:pt idx="40522">
                  <c:v>405141.94</c:v>
                </c:pt>
                <c:pt idx="40523">
                  <c:v>405151.94</c:v>
                </c:pt>
                <c:pt idx="40524">
                  <c:v>405161.94</c:v>
                </c:pt>
                <c:pt idx="40525">
                  <c:v>405171.94</c:v>
                </c:pt>
                <c:pt idx="40526">
                  <c:v>405181.94</c:v>
                </c:pt>
                <c:pt idx="40527">
                  <c:v>405191.94</c:v>
                </c:pt>
                <c:pt idx="40528">
                  <c:v>405201.94</c:v>
                </c:pt>
                <c:pt idx="40529">
                  <c:v>405211.94</c:v>
                </c:pt>
                <c:pt idx="40530">
                  <c:v>405221.94</c:v>
                </c:pt>
                <c:pt idx="40531">
                  <c:v>405231.94</c:v>
                </c:pt>
                <c:pt idx="40532">
                  <c:v>405241.94</c:v>
                </c:pt>
                <c:pt idx="40533">
                  <c:v>405251.94</c:v>
                </c:pt>
                <c:pt idx="40534">
                  <c:v>405261.91</c:v>
                </c:pt>
                <c:pt idx="40535">
                  <c:v>405271.94</c:v>
                </c:pt>
                <c:pt idx="40536">
                  <c:v>405281.91</c:v>
                </c:pt>
                <c:pt idx="40537">
                  <c:v>405291.91</c:v>
                </c:pt>
                <c:pt idx="40538">
                  <c:v>405301.94</c:v>
                </c:pt>
                <c:pt idx="40539">
                  <c:v>405311.91</c:v>
                </c:pt>
                <c:pt idx="40540">
                  <c:v>405321.94</c:v>
                </c:pt>
                <c:pt idx="40541">
                  <c:v>405331.91</c:v>
                </c:pt>
                <c:pt idx="40542">
                  <c:v>405341.91</c:v>
                </c:pt>
                <c:pt idx="40543">
                  <c:v>405351.94</c:v>
                </c:pt>
                <c:pt idx="40544">
                  <c:v>405361.91</c:v>
                </c:pt>
                <c:pt idx="40545">
                  <c:v>405371.91</c:v>
                </c:pt>
                <c:pt idx="40546">
                  <c:v>405381.91</c:v>
                </c:pt>
                <c:pt idx="40547">
                  <c:v>405391.91</c:v>
                </c:pt>
                <c:pt idx="40548">
                  <c:v>405401.88</c:v>
                </c:pt>
                <c:pt idx="40549">
                  <c:v>405411.91</c:v>
                </c:pt>
                <c:pt idx="40550">
                  <c:v>405421.88</c:v>
                </c:pt>
                <c:pt idx="40551">
                  <c:v>405431.91</c:v>
                </c:pt>
                <c:pt idx="40552">
                  <c:v>405441.88</c:v>
                </c:pt>
                <c:pt idx="40553">
                  <c:v>405451.88</c:v>
                </c:pt>
                <c:pt idx="40554">
                  <c:v>405461.88</c:v>
                </c:pt>
                <c:pt idx="40555">
                  <c:v>405471.88</c:v>
                </c:pt>
                <c:pt idx="40556">
                  <c:v>405481.88</c:v>
                </c:pt>
                <c:pt idx="40557">
                  <c:v>405491.88</c:v>
                </c:pt>
                <c:pt idx="40558">
                  <c:v>405501.88</c:v>
                </c:pt>
                <c:pt idx="40559">
                  <c:v>405511.88</c:v>
                </c:pt>
                <c:pt idx="40560">
                  <c:v>405521.88</c:v>
                </c:pt>
                <c:pt idx="40561">
                  <c:v>405531.88</c:v>
                </c:pt>
                <c:pt idx="40562">
                  <c:v>405541.88</c:v>
                </c:pt>
                <c:pt idx="40563">
                  <c:v>405551.88</c:v>
                </c:pt>
                <c:pt idx="40564">
                  <c:v>405561.88</c:v>
                </c:pt>
                <c:pt idx="40565">
                  <c:v>405571.84000000003</c:v>
                </c:pt>
                <c:pt idx="40566">
                  <c:v>405581.88</c:v>
                </c:pt>
                <c:pt idx="40567">
                  <c:v>405591.88</c:v>
                </c:pt>
                <c:pt idx="40568">
                  <c:v>405601.84</c:v>
                </c:pt>
                <c:pt idx="40569">
                  <c:v>405611.88</c:v>
                </c:pt>
                <c:pt idx="40570">
                  <c:v>405621.84</c:v>
                </c:pt>
                <c:pt idx="40571">
                  <c:v>405631.88</c:v>
                </c:pt>
                <c:pt idx="40572">
                  <c:v>405641.84</c:v>
                </c:pt>
                <c:pt idx="40573">
                  <c:v>405651.84</c:v>
                </c:pt>
                <c:pt idx="40574">
                  <c:v>405661.84</c:v>
                </c:pt>
                <c:pt idx="40575">
                  <c:v>405671.84</c:v>
                </c:pt>
                <c:pt idx="40576">
                  <c:v>405681.84</c:v>
                </c:pt>
                <c:pt idx="40577">
                  <c:v>405691.84</c:v>
                </c:pt>
                <c:pt idx="40578">
                  <c:v>405701.84</c:v>
                </c:pt>
                <c:pt idx="40579">
                  <c:v>405711.84</c:v>
                </c:pt>
                <c:pt idx="40580">
                  <c:v>405721.84</c:v>
                </c:pt>
                <c:pt idx="40581">
                  <c:v>405731.81</c:v>
                </c:pt>
                <c:pt idx="40582">
                  <c:v>405741.84</c:v>
                </c:pt>
                <c:pt idx="40583">
                  <c:v>405751.81</c:v>
                </c:pt>
                <c:pt idx="40584">
                  <c:v>405761.81</c:v>
                </c:pt>
                <c:pt idx="40585">
                  <c:v>405771.84</c:v>
                </c:pt>
                <c:pt idx="40586">
                  <c:v>405781.81</c:v>
                </c:pt>
                <c:pt idx="40587">
                  <c:v>405791.84</c:v>
                </c:pt>
                <c:pt idx="40588">
                  <c:v>405801.81</c:v>
                </c:pt>
                <c:pt idx="40589">
                  <c:v>405811.81</c:v>
                </c:pt>
                <c:pt idx="40590">
                  <c:v>405821.81</c:v>
                </c:pt>
                <c:pt idx="40591">
                  <c:v>405831.81</c:v>
                </c:pt>
                <c:pt idx="40592">
                  <c:v>405841.81</c:v>
                </c:pt>
                <c:pt idx="40593">
                  <c:v>405851.81</c:v>
                </c:pt>
                <c:pt idx="40594">
                  <c:v>405861.81</c:v>
                </c:pt>
                <c:pt idx="40595">
                  <c:v>405871.81</c:v>
                </c:pt>
                <c:pt idx="40596">
                  <c:v>405881.81</c:v>
                </c:pt>
                <c:pt idx="40597">
                  <c:v>405891.81</c:v>
                </c:pt>
                <c:pt idx="40598">
                  <c:v>405901.81</c:v>
                </c:pt>
                <c:pt idx="40599">
                  <c:v>405911.81</c:v>
                </c:pt>
                <c:pt idx="40600">
                  <c:v>405921.81</c:v>
                </c:pt>
                <c:pt idx="40601">
                  <c:v>405931.78</c:v>
                </c:pt>
                <c:pt idx="40602">
                  <c:v>405941.81</c:v>
                </c:pt>
                <c:pt idx="40603">
                  <c:v>405951.81</c:v>
                </c:pt>
                <c:pt idx="40604">
                  <c:v>405961.78</c:v>
                </c:pt>
                <c:pt idx="40605">
                  <c:v>405971.81</c:v>
                </c:pt>
                <c:pt idx="40606">
                  <c:v>405981.78</c:v>
                </c:pt>
                <c:pt idx="40607">
                  <c:v>405991.81</c:v>
                </c:pt>
                <c:pt idx="40608">
                  <c:v>406001.78</c:v>
                </c:pt>
                <c:pt idx="40609">
                  <c:v>406011.78</c:v>
                </c:pt>
                <c:pt idx="40610">
                  <c:v>406021.78</c:v>
                </c:pt>
                <c:pt idx="40611">
                  <c:v>406031.78</c:v>
                </c:pt>
                <c:pt idx="40612">
                  <c:v>406041.78</c:v>
                </c:pt>
                <c:pt idx="40613">
                  <c:v>406051.78</c:v>
                </c:pt>
                <c:pt idx="40614">
                  <c:v>406061.78</c:v>
                </c:pt>
                <c:pt idx="40615">
                  <c:v>406071.75</c:v>
                </c:pt>
                <c:pt idx="40616">
                  <c:v>406081.78</c:v>
                </c:pt>
                <c:pt idx="40617">
                  <c:v>406091.75</c:v>
                </c:pt>
                <c:pt idx="40618">
                  <c:v>406101.78</c:v>
                </c:pt>
                <c:pt idx="40619">
                  <c:v>406111.75</c:v>
                </c:pt>
                <c:pt idx="40620">
                  <c:v>406121.75</c:v>
                </c:pt>
                <c:pt idx="40621">
                  <c:v>406131.78</c:v>
                </c:pt>
                <c:pt idx="40622">
                  <c:v>406141.75</c:v>
                </c:pt>
                <c:pt idx="40623">
                  <c:v>406151.75</c:v>
                </c:pt>
                <c:pt idx="40624">
                  <c:v>406161.75</c:v>
                </c:pt>
                <c:pt idx="40625">
                  <c:v>406171.75</c:v>
                </c:pt>
                <c:pt idx="40626">
                  <c:v>406181.75</c:v>
                </c:pt>
                <c:pt idx="40627">
                  <c:v>406191.75</c:v>
                </c:pt>
                <c:pt idx="40628">
                  <c:v>406201.75</c:v>
                </c:pt>
                <c:pt idx="40629">
                  <c:v>406211.75</c:v>
                </c:pt>
                <c:pt idx="40630">
                  <c:v>406221.75</c:v>
                </c:pt>
                <c:pt idx="40631">
                  <c:v>406231.75</c:v>
                </c:pt>
                <c:pt idx="40632">
                  <c:v>406241.75</c:v>
                </c:pt>
                <c:pt idx="40633">
                  <c:v>406251.75</c:v>
                </c:pt>
                <c:pt idx="40634">
                  <c:v>406261.75</c:v>
                </c:pt>
                <c:pt idx="40635">
                  <c:v>406271.72</c:v>
                </c:pt>
                <c:pt idx="40636">
                  <c:v>406281.75</c:v>
                </c:pt>
                <c:pt idx="40637">
                  <c:v>406291.75</c:v>
                </c:pt>
                <c:pt idx="40638">
                  <c:v>406301.75</c:v>
                </c:pt>
                <c:pt idx="40639">
                  <c:v>406311.75</c:v>
                </c:pt>
                <c:pt idx="40640">
                  <c:v>406321.72</c:v>
                </c:pt>
                <c:pt idx="40641">
                  <c:v>406331.75</c:v>
                </c:pt>
                <c:pt idx="40642">
                  <c:v>406341.72</c:v>
                </c:pt>
                <c:pt idx="40643">
                  <c:v>406351.72</c:v>
                </c:pt>
                <c:pt idx="40644">
                  <c:v>406361.72</c:v>
                </c:pt>
                <c:pt idx="40645">
                  <c:v>406371.72</c:v>
                </c:pt>
                <c:pt idx="40646">
                  <c:v>406381.72</c:v>
                </c:pt>
                <c:pt idx="40647">
                  <c:v>406391.72</c:v>
                </c:pt>
                <c:pt idx="40648">
                  <c:v>406401.72</c:v>
                </c:pt>
                <c:pt idx="40649">
                  <c:v>406411.72</c:v>
                </c:pt>
                <c:pt idx="40650">
                  <c:v>406421.72</c:v>
                </c:pt>
                <c:pt idx="40651">
                  <c:v>406431.69</c:v>
                </c:pt>
                <c:pt idx="40652">
                  <c:v>406441.72</c:v>
                </c:pt>
                <c:pt idx="40653">
                  <c:v>406451.69</c:v>
                </c:pt>
                <c:pt idx="40654">
                  <c:v>406461.72</c:v>
                </c:pt>
                <c:pt idx="40655">
                  <c:v>406471.69</c:v>
                </c:pt>
                <c:pt idx="40656">
                  <c:v>406481.69</c:v>
                </c:pt>
                <c:pt idx="40657">
                  <c:v>406491.69</c:v>
                </c:pt>
                <c:pt idx="40658">
                  <c:v>406501.69</c:v>
                </c:pt>
                <c:pt idx="40659">
                  <c:v>406511.69</c:v>
                </c:pt>
                <c:pt idx="40660">
                  <c:v>406521.69</c:v>
                </c:pt>
                <c:pt idx="40661">
                  <c:v>406531.69</c:v>
                </c:pt>
                <c:pt idx="40662">
                  <c:v>406541.69</c:v>
                </c:pt>
                <c:pt idx="40663">
                  <c:v>406551.69</c:v>
                </c:pt>
                <c:pt idx="40664">
                  <c:v>406561.69</c:v>
                </c:pt>
                <c:pt idx="40665">
                  <c:v>406571.69</c:v>
                </c:pt>
                <c:pt idx="40666">
                  <c:v>406581.69</c:v>
                </c:pt>
                <c:pt idx="40667">
                  <c:v>406591.69</c:v>
                </c:pt>
                <c:pt idx="40668">
                  <c:v>406601.69</c:v>
                </c:pt>
                <c:pt idx="40669">
                  <c:v>406611.69</c:v>
                </c:pt>
                <c:pt idx="40670">
                  <c:v>406621.69</c:v>
                </c:pt>
                <c:pt idx="40671">
                  <c:v>406631.66</c:v>
                </c:pt>
                <c:pt idx="40672">
                  <c:v>406641.69</c:v>
                </c:pt>
                <c:pt idx="40673">
                  <c:v>406651.66</c:v>
                </c:pt>
                <c:pt idx="40674">
                  <c:v>406661.69</c:v>
                </c:pt>
                <c:pt idx="40675">
                  <c:v>406671.66</c:v>
                </c:pt>
                <c:pt idx="40676">
                  <c:v>406681.66</c:v>
                </c:pt>
                <c:pt idx="40677">
                  <c:v>406691.69</c:v>
                </c:pt>
                <c:pt idx="40678">
                  <c:v>406701.66</c:v>
                </c:pt>
                <c:pt idx="40679">
                  <c:v>406711.66</c:v>
                </c:pt>
                <c:pt idx="40680">
                  <c:v>406721.66</c:v>
                </c:pt>
                <c:pt idx="40681">
                  <c:v>406731.66</c:v>
                </c:pt>
                <c:pt idx="40682">
                  <c:v>406741.63</c:v>
                </c:pt>
                <c:pt idx="40683">
                  <c:v>406751.66</c:v>
                </c:pt>
                <c:pt idx="40684">
                  <c:v>406761.63</c:v>
                </c:pt>
                <c:pt idx="40685">
                  <c:v>406771.66</c:v>
                </c:pt>
                <c:pt idx="40686">
                  <c:v>406781.66</c:v>
                </c:pt>
                <c:pt idx="40687">
                  <c:v>406791.63</c:v>
                </c:pt>
                <c:pt idx="40688">
                  <c:v>406801.66</c:v>
                </c:pt>
                <c:pt idx="40689">
                  <c:v>406811.63</c:v>
                </c:pt>
                <c:pt idx="40690">
                  <c:v>406821.63</c:v>
                </c:pt>
                <c:pt idx="40691">
                  <c:v>406831.63</c:v>
                </c:pt>
                <c:pt idx="40692">
                  <c:v>406841.63</c:v>
                </c:pt>
                <c:pt idx="40693">
                  <c:v>406851.63</c:v>
                </c:pt>
                <c:pt idx="40694">
                  <c:v>406861.63</c:v>
                </c:pt>
                <c:pt idx="40695">
                  <c:v>406871.63</c:v>
                </c:pt>
                <c:pt idx="40696">
                  <c:v>406881.63</c:v>
                </c:pt>
                <c:pt idx="40697">
                  <c:v>406891.63</c:v>
                </c:pt>
                <c:pt idx="40698">
                  <c:v>406901.63</c:v>
                </c:pt>
                <c:pt idx="40699">
                  <c:v>406911.63</c:v>
                </c:pt>
                <c:pt idx="40700">
                  <c:v>406921.63</c:v>
                </c:pt>
                <c:pt idx="40701">
                  <c:v>406931.63</c:v>
                </c:pt>
                <c:pt idx="40702">
                  <c:v>406941.59</c:v>
                </c:pt>
                <c:pt idx="40703">
                  <c:v>406951.63</c:v>
                </c:pt>
                <c:pt idx="40704">
                  <c:v>406961.63</c:v>
                </c:pt>
                <c:pt idx="40705">
                  <c:v>406971.63</c:v>
                </c:pt>
                <c:pt idx="40706">
                  <c:v>406981.63</c:v>
                </c:pt>
                <c:pt idx="40707">
                  <c:v>406991.59</c:v>
                </c:pt>
                <c:pt idx="40708">
                  <c:v>407001.63</c:v>
                </c:pt>
                <c:pt idx="40709">
                  <c:v>407011.59</c:v>
                </c:pt>
                <c:pt idx="40710">
                  <c:v>407021.59</c:v>
                </c:pt>
                <c:pt idx="40711">
                  <c:v>407031.59</c:v>
                </c:pt>
                <c:pt idx="40712">
                  <c:v>407041.59</c:v>
                </c:pt>
                <c:pt idx="40713">
                  <c:v>407051.63</c:v>
                </c:pt>
                <c:pt idx="40714">
                  <c:v>407061.59</c:v>
                </c:pt>
                <c:pt idx="40715">
                  <c:v>407071.59</c:v>
                </c:pt>
                <c:pt idx="40716">
                  <c:v>407081.59</c:v>
                </c:pt>
                <c:pt idx="40717">
                  <c:v>407091.59</c:v>
                </c:pt>
                <c:pt idx="40718">
                  <c:v>407101.56</c:v>
                </c:pt>
                <c:pt idx="40719">
                  <c:v>407111.59</c:v>
                </c:pt>
                <c:pt idx="40720">
                  <c:v>407121.56</c:v>
                </c:pt>
                <c:pt idx="40721">
                  <c:v>407131.59</c:v>
                </c:pt>
                <c:pt idx="40722">
                  <c:v>407141.59</c:v>
                </c:pt>
                <c:pt idx="40723">
                  <c:v>407151.56</c:v>
                </c:pt>
                <c:pt idx="40724">
                  <c:v>407161.59</c:v>
                </c:pt>
                <c:pt idx="40725">
                  <c:v>407171.56</c:v>
                </c:pt>
                <c:pt idx="40726">
                  <c:v>407181.56</c:v>
                </c:pt>
                <c:pt idx="40727">
                  <c:v>407191.56</c:v>
                </c:pt>
                <c:pt idx="40728">
                  <c:v>407201.56</c:v>
                </c:pt>
                <c:pt idx="40729">
                  <c:v>407211.56</c:v>
                </c:pt>
                <c:pt idx="40730">
                  <c:v>407221.56</c:v>
                </c:pt>
                <c:pt idx="40731">
                  <c:v>407231.56</c:v>
                </c:pt>
                <c:pt idx="40732">
                  <c:v>407241.56</c:v>
                </c:pt>
                <c:pt idx="40733">
                  <c:v>407251.56</c:v>
                </c:pt>
                <c:pt idx="40734">
                  <c:v>407261.56</c:v>
                </c:pt>
                <c:pt idx="40735">
                  <c:v>407271.56</c:v>
                </c:pt>
                <c:pt idx="40736">
                  <c:v>407281.56</c:v>
                </c:pt>
                <c:pt idx="40737">
                  <c:v>407291.56</c:v>
                </c:pt>
                <c:pt idx="40738">
                  <c:v>407301.53</c:v>
                </c:pt>
                <c:pt idx="40739">
                  <c:v>407311.56</c:v>
                </c:pt>
                <c:pt idx="40740">
                  <c:v>407321.56</c:v>
                </c:pt>
                <c:pt idx="40741">
                  <c:v>407331.56</c:v>
                </c:pt>
                <c:pt idx="40742">
                  <c:v>407341.56</c:v>
                </c:pt>
                <c:pt idx="40743">
                  <c:v>407351.53</c:v>
                </c:pt>
                <c:pt idx="40744">
                  <c:v>407361.56</c:v>
                </c:pt>
                <c:pt idx="40745">
                  <c:v>407371.53</c:v>
                </c:pt>
                <c:pt idx="40746">
                  <c:v>407381.53</c:v>
                </c:pt>
                <c:pt idx="40747">
                  <c:v>407391.53</c:v>
                </c:pt>
                <c:pt idx="40748">
                  <c:v>407401.53</c:v>
                </c:pt>
                <c:pt idx="40749">
                  <c:v>407411.56</c:v>
                </c:pt>
                <c:pt idx="40750">
                  <c:v>407421.53</c:v>
                </c:pt>
                <c:pt idx="40751">
                  <c:v>407431.53</c:v>
                </c:pt>
                <c:pt idx="40752">
                  <c:v>407441.53</c:v>
                </c:pt>
                <c:pt idx="40753">
                  <c:v>407451.53</c:v>
                </c:pt>
                <c:pt idx="40754">
                  <c:v>407461.5</c:v>
                </c:pt>
                <c:pt idx="40755">
                  <c:v>407471.53</c:v>
                </c:pt>
                <c:pt idx="40756">
                  <c:v>407481.5</c:v>
                </c:pt>
                <c:pt idx="40757">
                  <c:v>407491.5</c:v>
                </c:pt>
                <c:pt idx="40758">
                  <c:v>407501.5</c:v>
                </c:pt>
                <c:pt idx="40759">
                  <c:v>407511.5</c:v>
                </c:pt>
                <c:pt idx="40760">
                  <c:v>407521.53</c:v>
                </c:pt>
                <c:pt idx="40761">
                  <c:v>407531.5</c:v>
                </c:pt>
                <c:pt idx="40762">
                  <c:v>407541.5</c:v>
                </c:pt>
                <c:pt idx="40763">
                  <c:v>407551.5</c:v>
                </c:pt>
                <c:pt idx="40764">
                  <c:v>407561.5</c:v>
                </c:pt>
                <c:pt idx="40765">
                  <c:v>407571.5</c:v>
                </c:pt>
                <c:pt idx="40766">
                  <c:v>407581.5</c:v>
                </c:pt>
                <c:pt idx="40767">
                  <c:v>407591.5</c:v>
                </c:pt>
                <c:pt idx="40768">
                  <c:v>407601.5</c:v>
                </c:pt>
                <c:pt idx="40769">
                  <c:v>407611.5</c:v>
                </c:pt>
                <c:pt idx="40770">
                  <c:v>407621.5</c:v>
                </c:pt>
                <c:pt idx="40771">
                  <c:v>407631.5</c:v>
                </c:pt>
                <c:pt idx="40772">
                  <c:v>407641.5</c:v>
                </c:pt>
                <c:pt idx="40773">
                  <c:v>407651.5</c:v>
                </c:pt>
                <c:pt idx="40774">
                  <c:v>407661.47</c:v>
                </c:pt>
                <c:pt idx="40775">
                  <c:v>407671.5</c:v>
                </c:pt>
                <c:pt idx="40776">
                  <c:v>407681.5</c:v>
                </c:pt>
                <c:pt idx="40777">
                  <c:v>407691.5</c:v>
                </c:pt>
                <c:pt idx="40778">
                  <c:v>407701.5</c:v>
                </c:pt>
                <c:pt idx="40779">
                  <c:v>407711.47</c:v>
                </c:pt>
                <c:pt idx="40780">
                  <c:v>407721.5</c:v>
                </c:pt>
                <c:pt idx="40781">
                  <c:v>407731.47</c:v>
                </c:pt>
                <c:pt idx="40782">
                  <c:v>407741.47</c:v>
                </c:pt>
                <c:pt idx="40783">
                  <c:v>407751.47</c:v>
                </c:pt>
                <c:pt idx="40784">
                  <c:v>407761.47</c:v>
                </c:pt>
                <c:pt idx="40785">
                  <c:v>407771.44</c:v>
                </c:pt>
                <c:pt idx="40786">
                  <c:v>407781.47</c:v>
                </c:pt>
                <c:pt idx="40787">
                  <c:v>407791.47</c:v>
                </c:pt>
                <c:pt idx="40788">
                  <c:v>407801.47</c:v>
                </c:pt>
                <c:pt idx="40789">
                  <c:v>407811.47</c:v>
                </c:pt>
                <c:pt idx="40790">
                  <c:v>407821.44</c:v>
                </c:pt>
                <c:pt idx="40791">
                  <c:v>407831.47</c:v>
                </c:pt>
                <c:pt idx="40792">
                  <c:v>407841.44</c:v>
                </c:pt>
                <c:pt idx="40793">
                  <c:v>407851.44</c:v>
                </c:pt>
                <c:pt idx="40794">
                  <c:v>407861.44</c:v>
                </c:pt>
                <c:pt idx="40795">
                  <c:v>407871.44</c:v>
                </c:pt>
                <c:pt idx="40796">
                  <c:v>407881.47</c:v>
                </c:pt>
                <c:pt idx="40797">
                  <c:v>407891.44</c:v>
                </c:pt>
                <c:pt idx="40798">
                  <c:v>407901.44</c:v>
                </c:pt>
                <c:pt idx="40799">
                  <c:v>407911.44</c:v>
                </c:pt>
                <c:pt idx="40800">
                  <c:v>407921.44</c:v>
                </c:pt>
                <c:pt idx="40801">
                  <c:v>407931.44</c:v>
                </c:pt>
                <c:pt idx="40802">
                  <c:v>407941.44</c:v>
                </c:pt>
                <c:pt idx="40803">
                  <c:v>407951.44</c:v>
                </c:pt>
                <c:pt idx="40804">
                  <c:v>407961.44</c:v>
                </c:pt>
                <c:pt idx="40805">
                  <c:v>407971.44</c:v>
                </c:pt>
                <c:pt idx="40806">
                  <c:v>407981.44</c:v>
                </c:pt>
                <c:pt idx="40807">
                  <c:v>407991.44</c:v>
                </c:pt>
                <c:pt idx="40808">
                  <c:v>408001.44</c:v>
                </c:pt>
                <c:pt idx="40809">
                  <c:v>408011.44</c:v>
                </c:pt>
                <c:pt idx="40810">
                  <c:v>408021.41</c:v>
                </c:pt>
                <c:pt idx="40811">
                  <c:v>408031.44</c:v>
                </c:pt>
                <c:pt idx="40812">
                  <c:v>408041.41</c:v>
                </c:pt>
                <c:pt idx="40813">
                  <c:v>408051.41</c:v>
                </c:pt>
                <c:pt idx="40814">
                  <c:v>408061.44</c:v>
                </c:pt>
                <c:pt idx="40815">
                  <c:v>408071.41</c:v>
                </c:pt>
                <c:pt idx="40816">
                  <c:v>408081.44</c:v>
                </c:pt>
                <c:pt idx="40817">
                  <c:v>408091.41</c:v>
                </c:pt>
                <c:pt idx="40818">
                  <c:v>408101.41</c:v>
                </c:pt>
                <c:pt idx="40819">
                  <c:v>408111.41</c:v>
                </c:pt>
                <c:pt idx="40820">
                  <c:v>408121.41</c:v>
                </c:pt>
                <c:pt idx="40821">
                  <c:v>408131.38</c:v>
                </c:pt>
                <c:pt idx="40822">
                  <c:v>408141.41</c:v>
                </c:pt>
                <c:pt idx="40823">
                  <c:v>408151.41</c:v>
                </c:pt>
                <c:pt idx="40824">
                  <c:v>408161.38</c:v>
                </c:pt>
                <c:pt idx="40825">
                  <c:v>408171.41</c:v>
                </c:pt>
                <c:pt idx="40826">
                  <c:v>408181.38</c:v>
                </c:pt>
                <c:pt idx="40827">
                  <c:v>408191.41</c:v>
                </c:pt>
                <c:pt idx="40828">
                  <c:v>408201.38</c:v>
                </c:pt>
                <c:pt idx="40829">
                  <c:v>408211.38</c:v>
                </c:pt>
                <c:pt idx="40830">
                  <c:v>408221.38</c:v>
                </c:pt>
                <c:pt idx="40831">
                  <c:v>408231.38</c:v>
                </c:pt>
                <c:pt idx="40832">
                  <c:v>408241.38</c:v>
                </c:pt>
                <c:pt idx="40833">
                  <c:v>408251.38</c:v>
                </c:pt>
                <c:pt idx="40834">
                  <c:v>408261.38</c:v>
                </c:pt>
                <c:pt idx="40835">
                  <c:v>408271.38</c:v>
                </c:pt>
                <c:pt idx="40836">
                  <c:v>408281.38</c:v>
                </c:pt>
                <c:pt idx="40837">
                  <c:v>408291.38</c:v>
                </c:pt>
                <c:pt idx="40838">
                  <c:v>408301.38</c:v>
                </c:pt>
                <c:pt idx="40839">
                  <c:v>408311.38</c:v>
                </c:pt>
                <c:pt idx="40840">
                  <c:v>408321.38</c:v>
                </c:pt>
                <c:pt idx="40841">
                  <c:v>408331.38</c:v>
                </c:pt>
                <c:pt idx="40842">
                  <c:v>408341.38</c:v>
                </c:pt>
                <c:pt idx="40843">
                  <c:v>408351.38</c:v>
                </c:pt>
                <c:pt idx="40844">
                  <c:v>408361.38</c:v>
                </c:pt>
                <c:pt idx="40845">
                  <c:v>408371.38</c:v>
                </c:pt>
                <c:pt idx="40846">
                  <c:v>408381.34</c:v>
                </c:pt>
                <c:pt idx="40847">
                  <c:v>408391.38</c:v>
                </c:pt>
                <c:pt idx="40848">
                  <c:v>408401.34</c:v>
                </c:pt>
                <c:pt idx="40849">
                  <c:v>408411.34</c:v>
                </c:pt>
                <c:pt idx="40850">
                  <c:v>408421.38</c:v>
                </c:pt>
                <c:pt idx="40851">
                  <c:v>408431.34</c:v>
                </c:pt>
                <c:pt idx="40852">
                  <c:v>408441.38</c:v>
                </c:pt>
                <c:pt idx="40853">
                  <c:v>408451.34</c:v>
                </c:pt>
                <c:pt idx="40854">
                  <c:v>408461.34</c:v>
                </c:pt>
                <c:pt idx="40855">
                  <c:v>408471.34</c:v>
                </c:pt>
                <c:pt idx="40856">
                  <c:v>408481.34</c:v>
                </c:pt>
                <c:pt idx="40857">
                  <c:v>408491.31</c:v>
                </c:pt>
                <c:pt idx="40858">
                  <c:v>408501.34</c:v>
                </c:pt>
                <c:pt idx="40859">
                  <c:v>408511.34</c:v>
                </c:pt>
                <c:pt idx="40860">
                  <c:v>408521.31</c:v>
                </c:pt>
                <c:pt idx="40861">
                  <c:v>408531.34</c:v>
                </c:pt>
                <c:pt idx="40862">
                  <c:v>408541.31</c:v>
                </c:pt>
                <c:pt idx="40863">
                  <c:v>408551.34</c:v>
                </c:pt>
                <c:pt idx="40864">
                  <c:v>408561.31</c:v>
                </c:pt>
                <c:pt idx="40865">
                  <c:v>408571.31</c:v>
                </c:pt>
                <c:pt idx="40866">
                  <c:v>408581.31</c:v>
                </c:pt>
                <c:pt idx="40867">
                  <c:v>408591.31</c:v>
                </c:pt>
                <c:pt idx="40868">
                  <c:v>408601.31</c:v>
                </c:pt>
                <c:pt idx="40869">
                  <c:v>408611.31</c:v>
                </c:pt>
                <c:pt idx="40870">
                  <c:v>408621.31</c:v>
                </c:pt>
                <c:pt idx="40871">
                  <c:v>408631.31</c:v>
                </c:pt>
                <c:pt idx="40872">
                  <c:v>408641.31</c:v>
                </c:pt>
                <c:pt idx="40873">
                  <c:v>408651.31</c:v>
                </c:pt>
                <c:pt idx="40874">
                  <c:v>408661.31</c:v>
                </c:pt>
                <c:pt idx="40875">
                  <c:v>408671.31</c:v>
                </c:pt>
                <c:pt idx="40876">
                  <c:v>408681.31</c:v>
                </c:pt>
                <c:pt idx="40877">
                  <c:v>408691.31</c:v>
                </c:pt>
                <c:pt idx="40878">
                  <c:v>408701.31</c:v>
                </c:pt>
                <c:pt idx="40879">
                  <c:v>408711.31</c:v>
                </c:pt>
                <c:pt idx="40880">
                  <c:v>408721.28</c:v>
                </c:pt>
                <c:pt idx="40881">
                  <c:v>408731.31</c:v>
                </c:pt>
                <c:pt idx="40882">
                  <c:v>408741.28</c:v>
                </c:pt>
                <c:pt idx="40883">
                  <c:v>408751.31</c:v>
                </c:pt>
                <c:pt idx="40884">
                  <c:v>408761.28</c:v>
                </c:pt>
                <c:pt idx="40885">
                  <c:v>408771.28</c:v>
                </c:pt>
                <c:pt idx="40886">
                  <c:v>408781.28</c:v>
                </c:pt>
                <c:pt idx="40887">
                  <c:v>408791.28</c:v>
                </c:pt>
                <c:pt idx="40888">
                  <c:v>408801.28000000003</c:v>
                </c:pt>
                <c:pt idx="40889">
                  <c:v>408811.28</c:v>
                </c:pt>
                <c:pt idx="40890">
                  <c:v>408821.28</c:v>
                </c:pt>
                <c:pt idx="40891">
                  <c:v>408831.25</c:v>
                </c:pt>
                <c:pt idx="40892">
                  <c:v>408841.28</c:v>
                </c:pt>
                <c:pt idx="40893">
                  <c:v>408851.25</c:v>
                </c:pt>
                <c:pt idx="40894">
                  <c:v>408861.28</c:v>
                </c:pt>
                <c:pt idx="40895">
                  <c:v>408871.25</c:v>
                </c:pt>
                <c:pt idx="40896">
                  <c:v>408881.25</c:v>
                </c:pt>
                <c:pt idx="40897">
                  <c:v>408891.28</c:v>
                </c:pt>
                <c:pt idx="40898">
                  <c:v>408901.25</c:v>
                </c:pt>
                <c:pt idx="40899">
                  <c:v>408911.25</c:v>
                </c:pt>
                <c:pt idx="40900">
                  <c:v>408921.25</c:v>
                </c:pt>
                <c:pt idx="40901">
                  <c:v>408931.25</c:v>
                </c:pt>
                <c:pt idx="40902">
                  <c:v>408941.25</c:v>
                </c:pt>
                <c:pt idx="40903">
                  <c:v>408951.25</c:v>
                </c:pt>
                <c:pt idx="40904">
                  <c:v>408961.25</c:v>
                </c:pt>
                <c:pt idx="40905">
                  <c:v>408971.25</c:v>
                </c:pt>
                <c:pt idx="40906">
                  <c:v>408981.25</c:v>
                </c:pt>
                <c:pt idx="40907">
                  <c:v>408991.25</c:v>
                </c:pt>
                <c:pt idx="40908">
                  <c:v>409001.25</c:v>
                </c:pt>
                <c:pt idx="40909">
                  <c:v>409011.25</c:v>
                </c:pt>
                <c:pt idx="40910">
                  <c:v>409021.25</c:v>
                </c:pt>
                <c:pt idx="40911">
                  <c:v>409031.25</c:v>
                </c:pt>
                <c:pt idx="40912">
                  <c:v>409041.25</c:v>
                </c:pt>
                <c:pt idx="40913">
                  <c:v>409051.22</c:v>
                </c:pt>
                <c:pt idx="40914">
                  <c:v>409061.25</c:v>
                </c:pt>
                <c:pt idx="40915">
                  <c:v>409071.25</c:v>
                </c:pt>
                <c:pt idx="40916">
                  <c:v>409081.22</c:v>
                </c:pt>
                <c:pt idx="40917">
                  <c:v>409091.25</c:v>
                </c:pt>
                <c:pt idx="40918">
                  <c:v>409101.22</c:v>
                </c:pt>
                <c:pt idx="40919">
                  <c:v>409111.25</c:v>
                </c:pt>
                <c:pt idx="40920">
                  <c:v>409121.22</c:v>
                </c:pt>
                <c:pt idx="40921">
                  <c:v>409131.22</c:v>
                </c:pt>
                <c:pt idx="40922">
                  <c:v>409141.22</c:v>
                </c:pt>
                <c:pt idx="40923">
                  <c:v>409151.22</c:v>
                </c:pt>
                <c:pt idx="40924">
                  <c:v>409161.22</c:v>
                </c:pt>
                <c:pt idx="40925">
                  <c:v>409171.22</c:v>
                </c:pt>
                <c:pt idx="40926">
                  <c:v>409181.22</c:v>
                </c:pt>
                <c:pt idx="40927">
                  <c:v>409191.19</c:v>
                </c:pt>
                <c:pt idx="40928">
                  <c:v>409201.22</c:v>
                </c:pt>
                <c:pt idx="40929">
                  <c:v>409211.19</c:v>
                </c:pt>
                <c:pt idx="40930">
                  <c:v>409221.22</c:v>
                </c:pt>
                <c:pt idx="40931">
                  <c:v>409231.19</c:v>
                </c:pt>
                <c:pt idx="40932">
                  <c:v>409241.19</c:v>
                </c:pt>
                <c:pt idx="40933">
                  <c:v>409251.22</c:v>
                </c:pt>
                <c:pt idx="40934">
                  <c:v>409261.19</c:v>
                </c:pt>
                <c:pt idx="40935">
                  <c:v>409271.19</c:v>
                </c:pt>
                <c:pt idx="40936">
                  <c:v>409281.19</c:v>
                </c:pt>
                <c:pt idx="40937">
                  <c:v>409291.19</c:v>
                </c:pt>
                <c:pt idx="40938">
                  <c:v>409301.19</c:v>
                </c:pt>
                <c:pt idx="40939">
                  <c:v>409311.19</c:v>
                </c:pt>
                <c:pt idx="40940">
                  <c:v>409321.19</c:v>
                </c:pt>
                <c:pt idx="40941">
                  <c:v>409331.19</c:v>
                </c:pt>
                <c:pt idx="40942">
                  <c:v>409341.19</c:v>
                </c:pt>
                <c:pt idx="40943">
                  <c:v>409351.19</c:v>
                </c:pt>
                <c:pt idx="40944">
                  <c:v>409361.19</c:v>
                </c:pt>
                <c:pt idx="40945">
                  <c:v>409371.19</c:v>
                </c:pt>
                <c:pt idx="40946">
                  <c:v>409381.19</c:v>
                </c:pt>
                <c:pt idx="40947">
                  <c:v>409391.16</c:v>
                </c:pt>
                <c:pt idx="40948">
                  <c:v>409401.19</c:v>
                </c:pt>
                <c:pt idx="40949">
                  <c:v>409411.16</c:v>
                </c:pt>
                <c:pt idx="40950">
                  <c:v>409421.19</c:v>
                </c:pt>
                <c:pt idx="40951">
                  <c:v>409431.19</c:v>
                </c:pt>
                <c:pt idx="40952">
                  <c:v>409441.16</c:v>
                </c:pt>
                <c:pt idx="40953">
                  <c:v>409451.19</c:v>
                </c:pt>
                <c:pt idx="40954">
                  <c:v>409461.16</c:v>
                </c:pt>
                <c:pt idx="40955">
                  <c:v>409471.16</c:v>
                </c:pt>
                <c:pt idx="40956">
                  <c:v>409481.16</c:v>
                </c:pt>
                <c:pt idx="40957">
                  <c:v>409491.16</c:v>
                </c:pt>
                <c:pt idx="40958">
                  <c:v>409501.16</c:v>
                </c:pt>
                <c:pt idx="40959">
                  <c:v>409511.16</c:v>
                </c:pt>
                <c:pt idx="40960">
                  <c:v>409521.16</c:v>
                </c:pt>
                <c:pt idx="40961">
                  <c:v>409531.16</c:v>
                </c:pt>
                <c:pt idx="40962">
                  <c:v>409541.16</c:v>
                </c:pt>
                <c:pt idx="40963">
                  <c:v>409551.13</c:v>
                </c:pt>
                <c:pt idx="40964">
                  <c:v>409561.16</c:v>
                </c:pt>
                <c:pt idx="40965">
                  <c:v>409571.16</c:v>
                </c:pt>
                <c:pt idx="40966">
                  <c:v>409581.16</c:v>
                </c:pt>
                <c:pt idx="40967">
                  <c:v>409591.13</c:v>
                </c:pt>
                <c:pt idx="40968">
                  <c:v>409601.13</c:v>
                </c:pt>
                <c:pt idx="40969">
                  <c:v>409611.16</c:v>
                </c:pt>
                <c:pt idx="40970">
                  <c:v>409621.13</c:v>
                </c:pt>
                <c:pt idx="40971">
                  <c:v>409631.13</c:v>
                </c:pt>
                <c:pt idx="40972">
                  <c:v>409641.13</c:v>
                </c:pt>
                <c:pt idx="40973">
                  <c:v>409651.13</c:v>
                </c:pt>
                <c:pt idx="40974">
                  <c:v>409661.13</c:v>
                </c:pt>
                <c:pt idx="40975">
                  <c:v>409671.13</c:v>
                </c:pt>
                <c:pt idx="40976">
                  <c:v>409681.13</c:v>
                </c:pt>
                <c:pt idx="40977">
                  <c:v>409691.13</c:v>
                </c:pt>
                <c:pt idx="40978">
                  <c:v>409701.13</c:v>
                </c:pt>
                <c:pt idx="40979">
                  <c:v>409711.13</c:v>
                </c:pt>
                <c:pt idx="40980">
                  <c:v>409721.13</c:v>
                </c:pt>
                <c:pt idx="40981">
                  <c:v>409731.13</c:v>
                </c:pt>
                <c:pt idx="40982">
                  <c:v>409741.13</c:v>
                </c:pt>
                <c:pt idx="40983">
                  <c:v>409751.09</c:v>
                </c:pt>
                <c:pt idx="40984">
                  <c:v>409761.13</c:v>
                </c:pt>
                <c:pt idx="40985">
                  <c:v>409771.09</c:v>
                </c:pt>
                <c:pt idx="40986">
                  <c:v>409781.13</c:v>
                </c:pt>
                <c:pt idx="40987">
                  <c:v>409791.13</c:v>
                </c:pt>
                <c:pt idx="40988">
                  <c:v>409801.09</c:v>
                </c:pt>
                <c:pt idx="40989">
                  <c:v>409811.13</c:v>
                </c:pt>
                <c:pt idx="40990">
                  <c:v>409821.09</c:v>
                </c:pt>
                <c:pt idx="40991">
                  <c:v>409831.09</c:v>
                </c:pt>
                <c:pt idx="40992">
                  <c:v>409841.09</c:v>
                </c:pt>
                <c:pt idx="40993">
                  <c:v>409851.09</c:v>
                </c:pt>
                <c:pt idx="40994">
                  <c:v>409861.06</c:v>
                </c:pt>
                <c:pt idx="40995">
                  <c:v>409871.09</c:v>
                </c:pt>
                <c:pt idx="40996">
                  <c:v>409881.06</c:v>
                </c:pt>
                <c:pt idx="40997">
                  <c:v>409891.09</c:v>
                </c:pt>
                <c:pt idx="40998">
                  <c:v>409901.09</c:v>
                </c:pt>
                <c:pt idx="40999">
                  <c:v>409911.06</c:v>
                </c:pt>
                <c:pt idx="41000">
                  <c:v>409921.09</c:v>
                </c:pt>
                <c:pt idx="41001">
                  <c:v>409931.06</c:v>
                </c:pt>
                <c:pt idx="41002">
                  <c:v>409941.06</c:v>
                </c:pt>
                <c:pt idx="41003">
                  <c:v>409951.06</c:v>
                </c:pt>
                <c:pt idx="41004">
                  <c:v>409961.06</c:v>
                </c:pt>
                <c:pt idx="41005">
                  <c:v>409971.06</c:v>
                </c:pt>
                <c:pt idx="41006">
                  <c:v>409981.06</c:v>
                </c:pt>
                <c:pt idx="41007">
                  <c:v>409991.06</c:v>
                </c:pt>
                <c:pt idx="41008">
                  <c:v>410001.06</c:v>
                </c:pt>
                <c:pt idx="41009">
                  <c:v>410011.06</c:v>
                </c:pt>
                <c:pt idx="41010">
                  <c:v>410021.06</c:v>
                </c:pt>
                <c:pt idx="41011">
                  <c:v>410031.06</c:v>
                </c:pt>
                <c:pt idx="41012">
                  <c:v>410041.06</c:v>
                </c:pt>
                <c:pt idx="41013">
                  <c:v>410051.06</c:v>
                </c:pt>
                <c:pt idx="41014">
                  <c:v>410061.06</c:v>
                </c:pt>
                <c:pt idx="41015">
                  <c:v>410071.06</c:v>
                </c:pt>
                <c:pt idx="41016">
                  <c:v>410081.06</c:v>
                </c:pt>
                <c:pt idx="41017">
                  <c:v>410091.06</c:v>
                </c:pt>
                <c:pt idx="41018">
                  <c:v>410101.06</c:v>
                </c:pt>
                <c:pt idx="41019">
                  <c:v>410111.03</c:v>
                </c:pt>
                <c:pt idx="41020">
                  <c:v>410121.06</c:v>
                </c:pt>
                <c:pt idx="41021">
                  <c:v>410131.03</c:v>
                </c:pt>
                <c:pt idx="41022">
                  <c:v>410141.03</c:v>
                </c:pt>
                <c:pt idx="41023">
                  <c:v>410151.03</c:v>
                </c:pt>
                <c:pt idx="41024">
                  <c:v>410161.03</c:v>
                </c:pt>
                <c:pt idx="41025">
                  <c:v>410171.06</c:v>
                </c:pt>
                <c:pt idx="41026">
                  <c:v>410181.03</c:v>
                </c:pt>
                <c:pt idx="41027">
                  <c:v>410191.03</c:v>
                </c:pt>
                <c:pt idx="41028">
                  <c:v>410201.03</c:v>
                </c:pt>
                <c:pt idx="41029">
                  <c:v>410211.03</c:v>
                </c:pt>
                <c:pt idx="41030">
                  <c:v>410221</c:v>
                </c:pt>
                <c:pt idx="41031">
                  <c:v>410231.03</c:v>
                </c:pt>
                <c:pt idx="41032">
                  <c:v>410241</c:v>
                </c:pt>
                <c:pt idx="41033">
                  <c:v>410251.03</c:v>
                </c:pt>
                <c:pt idx="41034">
                  <c:v>410261.03</c:v>
                </c:pt>
                <c:pt idx="41035">
                  <c:v>410271</c:v>
                </c:pt>
                <c:pt idx="41036">
                  <c:v>410281.03</c:v>
                </c:pt>
                <c:pt idx="41037">
                  <c:v>410291</c:v>
                </c:pt>
                <c:pt idx="41038">
                  <c:v>410301</c:v>
                </c:pt>
                <c:pt idx="41039">
                  <c:v>410311</c:v>
                </c:pt>
                <c:pt idx="41040">
                  <c:v>410321</c:v>
                </c:pt>
                <c:pt idx="41041">
                  <c:v>410331</c:v>
                </c:pt>
                <c:pt idx="41042">
                  <c:v>410341</c:v>
                </c:pt>
                <c:pt idx="41043">
                  <c:v>410351</c:v>
                </c:pt>
                <c:pt idx="41044">
                  <c:v>410361</c:v>
                </c:pt>
                <c:pt idx="41045">
                  <c:v>410371</c:v>
                </c:pt>
                <c:pt idx="41046">
                  <c:v>410381</c:v>
                </c:pt>
                <c:pt idx="41047">
                  <c:v>410391</c:v>
                </c:pt>
                <c:pt idx="41048">
                  <c:v>410401</c:v>
                </c:pt>
                <c:pt idx="41049">
                  <c:v>410411</c:v>
                </c:pt>
                <c:pt idx="41050">
                  <c:v>410420.97</c:v>
                </c:pt>
                <c:pt idx="41051">
                  <c:v>410431</c:v>
                </c:pt>
                <c:pt idx="41052">
                  <c:v>410441</c:v>
                </c:pt>
                <c:pt idx="41053">
                  <c:v>410451</c:v>
                </c:pt>
                <c:pt idx="41054">
                  <c:v>410461</c:v>
                </c:pt>
                <c:pt idx="41055">
                  <c:v>410470.97</c:v>
                </c:pt>
                <c:pt idx="41056">
                  <c:v>410481</c:v>
                </c:pt>
                <c:pt idx="41057">
                  <c:v>410490.97</c:v>
                </c:pt>
                <c:pt idx="41058">
                  <c:v>410500.97</c:v>
                </c:pt>
                <c:pt idx="41059">
                  <c:v>410511</c:v>
                </c:pt>
                <c:pt idx="41060">
                  <c:v>410520.97</c:v>
                </c:pt>
                <c:pt idx="41061">
                  <c:v>410531</c:v>
                </c:pt>
                <c:pt idx="41062">
                  <c:v>410540.97</c:v>
                </c:pt>
                <c:pt idx="41063">
                  <c:v>410550.97</c:v>
                </c:pt>
                <c:pt idx="41064">
                  <c:v>410560.97</c:v>
                </c:pt>
                <c:pt idx="41065">
                  <c:v>410570.97</c:v>
                </c:pt>
                <c:pt idx="41066">
                  <c:v>410580.94</c:v>
                </c:pt>
                <c:pt idx="41067">
                  <c:v>410590.97</c:v>
                </c:pt>
                <c:pt idx="41068">
                  <c:v>410600.94</c:v>
                </c:pt>
                <c:pt idx="41069">
                  <c:v>410610.94</c:v>
                </c:pt>
                <c:pt idx="41070">
                  <c:v>410620.97</c:v>
                </c:pt>
                <c:pt idx="41071">
                  <c:v>410630.94</c:v>
                </c:pt>
                <c:pt idx="41072">
                  <c:v>410640.97</c:v>
                </c:pt>
                <c:pt idx="41073">
                  <c:v>410650.94</c:v>
                </c:pt>
                <c:pt idx="41074">
                  <c:v>410660.94</c:v>
                </c:pt>
                <c:pt idx="41075">
                  <c:v>410670.94</c:v>
                </c:pt>
                <c:pt idx="41076">
                  <c:v>410680.94</c:v>
                </c:pt>
                <c:pt idx="41077">
                  <c:v>410690.94</c:v>
                </c:pt>
                <c:pt idx="41078">
                  <c:v>410700.94</c:v>
                </c:pt>
                <c:pt idx="41079">
                  <c:v>410710.94</c:v>
                </c:pt>
                <c:pt idx="41080">
                  <c:v>410720.94</c:v>
                </c:pt>
                <c:pt idx="41081">
                  <c:v>410730.94</c:v>
                </c:pt>
                <c:pt idx="41082">
                  <c:v>410740.94</c:v>
                </c:pt>
                <c:pt idx="41083">
                  <c:v>410750.94</c:v>
                </c:pt>
                <c:pt idx="41084">
                  <c:v>410760.94</c:v>
                </c:pt>
                <c:pt idx="41085">
                  <c:v>410770.94</c:v>
                </c:pt>
                <c:pt idx="41086">
                  <c:v>410780.91</c:v>
                </c:pt>
                <c:pt idx="41087">
                  <c:v>410790.94</c:v>
                </c:pt>
                <c:pt idx="41088">
                  <c:v>410800.94</c:v>
                </c:pt>
                <c:pt idx="41089">
                  <c:v>410810.91</c:v>
                </c:pt>
                <c:pt idx="41090">
                  <c:v>410820.94</c:v>
                </c:pt>
                <c:pt idx="41091">
                  <c:v>410830.91</c:v>
                </c:pt>
                <c:pt idx="41092">
                  <c:v>410840.94</c:v>
                </c:pt>
                <c:pt idx="41093">
                  <c:v>410850.91</c:v>
                </c:pt>
                <c:pt idx="41094">
                  <c:v>410860.91</c:v>
                </c:pt>
                <c:pt idx="41095">
                  <c:v>410870.91</c:v>
                </c:pt>
                <c:pt idx="41096">
                  <c:v>410880.91</c:v>
                </c:pt>
                <c:pt idx="41097">
                  <c:v>410890.91</c:v>
                </c:pt>
                <c:pt idx="41098">
                  <c:v>410900.91</c:v>
                </c:pt>
                <c:pt idx="41099">
                  <c:v>410910.91</c:v>
                </c:pt>
                <c:pt idx="41100">
                  <c:v>410920.91</c:v>
                </c:pt>
                <c:pt idx="41101">
                  <c:v>410930.91</c:v>
                </c:pt>
                <c:pt idx="41102">
                  <c:v>410940.88</c:v>
                </c:pt>
                <c:pt idx="41103">
                  <c:v>410950.91</c:v>
                </c:pt>
                <c:pt idx="41104">
                  <c:v>410960.91</c:v>
                </c:pt>
                <c:pt idx="41105">
                  <c:v>410970.88</c:v>
                </c:pt>
                <c:pt idx="41106">
                  <c:v>410980.91</c:v>
                </c:pt>
                <c:pt idx="41107">
                  <c:v>410990.88</c:v>
                </c:pt>
                <c:pt idx="41108">
                  <c:v>411000.91</c:v>
                </c:pt>
                <c:pt idx="41109">
                  <c:v>411010.88</c:v>
                </c:pt>
                <c:pt idx="41110">
                  <c:v>411020.88</c:v>
                </c:pt>
                <c:pt idx="41111">
                  <c:v>411030.88</c:v>
                </c:pt>
                <c:pt idx="41112">
                  <c:v>411040.88</c:v>
                </c:pt>
                <c:pt idx="41113">
                  <c:v>411050.88</c:v>
                </c:pt>
                <c:pt idx="41114">
                  <c:v>411060.88</c:v>
                </c:pt>
                <c:pt idx="41115">
                  <c:v>411070.88</c:v>
                </c:pt>
                <c:pt idx="41116">
                  <c:v>411080.88</c:v>
                </c:pt>
                <c:pt idx="41117">
                  <c:v>411090.88</c:v>
                </c:pt>
                <c:pt idx="41118">
                  <c:v>411100.88</c:v>
                </c:pt>
                <c:pt idx="41119">
                  <c:v>411110.88</c:v>
                </c:pt>
                <c:pt idx="41120">
                  <c:v>411120.88</c:v>
                </c:pt>
                <c:pt idx="41121">
                  <c:v>411130.88</c:v>
                </c:pt>
                <c:pt idx="41122">
                  <c:v>411140.84</c:v>
                </c:pt>
                <c:pt idx="41123">
                  <c:v>411150.88</c:v>
                </c:pt>
                <c:pt idx="41124">
                  <c:v>411160.88</c:v>
                </c:pt>
                <c:pt idx="41125">
                  <c:v>411170.84</c:v>
                </c:pt>
                <c:pt idx="41126">
                  <c:v>411180.88</c:v>
                </c:pt>
                <c:pt idx="41127">
                  <c:v>411190.84</c:v>
                </c:pt>
                <c:pt idx="41128">
                  <c:v>411200.88</c:v>
                </c:pt>
                <c:pt idx="41129">
                  <c:v>411210.84</c:v>
                </c:pt>
                <c:pt idx="41130">
                  <c:v>411220.84</c:v>
                </c:pt>
                <c:pt idx="41131">
                  <c:v>411230.84</c:v>
                </c:pt>
                <c:pt idx="41132">
                  <c:v>411240.84</c:v>
                </c:pt>
                <c:pt idx="41133">
                  <c:v>411250.81</c:v>
                </c:pt>
                <c:pt idx="41134">
                  <c:v>411260.84</c:v>
                </c:pt>
                <c:pt idx="41135">
                  <c:v>411270.84</c:v>
                </c:pt>
                <c:pt idx="41136">
                  <c:v>411280.81</c:v>
                </c:pt>
                <c:pt idx="41137">
                  <c:v>411290.84</c:v>
                </c:pt>
                <c:pt idx="41138">
                  <c:v>411300.81</c:v>
                </c:pt>
                <c:pt idx="41139">
                  <c:v>411310.84</c:v>
                </c:pt>
                <c:pt idx="41140">
                  <c:v>411320.81</c:v>
                </c:pt>
                <c:pt idx="41141">
                  <c:v>411330.81</c:v>
                </c:pt>
                <c:pt idx="41142">
                  <c:v>411340.81</c:v>
                </c:pt>
                <c:pt idx="41143">
                  <c:v>411350.81</c:v>
                </c:pt>
                <c:pt idx="41144">
                  <c:v>411360.81</c:v>
                </c:pt>
                <c:pt idx="41145">
                  <c:v>411370.81</c:v>
                </c:pt>
                <c:pt idx="41146">
                  <c:v>411380.81</c:v>
                </c:pt>
                <c:pt idx="41147">
                  <c:v>411390.81</c:v>
                </c:pt>
                <c:pt idx="41148">
                  <c:v>411400.81</c:v>
                </c:pt>
                <c:pt idx="41149">
                  <c:v>411410.81</c:v>
                </c:pt>
                <c:pt idx="41150">
                  <c:v>411420.81</c:v>
                </c:pt>
                <c:pt idx="41151">
                  <c:v>411430.81</c:v>
                </c:pt>
                <c:pt idx="41152">
                  <c:v>411440.81</c:v>
                </c:pt>
                <c:pt idx="41153">
                  <c:v>411450.81</c:v>
                </c:pt>
                <c:pt idx="41154">
                  <c:v>411460.81</c:v>
                </c:pt>
                <c:pt idx="41155">
                  <c:v>411470.81</c:v>
                </c:pt>
                <c:pt idx="41156">
                  <c:v>411480.78</c:v>
                </c:pt>
                <c:pt idx="41157">
                  <c:v>411490.81</c:v>
                </c:pt>
                <c:pt idx="41158">
                  <c:v>411500.78</c:v>
                </c:pt>
                <c:pt idx="41159">
                  <c:v>411510.81</c:v>
                </c:pt>
                <c:pt idx="41160">
                  <c:v>411520.78</c:v>
                </c:pt>
                <c:pt idx="41161">
                  <c:v>411530.78</c:v>
                </c:pt>
                <c:pt idx="41162">
                  <c:v>411540.81</c:v>
                </c:pt>
                <c:pt idx="41163">
                  <c:v>411550.78</c:v>
                </c:pt>
                <c:pt idx="41164">
                  <c:v>411560.78</c:v>
                </c:pt>
                <c:pt idx="41165">
                  <c:v>411570.78</c:v>
                </c:pt>
                <c:pt idx="41166">
                  <c:v>411580.78</c:v>
                </c:pt>
                <c:pt idx="41167">
                  <c:v>411590.78</c:v>
                </c:pt>
                <c:pt idx="41168">
                  <c:v>411600.78</c:v>
                </c:pt>
                <c:pt idx="41169">
                  <c:v>411610.75</c:v>
                </c:pt>
                <c:pt idx="41170">
                  <c:v>411620.78</c:v>
                </c:pt>
                <c:pt idx="41171">
                  <c:v>411630.78</c:v>
                </c:pt>
                <c:pt idx="41172">
                  <c:v>411640.75</c:v>
                </c:pt>
                <c:pt idx="41173">
                  <c:v>411650.78</c:v>
                </c:pt>
                <c:pt idx="41174">
                  <c:v>411660.75</c:v>
                </c:pt>
                <c:pt idx="41175">
                  <c:v>411670.78</c:v>
                </c:pt>
                <c:pt idx="41176">
                  <c:v>411680.75</c:v>
                </c:pt>
                <c:pt idx="41177">
                  <c:v>411690.75</c:v>
                </c:pt>
                <c:pt idx="41178">
                  <c:v>411700.75</c:v>
                </c:pt>
                <c:pt idx="41179">
                  <c:v>411710.75</c:v>
                </c:pt>
                <c:pt idx="41180">
                  <c:v>411720.75</c:v>
                </c:pt>
                <c:pt idx="41181">
                  <c:v>411730.75</c:v>
                </c:pt>
                <c:pt idx="41182">
                  <c:v>411740.75</c:v>
                </c:pt>
                <c:pt idx="41183">
                  <c:v>411750.75</c:v>
                </c:pt>
                <c:pt idx="41184">
                  <c:v>411760.75</c:v>
                </c:pt>
                <c:pt idx="41185">
                  <c:v>411770.75</c:v>
                </c:pt>
                <c:pt idx="41186">
                  <c:v>411780.75</c:v>
                </c:pt>
                <c:pt idx="41187">
                  <c:v>411790.75</c:v>
                </c:pt>
                <c:pt idx="41188">
                  <c:v>411800.75</c:v>
                </c:pt>
                <c:pt idx="41189">
                  <c:v>411810.75</c:v>
                </c:pt>
                <c:pt idx="41190">
                  <c:v>411820.75</c:v>
                </c:pt>
                <c:pt idx="41191">
                  <c:v>411830.75</c:v>
                </c:pt>
                <c:pt idx="41192">
                  <c:v>411840.72</c:v>
                </c:pt>
                <c:pt idx="41193">
                  <c:v>411850.75</c:v>
                </c:pt>
                <c:pt idx="41194">
                  <c:v>411860.72</c:v>
                </c:pt>
                <c:pt idx="41195">
                  <c:v>411870.75</c:v>
                </c:pt>
                <c:pt idx="41196">
                  <c:v>411880.72</c:v>
                </c:pt>
                <c:pt idx="41197">
                  <c:v>411890.72</c:v>
                </c:pt>
                <c:pt idx="41198">
                  <c:v>411900.75</c:v>
                </c:pt>
                <c:pt idx="41199">
                  <c:v>411910.72</c:v>
                </c:pt>
                <c:pt idx="41200">
                  <c:v>411920.72</c:v>
                </c:pt>
                <c:pt idx="41201">
                  <c:v>411930.72</c:v>
                </c:pt>
                <c:pt idx="41202">
                  <c:v>411940.72</c:v>
                </c:pt>
                <c:pt idx="41203">
                  <c:v>411950.75</c:v>
                </c:pt>
                <c:pt idx="41204">
                  <c:v>411960.72</c:v>
                </c:pt>
                <c:pt idx="41205">
                  <c:v>411970.72</c:v>
                </c:pt>
                <c:pt idx="41206">
                  <c:v>411980.72</c:v>
                </c:pt>
                <c:pt idx="41207">
                  <c:v>411990.72</c:v>
                </c:pt>
                <c:pt idx="41208">
                  <c:v>412000.69</c:v>
                </c:pt>
                <c:pt idx="41209">
                  <c:v>412010.72</c:v>
                </c:pt>
                <c:pt idx="41210">
                  <c:v>412020.69</c:v>
                </c:pt>
                <c:pt idx="41211">
                  <c:v>412030.69</c:v>
                </c:pt>
                <c:pt idx="41212">
                  <c:v>412040.69</c:v>
                </c:pt>
                <c:pt idx="41213">
                  <c:v>412050.69</c:v>
                </c:pt>
                <c:pt idx="41214">
                  <c:v>412060.69</c:v>
                </c:pt>
                <c:pt idx="41215">
                  <c:v>412070.69</c:v>
                </c:pt>
                <c:pt idx="41216">
                  <c:v>412080.69</c:v>
                </c:pt>
                <c:pt idx="41217">
                  <c:v>412090.69</c:v>
                </c:pt>
                <c:pt idx="41218">
                  <c:v>412100.69</c:v>
                </c:pt>
                <c:pt idx="41219">
                  <c:v>412110.69</c:v>
                </c:pt>
                <c:pt idx="41220">
                  <c:v>412120.69</c:v>
                </c:pt>
                <c:pt idx="41221">
                  <c:v>412130.69</c:v>
                </c:pt>
                <c:pt idx="41222">
                  <c:v>412140.69</c:v>
                </c:pt>
                <c:pt idx="41223">
                  <c:v>412150.66</c:v>
                </c:pt>
                <c:pt idx="41224">
                  <c:v>412160.69</c:v>
                </c:pt>
                <c:pt idx="41225">
                  <c:v>412170.69</c:v>
                </c:pt>
                <c:pt idx="41226">
                  <c:v>412180.69</c:v>
                </c:pt>
                <c:pt idx="41227">
                  <c:v>412190.69</c:v>
                </c:pt>
                <c:pt idx="41228">
                  <c:v>412200.66</c:v>
                </c:pt>
                <c:pt idx="41229">
                  <c:v>412210.69</c:v>
                </c:pt>
                <c:pt idx="41230">
                  <c:v>412220.66</c:v>
                </c:pt>
                <c:pt idx="41231">
                  <c:v>412230.66</c:v>
                </c:pt>
                <c:pt idx="41232">
                  <c:v>412240.66</c:v>
                </c:pt>
                <c:pt idx="41233">
                  <c:v>412250.66</c:v>
                </c:pt>
                <c:pt idx="41234">
                  <c:v>412260.69</c:v>
                </c:pt>
                <c:pt idx="41235">
                  <c:v>412270.66</c:v>
                </c:pt>
                <c:pt idx="41236">
                  <c:v>412280.66</c:v>
                </c:pt>
                <c:pt idx="41237">
                  <c:v>412290.66</c:v>
                </c:pt>
                <c:pt idx="41238">
                  <c:v>412300.66</c:v>
                </c:pt>
                <c:pt idx="41239">
                  <c:v>412310.63</c:v>
                </c:pt>
                <c:pt idx="41240">
                  <c:v>412320.66</c:v>
                </c:pt>
                <c:pt idx="41241">
                  <c:v>412330.63</c:v>
                </c:pt>
                <c:pt idx="41242">
                  <c:v>412340.66</c:v>
                </c:pt>
                <c:pt idx="41243">
                  <c:v>412350.66</c:v>
                </c:pt>
                <c:pt idx="41244">
                  <c:v>412360.63</c:v>
                </c:pt>
                <c:pt idx="41245">
                  <c:v>412370.66</c:v>
                </c:pt>
                <c:pt idx="41246">
                  <c:v>412380.63</c:v>
                </c:pt>
                <c:pt idx="41247">
                  <c:v>412390.63</c:v>
                </c:pt>
                <c:pt idx="41248">
                  <c:v>412400.66</c:v>
                </c:pt>
                <c:pt idx="41249">
                  <c:v>412410.63</c:v>
                </c:pt>
                <c:pt idx="41250">
                  <c:v>412420.66</c:v>
                </c:pt>
                <c:pt idx="41251">
                  <c:v>412430.63</c:v>
                </c:pt>
                <c:pt idx="41252">
                  <c:v>412440.63</c:v>
                </c:pt>
                <c:pt idx="41253">
                  <c:v>412450.63</c:v>
                </c:pt>
                <c:pt idx="41254">
                  <c:v>412460.63</c:v>
                </c:pt>
                <c:pt idx="41255">
                  <c:v>412470.63</c:v>
                </c:pt>
                <c:pt idx="41256">
                  <c:v>412480.63</c:v>
                </c:pt>
                <c:pt idx="41257">
                  <c:v>412490.63</c:v>
                </c:pt>
                <c:pt idx="41258">
                  <c:v>412500.63</c:v>
                </c:pt>
                <c:pt idx="41259">
                  <c:v>412510.59</c:v>
                </c:pt>
                <c:pt idx="41260">
                  <c:v>412520.63</c:v>
                </c:pt>
                <c:pt idx="41261">
                  <c:v>412530.63</c:v>
                </c:pt>
                <c:pt idx="41262">
                  <c:v>412540.63</c:v>
                </c:pt>
                <c:pt idx="41263">
                  <c:v>412550.63</c:v>
                </c:pt>
                <c:pt idx="41264">
                  <c:v>412560.59</c:v>
                </c:pt>
                <c:pt idx="41265">
                  <c:v>412570.63</c:v>
                </c:pt>
                <c:pt idx="41266">
                  <c:v>412580.59</c:v>
                </c:pt>
                <c:pt idx="41267">
                  <c:v>412590.59</c:v>
                </c:pt>
                <c:pt idx="41268">
                  <c:v>412600.59</c:v>
                </c:pt>
                <c:pt idx="41269">
                  <c:v>412610.59</c:v>
                </c:pt>
                <c:pt idx="41270">
                  <c:v>412620.63</c:v>
                </c:pt>
                <c:pt idx="41271">
                  <c:v>412630.59</c:v>
                </c:pt>
                <c:pt idx="41272">
                  <c:v>412640.59</c:v>
                </c:pt>
                <c:pt idx="41273">
                  <c:v>412650.59</c:v>
                </c:pt>
                <c:pt idx="41274">
                  <c:v>412660.59</c:v>
                </c:pt>
                <c:pt idx="41275">
                  <c:v>412670.56</c:v>
                </c:pt>
                <c:pt idx="41276">
                  <c:v>412680.59</c:v>
                </c:pt>
                <c:pt idx="41277">
                  <c:v>412690.56</c:v>
                </c:pt>
                <c:pt idx="41278">
                  <c:v>412700.56</c:v>
                </c:pt>
                <c:pt idx="41279">
                  <c:v>412710.59</c:v>
                </c:pt>
                <c:pt idx="41280">
                  <c:v>412720.56</c:v>
                </c:pt>
                <c:pt idx="41281">
                  <c:v>412730.59</c:v>
                </c:pt>
                <c:pt idx="41282">
                  <c:v>412740.56</c:v>
                </c:pt>
                <c:pt idx="41283">
                  <c:v>412750.56</c:v>
                </c:pt>
                <c:pt idx="41284">
                  <c:v>412760.56</c:v>
                </c:pt>
                <c:pt idx="41285">
                  <c:v>412770.56</c:v>
                </c:pt>
                <c:pt idx="41286">
                  <c:v>412780.56</c:v>
                </c:pt>
                <c:pt idx="41287">
                  <c:v>412790.56</c:v>
                </c:pt>
                <c:pt idx="41288">
                  <c:v>412800.56</c:v>
                </c:pt>
                <c:pt idx="41289">
                  <c:v>412810.56</c:v>
                </c:pt>
                <c:pt idx="41290">
                  <c:v>412820.56</c:v>
                </c:pt>
                <c:pt idx="41291">
                  <c:v>412830.56</c:v>
                </c:pt>
                <c:pt idx="41292">
                  <c:v>412840.56</c:v>
                </c:pt>
                <c:pt idx="41293">
                  <c:v>412850.56</c:v>
                </c:pt>
                <c:pt idx="41294">
                  <c:v>412860.56</c:v>
                </c:pt>
                <c:pt idx="41295">
                  <c:v>412870.56</c:v>
                </c:pt>
                <c:pt idx="41296">
                  <c:v>412880.56</c:v>
                </c:pt>
                <c:pt idx="41297">
                  <c:v>412890.56</c:v>
                </c:pt>
                <c:pt idx="41298">
                  <c:v>412900.56</c:v>
                </c:pt>
                <c:pt idx="41299">
                  <c:v>412910.56</c:v>
                </c:pt>
                <c:pt idx="41300">
                  <c:v>412920.53</c:v>
                </c:pt>
                <c:pt idx="41301">
                  <c:v>412930.56</c:v>
                </c:pt>
                <c:pt idx="41302">
                  <c:v>412940.53</c:v>
                </c:pt>
                <c:pt idx="41303">
                  <c:v>412950.53</c:v>
                </c:pt>
                <c:pt idx="41304">
                  <c:v>412960.53</c:v>
                </c:pt>
                <c:pt idx="41305">
                  <c:v>412970.53</c:v>
                </c:pt>
                <c:pt idx="41306">
                  <c:v>412980.5</c:v>
                </c:pt>
                <c:pt idx="41307">
                  <c:v>412990.53</c:v>
                </c:pt>
                <c:pt idx="41308">
                  <c:v>413000.53</c:v>
                </c:pt>
                <c:pt idx="41309">
                  <c:v>413010.53</c:v>
                </c:pt>
                <c:pt idx="41310">
                  <c:v>413020.53</c:v>
                </c:pt>
                <c:pt idx="41311">
                  <c:v>413030.5</c:v>
                </c:pt>
                <c:pt idx="41312">
                  <c:v>413040.53</c:v>
                </c:pt>
                <c:pt idx="41313">
                  <c:v>413050.5</c:v>
                </c:pt>
                <c:pt idx="41314">
                  <c:v>413060.5</c:v>
                </c:pt>
                <c:pt idx="41315">
                  <c:v>413070.5</c:v>
                </c:pt>
                <c:pt idx="41316">
                  <c:v>413080.5</c:v>
                </c:pt>
                <c:pt idx="41317">
                  <c:v>413090.53</c:v>
                </c:pt>
                <c:pt idx="41318">
                  <c:v>413100.5</c:v>
                </c:pt>
                <c:pt idx="41319">
                  <c:v>413110.5</c:v>
                </c:pt>
                <c:pt idx="41320">
                  <c:v>413120.5</c:v>
                </c:pt>
                <c:pt idx="41321">
                  <c:v>413130.5</c:v>
                </c:pt>
                <c:pt idx="41322">
                  <c:v>413140.5</c:v>
                </c:pt>
                <c:pt idx="41323">
                  <c:v>413150.5</c:v>
                </c:pt>
                <c:pt idx="41324">
                  <c:v>413160.5</c:v>
                </c:pt>
                <c:pt idx="41325">
                  <c:v>413170.5</c:v>
                </c:pt>
                <c:pt idx="41326">
                  <c:v>413180.5</c:v>
                </c:pt>
                <c:pt idx="41327">
                  <c:v>413190.5</c:v>
                </c:pt>
                <c:pt idx="41328">
                  <c:v>413200.5</c:v>
                </c:pt>
                <c:pt idx="41329">
                  <c:v>413210.5</c:v>
                </c:pt>
                <c:pt idx="41330">
                  <c:v>413220.5</c:v>
                </c:pt>
                <c:pt idx="41331">
                  <c:v>413230.47</c:v>
                </c:pt>
                <c:pt idx="41332">
                  <c:v>413240.5</c:v>
                </c:pt>
                <c:pt idx="41333">
                  <c:v>413250.47</c:v>
                </c:pt>
                <c:pt idx="41334">
                  <c:v>413260.47</c:v>
                </c:pt>
                <c:pt idx="41335">
                  <c:v>413270.5</c:v>
                </c:pt>
                <c:pt idx="41336">
                  <c:v>413280.47</c:v>
                </c:pt>
                <c:pt idx="41337">
                  <c:v>413290.5</c:v>
                </c:pt>
                <c:pt idx="41338">
                  <c:v>413300.5</c:v>
                </c:pt>
                <c:pt idx="41339">
                  <c:v>413310.47</c:v>
                </c:pt>
                <c:pt idx="41340">
                  <c:v>413320.47</c:v>
                </c:pt>
                <c:pt idx="41341">
                  <c:v>413330.47</c:v>
                </c:pt>
                <c:pt idx="41342">
                  <c:v>413340.44</c:v>
                </c:pt>
                <c:pt idx="41343">
                  <c:v>413350.47</c:v>
                </c:pt>
                <c:pt idx="41344">
                  <c:v>413360.47</c:v>
                </c:pt>
                <c:pt idx="41345">
                  <c:v>413370.44</c:v>
                </c:pt>
                <c:pt idx="41346">
                  <c:v>413380.47</c:v>
                </c:pt>
                <c:pt idx="41347">
                  <c:v>413390.44</c:v>
                </c:pt>
                <c:pt idx="41348">
                  <c:v>413400.47</c:v>
                </c:pt>
                <c:pt idx="41349">
                  <c:v>413410.44</c:v>
                </c:pt>
                <c:pt idx="41350">
                  <c:v>413420.44</c:v>
                </c:pt>
                <c:pt idx="41351">
                  <c:v>413430.44</c:v>
                </c:pt>
                <c:pt idx="41352">
                  <c:v>413440.44</c:v>
                </c:pt>
                <c:pt idx="41353">
                  <c:v>413450.44</c:v>
                </c:pt>
                <c:pt idx="41354">
                  <c:v>413460.44</c:v>
                </c:pt>
                <c:pt idx="41355">
                  <c:v>413470.44</c:v>
                </c:pt>
                <c:pt idx="41356">
                  <c:v>413480.44</c:v>
                </c:pt>
                <c:pt idx="41357">
                  <c:v>413490.44</c:v>
                </c:pt>
                <c:pt idx="41358">
                  <c:v>413500.44</c:v>
                </c:pt>
                <c:pt idx="41359">
                  <c:v>413510.44</c:v>
                </c:pt>
                <c:pt idx="41360">
                  <c:v>413520.44</c:v>
                </c:pt>
                <c:pt idx="41361">
                  <c:v>413530.44</c:v>
                </c:pt>
                <c:pt idx="41362">
                  <c:v>413540.44</c:v>
                </c:pt>
                <c:pt idx="41363">
                  <c:v>413550.44</c:v>
                </c:pt>
                <c:pt idx="41364">
                  <c:v>413560.44</c:v>
                </c:pt>
                <c:pt idx="41365">
                  <c:v>413570.44</c:v>
                </c:pt>
                <c:pt idx="41366">
                  <c:v>413580.44</c:v>
                </c:pt>
                <c:pt idx="41367">
                  <c:v>413590.41</c:v>
                </c:pt>
                <c:pt idx="41368">
                  <c:v>413600.44</c:v>
                </c:pt>
                <c:pt idx="41369">
                  <c:v>413610.41</c:v>
                </c:pt>
                <c:pt idx="41370">
                  <c:v>413620.41</c:v>
                </c:pt>
                <c:pt idx="41371">
                  <c:v>413630.44</c:v>
                </c:pt>
                <c:pt idx="41372">
                  <c:v>413640.41</c:v>
                </c:pt>
                <c:pt idx="41373">
                  <c:v>413650.44</c:v>
                </c:pt>
                <c:pt idx="41374">
                  <c:v>413660.41</c:v>
                </c:pt>
                <c:pt idx="41375">
                  <c:v>413670.41</c:v>
                </c:pt>
                <c:pt idx="41376">
                  <c:v>413680.41</c:v>
                </c:pt>
                <c:pt idx="41377">
                  <c:v>413690.41</c:v>
                </c:pt>
                <c:pt idx="41378">
                  <c:v>413700.38</c:v>
                </c:pt>
                <c:pt idx="41379">
                  <c:v>413710.41</c:v>
                </c:pt>
                <c:pt idx="41380">
                  <c:v>413720.41</c:v>
                </c:pt>
                <c:pt idx="41381">
                  <c:v>413730.38</c:v>
                </c:pt>
                <c:pt idx="41382">
                  <c:v>413740.41</c:v>
                </c:pt>
                <c:pt idx="41383">
                  <c:v>413750.38</c:v>
                </c:pt>
                <c:pt idx="41384">
                  <c:v>413760.41</c:v>
                </c:pt>
                <c:pt idx="41385">
                  <c:v>413770.38</c:v>
                </c:pt>
                <c:pt idx="41386">
                  <c:v>413780.38</c:v>
                </c:pt>
                <c:pt idx="41387">
                  <c:v>413790.41</c:v>
                </c:pt>
                <c:pt idx="41388">
                  <c:v>413800.38</c:v>
                </c:pt>
                <c:pt idx="41389">
                  <c:v>413810.38</c:v>
                </c:pt>
                <c:pt idx="41390">
                  <c:v>413820.38</c:v>
                </c:pt>
                <c:pt idx="41391">
                  <c:v>413830.38</c:v>
                </c:pt>
                <c:pt idx="41392">
                  <c:v>413840.38</c:v>
                </c:pt>
                <c:pt idx="41393">
                  <c:v>413850.38</c:v>
                </c:pt>
                <c:pt idx="41394">
                  <c:v>413860.38</c:v>
                </c:pt>
                <c:pt idx="41395">
                  <c:v>413870.38</c:v>
                </c:pt>
                <c:pt idx="41396">
                  <c:v>413880.38</c:v>
                </c:pt>
                <c:pt idx="41397">
                  <c:v>413890.38</c:v>
                </c:pt>
                <c:pt idx="41398">
                  <c:v>413900.38</c:v>
                </c:pt>
                <c:pt idx="41399">
                  <c:v>413910.38</c:v>
                </c:pt>
                <c:pt idx="41400">
                  <c:v>413920.38</c:v>
                </c:pt>
                <c:pt idx="41401">
                  <c:v>413930.34</c:v>
                </c:pt>
                <c:pt idx="41402">
                  <c:v>413940.38</c:v>
                </c:pt>
                <c:pt idx="41403">
                  <c:v>413950.34</c:v>
                </c:pt>
                <c:pt idx="41404">
                  <c:v>413960.38</c:v>
                </c:pt>
                <c:pt idx="41405">
                  <c:v>413970.34</c:v>
                </c:pt>
                <c:pt idx="41406">
                  <c:v>413980.34</c:v>
                </c:pt>
                <c:pt idx="41407">
                  <c:v>413990.38</c:v>
                </c:pt>
                <c:pt idx="41408">
                  <c:v>414000.34</c:v>
                </c:pt>
                <c:pt idx="41409">
                  <c:v>414010.34</c:v>
                </c:pt>
                <c:pt idx="41410">
                  <c:v>414020.34</c:v>
                </c:pt>
                <c:pt idx="41411">
                  <c:v>414030.34</c:v>
                </c:pt>
                <c:pt idx="41412">
                  <c:v>414040.31</c:v>
                </c:pt>
                <c:pt idx="41413">
                  <c:v>414050.34</c:v>
                </c:pt>
                <c:pt idx="41414">
                  <c:v>414060.31</c:v>
                </c:pt>
                <c:pt idx="41415">
                  <c:v>414070.34</c:v>
                </c:pt>
                <c:pt idx="41416">
                  <c:v>414080.34</c:v>
                </c:pt>
                <c:pt idx="41417">
                  <c:v>414090.31</c:v>
                </c:pt>
                <c:pt idx="41418">
                  <c:v>414100.34</c:v>
                </c:pt>
                <c:pt idx="41419">
                  <c:v>414110.31</c:v>
                </c:pt>
                <c:pt idx="41420">
                  <c:v>414120.31</c:v>
                </c:pt>
                <c:pt idx="41421">
                  <c:v>414130.31</c:v>
                </c:pt>
                <c:pt idx="41422">
                  <c:v>414140.31</c:v>
                </c:pt>
                <c:pt idx="41423">
                  <c:v>414150.31</c:v>
                </c:pt>
                <c:pt idx="41424">
                  <c:v>414160.31</c:v>
                </c:pt>
                <c:pt idx="41425">
                  <c:v>414170.31</c:v>
                </c:pt>
                <c:pt idx="41426">
                  <c:v>414180.31</c:v>
                </c:pt>
                <c:pt idx="41427">
                  <c:v>414190.31</c:v>
                </c:pt>
                <c:pt idx="41428">
                  <c:v>414200.31</c:v>
                </c:pt>
                <c:pt idx="41429">
                  <c:v>414210.31</c:v>
                </c:pt>
                <c:pt idx="41430">
                  <c:v>414220.31</c:v>
                </c:pt>
                <c:pt idx="41431">
                  <c:v>414230.31</c:v>
                </c:pt>
                <c:pt idx="41432">
                  <c:v>414240.31</c:v>
                </c:pt>
                <c:pt idx="41433">
                  <c:v>414250.31</c:v>
                </c:pt>
                <c:pt idx="41434">
                  <c:v>414260.31</c:v>
                </c:pt>
                <c:pt idx="41435">
                  <c:v>414270.31</c:v>
                </c:pt>
                <c:pt idx="41436">
                  <c:v>414280.31</c:v>
                </c:pt>
                <c:pt idx="41437">
                  <c:v>414290.31</c:v>
                </c:pt>
                <c:pt idx="41438">
                  <c:v>414300.31</c:v>
                </c:pt>
                <c:pt idx="41439">
                  <c:v>414310.31</c:v>
                </c:pt>
                <c:pt idx="41440">
                  <c:v>414320.31</c:v>
                </c:pt>
                <c:pt idx="41441">
                  <c:v>414330.28</c:v>
                </c:pt>
                <c:pt idx="41442">
                  <c:v>414340.28</c:v>
                </c:pt>
                <c:pt idx="41443">
                  <c:v>414350.31</c:v>
                </c:pt>
                <c:pt idx="41444">
                  <c:v>414360.28</c:v>
                </c:pt>
                <c:pt idx="41445">
                  <c:v>414370.28</c:v>
                </c:pt>
                <c:pt idx="41446">
                  <c:v>414380.28</c:v>
                </c:pt>
                <c:pt idx="41447">
                  <c:v>414390.28</c:v>
                </c:pt>
                <c:pt idx="41448">
                  <c:v>414400.25</c:v>
                </c:pt>
                <c:pt idx="41449">
                  <c:v>414410.28</c:v>
                </c:pt>
                <c:pt idx="41450">
                  <c:v>414420.25</c:v>
                </c:pt>
                <c:pt idx="41451">
                  <c:v>414430.28</c:v>
                </c:pt>
                <c:pt idx="41452">
                  <c:v>414440.28</c:v>
                </c:pt>
                <c:pt idx="41453">
                  <c:v>414450.25</c:v>
                </c:pt>
                <c:pt idx="41454">
                  <c:v>414460.28</c:v>
                </c:pt>
                <c:pt idx="41455">
                  <c:v>414470.25</c:v>
                </c:pt>
                <c:pt idx="41456">
                  <c:v>414480.25</c:v>
                </c:pt>
                <c:pt idx="41457">
                  <c:v>414490.25</c:v>
                </c:pt>
                <c:pt idx="41458">
                  <c:v>414500.25</c:v>
                </c:pt>
                <c:pt idx="41459">
                  <c:v>414510.25</c:v>
                </c:pt>
                <c:pt idx="41460">
                  <c:v>414520.25</c:v>
                </c:pt>
                <c:pt idx="41461">
                  <c:v>414530.25</c:v>
                </c:pt>
                <c:pt idx="41462">
                  <c:v>414540.25</c:v>
                </c:pt>
                <c:pt idx="41463">
                  <c:v>414550.25</c:v>
                </c:pt>
                <c:pt idx="41464">
                  <c:v>414560.25</c:v>
                </c:pt>
                <c:pt idx="41465">
                  <c:v>414570.25</c:v>
                </c:pt>
                <c:pt idx="41466">
                  <c:v>414580.25</c:v>
                </c:pt>
                <c:pt idx="41467">
                  <c:v>414590.25</c:v>
                </c:pt>
                <c:pt idx="41468">
                  <c:v>414600.22</c:v>
                </c:pt>
                <c:pt idx="41469">
                  <c:v>414610.25</c:v>
                </c:pt>
                <c:pt idx="41470">
                  <c:v>414620.25</c:v>
                </c:pt>
                <c:pt idx="41471">
                  <c:v>414630.25</c:v>
                </c:pt>
                <c:pt idx="41472">
                  <c:v>414640.25</c:v>
                </c:pt>
                <c:pt idx="41473">
                  <c:v>414650.22</c:v>
                </c:pt>
                <c:pt idx="41474">
                  <c:v>414660.25</c:v>
                </c:pt>
                <c:pt idx="41475">
                  <c:v>414670.22</c:v>
                </c:pt>
                <c:pt idx="41476">
                  <c:v>414680.22</c:v>
                </c:pt>
                <c:pt idx="41477">
                  <c:v>414690.22</c:v>
                </c:pt>
                <c:pt idx="41478">
                  <c:v>414700.22</c:v>
                </c:pt>
                <c:pt idx="41479">
                  <c:v>414710.25</c:v>
                </c:pt>
                <c:pt idx="41480">
                  <c:v>414720.22</c:v>
                </c:pt>
                <c:pt idx="41481">
                  <c:v>414730.22</c:v>
                </c:pt>
                <c:pt idx="41482">
                  <c:v>414740.22</c:v>
                </c:pt>
                <c:pt idx="41483">
                  <c:v>414750.22</c:v>
                </c:pt>
                <c:pt idx="41484">
                  <c:v>414760.22</c:v>
                </c:pt>
                <c:pt idx="41485">
                  <c:v>414770.22</c:v>
                </c:pt>
                <c:pt idx="41486">
                  <c:v>414780.19</c:v>
                </c:pt>
                <c:pt idx="41487">
                  <c:v>414790.19</c:v>
                </c:pt>
                <c:pt idx="41488">
                  <c:v>414800.19</c:v>
                </c:pt>
                <c:pt idx="41489">
                  <c:v>414810.19</c:v>
                </c:pt>
                <c:pt idx="41490">
                  <c:v>414820.22</c:v>
                </c:pt>
                <c:pt idx="41491">
                  <c:v>414830.19</c:v>
                </c:pt>
                <c:pt idx="41492">
                  <c:v>414840.19</c:v>
                </c:pt>
                <c:pt idx="41493">
                  <c:v>414850.19</c:v>
                </c:pt>
                <c:pt idx="41494">
                  <c:v>414860.19</c:v>
                </c:pt>
                <c:pt idx="41495">
                  <c:v>414870.19</c:v>
                </c:pt>
                <c:pt idx="41496">
                  <c:v>414880.19</c:v>
                </c:pt>
                <c:pt idx="41497">
                  <c:v>414890.19</c:v>
                </c:pt>
                <c:pt idx="41498">
                  <c:v>414900.19</c:v>
                </c:pt>
                <c:pt idx="41499">
                  <c:v>414910.19</c:v>
                </c:pt>
                <c:pt idx="41500">
                  <c:v>414920.19</c:v>
                </c:pt>
                <c:pt idx="41501">
                  <c:v>414930.19</c:v>
                </c:pt>
                <c:pt idx="41502">
                  <c:v>414940.19</c:v>
                </c:pt>
                <c:pt idx="41503">
                  <c:v>414950.19</c:v>
                </c:pt>
                <c:pt idx="41504">
                  <c:v>414960.16</c:v>
                </c:pt>
                <c:pt idx="41505">
                  <c:v>414970.19</c:v>
                </c:pt>
                <c:pt idx="41506">
                  <c:v>414980.16</c:v>
                </c:pt>
                <c:pt idx="41507">
                  <c:v>414990.19</c:v>
                </c:pt>
                <c:pt idx="41508">
                  <c:v>415000.19</c:v>
                </c:pt>
                <c:pt idx="41509">
                  <c:v>415010.16</c:v>
                </c:pt>
                <c:pt idx="41510">
                  <c:v>415020.19</c:v>
                </c:pt>
                <c:pt idx="41511">
                  <c:v>415030.16</c:v>
                </c:pt>
                <c:pt idx="41512">
                  <c:v>415040.16</c:v>
                </c:pt>
                <c:pt idx="41513">
                  <c:v>415050.16</c:v>
                </c:pt>
                <c:pt idx="41514">
                  <c:v>415060.16</c:v>
                </c:pt>
                <c:pt idx="41515">
                  <c:v>415070.13</c:v>
                </c:pt>
                <c:pt idx="41516">
                  <c:v>415080.16</c:v>
                </c:pt>
                <c:pt idx="41517">
                  <c:v>415090.16</c:v>
                </c:pt>
                <c:pt idx="41518">
                  <c:v>415100.15999999997</c:v>
                </c:pt>
                <c:pt idx="41519">
                  <c:v>415110.16</c:v>
                </c:pt>
                <c:pt idx="41520">
                  <c:v>415120.13</c:v>
                </c:pt>
                <c:pt idx="41521">
                  <c:v>415130.16</c:v>
                </c:pt>
                <c:pt idx="41522">
                  <c:v>415140.13</c:v>
                </c:pt>
                <c:pt idx="41523">
                  <c:v>415150.13</c:v>
                </c:pt>
                <c:pt idx="41524">
                  <c:v>415160.13</c:v>
                </c:pt>
                <c:pt idx="41525">
                  <c:v>415170.13</c:v>
                </c:pt>
                <c:pt idx="41526">
                  <c:v>415180.16</c:v>
                </c:pt>
                <c:pt idx="41527">
                  <c:v>415190.13</c:v>
                </c:pt>
                <c:pt idx="41528">
                  <c:v>415200.13</c:v>
                </c:pt>
                <c:pt idx="41529">
                  <c:v>415210.13</c:v>
                </c:pt>
                <c:pt idx="41530">
                  <c:v>415220.13</c:v>
                </c:pt>
                <c:pt idx="41531">
                  <c:v>415230.13</c:v>
                </c:pt>
                <c:pt idx="41532">
                  <c:v>415240.13</c:v>
                </c:pt>
                <c:pt idx="41533">
                  <c:v>415250.13</c:v>
                </c:pt>
                <c:pt idx="41534">
                  <c:v>415260.13</c:v>
                </c:pt>
                <c:pt idx="41535">
                  <c:v>415270.13</c:v>
                </c:pt>
                <c:pt idx="41536">
                  <c:v>415280.13</c:v>
                </c:pt>
                <c:pt idx="41537">
                  <c:v>415290.13</c:v>
                </c:pt>
                <c:pt idx="41538">
                  <c:v>415300.13</c:v>
                </c:pt>
                <c:pt idx="41539">
                  <c:v>415310.13</c:v>
                </c:pt>
                <c:pt idx="41540">
                  <c:v>415320.09</c:v>
                </c:pt>
                <c:pt idx="41541">
                  <c:v>415330.13</c:v>
                </c:pt>
                <c:pt idx="41542">
                  <c:v>415340.09</c:v>
                </c:pt>
                <c:pt idx="41543">
                  <c:v>415350.09</c:v>
                </c:pt>
                <c:pt idx="41544">
                  <c:v>415360.13</c:v>
                </c:pt>
                <c:pt idx="41545">
                  <c:v>415370.09</c:v>
                </c:pt>
                <c:pt idx="41546">
                  <c:v>415380.13</c:v>
                </c:pt>
                <c:pt idx="41547">
                  <c:v>415390.09</c:v>
                </c:pt>
                <c:pt idx="41548">
                  <c:v>415400.09</c:v>
                </c:pt>
                <c:pt idx="41549">
                  <c:v>415410.09</c:v>
                </c:pt>
                <c:pt idx="41550">
                  <c:v>415420.09</c:v>
                </c:pt>
                <c:pt idx="41551">
                  <c:v>415430.06</c:v>
                </c:pt>
                <c:pt idx="41552">
                  <c:v>415440.09</c:v>
                </c:pt>
                <c:pt idx="41553">
                  <c:v>415450.09</c:v>
                </c:pt>
                <c:pt idx="41554">
                  <c:v>415460.09</c:v>
                </c:pt>
                <c:pt idx="41555">
                  <c:v>415470.09</c:v>
                </c:pt>
                <c:pt idx="41556">
                  <c:v>415480.06</c:v>
                </c:pt>
                <c:pt idx="41557">
                  <c:v>415490.09</c:v>
                </c:pt>
                <c:pt idx="41558">
                  <c:v>415500.06</c:v>
                </c:pt>
                <c:pt idx="41559">
                  <c:v>415510.06</c:v>
                </c:pt>
                <c:pt idx="41560">
                  <c:v>415520.06</c:v>
                </c:pt>
                <c:pt idx="41561">
                  <c:v>415530.06</c:v>
                </c:pt>
                <c:pt idx="41562">
                  <c:v>415540.09</c:v>
                </c:pt>
                <c:pt idx="41563">
                  <c:v>415550.06</c:v>
                </c:pt>
                <c:pt idx="41564">
                  <c:v>415560.06</c:v>
                </c:pt>
                <c:pt idx="41565">
                  <c:v>415570.06</c:v>
                </c:pt>
                <c:pt idx="41566">
                  <c:v>415580.06</c:v>
                </c:pt>
                <c:pt idx="41567">
                  <c:v>415590.06</c:v>
                </c:pt>
                <c:pt idx="41568">
                  <c:v>415600.06</c:v>
                </c:pt>
                <c:pt idx="41569">
                  <c:v>415610.06</c:v>
                </c:pt>
                <c:pt idx="41570">
                  <c:v>415620.06</c:v>
                </c:pt>
                <c:pt idx="41571">
                  <c:v>415630.06</c:v>
                </c:pt>
                <c:pt idx="41572">
                  <c:v>415640.06</c:v>
                </c:pt>
                <c:pt idx="41573">
                  <c:v>415650.06</c:v>
                </c:pt>
                <c:pt idx="41574">
                  <c:v>415660.06</c:v>
                </c:pt>
                <c:pt idx="41575">
                  <c:v>415670.06</c:v>
                </c:pt>
                <c:pt idx="41576">
                  <c:v>415680.03</c:v>
                </c:pt>
                <c:pt idx="41577">
                  <c:v>415690.06</c:v>
                </c:pt>
                <c:pt idx="41578">
                  <c:v>415700.03</c:v>
                </c:pt>
                <c:pt idx="41579">
                  <c:v>415710.03</c:v>
                </c:pt>
                <c:pt idx="41580">
                  <c:v>415720.06</c:v>
                </c:pt>
                <c:pt idx="41581">
                  <c:v>415730.03</c:v>
                </c:pt>
                <c:pt idx="41582">
                  <c:v>415740.06</c:v>
                </c:pt>
                <c:pt idx="41583">
                  <c:v>415750.03</c:v>
                </c:pt>
                <c:pt idx="41584">
                  <c:v>415760.03</c:v>
                </c:pt>
                <c:pt idx="41585">
                  <c:v>415770.03</c:v>
                </c:pt>
                <c:pt idx="41586">
                  <c:v>415780.03</c:v>
                </c:pt>
                <c:pt idx="41587">
                  <c:v>415790</c:v>
                </c:pt>
                <c:pt idx="41588">
                  <c:v>415800.03</c:v>
                </c:pt>
                <c:pt idx="41589">
                  <c:v>415810.03</c:v>
                </c:pt>
                <c:pt idx="41590">
                  <c:v>415820</c:v>
                </c:pt>
                <c:pt idx="41591">
                  <c:v>415830.03</c:v>
                </c:pt>
                <c:pt idx="41592">
                  <c:v>415840</c:v>
                </c:pt>
                <c:pt idx="41593">
                  <c:v>415850.03</c:v>
                </c:pt>
                <c:pt idx="41594">
                  <c:v>415860</c:v>
                </c:pt>
                <c:pt idx="41595">
                  <c:v>415870</c:v>
                </c:pt>
                <c:pt idx="41596">
                  <c:v>415880</c:v>
                </c:pt>
                <c:pt idx="41597">
                  <c:v>415890</c:v>
                </c:pt>
                <c:pt idx="41598">
                  <c:v>415900</c:v>
                </c:pt>
                <c:pt idx="41599">
                  <c:v>415910</c:v>
                </c:pt>
                <c:pt idx="41600">
                  <c:v>415920</c:v>
                </c:pt>
                <c:pt idx="41601">
                  <c:v>415930</c:v>
                </c:pt>
                <c:pt idx="41602">
                  <c:v>415940</c:v>
                </c:pt>
                <c:pt idx="41603">
                  <c:v>415950</c:v>
                </c:pt>
                <c:pt idx="41604">
                  <c:v>415960</c:v>
                </c:pt>
                <c:pt idx="41605">
                  <c:v>415970</c:v>
                </c:pt>
                <c:pt idx="41606">
                  <c:v>415980</c:v>
                </c:pt>
                <c:pt idx="41607">
                  <c:v>415990</c:v>
                </c:pt>
                <c:pt idx="41608">
                  <c:v>416000</c:v>
                </c:pt>
                <c:pt idx="41609">
                  <c:v>416010</c:v>
                </c:pt>
                <c:pt idx="41610">
                  <c:v>416019.97</c:v>
                </c:pt>
                <c:pt idx="41611">
                  <c:v>416030</c:v>
                </c:pt>
                <c:pt idx="41612">
                  <c:v>416039.97</c:v>
                </c:pt>
                <c:pt idx="41613">
                  <c:v>416050</c:v>
                </c:pt>
                <c:pt idx="41614">
                  <c:v>416059.97</c:v>
                </c:pt>
                <c:pt idx="41615">
                  <c:v>416069.97</c:v>
                </c:pt>
                <c:pt idx="41616">
                  <c:v>416080</c:v>
                </c:pt>
                <c:pt idx="41617">
                  <c:v>416089.97</c:v>
                </c:pt>
                <c:pt idx="41618">
                  <c:v>416099.97</c:v>
                </c:pt>
                <c:pt idx="41619">
                  <c:v>416109.97</c:v>
                </c:pt>
                <c:pt idx="41620">
                  <c:v>416119.97</c:v>
                </c:pt>
                <c:pt idx="41621">
                  <c:v>416130</c:v>
                </c:pt>
                <c:pt idx="41622">
                  <c:v>416139.97</c:v>
                </c:pt>
                <c:pt idx="41623">
                  <c:v>416149.97</c:v>
                </c:pt>
                <c:pt idx="41624">
                  <c:v>416159.97</c:v>
                </c:pt>
                <c:pt idx="41625">
                  <c:v>416169.97</c:v>
                </c:pt>
                <c:pt idx="41626">
                  <c:v>416179.94</c:v>
                </c:pt>
                <c:pt idx="41627">
                  <c:v>416189.97</c:v>
                </c:pt>
                <c:pt idx="41628">
                  <c:v>416199.94</c:v>
                </c:pt>
                <c:pt idx="41629">
                  <c:v>416209.97</c:v>
                </c:pt>
                <c:pt idx="41630">
                  <c:v>416219.94</c:v>
                </c:pt>
                <c:pt idx="41631">
                  <c:v>416229.94</c:v>
                </c:pt>
                <c:pt idx="41632">
                  <c:v>416239.94</c:v>
                </c:pt>
                <c:pt idx="41633">
                  <c:v>416249.94</c:v>
                </c:pt>
                <c:pt idx="41634">
                  <c:v>416259.94</c:v>
                </c:pt>
                <c:pt idx="41635">
                  <c:v>416269.94</c:v>
                </c:pt>
                <c:pt idx="41636">
                  <c:v>416279.94</c:v>
                </c:pt>
                <c:pt idx="41637">
                  <c:v>416289.94</c:v>
                </c:pt>
                <c:pt idx="41638">
                  <c:v>416299.94</c:v>
                </c:pt>
                <c:pt idx="41639">
                  <c:v>416309.94</c:v>
                </c:pt>
                <c:pt idx="41640">
                  <c:v>416319.94</c:v>
                </c:pt>
                <c:pt idx="41641">
                  <c:v>416329.94</c:v>
                </c:pt>
                <c:pt idx="41642">
                  <c:v>416339.94</c:v>
                </c:pt>
                <c:pt idx="41643">
                  <c:v>416349.94</c:v>
                </c:pt>
                <c:pt idx="41644">
                  <c:v>416359.94</c:v>
                </c:pt>
                <c:pt idx="41645">
                  <c:v>416369.94</c:v>
                </c:pt>
                <c:pt idx="41646">
                  <c:v>416379.91</c:v>
                </c:pt>
                <c:pt idx="41647">
                  <c:v>416389.94</c:v>
                </c:pt>
                <c:pt idx="41648">
                  <c:v>416399.91</c:v>
                </c:pt>
                <c:pt idx="41649">
                  <c:v>416409.94</c:v>
                </c:pt>
                <c:pt idx="41650">
                  <c:v>416419.91</c:v>
                </c:pt>
                <c:pt idx="41651">
                  <c:v>416429.91</c:v>
                </c:pt>
                <c:pt idx="41652">
                  <c:v>416439.94</c:v>
                </c:pt>
                <c:pt idx="41653">
                  <c:v>416449.91</c:v>
                </c:pt>
                <c:pt idx="41654">
                  <c:v>416459.91</c:v>
                </c:pt>
                <c:pt idx="41655">
                  <c:v>416469.91</c:v>
                </c:pt>
                <c:pt idx="41656">
                  <c:v>416479.91</c:v>
                </c:pt>
                <c:pt idx="41657">
                  <c:v>416489.88</c:v>
                </c:pt>
                <c:pt idx="41658">
                  <c:v>416499.91</c:v>
                </c:pt>
                <c:pt idx="41659">
                  <c:v>416509.88</c:v>
                </c:pt>
                <c:pt idx="41660">
                  <c:v>416519.91</c:v>
                </c:pt>
                <c:pt idx="41661">
                  <c:v>416529.91</c:v>
                </c:pt>
                <c:pt idx="41662">
                  <c:v>416539.88</c:v>
                </c:pt>
                <c:pt idx="41663">
                  <c:v>416549.91</c:v>
                </c:pt>
                <c:pt idx="41664">
                  <c:v>416559.88</c:v>
                </c:pt>
                <c:pt idx="41665">
                  <c:v>416569.88</c:v>
                </c:pt>
                <c:pt idx="41666">
                  <c:v>416579.91</c:v>
                </c:pt>
                <c:pt idx="41667">
                  <c:v>416589.88</c:v>
                </c:pt>
                <c:pt idx="41668">
                  <c:v>416599.91</c:v>
                </c:pt>
                <c:pt idx="41669">
                  <c:v>416609.88</c:v>
                </c:pt>
                <c:pt idx="41670">
                  <c:v>416619.88</c:v>
                </c:pt>
                <c:pt idx="41671">
                  <c:v>416629.88</c:v>
                </c:pt>
                <c:pt idx="41672">
                  <c:v>416639.88</c:v>
                </c:pt>
                <c:pt idx="41673">
                  <c:v>416649.88</c:v>
                </c:pt>
                <c:pt idx="41674">
                  <c:v>416659.88</c:v>
                </c:pt>
                <c:pt idx="41675">
                  <c:v>416669.88</c:v>
                </c:pt>
                <c:pt idx="41676">
                  <c:v>416679.88</c:v>
                </c:pt>
                <c:pt idx="41677">
                  <c:v>416689.84</c:v>
                </c:pt>
                <c:pt idx="41678">
                  <c:v>416699.88</c:v>
                </c:pt>
                <c:pt idx="41679">
                  <c:v>416709.88</c:v>
                </c:pt>
                <c:pt idx="41680">
                  <c:v>416719.88</c:v>
                </c:pt>
                <c:pt idx="41681">
                  <c:v>416729.88</c:v>
                </c:pt>
                <c:pt idx="41682">
                  <c:v>416739.84000000003</c:v>
                </c:pt>
                <c:pt idx="41683">
                  <c:v>416749.88</c:v>
                </c:pt>
                <c:pt idx="41684">
                  <c:v>416759.84</c:v>
                </c:pt>
                <c:pt idx="41685">
                  <c:v>416769.84</c:v>
                </c:pt>
                <c:pt idx="41686">
                  <c:v>416779.84</c:v>
                </c:pt>
                <c:pt idx="41687">
                  <c:v>416789.84</c:v>
                </c:pt>
                <c:pt idx="41688">
                  <c:v>416799.84</c:v>
                </c:pt>
                <c:pt idx="41689">
                  <c:v>416809.84</c:v>
                </c:pt>
                <c:pt idx="41690">
                  <c:v>416819.84</c:v>
                </c:pt>
                <c:pt idx="41691">
                  <c:v>416829.84</c:v>
                </c:pt>
                <c:pt idx="41692">
                  <c:v>416839.84</c:v>
                </c:pt>
                <c:pt idx="41693">
                  <c:v>416849.81</c:v>
                </c:pt>
                <c:pt idx="41694">
                  <c:v>416859.84</c:v>
                </c:pt>
                <c:pt idx="41695">
                  <c:v>416869.81</c:v>
                </c:pt>
                <c:pt idx="41696">
                  <c:v>416879.84</c:v>
                </c:pt>
                <c:pt idx="41697">
                  <c:v>416889.81</c:v>
                </c:pt>
                <c:pt idx="41698">
                  <c:v>416899.81</c:v>
                </c:pt>
                <c:pt idx="41699">
                  <c:v>416909.84</c:v>
                </c:pt>
                <c:pt idx="41700">
                  <c:v>416919.81</c:v>
                </c:pt>
                <c:pt idx="41701">
                  <c:v>416929.81</c:v>
                </c:pt>
                <c:pt idx="41702">
                  <c:v>416939.81</c:v>
                </c:pt>
                <c:pt idx="41703">
                  <c:v>416949.81</c:v>
                </c:pt>
                <c:pt idx="41704">
                  <c:v>416959.81</c:v>
                </c:pt>
                <c:pt idx="41705">
                  <c:v>416969.81</c:v>
                </c:pt>
                <c:pt idx="41706">
                  <c:v>416979.81</c:v>
                </c:pt>
                <c:pt idx="41707">
                  <c:v>416989.81</c:v>
                </c:pt>
                <c:pt idx="41708">
                  <c:v>416999.81</c:v>
                </c:pt>
                <c:pt idx="41709">
                  <c:v>417009.81</c:v>
                </c:pt>
                <c:pt idx="41710">
                  <c:v>417019.81</c:v>
                </c:pt>
                <c:pt idx="41711">
                  <c:v>417029.81</c:v>
                </c:pt>
                <c:pt idx="41712">
                  <c:v>417039.81</c:v>
                </c:pt>
                <c:pt idx="41713">
                  <c:v>417049.78</c:v>
                </c:pt>
                <c:pt idx="41714">
                  <c:v>417059.81</c:v>
                </c:pt>
                <c:pt idx="41715">
                  <c:v>417069.81</c:v>
                </c:pt>
                <c:pt idx="41716">
                  <c:v>417079.81</c:v>
                </c:pt>
                <c:pt idx="41717">
                  <c:v>417089.81</c:v>
                </c:pt>
                <c:pt idx="41718">
                  <c:v>417099.78</c:v>
                </c:pt>
                <c:pt idx="41719">
                  <c:v>417109.81</c:v>
                </c:pt>
                <c:pt idx="41720">
                  <c:v>417119.78</c:v>
                </c:pt>
                <c:pt idx="41721">
                  <c:v>417129.78</c:v>
                </c:pt>
                <c:pt idx="41722">
                  <c:v>417139.78</c:v>
                </c:pt>
                <c:pt idx="41723">
                  <c:v>417149.78</c:v>
                </c:pt>
                <c:pt idx="41724">
                  <c:v>417159.75</c:v>
                </c:pt>
                <c:pt idx="41725">
                  <c:v>417169.78</c:v>
                </c:pt>
                <c:pt idx="41726">
                  <c:v>417179.78</c:v>
                </c:pt>
                <c:pt idx="41727">
                  <c:v>417189.78</c:v>
                </c:pt>
                <c:pt idx="41728">
                  <c:v>417199.78</c:v>
                </c:pt>
                <c:pt idx="41729">
                  <c:v>417209.75</c:v>
                </c:pt>
                <c:pt idx="41730">
                  <c:v>417219.78</c:v>
                </c:pt>
                <c:pt idx="41731">
                  <c:v>417229.75</c:v>
                </c:pt>
                <c:pt idx="41732">
                  <c:v>417239.75</c:v>
                </c:pt>
                <c:pt idx="41733">
                  <c:v>417249.75</c:v>
                </c:pt>
                <c:pt idx="41734">
                  <c:v>417259.75</c:v>
                </c:pt>
                <c:pt idx="41735">
                  <c:v>417269.78</c:v>
                </c:pt>
                <c:pt idx="41736">
                  <c:v>417279.75</c:v>
                </c:pt>
                <c:pt idx="41737">
                  <c:v>417289.75</c:v>
                </c:pt>
                <c:pt idx="41738">
                  <c:v>417299.75</c:v>
                </c:pt>
                <c:pt idx="41739">
                  <c:v>417309.75</c:v>
                </c:pt>
                <c:pt idx="41740">
                  <c:v>417319.75</c:v>
                </c:pt>
                <c:pt idx="41741">
                  <c:v>417329.75</c:v>
                </c:pt>
                <c:pt idx="41742">
                  <c:v>417339.75</c:v>
                </c:pt>
                <c:pt idx="41743">
                  <c:v>417349.75</c:v>
                </c:pt>
                <c:pt idx="41744">
                  <c:v>417359.75</c:v>
                </c:pt>
                <c:pt idx="41745">
                  <c:v>417369.75</c:v>
                </c:pt>
                <c:pt idx="41746">
                  <c:v>417379.75</c:v>
                </c:pt>
                <c:pt idx="41747">
                  <c:v>417389.75</c:v>
                </c:pt>
                <c:pt idx="41748">
                  <c:v>417399.75</c:v>
                </c:pt>
                <c:pt idx="41749">
                  <c:v>417409.72</c:v>
                </c:pt>
                <c:pt idx="41750">
                  <c:v>417419.75</c:v>
                </c:pt>
                <c:pt idx="41751">
                  <c:v>417429.72</c:v>
                </c:pt>
                <c:pt idx="41752">
                  <c:v>417439.72</c:v>
                </c:pt>
                <c:pt idx="41753">
                  <c:v>417449.75</c:v>
                </c:pt>
                <c:pt idx="41754">
                  <c:v>417459.72</c:v>
                </c:pt>
                <c:pt idx="41755">
                  <c:v>417469.75</c:v>
                </c:pt>
                <c:pt idx="41756">
                  <c:v>417479.72</c:v>
                </c:pt>
                <c:pt idx="41757">
                  <c:v>417489.72</c:v>
                </c:pt>
                <c:pt idx="41758">
                  <c:v>417499.72</c:v>
                </c:pt>
                <c:pt idx="41759">
                  <c:v>417509.72</c:v>
                </c:pt>
                <c:pt idx="41760">
                  <c:v>417519.69</c:v>
                </c:pt>
                <c:pt idx="41761">
                  <c:v>417529.72</c:v>
                </c:pt>
                <c:pt idx="41762">
                  <c:v>417539.72</c:v>
                </c:pt>
                <c:pt idx="41763">
                  <c:v>417549.72</c:v>
                </c:pt>
                <c:pt idx="41764">
                  <c:v>417559.72</c:v>
                </c:pt>
                <c:pt idx="41765">
                  <c:v>417569.69</c:v>
                </c:pt>
                <c:pt idx="41766">
                  <c:v>417579.72</c:v>
                </c:pt>
                <c:pt idx="41767">
                  <c:v>417589.72</c:v>
                </c:pt>
                <c:pt idx="41768">
                  <c:v>417599.69</c:v>
                </c:pt>
                <c:pt idx="41769">
                  <c:v>417609.72</c:v>
                </c:pt>
                <c:pt idx="41770">
                  <c:v>417619.69</c:v>
                </c:pt>
                <c:pt idx="41771">
                  <c:v>417629.72</c:v>
                </c:pt>
                <c:pt idx="41772">
                  <c:v>417639.69</c:v>
                </c:pt>
                <c:pt idx="41773">
                  <c:v>417649.69</c:v>
                </c:pt>
                <c:pt idx="41774">
                  <c:v>417659.69</c:v>
                </c:pt>
                <c:pt idx="41775">
                  <c:v>417669.69</c:v>
                </c:pt>
                <c:pt idx="41776">
                  <c:v>417679.69</c:v>
                </c:pt>
                <c:pt idx="41777">
                  <c:v>417689.69</c:v>
                </c:pt>
                <c:pt idx="41778">
                  <c:v>417699.69</c:v>
                </c:pt>
                <c:pt idx="41779">
                  <c:v>417709.69</c:v>
                </c:pt>
                <c:pt idx="41780">
                  <c:v>417719.69</c:v>
                </c:pt>
                <c:pt idx="41781">
                  <c:v>417729.69</c:v>
                </c:pt>
                <c:pt idx="41782">
                  <c:v>417739.69</c:v>
                </c:pt>
                <c:pt idx="41783">
                  <c:v>417749.69</c:v>
                </c:pt>
                <c:pt idx="41784">
                  <c:v>417759.69</c:v>
                </c:pt>
                <c:pt idx="41785">
                  <c:v>417769.66</c:v>
                </c:pt>
                <c:pt idx="41786">
                  <c:v>417779.69</c:v>
                </c:pt>
                <c:pt idx="41787">
                  <c:v>417789.66</c:v>
                </c:pt>
                <c:pt idx="41788">
                  <c:v>417799.66</c:v>
                </c:pt>
                <c:pt idx="41789">
                  <c:v>417809.69</c:v>
                </c:pt>
                <c:pt idx="41790">
                  <c:v>417819.66</c:v>
                </c:pt>
                <c:pt idx="41791">
                  <c:v>417829.69</c:v>
                </c:pt>
                <c:pt idx="41792">
                  <c:v>417839.66</c:v>
                </c:pt>
                <c:pt idx="41793">
                  <c:v>417849.66</c:v>
                </c:pt>
                <c:pt idx="41794">
                  <c:v>417859.66</c:v>
                </c:pt>
                <c:pt idx="41795">
                  <c:v>417869.66</c:v>
                </c:pt>
                <c:pt idx="41796">
                  <c:v>417879.63</c:v>
                </c:pt>
                <c:pt idx="41797">
                  <c:v>417889.66</c:v>
                </c:pt>
                <c:pt idx="41798">
                  <c:v>417899.66</c:v>
                </c:pt>
                <c:pt idx="41799">
                  <c:v>417909.63</c:v>
                </c:pt>
                <c:pt idx="41800">
                  <c:v>417919.66</c:v>
                </c:pt>
                <c:pt idx="41801">
                  <c:v>417929.63</c:v>
                </c:pt>
                <c:pt idx="41802">
                  <c:v>417939.66</c:v>
                </c:pt>
                <c:pt idx="41803">
                  <c:v>417949.63</c:v>
                </c:pt>
                <c:pt idx="41804">
                  <c:v>417959.63</c:v>
                </c:pt>
                <c:pt idx="41805">
                  <c:v>417969.63</c:v>
                </c:pt>
                <c:pt idx="41806">
                  <c:v>417979.63</c:v>
                </c:pt>
                <c:pt idx="41807">
                  <c:v>417989.63</c:v>
                </c:pt>
                <c:pt idx="41808">
                  <c:v>417999.63</c:v>
                </c:pt>
                <c:pt idx="41809">
                  <c:v>418009.63</c:v>
                </c:pt>
                <c:pt idx="41810">
                  <c:v>418019.63</c:v>
                </c:pt>
                <c:pt idx="41811">
                  <c:v>418029.63</c:v>
                </c:pt>
                <c:pt idx="41812">
                  <c:v>418039.63</c:v>
                </c:pt>
                <c:pt idx="41813">
                  <c:v>418049.63</c:v>
                </c:pt>
                <c:pt idx="41814">
                  <c:v>418059.63</c:v>
                </c:pt>
                <c:pt idx="41815">
                  <c:v>418069.63</c:v>
                </c:pt>
                <c:pt idx="41816">
                  <c:v>418079.63</c:v>
                </c:pt>
                <c:pt idx="41817">
                  <c:v>418089.63</c:v>
                </c:pt>
                <c:pt idx="41818">
                  <c:v>418099.63</c:v>
                </c:pt>
                <c:pt idx="41819">
                  <c:v>418109.63</c:v>
                </c:pt>
                <c:pt idx="41820">
                  <c:v>418119.63</c:v>
                </c:pt>
                <c:pt idx="41821">
                  <c:v>418129.59</c:v>
                </c:pt>
                <c:pt idx="41822">
                  <c:v>418139.63</c:v>
                </c:pt>
                <c:pt idx="41823">
                  <c:v>418149.59</c:v>
                </c:pt>
                <c:pt idx="41824">
                  <c:v>418159.59</c:v>
                </c:pt>
                <c:pt idx="41825">
                  <c:v>418169.63</c:v>
                </c:pt>
                <c:pt idx="41826">
                  <c:v>418179.59</c:v>
                </c:pt>
                <c:pt idx="41827">
                  <c:v>418189.59</c:v>
                </c:pt>
                <c:pt idx="41828">
                  <c:v>418199.59</c:v>
                </c:pt>
                <c:pt idx="41829">
                  <c:v>418209.59</c:v>
                </c:pt>
                <c:pt idx="41830">
                  <c:v>418219.59</c:v>
                </c:pt>
                <c:pt idx="41831">
                  <c:v>418229.59</c:v>
                </c:pt>
                <c:pt idx="41832">
                  <c:v>418239.56</c:v>
                </c:pt>
                <c:pt idx="41833">
                  <c:v>418249.59</c:v>
                </c:pt>
                <c:pt idx="41834">
                  <c:v>418259.59</c:v>
                </c:pt>
                <c:pt idx="41835">
                  <c:v>418269.56</c:v>
                </c:pt>
                <c:pt idx="41836">
                  <c:v>418279.59</c:v>
                </c:pt>
                <c:pt idx="41837">
                  <c:v>418289.56</c:v>
                </c:pt>
                <c:pt idx="41838">
                  <c:v>418299.59</c:v>
                </c:pt>
                <c:pt idx="41839">
                  <c:v>418309.56</c:v>
                </c:pt>
                <c:pt idx="41840">
                  <c:v>418319.56</c:v>
                </c:pt>
                <c:pt idx="41841">
                  <c:v>418329.56</c:v>
                </c:pt>
                <c:pt idx="41842">
                  <c:v>418339.56</c:v>
                </c:pt>
                <c:pt idx="41843">
                  <c:v>418349.56</c:v>
                </c:pt>
                <c:pt idx="41844">
                  <c:v>418359.56</c:v>
                </c:pt>
                <c:pt idx="41845">
                  <c:v>418369.56</c:v>
                </c:pt>
                <c:pt idx="41846">
                  <c:v>418379.56</c:v>
                </c:pt>
                <c:pt idx="41847">
                  <c:v>418389.56</c:v>
                </c:pt>
                <c:pt idx="41848">
                  <c:v>418399.56</c:v>
                </c:pt>
                <c:pt idx="41849">
                  <c:v>418409.56</c:v>
                </c:pt>
                <c:pt idx="41850">
                  <c:v>418419.56</c:v>
                </c:pt>
                <c:pt idx="41851">
                  <c:v>418429.56</c:v>
                </c:pt>
                <c:pt idx="41852">
                  <c:v>418439.56</c:v>
                </c:pt>
                <c:pt idx="41853">
                  <c:v>418449.56</c:v>
                </c:pt>
                <c:pt idx="41854">
                  <c:v>418459.56</c:v>
                </c:pt>
                <c:pt idx="41855">
                  <c:v>418469.53</c:v>
                </c:pt>
                <c:pt idx="41856">
                  <c:v>418479.56</c:v>
                </c:pt>
                <c:pt idx="41857">
                  <c:v>418489.53</c:v>
                </c:pt>
                <c:pt idx="41858">
                  <c:v>418499.56</c:v>
                </c:pt>
                <c:pt idx="41859">
                  <c:v>418509.53</c:v>
                </c:pt>
                <c:pt idx="41860">
                  <c:v>418519.53</c:v>
                </c:pt>
                <c:pt idx="41861">
                  <c:v>418529.56</c:v>
                </c:pt>
                <c:pt idx="41862">
                  <c:v>418539.53</c:v>
                </c:pt>
                <c:pt idx="41863">
                  <c:v>418549.53</c:v>
                </c:pt>
                <c:pt idx="41864">
                  <c:v>418559.53</c:v>
                </c:pt>
                <c:pt idx="41865">
                  <c:v>418569.53</c:v>
                </c:pt>
                <c:pt idx="41866">
                  <c:v>418579.5</c:v>
                </c:pt>
                <c:pt idx="41867">
                  <c:v>418589.53</c:v>
                </c:pt>
                <c:pt idx="41868">
                  <c:v>418599.5</c:v>
                </c:pt>
                <c:pt idx="41869">
                  <c:v>418609.53</c:v>
                </c:pt>
                <c:pt idx="41870">
                  <c:v>418619.53</c:v>
                </c:pt>
                <c:pt idx="41871">
                  <c:v>418629.5</c:v>
                </c:pt>
                <c:pt idx="41872">
                  <c:v>418639.53</c:v>
                </c:pt>
                <c:pt idx="41873">
                  <c:v>418649.5</c:v>
                </c:pt>
                <c:pt idx="41874">
                  <c:v>418659.5</c:v>
                </c:pt>
                <c:pt idx="41875">
                  <c:v>418669.5</c:v>
                </c:pt>
                <c:pt idx="41876">
                  <c:v>418679.5</c:v>
                </c:pt>
                <c:pt idx="41877">
                  <c:v>418689.5</c:v>
                </c:pt>
                <c:pt idx="41878">
                  <c:v>418699.5</c:v>
                </c:pt>
                <c:pt idx="41879">
                  <c:v>418709.5</c:v>
                </c:pt>
                <c:pt idx="41880">
                  <c:v>418719.5</c:v>
                </c:pt>
                <c:pt idx="41881">
                  <c:v>418729.5</c:v>
                </c:pt>
                <c:pt idx="41882">
                  <c:v>418739.5</c:v>
                </c:pt>
                <c:pt idx="41883">
                  <c:v>418749.5</c:v>
                </c:pt>
                <c:pt idx="41884">
                  <c:v>418759.5</c:v>
                </c:pt>
                <c:pt idx="41885">
                  <c:v>418769.5</c:v>
                </c:pt>
                <c:pt idx="41886">
                  <c:v>418779.5</c:v>
                </c:pt>
                <c:pt idx="41887">
                  <c:v>418789.5</c:v>
                </c:pt>
                <c:pt idx="41888">
                  <c:v>418799.5</c:v>
                </c:pt>
                <c:pt idx="41889">
                  <c:v>418809.5</c:v>
                </c:pt>
                <c:pt idx="41890">
                  <c:v>418819.5</c:v>
                </c:pt>
                <c:pt idx="41891">
                  <c:v>418829.47</c:v>
                </c:pt>
                <c:pt idx="41892">
                  <c:v>418839.5</c:v>
                </c:pt>
                <c:pt idx="41893">
                  <c:v>418849.47</c:v>
                </c:pt>
                <c:pt idx="41894">
                  <c:v>418859.5</c:v>
                </c:pt>
                <c:pt idx="41895">
                  <c:v>418869.47</c:v>
                </c:pt>
                <c:pt idx="41896">
                  <c:v>418879.47</c:v>
                </c:pt>
                <c:pt idx="41897">
                  <c:v>418889.5</c:v>
                </c:pt>
                <c:pt idx="41898">
                  <c:v>418899.47</c:v>
                </c:pt>
                <c:pt idx="41899">
                  <c:v>418909.47</c:v>
                </c:pt>
                <c:pt idx="41900">
                  <c:v>418919.47</c:v>
                </c:pt>
                <c:pt idx="41901">
                  <c:v>418929.47</c:v>
                </c:pt>
                <c:pt idx="41902">
                  <c:v>418939.44</c:v>
                </c:pt>
                <c:pt idx="41903">
                  <c:v>418949.47</c:v>
                </c:pt>
                <c:pt idx="41904">
                  <c:v>418959.44</c:v>
                </c:pt>
                <c:pt idx="41905">
                  <c:v>418969.47</c:v>
                </c:pt>
                <c:pt idx="41906">
                  <c:v>418979.47</c:v>
                </c:pt>
                <c:pt idx="41907">
                  <c:v>418989.44</c:v>
                </c:pt>
                <c:pt idx="41908">
                  <c:v>418999.47</c:v>
                </c:pt>
                <c:pt idx="41909">
                  <c:v>419009.44</c:v>
                </c:pt>
                <c:pt idx="41910">
                  <c:v>419019.44</c:v>
                </c:pt>
                <c:pt idx="41911">
                  <c:v>419029.44</c:v>
                </c:pt>
                <c:pt idx="41912">
                  <c:v>419039.44</c:v>
                </c:pt>
                <c:pt idx="41913">
                  <c:v>419049.44</c:v>
                </c:pt>
                <c:pt idx="41914">
                  <c:v>419059.44</c:v>
                </c:pt>
                <c:pt idx="41915">
                  <c:v>419069.44</c:v>
                </c:pt>
                <c:pt idx="41916">
                  <c:v>419079.44</c:v>
                </c:pt>
                <c:pt idx="41917">
                  <c:v>419089.44</c:v>
                </c:pt>
                <c:pt idx="41918">
                  <c:v>419099.44</c:v>
                </c:pt>
                <c:pt idx="41919">
                  <c:v>419109.44</c:v>
                </c:pt>
                <c:pt idx="41920">
                  <c:v>419119.44</c:v>
                </c:pt>
                <c:pt idx="41921">
                  <c:v>419129.44</c:v>
                </c:pt>
                <c:pt idx="41922">
                  <c:v>419139.41</c:v>
                </c:pt>
                <c:pt idx="41923">
                  <c:v>419149.44</c:v>
                </c:pt>
                <c:pt idx="41924">
                  <c:v>419159.44</c:v>
                </c:pt>
                <c:pt idx="41925">
                  <c:v>419169.44</c:v>
                </c:pt>
                <c:pt idx="41926">
                  <c:v>419179.44</c:v>
                </c:pt>
                <c:pt idx="41927">
                  <c:v>419189.41</c:v>
                </c:pt>
                <c:pt idx="41928">
                  <c:v>419199.44</c:v>
                </c:pt>
                <c:pt idx="41929">
                  <c:v>419209.41</c:v>
                </c:pt>
                <c:pt idx="41930">
                  <c:v>419219.41</c:v>
                </c:pt>
                <c:pt idx="41931">
                  <c:v>419229.41</c:v>
                </c:pt>
                <c:pt idx="41932">
                  <c:v>419239.41</c:v>
                </c:pt>
                <c:pt idx="41933">
                  <c:v>419249.44</c:v>
                </c:pt>
                <c:pt idx="41934">
                  <c:v>419259.41</c:v>
                </c:pt>
                <c:pt idx="41935">
                  <c:v>419269.41</c:v>
                </c:pt>
                <c:pt idx="41936">
                  <c:v>419279.41</c:v>
                </c:pt>
                <c:pt idx="41937">
                  <c:v>419289.41</c:v>
                </c:pt>
                <c:pt idx="41938">
                  <c:v>419299.38</c:v>
                </c:pt>
                <c:pt idx="41939">
                  <c:v>419309.41</c:v>
                </c:pt>
                <c:pt idx="41940">
                  <c:v>419319.38</c:v>
                </c:pt>
                <c:pt idx="41941">
                  <c:v>419329.38</c:v>
                </c:pt>
                <c:pt idx="41942">
                  <c:v>419339.38</c:v>
                </c:pt>
                <c:pt idx="41943">
                  <c:v>419349.38</c:v>
                </c:pt>
                <c:pt idx="41944">
                  <c:v>419359.41</c:v>
                </c:pt>
                <c:pt idx="41945">
                  <c:v>419369.38</c:v>
                </c:pt>
                <c:pt idx="41946">
                  <c:v>419379.38</c:v>
                </c:pt>
                <c:pt idx="41947">
                  <c:v>419389.38</c:v>
                </c:pt>
                <c:pt idx="41948">
                  <c:v>419399.38</c:v>
                </c:pt>
                <c:pt idx="41949">
                  <c:v>419409.38</c:v>
                </c:pt>
                <c:pt idx="41950">
                  <c:v>419419.38</c:v>
                </c:pt>
                <c:pt idx="41951">
                  <c:v>419429.38</c:v>
                </c:pt>
                <c:pt idx="41952">
                  <c:v>419439.38</c:v>
                </c:pt>
                <c:pt idx="41953">
                  <c:v>419449.38</c:v>
                </c:pt>
                <c:pt idx="41954">
                  <c:v>419459.38</c:v>
                </c:pt>
                <c:pt idx="41955">
                  <c:v>419469.38</c:v>
                </c:pt>
                <c:pt idx="41956">
                  <c:v>419479.38</c:v>
                </c:pt>
                <c:pt idx="41957">
                  <c:v>419489.38</c:v>
                </c:pt>
                <c:pt idx="41958">
                  <c:v>419499.34</c:v>
                </c:pt>
                <c:pt idx="41959">
                  <c:v>419509.38</c:v>
                </c:pt>
                <c:pt idx="41960">
                  <c:v>419519.34</c:v>
                </c:pt>
                <c:pt idx="41961">
                  <c:v>419529.38</c:v>
                </c:pt>
                <c:pt idx="41962">
                  <c:v>419539.38</c:v>
                </c:pt>
                <c:pt idx="41963">
                  <c:v>419549.34</c:v>
                </c:pt>
                <c:pt idx="41964">
                  <c:v>419559.38</c:v>
                </c:pt>
                <c:pt idx="41965">
                  <c:v>419569.34</c:v>
                </c:pt>
                <c:pt idx="41966">
                  <c:v>419579.34</c:v>
                </c:pt>
                <c:pt idx="41967">
                  <c:v>419589.34</c:v>
                </c:pt>
                <c:pt idx="41968">
                  <c:v>419599.34</c:v>
                </c:pt>
                <c:pt idx="41969">
                  <c:v>419609.31</c:v>
                </c:pt>
                <c:pt idx="41970">
                  <c:v>419619.34</c:v>
                </c:pt>
                <c:pt idx="41971">
                  <c:v>419629.34</c:v>
                </c:pt>
                <c:pt idx="41972">
                  <c:v>419639.34</c:v>
                </c:pt>
                <c:pt idx="41973">
                  <c:v>419649.34</c:v>
                </c:pt>
                <c:pt idx="41974">
                  <c:v>419659.31</c:v>
                </c:pt>
                <c:pt idx="41975">
                  <c:v>419669.34</c:v>
                </c:pt>
                <c:pt idx="41976">
                  <c:v>419679.31</c:v>
                </c:pt>
                <c:pt idx="41977">
                  <c:v>419689.31</c:v>
                </c:pt>
                <c:pt idx="41978">
                  <c:v>419699.31</c:v>
                </c:pt>
                <c:pt idx="41979">
                  <c:v>419709.31</c:v>
                </c:pt>
                <c:pt idx="41980">
                  <c:v>419719.34</c:v>
                </c:pt>
                <c:pt idx="41981">
                  <c:v>419729.31</c:v>
                </c:pt>
                <c:pt idx="41982">
                  <c:v>419739.31</c:v>
                </c:pt>
                <c:pt idx="41983">
                  <c:v>419749.31</c:v>
                </c:pt>
                <c:pt idx="41984">
                  <c:v>419759.31</c:v>
                </c:pt>
                <c:pt idx="41985">
                  <c:v>419769.31</c:v>
                </c:pt>
                <c:pt idx="41986">
                  <c:v>419779.31</c:v>
                </c:pt>
                <c:pt idx="41987">
                  <c:v>419789.31</c:v>
                </c:pt>
                <c:pt idx="41988">
                  <c:v>419799.31</c:v>
                </c:pt>
                <c:pt idx="41989">
                  <c:v>419809.31</c:v>
                </c:pt>
                <c:pt idx="41990">
                  <c:v>419819.31</c:v>
                </c:pt>
                <c:pt idx="41991">
                  <c:v>419829.31</c:v>
                </c:pt>
                <c:pt idx="41992">
                  <c:v>419839.31</c:v>
                </c:pt>
                <c:pt idx="41993">
                  <c:v>419849.31</c:v>
                </c:pt>
                <c:pt idx="41994">
                  <c:v>419859.28</c:v>
                </c:pt>
                <c:pt idx="41995">
                  <c:v>419869.31</c:v>
                </c:pt>
                <c:pt idx="41996">
                  <c:v>419879.28</c:v>
                </c:pt>
                <c:pt idx="41997">
                  <c:v>419889.28</c:v>
                </c:pt>
                <c:pt idx="41998">
                  <c:v>419899.31</c:v>
                </c:pt>
                <c:pt idx="41999">
                  <c:v>419909.28</c:v>
                </c:pt>
                <c:pt idx="42000">
                  <c:v>419919.31</c:v>
                </c:pt>
                <c:pt idx="42001">
                  <c:v>419929.28</c:v>
                </c:pt>
                <c:pt idx="42002">
                  <c:v>419939.28</c:v>
                </c:pt>
                <c:pt idx="42003">
                  <c:v>419949.31</c:v>
                </c:pt>
                <c:pt idx="42004">
                  <c:v>419959.28</c:v>
                </c:pt>
                <c:pt idx="42005">
                  <c:v>419969.25</c:v>
                </c:pt>
                <c:pt idx="42006">
                  <c:v>419979.28</c:v>
                </c:pt>
                <c:pt idx="42007">
                  <c:v>419989.28</c:v>
                </c:pt>
                <c:pt idx="42008">
                  <c:v>419999.25</c:v>
                </c:pt>
                <c:pt idx="42009">
                  <c:v>420009.28</c:v>
                </c:pt>
                <c:pt idx="42010">
                  <c:v>420019.25</c:v>
                </c:pt>
                <c:pt idx="42011">
                  <c:v>420029.28</c:v>
                </c:pt>
                <c:pt idx="42012">
                  <c:v>420039.25</c:v>
                </c:pt>
                <c:pt idx="42013">
                  <c:v>420049.25</c:v>
                </c:pt>
                <c:pt idx="42014">
                  <c:v>420059.25</c:v>
                </c:pt>
                <c:pt idx="42015">
                  <c:v>420069.25</c:v>
                </c:pt>
                <c:pt idx="42016">
                  <c:v>420079.25</c:v>
                </c:pt>
                <c:pt idx="42017">
                  <c:v>420089.25</c:v>
                </c:pt>
                <c:pt idx="42018">
                  <c:v>420099.25</c:v>
                </c:pt>
                <c:pt idx="42019">
                  <c:v>420109.25</c:v>
                </c:pt>
                <c:pt idx="42020">
                  <c:v>420119.25</c:v>
                </c:pt>
                <c:pt idx="42021">
                  <c:v>420129.25</c:v>
                </c:pt>
                <c:pt idx="42022">
                  <c:v>420139.25</c:v>
                </c:pt>
                <c:pt idx="42023">
                  <c:v>420149.25</c:v>
                </c:pt>
                <c:pt idx="42024">
                  <c:v>420159.25</c:v>
                </c:pt>
                <c:pt idx="42025">
                  <c:v>420169.25</c:v>
                </c:pt>
                <c:pt idx="42026">
                  <c:v>420179.25</c:v>
                </c:pt>
                <c:pt idx="42027">
                  <c:v>420189.25</c:v>
                </c:pt>
                <c:pt idx="42028">
                  <c:v>420199.25</c:v>
                </c:pt>
                <c:pt idx="42029">
                  <c:v>420209.25</c:v>
                </c:pt>
                <c:pt idx="42030">
                  <c:v>420219.22</c:v>
                </c:pt>
                <c:pt idx="42031">
                  <c:v>420229.25</c:v>
                </c:pt>
                <c:pt idx="42032">
                  <c:v>420239.22</c:v>
                </c:pt>
                <c:pt idx="42033">
                  <c:v>420249.22</c:v>
                </c:pt>
                <c:pt idx="42034">
                  <c:v>420259.25</c:v>
                </c:pt>
                <c:pt idx="42035">
                  <c:v>420269.22</c:v>
                </c:pt>
                <c:pt idx="42036">
                  <c:v>420279.25</c:v>
                </c:pt>
                <c:pt idx="42037">
                  <c:v>420289.22</c:v>
                </c:pt>
                <c:pt idx="42038">
                  <c:v>420299.22</c:v>
                </c:pt>
                <c:pt idx="42039">
                  <c:v>420309.22</c:v>
                </c:pt>
                <c:pt idx="42040">
                  <c:v>420319.22</c:v>
                </c:pt>
                <c:pt idx="42041">
                  <c:v>420329.19</c:v>
                </c:pt>
                <c:pt idx="42042">
                  <c:v>420339.22</c:v>
                </c:pt>
                <c:pt idx="42043">
                  <c:v>420349.22</c:v>
                </c:pt>
                <c:pt idx="42044">
                  <c:v>420359.19</c:v>
                </c:pt>
                <c:pt idx="42045">
                  <c:v>420369.22</c:v>
                </c:pt>
                <c:pt idx="42046">
                  <c:v>420379.19</c:v>
                </c:pt>
                <c:pt idx="42047">
                  <c:v>420389.22</c:v>
                </c:pt>
                <c:pt idx="42048">
                  <c:v>420399.19</c:v>
                </c:pt>
                <c:pt idx="42049">
                  <c:v>420409.19</c:v>
                </c:pt>
                <c:pt idx="42050">
                  <c:v>420419.19</c:v>
                </c:pt>
                <c:pt idx="42051">
                  <c:v>420429.19</c:v>
                </c:pt>
                <c:pt idx="42052">
                  <c:v>420439.19</c:v>
                </c:pt>
                <c:pt idx="42053">
                  <c:v>420449.19</c:v>
                </c:pt>
                <c:pt idx="42054">
                  <c:v>420459.19</c:v>
                </c:pt>
                <c:pt idx="42055">
                  <c:v>420469.19</c:v>
                </c:pt>
                <c:pt idx="42056">
                  <c:v>420479.19</c:v>
                </c:pt>
                <c:pt idx="42057">
                  <c:v>420489.19</c:v>
                </c:pt>
                <c:pt idx="42058">
                  <c:v>420499.19</c:v>
                </c:pt>
                <c:pt idx="42059">
                  <c:v>420509.19</c:v>
                </c:pt>
                <c:pt idx="42060">
                  <c:v>420519.19</c:v>
                </c:pt>
                <c:pt idx="42061">
                  <c:v>420529.19</c:v>
                </c:pt>
                <c:pt idx="42062">
                  <c:v>420539.19</c:v>
                </c:pt>
                <c:pt idx="42063">
                  <c:v>420549.19</c:v>
                </c:pt>
                <c:pt idx="42064">
                  <c:v>420559.16</c:v>
                </c:pt>
                <c:pt idx="42065">
                  <c:v>420569.19</c:v>
                </c:pt>
                <c:pt idx="42066">
                  <c:v>420579.16</c:v>
                </c:pt>
                <c:pt idx="42067">
                  <c:v>420589.19</c:v>
                </c:pt>
                <c:pt idx="42068">
                  <c:v>420599.16</c:v>
                </c:pt>
                <c:pt idx="42069">
                  <c:v>420609.16</c:v>
                </c:pt>
                <c:pt idx="42070">
                  <c:v>420619.19</c:v>
                </c:pt>
                <c:pt idx="42071">
                  <c:v>420629.16</c:v>
                </c:pt>
                <c:pt idx="42072">
                  <c:v>420639.16</c:v>
                </c:pt>
                <c:pt idx="42073">
                  <c:v>420649.16</c:v>
                </c:pt>
                <c:pt idx="42074">
                  <c:v>420659.16</c:v>
                </c:pt>
                <c:pt idx="42075">
                  <c:v>420669.16</c:v>
                </c:pt>
                <c:pt idx="42076">
                  <c:v>420679.16</c:v>
                </c:pt>
                <c:pt idx="42077">
                  <c:v>420689.13</c:v>
                </c:pt>
                <c:pt idx="42078">
                  <c:v>420699.16</c:v>
                </c:pt>
                <c:pt idx="42079">
                  <c:v>420709.16</c:v>
                </c:pt>
                <c:pt idx="42080">
                  <c:v>420719.13</c:v>
                </c:pt>
                <c:pt idx="42081">
                  <c:v>420729.16</c:v>
                </c:pt>
                <c:pt idx="42082">
                  <c:v>420739.13</c:v>
                </c:pt>
                <c:pt idx="42083">
                  <c:v>420749.16</c:v>
                </c:pt>
                <c:pt idx="42084">
                  <c:v>420759.13</c:v>
                </c:pt>
                <c:pt idx="42085">
                  <c:v>420769.13</c:v>
                </c:pt>
                <c:pt idx="42086">
                  <c:v>420779.13</c:v>
                </c:pt>
                <c:pt idx="42087">
                  <c:v>420789.13</c:v>
                </c:pt>
                <c:pt idx="42088">
                  <c:v>420799.13</c:v>
                </c:pt>
                <c:pt idx="42089">
                  <c:v>420809.13</c:v>
                </c:pt>
                <c:pt idx="42090">
                  <c:v>420819.13</c:v>
                </c:pt>
                <c:pt idx="42091">
                  <c:v>420829.13</c:v>
                </c:pt>
                <c:pt idx="42092">
                  <c:v>420839.13</c:v>
                </c:pt>
                <c:pt idx="42093">
                  <c:v>420849.13</c:v>
                </c:pt>
                <c:pt idx="42094">
                  <c:v>420859.13</c:v>
                </c:pt>
                <c:pt idx="42095">
                  <c:v>420869.13</c:v>
                </c:pt>
                <c:pt idx="42096">
                  <c:v>420879.13</c:v>
                </c:pt>
                <c:pt idx="42097">
                  <c:v>420889.13</c:v>
                </c:pt>
                <c:pt idx="42098">
                  <c:v>420899.13</c:v>
                </c:pt>
                <c:pt idx="42099">
                  <c:v>420909.13</c:v>
                </c:pt>
                <c:pt idx="42100">
                  <c:v>420919.09</c:v>
                </c:pt>
                <c:pt idx="42101">
                  <c:v>420929.13</c:v>
                </c:pt>
                <c:pt idx="42102">
                  <c:v>420939.09</c:v>
                </c:pt>
                <c:pt idx="42103">
                  <c:v>420949.13</c:v>
                </c:pt>
                <c:pt idx="42104">
                  <c:v>420959.09</c:v>
                </c:pt>
                <c:pt idx="42105">
                  <c:v>420969.09</c:v>
                </c:pt>
                <c:pt idx="42106">
                  <c:v>420979.13</c:v>
                </c:pt>
                <c:pt idx="42107">
                  <c:v>420989.09</c:v>
                </c:pt>
                <c:pt idx="42108">
                  <c:v>420999.09</c:v>
                </c:pt>
                <c:pt idx="42109">
                  <c:v>421009.09</c:v>
                </c:pt>
                <c:pt idx="42110">
                  <c:v>421019.09</c:v>
                </c:pt>
                <c:pt idx="42111">
                  <c:v>421029.06</c:v>
                </c:pt>
                <c:pt idx="42112">
                  <c:v>421039.09</c:v>
                </c:pt>
                <c:pt idx="42113">
                  <c:v>421049.06</c:v>
                </c:pt>
                <c:pt idx="42114">
                  <c:v>421059.09</c:v>
                </c:pt>
                <c:pt idx="42115">
                  <c:v>421069.09</c:v>
                </c:pt>
                <c:pt idx="42116">
                  <c:v>421079.06</c:v>
                </c:pt>
                <c:pt idx="42117">
                  <c:v>421089.09</c:v>
                </c:pt>
                <c:pt idx="42118">
                  <c:v>421099.06</c:v>
                </c:pt>
                <c:pt idx="42119">
                  <c:v>421109.06</c:v>
                </c:pt>
                <c:pt idx="42120">
                  <c:v>421119.06</c:v>
                </c:pt>
                <c:pt idx="42121">
                  <c:v>421129.06</c:v>
                </c:pt>
                <c:pt idx="42122">
                  <c:v>421139.06</c:v>
                </c:pt>
                <c:pt idx="42123">
                  <c:v>421149.06</c:v>
                </c:pt>
                <c:pt idx="42124">
                  <c:v>421159.06</c:v>
                </c:pt>
                <c:pt idx="42125">
                  <c:v>421169.06</c:v>
                </c:pt>
                <c:pt idx="42126">
                  <c:v>421179.06</c:v>
                </c:pt>
                <c:pt idx="42127">
                  <c:v>421189.06</c:v>
                </c:pt>
                <c:pt idx="42128">
                  <c:v>421199.06</c:v>
                </c:pt>
                <c:pt idx="42129">
                  <c:v>421209.06</c:v>
                </c:pt>
                <c:pt idx="42130">
                  <c:v>421219.06</c:v>
                </c:pt>
                <c:pt idx="42131">
                  <c:v>421229.03</c:v>
                </c:pt>
                <c:pt idx="42132">
                  <c:v>421239.06</c:v>
                </c:pt>
                <c:pt idx="42133">
                  <c:v>421249.06</c:v>
                </c:pt>
                <c:pt idx="42134">
                  <c:v>421259.06</c:v>
                </c:pt>
                <c:pt idx="42135">
                  <c:v>421269.06</c:v>
                </c:pt>
                <c:pt idx="42136">
                  <c:v>421279.03</c:v>
                </c:pt>
                <c:pt idx="42137">
                  <c:v>421289.06</c:v>
                </c:pt>
                <c:pt idx="42138">
                  <c:v>421299.03</c:v>
                </c:pt>
                <c:pt idx="42139">
                  <c:v>421309.03</c:v>
                </c:pt>
                <c:pt idx="42140">
                  <c:v>421319.03</c:v>
                </c:pt>
                <c:pt idx="42141">
                  <c:v>421329.03</c:v>
                </c:pt>
                <c:pt idx="42142">
                  <c:v>421339.06</c:v>
                </c:pt>
                <c:pt idx="42143">
                  <c:v>421349.03</c:v>
                </c:pt>
                <c:pt idx="42144">
                  <c:v>421359.03</c:v>
                </c:pt>
                <c:pt idx="42145">
                  <c:v>421369.03</c:v>
                </c:pt>
                <c:pt idx="42146">
                  <c:v>421379.03</c:v>
                </c:pt>
                <c:pt idx="42147">
                  <c:v>421389</c:v>
                </c:pt>
                <c:pt idx="42148">
                  <c:v>421399.03</c:v>
                </c:pt>
                <c:pt idx="42149">
                  <c:v>421409</c:v>
                </c:pt>
                <c:pt idx="42150">
                  <c:v>421419.03</c:v>
                </c:pt>
                <c:pt idx="42151">
                  <c:v>421429.03</c:v>
                </c:pt>
                <c:pt idx="42152">
                  <c:v>421439</c:v>
                </c:pt>
                <c:pt idx="42153">
                  <c:v>421449.03</c:v>
                </c:pt>
                <c:pt idx="42154">
                  <c:v>421459</c:v>
                </c:pt>
                <c:pt idx="42155">
                  <c:v>421469</c:v>
                </c:pt>
                <c:pt idx="42156">
                  <c:v>421479</c:v>
                </c:pt>
                <c:pt idx="42157">
                  <c:v>421489</c:v>
                </c:pt>
                <c:pt idx="42158">
                  <c:v>421499</c:v>
                </c:pt>
                <c:pt idx="42159">
                  <c:v>421509</c:v>
                </c:pt>
                <c:pt idx="42160">
                  <c:v>421519</c:v>
                </c:pt>
                <c:pt idx="42161">
                  <c:v>421529</c:v>
                </c:pt>
                <c:pt idx="42162">
                  <c:v>421539</c:v>
                </c:pt>
                <c:pt idx="42163">
                  <c:v>421549</c:v>
                </c:pt>
                <c:pt idx="42164">
                  <c:v>421559</c:v>
                </c:pt>
                <c:pt idx="42165">
                  <c:v>421569</c:v>
                </c:pt>
                <c:pt idx="42166">
                  <c:v>421579</c:v>
                </c:pt>
                <c:pt idx="42167">
                  <c:v>421588.97</c:v>
                </c:pt>
                <c:pt idx="42168">
                  <c:v>421599</c:v>
                </c:pt>
                <c:pt idx="42169">
                  <c:v>421609</c:v>
                </c:pt>
                <c:pt idx="42170">
                  <c:v>421619</c:v>
                </c:pt>
                <c:pt idx="42171">
                  <c:v>421629</c:v>
                </c:pt>
                <c:pt idx="42172">
                  <c:v>421638.97</c:v>
                </c:pt>
                <c:pt idx="42173">
                  <c:v>421649</c:v>
                </c:pt>
                <c:pt idx="42174">
                  <c:v>421658.97</c:v>
                </c:pt>
                <c:pt idx="42175">
                  <c:v>421668.97</c:v>
                </c:pt>
                <c:pt idx="42176">
                  <c:v>421678.97</c:v>
                </c:pt>
                <c:pt idx="42177">
                  <c:v>421688.97</c:v>
                </c:pt>
                <c:pt idx="42178">
                  <c:v>421699</c:v>
                </c:pt>
                <c:pt idx="42179">
                  <c:v>421708.97</c:v>
                </c:pt>
                <c:pt idx="42180">
                  <c:v>421718.97</c:v>
                </c:pt>
                <c:pt idx="42181">
                  <c:v>421728.97</c:v>
                </c:pt>
                <c:pt idx="42182">
                  <c:v>421738.97</c:v>
                </c:pt>
                <c:pt idx="42183">
                  <c:v>421748.94</c:v>
                </c:pt>
                <c:pt idx="42184">
                  <c:v>421758.97</c:v>
                </c:pt>
                <c:pt idx="42185">
                  <c:v>421768.94</c:v>
                </c:pt>
                <c:pt idx="42186">
                  <c:v>421778.94</c:v>
                </c:pt>
                <c:pt idx="42187">
                  <c:v>421788.97</c:v>
                </c:pt>
                <c:pt idx="42188">
                  <c:v>421798.94</c:v>
                </c:pt>
                <c:pt idx="42189">
                  <c:v>421808.97</c:v>
                </c:pt>
                <c:pt idx="42190">
                  <c:v>421818.94</c:v>
                </c:pt>
                <c:pt idx="42191">
                  <c:v>421828.94</c:v>
                </c:pt>
                <c:pt idx="42192">
                  <c:v>421838.97</c:v>
                </c:pt>
                <c:pt idx="42193">
                  <c:v>421848.94</c:v>
                </c:pt>
                <c:pt idx="42194">
                  <c:v>421858.94</c:v>
                </c:pt>
                <c:pt idx="42195">
                  <c:v>421868.94</c:v>
                </c:pt>
                <c:pt idx="42196">
                  <c:v>421878.94</c:v>
                </c:pt>
                <c:pt idx="42197">
                  <c:v>421888.94</c:v>
                </c:pt>
                <c:pt idx="42198">
                  <c:v>421898.94</c:v>
                </c:pt>
                <c:pt idx="42199">
                  <c:v>421908.94</c:v>
                </c:pt>
                <c:pt idx="42200">
                  <c:v>421918.94</c:v>
                </c:pt>
                <c:pt idx="42201">
                  <c:v>421928.94</c:v>
                </c:pt>
                <c:pt idx="42202">
                  <c:v>421938.94</c:v>
                </c:pt>
                <c:pt idx="42203">
                  <c:v>421948.91</c:v>
                </c:pt>
                <c:pt idx="42204">
                  <c:v>421958.94</c:v>
                </c:pt>
                <c:pt idx="42205">
                  <c:v>421968.94</c:v>
                </c:pt>
                <c:pt idx="42206">
                  <c:v>421978.91</c:v>
                </c:pt>
                <c:pt idx="42207">
                  <c:v>421988.94</c:v>
                </c:pt>
                <c:pt idx="42208">
                  <c:v>421998.91</c:v>
                </c:pt>
                <c:pt idx="42209">
                  <c:v>422008.94</c:v>
                </c:pt>
                <c:pt idx="42210">
                  <c:v>422018.91</c:v>
                </c:pt>
                <c:pt idx="42211">
                  <c:v>422028.91</c:v>
                </c:pt>
                <c:pt idx="42212">
                  <c:v>422038.91</c:v>
                </c:pt>
                <c:pt idx="42213">
                  <c:v>422048.91</c:v>
                </c:pt>
                <c:pt idx="42214">
                  <c:v>422058.88</c:v>
                </c:pt>
                <c:pt idx="42215">
                  <c:v>422068.91</c:v>
                </c:pt>
                <c:pt idx="42216">
                  <c:v>422078.91</c:v>
                </c:pt>
                <c:pt idx="42217">
                  <c:v>422088.91</c:v>
                </c:pt>
                <c:pt idx="42218">
                  <c:v>422098.91</c:v>
                </c:pt>
                <c:pt idx="42219">
                  <c:v>422108.88</c:v>
                </c:pt>
                <c:pt idx="42220">
                  <c:v>422118.91</c:v>
                </c:pt>
                <c:pt idx="42221">
                  <c:v>422128.88</c:v>
                </c:pt>
                <c:pt idx="42222">
                  <c:v>422138.88</c:v>
                </c:pt>
                <c:pt idx="42223">
                  <c:v>422148.88</c:v>
                </c:pt>
                <c:pt idx="42224">
                  <c:v>422158.88</c:v>
                </c:pt>
                <c:pt idx="42225">
                  <c:v>422168.91</c:v>
                </c:pt>
                <c:pt idx="42226">
                  <c:v>422178.88</c:v>
                </c:pt>
                <c:pt idx="42227">
                  <c:v>422188.88</c:v>
                </c:pt>
                <c:pt idx="42228">
                  <c:v>422198.88</c:v>
                </c:pt>
                <c:pt idx="42229">
                  <c:v>422208.88</c:v>
                </c:pt>
                <c:pt idx="42230">
                  <c:v>422218.88</c:v>
                </c:pt>
                <c:pt idx="42231">
                  <c:v>422228.88</c:v>
                </c:pt>
                <c:pt idx="42232">
                  <c:v>422238.88</c:v>
                </c:pt>
                <c:pt idx="42233">
                  <c:v>422248.88</c:v>
                </c:pt>
                <c:pt idx="42234">
                  <c:v>422258.88</c:v>
                </c:pt>
                <c:pt idx="42235">
                  <c:v>422268.88</c:v>
                </c:pt>
                <c:pt idx="42236">
                  <c:v>422278.88</c:v>
                </c:pt>
                <c:pt idx="42237">
                  <c:v>422288.88</c:v>
                </c:pt>
                <c:pt idx="42238">
                  <c:v>422298.88</c:v>
                </c:pt>
                <c:pt idx="42239">
                  <c:v>422308.84</c:v>
                </c:pt>
                <c:pt idx="42240">
                  <c:v>422318.88</c:v>
                </c:pt>
                <c:pt idx="42241">
                  <c:v>422328.84</c:v>
                </c:pt>
                <c:pt idx="42242">
                  <c:v>422338.84</c:v>
                </c:pt>
                <c:pt idx="42243">
                  <c:v>422348.88</c:v>
                </c:pt>
                <c:pt idx="42244">
                  <c:v>422358.84</c:v>
                </c:pt>
                <c:pt idx="42245">
                  <c:v>422368.88</c:v>
                </c:pt>
                <c:pt idx="42246">
                  <c:v>422378.84</c:v>
                </c:pt>
                <c:pt idx="42247">
                  <c:v>422388.84</c:v>
                </c:pt>
                <c:pt idx="42248">
                  <c:v>422398.84</c:v>
                </c:pt>
                <c:pt idx="42249">
                  <c:v>422408.84</c:v>
                </c:pt>
                <c:pt idx="42250">
                  <c:v>422418.81</c:v>
                </c:pt>
                <c:pt idx="42251">
                  <c:v>422428.84</c:v>
                </c:pt>
                <c:pt idx="42252">
                  <c:v>422438.84</c:v>
                </c:pt>
                <c:pt idx="42253">
                  <c:v>422448.81</c:v>
                </c:pt>
                <c:pt idx="42254">
                  <c:v>422458.84</c:v>
                </c:pt>
                <c:pt idx="42255">
                  <c:v>422468.81</c:v>
                </c:pt>
                <c:pt idx="42256">
                  <c:v>422478.84</c:v>
                </c:pt>
                <c:pt idx="42257">
                  <c:v>422488.81</c:v>
                </c:pt>
                <c:pt idx="42258">
                  <c:v>422498.81</c:v>
                </c:pt>
                <c:pt idx="42259">
                  <c:v>422508.81</c:v>
                </c:pt>
                <c:pt idx="42260">
                  <c:v>422518.81</c:v>
                </c:pt>
                <c:pt idx="42261">
                  <c:v>422528.81</c:v>
                </c:pt>
                <c:pt idx="42262">
                  <c:v>422538.81</c:v>
                </c:pt>
                <c:pt idx="42263">
                  <c:v>422548.81</c:v>
                </c:pt>
                <c:pt idx="42264">
                  <c:v>422558.81</c:v>
                </c:pt>
                <c:pt idx="42265">
                  <c:v>422568.81</c:v>
                </c:pt>
                <c:pt idx="42266">
                  <c:v>422578.81</c:v>
                </c:pt>
                <c:pt idx="42267">
                  <c:v>422588.81</c:v>
                </c:pt>
                <c:pt idx="42268">
                  <c:v>422598.81</c:v>
                </c:pt>
                <c:pt idx="42269">
                  <c:v>422608.81</c:v>
                </c:pt>
                <c:pt idx="42270">
                  <c:v>422618.81</c:v>
                </c:pt>
                <c:pt idx="42271">
                  <c:v>422628.81</c:v>
                </c:pt>
                <c:pt idx="42272">
                  <c:v>422638.81</c:v>
                </c:pt>
                <c:pt idx="42273">
                  <c:v>422648.78</c:v>
                </c:pt>
                <c:pt idx="42274">
                  <c:v>422658.81</c:v>
                </c:pt>
                <c:pt idx="42275">
                  <c:v>422668.78</c:v>
                </c:pt>
                <c:pt idx="42276">
                  <c:v>422678.81</c:v>
                </c:pt>
                <c:pt idx="42277">
                  <c:v>422688.78</c:v>
                </c:pt>
                <c:pt idx="42278">
                  <c:v>422698.78</c:v>
                </c:pt>
                <c:pt idx="42279">
                  <c:v>422708.81</c:v>
                </c:pt>
                <c:pt idx="42280">
                  <c:v>422718.78</c:v>
                </c:pt>
                <c:pt idx="42281">
                  <c:v>422728.78</c:v>
                </c:pt>
                <c:pt idx="42282">
                  <c:v>422738.78</c:v>
                </c:pt>
                <c:pt idx="42283">
                  <c:v>422748.78</c:v>
                </c:pt>
                <c:pt idx="42284">
                  <c:v>422758.78</c:v>
                </c:pt>
                <c:pt idx="42285">
                  <c:v>422768.78</c:v>
                </c:pt>
                <c:pt idx="42286">
                  <c:v>422778.78</c:v>
                </c:pt>
                <c:pt idx="42287">
                  <c:v>422788.78</c:v>
                </c:pt>
                <c:pt idx="42288">
                  <c:v>422798.78</c:v>
                </c:pt>
                <c:pt idx="42289">
                  <c:v>422808.75</c:v>
                </c:pt>
                <c:pt idx="42290">
                  <c:v>422818.78</c:v>
                </c:pt>
                <c:pt idx="42291">
                  <c:v>422828.75</c:v>
                </c:pt>
                <c:pt idx="42292">
                  <c:v>422838.78</c:v>
                </c:pt>
                <c:pt idx="42293">
                  <c:v>422848.75</c:v>
                </c:pt>
                <c:pt idx="42294">
                  <c:v>422858.75</c:v>
                </c:pt>
                <c:pt idx="42295">
                  <c:v>422868.75</c:v>
                </c:pt>
                <c:pt idx="42296">
                  <c:v>422878.75</c:v>
                </c:pt>
                <c:pt idx="42297">
                  <c:v>422888.75</c:v>
                </c:pt>
                <c:pt idx="42298">
                  <c:v>422898.75</c:v>
                </c:pt>
                <c:pt idx="42299">
                  <c:v>422908.75</c:v>
                </c:pt>
                <c:pt idx="42300">
                  <c:v>422918.75</c:v>
                </c:pt>
                <c:pt idx="42301">
                  <c:v>422928.75</c:v>
                </c:pt>
                <c:pt idx="42302">
                  <c:v>422938.75</c:v>
                </c:pt>
                <c:pt idx="42303">
                  <c:v>422948.75</c:v>
                </c:pt>
                <c:pt idx="42304">
                  <c:v>422958.75</c:v>
                </c:pt>
                <c:pt idx="42305">
                  <c:v>422968.75</c:v>
                </c:pt>
                <c:pt idx="42306">
                  <c:v>422978.75</c:v>
                </c:pt>
                <c:pt idx="42307">
                  <c:v>422988.75</c:v>
                </c:pt>
                <c:pt idx="42308">
                  <c:v>422998.75</c:v>
                </c:pt>
                <c:pt idx="42309">
                  <c:v>423008.72</c:v>
                </c:pt>
                <c:pt idx="42310">
                  <c:v>423018.75</c:v>
                </c:pt>
                <c:pt idx="42311">
                  <c:v>423028.72</c:v>
                </c:pt>
                <c:pt idx="42312">
                  <c:v>423038.75</c:v>
                </c:pt>
                <c:pt idx="42313">
                  <c:v>423048.72</c:v>
                </c:pt>
                <c:pt idx="42314">
                  <c:v>423058.72</c:v>
                </c:pt>
                <c:pt idx="42315">
                  <c:v>423068.75</c:v>
                </c:pt>
                <c:pt idx="42316">
                  <c:v>423078.72</c:v>
                </c:pt>
                <c:pt idx="42317">
                  <c:v>423088.72</c:v>
                </c:pt>
                <c:pt idx="42318">
                  <c:v>423098.72</c:v>
                </c:pt>
                <c:pt idx="42319">
                  <c:v>423108.72</c:v>
                </c:pt>
                <c:pt idx="42320">
                  <c:v>423118.69</c:v>
                </c:pt>
                <c:pt idx="42321">
                  <c:v>423128.72</c:v>
                </c:pt>
                <c:pt idx="42322">
                  <c:v>423138.69</c:v>
                </c:pt>
                <c:pt idx="42323">
                  <c:v>423148.72</c:v>
                </c:pt>
                <c:pt idx="42324">
                  <c:v>423158.72</c:v>
                </c:pt>
                <c:pt idx="42325">
                  <c:v>423168.69</c:v>
                </c:pt>
                <c:pt idx="42326">
                  <c:v>423178.72</c:v>
                </c:pt>
                <c:pt idx="42327">
                  <c:v>423188.69</c:v>
                </c:pt>
                <c:pt idx="42328">
                  <c:v>423198.69</c:v>
                </c:pt>
                <c:pt idx="42329">
                  <c:v>423208.69</c:v>
                </c:pt>
                <c:pt idx="42330">
                  <c:v>423218.69</c:v>
                </c:pt>
                <c:pt idx="42331">
                  <c:v>423228.72</c:v>
                </c:pt>
                <c:pt idx="42332">
                  <c:v>423238.69</c:v>
                </c:pt>
                <c:pt idx="42333">
                  <c:v>423248.69</c:v>
                </c:pt>
                <c:pt idx="42334">
                  <c:v>423258.69</c:v>
                </c:pt>
                <c:pt idx="42335">
                  <c:v>423268.69</c:v>
                </c:pt>
                <c:pt idx="42336">
                  <c:v>423278.69</c:v>
                </c:pt>
                <c:pt idx="42337">
                  <c:v>423288.69</c:v>
                </c:pt>
                <c:pt idx="42338">
                  <c:v>423298.69</c:v>
                </c:pt>
                <c:pt idx="42339">
                  <c:v>423308.69</c:v>
                </c:pt>
                <c:pt idx="42340">
                  <c:v>423318.66</c:v>
                </c:pt>
                <c:pt idx="42341">
                  <c:v>423328.69</c:v>
                </c:pt>
                <c:pt idx="42342">
                  <c:v>423338.69</c:v>
                </c:pt>
                <c:pt idx="42343">
                  <c:v>423348.69</c:v>
                </c:pt>
                <c:pt idx="42344">
                  <c:v>423358.69</c:v>
                </c:pt>
                <c:pt idx="42345">
                  <c:v>423368.66</c:v>
                </c:pt>
                <c:pt idx="42346">
                  <c:v>423378.69</c:v>
                </c:pt>
                <c:pt idx="42347">
                  <c:v>423388.66</c:v>
                </c:pt>
                <c:pt idx="42348">
                  <c:v>423398.66</c:v>
                </c:pt>
                <c:pt idx="42349">
                  <c:v>423408.66</c:v>
                </c:pt>
                <c:pt idx="42350">
                  <c:v>423418.66</c:v>
                </c:pt>
                <c:pt idx="42351">
                  <c:v>423428.69</c:v>
                </c:pt>
                <c:pt idx="42352">
                  <c:v>423438.66</c:v>
                </c:pt>
                <c:pt idx="42353">
                  <c:v>423448.66</c:v>
                </c:pt>
                <c:pt idx="42354">
                  <c:v>423458.66</c:v>
                </c:pt>
                <c:pt idx="42355">
                  <c:v>423468.66</c:v>
                </c:pt>
                <c:pt idx="42356">
                  <c:v>423478.63</c:v>
                </c:pt>
                <c:pt idx="42357">
                  <c:v>423488.66</c:v>
                </c:pt>
                <c:pt idx="42358">
                  <c:v>423498.63</c:v>
                </c:pt>
                <c:pt idx="42359">
                  <c:v>423508.66</c:v>
                </c:pt>
                <c:pt idx="42360">
                  <c:v>423518.66</c:v>
                </c:pt>
                <c:pt idx="42361">
                  <c:v>423528.63</c:v>
                </c:pt>
                <c:pt idx="42362">
                  <c:v>423538.66</c:v>
                </c:pt>
                <c:pt idx="42363">
                  <c:v>423548.63</c:v>
                </c:pt>
                <c:pt idx="42364">
                  <c:v>423558.63</c:v>
                </c:pt>
                <c:pt idx="42365">
                  <c:v>423568.63</c:v>
                </c:pt>
                <c:pt idx="42366">
                  <c:v>423578.63</c:v>
                </c:pt>
                <c:pt idx="42367">
                  <c:v>423588.63</c:v>
                </c:pt>
                <c:pt idx="42368">
                  <c:v>423598.63</c:v>
                </c:pt>
                <c:pt idx="42369">
                  <c:v>423608.63</c:v>
                </c:pt>
                <c:pt idx="42370">
                  <c:v>423618.63</c:v>
                </c:pt>
                <c:pt idx="42371">
                  <c:v>423628.63</c:v>
                </c:pt>
                <c:pt idx="42372">
                  <c:v>423638.63</c:v>
                </c:pt>
                <c:pt idx="42373">
                  <c:v>423648.63</c:v>
                </c:pt>
                <c:pt idx="42374">
                  <c:v>423658.63</c:v>
                </c:pt>
                <c:pt idx="42375">
                  <c:v>423668.63</c:v>
                </c:pt>
                <c:pt idx="42376">
                  <c:v>423678.59</c:v>
                </c:pt>
                <c:pt idx="42377">
                  <c:v>423688.63</c:v>
                </c:pt>
                <c:pt idx="42378">
                  <c:v>423698.59</c:v>
                </c:pt>
                <c:pt idx="42379">
                  <c:v>423708.63</c:v>
                </c:pt>
                <c:pt idx="42380">
                  <c:v>423718.63</c:v>
                </c:pt>
                <c:pt idx="42381">
                  <c:v>423728.59</c:v>
                </c:pt>
                <c:pt idx="42382">
                  <c:v>423738.63</c:v>
                </c:pt>
                <c:pt idx="42383">
                  <c:v>423748.63</c:v>
                </c:pt>
                <c:pt idx="42384">
                  <c:v>423758.59</c:v>
                </c:pt>
                <c:pt idx="42385">
                  <c:v>423768.59</c:v>
                </c:pt>
                <c:pt idx="42386">
                  <c:v>423778.59</c:v>
                </c:pt>
                <c:pt idx="42387">
                  <c:v>423788.56</c:v>
                </c:pt>
                <c:pt idx="42388">
                  <c:v>423798.59</c:v>
                </c:pt>
                <c:pt idx="42389">
                  <c:v>423808.59</c:v>
                </c:pt>
                <c:pt idx="42390">
                  <c:v>423818.59</c:v>
                </c:pt>
                <c:pt idx="42391">
                  <c:v>423828.59</c:v>
                </c:pt>
                <c:pt idx="42392">
                  <c:v>423838.56</c:v>
                </c:pt>
                <c:pt idx="42393">
                  <c:v>423848.59</c:v>
                </c:pt>
                <c:pt idx="42394">
                  <c:v>423858.56</c:v>
                </c:pt>
                <c:pt idx="42395">
                  <c:v>423868.56</c:v>
                </c:pt>
                <c:pt idx="42396">
                  <c:v>423878.56</c:v>
                </c:pt>
                <c:pt idx="42397">
                  <c:v>423888.56</c:v>
                </c:pt>
                <c:pt idx="42398">
                  <c:v>423898.59</c:v>
                </c:pt>
                <c:pt idx="42399">
                  <c:v>423908.56</c:v>
                </c:pt>
                <c:pt idx="42400">
                  <c:v>423918.56</c:v>
                </c:pt>
                <c:pt idx="42401">
                  <c:v>423928.56</c:v>
                </c:pt>
                <c:pt idx="42402">
                  <c:v>423938.56</c:v>
                </c:pt>
                <c:pt idx="42403">
                  <c:v>423948.56</c:v>
                </c:pt>
                <c:pt idx="42404">
                  <c:v>423958.56</c:v>
                </c:pt>
                <c:pt idx="42405">
                  <c:v>423968.56</c:v>
                </c:pt>
                <c:pt idx="42406">
                  <c:v>423978.56</c:v>
                </c:pt>
                <c:pt idx="42407">
                  <c:v>423988.56</c:v>
                </c:pt>
                <c:pt idx="42408">
                  <c:v>423998.56</c:v>
                </c:pt>
                <c:pt idx="42409">
                  <c:v>424008.56</c:v>
                </c:pt>
                <c:pt idx="42410">
                  <c:v>424018.56</c:v>
                </c:pt>
                <c:pt idx="42411">
                  <c:v>424028.56</c:v>
                </c:pt>
                <c:pt idx="42412">
                  <c:v>424038.53</c:v>
                </c:pt>
                <c:pt idx="42413">
                  <c:v>424048.56</c:v>
                </c:pt>
                <c:pt idx="42414">
                  <c:v>424058.53</c:v>
                </c:pt>
                <c:pt idx="42415">
                  <c:v>424068.56</c:v>
                </c:pt>
                <c:pt idx="42416">
                  <c:v>424078.56</c:v>
                </c:pt>
                <c:pt idx="42417">
                  <c:v>424088.53</c:v>
                </c:pt>
                <c:pt idx="42418">
                  <c:v>424098.56</c:v>
                </c:pt>
                <c:pt idx="42419">
                  <c:v>424108.53</c:v>
                </c:pt>
                <c:pt idx="42420">
                  <c:v>424118.53</c:v>
                </c:pt>
                <c:pt idx="42421">
                  <c:v>424128.53</c:v>
                </c:pt>
                <c:pt idx="42422">
                  <c:v>424138.53</c:v>
                </c:pt>
                <c:pt idx="42423">
                  <c:v>424148.5</c:v>
                </c:pt>
                <c:pt idx="42424">
                  <c:v>424158.53</c:v>
                </c:pt>
                <c:pt idx="42425">
                  <c:v>424168.53</c:v>
                </c:pt>
                <c:pt idx="42426">
                  <c:v>424178.53</c:v>
                </c:pt>
                <c:pt idx="42427">
                  <c:v>424188.53</c:v>
                </c:pt>
                <c:pt idx="42428">
                  <c:v>424198.5</c:v>
                </c:pt>
                <c:pt idx="42429">
                  <c:v>424208.53</c:v>
                </c:pt>
                <c:pt idx="42430">
                  <c:v>424218.5</c:v>
                </c:pt>
                <c:pt idx="42431">
                  <c:v>424228.5</c:v>
                </c:pt>
                <c:pt idx="42432">
                  <c:v>424238.53</c:v>
                </c:pt>
                <c:pt idx="42433">
                  <c:v>424248.5</c:v>
                </c:pt>
                <c:pt idx="42434">
                  <c:v>424258.53</c:v>
                </c:pt>
                <c:pt idx="42435">
                  <c:v>424268.5</c:v>
                </c:pt>
                <c:pt idx="42436">
                  <c:v>424278.5</c:v>
                </c:pt>
                <c:pt idx="42437">
                  <c:v>424288.5</c:v>
                </c:pt>
                <c:pt idx="42438">
                  <c:v>424298.5</c:v>
                </c:pt>
                <c:pt idx="42439">
                  <c:v>424308.5</c:v>
                </c:pt>
                <c:pt idx="42440">
                  <c:v>424318.5</c:v>
                </c:pt>
                <c:pt idx="42441">
                  <c:v>424328.5</c:v>
                </c:pt>
                <c:pt idx="42442">
                  <c:v>424338.5</c:v>
                </c:pt>
                <c:pt idx="42443">
                  <c:v>424348.5</c:v>
                </c:pt>
                <c:pt idx="42444">
                  <c:v>424358.5</c:v>
                </c:pt>
                <c:pt idx="42445">
                  <c:v>424368.5</c:v>
                </c:pt>
                <c:pt idx="42446">
                  <c:v>424378.5</c:v>
                </c:pt>
                <c:pt idx="42447">
                  <c:v>424388.5</c:v>
                </c:pt>
                <c:pt idx="42448">
                  <c:v>424398.47</c:v>
                </c:pt>
                <c:pt idx="42449">
                  <c:v>424408.5</c:v>
                </c:pt>
                <c:pt idx="42450">
                  <c:v>424418.47</c:v>
                </c:pt>
                <c:pt idx="42451">
                  <c:v>424428.47</c:v>
                </c:pt>
                <c:pt idx="42452">
                  <c:v>424438.5</c:v>
                </c:pt>
                <c:pt idx="42453">
                  <c:v>424448.47</c:v>
                </c:pt>
                <c:pt idx="42454">
                  <c:v>424458.5</c:v>
                </c:pt>
                <c:pt idx="42455">
                  <c:v>424468.47</c:v>
                </c:pt>
                <c:pt idx="42456">
                  <c:v>424478.47</c:v>
                </c:pt>
                <c:pt idx="42457">
                  <c:v>424488.47</c:v>
                </c:pt>
                <c:pt idx="42458">
                  <c:v>424498.47</c:v>
                </c:pt>
                <c:pt idx="42459">
                  <c:v>424508.44</c:v>
                </c:pt>
                <c:pt idx="42460">
                  <c:v>424518.47</c:v>
                </c:pt>
                <c:pt idx="42461">
                  <c:v>424528.47</c:v>
                </c:pt>
                <c:pt idx="42462">
                  <c:v>424538.44</c:v>
                </c:pt>
                <c:pt idx="42463">
                  <c:v>424548.47</c:v>
                </c:pt>
                <c:pt idx="42464">
                  <c:v>424558.44</c:v>
                </c:pt>
                <c:pt idx="42465">
                  <c:v>424568.47</c:v>
                </c:pt>
                <c:pt idx="42466">
                  <c:v>424578.44</c:v>
                </c:pt>
                <c:pt idx="42467">
                  <c:v>424588.44</c:v>
                </c:pt>
                <c:pt idx="42468">
                  <c:v>424598.44</c:v>
                </c:pt>
                <c:pt idx="42469">
                  <c:v>424608.44</c:v>
                </c:pt>
                <c:pt idx="42470">
                  <c:v>424618.44</c:v>
                </c:pt>
                <c:pt idx="42471">
                  <c:v>424628.44</c:v>
                </c:pt>
                <c:pt idx="42472">
                  <c:v>424638.44</c:v>
                </c:pt>
                <c:pt idx="42473">
                  <c:v>424648.44</c:v>
                </c:pt>
                <c:pt idx="42474">
                  <c:v>424658.44</c:v>
                </c:pt>
                <c:pt idx="42475">
                  <c:v>424668.44</c:v>
                </c:pt>
                <c:pt idx="42476">
                  <c:v>424678.44</c:v>
                </c:pt>
                <c:pt idx="42477">
                  <c:v>424688.44</c:v>
                </c:pt>
                <c:pt idx="42478">
                  <c:v>424698.44</c:v>
                </c:pt>
                <c:pt idx="42479">
                  <c:v>424708.41</c:v>
                </c:pt>
                <c:pt idx="42480">
                  <c:v>424718.44</c:v>
                </c:pt>
                <c:pt idx="42481">
                  <c:v>424728.44</c:v>
                </c:pt>
                <c:pt idx="42482">
                  <c:v>424738.44</c:v>
                </c:pt>
                <c:pt idx="42483">
                  <c:v>424748.44</c:v>
                </c:pt>
                <c:pt idx="42484">
                  <c:v>424758.41</c:v>
                </c:pt>
                <c:pt idx="42485">
                  <c:v>424768.44</c:v>
                </c:pt>
                <c:pt idx="42486">
                  <c:v>424778.41</c:v>
                </c:pt>
                <c:pt idx="42487">
                  <c:v>424788.41</c:v>
                </c:pt>
                <c:pt idx="42488">
                  <c:v>424798.41</c:v>
                </c:pt>
                <c:pt idx="42489">
                  <c:v>424808.41</c:v>
                </c:pt>
                <c:pt idx="42490">
                  <c:v>424818.44</c:v>
                </c:pt>
                <c:pt idx="42491">
                  <c:v>424828.41</c:v>
                </c:pt>
                <c:pt idx="42492">
                  <c:v>424838.41</c:v>
                </c:pt>
                <c:pt idx="42493">
                  <c:v>424848.41</c:v>
                </c:pt>
                <c:pt idx="42494">
                  <c:v>424858.41</c:v>
                </c:pt>
                <c:pt idx="42495">
                  <c:v>424868.38</c:v>
                </c:pt>
                <c:pt idx="42496">
                  <c:v>424878.41</c:v>
                </c:pt>
                <c:pt idx="42497">
                  <c:v>424888.38</c:v>
                </c:pt>
                <c:pt idx="42498">
                  <c:v>424898.38</c:v>
                </c:pt>
                <c:pt idx="42499">
                  <c:v>424908.41</c:v>
                </c:pt>
                <c:pt idx="42500">
                  <c:v>424918.38</c:v>
                </c:pt>
                <c:pt idx="42501">
                  <c:v>424928.41</c:v>
                </c:pt>
                <c:pt idx="42502">
                  <c:v>424938.38</c:v>
                </c:pt>
                <c:pt idx="42503">
                  <c:v>424948.38</c:v>
                </c:pt>
                <c:pt idx="42504">
                  <c:v>424958.38</c:v>
                </c:pt>
                <c:pt idx="42505">
                  <c:v>424968.38</c:v>
                </c:pt>
                <c:pt idx="42506">
                  <c:v>424978.38</c:v>
                </c:pt>
                <c:pt idx="42507">
                  <c:v>424988.38</c:v>
                </c:pt>
                <c:pt idx="42508">
                  <c:v>424998.38</c:v>
                </c:pt>
                <c:pt idx="42509">
                  <c:v>425008.38</c:v>
                </c:pt>
                <c:pt idx="42510">
                  <c:v>425018.38</c:v>
                </c:pt>
                <c:pt idx="42511">
                  <c:v>425028.38</c:v>
                </c:pt>
                <c:pt idx="42512">
                  <c:v>425038.38</c:v>
                </c:pt>
                <c:pt idx="42513">
                  <c:v>425048.38</c:v>
                </c:pt>
                <c:pt idx="42514">
                  <c:v>425058.38</c:v>
                </c:pt>
                <c:pt idx="42515">
                  <c:v>425068.34</c:v>
                </c:pt>
                <c:pt idx="42516">
                  <c:v>425078.38</c:v>
                </c:pt>
                <c:pt idx="42517">
                  <c:v>425088.38</c:v>
                </c:pt>
                <c:pt idx="42518">
                  <c:v>425098.34</c:v>
                </c:pt>
                <c:pt idx="42519">
                  <c:v>425108.38</c:v>
                </c:pt>
                <c:pt idx="42520">
                  <c:v>425118.34</c:v>
                </c:pt>
                <c:pt idx="42521">
                  <c:v>425128.38</c:v>
                </c:pt>
                <c:pt idx="42522">
                  <c:v>425138.34</c:v>
                </c:pt>
                <c:pt idx="42523">
                  <c:v>425148.34</c:v>
                </c:pt>
                <c:pt idx="42524">
                  <c:v>425158.34</c:v>
                </c:pt>
                <c:pt idx="42525">
                  <c:v>425168.34</c:v>
                </c:pt>
                <c:pt idx="42526">
                  <c:v>425178.34</c:v>
                </c:pt>
                <c:pt idx="42527">
                  <c:v>425188.34</c:v>
                </c:pt>
                <c:pt idx="42528">
                  <c:v>425198.34</c:v>
                </c:pt>
                <c:pt idx="42529">
                  <c:v>425208.31</c:v>
                </c:pt>
                <c:pt idx="42530">
                  <c:v>425218.34</c:v>
                </c:pt>
                <c:pt idx="42531">
                  <c:v>425228.31</c:v>
                </c:pt>
                <c:pt idx="42532">
                  <c:v>425238.34</c:v>
                </c:pt>
                <c:pt idx="42533">
                  <c:v>425248.31</c:v>
                </c:pt>
                <c:pt idx="42534">
                  <c:v>425258.31</c:v>
                </c:pt>
                <c:pt idx="42535">
                  <c:v>425268.34</c:v>
                </c:pt>
                <c:pt idx="42536">
                  <c:v>425278.31</c:v>
                </c:pt>
                <c:pt idx="42537">
                  <c:v>425288.31</c:v>
                </c:pt>
                <c:pt idx="42538">
                  <c:v>425298.31</c:v>
                </c:pt>
                <c:pt idx="42539">
                  <c:v>425308.31</c:v>
                </c:pt>
                <c:pt idx="42540">
                  <c:v>425318.31</c:v>
                </c:pt>
                <c:pt idx="42541">
                  <c:v>425328.31</c:v>
                </c:pt>
                <c:pt idx="42542">
                  <c:v>425338.31</c:v>
                </c:pt>
                <c:pt idx="42543">
                  <c:v>425348.31</c:v>
                </c:pt>
                <c:pt idx="42544">
                  <c:v>425358.31</c:v>
                </c:pt>
                <c:pt idx="42545">
                  <c:v>425368.31</c:v>
                </c:pt>
                <c:pt idx="42546">
                  <c:v>425378.31</c:v>
                </c:pt>
                <c:pt idx="42547">
                  <c:v>425388.31</c:v>
                </c:pt>
                <c:pt idx="42548">
                  <c:v>425398.31</c:v>
                </c:pt>
                <c:pt idx="42549">
                  <c:v>425408.31</c:v>
                </c:pt>
                <c:pt idx="42550">
                  <c:v>425418.31</c:v>
                </c:pt>
                <c:pt idx="42551">
                  <c:v>425428.28</c:v>
                </c:pt>
                <c:pt idx="42552">
                  <c:v>425438.31</c:v>
                </c:pt>
                <c:pt idx="42553">
                  <c:v>425448.31</c:v>
                </c:pt>
                <c:pt idx="42554">
                  <c:v>425458.28</c:v>
                </c:pt>
                <c:pt idx="42555">
                  <c:v>425468.31</c:v>
                </c:pt>
                <c:pt idx="42556">
                  <c:v>425478.28</c:v>
                </c:pt>
                <c:pt idx="42557">
                  <c:v>425488.31</c:v>
                </c:pt>
                <c:pt idx="42558">
                  <c:v>425498.28</c:v>
                </c:pt>
                <c:pt idx="42559">
                  <c:v>425508.28</c:v>
                </c:pt>
                <c:pt idx="42560">
                  <c:v>425518.28</c:v>
                </c:pt>
                <c:pt idx="42561">
                  <c:v>425528.28</c:v>
                </c:pt>
                <c:pt idx="42562">
                  <c:v>425538.28</c:v>
                </c:pt>
                <c:pt idx="42563">
                  <c:v>425548.28</c:v>
                </c:pt>
                <c:pt idx="42564">
                  <c:v>425558.28</c:v>
                </c:pt>
                <c:pt idx="42565">
                  <c:v>425568.25</c:v>
                </c:pt>
                <c:pt idx="42566">
                  <c:v>425578.28</c:v>
                </c:pt>
                <c:pt idx="42567">
                  <c:v>425588.25</c:v>
                </c:pt>
                <c:pt idx="42568">
                  <c:v>425598.28</c:v>
                </c:pt>
                <c:pt idx="42569">
                  <c:v>425608.25</c:v>
                </c:pt>
                <c:pt idx="42570">
                  <c:v>425618.25</c:v>
                </c:pt>
                <c:pt idx="42571">
                  <c:v>425628.25</c:v>
                </c:pt>
                <c:pt idx="42572">
                  <c:v>425638.25</c:v>
                </c:pt>
                <c:pt idx="42573">
                  <c:v>425648.25</c:v>
                </c:pt>
                <c:pt idx="42574">
                  <c:v>425658.25</c:v>
                </c:pt>
                <c:pt idx="42575">
                  <c:v>425668.25</c:v>
                </c:pt>
                <c:pt idx="42576">
                  <c:v>425678.28</c:v>
                </c:pt>
                <c:pt idx="42577">
                  <c:v>425688.25</c:v>
                </c:pt>
                <c:pt idx="42578">
                  <c:v>425698.25</c:v>
                </c:pt>
                <c:pt idx="42579">
                  <c:v>425708.25</c:v>
                </c:pt>
                <c:pt idx="42580">
                  <c:v>425718.25</c:v>
                </c:pt>
                <c:pt idx="42581">
                  <c:v>425728.25</c:v>
                </c:pt>
                <c:pt idx="42582">
                  <c:v>425738.25</c:v>
                </c:pt>
                <c:pt idx="42583">
                  <c:v>425748.25</c:v>
                </c:pt>
                <c:pt idx="42584">
                  <c:v>425758.25</c:v>
                </c:pt>
                <c:pt idx="42585">
                  <c:v>425768.22</c:v>
                </c:pt>
                <c:pt idx="42586">
                  <c:v>425778.25</c:v>
                </c:pt>
                <c:pt idx="42587">
                  <c:v>425788.22</c:v>
                </c:pt>
                <c:pt idx="42588">
                  <c:v>425798.25</c:v>
                </c:pt>
                <c:pt idx="42589">
                  <c:v>425808.22</c:v>
                </c:pt>
                <c:pt idx="42590">
                  <c:v>425818.22</c:v>
                </c:pt>
                <c:pt idx="42591">
                  <c:v>425828.25</c:v>
                </c:pt>
                <c:pt idx="42592">
                  <c:v>425838.22</c:v>
                </c:pt>
                <c:pt idx="42593">
                  <c:v>425848.22</c:v>
                </c:pt>
                <c:pt idx="42594">
                  <c:v>425858.22</c:v>
                </c:pt>
                <c:pt idx="42595">
                  <c:v>425868.22</c:v>
                </c:pt>
                <c:pt idx="42596">
                  <c:v>425878.19</c:v>
                </c:pt>
                <c:pt idx="42597">
                  <c:v>425888.22</c:v>
                </c:pt>
                <c:pt idx="42598">
                  <c:v>425898.19</c:v>
                </c:pt>
                <c:pt idx="42599">
                  <c:v>425908.22</c:v>
                </c:pt>
                <c:pt idx="42600">
                  <c:v>425918.22</c:v>
                </c:pt>
                <c:pt idx="42601">
                  <c:v>425928.19</c:v>
                </c:pt>
                <c:pt idx="42602">
                  <c:v>425938.22</c:v>
                </c:pt>
                <c:pt idx="42603">
                  <c:v>425948.19</c:v>
                </c:pt>
                <c:pt idx="42604">
                  <c:v>425958.19</c:v>
                </c:pt>
                <c:pt idx="42605">
                  <c:v>425968.19</c:v>
                </c:pt>
                <c:pt idx="42606">
                  <c:v>425978.19</c:v>
                </c:pt>
                <c:pt idx="42607">
                  <c:v>425988.19</c:v>
                </c:pt>
                <c:pt idx="42608">
                  <c:v>425998.19</c:v>
                </c:pt>
                <c:pt idx="42609">
                  <c:v>426008.19</c:v>
                </c:pt>
                <c:pt idx="42610">
                  <c:v>426018.19</c:v>
                </c:pt>
                <c:pt idx="42611">
                  <c:v>426028.19</c:v>
                </c:pt>
                <c:pt idx="42612">
                  <c:v>426038.19</c:v>
                </c:pt>
                <c:pt idx="42613">
                  <c:v>426048.19</c:v>
                </c:pt>
                <c:pt idx="42614">
                  <c:v>426058.19</c:v>
                </c:pt>
                <c:pt idx="42615">
                  <c:v>426068.19</c:v>
                </c:pt>
                <c:pt idx="42616">
                  <c:v>426078.19</c:v>
                </c:pt>
                <c:pt idx="42617">
                  <c:v>426088.19</c:v>
                </c:pt>
                <c:pt idx="42618">
                  <c:v>426098.19</c:v>
                </c:pt>
                <c:pt idx="42619">
                  <c:v>426108.19</c:v>
                </c:pt>
                <c:pt idx="42620">
                  <c:v>426118.19</c:v>
                </c:pt>
                <c:pt idx="42621">
                  <c:v>426128.16</c:v>
                </c:pt>
                <c:pt idx="42622">
                  <c:v>426138.19</c:v>
                </c:pt>
                <c:pt idx="42623">
                  <c:v>426148.16</c:v>
                </c:pt>
                <c:pt idx="42624">
                  <c:v>426158.19</c:v>
                </c:pt>
                <c:pt idx="42625">
                  <c:v>426168.16</c:v>
                </c:pt>
                <c:pt idx="42626">
                  <c:v>426178.16</c:v>
                </c:pt>
                <c:pt idx="42627">
                  <c:v>426188.19</c:v>
                </c:pt>
                <c:pt idx="42628">
                  <c:v>426198.16</c:v>
                </c:pt>
                <c:pt idx="42629">
                  <c:v>426208.16</c:v>
                </c:pt>
                <c:pt idx="42630">
                  <c:v>426218.16</c:v>
                </c:pt>
                <c:pt idx="42631">
                  <c:v>426228.16</c:v>
                </c:pt>
                <c:pt idx="42632">
                  <c:v>426238.13</c:v>
                </c:pt>
                <c:pt idx="42633">
                  <c:v>426248.16</c:v>
                </c:pt>
                <c:pt idx="42634">
                  <c:v>426258.13</c:v>
                </c:pt>
                <c:pt idx="42635">
                  <c:v>426268.15999999997</c:v>
                </c:pt>
                <c:pt idx="42636">
                  <c:v>426278.16</c:v>
                </c:pt>
                <c:pt idx="42637">
                  <c:v>426288.13</c:v>
                </c:pt>
                <c:pt idx="42638">
                  <c:v>426298.16</c:v>
                </c:pt>
                <c:pt idx="42639">
                  <c:v>426308.13</c:v>
                </c:pt>
                <c:pt idx="42640">
                  <c:v>426318.13</c:v>
                </c:pt>
                <c:pt idx="42641">
                  <c:v>426328.13</c:v>
                </c:pt>
                <c:pt idx="42642">
                  <c:v>426338.13</c:v>
                </c:pt>
                <c:pt idx="42643">
                  <c:v>426348.13</c:v>
                </c:pt>
                <c:pt idx="42644">
                  <c:v>426358.13</c:v>
                </c:pt>
                <c:pt idx="42645">
                  <c:v>426368.13</c:v>
                </c:pt>
                <c:pt idx="42646">
                  <c:v>426378.13</c:v>
                </c:pt>
                <c:pt idx="42647">
                  <c:v>426388.13</c:v>
                </c:pt>
                <c:pt idx="42648">
                  <c:v>426398.13</c:v>
                </c:pt>
                <c:pt idx="42649">
                  <c:v>426408.13</c:v>
                </c:pt>
                <c:pt idx="42650">
                  <c:v>426418.13</c:v>
                </c:pt>
                <c:pt idx="42651">
                  <c:v>426428.13</c:v>
                </c:pt>
                <c:pt idx="42652">
                  <c:v>426438.09</c:v>
                </c:pt>
                <c:pt idx="42653">
                  <c:v>426448.13</c:v>
                </c:pt>
                <c:pt idx="42654">
                  <c:v>426458.13</c:v>
                </c:pt>
                <c:pt idx="42655">
                  <c:v>426468.13</c:v>
                </c:pt>
                <c:pt idx="42656">
                  <c:v>426478.13</c:v>
                </c:pt>
                <c:pt idx="42657">
                  <c:v>426488.09</c:v>
                </c:pt>
                <c:pt idx="42658">
                  <c:v>426498.13</c:v>
                </c:pt>
                <c:pt idx="42659">
                  <c:v>426508.09</c:v>
                </c:pt>
                <c:pt idx="42660">
                  <c:v>426518.09</c:v>
                </c:pt>
                <c:pt idx="42661">
                  <c:v>426528.09</c:v>
                </c:pt>
                <c:pt idx="42662">
                  <c:v>426538.09</c:v>
                </c:pt>
                <c:pt idx="42663">
                  <c:v>426548.09</c:v>
                </c:pt>
                <c:pt idx="42664">
                  <c:v>426558.09</c:v>
                </c:pt>
                <c:pt idx="42665">
                  <c:v>426568.09</c:v>
                </c:pt>
                <c:pt idx="42666">
                  <c:v>426578.09</c:v>
                </c:pt>
                <c:pt idx="42667">
                  <c:v>426588.09</c:v>
                </c:pt>
                <c:pt idx="42668">
                  <c:v>426598.06</c:v>
                </c:pt>
                <c:pt idx="42669">
                  <c:v>426608.09</c:v>
                </c:pt>
                <c:pt idx="42670">
                  <c:v>426618.09</c:v>
                </c:pt>
                <c:pt idx="42671">
                  <c:v>426628.09</c:v>
                </c:pt>
                <c:pt idx="42672">
                  <c:v>426638.06</c:v>
                </c:pt>
                <c:pt idx="42673">
                  <c:v>426648.06</c:v>
                </c:pt>
                <c:pt idx="42674">
                  <c:v>426658.09</c:v>
                </c:pt>
                <c:pt idx="42675">
                  <c:v>426668.06</c:v>
                </c:pt>
                <c:pt idx="42676">
                  <c:v>426678.06</c:v>
                </c:pt>
                <c:pt idx="42677">
                  <c:v>426688.06</c:v>
                </c:pt>
                <c:pt idx="42678">
                  <c:v>426698.06</c:v>
                </c:pt>
                <c:pt idx="42679">
                  <c:v>426708.06</c:v>
                </c:pt>
                <c:pt idx="42680">
                  <c:v>426718.06</c:v>
                </c:pt>
                <c:pt idx="42681">
                  <c:v>426728.06</c:v>
                </c:pt>
                <c:pt idx="42682">
                  <c:v>426738.06</c:v>
                </c:pt>
                <c:pt idx="42683">
                  <c:v>426748.06</c:v>
                </c:pt>
                <c:pt idx="42684">
                  <c:v>426758.06</c:v>
                </c:pt>
                <c:pt idx="42685">
                  <c:v>426768.06</c:v>
                </c:pt>
                <c:pt idx="42686">
                  <c:v>426778.06</c:v>
                </c:pt>
                <c:pt idx="42687">
                  <c:v>426788.06</c:v>
                </c:pt>
                <c:pt idx="42688">
                  <c:v>426798.03</c:v>
                </c:pt>
                <c:pt idx="42689">
                  <c:v>426808.06</c:v>
                </c:pt>
                <c:pt idx="42690">
                  <c:v>426818.03</c:v>
                </c:pt>
                <c:pt idx="42691">
                  <c:v>426828.06</c:v>
                </c:pt>
                <c:pt idx="42692">
                  <c:v>426838.06</c:v>
                </c:pt>
                <c:pt idx="42693">
                  <c:v>426848.03</c:v>
                </c:pt>
                <c:pt idx="42694">
                  <c:v>426858.06</c:v>
                </c:pt>
                <c:pt idx="42695">
                  <c:v>426868.03</c:v>
                </c:pt>
                <c:pt idx="42696">
                  <c:v>426878.03</c:v>
                </c:pt>
                <c:pt idx="42697">
                  <c:v>426888.03</c:v>
                </c:pt>
                <c:pt idx="42698">
                  <c:v>426898.03</c:v>
                </c:pt>
                <c:pt idx="42699">
                  <c:v>426908</c:v>
                </c:pt>
                <c:pt idx="42700">
                  <c:v>426918.03</c:v>
                </c:pt>
                <c:pt idx="42701">
                  <c:v>426928.03</c:v>
                </c:pt>
                <c:pt idx="42702">
                  <c:v>426938.03</c:v>
                </c:pt>
                <c:pt idx="42703">
                  <c:v>426948.03</c:v>
                </c:pt>
                <c:pt idx="42704">
                  <c:v>426958</c:v>
                </c:pt>
                <c:pt idx="42705">
                  <c:v>426968.03</c:v>
                </c:pt>
                <c:pt idx="42706">
                  <c:v>426978</c:v>
                </c:pt>
                <c:pt idx="42707">
                  <c:v>426988</c:v>
                </c:pt>
                <c:pt idx="42708">
                  <c:v>426998</c:v>
                </c:pt>
                <c:pt idx="42709">
                  <c:v>427008</c:v>
                </c:pt>
                <c:pt idx="42710">
                  <c:v>427018.03</c:v>
                </c:pt>
                <c:pt idx="42711">
                  <c:v>427028</c:v>
                </c:pt>
                <c:pt idx="42712">
                  <c:v>427038</c:v>
                </c:pt>
                <c:pt idx="42713">
                  <c:v>427048</c:v>
                </c:pt>
                <c:pt idx="42714">
                  <c:v>427058</c:v>
                </c:pt>
                <c:pt idx="42715">
                  <c:v>427068</c:v>
                </c:pt>
                <c:pt idx="42716">
                  <c:v>427078</c:v>
                </c:pt>
                <c:pt idx="42717">
                  <c:v>427088</c:v>
                </c:pt>
                <c:pt idx="42718">
                  <c:v>427098</c:v>
                </c:pt>
                <c:pt idx="42719">
                  <c:v>427108</c:v>
                </c:pt>
                <c:pt idx="42720">
                  <c:v>427118</c:v>
                </c:pt>
                <c:pt idx="42721">
                  <c:v>427128</c:v>
                </c:pt>
                <c:pt idx="42722">
                  <c:v>427138</c:v>
                </c:pt>
                <c:pt idx="42723">
                  <c:v>427148</c:v>
                </c:pt>
                <c:pt idx="42724">
                  <c:v>427157.97</c:v>
                </c:pt>
                <c:pt idx="42725">
                  <c:v>427168</c:v>
                </c:pt>
                <c:pt idx="42726">
                  <c:v>427177.97</c:v>
                </c:pt>
                <c:pt idx="42727">
                  <c:v>427187.97</c:v>
                </c:pt>
                <c:pt idx="42728">
                  <c:v>427198</c:v>
                </c:pt>
                <c:pt idx="42729">
                  <c:v>427207.97</c:v>
                </c:pt>
                <c:pt idx="42730">
                  <c:v>427218</c:v>
                </c:pt>
                <c:pt idx="42731">
                  <c:v>427227.97</c:v>
                </c:pt>
                <c:pt idx="42732">
                  <c:v>427237.97</c:v>
                </c:pt>
                <c:pt idx="42733">
                  <c:v>427247.97</c:v>
                </c:pt>
                <c:pt idx="42734">
                  <c:v>427257.97</c:v>
                </c:pt>
                <c:pt idx="42735">
                  <c:v>427267.94</c:v>
                </c:pt>
                <c:pt idx="42736">
                  <c:v>427277.97</c:v>
                </c:pt>
                <c:pt idx="42737">
                  <c:v>427287.94</c:v>
                </c:pt>
                <c:pt idx="42738">
                  <c:v>427297.97</c:v>
                </c:pt>
                <c:pt idx="42739">
                  <c:v>427307.97</c:v>
                </c:pt>
                <c:pt idx="42740">
                  <c:v>427317.94</c:v>
                </c:pt>
                <c:pt idx="42741">
                  <c:v>427327.97</c:v>
                </c:pt>
                <c:pt idx="42742">
                  <c:v>427337.94</c:v>
                </c:pt>
                <c:pt idx="42743">
                  <c:v>427347.94</c:v>
                </c:pt>
                <c:pt idx="42744">
                  <c:v>427357.94</c:v>
                </c:pt>
                <c:pt idx="42745">
                  <c:v>427367.94</c:v>
                </c:pt>
                <c:pt idx="42746">
                  <c:v>427377.94</c:v>
                </c:pt>
                <c:pt idx="42747">
                  <c:v>427387.94</c:v>
                </c:pt>
                <c:pt idx="42748">
                  <c:v>427397.94</c:v>
                </c:pt>
                <c:pt idx="42749">
                  <c:v>427407.94</c:v>
                </c:pt>
                <c:pt idx="42750">
                  <c:v>427417.94</c:v>
                </c:pt>
                <c:pt idx="42751">
                  <c:v>427427.94</c:v>
                </c:pt>
                <c:pt idx="42752">
                  <c:v>427437.94</c:v>
                </c:pt>
                <c:pt idx="42753">
                  <c:v>427447.94</c:v>
                </c:pt>
                <c:pt idx="42754">
                  <c:v>427457.94</c:v>
                </c:pt>
                <c:pt idx="42755">
                  <c:v>427467.91</c:v>
                </c:pt>
                <c:pt idx="42756">
                  <c:v>427477.94</c:v>
                </c:pt>
                <c:pt idx="42757">
                  <c:v>427487.94</c:v>
                </c:pt>
                <c:pt idx="42758">
                  <c:v>427497.94</c:v>
                </c:pt>
                <c:pt idx="42759">
                  <c:v>427507.94</c:v>
                </c:pt>
                <c:pt idx="42760">
                  <c:v>427517.91</c:v>
                </c:pt>
                <c:pt idx="42761">
                  <c:v>427527.94</c:v>
                </c:pt>
                <c:pt idx="42762">
                  <c:v>427537.94</c:v>
                </c:pt>
                <c:pt idx="42763">
                  <c:v>427547.91</c:v>
                </c:pt>
                <c:pt idx="42764">
                  <c:v>427557.94</c:v>
                </c:pt>
                <c:pt idx="42765">
                  <c:v>427567.91</c:v>
                </c:pt>
                <c:pt idx="42766">
                  <c:v>427577.94</c:v>
                </c:pt>
                <c:pt idx="42767">
                  <c:v>427587.91</c:v>
                </c:pt>
                <c:pt idx="42768">
                  <c:v>427597.91</c:v>
                </c:pt>
                <c:pt idx="42769">
                  <c:v>427607.91</c:v>
                </c:pt>
                <c:pt idx="42770">
                  <c:v>427617.91</c:v>
                </c:pt>
                <c:pt idx="42771">
                  <c:v>427627.88</c:v>
                </c:pt>
                <c:pt idx="42772">
                  <c:v>427637.91</c:v>
                </c:pt>
                <c:pt idx="42773">
                  <c:v>427647.88</c:v>
                </c:pt>
                <c:pt idx="42774">
                  <c:v>427657.88</c:v>
                </c:pt>
                <c:pt idx="42775">
                  <c:v>427667.91</c:v>
                </c:pt>
                <c:pt idx="42776">
                  <c:v>427677.88</c:v>
                </c:pt>
                <c:pt idx="42777">
                  <c:v>427687.91</c:v>
                </c:pt>
                <c:pt idx="42778">
                  <c:v>427697.88</c:v>
                </c:pt>
                <c:pt idx="42779">
                  <c:v>427707.88</c:v>
                </c:pt>
                <c:pt idx="42780">
                  <c:v>427717.88</c:v>
                </c:pt>
                <c:pt idx="42781">
                  <c:v>427727.88</c:v>
                </c:pt>
                <c:pt idx="42782">
                  <c:v>427737.88</c:v>
                </c:pt>
                <c:pt idx="42783">
                  <c:v>427747.88</c:v>
                </c:pt>
                <c:pt idx="42784">
                  <c:v>427757.88</c:v>
                </c:pt>
                <c:pt idx="42785">
                  <c:v>427767.88</c:v>
                </c:pt>
                <c:pt idx="42786">
                  <c:v>427777.88</c:v>
                </c:pt>
                <c:pt idx="42787">
                  <c:v>427787.88</c:v>
                </c:pt>
                <c:pt idx="42788">
                  <c:v>427797.88</c:v>
                </c:pt>
                <c:pt idx="42789">
                  <c:v>427807.88</c:v>
                </c:pt>
                <c:pt idx="42790">
                  <c:v>427817.88</c:v>
                </c:pt>
                <c:pt idx="42791">
                  <c:v>427827.84</c:v>
                </c:pt>
                <c:pt idx="42792">
                  <c:v>427837.88</c:v>
                </c:pt>
                <c:pt idx="42793">
                  <c:v>427847.88</c:v>
                </c:pt>
                <c:pt idx="42794">
                  <c:v>427857.84</c:v>
                </c:pt>
                <c:pt idx="42795">
                  <c:v>427867.88</c:v>
                </c:pt>
                <c:pt idx="42796">
                  <c:v>427877.84</c:v>
                </c:pt>
                <c:pt idx="42797">
                  <c:v>427887.88</c:v>
                </c:pt>
                <c:pt idx="42798">
                  <c:v>427897.84</c:v>
                </c:pt>
                <c:pt idx="42799">
                  <c:v>427907.84000000003</c:v>
                </c:pt>
                <c:pt idx="42800">
                  <c:v>427917.84</c:v>
                </c:pt>
                <c:pt idx="42801">
                  <c:v>427927.84</c:v>
                </c:pt>
                <c:pt idx="42802">
                  <c:v>427937.84</c:v>
                </c:pt>
                <c:pt idx="42803">
                  <c:v>427947.84</c:v>
                </c:pt>
                <c:pt idx="42804">
                  <c:v>427957.84</c:v>
                </c:pt>
                <c:pt idx="42805">
                  <c:v>427967.84</c:v>
                </c:pt>
                <c:pt idx="42806">
                  <c:v>427977.84</c:v>
                </c:pt>
                <c:pt idx="42807">
                  <c:v>427987.81</c:v>
                </c:pt>
                <c:pt idx="42808">
                  <c:v>427997.84</c:v>
                </c:pt>
                <c:pt idx="42809">
                  <c:v>428007.81</c:v>
                </c:pt>
                <c:pt idx="42810">
                  <c:v>428017.81</c:v>
                </c:pt>
                <c:pt idx="42811">
                  <c:v>428027.84</c:v>
                </c:pt>
                <c:pt idx="42812">
                  <c:v>428037.81</c:v>
                </c:pt>
                <c:pt idx="42813">
                  <c:v>428047.84</c:v>
                </c:pt>
                <c:pt idx="42814">
                  <c:v>428057.81</c:v>
                </c:pt>
                <c:pt idx="42815">
                  <c:v>428067.81</c:v>
                </c:pt>
                <c:pt idx="42816">
                  <c:v>428077.81</c:v>
                </c:pt>
                <c:pt idx="42817">
                  <c:v>428087.81</c:v>
                </c:pt>
                <c:pt idx="42818">
                  <c:v>428097.81</c:v>
                </c:pt>
                <c:pt idx="42819">
                  <c:v>428107.81</c:v>
                </c:pt>
                <c:pt idx="42820">
                  <c:v>428117.81</c:v>
                </c:pt>
                <c:pt idx="42821">
                  <c:v>428127.81</c:v>
                </c:pt>
                <c:pt idx="42822">
                  <c:v>428137.81</c:v>
                </c:pt>
                <c:pt idx="42823">
                  <c:v>428147.81</c:v>
                </c:pt>
                <c:pt idx="42824">
                  <c:v>428157.81</c:v>
                </c:pt>
                <c:pt idx="42825">
                  <c:v>428167.81</c:v>
                </c:pt>
                <c:pt idx="42826">
                  <c:v>428177.81</c:v>
                </c:pt>
                <c:pt idx="42827">
                  <c:v>428187.78</c:v>
                </c:pt>
                <c:pt idx="42828">
                  <c:v>428197.81</c:v>
                </c:pt>
                <c:pt idx="42829">
                  <c:v>428207.78</c:v>
                </c:pt>
                <c:pt idx="42830">
                  <c:v>428217.78</c:v>
                </c:pt>
                <c:pt idx="42831">
                  <c:v>428227.81</c:v>
                </c:pt>
                <c:pt idx="42832">
                  <c:v>428237.78</c:v>
                </c:pt>
                <c:pt idx="42833">
                  <c:v>428247.81</c:v>
                </c:pt>
                <c:pt idx="42834">
                  <c:v>428257.78</c:v>
                </c:pt>
                <c:pt idx="42835">
                  <c:v>428267.78</c:v>
                </c:pt>
                <c:pt idx="42836">
                  <c:v>428277.78</c:v>
                </c:pt>
                <c:pt idx="42837">
                  <c:v>428287.78</c:v>
                </c:pt>
                <c:pt idx="42838">
                  <c:v>428297.75</c:v>
                </c:pt>
                <c:pt idx="42839">
                  <c:v>428307.78</c:v>
                </c:pt>
                <c:pt idx="42840">
                  <c:v>428317.78</c:v>
                </c:pt>
                <c:pt idx="42841">
                  <c:v>428327.75</c:v>
                </c:pt>
                <c:pt idx="42842">
                  <c:v>428337.78</c:v>
                </c:pt>
                <c:pt idx="42843">
                  <c:v>428347.75</c:v>
                </c:pt>
                <c:pt idx="42844">
                  <c:v>428357.78</c:v>
                </c:pt>
                <c:pt idx="42845">
                  <c:v>428367.75</c:v>
                </c:pt>
                <c:pt idx="42846">
                  <c:v>428377.75</c:v>
                </c:pt>
                <c:pt idx="42847">
                  <c:v>428387.75</c:v>
                </c:pt>
                <c:pt idx="42848">
                  <c:v>428397.75</c:v>
                </c:pt>
                <c:pt idx="42849">
                  <c:v>428407.75</c:v>
                </c:pt>
                <c:pt idx="42850">
                  <c:v>428417.75</c:v>
                </c:pt>
                <c:pt idx="42851">
                  <c:v>428427.75</c:v>
                </c:pt>
                <c:pt idx="42852">
                  <c:v>428437.75</c:v>
                </c:pt>
                <c:pt idx="42853">
                  <c:v>428447.75</c:v>
                </c:pt>
                <c:pt idx="42854">
                  <c:v>428457.75</c:v>
                </c:pt>
                <c:pt idx="42855">
                  <c:v>428467.75</c:v>
                </c:pt>
                <c:pt idx="42856">
                  <c:v>428477.75</c:v>
                </c:pt>
                <c:pt idx="42857">
                  <c:v>428487.75</c:v>
                </c:pt>
                <c:pt idx="42858">
                  <c:v>428497.75</c:v>
                </c:pt>
                <c:pt idx="42859">
                  <c:v>428507.75</c:v>
                </c:pt>
                <c:pt idx="42860">
                  <c:v>428517.75</c:v>
                </c:pt>
                <c:pt idx="42861">
                  <c:v>428527.72</c:v>
                </c:pt>
                <c:pt idx="42862">
                  <c:v>428537.75</c:v>
                </c:pt>
                <c:pt idx="42863">
                  <c:v>428547.72</c:v>
                </c:pt>
                <c:pt idx="42864">
                  <c:v>428557.75</c:v>
                </c:pt>
                <c:pt idx="42865">
                  <c:v>428567.72</c:v>
                </c:pt>
                <c:pt idx="42866">
                  <c:v>428577.72</c:v>
                </c:pt>
                <c:pt idx="42867">
                  <c:v>428587.72</c:v>
                </c:pt>
                <c:pt idx="42868">
                  <c:v>428597.72</c:v>
                </c:pt>
                <c:pt idx="42869">
                  <c:v>428607.72</c:v>
                </c:pt>
                <c:pt idx="42870">
                  <c:v>428617.72</c:v>
                </c:pt>
                <c:pt idx="42871">
                  <c:v>428627.72</c:v>
                </c:pt>
                <c:pt idx="42872">
                  <c:v>428637.72</c:v>
                </c:pt>
                <c:pt idx="42873">
                  <c:v>428647.72</c:v>
                </c:pt>
                <c:pt idx="42874">
                  <c:v>428657.69</c:v>
                </c:pt>
                <c:pt idx="42875">
                  <c:v>428667.72</c:v>
                </c:pt>
                <c:pt idx="42876">
                  <c:v>428677.69</c:v>
                </c:pt>
                <c:pt idx="42877">
                  <c:v>428687.69</c:v>
                </c:pt>
                <c:pt idx="42878">
                  <c:v>428697.72</c:v>
                </c:pt>
                <c:pt idx="42879">
                  <c:v>428707.69</c:v>
                </c:pt>
                <c:pt idx="42880">
                  <c:v>428717.72</c:v>
                </c:pt>
                <c:pt idx="42881">
                  <c:v>428727.69</c:v>
                </c:pt>
                <c:pt idx="42882">
                  <c:v>428737.69</c:v>
                </c:pt>
                <c:pt idx="42883">
                  <c:v>428747.69</c:v>
                </c:pt>
                <c:pt idx="42884">
                  <c:v>428757.69</c:v>
                </c:pt>
                <c:pt idx="42885">
                  <c:v>428767.69</c:v>
                </c:pt>
                <c:pt idx="42886">
                  <c:v>428777.69</c:v>
                </c:pt>
                <c:pt idx="42887">
                  <c:v>428787.69</c:v>
                </c:pt>
                <c:pt idx="42888">
                  <c:v>428797.69</c:v>
                </c:pt>
                <c:pt idx="42889">
                  <c:v>428807.69</c:v>
                </c:pt>
                <c:pt idx="42890">
                  <c:v>428817.69</c:v>
                </c:pt>
                <c:pt idx="42891">
                  <c:v>428827.69</c:v>
                </c:pt>
                <c:pt idx="42892">
                  <c:v>428837.69</c:v>
                </c:pt>
                <c:pt idx="42893">
                  <c:v>428847.69</c:v>
                </c:pt>
                <c:pt idx="42894">
                  <c:v>428857.66</c:v>
                </c:pt>
                <c:pt idx="42895">
                  <c:v>428867.69</c:v>
                </c:pt>
                <c:pt idx="42896">
                  <c:v>428877.69</c:v>
                </c:pt>
                <c:pt idx="42897">
                  <c:v>428887.66</c:v>
                </c:pt>
                <c:pt idx="42898">
                  <c:v>428897.69</c:v>
                </c:pt>
                <c:pt idx="42899">
                  <c:v>428907.66</c:v>
                </c:pt>
                <c:pt idx="42900">
                  <c:v>428917.69</c:v>
                </c:pt>
                <c:pt idx="42901">
                  <c:v>428927.69</c:v>
                </c:pt>
                <c:pt idx="42902">
                  <c:v>428937.66</c:v>
                </c:pt>
                <c:pt idx="42903">
                  <c:v>428947.66</c:v>
                </c:pt>
                <c:pt idx="42904">
                  <c:v>428957.66</c:v>
                </c:pt>
                <c:pt idx="42905">
                  <c:v>428967.66</c:v>
                </c:pt>
                <c:pt idx="42906">
                  <c:v>428977.66</c:v>
                </c:pt>
                <c:pt idx="42907">
                  <c:v>428987.66</c:v>
                </c:pt>
                <c:pt idx="42908">
                  <c:v>428997.63</c:v>
                </c:pt>
                <c:pt idx="42909">
                  <c:v>429007.66</c:v>
                </c:pt>
                <c:pt idx="42910">
                  <c:v>429017.63</c:v>
                </c:pt>
                <c:pt idx="42911">
                  <c:v>429027.66</c:v>
                </c:pt>
                <c:pt idx="42912">
                  <c:v>429037.63</c:v>
                </c:pt>
                <c:pt idx="42913">
                  <c:v>429047.63</c:v>
                </c:pt>
                <c:pt idx="42914">
                  <c:v>429057.63</c:v>
                </c:pt>
                <c:pt idx="42915">
                  <c:v>429067.63</c:v>
                </c:pt>
                <c:pt idx="42916">
                  <c:v>429077.63</c:v>
                </c:pt>
                <c:pt idx="42917">
                  <c:v>429087.63</c:v>
                </c:pt>
                <c:pt idx="42918">
                  <c:v>429097.63</c:v>
                </c:pt>
                <c:pt idx="42919">
                  <c:v>429107.63</c:v>
                </c:pt>
                <c:pt idx="42920">
                  <c:v>429117.63</c:v>
                </c:pt>
                <c:pt idx="42921">
                  <c:v>429127.63</c:v>
                </c:pt>
                <c:pt idx="42922">
                  <c:v>429137.63</c:v>
                </c:pt>
                <c:pt idx="42923">
                  <c:v>429147.63</c:v>
                </c:pt>
                <c:pt idx="42924">
                  <c:v>429157.63</c:v>
                </c:pt>
                <c:pt idx="42925">
                  <c:v>429167.63</c:v>
                </c:pt>
                <c:pt idx="42926">
                  <c:v>429177.63</c:v>
                </c:pt>
                <c:pt idx="42927">
                  <c:v>429187.63</c:v>
                </c:pt>
                <c:pt idx="42928">
                  <c:v>429197.59</c:v>
                </c:pt>
                <c:pt idx="42929">
                  <c:v>429207.63</c:v>
                </c:pt>
                <c:pt idx="42930">
                  <c:v>429217.59</c:v>
                </c:pt>
                <c:pt idx="42931">
                  <c:v>429227.63</c:v>
                </c:pt>
                <c:pt idx="42932">
                  <c:v>429237.59</c:v>
                </c:pt>
                <c:pt idx="42933">
                  <c:v>429247.59</c:v>
                </c:pt>
                <c:pt idx="42934">
                  <c:v>429257.63</c:v>
                </c:pt>
                <c:pt idx="42935">
                  <c:v>429267.59</c:v>
                </c:pt>
                <c:pt idx="42936">
                  <c:v>429277.59</c:v>
                </c:pt>
                <c:pt idx="42937">
                  <c:v>429287.59</c:v>
                </c:pt>
                <c:pt idx="42938">
                  <c:v>429297.59</c:v>
                </c:pt>
                <c:pt idx="42939">
                  <c:v>429307.59</c:v>
                </c:pt>
                <c:pt idx="42940">
                  <c:v>429317.59</c:v>
                </c:pt>
                <c:pt idx="42941">
                  <c:v>429327.56</c:v>
                </c:pt>
                <c:pt idx="42942">
                  <c:v>429337.59</c:v>
                </c:pt>
                <c:pt idx="42943">
                  <c:v>429347.59</c:v>
                </c:pt>
                <c:pt idx="42944">
                  <c:v>429357.56</c:v>
                </c:pt>
                <c:pt idx="42945">
                  <c:v>429367.59</c:v>
                </c:pt>
                <c:pt idx="42946">
                  <c:v>429377.56</c:v>
                </c:pt>
                <c:pt idx="42947">
                  <c:v>429387.59</c:v>
                </c:pt>
                <c:pt idx="42948">
                  <c:v>429397.59</c:v>
                </c:pt>
                <c:pt idx="42949">
                  <c:v>429407.56</c:v>
                </c:pt>
                <c:pt idx="42950">
                  <c:v>429417.59</c:v>
                </c:pt>
                <c:pt idx="42951">
                  <c:v>429427.56</c:v>
                </c:pt>
                <c:pt idx="42952">
                  <c:v>429437.56</c:v>
                </c:pt>
                <c:pt idx="42953">
                  <c:v>429447.56</c:v>
                </c:pt>
                <c:pt idx="42954">
                  <c:v>429457.56</c:v>
                </c:pt>
                <c:pt idx="42955">
                  <c:v>429467.56</c:v>
                </c:pt>
                <c:pt idx="42956">
                  <c:v>429477.56</c:v>
                </c:pt>
                <c:pt idx="42957">
                  <c:v>429487.56</c:v>
                </c:pt>
                <c:pt idx="42958">
                  <c:v>429497.53</c:v>
                </c:pt>
                <c:pt idx="42959">
                  <c:v>429507.56</c:v>
                </c:pt>
                <c:pt idx="42960">
                  <c:v>429517.56</c:v>
                </c:pt>
                <c:pt idx="42961">
                  <c:v>429527.53</c:v>
                </c:pt>
                <c:pt idx="42962">
                  <c:v>429537.56</c:v>
                </c:pt>
                <c:pt idx="42963">
                  <c:v>429547.56</c:v>
                </c:pt>
                <c:pt idx="42964">
                  <c:v>429557.53</c:v>
                </c:pt>
                <c:pt idx="42965">
                  <c:v>429567.5</c:v>
                </c:pt>
                <c:pt idx="42966">
                  <c:v>429577.56</c:v>
                </c:pt>
                <c:pt idx="42967">
                  <c:v>429587.56</c:v>
                </c:pt>
                <c:pt idx="42968">
                  <c:v>429597.53</c:v>
                </c:pt>
                <c:pt idx="42969">
                  <c:v>429607.5</c:v>
                </c:pt>
                <c:pt idx="42970">
                  <c:v>429617.56</c:v>
                </c:pt>
                <c:pt idx="42971">
                  <c:v>429627.53</c:v>
                </c:pt>
                <c:pt idx="42972">
                  <c:v>429637.5</c:v>
                </c:pt>
                <c:pt idx="42973">
                  <c:v>429647.56</c:v>
                </c:pt>
                <c:pt idx="42974">
                  <c:v>429657.53</c:v>
                </c:pt>
                <c:pt idx="42975">
                  <c:v>429667.5</c:v>
                </c:pt>
                <c:pt idx="42976">
                  <c:v>429677.5</c:v>
                </c:pt>
                <c:pt idx="42977">
                  <c:v>429687.53</c:v>
                </c:pt>
                <c:pt idx="42978">
                  <c:v>429697.5</c:v>
                </c:pt>
                <c:pt idx="42979">
                  <c:v>429707.5</c:v>
                </c:pt>
                <c:pt idx="42980">
                  <c:v>429717.5</c:v>
                </c:pt>
                <c:pt idx="42981">
                  <c:v>429727.5</c:v>
                </c:pt>
                <c:pt idx="42982">
                  <c:v>429737.5</c:v>
                </c:pt>
                <c:pt idx="42983">
                  <c:v>429747.5</c:v>
                </c:pt>
                <c:pt idx="42984">
                  <c:v>429757.53</c:v>
                </c:pt>
                <c:pt idx="42985">
                  <c:v>429767.5</c:v>
                </c:pt>
                <c:pt idx="42986">
                  <c:v>429777.5</c:v>
                </c:pt>
                <c:pt idx="42987">
                  <c:v>429787.5</c:v>
                </c:pt>
                <c:pt idx="42988">
                  <c:v>429797.5</c:v>
                </c:pt>
                <c:pt idx="42989">
                  <c:v>429807.5</c:v>
                </c:pt>
                <c:pt idx="42990">
                  <c:v>429817.5</c:v>
                </c:pt>
                <c:pt idx="42991">
                  <c:v>429827.5</c:v>
                </c:pt>
                <c:pt idx="42992">
                  <c:v>429837.5</c:v>
                </c:pt>
                <c:pt idx="42993">
                  <c:v>429847.5</c:v>
                </c:pt>
                <c:pt idx="42994">
                  <c:v>429857.47</c:v>
                </c:pt>
                <c:pt idx="42995">
                  <c:v>429867.5</c:v>
                </c:pt>
                <c:pt idx="42996">
                  <c:v>429877.5</c:v>
                </c:pt>
                <c:pt idx="42997">
                  <c:v>429887.47</c:v>
                </c:pt>
                <c:pt idx="42998">
                  <c:v>429897.5</c:v>
                </c:pt>
                <c:pt idx="42999">
                  <c:v>429907.5</c:v>
                </c:pt>
                <c:pt idx="43000">
                  <c:v>429917.47</c:v>
                </c:pt>
                <c:pt idx="43001">
                  <c:v>429927.44</c:v>
                </c:pt>
                <c:pt idx="43002">
                  <c:v>429937.5</c:v>
                </c:pt>
                <c:pt idx="43003">
                  <c:v>429947.5</c:v>
                </c:pt>
                <c:pt idx="43004">
                  <c:v>429957.44</c:v>
                </c:pt>
                <c:pt idx="43005">
                  <c:v>429967.44</c:v>
                </c:pt>
                <c:pt idx="43006">
                  <c:v>429977.5</c:v>
                </c:pt>
                <c:pt idx="43007">
                  <c:v>429987.47</c:v>
                </c:pt>
                <c:pt idx="43008">
                  <c:v>429997.44</c:v>
                </c:pt>
                <c:pt idx="43009">
                  <c:v>430007.5</c:v>
                </c:pt>
                <c:pt idx="43010">
                  <c:v>430017.47</c:v>
                </c:pt>
                <c:pt idx="43011">
                  <c:v>430027.44</c:v>
                </c:pt>
                <c:pt idx="43012">
                  <c:v>430037.44</c:v>
                </c:pt>
                <c:pt idx="43013">
                  <c:v>430047.47</c:v>
                </c:pt>
                <c:pt idx="43014">
                  <c:v>430057.44</c:v>
                </c:pt>
                <c:pt idx="43015">
                  <c:v>430067.44</c:v>
                </c:pt>
                <c:pt idx="43016">
                  <c:v>430077.44</c:v>
                </c:pt>
                <c:pt idx="43017">
                  <c:v>430087.44</c:v>
                </c:pt>
                <c:pt idx="43018">
                  <c:v>430097.44</c:v>
                </c:pt>
                <c:pt idx="43019">
                  <c:v>430107.44</c:v>
                </c:pt>
                <c:pt idx="43020">
                  <c:v>430117.44</c:v>
                </c:pt>
                <c:pt idx="43021">
                  <c:v>430127.44</c:v>
                </c:pt>
                <c:pt idx="43022">
                  <c:v>430137.44</c:v>
                </c:pt>
                <c:pt idx="43023">
                  <c:v>430147.41</c:v>
                </c:pt>
                <c:pt idx="43024">
                  <c:v>430157.44</c:v>
                </c:pt>
                <c:pt idx="43025">
                  <c:v>430167.44</c:v>
                </c:pt>
                <c:pt idx="43026">
                  <c:v>430177.44</c:v>
                </c:pt>
                <c:pt idx="43027">
                  <c:v>430187.41</c:v>
                </c:pt>
                <c:pt idx="43028">
                  <c:v>430197.44</c:v>
                </c:pt>
                <c:pt idx="43029">
                  <c:v>430207.44</c:v>
                </c:pt>
                <c:pt idx="43030">
                  <c:v>430217.41</c:v>
                </c:pt>
                <c:pt idx="43031">
                  <c:v>430227.44</c:v>
                </c:pt>
                <c:pt idx="43032">
                  <c:v>430237.44</c:v>
                </c:pt>
                <c:pt idx="43033">
                  <c:v>430247.41</c:v>
                </c:pt>
                <c:pt idx="43034">
                  <c:v>430257.38</c:v>
                </c:pt>
                <c:pt idx="43035">
                  <c:v>430267.44</c:v>
                </c:pt>
                <c:pt idx="43036">
                  <c:v>430277.41</c:v>
                </c:pt>
                <c:pt idx="43037">
                  <c:v>430287.38</c:v>
                </c:pt>
                <c:pt idx="43038">
                  <c:v>430297.44</c:v>
                </c:pt>
                <c:pt idx="43039">
                  <c:v>430307.41</c:v>
                </c:pt>
                <c:pt idx="43040">
                  <c:v>430317.38</c:v>
                </c:pt>
                <c:pt idx="43041">
                  <c:v>430327.38</c:v>
                </c:pt>
                <c:pt idx="43042">
                  <c:v>430337.44</c:v>
                </c:pt>
                <c:pt idx="43043">
                  <c:v>430347.41</c:v>
                </c:pt>
                <c:pt idx="43044">
                  <c:v>430357.38</c:v>
                </c:pt>
                <c:pt idx="43045">
                  <c:v>430367.44</c:v>
                </c:pt>
                <c:pt idx="43046">
                  <c:v>430377.41</c:v>
                </c:pt>
                <c:pt idx="43047">
                  <c:v>430387.38</c:v>
                </c:pt>
                <c:pt idx="43048">
                  <c:v>430397.38</c:v>
                </c:pt>
                <c:pt idx="43049">
                  <c:v>430407.41</c:v>
                </c:pt>
                <c:pt idx="43050">
                  <c:v>430417.38</c:v>
                </c:pt>
                <c:pt idx="43051">
                  <c:v>430427.38</c:v>
                </c:pt>
                <c:pt idx="43052">
                  <c:v>430437.38</c:v>
                </c:pt>
                <c:pt idx="43053">
                  <c:v>430447.38</c:v>
                </c:pt>
                <c:pt idx="43054">
                  <c:v>430457.38</c:v>
                </c:pt>
                <c:pt idx="43055">
                  <c:v>430467.38</c:v>
                </c:pt>
                <c:pt idx="43056">
                  <c:v>430477.38</c:v>
                </c:pt>
                <c:pt idx="43057">
                  <c:v>430487.38</c:v>
                </c:pt>
                <c:pt idx="43058">
                  <c:v>430497.38</c:v>
                </c:pt>
                <c:pt idx="43059">
                  <c:v>430507.34</c:v>
                </c:pt>
                <c:pt idx="43060">
                  <c:v>430517.38</c:v>
                </c:pt>
                <c:pt idx="43061">
                  <c:v>430527.38</c:v>
                </c:pt>
                <c:pt idx="43062">
                  <c:v>430537.38</c:v>
                </c:pt>
                <c:pt idx="43063">
                  <c:v>430547.31</c:v>
                </c:pt>
                <c:pt idx="43064">
                  <c:v>430557.38</c:v>
                </c:pt>
                <c:pt idx="43065">
                  <c:v>430567.38</c:v>
                </c:pt>
                <c:pt idx="43066">
                  <c:v>430577.34</c:v>
                </c:pt>
                <c:pt idx="43067">
                  <c:v>430587.38</c:v>
                </c:pt>
                <c:pt idx="43068">
                  <c:v>430597.38</c:v>
                </c:pt>
                <c:pt idx="43069">
                  <c:v>430607.34</c:v>
                </c:pt>
                <c:pt idx="43070">
                  <c:v>430617.31</c:v>
                </c:pt>
                <c:pt idx="43071">
                  <c:v>430627.38</c:v>
                </c:pt>
                <c:pt idx="43072">
                  <c:v>430637.34</c:v>
                </c:pt>
                <c:pt idx="43073">
                  <c:v>430647.31</c:v>
                </c:pt>
                <c:pt idx="43074">
                  <c:v>430657.31</c:v>
                </c:pt>
                <c:pt idx="43075">
                  <c:v>430667.34</c:v>
                </c:pt>
                <c:pt idx="43076">
                  <c:v>430677.31</c:v>
                </c:pt>
                <c:pt idx="43077">
                  <c:v>430687.31</c:v>
                </c:pt>
                <c:pt idx="43078">
                  <c:v>430697.38</c:v>
                </c:pt>
                <c:pt idx="43079">
                  <c:v>430707.31</c:v>
                </c:pt>
                <c:pt idx="43080">
                  <c:v>430717.31</c:v>
                </c:pt>
                <c:pt idx="43081">
                  <c:v>430727.31</c:v>
                </c:pt>
                <c:pt idx="43082">
                  <c:v>430737.34</c:v>
                </c:pt>
                <c:pt idx="43083">
                  <c:v>430747.31</c:v>
                </c:pt>
                <c:pt idx="43084">
                  <c:v>430757.31</c:v>
                </c:pt>
                <c:pt idx="43085">
                  <c:v>430767.34</c:v>
                </c:pt>
                <c:pt idx="43086">
                  <c:v>430777.31</c:v>
                </c:pt>
                <c:pt idx="43087">
                  <c:v>430787.31</c:v>
                </c:pt>
                <c:pt idx="43088">
                  <c:v>430797.31</c:v>
                </c:pt>
                <c:pt idx="43089">
                  <c:v>430807.31</c:v>
                </c:pt>
                <c:pt idx="43090">
                  <c:v>430817.31</c:v>
                </c:pt>
                <c:pt idx="43091">
                  <c:v>430827.31</c:v>
                </c:pt>
                <c:pt idx="43092">
                  <c:v>430837.28</c:v>
                </c:pt>
                <c:pt idx="43093">
                  <c:v>430847.31</c:v>
                </c:pt>
                <c:pt idx="43094">
                  <c:v>430857.31</c:v>
                </c:pt>
                <c:pt idx="43095">
                  <c:v>430867.28</c:v>
                </c:pt>
                <c:pt idx="43096">
                  <c:v>430877.31</c:v>
                </c:pt>
                <c:pt idx="43097">
                  <c:v>430887.31</c:v>
                </c:pt>
                <c:pt idx="43098">
                  <c:v>430897.28</c:v>
                </c:pt>
                <c:pt idx="43099">
                  <c:v>430907.25</c:v>
                </c:pt>
                <c:pt idx="43100">
                  <c:v>430917.31</c:v>
                </c:pt>
                <c:pt idx="43101">
                  <c:v>430927.31</c:v>
                </c:pt>
                <c:pt idx="43102">
                  <c:v>430937.28</c:v>
                </c:pt>
                <c:pt idx="43103">
                  <c:v>430947.25</c:v>
                </c:pt>
                <c:pt idx="43104">
                  <c:v>430957.31</c:v>
                </c:pt>
                <c:pt idx="43105">
                  <c:v>430967.28</c:v>
                </c:pt>
                <c:pt idx="43106">
                  <c:v>430977.25</c:v>
                </c:pt>
                <c:pt idx="43107">
                  <c:v>430987.31</c:v>
                </c:pt>
                <c:pt idx="43108">
                  <c:v>430997.28</c:v>
                </c:pt>
                <c:pt idx="43109">
                  <c:v>431007.25</c:v>
                </c:pt>
                <c:pt idx="43110">
                  <c:v>431017.25</c:v>
                </c:pt>
                <c:pt idx="43111">
                  <c:v>431027.28</c:v>
                </c:pt>
                <c:pt idx="43112">
                  <c:v>431037.25</c:v>
                </c:pt>
                <c:pt idx="43113">
                  <c:v>431047.25</c:v>
                </c:pt>
                <c:pt idx="43114">
                  <c:v>431057.28</c:v>
                </c:pt>
                <c:pt idx="43115">
                  <c:v>431067.25</c:v>
                </c:pt>
                <c:pt idx="43116">
                  <c:v>431077.25</c:v>
                </c:pt>
                <c:pt idx="43117">
                  <c:v>431087.25</c:v>
                </c:pt>
                <c:pt idx="43118">
                  <c:v>431097.28</c:v>
                </c:pt>
                <c:pt idx="43119">
                  <c:v>431107.25</c:v>
                </c:pt>
                <c:pt idx="43120">
                  <c:v>431117.25</c:v>
                </c:pt>
                <c:pt idx="43121">
                  <c:v>431127.25</c:v>
                </c:pt>
                <c:pt idx="43122">
                  <c:v>431137.25</c:v>
                </c:pt>
                <c:pt idx="43123">
                  <c:v>431147.25</c:v>
                </c:pt>
                <c:pt idx="43124">
                  <c:v>431157.25</c:v>
                </c:pt>
                <c:pt idx="43125">
                  <c:v>431167.25</c:v>
                </c:pt>
                <c:pt idx="43126">
                  <c:v>431177.25</c:v>
                </c:pt>
                <c:pt idx="43127">
                  <c:v>431187.25</c:v>
                </c:pt>
                <c:pt idx="43128">
                  <c:v>431197.22</c:v>
                </c:pt>
                <c:pt idx="43129">
                  <c:v>431207.25</c:v>
                </c:pt>
                <c:pt idx="43130">
                  <c:v>431217.25</c:v>
                </c:pt>
                <c:pt idx="43131">
                  <c:v>431227.22</c:v>
                </c:pt>
                <c:pt idx="43132">
                  <c:v>431237.25</c:v>
                </c:pt>
                <c:pt idx="43133">
                  <c:v>431247.25</c:v>
                </c:pt>
                <c:pt idx="43134">
                  <c:v>431257.22</c:v>
                </c:pt>
                <c:pt idx="43135">
                  <c:v>431267.19</c:v>
                </c:pt>
                <c:pt idx="43136">
                  <c:v>431277.25</c:v>
                </c:pt>
                <c:pt idx="43137">
                  <c:v>431287.25</c:v>
                </c:pt>
                <c:pt idx="43138">
                  <c:v>431297.22</c:v>
                </c:pt>
                <c:pt idx="43139">
                  <c:v>431307.25</c:v>
                </c:pt>
                <c:pt idx="43140">
                  <c:v>431317.25</c:v>
                </c:pt>
                <c:pt idx="43141">
                  <c:v>431327.22</c:v>
                </c:pt>
                <c:pt idx="43142">
                  <c:v>431337.19</c:v>
                </c:pt>
                <c:pt idx="43143">
                  <c:v>431347.25</c:v>
                </c:pt>
                <c:pt idx="43144">
                  <c:v>431357.22</c:v>
                </c:pt>
                <c:pt idx="43145">
                  <c:v>431367.19</c:v>
                </c:pt>
                <c:pt idx="43146">
                  <c:v>431377.19</c:v>
                </c:pt>
                <c:pt idx="43147">
                  <c:v>431387.22</c:v>
                </c:pt>
                <c:pt idx="43148">
                  <c:v>431397.19</c:v>
                </c:pt>
                <c:pt idx="43149">
                  <c:v>431407.19</c:v>
                </c:pt>
                <c:pt idx="43150">
                  <c:v>431417.19</c:v>
                </c:pt>
                <c:pt idx="43151">
                  <c:v>431427.19</c:v>
                </c:pt>
                <c:pt idx="43152">
                  <c:v>431437.19</c:v>
                </c:pt>
                <c:pt idx="43153">
                  <c:v>431447.19</c:v>
                </c:pt>
                <c:pt idx="43154">
                  <c:v>431457.22</c:v>
                </c:pt>
                <c:pt idx="43155">
                  <c:v>431467.19</c:v>
                </c:pt>
                <c:pt idx="43156">
                  <c:v>431477.19</c:v>
                </c:pt>
                <c:pt idx="43157">
                  <c:v>431487.16</c:v>
                </c:pt>
                <c:pt idx="43158">
                  <c:v>431497.19</c:v>
                </c:pt>
                <c:pt idx="43159">
                  <c:v>431507.19</c:v>
                </c:pt>
                <c:pt idx="43160">
                  <c:v>431517.19</c:v>
                </c:pt>
                <c:pt idx="43161">
                  <c:v>431527.19</c:v>
                </c:pt>
                <c:pt idx="43162">
                  <c:v>431537.19</c:v>
                </c:pt>
                <c:pt idx="43163">
                  <c:v>431547.19</c:v>
                </c:pt>
                <c:pt idx="43164">
                  <c:v>431557.16</c:v>
                </c:pt>
                <c:pt idx="43165">
                  <c:v>431567.19</c:v>
                </c:pt>
                <c:pt idx="43166">
                  <c:v>431577.19</c:v>
                </c:pt>
                <c:pt idx="43167">
                  <c:v>431587.16</c:v>
                </c:pt>
                <c:pt idx="43168">
                  <c:v>431597.13</c:v>
                </c:pt>
                <c:pt idx="43169">
                  <c:v>431607.19</c:v>
                </c:pt>
                <c:pt idx="43170">
                  <c:v>431617.16</c:v>
                </c:pt>
                <c:pt idx="43171">
                  <c:v>431627.13</c:v>
                </c:pt>
                <c:pt idx="43172">
                  <c:v>431637.19</c:v>
                </c:pt>
                <c:pt idx="43173">
                  <c:v>431647.16</c:v>
                </c:pt>
                <c:pt idx="43174">
                  <c:v>431657.13</c:v>
                </c:pt>
                <c:pt idx="43175">
                  <c:v>431667.13</c:v>
                </c:pt>
                <c:pt idx="43176">
                  <c:v>431677.19</c:v>
                </c:pt>
                <c:pt idx="43177">
                  <c:v>431687.16</c:v>
                </c:pt>
                <c:pt idx="43178">
                  <c:v>431697.13</c:v>
                </c:pt>
                <c:pt idx="43179">
                  <c:v>431707.13</c:v>
                </c:pt>
                <c:pt idx="43180">
                  <c:v>431717.16</c:v>
                </c:pt>
                <c:pt idx="43181">
                  <c:v>431727.13</c:v>
                </c:pt>
                <c:pt idx="43182">
                  <c:v>431737.13</c:v>
                </c:pt>
                <c:pt idx="43183">
                  <c:v>431747.16</c:v>
                </c:pt>
                <c:pt idx="43184">
                  <c:v>431757.13</c:v>
                </c:pt>
                <c:pt idx="43185">
                  <c:v>431767.13</c:v>
                </c:pt>
                <c:pt idx="43186">
                  <c:v>431777.16</c:v>
                </c:pt>
                <c:pt idx="43187">
                  <c:v>431787.13</c:v>
                </c:pt>
                <c:pt idx="43188">
                  <c:v>431797.13</c:v>
                </c:pt>
                <c:pt idx="43189">
                  <c:v>431807.13</c:v>
                </c:pt>
                <c:pt idx="43190">
                  <c:v>431817.13</c:v>
                </c:pt>
                <c:pt idx="43191">
                  <c:v>431827.13</c:v>
                </c:pt>
                <c:pt idx="43192">
                  <c:v>431837.13</c:v>
                </c:pt>
                <c:pt idx="43193">
                  <c:v>431847.09</c:v>
                </c:pt>
                <c:pt idx="43194">
                  <c:v>431857.13</c:v>
                </c:pt>
                <c:pt idx="43195">
                  <c:v>431867.13</c:v>
                </c:pt>
                <c:pt idx="43196">
                  <c:v>431877.13</c:v>
                </c:pt>
                <c:pt idx="43197">
                  <c:v>431887.09</c:v>
                </c:pt>
                <c:pt idx="43198">
                  <c:v>431897.13</c:v>
                </c:pt>
                <c:pt idx="43199">
                  <c:v>431907.13</c:v>
                </c:pt>
                <c:pt idx="43200">
                  <c:v>431917.09</c:v>
                </c:pt>
                <c:pt idx="43201">
                  <c:v>431927.13</c:v>
                </c:pt>
                <c:pt idx="43202">
                  <c:v>431937.13</c:v>
                </c:pt>
                <c:pt idx="43203">
                  <c:v>431947.09</c:v>
                </c:pt>
                <c:pt idx="43204">
                  <c:v>431957.06</c:v>
                </c:pt>
                <c:pt idx="43205">
                  <c:v>431967.13</c:v>
                </c:pt>
                <c:pt idx="43206">
                  <c:v>431977.09</c:v>
                </c:pt>
                <c:pt idx="43207">
                  <c:v>431987.06</c:v>
                </c:pt>
                <c:pt idx="43208">
                  <c:v>431997.06</c:v>
                </c:pt>
                <c:pt idx="43209">
                  <c:v>432007.09</c:v>
                </c:pt>
                <c:pt idx="43210">
                  <c:v>432017.06</c:v>
                </c:pt>
                <c:pt idx="43211">
                  <c:v>432027.06</c:v>
                </c:pt>
                <c:pt idx="43212">
                  <c:v>432037.13</c:v>
                </c:pt>
                <c:pt idx="43213">
                  <c:v>432047.09</c:v>
                </c:pt>
                <c:pt idx="43214">
                  <c:v>432057.06</c:v>
                </c:pt>
                <c:pt idx="43215">
                  <c:v>432067.06</c:v>
                </c:pt>
                <c:pt idx="43216">
                  <c:v>432077.09</c:v>
                </c:pt>
                <c:pt idx="43217">
                  <c:v>432087.06</c:v>
                </c:pt>
                <c:pt idx="43218">
                  <c:v>432097.06</c:v>
                </c:pt>
                <c:pt idx="43219">
                  <c:v>432107.09</c:v>
                </c:pt>
                <c:pt idx="43220">
                  <c:v>432117.06</c:v>
                </c:pt>
                <c:pt idx="43221">
                  <c:v>432127.06</c:v>
                </c:pt>
                <c:pt idx="43222">
                  <c:v>432137.06</c:v>
                </c:pt>
                <c:pt idx="43223">
                  <c:v>432147.06</c:v>
                </c:pt>
                <c:pt idx="43224">
                  <c:v>432157.06</c:v>
                </c:pt>
                <c:pt idx="43225">
                  <c:v>432167.06</c:v>
                </c:pt>
                <c:pt idx="43226">
                  <c:v>432177.03</c:v>
                </c:pt>
                <c:pt idx="43227">
                  <c:v>432187.06</c:v>
                </c:pt>
                <c:pt idx="43228">
                  <c:v>432197.06</c:v>
                </c:pt>
                <c:pt idx="43229">
                  <c:v>432207.03</c:v>
                </c:pt>
                <c:pt idx="43230">
                  <c:v>432217.06</c:v>
                </c:pt>
                <c:pt idx="43231">
                  <c:v>432227.06</c:v>
                </c:pt>
                <c:pt idx="43232">
                  <c:v>432237.03</c:v>
                </c:pt>
                <c:pt idx="43233">
                  <c:v>432247</c:v>
                </c:pt>
                <c:pt idx="43234">
                  <c:v>432257.06</c:v>
                </c:pt>
                <c:pt idx="43235">
                  <c:v>432267.06</c:v>
                </c:pt>
                <c:pt idx="43236">
                  <c:v>432277.03</c:v>
                </c:pt>
                <c:pt idx="43237">
                  <c:v>432287</c:v>
                </c:pt>
                <c:pt idx="43238">
                  <c:v>432297.06</c:v>
                </c:pt>
                <c:pt idx="43239">
                  <c:v>432307.03</c:v>
                </c:pt>
                <c:pt idx="43240">
                  <c:v>432317</c:v>
                </c:pt>
                <c:pt idx="43241">
                  <c:v>432327.06</c:v>
                </c:pt>
                <c:pt idx="43242">
                  <c:v>432337.03</c:v>
                </c:pt>
                <c:pt idx="43243">
                  <c:v>432347</c:v>
                </c:pt>
                <c:pt idx="43244">
                  <c:v>432357</c:v>
                </c:pt>
                <c:pt idx="43245">
                  <c:v>432367.03</c:v>
                </c:pt>
                <c:pt idx="43246">
                  <c:v>432377</c:v>
                </c:pt>
                <c:pt idx="43247">
                  <c:v>432387</c:v>
                </c:pt>
                <c:pt idx="43248">
                  <c:v>432397.03</c:v>
                </c:pt>
                <c:pt idx="43249">
                  <c:v>432407</c:v>
                </c:pt>
                <c:pt idx="43250">
                  <c:v>432417</c:v>
                </c:pt>
                <c:pt idx="43251">
                  <c:v>432427</c:v>
                </c:pt>
                <c:pt idx="43252">
                  <c:v>432437.03</c:v>
                </c:pt>
                <c:pt idx="43253">
                  <c:v>432447</c:v>
                </c:pt>
                <c:pt idx="43254">
                  <c:v>432457</c:v>
                </c:pt>
                <c:pt idx="43255">
                  <c:v>432467</c:v>
                </c:pt>
                <c:pt idx="43256">
                  <c:v>432477</c:v>
                </c:pt>
                <c:pt idx="43257">
                  <c:v>432487</c:v>
                </c:pt>
                <c:pt idx="43258">
                  <c:v>432497</c:v>
                </c:pt>
                <c:pt idx="43259">
                  <c:v>432507</c:v>
                </c:pt>
                <c:pt idx="43260">
                  <c:v>432517</c:v>
                </c:pt>
                <c:pt idx="43261">
                  <c:v>432527</c:v>
                </c:pt>
                <c:pt idx="43262">
                  <c:v>432536.97</c:v>
                </c:pt>
                <c:pt idx="43263">
                  <c:v>432547</c:v>
                </c:pt>
                <c:pt idx="43264">
                  <c:v>432557</c:v>
                </c:pt>
                <c:pt idx="43265">
                  <c:v>432566.97</c:v>
                </c:pt>
                <c:pt idx="43266">
                  <c:v>432576.94</c:v>
                </c:pt>
                <c:pt idx="43267">
                  <c:v>432587</c:v>
                </c:pt>
                <c:pt idx="43268">
                  <c:v>432596.97</c:v>
                </c:pt>
                <c:pt idx="43269">
                  <c:v>432606.94</c:v>
                </c:pt>
                <c:pt idx="43270">
                  <c:v>432617</c:v>
                </c:pt>
                <c:pt idx="43271">
                  <c:v>432627</c:v>
                </c:pt>
                <c:pt idx="43272">
                  <c:v>432636.97</c:v>
                </c:pt>
                <c:pt idx="43273">
                  <c:v>432646.94</c:v>
                </c:pt>
                <c:pt idx="43274">
                  <c:v>432657</c:v>
                </c:pt>
                <c:pt idx="43275">
                  <c:v>432666.97</c:v>
                </c:pt>
                <c:pt idx="43276">
                  <c:v>432676.94</c:v>
                </c:pt>
                <c:pt idx="43277">
                  <c:v>432687</c:v>
                </c:pt>
                <c:pt idx="43278">
                  <c:v>432696.97</c:v>
                </c:pt>
                <c:pt idx="43279">
                  <c:v>432706.94</c:v>
                </c:pt>
                <c:pt idx="43280">
                  <c:v>432716.94</c:v>
                </c:pt>
                <c:pt idx="43281">
                  <c:v>432726.97</c:v>
                </c:pt>
                <c:pt idx="43282">
                  <c:v>432736.94</c:v>
                </c:pt>
                <c:pt idx="43283">
                  <c:v>432746.94</c:v>
                </c:pt>
                <c:pt idx="43284">
                  <c:v>432756.94</c:v>
                </c:pt>
                <c:pt idx="43285">
                  <c:v>432766.94</c:v>
                </c:pt>
                <c:pt idx="43286">
                  <c:v>432776.94</c:v>
                </c:pt>
                <c:pt idx="43287">
                  <c:v>432786.94</c:v>
                </c:pt>
                <c:pt idx="43288">
                  <c:v>432796.97</c:v>
                </c:pt>
                <c:pt idx="43289">
                  <c:v>432806.94</c:v>
                </c:pt>
                <c:pt idx="43290">
                  <c:v>432816.94</c:v>
                </c:pt>
                <c:pt idx="43291">
                  <c:v>432826.91</c:v>
                </c:pt>
                <c:pt idx="43292">
                  <c:v>432836.94</c:v>
                </c:pt>
                <c:pt idx="43293">
                  <c:v>432846.94</c:v>
                </c:pt>
                <c:pt idx="43294">
                  <c:v>432856.94</c:v>
                </c:pt>
                <c:pt idx="43295">
                  <c:v>432866.91</c:v>
                </c:pt>
                <c:pt idx="43296">
                  <c:v>432876.94</c:v>
                </c:pt>
                <c:pt idx="43297">
                  <c:v>432886.94</c:v>
                </c:pt>
                <c:pt idx="43298">
                  <c:v>432896.91</c:v>
                </c:pt>
                <c:pt idx="43299">
                  <c:v>432906.94</c:v>
                </c:pt>
                <c:pt idx="43300">
                  <c:v>432916.94</c:v>
                </c:pt>
                <c:pt idx="43301">
                  <c:v>432926.91</c:v>
                </c:pt>
                <c:pt idx="43302">
                  <c:v>432936.88</c:v>
                </c:pt>
                <c:pt idx="43303">
                  <c:v>432946.94</c:v>
                </c:pt>
                <c:pt idx="43304">
                  <c:v>432956.91</c:v>
                </c:pt>
                <c:pt idx="43305">
                  <c:v>432966.88</c:v>
                </c:pt>
                <c:pt idx="43306">
                  <c:v>432976.94</c:v>
                </c:pt>
                <c:pt idx="43307">
                  <c:v>432986.91</c:v>
                </c:pt>
                <c:pt idx="43308">
                  <c:v>432996.88</c:v>
                </c:pt>
                <c:pt idx="43309">
                  <c:v>433006.88</c:v>
                </c:pt>
                <c:pt idx="43310">
                  <c:v>433016.94</c:v>
                </c:pt>
                <c:pt idx="43311">
                  <c:v>433026.91</c:v>
                </c:pt>
                <c:pt idx="43312">
                  <c:v>433036.88</c:v>
                </c:pt>
                <c:pt idx="43313">
                  <c:v>433046.88</c:v>
                </c:pt>
                <c:pt idx="43314">
                  <c:v>433056.91</c:v>
                </c:pt>
                <c:pt idx="43315">
                  <c:v>433066.88</c:v>
                </c:pt>
                <c:pt idx="43316">
                  <c:v>433076.88</c:v>
                </c:pt>
                <c:pt idx="43317">
                  <c:v>433086.91</c:v>
                </c:pt>
                <c:pt idx="43318">
                  <c:v>433096.88</c:v>
                </c:pt>
                <c:pt idx="43319">
                  <c:v>433106.88</c:v>
                </c:pt>
                <c:pt idx="43320">
                  <c:v>433116.91</c:v>
                </c:pt>
                <c:pt idx="43321">
                  <c:v>433126.88</c:v>
                </c:pt>
                <c:pt idx="43322">
                  <c:v>433136.88</c:v>
                </c:pt>
                <c:pt idx="43323">
                  <c:v>433146.88</c:v>
                </c:pt>
                <c:pt idx="43324">
                  <c:v>433156.84</c:v>
                </c:pt>
                <c:pt idx="43325">
                  <c:v>433166.88</c:v>
                </c:pt>
                <c:pt idx="43326">
                  <c:v>433176.88</c:v>
                </c:pt>
                <c:pt idx="43327">
                  <c:v>433186.84</c:v>
                </c:pt>
                <c:pt idx="43328">
                  <c:v>433196.88</c:v>
                </c:pt>
                <c:pt idx="43329">
                  <c:v>433206.88</c:v>
                </c:pt>
                <c:pt idx="43330">
                  <c:v>433216.88</c:v>
                </c:pt>
                <c:pt idx="43331">
                  <c:v>433226.84</c:v>
                </c:pt>
                <c:pt idx="43332">
                  <c:v>433236.88</c:v>
                </c:pt>
                <c:pt idx="43333">
                  <c:v>433246.88</c:v>
                </c:pt>
                <c:pt idx="43334">
                  <c:v>433256.84</c:v>
                </c:pt>
                <c:pt idx="43335">
                  <c:v>433266.88</c:v>
                </c:pt>
                <c:pt idx="43336">
                  <c:v>433276.88</c:v>
                </c:pt>
                <c:pt idx="43337">
                  <c:v>433286.84</c:v>
                </c:pt>
                <c:pt idx="43338">
                  <c:v>433296.81</c:v>
                </c:pt>
                <c:pt idx="43339">
                  <c:v>433306.88</c:v>
                </c:pt>
                <c:pt idx="43340">
                  <c:v>433316.84</c:v>
                </c:pt>
                <c:pt idx="43341">
                  <c:v>433326.81</c:v>
                </c:pt>
                <c:pt idx="43342">
                  <c:v>433336.81</c:v>
                </c:pt>
                <c:pt idx="43343">
                  <c:v>433346.84</c:v>
                </c:pt>
                <c:pt idx="43344">
                  <c:v>433356.81</c:v>
                </c:pt>
                <c:pt idx="43345">
                  <c:v>433366.81</c:v>
                </c:pt>
                <c:pt idx="43346">
                  <c:v>433376.88</c:v>
                </c:pt>
                <c:pt idx="43347">
                  <c:v>433386.84</c:v>
                </c:pt>
                <c:pt idx="43348">
                  <c:v>433396.81</c:v>
                </c:pt>
                <c:pt idx="43349">
                  <c:v>433406.81</c:v>
                </c:pt>
                <c:pt idx="43350">
                  <c:v>433416.84</c:v>
                </c:pt>
                <c:pt idx="43351">
                  <c:v>433426.81</c:v>
                </c:pt>
                <c:pt idx="43352">
                  <c:v>433436.81</c:v>
                </c:pt>
                <c:pt idx="43353">
                  <c:v>433446.84</c:v>
                </c:pt>
                <c:pt idx="43354">
                  <c:v>433456.81</c:v>
                </c:pt>
                <c:pt idx="43355">
                  <c:v>433466.81</c:v>
                </c:pt>
                <c:pt idx="43356">
                  <c:v>433476.81</c:v>
                </c:pt>
                <c:pt idx="43357">
                  <c:v>433486.81</c:v>
                </c:pt>
                <c:pt idx="43358">
                  <c:v>433496.81</c:v>
                </c:pt>
                <c:pt idx="43359">
                  <c:v>433506.81</c:v>
                </c:pt>
                <c:pt idx="43360">
                  <c:v>433516.78</c:v>
                </c:pt>
                <c:pt idx="43361">
                  <c:v>433526.81</c:v>
                </c:pt>
                <c:pt idx="43362">
                  <c:v>433536.81</c:v>
                </c:pt>
                <c:pt idx="43363">
                  <c:v>433546.78</c:v>
                </c:pt>
                <c:pt idx="43364">
                  <c:v>433556.81</c:v>
                </c:pt>
                <c:pt idx="43365">
                  <c:v>433566.81</c:v>
                </c:pt>
                <c:pt idx="43366">
                  <c:v>433576.78</c:v>
                </c:pt>
                <c:pt idx="43367">
                  <c:v>433586.75</c:v>
                </c:pt>
                <c:pt idx="43368">
                  <c:v>433596.81</c:v>
                </c:pt>
                <c:pt idx="43369">
                  <c:v>433606.81</c:v>
                </c:pt>
                <c:pt idx="43370">
                  <c:v>433616.78</c:v>
                </c:pt>
                <c:pt idx="43371">
                  <c:v>433626.75</c:v>
                </c:pt>
                <c:pt idx="43372">
                  <c:v>433636.81</c:v>
                </c:pt>
                <c:pt idx="43373">
                  <c:v>433646.78</c:v>
                </c:pt>
                <c:pt idx="43374">
                  <c:v>433656.75</c:v>
                </c:pt>
                <c:pt idx="43375">
                  <c:v>433666.81</c:v>
                </c:pt>
                <c:pt idx="43376">
                  <c:v>433676.78</c:v>
                </c:pt>
                <c:pt idx="43377">
                  <c:v>433686.75</c:v>
                </c:pt>
                <c:pt idx="43378">
                  <c:v>433696.75</c:v>
                </c:pt>
                <c:pt idx="43379">
                  <c:v>433706.78</c:v>
                </c:pt>
                <c:pt idx="43380">
                  <c:v>433716.75</c:v>
                </c:pt>
                <c:pt idx="43381">
                  <c:v>433726.75</c:v>
                </c:pt>
                <c:pt idx="43382">
                  <c:v>433736.75</c:v>
                </c:pt>
                <c:pt idx="43383">
                  <c:v>433746.75</c:v>
                </c:pt>
                <c:pt idx="43384">
                  <c:v>433756.75</c:v>
                </c:pt>
                <c:pt idx="43385">
                  <c:v>433766.75</c:v>
                </c:pt>
                <c:pt idx="43386">
                  <c:v>433776.78</c:v>
                </c:pt>
                <c:pt idx="43387">
                  <c:v>433786.75</c:v>
                </c:pt>
                <c:pt idx="43388">
                  <c:v>433796.75</c:v>
                </c:pt>
                <c:pt idx="43389">
                  <c:v>433806.75</c:v>
                </c:pt>
                <c:pt idx="43390">
                  <c:v>433816.75</c:v>
                </c:pt>
                <c:pt idx="43391">
                  <c:v>433826.75</c:v>
                </c:pt>
                <c:pt idx="43392">
                  <c:v>433836.75</c:v>
                </c:pt>
                <c:pt idx="43393">
                  <c:v>433846.75</c:v>
                </c:pt>
                <c:pt idx="43394">
                  <c:v>433856.75</c:v>
                </c:pt>
                <c:pt idx="43395">
                  <c:v>433866.75</c:v>
                </c:pt>
                <c:pt idx="43396">
                  <c:v>433876.72</c:v>
                </c:pt>
                <c:pt idx="43397">
                  <c:v>433886.75</c:v>
                </c:pt>
                <c:pt idx="43398">
                  <c:v>433896.75</c:v>
                </c:pt>
                <c:pt idx="43399">
                  <c:v>433906.72</c:v>
                </c:pt>
                <c:pt idx="43400">
                  <c:v>433916.69</c:v>
                </c:pt>
                <c:pt idx="43401">
                  <c:v>433926.75</c:v>
                </c:pt>
                <c:pt idx="43402">
                  <c:v>433936.72</c:v>
                </c:pt>
                <c:pt idx="43403">
                  <c:v>433946.69</c:v>
                </c:pt>
                <c:pt idx="43404">
                  <c:v>433956.75</c:v>
                </c:pt>
                <c:pt idx="43405">
                  <c:v>433966.75</c:v>
                </c:pt>
                <c:pt idx="43406">
                  <c:v>433976.72</c:v>
                </c:pt>
                <c:pt idx="43407">
                  <c:v>433986.69</c:v>
                </c:pt>
                <c:pt idx="43408">
                  <c:v>433996.75</c:v>
                </c:pt>
                <c:pt idx="43409">
                  <c:v>434006.72</c:v>
                </c:pt>
                <c:pt idx="43410">
                  <c:v>434016.69</c:v>
                </c:pt>
                <c:pt idx="43411">
                  <c:v>434026.75</c:v>
                </c:pt>
                <c:pt idx="43412">
                  <c:v>434036.72</c:v>
                </c:pt>
                <c:pt idx="43413">
                  <c:v>434046.69</c:v>
                </c:pt>
                <c:pt idx="43414">
                  <c:v>434056.69</c:v>
                </c:pt>
                <c:pt idx="43415">
                  <c:v>434066.72</c:v>
                </c:pt>
                <c:pt idx="43416">
                  <c:v>434076.69</c:v>
                </c:pt>
                <c:pt idx="43417">
                  <c:v>434086.69</c:v>
                </c:pt>
                <c:pt idx="43418">
                  <c:v>434096.69</c:v>
                </c:pt>
                <c:pt idx="43419">
                  <c:v>434106.69</c:v>
                </c:pt>
                <c:pt idx="43420">
                  <c:v>434116.69</c:v>
                </c:pt>
                <c:pt idx="43421">
                  <c:v>434126.69</c:v>
                </c:pt>
                <c:pt idx="43422">
                  <c:v>434136.72</c:v>
                </c:pt>
                <c:pt idx="43423">
                  <c:v>434146.69</c:v>
                </c:pt>
                <c:pt idx="43424">
                  <c:v>434156.69</c:v>
                </c:pt>
                <c:pt idx="43425">
                  <c:v>434166.66</c:v>
                </c:pt>
                <c:pt idx="43426">
                  <c:v>434176.69</c:v>
                </c:pt>
                <c:pt idx="43427">
                  <c:v>434186.69</c:v>
                </c:pt>
                <c:pt idx="43428">
                  <c:v>434196.69</c:v>
                </c:pt>
                <c:pt idx="43429">
                  <c:v>434206.66</c:v>
                </c:pt>
                <c:pt idx="43430">
                  <c:v>434216.69</c:v>
                </c:pt>
                <c:pt idx="43431">
                  <c:v>434226.69</c:v>
                </c:pt>
                <c:pt idx="43432">
                  <c:v>434236.66</c:v>
                </c:pt>
                <c:pt idx="43433">
                  <c:v>434246.69</c:v>
                </c:pt>
                <c:pt idx="43434">
                  <c:v>434256.69</c:v>
                </c:pt>
                <c:pt idx="43435">
                  <c:v>434266.66</c:v>
                </c:pt>
                <c:pt idx="43436">
                  <c:v>434276.63</c:v>
                </c:pt>
                <c:pt idx="43437">
                  <c:v>434286.69</c:v>
                </c:pt>
                <c:pt idx="43438">
                  <c:v>434296.66</c:v>
                </c:pt>
                <c:pt idx="43439">
                  <c:v>434306.63</c:v>
                </c:pt>
                <c:pt idx="43440">
                  <c:v>434316.69</c:v>
                </c:pt>
                <c:pt idx="43441">
                  <c:v>434326.66</c:v>
                </c:pt>
                <c:pt idx="43442">
                  <c:v>434336.63</c:v>
                </c:pt>
                <c:pt idx="43443">
                  <c:v>434346.63</c:v>
                </c:pt>
                <c:pt idx="43444">
                  <c:v>434356.69</c:v>
                </c:pt>
                <c:pt idx="43445">
                  <c:v>434366.66</c:v>
                </c:pt>
                <c:pt idx="43446">
                  <c:v>434376.63</c:v>
                </c:pt>
                <c:pt idx="43447">
                  <c:v>434386.63</c:v>
                </c:pt>
                <c:pt idx="43448">
                  <c:v>434396.66</c:v>
                </c:pt>
                <c:pt idx="43449">
                  <c:v>434406.63</c:v>
                </c:pt>
                <c:pt idx="43450">
                  <c:v>434416.63</c:v>
                </c:pt>
                <c:pt idx="43451">
                  <c:v>434426.66</c:v>
                </c:pt>
                <c:pt idx="43452">
                  <c:v>434436.63</c:v>
                </c:pt>
                <c:pt idx="43453">
                  <c:v>434446.63</c:v>
                </c:pt>
                <c:pt idx="43454">
                  <c:v>434456.63</c:v>
                </c:pt>
                <c:pt idx="43455">
                  <c:v>434466.63</c:v>
                </c:pt>
                <c:pt idx="43456">
                  <c:v>434476.63</c:v>
                </c:pt>
                <c:pt idx="43457">
                  <c:v>434486.63</c:v>
                </c:pt>
                <c:pt idx="43458">
                  <c:v>434496.59</c:v>
                </c:pt>
                <c:pt idx="43459">
                  <c:v>434506.63</c:v>
                </c:pt>
                <c:pt idx="43460">
                  <c:v>434516.63</c:v>
                </c:pt>
                <c:pt idx="43461">
                  <c:v>434526.59</c:v>
                </c:pt>
                <c:pt idx="43462">
                  <c:v>434536.63</c:v>
                </c:pt>
                <c:pt idx="43463">
                  <c:v>434546.63</c:v>
                </c:pt>
                <c:pt idx="43464">
                  <c:v>434556.63</c:v>
                </c:pt>
                <c:pt idx="43465">
                  <c:v>434566.63</c:v>
                </c:pt>
                <c:pt idx="43466">
                  <c:v>434576.63</c:v>
                </c:pt>
                <c:pt idx="43467">
                  <c:v>434586.63</c:v>
                </c:pt>
                <c:pt idx="43468">
                  <c:v>434596.59</c:v>
                </c:pt>
                <c:pt idx="43469">
                  <c:v>434606.63</c:v>
                </c:pt>
                <c:pt idx="43470">
                  <c:v>434616.63</c:v>
                </c:pt>
                <c:pt idx="43471">
                  <c:v>434626.59</c:v>
                </c:pt>
                <c:pt idx="43472">
                  <c:v>434636.56</c:v>
                </c:pt>
                <c:pt idx="43473">
                  <c:v>434646.63</c:v>
                </c:pt>
                <c:pt idx="43474">
                  <c:v>434656.59</c:v>
                </c:pt>
                <c:pt idx="43475">
                  <c:v>434666.56</c:v>
                </c:pt>
                <c:pt idx="43476">
                  <c:v>434676.56</c:v>
                </c:pt>
                <c:pt idx="43477">
                  <c:v>434686.59</c:v>
                </c:pt>
                <c:pt idx="43478">
                  <c:v>434696.56</c:v>
                </c:pt>
                <c:pt idx="43479">
                  <c:v>434706.56</c:v>
                </c:pt>
                <c:pt idx="43480">
                  <c:v>434716.63</c:v>
                </c:pt>
                <c:pt idx="43481">
                  <c:v>434726.59</c:v>
                </c:pt>
                <c:pt idx="43482">
                  <c:v>434736.56</c:v>
                </c:pt>
                <c:pt idx="43483">
                  <c:v>434746.56</c:v>
                </c:pt>
                <c:pt idx="43484">
                  <c:v>434756.59</c:v>
                </c:pt>
                <c:pt idx="43485">
                  <c:v>434766.56</c:v>
                </c:pt>
                <c:pt idx="43486">
                  <c:v>434776.56</c:v>
                </c:pt>
                <c:pt idx="43487">
                  <c:v>434786.56</c:v>
                </c:pt>
                <c:pt idx="43488">
                  <c:v>434796.56</c:v>
                </c:pt>
                <c:pt idx="43489">
                  <c:v>434806.56</c:v>
                </c:pt>
                <c:pt idx="43490">
                  <c:v>434816.56</c:v>
                </c:pt>
                <c:pt idx="43491">
                  <c:v>434826.56</c:v>
                </c:pt>
                <c:pt idx="43492">
                  <c:v>434836.56</c:v>
                </c:pt>
                <c:pt idx="43493">
                  <c:v>434846.56</c:v>
                </c:pt>
                <c:pt idx="43494">
                  <c:v>434856.53</c:v>
                </c:pt>
                <c:pt idx="43495">
                  <c:v>434866.56</c:v>
                </c:pt>
                <c:pt idx="43496">
                  <c:v>434876.56</c:v>
                </c:pt>
                <c:pt idx="43497">
                  <c:v>434886.53</c:v>
                </c:pt>
                <c:pt idx="43498">
                  <c:v>434896.56</c:v>
                </c:pt>
                <c:pt idx="43499">
                  <c:v>434906.56</c:v>
                </c:pt>
                <c:pt idx="43500">
                  <c:v>434916.56</c:v>
                </c:pt>
                <c:pt idx="43501">
                  <c:v>434926.5</c:v>
                </c:pt>
                <c:pt idx="43502">
                  <c:v>434936.56</c:v>
                </c:pt>
                <c:pt idx="43503">
                  <c:v>434946.56</c:v>
                </c:pt>
                <c:pt idx="43504">
                  <c:v>434956.53</c:v>
                </c:pt>
                <c:pt idx="43505">
                  <c:v>434966.5</c:v>
                </c:pt>
                <c:pt idx="43506">
                  <c:v>434976.56</c:v>
                </c:pt>
                <c:pt idx="43507">
                  <c:v>434986.53</c:v>
                </c:pt>
                <c:pt idx="43508">
                  <c:v>434996.5</c:v>
                </c:pt>
                <c:pt idx="43509">
                  <c:v>435006.56</c:v>
                </c:pt>
                <c:pt idx="43510">
                  <c:v>435016.53</c:v>
                </c:pt>
                <c:pt idx="43511">
                  <c:v>435026.5</c:v>
                </c:pt>
                <c:pt idx="43512">
                  <c:v>435036.5</c:v>
                </c:pt>
                <c:pt idx="43513">
                  <c:v>435046.53</c:v>
                </c:pt>
                <c:pt idx="43514">
                  <c:v>435056.5</c:v>
                </c:pt>
                <c:pt idx="43515">
                  <c:v>435066.5</c:v>
                </c:pt>
                <c:pt idx="43516">
                  <c:v>435076.5</c:v>
                </c:pt>
                <c:pt idx="43517">
                  <c:v>435086.5</c:v>
                </c:pt>
                <c:pt idx="43518">
                  <c:v>435096.5</c:v>
                </c:pt>
                <c:pt idx="43519">
                  <c:v>435106.5</c:v>
                </c:pt>
                <c:pt idx="43520">
                  <c:v>435116.53</c:v>
                </c:pt>
                <c:pt idx="43521">
                  <c:v>435126.5</c:v>
                </c:pt>
                <c:pt idx="43522">
                  <c:v>435136.5</c:v>
                </c:pt>
                <c:pt idx="43523">
                  <c:v>435146.5</c:v>
                </c:pt>
                <c:pt idx="43524">
                  <c:v>435156.5</c:v>
                </c:pt>
                <c:pt idx="43525">
                  <c:v>435166.5</c:v>
                </c:pt>
                <c:pt idx="43526">
                  <c:v>435176.5</c:v>
                </c:pt>
                <c:pt idx="43527">
                  <c:v>435186.5</c:v>
                </c:pt>
                <c:pt idx="43528">
                  <c:v>435196.5</c:v>
                </c:pt>
                <c:pt idx="43529">
                  <c:v>435206.5</c:v>
                </c:pt>
                <c:pt idx="43530">
                  <c:v>435216.47</c:v>
                </c:pt>
                <c:pt idx="43531">
                  <c:v>435226.5</c:v>
                </c:pt>
                <c:pt idx="43532">
                  <c:v>435236.5</c:v>
                </c:pt>
                <c:pt idx="43533">
                  <c:v>435246.47</c:v>
                </c:pt>
                <c:pt idx="43534">
                  <c:v>435256.44</c:v>
                </c:pt>
                <c:pt idx="43535">
                  <c:v>435266.5</c:v>
                </c:pt>
                <c:pt idx="43536">
                  <c:v>435276.47</c:v>
                </c:pt>
                <c:pt idx="43537">
                  <c:v>435286.44</c:v>
                </c:pt>
                <c:pt idx="43538">
                  <c:v>435296.5</c:v>
                </c:pt>
                <c:pt idx="43539">
                  <c:v>435306.5</c:v>
                </c:pt>
                <c:pt idx="43540">
                  <c:v>435316.47</c:v>
                </c:pt>
                <c:pt idx="43541">
                  <c:v>435326.44</c:v>
                </c:pt>
                <c:pt idx="43542">
                  <c:v>435336.5</c:v>
                </c:pt>
                <c:pt idx="43543">
                  <c:v>435346.47</c:v>
                </c:pt>
                <c:pt idx="43544">
                  <c:v>435356.44</c:v>
                </c:pt>
                <c:pt idx="43545">
                  <c:v>435366.44</c:v>
                </c:pt>
                <c:pt idx="43546">
                  <c:v>435376.47</c:v>
                </c:pt>
                <c:pt idx="43547">
                  <c:v>435386.44</c:v>
                </c:pt>
                <c:pt idx="43548">
                  <c:v>435396.44</c:v>
                </c:pt>
                <c:pt idx="43549">
                  <c:v>435406.47</c:v>
                </c:pt>
                <c:pt idx="43550">
                  <c:v>435416.44</c:v>
                </c:pt>
                <c:pt idx="43551">
                  <c:v>435426.44</c:v>
                </c:pt>
                <c:pt idx="43552">
                  <c:v>435436.44</c:v>
                </c:pt>
                <c:pt idx="43553">
                  <c:v>435446.44</c:v>
                </c:pt>
                <c:pt idx="43554">
                  <c:v>435456.44</c:v>
                </c:pt>
                <c:pt idx="43555">
                  <c:v>435466.44</c:v>
                </c:pt>
                <c:pt idx="43556">
                  <c:v>435476.47</c:v>
                </c:pt>
                <c:pt idx="43557">
                  <c:v>435486.44</c:v>
                </c:pt>
                <c:pt idx="43558">
                  <c:v>435496.44</c:v>
                </c:pt>
                <c:pt idx="43559">
                  <c:v>435506.44</c:v>
                </c:pt>
                <c:pt idx="43560">
                  <c:v>435516.44</c:v>
                </c:pt>
                <c:pt idx="43561">
                  <c:v>435526.44</c:v>
                </c:pt>
                <c:pt idx="43562">
                  <c:v>435536.44</c:v>
                </c:pt>
                <c:pt idx="43563">
                  <c:v>435546.41</c:v>
                </c:pt>
                <c:pt idx="43564">
                  <c:v>435556.44</c:v>
                </c:pt>
                <c:pt idx="43565">
                  <c:v>435566.44</c:v>
                </c:pt>
                <c:pt idx="43566">
                  <c:v>435576.41</c:v>
                </c:pt>
                <c:pt idx="43567">
                  <c:v>435586.44</c:v>
                </c:pt>
                <c:pt idx="43568">
                  <c:v>435596.44</c:v>
                </c:pt>
                <c:pt idx="43569">
                  <c:v>435606.41</c:v>
                </c:pt>
                <c:pt idx="43570">
                  <c:v>435616.38</c:v>
                </c:pt>
                <c:pt idx="43571">
                  <c:v>435626.44</c:v>
                </c:pt>
                <c:pt idx="43572">
                  <c:v>435636.41</c:v>
                </c:pt>
                <c:pt idx="43573">
                  <c:v>435646.38</c:v>
                </c:pt>
                <c:pt idx="43574">
                  <c:v>435656.38</c:v>
                </c:pt>
                <c:pt idx="43575">
                  <c:v>435666.44</c:v>
                </c:pt>
                <c:pt idx="43576">
                  <c:v>435676.38</c:v>
                </c:pt>
                <c:pt idx="43577">
                  <c:v>435686.38</c:v>
                </c:pt>
                <c:pt idx="43578">
                  <c:v>435696.44</c:v>
                </c:pt>
                <c:pt idx="43579">
                  <c:v>435706.41</c:v>
                </c:pt>
                <c:pt idx="43580">
                  <c:v>435716.38</c:v>
                </c:pt>
                <c:pt idx="43581">
                  <c:v>435726.38</c:v>
                </c:pt>
                <c:pt idx="43582">
                  <c:v>435736.41</c:v>
                </c:pt>
                <c:pt idx="43583">
                  <c:v>435746.38</c:v>
                </c:pt>
                <c:pt idx="43584">
                  <c:v>435756.38</c:v>
                </c:pt>
                <c:pt idx="43585">
                  <c:v>435766.41</c:v>
                </c:pt>
                <c:pt idx="43586">
                  <c:v>435776.38</c:v>
                </c:pt>
                <c:pt idx="43587">
                  <c:v>435786.38</c:v>
                </c:pt>
                <c:pt idx="43588">
                  <c:v>435796.38</c:v>
                </c:pt>
                <c:pt idx="43589">
                  <c:v>435806.38</c:v>
                </c:pt>
                <c:pt idx="43590">
                  <c:v>435816.38</c:v>
                </c:pt>
                <c:pt idx="43591">
                  <c:v>435826.38</c:v>
                </c:pt>
                <c:pt idx="43592">
                  <c:v>435836.34</c:v>
                </c:pt>
                <c:pt idx="43593">
                  <c:v>435846.38</c:v>
                </c:pt>
                <c:pt idx="43594">
                  <c:v>435856.38</c:v>
                </c:pt>
                <c:pt idx="43595">
                  <c:v>435866.34</c:v>
                </c:pt>
                <c:pt idx="43596">
                  <c:v>435876.38</c:v>
                </c:pt>
                <c:pt idx="43597">
                  <c:v>435886.38</c:v>
                </c:pt>
                <c:pt idx="43598">
                  <c:v>435896.38</c:v>
                </c:pt>
                <c:pt idx="43599">
                  <c:v>435906.38</c:v>
                </c:pt>
                <c:pt idx="43600">
                  <c:v>435916.38</c:v>
                </c:pt>
                <c:pt idx="43601">
                  <c:v>435926.38</c:v>
                </c:pt>
                <c:pt idx="43602">
                  <c:v>435936.34</c:v>
                </c:pt>
                <c:pt idx="43603">
                  <c:v>435946.31</c:v>
                </c:pt>
                <c:pt idx="43604">
                  <c:v>435956.38</c:v>
                </c:pt>
                <c:pt idx="43605">
                  <c:v>435966.34</c:v>
                </c:pt>
                <c:pt idx="43606">
                  <c:v>435976.31</c:v>
                </c:pt>
                <c:pt idx="43607">
                  <c:v>435986.38</c:v>
                </c:pt>
                <c:pt idx="43608">
                  <c:v>435996.34</c:v>
                </c:pt>
                <c:pt idx="43609">
                  <c:v>436006.31</c:v>
                </c:pt>
                <c:pt idx="43610">
                  <c:v>436016.31</c:v>
                </c:pt>
                <c:pt idx="43611">
                  <c:v>436026.34</c:v>
                </c:pt>
                <c:pt idx="43612">
                  <c:v>436036.31</c:v>
                </c:pt>
                <c:pt idx="43613">
                  <c:v>436046.31</c:v>
                </c:pt>
                <c:pt idx="43614">
                  <c:v>436056.38</c:v>
                </c:pt>
                <c:pt idx="43615">
                  <c:v>436066.34</c:v>
                </c:pt>
                <c:pt idx="43616">
                  <c:v>436076.31</c:v>
                </c:pt>
                <c:pt idx="43617">
                  <c:v>436086.31</c:v>
                </c:pt>
                <c:pt idx="43618">
                  <c:v>436096.34</c:v>
                </c:pt>
                <c:pt idx="43619">
                  <c:v>436106.31</c:v>
                </c:pt>
                <c:pt idx="43620">
                  <c:v>436116.31</c:v>
                </c:pt>
                <c:pt idx="43621">
                  <c:v>436126.31</c:v>
                </c:pt>
                <c:pt idx="43622">
                  <c:v>436136.31</c:v>
                </c:pt>
                <c:pt idx="43623">
                  <c:v>436146.31</c:v>
                </c:pt>
                <c:pt idx="43624">
                  <c:v>436156.31</c:v>
                </c:pt>
                <c:pt idx="43625">
                  <c:v>436166.31</c:v>
                </c:pt>
                <c:pt idx="43626">
                  <c:v>436176.31</c:v>
                </c:pt>
                <c:pt idx="43627">
                  <c:v>436186.31</c:v>
                </c:pt>
                <c:pt idx="43628">
                  <c:v>436196.28</c:v>
                </c:pt>
                <c:pt idx="43629">
                  <c:v>436206.31</c:v>
                </c:pt>
                <c:pt idx="43630">
                  <c:v>436216.31</c:v>
                </c:pt>
                <c:pt idx="43631">
                  <c:v>436226.28</c:v>
                </c:pt>
                <c:pt idx="43632">
                  <c:v>436236.25</c:v>
                </c:pt>
                <c:pt idx="43633">
                  <c:v>436246.31</c:v>
                </c:pt>
                <c:pt idx="43634">
                  <c:v>436256.31</c:v>
                </c:pt>
                <c:pt idx="43635">
                  <c:v>436266.28</c:v>
                </c:pt>
                <c:pt idx="43636">
                  <c:v>436276.31</c:v>
                </c:pt>
                <c:pt idx="43637">
                  <c:v>436286.31</c:v>
                </c:pt>
                <c:pt idx="43638">
                  <c:v>436296.28</c:v>
                </c:pt>
                <c:pt idx="43639">
                  <c:v>436306.25</c:v>
                </c:pt>
                <c:pt idx="43640">
                  <c:v>436316.31</c:v>
                </c:pt>
                <c:pt idx="43641">
                  <c:v>436326.28</c:v>
                </c:pt>
                <c:pt idx="43642">
                  <c:v>436336.25</c:v>
                </c:pt>
                <c:pt idx="43643">
                  <c:v>436346.31</c:v>
                </c:pt>
                <c:pt idx="43644">
                  <c:v>436356.28</c:v>
                </c:pt>
                <c:pt idx="43645">
                  <c:v>436366.25</c:v>
                </c:pt>
                <c:pt idx="43646">
                  <c:v>436376.25</c:v>
                </c:pt>
                <c:pt idx="43647">
                  <c:v>436386.28</c:v>
                </c:pt>
                <c:pt idx="43648">
                  <c:v>436396.25</c:v>
                </c:pt>
                <c:pt idx="43649">
                  <c:v>436406.25</c:v>
                </c:pt>
                <c:pt idx="43650">
                  <c:v>436416.25</c:v>
                </c:pt>
                <c:pt idx="43651">
                  <c:v>436426.28</c:v>
                </c:pt>
                <c:pt idx="43652">
                  <c:v>436436.25</c:v>
                </c:pt>
                <c:pt idx="43653">
                  <c:v>436446.25</c:v>
                </c:pt>
                <c:pt idx="43654">
                  <c:v>436456.28</c:v>
                </c:pt>
                <c:pt idx="43655">
                  <c:v>436466.25</c:v>
                </c:pt>
                <c:pt idx="43656">
                  <c:v>436476.25</c:v>
                </c:pt>
                <c:pt idx="43657">
                  <c:v>436486.25</c:v>
                </c:pt>
                <c:pt idx="43658">
                  <c:v>436496.25</c:v>
                </c:pt>
                <c:pt idx="43659">
                  <c:v>436506.25</c:v>
                </c:pt>
                <c:pt idx="43660">
                  <c:v>436516.25</c:v>
                </c:pt>
                <c:pt idx="43661">
                  <c:v>436526.22</c:v>
                </c:pt>
                <c:pt idx="43662">
                  <c:v>436536.25</c:v>
                </c:pt>
                <c:pt idx="43663">
                  <c:v>436546.25</c:v>
                </c:pt>
                <c:pt idx="43664">
                  <c:v>436556.22</c:v>
                </c:pt>
                <c:pt idx="43665">
                  <c:v>436566.25</c:v>
                </c:pt>
                <c:pt idx="43666">
                  <c:v>436576.25</c:v>
                </c:pt>
                <c:pt idx="43667">
                  <c:v>436586.22</c:v>
                </c:pt>
                <c:pt idx="43668">
                  <c:v>436596.19</c:v>
                </c:pt>
                <c:pt idx="43669">
                  <c:v>436606.25</c:v>
                </c:pt>
                <c:pt idx="43670">
                  <c:v>436616.22</c:v>
                </c:pt>
                <c:pt idx="43671">
                  <c:v>436626.19</c:v>
                </c:pt>
                <c:pt idx="43672">
                  <c:v>436636.25</c:v>
                </c:pt>
                <c:pt idx="43673">
                  <c:v>436646.25</c:v>
                </c:pt>
                <c:pt idx="43674">
                  <c:v>436656.22</c:v>
                </c:pt>
                <c:pt idx="43675">
                  <c:v>436666.19</c:v>
                </c:pt>
                <c:pt idx="43676">
                  <c:v>436676.25</c:v>
                </c:pt>
                <c:pt idx="43677">
                  <c:v>436686.22</c:v>
                </c:pt>
                <c:pt idx="43678">
                  <c:v>436696.19</c:v>
                </c:pt>
                <c:pt idx="43679">
                  <c:v>436706.19</c:v>
                </c:pt>
                <c:pt idx="43680">
                  <c:v>436716.22</c:v>
                </c:pt>
                <c:pt idx="43681">
                  <c:v>436726.19</c:v>
                </c:pt>
                <c:pt idx="43682">
                  <c:v>436736.19</c:v>
                </c:pt>
                <c:pt idx="43683">
                  <c:v>436746.22</c:v>
                </c:pt>
                <c:pt idx="43684">
                  <c:v>436756.19</c:v>
                </c:pt>
                <c:pt idx="43685">
                  <c:v>436766.19</c:v>
                </c:pt>
                <c:pt idx="43686">
                  <c:v>436776.19</c:v>
                </c:pt>
                <c:pt idx="43687">
                  <c:v>436786.19</c:v>
                </c:pt>
                <c:pt idx="43688">
                  <c:v>436796.19</c:v>
                </c:pt>
                <c:pt idx="43689">
                  <c:v>436806.19</c:v>
                </c:pt>
                <c:pt idx="43690">
                  <c:v>436816.16</c:v>
                </c:pt>
                <c:pt idx="43691">
                  <c:v>436826.19</c:v>
                </c:pt>
                <c:pt idx="43692">
                  <c:v>436836.19</c:v>
                </c:pt>
                <c:pt idx="43693">
                  <c:v>436846.19</c:v>
                </c:pt>
                <c:pt idx="43694">
                  <c:v>436856.19</c:v>
                </c:pt>
                <c:pt idx="43695">
                  <c:v>436866.19</c:v>
                </c:pt>
                <c:pt idx="43696">
                  <c:v>436876.19</c:v>
                </c:pt>
                <c:pt idx="43697">
                  <c:v>436886.16</c:v>
                </c:pt>
                <c:pt idx="43698">
                  <c:v>436896.19</c:v>
                </c:pt>
                <c:pt idx="43699">
                  <c:v>436906.19</c:v>
                </c:pt>
                <c:pt idx="43700">
                  <c:v>436916.16</c:v>
                </c:pt>
                <c:pt idx="43701">
                  <c:v>436926.19</c:v>
                </c:pt>
                <c:pt idx="43702">
                  <c:v>436936.19</c:v>
                </c:pt>
                <c:pt idx="43703">
                  <c:v>436946.16</c:v>
                </c:pt>
                <c:pt idx="43704">
                  <c:v>436956.13</c:v>
                </c:pt>
                <c:pt idx="43705">
                  <c:v>436966.19</c:v>
                </c:pt>
                <c:pt idx="43706">
                  <c:v>436976.16</c:v>
                </c:pt>
                <c:pt idx="43707">
                  <c:v>436986.13</c:v>
                </c:pt>
                <c:pt idx="43708">
                  <c:v>436996.13</c:v>
                </c:pt>
                <c:pt idx="43709">
                  <c:v>437006.19</c:v>
                </c:pt>
                <c:pt idx="43710">
                  <c:v>437016.16</c:v>
                </c:pt>
                <c:pt idx="43711">
                  <c:v>437026.13</c:v>
                </c:pt>
                <c:pt idx="43712">
                  <c:v>437036.19</c:v>
                </c:pt>
                <c:pt idx="43713">
                  <c:v>437046.16</c:v>
                </c:pt>
                <c:pt idx="43714">
                  <c:v>437056.13</c:v>
                </c:pt>
                <c:pt idx="43715">
                  <c:v>437066.13</c:v>
                </c:pt>
                <c:pt idx="43716">
                  <c:v>437076.16</c:v>
                </c:pt>
                <c:pt idx="43717">
                  <c:v>437086.13</c:v>
                </c:pt>
                <c:pt idx="43718">
                  <c:v>437096.13</c:v>
                </c:pt>
                <c:pt idx="43719">
                  <c:v>437106.13</c:v>
                </c:pt>
                <c:pt idx="43720">
                  <c:v>437116.13</c:v>
                </c:pt>
                <c:pt idx="43721">
                  <c:v>437126.13</c:v>
                </c:pt>
                <c:pt idx="43722">
                  <c:v>437136.13</c:v>
                </c:pt>
                <c:pt idx="43723">
                  <c:v>437146.13</c:v>
                </c:pt>
                <c:pt idx="43724">
                  <c:v>437156.13</c:v>
                </c:pt>
                <c:pt idx="43725">
                  <c:v>437166.13</c:v>
                </c:pt>
                <c:pt idx="43726">
                  <c:v>437176.09</c:v>
                </c:pt>
                <c:pt idx="43727">
                  <c:v>437186.13</c:v>
                </c:pt>
                <c:pt idx="43728">
                  <c:v>437196.13</c:v>
                </c:pt>
                <c:pt idx="43729">
                  <c:v>437206.09</c:v>
                </c:pt>
                <c:pt idx="43730">
                  <c:v>437216.13</c:v>
                </c:pt>
                <c:pt idx="43731">
                  <c:v>437226.13</c:v>
                </c:pt>
                <c:pt idx="43732">
                  <c:v>437236.13</c:v>
                </c:pt>
                <c:pt idx="43733">
                  <c:v>437246.09</c:v>
                </c:pt>
                <c:pt idx="43734">
                  <c:v>437256.13</c:v>
                </c:pt>
                <c:pt idx="43735">
                  <c:v>437266.13</c:v>
                </c:pt>
                <c:pt idx="43736">
                  <c:v>437276.09</c:v>
                </c:pt>
                <c:pt idx="43737">
                  <c:v>437286.13</c:v>
                </c:pt>
                <c:pt idx="43738">
                  <c:v>437296.13</c:v>
                </c:pt>
                <c:pt idx="43739">
                  <c:v>437306.09</c:v>
                </c:pt>
                <c:pt idx="43740">
                  <c:v>437316.06</c:v>
                </c:pt>
                <c:pt idx="43741">
                  <c:v>437326.13</c:v>
                </c:pt>
                <c:pt idx="43742">
                  <c:v>437336.09</c:v>
                </c:pt>
                <c:pt idx="43743">
                  <c:v>437346.06</c:v>
                </c:pt>
                <c:pt idx="43744">
                  <c:v>437356.06</c:v>
                </c:pt>
                <c:pt idx="43745">
                  <c:v>437366.09</c:v>
                </c:pt>
                <c:pt idx="43746">
                  <c:v>437376.06</c:v>
                </c:pt>
                <c:pt idx="43747">
                  <c:v>437386.06</c:v>
                </c:pt>
                <c:pt idx="43748">
                  <c:v>437396.13</c:v>
                </c:pt>
                <c:pt idx="43749">
                  <c:v>437406.09</c:v>
                </c:pt>
                <c:pt idx="43750">
                  <c:v>437416.06</c:v>
                </c:pt>
                <c:pt idx="43751">
                  <c:v>437426.06</c:v>
                </c:pt>
                <c:pt idx="43752">
                  <c:v>437436.09</c:v>
                </c:pt>
                <c:pt idx="43753">
                  <c:v>437446.06</c:v>
                </c:pt>
                <c:pt idx="43754">
                  <c:v>437456.06</c:v>
                </c:pt>
                <c:pt idx="43755">
                  <c:v>437466.06</c:v>
                </c:pt>
                <c:pt idx="43756">
                  <c:v>437476.06</c:v>
                </c:pt>
                <c:pt idx="43757">
                  <c:v>437486.06</c:v>
                </c:pt>
                <c:pt idx="43758">
                  <c:v>437496.06</c:v>
                </c:pt>
                <c:pt idx="43759">
                  <c:v>437506.06</c:v>
                </c:pt>
                <c:pt idx="43760">
                  <c:v>437516.06</c:v>
                </c:pt>
                <c:pt idx="43761">
                  <c:v>437526.06</c:v>
                </c:pt>
                <c:pt idx="43762">
                  <c:v>437536.03</c:v>
                </c:pt>
                <c:pt idx="43763">
                  <c:v>437546.06</c:v>
                </c:pt>
                <c:pt idx="43764">
                  <c:v>437556.06</c:v>
                </c:pt>
                <c:pt idx="43765">
                  <c:v>437566.03</c:v>
                </c:pt>
                <c:pt idx="43766">
                  <c:v>437576</c:v>
                </c:pt>
                <c:pt idx="43767">
                  <c:v>437586.06</c:v>
                </c:pt>
                <c:pt idx="43768">
                  <c:v>437596.06</c:v>
                </c:pt>
                <c:pt idx="43769">
                  <c:v>437606.03</c:v>
                </c:pt>
                <c:pt idx="43770">
                  <c:v>437616.06</c:v>
                </c:pt>
                <c:pt idx="43771">
                  <c:v>437626.06</c:v>
                </c:pt>
                <c:pt idx="43772">
                  <c:v>437636.03</c:v>
                </c:pt>
                <c:pt idx="43773">
                  <c:v>437646</c:v>
                </c:pt>
                <c:pt idx="43774">
                  <c:v>437656.06</c:v>
                </c:pt>
                <c:pt idx="43775">
                  <c:v>437666.03</c:v>
                </c:pt>
                <c:pt idx="43776">
                  <c:v>437676</c:v>
                </c:pt>
                <c:pt idx="43777">
                  <c:v>437686</c:v>
                </c:pt>
                <c:pt idx="43778">
                  <c:v>437696.03</c:v>
                </c:pt>
                <c:pt idx="43779">
                  <c:v>437706</c:v>
                </c:pt>
                <c:pt idx="43780">
                  <c:v>437716</c:v>
                </c:pt>
                <c:pt idx="43781">
                  <c:v>437726.03</c:v>
                </c:pt>
                <c:pt idx="43782">
                  <c:v>437736</c:v>
                </c:pt>
                <c:pt idx="43783">
                  <c:v>437746</c:v>
                </c:pt>
                <c:pt idx="43784">
                  <c:v>437756</c:v>
                </c:pt>
                <c:pt idx="43785">
                  <c:v>437766.03</c:v>
                </c:pt>
                <c:pt idx="43786">
                  <c:v>437776</c:v>
                </c:pt>
                <c:pt idx="43787">
                  <c:v>437786</c:v>
                </c:pt>
                <c:pt idx="43788">
                  <c:v>437796.03</c:v>
                </c:pt>
                <c:pt idx="43789">
                  <c:v>437806</c:v>
                </c:pt>
                <c:pt idx="43790">
                  <c:v>437816</c:v>
                </c:pt>
                <c:pt idx="43791">
                  <c:v>437826</c:v>
                </c:pt>
                <c:pt idx="43792">
                  <c:v>437836</c:v>
                </c:pt>
                <c:pt idx="43793">
                  <c:v>437846</c:v>
                </c:pt>
                <c:pt idx="43794">
                  <c:v>437856</c:v>
                </c:pt>
                <c:pt idx="43795">
                  <c:v>437865.97</c:v>
                </c:pt>
                <c:pt idx="43796">
                  <c:v>437876</c:v>
                </c:pt>
                <c:pt idx="43797">
                  <c:v>437886</c:v>
                </c:pt>
                <c:pt idx="43798">
                  <c:v>437895.97</c:v>
                </c:pt>
                <c:pt idx="43799">
                  <c:v>437906</c:v>
                </c:pt>
                <c:pt idx="43800">
                  <c:v>437916</c:v>
                </c:pt>
                <c:pt idx="43801">
                  <c:v>437925.97</c:v>
                </c:pt>
                <c:pt idx="43802">
                  <c:v>437935.94</c:v>
                </c:pt>
                <c:pt idx="43803">
                  <c:v>437946</c:v>
                </c:pt>
                <c:pt idx="43804">
                  <c:v>437955.97</c:v>
                </c:pt>
                <c:pt idx="43805">
                  <c:v>437965.94</c:v>
                </c:pt>
                <c:pt idx="43806">
                  <c:v>437976</c:v>
                </c:pt>
                <c:pt idx="43807">
                  <c:v>437986</c:v>
                </c:pt>
                <c:pt idx="43808">
                  <c:v>437995.97</c:v>
                </c:pt>
                <c:pt idx="43809">
                  <c:v>438005.94</c:v>
                </c:pt>
                <c:pt idx="43810">
                  <c:v>438016</c:v>
                </c:pt>
                <c:pt idx="43811">
                  <c:v>438025.97</c:v>
                </c:pt>
                <c:pt idx="43812">
                  <c:v>438035.94</c:v>
                </c:pt>
                <c:pt idx="43813">
                  <c:v>438045.94</c:v>
                </c:pt>
                <c:pt idx="43814">
                  <c:v>438055.97</c:v>
                </c:pt>
                <c:pt idx="43815">
                  <c:v>438065.94</c:v>
                </c:pt>
                <c:pt idx="43816">
                  <c:v>438075.94</c:v>
                </c:pt>
                <c:pt idx="43817">
                  <c:v>438085.97</c:v>
                </c:pt>
                <c:pt idx="43818">
                  <c:v>438095.94</c:v>
                </c:pt>
                <c:pt idx="43819">
                  <c:v>438105.94</c:v>
                </c:pt>
                <c:pt idx="43820">
                  <c:v>438115.94</c:v>
                </c:pt>
                <c:pt idx="43821">
                  <c:v>438125.94</c:v>
                </c:pt>
                <c:pt idx="43822">
                  <c:v>438135.94</c:v>
                </c:pt>
                <c:pt idx="43823">
                  <c:v>438145.94</c:v>
                </c:pt>
                <c:pt idx="43824">
                  <c:v>438155.91</c:v>
                </c:pt>
                <c:pt idx="43825">
                  <c:v>438165.94</c:v>
                </c:pt>
                <c:pt idx="43826">
                  <c:v>438175.94</c:v>
                </c:pt>
                <c:pt idx="43827">
                  <c:v>438185.94</c:v>
                </c:pt>
                <c:pt idx="43828">
                  <c:v>438195.94</c:v>
                </c:pt>
                <c:pt idx="43829">
                  <c:v>438205.94</c:v>
                </c:pt>
                <c:pt idx="43830">
                  <c:v>438215.94</c:v>
                </c:pt>
                <c:pt idx="43831">
                  <c:v>438225.91</c:v>
                </c:pt>
                <c:pt idx="43832">
                  <c:v>438235.94</c:v>
                </c:pt>
                <c:pt idx="43833">
                  <c:v>438245.94</c:v>
                </c:pt>
                <c:pt idx="43834">
                  <c:v>438255.91</c:v>
                </c:pt>
                <c:pt idx="43835">
                  <c:v>438265.88</c:v>
                </c:pt>
                <c:pt idx="43836">
                  <c:v>438275.94</c:v>
                </c:pt>
                <c:pt idx="43837">
                  <c:v>438285.91</c:v>
                </c:pt>
                <c:pt idx="43838">
                  <c:v>438295.88</c:v>
                </c:pt>
                <c:pt idx="43839">
                  <c:v>438305.94</c:v>
                </c:pt>
                <c:pt idx="43840">
                  <c:v>438315.91</c:v>
                </c:pt>
                <c:pt idx="43841">
                  <c:v>438325.88</c:v>
                </c:pt>
                <c:pt idx="43842">
                  <c:v>438335.88</c:v>
                </c:pt>
                <c:pt idx="43843">
                  <c:v>438345.94</c:v>
                </c:pt>
                <c:pt idx="43844">
                  <c:v>438355.91</c:v>
                </c:pt>
                <c:pt idx="43845">
                  <c:v>438365.88</c:v>
                </c:pt>
                <c:pt idx="43846">
                  <c:v>438375.94</c:v>
                </c:pt>
                <c:pt idx="43847">
                  <c:v>438385.91</c:v>
                </c:pt>
                <c:pt idx="43848">
                  <c:v>438395.88</c:v>
                </c:pt>
                <c:pt idx="43849">
                  <c:v>438405.88</c:v>
                </c:pt>
                <c:pt idx="43850">
                  <c:v>438415.91</c:v>
                </c:pt>
                <c:pt idx="43851">
                  <c:v>438425.88</c:v>
                </c:pt>
                <c:pt idx="43852">
                  <c:v>438435.88</c:v>
                </c:pt>
                <c:pt idx="43853">
                  <c:v>438445.88</c:v>
                </c:pt>
                <c:pt idx="43854">
                  <c:v>438455.88</c:v>
                </c:pt>
                <c:pt idx="43855">
                  <c:v>438465.88</c:v>
                </c:pt>
                <c:pt idx="43856">
                  <c:v>438475.88</c:v>
                </c:pt>
                <c:pt idx="43857">
                  <c:v>438485.88</c:v>
                </c:pt>
                <c:pt idx="43858">
                  <c:v>438495.88</c:v>
                </c:pt>
                <c:pt idx="43859">
                  <c:v>438505.88</c:v>
                </c:pt>
                <c:pt idx="43860">
                  <c:v>438515.84</c:v>
                </c:pt>
                <c:pt idx="43861">
                  <c:v>438525.88</c:v>
                </c:pt>
                <c:pt idx="43862">
                  <c:v>438535.88</c:v>
                </c:pt>
                <c:pt idx="43863">
                  <c:v>438545.84</c:v>
                </c:pt>
                <c:pt idx="43864">
                  <c:v>438555.88</c:v>
                </c:pt>
                <c:pt idx="43865">
                  <c:v>438565.88</c:v>
                </c:pt>
                <c:pt idx="43866">
                  <c:v>438575.88</c:v>
                </c:pt>
                <c:pt idx="43867">
                  <c:v>438585.84</c:v>
                </c:pt>
                <c:pt idx="43868">
                  <c:v>438595.88</c:v>
                </c:pt>
                <c:pt idx="43869">
                  <c:v>438605.88</c:v>
                </c:pt>
                <c:pt idx="43870">
                  <c:v>438615.84</c:v>
                </c:pt>
                <c:pt idx="43871">
                  <c:v>438625.88</c:v>
                </c:pt>
                <c:pt idx="43872">
                  <c:v>438635.88</c:v>
                </c:pt>
                <c:pt idx="43873">
                  <c:v>438645.84</c:v>
                </c:pt>
                <c:pt idx="43874">
                  <c:v>438655.81</c:v>
                </c:pt>
                <c:pt idx="43875">
                  <c:v>438665.88</c:v>
                </c:pt>
                <c:pt idx="43876">
                  <c:v>438675.84</c:v>
                </c:pt>
                <c:pt idx="43877">
                  <c:v>438685.81</c:v>
                </c:pt>
                <c:pt idx="43878">
                  <c:v>438695.81</c:v>
                </c:pt>
                <c:pt idx="43879">
                  <c:v>438705.84</c:v>
                </c:pt>
                <c:pt idx="43880">
                  <c:v>438715.81</c:v>
                </c:pt>
                <c:pt idx="43881">
                  <c:v>438725.81</c:v>
                </c:pt>
                <c:pt idx="43882">
                  <c:v>438735.81</c:v>
                </c:pt>
                <c:pt idx="43883">
                  <c:v>438745.84</c:v>
                </c:pt>
                <c:pt idx="43884">
                  <c:v>438755.81</c:v>
                </c:pt>
                <c:pt idx="43885">
                  <c:v>438765.81</c:v>
                </c:pt>
                <c:pt idx="43886">
                  <c:v>438775.84</c:v>
                </c:pt>
                <c:pt idx="43887">
                  <c:v>438785.81</c:v>
                </c:pt>
                <c:pt idx="43888">
                  <c:v>438795.81</c:v>
                </c:pt>
                <c:pt idx="43889">
                  <c:v>438805.81</c:v>
                </c:pt>
                <c:pt idx="43890">
                  <c:v>438815.81</c:v>
                </c:pt>
                <c:pt idx="43891">
                  <c:v>438825.81</c:v>
                </c:pt>
                <c:pt idx="43892">
                  <c:v>438835.81</c:v>
                </c:pt>
                <c:pt idx="43893">
                  <c:v>438845.81</c:v>
                </c:pt>
                <c:pt idx="43894">
                  <c:v>438855.81</c:v>
                </c:pt>
                <c:pt idx="43895">
                  <c:v>438865.81</c:v>
                </c:pt>
                <c:pt idx="43896">
                  <c:v>438875.78</c:v>
                </c:pt>
                <c:pt idx="43897">
                  <c:v>438885.81</c:v>
                </c:pt>
                <c:pt idx="43898">
                  <c:v>438895.81</c:v>
                </c:pt>
                <c:pt idx="43899">
                  <c:v>438905.78</c:v>
                </c:pt>
                <c:pt idx="43900">
                  <c:v>438915.75</c:v>
                </c:pt>
                <c:pt idx="43901">
                  <c:v>438925.81</c:v>
                </c:pt>
                <c:pt idx="43902">
                  <c:v>438935.81</c:v>
                </c:pt>
                <c:pt idx="43903">
                  <c:v>438945.78</c:v>
                </c:pt>
                <c:pt idx="43904">
                  <c:v>438955.81</c:v>
                </c:pt>
                <c:pt idx="43905">
                  <c:v>438965.81</c:v>
                </c:pt>
                <c:pt idx="43906">
                  <c:v>438975.78</c:v>
                </c:pt>
                <c:pt idx="43907">
                  <c:v>438985.75</c:v>
                </c:pt>
                <c:pt idx="43908">
                  <c:v>438995.81</c:v>
                </c:pt>
                <c:pt idx="43909">
                  <c:v>439005.78</c:v>
                </c:pt>
                <c:pt idx="43910">
                  <c:v>439015.75</c:v>
                </c:pt>
                <c:pt idx="43911">
                  <c:v>439025.81</c:v>
                </c:pt>
                <c:pt idx="43912">
                  <c:v>439035.78</c:v>
                </c:pt>
                <c:pt idx="43913">
                  <c:v>439045.75</c:v>
                </c:pt>
                <c:pt idx="43914">
                  <c:v>439055.75</c:v>
                </c:pt>
                <c:pt idx="43915">
                  <c:v>439065.78</c:v>
                </c:pt>
                <c:pt idx="43916">
                  <c:v>439075.75</c:v>
                </c:pt>
                <c:pt idx="43917">
                  <c:v>439085.75</c:v>
                </c:pt>
                <c:pt idx="43918">
                  <c:v>439095.75</c:v>
                </c:pt>
                <c:pt idx="43919">
                  <c:v>439105.78</c:v>
                </c:pt>
                <c:pt idx="43920">
                  <c:v>439115.75</c:v>
                </c:pt>
                <c:pt idx="43921">
                  <c:v>439125.75</c:v>
                </c:pt>
                <c:pt idx="43922">
                  <c:v>439135.78</c:v>
                </c:pt>
                <c:pt idx="43923">
                  <c:v>439145.75</c:v>
                </c:pt>
                <c:pt idx="43924">
                  <c:v>439155.75</c:v>
                </c:pt>
                <c:pt idx="43925">
                  <c:v>439165.75</c:v>
                </c:pt>
                <c:pt idx="43926">
                  <c:v>439175.75</c:v>
                </c:pt>
                <c:pt idx="43927">
                  <c:v>439185.75</c:v>
                </c:pt>
                <c:pt idx="43928">
                  <c:v>439195.75</c:v>
                </c:pt>
                <c:pt idx="43929">
                  <c:v>439205.72</c:v>
                </c:pt>
                <c:pt idx="43930">
                  <c:v>439215.75</c:v>
                </c:pt>
                <c:pt idx="43931">
                  <c:v>439225.75</c:v>
                </c:pt>
                <c:pt idx="43932">
                  <c:v>439235.72</c:v>
                </c:pt>
                <c:pt idx="43933">
                  <c:v>439245.75</c:v>
                </c:pt>
                <c:pt idx="43934">
                  <c:v>439255.75</c:v>
                </c:pt>
                <c:pt idx="43935">
                  <c:v>439265.72</c:v>
                </c:pt>
                <c:pt idx="43936">
                  <c:v>439275.69</c:v>
                </c:pt>
                <c:pt idx="43937">
                  <c:v>439285.75</c:v>
                </c:pt>
                <c:pt idx="43938">
                  <c:v>439295.72</c:v>
                </c:pt>
                <c:pt idx="43939">
                  <c:v>439305.69</c:v>
                </c:pt>
                <c:pt idx="43940">
                  <c:v>439315.69</c:v>
                </c:pt>
                <c:pt idx="43941">
                  <c:v>439325.75</c:v>
                </c:pt>
                <c:pt idx="43942">
                  <c:v>439335.72</c:v>
                </c:pt>
                <c:pt idx="43943">
                  <c:v>439345.69</c:v>
                </c:pt>
                <c:pt idx="43944">
                  <c:v>439355.75</c:v>
                </c:pt>
                <c:pt idx="43945">
                  <c:v>439365.72</c:v>
                </c:pt>
                <c:pt idx="43946">
                  <c:v>439375.69</c:v>
                </c:pt>
                <c:pt idx="43947">
                  <c:v>439385.69</c:v>
                </c:pt>
                <c:pt idx="43948">
                  <c:v>439395.72</c:v>
                </c:pt>
                <c:pt idx="43949">
                  <c:v>439405.69</c:v>
                </c:pt>
                <c:pt idx="43950">
                  <c:v>439415.69</c:v>
                </c:pt>
                <c:pt idx="43951">
                  <c:v>439425.72</c:v>
                </c:pt>
                <c:pt idx="43952">
                  <c:v>439435.69</c:v>
                </c:pt>
                <c:pt idx="43953">
                  <c:v>439445.69</c:v>
                </c:pt>
                <c:pt idx="43954">
                  <c:v>439455.69</c:v>
                </c:pt>
                <c:pt idx="43955">
                  <c:v>439465.69</c:v>
                </c:pt>
                <c:pt idx="43956">
                  <c:v>439475.69</c:v>
                </c:pt>
                <c:pt idx="43957">
                  <c:v>439485.69</c:v>
                </c:pt>
                <c:pt idx="43958">
                  <c:v>439495.66</c:v>
                </c:pt>
                <c:pt idx="43959">
                  <c:v>439505.69</c:v>
                </c:pt>
                <c:pt idx="43960">
                  <c:v>439515.69</c:v>
                </c:pt>
                <c:pt idx="43961">
                  <c:v>439525.69</c:v>
                </c:pt>
                <c:pt idx="43962">
                  <c:v>439535.69</c:v>
                </c:pt>
                <c:pt idx="43963">
                  <c:v>439545.69</c:v>
                </c:pt>
                <c:pt idx="43964">
                  <c:v>439555.69</c:v>
                </c:pt>
                <c:pt idx="43965">
                  <c:v>439565.66</c:v>
                </c:pt>
                <c:pt idx="43966">
                  <c:v>439575.69</c:v>
                </c:pt>
                <c:pt idx="43967">
                  <c:v>439585.69</c:v>
                </c:pt>
                <c:pt idx="43968">
                  <c:v>439595.66</c:v>
                </c:pt>
                <c:pt idx="43969">
                  <c:v>439605.69</c:v>
                </c:pt>
                <c:pt idx="43970">
                  <c:v>439615.69</c:v>
                </c:pt>
                <c:pt idx="43971">
                  <c:v>439625.66</c:v>
                </c:pt>
                <c:pt idx="43972">
                  <c:v>439635.63</c:v>
                </c:pt>
                <c:pt idx="43973">
                  <c:v>439645.69</c:v>
                </c:pt>
                <c:pt idx="43974">
                  <c:v>439655.66</c:v>
                </c:pt>
                <c:pt idx="43975">
                  <c:v>439665.63</c:v>
                </c:pt>
                <c:pt idx="43976">
                  <c:v>439675.63</c:v>
                </c:pt>
                <c:pt idx="43977">
                  <c:v>439685.69</c:v>
                </c:pt>
                <c:pt idx="43978">
                  <c:v>439695.66</c:v>
                </c:pt>
                <c:pt idx="43979">
                  <c:v>439705.63</c:v>
                </c:pt>
                <c:pt idx="43980">
                  <c:v>439715.69</c:v>
                </c:pt>
                <c:pt idx="43981">
                  <c:v>439725.66</c:v>
                </c:pt>
                <c:pt idx="43982">
                  <c:v>439735.63</c:v>
                </c:pt>
                <c:pt idx="43983">
                  <c:v>439745.63</c:v>
                </c:pt>
                <c:pt idx="43984">
                  <c:v>439755.66</c:v>
                </c:pt>
                <c:pt idx="43985">
                  <c:v>439765.63</c:v>
                </c:pt>
                <c:pt idx="43986">
                  <c:v>439775.63</c:v>
                </c:pt>
                <c:pt idx="43987">
                  <c:v>439785.63</c:v>
                </c:pt>
                <c:pt idx="43988">
                  <c:v>439795.63</c:v>
                </c:pt>
                <c:pt idx="43989">
                  <c:v>439805.63</c:v>
                </c:pt>
                <c:pt idx="43990">
                  <c:v>439815.63</c:v>
                </c:pt>
                <c:pt idx="43991">
                  <c:v>439825.63</c:v>
                </c:pt>
                <c:pt idx="43992">
                  <c:v>439835.63</c:v>
                </c:pt>
                <c:pt idx="43993">
                  <c:v>439845.63</c:v>
                </c:pt>
                <c:pt idx="43994">
                  <c:v>439855.59</c:v>
                </c:pt>
                <c:pt idx="43995">
                  <c:v>439865.63</c:v>
                </c:pt>
                <c:pt idx="43996">
                  <c:v>439875.63</c:v>
                </c:pt>
                <c:pt idx="43997">
                  <c:v>439885.59</c:v>
                </c:pt>
                <c:pt idx="43998">
                  <c:v>439895.63</c:v>
                </c:pt>
                <c:pt idx="43999">
                  <c:v>439905.63</c:v>
                </c:pt>
                <c:pt idx="44000">
                  <c:v>439915.63</c:v>
                </c:pt>
                <c:pt idx="44001">
                  <c:v>439925.59</c:v>
                </c:pt>
                <c:pt idx="44002">
                  <c:v>439935.63</c:v>
                </c:pt>
                <c:pt idx="44003">
                  <c:v>439945.63</c:v>
                </c:pt>
                <c:pt idx="44004">
                  <c:v>439955.59</c:v>
                </c:pt>
                <c:pt idx="44005">
                  <c:v>439965.63</c:v>
                </c:pt>
                <c:pt idx="44006">
                  <c:v>439975.63</c:v>
                </c:pt>
                <c:pt idx="44007">
                  <c:v>439985.59</c:v>
                </c:pt>
                <c:pt idx="44008">
                  <c:v>439995.56</c:v>
                </c:pt>
                <c:pt idx="44009">
                  <c:v>440005.63</c:v>
                </c:pt>
                <c:pt idx="44010">
                  <c:v>440015.59</c:v>
                </c:pt>
                <c:pt idx="44011">
                  <c:v>440025.56</c:v>
                </c:pt>
                <c:pt idx="44012">
                  <c:v>440035.56</c:v>
                </c:pt>
                <c:pt idx="44013">
                  <c:v>440045.59</c:v>
                </c:pt>
                <c:pt idx="44014">
                  <c:v>440055.56</c:v>
                </c:pt>
                <c:pt idx="44015">
                  <c:v>440065.56</c:v>
                </c:pt>
                <c:pt idx="44016">
                  <c:v>440075.56</c:v>
                </c:pt>
                <c:pt idx="44017">
                  <c:v>440085.59</c:v>
                </c:pt>
                <c:pt idx="44018">
                  <c:v>440095.56</c:v>
                </c:pt>
                <c:pt idx="44019">
                  <c:v>440105.56</c:v>
                </c:pt>
                <c:pt idx="44020">
                  <c:v>440115.59</c:v>
                </c:pt>
                <c:pt idx="44021">
                  <c:v>440125.56</c:v>
                </c:pt>
                <c:pt idx="44022">
                  <c:v>440135.56</c:v>
                </c:pt>
                <c:pt idx="44023">
                  <c:v>440145.56</c:v>
                </c:pt>
                <c:pt idx="44024">
                  <c:v>440155.56</c:v>
                </c:pt>
                <c:pt idx="44025">
                  <c:v>440165.56</c:v>
                </c:pt>
                <c:pt idx="44026">
                  <c:v>440175.56</c:v>
                </c:pt>
                <c:pt idx="44027">
                  <c:v>440185.56</c:v>
                </c:pt>
                <c:pt idx="44028">
                  <c:v>440195.56</c:v>
                </c:pt>
                <c:pt idx="44029">
                  <c:v>440205.56</c:v>
                </c:pt>
                <c:pt idx="44030">
                  <c:v>440215.53</c:v>
                </c:pt>
                <c:pt idx="44031">
                  <c:v>440225.56</c:v>
                </c:pt>
                <c:pt idx="44032">
                  <c:v>440235.56</c:v>
                </c:pt>
                <c:pt idx="44033">
                  <c:v>440245.53</c:v>
                </c:pt>
                <c:pt idx="44034">
                  <c:v>440255.5</c:v>
                </c:pt>
                <c:pt idx="44035">
                  <c:v>440265.56</c:v>
                </c:pt>
                <c:pt idx="44036">
                  <c:v>440275.56</c:v>
                </c:pt>
                <c:pt idx="44037">
                  <c:v>440285.53</c:v>
                </c:pt>
                <c:pt idx="44038">
                  <c:v>440295.56</c:v>
                </c:pt>
                <c:pt idx="44039">
                  <c:v>440305.56</c:v>
                </c:pt>
                <c:pt idx="44040">
                  <c:v>440315.53</c:v>
                </c:pt>
                <c:pt idx="44041">
                  <c:v>440325.5</c:v>
                </c:pt>
                <c:pt idx="44042">
                  <c:v>440335.56</c:v>
                </c:pt>
                <c:pt idx="44043">
                  <c:v>440345.53</c:v>
                </c:pt>
                <c:pt idx="44044">
                  <c:v>440355.5</c:v>
                </c:pt>
                <c:pt idx="44045">
                  <c:v>440365.5</c:v>
                </c:pt>
                <c:pt idx="44046">
                  <c:v>440375.53</c:v>
                </c:pt>
                <c:pt idx="44047">
                  <c:v>440385.5</c:v>
                </c:pt>
                <c:pt idx="44048">
                  <c:v>440395.5</c:v>
                </c:pt>
                <c:pt idx="44049">
                  <c:v>440405.53</c:v>
                </c:pt>
                <c:pt idx="44050">
                  <c:v>440415.5</c:v>
                </c:pt>
                <c:pt idx="44051">
                  <c:v>440425.5</c:v>
                </c:pt>
                <c:pt idx="44052">
                  <c:v>440435.5</c:v>
                </c:pt>
                <c:pt idx="44053">
                  <c:v>440445.53</c:v>
                </c:pt>
                <c:pt idx="44054">
                  <c:v>440455.5</c:v>
                </c:pt>
                <c:pt idx="44055">
                  <c:v>440465.5</c:v>
                </c:pt>
                <c:pt idx="44056">
                  <c:v>440475.53</c:v>
                </c:pt>
                <c:pt idx="44057">
                  <c:v>440485.5</c:v>
                </c:pt>
                <c:pt idx="44058">
                  <c:v>440495.5</c:v>
                </c:pt>
                <c:pt idx="44059">
                  <c:v>440505.5</c:v>
                </c:pt>
                <c:pt idx="44060">
                  <c:v>440515.5</c:v>
                </c:pt>
                <c:pt idx="44061">
                  <c:v>440525.5</c:v>
                </c:pt>
                <c:pt idx="44062">
                  <c:v>440535.5</c:v>
                </c:pt>
                <c:pt idx="44063">
                  <c:v>440545.47</c:v>
                </c:pt>
                <c:pt idx="44064">
                  <c:v>440555.5</c:v>
                </c:pt>
                <c:pt idx="44065">
                  <c:v>440565.5</c:v>
                </c:pt>
                <c:pt idx="44066">
                  <c:v>440575.47</c:v>
                </c:pt>
                <c:pt idx="44067">
                  <c:v>440585.5</c:v>
                </c:pt>
                <c:pt idx="44068">
                  <c:v>440595.5</c:v>
                </c:pt>
                <c:pt idx="44069">
                  <c:v>440605.47</c:v>
                </c:pt>
                <c:pt idx="44070">
                  <c:v>440615.44</c:v>
                </c:pt>
                <c:pt idx="44071">
                  <c:v>440625.5</c:v>
                </c:pt>
                <c:pt idx="44072">
                  <c:v>440635.5</c:v>
                </c:pt>
                <c:pt idx="44073">
                  <c:v>440645.44</c:v>
                </c:pt>
                <c:pt idx="44074">
                  <c:v>440655.5</c:v>
                </c:pt>
                <c:pt idx="44075">
                  <c:v>440665.5</c:v>
                </c:pt>
                <c:pt idx="44076">
                  <c:v>440675.47</c:v>
                </c:pt>
                <c:pt idx="44077">
                  <c:v>440685.44</c:v>
                </c:pt>
                <c:pt idx="44078">
                  <c:v>440695.5</c:v>
                </c:pt>
                <c:pt idx="44079">
                  <c:v>440705.47</c:v>
                </c:pt>
                <c:pt idx="44080">
                  <c:v>440715.44</c:v>
                </c:pt>
                <c:pt idx="44081">
                  <c:v>440725.44</c:v>
                </c:pt>
                <c:pt idx="44082">
                  <c:v>440735.47</c:v>
                </c:pt>
                <c:pt idx="44083">
                  <c:v>440745.44</c:v>
                </c:pt>
                <c:pt idx="44084">
                  <c:v>440755.44</c:v>
                </c:pt>
                <c:pt idx="44085">
                  <c:v>440765.47</c:v>
                </c:pt>
                <c:pt idx="44086">
                  <c:v>440775.44</c:v>
                </c:pt>
                <c:pt idx="44087">
                  <c:v>440785.44</c:v>
                </c:pt>
                <c:pt idx="44088">
                  <c:v>440795.44</c:v>
                </c:pt>
                <c:pt idx="44089">
                  <c:v>440805.44</c:v>
                </c:pt>
                <c:pt idx="44090">
                  <c:v>440815.44</c:v>
                </c:pt>
                <c:pt idx="44091">
                  <c:v>440825.44</c:v>
                </c:pt>
                <c:pt idx="44092">
                  <c:v>440835.47</c:v>
                </c:pt>
                <c:pt idx="44093">
                  <c:v>440845.44</c:v>
                </c:pt>
                <c:pt idx="44094">
                  <c:v>440855.44</c:v>
                </c:pt>
                <c:pt idx="44095">
                  <c:v>440865.44</c:v>
                </c:pt>
                <c:pt idx="44096">
                  <c:v>440875.44</c:v>
                </c:pt>
                <c:pt idx="44097">
                  <c:v>440885.44</c:v>
                </c:pt>
                <c:pt idx="44098">
                  <c:v>440895.44</c:v>
                </c:pt>
                <c:pt idx="44099">
                  <c:v>440905.41</c:v>
                </c:pt>
                <c:pt idx="44100">
                  <c:v>440915.44</c:v>
                </c:pt>
                <c:pt idx="44101">
                  <c:v>440925.44</c:v>
                </c:pt>
                <c:pt idx="44102">
                  <c:v>440935.41</c:v>
                </c:pt>
                <c:pt idx="44103">
                  <c:v>440945.44</c:v>
                </c:pt>
                <c:pt idx="44104">
                  <c:v>440955.44</c:v>
                </c:pt>
                <c:pt idx="44105">
                  <c:v>440965.41</c:v>
                </c:pt>
                <c:pt idx="44106">
                  <c:v>440975.38</c:v>
                </c:pt>
                <c:pt idx="44107">
                  <c:v>440985.44</c:v>
                </c:pt>
                <c:pt idx="44108">
                  <c:v>440995.41</c:v>
                </c:pt>
                <c:pt idx="44109">
                  <c:v>441005.38</c:v>
                </c:pt>
                <c:pt idx="44110">
                  <c:v>441015.38</c:v>
                </c:pt>
                <c:pt idx="44111">
                  <c:v>441025.44</c:v>
                </c:pt>
                <c:pt idx="44112">
                  <c:v>441035.41</c:v>
                </c:pt>
                <c:pt idx="44113">
                  <c:v>441045.38</c:v>
                </c:pt>
                <c:pt idx="44114">
                  <c:v>441055.44</c:v>
                </c:pt>
                <c:pt idx="44115">
                  <c:v>441065.41</c:v>
                </c:pt>
                <c:pt idx="44116">
                  <c:v>441075.38</c:v>
                </c:pt>
                <c:pt idx="44117">
                  <c:v>441085.38</c:v>
                </c:pt>
                <c:pt idx="44118">
                  <c:v>441095.41</c:v>
                </c:pt>
                <c:pt idx="44119">
                  <c:v>441105.38</c:v>
                </c:pt>
                <c:pt idx="44120">
                  <c:v>441115.38</c:v>
                </c:pt>
                <c:pt idx="44121">
                  <c:v>441125.41</c:v>
                </c:pt>
                <c:pt idx="44122">
                  <c:v>441135.38</c:v>
                </c:pt>
                <c:pt idx="44123">
                  <c:v>441145.38</c:v>
                </c:pt>
                <c:pt idx="44124">
                  <c:v>441155.38</c:v>
                </c:pt>
                <c:pt idx="44125">
                  <c:v>441165.38</c:v>
                </c:pt>
                <c:pt idx="44126">
                  <c:v>441175.38</c:v>
                </c:pt>
                <c:pt idx="44127">
                  <c:v>441185.38</c:v>
                </c:pt>
                <c:pt idx="44128">
                  <c:v>441195.34</c:v>
                </c:pt>
                <c:pt idx="44129">
                  <c:v>441205.38</c:v>
                </c:pt>
                <c:pt idx="44130">
                  <c:v>441215.38</c:v>
                </c:pt>
                <c:pt idx="44131">
                  <c:v>441225.38</c:v>
                </c:pt>
                <c:pt idx="44132">
                  <c:v>441235.38</c:v>
                </c:pt>
                <c:pt idx="44133">
                  <c:v>441245.38</c:v>
                </c:pt>
                <c:pt idx="44134">
                  <c:v>441255.38</c:v>
                </c:pt>
                <c:pt idx="44135">
                  <c:v>441265.34</c:v>
                </c:pt>
                <c:pt idx="44136">
                  <c:v>441275.38</c:v>
                </c:pt>
                <c:pt idx="44137">
                  <c:v>441285.38</c:v>
                </c:pt>
                <c:pt idx="44138">
                  <c:v>441295.34</c:v>
                </c:pt>
                <c:pt idx="44139">
                  <c:v>441305.38</c:v>
                </c:pt>
                <c:pt idx="44140">
                  <c:v>441315.38</c:v>
                </c:pt>
                <c:pt idx="44141">
                  <c:v>441325.34</c:v>
                </c:pt>
                <c:pt idx="44142">
                  <c:v>441335.31</c:v>
                </c:pt>
                <c:pt idx="44143">
                  <c:v>441345.38</c:v>
                </c:pt>
                <c:pt idx="44144">
                  <c:v>441355.34</c:v>
                </c:pt>
                <c:pt idx="44145">
                  <c:v>441365.31</c:v>
                </c:pt>
                <c:pt idx="44146">
                  <c:v>441375.31</c:v>
                </c:pt>
                <c:pt idx="44147">
                  <c:v>441385.38</c:v>
                </c:pt>
                <c:pt idx="44148">
                  <c:v>441395.31</c:v>
                </c:pt>
                <c:pt idx="44149">
                  <c:v>441405.31</c:v>
                </c:pt>
                <c:pt idx="44150">
                  <c:v>441415.38</c:v>
                </c:pt>
                <c:pt idx="44151">
                  <c:v>441425.34</c:v>
                </c:pt>
                <c:pt idx="44152">
                  <c:v>441435.31</c:v>
                </c:pt>
                <c:pt idx="44153">
                  <c:v>441445.31</c:v>
                </c:pt>
                <c:pt idx="44154">
                  <c:v>441455.34</c:v>
                </c:pt>
                <c:pt idx="44155">
                  <c:v>441465.31</c:v>
                </c:pt>
                <c:pt idx="44156">
                  <c:v>441475.31</c:v>
                </c:pt>
                <c:pt idx="44157">
                  <c:v>441485.31</c:v>
                </c:pt>
                <c:pt idx="44158">
                  <c:v>441495.31</c:v>
                </c:pt>
                <c:pt idx="44159">
                  <c:v>441505.31</c:v>
                </c:pt>
                <c:pt idx="44160">
                  <c:v>441515.31</c:v>
                </c:pt>
                <c:pt idx="44161">
                  <c:v>441525.31</c:v>
                </c:pt>
                <c:pt idx="44162">
                  <c:v>441535.31</c:v>
                </c:pt>
                <c:pt idx="44163">
                  <c:v>441545.31</c:v>
                </c:pt>
                <c:pt idx="44164">
                  <c:v>441555.28</c:v>
                </c:pt>
                <c:pt idx="44165">
                  <c:v>441565.31</c:v>
                </c:pt>
                <c:pt idx="44166">
                  <c:v>441575.31</c:v>
                </c:pt>
                <c:pt idx="44167">
                  <c:v>441585.28</c:v>
                </c:pt>
                <c:pt idx="44168">
                  <c:v>441595.25</c:v>
                </c:pt>
                <c:pt idx="44169">
                  <c:v>441605.31</c:v>
                </c:pt>
                <c:pt idx="44170">
                  <c:v>441615.31</c:v>
                </c:pt>
                <c:pt idx="44171">
                  <c:v>441625.28</c:v>
                </c:pt>
                <c:pt idx="44172">
                  <c:v>441635.31</c:v>
                </c:pt>
                <c:pt idx="44173">
                  <c:v>441645.31</c:v>
                </c:pt>
                <c:pt idx="44174">
                  <c:v>441655.28</c:v>
                </c:pt>
                <c:pt idx="44175">
                  <c:v>441665.25</c:v>
                </c:pt>
                <c:pt idx="44176">
                  <c:v>441675.31</c:v>
                </c:pt>
                <c:pt idx="44177">
                  <c:v>441685.28</c:v>
                </c:pt>
                <c:pt idx="44178">
                  <c:v>441695.25</c:v>
                </c:pt>
                <c:pt idx="44179">
                  <c:v>441705.31</c:v>
                </c:pt>
                <c:pt idx="44180">
                  <c:v>441715.28</c:v>
                </c:pt>
                <c:pt idx="44181">
                  <c:v>441725.25</c:v>
                </c:pt>
                <c:pt idx="44182">
                  <c:v>441735.25</c:v>
                </c:pt>
                <c:pt idx="44183">
                  <c:v>441745.28</c:v>
                </c:pt>
                <c:pt idx="44184">
                  <c:v>441755.25</c:v>
                </c:pt>
                <c:pt idx="44185">
                  <c:v>441765.25</c:v>
                </c:pt>
                <c:pt idx="44186">
                  <c:v>441775.25</c:v>
                </c:pt>
                <c:pt idx="44187">
                  <c:v>441785.28</c:v>
                </c:pt>
                <c:pt idx="44188">
                  <c:v>441795.25</c:v>
                </c:pt>
                <c:pt idx="44189">
                  <c:v>441805.25</c:v>
                </c:pt>
                <c:pt idx="44190">
                  <c:v>441815.28</c:v>
                </c:pt>
                <c:pt idx="44191">
                  <c:v>441825.25</c:v>
                </c:pt>
                <c:pt idx="44192">
                  <c:v>441835.25</c:v>
                </c:pt>
                <c:pt idx="44193">
                  <c:v>441845.25</c:v>
                </c:pt>
                <c:pt idx="44194">
                  <c:v>441855.25</c:v>
                </c:pt>
                <c:pt idx="44195">
                  <c:v>441865.25</c:v>
                </c:pt>
                <c:pt idx="44196">
                  <c:v>441875.25</c:v>
                </c:pt>
                <c:pt idx="44197">
                  <c:v>441885.22</c:v>
                </c:pt>
                <c:pt idx="44198">
                  <c:v>441895.25</c:v>
                </c:pt>
                <c:pt idx="44199">
                  <c:v>441905.25</c:v>
                </c:pt>
                <c:pt idx="44200">
                  <c:v>441915.22</c:v>
                </c:pt>
                <c:pt idx="44201">
                  <c:v>441925.25</c:v>
                </c:pt>
                <c:pt idx="44202">
                  <c:v>441935.25</c:v>
                </c:pt>
                <c:pt idx="44203">
                  <c:v>441945.22</c:v>
                </c:pt>
                <c:pt idx="44204">
                  <c:v>441955.19</c:v>
                </c:pt>
                <c:pt idx="44205">
                  <c:v>441965.25</c:v>
                </c:pt>
                <c:pt idx="44206">
                  <c:v>441975.25</c:v>
                </c:pt>
                <c:pt idx="44207">
                  <c:v>441985.22</c:v>
                </c:pt>
                <c:pt idx="44208">
                  <c:v>441995.25</c:v>
                </c:pt>
                <c:pt idx="44209">
                  <c:v>442005.25</c:v>
                </c:pt>
                <c:pt idx="44210">
                  <c:v>442015.22</c:v>
                </c:pt>
                <c:pt idx="44211">
                  <c:v>442025.19</c:v>
                </c:pt>
                <c:pt idx="44212">
                  <c:v>442035.25</c:v>
                </c:pt>
                <c:pt idx="44213">
                  <c:v>442045.22</c:v>
                </c:pt>
                <c:pt idx="44214">
                  <c:v>442055.19</c:v>
                </c:pt>
                <c:pt idx="44215">
                  <c:v>442065.19</c:v>
                </c:pt>
                <c:pt idx="44216">
                  <c:v>442075.22</c:v>
                </c:pt>
                <c:pt idx="44217">
                  <c:v>442085.19</c:v>
                </c:pt>
                <c:pt idx="44218">
                  <c:v>442095.19</c:v>
                </c:pt>
                <c:pt idx="44219">
                  <c:v>442105.22</c:v>
                </c:pt>
                <c:pt idx="44220">
                  <c:v>442115.19</c:v>
                </c:pt>
                <c:pt idx="44221">
                  <c:v>442125.19</c:v>
                </c:pt>
                <c:pt idx="44222">
                  <c:v>442135.19</c:v>
                </c:pt>
                <c:pt idx="44223">
                  <c:v>442145.22</c:v>
                </c:pt>
                <c:pt idx="44224">
                  <c:v>442155.19</c:v>
                </c:pt>
                <c:pt idx="44225">
                  <c:v>442165.19</c:v>
                </c:pt>
                <c:pt idx="44226">
                  <c:v>442175.22</c:v>
                </c:pt>
                <c:pt idx="44227">
                  <c:v>442185.19</c:v>
                </c:pt>
                <c:pt idx="44228">
                  <c:v>442195.19</c:v>
                </c:pt>
                <c:pt idx="44229">
                  <c:v>442205.19</c:v>
                </c:pt>
                <c:pt idx="44230">
                  <c:v>442215.19</c:v>
                </c:pt>
                <c:pt idx="44231">
                  <c:v>442225.19</c:v>
                </c:pt>
                <c:pt idx="44232">
                  <c:v>442235.19</c:v>
                </c:pt>
                <c:pt idx="44233">
                  <c:v>442245.19</c:v>
                </c:pt>
                <c:pt idx="44234">
                  <c:v>442255.19</c:v>
                </c:pt>
                <c:pt idx="44235">
                  <c:v>442265.19</c:v>
                </c:pt>
                <c:pt idx="44236">
                  <c:v>442275.16</c:v>
                </c:pt>
                <c:pt idx="44237">
                  <c:v>442285.19</c:v>
                </c:pt>
                <c:pt idx="44238">
                  <c:v>442295.19</c:v>
                </c:pt>
                <c:pt idx="44239">
                  <c:v>442305.16</c:v>
                </c:pt>
                <c:pt idx="44240">
                  <c:v>442315.13</c:v>
                </c:pt>
                <c:pt idx="44241">
                  <c:v>442325.19</c:v>
                </c:pt>
                <c:pt idx="44242">
                  <c:v>442335.16</c:v>
                </c:pt>
                <c:pt idx="44243">
                  <c:v>442345.13</c:v>
                </c:pt>
                <c:pt idx="44244">
                  <c:v>442355.13</c:v>
                </c:pt>
                <c:pt idx="44245">
                  <c:v>442365.19</c:v>
                </c:pt>
                <c:pt idx="44246">
                  <c:v>442375.16</c:v>
                </c:pt>
                <c:pt idx="44247">
                  <c:v>442385.13</c:v>
                </c:pt>
                <c:pt idx="44248">
                  <c:v>442395.19</c:v>
                </c:pt>
                <c:pt idx="44249">
                  <c:v>442405.16</c:v>
                </c:pt>
                <c:pt idx="44250">
                  <c:v>442415.13</c:v>
                </c:pt>
                <c:pt idx="44251">
                  <c:v>442425.13</c:v>
                </c:pt>
                <c:pt idx="44252">
                  <c:v>442435.16</c:v>
                </c:pt>
                <c:pt idx="44253">
                  <c:v>442445.13</c:v>
                </c:pt>
                <c:pt idx="44254">
                  <c:v>442455.13</c:v>
                </c:pt>
                <c:pt idx="44255">
                  <c:v>442465.16</c:v>
                </c:pt>
                <c:pt idx="44256">
                  <c:v>442475.13</c:v>
                </c:pt>
                <c:pt idx="44257">
                  <c:v>442485.13</c:v>
                </c:pt>
                <c:pt idx="44258">
                  <c:v>442495.13</c:v>
                </c:pt>
                <c:pt idx="44259">
                  <c:v>442505.13</c:v>
                </c:pt>
                <c:pt idx="44260">
                  <c:v>442515.13</c:v>
                </c:pt>
                <c:pt idx="44261">
                  <c:v>442525.13</c:v>
                </c:pt>
                <c:pt idx="44262">
                  <c:v>442535.09</c:v>
                </c:pt>
                <c:pt idx="44263">
                  <c:v>442545.13</c:v>
                </c:pt>
                <c:pt idx="44264">
                  <c:v>442555.13</c:v>
                </c:pt>
                <c:pt idx="44265">
                  <c:v>442565.13</c:v>
                </c:pt>
                <c:pt idx="44266">
                  <c:v>442575.13</c:v>
                </c:pt>
                <c:pt idx="44267">
                  <c:v>442585.13</c:v>
                </c:pt>
                <c:pt idx="44268">
                  <c:v>442595.13</c:v>
                </c:pt>
                <c:pt idx="44269">
                  <c:v>442605.09</c:v>
                </c:pt>
                <c:pt idx="44270">
                  <c:v>442615.13</c:v>
                </c:pt>
                <c:pt idx="44271">
                  <c:v>442625.13</c:v>
                </c:pt>
                <c:pt idx="44272">
                  <c:v>442635.09</c:v>
                </c:pt>
                <c:pt idx="44273">
                  <c:v>442645.13</c:v>
                </c:pt>
                <c:pt idx="44274">
                  <c:v>442655.13</c:v>
                </c:pt>
                <c:pt idx="44275">
                  <c:v>442665.09</c:v>
                </c:pt>
                <c:pt idx="44276">
                  <c:v>442675.06</c:v>
                </c:pt>
                <c:pt idx="44277">
                  <c:v>442685.13</c:v>
                </c:pt>
                <c:pt idx="44278">
                  <c:v>442695.09</c:v>
                </c:pt>
                <c:pt idx="44279">
                  <c:v>442705.06</c:v>
                </c:pt>
                <c:pt idx="44280">
                  <c:v>442715.13</c:v>
                </c:pt>
                <c:pt idx="44281">
                  <c:v>442725.13</c:v>
                </c:pt>
                <c:pt idx="44282">
                  <c:v>442735.09</c:v>
                </c:pt>
                <c:pt idx="44283">
                  <c:v>442745.06</c:v>
                </c:pt>
                <c:pt idx="44284">
                  <c:v>442755.13</c:v>
                </c:pt>
                <c:pt idx="44285">
                  <c:v>442765.09</c:v>
                </c:pt>
                <c:pt idx="44286">
                  <c:v>442775.06</c:v>
                </c:pt>
                <c:pt idx="44287">
                  <c:v>442785.06</c:v>
                </c:pt>
                <c:pt idx="44288">
                  <c:v>442795.09</c:v>
                </c:pt>
                <c:pt idx="44289">
                  <c:v>442805.06</c:v>
                </c:pt>
                <c:pt idx="44290">
                  <c:v>442815.06</c:v>
                </c:pt>
                <c:pt idx="44291">
                  <c:v>442825.06</c:v>
                </c:pt>
                <c:pt idx="44292">
                  <c:v>442835.06</c:v>
                </c:pt>
                <c:pt idx="44293">
                  <c:v>442845.06</c:v>
                </c:pt>
                <c:pt idx="44294">
                  <c:v>442855.06</c:v>
                </c:pt>
                <c:pt idx="44295">
                  <c:v>442865.06</c:v>
                </c:pt>
                <c:pt idx="44296">
                  <c:v>442875.06</c:v>
                </c:pt>
                <c:pt idx="44297">
                  <c:v>442885.06</c:v>
                </c:pt>
                <c:pt idx="44298">
                  <c:v>442895.03</c:v>
                </c:pt>
                <c:pt idx="44299">
                  <c:v>442905.06</c:v>
                </c:pt>
                <c:pt idx="44300">
                  <c:v>442915.06</c:v>
                </c:pt>
                <c:pt idx="44301">
                  <c:v>442925.03</c:v>
                </c:pt>
                <c:pt idx="44302">
                  <c:v>442935.06</c:v>
                </c:pt>
                <c:pt idx="44303">
                  <c:v>442945.06</c:v>
                </c:pt>
                <c:pt idx="44304">
                  <c:v>442955.06</c:v>
                </c:pt>
                <c:pt idx="44305">
                  <c:v>442965.03</c:v>
                </c:pt>
                <c:pt idx="44306">
                  <c:v>442975.06</c:v>
                </c:pt>
                <c:pt idx="44307">
                  <c:v>442985.06</c:v>
                </c:pt>
                <c:pt idx="44308">
                  <c:v>442995.03</c:v>
                </c:pt>
                <c:pt idx="44309">
                  <c:v>443005</c:v>
                </c:pt>
                <c:pt idx="44310">
                  <c:v>443015.06</c:v>
                </c:pt>
                <c:pt idx="44311">
                  <c:v>443025.03</c:v>
                </c:pt>
                <c:pt idx="44312">
                  <c:v>443035</c:v>
                </c:pt>
                <c:pt idx="44313">
                  <c:v>443045.06</c:v>
                </c:pt>
                <c:pt idx="44314">
                  <c:v>443055.03</c:v>
                </c:pt>
                <c:pt idx="44315">
                  <c:v>443065</c:v>
                </c:pt>
                <c:pt idx="44316">
                  <c:v>443075</c:v>
                </c:pt>
                <c:pt idx="44317">
                  <c:v>443085.03</c:v>
                </c:pt>
                <c:pt idx="44318">
                  <c:v>443095</c:v>
                </c:pt>
                <c:pt idx="44319">
                  <c:v>443105</c:v>
                </c:pt>
                <c:pt idx="44320">
                  <c:v>443115.06</c:v>
                </c:pt>
                <c:pt idx="44321">
                  <c:v>443125.03</c:v>
                </c:pt>
                <c:pt idx="44322">
                  <c:v>443135</c:v>
                </c:pt>
                <c:pt idx="44323">
                  <c:v>443145</c:v>
                </c:pt>
                <c:pt idx="44324">
                  <c:v>443155.03</c:v>
                </c:pt>
                <c:pt idx="44325">
                  <c:v>443165</c:v>
                </c:pt>
                <c:pt idx="44326">
                  <c:v>443175</c:v>
                </c:pt>
                <c:pt idx="44327">
                  <c:v>443185</c:v>
                </c:pt>
                <c:pt idx="44328">
                  <c:v>443195</c:v>
                </c:pt>
                <c:pt idx="44329">
                  <c:v>443205</c:v>
                </c:pt>
                <c:pt idx="44330">
                  <c:v>443215</c:v>
                </c:pt>
                <c:pt idx="44331">
                  <c:v>443225</c:v>
                </c:pt>
                <c:pt idx="44332">
                  <c:v>443235</c:v>
                </c:pt>
                <c:pt idx="44333">
                  <c:v>443245</c:v>
                </c:pt>
                <c:pt idx="44334">
                  <c:v>443254.97</c:v>
                </c:pt>
                <c:pt idx="44335">
                  <c:v>443265</c:v>
                </c:pt>
                <c:pt idx="44336">
                  <c:v>443275</c:v>
                </c:pt>
                <c:pt idx="44337">
                  <c:v>443284.97</c:v>
                </c:pt>
                <c:pt idx="44338">
                  <c:v>443294.94</c:v>
                </c:pt>
                <c:pt idx="44339">
                  <c:v>443305</c:v>
                </c:pt>
                <c:pt idx="44340">
                  <c:v>443315</c:v>
                </c:pt>
                <c:pt idx="44341">
                  <c:v>443324.97</c:v>
                </c:pt>
                <c:pt idx="44342">
                  <c:v>443335</c:v>
                </c:pt>
                <c:pt idx="44343">
                  <c:v>443345</c:v>
                </c:pt>
                <c:pt idx="44344">
                  <c:v>443354.97</c:v>
                </c:pt>
                <c:pt idx="44345">
                  <c:v>443364.94</c:v>
                </c:pt>
                <c:pt idx="44346">
                  <c:v>443375</c:v>
                </c:pt>
                <c:pt idx="44347">
                  <c:v>443384.97</c:v>
                </c:pt>
                <c:pt idx="44348">
                  <c:v>443394.94</c:v>
                </c:pt>
                <c:pt idx="44349">
                  <c:v>443405</c:v>
                </c:pt>
                <c:pt idx="44350">
                  <c:v>443414.97</c:v>
                </c:pt>
                <c:pt idx="44351">
                  <c:v>443424.94</c:v>
                </c:pt>
                <c:pt idx="44352">
                  <c:v>443434.94</c:v>
                </c:pt>
                <c:pt idx="44353">
                  <c:v>443444.97</c:v>
                </c:pt>
                <c:pt idx="44354">
                  <c:v>443454.94</c:v>
                </c:pt>
                <c:pt idx="44355">
                  <c:v>443464.94</c:v>
                </c:pt>
                <c:pt idx="44356">
                  <c:v>443474.94</c:v>
                </c:pt>
                <c:pt idx="44357">
                  <c:v>443484.97</c:v>
                </c:pt>
                <c:pt idx="44358">
                  <c:v>443494.94</c:v>
                </c:pt>
                <c:pt idx="44359">
                  <c:v>443504.94</c:v>
                </c:pt>
                <c:pt idx="44360">
                  <c:v>443514.97</c:v>
                </c:pt>
                <c:pt idx="44361">
                  <c:v>443524.94</c:v>
                </c:pt>
                <c:pt idx="44362">
                  <c:v>443534.94</c:v>
                </c:pt>
                <c:pt idx="44363">
                  <c:v>443544.94</c:v>
                </c:pt>
                <c:pt idx="44364">
                  <c:v>443554.94</c:v>
                </c:pt>
                <c:pt idx="44365">
                  <c:v>443564.94</c:v>
                </c:pt>
                <c:pt idx="44366">
                  <c:v>443574.94</c:v>
                </c:pt>
                <c:pt idx="44367">
                  <c:v>443584.94</c:v>
                </c:pt>
                <c:pt idx="44368">
                  <c:v>443594.94</c:v>
                </c:pt>
                <c:pt idx="44369">
                  <c:v>443604.94</c:v>
                </c:pt>
                <c:pt idx="44370">
                  <c:v>443614.91</c:v>
                </c:pt>
                <c:pt idx="44371">
                  <c:v>443624.94</c:v>
                </c:pt>
                <c:pt idx="44372">
                  <c:v>443634.94</c:v>
                </c:pt>
                <c:pt idx="44373">
                  <c:v>443644.91</c:v>
                </c:pt>
                <c:pt idx="44374">
                  <c:v>443654.88</c:v>
                </c:pt>
                <c:pt idx="44375">
                  <c:v>443664.94</c:v>
                </c:pt>
                <c:pt idx="44376">
                  <c:v>443674.91</c:v>
                </c:pt>
                <c:pt idx="44377">
                  <c:v>443684.88</c:v>
                </c:pt>
                <c:pt idx="44378">
                  <c:v>443694.94</c:v>
                </c:pt>
                <c:pt idx="44379">
                  <c:v>443704.94</c:v>
                </c:pt>
                <c:pt idx="44380">
                  <c:v>443714.91</c:v>
                </c:pt>
                <c:pt idx="44381">
                  <c:v>443724.88</c:v>
                </c:pt>
                <c:pt idx="44382">
                  <c:v>443734.94</c:v>
                </c:pt>
                <c:pt idx="44383">
                  <c:v>443744.91</c:v>
                </c:pt>
                <c:pt idx="44384">
                  <c:v>443754.88</c:v>
                </c:pt>
                <c:pt idx="44385">
                  <c:v>443764.88</c:v>
                </c:pt>
                <c:pt idx="44386">
                  <c:v>443774.91</c:v>
                </c:pt>
                <c:pt idx="44387">
                  <c:v>443784.88</c:v>
                </c:pt>
                <c:pt idx="44388">
                  <c:v>443794.88</c:v>
                </c:pt>
                <c:pt idx="44389">
                  <c:v>443804.91</c:v>
                </c:pt>
                <c:pt idx="44390">
                  <c:v>443814.88</c:v>
                </c:pt>
                <c:pt idx="44391">
                  <c:v>443824.88</c:v>
                </c:pt>
                <c:pt idx="44392">
                  <c:v>443834.88</c:v>
                </c:pt>
                <c:pt idx="44393">
                  <c:v>443844.88</c:v>
                </c:pt>
                <c:pt idx="44394">
                  <c:v>443854.88</c:v>
                </c:pt>
                <c:pt idx="44395">
                  <c:v>443864.88</c:v>
                </c:pt>
                <c:pt idx="44396">
                  <c:v>443874.91</c:v>
                </c:pt>
                <c:pt idx="44397">
                  <c:v>443884.88</c:v>
                </c:pt>
                <c:pt idx="44398">
                  <c:v>443894.88</c:v>
                </c:pt>
                <c:pt idx="44399">
                  <c:v>443904.88</c:v>
                </c:pt>
                <c:pt idx="44400">
                  <c:v>443914.88</c:v>
                </c:pt>
                <c:pt idx="44401">
                  <c:v>443924.88</c:v>
                </c:pt>
                <c:pt idx="44402">
                  <c:v>443934.88</c:v>
                </c:pt>
                <c:pt idx="44403">
                  <c:v>443944.84</c:v>
                </c:pt>
                <c:pt idx="44404">
                  <c:v>443954.88</c:v>
                </c:pt>
                <c:pt idx="44405">
                  <c:v>443964.88</c:v>
                </c:pt>
                <c:pt idx="44406">
                  <c:v>443974.84</c:v>
                </c:pt>
                <c:pt idx="44407">
                  <c:v>443984.88</c:v>
                </c:pt>
                <c:pt idx="44408">
                  <c:v>443994.88</c:v>
                </c:pt>
                <c:pt idx="44409">
                  <c:v>444004.84</c:v>
                </c:pt>
                <c:pt idx="44410">
                  <c:v>444014.88</c:v>
                </c:pt>
                <c:pt idx="44411">
                  <c:v>444024.88</c:v>
                </c:pt>
                <c:pt idx="44412">
                  <c:v>444034.84</c:v>
                </c:pt>
                <c:pt idx="44413">
                  <c:v>444044.81</c:v>
                </c:pt>
                <c:pt idx="44414">
                  <c:v>444054.88</c:v>
                </c:pt>
                <c:pt idx="44415">
                  <c:v>444064.88</c:v>
                </c:pt>
                <c:pt idx="44416">
                  <c:v>444074.84</c:v>
                </c:pt>
                <c:pt idx="44417">
                  <c:v>444084.81</c:v>
                </c:pt>
                <c:pt idx="44418">
                  <c:v>444094.88</c:v>
                </c:pt>
                <c:pt idx="44419">
                  <c:v>444104.84</c:v>
                </c:pt>
                <c:pt idx="44420">
                  <c:v>444114.81</c:v>
                </c:pt>
                <c:pt idx="44421">
                  <c:v>444124.81</c:v>
                </c:pt>
                <c:pt idx="44422">
                  <c:v>444134.84</c:v>
                </c:pt>
                <c:pt idx="44423">
                  <c:v>444144.81</c:v>
                </c:pt>
                <c:pt idx="44424">
                  <c:v>444154.81</c:v>
                </c:pt>
                <c:pt idx="44425">
                  <c:v>444164.84</c:v>
                </c:pt>
                <c:pt idx="44426">
                  <c:v>444174.81</c:v>
                </c:pt>
                <c:pt idx="44427">
                  <c:v>444184.81</c:v>
                </c:pt>
                <c:pt idx="44428">
                  <c:v>444194.81</c:v>
                </c:pt>
                <c:pt idx="44429">
                  <c:v>444204.81</c:v>
                </c:pt>
                <c:pt idx="44430">
                  <c:v>444214.81</c:v>
                </c:pt>
                <c:pt idx="44431">
                  <c:v>444224.81</c:v>
                </c:pt>
                <c:pt idx="44432">
                  <c:v>444234.78</c:v>
                </c:pt>
                <c:pt idx="44433">
                  <c:v>444244.81</c:v>
                </c:pt>
                <c:pt idx="44434">
                  <c:v>444254.81</c:v>
                </c:pt>
                <c:pt idx="44435">
                  <c:v>444264.78</c:v>
                </c:pt>
                <c:pt idx="44436">
                  <c:v>444274.81</c:v>
                </c:pt>
                <c:pt idx="44437">
                  <c:v>444284.81</c:v>
                </c:pt>
                <c:pt idx="44438">
                  <c:v>444294.81</c:v>
                </c:pt>
                <c:pt idx="44439">
                  <c:v>444304.78</c:v>
                </c:pt>
                <c:pt idx="44440">
                  <c:v>444314.81</c:v>
                </c:pt>
                <c:pt idx="44441">
                  <c:v>444324.81</c:v>
                </c:pt>
                <c:pt idx="44442">
                  <c:v>444334.78</c:v>
                </c:pt>
                <c:pt idx="44443">
                  <c:v>444344.81</c:v>
                </c:pt>
                <c:pt idx="44444">
                  <c:v>444354.81</c:v>
                </c:pt>
                <c:pt idx="44445">
                  <c:v>444364.78</c:v>
                </c:pt>
                <c:pt idx="44446">
                  <c:v>444374.75</c:v>
                </c:pt>
                <c:pt idx="44447">
                  <c:v>444384.81</c:v>
                </c:pt>
                <c:pt idx="44448">
                  <c:v>444394.78</c:v>
                </c:pt>
                <c:pt idx="44449">
                  <c:v>444404.75</c:v>
                </c:pt>
                <c:pt idx="44450">
                  <c:v>444414.75</c:v>
                </c:pt>
                <c:pt idx="44451">
                  <c:v>444424.78</c:v>
                </c:pt>
                <c:pt idx="44452">
                  <c:v>444434.75</c:v>
                </c:pt>
                <c:pt idx="44453">
                  <c:v>444444.75</c:v>
                </c:pt>
                <c:pt idx="44454">
                  <c:v>444454.81</c:v>
                </c:pt>
                <c:pt idx="44455">
                  <c:v>444464.78</c:v>
                </c:pt>
                <c:pt idx="44456">
                  <c:v>444474.75</c:v>
                </c:pt>
                <c:pt idx="44457">
                  <c:v>444484.75</c:v>
                </c:pt>
                <c:pt idx="44458">
                  <c:v>444494.78</c:v>
                </c:pt>
                <c:pt idx="44459">
                  <c:v>444504.75</c:v>
                </c:pt>
                <c:pt idx="44460">
                  <c:v>444514.75</c:v>
                </c:pt>
                <c:pt idx="44461">
                  <c:v>444524.78</c:v>
                </c:pt>
                <c:pt idx="44462">
                  <c:v>444534.75</c:v>
                </c:pt>
                <c:pt idx="44463">
                  <c:v>444544.75</c:v>
                </c:pt>
                <c:pt idx="44464">
                  <c:v>444554.75</c:v>
                </c:pt>
                <c:pt idx="44465">
                  <c:v>444564.75</c:v>
                </c:pt>
                <c:pt idx="44466">
                  <c:v>444574.75</c:v>
                </c:pt>
                <c:pt idx="44467">
                  <c:v>444584.75</c:v>
                </c:pt>
                <c:pt idx="44468">
                  <c:v>444594.72</c:v>
                </c:pt>
                <c:pt idx="44469">
                  <c:v>444604.75</c:v>
                </c:pt>
                <c:pt idx="44470">
                  <c:v>444614.75</c:v>
                </c:pt>
                <c:pt idx="44471">
                  <c:v>444624.72</c:v>
                </c:pt>
                <c:pt idx="44472">
                  <c:v>444634.75</c:v>
                </c:pt>
                <c:pt idx="44473">
                  <c:v>444644.75</c:v>
                </c:pt>
                <c:pt idx="44474">
                  <c:v>444654.75</c:v>
                </c:pt>
                <c:pt idx="44475">
                  <c:v>444664.72</c:v>
                </c:pt>
                <c:pt idx="44476">
                  <c:v>444674.75</c:v>
                </c:pt>
                <c:pt idx="44477">
                  <c:v>444684.75</c:v>
                </c:pt>
                <c:pt idx="44478">
                  <c:v>444694.72</c:v>
                </c:pt>
                <c:pt idx="44479">
                  <c:v>444704.69</c:v>
                </c:pt>
                <c:pt idx="44480">
                  <c:v>444714.75</c:v>
                </c:pt>
                <c:pt idx="44481">
                  <c:v>444724.72</c:v>
                </c:pt>
                <c:pt idx="44482">
                  <c:v>444734.69</c:v>
                </c:pt>
                <c:pt idx="44483">
                  <c:v>444744.75</c:v>
                </c:pt>
                <c:pt idx="44484">
                  <c:v>444754.72</c:v>
                </c:pt>
                <c:pt idx="44485">
                  <c:v>444764.69</c:v>
                </c:pt>
                <c:pt idx="44486">
                  <c:v>444774.69</c:v>
                </c:pt>
                <c:pt idx="44487">
                  <c:v>444784.72</c:v>
                </c:pt>
                <c:pt idx="44488">
                  <c:v>444794.69</c:v>
                </c:pt>
                <c:pt idx="44489">
                  <c:v>444804.69</c:v>
                </c:pt>
                <c:pt idx="44490">
                  <c:v>444814.75</c:v>
                </c:pt>
                <c:pt idx="44491">
                  <c:v>444824.72</c:v>
                </c:pt>
                <c:pt idx="44492">
                  <c:v>444834.69</c:v>
                </c:pt>
                <c:pt idx="44493">
                  <c:v>444844.69</c:v>
                </c:pt>
                <c:pt idx="44494">
                  <c:v>444854.72</c:v>
                </c:pt>
                <c:pt idx="44495">
                  <c:v>444864.69</c:v>
                </c:pt>
                <c:pt idx="44496">
                  <c:v>444874.69</c:v>
                </c:pt>
                <c:pt idx="44497">
                  <c:v>444884.72</c:v>
                </c:pt>
                <c:pt idx="44498">
                  <c:v>444894.69</c:v>
                </c:pt>
                <c:pt idx="44499">
                  <c:v>444904.69</c:v>
                </c:pt>
                <c:pt idx="44500">
                  <c:v>444914.69</c:v>
                </c:pt>
                <c:pt idx="44501">
                  <c:v>444924.69</c:v>
                </c:pt>
                <c:pt idx="44502">
                  <c:v>444934.69</c:v>
                </c:pt>
                <c:pt idx="44503">
                  <c:v>444944.69</c:v>
                </c:pt>
                <c:pt idx="44504">
                  <c:v>444954.66</c:v>
                </c:pt>
                <c:pt idx="44505">
                  <c:v>444964.69</c:v>
                </c:pt>
                <c:pt idx="44506">
                  <c:v>444974.69</c:v>
                </c:pt>
                <c:pt idx="44507">
                  <c:v>444984.66</c:v>
                </c:pt>
                <c:pt idx="44508">
                  <c:v>444994.69</c:v>
                </c:pt>
                <c:pt idx="44509">
                  <c:v>445004.69</c:v>
                </c:pt>
                <c:pt idx="44510">
                  <c:v>445014.66</c:v>
                </c:pt>
                <c:pt idx="44511">
                  <c:v>445024.63</c:v>
                </c:pt>
                <c:pt idx="44512">
                  <c:v>445034.69</c:v>
                </c:pt>
                <c:pt idx="44513">
                  <c:v>445044.69</c:v>
                </c:pt>
                <c:pt idx="44514">
                  <c:v>445054.66</c:v>
                </c:pt>
                <c:pt idx="44515">
                  <c:v>445064.63</c:v>
                </c:pt>
                <c:pt idx="44516">
                  <c:v>445074.69</c:v>
                </c:pt>
                <c:pt idx="44517">
                  <c:v>445084.66</c:v>
                </c:pt>
                <c:pt idx="44518">
                  <c:v>445094.63</c:v>
                </c:pt>
                <c:pt idx="44519">
                  <c:v>445104.69</c:v>
                </c:pt>
                <c:pt idx="44520">
                  <c:v>445114.66</c:v>
                </c:pt>
                <c:pt idx="44521">
                  <c:v>445124.63</c:v>
                </c:pt>
                <c:pt idx="44522">
                  <c:v>445134.63</c:v>
                </c:pt>
                <c:pt idx="44523">
                  <c:v>445144.66</c:v>
                </c:pt>
                <c:pt idx="44524">
                  <c:v>445154.63</c:v>
                </c:pt>
                <c:pt idx="44525">
                  <c:v>445164.63</c:v>
                </c:pt>
                <c:pt idx="44526">
                  <c:v>445174.63</c:v>
                </c:pt>
                <c:pt idx="44527">
                  <c:v>445184.63</c:v>
                </c:pt>
                <c:pt idx="44528">
                  <c:v>445194.63</c:v>
                </c:pt>
                <c:pt idx="44529">
                  <c:v>445204.63</c:v>
                </c:pt>
                <c:pt idx="44530">
                  <c:v>445214.66</c:v>
                </c:pt>
                <c:pt idx="44531">
                  <c:v>445224.63</c:v>
                </c:pt>
                <c:pt idx="44532">
                  <c:v>445234.63</c:v>
                </c:pt>
                <c:pt idx="44533">
                  <c:v>445244.63</c:v>
                </c:pt>
                <c:pt idx="44534">
                  <c:v>445254.63</c:v>
                </c:pt>
                <c:pt idx="44535">
                  <c:v>445264.63</c:v>
                </c:pt>
                <c:pt idx="44536">
                  <c:v>445274.63</c:v>
                </c:pt>
                <c:pt idx="44537">
                  <c:v>445284.63</c:v>
                </c:pt>
                <c:pt idx="44538">
                  <c:v>445294.63</c:v>
                </c:pt>
                <c:pt idx="44539">
                  <c:v>445304.63</c:v>
                </c:pt>
                <c:pt idx="44540">
                  <c:v>445314.59</c:v>
                </c:pt>
                <c:pt idx="44541">
                  <c:v>445324.63</c:v>
                </c:pt>
                <c:pt idx="44542">
                  <c:v>445334.63</c:v>
                </c:pt>
                <c:pt idx="44543">
                  <c:v>445344.59</c:v>
                </c:pt>
                <c:pt idx="44544">
                  <c:v>445354.56</c:v>
                </c:pt>
                <c:pt idx="44545">
                  <c:v>445364.63</c:v>
                </c:pt>
                <c:pt idx="44546">
                  <c:v>445374.59</c:v>
                </c:pt>
                <c:pt idx="44547">
                  <c:v>445384.56</c:v>
                </c:pt>
                <c:pt idx="44548">
                  <c:v>445394.63</c:v>
                </c:pt>
                <c:pt idx="44549">
                  <c:v>445404.63</c:v>
                </c:pt>
                <c:pt idx="44550">
                  <c:v>445414.59</c:v>
                </c:pt>
                <c:pt idx="44551">
                  <c:v>445424.56</c:v>
                </c:pt>
                <c:pt idx="44552">
                  <c:v>445434.63</c:v>
                </c:pt>
                <c:pt idx="44553">
                  <c:v>445444.59</c:v>
                </c:pt>
                <c:pt idx="44554">
                  <c:v>445454.56</c:v>
                </c:pt>
                <c:pt idx="44555">
                  <c:v>445464.63</c:v>
                </c:pt>
                <c:pt idx="44556">
                  <c:v>445474.59</c:v>
                </c:pt>
                <c:pt idx="44557">
                  <c:v>445484.56</c:v>
                </c:pt>
                <c:pt idx="44558">
                  <c:v>445494.56</c:v>
                </c:pt>
                <c:pt idx="44559">
                  <c:v>445504.59</c:v>
                </c:pt>
                <c:pt idx="44560">
                  <c:v>445514.56</c:v>
                </c:pt>
                <c:pt idx="44561">
                  <c:v>445524.56</c:v>
                </c:pt>
                <c:pt idx="44562">
                  <c:v>445534.56</c:v>
                </c:pt>
                <c:pt idx="44563">
                  <c:v>445544.56</c:v>
                </c:pt>
                <c:pt idx="44564">
                  <c:v>445554.56</c:v>
                </c:pt>
                <c:pt idx="44565">
                  <c:v>445564.56</c:v>
                </c:pt>
                <c:pt idx="44566">
                  <c:v>445574.59</c:v>
                </c:pt>
                <c:pt idx="44567">
                  <c:v>445584.56</c:v>
                </c:pt>
                <c:pt idx="44568">
                  <c:v>445594.56</c:v>
                </c:pt>
                <c:pt idx="44569">
                  <c:v>445604.56</c:v>
                </c:pt>
                <c:pt idx="44570">
                  <c:v>445614.56</c:v>
                </c:pt>
                <c:pt idx="44571">
                  <c:v>445624.56</c:v>
                </c:pt>
                <c:pt idx="44572">
                  <c:v>445634.56</c:v>
                </c:pt>
                <c:pt idx="44573">
                  <c:v>445644.53</c:v>
                </c:pt>
                <c:pt idx="44574">
                  <c:v>445654.56</c:v>
                </c:pt>
                <c:pt idx="44575">
                  <c:v>445664.56</c:v>
                </c:pt>
                <c:pt idx="44576">
                  <c:v>445674.53</c:v>
                </c:pt>
                <c:pt idx="44577">
                  <c:v>445684.56</c:v>
                </c:pt>
                <c:pt idx="44578">
                  <c:v>445694.56</c:v>
                </c:pt>
                <c:pt idx="44579">
                  <c:v>445704.53</c:v>
                </c:pt>
                <c:pt idx="44580">
                  <c:v>445714.5</c:v>
                </c:pt>
                <c:pt idx="44581">
                  <c:v>445724.56</c:v>
                </c:pt>
                <c:pt idx="44582">
                  <c:v>445734.53</c:v>
                </c:pt>
                <c:pt idx="44583">
                  <c:v>445744.5</c:v>
                </c:pt>
                <c:pt idx="44584">
                  <c:v>445754.56</c:v>
                </c:pt>
                <c:pt idx="44585">
                  <c:v>445764.56</c:v>
                </c:pt>
                <c:pt idx="44586">
                  <c:v>445774.5</c:v>
                </c:pt>
                <c:pt idx="44587">
                  <c:v>445784.5</c:v>
                </c:pt>
                <c:pt idx="44588">
                  <c:v>445794.56</c:v>
                </c:pt>
                <c:pt idx="44589">
                  <c:v>445804.53</c:v>
                </c:pt>
                <c:pt idx="44590">
                  <c:v>445814.5</c:v>
                </c:pt>
                <c:pt idx="44591">
                  <c:v>445824.56</c:v>
                </c:pt>
                <c:pt idx="44592">
                  <c:v>445834.53</c:v>
                </c:pt>
                <c:pt idx="44593">
                  <c:v>445844.5</c:v>
                </c:pt>
                <c:pt idx="44594">
                  <c:v>445854.5</c:v>
                </c:pt>
                <c:pt idx="44595">
                  <c:v>445864.53</c:v>
                </c:pt>
                <c:pt idx="44596">
                  <c:v>445874.5</c:v>
                </c:pt>
                <c:pt idx="44597">
                  <c:v>445884.5</c:v>
                </c:pt>
                <c:pt idx="44598">
                  <c:v>445894.5</c:v>
                </c:pt>
                <c:pt idx="44599">
                  <c:v>445904.5</c:v>
                </c:pt>
                <c:pt idx="44600">
                  <c:v>445914.5</c:v>
                </c:pt>
                <c:pt idx="44601">
                  <c:v>445924.5</c:v>
                </c:pt>
                <c:pt idx="44602">
                  <c:v>445934.5</c:v>
                </c:pt>
                <c:pt idx="44603">
                  <c:v>445944.5</c:v>
                </c:pt>
                <c:pt idx="44604">
                  <c:v>445954.5</c:v>
                </c:pt>
                <c:pt idx="44605">
                  <c:v>445964.47</c:v>
                </c:pt>
                <c:pt idx="44606">
                  <c:v>445974.5</c:v>
                </c:pt>
                <c:pt idx="44607">
                  <c:v>445984.5</c:v>
                </c:pt>
                <c:pt idx="44608">
                  <c:v>445994.5</c:v>
                </c:pt>
                <c:pt idx="44609">
                  <c:v>446004.47</c:v>
                </c:pt>
                <c:pt idx="44610">
                  <c:v>446014.5</c:v>
                </c:pt>
                <c:pt idx="44611">
                  <c:v>446024.5</c:v>
                </c:pt>
                <c:pt idx="44612">
                  <c:v>446034.47</c:v>
                </c:pt>
                <c:pt idx="44613">
                  <c:v>446044.5</c:v>
                </c:pt>
                <c:pt idx="44614">
                  <c:v>446054.5</c:v>
                </c:pt>
                <c:pt idx="44615">
                  <c:v>446064.47</c:v>
                </c:pt>
                <c:pt idx="44616">
                  <c:v>446074.44</c:v>
                </c:pt>
                <c:pt idx="44617">
                  <c:v>446084.5</c:v>
                </c:pt>
                <c:pt idx="44618">
                  <c:v>446094.47</c:v>
                </c:pt>
                <c:pt idx="44619">
                  <c:v>446104.44</c:v>
                </c:pt>
                <c:pt idx="44620">
                  <c:v>446114.5</c:v>
                </c:pt>
                <c:pt idx="44621">
                  <c:v>446124.47</c:v>
                </c:pt>
                <c:pt idx="44622">
                  <c:v>446134.44</c:v>
                </c:pt>
                <c:pt idx="44623">
                  <c:v>446144.44</c:v>
                </c:pt>
                <c:pt idx="44624">
                  <c:v>446154.5</c:v>
                </c:pt>
                <c:pt idx="44625">
                  <c:v>446164.47</c:v>
                </c:pt>
                <c:pt idx="44626">
                  <c:v>446174.44</c:v>
                </c:pt>
                <c:pt idx="44627">
                  <c:v>446184.44</c:v>
                </c:pt>
                <c:pt idx="44628">
                  <c:v>446194.47</c:v>
                </c:pt>
                <c:pt idx="44629">
                  <c:v>446204.44</c:v>
                </c:pt>
                <c:pt idx="44630">
                  <c:v>446214.44</c:v>
                </c:pt>
                <c:pt idx="44631">
                  <c:v>446224.47</c:v>
                </c:pt>
                <c:pt idx="44632">
                  <c:v>446234.44</c:v>
                </c:pt>
                <c:pt idx="44633">
                  <c:v>446244.44</c:v>
                </c:pt>
                <c:pt idx="44634">
                  <c:v>446254.47</c:v>
                </c:pt>
                <c:pt idx="44635">
                  <c:v>446264.44</c:v>
                </c:pt>
                <c:pt idx="44636">
                  <c:v>446274.44</c:v>
                </c:pt>
                <c:pt idx="44637">
                  <c:v>446284.44</c:v>
                </c:pt>
                <c:pt idx="44638">
                  <c:v>446294.44</c:v>
                </c:pt>
                <c:pt idx="44639">
                  <c:v>446304.44</c:v>
                </c:pt>
                <c:pt idx="44640">
                  <c:v>446314.44</c:v>
                </c:pt>
                <c:pt idx="44641">
                  <c:v>446324.41</c:v>
                </c:pt>
                <c:pt idx="44642">
                  <c:v>446334.44</c:v>
                </c:pt>
                <c:pt idx="44643">
                  <c:v>446344.44</c:v>
                </c:pt>
                <c:pt idx="44644">
                  <c:v>446354.44</c:v>
                </c:pt>
                <c:pt idx="44645">
                  <c:v>446364.38</c:v>
                </c:pt>
                <c:pt idx="44646">
                  <c:v>446374.44</c:v>
                </c:pt>
                <c:pt idx="44647">
                  <c:v>446384.44</c:v>
                </c:pt>
                <c:pt idx="44648">
                  <c:v>446394.41</c:v>
                </c:pt>
                <c:pt idx="44649">
                  <c:v>446404.44</c:v>
                </c:pt>
                <c:pt idx="44650">
                  <c:v>446414.44</c:v>
                </c:pt>
                <c:pt idx="44651">
                  <c:v>446424.41</c:v>
                </c:pt>
                <c:pt idx="44652">
                  <c:v>446434.38</c:v>
                </c:pt>
                <c:pt idx="44653">
                  <c:v>446444.44</c:v>
                </c:pt>
                <c:pt idx="44654">
                  <c:v>446454.41</c:v>
                </c:pt>
                <c:pt idx="44655">
                  <c:v>446464.38</c:v>
                </c:pt>
                <c:pt idx="44656">
                  <c:v>446474.38</c:v>
                </c:pt>
                <c:pt idx="44657">
                  <c:v>446484.41</c:v>
                </c:pt>
                <c:pt idx="44658">
                  <c:v>446494.38</c:v>
                </c:pt>
                <c:pt idx="44659">
                  <c:v>446504.38</c:v>
                </c:pt>
                <c:pt idx="44660">
                  <c:v>446514.44</c:v>
                </c:pt>
                <c:pt idx="44661">
                  <c:v>446524.38</c:v>
                </c:pt>
                <c:pt idx="44662">
                  <c:v>446534.38</c:v>
                </c:pt>
                <c:pt idx="44663">
                  <c:v>446544.38</c:v>
                </c:pt>
                <c:pt idx="44664">
                  <c:v>446554.41</c:v>
                </c:pt>
                <c:pt idx="44665">
                  <c:v>446564.38</c:v>
                </c:pt>
                <c:pt idx="44666">
                  <c:v>446574.38</c:v>
                </c:pt>
                <c:pt idx="44667">
                  <c:v>446584.41</c:v>
                </c:pt>
                <c:pt idx="44668">
                  <c:v>446594.38</c:v>
                </c:pt>
                <c:pt idx="44669">
                  <c:v>446604.38</c:v>
                </c:pt>
                <c:pt idx="44670">
                  <c:v>446614.38</c:v>
                </c:pt>
                <c:pt idx="44671">
                  <c:v>446624.38</c:v>
                </c:pt>
                <c:pt idx="44672">
                  <c:v>446634.38</c:v>
                </c:pt>
                <c:pt idx="44673">
                  <c:v>446644.38</c:v>
                </c:pt>
                <c:pt idx="44674">
                  <c:v>446654.34</c:v>
                </c:pt>
                <c:pt idx="44675">
                  <c:v>446664.38</c:v>
                </c:pt>
                <c:pt idx="44676">
                  <c:v>446674.38</c:v>
                </c:pt>
                <c:pt idx="44677">
                  <c:v>446684.34</c:v>
                </c:pt>
                <c:pt idx="44678">
                  <c:v>446694.38</c:v>
                </c:pt>
                <c:pt idx="44679">
                  <c:v>446704.38</c:v>
                </c:pt>
                <c:pt idx="44680">
                  <c:v>446714.34</c:v>
                </c:pt>
                <c:pt idx="44681">
                  <c:v>446724.31</c:v>
                </c:pt>
                <c:pt idx="44682">
                  <c:v>446734.38</c:v>
                </c:pt>
                <c:pt idx="44683">
                  <c:v>446744.38</c:v>
                </c:pt>
                <c:pt idx="44684">
                  <c:v>446754.34</c:v>
                </c:pt>
                <c:pt idx="44685">
                  <c:v>446764.38</c:v>
                </c:pt>
                <c:pt idx="44686">
                  <c:v>446774.38</c:v>
                </c:pt>
                <c:pt idx="44687">
                  <c:v>446784.34</c:v>
                </c:pt>
                <c:pt idx="44688">
                  <c:v>446794.31</c:v>
                </c:pt>
                <c:pt idx="44689">
                  <c:v>446804.38</c:v>
                </c:pt>
                <c:pt idx="44690">
                  <c:v>446814.34</c:v>
                </c:pt>
                <c:pt idx="44691">
                  <c:v>446824.31</c:v>
                </c:pt>
                <c:pt idx="44692">
                  <c:v>446834.31</c:v>
                </c:pt>
                <c:pt idx="44693">
                  <c:v>446844.34</c:v>
                </c:pt>
                <c:pt idx="44694">
                  <c:v>446854.31</c:v>
                </c:pt>
                <c:pt idx="44695">
                  <c:v>446864.31</c:v>
                </c:pt>
                <c:pt idx="44696">
                  <c:v>446874.34</c:v>
                </c:pt>
                <c:pt idx="44697">
                  <c:v>446884.31</c:v>
                </c:pt>
                <c:pt idx="44698">
                  <c:v>446894.31</c:v>
                </c:pt>
                <c:pt idx="44699">
                  <c:v>446904.31</c:v>
                </c:pt>
                <c:pt idx="44700">
                  <c:v>446914.34</c:v>
                </c:pt>
                <c:pt idx="44701">
                  <c:v>446924.31</c:v>
                </c:pt>
                <c:pt idx="44702">
                  <c:v>446934.31</c:v>
                </c:pt>
                <c:pt idx="44703">
                  <c:v>446944.31</c:v>
                </c:pt>
                <c:pt idx="44704">
                  <c:v>446954.31</c:v>
                </c:pt>
                <c:pt idx="44705">
                  <c:v>446964.31</c:v>
                </c:pt>
                <c:pt idx="44706">
                  <c:v>446974.31</c:v>
                </c:pt>
                <c:pt idx="44707">
                  <c:v>446984.31</c:v>
                </c:pt>
                <c:pt idx="44708">
                  <c:v>446994.31</c:v>
                </c:pt>
                <c:pt idx="44709">
                  <c:v>447004.31</c:v>
                </c:pt>
                <c:pt idx="44710">
                  <c:v>447014.28</c:v>
                </c:pt>
                <c:pt idx="44711">
                  <c:v>447024.31</c:v>
                </c:pt>
                <c:pt idx="44712">
                  <c:v>447034.31</c:v>
                </c:pt>
                <c:pt idx="44713">
                  <c:v>447044.28</c:v>
                </c:pt>
                <c:pt idx="44714">
                  <c:v>447054.31</c:v>
                </c:pt>
                <c:pt idx="44715">
                  <c:v>447064.31</c:v>
                </c:pt>
                <c:pt idx="44716">
                  <c:v>447074.28</c:v>
                </c:pt>
                <c:pt idx="44717">
                  <c:v>447084.25</c:v>
                </c:pt>
                <c:pt idx="44718">
                  <c:v>447094.31</c:v>
                </c:pt>
                <c:pt idx="44719">
                  <c:v>447104.31</c:v>
                </c:pt>
                <c:pt idx="44720">
                  <c:v>447114.28</c:v>
                </c:pt>
                <c:pt idx="44721">
                  <c:v>447124.25</c:v>
                </c:pt>
                <c:pt idx="44722">
                  <c:v>447134.31</c:v>
                </c:pt>
                <c:pt idx="44723">
                  <c:v>447144.28</c:v>
                </c:pt>
                <c:pt idx="44724">
                  <c:v>447154.25</c:v>
                </c:pt>
                <c:pt idx="44725">
                  <c:v>447164.31</c:v>
                </c:pt>
                <c:pt idx="44726">
                  <c:v>447174.28</c:v>
                </c:pt>
                <c:pt idx="44727">
                  <c:v>447184.25</c:v>
                </c:pt>
                <c:pt idx="44728">
                  <c:v>447194.25</c:v>
                </c:pt>
                <c:pt idx="44729">
                  <c:v>447204.28</c:v>
                </c:pt>
                <c:pt idx="44730">
                  <c:v>447214.25</c:v>
                </c:pt>
                <c:pt idx="44731">
                  <c:v>447224.25</c:v>
                </c:pt>
                <c:pt idx="44732">
                  <c:v>447234.28</c:v>
                </c:pt>
                <c:pt idx="44733">
                  <c:v>447244.25</c:v>
                </c:pt>
                <c:pt idx="44734">
                  <c:v>447254.25</c:v>
                </c:pt>
                <c:pt idx="44735">
                  <c:v>447264.25</c:v>
                </c:pt>
                <c:pt idx="44736">
                  <c:v>447274.28</c:v>
                </c:pt>
                <c:pt idx="44737">
                  <c:v>447284.25</c:v>
                </c:pt>
                <c:pt idx="44738">
                  <c:v>447294.25</c:v>
                </c:pt>
                <c:pt idx="44739">
                  <c:v>447304.22</c:v>
                </c:pt>
                <c:pt idx="44740">
                  <c:v>447314.25</c:v>
                </c:pt>
                <c:pt idx="44741">
                  <c:v>447324.25</c:v>
                </c:pt>
                <c:pt idx="44742">
                  <c:v>447334.25</c:v>
                </c:pt>
                <c:pt idx="44743">
                  <c:v>447344.25</c:v>
                </c:pt>
                <c:pt idx="44744">
                  <c:v>447354.25</c:v>
                </c:pt>
                <c:pt idx="44745">
                  <c:v>447364.25</c:v>
                </c:pt>
                <c:pt idx="44746">
                  <c:v>447374.22</c:v>
                </c:pt>
                <c:pt idx="44747">
                  <c:v>447384.25</c:v>
                </c:pt>
                <c:pt idx="44748">
                  <c:v>447394.25</c:v>
                </c:pt>
                <c:pt idx="44749">
                  <c:v>447404.22</c:v>
                </c:pt>
                <c:pt idx="44750">
                  <c:v>447414.19</c:v>
                </c:pt>
                <c:pt idx="44751">
                  <c:v>447424.25</c:v>
                </c:pt>
                <c:pt idx="44752">
                  <c:v>447434.22</c:v>
                </c:pt>
                <c:pt idx="44753">
                  <c:v>447444.19</c:v>
                </c:pt>
                <c:pt idx="44754">
                  <c:v>447454.25</c:v>
                </c:pt>
                <c:pt idx="44755">
                  <c:v>447464.22</c:v>
                </c:pt>
                <c:pt idx="44756">
                  <c:v>447474.19</c:v>
                </c:pt>
                <c:pt idx="44757">
                  <c:v>447484.19</c:v>
                </c:pt>
                <c:pt idx="44758">
                  <c:v>447494.25</c:v>
                </c:pt>
                <c:pt idx="44759">
                  <c:v>447504.22</c:v>
                </c:pt>
                <c:pt idx="44760">
                  <c:v>447514.19</c:v>
                </c:pt>
                <c:pt idx="44761">
                  <c:v>447524.25</c:v>
                </c:pt>
                <c:pt idx="44762">
                  <c:v>447534.22</c:v>
                </c:pt>
                <c:pt idx="44763">
                  <c:v>447544.19</c:v>
                </c:pt>
                <c:pt idx="44764">
                  <c:v>447554.19</c:v>
                </c:pt>
                <c:pt idx="44765">
                  <c:v>447564.22</c:v>
                </c:pt>
                <c:pt idx="44766">
                  <c:v>447574.19</c:v>
                </c:pt>
                <c:pt idx="44767">
                  <c:v>447584.19</c:v>
                </c:pt>
                <c:pt idx="44768">
                  <c:v>447594.22</c:v>
                </c:pt>
                <c:pt idx="44769">
                  <c:v>447604.19</c:v>
                </c:pt>
                <c:pt idx="44770">
                  <c:v>447614.19</c:v>
                </c:pt>
                <c:pt idx="44771">
                  <c:v>447624.19</c:v>
                </c:pt>
                <c:pt idx="44772">
                  <c:v>447634.19</c:v>
                </c:pt>
                <c:pt idx="44773">
                  <c:v>447644.19</c:v>
                </c:pt>
                <c:pt idx="44774">
                  <c:v>447654.19</c:v>
                </c:pt>
                <c:pt idx="44775">
                  <c:v>447664.16</c:v>
                </c:pt>
                <c:pt idx="44776">
                  <c:v>447674.19</c:v>
                </c:pt>
                <c:pt idx="44777">
                  <c:v>447684.19</c:v>
                </c:pt>
                <c:pt idx="44778">
                  <c:v>447694.19</c:v>
                </c:pt>
                <c:pt idx="44779">
                  <c:v>447704.19</c:v>
                </c:pt>
                <c:pt idx="44780">
                  <c:v>447714.19</c:v>
                </c:pt>
                <c:pt idx="44781">
                  <c:v>447724.19</c:v>
                </c:pt>
                <c:pt idx="44782">
                  <c:v>447734.16</c:v>
                </c:pt>
                <c:pt idx="44783">
                  <c:v>447744.19</c:v>
                </c:pt>
                <c:pt idx="44784">
                  <c:v>447754.19</c:v>
                </c:pt>
                <c:pt idx="44785">
                  <c:v>447764.16</c:v>
                </c:pt>
                <c:pt idx="44786">
                  <c:v>447774.13</c:v>
                </c:pt>
                <c:pt idx="44787">
                  <c:v>447784.19</c:v>
                </c:pt>
                <c:pt idx="44788">
                  <c:v>447794.16</c:v>
                </c:pt>
                <c:pt idx="44789">
                  <c:v>447804.13</c:v>
                </c:pt>
                <c:pt idx="44790">
                  <c:v>447814.19</c:v>
                </c:pt>
                <c:pt idx="44791">
                  <c:v>447824.16</c:v>
                </c:pt>
                <c:pt idx="44792">
                  <c:v>447834.13</c:v>
                </c:pt>
                <c:pt idx="44793">
                  <c:v>447844.13</c:v>
                </c:pt>
                <c:pt idx="44794">
                  <c:v>447854.19</c:v>
                </c:pt>
                <c:pt idx="44795">
                  <c:v>447864.16</c:v>
                </c:pt>
                <c:pt idx="44796">
                  <c:v>447874.13</c:v>
                </c:pt>
                <c:pt idx="44797">
                  <c:v>447884.19</c:v>
                </c:pt>
                <c:pt idx="44798">
                  <c:v>447894.16</c:v>
                </c:pt>
                <c:pt idx="44799">
                  <c:v>447904.13</c:v>
                </c:pt>
                <c:pt idx="44800">
                  <c:v>447914.13</c:v>
                </c:pt>
                <c:pt idx="44801">
                  <c:v>447924.16</c:v>
                </c:pt>
                <c:pt idx="44802">
                  <c:v>447934.13</c:v>
                </c:pt>
                <c:pt idx="44803">
                  <c:v>447944.13</c:v>
                </c:pt>
                <c:pt idx="44804">
                  <c:v>447954.13</c:v>
                </c:pt>
                <c:pt idx="44805">
                  <c:v>447964.13</c:v>
                </c:pt>
                <c:pt idx="44806">
                  <c:v>447974.13</c:v>
                </c:pt>
                <c:pt idx="44807">
                  <c:v>447984.13</c:v>
                </c:pt>
                <c:pt idx="44808">
                  <c:v>447994.13</c:v>
                </c:pt>
                <c:pt idx="44809">
                  <c:v>448004.13</c:v>
                </c:pt>
                <c:pt idx="44810">
                  <c:v>448014.13</c:v>
                </c:pt>
                <c:pt idx="44811">
                  <c:v>448024.09</c:v>
                </c:pt>
                <c:pt idx="44812">
                  <c:v>448034.13</c:v>
                </c:pt>
                <c:pt idx="44813">
                  <c:v>448044.13</c:v>
                </c:pt>
                <c:pt idx="44814">
                  <c:v>448054.09</c:v>
                </c:pt>
                <c:pt idx="44815">
                  <c:v>448064.13</c:v>
                </c:pt>
                <c:pt idx="44816">
                  <c:v>448074.13</c:v>
                </c:pt>
                <c:pt idx="44817">
                  <c:v>448084.13</c:v>
                </c:pt>
                <c:pt idx="44818">
                  <c:v>448094.09</c:v>
                </c:pt>
                <c:pt idx="44819">
                  <c:v>448104.13</c:v>
                </c:pt>
                <c:pt idx="44820">
                  <c:v>448114.13</c:v>
                </c:pt>
                <c:pt idx="44821">
                  <c:v>448124.09</c:v>
                </c:pt>
                <c:pt idx="44822">
                  <c:v>448134.06</c:v>
                </c:pt>
                <c:pt idx="44823">
                  <c:v>448144.13</c:v>
                </c:pt>
                <c:pt idx="44824">
                  <c:v>448154.09</c:v>
                </c:pt>
                <c:pt idx="44825">
                  <c:v>448164.06</c:v>
                </c:pt>
                <c:pt idx="44826">
                  <c:v>448174.13</c:v>
                </c:pt>
                <c:pt idx="44827">
                  <c:v>448184.09</c:v>
                </c:pt>
                <c:pt idx="44828">
                  <c:v>448194.06</c:v>
                </c:pt>
                <c:pt idx="44829">
                  <c:v>448204.06</c:v>
                </c:pt>
                <c:pt idx="44830">
                  <c:v>448214.09</c:v>
                </c:pt>
                <c:pt idx="44831">
                  <c:v>448224.06</c:v>
                </c:pt>
                <c:pt idx="44832">
                  <c:v>448234.06</c:v>
                </c:pt>
                <c:pt idx="44833">
                  <c:v>448244.06</c:v>
                </c:pt>
                <c:pt idx="44834">
                  <c:v>448254.09</c:v>
                </c:pt>
                <c:pt idx="44835">
                  <c:v>448264.06</c:v>
                </c:pt>
                <c:pt idx="44836">
                  <c:v>448274.06</c:v>
                </c:pt>
                <c:pt idx="44837">
                  <c:v>448284.09</c:v>
                </c:pt>
                <c:pt idx="44838">
                  <c:v>448294.06</c:v>
                </c:pt>
                <c:pt idx="44839">
                  <c:v>448304.06</c:v>
                </c:pt>
                <c:pt idx="44840">
                  <c:v>448314.06</c:v>
                </c:pt>
                <c:pt idx="44841">
                  <c:v>448324.06</c:v>
                </c:pt>
                <c:pt idx="44842">
                  <c:v>448334.06</c:v>
                </c:pt>
                <c:pt idx="44843">
                  <c:v>448344.06</c:v>
                </c:pt>
                <c:pt idx="44844">
                  <c:v>448354.06</c:v>
                </c:pt>
                <c:pt idx="44845">
                  <c:v>448364.06</c:v>
                </c:pt>
                <c:pt idx="44846">
                  <c:v>448374.06</c:v>
                </c:pt>
                <c:pt idx="44847">
                  <c:v>448384.03</c:v>
                </c:pt>
                <c:pt idx="44848">
                  <c:v>448394.06</c:v>
                </c:pt>
                <c:pt idx="44849">
                  <c:v>448404.06</c:v>
                </c:pt>
                <c:pt idx="44850">
                  <c:v>448414.03</c:v>
                </c:pt>
                <c:pt idx="44851">
                  <c:v>448424</c:v>
                </c:pt>
                <c:pt idx="44852">
                  <c:v>448434.06</c:v>
                </c:pt>
                <c:pt idx="44853">
                  <c:v>448444.06</c:v>
                </c:pt>
                <c:pt idx="44854">
                  <c:v>448454.03</c:v>
                </c:pt>
                <c:pt idx="44855">
                  <c:v>448464.06</c:v>
                </c:pt>
                <c:pt idx="44856">
                  <c:v>448474.06</c:v>
                </c:pt>
                <c:pt idx="44857">
                  <c:v>448484.03</c:v>
                </c:pt>
                <c:pt idx="44858">
                  <c:v>448494</c:v>
                </c:pt>
                <c:pt idx="44859">
                  <c:v>448504.06</c:v>
                </c:pt>
                <c:pt idx="44860">
                  <c:v>448514.03</c:v>
                </c:pt>
                <c:pt idx="44861">
                  <c:v>448524</c:v>
                </c:pt>
                <c:pt idx="44862">
                  <c:v>448534.06</c:v>
                </c:pt>
                <c:pt idx="44863">
                  <c:v>448544.03</c:v>
                </c:pt>
                <c:pt idx="44864">
                  <c:v>448554</c:v>
                </c:pt>
                <c:pt idx="44865">
                  <c:v>448564</c:v>
                </c:pt>
                <c:pt idx="44866">
                  <c:v>448574.03</c:v>
                </c:pt>
                <c:pt idx="44867">
                  <c:v>448584</c:v>
                </c:pt>
                <c:pt idx="44868">
                  <c:v>448594</c:v>
                </c:pt>
                <c:pt idx="44869">
                  <c:v>448604</c:v>
                </c:pt>
                <c:pt idx="44870">
                  <c:v>448614.03</c:v>
                </c:pt>
                <c:pt idx="44871">
                  <c:v>448624</c:v>
                </c:pt>
                <c:pt idx="44872">
                  <c:v>448634</c:v>
                </c:pt>
                <c:pt idx="44873">
                  <c:v>448644.03</c:v>
                </c:pt>
                <c:pt idx="44874">
                  <c:v>448654</c:v>
                </c:pt>
                <c:pt idx="44875">
                  <c:v>448664</c:v>
                </c:pt>
                <c:pt idx="44876">
                  <c:v>448674.03</c:v>
                </c:pt>
                <c:pt idx="44877">
                  <c:v>448684</c:v>
                </c:pt>
                <c:pt idx="44878">
                  <c:v>448694</c:v>
                </c:pt>
                <c:pt idx="44879">
                  <c:v>448704</c:v>
                </c:pt>
                <c:pt idx="44880">
                  <c:v>448713.97</c:v>
                </c:pt>
                <c:pt idx="44881">
                  <c:v>448724</c:v>
                </c:pt>
                <c:pt idx="44882">
                  <c:v>448734</c:v>
                </c:pt>
                <c:pt idx="44883">
                  <c:v>448743.97</c:v>
                </c:pt>
                <c:pt idx="44884">
                  <c:v>448754</c:v>
                </c:pt>
                <c:pt idx="44885">
                  <c:v>448764</c:v>
                </c:pt>
                <c:pt idx="44886">
                  <c:v>448773.97</c:v>
                </c:pt>
                <c:pt idx="44887">
                  <c:v>448783.94</c:v>
                </c:pt>
                <c:pt idx="44888">
                  <c:v>448794</c:v>
                </c:pt>
                <c:pt idx="44889">
                  <c:v>448803.97</c:v>
                </c:pt>
                <c:pt idx="44890">
                  <c:v>448813.94</c:v>
                </c:pt>
                <c:pt idx="44891">
                  <c:v>448824</c:v>
                </c:pt>
                <c:pt idx="44892">
                  <c:v>448834</c:v>
                </c:pt>
                <c:pt idx="44893">
                  <c:v>448843.97</c:v>
                </c:pt>
                <c:pt idx="44894">
                  <c:v>448853.94</c:v>
                </c:pt>
                <c:pt idx="44895">
                  <c:v>448864</c:v>
                </c:pt>
                <c:pt idx="44896">
                  <c:v>448873.97</c:v>
                </c:pt>
                <c:pt idx="44897">
                  <c:v>448883.94</c:v>
                </c:pt>
                <c:pt idx="44898">
                  <c:v>448894</c:v>
                </c:pt>
                <c:pt idx="44899">
                  <c:v>448903.97</c:v>
                </c:pt>
                <c:pt idx="44900">
                  <c:v>448913.94</c:v>
                </c:pt>
                <c:pt idx="44901">
                  <c:v>448923.94</c:v>
                </c:pt>
                <c:pt idx="44902">
                  <c:v>448933.97</c:v>
                </c:pt>
                <c:pt idx="44903">
                  <c:v>448943.94</c:v>
                </c:pt>
                <c:pt idx="44904">
                  <c:v>448953.94</c:v>
                </c:pt>
                <c:pt idx="44905">
                  <c:v>448963.94</c:v>
                </c:pt>
                <c:pt idx="44906">
                  <c:v>448973.94</c:v>
                </c:pt>
                <c:pt idx="44907">
                  <c:v>448983.94</c:v>
                </c:pt>
                <c:pt idx="44908">
                  <c:v>448993.94</c:v>
                </c:pt>
                <c:pt idx="44909">
                  <c:v>449003.97</c:v>
                </c:pt>
                <c:pt idx="44910">
                  <c:v>449013.94</c:v>
                </c:pt>
                <c:pt idx="44911">
                  <c:v>449023.94</c:v>
                </c:pt>
                <c:pt idx="44912">
                  <c:v>449033.94</c:v>
                </c:pt>
                <c:pt idx="44913">
                  <c:v>449043.94</c:v>
                </c:pt>
                <c:pt idx="44914">
                  <c:v>449053.94</c:v>
                </c:pt>
                <c:pt idx="44915">
                  <c:v>449063.94</c:v>
                </c:pt>
                <c:pt idx="44916">
                  <c:v>449073.91</c:v>
                </c:pt>
                <c:pt idx="44917">
                  <c:v>449083.94</c:v>
                </c:pt>
                <c:pt idx="44918">
                  <c:v>449093.94</c:v>
                </c:pt>
                <c:pt idx="44919">
                  <c:v>449103.91</c:v>
                </c:pt>
                <c:pt idx="44920">
                  <c:v>449113.94</c:v>
                </c:pt>
                <c:pt idx="44921">
                  <c:v>449123.94</c:v>
                </c:pt>
                <c:pt idx="44922">
                  <c:v>449133.91</c:v>
                </c:pt>
                <c:pt idx="44923">
                  <c:v>449143.88</c:v>
                </c:pt>
                <c:pt idx="44924">
                  <c:v>449153.94</c:v>
                </c:pt>
                <c:pt idx="44925">
                  <c:v>449163.91</c:v>
                </c:pt>
                <c:pt idx="44926">
                  <c:v>449173.88</c:v>
                </c:pt>
                <c:pt idx="44927">
                  <c:v>449183.94</c:v>
                </c:pt>
                <c:pt idx="44928">
                  <c:v>449193.94</c:v>
                </c:pt>
                <c:pt idx="44929">
                  <c:v>449203.91</c:v>
                </c:pt>
                <c:pt idx="44930">
                  <c:v>449213.88</c:v>
                </c:pt>
                <c:pt idx="44931">
                  <c:v>449223.94</c:v>
                </c:pt>
                <c:pt idx="44932">
                  <c:v>449233.91</c:v>
                </c:pt>
                <c:pt idx="44933">
                  <c:v>449243.88</c:v>
                </c:pt>
                <c:pt idx="44934">
                  <c:v>449253.88</c:v>
                </c:pt>
                <c:pt idx="44935">
                  <c:v>449263.91</c:v>
                </c:pt>
                <c:pt idx="44936">
                  <c:v>449273.88</c:v>
                </c:pt>
                <c:pt idx="44937">
                  <c:v>449283.88</c:v>
                </c:pt>
                <c:pt idx="44938">
                  <c:v>449293.91</c:v>
                </c:pt>
                <c:pt idx="44939">
                  <c:v>449303.88</c:v>
                </c:pt>
                <c:pt idx="44940">
                  <c:v>449313.88</c:v>
                </c:pt>
                <c:pt idx="44941">
                  <c:v>449323.88</c:v>
                </c:pt>
                <c:pt idx="44942">
                  <c:v>449333.88</c:v>
                </c:pt>
                <c:pt idx="44943">
                  <c:v>449343.88</c:v>
                </c:pt>
                <c:pt idx="44944">
                  <c:v>449353.88</c:v>
                </c:pt>
                <c:pt idx="44945">
                  <c:v>449363.91</c:v>
                </c:pt>
                <c:pt idx="44946">
                  <c:v>449373.88</c:v>
                </c:pt>
                <c:pt idx="44947">
                  <c:v>449383.88</c:v>
                </c:pt>
                <c:pt idx="44948">
                  <c:v>449393.84</c:v>
                </c:pt>
                <c:pt idx="44949">
                  <c:v>449403.88</c:v>
                </c:pt>
                <c:pt idx="44950">
                  <c:v>449413.88</c:v>
                </c:pt>
                <c:pt idx="44951">
                  <c:v>449423.88</c:v>
                </c:pt>
                <c:pt idx="44952">
                  <c:v>449433.84</c:v>
                </c:pt>
                <c:pt idx="44953">
                  <c:v>449443.88</c:v>
                </c:pt>
                <c:pt idx="44954">
                  <c:v>449453.88</c:v>
                </c:pt>
                <c:pt idx="44955">
                  <c:v>449463.84</c:v>
                </c:pt>
                <c:pt idx="44956">
                  <c:v>449473.88</c:v>
                </c:pt>
                <c:pt idx="44957">
                  <c:v>449483.88</c:v>
                </c:pt>
                <c:pt idx="44958">
                  <c:v>449493.84</c:v>
                </c:pt>
                <c:pt idx="44959">
                  <c:v>449503.81</c:v>
                </c:pt>
                <c:pt idx="44960">
                  <c:v>449513.88</c:v>
                </c:pt>
                <c:pt idx="44961">
                  <c:v>449523.84</c:v>
                </c:pt>
                <c:pt idx="44962">
                  <c:v>449533.81</c:v>
                </c:pt>
                <c:pt idx="44963">
                  <c:v>449543.81</c:v>
                </c:pt>
                <c:pt idx="44964">
                  <c:v>449553.84</c:v>
                </c:pt>
                <c:pt idx="44965">
                  <c:v>449563.81</c:v>
                </c:pt>
                <c:pt idx="44966">
                  <c:v>449573.81</c:v>
                </c:pt>
                <c:pt idx="44967">
                  <c:v>449583.88</c:v>
                </c:pt>
                <c:pt idx="44968">
                  <c:v>449593.84</c:v>
                </c:pt>
                <c:pt idx="44969">
                  <c:v>449603.81</c:v>
                </c:pt>
                <c:pt idx="44970">
                  <c:v>449613.88</c:v>
                </c:pt>
                <c:pt idx="44971">
                  <c:v>449623.84</c:v>
                </c:pt>
                <c:pt idx="44972">
                  <c:v>449633.81</c:v>
                </c:pt>
                <c:pt idx="44973">
                  <c:v>449643.81</c:v>
                </c:pt>
                <c:pt idx="44974">
                  <c:v>449653.84</c:v>
                </c:pt>
                <c:pt idx="44975">
                  <c:v>449663.81</c:v>
                </c:pt>
                <c:pt idx="44976">
                  <c:v>449673.81</c:v>
                </c:pt>
                <c:pt idx="44977">
                  <c:v>449683.81</c:v>
                </c:pt>
                <c:pt idx="44978">
                  <c:v>449693.81</c:v>
                </c:pt>
                <c:pt idx="44979">
                  <c:v>449703.81</c:v>
                </c:pt>
                <c:pt idx="44980">
                  <c:v>449713.81</c:v>
                </c:pt>
                <c:pt idx="44981">
                  <c:v>449723.78</c:v>
                </c:pt>
                <c:pt idx="44982">
                  <c:v>449733.81</c:v>
                </c:pt>
                <c:pt idx="44983">
                  <c:v>449743.81</c:v>
                </c:pt>
                <c:pt idx="44984">
                  <c:v>449753.78</c:v>
                </c:pt>
                <c:pt idx="44985">
                  <c:v>449763.81</c:v>
                </c:pt>
                <c:pt idx="44986">
                  <c:v>449773.81</c:v>
                </c:pt>
                <c:pt idx="44987">
                  <c:v>449783.81</c:v>
                </c:pt>
                <c:pt idx="44988">
                  <c:v>449793.78</c:v>
                </c:pt>
                <c:pt idx="44989">
                  <c:v>449803.81</c:v>
                </c:pt>
                <c:pt idx="44990">
                  <c:v>449813.81</c:v>
                </c:pt>
                <c:pt idx="44991">
                  <c:v>449823.78</c:v>
                </c:pt>
                <c:pt idx="44992">
                  <c:v>449833.81</c:v>
                </c:pt>
                <c:pt idx="44993">
                  <c:v>449843.81</c:v>
                </c:pt>
                <c:pt idx="44994">
                  <c:v>449853.78</c:v>
                </c:pt>
                <c:pt idx="44995">
                  <c:v>449863.75</c:v>
                </c:pt>
                <c:pt idx="44996">
                  <c:v>449873.81</c:v>
                </c:pt>
                <c:pt idx="44997">
                  <c:v>449883.78</c:v>
                </c:pt>
                <c:pt idx="44998">
                  <c:v>449893.75</c:v>
                </c:pt>
                <c:pt idx="44999">
                  <c:v>449903.75</c:v>
                </c:pt>
                <c:pt idx="45000">
                  <c:v>449913.78</c:v>
                </c:pt>
                <c:pt idx="45001">
                  <c:v>449923.75</c:v>
                </c:pt>
                <c:pt idx="45002">
                  <c:v>449933.75</c:v>
                </c:pt>
                <c:pt idx="45003">
                  <c:v>449943.81</c:v>
                </c:pt>
                <c:pt idx="45004">
                  <c:v>449953.78</c:v>
                </c:pt>
                <c:pt idx="45005">
                  <c:v>449963.75</c:v>
                </c:pt>
                <c:pt idx="45006">
                  <c:v>449973.75</c:v>
                </c:pt>
                <c:pt idx="45007">
                  <c:v>449983.78</c:v>
                </c:pt>
                <c:pt idx="45008">
                  <c:v>449993.75</c:v>
                </c:pt>
                <c:pt idx="45009">
                  <c:v>450003.75</c:v>
                </c:pt>
                <c:pt idx="45010">
                  <c:v>450013.78</c:v>
                </c:pt>
                <c:pt idx="45011">
                  <c:v>450023.75</c:v>
                </c:pt>
                <c:pt idx="45012">
                  <c:v>450033.75</c:v>
                </c:pt>
                <c:pt idx="45013">
                  <c:v>450043.75</c:v>
                </c:pt>
                <c:pt idx="45014">
                  <c:v>450053.75</c:v>
                </c:pt>
                <c:pt idx="45015">
                  <c:v>450063.75</c:v>
                </c:pt>
                <c:pt idx="45016">
                  <c:v>450073.75</c:v>
                </c:pt>
                <c:pt idx="45017">
                  <c:v>450083.72</c:v>
                </c:pt>
                <c:pt idx="45018">
                  <c:v>450093.75</c:v>
                </c:pt>
                <c:pt idx="45019">
                  <c:v>450103.75</c:v>
                </c:pt>
                <c:pt idx="45020">
                  <c:v>450113.72</c:v>
                </c:pt>
                <c:pt idx="45021">
                  <c:v>450123.75</c:v>
                </c:pt>
                <c:pt idx="45022">
                  <c:v>450133.75</c:v>
                </c:pt>
                <c:pt idx="45023">
                  <c:v>450143.72</c:v>
                </c:pt>
                <c:pt idx="45024">
                  <c:v>450153.69</c:v>
                </c:pt>
                <c:pt idx="45025">
                  <c:v>450163.75</c:v>
                </c:pt>
                <c:pt idx="45026">
                  <c:v>450173.75</c:v>
                </c:pt>
                <c:pt idx="45027">
                  <c:v>450183.72</c:v>
                </c:pt>
                <c:pt idx="45028">
                  <c:v>450193.75</c:v>
                </c:pt>
                <c:pt idx="45029">
                  <c:v>450203.75</c:v>
                </c:pt>
                <c:pt idx="45030">
                  <c:v>450213.72</c:v>
                </c:pt>
                <c:pt idx="45031">
                  <c:v>450223.69</c:v>
                </c:pt>
                <c:pt idx="45032">
                  <c:v>450233.75</c:v>
                </c:pt>
                <c:pt idx="45033">
                  <c:v>450243.72</c:v>
                </c:pt>
                <c:pt idx="45034">
                  <c:v>450253.69</c:v>
                </c:pt>
                <c:pt idx="45035">
                  <c:v>450263.69</c:v>
                </c:pt>
                <c:pt idx="45036">
                  <c:v>450273.72</c:v>
                </c:pt>
                <c:pt idx="45037">
                  <c:v>450283.69</c:v>
                </c:pt>
                <c:pt idx="45038">
                  <c:v>450293.69</c:v>
                </c:pt>
                <c:pt idx="45039">
                  <c:v>450303.72</c:v>
                </c:pt>
                <c:pt idx="45040">
                  <c:v>450313.69</c:v>
                </c:pt>
                <c:pt idx="45041">
                  <c:v>450323.69</c:v>
                </c:pt>
                <c:pt idx="45042">
                  <c:v>450333.69</c:v>
                </c:pt>
                <c:pt idx="45043">
                  <c:v>450343.72</c:v>
                </c:pt>
                <c:pt idx="45044">
                  <c:v>450353.69</c:v>
                </c:pt>
                <c:pt idx="45045">
                  <c:v>450363.69</c:v>
                </c:pt>
                <c:pt idx="45046">
                  <c:v>450373.69</c:v>
                </c:pt>
                <c:pt idx="45047">
                  <c:v>450383.69</c:v>
                </c:pt>
                <c:pt idx="45048">
                  <c:v>450393.69</c:v>
                </c:pt>
                <c:pt idx="45049">
                  <c:v>450403.69</c:v>
                </c:pt>
                <c:pt idx="45050">
                  <c:v>450413.69</c:v>
                </c:pt>
                <c:pt idx="45051">
                  <c:v>450423.69</c:v>
                </c:pt>
                <c:pt idx="45052">
                  <c:v>450433.69</c:v>
                </c:pt>
                <c:pt idx="45053">
                  <c:v>450443.66</c:v>
                </c:pt>
                <c:pt idx="45054">
                  <c:v>450453.69</c:v>
                </c:pt>
                <c:pt idx="45055">
                  <c:v>450463.69</c:v>
                </c:pt>
                <c:pt idx="45056">
                  <c:v>450473.66</c:v>
                </c:pt>
                <c:pt idx="45057">
                  <c:v>450483.69</c:v>
                </c:pt>
                <c:pt idx="45058">
                  <c:v>450493.69</c:v>
                </c:pt>
                <c:pt idx="45059">
                  <c:v>450503.66</c:v>
                </c:pt>
                <c:pt idx="45060">
                  <c:v>450513.63</c:v>
                </c:pt>
                <c:pt idx="45061">
                  <c:v>450523.69</c:v>
                </c:pt>
                <c:pt idx="45062">
                  <c:v>450533.69</c:v>
                </c:pt>
                <c:pt idx="45063">
                  <c:v>450543.66</c:v>
                </c:pt>
                <c:pt idx="45064">
                  <c:v>450553.69</c:v>
                </c:pt>
                <c:pt idx="45065">
                  <c:v>450563.69</c:v>
                </c:pt>
                <c:pt idx="45066">
                  <c:v>450573.66</c:v>
                </c:pt>
                <c:pt idx="45067">
                  <c:v>450583.63</c:v>
                </c:pt>
                <c:pt idx="45068">
                  <c:v>450593.69</c:v>
                </c:pt>
                <c:pt idx="45069">
                  <c:v>450603.66</c:v>
                </c:pt>
                <c:pt idx="45070">
                  <c:v>450613.63</c:v>
                </c:pt>
                <c:pt idx="45071">
                  <c:v>450623.63</c:v>
                </c:pt>
                <c:pt idx="45072">
                  <c:v>450633.66</c:v>
                </c:pt>
                <c:pt idx="45073">
                  <c:v>450643.63</c:v>
                </c:pt>
                <c:pt idx="45074">
                  <c:v>450653.63</c:v>
                </c:pt>
                <c:pt idx="45075">
                  <c:v>450663.66</c:v>
                </c:pt>
                <c:pt idx="45076">
                  <c:v>450673.63</c:v>
                </c:pt>
                <c:pt idx="45077">
                  <c:v>450683.63</c:v>
                </c:pt>
                <c:pt idx="45078">
                  <c:v>450693.63</c:v>
                </c:pt>
                <c:pt idx="45079">
                  <c:v>450703.66</c:v>
                </c:pt>
                <c:pt idx="45080">
                  <c:v>450713.63</c:v>
                </c:pt>
                <c:pt idx="45081">
                  <c:v>450723.63</c:v>
                </c:pt>
                <c:pt idx="45082">
                  <c:v>450733.59</c:v>
                </c:pt>
                <c:pt idx="45083">
                  <c:v>450743.63</c:v>
                </c:pt>
                <c:pt idx="45084">
                  <c:v>450753.63</c:v>
                </c:pt>
                <c:pt idx="45085">
                  <c:v>450763.63</c:v>
                </c:pt>
                <c:pt idx="45086">
                  <c:v>450773.63</c:v>
                </c:pt>
                <c:pt idx="45087">
                  <c:v>450783.63</c:v>
                </c:pt>
                <c:pt idx="45088">
                  <c:v>450793.63</c:v>
                </c:pt>
                <c:pt idx="45089">
                  <c:v>450803.59</c:v>
                </c:pt>
                <c:pt idx="45090">
                  <c:v>450813.63</c:v>
                </c:pt>
                <c:pt idx="45091">
                  <c:v>450823.63</c:v>
                </c:pt>
                <c:pt idx="45092">
                  <c:v>450833.59</c:v>
                </c:pt>
                <c:pt idx="45093">
                  <c:v>450843.63</c:v>
                </c:pt>
                <c:pt idx="45094">
                  <c:v>450853.63</c:v>
                </c:pt>
                <c:pt idx="45095">
                  <c:v>450863.59</c:v>
                </c:pt>
                <c:pt idx="45096">
                  <c:v>450873.56</c:v>
                </c:pt>
                <c:pt idx="45097">
                  <c:v>450883.63</c:v>
                </c:pt>
                <c:pt idx="45098">
                  <c:v>450893.59</c:v>
                </c:pt>
                <c:pt idx="45099">
                  <c:v>450903.56</c:v>
                </c:pt>
                <c:pt idx="45100">
                  <c:v>450913.56</c:v>
                </c:pt>
                <c:pt idx="45101">
                  <c:v>450923.63</c:v>
                </c:pt>
                <c:pt idx="45102">
                  <c:v>450933.59</c:v>
                </c:pt>
                <c:pt idx="45103">
                  <c:v>450943.56</c:v>
                </c:pt>
                <c:pt idx="45104">
                  <c:v>450953.63</c:v>
                </c:pt>
                <c:pt idx="45105">
                  <c:v>450963.59</c:v>
                </c:pt>
                <c:pt idx="45106">
                  <c:v>450973.56</c:v>
                </c:pt>
                <c:pt idx="45107">
                  <c:v>450983.56</c:v>
                </c:pt>
                <c:pt idx="45108">
                  <c:v>450993.59</c:v>
                </c:pt>
                <c:pt idx="45109">
                  <c:v>451003.56</c:v>
                </c:pt>
                <c:pt idx="45110">
                  <c:v>451013.56</c:v>
                </c:pt>
                <c:pt idx="45111">
                  <c:v>451023.59</c:v>
                </c:pt>
                <c:pt idx="45112">
                  <c:v>451033.56</c:v>
                </c:pt>
                <c:pt idx="45113">
                  <c:v>451043.56</c:v>
                </c:pt>
                <c:pt idx="45114">
                  <c:v>451053.56</c:v>
                </c:pt>
                <c:pt idx="45115">
                  <c:v>451063.56</c:v>
                </c:pt>
                <c:pt idx="45116">
                  <c:v>451073.56</c:v>
                </c:pt>
                <c:pt idx="45117">
                  <c:v>451083.56</c:v>
                </c:pt>
                <c:pt idx="45118">
                  <c:v>451093.53</c:v>
                </c:pt>
                <c:pt idx="45119">
                  <c:v>451103.56</c:v>
                </c:pt>
                <c:pt idx="45120">
                  <c:v>451113.56</c:v>
                </c:pt>
                <c:pt idx="45121">
                  <c:v>451123.56</c:v>
                </c:pt>
                <c:pt idx="45122">
                  <c:v>451133.56</c:v>
                </c:pt>
                <c:pt idx="45123">
                  <c:v>451143.56</c:v>
                </c:pt>
                <c:pt idx="45124">
                  <c:v>451153.56</c:v>
                </c:pt>
                <c:pt idx="45125">
                  <c:v>451163.53</c:v>
                </c:pt>
                <c:pt idx="45126">
                  <c:v>451173.56</c:v>
                </c:pt>
                <c:pt idx="45127">
                  <c:v>451183.56</c:v>
                </c:pt>
                <c:pt idx="45128">
                  <c:v>451193.53</c:v>
                </c:pt>
                <c:pt idx="45129">
                  <c:v>451203.5</c:v>
                </c:pt>
                <c:pt idx="45130">
                  <c:v>451213.56</c:v>
                </c:pt>
                <c:pt idx="45131">
                  <c:v>451223.53</c:v>
                </c:pt>
                <c:pt idx="45132">
                  <c:v>451233.5</c:v>
                </c:pt>
                <c:pt idx="45133">
                  <c:v>451243.56</c:v>
                </c:pt>
                <c:pt idx="45134">
                  <c:v>451253.53</c:v>
                </c:pt>
                <c:pt idx="45135">
                  <c:v>451263.5</c:v>
                </c:pt>
                <c:pt idx="45136">
                  <c:v>451273.5</c:v>
                </c:pt>
                <c:pt idx="45137">
                  <c:v>451283.56</c:v>
                </c:pt>
                <c:pt idx="45138">
                  <c:v>451293.53</c:v>
                </c:pt>
                <c:pt idx="45139">
                  <c:v>451303.5</c:v>
                </c:pt>
                <c:pt idx="45140">
                  <c:v>451313.56</c:v>
                </c:pt>
                <c:pt idx="45141">
                  <c:v>451323.53</c:v>
                </c:pt>
                <c:pt idx="45142">
                  <c:v>451333.5</c:v>
                </c:pt>
                <c:pt idx="45143">
                  <c:v>451343.5</c:v>
                </c:pt>
                <c:pt idx="45144">
                  <c:v>451353.53</c:v>
                </c:pt>
                <c:pt idx="45145">
                  <c:v>451363.5</c:v>
                </c:pt>
                <c:pt idx="45146">
                  <c:v>451373.5</c:v>
                </c:pt>
                <c:pt idx="45147">
                  <c:v>451383.53</c:v>
                </c:pt>
                <c:pt idx="45148">
                  <c:v>451393.5</c:v>
                </c:pt>
                <c:pt idx="45149">
                  <c:v>451403.5</c:v>
                </c:pt>
                <c:pt idx="45150">
                  <c:v>451413.5</c:v>
                </c:pt>
                <c:pt idx="45151">
                  <c:v>451423.5</c:v>
                </c:pt>
                <c:pt idx="45152">
                  <c:v>451433.5</c:v>
                </c:pt>
                <c:pt idx="45153">
                  <c:v>451443.5</c:v>
                </c:pt>
                <c:pt idx="45154">
                  <c:v>451453.47</c:v>
                </c:pt>
                <c:pt idx="45155">
                  <c:v>451463.5</c:v>
                </c:pt>
                <c:pt idx="45156">
                  <c:v>451473.5</c:v>
                </c:pt>
                <c:pt idx="45157">
                  <c:v>451483.5</c:v>
                </c:pt>
                <c:pt idx="45158">
                  <c:v>451493.5</c:v>
                </c:pt>
                <c:pt idx="45159">
                  <c:v>451503.5</c:v>
                </c:pt>
                <c:pt idx="45160">
                  <c:v>451513.5</c:v>
                </c:pt>
                <c:pt idx="45161">
                  <c:v>451523.47</c:v>
                </c:pt>
                <c:pt idx="45162">
                  <c:v>451533.5</c:v>
                </c:pt>
                <c:pt idx="45163">
                  <c:v>451543.5</c:v>
                </c:pt>
                <c:pt idx="45164">
                  <c:v>451553.47</c:v>
                </c:pt>
                <c:pt idx="45165">
                  <c:v>451563.44</c:v>
                </c:pt>
                <c:pt idx="45166">
                  <c:v>451573.5</c:v>
                </c:pt>
                <c:pt idx="45167">
                  <c:v>451583.47</c:v>
                </c:pt>
                <c:pt idx="45168">
                  <c:v>451593.44</c:v>
                </c:pt>
                <c:pt idx="45169">
                  <c:v>451603.5</c:v>
                </c:pt>
                <c:pt idx="45170">
                  <c:v>451613.47</c:v>
                </c:pt>
                <c:pt idx="45171">
                  <c:v>451623.44</c:v>
                </c:pt>
                <c:pt idx="45172">
                  <c:v>451633.44</c:v>
                </c:pt>
                <c:pt idx="45173">
                  <c:v>451643.5</c:v>
                </c:pt>
                <c:pt idx="45174">
                  <c:v>451653.44</c:v>
                </c:pt>
                <c:pt idx="45175">
                  <c:v>451663.44</c:v>
                </c:pt>
                <c:pt idx="45176">
                  <c:v>451673.5</c:v>
                </c:pt>
                <c:pt idx="45177">
                  <c:v>451683.47</c:v>
                </c:pt>
                <c:pt idx="45178">
                  <c:v>451693.44</c:v>
                </c:pt>
                <c:pt idx="45179">
                  <c:v>451703.44</c:v>
                </c:pt>
                <c:pt idx="45180">
                  <c:v>451713.47</c:v>
                </c:pt>
                <c:pt idx="45181">
                  <c:v>451723.44</c:v>
                </c:pt>
                <c:pt idx="45182">
                  <c:v>451733.44</c:v>
                </c:pt>
                <c:pt idx="45183">
                  <c:v>451743.44</c:v>
                </c:pt>
                <c:pt idx="45184">
                  <c:v>451753.44</c:v>
                </c:pt>
                <c:pt idx="45185">
                  <c:v>451763.44</c:v>
                </c:pt>
                <c:pt idx="45186">
                  <c:v>451773.44</c:v>
                </c:pt>
                <c:pt idx="45187">
                  <c:v>451783.44</c:v>
                </c:pt>
                <c:pt idx="45188">
                  <c:v>451793.44</c:v>
                </c:pt>
                <c:pt idx="45189">
                  <c:v>451803.44</c:v>
                </c:pt>
                <c:pt idx="45190">
                  <c:v>451813.41</c:v>
                </c:pt>
                <c:pt idx="45191">
                  <c:v>451823.44</c:v>
                </c:pt>
                <c:pt idx="45192">
                  <c:v>451833.44</c:v>
                </c:pt>
                <c:pt idx="45193">
                  <c:v>451843.41</c:v>
                </c:pt>
                <c:pt idx="45194">
                  <c:v>451853.44</c:v>
                </c:pt>
                <c:pt idx="45195">
                  <c:v>451863.44</c:v>
                </c:pt>
                <c:pt idx="45196">
                  <c:v>451873.44</c:v>
                </c:pt>
                <c:pt idx="45197">
                  <c:v>451883.41</c:v>
                </c:pt>
                <c:pt idx="45198">
                  <c:v>451893.44</c:v>
                </c:pt>
                <c:pt idx="45199">
                  <c:v>451903.44</c:v>
                </c:pt>
                <c:pt idx="45200">
                  <c:v>451913.41</c:v>
                </c:pt>
                <c:pt idx="45201">
                  <c:v>451923.44</c:v>
                </c:pt>
                <c:pt idx="45202">
                  <c:v>451933.44</c:v>
                </c:pt>
                <c:pt idx="45203">
                  <c:v>451943.41</c:v>
                </c:pt>
                <c:pt idx="45204">
                  <c:v>451953.38</c:v>
                </c:pt>
                <c:pt idx="45205">
                  <c:v>451963.44</c:v>
                </c:pt>
                <c:pt idx="45206">
                  <c:v>451973.41</c:v>
                </c:pt>
                <c:pt idx="45207">
                  <c:v>451983.38</c:v>
                </c:pt>
                <c:pt idx="45208">
                  <c:v>451993.38</c:v>
                </c:pt>
                <c:pt idx="45209">
                  <c:v>452003.41</c:v>
                </c:pt>
                <c:pt idx="45210">
                  <c:v>452013.38</c:v>
                </c:pt>
                <c:pt idx="45211">
                  <c:v>452023.38</c:v>
                </c:pt>
                <c:pt idx="45212">
                  <c:v>452033.38</c:v>
                </c:pt>
                <c:pt idx="45213">
                  <c:v>452043.41</c:v>
                </c:pt>
                <c:pt idx="45214">
                  <c:v>452053.38</c:v>
                </c:pt>
                <c:pt idx="45215">
                  <c:v>452063.38</c:v>
                </c:pt>
                <c:pt idx="45216">
                  <c:v>452073.41</c:v>
                </c:pt>
                <c:pt idx="45217">
                  <c:v>452083.38</c:v>
                </c:pt>
                <c:pt idx="45218">
                  <c:v>452093.38</c:v>
                </c:pt>
                <c:pt idx="45219">
                  <c:v>452103.38</c:v>
                </c:pt>
                <c:pt idx="45220">
                  <c:v>452113.38</c:v>
                </c:pt>
                <c:pt idx="45221">
                  <c:v>452123.38</c:v>
                </c:pt>
                <c:pt idx="45222">
                  <c:v>452133.38</c:v>
                </c:pt>
                <c:pt idx="45223">
                  <c:v>452143.38</c:v>
                </c:pt>
                <c:pt idx="45224">
                  <c:v>452153.38</c:v>
                </c:pt>
                <c:pt idx="45225">
                  <c:v>452163.38</c:v>
                </c:pt>
                <c:pt idx="45226">
                  <c:v>452173.34</c:v>
                </c:pt>
                <c:pt idx="45227">
                  <c:v>452183.38</c:v>
                </c:pt>
                <c:pt idx="45228">
                  <c:v>452193.38</c:v>
                </c:pt>
                <c:pt idx="45229">
                  <c:v>452203.34</c:v>
                </c:pt>
                <c:pt idx="45230">
                  <c:v>452213.38</c:v>
                </c:pt>
                <c:pt idx="45231">
                  <c:v>452223.38</c:v>
                </c:pt>
                <c:pt idx="45232">
                  <c:v>452233.38</c:v>
                </c:pt>
                <c:pt idx="45233">
                  <c:v>452243.31</c:v>
                </c:pt>
                <c:pt idx="45234">
                  <c:v>452253.38</c:v>
                </c:pt>
                <c:pt idx="45235">
                  <c:v>452263.38</c:v>
                </c:pt>
                <c:pt idx="45236">
                  <c:v>452273.34</c:v>
                </c:pt>
                <c:pt idx="45237">
                  <c:v>452283.31</c:v>
                </c:pt>
                <c:pt idx="45238">
                  <c:v>452293.38</c:v>
                </c:pt>
                <c:pt idx="45239">
                  <c:v>452303.34</c:v>
                </c:pt>
                <c:pt idx="45240">
                  <c:v>452313.31</c:v>
                </c:pt>
                <c:pt idx="45241">
                  <c:v>452323.38</c:v>
                </c:pt>
                <c:pt idx="45242">
                  <c:v>452333.34</c:v>
                </c:pt>
                <c:pt idx="45243">
                  <c:v>452343.31</c:v>
                </c:pt>
                <c:pt idx="45244">
                  <c:v>452353.31</c:v>
                </c:pt>
                <c:pt idx="45245">
                  <c:v>452363.34</c:v>
                </c:pt>
                <c:pt idx="45246">
                  <c:v>452373.31</c:v>
                </c:pt>
                <c:pt idx="45247">
                  <c:v>452383.31</c:v>
                </c:pt>
                <c:pt idx="45248">
                  <c:v>452393.31</c:v>
                </c:pt>
                <c:pt idx="45249">
                  <c:v>452403.31</c:v>
                </c:pt>
                <c:pt idx="45250">
                  <c:v>452413.31</c:v>
                </c:pt>
                <c:pt idx="45251">
                  <c:v>452423.31</c:v>
                </c:pt>
                <c:pt idx="45252">
                  <c:v>452433.34</c:v>
                </c:pt>
                <c:pt idx="45253">
                  <c:v>452443.31</c:v>
                </c:pt>
                <c:pt idx="45254">
                  <c:v>452453.31</c:v>
                </c:pt>
                <c:pt idx="45255">
                  <c:v>452463.31</c:v>
                </c:pt>
                <c:pt idx="45256">
                  <c:v>452473.31</c:v>
                </c:pt>
                <c:pt idx="45257">
                  <c:v>452483.31</c:v>
                </c:pt>
                <c:pt idx="45258">
                  <c:v>452493.31</c:v>
                </c:pt>
                <c:pt idx="45259">
                  <c:v>452503.31</c:v>
                </c:pt>
                <c:pt idx="45260">
                  <c:v>452513.31</c:v>
                </c:pt>
                <c:pt idx="45261">
                  <c:v>452523.31</c:v>
                </c:pt>
                <c:pt idx="45262">
                  <c:v>452533.28</c:v>
                </c:pt>
                <c:pt idx="45263">
                  <c:v>452543.31</c:v>
                </c:pt>
                <c:pt idx="45264">
                  <c:v>452553.31</c:v>
                </c:pt>
                <c:pt idx="45265">
                  <c:v>452563.28</c:v>
                </c:pt>
                <c:pt idx="45266">
                  <c:v>452573.25</c:v>
                </c:pt>
                <c:pt idx="45267">
                  <c:v>452583.31</c:v>
                </c:pt>
                <c:pt idx="45268">
                  <c:v>452593.28</c:v>
                </c:pt>
                <c:pt idx="45269">
                  <c:v>452603.25</c:v>
                </c:pt>
                <c:pt idx="45270">
                  <c:v>452613.31</c:v>
                </c:pt>
                <c:pt idx="45271">
                  <c:v>452623.31</c:v>
                </c:pt>
                <c:pt idx="45272">
                  <c:v>452633.28</c:v>
                </c:pt>
                <c:pt idx="45273">
                  <c:v>452643.25</c:v>
                </c:pt>
                <c:pt idx="45274">
                  <c:v>452653.31</c:v>
                </c:pt>
                <c:pt idx="45275">
                  <c:v>452663.28</c:v>
                </c:pt>
                <c:pt idx="45276">
                  <c:v>452673.25</c:v>
                </c:pt>
                <c:pt idx="45277">
                  <c:v>452683.31</c:v>
                </c:pt>
                <c:pt idx="45278">
                  <c:v>452693.28</c:v>
                </c:pt>
                <c:pt idx="45279">
                  <c:v>452703.25</c:v>
                </c:pt>
                <c:pt idx="45280">
                  <c:v>452713.25</c:v>
                </c:pt>
                <c:pt idx="45281">
                  <c:v>452723.28</c:v>
                </c:pt>
                <c:pt idx="45282">
                  <c:v>452733.25</c:v>
                </c:pt>
                <c:pt idx="45283">
                  <c:v>452743.25</c:v>
                </c:pt>
                <c:pt idx="45284">
                  <c:v>452753.25</c:v>
                </c:pt>
                <c:pt idx="45285">
                  <c:v>452763.25</c:v>
                </c:pt>
                <c:pt idx="45286">
                  <c:v>452773.25</c:v>
                </c:pt>
                <c:pt idx="45287">
                  <c:v>452783.25</c:v>
                </c:pt>
                <c:pt idx="45288">
                  <c:v>452793.28</c:v>
                </c:pt>
                <c:pt idx="45289">
                  <c:v>452803.25</c:v>
                </c:pt>
                <c:pt idx="45290">
                  <c:v>452813.25</c:v>
                </c:pt>
                <c:pt idx="45291">
                  <c:v>452823.25</c:v>
                </c:pt>
                <c:pt idx="45292">
                  <c:v>452833.25</c:v>
                </c:pt>
                <c:pt idx="45293">
                  <c:v>452843.25</c:v>
                </c:pt>
                <c:pt idx="45294">
                  <c:v>452853.25</c:v>
                </c:pt>
                <c:pt idx="45295">
                  <c:v>452863.22</c:v>
                </c:pt>
                <c:pt idx="45296">
                  <c:v>452873.25</c:v>
                </c:pt>
                <c:pt idx="45297">
                  <c:v>452883.25</c:v>
                </c:pt>
                <c:pt idx="45298">
                  <c:v>452893.22</c:v>
                </c:pt>
                <c:pt idx="45299">
                  <c:v>452903.25</c:v>
                </c:pt>
                <c:pt idx="45300">
                  <c:v>452913.25</c:v>
                </c:pt>
                <c:pt idx="45301">
                  <c:v>452923.22</c:v>
                </c:pt>
                <c:pt idx="45302">
                  <c:v>452933.25</c:v>
                </c:pt>
                <c:pt idx="45303">
                  <c:v>452943.25</c:v>
                </c:pt>
                <c:pt idx="45304">
                  <c:v>452953.22</c:v>
                </c:pt>
                <c:pt idx="45305">
                  <c:v>452963.19</c:v>
                </c:pt>
                <c:pt idx="45306">
                  <c:v>452973.25</c:v>
                </c:pt>
                <c:pt idx="45307">
                  <c:v>452983.25</c:v>
                </c:pt>
                <c:pt idx="45308">
                  <c:v>452993.22</c:v>
                </c:pt>
                <c:pt idx="45309">
                  <c:v>453003.19</c:v>
                </c:pt>
                <c:pt idx="45310">
                  <c:v>453013.25</c:v>
                </c:pt>
                <c:pt idx="45311">
                  <c:v>453023.22</c:v>
                </c:pt>
                <c:pt idx="45312">
                  <c:v>453033.19</c:v>
                </c:pt>
                <c:pt idx="45313">
                  <c:v>453043.25</c:v>
                </c:pt>
                <c:pt idx="45314">
                  <c:v>453053.22</c:v>
                </c:pt>
                <c:pt idx="45315">
                  <c:v>453063.19</c:v>
                </c:pt>
                <c:pt idx="45316">
                  <c:v>453073.19</c:v>
                </c:pt>
                <c:pt idx="45317">
                  <c:v>453083.22</c:v>
                </c:pt>
                <c:pt idx="45318">
                  <c:v>453093.19</c:v>
                </c:pt>
                <c:pt idx="45319">
                  <c:v>453103.19</c:v>
                </c:pt>
                <c:pt idx="45320">
                  <c:v>453113.19</c:v>
                </c:pt>
                <c:pt idx="45321">
                  <c:v>453123.19</c:v>
                </c:pt>
                <c:pt idx="45322">
                  <c:v>453133.19</c:v>
                </c:pt>
                <c:pt idx="45323">
                  <c:v>453143.19</c:v>
                </c:pt>
                <c:pt idx="45324">
                  <c:v>453153.22</c:v>
                </c:pt>
                <c:pt idx="45325">
                  <c:v>453163.19</c:v>
                </c:pt>
                <c:pt idx="45326">
                  <c:v>453173.19</c:v>
                </c:pt>
                <c:pt idx="45327">
                  <c:v>453183.16</c:v>
                </c:pt>
                <c:pt idx="45328">
                  <c:v>453193.19</c:v>
                </c:pt>
                <c:pt idx="45329">
                  <c:v>453203.19</c:v>
                </c:pt>
                <c:pt idx="45330">
                  <c:v>453213.19</c:v>
                </c:pt>
                <c:pt idx="45331">
                  <c:v>453223.16</c:v>
                </c:pt>
                <c:pt idx="45332">
                  <c:v>453233.19</c:v>
                </c:pt>
                <c:pt idx="45333">
                  <c:v>453243.19</c:v>
                </c:pt>
                <c:pt idx="45334">
                  <c:v>453253.16</c:v>
                </c:pt>
                <c:pt idx="45335">
                  <c:v>453263.19</c:v>
                </c:pt>
                <c:pt idx="45336">
                  <c:v>453273.19</c:v>
                </c:pt>
                <c:pt idx="45337">
                  <c:v>453283.16</c:v>
                </c:pt>
                <c:pt idx="45338">
                  <c:v>453293.13</c:v>
                </c:pt>
                <c:pt idx="45339">
                  <c:v>453303.19</c:v>
                </c:pt>
                <c:pt idx="45340">
                  <c:v>453313.16</c:v>
                </c:pt>
                <c:pt idx="45341">
                  <c:v>453323.13</c:v>
                </c:pt>
                <c:pt idx="45342">
                  <c:v>453333.19</c:v>
                </c:pt>
                <c:pt idx="45343">
                  <c:v>453343.16</c:v>
                </c:pt>
                <c:pt idx="45344">
                  <c:v>453353.13</c:v>
                </c:pt>
                <c:pt idx="45345">
                  <c:v>453363.13</c:v>
                </c:pt>
                <c:pt idx="45346">
                  <c:v>453373.19</c:v>
                </c:pt>
                <c:pt idx="45347">
                  <c:v>453383.16</c:v>
                </c:pt>
                <c:pt idx="45348">
                  <c:v>453393.13</c:v>
                </c:pt>
                <c:pt idx="45349">
                  <c:v>453403.19</c:v>
                </c:pt>
                <c:pt idx="45350">
                  <c:v>453413.16</c:v>
                </c:pt>
                <c:pt idx="45351">
                  <c:v>453423.13</c:v>
                </c:pt>
                <c:pt idx="45352">
                  <c:v>453433.13</c:v>
                </c:pt>
                <c:pt idx="45353">
                  <c:v>453443.16</c:v>
                </c:pt>
                <c:pt idx="45354">
                  <c:v>453453.13</c:v>
                </c:pt>
                <c:pt idx="45355">
                  <c:v>453463.13</c:v>
                </c:pt>
                <c:pt idx="45356">
                  <c:v>453473.13</c:v>
                </c:pt>
                <c:pt idx="45357">
                  <c:v>453483.13</c:v>
                </c:pt>
                <c:pt idx="45358">
                  <c:v>453493.13</c:v>
                </c:pt>
                <c:pt idx="45359">
                  <c:v>453503.13</c:v>
                </c:pt>
                <c:pt idx="45360">
                  <c:v>453513.13</c:v>
                </c:pt>
                <c:pt idx="45361">
                  <c:v>453523.13</c:v>
                </c:pt>
                <c:pt idx="45362">
                  <c:v>453533.13</c:v>
                </c:pt>
                <c:pt idx="45363">
                  <c:v>453543.09</c:v>
                </c:pt>
                <c:pt idx="45364">
                  <c:v>453553.13</c:v>
                </c:pt>
                <c:pt idx="45365">
                  <c:v>453563.13</c:v>
                </c:pt>
                <c:pt idx="45366">
                  <c:v>453573.13</c:v>
                </c:pt>
                <c:pt idx="45367">
                  <c:v>453583.09</c:v>
                </c:pt>
                <c:pt idx="45368">
                  <c:v>453593.13</c:v>
                </c:pt>
                <c:pt idx="45369">
                  <c:v>453603.13</c:v>
                </c:pt>
                <c:pt idx="45370">
                  <c:v>453613.09</c:v>
                </c:pt>
                <c:pt idx="45371">
                  <c:v>453623.13</c:v>
                </c:pt>
                <c:pt idx="45372">
                  <c:v>453633.13</c:v>
                </c:pt>
                <c:pt idx="45373">
                  <c:v>453643.09</c:v>
                </c:pt>
                <c:pt idx="45374">
                  <c:v>453653.06</c:v>
                </c:pt>
                <c:pt idx="45375">
                  <c:v>453663.13</c:v>
                </c:pt>
                <c:pt idx="45376">
                  <c:v>453673.09</c:v>
                </c:pt>
                <c:pt idx="45377">
                  <c:v>453683.06</c:v>
                </c:pt>
                <c:pt idx="45378">
                  <c:v>453693.13</c:v>
                </c:pt>
                <c:pt idx="45379">
                  <c:v>453703.09</c:v>
                </c:pt>
                <c:pt idx="45380">
                  <c:v>453713.06</c:v>
                </c:pt>
                <c:pt idx="45381">
                  <c:v>453723.06</c:v>
                </c:pt>
                <c:pt idx="45382">
                  <c:v>453733.13</c:v>
                </c:pt>
                <c:pt idx="45383">
                  <c:v>453743.09</c:v>
                </c:pt>
                <c:pt idx="45384">
                  <c:v>453753.06</c:v>
                </c:pt>
                <c:pt idx="45385">
                  <c:v>453763.06</c:v>
                </c:pt>
                <c:pt idx="45386">
                  <c:v>453773.09</c:v>
                </c:pt>
                <c:pt idx="45387">
                  <c:v>453783.06</c:v>
                </c:pt>
                <c:pt idx="45388">
                  <c:v>453793.06</c:v>
                </c:pt>
                <c:pt idx="45389">
                  <c:v>453803.09</c:v>
                </c:pt>
                <c:pt idx="45390">
                  <c:v>453813.06</c:v>
                </c:pt>
                <c:pt idx="45391">
                  <c:v>453823.06</c:v>
                </c:pt>
                <c:pt idx="45392">
                  <c:v>453833.06</c:v>
                </c:pt>
                <c:pt idx="45393">
                  <c:v>453843.06</c:v>
                </c:pt>
                <c:pt idx="45394">
                  <c:v>453853.06</c:v>
                </c:pt>
                <c:pt idx="45395">
                  <c:v>453863.06</c:v>
                </c:pt>
                <c:pt idx="45396">
                  <c:v>453873.06</c:v>
                </c:pt>
                <c:pt idx="45397">
                  <c:v>453883.06</c:v>
                </c:pt>
                <c:pt idx="45398">
                  <c:v>453893.06</c:v>
                </c:pt>
                <c:pt idx="45399">
                  <c:v>453903.03</c:v>
                </c:pt>
                <c:pt idx="45400">
                  <c:v>453913.06</c:v>
                </c:pt>
                <c:pt idx="45401">
                  <c:v>453923.06</c:v>
                </c:pt>
                <c:pt idx="45402">
                  <c:v>453933.03</c:v>
                </c:pt>
                <c:pt idx="45403">
                  <c:v>453943.06</c:v>
                </c:pt>
                <c:pt idx="45404">
                  <c:v>453953.06</c:v>
                </c:pt>
                <c:pt idx="45405">
                  <c:v>453963.06</c:v>
                </c:pt>
                <c:pt idx="45406">
                  <c:v>453973.03</c:v>
                </c:pt>
                <c:pt idx="45407">
                  <c:v>453983.06</c:v>
                </c:pt>
                <c:pt idx="45408">
                  <c:v>453993.06</c:v>
                </c:pt>
                <c:pt idx="45409">
                  <c:v>454003.03</c:v>
                </c:pt>
                <c:pt idx="45410">
                  <c:v>454013</c:v>
                </c:pt>
                <c:pt idx="45411">
                  <c:v>454023.06</c:v>
                </c:pt>
                <c:pt idx="45412">
                  <c:v>454033.03</c:v>
                </c:pt>
                <c:pt idx="45413">
                  <c:v>454043</c:v>
                </c:pt>
                <c:pt idx="45414">
                  <c:v>454053</c:v>
                </c:pt>
                <c:pt idx="45415">
                  <c:v>454063.03</c:v>
                </c:pt>
                <c:pt idx="45416">
                  <c:v>454073</c:v>
                </c:pt>
                <c:pt idx="45417">
                  <c:v>454083</c:v>
                </c:pt>
                <c:pt idx="45418">
                  <c:v>454093.03</c:v>
                </c:pt>
                <c:pt idx="45419">
                  <c:v>454103</c:v>
                </c:pt>
                <c:pt idx="45420">
                  <c:v>454113</c:v>
                </c:pt>
                <c:pt idx="45421">
                  <c:v>454123</c:v>
                </c:pt>
                <c:pt idx="45422">
                  <c:v>454133.03</c:v>
                </c:pt>
                <c:pt idx="45423">
                  <c:v>454143</c:v>
                </c:pt>
                <c:pt idx="45424">
                  <c:v>454153</c:v>
                </c:pt>
                <c:pt idx="45425">
                  <c:v>454163.03</c:v>
                </c:pt>
                <c:pt idx="45426">
                  <c:v>454173</c:v>
                </c:pt>
                <c:pt idx="45427">
                  <c:v>454183</c:v>
                </c:pt>
                <c:pt idx="45428">
                  <c:v>454193</c:v>
                </c:pt>
                <c:pt idx="45429">
                  <c:v>454203</c:v>
                </c:pt>
                <c:pt idx="45430">
                  <c:v>454213</c:v>
                </c:pt>
                <c:pt idx="45431">
                  <c:v>454223</c:v>
                </c:pt>
                <c:pt idx="45432">
                  <c:v>454233</c:v>
                </c:pt>
                <c:pt idx="45433">
                  <c:v>454243</c:v>
                </c:pt>
                <c:pt idx="45434">
                  <c:v>454253</c:v>
                </c:pt>
                <c:pt idx="45435">
                  <c:v>454262.97</c:v>
                </c:pt>
                <c:pt idx="45436">
                  <c:v>454273</c:v>
                </c:pt>
                <c:pt idx="45437">
                  <c:v>454283</c:v>
                </c:pt>
                <c:pt idx="45438">
                  <c:v>454292.97</c:v>
                </c:pt>
                <c:pt idx="45439">
                  <c:v>454302.94</c:v>
                </c:pt>
                <c:pt idx="45440">
                  <c:v>454313</c:v>
                </c:pt>
                <c:pt idx="45441">
                  <c:v>454323</c:v>
                </c:pt>
                <c:pt idx="45442">
                  <c:v>454332.97</c:v>
                </c:pt>
                <c:pt idx="45443">
                  <c:v>454343</c:v>
                </c:pt>
                <c:pt idx="45444">
                  <c:v>454353</c:v>
                </c:pt>
                <c:pt idx="45445">
                  <c:v>454362.97</c:v>
                </c:pt>
                <c:pt idx="45446">
                  <c:v>454372.94</c:v>
                </c:pt>
                <c:pt idx="45447">
                  <c:v>454383</c:v>
                </c:pt>
                <c:pt idx="45448">
                  <c:v>454392.97</c:v>
                </c:pt>
                <c:pt idx="45449">
                  <c:v>454402.94</c:v>
                </c:pt>
                <c:pt idx="45450">
                  <c:v>454413</c:v>
                </c:pt>
                <c:pt idx="45451">
                  <c:v>454422.97</c:v>
                </c:pt>
                <c:pt idx="45452">
                  <c:v>454432.94</c:v>
                </c:pt>
                <c:pt idx="45453">
                  <c:v>454442.94</c:v>
                </c:pt>
                <c:pt idx="45454">
                  <c:v>454452.97</c:v>
                </c:pt>
                <c:pt idx="45455">
                  <c:v>454462.94</c:v>
                </c:pt>
                <c:pt idx="45456">
                  <c:v>454472.94</c:v>
                </c:pt>
                <c:pt idx="45457">
                  <c:v>454482.94</c:v>
                </c:pt>
                <c:pt idx="45458">
                  <c:v>454492.97</c:v>
                </c:pt>
                <c:pt idx="45459">
                  <c:v>454502.94</c:v>
                </c:pt>
                <c:pt idx="45460">
                  <c:v>454512.94</c:v>
                </c:pt>
                <c:pt idx="45461">
                  <c:v>454522.97</c:v>
                </c:pt>
                <c:pt idx="45462">
                  <c:v>454532.94</c:v>
                </c:pt>
                <c:pt idx="45463">
                  <c:v>454542.94</c:v>
                </c:pt>
                <c:pt idx="45464">
                  <c:v>454552.94</c:v>
                </c:pt>
                <c:pt idx="45465">
                  <c:v>454562.94</c:v>
                </c:pt>
                <c:pt idx="45466">
                  <c:v>454572.94</c:v>
                </c:pt>
                <c:pt idx="45467">
                  <c:v>454582.94</c:v>
                </c:pt>
                <c:pt idx="45468">
                  <c:v>454592.94</c:v>
                </c:pt>
                <c:pt idx="45469">
                  <c:v>454602.94</c:v>
                </c:pt>
                <c:pt idx="45470">
                  <c:v>454612.94</c:v>
                </c:pt>
                <c:pt idx="45471">
                  <c:v>454622.91</c:v>
                </c:pt>
                <c:pt idx="45472">
                  <c:v>454632.94</c:v>
                </c:pt>
                <c:pt idx="45473">
                  <c:v>454642.94</c:v>
                </c:pt>
                <c:pt idx="45474">
                  <c:v>454652.91</c:v>
                </c:pt>
                <c:pt idx="45475">
                  <c:v>454662.88</c:v>
                </c:pt>
                <c:pt idx="45476">
                  <c:v>454672.94</c:v>
                </c:pt>
                <c:pt idx="45477">
                  <c:v>454682.91</c:v>
                </c:pt>
                <c:pt idx="45478">
                  <c:v>454692.88</c:v>
                </c:pt>
                <c:pt idx="45479">
                  <c:v>454702.94</c:v>
                </c:pt>
                <c:pt idx="45480">
                  <c:v>454712.94</c:v>
                </c:pt>
                <c:pt idx="45481">
                  <c:v>454722.91</c:v>
                </c:pt>
                <c:pt idx="45482">
                  <c:v>454732.88</c:v>
                </c:pt>
                <c:pt idx="45483">
                  <c:v>454742.94</c:v>
                </c:pt>
                <c:pt idx="45484">
                  <c:v>454752.91</c:v>
                </c:pt>
                <c:pt idx="45485">
                  <c:v>454762.88</c:v>
                </c:pt>
                <c:pt idx="45486">
                  <c:v>454772.88</c:v>
                </c:pt>
                <c:pt idx="45487">
                  <c:v>454782.91</c:v>
                </c:pt>
                <c:pt idx="45488">
                  <c:v>454792.88</c:v>
                </c:pt>
                <c:pt idx="45489">
                  <c:v>454802.88</c:v>
                </c:pt>
                <c:pt idx="45490">
                  <c:v>454812.91</c:v>
                </c:pt>
                <c:pt idx="45491">
                  <c:v>454822.88</c:v>
                </c:pt>
                <c:pt idx="45492">
                  <c:v>454832.88</c:v>
                </c:pt>
                <c:pt idx="45493">
                  <c:v>454842.88</c:v>
                </c:pt>
                <c:pt idx="45494">
                  <c:v>454852.88</c:v>
                </c:pt>
                <c:pt idx="45495">
                  <c:v>454862.88</c:v>
                </c:pt>
                <c:pt idx="45496">
                  <c:v>454872.88</c:v>
                </c:pt>
                <c:pt idx="45497">
                  <c:v>454882.91</c:v>
                </c:pt>
                <c:pt idx="45498">
                  <c:v>454892.88</c:v>
                </c:pt>
                <c:pt idx="45499">
                  <c:v>454902.88</c:v>
                </c:pt>
                <c:pt idx="45500">
                  <c:v>454912.88</c:v>
                </c:pt>
                <c:pt idx="45501">
                  <c:v>454922.88</c:v>
                </c:pt>
                <c:pt idx="45502">
                  <c:v>454932.88</c:v>
                </c:pt>
                <c:pt idx="45503">
                  <c:v>454942.88</c:v>
                </c:pt>
                <c:pt idx="45504">
                  <c:v>454952.84</c:v>
                </c:pt>
                <c:pt idx="45505">
                  <c:v>454962.88</c:v>
                </c:pt>
                <c:pt idx="45506">
                  <c:v>454972.88</c:v>
                </c:pt>
                <c:pt idx="45507">
                  <c:v>454982.84</c:v>
                </c:pt>
                <c:pt idx="45508">
                  <c:v>454992.88</c:v>
                </c:pt>
                <c:pt idx="45509">
                  <c:v>455002.88</c:v>
                </c:pt>
                <c:pt idx="45510">
                  <c:v>455012.84</c:v>
                </c:pt>
                <c:pt idx="45511">
                  <c:v>455022.81</c:v>
                </c:pt>
                <c:pt idx="45512">
                  <c:v>455032.88</c:v>
                </c:pt>
                <c:pt idx="45513">
                  <c:v>455042.84</c:v>
                </c:pt>
                <c:pt idx="45514">
                  <c:v>455052.81</c:v>
                </c:pt>
                <c:pt idx="45515">
                  <c:v>455062.88</c:v>
                </c:pt>
                <c:pt idx="45516">
                  <c:v>455072.88</c:v>
                </c:pt>
                <c:pt idx="45517">
                  <c:v>455082.84</c:v>
                </c:pt>
                <c:pt idx="45518">
                  <c:v>455092.81</c:v>
                </c:pt>
                <c:pt idx="45519">
                  <c:v>455102.88</c:v>
                </c:pt>
                <c:pt idx="45520">
                  <c:v>455112.84</c:v>
                </c:pt>
                <c:pt idx="45521">
                  <c:v>455122.81</c:v>
                </c:pt>
                <c:pt idx="45522">
                  <c:v>455132.81</c:v>
                </c:pt>
                <c:pt idx="45523">
                  <c:v>455142.84</c:v>
                </c:pt>
                <c:pt idx="45524">
                  <c:v>455152.81</c:v>
                </c:pt>
                <c:pt idx="45525">
                  <c:v>455162.81</c:v>
                </c:pt>
                <c:pt idx="45526">
                  <c:v>455172.84</c:v>
                </c:pt>
                <c:pt idx="45527">
                  <c:v>455182.81</c:v>
                </c:pt>
                <c:pt idx="45528">
                  <c:v>455192.81</c:v>
                </c:pt>
                <c:pt idx="45529">
                  <c:v>455202.81</c:v>
                </c:pt>
                <c:pt idx="45530">
                  <c:v>455212.81</c:v>
                </c:pt>
                <c:pt idx="45531">
                  <c:v>455222.81</c:v>
                </c:pt>
                <c:pt idx="45532">
                  <c:v>455232.81</c:v>
                </c:pt>
                <c:pt idx="45533">
                  <c:v>455242.84</c:v>
                </c:pt>
                <c:pt idx="45534">
                  <c:v>455252.81</c:v>
                </c:pt>
                <c:pt idx="45535">
                  <c:v>455262.81</c:v>
                </c:pt>
                <c:pt idx="45536">
                  <c:v>455272.78</c:v>
                </c:pt>
                <c:pt idx="45537">
                  <c:v>455282.81</c:v>
                </c:pt>
                <c:pt idx="45538">
                  <c:v>455292.81</c:v>
                </c:pt>
                <c:pt idx="45539">
                  <c:v>455302.81</c:v>
                </c:pt>
                <c:pt idx="45540">
                  <c:v>455312.81</c:v>
                </c:pt>
                <c:pt idx="45541">
                  <c:v>455322.81</c:v>
                </c:pt>
                <c:pt idx="45542">
                  <c:v>455332.81</c:v>
                </c:pt>
                <c:pt idx="45543">
                  <c:v>455342.78</c:v>
                </c:pt>
                <c:pt idx="45544">
                  <c:v>455352.81</c:v>
                </c:pt>
                <c:pt idx="45545">
                  <c:v>455362.81</c:v>
                </c:pt>
                <c:pt idx="45546">
                  <c:v>455372.78</c:v>
                </c:pt>
                <c:pt idx="45547">
                  <c:v>455382.75</c:v>
                </c:pt>
                <c:pt idx="45548">
                  <c:v>455392.81</c:v>
                </c:pt>
                <c:pt idx="45549">
                  <c:v>455402.78</c:v>
                </c:pt>
                <c:pt idx="45550">
                  <c:v>455412.75</c:v>
                </c:pt>
                <c:pt idx="45551">
                  <c:v>455422.81</c:v>
                </c:pt>
                <c:pt idx="45552">
                  <c:v>455432.78</c:v>
                </c:pt>
                <c:pt idx="45553">
                  <c:v>455442.75</c:v>
                </c:pt>
                <c:pt idx="45554">
                  <c:v>455452.75</c:v>
                </c:pt>
                <c:pt idx="45555">
                  <c:v>455462.81</c:v>
                </c:pt>
                <c:pt idx="45556">
                  <c:v>455472.78</c:v>
                </c:pt>
                <c:pt idx="45557">
                  <c:v>455482.75</c:v>
                </c:pt>
                <c:pt idx="45558">
                  <c:v>455492.75</c:v>
                </c:pt>
                <c:pt idx="45559">
                  <c:v>455502.78</c:v>
                </c:pt>
                <c:pt idx="45560">
                  <c:v>455512.75</c:v>
                </c:pt>
                <c:pt idx="45561">
                  <c:v>455522.75</c:v>
                </c:pt>
                <c:pt idx="45562">
                  <c:v>455532.78</c:v>
                </c:pt>
                <c:pt idx="45563">
                  <c:v>455542.75</c:v>
                </c:pt>
                <c:pt idx="45564">
                  <c:v>455552.75</c:v>
                </c:pt>
                <c:pt idx="45565">
                  <c:v>455562.75</c:v>
                </c:pt>
                <c:pt idx="45566">
                  <c:v>455572.75</c:v>
                </c:pt>
                <c:pt idx="45567">
                  <c:v>455582.75</c:v>
                </c:pt>
                <c:pt idx="45568">
                  <c:v>455592.75</c:v>
                </c:pt>
                <c:pt idx="45569">
                  <c:v>455602.72</c:v>
                </c:pt>
                <c:pt idx="45570">
                  <c:v>455612.75</c:v>
                </c:pt>
                <c:pt idx="45571">
                  <c:v>455622.75</c:v>
                </c:pt>
                <c:pt idx="45572">
                  <c:v>455632.72</c:v>
                </c:pt>
                <c:pt idx="45573">
                  <c:v>455642.75</c:v>
                </c:pt>
                <c:pt idx="45574">
                  <c:v>455652.75</c:v>
                </c:pt>
                <c:pt idx="45575">
                  <c:v>455662.75</c:v>
                </c:pt>
                <c:pt idx="45576">
                  <c:v>455672.72</c:v>
                </c:pt>
                <c:pt idx="45577">
                  <c:v>455682.75</c:v>
                </c:pt>
                <c:pt idx="45578">
                  <c:v>455692.75</c:v>
                </c:pt>
                <c:pt idx="45579">
                  <c:v>455702.72</c:v>
                </c:pt>
                <c:pt idx="45580">
                  <c:v>455712.75</c:v>
                </c:pt>
                <c:pt idx="45581">
                  <c:v>455722.75</c:v>
                </c:pt>
                <c:pt idx="45582">
                  <c:v>455732.72</c:v>
                </c:pt>
                <c:pt idx="45583">
                  <c:v>455742.69</c:v>
                </c:pt>
                <c:pt idx="45584">
                  <c:v>455752.75</c:v>
                </c:pt>
                <c:pt idx="45585">
                  <c:v>455762.72</c:v>
                </c:pt>
                <c:pt idx="45586">
                  <c:v>455772.69</c:v>
                </c:pt>
                <c:pt idx="45587">
                  <c:v>455782.75</c:v>
                </c:pt>
                <c:pt idx="45588">
                  <c:v>455792.72</c:v>
                </c:pt>
                <c:pt idx="45589">
                  <c:v>455802.69</c:v>
                </c:pt>
                <c:pt idx="45590">
                  <c:v>455812.69</c:v>
                </c:pt>
                <c:pt idx="45591">
                  <c:v>455822.75</c:v>
                </c:pt>
                <c:pt idx="45592">
                  <c:v>455832.72</c:v>
                </c:pt>
                <c:pt idx="45593">
                  <c:v>455842.69</c:v>
                </c:pt>
                <c:pt idx="45594">
                  <c:v>455852.69</c:v>
                </c:pt>
                <c:pt idx="45595">
                  <c:v>455862.72</c:v>
                </c:pt>
                <c:pt idx="45596">
                  <c:v>455872.69</c:v>
                </c:pt>
                <c:pt idx="45597">
                  <c:v>455882.69</c:v>
                </c:pt>
                <c:pt idx="45598">
                  <c:v>455892.72</c:v>
                </c:pt>
                <c:pt idx="45599">
                  <c:v>455902.69</c:v>
                </c:pt>
                <c:pt idx="45600">
                  <c:v>455912.69</c:v>
                </c:pt>
                <c:pt idx="45601">
                  <c:v>455922.69</c:v>
                </c:pt>
                <c:pt idx="45602">
                  <c:v>455932.69</c:v>
                </c:pt>
                <c:pt idx="45603">
                  <c:v>455942.69</c:v>
                </c:pt>
                <c:pt idx="45604">
                  <c:v>455952.69</c:v>
                </c:pt>
                <c:pt idx="45605">
                  <c:v>455962.66</c:v>
                </c:pt>
                <c:pt idx="45606">
                  <c:v>455972.69</c:v>
                </c:pt>
                <c:pt idx="45607">
                  <c:v>455982.69</c:v>
                </c:pt>
                <c:pt idx="45608">
                  <c:v>455992.66</c:v>
                </c:pt>
                <c:pt idx="45609">
                  <c:v>456002.69</c:v>
                </c:pt>
                <c:pt idx="45610">
                  <c:v>456012.69</c:v>
                </c:pt>
                <c:pt idx="45611">
                  <c:v>456022.66</c:v>
                </c:pt>
                <c:pt idx="45612">
                  <c:v>456032.63</c:v>
                </c:pt>
                <c:pt idx="45613">
                  <c:v>456042.69</c:v>
                </c:pt>
                <c:pt idx="45614">
                  <c:v>456052.69</c:v>
                </c:pt>
                <c:pt idx="45615">
                  <c:v>456062.66</c:v>
                </c:pt>
                <c:pt idx="45616">
                  <c:v>456072.69</c:v>
                </c:pt>
                <c:pt idx="45617">
                  <c:v>456082.69</c:v>
                </c:pt>
                <c:pt idx="45618">
                  <c:v>456092.66</c:v>
                </c:pt>
                <c:pt idx="45619">
                  <c:v>456102.63</c:v>
                </c:pt>
                <c:pt idx="45620">
                  <c:v>456112.69</c:v>
                </c:pt>
                <c:pt idx="45621">
                  <c:v>456122.66</c:v>
                </c:pt>
                <c:pt idx="45622">
                  <c:v>456132.63</c:v>
                </c:pt>
                <c:pt idx="45623">
                  <c:v>456142.69</c:v>
                </c:pt>
                <c:pt idx="45624">
                  <c:v>456152.66</c:v>
                </c:pt>
                <c:pt idx="45625">
                  <c:v>456162.63</c:v>
                </c:pt>
                <c:pt idx="45626">
                  <c:v>456172.63</c:v>
                </c:pt>
                <c:pt idx="45627">
                  <c:v>456182.66</c:v>
                </c:pt>
                <c:pt idx="45628">
                  <c:v>456192.63</c:v>
                </c:pt>
                <c:pt idx="45629">
                  <c:v>456202.63</c:v>
                </c:pt>
                <c:pt idx="45630">
                  <c:v>456212.63</c:v>
                </c:pt>
                <c:pt idx="45631">
                  <c:v>456222.66</c:v>
                </c:pt>
                <c:pt idx="45632">
                  <c:v>456232.63</c:v>
                </c:pt>
                <c:pt idx="45633">
                  <c:v>456242.63</c:v>
                </c:pt>
                <c:pt idx="45634">
                  <c:v>456252.66</c:v>
                </c:pt>
                <c:pt idx="45635">
                  <c:v>456262.63</c:v>
                </c:pt>
                <c:pt idx="45636">
                  <c:v>456272.63</c:v>
                </c:pt>
                <c:pt idx="45637">
                  <c:v>456282.63</c:v>
                </c:pt>
                <c:pt idx="45638">
                  <c:v>456292.63</c:v>
                </c:pt>
                <c:pt idx="45639">
                  <c:v>456302.63</c:v>
                </c:pt>
                <c:pt idx="45640">
                  <c:v>456312.63</c:v>
                </c:pt>
                <c:pt idx="45641">
                  <c:v>456322.63</c:v>
                </c:pt>
                <c:pt idx="45642">
                  <c:v>456332.63</c:v>
                </c:pt>
                <c:pt idx="45643">
                  <c:v>456342.63</c:v>
                </c:pt>
                <c:pt idx="45644">
                  <c:v>456352.59</c:v>
                </c:pt>
                <c:pt idx="45645">
                  <c:v>456362.63</c:v>
                </c:pt>
                <c:pt idx="45646">
                  <c:v>456372.63</c:v>
                </c:pt>
                <c:pt idx="45647">
                  <c:v>456382.59</c:v>
                </c:pt>
                <c:pt idx="45648">
                  <c:v>456392.56</c:v>
                </c:pt>
                <c:pt idx="45649">
                  <c:v>456402.63</c:v>
                </c:pt>
                <c:pt idx="45650">
                  <c:v>456412.63</c:v>
                </c:pt>
                <c:pt idx="45651">
                  <c:v>456422.59</c:v>
                </c:pt>
                <c:pt idx="45652">
                  <c:v>456432.63</c:v>
                </c:pt>
                <c:pt idx="45653">
                  <c:v>456442.63</c:v>
                </c:pt>
                <c:pt idx="45654">
                  <c:v>456452.59</c:v>
                </c:pt>
                <c:pt idx="45655">
                  <c:v>456462.56</c:v>
                </c:pt>
                <c:pt idx="45656">
                  <c:v>456472.63</c:v>
                </c:pt>
                <c:pt idx="45657">
                  <c:v>456482.59</c:v>
                </c:pt>
                <c:pt idx="45658">
                  <c:v>456492.56</c:v>
                </c:pt>
                <c:pt idx="45659">
                  <c:v>456502.63</c:v>
                </c:pt>
                <c:pt idx="45660">
                  <c:v>456512.59</c:v>
                </c:pt>
                <c:pt idx="45661">
                  <c:v>456522.56</c:v>
                </c:pt>
                <c:pt idx="45662">
                  <c:v>456532.56</c:v>
                </c:pt>
                <c:pt idx="45663">
                  <c:v>456542.59</c:v>
                </c:pt>
                <c:pt idx="45664">
                  <c:v>456552.56</c:v>
                </c:pt>
                <c:pt idx="45665">
                  <c:v>456562.56</c:v>
                </c:pt>
                <c:pt idx="45666">
                  <c:v>456572.56</c:v>
                </c:pt>
                <c:pt idx="45667">
                  <c:v>456582.59</c:v>
                </c:pt>
                <c:pt idx="45668">
                  <c:v>456592.56</c:v>
                </c:pt>
                <c:pt idx="45669">
                  <c:v>456602.56</c:v>
                </c:pt>
                <c:pt idx="45670">
                  <c:v>456612.59</c:v>
                </c:pt>
                <c:pt idx="45671">
                  <c:v>456622.56</c:v>
                </c:pt>
                <c:pt idx="45672">
                  <c:v>456632.56</c:v>
                </c:pt>
                <c:pt idx="45673">
                  <c:v>456642.56</c:v>
                </c:pt>
                <c:pt idx="45674">
                  <c:v>456652.56</c:v>
                </c:pt>
                <c:pt idx="45675">
                  <c:v>456662.56</c:v>
                </c:pt>
                <c:pt idx="45676">
                  <c:v>456672.56</c:v>
                </c:pt>
                <c:pt idx="45677">
                  <c:v>456682.53</c:v>
                </c:pt>
                <c:pt idx="45678">
                  <c:v>456692.56</c:v>
                </c:pt>
                <c:pt idx="45679">
                  <c:v>456702.56</c:v>
                </c:pt>
                <c:pt idx="45680">
                  <c:v>456712.53</c:v>
                </c:pt>
                <c:pt idx="45681">
                  <c:v>456722.56</c:v>
                </c:pt>
                <c:pt idx="45682">
                  <c:v>456732.56</c:v>
                </c:pt>
                <c:pt idx="45683">
                  <c:v>456742.53</c:v>
                </c:pt>
                <c:pt idx="45684">
                  <c:v>456752.5</c:v>
                </c:pt>
                <c:pt idx="45685">
                  <c:v>456762.56</c:v>
                </c:pt>
                <c:pt idx="45686">
                  <c:v>456772.56</c:v>
                </c:pt>
                <c:pt idx="45687">
                  <c:v>456782.5</c:v>
                </c:pt>
                <c:pt idx="45688">
                  <c:v>456792.5</c:v>
                </c:pt>
                <c:pt idx="45689">
                  <c:v>456802.56</c:v>
                </c:pt>
                <c:pt idx="45690">
                  <c:v>456812.53</c:v>
                </c:pt>
                <c:pt idx="45691">
                  <c:v>456822.5</c:v>
                </c:pt>
                <c:pt idx="45692">
                  <c:v>456832.56</c:v>
                </c:pt>
                <c:pt idx="45693">
                  <c:v>456842.53</c:v>
                </c:pt>
                <c:pt idx="45694">
                  <c:v>456852.5</c:v>
                </c:pt>
                <c:pt idx="45695">
                  <c:v>456862.56</c:v>
                </c:pt>
                <c:pt idx="45696">
                  <c:v>456872.53</c:v>
                </c:pt>
                <c:pt idx="45697">
                  <c:v>456882.5</c:v>
                </c:pt>
                <c:pt idx="45698">
                  <c:v>456892.5</c:v>
                </c:pt>
                <c:pt idx="45699">
                  <c:v>456902.53</c:v>
                </c:pt>
                <c:pt idx="45700">
                  <c:v>456912.5</c:v>
                </c:pt>
                <c:pt idx="45701">
                  <c:v>456922.5</c:v>
                </c:pt>
                <c:pt idx="45702">
                  <c:v>456932.5</c:v>
                </c:pt>
                <c:pt idx="45703">
                  <c:v>456942.5</c:v>
                </c:pt>
                <c:pt idx="45704">
                  <c:v>456952.5</c:v>
                </c:pt>
                <c:pt idx="45705">
                  <c:v>456962.5</c:v>
                </c:pt>
                <c:pt idx="45706">
                  <c:v>456972.53</c:v>
                </c:pt>
                <c:pt idx="45707">
                  <c:v>456982.5</c:v>
                </c:pt>
                <c:pt idx="45708">
                  <c:v>456992.5</c:v>
                </c:pt>
                <c:pt idx="45709">
                  <c:v>457002.5</c:v>
                </c:pt>
                <c:pt idx="45710">
                  <c:v>457012.5</c:v>
                </c:pt>
                <c:pt idx="45711">
                  <c:v>457022.5</c:v>
                </c:pt>
                <c:pt idx="45712">
                  <c:v>457032.5</c:v>
                </c:pt>
                <c:pt idx="45713">
                  <c:v>457042.47</c:v>
                </c:pt>
                <c:pt idx="45714">
                  <c:v>457052.5</c:v>
                </c:pt>
                <c:pt idx="45715">
                  <c:v>457062.5</c:v>
                </c:pt>
                <c:pt idx="45716">
                  <c:v>457072.47</c:v>
                </c:pt>
                <c:pt idx="45717">
                  <c:v>457082.5</c:v>
                </c:pt>
                <c:pt idx="45718">
                  <c:v>457092.5</c:v>
                </c:pt>
                <c:pt idx="45719">
                  <c:v>457102.47</c:v>
                </c:pt>
                <c:pt idx="45720">
                  <c:v>457112.44</c:v>
                </c:pt>
                <c:pt idx="45721">
                  <c:v>457122.5</c:v>
                </c:pt>
                <c:pt idx="45722">
                  <c:v>457132.47</c:v>
                </c:pt>
                <c:pt idx="45723">
                  <c:v>457142.44</c:v>
                </c:pt>
                <c:pt idx="45724">
                  <c:v>457152.44</c:v>
                </c:pt>
                <c:pt idx="45725">
                  <c:v>457162.5</c:v>
                </c:pt>
                <c:pt idx="45726">
                  <c:v>457172.47</c:v>
                </c:pt>
                <c:pt idx="45727">
                  <c:v>457182.44</c:v>
                </c:pt>
                <c:pt idx="45728">
                  <c:v>457192.5</c:v>
                </c:pt>
                <c:pt idx="45729">
                  <c:v>457202.47</c:v>
                </c:pt>
                <c:pt idx="45730">
                  <c:v>457212.44</c:v>
                </c:pt>
                <c:pt idx="45731">
                  <c:v>457222.44</c:v>
                </c:pt>
                <c:pt idx="45732">
                  <c:v>457232.47</c:v>
                </c:pt>
                <c:pt idx="45733">
                  <c:v>457242.44</c:v>
                </c:pt>
                <c:pt idx="45734">
                  <c:v>457252.44</c:v>
                </c:pt>
                <c:pt idx="45735">
                  <c:v>457262.47</c:v>
                </c:pt>
                <c:pt idx="45736">
                  <c:v>457272.44</c:v>
                </c:pt>
                <c:pt idx="45737">
                  <c:v>457282.44</c:v>
                </c:pt>
                <c:pt idx="45738">
                  <c:v>457292.44</c:v>
                </c:pt>
                <c:pt idx="45739">
                  <c:v>457302.44</c:v>
                </c:pt>
                <c:pt idx="45740">
                  <c:v>457312.44</c:v>
                </c:pt>
                <c:pt idx="45741">
                  <c:v>457322.44</c:v>
                </c:pt>
                <c:pt idx="45742">
                  <c:v>457332.47</c:v>
                </c:pt>
                <c:pt idx="45743">
                  <c:v>457342.44</c:v>
                </c:pt>
                <c:pt idx="45744">
                  <c:v>457352.44</c:v>
                </c:pt>
                <c:pt idx="45745">
                  <c:v>457362.44</c:v>
                </c:pt>
                <c:pt idx="45746">
                  <c:v>457372.44</c:v>
                </c:pt>
                <c:pt idx="45747">
                  <c:v>457382.44</c:v>
                </c:pt>
                <c:pt idx="45748">
                  <c:v>457392.44</c:v>
                </c:pt>
                <c:pt idx="45749">
                  <c:v>457402.41</c:v>
                </c:pt>
                <c:pt idx="45750">
                  <c:v>457412.44</c:v>
                </c:pt>
                <c:pt idx="45751">
                  <c:v>457422.44</c:v>
                </c:pt>
                <c:pt idx="45752">
                  <c:v>457432.41</c:v>
                </c:pt>
                <c:pt idx="45753">
                  <c:v>457442.44</c:v>
                </c:pt>
                <c:pt idx="45754">
                  <c:v>457452.44</c:v>
                </c:pt>
                <c:pt idx="45755">
                  <c:v>457462.41</c:v>
                </c:pt>
                <c:pt idx="45756">
                  <c:v>457472.38</c:v>
                </c:pt>
                <c:pt idx="45757">
                  <c:v>457482.44</c:v>
                </c:pt>
                <c:pt idx="45758">
                  <c:v>457492.41</c:v>
                </c:pt>
                <c:pt idx="45759">
                  <c:v>457502.38</c:v>
                </c:pt>
                <c:pt idx="45760">
                  <c:v>457512.38</c:v>
                </c:pt>
                <c:pt idx="45761">
                  <c:v>457522.44</c:v>
                </c:pt>
                <c:pt idx="45762">
                  <c:v>457532.38</c:v>
                </c:pt>
                <c:pt idx="45763">
                  <c:v>457542.38</c:v>
                </c:pt>
                <c:pt idx="45764">
                  <c:v>457552.44</c:v>
                </c:pt>
                <c:pt idx="45765">
                  <c:v>457562.41</c:v>
                </c:pt>
                <c:pt idx="45766">
                  <c:v>457572.38</c:v>
                </c:pt>
                <c:pt idx="45767">
                  <c:v>457582.38</c:v>
                </c:pt>
                <c:pt idx="45768">
                  <c:v>457592.41</c:v>
                </c:pt>
                <c:pt idx="45769">
                  <c:v>457602.38</c:v>
                </c:pt>
                <c:pt idx="45770">
                  <c:v>457612.38</c:v>
                </c:pt>
                <c:pt idx="45771">
                  <c:v>457622.41</c:v>
                </c:pt>
                <c:pt idx="45772">
                  <c:v>457632.38</c:v>
                </c:pt>
                <c:pt idx="45773">
                  <c:v>457642.38</c:v>
                </c:pt>
                <c:pt idx="45774">
                  <c:v>457652.38</c:v>
                </c:pt>
                <c:pt idx="45775">
                  <c:v>457662.38</c:v>
                </c:pt>
                <c:pt idx="45776">
                  <c:v>457672.38</c:v>
                </c:pt>
                <c:pt idx="45777">
                  <c:v>457682.38</c:v>
                </c:pt>
                <c:pt idx="45778">
                  <c:v>457692.38</c:v>
                </c:pt>
                <c:pt idx="45779">
                  <c:v>457702.38</c:v>
                </c:pt>
                <c:pt idx="45780">
                  <c:v>457712.38</c:v>
                </c:pt>
                <c:pt idx="45781">
                  <c:v>457722.34</c:v>
                </c:pt>
                <c:pt idx="45782">
                  <c:v>457732.38</c:v>
                </c:pt>
                <c:pt idx="45783">
                  <c:v>457742.38</c:v>
                </c:pt>
                <c:pt idx="45784">
                  <c:v>457752.38</c:v>
                </c:pt>
                <c:pt idx="45785">
                  <c:v>457762.34</c:v>
                </c:pt>
                <c:pt idx="45786">
                  <c:v>457772.38</c:v>
                </c:pt>
                <c:pt idx="45787">
                  <c:v>457782.38</c:v>
                </c:pt>
                <c:pt idx="45788">
                  <c:v>457792.34</c:v>
                </c:pt>
                <c:pt idx="45789">
                  <c:v>457802.38</c:v>
                </c:pt>
                <c:pt idx="45790">
                  <c:v>457812.38</c:v>
                </c:pt>
                <c:pt idx="45791">
                  <c:v>457822.34</c:v>
                </c:pt>
                <c:pt idx="45792">
                  <c:v>457832.31</c:v>
                </c:pt>
                <c:pt idx="45793">
                  <c:v>457842.38</c:v>
                </c:pt>
                <c:pt idx="45794">
                  <c:v>457852.34</c:v>
                </c:pt>
                <c:pt idx="45795">
                  <c:v>457862.31</c:v>
                </c:pt>
                <c:pt idx="45796">
                  <c:v>457872.31</c:v>
                </c:pt>
                <c:pt idx="45797">
                  <c:v>457882.34</c:v>
                </c:pt>
                <c:pt idx="45798">
                  <c:v>457892.31</c:v>
                </c:pt>
                <c:pt idx="45799">
                  <c:v>457902.31</c:v>
                </c:pt>
                <c:pt idx="45800">
                  <c:v>457912.38</c:v>
                </c:pt>
                <c:pt idx="45801">
                  <c:v>457922.34</c:v>
                </c:pt>
                <c:pt idx="45802">
                  <c:v>457932.31</c:v>
                </c:pt>
                <c:pt idx="45803">
                  <c:v>457942.31</c:v>
                </c:pt>
                <c:pt idx="45804">
                  <c:v>457952.34</c:v>
                </c:pt>
                <c:pt idx="45805">
                  <c:v>457962.31</c:v>
                </c:pt>
                <c:pt idx="45806">
                  <c:v>457972.31</c:v>
                </c:pt>
                <c:pt idx="45807">
                  <c:v>457982.34</c:v>
                </c:pt>
                <c:pt idx="45808">
                  <c:v>457992.31</c:v>
                </c:pt>
                <c:pt idx="45809">
                  <c:v>458002.31</c:v>
                </c:pt>
                <c:pt idx="45810">
                  <c:v>458012.31</c:v>
                </c:pt>
                <c:pt idx="45811">
                  <c:v>458022.31</c:v>
                </c:pt>
                <c:pt idx="45812">
                  <c:v>458032.31</c:v>
                </c:pt>
                <c:pt idx="45813">
                  <c:v>458042.31</c:v>
                </c:pt>
                <c:pt idx="45814">
                  <c:v>458052.31</c:v>
                </c:pt>
                <c:pt idx="45815">
                  <c:v>458062.31</c:v>
                </c:pt>
                <c:pt idx="45816">
                  <c:v>458072.31</c:v>
                </c:pt>
                <c:pt idx="45817">
                  <c:v>458082.28</c:v>
                </c:pt>
                <c:pt idx="45818">
                  <c:v>458092.31</c:v>
                </c:pt>
                <c:pt idx="45819">
                  <c:v>458102.31</c:v>
                </c:pt>
                <c:pt idx="45820">
                  <c:v>458112.31</c:v>
                </c:pt>
                <c:pt idx="45821">
                  <c:v>458122.28</c:v>
                </c:pt>
                <c:pt idx="45822">
                  <c:v>458132.31</c:v>
                </c:pt>
                <c:pt idx="45823">
                  <c:v>458142.31</c:v>
                </c:pt>
                <c:pt idx="45824">
                  <c:v>458152.28</c:v>
                </c:pt>
                <c:pt idx="45825">
                  <c:v>458162.31</c:v>
                </c:pt>
                <c:pt idx="45826">
                  <c:v>458172.31</c:v>
                </c:pt>
                <c:pt idx="45827">
                  <c:v>458182.28</c:v>
                </c:pt>
                <c:pt idx="45828">
                  <c:v>458192.25</c:v>
                </c:pt>
                <c:pt idx="45829">
                  <c:v>458202.31</c:v>
                </c:pt>
                <c:pt idx="45830">
                  <c:v>458212.28</c:v>
                </c:pt>
                <c:pt idx="45831">
                  <c:v>458222.25</c:v>
                </c:pt>
                <c:pt idx="45832">
                  <c:v>458232.25</c:v>
                </c:pt>
                <c:pt idx="45833">
                  <c:v>458242.28</c:v>
                </c:pt>
                <c:pt idx="45834">
                  <c:v>458252.25</c:v>
                </c:pt>
                <c:pt idx="45835">
                  <c:v>458262.25</c:v>
                </c:pt>
                <c:pt idx="45836">
                  <c:v>458272.31</c:v>
                </c:pt>
                <c:pt idx="45837">
                  <c:v>458282.28</c:v>
                </c:pt>
                <c:pt idx="45838">
                  <c:v>458292.25</c:v>
                </c:pt>
                <c:pt idx="45839">
                  <c:v>458302.25</c:v>
                </c:pt>
                <c:pt idx="45840">
                  <c:v>458312.28</c:v>
                </c:pt>
                <c:pt idx="45841">
                  <c:v>458322.25</c:v>
                </c:pt>
                <c:pt idx="45842">
                  <c:v>458332.25</c:v>
                </c:pt>
                <c:pt idx="45843">
                  <c:v>458342.28</c:v>
                </c:pt>
                <c:pt idx="45844">
                  <c:v>458352.25</c:v>
                </c:pt>
                <c:pt idx="45845">
                  <c:v>458362.25</c:v>
                </c:pt>
                <c:pt idx="45846">
                  <c:v>458372.25</c:v>
                </c:pt>
                <c:pt idx="45847">
                  <c:v>458382.25</c:v>
                </c:pt>
                <c:pt idx="45848">
                  <c:v>458392.25</c:v>
                </c:pt>
                <c:pt idx="45849">
                  <c:v>458402.25</c:v>
                </c:pt>
                <c:pt idx="45850">
                  <c:v>458412.25</c:v>
                </c:pt>
                <c:pt idx="45851">
                  <c:v>458422.25</c:v>
                </c:pt>
                <c:pt idx="45852">
                  <c:v>458432.25</c:v>
                </c:pt>
                <c:pt idx="45853">
                  <c:v>458442.22</c:v>
                </c:pt>
                <c:pt idx="45854">
                  <c:v>458452.25</c:v>
                </c:pt>
                <c:pt idx="45855">
                  <c:v>458462.25</c:v>
                </c:pt>
                <c:pt idx="45856">
                  <c:v>458472.22</c:v>
                </c:pt>
                <c:pt idx="45857">
                  <c:v>458482.19</c:v>
                </c:pt>
                <c:pt idx="45858">
                  <c:v>458492.25</c:v>
                </c:pt>
                <c:pt idx="45859">
                  <c:v>458502.25</c:v>
                </c:pt>
                <c:pt idx="45860">
                  <c:v>458512.22</c:v>
                </c:pt>
                <c:pt idx="45861">
                  <c:v>458522.25</c:v>
                </c:pt>
                <c:pt idx="45862">
                  <c:v>458532.25</c:v>
                </c:pt>
                <c:pt idx="45863">
                  <c:v>458542.22</c:v>
                </c:pt>
                <c:pt idx="45864">
                  <c:v>458552.19</c:v>
                </c:pt>
                <c:pt idx="45865">
                  <c:v>458562.25</c:v>
                </c:pt>
                <c:pt idx="45866">
                  <c:v>458572.22</c:v>
                </c:pt>
                <c:pt idx="45867">
                  <c:v>458582.19</c:v>
                </c:pt>
                <c:pt idx="45868">
                  <c:v>458592.19</c:v>
                </c:pt>
                <c:pt idx="45869">
                  <c:v>458602.22</c:v>
                </c:pt>
                <c:pt idx="45870">
                  <c:v>458612.19</c:v>
                </c:pt>
                <c:pt idx="45871">
                  <c:v>458622.19</c:v>
                </c:pt>
                <c:pt idx="45872">
                  <c:v>458632.22</c:v>
                </c:pt>
                <c:pt idx="45873">
                  <c:v>458642.19</c:v>
                </c:pt>
                <c:pt idx="45874">
                  <c:v>458652.19</c:v>
                </c:pt>
                <c:pt idx="45875">
                  <c:v>458662.25</c:v>
                </c:pt>
                <c:pt idx="45876">
                  <c:v>458672.22</c:v>
                </c:pt>
                <c:pt idx="45877">
                  <c:v>458682.19</c:v>
                </c:pt>
                <c:pt idx="45878">
                  <c:v>458692.19</c:v>
                </c:pt>
                <c:pt idx="45879">
                  <c:v>458702.22</c:v>
                </c:pt>
                <c:pt idx="45880">
                  <c:v>458712.19</c:v>
                </c:pt>
                <c:pt idx="45881">
                  <c:v>458722.19</c:v>
                </c:pt>
                <c:pt idx="45882">
                  <c:v>458732.19</c:v>
                </c:pt>
                <c:pt idx="45883">
                  <c:v>458742.19</c:v>
                </c:pt>
                <c:pt idx="45884">
                  <c:v>458752.19</c:v>
                </c:pt>
                <c:pt idx="45885">
                  <c:v>458762.19</c:v>
                </c:pt>
                <c:pt idx="45886">
                  <c:v>458772.19</c:v>
                </c:pt>
                <c:pt idx="45887">
                  <c:v>458782.19</c:v>
                </c:pt>
                <c:pt idx="45888">
                  <c:v>458792.19</c:v>
                </c:pt>
                <c:pt idx="45889">
                  <c:v>458802.16</c:v>
                </c:pt>
                <c:pt idx="45890">
                  <c:v>458812.19</c:v>
                </c:pt>
                <c:pt idx="45891">
                  <c:v>458822.19</c:v>
                </c:pt>
                <c:pt idx="45892">
                  <c:v>458832.16</c:v>
                </c:pt>
                <c:pt idx="45893">
                  <c:v>458842.13</c:v>
                </c:pt>
                <c:pt idx="45894">
                  <c:v>458852.19</c:v>
                </c:pt>
                <c:pt idx="45895">
                  <c:v>458862.19</c:v>
                </c:pt>
                <c:pt idx="45896">
                  <c:v>458872.16</c:v>
                </c:pt>
                <c:pt idx="45897">
                  <c:v>458882.19</c:v>
                </c:pt>
                <c:pt idx="45898">
                  <c:v>458892.19</c:v>
                </c:pt>
                <c:pt idx="45899">
                  <c:v>458902.16</c:v>
                </c:pt>
                <c:pt idx="45900">
                  <c:v>458912.13</c:v>
                </c:pt>
                <c:pt idx="45901">
                  <c:v>458922.19</c:v>
                </c:pt>
                <c:pt idx="45902">
                  <c:v>458932.16</c:v>
                </c:pt>
                <c:pt idx="45903">
                  <c:v>458942.13</c:v>
                </c:pt>
                <c:pt idx="45904">
                  <c:v>458952.13</c:v>
                </c:pt>
                <c:pt idx="45905">
                  <c:v>458962.16</c:v>
                </c:pt>
                <c:pt idx="45906">
                  <c:v>458972.13</c:v>
                </c:pt>
                <c:pt idx="45907">
                  <c:v>458982.13</c:v>
                </c:pt>
                <c:pt idx="45908">
                  <c:v>458992.16</c:v>
                </c:pt>
                <c:pt idx="45909">
                  <c:v>459002.13</c:v>
                </c:pt>
                <c:pt idx="45910">
                  <c:v>459012.13</c:v>
                </c:pt>
                <c:pt idx="45911">
                  <c:v>459022.13</c:v>
                </c:pt>
                <c:pt idx="45912">
                  <c:v>459032.16</c:v>
                </c:pt>
                <c:pt idx="45913">
                  <c:v>459042.13</c:v>
                </c:pt>
                <c:pt idx="45914">
                  <c:v>459052.13</c:v>
                </c:pt>
                <c:pt idx="45915">
                  <c:v>459062.16</c:v>
                </c:pt>
                <c:pt idx="45916">
                  <c:v>459072.13</c:v>
                </c:pt>
                <c:pt idx="45917">
                  <c:v>459082.13</c:v>
                </c:pt>
                <c:pt idx="45918">
                  <c:v>459092.13</c:v>
                </c:pt>
                <c:pt idx="45919">
                  <c:v>459102.13</c:v>
                </c:pt>
                <c:pt idx="45920">
                  <c:v>459112.13</c:v>
                </c:pt>
                <c:pt idx="45921">
                  <c:v>459122.13</c:v>
                </c:pt>
                <c:pt idx="45922">
                  <c:v>459132.13</c:v>
                </c:pt>
                <c:pt idx="45923">
                  <c:v>459142.13</c:v>
                </c:pt>
                <c:pt idx="45924">
                  <c:v>459152.13</c:v>
                </c:pt>
                <c:pt idx="45925">
                  <c:v>459162.13</c:v>
                </c:pt>
                <c:pt idx="45926">
                  <c:v>459172.13</c:v>
                </c:pt>
                <c:pt idx="45927">
                  <c:v>459182.13</c:v>
                </c:pt>
                <c:pt idx="45928">
                  <c:v>459192.09</c:v>
                </c:pt>
                <c:pt idx="45929">
                  <c:v>459202.06</c:v>
                </c:pt>
                <c:pt idx="45930">
                  <c:v>459212.13</c:v>
                </c:pt>
                <c:pt idx="45931">
                  <c:v>459222.09</c:v>
                </c:pt>
                <c:pt idx="45932">
                  <c:v>459232.06</c:v>
                </c:pt>
                <c:pt idx="45933">
                  <c:v>459242.13</c:v>
                </c:pt>
                <c:pt idx="45934">
                  <c:v>459252.13</c:v>
                </c:pt>
                <c:pt idx="45935">
                  <c:v>459262.09</c:v>
                </c:pt>
                <c:pt idx="45936">
                  <c:v>459272.06</c:v>
                </c:pt>
                <c:pt idx="45937">
                  <c:v>459282.13</c:v>
                </c:pt>
                <c:pt idx="45938">
                  <c:v>459292.09</c:v>
                </c:pt>
                <c:pt idx="45939">
                  <c:v>459302.06</c:v>
                </c:pt>
                <c:pt idx="45940">
                  <c:v>459312.06</c:v>
                </c:pt>
                <c:pt idx="45941">
                  <c:v>459322.09</c:v>
                </c:pt>
                <c:pt idx="45942">
                  <c:v>459332.06</c:v>
                </c:pt>
                <c:pt idx="45943">
                  <c:v>459342.06</c:v>
                </c:pt>
                <c:pt idx="45944">
                  <c:v>459352.09</c:v>
                </c:pt>
                <c:pt idx="45945">
                  <c:v>459362.06</c:v>
                </c:pt>
                <c:pt idx="45946">
                  <c:v>459372.06</c:v>
                </c:pt>
                <c:pt idx="45947">
                  <c:v>459382.06</c:v>
                </c:pt>
                <c:pt idx="45948">
                  <c:v>459392.06</c:v>
                </c:pt>
                <c:pt idx="45949">
                  <c:v>459402.06</c:v>
                </c:pt>
                <c:pt idx="45950">
                  <c:v>459412.06</c:v>
                </c:pt>
                <c:pt idx="45951">
                  <c:v>459422.09</c:v>
                </c:pt>
                <c:pt idx="45952">
                  <c:v>459432.06</c:v>
                </c:pt>
                <c:pt idx="45953">
                  <c:v>459442.06</c:v>
                </c:pt>
                <c:pt idx="45954">
                  <c:v>459452.06</c:v>
                </c:pt>
                <c:pt idx="45955">
                  <c:v>459462.06</c:v>
                </c:pt>
                <c:pt idx="45956">
                  <c:v>459472.06</c:v>
                </c:pt>
                <c:pt idx="45957">
                  <c:v>459482.06</c:v>
                </c:pt>
                <c:pt idx="45958">
                  <c:v>459492.06</c:v>
                </c:pt>
                <c:pt idx="45959">
                  <c:v>459502.06</c:v>
                </c:pt>
                <c:pt idx="45960">
                  <c:v>459512.06</c:v>
                </c:pt>
                <c:pt idx="45961">
                  <c:v>459522.03</c:v>
                </c:pt>
                <c:pt idx="45962">
                  <c:v>459532.06</c:v>
                </c:pt>
                <c:pt idx="45963">
                  <c:v>459542.06</c:v>
                </c:pt>
                <c:pt idx="45964">
                  <c:v>459552.03</c:v>
                </c:pt>
                <c:pt idx="45965">
                  <c:v>459562</c:v>
                </c:pt>
                <c:pt idx="45966">
                  <c:v>459572.06</c:v>
                </c:pt>
                <c:pt idx="45967">
                  <c:v>459582.03</c:v>
                </c:pt>
                <c:pt idx="45968">
                  <c:v>459592</c:v>
                </c:pt>
                <c:pt idx="45969">
                  <c:v>459602.06</c:v>
                </c:pt>
                <c:pt idx="45970">
                  <c:v>459612.06</c:v>
                </c:pt>
                <c:pt idx="45971">
                  <c:v>459622.03</c:v>
                </c:pt>
                <c:pt idx="45972">
                  <c:v>459632</c:v>
                </c:pt>
                <c:pt idx="45973">
                  <c:v>459642.06</c:v>
                </c:pt>
                <c:pt idx="45974">
                  <c:v>459652.03</c:v>
                </c:pt>
                <c:pt idx="45975">
                  <c:v>459662</c:v>
                </c:pt>
                <c:pt idx="45976">
                  <c:v>459672.06</c:v>
                </c:pt>
                <c:pt idx="45977">
                  <c:v>459682.03</c:v>
                </c:pt>
                <c:pt idx="45978">
                  <c:v>459692</c:v>
                </c:pt>
                <c:pt idx="45979">
                  <c:v>459702</c:v>
                </c:pt>
                <c:pt idx="45980">
                  <c:v>459712.03</c:v>
                </c:pt>
                <c:pt idx="45981">
                  <c:v>459722</c:v>
                </c:pt>
                <c:pt idx="45982">
                  <c:v>459732</c:v>
                </c:pt>
                <c:pt idx="45983">
                  <c:v>459742</c:v>
                </c:pt>
                <c:pt idx="45984">
                  <c:v>459752</c:v>
                </c:pt>
                <c:pt idx="45985">
                  <c:v>459762</c:v>
                </c:pt>
                <c:pt idx="45986">
                  <c:v>459772</c:v>
                </c:pt>
                <c:pt idx="45987">
                  <c:v>459782.03</c:v>
                </c:pt>
                <c:pt idx="45988">
                  <c:v>459792</c:v>
                </c:pt>
                <c:pt idx="45989">
                  <c:v>459802</c:v>
                </c:pt>
                <c:pt idx="45990">
                  <c:v>459811.97</c:v>
                </c:pt>
                <c:pt idx="45991">
                  <c:v>459822</c:v>
                </c:pt>
                <c:pt idx="45992">
                  <c:v>459832</c:v>
                </c:pt>
                <c:pt idx="45993">
                  <c:v>459842</c:v>
                </c:pt>
                <c:pt idx="45994">
                  <c:v>459852</c:v>
                </c:pt>
                <c:pt idx="45995">
                  <c:v>459862</c:v>
                </c:pt>
                <c:pt idx="45996">
                  <c:v>459872</c:v>
                </c:pt>
                <c:pt idx="45997">
                  <c:v>459881.97</c:v>
                </c:pt>
                <c:pt idx="45998">
                  <c:v>459892</c:v>
                </c:pt>
                <c:pt idx="45999">
                  <c:v>459902</c:v>
                </c:pt>
                <c:pt idx="46000">
                  <c:v>459911.97</c:v>
                </c:pt>
                <c:pt idx="46001">
                  <c:v>459921.94</c:v>
                </c:pt>
                <c:pt idx="46002">
                  <c:v>459932</c:v>
                </c:pt>
                <c:pt idx="46003">
                  <c:v>459941.97</c:v>
                </c:pt>
                <c:pt idx="46004">
                  <c:v>459951.94</c:v>
                </c:pt>
                <c:pt idx="46005">
                  <c:v>459962</c:v>
                </c:pt>
                <c:pt idx="46006">
                  <c:v>459971.97</c:v>
                </c:pt>
                <c:pt idx="46007">
                  <c:v>459981.94</c:v>
                </c:pt>
                <c:pt idx="46008">
                  <c:v>459991.94</c:v>
                </c:pt>
                <c:pt idx="46009">
                  <c:v>460002</c:v>
                </c:pt>
                <c:pt idx="46010">
                  <c:v>460011.97</c:v>
                </c:pt>
                <c:pt idx="46011">
                  <c:v>460021.94</c:v>
                </c:pt>
                <c:pt idx="46012">
                  <c:v>460031.94</c:v>
                </c:pt>
                <c:pt idx="46013">
                  <c:v>460041.97</c:v>
                </c:pt>
                <c:pt idx="46014">
                  <c:v>460051.94</c:v>
                </c:pt>
                <c:pt idx="46015">
                  <c:v>460061.94</c:v>
                </c:pt>
                <c:pt idx="46016">
                  <c:v>460071.97</c:v>
                </c:pt>
                <c:pt idx="46017">
                  <c:v>460081.94</c:v>
                </c:pt>
                <c:pt idx="46018">
                  <c:v>460091.94</c:v>
                </c:pt>
                <c:pt idx="46019">
                  <c:v>460101.94</c:v>
                </c:pt>
                <c:pt idx="46020">
                  <c:v>460111.94</c:v>
                </c:pt>
                <c:pt idx="46021">
                  <c:v>460121.94</c:v>
                </c:pt>
                <c:pt idx="46022">
                  <c:v>460131.94</c:v>
                </c:pt>
                <c:pt idx="46023">
                  <c:v>460141.94</c:v>
                </c:pt>
                <c:pt idx="46024">
                  <c:v>460151.94</c:v>
                </c:pt>
                <c:pt idx="46025">
                  <c:v>460161.94</c:v>
                </c:pt>
                <c:pt idx="46026">
                  <c:v>460171.91</c:v>
                </c:pt>
                <c:pt idx="46027">
                  <c:v>460181.94</c:v>
                </c:pt>
                <c:pt idx="46028">
                  <c:v>460191.94</c:v>
                </c:pt>
                <c:pt idx="46029">
                  <c:v>460201.94</c:v>
                </c:pt>
                <c:pt idx="46030">
                  <c:v>460211.94</c:v>
                </c:pt>
                <c:pt idx="46031">
                  <c:v>460221.94</c:v>
                </c:pt>
                <c:pt idx="46032">
                  <c:v>460231.94</c:v>
                </c:pt>
                <c:pt idx="46033">
                  <c:v>460241.91</c:v>
                </c:pt>
                <c:pt idx="46034">
                  <c:v>460251.94</c:v>
                </c:pt>
                <c:pt idx="46035">
                  <c:v>460261.94</c:v>
                </c:pt>
                <c:pt idx="46036">
                  <c:v>460271.91</c:v>
                </c:pt>
                <c:pt idx="46037">
                  <c:v>460281.88</c:v>
                </c:pt>
                <c:pt idx="46038">
                  <c:v>460291.94</c:v>
                </c:pt>
                <c:pt idx="46039">
                  <c:v>460301.91</c:v>
                </c:pt>
                <c:pt idx="46040">
                  <c:v>460311.88</c:v>
                </c:pt>
                <c:pt idx="46041">
                  <c:v>460321.94</c:v>
                </c:pt>
                <c:pt idx="46042">
                  <c:v>460331.91</c:v>
                </c:pt>
                <c:pt idx="46043">
                  <c:v>460341.88</c:v>
                </c:pt>
                <c:pt idx="46044">
                  <c:v>460351.88</c:v>
                </c:pt>
                <c:pt idx="46045">
                  <c:v>460361.94</c:v>
                </c:pt>
                <c:pt idx="46046">
                  <c:v>460371.91</c:v>
                </c:pt>
                <c:pt idx="46047">
                  <c:v>460381.88</c:v>
                </c:pt>
                <c:pt idx="46048">
                  <c:v>460391.88</c:v>
                </c:pt>
                <c:pt idx="46049">
                  <c:v>460401.91</c:v>
                </c:pt>
                <c:pt idx="46050">
                  <c:v>460411.88</c:v>
                </c:pt>
                <c:pt idx="46051">
                  <c:v>460421.88</c:v>
                </c:pt>
                <c:pt idx="46052">
                  <c:v>460431.91</c:v>
                </c:pt>
                <c:pt idx="46053">
                  <c:v>460441.88</c:v>
                </c:pt>
                <c:pt idx="46054">
                  <c:v>460451.88</c:v>
                </c:pt>
                <c:pt idx="46055">
                  <c:v>460461.88</c:v>
                </c:pt>
                <c:pt idx="46056">
                  <c:v>460471.88</c:v>
                </c:pt>
                <c:pt idx="46057">
                  <c:v>460481.88</c:v>
                </c:pt>
                <c:pt idx="46058">
                  <c:v>460491.88</c:v>
                </c:pt>
                <c:pt idx="46059">
                  <c:v>460501.88</c:v>
                </c:pt>
                <c:pt idx="46060">
                  <c:v>460511.88</c:v>
                </c:pt>
                <c:pt idx="46061">
                  <c:v>460521.88</c:v>
                </c:pt>
                <c:pt idx="46062">
                  <c:v>460531.84</c:v>
                </c:pt>
                <c:pt idx="46063">
                  <c:v>460541.88</c:v>
                </c:pt>
                <c:pt idx="46064">
                  <c:v>460551.88</c:v>
                </c:pt>
                <c:pt idx="46065">
                  <c:v>460561.84</c:v>
                </c:pt>
                <c:pt idx="46066">
                  <c:v>460571.88</c:v>
                </c:pt>
                <c:pt idx="46067">
                  <c:v>460581.88</c:v>
                </c:pt>
                <c:pt idx="46068">
                  <c:v>460591.88</c:v>
                </c:pt>
                <c:pt idx="46069">
                  <c:v>460601.84</c:v>
                </c:pt>
                <c:pt idx="46070">
                  <c:v>460611.88</c:v>
                </c:pt>
                <c:pt idx="46071">
                  <c:v>460621.88</c:v>
                </c:pt>
                <c:pt idx="46072">
                  <c:v>460631.84</c:v>
                </c:pt>
                <c:pt idx="46073">
                  <c:v>460641.81</c:v>
                </c:pt>
                <c:pt idx="46074">
                  <c:v>460651.88</c:v>
                </c:pt>
                <c:pt idx="46075">
                  <c:v>460661.84</c:v>
                </c:pt>
                <c:pt idx="46076">
                  <c:v>460671.81</c:v>
                </c:pt>
                <c:pt idx="46077">
                  <c:v>460681.88</c:v>
                </c:pt>
                <c:pt idx="46078">
                  <c:v>460691.84</c:v>
                </c:pt>
                <c:pt idx="46079">
                  <c:v>460701.81</c:v>
                </c:pt>
                <c:pt idx="46080">
                  <c:v>460711.81</c:v>
                </c:pt>
                <c:pt idx="46081">
                  <c:v>460721.84</c:v>
                </c:pt>
                <c:pt idx="46082">
                  <c:v>460731.81</c:v>
                </c:pt>
                <c:pt idx="46083">
                  <c:v>460741.81</c:v>
                </c:pt>
                <c:pt idx="46084">
                  <c:v>460751.81</c:v>
                </c:pt>
                <c:pt idx="46085">
                  <c:v>460761.84</c:v>
                </c:pt>
                <c:pt idx="46086">
                  <c:v>460771.81</c:v>
                </c:pt>
                <c:pt idx="46087">
                  <c:v>460781.81</c:v>
                </c:pt>
                <c:pt idx="46088">
                  <c:v>460791.84</c:v>
                </c:pt>
                <c:pt idx="46089">
                  <c:v>460801.81</c:v>
                </c:pt>
                <c:pt idx="46090">
                  <c:v>460811.81</c:v>
                </c:pt>
                <c:pt idx="46091">
                  <c:v>460821.81</c:v>
                </c:pt>
                <c:pt idx="46092">
                  <c:v>460831.81</c:v>
                </c:pt>
                <c:pt idx="46093">
                  <c:v>460841.81</c:v>
                </c:pt>
                <c:pt idx="46094">
                  <c:v>460851.81</c:v>
                </c:pt>
                <c:pt idx="46095">
                  <c:v>460861.81</c:v>
                </c:pt>
                <c:pt idx="46096">
                  <c:v>460871.81</c:v>
                </c:pt>
                <c:pt idx="46097">
                  <c:v>460881.81</c:v>
                </c:pt>
                <c:pt idx="46098">
                  <c:v>460891.78</c:v>
                </c:pt>
                <c:pt idx="46099">
                  <c:v>460901.81</c:v>
                </c:pt>
                <c:pt idx="46100">
                  <c:v>460911.81</c:v>
                </c:pt>
                <c:pt idx="46101">
                  <c:v>460921.78</c:v>
                </c:pt>
                <c:pt idx="46102">
                  <c:v>460931.81</c:v>
                </c:pt>
                <c:pt idx="46103">
                  <c:v>460941.81</c:v>
                </c:pt>
                <c:pt idx="46104">
                  <c:v>460951.81</c:v>
                </c:pt>
                <c:pt idx="46105">
                  <c:v>460961.78</c:v>
                </c:pt>
                <c:pt idx="46106">
                  <c:v>460971.81</c:v>
                </c:pt>
                <c:pt idx="46107">
                  <c:v>460981.81</c:v>
                </c:pt>
                <c:pt idx="46108">
                  <c:v>460991.78</c:v>
                </c:pt>
                <c:pt idx="46109">
                  <c:v>461001.75</c:v>
                </c:pt>
                <c:pt idx="46110">
                  <c:v>461011.81</c:v>
                </c:pt>
                <c:pt idx="46111">
                  <c:v>461021.78</c:v>
                </c:pt>
                <c:pt idx="46112">
                  <c:v>461031.75</c:v>
                </c:pt>
                <c:pt idx="46113">
                  <c:v>461041.81</c:v>
                </c:pt>
                <c:pt idx="46114">
                  <c:v>461051.78</c:v>
                </c:pt>
                <c:pt idx="46115">
                  <c:v>461061.75</c:v>
                </c:pt>
                <c:pt idx="46116">
                  <c:v>461071.75</c:v>
                </c:pt>
                <c:pt idx="46117">
                  <c:v>461081.78</c:v>
                </c:pt>
                <c:pt idx="46118">
                  <c:v>461091.75</c:v>
                </c:pt>
                <c:pt idx="46119">
                  <c:v>461101.75</c:v>
                </c:pt>
                <c:pt idx="46120">
                  <c:v>461111.75</c:v>
                </c:pt>
                <c:pt idx="46121">
                  <c:v>461121.78</c:v>
                </c:pt>
                <c:pt idx="46122">
                  <c:v>461131.75</c:v>
                </c:pt>
                <c:pt idx="46123">
                  <c:v>461141.75</c:v>
                </c:pt>
                <c:pt idx="46124">
                  <c:v>461151.78</c:v>
                </c:pt>
                <c:pt idx="46125">
                  <c:v>461161.75</c:v>
                </c:pt>
                <c:pt idx="46126">
                  <c:v>461171.75</c:v>
                </c:pt>
                <c:pt idx="46127">
                  <c:v>461181.75</c:v>
                </c:pt>
                <c:pt idx="46128">
                  <c:v>461191.75</c:v>
                </c:pt>
                <c:pt idx="46129">
                  <c:v>461201.75</c:v>
                </c:pt>
                <c:pt idx="46130">
                  <c:v>461211.75</c:v>
                </c:pt>
                <c:pt idx="46131">
                  <c:v>461221.75</c:v>
                </c:pt>
                <c:pt idx="46132">
                  <c:v>461231.75</c:v>
                </c:pt>
                <c:pt idx="46133">
                  <c:v>461241.75</c:v>
                </c:pt>
                <c:pt idx="46134">
                  <c:v>461251.72</c:v>
                </c:pt>
                <c:pt idx="46135">
                  <c:v>461261.75</c:v>
                </c:pt>
                <c:pt idx="46136">
                  <c:v>461271.75</c:v>
                </c:pt>
                <c:pt idx="46137">
                  <c:v>461281.72</c:v>
                </c:pt>
                <c:pt idx="46138">
                  <c:v>461291.75</c:v>
                </c:pt>
                <c:pt idx="46139">
                  <c:v>461301.75</c:v>
                </c:pt>
                <c:pt idx="46140">
                  <c:v>461311.72</c:v>
                </c:pt>
                <c:pt idx="46141">
                  <c:v>461321.69</c:v>
                </c:pt>
                <c:pt idx="46142">
                  <c:v>461331.75</c:v>
                </c:pt>
                <c:pt idx="46143">
                  <c:v>461341.75</c:v>
                </c:pt>
                <c:pt idx="46144">
                  <c:v>461351.72</c:v>
                </c:pt>
                <c:pt idx="46145">
                  <c:v>461361.69</c:v>
                </c:pt>
                <c:pt idx="46146">
                  <c:v>461371.75</c:v>
                </c:pt>
                <c:pt idx="46147">
                  <c:v>461381.72</c:v>
                </c:pt>
                <c:pt idx="46148">
                  <c:v>461391.69</c:v>
                </c:pt>
                <c:pt idx="46149">
                  <c:v>461401.75</c:v>
                </c:pt>
                <c:pt idx="46150">
                  <c:v>461411.72</c:v>
                </c:pt>
                <c:pt idx="46151">
                  <c:v>461421.69</c:v>
                </c:pt>
                <c:pt idx="46152">
                  <c:v>461431.69</c:v>
                </c:pt>
                <c:pt idx="46153">
                  <c:v>461441.72</c:v>
                </c:pt>
                <c:pt idx="46154">
                  <c:v>461451.69</c:v>
                </c:pt>
                <c:pt idx="46155">
                  <c:v>461461.69</c:v>
                </c:pt>
                <c:pt idx="46156">
                  <c:v>461471.69</c:v>
                </c:pt>
                <c:pt idx="46157">
                  <c:v>461481.69</c:v>
                </c:pt>
                <c:pt idx="46158">
                  <c:v>461491.69</c:v>
                </c:pt>
                <c:pt idx="46159">
                  <c:v>461501.69</c:v>
                </c:pt>
                <c:pt idx="46160">
                  <c:v>461511.72</c:v>
                </c:pt>
                <c:pt idx="46161">
                  <c:v>461521.69</c:v>
                </c:pt>
                <c:pt idx="46162">
                  <c:v>461531.69</c:v>
                </c:pt>
                <c:pt idx="46163">
                  <c:v>461541.69</c:v>
                </c:pt>
                <c:pt idx="46164">
                  <c:v>461551.69</c:v>
                </c:pt>
                <c:pt idx="46165">
                  <c:v>461561.69</c:v>
                </c:pt>
                <c:pt idx="46166">
                  <c:v>461571.69</c:v>
                </c:pt>
                <c:pt idx="46167">
                  <c:v>461581.69</c:v>
                </c:pt>
                <c:pt idx="46168">
                  <c:v>461591.69</c:v>
                </c:pt>
                <c:pt idx="46169">
                  <c:v>461601.69</c:v>
                </c:pt>
                <c:pt idx="46170">
                  <c:v>461611.66</c:v>
                </c:pt>
                <c:pt idx="46171">
                  <c:v>461621.69</c:v>
                </c:pt>
                <c:pt idx="46172">
                  <c:v>461631.69</c:v>
                </c:pt>
                <c:pt idx="46173">
                  <c:v>461641.66</c:v>
                </c:pt>
                <c:pt idx="46174">
                  <c:v>461651.69</c:v>
                </c:pt>
                <c:pt idx="46175">
                  <c:v>461661.69</c:v>
                </c:pt>
                <c:pt idx="46176">
                  <c:v>461671.66</c:v>
                </c:pt>
                <c:pt idx="46177">
                  <c:v>461681.63</c:v>
                </c:pt>
                <c:pt idx="46178">
                  <c:v>461691.69</c:v>
                </c:pt>
                <c:pt idx="46179">
                  <c:v>461701.69</c:v>
                </c:pt>
                <c:pt idx="46180">
                  <c:v>461711.66</c:v>
                </c:pt>
                <c:pt idx="46181">
                  <c:v>461721.63</c:v>
                </c:pt>
                <c:pt idx="46182">
                  <c:v>461731.69</c:v>
                </c:pt>
                <c:pt idx="46183">
                  <c:v>461741.66</c:v>
                </c:pt>
                <c:pt idx="46184">
                  <c:v>461751.63</c:v>
                </c:pt>
                <c:pt idx="46185">
                  <c:v>461761.69</c:v>
                </c:pt>
                <c:pt idx="46186">
                  <c:v>461771.66</c:v>
                </c:pt>
                <c:pt idx="46187">
                  <c:v>461781.63</c:v>
                </c:pt>
                <c:pt idx="46188">
                  <c:v>461791.63</c:v>
                </c:pt>
                <c:pt idx="46189">
                  <c:v>461801.66</c:v>
                </c:pt>
                <c:pt idx="46190">
                  <c:v>461811.63</c:v>
                </c:pt>
                <c:pt idx="46191">
                  <c:v>461821.63</c:v>
                </c:pt>
                <c:pt idx="46192">
                  <c:v>461831.63</c:v>
                </c:pt>
                <c:pt idx="46193">
                  <c:v>461841.63</c:v>
                </c:pt>
                <c:pt idx="46194">
                  <c:v>461851.63</c:v>
                </c:pt>
                <c:pt idx="46195">
                  <c:v>461861.63</c:v>
                </c:pt>
                <c:pt idx="46196">
                  <c:v>461871.66</c:v>
                </c:pt>
                <c:pt idx="46197">
                  <c:v>461881.63</c:v>
                </c:pt>
                <c:pt idx="46198">
                  <c:v>461891.63</c:v>
                </c:pt>
                <c:pt idx="46199">
                  <c:v>461901.59</c:v>
                </c:pt>
                <c:pt idx="46200">
                  <c:v>461911.63</c:v>
                </c:pt>
                <c:pt idx="46201">
                  <c:v>461921.63</c:v>
                </c:pt>
                <c:pt idx="46202">
                  <c:v>461931.63</c:v>
                </c:pt>
                <c:pt idx="46203">
                  <c:v>461941.63</c:v>
                </c:pt>
                <c:pt idx="46204">
                  <c:v>461951.63</c:v>
                </c:pt>
                <c:pt idx="46205">
                  <c:v>461961.63</c:v>
                </c:pt>
                <c:pt idx="46206">
                  <c:v>461971.59</c:v>
                </c:pt>
                <c:pt idx="46207">
                  <c:v>461981.63</c:v>
                </c:pt>
                <c:pt idx="46208">
                  <c:v>461991.63</c:v>
                </c:pt>
                <c:pt idx="46209">
                  <c:v>462001.59</c:v>
                </c:pt>
                <c:pt idx="46210">
                  <c:v>462011.63</c:v>
                </c:pt>
                <c:pt idx="46211">
                  <c:v>462021.63</c:v>
                </c:pt>
                <c:pt idx="46212">
                  <c:v>462031.59</c:v>
                </c:pt>
                <c:pt idx="46213">
                  <c:v>462041.56</c:v>
                </c:pt>
                <c:pt idx="46214">
                  <c:v>462051.63</c:v>
                </c:pt>
                <c:pt idx="46215">
                  <c:v>462061.59</c:v>
                </c:pt>
                <c:pt idx="46216">
                  <c:v>462071.56</c:v>
                </c:pt>
                <c:pt idx="46217">
                  <c:v>462081.63</c:v>
                </c:pt>
                <c:pt idx="46218">
                  <c:v>462091.63</c:v>
                </c:pt>
                <c:pt idx="46219">
                  <c:v>462101.59</c:v>
                </c:pt>
                <c:pt idx="46220">
                  <c:v>462111.56</c:v>
                </c:pt>
                <c:pt idx="46221">
                  <c:v>462121.63</c:v>
                </c:pt>
                <c:pt idx="46222">
                  <c:v>462131.59</c:v>
                </c:pt>
                <c:pt idx="46223">
                  <c:v>462141.56</c:v>
                </c:pt>
                <c:pt idx="46224">
                  <c:v>462151.56</c:v>
                </c:pt>
                <c:pt idx="46225">
                  <c:v>462161.59</c:v>
                </c:pt>
                <c:pt idx="46226">
                  <c:v>462171.56</c:v>
                </c:pt>
                <c:pt idx="46227">
                  <c:v>462181.56</c:v>
                </c:pt>
                <c:pt idx="46228">
                  <c:v>462191.56</c:v>
                </c:pt>
                <c:pt idx="46229">
                  <c:v>462201.56</c:v>
                </c:pt>
                <c:pt idx="46230">
                  <c:v>462211.56</c:v>
                </c:pt>
                <c:pt idx="46231">
                  <c:v>462221.56</c:v>
                </c:pt>
                <c:pt idx="46232">
                  <c:v>462231.56</c:v>
                </c:pt>
                <c:pt idx="46233">
                  <c:v>462241.56</c:v>
                </c:pt>
                <c:pt idx="46234">
                  <c:v>462251.56</c:v>
                </c:pt>
                <c:pt idx="46235">
                  <c:v>462261.53</c:v>
                </c:pt>
                <c:pt idx="46236">
                  <c:v>462271.56</c:v>
                </c:pt>
                <c:pt idx="46237">
                  <c:v>462281.56</c:v>
                </c:pt>
                <c:pt idx="46238">
                  <c:v>462291.56</c:v>
                </c:pt>
                <c:pt idx="46239">
                  <c:v>462301.56</c:v>
                </c:pt>
                <c:pt idx="46240">
                  <c:v>462311.56</c:v>
                </c:pt>
                <c:pt idx="46241">
                  <c:v>462321.56</c:v>
                </c:pt>
                <c:pt idx="46242">
                  <c:v>462331.53</c:v>
                </c:pt>
                <c:pt idx="46243">
                  <c:v>462341.56</c:v>
                </c:pt>
                <c:pt idx="46244">
                  <c:v>462351.56</c:v>
                </c:pt>
                <c:pt idx="46245">
                  <c:v>462361.53</c:v>
                </c:pt>
                <c:pt idx="46246">
                  <c:v>462371.56</c:v>
                </c:pt>
                <c:pt idx="46247">
                  <c:v>462381.56</c:v>
                </c:pt>
                <c:pt idx="46248">
                  <c:v>462391.53</c:v>
                </c:pt>
                <c:pt idx="46249">
                  <c:v>462401.5</c:v>
                </c:pt>
                <c:pt idx="46250">
                  <c:v>462411.56</c:v>
                </c:pt>
                <c:pt idx="46251">
                  <c:v>462421.53</c:v>
                </c:pt>
                <c:pt idx="46252">
                  <c:v>462431.5</c:v>
                </c:pt>
                <c:pt idx="46253">
                  <c:v>462441.5</c:v>
                </c:pt>
                <c:pt idx="46254">
                  <c:v>462451.56</c:v>
                </c:pt>
                <c:pt idx="46255">
                  <c:v>462461.53</c:v>
                </c:pt>
                <c:pt idx="46256">
                  <c:v>462471.5</c:v>
                </c:pt>
                <c:pt idx="46257">
                  <c:v>462481.56</c:v>
                </c:pt>
                <c:pt idx="46258">
                  <c:v>462491.53</c:v>
                </c:pt>
                <c:pt idx="46259">
                  <c:v>462501.5</c:v>
                </c:pt>
                <c:pt idx="46260">
                  <c:v>462511.5</c:v>
                </c:pt>
                <c:pt idx="46261">
                  <c:v>462521.53</c:v>
                </c:pt>
                <c:pt idx="46262">
                  <c:v>462531.5</c:v>
                </c:pt>
                <c:pt idx="46263">
                  <c:v>462541.5</c:v>
                </c:pt>
                <c:pt idx="46264">
                  <c:v>462551.5</c:v>
                </c:pt>
                <c:pt idx="46265">
                  <c:v>462561.5</c:v>
                </c:pt>
                <c:pt idx="46266">
                  <c:v>462571.5</c:v>
                </c:pt>
                <c:pt idx="46267">
                  <c:v>462581.5</c:v>
                </c:pt>
                <c:pt idx="46268">
                  <c:v>462591.5</c:v>
                </c:pt>
                <c:pt idx="46269">
                  <c:v>462601.5</c:v>
                </c:pt>
                <c:pt idx="46270">
                  <c:v>462611.5</c:v>
                </c:pt>
                <c:pt idx="46271">
                  <c:v>462621.47</c:v>
                </c:pt>
                <c:pt idx="46272">
                  <c:v>462631.5</c:v>
                </c:pt>
                <c:pt idx="46273">
                  <c:v>462641.5</c:v>
                </c:pt>
                <c:pt idx="46274">
                  <c:v>462651.5</c:v>
                </c:pt>
                <c:pt idx="46275">
                  <c:v>462661.5</c:v>
                </c:pt>
                <c:pt idx="46276">
                  <c:v>462671.5</c:v>
                </c:pt>
                <c:pt idx="46277">
                  <c:v>462681.5</c:v>
                </c:pt>
                <c:pt idx="46278">
                  <c:v>462691.47</c:v>
                </c:pt>
                <c:pt idx="46279">
                  <c:v>462701.5</c:v>
                </c:pt>
                <c:pt idx="46280">
                  <c:v>462711.5</c:v>
                </c:pt>
                <c:pt idx="46281">
                  <c:v>462721.47</c:v>
                </c:pt>
                <c:pt idx="46282">
                  <c:v>462731.5</c:v>
                </c:pt>
                <c:pt idx="46283">
                  <c:v>462741.5</c:v>
                </c:pt>
                <c:pt idx="46284">
                  <c:v>462751.47</c:v>
                </c:pt>
                <c:pt idx="46285">
                  <c:v>462761.44</c:v>
                </c:pt>
                <c:pt idx="46286">
                  <c:v>462771.5</c:v>
                </c:pt>
                <c:pt idx="46287">
                  <c:v>462781.47</c:v>
                </c:pt>
                <c:pt idx="46288">
                  <c:v>462791.44</c:v>
                </c:pt>
                <c:pt idx="46289">
                  <c:v>462801.44</c:v>
                </c:pt>
                <c:pt idx="46290">
                  <c:v>462811.5</c:v>
                </c:pt>
                <c:pt idx="46291">
                  <c:v>462821.44</c:v>
                </c:pt>
                <c:pt idx="46292">
                  <c:v>462831.44</c:v>
                </c:pt>
                <c:pt idx="46293">
                  <c:v>462841.5</c:v>
                </c:pt>
                <c:pt idx="46294">
                  <c:v>462851.47</c:v>
                </c:pt>
                <c:pt idx="46295">
                  <c:v>462861.44</c:v>
                </c:pt>
                <c:pt idx="46296">
                  <c:v>462871.44</c:v>
                </c:pt>
                <c:pt idx="46297">
                  <c:v>462881.47</c:v>
                </c:pt>
                <c:pt idx="46298">
                  <c:v>462891.44</c:v>
                </c:pt>
                <c:pt idx="46299">
                  <c:v>462901.44</c:v>
                </c:pt>
                <c:pt idx="46300">
                  <c:v>462911.44</c:v>
                </c:pt>
                <c:pt idx="46301">
                  <c:v>462921.44</c:v>
                </c:pt>
                <c:pt idx="46302">
                  <c:v>462931.44</c:v>
                </c:pt>
                <c:pt idx="46303">
                  <c:v>462941.44</c:v>
                </c:pt>
                <c:pt idx="46304">
                  <c:v>462951.44</c:v>
                </c:pt>
                <c:pt idx="46305">
                  <c:v>462961.44</c:v>
                </c:pt>
                <c:pt idx="46306">
                  <c:v>462971.44</c:v>
                </c:pt>
                <c:pt idx="46307">
                  <c:v>462981.41</c:v>
                </c:pt>
                <c:pt idx="46308">
                  <c:v>462991.44</c:v>
                </c:pt>
                <c:pt idx="46309">
                  <c:v>463001.44</c:v>
                </c:pt>
                <c:pt idx="46310">
                  <c:v>463011.41</c:v>
                </c:pt>
                <c:pt idx="46311">
                  <c:v>463021.44</c:v>
                </c:pt>
                <c:pt idx="46312">
                  <c:v>463031.44</c:v>
                </c:pt>
                <c:pt idx="46313">
                  <c:v>463041.44</c:v>
                </c:pt>
                <c:pt idx="46314">
                  <c:v>463051.41</c:v>
                </c:pt>
                <c:pt idx="46315">
                  <c:v>463061.44</c:v>
                </c:pt>
                <c:pt idx="46316">
                  <c:v>463071.44</c:v>
                </c:pt>
                <c:pt idx="46317">
                  <c:v>463081.41</c:v>
                </c:pt>
                <c:pt idx="46318">
                  <c:v>463091.44</c:v>
                </c:pt>
                <c:pt idx="46319">
                  <c:v>463101.44</c:v>
                </c:pt>
                <c:pt idx="46320">
                  <c:v>463111.41</c:v>
                </c:pt>
                <c:pt idx="46321">
                  <c:v>463121.38</c:v>
                </c:pt>
                <c:pt idx="46322">
                  <c:v>463131.44</c:v>
                </c:pt>
                <c:pt idx="46323">
                  <c:v>463141.41</c:v>
                </c:pt>
                <c:pt idx="46324">
                  <c:v>463151.38</c:v>
                </c:pt>
                <c:pt idx="46325">
                  <c:v>463161.38</c:v>
                </c:pt>
                <c:pt idx="46326">
                  <c:v>463171.41</c:v>
                </c:pt>
                <c:pt idx="46327">
                  <c:v>463181.38</c:v>
                </c:pt>
                <c:pt idx="46328">
                  <c:v>463191.38</c:v>
                </c:pt>
                <c:pt idx="46329">
                  <c:v>463201.44</c:v>
                </c:pt>
                <c:pt idx="46330">
                  <c:v>463211.41</c:v>
                </c:pt>
                <c:pt idx="46331">
                  <c:v>463221.38</c:v>
                </c:pt>
                <c:pt idx="46332">
                  <c:v>463231.38</c:v>
                </c:pt>
                <c:pt idx="46333">
                  <c:v>463241.41</c:v>
                </c:pt>
                <c:pt idx="46334">
                  <c:v>463251.38</c:v>
                </c:pt>
                <c:pt idx="46335">
                  <c:v>463261.38</c:v>
                </c:pt>
                <c:pt idx="46336">
                  <c:v>463271.38</c:v>
                </c:pt>
                <c:pt idx="46337">
                  <c:v>463281.38</c:v>
                </c:pt>
                <c:pt idx="46338">
                  <c:v>463291.38</c:v>
                </c:pt>
                <c:pt idx="46339">
                  <c:v>463301.38</c:v>
                </c:pt>
                <c:pt idx="46340">
                  <c:v>463311.38</c:v>
                </c:pt>
                <c:pt idx="46341">
                  <c:v>463321.38</c:v>
                </c:pt>
                <c:pt idx="46342">
                  <c:v>463331.38</c:v>
                </c:pt>
                <c:pt idx="46343">
                  <c:v>463341.34</c:v>
                </c:pt>
                <c:pt idx="46344">
                  <c:v>463351.38</c:v>
                </c:pt>
                <c:pt idx="46345">
                  <c:v>463361.38</c:v>
                </c:pt>
                <c:pt idx="46346">
                  <c:v>463371.34</c:v>
                </c:pt>
                <c:pt idx="46347">
                  <c:v>463381.38</c:v>
                </c:pt>
                <c:pt idx="46348">
                  <c:v>463391.38</c:v>
                </c:pt>
                <c:pt idx="46349">
                  <c:v>463401.38</c:v>
                </c:pt>
                <c:pt idx="46350">
                  <c:v>463411.31</c:v>
                </c:pt>
                <c:pt idx="46351">
                  <c:v>463421.38</c:v>
                </c:pt>
                <c:pt idx="46352">
                  <c:v>463431.38</c:v>
                </c:pt>
                <c:pt idx="46353">
                  <c:v>463441.34</c:v>
                </c:pt>
                <c:pt idx="46354">
                  <c:v>463451.38</c:v>
                </c:pt>
                <c:pt idx="46355">
                  <c:v>463461.38</c:v>
                </c:pt>
                <c:pt idx="46356">
                  <c:v>463471.34</c:v>
                </c:pt>
                <c:pt idx="46357">
                  <c:v>463481.31</c:v>
                </c:pt>
                <c:pt idx="46358">
                  <c:v>463491.38</c:v>
                </c:pt>
                <c:pt idx="46359">
                  <c:v>463501.34</c:v>
                </c:pt>
                <c:pt idx="46360">
                  <c:v>463511.31</c:v>
                </c:pt>
                <c:pt idx="46361">
                  <c:v>463521.31</c:v>
                </c:pt>
                <c:pt idx="46362">
                  <c:v>463531.34</c:v>
                </c:pt>
                <c:pt idx="46363">
                  <c:v>463541.31</c:v>
                </c:pt>
                <c:pt idx="46364">
                  <c:v>463551.31</c:v>
                </c:pt>
                <c:pt idx="46365">
                  <c:v>463561.38</c:v>
                </c:pt>
                <c:pt idx="46366">
                  <c:v>463571.31</c:v>
                </c:pt>
                <c:pt idx="46367">
                  <c:v>463581.31</c:v>
                </c:pt>
                <c:pt idx="46368">
                  <c:v>463591.31</c:v>
                </c:pt>
                <c:pt idx="46369">
                  <c:v>463601.34</c:v>
                </c:pt>
                <c:pt idx="46370">
                  <c:v>463611.31</c:v>
                </c:pt>
                <c:pt idx="46371">
                  <c:v>463621.31</c:v>
                </c:pt>
                <c:pt idx="46372">
                  <c:v>463631.34</c:v>
                </c:pt>
                <c:pt idx="46373">
                  <c:v>463641.31</c:v>
                </c:pt>
                <c:pt idx="46374">
                  <c:v>463651.31</c:v>
                </c:pt>
                <c:pt idx="46375">
                  <c:v>463661.31</c:v>
                </c:pt>
                <c:pt idx="46376">
                  <c:v>463671.31</c:v>
                </c:pt>
                <c:pt idx="46377">
                  <c:v>463681.31</c:v>
                </c:pt>
                <c:pt idx="46378">
                  <c:v>463691.31</c:v>
                </c:pt>
                <c:pt idx="46379">
                  <c:v>463701.28</c:v>
                </c:pt>
                <c:pt idx="46380">
                  <c:v>463711.31</c:v>
                </c:pt>
                <c:pt idx="46381">
                  <c:v>463721.31</c:v>
                </c:pt>
                <c:pt idx="46382">
                  <c:v>463731.28</c:v>
                </c:pt>
                <c:pt idx="46383">
                  <c:v>463741.31</c:v>
                </c:pt>
                <c:pt idx="46384">
                  <c:v>463751.31</c:v>
                </c:pt>
                <c:pt idx="46385">
                  <c:v>463761.28</c:v>
                </c:pt>
                <c:pt idx="46386">
                  <c:v>463771.25</c:v>
                </c:pt>
                <c:pt idx="46387">
                  <c:v>463781.31</c:v>
                </c:pt>
                <c:pt idx="46388">
                  <c:v>463791.31</c:v>
                </c:pt>
                <c:pt idx="46389">
                  <c:v>463801.28</c:v>
                </c:pt>
                <c:pt idx="46390">
                  <c:v>463811.31</c:v>
                </c:pt>
                <c:pt idx="46391">
                  <c:v>463821.31</c:v>
                </c:pt>
                <c:pt idx="46392">
                  <c:v>463831.28</c:v>
                </c:pt>
                <c:pt idx="46393">
                  <c:v>463841.25</c:v>
                </c:pt>
                <c:pt idx="46394">
                  <c:v>463851.31</c:v>
                </c:pt>
                <c:pt idx="46395">
                  <c:v>463861.28</c:v>
                </c:pt>
                <c:pt idx="46396">
                  <c:v>463871.25</c:v>
                </c:pt>
                <c:pt idx="46397">
                  <c:v>463881.25</c:v>
                </c:pt>
                <c:pt idx="46398">
                  <c:v>463891.28</c:v>
                </c:pt>
                <c:pt idx="46399">
                  <c:v>463901.25</c:v>
                </c:pt>
                <c:pt idx="46400">
                  <c:v>463911.25</c:v>
                </c:pt>
                <c:pt idx="46401">
                  <c:v>463921.28</c:v>
                </c:pt>
                <c:pt idx="46402">
                  <c:v>463931.25</c:v>
                </c:pt>
                <c:pt idx="46403">
                  <c:v>463941.25</c:v>
                </c:pt>
                <c:pt idx="46404">
                  <c:v>463951.25</c:v>
                </c:pt>
                <c:pt idx="46405">
                  <c:v>463961.28</c:v>
                </c:pt>
                <c:pt idx="46406">
                  <c:v>463971.25</c:v>
                </c:pt>
                <c:pt idx="46407">
                  <c:v>463981.25</c:v>
                </c:pt>
                <c:pt idx="46408">
                  <c:v>463991.25</c:v>
                </c:pt>
                <c:pt idx="46409">
                  <c:v>464001.25</c:v>
                </c:pt>
                <c:pt idx="46410">
                  <c:v>464011.25</c:v>
                </c:pt>
                <c:pt idx="46411">
                  <c:v>464021.25</c:v>
                </c:pt>
                <c:pt idx="46412">
                  <c:v>464031.25</c:v>
                </c:pt>
                <c:pt idx="46413">
                  <c:v>464041.25</c:v>
                </c:pt>
                <c:pt idx="46414">
                  <c:v>464051.25</c:v>
                </c:pt>
                <c:pt idx="46415">
                  <c:v>464061.22</c:v>
                </c:pt>
                <c:pt idx="46416">
                  <c:v>464071.25</c:v>
                </c:pt>
                <c:pt idx="46417">
                  <c:v>464081.25</c:v>
                </c:pt>
                <c:pt idx="46418">
                  <c:v>464091.22</c:v>
                </c:pt>
                <c:pt idx="46419">
                  <c:v>464101.25</c:v>
                </c:pt>
                <c:pt idx="46420">
                  <c:v>464111.25</c:v>
                </c:pt>
                <c:pt idx="46421">
                  <c:v>464121.22</c:v>
                </c:pt>
                <c:pt idx="46422">
                  <c:v>464131.19</c:v>
                </c:pt>
                <c:pt idx="46423">
                  <c:v>464141.25</c:v>
                </c:pt>
                <c:pt idx="46424">
                  <c:v>464151.25</c:v>
                </c:pt>
                <c:pt idx="46425">
                  <c:v>464161.22</c:v>
                </c:pt>
                <c:pt idx="46426">
                  <c:v>464171.25</c:v>
                </c:pt>
                <c:pt idx="46427">
                  <c:v>464181.25</c:v>
                </c:pt>
                <c:pt idx="46428">
                  <c:v>464191.22</c:v>
                </c:pt>
                <c:pt idx="46429">
                  <c:v>464201.19</c:v>
                </c:pt>
                <c:pt idx="46430">
                  <c:v>464211.25</c:v>
                </c:pt>
                <c:pt idx="46431">
                  <c:v>464221.22</c:v>
                </c:pt>
                <c:pt idx="46432">
                  <c:v>464231.19</c:v>
                </c:pt>
                <c:pt idx="46433">
                  <c:v>464241.19</c:v>
                </c:pt>
                <c:pt idx="46434">
                  <c:v>464251.22</c:v>
                </c:pt>
                <c:pt idx="46435">
                  <c:v>464261.19</c:v>
                </c:pt>
                <c:pt idx="46436">
                  <c:v>464271.19</c:v>
                </c:pt>
                <c:pt idx="46437">
                  <c:v>464281.22</c:v>
                </c:pt>
                <c:pt idx="46438">
                  <c:v>464291.19</c:v>
                </c:pt>
                <c:pt idx="46439">
                  <c:v>464301.19</c:v>
                </c:pt>
                <c:pt idx="46440">
                  <c:v>464311.19</c:v>
                </c:pt>
                <c:pt idx="46441">
                  <c:v>464321.22</c:v>
                </c:pt>
                <c:pt idx="46442">
                  <c:v>464331.19</c:v>
                </c:pt>
                <c:pt idx="46443">
                  <c:v>464341.19</c:v>
                </c:pt>
                <c:pt idx="46444">
                  <c:v>464351.16</c:v>
                </c:pt>
                <c:pt idx="46445">
                  <c:v>464361.19</c:v>
                </c:pt>
                <c:pt idx="46446">
                  <c:v>464371.19</c:v>
                </c:pt>
                <c:pt idx="46447">
                  <c:v>464381.19</c:v>
                </c:pt>
                <c:pt idx="46448">
                  <c:v>464391.19</c:v>
                </c:pt>
                <c:pt idx="46449">
                  <c:v>464401.19</c:v>
                </c:pt>
                <c:pt idx="46450">
                  <c:v>464411.19</c:v>
                </c:pt>
                <c:pt idx="46451">
                  <c:v>464421.16</c:v>
                </c:pt>
                <c:pt idx="46452">
                  <c:v>464431.19</c:v>
                </c:pt>
                <c:pt idx="46453">
                  <c:v>464441.19</c:v>
                </c:pt>
                <c:pt idx="46454">
                  <c:v>464451.16</c:v>
                </c:pt>
                <c:pt idx="46455">
                  <c:v>464461.19</c:v>
                </c:pt>
                <c:pt idx="46456">
                  <c:v>464471.19</c:v>
                </c:pt>
                <c:pt idx="46457">
                  <c:v>464481.16</c:v>
                </c:pt>
                <c:pt idx="46458">
                  <c:v>464491.13</c:v>
                </c:pt>
                <c:pt idx="46459">
                  <c:v>464501.19</c:v>
                </c:pt>
                <c:pt idx="46460">
                  <c:v>464511.16</c:v>
                </c:pt>
                <c:pt idx="46461">
                  <c:v>464521.13</c:v>
                </c:pt>
                <c:pt idx="46462">
                  <c:v>464531.19</c:v>
                </c:pt>
                <c:pt idx="46463">
                  <c:v>464541.19</c:v>
                </c:pt>
                <c:pt idx="46464">
                  <c:v>464551.16</c:v>
                </c:pt>
                <c:pt idx="46465">
                  <c:v>464561.13</c:v>
                </c:pt>
                <c:pt idx="46466">
                  <c:v>464571.19</c:v>
                </c:pt>
                <c:pt idx="46467">
                  <c:v>464581.16</c:v>
                </c:pt>
                <c:pt idx="46468">
                  <c:v>464591.13</c:v>
                </c:pt>
                <c:pt idx="46469">
                  <c:v>464601.13</c:v>
                </c:pt>
                <c:pt idx="46470">
                  <c:v>464611.16</c:v>
                </c:pt>
                <c:pt idx="46471">
                  <c:v>464621.13</c:v>
                </c:pt>
                <c:pt idx="46472">
                  <c:v>464631.13</c:v>
                </c:pt>
                <c:pt idx="46473">
                  <c:v>464641.16</c:v>
                </c:pt>
                <c:pt idx="46474">
                  <c:v>464651.13</c:v>
                </c:pt>
                <c:pt idx="46475">
                  <c:v>464661.13</c:v>
                </c:pt>
                <c:pt idx="46476">
                  <c:v>464671.13</c:v>
                </c:pt>
                <c:pt idx="46477">
                  <c:v>464681.13</c:v>
                </c:pt>
                <c:pt idx="46478">
                  <c:v>464691.13</c:v>
                </c:pt>
                <c:pt idx="46479">
                  <c:v>464701.13</c:v>
                </c:pt>
                <c:pt idx="46480">
                  <c:v>464711.09</c:v>
                </c:pt>
                <c:pt idx="46481">
                  <c:v>464721.13</c:v>
                </c:pt>
                <c:pt idx="46482">
                  <c:v>464731.13</c:v>
                </c:pt>
                <c:pt idx="46483">
                  <c:v>464741.13</c:v>
                </c:pt>
                <c:pt idx="46484">
                  <c:v>464751.13</c:v>
                </c:pt>
                <c:pt idx="46485">
                  <c:v>464761.13</c:v>
                </c:pt>
                <c:pt idx="46486">
                  <c:v>464771.13</c:v>
                </c:pt>
                <c:pt idx="46487">
                  <c:v>464781.09</c:v>
                </c:pt>
                <c:pt idx="46488">
                  <c:v>464791.13</c:v>
                </c:pt>
                <c:pt idx="46489">
                  <c:v>464801.13</c:v>
                </c:pt>
                <c:pt idx="46490">
                  <c:v>464811.09</c:v>
                </c:pt>
                <c:pt idx="46491">
                  <c:v>464821.13</c:v>
                </c:pt>
                <c:pt idx="46492">
                  <c:v>464831.13</c:v>
                </c:pt>
                <c:pt idx="46493">
                  <c:v>464841.09</c:v>
                </c:pt>
                <c:pt idx="46494">
                  <c:v>464851.06</c:v>
                </c:pt>
                <c:pt idx="46495">
                  <c:v>464861.13</c:v>
                </c:pt>
                <c:pt idx="46496">
                  <c:v>464871.09</c:v>
                </c:pt>
                <c:pt idx="46497">
                  <c:v>464881.06</c:v>
                </c:pt>
                <c:pt idx="46498">
                  <c:v>464891.13</c:v>
                </c:pt>
                <c:pt idx="46499">
                  <c:v>464901.13</c:v>
                </c:pt>
                <c:pt idx="46500">
                  <c:v>464911.09</c:v>
                </c:pt>
                <c:pt idx="46501">
                  <c:v>464921.06</c:v>
                </c:pt>
                <c:pt idx="46502">
                  <c:v>464931.13</c:v>
                </c:pt>
                <c:pt idx="46503">
                  <c:v>464941.09</c:v>
                </c:pt>
                <c:pt idx="46504">
                  <c:v>464951.06</c:v>
                </c:pt>
                <c:pt idx="46505">
                  <c:v>464961.06</c:v>
                </c:pt>
                <c:pt idx="46506">
                  <c:v>464971.09</c:v>
                </c:pt>
                <c:pt idx="46507">
                  <c:v>464981.06</c:v>
                </c:pt>
                <c:pt idx="46508">
                  <c:v>464991.06</c:v>
                </c:pt>
                <c:pt idx="46509">
                  <c:v>465001.09</c:v>
                </c:pt>
                <c:pt idx="46510">
                  <c:v>465011.06</c:v>
                </c:pt>
                <c:pt idx="46511">
                  <c:v>465021.06</c:v>
                </c:pt>
                <c:pt idx="46512">
                  <c:v>465031.06</c:v>
                </c:pt>
                <c:pt idx="46513">
                  <c:v>465041.06</c:v>
                </c:pt>
                <c:pt idx="46514">
                  <c:v>465051.06</c:v>
                </c:pt>
                <c:pt idx="46515">
                  <c:v>465061.06</c:v>
                </c:pt>
                <c:pt idx="46516">
                  <c:v>465071.09</c:v>
                </c:pt>
                <c:pt idx="46517">
                  <c:v>465081.06</c:v>
                </c:pt>
                <c:pt idx="46518">
                  <c:v>465091.06</c:v>
                </c:pt>
                <c:pt idx="46519">
                  <c:v>465101.03</c:v>
                </c:pt>
                <c:pt idx="46520">
                  <c:v>465111.06</c:v>
                </c:pt>
                <c:pt idx="46521">
                  <c:v>465121.06</c:v>
                </c:pt>
                <c:pt idx="46522">
                  <c:v>465131.06</c:v>
                </c:pt>
                <c:pt idx="46523">
                  <c:v>465141.03</c:v>
                </c:pt>
                <c:pt idx="46524">
                  <c:v>465151.06</c:v>
                </c:pt>
                <c:pt idx="46525">
                  <c:v>465161.06</c:v>
                </c:pt>
                <c:pt idx="46526">
                  <c:v>465171.03</c:v>
                </c:pt>
                <c:pt idx="46527">
                  <c:v>465181.06</c:v>
                </c:pt>
                <c:pt idx="46528">
                  <c:v>465191.06</c:v>
                </c:pt>
                <c:pt idx="46529">
                  <c:v>465201.03</c:v>
                </c:pt>
                <c:pt idx="46530">
                  <c:v>465211</c:v>
                </c:pt>
                <c:pt idx="46531">
                  <c:v>465221.06</c:v>
                </c:pt>
                <c:pt idx="46532">
                  <c:v>465231.03</c:v>
                </c:pt>
                <c:pt idx="46533">
                  <c:v>465241</c:v>
                </c:pt>
                <c:pt idx="46534">
                  <c:v>465251.06</c:v>
                </c:pt>
                <c:pt idx="46535">
                  <c:v>465261.03</c:v>
                </c:pt>
                <c:pt idx="46536">
                  <c:v>465271</c:v>
                </c:pt>
                <c:pt idx="46537">
                  <c:v>465281</c:v>
                </c:pt>
                <c:pt idx="46538">
                  <c:v>465291.06</c:v>
                </c:pt>
                <c:pt idx="46539">
                  <c:v>465301.03</c:v>
                </c:pt>
                <c:pt idx="46540">
                  <c:v>465311</c:v>
                </c:pt>
                <c:pt idx="46541">
                  <c:v>465321</c:v>
                </c:pt>
                <c:pt idx="46542">
                  <c:v>465331.03</c:v>
                </c:pt>
                <c:pt idx="46543">
                  <c:v>465341</c:v>
                </c:pt>
                <c:pt idx="46544">
                  <c:v>465351</c:v>
                </c:pt>
                <c:pt idx="46545">
                  <c:v>465361.03</c:v>
                </c:pt>
                <c:pt idx="46546">
                  <c:v>465371</c:v>
                </c:pt>
                <c:pt idx="46547">
                  <c:v>465381</c:v>
                </c:pt>
                <c:pt idx="46548">
                  <c:v>465391</c:v>
                </c:pt>
                <c:pt idx="46549">
                  <c:v>465401</c:v>
                </c:pt>
                <c:pt idx="46550">
                  <c:v>465411</c:v>
                </c:pt>
                <c:pt idx="46551">
                  <c:v>465421</c:v>
                </c:pt>
                <c:pt idx="46552">
                  <c:v>465430.97</c:v>
                </c:pt>
                <c:pt idx="46553">
                  <c:v>465441</c:v>
                </c:pt>
                <c:pt idx="46554">
                  <c:v>465451</c:v>
                </c:pt>
                <c:pt idx="46555">
                  <c:v>465460.97</c:v>
                </c:pt>
                <c:pt idx="46556">
                  <c:v>465471</c:v>
                </c:pt>
                <c:pt idx="46557">
                  <c:v>465481</c:v>
                </c:pt>
                <c:pt idx="46558">
                  <c:v>465491</c:v>
                </c:pt>
                <c:pt idx="46559">
                  <c:v>465501</c:v>
                </c:pt>
                <c:pt idx="46560">
                  <c:v>465511</c:v>
                </c:pt>
                <c:pt idx="46561">
                  <c:v>465521</c:v>
                </c:pt>
                <c:pt idx="46562">
                  <c:v>465530.97</c:v>
                </c:pt>
                <c:pt idx="46563">
                  <c:v>465541</c:v>
                </c:pt>
                <c:pt idx="46564">
                  <c:v>465551</c:v>
                </c:pt>
                <c:pt idx="46565">
                  <c:v>465560.97</c:v>
                </c:pt>
                <c:pt idx="46566">
                  <c:v>465570.94</c:v>
                </c:pt>
                <c:pt idx="46567">
                  <c:v>465581</c:v>
                </c:pt>
                <c:pt idx="46568">
                  <c:v>465590.97</c:v>
                </c:pt>
                <c:pt idx="46569">
                  <c:v>465600.94</c:v>
                </c:pt>
                <c:pt idx="46570">
                  <c:v>465611</c:v>
                </c:pt>
                <c:pt idx="46571">
                  <c:v>465620.97</c:v>
                </c:pt>
                <c:pt idx="46572">
                  <c:v>465630.94</c:v>
                </c:pt>
                <c:pt idx="46573">
                  <c:v>465640.94</c:v>
                </c:pt>
                <c:pt idx="46574">
                  <c:v>465651</c:v>
                </c:pt>
                <c:pt idx="46575">
                  <c:v>465660.97</c:v>
                </c:pt>
                <c:pt idx="46576">
                  <c:v>465670.94</c:v>
                </c:pt>
                <c:pt idx="46577">
                  <c:v>465680.94</c:v>
                </c:pt>
                <c:pt idx="46578">
                  <c:v>465690.97</c:v>
                </c:pt>
                <c:pt idx="46579">
                  <c:v>465700.94</c:v>
                </c:pt>
                <c:pt idx="46580">
                  <c:v>465710.94</c:v>
                </c:pt>
                <c:pt idx="46581">
                  <c:v>465720.97</c:v>
                </c:pt>
                <c:pt idx="46582">
                  <c:v>465730.94</c:v>
                </c:pt>
                <c:pt idx="46583">
                  <c:v>465740.94</c:v>
                </c:pt>
                <c:pt idx="46584">
                  <c:v>465750.94</c:v>
                </c:pt>
                <c:pt idx="46585">
                  <c:v>465760.94</c:v>
                </c:pt>
                <c:pt idx="46586">
                  <c:v>465770.94</c:v>
                </c:pt>
                <c:pt idx="46587">
                  <c:v>465780.94</c:v>
                </c:pt>
                <c:pt idx="46588">
                  <c:v>465790.91</c:v>
                </c:pt>
                <c:pt idx="46589">
                  <c:v>465800.94</c:v>
                </c:pt>
                <c:pt idx="46590">
                  <c:v>465810.94</c:v>
                </c:pt>
                <c:pt idx="46591">
                  <c:v>465820.91</c:v>
                </c:pt>
                <c:pt idx="46592">
                  <c:v>465830.94</c:v>
                </c:pt>
                <c:pt idx="46593">
                  <c:v>465840.94</c:v>
                </c:pt>
                <c:pt idx="46594">
                  <c:v>465850.91</c:v>
                </c:pt>
                <c:pt idx="46595">
                  <c:v>465860.94</c:v>
                </c:pt>
                <c:pt idx="46596">
                  <c:v>465870.94</c:v>
                </c:pt>
                <c:pt idx="46597">
                  <c:v>465880.94</c:v>
                </c:pt>
                <c:pt idx="46598">
                  <c:v>465890.91</c:v>
                </c:pt>
                <c:pt idx="46599">
                  <c:v>465900.94</c:v>
                </c:pt>
                <c:pt idx="46600">
                  <c:v>465910.94</c:v>
                </c:pt>
                <c:pt idx="46601">
                  <c:v>465920.91</c:v>
                </c:pt>
                <c:pt idx="46602">
                  <c:v>465930.88</c:v>
                </c:pt>
                <c:pt idx="46603">
                  <c:v>465940.94</c:v>
                </c:pt>
                <c:pt idx="46604">
                  <c:v>465950.91</c:v>
                </c:pt>
                <c:pt idx="46605">
                  <c:v>465960.88</c:v>
                </c:pt>
                <c:pt idx="46606">
                  <c:v>465970.94</c:v>
                </c:pt>
                <c:pt idx="46607">
                  <c:v>465980.91</c:v>
                </c:pt>
                <c:pt idx="46608">
                  <c:v>465990.88</c:v>
                </c:pt>
                <c:pt idx="46609">
                  <c:v>466000.88</c:v>
                </c:pt>
                <c:pt idx="46610">
                  <c:v>466010.91</c:v>
                </c:pt>
                <c:pt idx="46611">
                  <c:v>466020.88</c:v>
                </c:pt>
                <c:pt idx="46612">
                  <c:v>466030.88</c:v>
                </c:pt>
                <c:pt idx="46613">
                  <c:v>466040.94</c:v>
                </c:pt>
                <c:pt idx="46614">
                  <c:v>466050.91</c:v>
                </c:pt>
                <c:pt idx="46615">
                  <c:v>466060.88</c:v>
                </c:pt>
                <c:pt idx="46616">
                  <c:v>466070.88</c:v>
                </c:pt>
                <c:pt idx="46617">
                  <c:v>466080.91</c:v>
                </c:pt>
                <c:pt idx="46618">
                  <c:v>466090.88</c:v>
                </c:pt>
                <c:pt idx="46619">
                  <c:v>466100.88</c:v>
                </c:pt>
                <c:pt idx="46620">
                  <c:v>466110.88</c:v>
                </c:pt>
                <c:pt idx="46621">
                  <c:v>466120.88</c:v>
                </c:pt>
                <c:pt idx="46622">
                  <c:v>466130.88</c:v>
                </c:pt>
                <c:pt idx="46623">
                  <c:v>466140.88</c:v>
                </c:pt>
                <c:pt idx="46624">
                  <c:v>466150.88</c:v>
                </c:pt>
                <c:pt idx="46625">
                  <c:v>466160.88</c:v>
                </c:pt>
                <c:pt idx="46626">
                  <c:v>466170.88</c:v>
                </c:pt>
                <c:pt idx="46627">
                  <c:v>466180.84</c:v>
                </c:pt>
                <c:pt idx="46628">
                  <c:v>466190.88</c:v>
                </c:pt>
                <c:pt idx="46629">
                  <c:v>466200.88</c:v>
                </c:pt>
                <c:pt idx="46630">
                  <c:v>466210.84</c:v>
                </c:pt>
                <c:pt idx="46631">
                  <c:v>466220.88</c:v>
                </c:pt>
                <c:pt idx="46632">
                  <c:v>466230.88</c:v>
                </c:pt>
                <c:pt idx="46633">
                  <c:v>466240.88</c:v>
                </c:pt>
                <c:pt idx="46634">
                  <c:v>466250.84</c:v>
                </c:pt>
                <c:pt idx="46635">
                  <c:v>466260.88</c:v>
                </c:pt>
                <c:pt idx="46636">
                  <c:v>466270.88</c:v>
                </c:pt>
                <c:pt idx="46637">
                  <c:v>466280.84</c:v>
                </c:pt>
                <c:pt idx="46638">
                  <c:v>466290.81</c:v>
                </c:pt>
                <c:pt idx="46639">
                  <c:v>466300.88</c:v>
                </c:pt>
                <c:pt idx="46640">
                  <c:v>466310.84</c:v>
                </c:pt>
                <c:pt idx="46641">
                  <c:v>466320.81</c:v>
                </c:pt>
                <c:pt idx="46642">
                  <c:v>466330.88</c:v>
                </c:pt>
                <c:pt idx="46643">
                  <c:v>466340.84</c:v>
                </c:pt>
                <c:pt idx="46644">
                  <c:v>466350.81</c:v>
                </c:pt>
                <c:pt idx="46645">
                  <c:v>466360.81</c:v>
                </c:pt>
                <c:pt idx="46646">
                  <c:v>466370.84</c:v>
                </c:pt>
                <c:pt idx="46647">
                  <c:v>466380.81</c:v>
                </c:pt>
                <c:pt idx="46648">
                  <c:v>466390.81</c:v>
                </c:pt>
                <c:pt idx="46649">
                  <c:v>466400.81</c:v>
                </c:pt>
                <c:pt idx="46650">
                  <c:v>466410.84</c:v>
                </c:pt>
                <c:pt idx="46651">
                  <c:v>466420.81</c:v>
                </c:pt>
                <c:pt idx="46652">
                  <c:v>466430.81</c:v>
                </c:pt>
                <c:pt idx="46653">
                  <c:v>466440.84</c:v>
                </c:pt>
                <c:pt idx="46654">
                  <c:v>466450.81</c:v>
                </c:pt>
                <c:pt idx="46655">
                  <c:v>466460.81</c:v>
                </c:pt>
                <c:pt idx="46656">
                  <c:v>466470.81</c:v>
                </c:pt>
                <c:pt idx="46657">
                  <c:v>466480.81</c:v>
                </c:pt>
                <c:pt idx="46658">
                  <c:v>466490.81</c:v>
                </c:pt>
                <c:pt idx="46659">
                  <c:v>466500.81</c:v>
                </c:pt>
                <c:pt idx="46660">
                  <c:v>466510.81</c:v>
                </c:pt>
                <c:pt idx="46661">
                  <c:v>466520.81</c:v>
                </c:pt>
                <c:pt idx="46662">
                  <c:v>466530.81</c:v>
                </c:pt>
                <c:pt idx="46663">
                  <c:v>466540.78</c:v>
                </c:pt>
                <c:pt idx="46664">
                  <c:v>466550.81</c:v>
                </c:pt>
                <c:pt idx="46665">
                  <c:v>466560.81</c:v>
                </c:pt>
                <c:pt idx="46666">
                  <c:v>466570.78</c:v>
                </c:pt>
                <c:pt idx="46667">
                  <c:v>466580.81</c:v>
                </c:pt>
                <c:pt idx="46668">
                  <c:v>466590.81</c:v>
                </c:pt>
                <c:pt idx="46669">
                  <c:v>466600.78</c:v>
                </c:pt>
                <c:pt idx="46670">
                  <c:v>466610.75</c:v>
                </c:pt>
                <c:pt idx="46671">
                  <c:v>466620.81</c:v>
                </c:pt>
                <c:pt idx="46672">
                  <c:v>466630.81</c:v>
                </c:pt>
                <c:pt idx="46673">
                  <c:v>466640.78</c:v>
                </c:pt>
                <c:pt idx="46674">
                  <c:v>466650.75</c:v>
                </c:pt>
                <c:pt idx="46675">
                  <c:v>466660.81</c:v>
                </c:pt>
                <c:pt idx="46676">
                  <c:v>466670.78</c:v>
                </c:pt>
                <c:pt idx="46677">
                  <c:v>466680.75</c:v>
                </c:pt>
                <c:pt idx="46678">
                  <c:v>466690.81</c:v>
                </c:pt>
                <c:pt idx="46679">
                  <c:v>466700.78</c:v>
                </c:pt>
                <c:pt idx="46680">
                  <c:v>466710.75</c:v>
                </c:pt>
                <c:pt idx="46681">
                  <c:v>466720.75</c:v>
                </c:pt>
                <c:pt idx="46682">
                  <c:v>466730.78</c:v>
                </c:pt>
                <c:pt idx="46683">
                  <c:v>466740.75</c:v>
                </c:pt>
                <c:pt idx="46684">
                  <c:v>466750.75</c:v>
                </c:pt>
                <c:pt idx="46685">
                  <c:v>466760.75</c:v>
                </c:pt>
                <c:pt idx="46686">
                  <c:v>466770.75</c:v>
                </c:pt>
                <c:pt idx="46687">
                  <c:v>466780.75</c:v>
                </c:pt>
                <c:pt idx="46688">
                  <c:v>466790.75</c:v>
                </c:pt>
                <c:pt idx="46689">
                  <c:v>466800.78</c:v>
                </c:pt>
                <c:pt idx="46690">
                  <c:v>466810.75</c:v>
                </c:pt>
                <c:pt idx="46691">
                  <c:v>466820.75</c:v>
                </c:pt>
                <c:pt idx="46692">
                  <c:v>466830.75</c:v>
                </c:pt>
                <c:pt idx="46693">
                  <c:v>466840.75</c:v>
                </c:pt>
                <c:pt idx="46694">
                  <c:v>466850.75</c:v>
                </c:pt>
                <c:pt idx="46695">
                  <c:v>466860.75</c:v>
                </c:pt>
                <c:pt idx="46696">
                  <c:v>466870.75</c:v>
                </c:pt>
                <c:pt idx="46697">
                  <c:v>466880.75</c:v>
                </c:pt>
                <c:pt idx="46698">
                  <c:v>466890.75</c:v>
                </c:pt>
                <c:pt idx="46699">
                  <c:v>466900.72</c:v>
                </c:pt>
                <c:pt idx="46700">
                  <c:v>466910.75</c:v>
                </c:pt>
                <c:pt idx="46701">
                  <c:v>466920.75</c:v>
                </c:pt>
                <c:pt idx="46702">
                  <c:v>466930.72</c:v>
                </c:pt>
                <c:pt idx="46703">
                  <c:v>466940.75</c:v>
                </c:pt>
                <c:pt idx="46704">
                  <c:v>466950.75</c:v>
                </c:pt>
                <c:pt idx="46705">
                  <c:v>466960.72</c:v>
                </c:pt>
                <c:pt idx="46706">
                  <c:v>466970.69</c:v>
                </c:pt>
                <c:pt idx="46707">
                  <c:v>466980.75</c:v>
                </c:pt>
                <c:pt idx="46708">
                  <c:v>466990.75</c:v>
                </c:pt>
                <c:pt idx="46709">
                  <c:v>467000.72</c:v>
                </c:pt>
                <c:pt idx="46710">
                  <c:v>467010.75</c:v>
                </c:pt>
                <c:pt idx="46711">
                  <c:v>467020.75</c:v>
                </c:pt>
                <c:pt idx="46712">
                  <c:v>467030.72</c:v>
                </c:pt>
                <c:pt idx="46713">
                  <c:v>467040.69</c:v>
                </c:pt>
                <c:pt idx="46714">
                  <c:v>467050.75</c:v>
                </c:pt>
                <c:pt idx="46715">
                  <c:v>467060.72</c:v>
                </c:pt>
                <c:pt idx="46716">
                  <c:v>467070.69</c:v>
                </c:pt>
                <c:pt idx="46717">
                  <c:v>467080.69</c:v>
                </c:pt>
                <c:pt idx="46718">
                  <c:v>467090.72</c:v>
                </c:pt>
                <c:pt idx="46719">
                  <c:v>467100.69</c:v>
                </c:pt>
                <c:pt idx="46720">
                  <c:v>467110.69</c:v>
                </c:pt>
                <c:pt idx="46721">
                  <c:v>467120.69</c:v>
                </c:pt>
                <c:pt idx="46722">
                  <c:v>467130.69</c:v>
                </c:pt>
                <c:pt idx="46723">
                  <c:v>467140.69</c:v>
                </c:pt>
                <c:pt idx="46724">
                  <c:v>467150.69</c:v>
                </c:pt>
                <c:pt idx="46725">
                  <c:v>467160.72</c:v>
                </c:pt>
                <c:pt idx="46726">
                  <c:v>467170.69</c:v>
                </c:pt>
                <c:pt idx="46727">
                  <c:v>467180.69</c:v>
                </c:pt>
                <c:pt idx="46728">
                  <c:v>467190.66</c:v>
                </c:pt>
                <c:pt idx="46729">
                  <c:v>467200.69</c:v>
                </c:pt>
                <c:pt idx="46730">
                  <c:v>467210.69</c:v>
                </c:pt>
                <c:pt idx="46731">
                  <c:v>467220.69</c:v>
                </c:pt>
                <c:pt idx="46732">
                  <c:v>467230.69</c:v>
                </c:pt>
                <c:pt idx="46733">
                  <c:v>467240.69</c:v>
                </c:pt>
                <c:pt idx="46734">
                  <c:v>467250.69</c:v>
                </c:pt>
                <c:pt idx="46735">
                  <c:v>467260.66</c:v>
                </c:pt>
                <c:pt idx="46736">
                  <c:v>467270.69</c:v>
                </c:pt>
                <c:pt idx="46737">
                  <c:v>467280.69</c:v>
                </c:pt>
                <c:pt idx="46738">
                  <c:v>467290.66</c:v>
                </c:pt>
                <c:pt idx="46739">
                  <c:v>467300.69</c:v>
                </c:pt>
                <c:pt idx="46740">
                  <c:v>467310.69</c:v>
                </c:pt>
                <c:pt idx="46741">
                  <c:v>467320.66</c:v>
                </c:pt>
                <c:pt idx="46742">
                  <c:v>467330.63</c:v>
                </c:pt>
                <c:pt idx="46743">
                  <c:v>467340.69</c:v>
                </c:pt>
                <c:pt idx="46744">
                  <c:v>467350.66</c:v>
                </c:pt>
                <c:pt idx="46745">
                  <c:v>467360.63</c:v>
                </c:pt>
                <c:pt idx="46746">
                  <c:v>467370.63</c:v>
                </c:pt>
                <c:pt idx="46747">
                  <c:v>467380.69</c:v>
                </c:pt>
                <c:pt idx="46748">
                  <c:v>467390.66</c:v>
                </c:pt>
                <c:pt idx="46749">
                  <c:v>467400.63</c:v>
                </c:pt>
                <c:pt idx="46750">
                  <c:v>467410.69</c:v>
                </c:pt>
                <c:pt idx="46751">
                  <c:v>467420.66</c:v>
                </c:pt>
                <c:pt idx="46752">
                  <c:v>467430.63</c:v>
                </c:pt>
                <c:pt idx="46753">
                  <c:v>467440.63</c:v>
                </c:pt>
                <c:pt idx="46754">
                  <c:v>467450.66</c:v>
                </c:pt>
                <c:pt idx="46755">
                  <c:v>467460.63</c:v>
                </c:pt>
                <c:pt idx="46756">
                  <c:v>467470.63</c:v>
                </c:pt>
                <c:pt idx="46757">
                  <c:v>467480.63</c:v>
                </c:pt>
                <c:pt idx="46758">
                  <c:v>467490.63</c:v>
                </c:pt>
                <c:pt idx="46759">
                  <c:v>467500.63</c:v>
                </c:pt>
                <c:pt idx="46760">
                  <c:v>467510.63</c:v>
                </c:pt>
                <c:pt idx="46761">
                  <c:v>467520.63</c:v>
                </c:pt>
                <c:pt idx="46762">
                  <c:v>467530.63</c:v>
                </c:pt>
                <c:pt idx="46763">
                  <c:v>467540.63</c:v>
                </c:pt>
                <c:pt idx="46764">
                  <c:v>467550.59</c:v>
                </c:pt>
                <c:pt idx="46765">
                  <c:v>467560.63</c:v>
                </c:pt>
                <c:pt idx="46766">
                  <c:v>467570.63</c:v>
                </c:pt>
                <c:pt idx="46767">
                  <c:v>467580.63</c:v>
                </c:pt>
                <c:pt idx="46768">
                  <c:v>467590.63</c:v>
                </c:pt>
                <c:pt idx="46769">
                  <c:v>467600.63</c:v>
                </c:pt>
                <c:pt idx="46770">
                  <c:v>467610.63</c:v>
                </c:pt>
                <c:pt idx="46771">
                  <c:v>467620.59</c:v>
                </c:pt>
                <c:pt idx="46772">
                  <c:v>467630.63</c:v>
                </c:pt>
                <c:pt idx="46773">
                  <c:v>467640.63</c:v>
                </c:pt>
                <c:pt idx="46774">
                  <c:v>467650.59</c:v>
                </c:pt>
                <c:pt idx="46775">
                  <c:v>467660.63</c:v>
                </c:pt>
                <c:pt idx="46776">
                  <c:v>467670.63</c:v>
                </c:pt>
                <c:pt idx="46777">
                  <c:v>467680.59</c:v>
                </c:pt>
                <c:pt idx="46778">
                  <c:v>467690.56</c:v>
                </c:pt>
                <c:pt idx="46779">
                  <c:v>467700.63</c:v>
                </c:pt>
                <c:pt idx="46780">
                  <c:v>467710.59</c:v>
                </c:pt>
                <c:pt idx="46781">
                  <c:v>467720.56</c:v>
                </c:pt>
                <c:pt idx="46782">
                  <c:v>467730.56</c:v>
                </c:pt>
                <c:pt idx="46783">
                  <c:v>467740.63</c:v>
                </c:pt>
                <c:pt idx="46784">
                  <c:v>467750.59</c:v>
                </c:pt>
                <c:pt idx="46785">
                  <c:v>467760.56</c:v>
                </c:pt>
                <c:pt idx="46786">
                  <c:v>467770.63</c:v>
                </c:pt>
                <c:pt idx="46787">
                  <c:v>467780.59</c:v>
                </c:pt>
                <c:pt idx="46788">
                  <c:v>467790.56</c:v>
                </c:pt>
                <c:pt idx="46789">
                  <c:v>467800.56</c:v>
                </c:pt>
                <c:pt idx="46790">
                  <c:v>467810.59</c:v>
                </c:pt>
                <c:pt idx="46791">
                  <c:v>467820.56</c:v>
                </c:pt>
                <c:pt idx="46792">
                  <c:v>467830.56</c:v>
                </c:pt>
                <c:pt idx="46793">
                  <c:v>467840.56</c:v>
                </c:pt>
                <c:pt idx="46794">
                  <c:v>467850.56</c:v>
                </c:pt>
                <c:pt idx="46795">
                  <c:v>467860.56</c:v>
                </c:pt>
                <c:pt idx="46796">
                  <c:v>467870.56</c:v>
                </c:pt>
                <c:pt idx="46797">
                  <c:v>467880.56</c:v>
                </c:pt>
                <c:pt idx="46798">
                  <c:v>467890.56</c:v>
                </c:pt>
                <c:pt idx="46799">
                  <c:v>467900.56</c:v>
                </c:pt>
                <c:pt idx="46800">
                  <c:v>467910.59</c:v>
                </c:pt>
                <c:pt idx="46801">
                  <c:v>467920.56</c:v>
                </c:pt>
                <c:pt idx="46802">
                  <c:v>467930.56</c:v>
                </c:pt>
                <c:pt idx="46803">
                  <c:v>467940.56</c:v>
                </c:pt>
                <c:pt idx="46804">
                  <c:v>467950.56</c:v>
                </c:pt>
                <c:pt idx="46805">
                  <c:v>467960.56</c:v>
                </c:pt>
                <c:pt idx="46806">
                  <c:v>467970.56</c:v>
                </c:pt>
                <c:pt idx="46807">
                  <c:v>467980.56</c:v>
                </c:pt>
                <c:pt idx="46808">
                  <c:v>467990.56</c:v>
                </c:pt>
                <c:pt idx="46809">
                  <c:v>468000.56</c:v>
                </c:pt>
                <c:pt idx="46810">
                  <c:v>468010.53</c:v>
                </c:pt>
                <c:pt idx="46811">
                  <c:v>468020.56</c:v>
                </c:pt>
                <c:pt idx="46812">
                  <c:v>468030.56</c:v>
                </c:pt>
                <c:pt idx="46813">
                  <c:v>468040.53</c:v>
                </c:pt>
                <c:pt idx="46814">
                  <c:v>468050.5</c:v>
                </c:pt>
                <c:pt idx="46815">
                  <c:v>468060.56</c:v>
                </c:pt>
                <c:pt idx="46816">
                  <c:v>468070.53</c:v>
                </c:pt>
                <c:pt idx="46817">
                  <c:v>468080.5</c:v>
                </c:pt>
                <c:pt idx="46818">
                  <c:v>468090.5</c:v>
                </c:pt>
                <c:pt idx="46819">
                  <c:v>468100.56</c:v>
                </c:pt>
                <c:pt idx="46820">
                  <c:v>468110.5</c:v>
                </c:pt>
                <c:pt idx="46821">
                  <c:v>468120.5</c:v>
                </c:pt>
                <c:pt idx="46822">
                  <c:v>468130.56</c:v>
                </c:pt>
                <c:pt idx="46823">
                  <c:v>468140.53</c:v>
                </c:pt>
                <c:pt idx="46824">
                  <c:v>468150.5</c:v>
                </c:pt>
                <c:pt idx="46825">
                  <c:v>468160.5</c:v>
                </c:pt>
                <c:pt idx="46826">
                  <c:v>468170.53</c:v>
                </c:pt>
                <c:pt idx="46827">
                  <c:v>468180.5</c:v>
                </c:pt>
                <c:pt idx="46828">
                  <c:v>468190.5</c:v>
                </c:pt>
                <c:pt idx="46829">
                  <c:v>468200.53</c:v>
                </c:pt>
                <c:pt idx="46830">
                  <c:v>468210.5</c:v>
                </c:pt>
                <c:pt idx="46831">
                  <c:v>468220.5</c:v>
                </c:pt>
                <c:pt idx="46832">
                  <c:v>468230.5</c:v>
                </c:pt>
                <c:pt idx="46833">
                  <c:v>468240.5</c:v>
                </c:pt>
                <c:pt idx="46834">
                  <c:v>468250.5</c:v>
                </c:pt>
                <c:pt idx="46835">
                  <c:v>468260.5</c:v>
                </c:pt>
                <c:pt idx="46836">
                  <c:v>468270.5</c:v>
                </c:pt>
                <c:pt idx="46837">
                  <c:v>468280.5</c:v>
                </c:pt>
                <c:pt idx="46838">
                  <c:v>468290.5</c:v>
                </c:pt>
                <c:pt idx="46839">
                  <c:v>468300.47</c:v>
                </c:pt>
                <c:pt idx="46840">
                  <c:v>468310.5</c:v>
                </c:pt>
                <c:pt idx="46841">
                  <c:v>468320.5</c:v>
                </c:pt>
                <c:pt idx="46842">
                  <c:v>468330.5</c:v>
                </c:pt>
                <c:pt idx="46843">
                  <c:v>468340.47</c:v>
                </c:pt>
                <c:pt idx="46844">
                  <c:v>468350.5</c:v>
                </c:pt>
                <c:pt idx="46845">
                  <c:v>468360.5</c:v>
                </c:pt>
                <c:pt idx="46846">
                  <c:v>468370.47</c:v>
                </c:pt>
                <c:pt idx="46847">
                  <c:v>468380.5</c:v>
                </c:pt>
                <c:pt idx="46848">
                  <c:v>468390.5</c:v>
                </c:pt>
                <c:pt idx="46849">
                  <c:v>468400.47</c:v>
                </c:pt>
                <c:pt idx="46850">
                  <c:v>468410.44</c:v>
                </c:pt>
                <c:pt idx="46851">
                  <c:v>468420.5</c:v>
                </c:pt>
                <c:pt idx="46852">
                  <c:v>468430.47</c:v>
                </c:pt>
                <c:pt idx="46853">
                  <c:v>468440.44</c:v>
                </c:pt>
                <c:pt idx="46854">
                  <c:v>468450.44</c:v>
                </c:pt>
                <c:pt idx="46855">
                  <c:v>468460.47</c:v>
                </c:pt>
                <c:pt idx="46856">
                  <c:v>468470.44</c:v>
                </c:pt>
                <c:pt idx="46857">
                  <c:v>468480.44</c:v>
                </c:pt>
                <c:pt idx="46858">
                  <c:v>468490.5</c:v>
                </c:pt>
                <c:pt idx="46859">
                  <c:v>468500.47</c:v>
                </c:pt>
                <c:pt idx="46860">
                  <c:v>468510.44</c:v>
                </c:pt>
                <c:pt idx="46861">
                  <c:v>468520.44</c:v>
                </c:pt>
                <c:pt idx="46862">
                  <c:v>468530.47</c:v>
                </c:pt>
                <c:pt idx="46863">
                  <c:v>468540.44</c:v>
                </c:pt>
                <c:pt idx="46864">
                  <c:v>468550.44</c:v>
                </c:pt>
                <c:pt idx="46865">
                  <c:v>468560.47</c:v>
                </c:pt>
                <c:pt idx="46866">
                  <c:v>468570.44</c:v>
                </c:pt>
                <c:pt idx="46867">
                  <c:v>468580.44</c:v>
                </c:pt>
                <c:pt idx="46868">
                  <c:v>468590.44</c:v>
                </c:pt>
                <c:pt idx="46869">
                  <c:v>468600.44</c:v>
                </c:pt>
                <c:pt idx="46870">
                  <c:v>468610.44</c:v>
                </c:pt>
                <c:pt idx="46871">
                  <c:v>468620.44</c:v>
                </c:pt>
                <c:pt idx="46872">
                  <c:v>468630.44</c:v>
                </c:pt>
                <c:pt idx="46873">
                  <c:v>468640.44</c:v>
                </c:pt>
                <c:pt idx="46874">
                  <c:v>468650.44</c:v>
                </c:pt>
                <c:pt idx="46875">
                  <c:v>468660.41</c:v>
                </c:pt>
                <c:pt idx="46876">
                  <c:v>468670.44</c:v>
                </c:pt>
                <c:pt idx="46877">
                  <c:v>468680.44</c:v>
                </c:pt>
                <c:pt idx="46878">
                  <c:v>468690.44</c:v>
                </c:pt>
                <c:pt idx="46879">
                  <c:v>468700.38</c:v>
                </c:pt>
                <c:pt idx="46880">
                  <c:v>468710.44</c:v>
                </c:pt>
                <c:pt idx="46881">
                  <c:v>468720.44</c:v>
                </c:pt>
                <c:pt idx="46882">
                  <c:v>468730.41</c:v>
                </c:pt>
                <c:pt idx="46883">
                  <c:v>468740.44</c:v>
                </c:pt>
                <c:pt idx="46884">
                  <c:v>468750.44</c:v>
                </c:pt>
                <c:pt idx="46885">
                  <c:v>468760.41</c:v>
                </c:pt>
                <c:pt idx="46886">
                  <c:v>468770.38</c:v>
                </c:pt>
                <c:pt idx="46887">
                  <c:v>468780.44</c:v>
                </c:pt>
                <c:pt idx="46888">
                  <c:v>468790.41</c:v>
                </c:pt>
                <c:pt idx="46889">
                  <c:v>468800.38</c:v>
                </c:pt>
                <c:pt idx="46890">
                  <c:v>468810.38</c:v>
                </c:pt>
                <c:pt idx="46891">
                  <c:v>468820.41</c:v>
                </c:pt>
                <c:pt idx="46892">
                  <c:v>468830.38</c:v>
                </c:pt>
                <c:pt idx="46893">
                  <c:v>468840.38</c:v>
                </c:pt>
                <c:pt idx="46894">
                  <c:v>468850.44</c:v>
                </c:pt>
                <c:pt idx="46895">
                  <c:v>468860.38</c:v>
                </c:pt>
                <c:pt idx="46896">
                  <c:v>468870.38</c:v>
                </c:pt>
                <c:pt idx="46897">
                  <c:v>468880.38</c:v>
                </c:pt>
                <c:pt idx="46898">
                  <c:v>468890.41</c:v>
                </c:pt>
                <c:pt idx="46899">
                  <c:v>468900.38</c:v>
                </c:pt>
                <c:pt idx="46900">
                  <c:v>468910.38</c:v>
                </c:pt>
                <c:pt idx="46901">
                  <c:v>468920.41</c:v>
                </c:pt>
                <c:pt idx="46902">
                  <c:v>468930.38</c:v>
                </c:pt>
                <c:pt idx="46903">
                  <c:v>468940.38</c:v>
                </c:pt>
                <c:pt idx="46904">
                  <c:v>468950.41</c:v>
                </c:pt>
                <c:pt idx="46905">
                  <c:v>468960.38</c:v>
                </c:pt>
                <c:pt idx="46906">
                  <c:v>468970.38</c:v>
                </c:pt>
                <c:pt idx="46907">
                  <c:v>468980.38</c:v>
                </c:pt>
                <c:pt idx="46908">
                  <c:v>468990.38</c:v>
                </c:pt>
                <c:pt idx="46909">
                  <c:v>469000.38</c:v>
                </c:pt>
                <c:pt idx="46910">
                  <c:v>469010.38</c:v>
                </c:pt>
                <c:pt idx="46911">
                  <c:v>469020.34</c:v>
                </c:pt>
                <c:pt idx="46912">
                  <c:v>469030.38</c:v>
                </c:pt>
                <c:pt idx="46913">
                  <c:v>469040.38</c:v>
                </c:pt>
                <c:pt idx="46914">
                  <c:v>469050.34</c:v>
                </c:pt>
                <c:pt idx="46915">
                  <c:v>469060.31</c:v>
                </c:pt>
                <c:pt idx="46916">
                  <c:v>469070.38</c:v>
                </c:pt>
                <c:pt idx="46917">
                  <c:v>469080.38</c:v>
                </c:pt>
                <c:pt idx="46918">
                  <c:v>469090.34</c:v>
                </c:pt>
                <c:pt idx="46919">
                  <c:v>469100.38</c:v>
                </c:pt>
                <c:pt idx="46920">
                  <c:v>469110.38</c:v>
                </c:pt>
                <c:pt idx="46921">
                  <c:v>469120.34</c:v>
                </c:pt>
                <c:pt idx="46922">
                  <c:v>469130.31</c:v>
                </c:pt>
                <c:pt idx="46923">
                  <c:v>469140.38</c:v>
                </c:pt>
                <c:pt idx="46924">
                  <c:v>469150.34</c:v>
                </c:pt>
                <c:pt idx="46925">
                  <c:v>469160.31</c:v>
                </c:pt>
                <c:pt idx="46926">
                  <c:v>469170.31</c:v>
                </c:pt>
                <c:pt idx="46927">
                  <c:v>469180.34</c:v>
                </c:pt>
                <c:pt idx="46928">
                  <c:v>469190.31</c:v>
                </c:pt>
                <c:pt idx="46929">
                  <c:v>469200.31</c:v>
                </c:pt>
                <c:pt idx="46930">
                  <c:v>469210.34</c:v>
                </c:pt>
                <c:pt idx="46931">
                  <c:v>469220.31</c:v>
                </c:pt>
                <c:pt idx="46932">
                  <c:v>469230.31</c:v>
                </c:pt>
                <c:pt idx="46933">
                  <c:v>469240.31</c:v>
                </c:pt>
                <c:pt idx="46934">
                  <c:v>469250.34</c:v>
                </c:pt>
                <c:pt idx="46935">
                  <c:v>469260.31</c:v>
                </c:pt>
                <c:pt idx="46936">
                  <c:v>469270.31</c:v>
                </c:pt>
                <c:pt idx="46937">
                  <c:v>469280.34</c:v>
                </c:pt>
                <c:pt idx="46938">
                  <c:v>469290.31</c:v>
                </c:pt>
                <c:pt idx="46939">
                  <c:v>469300.31</c:v>
                </c:pt>
                <c:pt idx="46940">
                  <c:v>469310.31</c:v>
                </c:pt>
                <c:pt idx="46941">
                  <c:v>469320.31</c:v>
                </c:pt>
                <c:pt idx="46942">
                  <c:v>469330.31</c:v>
                </c:pt>
                <c:pt idx="46943">
                  <c:v>469340.31</c:v>
                </c:pt>
                <c:pt idx="46944">
                  <c:v>469350.31</c:v>
                </c:pt>
                <c:pt idx="46945">
                  <c:v>469360.31</c:v>
                </c:pt>
                <c:pt idx="46946">
                  <c:v>469370.31</c:v>
                </c:pt>
                <c:pt idx="46947">
                  <c:v>469380.28</c:v>
                </c:pt>
                <c:pt idx="46948">
                  <c:v>469390.31</c:v>
                </c:pt>
                <c:pt idx="46949">
                  <c:v>469400.31</c:v>
                </c:pt>
                <c:pt idx="46950">
                  <c:v>469410.28</c:v>
                </c:pt>
                <c:pt idx="46951">
                  <c:v>469420.25</c:v>
                </c:pt>
                <c:pt idx="46952">
                  <c:v>469430.31</c:v>
                </c:pt>
                <c:pt idx="46953">
                  <c:v>469440.31</c:v>
                </c:pt>
                <c:pt idx="46954">
                  <c:v>469450.28</c:v>
                </c:pt>
                <c:pt idx="46955">
                  <c:v>469460.31</c:v>
                </c:pt>
                <c:pt idx="46956">
                  <c:v>469470.31</c:v>
                </c:pt>
                <c:pt idx="46957">
                  <c:v>469480.28</c:v>
                </c:pt>
                <c:pt idx="46958">
                  <c:v>469490.25</c:v>
                </c:pt>
                <c:pt idx="46959">
                  <c:v>469500.31</c:v>
                </c:pt>
                <c:pt idx="46960">
                  <c:v>469510.28</c:v>
                </c:pt>
                <c:pt idx="46961">
                  <c:v>469520.25</c:v>
                </c:pt>
                <c:pt idx="46962">
                  <c:v>469530.25</c:v>
                </c:pt>
                <c:pt idx="46963">
                  <c:v>469540.28</c:v>
                </c:pt>
                <c:pt idx="46964">
                  <c:v>469550.25</c:v>
                </c:pt>
                <c:pt idx="46965">
                  <c:v>469560.25</c:v>
                </c:pt>
                <c:pt idx="46966">
                  <c:v>469570.28</c:v>
                </c:pt>
                <c:pt idx="46967">
                  <c:v>469580.25</c:v>
                </c:pt>
                <c:pt idx="46968">
                  <c:v>469590.25</c:v>
                </c:pt>
                <c:pt idx="46969">
                  <c:v>469600.31</c:v>
                </c:pt>
                <c:pt idx="46970">
                  <c:v>469610.28</c:v>
                </c:pt>
                <c:pt idx="46971">
                  <c:v>469620.25</c:v>
                </c:pt>
                <c:pt idx="46972">
                  <c:v>469630.25</c:v>
                </c:pt>
                <c:pt idx="46973">
                  <c:v>469640.28</c:v>
                </c:pt>
                <c:pt idx="46974">
                  <c:v>469650.25</c:v>
                </c:pt>
                <c:pt idx="46975">
                  <c:v>469660.25</c:v>
                </c:pt>
                <c:pt idx="46976">
                  <c:v>469670.25</c:v>
                </c:pt>
                <c:pt idx="46977">
                  <c:v>469680.25</c:v>
                </c:pt>
                <c:pt idx="46978">
                  <c:v>469690.25</c:v>
                </c:pt>
                <c:pt idx="46979">
                  <c:v>469700.25</c:v>
                </c:pt>
                <c:pt idx="46980">
                  <c:v>469710.25</c:v>
                </c:pt>
                <c:pt idx="46981">
                  <c:v>469720.25</c:v>
                </c:pt>
                <c:pt idx="46982">
                  <c:v>469730.25</c:v>
                </c:pt>
                <c:pt idx="46983">
                  <c:v>469740.22</c:v>
                </c:pt>
                <c:pt idx="46984">
                  <c:v>469750.25</c:v>
                </c:pt>
                <c:pt idx="46985">
                  <c:v>469760.25</c:v>
                </c:pt>
                <c:pt idx="46986">
                  <c:v>469770.22</c:v>
                </c:pt>
                <c:pt idx="46987">
                  <c:v>469780.19</c:v>
                </c:pt>
                <c:pt idx="46988">
                  <c:v>469790.25</c:v>
                </c:pt>
                <c:pt idx="46989">
                  <c:v>469800.22</c:v>
                </c:pt>
                <c:pt idx="46990">
                  <c:v>469810.19</c:v>
                </c:pt>
                <c:pt idx="46991">
                  <c:v>469820.25</c:v>
                </c:pt>
                <c:pt idx="46992">
                  <c:v>469830.25</c:v>
                </c:pt>
                <c:pt idx="46993">
                  <c:v>469840.22</c:v>
                </c:pt>
                <c:pt idx="46994">
                  <c:v>469850.19</c:v>
                </c:pt>
                <c:pt idx="46995">
                  <c:v>469860.25</c:v>
                </c:pt>
                <c:pt idx="46996">
                  <c:v>469870.22</c:v>
                </c:pt>
                <c:pt idx="46997">
                  <c:v>469880.19</c:v>
                </c:pt>
                <c:pt idx="46998">
                  <c:v>469890.25</c:v>
                </c:pt>
                <c:pt idx="46999">
                  <c:v>469900.22</c:v>
                </c:pt>
                <c:pt idx="47000">
                  <c:v>469910.19</c:v>
                </c:pt>
                <c:pt idx="47001">
                  <c:v>469920.19</c:v>
                </c:pt>
                <c:pt idx="47002">
                  <c:v>469930.22</c:v>
                </c:pt>
                <c:pt idx="47003">
                  <c:v>469940.19</c:v>
                </c:pt>
                <c:pt idx="47004">
                  <c:v>469950.19</c:v>
                </c:pt>
                <c:pt idx="47005">
                  <c:v>469960.22</c:v>
                </c:pt>
                <c:pt idx="47006">
                  <c:v>469970.19</c:v>
                </c:pt>
                <c:pt idx="47007">
                  <c:v>469980.19</c:v>
                </c:pt>
                <c:pt idx="47008">
                  <c:v>469990.19</c:v>
                </c:pt>
                <c:pt idx="47009">
                  <c:v>470000.22</c:v>
                </c:pt>
                <c:pt idx="47010">
                  <c:v>470010.19</c:v>
                </c:pt>
                <c:pt idx="47011">
                  <c:v>470020.19</c:v>
                </c:pt>
                <c:pt idx="47012">
                  <c:v>470030.19</c:v>
                </c:pt>
                <c:pt idx="47013">
                  <c:v>470040.19</c:v>
                </c:pt>
                <c:pt idx="47014">
                  <c:v>470050.19</c:v>
                </c:pt>
                <c:pt idx="47015">
                  <c:v>470060.19</c:v>
                </c:pt>
                <c:pt idx="47016">
                  <c:v>470070.19</c:v>
                </c:pt>
                <c:pt idx="47017">
                  <c:v>470080.19</c:v>
                </c:pt>
                <c:pt idx="47018">
                  <c:v>470090.19</c:v>
                </c:pt>
                <c:pt idx="47019">
                  <c:v>470100.16</c:v>
                </c:pt>
                <c:pt idx="47020">
                  <c:v>470110.19</c:v>
                </c:pt>
                <c:pt idx="47021">
                  <c:v>470120.19</c:v>
                </c:pt>
                <c:pt idx="47022">
                  <c:v>470130.16</c:v>
                </c:pt>
                <c:pt idx="47023">
                  <c:v>470140.13</c:v>
                </c:pt>
                <c:pt idx="47024">
                  <c:v>470150.19</c:v>
                </c:pt>
                <c:pt idx="47025">
                  <c:v>470160.16</c:v>
                </c:pt>
                <c:pt idx="47026">
                  <c:v>470170.13</c:v>
                </c:pt>
                <c:pt idx="47027">
                  <c:v>470180.19</c:v>
                </c:pt>
                <c:pt idx="47028">
                  <c:v>470190.19</c:v>
                </c:pt>
                <c:pt idx="47029">
                  <c:v>470200.16</c:v>
                </c:pt>
                <c:pt idx="47030">
                  <c:v>470210.13</c:v>
                </c:pt>
                <c:pt idx="47031">
                  <c:v>470220.19</c:v>
                </c:pt>
                <c:pt idx="47032">
                  <c:v>470230.16</c:v>
                </c:pt>
                <c:pt idx="47033">
                  <c:v>470240.13</c:v>
                </c:pt>
                <c:pt idx="47034">
                  <c:v>470250.19</c:v>
                </c:pt>
                <c:pt idx="47035">
                  <c:v>470260.16</c:v>
                </c:pt>
                <c:pt idx="47036">
                  <c:v>470270.13</c:v>
                </c:pt>
                <c:pt idx="47037">
                  <c:v>470280.13</c:v>
                </c:pt>
                <c:pt idx="47038">
                  <c:v>470290.16</c:v>
                </c:pt>
                <c:pt idx="47039">
                  <c:v>470300.13</c:v>
                </c:pt>
                <c:pt idx="47040">
                  <c:v>470310.13</c:v>
                </c:pt>
                <c:pt idx="47041">
                  <c:v>470320.16</c:v>
                </c:pt>
                <c:pt idx="47042">
                  <c:v>470330.13</c:v>
                </c:pt>
                <c:pt idx="47043">
                  <c:v>470340.13</c:v>
                </c:pt>
                <c:pt idx="47044">
                  <c:v>470350.13</c:v>
                </c:pt>
                <c:pt idx="47045">
                  <c:v>470360.16</c:v>
                </c:pt>
                <c:pt idx="47046">
                  <c:v>470370.13</c:v>
                </c:pt>
                <c:pt idx="47047">
                  <c:v>470380.13</c:v>
                </c:pt>
                <c:pt idx="47048">
                  <c:v>470390.09</c:v>
                </c:pt>
                <c:pt idx="47049">
                  <c:v>470400.13</c:v>
                </c:pt>
                <c:pt idx="47050">
                  <c:v>470410.13</c:v>
                </c:pt>
                <c:pt idx="47051">
                  <c:v>470420.13</c:v>
                </c:pt>
                <c:pt idx="47052">
                  <c:v>470430.13</c:v>
                </c:pt>
                <c:pt idx="47053">
                  <c:v>470440.13</c:v>
                </c:pt>
                <c:pt idx="47054">
                  <c:v>470450.13</c:v>
                </c:pt>
                <c:pt idx="47055">
                  <c:v>470460.09</c:v>
                </c:pt>
                <c:pt idx="47056">
                  <c:v>470470.13</c:v>
                </c:pt>
                <c:pt idx="47057">
                  <c:v>470480.13</c:v>
                </c:pt>
                <c:pt idx="47058">
                  <c:v>470490.09</c:v>
                </c:pt>
                <c:pt idx="47059">
                  <c:v>470500.06</c:v>
                </c:pt>
                <c:pt idx="47060">
                  <c:v>470510.13</c:v>
                </c:pt>
                <c:pt idx="47061">
                  <c:v>470520.09</c:v>
                </c:pt>
                <c:pt idx="47062">
                  <c:v>470530.06</c:v>
                </c:pt>
                <c:pt idx="47063">
                  <c:v>470540.13</c:v>
                </c:pt>
                <c:pt idx="47064">
                  <c:v>470550.09</c:v>
                </c:pt>
                <c:pt idx="47065">
                  <c:v>470560.06</c:v>
                </c:pt>
                <c:pt idx="47066">
                  <c:v>470570.06</c:v>
                </c:pt>
                <c:pt idx="47067">
                  <c:v>470580.13</c:v>
                </c:pt>
                <c:pt idx="47068">
                  <c:v>470590.09</c:v>
                </c:pt>
                <c:pt idx="47069">
                  <c:v>470600.06</c:v>
                </c:pt>
                <c:pt idx="47070">
                  <c:v>470610.13</c:v>
                </c:pt>
                <c:pt idx="47071">
                  <c:v>470620.09</c:v>
                </c:pt>
                <c:pt idx="47072">
                  <c:v>470630.06</c:v>
                </c:pt>
                <c:pt idx="47073">
                  <c:v>470640.06</c:v>
                </c:pt>
                <c:pt idx="47074">
                  <c:v>470650.09</c:v>
                </c:pt>
                <c:pt idx="47075">
                  <c:v>470660.06</c:v>
                </c:pt>
                <c:pt idx="47076">
                  <c:v>470670.06</c:v>
                </c:pt>
                <c:pt idx="47077">
                  <c:v>470680.09</c:v>
                </c:pt>
                <c:pt idx="47078">
                  <c:v>470690.06</c:v>
                </c:pt>
                <c:pt idx="47079">
                  <c:v>470700.06</c:v>
                </c:pt>
                <c:pt idx="47080">
                  <c:v>470710.06</c:v>
                </c:pt>
                <c:pt idx="47081">
                  <c:v>470720.06</c:v>
                </c:pt>
                <c:pt idx="47082">
                  <c:v>470730.06</c:v>
                </c:pt>
                <c:pt idx="47083">
                  <c:v>470740.06</c:v>
                </c:pt>
                <c:pt idx="47084">
                  <c:v>470750.03</c:v>
                </c:pt>
                <c:pt idx="47085">
                  <c:v>470760.06</c:v>
                </c:pt>
                <c:pt idx="47086">
                  <c:v>470770.06</c:v>
                </c:pt>
                <c:pt idx="47087">
                  <c:v>470780.06</c:v>
                </c:pt>
                <c:pt idx="47088">
                  <c:v>470790.06</c:v>
                </c:pt>
                <c:pt idx="47089">
                  <c:v>470800.06</c:v>
                </c:pt>
                <c:pt idx="47090">
                  <c:v>470810.06</c:v>
                </c:pt>
                <c:pt idx="47091">
                  <c:v>470820.03</c:v>
                </c:pt>
                <c:pt idx="47092">
                  <c:v>470830.06</c:v>
                </c:pt>
                <c:pt idx="47093">
                  <c:v>470840.06</c:v>
                </c:pt>
                <c:pt idx="47094">
                  <c:v>470850.03</c:v>
                </c:pt>
                <c:pt idx="47095">
                  <c:v>470860</c:v>
                </c:pt>
                <c:pt idx="47096">
                  <c:v>470870.06</c:v>
                </c:pt>
                <c:pt idx="47097">
                  <c:v>470880.03</c:v>
                </c:pt>
                <c:pt idx="47098">
                  <c:v>470890</c:v>
                </c:pt>
                <c:pt idx="47099">
                  <c:v>470900.06</c:v>
                </c:pt>
                <c:pt idx="47100">
                  <c:v>470910.03</c:v>
                </c:pt>
                <c:pt idx="47101">
                  <c:v>470920</c:v>
                </c:pt>
                <c:pt idx="47102">
                  <c:v>470930.06</c:v>
                </c:pt>
                <c:pt idx="47103">
                  <c:v>470940.06</c:v>
                </c:pt>
                <c:pt idx="47104">
                  <c:v>470950.03</c:v>
                </c:pt>
                <c:pt idx="47105">
                  <c:v>470960</c:v>
                </c:pt>
                <c:pt idx="47106">
                  <c:v>470970.06</c:v>
                </c:pt>
                <c:pt idx="47107">
                  <c:v>470980.03</c:v>
                </c:pt>
                <c:pt idx="47108">
                  <c:v>470990</c:v>
                </c:pt>
                <c:pt idx="47109">
                  <c:v>471000</c:v>
                </c:pt>
                <c:pt idx="47110">
                  <c:v>471010.03</c:v>
                </c:pt>
                <c:pt idx="47111">
                  <c:v>471020</c:v>
                </c:pt>
                <c:pt idx="47112">
                  <c:v>471030</c:v>
                </c:pt>
                <c:pt idx="47113">
                  <c:v>471040.03</c:v>
                </c:pt>
                <c:pt idx="47114">
                  <c:v>471050</c:v>
                </c:pt>
                <c:pt idx="47115">
                  <c:v>471060</c:v>
                </c:pt>
                <c:pt idx="47116">
                  <c:v>471070</c:v>
                </c:pt>
                <c:pt idx="47117">
                  <c:v>471080</c:v>
                </c:pt>
                <c:pt idx="47118">
                  <c:v>471090</c:v>
                </c:pt>
                <c:pt idx="47119">
                  <c:v>471100</c:v>
                </c:pt>
                <c:pt idx="47120">
                  <c:v>471109.97</c:v>
                </c:pt>
                <c:pt idx="47121">
                  <c:v>471120</c:v>
                </c:pt>
                <c:pt idx="47122">
                  <c:v>471130</c:v>
                </c:pt>
                <c:pt idx="47123">
                  <c:v>471139.97</c:v>
                </c:pt>
                <c:pt idx="47124">
                  <c:v>471150</c:v>
                </c:pt>
                <c:pt idx="47125">
                  <c:v>471160</c:v>
                </c:pt>
                <c:pt idx="47126">
                  <c:v>471170</c:v>
                </c:pt>
                <c:pt idx="47127">
                  <c:v>471179.97</c:v>
                </c:pt>
                <c:pt idx="47128">
                  <c:v>471190</c:v>
                </c:pt>
                <c:pt idx="47129">
                  <c:v>471200</c:v>
                </c:pt>
                <c:pt idx="47130">
                  <c:v>471209.97</c:v>
                </c:pt>
                <c:pt idx="47131">
                  <c:v>471220</c:v>
                </c:pt>
                <c:pt idx="47132">
                  <c:v>471230</c:v>
                </c:pt>
                <c:pt idx="47133">
                  <c:v>471239.97</c:v>
                </c:pt>
                <c:pt idx="47134">
                  <c:v>471249.94</c:v>
                </c:pt>
                <c:pt idx="47135">
                  <c:v>471260</c:v>
                </c:pt>
                <c:pt idx="47136">
                  <c:v>471269.97</c:v>
                </c:pt>
                <c:pt idx="47137">
                  <c:v>471279.94</c:v>
                </c:pt>
                <c:pt idx="47138">
                  <c:v>471290</c:v>
                </c:pt>
                <c:pt idx="47139">
                  <c:v>471299.97</c:v>
                </c:pt>
                <c:pt idx="47140">
                  <c:v>471309.94</c:v>
                </c:pt>
                <c:pt idx="47141">
                  <c:v>471319.94</c:v>
                </c:pt>
                <c:pt idx="47142">
                  <c:v>471330</c:v>
                </c:pt>
                <c:pt idx="47143">
                  <c:v>471339.97</c:v>
                </c:pt>
                <c:pt idx="47144">
                  <c:v>471349.94</c:v>
                </c:pt>
                <c:pt idx="47145">
                  <c:v>471359.94</c:v>
                </c:pt>
                <c:pt idx="47146">
                  <c:v>471369.97</c:v>
                </c:pt>
                <c:pt idx="47147">
                  <c:v>471379.94</c:v>
                </c:pt>
                <c:pt idx="47148">
                  <c:v>471389.94</c:v>
                </c:pt>
                <c:pt idx="47149">
                  <c:v>471399.97</c:v>
                </c:pt>
                <c:pt idx="47150">
                  <c:v>471409.94</c:v>
                </c:pt>
                <c:pt idx="47151">
                  <c:v>471419.94</c:v>
                </c:pt>
                <c:pt idx="47152">
                  <c:v>471429.94</c:v>
                </c:pt>
                <c:pt idx="47153">
                  <c:v>471439.94</c:v>
                </c:pt>
                <c:pt idx="47154">
                  <c:v>471449.94</c:v>
                </c:pt>
                <c:pt idx="47155">
                  <c:v>471459.94</c:v>
                </c:pt>
                <c:pt idx="47156">
                  <c:v>471469.91</c:v>
                </c:pt>
                <c:pt idx="47157">
                  <c:v>471479.94</c:v>
                </c:pt>
                <c:pt idx="47158">
                  <c:v>471489.94</c:v>
                </c:pt>
                <c:pt idx="47159">
                  <c:v>471499.91</c:v>
                </c:pt>
                <c:pt idx="47160">
                  <c:v>471509.94</c:v>
                </c:pt>
                <c:pt idx="47161">
                  <c:v>471519.94</c:v>
                </c:pt>
                <c:pt idx="47162">
                  <c:v>471529.94</c:v>
                </c:pt>
                <c:pt idx="47163">
                  <c:v>471539.91</c:v>
                </c:pt>
                <c:pt idx="47164">
                  <c:v>471549.94</c:v>
                </c:pt>
                <c:pt idx="47165">
                  <c:v>471559.94</c:v>
                </c:pt>
                <c:pt idx="47166">
                  <c:v>471569.91</c:v>
                </c:pt>
                <c:pt idx="47167">
                  <c:v>471579.94</c:v>
                </c:pt>
                <c:pt idx="47168">
                  <c:v>471589.94</c:v>
                </c:pt>
                <c:pt idx="47169">
                  <c:v>471599.91</c:v>
                </c:pt>
                <c:pt idx="47170">
                  <c:v>471609.88</c:v>
                </c:pt>
                <c:pt idx="47171">
                  <c:v>471619.94</c:v>
                </c:pt>
                <c:pt idx="47172">
                  <c:v>471629.91</c:v>
                </c:pt>
                <c:pt idx="47173">
                  <c:v>471639.88</c:v>
                </c:pt>
                <c:pt idx="47174">
                  <c:v>471649.94</c:v>
                </c:pt>
                <c:pt idx="47175">
                  <c:v>471659.91</c:v>
                </c:pt>
                <c:pt idx="47176">
                  <c:v>471669.88</c:v>
                </c:pt>
                <c:pt idx="47177">
                  <c:v>471679.88</c:v>
                </c:pt>
                <c:pt idx="47178">
                  <c:v>471689.94</c:v>
                </c:pt>
                <c:pt idx="47179">
                  <c:v>471699.91</c:v>
                </c:pt>
                <c:pt idx="47180">
                  <c:v>471709.88</c:v>
                </c:pt>
                <c:pt idx="47181">
                  <c:v>471719.88</c:v>
                </c:pt>
                <c:pt idx="47182">
                  <c:v>471729.91</c:v>
                </c:pt>
                <c:pt idx="47183">
                  <c:v>471739.88</c:v>
                </c:pt>
                <c:pt idx="47184">
                  <c:v>471749.88</c:v>
                </c:pt>
                <c:pt idx="47185">
                  <c:v>471759.91</c:v>
                </c:pt>
                <c:pt idx="47186">
                  <c:v>471769.88</c:v>
                </c:pt>
                <c:pt idx="47187">
                  <c:v>471779.88</c:v>
                </c:pt>
                <c:pt idx="47188">
                  <c:v>471789.88</c:v>
                </c:pt>
                <c:pt idx="47189">
                  <c:v>471799.88</c:v>
                </c:pt>
                <c:pt idx="47190">
                  <c:v>471809.88</c:v>
                </c:pt>
                <c:pt idx="47191">
                  <c:v>471819.88</c:v>
                </c:pt>
                <c:pt idx="47192">
                  <c:v>471829.84</c:v>
                </c:pt>
                <c:pt idx="47193">
                  <c:v>471839.88</c:v>
                </c:pt>
                <c:pt idx="47194">
                  <c:v>471849.88</c:v>
                </c:pt>
                <c:pt idx="47195">
                  <c:v>471859.84</c:v>
                </c:pt>
                <c:pt idx="47196">
                  <c:v>471869.88</c:v>
                </c:pt>
                <c:pt idx="47197">
                  <c:v>471879.88</c:v>
                </c:pt>
                <c:pt idx="47198">
                  <c:v>471889.84</c:v>
                </c:pt>
                <c:pt idx="47199">
                  <c:v>471899.88</c:v>
                </c:pt>
                <c:pt idx="47200">
                  <c:v>471909.88</c:v>
                </c:pt>
                <c:pt idx="47201">
                  <c:v>471919.88</c:v>
                </c:pt>
                <c:pt idx="47202">
                  <c:v>471929.84</c:v>
                </c:pt>
                <c:pt idx="47203">
                  <c:v>471939.88</c:v>
                </c:pt>
                <c:pt idx="47204">
                  <c:v>471949.88</c:v>
                </c:pt>
                <c:pt idx="47205">
                  <c:v>471959.84</c:v>
                </c:pt>
                <c:pt idx="47206">
                  <c:v>471969.81</c:v>
                </c:pt>
                <c:pt idx="47207">
                  <c:v>471979.88</c:v>
                </c:pt>
                <c:pt idx="47208">
                  <c:v>471989.84</c:v>
                </c:pt>
                <c:pt idx="47209">
                  <c:v>471999.81</c:v>
                </c:pt>
                <c:pt idx="47210">
                  <c:v>472009.88</c:v>
                </c:pt>
                <c:pt idx="47211">
                  <c:v>472019.84</c:v>
                </c:pt>
                <c:pt idx="47212">
                  <c:v>472029.81</c:v>
                </c:pt>
                <c:pt idx="47213">
                  <c:v>472039.81</c:v>
                </c:pt>
                <c:pt idx="47214">
                  <c:v>472049.84</c:v>
                </c:pt>
                <c:pt idx="47215">
                  <c:v>472059.81</c:v>
                </c:pt>
                <c:pt idx="47216">
                  <c:v>472069.81</c:v>
                </c:pt>
                <c:pt idx="47217">
                  <c:v>472079.81</c:v>
                </c:pt>
                <c:pt idx="47218">
                  <c:v>472089.84</c:v>
                </c:pt>
                <c:pt idx="47219">
                  <c:v>472099.81</c:v>
                </c:pt>
                <c:pt idx="47220">
                  <c:v>472109.81</c:v>
                </c:pt>
                <c:pt idx="47221">
                  <c:v>472119.84</c:v>
                </c:pt>
                <c:pt idx="47222">
                  <c:v>472129.81</c:v>
                </c:pt>
                <c:pt idx="47223">
                  <c:v>472139.81</c:v>
                </c:pt>
                <c:pt idx="47224">
                  <c:v>472149.81</c:v>
                </c:pt>
                <c:pt idx="47225">
                  <c:v>472159.81</c:v>
                </c:pt>
                <c:pt idx="47226">
                  <c:v>472169.81</c:v>
                </c:pt>
                <c:pt idx="47227">
                  <c:v>472179.81</c:v>
                </c:pt>
                <c:pt idx="47228">
                  <c:v>472189.78</c:v>
                </c:pt>
                <c:pt idx="47229">
                  <c:v>472199.81</c:v>
                </c:pt>
                <c:pt idx="47230">
                  <c:v>472209.81</c:v>
                </c:pt>
                <c:pt idx="47231">
                  <c:v>472219.78</c:v>
                </c:pt>
                <c:pt idx="47232">
                  <c:v>472229.81</c:v>
                </c:pt>
                <c:pt idx="47233">
                  <c:v>472239.81</c:v>
                </c:pt>
                <c:pt idx="47234">
                  <c:v>472249.78</c:v>
                </c:pt>
                <c:pt idx="47235">
                  <c:v>472259.81</c:v>
                </c:pt>
                <c:pt idx="47236">
                  <c:v>472269.81</c:v>
                </c:pt>
                <c:pt idx="47237">
                  <c:v>472279.81</c:v>
                </c:pt>
                <c:pt idx="47238">
                  <c:v>472289.78</c:v>
                </c:pt>
                <c:pt idx="47239">
                  <c:v>472299.81</c:v>
                </c:pt>
                <c:pt idx="47240">
                  <c:v>472309.81</c:v>
                </c:pt>
                <c:pt idx="47241">
                  <c:v>472319.78</c:v>
                </c:pt>
                <c:pt idx="47242">
                  <c:v>472329.75</c:v>
                </c:pt>
                <c:pt idx="47243">
                  <c:v>472339.81</c:v>
                </c:pt>
                <c:pt idx="47244">
                  <c:v>472349.78</c:v>
                </c:pt>
                <c:pt idx="47245">
                  <c:v>472359.75</c:v>
                </c:pt>
                <c:pt idx="47246">
                  <c:v>472369.81</c:v>
                </c:pt>
                <c:pt idx="47247">
                  <c:v>472379.78</c:v>
                </c:pt>
                <c:pt idx="47248">
                  <c:v>472389.75</c:v>
                </c:pt>
                <c:pt idx="47249">
                  <c:v>472399.81</c:v>
                </c:pt>
                <c:pt idx="47250">
                  <c:v>472409.78</c:v>
                </c:pt>
                <c:pt idx="47251">
                  <c:v>472419.75</c:v>
                </c:pt>
                <c:pt idx="47252">
                  <c:v>472429.75</c:v>
                </c:pt>
                <c:pt idx="47253">
                  <c:v>472439.75</c:v>
                </c:pt>
                <c:pt idx="47254">
                  <c:v>472449.78</c:v>
                </c:pt>
                <c:pt idx="47255">
                  <c:v>472459.75</c:v>
                </c:pt>
                <c:pt idx="47256">
                  <c:v>472469.75</c:v>
                </c:pt>
                <c:pt idx="47257">
                  <c:v>472479.78</c:v>
                </c:pt>
                <c:pt idx="47258">
                  <c:v>472489.75</c:v>
                </c:pt>
                <c:pt idx="47259">
                  <c:v>472499.75</c:v>
                </c:pt>
                <c:pt idx="47260">
                  <c:v>472509.75</c:v>
                </c:pt>
                <c:pt idx="47261">
                  <c:v>472519.75</c:v>
                </c:pt>
                <c:pt idx="47262">
                  <c:v>472529.75</c:v>
                </c:pt>
                <c:pt idx="47263">
                  <c:v>472539.75</c:v>
                </c:pt>
                <c:pt idx="47264">
                  <c:v>472549.75</c:v>
                </c:pt>
                <c:pt idx="47265">
                  <c:v>472559.75</c:v>
                </c:pt>
                <c:pt idx="47266">
                  <c:v>472569.75</c:v>
                </c:pt>
                <c:pt idx="47267">
                  <c:v>472579.72</c:v>
                </c:pt>
                <c:pt idx="47268">
                  <c:v>472589.75</c:v>
                </c:pt>
                <c:pt idx="47269">
                  <c:v>472599.75</c:v>
                </c:pt>
                <c:pt idx="47270">
                  <c:v>472609.72</c:v>
                </c:pt>
                <c:pt idx="47271">
                  <c:v>472619.75</c:v>
                </c:pt>
                <c:pt idx="47272">
                  <c:v>472629.75</c:v>
                </c:pt>
                <c:pt idx="47273">
                  <c:v>472639.72</c:v>
                </c:pt>
                <c:pt idx="47274">
                  <c:v>472649.69</c:v>
                </c:pt>
                <c:pt idx="47275">
                  <c:v>472659.75</c:v>
                </c:pt>
                <c:pt idx="47276">
                  <c:v>472669.75</c:v>
                </c:pt>
                <c:pt idx="47277">
                  <c:v>472679.72</c:v>
                </c:pt>
                <c:pt idx="47278">
                  <c:v>472689.69</c:v>
                </c:pt>
                <c:pt idx="47279">
                  <c:v>472699.75</c:v>
                </c:pt>
                <c:pt idx="47280">
                  <c:v>472709.72</c:v>
                </c:pt>
                <c:pt idx="47281">
                  <c:v>472719.69</c:v>
                </c:pt>
                <c:pt idx="47282">
                  <c:v>472729.75</c:v>
                </c:pt>
                <c:pt idx="47283">
                  <c:v>472739.72</c:v>
                </c:pt>
                <c:pt idx="47284">
                  <c:v>472749.69</c:v>
                </c:pt>
                <c:pt idx="47285">
                  <c:v>472759.69</c:v>
                </c:pt>
                <c:pt idx="47286">
                  <c:v>472769.72</c:v>
                </c:pt>
                <c:pt idx="47287">
                  <c:v>472779.69</c:v>
                </c:pt>
                <c:pt idx="47288">
                  <c:v>472789.69</c:v>
                </c:pt>
                <c:pt idx="47289">
                  <c:v>472799.69</c:v>
                </c:pt>
                <c:pt idx="47290">
                  <c:v>472809.69</c:v>
                </c:pt>
                <c:pt idx="47291">
                  <c:v>472819.69</c:v>
                </c:pt>
                <c:pt idx="47292">
                  <c:v>472829.69</c:v>
                </c:pt>
                <c:pt idx="47293">
                  <c:v>472839.72</c:v>
                </c:pt>
                <c:pt idx="47294">
                  <c:v>472849.69</c:v>
                </c:pt>
                <c:pt idx="47295">
                  <c:v>472859.69</c:v>
                </c:pt>
                <c:pt idx="47296">
                  <c:v>472869.69</c:v>
                </c:pt>
                <c:pt idx="47297">
                  <c:v>472879.69</c:v>
                </c:pt>
                <c:pt idx="47298">
                  <c:v>472889.69</c:v>
                </c:pt>
                <c:pt idx="47299">
                  <c:v>472899.69</c:v>
                </c:pt>
                <c:pt idx="47300">
                  <c:v>472909.69</c:v>
                </c:pt>
                <c:pt idx="47301">
                  <c:v>472919.69</c:v>
                </c:pt>
                <c:pt idx="47302">
                  <c:v>472929.69</c:v>
                </c:pt>
                <c:pt idx="47303">
                  <c:v>472939.66</c:v>
                </c:pt>
                <c:pt idx="47304">
                  <c:v>472949.69</c:v>
                </c:pt>
                <c:pt idx="47305">
                  <c:v>472959.69</c:v>
                </c:pt>
                <c:pt idx="47306">
                  <c:v>472969.66</c:v>
                </c:pt>
                <c:pt idx="47307">
                  <c:v>472979.69</c:v>
                </c:pt>
                <c:pt idx="47308">
                  <c:v>472989.69</c:v>
                </c:pt>
                <c:pt idx="47309">
                  <c:v>472999.66</c:v>
                </c:pt>
                <c:pt idx="47310">
                  <c:v>473009.63</c:v>
                </c:pt>
                <c:pt idx="47311">
                  <c:v>473019.69</c:v>
                </c:pt>
                <c:pt idx="47312">
                  <c:v>473029.69</c:v>
                </c:pt>
                <c:pt idx="47313">
                  <c:v>473039.66</c:v>
                </c:pt>
                <c:pt idx="47314">
                  <c:v>473049.63</c:v>
                </c:pt>
                <c:pt idx="47315">
                  <c:v>473059.69</c:v>
                </c:pt>
                <c:pt idx="47316">
                  <c:v>473069.66</c:v>
                </c:pt>
                <c:pt idx="47317">
                  <c:v>473079.63</c:v>
                </c:pt>
                <c:pt idx="47318">
                  <c:v>473089.69</c:v>
                </c:pt>
                <c:pt idx="47319">
                  <c:v>473099.66</c:v>
                </c:pt>
                <c:pt idx="47320">
                  <c:v>473109.63</c:v>
                </c:pt>
                <c:pt idx="47321">
                  <c:v>473119.63</c:v>
                </c:pt>
                <c:pt idx="47322">
                  <c:v>473129.66</c:v>
                </c:pt>
                <c:pt idx="47323">
                  <c:v>473139.63</c:v>
                </c:pt>
                <c:pt idx="47324">
                  <c:v>473149.63</c:v>
                </c:pt>
                <c:pt idx="47325">
                  <c:v>473159.63</c:v>
                </c:pt>
                <c:pt idx="47326">
                  <c:v>473169.63</c:v>
                </c:pt>
                <c:pt idx="47327">
                  <c:v>473179.63</c:v>
                </c:pt>
                <c:pt idx="47328">
                  <c:v>473189.63</c:v>
                </c:pt>
                <c:pt idx="47329">
                  <c:v>473199.66</c:v>
                </c:pt>
                <c:pt idx="47330">
                  <c:v>473209.63</c:v>
                </c:pt>
                <c:pt idx="47331">
                  <c:v>473219.63</c:v>
                </c:pt>
                <c:pt idx="47332">
                  <c:v>473229.66</c:v>
                </c:pt>
                <c:pt idx="47333">
                  <c:v>473239.63</c:v>
                </c:pt>
                <c:pt idx="47334">
                  <c:v>473249.63</c:v>
                </c:pt>
                <c:pt idx="47335">
                  <c:v>473259.63</c:v>
                </c:pt>
                <c:pt idx="47336">
                  <c:v>473269.63</c:v>
                </c:pt>
                <c:pt idx="47337">
                  <c:v>473279.63</c:v>
                </c:pt>
                <c:pt idx="47338">
                  <c:v>473289.63</c:v>
                </c:pt>
                <c:pt idx="47339">
                  <c:v>473299.59</c:v>
                </c:pt>
                <c:pt idx="47340">
                  <c:v>473309.63</c:v>
                </c:pt>
                <c:pt idx="47341">
                  <c:v>473319.63</c:v>
                </c:pt>
                <c:pt idx="47342">
                  <c:v>473329.59</c:v>
                </c:pt>
                <c:pt idx="47343">
                  <c:v>473339.63</c:v>
                </c:pt>
                <c:pt idx="47344">
                  <c:v>473349.63</c:v>
                </c:pt>
                <c:pt idx="47345">
                  <c:v>473359.59</c:v>
                </c:pt>
                <c:pt idx="47346">
                  <c:v>473369.63</c:v>
                </c:pt>
                <c:pt idx="47347">
                  <c:v>473379.63</c:v>
                </c:pt>
                <c:pt idx="47348">
                  <c:v>473389.59</c:v>
                </c:pt>
                <c:pt idx="47349">
                  <c:v>473399.56</c:v>
                </c:pt>
                <c:pt idx="47350">
                  <c:v>473409.56</c:v>
                </c:pt>
                <c:pt idx="47351">
                  <c:v>473419.63</c:v>
                </c:pt>
                <c:pt idx="47352">
                  <c:v>473429.59</c:v>
                </c:pt>
                <c:pt idx="47353">
                  <c:v>473439.56</c:v>
                </c:pt>
                <c:pt idx="47354">
                  <c:v>473449.63</c:v>
                </c:pt>
                <c:pt idx="47355">
                  <c:v>473459.59</c:v>
                </c:pt>
                <c:pt idx="47356">
                  <c:v>473469.56</c:v>
                </c:pt>
                <c:pt idx="47357">
                  <c:v>473479.56</c:v>
                </c:pt>
                <c:pt idx="47358">
                  <c:v>473489.59</c:v>
                </c:pt>
                <c:pt idx="47359">
                  <c:v>473499.56</c:v>
                </c:pt>
                <c:pt idx="47360">
                  <c:v>473509.56</c:v>
                </c:pt>
                <c:pt idx="47361">
                  <c:v>473519.59</c:v>
                </c:pt>
                <c:pt idx="47362">
                  <c:v>473529.56</c:v>
                </c:pt>
                <c:pt idx="47363">
                  <c:v>473539.56</c:v>
                </c:pt>
                <c:pt idx="47364">
                  <c:v>473549.56</c:v>
                </c:pt>
                <c:pt idx="47365">
                  <c:v>473559.56</c:v>
                </c:pt>
                <c:pt idx="47366">
                  <c:v>473569.56</c:v>
                </c:pt>
                <c:pt idx="47367">
                  <c:v>473579.56</c:v>
                </c:pt>
                <c:pt idx="47368">
                  <c:v>473589.59</c:v>
                </c:pt>
                <c:pt idx="47369">
                  <c:v>473599.56</c:v>
                </c:pt>
                <c:pt idx="47370">
                  <c:v>473609.56</c:v>
                </c:pt>
                <c:pt idx="47371">
                  <c:v>473619.56</c:v>
                </c:pt>
                <c:pt idx="47372">
                  <c:v>473629.56</c:v>
                </c:pt>
                <c:pt idx="47373">
                  <c:v>473639.56</c:v>
                </c:pt>
                <c:pt idx="47374">
                  <c:v>473649.56</c:v>
                </c:pt>
                <c:pt idx="47375">
                  <c:v>473659.53</c:v>
                </c:pt>
                <c:pt idx="47376">
                  <c:v>473669.56</c:v>
                </c:pt>
                <c:pt idx="47377">
                  <c:v>473679.56</c:v>
                </c:pt>
                <c:pt idx="47378">
                  <c:v>473689.53</c:v>
                </c:pt>
                <c:pt idx="47379">
                  <c:v>473699.56</c:v>
                </c:pt>
                <c:pt idx="47380">
                  <c:v>473709.56</c:v>
                </c:pt>
                <c:pt idx="47381">
                  <c:v>473719.53</c:v>
                </c:pt>
                <c:pt idx="47382">
                  <c:v>473729.5</c:v>
                </c:pt>
                <c:pt idx="47383">
                  <c:v>473739.56</c:v>
                </c:pt>
                <c:pt idx="47384">
                  <c:v>473749.53</c:v>
                </c:pt>
                <c:pt idx="47385">
                  <c:v>473759.5</c:v>
                </c:pt>
                <c:pt idx="47386">
                  <c:v>473769.5</c:v>
                </c:pt>
                <c:pt idx="47387">
                  <c:v>473779.56</c:v>
                </c:pt>
                <c:pt idx="47388">
                  <c:v>473789.53</c:v>
                </c:pt>
                <c:pt idx="47389">
                  <c:v>473799.5</c:v>
                </c:pt>
                <c:pt idx="47390">
                  <c:v>473809.56</c:v>
                </c:pt>
                <c:pt idx="47391">
                  <c:v>473819.53</c:v>
                </c:pt>
                <c:pt idx="47392">
                  <c:v>473829.5</c:v>
                </c:pt>
                <c:pt idx="47393">
                  <c:v>473839.5</c:v>
                </c:pt>
                <c:pt idx="47394">
                  <c:v>473849.53</c:v>
                </c:pt>
                <c:pt idx="47395">
                  <c:v>473859.5</c:v>
                </c:pt>
                <c:pt idx="47396">
                  <c:v>473869.5</c:v>
                </c:pt>
                <c:pt idx="47397">
                  <c:v>473879.53</c:v>
                </c:pt>
                <c:pt idx="47398">
                  <c:v>473889.5</c:v>
                </c:pt>
                <c:pt idx="47399">
                  <c:v>473899.5</c:v>
                </c:pt>
                <c:pt idx="47400">
                  <c:v>473909.5</c:v>
                </c:pt>
                <c:pt idx="47401">
                  <c:v>473919.5</c:v>
                </c:pt>
                <c:pt idx="47402">
                  <c:v>473929.5</c:v>
                </c:pt>
                <c:pt idx="47403">
                  <c:v>473939.5</c:v>
                </c:pt>
                <c:pt idx="47404">
                  <c:v>473949.53</c:v>
                </c:pt>
                <c:pt idx="47405">
                  <c:v>473959.5</c:v>
                </c:pt>
                <c:pt idx="47406">
                  <c:v>473969.5</c:v>
                </c:pt>
                <c:pt idx="47407">
                  <c:v>473979.5</c:v>
                </c:pt>
                <c:pt idx="47408">
                  <c:v>473989.5</c:v>
                </c:pt>
                <c:pt idx="47409">
                  <c:v>473999.5</c:v>
                </c:pt>
                <c:pt idx="47410">
                  <c:v>474009.5</c:v>
                </c:pt>
                <c:pt idx="47411">
                  <c:v>474019.47</c:v>
                </c:pt>
                <c:pt idx="47412">
                  <c:v>474029.5</c:v>
                </c:pt>
                <c:pt idx="47413">
                  <c:v>474039.5</c:v>
                </c:pt>
                <c:pt idx="47414">
                  <c:v>474049.47</c:v>
                </c:pt>
                <c:pt idx="47415">
                  <c:v>474059.5</c:v>
                </c:pt>
                <c:pt idx="47416">
                  <c:v>474069.5</c:v>
                </c:pt>
                <c:pt idx="47417">
                  <c:v>474079.47</c:v>
                </c:pt>
                <c:pt idx="47418">
                  <c:v>474089.44</c:v>
                </c:pt>
                <c:pt idx="47419">
                  <c:v>474099.5</c:v>
                </c:pt>
                <c:pt idx="47420">
                  <c:v>474109.47</c:v>
                </c:pt>
                <c:pt idx="47421">
                  <c:v>474119.44</c:v>
                </c:pt>
                <c:pt idx="47422">
                  <c:v>474129.44</c:v>
                </c:pt>
                <c:pt idx="47423">
                  <c:v>474139.5</c:v>
                </c:pt>
                <c:pt idx="47424">
                  <c:v>474149.44</c:v>
                </c:pt>
                <c:pt idx="47425">
                  <c:v>474159.44</c:v>
                </c:pt>
                <c:pt idx="47426">
                  <c:v>474169.5</c:v>
                </c:pt>
                <c:pt idx="47427">
                  <c:v>474179.47</c:v>
                </c:pt>
                <c:pt idx="47428">
                  <c:v>474189.44</c:v>
                </c:pt>
                <c:pt idx="47429">
                  <c:v>474199.44</c:v>
                </c:pt>
                <c:pt idx="47430">
                  <c:v>474209.47</c:v>
                </c:pt>
                <c:pt idx="47431">
                  <c:v>474219.44</c:v>
                </c:pt>
                <c:pt idx="47432">
                  <c:v>474229.44</c:v>
                </c:pt>
                <c:pt idx="47433">
                  <c:v>474239.47</c:v>
                </c:pt>
                <c:pt idx="47434">
                  <c:v>474249.44</c:v>
                </c:pt>
                <c:pt idx="47435">
                  <c:v>474259.44</c:v>
                </c:pt>
                <c:pt idx="47436">
                  <c:v>474269.44</c:v>
                </c:pt>
                <c:pt idx="47437">
                  <c:v>474279.44</c:v>
                </c:pt>
                <c:pt idx="47438">
                  <c:v>474289.44</c:v>
                </c:pt>
                <c:pt idx="47439">
                  <c:v>474299.44</c:v>
                </c:pt>
                <c:pt idx="47440">
                  <c:v>474309.44</c:v>
                </c:pt>
                <c:pt idx="47441">
                  <c:v>474319.44</c:v>
                </c:pt>
                <c:pt idx="47442">
                  <c:v>474329.44</c:v>
                </c:pt>
                <c:pt idx="47443">
                  <c:v>474339.41</c:v>
                </c:pt>
                <c:pt idx="47444">
                  <c:v>474349.44</c:v>
                </c:pt>
                <c:pt idx="47445">
                  <c:v>474359.44</c:v>
                </c:pt>
                <c:pt idx="47446">
                  <c:v>474369.44</c:v>
                </c:pt>
                <c:pt idx="47447">
                  <c:v>474379.41</c:v>
                </c:pt>
                <c:pt idx="47448">
                  <c:v>474389.44</c:v>
                </c:pt>
                <c:pt idx="47449">
                  <c:v>474399.44</c:v>
                </c:pt>
                <c:pt idx="47450">
                  <c:v>474409.41</c:v>
                </c:pt>
                <c:pt idx="47451">
                  <c:v>474419.44</c:v>
                </c:pt>
                <c:pt idx="47452">
                  <c:v>474429.44</c:v>
                </c:pt>
                <c:pt idx="47453">
                  <c:v>474439.41</c:v>
                </c:pt>
                <c:pt idx="47454">
                  <c:v>474449.38</c:v>
                </c:pt>
                <c:pt idx="47455">
                  <c:v>474459.44</c:v>
                </c:pt>
                <c:pt idx="47456">
                  <c:v>474469.41</c:v>
                </c:pt>
                <c:pt idx="47457">
                  <c:v>474479.38</c:v>
                </c:pt>
                <c:pt idx="47458">
                  <c:v>474489.44</c:v>
                </c:pt>
                <c:pt idx="47459">
                  <c:v>474499.41</c:v>
                </c:pt>
                <c:pt idx="47460">
                  <c:v>474509.38</c:v>
                </c:pt>
                <c:pt idx="47461">
                  <c:v>474519.38</c:v>
                </c:pt>
                <c:pt idx="47462">
                  <c:v>474529.44</c:v>
                </c:pt>
                <c:pt idx="47463">
                  <c:v>474539.41</c:v>
                </c:pt>
                <c:pt idx="47464">
                  <c:v>474549.38</c:v>
                </c:pt>
                <c:pt idx="47465">
                  <c:v>474559.44</c:v>
                </c:pt>
                <c:pt idx="47466">
                  <c:v>474569.41</c:v>
                </c:pt>
                <c:pt idx="47467">
                  <c:v>474579.38</c:v>
                </c:pt>
                <c:pt idx="47468">
                  <c:v>474589.38</c:v>
                </c:pt>
                <c:pt idx="47469">
                  <c:v>474599.41</c:v>
                </c:pt>
                <c:pt idx="47470">
                  <c:v>474609.38</c:v>
                </c:pt>
                <c:pt idx="47471">
                  <c:v>474619.38</c:v>
                </c:pt>
                <c:pt idx="47472">
                  <c:v>474629.38</c:v>
                </c:pt>
                <c:pt idx="47473">
                  <c:v>474639.38</c:v>
                </c:pt>
                <c:pt idx="47474">
                  <c:v>474649.38</c:v>
                </c:pt>
                <c:pt idx="47475">
                  <c:v>474659.38</c:v>
                </c:pt>
                <c:pt idx="47476">
                  <c:v>474669.38</c:v>
                </c:pt>
                <c:pt idx="47477">
                  <c:v>474679.38</c:v>
                </c:pt>
                <c:pt idx="47478">
                  <c:v>474689.38</c:v>
                </c:pt>
                <c:pt idx="47479">
                  <c:v>474699.34</c:v>
                </c:pt>
                <c:pt idx="47480">
                  <c:v>474709.38</c:v>
                </c:pt>
                <c:pt idx="47481">
                  <c:v>474719.38</c:v>
                </c:pt>
                <c:pt idx="47482">
                  <c:v>474729.38</c:v>
                </c:pt>
                <c:pt idx="47483">
                  <c:v>474739.31</c:v>
                </c:pt>
                <c:pt idx="47484">
                  <c:v>474749.38</c:v>
                </c:pt>
                <c:pt idx="47485">
                  <c:v>474759.38</c:v>
                </c:pt>
                <c:pt idx="47486">
                  <c:v>474769.34</c:v>
                </c:pt>
                <c:pt idx="47487">
                  <c:v>474779.38</c:v>
                </c:pt>
                <c:pt idx="47488">
                  <c:v>474789.38</c:v>
                </c:pt>
                <c:pt idx="47489">
                  <c:v>474799.34</c:v>
                </c:pt>
                <c:pt idx="47490">
                  <c:v>474809.31</c:v>
                </c:pt>
                <c:pt idx="47491">
                  <c:v>474819.38</c:v>
                </c:pt>
                <c:pt idx="47492">
                  <c:v>474829.34</c:v>
                </c:pt>
                <c:pt idx="47493">
                  <c:v>474839.31</c:v>
                </c:pt>
                <c:pt idx="47494">
                  <c:v>474849.38</c:v>
                </c:pt>
                <c:pt idx="47495">
                  <c:v>474859.34</c:v>
                </c:pt>
                <c:pt idx="47496">
                  <c:v>474869.31</c:v>
                </c:pt>
                <c:pt idx="47497">
                  <c:v>474879.31</c:v>
                </c:pt>
                <c:pt idx="47498">
                  <c:v>474889.38</c:v>
                </c:pt>
                <c:pt idx="47499">
                  <c:v>474899.31</c:v>
                </c:pt>
                <c:pt idx="47500">
                  <c:v>474909.31</c:v>
                </c:pt>
                <c:pt idx="47501">
                  <c:v>474919.38</c:v>
                </c:pt>
                <c:pt idx="47502">
                  <c:v>474929.34</c:v>
                </c:pt>
                <c:pt idx="47503">
                  <c:v>474939.31</c:v>
                </c:pt>
                <c:pt idx="47504">
                  <c:v>474949.31</c:v>
                </c:pt>
                <c:pt idx="47505">
                  <c:v>474959.34</c:v>
                </c:pt>
                <c:pt idx="47506">
                  <c:v>474969.31</c:v>
                </c:pt>
                <c:pt idx="47507">
                  <c:v>474979.31</c:v>
                </c:pt>
                <c:pt idx="47508">
                  <c:v>474989.31</c:v>
                </c:pt>
                <c:pt idx="47509">
                  <c:v>474999.31</c:v>
                </c:pt>
                <c:pt idx="47510">
                  <c:v>475009.31</c:v>
                </c:pt>
                <c:pt idx="47511">
                  <c:v>475019.31</c:v>
                </c:pt>
                <c:pt idx="47512">
                  <c:v>475029.31</c:v>
                </c:pt>
                <c:pt idx="47513">
                  <c:v>475039.31</c:v>
                </c:pt>
                <c:pt idx="47514">
                  <c:v>475049.31</c:v>
                </c:pt>
                <c:pt idx="47515">
                  <c:v>475059.28</c:v>
                </c:pt>
                <c:pt idx="47516">
                  <c:v>475069.31</c:v>
                </c:pt>
                <c:pt idx="47517">
                  <c:v>475079.31</c:v>
                </c:pt>
                <c:pt idx="47518">
                  <c:v>475089.28</c:v>
                </c:pt>
                <c:pt idx="47519">
                  <c:v>475099.25</c:v>
                </c:pt>
                <c:pt idx="47520">
                  <c:v>475109.31</c:v>
                </c:pt>
                <c:pt idx="47521">
                  <c:v>475119.31</c:v>
                </c:pt>
                <c:pt idx="47522">
                  <c:v>475129.28</c:v>
                </c:pt>
                <c:pt idx="47523">
                  <c:v>475139.31</c:v>
                </c:pt>
                <c:pt idx="47524">
                  <c:v>475149.31</c:v>
                </c:pt>
                <c:pt idx="47525">
                  <c:v>475159.28</c:v>
                </c:pt>
                <c:pt idx="47526">
                  <c:v>475169.25</c:v>
                </c:pt>
                <c:pt idx="47527">
                  <c:v>475179.31</c:v>
                </c:pt>
                <c:pt idx="47528">
                  <c:v>475189.28</c:v>
                </c:pt>
                <c:pt idx="47529">
                  <c:v>475199.25</c:v>
                </c:pt>
                <c:pt idx="47530">
                  <c:v>475209.31</c:v>
                </c:pt>
                <c:pt idx="47531">
                  <c:v>475219.28</c:v>
                </c:pt>
                <c:pt idx="47532">
                  <c:v>475229.25</c:v>
                </c:pt>
                <c:pt idx="47533">
                  <c:v>475239.25</c:v>
                </c:pt>
                <c:pt idx="47534">
                  <c:v>475249.28</c:v>
                </c:pt>
                <c:pt idx="47535">
                  <c:v>475259.25</c:v>
                </c:pt>
                <c:pt idx="47536">
                  <c:v>475269.25</c:v>
                </c:pt>
                <c:pt idx="47537">
                  <c:v>475279.31</c:v>
                </c:pt>
                <c:pt idx="47538">
                  <c:v>475289.28</c:v>
                </c:pt>
                <c:pt idx="47539">
                  <c:v>475299.25</c:v>
                </c:pt>
                <c:pt idx="47540">
                  <c:v>475309.25</c:v>
                </c:pt>
                <c:pt idx="47541">
                  <c:v>475319.28</c:v>
                </c:pt>
                <c:pt idx="47542">
                  <c:v>475329.25</c:v>
                </c:pt>
                <c:pt idx="47543">
                  <c:v>475339.25</c:v>
                </c:pt>
                <c:pt idx="47544">
                  <c:v>475349.25</c:v>
                </c:pt>
                <c:pt idx="47545">
                  <c:v>475359.25</c:v>
                </c:pt>
                <c:pt idx="47546">
                  <c:v>475369.25</c:v>
                </c:pt>
                <c:pt idx="47547">
                  <c:v>475379.25</c:v>
                </c:pt>
                <c:pt idx="47548">
                  <c:v>475389.25</c:v>
                </c:pt>
                <c:pt idx="47549">
                  <c:v>475399.25</c:v>
                </c:pt>
                <c:pt idx="47550">
                  <c:v>475409.25</c:v>
                </c:pt>
                <c:pt idx="47551">
                  <c:v>475419.22</c:v>
                </c:pt>
                <c:pt idx="47552">
                  <c:v>475429.25</c:v>
                </c:pt>
                <c:pt idx="47553">
                  <c:v>475439.25</c:v>
                </c:pt>
                <c:pt idx="47554">
                  <c:v>475449.22</c:v>
                </c:pt>
                <c:pt idx="47555">
                  <c:v>475459.25</c:v>
                </c:pt>
                <c:pt idx="47556">
                  <c:v>475469.25</c:v>
                </c:pt>
                <c:pt idx="47557">
                  <c:v>475479.25</c:v>
                </c:pt>
                <c:pt idx="47558">
                  <c:v>475489.22</c:v>
                </c:pt>
                <c:pt idx="47559">
                  <c:v>475499.25</c:v>
                </c:pt>
                <c:pt idx="47560">
                  <c:v>475509.25</c:v>
                </c:pt>
                <c:pt idx="47561">
                  <c:v>475519.22</c:v>
                </c:pt>
                <c:pt idx="47562">
                  <c:v>475529.25</c:v>
                </c:pt>
                <c:pt idx="47563">
                  <c:v>475539.25</c:v>
                </c:pt>
                <c:pt idx="47564">
                  <c:v>475549.22</c:v>
                </c:pt>
                <c:pt idx="47565">
                  <c:v>475559.19</c:v>
                </c:pt>
                <c:pt idx="47566">
                  <c:v>475569.25</c:v>
                </c:pt>
                <c:pt idx="47567">
                  <c:v>475579.22</c:v>
                </c:pt>
                <c:pt idx="47568">
                  <c:v>475589.19</c:v>
                </c:pt>
                <c:pt idx="47569">
                  <c:v>475599.19</c:v>
                </c:pt>
                <c:pt idx="47570">
                  <c:v>475609.22</c:v>
                </c:pt>
                <c:pt idx="47571">
                  <c:v>475619.19</c:v>
                </c:pt>
                <c:pt idx="47572">
                  <c:v>475629.19</c:v>
                </c:pt>
                <c:pt idx="47573">
                  <c:v>475639.25</c:v>
                </c:pt>
                <c:pt idx="47574">
                  <c:v>475649.22</c:v>
                </c:pt>
                <c:pt idx="47575">
                  <c:v>475659.19</c:v>
                </c:pt>
                <c:pt idx="47576">
                  <c:v>475669.19</c:v>
                </c:pt>
                <c:pt idx="47577">
                  <c:v>475679.22</c:v>
                </c:pt>
                <c:pt idx="47578">
                  <c:v>475689.19</c:v>
                </c:pt>
                <c:pt idx="47579">
                  <c:v>475699.19</c:v>
                </c:pt>
                <c:pt idx="47580">
                  <c:v>475709.19</c:v>
                </c:pt>
                <c:pt idx="47581">
                  <c:v>475719.19</c:v>
                </c:pt>
                <c:pt idx="47582">
                  <c:v>475729.19</c:v>
                </c:pt>
                <c:pt idx="47583">
                  <c:v>475739.19</c:v>
                </c:pt>
                <c:pt idx="47584">
                  <c:v>475749.19</c:v>
                </c:pt>
                <c:pt idx="47585">
                  <c:v>475759.19</c:v>
                </c:pt>
                <c:pt idx="47586">
                  <c:v>475769.19</c:v>
                </c:pt>
                <c:pt idx="47587">
                  <c:v>475779.16</c:v>
                </c:pt>
                <c:pt idx="47588">
                  <c:v>475789.19</c:v>
                </c:pt>
                <c:pt idx="47589">
                  <c:v>475799.19</c:v>
                </c:pt>
                <c:pt idx="47590">
                  <c:v>475809.16</c:v>
                </c:pt>
                <c:pt idx="47591">
                  <c:v>475819.19</c:v>
                </c:pt>
                <c:pt idx="47592">
                  <c:v>475829.19</c:v>
                </c:pt>
                <c:pt idx="47593">
                  <c:v>475839.16</c:v>
                </c:pt>
                <c:pt idx="47594">
                  <c:v>475849.13</c:v>
                </c:pt>
                <c:pt idx="47595">
                  <c:v>475859.19</c:v>
                </c:pt>
                <c:pt idx="47596">
                  <c:v>475869.19</c:v>
                </c:pt>
                <c:pt idx="47597">
                  <c:v>475879.16</c:v>
                </c:pt>
                <c:pt idx="47598">
                  <c:v>475889.19</c:v>
                </c:pt>
                <c:pt idx="47599">
                  <c:v>475899.19</c:v>
                </c:pt>
                <c:pt idx="47600">
                  <c:v>475909.16</c:v>
                </c:pt>
                <c:pt idx="47601">
                  <c:v>475919.13</c:v>
                </c:pt>
                <c:pt idx="47602">
                  <c:v>475929.19</c:v>
                </c:pt>
                <c:pt idx="47603">
                  <c:v>475939.16</c:v>
                </c:pt>
                <c:pt idx="47604">
                  <c:v>475949.13</c:v>
                </c:pt>
                <c:pt idx="47605">
                  <c:v>475959.13</c:v>
                </c:pt>
                <c:pt idx="47606">
                  <c:v>475969.16</c:v>
                </c:pt>
                <c:pt idx="47607">
                  <c:v>475979.13</c:v>
                </c:pt>
                <c:pt idx="47608">
                  <c:v>475989.13</c:v>
                </c:pt>
                <c:pt idx="47609">
                  <c:v>475999.16</c:v>
                </c:pt>
                <c:pt idx="47610">
                  <c:v>476009.13</c:v>
                </c:pt>
                <c:pt idx="47611">
                  <c:v>476019.13</c:v>
                </c:pt>
                <c:pt idx="47612">
                  <c:v>476029.13</c:v>
                </c:pt>
                <c:pt idx="47613">
                  <c:v>476039.16</c:v>
                </c:pt>
                <c:pt idx="47614">
                  <c:v>476049.13</c:v>
                </c:pt>
                <c:pt idx="47615">
                  <c:v>476059.13</c:v>
                </c:pt>
                <c:pt idx="47616">
                  <c:v>476069.13</c:v>
                </c:pt>
                <c:pt idx="47617">
                  <c:v>476079.13</c:v>
                </c:pt>
                <c:pt idx="47618">
                  <c:v>476089.13</c:v>
                </c:pt>
                <c:pt idx="47619">
                  <c:v>476099.13</c:v>
                </c:pt>
                <c:pt idx="47620">
                  <c:v>476109.13</c:v>
                </c:pt>
                <c:pt idx="47621">
                  <c:v>476119.13</c:v>
                </c:pt>
                <c:pt idx="47622">
                  <c:v>476129.13</c:v>
                </c:pt>
                <c:pt idx="47623">
                  <c:v>476139.09</c:v>
                </c:pt>
                <c:pt idx="47624">
                  <c:v>476149.13</c:v>
                </c:pt>
                <c:pt idx="47625">
                  <c:v>476159.13</c:v>
                </c:pt>
                <c:pt idx="47626">
                  <c:v>476169.09</c:v>
                </c:pt>
                <c:pt idx="47627">
                  <c:v>476179.13</c:v>
                </c:pt>
                <c:pt idx="47628">
                  <c:v>476189.13</c:v>
                </c:pt>
                <c:pt idx="47629">
                  <c:v>476199.09</c:v>
                </c:pt>
                <c:pt idx="47630">
                  <c:v>476209.06</c:v>
                </c:pt>
                <c:pt idx="47631">
                  <c:v>476219.13</c:v>
                </c:pt>
                <c:pt idx="47632">
                  <c:v>476229.13</c:v>
                </c:pt>
                <c:pt idx="47633">
                  <c:v>476239.09</c:v>
                </c:pt>
                <c:pt idx="47634">
                  <c:v>476249.13</c:v>
                </c:pt>
                <c:pt idx="47635">
                  <c:v>476259.13</c:v>
                </c:pt>
                <c:pt idx="47636">
                  <c:v>476269.09</c:v>
                </c:pt>
                <c:pt idx="47637">
                  <c:v>476279.06</c:v>
                </c:pt>
                <c:pt idx="47638">
                  <c:v>476289.13</c:v>
                </c:pt>
                <c:pt idx="47639">
                  <c:v>476299.09</c:v>
                </c:pt>
                <c:pt idx="47640">
                  <c:v>476309.06</c:v>
                </c:pt>
                <c:pt idx="47641">
                  <c:v>476319.06</c:v>
                </c:pt>
                <c:pt idx="47642">
                  <c:v>476329.09</c:v>
                </c:pt>
                <c:pt idx="47643">
                  <c:v>476339.06</c:v>
                </c:pt>
                <c:pt idx="47644">
                  <c:v>476349.06</c:v>
                </c:pt>
                <c:pt idx="47645">
                  <c:v>476359.09</c:v>
                </c:pt>
                <c:pt idx="47646">
                  <c:v>476369.06</c:v>
                </c:pt>
                <c:pt idx="47647">
                  <c:v>476379.06</c:v>
                </c:pt>
                <c:pt idx="47648">
                  <c:v>476389.06</c:v>
                </c:pt>
                <c:pt idx="47649">
                  <c:v>476399.09</c:v>
                </c:pt>
                <c:pt idx="47650">
                  <c:v>476409.06</c:v>
                </c:pt>
                <c:pt idx="47651">
                  <c:v>476419.06</c:v>
                </c:pt>
                <c:pt idx="47652">
                  <c:v>476429.09</c:v>
                </c:pt>
                <c:pt idx="47653">
                  <c:v>476439.06</c:v>
                </c:pt>
                <c:pt idx="47654">
                  <c:v>476449.06</c:v>
                </c:pt>
                <c:pt idx="47655">
                  <c:v>476459.06</c:v>
                </c:pt>
                <c:pt idx="47656">
                  <c:v>476469.06</c:v>
                </c:pt>
                <c:pt idx="47657">
                  <c:v>476479.06</c:v>
                </c:pt>
                <c:pt idx="47658">
                  <c:v>476489.06</c:v>
                </c:pt>
                <c:pt idx="47659">
                  <c:v>476499.06</c:v>
                </c:pt>
                <c:pt idx="47660">
                  <c:v>476509.06</c:v>
                </c:pt>
                <c:pt idx="47661">
                  <c:v>476519.06</c:v>
                </c:pt>
                <c:pt idx="47662">
                  <c:v>476529.03</c:v>
                </c:pt>
                <c:pt idx="47663">
                  <c:v>476539.06</c:v>
                </c:pt>
                <c:pt idx="47664">
                  <c:v>476549.06</c:v>
                </c:pt>
                <c:pt idx="47665">
                  <c:v>476559.03</c:v>
                </c:pt>
                <c:pt idx="47666">
                  <c:v>476569</c:v>
                </c:pt>
                <c:pt idx="47667">
                  <c:v>476579.06</c:v>
                </c:pt>
                <c:pt idx="47668">
                  <c:v>476589.03</c:v>
                </c:pt>
                <c:pt idx="47669">
                  <c:v>476599</c:v>
                </c:pt>
                <c:pt idx="47670">
                  <c:v>476609.06</c:v>
                </c:pt>
                <c:pt idx="47671">
                  <c:v>476619.06</c:v>
                </c:pt>
                <c:pt idx="47672">
                  <c:v>476629.03</c:v>
                </c:pt>
                <c:pt idx="47673">
                  <c:v>476639</c:v>
                </c:pt>
                <c:pt idx="47674">
                  <c:v>476649.06</c:v>
                </c:pt>
                <c:pt idx="47675">
                  <c:v>476659.03</c:v>
                </c:pt>
                <c:pt idx="47676">
                  <c:v>476669</c:v>
                </c:pt>
                <c:pt idx="47677">
                  <c:v>476679</c:v>
                </c:pt>
                <c:pt idx="47678">
                  <c:v>476689.03</c:v>
                </c:pt>
                <c:pt idx="47679">
                  <c:v>476699</c:v>
                </c:pt>
                <c:pt idx="47680">
                  <c:v>476709</c:v>
                </c:pt>
                <c:pt idx="47681">
                  <c:v>476719.03</c:v>
                </c:pt>
                <c:pt idx="47682">
                  <c:v>476729</c:v>
                </c:pt>
                <c:pt idx="47683">
                  <c:v>476739</c:v>
                </c:pt>
                <c:pt idx="47684">
                  <c:v>476749</c:v>
                </c:pt>
                <c:pt idx="47685">
                  <c:v>476759</c:v>
                </c:pt>
                <c:pt idx="47686">
                  <c:v>476769</c:v>
                </c:pt>
                <c:pt idx="47687">
                  <c:v>476779</c:v>
                </c:pt>
                <c:pt idx="47688">
                  <c:v>476789.03</c:v>
                </c:pt>
                <c:pt idx="47689">
                  <c:v>476799</c:v>
                </c:pt>
                <c:pt idx="47690">
                  <c:v>476809</c:v>
                </c:pt>
                <c:pt idx="47691">
                  <c:v>476819</c:v>
                </c:pt>
                <c:pt idx="47692">
                  <c:v>476829</c:v>
                </c:pt>
                <c:pt idx="47693">
                  <c:v>476839</c:v>
                </c:pt>
                <c:pt idx="47694">
                  <c:v>476849</c:v>
                </c:pt>
                <c:pt idx="47695">
                  <c:v>476859</c:v>
                </c:pt>
                <c:pt idx="47696">
                  <c:v>476869</c:v>
                </c:pt>
                <c:pt idx="47697">
                  <c:v>476879</c:v>
                </c:pt>
                <c:pt idx="47698">
                  <c:v>476888.97</c:v>
                </c:pt>
                <c:pt idx="47699">
                  <c:v>476899</c:v>
                </c:pt>
                <c:pt idx="47700">
                  <c:v>476909</c:v>
                </c:pt>
                <c:pt idx="47701">
                  <c:v>476918.97</c:v>
                </c:pt>
                <c:pt idx="47702">
                  <c:v>476928.94</c:v>
                </c:pt>
                <c:pt idx="47703">
                  <c:v>476939</c:v>
                </c:pt>
                <c:pt idx="47704">
                  <c:v>476948.97</c:v>
                </c:pt>
                <c:pt idx="47705">
                  <c:v>476958.94</c:v>
                </c:pt>
                <c:pt idx="47706">
                  <c:v>476969</c:v>
                </c:pt>
                <c:pt idx="47707">
                  <c:v>476979</c:v>
                </c:pt>
                <c:pt idx="47708">
                  <c:v>476988.97</c:v>
                </c:pt>
                <c:pt idx="47709">
                  <c:v>476998.94</c:v>
                </c:pt>
                <c:pt idx="47710">
                  <c:v>477009</c:v>
                </c:pt>
                <c:pt idx="47711">
                  <c:v>477018.97</c:v>
                </c:pt>
                <c:pt idx="47712">
                  <c:v>477028.94</c:v>
                </c:pt>
                <c:pt idx="47713">
                  <c:v>477038.94</c:v>
                </c:pt>
                <c:pt idx="47714">
                  <c:v>477048.97</c:v>
                </c:pt>
                <c:pt idx="47715">
                  <c:v>477058.94</c:v>
                </c:pt>
                <c:pt idx="47716">
                  <c:v>477068.94</c:v>
                </c:pt>
                <c:pt idx="47717">
                  <c:v>477078.97</c:v>
                </c:pt>
                <c:pt idx="47718">
                  <c:v>477088.94</c:v>
                </c:pt>
                <c:pt idx="47719">
                  <c:v>477098.94</c:v>
                </c:pt>
                <c:pt idx="47720">
                  <c:v>477108.97</c:v>
                </c:pt>
                <c:pt idx="47721">
                  <c:v>477118.94</c:v>
                </c:pt>
                <c:pt idx="47722">
                  <c:v>477128.94</c:v>
                </c:pt>
                <c:pt idx="47723">
                  <c:v>477138.94</c:v>
                </c:pt>
                <c:pt idx="47724">
                  <c:v>477148.97</c:v>
                </c:pt>
                <c:pt idx="47725">
                  <c:v>477158.94</c:v>
                </c:pt>
                <c:pt idx="47726">
                  <c:v>477168.94</c:v>
                </c:pt>
                <c:pt idx="47727">
                  <c:v>477178.91</c:v>
                </c:pt>
                <c:pt idx="47728">
                  <c:v>477188.94</c:v>
                </c:pt>
                <c:pt idx="47729">
                  <c:v>477198.94</c:v>
                </c:pt>
                <c:pt idx="47730">
                  <c:v>477208.94</c:v>
                </c:pt>
                <c:pt idx="47731">
                  <c:v>477218.94</c:v>
                </c:pt>
                <c:pt idx="47732">
                  <c:v>477228.94</c:v>
                </c:pt>
                <c:pt idx="47733">
                  <c:v>477238.94</c:v>
                </c:pt>
                <c:pt idx="47734">
                  <c:v>477248.91</c:v>
                </c:pt>
                <c:pt idx="47735">
                  <c:v>477258.94</c:v>
                </c:pt>
                <c:pt idx="47736">
                  <c:v>477268.94</c:v>
                </c:pt>
                <c:pt idx="47737">
                  <c:v>477278.91</c:v>
                </c:pt>
                <c:pt idx="47738">
                  <c:v>477288.88</c:v>
                </c:pt>
                <c:pt idx="47739">
                  <c:v>477298.94</c:v>
                </c:pt>
                <c:pt idx="47740">
                  <c:v>477308.91</c:v>
                </c:pt>
                <c:pt idx="47741">
                  <c:v>477318.88</c:v>
                </c:pt>
                <c:pt idx="47742">
                  <c:v>477328.94</c:v>
                </c:pt>
                <c:pt idx="47743">
                  <c:v>477338.91</c:v>
                </c:pt>
                <c:pt idx="47744">
                  <c:v>477348.88</c:v>
                </c:pt>
                <c:pt idx="47745">
                  <c:v>477358.88</c:v>
                </c:pt>
                <c:pt idx="47746">
                  <c:v>477368.94</c:v>
                </c:pt>
                <c:pt idx="47747">
                  <c:v>477378.91</c:v>
                </c:pt>
                <c:pt idx="47748">
                  <c:v>477388.88</c:v>
                </c:pt>
                <c:pt idx="47749">
                  <c:v>477398.94</c:v>
                </c:pt>
                <c:pt idx="47750">
                  <c:v>477408.91</c:v>
                </c:pt>
                <c:pt idx="47751">
                  <c:v>477418.88</c:v>
                </c:pt>
                <c:pt idx="47752">
                  <c:v>477428.88</c:v>
                </c:pt>
                <c:pt idx="47753">
                  <c:v>477438.91</c:v>
                </c:pt>
                <c:pt idx="47754">
                  <c:v>477448.88</c:v>
                </c:pt>
                <c:pt idx="47755">
                  <c:v>477458.88</c:v>
                </c:pt>
                <c:pt idx="47756">
                  <c:v>477468.91</c:v>
                </c:pt>
                <c:pt idx="47757">
                  <c:v>477478.88</c:v>
                </c:pt>
                <c:pt idx="47758">
                  <c:v>477488.88</c:v>
                </c:pt>
                <c:pt idx="47759">
                  <c:v>477498.88</c:v>
                </c:pt>
                <c:pt idx="47760">
                  <c:v>477508.88</c:v>
                </c:pt>
                <c:pt idx="47761">
                  <c:v>477518.88</c:v>
                </c:pt>
                <c:pt idx="47762">
                  <c:v>477528.88</c:v>
                </c:pt>
                <c:pt idx="47763">
                  <c:v>477538.84</c:v>
                </c:pt>
                <c:pt idx="47764">
                  <c:v>477548.88</c:v>
                </c:pt>
                <c:pt idx="47765">
                  <c:v>477558.88</c:v>
                </c:pt>
                <c:pt idx="47766">
                  <c:v>477568.88</c:v>
                </c:pt>
                <c:pt idx="47767">
                  <c:v>477578.88</c:v>
                </c:pt>
                <c:pt idx="47768">
                  <c:v>477588.88</c:v>
                </c:pt>
                <c:pt idx="47769">
                  <c:v>477598.88</c:v>
                </c:pt>
                <c:pt idx="47770">
                  <c:v>477608.84</c:v>
                </c:pt>
                <c:pt idx="47771">
                  <c:v>477618.88</c:v>
                </c:pt>
                <c:pt idx="47772">
                  <c:v>477628.88</c:v>
                </c:pt>
                <c:pt idx="47773">
                  <c:v>477638.84</c:v>
                </c:pt>
                <c:pt idx="47774">
                  <c:v>477648.81</c:v>
                </c:pt>
                <c:pt idx="47775">
                  <c:v>477658.88</c:v>
                </c:pt>
                <c:pt idx="47776">
                  <c:v>477668.84</c:v>
                </c:pt>
                <c:pt idx="47777">
                  <c:v>477678.81</c:v>
                </c:pt>
                <c:pt idx="47778">
                  <c:v>477688.88</c:v>
                </c:pt>
                <c:pt idx="47779">
                  <c:v>477698.84</c:v>
                </c:pt>
                <c:pt idx="47780">
                  <c:v>477708.81</c:v>
                </c:pt>
                <c:pt idx="47781">
                  <c:v>477718.81</c:v>
                </c:pt>
                <c:pt idx="47782">
                  <c:v>477728.88</c:v>
                </c:pt>
                <c:pt idx="47783">
                  <c:v>477738.84</c:v>
                </c:pt>
                <c:pt idx="47784">
                  <c:v>477748.81</c:v>
                </c:pt>
                <c:pt idx="47785">
                  <c:v>477758.88</c:v>
                </c:pt>
                <c:pt idx="47786">
                  <c:v>477768.84</c:v>
                </c:pt>
                <c:pt idx="47787">
                  <c:v>477778.81</c:v>
                </c:pt>
                <c:pt idx="47788">
                  <c:v>477788.81</c:v>
                </c:pt>
                <c:pt idx="47789">
                  <c:v>477798.84</c:v>
                </c:pt>
                <c:pt idx="47790">
                  <c:v>477808.81</c:v>
                </c:pt>
                <c:pt idx="47791">
                  <c:v>477818.81</c:v>
                </c:pt>
                <c:pt idx="47792">
                  <c:v>477828.84</c:v>
                </c:pt>
                <c:pt idx="47793">
                  <c:v>477838.81</c:v>
                </c:pt>
                <c:pt idx="47794">
                  <c:v>477848.81</c:v>
                </c:pt>
                <c:pt idx="47795">
                  <c:v>477858.81</c:v>
                </c:pt>
                <c:pt idx="47796">
                  <c:v>477868.81</c:v>
                </c:pt>
                <c:pt idx="47797">
                  <c:v>477878.81</c:v>
                </c:pt>
                <c:pt idx="47798">
                  <c:v>477888.81</c:v>
                </c:pt>
                <c:pt idx="47799">
                  <c:v>477898.78</c:v>
                </c:pt>
                <c:pt idx="47800">
                  <c:v>477908.81</c:v>
                </c:pt>
                <c:pt idx="47801">
                  <c:v>477918.81</c:v>
                </c:pt>
                <c:pt idx="47802">
                  <c:v>477928.78</c:v>
                </c:pt>
                <c:pt idx="47803">
                  <c:v>477938.81</c:v>
                </c:pt>
                <c:pt idx="47804">
                  <c:v>477948.81</c:v>
                </c:pt>
                <c:pt idx="47805">
                  <c:v>477958.81</c:v>
                </c:pt>
                <c:pt idx="47806">
                  <c:v>477968.78</c:v>
                </c:pt>
                <c:pt idx="47807">
                  <c:v>477978.81</c:v>
                </c:pt>
                <c:pt idx="47808">
                  <c:v>477988.81</c:v>
                </c:pt>
                <c:pt idx="47809">
                  <c:v>477998.78</c:v>
                </c:pt>
                <c:pt idx="47810">
                  <c:v>478008.75</c:v>
                </c:pt>
                <c:pt idx="47811">
                  <c:v>478018.81</c:v>
                </c:pt>
                <c:pt idx="47812">
                  <c:v>478028.78</c:v>
                </c:pt>
                <c:pt idx="47813">
                  <c:v>478038.75</c:v>
                </c:pt>
                <c:pt idx="47814">
                  <c:v>478048.81</c:v>
                </c:pt>
                <c:pt idx="47815">
                  <c:v>478058.78</c:v>
                </c:pt>
                <c:pt idx="47816">
                  <c:v>478068.75</c:v>
                </c:pt>
                <c:pt idx="47817">
                  <c:v>478078.81</c:v>
                </c:pt>
                <c:pt idx="47818">
                  <c:v>478088.78</c:v>
                </c:pt>
                <c:pt idx="47819">
                  <c:v>478098.75</c:v>
                </c:pt>
                <c:pt idx="47820">
                  <c:v>478108.75</c:v>
                </c:pt>
                <c:pt idx="47821">
                  <c:v>478118.81</c:v>
                </c:pt>
                <c:pt idx="47822">
                  <c:v>478128.78</c:v>
                </c:pt>
                <c:pt idx="47823">
                  <c:v>478138.75</c:v>
                </c:pt>
                <c:pt idx="47824">
                  <c:v>478148.75</c:v>
                </c:pt>
                <c:pt idx="47825">
                  <c:v>478158.78</c:v>
                </c:pt>
                <c:pt idx="47826">
                  <c:v>478168.75</c:v>
                </c:pt>
                <c:pt idx="47827">
                  <c:v>478178.75</c:v>
                </c:pt>
                <c:pt idx="47828">
                  <c:v>478188.78</c:v>
                </c:pt>
                <c:pt idx="47829">
                  <c:v>478198.75</c:v>
                </c:pt>
                <c:pt idx="47830">
                  <c:v>478208.75</c:v>
                </c:pt>
                <c:pt idx="47831">
                  <c:v>478218.75</c:v>
                </c:pt>
                <c:pt idx="47832">
                  <c:v>478228.75</c:v>
                </c:pt>
                <c:pt idx="47833">
                  <c:v>478238.75</c:v>
                </c:pt>
                <c:pt idx="47834">
                  <c:v>478248.75</c:v>
                </c:pt>
                <c:pt idx="47835">
                  <c:v>478258.72</c:v>
                </c:pt>
                <c:pt idx="47836">
                  <c:v>478268.75</c:v>
                </c:pt>
                <c:pt idx="47837">
                  <c:v>478278.75</c:v>
                </c:pt>
                <c:pt idx="47838">
                  <c:v>478288.72</c:v>
                </c:pt>
                <c:pt idx="47839">
                  <c:v>478298.75</c:v>
                </c:pt>
                <c:pt idx="47840">
                  <c:v>478308.75</c:v>
                </c:pt>
                <c:pt idx="47841">
                  <c:v>478318.75</c:v>
                </c:pt>
                <c:pt idx="47842">
                  <c:v>478328.72</c:v>
                </c:pt>
                <c:pt idx="47843">
                  <c:v>478338.75</c:v>
                </c:pt>
                <c:pt idx="47844">
                  <c:v>478348.75</c:v>
                </c:pt>
                <c:pt idx="47845">
                  <c:v>478358.72</c:v>
                </c:pt>
                <c:pt idx="47846">
                  <c:v>478368.75</c:v>
                </c:pt>
                <c:pt idx="47847">
                  <c:v>478378.75</c:v>
                </c:pt>
                <c:pt idx="47848">
                  <c:v>478388.72</c:v>
                </c:pt>
                <c:pt idx="47849">
                  <c:v>478398.69</c:v>
                </c:pt>
                <c:pt idx="47850">
                  <c:v>478408.75</c:v>
                </c:pt>
                <c:pt idx="47851">
                  <c:v>478418.72</c:v>
                </c:pt>
                <c:pt idx="47852">
                  <c:v>478428.69</c:v>
                </c:pt>
                <c:pt idx="47853">
                  <c:v>478438.75</c:v>
                </c:pt>
                <c:pt idx="47854">
                  <c:v>478448.72</c:v>
                </c:pt>
                <c:pt idx="47855">
                  <c:v>478458.69</c:v>
                </c:pt>
                <c:pt idx="47856">
                  <c:v>478468.69</c:v>
                </c:pt>
                <c:pt idx="47857">
                  <c:v>478478.75</c:v>
                </c:pt>
                <c:pt idx="47858">
                  <c:v>478488.72</c:v>
                </c:pt>
                <c:pt idx="47859">
                  <c:v>478498.69</c:v>
                </c:pt>
                <c:pt idx="47860">
                  <c:v>478508.69</c:v>
                </c:pt>
                <c:pt idx="47861">
                  <c:v>478518.72</c:v>
                </c:pt>
                <c:pt idx="47862">
                  <c:v>478528.69</c:v>
                </c:pt>
                <c:pt idx="47863">
                  <c:v>478538.69</c:v>
                </c:pt>
                <c:pt idx="47864">
                  <c:v>478548.72</c:v>
                </c:pt>
                <c:pt idx="47865">
                  <c:v>478558.69</c:v>
                </c:pt>
                <c:pt idx="47866">
                  <c:v>478568.69</c:v>
                </c:pt>
                <c:pt idx="47867">
                  <c:v>478578.69</c:v>
                </c:pt>
                <c:pt idx="47868">
                  <c:v>478588.69</c:v>
                </c:pt>
                <c:pt idx="47869">
                  <c:v>478598.69</c:v>
                </c:pt>
                <c:pt idx="47870">
                  <c:v>478608.69</c:v>
                </c:pt>
                <c:pt idx="47871">
                  <c:v>478618.66</c:v>
                </c:pt>
                <c:pt idx="47872">
                  <c:v>478628.69</c:v>
                </c:pt>
                <c:pt idx="47873">
                  <c:v>478638.69</c:v>
                </c:pt>
                <c:pt idx="47874">
                  <c:v>478648.66</c:v>
                </c:pt>
                <c:pt idx="47875">
                  <c:v>478658.69</c:v>
                </c:pt>
                <c:pt idx="47876">
                  <c:v>478668.69</c:v>
                </c:pt>
                <c:pt idx="47877">
                  <c:v>478678.66</c:v>
                </c:pt>
                <c:pt idx="47878">
                  <c:v>478688.63</c:v>
                </c:pt>
                <c:pt idx="47879">
                  <c:v>478698.69</c:v>
                </c:pt>
                <c:pt idx="47880">
                  <c:v>478708.69</c:v>
                </c:pt>
                <c:pt idx="47881">
                  <c:v>478718.66</c:v>
                </c:pt>
                <c:pt idx="47882">
                  <c:v>478728.69</c:v>
                </c:pt>
                <c:pt idx="47883">
                  <c:v>478738.69</c:v>
                </c:pt>
                <c:pt idx="47884">
                  <c:v>478748.66</c:v>
                </c:pt>
                <c:pt idx="47885">
                  <c:v>478758.63</c:v>
                </c:pt>
                <c:pt idx="47886">
                  <c:v>478768.69</c:v>
                </c:pt>
                <c:pt idx="47887">
                  <c:v>478778.66</c:v>
                </c:pt>
                <c:pt idx="47888">
                  <c:v>478788.63</c:v>
                </c:pt>
                <c:pt idx="47889">
                  <c:v>478798.69</c:v>
                </c:pt>
                <c:pt idx="47890">
                  <c:v>478808.66</c:v>
                </c:pt>
                <c:pt idx="47891">
                  <c:v>478818.63</c:v>
                </c:pt>
                <c:pt idx="47892">
                  <c:v>478828.69</c:v>
                </c:pt>
                <c:pt idx="47893">
                  <c:v>478838.66</c:v>
                </c:pt>
                <c:pt idx="47894">
                  <c:v>478848.63</c:v>
                </c:pt>
                <c:pt idx="47895">
                  <c:v>478858.63</c:v>
                </c:pt>
                <c:pt idx="47896">
                  <c:v>478868.63</c:v>
                </c:pt>
                <c:pt idx="47897">
                  <c:v>478878.66</c:v>
                </c:pt>
                <c:pt idx="47898">
                  <c:v>478888.63</c:v>
                </c:pt>
                <c:pt idx="47899">
                  <c:v>478898.63</c:v>
                </c:pt>
                <c:pt idx="47900">
                  <c:v>478908.66</c:v>
                </c:pt>
                <c:pt idx="47901">
                  <c:v>478918.63</c:v>
                </c:pt>
                <c:pt idx="47902">
                  <c:v>478928.63</c:v>
                </c:pt>
                <c:pt idx="47903">
                  <c:v>478938.63</c:v>
                </c:pt>
                <c:pt idx="47904">
                  <c:v>478948.63</c:v>
                </c:pt>
                <c:pt idx="47905">
                  <c:v>478958.63</c:v>
                </c:pt>
                <c:pt idx="47906">
                  <c:v>478968.63</c:v>
                </c:pt>
                <c:pt idx="47907">
                  <c:v>478978.63</c:v>
                </c:pt>
                <c:pt idx="47908">
                  <c:v>478988.63</c:v>
                </c:pt>
                <c:pt idx="47909">
                  <c:v>478998.63</c:v>
                </c:pt>
                <c:pt idx="47910">
                  <c:v>479008.59</c:v>
                </c:pt>
                <c:pt idx="47911">
                  <c:v>479018.63</c:v>
                </c:pt>
                <c:pt idx="47912">
                  <c:v>479028.63</c:v>
                </c:pt>
                <c:pt idx="47913">
                  <c:v>479038.59</c:v>
                </c:pt>
                <c:pt idx="47914">
                  <c:v>479048.63</c:v>
                </c:pt>
                <c:pt idx="47915">
                  <c:v>479058.63</c:v>
                </c:pt>
                <c:pt idx="47916">
                  <c:v>479068.63</c:v>
                </c:pt>
                <c:pt idx="47917">
                  <c:v>479078.59</c:v>
                </c:pt>
                <c:pt idx="47918">
                  <c:v>479088.63</c:v>
                </c:pt>
                <c:pt idx="47919">
                  <c:v>479098.63</c:v>
                </c:pt>
                <c:pt idx="47920">
                  <c:v>479108.59</c:v>
                </c:pt>
                <c:pt idx="47921">
                  <c:v>479118.56</c:v>
                </c:pt>
                <c:pt idx="47922">
                  <c:v>479128.63</c:v>
                </c:pt>
                <c:pt idx="47923">
                  <c:v>479138.59</c:v>
                </c:pt>
                <c:pt idx="47924">
                  <c:v>479148.56</c:v>
                </c:pt>
                <c:pt idx="47925">
                  <c:v>479158.63</c:v>
                </c:pt>
                <c:pt idx="47926">
                  <c:v>479168.59</c:v>
                </c:pt>
                <c:pt idx="47927">
                  <c:v>479178.56</c:v>
                </c:pt>
                <c:pt idx="47928">
                  <c:v>479188.56</c:v>
                </c:pt>
                <c:pt idx="47929">
                  <c:v>479198.59</c:v>
                </c:pt>
                <c:pt idx="47930">
                  <c:v>479208.56</c:v>
                </c:pt>
                <c:pt idx="47931">
                  <c:v>479218.56</c:v>
                </c:pt>
                <c:pt idx="47932">
                  <c:v>479228.56</c:v>
                </c:pt>
                <c:pt idx="47933">
                  <c:v>479238.59</c:v>
                </c:pt>
                <c:pt idx="47934">
                  <c:v>479248.56</c:v>
                </c:pt>
                <c:pt idx="47935">
                  <c:v>479258.56</c:v>
                </c:pt>
                <c:pt idx="47936">
                  <c:v>479268.59</c:v>
                </c:pt>
                <c:pt idx="47937">
                  <c:v>479278.56</c:v>
                </c:pt>
                <c:pt idx="47938">
                  <c:v>479288.56</c:v>
                </c:pt>
                <c:pt idx="47939">
                  <c:v>479298.56</c:v>
                </c:pt>
                <c:pt idx="47940">
                  <c:v>479308.56</c:v>
                </c:pt>
                <c:pt idx="47941">
                  <c:v>479318.56</c:v>
                </c:pt>
                <c:pt idx="47942">
                  <c:v>479328.56</c:v>
                </c:pt>
                <c:pt idx="47943">
                  <c:v>479338.56</c:v>
                </c:pt>
                <c:pt idx="47944">
                  <c:v>479348.56</c:v>
                </c:pt>
                <c:pt idx="47945">
                  <c:v>479358.56</c:v>
                </c:pt>
                <c:pt idx="47946">
                  <c:v>479368.53</c:v>
                </c:pt>
                <c:pt idx="47947">
                  <c:v>479378.56</c:v>
                </c:pt>
                <c:pt idx="47948">
                  <c:v>479388.56</c:v>
                </c:pt>
                <c:pt idx="47949">
                  <c:v>479398.53</c:v>
                </c:pt>
                <c:pt idx="47950">
                  <c:v>479408.56</c:v>
                </c:pt>
                <c:pt idx="47951">
                  <c:v>479418.56</c:v>
                </c:pt>
                <c:pt idx="47952">
                  <c:v>479428.56</c:v>
                </c:pt>
                <c:pt idx="47953">
                  <c:v>479438.5</c:v>
                </c:pt>
                <c:pt idx="47954">
                  <c:v>479448.56</c:v>
                </c:pt>
                <c:pt idx="47955">
                  <c:v>479458.56</c:v>
                </c:pt>
                <c:pt idx="47956">
                  <c:v>479468.53</c:v>
                </c:pt>
                <c:pt idx="47957">
                  <c:v>479478.5</c:v>
                </c:pt>
                <c:pt idx="47958">
                  <c:v>479488.56</c:v>
                </c:pt>
                <c:pt idx="47959">
                  <c:v>479498.53</c:v>
                </c:pt>
                <c:pt idx="47960">
                  <c:v>479508.5</c:v>
                </c:pt>
                <c:pt idx="47961">
                  <c:v>479518.56</c:v>
                </c:pt>
                <c:pt idx="47962">
                  <c:v>479528.53</c:v>
                </c:pt>
                <c:pt idx="47963">
                  <c:v>479538.5</c:v>
                </c:pt>
                <c:pt idx="47964">
                  <c:v>479548.5</c:v>
                </c:pt>
                <c:pt idx="47965">
                  <c:v>479558.53</c:v>
                </c:pt>
                <c:pt idx="47966">
                  <c:v>479568.5</c:v>
                </c:pt>
                <c:pt idx="47967">
                  <c:v>479578.5</c:v>
                </c:pt>
                <c:pt idx="47968">
                  <c:v>479588.5</c:v>
                </c:pt>
                <c:pt idx="47969">
                  <c:v>479598.5</c:v>
                </c:pt>
                <c:pt idx="47970">
                  <c:v>479608.5</c:v>
                </c:pt>
                <c:pt idx="47971">
                  <c:v>479618.5</c:v>
                </c:pt>
                <c:pt idx="47972">
                  <c:v>479628.53</c:v>
                </c:pt>
                <c:pt idx="47973">
                  <c:v>479638.5</c:v>
                </c:pt>
                <c:pt idx="47974">
                  <c:v>479648.5</c:v>
                </c:pt>
                <c:pt idx="47975">
                  <c:v>479658.5</c:v>
                </c:pt>
                <c:pt idx="47976">
                  <c:v>479668.5</c:v>
                </c:pt>
                <c:pt idx="47977">
                  <c:v>479678.5</c:v>
                </c:pt>
                <c:pt idx="47978">
                  <c:v>479688.5</c:v>
                </c:pt>
                <c:pt idx="47979">
                  <c:v>479698.5</c:v>
                </c:pt>
                <c:pt idx="47980">
                  <c:v>479708.5</c:v>
                </c:pt>
                <c:pt idx="47981">
                  <c:v>479718.5</c:v>
                </c:pt>
                <c:pt idx="47982">
                  <c:v>479728.47</c:v>
                </c:pt>
                <c:pt idx="47983">
                  <c:v>479738.5</c:v>
                </c:pt>
                <c:pt idx="47984">
                  <c:v>479748.5</c:v>
                </c:pt>
                <c:pt idx="47985">
                  <c:v>479758.47</c:v>
                </c:pt>
                <c:pt idx="47986">
                  <c:v>479768.5</c:v>
                </c:pt>
                <c:pt idx="47987">
                  <c:v>479778.5</c:v>
                </c:pt>
                <c:pt idx="47988">
                  <c:v>479788.47</c:v>
                </c:pt>
                <c:pt idx="47989">
                  <c:v>479798.44</c:v>
                </c:pt>
                <c:pt idx="47990">
                  <c:v>479808.5</c:v>
                </c:pt>
                <c:pt idx="47991">
                  <c:v>479818.5</c:v>
                </c:pt>
                <c:pt idx="47992">
                  <c:v>479828.47</c:v>
                </c:pt>
                <c:pt idx="47993">
                  <c:v>479838.5</c:v>
                </c:pt>
                <c:pt idx="47994">
                  <c:v>479848.5</c:v>
                </c:pt>
                <c:pt idx="47995">
                  <c:v>479858.47</c:v>
                </c:pt>
                <c:pt idx="47996">
                  <c:v>479868.44</c:v>
                </c:pt>
                <c:pt idx="47997">
                  <c:v>479878.5</c:v>
                </c:pt>
                <c:pt idx="47998">
                  <c:v>479888.47</c:v>
                </c:pt>
                <c:pt idx="47999">
                  <c:v>479898.44</c:v>
                </c:pt>
                <c:pt idx="48000">
                  <c:v>479908.44</c:v>
                </c:pt>
                <c:pt idx="48001">
                  <c:v>479918.47</c:v>
                </c:pt>
                <c:pt idx="48002">
                  <c:v>479928.44</c:v>
                </c:pt>
                <c:pt idx="48003">
                  <c:v>479938.44</c:v>
                </c:pt>
                <c:pt idx="48004">
                  <c:v>479948.47</c:v>
                </c:pt>
                <c:pt idx="48005">
                  <c:v>479958.44</c:v>
                </c:pt>
                <c:pt idx="48006">
                  <c:v>479968.44</c:v>
                </c:pt>
                <c:pt idx="48007">
                  <c:v>479978.44</c:v>
                </c:pt>
                <c:pt idx="48008">
                  <c:v>479988.47</c:v>
                </c:pt>
                <c:pt idx="48009">
                  <c:v>479998.44</c:v>
                </c:pt>
                <c:pt idx="48010">
                  <c:v>480008.44</c:v>
                </c:pt>
                <c:pt idx="48011">
                  <c:v>480018.47</c:v>
                </c:pt>
                <c:pt idx="48012">
                  <c:v>480028.44</c:v>
                </c:pt>
                <c:pt idx="48013">
                  <c:v>480038.44</c:v>
                </c:pt>
                <c:pt idx="48014">
                  <c:v>480048.44</c:v>
                </c:pt>
                <c:pt idx="48015">
                  <c:v>480058.44</c:v>
                </c:pt>
                <c:pt idx="48016">
                  <c:v>480068.44</c:v>
                </c:pt>
                <c:pt idx="48017">
                  <c:v>480078.44</c:v>
                </c:pt>
                <c:pt idx="48018">
                  <c:v>480088.41</c:v>
                </c:pt>
                <c:pt idx="48019">
                  <c:v>480098.44</c:v>
                </c:pt>
                <c:pt idx="48020">
                  <c:v>480108.44</c:v>
                </c:pt>
                <c:pt idx="48021">
                  <c:v>480118.41</c:v>
                </c:pt>
                <c:pt idx="48022">
                  <c:v>480128.44</c:v>
                </c:pt>
                <c:pt idx="48023">
                  <c:v>480138.44</c:v>
                </c:pt>
                <c:pt idx="48024">
                  <c:v>480148.41</c:v>
                </c:pt>
                <c:pt idx="48025">
                  <c:v>480158.38</c:v>
                </c:pt>
                <c:pt idx="48026">
                  <c:v>480168.44</c:v>
                </c:pt>
                <c:pt idx="48027">
                  <c:v>480178.44</c:v>
                </c:pt>
                <c:pt idx="48028">
                  <c:v>480188.38</c:v>
                </c:pt>
                <c:pt idx="48029">
                  <c:v>480198.38</c:v>
                </c:pt>
                <c:pt idx="48030">
                  <c:v>480208.44</c:v>
                </c:pt>
                <c:pt idx="48031">
                  <c:v>480218.41</c:v>
                </c:pt>
                <c:pt idx="48032">
                  <c:v>480228.38</c:v>
                </c:pt>
                <c:pt idx="48033">
                  <c:v>480238.44</c:v>
                </c:pt>
                <c:pt idx="48034">
                  <c:v>480248.41</c:v>
                </c:pt>
                <c:pt idx="48035">
                  <c:v>480258.38</c:v>
                </c:pt>
                <c:pt idx="48036">
                  <c:v>480268.38</c:v>
                </c:pt>
                <c:pt idx="48037">
                  <c:v>480278.41</c:v>
                </c:pt>
                <c:pt idx="48038">
                  <c:v>480288.38</c:v>
                </c:pt>
                <c:pt idx="48039">
                  <c:v>480298.38</c:v>
                </c:pt>
                <c:pt idx="48040">
                  <c:v>480308.41</c:v>
                </c:pt>
                <c:pt idx="48041">
                  <c:v>480318.38</c:v>
                </c:pt>
                <c:pt idx="48042">
                  <c:v>480328.38</c:v>
                </c:pt>
                <c:pt idx="48043">
                  <c:v>480338.38</c:v>
                </c:pt>
                <c:pt idx="48044">
                  <c:v>480348.38</c:v>
                </c:pt>
                <c:pt idx="48045">
                  <c:v>480358.38</c:v>
                </c:pt>
                <c:pt idx="48046">
                  <c:v>480368.38</c:v>
                </c:pt>
                <c:pt idx="48047">
                  <c:v>480378.41</c:v>
                </c:pt>
                <c:pt idx="48048">
                  <c:v>480388.38</c:v>
                </c:pt>
                <c:pt idx="48049">
                  <c:v>480398.38</c:v>
                </c:pt>
                <c:pt idx="48050">
                  <c:v>480408.38</c:v>
                </c:pt>
                <c:pt idx="48051">
                  <c:v>480418.38</c:v>
                </c:pt>
                <c:pt idx="48052">
                  <c:v>480428.38</c:v>
                </c:pt>
                <c:pt idx="48053">
                  <c:v>480438.38</c:v>
                </c:pt>
                <c:pt idx="48054">
                  <c:v>480448.34</c:v>
                </c:pt>
                <c:pt idx="48055">
                  <c:v>480458.38</c:v>
                </c:pt>
                <c:pt idx="48056">
                  <c:v>480468.38</c:v>
                </c:pt>
                <c:pt idx="48057">
                  <c:v>480478.34</c:v>
                </c:pt>
                <c:pt idx="48058">
                  <c:v>480488.38</c:v>
                </c:pt>
                <c:pt idx="48059">
                  <c:v>480498.38</c:v>
                </c:pt>
                <c:pt idx="48060">
                  <c:v>480508.34</c:v>
                </c:pt>
                <c:pt idx="48061">
                  <c:v>480518.31</c:v>
                </c:pt>
                <c:pt idx="48062">
                  <c:v>480528.38</c:v>
                </c:pt>
                <c:pt idx="48063">
                  <c:v>480538.34</c:v>
                </c:pt>
                <c:pt idx="48064">
                  <c:v>480548.31</c:v>
                </c:pt>
                <c:pt idx="48065">
                  <c:v>480558.31</c:v>
                </c:pt>
                <c:pt idx="48066">
                  <c:v>480568.38</c:v>
                </c:pt>
                <c:pt idx="48067">
                  <c:v>480578.34</c:v>
                </c:pt>
                <c:pt idx="48068">
                  <c:v>480588.31</c:v>
                </c:pt>
                <c:pt idx="48069">
                  <c:v>480598.38</c:v>
                </c:pt>
                <c:pt idx="48070">
                  <c:v>480608.34</c:v>
                </c:pt>
                <c:pt idx="48071">
                  <c:v>480618.31</c:v>
                </c:pt>
                <c:pt idx="48072">
                  <c:v>480628.38</c:v>
                </c:pt>
                <c:pt idx="48073">
                  <c:v>480638.34</c:v>
                </c:pt>
                <c:pt idx="48074">
                  <c:v>480648.31</c:v>
                </c:pt>
                <c:pt idx="48075">
                  <c:v>480658.31</c:v>
                </c:pt>
                <c:pt idx="48076">
                  <c:v>480668.34</c:v>
                </c:pt>
                <c:pt idx="48077">
                  <c:v>480678.31</c:v>
                </c:pt>
                <c:pt idx="48078">
                  <c:v>480688.31</c:v>
                </c:pt>
                <c:pt idx="48079">
                  <c:v>480698.31</c:v>
                </c:pt>
                <c:pt idx="48080">
                  <c:v>480708.31</c:v>
                </c:pt>
                <c:pt idx="48081">
                  <c:v>480718.31</c:v>
                </c:pt>
                <c:pt idx="48082">
                  <c:v>480728.31</c:v>
                </c:pt>
                <c:pt idx="48083">
                  <c:v>480738.34</c:v>
                </c:pt>
                <c:pt idx="48084">
                  <c:v>480748.31</c:v>
                </c:pt>
                <c:pt idx="48085">
                  <c:v>480758.31</c:v>
                </c:pt>
                <c:pt idx="48086">
                  <c:v>480768.31</c:v>
                </c:pt>
                <c:pt idx="48087">
                  <c:v>480778.31</c:v>
                </c:pt>
                <c:pt idx="48088">
                  <c:v>480788.31</c:v>
                </c:pt>
                <c:pt idx="48089">
                  <c:v>480798.31</c:v>
                </c:pt>
                <c:pt idx="48090">
                  <c:v>480808.31</c:v>
                </c:pt>
                <c:pt idx="48091">
                  <c:v>480818.31</c:v>
                </c:pt>
                <c:pt idx="48092">
                  <c:v>480828.31</c:v>
                </c:pt>
                <c:pt idx="48093">
                  <c:v>480838.28</c:v>
                </c:pt>
                <c:pt idx="48094">
                  <c:v>480848.31</c:v>
                </c:pt>
                <c:pt idx="48095">
                  <c:v>480858.31</c:v>
                </c:pt>
                <c:pt idx="48096">
                  <c:v>480868.28</c:v>
                </c:pt>
                <c:pt idx="48097">
                  <c:v>480878.25</c:v>
                </c:pt>
                <c:pt idx="48098">
                  <c:v>480888.31</c:v>
                </c:pt>
                <c:pt idx="48099">
                  <c:v>480898.28</c:v>
                </c:pt>
                <c:pt idx="48100">
                  <c:v>480908.25</c:v>
                </c:pt>
                <c:pt idx="48101">
                  <c:v>480918.31</c:v>
                </c:pt>
                <c:pt idx="48102">
                  <c:v>480928.31</c:v>
                </c:pt>
                <c:pt idx="48103">
                  <c:v>480938.28</c:v>
                </c:pt>
                <c:pt idx="48104">
                  <c:v>480948.25</c:v>
                </c:pt>
                <c:pt idx="48105">
                  <c:v>480958.31</c:v>
                </c:pt>
                <c:pt idx="48106">
                  <c:v>480968.28</c:v>
                </c:pt>
                <c:pt idx="48107">
                  <c:v>480978.25</c:v>
                </c:pt>
                <c:pt idx="48108">
                  <c:v>480988.31</c:v>
                </c:pt>
                <c:pt idx="48109">
                  <c:v>480998.28</c:v>
                </c:pt>
                <c:pt idx="48110">
                  <c:v>481008.25</c:v>
                </c:pt>
                <c:pt idx="48111">
                  <c:v>481018.25</c:v>
                </c:pt>
                <c:pt idx="48112">
                  <c:v>481028.28</c:v>
                </c:pt>
                <c:pt idx="48113">
                  <c:v>481038.25</c:v>
                </c:pt>
                <c:pt idx="48114">
                  <c:v>481048.25</c:v>
                </c:pt>
                <c:pt idx="48115">
                  <c:v>481058.25</c:v>
                </c:pt>
                <c:pt idx="48116">
                  <c:v>481068.25</c:v>
                </c:pt>
                <c:pt idx="48117">
                  <c:v>481078.25</c:v>
                </c:pt>
                <c:pt idx="48118">
                  <c:v>481088.25</c:v>
                </c:pt>
                <c:pt idx="48119">
                  <c:v>481098.28</c:v>
                </c:pt>
                <c:pt idx="48120">
                  <c:v>481108.25</c:v>
                </c:pt>
                <c:pt idx="48121">
                  <c:v>481118.25</c:v>
                </c:pt>
                <c:pt idx="48122">
                  <c:v>481128.22</c:v>
                </c:pt>
                <c:pt idx="48123">
                  <c:v>481138.25</c:v>
                </c:pt>
                <c:pt idx="48124">
                  <c:v>481148.25</c:v>
                </c:pt>
                <c:pt idx="48125">
                  <c:v>481158.25</c:v>
                </c:pt>
                <c:pt idx="48126">
                  <c:v>481168.22</c:v>
                </c:pt>
                <c:pt idx="48127">
                  <c:v>481178.25</c:v>
                </c:pt>
                <c:pt idx="48128">
                  <c:v>481188.25</c:v>
                </c:pt>
                <c:pt idx="48129">
                  <c:v>481198.22</c:v>
                </c:pt>
                <c:pt idx="48130">
                  <c:v>481208.25</c:v>
                </c:pt>
                <c:pt idx="48131">
                  <c:v>481218.25</c:v>
                </c:pt>
                <c:pt idx="48132">
                  <c:v>481228.22</c:v>
                </c:pt>
                <c:pt idx="48133">
                  <c:v>481238.25</c:v>
                </c:pt>
                <c:pt idx="48134">
                  <c:v>481248.25</c:v>
                </c:pt>
                <c:pt idx="48135">
                  <c:v>481258.22</c:v>
                </c:pt>
                <c:pt idx="48136">
                  <c:v>481268.19</c:v>
                </c:pt>
                <c:pt idx="48137">
                  <c:v>481278.25</c:v>
                </c:pt>
                <c:pt idx="48138">
                  <c:v>481288.22</c:v>
                </c:pt>
                <c:pt idx="48139">
                  <c:v>481298.19</c:v>
                </c:pt>
                <c:pt idx="48140">
                  <c:v>481308.19</c:v>
                </c:pt>
                <c:pt idx="48141">
                  <c:v>481318.25</c:v>
                </c:pt>
                <c:pt idx="48142">
                  <c:v>481328.22</c:v>
                </c:pt>
                <c:pt idx="48143">
                  <c:v>481338.19</c:v>
                </c:pt>
                <c:pt idx="48144">
                  <c:v>481348.25</c:v>
                </c:pt>
                <c:pt idx="48145">
                  <c:v>481358.22</c:v>
                </c:pt>
                <c:pt idx="48146">
                  <c:v>481368.19</c:v>
                </c:pt>
                <c:pt idx="48147">
                  <c:v>481378.19</c:v>
                </c:pt>
                <c:pt idx="48148">
                  <c:v>481388.22</c:v>
                </c:pt>
                <c:pt idx="48149">
                  <c:v>481398.19</c:v>
                </c:pt>
                <c:pt idx="48150">
                  <c:v>481408.19</c:v>
                </c:pt>
                <c:pt idx="48151">
                  <c:v>481418.19</c:v>
                </c:pt>
                <c:pt idx="48152">
                  <c:v>481428.19</c:v>
                </c:pt>
                <c:pt idx="48153">
                  <c:v>481438.19</c:v>
                </c:pt>
                <c:pt idx="48154">
                  <c:v>481448.19</c:v>
                </c:pt>
                <c:pt idx="48155">
                  <c:v>481458.19</c:v>
                </c:pt>
                <c:pt idx="48156">
                  <c:v>481468.19</c:v>
                </c:pt>
                <c:pt idx="48157">
                  <c:v>481478.19</c:v>
                </c:pt>
                <c:pt idx="48158">
                  <c:v>481488.16</c:v>
                </c:pt>
                <c:pt idx="48159">
                  <c:v>481498.19</c:v>
                </c:pt>
                <c:pt idx="48160">
                  <c:v>481508.19</c:v>
                </c:pt>
                <c:pt idx="48161">
                  <c:v>481518.19</c:v>
                </c:pt>
                <c:pt idx="48162">
                  <c:v>481528.19</c:v>
                </c:pt>
                <c:pt idx="48163">
                  <c:v>481538.19</c:v>
                </c:pt>
                <c:pt idx="48164">
                  <c:v>481548.19</c:v>
                </c:pt>
                <c:pt idx="48165">
                  <c:v>481558.16</c:v>
                </c:pt>
                <c:pt idx="48166">
                  <c:v>481568.19</c:v>
                </c:pt>
                <c:pt idx="48167">
                  <c:v>481578.19</c:v>
                </c:pt>
                <c:pt idx="48168">
                  <c:v>481588.16</c:v>
                </c:pt>
                <c:pt idx="48169">
                  <c:v>481598.19</c:v>
                </c:pt>
                <c:pt idx="48170">
                  <c:v>481608.19</c:v>
                </c:pt>
                <c:pt idx="48171">
                  <c:v>481618.16</c:v>
                </c:pt>
                <c:pt idx="48172">
                  <c:v>481628.13</c:v>
                </c:pt>
                <c:pt idx="48173">
                  <c:v>481638.19</c:v>
                </c:pt>
                <c:pt idx="48174">
                  <c:v>481648.16</c:v>
                </c:pt>
                <c:pt idx="48175">
                  <c:v>481658.13</c:v>
                </c:pt>
                <c:pt idx="48176">
                  <c:v>481668.13</c:v>
                </c:pt>
                <c:pt idx="48177">
                  <c:v>481678.19</c:v>
                </c:pt>
                <c:pt idx="48178">
                  <c:v>481688.16</c:v>
                </c:pt>
                <c:pt idx="48179">
                  <c:v>481698.13</c:v>
                </c:pt>
                <c:pt idx="48180">
                  <c:v>481708.19</c:v>
                </c:pt>
                <c:pt idx="48181">
                  <c:v>481718.16</c:v>
                </c:pt>
                <c:pt idx="48182">
                  <c:v>481728.13</c:v>
                </c:pt>
                <c:pt idx="48183">
                  <c:v>481738.13</c:v>
                </c:pt>
                <c:pt idx="48184">
                  <c:v>481748.16</c:v>
                </c:pt>
                <c:pt idx="48185">
                  <c:v>481758.13</c:v>
                </c:pt>
                <c:pt idx="48186">
                  <c:v>481768.13</c:v>
                </c:pt>
                <c:pt idx="48187">
                  <c:v>481778.13</c:v>
                </c:pt>
                <c:pt idx="48188">
                  <c:v>481788.13</c:v>
                </c:pt>
                <c:pt idx="48189">
                  <c:v>481798.13</c:v>
                </c:pt>
                <c:pt idx="48190">
                  <c:v>481808.13</c:v>
                </c:pt>
                <c:pt idx="48191">
                  <c:v>481818.13</c:v>
                </c:pt>
                <c:pt idx="48192">
                  <c:v>481828.13</c:v>
                </c:pt>
                <c:pt idx="48193">
                  <c:v>481838.13</c:v>
                </c:pt>
                <c:pt idx="48194">
                  <c:v>481848.09</c:v>
                </c:pt>
                <c:pt idx="48195">
                  <c:v>481858.13</c:v>
                </c:pt>
                <c:pt idx="48196">
                  <c:v>481868.13</c:v>
                </c:pt>
                <c:pt idx="48197">
                  <c:v>481878.09</c:v>
                </c:pt>
                <c:pt idx="48198">
                  <c:v>481888.13</c:v>
                </c:pt>
                <c:pt idx="48199">
                  <c:v>481898.13</c:v>
                </c:pt>
                <c:pt idx="48200">
                  <c:v>481908.13</c:v>
                </c:pt>
                <c:pt idx="48201">
                  <c:v>481918.09</c:v>
                </c:pt>
                <c:pt idx="48202">
                  <c:v>481928.13</c:v>
                </c:pt>
                <c:pt idx="48203">
                  <c:v>481938.13</c:v>
                </c:pt>
                <c:pt idx="48204">
                  <c:v>481948.09</c:v>
                </c:pt>
                <c:pt idx="48205">
                  <c:v>481958.13</c:v>
                </c:pt>
                <c:pt idx="48206">
                  <c:v>481968.13</c:v>
                </c:pt>
                <c:pt idx="48207">
                  <c:v>481978.09</c:v>
                </c:pt>
                <c:pt idx="48208">
                  <c:v>481988.06</c:v>
                </c:pt>
                <c:pt idx="48209">
                  <c:v>481998.13</c:v>
                </c:pt>
                <c:pt idx="48210">
                  <c:v>482008.09</c:v>
                </c:pt>
                <c:pt idx="48211">
                  <c:v>482018.06</c:v>
                </c:pt>
                <c:pt idx="48212">
                  <c:v>482028.06</c:v>
                </c:pt>
                <c:pt idx="48213">
                  <c:v>482038.09</c:v>
                </c:pt>
                <c:pt idx="48214">
                  <c:v>482048.06</c:v>
                </c:pt>
                <c:pt idx="48215">
                  <c:v>482058.06</c:v>
                </c:pt>
                <c:pt idx="48216">
                  <c:v>482068.13</c:v>
                </c:pt>
                <c:pt idx="48217">
                  <c:v>482078.09</c:v>
                </c:pt>
                <c:pt idx="48218">
                  <c:v>482088.06</c:v>
                </c:pt>
                <c:pt idx="48219">
                  <c:v>482098.06</c:v>
                </c:pt>
                <c:pt idx="48220">
                  <c:v>482108.09</c:v>
                </c:pt>
                <c:pt idx="48221">
                  <c:v>482118.06</c:v>
                </c:pt>
                <c:pt idx="48222">
                  <c:v>482128.06</c:v>
                </c:pt>
                <c:pt idx="48223">
                  <c:v>482138.09</c:v>
                </c:pt>
                <c:pt idx="48224">
                  <c:v>482148.06</c:v>
                </c:pt>
                <c:pt idx="48225">
                  <c:v>482158.06</c:v>
                </c:pt>
                <c:pt idx="48226">
                  <c:v>482168.06</c:v>
                </c:pt>
                <c:pt idx="48227">
                  <c:v>482178.06</c:v>
                </c:pt>
                <c:pt idx="48228">
                  <c:v>482188.06</c:v>
                </c:pt>
                <c:pt idx="48229">
                  <c:v>482198.06</c:v>
                </c:pt>
                <c:pt idx="48230">
                  <c:v>482208.06</c:v>
                </c:pt>
                <c:pt idx="48231">
                  <c:v>482218.06</c:v>
                </c:pt>
                <c:pt idx="48232">
                  <c:v>482228.06</c:v>
                </c:pt>
                <c:pt idx="48233">
                  <c:v>482238.03</c:v>
                </c:pt>
                <c:pt idx="48234">
                  <c:v>482248.06</c:v>
                </c:pt>
                <c:pt idx="48235">
                  <c:v>482258.06</c:v>
                </c:pt>
                <c:pt idx="48236">
                  <c:v>482268.06</c:v>
                </c:pt>
                <c:pt idx="48237">
                  <c:v>482278.03</c:v>
                </c:pt>
                <c:pt idx="48238">
                  <c:v>482288.06</c:v>
                </c:pt>
                <c:pt idx="48239">
                  <c:v>482298.06</c:v>
                </c:pt>
                <c:pt idx="48240">
                  <c:v>482308.03</c:v>
                </c:pt>
                <c:pt idx="48241">
                  <c:v>482318.06</c:v>
                </c:pt>
                <c:pt idx="48242">
                  <c:v>482328.06</c:v>
                </c:pt>
                <c:pt idx="48243">
                  <c:v>482338.03</c:v>
                </c:pt>
                <c:pt idx="48244">
                  <c:v>482348</c:v>
                </c:pt>
                <c:pt idx="48245">
                  <c:v>482358.06</c:v>
                </c:pt>
                <c:pt idx="48246">
                  <c:v>482368.03</c:v>
                </c:pt>
                <c:pt idx="48247">
                  <c:v>482378</c:v>
                </c:pt>
                <c:pt idx="48248">
                  <c:v>482388</c:v>
                </c:pt>
                <c:pt idx="48249">
                  <c:v>482398.03</c:v>
                </c:pt>
                <c:pt idx="48250">
                  <c:v>482408</c:v>
                </c:pt>
                <c:pt idx="48251">
                  <c:v>482418</c:v>
                </c:pt>
                <c:pt idx="48252">
                  <c:v>482428.06</c:v>
                </c:pt>
                <c:pt idx="48253">
                  <c:v>482438.03</c:v>
                </c:pt>
                <c:pt idx="48254">
                  <c:v>482448</c:v>
                </c:pt>
                <c:pt idx="48255">
                  <c:v>482458</c:v>
                </c:pt>
                <c:pt idx="48256">
                  <c:v>482468.03</c:v>
                </c:pt>
                <c:pt idx="48257">
                  <c:v>482478</c:v>
                </c:pt>
                <c:pt idx="48258">
                  <c:v>482488</c:v>
                </c:pt>
                <c:pt idx="48259">
                  <c:v>482498.03</c:v>
                </c:pt>
                <c:pt idx="48260">
                  <c:v>482508</c:v>
                </c:pt>
                <c:pt idx="48261">
                  <c:v>482518</c:v>
                </c:pt>
                <c:pt idx="48262">
                  <c:v>482528</c:v>
                </c:pt>
                <c:pt idx="48263">
                  <c:v>482538</c:v>
                </c:pt>
                <c:pt idx="48264">
                  <c:v>482548</c:v>
                </c:pt>
                <c:pt idx="48265">
                  <c:v>482558</c:v>
                </c:pt>
                <c:pt idx="48266">
                  <c:v>482568</c:v>
                </c:pt>
                <c:pt idx="48267">
                  <c:v>482578</c:v>
                </c:pt>
                <c:pt idx="48268">
                  <c:v>482588</c:v>
                </c:pt>
                <c:pt idx="48269">
                  <c:v>482597.97</c:v>
                </c:pt>
                <c:pt idx="48270">
                  <c:v>482608</c:v>
                </c:pt>
                <c:pt idx="48271">
                  <c:v>482618</c:v>
                </c:pt>
                <c:pt idx="48272">
                  <c:v>482627.97</c:v>
                </c:pt>
                <c:pt idx="48273">
                  <c:v>482637.94</c:v>
                </c:pt>
                <c:pt idx="48274">
                  <c:v>482648</c:v>
                </c:pt>
                <c:pt idx="48275">
                  <c:v>482658</c:v>
                </c:pt>
                <c:pt idx="48276">
                  <c:v>482667.97</c:v>
                </c:pt>
                <c:pt idx="48277">
                  <c:v>482678</c:v>
                </c:pt>
                <c:pt idx="48278">
                  <c:v>482688</c:v>
                </c:pt>
                <c:pt idx="48279">
                  <c:v>482697.97</c:v>
                </c:pt>
                <c:pt idx="48280">
                  <c:v>482707.94</c:v>
                </c:pt>
                <c:pt idx="48281">
                  <c:v>482718</c:v>
                </c:pt>
                <c:pt idx="48282">
                  <c:v>482727.97</c:v>
                </c:pt>
                <c:pt idx="48283">
                  <c:v>482737.94</c:v>
                </c:pt>
                <c:pt idx="48284">
                  <c:v>482748</c:v>
                </c:pt>
                <c:pt idx="48285">
                  <c:v>482757.97</c:v>
                </c:pt>
                <c:pt idx="48286">
                  <c:v>482767.94</c:v>
                </c:pt>
                <c:pt idx="48287">
                  <c:v>482777.94</c:v>
                </c:pt>
                <c:pt idx="48288">
                  <c:v>482787.97</c:v>
                </c:pt>
                <c:pt idx="48289">
                  <c:v>482797.94</c:v>
                </c:pt>
                <c:pt idx="48290">
                  <c:v>482807.94</c:v>
                </c:pt>
                <c:pt idx="48291">
                  <c:v>482818</c:v>
                </c:pt>
                <c:pt idx="48292">
                  <c:v>482827.97</c:v>
                </c:pt>
                <c:pt idx="48293">
                  <c:v>482837.94</c:v>
                </c:pt>
                <c:pt idx="48294">
                  <c:v>482847.94</c:v>
                </c:pt>
                <c:pt idx="48295">
                  <c:v>482857.97</c:v>
                </c:pt>
                <c:pt idx="48296">
                  <c:v>482867.94</c:v>
                </c:pt>
                <c:pt idx="48297">
                  <c:v>482877.94</c:v>
                </c:pt>
                <c:pt idx="48298">
                  <c:v>482887.94</c:v>
                </c:pt>
                <c:pt idx="48299">
                  <c:v>482897.94</c:v>
                </c:pt>
                <c:pt idx="48300">
                  <c:v>482907.94</c:v>
                </c:pt>
                <c:pt idx="48301">
                  <c:v>482917.94</c:v>
                </c:pt>
                <c:pt idx="48302">
                  <c:v>482927.94</c:v>
                </c:pt>
                <c:pt idx="48303">
                  <c:v>482937.94</c:v>
                </c:pt>
                <c:pt idx="48304">
                  <c:v>482947.94</c:v>
                </c:pt>
                <c:pt idx="48305">
                  <c:v>482957.91</c:v>
                </c:pt>
                <c:pt idx="48306">
                  <c:v>482967.94</c:v>
                </c:pt>
                <c:pt idx="48307">
                  <c:v>482977.94</c:v>
                </c:pt>
                <c:pt idx="48308">
                  <c:v>482987.91</c:v>
                </c:pt>
                <c:pt idx="48309">
                  <c:v>482997.88</c:v>
                </c:pt>
                <c:pt idx="48310">
                  <c:v>483007.94</c:v>
                </c:pt>
                <c:pt idx="48311">
                  <c:v>483017.94</c:v>
                </c:pt>
                <c:pt idx="48312">
                  <c:v>483027.91</c:v>
                </c:pt>
                <c:pt idx="48313">
                  <c:v>483037.94</c:v>
                </c:pt>
                <c:pt idx="48314">
                  <c:v>483047.94</c:v>
                </c:pt>
                <c:pt idx="48315">
                  <c:v>483057.91</c:v>
                </c:pt>
                <c:pt idx="48316">
                  <c:v>483067.88</c:v>
                </c:pt>
                <c:pt idx="48317">
                  <c:v>483077.94</c:v>
                </c:pt>
                <c:pt idx="48318">
                  <c:v>483087.91</c:v>
                </c:pt>
                <c:pt idx="48319">
                  <c:v>483097.88</c:v>
                </c:pt>
                <c:pt idx="48320">
                  <c:v>483107.94</c:v>
                </c:pt>
                <c:pt idx="48321">
                  <c:v>483117.91</c:v>
                </c:pt>
                <c:pt idx="48322">
                  <c:v>483127.88</c:v>
                </c:pt>
                <c:pt idx="48323">
                  <c:v>483137.88</c:v>
                </c:pt>
                <c:pt idx="48324">
                  <c:v>483147.91</c:v>
                </c:pt>
                <c:pt idx="48325">
                  <c:v>483157.88</c:v>
                </c:pt>
                <c:pt idx="48326">
                  <c:v>483167.88</c:v>
                </c:pt>
                <c:pt idx="48327">
                  <c:v>483177.94</c:v>
                </c:pt>
                <c:pt idx="48328">
                  <c:v>483187.91</c:v>
                </c:pt>
                <c:pt idx="48329">
                  <c:v>483197.88</c:v>
                </c:pt>
                <c:pt idx="48330">
                  <c:v>483207.88</c:v>
                </c:pt>
                <c:pt idx="48331">
                  <c:v>483217.91</c:v>
                </c:pt>
                <c:pt idx="48332">
                  <c:v>483227.88</c:v>
                </c:pt>
                <c:pt idx="48333">
                  <c:v>483237.88</c:v>
                </c:pt>
                <c:pt idx="48334">
                  <c:v>483247.91</c:v>
                </c:pt>
                <c:pt idx="48335">
                  <c:v>483257.88</c:v>
                </c:pt>
                <c:pt idx="48336">
                  <c:v>483267.88</c:v>
                </c:pt>
                <c:pt idx="48337">
                  <c:v>483277.88</c:v>
                </c:pt>
                <c:pt idx="48338">
                  <c:v>483287.88</c:v>
                </c:pt>
                <c:pt idx="48339">
                  <c:v>483297.88</c:v>
                </c:pt>
                <c:pt idx="48340">
                  <c:v>483307.88</c:v>
                </c:pt>
                <c:pt idx="48341">
                  <c:v>483317.84</c:v>
                </c:pt>
                <c:pt idx="48342">
                  <c:v>483327.88</c:v>
                </c:pt>
                <c:pt idx="48343">
                  <c:v>483337.88</c:v>
                </c:pt>
                <c:pt idx="48344">
                  <c:v>483347.84</c:v>
                </c:pt>
                <c:pt idx="48345">
                  <c:v>483357.81</c:v>
                </c:pt>
                <c:pt idx="48346">
                  <c:v>483367.88</c:v>
                </c:pt>
                <c:pt idx="48347">
                  <c:v>483377.84</c:v>
                </c:pt>
                <c:pt idx="48348">
                  <c:v>483387.81</c:v>
                </c:pt>
                <c:pt idx="48349">
                  <c:v>483397.88</c:v>
                </c:pt>
                <c:pt idx="48350">
                  <c:v>483407.88</c:v>
                </c:pt>
                <c:pt idx="48351">
                  <c:v>483417.84</c:v>
                </c:pt>
                <c:pt idx="48352">
                  <c:v>483427.88</c:v>
                </c:pt>
                <c:pt idx="48353">
                  <c:v>483437.88</c:v>
                </c:pt>
                <c:pt idx="48354">
                  <c:v>483447.84</c:v>
                </c:pt>
                <c:pt idx="48355">
                  <c:v>483457.81</c:v>
                </c:pt>
                <c:pt idx="48356">
                  <c:v>483467.88</c:v>
                </c:pt>
                <c:pt idx="48357">
                  <c:v>483477.84</c:v>
                </c:pt>
                <c:pt idx="48358">
                  <c:v>483487.81</c:v>
                </c:pt>
                <c:pt idx="48359">
                  <c:v>483497.81</c:v>
                </c:pt>
                <c:pt idx="48360">
                  <c:v>483507.84</c:v>
                </c:pt>
                <c:pt idx="48361">
                  <c:v>483517.81</c:v>
                </c:pt>
                <c:pt idx="48362">
                  <c:v>483527.81</c:v>
                </c:pt>
                <c:pt idx="48363">
                  <c:v>483537.84</c:v>
                </c:pt>
                <c:pt idx="48364">
                  <c:v>483547.81</c:v>
                </c:pt>
                <c:pt idx="48365">
                  <c:v>483557.81</c:v>
                </c:pt>
                <c:pt idx="48366">
                  <c:v>483567.81</c:v>
                </c:pt>
                <c:pt idx="48367">
                  <c:v>483577.84</c:v>
                </c:pt>
                <c:pt idx="48368">
                  <c:v>483587.81</c:v>
                </c:pt>
                <c:pt idx="48369">
                  <c:v>483597.81</c:v>
                </c:pt>
                <c:pt idx="48370">
                  <c:v>483607.81</c:v>
                </c:pt>
                <c:pt idx="48371">
                  <c:v>483617.81</c:v>
                </c:pt>
                <c:pt idx="48372">
                  <c:v>483627.81</c:v>
                </c:pt>
                <c:pt idx="48373">
                  <c:v>483637.81</c:v>
                </c:pt>
                <c:pt idx="48374">
                  <c:v>483647.81</c:v>
                </c:pt>
                <c:pt idx="48375">
                  <c:v>483657.81</c:v>
                </c:pt>
                <c:pt idx="48376">
                  <c:v>483667.81</c:v>
                </c:pt>
                <c:pt idx="48377">
                  <c:v>483677.78</c:v>
                </c:pt>
                <c:pt idx="48378">
                  <c:v>483687.81</c:v>
                </c:pt>
                <c:pt idx="48379">
                  <c:v>483697.81</c:v>
                </c:pt>
                <c:pt idx="48380">
                  <c:v>483707.78</c:v>
                </c:pt>
                <c:pt idx="48381">
                  <c:v>483717.75</c:v>
                </c:pt>
                <c:pt idx="48382">
                  <c:v>483727.81</c:v>
                </c:pt>
                <c:pt idx="48383">
                  <c:v>483737.78</c:v>
                </c:pt>
                <c:pt idx="48384">
                  <c:v>483747.75</c:v>
                </c:pt>
                <c:pt idx="48385">
                  <c:v>483757.81</c:v>
                </c:pt>
                <c:pt idx="48386">
                  <c:v>483767.81</c:v>
                </c:pt>
                <c:pt idx="48387">
                  <c:v>483777.78</c:v>
                </c:pt>
                <c:pt idx="48388">
                  <c:v>483787.81</c:v>
                </c:pt>
                <c:pt idx="48389">
                  <c:v>483797.81</c:v>
                </c:pt>
                <c:pt idx="48390">
                  <c:v>483807.78</c:v>
                </c:pt>
                <c:pt idx="48391">
                  <c:v>483817.75</c:v>
                </c:pt>
                <c:pt idx="48392">
                  <c:v>483827.81</c:v>
                </c:pt>
                <c:pt idx="48393">
                  <c:v>483837.78</c:v>
                </c:pt>
                <c:pt idx="48394">
                  <c:v>483847.75</c:v>
                </c:pt>
                <c:pt idx="48395">
                  <c:v>483857.75</c:v>
                </c:pt>
                <c:pt idx="48396">
                  <c:v>483867.78</c:v>
                </c:pt>
                <c:pt idx="48397">
                  <c:v>483877.75</c:v>
                </c:pt>
                <c:pt idx="48398">
                  <c:v>483887.75</c:v>
                </c:pt>
                <c:pt idx="48399">
                  <c:v>483897.78</c:v>
                </c:pt>
                <c:pt idx="48400">
                  <c:v>483907.75</c:v>
                </c:pt>
                <c:pt idx="48401">
                  <c:v>483917.75</c:v>
                </c:pt>
                <c:pt idx="48402">
                  <c:v>483927.75</c:v>
                </c:pt>
                <c:pt idx="48403">
                  <c:v>483937.78</c:v>
                </c:pt>
                <c:pt idx="48404">
                  <c:v>483947.75</c:v>
                </c:pt>
                <c:pt idx="48405">
                  <c:v>483957.75</c:v>
                </c:pt>
                <c:pt idx="48406">
                  <c:v>483967.72</c:v>
                </c:pt>
                <c:pt idx="48407">
                  <c:v>483977.75</c:v>
                </c:pt>
                <c:pt idx="48408">
                  <c:v>483987.75</c:v>
                </c:pt>
                <c:pt idx="48409">
                  <c:v>483997.75</c:v>
                </c:pt>
                <c:pt idx="48410">
                  <c:v>484007.75</c:v>
                </c:pt>
                <c:pt idx="48411">
                  <c:v>484017.75</c:v>
                </c:pt>
                <c:pt idx="48412">
                  <c:v>484027.75</c:v>
                </c:pt>
                <c:pt idx="48413">
                  <c:v>484037.75</c:v>
                </c:pt>
                <c:pt idx="48414">
                  <c:v>484047.75</c:v>
                </c:pt>
                <c:pt idx="48415">
                  <c:v>484057.75</c:v>
                </c:pt>
                <c:pt idx="48416">
                  <c:v>484067.72</c:v>
                </c:pt>
                <c:pt idx="48417">
                  <c:v>484077.75</c:v>
                </c:pt>
                <c:pt idx="48418">
                  <c:v>484087.75</c:v>
                </c:pt>
                <c:pt idx="48419">
                  <c:v>484097.72</c:v>
                </c:pt>
                <c:pt idx="48420">
                  <c:v>484107.69</c:v>
                </c:pt>
                <c:pt idx="48421">
                  <c:v>484117.75</c:v>
                </c:pt>
                <c:pt idx="48422">
                  <c:v>484127.72</c:v>
                </c:pt>
                <c:pt idx="48423">
                  <c:v>484137.69</c:v>
                </c:pt>
                <c:pt idx="48424">
                  <c:v>484147.75</c:v>
                </c:pt>
                <c:pt idx="48425">
                  <c:v>484157.75</c:v>
                </c:pt>
                <c:pt idx="48426">
                  <c:v>484167.72</c:v>
                </c:pt>
                <c:pt idx="48427">
                  <c:v>484177.69</c:v>
                </c:pt>
                <c:pt idx="48428">
                  <c:v>484187.75</c:v>
                </c:pt>
                <c:pt idx="48429">
                  <c:v>484197.72</c:v>
                </c:pt>
                <c:pt idx="48430">
                  <c:v>484207.69</c:v>
                </c:pt>
                <c:pt idx="48431">
                  <c:v>484217.69</c:v>
                </c:pt>
                <c:pt idx="48432">
                  <c:v>484227.72</c:v>
                </c:pt>
                <c:pt idx="48433">
                  <c:v>484237.69</c:v>
                </c:pt>
                <c:pt idx="48434">
                  <c:v>484247.69</c:v>
                </c:pt>
                <c:pt idx="48435">
                  <c:v>484257.72</c:v>
                </c:pt>
                <c:pt idx="48436">
                  <c:v>484267.69</c:v>
                </c:pt>
                <c:pt idx="48437">
                  <c:v>484277.69</c:v>
                </c:pt>
                <c:pt idx="48438">
                  <c:v>484287.72</c:v>
                </c:pt>
                <c:pt idx="48439">
                  <c:v>484297.69</c:v>
                </c:pt>
                <c:pt idx="48440">
                  <c:v>484307.69</c:v>
                </c:pt>
                <c:pt idx="48441">
                  <c:v>484317.69</c:v>
                </c:pt>
                <c:pt idx="48442">
                  <c:v>484327.66</c:v>
                </c:pt>
                <c:pt idx="48443">
                  <c:v>484337.69</c:v>
                </c:pt>
                <c:pt idx="48444">
                  <c:v>484347.69</c:v>
                </c:pt>
                <c:pt idx="48445">
                  <c:v>484357.69</c:v>
                </c:pt>
                <c:pt idx="48446">
                  <c:v>484367.69</c:v>
                </c:pt>
                <c:pt idx="48447">
                  <c:v>484377.69</c:v>
                </c:pt>
                <c:pt idx="48448">
                  <c:v>484387.69</c:v>
                </c:pt>
                <c:pt idx="48449">
                  <c:v>484397.69</c:v>
                </c:pt>
                <c:pt idx="48450">
                  <c:v>484407.69</c:v>
                </c:pt>
                <c:pt idx="48451">
                  <c:v>484417.69</c:v>
                </c:pt>
                <c:pt idx="48452">
                  <c:v>484427.66</c:v>
                </c:pt>
                <c:pt idx="48453">
                  <c:v>484437.69</c:v>
                </c:pt>
                <c:pt idx="48454">
                  <c:v>484447.69</c:v>
                </c:pt>
                <c:pt idx="48455">
                  <c:v>484457.66</c:v>
                </c:pt>
                <c:pt idx="48456">
                  <c:v>484467.63</c:v>
                </c:pt>
                <c:pt idx="48457">
                  <c:v>484477.69</c:v>
                </c:pt>
                <c:pt idx="48458">
                  <c:v>484487.66</c:v>
                </c:pt>
                <c:pt idx="48459">
                  <c:v>484497.63</c:v>
                </c:pt>
                <c:pt idx="48460">
                  <c:v>484507.69</c:v>
                </c:pt>
                <c:pt idx="48461">
                  <c:v>484517.69</c:v>
                </c:pt>
                <c:pt idx="48462">
                  <c:v>484527.66</c:v>
                </c:pt>
                <c:pt idx="48463">
                  <c:v>484537.63</c:v>
                </c:pt>
                <c:pt idx="48464">
                  <c:v>484547.69</c:v>
                </c:pt>
                <c:pt idx="48465">
                  <c:v>484557.66</c:v>
                </c:pt>
                <c:pt idx="48466">
                  <c:v>484567.63</c:v>
                </c:pt>
                <c:pt idx="48467">
                  <c:v>484577.63</c:v>
                </c:pt>
                <c:pt idx="48468">
                  <c:v>484587.66</c:v>
                </c:pt>
                <c:pt idx="48469">
                  <c:v>484597.63</c:v>
                </c:pt>
                <c:pt idx="48470">
                  <c:v>484607.63</c:v>
                </c:pt>
                <c:pt idx="48471">
                  <c:v>484617.66</c:v>
                </c:pt>
                <c:pt idx="48472">
                  <c:v>484627.63</c:v>
                </c:pt>
                <c:pt idx="48473">
                  <c:v>484637.63</c:v>
                </c:pt>
                <c:pt idx="48474">
                  <c:v>484647.66</c:v>
                </c:pt>
                <c:pt idx="48475">
                  <c:v>484657.63</c:v>
                </c:pt>
                <c:pt idx="48476">
                  <c:v>484667.63</c:v>
                </c:pt>
                <c:pt idx="48477">
                  <c:v>484677.63</c:v>
                </c:pt>
                <c:pt idx="48478">
                  <c:v>484687.66</c:v>
                </c:pt>
                <c:pt idx="48479">
                  <c:v>484697.63</c:v>
                </c:pt>
                <c:pt idx="48480">
                  <c:v>484707.63</c:v>
                </c:pt>
                <c:pt idx="48481">
                  <c:v>484717.59</c:v>
                </c:pt>
                <c:pt idx="48482">
                  <c:v>484727.63</c:v>
                </c:pt>
                <c:pt idx="48483">
                  <c:v>484737.63</c:v>
                </c:pt>
                <c:pt idx="48484">
                  <c:v>484747.63</c:v>
                </c:pt>
                <c:pt idx="48485">
                  <c:v>484757.63</c:v>
                </c:pt>
                <c:pt idx="48486">
                  <c:v>484767.63</c:v>
                </c:pt>
                <c:pt idx="48487">
                  <c:v>484777.63</c:v>
                </c:pt>
                <c:pt idx="48488">
                  <c:v>484787.63</c:v>
                </c:pt>
                <c:pt idx="48489">
                  <c:v>484797.63</c:v>
                </c:pt>
                <c:pt idx="48490">
                  <c:v>484807.63</c:v>
                </c:pt>
                <c:pt idx="48491">
                  <c:v>484817.59</c:v>
                </c:pt>
                <c:pt idx="48492">
                  <c:v>484827.56</c:v>
                </c:pt>
                <c:pt idx="48493">
                  <c:v>484837.63</c:v>
                </c:pt>
                <c:pt idx="48494">
                  <c:v>484847.59</c:v>
                </c:pt>
                <c:pt idx="48495">
                  <c:v>484857.56</c:v>
                </c:pt>
                <c:pt idx="48496">
                  <c:v>484867.63</c:v>
                </c:pt>
                <c:pt idx="48497">
                  <c:v>484877.59</c:v>
                </c:pt>
                <c:pt idx="48498">
                  <c:v>484887.56</c:v>
                </c:pt>
                <c:pt idx="48499">
                  <c:v>484897.56</c:v>
                </c:pt>
                <c:pt idx="48500">
                  <c:v>484907.63</c:v>
                </c:pt>
                <c:pt idx="48501">
                  <c:v>484917.59</c:v>
                </c:pt>
                <c:pt idx="48502">
                  <c:v>484927.56</c:v>
                </c:pt>
                <c:pt idx="48503">
                  <c:v>484937.56</c:v>
                </c:pt>
                <c:pt idx="48504">
                  <c:v>484947.59</c:v>
                </c:pt>
                <c:pt idx="48505">
                  <c:v>484957.56</c:v>
                </c:pt>
                <c:pt idx="48506">
                  <c:v>484967.56</c:v>
                </c:pt>
                <c:pt idx="48507">
                  <c:v>484977.59</c:v>
                </c:pt>
                <c:pt idx="48508">
                  <c:v>484987.56</c:v>
                </c:pt>
                <c:pt idx="48509">
                  <c:v>484997.56</c:v>
                </c:pt>
                <c:pt idx="48510">
                  <c:v>485007.59</c:v>
                </c:pt>
                <c:pt idx="48511">
                  <c:v>485017.56</c:v>
                </c:pt>
                <c:pt idx="48512">
                  <c:v>485027.56</c:v>
                </c:pt>
                <c:pt idx="48513">
                  <c:v>485037.56</c:v>
                </c:pt>
                <c:pt idx="48514">
                  <c:v>485047.56</c:v>
                </c:pt>
                <c:pt idx="48515">
                  <c:v>485057.56</c:v>
                </c:pt>
                <c:pt idx="48516">
                  <c:v>485067.56</c:v>
                </c:pt>
                <c:pt idx="48517">
                  <c:v>485077.53</c:v>
                </c:pt>
                <c:pt idx="48518">
                  <c:v>485087.56</c:v>
                </c:pt>
                <c:pt idx="48519">
                  <c:v>485097.56</c:v>
                </c:pt>
                <c:pt idx="48520">
                  <c:v>485107.56</c:v>
                </c:pt>
                <c:pt idx="48521">
                  <c:v>485117.56</c:v>
                </c:pt>
                <c:pt idx="48522">
                  <c:v>485127.56</c:v>
                </c:pt>
                <c:pt idx="48523">
                  <c:v>485137.56</c:v>
                </c:pt>
                <c:pt idx="48524">
                  <c:v>485147.53</c:v>
                </c:pt>
                <c:pt idx="48525">
                  <c:v>485157.56</c:v>
                </c:pt>
                <c:pt idx="48526">
                  <c:v>485167.56</c:v>
                </c:pt>
                <c:pt idx="48527">
                  <c:v>485177.53</c:v>
                </c:pt>
                <c:pt idx="48528">
                  <c:v>485187.5</c:v>
                </c:pt>
                <c:pt idx="48529">
                  <c:v>485197.56</c:v>
                </c:pt>
                <c:pt idx="48530">
                  <c:v>485207.53</c:v>
                </c:pt>
                <c:pt idx="48531">
                  <c:v>485217.5</c:v>
                </c:pt>
                <c:pt idx="48532">
                  <c:v>485227.56</c:v>
                </c:pt>
                <c:pt idx="48533">
                  <c:v>485237.53</c:v>
                </c:pt>
                <c:pt idx="48534">
                  <c:v>485247.5</c:v>
                </c:pt>
                <c:pt idx="48535">
                  <c:v>485257.56</c:v>
                </c:pt>
                <c:pt idx="48536">
                  <c:v>485267.56</c:v>
                </c:pt>
                <c:pt idx="48537">
                  <c:v>485277.53</c:v>
                </c:pt>
                <c:pt idx="48538">
                  <c:v>485287.5</c:v>
                </c:pt>
                <c:pt idx="48539">
                  <c:v>485297.5</c:v>
                </c:pt>
                <c:pt idx="48540">
                  <c:v>485307.53</c:v>
                </c:pt>
                <c:pt idx="48541">
                  <c:v>485317.5</c:v>
                </c:pt>
                <c:pt idx="48542">
                  <c:v>485327.5</c:v>
                </c:pt>
                <c:pt idx="48543">
                  <c:v>485337.53</c:v>
                </c:pt>
                <c:pt idx="48544">
                  <c:v>485347.5</c:v>
                </c:pt>
                <c:pt idx="48545">
                  <c:v>485357.5</c:v>
                </c:pt>
                <c:pt idx="48546">
                  <c:v>485367.53</c:v>
                </c:pt>
                <c:pt idx="48547">
                  <c:v>485377.5</c:v>
                </c:pt>
                <c:pt idx="48548">
                  <c:v>485387.5</c:v>
                </c:pt>
                <c:pt idx="48549">
                  <c:v>485397.5</c:v>
                </c:pt>
                <c:pt idx="48550">
                  <c:v>485407.5</c:v>
                </c:pt>
                <c:pt idx="48551">
                  <c:v>485417.5</c:v>
                </c:pt>
                <c:pt idx="48552">
                  <c:v>485427.5</c:v>
                </c:pt>
                <c:pt idx="48553">
                  <c:v>485437.47</c:v>
                </c:pt>
                <c:pt idx="48554">
                  <c:v>485447.5</c:v>
                </c:pt>
                <c:pt idx="48555">
                  <c:v>485457.5</c:v>
                </c:pt>
                <c:pt idx="48556">
                  <c:v>485467.5</c:v>
                </c:pt>
                <c:pt idx="48557">
                  <c:v>485477.5</c:v>
                </c:pt>
                <c:pt idx="48558">
                  <c:v>485487.5</c:v>
                </c:pt>
                <c:pt idx="48559">
                  <c:v>485497.5</c:v>
                </c:pt>
                <c:pt idx="48560">
                  <c:v>485507.47</c:v>
                </c:pt>
                <c:pt idx="48561">
                  <c:v>485517.5</c:v>
                </c:pt>
                <c:pt idx="48562">
                  <c:v>485527.5</c:v>
                </c:pt>
                <c:pt idx="48563">
                  <c:v>485537.47</c:v>
                </c:pt>
                <c:pt idx="48564">
                  <c:v>485547.44</c:v>
                </c:pt>
                <c:pt idx="48565">
                  <c:v>485557.5</c:v>
                </c:pt>
                <c:pt idx="48566">
                  <c:v>485567.47</c:v>
                </c:pt>
                <c:pt idx="48567">
                  <c:v>485577.44</c:v>
                </c:pt>
                <c:pt idx="48568">
                  <c:v>485587.5</c:v>
                </c:pt>
                <c:pt idx="48569">
                  <c:v>485597.47</c:v>
                </c:pt>
                <c:pt idx="48570">
                  <c:v>485607.44</c:v>
                </c:pt>
                <c:pt idx="48571">
                  <c:v>485617.5</c:v>
                </c:pt>
                <c:pt idx="48572">
                  <c:v>485627.5</c:v>
                </c:pt>
                <c:pt idx="48573">
                  <c:v>485637.44</c:v>
                </c:pt>
                <c:pt idx="48574">
                  <c:v>485647.44</c:v>
                </c:pt>
                <c:pt idx="48575">
                  <c:v>485657.5</c:v>
                </c:pt>
                <c:pt idx="48576">
                  <c:v>485667.47</c:v>
                </c:pt>
                <c:pt idx="48577">
                  <c:v>485677.44</c:v>
                </c:pt>
                <c:pt idx="48578">
                  <c:v>485687.44</c:v>
                </c:pt>
                <c:pt idx="48579">
                  <c:v>485697.47</c:v>
                </c:pt>
                <c:pt idx="48580">
                  <c:v>485707.44</c:v>
                </c:pt>
                <c:pt idx="48581">
                  <c:v>485717.44</c:v>
                </c:pt>
                <c:pt idx="48582">
                  <c:v>485727.47</c:v>
                </c:pt>
                <c:pt idx="48583">
                  <c:v>485737.44</c:v>
                </c:pt>
                <c:pt idx="48584">
                  <c:v>485747.44</c:v>
                </c:pt>
                <c:pt idx="48585">
                  <c:v>485757.44</c:v>
                </c:pt>
                <c:pt idx="48586">
                  <c:v>485767.44</c:v>
                </c:pt>
                <c:pt idx="48587">
                  <c:v>485777.44</c:v>
                </c:pt>
                <c:pt idx="48588">
                  <c:v>485787.44</c:v>
                </c:pt>
                <c:pt idx="48589">
                  <c:v>485797.41</c:v>
                </c:pt>
                <c:pt idx="48590">
                  <c:v>485807.44</c:v>
                </c:pt>
                <c:pt idx="48591">
                  <c:v>485817.44</c:v>
                </c:pt>
                <c:pt idx="48592">
                  <c:v>485827.41</c:v>
                </c:pt>
                <c:pt idx="48593">
                  <c:v>485837.44</c:v>
                </c:pt>
                <c:pt idx="48594">
                  <c:v>485847.44</c:v>
                </c:pt>
                <c:pt idx="48595">
                  <c:v>485857.44</c:v>
                </c:pt>
                <c:pt idx="48596">
                  <c:v>485867.44</c:v>
                </c:pt>
                <c:pt idx="48597">
                  <c:v>485877.44</c:v>
                </c:pt>
                <c:pt idx="48598">
                  <c:v>485887.44</c:v>
                </c:pt>
                <c:pt idx="48599">
                  <c:v>485897.41</c:v>
                </c:pt>
                <c:pt idx="48600">
                  <c:v>485907.38</c:v>
                </c:pt>
                <c:pt idx="48601">
                  <c:v>485917.44</c:v>
                </c:pt>
                <c:pt idx="48602">
                  <c:v>485927.41</c:v>
                </c:pt>
                <c:pt idx="48603">
                  <c:v>485937.38</c:v>
                </c:pt>
                <c:pt idx="48604">
                  <c:v>485947.44</c:v>
                </c:pt>
                <c:pt idx="48605">
                  <c:v>485957.41</c:v>
                </c:pt>
                <c:pt idx="48606">
                  <c:v>485967.38</c:v>
                </c:pt>
                <c:pt idx="48607">
                  <c:v>485977.44</c:v>
                </c:pt>
                <c:pt idx="48608">
                  <c:v>485987.41</c:v>
                </c:pt>
                <c:pt idx="48609">
                  <c:v>485997.38</c:v>
                </c:pt>
                <c:pt idx="48610">
                  <c:v>486007.38</c:v>
                </c:pt>
                <c:pt idx="48611">
                  <c:v>486017.44</c:v>
                </c:pt>
                <c:pt idx="48612">
                  <c:v>486027.41</c:v>
                </c:pt>
                <c:pt idx="48613">
                  <c:v>486037.38</c:v>
                </c:pt>
                <c:pt idx="48614">
                  <c:v>486047.38</c:v>
                </c:pt>
                <c:pt idx="48615">
                  <c:v>486057.41</c:v>
                </c:pt>
                <c:pt idx="48616">
                  <c:v>486067.38</c:v>
                </c:pt>
                <c:pt idx="48617">
                  <c:v>486077.38</c:v>
                </c:pt>
                <c:pt idx="48618">
                  <c:v>486087.41</c:v>
                </c:pt>
                <c:pt idx="48619">
                  <c:v>486097.38</c:v>
                </c:pt>
                <c:pt idx="48620">
                  <c:v>486107.38</c:v>
                </c:pt>
                <c:pt idx="48621">
                  <c:v>486117.38</c:v>
                </c:pt>
                <c:pt idx="48622">
                  <c:v>486127.38</c:v>
                </c:pt>
                <c:pt idx="48623">
                  <c:v>486137.38</c:v>
                </c:pt>
                <c:pt idx="48624">
                  <c:v>486147.38</c:v>
                </c:pt>
                <c:pt idx="48625">
                  <c:v>486157.34</c:v>
                </c:pt>
                <c:pt idx="48626">
                  <c:v>486167.38</c:v>
                </c:pt>
                <c:pt idx="48627">
                  <c:v>486177.38</c:v>
                </c:pt>
                <c:pt idx="48628">
                  <c:v>486187.34</c:v>
                </c:pt>
                <c:pt idx="48629">
                  <c:v>486197.38</c:v>
                </c:pt>
                <c:pt idx="48630">
                  <c:v>486207.38</c:v>
                </c:pt>
                <c:pt idx="48631">
                  <c:v>486217.38</c:v>
                </c:pt>
                <c:pt idx="48632">
                  <c:v>486227.38</c:v>
                </c:pt>
                <c:pt idx="48633">
                  <c:v>486237.38</c:v>
                </c:pt>
                <c:pt idx="48634">
                  <c:v>486247.38</c:v>
                </c:pt>
                <c:pt idx="48635">
                  <c:v>486257.34</c:v>
                </c:pt>
                <c:pt idx="48636">
                  <c:v>486267.38</c:v>
                </c:pt>
                <c:pt idx="48637">
                  <c:v>486277.38</c:v>
                </c:pt>
                <c:pt idx="48638">
                  <c:v>486287.34</c:v>
                </c:pt>
                <c:pt idx="48639">
                  <c:v>486297.31</c:v>
                </c:pt>
                <c:pt idx="48640">
                  <c:v>486307.38</c:v>
                </c:pt>
                <c:pt idx="48641">
                  <c:v>486317.34</c:v>
                </c:pt>
                <c:pt idx="48642">
                  <c:v>486327.31</c:v>
                </c:pt>
                <c:pt idx="48643">
                  <c:v>486337.38</c:v>
                </c:pt>
                <c:pt idx="48644">
                  <c:v>486347.34</c:v>
                </c:pt>
                <c:pt idx="48645">
                  <c:v>486357.31</c:v>
                </c:pt>
                <c:pt idx="48646">
                  <c:v>486367.31</c:v>
                </c:pt>
                <c:pt idx="48647">
                  <c:v>486377.38</c:v>
                </c:pt>
                <c:pt idx="48648">
                  <c:v>486387.31</c:v>
                </c:pt>
                <c:pt idx="48649">
                  <c:v>486397.31</c:v>
                </c:pt>
                <c:pt idx="48650">
                  <c:v>486407.31</c:v>
                </c:pt>
                <c:pt idx="48651">
                  <c:v>486417.34</c:v>
                </c:pt>
                <c:pt idx="48652">
                  <c:v>486427.31</c:v>
                </c:pt>
                <c:pt idx="48653">
                  <c:v>486437.31</c:v>
                </c:pt>
                <c:pt idx="48654">
                  <c:v>486447.34</c:v>
                </c:pt>
                <c:pt idx="48655">
                  <c:v>486457.31</c:v>
                </c:pt>
                <c:pt idx="48656">
                  <c:v>486467.31</c:v>
                </c:pt>
                <c:pt idx="48657">
                  <c:v>486477.31</c:v>
                </c:pt>
                <c:pt idx="48658">
                  <c:v>486487.31</c:v>
                </c:pt>
                <c:pt idx="48659">
                  <c:v>486497.31</c:v>
                </c:pt>
                <c:pt idx="48660">
                  <c:v>486507.31</c:v>
                </c:pt>
                <c:pt idx="48661">
                  <c:v>486517.28</c:v>
                </c:pt>
                <c:pt idx="48662">
                  <c:v>486527.31</c:v>
                </c:pt>
                <c:pt idx="48663">
                  <c:v>486537.31</c:v>
                </c:pt>
                <c:pt idx="48664">
                  <c:v>486547.28</c:v>
                </c:pt>
                <c:pt idx="48665">
                  <c:v>486557.31</c:v>
                </c:pt>
                <c:pt idx="48666">
                  <c:v>486567.31</c:v>
                </c:pt>
                <c:pt idx="48667">
                  <c:v>486577.28</c:v>
                </c:pt>
                <c:pt idx="48668">
                  <c:v>486587.31</c:v>
                </c:pt>
                <c:pt idx="48669">
                  <c:v>486597.31</c:v>
                </c:pt>
                <c:pt idx="48670">
                  <c:v>486607.31</c:v>
                </c:pt>
                <c:pt idx="48671">
                  <c:v>486617.28</c:v>
                </c:pt>
                <c:pt idx="48672">
                  <c:v>486627.31</c:v>
                </c:pt>
                <c:pt idx="48673">
                  <c:v>486637.31</c:v>
                </c:pt>
                <c:pt idx="48674">
                  <c:v>486647.28</c:v>
                </c:pt>
                <c:pt idx="48675">
                  <c:v>486657.25</c:v>
                </c:pt>
                <c:pt idx="48676">
                  <c:v>486667.31</c:v>
                </c:pt>
                <c:pt idx="48677">
                  <c:v>486677.28</c:v>
                </c:pt>
                <c:pt idx="48678">
                  <c:v>486687.25</c:v>
                </c:pt>
                <c:pt idx="48679">
                  <c:v>486697.31</c:v>
                </c:pt>
                <c:pt idx="48680">
                  <c:v>486707.28</c:v>
                </c:pt>
                <c:pt idx="48681">
                  <c:v>486717.25</c:v>
                </c:pt>
                <c:pt idx="48682">
                  <c:v>486727.25</c:v>
                </c:pt>
                <c:pt idx="48683">
                  <c:v>486737.28</c:v>
                </c:pt>
                <c:pt idx="48684">
                  <c:v>486747.25</c:v>
                </c:pt>
                <c:pt idx="48685">
                  <c:v>486757.25</c:v>
                </c:pt>
                <c:pt idx="48686">
                  <c:v>486767.25</c:v>
                </c:pt>
                <c:pt idx="48687">
                  <c:v>486777.28</c:v>
                </c:pt>
                <c:pt idx="48688">
                  <c:v>486787.25</c:v>
                </c:pt>
                <c:pt idx="48689">
                  <c:v>486797.25</c:v>
                </c:pt>
                <c:pt idx="48690">
                  <c:v>486807.28</c:v>
                </c:pt>
                <c:pt idx="48691">
                  <c:v>486817.25</c:v>
                </c:pt>
                <c:pt idx="48692">
                  <c:v>486827.25</c:v>
                </c:pt>
                <c:pt idx="48693">
                  <c:v>486837.28</c:v>
                </c:pt>
                <c:pt idx="48694">
                  <c:v>486847.25</c:v>
                </c:pt>
                <c:pt idx="48695">
                  <c:v>486857.25</c:v>
                </c:pt>
                <c:pt idx="48696">
                  <c:v>486867.25</c:v>
                </c:pt>
                <c:pt idx="48697">
                  <c:v>486877.25</c:v>
                </c:pt>
                <c:pt idx="48698">
                  <c:v>486887.25</c:v>
                </c:pt>
                <c:pt idx="48699">
                  <c:v>486897.25</c:v>
                </c:pt>
                <c:pt idx="48700">
                  <c:v>486907.22</c:v>
                </c:pt>
                <c:pt idx="48701">
                  <c:v>486917.25</c:v>
                </c:pt>
                <c:pt idx="48702">
                  <c:v>486927.25</c:v>
                </c:pt>
                <c:pt idx="48703">
                  <c:v>486937.22</c:v>
                </c:pt>
                <c:pt idx="48704">
                  <c:v>486947.25</c:v>
                </c:pt>
                <c:pt idx="48705">
                  <c:v>486957.25</c:v>
                </c:pt>
                <c:pt idx="48706">
                  <c:v>486967.25</c:v>
                </c:pt>
                <c:pt idx="48707">
                  <c:v>486977.22</c:v>
                </c:pt>
                <c:pt idx="48708">
                  <c:v>486987.25</c:v>
                </c:pt>
                <c:pt idx="48709">
                  <c:v>486997.25</c:v>
                </c:pt>
                <c:pt idx="48710">
                  <c:v>487007.22</c:v>
                </c:pt>
                <c:pt idx="48711">
                  <c:v>487017.19</c:v>
                </c:pt>
                <c:pt idx="48712">
                  <c:v>487027.25</c:v>
                </c:pt>
                <c:pt idx="48713">
                  <c:v>487037.22</c:v>
                </c:pt>
                <c:pt idx="48714">
                  <c:v>487047.19</c:v>
                </c:pt>
                <c:pt idx="48715">
                  <c:v>487057.25</c:v>
                </c:pt>
                <c:pt idx="48716">
                  <c:v>487067.22</c:v>
                </c:pt>
                <c:pt idx="48717">
                  <c:v>487077.19</c:v>
                </c:pt>
                <c:pt idx="48718">
                  <c:v>487087.19</c:v>
                </c:pt>
                <c:pt idx="48719">
                  <c:v>487097.22</c:v>
                </c:pt>
                <c:pt idx="48720">
                  <c:v>487107.19</c:v>
                </c:pt>
                <c:pt idx="48721">
                  <c:v>487117.19</c:v>
                </c:pt>
                <c:pt idx="48722">
                  <c:v>487127.19</c:v>
                </c:pt>
                <c:pt idx="48723">
                  <c:v>487137.22</c:v>
                </c:pt>
                <c:pt idx="48724">
                  <c:v>487147.19</c:v>
                </c:pt>
                <c:pt idx="48725">
                  <c:v>487157.19</c:v>
                </c:pt>
                <c:pt idx="48726">
                  <c:v>487167.22</c:v>
                </c:pt>
                <c:pt idx="48727">
                  <c:v>487177.19</c:v>
                </c:pt>
                <c:pt idx="48728">
                  <c:v>487187.19</c:v>
                </c:pt>
                <c:pt idx="48729">
                  <c:v>487197.22</c:v>
                </c:pt>
                <c:pt idx="48730">
                  <c:v>487207.19</c:v>
                </c:pt>
                <c:pt idx="48731">
                  <c:v>487217.19</c:v>
                </c:pt>
                <c:pt idx="48732">
                  <c:v>487227.19</c:v>
                </c:pt>
                <c:pt idx="48733">
                  <c:v>487237.19</c:v>
                </c:pt>
                <c:pt idx="48734">
                  <c:v>487247.19</c:v>
                </c:pt>
                <c:pt idx="48735">
                  <c:v>487257.19</c:v>
                </c:pt>
                <c:pt idx="48736">
                  <c:v>487267.16</c:v>
                </c:pt>
                <c:pt idx="48737">
                  <c:v>487277.19</c:v>
                </c:pt>
                <c:pt idx="48738">
                  <c:v>487287.19</c:v>
                </c:pt>
                <c:pt idx="48739">
                  <c:v>487297.16</c:v>
                </c:pt>
                <c:pt idx="48740">
                  <c:v>487307.19</c:v>
                </c:pt>
                <c:pt idx="48741">
                  <c:v>487317.19</c:v>
                </c:pt>
                <c:pt idx="48742">
                  <c:v>487327.16</c:v>
                </c:pt>
                <c:pt idx="48743">
                  <c:v>487337.13</c:v>
                </c:pt>
                <c:pt idx="48744">
                  <c:v>487347.19</c:v>
                </c:pt>
                <c:pt idx="48745">
                  <c:v>487357.19</c:v>
                </c:pt>
                <c:pt idx="48746">
                  <c:v>487367.16</c:v>
                </c:pt>
                <c:pt idx="48747">
                  <c:v>487377.13</c:v>
                </c:pt>
                <c:pt idx="48748">
                  <c:v>487387.19</c:v>
                </c:pt>
                <c:pt idx="48749">
                  <c:v>487397.16</c:v>
                </c:pt>
                <c:pt idx="48750">
                  <c:v>487407.13</c:v>
                </c:pt>
                <c:pt idx="48751">
                  <c:v>487417.19</c:v>
                </c:pt>
                <c:pt idx="48752">
                  <c:v>487427.16</c:v>
                </c:pt>
                <c:pt idx="48753">
                  <c:v>487437.13</c:v>
                </c:pt>
                <c:pt idx="48754">
                  <c:v>487447.19</c:v>
                </c:pt>
                <c:pt idx="48755">
                  <c:v>487457.16</c:v>
                </c:pt>
                <c:pt idx="48756">
                  <c:v>487467.13</c:v>
                </c:pt>
                <c:pt idx="48757">
                  <c:v>487477.13</c:v>
                </c:pt>
                <c:pt idx="48758">
                  <c:v>487487.16</c:v>
                </c:pt>
                <c:pt idx="48759">
                  <c:v>487497.13</c:v>
                </c:pt>
                <c:pt idx="48760">
                  <c:v>487507.13</c:v>
                </c:pt>
                <c:pt idx="48761">
                  <c:v>487517.13</c:v>
                </c:pt>
                <c:pt idx="48762">
                  <c:v>487527.16</c:v>
                </c:pt>
                <c:pt idx="48763">
                  <c:v>487537.13</c:v>
                </c:pt>
                <c:pt idx="48764">
                  <c:v>487547.13</c:v>
                </c:pt>
                <c:pt idx="48765">
                  <c:v>487557.16</c:v>
                </c:pt>
                <c:pt idx="48766">
                  <c:v>487567.13</c:v>
                </c:pt>
                <c:pt idx="48767">
                  <c:v>487577.13</c:v>
                </c:pt>
                <c:pt idx="48768">
                  <c:v>487587.13</c:v>
                </c:pt>
                <c:pt idx="48769">
                  <c:v>487597.13</c:v>
                </c:pt>
                <c:pt idx="48770">
                  <c:v>487607.13</c:v>
                </c:pt>
                <c:pt idx="48771">
                  <c:v>487617.13</c:v>
                </c:pt>
                <c:pt idx="48772">
                  <c:v>487627.09</c:v>
                </c:pt>
                <c:pt idx="48773">
                  <c:v>487637.13</c:v>
                </c:pt>
                <c:pt idx="48774">
                  <c:v>487647.13</c:v>
                </c:pt>
                <c:pt idx="48775">
                  <c:v>487657.09</c:v>
                </c:pt>
                <c:pt idx="48776">
                  <c:v>487667.13</c:v>
                </c:pt>
                <c:pt idx="48777">
                  <c:v>487677.13</c:v>
                </c:pt>
                <c:pt idx="48778">
                  <c:v>487687.09</c:v>
                </c:pt>
                <c:pt idx="48779">
                  <c:v>487697.06</c:v>
                </c:pt>
                <c:pt idx="48780">
                  <c:v>487707.13</c:v>
                </c:pt>
                <c:pt idx="48781">
                  <c:v>487717.13</c:v>
                </c:pt>
                <c:pt idx="48782">
                  <c:v>487727.09</c:v>
                </c:pt>
                <c:pt idx="48783">
                  <c:v>487737.06</c:v>
                </c:pt>
                <c:pt idx="48784">
                  <c:v>487747.13</c:v>
                </c:pt>
                <c:pt idx="48785">
                  <c:v>487757.09</c:v>
                </c:pt>
                <c:pt idx="48786">
                  <c:v>487767.06</c:v>
                </c:pt>
                <c:pt idx="48787">
                  <c:v>487777.13</c:v>
                </c:pt>
                <c:pt idx="48788">
                  <c:v>487787.09</c:v>
                </c:pt>
                <c:pt idx="48789">
                  <c:v>487797.06</c:v>
                </c:pt>
                <c:pt idx="48790">
                  <c:v>487807.13</c:v>
                </c:pt>
                <c:pt idx="48791">
                  <c:v>487817.09</c:v>
                </c:pt>
                <c:pt idx="48792">
                  <c:v>487827.06</c:v>
                </c:pt>
                <c:pt idx="48793">
                  <c:v>487837.06</c:v>
                </c:pt>
                <c:pt idx="48794">
                  <c:v>487847.09</c:v>
                </c:pt>
                <c:pt idx="48795">
                  <c:v>487857.06</c:v>
                </c:pt>
                <c:pt idx="48796">
                  <c:v>487867.06</c:v>
                </c:pt>
                <c:pt idx="48797">
                  <c:v>487877.06</c:v>
                </c:pt>
                <c:pt idx="48798">
                  <c:v>487887.09</c:v>
                </c:pt>
                <c:pt idx="48799">
                  <c:v>487897.06</c:v>
                </c:pt>
                <c:pt idx="48800">
                  <c:v>487907.06</c:v>
                </c:pt>
                <c:pt idx="48801">
                  <c:v>487917.09</c:v>
                </c:pt>
                <c:pt idx="48802">
                  <c:v>487927.06</c:v>
                </c:pt>
                <c:pt idx="48803">
                  <c:v>487937.06</c:v>
                </c:pt>
                <c:pt idx="48804">
                  <c:v>487947.06</c:v>
                </c:pt>
                <c:pt idx="48805">
                  <c:v>487957.06</c:v>
                </c:pt>
                <c:pt idx="48806">
                  <c:v>487967.06</c:v>
                </c:pt>
                <c:pt idx="48807">
                  <c:v>487977.06</c:v>
                </c:pt>
                <c:pt idx="48808">
                  <c:v>487987.03</c:v>
                </c:pt>
                <c:pt idx="48809">
                  <c:v>487997.06</c:v>
                </c:pt>
                <c:pt idx="48810">
                  <c:v>488007.06</c:v>
                </c:pt>
                <c:pt idx="48811">
                  <c:v>488017.03</c:v>
                </c:pt>
                <c:pt idx="48812">
                  <c:v>488027.06</c:v>
                </c:pt>
                <c:pt idx="48813">
                  <c:v>488037.06</c:v>
                </c:pt>
                <c:pt idx="48814">
                  <c:v>488047.03</c:v>
                </c:pt>
                <c:pt idx="48815">
                  <c:v>488057</c:v>
                </c:pt>
                <c:pt idx="48816">
                  <c:v>488067.06</c:v>
                </c:pt>
                <c:pt idx="48817">
                  <c:v>488077.03</c:v>
                </c:pt>
                <c:pt idx="48818">
                  <c:v>488087</c:v>
                </c:pt>
                <c:pt idx="48819">
                  <c:v>488097</c:v>
                </c:pt>
                <c:pt idx="48820">
                  <c:v>488107.06</c:v>
                </c:pt>
                <c:pt idx="48821">
                  <c:v>488117.03</c:v>
                </c:pt>
                <c:pt idx="48822">
                  <c:v>488127</c:v>
                </c:pt>
                <c:pt idx="48823">
                  <c:v>488137.06</c:v>
                </c:pt>
                <c:pt idx="48824">
                  <c:v>488147.03</c:v>
                </c:pt>
                <c:pt idx="48825">
                  <c:v>488157</c:v>
                </c:pt>
                <c:pt idx="48826">
                  <c:v>488167.06</c:v>
                </c:pt>
                <c:pt idx="48827">
                  <c:v>488177.03</c:v>
                </c:pt>
                <c:pt idx="48828">
                  <c:v>488187</c:v>
                </c:pt>
                <c:pt idx="48829">
                  <c:v>488197</c:v>
                </c:pt>
                <c:pt idx="48830">
                  <c:v>488207.03</c:v>
                </c:pt>
                <c:pt idx="48831">
                  <c:v>488217</c:v>
                </c:pt>
                <c:pt idx="48832">
                  <c:v>488227</c:v>
                </c:pt>
                <c:pt idx="48833">
                  <c:v>488237</c:v>
                </c:pt>
                <c:pt idx="48834">
                  <c:v>488247</c:v>
                </c:pt>
                <c:pt idx="48835">
                  <c:v>488257</c:v>
                </c:pt>
                <c:pt idx="48836">
                  <c:v>488267</c:v>
                </c:pt>
                <c:pt idx="48837">
                  <c:v>488277.03</c:v>
                </c:pt>
                <c:pt idx="48838">
                  <c:v>488287</c:v>
                </c:pt>
                <c:pt idx="48839">
                  <c:v>488297</c:v>
                </c:pt>
                <c:pt idx="48840">
                  <c:v>488307</c:v>
                </c:pt>
                <c:pt idx="48841">
                  <c:v>488317</c:v>
                </c:pt>
                <c:pt idx="48842">
                  <c:v>488327</c:v>
                </c:pt>
                <c:pt idx="48843">
                  <c:v>488337</c:v>
                </c:pt>
                <c:pt idx="48844">
                  <c:v>488346.97</c:v>
                </c:pt>
                <c:pt idx="48845">
                  <c:v>488357</c:v>
                </c:pt>
                <c:pt idx="48846">
                  <c:v>488367</c:v>
                </c:pt>
                <c:pt idx="48847">
                  <c:v>488376.97</c:v>
                </c:pt>
                <c:pt idx="48848">
                  <c:v>488387</c:v>
                </c:pt>
                <c:pt idx="48849">
                  <c:v>488397</c:v>
                </c:pt>
                <c:pt idx="48850">
                  <c:v>488406.97</c:v>
                </c:pt>
                <c:pt idx="48851">
                  <c:v>488417</c:v>
                </c:pt>
                <c:pt idx="48852">
                  <c:v>488427</c:v>
                </c:pt>
                <c:pt idx="48853">
                  <c:v>488436.97</c:v>
                </c:pt>
                <c:pt idx="48854">
                  <c:v>488446.94</c:v>
                </c:pt>
                <c:pt idx="48855">
                  <c:v>488457</c:v>
                </c:pt>
                <c:pt idx="48856">
                  <c:v>488467</c:v>
                </c:pt>
                <c:pt idx="48857">
                  <c:v>488476.97</c:v>
                </c:pt>
                <c:pt idx="48858">
                  <c:v>488486.94</c:v>
                </c:pt>
                <c:pt idx="48859">
                  <c:v>488497</c:v>
                </c:pt>
                <c:pt idx="48860">
                  <c:v>488506.97</c:v>
                </c:pt>
                <c:pt idx="48861">
                  <c:v>488516.94</c:v>
                </c:pt>
                <c:pt idx="48862">
                  <c:v>488527</c:v>
                </c:pt>
                <c:pt idx="48863">
                  <c:v>488536.97</c:v>
                </c:pt>
                <c:pt idx="48864">
                  <c:v>488546.94</c:v>
                </c:pt>
                <c:pt idx="48865">
                  <c:v>488556.94</c:v>
                </c:pt>
                <c:pt idx="48866">
                  <c:v>488566.97</c:v>
                </c:pt>
                <c:pt idx="48867">
                  <c:v>488576.94</c:v>
                </c:pt>
                <c:pt idx="48868">
                  <c:v>488586.94</c:v>
                </c:pt>
                <c:pt idx="48869">
                  <c:v>488596.94</c:v>
                </c:pt>
                <c:pt idx="48870">
                  <c:v>488606.94</c:v>
                </c:pt>
                <c:pt idx="48871">
                  <c:v>488616.94</c:v>
                </c:pt>
                <c:pt idx="48872">
                  <c:v>488626.94</c:v>
                </c:pt>
                <c:pt idx="48873">
                  <c:v>488636.97</c:v>
                </c:pt>
                <c:pt idx="48874">
                  <c:v>488646.94</c:v>
                </c:pt>
                <c:pt idx="48875">
                  <c:v>488656.94</c:v>
                </c:pt>
                <c:pt idx="48876">
                  <c:v>488666.91</c:v>
                </c:pt>
                <c:pt idx="48877">
                  <c:v>488676.94</c:v>
                </c:pt>
                <c:pt idx="48878">
                  <c:v>488686.94</c:v>
                </c:pt>
                <c:pt idx="48879">
                  <c:v>488696.94</c:v>
                </c:pt>
                <c:pt idx="48880">
                  <c:v>488706.91</c:v>
                </c:pt>
                <c:pt idx="48881">
                  <c:v>488716.94</c:v>
                </c:pt>
                <c:pt idx="48882">
                  <c:v>488726.94</c:v>
                </c:pt>
                <c:pt idx="48883">
                  <c:v>488736.91</c:v>
                </c:pt>
                <c:pt idx="48884">
                  <c:v>488746.94</c:v>
                </c:pt>
                <c:pt idx="48885">
                  <c:v>488756.94</c:v>
                </c:pt>
                <c:pt idx="48886">
                  <c:v>488766.91</c:v>
                </c:pt>
                <c:pt idx="48887">
                  <c:v>488776.94</c:v>
                </c:pt>
                <c:pt idx="48888">
                  <c:v>488786.94</c:v>
                </c:pt>
                <c:pt idx="48889">
                  <c:v>488796.91</c:v>
                </c:pt>
                <c:pt idx="48890">
                  <c:v>488806.88</c:v>
                </c:pt>
                <c:pt idx="48891">
                  <c:v>488816.94</c:v>
                </c:pt>
                <c:pt idx="48892">
                  <c:v>488826.91</c:v>
                </c:pt>
                <c:pt idx="48893">
                  <c:v>488836.88</c:v>
                </c:pt>
                <c:pt idx="48894">
                  <c:v>488846.88</c:v>
                </c:pt>
                <c:pt idx="48895">
                  <c:v>488856.94</c:v>
                </c:pt>
                <c:pt idx="48896">
                  <c:v>488866.91</c:v>
                </c:pt>
                <c:pt idx="48897">
                  <c:v>488876.88</c:v>
                </c:pt>
                <c:pt idx="48898">
                  <c:v>488886.94</c:v>
                </c:pt>
                <c:pt idx="48899">
                  <c:v>488896.91</c:v>
                </c:pt>
                <c:pt idx="48900">
                  <c:v>488906.88</c:v>
                </c:pt>
                <c:pt idx="48901">
                  <c:v>488916.88</c:v>
                </c:pt>
                <c:pt idx="48902">
                  <c:v>488926.91</c:v>
                </c:pt>
                <c:pt idx="48903">
                  <c:v>488936.88</c:v>
                </c:pt>
                <c:pt idx="48904">
                  <c:v>488946.88</c:v>
                </c:pt>
                <c:pt idx="48905">
                  <c:v>488956.88</c:v>
                </c:pt>
                <c:pt idx="48906">
                  <c:v>488966.88</c:v>
                </c:pt>
                <c:pt idx="48907">
                  <c:v>488976.88</c:v>
                </c:pt>
                <c:pt idx="48908">
                  <c:v>488986.88</c:v>
                </c:pt>
                <c:pt idx="48909">
                  <c:v>488996.88</c:v>
                </c:pt>
                <c:pt idx="48910">
                  <c:v>489006.88</c:v>
                </c:pt>
                <c:pt idx="48911">
                  <c:v>489016.88</c:v>
                </c:pt>
                <c:pt idx="48912">
                  <c:v>489026.84</c:v>
                </c:pt>
                <c:pt idx="48913">
                  <c:v>489036.88</c:v>
                </c:pt>
                <c:pt idx="48914">
                  <c:v>489046.88</c:v>
                </c:pt>
                <c:pt idx="48915">
                  <c:v>489056.88</c:v>
                </c:pt>
                <c:pt idx="48916">
                  <c:v>489066.84</c:v>
                </c:pt>
                <c:pt idx="48917">
                  <c:v>489076.88</c:v>
                </c:pt>
                <c:pt idx="48918">
                  <c:v>489086.88</c:v>
                </c:pt>
                <c:pt idx="48919">
                  <c:v>489096.84</c:v>
                </c:pt>
                <c:pt idx="48920">
                  <c:v>489106.88</c:v>
                </c:pt>
                <c:pt idx="48921">
                  <c:v>489116.88</c:v>
                </c:pt>
                <c:pt idx="48922">
                  <c:v>489126.84</c:v>
                </c:pt>
                <c:pt idx="48923">
                  <c:v>489136.88</c:v>
                </c:pt>
                <c:pt idx="48924">
                  <c:v>489146.88</c:v>
                </c:pt>
                <c:pt idx="48925">
                  <c:v>489156.84</c:v>
                </c:pt>
                <c:pt idx="48926">
                  <c:v>489166.88</c:v>
                </c:pt>
                <c:pt idx="48927">
                  <c:v>489176.88</c:v>
                </c:pt>
                <c:pt idx="48928">
                  <c:v>489186.84</c:v>
                </c:pt>
                <c:pt idx="48929">
                  <c:v>489196.81</c:v>
                </c:pt>
                <c:pt idx="48930">
                  <c:v>489206.81</c:v>
                </c:pt>
                <c:pt idx="48931">
                  <c:v>489216.88</c:v>
                </c:pt>
                <c:pt idx="48932">
                  <c:v>489226.84</c:v>
                </c:pt>
                <c:pt idx="48933">
                  <c:v>489236.81</c:v>
                </c:pt>
                <c:pt idx="48934">
                  <c:v>489246.88</c:v>
                </c:pt>
                <c:pt idx="48935">
                  <c:v>489256.84</c:v>
                </c:pt>
                <c:pt idx="48936">
                  <c:v>489266.81</c:v>
                </c:pt>
                <c:pt idx="48937">
                  <c:v>489276.81</c:v>
                </c:pt>
                <c:pt idx="48938">
                  <c:v>489286.84</c:v>
                </c:pt>
                <c:pt idx="48939">
                  <c:v>489296.81</c:v>
                </c:pt>
                <c:pt idx="48940">
                  <c:v>489306.81</c:v>
                </c:pt>
                <c:pt idx="48941">
                  <c:v>489316.81</c:v>
                </c:pt>
                <c:pt idx="48942">
                  <c:v>489326.81</c:v>
                </c:pt>
                <c:pt idx="48943">
                  <c:v>489336.81</c:v>
                </c:pt>
                <c:pt idx="48944">
                  <c:v>489346.81</c:v>
                </c:pt>
                <c:pt idx="48945">
                  <c:v>489356.81</c:v>
                </c:pt>
                <c:pt idx="48946">
                  <c:v>489366.81</c:v>
                </c:pt>
                <c:pt idx="48947">
                  <c:v>489376.81</c:v>
                </c:pt>
                <c:pt idx="48948">
                  <c:v>489386.84</c:v>
                </c:pt>
                <c:pt idx="48949">
                  <c:v>489396.81</c:v>
                </c:pt>
                <c:pt idx="48950">
                  <c:v>489406.81</c:v>
                </c:pt>
                <c:pt idx="48951">
                  <c:v>489416.78</c:v>
                </c:pt>
                <c:pt idx="48952">
                  <c:v>489426.81</c:v>
                </c:pt>
                <c:pt idx="48953">
                  <c:v>489436.81</c:v>
                </c:pt>
                <c:pt idx="48954">
                  <c:v>489446.81</c:v>
                </c:pt>
                <c:pt idx="48955">
                  <c:v>489456.78</c:v>
                </c:pt>
                <c:pt idx="48956">
                  <c:v>489466.81</c:v>
                </c:pt>
                <c:pt idx="48957">
                  <c:v>489476.81</c:v>
                </c:pt>
                <c:pt idx="48958">
                  <c:v>489486.78</c:v>
                </c:pt>
                <c:pt idx="48959">
                  <c:v>489496.81</c:v>
                </c:pt>
                <c:pt idx="48960">
                  <c:v>489506.81</c:v>
                </c:pt>
                <c:pt idx="48961">
                  <c:v>489516.78</c:v>
                </c:pt>
                <c:pt idx="48962">
                  <c:v>489526.75</c:v>
                </c:pt>
                <c:pt idx="48963">
                  <c:v>489536.81</c:v>
                </c:pt>
                <c:pt idx="48964">
                  <c:v>489546.78</c:v>
                </c:pt>
                <c:pt idx="48965">
                  <c:v>489556.75</c:v>
                </c:pt>
                <c:pt idx="48966">
                  <c:v>489566.75</c:v>
                </c:pt>
                <c:pt idx="48967">
                  <c:v>489576.78</c:v>
                </c:pt>
                <c:pt idx="48968">
                  <c:v>489586.75</c:v>
                </c:pt>
                <c:pt idx="48969">
                  <c:v>489596.75</c:v>
                </c:pt>
                <c:pt idx="48970">
                  <c:v>489606.81</c:v>
                </c:pt>
                <c:pt idx="48971">
                  <c:v>489616.78</c:v>
                </c:pt>
                <c:pt idx="48972">
                  <c:v>489626.75</c:v>
                </c:pt>
                <c:pt idx="48973">
                  <c:v>489636.75</c:v>
                </c:pt>
                <c:pt idx="48974">
                  <c:v>489646.78</c:v>
                </c:pt>
                <c:pt idx="48975">
                  <c:v>489656.75</c:v>
                </c:pt>
                <c:pt idx="48976">
                  <c:v>489666.75</c:v>
                </c:pt>
                <c:pt idx="48977">
                  <c:v>489676.75</c:v>
                </c:pt>
                <c:pt idx="48978">
                  <c:v>489686.75</c:v>
                </c:pt>
                <c:pt idx="48979">
                  <c:v>489696.75</c:v>
                </c:pt>
                <c:pt idx="48980">
                  <c:v>489706.75</c:v>
                </c:pt>
                <c:pt idx="48981">
                  <c:v>489716.75</c:v>
                </c:pt>
                <c:pt idx="48982">
                  <c:v>489726.75</c:v>
                </c:pt>
                <c:pt idx="48983">
                  <c:v>489736.75</c:v>
                </c:pt>
                <c:pt idx="48984">
                  <c:v>489746.75</c:v>
                </c:pt>
                <c:pt idx="48985">
                  <c:v>489756.75</c:v>
                </c:pt>
                <c:pt idx="48986">
                  <c:v>489766.75</c:v>
                </c:pt>
                <c:pt idx="48987">
                  <c:v>489776.72</c:v>
                </c:pt>
                <c:pt idx="48988">
                  <c:v>489786.75</c:v>
                </c:pt>
                <c:pt idx="48989">
                  <c:v>489796.75</c:v>
                </c:pt>
                <c:pt idx="48990">
                  <c:v>489806.75</c:v>
                </c:pt>
                <c:pt idx="48991">
                  <c:v>489816.72</c:v>
                </c:pt>
                <c:pt idx="48992">
                  <c:v>489826.75</c:v>
                </c:pt>
                <c:pt idx="48993">
                  <c:v>489836.75</c:v>
                </c:pt>
                <c:pt idx="48994">
                  <c:v>489846.72</c:v>
                </c:pt>
                <c:pt idx="48995">
                  <c:v>489856.75</c:v>
                </c:pt>
                <c:pt idx="48996">
                  <c:v>489866.75</c:v>
                </c:pt>
                <c:pt idx="48997">
                  <c:v>489876.72</c:v>
                </c:pt>
                <c:pt idx="48998">
                  <c:v>489886.69</c:v>
                </c:pt>
                <c:pt idx="48999">
                  <c:v>489896.75</c:v>
                </c:pt>
                <c:pt idx="49000">
                  <c:v>489906.72</c:v>
                </c:pt>
                <c:pt idx="49001">
                  <c:v>489916.69</c:v>
                </c:pt>
                <c:pt idx="49002">
                  <c:v>489926.69</c:v>
                </c:pt>
                <c:pt idx="49003">
                  <c:v>489936.72</c:v>
                </c:pt>
                <c:pt idx="49004">
                  <c:v>489946.69</c:v>
                </c:pt>
                <c:pt idx="49005">
                  <c:v>489956.69</c:v>
                </c:pt>
                <c:pt idx="49006">
                  <c:v>489966.75</c:v>
                </c:pt>
                <c:pt idx="49007">
                  <c:v>489976.72</c:v>
                </c:pt>
                <c:pt idx="49008">
                  <c:v>489986.69</c:v>
                </c:pt>
                <c:pt idx="49009">
                  <c:v>489996.69</c:v>
                </c:pt>
                <c:pt idx="49010">
                  <c:v>490006.72</c:v>
                </c:pt>
                <c:pt idx="49011">
                  <c:v>490016.69</c:v>
                </c:pt>
                <c:pt idx="49012">
                  <c:v>490026.69</c:v>
                </c:pt>
                <c:pt idx="49013">
                  <c:v>490036.69</c:v>
                </c:pt>
                <c:pt idx="49014">
                  <c:v>490046.69</c:v>
                </c:pt>
                <c:pt idx="49015">
                  <c:v>490056.69</c:v>
                </c:pt>
                <c:pt idx="49016">
                  <c:v>490066.69</c:v>
                </c:pt>
                <c:pt idx="49017">
                  <c:v>490076.69</c:v>
                </c:pt>
                <c:pt idx="49018">
                  <c:v>490086.69</c:v>
                </c:pt>
                <c:pt idx="49019">
                  <c:v>490096.69</c:v>
                </c:pt>
                <c:pt idx="49020">
                  <c:v>490106.69</c:v>
                </c:pt>
                <c:pt idx="49021">
                  <c:v>490116.69</c:v>
                </c:pt>
                <c:pt idx="49022">
                  <c:v>490126.69</c:v>
                </c:pt>
                <c:pt idx="49023">
                  <c:v>490136.66</c:v>
                </c:pt>
                <c:pt idx="49024">
                  <c:v>490146.69</c:v>
                </c:pt>
                <c:pt idx="49025">
                  <c:v>490156.69</c:v>
                </c:pt>
                <c:pt idx="49026">
                  <c:v>490166.66</c:v>
                </c:pt>
                <c:pt idx="49027">
                  <c:v>490176.63</c:v>
                </c:pt>
                <c:pt idx="49028">
                  <c:v>490186.69</c:v>
                </c:pt>
                <c:pt idx="49029">
                  <c:v>490196.69</c:v>
                </c:pt>
                <c:pt idx="49030">
                  <c:v>490206.66</c:v>
                </c:pt>
                <c:pt idx="49031">
                  <c:v>490216.69</c:v>
                </c:pt>
                <c:pt idx="49032">
                  <c:v>490226.69</c:v>
                </c:pt>
                <c:pt idx="49033">
                  <c:v>490236.66</c:v>
                </c:pt>
                <c:pt idx="49034">
                  <c:v>490246.63</c:v>
                </c:pt>
                <c:pt idx="49035">
                  <c:v>490256.69</c:v>
                </c:pt>
                <c:pt idx="49036">
                  <c:v>490266.66</c:v>
                </c:pt>
                <c:pt idx="49037">
                  <c:v>490276.63</c:v>
                </c:pt>
                <c:pt idx="49038">
                  <c:v>490286.63</c:v>
                </c:pt>
                <c:pt idx="49039">
                  <c:v>490296.66</c:v>
                </c:pt>
                <c:pt idx="49040">
                  <c:v>490306.63</c:v>
                </c:pt>
                <c:pt idx="49041">
                  <c:v>490316.63</c:v>
                </c:pt>
                <c:pt idx="49042">
                  <c:v>490326.66</c:v>
                </c:pt>
                <c:pt idx="49043">
                  <c:v>490336.63</c:v>
                </c:pt>
                <c:pt idx="49044">
                  <c:v>490346.63</c:v>
                </c:pt>
                <c:pt idx="49045">
                  <c:v>490356.63</c:v>
                </c:pt>
                <c:pt idx="49046">
                  <c:v>490366.66</c:v>
                </c:pt>
                <c:pt idx="49047">
                  <c:v>490376.63</c:v>
                </c:pt>
                <c:pt idx="49048">
                  <c:v>490386.63</c:v>
                </c:pt>
                <c:pt idx="49049">
                  <c:v>490396.63</c:v>
                </c:pt>
                <c:pt idx="49050">
                  <c:v>490406.63</c:v>
                </c:pt>
                <c:pt idx="49051">
                  <c:v>490416.63</c:v>
                </c:pt>
                <c:pt idx="49052">
                  <c:v>490426.63</c:v>
                </c:pt>
                <c:pt idx="49053">
                  <c:v>490436.63</c:v>
                </c:pt>
                <c:pt idx="49054">
                  <c:v>490446.63</c:v>
                </c:pt>
                <c:pt idx="49055">
                  <c:v>490456.63</c:v>
                </c:pt>
                <c:pt idx="49056">
                  <c:v>490466.63</c:v>
                </c:pt>
                <c:pt idx="49057">
                  <c:v>490476.63</c:v>
                </c:pt>
                <c:pt idx="49058">
                  <c:v>490486.63</c:v>
                </c:pt>
                <c:pt idx="49059">
                  <c:v>490496.59</c:v>
                </c:pt>
                <c:pt idx="49060">
                  <c:v>490506.63</c:v>
                </c:pt>
                <c:pt idx="49061">
                  <c:v>490516.63</c:v>
                </c:pt>
                <c:pt idx="49062">
                  <c:v>490526.59</c:v>
                </c:pt>
                <c:pt idx="49063">
                  <c:v>490536.56</c:v>
                </c:pt>
                <c:pt idx="49064">
                  <c:v>490546.63</c:v>
                </c:pt>
                <c:pt idx="49065">
                  <c:v>490556.63</c:v>
                </c:pt>
                <c:pt idx="49066">
                  <c:v>490566.59</c:v>
                </c:pt>
                <c:pt idx="49067">
                  <c:v>490576.63</c:v>
                </c:pt>
                <c:pt idx="49068">
                  <c:v>490586.63</c:v>
                </c:pt>
                <c:pt idx="49069">
                  <c:v>490596.59</c:v>
                </c:pt>
                <c:pt idx="49070">
                  <c:v>490606.56</c:v>
                </c:pt>
                <c:pt idx="49071">
                  <c:v>490616.63</c:v>
                </c:pt>
                <c:pt idx="49072">
                  <c:v>490626.59</c:v>
                </c:pt>
                <c:pt idx="49073">
                  <c:v>490636.56</c:v>
                </c:pt>
                <c:pt idx="49074">
                  <c:v>490646.63</c:v>
                </c:pt>
                <c:pt idx="49075">
                  <c:v>490656.59</c:v>
                </c:pt>
                <c:pt idx="49076">
                  <c:v>490666.56</c:v>
                </c:pt>
                <c:pt idx="49077">
                  <c:v>490676.56</c:v>
                </c:pt>
                <c:pt idx="49078">
                  <c:v>490686.59</c:v>
                </c:pt>
                <c:pt idx="49079">
                  <c:v>490696.56</c:v>
                </c:pt>
                <c:pt idx="49080">
                  <c:v>490706.56</c:v>
                </c:pt>
                <c:pt idx="49081">
                  <c:v>490716.56</c:v>
                </c:pt>
                <c:pt idx="49082">
                  <c:v>490726.59</c:v>
                </c:pt>
                <c:pt idx="49083">
                  <c:v>490736.56</c:v>
                </c:pt>
                <c:pt idx="49084">
                  <c:v>490746.56</c:v>
                </c:pt>
                <c:pt idx="49085">
                  <c:v>490756.56</c:v>
                </c:pt>
                <c:pt idx="49086">
                  <c:v>490766.56</c:v>
                </c:pt>
                <c:pt idx="49087">
                  <c:v>490776.56</c:v>
                </c:pt>
                <c:pt idx="49088">
                  <c:v>490786.56</c:v>
                </c:pt>
                <c:pt idx="49089">
                  <c:v>490796.56</c:v>
                </c:pt>
                <c:pt idx="49090">
                  <c:v>490806.56</c:v>
                </c:pt>
                <c:pt idx="49091">
                  <c:v>490816.56</c:v>
                </c:pt>
                <c:pt idx="49092">
                  <c:v>490826.56</c:v>
                </c:pt>
                <c:pt idx="49093">
                  <c:v>490836.56</c:v>
                </c:pt>
                <c:pt idx="49094">
                  <c:v>490846.56</c:v>
                </c:pt>
                <c:pt idx="49095">
                  <c:v>490856.53</c:v>
                </c:pt>
                <c:pt idx="49096">
                  <c:v>490866.56</c:v>
                </c:pt>
                <c:pt idx="49097">
                  <c:v>490876.56</c:v>
                </c:pt>
                <c:pt idx="49098">
                  <c:v>490886.53</c:v>
                </c:pt>
                <c:pt idx="49099">
                  <c:v>490896.5</c:v>
                </c:pt>
                <c:pt idx="49100">
                  <c:v>490906.56</c:v>
                </c:pt>
                <c:pt idx="49101">
                  <c:v>490916.56</c:v>
                </c:pt>
                <c:pt idx="49102">
                  <c:v>490926.5</c:v>
                </c:pt>
                <c:pt idx="49103">
                  <c:v>490936.56</c:v>
                </c:pt>
                <c:pt idx="49104">
                  <c:v>490946.56</c:v>
                </c:pt>
                <c:pt idx="49105">
                  <c:v>490956.53</c:v>
                </c:pt>
                <c:pt idx="49106">
                  <c:v>490966.5</c:v>
                </c:pt>
                <c:pt idx="49107">
                  <c:v>490976.56</c:v>
                </c:pt>
                <c:pt idx="49108">
                  <c:v>490986.53</c:v>
                </c:pt>
                <c:pt idx="49109">
                  <c:v>490996.5</c:v>
                </c:pt>
                <c:pt idx="49110">
                  <c:v>491006.5</c:v>
                </c:pt>
                <c:pt idx="49111">
                  <c:v>491016.53</c:v>
                </c:pt>
                <c:pt idx="49112">
                  <c:v>491026.5</c:v>
                </c:pt>
                <c:pt idx="49113">
                  <c:v>491036.5</c:v>
                </c:pt>
                <c:pt idx="49114">
                  <c:v>491046.53</c:v>
                </c:pt>
                <c:pt idx="49115">
                  <c:v>491056.5</c:v>
                </c:pt>
                <c:pt idx="49116">
                  <c:v>491066.5</c:v>
                </c:pt>
                <c:pt idx="49117">
                  <c:v>491076.56</c:v>
                </c:pt>
                <c:pt idx="49118">
                  <c:v>491086.5</c:v>
                </c:pt>
                <c:pt idx="49119">
                  <c:v>491096.5</c:v>
                </c:pt>
                <c:pt idx="49120">
                  <c:v>491106.5</c:v>
                </c:pt>
                <c:pt idx="49121">
                  <c:v>491116.47</c:v>
                </c:pt>
                <c:pt idx="49122">
                  <c:v>491126.5</c:v>
                </c:pt>
                <c:pt idx="49123">
                  <c:v>491136.5</c:v>
                </c:pt>
                <c:pt idx="49124">
                  <c:v>491146.5</c:v>
                </c:pt>
                <c:pt idx="49125">
                  <c:v>491156.5</c:v>
                </c:pt>
                <c:pt idx="49126">
                  <c:v>491166.5</c:v>
                </c:pt>
                <c:pt idx="49127">
                  <c:v>491176.5</c:v>
                </c:pt>
                <c:pt idx="49128">
                  <c:v>491186.5</c:v>
                </c:pt>
                <c:pt idx="49129">
                  <c:v>491196.5</c:v>
                </c:pt>
                <c:pt idx="49130">
                  <c:v>491206.5</c:v>
                </c:pt>
                <c:pt idx="49131">
                  <c:v>491216.47</c:v>
                </c:pt>
                <c:pt idx="49132">
                  <c:v>491226.5</c:v>
                </c:pt>
                <c:pt idx="49133">
                  <c:v>491236.5</c:v>
                </c:pt>
                <c:pt idx="49134">
                  <c:v>491246.47</c:v>
                </c:pt>
                <c:pt idx="49135">
                  <c:v>491256.44</c:v>
                </c:pt>
                <c:pt idx="49136">
                  <c:v>491266.5</c:v>
                </c:pt>
                <c:pt idx="49137">
                  <c:v>491276.47</c:v>
                </c:pt>
                <c:pt idx="49138">
                  <c:v>491286.44</c:v>
                </c:pt>
                <c:pt idx="49139">
                  <c:v>491296.5</c:v>
                </c:pt>
                <c:pt idx="49140">
                  <c:v>491306.5</c:v>
                </c:pt>
                <c:pt idx="49141">
                  <c:v>491316.47</c:v>
                </c:pt>
                <c:pt idx="49142">
                  <c:v>491326.44</c:v>
                </c:pt>
                <c:pt idx="49143">
                  <c:v>491336.5</c:v>
                </c:pt>
                <c:pt idx="49144">
                  <c:v>491346.47</c:v>
                </c:pt>
                <c:pt idx="49145">
                  <c:v>491356.44</c:v>
                </c:pt>
                <c:pt idx="49146">
                  <c:v>491366.44</c:v>
                </c:pt>
                <c:pt idx="49147">
                  <c:v>491376.47</c:v>
                </c:pt>
                <c:pt idx="49148">
                  <c:v>491386.44</c:v>
                </c:pt>
                <c:pt idx="49149">
                  <c:v>491396.44</c:v>
                </c:pt>
                <c:pt idx="49150">
                  <c:v>491406.47</c:v>
                </c:pt>
                <c:pt idx="49151">
                  <c:v>491416.44</c:v>
                </c:pt>
                <c:pt idx="49152">
                  <c:v>491426.44</c:v>
                </c:pt>
                <c:pt idx="49153">
                  <c:v>491436.44</c:v>
                </c:pt>
                <c:pt idx="49154">
                  <c:v>491446.44</c:v>
                </c:pt>
                <c:pt idx="49155">
                  <c:v>491456.44</c:v>
                </c:pt>
                <c:pt idx="49156">
                  <c:v>491466.44</c:v>
                </c:pt>
                <c:pt idx="49157">
                  <c:v>491476.41</c:v>
                </c:pt>
                <c:pt idx="49158">
                  <c:v>491486.44</c:v>
                </c:pt>
                <c:pt idx="49159">
                  <c:v>491496.44</c:v>
                </c:pt>
                <c:pt idx="49160">
                  <c:v>491506.44</c:v>
                </c:pt>
                <c:pt idx="49161">
                  <c:v>491516.44</c:v>
                </c:pt>
                <c:pt idx="49162">
                  <c:v>491526.44</c:v>
                </c:pt>
                <c:pt idx="49163">
                  <c:v>491536.44</c:v>
                </c:pt>
                <c:pt idx="49164">
                  <c:v>491546.44</c:v>
                </c:pt>
                <c:pt idx="49165">
                  <c:v>491556.44</c:v>
                </c:pt>
                <c:pt idx="49166">
                  <c:v>491566.44</c:v>
                </c:pt>
                <c:pt idx="49167">
                  <c:v>491576.41</c:v>
                </c:pt>
                <c:pt idx="49168">
                  <c:v>491586.44</c:v>
                </c:pt>
                <c:pt idx="49169">
                  <c:v>491596.44</c:v>
                </c:pt>
                <c:pt idx="49170">
                  <c:v>491606.41</c:v>
                </c:pt>
                <c:pt idx="49171">
                  <c:v>491616.38</c:v>
                </c:pt>
                <c:pt idx="49172">
                  <c:v>491626.44</c:v>
                </c:pt>
                <c:pt idx="49173">
                  <c:v>491636.41</c:v>
                </c:pt>
                <c:pt idx="49174">
                  <c:v>491646.38</c:v>
                </c:pt>
                <c:pt idx="49175">
                  <c:v>491656.44</c:v>
                </c:pt>
                <c:pt idx="49176">
                  <c:v>491666.44</c:v>
                </c:pt>
                <c:pt idx="49177">
                  <c:v>491676.38</c:v>
                </c:pt>
                <c:pt idx="49178">
                  <c:v>491686.38</c:v>
                </c:pt>
                <c:pt idx="49179">
                  <c:v>491696.44</c:v>
                </c:pt>
                <c:pt idx="49180">
                  <c:v>491706.41</c:v>
                </c:pt>
                <c:pt idx="49181">
                  <c:v>491716.38</c:v>
                </c:pt>
                <c:pt idx="49182">
                  <c:v>491726.38</c:v>
                </c:pt>
                <c:pt idx="49183">
                  <c:v>491736.41</c:v>
                </c:pt>
                <c:pt idx="49184">
                  <c:v>491746.38</c:v>
                </c:pt>
                <c:pt idx="49185">
                  <c:v>491756.38</c:v>
                </c:pt>
                <c:pt idx="49186">
                  <c:v>491766.41</c:v>
                </c:pt>
                <c:pt idx="49187">
                  <c:v>491776.38</c:v>
                </c:pt>
                <c:pt idx="49188">
                  <c:v>491786.38</c:v>
                </c:pt>
                <c:pt idx="49189">
                  <c:v>491796.38</c:v>
                </c:pt>
                <c:pt idx="49190">
                  <c:v>491806.38</c:v>
                </c:pt>
                <c:pt idx="49191">
                  <c:v>491816.38</c:v>
                </c:pt>
                <c:pt idx="49192">
                  <c:v>491826.38</c:v>
                </c:pt>
                <c:pt idx="49193">
                  <c:v>491836.34</c:v>
                </c:pt>
                <c:pt idx="49194">
                  <c:v>491846.38</c:v>
                </c:pt>
                <c:pt idx="49195">
                  <c:v>491856.38</c:v>
                </c:pt>
                <c:pt idx="49196">
                  <c:v>491866.34</c:v>
                </c:pt>
                <c:pt idx="49197">
                  <c:v>491876.38</c:v>
                </c:pt>
                <c:pt idx="49198">
                  <c:v>491886.38</c:v>
                </c:pt>
                <c:pt idx="49199">
                  <c:v>491896.38</c:v>
                </c:pt>
                <c:pt idx="49200">
                  <c:v>491906.38</c:v>
                </c:pt>
                <c:pt idx="49201">
                  <c:v>491916.38</c:v>
                </c:pt>
                <c:pt idx="49202">
                  <c:v>491926.38</c:v>
                </c:pt>
                <c:pt idx="49203">
                  <c:v>491936.34</c:v>
                </c:pt>
                <c:pt idx="49204">
                  <c:v>491946.38</c:v>
                </c:pt>
                <c:pt idx="49205">
                  <c:v>491956.38</c:v>
                </c:pt>
                <c:pt idx="49206">
                  <c:v>491966.34</c:v>
                </c:pt>
                <c:pt idx="49207">
                  <c:v>491976.31</c:v>
                </c:pt>
                <c:pt idx="49208">
                  <c:v>491986.38</c:v>
                </c:pt>
                <c:pt idx="49209">
                  <c:v>491996.34</c:v>
                </c:pt>
                <c:pt idx="49210">
                  <c:v>492006.31</c:v>
                </c:pt>
                <c:pt idx="49211">
                  <c:v>492016.38</c:v>
                </c:pt>
                <c:pt idx="49212">
                  <c:v>492026.34</c:v>
                </c:pt>
                <c:pt idx="49213">
                  <c:v>492036.31</c:v>
                </c:pt>
                <c:pt idx="49214">
                  <c:v>492046.38</c:v>
                </c:pt>
                <c:pt idx="49215">
                  <c:v>492056.38</c:v>
                </c:pt>
                <c:pt idx="49216">
                  <c:v>492066.34</c:v>
                </c:pt>
                <c:pt idx="49217">
                  <c:v>492076.31</c:v>
                </c:pt>
                <c:pt idx="49218">
                  <c:v>492086.31</c:v>
                </c:pt>
                <c:pt idx="49219">
                  <c:v>492096.34</c:v>
                </c:pt>
                <c:pt idx="49220">
                  <c:v>492106.31</c:v>
                </c:pt>
                <c:pt idx="49221">
                  <c:v>492116.31</c:v>
                </c:pt>
                <c:pt idx="49222">
                  <c:v>492126.34</c:v>
                </c:pt>
                <c:pt idx="49223">
                  <c:v>492136.31</c:v>
                </c:pt>
                <c:pt idx="49224">
                  <c:v>492146.31</c:v>
                </c:pt>
                <c:pt idx="49225">
                  <c:v>492156.31</c:v>
                </c:pt>
                <c:pt idx="49226">
                  <c:v>492166.31</c:v>
                </c:pt>
                <c:pt idx="49227">
                  <c:v>492176.31</c:v>
                </c:pt>
                <c:pt idx="49228">
                  <c:v>492186.31</c:v>
                </c:pt>
                <c:pt idx="49229">
                  <c:v>492196.28</c:v>
                </c:pt>
                <c:pt idx="49230">
                  <c:v>492206.31</c:v>
                </c:pt>
                <c:pt idx="49231">
                  <c:v>492216.31</c:v>
                </c:pt>
                <c:pt idx="49232">
                  <c:v>492226.28</c:v>
                </c:pt>
                <c:pt idx="49233">
                  <c:v>492236.31</c:v>
                </c:pt>
                <c:pt idx="49234">
                  <c:v>492246.31</c:v>
                </c:pt>
                <c:pt idx="49235">
                  <c:v>492256.31</c:v>
                </c:pt>
                <c:pt idx="49236">
                  <c:v>492266.31</c:v>
                </c:pt>
                <c:pt idx="49237">
                  <c:v>492276.31</c:v>
                </c:pt>
                <c:pt idx="49238">
                  <c:v>492286.31</c:v>
                </c:pt>
                <c:pt idx="49239">
                  <c:v>492296.28</c:v>
                </c:pt>
                <c:pt idx="49240">
                  <c:v>492306.31</c:v>
                </c:pt>
                <c:pt idx="49241">
                  <c:v>492316.31</c:v>
                </c:pt>
                <c:pt idx="49242">
                  <c:v>492326.28</c:v>
                </c:pt>
                <c:pt idx="49243">
                  <c:v>492336.25</c:v>
                </c:pt>
                <c:pt idx="49244">
                  <c:v>492346.31</c:v>
                </c:pt>
                <c:pt idx="49245">
                  <c:v>492356.28</c:v>
                </c:pt>
                <c:pt idx="49246">
                  <c:v>492366.25</c:v>
                </c:pt>
                <c:pt idx="49247">
                  <c:v>492376.31</c:v>
                </c:pt>
                <c:pt idx="49248">
                  <c:v>492386.28</c:v>
                </c:pt>
                <c:pt idx="49249">
                  <c:v>492396.25</c:v>
                </c:pt>
                <c:pt idx="49250">
                  <c:v>492406.25</c:v>
                </c:pt>
                <c:pt idx="49251">
                  <c:v>492416.31</c:v>
                </c:pt>
                <c:pt idx="49252">
                  <c:v>492426.28</c:v>
                </c:pt>
                <c:pt idx="49253">
                  <c:v>492436.25</c:v>
                </c:pt>
                <c:pt idx="49254">
                  <c:v>492446.25</c:v>
                </c:pt>
                <c:pt idx="49255">
                  <c:v>492456.28</c:v>
                </c:pt>
                <c:pt idx="49256">
                  <c:v>492466.25</c:v>
                </c:pt>
                <c:pt idx="49257">
                  <c:v>492476.25</c:v>
                </c:pt>
                <c:pt idx="49258">
                  <c:v>492486.28</c:v>
                </c:pt>
                <c:pt idx="49259">
                  <c:v>492496.25</c:v>
                </c:pt>
                <c:pt idx="49260">
                  <c:v>492506.25</c:v>
                </c:pt>
                <c:pt idx="49261">
                  <c:v>492516.28</c:v>
                </c:pt>
                <c:pt idx="49262">
                  <c:v>492526.25</c:v>
                </c:pt>
                <c:pt idx="49263">
                  <c:v>492536.25</c:v>
                </c:pt>
                <c:pt idx="49264">
                  <c:v>492546.25</c:v>
                </c:pt>
                <c:pt idx="49265">
                  <c:v>492556.25</c:v>
                </c:pt>
                <c:pt idx="49266">
                  <c:v>492566.25</c:v>
                </c:pt>
                <c:pt idx="49267">
                  <c:v>492576.25</c:v>
                </c:pt>
                <c:pt idx="49268">
                  <c:v>492586.22</c:v>
                </c:pt>
                <c:pt idx="49269">
                  <c:v>492596.25</c:v>
                </c:pt>
                <c:pt idx="49270">
                  <c:v>492606.25</c:v>
                </c:pt>
                <c:pt idx="49271">
                  <c:v>492616.22</c:v>
                </c:pt>
                <c:pt idx="49272">
                  <c:v>492626.25</c:v>
                </c:pt>
                <c:pt idx="49273">
                  <c:v>492636.25</c:v>
                </c:pt>
                <c:pt idx="49274">
                  <c:v>492646.25</c:v>
                </c:pt>
                <c:pt idx="49275">
                  <c:v>492656.22</c:v>
                </c:pt>
                <c:pt idx="49276">
                  <c:v>492666.25</c:v>
                </c:pt>
                <c:pt idx="49277">
                  <c:v>492676.25</c:v>
                </c:pt>
                <c:pt idx="49278">
                  <c:v>492686.22</c:v>
                </c:pt>
                <c:pt idx="49279">
                  <c:v>492696.19</c:v>
                </c:pt>
                <c:pt idx="49280">
                  <c:v>492706.25</c:v>
                </c:pt>
                <c:pt idx="49281">
                  <c:v>492716.22</c:v>
                </c:pt>
                <c:pt idx="49282">
                  <c:v>492726.19</c:v>
                </c:pt>
                <c:pt idx="49283">
                  <c:v>492736.25</c:v>
                </c:pt>
                <c:pt idx="49284">
                  <c:v>492746.22</c:v>
                </c:pt>
                <c:pt idx="49285">
                  <c:v>492756.19</c:v>
                </c:pt>
                <c:pt idx="49286">
                  <c:v>492766.19</c:v>
                </c:pt>
                <c:pt idx="49287">
                  <c:v>492776.22</c:v>
                </c:pt>
                <c:pt idx="49288">
                  <c:v>492786.19</c:v>
                </c:pt>
                <c:pt idx="49289">
                  <c:v>492796.19</c:v>
                </c:pt>
                <c:pt idx="49290">
                  <c:v>492806.19</c:v>
                </c:pt>
                <c:pt idx="49291">
                  <c:v>492816.22</c:v>
                </c:pt>
                <c:pt idx="49292">
                  <c:v>492826.19</c:v>
                </c:pt>
                <c:pt idx="49293">
                  <c:v>492836.19</c:v>
                </c:pt>
                <c:pt idx="49294">
                  <c:v>492846.22</c:v>
                </c:pt>
                <c:pt idx="49295">
                  <c:v>492856.19</c:v>
                </c:pt>
                <c:pt idx="49296">
                  <c:v>492866.19</c:v>
                </c:pt>
                <c:pt idx="49297">
                  <c:v>492876.19</c:v>
                </c:pt>
                <c:pt idx="49298">
                  <c:v>492886.19</c:v>
                </c:pt>
                <c:pt idx="49299">
                  <c:v>492896.19</c:v>
                </c:pt>
                <c:pt idx="49300">
                  <c:v>492906.19</c:v>
                </c:pt>
                <c:pt idx="49301">
                  <c:v>492916.16</c:v>
                </c:pt>
                <c:pt idx="49302">
                  <c:v>492926.19</c:v>
                </c:pt>
                <c:pt idx="49303">
                  <c:v>492936.19</c:v>
                </c:pt>
                <c:pt idx="49304">
                  <c:v>492946.16</c:v>
                </c:pt>
                <c:pt idx="49305">
                  <c:v>492956.19</c:v>
                </c:pt>
                <c:pt idx="49306">
                  <c:v>492966.19</c:v>
                </c:pt>
                <c:pt idx="49307">
                  <c:v>492976.16</c:v>
                </c:pt>
                <c:pt idx="49308">
                  <c:v>492986.19</c:v>
                </c:pt>
                <c:pt idx="49309">
                  <c:v>492996.19</c:v>
                </c:pt>
                <c:pt idx="49310">
                  <c:v>493006.19</c:v>
                </c:pt>
                <c:pt idx="49311">
                  <c:v>493016.16</c:v>
                </c:pt>
                <c:pt idx="49312">
                  <c:v>493026.19</c:v>
                </c:pt>
                <c:pt idx="49313">
                  <c:v>493036.19</c:v>
                </c:pt>
                <c:pt idx="49314">
                  <c:v>493046.16</c:v>
                </c:pt>
                <c:pt idx="49315">
                  <c:v>493056.13</c:v>
                </c:pt>
                <c:pt idx="49316">
                  <c:v>493066.19</c:v>
                </c:pt>
                <c:pt idx="49317">
                  <c:v>493076.16</c:v>
                </c:pt>
                <c:pt idx="49318">
                  <c:v>493086.13</c:v>
                </c:pt>
                <c:pt idx="49319">
                  <c:v>493096.19</c:v>
                </c:pt>
                <c:pt idx="49320">
                  <c:v>493106.16</c:v>
                </c:pt>
                <c:pt idx="49321">
                  <c:v>493116.13</c:v>
                </c:pt>
                <c:pt idx="49322">
                  <c:v>493126.13</c:v>
                </c:pt>
                <c:pt idx="49323">
                  <c:v>493136.16</c:v>
                </c:pt>
                <c:pt idx="49324">
                  <c:v>493146.13</c:v>
                </c:pt>
                <c:pt idx="49325">
                  <c:v>493156.13</c:v>
                </c:pt>
                <c:pt idx="49326">
                  <c:v>493166.13</c:v>
                </c:pt>
                <c:pt idx="49327">
                  <c:v>493176.16</c:v>
                </c:pt>
                <c:pt idx="49328">
                  <c:v>493186.13</c:v>
                </c:pt>
                <c:pt idx="49329">
                  <c:v>493196.13</c:v>
                </c:pt>
                <c:pt idx="49330">
                  <c:v>493206.16</c:v>
                </c:pt>
                <c:pt idx="49331">
                  <c:v>493216.13</c:v>
                </c:pt>
                <c:pt idx="49332">
                  <c:v>493226.13</c:v>
                </c:pt>
                <c:pt idx="49333">
                  <c:v>493236.13</c:v>
                </c:pt>
                <c:pt idx="49334">
                  <c:v>493246.13</c:v>
                </c:pt>
                <c:pt idx="49335">
                  <c:v>493256.13</c:v>
                </c:pt>
                <c:pt idx="49336">
                  <c:v>493266.13</c:v>
                </c:pt>
                <c:pt idx="49337">
                  <c:v>493276.09</c:v>
                </c:pt>
                <c:pt idx="49338">
                  <c:v>493286.13</c:v>
                </c:pt>
                <c:pt idx="49339">
                  <c:v>493296.13</c:v>
                </c:pt>
                <c:pt idx="49340">
                  <c:v>493306.09</c:v>
                </c:pt>
                <c:pt idx="49341">
                  <c:v>493316.13</c:v>
                </c:pt>
                <c:pt idx="49342">
                  <c:v>493326.13</c:v>
                </c:pt>
                <c:pt idx="49343">
                  <c:v>493336.09</c:v>
                </c:pt>
                <c:pt idx="49344">
                  <c:v>493346.13</c:v>
                </c:pt>
                <c:pt idx="49345">
                  <c:v>493356.13</c:v>
                </c:pt>
                <c:pt idx="49346">
                  <c:v>493366.09</c:v>
                </c:pt>
                <c:pt idx="49347">
                  <c:v>493376.06</c:v>
                </c:pt>
                <c:pt idx="49348">
                  <c:v>493386.13</c:v>
                </c:pt>
                <c:pt idx="49349">
                  <c:v>493396.13</c:v>
                </c:pt>
                <c:pt idx="49350">
                  <c:v>493406.09</c:v>
                </c:pt>
                <c:pt idx="49351">
                  <c:v>493416.06</c:v>
                </c:pt>
                <c:pt idx="49352">
                  <c:v>493426.13</c:v>
                </c:pt>
                <c:pt idx="49353">
                  <c:v>493436.09</c:v>
                </c:pt>
                <c:pt idx="49354">
                  <c:v>493446.06</c:v>
                </c:pt>
                <c:pt idx="49355">
                  <c:v>493456.13</c:v>
                </c:pt>
                <c:pt idx="49356">
                  <c:v>493466.09</c:v>
                </c:pt>
                <c:pt idx="49357">
                  <c:v>493476.06</c:v>
                </c:pt>
                <c:pt idx="49358">
                  <c:v>493486.06</c:v>
                </c:pt>
                <c:pt idx="49359">
                  <c:v>493496.09</c:v>
                </c:pt>
                <c:pt idx="49360">
                  <c:v>493506.06</c:v>
                </c:pt>
                <c:pt idx="49361">
                  <c:v>493516.06</c:v>
                </c:pt>
                <c:pt idx="49362">
                  <c:v>493526.06</c:v>
                </c:pt>
                <c:pt idx="49363">
                  <c:v>493536.06</c:v>
                </c:pt>
                <c:pt idx="49364">
                  <c:v>493546.06</c:v>
                </c:pt>
                <c:pt idx="49365">
                  <c:v>493556.06</c:v>
                </c:pt>
                <c:pt idx="49366">
                  <c:v>493566.09</c:v>
                </c:pt>
                <c:pt idx="49367">
                  <c:v>493576.06</c:v>
                </c:pt>
                <c:pt idx="49368">
                  <c:v>493586.06</c:v>
                </c:pt>
                <c:pt idx="49369">
                  <c:v>493596.06</c:v>
                </c:pt>
                <c:pt idx="49370">
                  <c:v>493606.06</c:v>
                </c:pt>
                <c:pt idx="49371">
                  <c:v>493616.06</c:v>
                </c:pt>
                <c:pt idx="49372">
                  <c:v>493626.06</c:v>
                </c:pt>
                <c:pt idx="49373">
                  <c:v>493636.03</c:v>
                </c:pt>
                <c:pt idx="49374">
                  <c:v>493646.06</c:v>
                </c:pt>
                <c:pt idx="49375">
                  <c:v>493656.06</c:v>
                </c:pt>
                <c:pt idx="49376">
                  <c:v>493666.03</c:v>
                </c:pt>
                <c:pt idx="49377">
                  <c:v>493676.06</c:v>
                </c:pt>
                <c:pt idx="49378">
                  <c:v>493686.06</c:v>
                </c:pt>
                <c:pt idx="49379">
                  <c:v>493696.03</c:v>
                </c:pt>
                <c:pt idx="49380">
                  <c:v>493706.06</c:v>
                </c:pt>
                <c:pt idx="49381">
                  <c:v>493716.06</c:v>
                </c:pt>
                <c:pt idx="49382">
                  <c:v>493726.03</c:v>
                </c:pt>
                <c:pt idx="49383">
                  <c:v>493736</c:v>
                </c:pt>
                <c:pt idx="49384">
                  <c:v>493746</c:v>
                </c:pt>
                <c:pt idx="49385">
                  <c:v>493756.06</c:v>
                </c:pt>
                <c:pt idx="49386">
                  <c:v>493766.03</c:v>
                </c:pt>
                <c:pt idx="49387">
                  <c:v>493776</c:v>
                </c:pt>
                <c:pt idx="49388">
                  <c:v>493786.06</c:v>
                </c:pt>
                <c:pt idx="49389">
                  <c:v>493796.03</c:v>
                </c:pt>
                <c:pt idx="49390">
                  <c:v>493806</c:v>
                </c:pt>
                <c:pt idx="49391">
                  <c:v>493816.06</c:v>
                </c:pt>
                <c:pt idx="49392">
                  <c:v>493826.03</c:v>
                </c:pt>
                <c:pt idx="49393">
                  <c:v>493836</c:v>
                </c:pt>
                <c:pt idx="49394">
                  <c:v>493846</c:v>
                </c:pt>
                <c:pt idx="49395">
                  <c:v>493856.03</c:v>
                </c:pt>
                <c:pt idx="49396">
                  <c:v>493866</c:v>
                </c:pt>
                <c:pt idx="49397">
                  <c:v>493876</c:v>
                </c:pt>
                <c:pt idx="49398">
                  <c:v>493886</c:v>
                </c:pt>
                <c:pt idx="49399">
                  <c:v>493896</c:v>
                </c:pt>
                <c:pt idx="49400">
                  <c:v>493906</c:v>
                </c:pt>
                <c:pt idx="49401">
                  <c:v>493916</c:v>
                </c:pt>
                <c:pt idx="49402">
                  <c:v>493926.03</c:v>
                </c:pt>
                <c:pt idx="49403">
                  <c:v>493936</c:v>
                </c:pt>
                <c:pt idx="49404">
                  <c:v>493946</c:v>
                </c:pt>
                <c:pt idx="49405">
                  <c:v>493955.97</c:v>
                </c:pt>
                <c:pt idx="49406">
                  <c:v>493966</c:v>
                </c:pt>
                <c:pt idx="49407">
                  <c:v>493976</c:v>
                </c:pt>
                <c:pt idx="49408">
                  <c:v>493986</c:v>
                </c:pt>
                <c:pt idx="49409">
                  <c:v>493996</c:v>
                </c:pt>
                <c:pt idx="49410">
                  <c:v>494006</c:v>
                </c:pt>
                <c:pt idx="49411">
                  <c:v>494016</c:v>
                </c:pt>
                <c:pt idx="49412">
                  <c:v>494025.97</c:v>
                </c:pt>
                <c:pt idx="49413">
                  <c:v>494036</c:v>
                </c:pt>
                <c:pt idx="49414">
                  <c:v>494046</c:v>
                </c:pt>
                <c:pt idx="49415">
                  <c:v>494055.97</c:v>
                </c:pt>
                <c:pt idx="49416">
                  <c:v>494066</c:v>
                </c:pt>
                <c:pt idx="49417">
                  <c:v>494076</c:v>
                </c:pt>
                <c:pt idx="49418">
                  <c:v>494085.97</c:v>
                </c:pt>
                <c:pt idx="49419">
                  <c:v>494095.94</c:v>
                </c:pt>
                <c:pt idx="49420">
                  <c:v>494105.94</c:v>
                </c:pt>
                <c:pt idx="49421">
                  <c:v>494115.97</c:v>
                </c:pt>
                <c:pt idx="49422">
                  <c:v>494125.94</c:v>
                </c:pt>
                <c:pt idx="49423">
                  <c:v>494135.94</c:v>
                </c:pt>
                <c:pt idx="49424">
                  <c:v>494146</c:v>
                </c:pt>
                <c:pt idx="49425">
                  <c:v>494155.97</c:v>
                </c:pt>
                <c:pt idx="49426">
                  <c:v>494165.94</c:v>
                </c:pt>
                <c:pt idx="49427">
                  <c:v>494176</c:v>
                </c:pt>
                <c:pt idx="49428">
                  <c:v>494185.97</c:v>
                </c:pt>
                <c:pt idx="49429">
                  <c:v>494195.94</c:v>
                </c:pt>
                <c:pt idx="49430">
                  <c:v>494205.94</c:v>
                </c:pt>
                <c:pt idx="49431">
                  <c:v>494215.97</c:v>
                </c:pt>
                <c:pt idx="49432">
                  <c:v>494225.94</c:v>
                </c:pt>
                <c:pt idx="49433">
                  <c:v>494235.94</c:v>
                </c:pt>
                <c:pt idx="49434">
                  <c:v>494245.94</c:v>
                </c:pt>
                <c:pt idx="49435">
                  <c:v>494255.94</c:v>
                </c:pt>
                <c:pt idx="49436">
                  <c:v>494265.94</c:v>
                </c:pt>
                <c:pt idx="49437">
                  <c:v>494275.94</c:v>
                </c:pt>
                <c:pt idx="49438">
                  <c:v>494285.94</c:v>
                </c:pt>
                <c:pt idx="49439">
                  <c:v>494295.94</c:v>
                </c:pt>
                <c:pt idx="49440">
                  <c:v>494305.94</c:v>
                </c:pt>
                <c:pt idx="49441">
                  <c:v>494315.91</c:v>
                </c:pt>
                <c:pt idx="49442">
                  <c:v>494325.94</c:v>
                </c:pt>
                <c:pt idx="49443">
                  <c:v>494335.94</c:v>
                </c:pt>
                <c:pt idx="49444">
                  <c:v>494345.94</c:v>
                </c:pt>
                <c:pt idx="49445">
                  <c:v>494355.91</c:v>
                </c:pt>
                <c:pt idx="49446">
                  <c:v>494365.94</c:v>
                </c:pt>
                <c:pt idx="49447">
                  <c:v>494375.94</c:v>
                </c:pt>
                <c:pt idx="49448">
                  <c:v>494385.91</c:v>
                </c:pt>
                <c:pt idx="49449">
                  <c:v>494395.94</c:v>
                </c:pt>
                <c:pt idx="49450">
                  <c:v>494405.94</c:v>
                </c:pt>
                <c:pt idx="49451">
                  <c:v>494415.91</c:v>
                </c:pt>
                <c:pt idx="49452">
                  <c:v>494425.94</c:v>
                </c:pt>
                <c:pt idx="49453">
                  <c:v>494435.94</c:v>
                </c:pt>
                <c:pt idx="49454">
                  <c:v>494445.91</c:v>
                </c:pt>
                <c:pt idx="49455">
                  <c:v>494455.88</c:v>
                </c:pt>
                <c:pt idx="49456">
                  <c:v>494465.88</c:v>
                </c:pt>
                <c:pt idx="49457">
                  <c:v>494475.91</c:v>
                </c:pt>
                <c:pt idx="49458">
                  <c:v>494485.88</c:v>
                </c:pt>
                <c:pt idx="49459">
                  <c:v>494495.88</c:v>
                </c:pt>
                <c:pt idx="49460">
                  <c:v>494505.94</c:v>
                </c:pt>
                <c:pt idx="49461">
                  <c:v>494515.91</c:v>
                </c:pt>
                <c:pt idx="49462">
                  <c:v>494525.88</c:v>
                </c:pt>
                <c:pt idx="49463">
                  <c:v>494535.94</c:v>
                </c:pt>
                <c:pt idx="49464">
                  <c:v>494545.91</c:v>
                </c:pt>
                <c:pt idx="49465">
                  <c:v>494555.88</c:v>
                </c:pt>
                <c:pt idx="49466">
                  <c:v>494565.88</c:v>
                </c:pt>
                <c:pt idx="49467">
                  <c:v>494575.91</c:v>
                </c:pt>
                <c:pt idx="49468">
                  <c:v>494585.88</c:v>
                </c:pt>
                <c:pt idx="49469">
                  <c:v>494595.88</c:v>
                </c:pt>
                <c:pt idx="49470">
                  <c:v>494605.88</c:v>
                </c:pt>
                <c:pt idx="49471">
                  <c:v>494615.88</c:v>
                </c:pt>
                <c:pt idx="49472">
                  <c:v>494625.88</c:v>
                </c:pt>
                <c:pt idx="49473">
                  <c:v>494635.88</c:v>
                </c:pt>
                <c:pt idx="49474">
                  <c:v>494645.88</c:v>
                </c:pt>
                <c:pt idx="49475">
                  <c:v>494655.88</c:v>
                </c:pt>
                <c:pt idx="49476">
                  <c:v>494665.88</c:v>
                </c:pt>
                <c:pt idx="49477">
                  <c:v>494675.84</c:v>
                </c:pt>
                <c:pt idx="49478">
                  <c:v>494685.88</c:v>
                </c:pt>
                <c:pt idx="49479">
                  <c:v>494695.88</c:v>
                </c:pt>
                <c:pt idx="49480">
                  <c:v>494705.84</c:v>
                </c:pt>
                <c:pt idx="49481">
                  <c:v>494715.81</c:v>
                </c:pt>
                <c:pt idx="49482">
                  <c:v>494725.88</c:v>
                </c:pt>
                <c:pt idx="49483">
                  <c:v>494735.88</c:v>
                </c:pt>
                <c:pt idx="49484">
                  <c:v>494745.84</c:v>
                </c:pt>
                <c:pt idx="49485">
                  <c:v>494755.88</c:v>
                </c:pt>
                <c:pt idx="49486">
                  <c:v>494765.88</c:v>
                </c:pt>
                <c:pt idx="49487">
                  <c:v>494775.84</c:v>
                </c:pt>
                <c:pt idx="49488">
                  <c:v>494785.81</c:v>
                </c:pt>
                <c:pt idx="49489">
                  <c:v>494795.88</c:v>
                </c:pt>
                <c:pt idx="49490">
                  <c:v>494805.84</c:v>
                </c:pt>
                <c:pt idx="49491">
                  <c:v>494815.81</c:v>
                </c:pt>
                <c:pt idx="49492">
                  <c:v>494825.81</c:v>
                </c:pt>
                <c:pt idx="49493">
                  <c:v>494835.84</c:v>
                </c:pt>
                <c:pt idx="49494">
                  <c:v>494845.81</c:v>
                </c:pt>
                <c:pt idx="49495">
                  <c:v>494855.81</c:v>
                </c:pt>
                <c:pt idx="49496">
                  <c:v>494865.84</c:v>
                </c:pt>
                <c:pt idx="49497">
                  <c:v>494875.81</c:v>
                </c:pt>
                <c:pt idx="49498">
                  <c:v>494885.81</c:v>
                </c:pt>
                <c:pt idx="49499">
                  <c:v>494895.88</c:v>
                </c:pt>
                <c:pt idx="49500">
                  <c:v>494905.84</c:v>
                </c:pt>
                <c:pt idx="49501">
                  <c:v>494915.81</c:v>
                </c:pt>
                <c:pt idx="49502">
                  <c:v>494925.81</c:v>
                </c:pt>
                <c:pt idx="49503">
                  <c:v>494935.84</c:v>
                </c:pt>
                <c:pt idx="49504">
                  <c:v>494945.81</c:v>
                </c:pt>
                <c:pt idx="49505">
                  <c:v>494955.81</c:v>
                </c:pt>
                <c:pt idx="49506">
                  <c:v>494965.81</c:v>
                </c:pt>
                <c:pt idx="49507">
                  <c:v>494975.81</c:v>
                </c:pt>
                <c:pt idx="49508">
                  <c:v>494985.81</c:v>
                </c:pt>
                <c:pt idx="49509">
                  <c:v>494995.81</c:v>
                </c:pt>
                <c:pt idx="49510">
                  <c:v>495005.81</c:v>
                </c:pt>
                <c:pt idx="49511">
                  <c:v>495015.81</c:v>
                </c:pt>
                <c:pt idx="49512">
                  <c:v>495025.81</c:v>
                </c:pt>
                <c:pt idx="49513">
                  <c:v>495035.78</c:v>
                </c:pt>
                <c:pt idx="49514">
                  <c:v>495045.81</c:v>
                </c:pt>
                <c:pt idx="49515">
                  <c:v>495055.81</c:v>
                </c:pt>
                <c:pt idx="49516">
                  <c:v>495065.78</c:v>
                </c:pt>
                <c:pt idx="49517">
                  <c:v>495075.75</c:v>
                </c:pt>
                <c:pt idx="49518">
                  <c:v>495085.81</c:v>
                </c:pt>
                <c:pt idx="49519">
                  <c:v>495095.81</c:v>
                </c:pt>
                <c:pt idx="49520">
                  <c:v>495105.78</c:v>
                </c:pt>
                <c:pt idx="49521">
                  <c:v>495115.81</c:v>
                </c:pt>
                <c:pt idx="49522">
                  <c:v>495125.81</c:v>
                </c:pt>
                <c:pt idx="49523">
                  <c:v>495135.78</c:v>
                </c:pt>
                <c:pt idx="49524">
                  <c:v>495145.75</c:v>
                </c:pt>
                <c:pt idx="49525">
                  <c:v>495155.81</c:v>
                </c:pt>
                <c:pt idx="49526">
                  <c:v>495165.78</c:v>
                </c:pt>
                <c:pt idx="49527">
                  <c:v>495175.75</c:v>
                </c:pt>
                <c:pt idx="49528">
                  <c:v>495185.75</c:v>
                </c:pt>
                <c:pt idx="49529">
                  <c:v>495195.78</c:v>
                </c:pt>
                <c:pt idx="49530">
                  <c:v>495205.75</c:v>
                </c:pt>
                <c:pt idx="49531">
                  <c:v>495215.75</c:v>
                </c:pt>
                <c:pt idx="49532">
                  <c:v>495225.78</c:v>
                </c:pt>
                <c:pt idx="49533">
                  <c:v>495235.75</c:v>
                </c:pt>
                <c:pt idx="49534">
                  <c:v>495245.75</c:v>
                </c:pt>
                <c:pt idx="49535">
                  <c:v>495255.81</c:v>
                </c:pt>
                <c:pt idx="49536">
                  <c:v>495265.78</c:v>
                </c:pt>
                <c:pt idx="49537">
                  <c:v>495275.75</c:v>
                </c:pt>
                <c:pt idx="49538">
                  <c:v>495285.75</c:v>
                </c:pt>
                <c:pt idx="49539">
                  <c:v>495295.72</c:v>
                </c:pt>
                <c:pt idx="49540">
                  <c:v>495305.75</c:v>
                </c:pt>
                <c:pt idx="49541">
                  <c:v>495315.75</c:v>
                </c:pt>
                <c:pt idx="49542">
                  <c:v>495325.75</c:v>
                </c:pt>
                <c:pt idx="49543">
                  <c:v>495335.75</c:v>
                </c:pt>
                <c:pt idx="49544">
                  <c:v>495345.75</c:v>
                </c:pt>
                <c:pt idx="49545">
                  <c:v>495355.75</c:v>
                </c:pt>
                <c:pt idx="49546">
                  <c:v>495365.75</c:v>
                </c:pt>
                <c:pt idx="49547">
                  <c:v>495375.75</c:v>
                </c:pt>
                <c:pt idx="49548">
                  <c:v>495385.75</c:v>
                </c:pt>
                <c:pt idx="49549">
                  <c:v>495395.75</c:v>
                </c:pt>
                <c:pt idx="49550">
                  <c:v>495405.75</c:v>
                </c:pt>
                <c:pt idx="49551">
                  <c:v>495415.75</c:v>
                </c:pt>
                <c:pt idx="49552">
                  <c:v>495425.72</c:v>
                </c:pt>
                <c:pt idx="49553">
                  <c:v>495435.69</c:v>
                </c:pt>
                <c:pt idx="49554">
                  <c:v>495445.75</c:v>
                </c:pt>
                <c:pt idx="49555">
                  <c:v>495455.72</c:v>
                </c:pt>
                <c:pt idx="49556">
                  <c:v>495465.69</c:v>
                </c:pt>
                <c:pt idx="49557">
                  <c:v>495475.75</c:v>
                </c:pt>
                <c:pt idx="49558">
                  <c:v>495485.75</c:v>
                </c:pt>
                <c:pt idx="49559">
                  <c:v>495495.72</c:v>
                </c:pt>
                <c:pt idx="49560">
                  <c:v>495505.69</c:v>
                </c:pt>
                <c:pt idx="49561">
                  <c:v>495515.75</c:v>
                </c:pt>
                <c:pt idx="49562">
                  <c:v>495525.72</c:v>
                </c:pt>
                <c:pt idx="49563">
                  <c:v>495535.69</c:v>
                </c:pt>
                <c:pt idx="49564">
                  <c:v>495545.69</c:v>
                </c:pt>
                <c:pt idx="49565">
                  <c:v>495555.72</c:v>
                </c:pt>
                <c:pt idx="49566">
                  <c:v>495565.69</c:v>
                </c:pt>
                <c:pt idx="49567">
                  <c:v>495575.69</c:v>
                </c:pt>
                <c:pt idx="49568">
                  <c:v>495585.72</c:v>
                </c:pt>
                <c:pt idx="49569">
                  <c:v>495595.69</c:v>
                </c:pt>
                <c:pt idx="49570">
                  <c:v>495605.69</c:v>
                </c:pt>
                <c:pt idx="49571">
                  <c:v>495615.72</c:v>
                </c:pt>
                <c:pt idx="49572">
                  <c:v>495625.69</c:v>
                </c:pt>
                <c:pt idx="49573">
                  <c:v>495635.69</c:v>
                </c:pt>
                <c:pt idx="49574">
                  <c:v>495645.69</c:v>
                </c:pt>
                <c:pt idx="49575">
                  <c:v>495655.66</c:v>
                </c:pt>
                <c:pt idx="49576">
                  <c:v>495665.69</c:v>
                </c:pt>
                <c:pt idx="49577">
                  <c:v>495675.69</c:v>
                </c:pt>
                <c:pt idx="49578">
                  <c:v>495685.69</c:v>
                </c:pt>
                <c:pt idx="49579">
                  <c:v>495695.69</c:v>
                </c:pt>
                <c:pt idx="49580">
                  <c:v>495705.69</c:v>
                </c:pt>
                <c:pt idx="49581">
                  <c:v>495715.69</c:v>
                </c:pt>
                <c:pt idx="49582">
                  <c:v>495725.69</c:v>
                </c:pt>
                <c:pt idx="49583">
                  <c:v>495735.69</c:v>
                </c:pt>
                <c:pt idx="49584">
                  <c:v>495745.69</c:v>
                </c:pt>
                <c:pt idx="49585">
                  <c:v>495755.66</c:v>
                </c:pt>
                <c:pt idx="49586">
                  <c:v>495765.69</c:v>
                </c:pt>
                <c:pt idx="49587">
                  <c:v>495775.69</c:v>
                </c:pt>
                <c:pt idx="49588">
                  <c:v>495785.66</c:v>
                </c:pt>
                <c:pt idx="49589">
                  <c:v>495795.63</c:v>
                </c:pt>
                <c:pt idx="49590">
                  <c:v>495805.69</c:v>
                </c:pt>
                <c:pt idx="49591">
                  <c:v>495815.66</c:v>
                </c:pt>
                <c:pt idx="49592">
                  <c:v>495825.63</c:v>
                </c:pt>
                <c:pt idx="49593">
                  <c:v>495835.69</c:v>
                </c:pt>
                <c:pt idx="49594">
                  <c:v>495845.69</c:v>
                </c:pt>
                <c:pt idx="49595">
                  <c:v>495855.66</c:v>
                </c:pt>
                <c:pt idx="49596">
                  <c:v>495865.63</c:v>
                </c:pt>
                <c:pt idx="49597">
                  <c:v>495875.69</c:v>
                </c:pt>
                <c:pt idx="49598">
                  <c:v>495885.66</c:v>
                </c:pt>
                <c:pt idx="49599">
                  <c:v>495895.63</c:v>
                </c:pt>
                <c:pt idx="49600">
                  <c:v>495905.63</c:v>
                </c:pt>
                <c:pt idx="49601">
                  <c:v>495915.66</c:v>
                </c:pt>
                <c:pt idx="49602">
                  <c:v>495925.63</c:v>
                </c:pt>
                <c:pt idx="49603">
                  <c:v>495935.63</c:v>
                </c:pt>
                <c:pt idx="49604">
                  <c:v>495945.66</c:v>
                </c:pt>
                <c:pt idx="49605">
                  <c:v>495955.63</c:v>
                </c:pt>
                <c:pt idx="49606">
                  <c:v>495965.63</c:v>
                </c:pt>
                <c:pt idx="49607">
                  <c:v>495975.63</c:v>
                </c:pt>
                <c:pt idx="49608">
                  <c:v>495985.63</c:v>
                </c:pt>
                <c:pt idx="49609">
                  <c:v>495995.63</c:v>
                </c:pt>
                <c:pt idx="49610">
                  <c:v>496005.63</c:v>
                </c:pt>
                <c:pt idx="49611">
                  <c:v>496015.59</c:v>
                </c:pt>
                <c:pt idx="49612">
                  <c:v>496025.63</c:v>
                </c:pt>
                <c:pt idx="49613">
                  <c:v>496035.63</c:v>
                </c:pt>
                <c:pt idx="49614">
                  <c:v>496045.59</c:v>
                </c:pt>
                <c:pt idx="49615">
                  <c:v>496055.63</c:v>
                </c:pt>
                <c:pt idx="49616">
                  <c:v>496065.63</c:v>
                </c:pt>
                <c:pt idx="49617">
                  <c:v>496075.63</c:v>
                </c:pt>
                <c:pt idx="49618">
                  <c:v>496085.63</c:v>
                </c:pt>
                <c:pt idx="49619">
                  <c:v>496095.63</c:v>
                </c:pt>
                <c:pt idx="49620">
                  <c:v>496105.63</c:v>
                </c:pt>
                <c:pt idx="49621">
                  <c:v>496115.59</c:v>
                </c:pt>
                <c:pt idx="49622">
                  <c:v>496125.63</c:v>
                </c:pt>
                <c:pt idx="49623">
                  <c:v>496135.63</c:v>
                </c:pt>
                <c:pt idx="49624">
                  <c:v>496145.59</c:v>
                </c:pt>
                <c:pt idx="49625">
                  <c:v>496155.56</c:v>
                </c:pt>
                <c:pt idx="49626">
                  <c:v>496165.63</c:v>
                </c:pt>
                <c:pt idx="49627">
                  <c:v>496175.59</c:v>
                </c:pt>
                <c:pt idx="49628">
                  <c:v>496185.56</c:v>
                </c:pt>
                <c:pt idx="49629">
                  <c:v>496195.63</c:v>
                </c:pt>
                <c:pt idx="49630">
                  <c:v>496205.59</c:v>
                </c:pt>
                <c:pt idx="49631">
                  <c:v>496215.56</c:v>
                </c:pt>
                <c:pt idx="49632">
                  <c:v>496225.56</c:v>
                </c:pt>
                <c:pt idx="49633">
                  <c:v>496235.63</c:v>
                </c:pt>
                <c:pt idx="49634">
                  <c:v>496245.59</c:v>
                </c:pt>
                <c:pt idx="49635">
                  <c:v>496255.56</c:v>
                </c:pt>
                <c:pt idx="49636">
                  <c:v>496265.56</c:v>
                </c:pt>
                <c:pt idx="49637">
                  <c:v>496275.59</c:v>
                </c:pt>
                <c:pt idx="49638">
                  <c:v>496285.56</c:v>
                </c:pt>
                <c:pt idx="49639">
                  <c:v>496295.56</c:v>
                </c:pt>
                <c:pt idx="49640">
                  <c:v>496305.59</c:v>
                </c:pt>
                <c:pt idx="49641">
                  <c:v>496315.56</c:v>
                </c:pt>
                <c:pt idx="49642">
                  <c:v>496325.56</c:v>
                </c:pt>
                <c:pt idx="49643">
                  <c:v>496335.56</c:v>
                </c:pt>
                <c:pt idx="49644">
                  <c:v>496345.56</c:v>
                </c:pt>
                <c:pt idx="49645">
                  <c:v>496355.56</c:v>
                </c:pt>
                <c:pt idx="49646">
                  <c:v>496365.56</c:v>
                </c:pt>
                <c:pt idx="49647">
                  <c:v>496375.56</c:v>
                </c:pt>
                <c:pt idx="49648">
                  <c:v>496385.56</c:v>
                </c:pt>
                <c:pt idx="49649">
                  <c:v>496395.56</c:v>
                </c:pt>
                <c:pt idx="49650">
                  <c:v>496405.53</c:v>
                </c:pt>
                <c:pt idx="49651">
                  <c:v>496415.56</c:v>
                </c:pt>
                <c:pt idx="49652">
                  <c:v>496425.56</c:v>
                </c:pt>
                <c:pt idx="49653">
                  <c:v>496435.56</c:v>
                </c:pt>
                <c:pt idx="49654">
                  <c:v>496445.56</c:v>
                </c:pt>
                <c:pt idx="49655">
                  <c:v>496455.56</c:v>
                </c:pt>
                <c:pt idx="49656">
                  <c:v>496465.56</c:v>
                </c:pt>
                <c:pt idx="49657">
                  <c:v>496475.53</c:v>
                </c:pt>
                <c:pt idx="49658">
                  <c:v>496485.5</c:v>
                </c:pt>
                <c:pt idx="49659">
                  <c:v>496495.56</c:v>
                </c:pt>
                <c:pt idx="49660">
                  <c:v>496505.53</c:v>
                </c:pt>
                <c:pt idx="49661">
                  <c:v>496515.5</c:v>
                </c:pt>
                <c:pt idx="49662">
                  <c:v>496525.56</c:v>
                </c:pt>
                <c:pt idx="49663">
                  <c:v>496535.53</c:v>
                </c:pt>
                <c:pt idx="49664">
                  <c:v>496545.5</c:v>
                </c:pt>
                <c:pt idx="49665">
                  <c:v>496555.56</c:v>
                </c:pt>
                <c:pt idx="49666">
                  <c:v>496565.53</c:v>
                </c:pt>
                <c:pt idx="49667">
                  <c:v>496575.5</c:v>
                </c:pt>
                <c:pt idx="49668">
                  <c:v>496585.5</c:v>
                </c:pt>
                <c:pt idx="49669">
                  <c:v>496595.56</c:v>
                </c:pt>
                <c:pt idx="49670">
                  <c:v>496605.53</c:v>
                </c:pt>
                <c:pt idx="49671">
                  <c:v>496615.5</c:v>
                </c:pt>
                <c:pt idx="49672">
                  <c:v>496625.5</c:v>
                </c:pt>
                <c:pt idx="49673">
                  <c:v>496635.53</c:v>
                </c:pt>
                <c:pt idx="49674">
                  <c:v>496645.5</c:v>
                </c:pt>
                <c:pt idx="49675">
                  <c:v>496655.5</c:v>
                </c:pt>
                <c:pt idx="49676">
                  <c:v>496665.53</c:v>
                </c:pt>
                <c:pt idx="49677">
                  <c:v>496675.5</c:v>
                </c:pt>
                <c:pt idx="49678">
                  <c:v>496685.5</c:v>
                </c:pt>
                <c:pt idx="49679">
                  <c:v>496695.5</c:v>
                </c:pt>
                <c:pt idx="49680">
                  <c:v>496705.5</c:v>
                </c:pt>
                <c:pt idx="49681">
                  <c:v>496715.5</c:v>
                </c:pt>
                <c:pt idx="49682">
                  <c:v>496725.5</c:v>
                </c:pt>
                <c:pt idx="49683">
                  <c:v>496735.47</c:v>
                </c:pt>
                <c:pt idx="49684">
                  <c:v>496745.5</c:v>
                </c:pt>
                <c:pt idx="49685">
                  <c:v>496755.5</c:v>
                </c:pt>
                <c:pt idx="49686">
                  <c:v>496765.47</c:v>
                </c:pt>
                <c:pt idx="49687">
                  <c:v>496775.5</c:v>
                </c:pt>
                <c:pt idx="49688">
                  <c:v>496785.5</c:v>
                </c:pt>
                <c:pt idx="49689">
                  <c:v>496795.5</c:v>
                </c:pt>
                <c:pt idx="49690">
                  <c:v>496805.44</c:v>
                </c:pt>
                <c:pt idx="49691">
                  <c:v>496815.5</c:v>
                </c:pt>
                <c:pt idx="49692">
                  <c:v>496825.5</c:v>
                </c:pt>
                <c:pt idx="49693">
                  <c:v>496835.47</c:v>
                </c:pt>
                <c:pt idx="49694">
                  <c:v>496845.44</c:v>
                </c:pt>
                <c:pt idx="49695">
                  <c:v>496855.5</c:v>
                </c:pt>
                <c:pt idx="49696">
                  <c:v>496865.47</c:v>
                </c:pt>
                <c:pt idx="49697">
                  <c:v>496875.44</c:v>
                </c:pt>
                <c:pt idx="49698">
                  <c:v>496885.5</c:v>
                </c:pt>
                <c:pt idx="49699">
                  <c:v>496895.47</c:v>
                </c:pt>
                <c:pt idx="49700">
                  <c:v>496905.44</c:v>
                </c:pt>
                <c:pt idx="49701">
                  <c:v>496915.5</c:v>
                </c:pt>
                <c:pt idx="49702">
                  <c:v>496925.47</c:v>
                </c:pt>
                <c:pt idx="49703">
                  <c:v>496935.44</c:v>
                </c:pt>
                <c:pt idx="49704">
                  <c:v>496945.44</c:v>
                </c:pt>
                <c:pt idx="49705">
                  <c:v>496955.5</c:v>
                </c:pt>
                <c:pt idx="49706">
                  <c:v>496965.44</c:v>
                </c:pt>
                <c:pt idx="49707">
                  <c:v>496975.44</c:v>
                </c:pt>
                <c:pt idx="49708">
                  <c:v>496985.44</c:v>
                </c:pt>
                <c:pt idx="49709">
                  <c:v>496995.47</c:v>
                </c:pt>
                <c:pt idx="49710">
                  <c:v>497005.44</c:v>
                </c:pt>
                <c:pt idx="49711">
                  <c:v>497015.44</c:v>
                </c:pt>
                <c:pt idx="49712">
                  <c:v>497025.47</c:v>
                </c:pt>
                <c:pt idx="49713">
                  <c:v>497035.44</c:v>
                </c:pt>
                <c:pt idx="49714">
                  <c:v>497045.44</c:v>
                </c:pt>
                <c:pt idx="49715">
                  <c:v>497055.44</c:v>
                </c:pt>
                <c:pt idx="49716">
                  <c:v>497065.44</c:v>
                </c:pt>
                <c:pt idx="49717">
                  <c:v>497075.44</c:v>
                </c:pt>
                <c:pt idx="49718">
                  <c:v>497085.44</c:v>
                </c:pt>
                <c:pt idx="49719">
                  <c:v>497095.41</c:v>
                </c:pt>
                <c:pt idx="49720">
                  <c:v>497105.44</c:v>
                </c:pt>
                <c:pt idx="49721">
                  <c:v>497115.44</c:v>
                </c:pt>
                <c:pt idx="49722">
                  <c:v>497125.41</c:v>
                </c:pt>
                <c:pt idx="49723">
                  <c:v>497135.44</c:v>
                </c:pt>
                <c:pt idx="49724">
                  <c:v>497145.44</c:v>
                </c:pt>
                <c:pt idx="49725">
                  <c:v>497155.41</c:v>
                </c:pt>
                <c:pt idx="49726">
                  <c:v>497165.38</c:v>
                </c:pt>
                <c:pt idx="49727">
                  <c:v>497175.44</c:v>
                </c:pt>
                <c:pt idx="49728">
                  <c:v>497185.44</c:v>
                </c:pt>
                <c:pt idx="49729">
                  <c:v>497195.41</c:v>
                </c:pt>
                <c:pt idx="49730">
                  <c:v>497205.38</c:v>
                </c:pt>
                <c:pt idx="49731">
                  <c:v>497215.44</c:v>
                </c:pt>
                <c:pt idx="49732">
                  <c:v>497225.41</c:v>
                </c:pt>
                <c:pt idx="49733">
                  <c:v>497235.38</c:v>
                </c:pt>
                <c:pt idx="49734">
                  <c:v>497245.44</c:v>
                </c:pt>
                <c:pt idx="49735">
                  <c:v>497255.41</c:v>
                </c:pt>
                <c:pt idx="49736">
                  <c:v>497265.38</c:v>
                </c:pt>
                <c:pt idx="49737">
                  <c:v>497275.44</c:v>
                </c:pt>
                <c:pt idx="49738">
                  <c:v>497285.41</c:v>
                </c:pt>
                <c:pt idx="49739">
                  <c:v>497295.38</c:v>
                </c:pt>
                <c:pt idx="49740">
                  <c:v>497305.38</c:v>
                </c:pt>
                <c:pt idx="49741">
                  <c:v>497315.41</c:v>
                </c:pt>
                <c:pt idx="49742">
                  <c:v>497325.38</c:v>
                </c:pt>
                <c:pt idx="49743">
                  <c:v>497335.38</c:v>
                </c:pt>
                <c:pt idx="49744">
                  <c:v>497345.38</c:v>
                </c:pt>
                <c:pt idx="49745">
                  <c:v>497355.41</c:v>
                </c:pt>
                <c:pt idx="49746">
                  <c:v>497365.38</c:v>
                </c:pt>
                <c:pt idx="49747">
                  <c:v>497375.38</c:v>
                </c:pt>
                <c:pt idx="49748">
                  <c:v>497385.41</c:v>
                </c:pt>
                <c:pt idx="49749">
                  <c:v>497395.38</c:v>
                </c:pt>
                <c:pt idx="49750">
                  <c:v>497405.38</c:v>
                </c:pt>
                <c:pt idx="49751">
                  <c:v>497415.38</c:v>
                </c:pt>
                <c:pt idx="49752">
                  <c:v>497425.38</c:v>
                </c:pt>
                <c:pt idx="49753">
                  <c:v>497435.38</c:v>
                </c:pt>
                <c:pt idx="49754">
                  <c:v>497445.38</c:v>
                </c:pt>
                <c:pt idx="49755">
                  <c:v>497455.34</c:v>
                </c:pt>
                <c:pt idx="49756">
                  <c:v>497465.38</c:v>
                </c:pt>
                <c:pt idx="49757">
                  <c:v>497475.38</c:v>
                </c:pt>
                <c:pt idx="49758">
                  <c:v>497485.34</c:v>
                </c:pt>
                <c:pt idx="49759">
                  <c:v>497495.38</c:v>
                </c:pt>
                <c:pt idx="49760">
                  <c:v>497505.38</c:v>
                </c:pt>
                <c:pt idx="49761">
                  <c:v>497515.34</c:v>
                </c:pt>
                <c:pt idx="49762">
                  <c:v>497525.31</c:v>
                </c:pt>
                <c:pt idx="49763">
                  <c:v>497535.38</c:v>
                </c:pt>
                <c:pt idx="49764">
                  <c:v>497545.38</c:v>
                </c:pt>
                <c:pt idx="49765">
                  <c:v>497555.31</c:v>
                </c:pt>
                <c:pt idx="49766">
                  <c:v>497565.31</c:v>
                </c:pt>
                <c:pt idx="49767">
                  <c:v>497575.38</c:v>
                </c:pt>
                <c:pt idx="49768">
                  <c:v>497585.34</c:v>
                </c:pt>
                <c:pt idx="49769">
                  <c:v>497595.31</c:v>
                </c:pt>
                <c:pt idx="49770">
                  <c:v>497605.38</c:v>
                </c:pt>
                <c:pt idx="49771">
                  <c:v>497615.34</c:v>
                </c:pt>
                <c:pt idx="49772">
                  <c:v>497625.31</c:v>
                </c:pt>
                <c:pt idx="49773">
                  <c:v>497635.38</c:v>
                </c:pt>
                <c:pt idx="49774">
                  <c:v>497645.34</c:v>
                </c:pt>
                <c:pt idx="49775">
                  <c:v>497655.31</c:v>
                </c:pt>
                <c:pt idx="49776">
                  <c:v>497665.31</c:v>
                </c:pt>
                <c:pt idx="49777">
                  <c:v>497675.31</c:v>
                </c:pt>
                <c:pt idx="49778">
                  <c:v>497685.31</c:v>
                </c:pt>
                <c:pt idx="49779">
                  <c:v>497695.31</c:v>
                </c:pt>
                <c:pt idx="49780">
                  <c:v>497705.31</c:v>
                </c:pt>
                <c:pt idx="49781">
                  <c:v>497715.31</c:v>
                </c:pt>
                <c:pt idx="49782">
                  <c:v>497725.31</c:v>
                </c:pt>
                <c:pt idx="49783">
                  <c:v>497735.31</c:v>
                </c:pt>
                <c:pt idx="49784">
                  <c:v>497745.34</c:v>
                </c:pt>
                <c:pt idx="49785">
                  <c:v>497755.31</c:v>
                </c:pt>
                <c:pt idx="49786">
                  <c:v>497765.31</c:v>
                </c:pt>
                <c:pt idx="49787">
                  <c:v>497775.31</c:v>
                </c:pt>
                <c:pt idx="49788">
                  <c:v>497785.31</c:v>
                </c:pt>
                <c:pt idx="49789">
                  <c:v>497795.31</c:v>
                </c:pt>
                <c:pt idx="49790">
                  <c:v>497805.31</c:v>
                </c:pt>
                <c:pt idx="49791">
                  <c:v>497815.28</c:v>
                </c:pt>
                <c:pt idx="49792">
                  <c:v>497825.31</c:v>
                </c:pt>
                <c:pt idx="49793">
                  <c:v>497835.31</c:v>
                </c:pt>
                <c:pt idx="49794">
                  <c:v>497845.28</c:v>
                </c:pt>
                <c:pt idx="49795">
                  <c:v>497855.31</c:v>
                </c:pt>
                <c:pt idx="49796">
                  <c:v>497865.31</c:v>
                </c:pt>
                <c:pt idx="49797">
                  <c:v>497875.28</c:v>
                </c:pt>
                <c:pt idx="49798">
                  <c:v>497885.25</c:v>
                </c:pt>
                <c:pt idx="49799">
                  <c:v>497895.31</c:v>
                </c:pt>
                <c:pt idx="49800">
                  <c:v>497905.28</c:v>
                </c:pt>
                <c:pt idx="49801">
                  <c:v>497915.25</c:v>
                </c:pt>
                <c:pt idx="49802">
                  <c:v>497925.25</c:v>
                </c:pt>
                <c:pt idx="49803">
                  <c:v>497935.31</c:v>
                </c:pt>
                <c:pt idx="49804">
                  <c:v>497945.28</c:v>
                </c:pt>
                <c:pt idx="49805">
                  <c:v>497955.25</c:v>
                </c:pt>
                <c:pt idx="49806">
                  <c:v>497965.31</c:v>
                </c:pt>
                <c:pt idx="49807">
                  <c:v>497975.28</c:v>
                </c:pt>
                <c:pt idx="49808">
                  <c:v>497985.25</c:v>
                </c:pt>
                <c:pt idx="49809">
                  <c:v>497995.25</c:v>
                </c:pt>
                <c:pt idx="49810">
                  <c:v>498005.28</c:v>
                </c:pt>
                <c:pt idx="49811">
                  <c:v>498015.25</c:v>
                </c:pt>
                <c:pt idx="49812">
                  <c:v>498025.25</c:v>
                </c:pt>
                <c:pt idx="49813">
                  <c:v>498035.25</c:v>
                </c:pt>
                <c:pt idx="49814">
                  <c:v>498045.25</c:v>
                </c:pt>
                <c:pt idx="49815">
                  <c:v>498055.25</c:v>
                </c:pt>
                <c:pt idx="49816">
                  <c:v>498065.25</c:v>
                </c:pt>
                <c:pt idx="49817">
                  <c:v>498075.25</c:v>
                </c:pt>
                <c:pt idx="49818">
                  <c:v>498085.25</c:v>
                </c:pt>
                <c:pt idx="49819">
                  <c:v>498095.25</c:v>
                </c:pt>
                <c:pt idx="49820">
                  <c:v>498105.28</c:v>
                </c:pt>
                <c:pt idx="49821">
                  <c:v>498115.25</c:v>
                </c:pt>
                <c:pt idx="49822">
                  <c:v>498125.25</c:v>
                </c:pt>
                <c:pt idx="49823">
                  <c:v>498135.25</c:v>
                </c:pt>
                <c:pt idx="49824">
                  <c:v>498145.25</c:v>
                </c:pt>
                <c:pt idx="49825">
                  <c:v>498155.25</c:v>
                </c:pt>
                <c:pt idx="49826">
                  <c:v>498165.25</c:v>
                </c:pt>
                <c:pt idx="49827">
                  <c:v>498175.22</c:v>
                </c:pt>
                <c:pt idx="49828">
                  <c:v>498185.25</c:v>
                </c:pt>
                <c:pt idx="49829">
                  <c:v>498195.25</c:v>
                </c:pt>
                <c:pt idx="49830">
                  <c:v>498205.22</c:v>
                </c:pt>
                <c:pt idx="49831">
                  <c:v>498215.25</c:v>
                </c:pt>
                <c:pt idx="49832">
                  <c:v>498225.25</c:v>
                </c:pt>
                <c:pt idx="49833">
                  <c:v>498235.22</c:v>
                </c:pt>
                <c:pt idx="49834">
                  <c:v>498245.19</c:v>
                </c:pt>
                <c:pt idx="49835">
                  <c:v>498255.25</c:v>
                </c:pt>
                <c:pt idx="49836">
                  <c:v>498265.22</c:v>
                </c:pt>
                <c:pt idx="49837">
                  <c:v>498275.19</c:v>
                </c:pt>
                <c:pt idx="49838">
                  <c:v>498285.19</c:v>
                </c:pt>
                <c:pt idx="49839">
                  <c:v>498295.25</c:v>
                </c:pt>
                <c:pt idx="49840">
                  <c:v>498305.22</c:v>
                </c:pt>
                <c:pt idx="49841">
                  <c:v>498315.19</c:v>
                </c:pt>
                <c:pt idx="49842">
                  <c:v>498325.25</c:v>
                </c:pt>
                <c:pt idx="49843">
                  <c:v>498335.22</c:v>
                </c:pt>
                <c:pt idx="49844">
                  <c:v>498345.19</c:v>
                </c:pt>
                <c:pt idx="49845">
                  <c:v>498355.19</c:v>
                </c:pt>
                <c:pt idx="49846">
                  <c:v>498365.22</c:v>
                </c:pt>
                <c:pt idx="49847">
                  <c:v>498375.19</c:v>
                </c:pt>
                <c:pt idx="49848">
                  <c:v>498385.19</c:v>
                </c:pt>
                <c:pt idx="49849">
                  <c:v>498395.19</c:v>
                </c:pt>
                <c:pt idx="49850">
                  <c:v>498405.19</c:v>
                </c:pt>
                <c:pt idx="49851">
                  <c:v>498415.19</c:v>
                </c:pt>
                <c:pt idx="49852">
                  <c:v>498425.19</c:v>
                </c:pt>
                <c:pt idx="49853">
                  <c:v>498435.19</c:v>
                </c:pt>
                <c:pt idx="49854">
                  <c:v>498445.19</c:v>
                </c:pt>
                <c:pt idx="49855">
                  <c:v>498455.19</c:v>
                </c:pt>
                <c:pt idx="49856">
                  <c:v>498465.22</c:v>
                </c:pt>
                <c:pt idx="49857">
                  <c:v>498475.19</c:v>
                </c:pt>
                <c:pt idx="49858">
                  <c:v>498485.19</c:v>
                </c:pt>
                <c:pt idx="49859">
                  <c:v>498495.16</c:v>
                </c:pt>
                <c:pt idx="49860">
                  <c:v>498505.13</c:v>
                </c:pt>
                <c:pt idx="49861">
                  <c:v>498515.19</c:v>
                </c:pt>
                <c:pt idx="49862">
                  <c:v>498525.19</c:v>
                </c:pt>
                <c:pt idx="49863">
                  <c:v>498535.16</c:v>
                </c:pt>
                <c:pt idx="49864">
                  <c:v>498545.19</c:v>
                </c:pt>
                <c:pt idx="49865">
                  <c:v>498555.19</c:v>
                </c:pt>
                <c:pt idx="49866">
                  <c:v>498565.16</c:v>
                </c:pt>
                <c:pt idx="49867">
                  <c:v>498575.19</c:v>
                </c:pt>
                <c:pt idx="49868">
                  <c:v>498585.19</c:v>
                </c:pt>
                <c:pt idx="49869">
                  <c:v>498595.16</c:v>
                </c:pt>
                <c:pt idx="49870">
                  <c:v>498605.13</c:v>
                </c:pt>
                <c:pt idx="49871">
                  <c:v>498615.19</c:v>
                </c:pt>
                <c:pt idx="49872">
                  <c:v>498625.16</c:v>
                </c:pt>
                <c:pt idx="49873">
                  <c:v>498635.13</c:v>
                </c:pt>
                <c:pt idx="49874">
                  <c:v>498645.13</c:v>
                </c:pt>
                <c:pt idx="49875">
                  <c:v>498655.16</c:v>
                </c:pt>
                <c:pt idx="49876">
                  <c:v>498665.13</c:v>
                </c:pt>
                <c:pt idx="49877">
                  <c:v>498675.13</c:v>
                </c:pt>
                <c:pt idx="49878">
                  <c:v>498685.19</c:v>
                </c:pt>
                <c:pt idx="49879">
                  <c:v>498695.16</c:v>
                </c:pt>
                <c:pt idx="49880">
                  <c:v>498705.13</c:v>
                </c:pt>
                <c:pt idx="49881">
                  <c:v>498715.13</c:v>
                </c:pt>
                <c:pt idx="49882">
                  <c:v>498725.16</c:v>
                </c:pt>
                <c:pt idx="49883">
                  <c:v>498735.13</c:v>
                </c:pt>
                <c:pt idx="49884">
                  <c:v>498745.13</c:v>
                </c:pt>
                <c:pt idx="49885">
                  <c:v>498755.16</c:v>
                </c:pt>
                <c:pt idx="49886">
                  <c:v>498765.13</c:v>
                </c:pt>
                <c:pt idx="49887">
                  <c:v>498775.13</c:v>
                </c:pt>
                <c:pt idx="49888">
                  <c:v>498785.13</c:v>
                </c:pt>
                <c:pt idx="49889">
                  <c:v>498795.13</c:v>
                </c:pt>
                <c:pt idx="49890">
                  <c:v>498805.13</c:v>
                </c:pt>
                <c:pt idx="49891">
                  <c:v>498815.13</c:v>
                </c:pt>
                <c:pt idx="49892">
                  <c:v>498825.09</c:v>
                </c:pt>
                <c:pt idx="49893">
                  <c:v>498835.13</c:v>
                </c:pt>
                <c:pt idx="49894">
                  <c:v>498845.13</c:v>
                </c:pt>
                <c:pt idx="49895">
                  <c:v>498855.09</c:v>
                </c:pt>
                <c:pt idx="49896">
                  <c:v>498865.06</c:v>
                </c:pt>
                <c:pt idx="49897">
                  <c:v>498875.13</c:v>
                </c:pt>
                <c:pt idx="49898">
                  <c:v>498885.13</c:v>
                </c:pt>
                <c:pt idx="49899">
                  <c:v>498895.09</c:v>
                </c:pt>
                <c:pt idx="49900">
                  <c:v>498905.13</c:v>
                </c:pt>
                <c:pt idx="49901">
                  <c:v>498915.13</c:v>
                </c:pt>
                <c:pt idx="49902">
                  <c:v>498925.09</c:v>
                </c:pt>
                <c:pt idx="49903">
                  <c:v>498935.13</c:v>
                </c:pt>
                <c:pt idx="49904">
                  <c:v>498945.13</c:v>
                </c:pt>
                <c:pt idx="49905">
                  <c:v>498955.09</c:v>
                </c:pt>
                <c:pt idx="49906">
                  <c:v>498965.06</c:v>
                </c:pt>
                <c:pt idx="49907">
                  <c:v>498975.13</c:v>
                </c:pt>
                <c:pt idx="49908">
                  <c:v>498985.09</c:v>
                </c:pt>
                <c:pt idx="49909">
                  <c:v>498995.06</c:v>
                </c:pt>
                <c:pt idx="49910">
                  <c:v>499005.06</c:v>
                </c:pt>
                <c:pt idx="49911">
                  <c:v>499015.09</c:v>
                </c:pt>
                <c:pt idx="49912">
                  <c:v>499025.06</c:v>
                </c:pt>
                <c:pt idx="49913">
                  <c:v>499035.06</c:v>
                </c:pt>
                <c:pt idx="49914">
                  <c:v>499045.13</c:v>
                </c:pt>
                <c:pt idx="49915">
                  <c:v>499055.09</c:v>
                </c:pt>
                <c:pt idx="49916">
                  <c:v>499065.06</c:v>
                </c:pt>
                <c:pt idx="49917">
                  <c:v>499075.06</c:v>
                </c:pt>
                <c:pt idx="49918">
                  <c:v>499085.09</c:v>
                </c:pt>
                <c:pt idx="49919">
                  <c:v>499095.06</c:v>
                </c:pt>
                <c:pt idx="49920">
                  <c:v>499105.06</c:v>
                </c:pt>
                <c:pt idx="49921">
                  <c:v>499115.06</c:v>
                </c:pt>
                <c:pt idx="49922">
                  <c:v>499125.06</c:v>
                </c:pt>
                <c:pt idx="49923">
                  <c:v>499135.06</c:v>
                </c:pt>
                <c:pt idx="49924">
                  <c:v>499145.06</c:v>
                </c:pt>
                <c:pt idx="49925">
                  <c:v>499155.06</c:v>
                </c:pt>
                <c:pt idx="49926">
                  <c:v>499165.06</c:v>
                </c:pt>
                <c:pt idx="49927">
                  <c:v>499175.06</c:v>
                </c:pt>
                <c:pt idx="49928">
                  <c:v>499185.03</c:v>
                </c:pt>
                <c:pt idx="49929">
                  <c:v>499195.06</c:v>
                </c:pt>
                <c:pt idx="49930">
                  <c:v>499205.06</c:v>
                </c:pt>
                <c:pt idx="49931">
                  <c:v>499215.03</c:v>
                </c:pt>
                <c:pt idx="49932">
                  <c:v>499225</c:v>
                </c:pt>
                <c:pt idx="49933">
                  <c:v>499235.06</c:v>
                </c:pt>
                <c:pt idx="49934">
                  <c:v>499245.03</c:v>
                </c:pt>
                <c:pt idx="49935">
                  <c:v>499255</c:v>
                </c:pt>
                <c:pt idx="49936">
                  <c:v>499265.06</c:v>
                </c:pt>
                <c:pt idx="49937">
                  <c:v>499275.06</c:v>
                </c:pt>
                <c:pt idx="49938">
                  <c:v>499285.03</c:v>
                </c:pt>
                <c:pt idx="49939">
                  <c:v>499295.06</c:v>
                </c:pt>
                <c:pt idx="49940">
                  <c:v>499305.06</c:v>
                </c:pt>
                <c:pt idx="49941">
                  <c:v>499315.03</c:v>
                </c:pt>
                <c:pt idx="49942">
                  <c:v>499325</c:v>
                </c:pt>
                <c:pt idx="49943">
                  <c:v>499335</c:v>
                </c:pt>
                <c:pt idx="49944">
                  <c:v>499345.03</c:v>
                </c:pt>
                <c:pt idx="49945">
                  <c:v>499355</c:v>
                </c:pt>
                <c:pt idx="49946">
                  <c:v>499365</c:v>
                </c:pt>
                <c:pt idx="49947">
                  <c:v>499375.03</c:v>
                </c:pt>
                <c:pt idx="49948">
                  <c:v>499385</c:v>
                </c:pt>
                <c:pt idx="49949">
                  <c:v>499395</c:v>
                </c:pt>
                <c:pt idx="49950">
                  <c:v>499405.03</c:v>
                </c:pt>
                <c:pt idx="49951">
                  <c:v>499415</c:v>
                </c:pt>
                <c:pt idx="49952">
                  <c:v>499425</c:v>
                </c:pt>
                <c:pt idx="49953">
                  <c:v>499435</c:v>
                </c:pt>
                <c:pt idx="49954">
                  <c:v>499445.03</c:v>
                </c:pt>
                <c:pt idx="49955">
                  <c:v>499455</c:v>
                </c:pt>
                <c:pt idx="49956">
                  <c:v>499465</c:v>
                </c:pt>
                <c:pt idx="49957">
                  <c:v>499475</c:v>
                </c:pt>
                <c:pt idx="49958">
                  <c:v>499485</c:v>
                </c:pt>
                <c:pt idx="49959">
                  <c:v>499495</c:v>
                </c:pt>
                <c:pt idx="49960">
                  <c:v>499505</c:v>
                </c:pt>
                <c:pt idx="49961">
                  <c:v>499515</c:v>
                </c:pt>
                <c:pt idx="49962">
                  <c:v>499525</c:v>
                </c:pt>
                <c:pt idx="49963">
                  <c:v>499535</c:v>
                </c:pt>
                <c:pt idx="49964">
                  <c:v>499544.97</c:v>
                </c:pt>
                <c:pt idx="49965">
                  <c:v>499555</c:v>
                </c:pt>
                <c:pt idx="49966">
                  <c:v>499565</c:v>
                </c:pt>
                <c:pt idx="49967">
                  <c:v>499574.97</c:v>
                </c:pt>
                <c:pt idx="49968">
                  <c:v>499584.94</c:v>
                </c:pt>
                <c:pt idx="49969">
                  <c:v>499595</c:v>
                </c:pt>
                <c:pt idx="49970">
                  <c:v>499604.97</c:v>
                </c:pt>
                <c:pt idx="49971">
                  <c:v>499614.94</c:v>
                </c:pt>
                <c:pt idx="49972">
                  <c:v>499625</c:v>
                </c:pt>
                <c:pt idx="49973">
                  <c:v>499635</c:v>
                </c:pt>
                <c:pt idx="49974">
                  <c:v>499644.97</c:v>
                </c:pt>
                <c:pt idx="49975">
                  <c:v>499654.94</c:v>
                </c:pt>
                <c:pt idx="49976">
                  <c:v>499665</c:v>
                </c:pt>
                <c:pt idx="49977">
                  <c:v>499674.97</c:v>
                </c:pt>
                <c:pt idx="49978">
                  <c:v>499684.94</c:v>
                </c:pt>
                <c:pt idx="49979">
                  <c:v>499694.94</c:v>
                </c:pt>
                <c:pt idx="49980">
                  <c:v>499704.97</c:v>
                </c:pt>
                <c:pt idx="49981">
                  <c:v>499714.94</c:v>
                </c:pt>
                <c:pt idx="49982">
                  <c:v>499724.94</c:v>
                </c:pt>
                <c:pt idx="49983">
                  <c:v>499734.97</c:v>
                </c:pt>
                <c:pt idx="49984">
                  <c:v>499744.94</c:v>
                </c:pt>
                <c:pt idx="49985">
                  <c:v>499754.94</c:v>
                </c:pt>
                <c:pt idx="49986">
                  <c:v>499764.97</c:v>
                </c:pt>
                <c:pt idx="49987">
                  <c:v>499774.94</c:v>
                </c:pt>
                <c:pt idx="49988">
                  <c:v>499784.94</c:v>
                </c:pt>
                <c:pt idx="49989">
                  <c:v>499794.94</c:v>
                </c:pt>
                <c:pt idx="49990">
                  <c:v>499804.97</c:v>
                </c:pt>
                <c:pt idx="49991">
                  <c:v>499814.94</c:v>
                </c:pt>
                <c:pt idx="49992">
                  <c:v>499824.94</c:v>
                </c:pt>
                <c:pt idx="49993">
                  <c:v>499834.91</c:v>
                </c:pt>
                <c:pt idx="49994">
                  <c:v>499844.94</c:v>
                </c:pt>
                <c:pt idx="49995">
                  <c:v>499854.94</c:v>
                </c:pt>
                <c:pt idx="49996">
                  <c:v>499864.94</c:v>
                </c:pt>
                <c:pt idx="49997">
                  <c:v>499874.94</c:v>
                </c:pt>
                <c:pt idx="49998">
                  <c:v>499884.94</c:v>
                </c:pt>
                <c:pt idx="49999">
                  <c:v>499894.94</c:v>
                </c:pt>
                <c:pt idx="50000">
                  <c:v>499904.91</c:v>
                </c:pt>
                <c:pt idx="50001">
                  <c:v>499914.94</c:v>
                </c:pt>
                <c:pt idx="50002">
                  <c:v>499924.94</c:v>
                </c:pt>
                <c:pt idx="50003">
                  <c:v>499934.91</c:v>
                </c:pt>
                <c:pt idx="50004">
                  <c:v>499944.88</c:v>
                </c:pt>
                <c:pt idx="50005">
                  <c:v>499954.94</c:v>
                </c:pt>
                <c:pt idx="50006">
                  <c:v>499964.91</c:v>
                </c:pt>
                <c:pt idx="50007">
                  <c:v>499974.88</c:v>
                </c:pt>
                <c:pt idx="50008">
                  <c:v>499984.94</c:v>
                </c:pt>
                <c:pt idx="50009">
                  <c:v>499994.91</c:v>
                </c:pt>
                <c:pt idx="50010">
                  <c:v>500004.88</c:v>
                </c:pt>
                <c:pt idx="50011">
                  <c:v>500014.88</c:v>
                </c:pt>
                <c:pt idx="50012">
                  <c:v>500024.94</c:v>
                </c:pt>
                <c:pt idx="50013">
                  <c:v>500034.91</c:v>
                </c:pt>
                <c:pt idx="50014">
                  <c:v>500044.88</c:v>
                </c:pt>
                <c:pt idx="50015">
                  <c:v>500054.88</c:v>
                </c:pt>
                <c:pt idx="50016">
                  <c:v>500064.91</c:v>
                </c:pt>
                <c:pt idx="50017">
                  <c:v>500074.88</c:v>
                </c:pt>
                <c:pt idx="50018">
                  <c:v>500084.88</c:v>
                </c:pt>
                <c:pt idx="50019">
                  <c:v>500094.91</c:v>
                </c:pt>
                <c:pt idx="50020">
                  <c:v>500104.88</c:v>
                </c:pt>
                <c:pt idx="50021">
                  <c:v>500114.88</c:v>
                </c:pt>
                <c:pt idx="50022">
                  <c:v>500124.91</c:v>
                </c:pt>
                <c:pt idx="50023">
                  <c:v>500134.88</c:v>
                </c:pt>
                <c:pt idx="50024">
                  <c:v>500144.88</c:v>
                </c:pt>
                <c:pt idx="50025">
                  <c:v>500154.88</c:v>
                </c:pt>
                <c:pt idx="50026">
                  <c:v>500164.84</c:v>
                </c:pt>
                <c:pt idx="50027">
                  <c:v>500174.88</c:v>
                </c:pt>
                <c:pt idx="50028">
                  <c:v>500184.88</c:v>
                </c:pt>
                <c:pt idx="50029">
                  <c:v>500194.84</c:v>
                </c:pt>
                <c:pt idx="50030">
                  <c:v>500204.88</c:v>
                </c:pt>
                <c:pt idx="50031">
                  <c:v>500214.88</c:v>
                </c:pt>
                <c:pt idx="50032">
                  <c:v>500224.88</c:v>
                </c:pt>
                <c:pt idx="50033">
                  <c:v>500234.88</c:v>
                </c:pt>
                <c:pt idx="50034">
                  <c:v>500244.88</c:v>
                </c:pt>
                <c:pt idx="50035">
                  <c:v>500254.88</c:v>
                </c:pt>
                <c:pt idx="50036">
                  <c:v>500264.84</c:v>
                </c:pt>
                <c:pt idx="50037">
                  <c:v>500274.88</c:v>
                </c:pt>
                <c:pt idx="50038">
                  <c:v>500284.88</c:v>
                </c:pt>
                <c:pt idx="50039">
                  <c:v>500294.84</c:v>
                </c:pt>
                <c:pt idx="50040">
                  <c:v>500304.81</c:v>
                </c:pt>
                <c:pt idx="50041">
                  <c:v>500314.88</c:v>
                </c:pt>
                <c:pt idx="50042">
                  <c:v>500324.84</c:v>
                </c:pt>
                <c:pt idx="50043">
                  <c:v>500334.81</c:v>
                </c:pt>
                <c:pt idx="50044">
                  <c:v>500344.88</c:v>
                </c:pt>
                <c:pt idx="50045">
                  <c:v>500354.84</c:v>
                </c:pt>
                <c:pt idx="50046">
                  <c:v>500364.81</c:v>
                </c:pt>
                <c:pt idx="50047">
                  <c:v>500374.81</c:v>
                </c:pt>
                <c:pt idx="50048">
                  <c:v>500384.88</c:v>
                </c:pt>
                <c:pt idx="50049">
                  <c:v>500394.84</c:v>
                </c:pt>
                <c:pt idx="50050">
                  <c:v>500404.81</c:v>
                </c:pt>
                <c:pt idx="50051">
                  <c:v>500414.81</c:v>
                </c:pt>
                <c:pt idx="50052">
                  <c:v>500424.84</c:v>
                </c:pt>
                <c:pt idx="50053">
                  <c:v>500434.81</c:v>
                </c:pt>
                <c:pt idx="50054">
                  <c:v>500444.81</c:v>
                </c:pt>
                <c:pt idx="50055">
                  <c:v>500454.84</c:v>
                </c:pt>
                <c:pt idx="50056">
                  <c:v>500464.81</c:v>
                </c:pt>
                <c:pt idx="50057">
                  <c:v>500474.81</c:v>
                </c:pt>
                <c:pt idx="50058">
                  <c:v>500484.81</c:v>
                </c:pt>
                <c:pt idx="50059">
                  <c:v>500494.81</c:v>
                </c:pt>
                <c:pt idx="50060">
                  <c:v>500504.81</c:v>
                </c:pt>
                <c:pt idx="50061">
                  <c:v>500514.81</c:v>
                </c:pt>
                <c:pt idx="50062">
                  <c:v>500524.78</c:v>
                </c:pt>
                <c:pt idx="50063">
                  <c:v>500534.81</c:v>
                </c:pt>
                <c:pt idx="50064">
                  <c:v>500544.81</c:v>
                </c:pt>
                <c:pt idx="50065">
                  <c:v>500554.78</c:v>
                </c:pt>
                <c:pt idx="50066">
                  <c:v>500564.81</c:v>
                </c:pt>
                <c:pt idx="50067">
                  <c:v>500574.81</c:v>
                </c:pt>
                <c:pt idx="50068">
                  <c:v>500584.78</c:v>
                </c:pt>
                <c:pt idx="50069">
                  <c:v>500594.81</c:v>
                </c:pt>
                <c:pt idx="50070">
                  <c:v>500604.81</c:v>
                </c:pt>
                <c:pt idx="50071">
                  <c:v>500614.81</c:v>
                </c:pt>
                <c:pt idx="50072">
                  <c:v>500624.78</c:v>
                </c:pt>
                <c:pt idx="50073">
                  <c:v>500634.81</c:v>
                </c:pt>
                <c:pt idx="50074">
                  <c:v>500644.81</c:v>
                </c:pt>
                <c:pt idx="50075">
                  <c:v>500654.78</c:v>
                </c:pt>
                <c:pt idx="50076">
                  <c:v>500664.75</c:v>
                </c:pt>
                <c:pt idx="50077">
                  <c:v>500674.81</c:v>
                </c:pt>
                <c:pt idx="50078">
                  <c:v>500684.78</c:v>
                </c:pt>
                <c:pt idx="50079">
                  <c:v>500694.75</c:v>
                </c:pt>
                <c:pt idx="50080">
                  <c:v>500704.81</c:v>
                </c:pt>
                <c:pt idx="50081">
                  <c:v>500714.78</c:v>
                </c:pt>
                <c:pt idx="50082">
                  <c:v>500724.75</c:v>
                </c:pt>
                <c:pt idx="50083">
                  <c:v>500734.75</c:v>
                </c:pt>
                <c:pt idx="50084">
                  <c:v>500744.78</c:v>
                </c:pt>
                <c:pt idx="50085">
                  <c:v>500754.75</c:v>
                </c:pt>
                <c:pt idx="50086">
                  <c:v>500764.75</c:v>
                </c:pt>
                <c:pt idx="50087">
                  <c:v>500774.75</c:v>
                </c:pt>
                <c:pt idx="50088">
                  <c:v>500784.78</c:v>
                </c:pt>
                <c:pt idx="50089">
                  <c:v>500794.75</c:v>
                </c:pt>
                <c:pt idx="50090">
                  <c:v>500804.75</c:v>
                </c:pt>
                <c:pt idx="50091">
                  <c:v>500814.78</c:v>
                </c:pt>
                <c:pt idx="50092">
                  <c:v>500824.75</c:v>
                </c:pt>
                <c:pt idx="50093">
                  <c:v>500834.75</c:v>
                </c:pt>
                <c:pt idx="50094">
                  <c:v>500844.75</c:v>
                </c:pt>
                <c:pt idx="50095">
                  <c:v>500854.75</c:v>
                </c:pt>
                <c:pt idx="50096">
                  <c:v>500864.75</c:v>
                </c:pt>
                <c:pt idx="50097">
                  <c:v>500874.75</c:v>
                </c:pt>
                <c:pt idx="50098">
                  <c:v>500884.72</c:v>
                </c:pt>
                <c:pt idx="50099">
                  <c:v>500894.75</c:v>
                </c:pt>
                <c:pt idx="50100">
                  <c:v>500904.75</c:v>
                </c:pt>
                <c:pt idx="50101">
                  <c:v>500914.72</c:v>
                </c:pt>
                <c:pt idx="50102">
                  <c:v>500924.75</c:v>
                </c:pt>
                <c:pt idx="50103">
                  <c:v>500934.75</c:v>
                </c:pt>
                <c:pt idx="50104">
                  <c:v>500944.72</c:v>
                </c:pt>
                <c:pt idx="50105">
                  <c:v>500954.75</c:v>
                </c:pt>
                <c:pt idx="50106">
                  <c:v>500964.75</c:v>
                </c:pt>
                <c:pt idx="50107">
                  <c:v>500974.75</c:v>
                </c:pt>
                <c:pt idx="50108">
                  <c:v>500984.72</c:v>
                </c:pt>
                <c:pt idx="50109">
                  <c:v>500994.69</c:v>
                </c:pt>
                <c:pt idx="50110">
                  <c:v>501004.75</c:v>
                </c:pt>
                <c:pt idx="50111">
                  <c:v>501014.72</c:v>
                </c:pt>
                <c:pt idx="50112">
                  <c:v>501024.69</c:v>
                </c:pt>
                <c:pt idx="50113">
                  <c:v>501034.75</c:v>
                </c:pt>
                <c:pt idx="50114">
                  <c:v>501044.72</c:v>
                </c:pt>
                <c:pt idx="50115">
                  <c:v>501054.69</c:v>
                </c:pt>
                <c:pt idx="50116">
                  <c:v>501064.75</c:v>
                </c:pt>
                <c:pt idx="50117">
                  <c:v>501074.72</c:v>
                </c:pt>
                <c:pt idx="50118">
                  <c:v>501084.69</c:v>
                </c:pt>
                <c:pt idx="50119">
                  <c:v>501094.69</c:v>
                </c:pt>
                <c:pt idx="50120">
                  <c:v>501104.72</c:v>
                </c:pt>
                <c:pt idx="50121">
                  <c:v>501114.69</c:v>
                </c:pt>
                <c:pt idx="50122">
                  <c:v>501124.69</c:v>
                </c:pt>
                <c:pt idx="50123">
                  <c:v>501134.75</c:v>
                </c:pt>
                <c:pt idx="50124">
                  <c:v>501144.72</c:v>
                </c:pt>
                <c:pt idx="50125">
                  <c:v>501154.69</c:v>
                </c:pt>
                <c:pt idx="50126">
                  <c:v>501164.69</c:v>
                </c:pt>
                <c:pt idx="50127">
                  <c:v>501174.72</c:v>
                </c:pt>
                <c:pt idx="50128">
                  <c:v>501184.69</c:v>
                </c:pt>
                <c:pt idx="50129">
                  <c:v>501194.69</c:v>
                </c:pt>
                <c:pt idx="50130">
                  <c:v>501204.69</c:v>
                </c:pt>
                <c:pt idx="50131">
                  <c:v>501214.69</c:v>
                </c:pt>
                <c:pt idx="50132">
                  <c:v>501224.69</c:v>
                </c:pt>
                <c:pt idx="50133">
                  <c:v>501234.69</c:v>
                </c:pt>
                <c:pt idx="50134">
                  <c:v>501244.66</c:v>
                </c:pt>
                <c:pt idx="50135">
                  <c:v>501254.69</c:v>
                </c:pt>
                <c:pt idx="50136">
                  <c:v>501264.69</c:v>
                </c:pt>
                <c:pt idx="50137">
                  <c:v>501274.66</c:v>
                </c:pt>
                <c:pt idx="50138">
                  <c:v>501284.69</c:v>
                </c:pt>
                <c:pt idx="50139">
                  <c:v>501294.69</c:v>
                </c:pt>
                <c:pt idx="50140">
                  <c:v>501304.66</c:v>
                </c:pt>
                <c:pt idx="50141">
                  <c:v>501314.63</c:v>
                </c:pt>
                <c:pt idx="50142">
                  <c:v>501324.69</c:v>
                </c:pt>
                <c:pt idx="50143">
                  <c:v>501334.66</c:v>
                </c:pt>
                <c:pt idx="50144">
                  <c:v>501344.63</c:v>
                </c:pt>
                <c:pt idx="50145">
                  <c:v>501354.63</c:v>
                </c:pt>
                <c:pt idx="50146">
                  <c:v>501364.69</c:v>
                </c:pt>
                <c:pt idx="50147">
                  <c:v>501374.66</c:v>
                </c:pt>
                <c:pt idx="50148">
                  <c:v>501384.63</c:v>
                </c:pt>
                <c:pt idx="50149">
                  <c:v>501394.69</c:v>
                </c:pt>
                <c:pt idx="50150">
                  <c:v>501404.66</c:v>
                </c:pt>
                <c:pt idx="50151">
                  <c:v>501414.63</c:v>
                </c:pt>
                <c:pt idx="50152">
                  <c:v>501424.69</c:v>
                </c:pt>
                <c:pt idx="50153">
                  <c:v>501434.66</c:v>
                </c:pt>
                <c:pt idx="50154">
                  <c:v>501444.63</c:v>
                </c:pt>
                <c:pt idx="50155">
                  <c:v>501454.63</c:v>
                </c:pt>
                <c:pt idx="50156">
                  <c:v>501464.66</c:v>
                </c:pt>
                <c:pt idx="50157">
                  <c:v>501474.63</c:v>
                </c:pt>
                <c:pt idx="50158">
                  <c:v>501484.63</c:v>
                </c:pt>
                <c:pt idx="50159">
                  <c:v>501494.63</c:v>
                </c:pt>
                <c:pt idx="50160">
                  <c:v>501504.63</c:v>
                </c:pt>
                <c:pt idx="50161">
                  <c:v>501514.63</c:v>
                </c:pt>
                <c:pt idx="50162">
                  <c:v>501524.63</c:v>
                </c:pt>
                <c:pt idx="50163">
                  <c:v>501534.66</c:v>
                </c:pt>
                <c:pt idx="50164">
                  <c:v>501544.63</c:v>
                </c:pt>
                <c:pt idx="50165">
                  <c:v>501554.63</c:v>
                </c:pt>
                <c:pt idx="50166">
                  <c:v>501564.63</c:v>
                </c:pt>
                <c:pt idx="50167">
                  <c:v>501574.63</c:v>
                </c:pt>
                <c:pt idx="50168">
                  <c:v>501584.63</c:v>
                </c:pt>
                <c:pt idx="50169">
                  <c:v>501594.63</c:v>
                </c:pt>
                <c:pt idx="50170">
                  <c:v>501604.59</c:v>
                </c:pt>
                <c:pt idx="50171">
                  <c:v>501614.63</c:v>
                </c:pt>
                <c:pt idx="50172">
                  <c:v>501624.63</c:v>
                </c:pt>
                <c:pt idx="50173">
                  <c:v>501634.59</c:v>
                </c:pt>
                <c:pt idx="50174">
                  <c:v>501644.63</c:v>
                </c:pt>
                <c:pt idx="50175">
                  <c:v>501654.63</c:v>
                </c:pt>
                <c:pt idx="50176">
                  <c:v>501664.59</c:v>
                </c:pt>
                <c:pt idx="50177">
                  <c:v>501674.56</c:v>
                </c:pt>
                <c:pt idx="50178">
                  <c:v>501684.63</c:v>
                </c:pt>
                <c:pt idx="50179">
                  <c:v>501694.59</c:v>
                </c:pt>
                <c:pt idx="50180">
                  <c:v>501704.56</c:v>
                </c:pt>
                <c:pt idx="50181">
                  <c:v>501714.56</c:v>
                </c:pt>
                <c:pt idx="50182">
                  <c:v>501724.63</c:v>
                </c:pt>
                <c:pt idx="50183">
                  <c:v>501734.59</c:v>
                </c:pt>
                <c:pt idx="50184">
                  <c:v>501744.56</c:v>
                </c:pt>
                <c:pt idx="50185">
                  <c:v>501754.63</c:v>
                </c:pt>
                <c:pt idx="50186">
                  <c:v>501764.59</c:v>
                </c:pt>
                <c:pt idx="50187">
                  <c:v>501774.56</c:v>
                </c:pt>
                <c:pt idx="50188">
                  <c:v>501784.63</c:v>
                </c:pt>
                <c:pt idx="50189">
                  <c:v>501794.59</c:v>
                </c:pt>
                <c:pt idx="50190">
                  <c:v>501804.56</c:v>
                </c:pt>
                <c:pt idx="50191">
                  <c:v>501814.56</c:v>
                </c:pt>
                <c:pt idx="50192">
                  <c:v>501824.56</c:v>
                </c:pt>
                <c:pt idx="50193">
                  <c:v>501834.56</c:v>
                </c:pt>
                <c:pt idx="50194">
                  <c:v>501844.56</c:v>
                </c:pt>
                <c:pt idx="50195">
                  <c:v>501854.56</c:v>
                </c:pt>
                <c:pt idx="50196">
                  <c:v>501864.56</c:v>
                </c:pt>
                <c:pt idx="50197">
                  <c:v>501874.56</c:v>
                </c:pt>
                <c:pt idx="50198">
                  <c:v>501884.56</c:v>
                </c:pt>
                <c:pt idx="50199">
                  <c:v>501894.59</c:v>
                </c:pt>
                <c:pt idx="50200">
                  <c:v>501904.56</c:v>
                </c:pt>
                <c:pt idx="50201">
                  <c:v>501914.56</c:v>
                </c:pt>
                <c:pt idx="50202">
                  <c:v>501924.56</c:v>
                </c:pt>
                <c:pt idx="50203">
                  <c:v>501934.56</c:v>
                </c:pt>
                <c:pt idx="50204">
                  <c:v>501944.56</c:v>
                </c:pt>
                <c:pt idx="50205">
                  <c:v>501954.56</c:v>
                </c:pt>
                <c:pt idx="50206">
                  <c:v>501964.53</c:v>
                </c:pt>
                <c:pt idx="50207">
                  <c:v>501974.56</c:v>
                </c:pt>
                <c:pt idx="50208">
                  <c:v>501984.56</c:v>
                </c:pt>
                <c:pt idx="50209">
                  <c:v>501994.53</c:v>
                </c:pt>
                <c:pt idx="50210">
                  <c:v>502004.56</c:v>
                </c:pt>
                <c:pt idx="50211">
                  <c:v>502014.56</c:v>
                </c:pt>
                <c:pt idx="50212">
                  <c:v>502024.53</c:v>
                </c:pt>
                <c:pt idx="50213">
                  <c:v>502034.5</c:v>
                </c:pt>
                <c:pt idx="50214">
                  <c:v>502044.56</c:v>
                </c:pt>
                <c:pt idx="50215">
                  <c:v>502054.53</c:v>
                </c:pt>
                <c:pt idx="50216">
                  <c:v>502064.5</c:v>
                </c:pt>
                <c:pt idx="50217">
                  <c:v>502074.56</c:v>
                </c:pt>
                <c:pt idx="50218">
                  <c:v>502084.56</c:v>
                </c:pt>
                <c:pt idx="50219">
                  <c:v>502094.5</c:v>
                </c:pt>
                <c:pt idx="50220">
                  <c:v>502104.5</c:v>
                </c:pt>
                <c:pt idx="50221">
                  <c:v>502114.56</c:v>
                </c:pt>
                <c:pt idx="50222">
                  <c:v>502124.53</c:v>
                </c:pt>
                <c:pt idx="50223">
                  <c:v>502134.5</c:v>
                </c:pt>
                <c:pt idx="50224">
                  <c:v>502144.5</c:v>
                </c:pt>
                <c:pt idx="50225">
                  <c:v>502154.53</c:v>
                </c:pt>
                <c:pt idx="50226">
                  <c:v>502164.5</c:v>
                </c:pt>
                <c:pt idx="50227">
                  <c:v>502174.5</c:v>
                </c:pt>
                <c:pt idx="50228">
                  <c:v>502184.5</c:v>
                </c:pt>
                <c:pt idx="50229">
                  <c:v>502194.5</c:v>
                </c:pt>
                <c:pt idx="50230">
                  <c:v>502204.5</c:v>
                </c:pt>
                <c:pt idx="50231">
                  <c:v>502214.5</c:v>
                </c:pt>
                <c:pt idx="50232">
                  <c:v>502224.5</c:v>
                </c:pt>
                <c:pt idx="50233">
                  <c:v>502234.5</c:v>
                </c:pt>
                <c:pt idx="50234">
                  <c:v>502244.5</c:v>
                </c:pt>
                <c:pt idx="50235">
                  <c:v>502254.5</c:v>
                </c:pt>
                <c:pt idx="50236">
                  <c:v>502264.5</c:v>
                </c:pt>
                <c:pt idx="50237">
                  <c:v>502274.5</c:v>
                </c:pt>
                <c:pt idx="50238">
                  <c:v>502284.47</c:v>
                </c:pt>
                <c:pt idx="50239">
                  <c:v>502294.5</c:v>
                </c:pt>
                <c:pt idx="50240">
                  <c:v>502304.5</c:v>
                </c:pt>
                <c:pt idx="50241">
                  <c:v>502314.5</c:v>
                </c:pt>
                <c:pt idx="50242">
                  <c:v>502324.47</c:v>
                </c:pt>
                <c:pt idx="50243">
                  <c:v>502334.5</c:v>
                </c:pt>
                <c:pt idx="50244">
                  <c:v>502344.5</c:v>
                </c:pt>
                <c:pt idx="50245">
                  <c:v>502354.47</c:v>
                </c:pt>
                <c:pt idx="50246">
                  <c:v>502364.5</c:v>
                </c:pt>
                <c:pt idx="50247">
                  <c:v>502374.5</c:v>
                </c:pt>
                <c:pt idx="50248">
                  <c:v>502384.47</c:v>
                </c:pt>
                <c:pt idx="50249">
                  <c:v>502394.44</c:v>
                </c:pt>
                <c:pt idx="50250">
                  <c:v>502404.5</c:v>
                </c:pt>
                <c:pt idx="50251">
                  <c:v>502414.47</c:v>
                </c:pt>
                <c:pt idx="50252">
                  <c:v>502424.44</c:v>
                </c:pt>
                <c:pt idx="50253">
                  <c:v>502434.44</c:v>
                </c:pt>
                <c:pt idx="50254">
                  <c:v>502444.47</c:v>
                </c:pt>
                <c:pt idx="50255">
                  <c:v>502454.44</c:v>
                </c:pt>
                <c:pt idx="50256">
                  <c:v>502464.44</c:v>
                </c:pt>
                <c:pt idx="50257">
                  <c:v>502474.5</c:v>
                </c:pt>
                <c:pt idx="50258">
                  <c:v>502484.47</c:v>
                </c:pt>
                <c:pt idx="50259">
                  <c:v>502494.44</c:v>
                </c:pt>
                <c:pt idx="50260">
                  <c:v>502504.44</c:v>
                </c:pt>
                <c:pt idx="50261">
                  <c:v>502514.47</c:v>
                </c:pt>
                <c:pt idx="50262">
                  <c:v>502524.44</c:v>
                </c:pt>
                <c:pt idx="50263">
                  <c:v>502534.44</c:v>
                </c:pt>
                <c:pt idx="50264">
                  <c:v>502544.44</c:v>
                </c:pt>
                <c:pt idx="50265">
                  <c:v>502554.44</c:v>
                </c:pt>
                <c:pt idx="50266">
                  <c:v>502564.44</c:v>
                </c:pt>
                <c:pt idx="50267">
                  <c:v>502574.44</c:v>
                </c:pt>
                <c:pt idx="50268">
                  <c:v>502584.44</c:v>
                </c:pt>
                <c:pt idx="50269">
                  <c:v>502594.44</c:v>
                </c:pt>
                <c:pt idx="50270">
                  <c:v>502604.44</c:v>
                </c:pt>
                <c:pt idx="50271">
                  <c:v>502614.44</c:v>
                </c:pt>
                <c:pt idx="50272">
                  <c:v>502624.44</c:v>
                </c:pt>
                <c:pt idx="50273">
                  <c:v>502634.44</c:v>
                </c:pt>
                <c:pt idx="50274">
                  <c:v>502644.41</c:v>
                </c:pt>
                <c:pt idx="50275">
                  <c:v>502654.38</c:v>
                </c:pt>
                <c:pt idx="50276">
                  <c:v>502664.44</c:v>
                </c:pt>
                <c:pt idx="50277">
                  <c:v>502674.44</c:v>
                </c:pt>
                <c:pt idx="50278">
                  <c:v>502684.38</c:v>
                </c:pt>
                <c:pt idx="50279">
                  <c:v>502694.44</c:v>
                </c:pt>
                <c:pt idx="50280">
                  <c:v>502704.44</c:v>
                </c:pt>
                <c:pt idx="50281">
                  <c:v>502714.41</c:v>
                </c:pt>
                <c:pt idx="50282">
                  <c:v>502724.44</c:v>
                </c:pt>
                <c:pt idx="50283">
                  <c:v>502734.44</c:v>
                </c:pt>
                <c:pt idx="50284">
                  <c:v>502744.41</c:v>
                </c:pt>
                <c:pt idx="50285">
                  <c:v>502754.38</c:v>
                </c:pt>
                <c:pt idx="50286">
                  <c:v>502764.44</c:v>
                </c:pt>
                <c:pt idx="50287">
                  <c:v>502774.41</c:v>
                </c:pt>
                <c:pt idx="50288">
                  <c:v>502784.38</c:v>
                </c:pt>
                <c:pt idx="50289">
                  <c:v>502794.38</c:v>
                </c:pt>
                <c:pt idx="50290">
                  <c:v>502804.41</c:v>
                </c:pt>
                <c:pt idx="50291">
                  <c:v>502814.38</c:v>
                </c:pt>
                <c:pt idx="50292">
                  <c:v>502824.38</c:v>
                </c:pt>
                <c:pt idx="50293">
                  <c:v>502834.44</c:v>
                </c:pt>
                <c:pt idx="50294">
                  <c:v>502844.38</c:v>
                </c:pt>
                <c:pt idx="50295">
                  <c:v>502854.38</c:v>
                </c:pt>
                <c:pt idx="50296">
                  <c:v>502864.38</c:v>
                </c:pt>
                <c:pt idx="50297">
                  <c:v>502874.41</c:v>
                </c:pt>
                <c:pt idx="50298">
                  <c:v>502884.38</c:v>
                </c:pt>
                <c:pt idx="50299">
                  <c:v>502894.38</c:v>
                </c:pt>
                <c:pt idx="50300">
                  <c:v>502904.38</c:v>
                </c:pt>
                <c:pt idx="50301">
                  <c:v>502914.38</c:v>
                </c:pt>
                <c:pt idx="50302">
                  <c:v>502924.38</c:v>
                </c:pt>
                <c:pt idx="50303">
                  <c:v>502934.38</c:v>
                </c:pt>
                <c:pt idx="50304">
                  <c:v>502944.38</c:v>
                </c:pt>
                <c:pt idx="50305">
                  <c:v>502954.38</c:v>
                </c:pt>
                <c:pt idx="50306">
                  <c:v>502964.38</c:v>
                </c:pt>
                <c:pt idx="50307">
                  <c:v>502974.34</c:v>
                </c:pt>
                <c:pt idx="50308">
                  <c:v>502984.38</c:v>
                </c:pt>
                <c:pt idx="50309">
                  <c:v>502994.38</c:v>
                </c:pt>
                <c:pt idx="50310">
                  <c:v>503004.34</c:v>
                </c:pt>
                <c:pt idx="50311">
                  <c:v>503014.31</c:v>
                </c:pt>
                <c:pt idx="50312">
                  <c:v>503024.38</c:v>
                </c:pt>
                <c:pt idx="50313">
                  <c:v>503034.34</c:v>
                </c:pt>
                <c:pt idx="50314">
                  <c:v>503044.31</c:v>
                </c:pt>
                <c:pt idx="50315">
                  <c:v>503054.38</c:v>
                </c:pt>
                <c:pt idx="50316">
                  <c:v>503064.38</c:v>
                </c:pt>
                <c:pt idx="50317">
                  <c:v>503074.34</c:v>
                </c:pt>
                <c:pt idx="50318">
                  <c:v>503084.38</c:v>
                </c:pt>
                <c:pt idx="50319">
                  <c:v>503094.38</c:v>
                </c:pt>
                <c:pt idx="50320">
                  <c:v>503104.34</c:v>
                </c:pt>
                <c:pt idx="50321">
                  <c:v>503114.31</c:v>
                </c:pt>
                <c:pt idx="50322">
                  <c:v>503124.38</c:v>
                </c:pt>
                <c:pt idx="50323">
                  <c:v>503134.34</c:v>
                </c:pt>
                <c:pt idx="50324">
                  <c:v>503144.31</c:v>
                </c:pt>
                <c:pt idx="50325">
                  <c:v>503154.31</c:v>
                </c:pt>
                <c:pt idx="50326">
                  <c:v>503164.34</c:v>
                </c:pt>
                <c:pt idx="50327">
                  <c:v>503174.31</c:v>
                </c:pt>
                <c:pt idx="50328">
                  <c:v>503184.31</c:v>
                </c:pt>
                <c:pt idx="50329">
                  <c:v>503194.34</c:v>
                </c:pt>
                <c:pt idx="50330">
                  <c:v>503204.31</c:v>
                </c:pt>
                <c:pt idx="50331">
                  <c:v>503214.31</c:v>
                </c:pt>
                <c:pt idx="50332">
                  <c:v>503224.31</c:v>
                </c:pt>
                <c:pt idx="50333">
                  <c:v>503234.34</c:v>
                </c:pt>
                <c:pt idx="50334">
                  <c:v>503244.31</c:v>
                </c:pt>
                <c:pt idx="50335">
                  <c:v>503254.31</c:v>
                </c:pt>
                <c:pt idx="50336">
                  <c:v>503264.31</c:v>
                </c:pt>
                <c:pt idx="50337">
                  <c:v>503274.31</c:v>
                </c:pt>
                <c:pt idx="50338">
                  <c:v>503284.31</c:v>
                </c:pt>
                <c:pt idx="50339">
                  <c:v>503294.31</c:v>
                </c:pt>
                <c:pt idx="50340">
                  <c:v>503304.31</c:v>
                </c:pt>
                <c:pt idx="50341">
                  <c:v>503314.31</c:v>
                </c:pt>
                <c:pt idx="50342">
                  <c:v>503324.31</c:v>
                </c:pt>
                <c:pt idx="50343">
                  <c:v>503334.28</c:v>
                </c:pt>
                <c:pt idx="50344">
                  <c:v>503344.31</c:v>
                </c:pt>
                <c:pt idx="50345">
                  <c:v>503354.31</c:v>
                </c:pt>
                <c:pt idx="50346">
                  <c:v>503364.28</c:v>
                </c:pt>
                <c:pt idx="50347">
                  <c:v>503374.25</c:v>
                </c:pt>
                <c:pt idx="50348">
                  <c:v>503384.31</c:v>
                </c:pt>
                <c:pt idx="50349">
                  <c:v>503394.28</c:v>
                </c:pt>
                <c:pt idx="50350">
                  <c:v>503404.25</c:v>
                </c:pt>
                <c:pt idx="50351">
                  <c:v>503414.31</c:v>
                </c:pt>
                <c:pt idx="50352">
                  <c:v>503424.31</c:v>
                </c:pt>
                <c:pt idx="50353">
                  <c:v>503434.28</c:v>
                </c:pt>
                <c:pt idx="50354">
                  <c:v>503444.25</c:v>
                </c:pt>
                <c:pt idx="50355">
                  <c:v>503454.31</c:v>
                </c:pt>
                <c:pt idx="50356">
                  <c:v>503464.28</c:v>
                </c:pt>
                <c:pt idx="50357">
                  <c:v>503474.25</c:v>
                </c:pt>
                <c:pt idx="50358">
                  <c:v>503484.25</c:v>
                </c:pt>
                <c:pt idx="50359">
                  <c:v>503494.28</c:v>
                </c:pt>
                <c:pt idx="50360">
                  <c:v>503504.25</c:v>
                </c:pt>
                <c:pt idx="50361">
                  <c:v>503514.25</c:v>
                </c:pt>
                <c:pt idx="50362">
                  <c:v>503524.28</c:v>
                </c:pt>
                <c:pt idx="50363">
                  <c:v>503534.25</c:v>
                </c:pt>
                <c:pt idx="50364">
                  <c:v>503544.25</c:v>
                </c:pt>
                <c:pt idx="50365">
                  <c:v>503554.28</c:v>
                </c:pt>
                <c:pt idx="50366">
                  <c:v>503564.25</c:v>
                </c:pt>
                <c:pt idx="50367">
                  <c:v>503574.25</c:v>
                </c:pt>
                <c:pt idx="50368">
                  <c:v>503584.25</c:v>
                </c:pt>
                <c:pt idx="50369">
                  <c:v>503594.28</c:v>
                </c:pt>
                <c:pt idx="50370">
                  <c:v>503604.25</c:v>
                </c:pt>
                <c:pt idx="50371">
                  <c:v>503614.25</c:v>
                </c:pt>
                <c:pt idx="50372">
                  <c:v>503624.22</c:v>
                </c:pt>
                <c:pt idx="50373">
                  <c:v>503634.25</c:v>
                </c:pt>
                <c:pt idx="50374">
                  <c:v>503644.25</c:v>
                </c:pt>
                <c:pt idx="50375">
                  <c:v>503654.25</c:v>
                </c:pt>
                <c:pt idx="50376">
                  <c:v>503664.25</c:v>
                </c:pt>
                <c:pt idx="50377">
                  <c:v>503674.25</c:v>
                </c:pt>
                <c:pt idx="50378">
                  <c:v>503684.25</c:v>
                </c:pt>
                <c:pt idx="50379">
                  <c:v>503694.22</c:v>
                </c:pt>
                <c:pt idx="50380">
                  <c:v>503704.25</c:v>
                </c:pt>
                <c:pt idx="50381">
                  <c:v>503714.25</c:v>
                </c:pt>
                <c:pt idx="50382">
                  <c:v>503724.22</c:v>
                </c:pt>
                <c:pt idx="50383">
                  <c:v>503734.19</c:v>
                </c:pt>
                <c:pt idx="50384">
                  <c:v>503744.25</c:v>
                </c:pt>
                <c:pt idx="50385">
                  <c:v>503754.22</c:v>
                </c:pt>
                <c:pt idx="50386">
                  <c:v>503764.19</c:v>
                </c:pt>
                <c:pt idx="50387">
                  <c:v>503774.25</c:v>
                </c:pt>
                <c:pt idx="50388">
                  <c:v>503784.22</c:v>
                </c:pt>
                <c:pt idx="50389">
                  <c:v>503794.19</c:v>
                </c:pt>
                <c:pt idx="50390">
                  <c:v>503804.19</c:v>
                </c:pt>
                <c:pt idx="50391">
                  <c:v>503814.25</c:v>
                </c:pt>
                <c:pt idx="50392">
                  <c:v>503824.22</c:v>
                </c:pt>
                <c:pt idx="50393">
                  <c:v>503834.19</c:v>
                </c:pt>
                <c:pt idx="50394">
                  <c:v>503844.19</c:v>
                </c:pt>
                <c:pt idx="50395">
                  <c:v>503854.22</c:v>
                </c:pt>
                <c:pt idx="50396">
                  <c:v>503864.19</c:v>
                </c:pt>
                <c:pt idx="50397">
                  <c:v>503874.19</c:v>
                </c:pt>
                <c:pt idx="50398">
                  <c:v>503884.22</c:v>
                </c:pt>
                <c:pt idx="50399">
                  <c:v>503894.19</c:v>
                </c:pt>
                <c:pt idx="50400">
                  <c:v>503904.19</c:v>
                </c:pt>
                <c:pt idx="50401">
                  <c:v>503914.22</c:v>
                </c:pt>
                <c:pt idx="50402">
                  <c:v>503924.19</c:v>
                </c:pt>
                <c:pt idx="50403">
                  <c:v>503934.19</c:v>
                </c:pt>
                <c:pt idx="50404">
                  <c:v>503944.19</c:v>
                </c:pt>
                <c:pt idx="50405">
                  <c:v>503954.16</c:v>
                </c:pt>
                <c:pt idx="50406">
                  <c:v>503964.19</c:v>
                </c:pt>
                <c:pt idx="50407">
                  <c:v>503974.19</c:v>
                </c:pt>
                <c:pt idx="50408">
                  <c:v>503984.16</c:v>
                </c:pt>
                <c:pt idx="50409">
                  <c:v>503994.19</c:v>
                </c:pt>
                <c:pt idx="50410">
                  <c:v>504004.19</c:v>
                </c:pt>
                <c:pt idx="50411">
                  <c:v>504014.19</c:v>
                </c:pt>
                <c:pt idx="50412">
                  <c:v>504024.19</c:v>
                </c:pt>
                <c:pt idx="50413">
                  <c:v>504034.19</c:v>
                </c:pt>
                <c:pt idx="50414">
                  <c:v>504044.19</c:v>
                </c:pt>
                <c:pt idx="50415">
                  <c:v>504054.16</c:v>
                </c:pt>
                <c:pt idx="50416">
                  <c:v>504064.19</c:v>
                </c:pt>
                <c:pt idx="50417">
                  <c:v>504074.19</c:v>
                </c:pt>
                <c:pt idx="50418">
                  <c:v>504084.16</c:v>
                </c:pt>
                <c:pt idx="50419">
                  <c:v>504094.13</c:v>
                </c:pt>
                <c:pt idx="50420">
                  <c:v>504104.19</c:v>
                </c:pt>
                <c:pt idx="50421">
                  <c:v>504114.16</c:v>
                </c:pt>
                <c:pt idx="50422">
                  <c:v>504124.13</c:v>
                </c:pt>
                <c:pt idx="50423">
                  <c:v>504134.19</c:v>
                </c:pt>
                <c:pt idx="50424">
                  <c:v>504144.16</c:v>
                </c:pt>
                <c:pt idx="50425">
                  <c:v>504154.13</c:v>
                </c:pt>
                <c:pt idx="50426">
                  <c:v>504164.13</c:v>
                </c:pt>
                <c:pt idx="50427">
                  <c:v>504174.19</c:v>
                </c:pt>
                <c:pt idx="50428">
                  <c:v>504184.16</c:v>
                </c:pt>
                <c:pt idx="50429">
                  <c:v>504194.13</c:v>
                </c:pt>
                <c:pt idx="50430">
                  <c:v>504204.13</c:v>
                </c:pt>
                <c:pt idx="50431">
                  <c:v>504214.16</c:v>
                </c:pt>
                <c:pt idx="50432">
                  <c:v>504224.13</c:v>
                </c:pt>
                <c:pt idx="50433">
                  <c:v>504234.13</c:v>
                </c:pt>
                <c:pt idx="50434">
                  <c:v>504244.16</c:v>
                </c:pt>
                <c:pt idx="50435">
                  <c:v>504254.13</c:v>
                </c:pt>
                <c:pt idx="50436">
                  <c:v>504264.13</c:v>
                </c:pt>
                <c:pt idx="50437">
                  <c:v>504274.13</c:v>
                </c:pt>
                <c:pt idx="50438">
                  <c:v>504284.13</c:v>
                </c:pt>
                <c:pt idx="50439">
                  <c:v>504294.13</c:v>
                </c:pt>
                <c:pt idx="50440">
                  <c:v>504304.13</c:v>
                </c:pt>
                <c:pt idx="50441">
                  <c:v>504314.09</c:v>
                </c:pt>
                <c:pt idx="50442">
                  <c:v>504324.13</c:v>
                </c:pt>
                <c:pt idx="50443">
                  <c:v>504334.13</c:v>
                </c:pt>
                <c:pt idx="50444">
                  <c:v>504344.09</c:v>
                </c:pt>
                <c:pt idx="50445">
                  <c:v>504354.13</c:v>
                </c:pt>
                <c:pt idx="50446">
                  <c:v>504364.13</c:v>
                </c:pt>
                <c:pt idx="50447">
                  <c:v>504374.09</c:v>
                </c:pt>
                <c:pt idx="50448">
                  <c:v>504384.13</c:v>
                </c:pt>
                <c:pt idx="50449">
                  <c:v>504394.13</c:v>
                </c:pt>
                <c:pt idx="50450">
                  <c:v>504404.13</c:v>
                </c:pt>
                <c:pt idx="50451">
                  <c:v>504414.09</c:v>
                </c:pt>
                <c:pt idx="50452">
                  <c:v>504424.06</c:v>
                </c:pt>
                <c:pt idx="50453">
                  <c:v>504434.13</c:v>
                </c:pt>
                <c:pt idx="50454">
                  <c:v>504444.09</c:v>
                </c:pt>
                <c:pt idx="50455">
                  <c:v>504454.06</c:v>
                </c:pt>
                <c:pt idx="50456">
                  <c:v>504464.13</c:v>
                </c:pt>
                <c:pt idx="50457">
                  <c:v>504474.09</c:v>
                </c:pt>
                <c:pt idx="50458">
                  <c:v>504484.06</c:v>
                </c:pt>
                <c:pt idx="50459">
                  <c:v>504494.13</c:v>
                </c:pt>
                <c:pt idx="50460">
                  <c:v>504504.09</c:v>
                </c:pt>
                <c:pt idx="50461">
                  <c:v>504514.06</c:v>
                </c:pt>
                <c:pt idx="50462">
                  <c:v>504524.06</c:v>
                </c:pt>
                <c:pt idx="50463">
                  <c:v>504534.09</c:v>
                </c:pt>
                <c:pt idx="50464">
                  <c:v>504544.06</c:v>
                </c:pt>
                <c:pt idx="50465">
                  <c:v>504554.06</c:v>
                </c:pt>
                <c:pt idx="50466">
                  <c:v>504564.06</c:v>
                </c:pt>
                <c:pt idx="50467">
                  <c:v>504574.09</c:v>
                </c:pt>
                <c:pt idx="50468">
                  <c:v>504584.06</c:v>
                </c:pt>
                <c:pt idx="50469">
                  <c:v>504594.06</c:v>
                </c:pt>
                <c:pt idx="50470">
                  <c:v>504604.09</c:v>
                </c:pt>
                <c:pt idx="50471">
                  <c:v>504614.06</c:v>
                </c:pt>
                <c:pt idx="50472">
                  <c:v>504624.06</c:v>
                </c:pt>
                <c:pt idx="50473">
                  <c:v>504634.06</c:v>
                </c:pt>
                <c:pt idx="50474">
                  <c:v>504644.06</c:v>
                </c:pt>
                <c:pt idx="50475">
                  <c:v>504654.06</c:v>
                </c:pt>
                <c:pt idx="50476">
                  <c:v>504664.06</c:v>
                </c:pt>
                <c:pt idx="50477">
                  <c:v>504674.03</c:v>
                </c:pt>
                <c:pt idx="50478">
                  <c:v>504684.06</c:v>
                </c:pt>
                <c:pt idx="50479">
                  <c:v>504694.06</c:v>
                </c:pt>
                <c:pt idx="50480">
                  <c:v>504704.03</c:v>
                </c:pt>
                <c:pt idx="50481">
                  <c:v>504714.06</c:v>
                </c:pt>
                <c:pt idx="50482">
                  <c:v>504724.06</c:v>
                </c:pt>
                <c:pt idx="50483">
                  <c:v>504734.03</c:v>
                </c:pt>
                <c:pt idx="50484">
                  <c:v>504744</c:v>
                </c:pt>
                <c:pt idx="50485">
                  <c:v>504754.06</c:v>
                </c:pt>
                <c:pt idx="50486">
                  <c:v>504764.06</c:v>
                </c:pt>
                <c:pt idx="50487">
                  <c:v>504774.03</c:v>
                </c:pt>
                <c:pt idx="50488">
                  <c:v>504784</c:v>
                </c:pt>
                <c:pt idx="50489">
                  <c:v>504794.06</c:v>
                </c:pt>
                <c:pt idx="50490">
                  <c:v>504804.03</c:v>
                </c:pt>
                <c:pt idx="50491">
                  <c:v>504814</c:v>
                </c:pt>
                <c:pt idx="50492">
                  <c:v>504824.06</c:v>
                </c:pt>
                <c:pt idx="50493">
                  <c:v>504834.03</c:v>
                </c:pt>
                <c:pt idx="50494">
                  <c:v>504844</c:v>
                </c:pt>
                <c:pt idx="50495">
                  <c:v>504854.06</c:v>
                </c:pt>
                <c:pt idx="50496">
                  <c:v>504864.03</c:v>
                </c:pt>
                <c:pt idx="50497">
                  <c:v>504874</c:v>
                </c:pt>
                <c:pt idx="50498">
                  <c:v>504884</c:v>
                </c:pt>
                <c:pt idx="50499">
                  <c:v>504894.03</c:v>
                </c:pt>
                <c:pt idx="50500">
                  <c:v>504904</c:v>
                </c:pt>
                <c:pt idx="50501">
                  <c:v>504914</c:v>
                </c:pt>
                <c:pt idx="50502">
                  <c:v>504924</c:v>
                </c:pt>
                <c:pt idx="50503">
                  <c:v>504934.03</c:v>
                </c:pt>
                <c:pt idx="50504">
                  <c:v>504944</c:v>
                </c:pt>
                <c:pt idx="50505">
                  <c:v>504954</c:v>
                </c:pt>
                <c:pt idx="50506">
                  <c:v>504964.03</c:v>
                </c:pt>
                <c:pt idx="50507">
                  <c:v>504974</c:v>
                </c:pt>
                <c:pt idx="50508">
                  <c:v>504984</c:v>
                </c:pt>
                <c:pt idx="50509">
                  <c:v>504994.03</c:v>
                </c:pt>
                <c:pt idx="50510">
                  <c:v>505004</c:v>
                </c:pt>
                <c:pt idx="50511">
                  <c:v>505014</c:v>
                </c:pt>
                <c:pt idx="50512">
                  <c:v>505024</c:v>
                </c:pt>
                <c:pt idx="50513">
                  <c:v>505033.97</c:v>
                </c:pt>
                <c:pt idx="50514">
                  <c:v>505044</c:v>
                </c:pt>
                <c:pt idx="50515">
                  <c:v>505054</c:v>
                </c:pt>
                <c:pt idx="50516">
                  <c:v>505063.97</c:v>
                </c:pt>
                <c:pt idx="50517">
                  <c:v>505074</c:v>
                </c:pt>
                <c:pt idx="50518">
                  <c:v>505084</c:v>
                </c:pt>
                <c:pt idx="50519">
                  <c:v>505093.97</c:v>
                </c:pt>
                <c:pt idx="50520">
                  <c:v>505103.94</c:v>
                </c:pt>
                <c:pt idx="50521">
                  <c:v>505114</c:v>
                </c:pt>
                <c:pt idx="50522">
                  <c:v>505123.97</c:v>
                </c:pt>
                <c:pt idx="50523">
                  <c:v>505133.94</c:v>
                </c:pt>
                <c:pt idx="50524">
                  <c:v>505143.94</c:v>
                </c:pt>
                <c:pt idx="50525">
                  <c:v>505154</c:v>
                </c:pt>
                <c:pt idx="50526">
                  <c:v>505163.97</c:v>
                </c:pt>
                <c:pt idx="50527">
                  <c:v>505173.94</c:v>
                </c:pt>
                <c:pt idx="50528">
                  <c:v>505184</c:v>
                </c:pt>
                <c:pt idx="50529">
                  <c:v>505193.97</c:v>
                </c:pt>
                <c:pt idx="50530">
                  <c:v>505203.94</c:v>
                </c:pt>
                <c:pt idx="50531">
                  <c:v>505213.94</c:v>
                </c:pt>
                <c:pt idx="50532">
                  <c:v>505223.97</c:v>
                </c:pt>
                <c:pt idx="50533">
                  <c:v>505233.94</c:v>
                </c:pt>
                <c:pt idx="50534">
                  <c:v>505243.94</c:v>
                </c:pt>
                <c:pt idx="50535">
                  <c:v>505253.94</c:v>
                </c:pt>
                <c:pt idx="50536">
                  <c:v>505263.94</c:v>
                </c:pt>
                <c:pt idx="50537">
                  <c:v>505273.94</c:v>
                </c:pt>
                <c:pt idx="50538">
                  <c:v>505283.94</c:v>
                </c:pt>
                <c:pt idx="50539">
                  <c:v>505293.94</c:v>
                </c:pt>
                <c:pt idx="50540">
                  <c:v>505303.94</c:v>
                </c:pt>
                <c:pt idx="50541">
                  <c:v>505313.94</c:v>
                </c:pt>
                <c:pt idx="50542">
                  <c:v>505323.97</c:v>
                </c:pt>
                <c:pt idx="50543">
                  <c:v>505333.94</c:v>
                </c:pt>
                <c:pt idx="50544">
                  <c:v>505343.94</c:v>
                </c:pt>
                <c:pt idx="50545">
                  <c:v>505353.94</c:v>
                </c:pt>
                <c:pt idx="50546">
                  <c:v>505363.94</c:v>
                </c:pt>
                <c:pt idx="50547">
                  <c:v>505373.94</c:v>
                </c:pt>
                <c:pt idx="50548">
                  <c:v>505383.94</c:v>
                </c:pt>
                <c:pt idx="50549">
                  <c:v>505393.91</c:v>
                </c:pt>
                <c:pt idx="50550">
                  <c:v>505403.94</c:v>
                </c:pt>
                <c:pt idx="50551">
                  <c:v>505413.94</c:v>
                </c:pt>
                <c:pt idx="50552">
                  <c:v>505423.91</c:v>
                </c:pt>
                <c:pt idx="50553">
                  <c:v>505433.94</c:v>
                </c:pt>
                <c:pt idx="50554">
                  <c:v>505443.94</c:v>
                </c:pt>
                <c:pt idx="50555">
                  <c:v>505453.91</c:v>
                </c:pt>
                <c:pt idx="50556">
                  <c:v>505463.94</c:v>
                </c:pt>
                <c:pt idx="50557">
                  <c:v>505473.94</c:v>
                </c:pt>
                <c:pt idx="50558">
                  <c:v>505483.91</c:v>
                </c:pt>
                <c:pt idx="50559">
                  <c:v>505493.88</c:v>
                </c:pt>
                <c:pt idx="50560">
                  <c:v>505503.88</c:v>
                </c:pt>
                <c:pt idx="50561">
                  <c:v>505513.94</c:v>
                </c:pt>
                <c:pt idx="50562">
                  <c:v>505523.91</c:v>
                </c:pt>
                <c:pt idx="50563">
                  <c:v>505533.88</c:v>
                </c:pt>
                <c:pt idx="50564">
                  <c:v>505543.94</c:v>
                </c:pt>
                <c:pt idx="50565">
                  <c:v>505553.91</c:v>
                </c:pt>
                <c:pt idx="50566">
                  <c:v>505563.88</c:v>
                </c:pt>
                <c:pt idx="50567">
                  <c:v>505573.88</c:v>
                </c:pt>
                <c:pt idx="50568">
                  <c:v>505583.91</c:v>
                </c:pt>
                <c:pt idx="50569">
                  <c:v>505593.88</c:v>
                </c:pt>
                <c:pt idx="50570">
                  <c:v>505603.88</c:v>
                </c:pt>
                <c:pt idx="50571">
                  <c:v>505613.88</c:v>
                </c:pt>
                <c:pt idx="50572">
                  <c:v>505623.88</c:v>
                </c:pt>
                <c:pt idx="50573">
                  <c:v>505633.88</c:v>
                </c:pt>
                <c:pt idx="50574">
                  <c:v>505643.88</c:v>
                </c:pt>
                <c:pt idx="50575">
                  <c:v>505653.88</c:v>
                </c:pt>
                <c:pt idx="50576">
                  <c:v>505663.88</c:v>
                </c:pt>
                <c:pt idx="50577">
                  <c:v>505673.88</c:v>
                </c:pt>
                <c:pt idx="50578">
                  <c:v>505683.91</c:v>
                </c:pt>
                <c:pt idx="50579">
                  <c:v>505693.88</c:v>
                </c:pt>
                <c:pt idx="50580">
                  <c:v>505703.88</c:v>
                </c:pt>
                <c:pt idx="50581">
                  <c:v>505713.84</c:v>
                </c:pt>
                <c:pt idx="50582">
                  <c:v>505723.81</c:v>
                </c:pt>
                <c:pt idx="50583">
                  <c:v>505733.88</c:v>
                </c:pt>
                <c:pt idx="50584">
                  <c:v>505743.88</c:v>
                </c:pt>
                <c:pt idx="50585">
                  <c:v>505753.84</c:v>
                </c:pt>
                <c:pt idx="50586">
                  <c:v>505763.88</c:v>
                </c:pt>
                <c:pt idx="50587">
                  <c:v>505773.88</c:v>
                </c:pt>
                <c:pt idx="50588">
                  <c:v>505783.84</c:v>
                </c:pt>
                <c:pt idx="50589">
                  <c:v>505793.88</c:v>
                </c:pt>
                <c:pt idx="50590">
                  <c:v>505803.88</c:v>
                </c:pt>
                <c:pt idx="50591">
                  <c:v>505813.84</c:v>
                </c:pt>
                <c:pt idx="50592">
                  <c:v>505823.81</c:v>
                </c:pt>
                <c:pt idx="50593">
                  <c:v>505833.88</c:v>
                </c:pt>
                <c:pt idx="50594">
                  <c:v>505843.84</c:v>
                </c:pt>
                <c:pt idx="50595">
                  <c:v>505853.81</c:v>
                </c:pt>
                <c:pt idx="50596">
                  <c:v>505863.81</c:v>
                </c:pt>
                <c:pt idx="50597">
                  <c:v>505873.84</c:v>
                </c:pt>
                <c:pt idx="50598">
                  <c:v>505883.81</c:v>
                </c:pt>
                <c:pt idx="50599">
                  <c:v>505893.81</c:v>
                </c:pt>
                <c:pt idx="50600">
                  <c:v>505903.88</c:v>
                </c:pt>
                <c:pt idx="50601">
                  <c:v>505913.84</c:v>
                </c:pt>
                <c:pt idx="50602">
                  <c:v>505923.81</c:v>
                </c:pt>
                <c:pt idx="50603">
                  <c:v>505933.81</c:v>
                </c:pt>
                <c:pt idx="50604">
                  <c:v>505943.84</c:v>
                </c:pt>
                <c:pt idx="50605">
                  <c:v>505953.81</c:v>
                </c:pt>
                <c:pt idx="50606">
                  <c:v>505963.81</c:v>
                </c:pt>
                <c:pt idx="50607">
                  <c:v>505973.84</c:v>
                </c:pt>
                <c:pt idx="50608">
                  <c:v>505983.81</c:v>
                </c:pt>
                <c:pt idx="50609">
                  <c:v>505993.81</c:v>
                </c:pt>
                <c:pt idx="50610">
                  <c:v>506003.81</c:v>
                </c:pt>
                <c:pt idx="50611">
                  <c:v>506013.81</c:v>
                </c:pt>
                <c:pt idx="50612">
                  <c:v>506023.81</c:v>
                </c:pt>
                <c:pt idx="50613">
                  <c:v>506033.81</c:v>
                </c:pt>
                <c:pt idx="50614">
                  <c:v>506043.78</c:v>
                </c:pt>
                <c:pt idx="50615">
                  <c:v>506053.81</c:v>
                </c:pt>
                <c:pt idx="50616">
                  <c:v>506063.81</c:v>
                </c:pt>
                <c:pt idx="50617">
                  <c:v>506073.78</c:v>
                </c:pt>
                <c:pt idx="50618">
                  <c:v>506083.75</c:v>
                </c:pt>
                <c:pt idx="50619">
                  <c:v>506093.81</c:v>
                </c:pt>
                <c:pt idx="50620">
                  <c:v>506103.81</c:v>
                </c:pt>
                <c:pt idx="50621">
                  <c:v>506113.78</c:v>
                </c:pt>
                <c:pt idx="50622">
                  <c:v>506123.81</c:v>
                </c:pt>
                <c:pt idx="50623">
                  <c:v>506133.81</c:v>
                </c:pt>
                <c:pt idx="50624">
                  <c:v>506143.78</c:v>
                </c:pt>
                <c:pt idx="50625">
                  <c:v>506153.81</c:v>
                </c:pt>
                <c:pt idx="50626">
                  <c:v>506163.81</c:v>
                </c:pt>
                <c:pt idx="50627">
                  <c:v>506173.78</c:v>
                </c:pt>
                <c:pt idx="50628">
                  <c:v>506183.75</c:v>
                </c:pt>
                <c:pt idx="50629">
                  <c:v>506193.75</c:v>
                </c:pt>
                <c:pt idx="50630">
                  <c:v>506203.78</c:v>
                </c:pt>
                <c:pt idx="50631">
                  <c:v>506213.75</c:v>
                </c:pt>
                <c:pt idx="50632">
                  <c:v>506223.75</c:v>
                </c:pt>
                <c:pt idx="50633">
                  <c:v>506233.78</c:v>
                </c:pt>
                <c:pt idx="50634">
                  <c:v>506243.75</c:v>
                </c:pt>
                <c:pt idx="50635">
                  <c:v>506253.75</c:v>
                </c:pt>
                <c:pt idx="50636">
                  <c:v>506263.81</c:v>
                </c:pt>
                <c:pt idx="50637">
                  <c:v>506273.78</c:v>
                </c:pt>
                <c:pt idx="50638">
                  <c:v>506283.75</c:v>
                </c:pt>
                <c:pt idx="50639">
                  <c:v>506293.75</c:v>
                </c:pt>
                <c:pt idx="50640">
                  <c:v>506303.78</c:v>
                </c:pt>
                <c:pt idx="50641">
                  <c:v>506313.75</c:v>
                </c:pt>
                <c:pt idx="50642">
                  <c:v>506323.75</c:v>
                </c:pt>
                <c:pt idx="50643">
                  <c:v>506333.75</c:v>
                </c:pt>
                <c:pt idx="50644">
                  <c:v>506343.75</c:v>
                </c:pt>
                <c:pt idx="50645">
                  <c:v>506353.75</c:v>
                </c:pt>
                <c:pt idx="50646">
                  <c:v>506363.75</c:v>
                </c:pt>
                <c:pt idx="50647">
                  <c:v>506373.75</c:v>
                </c:pt>
                <c:pt idx="50648">
                  <c:v>506383.75</c:v>
                </c:pt>
                <c:pt idx="50649">
                  <c:v>506393.75</c:v>
                </c:pt>
                <c:pt idx="50650">
                  <c:v>506403.75</c:v>
                </c:pt>
                <c:pt idx="50651">
                  <c:v>506413.75</c:v>
                </c:pt>
                <c:pt idx="50652">
                  <c:v>506423.75</c:v>
                </c:pt>
                <c:pt idx="50653">
                  <c:v>506433.72</c:v>
                </c:pt>
                <c:pt idx="50654">
                  <c:v>506443.69</c:v>
                </c:pt>
                <c:pt idx="50655">
                  <c:v>506453.75</c:v>
                </c:pt>
                <c:pt idx="50656">
                  <c:v>506463.72</c:v>
                </c:pt>
                <c:pt idx="50657">
                  <c:v>506473.69</c:v>
                </c:pt>
                <c:pt idx="50658">
                  <c:v>506483.75</c:v>
                </c:pt>
                <c:pt idx="50659">
                  <c:v>506493.75</c:v>
                </c:pt>
                <c:pt idx="50660">
                  <c:v>506503.72</c:v>
                </c:pt>
                <c:pt idx="50661">
                  <c:v>506513.69</c:v>
                </c:pt>
                <c:pt idx="50662">
                  <c:v>506523.75</c:v>
                </c:pt>
                <c:pt idx="50663">
                  <c:v>506533.72</c:v>
                </c:pt>
                <c:pt idx="50664">
                  <c:v>506543.69</c:v>
                </c:pt>
                <c:pt idx="50665">
                  <c:v>506553.69</c:v>
                </c:pt>
                <c:pt idx="50666">
                  <c:v>506563.72</c:v>
                </c:pt>
                <c:pt idx="50667">
                  <c:v>506573.69</c:v>
                </c:pt>
                <c:pt idx="50668">
                  <c:v>506583.69</c:v>
                </c:pt>
                <c:pt idx="50669">
                  <c:v>506593.72</c:v>
                </c:pt>
                <c:pt idx="50670">
                  <c:v>506603.69</c:v>
                </c:pt>
                <c:pt idx="50671">
                  <c:v>506613.69</c:v>
                </c:pt>
                <c:pt idx="50672">
                  <c:v>506623.72</c:v>
                </c:pt>
                <c:pt idx="50673">
                  <c:v>506633.69</c:v>
                </c:pt>
                <c:pt idx="50674">
                  <c:v>506643.69</c:v>
                </c:pt>
                <c:pt idx="50675">
                  <c:v>506653.69</c:v>
                </c:pt>
                <c:pt idx="50676">
                  <c:v>506663.66</c:v>
                </c:pt>
                <c:pt idx="50677">
                  <c:v>506673.69</c:v>
                </c:pt>
                <c:pt idx="50678">
                  <c:v>506683.69</c:v>
                </c:pt>
                <c:pt idx="50679">
                  <c:v>506693.69</c:v>
                </c:pt>
                <c:pt idx="50680">
                  <c:v>506703.69</c:v>
                </c:pt>
                <c:pt idx="50681">
                  <c:v>506713.69</c:v>
                </c:pt>
                <c:pt idx="50682">
                  <c:v>506723.69</c:v>
                </c:pt>
                <c:pt idx="50683">
                  <c:v>506733.69</c:v>
                </c:pt>
                <c:pt idx="50684">
                  <c:v>506743.69</c:v>
                </c:pt>
                <c:pt idx="50685">
                  <c:v>506753.69</c:v>
                </c:pt>
                <c:pt idx="50686">
                  <c:v>506763.66</c:v>
                </c:pt>
                <c:pt idx="50687">
                  <c:v>506773.69</c:v>
                </c:pt>
                <c:pt idx="50688">
                  <c:v>506783.69</c:v>
                </c:pt>
                <c:pt idx="50689">
                  <c:v>506793.66</c:v>
                </c:pt>
                <c:pt idx="50690">
                  <c:v>506803.63</c:v>
                </c:pt>
                <c:pt idx="50691">
                  <c:v>506813.69</c:v>
                </c:pt>
                <c:pt idx="50692">
                  <c:v>506823.66</c:v>
                </c:pt>
                <c:pt idx="50693">
                  <c:v>506833.63</c:v>
                </c:pt>
                <c:pt idx="50694">
                  <c:v>506843.69</c:v>
                </c:pt>
                <c:pt idx="50695">
                  <c:v>506853.69</c:v>
                </c:pt>
                <c:pt idx="50696">
                  <c:v>506863.66</c:v>
                </c:pt>
                <c:pt idx="50697">
                  <c:v>506873.63</c:v>
                </c:pt>
                <c:pt idx="50698">
                  <c:v>506883.69</c:v>
                </c:pt>
                <c:pt idx="50699">
                  <c:v>506893.66</c:v>
                </c:pt>
                <c:pt idx="50700">
                  <c:v>506903.63</c:v>
                </c:pt>
                <c:pt idx="50701">
                  <c:v>506913.63</c:v>
                </c:pt>
                <c:pt idx="50702">
                  <c:v>506923.66</c:v>
                </c:pt>
                <c:pt idx="50703">
                  <c:v>506933.63</c:v>
                </c:pt>
                <c:pt idx="50704">
                  <c:v>506943.63</c:v>
                </c:pt>
                <c:pt idx="50705">
                  <c:v>506953.66</c:v>
                </c:pt>
                <c:pt idx="50706">
                  <c:v>506963.63</c:v>
                </c:pt>
                <c:pt idx="50707">
                  <c:v>506973.63</c:v>
                </c:pt>
                <c:pt idx="50708">
                  <c:v>506983.63</c:v>
                </c:pt>
                <c:pt idx="50709">
                  <c:v>506993.63</c:v>
                </c:pt>
                <c:pt idx="50710">
                  <c:v>507003.63</c:v>
                </c:pt>
                <c:pt idx="50711">
                  <c:v>507013.63</c:v>
                </c:pt>
                <c:pt idx="50712">
                  <c:v>507023.59</c:v>
                </c:pt>
                <c:pt idx="50713">
                  <c:v>507033.63</c:v>
                </c:pt>
                <c:pt idx="50714">
                  <c:v>507043.63</c:v>
                </c:pt>
                <c:pt idx="50715">
                  <c:v>507053.59</c:v>
                </c:pt>
                <c:pt idx="50716">
                  <c:v>507063.63</c:v>
                </c:pt>
                <c:pt idx="50717">
                  <c:v>507073.63</c:v>
                </c:pt>
                <c:pt idx="50718">
                  <c:v>507083.63</c:v>
                </c:pt>
                <c:pt idx="50719">
                  <c:v>507093.63</c:v>
                </c:pt>
                <c:pt idx="50720">
                  <c:v>507103.63</c:v>
                </c:pt>
                <c:pt idx="50721">
                  <c:v>507113.63</c:v>
                </c:pt>
                <c:pt idx="50722">
                  <c:v>507123.59</c:v>
                </c:pt>
                <c:pt idx="50723">
                  <c:v>507133.63</c:v>
                </c:pt>
                <c:pt idx="50724">
                  <c:v>507143.63</c:v>
                </c:pt>
                <c:pt idx="50725">
                  <c:v>507153.59</c:v>
                </c:pt>
                <c:pt idx="50726">
                  <c:v>507163.56</c:v>
                </c:pt>
                <c:pt idx="50727">
                  <c:v>507173.63</c:v>
                </c:pt>
                <c:pt idx="50728">
                  <c:v>507183.59</c:v>
                </c:pt>
                <c:pt idx="50729">
                  <c:v>507193.56</c:v>
                </c:pt>
                <c:pt idx="50730">
                  <c:v>507203.63</c:v>
                </c:pt>
                <c:pt idx="50731">
                  <c:v>507213.59</c:v>
                </c:pt>
                <c:pt idx="50732">
                  <c:v>507223.56</c:v>
                </c:pt>
                <c:pt idx="50733">
                  <c:v>507233.56</c:v>
                </c:pt>
                <c:pt idx="50734">
                  <c:v>507243.63</c:v>
                </c:pt>
                <c:pt idx="50735">
                  <c:v>507253.59</c:v>
                </c:pt>
                <c:pt idx="50736">
                  <c:v>507263.56</c:v>
                </c:pt>
                <c:pt idx="50737">
                  <c:v>507273.56</c:v>
                </c:pt>
                <c:pt idx="50738">
                  <c:v>507283.59</c:v>
                </c:pt>
                <c:pt idx="50739">
                  <c:v>507293.56</c:v>
                </c:pt>
                <c:pt idx="50740">
                  <c:v>507303.56</c:v>
                </c:pt>
                <c:pt idx="50741">
                  <c:v>507313.59</c:v>
                </c:pt>
                <c:pt idx="50742">
                  <c:v>507323.56</c:v>
                </c:pt>
                <c:pt idx="50743">
                  <c:v>507333.56</c:v>
                </c:pt>
                <c:pt idx="50744">
                  <c:v>507343.56</c:v>
                </c:pt>
                <c:pt idx="50745">
                  <c:v>507353.56</c:v>
                </c:pt>
                <c:pt idx="50746">
                  <c:v>507363.56</c:v>
                </c:pt>
                <c:pt idx="50747">
                  <c:v>507373.56</c:v>
                </c:pt>
                <c:pt idx="50748">
                  <c:v>507383.56</c:v>
                </c:pt>
                <c:pt idx="50749">
                  <c:v>507393.56</c:v>
                </c:pt>
                <c:pt idx="50750">
                  <c:v>507403.56</c:v>
                </c:pt>
                <c:pt idx="50751">
                  <c:v>507413.53</c:v>
                </c:pt>
                <c:pt idx="50752">
                  <c:v>507423.56</c:v>
                </c:pt>
                <c:pt idx="50753">
                  <c:v>507433.56</c:v>
                </c:pt>
                <c:pt idx="50754">
                  <c:v>507443.56</c:v>
                </c:pt>
                <c:pt idx="50755">
                  <c:v>507453.53</c:v>
                </c:pt>
                <c:pt idx="50756">
                  <c:v>507463.56</c:v>
                </c:pt>
                <c:pt idx="50757">
                  <c:v>507473.56</c:v>
                </c:pt>
                <c:pt idx="50758">
                  <c:v>507483.53</c:v>
                </c:pt>
                <c:pt idx="50759">
                  <c:v>507493.5</c:v>
                </c:pt>
                <c:pt idx="50760">
                  <c:v>507503.56</c:v>
                </c:pt>
                <c:pt idx="50761">
                  <c:v>507513.53</c:v>
                </c:pt>
                <c:pt idx="50762">
                  <c:v>507523.5</c:v>
                </c:pt>
                <c:pt idx="50763">
                  <c:v>507533.56</c:v>
                </c:pt>
                <c:pt idx="50764">
                  <c:v>507543.53</c:v>
                </c:pt>
                <c:pt idx="50765">
                  <c:v>507553.5</c:v>
                </c:pt>
                <c:pt idx="50766">
                  <c:v>507563.56</c:v>
                </c:pt>
                <c:pt idx="50767">
                  <c:v>507573.53</c:v>
                </c:pt>
                <c:pt idx="50768">
                  <c:v>507583.5</c:v>
                </c:pt>
                <c:pt idx="50769">
                  <c:v>507593.5</c:v>
                </c:pt>
                <c:pt idx="50770">
                  <c:v>507603.56</c:v>
                </c:pt>
                <c:pt idx="50771">
                  <c:v>507613.53</c:v>
                </c:pt>
                <c:pt idx="50772">
                  <c:v>507623.5</c:v>
                </c:pt>
                <c:pt idx="50773">
                  <c:v>507633.5</c:v>
                </c:pt>
                <c:pt idx="50774">
                  <c:v>507643.53</c:v>
                </c:pt>
                <c:pt idx="50775">
                  <c:v>507653.5</c:v>
                </c:pt>
                <c:pt idx="50776">
                  <c:v>507663.5</c:v>
                </c:pt>
                <c:pt idx="50777">
                  <c:v>507673.53</c:v>
                </c:pt>
                <c:pt idx="50778">
                  <c:v>507683.5</c:v>
                </c:pt>
                <c:pt idx="50779">
                  <c:v>507693.5</c:v>
                </c:pt>
                <c:pt idx="50780">
                  <c:v>507703.5</c:v>
                </c:pt>
                <c:pt idx="50781">
                  <c:v>507713.5</c:v>
                </c:pt>
                <c:pt idx="50782">
                  <c:v>507723.5</c:v>
                </c:pt>
                <c:pt idx="50783">
                  <c:v>507733.5</c:v>
                </c:pt>
                <c:pt idx="50784">
                  <c:v>507743.47</c:v>
                </c:pt>
                <c:pt idx="50785">
                  <c:v>507753.5</c:v>
                </c:pt>
                <c:pt idx="50786">
                  <c:v>507763.5</c:v>
                </c:pt>
                <c:pt idx="50787">
                  <c:v>507773.47</c:v>
                </c:pt>
                <c:pt idx="50788">
                  <c:v>507783.5</c:v>
                </c:pt>
                <c:pt idx="50789">
                  <c:v>507793.5</c:v>
                </c:pt>
                <c:pt idx="50790">
                  <c:v>507803.5</c:v>
                </c:pt>
                <c:pt idx="50791">
                  <c:v>507813.44</c:v>
                </c:pt>
                <c:pt idx="50792">
                  <c:v>507823.5</c:v>
                </c:pt>
                <c:pt idx="50793">
                  <c:v>507833.5</c:v>
                </c:pt>
                <c:pt idx="50794">
                  <c:v>507843.47</c:v>
                </c:pt>
                <c:pt idx="50795">
                  <c:v>507853.44</c:v>
                </c:pt>
                <c:pt idx="50796">
                  <c:v>507863.5</c:v>
                </c:pt>
                <c:pt idx="50797">
                  <c:v>507873.47</c:v>
                </c:pt>
                <c:pt idx="50798">
                  <c:v>507883.44</c:v>
                </c:pt>
                <c:pt idx="50799">
                  <c:v>507893.5</c:v>
                </c:pt>
                <c:pt idx="50800">
                  <c:v>507903.47</c:v>
                </c:pt>
                <c:pt idx="50801">
                  <c:v>507913.44</c:v>
                </c:pt>
                <c:pt idx="50802">
                  <c:v>507923.44</c:v>
                </c:pt>
                <c:pt idx="50803">
                  <c:v>507933.47</c:v>
                </c:pt>
                <c:pt idx="50804">
                  <c:v>507943.44</c:v>
                </c:pt>
                <c:pt idx="50805">
                  <c:v>507953.44</c:v>
                </c:pt>
                <c:pt idx="50806">
                  <c:v>507963.44</c:v>
                </c:pt>
                <c:pt idx="50807">
                  <c:v>507973.44</c:v>
                </c:pt>
                <c:pt idx="50808">
                  <c:v>507983.44</c:v>
                </c:pt>
                <c:pt idx="50809">
                  <c:v>507993.44</c:v>
                </c:pt>
                <c:pt idx="50810">
                  <c:v>508003.47</c:v>
                </c:pt>
                <c:pt idx="50811">
                  <c:v>508013.44</c:v>
                </c:pt>
                <c:pt idx="50812">
                  <c:v>508023.44</c:v>
                </c:pt>
                <c:pt idx="50813">
                  <c:v>508033.47</c:v>
                </c:pt>
                <c:pt idx="50814">
                  <c:v>508043.44</c:v>
                </c:pt>
                <c:pt idx="50815">
                  <c:v>508053.44</c:v>
                </c:pt>
                <c:pt idx="50816">
                  <c:v>508063.44</c:v>
                </c:pt>
                <c:pt idx="50817">
                  <c:v>508073.44</c:v>
                </c:pt>
                <c:pt idx="50818">
                  <c:v>508083.44</c:v>
                </c:pt>
                <c:pt idx="50819">
                  <c:v>508093.44</c:v>
                </c:pt>
                <c:pt idx="50820">
                  <c:v>508103.41</c:v>
                </c:pt>
                <c:pt idx="50821">
                  <c:v>508113.44</c:v>
                </c:pt>
                <c:pt idx="50822">
                  <c:v>508123.44</c:v>
                </c:pt>
                <c:pt idx="50823">
                  <c:v>508133.41</c:v>
                </c:pt>
                <c:pt idx="50824">
                  <c:v>508143.44</c:v>
                </c:pt>
                <c:pt idx="50825">
                  <c:v>508153.44</c:v>
                </c:pt>
                <c:pt idx="50826">
                  <c:v>508163.41</c:v>
                </c:pt>
                <c:pt idx="50827">
                  <c:v>508173.38</c:v>
                </c:pt>
                <c:pt idx="50828">
                  <c:v>508183.44</c:v>
                </c:pt>
                <c:pt idx="50829">
                  <c:v>508193.44</c:v>
                </c:pt>
                <c:pt idx="50830">
                  <c:v>508203.41</c:v>
                </c:pt>
                <c:pt idx="50831">
                  <c:v>508213.38</c:v>
                </c:pt>
                <c:pt idx="50832">
                  <c:v>508223.44</c:v>
                </c:pt>
                <c:pt idx="50833">
                  <c:v>508233.41</c:v>
                </c:pt>
                <c:pt idx="50834">
                  <c:v>508243.38</c:v>
                </c:pt>
                <c:pt idx="50835">
                  <c:v>508253.44</c:v>
                </c:pt>
                <c:pt idx="50836">
                  <c:v>508263.41</c:v>
                </c:pt>
                <c:pt idx="50837">
                  <c:v>508273.38</c:v>
                </c:pt>
                <c:pt idx="50838">
                  <c:v>508283.38</c:v>
                </c:pt>
                <c:pt idx="50839">
                  <c:v>508293.41</c:v>
                </c:pt>
                <c:pt idx="50840">
                  <c:v>508303.38</c:v>
                </c:pt>
                <c:pt idx="50841">
                  <c:v>508313.38</c:v>
                </c:pt>
                <c:pt idx="50842">
                  <c:v>508323.38</c:v>
                </c:pt>
                <c:pt idx="50843">
                  <c:v>508333.38</c:v>
                </c:pt>
                <c:pt idx="50844">
                  <c:v>508343.38</c:v>
                </c:pt>
                <c:pt idx="50845">
                  <c:v>508353.38</c:v>
                </c:pt>
                <c:pt idx="50846">
                  <c:v>508363.41</c:v>
                </c:pt>
                <c:pt idx="50847">
                  <c:v>508373.38</c:v>
                </c:pt>
                <c:pt idx="50848">
                  <c:v>508383.38</c:v>
                </c:pt>
                <c:pt idx="50849">
                  <c:v>508393.38</c:v>
                </c:pt>
                <c:pt idx="50850">
                  <c:v>508403.38</c:v>
                </c:pt>
                <c:pt idx="50851">
                  <c:v>508413.38</c:v>
                </c:pt>
                <c:pt idx="50852">
                  <c:v>508423.38</c:v>
                </c:pt>
                <c:pt idx="50853">
                  <c:v>508433.34</c:v>
                </c:pt>
                <c:pt idx="50854">
                  <c:v>508443.38</c:v>
                </c:pt>
                <c:pt idx="50855">
                  <c:v>508453.38</c:v>
                </c:pt>
                <c:pt idx="50856">
                  <c:v>508463.34</c:v>
                </c:pt>
                <c:pt idx="50857">
                  <c:v>508473.38</c:v>
                </c:pt>
                <c:pt idx="50858">
                  <c:v>508483.38</c:v>
                </c:pt>
                <c:pt idx="50859">
                  <c:v>508493.34</c:v>
                </c:pt>
                <c:pt idx="50860">
                  <c:v>508503.38</c:v>
                </c:pt>
                <c:pt idx="50861">
                  <c:v>508513.38</c:v>
                </c:pt>
                <c:pt idx="50862">
                  <c:v>508523.34</c:v>
                </c:pt>
                <c:pt idx="50863">
                  <c:v>508533.31</c:v>
                </c:pt>
                <c:pt idx="50864">
                  <c:v>508543.31</c:v>
                </c:pt>
                <c:pt idx="50865">
                  <c:v>508553.38</c:v>
                </c:pt>
                <c:pt idx="50866">
                  <c:v>508563.31</c:v>
                </c:pt>
                <c:pt idx="50867">
                  <c:v>508573.31</c:v>
                </c:pt>
                <c:pt idx="50868">
                  <c:v>508583.38</c:v>
                </c:pt>
                <c:pt idx="50869">
                  <c:v>508593.34</c:v>
                </c:pt>
                <c:pt idx="50870">
                  <c:v>508603.31</c:v>
                </c:pt>
                <c:pt idx="50871">
                  <c:v>508613.38</c:v>
                </c:pt>
                <c:pt idx="50872">
                  <c:v>508623.34</c:v>
                </c:pt>
                <c:pt idx="50873">
                  <c:v>508633.31</c:v>
                </c:pt>
                <c:pt idx="50874">
                  <c:v>508643.31</c:v>
                </c:pt>
                <c:pt idx="50875">
                  <c:v>508653.34</c:v>
                </c:pt>
                <c:pt idx="50876">
                  <c:v>508663.31</c:v>
                </c:pt>
                <c:pt idx="50877">
                  <c:v>508673.31</c:v>
                </c:pt>
                <c:pt idx="50878">
                  <c:v>508683.31</c:v>
                </c:pt>
                <c:pt idx="50879">
                  <c:v>508693.31</c:v>
                </c:pt>
                <c:pt idx="50880">
                  <c:v>508703.31</c:v>
                </c:pt>
                <c:pt idx="50881">
                  <c:v>508713.31</c:v>
                </c:pt>
                <c:pt idx="50882">
                  <c:v>508723.31</c:v>
                </c:pt>
                <c:pt idx="50883">
                  <c:v>508733.31</c:v>
                </c:pt>
                <c:pt idx="50884">
                  <c:v>508743.31</c:v>
                </c:pt>
                <c:pt idx="50885">
                  <c:v>508753.28</c:v>
                </c:pt>
                <c:pt idx="50886">
                  <c:v>508763.31</c:v>
                </c:pt>
                <c:pt idx="50887">
                  <c:v>508773.31</c:v>
                </c:pt>
                <c:pt idx="50888">
                  <c:v>508783.31</c:v>
                </c:pt>
                <c:pt idx="50889">
                  <c:v>508793.28</c:v>
                </c:pt>
                <c:pt idx="50890">
                  <c:v>508803.31</c:v>
                </c:pt>
                <c:pt idx="50891">
                  <c:v>508813.31</c:v>
                </c:pt>
                <c:pt idx="50892">
                  <c:v>508823.28</c:v>
                </c:pt>
                <c:pt idx="50893">
                  <c:v>508833.31</c:v>
                </c:pt>
                <c:pt idx="50894">
                  <c:v>508843.31</c:v>
                </c:pt>
                <c:pt idx="50895">
                  <c:v>508853.28</c:v>
                </c:pt>
                <c:pt idx="50896">
                  <c:v>508863.31</c:v>
                </c:pt>
                <c:pt idx="50897">
                  <c:v>508873.31</c:v>
                </c:pt>
                <c:pt idx="50898">
                  <c:v>508883.28</c:v>
                </c:pt>
                <c:pt idx="50899">
                  <c:v>508893.25</c:v>
                </c:pt>
                <c:pt idx="50900">
                  <c:v>508903.25</c:v>
                </c:pt>
                <c:pt idx="50901">
                  <c:v>508913.28</c:v>
                </c:pt>
                <c:pt idx="50902">
                  <c:v>508923.25</c:v>
                </c:pt>
                <c:pt idx="50903">
                  <c:v>508933.25</c:v>
                </c:pt>
                <c:pt idx="50904">
                  <c:v>508943.31</c:v>
                </c:pt>
                <c:pt idx="50905">
                  <c:v>508953.28</c:v>
                </c:pt>
                <c:pt idx="50906">
                  <c:v>508963.25</c:v>
                </c:pt>
                <c:pt idx="50907">
                  <c:v>508973.31</c:v>
                </c:pt>
                <c:pt idx="50908">
                  <c:v>508983.28</c:v>
                </c:pt>
                <c:pt idx="50909">
                  <c:v>508993.25</c:v>
                </c:pt>
                <c:pt idx="50910">
                  <c:v>509003.25</c:v>
                </c:pt>
                <c:pt idx="50911">
                  <c:v>509013.25</c:v>
                </c:pt>
                <c:pt idx="50912">
                  <c:v>509023.25</c:v>
                </c:pt>
                <c:pt idx="50913">
                  <c:v>509033.25</c:v>
                </c:pt>
                <c:pt idx="50914">
                  <c:v>509043.25</c:v>
                </c:pt>
                <c:pt idx="50915">
                  <c:v>509053.25</c:v>
                </c:pt>
                <c:pt idx="50916">
                  <c:v>509063.25</c:v>
                </c:pt>
                <c:pt idx="50917">
                  <c:v>509073.25</c:v>
                </c:pt>
                <c:pt idx="50918">
                  <c:v>509083.25</c:v>
                </c:pt>
                <c:pt idx="50919">
                  <c:v>509093.25</c:v>
                </c:pt>
                <c:pt idx="50920">
                  <c:v>509103.25</c:v>
                </c:pt>
                <c:pt idx="50921">
                  <c:v>509113.22</c:v>
                </c:pt>
                <c:pt idx="50922">
                  <c:v>509123.25</c:v>
                </c:pt>
                <c:pt idx="50923">
                  <c:v>509133.25</c:v>
                </c:pt>
                <c:pt idx="50924">
                  <c:v>509143.25</c:v>
                </c:pt>
                <c:pt idx="50925">
                  <c:v>509153.22</c:v>
                </c:pt>
                <c:pt idx="50926">
                  <c:v>509163.25</c:v>
                </c:pt>
                <c:pt idx="50927">
                  <c:v>509173.25</c:v>
                </c:pt>
                <c:pt idx="50928">
                  <c:v>509183.22</c:v>
                </c:pt>
                <c:pt idx="50929">
                  <c:v>509193.25</c:v>
                </c:pt>
                <c:pt idx="50930">
                  <c:v>509203.25</c:v>
                </c:pt>
                <c:pt idx="50931">
                  <c:v>509213.22</c:v>
                </c:pt>
                <c:pt idx="50932">
                  <c:v>509223.19</c:v>
                </c:pt>
                <c:pt idx="50933">
                  <c:v>509233.25</c:v>
                </c:pt>
                <c:pt idx="50934">
                  <c:v>509243.22</c:v>
                </c:pt>
                <c:pt idx="50935">
                  <c:v>509253.19</c:v>
                </c:pt>
                <c:pt idx="50936">
                  <c:v>509263.19</c:v>
                </c:pt>
                <c:pt idx="50937">
                  <c:v>509273.22</c:v>
                </c:pt>
                <c:pt idx="50938">
                  <c:v>509283.19</c:v>
                </c:pt>
                <c:pt idx="50939">
                  <c:v>509293.19</c:v>
                </c:pt>
                <c:pt idx="50940">
                  <c:v>509303.25</c:v>
                </c:pt>
                <c:pt idx="50941">
                  <c:v>509313.22</c:v>
                </c:pt>
                <c:pt idx="50942">
                  <c:v>509323.19</c:v>
                </c:pt>
                <c:pt idx="50943">
                  <c:v>509333.25</c:v>
                </c:pt>
                <c:pt idx="50944">
                  <c:v>509343.22</c:v>
                </c:pt>
                <c:pt idx="50945">
                  <c:v>509353.19</c:v>
                </c:pt>
                <c:pt idx="50946">
                  <c:v>509363.19</c:v>
                </c:pt>
                <c:pt idx="50947">
                  <c:v>509373.19</c:v>
                </c:pt>
                <c:pt idx="50948">
                  <c:v>509383.19</c:v>
                </c:pt>
                <c:pt idx="50949">
                  <c:v>509393.19</c:v>
                </c:pt>
                <c:pt idx="50950">
                  <c:v>509403.19</c:v>
                </c:pt>
                <c:pt idx="50951">
                  <c:v>509413.19</c:v>
                </c:pt>
                <c:pt idx="50952">
                  <c:v>509423.19</c:v>
                </c:pt>
                <c:pt idx="50953">
                  <c:v>509433.19</c:v>
                </c:pt>
                <c:pt idx="50954">
                  <c:v>509443.19</c:v>
                </c:pt>
                <c:pt idx="50955">
                  <c:v>509453.19</c:v>
                </c:pt>
                <c:pt idx="50956">
                  <c:v>509463.19</c:v>
                </c:pt>
                <c:pt idx="50957">
                  <c:v>509473.16</c:v>
                </c:pt>
                <c:pt idx="50958">
                  <c:v>509483.13</c:v>
                </c:pt>
                <c:pt idx="50959">
                  <c:v>509493.19</c:v>
                </c:pt>
                <c:pt idx="50960">
                  <c:v>509503.16</c:v>
                </c:pt>
                <c:pt idx="50961">
                  <c:v>509513.13</c:v>
                </c:pt>
                <c:pt idx="50962">
                  <c:v>509523.19</c:v>
                </c:pt>
                <c:pt idx="50963">
                  <c:v>509533.19</c:v>
                </c:pt>
                <c:pt idx="50964">
                  <c:v>509543.16</c:v>
                </c:pt>
                <c:pt idx="50965">
                  <c:v>509553.19</c:v>
                </c:pt>
                <c:pt idx="50966">
                  <c:v>509563.19</c:v>
                </c:pt>
                <c:pt idx="50967">
                  <c:v>509573.16</c:v>
                </c:pt>
                <c:pt idx="50968">
                  <c:v>509583.13</c:v>
                </c:pt>
                <c:pt idx="50969">
                  <c:v>509593.19</c:v>
                </c:pt>
                <c:pt idx="50970">
                  <c:v>509603.16</c:v>
                </c:pt>
                <c:pt idx="50971">
                  <c:v>509613.13</c:v>
                </c:pt>
                <c:pt idx="50972">
                  <c:v>509623.13</c:v>
                </c:pt>
                <c:pt idx="50973">
                  <c:v>509633.16</c:v>
                </c:pt>
                <c:pt idx="50974">
                  <c:v>509643.13</c:v>
                </c:pt>
                <c:pt idx="50975">
                  <c:v>509653.13</c:v>
                </c:pt>
                <c:pt idx="50976">
                  <c:v>509663.16</c:v>
                </c:pt>
                <c:pt idx="50977">
                  <c:v>509673.13</c:v>
                </c:pt>
                <c:pt idx="50978">
                  <c:v>509683.13</c:v>
                </c:pt>
                <c:pt idx="50979">
                  <c:v>509693.13</c:v>
                </c:pt>
                <c:pt idx="50980">
                  <c:v>509703.16</c:v>
                </c:pt>
                <c:pt idx="50981">
                  <c:v>509713.13</c:v>
                </c:pt>
                <c:pt idx="50982">
                  <c:v>509723.13</c:v>
                </c:pt>
                <c:pt idx="50983">
                  <c:v>509733.13</c:v>
                </c:pt>
                <c:pt idx="50984">
                  <c:v>509743.13</c:v>
                </c:pt>
                <c:pt idx="50985">
                  <c:v>509753.13</c:v>
                </c:pt>
                <c:pt idx="50986">
                  <c:v>509763.13</c:v>
                </c:pt>
                <c:pt idx="50987">
                  <c:v>509773.13</c:v>
                </c:pt>
                <c:pt idx="50988">
                  <c:v>509783.13</c:v>
                </c:pt>
                <c:pt idx="50989">
                  <c:v>509793.13</c:v>
                </c:pt>
                <c:pt idx="50990">
                  <c:v>509803.09</c:v>
                </c:pt>
                <c:pt idx="50991">
                  <c:v>509813.13</c:v>
                </c:pt>
                <c:pt idx="50992">
                  <c:v>509823.13</c:v>
                </c:pt>
                <c:pt idx="50993">
                  <c:v>509833.09</c:v>
                </c:pt>
                <c:pt idx="50994">
                  <c:v>509843.06</c:v>
                </c:pt>
                <c:pt idx="50995">
                  <c:v>509853.13</c:v>
                </c:pt>
                <c:pt idx="50996">
                  <c:v>509863.09</c:v>
                </c:pt>
                <c:pt idx="50997">
                  <c:v>509873.06</c:v>
                </c:pt>
                <c:pt idx="50998">
                  <c:v>509883.13</c:v>
                </c:pt>
                <c:pt idx="50999">
                  <c:v>509893.13</c:v>
                </c:pt>
                <c:pt idx="51000">
                  <c:v>509903.09</c:v>
                </c:pt>
                <c:pt idx="51001">
                  <c:v>509913.13</c:v>
                </c:pt>
                <c:pt idx="51002">
                  <c:v>509923.13</c:v>
                </c:pt>
                <c:pt idx="51003">
                  <c:v>509933.09</c:v>
                </c:pt>
                <c:pt idx="51004">
                  <c:v>509943.06</c:v>
                </c:pt>
                <c:pt idx="51005">
                  <c:v>509953.06</c:v>
                </c:pt>
                <c:pt idx="51006">
                  <c:v>509963.09</c:v>
                </c:pt>
                <c:pt idx="51007">
                  <c:v>509973.06</c:v>
                </c:pt>
                <c:pt idx="51008">
                  <c:v>509983.06</c:v>
                </c:pt>
                <c:pt idx="51009">
                  <c:v>509993.09</c:v>
                </c:pt>
                <c:pt idx="51010">
                  <c:v>510003.06</c:v>
                </c:pt>
                <c:pt idx="51011">
                  <c:v>510013.06</c:v>
                </c:pt>
                <c:pt idx="51012">
                  <c:v>510023.09</c:v>
                </c:pt>
                <c:pt idx="51013">
                  <c:v>510033.06</c:v>
                </c:pt>
                <c:pt idx="51014">
                  <c:v>510043.06</c:v>
                </c:pt>
                <c:pt idx="51015">
                  <c:v>510053.06</c:v>
                </c:pt>
                <c:pt idx="51016">
                  <c:v>510063.09</c:v>
                </c:pt>
                <c:pt idx="51017">
                  <c:v>510073.06</c:v>
                </c:pt>
                <c:pt idx="51018">
                  <c:v>510083.06</c:v>
                </c:pt>
                <c:pt idx="51019">
                  <c:v>510093.03</c:v>
                </c:pt>
                <c:pt idx="51020">
                  <c:v>510103.06</c:v>
                </c:pt>
                <c:pt idx="51021">
                  <c:v>510113.06</c:v>
                </c:pt>
                <c:pt idx="51022">
                  <c:v>510123.06</c:v>
                </c:pt>
                <c:pt idx="51023">
                  <c:v>510133.06</c:v>
                </c:pt>
                <c:pt idx="51024">
                  <c:v>510143.06</c:v>
                </c:pt>
                <c:pt idx="51025">
                  <c:v>510153.06</c:v>
                </c:pt>
                <c:pt idx="51026">
                  <c:v>510163.03</c:v>
                </c:pt>
                <c:pt idx="51027">
                  <c:v>510173.06</c:v>
                </c:pt>
                <c:pt idx="51028">
                  <c:v>510183.06</c:v>
                </c:pt>
                <c:pt idx="51029">
                  <c:v>510193.03</c:v>
                </c:pt>
                <c:pt idx="51030">
                  <c:v>510203</c:v>
                </c:pt>
                <c:pt idx="51031">
                  <c:v>510213.06</c:v>
                </c:pt>
                <c:pt idx="51032">
                  <c:v>510223.03</c:v>
                </c:pt>
                <c:pt idx="51033">
                  <c:v>510233</c:v>
                </c:pt>
                <c:pt idx="51034">
                  <c:v>510243.06</c:v>
                </c:pt>
                <c:pt idx="51035">
                  <c:v>510253.03</c:v>
                </c:pt>
                <c:pt idx="51036">
                  <c:v>510263</c:v>
                </c:pt>
                <c:pt idx="51037">
                  <c:v>510273</c:v>
                </c:pt>
                <c:pt idx="51038">
                  <c:v>510283.06</c:v>
                </c:pt>
                <c:pt idx="51039">
                  <c:v>510293.03</c:v>
                </c:pt>
                <c:pt idx="51040">
                  <c:v>510303</c:v>
                </c:pt>
                <c:pt idx="51041">
                  <c:v>510313.06</c:v>
                </c:pt>
                <c:pt idx="51042">
                  <c:v>510323.03</c:v>
                </c:pt>
                <c:pt idx="51043">
                  <c:v>510333</c:v>
                </c:pt>
                <c:pt idx="51044">
                  <c:v>510343</c:v>
                </c:pt>
                <c:pt idx="51045">
                  <c:v>510353.03</c:v>
                </c:pt>
                <c:pt idx="51046">
                  <c:v>510363</c:v>
                </c:pt>
                <c:pt idx="51047">
                  <c:v>510373</c:v>
                </c:pt>
                <c:pt idx="51048">
                  <c:v>510383</c:v>
                </c:pt>
                <c:pt idx="51049">
                  <c:v>510393</c:v>
                </c:pt>
                <c:pt idx="51050">
                  <c:v>510403</c:v>
                </c:pt>
                <c:pt idx="51051">
                  <c:v>510413</c:v>
                </c:pt>
                <c:pt idx="51052">
                  <c:v>510422.97</c:v>
                </c:pt>
                <c:pt idx="51053">
                  <c:v>510433</c:v>
                </c:pt>
                <c:pt idx="51054">
                  <c:v>510443</c:v>
                </c:pt>
                <c:pt idx="51055">
                  <c:v>510452.97</c:v>
                </c:pt>
                <c:pt idx="51056">
                  <c:v>510463</c:v>
                </c:pt>
                <c:pt idx="51057">
                  <c:v>510473</c:v>
                </c:pt>
                <c:pt idx="51058">
                  <c:v>510483</c:v>
                </c:pt>
                <c:pt idx="51059">
                  <c:v>510493</c:v>
                </c:pt>
                <c:pt idx="51060">
                  <c:v>510503</c:v>
                </c:pt>
                <c:pt idx="51061">
                  <c:v>510513</c:v>
                </c:pt>
                <c:pt idx="51062">
                  <c:v>510522.97</c:v>
                </c:pt>
                <c:pt idx="51063">
                  <c:v>510533</c:v>
                </c:pt>
                <c:pt idx="51064">
                  <c:v>510543</c:v>
                </c:pt>
                <c:pt idx="51065">
                  <c:v>510552.97</c:v>
                </c:pt>
                <c:pt idx="51066">
                  <c:v>510562.94</c:v>
                </c:pt>
                <c:pt idx="51067">
                  <c:v>510573</c:v>
                </c:pt>
                <c:pt idx="51068">
                  <c:v>510582.97</c:v>
                </c:pt>
                <c:pt idx="51069">
                  <c:v>510592.94</c:v>
                </c:pt>
                <c:pt idx="51070">
                  <c:v>510603</c:v>
                </c:pt>
                <c:pt idx="51071">
                  <c:v>510612.97</c:v>
                </c:pt>
                <c:pt idx="51072">
                  <c:v>510622.94</c:v>
                </c:pt>
                <c:pt idx="51073">
                  <c:v>510632.94</c:v>
                </c:pt>
                <c:pt idx="51074">
                  <c:v>510643</c:v>
                </c:pt>
                <c:pt idx="51075">
                  <c:v>510652.97</c:v>
                </c:pt>
                <c:pt idx="51076">
                  <c:v>510662.94</c:v>
                </c:pt>
                <c:pt idx="51077">
                  <c:v>510672.94</c:v>
                </c:pt>
                <c:pt idx="51078">
                  <c:v>510682.97</c:v>
                </c:pt>
                <c:pt idx="51079">
                  <c:v>510692.94</c:v>
                </c:pt>
                <c:pt idx="51080">
                  <c:v>510702.94</c:v>
                </c:pt>
                <c:pt idx="51081">
                  <c:v>510712.97</c:v>
                </c:pt>
                <c:pt idx="51082">
                  <c:v>510722.94</c:v>
                </c:pt>
                <c:pt idx="51083">
                  <c:v>510732.94</c:v>
                </c:pt>
                <c:pt idx="51084">
                  <c:v>510742.97</c:v>
                </c:pt>
                <c:pt idx="51085">
                  <c:v>510752.94</c:v>
                </c:pt>
                <c:pt idx="51086">
                  <c:v>510762.94</c:v>
                </c:pt>
                <c:pt idx="51087">
                  <c:v>510772.94</c:v>
                </c:pt>
                <c:pt idx="51088">
                  <c:v>510782.91</c:v>
                </c:pt>
                <c:pt idx="51089">
                  <c:v>510792.94</c:v>
                </c:pt>
                <c:pt idx="51090">
                  <c:v>510802.94</c:v>
                </c:pt>
                <c:pt idx="51091">
                  <c:v>510812.91</c:v>
                </c:pt>
                <c:pt idx="51092">
                  <c:v>510822.94</c:v>
                </c:pt>
                <c:pt idx="51093">
                  <c:v>510832.94</c:v>
                </c:pt>
                <c:pt idx="51094">
                  <c:v>510842.91</c:v>
                </c:pt>
                <c:pt idx="51095">
                  <c:v>510852.88</c:v>
                </c:pt>
                <c:pt idx="51096">
                  <c:v>510862.94</c:v>
                </c:pt>
                <c:pt idx="51097">
                  <c:v>510872.94</c:v>
                </c:pt>
                <c:pt idx="51098">
                  <c:v>510882.91</c:v>
                </c:pt>
                <c:pt idx="51099">
                  <c:v>510892.88</c:v>
                </c:pt>
                <c:pt idx="51100">
                  <c:v>510902.94</c:v>
                </c:pt>
                <c:pt idx="51101">
                  <c:v>510912.91</c:v>
                </c:pt>
                <c:pt idx="51102">
                  <c:v>510922.88</c:v>
                </c:pt>
                <c:pt idx="51103">
                  <c:v>510932.94</c:v>
                </c:pt>
                <c:pt idx="51104">
                  <c:v>510942.91</c:v>
                </c:pt>
                <c:pt idx="51105">
                  <c:v>510952.88</c:v>
                </c:pt>
                <c:pt idx="51106">
                  <c:v>510962.94</c:v>
                </c:pt>
                <c:pt idx="51107">
                  <c:v>510972.91</c:v>
                </c:pt>
                <c:pt idx="51108">
                  <c:v>510982.88</c:v>
                </c:pt>
                <c:pt idx="51109">
                  <c:v>510992.88</c:v>
                </c:pt>
                <c:pt idx="51110">
                  <c:v>511002.88</c:v>
                </c:pt>
                <c:pt idx="51111">
                  <c:v>511012.88</c:v>
                </c:pt>
                <c:pt idx="51112">
                  <c:v>511022.88</c:v>
                </c:pt>
                <c:pt idx="51113">
                  <c:v>511032.88</c:v>
                </c:pt>
                <c:pt idx="51114">
                  <c:v>511042.91</c:v>
                </c:pt>
                <c:pt idx="51115">
                  <c:v>511052.88</c:v>
                </c:pt>
                <c:pt idx="51116">
                  <c:v>511062.88</c:v>
                </c:pt>
                <c:pt idx="51117">
                  <c:v>511072.91</c:v>
                </c:pt>
                <c:pt idx="51118">
                  <c:v>511082.88</c:v>
                </c:pt>
                <c:pt idx="51119">
                  <c:v>511092.88</c:v>
                </c:pt>
                <c:pt idx="51120">
                  <c:v>511102.88</c:v>
                </c:pt>
                <c:pt idx="51121">
                  <c:v>511112.88</c:v>
                </c:pt>
                <c:pt idx="51122">
                  <c:v>511122.88</c:v>
                </c:pt>
                <c:pt idx="51123">
                  <c:v>511132.88</c:v>
                </c:pt>
                <c:pt idx="51124">
                  <c:v>511142.84</c:v>
                </c:pt>
                <c:pt idx="51125">
                  <c:v>511152.88</c:v>
                </c:pt>
                <c:pt idx="51126">
                  <c:v>511162.88</c:v>
                </c:pt>
                <c:pt idx="51127">
                  <c:v>511172.84</c:v>
                </c:pt>
                <c:pt idx="51128">
                  <c:v>511182.88</c:v>
                </c:pt>
                <c:pt idx="51129">
                  <c:v>511192.88</c:v>
                </c:pt>
                <c:pt idx="51130">
                  <c:v>511202.84</c:v>
                </c:pt>
                <c:pt idx="51131">
                  <c:v>511212.81</c:v>
                </c:pt>
                <c:pt idx="51132">
                  <c:v>511222.88</c:v>
                </c:pt>
                <c:pt idx="51133">
                  <c:v>511232.88</c:v>
                </c:pt>
                <c:pt idx="51134">
                  <c:v>511242.84</c:v>
                </c:pt>
                <c:pt idx="51135">
                  <c:v>511252.81</c:v>
                </c:pt>
                <c:pt idx="51136">
                  <c:v>511262.88</c:v>
                </c:pt>
                <c:pt idx="51137">
                  <c:v>511272.84</c:v>
                </c:pt>
                <c:pt idx="51138">
                  <c:v>511282.81</c:v>
                </c:pt>
                <c:pt idx="51139">
                  <c:v>511292.88</c:v>
                </c:pt>
                <c:pt idx="51140">
                  <c:v>511302.84</c:v>
                </c:pt>
                <c:pt idx="51141">
                  <c:v>511312.81</c:v>
                </c:pt>
                <c:pt idx="51142">
                  <c:v>511322.81</c:v>
                </c:pt>
                <c:pt idx="51143">
                  <c:v>511332.84</c:v>
                </c:pt>
                <c:pt idx="51144">
                  <c:v>511342.81</c:v>
                </c:pt>
                <c:pt idx="51145">
                  <c:v>511352.81</c:v>
                </c:pt>
                <c:pt idx="51146">
                  <c:v>511362.81</c:v>
                </c:pt>
                <c:pt idx="51147">
                  <c:v>511372.81</c:v>
                </c:pt>
                <c:pt idx="51148">
                  <c:v>511382.81</c:v>
                </c:pt>
                <c:pt idx="51149">
                  <c:v>511392.81</c:v>
                </c:pt>
                <c:pt idx="51150">
                  <c:v>511402.84</c:v>
                </c:pt>
                <c:pt idx="51151">
                  <c:v>511412.81</c:v>
                </c:pt>
                <c:pt idx="51152">
                  <c:v>511422.81</c:v>
                </c:pt>
                <c:pt idx="51153">
                  <c:v>511432.84</c:v>
                </c:pt>
                <c:pt idx="51154">
                  <c:v>511442.81</c:v>
                </c:pt>
                <c:pt idx="51155">
                  <c:v>511452.81</c:v>
                </c:pt>
                <c:pt idx="51156">
                  <c:v>511462.81</c:v>
                </c:pt>
                <c:pt idx="51157">
                  <c:v>511472.78</c:v>
                </c:pt>
                <c:pt idx="51158">
                  <c:v>511482.81</c:v>
                </c:pt>
                <c:pt idx="51159">
                  <c:v>511492.81</c:v>
                </c:pt>
                <c:pt idx="51160">
                  <c:v>511502.78</c:v>
                </c:pt>
                <c:pt idx="51161">
                  <c:v>511512.81</c:v>
                </c:pt>
                <c:pt idx="51162">
                  <c:v>511522.81</c:v>
                </c:pt>
                <c:pt idx="51163">
                  <c:v>511532.78</c:v>
                </c:pt>
                <c:pt idx="51164">
                  <c:v>511542.81</c:v>
                </c:pt>
                <c:pt idx="51165">
                  <c:v>511552.81</c:v>
                </c:pt>
                <c:pt idx="51166">
                  <c:v>511562.78</c:v>
                </c:pt>
                <c:pt idx="51167">
                  <c:v>511572.75</c:v>
                </c:pt>
                <c:pt idx="51168">
                  <c:v>511582.81</c:v>
                </c:pt>
                <c:pt idx="51169">
                  <c:v>511592.78</c:v>
                </c:pt>
                <c:pt idx="51170">
                  <c:v>511602.75</c:v>
                </c:pt>
                <c:pt idx="51171">
                  <c:v>511612.81</c:v>
                </c:pt>
                <c:pt idx="51172">
                  <c:v>511622.81</c:v>
                </c:pt>
                <c:pt idx="51173">
                  <c:v>511632.78</c:v>
                </c:pt>
                <c:pt idx="51174">
                  <c:v>511642.75</c:v>
                </c:pt>
                <c:pt idx="51175">
                  <c:v>511652.81</c:v>
                </c:pt>
                <c:pt idx="51176">
                  <c:v>511662.78</c:v>
                </c:pt>
                <c:pt idx="51177">
                  <c:v>511672.75</c:v>
                </c:pt>
                <c:pt idx="51178">
                  <c:v>511682.75</c:v>
                </c:pt>
                <c:pt idx="51179">
                  <c:v>511692.78</c:v>
                </c:pt>
                <c:pt idx="51180">
                  <c:v>511702.75</c:v>
                </c:pt>
                <c:pt idx="51181">
                  <c:v>511712.75</c:v>
                </c:pt>
                <c:pt idx="51182">
                  <c:v>511722.75</c:v>
                </c:pt>
                <c:pt idx="51183">
                  <c:v>511732.75</c:v>
                </c:pt>
                <c:pt idx="51184">
                  <c:v>511742.75</c:v>
                </c:pt>
                <c:pt idx="51185">
                  <c:v>511752.75</c:v>
                </c:pt>
                <c:pt idx="51186">
                  <c:v>511762.75</c:v>
                </c:pt>
                <c:pt idx="51187">
                  <c:v>511772.75</c:v>
                </c:pt>
                <c:pt idx="51188">
                  <c:v>511782.75</c:v>
                </c:pt>
                <c:pt idx="51189">
                  <c:v>511792.72</c:v>
                </c:pt>
                <c:pt idx="51190">
                  <c:v>511802.75</c:v>
                </c:pt>
                <c:pt idx="51191">
                  <c:v>511812.75</c:v>
                </c:pt>
                <c:pt idx="51192">
                  <c:v>511822.75</c:v>
                </c:pt>
                <c:pt idx="51193">
                  <c:v>511832.72</c:v>
                </c:pt>
                <c:pt idx="51194">
                  <c:v>511842.75</c:v>
                </c:pt>
                <c:pt idx="51195">
                  <c:v>511852.75</c:v>
                </c:pt>
                <c:pt idx="51196">
                  <c:v>511862.72</c:v>
                </c:pt>
                <c:pt idx="51197">
                  <c:v>511872.75</c:v>
                </c:pt>
                <c:pt idx="51198">
                  <c:v>511882.75</c:v>
                </c:pt>
                <c:pt idx="51199">
                  <c:v>511892.72</c:v>
                </c:pt>
                <c:pt idx="51200">
                  <c:v>511902.69</c:v>
                </c:pt>
                <c:pt idx="51201">
                  <c:v>511912.75</c:v>
                </c:pt>
                <c:pt idx="51202">
                  <c:v>511922.72</c:v>
                </c:pt>
                <c:pt idx="51203">
                  <c:v>511932.69</c:v>
                </c:pt>
                <c:pt idx="51204">
                  <c:v>511942.69</c:v>
                </c:pt>
                <c:pt idx="51205">
                  <c:v>511952.72</c:v>
                </c:pt>
                <c:pt idx="51206">
                  <c:v>511962.69</c:v>
                </c:pt>
                <c:pt idx="51207">
                  <c:v>511972.69</c:v>
                </c:pt>
                <c:pt idx="51208">
                  <c:v>511982.75</c:v>
                </c:pt>
                <c:pt idx="51209">
                  <c:v>511992.72</c:v>
                </c:pt>
                <c:pt idx="51210">
                  <c:v>512002.69</c:v>
                </c:pt>
                <c:pt idx="51211">
                  <c:v>512012.75</c:v>
                </c:pt>
                <c:pt idx="51212">
                  <c:v>512022.72</c:v>
                </c:pt>
                <c:pt idx="51213">
                  <c:v>512032.69</c:v>
                </c:pt>
                <c:pt idx="51214">
                  <c:v>512042.69</c:v>
                </c:pt>
                <c:pt idx="51215">
                  <c:v>512052.72</c:v>
                </c:pt>
                <c:pt idx="51216">
                  <c:v>512062.69</c:v>
                </c:pt>
                <c:pt idx="51217">
                  <c:v>512072.69</c:v>
                </c:pt>
                <c:pt idx="51218">
                  <c:v>512082.69</c:v>
                </c:pt>
                <c:pt idx="51219">
                  <c:v>512092.69</c:v>
                </c:pt>
                <c:pt idx="51220">
                  <c:v>512102.69</c:v>
                </c:pt>
                <c:pt idx="51221">
                  <c:v>512112.69</c:v>
                </c:pt>
                <c:pt idx="51222">
                  <c:v>512122.69</c:v>
                </c:pt>
                <c:pt idx="51223">
                  <c:v>512132.69</c:v>
                </c:pt>
                <c:pt idx="51224">
                  <c:v>512142.69</c:v>
                </c:pt>
                <c:pt idx="51225">
                  <c:v>512152.66</c:v>
                </c:pt>
                <c:pt idx="51226">
                  <c:v>512162.69</c:v>
                </c:pt>
                <c:pt idx="51227">
                  <c:v>512172.69</c:v>
                </c:pt>
                <c:pt idx="51228">
                  <c:v>512182.66</c:v>
                </c:pt>
                <c:pt idx="51229">
                  <c:v>512192.63</c:v>
                </c:pt>
                <c:pt idx="51230">
                  <c:v>512202.69</c:v>
                </c:pt>
                <c:pt idx="51231">
                  <c:v>512212.69</c:v>
                </c:pt>
                <c:pt idx="51232">
                  <c:v>512222.66</c:v>
                </c:pt>
                <c:pt idx="51233">
                  <c:v>512232.69</c:v>
                </c:pt>
                <c:pt idx="51234">
                  <c:v>512242.69</c:v>
                </c:pt>
                <c:pt idx="51235">
                  <c:v>512252.66</c:v>
                </c:pt>
                <c:pt idx="51236">
                  <c:v>512262.63</c:v>
                </c:pt>
                <c:pt idx="51237">
                  <c:v>512272.69</c:v>
                </c:pt>
                <c:pt idx="51238">
                  <c:v>512282.66</c:v>
                </c:pt>
                <c:pt idx="51239">
                  <c:v>512292.63</c:v>
                </c:pt>
                <c:pt idx="51240">
                  <c:v>512302.63</c:v>
                </c:pt>
                <c:pt idx="51241">
                  <c:v>512312.66</c:v>
                </c:pt>
                <c:pt idx="51242">
                  <c:v>512322.63</c:v>
                </c:pt>
                <c:pt idx="51243">
                  <c:v>512332.63</c:v>
                </c:pt>
                <c:pt idx="51244">
                  <c:v>512342.66</c:v>
                </c:pt>
                <c:pt idx="51245">
                  <c:v>512352.63</c:v>
                </c:pt>
                <c:pt idx="51246">
                  <c:v>512362.63</c:v>
                </c:pt>
                <c:pt idx="51247">
                  <c:v>512372.63</c:v>
                </c:pt>
                <c:pt idx="51248">
                  <c:v>512382.66</c:v>
                </c:pt>
                <c:pt idx="51249">
                  <c:v>512392.63</c:v>
                </c:pt>
                <c:pt idx="51250">
                  <c:v>512402.63</c:v>
                </c:pt>
                <c:pt idx="51251">
                  <c:v>512412.63</c:v>
                </c:pt>
                <c:pt idx="51252">
                  <c:v>512422.63</c:v>
                </c:pt>
                <c:pt idx="51253">
                  <c:v>512432.63</c:v>
                </c:pt>
                <c:pt idx="51254">
                  <c:v>512442.63</c:v>
                </c:pt>
                <c:pt idx="51255">
                  <c:v>512452.63</c:v>
                </c:pt>
                <c:pt idx="51256">
                  <c:v>512462.63</c:v>
                </c:pt>
                <c:pt idx="51257">
                  <c:v>512472.63</c:v>
                </c:pt>
                <c:pt idx="51258">
                  <c:v>512482.63</c:v>
                </c:pt>
                <c:pt idx="51259">
                  <c:v>512492.63</c:v>
                </c:pt>
                <c:pt idx="51260">
                  <c:v>512502.63</c:v>
                </c:pt>
                <c:pt idx="51261">
                  <c:v>512512.59</c:v>
                </c:pt>
                <c:pt idx="51262">
                  <c:v>512522.63</c:v>
                </c:pt>
                <c:pt idx="51263">
                  <c:v>512532.63</c:v>
                </c:pt>
                <c:pt idx="51264">
                  <c:v>512542.59</c:v>
                </c:pt>
                <c:pt idx="51265">
                  <c:v>512552.56</c:v>
                </c:pt>
                <c:pt idx="51266">
                  <c:v>512562.63</c:v>
                </c:pt>
                <c:pt idx="51267">
                  <c:v>512572.63</c:v>
                </c:pt>
                <c:pt idx="51268">
                  <c:v>512582.59</c:v>
                </c:pt>
                <c:pt idx="51269">
                  <c:v>512592.63</c:v>
                </c:pt>
                <c:pt idx="51270">
                  <c:v>512602.63</c:v>
                </c:pt>
                <c:pt idx="51271">
                  <c:v>512612.59</c:v>
                </c:pt>
                <c:pt idx="51272">
                  <c:v>512622.56</c:v>
                </c:pt>
                <c:pt idx="51273">
                  <c:v>512632.63</c:v>
                </c:pt>
                <c:pt idx="51274">
                  <c:v>512642.59</c:v>
                </c:pt>
                <c:pt idx="51275">
                  <c:v>512652.56</c:v>
                </c:pt>
                <c:pt idx="51276">
                  <c:v>512662.56</c:v>
                </c:pt>
                <c:pt idx="51277">
                  <c:v>512672.59</c:v>
                </c:pt>
                <c:pt idx="51278">
                  <c:v>512682.56</c:v>
                </c:pt>
                <c:pt idx="51279">
                  <c:v>512692.56</c:v>
                </c:pt>
                <c:pt idx="51280">
                  <c:v>512702.59</c:v>
                </c:pt>
                <c:pt idx="51281">
                  <c:v>512712.56</c:v>
                </c:pt>
                <c:pt idx="51282">
                  <c:v>512722.56</c:v>
                </c:pt>
                <c:pt idx="51283">
                  <c:v>512732.56</c:v>
                </c:pt>
                <c:pt idx="51284">
                  <c:v>512742.59</c:v>
                </c:pt>
                <c:pt idx="51285">
                  <c:v>512752.56</c:v>
                </c:pt>
                <c:pt idx="51286">
                  <c:v>512762.56</c:v>
                </c:pt>
                <c:pt idx="51287">
                  <c:v>512772.56</c:v>
                </c:pt>
                <c:pt idx="51288">
                  <c:v>512782.56</c:v>
                </c:pt>
                <c:pt idx="51289">
                  <c:v>512792.56</c:v>
                </c:pt>
                <c:pt idx="51290">
                  <c:v>512802.56</c:v>
                </c:pt>
                <c:pt idx="51291">
                  <c:v>512812.56</c:v>
                </c:pt>
                <c:pt idx="51292">
                  <c:v>512822.56</c:v>
                </c:pt>
                <c:pt idx="51293">
                  <c:v>512832.56</c:v>
                </c:pt>
                <c:pt idx="51294">
                  <c:v>512842.53</c:v>
                </c:pt>
                <c:pt idx="51295">
                  <c:v>512852.56</c:v>
                </c:pt>
                <c:pt idx="51296">
                  <c:v>512862.56</c:v>
                </c:pt>
                <c:pt idx="51297">
                  <c:v>512872.53</c:v>
                </c:pt>
                <c:pt idx="51298">
                  <c:v>512882.5</c:v>
                </c:pt>
                <c:pt idx="51299">
                  <c:v>512892.56</c:v>
                </c:pt>
                <c:pt idx="51300">
                  <c:v>512902.53</c:v>
                </c:pt>
                <c:pt idx="51301">
                  <c:v>512912.5</c:v>
                </c:pt>
                <c:pt idx="51302">
                  <c:v>512922.56</c:v>
                </c:pt>
                <c:pt idx="51303">
                  <c:v>512932.56</c:v>
                </c:pt>
                <c:pt idx="51304">
                  <c:v>512942.5</c:v>
                </c:pt>
                <c:pt idx="51305">
                  <c:v>512952.5</c:v>
                </c:pt>
                <c:pt idx="51306">
                  <c:v>512962.56</c:v>
                </c:pt>
                <c:pt idx="51307">
                  <c:v>512972.53</c:v>
                </c:pt>
                <c:pt idx="51308">
                  <c:v>512982.5</c:v>
                </c:pt>
                <c:pt idx="51309">
                  <c:v>512992.5</c:v>
                </c:pt>
                <c:pt idx="51310">
                  <c:v>513002.53</c:v>
                </c:pt>
                <c:pt idx="51311">
                  <c:v>513012.5</c:v>
                </c:pt>
                <c:pt idx="51312">
                  <c:v>513022.5</c:v>
                </c:pt>
                <c:pt idx="51313">
                  <c:v>513032.53</c:v>
                </c:pt>
                <c:pt idx="51314">
                  <c:v>513042.5</c:v>
                </c:pt>
                <c:pt idx="51315">
                  <c:v>513052.5</c:v>
                </c:pt>
                <c:pt idx="51316">
                  <c:v>513062.53</c:v>
                </c:pt>
                <c:pt idx="51317">
                  <c:v>513072.5</c:v>
                </c:pt>
                <c:pt idx="51318">
                  <c:v>513082.5</c:v>
                </c:pt>
                <c:pt idx="51319">
                  <c:v>513092.5</c:v>
                </c:pt>
                <c:pt idx="51320">
                  <c:v>513102.5</c:v>
                </c:pt>
                <c:pt idx="51321">
                  <c:v>513112.5</c:v>
                </c:pt>
                <c:pt idx="51322">
                  <c:v>513122.5</c:v>
                </c:pt>
                <c:pt idx="51323">
                  <c:v>513132.47</c:v>
                </c:pt>
                <c:pt idx="51324">
                  <c:v>513142.5</c:v>
                </c:pt>
                <c:pt idx="51325">
                  <c:v>513152.5</c:v>
                </c:pt>
                <c:pt idx="51326">
                  <c:v>513162.5</c:v>
                </c:pt>
                <c:pt idx="51327">
                  <c:v>513172.5</c:v>
                </c:pt>
                <c:pt idx="51328">
                  <c:v>513182.5</c:v>
                </c:pt>
                <c:pt idx="51329">
                  <c:v>513192.5</c:v>
                </c:pt>
                <c:pt idx="51330">
                  <c:v>513202.47</c:v>
                </c:pt>
                <c:pt idx="51331">
                  <c:v>513212.5</c:v>
                </c:pt>
                <c:pt idx="51332">
                  <c:v>513222.5</c:v>
                </c:pt>
                <c:pt idx="51333">
                  <c:v>513232.47</c:v>
                </c:pt>
                <c:pt idx="51334">
                  <c:v>513242.44</c:v>
                </c:pt>
                <c:pt idx="51335">
                  <c:v>513252.5</c:v>
                </c:pt>
                <c:pt idx="51336">
                  <c:v>513262.47</c:v>
                </c:pt>
                <c:pt idx="51337">
                  <c:v>513272.44</c:v>
                </c:pt>
                <c:pt idx="51338">
                  <c:v>513282.5</c:v>
                </c:pt>
                <c:pt idx="51339">
                  <c:v>513292.47</c:v>
                </c:pt>
                <c:pt idx="51340">
                  <c:v>513302.44</c:v>
                </c:pt>
                <c:pt idx="51341">
                  <c:v>513312.44</c:v>
                </c:pt>
                <c:pt idx="51342">
                  <c:v>513322.5</c:v>
                </c:pt>
                <c:pt idx="51343">
                  <c:v>513332.47</c:v>
                </c:pt>
                <c:pt idx="51344">
                  <c:v>513342.44</c:v>
                </c:pt>
                <c:pt idx="51345">
                  <c:v>513352.44</c:v>
                </c:pt>
                <c:pt idx="51346">
                  <c:v>513362.47</c:v>
                </c:pt>
                <c:pt idx="51347">
                  <c:v>513372.44</c:v>
                </c:pt>
                <c:pt idx="51348">
                  <c:v>513382.44</c:v>
                </c:pt>
                <c:pt idx="51349">
                  <c:v>513392.47</c:v>
                </c:pt>
                <c:pt idx="51350">
                  <c:v>513402.44</c:v>
                </c:pt>
                <c:pt idx="51351">
                  <c:v>513412.44</c:v>
                </c:pt>
                <c:pt idx="51352">
                  <c:v>513422.47</c:v>
                </c:pt>
                <c:pt idx="51353">
                  <c:v>513432.44</c:v>
                </c:pt>
                <c:pt idx="51354">
                  <c:v>513442.44</c:v>
                </c:pt>
                <c:pt idx="51355">
                  <c:v>513452.44</c:v>
                </c:pt>
                <c:pt idx="51356">
                  <c:v>513462.41</c:v>
                </c:pt>
                <c:pt idx="51357">
                  <c:v>513472.44</c:v>
                </c:pt>
                <c:pt idx="51358">
                  <c:v>513482.44</c:v>
                </c:pt>
                <c:pt idx="51359">
                  <c:v>513492.41</c:v>
                </c:pt>
                <c:pt idx="51360">
                  <c:v>513502.44</c:v>
                </c:pt>
                <c:pt idx="51361">
                  <c:v>513512.44</c:v>
                </c:pt>
                <c:pt idx="51362">
                  <c:v>513522.44</c:v>
                </c:pt>
                <c:pt idx="51363">
                  <c:v>513532.44</c:v>
                </c:pt>
                <c:pt idx="51364">
                  <c:v>513542.44</c:v>
                </c:pt>
                <c:pt idx="51365">
                  <c:v>513552.44</c:v>
                </c:pt>
                <c:pt idx="51366">
                  <c:v>513562.41</c:v>
                </c:pt>
                <c:pt idx="51367">
                  <c:v>513572.44</c:v>
                </c:pt>
                <c:pt idx="51368">
                  <c:v>513582.44</c:v>
                </c:pt>
                <c:pt idx="51369">
                  <c:v>513592.41</c:v>
                </c:pt>
                <c:pt idx="51370">
                  <c:v>513602.38</c:v>
                </c:pt>
                <c:pt idx="51371">
                  <c:v>513612.44</c:v>
                </c:pt>
                <c:pt idx="51372">
                  <c:v>513622.41</c:v>
                </c:pt>
                <c:pt idx="51373">
                  <c:v>513632.38</c:v>
                </c:pt>
                <c:pt idx="51374">
                  <c:v>513642.44</c:v>
                </c:pt>
                <c:pt idx="51375">
                  <c:v>513652.41</c:v>
                </c:pt>
                <c:pt idx="51376">
                  <c:v>513662.38</c:v>
                </c:pt>
                <c:pt idx="51377">
                  <c:v>513672.38</c:v>
                </c:pt>
                <c:pt idx="51378">
                  <c:v>513682.44</c:v>
                </c:pt>
                <c:pt idx="51379">
                  <c:v>513692.38</c:v>
                </c:pt>
                <c:pt idx="51380">
                  <c:v>513702.38</c:v>
                </c:pt>
                <c:pt idx="51381">
                  <c:v>513712.38</c:v>
                </c:pt>
                <c:pt idx="51382">
                  <c:v>513722.41</c:v>
                </c:pt>
                <c:pt idx="51383">
                  <c:v>513732.38</c:v>
                </c:pt>
                <c:pt idx="51384">
                  <c:v>513742.38</c:v>
                </c:pt>
                <c:pt idx="51385">
                  <c:v>513752.41</c:v>
                </c:pt>
                <c:pt idx="51386">
                  <c:v>513762.38</c:v>
                </c:pt>
                <c:pt idx="51387">
                  <c:v>513772.38</c:v>
                </c:pt>
                <c:pt idx="51388">
                  <c:v>513782.38</c:v>
                </c:pt>
                <c:pt idx="51389">
                  <c:v>513792.38</c:v>
                </c:pt>
                <c:pt idx="51390">
                  <c:v>513802.38</c:v>
                </c:pt>
                <c:pt idx="51391">
                  <c:v>513812.38</c:v>
                </c:pt>
                <c:pt idx="51392">
                  <c:v>513822.34</c:v>
                </c:pt>
                <c:pt idx="51393">
                  <c:v>513832.38</c:v>
                </c:pt>
                <c:pt idx="51394">
                  <c:v>513842.38</c:v>
                </c:pt>
                <c:pt idx="51395">
                  <c:v>513852.34</c:v>
                </c:pt>
                <c:pt idx="51396">
                  <c:v>513862.38</c:v>
                </c:pt>
                <c:pt idx="51397">
                  <c:v>513872.38</c:v>
                </c:pt>
                <c:pt idx="51398">
                  <c:v>513882.34</c:v>
                </c:pt>
                <c:pt idx="51399">
                  <c:v>513892.31</c:v>
                </c:pt>
                <c:pt idx="51400">
                  <c:v>513902.38</c:v>
                </c:pt>
                <c:pt idx="51401">
                  <c:v>513912.38</c:v>
                </c:pt>
                <c:pt idx="51402">
                  <c:v>513922.34</c:v>
                </c:pt>
                <c:pt idx="51403">
                  <c:v>513932.38</c:v>
                </c:pt>
                <c:pt idx="51404">
                  <c:v>513942.38</c:v>
                </c:pt>
                <c:pt idx="51405">
                  <c:v>513952.34</c:v>
                </c:pt>
                <c:pt idx="51406">
                  <c:v>513962.31</c:v>
                </c:pt>
                <c:pt idx="51407">
                  <c:v>513972.38</c:v>
                </c:pt>
                <c:pt idx="51408">
                  <c:v>513982.34</c:v>
                </c:pt>
                <c:pt idx="51409">
                  <c:v>513992.31</c:v>
                </c:pt>
                <c:pt idx="51410">
                  <c:v>514002.38</c:v>
                </c:pt>
                <c:pt idx="51411">
                  <c:v>514012.34</c:v>
                </c:pt>
                <c:pt idx="51412">
                  <c:v>514022.31</c:v>
                </c:pt>
                <c:pt idx="51413">
                  <c:v>514032.31</c:v>
                </c:pt>
                <c:pt idx="51414">
                  <c:v>514042.31</c:v>
                </c:pt>
                <c:pt idx="51415">
                  <c:v>514052.31</c:v>
                </c:pt>
                <c:pt idx="51416">
                  <c:v>514062.31</c:v>
                </c:pt>
                <c:pt idx="51417">
                  <c:v>514072.31</c:v>
                </c:pt>
                <c:pt idx="51418">
                  <c:v>514082.34</c:v>
                </c:pt>
                <c:pt idx="51419">
                  <c:v>514092.31</c:v>
                </c:pt>
                <c:pt idx="51420">
                  <c:v>514102.31</c:v>
                </c:pt>
                <c:pt idx="51421">
                  <c:v>514112.34</c:v>
                </c:pt>
                <c:pt idx="51422">
                  <c:v>514122.31</c:v>
                </c:pt>
                <c:pt idx="51423">
                  <c:v>514132.31</c:v>
                </c:pt>
                <c:pt idx="51424">
                  <c:v>514142.31</c:v>
                </c:pt>
                <c:pt idx="51425">
                  <c:v>514152.31</c:v>
                </c:pt>
                <c:pt idx="51426">
                  <c:v>514152.5</c:v>
                </c:pt>
              </c:numCache>
            </c:numRef>
          </c:xVal>
          <c:yVal>
            <c:numRef>
              <c:f>'CYCLE comparison'!$D$2:$D$51428</c:f>
              <c:numCache>
                <c:formatCode>General</c:formatCode>
                <c:ptCount val="5142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0.04</c:v>
                </c:pt>
                <c:pt idx="489">
                  <c:v>0.05</c:v>
                </c:pt>
                <c:pt idx="490">
                  <c:v>0.05</c:v>
                </c:pt>
                <c:pt idx="491">
                  <c:v>0.05</c:v>
                </c:pt>
                <c:pt idx="492">
                  <c:v>0.05</c:v>
                </c:pt>
                <c:pt idx="493">
                  <c:v>0.05</c:v>
                </c:pt>
                <c:pt idx="494">
                  <c:v>0.05</c:v>
                </c:pt>
                <c:pt idx="495">
                  <c:v>0.05</c:v>
                </c:pt>
                <c:pt idx="496">
                  <c:v>0.05</c:v>
                </c:pt>
                <c:pt idx="497">
                  <c:v>0.05</c:v>
                </c:pt>
                <c:pt idx="498">
                  <c:v>0.05</c:v>
                </c:pt>
                <c:pt idx="499">
                  <c:v>0.05</c:v>
                </c:pt>
                <c:pt idx="500">
                  <c:v>0.05</c:v>
                </c:pt>
                <c:pt idx="501">
                  <c:v>0.05</c:v>
                </c:pt>
                <c:pt idx="502">
                  <c:v>0.05</c:v>
                </c:pt>
                <c:pt idx="503">
                  <c:v>0.05</c:v>
                </c:pt>
                <c:pt idx="504">
                  <c:v>0.05</c:v>
                </c:pt>
                <c:pt idx="505">
                  <c:v>0.05</c:v>
                </c:pt>
                <c:pt idx="506">
                  <c:v>0.05</c:v>
                </c:pt>
                <c:pt idx="507">
                  <c:v>0.05</c:v>
                </c:pt>
                <c:pt idx="508">
                  <c:v>0.05</c:v>
                </c:pt>
                <c:pt idx="509">
                  <c:v>0.05</c:v>
                </c:pt>
                <c:pt idx="510">
                  <c:v>0.05</c:v>
                </c:pt>
                <c:pt idx="511">
                  <c:v>0.05</c:v>
                </c:pt>
                <c:pt idx="512">
                  <c:v>0.05</c:v>
                </c:pt>
                <c:pt idx="513">
                  <c:v>0.05</c:v>
                </c:pt>
                <c:pt idx="514">
                  <c:v>0.05</c:v>
                </c:pt>
                <c:pt idx="515">
                  <c:v>0.05</c:v>
                </c:pt>
                <c:pt idx="516">
                  <c:v>0.05</c:v>
                </c:pt>
                <c:pt idx="517">
                  <c:v>0.05</c:v>
                </c:pt>
                <c:pt idx="518">
                  <c:v>0.05</c:v>
                </c:pt>
                <c:pt idx="519">
                  <c:v>0.05</c:v>
                </c:pt>
                <c:pt idx="520">
                  <c:v>0.05</c:v>
                </c:pt>
                <c:pt idx="521">
                  <c:v>0.05</c:v>
                </c:pt>
                <c:pt idx="522">
                  <c:v>0.05</c:v>
                </c:pt>
                <c:pt idx="523">
                  <c:v>0.05</c:v>
                </c:pt>
                <c:pt idx="524">
                  <c:v>0.05</c:v>
                </c:pt>
                <c:pt idx="525">
                  <c:v>0.05</c:v>
                </c:pt>
                <c:pt idx="526">
                  <c:v>0.05</c:v>
                </c:pt>
                <c:pt idx="527">
                  <c:v>0.05</c:v>
                </c:pt>
                <c:pt idx="528">
                  <c:v>0.05</c:v>
                </c:pt>
                <c:pt idx="529">
                  <c:v>0.05</c:v>
                </c:pt>
                <c:pt idx="530">
                  <c:v>0.05</c:v>
                </c:pt>
                <c:pt idx="531">
                  <c:v>0.05</c:v>
                </c:pt>
                <c:pt idx="532">
                  <c:v>0.05</c:v>
                </c:pt>
                <c:pt idx="533">
                  <c:v>0.05</c:v>
                </c:pt>
                <c:pt idx="534">
                  <c:v>0.05</c:v>
                </c:pt>
                <c:pt idx="535">
                  <c:v>0.05</c:v>
                </c:pt>
                <c:pt idx="536">
                  <c:v>0.05</c:v>
                </c:pt>
                <c:pt idx="537">
                  <c:v>0.05</c:v>
                </c:pt>
                <c:pt idx="538">
                  <c:v>0.05</c:v>
                </c:pt>
                <c:pt idx="539">
                  <c:v>0.05</c:v>
                </c:pt>
                <c:pt idx="540">
                  <c:v>0.05</c:v>
                </c:pt>
                <c:pt idx="541">
                  <c:v>5.1999999999999998E-2</c:v>
                </c:pt>
                <c:pt idx="542">
                  <c:v>8.7999999999999995E-2</c:v>
                </c:pt>
                <c:pt idx="543">
                  <c:v>8.7999999999999995E-2</c:v>
                </c:pt>
                <c:pt idx="544">
                  <c:v>8.7999999999999995E-2</c:v>
                </c:pt>
                <c:pt idx="545">
                  <c:v>8.7999999999999995E-2</c:v>
                </c:pt>
                <c:pt idx="546">
                  <c:v>8.7999999999999995E-2</c:v>
                </c:pt>
                <c:pt idx="547">
                  <c:v>8.7999999999999995E-2</c:v>
                </c:pt>
                <c:pt idx="548">
                  <c:v>8.7999999999999995E-2</c:v>
                </c:pt>
                <c:pt idx="549">
                  <c:v>8.7999999999999995E-2</c:v>
                </c:pt>
                <c:pt idx="550">
                  <c:v>8.7999999999999995E-2</c:v>
                </c:pt>
                <c:pt idx="551">
                  <c:v>8.7999999999999995E-2</c:v>
                </c:pt>
                <c:pt idx="552">
                  <c:v>8.7999999999999995E-2</c:v>
                </c:pt>
                <c:pt idx="553">
                  <c:v>8.7999999999999995E-2</c:v>
                </c:pt>
                <c:pt idx="554">
                  <c:v>8.7999999999999995E-2</c:v>
                </c:pt>
                <c:pt idx="555">
                  <c:v>8.7999999999999995E-2</c:v>
                </c:pt>
                <c:pt idx="556">
                  <c:v>8.7999999999999995E-2</c:v>
                </c:pt>
                <c:pt idx="557">
                  <c:v>8.7999999999999995E-2</c:v>
                </c:pt>
                <c:pt idx="558">
                  <c:v>8.7999999999999995E-2</c:v>
                </c:pt>
                <c:pt idx="559">
                  <c:v>8.7999999999999995E-2</c:v>
                </c:pt>
                <c:pt idx="560">
                  <c:v>8.7999999999999995E-2</c:v>
                </c:pt>
                <c:pt idx="561">
                  <c:v>8.7999999999999995E-2</c:v>
                </c:pt>
                <c:pt idx="562">
                  <c:v>8.7999999999999995E-2</c:v>
                </c:pt>
                <c:pt idx="563">
                  <c:v>8.7999999999999995E-2</c:v>
                </c:pt>
                <c:pt idx="564">
                  <c:v>8.7999999999999995E-2</c:v>
                </c:pt>
                <c:pt idx="565">
                  <c:v>8.7999999999999995E-2</c:v>
                </c:pt>
                <c:pt idx="566">
                  <c:v>8.7999999999999995E-2</c:v>
                </c:pt>
                <c:pt idx="567">
                  <c:v>8.7999999999999995E-2</c:v>
                </c:pt>
                <c:pt idx="568">
                  <c:v>8.7999999999999995E-2</c:v>
                </c:pt>
                <c:pt idx="569">
                  <c:v>8.7999999999999995E-2</c:v>
                </c:pt>
                <c:pt idx="570">
                  <c:v>8.7999999999999995E-2</c:v>
                </c:pt>
                <c:pt idx="571">
                  <c:v>8.7999999999999995E-2</c:v>
                </c:pt>
                <c:pt idx="572">
                  <c:v>8.7999999999999995E-2</c:v>
                </c:pt>
                <c:pt idx="573">
                  <c:v>8.7999999999999995E-2</c:v>
                </c:pt>
                <c:pt idx="574">
                  <c:v>8.7999999999999995E-2</c:v>
                </c:pt>
                <c:pt idx="575">
                  <c:v>8.7999999999999995E-2</c:v>
                </c:pt>
                <c:pt idx="576">
                  <c:v>8.7999999999999995E-2</c:v>
                </c:pt>
                <c:pt idx="577">
                  <c:v>8.7999999999999995E-2</c:v>
                </c:pt>
                <c:pt idx="578">
                  <c:v>8.7999999999999995E-2</c:v>
                </c:pt>
                <c:pt idx="579">
                  <c:v>8.7999999999999995E-2</c:v>
                </c:pt>
                <c:pt idx="580">
                  <c:v>8.7999999999999995E-2</c:v>
                </c:pt>
                <c:pt idx="581">
                  <c:v>8.7999999999999995E-2</c:v>
                </c:pt>
                <c:pt idx="582">
                  <c:v>8.7999999999999995E-2</c:v>
                </c:pt>
                <c:pt idx="583">
                  <c:v>8.7999999999999995E-2</c:v>
                </c:pt>
                <c:pt idx="584">
                  <c:v>8.7999999999999995E-2</c:v>
                </c:pt>
                <c:pt idx="585">
                  <c:v>8.7999999999999995E-2</c:v>
                </c:pt>
                <c:pt idx="586">
                  <c:v>8.7999999999999995E-2</c:v>
                </c:pt>
                <c:pt idx="587">
                  <c:v>8.7999999999999995E-2</c:v>
                </c:pt>
                <c:pt idx="588">
                  <c:v>8.7999999999999995E-2</c:v>
                </c:pt>
                <c:pt idx="589">
                  <c:v>8.7999999999999995E-2</c:v>
                </c:pt>
                <c:pt idx="590">
                  <c:v>8.7999999999999995E-2</c:v>
                </c:pt>
                <c:pt idx="591">
                  <c:v>8.7999999999999995E-2</c:v>
                </c:pt>
                <c:pt idx="592">
                  <c:v>0.11</c:v>
                </c:pt>
                <c:pt idx="593">
                  <c:v>0.124</c:v>
                </c:pt>
                <c:pt idx="594">
                  <c:v>0.124</c:v>
                </c:pt>
                <c:pt idx="595">
                  <c:v>0.124</c:v>
                </c:pt>
                <c:pt idx="596">
                  <c:v>0.124</c:v>
                </c:pt>
                <c:pt idx="597">
                  <c:v>0.124</c:v>
                </c:pt>
                <c:pt idx="598">
                  <c:v>0.124</c:v>
                </c:pt>
                <c:pt idx="599">
                  <c:v>0.124</c:v>
                </c:pt>
                <c:pt idx="600">
                  <c:v>0.124</c:v>
                </c:pt>
                <c:pt idx="601">
                  <c:v>0.124</c:v>
                </c:pt>
                <c:pt idx="602">
                  <c:v>0.124</c:v>
                </c:pt>
                <c:pt idx="603">
                  <c:v>0.124</c:v>
                </c:pt>
                <c:pt idx="604">
                  <c:v>0.124</c:v>
                </c:pt>
                <c:pt idx="605">
                  <c:v>0.124</c:v>
                </c:pt>
                <c:pt idx="606">
                  <c:v>0.124</c:v>
                </c:pt>
                <c:pt idx="607">
                  <c:v>0.124</c:v>
                </c:pt>
                <c:pt idx="608">
                  <c:v>0.124</c:v>
                </c:pt>
                <c:pt idx="609">
                  <c:v>0.124</c:v>
                </c:pt>
                <c:pt idx="610">
                  <c:v>0.124</c:v>
                </c:pt>
                <c:pt idx="611">
                  <c:v>0.124</c:v>
                </c:pt>
                <c:pt idx="612">
                  <c:v>0.124</c:v>
                </c:pt>
                <c:pt idx="613">
                  <c:v>0.124</c:v>
                </c:pt>
                <c:pt idx="614">
                  <c:v>0.124</c:v>
                </c:pt>
                <c:pt idx="615">
                  <c:v>0.124</c:v>
                </c:pt>
                <c:pt idx="616">
                  <c:v>0.124</c:v>
                </c:pt>
                <c:pt idx="617">
                  <c:v>0.124</c:v>
                </c:pt>
                <c:pt idx="618">
                  <c:v>0.124</c:v>
                </c:pt>
                <c:pt idx="619">
                  <c:v>0.124</c:v>
                </c:pt>
                <c:pt idx="620">
                  <c:v>0.124</c:v>
                </c:pt>
                <c:pt idx="621">
                  <c:v>0.124</c:v>
                </c:pt>
                <c:pt idx="622">
                  <c:v>0.124</c:v>
                </c:pt>
                <c:pt idx="623">
                  <c:v>0.124</c:v>
                </c:pt>
                <c:pt idx="624">
                  <c:v>0.124</c:v>
                </c:pt>
                <c:pt idx="625">
                  <c:v>0.124</c:v>
                </c:pt>
                <c:pt idx="626">
                  <c:v>0.124</c:v>
                </c:pt>
                <c:pt idx="627">
                  <c:v>0.124</c:v>
                </c:pt>
                <c:pt idx="628">
                  <c:v>0.124</c:v>
                </c:pt>
                <c:pt idx="629">
                  <c:v>0.124</c:v>
                </c:pt>
                <c:pt idx="630">
                  <c:v>0.124</c:v>
                </c:pt>
                <c:pt idx="631">
                  <c:v>0.124</c:v>
                </c:pt>
                <c:pt idx="632">
                  <c:v>0.124</c:v>
                </c:pt>
                <c:pt idx="633">
                  <c:v>0.124</c:v>
                </c:pt>
                <c:pt idx="634">
                  <c:v>0.124</c:v>
                </c:pt>
                <c:pt idx="635">
                  <c:v>0.124</c:v>
                </c:pt>
                <c:pt idx="636">
                  <c:v>0.124</c:v>
                </c:pt>
                <c:pt idx="637">
                  <c:v>0.16600000000000001</c:v>
                </c:pt>
                <c:pt idx="638">
                  <c:v>0.16600000000000001</c:v>
                </c:pt>
                <c:pt idx="639">
                  <c:v>0.16600000000000001</c:v>
                </c:pt>
                <c:pt idx="640">
                  <c:v>0.16600000000000001</c:v>
                </c:pt>
                <c:pt idx="641">
                  <c:v>0.16600000000000001</c:v>
                </c:pt>
                <c:pt idx="642">
                  <c:v>0.16600000000000001</c:v>
                </c:pt>
                <c:pt idx="643">
                  <c:v>0.16600000000000001</c:v>
                </c:pt>
                <c:pt idx="644">
                  <c:v>0.16600000000000001</c:v>
                </c:pt>
                <c:pt idx="645">
                  <c:v>0.16600000000000001</c:v>
                </c:pt>
                <c:pt idx="646">
                  <c:v>0.16600000000000001</c:v>
                </c:pt>
                <c:pt idx="647">
                  <c:v>0.16600000000000001</c:v>
                </c:pt>
                <c:pt idx="648">
                  <c:v>0.16600000000000001</c:v>
                </c:pt>
                <c:pt idx="649">
                  <c:v>0.16600000000000001</c:v>
                </c:pt>
                <c:pt idx="650">
                  <c:v>0.16600000000000001</c:v>
                </c:pt>
                <c:pt idx="651">
                  <c:v>0.16600000000000001</c:v>
                </c:pt>
                <c:pt idx="652">
                  <c:v>0.16600000000000001</c:v>
                </c:pt>
                <c:pt idx="653">
                  <c:v>0.16600000000000001</c:v>
                </c:pt>
                <c:pt idx="654">
                  <c:v>0.16600000000000001</c:v>
                </c:pt>
                <c:pt idx="655">
                  <c:v>0.16600000000000001</c:v>
                </c:pt>
                <c:pt idx="656">
                  <c:v>0.16600000000000001</c:v>
                </c:pt>
                <c:pt idx="657">
                  <c:v>0.16600000000000001</c:v>
                </c:pt>
                <c:pt idx="658">
                  <c:v>0.16600000000000001</c:v>
                </c:pt>
                <c:pt idx="659">
                  <c:v>0.16600000000000001</c:v>
                </c:pt>
                <c:pt idx="660">
                  <c:v>0.16600000000000001</c:v>
                </c:pt>
                <c:pt idx="661">
                  <c:v>0.16600000000000001</c:v>
                </c:pt>
                <c:pt idx="662">
                  <c:v>0.16600000000000001</c:v>
                </c:pt>
                <c:pt idx="663">
                  <c:v>0.16600000000000001</c:v>
                </c:pt>
                <c:pt idx="664">
                  <c:v>0.16600000000000001</c:v>
                </c:pt>
                <c:pt idx="665">
                  <c:v>0.16600000000000001</c:v>
                </c:pt>
                <c:pt idx="666">
                  <c:v>0.16600000000000001</c:v>
                </c:pt>
                <c:pt idx="667">
                  <c:v>0.16600000000000001</c:v>
                </c:pt>
                <c:pt idx="668">
                  <c:v>0.16600000000000001</c:v>
                </c:pt>
                <c:pt idx="669">
                  <c:v>0.16600000000000001</c:v>
                </c:pt>
                <c:pt idx="670">
                  <c:v>0.16600000000000001</c:v>
                </c:pt>
                <c:pt idx="671">
                  <c:v>0.16600000000000001</c:v>
                </c:pt>
                <c:pt idx="672">
                  <c:v>0.16600000000000001</c:v>
                </c:pt>
                <c:pt idx="673">
                  <c:v>0.16600000000000001</c:v>
                </c:pt>
                <c:pt idx="674">
                  <c:v>0.16600000000000001</c:v>
                </c:pt>
                <c:pt idx="675">
                  <c:v>0.16600000000000001</c:v>
                </c:pt>
                <c:pt idx="676">
                  <c:v>0.16600000000000001</c:v>
                </c:pt>
                <c:pt idx="677">
                  <c:v>0.16600000000000001</c:v>
                </c:pt>
                <c:pt idx="678">
                  <c:v>0.16600000000000001</c:v>
                </c:pt>
                <c:pt idx="679">
                  <c:v>0.16600000000000001</c:v>
                </c:pt>
                <c:pt idx="680">
                  <c:v>0.16600000000000001</c:v>
                </c:pt>
                <c:pt idx="681">
                  <c:v>0.16600000000000001</c:v>
                </c:pt>
                <c:pt idx="682">
                  <c:v>0.16600000000000001</c:v>
                </c:pt>
                <c:pt idx="683">
                  <c:v>0.16600000000000001</c:v>
                </c:pt>
                <c:pt idx="684">
                  <c:v>0.16600000000000001</c:v>
                </c:pt>
                <c:pt idx="685">
                  <c:v>0.16600000000000001</c:v>
                </c:pt>
                <c:pt idx="686">
                  <c:v>0.16600000000000001</c:v>
                </c:pt>
                <c:pt idx="687">
                  <c:v>0.182</c:v>
                </c:pt>
                <c:pt idx="688">
                  <c:v>0.20599999999999999</c:v>
                </c:pt>
                <c:pt idx="689">
                  <c:v>0.20599999999999999</c:v>
                </c:pt>
                <c:pt idx="690">
                  <c:v>0.20599999999999999</c:v>
                </c:pt>
                <c:pt idx="691">
                  <c:v>0.20599999999999999</c:v>
                </c:pt>
                <c:pt idx="692">
                  <c:v>0.20599999999999999</c:v>
                </c:pt>
                <c:pt idx="693">
                  <c:v>0.20599999999999999</c:v>
                </c:pt>
                <c:pt idx="694">
                  <c:v>0.20599999999999999</c:v>
                </c:pt>
                <c:pt idx="695">
                  <c:v>0.20599999999999999</c:v>
                </c:pt>
                <c:pt idx="696">
                  <c:v>0.20599999999999999</c:v>
                </c:pt>
                <c:pt idx="697">
                  <c:v>0.20599999999999999</c:v>
                </c:pt>
                <c:pt idx="698">
                  <c:v>0.20599999999999999</c:v>
                </c:pt>
                <c:pt idx="699">
                  <c:v>0.20599999999999999</c:v>
                </c:pt>
                <c:pt idx="700">
                  <c:v>0.20599999999999999</c:v>
                </c:pt>
                <c:pt idx="701">
                  <c:v>0.20599999999999999</c:v>
                </c:pt>
                <c:pt idx="702">
                  <c:v>0.20599999999999999</c:v>
                </c:pt>
                <c:pt idx="703">
                  <c:v>0.20599999999999999</c:v>
                </c:pt>
                <c:pt idx="704">
                  <c:v>0.20599999999999999</c:v>
                </c:pt>
                <c:pt idx="705">
                  <c:v>0.20599999999999999</c:v>
                </c:pt>
                <c:pt idx="706">
                  <c:v>0.20599999999999999</c:v>
                </c:pt>
                <c:pt idx="707">
                  <c:v>0.20599999999999999</c:v>
                </c:pt>
                <c:pt idx="708">
                  <c:v>0.20599999999999999</c:v>
                </c:pt>
                <c:pt idx="709">
                  <c:v>0.20599999999999999</c:v>
                </c:pt>
                <c:pt idx="710">
                  <c:v>0.20599999999999999</c:v>
                </c:pt>
                <c:pt idx="711">
                  <c:v>0.20599999999999999</c:v>
                </c:pt>
                <c:pt idx="712">
                  <c:v>0.20599999999999999</c:v>
                </c:pt>
                <c:pt idx="713">
                  <c:v>0.20599999999999999</c:v>
                </c:pt>
                <c:pt idx="714">
                  <c:v>0.20599999999999999</c:v>
                </c:pt>
                <c:pt idx="715">
                  <c:v>0.20599999999999999</c:v>
                </c:pt>
                <c:pt idx="716">
                  <c:v>0.20599999999999999</c:v>
                </c:pt>
                <c:pt idx="717">
                  <c:v>0.20599999999999999</c:v>
                </c:pt>
                <c:pt idx="718">
                  <c:v>0.20599999999999999</c:v>
                </c:pt>
                <c:pt idx="719">
                  <c:v>0.20599999999999999</c:v>
                </c:pt>
                <c:pt idx="720">
                  <c:v>0.20599999999999999</c:v>
                </c:pt>
                <c:pt idx="721">
                  <c:v>0.20599999999999999</c:v>
                </c:pt>
                <c:pt idx="722">
                  <c:v>0.20599999999999999</c:v>
                </c:pt>
                <c:pt idx="723">
                  <c:v>0.20599999999999999</c:v>
                </c:pt>
                <c:pt idx="724">
                  <c:v>0.20599999999999999</c:v>
                </c:pt>
                <c:pt idx="725">
                  <c:v>0.20599999999999999</c:v>
                </c:pt>
                <c:pt idx="726">
                  <c:v>0.20599999999999999</c:v>
                </c:pt>
                <c:pt idx="727">
                  <c:v>0.20599999999999999</c:v>
                </c:pt>
                <c:pt idx="728">
                  <c:v>0.20599999999999999</c:v>
                </c:pt>
                <c:pt idx="729">
                  <c:v>0.20599999999999999</c:v>
                </c:pt>
                <c:pt idx="730">
                  <c:v>0.20599999999999999</c:v>
                </c:pt>
                <c:pt idx="731">
                  <c:v>0.20599999999999999</c:v>
                </c:pt>
                <c:pt idx="732">
                  <c:v>0.24399999999999999</c:v>
                </c:pt>
                <c:pt idx="733">
                  <c:v>0.24399999999999999</c:v>
                </c:pt>
                <c:pt idx="734">
                  <c:v>0.24399999999999999</c:v>
                </c:pt>
                <c:pt idx="735">
                  <c:v>0.24399999999999999</c:v>
                </c:pt>
                <c:pt idx="736">
                  <c:v>0.24399999999999999</c:v>
                </c:pt>
                <c:pt idx="737">
                  <c:v>0.24399999999999999</c:v>
                </c:pt>
                <c:pt idx="738">
                  <c:v>0.24399999999999999</c:v>
                </c:pt>
                <c:pt idx="739">
                  <c:v>0.24399999999999999</c:v>
                </c:pt>
                <c:pt idx="740">
                  <c:v>0.24399999999999999</c:v>
                </c:pt>
                <c:pt idx="741">
                  <c:v>0.24399999999999999</c:v>
                </c:pt>
                <c:pt idx="742">
                  <c:v>0.24399999999999999</c:v>
                </c:pt>
                <c:pt idx="743">
                  <c:v>0.24399999999999999</c:v>
                </c:pt>
                <c:pt idx="744">
                  <c:v>0.24399999999999999</c:v>
                </c:pt>
                <c:pt idx="745">
                  <c:v>0.24399999999999999</c:v>
                </c:pt>
                <c:pt idx="746">
                  <c:v>0.24399999999999999</c:v>
                </c:pt>
                <c:pt idx="747">
                  <c:v>0.24399999999999999</c:v>
                </c:pt>
                <c:pt idx="748">
                  <c:v>0.24399999999999999</c:v>
                </c:pt>
                <c:pt idx="749">
                  <c:v>0.24399999999999999</c:v>
                </c:pt>
                <c:pt idx="750">
                  <c:v>0.24399999999999999</c:v>
                </c:pt>
                <c:pt idx="751">
                  <c:v>0.24399999999999999</c:v>
                </c:pt>
                <c:pt idx="752">
                  <c:v>0.24399999999999999</c:v>
                </c:pt>
                <c:pt idx="753">
                  <c:v>0.24399999999999999</c:v>
                </c:pt>
                <c:pt idx="754">
                  <c:v>0.24399999999999999</c:v>
                </c:pt>
                <c:pt idx="755">
                  <c:v>0.24399999999999999</c:v>
                </c:pt>
                <c:pt idx="756">
                  <c:v>0.24399999999999999</c:v>
                </c:pt>
                <c:pt idx="757">
                  <c:v>0.24399999999999999</c:v>
                </c:pt>
                <c:pt idx="758">
                  <c:v>0.24399999999999999</c:v>
                </c:pt>
                <c:pt idx="759">
                  <c:v>0.24399999999999999</c:v>
                </c:pt>
                <c:pt idx="760">
                  <c:v>0.24399999999999999</c:v>
                </c:pt>
                <c:pt idx="761">
                  <c:v>0.24399999999999999</c:v>
                </c:pt>
                <c:pt idx="762">
                  <c:v>0.24399999999999999</c:v>
                </c:pt>
                <c:pt idx="763">
                  <c:v>0.24399999999999999</c:v>
                </c:pt>
                <c:pt idx="764">
                  <c:v>0.24399999999999999</c:v>
                </c:pt>
                <c:pt idx="765">
                  <c:v>0.24399999999999999</c:v>
                </c:pt>
                <c:pt idx="766">
                  <c:v>0.24399999999999999</c:v>
                </c:pt>
                <c:pt idx="767">
                  <c:v>0.24399999999999999</c:v>
                </c:pt>
                <c:pt idx="768">
                  <c:v>0.24399999999999999</c:v>
                </c:pt>
                <c:pt idx="769">
                  <c:v>0.24399999999999999</c:v>
                </c:pt>
                <c:pt idx="770">
                  <c:v>0.24399999999999999</c:v>
                </c:pt>
                <c:pt idx="771">
                  <c:v>0.24399999999999999</c:v>
                </c:pt>
                <c:pt idx="772">
                  <c:v>0.24399999999999999</c:v>
                </c:pt>
                <c:pt idx="773">
                  <c:v>0.27600000000000002</c:v>
                </c:pt>
                <c:pt idx="774">
                  <c:v>0.28399999999999997</c:v>
                </c:pt>
                <c:pt idx="775">
                  <c:v>0.28399999999999997</c:v>
                </c:pt>
                <c:pt idx="776">
                  <c:v>0.28399999999999997</c:v>
                </c:pt>
                <c:pt idx="777">
                  <c:v>0.28399999999999997</c:v>
                </c:pt>
                <c:pt idx="778">
                  <c:v>0.28399999999999997</c:v>
                </c:pt>
                <c:pt idx="779">
                  <c:v>0.28399999999999997</c:v>
                </c:pt>
                <c:pt idx="780">
                  <c:v>0.28399999999999997</c:v>
                </c:pt>
                <c:pt idx="781">
                  <c:v>0.28399999999999997</c:v>
                </c:pt>
                <c:pt idx="782">
                  <c:v>0.28399999999999997</c:v>
                </c:pt>
                <c:pt idx="783">
                  <c:v>0.28399999999999997</c:v>
                </c:pt>
                <c:pt idx="784">
                  <c:v>0.28399999999999997</c:v>
                </c:pt>
                <c:pt idx="785">
                  <c:v>0.28399999999999997</c:v>
                </c:pt>
                <c:pt idx="786">
                  <c:v>0.28399999999999997</c:v>
                </c:pt>
                <c:pt idx="787">
                  <c:v>0.28399999999999997</c:v>
                </c:pt>
                <c:pt idx="788">
                  <c:v>0.28399999999999997</c:v>
                </c:pt>
                <c:pt idx="789">
                  <c:v>0.28399999999999997</c:v>
                </c:pt>
                <c:pt idx="790">
                  <c:v>0.28399999999999997</c:v>
                </c:pt>
                <c:pt idx="791">
                  <c:v>0.28399999999999997</c:v>
                </c:pt>
                <c:pt idx="792">
                  <c:v>0.28399999999999997</c:v>
                </c:pt>
                <c:pt idx="793">
                  <c:v>0.28399999999999997</c:v>
                </c:pt>
                <c:pt idx="794">
                  <c:v>0.28399999999999997</c:v>
                </c:pt>
                <c:pt idx="795">
                  <c:v>0.28399999999999997</c:v>
                </c:pt>
                <c:pt idx="796">
                  <c:v>0.28399999999999997</c:v>
                </c:pt>
                <c:pt idx="797">
                  <c:v>0.28399999999999997</c:v>
                </c:pt>
                <c:pt idx="798">
                  <c:v>0.28399999999999997</c:v>
                </c:pt>
                <c:pt idx="799">
                  <c:v>0.28399999999999997</c:v>
                </c:pt>
                <c:pt idx="800">
                  <c:v>0.28399999999999997</c:v>
                </c:pt>
                <c:pt idx="801">
                  <c:v>0.28399999999999997</c:v>
                </c:pt>
                <c:pt idx="802">
                  <c:v>0.28399999999999997</c:v>
                </c:pt>
                <c:pt idx="803">
                  <c:v>0.28399999999999997</c:v>
                </c:pt>
                <c:pt idx="804">
                  <c:v>0.28399999999999997</c:v>
                </c:pt>
                <c:pt idx="805">
                  <c:v>0.28399999999999997</c:v>
                </c:pt>
                <c:pt idx="806">
                  <c:v>0.28399999999999997</c:v>
                </c:pt>
                <c:pt idx="807">
                  <c:v>0.28399999999999997</c:v>
                </c:pt>
                <c:pt idx="808">
                  <c:v>0.28399999999999997</c:v>
                </c:pt>
                <c:pt idx="809">
                  <c:v>0.28399999999999997</c:v>
                </c:pt>
                <c:pt idx="810">
                  <c:v>0.28399999999999997</c:v>
                </c:pt>
                <c:pt idx="811">
                  <c:v>0.28399999999999997</c:v>
                </c:pt>
                <c:pt idx="812">
                  <c:v>0.28399999999999997</c:v>
                </c:pt>
                <c:pt idx="813">
                  <c:v>0.312</c:v>
                </c:pt>
                <c:pt idx="814">
                  <c:v>0.32</c:v>
                </c:pt>
                <c:pt idx="815">
                  <c:v>0.32</c:v>
                </c:pt>
                <c:pt idx="816">
                  <c:v>0.32</c:v>
                </c:pt>
                <c:pt idx="817">
                  <c:v>0.32</c:v>
                </c:pt>
                <c:pt idx="818">
                  <c:v>0.32</c:v>
                </c:pt>
                <c:pt idx="819">
                  <c:v>0.32</c:v>
                </c:pt>
                <c:pt idx="820">
                  <c:v>0.32</c:v>
                </c:pt>
                <c:pt idx="821">
                  <c:v>0.32</c:v>
                </c:pt>
                <c:pt idx="822">
                  <c:v>0.32</c:v>
                </c:pt>
                <c:pt idx="823">
                  <c:v>0.32</c:v>
                </c:pt>
                <c:pt idx="824">
                  <c:v>0.32</c:v>
                </c:pt>
                <c:pt idx="825">
                  <c:v>0.32</c:v>
                </c:pt>
                <c:pt idx="826">
                  <c:v>0.32</c:v>
                </c:pt>
                <c:pt idx="827">
                  <c:v>0.32</c:v>
                </c:pt>
                <c:pt idx="828">
                  <c:v>0.32</c:v>
                </c:pt>
                <c:pt idx="829">
                  <c:v>0.32</c:v>
                </c:pt>
                <c:pt idx="830">
                  <c:v>0.32</c:v>
                </c:pt>
                <c:pt idx="831">
                  <c:v>0.32</c:v>
                </c:pt>
                <c:pt idx="832">
                  <c:v>0.32</c:v>
                </c:pt>
                <c:pt idx="833">
                  <c:v>0.32</c:v>
                </c:pt>
                <c:pt idx="834">
                  <c:v>0.32</c:v>
                </c:pt>
                <c:pt idx="835">
                  <c:v>0.32</c:v>
                </c:pt>
                <c:pt idx="836">
                  <c:v>0.32</c:v>
                </c:pt>
                <c:pt idx="837">
                  <c:v>0.32</c:v>
                </c:pt>
                <c:pt idx="838">
                  <c:v>0.32</c:v>
                </c:pt>
                <c:pt idx="839">
                  <c:v>0.32</c:v>
                </c:pt>
                <c:pt idx="840">
                  <c:v>0.32</c:v>
                </c:pt>
                <c:pt idx="841">
                  <c:v>0.32</c:v>
                </c:pt>
                <c:pt idx="842">
                  <c:v>0.32</c:v>
                </c:pt>
                <c:pt idx="843">
                  <c:v>0.32</c:v>
                </c:pt>
                <c:pt idx="844">
                  <c:v>0.32</c:v>
                </c:pt>
                <c:pt idx="845">
                  <c:v>0.32</c:v>
                </c:pt>
                <c:pt idx="846">
                  <c:v>0.32</c:v>
                </c:pt>
                <c:pt idx="847">
                  <c:v>0.32</c:v>
                </c:pt>
                <c:pt idx="848">
                  <c:v>0.33800000000000002</c:v>
                </c:pt>
                <c:pt idx="849">
                  <c:v>0.35799999999999998</c:v>
                </c:pt>
                <c:pt idx="850">
                  <c:v>0.35799999999999998</c:v>
                </c:pt>
                <c:pt idx="851">
                  <c:v>0.35799999999999998</c:v>
                </c:pt>
                <c:pt idx="852">
                  <c:v>0.35799999999999998</c:v>
                </c:pt>
                <c:pt idx="853">
                  <c:v>0.35799999999999998</c:v>
                </c:pt>
                <c:pt idx="854">
                  <c:v>0.35799999999999998</c:v>
                </c:pt>
                <c:pt idx="855">
                  <c:v>0.35799999999999998</c:v>
                </c:pt>
                <c:pt idx="856">
                  <c:v>0.35799999999999998</c:v>
                </c:pt>
                <c:pt idx="857">
                  <c:v>0.35799999999999998</c:v>
                </c:pt>
                <c:pt idx="858">
                  <c:v>0.35799999999999998</c:v>
                </c:pt>
                <c:pt idx="859">
                  <c:v>0.35799999999999998</c:v>
                </c:pt>
                <c:pt idx="860">
                  <c:v>0.35799999999999998</c:v>
                </c:pt>
                <c:pt idx="861">
                  <c:v>0.35799999999999998</c:v>
                </c:pt>
                <c:pt idx="862">
                  <c:v>0.35799999999999998</c:v>
                </c:pt>
                <c:pt idx="863">
                  <c:v>0.35799999999999998</c:v>
                </c:pt>
                <c:pt idx="864">
                  <c:v>0.35799999999999998</c:v>
                </c:pt>
                <c:pt idx="865">
                  <c:v>0.35799999999999998</c:v>
                </c:pt>
                <c:pt idx="866">
                  <c:v>0.35799999999999998</c:v>
                </c:pt>
                <c:pt idx="867">
                  <c:v>0.35799999999999998</c:v>
                </c:pt>
                <c:pt idx="868">
                  <c:v>0.35799999999999998</c:v>
                </c:pt>
                <c:pt idx="869">
                  <c:v>0.35799999999999998</c:v>
                </c:pt>
                <c:pt idx="870">
                  <c:v>0.35799999999999998</c:v>
                </c:pt>
                <c:pt idx="871">
                  <c:v>0.35799999999999998</c:v>
                </c:pt>
                <c:pt idx="872">
                  <c:v>0.35799999999999998</c:v>
                </c:pt>
                <c:pt idx="873">
                  <c:v>0.35799999999999998</c:v>
                </c:pt>
                <c:pt idx="874">
                  <c:v>0.35799999999999998</c:v>
                </c:pt>
                <c:pt idx="875">
                  <c:v>0.35799999999999998</c:v>
                </c:pt>
                <c:pt idx="876">
                  <c:v>0.35799999999999998</c:v>
                </c:pt>
                <c:pt idx="877">
                  <c:v>0.35799999999999998</c:v>
                </c:pt>
                <c:pt idx="878">
                  <c:v>0.35799999999999998</c:v>
                </c:pt>
                <c:pt idx="879">
                  <c:v>0.35799999999999998</c:v>
                </c:pt>
                <c:pt idx="880">
                  <c:v>0.35799999999999998</c:v>
                </c:pt>
                <c:pt idx="881">
                  <c:v>0.35799999999999998</c:v>
                </c:pt>
                <c:pt idx="882">
                  <c:v>0.35799999999999998</c:v>
                </c:pt>
                <c:pt idx="883">
                  <c:v>0.35799999999999998</c:v>
                </c:pt>
                <c:pt idx="884">
                  <c:v>0.35799999999999998</c:v>
                </c:pt>
                <c:pt idx="885">
                  <c:v>0.372</c:v>
                </c:pt>
                <c:pt idx="886">
                  <c:v>0.39600000000000002</c:v>
                </c:pt>
                <c:pt idx="887">
                  <c:v>0.39600000000000002</c:v>
                </c:pt>
                <c:pt idx="888">
                  <c:v>0.39600000000000002</c:v>
                </c:pt>
                <c:pt idx="889">
                  <c:v>0.39600000000000002</c:v>
                </c:pt>
                <c:pt idx="890">
                  <c:v>0.39600000000000002</c:v>
                </c:pt>
                <c:pt idx="891">
                  <c:v>0.39600000000000002</c:v>
                </c:pt>
                <c:pt idx="892">
                  <c:v>0.39600000000000002</c:v>
                </c:pt>
                <c:pt idx="893">
                  <c:v>0.39600000000000002</c:v>
                </c:pt>
                <c:pt idx="894">
                  <c:v>0.39600000000000002</c:v>
                </c:pt>
                <c:pt idx="895">
                  <c:v>0.39600000000000002</c:v>
                </c:pt>
                <c:pt idx="896">
                  <c:v>0.39600000000000002</c:v>
                </c:pt>
                <c:pt idx="897">
                  <c:v>0.39600000000000002</c:v>
                </c:pt>
                <c:pt idx="898">
                  <c:v>0.39600000000000002</c:v>
                </c:pt>
                <c:pt idx="899">
                  <c:v>0.39600000000000002</c:v>
                </c:pt>
                <c:pt idx="900">
                  <c:v>0.39600000000000002</c:v>
                </c:pt>
                <c:pt idx="901">
                  <c:v>0.39600000000000002</c:v>
                </c:pt>
                <c:pt idx="902">
                  <c:v>0.39600000000000002</c:v>
                </c:pt>
                <c:pt idx="903">
                  <c:v>0.39600000000000002</c:v>
                </c:pt>
                <c:pt idx="904">
                  <c:v>0.39600000000000002</c:v>
                </c:pt>
                <c:pt idx="905">
                  <c:v>0.39600000000000002</c:v>
                </c:pt>
                <c:pt idx="906">
                  <c:v>0.39600000000000002</c:v>
                </c:pt>
                <c:pt idx="907">
                  <c:v>0.39600000000000002</c:v>
                </c:pt>
                <c:pt idx="908">
                  <c:v>0.39600000000000002</c:v>
                </c:pt>
                <c:pt idx="909">
                  <c:v>0.39600000000000002</c:v>
                </c:pt>
                <c:pt idx="910">
                  <c:v>0.39600000000000002</c:v>
                </c:pt>
                <c:pt idx="911">
                  <c:v>0.39600000000000002</c:v>
                </c:pt>
                <c:pt idx="912">
                  <c:v>0.39600000000000002</c:v>
                </c:pt>
                <c:pt idx="913">
                  <c:v>0.39600000000000002</c:v>
                </c:pt>
                <c:pt idx="914">
                  <c:v>0.39600000000000002</c:v>
                </c:pt>
                <c:pt idx="915">
                  <c:v>0.39600000000000002</c:v>
                </c:pt>
                <c:pt idx="916">
                  <c:v>0.39600000000000002</c:v>
                </c:pt>
                <c:pt idx="917">
                  <c:v>0.39600000000000002</c:v>
                </c:pt>
                <c:pt idx="918">
                  <c:v>0.39600000000000002</c:v>
                </c:pt>
                <c:pt idx="919">
                  <c:v>0.39600000000000002</c:v>
                </c:pt>
                <c:pt idx="920">
                  <c:v>0.39600000000000002</c:v>
                </c:pt>
                <c:pt idx="921">
                  <c:v>0.42399999999999999</c:v>
                </c:pt>
                <c:pt idx="922">
                  <c:v>0.434</c:v>
                </c:pt>
                <c:pt idx="923">
                  <c:v>0.434</c:v>
                </c:pt>
                <c:pt idx="924">
                  <c:v>0.434</c:v>
                </c:pt>
                <c:pt idx="925">
                  <c:v>0.434</c:v>
                </c:pt>
                <c:pt idx="926">
                  <c:v>0.434</c:v>
                </c:pt>
                <c:pt idx="927">
                  <c:v>0.434</c:v>
                </c:pt>
                <c:pt idx="928">
                  <c:v>0.434</c:v>
                </c:pt>
                <c:pt idx="929">
                  <c:v>0.434</c:v>
                </c:pt>
                <c:pt idx="930">
                  <c:v>0.434</c:v>
                </c:pt>
                <c:pt idx="931">
                  <c:v>0.434</c:v>
                </c:pt>
                <c:pt idx="932">
                  <c:v>0.434</c:v>
                </c:pt>
                <c:pt idx="933">
                  <c:v>0.434</c:v>
                </c:pt>
                <c:pt idx="934">
                  <c:v>0.434</c:v>
                </c:pt>
                <c:pt idx="935">
                  <c:v>0.434</c:v>
                </c:pt>
                <c:pt idx="936">
                  <c:v>0.434</c:v>
                </c:pt>
                <c:pt idx="937">
                  <c:v>0.434</c:v>
                </c:pt>
                <c:pt idx="938">
                  <c:v>0.434</c:v>
                </c:pt>
                <c:pt idx="939">
                  <c:v>0.434</c:v>
                </c:pt>
                <c:pt idx="940">
                  <c:v>0.434</c:v>
                </c:pt>
                <c:pt idx="941">
                  <c:v>0.434</c:v>
                </c:pt>
                <c:pt idx="942">
                  <c:v>0.434</c:v>
                </c:pt>
                <c:pt idx="943">
                  <c:v>0.434</c:v>
                </c:pt>
                <c:pt idx="944">
                  <c:v>0.434</c:v>
                </c:pt>
                <c:pt idx="945">
                  <c:v>0.434</c:v>
                </c:pt>
                <c:pt idx="946">
                  <c:v>0.434</c:v>
                </c:pt>
                <c:pt idx="947">
                  <c:v>0.434</c:v>
                </c:pt>
                <c:pt idx="948">
                  <c:v>0.434</c:v>
                </c:pt>
                <c:pt idx="949">
                  <c:v>0.434</c:v>
                </c:pt>
                <c:pt idx="950">
                  <c:v>0.434</c:v>
                </c:pt>
                <c:pt idx="951">
                  <c:v>0.434</c:v>
                </c:pt>
                <c:pt idx="952">
                  <c:v>0.434</c:v>
                </c:pt>
                <c:pt idx="953">
                  <c:v>0.434</c:v>
                </c:pt>
                <c:pt idx="954">
                  <c:v>0.434</c:v>
                </c:pt>
                <c:pt idx="955">
                  <c:v>0.434</c:v>
                </c:pt>
                <c:pt idx="956">
                  <c:v>0.434</c:v>
                </c:pt>
                <c:pt idx="957">
                  <c:v>0.47199999999999998</c:v>
                </c:pt>
                <c:pt idx="958">
                  <c:v>0.47199999999999998</c:v>
                </c:pt>
                <c:pt idx="959">
                  <c:v>0.47199999999999998</c:v>
                </c:pt>
                <c:pt idx="960">
                  <c:v>0.47199999999999998</c:v>
                </c:pt>
                <c:pt idx="961">
                  <c:v>0.47199999999999998</c:v>
                </c:pt>
                <c:pt idx="962">
                  <c:v>0.47199999999999998</c:v>
                </c:pt>
                <c:pt idx="963">
                  <c:v>0.47199999999999998</c:v>
                </c:pt>
                <c:pt idx="964">
                  <c:v>0.47199999999999998</c:v>
                </c:pt>
                <c:pt idx="965">
                  <c:v>0.47199999999999998</c:v>
                </c:pt>
                <c:pt idx="966">
                  <c:v>0.47199999999999998</c:v>
                </c:pt>
                <c:pt idx="967">
                  <c:v>0.47199999999999998</c:v>
                </c:pt>
                <c:pt idx="968">
                  <c:v>0.47199999999999998</c:v>
                </c:pt>
                <c:pt idx="969">
                  <c:v>0.47199999999999998</c:v>
                </c:pt>
                <c:pt idx="970">
                  <c:v>0.47199999999999998</c:v>
                </c:pt>
                <c:pt idx="971">
                  <c:v>0.47199999999999998</c:v>
                </c:pt>
                <c:pt idx="972">
                  <c:v>0.47199999999999998</c:v>
                </c:pt>
                <c:pt idx="973">
                  <c:v>0.47199999999999998</c:v>
                </c:pt>
                <c:pt idx="974">
                  <c:v>0.47199999999999998</c:v>
                </c:pt>
                <c:pt idx="975">
                  <c:v>0.47199999999999998</c:v>
                </c:pt>
                <c:pt idx="976">
                  <c:v>0.47199999999999998</c:v>
                </c:pt>
                <c:pt idx="977">
                  <c:v>0.47199999999999998</c:v>
                </c:pt>
                <c:pt idx="978">
                  <c:v>0.47199999999999998</c:v>
                </c:pt>
                <c:pt idx="979">
                  <c:v>0.47199999999999998</c:v>
                </c:pt>
                <c:pt idx="980">
                  <c:v>0.47199999999999998</c:v>
                </c:pt>
                <c:pt idx="981">
                  <c:v>0.47199999999999998</c:v>
                </c:pt>
                <c:pt idx="982">
                  <c:v>0.47199999999999998</c:v>
                </c:pt>
                <c:pt idx="983">
                  <c:v>0.47199999999999998</c:v>
                </c:pt>
                <c:pt idx="984">
                  <c:v>0.47199999999999998</c:v>
                </c:pt>
                <c:pt idx="985">
                  <c:v>0.47199999999999998</c:v>
                </c:pt>
                <c:pt idx="986">
                  <c:v>0.47199999999999998</c:v>
                </c:pt>
                <c:pt idx="987">
                  <c:v>0.47199999999999998</c:v>
                </c:pt>
                <c:pt idx="988">
                  <c:v>0.47199999999999998</c:v>
                </c:pt>
                <c:pt idx="989">
                  <c:v>0.47199999999999998</c:v>
                </c:pt>
                <c:pt idx="990">
                  <c:v>0.47199999999999998</c:v>
                </c:pt>
                <c:pt idx="991">
                  <c:v>0.51</c:v>
                </c:pt>
                <c:pt idx="992">
                  <c:v>0.51</c:v>
                </c:pt>
                <c:pt idx="993">
                  <c:v>0.51</c:v>
                </c:pt>
                <c:pt idx="994">
                  <c:v>0.51</c:v>
                </c:pt>
                <c:pt idx="995">
                  <c:v>0.51</c:v>
                </c:pt>
                <c:pt idx="996">
                  <c:v>0.51</c:v>
                </c:pt>
                <c:pt idx="997">
                  <c:v>0.51</c:v>
                </c:pt>
                <c:pt idx="998">
                  <c:v>0.51</c:v>
                </c:pt>
                <c:pt idx="999">
                  <c:v>0.51</c:v>
                </c:pt>
                <c:pt idx="1000">
                  <c:v>0.51</c:v>
                </c:pt>
                <c:pt idx="1001">
                  <c:v>0.51</c:v>
                </c:pt>
                <c:pt idx="1002">
                  <c:v>0.51</c:v>
                </c:pt>
                <c:pt idx="1003">
                  <c:v>0.51</c:v>
                </c:pt>
                <c:pt idx="1004">
                  <c:v>0.51</c:v>
                </c:pt>
                <c:pt idx="1005">
                  <c:v>0.51</c:v>
                </c:pt>
                <c:pt idx="1006">
                  <c:v>0.51</c:v>
                </c:pt>
                <c:pt idx="1007">
                  <c:v>0.51</c:v>
                </c:pt>
                <c:pt idx="1008">
                  <c:v>0.51</c:v>
                </c:pt>
                <c:pt idx="1009">
                  <c:v>0.51</c:v>
                </c:pt>
                <c:pt idx="1010">
                  <c:v>0.51</c:v>
                </c:pt>
                <c:pt idx="1011">
                  <c:v>0.51</c:v>
                </c:pt>
                <c:pt idx="1012">
                  <c:v>0.51</c:v>
                </c:pt>
                <c:pt idx="1013">
                  <c:v>0.51</c:v>
                </c:pt>
                <c:pt idx="1014">
                  <c:v>0.51</c:v>
                </c:pt>
                <c:pt idx="1015">
                  <c:v>0.51</c:v>
                </c:pt>
                <c:pt idx="1016">
                  <c:v>0.51</c:v>
                </c:pt>
                <c:pt idx="1017">
                  <c:v>0.51</c:v>
                </c:pt>
                <c:pt idx="1018">
                  <c:v>0.51</c:v>
                </c:pt>
                <c:pt idx="1019">
                  <c:v>0.51</c:v>
                </c:pt>
                <c:pt idx="1020">
                  <c:v>0.51</c:v>
                </c:pt>
                <c:pt idx="1021">
                  <c:v>0.51</c:v>
                </c:pt>
                <c:pt idx="1022">
                  <c:v>0.51</c:v>
                </c:pt>
                <c:pt idx="1023">
                  <c:v>0.51</c:v>
                </c:pt>
                <c:pt idx="1024">
                  <c:v>0.51</c:v>
                </c:pt>
                <c:pt idx="1025">
                  <c:v>0.51600000000000001</c:v>
                </c:pt>
                <c:pt idx="1026">
                  <c:v>0.54800000000000004</c:v>
                </c:pt>
                <c:pt idx="1027">
                  <c:v>0.54800000000000004</c:v>
                </c:pt>
                <c:pt idx="1028">
                  <c:v>0.54800000000000004</c:v>
                </c:pt>
                <c:pt idx="1029">
                  <c:v>0.54800000000000004</c:v>
                </c:pt>
                <c:pt idx="1030">
                  <c:v>0.54800000000000004</c:v>
                </c:pt>
                <c:pt idx="1031">
                  <c:v>0.54800000000000004</c:v>
                </c:pt>
                <c:pt idx="1032">
                  <c:v>0.54800000000000004</c:v>
                </c:pt>
                <c:pt idx="1033">
                  <c:v>0.54800000000000004</c:v>
                </c:pt>
                <c:pt idx="1034">
                  <c:v>0.54800000000000004</c:v>
                </c:pt>
                <c:pt idx="1035">
                  <c:v>0.54800000000000004</c:v>
                </c:pt>
                <c:pt idx="1036">
                  <c:v>0.54800000000000004</c:v>
                </c:pt>
                <c:pt idx="1037">
                  <c:v>0.54800000000000004</c:v>
                </c:pt>
                <c:pt idx="1038">
                  <c:v>0.54800000000000004</c:v>
                </c:pt>
                <c:pt idx="1039">
                  <c:v>0.54800000000000004</c:v>
                </c:pt>
                <c:pt idx="1040">
                  <c:v>0.54800000000000004</c:v>
                </c:pt>
                <c:pt idx="1041">
                  <c:v>0.54800000000000004</c:v>
                </c:pt>
                <c:pt idx="1042">
                  <c:v>0.54800000000000004</c:v>
                </c:pt>
                <c:pt idx="1043">
                  <c:v>0.54800000000000004</c:v>
                </c:pt>
                <c:pt idx="1044">
                  <c:v>0.54800000000000004</c:v>
                </c:pt>
                <c:pt idx="1045">
                  <c:v>0.54800000000000004</c:v>
                </c:pt>
                <c:pt idx="1046">
                  <c:v>0.54800000000000004</c:v>
                </c:pt>
                <c:pt idx="1047">
                  <c:v>0.54800000000000004</c:v>
                </c:pt>
                <c:pt idx="1048">
                  <c:v>0.54800000000000004</c:v>
                </c:pt>
                <c:pt idx="1049">
                  <c:v>0.54800000000000004</c:v>
                </c:pt>
                <c:pt idx="1050">
                  <c:v>0.54800000000000004</c:v>
                </c:pt>
                <c:pt idx="1051">
                  <c:v>0.54800000000000004</c:v>
                </c:pt>
                <c:pt idx="1052">
                  <c:v>0.54800000000000004</c:v>
                </c:pt>
                <c:pt idx="1053">
                  <c:v>0.54800000000000004</c:v>
                </c:pt>
                <c:pt idx="1054">
                  <c:v>0.54800000000000004</c:v>
                </c:pt>
                <c:pt idx="1055">
                  <c:v>0.54800000000000004</c:v>
                </c:pt>
                <c:pt idx="1056">
                  <c:v>0.54800000000000004</c:v>
                </c:pt>
                <c:pt idx="1057">
                  <c:v>0.54800000000000004</c:v>
                </c:pt>
                <c:pt idx="1058">
                  <c:v>0.54800000000000004</c:v>
                </c:pt>
                <c:pt idx="1059">
                  <c:v>0.54800000000000004</c:v>
                </c:pt>
                <c:pt idx="1060">
                  <c:v>0.56399999999999995</c:v>
                </c:pt>
                <c:pt idx="1061">
                  <c:v>0.58599999999999997</c:v>
                </c:pt>
                <c:pt idx="1062">
                  <c:v>0.58599999999999997</c:v>
                </c:pt>
                <c:pt idx="1063">
                  <c:v>0.58599999999999997</c:v>
                </c:pt>
                <c:pt idx="1064">
                  <c:v>0.58599999999999997</c:v>
                </c:pt>
                <c:pt idx="1065">
                  <c:v>0.58599999999999997</c:v>
                </c:pt>
                <c:pt idx="1066">
                  <c:v>0.58599999999999997</c:v>
                </c:pt>
                <c:pt idx="1067">
                  <c:v>0.58599999999999997</c:v>
                </c:pt>
                <c:pt idx="1068">
                  <c:v>0.58599999999999997</c:v>
                </c:pt>
                <c:pt idx="1069">
                  <c:v>0.58599999999999997</c:v>
                </c:pt>
                <c:pt idx="1070">
                  <c:v>0.58599999999999997</c:v>
                </c:pt>
                <c:pt idx="1071">
                  <c:v>0.58599999999999997</c:v>
                </c:pt>
                <c:pt idx="1072">
                  <c:v>0.58599999999999997</c:v>
                </c:pt>
                <c:pt idx="1073">
                  <c:v>0.58599999999999997</c:v>
                </c:pt>
                <c:pt idx="1074">
                  <c:v>0.58599999999999997</c:v>
                </c:pt>
                <c:pt idx="1075">
                  <c:v>0.58599999999999997</c:v>
                </c:pt>
                <c:pt idx="1076">
                  <c:v>0.58599999999999997</c:v>
                </c:pt>
                <c:pt idx="1077">
                  <c:v>0.58599999999999997</c:v>
                </c:pt>
                <c:pt idx="1078">
                  <c:v>0.58599999999999997</c:v>
                </c:pt>
                <c:pt idx="1079">
                  <c:v>0.58599999999999997</c:v>
                </c:pt>
                <c:pt idx="1080">
                  <c:v>0.58599999999999997</c:v>
                </c:pt>
                <c:pt idx="1081">
                  <c:v>0.58599999999999997</c:v>
                </c:pt>
                <c:pt idx="1082">
                  <c:v>0.58599999999999997</c:v>
                </c:pt>
                <c:pt idx="1083">
                  <c:v>0.58599999999999997</c:v>
                </c:pt>
                <c:pt idx="1084">
                  <c:v>0.58599999999999997</c:v>
                </c:pt>
                <c:pt idx="1085">
                  <c:v>0.58599999999999997</c:v>
                </c:pt>
                <c:pt idx="1086">
                  <c:v>0.58599999999999997</c:v>
                </c:pt>
                <c:pt idx="1087">
                  <c:v>0.58599999999999997</c:v>
                </c:pt>
                <c:pt idx="1088">
                  <c:v>0.58599999999999997</c:v>
                </c:pt>
                <c:pt idx="1089">
                  <c:v>0.58599999999999997</c:v>
                </c:pt>
                <c:pt idx="1090">
                  <c:v>0.58599999999999997</c:v>
                </c:pt>
                <c:pt idx="1091">
                  <c:v>0.58599999999999997</c:v>
                </c:pt>
                <c:pt idx="1092">
                  <c:v>0.58599999999999997</c:v>
                </c:pt>
                <c:pt idx="1093">
                  <c:v>0.58599999999999997</c:v>
                </c:pt>
                <c:pt idx="1094">
                  <c:v>0.624</c:v>
                </c:pt>
                <c:pt idx="1095">
                  <c:v>0.624</c:v>
                </c:pt>
                <c:pt idx="1096">
                  <c:v>0.624</c:v>
                </c:pt>
                <c:pt idx="1097">
                  <c:v>0.624</c:v>
                </c:pt>
                <c:pt idx="1098">
                  <c:v>0.624</c:v>
                </c:pt>
                <c:pt idx="1099">
                  <c:v>0.624</c:v>
                </c:pt>
                <c:pt idx="1100">
                  <c:v>0.624</c:v>
                </c:pt>
                <c:pt idx="1101">
                  <c:v>0.624</c:v>
                </c:pt>
                <c:pt idx="1102">
                  <c:v>0.624</c:v>
                </c:pt>
                <c:pt idx="1103">
                  <c:v>0.624</c:v>
                </c:pt>
                <c:pt idx="1104">
                  <c:v>0.624</c:v>
                </c:pt>
                <c:pt idx="1105">
                  <c:v>0.624</c:v>
                </c:pt>
                <c:pt idx="1106">
                  <c:v>0.624</c:v>
                </c:pt>
                <c:pt idx="1107">
                  <c:v>0.624</c:v>
                </c:pt>
                <c:pt idx="1108">
                  <c:v>0.624</c:v>
                </c:pt>
                <c:pt idx="1109">
                  <c:v>0.624</c:v>
                </c:pt>
                <c:pt idx="1110">
                  <c:v>0.624</c:v>
                </c:pt>
                <c:pt idx="1111">
                  <c:v>0.624</c:v>
                </c:pt>
                <c:pt idx="1112">
                  <c:v>0.624</c:v>
                </c:pt>
                <c:pt idx="1113">
                  <c:v>0.624</c:v>
                </c:pt>
                <c:pt idx="1114">
                  <c:v>0.624</c:v>
                </c:pt>
                <c:pt idx="1115">
                  <c:v>0.624</c:v>
                </c:pt>
                <c:pt idx="1116">
                  <c:v>0.624</c:v>
                </c:pt>
                <c:pt idx="1117">
                  <c:v>0.624</c:v>
                </c:pt>
                <c:pt idx="1118">
                  <c:v>0.624</c:v>
                </c:pt>
                <c:pt idx="1119">
                  <c:v>0.624</c:v>
                </c:pt>
                <c:pt idx="1120">
                  <c:v>0.624</c:v>
                </c:pt>
                <c:pt idx="1121">
                  <c:v>0.624</c:v>
                </c:pt>
                <c:pt idx="1122">
                  <c:v>0.624</c:v>
                </c:pt>
                <c:pt idx="1123">
                  <c:v>0.624</c:v>
                </c:pt>
                <c:pt idx="1124">
                  <c:v>0.624</c:v>
                </c:pt>
                <c:pt idx="1125">
                  <c:v>0.624</c:v>
                </c:pt>
                <c:pt idx="1126">
                  <c:v>0.624</c:v>
                </c:pt>
                <c:pt idx="1127">
                  <c:v>0.64600000000000002</c:v>
                </c:pt>
                <c:pt idx="1128">
                  <c:v>0.66200000000000003</c:v>
                </c:pt>
                <c:pt idx="1129">
                  <c:v>0.66200000000000003</c:v>
                </c:pt>
                <c:pt idx="1130">
                  <c:v>0.66200000000000003</c:v>
                </c:pt>
                <c:pt idx="1131">
                  <c:v>0.66200000000000003</c:v>
                </c:pt>
                <c:pt idx="1132">
                  <c:v>0.66200000000000003</c:v>
                </c:pt>
                <c:pt idx="1133">
                  <c:v>0.66200000000000003</c:v>
                </c:pt>
                <c:pt idx="1134">
                  <c:v>0.66200000000000003</c:v>
                </c:pt>
                <c:pt idx="1135">
                  <c:v>0.66200000000000003</c:v>
                </c:pt>
                <c:pt idx="1136">
                  <c:v>0.66200000000000003</c:v>
                </c:pt>
                <c:pt idx="1137">
                  <c:v>0.66200000000000003</c:v>
                </c:pt>
                <c:pt idx="1138">
                  <c:v>0.66200000000000003</c:v>
                </c:pt>
                <c:pt idx="1139">
                  <c:v>0.66200000000000003</c:v>
                </c:pt>
                <c:pt idx="1140">
                  <c:v>0.66200000000000003</c:v>
                </c:pt>
                <c:pt idx="1141">
                  <c:v>0.66200000000000003</c:v>
                </c:pt>
                <c:pt idx="1142">
                  <c:v>0.66200000000000003</c:v>
                </c:pt>
                <c:pt idx="1143">
                  <c:v>0.66200000000000003</c:v>
                </c:pt>
                <c:pt idx="1144">
                  <c:v>0.66200000000000003</c:v>
                </c:pt>
                <c:pt idx="1145">
                  <c:v>0.66200000000000003</c:v>
                </c:pt>
                <c:pt idx="1146">
                  <c:v>0.66200000000000003</c:v>
                </c:pt>
                <c:pt idx="1147">
                  <c:v>0.66200000000000003</c:v>
                </c:pt>
                <c:pt idx="1148">
                  <c:v>0.66200000000000003</c:v>
                </c:pt>
                <c:pt idx="1149">
                  <c:v>0.66200000000000003</c:v>
                </c:pt>
                <c:pt idx="1150">
                  <c:v>0.66200000000000003</c:v>
                </c:pt>
                <c:pt idx="1151">
                  <c:v>0.66200000000000003</c:v>
                </c:pt>
                <c:pt idx="1152">
                  <c:v>0.66200000000000003</c:v>
                </c:pt>
                <c:pt idx="1153">
                  <c:v>0.66200000000000003</c:v>
                </c:pt>
                <c:pt idx="1154">
                  <c:v>0.66200000000000003</c:v>
                </c:pt>
                <c:pt idx="1155">
                  <c:v>0.66200000000000003</c:v>
                </c:pt>
                <c:pt idx="1156">
                  <c:v>0.66200000000000003</c:v>
                </c:pt>
                <c:pt idx="1157">
                  <c:v>0.66200000000000003</c:v>
                </c:pt>
                <c:pt idx="1158">
                  <c:v>0.66200000000000003</c:v>
                </c:pt>
                <c:pt idx="1159">
                  <c:v>0.66200000000000003</c:v>
                </c:pt>
                <c:pt idx="1160">
                  <c:v>0.66200000000000003</c:v>
                </c:pt>
                <c:pt idx="1161">
                  <c:v>0.70199999999999996</c:v>
                </c:pt>
                <c:pt idx="1162">
                  <c:v>0.70199999999999996</c:v>
                </c:pt>
                <c:pt idx="1163">
                  <c:v>0.70199999999999996</c:v>
                </c:pt>
                <c:pt idx="1164">
                  <c:v>0.70199999999999996</c:v>
                </c:pt>
                <c:pt idx="1165">
                  <c:v>0.70199999999999996</c:v>
                </c:pt>
                <c:pt idx="1166">
                  <c:v>0.70199999999999996</c:v>
                </c:pt>
                <c:pt idx="1167">
                  <c:v>0.70199999999999996</c:v>
                </c:pt>
                <c:pt idx="1168">
                  <c:v>0.70199999999999996</c:v>
                </c:pt>
                <c:pt idx="1169">
                  <c:v>0.70199999999999996</c:v>
                </c:pt>
                <c:pt idx="1170">
                  <c:v>0.70199999999999996</c:v>
                </c:pt>
                <c:pt idx="1171">
                  <c:v>0.70199999999999996</c:v>
                </c:pt>
                <c:pt idx="1172">
                  <c:v>0.70199999999999996</c:v>
                </c:pt>
                <c:pt idx="1173">
                  <c:v>0.70199999999999996</c:v>
                </c:pt>
                <c:pt idx="1174">
                  <c:v>0.70199999999999996</c:v>
                </c:pt>
                <c:pt idx="1175">
                  <c:v>0.70199999999999996</c:v>
                </c:pt>
                <c:pt idx="1176">
                  <c:v>0.70199999999999996</c:v>
                </c:pt>
                <c:pt idx="1177">
                  <c:v>0.70199999999999996</c:v>
                </c:pt>
                <c:pt idx="1178">
                  <c:v>0.70199999999999996</c:v>
                </c:pt>
                <c:pt idx="1179">
                  <c:v>0.70199999999999996</c:v>
                </c:pt>
                <c:pt idx="1180">
                  <c:v>0.70199999999999996</c:v>
                </c:pt>
                <c:pt idx="1181">
                  <c:v>0.70199999999999996</c:v>
                </c:pt>
                <c:pt idx="1182">
                  <c:v>0.70199999999999996</c:v>
                </c:pt>
                <c:pt idx="1183">
                  <c:v>0.70199999999999996</c:v>
                </c:pt>
                <c:pt idx="1184">
                  <c:v>0.70199999999999996</c:v>
                </c:pt>
                <c:pt idx="1185">
                  <c:v>0.70199999999999996</c:v>
                </c:pt>
                <c:pt idx="1186">
                  <c:v>0.70199999999999996</c:v>
                </c:pt>
                <c:pt idx="1187">
                  <c:v>0.70199999999999996</c:v>
                </c:pt>
                <c:pt idx="1188">
                  <c:v>0.70199999999999996</c:v>
                </c:pt>
                <c:pt idx="1189">
                  <c:v>0.70199999999999996</c:v>
                </c:pt>
                <c:pt idx="1190">
                  <c:v>0.70199999999999996</c:v>
                </c:pt>
                <c:pt idx="1191">
                  <c:v>0.70199999999999996</c:v>
                </c:pt>
                <c:pt idx="1192">
                  <c:v>0.70199999999999996</c:v>
                </c:pt>
                <c:pt idx="1193">
                  <c:v>0.70199999999999996</c:v>
                </c:pt>
                <c:pt idx="1194">
                  <c:v>0.70199999999999996</c:v>
                </c:pt>
                <c:pt idx="1195">
                  <c:v>0.70199999999999996</c:v>
                </c:pt>
                <c:pt idx="1196">
                  <c:v>0.74</c:v>
                </c:pt>
                <c:pt idx="1197">
                  <c:v>0.74</c:v>
                </c:pt>
                <c:pt idx="1198">
                  <c:v>0.74</c:v>
                </c:pt>
                <c:pt idx="1199">
                  <c:v>0.74</c:v>
                </c:pt>
                <c:pt idx="1200">
                  <c:v>0.74</c:v>
                </c:pt>
                <c:pt idx="1201">
                  <c:v>0.74</c:v>
                </c:pt>
                <c:pt idx="1202">
                  <c:v>0.74</c:v>
                </c:pt>
                <c:pt idx="1203">
                  <c:v>0.74</c:v>
                </c:pt>
                <c:pt idx="1204">
                  <c:v>0.74</c:v>
                </c:pt>
                <c:pt idx="1205">
                  <c:v>0.74</c:v>
                </c:pt>
                <c:pt idx="1206">
                  <c:v>0.74</c:v>
                </c:pt>
                <c:pt idx="1207">
                  <c:v>0.74</c:v>
                </c:pt>
                <c:pt idx="1208">
                  <c:v>0.74</c:v>
                </c:pt>
                <c:pt idx="1209">
                  <c:v>0.74</c:v>
                </c:pt>
                <c:pt idx="1210">
                  <c:v>0.74</c:v>
                </c:pt>
                <c:pt idx="1211">
                  <c:v>0.74</c:v>
                </c:pt>
                <c:pt idx="1212">
                  <c:v>0.74</c:v>
                </c:pt>
                <c:pt idx="1213">
                  <c:v>0.74</c:v>
                </c:pt>
                <c:pt idx="1214">
                  <c:v>0.74</c:v>
                </c:pt>
                <c:pt idx="1215">
                  <c:v>0.74</c:v>
                </c:pt>
                <c:pt idx="1216">
                  <c:v>0.74</c:v>
                </c:pt>
                <c:pt idx="1217">
                  <c:v>0.74</c:v>
                </c:pt>
                <c:pt idx="1218">
                  <c:v>0.74</c:v>
                </c:pt>
                <c:pt idx="1219">
                  <c:v>0.74</c:v>
                </c:pt>
                <c:pt idx="1220">
                  <c:v>0.74</c:v>
                </c:pt>
                <c:pt idx="1221">
                  <c:v>0.74</c:v>
                </c:pt>
                <c:pt idx="1222">
                  <c:v>0.74</c:v>
                </c:pt>
                <c:pt idx="1223">
                  <c:v>0.74</c:v>
                </c:pt>
                <c:pt idx="1224">
                  <c:v>0.74</c:v>
                </c:pt>
                <c:pt idx="1225">
                  <c:v>0.74</c:v>
                </c:pt>
                <c:pt idx="1226">
                  <c:v>0.74</c:v>
                </c:pt>
                <c:pt idx="1227">
                  <c:v>0.74</c:v>
                </c:pt>
                <c:pt idx="1228">
                  <c:v>0.74</c:v>
                </c:pt>
                <c:pt idx="1229">
                  <c:v>0.77600000000000002</c:v>
                </c:pt>
                <c:pt idx="1230">
                  <c:v>0.77600000000000002</c:v>
                </c:pt>
                <c:pt idx="1231">
                  <c:v>0.77600000000000002</c:v>
                </c:pt>
                <c:pt idx="1232">
                  <c:v>0.77600000000000002</c:v>
                </c:pt>
                <c:pt idx="1233">
                  <c:v>0.77600000000000002</c:v>
                </c:pt>
                <c:pt idx="1234">
                  <c:v>0.77600000000000002</c:v>
                </c:pt>
                <c:pt idx="1235">
                  <c:v>0.77600000000000002</c:v>
                </c:pt>
                <c:pt idx="1236">
                  <c:v>0.77600000000000002</c:v>
                </c:pt>
                <c:pt idx="1237">
                  <c:v>0.77600000000000002</c:v>
                </c:pt>
                <c:pt idx="1238">
                  <c:v>0.77600000000000002</c:v>
                </c:pt>
                <c:pt idx="1239">
                  <c:v>0.77600000000000002</c:v>
                </c:pt>
                <c:pt idx="1240">
                  <c:v>0.77600000000000002</c:v>
                </c:pt>
                <c:pt idx="1241">
                  <c:v>0.77600000000000002</c:v>
                </c:pt>
                <c:pt idx="1242">
                  <c:v>0.77600000000000002</c:v>
                </c:pt>
                <c:pt idx="1243">
                  <c:v>0.77600000000000002</c:v>
                </c:pt>
                <c:pt idx="1244">
                  <c:v>0.77600000000000002</c:v>
                </c:pt>
                <c:pt idx="1245">
                  <c:v>0.77600000000000002</c:v>
                </c:pt>
                <c:pt idx="1246">
                  <c:v>0.77600000000000002</c:v>
                </c:pt>
                <c:pt idx="1247">
                  <c:v>0.77600000000000002</c:v>
                </c:pt>
                <c:pt idx="1248">
                  <c:v>0.77600000000000002</c:v>
                </c:pt>
                <c:pt idx="1249">
                  <c:v>0.77600000000000002</c:v>
                </c:pt>
                <c:pt idx="1250">
                  <c:v>0.77600000000000002</c:v>
                </c:pt>
                <c:pt idx="1251">
                  <c:v>0.77600000000000002</c:v>
                </c:pt>
                <c:pt idx="1252">
                  <c:v>0.77600000000000002</c:v>
                </c:pt>
                <c:pt idx="1253">
                  <c:v>0.77600000000000002</c:v>
                </c:pt>
                <c:pt idx="1254">
                  <c:v>0.77600000000000002</c:v>
                </c:pt>
                <c:pt idx="1255">
                  <c:v>0.77600000000000002</c:v>
                </c:pt>
                <c:pt idx="1256">
                  <c:v>0.77600000000000002</c:v>
                </c:pt>
                <c:pt idx="1257">
                  <c:v>0.77600000000000002</c:v>
                </c:pt>
                <c:pt idx="1258">
                  <c:v>0.77600000000000002</c:v>
                </c:pt>
                <c:pt idx="1259">
                  <c:v>0.77600000000000002</c:v>
                </c:pt>
                <c:pt idx="1260">
                  <c:v>0.77600000000000002</c:v>
                </c:pt>
                <c:pt idx="1261">
                  <c:v>0.8</c:v>
                </c:pt>
                <c:pt idx="1262">
                  <c:v>0.81399999999999995</c:v>
                </c:pt>
                <c:pt idx="1263">
                  <c:v>0.81399999999999995</c:v>
                </c:pt>
                <c:pt idx="1264">
                  <c:v>0.81399999999999995</c:v>
                </c:pt>
                <c:pt idx="1265">
                  <c:v>0.81399999999999995</c:v>
                </c:pt>
                <c:pt idx="1266">
                  <c:v>0.81399999999999995</c:v>
                </c:pt>
                <c:pt idx="1267">
                  <c:v>0.81399999999999995</c:v>
                </c:pt>
                <c:pt idx="1268">
                  <c:v>0.81399999999999995</c:v>
                </c:pt>
                <c:pt idx="1269">
                  <c:v>0.81399999999999995</c:v>
                </c:pt>
                <c:pt idx="1270">
                  <c:v>0.81399999999999995</c:v>
                </c:pt>
                <c:pt idx="1271">
                  <c:v>0.81399999999999995</c:v>
                </c:pt>
                <c:pt idx="1272">
                  <c:v>0.81399999999999995</c:v>
                </c:pt>
                <c:pt idx="1273">
                  <c:v>0.81399999999999995</c:v>
                </c:pt>
                <c:pt idx="1274">
                  <c:v>0.81399999999999995</c:v>
                </c:pt>
                <c:pt idx="1275">
                  <c:v>0.81399999999999995</c:v>
                </c:pt>
                <c:pt idx="1276">
                  <c:v>0.81399999999999995</c:v>
                </c:pt>
                <c:pt idx="1277">
                  <c:v>0.81399999999999995</c:v>
                </c:pt>
                <c:pt idx="1278">
                  <c:v>0.81399999999999995</c:v>
                </c:pt>
                <c:pt idx="1279">
                  <c:v>0.81399999999999995</c:v>
                </c:pt>
                <c:pt idx="1280">
                  <c:v>0.81399999999999995</c:v>
                </c:pt>
                <c:pt idx="1281">
                  <c:v>0.81399999999999995</c:v>
                </c:pt>
                <c:pt idx="1282">
                  <c:v>0.81399999999999995</c:v>
                </c:pt>
                <c:pt idx="1283">
                  <c:v>0.81399999999999995</c:v>
                </c:pt>
                <c:pt idx="1284">
                  <c:v>0.81399999999999995</c:v>
                </c:pt>
                <c:pt idx="1285">
                  <c:v>0.81399999999999995</c:v>
                </c:pt>
                <c:pt idx="1286">
                  <c:v>0.81399999999999995</c:v>
                </c:pt>
                <c:pt idx="1287">
                  <c:v>0.81399999999999995</c:v>
                </c:pt>
                <c:pt idx="1288">
                  <c:v>0.81399999999999995</c:v>
                </c:pt>
                <c:pt idx="1289">
                  <c:v>0.81399999999999995</c:v>
                </c:pt>
                <c:pt idx="1290">
                  <c:v>0.81399999999999995</c:v>
                </c:pt>
                <c:pt idx="1291">
                  <c:v>0.81399999999999995</c:v>
                </c:pt>
                <c:pt idx="1292">
                  <c:v>0.81399999999999995</c:v>
                </c:pt>
                <c:pt idx="1293">
                  <c:v>0.81399999999999995</c:v>
                </c:pt>
                <c:pt idx="1294">
                  <c:v>0.81399999999999995</c:v>
                </c:pt>
                <c:pt idx="1295">
                  <c:v>0.81399999999999995</c:v>
                </c:pt>
                <c:pt idx="1296">
                  <c:v>0.85599999999999998</c:v>
                </c:pt>
                <c:pt idx="1297">
                  <c:v>0.85599999999999998</c:v>
                </c:pt>
                <c:pt idx="1298">
                  <c:v>0.85599999999999998</c:v>
                </c:pt>
                <c:pt idx="1299">
                  <c:v>0.85599999999999998</c:v>
                </c:pt>
                <c:pt idx="1300">
                  <c:v>0.85599999999999998</c:v>
                </c:pt>
                <c:pt idx="1301">
                  <c:v>0.85599999999999998</c:v>
                </c:pt>
                <c:pt idx="1302">
                  <c:v>0.85599999999999998</c:v>
                </c:pt>
                <c:pt idx="1303">
                  <c:v>0.85599999999999998</c:v>
                </c:pt>
                <c:pt idx="1304">
                  <c:v>0.85599999999999998</c:v>
                </c:pt>
                <c:pt idx="1305">
                  <c:v>0.85599999999999998</c:v>
                </c:pt>
                <c:pt idx="1306">
                  <c:v>0.85599999999999998</c:v>
                </c:pt>
                <c:pt idx="1307">
                  <c:v>0.85599999999999998</c:v>
                </c:pt>
                <c:pt idx="1308">
                  <c:v>0.85599999999999998</c:v>
                </c:pt>
                <c:pt idx="1309">
                  <c:v>0.85599999999999998</c:v>
                </c:pt>
                <c:pt idx="1310">
                  <c:v>0.85599999999999998</c:v>
                </c:pt>
                <c:pt idx="1311">
                  <c:v>0.85599999999999998</c:v>
                </c:pt>
                <c:pt idx="1312">
                  <c:v>0.85599999999999998</c:v>
                </c:pt>
                <c:pt idx="1313">
                  <c:v>0.85599999999999998</c:v>
                </c:pt>
                <c:pt idx="1314">
                  <c:v>0.85599999999999998</c:v>
                </c:pt>
                <c:pt idx="1315">
                  <c:v>0.85599999999999998</c:v>
                </c:pt>
                <c:pt idx="1316">
                  <c:v>0.85599999999999998</c:v>
                </c:pt>
                <c:pt idx="1317">
                  <c:v>0.85599999999999998</c:v>
                </c:pt>
                <c:pt idx="1318">
                  <c:v>0.85599999999999998</c:v>
                </c:pt>
                <c:pt idx="1319">
                  <c:v>0.85599999999999998</c:v>
                </c:pt>
                <c:pt idx="1320">
                  <c:v>0.85599999999999998</c:v>
                </c:pt>
                <c:pt idx="1321">
                  <c:v>0.85599999999999998</c:v>
                </c:pt>
                <c:pt idx="1322">
                  <c:v>0.85599999999999998</c:v>
                </c:pt>
                <c:pt idx="1323">
                  <c:v>0.85599999999999998</c:v>
                </c:pt>
                <c:pt idx="1324">
                  <c:v>0.85599999999999998</c:v>
                </c:pt>
                <c:pt idx="1325">
                  <c:v>0.85599999999999998</c:v>
                </c:pt>
                <c:pt idx="1326">
                  <c:v>0.85599999999999998</c:v>
                </c:pt>
                <c:pt idx="1327">
                  <c:v>0.85599999999999998</c:v>
                </c:pt>
                <c:pt idx="1328">
                  <c:v>0.85599999999999998</c:v>
                </c:pt>
                <c:pt idx="1329">
                  <c:v>0.85599999999999998</c:v>
                </c:pt>
                <c:pt idx="1330">
                  <c:v>0.85599999999999998</c:v>
                </c:pt>
                <c:pt idx="1331">
                  <c:v>0.85599999999999998</c:v>
                </c:pt>
                <c:pt idx="1332">
                  <c:v>0.86199999999999999</c:v>
                </c:pt>
                <c:pt idx="1333">
                  <c:v>0.89600000000000002</c:v>
                </c:pt>
                <c:pt idx="1334">
                  <c:v>0.89600000000000002</c:v>
                </c:pt>
                <c:pt idx="1335">
                  <c:v>0.89600000000000002</c:v>
                </c:pt>
                <c:pt idx="1336">
                  <c:v>0.89600000000000002</c:v>
                </c:pt>
                <c:pt idx="1337">
                  <c:v>0.89600000000000002</c:v>
                </c:pt>
                <c:pt idx="1338">
                  <c:v>0.89600000000000002</c:v>
                </c:pt>
                <c:pt idx="1339">
                  <c:v>0.89600000000000002</c:v>
                </c:pt>
                <c:pt idx="1340">
                  <c:v>0.89600000000000002</c:v>
                </c:pt>
                <c:pt idx="1341">
                  <c:v>0.89600000000000002</c:v>
                </c:pt>
                <c:pt idx="1342">
                  <c:v>0.89600000000000002</c:v>
                </c:pt>
                <c:pt idx="1343">
                  <c:v>0.89600000000000002</c:v>
                </c:pt>
                <c:pt idx="1344">
                  <c:v>0.89600000000000002</c:v>
                </c:pt>
                <c:pt idx="1345">
                  <c:v>0.89600000000000002</c:v>
                </c:pt>
                <c:pt idx="1346">
                  <c:v>0.89600000000000002</c:v>
                </c:pt>
                <c:pt idx="1347">
                  <c:v>0.89600000000000002</c:v>
                </c:pt>
                <c:pt idx="1348">
                  <c:v>0.89600000000000002</c:v>
                </c:pt>
                <c:pt idx="1349">
                  <c:v>0.89600000000000002</c:v>
                </c:pt>
                <c:pt idx="1350">
                  <c:v>0.89600000000000002</c:v>
                </c:pt>
                <c:pt idx="1351">
                  <c:v>0.89600000000000002</c:v>
                </c:pt>
                <c:pt idx="1352">
                  <c:v>0.89600000000000002</c:v>
                </c:pt>
                <c:pt idx="1353">
                  <c:v>0.89600000000000002</c:v>
                </c:pt>
                <c:pt idx="1354">
                  <c:v>0.89600000000000002</c:v>
                </c:pt>
                <c:pt idx="1355">
                  <c:v>0.89600000000000002</c:v>
                </c:pt>
                <c:pt idx="1356">
                  <c:v>0.89600000000000002</c:v>
                </c:pt>
                <c:pt idx="1357">
                  <c:v>0.89600000000000002</c:v>
                </c:pt>
                <c:pt idx="1358">
                  <c:v>0.89600000000000002</c:v>
                </c:pt>
                <c:pt idx="1359">
                  <c:v>0.89600000000000002</c:v>
                </c:pt>
                <c:pt idx="1360">
                  <c:v>0.89600000000000002</c:v>
                </c:pt>
                <c:pt idx="1361">
                  <c:v>0.89600000000000002</c:v>
                </c:pt>
                <c:pt idx="1362">
                  <c:v>0.89600000000000002</c:v>
                </c:pt>
                <c:pt idx="1363">
                  <c:v>0.89600000000000002</c:v>
                </c:pt>
                <c:pt idx="1364">
                  <c:v>0.89600000000000002</c:v>
                </c:pt>
                <c:pt idx="1365">
                  <c:v>0.89600000000000002</c:v>
                </c:pt>
                <c:pt idx="1366">
                  <c:v>0.89600000000000002</c:v>
                </c:pt>
                <c:pt idx="1367">
                  <c:v>0.89600000000000002</c:v>
                </c:pt>
                <c:pt idx="1368">
                  <c:v>0.93600000000000005</c:v>
                </c:pt>
                <c:pt idx="1369">
                  <c:v>0.93600000000000005</c:v>
                </c:pt>
                <c:pt idx="1370">
                  <c:v>0.93600000000000005</c:v>
                </c:pt>
                <c:pt idx="1371">
                  <c:v>0.93600000000000005</c:v>
                </c:pt>
                <c:pt idx="1372">
                  <c:v>0.93600000000000005</c:v>
                </c:pt>
                <c:pt idx="1373">
                  <c:v>0.93600000000000005</c:v>
                </c:pt>
                <c:pt idx="1374">
                  <c:v>0.93600000000000005</c:v>
                </c:pt>
                <c:pt idx="1375">
                  <c:v>0.93600000000000005</c:v>
                </c:pt>
                <c:pt idx="1376">
                  <c:v>0.93600000000000005</c:v>
                </c:pt>
                <c:pt idx="1377">
                  <c:v>0.93600000000000005</c:v>
                </c:pt>
                <c:pt idx="1378">
                  <c:v>0.93600000000000005</c:v>
                </c:pt>
                <c:pt idx="1379">
                  <c:v>0.93600000000000005</c:v>
                </c:pt>
                <c:pt idx="1380">
                  <c:v>0.93600000000000005</c:v>
                </c:pt>
                <c:pt idx="1381">
                  <c:v>0.93600000000000005</c:v>
                </c:pt>
                <c:pt idx="1382">
                  <c:v>0.93600000000000005</c:v>
                </c:pt>
                <c:pt idx="1383">
                  <c:v>0.93600000000000005</c:v>
                </c:pt>
                <c:pt idx="1384">
                  <c:v>0.93600000000000005</c:v>
                </c:pt>
                <c:pt idx="1385">
                  <c:v>0.93600000000000005</c:v>
                </c:pt>
                <c:pt idx="1386">
                  <c:v>0.93600000000000005</c:v>
                </c:pt>
                <c:pt idx="1387">
                  <c:v>0.93600000000000005</c:v>
                </c:pt>
                <c:pt idx="1388">
                  <c:v>0.93600000000000005</c:v>
                </c:pt>
                <c:pt idx="1389">
                  <c:v>0.93600000000000005</c:v>
                </c:pt>
                <c:pt idx="1390">
                  <c:v>0.93600000000000005</c:v>
                </c:pt>
                <c:pt idx="1391">
                  <c:v>0.93600000000000005</c:v>
                </c:pt>
                <c:pt idx="1392">
                  <c:v>0.93600000000000005</c:v>
                </c:pt>
                <c:pt idx="1393">
                  <c:v>0.93600000000000005</c:v>
                </c:pt>
                <c:pt idx="1394">
                  <c:v>0.93600000000000005</c:v>
                </c:pt>
                <c:pt idx="1395">
                  <c:v>0.93600000000000005</c:v>
                </c:pt>
                <c:pt idx="1396">
                  <c:v>0.93600000000000005</c:v>
                </c:pt>
                <c:pt idx="1397">
                  <c:v>0.93600000000000005</c:v>
                </c:pt>
                <c:pt idx="1398">
                  <c:v>0.93600000000000005</c:v>
                </c:pt>
                <c:pt idx="1399">
                  <c:v>0.93600000000000005</c:v>
                </c:pt>
                <c:pt idx="1400">
                  <c:v>0.93600000000000005</c:v>
                </c:pt>
                <c:pt idx="1401">
                  <c:v>0.93600000000000005</c:v>
                </c:pt>
                <c:pt idx="1402">
                  <c:v>0.93600000000000005</c:v>
                </c:pt>
                <c:pt idx="1403">
                  <c:v>0.97199999999999998</c:v>
                </c:pt>
                <c:pt idx="1404">
                  <c:v>0.97799999999999998</c:v>
                </c:pt>
                <c:pt idx="1405">
                  <c:v>0.97799999999999998</c:v>
                </c:pt>
                <c:pt idx="1406">
                  <c:v>0.97799999999999998</c:v>
                </c:pt>
                <c:pt idx="1407">
                  <c:v>0.97799999999999998</c:v>
                </c:pt>
                <c:pt idx="1408">
                  <c:v>0.97799999999999998</c:v>
                </c:pt>
                <c:pt idx="1409">
                  <c:v>0.97799999999999998</c:v>
                </c:pt>
                <c:pt idx="1410">
                  <c:v>0.97799999999999998</c:v>
                </c:pt>
                <c:pt idx="1411">
                  <c:v>0.97799999999999998</c:v>
                </c:pt>
                <c:pt idx="1412">
                  <c:v>0.97799999999999998</c:v>
                </c:pt>
                <c:pt idx="1413">
                  <c:v>0.97799999999999998</c:v>
                </c:pt>
                <c:pt idx="1414">
                  <c:v>0.97799999999999998</c:v>
                </c:pt>
                <c:pt idx="1415">
                  <c:v>0.97799999999999998</c:v>
                </c:pt>
                <c:pt idx="1416">
                  <c:v>0.97799999999999998</c:v>
                </c:pt>
                <c:pt idx="1417">
                  <c:v>0.97799999999999998</c:v>
                </c:pt>
                <c:pt idx="1418">
                  <c:v>0.97799999999999998</c:v>
                </c:pt>
                <c:pt idx="1419">
                  <c:v>0.97799999999999998</c:v>
                </c:pt>
                <c:pt idx="1420">
                  <c:v>0.97799999999999998</c:v>
                </c:pt>
                <c:pt idx="1421">
                  <c:v>0.97799999999999998</c:v>
                </c:pt>
                <c:pt idx="1422">
                  <c:v>0.97799999999999998</c:v>
                </c:pt>
                <c:pt idx="1423">
                  <c:v>0.97799999999999998</c:v>
                </c:pt>
                <c:pt idx="1424">
                  <c:v>0.97799999999999998</c:v>
                </c:pt>
                <c:pt idx="1425">
                  <c:v>0.97799999999999998</c:v>
                </c:pt>
                <c:pt idx="1426">
                  <c:v>0.97799999999999998</c:v>
                </c:pt>
                <c:pt idx="1427">
                  <c:v>0.97799999999999998</c:v>
                </c:pt>
                <c:pt idx="1428">
                  <c:v>0.97799999999999998</c:v>
                </c:pt>
                <c:pt idx="1429">
                  <c:v>0.97799999999999998</c:v>
                </c:pt>
                <c:pt idx="1430">
                  <c:v>0.97799999999999998</c:v>
                </c:pt>
                <c:pt idx="1431">
                  <c:v>0.97799999999999998</c:v>
                </c:pt>
                <c:pt idx="1432">
                  <c:v>0.97799999999999998</c:v>
                </c:pt>
                <c:pt idx="1433">
                  <c:v>0.97799999999999998</c:v>
                </c:pt>
                <c:pt idx="1434">
                  <c:v>0.97799999999999998</c:v>
                </c:pt>
                <c:pt idx="1435">
                  <c:v>0.97799999999999998</c:v>
                </c:pt>
                <c:pt idx="1436">
                  <c:v>0.97799999999999998</c:v>
                </c:pt>
                <c:pt idx="1437">
                  <c:v>0.97799999999999998</c:v>
                </c:pt>
                <c:pt idx="1438">
                  <c:v>0.97799999999999998</c:v>
                </c:pt>
                <c:pt idx="1439">
                  <c:v>0.98799999999999999</c:v>
                </c:pt>
                <c:pt idx="1440">
                  <c:v>1.018</c:v>
                </c:pt>
                <c:pt idx="1441">
                  <c:v>1.018</c:v>
                </c:pt>
                <c:pt idx="1442">
                  <c:v>1.018</c:v>
                </c:pt>
                <c:pt idx="1443">
                  <c:v>1.018</c:v>
                </c:pt>
                <c:pt idx="1444">
                  <c:v>1.018</c:v>
                </c:pt>
                <c:pt idx="1445">
                  <c:v>1.018</c:v>
                </c:pt>
                <c:pt idx="1446">
                  <c:v>1.018</c:v>
                </c:pt>
                <c:pt idx="1447">
                  <c:v>1.018</c:v>
                </c:pt>
                <c:pt idx="1448">
                  <c:v>1.018</c:v>
                </c:pt>
                <c:pt idx="1449">
                  <c:v>1.018</c:v>
                </c:pt>
                <c:pt idx="1450">
                  <c:v>1.018</c:v>
                </c:pt>
                <c:pt idx="1451">
                  <c:v>1.018</c:v>
                </c:pt>
                <c:pt idx="1452">
                  <c:v>1.018</c:v>
                </c:pt>
                <c:pt idx="1453">
                  <c:v>1.018</c:v>
                </c:pt>
                <c:pt idx="1454">
                  <c:v>1.018</c:v>
                </c:pt>
                <c:pt idx="1455">
                  <c:v>1.018</c:v>
                </c:pt>
                <c:pt idx="1456">
                  <c:v>1.018</c:v>
                </c:pt>
                <c:pt idx="1457">
                  <c:v>1.018</c:v>
                </c:pt>
                <c:pt idx="1458">
                  <c:v>1.018</c:v>
                </c:pt>
                <c:pt idx="1459">
                  <c:v>1.018</c:v>
                </c:pt>
                <c:pt idx="1460">
                  <c:v>1.018</c:v>
                </c:pt>
                <c:pt idx="1461">
                  <c:v>1.018</c:v>
                </c:pt>
                <c:pt idx="1462">
                  <c:v>1.018</c:v>
                </c:pt>
                <c:pt idx="1463">
                  <c:v>1.018</c:v>
                </c:pt>
                <c:pt idx="1464">
                  <c:v>1.018</c:v>
                </c:pt>
                <c:pt idx="1465">
                  <c:v>1.018</c:v>
                </c:pt>
                <c:pt idx="1466">
                  <c:v>1.018</c:v>
                </c:pt>
                <c:pt idx="1467">
                  <c:v>1.018</c:v>
                </c:pt>
                <c:pt idx="1468">
                  <c:v>1.018</c:v>
                </c:pt>
                <c:pt idx="1469">
                  <c:v>1.018</c:v>
                </c:pt>
                <c:pt idx="1470">
                  <c:v>1.018</c:v>
                </c:pt>
                <c:pt idx="1471">
                  <c:v>1.018</c:v>
                </c:pt>
                <c:pt idx="1472">
                  <c:v>1.018</c:v>
                </c:pt>
                <c:pt idx="1473">
                  <c:v>1.032</c:v>
                </c:pt>
                <c:pt idx="1474">
                  <c:v>1.056</c:v>
                </c:pt>
                <c:pt idx="1475">
                  <c:v>1.056</c:v>
                </c:pt>
                <c:pt idx="1476">
                  <c:v>1.056</c:v>
                </c:pt>
                <c:pt idx="1477">
                  <c:v>1.056</c:v>
                </c:pt>
                <c:pt idx="1478">
                  <c:v>1.056</c:v>
                </c:pt>
                <c:pt idx="1479">
                  <c:v>1.056</c:v>
                </c:pt>
                <c:pt idx="1480">
                  <c:v>1.056</c:v>
                </c:pt>
                <c:pt idx="1481">
                  <c:v>1.056</c:v>
                </c:pt>
                <c:pt idx="1482">
                  <c:v>1.056</c:v>
                </c:pt>
                <c:pt idx="1483">
                  <c:v>1.056</c:v>
                </c:pt>
                <c:pt idx="1484">
                  <c:v>1.056</c:v>
                </c:pt>
                <c:pt idx="1485">
                  <c:v>1.056</c:v>
                </c:pt>
                <c:pt idx="1486">
                  <c:v>1.056</c:v>
                </c:pt>
                <c:pt idx="1487">
                  <c:v>1.056</c:v>
                </c:pt>
                <c:pt idx="1488">
                  <c:v>1.056</c:v>
                </c:pt>
                <c:pt idx="1489">
                  <c:v>1.056</c:v>
                </c:pt>
                <c:pt idx="1490">
                  <c:v>1.056</c:v>
                </c:pt>
                <c:pt idx="1491">
                  <c:v>1.056</c:v>
                </c:pt>
                <c:pt idx="1492">
                  <c:v>1.056</c:v>
                </c:pt>
                <c:pt idx="1493">
                  <c:v>1.056</c:v>
                </c:pt>
                <c:pt idx="1494">
                  <c:v>1.056</c:v>
                </c:pt>
                <c:pt idx="1495">
                  <c:v>1.056</c:v>
                </c:pt>
                <c:pt idx="1496">
                  <c:v>1.056</c:v>
                </c:pt>
                <c:pt idx="1497">
                  <c:v>1.056</c:v>
                </c:pt>
                <c:pt idx="1498">
                  <c:v>1.056</c:v>
                </c:pt>
                <c:pt idx="1499">
                  <c:v>1.056</c:v>
                </c:pt>
                <c:pt idx="1500">
                  <c:v>1.056</c:v>
                </c:pt>
                <c:pt idx="1501">
                  <c:v>1.056</c:v>
                </c:pt>
                <c:pt idx="1502">
                  <c:v>1.056</c:v>
                </c:pt>
                <c:pt idx="1503">
                  <c:v>1.056</c:v>
                </c:pt>
                <c:pt idx="1504">
                  <c:v>1.056</c:v>
                </c:pt>
                <c:pt idx="1505">
                  <c:v>1.0840000000000001</c:v>
                </c:pt>
                <c:pt idx="1506">
                  <c:v>1.0920000000000001</c:v>
                </c:pt>
                <c:pt idx="1507">
                  <c:v>1.0920000000000001</c:v>
                </c:pt>
                <c:pt idx="1508">
                  <c:v>1.0920000000000001</c:v>
                </c:pt>
                <c:pt idx="1509">
                  <c:v>1.0920000000000001</c:v>
                </c:pt>
                <c:pt idx="1510">
                  <c:v>1.0920000000000001</c:v>
                </c:pt>
                <c:pt idx="1511">
                  <c:v>1.0920000000000001</c:v>
                </c:pt>
                <c:pt idx="1512">
                  <c:v>1.0920000000000001</c:v>
                </c:pt>
                <c:pt idx="1513">
                  <c:v>1.0920000000000001</c:v>
                </c:pt>
                <c:pt idx="1514">
                  <c:v>1.0920000000000001</c:v>
                </c:pt>
                <c:pt idx="1515">
                  <c:v>1.0920000000000001</c:v>
                </c:pt>
                <c:pt idx="1516">
                  <c:v>1.0920000000000001</c:v>
                </c:pt>
                <c:pt idx="1517">
                  <c:v>1.0920000000000001</c:v>
                </c:pt>
                <c:pt idx="1518">
                  <c:v>1.0920000000000001</c:v>
                </c:pt>
                <c:pt idx="1519">
                  <c:v>1.0920000000000001</c:v>
                </c:pt>
                <c:pt idx="1520">
                  <c:v>1.0920000000000001</c:v>
                </c:pt>
                <c:pt idx="1521">
                  <c:v>1.0920000000000001</c:v>
                </c:pt>
                <c:pt idx="1522">
                  <c:v>1.0920000000000001</c:v>
                </c:pt>
                <c:pt idx="1523">
                  <c:v>1.0920000000000001</c:v>
                </c:pt>
                <c:pt idx="1524">
                  <c:v>1.0920000000000001</c:v>
                </c:pt>
                <c:pt idx="1525">
                  <c:v>1.0920000000000001</c:v>
                </c:pt>
                <c:pt idx="1526">
                  <c:v>1.0920000000000001</c:v>
                </c:pt>
                <c:pt idx="1527">
                  <c:v>1.0920000000000001</c:v>
                </c:pt>
                <c:pt idx="1528">
                  <c:v>1.0920000000000001</c:v>
                </c:pt>
                <c:pt idx="1529">
                  <c:v>1.0920000000000001</c:v>
                </c:pt>
                <c:pt idx="1530">
                  <c:v>1.0920000000000001</c:v>
                </c:pt>
                <c:pt idx="1531">
                  <c:v>1.0920000000000001</c:v>
                </c:pt>
                <c:pt idx="1532">
                  <c:v>1.0920000000000001</c:v>
                </c:pt>
                <c:pt idx="1533">
                  <c:v>1.0920000000000001</c:v>
                </c:pt>
                <c:pt idx="1534">
                  <c:v>1.1100000000000001</c:v>
                </c:pt>
                <c:pt idx="1535">
                  <c:v>1.1299999999999999</c:v>
                </c:pt>
                <c:pt idx="1536">
                  <c:v>1.1299999999999999</c:v>
                </c:pt>
                <c:pt idx="1537">
                  <c:v>1.1299999999999999</c:v>
                </c:pt>
                <c:pt idx="1538">
                  <c:v>1.1299999999999999</c:v>
                </c:pt>
                <c:pt idx="1539">
                  <c:v>1.1299999999999999</c:v>
                </c:pt>
                <c:pt idx="1540">
                  <c:v>1.1299999999999999</c:v>
                </c:pt>
                <c:pt idx="1541">
                  <c:v>1.1299999999999999</c:v>
                </c:pt>
                <c:pt idx="1542">
                  <c:v>1.1299999999999999</c:v>
                </c:pt>
                <c:pt idx="1543">
                  <c:v>1.1299999999999999</c:v>
                </c:pt>
                <c:pt idx="1544">
                  <c:v>1.1299999999999999</c:v>
                </c:pt>
                <c:pt idx="1545">
                  <c:v>1.1299999999999999</c:v>
                </c:pt>
                <c:pt idx="1546">
                  <c:v>1.1299999999999999</c:v>
                </c:pt>
                <c:pt idx="1547">
                  <c:v>1.1299999999999999</c:v>
                </c:pt>
                <c:pt idx="1548">
                  <c:v>1.1299999999999999</c:v>
                </c:pt>
                <c:pt idx="1549">
                  <c:v>1.1299999999999999</c:v>
                </c:pt>
                <c:pt idx="1550">
                  <c:v>1.1299999999999999</c:v>
                </c:pt>
                <c:pt idx="1551">
                  <c:v>1.1299999999999999</c:v>
                </c:pt>
                <c:pt idx="1552">
                  <c:v>1.1299999999999999</c:v>
                </c:pt>
                <c:pt idx="1553">
                  <c:v>1.1299999999999999</c:v>
                </c:pt>
                <c:pt idx="1554">
                  <c:v>1.1299999999999999</c:v>
                </c:pt>
                <c:pt idx="1555">
                  <c:v>1.1299999999999999</c:v>
                </c:pt>
                <c:pt idx="1556">
                  <c:v>1.1299999999999999</c:v>
                </c:pt>
                <c:pt idx="1557">
                  <c:v>1.1299999999999999</c:v>
                </c:pt>
                <c:pt idx="1558">
                  <c:v>1.1299999999999999</c:v>
                </c:pt>
                <c:pt idx="1559">
                  <c:v>1.1299999999999999</c:v>
                </c:pt>
                <c:pt idx="1560">
                  <c:v>1.1299999999999999</c:v>
                </c:pt>
                <c:pt idx="1561">
                  <c:v>1.1299999999999999</c:v>
                </c:pt>
                <c:pt idx="1562">
                  <c:v>1.1299999999999999</c:v>
                </c:pt>
                <c:pt idx="1563">
                  <c:v>1.1299999999999999</c:v>
                </c:pt>
                <c:pt idx="1564">
                  <c:v>1.1299999999999999</c:v>
                </c:pt>
                <c:pt idx="1565">
                  <c:v>1.1639999999999999</c:v>
                </c:pt>
                <c:pt idx="1566">
                  <c:v>1.1639999999999999</c:v>
                </c:pt>
                <c:pt idx="1567">
                  <c:v>1.1639999999999999</c:v>
                </c:pt>
                <c:pt idx="1568">
                  <c:v>1.1639999999999999</c:v>
                </c:pt>
                <c:pt idx="1569">
                  <c:v>1.1639999999999999</c:v>
                </c:pt>
                <c:pt idx="1570">
                  <c:v>1.1639999999999999</c:v>
                </c:pt>
                <c:pt idx="1571">
                  <c:v>1.1639999999999999</c:v>
                </c:pt>
                <c:pt idx="1572">
                  <c:v>1.1639999999999999</c:v>
                </c:pt>
                <c:pt idx="1573">
                  <c:v>1.1639999999999999</c:v>
                </c:pt>
                <c:pt idx="1574">
                  <c:v>1.1639999999999999</c:v>
                </c:pt>
                <c:pt idx="1575">
                  <c:v>1.1639999999999999</c:v>
                </c:pt>
                <c:pt idx="1576">
                  <c:v>1.1639999999999999</c:v>
                </c:pt>
                <c:pt idx="1577">
                  <c:v>1.1639999999999999</c:v>
                </c:pt>
                <c:pt idx="1578">
                  <c:v>1.1639999999999999</c:v>
                </c:pt>
                <c:pt idx="1579">
                  <c:v>1.1639999999999999</c:v>
                </c:pt>
                <c:pt idx="1580">
                  <c:v>1.1639999999999999</c:v>
                </c:pt>
                <c:pt idx="1581">
                  <c:v>1.1639999999999999</c:v>
                </c:pt>
                <c:pt idx="1582">
                  <c:v>1.1639999999999999</c:v>
                </c:pt>
                <c:pt idx="1583">
                  <c:v>1.1639999999999999</c:v>
                </c:pt>
                <c:pt idx="1584">
                  <c:v>1.1639999999999999</c:v>
                </c:pt>
                <c:pt idx="1585">
                  <c:v>1.1639999999999999</c:v>
                </c:pt>
                <c:pt idx="1586">
                  <c:v>1.1639999999999999</c:v>
                </c:pt>
                <c:pt idx="1587">
                  <c:v>1.1639999999999999</c:v>
                </c:pt>
                <c:pt idx="1588">
                  <c:v>1.1639999999999999</c:v>
                </c:pt>
                <c:pt idx="1589">
                  <c:v>1.1639999999999999</c:v>
                </c:pt>
                <c:pt idx="1590">
                  <c:v>1.1639999999999999</c:v>
                </c:pt>
                <c:pt idx="1591">
                  <c:v>1.1639999999999999</c:v>
                </c:pt>
                <c:pt idx="1592">
                  <c:v>1.2</c:v>
                </c:pt>
                <c:pt idx="1593">
                  <c:v>1.202</c:v>
                </c:pt>
                <c:pt idx="1594">
                  <c:v>1.202</c:v>
                </c:pt>
                <c:pt idx="1595">
                  <c:v>1.202</c:v>
                </c:pt>
                <c:pt idx="1596">
                  <c:v>1.202</c:v>
                </c:pt>
                <c:pt idx="1597">
                  <c:v>1.202</c:v>
                </c:pt>
                <c:pt idx="1598">
                  <c:v>1.202</c:v>
                </c:pt>
                <c:pt idx="1599">
                  <c:v>1.202</c:v>
                </c:pt>
                <c:pt idx="1600">
                  <c:v>1.202</c:v>
                </c:pt>
                <c:pt idx="1601">
                  <c:v>1.202</c:v>
                </c:pt>
                <c:pt idx="1602">
                  <c:v>1.202</c:v>
                </c:pt>
                <c:pt idx="1603">
                  <c:v>1.202</c:v>
                </c:pt>
                <c:pt idx="1604">
                  <c:v>1.202</c:v>
                </c:pt>
                <c:pt idx="1605">
                  <c:v>1.202</c:v>
                </c:pt>
                <c:pt idx="1606">
                  <c:v>1.202</c:v>
                </c:pt>
                <c:pt idx="1607">
                  <c:v>1.202</c:v>
                </c:pt>
                <c:pt idx="1608">
                  <c:v>1.202</c:v>
                </c:pt>
                <c:pt idx="1609">
                  <c:v>1.202</c:v>
                </c:pt>
                <c:pt idx="1610">
                  <c:v>1.202</c:v>
                </c:pt>
                <c:pt idx="1611">
                  <c:v>1.202</c:v>
                </c:pt>
                <c:pt idx="1612">
                  <c:v>1.202</c:v>
                </c:pt>
                <c:pt idx="1613">
                  <c:v>1.202</c:v>
                </c:pt>
                <c:pt idx="1614">
                  <c:v>1.202</c:v>
                </c:pt>
                <c:pt idx="1615">
                  <c:v>1.202</c:v>
                </c:pt>
                <c:pt idx="1616">
                  <c:v>1.202</c:v>
                </c:pt>
                <c:pt idx="1617">
                  <c:v>1.202</c:v>
                </c:pt>
                <c:pt idx="1618">
                  <c:v>1.202</c:v>
                </c:pt>
                <c:pt idx="1619">
                  <c:v>1.202</c:v>
                </c:pt>
                <c:pt idx="1620">
                  <c:v>1.202</c:v>
                </c:pt>
                <c:pt idx="1621">
                  <c:v>1.202</c:v>
                </c:pt>
                <c:pt idx="1622">
                  <c:v>1.206</c:v>
                </c:pt>
                <c:pt idx="1623">
                  <c:v>1.24</c:v>
                </c:pt>
                <c:pt idx="1624">
                  <c:v>1.24</c:v>
                </c:pt>
                <c:pt idx="1625">
                  <c:v>1.24</c:v>
                </c:pt>
                <c:pt idx="1626">
                  <c:v>1.24</c:v>
                </c:pt>
                <c:pt idx="1627">
                  <c:v>1.24</c:v>
                </c:pt>
                <c:pt idx="1628">
                  <c:v>1.24</c:v>
                </c:pt>
                <c:pt idx="1629">
                  <c:v>1.24</c:v>
                </c:pt>
                <c:pt idx="1630">
                  <c:v>1.24</c:v>
                </c:pt>
                <c:pt idx="1631">
                  <c:v>1.24</c:v>
                </c:pt>
                <c:pt idx="1632">
                  <c:v>1.24</c:v>
                </c:pt>
                <c:pt idx="1633">
                  <c:v>1.24</c:v>
                </c:pt>
                <c:pt idx="1634">
                  <c:v>1.24</c:v>
                </c:pt>
                <c:pt idx="1635">
                  <c:v>1.24</c:v>
                </c:pt>
                <c:pt idx="1636">
                  <c:v>1.24</c:v>
                </c:pt>
                <c:pt idx="1637">
                  <c:v>1.24</c:v>
                </c:pt>
                <c:pt idx="1638">
                  <c:v>1.24</c:v>
                </c:pt>
                <c:pt idx="1639">
                  <c:v>1.24</c:v>
                </c:pt>
                <c:pt idx="1640">
                  <c:v>1.24</c:v>
                </c:pt>
                <c:pt idx="1641">
                  <c:v>1.24</c:v>
                </c:pt>
                <c:pt idx="1642">
                  <c:v>1.24</c:v>
                </c:pt>
                <c:pt idx="1643">
                  <c:v>1.24</c:v>
                </c:pt>
                <c:pt idx="1644">
                  <c:v>1.24</c:v>
                </c:pt>
                <c:pt idx="1645">
                  <c:v>1.24</c:v>
                </c:pt>
                <c:pt idx="1646">
                  <c:v>1.24</c:v>
                </c:pt>
                <c:pt idx="1647">
                  <c:v>1.24</c:v>
                </c:pt>
                <c:pt idx="1648">
                  <c:v>1.24</c:v>
                </c:pt>
                <c:pt idx="1649">
                  <c:v>1.24</c:v>
                </c:pt>
                <c:pt idx="1650">
                  <c:v>1.24</c:v>
                </c:pt>
                <c:pt idx="1651">
                  <c:v>1.246</c:v>
                </c:pt>
                <c:pt idx="1652">
                  <c:v>1.278</c:v>
                </c:pt>
                <c:pt idx="1653">
                  <c:v>1.278</c:v>
                </c:pt>
                <c:pt idx="1654">
                  <c:v>1.278</c:v>
                </c:pt>
                <c:pt idx="1655">
                  <c:v>1.278</c:v>
                </c:pt>
                <c:pt idx="1656">
                  <c:v>1.278</c:v>
                </c:pt>
                <c:pt idx="1657">
                  <c:v>1.278</c:v>
                </c:pt>
                <c:pt idx="1658">
                  <c:v>1.278</c:v>
                </c:pt>
                <c:pt idx="1659">
                  <c:v>1.278</c:v>
                </c:pt>
                <c:pt idx="1660">
                  <c:v>1.278</c:v>
                </c:pt>
                <c:pt idx="1661">
                  <c:v>1.278</c:v>
                </c:pt>
                <c:pt idx="1662">
                  <c:v>1.278</c:v>
                </c:pt>
                <c:pt idx="1663">
                  <c:v>1.278</c:v>
                </c:pt>
                <c:pt idx="1664">
                  <c:v>1.278</c:v>
                </c:pt>
                <c:pt idx="1665">
                  <c:v>1.278</c:v>
                </c:pt>
                <c:pt idx="1666">
                  <c:v>1.278</c:v>
                </c:pt>
                <c:pt idx="1667">
                  <c:v>1.278</c:v>
                </c:pt>
                <c:pt idx="1668">
                  <c:v>1.278</c:v>
                </c:pt>
                <c:pt idx="1669">
                  <c:v>1.278</c:v>
                </c:pt>
                <c:pt idx="1670">
                  <c:v>1.278</c:v>
                </c:pt>
                <c:pt idx="1671">
                  <c:v>1.278</c:v>
                </c:pt>
                <c:pt idx="1672">
                  <c:v>1.278</c:v>
                </c:pt>
                <c:pt idx="1673">
                  <c:v>1.278</c:v>
                </c:pt>
                <c:pt idx="1674">
                  <c:v>1.278</c:v>
                </c:pt>
                <c:pt idx="1675">
                  <c:v>1.278</c:v>
                </c:pt>
                <c:pt idx="1676">
                  <c:v>1.278</c:v>
                </c:pt>
                <c:pt idx="1677">
                  <c:v>1.278</c:v>
                </c:pt>
                <c:pt idx="1678">
                  <c:v>1.278</c:v>
                </c:pt>
                <c:pt idx="1679">
                  <c:v>1.278</c:v>
                </c:pt>
                <c:pt idx="1680">
                  <c:v>1.278</c:v>
                </c:pt>
                <c:pt idx="1681">
                  <c:v>1.3120000000000001</c:v>
                </c:pt>
                <c:pt idx="1682">
                  <c:v>1.3160000000000001</c:v>
                </c:pt>
                <c:pt idx="1683">
                  <c:v>1.3160000000000001</c:v>
                </c:pt>
                <c:pt idx="1684">
                  <c:v>1.3160000000000001</c:v>
                </c:pt>
                <c:pt idx="1685">
                  <c:v>1.3160000000000001</c:v>
                </c:pt>
                <c:pt idx="1686">
                  <c:v>1.3160000000000001</c:v>
                </c:pt>
                <c:pt idx="1687">
                  <c:v>1.3160000000000001</c:v>
                </c:pt>
                <c:pt idx="1688">
                  <c:v>1.3160000000000001</c:v>
                </c:pt>
                <c:pt idx="1689">
                  <c:v>1.3160000000000001</c:v>
                </c:pt>
                <c:pt idx="1690">
                  <c:v>1.3160000000000001</c:v>
                </c:pt>
                <c:pt idx="1691">
                  <c:v>1.3160000000000001</c:v>
                </c:pt>
                <c:pt idx="1692">
                  <c:v>1.3160000000000001</c:v>
                </c:pt>
                <c:pt idx="1693">
                  <c:v>1.3160000000000001</c:v>
                </c:pt>
                <c:pt idx="1694">
                  <c:v>1.3160000000000001</c:v>
                </c:pt>
                <c:pt idx="1695">
                  <c:v>1.3160000000000001</c:v>
                </c:pt>
                <c:pt idx="1696">
                  <c:v>1.3160000000000001</c:v>
                </c:pt>
                <c:pt idx="1697">
                  <c:v>1.3160000000000001</c:v>
                </c:pt>
                <c:pt idx="1698">
                  <c:v>1.3160000000000001</c:v>
                </c:pt>
                <c:pt idx="1699">
                  <c:v>1.3160000000000001</c:v>
                </c:pt>
                <c:pt idx="1700">
                  <c:v>1.3160000000000001</c:v>
                </c:pt>
                <c:pt idx="1701">
                  <c:v>1.3160000000000001</c:v>
                </c:pt>
                <c:pt idx="1702">
                  <c:v>1.3160000000000001</c:v>
                </c:pt>
                <c:pt idx="1703">
                  <c:v>1.3160000000000001</c:v>
                </c:pt>
                <c:pt idx="1704">
                  <c:v>1.3160000000000001</c:v>
                </c:pt>
                <c:pt idx="1705">
                  <c:v>1.3160000000000001</c:v>
                </c:pt>
                <c:pt idx="1706">
                  <c:v>1.3160000000000001</c:v>
                </c:pt>
                <c:pt idx="1707">
                  <c:v>1.3160000000000001</c:v>
                </c:pt>
                <c:pt idx="1708">
                  <c:v>1.3160000000000001</c:v>
                </c:pt>
                <c:pt idx="1709">
                  <c:v>1.3160000000000001</c:v>
                </c:pt>
                <c:pt idx="1710">
                  <c:v>1.3160000000000001</c:v>
                </c:pt>
                <c:pt idx="1711">
                  <c:v>1.3540000000000001</c:v>
                </c:pt>
                <c:pt idx="1712">
                  <c:v>1.3540000000000001</c:v>
                </c:pt>
                <c:pt idx="1713">
                  <c:v>1.3540000000000001</c:v>
                </c:pt>
                <c:pt idx="1714">
                  <c:v>1.3540000000000001</c:v>
                </c:pt>
                <c:pt idx="1715">
                  <c:v>1.3540000000000001</c:v>
                </c:pt>
                <c:pt idx="1716">
                  <c:v>1.3540000000000001</c:v>
                </c:pt>
                <c:pt idx="1717">
                  <c:v>1.3540000000000001</c:v>
                </c:pt>
                <c:pt idx="1718">
                  <c:v>1.3540000000000001</c:v>
                </c:pt>
                <c:pt idx="1719">
                  <c:v>1.3540000000000001</c:v>
                </c:pt>
                <c:pt idx="1720">
                  <c:v>1.3540000000000001</c:v>
                </c:pt>
                <c:pt idx="1721">
                  <c:v>1.3540000000000001</c:v>
                </c:pt>
                <c:pt idx="1722">
                  <c:v>1.3540000000000001</c:v>
                </c:pt>
                <c:pt idx="1723">
                  <c:v>1.3540000000000001</c:v>
                </c:pt>
                <c:pt idx="1724">
                  <c:v>1.3540000000000001</c:v>
                </c:pt>
                <c:pt idx="1725">
                  <c:v>1.3540000000000001</c:v>
                </c:pt>
                <c:pt idx="1726">
                  <c:v>1.3540000000000001</c:v>
                </c:pt>
                <c:pt idx="1727">
                  <c:v>1.3540000000000001</c:v>
                </c:pt>
                <c:pt idx="1728">
                  <c:v>1.3540000000000001</c:v>
                </c:pt>
                <c:pt idx="1729">
                  <c:v>1.3540000000000001</c:v>
                </c:pt>
                <c:pt idx="1730">
                  <c:v>1.3540000000000001</c:v>
                </c:pt>
                <c:pt idx="1731">
                  <c:v>1.3540000000000001</c:v>
                </c:pt>
                <c:pt idx="1732">
                  <c:v>1.3540000000000001</c:v>
                </c:pt>
                <c:pt idx="1733">
                  <c:v>1.3540000000000001</c:v>
                </c:pt>
                <c:pt idx="1734">
                  <c:v>1.3540000000000001</c:v>
                </c:pt>
                <c:pt idx="1735">
                  <c:v>1.3540000000000001</c:v>
                </c:pt>
                <c:pt idx="1736">
                  <c:v>1.3540000000000001</c:v>
                </c:pt>
                <c:pt idx="1737">
                  <c:v>1.3540000000000001</c:v>
                </c:pt>
                <c:pt idx="1738">
                  <c:v>1.3540000000000001</c:v>
                </c:pt>
                <c:pt idx="1739">
                  <c:v>1.3680000000000001</c:v>
                </c:pt>
                <c:pt idx="1740">
                  <c:v>1.3919999999999999</c:v>
                </c:pt>
                <c:pt idx="1741">
                  <c:v>1.3919999999999999</c:v>
                </c:pt>
                <c:pt idx="1742">
                  <c:v>1.3919999999999999</c:v>
                </c:pt>
                <c:pt idx="1743">
                  <c:v>1.3919999999999999</c:v>
                </c:pt>
                <c:pt idx="1744">
                  <c:v>1.3919999999999999</c:v>
                </c:pt>
                <c:pt idx="1745">
                  <c:v>1.3919999999999999</c:v>
                </c:pt>
                <c:pt idx="1746">
                  <c:v>1.3919999999999999</c:v>
                </c:pt>
                <c:pt idx="1747">
                  <c:v>1.3919999999999999</c:v>
                </c:pt>
                <c:pt idx="1748">
                  <c:v>1.3919999999999999</c:v>
                </c:pt>
                <c:pt idx="1749">
                  <c:v>1.3919999999999999</c:v>
                </c:pt>
                <c:pt idx="1750">
                  <c:v>1.3919999999999999</c:v>
                </c:pt>
                <c:pt idx="1751">
                  <c:v>1.3919999999999999</c:v>
                </c:pt>
                <c:pt idx="1752">
                  <c:v>1.3919999999999999</c:v>
                </c:pt>
                <c:pt idx="1753">
                  <c:v>1.3919999999999999</c:v>
                </c:pt>
                <c:pt idx="1754">
                  <c:v>1.3919999999999999</c:v>
                </c:pt>
                <c:pt idx="1755">
                  <c:v>1.3919999999999999</c:v>
                </c:pt>
                <c:pt idx="1756">
                  <c:v>1.3919999999999999</c:v>
                </c:pt>
                <c:pt idx="1757">
                  <c:v>1.3919999999999999</c:v>
                </c:pt>
                <c:pt idx="1758">
                  <c:v>1.3919999999999999</c:v>
                </c:pt>
                <c:pt idx="1759">
                  <c:v>1.3919999999999999</c:v>
                </c:pt>
                <c:pt idx="1760">
                  <c:v>1.3919999999999999</c:v>
                </c:pt>
                <c:pt idx="1761">
                  <c:v>1.3919999999999999</c:v>
                </c:pt>
                <c:pt idx="1762">
                  <c:v>1.3919999999999999</c:v>
                </c:pt>
                <c:pt idx="1763">
                  <c:v>1.3919999999999999</c:v>
                </c:pt>
                <c:pt idx="1764">
                  <c:v>1.3919999999999999</c:v>
                </c:pt>
                <c:pt idx="1765">
                  <c:v>1.3919999999999999</c:v>
                </c:pt>
                <c:pt idx="1766">
                  <c:v>1.3919999999999999</c:v>
                </c:pt>
                <c:pt idx="1767">
                  <c:v>1.3919999999999999</c:v>
                </c:pt>
                <c:pt idx="1768">
                  <c:v>1.3919999999999999</c:v>
                </c:pt>
                <c:pt idx="1769">
                  <c:v>1.43</c:v>
                </c:pt>
                <c:pt idx="1770">
                  <c:v>1.43</c:v>
                </c:pt>
                <c:pt idx="1771">
                  <c:v>1.43</c:v>
                </c:pt>
                <c:pt idx="1772">
                  <c:v>1.43</c:v>
                </c:pt>
                <c:pt idx="1773">
                  <c:v>1.43</c:v>
                </c:pt>
                <c:pt idx="1774">
                  <c:v>1.43</c:v>
                </c:pt>
                <c:pt idx="1775">
                  <c:v>1.43</c:v>
                </c:pt>
                <c:pt idx="1776">
                  <c:v>1.43</c:v>
                </c:pt>
                <c:pt idx="1777">
                  <c:v>1.43</c:v>
                </c:pt>
                <c:pt idx="1778">
                  <c:v>1.43</c:v>
                </c:pt>
                <c:pt idx="1779">
                  <c:v>1.43</c:v>
                </c:pt>
                <c:pt idx="1780">
                  <c:v>1.43</c:v>
                </c:pt>
                <c:pt idx="1781">
                  <c:v>1.43</c:v>
                </c:pt>
                <c:pt idx="1782">
                  <c:v>1.43</c:v>
                </c:pt>
                <c:pt idx="1783">
                  <c:v>1.43</c:v>
                </c:pt>
                <c:pt idx="1784">
                  <c:v>1.43</c:v>
                </c:pt>
                <c:pt idx="1785">
                  <c:v>1.43</c:v>
                </c:pt>
                <c:pt idx="1786">
                  <c:v>1.43</c:v>
                </c:pt>
                <c:pt idx="1787">
                  <c:v>1.43</c:v>
                </c:pt>
                <c:pt idx="1788">
                  <c:v>1.43</c:v>
                </c:pt>
                <c:pt idx="1789">
                  <c:v>1.43</c:v>
                </c:pt>
                <c:pt idx="1790">
                  <c:v>1.43</c:v>
                </c:pt>
                <c:pt idx="1791">
                  <c:v>1.43</c:v>
                </c:pt>
                <c:pt idx="1792">
                  <c:v>1.43</c:v>
                </c:pt>
                <c:pt idx="1793">
                  <c:v>1.43</c:v>
                </c:pt>
                <c:pt idx="1794">
                  <c:v>1.43</c:v>
                </c:pt>
                <c:pt idx="1795">
                  <c:v>1.43</c:v>
                </c:pt>
                <c:pt idx="1796">
                  <c:v>1.43</c:v>
                </c:pt>
                <c:pt idx="1797">
                  <c:v>1.43</c:v>
                </c:pt>
                <c:pt idx="1798">
                  <c:v>1.47</c:v>
                </c:pt>
                <c:pt idx="1799">
                  <c:v>1.47</c:v>
                </c:pt>
                <c:pt idx="1800">
                  <c:v>1.47</c:v>
                </c:pt>
                <c:pt idx="1801">
                  <c:v>1.47</c:v>
                </c:pt>
                <c:pt idx="1802">
                  <c:v>1.47</c:v>
                </c:pt>
                <c:pt idx="1803">
                  <c:v>1.47</c:v>
                </c:pt>
                <c:pt idx="1804">
                  <c:v>1.47</c:v>
                </c:pt>
                <c:pt idx="1805">
                  <c:v>1.47</c:v>
                </c:pt>
                <c:pt idx="1806">
                  <c:v>1.47</c:v>
                </c:pt>
                <c:pt idx="1807">
                  <c:v>1.47</c:v>
                </c:pt>
                <c:pt idx="1808">
                  <c:v>1.47</c:v>
                </c:pt>
                <c:pt idx="1809">
                  <c:v>1.47</c:v>
                </c:pt>
                <c:pt idx="1810">
                  <c:v>1.47</c:v>
                </c:pt>
                <c:pt idx="1811">
                  <c:v>1.47</c:v>
                </c:pt>
                <c:pt idx="1812">
                  <c:v>1.47</c:v>
                </c:pt>
                <c:pt idx="1813">
                  <c:v>1.47</c:v>
                </c:pt>
                <c:pt idx="1814">
                  <c:v>1.47</c:v>
                </c:pt>
                <c:pt idx="1815">
                  <c:v>1.47</c:v>
                </c:pt>
                <c:pt idx="1816">
                  <c:v>1.47</c:v>
                </c:pt>
                <c:pt idx="1817">
                  <c:v>1.47</c:v>
                </c:pt>
                <c:pt idx="1818">
                  <c:v>1.47</c:v>
                </c:pt>
                <c:pt idx="1819">
                  <c:v>1.47</c:v>
                </c:pt>
                <c:pt idx="1820">
                  <c:v>1.47</c:v>
                </c:pt>
                <c:pt idx="1821">
                  <c:v>1.47</c:v>
                </c:pt>
                <c:pt idx="1822">
                  <c:v>1.47</c:v>
                </c:pt>
                <c:pt idx="1823">
                  <c:v>1.47</c:v>
                </c:pt>
                <c:pt idx="1824">
                  <c:v>1.47</c:v>
                </c:pt>
                <c:pt idx="1825">
                  <c:v>1.47</c:v>
                </c:pt>
                <c:pt idx="1826">
                  <c:v>1.47</c:v>
                </c:pt>
                <c:pt idx="1827">
                  <c:v>1.47</c:v>
                </c:pt>
                <c:pt idx="1828">
                  <c:v>1.512</c:v>
                </c:pt>
                <c:pt idx="1829">
                  <c:v>1.512</c:v>
                </c:pt>
                <c:pt idx="1830">
                  <c:v>1.512</c:v>
                </c:pt>
                <c:pt idx="1831">
                  <c:v>1.512</c:v>
                </c:pt>
                <c:pt idx="1832">
                  <c:v>1.512</c:v>
                </c:pt>
                <c:pt idx="1833">
                  <c:v>1.512</c:v>
                </c:pt>
                <c:pt idx="1834">
                  <c:v>1.512</c:v>
                </c:pt>
                <c:pt idx="1835">
                  <c:v>1.512</c:v>
                </c:pt>
                <c:pt idx="1836">
                  <c:v>1.512</c:v>
                </c:pt>
                <c:pt idx="1837">
                  <c:v>1.512</c:v>
                </c:pt>
                <c:pt idx="1838">
                  <c:v>1.512</c:v>
                </c:pt>
                <c:pt idx="1839">
                  <c:v>1.512</c:v>
                </c:pt>
                <c:pt idx="1840">
                  <c:v>1.512</c:v>
                </c:pt>
                <c:pt idx="1841">
                  <c:v>1.512</c:v>
                </c:pt>
                <c:pt idx="1842">
                  <c:v>1.512</c:v>
                </c:pt>
                <c:pt idx="1843">
                  <c:v>1.512</c:v>
                </c:pt>
                <c:pt idx="1844">
                  <c:v>1.512</c:v>
                </c:pt>
                <c:pt idx="1845">
                  <c:v>1.512</c:v>
                </c:pt>
                <c:pt idx="1846">
                  <c:v>1.512</c:v>
                </c:pt>
                <c:pt idx="1847">
                  <c:v>1.512</c:v>
                </c:pt>
                <c:pt idx="1848">
                  <c:v>1.512</c:v>
                </c:pt>
                <c:pt idx="1849">
                  <c:v>1.512</c:v>
                </c:pt>
                <c:pt idx="1850">
                  <c:v>1.512</c:v>
                </c:pt>
                <c:pt idx="1851">
                  <c:v>1.512</c:v>
                </c:pt>
                <c:pt idx="1852">
                  <c:v>1.512</c:v>
                </c:pt>
                <c:pt idx="1853">
                  <c:v>1.512</c:v>
                </c:pt>
                <c:pt idx="1854">
                  <c:v>1.512</c:v>
                </c:pt>
                <c:pt idx="1855">
                  <c:v>1.512</c:v>
                </c:pt>
                <c:pt idx="1856">
                  <c:v>1.512</c:v>
                </c:pt>
                <c:pt idx="1857">
                  <c:v>1.512</c:v>
                </c:pt>
                <c:pt idx="1858">
                  <c:v>1.512</c:v>
                </c:pt>
                <c:pt idx="1859">
                  <c:v>1.512</c:v>
                </c:pt>
                <c:pt idx="1860">
                  <c:v>1.536</c:v>
                </c:pt>
                <c:pt idx="1861">
                  <c:v>1.552</c:v>
                </c:pt>
                <c:pt idx="1862">
                  <c:v>1.552</c:v>
                </c:pt>
                <c:pt idx="1863">
                  <c:v>1.552</c:v>
                </c:pt>
                <c:pt idx="1864">
                  <c:v>1.552</c:v>
                </c:pt>
                <c:pt idx="1865">
                  <c:v>1.552</c:v>
                </c:pt>
                <c:pt idx="1866">
                  <c:v>1.552</c:v>
                </c:pt>
                <c:pt idx="1867">
                  <c:v>1.552</c:v>
                </c:pt>
                <c:pt idx="1868">
                  <c:v>1.552</c:v>
                </c:pt>
                <c:pt idx="1869">
                  <c:v>1.552</c:v>
                </c:pt>
                <c:pt idx="1870">
                  <c:v>1.552</c:v>
                </c:pt>
                <c:pt idx="1871">
                  <c:v>1.552</c:v>
                </c:pt>
                <c:pt idx="1872">
                  <c:v>1.552</c:v>
                </c:pt>
                <c:pt idx="1873">
                  <c:v>1.552</c:v>
                </c:pt>
                <c:pt idx="1874">
                  <c:v>1.552</c:v>
                </c:pt>
                <c:pt idx="1875">
                  <c:v>1.552</c:v>
                </c:pt>
                <c:pt idx="1876">
                  <c:v>1.552</c:v>
                </c:pt>
                <c:pt idx="1877">
                  <c:v>1.552</c:v>
                </c:pt>
                <c:pt idx="1878">
                  <c:v>1.552</c:v>
                </c:pt>
                <c:pt idx="1879">
                  <c:v>1.552</c:v>
                </c:pt>
                <c:pt idx="1880">
                  <c:v>1.552</c:v>
                </c:pt>
                <c:pt idx="1881">
                  <c:v>1.552</c:v>
                </c:pt>
                <c:pt idx="1882">
                  <c:v>1.552</c:v>
                </c:pt>
                <c:pt idx="1883">
                  <c:v>1.552</c:v>
                </c:pt>
                <c:pt idx="1884">
                  <c:v>1.552</c:v>
                </c:pt>
                <c:pt idx="1885">
                  <c:v>1.552</c:v>
                </c:pt>
                <c:pt idx="1886">
                  <c:v>1.552</c:v>
                </c:pt>
                <c:pt idx="1887">
                  <c:v>1.552</c:v>
                </c:pt>
                <c:pt idx="1888">
                  <c:v>1.552</c:v>
                </c:pt>
                <c:pt idx="1889">
                  <c:v>1.552</c:v>
                </c:pt>
                <c:pt idx="1890">
                  <c:v>1.5720000000000001</c:v>
                </c:pt>
                <c:pt idx="1891">
                  <c:v>1.5880000000000001</c:v>
                </c:pt>
                <c:pt idx="1892">
                  <c:v>1.5880000000000001</c:v>
                </c:pt>
                <c:pt idx="1893">
                  <c:v>1.5880000000000001</c:v>
                </c:pt>
                <c:pt idx="1894">
                  <c:v>1.5880000000000001</c:v>
                </c:pt>
                <c:pt idx="1895">
                  <c:v>1.5880000000000001</c:v>
                </c:pt>
                <c:pt idx="1896">
                  <c:v>1.5880000000000001</c:v>
                </c:pt>
                <c:pt idx="1897">
                  <c:v>1.5880000000000001</c:v>
                </c:pt>
                <c:pt idx="1898">
                  <c:v>1.5880000000000001</c:v>
                </c:pt>
                <c:pt idx="1899">
                  <c:v>1.5880000000000001</c:v>
                </c:pt>
                <c:pt idx="1900">
                  <c:v>1.5880000000000001</c:v>
                </c:pt>
                <c:pt idx="1901">
                  <c:v>1.5880000000000001</c:v>
                </c:pt>
                <c:pt idx="1902">
                  <c:v>1.5880000000000001</c:v>
                </c:pt>
                <c:pt idx="1903">
                  <c:v>1.5880000000000001</c:v>
                </c:pt>
                <c:pt idx="1904">
                  <c:v>1.5880000000000001</c:v>
                </c:pt>
                <c:pt idx="1905">
                  <c:v>1.5880000000000001</c:v>
                </c:pt>
                <c:pt idx="1906">
                  <c:v>1.5880000000000001</c:v>
                </c:pt>
                <c:pt idx="1907">
                  <c:v>1.5880000000000001</c:v>
                </c:pt>
                <c:pt idx="1908">
                  <c:v>1.5880000000000001</c:v>
                </c:pt>
                <c:pt idx="1909">
                  <c:v>1.5880000000000001</c:v>
                </c:pt>
                <c:pt idx="1910">
                  <c:v>1.5880000000000001</c:v>
                </c:pt>
                <c:pt idx="1911">
                  <c:v>1.5880000000000001</c:v>
                </c:pt>
                <c:pt idx="1912">
                  <c:v>1.5880000000000001</c:v>
                </c:pt>
                <c:pt idx="1913">
                  <c:v>1.5880000000000001</c:v>
                </c:pt>
                <c:pt idx="1914">
                  <c:v>1.5880000000000001</c:v>
                </c:pt>
                <c:pt idx="1915">
                  <c:v>1.5880000000000001</c:v>
                </c:pt>
                <c:pt idx="1916">
                  <c:v>1.5880000000000001</c:v>
                </c:pt>
                <c:pt idx="1917">
                  <c:v>1.5880000000000001</c:v>
                </c:pt>
                <c:pt idx="1918">
                  <c:v>1.6259999999999999</c:v>
                </c:pt>
                <c:pt idx="1919">
                  <c:v>1.6259999999999999</c:v>
                </c:pt>
                <c:pt idx="1920">
                  <c:v>1.6259999999999999</c:v>
                </c:pt>
                <c:pt idx="1921">
                  <c:v>1.6259999999999999</c:v>
                </c:pt>
                <c:pt idx="1922">
                  <c:v>1.6259999999999999</c:v>
                </c:pt>
                <c:pt idx="1923">
                  <c:v>1.6259999999999999</c:v>
                </c:pt>
                <c:pt idx="1924">
                  <c:v>1.6259999999999999</c:v>
                </c:pt>
                <c:pt idx="1925">
                  <c:v>1.6259999999999999</c:v>
                </c:pt>
                <c:pt idx="1926">
                  <c:v>1.6259999999999999</c:v>
                </c:pt>
                <c:pt idx="1927">
                  <c:v>1.6259999999999999</c:v>
                </c:pt>
                <c:pt idx="1928">
                  <c:v>1.6259999999999999</c:v>
                </c:pt>
                <c:pt idx="1929">
                  <c:v>1.6259999999999999</c:v>
                </c:pt>
                <c:pt idx="1930">
                  <c:v>1.6259999999999999</c:v>
                </c:pt>
                <c:pt idx="1931">
                  <c:v>1.6259999999999999</c:v>
                </c:pt>
                <c:pt idx="1932">
                  <c:v>1.6259999999999999</c:v>
                </c:pt>
                <c:pt idx="1933">
                  <c:v>1.6259999999999999</c:v>
                </c:pt>
                <c:pt idx="1934">
                  <c:v>1.6259999999999999</c:v>
                </c:pt>
                <c:pt idx="1935">
                  <c:v>1.6259999999999999</c:v>
                </c:pt>
                <c:pt idx="1936">
                  <c:v>1.6259999999999999</c:v>
                </c:pt>
                <c:pt idx="1937">
                  <c:v>1.6259999999999999</c:v>
                </c:pt>
                <c:pt idx="1938">
                  <c:v>1.6259999999999999</c:v>
                </c:pt>
                <c:pt idx="1939">
                  <c:v>1.6259999999999999</c:v>
                </c:pt>
                <c:pt idx="1940">
                  <c:v>1.6259999999999999</c:v>
                </c:pt>
                <c:pt idx="1941">
                  <c:v>1.6259999999999999</c:v>
                </c:pt>
                <c:pt idx="1942">
                  <c:v>1.6259999999999999</c:v>
                </c:pt>
                <c:pt idx="1943">
                  <c:v>1.6259999999999999</c:v>
                </c:pt>
                <c:pt idx="1944">
                  <c:v>1.6259999999999999</c:v>
                </c:pt>
                <c:pt idx="1945">
                  <c:v>1.6259999999999999</c:v>
                </c:pt>
                <c:pt idx="1946">
                  <c:v>1.6259999999999999</c:v>
                </c:pt>
                <c:pt idx="1947">
                  <c:v>1.6259999999999999</c:v>
                </c:pt>
                <c:pt idx="1948">
                  <c:v>1.6659999999999999</c:v>
                </c:pt>
                <c:pt idx="1949">
                  <c:v>1.6659999999999999</c:v>
                </c:pt>
                <c:pt idx="1950">
                  <c:v>1.6659999999999999</c:v>
                </c:pt>
                <c:pt idx="1951">
                  <c:v>1.6659999999999999</c:v>
                </c:pt>
                <c:pt idx="1952">
                  <c:v>1.6659999999999999</c:v>
                </c:pt>
                <c:pt idx="1953">
                  <c:v>1.6659999999999999</c:v>
                </c:pt>
                <c:pt idx="1954">
                  <c:v>1.6659999999999999</c:v>
                </c:pt>
                <c:pt idx="1955">
                  <c:v>1.6659999999999999</c:v>
                </c:pt>
                <c:pt idx="1956">
                  <c:v>1.6659999999999999</c:v>
                </c:pt>
                <c:pt idx="1957">
                  <c:v>1.6659999999999999</c:v>
                </c:pt>
                <c:pt idx="1958">
                  <c:v>1.6659999999999999</c:v>
                </c:pt>
                <c:pt idx="1959">
                  <c:v>1.6659999999999999</c:v>
                </c:pt>
                <c:pt idx="1960">
                  <c:v>1.6659999999999999</c:v>
                </c:pt>
                <c:pt idx="1961">
                  <c:v>1.6659999999999999</c:v>
                </c:pt>
                <c:pt idx="1962">
                  <c:v>1.6659999999999999</c:v>
                </c:pt>
                <c:pt idx="1963">
                  <c:v>1.6659999999999999</c:v>
                </c:pt>
                <c:pt idx="1964">
                  <c:v>1.6659999999999999</c:v>
                </c:pt>
                <c:pt idx="1965">
                  <c:v>1.6659999999999999</c:v>
                </c:pt>
                <c:pt idx="1966">
                  <c:v>1.6659999999999999</c:v>
                </c:pt>
                <c:pt idx="1967">
                  <c:v>1.6659999999999999</c:v>
                </c:pt>
                <c:pt idx="1968">
                  <c:v>1.6659999999999999</c:v>
                </c:pt>
                <c:pt idx="1969">
                  <c:v>1.6659999999999999</c:v>
                </c:pt>
                <c:pt idx="1970">
                  <c:v>1.6659999999999999</c:v>
                </c:pt>
                <c:pt idx="1971">
                  <c:v>1.6659999999999999</c:v>
                </c:pt>
                <c:pt idx="1972">
                  <c:v>1.6659999999999999</c:v>
                </c:pt>
                <c:pt idx="1973">
                  <c:v>1.6659999999999999</c:v>
                </c:pt>
                <c:pt idx="1974">
                  <c:v>1.6659999999999999</c:v>
                </c:pt>
                <c:pt idx="1975">
                  <c:v>1.6659999999999999</c:v>
                </c:pt>
                <c:pt idx="1976">
                  <c:v>1.6659999999999999</c:v>
                </c:pt>
                <c:pt idx="1977">
                  <c:v>1.6659999999999999</c:v>
                </c:pt>
                <c:pt idx="1978">
                  <c:v>1.6659999999999999</c:v>
                </c:pt>
                <c:pt idx="1979">
                  <c:v>1.706</c:v>
                </c:pt>
                <c:pt idx="1980">
                  <c:v>1.706</c:v>
                </c:pt>
                <c:pt idx="1981">
                  <c:v>1.706</c:v>
                </c:pt>
                <c:pt idx="1982">
                  <c:v>1.706</c:v>
                </c:pt>
                <c:pt idx="1983">
                  <c:v>1.706</c:v>
                </c:pt>
                <c:pt idx="1984">
                  <c:v>1.706</c:v>
                </c:pt>
                <c:pt idx="1985">
                  <c:v>1.706</c:v>
                </c:pt>
                <c:pt idx="1986">
                  <c:v>1.706</c:v>
                </c:pt>
                <c:pt idx="1987">
                  <c:v>1.706</c:v>
                </c:pt>
                <c:pt idx="1988">
                  <c:v>1.706</c:v>
                </c:pt>
                <c:pt idx="1989">
                  <c:v>1.706</c:v>
                </c:pt>
                <c:pt idx="1990">
                  <c:v>1.706</c:v>
                </c:pt>
                <c:pt idx="1991">
                  <c:v>1.706</c:v>
                </c:pt>
                <c:pt idx="1992">
                  <c:v>1.706</c:v>
                </c:pt>
                <c:pt idx="1993">
                  <c:v>1.706</c:v>
                </c:pt>
                <c:pt idx="1994">
                  <c:v>1.706</c:v>
                </c:pt>
                <c:pt idx="1995">
                  <c:v>1.706</c:v>
                </c:pt>
                <c:pt idx="1996">
                  <c:v>1.706</c:v>
                </c:pt>
                <c:pt idx="1997">
                  <c:v>1.706</c:v>
                </c:pt>
                <c:pt idx="1998">
                  <c:v>1.706</c:v>
                </c:pt>
                <c:pt idx="1999">
                  <c:v>1.706</c:v>
                </c:pt>
                <c:pt idx="2000">
                  <c:v>1.706</c:v>
                </c:pt>
                <c:pt idx="2001">
                  <c:v>1.706</c:v>
                </c:pt>
                <c:pt idx="2002">
                  <c:v>1.706</c:v>
                </c:pt>
                <c:pt idx="2003">
                  <c:v>1.706</c:v>
                </c:pt>
                <c:pt idx="2004">
                  <c:v>1.706</c:v>
                </c:pt>
                <c:pt idx="2005">
                  <c:v>1.706</c:v>
                </c:pt>
                <c:pt idx="2006">
                  <c:v>1.706</c:v>
                </c:pt>
                <c:pt idx="2007">
                  <c:v>1.706</c:v>
                </c:pt>
                <c:pt idx="2008">
                  <c:v>1.706</c:v>
                </c:pt>
                <c:pt idx="2009">
                  <c:v>1.706</c:v>
                </c:pt>
                <c:pt idx="2010">
                  <c:v>1.706</c:v>
                </c:pt>
                <c:pt idx="2011">
                  <c:v>1.706</c:v>
                </c:pt>
                <c:pt idx="2012">
                  <c:v>1.746</c:v>
                </c:pt>
                <c:pt idx="2013">
                  <c:v>1.746</c:v>
                </c:pt>
                <c:pt idx="2014">
                  <c:v>1.746</c:v>
                </c:pt>
                <c:pt idx="2015">
                  <c:v>1.746</c:v>
                </c:pt>
                <c:pt idx="2016">
                  <c:v>1.746</c:v>
                </c:pt>
                <c:pt idx="2017">
                  <c:v>1.746</c:v>
                </c:pt>
                <c:pt idx="2018">
                  <c:v>1.746</c:v>
                </c:pt>
                <c:pt idx="2019">
                  <c:v>1.746</c:v>
                </c:pt>
                <c:pt idx="2020">
                  <c:v>1.746</c:v>
                </c:pt>
                <c:pt idx="2021">
                  <c:v>1.746</c:v>
                </c:pt>
                <c:pt idx="2022">
                  <c:v>1.746</c:v>
                </c:pt>
                <c:pt idx="2023">
                  <c:v>1.746</c:v>
                </c:pt>
                <c:pt idx="2024">
                  <c:v>1.746</c:v>
                </c:pt>
                <c:pt idx="2025">
                  <c:v>1.746</c:v>
                </c:pt>
                <c:pt idx="2026">
                  <c:v>1.746</c:v>
                </c:pt>
                <c:pt idx="2027">
                  <c:v>1.746</c:v>
                </c:pt>
                <c:pt idx="2028">
                  <c:v>1.746</c:v>
                </c:pt>
                <c:pt idx="2029">
                  <c:v>1.746</c:v>
                </c:pt>
                <c:pt idx="2030">
                  <c:v>1.746</c:v>
                </c:pt>
                <c:pt idx="2031">
                  <c:v>1.746</c:v>
                </c:pt>
                <c:pt idx="2032">
                  <c:v>1.746</c:v>
                </c:pt>
                <c:pt idx="2033">
                  <c:v>1.746</c:v>
                </c:pt>
                <c:pt idx="2034">
                  <c:v>1.746</c:v>
                </c:pt>
                <c:pt idx="2035">
                  <c:v>1.746</c:v>
                </c:pt>
                <c:pt idx="2036">
                  <c:v>1.746</c:v>
                </c:pt>
                <c:pt idx="2037">
                  <c:v>1.746</c:v>
                </c:pt>
                <c:pt idx="2038">
                  <c:v>1.746</c:v>
                </c:pt>
                <c:pt idx="2039">
                  <c:v>1.746</c:v>
                </c:pt>
                <c:pt idx="2040">
                  <c:v>1.746</c:v>
                </c:pt>
                <c:pt idx="2041">
                  <c:v>1.746</c:v>
                </c:pt>
                <c:pt idx="2042">
                  <c:v>1.746</c:v>
                </c:pt>
                <c:pt idx="2043">
                  <c:v>1.77</c:v>
                </c:pt>
                <c:pt idx="2044">
                  <c:v>1.788</c:v>
                </c:pt>
                <c:pt idx="2045">
                  <c:v>1.788</c:v>
                </c:pt>
                <c:pt idx="2046">
                  <c:v>1.788</c:v>
                </c:pt>
                <c:pt idx="2047">
                  <c:v>1.788</c:v>
                </c:pt>
                <c:pt idx="2048">
                  <c:v>1.788</c:v>
                </c:pt>
                <c:pt idx="2049">
                  <c:v>1.788</c:v>
                </c:pt>
                <c:pt idx="2050">
                  <c:v>1.788</c:v>
                </c:pt>
                <c:pt idx="2051">
                  <c:v>1.788</c:v>
                </c:pt>
                <c:pt idx="2052">
                  <c:v>1.788</c:v>
                </c:pt>
                <c:pt idx="2053">
                  <c:v>1.788</c:v>
                </c:pt>
                <c:pt idx="2054">
                  <c:v>1.788</c:v>
                </c:pt>
                <c:pt idx="2055">
                  <c:v>1.788</c:v>
                </c:pt>
                <c:pt idx="2056">
                  <c:v>1.788</c:v>
                </c:pt>
                <c:pt idx="2057">
                  <c:v>1.788</c:v>
                </c:pt>
                <c:pt idx="2058">
                  <c:v>1.788</c:v>
                </c:pt>
                <c:pt idx="2059">
                  <c:v>1.788</c:v>
                </c:pt>
                <c:pt idx="2060">
                  <c:v>1.788</c:v>
                </c:pt>
                <c:pt idx="2061">
                  <c:v>1.788</c:v>
                </c:pt>
                <c:pt idx="2062">
                  <c:v>1.788</c:v>
                </c:pt>
                <c:pt idx="2063">
                  <c:v>1.788</c:v>
                </c:pt>
                <c:pt idx="2064">
                  <c:v>1.788</c:v>
                </c:pt>
                <c:pt idx="2065">
                  <c:v>1.788</c:v>
                </c:pt>
                <c:pt idx="2066">
                  <c:v>1.788</c:v>
                </c:pt>
                <c:pt idx="2067">
                  <c:v>1.788</c:v>
                </c:pt>
                <c:pt idx="2068">
                  <c:v>1.788</c:v>
                </c:pt>
                <c:pt idx="2069">
                  <c:v>1.788</c:v>
                </c:pt>
                <c:pt idx="2070">
                  <c:v>1.788</c:v>
                </c:pt>
                <c:pt idx="2071">
                  <c:v>1.788</c:v>
                </c:pt>
                <c:pt idx="2072">
                  <c:v>1.788</c:v>
                </c:pt>
                <c:pt idx="2073">
                  <c:v>1.788</c:v>
                </c:pt>
                <c:pt idx="2074">
                  <c:v>1.788</c:v>
                </c:pt>
                <c:pt idx="2075">
                  <c:v>1.788</c:v>
                </c:pt>
                <c:pt idx="2076">
                  <c:v>1.8260000000000001</c:v>
                </c:pt>
                <c:pt idx="2077">
                  <c:v>1.8260000000000001</c:v>
                </c:pt>
                <c:pt idx="2078">
                  <c:v>1.8260000000000001</c:v>
                </c:pt>
                <c:pt idx="2079">
                  <c:v>1.8260000000000001</c:v>
                </c:pt>
                <c:pt idx="2080">
                  <c:v>1.8260000000000001</c:v>
                </c:pt>
                <c:pt idx="2081">
                  <c:v>1.8260000000000001</c:v>
                </c:pt>
                <c:pt idx="2082">
                  <c:v>1.8260000000000001</c:v>
                </c:pt>
                <c:pt idx="2083">
                  <c:v>1.8260000000000001</c:v>
                </c:pt>
                <c:pt idx="2084">
                  <c:v>1.8260000000000001</c:v>
                </c:pt>
                <c:pt idx="2085">
                  <c:v>1.8260000000000001</c:v>
                </c:pt>
                <c:pt idx="2086">
                  <c:v>1.8260000000000001</c:v>
                </c:pt>
                <c:pt idx="2087">
                  <c:v>1.8260000000000001</c:v>
                </c:pt>
                <c:pt idx="2088">
                  <c:v>1.8260000000000001</c:v>
                </c:pt>
                <c:pt idx="2089">
                  <c:v>1.8260000000000001</c:v>
                </c:pt>
                <c:pt idx="2090">
                  <c:v>1.8260000000000001</c:v>
                </c:pt>
                <c:pt idx="2091">
                  <c:v>1.8260000000000001</c:v>
                </c:pt>
                <c:pt idx="2092">
                  <c:v>1.8260000000000001</c:v>
                </c:pt>
                <c:pt idx="2093">
                  <c:v>1.8260000000000001</c:v>
                </c:pt>
                <c:pt idx="2094">
                  <c:v>1.8260000000000001</c:v>
                </c:pt>
                <c:pt idx="2095">
                  <c:v>1.8260000000000001</c:v>
                </c:pt>
                <c:pt idx="2096">
                  <c:v>1.8260000000000001</c:v>
                </c:pt>
                <c:pt idx="2097">
                  <c:v>1.8260000000000001</c:v>
                </c:pt>
                <c:pt idx="2098">
                  <c:v>1.8260000000000001</c:v>
                </c:pt>
                <c:pt idx="2099">
                  <c:v>1.8260000000000001</c:v>
                </c:pt>
                <c:pt idx="2100">
                  <c:v>1.8260000000000001</c:v>
                </c:pt>
                <c:pt idx="2101">
                  <c:v>1.8260000000000001</c:v>
                </c:pt>
                <c:pt idx="2102">
                  <c:v>1.8260000000000001</c:v>
                </c:pt>
                <c:pt idx="2103">
                  <c:v>1.8260000000000001</c:v>
                </c:pt>
                <c:pt idx="2104">
                  <c:v>1.8260000000000001</c:v>
                </c:pt>
                <c:pt idx="2105">
                  <c:v>1.8260000000000001</c:v>
                </c:pt>
                <c:pt idx="2106">
                  <c:v>1.8260000000000001</c:v>
                </c:pt>
                <c:pt idx="2107">
                  <c:v>1.8680000000000001</c:v>
                </c:pt>
                <c:pt idx="2108">
                  <c:v>1.8680000000000001</c:v>
                </c:pt>
                <c:pt idx="2109">
                  <c:v>1.8680000000000001</c:v>
                </c:pt>
                <c:pt idx="2110">
                  <c:v>1.8680000000000001</c:v>
                </c:pt>
                <c:pt idx="2111">
                  <c:v>1.8680000000000001</c:v>
                </c:pt>
                <c:pt idx="2112">
                  <c:v>1.8680000000000001</c:v>
                </c:pt>
                <c:pt idx="2113">
                  <c:v>1.8680000000000001</c:v>
                </c:pt>
                <c:pt idx="2114">
                  <c:v>1.8680000000000001</c:v>
                </c:pt>
                <c:pt idx="2115">
                  <c:v>1.8680000000000001</c:v>
                </c:pt>
                <c:pt idx="2116">
                  <c:v>1.8680000000000001</c:v>
                </c:pt>
                <c:pt idx="2117">
                  <c:v>1.8680000000000001</c:v>
                </c:pt>
                <c:pt idx="2118">
                  <c:v>1.8680000000000001</c:v>
                </c:pt>
                <c:pt idx="2119">
                  <c:v>1.8680000000000001</c:v>
                </c:pt>
                <c:pt idx="2120">
                  <c:v>1.8680000000000001</c:v>
                </c:pt>
                <c:pt idx="2121">
                  <c:v>1.8680000000000001</c:v>
                </c:pt>
                <c:pt idx="2122">
                  <c:v>1.8680000000000001</c:v>
                </c:pt>
                <c:pt idx="2123">
                  <c:v>1.8680000000000001</c:v>
                </c:pt>
                <c:pt idx="2124">
                  <c:v>1.8680000000000001</c:v>
                </c:pt>
                <c:pt idx="2125">
                  <c:v>1.8680000000000001</c:v>
                </c:pt>
                <c:pt idx="2126">
                  <c:v>1.8680000000000001</c:v>
                </c:pt>
                <c:pt idx="2127">
                  <c:v>1.8680000000000001</c:v>
                </c:pt>
                <c:pt idx="2128">
                  <c:v>1.8680000000000001</c:v>
                </c:pt>
                <c:pt idx="2129">
                  <c:v>1.8680000000000001</c:v>
                </c:pt>
                <c:pt idx="2130">
                  <c:v>1.8680000000000001</c:v>
                </c:pt>
                <c:pt idx="2131">
                  <c:v>1.8680000000000001</c:v>
                </c:pt>
                <c:pt idx="2132">
                  <c:v>1.8680000000000001</c:v>
                </c:pt>
                <c:pt idx="2133">
                  <c:v>1.8680000000000001</c:v>
                </c:pt>
                <c:pt idx="2134">
                  <c:v>1.8680000000000001</c:v>
                </c:pt>
                <c:pt idx="2135">
                  <c:v>1.8680000000000001</c:v>
                </c:pt>
                <c:pt idx="2136">
                  <c:v>1.8680000000000001</c:v>
                </c:pt>
                <c:pt idx="2137">
                  <c:v>1.8680000000000001</c:v>
                </c:pt>
                <c:pt idx="2138">
                  <c:v>1.8680000000000001</c:v>
                </c:pt>
                <c:pt idx="2139">
                  <c:v>1.8680000000000001</c:v>
                </c:pt>
                <c:pt idx="2140">
                  <c:v>1.8680000000000001</c:v>
                </c:pt>
                <c:pt idx="2141">
                  <c:v>1.8879999999999999</c:v>
                </c:pt>
                <c:pt idx="2142">
                  <c:v>1.9079999999999999</c:v>
                </c:pt>
                <c:pt idx="2143">
                  <c:v>1.9079999999999999</c:v>
                </c:pt>
                <c:pt idx="2144">
                  <c:v>1.9079999999999999</c:v>
                </c:pt>
                <c:pt idx="2145">
                  <c:v>1.9079999999999999</c:v>
                </c:pt>
                <c:pt idx="2146">
                  <c:v>1.9079999999999999</c:v>
                </c:pt>
                <c:pt idx="2147">
                  <c:v>1.9079999999999999</c:v>
                </c:pt>
                <c:pt idx="2148">
                  <c:v>1.9079999999999999</c:v>
                </c:pt>
                <c:pt idx="2149">
                  <c:v>1.9079999999999999</c:v>
                </c:pt>
                <c:pt idx="2150">
                  <c:v>1.9079999999999999</c:v>
                </c:pt>
                <c:pt idx="2151">
                  <c:v>1.9079999999999999</c:v>
                </c:pt>
                <c:pt idx="2152">
                  <c:v>1.9079999999999999</c:v>
                </c:pt>
                <c:pt idx="2153">
                  <c:v>1.9079999999999999</c:v>
                </c:pt>
                <c:pt idx="2154">
                  <c:v>1.9079999999999999</c:v>
                </c:pt>
                <c:pt idx="2155">
                  <c:v>1.9079999999999999</c:v>
                </c:pt>
                <c:pt idx="2156">
                  <c:v>1.9079999999999999</c:v>
                </c:pt>
                <c:pt idx="2157">
                  <c:v>1.9079999999999999</c:v>
                </c:pt>
                <c:pt idx="2158">
                  <c:v>1.9079999999999999</c:v>
                </c:pt>
                <c:pt idx="2159">
                  <c:v>1.9079999999999999</c:v>
                </c:pt>
                <c:pt idx="2160">
                  <c:v>1.9079999999999999</c:v>
                </c:pt>
                <c:pt idx="2161">
                  <c:v>1.9079999999999999</c:v>
                </c:pt>
                <c:pt idx="2162">
                  <c:v>1.9079999999999999</c:v>
                </c:pt>
                <c:pt idx="2163">
                  <c:v>1.9079999999999999</c:v>
                </c:pt>
                <c:pt idx="2164">
                  <c:v>1.9079999999999999</c:v>
                </c:pt>
                <c:pt idx="2165">
                  <c:v>1.9079999999999999</c:v>
                </c:pt>
                <c:pt idx="2166">
                  <c:v>1.9079999999999999</c:v>
                </c:pt>
                <c:pt idx="2167">
                  <c:v>1.9079999999999999</c:v>
                </c:pt>
                <c:pt idx="2168">
                  <c:v>1.9079999999999999</c:v>
                </c:pt>
                <c:pt idx="2169">
                  <c:v>1.9079999999999999</c:v>
                </c:pt>
                <c:pt idx="2170">
                  <c:v>1.9079999999999999</c:v>
                </c:pt>
                <c:pt idx="2171">
                  <c:v>1.9079999999999999</c:v>
                </c:pt>
                <c:pt idx="2172">
                  <c:v>1.9079999999999999</c:v>
                </c:pt>
                <c:pt idx="2173">
                  <c:v>1.9219999999999999</c:v>
                </c:pt>
                <c:pt idx="2174">
                  <c:v>1.95</c:v>
                </c:pt>
                <c:pt idx="2175">
                  <c:v>1.95</c:v>
                </c:pt>
                <c:pt idx="2176">
                  <c:v>1.95</c:v>
                </c:pt>
                <c:pt idx="2177">
                  <c:v>1.95</c:v>
                </c:pt>
                <c:pt idx="2178">
                  <c:v>1.95</c:v>
                </c:pt>
                <c:pt idx="2179">
                  <c:v>1.95</c:v>
                </c:pt>
                <c:pt idx="2180">
                  <c:v>1.95</c:v>
                </c:pt>
                <c:pt idx="2181">
                  <c:v>1.95</c:v>
                </c:pt>
                <c:pt idx="2182">
                  <c:v>1.95</c:v>
                </c:pt>
                <c:pt idx="2183">
                  <c:v>1.95</c:v>
                </c:pt>
                <c:pt idx="2184">
                  <c:v>1.95</c:v>
                </c:pt>
                <c:pt idx="2185">
                  <c:v>1.95</c:v>
                </c:pt>
                <c:pt idx="2186">
                  <c:v>1.95</c:v>
                </c:pt>
                <c:pt idx="2187">
                  <c:v>1.95</c:v>
                </c:pt>
                <c:pt idx="2188">
                  <c:v>1.95</c:v>
                </c:pt>
                <c:pt idx="2189">
                  <c:v>1.95</c:v>
                </c:pt>
                <c:pt idx="2190">
                  <c:v>1.95</c:v>
                </c:pt>
                <c:pt idx="2191">
                  <c:v>1.95</c:v>
                </c:pt>
                <c:pt idx="2192">
                  <c:v>1.95</c:v>
                </c:pt>
                <c:pt idx="2193">
                  <c:v>1.95</c:v>
                </c:pt>
                <c:pt idx="2194">
                  <c:v>1.95</c:v>
                </c:pt>
                <c:pt idx="2195">
                  <c:v>1.95</c:v>
                </c:pt>
                <c:pt idx="2196">
                  <c:v>1.95</c:v>
                </c:pt>
                <c:pt idx="2197">
                  <c:v>1.95</c:v>
                </c:pt>
                <c:pt idx="2198">
                  <c:v>1.95</c:v>
                </c:pt>
                <c:pt idx="2199">
                  <c:v>1.95</c:v>
                </c:pt>
                <c:pt idx="2200">
                  <c:v>1.95</c:v>
                </c:pt>
                <c:pt idx="2201">
                  <c:v>1.95</c:v>
                </c:pt>
                <c:pt idx="2202">
                  <c:v>1.95</c:v>
                </c:pt>
                <c:pt idx="2203">
                  <c:v>1.95</c:v>
                </c:pt>
                <c:pt idx="2204">
                  <c:v>1.95</c:v>
                </c:pt>
                <c:pt idx="2205">
                  <c:v>1.95</c:v>
                </c:pt>
                <c:pt idx="2206">
                  <c:v>1.95</c:v>
                </c:pt>
                <c:pt idx="2207">
                  <c:v>1.95</c:v>
                </c:pt>
                <c:pt idx="2208">
                  <c:v>1.988</c:v>
                </c:pt>
                <c:pt idx="2209">
                  <c:v>1.988</c:v>
                </c:pt>
                <c:pt idx="2210">
                  <c:v>1.988</c:v>
                </c:pt>
                <c:pt idx="2211">
                  <c:v>1.988</c:v>
                </c:pt>
                <c:pt idx="2212">
                  <c:v>1.988</c:v>
                </c:pt>
                <c:pt idx="2213">
                  <c:v>1.988</c:v>
                </c:pt>
                <c:pt idx="2214">
                  <c:v>1.988</c:v>
                </c:pt>
                <c:pt idx="2215">
                  <c:v>1.988</c:v>
                </c:pt>
                <c:pt idx="2216">
                  <c:v>1.988</c:v>
                </c:pt>
                <c:pt idx="2217">
                  <c:v>1.988</c:v>
                </c:pt>
                <c:pt idx="2218">
                  <c:v>1.988</c:v>
                </c:pt>
                <c:pt idx="2219">
                  <c:v>1.988</c:v>
                </c:pt>
                <c:pt idx="2220">
                  <c:v>1.988</c:v>
                </c:pt>
                <c:pt idx="2221">
                  <c:v>1.988</c:v>
                </c:pt>
                <c:pt idx="2222">
                  <c:v>1.988</c:v>
                </c:pt>
                <c:pt idx="2223">
                  <c:v>1.988</c:v>
                </c:pt>
                <c:pt idx="2224">
                  <c:v>1.988</c:v>
                </c:pt>
                <c:pt idx="2225">
                  <c:v>1.988</c:v>
                </c:pt>
                <c:pt idx="2226">
                  <c:v>1.988</c:v>
                </c:pt>
                <c:pt idx="2227">
                  <c:v>1.988</c:v>
                </c:pt>
                <c:pt idx="2228">
                  <c:v>1.988</c:v>
                </c:pt>
                <c:pt idx="2229">
                  <c:v>1.988</c:v>
                </c:pt>
                <c:pt idx="2230">
                  <c:v>1.988</c:v>
                </c:pt>
                <c:pt idx="2231">
                  <c:v>1.988</c:v>
                </c:pt>
                <c:pt idx="2232">
                  <c:v>1.988</c:v>
                </c:pt>
                <c:pt idx="2233">
                  <c:v>1.988</c:v>
                </c:pt>
                <c:pt idx="2234">
                  <c:v>1.988</c:v>
                </c:pt>
                <c:pt idx="2235">
                  <c:v>1.988</c:v>
                </c:pt>
                <c:pt idx="2236">
                  <c:v>1.988</c:v>
                </c:pt>
                <c:pt idx="2237">
                  <c:v>1.988</c:v>
                </c:pt>
                <c:pt idx="2238">
                  <c:v>2.02</c:v>
                </c:pt>
                <c:pt idx="2239">
                  <c:v>2.0259999999999998</c:v>
                </c:pt>
                <c:pt idx="2240">
                  <c:v>2.0259999999999998</c:v>
                </c:pt>
                <c:pt idx="2241">
                  <c:v>2.0259999999999998</c:v>
                </c:pt>
                <c:pt idx="2242">
                  <c:v>2.0259999999999998</c:v>
                </c:pt>
                <c:pt idx="2243">
                  <c:v>2.0259999999999998</c:v>
                </c:pt>
                <c:pt idx="2244">
                  <c:v>2.0259999999999998</c:v>
                </c:pt>
                <c:pt idx="2245">
                  <c:v>2.0259999999999998</c:v>
                </c:pt>
                <c:pt idx="2246">
                  <c:v>2.0259999999999998</c:v>
                </c:pt>
                <c:pt idx="2247">
                  <c:v>2.0259999999999998</c:v>
                </c:pt>
                <c:pt idx="2248">
                  <c:v>2.0259999999999998</c:v>
                </c:pt>
                <c:pt idx="2249">
                  <c:v>2.0259999999999998</c:v>
                </c:pt>
                <c:pt idx="2250">
                  <c:v>2.0259999999999998</c:v>
                </c:pt>
                <c:pt idx="2251">
                  <c:v>2.0259999999999998</c:v>
                </c:pt>
                <c:pt idx="2252">
                  <c:v>2.0259999999999998</c:v>
                </c:pt>
                <c:pt idx="2253">
                  <c:v>2.0259999999999998</c:v>
                </c:pt>
                <c:pt idx="2254">
                  <c:v>2.0259999999999998</c:v>
                </c:pt>
                <c:pt idx="2255">
                  <c:v>2.0259999999999998</c:v>
                </c:pt>
                <c:pt idx="2256">
                  <c:v>2.0259999999999998</c:v>
                </c:pt>
                <c:pt idx="2257">
                  <c:v>2.0259999999999998</c:v>
                </c:pt>
                <c:pt idx="2258">
                  <c:v>2.0259999999999998</c:v>
                </c:pt>
                <c:pt idx="2259">
                  <c:v>2.0259999999999998</c:v>
                </c:pt>
                <c:pt idx="2260">
                  <c:v>2.0259999999999998</c:v>
                </c:pt>
                <c:pt idx="2261">
                  <c:v>2.0259999999999998</c:v>
                </c:pt>
                <c:pt idx="2262">
                  <c:v>2.0259999999999998</c:v>
                </c:pt>
                <c:pt idx="2263">
                  <c:v>2.0259999999999998</c:v>
                </c:pt>
                <c:pt idx="2264">
                  <c:v>2.0259999999999998</c:v>
                </c:pt>
                <c:pt idx="2265">
                  <c:v>2.0259999999999998</c:v>
                </c:pt>
                <c:pt idx="2266">
                  <c:v>2.0259999999999998</c:v>
                </c:pt>
                <c:pt idx="2267">
                  <c:v>2.0259999999999998</c:v>
                </c:pt>
                <c:pt idx="2268">
                  <c:v>2.04</c:v>
                </c:pt>
                <c:pt idx="2269">
                  <c:v>2.0680000000000001</c:v>
                </c:pt>
                <c:pt idx="2270">
                  <c:v>2.0680000000000001</c:v>
                </c:pt>
                <c:pt idx="2271">
                  <c:v>2.0680000000000001</c:v>
                </c:pt>
                <c:pt idx="2272">
                  <c:v>2.0680000000000001</c:v>
                </c:pt>
                <c:pt idx="2273">
                  <c:v>2.0680000000000001</c:v>
                </c:pt>
                <c:pt idx="2274">
                  <c:v>2.0680000000000001</c:v>
                </c:pt>
                <c:pt idx="2275">
                  <c:v>2.0680000000000001</c:v>
                </c:pt>
                <c:pt idx="2276">
                  <c:v>2.0680000000000001</c:v>
                </c:pt>
                <c:pt idx="2277">
                  <c:v>2.0680000000000001</c:v>
                </c:pt>
                <c:pt idx="2278">
                  <c:v>2.0680000000000001</c:v>
                </c:pt>
                <c:pt idx="2279">
                  <c:v>2.0680000000000001</c:v>
                </c:pt>
                <c:pt idx="2280">
                  <c:v>2.0680000000000001</c:v>
                </c:pt>
                <c:pt idx="2281">
                  <c:v>2.0680000000000001</c:v>
                </c:pt>
                <c:pt idx="2282">
                  <c:v>2.0680000000000001</c:v>
                </c:pt>
                <c:pt idx="2283">
                  <c:v>2.0680000000000001</c:v>
                </c:pt>
                <c:pt idx="2284">
                  <c:v>2.0680000000000001</c:v>
                </c:pt>
                <c:pt idx="2285">
                  <c:v>2.0680000000000001</c:v>
                </c:pt>
                <c:pt idx="2286">
                  <c:v>2.0680000000000001</c:v>
                </c:pt>
                <c:pt idx="2287">
                  <c:v>2.0680000000000001</c:v>
                </c:pt>
                <c:pt idx="2288">
                  <c:v>2.0680000000000001</c:v>
                </c:pt>
                <c:pt idx="2289">
                  <c:v>2.0680000000000001</c:v>
                </c:pt>
                <c:pt idx="2290">
                  <c:v>2.0680000000000001</c:v>
                </c:pt>
                <c:pt idx="2291">
                  <c:v>2.0680000000000001</c:v>
                </c:pt>
                <c:pt idx="2292">
                  <c:v>2.0680000000000001</c:v>
                </c:pt>
                <c:pt idx="2293">
                  <c:v>2.0680000000000001</c:v>
                </c:pt>
                <c:pt idx="2294">
                  <c:v>2.0680000000000001</c:v>
                </c:pt>
                <c:pt idx="2295">
                  <c:v>2.0680000000000001</c:v>
                </c:pt>
                <c:pt idx="2296">
                  <c:v>2.0680000000000001</c:v>
                </c:pt>
                <c:pt idx="2297">
                  <c:v>2.0680000000000001</c:v>
                </c:pt>
                <c:pt idx="2298">
                  <c:v>2.0680000000000001</c:v>
                </c:pt>
                <c:pt idx="2299">
                  <c:v>2.0680000000000001</c:v>
                </c:pt>
                <c:pt idx="2300">
                  <c:v>2.0680000000000001</c:v>
                </c:pt>
                <c:pt idx="2301">
                  <c:v>2.0680000000000001</c:v>
                </c:pt>
                <c:pt idx="2302">
                  <c:v>2.0680000000000001</c:v>
                </c:pt>
                <c:pt idx="2303">
                  <c:v>2.11</c:v>
                </c:pt>
                <c:pt idx="2304">
                  <c:v>2.11</c:v>
                </c:pt>
                <c:pt idx="2305">
                  <c:v>2.11</c:v>
                </c:pt>
                <c:pt idx="2306">
                  <c:v>2.11</c:v>
                </c:pt>
                <c:pt idx="2307">
                  <c:v>2.11</c:v>
                </c:pt>
                <c:pt idx="2308">
                  <c:v>2.11</c:v>
                </c:pt>
                <c:pt idx="2309">
                  <c:v>2.11</c:v>
                </c:pt>
                <c:pt idx="2310">
                  <c:v>2.11</c:v>
                </c:pt>
                <c:pt idx="2311">
                  <c:v>2.11</c:v>
                </c:pt>
                <c:pt idx="2312">
                  <c:v>2.11</c:v>
                </c:pt>
                <c:pt idx="2313">
                  <c:v>2.11</c:v>
                </c:pt>
                <c:pt idx="2314">
                  <c:v>2.11</c:v>
                </c:pt>
                <c:pt idx="2315">
                  <c:v>2.11</c:v>
                </c:pt>
                <c:pt idx="2316">
                  <c:v>2.11</c:v>
                </c:pt>
                <c:pt idx="2317">
                  <c:v>2.11</c:v>
                </c:pt>
                <c:pt idx="2318">
                  <c:v>2.11</c:v>
                </c:pt>
                <c:pt idx="2319">
                  <c:v>2.11</c:v>
                </c:pt>
                <c:pt idx="2320">
                  <c:v>2.11</c:v>
                </c:pt>
                <c:pt idx="2321">
                  <c:v>2.11</c:v>
                </c:pt>
                <c:pt idx="2322">
                  <c:v>2.11</c:v>
                </c:pt>
                <c:pt idx="2323">
                  <c:v>2.11</c:v>
                </c:pt>
                <c:pt idx="2324">
                  <c:v>2.11</c:v>
                </c:pt>
                <c:pt idx="2325">
                  <c:v>2.11</c:v>
                </c:pt>
                <c:pt idx="2326">
                  <c:v>2.11</c:v>
                </c:pt>
                <c:pt idx="2327">
                  <c:v>2.11</c:v>
                </c:pt>
                <c:pt idx="2328">
                  <c:v>2.11</c:v>
                </c:pt>
                <c:pt idx="2329">
                  <c:v>2.11</c:v>
                </c:pt>
                <c:pt idx="2330">
                  <c:v>2.11</c:v>
                </c:pt>
                <c:pt idx="2331">
                  <c:v>2.11</c:v>
                </c:pt>
                <c:pt idx="2332">
                  <c:v>2.11</c:v>
                </c:pt>
                <c:pt idx="2333">
                  <c:v>2.11</c:v>
                </c:pt>
                <c:pt idx="2334">
                  <c:v>2.11</c:v>
                </c:pt>
                <c:pt idx="2335">
                  <c:v>2.11</c:v>
                </c:pt>
                <c:pt idx="2336">
                  <c:v>2.1280000000000001</c:v>
                </c:pt>
                <c:pt idx="2337">
                  <c:v>2.15</c:v>
                </c:pt>
                <c:pt idx="2338">
                  <c:v>2.15</c:v>
                </c:pt>
                <c:pt idx="2339">
                  <c:v>2.15</c:v>
                </c:pt>
                <c:pt idx="2340">
                  <c:v>2.15</c:v>
                </c:pt>
                <c:pt idx="2341">
                  <c:v>2.15</c:v>
                </c:pt>
                <c:pt idx="2342">
                  <c:v>2.15</c:v>
                </c:pt>
                <c:pt idx="2343">
                  <c:v>2.15</c:v>
                </c:pt>
                <c:pt idx="2344">
                  <c:v>2.15</c:v>
                </c:pt>
                <c:pt idx="2345">
                  <c:v>2.15</c:v>
                </c:pt>
                <c:pt idx="2346">
                  <c:v>2.15</c:v>
                </c:pt>
                <c:pt idx="2347">
                  <c:v>2.15</c:v>
                </c:pt>
                <c:pt idx="2348">
                  <c:v>2.15</c:v>
                </c:pt>
                <c:pt idx="2349">
                  <c:v>2.15</c:v>
                </c:pt>
                <c:pt idx="2350">
                  <c:v>2.15</c:v>
                </c:pt>
                <c:pt idx="2351">
                  <c:v>2.15</c:v>
                </c:pt>
                <c:pt idx="2352">
                  <c:v>2.15</c:v>
                </c:pt>
                <c:pt idx="2353">
                  <c:v>2.15</c:v>
                </c:pt>
                <c:pt idx="2354">
                  <c:v>2.15</c:v>
                </c:pt>
                <c:pt idx="2355">
                  <c:v>2.15</c:v>
                </c:pt>
                <c:pt idx="2356">
                  <c:v>2.15</c:v>
                </c:pt>
                <c:pt idx="2357">
                  <c:v>2.15</c:v>
                </c:pt>
                <c:pt idx="2358">
                  <c:v>2.15</c:v>
                </c:pt>
                <c:pt idx="2359">
                  <c:v>2.15</c:v>
                </c:pt>
                <c:pt idx="2360">
                  <c:v>2.15</c:v>
                </c:pt>
                <c:pt idx="2361">
                  <c:v>2.15</c:v>
                </c:pt>
                <c:pt idx="2362">
                  <c:v>2.15</c:v>
                </c:pt>
                <c:pt idx="2363">
                  <c:v>2.15</c:v>
                </c:pt>
                <c:pt idx="2364">
                  <c:v>2.15</c:v>
                </c:pt>
                <c:pt idx="2365">
                  <c:v>2.15</c:v>
                </c:pt>
                <c:pt idx="2366">
                  <c:v>2.15</c:v>
                </c:pt>
                <c:pt idx="2367">
                  <c:v>2.15</c:v>
                </c:pt>
                <c:pt idx="2368">
                  <c:v>2.1539999999999999</c:v>
                </c:pt>
                <c:pt idx="2369">
                  <c:v>2.1920000000000002</c:v>
                </c:pt>
                <c:pt idx="2370">
                  <c:v>2.1920000000000002</c:v>
                </c:pt>
                <c:pt idx="2371">
                  <c:v>2.1920000000000002</c:v>
                </c:pt>
                <c:pt idx="2372">
                  <c:v>2.1920000000000002</c:v>
                </c:pt>
                <c:pt idx="2373">
                  <c:v>2.1920000000000002</c:v>
                </c:pt>
                <c:pt idx="2374">
                  <c:v>2.1920000000000002</c:v>
                </c:pt>
                <c:pt idx="2375">
                  <c:v>2.1920000000000002</c:v>
                </c:pt>
                <c:pt idx="2376">
                  <c:v>2.1920000000000002</c:v>
                </c:pt>
                <c:pt idx="2377">
                  <c:v>2.1920000000000002</c:v>
                </c:pt>
                <c:pt idx="2378">
                  <c:v>2.1920000000000002</c:v>
                </c:pt>
                <c:pt idx="2379">
                  <c:v>2.1920000000000002</c:v>
                </c:pt>
                <c:pt idx="2380">
                  <c:v>2.1920000000000002</c:v>
                </c:pt>
                <c:pt idx="2381">
                  <c:v>2.1920000000000002</c:v>
                </c:pt>
                <c:pt idx="2382">
                  <c:v>2.1920000000000002</c:v>
                </c:pt>
                <c:pt idx="2383">
                  <c:v>2.1920000000000002</c:v>
                </c:pt>
                <c:pt idx="2384">
                  <c:v>2.1920000000000002</c:v>
                </c:pt>
                <c:pt idx="2385">
                  <c:v>2.1920000000000002</c:v>
                </c:pt>
                <c:pt idx="2386">
                  <c:v>2.1920000000000002</c:v>
                </c:pt>
                <c:pt idx="2387">
                  <c:v>2.1920000000000002</c:v>
                </c:pt>
                <c:pt idx="2388">
                  <c:v>2.1920000000000002</c:v>
                </c:pt>
                <c:pt idx="2389">
                  <c:v>2.1920000000000002</c:v>
                </c:pt>
                <c:pt idx="2390">
                  <c:v>2.1920000000000002</c:v>
                </c:pt>
                <c:pt idx="2391">
                  <c:v>2.1920000000000002</c:v>
                </c:pt>
                <c:pt idx="2392">
                  <c:v>2.1920000000000002</c:v>
                </c:pt>
                <c:pt idx="2393">
                  <c:v>2.1920000000000002</c:v>
                </c:pt>
                <c:pt idx="2394">
                  <c:v>2.1920000000000002</c:v>
                </c:pt>
                <c:pt idx="2395">
                  <c:v>2.1920000000000002</c:v>
                </c:pt>
                <c:pt idx="2396">
                  <c:v>2.1920000000000002</c:v>
                </c:pt>
                <c:pt idx="2397">
                  <c:v>2.1920000000000002</c:v>
                </c:pt>
                <c:pt idx="2398">
                  <c:v>2.1920000000000002</c:v>
                </c:pt>
                <c:pt idx="2399">
                  <c:v>2.1920000000000002</c:v>
                </c:pt>
                <c:pt idx="2400">
                  <c:v>2.1920000000000002</c:v>
                </c:pt>
                <c:pt idx="2401">
                  <c:v>2.1920000000000002</c:v>
                </c:pt>
                <c:pt idx="2402">
                  <c:v>2.206</c:v>
                </c:pt>
                <c:pt idx="2403">
                  <c:v>2.234</c:v>
                </c:pt>
                <c:pt idx="2404">
                  <c:v>2.234</c:v>
                </c:pt>
                <c:pt idx="2405">
                  <c:v>2.234</c:v>
                </c:pt>
                <c:pt idx="2406">
                  <c:v>2.234</c:v>
                </c:pt>
                <c:pt idx="2407">
                  <c:v>2.234</c:v>
                </c:pt>
                <c:pt idx="2408">
                  <c:v>2.234</c:v>
                </c:pt>
                <c:pt idx="2409">
                  <c:v>2.234</c:v>
                </c:pt>
                <c:pt idx="2410">
                  <c:v>2.234</c:v>
                </c:pt>
                <c:pt idx="2411">
                  <c:v>2.234</c:v>
                </c:pt>
                <c:pt idx="2412">
                  <c:v>2.234</c:v>
                </c:pt>
                <c:pt idx="2413">
                  <c:v>2.234</c:v>
                </c:pt>
                <c:pt idx="2414">
                  <c:v>2.234</c:v>
                </c:pt>
                <c:pt idx="2415">
                  <c:v>2.234</c:v>
                </c:pt>
                <c:pt idx="2416">
                  <c:v>2.234</c:v>
                </c:pt>
                <c:pt idx="2417">
                  <c:v>2.234</c:v>
                </c:pt>
                <c:pt idx="2418">
                  <c:v>2.234</c:v>
                </c:pt>
                <c:pt idx="2419">
                  <c:v>2.234</c:v>
                </c:pt>
                <c:pt idx="2420">
                  <c:v>2.234</c:v>
                </c:pt>
                <c:pt idx="2421">
                  <c:v>2.234</c:v>
                </c:pt>
                <c:pt idx="2422">
                  <c:v>2.234</c:v>
                </c:pt>
                <c:pt idx="2423">
                  <c:v>2.234</c:v>
                </c:pt>
                <c:pt idx="2424">
                  <c:v>2.234</c:v>
                </c:pt>
                <c:pt idx="2425">
                  <c:v>2.234</c:v>
                </c:pt>
                <c:pt idx="2426">
                  <c:v>2.234</c:v>
                </c:pt>
                <c:pt idx="2427">
                  <c:v>2.234</c:v>
                </c:pt>
                <c:pt idx="2428">
                  <c:v>2.234</c:v>
                </c:pt>
                <c:pt idx="2429">
                  <c:v>2.234</c:v>
                </c:pt>
                <c:pt idx="2430">
                  <c:v>2.234</c:v>
                </c:pt>
                <c:pt idx="2431">
                  <c:v>2.234</c:v>
                </c:pt>
                <c:pt idx="2432">
                  <c:v>2.234</c:v>
                </c:pt>
                <c:pt idx="2433">
                  <c:v>2.234</c:v>
                </c:pt>
                <c:pt idx="2434">
                  <c:v>2.234</c:v>
                </c:pt>
                <c:pt idx="2435">
                  <c:v>2.2519999999999998</c:v>
                </c:pt>
                <c:pt idx="2436">
                  <c:v>2.274</c:v>
                </c:pt>
                <c:pt idx="2437">
                  <c:v>2.274</c:v>
                </c:pt>
                <c:pt idx="2438">
                  <c:v>2.274</c:v>
                </c:pt>
                <c:pt idx="2439">
                  <c:v>2.274</c:v>
                </c:pt>
                <c:pt idx="2440">
                  <c:v>2.274</c:v>
                </c:pt>
                <c:pt idx="2441">
                  <c:v>2.274</c:v>
                </c:pt>
                <c:pt idx="2442">
                  <c:v>2.274</c:v>
                </c:pt>
                <c:pt idx="2443">
                  <c:v>2.274</c:v>
                </c:pt>
                <c:pt idx="2444">
                  <c:v>2.274</c:v>
                </c:pt>
                <c:pt idx="2445">
                  <c:v>2.274</c:v>
                </c:pt>
                <c:pt idx="2446">
                  <c:v>2.274</c:v>
                </c:pt>
                <c:pt idx="2447">
                  <c:v>2.274</c:v>
                </c:pt>
                <c:pt idx="2448">
                  <c:v>2.274</c:v>
                </c:pt>
                <c:pt idx="2449">
                  <c:v>2.274</c:v>
                </c:pt>
                <c:pt idx="2450">
                  <c:v>2.274</c:v>
                </c:pt>
                <c:pt idx="2451">
                  <c:v>2.274</c:v>
                </c:pt>
                <c:pt idx="2452">
                  <c:v>2.274</c:v>
                </c:pt>
                <c:pt idx="2453">
                  <c:v>2.274</c:v>
                </c:pt>
                <c:pt idx="2454">
                  <c:v>2.274</c:v>
                </c:pt>
                <c:pt idx="2455">
                  <c:v>2.274</c:v>
                </c:pt>
                <c:pt idx="2456">
                  <c:v>2.274</c:v>
                </c:pt>
                <c:pt idx="2457">
                  <c:v>2.274</c:v>
                </c:pt>
                <c:pt idx="2458">
                  <c:v>2.274</c:v>
                </c:pt>
                <c:pt idx="2459">
                  <c:v>2.274</c:v>
                </c:pt>
                <c:pt idx="2460">
                  <c:v>2.274</c:v>
                </c:pt>
                <c:pt idx="2461">
                  <c:v>2.274</c:v>
                </c:pt>
                <c:pt idx="2462">
                  <c:v>2.274</c:v>
                </c:pt>
                <c:pt idx="2463">
                  <c:v>2.274</c:v>
                </c:pt>
                <c:pt idx="2464">
                  <c:v>2.274</c:v>
                </c:pt>
                <c:pt idx="2465">
                  <c:v>2.274</c:v>
                </c:pt>
                <c:pt idx="2466">
                  <c:v>2.274</c:v>
                </c:pt>
                <c:pt idx="2467">
                  <c:v>2.274</c:v>
                </c:pt>
                <c:pt idx="2468">
                  <c:v>2.31</c:v>
                </c:pt>
                <c:pt idx="2469">
                  <c:v>2.3140000000000001</c:v>
                </c:pt>
                <c:pt idx="2470">
                  <c:v>2.3140000000000001</c:v>
                </c:pt>
                <c:pt idx="2471">
                  <c:v>2.3140000000000001</c:v>
                </c:pt>
                <c:pt idx="2472">
                  <c:v>2.3140000000000001</c:v>
                </c:pt>
                <c:pt idx="2473">
                  <c:v>2.3140000000000001</c:v>
                </c:pt>
                <c:pt idx="2474">
                  <c:v>2.3140000000000001</c:v>
                </c:pt>
                <c:pt idx="2475">
                  <c:v>2.3140000000000001</c:v>
                </c:pt>
                <c:pt idx="2476">
                  <c:v>2.3140000000000001</c:v>
                </c:pt>
                <c:pt idx="2477">
                  <c:v>2.3140000000000001</c:v>
                </c:pt>
                <c:pt idx="2478">
                  <c:v>2.3140000000000001</c:v>
                </c:pt>
                <c:pt idx="2479">
                  <c:v>2.3140000000000001</c:v>
                </c:pt>
                <c:pt idx="2480">
                  <c:v>2.3140000000000001</c:v>
                </c:pt>
                <c:pt idx="2481">
                  <c:v>2.3140000000000001</c:v>
                </c:pt>
                <c:pt idx="2482">
                  <c:v>2.3140000000000001</c:v>
                </c:pt>
                <c:pt idx="2483">
                  <c:v>2.3140000000000001</c:v>
                </c:pt>
                <c:pt idx="2484">
                  <c:v>2.3140000000000001</c:v>
                </c:pt>
                <c:pt idx="2485">
                  <c:v>2.3140000000000001</c:v>
                </c:pt>
                <c:pt idx="2486">
                  <c:v>2.3140000000000001</c:v>
                </c:pt>
                <c:pt idx="2487">
                  <c:v>2.3140000000000001</c:v>
                </c:pt>
                <c:pt idx="2488">
                  <c:v>2.3140000000000001</c:v>
                </c:pt>
                <c:pt idx="2489">
                  <c:v>2.3140000000000001</c:v>
                </c:pt>
                <c:pt idx="2490">
                  <c:v>2.3140000000000001</c:v>
                </c:pt>
                <c:pt idx="2491">
                  <c:v>2.3140000000000001</c:v>
                </c:pt>
                <c:pt idx="2492">
                  <c:v>2.3140000000000001</c:v>
                </c:pt>
                <c:pt idx="2493">
                  <c:v>2.3140000000000001</c:v>
                </c:pt>
                <c:pt idx="2494">
                  <c:v>2.3140000000000001</c:v>
                </c:pt>
                <c:pt idx="2495">
                  <c:v>2.3140000000000001</c:v>
                </c:pt>
                <c:pt idx="2496">
                  <c:v>2.3140000000000001</c:v>
                </c:pt>
                <c:pt idx="2497">
                  <c:v>2.3140000000000001</c:v>
                </c:pt>
                <c:pt idx="2498">
                  <c:v>2.3140000000000001</c:v>
                </c:pt>
                <c:pt idx="2499">
                  <c:v>2.3140000000000001</c:v>
                </c:pt>
                <c:pt idx="2500">
                  <c:v>2.3140000000000001</c:v>
                </c:pt>
                <c:pt idx="2501">
                  <c:v>2.3540000000000001</c:v>
                </c:pt>
                <c:pt idx="2502">
                  <c:v>2.3540000000000001</c:v>
                </c:pt>
                <c:pt idx="2503">
                  <c:v>2.3540000000000001</c:v>
                </c:pt>
                <c:pt idx="2504">
                  <c:v>2.3540000000000001</c:v>
                </c:pt>
                <c:pt idx="2505">
                  <c:v>2.3540000000000001</c:v>
                </c:pt>
                <c:pt idx="2506">
                  <c:v>2.3540000000000001</c:v>
                </c:pt>
                <c:pt idx="2507">
                  <c:v>2.3540000000000001</c:v>
                </c:pt>
                <c:pt idx="2508">
                  <c:v>2.3540000000000001</c:v>
                </c:pt>
                <c:pt idx="2509">
                  <c:v>2.3540000000000001</c:v>
                </c:pt>
                <c:pt idx="2510">
                  <c:v>2.3540000000000001</c:v>
                </c:pt>
                <c:pt idx="2511">
                  <c:v>2.3540000000000001</c:v>
                </c:pt>
                <c:pt idx="2512">
                  <c:v>2.3540000000000001</c:v>
                </c:pt>
                <c:pt idx="2513">
                  <c:v>2.3540000000000001</c:v>
                </c:pt>
                <c:pt idx="2514">
                  <c:v>2.3540000000000001</c:v>
                </c:pt>
                <c:pt idx="2515">
                  <c:v>2.3540000000000001</c:v>
                </c:pt>
                <c:pt idx="2516">
                  <c:v>2.3540000000000001</c:v>
                </c:pt>
                <c:pt idx="2517">
                  <c:v>2.3540000000000001</c:v>
                </c:pt>
                <c:pt idx="2518">
                  <c:v>2.3540000000000001</c:v>
                </c:pt>
                <c:pt idx="2519">
                  <c:v>2.3540000000000001</c:v>
                </c:pt>
                <c:pt idx="2520">
                  <c:v>2.3540000000000001</c:v>
                </c:pt>
                <c:pt idx="2521">
                  <c:v>2.3540000000000001</c:v>
                </c:pt>
                <c:pt idx="2522">
                  <c:v>2.3540000000000001</c:v>
                </c:pt>
                <c:pt idx="2523">
                  <c:v>2.3540000000000001</c:v>
                </c:pt>
                <c:pt idx="2524">
                  <c:v>2.3540000000000001</c:v>
                </c:pt>
                <c:pt idx="2525">
                  <c:v>2.3540000000000001</c:v>
                </c:pt>
                <c:pt idx="2526">
                  <c:v>2.3540000000000001</c:v>
                </c:pt>
                <c:pt idx="2527">
                  <c:v>2.3540000000000001</c:v>
                </c:pt>
                <c:pt idx="2528">
                  <c:v>2.3540000000000001</c:v>
                </c:pt>
                <c:pt idx="2529">
                  <c:v>2.3540000000000001</c:v>
                </c:pt>
                <c:pt idx="2530">
                  <c:v>2.3540000000000001</c:v>
                </c:pt>
                <c:pt idx="2531">
                  <c:v>2.3540000000000001</c:v>
                </c:pt>
                <c:pt idx="2532">
                  <c:v>2.3540000000000001</c:v>
                </c:pt>
                <c:pt idx="2533">
                  <c:v>2.39</c:v>
                </c:pt>
                <c:pt idx="2534">
                  <c:v>2.3940000000000001</c:v>
                </c:pt>
                <c:pt idx="2535">
                  <c:v>2.3940000000000001</c:v>
                </c:pt>
                <c:pt idx="2536">
                  <c:v>2.3940000000000001</c:v>
                </c:pt>
                <c:pt idx="2537">
                  <c:v>2.3940000000000001</c:v>
                </c:pt>
                <c:pt idx="2538">
                  <c:v>2.3940000000000001</c:v>
                </c:pt>
                <c:pt idx="2539">
                  <c:v>2.3940000000000001</c:v>
                </c:pt>
                <c:pt idx="2540">
                  <c:v>2.3940000000000001</c:v>
                </c:pt>
                <c:pt idx="2541">
                  <c:v>2.3940000000000001</c:v>
                </c:pt>
                <c:pt idx="2542">
                  <c:v>2.3940000000000001</c:v>
                </c:pt>
                <c:pt idx="2543">
                  <c:v>2.3940000000000001</c:v>
                </c:pt>
                <c:pt idx="2544">
                  <c:v>2.3940000000000001</c:v>
                </c:pt>
                <c:pt idx="2545">
                  <c:v>2.3940000000000001</c:v>
                </c:pt>
                <c:pt idx="2546">
                  <c:v>2.3940000000000001</c:v>
                </c:pt>
                <c:pt idx="2547">
                  <c:v>2.3940000000000001</c:v>
                </c:pt>
                <c:pt idx="2548">
                  <c:v>2.3940000000000001</c:v>
                </c:pt>
                <c:pt idx="2549">
                  <c:v>2.3940000000000001</c:v>
                </c:pt>
                <c:pt idx="2550">
                  <c:v>2.3940000000000001</c:v>
                </c:pt>
                <c:pt idx="2551">
                  <c:v>2.3940000000000001</c:v>
                </c:pt>
                <c:pt idx="2552">
                  <c:v>2.3940000000000001</c:v>
                </c:pt>
                <c:pt idx="2553">
                  <c:v>2.3940000000000001</c:v>
                </c:pt>
                <c:pt idx="2554">
                  <c:v>2.3940000000000001</c:v>
                </c:pt>
                <c:pt idx="2555">
                  <c:v>2.3940000000000001</c:v>
                </c:pt>
                <c:pt idx="2556">
                  <c:v>2.3940000000000001</c:v>
                </c:pt>
                <c:pt idx="2557">
                  <c:v>2.3940000000000001</c:v>
                </c:pt>
                <c:pt idx="2558">
                  <c:v>2.3940000000000001</c:v>
                </c:pt>
                <c:pt idx="2559">
                  <c:v>2.3940000000000001</c:v>
                </c:pt>
                <c:pt idx="2560">
                  <c:v>2.3940000000000001</c:v>
                </c:pt>
                <c:pt idx="2561">
                  <c:v>2.3940000000000001</c:v>
                </c:pt>
                <c:pt idx="2562">
                  <c:v>2.3940000000000001</c:v>
                </c:pt>
                <c:pt idx="2563">
                  <c:v>2.3940000000000001</c:v>
                </c:pt>
                <c:pt idx="2564">
                  <c:v>2.4319999999999991</c:v>
                </c:pt>
                <c:pt idx="2565">
                  <c:v>2.4340000000000002</c:v>
                </c:pt>
                <c:pt idx="2566">
                  <c:v>2.4340000000000002</c:v>
                </c:pt>
                <c:pt idx="2567">
                  <c:v>2.4340000000000002</c:v>
                </c:pt>
                <c:pt idx="2568">
                  <c:v>2.4340000000000002</c:v>
                </c:pt>
                <c:pt idx="2569">
                  <c:v>2.4340000000000002</c:v>
                </c:pt>
                <c:pt idx="2570">
                  <c:v>2.4340000000000002</c:v>
                </c:pt>
                <c:pt idx="2571">
                  <c:v>2.4340000000000002</c:v>
                </c:pt>
                <c:pt idx="2572">
                  <c:v>2.4340000000000002</c:v>
                </c:pt>
                <c:pt idx="2573">
                  <c:v>2.4340000000000002</c:v>
                </c:pt>
                <c:pt idx="2574">
                  <c:v>2.4340000000000002</c:v>
                </c:pt>
                <c:pt idx="2575">
                  <c:v>2.4340000000000002</c:v>
                </c:pt>
                <c:pt idx="2576">
                  <c:v>2.4340000000000002</c:v>
                </c:pt>
                <c:pt idx="2577">
                  <c:v>2.4340000000000002</c:v>
                </c:pt>
                <c:pt idx="2578">
                  <c:v>2.4340000000000002</c:v>
                </c:pt>
                <c:pt idx="2579">
                  <c:v>2.4340000000000002</c:v>
                </c:pt>
                <c:pt idx="2580">
                  <c:v>2.4340000000000002</c:v>
                </c:pt>
                <c:pt idx="2581">
                  <c:v>2.4340000000000002</c:v>
                </c:pt>
                <c:pt idx="2582">
                  <c:v>2.4340000000000002</c:v>
                </c:pt>
                <c:pt idx="2583">
                  <c:v>2.4340000000000002</c:v>
                </c:pt>
                <c:pt idx="2584">
                  <c:v>2.4340000000000002</c:v>
                </c:pt>
                <c:pt idx="2585">
                  <c:v>2.4340000000000002</c:v>
                </c:pt>
                <c:pt idx="2586">
                  <c:v>2.4340000000000002</c:v>
                </c:pt>
                <c:pt idx="2587">
                  <c:v>2.4340000000000002</c:v>
                </c:pt>
                <c:pt idx="2588">
                  <c:v>2.4340000000000002</c:v>
                </c:pt>
                <c:pt idx="2589">
                  <c:v>2.4340000000000002</c:v>
                </c:pt>
                <c:pt idx="2590">
                  <c:v>2.4340000000000002</c:v>
                </c:pt>
                <c:pt idx="2591">
                  <c:v>2.4340000000000002</c:v>
                </c:pt>
                <c:pt idx="2592">
                  <c:v>2.4340000000000002</c:v>
                </c:pt>
                <c:pt idx="2593">
                  <c:v>2.4340000000000002</c:v>
                </c:pt>
                <c:pt idx="2594">
                  <c:v>2.4340000000000002</c:v>
                </c:pt>
                <c:pt idx="2595">
                  <c:v>2.4660000000000002</c:v>
                </c:pt>
                <c:pt idx="2596">
                  <c:v>2.4700000000000002</c:v>
                </c:pt>
                <c:pt idx="2597">
                  <c:v>2.4700000000000002</c:v>
                </c:pt>
                <c:pt idx="2598">
                  <c:v>2.4700000000000002</c:v>
                </c:pt>
                <c:pt idx="2599">
                  <c:v>2.4700000000000002</c:v>
                </c:pt>
                <c:pt idx="2600">
                  <c:v>2.4700000000000002</c:v>
                </c:pt>
                <c:pt idx="2601">
                  <c:v>2.4700000000000002</c:v>
                </c:pt>
                <c:pt idx="2602">
                  <c:v>2.4700000000000002</c:v>
                </c:pt>
                <c:pt idx="2603">
                  <c:v>2.4700000000000002</c:v>
                </c:pt>
                <c:pt idx="2604">
                  <c:v>2.4700000000000002</c:v>
                </c:pt>
                <c:pt idx="2605">
                  <c:v>2.4700000000000002</c:v>
                </c:pt>
                <c:pt idx="2606">
                  <c:v>2.4700000000000002</c:v>
                </c:pt>
                <c:pt idx="2607">
                  <c:v>2.4700000000000002</c:v>
                </c:pt>
                <c:pt idx="2608">
                  <c:v>2.4700000000000002</c:v>
                </c:pt>
                <c:pt idx="2609">
                  <c:v>2.4700000000000002</c:v>
                </c:pt>
                <c:pt idx="2610">
                  <c:v>2.4700000000000002</c:v>
                </c:pt>
                <c:pt idx="2611">
                  <c:v>2.4700000000000002</c:v>
                </c:pt>
                <c:pt idx="2612">
                  <c:v>2.4700000000000002</c:v>
                </c:pt>
                <c:pt idx="2613">
                  <c:v>2.4700000000000002</c:v>
                </c:pt>
                <c:pt idx="2614">
                  <c:v>2.4700000000000002</c:v>
                </c:pt>
                <c:pt idx="2615">
                  <c:v>2.4700000000000002</c:v>
                </c:pt>
                <c:pt idx="2616">
                  <c:v>2.4700000000000002</c:v>
                </c:pt>
                <c:pt idx="2617">
                  <c:v>2.4700000000000002</c:v>
                </c:pt>
                <c:pt idx="2618">
                  <c:v>2.4700000000000002</c:v>
                </c:pt>
                <c:pt idx="2619">
                  <c:v>2.4700000000000002</c:v>
                </c:pt>
                <c:pt idx="2620">
                  <c:v>2.4700000000000002</c:v>
                </c:pt>
                <c:pt idx="2621">
                  <c:v>2.4700000000000002</c:v>
                </c:pt>
                <c:pt idx="2622">
                  <c:v>2.4700000000000002</c:v>
                </c:pt>
                <c:pt idx="2623">
                  <c:v>2.4700000000000002</c:v>
                </c:pt>
                <c:pt idx="2624">
                  <c:v>2.4700000000000002</c:v>
                </c:pt>
                <c:pt idx="2625">
                  <c:v>2.4980000000000002</c:v>
                </c:pt>
                <c:pt idx="2626">
                  <c:v>2.512</c:v>
                </c:pt>
                <c:pt idx="2627">
                  <c:v>2.512</c:v>
                </c:pt>
                <c:pt idx="2628">
                  <c:v>2.512</c:v>
                </c:pt>
                <c:pt idx="2629">
                  <c:v>2.512</c:v>
                </c:pt>
                <c:pt idx="2630">
                  <c:v>2.512</c:v>
                </c:pt>
                <c:pt idx="2631">
                  <c:v>2.512</c:v>
                </c:pt>
                <c:pt idx="2632">
                  <c:v>2.512</c:v>
                </c:pt>
                <c:pt idx="2633">
                  <c:v>2.512</c:v>
                </c:pt>
                <c:pt idx="2634">
                  <c:v>2.512</c:v>
                </c:pt>
                <c:pt idx="2635">
                  <c:v>2.512</c:v>
                </c:pt>
                <c:pt idx="2636">
                  <c:v>2.512</c:v>
                </c:pt>
                <c:pt idx="2637">
                  <c:v>2.512</c:v>
                </c:pt>
                <c:pt idx="2638">
                  <c:v>2.512</c:v>
                </c:pt>
                <c:pt idx="2639">
                  <c:v>2.512</c:v>
                </c:pt>
                <c:pt idx="2640">
                  <c:v>2.512</c:v>
                </c:pt>
                <c:pt idx="2641">
                  <c:v>2.512</c:v>
                </c:pt>
                <c:pt idx="2642">
                  <c:v>2.512</c:v>
                </c:pt>
                <c:pt idx="2643">
                  <c:v>2.512</c:v>
                </c:pt>
                <c:pt idx="2644">
                  <c:v>2.512</c:v>
                </c:pt>
                <c:pt idx="2645">
                  <c:v>2.512</c:v>
                </c:pt>
                <c:pt idx="2646">
                  <c:v>2.512</c:v>
                </c:pt>
                <c:pt idx="2647">
                  <c:v>2.512</c:v>
                </c:pt>
                <c:pt idx="2648">
                  <c:v>2.512</c:v>
                </c:pt>
                <c:pt idx="2649">
                  <c:v>2.512</c:v>
                </c:pt>
                <c:pt idx="2650">
                  <c:v>2.512</c:v>
                </c:pt>
                <c:pt idx="2651">
                  <c:v>2.512</c:v>
                </c:pt>
                <c:pt idx="2652">
                  <c:v>2.512</c:v>
                </c:pt>
                <c:pt idx="2653">
                  <c:v>2.512</c:v>
                </c:pt>
                <c:pt idx="2654">
                  <c:v>2.512</c:v>
                </c:pt>
                <c:pt idx="2655">
                  <c:v>2.512</c:v>
                </c:pt>
                <c:pt idx="2656">
                  <c:v>2.512</c:v>
                </c:pt>
                <c:pt idx="2657">
                  <c:v>2.512</c:v>
                </c:pt>
                <c:pt idx="2658">
                  <c:v>2.512</c:v>
                </c:pt>
                <c:pt idx="2659">
                  <c:v>2.5459999999999998</c:v>
                </c:pt>
                <c:pt idx="2660">
                  <c:v>2.552</c:v>
                </c:pt>
                <c:pt idx="2661">
                  <c:v>2.552</c:v>
                </c:pt>
                <c:pt idx="2662">
                  <c:v>2.552</c:v>
                </c:pt>
                <c:pt idx="2663">
                  <c:v>2.552</c:v>
                </c:pt>
                <c:pt idx="2664">
                  <c:v>2.552</c:v>
                </c:pt>
                <c:pt idx="2665">
                  <c:v>2.552</c:v>
                </c:pt>
                <c:pt idx="2666">
                  <c:v>2.552</c:v>
                </c:pt>
                <c:pt idx="2667">
                  <c:v>2.552</c:v>
                </c:pt>
                <c:pt idx="2668">
                  <c:v>2.552</c:v>
                </c:pt>
                <c:pt idx="2669">
                  <c:v>2.552</c:v>
                </c:pt>
                <c:pt idx="2670">
                  <c:v>2.552</c:v>
                </c:pt>
                <c:pt idx="2671">
                  <c:v>2.552</c:v>
                </c:pt>
                <c:pt idx="2672">
                  <c:v>2.552</c:v>
                </c:pt>
                <c:pt idx="2673">
                  <c:v>2.552</c:v>
                </c:pt>
                <c:pt idx="2674">
                  <c:v>2.552</c:v>
                </c:pt>
                <c:pt idx="2675">
                  <c:v>2.552</c:v>
                </c:pt>
                <c:pt idx="2676">
                  <c:v>2.552</c:v>
                </c:pt>
                <c:pt idx="2677">
                  <c:v>2.552</c:v>
                </c:pt>
                <c:pt idx="2678">
                  <c:v>2.552</c:v>
                </c:pt>
                <c:pt idx="2679">
                  <c:v>2.552</c:v>
                </c:pt>
                <c:pt idx="2680">
                  <c:v>2.552</c:v>
                </c:pt>
                <c:pt idx="2681">
                  <c:v>2.552</c:v>
                </c:pt>
                <c:pt idx="2682">
                  <c:v>2.552</c:v>
                </c:pt>
                <c:pt idx="2683">
                  <c:v>2.552</c:v>
                </c:pt>
                <c:pt idx="2684">
                  <c:v>2.552</c:v>
                </c:pt>
                <c:pt idx="2685">
                  <c:v>2.552</c:v>
                </c:pt>
                <c:pt idx="2686">
                  <c:v>2.552</c:v>
                </c:pt>
                <c:pt idx="2687">
                  <c:v>2.552</c:v>
                </c:pt>
                <c:pt idx="2688">
                  <c:v>2.552</c:v>
                </c:pt>
                <c:pt idx="2689">
                  <c:v>2.552</c:v>
                </c:pt>
                <c:pt idx="2690">
                  <c:v>2.552</c:v>
                </c:pt>
                <c:pt idx="2691">
                  <c:v>2.552</c:v>
                </c:pt>
                <c:pt idx="2692">
                  <c:v>2.5819999999999999</c:v>
                </c:pt>
                <c:pt idx="2693">
                  <c:v>2.5939999999999999</c:v>
                </c:pt>
                <c:pt idx="2694">
                  <c:v>2.5939999999999999</c:v>
                </c:pt>
                <c:pt idx="2695">
                  <c:v>2.5939999999999999</c:v>
                </c:pt>
                <c:pt idx="2696">
                  <c:v>2.5939999999999999</c:v>
                </c:pt>
                <c:pt idx="2697">
                  <c:v>2.5939999999999999</c:v>
                </c:pt>
                <c:pt idx="2698">
                  <c:v>2.5939999999999999</c:v>
                </c:pt>
                <c:pt idx="2699">
                  <c:v>2.5939999999999999</c:v>
                </c:pt>
                <c:pt idx="2700">
                  <c:v>2.5939999999999999</c:v>
                </c:pt>
                <c:pt idx="2701">
                  <c:v>2.5939999999999999</c:v>
                </c:pt>
                <c:pt idx="2702">
                  <c:v>2.5939999999999999</c:v>
                </c:pt>
                <c:pt idx="2703">
                  <c:v>2.5939999999999999</c:v>
                </c:pt>
                <c:pt idx="2704">
                  <c:v>2.5939999999999999</c:v>
                </c:pt>
                <c:pt idx="2705">
                  <c:v>2.5939999999999999</c:v>
                </c:pt>
                <c:pt idx="2706">
                  <c:v>2.5939999999999999</c:v>
                </c:pt>
                <c:pt idx="2707">
                  <c:v>2.5939999999999999</c:v>
                </c:pt>
                <c:pt idx="2708">
                  <c:v>2.5939999999999999</c:v>
                </c:pt>
                <c:pt idx="2709">
                  <c:v>2.5939999999999999</c:v>
                </c:pt>
                <c:pt idx="2710">
                  <c:v>2.5939999999999999</c:v>
                </c:pt>
                <c:pt idx="2711">
                  <c:v>2.5939999999999999</c:v>
                </c:pt>
                <c:pt idx="2712">
                  <c:v>2.5939999999999999</c:v>
                </c:pt>
                <c:pt idx="2713">
                  <c:v>2.5939999999999999</c:v>
                </c:pt>
                <c:pt idx="2714">
                  <c:v>2.5939999999999999</c:v>
                </c:pt>
                <c:pt idx="2715">
                  <c:v>2.5939999999999999</c:v>
                </c:pt>
                <c:pt idx="2716">
                  <c:v>2.5939999999999999</c:v>
                </c:pt>
                <c:pt idx="2717">
                  <c:v>2.5939999999999999</c:v>
                </c:pt>
                <c:pt idx="2718">
                  <c:v>2.5939999999999999</c:v>
                </c:pt>
                <c:pt idx="2719">
                  <c:v>2.5939999999999999</c:v>
                </c:pt>
                <c:pt idx="2720">
                  <c:v>2.5939999999999999</c:v>
                </c:pt>
                <c:pt idx="2721">
                  <c:v>2.5939999999999999</c:v>
                </c:pt>
                <c:pt idx="2722">
                  <c:v>2.5939999999999999</c:v>
                </c:pt>
                <c:pt idx="2723">
                  <c:v>2.5939999999999999</c:v>
                </c:pt>
                <c:pt idx="2724">
                  <c:v>2.5939999999999999</c:v>
                </c:pt>
                <c:pt idx="2725">
                  <c:v>2.5939999999999999</c:v>
                </c:pt>
                <c:pt idx="2726">
                  <c:v>2.6040000000000001</c:v>
                </c:pt>
                <c:pt idx="2727">
                  <c:v>2.6339999999999999</c:v>
                </c:pt>
                <c:pt idx="2728">
                  <c:v>2.6339999999999999</c:v>
                </c:pt>
                <c:pt idx="2729">
                  <c:v>2.6339999999999999</c:v>
                </c:pt>
                <c:pt idx="2730">
                  <c:v>2.6339999999999999</c:v>
                </c:pt>
                <c:pt idx="2731">
                  <c:v>2.6339999999999999</c:v>
                </c:pt>
                <c:pt idx="2732">
                  <c:v>2.6339999999999999</c:v>
                </c:pt>
                <c:pt idx="2733">
                  <c:v>2.6339999999999999</c:v>
                </c:pt>
                <c:pt idx="2734">
                  <c:v>2.6339999999999999</c:v>
                </c:pt>
                <c:pt idx="2735">
                  <c:v>2.6339999999999999</c:v>
                </c:pt>
                <c:pt idx="2736">
                  <c:v>2.6339999999999999</c:v>
                </c:pt>
                <c:pt idx="2737">
                  <c:v>2.6339999999999999</c:v>
                </c:pt>
                <c:pt idx="2738">
                  <c:v>2.6339999999999999</c:v>
                </c:pt>
                <c:pt idx="2739">
                  <c:v>2.6339999999999999</c:v>
                </c:pt>
                <c:pt idx="2740">
                  <c:v>2.6339999999999999</c:v>
                </c:pt>
                <c:pt idx="2741">
                  <c:v>2.6339999999999999</c:v>
                </c:pt>
                <c:pt idx="2742">
                  <c:v>2.6339999999999999</c:v>
                </c:pt>
                <c:pt idx="2743">
                  <c:v>2.6339999999999999</c:v>
                </c:pt>
                <c:pt idx="2744">
                  <c:v>2.6339999999999999</c:v>
                </c:pt>
                <c:pt idx="2745">
                  <c:v>2.6339999999999999</c:v>
                </c:pt>
                <c:pt idx="2746">
                  <c:v>2.6339999999999999</c:v>
                </c:pt>
                <c:pt idx="2747">
                  <c:v>2.6339999999999999</c:v>
                </c:pt>
                <c:pt idx="2748">
                  <c:v>2.6339999999999999</c:v>
                </c:pt>
                <c:pt idx="2749">
                  <c:v>2.6339999999999999</c:v>
                </c:pt>
                <c:pt idx="2750">
                  <c:v>2.6339999999999999</c:v>
                </c:pt>
                <c:pt idx="2751">
                  <c:v>2.6339999999999999</c:v>
                </c:pt>
                <c:pt idx="2752">
                  <c:v>2.6339999999999999</c:v>
                </c:pt>
                <c:pt idx="2753">
                  <c:v>2.6339999999999999</c:v>
                </c:pt>
                <c:pt idx="2754">
                  <c:v>2.6339999999999999</c:v>
                </c:pt>
                <c:pt idx="2755">
                  <c:v>2.6339999999999999</c:v>
                </c:pt>
                <c:pt idx="2756">
                  <c:v>2.6339999999999999</c:v>
                </c:pt>
                <c:pt idx="2757">
                  <c:v>2.6339999999999999</c:v>
                </c:pt>
                <c:pt idx="2758">
                  <c:v>2.6720000000000002</c:v>
                </c:pt>
                <c:pt idx="2759">
                  <c:v>2.6739999999999999</c:v>
                </c:pt>
                <c:pt idx="2760">
                  <c:v>2.6739999999999999</c:v>
                </c:pt>
                <c:pt idx="2761">
                  <c:v>2.6739999999999999</c:v>
                </c:pt>
                <c:pt idx="2762">
                  <c:v>2.6739999999999999</c:v>
                </c:pt>
                <c:pt idx="2763">
                  <c:v>2.6739999999999999</c:v>
                </c:pt>
                <c:pt idx="2764">
                  <c:v>2.6739999999999999</c:v>
                </c:pt>
                <c:pt idx="2765">
                  <c:v>2.6739999999999999</c:v>
                </c:pt>
                <c:pt idx="2766">
                  <c:v>2.6739999999999999</c:v>
                </c:pt>
                <c:pt idx="2767">
                  <c:v>2.6739999999999999</c:v>
                </c:pt>
                <c:pt idx="2768">
                  <c:v>2.6739999999999999</c:v>
                </c:pt>
                <c:pt idx="2769">
                  <c:v>2.6739999999999999</c:v>
                </c:pt>
                <c:pt idx="2770">
                  <c:v>2.6739999999999999</c:v>
                </c:pt>
                <c:pt idx="2771">
                  <c:v>2.6739999999999999</c:v>
                </c:pt>
                <c:pt idx="2772">
                  <c:v>2.6739999999999999</c:v>
                </c:pt>
                <c:pt idx="2773">
                  <c:v>2.6739999999999999</c:v>
                </c:pt>
                <c:pt idx="2774">
                  <c:v>2.6739999999999999</c:v>
                </c:pt>
                <c:pt idx="2775">
                  <c:v>2.6739999999999999</c:v>
                </c:pt>
                <c:pt idx="2776">
                  <c:v>2.6739999999999999</c:v>
                </c:pt>
                <c:pt idx="2777">
                  <c:v>2.6739999999999999</c:v>
                </c:pt>
                <c:pt idx="2778">
                  <c:v>2.6739999999999999</c:v>
                </c:pt>
                <c:pt idx="2779">
                  <c:v>2.6739999999999999</c:v>
                </c:pt>
                <c:pt idx="2780">
                  <c:v>2.6739999999999999</c:v>
                </c:pt>
                <c:pt idx="2781">
                  <c:v>2.6739999999999999</c:v>
                </c:pt>
                <c:pt idx="2782">
                  <c:v>2.6739999999999999</c:v>
                </c:pt>
                <c:pt idx="2783">
                  <c:v>2.6739999999999999</c:v>
                </c:pt>
                <c:pt idx="2784">
                  <c:v>2.6739999999999999</c:v>
                </c:pt>
                <c:pt idx="2785">
                  <c:v>2.6739999999999999</c:v>
                </c:pt>
                <c:pt idx="2786">
                  <c:v>2.6739999999999999</c:v>
                </c:pt>
                <c:pt idx="2787">
                  <c:v>2.6739999999999999</c:v>
                </c:pt>
                <c:pt idx="2788">
                  <c:v>2.6739999999999999</c:v>
                </c:pt>
                <c:pt idx="2789">
                  <c:v>2.6739999999999999</c:v>
                </c:pt>
                <c:pt idx="2790">
                  <c:v>2.6739999999999999</c:v>
                </c:pt>
                <c:pt idx="2791">
                  <c:v>2.6840000000000002</c:v>
                </c:pt>
                <c:pt idx="2792">
                  <c:v>2.7160000000000002</c:v>
                </c:pt>
                <c:pt idx="2793">
                  <c:v>2.7160000000000002</c:v>
                </c:pt>
                <c:pt idx="2794">
                  <c:v>2.7160000000000002</c:v>
                </c:pt>
                <c:pt idx="2795">
                  <c:v>2.7160000000000002</c:v>
                </c:pt>
                <c:pt idx="2796">
                  <c:v>2.7160000000000002</c:v>
                </c:pt>
                <c:pt idx="2797">
                  <c:v>2.7160000000000002</c:v>
                </c:pt>
                <c:pt idx="2798">
                  <c:v>2.7160000000000002</c:v>
                </c:pt>
                <c:pt idx="2799">
                  <c:v>2.7160000000000002</c:v>
                </c:pt>
                <c:pt idx="2800">
                  <c:v>2.7160000000000002</c:v>
                </c:pt>
                <c:pt idx="2801">
                  <c:v>2.7160000000000002</c:v>
                </c:pt>
                <c:pt idx="2802">
                  <c:v>2.7160000000000002</c:v>
                </c:pt>
                <c:pt idx="2803">
                  <c:v>2.7160000000000002</c:v>
                </c:pt>
                <c:pt idx="2804">
                  <c:v>2.7160000000000002</c:v>
                </c:pt>
                <c:pt idx="2805">
                  <c:v>2.7160000000000002</c:v>
                </c:pt>
                <c:pt idx="2806">
                  <c:v>2.7160000000000002</c:v>
                </c:pt>
                <c:pt idx="2807">
                  <c:v>2.7160000000000002</c:v>
                </c:pt>
                <c:pt idx="2808">
                  <c:v>2.7160000000000002</c:v>
                </c:pt>
                <c:pt idx="2809">
                  <c:v>2.7160000000000002</c:v>
                </c:pt>
                <c:pt idx="2810">
                  <c:v>2.7160000000000002</c:v>
                </c:pt>
                <c:pt idx="2811">
                  <c:v>2.7160000000000002</c:v>
                </c:pt>
                <c:pt idx="2812">
                  <c:v>2.7160000000000002</c:v>
                </c:pt>
                <c:pt idx="2813">
                  <c:v>2.7160000000000002</c:v>
                </c:pt>
                <c:pt idx="2814">
                  <c:v>2.7160000000000002</c:v>
                </c:pt>
                <c:pt idx="2815">
                  <c:v>2.7160000000000002</c:v>
                </c:pt>
                <c:pt idx="2816">
                  <c:v>2.7160000000000002</c:v>
                </c:pt>
                <c:pt idx="2817">
                  <c:v>2.7160000000000002</c:v>
                </c:pt>
                <c:pt idx="2818">
                  <c:v>2.7160000000000002</c:v>
                </c:pt>
                <c:pt idx="2819">
                  <c:v>2.7160000000000002</c:v>
                </c:pt>
                <c:pt idx="2820">
                  <c:v>2.7160000000000002</c:v>
                </c:pt>
                <c:pt idx="2821">
                  <c:v>2.7160000000000002</c:v>
                </c:pt>
                <c:pt idx="2822">
                  <c:v>2.7160000000000002</c:v>
                </c:pt>
                <c:pt idx="2823">
                  <c:v>2.7160000000000002</c:v>
                </c:pt>
                <c:pt idx="2824">
                  <c:v>2.7160000000000002</c:v>
                </c:pt>
                <c:pt idx="2825">
                  <c:v>2.7160000000000002</c:v>
                </c:pt>
                <c:pt idx="2826">
                  <c:v>2.7559999999999998</c:v>
                </c:pt>
                <c:pt idx="2827">
                  <c:v>2.7559999999999998</c:v>
                </c:pt>
                <c:pt idx="2828">
                  <c:v>2.7559999999999998</c:v>
                </c:pt>
                <c:pt idx="2829">
                  <c:v>2.7559999999999998</c:v>
                </c:pt>
                <c:pt idx="2830">
                  <c:v>2.7559999999999998</c:v>
                </c:pt>
                <c:pt idx="2831">
                  <c:v>2.7559999999999998</c:v>
                </c:pt>
                <c:pt idx="2832">
                  <c:v>2.7559999999999998</c:v>
                </c:pt>
                <c:pt idx="2833">
                  <c:v>2.7559999999999998</c:v>
                </c:pt>
                <c:pt idx="2834">
                  <c:v>2.7559999999999998</c:v>
                </c:pt>
                <c:pt idx="2835">
                  <c:v>2.7559999999999998</c:v>
                </c:pt>
                <c:pt idx="2836">
                  <c:v>2.7559999999999998</c:v>
                </c:pt>
                <c:pt idx="2837">
                  <c:v>2.7559999999999998</c:v>
                </c:pt>
                <c:pt idx="2838">
                  <c:v>2.7559999999999998</c:v>
                </c:pt>
                <c:pt idx="2839">
                  <c:v>2.7559999999999998</c:v>
                </c:pt>
                <c:pt idx="2840">
                  <c:v>2.7559999999999998</c:v>
                </c:pt>
                <c:pt idx="2841">
                  <c:v>2.7559999999999998</c:v>
                </c:pt>
                <c:pt idx="2842">
                  <c:v>2.7559999999999998</c:v>
                </c:pt>
                <c:pt idx="2843">
                  <c:v>2.7559999999999998</c:v>
                </c:pt>
                <c:pt idx="2844">
                  <c:v>2.7559999999999998</c:v>
                </c:pt>
                <c:pt idx="2845">
                  <c:v>2.7559999999999998</c:v>
                </c:pt>
                <c:pt idx="2846">
                  <c:v>2.7559999999999998</c:v>
                </c:pt>
                <c:pt idx="2847">
                  <c:v>2.7559999999999998</c:v>
                </c:pt>
                <c:pt idx="2848">
                  <c:v>2.7559999999999998</c:v>
                </c:pt>
                <c:pt idx="2849">
                  <c:v>2.7559999999999998</c:v>
                </c:pt>
                <c:pt idx="2850">
                  <c:v>2.7559999999999998</c:v>
                </c:pt>
                <c:pt idx="2851">
                  <c:v>2.7559999999999998</c:v>
                </c:pt>
                <c:pt idx="2852">
                  <c:v>2.7559999999999998</c:v>
                </c:pt>
                <c:pt idx="2853">
                  <c:v>2.7559999999999998</c:v>
                </c:pt>
                <c:pt idx="2854">
                  <c:v>2.7559999999999998</c:v>
                </c:pt>
                <c:pt idx="2855">
                  <c:v>2.7559999999999998</c:v>
                </c:pt>
                <c:pt idx="2856">
                  <c:v>2.7559999999999998</c:v>
                </c:pt>
                <c:pt idx="2857">
                  <c:v>2.7559999999999998</c:v>
                </c:pt>
                <c:pt idx="2858">
                  <c:v>2.7559999999999998</c:v>
                </c:pt>
                <c:pt idx="2859">
                  <c:v>2.798</c:v>
                </c:pt>
                <c:pt idx="2860">
                  <c:v>2.798</c:v>
                </c:pt>
                <c:pt idx="2861">
                  <c:v>2.798</c:v>
                </c:pt>
                <c:pt idx="2862">
                  <c:v>2.798</c:v>
                </c:pt>
                <c:pt idx="2863">
                  <c:v>2.798</c:v>
                </c:pt>
                <c:pt idx="2864">
                  <c:v>2.798</c:v>
                </c:pt>
                <c:pt idx="2865">
                  <c:v>2.798</c:v>
                </c:pt>
                <c:pt idx="2866">
                  <c:v>2.798</c:v>
                </c:pt>
                <c:pt idx="2867">
                  <c:v>2.798</c:v>
                </c:pt>
                <c:pt idx="2868">
                  <c:v>2.798</c:v>
                </c:pt>
                <c:pt idx="2869">
                  <c:v>2.798</c:v>
                </c:pt>
                <c:pt idx="2870">
                  <c:v>2.798</c:v>
                </c:pt>
                <c:pt idx="2871">
                  <c:v>2.798</c:v>
                </c:pt>
                <c:pt idx="2872">
                  <c:v>2.798</c:v>
                </c:pt>
                <c:pt idx="2873">
                  <c:v>2.798</c:v>
                </c:pt>
                <c:pt idx="2874">
                  <c:v>2.798</c:v>
                </c:pt>
                <c:pt idx="2875">
                  <c:v>2.798</c:v>
                </c:pt>
                <c:pt idx="2876">
                  <c:v>2.798</c:v>
                </c:pt>
                <c:pt idx="2877">
                  <c:v>2.798</c:v>
                </c:pt>
                <c:pt idx="2878">
                  <c:v>2.798</c:v>
                </c:pt>
                <c:pt idx="2879">
                  <c:v>2.798</c:v>
                </c:pt>
                <c:pt idx="2880">
                  <c:v>2.798</c:v>
                </c:pt>
                <c:pt idx="2881">
                  <c:v>2.798</c:v>
                </c:pt>
                <c:pt idx="2882">
                  <c:v>2.798</c:v>
                </c:pt>
                <c:pt idx="2883">
                  <c:v>2.798</c:v>
                </c:pt>
                <c:pt idx="2884">
                  <c:v>2.798</c:v>
                </c:pt>
                <c:pt idx="2885">
                  <c:v>2.798</c:v>
                </c:pt>
                <c:pt idx="2886">
                  <c:v>2.798</c:v>
                </c:pt>
                <c:pt idx="2887">
                  <c:v>2.798</c:v>
                </c:pt>
                <c:pt idx="2888">
                  <c:v>2.798</c:v>
                </c:pt>
                <c:pt idx="2889">
                  <c:v>2.798</c:v>
                </c:pt>
                <c:pt idx="2890">
                  <c:v>2.798</c:v>
                </c:pt>
                <c:pt idx="2891">
                  <c:v>2.798</c:v>
                </c:pt>
                <c:pt idx="2892">
                  <c:v>2.798</c:v>
                </c:pt>
                <c:pt idx="2893">
                  <c:v>2.798</c:v>
                </c:pt>
                <c:pt idx="2894">
                  <c:v>2.798</c:v>
                </c:pt>
                <c:pt idx="2895">
                  <c:v>2.84</c:v>
                </c:pt>
                <c:pt idx="2896">
                  <c:v>2.84</c:v>
                </c:pt>
                <c:pt idx="2897">
                  <c:v>2.84</c:v>
                </c:pt>
                <c:pt idx="2898">
                  <c:v>2.84</c:v>
                </c:pt>
                <c:pt idx="2899">
                  <c:v>2.84</c:v>
                </c:pt>
                <c:pt idx="2900">
                  <c:v>2.84</c:v>
                </c:pt>
                <c:pt idx="2901">
                  <c:v>2.84</c:v>
                </c:pt>
                <c:pt idx="2902">
                  <c:v>2.84</c:v>
                </c:pt>
                <c:pt idx="2903">
                  <c:v>2.84</c:v>
                </c:pt>
                <c:pt idx="2904">
                  <c:v>2.84</c:v>
                </c:pt>
                <c:pt idx="2905">
                  <c:v>2.84</c:v>
                </c:pt>
                <c:pt idx="2906">
                  <c:v>2.84</c:v>
                </c:pt>
                <c:pt idx="2907">
                  <c:v>2.84</c:v>
                </c:pt>
                <c:pt idx="2908">
                  <c:v>2.84</c:v>
                </c:pt>
                <c:pt idx="2909">
                  <c:v>2.84</c:v>
                </c:pt>
                <c:pt idx="2910">
                  <c:v>2.84</c:v>
                </c:pt>
                <c:pt idx="2911">
                  <c:v>2.84</c:v>
                </c:pt>
                <c:pt idx="2912">
                  <c:v>2.84</c:v>
                </c:pt>
                <c:pt idx="2913">
                  <c:v>2.84</c:v>
                </c:pt>
                <c:pt idx="2914">
                  <c:v>2.84</c:v>
                </c:pt>
                <c:pt idx="2915">
                  <c:v>2.84</c:v>
                </c:pt>
                <c:pt idx="2916">
                  <c:v>2.84</c:v>
                </c:pt>
                <c:pt idx="2917">
                  <c:v>2.84</c:v>
                </c:pt>
                <c:pt idx="2918">
                  <c:v>2.84</c:v>
                </c:pt>
                <c:pt idx="2919">
                  <c:v>2.84</c:v>
                </c:pt>
                <c:pt idx="2920">
                  <c:v>2.84</c:v>
                </c:pt>
                <c:pt idx="2921">
                  <c:v>2.84</c:v>
                </c:pt>
                <c:pt idx="2922">
                  <c:v>2.84</c:v>
                </c:pt>
                <c:pt idx="2923">
                  <c:v>2.84</c:v>
                </c:pt>
                <c:pt idx="2924">
                  <c:v>2.84</c:v>
                </c:pt>
                <c:pt idx="2925">
                  <c:v>2.84</c:v>
                </c:pt>
                <c:pt idx="2926">
                  <c:v>2.84</c:v>
                </c:pt>
                <c:pt idx="2927">
                  <c:v>2.84</c:v>
                </c:pt>
                <c:pt idx="2928">
                  <c:v>2.84</c:v>
                </c:pt>
                <c:pt idx="2929">
                  <c:v>2.8679999999999999</c:v>
                </c:pt>
                <c:pt idx="2930">
                  <c:v>2.88</c:v>
                </c:pt>
                <c:pt idx="2931">
                  <c:v>2.88</c:v>
                </c:pt>
                <c:pt idx="2932">
                  <c:v>2.88</c:v>
                </c:pt>
                <c:pt idx="2933">
                  <c:v>2.88</c:v>
                </c:pt>
                <c:pt idx="2934">
                  <c:v>2.88</c:v>
                </c:pt>
                <c:pt idx="2935">
                  <c:v>2.88</c:v>
                </c:pt>
                <c:pt idx="2936">
                  <c:v>2.88</c:v>
                </c:pt>
                <c:pt idx="2937">
                  <c:v>2.88</c:v>
                </c:pt>
                <c:pt idx="2938">
                  <c:v>2.88</c:v>
                </c:pt>
                <c:pt idx="2939">
                  <c:v>2.88</c:v>
                </c:pt>
                <c:pt idx="2940">
                  <c:v>2.88</c:v>
                </c:pt>
                <c:pt idx="2941">
                  <c:v>2.88</c:v>
                </c:pt>
                <c:pt idx="2942">
                  <c:v>2.88</c:v>
                </c:pt>
                <c:pt idx="2943">
                  <c:v>2.88</c:v>
                </c:pt>
                <c:pt idx="2944">
                  <c:v>2.88</c:v>
                </c:pt>
                <c:pt idx="2945">
                  <c:v>2.88</c:v>
                </c:pt>
                <c:pt idx="2946">
                  <c:v>2.88</c:v>
                </c:pt>
                <c:pt idx="2947">
                  <c:v>2.88</c:v>
                </c:pt>
                <c:pt idx="2948">
                  <c:v>2.88</c:v>
                </c:pt>
                <c:pt idx="2949">
                  <c:v>2.88</c:v>
                </c:pt>
                <c:pt idx="2950">
                  <c:v>2.88</c:v>
                </c:pt>
                <c:pt idx="2951">
                  <c:v>2.88</c:v>
                </c:pt>
                <c:pt idx="2952">
                  <c:v>2.88</c:v>
                </c:pt>
                <c:pt idx="2953">
                  <c:v>2.88</c:v>
                </c:pt>
                <c:pt idx="2954">
                  <c:v>2.88</c:v>
                </c:pt>
                <c:pt idx="2955">
                  <c:v>2.88</c:v>
                </c:pt>
                <c:pt idx="2956">
                  <c:v>2.88</c:v>
                </c:pt>
                <c:pt idx="2957">
                  <c:v>2.88</c:v>
                </c:pt>
                <c:pt idx="2958">
                  <c:v>2.88</c:v>
                </c:pt>
                <c:pt idx="2959">
                  <c:v>2.88</c:v>
                </c:pt>
                <c:pt idx="2960">
                  <c:v>2.88</c:v>
                </c:pt>
                <c:pt idx="2961">
                  <c:v>2.88</c:v>
                </c:pt>
                <c:pt idx="2962">
                  <c:v>2.88</c:v>
                </c:pt>
                <c:pt idx="2963">
                  <c:v>2.895999999999999</c:v>
                </c:pt>
                <c:pt idx="2964">
                  <c:v>2.9239999999999999</c:v>
                </c:pt>
                <c:pt idx="2965">
                  <c:v>2.9239999999999999</c:v>
                </c:pt>
                <c:pt idx="2966">
                  <c:v>2.9239999999999999</c:v>
                </c:pt>
                <c:pt idx="2967">
                  <c:v>2.9239999999999999</c:v>
                </c:pt>
                <c:pt idx="2968">
                  <c:v>2.9239999999999999</c:v>
                </c:pt>
                <c:pt idx="2969">
                  <c:v>2.9239999999999999</c:v>
                </c:pt>
                <c:pt idx="2970">
                  <c:v>2.9239999999999999</c:v>
                </c:pt>
                <c:pt idx="2971">
                  <c:v>2.9239999999999999</c:v>
                </c:pt>
                <c:pt idx="2972">
                  <c:v>2.9239999999999999</c:v>
                </c:pt>
                <c:pt idx="2973">
                  <c:v>2.9239999999999999</c:v>
                </c:pt>
                <c:pt idx="2974">
                  <c:v>2.9239999999999999</c:v>
                </c:pt>
                <c:pt idx="2975">
                  <c:v>2.9239999999999999</c:v>
                </c:pt>
                <c:pt idx="2976">
                  <c:v>2.9239999999999999</c:v>
                </c:pt>
                <c:pt idx="2977">
                  <c:v>2.9239999999999999</c:v>
                </c:pt>
                <c:pt idx="2978">
                  <c:v>2.9239999999999999</c:v>
                </c:pt>
                <c:pt idx="2979">
                  <c:v>2.9239999999999999</c:v>
                </c:pt>
                <c:pt idx="2980">
                  <c:v>2.9239999999999999</c:v>
                </c:pt>
                <c:pt idx="2981">
                  <c:v>2.9239999999999999</c:v>
                </c:pt>
                <c:pt idx="2982">
                  <c:v>2.9239999999999999</c:v>
                </c:pt>
                <c:pt idx="2983">
                  <c:v>2.9239999999999999</c:v>
                </c:pt>
                <c:pt idx="2984">
                  <c:v>2.9239999999999999</c:v>
                </c:pt>
                <c:pt idx="2985">
                  <c:v>2.9239999999999999</c:v>
                </c:pt>
                <c:pt idx="2986">
                  <c:v>2.9239999999999999</c:v>
                </c:pt>
                <c:pt idx="2987">
                  <c:v>2.9239999999999999</c:v>
                </c:pt>
                <c:pt idx="2988">
                  <c:v>2.9239999999999999</c:v>
                </c:pt>
                <c:pt idx="2989">
                  <c:v>2.9239999999999999</c:v>
                </c:pt>
                <c:pt idx="2990">
                  <c:v>2.9239999999999999</c:v>
                </c:pt>
                <c:pt idx="2991">
                  <c:v>2.9239999999999999</c:v>
                </c:pt>
                <c:pt idx="2992">
                  <c:v>2.9239999999999999</c:v>
                </c:pt>
                <c:pt idx="2993">
                  <c:v>2.9239999999999999</c:v>
                </c:pt>
                <c:pt idx="2994">
                  <c:v>2.9239999999999999</c:v>
                </c:pt>
                <c:pt idx="2995">
                  <c:v>2.9239999999999999</c:v>
                </c:pt>
                <c:pt idx="2996">
                  <c:v>2.9239999999999999</c:v>
                </c:pt>
                <c:pt idx="2997">
                  <c:v>2.9239999999999999</c:v>
                </c:pt>
                <c:pt idx="2998">
                  <c:v>2.9239999999999999</c:v>
                </c:pt>
                <c:pt idx="2999">
                  <c:v>2.9239999999999999</c:v>
                </c:pt>
                <c:pt idx="3000">
                  <c:v>2.9660000000000002</c:v>
                </c:pt>
                <c:pt idx="3001">
                  <c:v>2.9660000000000002</c:v>
                </c:pt>
                <c:pt idx="3002">
                  <c:v>2.9660000000000002</c:v>
                </c:pt>
                <c:pt idx="3003">
                  <c:v>2.9660000000000002</c:v>
                </c:pt>
                <c:pt idx="3004">
                  <c:v>2.9660000000000002</c:v>
                </c:pt>
                <c:pt idx="3005">
                  <c:v>2.9660000000000002</c:v>
                </c:pt>
                <c:pt idx="3006">
                  <c:v>2.9660000000000002</c:v>
                </c:pt>
                <c:pt idx="3007">
                  <c:v>2.9660000000000002</c:v>
                </c:pt>
                <c:pt idx="3008">
                  <c:v>2.9660000000000002</c:v>
                </c:pt>
                <c:pt idx="3009">
                  <c:v>2.9660000000000002</c:v>
                </c:pt>
                <c:pt idx="3010">
                  <c:v>2.9660000000000002</c:v>
                </c:pt>
                <c:pt idx="3011">
                  <c:v>2.9660000000000002</c:v>
                </c:pt>
                <c:pt idx="3012">
                  <c:v>2.9660000000000002</c:v>
                </c:pt>
                <c:pt idx="3013">
                  <c:v>2.9660000000000002</c:v>
                </c:pt>
                <c:pt idx="3014">
                  <c:v>2.9660000000000002</c:v>
                </c:pt>
                <c:pt idx="3015">
                  <c:v>2.9660000000000002</c:v>
                </c:pt>
                <c:pt idx="3016">
                  <c:v>2.9660000000000002</c:v>
                </c:pt>
                <c:pt idx="3017">
                  <c:v>2.9660000000000002</c:v>
                </c:pt>
                <c:pt idx="3018">
                  <c:v>2.9660000000000002</c:v>
                </c:pt>
                <c:pt idx="3019">
                  <c:v>2.9660000000000002</c:v>
                </c:pt>
                <c:pt idx="3020">
                  <c:v>2.9660000000000002</c:v>
                </c:pt>
                <c:pt idx="3021">
                  <c:v>2.9660000000000002</c:v>
                </c:pt>
                <c:pt idx="3022">
                  <c:v>2.9660000000000002</c:v>
                </c:pt>
                <c:pt idx="3023">
                  <c:v>2.9660000000000002</c:v>
                </c:pt>
                <c:pt idx="3024">
                  <c:v>2.9660000000000002</c:v>
                </c:pt>
                <c:pt idx="3025">
                  <c:v>2.9660000000000002</c:v>
                </c:pt>
                <c:pt idx="3026">
                  <c:v>2.9660000000000002</c:v>
                </c:pt>
                <c:pt idx="3027">
                  <c:v>2.9660000000000002</c:v>
                </c:pt>
                <c:pt idx="3028">
                  <c:v>2.9660000000000002</c:v>
                </c:pt>
                <c:pt idx="3029">
                  <c:v>2.9660000000000002</c:v>
                </c:pt>
                <c:pt idx="3030">
                  <c:v>2.9660000000000002</c:v>
                </c:pt>
                <c:pt idx="3031">
                  <c:v>2.9660000000000002</c:v>
                </c:pt>
                <c:pt idx="3032">
                  <c:v>2.9660000000000002</c:v>
                </c:pt>
                <c:pt idx="3033">
                  <c:v>2.9660000000000002</c:v>
                </c:pt>
                <c:pt idx="3034">
                  <c:v>2.9660000000000002</c:v>
                </c:pt>
                <c:pt idx="3035">
                  <c:v>2.9660000000000002</c:v>
                </c:pt>
                <c:pt idx="3036">
                  <c:v>3</c:v>
                </c:pt>
                <c:pt idx="3037">
                  <c:v>3.008</c:v>
                </c:pt>
                <c:pt idx="3038">
                  <c:v>3.008</c:v>
                </c:pt>
                <c:pt idx="3039">
                  <c:v>3.008</c:v>
                </c:pt>
                <c:pt idx="3040">
                  <c:v>3.008</c:v>
                </c:pt>
                <c:pt idx="3041">
                  <c:v>3.008</c:v>
                </c:pt>
                <c:pt idx="3042">
                  <c:v>3.008</c:v>
                </c:pt>
                <c:pt idx="3043">
                  <c:v>3.008</c:v>
                </c:pt>
                <c:pt idx="3044">
                  <c:v>3.008</c:v>
                </c:pt>
                <c:pt idx="3045">
                  <c:v>3.008</c:v>
                </c:pt>
                <c:pt idx="3046">
                  <c:v>3.008</c:v>
                </c:pt>
                <c:pt idx="3047">
                  <c:v>3.008</c:v>
                </c:pt>
                <c:pt idx="3048">
                  <c:v>3.008</c:v>
                </c:pt>
                <c:pt idx="3049">
                  <c:v>3.008</c:v>
                </c:pt>
                <c:pt idx="3050">
                  <c:v>3.008</c:v>
                </c:pt>
                <c:pt idx="3051">
                  <c:v>3.008</c:v>
                </c:pt>
                <c:pt idx="3052">
                  <c:v>3.008</c:v>
                </c:pt>
                <c:pt idx="3053">
                  <c:v>3.008</c:v>
                </c:pt>
                <c:pt idx="3054">
                  <c:v>3.008</c:v>
                </c:pt>
                <c:pt idx="3055">
                  <c:v>3.008</c:v>
                </c:pt>
                <c:pt idx="3056">
                  <c:v>3.008</c:v>
                </c:pt>
                <c:pt idx="3057">
                  <c:v>3.008</c:v>
                </c:pt>
                <c:pt idx="3058">
                  <c:v>3.008</c:v>
                </c:pt>
                <c:pt idx="3059">
                  <c:v>3.008</c:v>
                </c:pt>
                <c:pt idx="3060">
                  <c:v>3.008</c:v>
                </c:pt>
                <c:pt idx="3061">
                  <c:v>3.008</c:v>
                </c:pt>
                <c:pt idx="3062">
                  <c:v>3.008</c:v>
                </c:pt>
                <c:pt idx="3063">
                  <c:v>3.008</c:v>
                </c:pt>
                <c:pt idx="3064">
                  <c:v>3.008</c:v>
                </c:pt>
                <c:pt idx="3065">
                  <c:v>3.008</c:v>
                </c:pt>
                <c:pt idx="3066">
                  <c:v>3.008</c:v>
                </c:pt>
                <c:pt idx="3067">
                  <c:v>3.008</c:v>
                </c:pt>
                <c:pt idx="3068">
                  <c:v>3.008</c:v>
                </c:pt>
                <c:pt idx="3069">
                  <c:v>3.008</c:v>
                </c:pt>
                <c:pt idx="3070">
                  <c:v>3.008</c:v>
                </c:pt>
                <c:pt idx="3071">
                  <c:v>3.052</c:v>
                </c:pt>
                <c:pt idx="3072">
                  <c:v>3.052</c:v>
                </c:pt>
                <c:pt idx="3073">
                  <c:v>3.052</c:v>
                </c:pt>
                <c:pt idx="3074">
                  <c:v>3.052</c:v>
                </c:pt>
                <c:pt idx="3075">
                  <c:v>3.052</c:v>
                </c:pt>
                <c:pt idx="3076">
                  <c:v>3.052</c:v>
                </c:pt>
                <c:pt idx="3077">
                  <c:v>3.052</c:v>
                </c:pt>
                <c:pt idx="3078">
                  <c:v>3.052</c:v>
                </c:pt>
                <c:pt idx="3079">
                  <c:v>3.052</c:v>
                </c:pt>
                <c:pt idx="3080">
                  <c:v>3.052</c:v>
                </c:pt>
                <c:pt idx="3081">
                  <c:v>3.052</c:v>
                </c:pt>
                <c:pt idx="3082">
                  <c:v>3.052</c:v>
                </c:pt>
                <c:pt idx="3083">
                  <c:v>3.052</c:v>
                </c:pt>
                <c:pt idx="3084">
                  <c:v>3.052</c:v>
                </c:pt>
                <c:pt idx="3085">
                  <c:v>3.052</c:v>
                </c:pt>
                <c:pt idx="3086">
                  <c:v>3.052</c:v>
                </c:pt>
                <c:pt idx="3087">
                  <c:v>3.052</c:v>
                </c:pt>
                <c:pt idx="3088">
                  <c:v>3.052</c:v>
                </c:pt>
                <c:pt idx="3089">
                  <c:v>3.052</c:v>
                </c:pt>
                <c:pt idx="3090">
                  <c:v>3.052</c:v>
                </c:pt>
                <c:pt idx="3091">
                  <c:v>3.052</c:v>
                </c:pt>
                <c:pt idx="3092">
                  <c:v>3.052</c:v>
                </c:pt>
                <c:pt idx="3093">
                  <c:v>3.052</c:v>
                </c:pt>
                <c:pt idx="3094">
                  <c:v>3.052</c:v>
                </c:pt>
                <c:pt idx="3095">
                  <c:v>3.052</c:v>
                </c:pt>
                <c:pt idx="3096">
                  <c:v>3.052</c:v>
                </c:pt>
                <c:pt idx="3097">
                  <c:v>3.052</c:v>
                </c:pt>
                <c:pt idx="3098">
                  <c:v>3.052</c:v>
                </c:pt>
                <c:pt idx="3099">
                  <c:v>3.052</c:v>
                </c:pt>
                <c:pt idx="3100">
                  <c:v>3.052</c:v>
                </c:pt>
                <c:pt idx="3101">
                  <c:v>3.052</c:v>
                </c:pt>
                <c:pt idx="3102">
                  <c:v>3.052</c:v>
                </c:pt>
                <c:pt idx="3103">
                  <c:v>3.052</c:v>
                </c:pt>
                <c:pt idx="3104">
                  <c:v>3.052</c:v>
                </c:pt>
                <c:pt idx="3105">
                  <c:v>3.052</c:v>
                </c:pt>
                <c:pt idx="3106">
                  <c:v>3.052</c:v>
                </c:pt>
                <c:pt idx="3107">
                  <c:v>3.0720000000000001</c:v>
                </c:pt>
                <c:pt idx="3108">
                  <c:v>3.0979999999999999</c:v>
                </c:pt>
                <c:pt idx="3109">
                  <c:v>3.0979999999999999</c:v>
                </c:pt>
                <c:pt idx="3110">
                  <c:v>3.0979999999999999</c:v>
                </c:pt>
                <c:pt idx="3111">
                  <c:v>3.0979999999999999</c:v>
                </c:pt>
                <c:pt idx="3112">
                  <c:v>3.0979999999999999</c:v>
                </c:pt>
                <c:pt idx="3113">
                  <c:v>3.0979999999999999</c:v>
                </c:pt>
                <c:pt idx="3114">
                  <c:v>3.0979999999999999</c:v>
                </c:pt>
                <c:pt idx="3115">
                  <c:v>3.0979999999999999</c:v>
                </c:pt>
                <c:pt idx="3116">
                  <c:v>3.0979999999999999</c:v>
                </c:pt>
                <c:pt idx="3117">
                  <c:v>3.0979999999999999</c:v>
                </c:pt>
                <c:pt idx="3118">
                  <c:v>3.0979999999999999</c:v>
                </c:pt>
                <c:pt idx="3119">
                  <c:v>3.0979999999999999</c:v>
                </c:pt>
                <c:pt idx="3120">
                  <c:v>3.0979999999999999</c:v>
                </c:pt>
                <c:pt idx="3121">
                  <c:v>3.0979999999999999</c:v>
                </c:pt>
                <c:pt idx="3122">
                  <c:v>3.0979999999999999</c:v>
                </c:pt>
                <c:pt idx="3123">
                  <c:v>3.0979999999999999</c:v>
                </c:pt>
                <c:pt idx="3124">
                  <c:v>3.0979999999999999</c:v>
                </c:pt>
                <c:pt idx="3125">
                  <c:v>3.0979999999999999</c:v>
                </c:pt>
                <c:pt idx="3126">
                  <c:v>3.0979999999999999</c:v>
                </c:pt>
                <c:pt idx="3127">
                  <c:v>3.0979999999999999</c:v>
                </c:pt>
                <c:pt idx="3128">
                  <c:v>3.0979999999999999</c:v>
                </c:pt>
                <c:pt idx="3129">
                  <c:v>3.0979999999999999</c:v>
                </c:pt>
                <c:pt idx="3130">
                  <c:v>3.0979999999999999</c:v>
                </c:pt>
                <c:pt idx="3131">
                  <c:v>3.0979999999999999</c:v>
                </c:pt>
                <c:pt idx="3132">
                  <c:v>3.0979999999999999</c:v>
                </c:pt>
                <c:pt idx="3133">
                  <c:v>3.0979999999999999</c:v>
                </c:pt>
                <c:pt idx="3134">
                  <c:v>3.0979999999999999</c:v>
                </c:pt>
                <c:pt idx="3135">
                  <c:v>3.0979999999999999</c:v>
                </c:pt>
                <c:pt idx="3136">
                  <c:v>3.0979999999999999</c:v>
                </c:pt>
                <c:pt idx="3137">
                  <c:v>3.0979999999999999</c:v>
                </c:pt>
                <c:pt idx="3138">
                  <c:v>3.0979999999999999</c:v>
                </c:pt>
                <c:pt idx="3139">
                  <c:v>3.0979999999999999</c:v>
                </c:pt>
                <c:pt idx="3140">
                  <c:v>3.0979999999999999</c:v>
                </c:pt>
                <c:pt idx="3141">
                  <c:v>3.0979999999999999</c:v>
                </c:pt>
                <c:pt idx="3142">
                  <c:v>3.0979999999999999</c:v>
                </c:pt>
                <c:pt idx="3143">
                  <c:v>3.0979999999999999</c:v>
                </c:pt>
                <c:pt idx="3144">
                  <c:v>3.0979999999999999</c:v>
                </c:pt>
                <c:pt idx="3145">
                  <c:v>3.0979999999999999</c:v>
                </c:pt>
                <c:pt idx="3146">
                  <c:v>3.1339999999999999</c:v>
                </c:pt>
                <c:pt idx="3147">
                  <c:v>3.14</c:v>
                </c:pt>
                <c:pt idx="3148">
                  <c:v>3.14</c:v>
                </c:pt>
                <c:pt idx="3149">
                  <c:v>3.14</c:v>
                </c:pt>
                <c:pt idx="3150">
                  <c:v>3.14</c:v>
                </c:pt>
                <c:pt idx="3151">
                  <c:v>3.14</c:v>
                </c:pt>
                <c:pt idx="3152">
                  <c:v>3.14</c:v>
                </c:pt>
                <c:pt idx="3153">
                  <c:v>3.14</c:v>
                </c:pt>
                <c:pt idx="3154">
                  <c:v>3.14</c:v>
                </c:pt>
                <c:pt idx="3155">
                  <c:v>3.14</c:v>
                </c:pt>
                <c:pt idx="3156">
                  <c:v>3.14</c:v>
                </c:pt>
                <c:pt idx="3157">
                  <c:v>3.14</c:v>
                </c:pt>
                <c:pt idx="3158">
                  <c:v>3.14</c:v>
                </c:pt>
                <c:pt idx="3159">
                  <c:v>3.14</c:v>
                </c:pt>
                <c:pt idx="3160">
                  <c:v>3.14</c:v>
                </c:pt>
                <c:pt idx="3161">
                  <c:v>3.14</c:v>
                </c:pt>
                <c:pt idx="3162">
                  <c:v>3.14</c:v>
                </c:pt>
                <c:pt idx="3163">
                  <c:v>3.14</c:v>
                </c:pt>
                <c:pt idx="3164">
                  <c:v>3.14</c:v>
                </c:pt>
                <c:pt idx="3165">
                  <c:v>3.14</c:v>
                </c:pt>
                <c:pt idx="3166">
                  <c:v>3.14</c:v>
                </c:pt>
                <c:pt idx="3167">
                  <c:v>3.14</c:v>
                </c:pt>
                <c:pt idx="3168">
                  <c:v>3.14</c:v>
                </c:pt>
                <c:pt idx="3169">
                  <c:v>3.14</c:v>
                </c:pt>
                <c:pt idx="3170">
                  <c:v>3.14</c:v>
                </c:pt>
                <c:pt idx="3171">
                  <c:v>3.14</c:v>
                </c:pt>
                <c:pt idx="3172">
                  <c:v>3.14</c:v>
                </c:pt>
                <c:pt idx="3173">
                  <c:v>3.14</c:v>
                </c:pt>
                <c:pt idx="3174">
                  <c:v>3.14</c:v>
                </c:pt>
                <c:pt idx="3175">
                  <c:v>3.14</c:v>
                </c:pt>
                <c:pt idx="3176">
                  <c:v>3.14</c:v>
                </c:pt>
                <c:pt idx="3177">
                  <c:v>3.14</c:v>
                </c:pt>
                <c:pt idx="3178">
                  <c:v>3.14</c:v>
                </c:pt>
                <c:pt idx="3179">
                  <c:v>3.14</c:v>
                </c:pt>
                <c:pt idx="3180">
                  <c:v>3.14</c:v>
                </c:pt>
                <c:pt idx="3181">
                  <c:v>3.1459999999999999</c:v>
                </c:pt>
                <c:pt idx="3182">
                  <c:v>3.18</c:v>
                </c:pt>
                <c:pt idx="3183">
                  <c:v>3.18</c:v>
                </c:pt>
                <c:pt idx="3184">
                  <c:v>3.18</c:v>
                </c:pt>
                <c:pt idx="3185">
                  <c:v>3.18</c:v>
                </c:pt>
                <c:pt idx="3186">
                  <c:v>3.18</c:v>
                </c:pt>
                <c:pt idx="3187">
                  <c:v>3.18</c:v>
                </c:pt>
                <c:pt idx="3188">
                  <c:v>3.18</c:v>
                </c:pt>
                <c:pt idx="3189">
                  <c:v>3.18</c:v>
                </c:pt>
                <c:pt idx="3190">
                  <c:v>3.18</c:v>
                </c:pt>
                <c:pt idx="3191">
                  <c:v>3.18</c:v>
                </c:pt>
                <c:pt idx="3192">
                  <c:v>3.18</c:v>
                </c:pt>
                <c:pt idx="3193">
                  <c:v>3.18</c:v>
                </c:pt>
                <c:pt idx="3194">
                  <c:v>3.18</c:v>
                </c:pt>
                <c:pt idx="3195">
                  <c:v>3.18</c:v>
                </c:pt>
                <c:pt idx="3196">
                  <c:v>3.18</c:v>
                </c:pt>
                <c:pt idx="3197">
                  <c:v>3.18</c:v>
                </c:pt>
                <c:pt idx="3198">
                  <c:v>3.18</c:v>
                </c:pt>
                <c:pt idx="3199">
                  <c:v>3.18</c:v>
                </c:pt>
                <c:pt idx="3200">
                  <c:v>3.18</c:v>
                </c:pt>
                <c:pt idx="3201">
                  <c:v>3.18</c:v>
                </c:pt>
                <c:pt idx="3202">
                  <c:v>3.18</c:v>
                </c:pt>
                <c:pt idx="3203">
                  <c:v>3.18</c:v>
                </c:pt>
                <c:pt idx="3204">
                  <c:v>3.18</c:v>
                </c:pt>
                <c:pt idx="3205">
                  <c:v>3.18</c:v>
                </c:pt>
                <c:pt idx="3206">
                  <c:v>3.18</c:v>
                </c:pt>
                <c:pt idx="3207">
                  <c:v>3.18</c:v>
                </c:pt>
                <c:pt idx="3208">
                  <c:v>3.18</c:v>
                </c:pt>
                <c:pt idx="3209">
                  <c:v>3.18</c:v>
                </c:pt>
                <c:pt idx="3210">
                  <c:v>3.18</c:v>
                </c:pt>
                <c:pt idx="3211">
                  <c:v>3.18</c:v>
                </c:pt>
                <c:pt idx="3212">
                  <c:v>3.18</c:v>
                </c:pt>
                <c:pt idx="3213">
                  <c:v>3.18</c:v>
                </c:pt>
                <c:pt idx="3214">
                  <c:v>3.18</c:v>
                </c:pt>
                <c:pt idx="3215">
                  <c:v>3.222</c:v>
                </c:pt>
                <c:pt idx="3216">
                  <c:v>3.222</c:v>
                </c:pt>
                <c:pt idx="3217">
                  <c:v>3.222</c:v>
                </c:pt>
                <c:pt idx="3218">
                  <c:v>3.222</c:v>
                </c:pt>
                <c:pt idx="3219">
                  <c:v>3.222</c:v>
                </c:pt>
                <c:pt idx="3220">
                  <c:v>3.222</c:v>
                </c:pt>
                <c:pt idx="3221">
                  <c:v>3.222</c:v>
                </c:pt>
                <c:pt idx="3222">
                  <c:v>3.222</c:v>
                </c:pt>
                <c:pt idx="3223">
                  <c:v>3.222</c:v>
                </c:pt>
                <c:pt idx="3224">
                  <c:v>3.222</c:v>
                </c:pt>
                <c:pt idx="3225">
                  <c:v>3.222</c:v>
                </c:pt>
                <c:pt idx="3226">
                  <c:v>3.222</c:v>
                </c:pt>
                <c:pt idx="3227">
                  <c:v>3.222</c:v>
                </c:pt>
                <c:pt idx="3228">
                  <c:v>3.222</c:v>
                </c:pt>
                <c:pt idx="3229">
                  <c:v>3.222</c:v>
                </c:pt>
                <c:pt idx="3230">
                  <c:v>3.222</c:v>
                </c:pt>
                <c:pt idx="3231">
                  <c:v>3.222</c:v>
                </c:pt>
                <c:pt idx="3232">
                  <c:v>3.222</c:v>
                </c:pt>
                <c:pt idx="3233">
                  <c:v>3.222</c:v>
                </c:pt>
                <c:pt idx="3234">
                  <c:v>3.222</c:v>
                </c:pt>
                <c:pt idx="3235">
                  <c:v>3.222</c:v>
                </c:pt>
                <c:pt idx="3236">
                  <c:v>3.222</c:v>
                </c:pt>
                <c:pt idx="3237">
                  <c:v>3.222</c:v>
                </c:pt>
                <c:pt idx="3238">
                  <c:v>3.222</c:v>
                </c:pt>
                <c:pt idx="3239">
                  <c:v>3.222</c:v>
                </c:pt>
                <c:pt idx="3240">
                  <c:v>3.222</c:v>
                </c:pt>
                <c:pt idx="3241">
                  <c:v>3.222</c:v>
                </c:pt>
                <c:pt idx="3242">
                  <c:v>3.222</c:v>
                </c:pt>
                <c:pt idx="3243">
                  <c:v>3.222</c:v>
                </c:pt>
                <c:pt idx="3244">
                  <c:v>3.222</c:v>
                </c:pt>
                <c:pt idx="3245">
                  <c:v>3.222</c:v>
                </c:pt>
                <c:pt idx="3246">
                  <c:v>3.222</c:v>
                </c:pt>
                <c:pt idx="3247">
                  <c:v>3.222</c:v>
                </c:pt>
                <c:pt idx="3248">
                  <c:v>3.222</c:v>
                </c:pt>
                <c:pt idx="3249">
                  <c:v>3.2519999999999998</c:v>
                </c:pt>
                <c:pt idx="3250">
                  <c:v>3.2639999999999998</c:v>
                </c:pt>
                <c:pt idx="3251">
                  <c:v>3.2639999999999998</c:v>
                </c:pt>
                <c:pt idx="3252">
                  <c:v>3.2639999999999998</c:v>
                </c:pt>
                <c:pt idx="3253">
                  <c:v>3.2639999999999998</c:v>
                </c:pt>
                <c:pt idx="3254">
                  <c:v>3.2639999999999998</c:v>
                </c:pt>
                <c:pt idx="3255">
                  <c:v>3.2639999999999998</c:v>
                </c:pt>
                <c:pt idx="3256">
                  <c:v>3.2639999999999998</c:v>
                </c:pt>
                <c:pt idx="3257">
                  <c:v>3.2639999999999998</c:v>
                </c:pt>
                <c:pt idx="3258">
                  <c:v>3.2639999999999998</c:v>
                </c:pt>
                <c:pt idx="3259">
                  <c:v>3.2639999999999998</c:v>
                </c:pt>
                <c:pt idx="3260">
                  <c:v>3.2639999999999998</c:v>
                </c:pt>
                <c:pt idx="3261">
                  <c:v>3.2639999999999998</c:v>
                </c:pt>
                <c:pt idx="3262">
                  <c:v>3.2639999999999998</c:v>
                </c:pt>
                <c:pt idx="3263">
                  <c:v>3.2639999999999998</c:v>
                </c:pt>
                <c:pt idx="3264">
                  <c:v>3.2639999999999998</c:v>
                </c:pt>
                <c:pt idx="3265">
                  <c:v>3.2639999999999998</c:v>
                </c:pt>
                <c:pt idx="3266">
                  <c:v>3.2639999999999998</c:v>
                </c:pt>
                <c:pt idx="3267">
                  <c:v>3.2639999999999998</c:v>
                </c:pt>
                <c:pt idx="3268">
                  <c:v>3.2639999999999998</c:v>
                </c:pt>
                <c:pt idx="3269">
                  <c:v>3.2639999999999998</c:v>
                </c:pt>
                <c:pt idx="3270">
                  <c:v>3.2639999999999998</c:v>
                </c:pt>
                <c:pt idx="3271">
                  <c:v>3.2639999999999998</c:v>
                </c:pt>
                <c:pt idx="3272">
                  <c:v>3.2639999999999998</c:v>
                </c:pt>
                <c:pt idx="3273">
                  <c:v>3.2639999999999998</c:v>
                </c:pt>
                <c:pt idx="3274">
                  <c:v>3.2639999999999998</c:v>
                </c:pt>
                <c:pt idx="3275">
                  <c:v>3.2639999999999998</c:v>
                </c:pt>
                <c:pt idx="3276">
                  <c:v>3.2639999999999998</c:v>
                </c:pt>
                <c:pt idx="3277">
                  <c:v>3.2639999999999998</c:v>
                </c:pt>
                <c:pt idx="3278">
                  <c:v>3.2639999999999998</c:v>
                </c:pt>
                <c:pt idx="3279">
                  <c:v>3.2639999999999998</c:v>
                </c:pt>
                <c:pt idx="3280">
                  <c:v>3.2639999999999998</c:v>
                </c:pt>
                <c:pt idx="3281">
                  <c:v>3.2639999999999998</c:v>
                </c:pt>
                <c:pt idx="3282">
                  <c:v>3.2639999999999998</c:v>
                </c:pt>
                <c:pt idx="3283">
                  <c:v>3.2639999999999998</c:v>
                </c:pt>
                <c:pt idx="3284">
                  <c:v>3.306</c:v>
                </c:pt>
                <c:pt idx="3285">
                  <c:v>3.306</c:v>
                </c:pt>
                <c:pt idx="3286">
                  <c:v>3.306</c:v>
                </c:pt>
                <c:pt idx="3287">
                  <c:v>3.306</c:v>
                </c:pt>
                <c:pt idx="3288">
                  <c:v>3.306</c:v>
                </c:pt>
                <c:pt idx="3289">
                  <c:v>3.306</c:v>
                </c:pt>
                <c:pt idx="3290">
                  <c:v>3.306</c:v>
                </c:pt>
                <c:pt idx="3291">
                  <c:v>3.306</c:v>
                </c:pt>
                <c:pt idx="3292">
                  <c:v>3.306</c:v>
                </c:pt>
                <c:pt idx="3293">
                  <c:v>3.306</c:v>
                </c:pt>
                <c:pt idx="3294">
                  <c:v>3.306</c:v>
                </c:pt>
                <c:pt idx="3295">
                  <c:v>3.306</c:v>
                </c:pt>
                <c:pt idx="3296">
                  <c:v>3.306</c:v>
                </c:pt>
                <c:pt idx="3297">
                  <c:v>3.306</c:v>
                </c:pt>
                <c:pt idx="3298">
                  <c:v>3.306</c:v>
                </c:pt>
                <c:pt idx="3299">
                  <c:v>3.306</c:v>
                </c:pt>
                <c:pt idx="3300">
                  <c:v>3.306</c:v>
                </c:pt>
                <c:pt idx="3301">
                  <c:v>3.306</c:v>
                </c:pt>
                <c:pt idx="3302">
                  <c:v>3.306</c:v>
                </c:pt>
                <c:pt idx="3303">
                  <c:v>3.306</c:v>
                </c:pt>
                <c:pt idx="3304">
                  <c:v>3.306</c:v>
                </c:pt>
                <c:pt idx="3305">
                  <c:v>3.306</c:v>
                </c:pt>
                <c:pt idx="3306">
                  <c:v>3.306</c:v>
                </c:pt>
                <c:pt idx="3307">
                  <c:v>3.306</c:v>
                </c:pt>
                <c:pt idx="3308">
                  <c:v>3.306</c:v>
                </c:pt>
                <c:pt idx="3309">
                  <c:v>3.306</c:v>
                </c:pt>
                <c:pt idx="3310">
                  <c:v>3.306</c:v>
                </c:pt>
                <c:pt idx="3311">
                  <c:v>3.306</c:v>
                </c:pt>
                <c:pt idx="3312">
                  <c:v>3.306</c:v>
                </c:pt>
                <c:pt idx="3313">
                  <c:v>3.306</c:v>
                </c:pt>
                <c:pt idx="3314">
                  <c:v>3.306</c:v>
                </c:pt>
                <c:pt idx="3315">
                  <c:v>3.306</c:v>
                </c:pt>
                <c:pt idx="3316">
                  <c:v>3.306</c:v>
                </c:pt>
                <c:pt idx="3317">
                  <c:v>3.306</c:v>
                </c:pt>
                <c:pt idx="3318">
                  <c:v>3.32</c:v>
                </c:pt>
                <c:pt idx="3319">
                  <c:v>3.3479999999999999</c:v>
                </c:pt>
                <c:pt idx="3320">
                  <c:v>3.3479999999999999</c:v>
                </c:pt>
                <c:pt idx="3321">
                  <c:v>3.3479999999999999</c:v>
                </c:pt>
                <c:pt idx="3322">
                  <c:v>3.3479999999999999</c:v>
                </c:pt>
                <c:pt idx="3323">
                  <c:v>3.3479999999999999</c:v>
                </c:pt>
                <c:pt idx="3324">
                  <c:v>3.3479999999999999</c:v>
                </c:pt>
                <c:pt idx="3325">
                  <c:v>3.3479999999999999</c:v>
                </c:pt>
                <c:pt idx="3326">
                  <c:v>3.3479999999999999</c:v>
                </c:pt>
                <c:pt idx="3327">
                  <c:v>3.3479999999999999</c:v>
                </c:pt>
                <c:pt idx="3328">
                  <c:v>3.3479999999999999</c:v>
                </c:pt>
                <c:pt idx="3329">
                  <c:v>3.3479999999999999</c:v>
                </c:pt>
                <c:pt idx="3330">
                  <c:v>3.3479999999999999</c:v>
                </c:pt>
                <c:pt idx="3331">
                  <c:v>3.3479999999999999</c:v>
                </c:pt>
                <c:pt idx="3332">
                  <c:v>3.3479999999999999</c:v>
                </c:pt>
                <c:pt idx="3333">
                  <c:v>3.3479999999999999</c:v>
                </c:pt>
                <c:pt idx="3334">
                  <c:v>3.3479999999999999</c:v>
                </c:pt>
                <c:pt idx="3335">
                  <c:v>3.3479999999999999</c:v>
                </c:pt>
                <c:pt idx="3336">
                  <c:v>3.3479999999999999</c:v>
                </c:pt>
                <c:pt idx="3337">
                  <c:v>3.3479999999999999</c:v>
                </c:pt>
                <c:pt idx="3338">
                  <c:v>3.3479999999999999</c:v>
                </c:pt>
                <c:pt idx="3339">
                  <c:v>3.3479999999999999</c:v>
                </c:pt>
                <c:pt idx="3340">
                  <c:v>3.3479999999999999</c:v>
                </c:pt>
                <c:pt idx="3341">
                  <c:v>3.3479999999999999</c:v>
                </c:pt>
                <c:pt idx="3342">
                  <c:v>3.3479999999999999</c:v>
                </c:pt>
                <c:pt idx="3343">
                  <c:v>3.3479999999999999</c:v>
                </c:pt>
                <c:pt idx="3344">
                  <c:v>3.3479999999999999</c:v>
                </c:pt>
                <c:pt idx="3345">
                  <c:v>3.3479999999999999</c:v>
                </c:pt>
                <c:pt idx="3346">
                  <c:v>3.3479999999999999</c:v>
                </c:pt>
                <c:pt idx="3347">
                  <c:v>3.3479999999999999</c:v>
                </c:pt>
                <c:pt idx="3348">
                  <c:v>3.3479999999999999</c:v>
                </c:pt>
                <c:pt idx="3349">
                  <c:v>3.3479999999999999</c:v>
                </c:pt>
                <c:pt idx="3350">
                  <c:v>3.3479999999999999</c:v>
                </c:pt>
                <c:pt idx="3351">
                  <c:v>3.3479999999999999</c:v>
                </c:pt>
                <c:pt idx="3352">
                  <c:v>3.3479999999999999</c:v>
                </c:pt>
                <c:pt idx="3353">
                  <c:v>3.3540000000000001</c:v>
                </c:pt>
                <c:pt idx="3354">
                  <c:v>3.3879999999999999</c:v>
                </c:pt>
                <c:pt idx="3355">
                  <c:v>3.3879999999999999</c:v>
                </c:pt>
                <c:pt idx="3356">
                  <c:v>3.3879999999999999</c:v>
                </c:pt>
                <c:pt idx="3357">
                  <c:v>3.3879999999999999</c:v>
                </c:pt>
                <c:pt idx="3358">
                  <c:v>3.3879999999999999</c:v>
                </c:pt>
                <c:pt idx="3359">
                  <c:v>3.3879999999999999</c:v>
                </c:pt>
                <c:pt idx="3360">
                  <c:v>3.3879999999999999</c:v>
                </c:pt>
                <c:pt idx="3361">
                  <c:v>3.3879999999999999</c:v>
                </c:pt>
                <c:pt idx="3362">
                  <c:v>3.3879999999999999</c:v>
                </c:pt>
                <c:pt idx="3363">
                  <c:v>3.3879999999999999</c:v>
                </c:pt>
                <c:pt idx="3364">
                  <c:v>3.3879999999999999</c:v>
                </c:pt>
                <c:pt idx="3365">
                  <c:v>3.3879999999999999</c:v>
                </c:pt>
                <c:pt idx="3366">
                  <c:v>3.3879999999999999</c:v>
                </c:pt>
                <c:pt idx="3367">
                  <c:v>3.3879999999999999</c:v>
                </c:pt>
                <c:pt idx="3368">
                  <c:v>3.3879999999999999</c:v>
                </c:pt>
                <c:pt idx="3369">
                  <c:v>3.3879999999999999</c:v>
                </c:pt>
                <c:pt idx="3370">
                  <c:v>3.3879999999999999</c:v>
                </c:pt>
                <c:pt idx="3371">
                  <c:v>3.3879999999999999</c:v>
                </c:pt>
                <c:pt idx="3372">
                  <c:v>3.3879999999999999</c:v>
                </c:pt>
                <c:pt idx="3373">
                  <c:v>3.3879999999999999</c:v>
                </c:pt>
                <c:pt idx="3374">
                  <c:v>3.3879999999999999</c:v>
                </c:pt>
                <c:pt idx="3375">
                  <c:v>3.3879999999999999</c:v>
                </c:pt>
                <c:pt idx="3376">
                  <c:v>3.3879999999999999</c:v>
                </c:pt>
                <c:pt idx="3377">
                  <c:v>3.3879999999999999</c:v>
                </c:pt>
                <c:pt idx="3378">
                  <c:v>3.3879999999999999</c:v>
                </c:pt>
                <c:pt idx="3379">
                  <c:v>3.3879999999999999</c:v>
                </c:pt>
                <c:pt idx="3380">
                  <c:v>3.3879999999999999</c:v>
                </c:pt>
                <c:pt idx="3381">
                  <c:v>3.3879999999999999</c:v>
                </c:pt>
                <c:pt idx="3382">
                  <c:v>3.3879999999999999</c:v>
                </c:pt>
                <c:pt idx="3383">
                  <c:v>3.3879999999999999</c:v>
                </c:pt>
                <c:pt idx="3384">
                  <c:v>3.3879999999999999</c:v>
                </c:pt>
                <c:pt idx="3385">
                  <c:v>3.3879999999999999</c:v>
                </c:pt>
                <c:pt idx="3386">
                  <c:v>3.3879999999999999</c:v>
                </c:pt>
                <c:pt idx="3387">
                  <c:v>3.43</c:v>
                </c:pt>
                <c:pt idx="3388">
                  <c:v>3.43</c:v>
                </c:pt>
                <c:pt idx="3389">
                  <c:v>3.43</c:v>
                </c:pt>
                <c:pt idx="3390">
                  <c:v>3.43</c:v>
                </c:pt>
                <c:pt idx="3391">
                  <c:v>3.43</c:v>
                </c:pt>
                <c:pt idx="3392">
                  <c:v>3.43</c:v>
                </c:pt>
                <c:pt idx="3393">
                  <c:v>3.43</c:v>
                </c:pt>
                <c:pt idx="3394">
                  <c:v>3.43</c:v>
                </c:pt>
                <c:pt idx="3395">
                  <c:v>3.43</c:v>
                </c:pt>
                <c:pt idx="3396">
                  <c:v>3.43</c:v>
                </c:pt>
                <c:pt idx="3397">
                  <c:v>3.43</c:v>
                </c:pt>
                <c:pt idx="3398">
                  <c:v>3.43</c:v>
                </c:pt>
                <c:pt idx="3399">
                  <c:v>3.43</c:v>
                </c:pt>
                <c:pt idx="3400">
                  <c:v>3.43</c:v>
                </c:pt>
                <c:pt idx="3401">
                  <c:v>3.43</c:v>
                </c:pt>
                <c:pt idx="3402">
                  <c:v>3.43</c:v>
                </c:pt>
                <c:pt idx="3403">
                  <c:v>3.43</c:v>
                </c:pt>
                <c:pt idx="3404">
                  <c:v>3.43</c:v>
                </c:pt>
                <c:pt idx="3405">
                  <c:v>3.43</c:v>
                </c:pt>
                <c:pt idx="3406">
                  <c:v>3.43</c:v>
                </c:pt>
                <c:pt idx="3407">
                  <c:v>3.43</c:v>
                </c:pt>
                <c:pt idx="3408">
                  <c:v>3.43</c:v>
                </c:pt>
                <c:pt idx="3409">
                  <c:v>3.43</c:v>
                </c:pt>
                <c:pt idx="3410">
                  <c:v>3.43</c:v>
                </c:pt>
                <c:pt idx="3411">
                  <c:v>3.43</c:v>
                </c:pt>
                <c:pt idx="3412">
                  <c:v>3.43</c:v>
                </c:pt>
                <c:pt idx="3413">
                  <c:v>3.43</c:v>
                </c:pt>
                <c:pt idx="3414">
                  <c:v>3.43</c:v>
                </c:pt>
                <c:pt idx="3415">
                  <c:v>3.43</c:v>
                </c:pt>
                <c:pt idx="3416">
                  <c:v>3.43</c:v>
                </c:pt>
                <c:pt idx="3417">
                  <c:v>3.43</c:v>
                </c:pt>
                <c:pt idx="3418">
                  <c:v>3.43</c:v>
                </c:pt>
                <c:pt idx="3419">
                  <c:v>3.43</c:v>
                </c:pt>
                <c:pt idx="3420">
                  <c:v>3.43</c:v>
                </c:pt>
                <c:pt idx="3421">
                  <c:v>3.43</c:v>
                </c:pt>
                <c:pt idx="3422">
                  <c:v>3.472</c:v>
                </c:pt>
                <c:pt idx="3423">
                  <c:v>3.472</c:v>
                </c:pt>
                <c:pt idx="3424">
                  <c:v>3.472</c:v>
                </c:pt>
                <c:pt idx="3425">
                  <c:v>3.472</c:v>
                </c:pt>
                <c:pt idx="3426">
                  <c:v>3.472</c:v>
                </c:pt>
                <c:pt idx="3427">
                  <c:v>3.472</c:v>
                </c:pt>
                <c:pt idx="3428">
                  <c:v>3.472</c:v>
                </c:pt>
                <c:pt idx="3429">
                  <c:v>3.472</c:v>
                </c:pt>
                <c:pt idx="3430">
                  <c:v>3.472</c:v>
                </c:pt>
                <c:pt idx="3431">
                  <c:v>3.472</c:v>
                </c:pt>
                <c:pt idx="3432">
                  <c:v>3.472</c:v>
                </c:pt>
                <c:pt idx="3433">
                  <c:v>3.472</c:v>
                </c:pt>
                <c:pt idx="3434">
                  <c:v>3.472</c:v>
                </c:pt>
                <c:pt idx="3435">
                  <c:v>3.472</c:v>
                </c:pt>
                <c:pt idx="3436">
                  <c:v>3.472</c:v>
                </c:pt>
                <c:pt idx="3437">
                  <c:v>3.472</c:v>
                </c:pt>
                <c:pt idx="3438">
                  <c:v>3.472</c:v>
                </c:pt>
                <c:pt idx="3439">
                  <c:v>3.472</c:v>
                </c:pt>
                <c:pt idx="3440">
                  <c:v>3.472</c:v>
                </c:pt>
                <c:pt idx="3441">
                  <c:v>3.472</c:v>
                </c:pt>
                <c:pt idx="3442">
                  <c:v>3.472</c:v>
                </c:pt>
                <c:pt idx="3443">
                  <c:v>3.472</c:v>
                </c:pt>
                <c:pt idx="3444">
                  <c:v>3.472</c:v>
                </c:pt>
                <c:pt idx="3445">
                  <c:v>3.472</c:v>
                </c:pt>
                <c:pt idx="3446">
                  <c:v>3.472</c:v>
                </c:pt>
                <c:pt idx="3447">
                  <c:v>3.472</c:v>
                </c:pt>
                <c:pt idx="3448">
                  <c:v>3.472</c:v>
                </c:pt>
                <c:pt idx="3449">
                  <c:v>3.472</c:v>
                </c:pt>
                <c:pt idx="3450">
                  <c:v>3.472</c:v>
                </c:pt>
                <c:pt idx="3451">
                  <c:v>3.472</c:v>
                </c:pt>
                <c:pt idx="3452">
                  <c:v>3.472</c:v>
                </c:pt>
                <c:pt idx="3453">
                  <c:v>3.472</c:v>
                </c:pt>
                <c:pt idx="3454">
                  <c:v>3.472</c:v>
                </c:pt>
                <c:pt idx="3455">
                  <c:v>3.472</c:v>
                </c:pt>
                <c:pt idx="3456">
                  <c:v>3.49</c:v>
                </c:pt>
                <c:pt idx="3457">
                  <c:v>3.512</c:v>
                </c:pt>
                <c:pt idx="3458">
                  <c:v>3.512</c:v>
                </c:pt>
                <c:pt idx="3459">
                  <c:v>3.512</c:v>
                </c:pt>
                <c:pt idx="3460">
                  <c:v>3.512</c:v>
                </c:pt>
                <c:pt idx="3461">
                  <c:v>3.512</c:v>
                </c:pt>
                <c:pt idx="3462">
                  <c:v>3.512</c:v>
                </c:pt>
                <c:pt idx="3463">
                  <c:v>3.512</c:v>
                </c:pt>
                <c:pt idx="3464">
                  <c:v>3.512</c:v>
                </c:pt>
                <c:pt idx="3465">
                  <c:v>3.512</c:v>
                </c:pt>
                <c:pt idx="3466">
                  <c:v>3.512</c:v>
                </c:pt>
                <c:pt idx="3467">
                  <c:v>3.512</c:v>
                </c:pt>
                <c:pt idx="3468">
                  <c:v>3.512</c:v>
                </c:pt>
                <c:pt idx="3469">
                  <c:v>3.512</c:v>
                </c:pt>
                <c:pt idx="3470">
                  <c:v>3.512</c:v>
                </c:pt>
                <c:pt idx="3471">
                  <c:v>3.512</c:v>
                </c:pt>
                <c:pt idx="3472">
                  <c:v>3.512</c:v>
                </c:pt>
                <c:pt idx="3473">
                  <c:v>3.512</c:v>
                </c:pt>
                <c:pt idx="3474">
                  <c:v>3.512</c:v>
                </c:pt>
                <c:pt idx="3475">
                  <c:v>3.512</c:v>
                </c:pt>
                <c:pt idx="3476">
                  <c:v>3.512</c:v>
                </c:pt>
                <c:pt idx="3477">
                  <c:v>3.512</c:v>
                </c:pt>
                <c:pt idx="3478">
                  <c:v>3.512</c:v>
                </c:pt>
                <c:pt idx="3479">
                  <c:v>3.512</c:v>
                </c:pt>
                <c:pt idx="3480">
                  <c:v>3.512</c:v>
                </c:pt>
                <c:pt idx="3481">
                  <c:v>3.512</c:v>
                </c:pt>
                <c:pt idx="3482">
                  <c:v>3.512</c:v>
                </c:pt>
                <c:pt idx="3483">
                  <c:v>3.512</c:v>
                </c:pt>
                <c:pt idx="3484">
                  <c:v>3.512</c:v>
                </c:pt>
                <c:pt idx="3485">
                  <c:v>3.512</c:v>
                </c:pt>
                <c:pt idx="3486">
                  <c:v>3.512</c:v>
                </c:pt>
                <c:pt idx="3487">
                  <c:v>3.512</c:v>
                </c:pt>
                <c:pt idx="3488">
                  <c:v>3.512</c:v>
                </c:pt>
                <c:pt idx="3489">
                  <c:v>3.512</c:v>
                </c:pt>
                <c:pt idx="3490">
                  <c:v>3.5339999999999998</c:v>
                </c:pt>
                <c:pt idx="3491">
                  <c:v>3.552</c:v>
                </c:pt>
                <c:pt idx="3492">
                  <c:v>3.552</c:v>
                </c:pt>
                <c:pt idx="3493">
                  <c:v>3.552</c:v>
                </c:pt>
                <c:pt idx="3494">
                  <c:v>3.552</c:v>
                </c:pt>
                <c:pt idx="3495">
                  <c:v>3.552</c:v>
                </c:pt>
                <c:pt idx="3496">
                  <c:v>3.552</c:v>
                </c:pt>
                <c:pt idx="3497">
                  <c:v>3.552</c:v>
                </c:pt>
                <c:pt idx="3498">
                  <c:v>3.552</c:v>
                </c:pt>
                <c:pt idx="3499">
                  <c:v>3.552</c:v>
                </c:pt>
                <c:pt idx="3500">
                  <c:v>3.552</c:v>
                </c:pt>
                <c:pt idx="3501">
                  <c:v>3.552</c:v>
                </c:pt>
                <c:pt idx="3502">
                  <c:v>3.552</c:v>
                </c:pt>
                <c:pt idx="3503">
                  <c:v>3.552</c:v>
                </c:pt>
                <c:pt idx="3504">
                  <c:v>3.552</c:v>
                </c:pt>
                <c:pt idx="3505">
                  <c:v>3.552</c:v>
                </c:pt>
                <c:pt idx="3506">
                  <c:v>3.552</c:v>
                </c:pt>
                <c:pt idx="3507">
                  <c:v>3.552</c:v>
                </c:pt>
                <c:pt idx="3508">
                  <c:v>3.552</c:v>
                </c:pt>
                <c:pt idx="3509">
                  <c:v>3.552</c:v>
                </c:pt>
                <c:pt idx="3510">
                  <c:v>3.552</c:v>
                </c:pt>
                <c:pt idx="3511">
                  <c:v>3.552</c:v>
                </c:pt>
                <c:pt idx="3512">
                  <c:v>3.552</c:v>
                </c:pt>
                <c:pt idx="3513">
                  <c:v>3.552</c:v>
                </c:pt>
                <c:pt idx="3514">
                  <c:v>3.552</c:v>
                </c:pt>
                <c:pt idx="3515">
                  <c:v>3.552</c:v>
                </c:pt>
                <c:pt idx="3516">
                  <c:v>3.552</c:v>
                </c:pt>
                <c:pt idx="3517">
                  <c:v>3.552</c:v>
                </c:pt>
                <c:pt idx="3518">
                  <c:v>3.552</c:v>
                </c:pt>
                <c:pt idx="3519">
                  <c:v>3.552</c:v>
                </c:pt>
                <c:pt idx="3520">
                  <c:v>3.552</c:v>
                </c:pt>
                <c:pt idx="3521">
                  <c:v>3.552</c:v>
                </c:pt>
                <c:pt idx="3522">
                  <c:v>3.552</c:v>
                </c:pt>
                <c:pt idx="3523">
                  <c:v>3.552</c:v>
                </c:pt>
                <c:pt idx="3524">
                  <c:v>3.5819999999999999</c:v>
                </c:pt>
                <c:pt idx="3525">
                  <c:v>3.5920000000000001</c:v>
                </c:pt>
                <c:pt idx="3526">
                  <c:v>3.5920000000000001</c:v>
                </c:pt>
                <c:pt idx="3527">
                  <c:v>3.5920000000000001</c:v>
                </c:pt>
                <c:pt idx="3528">
                  <c:v>3.5920000000000001</c:v>
                </c:pt>
                <c:pt idx="3529">
                  <c:v>3.5920000000000001</c:v>
                </c:pt>
                <c:pt idx="3530">
                  <c:v>3.5920000000000001</c:v>
                </c:pt>
                <c:pt idx="3531">
                  <c:v>3.5920000000000001</c:v>
                </c:pt>
                <c:pt idx="3532">
                  <c:v>3.5920000000000001</c:v>
                </c:pt>
                <c:pt idx="3533">
                  <c:v>3.5920000000000001</c:v>
                </c:pt>
                <c:pt idx="3534">
                  <c:v>3.5920000000000001</c:v>
                </c:pt>
                <c:pt idx="3535">
                  <c:v>3.5920000000000001</c:v>
                </c:pt>
                <c:pt idx="3536">
                  <c:v>3.5920000000000001</c:v>
                </c:pt>
                <c:pt idx="3537">
                  <c:v>3.5920000000000001</c:v>
                </c:pt>
                <c:pt idx="3538">
                  <c:v>3.5920000000000001</c:v>
                </c:pt>
                <c:pt idx="3539">
                  <c:v>3.5920000000000001</c:v>
                </c:pt>
                <c:pt idx="3540">
                  <c:v>3.5920000000000001</c:v>
                </c:pt>
                <c:pt idx="3541">
                  <c:v>3.5920000000000001</c:v>
                </c:pt>
                <c:pt idx="3542">
                  <c:v>3.5920000000000001</c:v>
                </c:pt>
                <c:pt idx="3543">
                  <c:v>3.5920000000000001</c:v>
                </c:pt>
                <c:pt idx="3544">
                  <c:v>3.5920000000000001</c:v>
                </c:pt>
                <c:pt idx="3545">
                  <c:v>3.5920000000000001</c:v>
                </c:pt>
                <c:pt idx="3546">
                  <c:v>3.5920000000000001</c:v>
                </c:pt>
                <c:pt idx="3547">
                  <c:v>3.5920000000000001</c:v>
                </c:pt>
                <c:pt idx="3548">
                  <c:v>3.5920000000000001</c:v>
                </c:pt>
                <c:pt idx="3549">
                  <c:v>3.5920000000000001</c:v>
                </c:pt>
                <c:pt idx="3550">
                  <c:v>3.5920000000000001</c:v>
                </c:pt>
                <c:pt idx="3551">
                  <c:v>3.5920000000000001</c:v>
                </c:pt>
                <c:pt idx="3552">
                  <c:v>3.5920000000000001</c:v>
                </c:pt>
                <c:pt idx="3553">
                  <c:v>3.5920000000000001</c:v>
                </c:pt>
                <c:pt idx="3554">
                  <c:v>3.5920000000000001</c:v>
                </c:pt>
                <c:pt idx="3555">
                  <c:v>3.5920000000000001</c:v>
                </c:pt>
                <c:pt idx="3556">
                  <c:v>3.5920000000000001</c:v>
                </c:pt>
                <c:pt idx="3557">
                  <c:v>3.5920000000000001</c:v>
                </c:pt>
                <c:pt idx="3558">
                  <c:v>3.6040000000000001</c:v>
                </c:pt>
                <c:pt idx="3559">
                  <c:v>3.6339999999999999</c:v>
                </c:pt>
                <c:pt idx="3560">
                  <c:v>3.6339999999999999</c:v>
                </c:pt>
                <c:pt idx="3561">
                  <c:v>3.6339999999999999</c:v>
                </c:pt>
                <c:pt idx="3562">
                  <c:v>3.6339999999999999</c:v>
                </c:pt>
                <c:pt idx="3563">
                  <c:v>3.6339999999999999</c:v>
                </c:pt>
                <c:pt idx="3564">
                  <c:v>3.6339999999999999</c:v>
                </c:pt>
                <c:pt idx="3565">
                  <c:v>3.6339999999999999</c:v>
                </c:pt>
                <c:pt idx="3566">
                  <c:v>3.6339999999999999</c:v>
                </c:pt>
                <c:pt idx="3567">
                  <c:v>3.6339999999999999</c:v>
                </c:pt>
                <c:pt idx="3568">
                  <c:v>3.6339999999999999</c:v>
                </c:pt>
                <c:pt idx="3569">
                  <c:v>3.6339999999999999</c:v>
                </c:pt>
                <c:pt idx="3570">
                  <c:v>3.6339999999999999</c:v>
                </c:pt>
                <c:pt idx="3571">
                  <c:v>3.6339999999999999</c:v>
                </c:pt>
                <c:pt idx="3572">
                  <c:v>3.6339999999999999</c:v>
                </c:pt>
                <c:pt idx="3573">
                  <c:v>3.6339999999999999</c:v>
                </c:pt>
                <c:pt idx="3574">
                  <c:v>3.6339999999999999</c:v>
                </c:pt>
                <c:pt idx="3575">
                  <c:v>3.6339999999999999</c:v>
                </c:pt>
                <c:pt idx="3576">
                  <c:v>3.6339999999999999</c:v>
                </c:pt>
                <c:pt idx="3577">
                  <c:v>3.6339999999999999</c:v>
                </c:pt>
                <c:pt idx="3578">
                  <c:v>3.6339999999999999</c:v>
                </c:pt>
                <c:pt idx="3579">
                  <c:v>3.6339999999999999</c:v>
                </c:pt>
                <c:pt idx="3580">
                  <c:v>3.6339999999999999</c:v>
                </c:pt>
                <c:pt idx="3581">
                  <c:v>3.6339999999999999</c:v>
                </c:pt>
                <c:pt idx="3582">
                  <c:v>3.6339999999999999</c:v>
                </c:pt>
                <c:pt idx="3583">
                  <c:v>3.6339999999999999</c:v>
                </c:pt>
                <c:pt idx="3584">
                  <c:v>3.6339999999999999</c:v>
                </c:pt>
                <c:pt idx="3585">
                  <c:v>3.6339999999999999</c:v>
                </c:pt>
                <c:pt idx="3586">
                  <c:v>3.6339999999999999</c:v>
                </c:pt>
                <c:pt idx="3587">
                  <c:v>3.6339999999999999</c:v>
                </c:pt>
                <c:pt idx="3588">
                  <c:v>3.6339999999999999</c:v>
                </c:pt>
                <c:pt idx="3589">
                  <c:v>3.6339999999999999</c:v>
                </c:pt>
                <c:pt idx="3590">
                  <c:v>3.6339999999999999</c:v>
                </c:pt>
                <c:pt idx="3591">
                  <c:v>3.6339999999999999</c:v>
                </c:pt>
                <c:pt idx="3592">
                  <c:v>3.6339999999999999</c:v>
                </c:pt>
                <c:pt idx="3593">
                  <c:v>3.6339999999999999</c:v>
                </c:pt>
                <c:pt idx="3594">
                  <c:v>3.6339999999999999</c:v>
                </c:pt>
                <c:pt idx="3595">
                  <c:v>3.6720000000000002</c:v>
                </c:pt>
                <c:pt idx="3596">
                  <c:v>3.6760000000000002</c:v>
                </c:pt>
                <c:pt idx="3597">
                  <c:v>3.6760000000000002</c:v>
                </c:pt>
                <c:pt idx="3598">
                  <c:v>3.6760000000000002</c:v>
                </c:pt>
                <c:pt idx="3599">
                  <c:v>3.6760000000000002</c:v>
                </c:pt>
                <c:pt idx="3600">
                  <c:v>3.6760000000000002</c:v>
                </c:pt>
                <c:pt idx="3601">
                  <c:v>3.6760000000000002</c:v>
                </c:pt>
                <c:pt idx="3602">
                  <c:v>3.6760000000000002</c:v>
                </c:pt>
                <c:pt idx="3603">
                  <c:v>3.6760000000000002</c:v>
                </c:pt>
                <c:pt idx="3604">
                  <c:v>3.6760000000000002</c:v>
                </c:pt>
                <c:pt idx="3605">
                  <c:v>3.6760000000000002</c:v>
                </c:pt>
                <c:pt idx="3606">
                  <c:v>3.6760000000000002</c:v>
                </c:pt>
                <c:pt idx="3607">
                  <c:v>3.6760000000000002</c:v>
                </c:pt>
                <c:pt idx="3608">
                  <c:v>3.6760000000000002</c:v>
                </c:pt>
                <c:pt idx="3609">
                  <c:v>3.6760000000000002</c:v>
                </c:pt>
                <c:pt idx="3610">
                  <c:v>3.6760000000000002</c:v>
                </c:pt>
                <c:pt idx="3611">
                  <c:v>3.6760000000000002</c:v>
                </c:pt>
                <c:pt idx="3612">
                  <c:v>3.6760000000000002</c:v>
                </c:pt>
                <c:pt idx="3613">
                  <c:v>3.6760000000000002</c:v>
                </c:pt>
                <c:pt idx="3614">
                  <c:v>3.6760000000000002</c:v>
                </c:pt>
                <c:pt idx="3615">
                  <c:v>3.6760000000000002</c:v>
                </c:pt>
                <c:pt idx="3616">
                  <c:v>3.6760000000000002</c:v>
                </c:pt>
                <c:pt idx="3617">
                  <c:v>3.6760000000000002</c:v>
                </c:pt>
                <c:pt idx="3618">
                  <c:v>3.6760000000000002</c:v>
                </c:pt>
                <c:pt idx="3619">
                  <c:v>3.6760000000000002</c:v>
                </c:pt>
                <c:pt idx="3620">
                  <c:v>3.6760000000000002</c:v>
                </c:pt>
                <c:pt idx="3621">
                  <c:v>3.6760000000000002</c:v>
                </c:pt>
                <c:pt idx="3622">
                  <c:v>3.6760000000000002</c:v>
                </c:pt>
                <c:pt idx="3623">
                  <c:v>3.6760000000000002</c:v>
                </c:pt>
                <c:pt idx="3624">
                  <c:v>3.6760000000000002</c:v>
                </c:pt>
                <c:pt idx="3625">
                  <c:v>3.6760000000000002</c:v>
                </c:pt>
                <c:pt idx="3626">
                  <c:v>3.6760000000000002</c:v>
                </c:pt>
                <c:pt idx="3627">
                  <c:v>3.6760000000000002</c:v>
                </c:pt>
                <c:pt idx="3628">
                  <c:v>3.6760000000000002</c:v>
                </c:pt>
                <c:pt idx="3629">
                  <c:v>3.6779999999999999</c:v>
                </c:pt>
                <c:pt idx="3630">
                  <c:v>3.718</c:v>
                </c:pt>
                <c:pt idx="3631">
                  <c:v>3.718</c:v>
                </c:pt>
                <c:pt idx="3632">
                  <c:v>3.718</c:v>
                </c:pt>
                <c:pt idx="3633">
                  <c:v>3.718</c:v>
                </c:pt>
                <c:pt idx="3634">
                  <c:v>3.718</c:v>
                </c:pt>
                <c:pt idx="3635">
                  <c:v>3.718</c:v>
                </c:pt>
                <c:pt idx="3636">
                  <c:v>3.718</c:v>
                </c:pt>
                <c:pt idx="3637">
                  <c:v>3.718</c:v>
                </c:pt>
                <c:pt idx="3638">
                  <c:v>3.718</c:v>
                </c:pt>
                <c:pt idx="3639">
                  <c:v>3.718</c:v>
                </c:pt>
                <c:pt idx="3640">
                  <c:v>3.718</c:v>
                </c:pt>
                <c:pt idx="3641">
                  <c:v>3.718</c:v>
                </c:pt>
                <c:pt idx="3642">
                  <c:v>3.718</c:v>
                </c:pt>
                <c:pt idx="3643">
                  <c:v>3.718</c:v>
                </c:pt>
                <c:pt idx="3644">
                  <c:v>3.718</c:v>
                </c:pt>
                <c:pt idx="3645">
                  <c:v>3.718</c:v>
                </c:pt>
                <c:pt idx="3646">
                  <c:v>3.718</c:v>
                </c:pt>
                <c:pt idx="3647">
                  <c:v>3.718</c:v>
                </c:pt>
                <c:pt idx="3648">
                  <c:v>3.718</c:v>
                </c:pt>
                <c:pt idx="3649">
                  <c:v>3.718</c:v>
                </c:pt>
                <c:pt idx="3650">
                  <c:v>3.718</c:v>
                </c:pt>
                <c:pt idx="3651">
                  <c:v>3.718</c:v>
                </c:pt>
                <c:pt idx="3652">
                  <c:v>3.718</c:v>
                </c:pt>
                <c:pt idx="3653">
                  <c:v>3.718</c:v>
                </c:pt>
                <c:pt idx="3654">
                  <c:v>3.718</c:v>
                </c:pt>
                <c:pt idx="3655">
                  <c:v>3.718</c:v>
                </c:pt>
                <c:pt idx="3656">
                  <c:v>3.718</c:v>
                </c:pt>
                <c:pt idx="3657">
                  <c:v>3.718</c:v>
                </c:pt>
                <c:pt idx="3658">
                  <c:v>3.718</c:v>
                </c:pt>
                <c:pt idx="3659">
                  <c:v>3.718</c:v>
                </c:pt>
                <c:pt idx="3660">
                  <c:v>3.718</c:v>
                </c:pt>
                <c:pt idx="3661">
                  <c:v>3.718</c:v>
                </c:pt>
                <c:pt idx="3662">
                  <c:v>3.718</c:v>
                </c:pt>
                <c:pt idx="3663">
                  <c:v>3.718</c:v>
                </c:pt>
                <c:pt idx="3664">
                  <c:v>3.718</c:v>
                </c:pt>
                <c:pt idx="3665">
                  <c:v>3.7360000000000002</c:v>
                </c:pt>
                <c:pt idx="3666">
                  <c:v>3.76</c:v>
                </c:pt>
                <c:pt idx="3667">
                  <c:v>3.76</c:v>
                </c:pt>
                <c:pt idx="3668">
                  <c:v>3.76</c:v>
                </c:pt>
                <c:pt idx="3669">
                  <c:v>3.76</c:v>
                </c:pt>
                <c:pt idx="3670">
                  <c:v>3.76</c:v>
                </c:pt>
                <c:pt idx="3671">
                  <c:v>3.76</c:v>
                </c:pt>
                <c:pt idx="3672">
                  <c:v>3.76</c:v>
                </c:pt>
                <c:pt idx="3673">
                  <c:v>3.76</c:v>
                </c:pt>
                <c:pt idx="3674">
                  <c:v>3.76</c:v>
                </c:pt>
                <c:pt idx="3675">
                  <c:v>3.76</c:v>
                </c:pt>
                <c:pt idx="3676">
                  <c:v>3.76</c:v>
                </c:pt>
                <c:pt idx="3677">
                  <c:v>3.76</c:v>
                </c:pt>
                <c:pt idx="3678">
                  <c:v>3.76</c:v>
                </c:pt>
                <c:pt idx="3679">
                  <c:v>3.76</c:v>
                </c:pt>
                <c:pt idx="3680">
                  <c:v>3.76</c:v>
                </c:pt>
                <c:pt idx="3681">
                  <c:v>3.76</c:v>
                </c:pt>
                <c:pt idx="3682">
                  <c:v>3.76</c:v>
                </c:pt>
                <c:pt idx="3683">
                  <c:v>3.76</c:v>
                </c:pt>
                <c:pt idx="3684">
                  <c:v>3.76</c:v>
                </c:pt>
                <c:pt idx="3685">
                  <c:v>3.76</c:v>
                </c:pt>
                <c:pt idx="3686">
                  <c:v>3.76</c:v>
                </c:pt>
                <c:pt idx="3687">
                  <c:v>3.76</c:v>
                </c:pt>
                <c:pt idx="3688">
                  <c:v>3.76</c:v>
                </c:pt>
                <c:pt idx="3689">
                  <c:v>3.76</c:v>
                </c:pt>
                <c:pt idx="3690">
                  <c:v>3.76</c:v>
                </c:pt>
                <c:pt idx="3691">
                  <c:v>3.76</c:v>
                </c:pt>
                <c:pt idx="3692">
                  <c:v>3.76</c:v>
                </c:pt>
                <c:pt idx="3693">
                  <c:v>3.76</c:v>
                </c:pt>
                <c:pt idx="3694">
                  <c:v>3.76</c:v>
                </c:pt>
                <c:pt idx="3695">
                  <c:v>3.76</c:v>
                </c:pt>
                <c:pt idx="3696">
                  <c:v>3.76</c:v>
                </c:pt>
                <c:pt idx="3697">
                  <c:v>3.76</c:v>
                </c:pt>
                <c:pt idx="3698">
                  <c:v>3.76</c:v>
                </c:pt>
                <c:pt idx="3699">
                  <c:v>3.76</c:v>
                </c:pt>
                <c:pt idx="3700">
                  <c:v>3.76</c:v>
                </c:pt>
                <c:pt idx="3701">
                  <c:v>3.782</c:v>
                </c:pt>
                <c:pt idx="3702">
                  <c:v>3.8039999999999998</c:v>
                </c:pt>
                <c:pt idx="3703">
                  <c:v>3.8039999999999998</c:v>
                </c:pt>
                <c:pt idx="3704">
                  <c:v>3.8039999999999998</c:v>
                </c:pt>
                <c:pt idx="3705">
                  <c:v>3.8039999999999998</c:v>
                </c:pt>
                <c:pt idx="3706">
                  <c:v>3.8039999999999998</c:v>
                </c:pt>
                <c:pt idx="3707">
                  <c:v>3.8039999999999998</c:v>
                </c:pt>
                <c:pt idx="3708">
                  <c:v>3.8039999999999998</c:v>
                </c:pt>
                <c:pt idx="3709">
                  <c:v>3.8039999999999998</c:v>
                </c:pt>
                <c:pt idx="3710">
                  <c:v>3.8039999999999998</c:v>
                </c:pt>
                <c:pt idx="3711">
                  <c:v>3.8039999999999998</c:v>
                </c:pt>
                <c:pt idx="3712">
                  <c:v>3.8039999999999998</c:v>
                </c:pt>
                <c:pt idx="3713">
                  <c:v>3.8039999999999998</c:v>
                </c:pt>
                <c:pt idx="3714">
                  <c:v>3.8039999999999998</c:v>
                </c:pt>
                <c:pt idx="3715">
                  <c:v>3.8039999999999998</c:v>
                </c:pt>
                <c:pt idx="3716">
                  <c:v>3.8039999999999998</c:v>
                </c:pt>
                <c:pt idx="3717">
                  <c:v>3.8039999999999998</c:v>
                </c:pt>
                <c:pt idx="3718">
                  <c:v>3.8039999999999998</c:v>
                </c:pt>
                <c:pt idx="3719">
                  <c:v>3.8039999999999998</c:v>
                </c:pt>
                <c:pt idx="3720">
                  <c:v>3.8039999999999998</c:v>
                </c:pt>
                <c:pt idx="3721">
                  <c:v>3.8039999999999998</c:v>
                </c:pt>
                <c:pt idx="3722">
                  <c:v>3.8039999999999998</c:v>
                </c:pt>
                <c:pt idx="3723">
                  <c:v>3.8039999999999998</c:v>
                </c:pt>
                <c:pt idx="3724">
                  <c:v>3.8039999999999998</c:v>
                </c:pt>
                <c:pt idx="3725">
                  <c:v>3.8039999999999998</c:v>
                </c:pt>
                <c:pt idx="3726">
                  <c:v>3.8039999999999998</c:v>
                </c:pt>
                <c:pt idx="3727">
                  <c:v>3.8039999999999998</c:v>
                </c:pt>
                <c:pt idx="3728">
                  <c:v>3.8039999999999998</c:v>
                </c:pt>
                <c:pt idx="3729">
                  <c:v>3.8039999999999998</c:v>
                </c:pt>
                <c:pt idx="3730">
                  <c:v>3.8039999999999998</c:v>
                </c:pt>
                <c:pt idx="3731">
                  <c:v>3.8039999999999998</c:v>
                </c:pt>
                <c:pt idx="3732">
                  <c:v>3.8039999999999998</c:v>
                </c:pt>
                <c:pt idx="3733">
                  <c:v>3.8039999999999998</c:v>
                </c:pt>
                <c:pt idx="3734">
                  <c:v>3.8039999999999998</c:v>
                </c:pt>
                <c:pt idx="3735">
                  <c:v>3.8039999999999998</c:v>
                </c:pt>
                <c:pt idx="3736">
                  <c:v>3.8039999999999998</c:v>
                </c:pt>
                <c:pt idx="3737">
                  <c:v>3.8039999999999998</c:v>
                </c:pt>
                <c:pt idx="3738">
                  <c:v>3.8180000000000001</c:v>
                </c:pt>
                <c:pt idx="3739">
                  <c:v>3.8460000000000001</c:v>
                </c:pt>
                <c:pt idx="3740">
                  <c:v>3.8460000000000001</c:v>
                </c:pt>
                <c:pt idx="3741">
                  <c:v>3.8460000000000001</c:v>
                </c:pt>
                <c:pt idx="3742">
                  <c:v>3.8460000000000001</c:v>
                </c:pt>
                <c:pt idx="3743">
                  <c:v>3.8460000000000001</c:v>
                </c:pt>
                <c:pt idx="3744">
                  <c:v>3.8460000000000001</c:v>
                </c:pt>
                <c:pt idx="3745">
                  <c:v>3.8460000000000001</c:v>
                </c:pt>
                <c:pt idx="3746">
                  <c:v>3.8460000000000001</c:v>
                </c:pt>
                <c:pt idx="3747">
                  <c:v>3.8460000000000001</c:v>
                </c:pt>
                <c:pt idx="3748">
                  <c:v>3.8460000000000001</c:v>
                </c:pt>
                <c:pt idx="3749">
                  <c:v>3.8460000000000001</c:v>
                </c:pt>
                <c:pt idx="3750">
                  <c:v>3.8460000000000001</c:v>
                </c:pt>
                <c:pt idx="3751">
                  <c:v>3.8460000000000001</c:v>
                </c:pt>
                <c:pt idx="3752">
                  <c:v>3.8460000000000001</c:v>
                </c:pt>
                <c:pt idx="3753">
                  <c:v>3.8460000000000001</c:v>
                </c:pt>
                <c:pt idx="3754">
                  <c:v>3.8460000000000001</c:v>
                </c:pt>
                <c:pt idx="3755">
                  <c:v>3.8460000000000001</c:v>
                </c:pt>
                <c:pt idx="3756">
                  <c:v>3.8460000000000001</c:v>
                </c:pt>
                <c:pt idx="3757">
                  <c:v>3.8460000000000001</c:v>
                </c:pt>
                <c:pt idx="3758">
                  <c:v>3.8460000000000001</c:v>
                </c:pt>
                <c:pt idx="3759">
                  <c:v>3.8460000000000001</c:v>
                </c:pt>
                <c:pt idx="3760">
                  <c:v>3.8460000000000001</c:v>
                </c:pt>
                <c:pt idx="3761">
                  <c:v>3.8460000000000001</c:v>
                </c:pt>
                <c:pt idx="3762">
                  <c:v>3.8460000000000001</c:v>
                </c:pt>
                <c:pt idx="3763">
                  <c:v>3.8460000000000001</c:v>
                </c:pt>
                <c:pt idx="3764">
                  <c:v>3.8460000000000001</c:v>
                </c:pt>
                <c:pt idx="3765">
                  <c:v>3.8460000000000001</c:v>
                </c:pt>
                <c:pt idx="3766">
                  <c:v>3.8460000000000001</c:v>
                </c:pt>
                <c:pt idx="3767">
                  <c:v>3.8460000000000001</c:v>
                </c:pt>
                <c:pt idx="3768">
                  <c:v>3.8460000000000001</c:v>
                </c:pt>
                <c:pt idx="3769">
                  <c:v>3.8460000000000001</c:v>
                </c:pt>
                <c:pt idx="3770">
                  <c:v>3.8460000000000001</c:v>
                </c:pt>
                <c:pt idx="3771">
                  <c:v>3.8460000000000001</c:v>
                </c:pt>
                <c:pt idx="3772">
                  <c:v>3.8460000000000001</c:v>
                </c:pt>
                <c:pt idx="3773">
                  <c:v>3.8460000000000001</c:v>
                </c:pt>
                <c:pt idx="3774">
                  <c:v>3.8460000000000001</c:v>
                </c:pt>
                <c:pt idx="3775">
                  <c:v>3.8879999999999999</c:v>
                </c:pt>
                <c:pt idx="3776">
                  <c:v>3.8879999999999999</c:v>
                </c:pt>
                <c:pt idx="3777">
                  <c:v>3.8879999999999999</c:v>
                </c:pt>
                <c:pt idx="3778">
                  <c:v>3.8879999999999999</c:v>
                </c:pt>
                <c:pt idx="3779">
                  <c:v>3.8879999999999999</c:v>
                </c:pt>
                <c:pt idx="3780">
                  <c:v>3.8879999999999999</c:v>
                </c:pt>
                <c:pt idx="3781">
                  <c:v>3.8879999999999999</c:v>
                </c:pt>
                <c:pt idx="3782">
                  <c:v>3.8879999999999999</c:v>
                </c:pt>
                <c:pt idx="3783">
                  <c:v>3.8879999999999999</c:v>
                </c:pt>
                <c:pt idx="3784">
                  <c:v>3.8879999999999999</c:v>
                </c:pt>
                <c:pt idx="3785">
                  <c:v>3.8879999999999999</c:v>
                </c:pt>
                <c:pt idx="3786">
                  <c:v>3.8879999999999999</c:v>
                </c:pt>
                <c:pt idx="3787">
                  <c:v>3.8879999999999999</c:v>
                </c:pt>
                <c:pt idx="3788">
                  <c:v>3.8879999999999999</c:v>
                </c:pt>
                <c:pt idx="3789">
                  <c:v>3.8879999999999999</c:v>
                </c:pt>
                <c:pt idx="3790">
                  <c:v>3.8879999999999999</c:v>
                </c:pt>
                <c:pt idx="3791">
                  <c:v>3.8879999999999999</c:v>
                </c:pt>
                <c:pt idx="3792">
                  <c:v>3.8879999999999999</c:v>
                </c:pt>
                <c:pt idx="3793">
                  <c:v>3.8879999999999999</c:v>
                </c:pt>
                <c:pt idx="3794">
                  <c:v>3.8879999999999999</c:v>
                </c:pt>
                <c:pt idx="3795">
                  <c:v>3.8879999999999999</c:v>
                </c:pt>
                <c:pt idx="3796">
                  <c:v>3.8879999999999999</c:v>
                </c:pt>
                <c:pt idx="3797">
                  <c:v>3.8879999999999999</c:v>
                </c:pt>
                <c:pt idx="3798">
                  <c:v>3.8879999999999999</c:v>
                </c:pt>
                <c:pt idx="3799">
                  <c:v>3.8879999999999999</c:v>
                </c:pt>
                <c:pt idx="3800">
                  <c:v>3.8879999999999999</c:v>
                </c:pt>
                <c:pt idx="3801">
                  <c:v>3.8879999999999999</c:v>
                </c:pt>
                <c:pt idx="3802">
                  <c:v>3.8879999999999999</c:v>
                </c:pt>
                <c:pt idx="3803">
                  <c:v>3.8879999999999999</c:v>
                </c:pt>
                <c:pt idx="3804">
                  <c:v>3.8879999999999999</c:v>
                </c:pt>
                <c:pt idx="3805">
                  <c:v>3.8879999999999999</c:v>
                </c:pt>
                <c:pt idx="3806">
                  <c:v>3.8879999999999999</c:v>
                </c:pt>
                <c:pt idx="3807">
                  <c:v>3.8879999999999999</c:v>
                </c:pt>
                <c:pt idx="3808">
                  <c:v>3.8879999999999999</c:v>
                </c:pt>
                <c:pt idx="3809">
                  <c:v>3.8879999999999999</c:v>
                </c:pt>
                <c:pt idx="3810">
                  <c:v>3.8879999999999999</c:v>
                </c:pt>
                <c:pt idx="3811">
                  <c:v>3.895999999999999</c:v>
                </c:pt>
                <c:pt idx="3812">
                  <c:v>3.93</c:v>
                </c:pt>
                <c:pt idx="3813">
                  <c:v>3.93</c:v>
                </c:pt>
                <c:pt idx="3814">
                  <c:v>3.93</c:v>
                </c:pt>
                <c:pt idx="3815">
                  <c:v>3.93</c:v>
                </c:pt>
                <c:pt idx="3816">
                  <c:v>3.93</c:v>
                </c:pt>
                <c:pt idx="3817">
                  <c:v>3.93</c:v>
                </c:pt>
                <c:pt idx="3818">
                  <c:v>3.93</c:v>
                </c:pt>
                <c:pt idx="3819">
                  <c:v>3.93</c:v>
                </c:pt>
                <c:pt idx="3820">
                  <c:v>3.93</c:v>
                </c:pt>
                <c:pt idx="3821">
                  <c:v>3.93</c:v>
                </c:pt>
                <c:pt idx="3822">
                  <c:v>3.93</c:v>
                </c:pt>
                <c:pt idx="3823">
                  <c:v>3.93</c:v>
                </c:pt>
                <c:pt idx="3824">
                  <c:v>3.93</c:v>
                </c:pt>
                <c:pt idx="3825">
                  <c:v>3.93</c:v>
                </c:pt>
                <c:pt idx="3826">
                  <c:v>3.93</c:v>
                </c:pt>
                <c:pt idx="3827">
                  <c:v>3.93</c:v>
                </c:pt>
                <c:pt idx="3828">
                  <c:v>3.93</c:v>
                </c:pt>
                <c:pt idx="3829">
                  <c:v>3.93</c:v>
                </c:pt>
                <c:pt idx="3830">
                  <c:v>3.93</c:v>
                </c:pt>
                <c:pt idx="3831">
                  <c:v>3.93</c:v>
                </c:pt>
                <c:pt idx="3832">
                  <c:v>3.93</c:v>
                </c:pt>
                <c:pt idx="3833">
                  <c:v>3.93</c:v>
                </c:pt>
                <c:pt idx="3834">
                  <c:v>3.93</c:v>
                </c:pt>
                <c:pt idx="3835">
                  <c:v>3.93</c:v>
                </c:pt>
                <c:pt idx="3836">
                  <c:v>3.93</c:v>
                </c:pt>
                <c:pt idx="3837">
                  <c:v>3.93</c:v>
                </c:pt>
                <c:pt idx="3838">
                  <c:v>3.93</c:v>
                </c:pt>
                <c:pt idx="3839">
                  <c:v>3.93</c:v>
                </c:pt>
                <c:pt idx="3840">
                  <c:v>3.93</c:v>
                </c:pt>
                <c:pt idx="3841">
                  <c:v>3.93</c:v>
                </c:pt>
                <c:pt idx="3842">
                  <c:v>3.93</c:v>
                </c:pt>
                <c:pt idx="3843">
                  <c:v>3.93</c:v>
                </c:pt>
                <c:pt idx="3844">
                  <c:v>3.93</c:v>
                </c:pt>
                <c:pt idx="3845">
                  <c:v>3.93</c:v>
                </c:pt>
                <c:pt idx="3846">
                  <c:v>3.93</c:v>
                </c:pt>
                <c:pt idx="3847">
                  <c:v>3.9540000000000002</c:v>
                </c:pt>
                <c:pt idx="3848">
                  <c:v>3.972</c:v>
                </c:pt>
                <c:pt idx="3849">
                  <c:v>3.972</c:v>
                </c:pt>
                <c:pt idx="3850">
                  <c:v>3.972</c:v>
                </c:pt>
                <c:pt idx="3851">
                  <c:v>3.972</c:v>
                </c:pt>
                <c:pt idx="3852">
                  <c:v>3.972</c:v>
                </c:pt>
                <c:pt idx="3853">
                  <c:v>3.972</c:v>
                </c:pt>
                <c:pt idx="3854">
                  <c:v>3.972</c:v>
                </c:pt>
                <c:pt idx="3855">
                  <c:v>3.972</c:v>
                </c:pt>
                <c:pt idx="3856">
                  <c:v>3.972</c:v>
                </c:pt>
                <c:pt idx="3857">
                  <c:v>3.972</c:v>
                </c:pt>
                <c:pt idx="3858">
                  <c:v>3.972</c:v>
                </c:pt>
                <c:pt idx="3859">
                  <c:v>3.972</c:v>
                </c:pt>
                <c:pt idx="3860">
                  <c:v>3.972</c:v>
                </c:pt>
                <c:pt idx="3861">
                  <c:v>3.972</c:v>
                </c:pt>
                <c:pt idx="3862">
                  <c:v>3.972</c:v>
                </c:pt>
                <c:pt idx="3863">
                  <c:v>3.972</c:v>
                </c:pt>
                <c:pt idx="3864">
                  <c:v>3.972</c:v>
                </c:pt>
                <c:pt idx="3865">
                  <c:v>3.972</c:v>
                </c:pt>
                <c:pt idx="3866">
                  <c:v>3.972</c:v>
                </c:pt>
                <c:pt idx="3867">
                  <c:v>3.972</c:v>
                </c:pt>
                <c:pt idx="3868">
                  <c:v>3.972</c:v>
                </c:pt>
                <c:pt idx="3869">
                  <c:v>3.972</c:v>
                </c:pt>
                <c:pt idx="3870">
                  <c:v>3.972</c:v>
                </c:pt>
                <c:pt idx="3871">
                  <c:v>3.972</c:v>
                </c:pt>
                <c:pt idx="3872">
                  <c:v>3.972</c:v>
                </c:pt>
                <c:pt idx="3873">
                  <c:v>3.972</c:v>
                </c:pt>
                <c:pt idx="3874">
                  <c:v>3.972</c:v>
                </c:pt>
                <c:pt idx="3875">
                  <c:v>3.972</c:v>
                </c:pt>
                <c:pt idx="3876">
                  <c:v>3.972</c:v>
                </c:pt>
                <c:pt idx="3877">
                  <c:v>3.972</c:v>
                </c:pt>
                <c:pt idx="3878">
                  <c:v>3.972</c:v>
                </c:pt>
                <c:pt idx="3879">
                  <c:v>3.972</c:v>
                </c:pt>
                <c:pt idx="3880">
                  <c:v>3.972</c:v>
                </c:pt>
                <c:pt idx="3881">
                  <c:v>3.972</c:v>
                </c:pt>
                <c:pt idx="3882">
                  <c:v>3.972</c:v>
                </c:pt>
                <c:pt idx="3883">
                  <c:v>4.0039999999999996</c:v>
                </c:pt>
                <c:pt idx="3884">
                  <c:v>4.0139999999999976</c:v>
                </c:pt>
                <c:pt idx="3885">
                  <c:v>4.0139999999999976</c:v>
                </c:pt>
                <c:pt idx="3886">
                  <c:v>4.0139999999999976</c:v>
                </c:pt>
                <c:pt idx="3887">
                  <c:v>4.0139999999999976</c:v>
                </c:pt>
                <c:pt idx="3888">
                  <c:v>4.0139999999999976</c:v>
                </c:pt>
                <c:pt idx="3889">
                  <c:v>4.0139999999999976</c:v>
                </c:pt>
                <c:pt idx="3890">
                  <c:v>4.0139999999999976</c:v>
                </c:pt>
                <c:pt idx="3891">
                  <c:v>4.0139999999999976</c:v>
                </c:pt>
                <c:pt idx="3892">
                  <c:v>4.0139999999999976</c:v>
                </c:pt>
                <c:pt idx="3893">
                  <c:v>4.0139999999999976</c:v>
                </c:pt>
                <c:pt idx="3894">
                  <c:v>4.0139999999999976</c:v>
                </c:pt>
                <c:pt idx="3895">
                  <c:v>4.0139999999999976</c:v>
                </c:pt>
                <c:pt idx="3896">
                  <c:v>4.0139999999999976</c:v>
                </c:pt>
                <c:pt idx="3897">
                  <c:v>4.0139999999999976</c:v>
                </c:pt>
                <c:pt idx="3898">
                  <c:v>4.0139999999999976</c:v>
                </c:pt>
                <c:pt idx="3899">
                  <c:v>4.0139999999999976</c:v>
                </c:pt>
                <c:pt idx="3900">
                  <c:v>4.0139999999999976</c:v>
                </c:pt>
                <c:pt idx="3901">
                  <c:v>4.0139999999999976</c:v>
                </c:pt>
                <c:pt idx="3902">
                  <c:v>4.0139999999999976</c:v>
                </c:pt>
                <c:pt idx="3903">
                  <c:v>4.0139999999999976</c:v>
                </c:pt>
                <c:pt idx="3904">
                  <c:v>4.0139999999999976</c:v>
                </c:pt>
                <c:pt idx="3905">
                  <c:v>4.0139999999999976</c:v>
                </c:pt>
                <c:pt idx="3906">
                  <c:v>4.0139999999999976</c:v>
                </c:pt>
                <c:pt idx="3907">
                  <c:v>4.0139999999999976</c:v>
                </c:pt>
                <c:pt idx="3908">
                  <c:v>4.0139999999999976</c:v>
                </c:pt>
                <c:pt idx="3909">
                  <c:v>4.0139999999999976</c:v>
                </c:pt>
                <c:pt idx="3910">
                  <c:v>4.0139999999999976</c:v>
                </c:pt>
                <c:pt idx="3911">
                  <c:v>4.0139999999999976</c:v>
                </c:pt>
                <c:pt idx="3912">
                  <c:v>4.0139999999999976</c:v>
                </c:pt>
                <c:pt idx="3913">
                  <c:v>4.0139999999999976</c:v>
                </c:pt>
                <c:pt idx="3914">
                  <c:v>4.0139999999999976</c:v>
                </c:pt>
                <c:pt idx="3915">
                  <c:v>4.0139999999999976</c:v>
                </c:pt>
                <c:pt idx="3916">
                  <c:v>4.0139999999999976</c:v>
                </c:pt>
                <c:pt idx="3917">
                  <c:v>4.0139999999999976</c:v>
                </c:pt>
                <c:pt idx="3918">
                  <c:v>4.0219999999999976</c:v>
                </c:pt>
                <c:pt idx="3919">
                  <c:v>4.056</c:v>
                </c:pt>
                <c:pt idx="3920">
                  <c:v>4.056</c:v>
                </c:pt>
                <c:pt idx="3921">
                  <c:v>4.056</c:v>
                </c:pt>
                <c:pt idx="3922">
                  <c:v>4.056</c:v>
                </c:pt>
                <c:pt idx="3923">
                  <c:v>4.056</c:v>
                </c:pt>
                <c:pt idx="3924">
                  <c:v>4.056</c:v>
                </c:pt>
                <c:pt idx="3925">
                  <c:v>4.056</c:v>
                </c:pt>
                <c:pt idx="3926">
                  <c:v>4.056</c:v>
                </c:pt>
                <c:pt idx="3927">
                  <c:v>4.056</c:v>
                </c:pt>
                <c:pt idx="3928">
                  <c:v>4.056</c:v>
                </c:pt>
                <c:pt idx="3929">
                  <c:v>4.056</c:v>
                </c:pt>
                <c:pt idx="3930">
                  <c:v>4.056</c:v>
                </c:pt>
                <c:pt idx="3931">
                  <c:v>4.056</c:v>
                </c:pt>
                <c:pt idx="3932">
                  <c:v>4.056</c:v>
                </c:pt>
                <c:pt idx="3933">
                  <c:v>4.056</c:v>
                </c:pt>
                <c:pt idx="3934">
                  <c:v>4.056</c:v>
                </c:pt>
                <c:pt idx="3935">
                  <c:v>4.056</c:v>
                </c:pt>
                <c:pt idx="3936">
                  <c:v>4.056</c:v>
                </c:pt>
                <c:pt idx="3937">
                  <c:v>4.056</c:v>
                </c:pt>
                <c:pt idx="3938">
                  <c:v>4.056</c:v>
                </c:pt>
                <c:pt idx="3939">
                  <c:v>4.056</c:v>
                </c:pt>
                <c:pt idx="3940">
                  <c:v>4.056</c:v>
                </c:pt>
                <c:pt idx="3941">
                  <c:v>4.056</c:v>
                </c:pt>
                <c:pt idx="3942">
                  <c:v>4.056</c:v>
                </c:pt>
                <c:pt idx="3943">
                  <c:v>4.056</c:v>
                </c:pt>
                <c:pt idx="3944">
                  <c:v>4.056</c:v>
                </c:pt>
                <c:pt idx="3945">
                  <c:v>4.056</c:v>
                </c:pt>
                <c:pt idx="3946">
                  <c:v>4.056</c:v>
                </c:pt>
                <c:pt idx="3947">
                  <c:v>4.056</c:v>
                </c:pt>
                <c:pt idx="3948">
                  <c:v>4.056</c:v>
                </c:pt>
                <c:pt idx="3949">
                  <c:v>4.056</c:v>
                </c:pt>
                <c:pt idx="3950">
                  <c:v>4.056</c:v>
                </c:pt>
                <c:pt idx="3951">
                  <c:v>4.056</c:v>
                </c:pt>
                <c:pt idx="3952">
                  <c:v>4.056</c:v>
                </c:pt>
                <c:pt idx="3953">
                  <c:v>4.056</c:v>
                </c:pt>
                <c:pt idx="3954">
                  <c:v>4.056</c:v>
                </c:pt>
                <c:pt idx="3955">
                  <c:v>4.0960000000000001</c:v>
                </c:pt>
                <c:pt idx="3956">
                  <c:v>4.0960000000000001</c:v>
                </c:pt>
                <c:pt idx="3957">
                  <c:v>4.0960000000000001</c:v>
                </c:pt>
                <c:pt idx="3958">
                  <c:v>4.0960000000000001</c:v>
                </c:pt>
                <c:pt idx="3959">
                  <c:v>4.0960000000000001</c:v>
                </c:pt>
                <c:pt idx="3960">
                  <c:v>4.0960000000000001</c:v>
                </c:pt>
                <c:pt idx="3961">
                  <c:v>4.0960000000000001</c:v>
                </c:pt>
                <c:pt idx="3962">
                  <c:v>4.0960000000000001</c:v>
                </c:pt>
                <c:pt idx="3963">
                  <c:v>4.0960000000000001</c:v>
                </c:pt>
                <c:pt idx="3964">
                  <c:v>4.0960000000000001</c:v>
                </c:pt>
                <c:pt idx="3965">
                  <c:v>4.0960000000000001</c:v>
                </c:pt>
                <c:pt idx="3966">
                  <c:v>4.0960000000000001</c:v>
                </c:pt>
                <c:pt idx="3967">
                  <c:v>4.0960000000000001</c:v>
                </c:pt>
                <c:pt idx="3968">
                  <c:v>4.0960000000000001</c:v>
                </c:pt>
                <c:pt idx="3969">
                  <c:v>4.0960000000000001</c:v>
                </c:pt>
                <c:pt idx="3970">
                  <c:v>4.0960000000000001</c:v>
                </c:pt>
                <c:pt idx="3971">
                  <c:v>4.0960000000000001</c:v>
                </c:pt>
                <c:pt idx="3972">
                  <c:v>4.0960000000000001</c:v>
                </c:pt>
                <c:pt idx="3973">
                  <c:v>4.0960000000000001</c:v>
                </c:pt>
                <c:pt idx="3974">
                  <c:v>4.0960000000000001</c:v>
                </c:pt>
                <c:pt idx="3975">
                  <c:v>4.0960000000000001</c:v>
                </c:pt>
                <c:pt idx="3976">
                  <c:v>4.0960000000000001</c:v>
                </c:pt>
                <c:pt idx="3977">
                  <c:v>4.0960000000000001</c:v>
                </c:pt>
                <c:pt idx="3978">
                  <c:v>4.0960000000000001</c:v>
                </c:pt>
                <c:pt idx="3979">
                  <c:v>4.0960000000000001</c:v>
                </c:pt>
                <c:pt idx="3980">
                  <c:v>4.0960000000000001</c:v>
                </c:pt>
                <c:pt idx="3981">
                  <c:v>4.0960000000000001</c:v>
                </c:pt>
                <c:pt idx="3982">
                  <c:v>4.0960000000000001</c:v>
                </c:pt>
                <c:pt idx="3983">
                  <c:v>4.0960000000000001</c:v>
                </c:pt>
                <c:pt idx="3984">
                  <c:v>4.0960000000000001</c:v>
                </c:pt>
                <c:pt idx="3985">
                  <c:v>4.0960000000000001</c:v>
                </c:pt>
                <c:pt idx="3986">
                  <c:v>4.0960000000000001</c:v>
                </c:pt>
                <c:pt idx="3987">
                  <c:v>4.0960000000000001</c:v>
                </c:pt>
                <c:pt idx="3988">
                  <c:v>4.0960000000000001</c:v>
                </c:pt>
                <c:pt idx="3989">
                  <c:v>4.13</c:v>
                </c:pt>
                <c:pt idx="3990">
                  <c:v>4.1379999999999999</c:v>
                </c:pt>
                <c:pt idx="3991">
                  <c:v>4.1379999999999999</c:v>
                </c:pt>
                <c:pt idx="3992">
                  <c:v>4.1379999999999999</c:v>
                </c:pt>
                <c:pt idx="3993">
                  <c:v>4.1379999999999999</c:v>
                </c:pt>
                <c:pt idx="3994">
                  <c:v>4.1379999999999999</c:v>
                </c:pt>
                <c:pt idx="3995">
                  <c:v>4.1379999999999999</c:v>
                </c:pt>
                <c:pt idx="3996">
                  <c:v>4.1379999999999999</c:v>
                </c:pt>
                <c:pt idx="3997">
                  <c:v>4.1379999999999999</c:v>
                </c:pt>
                <c:pt idx="3998">
                  <c:v>4.1379999999999999</c:v>
                </c:pt>
                <c:pt idx="3999">
                  <c:v>4.1379999999999999</c:v>
                </c:pt>
                <c:pt idx="4000">
                  <c:v>4.1379999999999999</c:v>
                </c:pt>
                <c:pt idx="4001">
                  <c:v>4.1379999999999999</c:v>
                </c:pt>
                <c:pt idx="4002">
                  <c:v>4.1379999999999999</c:v>
                </c:pt>
                <c:pt idx="4003">
                  <c:v>4.1379999999999999</c:v>
                </c:pt>
                <c:pt idx="4004">
                  <c:v>4.1379999999999999</c:v>
                </c:pt>
                <c:pt idx="4005">
                  <c:v>4.1379999999999999</c:v>
                </c:pt>
                <c:pt idx="4006">
                  <c:v>4.1379999999999999</c:v>
                </c:pt>
                <c:pt idx="4007">
                  <c:v>4.1379999999999999</c:v>
                </c:pt>
                <c:pt idx="4008">
                  <c:v>4.1379999999999999</c:v>
                </c:pt>
                <c:pt idx="4009">
                  <c:v>4.1379999999999999</c:v>
                </c:pt>
                <c:pt idx="4010">
                  <c:v>4.1379999999999999</c:v>
                </c:pt>
                <c:pt idx="4011">
                  <c:v>4.1379999999999999</c:v>
                </c:pt>
                <c:pt idx="4012">
                  <c:v>4.1379999999999999</c:v>
                </c:pt>
                <c:pt idx="4013">
                  <c:v>4.1379999999999999</c:v>
                </c:pt>
                <c:pt idx="4014">
                  <c:v>4.1379999999999999</c:v>
                </c:pt>
                <c:pt idx="4015">
                  <c:v>4.1379999999999999</c:v>
                </c:pt>
                <c:pt idx="4016">
                  <c:v>4.1379999999999999</c:v>
                </c:pt>
                <c:pt idx="4017">
                  <c:v>4.1379999999999999</c:v>
                </c:pt>
                <c:pt idx="4018">
                  <c:v>4.1379999999999999</c:v>
                </c:pt>
                <c:pt idx="4019">
                  <c:v>4.1379999999999999</c:v>
                </c:pt>
                <c:pt idx="4020">
                  <c:v>4.1379999999999999</c:v>
                </c:pt>
                <c:pt idx="4021">
                  <c:v>4.1379999999999999</c:v>
                </c:pt>
                <c:pt idx="4022">
                  <c:v>4.1379999999999999</c:v>
                </c:pt>
                <c:pt idx="4023">
                  <c:v>4.1379999999999999</c:v>
                </c:pt>
                <c:pt idx="4024">
                  <c:v>4.1459999999999999</c:v>
                </c:pt>
                <c:pt idx="4025">
                  <c:v>4.1819999999999986</c:v>
                </c:pt>
                <c:pt idx="4026">
                  <c:v>4.1819999999999986</c:v>
                </c:pt>
                <c:pt idx="4027">
                  <c:v>4.1819999999999986</c:v>
                </c:pt>
                <c:pt idx="4028">
                  <c:v>4.1819999999999986</c:v>
                </c:pt>
                <c:pt idx="4029">
                  <c:v>4.1819999999999986</c:v>
                </c:pt>
                <c:pt idx="4030">
                  <c:v>4.1819999999999986</c:v>
                </c:pt>
                <c:pt idx="4031">
                  <c:v>4.1819999999999986</c:v>
                </c:pt>
                <c:pt idx="4032">
                  <c:v>4.1819999999999986</c:v>
                </c:pt>
                <c:pt idx="4033">
                  <c:v>4.1819999999999986</c:v>
                </c:pt>
                <c:pt idx="4034">
                  <c:v>4.1819999999999986</c:v>
                </c:pt>
                <c:pt idx="4035">
                  <c:v>4.1819999999999986</c:v>
                </c:pt>
                <c:pt idx="4036">
                  <c:v>4.1819999999999986</c:v>
                </c:pt>
                <c:pt idx="4037">
                  <c:v>4.1819999999999986</c:v>
                </c:pt>
                <c:pt idx="4038">
                  <c:v>4.1819999999999986</c:v>
                </c:pt>
                <c:pt idx="4039">
                  <c:v>4.1819999999999986</c:v>
                </c:pt>
                <c:pt idx="4040">
                  <c:v>4.1819999999999986</c:v>
                </c:pt>
                <c:pt idx="4041">
                  <c:v>4.1819999999999986</c:v>
                </c:pt>
                <c:pt idx="4042">
                  <c:v>4.1819999999999986</c:v>
                </c:pt>
                <c:pt idx="4043">
                  <c:v>4.1819999999999986</c:v>
                </c:pt>
                <c:pt idx="4044">
                  <c:v>4.1819999999999986</c:v>
                </c:pt>
                <c:pt idx="4045">
                  <c:v>4.1819999999999986</c:v>
                </c:pt>
                <c:pt idx="4046">
                  <c:v>4.1819999999999986</c:v>
                </c:pt>
                <c:pt idx="4047">
                  <c:v>4.1819999999999986</c:v>
                </c:pt>
                <c:pt idx="4048">
                  <c:v>4.1819999999999986</c:v>
                </c:pt>
                <c:pt idx="4049">
                  <c:v>4.1819999999999986</c:v>
                </c:pt>
                <c:pt idx="4050">
                  <c:v>4.1819999999999986</c:v>
                </c:pt>
                <c:pt idx="4051">
                  <c:v>4.1819999999999986</c:v>
                </c:pt>
                <c:pt idx="4052">
                  <c:v>4.1819999999999986</c:v>
                </c:pt>
                <c:pt idx="4053">
                  <c:v>4.1819999999999986</c:v>
                </c:pt>
                <c:pt idx="4054">
                  <c:v>4.1819999999999986</c:v>
                </c:pt>
                <c:pt idx="4055">
                  <c:v>4.1819999999999986</c:v>
                </c:pt>
                <c:pt idx="4056">
                  <c:v>4.1819999999999986</c:v>
                </c:pt>
                <c:pt idx="4057">
                  <c:v>4.1819999999999986</c:v>
                </c:pt>
                <c:pt idx="4058">
                  <c:v>4.1819999999999986</c:v>
                </c:pt>
                <c:pt idx="4059">
                  <c:v>4.1819999999999986</c:v>
                </c:pt>
                <c:pt idx="4060">
                  <c:v>4.1819999999999986</c:v>
                </c:pt>
                <c:pt idx="4061">
                  <c:v>4.1819999999999986</c:v>
                </c:pt>
                <c:pt idx="4062">
                  <c:v>4.1819999999999986</c:v>
                </c:pt>
                <c:pt idx="4063">
                  <c:v>4.226</c:v>
                </c:pt>
                <c:pt idx="4064">
                  <c:v>4.226</c:v>
                </c:pt>
                <c:pt idx="4065">
                  <c:v>4.226</c:v>
                </c:pt>
                <c:pt idx="4066">
                  <c:v>4.226</c:v>
                </c:pt>
                <c:pt idx="4067">
                  <c:v>4.226</c:v>
                </c:pt>
                <c:pt idx="4068">
                  <c:v>4.226</c:v>
                </c:pt>
                <c:pt idx="4069">
                  <c:v>4.226</c:v>
                </c:pt>
                <c:pt idx="4070">
                  <c:v>4.226</c:v>
                </c:pt>
                <c:pt idx="4071">
                  <c:v>4.226</c:v>
                </c:pt>
                <c:pt idx="4072">
                  <c:v>4.226</c:v>
                </c:pt>
                <c:pt idx="4073">
                  <c:v>4.226</c:v>
                </c:pt>
                <c:pt idx="4074">
                  <c:v>4.226</c:v>
                </c:pt>
                <c:pt idx="4075">
                  <c:v>4.226</c:v>
                </c:pt>
                <c:pt idx="4076">
                  <c:v>4.226</c:v>
                </c:pt>
                <c:pt idx="4077">
                  <c:v>4.226</c:v>
                </c:pt>
                <c:pt idx="4078">
                  <c:v>4.226</c:v>
                </c:pt>
                <c:pt idx="4079">
                  <c:v>4.226</c:v>
                </c:pt>
                <c:pt idx="4080">
                  <c:v>4.226</c:v>
                </c:pt>
                <c:pt idx="4081">
                  <c:v>4.226</c:v>
                </c:pt>
                <c:pt idx="4082">
                  <c:v>4.226</c:v>
                </c:pt>
                <c:pt idx="4083">
                  <c:v>4.226</c:v>
                </c:pt>
                <c:pt idx="4084">
                  <c:v>4.226</c:v>
                </c:pt>
                <c:pt idx="4085">
                  <c:v>4.226</c:v>
                </c:pt>
                <c:pt idx="4086">
                  <c:v>4.226</c:v>
                </c:pt>
                <c:pt idx="4087">
                  <c:v>4.226</c:v>
                </c:pt>
                <c:pt idx="4088">
                  <c:v>4.226</c:v>
                </c:pt>
                <c:pt idx="4089">
                  <c:v>4.226</c:v>
                </c:pt>
                <c:pt idx="4090">
                  <c:v>4.226</c:v>
                </c:pt>
                <c:pt idx="4091">
                  <c:v>4.226</c:v>
                </c:pt>
                <c:pt idx="4092">
                  <c:v>4.226</c:v>
                </c:pt>
                <c:pt idx="4093">
                  <c:v>4.226</c:v>
                </c:pt>
                <c:pt idx="4094">
                  <c:v>4.226</c:v>
                </c:pt>
                <c:pt idx="4095">
                  <c:v>4.226</c:v>
                </c:pt>
                <c:pt idx="4096">
                  <c:v>4.226</c:v>
                </c:pt>
                <c:pt idx="4097">
                  <c:v>4.226</c:v>
                </c:pt>
                <c:pt idx="4098">
                  <c:v>4.226</c:v>
                </c:pt>
                <c:pt idx="4099">
                  <c:v>4.2279999999999998</c:v>
                </c:pt>
                <c:pt idx="4100">
                  <c:v>4.2679999999999998</c:v>
                </c:pt>
                <c:pt idx="4101">
                  <c:v>4.2679999999999998</c:v>
                </c:pt>
                <c:pt idx="4102">
                  <c:v>4.2679999999999998</c:v>
                </c:pt>
                <c:pt idx="4103">
                  <c:v>4.2679999999999998</c:v>
                </c:pt>
                <c:pt idx="4104">
                  <c:v>4.2679999999999998</c:v>
                </c:pt>
                <c:pt idx="4105">
                  <c:v>4.2679999999999998</c:v>
                </c:pt>
                <c:pt idx="4106">
                  <c:v>4.2679999999999998</c:v>
                </c:pt>
                <c:pt idx="4107">
                  <c:v>4.2679999999999998</c:v>
                </c:pt>
                <c:pt idx="4108">
                  <c:v>4.2679999999999998</c:v>
                </c:pt>
                <c:pt idx="4109">
                  <c:v>4.2679999999999998</c:v>
                </c:pt>
                <c:pt idx="4110">
                  <c:v>4.2679999999999998</c:v>
                </c:pt>
                <c:pt idx="4111">
                  <c:v>4.2679999999999998</c:v>
                </c:pt>
                <c:pt idx="4112">
                  <c:v>4.2679999999999998</c:v>
                </c:pt>
                <c:pt idx="4113">
                  <c:v>4.2679999999999998</c:v>
                </c:pt>
                <c:pt idx="4114">
                  <c:v>4.2679999999999998</c:v>
                </c:pt>
                <c:pt idx="4115">
                  <c:v>4.2679999999999998</c:v>
                </c:pt>
                <c:pt idx="4116">
                  <c:v>4.2679999999999998</c:v>
                </c:pt>
                <c:pt idx="4117">
                  <c:v>4.2679999999999998</c:v>
                </c:pt>
                <c:pt idx="4118">
                  <c:v>4.2679999999999998</c:v>
                </c:pt>
                <c:pt idx="4119">
                  <c:v>4.2679999999999998</c:v>
                </c:pt>
                <c:pt idx="4120">
                  <c:v>4.2679999999999998</c:v>
                </c:pt>
                <c:pt idx="4121">
                  <c:v>4.2679999999999998</c:v>
                </c:pt>
                <c:pt idx="4122">
                  <c:v>4.2679999999999998</c:v>
                </c:pt>
                <c:pt idx="4123">
                  <c:v>4.2679999999999998</c:v>
                </c:pt>
                <c:pt idx="4124">
                  <c:v>4.2679999999999998</c:v>
                </c:pt>
                <c:pt idx="4125">
                  <c:v>4.2679999999999998</c:v>
                </c:pt>
                <c:pt idx="4126">
                  <c:v>4.2679999999999998</c:v>
                </c:pt>
                <c:pt idx="4127">
                  <c:v>4.2679999999999998</c:v>
                </c:pt>
                <c:pt idx="4128">
                  <c:v>4.2679999999999998</c:v>
                </c:pt>
                <c:pt idx="4129">
                  <c:v>4.2679999999999998</c:v>
                </c:pt>
                <c:pt idx="4130">
                  <c:v>4.2679999999999998</c:v>
                </c:pt>
                <c:pt idx="4131">
                  <c:v>4.2679999999999998</c:v>
                </c:pt>
                <c:pt idx="4132">
                  <c:v>4.2679999999999998</c:v>
                </c:pt>
                <c:pt idx="4133">
                  <c:v>4.2679999999999998</c:v>
                </c:pt>
                <c:pt idx="4134">
                  <c:v>4.2679999999999998</c:v>
                </c:pt>
                <c:pt idx="4135">
                  <c:v>4.3039999999999976</c:v>
                </c:pt>
                <c:pt idx="4136">
                  <c:v>4.306</c:v>
                </c:pt>
                <c:pt idx="4137">
                  <c:v>4.306</c:v>
                </c:pt>
                <c:pt idx="4138">
                  <c:v>4.306</c:v>
                </c:pt>
                <c:pt idx="4139">
                  <c:v>4.306</c:v>
                </c:pt>
                <c:pt idx="4140">
                  <c:v>4.306</c:v>
                </c:pt>
                <c:pt idx="4141">
                  <c:v>4.306</c:v>
                </c:pt>
                <c:pt idx="4142">
                  <c:v>4.306</c:v>
                </c:pt>
                <c:pt idx="4143">
                  <c:v>4.306</c:v>
                </c:pt>
                <c:pt idx="4144">
                  <c:v>4.306</c:v>
                </c:pt>
                <c:pt idx="4145">
                  <c:v>4.306</c:v>
                </c:pt>
                <c:pt idx="4146">
                  <c:v>4.306</c:v>
                </c:pt>
                <c:pt idx="4147">
                  <c:v>4.306</c:v>
                </c:pt>
                <c:pt idx="4148">
                  <c:v>4.306</c:v>
                </c:pt>
                <c:pt idx="4149">
                  <c:v>4.306</c:v>
                </c:pt>
                <c:pt idx="4150">
                  <c:v>4.306</c:v>
                </c:pt>
                <c:pt idx="4151">
                  <c:v>4.306</c:v>
                </c:pt>
                <c:pt idx="4152">
                  <c:v>4.306</c:v>
                </c:pt>
                <c:pt idx="4153">
                  <c:v>4.306</c:v>
                </c:pt>
                <c:pt idx="4154">
                  <c:v>4.306</c:v>
                </c:pt>
                <c:pt idx="4155">
                  <c:v>4.306</c:v>
                </c:pt>
                <c:pt idx="4156">
                  <c:v>4.306</c:v>
                </c:pt>
                <c:pt idx="4157">
                  <c:v>4.306</c:v>
                </c:pt>
                <c:pt idx="4158">
                  <c:v>4.306</c:v>
                </c:pt>
                <c:pt idx="4159">
                  <c:v>4.306</c:v>
                </c:pt>
                <c:pt idx="4160">
                  <c:v>4.306</c:v>
                </c:pt>
                <c:pt idx="4161">
                  <c:v>4.306</c:v>
                </c:pt>
                <c:pt idx="4162">
                  <c:v>4.306</c:v>
                </c:pt>
                <c:pt idx="4163">
                  <c:v>4.306</c:v>
                </c:pt>
                <c:pt idx="4164">
                  <c:v>4.306</c:v>
                </c:pt>
                <c:pt idx="4165">
                  <c:v>4.306</c:v>
                </c:pt>
                <c:pt idx="4166">
                  <c:v>4.3119999999999976</c:v>
                </c:pt>
                <c:pt idx="4167">
                  <c:v>4.3439999999999976</c:v>
                </c:pt>
                <c:pt idx="4168">
                  <c:v>4.3439999999999976</c:v>
                </c:pt>
                <c:pt idx="4169">
                  <c:v>4.3439999999999976</c:v>
                </c:pt>
                <c:pt idx="4170">
                  <c:v>4.3439999999999976</c:v>
                </c:pt>
                <c:pt idx="4171">
                  <c:v>4.3439999999999976</c:v>
                </c:pt>
                <c:pt idx="4172">
                  <c:v>4.3439999999999976</c:v>
                </c:pt>
                <c:pt idx="4173">
                  <c:v>4.3439999999999976</c:v>
                </c:pt>
                <c:pt idx="4174">
                  <c:v>4.3439999999999976</c:v>
                </c:pt>
                <c:pt idx="4175">
                  <c:v>4.3439999999999976</c:v>
                </c:pt>
                <c:pt idx="4176">
                  <c:v>4.3439999999999976</c:v>
                </c:pt>
                <c:pt idx="4177">
                  <c:v>4.3439999999999976</c:v>
                </c:pt>
                <c:pt idx="4178">
                  <c:v>4.3439999999999976</c:v>
                </c:pt>
                <c:pt idx="4179">
                  <c:v>4.3439999999999976</c:v>
                </c:pt>
                <c:pt idx="4180">
                  <c:v>4.3439999999999976</c:v>
                </c:pt>
                <c:pt idx="4181">
                  <c:v>4.3439999999999976</c:v>
                </c:pt>
                <c:pt idx="4182">
                  <c:v>4.3439999999999976</c:v>
                </c:pt>
                <c:pt idx="4183">
                  <c:v>4.3439999999999976</c:v>
                </c:pt>
                <c:pt idx="4184">
                  <c:v>4.3439999999999976</c:v>
                </c:pt>
                <c:pt idx="4185">
                  <c:v>4.3439999999999976</c:v>
                </c:pt>
                <c:pt idx="4186">
                  <c:v>4.3439999999999976</c:v>
                </c:pt>
                <c:pt idx="4187">
                  <c:v>4.3439999999999976</c:v>
                </c:pt>
                <c:pt idx="4188">
                  <c:v>4.3439999999999976</c:v>
                </c:pt>
                <c:pt idx="4189">
                  <c:v>4.3439999999999976</c:v>
                </c:pt>
                <c:pt idx="4190">
                  <c:v>4.3439999999999976</c:v>
                </c:pt>
                <c:pt idx="4191">
                  <c:v>4.3439999999999976</c:v>
                </c:pt>
                <c:pt idx="4192">
                  <c:v>4.3439999999999976</c:v>
                </c:pt>
                <c:pt idx="4193">
                  <c:v>4.3439999999999976</c:v>
                </c:pt>
                <c:pt idx="4194">
                  <c:v>4.3439999999999976</c:v>
                </c:pt>
                <c:pt idx="4195">
                  <c:v>4.3439999999999976</c:v>
                </c:pt>
                <c:pt idx="4196">
                  <c:v>4.3439999999999976</c:v>
                </c:pt>
                <c:pt idx="4197">
                  <c:v>4.3439999999999976</c:v>
                </c:pt>
                <c:pt idx="4198">
                  <c:v>4.3439999999999976</c:v>
                </c:pt>
                <c:pt idx="4199">
                  <c:v>4.3819999999999997</c:v>
                </c:pt>
                <c:pt idx="4200">
                  <c:v>4.3819999999999997</c:v>
                </c:pt>
                <c:pt idx="4201">
                  <c:v>4.3819999999999997</c:v>
                </c:pt>
                <c:pt idx="4202">
                  <c:v>4.3819999999999997</c:v>
                </c:pt>
                <c:pt idx="4203">
                  <c:v>4.3819999999999997</c:v>
                </c:pt>
                <c:pt idx="4204">
                  <c:v>4.3819999999999997</c:v>
                </c:pt>
                <c:pt idx="4205">
                  <c:v>4.3819999999999997</c:v>
                </c:pt>
                <c:pt idx="4206">
                  <c:v>4.3819999999999997</c:v>
                </c:pt>
                <c:pt idx="4207">
                  <c:v>4.3819999999999997</c:v>
                </c:pt>
                <c:pt idx="4208">
                  <c:v>4.3819999999999997</c:v>
                </c:pt>
                <c:pt idx="4209">
                  <c:v>4.3819999999999997</c:v>
                </c:pt>
                <c:pt idx="4210">
                  <c:v>4.3819999999999997</c:v>
                </c:pt>
                <c:pt idx="4211">
                  <c:v>4.3819999999999997</c:v>
                </c:pt>
                <c:pt idx="4212">
                  <c:v>4.3819999999999997</c:v>
                </c:pt>
                <c:pt idx="4213">
                  <c:v>4.3819999999999997</c:v>
                </c:pt>
                <c:pt idx="4214">
                  <c:v>4.3819999999999997</c:v>
                </c:pt>
                <c:pt idx="4215">
                  <c:v>4.3819999999999997</c:v>
                </c:pt>
                <c:pt idx="4216">
                  <c:v>4.3819999999999997</c:v>
                </c:pt>
                <c:pt idx="4217">
                  <c:v>4.3819999999999997</c:v>
                </c:pt>
                <c:pt idx="4218">
                  <c:v>4.3819999999999997</c:v>
                </c:pt>
                <c:pt idx="4219">
                  <c:v>4.3819999999999997</c:v>
                </c:pt>
                <c:pt idx="4220">
                  <c:v>4.3819999999999997</c:v>
                </c:pt>
                <c:pt idx="4221">
                  <c:v>4.3819999999999997</c:v>
                </c:pt>
                <c:pt idx="4222">
                  <c:v>4.3819999999999997</c:v>
                </c:pt>
                <c:pt idx="4223">
                  <c:v>4.3819999999999997</c:v>
                </c:pt>
                <c:pt idx="4224">
                  <c:v>4.3819999999999997</c:v>
                </c:pt>
                <c:pt idx="4225">
                  <c:v>4.3819999999999997</c:v>
                </c:pt>
                <c:pt idx="4226">
                  <c:v>4.3819999999999997</c:v>
                </c:pt>
                <c:pt idx="4227">
                  <c:v>4.3819999999999997</c:v>
                </c:pt>
                <c:pt idx="4228">
                  <c:v>4.3819999999999997</c:v>
                </c:pt>
                <c:pt idx="4229">
                  <c:v>4.3819999999999997</c:v>
                </c:pt>
                <c:pt idx="4230">
                  <c:v>4.3819999999999997</c:v>
                </c:pt>
                <c:pt idx="4231">
                  <c:v>4.4020000000000001</c:v>
                </c:pt>
                <c:pt idx="4232">
                  <c:v>4.4239999999999986</c:v>
                </c:pt>
                <c:pt idx="4233">
                  <c:v>4.4239999999999986</c:v>
                </c:pt>
                <c:pt idx="4234">
                  <c:v>4.4239999999999986</c:v>
                </c:pt>
                <c:pt idx="4235">
                  <c:v>4.4239999999999986</c:v>
                </c:pt>
                <c:pt idx="4236">
                  <c:v>4.4239999999999986</c:v>
                </c:pt>
                <c:pt idx="4237">
                  <c:v>4.4239999999999986</c:v>
                </c:pt>
                <c:pt idx="4238">
                  <c:v>4.4239999999999986</c:v>
                </c:pt>
                <c:pt idx="4239">
                  <c:v>4.4239999999999986</c:v>
                </c:pt>
                <c:pt idx="4240">
                  <c:v>4.4239999999999986</c:v>
                </c:pt>
                <c:pt idx="4241">
                  <c:v>4.4239999999999986</c:v>
                </c:pt>
                <c:pt idx="4242">
                  <c:v>4.4239999999999986</c:v>
                </c:pt>
                <c:pt idx="4243">
                  <c:v>4.4239999999999986</c:v>
                </c:pt>
                <c:pt idx="4244">
                  <c:v>4.4239999999999986</c:v>
                </c:pt>
                <c:pt idx="4245">
                  <c:v>4.4239999999999986</c:v>
                </c:pt>
                <c:pt idx="4246">
                  <c:v>4.4239999999999986</c:v>
                </c:pt>
                <c:pt idx="4247">
                  <c:v>4.4239999999999986</c:v>
                </c:pt>
                <c:pt idx="4248">
                  <c:v>4.4239999999999986</c:v>
                </c:pt>
                <c:pt idx="4249">
                  <c:v>4.4239999999999986</c:v>
                </c:pt>
                <c:pt idx="4250">
                  <c:v>4.4239999999999986</c:v>
                </c:pt>
                <c:pt idx="4251">
                  <c:v>4.4239999999999986</c:v>
                </c:pt>
                <c:pt idx="4252">
                  <c:v>4.4239999999999986</c:v>
                </c:pt>
                <c:pt idx="4253">
                  <c:v>4.4239999999999986</c:v>
                </c:pt>
                <c:pt idx="4254">
                  <c:v>4.4239999999999986</c:v>
                </c:pt>
                <c:pt idx="4255">
                  <c:v>4.4239999999999986</c:v>
                </c:pt>
                <c:pt idx="4256">
                  <c:v>4.4239999999999986</c:v>
                </c:pt>
                <c:pt idx="4257">
                  <c:v>4.4239999999999986</c:v>
                </c:pt>
                <c:pt idx="4258">
                  <c:v>4.4239999999999986</c:v>
                </c:pt>
                <c:pt idx="4259">
                  <c:v>4.4239999999999986</c:v>
                </c:pt>
                <c:pt idx="4260">
                  <c:v>4.4239999999999986</c:v>
                </c:pt>
                <c:pt idx="4261">
                  <c:v>4.4239999999999986</c:v>
                </c:pt>
                <c:pt idx="4262">
                  <c:v>4.4239999999999986</c:v>
                </c:pt>
                <c:pt idx="4263">
                  <c:v>4.4239999999999986</c:v>
                </c:pt>
                <c:pt idx="4264">
                  <c:v>4.4239999999999986</c:v>
                </c:pt>
                <c:pt idx="4265">
                  <c:v>4.4239999999999986</c:v>
                </c:pt>
                <c:pt idx="4266">
                  <c:v>4.4239999999999986</c:v>
                </c:pt>
                <c:pt idx="4267">
                  <c:v>4.444</c:v>
                </c:pt>
                <c:pt idx="4268">
                  <c:v>4.4660000000000002</c:v>
                </c:pt>
                <c:pt idx="4269">
                  <c:v>4.4660000000000002</c:v>
                </c:pt>
                <c:pt idx="4270">
                  <c:v>4.4660000000000002</c:v>
                </c:pt>
                <c:pt idx="4271">
                  <c:v>4.4660000000000002</c:v>
                </c:pt>
                <c:pt idx="4272">
                  <c:v>4.4660000000000002</c:v>
                </c:pt>
                <c:pt idx="4273">
                  <c:v>4.4660000000000002</c:v>
                </c:pt>
                <c:pt idx="4274">
                  <c:v>4.4660000000000002</c:v>
                </c:pt>
                <c:pt idx="4275">
                  <c:v>4.4660000000000002</c:v>
                </c:pt>
                <c:pt idx="4276">
                  <c:v>4.4660000000000002</c:v>
                </c:pt>
                <c:pt idx="4277">
                  <c:v>4.4660000000000002</c:v>
                </c:pt>
                <c:pt idx="4278">
                  <c:v>4.4660000000000002</c:v>
                </c:pt>
                <c:pt idx="4279">
                  <c:v>4.4660000000000002</c:v>
                </c:pt>
                <c:pt idx="4280">
                  <c:v>4.4660000000000002</c:v>
                </c:pt>
                <c:pt idx="4281">
                  <c:v>4.4660000000000002</c:v>
                </c:pt>
                <c:pt idx="4282">
                  <c:v>4.4660000000000002</c:v>
                </c:pt>
                <c:pt idx="4283">
                  <c:v>4.4660000000000002</c:v>
                </c:pt>
                <c:pt idx="4284">
                  <c:v>4.4660000000000002</c:v>
                </c:pt>
                <c:pt idx="4285">
                  <c:v>4.4660000000000002</c:v>
                </c:pt>
                <c:pt idx="4286">
                  <c:v>4.4660000000000002</c:v>
                </c:pt>
                <c:pt idx="4287">
                  <c:v>4.4660000000000002</c:v>
                </c:pt>
                <c:pt idx="4288">
                  <c:v>4.4660000000000002</c:v>
                </c:pt>
                <c:pt idx="4289">
                  <c:v>4.4660000000000002</c:v>
                </c:pt>
                <c:pt idx="4290">
                  <c:v>4.4660000000000002</c:v>
                </c:pt>
                <c:pt idx="4291">
                  <c:v>4.4660000000000002</c:v>
                </c:pt>
                <c:pt idx="4292">
                  <c:v>4.4660000000000002</c:v>
                </c:pt>
                <c:pt idx="4293">
                  <c:v>4.4660000000000002</c:v>
                </c:pt>
                <c:pt idx="4294">
                  <c:v>4.4660000000000002</c:v>
                </c:pt>
                <c:pt idx="4295">
                  <c:v>4.4660000000000002</c:v>
                </c:pt>
                <c:pt idx="4296">
                  <c:v>4.4660000000000002</c:v>
                </c:pt>
                <c:pt idx="4297">
                  <c:v>4.4660000000000002</c:v>
                </c:pt>
                <c:pt idx="4298">
                  <c:v>4.4660000000000002</c:v>
                </c:pt>
                <c:pt idx="4299">
                  <c:v>4.4660000000000002</c:v>
                </c:pt>
                <c:pt idx="4300">
                  <c:v>4.4660000000000002</c:v>
                </c:pt>
                <c:pt idx="4301">
                  <c:v>4.4660000000000002</c:v>
                </c:pt>
                <c:pt idx="4302">
                  <c:v>4.4660000000000002</c:v>
                </c:pt>
                <c:pt idx="4303">
                  <c:v>4.4960000000000004</c:v>
                </c:pt>
                <c:pt idx="4304">
                  <c:v>4.5039999999999996</c:v>
                </c:pt>
                <c:pt idx="4305">
                  <c:v>4.5039999999999996</c:v>
                </c:pt>
                <c:pt idx="4306">
                  <c:v>4.5039999999999996</c:v>
                </c:pt>
                <c:pt idx="4307">
                  <c:v>4.5039999999999996</c:v>
                </c:pt>
                <c:pt idx="4308">
                  <c:v>4.5039999999999996</c:v>
                </c:pt>
                <c:pt idx="4309">
                  <c:v>4.5039999999999996</c:v>
                </c:pt>
                <c:pt idx="4310">
                  <c:v>4.5039999999999996</c:v>
                </c:pt>
                <c:pt idx="4311">
                  <c:v>4.5039999999999996</c:v>
                </c:pt>
                <c:pt idx="4312">
                  <c:v>4.5039999999999996</c:v>
                </c:pt>
                <c:pt idx="4313">
                  <c:v>4.5039999999999996</c:v>
                </c:pt>
                <c:pt idx="4314">
                  <c:v>4.5039999999999996</c:v>
                </c:pt>
                <c:pt idx="4315">
                  <c:v>4.5039999999999996</c:v>
                </c:pt>
                <c:pt idx="4316">
                  <c:v>4.5039999999999996</c:v>
                </c:pt>
                <c:pt idx="4317">
                  <c:v>4.5039999999999996</c:v>
                </c:pt>
                <c:pt idx="4318">
                  <c:v>4.5039999999999996</c:v>
                </c:pt>
                <c:pt idx="4319">
                  <c:v>4.5039999999999996</c:v>
                </c:pt>
                <c:pt idx="4320">
                  <c:v>4.5039999999999996</c:v>
                </c:pt>
                <c:pt idx="4321">
                  <c:v>4.5039999999999996</c:v>
                </c:pt>
                <c:pt idx="4322">
                  <c:v>4.5039999999999996</c:v>
                </c:pt>
                <c:pt idx="4323">
                  <c:v>4.5039999999999996</c:v>
                </c:pt>
                <c:pt idx="4324">
                  <c:v>4.5039999999999996</c:v>
                </c:pt>
                <c:pt idx="4325">
                  <c:v>4.5039999999999996</c:v>
                </c:pt>
                <c:pt idx="4326">
                  <c:v>4.5039999999999996</c:v>
                </c:pt>
                <c:pt idx="4327">
                  <c:v>4.5039999999999996</c:v>
                </c:pt>
                <c:pt idx="4328">
                  <c:v>4.5039999999999996</c:v>
                </c:pt>
                <c:pt idx="4329">
                  <c:v>4.5039999999999996</c:v>
                </c:pt>
                <c:pt idx="4330">
                  <c:v>4.5039999999999996</c:v>
                </c:pt>
                <c:pt idx="4331">
                  <c:v>4.5039999999999996</c:v>
                </c:pt>
                <c:pt idx="4332">
                  <c:v>4.5039999999999996</c:v>
                </c:pt>
                <c:pt idx="4333">
                  <c:v>4.5039999999999996</c:v>
                </c:pt>
                <c:pt idx="4334">
                  <c:v>4.5039999999999996</c:v>
                </c:pt>
                <c:pt idx="4335">
                  <c:v>4.5039999999999996</c:v>
                </c:pt>
                <c:pt idx="4336">
                  <c:v>4.5460000000000003</c:v>
                </c:pt>
                <c:pt idx="4337">
                  <c:v>4.5460000000000003</c:v>
                </c:pt>
                <c:pt idx="4338">
                  <c:v>4.5460000000000003</c:v>
                </c:pt>
                <c:pt idx="4339">
                  <c:v>4.5460000000000003</c:v>
                </c:pt>
                <c:pt idx="4340">
                  <c:v>4.5460000000000003</c:v>
                </c:pt>
                <c:pt idx="4341">
                  <c:v>4.5460000000000003</c:v>
                </c:pt>
                <c:pt idx="4342">
                  <c:v>4.5460000000000003</c:v>
                </c:pt>
                <c:pt idx="4343">
                  <c:v>4.5460000000000003</c:v>
                </c:pt>
                <c:pt idx="4344">
                  <c:v>4.5460000000000003</c:v>
                </c:pt>
                <c:pt idx="4345">
                  <c:v>4.5460000000000003</c:v>
                </c:pt>
                <c:pt idx="4346">
                  <c:v>4.5460000000000003</c:v>
                </c:pt>
                <c:pt idx="4347">
                  <c:v>4.5460000000000003</c:v>
                </c:pt>
                <c:pt idx="4348">
                  <c:v>4.5460000000000003</c:v>
                </c:pt>
                <c:pt idx="4349">
                  <c:v>4.5460000000000003</c:v>
                </c:pt>
                <c:pt idx="4350">
                  <c:v>4.5460000000000003</c:v>
                </c:pt>
                <c:pt idx="4351">
                  <c:v>4.5460000000000003</c:v>
                </c:pt>
                <c:pt idx="4352">
                  <c:v>4.5460000000000003</c:v>
                </c:pt>
                <c:pt idx="4353">
                  <c:v>4.5460000000000003</c:v>
                </c:pt>
                <c:pt idx="4354">
                  <c:v>4.5460000000000003</c:v>
                </c:pt>
                <c:pt idx="4355">
                  <c:v>4.5460000000000003</c:v>
                </c:pt>
                <c:pt idx="4356">
                  <c:v>4.5460000000000003</c:v>
                </c:pt>
                <c:pt idx="4357">
                  <c:v>4.5460000000000003</c:v>
                </c:pt>
                <c:pt idx="4358">
                  <c:v>4.5460000000000003</c:v>
                </c:pt>
                <c:pt idx="4359">
                  <c:v>4.5460000000000003</c:v>
                </c:pt>
                <c:pt idx="4360">
                  <c:v>4.5460000000000003</c:v>
                </c:pt>
                <c:pt idx="4361">
                  <c:v>4.5460000000000003</c:v>
                </c:pt>
                <c:pt idx="4362">
                  <c:v>4.5460000000000003</c:v>
                </c:pt>
                <c:pt idx="4363">
                  <c:v>4.5460000000000003</c:v>
                </c:pt>
                <c:pt idx="4364">
                  <c:v>4.5460000000000003</c:v>
                </c:pt>
                <c:pt idx="4365">
                  <c:v>4.5460000000000003</c:v>
                </c:pt>
                <c:pt idx="4366">
                  <c:v>4.5460000000000003</c:v>
                </c:pt>
                <c:pt idx="4367">
                  <c:v>4.5460000000000003</c:v>
                </c:pt>
                <c:pt idx="4368">
                  <c:v>4.5460000000000003</c:v>
                </c:pt>
                <c:pt idx="4369">
                  <c:v>4.5460000000000003</c:v>
                </c:pt>
                <c:pt idx="4370">
                  <c:v>4.5460000000000003</c:v>
                </c:pt>
                <c:pt idx="4371">
                  <c:v>4.5460000000000003</c:v>
                </c:pt>
                <c:pt idx="4372">
                  <c:v>4.5759999999999996</c:v>
                </c:pt>
                <c:pt idx="4373">
                  <c:v>4.5860000000000003</c:v>
                </c:pt>
                <c:pt idx="4374">
                  <c:v>4.5860000000000003</c:v>
                </c:pt>
                <c:pt idx="4375">
                  <c:v>4.5860000000000003</c:v>
                </c:pt>
                <c:pt idx="4376">
                  <c:v>4.5860000000000003</c:v>
                </c:pt>
                <c:pt idx="4377">
                  <c:v>4.5860000000000003</c:v>
                </c:pt>
                <c:pt idx="4378">
                  <c:v>4.5860000000000003</c:v>
                </c:pt>
                <c:pt idx="4379">
                  <c:v>4.5860000000000003</c:v>
                </c:pt>
                <c:pt idx="4380">
                  <c:v>4.5860000000000003</c:v>
                </c:pt>
                <c:pt idx="4381">
                  <c:v>4.5860000000000003</c:v>
                </c:pt>
                <c:pt idx="4382">
                  <c:v>4.5860000000000003</c:v>
                </c:pt>
                <c:pt idx="4383">
                  <c:v>4.5860000000000003</c:v>
                </c:pt>
                <c:pt idx="4384">
                  <c:v>4.5860000000000003</c:v>
                </c:pt>
                <c:pt idx="4385">
                  <c:v>4.5860000000000003</c:v>
                </c:pt>
                <c:pt idx="4386">
                  <c:v>4.5860000000000003</c:v>
                </c:pt>
                <c:pt idx="4387">
                  <c:v>4.5860000000000003</c:v>
                </c:pt>
                <c:pt idx="4388">
                  <c:v>4.5860000000000003</c:v>
                </c:pt>
                <c:pt idx="4389">
                  <c:v>4.5860000000000003</c:v>
                </c:pt>
                <c:pt idx="4390">
                  <c:v>4.5860000000000003</c:v>
                </c:pt>
                <c:pt idx="4391">
                  <c:v>4.5860000000000003</c:v>
                </c:pt>
                <c:pt idx="4392">
                  <c:v>4.5860000000000003</c:v>
                </c:pt>
                <c:pt idx="4393">
                  <c:v>4.5860000000000003</c:v>
                </c:pt>
                <c:pt idx="4394">
                  <c:v>4.5860000000000003</c:v>
                </c:pt>
                <c:pt idx="4395">
                  <c:v>4.5860000000000003</c:v>
                </c:pt>
                <c:pt idx="4396">
                  <c:v>4.5860000000000003</c:v>
                </c:pt>
                <c:pt idx="4397">
                  <c:v>4.5860000000000003</c:v>
                </c:pt>
                <c:pt idx="4398">
                  <c:v>4.5860000000000003</c:v>
                </c:pt>
                <c:pt idx="4399">
                  <c:v>4.5860000000000003</c:v>
                </c:pt>
                <c:pt idx="4400">
                  <c:v>4.5860000000000003</c:v>
                </c:pt>
                <c:pt idx="4401">
                  <c:v>4.5860000000000003</c:v>
                </c:pt>
                <c:pt idx="4402">
                  <c:v>4.5860000000000003</c:v>
                </c:pt>
                <c:pt idx="4403">
                  <c:v>4.5860000000000003</c:v>
                </c:pt>
                <c:pt idx="4404">
                  <c:v>4.5860000000000003</c:v>
                </c:pt>
                <c:pt idx="4405">
                  <c:v>4.5860000000000003</c:v>
                </c:pt>
                <c:pt idx="4406">
                  <c:v>4.5960000000000001</c:v>
                </c:pt>
                <c:pt idx="4407">
                  <c:v>4.63</c:v>
                </c:pt>
                <c:pt idx="4408">
                  <c:v>4.63</c:v>
                </c:pt>
                <c:pt idx="4409">
                  <c:v>4.63</c:v>
                </c:pt>
                <c:pt idx="4410">
                  <c:v>4.63</c:v>
                </c:pt>
                <c:pt idx="4411">
                  <c:v>4.63</c:v>
                </c:pt>
                <c:pt idx="4412">
                  <c:v>4.63</c:v>
                </c:pt>
                <c:pt idx="4413">
                  <c:v>4.63</c:v>
                </c:pt>
                <c:pt idx="4414">
                  <c:v>4.63</c:v>
                </c:pt>
                <c:pt idx="4415">
                  <c:v>4.63</c:v>
                </c:pt>
                <c:pt idx="4416">
                  <c:v>4.63</c:v>
                </c:pt>
                <c:pt idx="4417">
                  <c:v>4.63</c:v>
                </c:pt>
                <c:pt idx="4418">
                  <c:v>4.63</c:v>
                </c:pt>
                <c:pt idx="4419">
                  <c:v>4.63</c:v>
                </c:pt>
                <c:pt idx="4420">
                  <c:v>4.63</c:v>
                </c:pt>
                <c:pt idx="4421">
                  <c:v>4.63</c:v>
                </c:pt>
                <c:pt idx="4422">
                  <c:v>4.63</c:v>
                </c:pt>
                <c:pt idx="4423">
                  <c:v>4.63</c:v>
                </c:pt>
                <c:pt idx="4424">
                  <c:v>4.63</c:v>
                </c:pt>
                <c:pt idx="4425">
                  <c:v>4.63</c:v>
                </c:pt>
                <c:pt idx="4426">
                  <c:v>4.63</c:v>
                </c:pt>
                <c:pt idx="4427">
                  <c:v>4.63</c:v>
                </c:pt>
                <c:pt idx="4428">
                  <c:v>4.63</c:v>
                </c:pt>
                <c:pt idx="4429">
                  <c:v>4.63</c:v>
                </c:pt>
                <c:pt idx="4430">
                  <c:v>4.63</c:v>
                </c:pt>
                <c:pt idx="4431">
                  <c:v>4.63</c:v>
                </c:pt>
                <c:pt idx="4432">
                  <c:v>4.63</c:v>
                </c:pt>
                <c:pt idx="4433">
                  <c:v>4.63</c:v>
                </c:pt>
                <c:pt idx="4434">
                  <c:v>4.63</c:v>
                </c:pt>
                <c:pt idx="4435">
                  <c:v>4.63</c:v>
                </c:pt>
                <c:pt idx="4436">
                  <c:v>4.63</c:v>
                </c:pt>
                <c:pt idx="4437">
                  <c:v>4.63</c:v>
                </c:pt>
                <c:pt idx="4438">
                  <c:v>4.63</c:v>
                </c:pt>
                <c:pt idx="4439">
                  <c:v>4.63</c:v>
                </c:pt>
                <c:pt idx="4440">
                  <c:v>4.63</c:v>
                </c:pt>
                <c:pt idx="4441">
                  <c:v>4.63</c:v>
                </c:pt>
                <c:pt idx="4442">
                  <c:v>4.63</c:v>
                </c:pt>
                <c:pt idx="4443">
                  <c:v>4.63</c:v>
                </c:pt>
                <c:pt idx="4444">
                  <c:v>4.67</c:v>
                </c:pt>
                <c:pt idx="4445">
                  <c:v>4.67</c:v>
                </c:pt>
                <c:pt idx="4446">
                  <c:v>4.67</c:v>
                </c:pt>
                <c:pt idx="4447">
                  <c:v>4.67</c:v>
                </c:pt>
                <c:pt idx="4448">
                  <c:v>4.67</c:v>
                </c:pt>
                <c:pt idx="4449">
                  <c:v>4.67</c:v>
                </c:pt>
                <c:pt idx="4450">
                  <c:v>4.67</c:v>
                </c:pt>
                <c:pt idx="4451">
                  <c:v>4.67</c:v>
                </c:pt>
                <c:pt idx="4452">
                  <c:v>4.67</c:v>
                </c:pt>
                <c:pt idx="4453">
                  <c:v>4.67</c:v>
                </c:pt>
                <c:pt idx="4454">
                  <c:v>4.67</c:v>
                </c:pt>
                <c:pt idx="4455">
                  <c:v>4.67</c:v>
                </c:pt>
                <c:pt idx="4456">
                  <c:v>4.67</c:v>
                </c:pt>
                <c:pt idx="4457">
                  <c:v>4.67</c:v>
                </c:pt>
                <c:pt idx="4458">
                  <c:v>4.67</c:v>
                </c:pt>
                <c:pt idx="4459">
                  <c:v>4.67</c:v>
                </c:pt>
                <c:pt idx="4460">
                  <c:v>4.67</c:v>
                </c:pt>
                <c:pt idx="4461">
                  <c:v>4.67</c:v>
                </c:pt>
                <c:pt idx="4462">
                  <c:v>4.67</c:v>
                </c:pt>
                <c:pt idx="4463">
                  <c:v>4.67</c:v>
                </c:pt>
                <c:pt idx="4464">
                  <c:v>4.67</c:v>
                </c:pt>
                <c:pt idx="4465">
                  <c:v>4.67</c:v>
                </c:pt>
                <c:pt idx="4466">
                  <c:v>4.67</c:v>
                </c:pt>
                <c:pt idx="4467">
                  <c:v>4.67</c:v>
                </c:pt>
                <c:pt idx="4468">
                  <c:v>4.67</c:v>
                </c:pt>
                <c:pt idx="4469">
                  <c:v>4.67</c:v>
                </c:pt>
                <c:pt idx="4470">
                  <c:v>4.67</c:v>
                </c:pt>
                <c:pt idx="4471">
                  <c:v>4.67</c:v>
                </c:pt>
                <c:pt idx="4472">
                  <c:v>4.67</c:v>
                </c:pt>
                <c:pt idx="4473">
                  <c:v>4.67</c:v>
                </c:pt>
                <c:pt idx="4474">
                  <c:v>4.67</c:v>
                </c:pt>
                <c:pt idx="4475">
                  <c:v>4.67</c:v>
                </c:pt>
                <c:pt idx="4476">
                  <c:v>4.67</c:v>
                </c:pt>
                <c:pt idx="4477">
                  <c:v>4.67</c:v>
                </c:pt>
                <c:pt idx="4478">
                  <c:v>4.6819999999999986</c:v>
                </c:pt>
                <c:pt idx="4479">
                  <c:v>4.7119999999999997</c:v>
                </c:pt>
                <c:pt idx="4480">
                  <c:v>4.7119999999999997</c:v>
                </c:pt>
                <c:pt idx="4481">
                  <c:v>4.7119999999999997</c:v>
                </c:pt>
                <c:pt idx="4482">
                  <c:v>4.7119999999999997</c:v>
                </c:pt>
                <c:pt idx="4483">
                  <c:v>4.7119999999999997</c:v>
                </c:pt>
                <c:pt idx="4484">
                  <c:v>4.7119999999999997</c:v>
                </c:pt>
                <c:pt idx="4485">
                  <c:v>4.7119999999999997</c:v>
                </c:pt>
                <c:pt idx="4486">
                  <c:v>4.7119999999999997</c:v>
                </c:pt>
                <c:pt idx="4487">
                  <c:v>4.7119999999999997</c:v>
                </c:pt>
                <c:pt idx="4488">
                  <c:v>4.7119999999999997</c:v>
                </c:pt>
                <c:pt idx="4489">
                  <c:v>4.7119999999999997</c:v>
                </c:pt>
                <c:pt idx="4490">
                  <c:v>4.7119999999999997</c:v>
                </c:pt>
                <c:pt idx="4491">
                  <c:v>4.7119999999999997</c:v>
                </c:pt>
                <c:pt idx="4492">
                  <c:v>4.7119999999999997</c:v>
                </c:pt>
                <c:pt idx="4493">
                  <c:v>4.7119999999999997</c:v>
                </c:pt>
                <c:pt idx="4494">
                  <c:v>4.7119999999999997</c:v>
                </c:pt>
                <c:pt idx="4495">
                  <c:v>4.7119999999999997</c:v>
                </c:pt>
                <c:pt idx="4496">
                  <c:v>4.7119999999999997</c:v>
                </c:pt>
                <c:pt idx="4497">
                  <c:v>4.7119999999999997</c:v>
                </c:pt>
                <c:pt idx="4498">
                  <c:v>4.7119999999999997</c:v>
                </c:pt>
                <c:pt idx="4499">
                  <c:v>4.7119999999999997</c:v>
                </c:pt>
                <c:pt idx="4500">
                  <c:v>4.7119999999999997</c:v>
                </c:pt>
                <c:pt idx="4501">
                  <c:v>4.7119999999999997</c:v>
                </c:pt>
                <c:pt idx="4502">
                  <c:v>4.7119999999999997</c:v>
                </c:pt>
                <c:pt idx="4503">
                  <c:v>4.7119999999999997</c:v>
                </c:pt>
                <c:pt idx="4504">
                  <c:v>4.7119999999999997</c:v>
                </c:pt>
                <c:pt idx="4505">
                  <c:v>4.7119999999999997</c:v>
                </c:pt>
                <c:pt idx="4506">
                  <c:v>4.7119999999999997</c:v>
                </c:pt>
                <c:pt idx="4507">
                  <c:v>4.7119999999999997</c:v>
                </c:pt>
                <c:pt idx="4508">
                  <c:v>4.7119999999999997</c:v>
                </c:pt>
                <c:pt idx="4509">
                  <c:v>4.7119999999999997</c:v>
                </c:pt>
                <c:pt idx="4510">
                  <c:v>4.7119999999999997</c:v>
                </c:pt>
                <c:pt idx="4511">
                  <c:v>4.7119999999999997</c:v>
                </c:pt>
                <c:pt idx="4512">
                  <c:v>4.7119999999999997</c:v>
                </c:pt>
                <c:pt idx="4513">
                  <c:v>4.7119999999999997</c:v>
                </c:pt>
                <c:pt idx="4514">
                  <c:v>4.7119999999999997</c:v>
                </c:pt>
                <c:pt idx="4515">
                  <c:v>4.7119999999999997</c:v>
                </c:pt>
                <c:pt idx="4516">
                  <c:v>4.7539999999999987</c:v>
                </c:pt>
                <c:pt idx="4517">
                  <c:v>4.7539999999999987</c:v>
                </c:pt>
                <c:pt idx="4518">
                  <c:v>4.7539999999999987</c:v>
                </c:pt>
                <c:pt idx="4519">
                  <c:v>4.7539999999999987</c:v>
                </c:pt>
                <c:pt idx="4520">
                  <c:v>4.7539999999999987</c:v>
                </c:pt>
                <c:pt idx="4521">
                  <c:v>4.7539999999999987</c:v>
                </c:pt>
                <c:pt idx="4522">
                  <c:v>4.7539999999999987</c:v>
                </c:pt>
                <c:pt idx="4523">
                  <c:v>4.7539999999999987</c:v>
                </c:pt>
                <c:pt idx="4524">
                  <c:v>4.7539999999999987</c:v>
                </c:pt>
                <c:pt idx="4525">
                  <c:v>4.7539999999999987</c:v>
                </c:pt>
                <c:pt idx="4526">
                  <c:v>4.7539999999999987</c:v>
                </c:pt>
                <c:pt idx="4527">
                  <c:v>4.7539999999999987</c:v>
                </c:pt>
                <c:pt idx="4528">
                  <c:v>4.7539999999999987</c:v>
                </c:pt>
                <c:pt idx="4529">
                  <c:v>4.7539999999999987</c:v>
                </c:pt>
                <c:pt idx="4530">
                  <c:v>4.7539999999999987</c:v>
                </c:pt>
                <c:pt idx="4531">
                  <c:v>4.7539999999999987</c:v>
                </c:pt>
                <c:pt idx="4532">
                  <c:v>4.7539999999999987</c:v>
                </c:pt>
                <c:pt idx="4533">
                  <c:v>4.7539999999999987</c:v>
                </c:pt>
                <c:pt idx="4534">
                  <c:v>4.7539999999999987</c:v>
                </c:pt>
                <c:pt idx="4535">
                  <c:v>4.7539999999999987</c:v>
                </c:pt>
                <c:pt idx="4536">
                  <c:v>4.7539999999999987</c:v>
                </c:pt>
                <c:pt idx="4537">
                  <c:v>4.7539999999999987</c:v>
                </c:pt>
                <c:pt idx="4538">
                  <c:v>4.7539999999999987</c:v>
                </c:pt>
                <c:pt idx="4539">
                  <c:v>4.7539999999999987</c:v>
                </c:pt>
                <c:pt idx="4540">
                  <c:v>4.7539999999999987</c:v>
                </c:pt>
                <c:pt idx="4541">
                  <c:v>4.7539999999999987</c:v>
                </c:pt>
                <c:pt idx="4542">
                  <c:v>4.7539999999999987</c:v>
                </c:pt>
                <c:pt idx="4543">
                  <c:v>4.7539999999999987</c:v>
                </c:pt>
                <c:pt idx="4544">
                  <c:v>4.7539999999999987</c:v>
                </c:pt>
                <c:pt idx="4545">
                  <c:v>4.7539999999999987</c:v>
                </c:pt>
                <c:pt idx="4546">
                  <c:v>4.7539999999999987</c:v>
                </c:pt>
                <c:pt idx="4547">
                  <c:v>4.7539999999999987</c:v>
                </c:pt>
                <c:pt idx="4548">
                  <c:v>4.7539999999999987</c:v>
                </c:pt>
                <c:pt idx="4549">
                  <c:v>4.7539999999999987</c:v>
                </c:pt>
                <c:pt idx="4550">
                  <c:v>4.7539999999999987</c:v>
                </c:pt>
                <c:pt idx="4551">
                  <c:v>4.7539999999999987</c:v>
                </c:pt>
                <c:pt idx="4552">
                  <c:v>4.7619999999999987</c:v>
                </c:pt>
                <c:pt idx="4553">
                  <c:v>4.7960000000000003</c:v>
                </c:pt>
                <c:pt idx="4554">
                  <c:v>4.7960000000000003</c:v>
                </c:pt>
                <c:pt idx="4555">
                  <c:v>4.7960000000000003</c:v>
                </c:pt>
                <c:pt idx="4556">
                  <c:v>4.7960000000000003</c:v>
                </c:pt>
                <c:pt idx="4557">
                  <c:v>4.7960000000000003</c:v>
                </c:pt>
                <c:pt idx="4558">
                  <c:v>4.7960000000000003</c:v>
                </c:pt>
                <c:pt idx="4559">
                  <c:v>4.7960000000000003</c:v>
                </c:pt>
                <c:pt idx="4560">
                  <c:v>4.7960000000000003</c:v>
                </c:pt>
                <c:pt idx="4561">
                  <c:v>4.7960000000000003</c:v>
                </c:pt>
                <c:pt idx="4562">
                  <c:v>4.7960000000000003</c:v>
                </c:pt>
                <c:pt idx="4563">
                  <c:v>4.7960000000000003</c:v>
                </c:pt>
                <c:pt idx="4564">
                  <c:v>4.7960000000000003</c:v>
                </c:pt>
                <c:pt idx="4565">
                  <c:v>4.7960000000000003</c:v>
                </c:pt>
                <c:pt idx="4566">
                  <c:v>4.7960000000000003</c:v>
                </c:pt>
                <c:pt idx="4567">
                  <c:v>4.7960000000000003</c:v>
                </c:pt>
                <c:pt idx="4568">
                  <c:v>4.7960000000000003</c:v>
                </c:pt>
                <c:pt idx="4569">
                  <c:v>4.7960000000000003</c:v>
                </c:pt>
                <c:pt idx="4570">
                  <c:v>4.7960000000000003</c:v>
                </c:pt>
                <c:pt idx="4571">
                  <c:v>4.7960000000000003</c:v>
                </c:pt>
                <c:pt idx="4572">
                  <c:v>4.7960000000000003</c:v>
                </c:pt>
                <c:pt idx="4573">
                  <c:v>4.7960000000000003</c:v>
                </c:pt>
                <c:pt idx="4574">
                  <c:v>4.7960000000000003</c:v>
                </c:pt>
                <c:pt idx="4575">
                  <c:v>4.7960000000000003</c:v>
                </c:pt>
                <c:pt idx="4576">
                  <c:v>4.7960000000000003</c:v>
                </c:pt>
                <c:pt idx="4577">
                  <c:v>4.7960000000000003</c:v>
                </c:pt>
                <c:pt idx="4578">
                  <c:v>4.7960000000000003</c:v>
                </c:pt>
                <c:pt idx="4579">
                  <c:v>4.7960000000000003</c:v>
                </c:pt>
                <c:pt idx="4580">
                  <c:v>4.7960000000000003</c:v>
                </c:pt>
                <c:pt idx="4581">
                  <c:v>4.7960000000000003</c:v>
                </c:pt>
                <c:pt idx="4582">
                  <c:v>4.7960000000000003</c:v>
                </c:pt>
                <c:pt idx="4583">
                  <c:v>4.7960000000000003</c:v>
                </c:pt>
                <c:pt idx="4584">
                  <c:v>4.7960000000000003</c:v>
                </c:pt>
                <c:pt idx="4585">
                  <c:v>4.7960000000000003</c:v>
                </c:pt>
                <c:pt idx="4586">
                  <c:v>4.7960000000000003</c:v>
                </c:pt>
                <c:pt idx="4587">
                  <c:v>4.7960000000000003</c:v>
                </c:pt>
                <c:pt idx="4588">
                  <c:v>4.7960000000000003</c:v>
                </c:pt>
                <c:pt idx="4589">
                  <c:v>4.8079999999999998</c:v>
                </c:pt>
                <c:pt idx="4590">
                  <c:v>4.8360000000000003</c:v>
                </c:pt>
                <c:pt idx="4591">
                  <c:v>4.8360000000000003</c:v>
                </c:pt>
                <c:pt idx="4592">
                  <c:v>4.8360000000000003</c:v>
                </c:pt>
                <c:pt idx="4593">
                  <c:v>4.8360000000000003</c:v>
                </c:pt>
                <c:pt idx="4594">
                  <c:v>4.8360000000000003</c:v>
                </c:pt>
                <c:pt idx="4595">
                  <c:v>4.8360000000000003</c:v>
                </c:pt>
                <c:pt idx="4596">
                  <c:v>4.8360000000000003</c:v>
                </c:pt>
                <c:pt idx="4597">
                  <c:v>4.8360000000000003</c:v>
                </c:pt>
                <c:pt idx="4598">
                  <c:v>4.8360000000000003</c:v>
                </c:pt>
                <c:pt idx="4599">
                  <c:v>4.8360000000000003</c:v>
                </c:pt>
                <c:pt idx="4600">
                  <c:v>4.8360000000000003</c:v>
                </c:pt>
                <c:pt idx="4601">
                  <c:v>4.8360000000000003</c:v>
                </c:pt>
                <c:pt idx="4602">
                  <c:v>4.8360000000000003</c:v>
                </c:pt>
                <c:pt idx="4603">
                  <c:v>4.8360000000000003</c:v>
                </c:pt>
                <c:pt idx="4604">
                  <c:v>4.8360000000000003</c:v>
                </c:pt>
                <c:pt idx="4605">
                  <c:v>4.8360000000000003</c:v>
                </c:pt>
                <c:pt idx="4606">
                  <c:v>4.8360000000000003</c:v>
                </c:pt>
                <c:pt idx="4607">
                  <c:v>4.8360000000000003</c:v>
                </c:pt>
                <c:pt idx="4608">
                  <c:v>4.8360000000000003</c:v>
                </c:pt>
                <c:pt idx="4609">
                  <c:v>4.8360000000000003</c:v>
                </c:pt>
                <c:pt idx="4610">
                  <c:v>4.8360000000000003</c:v>
                </c:pt>
                <c:pt idx="4611">
                  <c:v>4.8360000000000003</c:v>
                </c:pt>
                <c:pt idx="4612">
                  <c:v>4.8360000000000003</c:v>
                </c:pt>
                <c:pt idx="4613">
                  <c:v>4.8360000000000003</c:v>
                </c:pt>
                <c:pt idx="4614">
                  <c:v>4.8360000000000003</c:v>
                </c:pt>
                <c:pt idx="4615">
                  <c:v>4.8360000000000003</c:v>
                </c:pt>
                <c:pt idx="4616">
                  <c:v>4.8360000000000003</c:v>
                </c:pt>
                <c:pt idx="4617">
                  <c:v>4.8360000000000003</c:v>
                </c:pt>
                <c:pt idx="4618">
                  <c:v>4.8360000000000003</c:v>
                </c:pt>
                <c:pt idx="4619">
                  <c:v>4.8360000000000003</c:v>
                </c:pt>
                <c:pt idx="4620">
                  <c:v>4.8360000000000003</c:v>
                </c:pt>
                <c:pt idx="4621">
                  <c:v>4.8360000000000003</c:v>
                </c:pt>
                <c:pt idx="4622">
                  <c:v>4.8360000000000003</c:v>
                </c:pt>
                <c:pt idx="4623">
                  <c:v>4.8539999999999957</c:v>
                </c:pt>
                <c:pt idx="4624">
                  <c:v>4.88</c:v>
                </c:pt>
                <c:pt idx="4625">
                  <c:v>4.88</c:v>
                </c:pt>
                <c:pt idx="4626">
                  <c:v>4.88</c:v>
                </c:pt>
                <c:pt idx="4627">
                  <c:v>4.88</c:v>
                </c:pt>
                <c:pt idx="4628">
                  <c:v>4.88</c:v>
                </c:pt>
                <c:pt idx="4629">
                  <c:v>4.88</c:v>
                </c:pt>
                <c:pt idx="4630">
                  <c:v>4.88</c:v>
                </c:pt>
                <c:pt idx="4631">
                  <c:v>4.88</c:v>
                </c:pt>
                <c:pt idx="4632">
                  <c:v>4.88</c:v>
                </c:pt>
                <c:pt idx="4633">
                  <c:v>4.88</c:v>
                </c:pt>
                <c:pt idx="4634">
                  <c:v>4.88</c:v>
                </c:pt>
                <c:pt idx="4635">
                  <c:v>4.88</c:v>
                </c:pt>
                <c:pt idx="4636">
                  <c:v>4.88</c:v>
                </c:pt>
                <c:pt idx="4637">
                  <c:v>4.88</c:v>
                </c:pt>
                <c:pt idx="4638">
                  <c:v>4.88</c:v>
                </c:pt>
                <c:pt idx="4639">
                  <c:v>4.88</c:v>
                </c:pt>
                <c:pt idx="4640">
                  <c:v>4.88</c:v>
                </c:pt>
                <c:pt idx="4641">
                  <c:v>4.88</c:v>
                </c:pt>
                <c:pt idx="4642">
                  <c:v>4.88</c:v>
                </c:pt>
                <c:pt idx="4643">
                  <c:v>4.88</c:v>
                </c:pt>
                <c:pt idx="4644">
                  <c:v>4.88</c:v>
                </c:pt>
                <c:pt idx="4645">
                  <c:v>4.88</c:v>
                </c:pt>
                <c:pt idx="4646">
                  <c:v>4.88</c:v>
                </c:pt>
                <c:pt idx="4647">
                  <c:v>4.88</c:v>
                </c:pt>
                <c:pt idx="4648">
                  <c:v>4.88</c:v>
                </c:pt>
                <c:pt idx="4649">
                  <c:v>4.88</c:v>
                </c:pt>
                <c:pt idx="4650">
                  <c:v>4.88</c:v>
                </c:pt>
                <c:pt idx="4651">
                  <c:v>4.88</c:v>
                </c:pt>
                <c:pt idx="4652">
                  <c:v>4.88</c:v>
                </c:pt>
                <c:pt idx="4653">
                  <c:v>4.88</c:v>
                </c:pt>
                <c:pt idx="4654">
                  <c:v>4.88</c:v>
                </c:pt>
                <c:pt idx="4655">
                  <c:v>4.88</c:v>
                </c:pt>
                <c:pt idx="4656">
                  <c:v>4.88</c:v>
                </c:pt>
                <c:pt idx="4657">
                  <c:v>4.88</c:v>
                </c:pt>
                <c:pt idx="4658">
                  <c:v>4.88</c:v>
                </c:pt>
                <c:pt idx="4659">
                  <c:v>4.88</c:v>
                </c:pt>
                <c:pt idx="4660">
                  <c:v>4.88</c:v>
                </c:pt>
                <c:pt idx="4661">
                  <c:v>4.88</c:v>
                </c:pt>
                <c:pt idx="4662">
                  <c:v>4.9059999999999997</c:v>
                </c:pt>
                <c:pt idx="4663">
                  <c:v>4.9239999999999986</c:v>
                </c:pt>
                <c:pt idx="4664">
                  <c:v>4.9239999999999986</c:v>
                </c:pt>
                <c:pt idx="4665">
                  <c:v>4.9239999999999986</c:v>
                </c:pt>
                <c:pt idx="4666">
                  <c:v>4.9239999999999986</c:v>
                </c:pt>
                <c:pt idx="4667">
                  <c:v>4.9239999999999986</c:v>
                </c:pt>
                <c:pt idx="4668">
                  <c:v>4.9239999999999986</c:v>
                </c:pt>
                <c:pt idx="4669">
                  <c:v>4.9239999999999986</c:v>
                </c:pt>
                <c:pt idx="4670">
                  <c:v>4.9239999999999986</c:v>
                </c:pt>
                <c:pt idx="4671">
                  <c:v>4.9239999999999986</c:v>
                </c:pt>
                <c:pt idx="4672">
                  <c:v>4.9239999999999986</c:v>
                </c:pt>
                <c:pt idx="4673">
                  <c:v>4.9239999999999986</c:v>
                </c:pt>
                <c:pt idx="4674">
                  <c:v>4.9239999999999986</c:v>
                </c:pt>
                <c:pt idx="4675">
                  <c:v>4.9239999999999986</c:v>
                </c:pt>
                <c:pt idx="4676">
                  <c:v>4.9239999999999986</c:v>
                </c:pt>
                <c:pt idx="4677">
                  <c:v>4.9239999999999986</c:v>
                </c:pt>
                <c:pt idx="4678">
                  <c:v>4.9239999999999986</c:v>
                </c:pt>
                <c:pt idx="4679">
                  <c:v>4.9239999999999986</c:v>
                </c:pt>
                <c:pt idx="4680">
                  <c:v>4.9239999999999986</c:v>
                </c:pt>
                <c:pt idx="4681">
                  <c:v>4.9239999999999986</c:v>
                </c:pt>
                <c:pt idx="4682">
                  <c:v>4.9239999999999986</c:v>
                </c:pt>
                <c:pt idx="4683">
                  <c:v>4.9239999999999986</c:v>
                </c:pt>
                <c:pt idx="4684">
                  <c:v>4.9239999999999986</c:v>
                </c:pt>
                <c:pt idx="4685">
                  <c:v>4.9239999999999986</c:v>
                </c:pt>
                <c:pt idx="4686">
                  <c:v>4.9239999999999986</c:v>
                </c:pt>
                <c:pt idx="4687">
                  <c:v>4.9239999999999986</c:v>
                </c:pt>
                <c:pt idx="4688">
                  <c:v>4.9239999999999986</c:v>
                </c:pt>
                <c:pt idx="4689">
                  <c:v>4.9239999999999986</c:v>
                </c:pt>
                <c:pt idx="4690">
                  <c:v>4.9239999999999986</c:v>
                </c:pt>
                <c:pt idx="4691">
                  <c:v>4.9239999999999986</c:v>
                </c:pt>
                <c:pt idx="4692">
                  <c:v>4.9239999999999986</c:v>
                </c:pt>
                <c:pt idx="4693">
                  <c:v>4.9239999999999986</c:v>
                </c:pt>
                <c:pt idx="4694">
                  <c:v>4.9239999999999986</c:v>
                </c:pt>
                <c:pt idx="4695">
                  <c:v>4.9239999999999986</c:v>
                </c:pt>
                <c:pt idx="4696">
                  <c:v>4.9239999999999986</c:v>
                </c:pt>
                <c:pt idx="4697">
                  <c:v>4.9239999999999986</c:v>
                </c:pt>
                <c:pt idx="4698">
                  <c:v>4.9239999999999986</c:v>
                </c:pt>
                <c:pt idx="4699">
                  <c:v>4.9239999999999986</c:v>
                </c:pt>
                <c:pt idx="4700">
                  <c:v>4.9239999999999986</c:v>
                </c:pt>
                <c:pt idx="4701">
                  <c:v>4.9660000000000002</c:v>
                </c:pt>
                <c:pt idx="4702">
                  <c:v>4.9660000000000002</c:v>
                </c:pt>
                <c:pt idx="4703">
                  <c:v>4.9660000000000002</c:v>
                </c:pt>
                <c:pt idx="4704">
                  <c:v>4.9660000000000002</c:v>
                </c:pt>
                <c:pt idx="4705">
                  <c:v>4.9660000000000002</c:v>
                </c:pt>
                <c:pt idx="4706">
                  <c:v>4.9660000000000002</c:v>
                </c:pt>
                <c:pt idx="4707">
                  <c:v>4.9660000000000002</c:v>
                </c:pt>
                <c:pt idx="4708">
                  <c:v>4.9660000000000002</c:v>
                </c:pt>
                <c:pt idx="4709">
                  <c:v>4.9660000000000002</c:v>
                </c:pt>
                <c:pt idx="4710">
                  <c:v>4.9660000000000002</c:v>
                </c:pt>
                <c:pt idx="4711">
                  <c:v>4.9660000000000002</c:v>
                </c:pt>
                <c:pt idx="4712">
                  <c:v>4.9660000000000002</c:v>
                </c:pt>
                <c:pt idx="4713">
                  <c:v>4.9660000000000002</c:v>
                </c:pt>
                <c:pt idx="4714">
                  <c:v>4.9660000000000002</c:v>
                </c:pt>
                <c:pt idx="4715">
                  <c:v>4.9660000000000002</c:v>
                </c:pt>
                <c:pt idx="4716">
                  <c:v>4.9660000000000002</c:v>
                </c:pt>
                <c:pt idx="4717">
                  <c:v>4.9660000000000002</c:v>
                </c:pt>
                <c:pt idx="4718">
                  <c:v>4.9660000000000002</c:v>
                </c:pt>
                <c:pt idx="4719">
                  <c:v>4.9660000000000002</c:v>
                </c:pt>
                <c:pt idx="4720">
                  <c:v>4.9660000000000002</c:v>
                </c:pt>
                <c:pt idx="4721">
                  <c:v>4.9660000000000002</c:v>
                </c:pt>
                <c:pt idx="4722">
                  <c:v>4.9660000000000002</c:v>
                </c:pt>
                <c:pt idx="4723">
                  <c:v>4.9660000000000002</c:v>
                </c:pt>
                <c:pt idx="4724">
                  <c:v>4.9660000000000002</c:v>
                </c:pt>
                <c:pt idx="4725">
                  <c:v>4.9660000000000002</c:v>
                </c:pt>
                <c:pt idx="4726">
                  <c:v>4.9660000000000002</c:v>
                </c:pt>
                <c:pt idx="4727">
                  <c:v>4.9660000000000002</c:v>
                </c:pt>
                <c:pt idx="4728">
                  <c:v>4.9660000000000002</c:v>
                </c:pt>
                <c:pt idx="4729">
                  <c:v>4.9660000000000002</c:v>
                </c:pt>
                <c:pt idx="4730">
                  <c:v>4.9660000000000002</c:v>
                </c:pt>
                <c:pt idx="4731">
                  <c:v>4.9660000000000002</c:v>
                </c:pt>
                <c:pt idx="4732">
                  <c:v>4.9660000000000002</c:v>
                </c:pt>
                <c:pt idx="4733">
                  <c:v>4.9660000000000002</c:v>
                </c:pt>
                <c:pt idx="4734">
                  <c:v>4.9660000000000002</c:v>
                </c:pt>
                <c:pt idx="4735">
                  <c:v>4.9660000000000002</c:v>
                </c:pt>
                <c:pt idx="4736">
                  <c:v>4.9660000000000002</c:v>
                </c:pt>
                <c:pt idx="4737">
                  <c:v>4.9800000000000004</c:v>
                </c:pt>
                <c:pt idx="4738">
                  <c:v>5.01</c:v>
                </c:pt>
                <c:pt idx="4739">
                  <c:v>5.01</c:v>
                </c:pt>
                <c:pt idx="4740">
                  <c:v>5.01</c:v>
                </c:pt>
                <c:pt idx="4741">
                  <c:v>5.01</c:v>
                </c:pt>
                <c:pt idx="4742">
                  <c:v>5.01</c:v>
                </c:pt>
                <c:pt idx="4743">
                  <c:v>5.01</c:v>
                </c:pt>
                <c:pt idx="4744">
                  <c:v>5.01</c:v>
                </c:pt>
                <c:pt idx="4745">
                  <c:v>5.01</c:v>
                </c:pt>
                <c:pt idx="4746">
                  <c:v>5.01</c:v>
                </c:pt>
                <c:pt idx="4747">
                  <c:v>5.01</c:v>
                </c:pt>
                <c:pt idx="4748">
                  <c:v>5.01</c:v>
                </c:pt>
                <c:pt idx="4749">
                  <c:v>5.01</c:v>
                </c:pt>
                <c:pt idx="4750">
                  <c:v>5.01</c:v>
                </c:pt>
                <c:pt idx="4751">
                  <c:v>5.01</c:v>
                </c:pt>
                <c:pt idx="4752">
                  <c:v>5.01</c:v>
                </c:pt>
                <c:pt idx="4753">
                  <c:v>5.01</c:v>
                </c:pt>
                <c:pt idx="4754">
                  <c:v>5.01</c:v>
                </c:pt>
                <c:pt idx="4755">
                  <c:v>5.01</c:v>
                </c:pt>
                <c:pt idx="4756">
                  <c:v>5.01</c:v>
                </c:pt>
                <c:pt idx="4757">
                  <c:v>5.01</c:v>
                </c:pt>
                <c:pt idx="4758">
                  <c:v>5.01</c:v>
                </c:pt>
                <c:pt idx="4759">
                  <c:v>5.01</c:v>
                </c:pt>
                <c:pt idx="4760">
                  <c:v>5.01</c:v>
                </c:pt>
                <c:pt idx="4761">
                  <c:v>5.01</c:v>
                </c:pt>
                <c:pt idx="4762">
                  <c:v>5.01</c:v>
                </c:pt>
                <c:pt idx="4763">
                  <c:v>5.01</c:v>
                </c:pt>
                <c:pt idx="4764">
                  <c:v>5.01</c:v>
                </c:pt>
                <c:pt idx="4765">
                  <c:v>5.01</c:v>
                </c:pt>
                <c:pt idx="4766">
                  <c:v>5.01</c:v>
                </c:pt>
                <c:pt idx="4767">
                  <c:v>5.01</c:v>
                </c:pt>
                <c:pt idx="4768">
                  <c:v>5.01</c:v>
                </c:pt>
                <c:pt idx="4769">
                  <c:v>5.01</c:v>
                </c:pt>
                <c:pt idx="4770">
                  <c:v>5.01</c:v>
                </c:pt>
                <c:pt idx="4771">
                  <c:v>5.01</c:v>
                </c:pt>
                <c:pt idx="4772">
                  <c:v>5.01</c:v>
                </c:pt>
                <c:pt idx="4773">
                  <c:v>5.01</c:v>
                </c:pt>
                <c:pt idx="4774">
                  <c:v>5.01</c:v>
                </c:pt>
                <c:pt idx="4775">
                  <c:v>5.0259999999999998</c:v>
                </c:pt>
                <c:pt idx="4776">
                  <c:v>5.0519999999999996</c:v>
                </c:pt>
                <c:pt idx="4777">
                  <c:v>5.0519999999999996</c:v>
                </c:pt>
                <c:pt idx="4778">
                  <c:v>5.0519999999999996</c:v>
                </c:pt>
                <c:pt idx="4779">
                  <c:v>5.0519999999999996</c:v>
                </c:pt>
                <c:pt idx="4780">
                  <c:v>5.0519999999999996</c:v>
                </c:pt>
                <c:pt idx="4781">
                  <c:v>5.0519999999999996</c:v>
                </c:pt>
                <c:pt idx="4782">
                  <c:v>5.0519999999999996</c:v>
                </c:pt>
                <c:pt idx="4783">
                  <c:v>5.0519999999999996</c:v>
                </c:pt>
                <c:pt idx="4784">
                  <c:v>5.0519999999999996</c:v>
                </c:pt>
                <c:pt idx="4785">
                  <c:v>5.0519999999999996</c:v>
                </c:pt>
                <c:pt idx="4786">
                  <c:v>5.0519999999999996</c:v>
                </c:pt>
                <c:pt idx="4787">
                  <c:v>5.0519999999999996</c:v>
                </c:pt>
                <c:pt idx="4788">
                  <c:v>5.0519999999999996</c:v>
                </c:pt>
                <c:pt idx="4789">
                  <c:v>5.0519999999999996</c:v>
                </c:pt>
                <c:pt idx="4790">
                  <c:v>5.0519999999999996</c:v>
                </c:pt>
                <c:pt idx="4791">
                  <c:v>5.0519999999999996</c:v>
                </c:pt>
                <c:pt idx="4792">
                  <c:v>5.0519999999999996</c:v>
                </c:pt>
                <c:pt idx="4793">
                  <c:v>5.0519999999999996</c:v>
                </c:pt>
                <c:pt idx="4794">
                  <c:v>5.0519999999999996</c:v>
                </c:pt>
                <c:pt idx="4795">
                  <c:v>5.0519999999999996</c:v>
                </c:pt>
                <c:pt idx="4796">
                  <c:v>5.0519999999999996</c:v>
                </c:pt>
                <c:pt idx="4797">
                  <c:v>5.0519999999999996</c:v>
                </c:pt>
                <c:pt idx="4798">
                  <c:v>5.0519999999999996</c:v>
                </c:pt>
                <c:pt idx="4799">
                  <c:v>5.0519999999999996</c:v>
                </c:pt>
                <c:pt idx="4800">
                  <c:v>5.0519999999999996</c:v>
                </c:pt>
                <c:pt idx="4801">
                  <c:v>5.0519999999999996</c:v>
                </c:pt>
                <c:pt idx="4802">
                  <c:v>5.0519999999999996</c:v>
                </c:pt>
                <c:pt idx="4803">
                  <c:v>5.0519999999999996</c:v>
                </c:pt>
                <c:pt idx="4804">
                  <c:v>5.0519999999999996</c:v>
                </c:pt>
                <c:pt idx="4805">
                  <c:v>5.0519999999999996</c:v>
                </c:pt>
                <c:pt idx="4806">
                  <c:v>5.0519999999999996</c:v>
                </c:pt>
                <c:pt idx="4807">
                  <c:v>5.0519999999999996</c:v>
                </c:pt>
                <c:pt idx="4808">
                  <c:v>5.0519999999999996</c:v>
                </c:pt>
                <c:pt idx="4809">
                  <c:v>5.0519999999999996</c:v>
                </c:pt>
                <c:pt idx="4810">
                  <c:v>5.0519999999999996</c:v>
                </c:pt>
                <c:pt idx="4811">
                  <c:v>5.0519999999999996</c:v>
                </c:pt>
                <c:pt idx="4812">
                  <c:v>5.0519999999999996</c:v>
                </c:pt>
                <c:pt idx="4813">
                  <c:v>5.0919999999999996</c:v>
                </c:pt>
                <c:pt idx="4814">
                  <c:v>5.0919999999999996</c:v>
                </c:pt>
                <c:pt idx="4815">
                  <c:v>5.0919999999999996</c:v>
                </c:pt>
                <c:pt idx="4816">
                  <c:v>5.0919999999999996</c:v>
                </c:pt>
                <c:pt idx="4817">
                  <c:v>5.0919999999999996</c:v>
                </c:pt>
                <c:pt idx="4818">
                  <c:v>5.0919999999999996</c:v>
                </c:pt>
                <c:pt idx="4819">
                  <c:v>5.0919999999999996</c:v>
                </c:pt>
                <c:pt idx="4820">
                  <c:v>5.0919999999999996</c:v>
                </c:pt>
                <c:pt idx="4821">
                  <c:v>5.0919999999999996</c:v>
                </c:pt>
                <c:pt idx="4822">
                  <c:v>5.0919999999999996</c:v>
                </c:pt>
                <c:pt idx="4823">
                  <c:v>5.0919999999999996</c:v>
                </c:pt>
                <c:pt idx="4824">
                  <c:v>5.0919999999999996</c:v>
                </c:pt>
                <c:pt idx="4825">
                  <c:v>5.0919999999999996</c:v>
                </c:pt>
                <c:pt idx="4826">
                  <c:v>5.0919999999999996</c:v>
                </c:pt>
                <c:pt idx="4827">
                  <c:v>5.0919999999999996</c:v>
                </c:pt>
                <c:pt idx="4828">
                  <c:v>5.0919999999999996</c:v>
                </c:pt>
                <c:pt idx="4829">
                  <c:v>5.0919999999999996</c:v>
                </c:pt>
                <c:pt idx="4830">
                  <c:v>5.0919999999999996</c:v>
                </c:pt>
                <c:pt idx="4831">
                  <c:v>5.0919999999999996</c:v>
                </c:pt>
                <c:pt idx="4832">
                  <c:v>5.0919999999999996</c:v>
                </c:pt>
                <c:pt idx="4833">
                  <c:v>5.0919999999999996</c:v>
                </c:pt>
                <c:pt idx="4834">
                  <c:v>5.0919999999999996</c:v>
                </c:pt>
                <c:pt idx="4835">
                  <c:v>5.0919999999999996</c:v>
                </c:pt>
                <c:pt idx="4836">
                  <c:v>5.0919999999999996</c:v>
                </c:pt>
                <c:pt idx="4837">
                  <c:v>5.0919999999999996</c:v>
                </c:pt>
                <c:pt idx="4838">
                  <c:v>5.0919999999999996</c:v>
                </c:pt>
                <c:pt idx="4839">
                  <c:v>5.0919999999999996</c:v>
                </c:pt>
                <c:pt idx="4840">
                  <c:v>5.0919999999999996</c:v>
                </c:pt>
                <c:pt idx="4841">
                  <c:v>5.0919999999999996</c:v>
                </c:pt>
                <c:pt idx="4842">
                  <c:v>5.0919999999999996</c:v>
                </c:pt>
                <c:pt idx="4843">
                  <c:v>5.0919999999999996</c:v>
                </c:pt>
                <c:pt idx="4844">
                  <c:v>5.0919999999999996</c:v>
                </c:pt>
                <c:pt idx="4845">
                  <c:v>5.0919999999999996</c:v>
                </c:pt>
                <c:pt idx="4846">
                  <c:v>5.0919999999999996</c:v>
                </c:pt>
                <c:pt idx="4847">
                  <c:v>5.1139999999999954</c:v>
                </c:pt>
                <c:pt idx="4848">
                  <c:v>5.1339999999999986</c:v>
                </c:pt>
                <c:pt idx="4849">
                  <c:v>5.1339999999999986</c:v>
                </c:pt>
                <c:pt idx="4850">
                  <c:v>5.1339999999999986</c:v>
                </c:pt>
                <c:pt idx="4851">
                  <c:v>5.1339999999999986</c:v>
                </c:pt>
                <c:pt idx="4852">
                  <c:v>5.1339999999999986</c:v>
                </c:pt>
                <c:pt idx="4853">
                  <c:v>5.1339999999999986</c:v>
                </c:pt>
                <c:pt idx="4854">
                  <c:v>5.1339999999999986</c:v>
                </c:pt>
                <c:pt idx="4855">
                  <c:v>5.1339999999999986</c:v>
                </c:pt>
                <c:pt idx="4856">
                  <c:v>5.1339999999999986</c:v>
                </c:pt>
                <c:pt idx="4857">
                  <c:v>5.1339999999999986</c:v>
                </c:pt>
                <c:pt idx="4858">
                  <c:v>5.1339999999999986</c:v>
                </c:pt>
                <c:pt idx="4859">
                  <c:v>5.1339999999999986</c:v>
                </c:pt>
                <c:pt idx="4860">
                  <c:v>5.1339999999999986</c:v>
                </c:pt>
                <c:pt idx="4861">
                  <c:v>5.1339999999999986</c:v>
                </c:pt>
                <c:pt idx="4862">
                  <c:v>5.1339999999999986</c:v>
                </c:pt>
                <c:pt idx="4863">
                  <c:v>5.1339999999999986</c:v>
                </c:pt>
                <c:pt idx="4864">
                  <c:v>5.1339999999999986</c:v>
                </c:pt>
                <c:pt idx="4865">
                  <c:v>5.1339999999999986</c:v>
                </c:pt>
                <c:pt idx="4866">
                  <c:v>5.1339999999999986</c:v>
                </c:pt>
                <c:pt idx="4867">
                  <c:v>5.1339999999999986</c:v>
                </c:pt>
                <c:pt idx="4868">
                  <c:v>5.1339999999999986</c:v>
                </c:pt>
                <c:pt idx="4869">
                  <c:v>5.1339999999999986</c:v>
                </c:pt>
                <c:pt idx="4870">
                  <c:v>5.1339999999999986</c:v>
                </c:pt>
                <c:pt idx="4871">
                  <c:v>5.1339999999999986</c:v>
                </c:pt>
                <c:pt idx="4872">
                  <c:v>5.1339999999999986</c:v>
                </c:pt>
                <c:pt idx="4873">
                  <c:v>5.1339999999999986</c:v>
                </c:pt>
                <c:pt idx="4874">
                  <c:v>5.1339999999999986</c:v>
                </c:pt>
                <c:pt idx="4875">
                  <c:v>5.1339999999999986</c:v>
                </c:pt>
                <c:pt idx="4876">
                  <c:v>5.1339999999999986</c:v>
                </c:pt>
                <c:pt idx="4877">
                  <c:v>5.1339999999999986</c:v>
                </c:pt>
                <c:pt idx="4878">
                  <c:v>5.1339999999999986</c:v>
                </c:pt>
                <c:pt idx="4879">
                  <c:v>5.1339999999999986</c:v>
                </c:pt>
                <c:pt idx="4880">
                  <c:v>5.1339999999999986</c:v>
                </c:pt>
                <c:pt idx="4881">
                  <c:v>5.1339999999999986</c:v>
                </c:pt>
                <c:pt idx="4882">
                  <c:v>5.1339999999999986</c:v>
                </c:pt>
                <c:pt idx="4883">
                  <c:v>5.1339999999999986</c:v>
                </c:pt>
                <c:pt idx="4884">
                  <c:v>5.1719999999999997</c:v>
                </c:pt>
                <c:pt idx="4885">
                  <c:v>5.1760000000000002</c:v>
                </c:pt>
                <c:pt idx="4886">
                  <c:v>5.1760000000000002</c:v>
                </c:pt>
                <c:pt idx="4887">
                  <c:v>5.1760000000000002</c:v>
                </c:pt>
                <c:pt idx="4888">
                  <c:v>5.1760000000000002</c:v>
                </c:pt>
                <c:pt idx="4889">
                  <c:v>5.1760000000000002</c:v>
                </c:pt>
                <c:pt idx="4890">
                  <c:v>5.1760000000000002</c:v>
                </c:pt>
                <c:pt idx="4891">
                  <c:v>5.1760000000000002</c:v>
                </c:pt>
                <c:pt idx="4892">
                  <c:v>5.1760000000000002</c:v>
                </c:pt>
                <c:pt idx="4893">
                  <c:v>5.1760000000000002</c:v>
                </c:pt>
                <c:pt idx="4894">
                  <c:v>5.1760000000000002</c:v>
                </c:pt>
                <c:pt idx="4895">
                  <c:v>5.1760000000000002</c:v>
                </c:pt>
                <c:pt idx="4896">
                  <c:v>5.1760000000000002</c:v>
                </c:pt>
                <c:pt idx="4897">
                  <c:v>5.1760000000000002</c:v>
                </c:pt>
                <c:pt idx="4898">
                  <c:v>5.1760000000000002</c:v>
                </c:pt>
                <c:pt idx="4899">
                  <c:v>5.1760000000000002</c:v>
                </c:pt>
                <c:pt idx="4900">
                  <c:v>5.1760000000000002</c:v>
                </c:pt>
                <c:pt idx="4901">
                  <c:v>5.1760000000000002</c:v>
                </c:pt>
                <c:pt idx="4902">
                  <c:v>5.1760000000000002</c:v>
                </c:pt>
                <c:pt idx="4903">
                  <c:v>5.1760000000000002</c:v>
                </c:pt>
                <c:pt idx="4904">
                  <c:v>5.1760000000000002</c:v>
                </c:pt>
                <c:pt idx="4905">
                  <c:v>5.1760000000000002</c:v>
                </c:pt>
                <c:pt idx="4906">
                  <c:v>5.1760000000000002</c:v>
                </c:pt>
                <c:pt idx="4907">
                  <c:v>5.1760000000000002</c:v>
                </c:pt>
                <c:pt idx="4908">
                  <c:v>5.1760000000000002</c:v>
                </c:pt>
                <c:pt idx="4909">
                  <c:v>5.1760000000000002</c:v>
                </c:pt>
                <c:pt idx="4910">
                  <c:v>5.1760000000000002</c:v>
                </c:pt>
                <c:pt idx="4911">
                  <c:v>5.1760000000000002</c:v>
                </c:pt>
                <c:pt idx="4912">
                  <c:v>5.1760000000000002</c:v>
                </c:pt>
                <c:pt idx="4913">
                  <c:v>5.1760000000000002</c:v>
                </c:pt>
                <c:pt idx="4914">
                  <c:v>5.1760000000000002</c:v>
                </c:pt>
                <c:pt idx="4915">
                  <c:v>5.1760000000000002</c:v>
                </c:pt>
                <c:pt idx="4916">
                  <c:v>5.1760000000000002</c:v>
                </c:pt>
                <c:pt idx="4917">
                  <c:v>5.1760000000000002</c:v>
                </c:pt>
                <c:pt idx="4918">
                  <c:v>5.1760000000000002</c:v>
                </c:pt>
                <c:pt idx="4919">
                  <c:v>5.21</c:v>
                </c:pt>
                <c:pt idx="4920">
                  <c:v>5.22</c:v>
                </c:pt>
                <c:pt idx="4921">
                  <c:v>5.22</c:v>
                </c:pt>
                <c:pt idx="4922">
                  <c:v>5.22</c:v>
                </c:pt>
                <c:pt idx="4923">
                  <c:v>5.22</c:v>
                </c:pt>
                <c:pt idx="4924">
                  <c:v>5.22</c:v>
                </c:pt>
                <c:pt idx="4925">
                  <c:v>5.22</c:v>
                </c:pt>
                <c:pt idx="4926">
                  <c:v>5.22</c:v>
                </c:pt>
                <c:pt idx="4927">
                  <c:v>5.22</c:v>
                </c:pt>
                <c:pt idx="4928">
                  <c:v>5.22</c:v>
                </c:pt>
                <c:pt idx="4929">
                  <c:v>5.22</c:v>
                </c:pt>
                <c:pt idx="4930">
                  <c:v>5.22</c:v>
                </c:pt>
                <c:pt idx="4931">
                  <c:v>5.22</c:v>
                </c:pt>
                <c:pt idx="4932">
                  <c:v>5.22</c:v>
                </c:pt>
                <c:pt idx="4933">
                  <c:v>5.22</c:v>
                </c:pt>
                <c:pt idx="4934">
                  <c:v>5.22</c:v>
                </c:pt>
                <c:pt idx="4935">
                  <c:v>5.22</c:v>
                </c:pt>
                <c:pt idx="4936">
                  <c:v>5.22</c:v>
                </c:pt>
                <c:pt idx="4937">
                  <c:v>5.22</c:v>
                </c:pt>
                <c:pt idx="4938">
                  <c:v>5.22</c:v>
                </c:pt>
                <c:pt idx="4939">
                  <c:v>5.22</c:v>
                </c:pt>
                <c:pt idx="4940">
                  <c:v>5.22</c:v>
                </c:pt>
                <c:pt idx="4941">
                  <c:v>5.22</c:v>
                </c:pt>
                <c:pt idx="4942">
                  <c:v>5.22</c:v>
                </c:pt>
                <c:pt idx="4943">
                  <c:v>5.22</c:v>
                </c:pt>
                <c:pt idx="4944">
                  <c:v>5.22</c:v>
                </c:pt>
                <c:pt idx="4945">
                  <c:v>5.22</c:v>
                </c:pt>
                <c:pt idx="4946">
                  <c:v>5.22</c:v>
                </c:pt>
                <c:pt idx="4947">
                  <c:v>5.22</c:v>
                </c:pt>
                <c:pt idx="4948">
                  <c:v>5.22</c:v>
                </c:pt>
                <c:pt idx="4949">
                  <c:v>5.22</c:v>
                </c:pt>
                <c:pt idx="4950">
                  <c:v>5.22</c:v>
                </c:pt>
                <c:pt idx="4951">
                  <c:v>5.22</c:v>
                </c:pt>
                <c:pt idx="4952">
                  <c:v>5.22</c:v>
                </c:pt>
                <c:pt idx="4953">
                  <c:v>5.22</c:v>
                </c:pt>
                <c:pt idx="4954">
                  <c:v>5.22</c:v>
                </c:pt>
                <c:pt idx="4955">
                  <c:v>5.22</c:v>
                </c:pt>
                <c:pt idx="4956">
                  <c:v>5.22</c:v>
                </c:pt>
                <c:pt idx="4957">
                  <c:v>5.2519999999999998</c:v>
                </c:pt>
                <c:pt idx="4958">
                  <c:v>5.26</c:v>
                </c:pt>
                <c:pt idx="4959">
                  <c:v>5.26</c:v>
                </c:pt>
                <c:pt idx="4960">
                  <c:v>5.26</c:v>
                </c:pt>
                <c:pt idx="4961">
                  <c:v>5.26</c:v>
                </c:pt>
                <c:pt idx="4962">
                  <c:v>5.26</c:v>
                </c:pt>
                <c:pt idx="4963">
                  <c:v>5.26</c:v>
                </c:pt>
                <c:pt idx="4964">
                  <c:v>5.26</c:v>
                </c:pt>
                <c:pt idx="4965">
                  <c:v>5.26</c:v>
                </c:pt>
                <c:pt idx="4966">
                  <c:v>5.26</c:v>
                </c:pt>
                <c:pt idx="4967">
                  <c:v>5.26</c:v>
                </c:pt>
                <c:pt idx="4968">
                  <c:v>5.26</c:v>
                </c:pt>
                <c:pt idx="4969">
                  <c:v>5.26</c:v>
                </c:pt>
                <c:pt idx="4970">
                  <c:v>5.26</c:v>
                </c:pt>
                <c:pt idx="4971">
                  <c:v>5.26</c:v>
                </c:pt>
                <c:pt idx="4972">
                  <c:v>5.26</c:v>
                </c:pt>
                <c:pt idx="4973">
                  <c:v>5.26</c:v>
                </c:pt>
                <c:pt idx="4974">
                  <c:v>5.26</c:v>
                </c:pt>
                <c:pt idx="4975">
                  <c:v>5.26</c:v>
                </c:pt>
                <c:pt idx="4976">
                  <c:v>5.26</c:v>
                </c:pt>
                <c:pt idx="4977">
                  <c:v>5.26</c:v>
                </c:pt>
                <c:pt idx="4978">
                  <c:v>5.26</c:v>
                </c:pt>
                <c:pt idx="4979">
                  <c:v>5.26</c:v>
                </c:pt>
                <c:pt idx="4980">
                  <c:v>5.26</c:v>
                </c:pt>
                <c:pt idx="4981">
                  <c:v>5.26</c:v>
                </c:pt>
                <c:pt idx="4982">
                  <c:v>5.26</c:v>
                </c:pt>
                <c:pt idx="4983">
                  <c:v>5.26</c:v>
                </c:pt>
                <c:pt idx="4984">
                  <c:v>5.26</c:v>
                </c:pt>
                <c:pt idx="4985">
                  <c:v>5.26</c:v>
                </c:pt>
                <c:pt idx="4986">
                  <c:v>5.26</c:v>
                </c:pt>
                <c:pt idx="4987">
                  <c:v>5.26</c:v>
                </c:pt>
                <c:pt idx="4988">
                  <c:v>5.26</c:v>
                </c:pt>
                <c:pt idx="4989">
                  <c:v>5.26</c:v>
                </c:pt>
                <c:pt idx="4990">
                  <c:v>5.26</c:v>
                </c:pt>
                <c:pt idx="4991">
                  <c:v>5.2759999999999998</c:v>
                </c:pt>
                <c:pt idx="4992">
                  <c:v>5.3</c:v>
                </c:pt>
                <c:pt idx="4993">
                  <c:v>5.3</c:v>
                </c:pt>
                <c:pt idx="4994">
                  <c:v>5.3</c:v>
                </c:pt>
                <c:pt idx="4995">
                  <c:v>5.3</c:v>
                </c:pt>
                <c:pt idx="4996">
                  <c:v>5.3</c:v>
                </c:pt>
                <c:pt idx="4997">
                  <c:v>5.3</c:v>
                </c:pt>
                <c:pt idx="4998">
                  <c:v>5.3</c:v>
                </c:pt>
                <c:pt idx="4999">
                  <c:v>5.3</c:v>
                </c:pt>
                <c:pt idx="5000">
                  <c:v>5.3</c:v>
                </c:pt>
                <c:pt idx="5001">
                  <c:v>5.3</c:v>
                </c:pt>
                <c:pt idx="5002">
                  <c:v>5.3</c:v>
                </c:pt>
                <c:pt idx="5003">
                  <c:v>5.3</c:v>
                </c:pt>
                <c:pt idx="5004">
                  <c:v>5.3</c:v>
                </c:pt>
                <c:pt idx="5005">
                  <c:v>5.3</c:v>
                </c:pt>
                <c:pt idx="5006">
                  <c:v>5.3</c:v>
                </c:pt>
                <c:pt idx="5007">
                  <c:v>5.3</c:v>
                </c:pt>
                <c:pt idx="5008">
                  <c:v>5.3</c:v>
                </c:pt>
                <c:pt idx="5009">
                  <c:v>5.3</c:v>
                </c:pt>
                <c:pt idx="5010">
                  <c:v>5.3</c:v>
                </c:pt>
                <c:pt idx="5011">
                  <c:v>5.3</c:v>
                </c:pt>
                <c:pt idx="5012">
                  <c:v>5.3</c:v>
                </c:pt>
                <c:pt idx="5013">
                  <c:v>5.3</c:v>
                </c:pt>
                <c:pt idx="5014">
                  <c:v>5.3</c:v>
                </c:pt>
                <c:pt idx="5015">
                  <c:v>5.3</c:v>
                </c:pt>
                <c:pt idx="5016">
                  <c:v>5.3</c:v>
                </c:pt>
                <c:pt idx="5017">
                  <c:v>5.3</c:v>
                </c:pt>
                <c:pt idx="5018">
                  <c:v>5.3</c:v>
                </c:pt>
                <c:pt idx="5019">
                  <c:v>5.3</c:v>
                </c:pt>
                <c:pt idx="5020">
                  <c:v>5.3</c:v>
                </c:pt>
                <c:pt idx="5021">
                  <c:v>5.3</c:v>
                </c:pt>
                <c:pt idx="5022">
                  <c:v>5.3</c:v>
                </c:pt>
                <c:pt idx="5023">
                  <c:v>5.3</c:v>
                </c:pt>
                <c:pt idx="5024">
                  <c:v>5.3</c:v>
                </c:pt>
                <c:pt idx="5025">
                  <c:v>5.3</c:v>
                </c:pt>
                <c:pt idx="5026">
                  <c:v>5.31</c:v>
                </c:pt>
                <c:pt idx="5027">
                  <c:v>5.34</c:v>
                </c:pt>
                <c:pt idx="5028">
                  <c:v>5.34</c:v>
                </c:pt>
                <c:pt idx="5029">
                  <c:v>5.34</c:v>
                </c:pt>
                <c:pt idx="5030">
                  <c:v>5.34</c:v>
                </c:pt>
                <c:pt idx="5031">
                  <c:v>5.34</c:v>
                </c:pt>
                <c:pt idx="5032">
                  <c:v>5.34</c:v>
                </c:pt>
                <c:pt idx="5033">
                  <c:v>5.34</c:v>
                </c:pt>
                <c:pt idx="5034">
                  <c:v>5.34</c:v>
                </c:pt>
                <c:pt idx="5035">
                  <c:v>5.34</c:v>
                </c:pt>
                <c:pt idx="5036">
                  <c:v>5.34</c:v>
                </c:pt>
                <c:pt idx="5037">
                  <c:v>5.34</c:v>
                </c:pt>
                <c:pt idx="5038">
                  <c:v>5.34</c:v>
                </c:pt>
                <c:pt idx="5039">
                  <c:v>5.34</c:v>
                </c:pt>
                <c:pt idx="5040">
                  <c:v>5.34</c:v>
                </c:pt>
                <c:pt idx="5041">
                  <c:v>5.34</c:v>
                </c:pt>
                <c:pt idx="5042">
                  <c:v>5.34</c:v>
                </c:pt>
                <c:pt idx="5043">
                  <c:v>5.34</c:v>
                </c:pt>
                <c:pt idx="5044">
                  <c:v>5.34</c:v>
                </c:pt>
                <c:pt idx="5045">
                  <c:v>5.34</c:v>
                </c:pt>
                <c:pt idx="5046">
                  <c:v>5.34</c:v>
                </c:pt>
                <c:pt idx="5047">
                  <c:v>5.34</c:v>
                </c:pt>
                <c:pt idx="5048">
                  <c:v>5.34</c:v>
                </c:pt>
                <c:pt idx="5049">
                  <c:v>5.34</c:v>
                </c:pt>
                <c:pt idx="5050">
                  <c:v>5.34</c:v>
                </c:pt>
                <c:pt idx="5051">
                  <c:v>5.34</c:v>
                </c:pt>
                <c:pt idx="5052">
                  <c:v>5.34</c:v>
                </c:pt>
                <c:pt idx="5053">
                  <c:v>5.34</c:v>
                </c:pt>
                <c:pt idx="5054">
                  <c:v>5.34</c:v>
                </c:pt>
                <c:pt idx="5055">
                  <c:v>5.34</c:v>
                </c:pt>
                <c:pt idx="5056">
                  <c:v>5.34</c:v>
                </c:pt>
                <c:pt idx="5057">
                  <c:v>5.34</c:v>
                </c:pt>
                <c:pt idx="5058">
                  <c:v>5.34</c:v>
                </c:pt>
                <c:pt idx="5059">
                  <c:v>5.34</c:v>
                </c:pt>
                <c:pt idx="5060">
                  <c:v>5.34</c:v>
                </c:pt>
                <c:pt idx="5061">
                  <c:v>5.3599999999999977</c:v>
                </c:pt>
                <c:pt idx="5062">
                  <c:v>5.3819999999999997</c:v>
                </c:pt>
                <c:pt idx="5063">
                  <c:v>5.3819999999999997</c:v>
                </c:pt>
                <c:pt idx="5064">
                  <c:v>5.3819999999999997</c:v>
                </c:pt>
                <c:pt idx="5065">
                  <c:v>5.3819999999999997</c:v>
                </c:pt>
                <c:pt idx="5066">
                  <c:v>5.3819999999999997</c:v>
                </c:pt>
                <c:pt idx="5067">
                  <c:v>5.3819999999999997</c:v>
                </c:pt>
                <c:pt idx="5068">
                  <c:v>5.3819999999999997</c:v>
                </c:pt>
                <c:pt idx="5069">
                  <c:v>5.3819999999999997</c:v>
                </c:pt>
                <c:pt idx="5070">
                  <c:v>5.3819999999999997</c:v>
                </c:pt>
                <c:pt idx="5071">
                  <c:v>5.3819999999999997</c:v>
                </c:pt>
                <c:pt idx="5072">
                  <c:v>5.3819999999999997</c:v>
                </c:pt>
                <c:pt idx="5073">
                  <c:v>5.3819999999999997</c:v>
                </c:pt>
                <c:pt idx="5074">
                  <c:v>5.3819999999999997</c:v>
                </c:pt>
                <c:pt idx="5075">
                  <c:v>5.3819999999999997</c:v>
                </c:pt>
                <c:pt idx="5076">
                  <c:v>5.3819999999999997</c:v>
                </c:pt>
                <c:pt idx="5077">
                  <c:v>5.3819999999999997</c:v>
                </c:pt>
                <c:pt idx="5078">
                  <c:v>5.3819999999999997</c:v>
                </c:pt>
                <c:pt idx="5079">
                  <c:v>5.3819999999999997</c:v>
                </c:pt>
                <c:pt idx="5080">
                  <c:v>5.3819999999999997</c:v>
                </c:pt>
                <c:pt idx="5081">
                  <c:v>5.3819999999999997</c:v>
                </c:pt>
                <c:pt idx="5082">
                  <c:v>5.3819999999999997</c:v>
                </c:pt>
                <c:pt idx="5083">
                  <c:v>5.3819999999999997</c:v>
                </c:pt>
                <c:pt idx="5084">
                  <c:v>5.3819999999999997</c:v>
                </c:pt>
                <c:pt idx="5085">
                  <c:v>5.3819999999999997</c:v>
                </c:pt>
                <c:pt idx="5086">
                  <c:v>5.3819999999999997</c:v>
                </c:pt>
                <c:pt idx="5087">
                  <c:v>5.3819999999999997</c:v>
                </c:pt>
                <c:pt idx="5088">
                  <c:v>5.3819999999999997</c:v>
                </c:pt>
                <c:pt idx="5089">
                  <c:v>5.3819999999999997</c:v>
                </c:pt>
                <c:pt idx="5090">
                  <c:v>5.3819999999999997</c:v>
                </c:pt>
                <c:pt idx="5091">
                  <c:v>5.3819999999999997</c:v>
                </c:pt>
                <c:pt idx="5092">
                  <c:v>5.3819999999999997</c:v>
                </c:pt>
                <c:pt idx="5093">
                  <c:v>5.3819999999999997</c:v>
                </c:pt>
                <c:pt idx="5094">
                  <c:v>5.3819999999999997</c:v>
                </c:pt>
                <c:pt idx="5095">
                  <c:v>5.3819999999999997</c:v>
                </c:pt>
                <c:pt idx="5096">
                  <c:v>5.3819999999999997</c:v>
                </c:pt>
                <c:pt idx="5097">
                  <c:v>5.4039999999999999</c:v>
                </c:pt>
                <c:pt idx="5098">
                  <c:v>5.4219999999999997</c:v>
                </c:pt>
                <c:pt idx="5099">
                  <c:v>5.4219999999999997</c:v>
                </c:pt>
                <c:pt idx="5100">
                  <c:v>5.4219999999999997</c:v>
                </c:pt>
                <c:pt idx="5101">
                  <c:v>5.4219999999999997</c:v>
                </c:pt>
                <c:pt idx="5102">
                  <c:v>5.4219999999999997</c:v>
                </c:pt>
                <c:pt idx="5103">
                  <c:v>5.4219999999999997</c:v>
                </c:pt>
                <c:pt idx="5104">
                  <c:v>5.4219999999999997</c:v>
                </c:pt>
                <c:pt idx="5105">
                  <c:v>5.4219999999999997</c:v>
                </c:pt>
                <c:pt idx="5106">
                  <c:v>5.4219999999999997</c:v>
                </c:pt>
                <c:pt idx="5107">
                  <c:v>5.4219999999999997</c:v>
                </c:pt>
                <c:pt idx="5108">
                  <c:v>5.4219999999999997</c:v>
                </c:pt>
                <c:pt idx="5109">
                  <c:v>5.4219999999999997</c:v>
                </c:pt>
                <c:pt idx="5110">
                  <c:v>5.4219999999999997</c:v>
                </c:pt>
                <c:pt idx="5111">
                  <c:v>5.4219999999999997</c:v>
                </c:pt>
                <c:pt idx="5112">
                  <c:v>5.4219999999999997</c:v>
                </c:pt>
                <c:pt idx="5113">
                  <c:v>5.4219999999999997</c:v>
                </c:pt>
                <c:pt idx="5114">
                  <c:v>5.4219999999999997</c:v>
                </c:pt>
                <c:pt idx="5115">
                  <c:v>5.4219999999999997</c:v>
                </c:pt>
                <c:pt idx="5116">
                  <c:v>5.4219999999999997</c:v>
                </c:pt>
                <c:pt idx="5117">
                  <c:v>5.4219999999999997</c:v>
                </c:pt>
                <c:pt idx="5118">
                  <c:v>5.4219999999999997</c:v>
                </c:pt>
                <c:pt idx="5119">
                  <c:v>5.4219999999999997</c:v>
                </c:pt>
                <c:pt idx="5120">
                  <c:v>5.4219999999999997</c:v>
                </c:pt>
                <c:pt idx="5121">
                  <c:v>5.4219999999999997</c:v>
                </c:pt>
                <c:pt idx="5122">
                  <c:v>5.4219999999999997</c:v>
                </c:pt>
                <c:pt idx="5123">
                  <c:v>5.4219999999999997</c:v>
                </c:pt>
                <c:pt idx="5124">
                  <c:v>5.4219999999999997</c:v>
                </c:pt>
                <c:pt idx="5125">
                  <c:v>5.4219999999999997</c:v>
                </c:pt>
                <c:pt idx="5126">
                  <c:v>5.4219999999999997</c:v>
                </c:pt>
                <c:pt idx="5127">
                  <c:v>5.4219999999999997</c:v>
                </c:pt>
                <c:pt idx="5128">
                  <c:v>5.4219999999999997</c:v>
                </c:pt>
                <c:pt idx="5129">
                  <c:v>5.4219999999999997</c:v>
                </c:pt>
                <c:pt idx="5130">
                  <c:v>5.4219999999999997</c:v>
                </c:pt>
                <c:pt idx="5131">
                  <c:v>5.4219999999999997</c:v>
                </c:pt>
                <c:pt idx="5132">
                  <c:v>5.46</c:v>
                </c:pt>
                <c:pt idx="5133">
                  <c:v>5.4619999999999997</c:v>
                </c:pt>
                <c:pt idx="5134">
                  <c:v>5.4619999999999997</c:v>
                </c:pt>
                <c:pt idx="5135">
                  <c:v>5.4619999999999997</c:v>
                </c:pt>
                <c:pt idx="5136">
                  <c:v>5.4619999999999997</c:v>
                </c:pt>
                <c:pt idx="5137">
                  <c:v>5.4619999999999997</c:v>
                </c:pt>
                <c:pt idx="5138">
                  <c:v>5.4619999999999997</c:v>
                </c:pt>
                <c:pt idx="5139">
                  <c:v>5.4619999999999997</c:v>
                </c:pt>
                <c:pt idx="5140">
                  <c:v>5.4619999999999997</c:v>
                </c:pt>
                <c:pt idx="5141">
                  <c:v>5.4619999999999997</c:v>
                </c:pt>
                <c:pt idx="5142">
                  <c:v>5.4619999999999997</c:v>
                </c:pt>
                <c:pt idx="5143">
                  <c:v>5.4619999999999997</c:v>
                </c:pt>
                <c:pt idx="5144">
                  <c:v>5.4619999999999997</c:v>
                </c:pt>
                <c:pt idx="5145">
                  <c:v>5.4619999999999997</c:v>
                </c:pt>
                <c:pt idx="5146">
                  <c:v>5.4619999999999997</c:v>
                </c:pt>
                <c:pt idx="5147">
                  <c:v>5.4619999999999997</c:v>
                </c:pt>
                <c:pt idx="5148">
                  <c:v>5.4619999999999997</c:v>
                </c:pt>
                <c:pt idx="5149">
                  <c:v>5.4619999999999997</c:v>
                </c:pt>
                <c:pt idx="5150">
                  <c:v>5.4619999999999997</c:v>
                </c:pt>
                <c:pt idx="5151">
                  <c:v>5.4619999999999997</c:v>
                </c:pt>
                <c:pt idx="5152">
                  <c:v>5.4619999999999997</c:v>
                </c:pt>
                <c:pt idx="5153">
                  <c:v>5.4619999999999997</c:v>
                </c:pt>
                <c:pt idx="5154">
                  <c:v>5.4619999999999997</c:v>
                </c:pt>
                <c:pt idx="5155">
                  <c:v>5.4619999999999997</c:v>
                </c:pt>
                <c:pt idx="5156">
                  <c:v>5.4619999999999997</c:v>
                </c:pt>
                <c:pt idx="5157">
                  <c:v>5.4619999999999997</c:v>
                </c:pt>
                <c:pt idx="5158">
                  <c:v>5.4619999999999997</c:v>
                </c:pt>
                <c:pt idx="5159">
                  <c:v>5.4619999999999997</c:v>
                </c:pt>
                <c:pt idx="5160">
                  <c:v>5.4619999999999997</c:v>
                </c:pt>
                <c:pt idx="5161">
                  <c:v>5.4619999999999997</c:v>
                </c:pt>
                <c:pt idx="5162">
                  <c:v>5.4619999999999997</c:v>
                </c:pt>
                <c:pt idx="5163">
                  <c:v>5.4619999999999997</c:v>
                </c:pt>
                <c:pt idx="5164">
                  <c:v>5.4619999999999997</c:v>
                </c:pt>
                <c:pt idx="5165">
                  <c:v>5.4740000000000002</c:v>
                </c:pt>
                <c:pt idx="5166">
                  <c:v>5.4980000000000002</c:v>
                </c:pt>
                <c:pt idx="5167">
                  <c:v>5.4980000000000002</c:v>
                </c:pt>
                <c:pt idx="5168">
                  <c:v>5.4980000000000002</c:v>
                </c:pt>
                <c:pt idx="5169">
                  <c:v>5.4980000000000002</c:v>
                </c:pt>
                <c:pt idx="5170">
                  <c:v>5.4980000000000002</c:v>
                </c:pt>
                <c:pt idx="5171">
                  <c:v>5.4980000000000002</c:v>
                </c:pt>
                <c:pt idx="5172">
                  <c:v>5.4980000000000002</c:v>
                </c:pt>
                <c:pt idx="5173">
                  <c:v>5.4980000000000002</c:v>
                </c:pt>
                <c:pt idx="5174">
                  <c:v>5.4980000000000002</c:v>
                </c:pt>
                <c:pt idx="5175">
                  <c:v>5.4980000000000002</c:v>
                </c:pt>
                <c:pt idx="5176">
                  <c:v>5.4980000000000002</c:v>
                </c:pt>
                <c:pt idx="5177">
                  <c:v>5.4980000000000002</c:v>
                </c:pt>
                <c:pt idx="5178">
                  <c:v>5.4980000000000002</c:v>
                </c:pt>
                <c:pt idx="5179">
                  <c:v>5.4980000000000002</c:v>
                </c:pt>
                <c:pt idx="5180">
                  <c:v>5.4980000000000002</c:v>
                </c:pt>
                <c:pt idx="5181">
                  <c:v>5.4980000000000002</c:v>
                </c:pt>
                <c:pt idx="5182">
                  <c:v>5.4980000000000002</c:v>
                </c:pt>
                <c:pt idx="5183">
                  <c:v>5.4980000000000002</c:v>
                </c:pt>
                <c:pt idx="5184">
                  <c:v>5.4980000000000002</c:v>
                </c:pt>
                <c:pt idx="5185">
                  <c:v>5.4980000000000002</c:v>
                </c:pt>
                <c:pt idx="5186">
                  <c:v>5.4980000000000002</c:v>
                </c:pt>
                <c:pt idx="5187">
                  <c:v>5.4980000000000002</c:v>
                </c:pt>
                <c:pt idx="5188">
                  <c:v>5.4980000000000002</c:v>
                </c:pt>
                <c:pt idx="5189">
                  <c:v>5.4980000000000002</c:v>
                </c:pt>
                <c:pt idx="5190">
                  <c:v>5.4980000000000002</c:v>
                </c:pt>
                <c:pt idx="5191">
                  <c:v>5.4980000000000002</c:v>
                </c:pt>
                <c:pt idx="5192">
                  <c:v>5.4980000000000002</c:v>
                </c:pt>
                <c:pt idx="5193">
                  <c:v>5.4980000000000002</c:v>
                </c:pt>
                <c:pt idx="5194">
                  <c:v>5.4980000000000002</c:v>
                </c:pt>
                <c:pt idx="5195">
                  <c:v>5.4980000000000002</c:v>
                </c:pt>
                <c:pt idx="5196">
                  <c:v>5.4980000000000002</c:v>
                </c:pt>
                <c:pt idx="5197">
                  <c:v>5.5339999999999998</c:v>
                </c:pt>
                <c:pt idx="5198">
                  <c:v>5.54</c:v>
                </c:pt>
                <c:pt idx="5199">
                  <c:v>5.54</c:v>
                </c:pt>
                <c:pt idx="5200">
                  <c:v>5.54</c:v>
                </c:pt>
                <c:pt idx="5201">
                  <c:v>5.54</c:v>
                </c:pt>
                <c:pt idx="5202">
                  <c:v>5.54</c:v>
                </c:pt>
                <c:pt idx="5203">
                  <c:v>5.54</c:v>
                </c:pt>
                <c:pt idx="5204">
                  <c:v>5.54</c:v>
                </c:pt>
                <c:pt idx="5205">
                  <c:v>5.54</c:v>
                </c:pt>
                <c:pt idx="5206">
                  <c:v>5.54</c:v>
                </c:pt>
                <c:pt idx="5207">
                  <c:v>5.54</c:v>
                </c:pt>
                <c:pt idx="5208">
                  <c:v>5.54</c:v>
                </c:pt>
                <c:pt idx="5209">
                  <c:v>5.54</c:v>
                </c:pt>
                <c:pt idx="5210">
                  <c:v>5.54</c:v>
                </c:pt>
                <c:pt idx="5211">
                  <c:v>5.54</c:v>
                </c:pt>
                <c:pt idx="5212">
                  <c:v>5.54</c:v>
                </c:pt>
                <c:pt idx="5213">
                  <c:v>5.54</c:v>
                </c:pt>
                <c:pt idx="5214">
                  <c:v>5.54</c:v>
                </c:pt>
                <c:pt idx="5215">
                  <c:v>5.54</c:v>
                </c:pt>
                <c:pt idx="5216">
                  <c:v>5.54</c:v>
                </c:pt>
                <c:pt idx="5217">
                  <c:v>5.54</c:v>
                </c:pt>
                <c:pt idx="5218">
                  <c:v>5.54</c:v>
                </c:pt>
                <c:pt idx="5219">
                  <c:v>5.54</c:v>
                </c:pt>
                <c:pt idx="5220">
                  <c:v>5.54</c:v>
                </c:pt>
                <c:pt idx="5221">
                  <c:v>5.54</c:v>
                </c:pt>
                <c:pt idx="5222">
                  <c:v>5.54</c:v>
                </c:pt>
                <c:pt idx="5223">
                  <c:v>5.54</c:v>
                </c:pt>
                <c:pt idx="5224">
                  <c:v>5.54</c:v>
                </c:pt>
                <c:pt idx="5225">
                  <c:v>5.54</c:v>
                </c:pt>
                <c:pt idx="5226">
                  <c:v>5.54</c:v>
                </c:pt>
                <c:pt idx="5227">
                  <c:v>5.54</c:v>
                </c:pt>
                <c:pt idx="5228">
                  <c:v>5.54</c:v>
                </c:pt>
                <c:pt idx="5229">
                  <c:v>5.54</c:v>
                </c:pt>
                <c:pt idx="5230">
                  <c:v>5.54</c:v>
                </c:pt>
                <c:pt idx="5231">
                  <c:v>5.54</c:v>
                </c:pt>
                <c:pt idx="5232">
                  <c:v>5.54</c:v>
                </c:pt>
                <c:pt idx="5233">
                  <c:v>5.54</c:v>
                </c:pt>
                <c:pt idx="5234">
                  <c:v>5.5679999999999996</c:v>
                </c:pt>
                <c:pt idx="5235">
                  <c:v>5.5780000000000003</c:v>
                </c:pt>
                <c:pt idx="5236">
                  <c:v>5.5780000000000003</c:v>
                </c:pt>
                <c:pt idx="5237">
                  <c:v>5.5780000000000003</c:v>
                </c:pt>
                <c:pt idx="5238">
                  <c:v>5.5780000000000003</c:v>
                </c:pt>
                <c:pt idx="5239">
                  <c:v>5.5780000000000003</c:v>
                </c:pt>
                <c:pt idx="5240">
                  <c:v>5.5780000000000003</c:v>
                </c:pt>
                <c:pt idx="5241">
                  <c:v>5.5780000000000003</c:v>
                </c:pt>
                <c:pt idx="5242">
                  <c:v>5.5780000000000003</c:v>
                </c:pt>
                <c:pt idx="5243">
                  <c:v>5.5780000000000003</c:v>
                </c:pt>
                <c:pt idx="5244">
                  <c:v>5.5780000000000003</c:v>
                </c:pt>
                <c:pt idx="5245">
                  <c:v>5.5780000000000003</c:v>
                </c:pt>
                <c:pt idx="5246">
                  <c:v>5.5780000000000003</c:v>
                </c:pt>
                <c:pt idx="5247">
                  <c:v>5.5780000000000003</c:v>
                </c:pt>
                <c:pt idx="5248">
                  <c:v>5.5780000000000003</c:v>
                </c:pt>
                <c:pt idx="5249">
                  <c:v>5.5780000000000003</c:v>
                </c:pt>
                <c:pt idx="5250">
                  <c:v>5.5780000000000003</c:v>
                </c:pt>
                <c:pt idx="5251">
                  <c:v>5.5780000000000003</c:v>
                </c:pt>
                <c:pt idx="5252">
                  <c:v>5.5780000000000003</c:v>
                </c:pt>
                <c:pt idx="5253">
                  <c:v>5.5780000000000003</c:v>
                </c:pt>
                <c:pt idx="5254">
                  <c:v>5.5780000000000003</c:v>
                </c:pt>
                <c:pt idx="5255">
                  <c:v>5.5780000000000003</c:v>
                </c:pt>
                <c:pt idx="5256">
                  <c:v>5.5780000000000003</c:v>
                </c:pt>
                <c:pt idx="5257">
                  <c:v>5.5780000000000003</c:v>
                </c:pt>
                <c:pt idx="5258">
                  <c:v>5.5780000000000003</c:v>
                </c:pt>
                <c:pt idx="5259">
                  <c:v>5.5780000000000003</c:v>
                </c:pt>
                <c:pt idx="5260">
                  <c:v>5.5780000000000003</c:v>
                </c:pt>
                <c:pt idx="5261">
                  <c:v>5.5780000000000003</c:v>
                </c:pt>
                <c:pt idx="5262">
                  <c:v>5.5780000000000003</c:v>
                </c:pt>
                <c:pt idx="5263">
                  <c:v>5.5780000000000003</c:v>
                </c:pt>
                <c:pt idx="5264">
                  <c:v>5.5780000000000003</c:v>
                </c:pt>
                <c:pt idx="5265">
                  <c:v>5.5780000000000003</c:v>
                </c:pt>
                <c:pt idx="5266">
                  <c:v>5.5780000000000003</c:v>
                </c:pt>
                <c:pt idx="5267">
                  <c:v>5.58</c:v>
                </c:pt>
                <c:pt idx="5268">
                  <c:v>5.617999999999987</c:v>
                </c:pt>
                <c:pt idx="5269">
                  <c:v>5.617999999999987</c:v>
                </c:pt>
                <c:pt idx="5270">
                  <c:v>5.617999999999987</c:v>
                </c:pt>
                <c:pt idx="5271">
                  <c:v>5.617999999999987</c:v>
                </c:pt>
                <c:pt idx="5272">
                  <c:v>5.617999999999987</c:v>
                </c:pt>
                <c:pt idx="5273">
                  <c:v>5.617999999999987</c:v>
                </c:pt>
                <c:pt idx="5274">
                  <c:v>5.617999999999987</c:v>
                </c:pt>
                <c:pt idx="5275">
                  <c:v>5.617999999999987</c:v>
                </c:pt>
                <c:pt idx="5276">
                  <c:v>5.617999999999987</c:v>
                </c:pt>
                <c:pt idx="5277">
                  <c:v>5.617999999999987</c:v>
                </c:pt>
                <c:pt idx="5278">
                  <c:v>5.617999999999987</c:v>
                </c:pt>
                <c:pt idx="5279">
                  <c:v>5.617999999999987</c:v>
                </c:pt>
                <c:pt idx="5280">
                  <c:v>5.617999999999987</c:v>
                </c:pt>
                <c:pt idx="5281">
                  <c:v>5.617999999999987</c:v>
                </c:pt>
                <c:pt idx="5282">
                  <c:v>5.617999999999987</c:v>
                </c:pt>
                <c:pt idx="5283">
                  <c:v>5.617999999999987</c:v>
                </c:pt>
                <c:pt idx="5284">
                  <c:v>5.617999999999987</c:v>
                </c:pt>
                <c:pt idx="5285">
                  <c:v>5.617999999999987</c:v>
                </c:pt>
                <c:pt idx="5286">
                  <c:v>5.617999999999987</c:v>
                </c:pt>
                <c:pt idx="5287">
                  <c:v>5.617999999999987</c:v>
                </c:pt>
                <c:pt idx="5288">
                  <c:v>5.617999999999987</c:v>
                </c:pt>
                <c:pt idx="5289">
                  <c:v>5.617999999999987</c:v>
                </c:pt>
                <c:pt idx="5290">
                  <c:v>5.617999999999987</c:v>
                </c:pt>
                <c:pt idx="5291">
                  <c:v>5.617999999999987</c:v>
                </c:pt>
                <c:pt idx="5292">
                  <c:v>5.617999999999987</c:v>
                </c:pt>
                <c:pt idx="5293">
                  <c:v>5.617999999999987</c:v>
                </c:pt>
                <c:pt idx="5294">
                  <c:v>5.617999999999987</c:v>
                </c:pt>
                <c:pt idx="5295">
                  <c:v>5.617999999999987</c:v>
                </c:pt>
                <c:pt idx="5296">
                  <c:v>5.617999999999987</c:v>
                </c:pt>
                <c:pt idx="5297">
                  <c:v>5.617999999999987</c:v>
                </c:pt>
                <c:pt idx="5298">
                  <c:v>5.617999999999987</c:v>
                </c:pt>
                <c:pt idx="5299">
                  <c:v>5.617999999999987</c:v>
                </c:pt>
                <c:pt idx="5300">
                  <c:v>5.617999999999987</c:v>
                </c:pt>
                <c:pt idx="5301">
                  <c:v>5.617999999999987</c:v>
                </c:pt>
                <c:pt idx="5302">
                  <c:v>5.617999999999987</c:v>
                </c:pt>
                <c:pt idx="5303">
                  <c:v>5.657999999999987</c:v>
                </c:pt>
                <c:pt idx="5304">
                  <c:v>5.657999999999987</c:v>
                </c:pt>
                <c:pt idx="5305">
                  <c:v>5.657999999999987</c:v>
                </c:pt>
                <c:pt idx="5306">
                  <c:v>5.657999999999987</c:v>
                </c:pt>
                <c:pt idx="5307">
                  <c:v>5.657999999999987</c:v>
                </c:pt>
                <c:pt idx="5308">
                  <c:v>5.657999999999987</c:v>
                </c:pt>
                <c:pt idx="5309">
                  <c:v>5.657999999999987</c:v>
                </c:pt>
                <c:pt idx="5310">
                  <c:v>5.657999999999987</c:v>
                </c:pt>
                <c:pt idx="5311">
                  <c:v>5.657999999999987</c:v>
                </c:pt>
                <c:pt idx="5312">
                  <c:v>5.657999999999987</c:v>
                </c:pt>
                <c:pt idx="5313">
                  <c:v>5.657999999999987</c:v>
                </c:pt>
                <c:pt idx="5314">
                  <c:v>5.657999999999987</c:v>
                </c:pt>
                <c:pt idx="5315">
                  <c:v>5.657999999999987</c:v>
                </c:pt>
                <c:pt idx="5316">
                  <c:v>5.657999999999987</c:v>
                </c:pt>
                <c:pt idx="5317">
                  <c:v>5.657999999999987</c:v>
                </c:pt>
                <c:pt idx="5318">
                  <c:v>5.657999999999987</c:v>
                </c:pt>
                <c:pt idx="5319">
                  <c:v>5.657999999999987</c:v>
                </c:pt>
                <c:pt idx="5320">
                  <c:v>5.657999999999987</c:v>
                </c:pt>
                <c:pt idx="5321">
                  <c:v>5.657999999999987</c:v>
                </c:pt>
                <c:pt idx="5322">
                  <c:v>5.657999999999987</c:v>
                </c:pt>
                <c:pt idx="5323">
                  <c:v>5.657999999999987</c:v>
                </c:pt>
                <c:pt idx="5324">
                  <c:v>5.657999999999987</c:v>
                </c:pt>
                <c:pt idx="5325">
                  <c:v>5.657999999999987</c:v>
                </c:pt>
                <c:pt idx="5326">
                  <c:v>5.657999999999987</c:v>
                </c:pt>
                <c:pt idx="5327">
                  <c:v>5.657999999999987</c:v>
                </c:pt>
                <c:pt idx="5328">
                  <c:v>5.657999999999987</c:v>
                </c:pt>
                <c:pt idx="5329">
                  <c:v>5.657999999999987</c:v>
                </c:pt>
                <c:pt idx="5330">
                  <c:v>5.657999999999987</c:v>
                </c:pt>
                <c:pt idx="5331">
                  <c:v>5.657999999999987</c:v>
                </c:pt>
                <c:pt idx="5332">
                  <c:v>5.657999999999987</c:v>
                </c:pt>
                <c:pt idx="5333">
                  <c:v>5.657999999999987</c:v>
                </c:pt>
                <c:pt idx="5334">
                  <c:v>5.657999999999987</c:v>
                </c:pt>
                <c:pt idx="5335">
                  <c:v>5.657999999999987</c:v>
                </c:pt>
                <c:pt idx="5336">
                  <c:v>5.657999999999987</c:v>
                </c:pt>
                <c:pt idx="5337">
                  <c:v>5.657999999999987</c:v>
                </c:pt>
                <c:pt idx="5338">
                  <c:v>5.6959999999999997</c:v>
                </c:pt>
                <c:pt idx="5339">
                  <c:v>5.6959999999999997</c:v>
                </c:pt>
                <c:pt idx="5340">
                  <c:v>5.6959999999999997</c:v>
                </c:pt>
                <c:pt idx="5341">
                  <c:v>5.6959999999999997</c:v>
                </c:pt>
                <c:pt idx="5342">
                  <c:v>5.6959999999999997</c:v>
                </c:pt>
                <c:pt idx="5343">
                  <c:v>5.6959999999999997</c:v>
                </c:pt>
                <c:pt idx="5344">
                  <c:v>5.6959999999999997</c:v>
                </c:pt>
                <c:pt idx="5345">
                  <c:v>5.6959999999999997</c:v>
                </c:pt>
                <c:pt idx="5346">
                  <c:v>5.6959999999999997</c:v>
                </c:pt>
                <c:pt idx="5347">
                  <c:v>5.6959999999999997</c:v>
                </c:pt>
                <c:pt idx="5348">
                  <c:v>5.6959999999999997</c:v>
                </c:pt>
                <c:pt idx="5349">
                  <c:v>5.6959999999999997</c:v>
                </c:pt>
                <c:pt idx="5350">
                  <c:v>5.6959999999999997</c:v>
                </c:pt>
                <c:pt idx="5351">
                  <c:v>5.6959999999999997</c:v>
                </c:pt>
                <c:pt idx="5352">
                  <c:v>5.6959999999999997</c:v>
                </c:pt>
                <c:pt idx="5353">
                  <c:v>5.6959999999999997</c:v>
                </c:pt>
                <c:pt idx="5354">
                  <c:v>5.6959999999999997</c:v>
                </c:pt>
                <c:pt idx="5355">
                  <c:v>5.6959999999999997</c:v>
                </c:pt>
                <c:pt idx="5356">
                  <c:v>5.6959999999999997</c:v>
                </c:pt>
                <c:pt idx="5357">
                  <c:v>5.6959999999999997</c:v>
                </c:pt>
                <c:pt idx="5358">
                  <c:v>5.6959999999999997</c:v>
                </c:pt>
                <c:pt idx="5359">
                  <c:v>5.6959999999999997</c:v>
                </c:pt>
                <c:pt idx="5360">
                  <c:v>5.6959999999999997</c:v>
                </c:pt>
                <c:pt idx="5361">
                  <c:v>5.6959999999999997</c:v>
                </c:pt>
                <c:pt idx="5362">
                  <c:v>5.6959999999999997</c:v>
                </c:pt>
                <c:pt idx="5363">
                  <c:v>5.6959999999999997</c:v>
                </c:pt>
                <c:pt idx="5364">
                  <c:v>5.6959999999999997</c:v>
                </c:pt>
                <c:pt idx="5365">
                  <c:v>5.6959999999999997</c:v>
                </c:pt>
                <c:pt idx="5366">
                  <c:v>5.6959999999999997</c:v>
                </c:pt>
                <c:pt idx="5367">
                  <c:v>5.6959999999999997</c:v>
                </c:pt>
                <c:pt idx="5368">
                  <c:v>5.6959999999999997</c:v>
                </c:pt>
                <c:pt idx="5369">
                  <c:v>5.6959999999999997</c:v>
                </c:pt>
                <c:pt idx="5370">
                  <c:v>5.6959999999999997</c:v>
                </c:pt>
                <c:pt idx="5371">
                  <c:v>5.6959999999999997</c:v>
                </c:pt>
                <c:pt idx="5372">
                  <c:v>5.7380000000000004</c:v>
                </c:pt>
                <c:pt idx="5373">
                  <c:v>5.7380000000000004</c:v>
                </c:pt>
                <c:pt idx="5374">
                  <c:v>5.7380000000000004</c:v>
                </c:pt>
                <c:pt idx="5375">
                  <c:v>5.7380000000000004</c:v>
                </c:pt>
                <c:pt idx="5376">
                  <c:v>5.7380000000000004</c:v>
                </c:pt>
                <c:pt idx="5377">
                  <c:v>5.7380000000000004</c:v>
                </c:pt>
                <c:pt idx="5378">
                  <c:v>5.7380000000000004</c:v>
                </c:pt>
                <c:pt idx="5379">
                  <c:v>5.7380000000000004</c:v>
                </c:pt>
                <c:pt idx="5380">
                  <c:v>5.7380000000000004</c:v>
                </c:pt>
                <c:pt idx="5381">
                  <c:v>5.7380000000000004</c:v>
                </c:pt>
                <c:pt idx="5382">
                  <c:v>5.7380000000000004</c:v>
                </c:pt>
                <c:pt idx="5383">
                  <c:v>5.7380000000000004</c:v>
                </c:pt>
                <c:pt idx="5384">
                  <c:v>5.7380000000000004</c:v>
                </c:pt>
                <c:pt idx="5385">
                  <c:v>5.7380000000000004</c:v>
                </c:pt>
                <c:pt idx="5386">
                  <c:v>5.7380000000000004</c:v>
                </c:pt>
                <c:pt idx="5387">
                  <c:v>5.7380000000000004</c:v>
                </c:pt>
                <c:pt idx="5388">
                  <c:v>5.7380000000000004</c:v>
                </c:pt>
                <c:pt idx="5389">
                  <c:v>5.7380000000000004</c:v>
                </c:pt>
                <c:pt idx="5390">
                  <c:v>5.7380000000000004</c:v>
                </c:pt>
                <c:pt idx="5391">
                  <c:v>5.7380000000000004</c:v>
                </c:pt>
                <c:pt idx="5392">
                  <c:v>5.7380000000000004</c:v>
                </c:pt>
                <c:pt idx="5393">
                  <c:v>5.7380000000000004</c:v>
                </c:pt>
                <c:pt idx="5394">
                  <c:v>5.7380000000000004</c:v>
                </c:pt>
                <c:pt idx="5395">
                  <c:v>5.7380000000000004</c:v>
                </c:pt>
                <c:pt idx="5396">
                  <c:v>5.7380000000000004</c:v>
                </c:pt>
                <c:pt idx="5397">
                  <c:v>5.7380000000000004</c:v>
                </c:pt>
                <c:pt idx="5398">
                  <c:v>5.7380000000000004</c:v>
                </c:pt>
                <c:pt idx="5399">
                  <c:v>5.7380000000000004</c:v>
                </c:pt>
                <c:pt idx="5400">
                  <c:v>5.7380000000000004</c:v>
                </c:pt>
                <c:pt idx="5401">
                  <c:v>5.7380000000000004</c:v>
                </c:pt>
                <c:pt idx="5402">
                  <c:v>5.7380000000000004</c:v>
                </c:pt>
                <c:pt idx="5403">
                  <c:v>5.7380000000000004</c:v>
                </c:pt>
                <c:pt idx="5404">
                  <c:v>5.7380000000000004</c:v>
                </c:pt>
                <c:pt idx="5405">
                  <c:v>5.7380000000000004</c:v>
                </c:pt>
                <c:pt idx="5406">
                  <c:v>5.7380000000000004</c:v>
                </c:pt>
                <c:pt idx="5407">
                  <c:v>5.7380000000000004</c:v>
                </c:pt>
                <c:pt idx="5408">
                  <c:v>5.7560000000000002</c:v>
                </c:pt>
                <c:pt idx="5409">
                  <c:v>5.7779999999999996</c:v>
                </c:pt>
                <c:pt idx="5410">
                  <c:v>5.7779999999999996</c:v>
                </c:pt>
                <c:pt idx="5411">
                  <c:v>5.7779999999999996</c:v>
                </c:pt>
                <c:pt idx="5412">
                  <c:v>5.7779999999999996</c:v>
                </c:pt>
                <c:pt idx="5413">
                  <c:v>5.7779999999999996</c:v>
                </c:pt>
                <c:pt idx="5414">
                  <c:v>5.7779999999999996</c:v>
                </c:pt>
                <c:pt idx="5415">
                  <c:v>5.7779999999999996</c:v>
                </c:pt>
                <c:pt idx="5416">
                  <c:v>5.7779999999999996</c:v>
                </c:pt>
                <c:pt idx="5417">
                  <c:v>5.7779999999999996</c:v>
                </c:pt>
                <c:pt idx="5418">
                  <c:v>5.7779999999999996</c:v>
                </c:pt>
                <c:pt idx="5419">
                  <c:v>5.7779999999999996</c:v>
                </c:pt>
                <c:pt idx="5420">
                  <c:v>5.7779999999999996</c:v>
                </c:pt>
                <c:pt idx="5421">
                  <c:v>5.7779999999999996</c:v>
                </c:pt>
                <c:pt idx="5422">
                  <c:v>5.7779999999999996</c:v>
                </c:pt>
                <c:pt idx="5423">
                  <c:v>5.7779999999999996</c:v>
                </c:pt>
                <c:pt idx="5424">
                  <c:v>5.7779999999999996</c:v>
                </c:pt>
                <c:pt idx="5425">
                  <c:v>5.7779999999999996</c:v>
                </c:pt>
                <c:pt idx="5426">
                  <c:v>5.7779999999999996</c:v>
                </c:pt>
                <c:pt idx="5427">
                  <c:v>5.7779999999999996</c:v>
                </c:pt>
                <c:pt idx="5428">
                  <c:v>5.7779999999999996</c:v>
                </c:pt>
                <c:pt idx="5429">
                  <c:v>5.7779999999999996</c:v>
                </c:pt>
                <c:pt idx="5430">
                  <c:v>5.7779999999999996</c:v>
                </c:pt>
                <c:pt idx="5431">
                  <c:v>5.7779999999999996</c:v>
                </c:pt>
                <c:pt idx="5432">
                  <c:v>5.7779999999999996</c:v>
                </c:pt>
                <c:pt idx="5433">
                  <c:v>5.7779999999999996</c:v>
                </c:pt>
                <c:pt idx="5434">
                  <c:v>5.7779999999999996</c:v>
                </c:pt>
                <c:pt idx="5435">
                  <c:v>5.7779999999999996</c:v>
                </c:pt>
                <c:pt idx="5436">
                  <c:v>5.7779999999999996</c:v>
                </c:pt>
                <c:pt idx="5437">
                  <c:v>5.7779999999999996</c:v>
                </c:pt>
                <c:pt idx="5438">
                  <c:v>5.7779999999999996</c:v>
                </c:pt>
                <c:pt idx="5439">
                  <c:v>5.7779999999999996</c:v>
                </c:pt>
                <c:pt idx="5440">
                  <c:v>5.7779999999999996</c:v>
                </c:pt>
                <c:pt idx="5441">
                  <c:v>5.7779999999999996</c:v>
                </c:pt>
                <c:pt idx="5442">
                  <c:v>5.7779999999999996</c:v>
                </c:pt>
                <c:pt idx="5443">
                  <c:v>5.7859999999999996</c:v>
                </c:pt>
                <c:pt idx="5444">
                  <c:v>5.8159999999999998</c:v>
                </c:pt>
                <c:pt idx="5445">
                  <c:v>5.8159999999999998</c:v>
                </c:pt>
                <c:pt idx="5446">
                  <c:v>5.8159999999999998</c:v>
                </c:pt>
                <c:pt idx="5447">
                  <c:v>5.8159999999999998</c:v>
                </c:pt>
                <c:pt idx="5448">
                  <c:v>5.8159999999999998</c:v>
                </c:pt>
                <c:pt idx="5449">
                  <c:v>5.8159999999999998</c:v>
                </c:pt>
                <c:pt idx="5450">
                  <c:v>5.8159999999999998</c:v>
                </c:pt>
                <c:pt idx="5451">
                  <c:v>5.8159999999999998</c:v>
                </c:pt>
                <c:pt idx="5452">
                  <c:v>5.8159999999999998</c:v>
                </c:pt>
                <c:pt idx="5453">
                  <c:v>5.8159999999999998</c:v>
                </c:pt>
                <c:pt idx="5454">
                  <c:v>5.8159999999999998</c:v>
                </c:pt>
                <c:pt idx="5455">
                  <c:v>5.8159999999999998</c:v>
                </c:pt>
                <c:pt idx="5456">
                  <c:v>5.8159999999999998</c:v>
                </c:pt>
                <c:pt idx="5457">
                  <c:v>5.8159999999999998</c:v>
                </c:pt>
                <c:pt idx="5458">
                  <c:v>5.8159999999999998</c:v>
                </c:pt>
                <c:pt idx="5459">
                  <c:v>5.8159999999999998</c:v>
                </c:pt>
                <c:pt idx="5460">
                  <c:v>5.8159999999999998</c:v>
                </c:pt>
                <c:pt idx="5461">
                  <c:v>5.8159999999999998</c:v>
                </c:pt>
                <c:pt idx="5462">
                  <c:v>5.8159999999999998</c:v>
                </c:pt>
                <c:pt idx="5463">
                  <c:v>5.8159999999999998</c:v>
                </c:pt>
                <c:pt idx="5464">
                  <c:v>5.8159999999999998</c:v>
                </c:pt>
                <c:pt idx="5465">
                  <c:v>5.8159999999999998</c:v>
                </c:pt>
                <c:pt idx="5466">
                  <c:v>5.8159999999999998</c:v>
                </c:pt>
                <c:pt idx="5467">
                  <c:v>5.8159999999999998</c:v>
                </c:pt>
                <c:pt idx="5468">
                  <c:v>5.8159999999999998</c:v>
                </c:pt>
                <c:pt idx="5469">
                  <c:v>5.8159999999999998</c:v>
                </c:pt>
                <c:pt idx="5470">
                  <c:v>5.8159999999999998</c:v>
                </c:pt>
                <c:pt idx="5471">
                  <c:v>5.8159999999999998</c:v>
                </c:pt>
                <c:pt idx="5472">
                  <c:v>5.8159999999999998</c:v>
                </c:pt>
                <c:pt idx="5473">
                  <c:v>5.8159999999999998</c:v>
                </c:pt>
                <c:pt idx="5474">
                  <c:v>5.8159999999999998</c:v>
                </c:pt>
                <c:pt idx="5475">
                  <c:v>5.8159999999999998</c:v>
                </c:pt>
                <c:pt idx="5476">
                  <c:v>5.8219999999999956</c:v>
                </c:pt>
                <c:pt idx="5477">
                  <c:v>5.8579999999999997</c:v>
                </c:pt>
                <c:pt idx="5478">
                  <c:v>5.8579999999999997</c:v>
                </c:pt>
                <c:pt idx="5479">
                  <c:v>5.8579999999999997</c:v>
                </c:pt>
                <c:pt idx="5480">
                  <c:v>5.8579999999999997</c:v>
                </c:pt>
                <c:pt idx="5481">
                  <c:v>5.8579999999999997</c:v>
                </c:pt>
                <c:pt idx="5482">
                  <c:v>5.8579999999999997</c:v>
                </c:pt>
                <c:pt idx="5483">
                  <c:v>5.8579999999999997</c:v>
                </c:pt>
                <c:pt idx="5484">
                  <c:v>5.8579999999999997</c:v>
                </c:pt>
                <c:pt idx="5485">
                  <c:v>5.8579999999999997</c:v>
                </c:pt>
                <c:pt idx="5486">
                  <c:v>5.8579999999999997</c:v>
                </c:pt>
                <c:pt idx="5487">
                  <c:v>5.8579999999999997</c:v>
                </c:pt>
                <c:pt idx="5488">
                  <c:v>5.8579999999999997</c:v>
                </c:pt>
                <c:pt idx="5489">
                  <c:v>5.8579999999999997</c:v>
                </c:pt>
                <c:pt idx="5490">
                  <c:v>5.8579999999999997</c:v>
                </c:pt>
                <c:pt idx="5491">
                  <c:v>5.8579999999999997</c:v>
                </c:pt>
                <c:pt idx="5492">
                  <c:v>5.8579999999999997</c:v>
                </c:pt>
                <c:pt idx="5493">
                  <c:v>5.8579999999999997</c:v>
                </c:pt>
                <c:pt idx="5494">
                  <c:v>5.8579999999999997</c:v>
                </c:pt>
                <c:pt idx="5495">
                  <c:v>5.8579999999999997</c:v>
                </c:pt>
                <c:pt idx="5496">
                  <c:v>5.8579999999999997</c:v>
                </c:pt>
                <c:pt idx="5497">
                  <c:v>5.8579999999999997</c:v>
                </c:pt>
                <c:pt idx="5498">
                  <c:v>5.8579999999999997</c:v>
                </c:pt>
                <c:pt idx="5499">
                  <c:v>5.8579999999999997</c:v>
                </c:pt>
                <c:pt idx="5500">
                  <c:v>5.8579999999999997</c:v>
                </c:pt>
                <c:pt idx="5501">
                  <c:v>5.8579999999999997</c:v>
                </c:pt>
                <c:pt idx="5502">
                  <c:v>5.8579999999999997</c:v>
                </c:pt>
                <c:pt idx="5503">
                  <c:v>5.8579999999999997</c:v>
                </c:pt>
                <c:pt idx="5504">
                  <c:v>5.8579999999999997</c:v>
                </c:pt>
                <c:pt idx="5505">
                  <c:v>5.8579999999999997</c:v>
                </c:pt>
                <c:pt idx="5506">
                  <c:v>5.8579999999999997</c:v>
                </c:pt>
                <c:pt idx="5507">
                  <c:v>5.8579999999999997</c:v>
                </c:pt>
                <c:pt idx="5508">
                  <c:v>5.8579999999999997</c:v>
                </c:pt>
                <c:pt idx="5509">
                  <c:v>5.8579999999999997</c:v>
                </c:pt>
                <c:pt idx="5510">
                  <c:v>5.8579999999999997</c:v>
                </c:pt>
                <c:pt idx="5511">
                  <c:v>5.8579999999999997</c:v>
                </c:pt>
                <c:pt idx="5512">
                  <c:v>5.8579999999999997</c:v>
                </c:pt>
                <c:pt idx="5513">
                  <c:v>5.8739999999999997</c:v>
                </c:pt>
                <c:pt idx="5514">
                  <c:v>5.9</c:v>
                </c:pt>
                <c:pt idx="5515">
                  <c:v>5.9</c:v>
                </c:pt>
                <c:pt idx="5516">
                  <c:v>5.9</c:v>
                </c:pt>
                <c:pt idx="5517">
                  <c:v>5.9</c:v>
                </c:pt>
                <c:pt idx="5518">
                  <c:v>5.9</c:v>
                </c:pt>
                <c:pt idx="5519">
                  <c:v>5.9</c:v>
                </c:pt>
                <c:pt idx="5520">
                  <c:v>5.9</c:v>
                </c:pt>
                <c:pt idx="5521">
                  <c:v>5.9</c:v>
                </c:pt>
                <c:pt idx="5522">
                  <c:v>5.9</c:v>
                </c:pt>
                <c:pt idx="5523">
                  <c:v>5.9</c:v>
                </c:pt>
                <c:pt idx="5524">
                  <c:v>5.9</c:v>
                </c:pt>
                <c:pt idx="5525">
                  <c:v>5.9</c:v>
                </c:pt>
                <c:pt idx="5526">
                  <c:v>5.9</c:v>
                </c:pt>
                <c:pt idx="5527">
                  <c:v>5.9</c:v>
                </c:pt>
                <c:pt idx="5528">
                  <c:v>5.9</c:v>
                </c:pt>
                <c:pt idx="5529">
                  <c:v>5.9</c:v>
                </c:pt>
                <c:pt idx="5530">
                  <c:v>5.9</c:v>
                </c:pt>
                <c:pt idx="5531">
                  <c:v>5.9</c:v>
                </c:pt>
                <c:pt idx="5532">
                  <c:v>5.9</c:v>
                </c:pt>
                <c:pt idx="5533">
                  <c:v>5.9</c:v>
                </c:pt>
                <c:pt idx="5534">
                  <c:v>5.9</c:v>
                </c:pt>
                <c:pt idx="5535">
                  <c:v>5.9</c:v>
                </c:pt>
                <c:pt idx="5536">
                  <c:v>5.9</c:v>
                </c:pt>
                <c:pt idx="5537">
                  <c:v>5.9</c:v>
                </c:pt>
                <c:pt idx="5538">
                  <c:v>5.9</c:v>
                </c:pt>
                <c:pt idx="5539">
                  <c:v>5.9</c:v>
                </c:pt>
                <c:pt idx="5540">
                  <c:v>5.9</c:v>
                </c:pt>
                <c:pt idx="5541">
                  <c:v>5.9</c:v>
                </c:pt>
                <c:pt idx="5542">
                  <c:v>5.9</c:v>
                </c:pt>
                <c:pt idx="5543">
                  <c:v>5.9</c:v>
                </c:pt>
                <c:pt idx="5544">
                  <c:v>5.9</c:v>
                </c:pt>
                <c:pt idx="5545">
                  <c:v>5.9</c:v>
                </c:pt>
                <c:pt idx="5546">
                  <c:v>5.9</c:v>
                </c:pt>
                <c:pt idx="5547">
                  <c:v>5.9</c:v>
                </c:pt>
                <c:pt idx="5548">
                  <c:v>5.9</c:v>
                </c:pt>
                <c:pt idx="5549">
                  <c:v>5.9</c:v>
                </c:pt>
                <c:pt idx="5550">
                  <c:v>5.9420000000000002</c:v>
                </c:pt>
                <c:pt idx="5551">
                  <c:v>5.9420000000000002</c:v>
                </c:pt>
                <c:pt idx="5552">
                  <c:v>5.9420000000000002</c:v>
                </c:pt>
                <c:pt idx="5553">
                  <c:v>5.9420000000000002</c:v>
                </c:pt>
                <c:pt idx="5554">
                  <c:v>5.9420000000000002</c:v>
                </c:pt>
                <c:pt idx="5555">
                  <c:v>5.9420000000000002</c:v>
                </c:pt>
                <c:pt idx="5556">
                  <c:v>5.9420000000000002</c:v>
                </c:pt>
                <c:pt idx="5557">
                  <c:v>5.9420000000000002</c:v>
                </c:pt>
                <c:pt idx="5558">
                  <c:v>5.9420000000000002</c:v>
                </c:pt>
                <c:pt idx="5559">
                  <c:v>5.9420000000000002</c:v>
                </c:pt>
                <c:pt idx="5560">
                  <c:v>5.9420000000000002</c:v>
                </c:pt>
                <c:pt idx="5561">
                  <c:v>5.9420000000000002</c:v>
                </c:pt>
                <c:pt idx="5562">
                  <c:v>5.9420000000000002</c:v>
                </c:pt>
                <c:pt idx="5563">
                  <c:v>5.9420000000000002</c:v>
                </c:pt>
                <c:pt idx="5564">
                  <c:v>5.9420000000000002</c:v>
                </c:pt>
                <c:pt idx="5565">
                  <c:v>5.9420000000000002</c:v>
                </c:pt>
                <c:pt idx="5566">
                  <c:v>5.9420000000000002</c:v>
                </c:pt>
                <c:pt idx="5567">
                  <c:v>5.9420000000000002</c:v>
                </c:pt>
                <c:pt idx="5568">
                  <c:v>5.9420000000000002</c:v>
                </c:pt>
                <c:pt idx="5569">
                  <c:v>5.9420000000000002</c:v>
                </c:pt>
                <c:pt idx="5570">
                  <c:v>5.9420000000000002</c:v>
                </c:pt>
                <c:pt idx="5571">
                  <c:v>5.9420000000000002</c:v>
                </c:pt>
                <c:pt idx="5572">
                  <c:v>5.9420000000000002</c:v>
                </c:pt>
                <c:pt idx="5573">
                  <c:v>5.9420000000000002</c:v>
                </c:pt>
                <c:pt idx="5574">
                  <c:v>5.9420000000000002</c:v>
                </c:pt>
                <c:pt idx="5575">
                  <c:v>5.9420000000000002</c:v>
                </c:pt>
                <c:pt idx="5576">
                  <c:v>5.9420000000000002</c:v>
                </c:pt>
                <c:pt idx="5577">
                  <c:v>5.9420000000000002</c:v>
                </c:pt>
                <c:pt idx="5578">
                  <c:v>5.9420000000000002</c:v>
                </c:pt>
                <c:pt idx="5579">
                  <c:v>5.9420000000000002</c:v>
                </c:pt>
                <c:pt idx="5580">
                  <c:v>5.9420000000000002</c:v>
                </c:pt>
                <c:pt idx="5581">
                  <c:v>5.9420000000000002</c:v>
                </c:pt>
                <c:pt idx="5582">
                  <c:v>5.9420000000000002</c:v>
                </c:pt>
                <c:pt idx="5583">
                  <c:v>5.9420000000000002</c:v>
                </c:pt>
                <c:pt idx="5584">
                  <c:v>5.9420000000000002</c:v>
                </c:pt>
                <c:pt idx="5585">
                  <c:v>5.9420000000000002</c:v>
                </c:pt>
                <c:pt idx="5586">
                  <c:v>5.9580000000000002</c:v>
                </c:pt>
                <c:pt idx="5587">
                  <c:v>5.984</c:v>
                </c:pt>
                <c:pt idx="5588">
                  <c:v>5.984</c:v>
                </c:pt>
                <c:pt idx="5589">
                  <c:v>5.984</c:v>
                </c:pt>
                <c:pt idx="5590">
                  <c:v>5.984</c:v>
                </c:pt>
                <c:pt idx="5591">
                  <c:v>5.984</c:v>
                </c:pt>
                <c:pt idx="5592">
                  <c:v>5.984</c:v>
                </c:pt>
                <c:pt idx="5593">
                  <c:v>5.984</c:v>
                </c:pt>
                <c:pt idx="5594">
                  <c:v>5.984</c:v>
                </c:pt>
                <c:pt idx="5595">
                  <c:v>5.984</c:v>
                </c:pt>
                <c:pt idx="5596">
                  <c:v>5.984</c:v>
                </c:pt>
                <c:pt idx="5597">
                  <c:v>5.984</c:v>
                </c:pt>
                <c:pt idx="5598">
                  <c:v>5.984</c:v>
                </c:pt>
                <c:pt idx="5599">
                  <c:v>5.984</c:v>
                </c:pt>
                <c:pt idx="5600">
                  <c:v>5.984</c:v>
                </c:pt>
                <c:pt idx="5601">
                  <c:v>5.984</c:v>
                </c:pt>
                <c:pt idx="5602">
                  <c:v>5.984</c:v>
                </c:pt>
                <c:pt idx="5603">
                  <c:v>5.984</c:v>
                </c:pt>
                <c:pt idx="5604">
                  <c:v>5.984</c:v>
                </c:pt>
                <c:pt idx="5605">
                  <c:v>5.984</c:v>
                </c:pt>
                <c:pt idx="5606">
                  <c:v>5.984</c:v>
                </c:pt>
                <c:pt idx="5607">
                  <c:v>5.984</c:v>
                </c:pt>
                <c:pt idx="5608">
                  <c:v>5.984</c:v>
                </c:pt>
                <c:pt idx="5609">
                  <c:v>5.984</c:v>
                </c:pt>
                <c:pt idx="5610">
                  <c:v>5.984</c:v>
                </c:pt>
                <c:pt idx="5611">
                  <c:v>5.984</c:v>
                </c:pt>
                <c:pt idx="5612">
                  <c:v>5.984</c:v>
                </c:pt>
                <c:pt idx="5613">
                  <c:v>5.984</c:v>
                </c:pt>
                <c:pt idx="5614">
                  <c:v>5.984</c:v>
                </c:pt>
                <c:pt idx="5615">
                  <c:v>5.984</c:v>
                </c:pt>
                <c:pt idx="5616">
                  <c:v>5.984</c:v>
                </c:pt>
                <c:pt idx="5617">
                  <c:v>5.984</c:v>
                </c:pt>
                <c:pt idx="5618">
                  <c:v>5.984</c:v>
                </c:pt>
                <c:pt idx="5619">
                  <c:v>5.984</c:v>
                </c:pt>
                <c:pt idx="5620">
                  <c:v>5.984</c:v>
                </c:pt>
                <c:pt idx="5621">
                  <c:v>5.984</c:v>
                </c:pt>
                <c:pt idx="5622">
                  <c:v>5.984</c:v>
                </c:pt>
                <c:pt idx="5623">
                  <c:v>5.9880000000000004</c:v>
                </c:pt>
                <c:pt idx="5624">
                  <c:v>6.0259999999999998</c:v>
                </c:pt>
                <c:pt idx="5625">
                  <c:v>6.0259999999999998</c:v>
                </c:pt>
                <c:pt idx="5626">
                  <c:v>6.0259999999999998</c:v>
                </c:pt>
                <c:pt idx="5627">
                  <c:v>6.0259999999999998</c:v>
                </c:pt>
                <c:pt idx="5628">
                  <c:v>6.0259999999999998</c:v>
                </c:pt>
                <c:pt idx="5629">
                  <c:v>6.0259999999999998</c:v>
                </c:pt>
                <c:pt idx="5630">
                  <c:v>6.0259999999999998</c:v>
                </c:pt>
                <c:pt idx="5631">
                  <c:v>6.0259999999999998</c:v>
                </c:pt>
                <c:pt idx="5632">
                  <c:v>6.0259999999999998</c:v>
                </c:pt>
                <c:pt idx="5633">
                  <c:v>6.0259999999999998</c:v>
                </c:pt>
                <c:pt idx="5634">
                  <c:v>6.0259999999999998</c:v>
                </c:pt>
                <c:pt idx="5635">
                  <c:v>6.0259999999999998</c:v>
                </c:pt>
                <c:pt idx="5636">
                  <c:v>6.0259999999999998</c:v>
                </c:pt>
                <c:pt idx="5637">
                  <c:v>6.0259999999999998</c:v>
                </c:pt>
                <c:pt idx="5638">
                  <c:v>6.0259999999999998</c:v>
                </c:pt>
                <c:pt idx="5639">
                  <c:v>6.0259999999999998</c:v>
                </c:pt>
                <c:pt idx="5640">
                  <c:v>6.0259999999999998</c:v>
                </c:pt>
                <c:pt idx="5641">
                  <c:v>6.0259999999999998</c:v>
                </c:pt>
                <c:pt idx="5642">
                  <c:v>6.0259999999999998</c:v>
                </c:pt>
                <c:pt idx="5643">
                  <c:v>6.0259999999999998</c:v>
                </c:pt>
                <c:pt idx="5644">
                  <c:v>6.0259999999999998</c:v>
                </c:pt>
                <c:pt idx="5645">
                  <c:v>6.0259999999999998</c:v>
                </c:pt>
                <c:pt idx="5646">
                  <c:v>6.0259999999999998</c:v>
                </c:pt>
                <c:pt idx="5647">
                  <c:v>6.0259999999999998</c:v>
                </c:pt>
                <c:pt idx="5648">
                  <c:v>6.0259999999999998</c:v>
                </c:pt>
                <c:pt idx="5649">
                  <c:v>6.0259999999999998</c:v>
                </c:pt>
                <c:pt idx="5650">
                  <c:v>6.0259999999999998</c:v>
                </c:pt>
                <c:pt idx="5651">
                  <c:v>6.0259999999999998</c:v>
                </c:pt>
                <c:pt idx="5652">
                  <c:v>6.0259999999999998</c:v>
                </c:pt>
                <c:pt idx="5653">
                  <c:v>6.0259999999999998</c:v>
                </c:pt>
                <c:pt idx="5654">
                  <c:v>6.0259999999999998</c:v>
                </c:pt>
                <c:pt idx="5655">
                  <c:v>6.0259999999999998</c:v>
                </c:pt>
                <c:pt idx="5656">
                  <c:v>6.0259999999999998</c:v>
                </c:pt>
                <c:pt idx="5657">
                  <c:v>6.0259999999999998</c:v>
                </c:pt>
                <c:pt idx="5658">
                  <c:v>6.0259999999999998</c:v>
                </c:pt>
                <c:pt idx="5659">
                  <c:v>6.0259999999999998</c:v>
                </c:pt>
                <c:pt idx="5660">
                  <c:v>6.0619999999999976</c:v>
                </c:pt>
                <c:pt idx="5661">
                  <c:v>6.07</c:v>
                </c:pt>
                <c:pt idx="5662">
                  <c:v>6.07</c:v>
                </c:pt>
                <c:pt idx="5663">
                  <c:v>6.07</c:v>
                </c:pt>
                <c:pt idx="5664">
                  <c:v>6.07</c:v>
                </c:pt>
                <c:pt idx="5665">
                  <c:v>6.07</c:v>
                </c:pt>
                <c:pt idx="5666">
                  <c:v>6.07</c:v>
                </c:pt>
                <c:pt idx="5667">
                  <c:v>6.07</c:v>
                </c:pt>
                <c:pt idx="5668">
                  <c:v>6.07</c:v>
                </c:pt>
                <c:pt idx="5669">
                  <c:v>6.07</c:v>
                </c:pt>
                <c:pt idx="5670">
                  <c:v>6.07</c:v>
                </c:pt>
                <c:pt idx="5671">
                  <c:v>6.07</c:v>
                </c:pt>
                <c:pt idx="5672">
                  <c:v>6.07</c:v>
                </c:pt>
                <c:pt idx="5673">
                  <c:v>6.07</c:v>
                </c:pt>
                <c:pt idx="5674">
                  <c:v>6.07</c:v>
                </c:pt>
                <c:pt idx="5675">
                  <c:v>6.07</c:v>
                </c:pt>
                <c:pt idx="5676">
                  <c:v>6.07</c:v>
                </c:pt>
                <c:pt idx="5677">
                  <c:v>6.07</c:v>
                </c:pt>
                <c:pt idx="5678">
                  <c:v>6.07</c:v>
                </c:pt>
                <c:pt idx="5679">
                  <c:v>6.07</c:v>
                </c:pt>
                <c:pt idx="5680">
                  <c:v>6.07</c:v>
                </c:pt>
                <c:pt idx="5681">
                  <c:v>6.07</c:v>
                </c:pt>
                <c:pt idx="5682">
                  <c:v>6.07</c:v>
                </c:pt>
                <c:pt idx="5683">
                  <c:v>6.07</c:v>
                </c:pt>
                <c:pt idx="5684">
                  <c:v>6.07</c:v>
                </c:pt>
                <c:pt idx="5685">
                  <c:v>6.07</c:v>
                </c:pt>
                <c:pt idx="5686">
                  <c:v>6.07</c:v>
                </c:pt>
                <c:pt idx="5687">
                  <c:v>6.07</c:v>
                </c:pt>
                <c:pt idx="5688">
                  <c:v>6.07</c:v>
                </c:pt>
                <c:pt idx="5689">
                  <c:v>6.07</c:v>
                </c:pt>
                <c:pt idx="5690">
                  <c:v>6.07</c:v>
                </c:pt>
                <c:pt idx="5691">
                  <c:v>6.07</c:v>
                </c:pt>
                <c:pt idx="5692">
                  <c:v>6.07</c:v>
                </c:pt>
                <c:pt idx="5693">
                  <c:v>6.07</c:v>
                </c:pt>
                <c:pt idx="5694">
                  <c:v>6.07</c:v>
                </c:pt>
                <c:pt idx="5695">
                  <c:v>6.07</c:v>
                </c:pt>
                <c:pt idx="5696">
                  <c:v>6.07</c:v>
                </c:pt>
                <c:pt idx="5697">
                  <c:v>6.07</c:v>
                </c:pt>
                <c:pt idx="5698">
                  <c:v>6.1099999999999994</c:v>
                </c:pt>
                <c:pt idx="5699">
                  <c:v>6.1099999999999994</c:v>
                </c:pt>
                <c:pt idx="5700">
                  <c:v>6.1099999999999994</c:v>
                </c:pt>
                <c:pt idx="5701">
                  <c:v>6.1099999999999994</c:v>
                </c:pt>
                <c:pt idx="5702">
                  <c:v>6.1099999999999994</c:v>
                </c:pt>
                <c:pt idx="5703">
                  <c:v>6.1099999999999994</c:v>
                </c:pt>
                <c:pt idx="5704">
                  <c:v>6.1099999999999994</c:v>
                </c:pt>
                <c:pt idx="5705">
                  <c:v>6.1099999999999994</c:v>
                </c:pt>
                <c:pt idx="5706">
                  <c:v>6.1099999999999994</c:v>
                </c:pt>
                <c:pt idx="5707">
                  <c:v>6.1099999999999994</c:v>
                </c:pt>
                <c:pt idx="5708">
                  <c:v>6.1099999999999994</c:v>
                </c:pt>
                <c:pt idx="5709">
                  <c:v>6.1099999999999994</c:v>
                </c:pt>
                <c:pt idx="5710">
                  <c:v>6.1099999999999994</c:v>
                </c:pt>
                <c:pt idx="5711">
                  <c:v>6.1099999999999994</c:v>
                </c:pt>
                <c:pt idx="5712">
                  <c:v>6.1099999999999994</c:v>
                </c:pt>
                <c:pt idx="5713">
                  <c:v>6.1099999999999994</c:v>
                </c:pt>
                <c:pt idx="5714">
                  <c:v>6.1099999999999994</c:v>
                </c:pt>
                <c:pt idx="5715">
                  <c:v>6.1099999999999994</c:v>
                </c:pt>
                <c:pt idx="5716">
                  <c:v>6.1099999999999994</c:v>
                </c:pt>
                <c:pt idx="5717">
                  <c:v>6.1099999999999994</c:v>
                </c:pt>
                <c:pt idx="5718">
                  <c:v>6.1099999999999994</c:v>
                </c:pt>
                <c:pt idx="5719">
                  <c:v>6.1099999999999994</c:v>
                </c:pt>
                <c:pt idx="5720">
                  <c:v>6.1099999999999994</c:v>
                </c:pt>
                <c:pt idx="5721">
                  <c:v>6.1099999999999994</c:v>
                </c:pt>
                <c:pt idx="5722">
                  <c:v>6.1099999999999994</c:v>
                </c:pt>
                <c:pt idx="5723">
                  <c:v>6.1099999999999994</c:v>
                </c:pt>
                <c:pt idx="5724">
                  <c:v>6.1099999999999994</c:v>
                </c:pt>
                <c:pt idx="5725">
                  <c:v>6.1099999999999994</c:v>
                </c:pt>
                <c:pt idx="5726">
                  <c:v>6.1099999999999994</c:v>
                </c:pt>
                <c:pt idx="5727">
                  <c:v>6.1099999999999994</c:v>
                </c:pt>
                <c:pt idx="5728">
                  <c:v>6.1099999999999994</c:v>
                </c:pt>
                <c:pt idx="5729">
                  <c:v>6.1099999999999994</c:v>
                </c:pt>
                <c:pt idx="5730">
                  <c:v>6.1099999999999994</c:v>
                </c:pt>
                <c:pt idx="5731">
                  <c:v>6.1099999999999994</c:v>
                </c:pt>
                <c:pt idx="5732">
                  <c:v>6.1219999999999946</c:v>
                </c:pt>
                <c:pt idx="5733">
                  <c:v>6.1519999999999966</c:v>
                </c:pt>
                <c:pt idx="5734">
                  <c:v>6.1519999999999966</c:v>
                </c:pt>
                <c:pt idx="5735">
                  <c:v>6.1519999999999966</c:v>
                </c:pt>
                <c:pt idx="5736">
                  <c:v>6.1519999999999966</c:v>
                </c:pt>
                <c:pt idx="5737">
                  <c:v>6.1519999999999966</c:v>
                </c:pt>
                <c:pt idx="5738">
                  <c:v>6.1519999999999966</c:v>
                </c:pt>
                <c:pt idx="5739">
                  <c:v>6.1519999999999966</c:v>
                </c:pt>
                <c:pt idx="5740">
                  <c:v>6.1519999999999966</c:v>
                </c:pt>
                <c:pt idx="5741">
                  <c:v>6.1519999999999966</c:v>
                </c:pt>
                <c:pt idx="5742">
                  <c:v>6.1519999999999966</c:v>
                </c:pt>
                <c:pt idx="5743">
                  <c:v>6.1519999999999966</c:v>
                </c:pt>
                <c:pt idx="5744">
                  <c:v>6.1519999999999966</c:v>
                </c:pt>
                <c:pt idx="5745">
                  <c:v>6.1519999999999966</c:v>
                </c:pt>
                <c:pt idx="5746">
                  <c:v>6.1519999999999966</c:v>
                </c:pt>
                <c:pt idx="5747">
                  <c:v>6.1519999999999966</c:v>
                </c:pt>
                <c:pt idx="5748">
                  <c:v>6.1519999999999966</c:v>
                </c:pt>
                <c:pt idx="5749">
                  <c:v>6.1519999999999966</c:v>
                </c:pt>
                <c:pt idx="5750">
                  <c:v>6.1519999999999966</c:v>
                </c:pt>
                <c:pt idx="5751">
                  <c:v>6.1519999999999966</c:v>
                </c:pt>
                <c:pt idx="5752">
                  <c:v>6.1519999999999966</c:v>
                </c:pt>
                <c:pt idx="5753">
                  <c:v>6.1519999999999966</c:v>
                </c:pt>
                <c:pt idx="5754">
                  <c:v>6.1519999999999966</c:v>
                </c:pt>
                <c:pt idx="5755">
                  <c:v>6.1519999999999966</c:v>
                </c:pt>
                <c:pt idx="5756">
                  <c:v>6.1519999999999966</c:v>
                </c:pt>
                <c:pt idx="5757">
                  <c:v>6.1519999999999966</c:v>
                </c:pt>
                <c:pt idx="5758">
                  <c:v>6.1519999999999966</c:v>
                </c:pt>
                <c:pt idx="5759">
                  <c:v>6.1519999999999966</c:v>
                </c:pt>
                <c:pt idx="5760">
                  <c:v>6.1519999999999966</c:v>
                </c:pt>
                <c:pt idx="5761">
                  <c:v>6.1519999999999966</c:v>
                </c:pt>
                <c:pt idx="5762">
                  <c:v>6.1519999999999966</c:v>
                </c:pt>
                <c:pt idx="5763">
                  <c:v>6.1519999999999966</c:v>
                </c:pt>
                <c:pt idx="5764">
                  <c:v>6.1519999999999966</c:v>
                </c:pt>
                <c:pt idx="5765">
                  <c:v>6.1519999999999966</c:v>
                </c:pt>
                <c:pt idx="5766">
                  <c:v>6.1519999999999966</c:v>
                </c:pt>
                <c:pt idx="5767">
                  <c:v>6.1739999999999986</c:v>
                </c:pt>
                <c:pt idx="5768">
                  <c:v>6.1939999999999946</c:v>
                </c:pt>
                <c:pt idx="5769">
                  <c:v>6.1939999999999946</c:v>
                </c:pt>
                <c:pt idx="5770">
                  <c:v>6.1939999999999946</c:v>
                </c:pt>
                <c:pt idx="5771">
                  <c:v>6.1939999999999946</c:v>
                </c:pt>
                <c:pt idx="5772">
                  <c:v>6.1939999999999946</c:v>
                </c:pt>
                <c:pt idx="5773">
                  <c:v>6.1939999999999946</c:v>
                </c:pt>
                <c:pt idx="5774">
                  <c:v>6.1939999999999946</c:v>
                </c:pt>
                <c:pt idx="5775">
                  <c:v>6.1939999999999946</c:v>
                </c:pt>
                <c:pt idx="5776">
                  <c:v>6.1939999999999946</c:v>
                </c:pt>
                <c:pt idx="5777">
                  <c:v>6.1939999999999946</c:v>
                </c:pt>
                <c:pt idx="5778">
                  <c:v>6.1939999999999946</c:v>
                </c:pt>
                <c:pt idx="5779">
                  <c:v>6.1939999999999946</c:v>
                </c:pt>
                <c:pt idx="5780">
                  <c:v>6.1939999999999946</c:v>
                </c:pt>
                <c:pt idx="5781">
                  <c:v>6.1939999999999946</c:v>
                </c:pt>
                <c:pt idx="5782">
                  <c:v>6.1939999999999946</c:v>
                </c:pt>
                <c:pt idx="5783">
                  <c:v>6.1939999999999946</c:v>
                </c:pt>
                <c:pt idx="5784">
                  <c:v>6.1939999999999946</c:v>
                </c:pt>
                <c:pt idx="5785">
                  <c:v>6.1939999999999946</c:v>
                </c:pt>
                <c:pt idx="5786">
                  <c:v>6.1939999999999946</c:v>
                </c:pt>
                <c:pt idx="5787">
                  <c:v>6.1939999999999946</c:v>
                </c:pt>
                <c:pt idx="5788">
                  <c:v>6.1939999999999946</c:v>
                </c:pt>
                <c:pt idx="5789">
                  <c:v>6.1939999999999946</c:v>
                </c:pt>
                <c:pt idx="5790">
                  <c:v>6.1939999999999946</c:v>
                </c:pt>
                <c:pt idx="5791">
                  <c:v>6.1939999999999946</c:v>
                </c:pt>
                <c:pt idx="5792">
                  <c:v>6.1939999999999946</c:v>
                </c:pt>
                <c:pt idx="5793">
                  <c:v>6.1939999999999946</c:v>
                </c:pt>
                <c:pt idx="5794">
                  <c:v>6.1939999999999946</c:v>
                </c:pt>
                <c:pt idx="5795">
                  <c:v>6.1939999999999946</c:v>
                </c:pt>
                <c:pt idx="5796">
                  <c:v>6.1939999999999946</c:v>
                </c:pt>
                <c:pt idx="5797">
                  <c:v>6.1939999999999946</c:v>
                </c:pt>
                <c:pt idx="5798">
                  <c:v>6.1939999999999946</c:v>
                </c:pt>
                <c:pt idx="5799">
                  <c:v>6.1939999999999946</c:v>
                </c:pt>
                <c:pt idx="5800">
                  <c:v>6.1939999999999946</c:v>
                </c:pt>
                <c:pt idx="5801">
                  <c:v>6.1939999999999946</c:v>
                </c:pt>
                <c:pt idx="5802">
                  <c:v>6.1939999999999946</c:v>
                </c:pt>
                <c:pt idx="5803">
                  <c:v>6.234</c:v>
                </c:pt>
                <c:pt idx="5804">
                  <c:v>6.234</c:v>
                </c:pt>
                <c:pt idx="5805">
                  <c:v>6.234</c:v>
                </c:pt>
                <c:pt idx="5806">
                  <c:v>6.234</c:v>
                </c:pt>
                <c:pt idx="5807">
                  <c:v>6.234</c:v>
                </c:pt>
                <c:pt idx="5808">
                  <c:v>6.234</c:v>
                </c:pt>
                <c:pt idx="5809">
                  <c:v>6.234</c:v>
                </c:pt>
                <c:pt idx="5810">
                  <c:v>6.234</c:v>
                </c:pt>
                <c:pt idx="5811">
                  <c:v>6.234</c:v>
                </c:pt>
                <c:pt idx="5812">
                  <c:v>6.234</c:v>
                </c:pt>
                <c:pt idx="5813">
                  <c:v>6.234</c:v>
                </c:pt>
                <c:pt idx="5814">
                  <c:v>6.234</c:v>
                </c:pt>
                <c:pt idx="5815">
                  <c:v>6.234</c:v>
                </c:pt>
                <c:pt idx="5816">
                  <c:v>6.234</c:v>
                </c:pt>
                <c:pt idx="5817">
                  <c:v>6.234</c:v>
                </c:pt>
                <c:pt idx="5818">
                  <c:v>6.234</c:v>
                </c:pt>
                <c:pt idx="5819">
                  <c:v>6.234</c:v>
                </c:pt>
                <c:pt idx="5820">
                  <c:v>6.234</c:v>
                </c:pt>
                <c:pt idx="5821">
                  <c:v>6.234</c:v>
                </c:pt>
                <c:pt idx="5822">
                  <c:v>6.234</c:v>
                </c:pt>
                <c:pt idx="5823">
                  <c:v>6.234</c:v>
                </c:pt>
                <c:pt idx="5824">
                  <c:v>6.234</c:v>
                </c:pt>
                <c:pt idx="5825">
                  <c:v>6.234</c:v>
                </c:pt>
                <c:pt idx="5826">
                  <c:v>6.234</c:v>
                </c:pt>
                <c:pt idx="5827">
                  <c:v>6.234</c:v>
                </c:pt>
                <c:pt idx="5828">
                  <c:v>6.234</c:v>
                </c:pt>
                <c:pt idx="5829">
                  <c:v>6.234</c:v>
                </c:pt>
                <c:pt idx="5830">
                  <c:v>6.234</c:v>
                </c:pt>
                <c:pt idx="5831">
                  <c:v>6.234</c:v>
                </c:pt>
                <c:pt idx="5832">
                  <c:v>6.234</c:v>
                </c:pt>
                <c:pt idx="5833">
                  <c:v>6.234</c:v>
                </c:pt>
                <c:pt idx="5834">
                  <c:v>6.234</c:v>
                </c:pt>
                <c:pt idx="5835">
                  <c:v>6.234</c:v>
                </c:pt>
                <c:pt idx="5836">
                  <c:v>6.24</c:v>
                </c:pt>
                <c:pt idx="5837">
                  <c:v>6.274</c:v>
                </c:pt>
                <c:pt idx="5838">
                  <c:v>6.274</c:v>
                </c:pt>
                <c:pt idx="5839">
                  <c:v>6.274</c:v>
                </c:pt>
                <c:pt idx="5840">
                  <c:v>6.274</c:v>
                </c:pt>
                <c:pt idx="5841">
                  <c:v>6.274</c:v>
                </c:pt>
                <c:pt idx="5842">
                  <c:v>6.274</c:v>
                </c:pt>
                <c:pt idx="5843">
                  <c:v>6.274</c:v>
                </c:pt>
                <c:pt idx="5844">
                  <c:v>6.274</c:v>
                </c:pt>
                <c:pt idx="5845">
                  <c:v>6.274</c:v>
                </c:pt>
                <c:pt idx="5846">
                  <c:v>6.274</c:v>
                </c:pt>
                <c:pt idx="5847">
                  <c:v>6.274</c:v>
                </c:pt>
                <c:pt idx="5848">
                  <c:v>6.274</c:v>
                </c:pt>
                <c:pt idx="5849">
                  <c:v>6.274</c:v>
                </c:pt>
                <c:pt idx="5850">
                  <c:v>6.274</c:v>
                </c:pt>
                <c:pt idx="5851">
                  <c:v>6.274</c:v>
                </c:pt>
                <c:pt idx="5852">
                  <c:v>6.274</c:v>
                </c:pt>
                <c:pt idx="5853">
                  <c:v>6.274</c:v>
                </c:pt>
                <c:pt idx="5854">
                  <c:v>6.274</c:v>
                </c:pt>
                <c:pt idx="5855">
                  <c:v>6.274</c:v>
                </c:pt>
                <c:pt idx="5856">
                  <c:v>6.274</c:v>
                </c:pt>
                <c:pt idx="5857">
                  <c:v>6.274</c:v>
                </c:pt>
                <c:pt idx="5858">
                  <c:v>6.274</c:v>
                </c:pt>
                <c:pt idx="5859">
                  <c:v>6.274</c:v>
                </c:pt>
                <c:pt idx="5860">
                  <c:v>6.274</c:v>
                </c:pt>
                <c:pt idx="5861">
                  <c:v>6.274</c:v>
                </c:pt>
                <c:pt idx="5862">
                  <c:v>6.274</c:v>
                </c:pt>
                <c:pt idx="5863">
                  <c:v>6.274</c:v>
                </c:pt>
                <c:pt idx="5864">
                  <c:v>6.274</c:v>
                </c:pt>
                <c:pt idx="5865">
                  <c:v>6.274</c:v>
                </c:pt>
                <c:pt idx="5866">
                  <c:v>6.274</c:v>
                </c:pt>
                <c:pt idx="5867">
                  <c:v>6.274</c:v>
                </c:pt>
                <c:pt idx="5868">
                  <c:v>6.274</c:v>
                </c:pt>
                <c:pt idx="5869">
                  <c:v>6.274</c:v>
                </c:pt>
                <c:pt idx="5870">
                  <c:v>6.274</c:v>
                </c:pt>
                <c:pt idx="5871">
                  <c:v>6.2960000000000003</c:v>
                </c:pt>
                <c:pt idx="5872">
                  <c:v>6.3139999999999956</c:v>
                </c:pt>
                <c:pt idx="5873">
                  <c:v>6.3139999999999956</c:v>
                </c:pt>
                <c:pt idx="5874">
                  <c:v>6.3139999999999956</c:v>
                </c:pt>
                <c:pt idx="5875">
                  <c:v>6.3139999999999956</c:v>
                </c:pt>
                <c:pt idx="5876">
                  <c:v>6.3139999999999956</c:v>
                </c:pt>
                <c:pt idx="5877">
                  <c:v>6.3139999999999956</c:v>
                </c:pt>
                <c:pt idx="5878">
                  <c:v>6.3139999999999956</c:v>
                </c:pt>
                <c:pt idx="5879">
                  <c:v>6.3139999999999956</c:v>
                </c:pt>
                <c:pt idx="5880">
                  <c:v>6.3139999999999956</c:v>
                </c:pt>
                <c:pt idx="5881">
                  <c:v>6.3139999999999956</c:v>
                </c:pt>
                <c:pt idx="5882">
                  <c:v>6.3139999999999956</c:v>
                </c:pt>
                <c:pt idx="5883">
                  <c:v>6.3139999999999956</c:v>
                </c:pt>
                <c:pt idx="5884">
                  <c:v>6.3139999999999956</c:v>
                </c:pt>
                <c:pt idx="5885">
                  <c:v>6.3139999999999956</c:v>
                </c:pt>
                <c:pt idx="5886">
                  <c:v>6.3139999999999956</c:v>
                </c:pt>
                <c:pt idx="5887">
                  <c:v>6.3139999999999956</c:v>
                </c:pt>
                <c:pt idx="5888">
                  <c:v>6.3139999999999956</c:v>
                </c:pt>
                <c:pt idx="5889">
                  <c:v>6.3139999999999956</c:v>
                </c:pt>
                <c:pt idx="5890">
                  <c:v>6.3139999999999956</c:v>
                </c:pt>
                <c:pt idx="5891">
                  <c:v>6.3139999999999956</c:v>
                </c:pt>
                <c:pt idx="5892">
                  <c:v>6.3139999999999956</c:v>
                </c:pt>
                <c:pt idx="5893">
                  <c:v>6.3139999999999956</c:v>
                </c:pt>
                <c:pt idx="5894">
                  <c:v>6.3139999999999956</c:v>
                </c:pt>
                <c:pt idx="5895">
                  <c:v>6.3139999999999956</c:v>
                </c:pt>
                <c:pt idx="5896">
                  <c:v>6.3139999999999956</c:v>
                </c:pt>
                <c:pt idx="5897">
                  <c:v>6.3139999999999956</c:v>
                </c:pt>
                <c:pt idx="5898">
                  <c:v>6.3139999999999956</c:v>
                </c:pt>
                <c:pt idx="5899">
                  <c:v>6.3139999999999956</c:v>
                </c:pt>
                <c:pt idx="5900">
                  <c:v>6.3139999999999956</c:v>
                </c:pt>
                <c:pt idx="5901">
                  <c:v>6.3139999999999956</c:v>
                </c:pt>
                <c:pt idx="5902">
                  <c:v>6.3139999999999956</c:v>
                </c:pt>
                <c:pt idx="5903">
                  <c:v>6.3139999999999956</c:v>
                </c:pt>
                <c:pt idx="5904">
                  <c:v>6.3139999999999956</c:v>
                </c:pt>
                <c:pt idx="5905">
                  <c:v>6.3139999999999956</c:v>
                </c:pt>
                <c:pt idx="5906">
                  <c:v>6.3139999999999956</c:v>
                </c:pt>
                <c:pt idx="5907">
                  <c:v>6.3539999999999957</c:v>
                </c:pt>
                <c:pt idx="5908">
                  <c:v>6.3559999999999999</c:v>
                </c:pt>
                <c:pt idx="5909">
                  <c:v>6.3559999999999999</c:v>
                </c:pt>
                <c:pt idx="5910">
                  <c:v>6.3559999999999999</c:v>
                </c:pt>
                <c:pt idx="5911">
                  <c:v>6.3559999999999999</c:v>
                </c:pt>
                <c:pt idx="5912">
                  <c:v>6.3559999999999999</c:v>
                </c:pt>
                <c:pt idx="5913">
                  <c:v>6.3559999999999999</c:v>
                </c:pt>
                <c:pt idx="5914">
                  <c:v>6.3559999999999999</c:v>
                </c:pt>
                <c:pt idx="5915">
                  <c:v>6.3559999999999999</c:v>
                </c:pt>
                <c:pt idx="5916">
                  <c:v>6.3559999999999999</c:v>
                </c:pt>
                <c:pt idx="5917">
                  <c:v>6.3559999999999999</c:v>
                </c:pt>
                <c:pt idx="5918">
                  <c:v>6.3559999999999999</c:v>
                </c:pt>
                <c:pt idx="5919">
                  <c:v>6.3559999999999999</c:v>
                </c:pt>
                <c:pt idx="5920">
                  <c:v>6.3559999999999999</c:v>
                </c:pt>
                <c:pt idx="5921">
                  <c:v>6.3559999999999999</c:v>
                </c:pt>
                <c:pt idx="5922">
                  <c:v>6.3559999999999999</c:v>
                </c:pt>
                <c:pt idx="5923">
                  <c:v>6.3559999999999999</c:v>
                </c:pt>
                <c:pt idx="5924">
                  <c:v>6.3559999999999999</c:v>
                </c:pt>
                <c:pt idx="5925">
                  <c:v>6.3559999999999999</c:v>
                </c:pt>
                <c:pt idx="5926">
                  <c:v>6.3559999999999999</c:v>
                </c:pt>
                <c:pt idx="5927">
                  <c:v>6.3559999999999999</c:v>
                </c:pt>
                <c:pt idx="5928">
                  <c:v>6.3559999999999999</c:v>
                </c:pt>
                <c:pt idx="5929">
                  <c:v>6.3559999999999999</c:v>
                </c:pt>
                <c:pt idx="5930">
                  <c:v>6.3559999999999999</c:v>
                </c:pt>
                <c:pt idx="5931">
                  <c:v>6.3559999999999999</c:v>
                </c:pt>
                <c:pt idx="5932">
                  <c:v>6.3559999999999999</c:v>
                </c:pt>
                <c:pt idx="5933">
                  <c:v>6.3559999999999999</c:v>
                </c:pt>
                <c:pt idx="5934">
                  <c:v>6.3559999999999999</c:v>
                </c:pt>
                <c:pt idx="5935">
                  <c:v>6.3559999999999999</c:v>
                </c:pt>
                <c:pt idx="5936">
                  <c:v>6.3559999999999999</c:v>
                </c:pt>
                <c:pt idx="5937">
                  <c:v>6.3559999999999999</c:v>
                </c:pt>
                <c:pt idx="5938">
                  <c:v>6.3559999999999999</c:v>
                </c:pt>
                <c:pt idx="5939">
                  <c:v>6.3559999999999999</c:v>
                </c:pt>
                <c:pt idx="5940">
                  <c:v>6.3559999999999999</c:v>
                </c:pt>
                <c:pt idx="5941">
                  <c:v>6.3559999999999999</c:v>
                </c:pt>
                <c:pt idx="5942">
                  <c:v>6.3559999999999999</c:v>
                </c:pt>
                <c:pt idx="5943">
                  <c:v>6.3559999999999999</c:v>
                </c:pt>
                <c:pt idx="5944">
                  <c:v>6.3879999999999999</c:v>
                </c:pt>
                <c:pt idx="5945">
                  <c:v>6.3959999999999999</c:v>
                </c:pt>
                <c:pt idx="5946">
                  <c:v>6.3959999999999999</c:v>
                </c:pt>
                <c:pt idx="5947">
                  <c:v>6.3959999999999999</c:v>
                </c:pt>
                <c:pt idx="5948">
                  <c:v>6.3959999999999999</c:v>
                </c:pt>
                <c:pt idx="5949">
                  <c:v>6.3959999999999999</c:v>
                </c:pt>
                <c:pt idx="5950">
                  <c:v>6.3959999999999999</c:v>
                </c:pt>
                <c:pt idx="5951">
                  <c:v>6.3959999999999999</c:v>
                </c:pt>
                <c:pt idx="5952">
                  <c:v>6.3959999999999999</c:v>
                </c:pt>
                <c:pt idx="5953">
                  <c:v>6.3959999999999999</c:v>
                </c:pt>
                <c:pt idx="5954">
                  <c:v>6.3959999999999999</c:v>
                </c:pt>
                <c:pt idx="5955">
                  <c:v>6.3959999999999999</c:v>
                </c:pt>
                <c:pt idx="5956">
                  <c:v>6.3959999999999999</c:v>
                </c:pt>
                <c:pt idx="5957">
                  <c:v>6.3959999999999999</c:v>
                </c:pt>
                <c:pt idx="5958">
                  <c:v>6.3959999999999999</c:v>
                </c:pt>
                <c:pt idx="5959">
                  <c:v>6.3959999999999999</c:v>
                </c:pt>
                <c:pt idx="5960">
                  <c:v>6.3959999999999999</c:v>
                </c:pt>
                <c:pt idx="5961">
                  <c:v>6.3959999999999999</c:v>
                </c:pt>
                <c:pt idx="5962">
                  <c:v>6.3959999999999999</c:v>
                </c:pt>
                <c:pt idx="5963">
                  <c:v>6.3959999999999999</c:v>
                </c:pt>
                <c:pt idx="5964">
                  <c:v>6.3959999999999999</c:v>
                </c:pt>
                <c:pt idx="5965">
                  <c:v>6.3959999999999999</c:v>
                </c:pt>
                <c:pt idx="5966">
                  <c:v>6.3959999999999999</c:v>
                </c:pt>
                <c:pt idx="5967">
                  <c:v>6.3959999999999999</c:v>
                </c:pt>
                <c:pt idx="5968">
                  <c:v>6.3959999999999999</c:v>
                </c:pt>
                <c:pt idx="5969">
                  <c:v>6.3959999999999999</c:v>
                </c:pt>
                <c:pt idx="5970">
                  <c:v>6.3959999999999999</c:v>
                </c:pt>
                <c:pt idx="5971">
                  <c:v>6.3959999999999999</c:v>
                </c:pt>
                <c:pt idx="5972">
                  <c:v>6.3959999999999999</c:v>
                </c:pt>
                <c:pt idx="5973">
                  <c:v>6.3959999999999999</c:v>
                </c:pt>
                <c:pt idx="5974">
                  <c:v>6.3959999999999999</c:v>
                </c:pt>
                <c:pt idx="5975">
                  <c:v>6.3959999999999999</c:v>
                </c:pt>
                <c:pt idx="5976">
                  <c:v>6.3959999999999999</c:v>
                </c:pt>
                <c:pt idx="5977">
                  <c:v>6.3959999999999999</c:v>
                </c:pt>
                <c:pt idx="5978">
                  <c:v>6.3959999999999999</c:v>
                </c:pt>
                <c:pt idx="5979">
                  <c:v>6.3959999999999999</c:v>
                </c:pt>
                <c:pt idx="5980">
                  <c:v>6.4379999999999997</c:v>
                </c:pt>
                <c:pt idx="5981">
                  <c:v>6.4379999999999997</c:v>
                </c:pt>
                <c:pt idx="5982">
                  <c:v>6.4379999999999997</c:v>
                </c:pt>
                <c:pt idx="5983">
                  <c:v>6.4379999999999997</c:v>
                </c:pt>
                <c:pt idx="5984">
                  <c:v>6.4379999999999997</c:v>
                </c:pt>
                <c:pt idx="5985">
                  <c:v>6.4379999999999997</c:v>
                </c:pt>
                <c:pt idx="5986">
                  <c:v>6.4379999999999997</c:v>
                </c:pt>
                <c:pt idx="5987">
                  <c:v>6.4379999999999997</c:v>
                </c:pt>
                <c:pt idx="5988">
                  <c:v>6.4379999999999997</c:v>
                </c:pt>
                <c:pt idx="5989">
                  <c:v>6.4379999999999997</c:v>
                </c:pt>
                <c:pt idx="5990">
                  <c:v>6.4379999999999997</c:v>
                </c:pt>
                <c:pt idx="5991">
                  <c:v>6.4379999999999997</c:v>
                </c:pt>
                <c:pt idx="5992">
                  <c:v>6.4379999999999997</c:v>
                </c:pt>
                <c:pt idx="5993">
                  <c:v>6.4379999999999997</c:v>
                </c:pt>
                <c:pt idx="5994">
                  <c:v>6.4379999999999997</c:v>
                </c:pt>
                <c:pt idx="5995">
                  <c:v>6.4379999999999997</c:v>
                </c:pt>
                <c:pt idx="5996">
                  <c:v>6.4379999999999997</c:v>
                </c:pt>
                <c:pt idx="5997">
                  <c:v>6.4379999999999997</c:v>
                </c:pt>
                <c:pt idx="5998">
                  <c:v>6.4379999999999997</c:v>
                </c:pt>
                <c:pt idx="5999">
                  <c:v>6.4379999999999997</c:v>
                </c:pt>
                <c:pt idx="6000">
                  <c:v>6.4379999999999997</c:v>
                </c:pt>
                <c:pt idx="6001">
                  <c:v>6.4379999999999997</c:v>
                </c:pt>
                <c:pt idx="6002">
                  <c:v>6.4379999999999997</c:v>
                </c:pt>
                <c:pt idx="6003">
                  <c:v>6.4379999999999997</c:v>
                </c:pt>
                <c:pt idx="6004">
                  <c:v>6.4379999999999997</c:v>
                </c:pt>
                <c:pt idx="6005">
                  <c:v>6.4379999999999997</c:v>
                </c:pt>
                <c:pt idx="6006">
                  <c:v>6.4379999999999997</c:v>
                </c:pt>
                <c:pt idx="6007">
                  <c:v>6.4379999999999997</c:v>
                </c:pt>
                <c:pt idx="6008">
                  <c:v>6.4379999999999997</c:v>
                </c:pt>
                <c:pt idx="6009">
                  <c:v>6.4379999999999997</c:v>
                </c:pt>
                <c:pt idx="6010">
                  <c:v>6.4379999999999997</c:v>
                </c:pt>
                <c:pt idx="6011">
                  <c:v>6.4379999999999997</c:v>
                </c:pt>
                <c:pt idx="6012">
                  <c:v>6.4379999999999997</c:v>
                </c:pt>
                <c:pt idx="6013">
                  <c:v>6.4379999999999997</c:v>
                </c:pt>
                <c:pt idx="6014">
                  <c:v>6.4379999999999997</c:v>
                </c:pt>
                <c:pt idx="6015">
                  <c:v>6.4379999999999997</c:v>
                </c:pt>
                <c:pt idx="6016">
                  <c:v>6.4379999999999997</c:v>
                </c:pt>
                <c:pt idx="6017">
                  <c:v>6.4580000000000002</c:v>
                </c:pt>
                <c:pt idx="6018">
                  <c:v>6.48</c:v>
                </c:pt>
                <c:pt idx="6019">
                  <c:v>6.48</c:v>
                </c:pt>
                <c:pt idx="6020">
                  <c:v>6.48</c:v>
                </c:pt>
                <c:pt idx="6021">
                  <c:v>6.48</c:v>
                </c:pt>
                <c:pt idx="6022">
                  <c:v>6.48</c:v>
                </c:pt>
                <c:pt idx="6023">
                  <c:v>6.48</c:v>
                </c:pt>
                <c:pt idx="6024">
                  <c:v>6.48</c:v>
                </c:pt>
                <c:pt idx="6025">
                  <c:v>6.48</c:v>
                </c:pt>
                <c:pt idx="6026">
                  <c:v>6.48</c:v>
                </c:pt>
                <c:pt idx="6027">
                  <c:v>6.48</c:v>
                </c:pt>
                <c:pt idx="6028">
                  <c:v>6.48</c:v>
                </c:pt>
                <c:pt idx="6029">
                  <c:v>6.48</c:v>
                </c:pt>
                <c:pt idx="6030">
                  <c:v>6.48</c:v>
                </c:pt>
                <c:pt idx="6031">
                  <c:v>6.48</c:v>
                </c:pt>
                <c:pt idx="6032">
                  <c:v>6.48</c:v>
                </c:pt>
                <c:pt idx="6033">
                  <c:v>6.48</c:v>
                </c:pt>
                <c:pt idx="6034">
                  <c:v>6.48</c:v>
                </c:pt>
                <c:pt idx="6035">
                  <c:v>6.48</c:v>
                </c:pt>
                <c:pt idx="6036">
                  <c:v>6.48</c:v>
                </c:pt>
                <c:pt idx="6037">
                  <c:v>6.48</c:v>
                </c:pt>
                <c:pt idx="6038">
                  <c:v>6.48</c:v>
                </c:pt>
                <c:pt idx="6039">
                  <c:v>6.48</c:v>
                </c:pt>
                <c:pt idx="6040">
                  <c:v>6.48</c:v>
                </c:pt>
                <c:pt idx="6041">
                  <c:v>6.48</c:v>
                </c:pt>
                <c:pt idx="6042">
                  <c:v>6.48</c:v>
                </c:pt>
                <c:pt idx="6043">
                  <c:v>6.48</c:v>
                </c:pt>
                <c:pt idx="6044">
                  <c:v>6.48</c:v>
                </c:pt>
                <c:pt idx="6045">
                  <c:v>6.48</c:v>
                </c:pt>
                <c:pt idx="6046">
                  <c:v>6.48</c:v>
                </c:pt>
                <c:pt idx="6047">
                  <c:v>6.48</c:v>
                </c:pt>
                <c:pt idx="6048">
                  <c:v>6.48</c:v>
                </c:pt>
                <c:pt idx="6049">
                  <c:v>6.48</c:v>
                </c:pt>
                <c:pt idx="6050">
                  <c:v>6.48</c:v>
                </c:pt>
                <c:pt idx="6051">
                  <c:v>6.48</c:v>
                </c:pt>
                <c:pt idx="6052">
                  <c:v>6.48</c:v>
                </c:pt>
                <c:pt idx="6053">
                  <c:v>6.48</c:v>
                </c:pt>
                <c:pt idx="6054">
                  <c:v>6.48</c:v>
                </c:pt>
                <c:pt idx="6055">
                  <c:v>6.4960000000000004</c:v>
                </c:pt>
                <c:pt idx="6056">
                  <c:v>6.5219999999999976</c:v>
                </c:pt>
                <c:pt idx="6057">
                  <c:v>6.5219999999999976</c:v>
                </c:pt>
                <c:pt idx="6058">
                  <c:v>6.5219999999999976</c:v>
                </c:pt>
                <c:pt idx="6059">
                  <c:v>6.5219999999999976</c:v>
                </c:pt>
                <c:pt idx="6060">
                  <c:v>6.5219999999999976</c:v>
                </c:pt>
                <c:pt idx="6061">
                  <c:v>6.5219999999999976</c:v>
                </c:pt>
                <c:pt idx="6062">
                  <c:v>6.5219999999999976</c:v>
                </c:pt>
                <c:pt idx="6063">
                  <c:v>6.5219999999999976</c:v>
                </c:pt>
                <c:pt idx="6064">
                  <c:v>6.5219999999999976</c:v>
                </c:pt>
                <c:pt idx="6065">
                  <c:v>6.5219999999999976</c:v>
                </c:pt>
                <c:pt idx="6066">
                  <c:v>6.5219999999999976</c:v>
                </c:pt>
                <c:pt idx="6067">
                  <c:v>6.5219999999999976</c:v>
                </c:pt>
                <c:pt idx="6068">
                  <c:v>6.5219999999999976</c:v>
                </c:pt>
                <c:pt idx="6069">
                  <c:v>6.5219999999999976</c:v>
                </c:pt>
                <c:pt idx="6070">
                  <c:v>6.5219999999999976</c:v>
                </c:pt>
                <c:pt idx="6071">
                  <c:v>6.5219999999999976</c:v>
                </c:pt>
                <c:pt idx="6072">
                  <c:v>6.5219999999999976</c:v>
                </c:pt>
                <c:pt idx="6073">
                  <c:v>6.5219999999999976</c:v>
                </c:pt>
                <c:pt idx="6074">
                  <c:v>6.5219999999999976</c:v>
                </c:pt>
                <c:pt idx="6075">
                  <c:v>6.5219999999999976</c:v>
                </c:pt>
                <c:pt idx="6076">
                  <c:v>6.5219999999999976</c:v>
                </c:pt>
                <c:pt idx="6077">
                  <c:v>6.5219999999999976</c:v>
                </c:pt>
                <c:pt idx="6078">
                  <c:v>6.5219999999999976</c:v>
                </c:pt>
                <c:pt idx="6079">
                  <c:v>6.5219999999999976</c:v>
                </c:pt>
                <c:pt idx="6080">
                  <c:v>6.5219999999999976</c:v>
                </c:pt>
                <c:pt idx="6081">
                  <c:v>6.5219999999999976</c:v>
                </c:pt>
                <c:pt idx="6082">
                  <c:v>6.5219999999999976</c:v>
                </c:pt>
                <c:pt idx="6083">
                  <c:v>6.5219999999999976</c:v>
                </c:pt>
                <c:pt idx="6084">
                  <c:v>6.5219999999999976</c:v>
                </c:pt>
                <c:pt idx="6085">
                  <c:v>6.5219999999999976</c:v>
                </c:pt>
                <c:pt idx="6086">
                  <c:v>6.5219999999999976</c:v>
                </c:pt>
                <c:pt idx="6087">
                  <c:v>6.5219999999999976</c:v>
                </c:pt>
                <c:pt idx="6088">
                  <c:v>6.5219999999999976</c:v>
                </c:pt>
                <c:pt idx="6089">
                  <c:v>6.5219999999999976</c:v>
                </c:pt>
                <c:pt idx="6090">
                  <c:v>6.5219999999999976</c:v>
                </c:pt>
                <c:pt idx="6091">
                  <c:v>6.5219999999999976</c:v>
                </c:pt>
                <c:pt idx="6092">
                  <c:v>6.5219999999999976</c:v>
                </c:pt>
                <c:pt idx="6093">
                  <c:v>6.5219999999999976</c:v>
                </c:pt>
                <c:pt idx="6094">
                  <c:v>6.5219999999999976</c:v>
                </c:pt>
                <c:pt idx="6095">
                  <c:v>6.5419999999999998</c:v>
                </c:pt>
                <c:pt idx="6096">
                  <c:v>6.5639999999999956</c:v>
                </c:pt>
                <c:pt idx="6097">
                  <c:v>6.5639999999999956</c:v>
                </c:pt>
                <c:pt idx="6098">
                  <c:v>6.5639999999999956</c:v>
                </c:pt>
                <c:pt idx="6099">
                  <c:v>6.5639999999999956</c:v>
                </c:pt>
                <c:pt idx="6100">
                  <c:v>6.5639999999999956</c:v>
                </c:pt>
                <c:pt idx="6101">
                  <c:v>6.5639999999999956</c:v>
                </c:pt>
                <c:pt idx="6102">
                  <c:v>6.5639999999999956</c:v>
                </c:pt>
                <c:pt idx="6103">
                  <c:v>6.5639999999999956</c:v>
                </c:pt>
                <c:pt idx="6104">
                  <c:v>6.5639999999999956</c:v>
                </c:pt>
                <c:pt idx="6105">
                  <c:v>6.5639999999999956</c:v>
                </c:pt>
                <c:pt idx="6106">
                  <c:v>6.5639999999999956</c:v>
                </c:pt>
                <c:pt idx="6107">
                  <c:v>6.5639999999999956</c:v>
                </c:pt>
                <c:pt idx="6108">
                  <c:v>6.5639999999999956</c:v>
                </c:pt>
                <c:pt idx="6109">
                  <c:v>6.5639999999999956</c:v>
                </c:pt>
                <c:pt idx="6110">
                  <c:v>6.5639999999999956</c:v>
                </c:pt>
                <c:pt idx="6111">
                  <c:v>6.5639999999999956</c:v>
                </c:pt>
                <c:pt idx="6112">
                  <c:v>6.5639999999999956</c:v>
                </c:pt>
                <c:pt idx="6113">
                  <c:v>6.5639999999999956</c:v>
                </c:pt>
                <c:pt idx="6114">
                  <c:v>6.5639999999999956</c:v>
                </c:pt>
                <c:pt idx="6115">
                  <c:v>6.5639999999999956</c:v>
                </c:pt>
                <c:pt idx="6116">
                  <c:v>6.5639999999999956</c:v>
                </c:pt>
                <c:pt idx="6117">
                  <c:v>6.5639999999999956</c:v>
                </c:pt>
                <c:pt idx="6118">
                  <c:v>6.5639999999999956</c:v>
                </c:pt>
                <c:pt idx="6119">
                  <c:v>6.5639999999999956</c:v>
                </c:pt>
                <c:pt idx="6120">
                  <c:v>6.5639999999999956</c:v>
                </c:pt>
                <c:pt idx="6121">
                  <c:v>6.5639999999999956</c:v>
                </c:pt>
                <c:pt idx="6122">
                  <c:v>6.5639999999999956</c:v>
                </c:pt>
                <c:pt idx="6123">
                  <c:v>6.5639999999999956</c:v>
                </c:pt>
                <c:pt idx="6124">
                  <c:v>6.5639999999999956</c:v>
                </c:pt>
                <c:pt idx="6125">
                  <c:v>6.5639999999999956</c:v>
                </c:pt>
                <c:pt idx="6126">
                  <c:v>6.5639999999999956</c:v>
                </c:pt>
                <c:pt idx="6127">
                  <c:v>6.5639999999999956</c:v>
                </c:pt>
                <c:pt idx="6128">
                  <c:v>6.5639999999999956</c:v>
                </c:pt>
                <c:pt idx="6129">
                  <c:v>6.5639999999999956</c:v>
                </c:pt>
                <c:pt idx="6130">
                  <c:v>6.5639999999999956</c:v>
                </c:pt>
                <c:pt idx="6131">
                  <c:v>6.5639999999999956</c:v>
                </c:pt>
                <c:pt idx="6132">
                  <c:v>6.5639999999999956</c:v>
                </c:pt>
                <c:pt idx="6133">
                  <c:v>6.5639999999999956</c:v>
                </c:pt>
                <c:pt idx="6134">
                  <c:v>6.5639999999999956</c:v>
                </c:pt>
                <c:pt idx="6135">
                  <c:v>6.6059999999999999</c:v>
                </c:pt>
                <c:pt idx="6136">
                  <c:v>6.6059999999999999</c:v>
                </c:pt>
                <c:pt idx="6137">
                  <c:v>6.6059999999999999</c:v>
                </c:pt>
                <c:pt idx="6138">
                  <c:v>6.6059999999999999</c:v>
                </c:pt>
                <c:pt idx="6139">
                  <c:v>6.6059999999999999</c:v>
                </c:pt>
                <c:pt idx="6140">
                  <c:v>6.6059999999999999</c:v>
                </c:pt>
                <c:pt idx="6141">
                  <c:v>6.6059999999999999</c:v>
                </c:pt>
                <c:pt idx="6142">
                  <c:v>6.6059999999999999</c:v>
                </c:pt>
                <c:pt idx="6143">
                  <c:v>6.6059999999999999</c:v>
                </c:pt>
                <c:pt idx="6144">
                  <c:v>6.6059999999999999</c:v>
                </c:pt>
                <c:pt idx="6145">
                  <c:v>6.6059999999999999</c:v>
                </c:pt>
                <c:pt idx="6146">
                  <c:v>6.6059999999999999</c:v>
                </c:pt>
                <c:pt idx="6147">
                  <c:v>6.6059999999999999</c:v>
                </c:pt>
                <c:pt idx="6148">
                  <c:v>6.6059999999999999</c:v>
                </c:pt>
                <c:pt idx="6149">
                  <c:v>6.6059999999999999</c:v>
                </c:pt>
                <c:pt idx="6150">
                  <c:v>6.6059999999999999</c:v>
                </c:pt>
                <c:pt idx="6151">
                  <c:v>6.6059999999999999</c:v>
                </c:pt>
                <c:pt idx="6152">
                  <c:v>6.6059999999999999</c:v>
                </c:pt>
                <c:pt idx="6153">
                  <c:v>6.6059999999999999</c:v>
                </c:pt>
                <c:pt idx="6154">
                  <c:v>6.6059999999999999</c:v>
                </c:pt>
                <c:pt idx="6155">
                  <c:v>6.6059999999999999</c:v>
                </c:pt>
                <c:pt idx="6156">
                  <c:v>6.6059999999999999</c:v>
                </c:pt>
                <c:pt idx="6157">
                  <c:v>6.6059999999999999</c:v>
                </c:pt>
                <c:pt idx="6158">
                  <c:v>6.6059999999999999</c:v>
                </c:pt>
                <c:pt idx="6159">
                  <c:v>6.6059999999999999</c:v>
                </c:pt>
                <c:pt idx="6160">
                  <c:v>6.6059999999999999</c:v>
                </c:pt>
                <c:pt idx="6161">
                  <c:v>6.6059999999999999</c:v>
                </c:pt>
                <c:pt idx="6162">
                  <c:v>6.6059999999999999</c:v>
                </c:pt>
                <c:pt idx="6163">
                  <c:v>6.6059999999999999</c:v>
                </c:pt>
                <c:pt idx="6164">
                  <c:v>6.6059999999999999</c:v>
                </c:pt>
                <c:pt idx="6165">
                  <c:v>6.6059999999999999</c:v>
                </c:pt>
                <c:pt idx="6166">
                  <c:v>6.6059999999999999</c:v>
                </c:pt>
                <c:pt idx="6167">
                  <c:v>6.6059999999999999</c:v>
                </c:pt>
                <c:pt idx="6168">
                  <c:v>6.6059999999999999</c:v>
                </c:pt>
                <c:pt idx="6169">
                  <c:v>6.6059999999999999</c:v>
                </c:pt>
                <c:pt idx="6170">
                  <c:v>6.6059999999999999</c:v>
                </c:pt>
                <c:pt idx="6171">
                  <c:v>6.6059999999999999</c:v>
                </c:pt>
                <c:pt idx="6172">
                  <c:v>6.6059999999999999</c:v>
                </c:pt>
                <c:pt idx="6173">
                  <c:v>6.6360000000000001</c:v>
                </c:pt>
                <c:pt idx="6174">
                  <c:v>6.6479999999999997</c:v>
                </c:pt>
                <c:pt idx="6175">
                  <c:v>6.6479999999999997</c:v>
                </c:pt>
                <c:pt idx="6176">
                  <c:v>6.6479999999999997</c:v>
                </c:pt>
                <c:pt idx="6177">
                  <c:v>6.6479999999999997</c:v>
                </c:pt>
                <c:pt idx="6178">
                  <c:v>6.6479999999999997</c:v>
                </c:pt>
                <c:pt idx="6179">
                  <c:v>6.6479999999999997</c:v>
                </c:pt>
                <c:pt idx="6180">
                  <c:v>6.6479999999999997</c:v>
                </c:pt>
                <c:pt idx="6181">
                  <c:v>6.6479999999999997</c:v>
                </c:pt>
                <c:pt idx="6182">
                  <c:v>6.6479999999999997</c:v>
                </c:pt>
                <c:pt idx="6183">
                  <c:v>6.6479999999999997</c:v>
                </c:pt>
                <c:pt idx="6184">
                  <c:v>6.6479999999999997</c:v>
                </c:pt>
                <c:pt idx="6185">
                  <c:v>6.6479999999999997</c:v>
                </c:pt>
                <c:pt idx="6186">
                  <c:v>6.6479999999999997</c:v>
                </c:pt>
                <c:pt idx="6187">
                  <c:v>6.6479999999999997</c:v>
                </c:pt>
                <c:pt idx="6188">
                  <c:v>6.6479999999999997</c:v>
                </c:pt>
                <c:pt idx="6189">
                  <c:v>6.6479999999999997</c:v>
                </c:pt>
                <c:pt idx="6190">
                  <c:v>6.6479999999999997</c:v>
                </c:pt>
                <c:pt idx="6191">
                  <c:v>6.6479999999999997</c:v>
                </c:pt>
                <c:pt idx="6192">
                  <c:v>6.6479999999999997</c:v>
                </c:pt>
                <c:pt idx="6193">
                  <c:v>6.6479999999999997</c:v>
                </c:pt>
                <c:pt idx="6194">
                  <c:v>6.6479999999999997</c:v>
                </c:pt>
                <c:pt idx="6195">
                  <c:v>6.6479999999999997</c:v>
                </c:pt>
                <c:pt idx="6196">
                  <c:v>6.6479999999999997</c:v>
                </c:pt>
                <c:pt idx="6197">
                  <c:v>6.6479999999999997</c:v>
                </c:pt>
                <c:pt idx="6198">
                  <c:v>6.6479999999999997</c:v>
                </c:pt>
                <c:pt idx="6199">
                  <c:v>6.6479999999999997</c:v>
                </c:pt>
                <c:pt idx="6200">
                  <c:v>6.6479999999999997</c:v>
                </c:pt>
                <c:pt idx="6201">
                  <c:v>6.6479999999999997</c:v>
                </c:pt>
                <c:pt idx="6202">
                  <c:v>6.6479999999999997</c:v>
                </c:pt>
                <c:pt idx="6203">
                  <c:v>6.6479999999999997</c:v>
                </c:pt>
                <c:pt idx="6204">
                  <c:v>6.6479999999999997</c:v>
                </c:pt>
                <c:pt idx="6205">
                  <c:v>6.6479999999999997</c:v>
                </c:pt>
                <c:pt idx="6206">
                  <c:v>6.6479999999999997</c:v>
                </c:pt>
                <c:pt idx="6207">
                  <c:v>6.6479999999999997</c:v>
                </c:pt>
                <c:pt idx="6208">
                  <c:v>6.6479999999999997</c:v>
                </c:pt>
                <c:pt idx="6209">
                  <c:v>6.6479999999999997</c:v>
                </c:pt>
                <c:pt idx="6210">
                  <c:v>6.6479999999999997</c:v>
                </c:pt>
                <c:pt idx="6211">
                  <c:v>6.6879999999999997</c:v>
                </c:pt>
                <c:pt idx="6212">
                  <c:v>6.6899999999999986</c:v>
                </c:pt>
                <c:pt idx="6213">
                  <c:v>6.6899999999999986</c:v>
                </c:pt>
                <c:pt idx="6214">
                  <c:v>6.6899999999999986</c:v>
                </c:pt>
                <c:pt idx="6215">
                  <c:v>6.6899999999999986</c:v>
                </c:pt>
                <c:pt idx="6216">
                  <c:v>6.6899999999999986</c:v>
                </c:pt>
                <c:pt idx="6217">
                  <c:v>6.6899999999999986</c:v>
                </c:pt>
                <c:pt idx="6218">
                  <c:v>6.6899999999999986</c:v>
                </c:pt>
                <c:pt idx="6219">
                  <c:v>6.6899999999999986</c:v>
                </c:pt>
                <c:pt idx="6220">
                  <c:v>6.6899999999999986</c:v>
                </c:pt>
                <c:pt idx="6221">
                  <c:v>6.6899999999999986</c:v>
                </c:pt>
                <c:pt idx="6222">
                  <c:v>6.6899999999999986</c:v>
                </c:pt>
                <c:pt idx="6223">
                  <c:v>6.6899999999999986</c:v>
                </c:pt>
                <c:pt idx="6224">
                  <c:v>6.6899999999999986</c:v>
                </c:pt>
                <c:pt idx="6225">
                  <c:v>6.6899999999999986</c:v>
                </c:pt>
                <c:pt idx="6226">
                  <c:v>6.6899999999999986</c:v>
                </c:pt>
                <c:pt idx="6227">
                  <c:v>6.6899999999999986</c:v>
                </c:pt>
                <c:pt idx="6228">
                  <c:v>6.6899999999999986</c:v>
                </c:pt>
                <c:pt idx="6229">
                  <c:v>6.6899999999999986</c:v>
                </c:pt>
                <c:pt idx="6230">
                  <c:v>6.6899999999999986</c:v>
                </c:pt>
                <c:pt idx="6231">
                  <c:v>6.6899999999999986</c:v>
                </c:pt>
                <c:pt idx="6232">
                  <c:v>6.6899999999999986</c:v>
                </c:pt>
                <c:pt idx="6233">
                  <c:v>6.6899999999999986</c:v>
                </c:pt>
                <c:pt idx="6234">
                  <c:v>6.6899999999999986</c:v>
                </c:pt>
                <c:pt idx="6235">
                  <c:v>6.6899999999999986</c:v>
                </c:pt>
                <c:pt idx="6236">
                  <c:v>6.6899999999999986</c:v>
                </c:pt>
                <c:pt idx="6237">
                  <c:v>6.6899999999999986</c:v>
                </c:pt>
                <c:pt idx="6238">
                  <c:v>6.6899999999999986</c:v>
                </c:pt>
                <c:pt idx="6239">
                  <c:v>6.6899999999999986</c:v>
                </c:pt>
                <c:pt idx="6240">
                  <c:v>6.6899999999999986</c:v>
                </c:pt>
                <c:pt idx="6241">
                  <c:v>6.6899999999999986</c:v>
                </c:pt>
                <c:pt idx="6242">
                  <c:v>6.6899999999999986</c:v>
                </c:pt>
                <c:pt idx="6243">
                  <c:v>6.6899999999999986</c:v>
                </c:pt>
                <c:pt idx="6244">
                  <c:v>6.6899999999999986</c:v>
                </c:pt>
                <c:pt idx="6245">
                  <c:v>6.6899999999999986</c:v>
                </c:pt>
                <c:pt idx="6246">
                  <c:v>6.6899999999999986</c:v>
                </c:pt>
                <c:pt idx="6247">
                  <c:v>6.6899999999999986</c:v>
                </c:pt>
                <c:pt idx="6248">
                  <c:v>6.7</c:v>
                </c:pt>
                <c:pt idx="6249">
                  <c:v>6.7320000000000002</c:v>
                </c:pt>
                <c:pt idx="6250">
                  <c:v>6.7320000000000002</c:v>
                </c:pt>
                <c:pt idx="6251">
                  <c:v>6.7320000000000002</c:v>
                </c:pt>
                <c:pt idx="6252">
                  <c:v>6.7320000000000002</c:v>
                </c:pt>
                <c:pt idx="6253">
                  <c:v>6.7320000000000002</c:v>
                </c:pt>
                <c:pt idx="6254">
                  <c:v>6.7320000000000002</c:v>
                </c:pt>
                <c:pt idx="6255">
                  <c:v>6.7320000000000002</c:v>
                </c:pt>
                <c:pt idx="6256">
                  <c:v>6.7320000000000002</c:v>
                </c:pt>
                <c:pt idx="6257">
                  <c:v>6.7320000000000002</c:v>
                </c:pt>
                <c:pt idx="6258">
                  <c:v>6.7320000000000002</c:v>
                </c:pt>
                <c:pt idx="6259">
                  <c:v>6.7320000000000002</c:v>
                </c:pt>
                <c:pt idx="6260">
                  <c:v>6.7320000000000002</c:v>
                </c:pt>
                <c:pt idx="6261">
                  <c:v>6.7320000000000002</c:v>
                </c:pt>
                <c:pt idx="6262">
                  <c:v>6.7320000000000002</c:v>
                </c:pt>
                <c:pt idx="6263">
                  <c:v>6.7320000000000002</c:v>
                </c:pt>
                <c:pt idx="6264">
                  <c:v>6.7320000000000002</c:v>
                </c:pt>
                <c:pt idx="6265">
                  <c:v>6.7320000000000002</c:v>
                </c:pt>
                <c:pt idx="6266">
                  <c:v>6.7320000000000002</c:v>
                </c:pt>
                <c:pt idx="6267">
                  <c:v>6.7320000000000002</c:v>
                </c:pt>
                <c:pt idx="6268">
                  <c:v>6.7320000000000002</c:v>
                </c:pt>
                <c:pt idx="6269">
                  <c:v>6.7320000000000002</c:v>
                </c:pt>
                <c:pt idx="6270">
                  <c:v>6.7320000000000002</c:v>
                </c:pt>
                <c:pt idx="6271">
                  <c:v>6.7320000000000002</c:v>
                </c:pt>
                <c:pt idx="6272">
                  <c:v>6.7320000000000002</c:v>
                </c:pt>
                <c:pt idx="6273">
                  <c:v>6.7320000000000002</c:v>
                </c:pt>
                <c:pt idx="6274">
                  <c:v>6.7320000000000002</c:v>
                </c:pt>
                <c:pt idx="6275">
                  <c:v>6.7320000000000002</c:v>
                </c:pt>
                <c:pt idx="6276">
                  <c:v>6.7320000000000002</c:v>
                </c:pt>
                <c:pt idx="6277">
                  <c:v>6.7320000000000002</c:v>
                </c:pt>
                <c:pt idx="6278">
                  <c:v>6.7320000000000002</c:v>
                </c:pt>
                <c:pt idx="6279">
                  <c:v>6.7320000000000002</c:v>
                </c:pt>
                <c:pt idx="6280">
                  <c:v>6.7320000000000002</c:v>
                </c:pt>
                <c:pt idx="6281">
                  <c:v>6.7320000000000002</c:v>
                </c:pt>
                <c:pt idx="6282">
                  <c:v>6.7320000000000002</c:v>
                </c:pt>
                <c:pt idx="6283">
                  <c:v>6.7320000000000002</c:v>
                </c:pt>
                <c:pt idx="6284">
                  <c:v>6.7320000000000002</c:v>
                </c:pt>
                <c:pt idx="6285">
                  <c:v>6.7320000000000002</c:v>
                </c:pt>
                <c:pt idx="6286">
                  <c:v>6.774</c:v>
                </c:pt>
                <c:pt idx="6287">
                  <c:v>6.774</c:v>
                </c:pt>
                <c:pt idx="6288">
                  <c:v>6.774</c:v>
                </c:pt>
                <c:pt idx="6289">
                  <c:v>6.774</c:v>
                </c:pt>
                <c:pt idx="6290">
                  <c:v>6.774</c:v>
                </c:pt>
                <c:pt idx="6291">
                  <c:v>6.774</c:v>
                </c:pt>
                <c:pt idx="6292">
                  <c:v>6.774</c:v>
                </c:pt>
                <c:pt idx="6293">
                  <c:v>6.774</c:v>
                </c:pt>
                <c:pt idx="6294">
                  <c:v>6.774</c:v>
                </c:pt>
                <c:pt idx="6295">
                  <c:v>6.774</c:v>
                </c:pt>
                <c:pt idx="6296">
                  <c:v>6.774</c:v>
                </c:pt>
                <c:pt idx="6297">
                  <c:v>6.774</c:v>
                </c:pt>
                <c:pt idx="6298">
                  <c:v>6.774</c:v>
                </c:pt>
                <c:pt idx="6299">
                  <c:v>6.774</c:v>
                </c:pt>
                <c:pt idx="6300">
                  <c:v>6.774</c:v>
                </c:pt>
                <c:pt idx="6301">
                  <c:v>6.774</c:v>
                </c:pt>
                <c:pt idx="6302">
                  <c:v>6.774</c:v>
                </c:pt>
                <c:pt idx="6303">
                  <c:v>6.774</c:v>
                </c:pt>
                <c:pt idx="6304">
                  <c:v>6.774</c:v>
                </c:pt>
                <c:pt idx="6305">
                  <c:v>6.774</c:v>
                </c:pt>
                <c:pt idx="6306">
                  <c:v>6.774</c:v>
                </c:pt>
                <c:pt idx="6307">
                  <c:v>6.774</c:v>
                </c:pt>
                <c:pt idx="6308">
                  <c:v>6.774</c:v>
                </c:pt>
                <c:pt idx="6309">
                  <c:v>6.774</c:v>
                </c:pt>
                <c:pt idx="6310">
                  <c:v>6.774</c:v>
                </c:pt>
                <c:pt idx="6311">
                  <c:v>6.774</c:v>
                </c:pt>
                <c:pt idx="6312">
                  <c:v>6.774</c:v>
                </c:pt>
                <c:pt idx="6313">
                  <c:v>6.774</c:v>
                </c:pt>
                <c:pt idx="6314">
                  <c:v>6.774</c:v>
                </c:pt>
                <c:pt idx="6315">
                  <c:v>6.774</c:v>
                </c:pt>
                <c:pt idx="6316">
                  <c:v>6.774</c:v>
                </c:pt>
                <c:pt idx="6317">
                  <c:v>6.774</c:v>
                </c:pt>
                <c:pt idx="6318">
                  <c:v>6.774</c:v>
                </c:pt>
                <c:pt idx="6319">
                  <c:v>6.774</c:v>
                </c:pt>
                <c:pt idx="6320">
                  <c:v>6.774</c:v>
                </c:pt>
                <c:pt idx="6321">
                  <c:v>6.774</c:v>
                </c:pt>
                <c:pt idx="6322">
                  <c:v>6.7919999999999998</c:v>
                </c:pt>
                <c:pt idx="6323">
                  <c:v>6.8159999999999998</c:v>
                </c:pt>
                <c:pt idx="6324">
                  <c:v>6.8159999999999998</c:v>
                </c:pt>
                <c:pt idx="6325">
                  <c:v>6.8159999999999998</c:v>
                </c:pt>
                <c:pt idx="6326">
                  <c:v>6.8159999999999998</c:v>
                </c:pt>
                <c:pt idx="6327">
                  <c:v>6.8159999999999998</c:v>
                </c:pt>
                <c:pt idx="6328">
                  <c:v>6.8159999999999998</c:v>
                </c:pt>
                <c:pt idx="6329">
                  <c:v>6.8159999999999998</c:v>
                </c:pt>
                <c:pt idx="6330">
                  <c:v>6.8159999999999998</c:v>
                </c:pt>
                <c:pt idx="6331">
                  <c:v>6.8159999999999998</c:v>
                </c:pt>
                <c:pt idx="6332">
                  <c:v>6.8159999999999998</c:v>
                </c:pt>
                <c:pt idx="6333">
                  <c:v>6.8159999999999998</c:v>
                </c:pt>
                <c:pt idx="6334">
                  <c:v>6.8159999999999998</c:v>
                </c:pt>
                <c:pt idx="6335">
                  <c:v>6.8159999999999998</c:v>
                </c:pt>
                <c:pt idx="6336">
                  <c:v>6.8159999999999998</c:v>
                </c:pt>
                <c:pt idx="6337">
                  <c:v>6.8159999999999998</c:v>
                </c:pt>
                <c:pt idx="6338">
                  <c:v>6.8159999999999998</c:v>
                </c:pt>
                <c:pt idx="6339">
                  <c:v>6.8159999999999998</c:v>
                </c:pt>
                <c:pt idx="6340">
                  <c:v>6.8159999999999998</c:v>
                </c:pt>
                <c:pt idx="6341">
                  <c:v>6.8159999999999998</c:v>
                </c:pt>
                <c:pt idx="6342">
                  <c:v>6.8159999999999998</c:v>
                </c:pt>
                <c:pt idx="6343">
                  <c:v>6.8159999999999998</c:v>
                </c:pt>
                <c:pt idx="6344">
                  <c:v>6.8159999999999998</c:v>
                </c:pt>
                <c:pt idx="6345">
                  <c:v>6.8159999999999998</c:v>
                </c:pt>
                <c:pt idx="6346">
                  <c:v>6.8159999999999998</c:v>
                </c:pt>
                <c:pt idx="6347">
                  <c:v>6.8159999999999998</c:v>
                </c:pt>
                <c:pt idx="6348">
                  <c:v>6.8159999999999998</c:v>
                </c:pt>
                <c:pt idx="6349">
                  <c:v>6.8159999999999998</c:v>
                </c:pt>
                <c:pt idx="6350">
                  <c:v>6.8159999999999998</c:v>
                </c:pt>
                <c:pt idx="6351">
                  <c:v>6.8159999999999998</c:v>
                </c:pt>
                <c:pt idx="6352">
                  <c:v>6.8159999999999998</c:v>
                </c:pt>
                <c:pt idx="6353">
                  <c:v>6.8159999999999998</c:v>
                </c:pt>
                <c:pt idx="6354">
                  <c:v>6.8159999999999998</c:v>
                </c:pt>
                <c:pt idx="6355">
                  <c:v>6.8159999999999998</c:v>
                </c:pt>
                <c:pt idx="6356">
                  <c:v>6.8159999999999998</c:v>
                </c:pt>
                <c:pt idx="6357">
                  <c:v>6.8159999999999998</c:v>
                </c:pt>
                <c:pt idx="6358">
                  <c:v>6.8159999999999998</c:v>
                </c:pt>
                <c:pt idx="6359">
                  <c:v>6.8579999999999997</c:v>
                </c:pt>
                <c:pt idx="6360">
                  <c:v>6.8579999999999997</c:v>
                </c:pt>
                <c:pt idx="6361">
                  <c:v>6.8579999999999997</c:v>
                </c:pt>
                <c:pt idx="6362">
                  <c:v>6.8579999999999997</c:v>
                </c:pt>
                <c:pt idx="6363">
                  <c:v>6.8579999999999997</c:v>
                </c:pt>
                <c:pt idx="6364">
                  <c:v>6.8579999999999997</c:v>
                </c:pt>
                <c:pt idx="6365">
                  <c:v>6.8579999999999997</c:v>
                </c:pt>
                <c:pt idx="6366">
                  <c:v>6.8579999999999997</c:v>
                </c:pt>
                <c:pt idx="6367">
                  <c:v>6.8579999999999997</c:v>
                </c:pt>
                <c:pt idx="6368">
                  <c:v>6.8579999999999997</c:v>
                </c:pt>
                <c:pt idx="6369">
                  <c:v>6.8579999999999997</c:v>
                </c:pt>
                <c:pt idx="6370">
                  <c:v>6.8579999999999997</c:v>
                </c:pt>
                <c:pt idx="6371">
                  <c:v>6.8579999999999997</c:v>
                </c:pt>
                <c:pt idx="6372">
                  <c:v>6.8579999999999997</c:v>
                </c:pt>
                <c:pt idx="6373">
                  <c:v>6.8579999999999997</c:v>
                </c:pt>
                <c:pt idx="6374">
                  <c:v>6.8579999999999997</c:v>
                </c:pt>
                <c:pt idx="6375">
                  <c:v>6.8579999999999997</c:v>
                </c:pt>
                <c:pt idx="6376">
                  <c:v>6.8579999999999997</c:v>
                </c:pt>
                <c:pt idx="6377">
                  <c:v>6.8579999999999997</c:v>
                </c:pt>
                <c:pt idx="6378">
                  <c:v>6.8579999999999997</c:v>
                </c:pt>
                <c:pt idx="6379">
                  <c:v>6.8579999999999997</c:v>
                </c:pt>
                <c:pt idx="6380">
                  <c:v>6.8579999999999997</c:v>
                </c:pt>
                <c:pt idx="6381">
                  <c:v>6.8579999999999997</c:v>
                </c:pt>
                <c:pt idx="6382">
                  <c:v>6.8579999999999997</c:v>
                </c:pt>
                <c:pt idx="6383">
                  <c:v>6.8579999999999997</c:v>
                </c:pt>
                <c:pt idx="6384">
                  <c:v>6.8579999999999997</c:v>
                </c:pt>
                <c:pt idx="6385">
                  <c:v>6.8579999999999997</c:v>
                </c:pt>
                <c:pt idx="6386">
                  <c:v>6.8579999999999997</c:v>
                </c:pt>
                <c:pt idx="6387">
                  <c:v>6.8579999999999997</c:v>
                </c:pt>
                <c:pt idx="6388">
                  <c:v>6.8579999999999997</c:v>
                </c:pt>
                <c:pt idx="6389">
                  <c:v>6.8579999999999997</c:v>
                </c:pt>
                <c:pt idx="6390">
                  <c:v>6.8579999999999997</c:v>
                </c:pt>
                <c:pt idx="6391">
                  <c:v>6.8579999999999997</c:v>
                </c:pt>
                <c:pt idx="6392">
                  <c:v>6.8579999999999997</c:v>
                </c:pt>
                <c:pt idx="6393">
                  <c:v>6.8579999999999997</c:v>
                </c:pt>
                <c:pt idx="6394">
                  <c:v>6.8579999999999997</c:v>
                </c:pt>
                <c:pt idx="6395">
                  <c:v>6.8839999999999986</c:v>
                </c:pt>
                <c:pt idx="6396">
                  <c:v>6.9</c:v>
                </c:pt>
                <c:pt idx="6397">
                  <c:v>6.9</c:v>
                </c:pt>
                <c:pt idx="6398">
                  <c:v>6.9</c:v>
                </c:pt>
                <c:pt idx="6399">
                  <c:v>6.9</c:v>
                </c:pt>
                <c:pt idx="6400">
                  <c:v>6.9</c:v>
                </c:pt>
                <c:pt idx="6401">
                  <c:v>6.9</c:v>
                </c:pt>
                <c:pt idx="6402">
                  <c:v>6.9</c:v>
                </c:pt>
                <c:pt idx="6403">
                  <c:v>6.9</c:v>
                </c:pt>
                <c:pt idx="6404">
                  <c:v>6.9</c:v>
                </c:pt>
                <c:pt idx="6405">
                  <c:v>6.9</c:v>
                </c:pt>
                <c:pt idx="6406">
                  <c:v>6.9</c:v>
                </c:pt>
                <c:pt idx="6407">
                  <c:v>6.9</c:v>
                </c:pt>
                <c:pt idx="6408">
                  <c:v>6.9</c:v>
                </c:pt>
                <c:pt idx="6409">
                  <c:v>6.9</c:v>
                </c:pt>
                <c:pt idx="6410">
                  <c:v>6.9</c:v>
                </c:pt>
                <c:pt idx="6411">
                  <c:v>6.9</c:v>
                </c:pt>
                <c:pt idx="6412">
                  <c:v>6.9</c:v>
                </c:pt>
                <c:pt idx="6413">
                  <c:v>6.9</c:v>
                </c:pt>
                <c:pt idx="6414">
                  <c:v>6.9</c:v>
                </c:pt>
                <c:pt idx="6415">
                  <c:v>6.9</c:v>
                </c:pt>
                <c:pt idx="6416">
                  <c:v>6.9</c:v>
                </c:pt>
                <c:pt idx="6417">
                  <c:v>6.9</c:v>
                </c:pt>
                <c:pt idx="6418">
                  <c:v>6.9</c:v>
                </c:pt>
                <c:pt idx="6419">
                  <c:v>6.9</c:v>
                </c:pt>
                <c:pt idx="6420">
                  <c:v>6.9</c:v>
                </c:pt>
                <c:pt idx="6421">
                  <c:v>6.9</c:v>
                </c:pt>
                <c:pt idx="6422">
                  <c:v>6.9</c:v>
                </c:pt>
                <c:pt idx="6423">
                  <c:v>6.9</c:v>
                </c:pt>
                <c:pt idx="6424">
                  <c:v>6.9</c:v>
                </c:pt>
                <c:pt idx="6425">
                  <c:v>6.9</c:v>
                </c:pt>
                <c:pt idx="6426">
                  <c:v>6.9</c:v>
                </c:pt>
                <c:pt idx="6427">
                  <c:v>6.9</c:v>
                </c:pt>
                <c:pt idx="6428">
                  <c:v>6.9</c:v>
                </c:pt>
                <c:pt idx="6429">
                  <c:v>6.9</c:v>
                </c:pt>
                <c:pt idx="6430">
                  <c:v>6.9</c:v>
                </c:pt>
                <c:pt idx="6431">
                  <c:v>6.9</c:v>
                </c:pt>
                <c:pt idx="6432">
                  <c:v>6.9320000000000004</c:v>
                </c:pt>
                <c:pt idx="6433">
                  <c:v>6.94</c:v>
                </c:pt>
                <c:pt idx="6434">
                  <c:v>6.94</c:v>
                </c:pt>
                <c:pt idx="6435">
                  <c:v>6.94</c:v>
                </c:pt>
                <c:pt idx="6436">
                  <c:v>6.94</c:v>
                </c:pt>
                <c:pt idx="6437">
                  <c:v>6.94</c:v>
                </c:pt>
                <c:pt idx="6438">
                  <c:v>6.94</c:v>
                </c:pt>
                <c:pt idx="6439">
                  <c:v>6.94</c:v>
                </c:pt>
                <c:pt idx="6440">
                  <c:v>6.94</c:v>
                </c:pt>
                <c:pt idx="6441">
                  <c:v>6.94</c:v>
                </c:pt>
                <c:pt idx="6442">
                  <c:v>6.94</c:v>
                </c:pt>
                <c:pt idx="6443">
                  <c:v>6.94</c:v>
                </c:pt>
                <c:pt idx="6444">
                  <c:v>6.94</c:v>
                </c:pt>
                <c:pt idx="6445">
                  <c:v>6.94</c:v>
                </c:pt>
                <c:pt idx="6446">
                  <c:v>6.94</c:v>
                </c:pt>
                <c:pt idx="6447">
                  <c:v>6.94</c:v>
                </c:pt>
                <c:pt idx="6448">
                  <c:v>6.94</c:v>
                </c:pt>
                <c:pt idx="6449">
                  <c:v>6.94</c:v>
                </c:pt>
                <c:pt idx="6450">
                  <c:v>6.94</c:v>
                </c:pt>
                <c:pt idx="6451">
                  <c:v>6.94</c:v>
                </c:pt>
                <c:pt idx="6452">
                  <c:v>6.94</c:v>
                </c:pt>
                <c:pt idx="6453">
                  <c:v>6.94</c:v>
                </c:pt>
                <c:pt idx="6454">
                  <c:v>6.94</c:v>
                </c:pt>
                <c:pt idx="6455">
                  <c:v>6.94</c:v>
                </c:pt>
                <c:pt idx="6456">
                  <c:v>6.94</c:v>
                </c:pt>
                <c:pt idx="6457">
                  <c:v>6.94</c:v>
                </c:pt>
                <c:pt idx="6458">
                  <c:v>6.94</c:v>
                </c:pt>
                <c:pt idx="6459">
                  <c:v>6.94</c:v>
                </c:pt>
                <c:pt idx="6460">
                  <c:v>6.94</c:v>
                </c:pt>
                <c:pt idx="6461">
                  <c:v>6.94</c:v>
                </c:pt>
                <c:pt idx="6462">
                  <c:v>6.94</c:v>
                </c:pt>
                <c:pt idx="6463">
                  <c:v>6.94</c:v>
                </c:pt>
                <c:pt idx="6464">
                  <c:v>6.94</c:v>
                </c:pt>
                <c:pt idx="6465">
                  <c:v>6.94</c:v>
                </c:pt>
                <c:pt idx="6466">
                  <c:v>6.94</c:v>
                </c:pt>
                <c:pt idx="6467">
                  <c:v>6.98</c:v>
                </c:pt>
                <c:pt idx="6468">
                  <c:v>6.98</c:v>
                </c:pt>
                <c:pt idx="6469">
                  <c:v>6.98</c:v>
                </c:pt>
                <c:pt idx="6470">
                  <c:v>6.98</c:v>
                </c:pt>
                <c:pt idx="6471">
                  <c:v>6.98</c:v>
                </c:pt>
                <c:pt idx="6472">
                  <c:v>6.98</c:v>
                </c:pt>
                <c:pt idx="6473">
                  <c:v>6.98</c:v>
                </c:pt>
                <c:pt idx="6474">
                  <c:v>6.98</c:v>
                </c:pt>
                <c:pt idx="6475">
                  <c:v>6.98</c:v>
                </c:pt>
                <c:pt idx="6476">
                  <c:v>6.98</c:v>
                </c:pt>
                <c:pt idx="6477">
                  <c:v>6.98</c:v>
                </c:pt>
                <c:pt idx="6478">
                  <c:v>6.98</c:v>
                </c:pt>
                <c:pt idx="6479">
                  <c:v>6.98</c:v>
                </c:pt>
                <c:pt idx="6480">
                  <c:v>6.98</c:v>
                </c:pt>
                <c:pt idx="6481">
                  <c:v>6.98</c:v>
                </c:pt>
                <c:pt idx="6482">
                  <c:v>6.98</c:v>
                </c:pt>
                <c:pt idx="6483">
                  <c:v>6.98</c:v>
                </c:pt>
                <c:pt idx="6484">
                  <c:v>6.98</c:v>
                </c:pt>
                <c:pt idx="6485">
                  <c:v>6.98</c:v>
                </c:pt>
                <c:pt idx="6486">
                  <c:v>6.98</c:v>
                </c:pt>
                <c:pt idx="6487">
                  <c:v>6.98</c:v>
                </c:pt>
                <c:pt idx="6488">
                  <c:v>6.98</c:v>
                </c:pt>
                <c:pt idx="6489">
                  <c:v>6.98</c:v>
                </c:pt>
                <c:pt idx="6490">
                  <c:v>6.98</c:v>
                </c:pt>
                <c:pt idx="6491">
                  <c:v>6.98</c:v>
                </c:pt>
                <c:pt idx="6492">
                  <c:v>6.98</c:v>
                </c:pt>
                <c:pt idx="6493">
                  <c:v>6.98</c:v>
                </c:pt>
                <c:pt idx="6494">
                  <c:v>6.98</c:v>
                </c:pt>
                <c:pt idx="6495">
                  <c:v>6.98</c:v>
                </c:pt>
                <c:pt idx="6496">
                  <c:v>6.98</c:v>
                </c:pt>
                <c:pt idx="6497">
                  <c:v>6.98</c:v>
                </c:pt>
                <c:pt idx="6498">
                  <c:v>6.98</c:v>
                </c:pt>
                <c:pt idx="6499">
                  <c:v>6.98</c:v>
                </c:pt>
                <c:pt idx="6500">
                  <c:v>6.98</c:v>
                </c:pt>
                <c:pt idx="6501">
                  <c:v>6.98</c:v>
                </c:pt>
                <c:pt idx="6502">
                  <c:v>7.0239999999999956</c:v>
                </c:pt>
                <c:pt idx="6503">
                  <c:v>7.0239999999999956</c:v>
                </c:pt>
                <c:pt idx="6504">
                  <c:v>7.0239999999999956</c:v>
                </c:pt>
                <c:pt idx="6505">
                  <c:v>7.0239999999999956</c:v>
                </c:pt>
                <c:pt idx="6506">
                  <c:v>7.0239999999999956</c:v>
                </c:pt>
                <c:pt idx="6507">
                  <c:v>7.0239999999999956</c:v>
                </c:pt>
                <c:pt idx="6508">
                  <c:v>7.0239999999999956</c:v>
                </c:pt>
                <c:pt idx="6509">
                  <c:v>7.0239999999999956</c:v>
                </c:pt>
                <c:pt idx="6510">
                  <c:v>7.0239999999999956</c:v>
                </c:pt>
                <c:pt idx="6511">
                  <c:v>7.0239999999999956</c:v>
                </c:pt>
                <c:pt idx="6512">
                  <c:v>7.0239999999999956</c:v>
                </c:pt>
                <c:pt idx="6513">
                  <c:v>7.0239999999999956</c:v>
                </c:pt>
                <c:pt idx="6514">
                  <c:v>7.0239999999999956</c:v>
                </c:pt>
                <c:pt idx="6515">
                  <c:v>7.0239999999999956</c:v>
                </c:pt>
                <c:pt idx="6516">
                  <c:v>7.0239999999999956</c:v>
                </c:pt>
                <c:pt idx="6517">
                  <c:v>7.0239999999999956</c:v>
                </c:pt>
                <c:pt idx="6518">
                  <c:v>7.0239999999999956</c:v>
                </c:pt>
                <c:pt idx="6519">
                  <c:v>7.0239999999999956</c:v>
                </c:pt>
                <c:pt idx="6520">
                  <c:v>7.0239999999999956</c:v>
                </c:pt>
                <c:pt idx="6521">
                  <c:v>7.0239999999999956</c:v>
                </c:pt>
                <c:pt idx="6522">
                  <c:v>7.0239999999999956</c:v>
                </c:pt>
                <c:pt idx="6523">
                  <c:v>7.0239999999999956</c:v>
                </c:pt>
                <c:pt idx="6524">
                  <c:v>7.0239999999999956</c:v>
                </c:pt>
                <c:pt idx="6525">
                  <c:v>7.0239999999999956</c:v>
                </c:pt>
                <c:pt idx="6526">
                  <c:v>7.0239999999999956</c:v>
                </c:pt>
                <c:pt idx="6527">
                  <c:v>7.0239999999999956</c:v>
                </c:pt>
                <c:pt idx="6528">
                  <c:v>7.0239999999999956</c:v>
                </c:pt>
                <c:pt idx="6529">
                  <c:v>7.0239999999999956</c:v>
                </c:pt>
                <c:pt idx="6530">
                  <c:v>7.0239999999999956</c:v>
                </c:pt>
                <c:pt idx="6531">
                  <c:v>7.0239999999999956</c:v>
                </c:pt>
                <c:pt idx="6532">
                  <c:v>7.0239999999999956</c:v>
                </c:pt>
                <c:pt idx="6533">
                  <c:v>7.0239999999999956</c:v>
                </c:pt>
                <c:pt idx="6534">
                  <c:v>7.0239999999999956</c:v>
                </c:pt>
                <c:pt idx="6535">
                  <c:v>7.0239999999999956</c:v>
                </c:pt>
                <c:pt idx="6536">
                  <c:v>7.0239999999999956</c:v>
                </c:pt>
                <c:pt idx="6537">
                  <c:v>7.0239999999999956</c:v>
                </c:pt>
                <c:pt idx="6538">
                  <c:v>7.0239999999999956</c:v>
                </c:pt>
                <c:pt idx="6539">
                  <c:v>7.056</c:v>
                </c:pt>
                <c:pt idx="6540">
                  <c:v>7.0639999999999956</c:v>
                </c:pt>
                <c:pt idx="6541">
                  <c:v>7.0639999999999956</c:v>
                </c:pt>
                <c:pt idx="6542">
                  <c:v>7.0639999999999956</c:v>
                </c:pt>
                <c:pt idx="6543">
                  <c:v>7.0639999999999956</c:v>
                </c:pt>
                <c:pt idx="6544">
                  <c:v>7.0639999999999956</c:v>
                </c:pt>
                <c:pt idx="6545">
                  <c:v>7.0639999999999956</c:v>
                </c:pt>
                <c:pt idx="6546">
                  <c:v>7.0639999999999956</c:v>
                </c:pt>
                <c:pt idx="6547">
                  <c:v>7.0639999999999956</c:v>
                </c:pt>
                <c:pt idx="6548">
                  <c:v>7.0639999999999956</c:v>
                </c:pt>
                <c:pt idx="6549">
                  <c:v>7.0639999999999956</c:v>
                </c:pt>
                <c:pt idx="6550">
                  <c:v>7.0639999999999956</c:v>
                </c:pt>
                <c:pt idx="6551">
                  <c:v>7.0639999999999956</c:v>
                </c:pt>
                <c:pt idx="6552">
                  <c:v>7.0639999999999956</c:v>
                </c:pt>
                <c:pt idx="6553">
                  <c:v>7.0639999999999956</c:v>
                </c:pt>
                <c:pt idx="6554">
                  <c:v>7.0639999999999956</c:v>
                </c:pt>
                <c:pt idx="6555">
                  <c:v>7.0639999999999956</c:v>
                </c:pt>
                <c:pt idx="6556">
                  <c:v>7.0639999999999956</c:v>
                </c:pt>
                <c:pt idx="6557">
                  <c:v>7.0639999999999956</c:v>
                </c:pt>
                <c:pt idx="6558">
                  <c:v>7.0639999999999956</c:v>
                </c:pt>
                <c:pt idx="6559">
                  <c:v>7.0639999999999956</c:v>
                </c:pt>
                <c:pt idx="6560">
                  <c:v>7.0639999999999956</c:v>
                </c:pt>
                <c:pt idx="6561">
                  <c:v>7.0639999999999956</c:v>
                </c:pt>
                <c:pt idx="6562">
                  <c:v>7.0639999999999956</c:v>
                </c:pt>
                <c:pt idx="6563">
                  <c:v>7.0639999999999956</c:v>
                </c:pt>
                <c:pt idx="6564">
                  <c:v>7.0639999999999956</c:v>
                </c:pt>
                <c:pt idx="6565">
                  <c:v>7.0639999999999956</c:v>
                </c:pt>
                <c:pt idx="6566">
                  <c:v>7.0639999999999956</c:v>
                </c:pt>
                <c:pt idx="6567">
                  <c:v>7.0639999999999956</c:v>
                </c:pt>
                <c:pt idx="6568">
                  <c:v>7.0639999999999956</c:v>
                </c:pt>
                <c:pt idx="6569">
                  <c:v>7.0639999999999956</c:v>
                </c:pt>
                <c:pt idx="6570">
                  <c:v>7.0639999999999956</c:v>
                </c:pt>
                <c:pt idx="6571">
                  <c:v>7.0639999999999956</c:v>
                </c:pt>
                <c:pt idx="6572">
                  <c:v>7.0659999999999998</c:v>
                </c:pt>
                <c:pt idx="6573">
                  <c:v>7.1079999999999997</c:v>
                </c:pt>
                <c:pt idx="6574">
                  <c:v>7.1079999999999997</c:v>
                </c:pt>
                <c:pt idx="6575">
                  <c:v>7.1079999999999997</c:v>
                </c:pt>
                <c:pt idx="6576">
                  <c:v>7.1079999999999997</c:v>
                </c:pt>
                <c:pt idx="6577">
                  <c:v>7.1079999999999997</c:v>
                </c:pt>
                <c:pt idx="6578">
                  <c:v>7.1079999999999997</c:v>
                </c:pt>
                <c:pt idx="6579">
                  <c:v>7.1079999999999997</c:v>
                </c:pt>
                <c:pt idx="6580">
                  <c:v>7.1079999999999997</c:v>
                </c:pt>
                <c:pt idx="6581">
                  <c:v>7.1079999999999997</c:v>
                </c:pt>
                <c:pt idx="6582">
                  <c:v>7.1079999999999997</c:v>
                </c:pt>
                <c:pt idx="6583">
                  <c:v>7.1079999999999997</c:v>
                </c:pt>
                <c:pt idx="6584">
                  <c:v>7.1079999999999997</c:v>
                </c:pt>
                <c:pt idx="6585">
                  <c:v>7.1079999999999997</c:v>
                </c:pt>
                <c:pt idx="6586">
                  <c:v>7.1079999999999997</c:v>
                </c:pt>
                <c:pt idx="6587">
                  <c:v>7.1079999999999997</c:v>
                </c:pt>
                <c:pt idx="6588">
                  <c:v>7.1079999999999997</c:v>
                </c:pt>
                <c:pt idx="6589">
                  <c:v>7.1079999999999997</c:v>
                </c:pt>
                <c:pt idx="6590">
                  <c:v>7.1079999999999997</c:v>
                </c:pt>
                <c:pt idx="6591">
                  <c:v>7.1079999999999997</c:v>
                </c:pt>
                <c:pt idx="6592">
                  <c:v>7.1079999999999997</c:v>
                </c:pt>
                <c:pt idx="6593">
                  <c:v>7.1079999999999997</c:v>
                </c:pt>
                <c:pt idx="6594">
                  <c:v>7.1079999999999997</c:v>
                </c:pt>
                <c:pt idx="6595">
                  <c:v>7.1079999999999997</c:v>
                </c:pt>
                <c:pt idx="6596">
                  <c:v>7.1079999999999997</c:v>
                </c:pt>
                <c:pt idx="6597">
                  <c:v>7.1079999999999997</c:v>
                </c:pt>
                <c:pt idx="6598">
                  <c:v>7.1079999999999997</c:v>
                </c:pt>
                <c:pt idx="6599">
                  <c:v>7.1079999999999997</c:v>
                </c:pt>
                <c:pt idx="6600">
                  <c:v>7.1079999999999997</c:v>
                </c:pt>
                <c:pt idx="6601">
                  <c:v>7.1079999999999997</c:v>
                </c:pt>
                <c:pt idx="6602">
                  <c:v>7.1079999999999997</c:v>
                </c:pt>
                <c:pt idx="6603">
                  <c:v>7.1079999999999997</c:v>
                </c:pt>
                <c:pt idx="6604">
                  <c:v>7.1079999999999997</c:v>
                </c:pt>
                <c:pt idx="6605">
                  <c:v>7.1079999999999997</c:v>
                </c:pt>
                <c:pt idx="6606">
                  <c:v>7.1079999999999997</c:v>
                </c:pt>
                <c:pt idx="6607">
                  <c:v>7.1079999999999997</c:v>
                </c:pt>
                <c:pt idx="6608">
                  <c:v>7.1079999999999997</c:v>
                </c:pt>
                <c:pt idx="6609">
                  <c:v>7.1479999999999997</c:v>
                </c:pt>
                <c:pt idx="6610">
                  <c:v>7.1519999999999966</c:v>
                </c:pt>
                <c:pt idx="6611">
                  <c:v>7.1519999999999966</c:v>
                </c:pt>
                <c:pt idx="6612">
                  <c:v>7.1519999999999966</c:v>
                </c:pt>
                <c:pt idx="6613">
                  <c:v>7.1519999999999966</c:v>
                </c:pt>
                <c:pt idx="6614">
                  <c:v>7.1519999999999966</c:v>
                </c:pt>
                <c:pt idx="6615">
                  <c:v>7.1519999999999966</c:v>
                </c:pt>
                <c:pt idx="6616">
                  <c:v>7.1519999999999966</c:v>
                </c:pt>
                <c:pt idx="6617">
                  <c:v>7.1519999999999966</c:v>
                </c:pt>
                <c:pt idx="6618">
                  <c:v>7.1519999999999966</c:v>
                </c:pt>
                <c:pt idx="6619">
                  <c:v>7.1519999999999966</c:v>
                </c:pt>
                <c:pt idx="6620">
                  <c:v>7.1519999999999966</c:v>
                </c:pt>
                <c:pt idx="6621">
                  <c:v>7.1519999999999966</c:v>
                </c:pt>
                <c:pt idx="6622">
                  <c:v>7.1519999999999966</c:v>
                </c:pt>
                <c:pt idx="6623">
                  <c:v>7.1519999999999966</c:v>
                </c:pt>
                <c:pt idx="6624">
                  <c:v>7.1519999999999966</c:v>
                </c:pt>
                <c:pt idx="6625">
                  <c:v>7.1519999999999966</c:v>
                </c:pt>
                <c:pt idx="6626">
                  <c:v>7.1519999999999966</c:v>
                </c:pt>
                <c:pt idx="6627">
                  <c:v>7.1519999999999966</c:v>
                </c:pt>
                <c:pt idx="6628">
                  <c:v>7.1519999999999966</c:v>
                </c:pt>
                <c:pt idx="6629">
                  <c:v>7.1519999999999966</c:v>
                </c:pt>
                <c:pt idx="6630">
                  <c:v>7.1519999999999966</c:v>
                </c:pt>
                <c:pt idx="6631">
                  <c:v>7.1519999999999966</c:v>
                </c:pt>
                <c:pt idx="6632">
                  <c:v>7.1519999999999966</c:v>
                </c:pt>
                <c:pt idx="6633">
                  <c:v>7.1519999999999966</c:v>
                </c:pt>
                <c:pt idx="6634">
                  <c:v>7.1519999999999966</c:v>
                </c:pt>
                <c:pt idx="6635">
                  <c:v>7.1519999999999966</c:v>
                </c:pt>
                <c:pt idx="6636">
                  <c:v>7.1519999999999966</c:v>
                </c:pt>
                <c:pt idx="6637">
                  <c:v>7.1519999999999966</c:v>
                </c:pt>
                <c:pt idx="6638">
                  <c:v>7.1519999999999966</c:v>
                </c:pt>
                <c:pt idx="6639">
                  <c:v>7.1519999999999966</c:v>
                </c:pt>
                <c:pt idx="6640">
                  <c:v>7.1519999999999966</c:v>
                </c:pt>
                <c:pt idx="6641">
                  <c:v>7.1519999999999966</c:v>
                </c:pt>
                <c:pt idx="6642">
                  <c:v>7.1519999999999966</c:v>
                </c:pt>
                <c:pt idx="6643">
                  <c:v>7.1519999999999966</c:v>
                </c:pt>
                <c:pt idx="6644">
                  <c:v>7.1519999999999966</c:v>
                </c:pt>
                <c:pt idx="6645">
                  <c:v>7.1719999999999997</c:v>
                </c:pt>
                <c:pt idx="6646">
                  <c:v>7.1939999999999946</c:v>
                </c:pt>
                <c:pt idx="6647">
                  <c:v>7.1939999999999946</c:v>
                </c:pt>
                <c:pt idx="6648">
                  <c:v>7.1939999999999946</c:v>
                </c:pt>
                <c:pt idx="6649">
                  <c:v>7.1939999999999946</c:v>
                </c:pt>
                <c:pt idx="6650">
                  <c:v>7.1939999999999946</c:v>
                </c:pt>
                <c:pt idx="6651">
                  <c:v>7.1939999999999946</c:v>
                </c:pt>
                <c:pt idx="6652">
                  <c:v>7.1939999999999946</c:v>
                </c:pt>
                <c:pt idx="6653">
                  <c:v>7.1939999999999946</c:v>
                </c:pt>
                <c:pt idx="6654">
                  <c:v>7.1939999999999946</c:v>
                </c:pt>
                <c:pt idx="6655">
                  <c:v>7.1939999999999946</c:v>
                </c:pt>
                <c:pt idx="6656">
                  <c:v>7.1939999999999946</c:v>
                </c:pt>
                <c:pt idx="6657">
                  <c:v>7.1939999999999946</c:v>
                </c:pt>
                <c:pt idx="6658">
                  <c:v>7.1939999999999946</c:v>
                </c:pt>
                <c:pt idx="6659">
                  <c:v>7.1939999999999946</c:v>
                </c:pt>
                <c:pt idx="6660">
                  <c:v>7.1939999999999946</c:v>
                </c:pt>
                <c:pt idx="6661">
                  <c:v>7.1939999999999946</c:v>
                </c:pt>
                <c:pt idx="6662">
                  <c:v>7.1939999999999946</c:v>
                </c:pt>
                <c:pt idx="6663">
                  <c:v>7.1939999999999946</c:v>
                </c:pt>
                <c:pt idx="6664">
                  <c:v>7.1939999999999946</c:v>
                </c:pt>
                <c:pt idx="6665">
                  <c:v>7.1939999999999946</c:v>
                </c:pt>
                <c:pt idx="6666">
                  <c:v>7.1939999999999946</c:v>
                </c:pt>
                <c:pt idx="6667">
                  <c:v>7.1939999999999946</c:v>
                </c:pt>
                <c:pt idx="6668">
                  <c:v>7.1939999999999946</c:v>
                </c:pt>
                <c:pt idx="6669">
                  <c:v>7.1939999999999946</c:v>
                </c:pt>
                <c:pt idx="6670">
                  <c:v>7.1939999999999946</c:v>
                </c:pt>
                <c:pt idx="6671">
                  <c:v>7.1939999999999946</c:v>
                </c:pt>
                <c:pt idx="6672">
                  <c:v>7.1939999999999946</c:v>
                </c:pt>
                <c:pt idx="6673">
                  <c:v>7.1939999999999946</c:v>
                </c:pt>
                <c:pt idx="6674">
                  <c:v>7.1939999999999946</c:v>
                </c:pt>
                <c:pt idx="6675">
                  <c:v>7.1939999999999946</c:v>
                </c:pt>
                <c:pt idx="6676">
                  <c:v>7.1939999999999946</c:v>
                </c:pt>
                <c:pt idx="6677">
                  <c:v>7.1939999999999946</c:v>
                </c:pt>
                <c:pt idx="6678">
                  <c:v>7.1939999999999946</c:v>
                </c:pt>
                <c:pt idx="6679">
                  <c:v>7.1939999999999946</c:v>
                </c:pt>
                <c:pt idx="6680">
                  <c:v>7.23</c:v>
                </c:pt>
                <c:pt idx="6681">
                  <c:v>7.234</c:v>
                </c:pt>
                <c:pt idx="6682">
                  <c:v>7.234</c:v>
                </c:pt>
                <c:pt idx="6683">
                  <c:v>7.234</c:v>
                </c:pt>
                <c:pt idx="6684">
                  <c:v>7.234</c:v>
                </c:pt>
                <c:pt idx="6685">
                  <c:v>7.234</c:v>
                </c:pt>
                <c:pt idx="6686">
                  <c:v>7.234</c:v>
                </c:pt>
                <c:pt idx="6687">
                  <c:v>7.234</c:v>
                </c:pt>
                <c:pt idx="6688">
                  <c:v>7.234</c:v>
                </c:pt>
                <c:pt idx="6689">
                  <c:v>7.234</c:v>
                </c:pt>
                <c:pt idx="6690">
                  <c:v>7.234</c:v>
                </c:pt>
                <c:pt idx="6691">
                  <c:v>7.234</c:v>
                </c:pt>
                <c:pt idx="6692">
                  <c:v>7.234</c:v>
                </c:pt>
                <c:pt idx="6693">
                  <c:v>7.234</c:v>
                </c:pt>
                <c:pt idx="6694">
                  <c:v>7.234</c:v>
                </c:pt>
                <c:pt idx="6695">
                  <c:v>7.234</c:v>
                </c:pt>
                <c:pt idx="6696">
                  <c:v>7.234</c:v>
                </c:pt>
                <c:pt idx="6697">
                  <c:v>7.234</c:v>
                </c:pt>
                <c:pt idx="6698">
                  <c:v>7.234</c:v>
                </c:pt>
                <c:pt idx="6699">
                  <c:v>7.234</c:v>
                </c:pt>
                <c:pt idx="6700">
                  <c:v>7.234</c:v>
                </c:pt>
                <c:pt idx="6701">
                  <c:v>7.234</c:v>
                </c:pt>
                <c:pt idx="6702">
                  <c:v>7.234</c:v>
                </c:pt>
                <c:pt idx="6703">
                  <c:v>7.234</c:v>
                </c:pt>
                <c:pt idx="6704">
                  <c:v>7.234</c:v>
                </c:pt>
                <c:pt idx="6705">
                  <c:v>7.234</c:v>
                </c:pt>
                <c:pt idx="6706">
                  <c:v>7.234</c:v>
                </c:pt>
                <c:pt idx="6707">
                  <c:v>7.234</c:v>
                </c:pt>
                <c:pt idx="6708">
                  <c:v>7.234</c:v>
                </c:pt>
                <c:pt idx="6709">
                  <c:v>7.234</c:v>
                </c:pt>
                <c:pt idx="6710">
                  <c:v>7.234</c:v>
                </c:pt>
                <c:pt idx="6711">
                  <c:v>7.234</c:v>
                </c:pt>
                <c:pt idx="6712">
                  <c:v>7.234</c:v>
                </c:pt>
                <c:pt idx="6713">
                  <c:v>7.2380000000000004</c:v>
                </c:pt>
                <c:pt idx="6714">
                  <c:v>7.2679999999999998</c:v>
                </c:pt>
                <c:pt idx="6715">
                  <c:v>7.2679999999999998</c:v>
                </c:pt>
                <c:pt idx="6716">
                  <c:v>7.2679999999999998</c:v>
                </c:pt>
                <c:pt idx="6717">
                  <c:v>7.2679999999999998</c:v>
                </c:pt>
                <c:pt idx="6718">
                  <c:v>7.2679999999999998</c:v>
                </c:pt>
                <c:pt idx="6719">
                  <c:v>7.2679999999999998</c:v>
                </c:pt>
                <c:pt idx="6720">
                  <c:v>7.2679999999999998</c:v>
                </c:pt>
                <c:pt idx="6721">
                  <c:v>7.2679999999999998</c:v>
                </c:pt>
                <c:pt idx="6722">
                  <c:v>7.2679999999999998</c:v>
                </c:pt>
                <c:pt idx="6723">
                  <c:v>7.2679999999999998</c:v>
                </c:pt>
                <c:pt idx="6724">
                  <c:v>7.2679999999999998</c:v>
                </c:pt>
                <c:pt idx="6725">
                  <c:v>7.2679999999999998</c:v>
                </c:pt>
                <c:pt idx="6726">
                  <c:v>7.2679999999999998</c:v>
                </c:pt>
                <c:pt idx="6727">
                  <c:v>7.2679999999999998</c:v>
                </c:pt>
                <c:pt idx="6728">
                  <c:v>7.2679999999999998</c:v>
                </c:pt>
                <c:pt idx="6729">
                  <c:v>7.2679999999999998</c:v>
                </c:pt>
                <c:pt idx="6730">
                  <c:v>7.2679999999999998</c:v>
                </c:pt>
                <c:pt idx="6731">
                  <c:v>7.2679999999999998</c:v>
                </c:pt>
                <c:pt idx="6732">
                  <c:v>7.2679999999999998</c:v>
                </c:pt>
                <c:pt idx="6733">
                  <c:v>7.2679999999999998</c:v>
                </c:pt>
                <c:pt idx="6734">
                  <c:v>7.2679999999999998</c:v>
                </c:pt>
                <c:pt idx="6735">
                  <c:v>7.2679999999999998</c:v>
                </c:pt>
                <c:pt idx="6736">
                  <c:v>7.2679999999999998</c:v>
                </c:pt>
                <c:pt idx="6737">
                  <c:v>7.2679999999999998</c:v>
                </c:pt>
                <c:pt idx="6738">
                  <c:v>7.2679999999999998</c:v>
                </c:pt>
                <c:pt idx="6739">
                  <c:v>7.2679999999999998</c:v>
                </c:pt>
                <c:pt idx="6740">
                  <c:v>7.2679999999999998</c:v>
                </c:pt>
                <c:pt idx="6741">
                  <c:v>7.2679999999999998</c:v>
                </c:pt>
                <c:pt idx="6742">
                  <c:v>7.2720000000000002</c:v>
                </c:pt>
                <c:pt idx="6743">
                  <c:v>7.3079999999999998</c:v>
                </c:pt>
                <c:pt idx="6744">
                  <c:v>7.3079999999999998</c:v>
                </c:pt>
                <c:pt idx="6745">
                  <c:v>7.3079999999999998</c:v>
                </c:pt>
                <c:pt idx="6746">
                  <c:v>7.3079999999999998</c:v>
                </c:pt>
                <c:pt idx="6747">
                  <c:v>7.3079999999999998</c:v>
                </c:pt>
                <c:pt idx="6748">
                  <c:v>7.3079999999999998</c:v>
                </c:pt>
                <c:pt idx="6749">
                  <c:v>7.3079999999999998</c:v>
                </c:pt>
                <c:pt idx="6750">
                  <c:v>7.3079999999999998</c:v>
                </c:pt>
                <c:pt idx="6751">
                  <c:v>7.3079999999999998</c:v>
                </c:pt>
                <c:pt idx="6752">
                  <c:v>7.3079999999999998</c:v>
                </c:pt>
                <c:pt idx="6753">
                  <c:v>7.3079999999999998</c:v>
                </c:pt>
                <c:pt idx="6754">
                  <c:v>7.3079999999999998</c:v>
                </c:pt>
                <c:pt idx="6755">
                  <c:v>7.3079999999999998</c:v>
                </c:pt>
                <c:pt idx="6756">
                  <c:v>7.3079999999999998</c:v>
                </c:pt>
                <c:pt idx="6757">
                  <c:v>7.3079999999999998</c:v>
                </c:pt>
                <c:pt idx="6758">
                  <c:v>7.3079999999999998</c:v>
                </c:pt>
                <c:pt idx="6759">
                  <c:v>7.3079999999999998</c:v>
                </c:pt>
                <c:pt idx="6760">
                  <c:v>7.3079999999999998</c:v>
                </c:pt>
                <c:pt idx="6761">
                  <c:v>7.3079999999999998</c:v>
                </c:pt>
                <c:pt idx="6762">
                  <c:v>7.3079999999999998</c:v>
                </c:pt>
                <c:pt idx="6763">
                  <c:v>7.3079999999999998</c:v>
                </c:pt>
                <c:pt idx="6764">
                  <c:v>7.3079999999999998</c:v>
                </c:pt>
                <c:pt idx="6765">
                  <c:v>7.3079999999999998</c:v>
                </c:pt>
                <c:pt idx="6766">
                  <c:v>7.3079999999999998</c:v>
                </c:pt>
                <c:pt idx="6767">
                  <c:v>7.3079999999999998</c:v>
                </c:pt>
                <c:pt idx="6768">
                  <c:v>7.3079999999999998</c:v>
                </c:pt>
                <c:pt idx="6769">
                  <c:v>7.3079999999999998</c:v>
                </c:pt>
                <c:pt idx="6770">
                  <c:v>7.3079999999999998</c:v>
                </c:pt>
                <c:pt idx="6771">
                  <c:v>7.3079999999999998</c:v>
                </c:pt>
                <c:pt idx="6772">
                  <c:v>7.3079999999999998</c:v>
                </c:pt>
                <c:pt idx="6773">
                  <c:v>7.3079999999999998</c:v>
                </c:pt>
                <c:pt idx="6774">
                  <c:v>7.3079999999999998</c:v>
                </c:pt>
                <c:pt idx="6775">
                  <c:v>7.3079999999999998</c:v>
                </c:pt>
                <c:pt idx="6776">
                  <c:v>7.3419999999999996</c:v>
                </c:pt>
                <c:pt idx="6777">
                  <c:v>7.3479999999999999</c:v>
                </c:pt>
                <c:pt idx="6778">
                  <c:v>7.3479999999999999</c:v>
                </c:pt>
                <c:pt idx="6779">
                  <c:v>7.3479999999999999</c:v>
                </c:pt>
                <c:pt idx="6780">
                  <c:v>7.3479999999999999</c:v>
                </c:pt>
                <c:pt idx="6781">
                  <c:v>7.3479999999999999</c:v>
                </c:pt>
                <c:pt idx="6782">
                  <c:v>7.3479999999999999</c:v>
                </c:pt>
                <c:pt idx="6783">
                  <c:v>7.3479999999999999</c:v>
                </c:pt>
                <c:pt idx="6784">
                  <c:v>7.3479999999999999</c:v>
                </c:pt>
                <c:pt idx="6785">
                  <c:v>7.3479999999999999</c:v>
                </c:pt>
                <c:pt idx="6786">
                  <c:v>7.3479999999999999</c:v>
                </c:pt>
                <c:pt idx="6787">
                  <c:v>7.3479999999999999</c:v>
                </c:pt>
                <c:pt idx="6788">
                  <c:v>7.3479999999999999</c:v>
                </c:pt>
                <c:pt idx="6789">
                  <c:v>7.3479999999999999</c:v>
                </c:pt>
                <c:pt idx="6790">
                  <c:v>7.3479999999999999</c:v>
                </c:pt>
                <c:pt idx="6791">
                  <c:v>7.3479999999999999</c:v>
                </c:pt>
                <c:pt idx="6792">
                  <c:v>7.3479999999999999</c:v>
                </c:pt>
                <c:pt idx="6793">
                  <c:v>7.3479999999999999</c:v>
                </c:pt>
                <c:pt idx="6794">
                  <c:v>7.3479999999999999</c:v>
                </c:pt>
                <c:pt idx="6795">
                  <c:v>7.3479999999999999</c:v>
                </c:pt>
                <c:pt idx="6796">
                  <c:v>7.3479999999999999</c:v>
                </c:pt>
                <c:pt idx="6797">
                  <c:v>7.3479999999999999</c:v>
                </c:pt>
                <c:pt idx="6798">
                  <c:v>7.3479999999999999</c:v>
                </c:pt>
                <c:pt idx="6799">
                  <c:v>7.3479999999999999</c:v>
                </c:pt>
                <c:pt idx="6800">
                  <c:v>7.3479999999999999</c:v>
                </c:pt>
                <c:pt idx="6801">
                  <c:v>7.3479999999999999</c:v>
                </c:pt>
                <c:pt idx="6802">
                  <c:v>7.3479999999999999</c:v>
                </c:pt>
                <c:pt idx="6803">
                  <c:v>7.3479999999999999</c:v>
                </c:pt>
                <c:pt idx="6804">
                  <c:v>7.3479999999999999</c:v>
                </c:pt>
                <c:pt idx="6805">
                  <c:v>7.3479999999999999</c:v>
                </c:pt>
                <c:pt idx="6806">
                  <c:v>7.3479999999999999</c:v>
                </c:pt>
                <c:pt idx="6807">
                  <c:v>7.3479999999999999</c:v>
                </c:pt>
                <c:pt idx="6808">
                  <c:v>7.3479999999999999</c:v>
                </c:pt>
                <c:pt idx="6809">
                  <c:v>7.3479999999999999</c:v>
                </c:pt>
                <c:pt idx="6810">
                  <c:v>7.3479999999999999</c:v>
                </c:pt>
                <c:pt idx="6811">
                  <c:v>7.39</c:v>
                </c:pt>
                <c:pt idx="6812">
                  <c:v>7.3919999999999986</c:v>
                </c:pt>
                <c:pt idx="6813">
                  <c:v>7.3919999999999986</c:v>
                </c:pt>
                <c:pt idx="6814">
                  <c:v>7.3919999999999986</c:v>
                </c:pt>
                <c:pt idx="6815">
                  <c:v>7.3919999999999986</c:v>
                </c:pt>
                <c:pt idx="6816">
                  <c:v>7.3919999999999986</c:v>
                </c:pt>
                <c:pt idx="6817">
                  <c:v>7.3919999999999986</c:v>
                </c:pt>
                <c:pt idx="6818">
                  <c:v>7.3919999999999986</c:v>
                </c:pt>
                <c:pt idx="6819">
                  <c:v>7.3919999999999986</c:v>
                </c:pt>
                <c:pt idx="6820">
                  <c:v>7.3919999999999986</c:v>
                </c:pt>
                <c:pt idx="6821">
                  <c:v>7.3919999999999986</c:v>
                </c:pt>
                <c:pt idx="6822">
                  <c:v>7.3919999999999986</c:v>
                </c:pt>
                <c:pt idx="6823">
                  <c:v>7.3919999999999986</c:v>
                </c:pt>
                <c:pt idx="6824">
                  <c:v>7.3919999999999986</c:v>
                </c:pt>
                <c:pt idx="6825">
                  <c:v>7.3919999999999986</c:v>
                </c:pt>
                <c:pt idx="6826">
                  <c:v>7.3919999999999986</c:v>
                </c:pt>
                <c:pt idx="6827">
                  <c:v>7.3919999999999986</c:v>
                </c:pt>
                <c:pt idx="6828">
                  <c:v>7.3919999999999986</c:v>
                </c:pt>
                <c:pt idx="6829">
                  <c:v>7.3919999999999986</c:v>
                </c:pt>
                <c:pt idx="6830">
                  <c:v>7.3919999999999986</c:v>
                </c:pt>
                <c:pt idx="6831">
                  <c:v>7.3919999999999986</c:v>
                </c:pt>
                <c:pt idx="6832">
                  <c:v>7.3919999999999986</c:v>
                </c:pt>
                <c:pt idx="6833">
                  <c:v>7.3919999999999986</c:v>
                </c:pt>
                <c:pt idx="6834">
                  <c:v>7.3919999999999986</c:v>
                </c:pt>
                <c:pt idx="6835">
                  <c:v>7.3919999999999986</c:v>
                </c:pt>
                <c:pt idx="6836">
                  <c:v>7.3919999999999986</c:v>
                </c:pt>
                <c:pt idx="6837">
                  <c:v>7.3919999999999986</c:v>
                </c:pt>
                <c:pt idx="6838">
                  <c:v>7.3919999999999986</c:v>
                </c:pt>
                <c:pt idx="6839">
                  <c:v>7.3919999999999986</c:v>
                </c:pt>
                <c:pt idx="6840">
                  <c:v>7.3919999999999986</c:v>
                </c:pt>
                <c:pt idx="6841">
                  <c:v>7.3919999999999986</c:v>
                </c:pt>
                <c:pt idx="6842">
                  <c:v>7.3919999999999986</c:v>
                </c:pt>
                <c:pt idx="6843">
                  <c:v>7.3919999999999986</c:v>
                </c:pt>
                <c:pt idx="6844">
                  <c:v>7.3919999999999986</c:v>
                </c:pt>
                <c:pt idx="6845">
                  <c:v>7.3919999999999986</c:v>
                </c:pt>
                <c:pt idx="6846">
                  <c:v>7.3919999999999986</c:v>
                </c:pt>
                <c:pt idx="6847">
                  <c:v>7.3919999999999986</c:v>
                </c:pt>
                <c:pt idx="6848">
                  <c:v>7.4160000000000004</c:v>
                </c:pt>
                <c:pt idx="6849">
                  <c:v>7.4320000000000004</c:v>
                </c:pt>
                <c:pt idx="6850">
                  <c:v>7.4320000000000004</c:v>
                </c:pt>
                <c:pt idx="6851">
                  <c:v>7.4320000000000004</c:v>
                </c:pt>
                <c:pt idx="6852">
                  <c:v>7.4320000000000004</c:v>
                </c:pt>
                <c:pt idx="6853">
                  <c:v>7.4320000000000004</c:v>
                </c:pt>
                <c:pt idx="6854">
                  <c:v>7.4320000000000004</c:v>
                </c:pt>
                <c:pt idx="6855">
                  <c:v>7.4320000000000004</c:v>
                </c:pt>
                <c:pt idx="6856">
                  <c:v>7.4320000000000004</c:v>
                </c:pt>
                <c:pt idx="6857">
                  <c:v>7.4320000000000004</c:v>
                </c:pt>
                <c:pt idx="6858">
                  <c:v>7.4320000000000004</c:v>
                </c:pt>
                <c:pt idx="6859">
                  <c:v>7.4320000000000004</c:v>
                </c:pt>
                <c:pt idx="6860">
                  <c:v>7.4320000000000004</c:v>
                </c:pt>
                <c:pt idx="6861">
                  <c:v>7.4320000000000004</c:v>
                </c:pt>
                <c:pt idx="6862">
                  <c:v>7.4320000000000004</c:v>
                </c:pt>
                <c:pt idx="6863">
                  <c:v>7.4320000000000004</c:v>
                </c:pt>
                <c:pt idx="6864">
                  <c:v>7.4320000000000004</c:v>
                </c:pt>
                <c:pt idx="6865">
                  <c:v>7.4320000000000004</c:v>
                </c:pt>
                <c:pt idx="6866">
                  <c:v>7.4320000000000004</c:v>
                </c:pt>
                <c:pt idx="6867">
                  <c:v>7.4320000000000004</c:v>
                </c:pt>
                <c:pt idx="6868">
                  <c:v>7.4320000000000004</c:v>
                </c:pt>
                <c:pt idx="6869">
                  <c:v>7.4320000000000004</c:v>
                </c:pt>
                <c:pt idx="6870">
                  <c:v>7.4320000000000004</c:v>
                </c:pt>
                <c:pt idx="6871">
                  <c:v>7.4320000000000004</c:v>
                </c:pt>
                <c:pt idx="6872">
                  <c:v>7.4320000000000004</c:v>
                </c:pt>
                <c:pt idx="6873">
                  <c:v>7.4320000000000004</c:v>
                </c:pt>
                <c:pt idx="6874">
                  <c:v>7.4320000000000004</c:v>
                </c:pt>
                <c:pt idx="6875">
                  <c:v>7.4320000000000004</c:v>
                </c:pt>
                <c:pt idx="6876">
                  <c:v>7.4320000000000004</c:v>
                </c:pt>
                <c:pt idx="6877">
                  <c:v>7.4320000000000004</c:v>
                </c:pt>
                <c:pt idx="6878">
                  <c:v>7.4320000000000004</c:v>
                </c:pt>
                <c:pt idx="6879">
                  <c:v>7.4320000000000004</c:v>
                </c:pt>
                <c:pt idx="6880">
                  <c:v>7.4320000000000004</c:v>
                </c:pt>
                <c:pt idx="6881">
                  <c:v>7.4320000000000004</c:v>
                </c:pt>
                <c:pt idx="6882">
                  <c:v>7.4320000000000004</c:v>
                </c:pt>
                <c:pt idx="6883">
                  <c:v>7.4539999999999997</c:v>
                </c:pt>
                <c:pt idx="6884">
                  <c:v>7.4740000000000002</c:v>
                </c:pt>
                <c:pt idx="6885">
                  <c:v>7.4740000000000002</c:v>
                </c:pt>
                <c:pt idx="6886">
                  <c:v>7.4740000000000002</c:v>
                </c:pt>
                <c:pt idx="6887">
                  <c:v>7.4740000000000002</c:v>
                </c:pt>
                <c:pt idx="6888">
                  <c:v>7.4740000000000002</c:v>
                </c:pt>
                <c:pt idx="6889">
                  <c:v>7.4740000000000002</c:v>
                </c:pt>
                <c:pt idx="6890">
                  <c:v>7.4740000000000002</c:v>
                </c:pt>
                <c:pt idx="6891">
                  <c:v>7.4740000000000002</c:v>
                </c:pt>
                <c:pt idx="6892">
                  <c:v>7.4740000000000002</c:v>
                </c:pt>
                <c:pt idx="6893">
                  <c:v>7.4740000000000002</c:v>
                </c:pt>
                <c:pt idx="6894">
                  <c:v>7.4740000000000002</c:v>
                </c:pt>
                <c:pt idx="6895">
                  <c:v>7.4740000000000002</c:v>
                </c:pt>
                <c:pt idx="6896">
                  <c:v>7.4740000000000002</c:v>
                </c:pt>
                <c:pt idx="6897">
                  <c:v>7.4740000000000002</c:v>
                </c:pt>
                <c:pt idx="6898">
                  <c:v>7.4740000000000002</c:v>
                </c:pt>
                <c:pt idx="6899">
                  <c:v>7.4740000000000002</c:v>
                </c:pt>
                <c:pt idx="6900">
                  <c:v>7.4740000000000002</c:v>
                </c:pt>
                <c:pt idx="6901">
                  <c:v>7.4740000000000002</c:v>
                </c:pt>
                <c:pt idx="6902">
                  <c:v>7.4740000000000002</c:v>
                </c:pt>
                <c:pt idx="6903">
                  <c:v>7.4740000000000002</c:v>
                </c:pt>
                <c:pt idx="6904">
                  <c:v>7.4740000000000002</c:v>
                </c:pt>
                <c:pt idx="6905">
                  <c:v>7.4740000000000002</c:v>
                </c:pt>
                <c:pt idx="6906">
                  <c:v>7.4740000000000002</c:v>
                </c:pt>
                <c:pt idx="6907">
                  <c:v>7.4740000000000002</c:v>
                </c:pt>
                <c:pt idx="6908">
                  <c:v>7.4740000000000002</c:v>
                </c:pt>
                <c:pt idx="6909">
                  <c:v>7.4740000000000002</c:v>
                </c:pt>
                <c:pt idx="6910">
                  <c:v>7.4740000000000002</c:v>
                </c:pt>
                <c:pt idx="6911">
                  <c:v>7.4740000000000002</c:v>
                </c:pt>
                <c:pt idx="6912">
                  <c:v>7.4740000000000002</c:v>
                </c:pt>
                <c:pt idx="6913">
                  <c:v>7.4740000000000002</c:v>
                </c:pt>
                <c:pt idx="6914">
                  <c:v>7.4740000000000002</c:v>
                </c:pt>
                <c:pt idx="6915">
                  <c:v>7.4740000000000002</c:v>
                </c:pt>
                <c:pt idx="6916">
                  <c:v>7.4740000000000002</c:v>
                </c:pt>
                <c:pt idx="6917">
                  <c:v>7.4740000000000002</c:v>
                </c:pt>
                <c:pt idx="6918">
                  <c:v>7.4740000000000002</c:v>
                </c:pt>
                <c:pt idx="6919">
                  <c:v>7.4740000000000002</c:v>
                </c:pt>
                <c:pt idx="6920">
                  <c:v>7.5119999999999996</c:v>
                </c:pt>
                <c:pt idx="6921">
                  <c:v>7.5139999999999976</c:v>
                </c:pt>
                <c:pt idx="6922">
                  <c:v>7.5139999999999976</c:v>
                </c:pt>
                <c:pt idx="6923">
                  <c:v>7.5139999999999976</c:v>
                </c:pt>
                <c:pt idx="6924">
                  <c:v>7.5139999999999976</c:v>
                </c:pt>
                <c:pt idx="6925">
                  <c:v>7.5139999999999976</c:v>
                </c:pt>
                <c:pt idx="6926">
                  <c:v>7.5139999999999976</c:v>
                </c:pt>
                <c:pt idx="6927">
                  <c:v>7.5139999999999976</c:v>
                </c:pt>
                <c:pt idx="6928">
                  <c:v>7.5139999999999976</c:v>
                </c:pt>
                <c:pt idx="6929">
                  <c:v>7.5139999999999976</c:v>
                </c:pt>
                <c:pt idx="6930">
                  <c:v>7.5139999999999976</c:v>
                </c:pt>
                <c:pt idx="6931">
                  <c:v>7.5139999999999976</c:v>
                </c:pt>
                <c:pt idx="6932">
                  <c:v>7.5139999999999976</c:v>
                </c:pt>
                <c:pt idx="6933">
                  <c:v>7.5139999999999976</c:v>
                </c:pt>
                <c:pt idx="6934">
                  <c:v>7.5139999999999976</c:v>
                </c:pt>
                <c:pt idx="6935">
                  <c:v>7.5139999999999976</c:v>
                </c:pt>
                <c:pt idx="6936">
                  <c:v>7.5139999999999976</c:v>
                </c:pt>
                <c:pt idx="6937">
                  <c:v>7.5139999999999976</c:v>
                </c:pt>
                <c:pt idx="6938">
                  <c:v>7.5139999999999976</c:v>
                </c:pt>
                <c:pt idx="6939">
                  <c:v>7.5139999999999976</c:v>
                </c:pt>
                <c:pt idx="6940">
                  <c:v>7.5139999999999976</c:v>
                </c:pt>
                <c:pt idx="6941">
                  <c:v>7.5139999999999976</c:v>
                </c:pt>
                <c:pt idx="6942">
                  <c:v>7.5139999999999976</c:v>
                </c:pt>
                <c:pt idx="6943">
                  <c:v>7.5139999999999976</c:v>
                </c:pt>
                <c:pt idx="6944">
                  <c:v>7.5139999999999976</c:v>
                </c:pt>
                <c:pt idx="6945">
                  <c:v>7.5139999999999976</c:v>
                </c:pt>
                <c:pt idx="6946">
                  <c:v>7.5139999999999976</c:v>
                </c:pt>
                <c:pt idx="6947">
                  <c:v>7.5139999999999976</c:v>
                </c:pt>
                <c:pt idx="6948">
                  <c:v>7.5139999999999976</c:v>
                </c:pt>
                <c:pt idx="6949">
                  <c:v>7.5139999999999976</c:v>
                </c:pt>
                <c:pt idx="6950">
                  <c:v>7.5139999999999976</c:v>
                </c:pt>
                <c:pt idx="6951">
                  <c:v>7.5139999999999976</c:v>
                </c:pt>
                <c:pt idx="6952">
                  <c:v>7.5139999999999976</c:v>
                </c:pt>
                <c:pt idx="6953">
                  <c:v>7.5139999999999976</c:v>
                </c:pt>
                <c:pt idx="6954">
                  <c:v>7.5539999999999976</c:v>
                </c:pt>
                <c:pt idx="6955">
                  <c:v>7.5539999999999976</c:v>
                </c:pt>
                <c:pt idx="6956">
                  <c:v>7.5539999999999976</c:v>
                </c:pt>
                <c:pt idx="6957">
                  <c:v>7.5539999999999976</c:v>
                </c:pt>
                <c:pt idx="6958">
                  <c:v>7.5539999999999976</c:v>
                </c:pt>
                <c:pt idx="6959">
                  <c:v>7.5539999999999976</c:v>
                </c:pt>
                <c:pt idx="6960">
                  <c:v>7.5539999999999976</c:v>
                </c:pt>
                <c:pt idx="6961">
                  <c:v>7.5539999999999976</c:v>
                </c:pt>
                <c:pt idx="6962">
                  <c:v>7.5539999999999976</c:v>
                </c:pt>
                <c:pt idx="6963">
                  <c:v>7.5539999999999976</c:v>
                </c:pt>
                <c:pt idx="6964">
                  <c:v>7.5539999999999976</c:v>
                </c:pt>
                <c:pt idx="6965">
                  <c:v>7.5539999999999976</c:v>
                </c:pt>
                <c:pt idx="6966">
                  <c:v>7.5539999999999976</c:v>
                </c:pt>
                <c:pt idx="6967">
                  <c:v>7.5539999999999976</c:v>
                </c:pt>
                <c:pt idx="6968">
                  <c:v>7.5539999999999976</c:v>
                </c:pt>
                <c:pt idx="6969">
                  <c:v>7.5539999999999976</c:v>
                </c:pt>
                <c:pt idx="6970">
                  <c:v>7.5539999999999976</c:v>
                </c:pt>
                <c:pt idx="6971">
                  <c:v>7.5539999999999976</c:v>
                </c:pt>
                <c:pt idx="6972">
                  <c:v>7.5539999999999976</c:v>
                </c:pt>
                <c:pt idx="6973">
                  <c:v>7.5539999999999976</c:v>
                </c:pt>
                <c:pt idx="6974">
                  <c:v>7.5539999999999976</c:v>
                </c:pt>
                <c:pt idx="6975">
                  <c:v>7.5539999999999976</c:v>
                </c:pt>
                <c:pt idx="6976">
                  <c:v>7.5539999999999976</c:v>
                </c:pt>
                <c:pt idx="6977">
                  <c:v>7.5539999999999976</c:v>
                </c:pt>
                <c:pt idx="6978">
                  <c:v>7.5539999999999976</c:v>
                </c:pt>
                <c:pt idx="6979">
                  <c:v>7.5539999999999976</c:v>
                </c:pt>
                <c:pt idx="6980">
                  <c:v>7.5539999999999976</c:v>
                </c:pt>
                <c:pt idx="6981">
                  <c:v>7.5539999999999976</c:v>
                </c:pt>
                <c:pt idx="6982">
                  <c:v>7.5539999999999976</c:v>
                </c:pt>
                <c:pt idx="6983">
                  <c:v>7.5539999999999976</c:v>
                </c:pt>
                <c:pt idx="6984">
                  <c:v>7.5539999999999976</c:v>
                </c:pt>
                <c:pt idx="6985">
                  <c:v>7.5539999999999976</c:v>
                </c:pt>
                <c:pt idx="6986">
                  <c:v>7.5539999999999976</c:v>
                </c:pt>
                <c:pt idx="6987">
                  <c:v>7.5839999999999996</c:v>
                </c:pt>
                <c:pt idx="6988">
                  <c:v>7.5939999999999994</c:v>
                </c:pt>
                <c:pt idx="6989">
                  <c:v>7.5939999999999994</c:v>
                </c:pt>
                <c:pt idx="6990">
                  <c:v>7.5939999999999994</c:v>
                </c:pt>
                <c:pt idx="6991">
                  <c:v>7.5939999999999994</c:v>
                </c:pt>
                <c:pt idx="6992">
                  <c:v>7.5939999999999994</c:v>
                </c:pt>
                <c:pt idx="6993">
                  <c:v>7.5939999999999994</c:v>
                </c:pt>
                <c:pt idx="6994">
                  <c:v>7.5939999999999994</c:v>
                </c:pt>
                <c:pt idx="6995">
                  <c:v>7.5939999999999994</c:v>
                </c:pt>
                <c:pt idx="6996">
                  <c:v>7.5939999999999994</c:v>
                </c:pt>
                <c:pt idx="6997">
                  <c:v>7.5939999999999994</c:v>
                </c:pt>
                <c:pt idx="6998">
                  <c:v>7.5939999999999994</c:v>
                </c:pt>
                <c:pt idx="6999">
                  <c:v>7.5939999999999994</c:v>
                </c:pt>
                <c:pt idx="7000">
                  <c:v>7.5939999999999994</c:v>
                </c:pt>
                <c:pt idx="7001">
                  <c:v>7.5939999999999994</c:v>
                </c:pt>
                <c:pt idx="7002">
                  <c:v>7.5939999999999994</c:v>
                </c:pt>
                <c:pt idx="7003">
                  <c:v>7.5939999999999994</c:v>
                </c:pt>
                <c:pt idx="7004">
                  <c:v>7.5939999999999994</c:v>
                </c:pt>
                <c:pt idx="7005">
                  <c:v>7.5939999999999994</c:v>
                </c:pt>
                <c:pt idx="7006">
                  <c:v>7.5939999999999994</c:v>
                </c:pt>
                <c:pt idx="7007">
                  <c:v>7.5939999999999994</c:v>
                </c:pt>
                <c:pt idx="7008">
                  <c:v>7.5939999999999994</c:v>
                </c:pt>
                <c:pt idx="7009">
                  <c:v>7.5939999999999994</c:v>
                </c:pt>
                <c:pt idx="7010">
                  <c:v>7.5939999999999994</c:v>
                </c:pt>
                <c:pt idx="7011">
                  <c:v>7.5939999999999994</c:v>
                </c:pt>
                <c:pt idx="7012">
                  <c:v>7.5939999999999994</c:v>
                </c:pt>
                <c:pt idx="7013">
                  <c:v>7.5939999999999994</c:v>
                </c:pt>
                <c:pt idx="7014">
                  <c:v>7.5939999999999994</c:v>
                </c:pt>
                <c:pt idx="7015">
                  <c:v>7.5939999999999994</c:v>
                </c:pt>
                <c:pt idx="7016">
                  <c:v>7.5939999999999994</c:v>
                </c:pt>
                <c:pt idx="7017">
                  <c:v>7.5939999999999994</c:v>
                </c:pt>
                <c:pt idx="7018">
                  <c:v>7.5939999999999994</c:v>
                </c:pt>
                <c:pt idx="7019">
                  <c:v>7.5939999999999994</c:v>
                </c:pt>
                <c:pt idx="7020">
                  <c:v>7.5939999999999994</c:v>
                </c:pt>
                <c:pt idx="7021">
                  <c:v>7.5960000000000001</c:v>
                </c:pt>
                <c:pt idx="7022">
                  <c:v>7.6360000000000001</c:v>
                </c:pt>
                <c:pt idx="7023">
                  <c:v>7.6360000000000001</c:v>
                </c:pt>
                <c:pt idx="7024">
                  <c:v>7.6360000000000001</c:v>
                </c:pt>
                <c:pt idx="7025">
                  <c:v>7.6360000000000001</c:v>
                </c:pt>
                <c:pt idx="7026">
                  <c:v>7.6360000000000001</c:v>
                </c:pt>
                <c:pt idx="7027">
                  <c:v>7.6360000000000001</c:v>
                </c:pt>
                <c:pt idx="7028">
                  <c:v>7.6360000000000001</c:v>
                </c:pt>
                <c:pt idx="7029">
                  <c:v>7.6360000000000001</c:v>
                </c:pt>
                <c:pt idx="7030">
                  <c:v>7.6360000000000001</c:v>
                </c:pt>
                <c:pt idx="7031">
                  <c:v>7.6360000000000001</c:v>
                </c:pt>
                <c:pt idx="7032">
                  <c:v>7.6360000000000001</c:v>
                </c:pt>
                <c:pt idx="7033">
                  <c:v>7.6360000000000001</c:v>
                </c:pt>
                <c:pt idx="7034">
                  <c:v>7.6360000000000001</c:v>
                </c:pt>
                <c:pt idx="7035">
                  <c:v>7.6360000000000001</c:v>
                </c:pt>
                <c:pt idx="7036">
                  <c:v>7.6360000000000001</c:v>
                </c:pt>
                <c:pt idx="7037">
                  <c:v>7.6360000000000001</c:v>
                </c:pt>
                <c:pt idx="7038">
                  <c:v>7.6360000000000001</c:v>
                </c:pt>
                <c:pt idx="7039">
                  <c:v>7.6360000000000001</c:v>
                </c:pt>
                <c:pt idx="7040">
                  <c:v>7.6360000000000001</c:v>
                </c:pt>
                <c:pt idx="7041">
                  <c:v>7.6360000000000001</c:v>
                </c:pt>
                <c:pt idx="7042">
                  <c:v>7.6360000000000001</c:v>
                </c:pt>
                <c:pt idx="7043">
                  <c:v>7.6360000000000001</c:v>
                </c:pt>
                <c:pt idx="7044">
                  <c:v>7.6360000000000001</c:v>
                </c:pt>
                <c:pt idx="7045">
                  <c:v>7.6360000000000001</c:v>
                </c:pt>
                <c:pt idx="7046">
                  <c:v>7.6360000000000001</c:v>
                </c:pt>
                <c:pt idx="7047">
                  <c:v>7.6360000000000001</c:v>
                </c:pt>
                <c:pt idx="7048">
                  <c:v>7.6360000000000001</c:v>
                </c:pt>
                <c:pt idx="7049">
                  <c:v>7.6360000000000001</c:v>
                </c:pt>
                <c:pt idx="7050">
                  <c:v>7.6360000000000001</c:v>
                </c:pt>
                <c:pt idx="7051">
                  <c:v>7.6360000000000001</c:v>
                </c:pt>
                <c:pt idx="7052">
                  <c:v>7.6360000000000001</c:v>
                </c:pt>
                <c:pt idx="7053">
                  <c:v>7.6360000000000001</c:v>
                </c:pt>
                <c:pt idx="7054">
                  <c:v>7.6360000000000001</c:v>
                </c:pt>
                <c:pt idx="7055">
                  <c:v>7.6360000000000001</c:v>
                </c:pt>
                <c:pt idx="7056">
                  <c:v>7.6360000000000001</c:v>
                </c:pt>
                <c:pt idx="7057">
                  <c:v>7.6360000000000001</c:v>
                </c:pt>
                <c:pt idx="7058">
                  <c:v>7.6419999999999977</c:v>
                </c:pt>
                <c:pt idx="7059">
                  <c:v>7.68</c:v>
                </c:pt>
                <c:pt idx="7060">
                  <c:v>7.68</c:v>
                </c:pt>
                <c:pt idx="7061">
                  <c:v>7.68</c:v>
                </c:pt>
                <c:pt idx="7062">
                  <c:v>7.68</c:v>
                </c:pt>
                <c:pt idx="7063">
                  <c:v>7.68</c:v>
                </c:pt>
                <c:pt idx="7064">
                  <c:v>7.68</c:v>
                </c:pt>
                <c:pt idx="7065">
                  <c:v>7.68</c:v>
                </c:pt>
                <c:pt idx="7066">
                  <c:v>7.68</c:v>
                </c:pt>
                <c:pt idx="7067">
                  <c:v>7.68</c:v>
                </c:pt>
                <c:pt idx="7068">
                  <c:v>7.68</c:v>
                </c:pt>
                <c:pt idx="7069">
                  <c:v>7.68</c:v>
                </c:pt>
                <c:pt idx="7070">
                  <c:v>7.68</c:v>
                </c:pt>
                <c:pt idx="7071">
                  <c:v>7.68</c:v>
                </c:pt>
                <c:pt idx="7072">
                  <c:v>7.68</c:v>
                </c:pt>
                <c:pt idx="7073">
                  <c:v>7.68</c:v>
                </c:pt>
                <c:pt idx="7074">
                  <c:v>7.68</c:v>
                </c:pt>
                <c:pt idx="7075">
                  <c:v>7.68</c:v>
                </c:pt>
                <c:pt idx="7076">
                  <c:v>7.68</c:v>
                </c:pt>
                <c:pt idx="7077">
                  <c:v>7.68</c:v>
                </c:pt>
                <c:pt idx="7078">
                  <c:v>7.68</c:v>
                </c:pt>
                <c:pt idx="7079">
                  <c:v>7.68</c:v>
                </c:pt>
                <c:pt idx="7080">
                  <c:v>7.68</c:v>
                </c:pt>
                <c:pt idx="7081">
                  <c:v>7.68</c:v>
                </c:pt>
                <c:pt idx="7082">
                  <c:v>7.68</c:v>
                </c:pt>
                <c:pt idx="7083">
                  <c:v>7.68</c:v>
                </c:pt>
                <c:pt idx="7084">
                  <c:v>7.68</c:v>
                </c:pt>
                <c:pt idx="7085">
                  <c:v>7.68</c:v>
                </c:pt>
                <c:pt idx="7086">
                  <c:v>7.68</c:v>
                </c:pt>
                <c:pt idx="7087">
                  <c:v>7.68</c:v>
                </c:pt>
                <c:pt idx="7088">
                  <c:v>7.68</c:v>
                </c:pt>
                <c:pt idx="7089">
                  <c:v>7.68</c:v>
                </c:pt>
                <c:pt idx="7090">
                  <c:v>7.68</c:v>
                </c:pt>
                <c:pt idx="7091">
                  <c:v>7.68</c:v>
                </c:pt>
                <c:pt idx="7092">
                  <c:v>7.68</c:v>
                </c:pt>
                <c:pt idx="7093">
                  <c:v>7.68</c:v>
                </c:pt>
                <c:pt idx="7094">
                  <c:v>7.68</c:v>
                </c:pt>
                <c:pt idx="7095">
                  <c:v>7.68</c:v>
                </c:pt>
                <c:pt idx="7096">
                  <c:v>7.68</c:v>
                </c:pt>
                <c:pt idx="7097">
                  <c:v>7.68</c:v>
                </c:pt>
                <c:pt idx="7098">
                  <c:v>7.68</c:v>
                </c:pt>
                <c:pt idx="7099">
                  <c:v>7.71</c:v>
                </c:pt>
                <c:pt idx="7100">
                  <c:v>7.7219999999999986</c:v>
                </c:pt>
                <c:pt idx="7101">
                  <c:v>7.7219999999999986</c:v>
                </c:pt>
                <c:pt idx="7102">
                  <c:v>7.7219999999999986</c:v>
                </c:pt>
                <c:pt idx="7103">
                  <c:v>7.7219999999999986</c:v>
                </c:pt>
                <c:pt idx="7104">
                  <c:v>7.7219999999999986</c:v>
                </c:pt>
                <c:pt idx="7105">
                  <c:v>7.7219999999999986</c:v>
                </c:pt>
                <c:pt idx="7106">
                  <c:v>7.7219999999999986</c:v>
                </c:pt>
                <c:pt idx="7107">
                  <c:v>7.7219999999999986</c:v>
                </c:pt>
                <c:pt idx="7108">
                  <c:v>7.7219999999999986</c:v>
                </c:pt>
                <c:pt idx="7109">
                  <c:v>7.7219999999999986</c:v>
                </c:pt>
                <c:pt idx="7110">
                  <c:v>7.7219999999999986</c:v>
                </c:pt>
                <c:pt idx="7111">
                  <c:v>7.7219999999999986</c:v>
                </c:pt>
                <c:pt idx="7112">
                  <c:v>7.7219999999999986</c:v>
                </c:pt>
                <c:pt idx="7113">
                  <c:v>7.7219999999999986</c:v>
                </c:pt>
                <c:pt idx="7114">
                  <c:v>7.7219999999999986</c:v>
                </c:pt>
                <c:pt idx="7115">
                  <c:v>7.7219999999999986</c:v>
                </c:pt>
                <c:pt idx="7116">
                  <c:v>7.7219999999999986</c:v>
                </c:pt>
                <c:pt idx="7117">
                  <c:v>7.7219999999999986</c:v>
                </c:pt>
                <c:pt idx="7118">
                  <c:v>7.7219999999999986</c:v>
                </c:pt>
                <c:pt idx="7119">
                  <c:v>7.7219999999999986</c:v>
                </c:pt>
                <c:pt idx="7120">
                  <c:v>7.7219999999999986</c:v>
                </c:pt>
                <c:pt idx="7121">
                  <c:v>7.7219999999999986</c:v>
                </c:pt>
                <c:pt idx="7122">
                  <c:v>7.7219999999999986</c:v>
                </c:pt>
                <c:pt idx="7123">
                  <c:v>7.7219999999999986</c:v>
                </c:pt>
                <c:pt idx="7124">
                  <c:v>7.7219999999999986</c:v>
                </c:pt>
                <c:pt idx="7125">
                  <c:v>7.7219999999999986</c:v>
                </c:pt>
                <c:pt idx="7126">
                  <c:v>7.7219999999999986</c:v>
                </c:pt>
                <c:pt idx="7127">
                  <c:v>7.7219999999999986</c:v>
                </c:pt>
                <c:pt idx="7128">
                  <c:v>7.7219999999999986</c:v>
                </c:pt>
                <c:pt idx="7129">
                  <c:v>7.7219999999999986</c:v>
                </c:pt>
                <c:pt idx="7130">
                  <c:v>7.7219999999999986</c:v>
                </c:pt>
                <c:pt idx="7131">
                  <c:v>7.7219999999999986</c:v>
                </c:pt>
                <c:pt idx="7132">
                  <c:v>7.7219999999999986</c:v>
                </c:pt>
                <c:pt idx="7133">
                  <c:v>7.7219999999999986</c:v>
                </c:pt>
                <c:pt idx="7134">
                  <c:v>7.7219999999999986</c:v>
                </c:pt>
                <c:pt idx="7135">
                  <c:v>7.7219999999999986</c:v>
                </c:pt>
                <c:pt idx="7136">
                  <c:v>7.75</c:v>
                </c:pt>
                <c:pt idx="7137">
                  <c:v>7.7619999999999987</c:v>
                </c:pt>
                <c:pt idx="7138">
                  <c:v>7.7619999999999987</c:v>
                </c:pt>
                <c:pt idx="7139">
                  <c:v>7.7619999999999987</c:v>
                </c:pt>
                <c:pt idx="7140">
                  <c:v>7.7619999999999987</c:v>
                </c:pt>
                <c:pt idx="7141">
                  <c:v>7.7619999999999987</c:v>
                </c:pt>
                <c:pt idx="7142">
                  <c:v>7.7619999999999987</c:v>
                </c:pt>
                <c:pt idx="7143">
                  <c:v>7.7619999999999987</c:v>
                </c:pt>
                <c:pt idx="7144">
                  <c:v>7.7619999999999987</c:v>
                </c:pt>
                <c:pt idx="7145">
                  <c:v>7.7619999999999987</c:v>
                </c:pt>
                <c:pt idx="7146">
                  <c:v>7.7619999999999987</c:v>
                </c:pt>
                <c:pt idx="7147">
                  <c:v>7.7619999999999987</c:v>
                </c:pt>
                <c:pt idx="7148">
                  <c:v>7.7619999999999987</c:v>
                </c:pt>
                <c:pt idx="7149">
                  <c:v>7.7619999999999987</c:v>
                </c:pt>
                <c:pt idx="7150">
                  <c:v>7.7619999999999987</c:v>
                </c:pt>
                <c:pt idx="7151">
                  <c:v>7.7619999999999987</c:v>
                </c:pt>
                <c:pt idx="7152">
                  <c:v>7.7619999999999987</c:v>
                </c:pt>
                <c:pt idx="7153">
                  <c:v>7.7619999999999987</c:v>
                </c:pt>
                <c:pt idx="7154">
                  <c:v>7.7619999999999987</c:v>
                </c:pt>
                <c:pt idx="7155">
                  <c:v>7.7619999999999987</c:v>
                </c:pt>
                <c:pt idx="7156">
                  <c:v>7.7619999999999987</c:v>
                </c:pt>
                <c:pt idx="7157">
                  <c:v>7.7619999999999987</c:v>
                </c:pt>
                <c:pt idx="7158">
                  <c:v>7.7619999999999987</c:v>
                </c:pt>
                <c:pt idx="7159">
                  <c:v>7.7619999999999987</c:v>
                </c:pt>
                <c:pt idx="7160">
                  <c:v>7.7619999999999987</c:v>
                </c:pt>
                <c:pt idx="7161">
                  <c:v>7.7619999999999987</c:v>
                </c:pt>
                <c:pt idx="7162">
                  <c:v>7.7619999999999987</c:v>
                </c:pt>
                <c:pt idx="7163">
                  <c:v>7.7619999999999987</c:v>
                </c:pt>
                <c:pt idx="7164">
                  <c:v>7.7619999999999987</c:v>
                </c:pt>
                <c:pt idx="7165">
                  <c:v>7.7619999999999987</c:v>
                </c:pt>
                <c:pt idx="7166">
                  <c:v>7.7619999999999987</c:v>
                </c:pt>
                <c:pt idx="7167">
                  <c:v>7.7619999999999987</c:v>
                </c:pt>
                <c:pt idx="7168">
                  <c:v>7.7619999999999987</c:v>
                </c:pt>
                <c:pt idx="7169">
                  <c:v>7.7619999999999987</c:v>
                </c:pt>
                <c:pt idx="7170">
                  <c:v>7.7619999999999987</c:v>
                </c:pt>
                <c:pt idx="7171">
                  <c:v>7.7619999999999987</c:v>
                </c:pt>
                <c:pt idx="7172">
                  <c:v>7.7880000000000003</c:v>
                </c:pt>
                <c:pt idx="7173">
                  <c:v>7.8019999999999996</c:v>
                </c:pt>
                <c:pt idx="7174">
                  <c:v>7.8019999999999996</c:v>
                </c:pt>
                <c:pt idx="7175">
                  <c:v>7.8019999999999996</c:v>
                </c:pt>
                <c:pt idx="7176">
                  <c:v>7.8019999999999996</c:v>
                </c:pt>
                <c:pt idx="7177">
                  <c:v>7.8019999999999996</c:v>
                </c:pt>
                <c:pt idx="7178">
                  <c:v>7.8019999999999996</c:v>
                </c:pt>
                <c:pt idx="7179">
                  <c:v>7.8019999999999996</c:v>
                </c:pt>
                <c:pt idx="7180">
                  <c:v>7.8019999999999996</c:v>
                </c:pt>
                <c:pt idx="7181">
                  <c:v>7.8019999999999996</c:v>
                </c:pt>
                <c:pt idx="7182">
                  <c:v>7.8019999999999996</c:v>
                </c:pt>
                <c:pt idx="7183">
                  <c:v>7.8019999999999996</c:v>
                </c:pt>
                <c:pt idx="7184">
                  <c:v>7.8019999999999996</c:v>
                </c:pt>
                <c:pt idx="7185">
                  <c:v>7.8019999999999996</c:v>
                </c:pt>
                <c:pt idx="7186">
                  <c:v>7.8019999999999996</c:v>
                </c:pt>
                <c:pt idx="7187">
                  <c:v>7.8019999999999996</c:v>
                </c:pt>
                <c:pt idx="7188">
                  <c:v>7.8019999999999996</c:v>
                </c:pt>
                <c:pt idx="7189">
                  <c:v>7.8019999999999996</c:v>
                </c:pt>
                <c:pt idx="7190">
                  <c:v>7.8019999999999996</c:v>
                </c:pt>
                <c:pt idx="7191">
                  <c:v>7.8019999999999996</c:v>
                </c:pt>
                <c:pt idx="7192">
                  <c:v>7.8019999999999996</c:v>
                </c:pt>
                <c:pt idx="7193">
                  <c:v>7.8019999999999996</c:v>
                </c:pt>
                <c:pt idx="7194">
                  <c:v>7.8019999999999996</c:v>
                </c:pt>
                <c:pt idx="7195">
                  <c:v>7.8019999999999996</c:v>
                </c:pt>
                <c:pt idx="7196">
                  <c:v>7.8019999999999996</c:v>
                </c:pt>
                <c:pt idx="7197">
                  <c:v>7.8019999999999996</c:v>
                </c:pt>
                <c:pt idx="7198">
                  <c:v>7.8019999999999996</c:v>
                </c:pt>
                <c:pt idx="7199">
                  <c:v>7.8019999999999996</c:v>
                </c:pt>
                <c:pt idx="7200">
                  <c:v>7.8019999999999996</c:v>
                </c:pt>
                <c:pt idx="7201">
                  <c:v>7.8019999999999996</c:v>
                </c:pt>
                <c:pt idx="7202">
                  <c:v>7.8019999999999996</c:v>
                </c:pt>
                <c:pt idx="7203">
                  <c:v>7.8019999999999996</c:v>
                </c:pt>
                <c:pt idx="7204">
                  <c:v>7.8019999999999996</c:v>
                </c:pt>
                <c:pt idx="7205">
                  <c:v>7.8019999999999996</c:v>
                </c:pt>
                <c:pt idx="7206">
                  <c:v>7.8019999999999996</c:v>
                </c:pt>
                <c:pt idx="7207">
                  <c:v>7.8019999999999996</c:v>
                </c:pt>
                <c:pt idx="7208">
                  <c:v>7.8439999999999976</c:v>
                </c:pt>
                <c:pt idx="7209">
                  <c:v>7.8439999999999976</c:v>
                </c:pt>
                <c:pt idx="7210">
                  <c:v>7.8439999999999976</c:v>
                </c:pt>
                <c:pt idx="7211">
                  <c:v>7.8439999999999976</c:v>
                </c:pt>
                <c:pt idx="7212">
                  <c:v>7.8439999999999976</c:v>
                </c:pt>
                <c:pt idx="7213">
                  <c:v>7.8439999999999976</c:v>
                </c:pt>
                <c:pt idx="7214">
                  <c:v>7.8439999999999976</c:v>
                </c:pt>
                <c:pt idx="7215">
                  <c:v>7.8439999999999976</c:v>
                </c:pt>
                <c:pt idx="7216">
                  <c:v>7.8439999999999976</c:v>
                </c:pt>
                <c:pt idx="7217">
                  <c:v>7.8439999999999976</c:v>
                </c:pt>
                <c:pt idx="7218">
                  <c:v>7.8439999999999976</c:v>
                </c:pt>
                <c:pt idx="7219">
                  <c:v>7.8439999999999976</c:v>
                </c:pt>
                <c:pt idx="7220">
                  <c:v>7.8439999999999976</c:v>
                </c:pt>
                <c:pt idx="7221">
                  <c:v>7.8439999999999976</c:v>
                </c:pt>
                <c:pt idx="7222">
                  <c:v>7.8439999999999976</c:v>
                </c:pt>
                <c:pt idx="7223">
                  <c:v>7.8439999999999976</c:v>
                </c:pt>
                <c:pt idx="7224">
                  <c:v>7.8439999999999976</c:v>
                </c:pt>
                <c:pt idx="7225">
                  <c:v>7.8439999999999976</c:v>
                </c:pt>
                <c:pt idx="7226">
                  <c:v>7.8439999999999976</c:v>
                </c:pt>
                <c:pt idx="7227">
                  <c:v>7.8439999999999976</c:v>
                </c:pt>
                <c:pt idx="7228">
                  <c:v>7.8439999999999976</c:v>
                </c:pt>
                <c:pt idx="7229">
                  <c:v>7.8439999999999976</c:v>
                </c:pt>
                <c:pt idx="7230">
                  <c:v>7.8439999999999976</c:v>
                </c:pt>
                <c:pt idx="7231">
                  <c:v>7.8439999999999976</c:v>
                </c:pt>
                <c:pt idx="7232">
                  <c:v>7.8439999999999976</c:v>
                </c:pt>
                <c:pt idx="7233">
                  <c:v>7.8439999999999976</c:v>
                </c:pt>
                <c:pt idx="7234">
                  <c:v>7.8439999999999976</c:v>
                </c:pt>
                <c:pt idx="7235">
                  <c:v>7.8439999999999976</c:v>
                </c:pt>
                <c:pt idx="7236">
                  <c:v>7.8439999999999976</c:v>
                </c:pt>
                <c:pt idx="7237">
                  <c:v>7.8439999999999976</c:v>
                </c:pt>
                <c:pt idx="7238">
                  <c:v>7.8439999999999976</c:v>
                </c:pt>
                <c:pt idx="7239">
                  <c:v>7.8439999999999976</c:v>
                </c:pt>
                <c:pt idx="7240">
                  <c:v>7.8439999999999976</c:v>
                </c:pt>
                <c:pt idx="7241">
                  <c:v>7.8439999999999976</c:v>
                </c:pt>
                <c:pt idx="7242">
                  <c:v>7.8439999999999976</c:v>
                </c:pt>
                <c:pt idx="7243">
                  <c:v>7.8439999999999976</c:v>
                </c:pt>
                <c:pt idx="7244">
                  <c:v>7.8439999999999976</c:v>
                </c:pt>
                <c:pt idx="7245">
                  <c:v>7.8639999999999937</c:v>
                </c:pt>
                <c:pt idx="7246">
                  <c:v>7.8860000000000001</c:v>
                </c:pt>
                <c:pt idx="7247">
                  <c:v>7.8860000000000001</c:v>
                </c:pt>
                <c:pt idx="7248">
                  <c:v>7.8860000000000001</c:v>
                </c:pt>
                <c:pt idx="7249">
                  <c:v>7.8860000000000001</c:v>
                </c:pt>
                <c:pt idx="7250">
                  <c:v>7.8860000000000001</c:v>
                </c:pt>
                <c:pt idx="7251">
                  <c:v>7.8860000000000001</c:v>
                </c:pt>
                <c:pt idx="7252">
                  <c:v>7.8860000000000001</c:v>
                </c:pt>
                <c:pt idx="7253">
                  <c:v>7.8860000000000001</c:v>
                </c:pt>
                <c:pt idx="7254">
                  <c:v>7.8860000000000001</c:v>
                </c:pt>
                <c:pt idx="7255">
                  <c:v>7.8860000000000001</c:v>
                </c:pt>
                <c:pt idx="7256">
                  <c:v>7.8860000000000001</c:v>
                </c:pt>
                <c:pt idx="7257">
                  <c:v>7.8860000000000001</c:v>
                </c:pt>
                <c:pt idx="7258">
                  <c:v>7.8860000000000001</c:v>
                </c:pt>
                <c:pt idx="7259">
                  <c:v>7.8860000000000001</c:v>
                </c:pt>
                <c:pt idx="7260">
                  <c:v>7.8860000000000001</c:v>
                </c:pt>
                <c:pt idx="7261">
                  <c:v>7.8860000000000001</c:v>
                </c:pt>
                <c:pt idx="7262">
                  <c:v>7.8860000000000001</c:v>
                </c:pt>
                <c:pt idx="7263">
                  <c:v>7.8860000000000001</c:v>
                </c:pt>
                <c:pt idx="7264">
                  <c:v>7.8860000000000001</c:v>
                </c:pt>
                <c:pt idx="7265">
                  <c:v>7.8860000000000001</c:v>
                </c:pt>
                <c:pt idx="7266">
                  <c:v>7.8860000000000001</c:v>
                </c:pt>
                <c:pt idx="7267">
                  <c:v>7.8860000000000001</c:v>
                </c:pt>
                <c:pt idx="7268">
                  <c:v>7.8860000000000001</c:v>
                </c:pt>
                <c:pt idx="7269">
                  <c:v>7.8860000000000001</c:v>
                </c:pt>
                <c:pt idx="7270">
                  <c:v>7.8860000000000001</c:v>
                </c:pt>
                <c:pt idx="7271">
                  <c:v>7.8860000000000001</c:v>
                </c:pt>
                <c:pt idx="7272">
                  <c:v>7.8860000000000001</c:v>
                </c:pt>
                <c:pt idx="7273">
                  <c:v>7.8860000000000001</c:v>
                </c:pt>
                <c:pt idx="7274">
                  <c:v>7.8860000000000001</c:v>
                </c:pt>
                <c:pt idx="7275">
                  <c:v>7.8860000000000001</c:v>
                </c:pt>
                <c:pt idx="7276">
                  <c:v>7.8860000000000001</c:v>
                </c:pt>
                <c:pt idx="7277">
                  <c:v>7.8860000000000001</c:v>
                </c:pt>
                <c:pt idx="7278">
                  <c:v>7.8860000000000001</c:v>
                </c:pt>
                <c:pt idx="7279">
                  <c:v>7.8860000000000001</c:v>
                </c:pt>
                <c:pt idx="7280">
                  <c:v>7.8860000000000001</c:v>
                </c:pt>
                <c:pt idx="7281">
                  <c:v>7.9260000000000002</c:v>
                </c:pt>
                <c:pt idx="7282">
                  <c:v>7.9260000000000002</c:v>
                </c:pt>
                <c:pt idx="7283">
                  <c:v>7.9260000000000002</c:v>
                </c:pt>
                <c:pt idx="7284">
                  <c:v>7.9260000000000002</c:v>
                </c:pt>
                <c:pt idx="7285">
                  <c:v>7.9260000000000002</c:v>
                </c:pt>
                <c:pt idx="7286">
                  <c:v>7.9260000000000002</c:v>
                </c:pt>
                <c:pt idx="7287">
                  <c:v>7.9260000000000002</c:v>
                </c:pt>
                <c:pt idx="7288">
                  <c:v>7.9260000000000002</c:v>
                </c:pt>
                <c:pt idx="7289">
                  <c:v>7.9260000000000002</c:v>
                </c:pt>
                <c:pt idx="7290">
                  <c:v>7.9260000000000002</c:v>
                </c:pt>
                <c:pt idx="7291">
                  <c:v>7.9260000000000002</c:v>
                </c:pt>
                <c:pt idx="7292">
                  <c:v>7.9260000000000002</c:v>
                </c:pt>
                <c:pt idx="7293">
                  <c:v>7.9260000000000002</c:v>
                </c:pt>
                <c:pt idx="7294">
                  <c:v>7.9260000000000002</c:v>
                </c:pt>
                <c:pt idx="7295">
                  <c:v>7.9260000000000002</c:v>
                </c:pt>
                <c:pt idx="7296">
                  <c:v>7.9260000000000002</c:v>
                </c:pt>
                <c:pt idx="7297">
                  <c:v>7.9260000000000002</c:v>
                </c:pt>
                <c:pt idx="7298">
                  <c:v>7.9260000000000002</c:v>
                </c:pt>
                <c:pt idx="7299">
                  <c:v>7.9260000000000002</c:v>
                </c:pt>
                <c:pt idx="7300">
                  <c:v>7.9260000000000002</c:v>
                </c:pt>
                <c:pt idx="7301">
                  <c:v>7.9260000000000002</c:v>
                </c:pt>
                <c:pt idx="7302">
                  <c:v>7.9260000000000002</c:v>
                </c:pt>
                <c:pt idx="7303">
                  <c:v>7.9260000000000002</c:v>
                </c:pt>
                <c:pt idx="7304">
                  <c:v>7.9260000000000002</c:v>
                </c:pt>
                <c:pt idx="7305">
                  <c:v>7.9260000000000002</c:v>
                </c:pt>
                <c:pt idx="7306">
                  <c:v>7.9260000000000002</c:v>
                </c:pt>
                <c:pt idx="7307">
                  <c:v>7.9260000000000002</c:v>
                </c:pt>
                <c:pt idx="7308">
                  <c:v>7.9260000000000002</c:v>
                </c:pt>
                <c:pt idx="7309">
                  <c:v>7.9260000000000002</c:v>
                </c:pt>
                <c:pt idx="7310">
                  <c:v>7.9260000000000002</c:v>
                </c:pt>
                <c:pt idx="7311">
                  <c:v>7.9260000000000002</c:v>
                </c:pt>
                <c:pt idx="7312">
                  <c:v>7.9260000000000002</c:v>
                </c:pt>
                <c:pt idx="7313">
                  <c:v>7.9260000000000002</c:v>
                </c:pt>
                <c:pt idx="7314">
                  <c:v>7.9260000000000002</c:v>
                </c:pt>
                <c:pt idx="7315">
                  <c:v>7.95</c:v>
                </c:pt>
                <c:pt idx="7316">
                  <c:v>7.968</c:v>
                </c:pt>
                <c:pt idx="7317">
                  <c:v>7.968</c:v>
                </c:pt>
                <c:pt idx="7318">
                  <c:v>7.968</c:v>
                </c:pt>
                <c:pt idx="7319">
                  <c:v>7.968</c:v>
                </c:pt>
                <c:pt idx="7320">
                  <c:v>7.968</c:v>
                </c:pt>
                <c:pt idx="7321">
                  <c:v>7.968</c:v>
                </c:pt>
                <c:pt idx="7322">
                  <c:v>7.968</c:v>
                </c:pt>
                <c:pt idx="7323">
                  <c:v>7.968</c:v>
                </c:pt>
                <c:pt idx="7324">
                  <c:v>7.968</c:v>
                </c:pt>
                <c:pt idx="7325">
                  <c:v>7.968</c:v>
                </c:pt>
                <c:pt idx="7326">
                  <c:v>7.968</c:v>
                </c:pt>
                <c:pt idx="7327">
                  <c:v>7.968</c:v>
                </c:pt>
                <c:pt idx="7328">
                  <c:v>7.968</c:v>
                </c:pt>
                <c:pt idx="7329">
                  <c:v>7.968</c:v>
                </c:pt>
                <c:pt idx="7330">
                  <c:v>7.968</c:v>
                </c:pt>
                <c:pt idx="7331">
                  <c:v>7.968</c:v>
                </c:pt>
                <c:pt idx="7332">
                  <c:v>7.968</c:v>
                </c:pt>
                <c:pt idx="7333">
                  <c:v>7.968</c:v>
                </c:pt>
                <c:pt idx="7334">
                  <c:v>7.968</c:v>
                </c:pt>
                <c:pt idx="7335">
                  <c:v>7.968</c:v>
                </c:pt>
                <c:pt idx="7336">
                  <c:v>7.968</c:v>
                </c:pt>
                <c:pt idx="7337">
                  <c:v>7.968</c:v>
                </c:pt>
                <c:pt idx="7338">
                  <c:v>7.968</c:v>
                </c:pt>
                <c:pt idx="7339">
                  <c:v>7.968</c:v>
                </c:pt>
                <c:pt idx="7340">
                  <c:v>7.968</c:v>
                </c:pt>
                <c:pt idx="7341">
                  <c:v>7.968</c:v>
                </c:pt>
                <c:pt idx="7342">
                  <c:v>7.968</c:v>
                </c:pt>
                <c:pt idx="7343">
                  <c:v>7.968</c:v>
                </c:pt>
                <c:pt idx="7344">
                  <c:v>7.968</c:v>
                </c:pt>
                <c:pt idx="7345">
                  <c:v>7.968</c:v>
                </c:pt>
                <c:pt idx="7346">
                  <c:v>7.968</c:v>
                </c:pt>
                <c:pt idx="7347">
                  <c:v>7.968</c:v>
                </c:pt>
                <c:pt idx="7348">
                  <c:v>7.968</c:v>
                </c:pt>
                <c:pt idx="7349">
                  <c:v>7.968</c:v>
                </c:pt>
                <c:pt idx="7350">
                  <c:v>7.968</c:v>
                </c:pt>
                <c:pt idx="7351">
                  <c:v>7.992</c:v>
                </c:pt>
                <c:pt idx="7352">
                  <c:v>8.01</c:v>
                </c:pt>
                <c:pt idx="7353">
                  <c:v>8.01</c:v>
                </c:pt>
                <c:pt idx="7354">
                  <c:v>8.01</c:v>
                </c:pt>
                <c:pt idx="7355">
                  <c:v>8.01</c:v>
                </c:pt>
                <c:pt idx="7356">
                  <c:v>8.01</c:v>
                </c:pt>
                <c:pt idx="7357">
                  <c:v>8.01</c:v>
                </c:pt>
                <c:pt idx="7358">
                  <c:v>8.01</c:v>
                </c:pt>
                <c:pt idx="7359">
                  <c:v>8.01</c:v>
                </c:pt>
                <c:pt idx="7360">
                  <c:v>8.01</c:v>
                </c:pt>
                <c:pt idx="7361">
                  <c:v>8.01</c:v>
                </c:pt>
                <c:pt idx="7362">
                  <c:v>8.01</c:v>
                </c:pt>
                <c:pt idx="7363">
                  <c:v>8.01</c:v>
                </c:pt>
                <c:pt idx="7364">
                  <c:v>8.01</c:v>
                </c:pt>
                <c:pt idx="7365">
                  <c:v>8.01</c:v>
                </c:pt>
                <c:pt idx="7366">
                  <c:v>8.01</c:v>
                </c:pt>
                <c:pt idx="7367">
                  <c:v>8.01</c:v>
                </c:pt>
                <c:pt idx="7368">
                  <c:v>8.01</c:v>
                </c:pt>
                <c:pt idx="7369">
                  <c:v>8.01</c:v>
                </c:pt>
                <c:pt idx="7370">
                  <c:v>8.01</c:v>
                </c:pt>
                <c:pt idx="7371">
                  <c:v>8.01</c:v>
                </c:pt>
                <c:pt idx="7372">
                  <c:v>8.01</c:v>
                </c:pt>
                <c:pt idx="7373">
                  <c:v>8.01</c:v>
                </c:pt>
                <c:pt idx="7374">
                  <c:v>8.01</c:v>
                </c:pt>
                <c:pt idx="7375">
                  <c:v>8.01</c:v>
                </c:pt>
                <c:pt idx="7376">
                  <c:v>8.01</c:v>
                </c:pt>
                <c:pt idx="7377">
                  <c:v>8.01</c:v>
                </c:pt>
                <c:pt idx="7378">
                  <c:v>8.01</c:v>
                </c:pt>
                <c:pt idx="7379">
                  <c:v>8.01</c:v>
                </c:pt>
                <c:pt idx="7380">
                  <c:v>8.01</c:v>
                </c:pt>
                <c:pt idx="7381">
                  <c:v>8.01</c:v>
                </c:pt>
                <c:pt idx="7382">
                  <c:v>8.01</c:v>
                </c:pt>
                <c:pt idx="7383">
                  <c:v>8.01</c:v>
                </c:pt>
                <c:pt idx="7384">
                  <c:v>8.01</c:v>
                </c:pt>
                <c:pt idx="7385">
                  <c:v>8.01</c:v>
                </c:pt>
                <c:pt idx="7386">
                  <c:v>8.01</c:v>
                </c:pt>
                <c:pt idx="7387">
                  <c:v>8.01</c:v>
                </c:pt>
                <c:pt idx="7388">
                  <c:v>8.0500000000000007</c:v>
                </c:pt>
                <c:pt idx="7389">
                  <c:v>8.0500000000000007</c:v>
                </c:pt>
                <c:pt idx="7390">
                  <c:v>8.0500000000000007</c:v>
                </c:pt>
                <c:pt idx="7391">
                  <c:v>8.0500000000000007</c:v>
                </c:pt>
                <c:pt idx="7392">
                  <c:v>8.0500000000000007</c:v>
                </c:pt>
                <c:pt idx="7393">
                  <c:v>8.0500000000000007</c:v>
                </c:pt>
                <c:pt idx="7394">
                  <c:v>8.0500000000000007</c:v>
                </c:pt>
                <c:pt idx="7395">
                  <c:v>8.0500000000000007</c:v>
                </c:pt>
                <c:pt idx="7396">
                  <c:v>8.0500000000000007</c:v>
                </c:pt>
                <c:pt idx="7397">
                  <c:v>8.0500000000000007</c:v>
                </c:pt>
                <c:pt idx="7398">
                  <c:v>8.0500000000000007</c:v>
                </c:pt>
                <c:pt idx="7399">
                  <c:v>8.0500000000000007</c:v>
                </c:pt>
                <c:pt idx="7400">
                  <c:v>8.0500000000000007</c:v>
                </c:pt>
                <c:pt idx="7401">
                  <c:v>8.0500000000000007</c:v>
                </c:pt>
                <c:pt idx="7402">
                  <c:v>8.0500000000000007</c:v>
                </c:pt>
                <c:pt idx="7403">
                  <c:v>8.0500000000000007</c:v>
                </c:pt>
                <c:pt idx="7404">
                  <c:v>8.0500000000000007</c:v>
                </c:pt>
                <c:pt idx="7405">
                  <c:v>8.0500000000000007</c:v>
                </c:pt>
                <c:pt idx="7406">
                  <c:v>8.0500000000000007</c:v>
                </c:pt>
                <c:pt idx="7407">
                  <c:v>8.0500000000000007</c:v>
                </c:pt>
                <c:pt idx="7408">
                  <c:v>8.0500000000000007</c:v>
                </c:pt>
                <c:pt idx="7409">
                  <c:v>8.0500000000000007</c:v>
                </c:pt>
                <c:pt idx="7410">
                  <c:v>8.0500000000000007</c:v>
                </c:pt>
                <c:pt idx="7411">
                  <c:v>8.0500000000000007</c:v>
                </c:pt>
                <c:pt idx="7412">
                  <c:v>8.0500000000000007</c:v>
                </c:pt>
                <c:pt idx="7413">
                  <c:v>8.0500000000000007</c:v>
                </c:pt>
                <c:pt idx="7414">
                  <c:v>8.0500000000000007</c:v>
                </c:pt>
                <c:pt idx="7415">
                  <c:v>8.0500000000000007</c:v>
                </c:pt>
                <c:pt idx="7416">
                  <c:v>8.0500000000000007</c:v>
                </c:pt>
                <c:pt idx="7417">
                  <c:v>8.0500000000000007</c:v>
                </c:pt>
                <c:pt idx="7418">
                  <c:v>8.0500000000000007</c:v>
                </c:pt>
                <c:pt idx="7419">
                  <c:v>8.0500000000000007</c:v>
                </c:pt>
                <c:pt idx="7420">
                  <c:v>8.0500000000000007</c:v>
                </c:pt>
                <c:pt idx="7421">
                  <c:v>8.0500000000000007</c:v>
                </c:pt>
                <c:pt idx="7422">
                  <c:v>8.0619999999999994</c:v>
                </c:pt>
                <c:pt idx="7423">
                  <c:v>8.0939999999999994</c:v>
                </c:pt>
                <c:pt idx="7424">
                  <c:v>8.0939999999999994</c:v>
                </c:pt>
                <c:pt idx="7425">
                  <c:v>8.0939999999999994</c:v>
                </c:pt>
                <c:pt idx="7426">
                  <c:v>8.0939999999999994</c:v>
                </c:pt>
                <c:pt idx="7427">
                  <c:v>8.0939999999999994</c:v>
                </c:pt>
                <c:pt idx="7428">
                  <c:v>8.0939999999999994</c:v>
                </c:pt>
                <c:pt idx="7429">
                  <c:v>8.0939999999999994</c:v>
                </c:pt>
                <c:pt idx="7430">
                  <c:v>8.0939999999999994</c:v>
                </c:pt>
                <c:pt idx="7431">
                  <c:v>8.0939999999999994</c:v>
                </c:pt>
                <c:pt idx="7432">
                  <c:v>8.0939999999999994</c:v>
                </c:pt>
                <c:pt idx="7433">
                  <c:v>8.0939999999999994</c:v>
                </c:pt>
                <c:pt idx="7434">
                  <c:v>8.0939999999999994</c:v>
                </c:pt>
                <c:pt idx="7435">
                  <c:v>8.0939999999999994</c:v>
                </c:pt>
                <c:pt idx="7436">
                  <c:v>8.0939999999999994</c:v>
                </c:pt>
                <c:pt idx="7437">
                  <c:v>8.0939999999999994</c:v>
                </c:pt>
                <c:pt idx="7438">
                  <c:v>8.0939999999999994</c:v>
                </c:pt>
                <c:pt idx="7439">
                  <c:v>8.0939999999999994</c:v>
                </c:pt>
                <c:pt idx="7440">
                  <c:v>8.0939999999999994</c:v>
                </c:pt>
                <c:pt idx="7441">
                  <c:v>8.0939999999999994</c:v>
                </c:pt>
                <c:pt idx="7442">
                  <c:v>8.0939999999999994</c:v>
                </c:pt>
                <c:pt idx="7443">
                  <c:v>8.0939999999999994</c:v>
                </c:pt>
                <c:pt idx="7444">
                  <c:v>8.0939999999999994</c:v>
                </c:pt>
                <c:pt idx="7445">
                  <c:v>8.0939999999999994</c:v>
                </c:pt>
                <c:pt idx="7446">
                  <c:v>8.0939999999999994</c:v>
                </c:pt>
                <c:pt idx="7447">
                  <c:v>8.0939999999999994</c:v>
                </c:pt>
                <c:pt idx="7448">
                  <c:v>8.0939999999999994</c:v>
                </c:pt>
                <c:pt idx="7449">
                  <c:v>8.0939999999999994</c:v>
                </c:pt>
                <c:pt idx="7450">
                  <c:v>8.0939999999999994</c:v>
                </c:pt>
                <c:pt idx="7451">
                  <c:v>8.0939999999999994</c:v>
                </c:pt>
                <c:pt idx="7452">
                  <c:v>8.0939999999999994</c:v>
                </c:pt>
                <c:pt idx="7453">
                  <c:v>8.0939999999999994</c:v>
                </c:pt>
                <c:pt idx="7454">
                  <c:v>8.0939999999999994</c:v>
                </c:pt>
                <c:pt idx="7455">
                  <c:v>8.0939999999999994</c:v>
                </c:pt>
                <c:pt idx="7456">
                  <c:v>8.0939999999999994</c:v>
                </c:pt>
                <c:pt idx="7457">
                  <c:v>8.0939999999999994</c:v>
                </c:pt>
                <c:pt idx="7458">
                  <c:v>8.0939999999999994</c:v>
                </c:pt>
                <c:pt idx="7459">
                  <c:v>8.0939999999999994</c:v>
                </c:pt>
                <c:pt idx="7460">
                  <c:v>8.1340000000000003</c:v>
                </c:pt>
                <c:pt idx="7461">
                  <c:v>8.1340000000000003</c:v>
                </c:pt>
                <c:pt idx="7462">
                  <c:v>8.1340000000000003</c:v>
                </c:pt>
                <c:pt idx="7463">
                  <c:v>8.1340000000000003</c:v>
                </c:pt>
                <c:pt idx="7464">
                  <c:v>8.1340000000000003</c:v>
                </c:pt>
                <c:pt idx="7465">
                  <c:v>8.1340000000000003</c:v>
                </c:pt>
                <c:pt idx="7466">
                  <c:v>8.1340000000000003</c:v>
                </c:pt>
                <c:pt idx="7467">
                  <c:v>8.1340000000000003</c:v>
                </c:pt>
                <c:pt idx="7468">
                  <c:v>8.1340000000000003</c:v>
                </c:pt>
                <c:pt idx="7469">
                  <c:v>8.1340000000000003</c:v>
                </c:pt>
                <c:pt idx="7470">
                  <c:v>8.1340000000000003</c:v>
                </c:pt>
                <c:pt idx="7471">
                  <c:v>8.1340000000000003</c:v>
                </c:pt>
                <c:pt idx="7472">
                  <c:v>8.1340000000000003</c:v>
                </c:pt>
                <c:pt idx="7473">
                  <c:v>8.1340000000000003</c:v>
                </c:pt>
                <c:pt idx="7474">
                  <c:v>8.1340000000000003</c:v>
                </c:pt>
                <c:pt idx="7475">
                  <c:v>8.1340000000000003</c:v>
                </c:pt>
                <c:pt idx="7476">
                  <c:v>8.1340000000000003</c:v>
                </c:pt>
                <c:pt idx="7477">
                  <c:v>8.1340000000000003</c:v>
                </c:pt>
                <c:pt idx="7478">
                  <c:v>8.1340000000000003</c:v>
                </c:pt>
                <c:pt idx="7479">
                  <c:v>8.1340000000000003</c:v>
                </c:pt>
                <c:pt idx="7480">
                  <c:v>8.1340000000000003</c:v>
                </c:pt>
                <c:pt idx="7481">
                  <c:v>8.1340000000000003</c:v>
                </c:pt>
                <c:pt idx="7482">
                  <c:v>8.1340000000000003</c:v>
                </c:pt>
                <c:pt idx="7483">
                  <c:v>8.1340000000000003</c:v>
                </c:pt>
                <c:pt idx="7484">
                  <c:v>8.1340000000000003</c:v>
                </c:pt>
                <c:pt idx="7485">
                  <c:v>8.1340000000000003</c:v>
                </c:pt>
                <c:pt idx="7486">
                  <c:v>8.1340000000000003</c:v>
                </c:pt>
                <c:pt idx="7487">
                  <c:v>8.1340000000000003</c:v>
                </c:pt>
                <c:pt idx="7488">
                  <c:v>8.1340000000000003</c:v>
                </c:pt>
                <c:pt idx="7489">
                  <c:v>8.1340000000000003</c:v>
                </c:pt>
                <c:pt idx="7490">
                  <c:v>8.1340000000000003</c:v>
                </c:pt>
                <c:pt idx="7491">
                  <c:v>8.1340000000000003</c:v>
                </c:pt>
                <c:pt idx="7492">
                  <c:v>8.1340000000000003</c:v>
                </c:pt>
                <c:pt idx="7493">
                  <c:v>8.1340000000000003</c:v>
                </c:pt>
                <c:pt idx="7494">
                  <c:v>8.1760000000000002</c:v>
                </c:pt>
                <c:pt idx="7495">
                  <c:v>8.1760000000000002</c:v>
                </c:pt>
                <c:pt idx="7496">
                  <c:v>8.1760000000000002</c:v>
                </c:pt>
                <c:pt idx="7497">
                  <c:v>8.1760000000000002</c:v>
                </c:pt>
                <c:pt idx="7498">
                  <c:v>8.1760000000000002</c:v>
                </c:pt>
                <c:pt idx="7499">
                  <c:v>8.1760000000000002</c:v>
                </c:pt>
                <c:pt idx="7500">
                  <c:v>8.1760000000000002</c:v>
                </c:pt>
                <c:pt idx="7501">
                  <c:v>8.1760000000000002</c:v>
                </c:pt>
                <c:pt idx="7502">
                  <c:v>8.1760000000000002</c:v>
                </c:pt>
                <c:pt idx="7503">
                  <c:v>8.1760000000000002</c:v>
                </c:pt>
                <c:pt idx="7504">
                  <c:v>8.1760000000000002</c:v>
                </c:pt>
                <c:pt idx="7505">
                  <c:v>8.1760000000000002</c:v>
                </c:pt>
                <c:pt idx="7506">
                  <c:v>8.1760000000000002</c:v>
                </c:pt>
                <c:pt idx="7507">
                  <c:v>8.1760000000000002</c:v>
                </c:pt>
                <c:pt idx="7508">
                  <c:v>8.1760000000000002</c:v>
                </c:pt>
                <c:pt idx="7509">
                  <c:v>8.1760000000000002</c:v>
                </c:pt>
                <c:pt idx="7510">
                  <c:v>8.1760000000000002</c:v>
                </c:pt>
                <c:pt idx="7511">
                  <c:v>8.1760000000000002</c:v>
                </c:pt>
                <c:pt idx="7512">
                  <c:v>8.1760000000000002</c:v>
                </c:pt>
                <c:pt idx="7513">
                  <c:v>8.1760000000000002</c:v>
                </c:pt>
                <c:pt idx="7514">
                  <c:v>8.1760000000000002</c:v>
                </c:pt>
                <c:pt idx="7515">
                  <c:v>8.1760000000000002</c:v>
                </c:pt>
                <c:pt idx="7516">
                  <c:v>8.1760000000000002</c:v>
                </c:pt>
                <c:pt idx="7517">
                  <c:v>8.1760000000000002</c:v>
                </c:pt>
                <c:pt idx="7518">
                  <c:v>8.1760000000000002</c:v>
                </c:pt>
                <c:pt idx="7519">
                  <c:v>8.1760000000000002</c:v>
                </c:pt>
                <c:pt idx="7520">
                  <c:v>8.1760000000000002</c:v>
                </c:pt>
                <c:pt idx="7521">
                  <c:v>8.1760000000000002</c:v>
                </c:pt>
                <c:pt idx="7522">
                  <c:v>8.1760000000000002</c:v>
                </c:pt>
                <c:pt idx="7523">
                  <c:v>8.1760000000000002</c:v>
                </c:pt>
                <c:pt idx="7524">
                  <c:v>8.1760000000000002</c:v>
                </c:pt>
                <c:pt idx="7525">
                  <c:v>8.1760000000000002</c:v>
                </c:pt>
                <c:pt idx="7526">
                  <c:v>8.1760000000000002</c:v>
                </c:pt>
                <c:pt idx="7527">
                  <c:v>8.1760000000000002</c:v>
                </c:pt>
                <c:pt idx="7528">
                  <c:v>8.1760000000000002</c:v>
                </c:pt>
                <c:pt idx="7529">
                  <c:v>8.1760000000000002</c:v>
                </c:pt>
                <c:pt idx="7530">
                  <c:v>8.1760000000000002</c:v>
                </c:pt>
                <c:pt idx="7531">
                  <c:v>8.1780000000000008</c:v>
                </c:pt>
                <c:pt idx="7532">
                  <c:v>8.218</c:v>
                </c:pt>
                <c:pt idx="7533">
                  <c:v>8.218</c:v>
                </c:pt>
                <c:pt idx="7534">
                  <c:v>8.218</c:v>
                </c:pt>
                <c:pt idx="7535">
                  <c:v>8.218</c:v>
                </c:pt>
                <c:pt idx="7536">
                  <c:v>8.218</c:v>
                </c:pt>
                <c:pt idx="7537">
                  <c:v>8.218</c:v>
                </c:pt>
                <c:pt idx="7538">
                  <c:v>8.218</c:v>
                </c:pt>
                <c:pt idx="7539">
                  <c:v>8.218</c:v>
                </c:pt>
                <c:pt idx="7540">
                  <c:v>8.218</c:v>
                </c:pt>
                <c:pt idx="7541">
                  <c:v>8.218</c:v>
                </c:pt>
                <c:pt idx="7542">
                  <c:v>8.218</c:v>
                </c:pt>
                <c:pt idx="7543">
                  <c:v>8.218</c:v>
                </c:pt>
                <c:pt idx="7544">
                  <c:v>8.218</c:v>
                </c:pt>
                <c:pt idx="7545">
                  <c:v>8.218</c:v>
                </c:pt>
                <c:pt idx="7546">
                  <c:v>8.218</c:v>
                </c:pt>
                <c:pt idx="7547">
                  <c:v>8.218</c:v>
                </c:pt>
                <c:pt idx="7548">
                  <c:v>8.218</c:v>
                </c:pt>
                <c:pt idx="7549">
                  <c:v>8.218</c:v>
                </c:pt>
                <c:pt idx="7550">
                  <c:v>8.218</c:v>
                </c:pt>
                <c:pt idx="7551">
                  <c:v>8.218</c:v>
                </c:pt>
                <c:pt idx="7552">
                  <c:v>8.218</c:v>
                </c:pt>
                <c:pt idx="7553">
                  <c:v>8.218</c:v>
                </c:pt>
                <c:pt idx="7554">
                  <c:v>8.218</c:v>
                </c:pt>
                <c:pt idx="7555">
                  <c:v>8.218</c:v>
                </c:pt>
                <c:pt idx="7556">
                  <c:v>8.218</c:v>
                </c:pt>
                <c:pt idx="7557">
                  <c:v>8.218</c:v>
                </c:pt>
                <c:pt idx="7558">
                  <c:v>8.218</c:v>
                </c:pt>
                <c:pt idx="7559">
                  <c:v>8.218</c:v>
                </c:pt>
                <c:pt idx="7560">
                  <c:v>8.218</c:v>
                </c:pt>
                <c:pt idx="7561">
                  <c:v>8.218</c:v>
                </c:pt>
                <c:pt idx="7562">
                  <c:v>8.218</c:v>
                </c:pt>
                <c:pt idx="7563">
                  <c:v>8.218</c:v>
                </c:pt>
                <c:pt idx="7564">
                  <c:v>8.218</c:v>
                </c:pt>
                <c:pt idx="7565">
                  <c:v>8.218</c:v>
                </c:pt>
                <c:pt idx="7566">
                  <c:v>8.218</c:v>
                </c:pt>
                <c:pt idx="7567">
                  <c:v>8.218</c:v>
                </c:pt>
                <c:pt idx="7568">
                  <c:v>8.218</c:v>
                </c:pt>
                <c:pt idx="7569">
                  <c:v>8.2579999999999991</c:v>
                </c:pt>
                <c:pt idx="7570">
                  <c:v>8.2579999999999991</c:v>
                </c:pt>
                <c:pt idx="7571">
                  <c:v>8.2579999999999991</c:v>
                </c:pt>
                <c:pt idx="7572">
                  <c:v>8.2579999999999991</c:v>
                </c:pt>
                <c:pt idx="7573">
                  <c:v>8.2579999999999991</c:v>
                </c:pt>
                <c:pt idx="7574">
                  <c:v>8.2579999999999991</c:v>
                </c:pt>
                <c:pt idx="7575">
                  <c:v>8.2579999999999991</c:v>
                </c:pt>
                <c:pt idx="7576">
                  <c:v>8.2579999999999991</c:v>
                </c:pt>
                <c:pt idx="7577">
                  <c:v>8.2579999999999991</c:v>
                </c:pt>
                <c:pt idx="7578">
                  <c:v>8.2579999999999991</c:v>
                </c:pt>
                <c:pt idx="7579">
                  <c:v>8.2579999999999991</c:v>
                </c:pt>
                <c:pt idx="7580">
                  <c:v>8.2579999999999991</c:v>
                </c:pt>
                <c:pt idx="7581">
                  <c:v>8.2579999999999991</c:v>
                </c:pt>
                <c:pt idx="7582">
                  <c:v>8.2579999999999991</c:v>
                </c:pt>
                <c:pt idx="7583">
                  <c:v>8.2579999999999991</c:v>
                </c:pt>
                <c:pt idx="7584">
                  <c:v>8.2579999999999991</c:v>
                </c:pt>
                <c:pt idx="7585">
                  <c:v>8.2579999999999991</c:v>
                </c:pt>
                <c:pt idx="7586">
                  <c:v>8.2579999999999991</c:v>
                </c:pt>
                <c:pt idx="7587">
                  <c:v>8.2579999999999991</c:v>
                </c:pt>
                <c:pt idx="7588">
                  <c:v>8.2579999999999991</c:v>
                </c:pt>
                <c:pt idx="7589">
                  <c:v>8.2579999999999991</c:v>
                </c:pt>
                <c:pt idx="7590">
                  <c:v>8.2579999999999991</c:v>
                </c:pt>
                <c:pt idx="7591">
                  <c:v>8.2579999999999991</c:v>
                </c:pt>
                <c:pt idx="7592">
                  <c:v>8.2579999999999991</c:v>
                </c:pt>
                <c:pt idx="7593">
                  <c:v>8.2579999999999991</c:v>
                </c:pt>
                <c:pt idx="7594">
                  <c:v>8.2579999999999991</c:v>
                </c:pt>
                <c:pt idx="7595">
                  <c:v>8.2579999999999991</c:v>
                </c:pt>
                <c:pt idx="7596">
                  <c:v>8.2579999999999991</c:v>
                </c:pt>
                <c:pt idx="7597">
                  <c:v>8.2579999999999991</c:v>
                </c:pt>
                <c:pt idx="7598">
                  <c:v>8.2579999999999991</c:v>
                </c:pt>
                <c:pt idx="7599">
                  <c:v>8.2579999999999991</c:v>
                </c:pt>
                <c:pt idx="7600">
                  <c:v>8.2579999999999991</c:v>
                </c:pt>
                <c:pt idx="7601">
                  <c:v>8.2579999999999991</c:v>
                </c:pt>
                <c:pt idx="7602">
                  <c:v>8.2579999999999991</c:v>
                </c:pt>
                <c:pt idx="7603">
                  <c:v>8.2579999999999991</c:v>
                </c:pt>
                <c:pt idx="7604">
                  <c:v>8.298</c:v>
                </c:pt>
                <c:pt idx="7605">
                  <c:v>8.298</c:v>
                </c:pt>
                <c:pt idx="7606">
                  <c:v>8.298</c:v>
                </c:pt>
                <c:pt idx="7607">
                  <c:v>8.298</c:v>
                </c:pt>
                <c:pt idx="7608">
                  <c:v>8.298</c:v>
                </c:pt>
                <c:pt idx="7609">
                  <c:v>8.298</c:v>
                </c:pt>
                <c:pt idx="7610">
                  <c:v>8.298</c:v>
                </c:pt>
                <c:pt idx="7611">
                  <c:v>8.298</c:v>
                </c:pt>
                <c:pt idx="7612">
                  <c:v>8.298</c:v>
                </c:pt>
                <c:pt idx="7613">
                  <c:v>8.298</c:v>
                </c:pt>
                <c:pt idx="7614">
                  <c:v>8.298</c:v>
                </c:pt>
                <c:pt idx="7615">
                  <c:v>8.298</c:v>
                </c:pt>
                <c:pt idx="7616">
                  <c:v>8.298</c:v>
                </c:pt>
                <c:pt idx="7617">
                  <c:v>8.298</c:v>
                </c:pt>
                <c:pt idx="7618">
                  <c:v>8.298</c:v>
                </c:pt>
                <c:pt idx="7619">
                  <c:v>8.298</c:v>
                </c:pt>
                <c:pt idx="7620">
                  <c:v>8.298</c:v>
                </c:pt>
                <c:pt idx="7621">
                  <c:v>8.298</c:v>
                </c:pt>
                <c:pt idx="7622">
                  <c:v>8.298</c:v>
                </c:pt>
                <c:pt idx="7623">
                  <c:v>8.298</c:v>
                </c:pt>
                <c:pt idx="7624">
                  <c:v>8.298</c:v>
                </c:pt>
                <c:pt idx="7625">
                  <c:v>8.298</c:v>
                </c:pt>
                <c:pt idx="7626">
                  <c:v>8.298</c:v>
                </c:pt>
                <c:pt idx="7627">
                  <c:v>8.298</c:v>
                </c:pt>
                <c:pt idx="7628">
                  <c:v>8.298</c:v>
                </c:pt>
                <c:pt idx="7629">
                  <c:v>8.298</c:v>
                </c:pt>
                <c:pt idx="7630">
                  <c:v>8.298</c:v>
                </c:pt>
                <c:pt idx="7631">
                  <c:v>8.298</c:v>
                </c:pt>
                <c:pt idx="7632">
                  <c:v>8.298</c:v>
                </c:pt>
                <c:pt idx="7633">
                  <c:v>8.298</c:v>
                </c:pt>
                <c:pt idx="7634">
                  <c:v>8.298</c:v>
                </c:pt>
                <c:pt idx="7635">
                  <c:v>8.298</c:v>
                </c:pt>
                <c:pt idx="7636">
                  <c:v>8.298</c:v>
                </c:pt>
                <c:pt idx="7637">
                  <c:v>8.298</c:v>
                </c:pt>
                <c:pt idx="7638">
                  <c:v>8.298</c:v>
                </c:pt>
                <c:pt idx="7639">
                  <c:v>8.3339999999999996</c:v>
                </c:pt>
                <c:pt idx="7640">
                  <c:v>8.34</c:v>
                </c:pt>
                <c:pt idx="7641">
                  <c:v>8.34</c:v>
                </c:pt>
                <c:pt idx="7642">
                  <c:v>8.34</c:v>
                </c:pt>
                <c:pt idx="7643">
                  <c:v>8.34</c:v>
                </c:pt>
                <c:pt idx="7644">
                  <c:v>8.34</c:v>
                </c:pt>
                <c:pt idx="7645">
                  <c:v>8.34</c:v>
                </c:pt>
                <c:pt idx="7646">
                  <c:v>8.34</c:v>
                </c:pt>
                <c:pt idx="7647">
                  <c:v>8.34</c:v>
                </c:pt>
                <c:pt idx="7648">
                  <c:v>8.34</c:v>
                </c:pt>
                <c:pt idx="7649">
                  <c:v>8.34</c:v>
                </c:pt>
                <c:pt idx="7650">
                  <c:v>8.34</c:v>
                </c:pt>
                <c:pt idx="7651">
                  <c:v>8.34</c:v>
                </c:pt>
                <c:pt idx="7652">
                  <c:v>8.34</c:v>
                </c:pt>
                <c:pt idx="7653">
                  <c:v>8.34</c:v>
                </c:pt>
                <c:pt idx="7654">
                  <c:v>8.34</c:v>
                </c:pt>
                <c:pt idx="7655">
                  <c:v>8.34</c:v>
                </c:pt>
                <c:pt idx="7656">
                  <c:v>8.34</c:v>
                </c:pt>
                <c:pt idx="7657">
                  <c:v>8.34</c:v>
                </c:pt>
                <c:pt idx="7658">
                  <c:v>8.34</c:v>
                </c:pt>
                <c:pt idx="7659">
                  <c:v>8.34</c:v>
                </c:pt>
                <c:pt idx="7660">
                  <c:v>8.34</c:v>
                </c:pt>
                <c:pt idx="7661">
                  <c:v>8.34</c:v>
                </c:pt>
                <c:pt idx="7662">
                  <c:v>8.34</c:v>
                </c:pt>
                <c:pt idx="7663">
                  <c:v>8.34</c:v>
                </c:pt>
                <c:pt idx="7664">
                  <c:v>8.34</c:v>
                </c:pt>
                <c:pt idx="7665">
                  <c:v>8.34</c:v>
                </c:pt>
                <c:pt idx="7666">
                  <c:v>8.34</c:v>
                </c:pt>
                <c:pt idx="7667">
                  <c:v>8.34</c:v>
                </c:pt>
                <c:pt idx="7668">
                  <c:v>8.34</c:v>
                </c:pt>
                <c:pt idx="7669">
                  <c:v>8.34</c:v>
                </c:pt>
                <c:pt idx="7670">
                  <c:v>8.34</c:v>
                </c:pt>
                <c:pt idx="7671">
                  <c:v>8.34</c:v>
                </c:pt>
                <c:pt idx="7672">
                  <c:v>8.34</c:v>
                </c:pt>
                <c:pt idx="7673">
                  <c:v>8.34</c:v>
                </c:pt>
                <c:pt idx="7674">
                  <c:v>8.34</c:v>
                </c:pt>
                <c:pt idx="7675">
                  <c:v>8.34</c:v>
                </c:pt>
                <c:pt idx="7676">
                  <c:v>8.3580000000000005</c:v>
                </c:pt>
                <c:pt idx="7677">
                  <c:v>8.3800000000000008</c:v>
                </c:pt>
                <c:pt idx="7678">
                  <c:v>8.3800000000000008</c:v>
                </c:pt>
                <c:pt idx="7679">
                  <c:v>8.3800000000000008</c:v>
                </c:pt>
                <c:pt idx="7680">
                  <c:v>8.3800000000000008</c:v>
                </c:pt>
                <c:pt idx="7681">
                  <c:v>8.3800000000000008</c:v>
                </c:pt>
                <c:pt idx="7682">
                  <c:v>8.3800000000000008</c:v>
                </c:pt>
                <c:pt idx="7683">
                  <c:v>8.3800000000000008</c:v>
                </c:pt>
                <c:pt idx="7684">
                  <c:v>8.3800000000000008</c:v>
                </c:pt>
                <c:pt idx="7685">
                  <c:v>8.3800000000000008</c:v>
                </c:pt>
                <c:pt idx="7686">
                  <c:v>8.3800000000000008</c:v>
                </c:pt>
                <c:pt idx="7687">
                  <c:v>8.3800000000000008</c:v>
                </c:pt>
                <c:pt idx="7688">
                  <c:v>8.3800000000000008</c:v>
                </c:pt>
                <c:pt idx="7689">
                  <c:v>8.3800000000000008</c:v>
                </c:pt>
                <c:pt idx="7690">
                  <c:v>8.3800000000000008</c:v>
                </c:pt>
                <c:pt idx="7691">
                  <c:v>8.3800000000000008</c:v>
                </c:pt>
                <c:pt idx="7692">
                  <c:v>8.3800000000000008</c:v>
                </c:pt>
                <c:pt idx="7693">
                  <c:v>8.3800000000000008</c:v>
                </c:pt>
                <c:pt idx="7694">
                  <c:v>8.3800000000000008</c:v>
                </c:pt>
                <c:pt idx="7695">
                  <c:v>8.3800000000000008</c:v>
                </c:pt>
                <c:pt idx="7696">
                  <c:v>8.3800000000000008</c:v>
                </c:pt>
                <c:pt idx="7697">
                  <c:v>8.3800000000000008</c:v>
                </c:pt>
                <c:pt idx="7698">
                  <c:v>8.3800000000000008</c:v>
                </c:pt>
                <c:pt idx="7699">
                  <c:v>8.3800000000000008</c:v>
                </c:pt>
                <c:pt idx="7700">
                  <c:v>8.3800000000000008</c:v>
                </c:pt>
                <c:pt idx="7701">
                  <c:v>8.3800000000000008</c:v>
                </c:pt>
                <c:pt idx="7702">
                  <c:v>8.3800000000000008</c:v>
                </c:pt>
                <c:pt idx="7703">
                  <c:v>8.3800000000000008</c:v>
                </c:pt>
                <c:pt idx="7704">
                  <c:v>8.3800000000000008</c:v>
                </c:pt>
                <c:pt idx="7705">
                  <c:v>8.3800000000000008</c:v>
                </c:pt>
                <c:pt idx="7706">
                  <c:v>8.3800000000000008</c:v>
                </c:pt>
                <c:pt idx="7707">
                  <c:v>8.3800000000000008</c:v>
                </c:pt>
                <c:pt idx="7708">
                  <c:v>8.3800000000000008</c:v>
                </c:pt>
                <c:pt idx="7709">
                  <c:v>8.3800000000000008</c:v>
                </c:pt>
                <c:pt idx="7710">
                  <c:v>8.3800000000000008</c:v>
                </c:pt>
                <c:pt idx="7711">
                  <c:v>8.3800000000000008</c:v>
                </c:pt>
                <c:pt idx="7712">
                  <c:v>8.42</c:v>
                </c:pt>
                <c:pt idx="7713">
                  <c:v>8.42</c:v>
                </c:pt>
                <c:pt idx="7714">
                  <c:v>8.42</c:v>
                </c:pt>
                <c:pt idx="7715">
                  <c:v>8.42</c:v>
                </c:pt>
                <c:pt idx="7716">
                  <c:v>8.42</c:v>
                </c:pt>
                <c:pt idx="7717">
                  <c:v>8.42</c:v>
                </c:pt>
                <c:pt idx="7718">
                  <c:v>8.42</c:v>
                </c:pt>
                <c:pt idx="7719">
                  <c:v>8.42</c:v>
                </c:pt>
                <c:pt idx="7720">
                  <c:v>8.42</c:v>
                </c:pt>
                <c:pt idx="7721">
                  <c:v>8.42</c:v>
                </c:pt>
                <c:pt idx="7722">
                  <c:v>8.42</c:v>
                </c:pt>
                <c:pt idx="7723">
                  <c:v>8.42</c:v>
                </c:pt>
                <c:pt idx="7724">
                  <c:v>8.42</c:v>
                </c:pt>
                <c:pt idx="7725">
                  <c:v>8.42</c:v>
                </c:pt>
                <c:pt idx="7726">
                  <c:v>8.42</c:v>
                </c:pt>
                <c:pt idx="7727">
                  <c:v>8.42</c:v>
                </c:pt>
                <c:pt idx="7728">
                  <c:v>8.42</c:v>
                </c:pt>
                <c:pt idx="7729">
                  <c:v>8.42</c:v>
                </c:pt>
                <c:pt idx="7730">
                  <c:v>8.42</c:v>
                </c:pt>
                <c:pt idx="7731">
                  <c:v>8.42</c:v>
                </c:pt>
                <c:pt idx="7732">
                  <c:v>8.42</c:v>
                </c:pt>
                <c:pt idx="7733">
                  <c:v>8.42</c:v>
                </c:pt>
                <c:pt idx="7734">
                  <c:v>8.42</c:v>
                </c:pt>
                <c:pt idx="7735">
                  <c:v>8.42</c:v>
                </c:pt>
                <c:pt idx="7736">
                  <c:v>8.42</c:v>
                </c:pt>
                <c:pt idx="7737">
                  <c:v>8.42</c:v>
                </c:pt>
                <c:pt idx="7738">
                  <c:v>8.42</c:v>
                </c:pt>
                <c:pt idx="7739">
                  <c:v>8.42</c:v>
                </c:pt>
                <c:pt idx="7740">
                  <c:v>8.42</c:v>
                </c:pt>
                <c:pt idx="7741">
                  <c:v>8.42</c:v>
                </c:pt>
                <c:pt idx="7742">
                  <c:v>8.42</c:v>
                </c:pt>
                <c:pt idx="7743">
                  <c:v>8.42</c:v>
                </c:pt>
                <c:pt idx="7744">
                  <c:v>8.42</c:v>
                </c:pt>
                <c:pt idx="7745">
                  <c:v>8.42</c:v>
                </c:pt>
                <c:pt idx="7746">
                  <c:v>8.42</c:v>
                </c:pt>
                <c:pt idx="7747">
                  <c:v>8.4619999999999997</c:v>
                </c:pt>
                <c:pt idx="7748">
                  <c:v>8.4619999999999997</c:v>
                </c:pt>
                <c:pt idx="7749">
                  <c:v>8.4619999999999997</c:v>
                </c:pt>
                <c:pt idx="7750">
                  <c:v>8.4619999999999997</c:v>
                </c:pt>
                <c:pt idx="7751">
                  <c:v>8.4619999999999997</c:v>
                </c:pt>
                <c:pt idx="7752">
                  <c:v>8.4619999999999997</c:v>
                </c:pt>
                <c:pt idx="7753">
                  <c:v>8.4619999999999997</c:v>
                </c:pt>
                <c:pt idx="7754">
                  <c:v>8.4619999999999997</c:v>
                </c:pt>
                <c:pt idx="7755">
                  <c:v>8.4619999999999997</c:v>
                </c:pt>
                <c:pt idx="7756">
                  <c:v>8.4619999999999997</c:v>
                </c:pt>
                <c:pt idx="7757">
                  <c:v>8.4619999999999997</c:v>
                </c:pt>
                <c:pt idx="7758">
                  <c:v>8.4619999999999997</c:v>
                </c:pt>
                <c:pt idx="7759">
                  <c:v>8.4619999999999997</c:v>
                </c:pt>
                <c:pt idx="7760">
                  <c:v>8.4619999999999997</c:v>
                </c:pt>
                <c:pt idx="7761">
                  <c:v>8.4619999999999997</c:v>
                </c:pt>
                <c:pt idx="7762">
                  <c:v>8.4619999999999997</c:v>
                </c:pt>
                <c:pt idx="7763">
                  <c:v>8.4619999999999997</c:v>
                </c:pt>
                <c:pt idx="7764">
                  <c:v>8.4619999999999997</c:v>
                </c:pt>
                <c:pt idx="7765">
                  <c:v>8.4619999999999997</c:v>
                </c:pt>
                <c:pt idx="7766">
                  <c:v>8.4619999999999997</c:v>
                </c:pt>
                <c:pt idx="7767">
                  <c:v>8.4619999999999997</c:v>
                </c:pt>
                <c:pt idx="7768">
                  <c:v>8.4619999999999997</c:v>
                </c:pt>
                <c:pt idx="7769">
                  <c:v>8.4619999999999997</c:v>
                </c:pt>
                <c:pt idx="7770">
                  <c:v>8.4619999999999997</c:v>
                </c:pt>
                <c:pt idx="7771">
                  <c:v>8.4619999999999997</c:v>
                </c:pt>
                <c:pt idx="7772">
                  <c:v>8.4619999999999997</c:v>
                </c:pt>
                <c:pt idx="7773">
                  <c:v>8.4619999999999997</c:v>
                </c:pt>
                <c:pt idx="7774">
                  <c:v>8.4619999999999997</c:v>
                </c:pt>
                <c:pt idx="7775">
                  <c:v>8.4619999999999997</c:v>
                </c:pt>
                <c:pt idx="7776">
                  <c:v>8.4619999999999997</c:v>
                </c:pt>
                <c:pt idx="7777">
                  <c:v>8.4619999999999997</c:v>
                </c:pt>
                <c:pt idx="7778">
                  <c:v>8.4619999999999997</c:v>
                </c:pt>
                <c:pt idx="7779">
                  <c:v>8.4619999999999997</c:v>
                </c:pt>
                <c:pt idx="7780">
                  <c:v>8.4619999999999997</c:v>
                </c:pt>
                <c:pt idx="7781">
                  <c:v>8.4619999999999997</c:v>
                </c:pt>
                <c:pt idx="7782">
                  <c:v>8.4619999999999997</c:v>
                </c:pt>
                <c:pt idx="7783">
                  <c:v>8.4619999999999997</c:v>
                </c:pt>
                <c:pt idx="7784">
                  <c:v>8.4719999999999995</c:v>
                </c:pt>
                <c:pt idx="7785">
                  <c:v>8.5039999999999996</c:v>
                </c:pt>
                <c:pt idx="7786">
                  <c:v>8.5039999999999996</c:v>
                </c:pt>
                <c:pt idx="7787">
                  <c:v>8.5039999999999996</c:v>
                </c:pt>
                <c:pt idx="7788">
                  <c:v>8.5039999999999996</c:v>
                </c:pt>
                <c:pt idx="7789">
                  <c:v>8.5039999999999996</c:v>
                </c:pt>
                <c:pt idx="7790">
                  <c:v>8.5039999999999996</c:v>
                </c:pt>
                <c:pt idx="7791">
                  <c:v>8.5039999999999996</c:v>
                </c:pt>
                <c:pt idx="7792">
                  <c:v>8.5039999999999996</c:v>
                </c:pt>
                <c:pt idx="7793">
                  <c:v>8.5039999999999996</c:v>
                </c:pt>
                <c:pt idx="7794">
                  <c:v>8.5039999999999996</c:v>
                </c:pt>
                <c:pt idx="7795">
                  <c:v>8.5039999999999996</c:v>
                </c:pt>
                <c:pt idx="7796">
                  <c:v>8.5039999999999996</c:v>
                </c:pt>
                <c:pt idx="7797">
                  <c:v>8.5039999999999996</c:v>
                </c:pt>
                <c:pt idx="7798">
                  <c:v>8.5039999999999996</c:v>
                </c:pt>
                <c:pt idx="7799">
                  <c:v>8.5039999999999996</c:v>
                </c:pt>
                <c:pt idx="7800">
                  <c:v>8.5039999999999996</c:v>
                </c:pt>
                <c:pt idx="7801">
                  <c:v>8.5039999999999996</c:v>
                </c:pt>
                <c:pt idx="7802">
                  <c:v>8.5039999999999996</c:v>
                </c:pt>
                <c:pt idx="7803">
                  <c:v>8.5039999999999996</c:v>
                </c:pt>
                <c:pt idx="7804">
                  <c:v>8.5039999999999996</c:v>
                </c:pt>
                <c:pt idx="7805">
                  <c:v>8.5039999999999996</c:v>
                </c:pt>
                <c:pt idx="7806">
                  <c:v>8.5039999999999996</c:v>
                </c:pt>
                <c:pt idx="7807">
                  <c:v>8.5039999999999996</c:v>
                </c:pt>
                <c:pt idx="7808">
                  <c:v>8.5039999999999996</c:v>
                </c:pt>
                <c:pt idx="7809">
                  <c:v>8.5039999999999996</c:v>
                </c:pt>
                <c:pt idx="7810">
                  <c:v>8.5039999999999996</c:v>
                </c:pt>
                <c:pt idx="7811">
                  <c:v>8.5039999999999996</c:v>
                </c:pt>
                <c:pt idx="7812">
                  <c:v>8.5039999999999996</c:v>
                </c:pt>
                <c:pt idx="7813">
                  <c:v>8.5039999999999996</c:v>
                </c:pt>
                <c:pt idx="7814">
                  <c:v>8.5039999999999996</c:v>
                </c:pt>
                <c:pt idx="7815">
                  <c:v>8.5039999999999996</c:v>
                </c:pt>
                <c:pt idx="7816">
                  <c:v>8.5039999999999996</c:v>
                </c:pt>
                <c:pt idx="7817">
                  <c:v>8.5039999999999996</c:v>
                </c:pt>
                <c:pt idx="7818">
                  <c:v>8.5039999999999996</c:v>
                </c:pt>
                <c:pt idx="7819">
                  <c:v>8.5039999999999996</c:v>
                </c:pt>
                <c:pt idx="7820">
                  <c:v>8.5039999999999996</c:v>
                </c:pt>
                <c:pt idx="7821">
                  <c:v>8.5039999999999996</c:v>
                </c:pt>
                <c:pt idx="7822">
                  <c:v>8.5440000000000005</c:v>
                </c:pt>
                <c:pt idx="7823">
                  <c:v>8.5440000000000005</c:v>
                </c:pt>
                <c:pt idx="7824">
                  <c:v>8.5440000000000005</c:v>
                </c:pt>
                <c:pt idx="7825">
                  <c:v>8.5440000000000005</c:v>
                </c:pt>
                <c:pt idx="7826">
                  <c:v>8.5440000000000005</c:v>
                </c:pt>
                <c:pt idx="7827">
                  <c:v>8.5440000000000005</c:v>
                </c:pt>
                <c:pt idx="7828">
                  <c:v>8.5440000000000005</c:v>
                </c:pt>
                <c:pt idx="7829">
                  <c:v>8.5440000000000005</c:v>
                </c:pt>
                <c:pt idx="7830">
                  <c:v>8.5440000000000005</c:v>
                </c:pt>
                <c:pt idx="7831">
                  <c:v>8.5440000000000005</c:v>
                </c:pt>
                <c:pt idx="7832">
                  <c:v>8.5440000000000005</c:v>
                </c:pt>
                <c:pt idx="7833">
                  <c:v>8.5440000000000005</c:v>
                </c:pt>
                <c:pt idx="7834">
                  <c:v>8.5440000000000005</c:v>
                </c:pt>
                <c:pt idx="7835">
                  <c:v>8.5440000000000005</c:v>
                </c:pt>
                <c:pt idx="7836">
                  <c:v>8.5440000000000005</c:v>
                </c:pt>
                <c:pt idx="7837">
                  <c:v>8.5440000000000005</c:v>
                </c:pt>
                <c:pt idx="7838">
                  <c:v>8.5440000000000005</c:v>
                </c:pt>
                <c:pt idx="7839">
                  <c:v>8.5440000000000005</c:v>
                </c:pt>
                <c:pt idx="7840">
                  <c:v>8.5440000000000005</c:v>
                </c:pt>
                <c:pt idx="7841">
                  <c:v>8.5440000000000005</c:v>
                </c:pt>
                <c:pt idx="7842">
                  <c:v>8.5440000000000005</c:v>
                </c:pt>
                <c:pt idx="7843">
                  <c:v>8.5440000000000005</c:v>
                </c:pt>
                <c:pt idx="7844">
                  <c:v>8.5440000000000005</c:v>
                </c:pt>
                <c:pt idx="7845">
                  <c:v>8.5440000000000005</c:v>
                </c:pt>
                <c:pt idx="7846">
                  <c:v>8.5440000000000005</c:v>
                </c:pt>
                <c:pt idx="7847">
                  <c:v>8.5440000000000005</c:v>
                </c:pt>
                <c:pt idx="7848">
                  <c:v>8.5440000000000005</c:v>
                </c:pt>
                <c:pt idx="7849">
                  <c:v>8.5440000000000005</c:v>
                </c:pt>
                <c:pt idx="7850">
                  <c:v>8.5440000000000005</c:v>
                </c:pt>
                <c:pt idx="7851">
                  <c:v>8.5440000000000005</c:v>
                </c:pt>
                <c:pt idx="7852">
                  <c:v>8.5440000000000005</c:v>
                </c:pt>
                <c:pt idx="7853">
                  <c:v>8.5440000000000005</c:v>
                </c:pt>
                <c:pt idx="7854">
                  <c:v>8.5440000000000005</c:v>
                </c:pt>
                <c:pt idx="7855">
                  <c:v>8.5440000000000005</c:v>
                </c:pt>
                <c:pt idx="7856">
                  <c:v>8.5739999999999998</c:v>
                </c:pt>
                <c:pt idx="7857">
                  <c:v>8.5820000000000007</c:v>
                </c:pt>
                <c:pt idx="7858">
                  <c:v>8.5820000000000007</c:v>
                </c:pt>
                <c:pt idx="7859">
                  <c:v>8.5820000000000007</c:v>
                </c:pt>
                <c:pt idx="7860">
                  <c:v>8.5820000000000007</c:v>
                </c:pt>
                <c:pt idx="7861">
                  <c:v>8.5820000000000007</c:v>
                </c:pt>
                <c:pt idx="7862">
                  <c:v>8.5820000000000007</c:v>
                </c:pt>
                <c:pt idx="7863">
                  <c:v>8.5820000000000007</c:v>
                </c:pt>
                <c:pt idx="7864">
                  <c:v>8.5820000000000007</c:v>
                </c:pt>
                <c:pt idx="7865">
                  <c:v>8.5820000000000007</c:v>
                </c:pt>
                <c:pt idx="7866">
                  <c:v>8.5820000000000007</c:v>
                </c:pt>
                <c:pt idx="7867">
                  <c:v>8.5820000000000007</c:v>
                </c:pt>
                <c:pt idx="7868">
                  <c:v>8.5820000000000007</c:v>
                </c:pt>
                <c:pt idx="7869">
                  <c:v>8.5820000000000007</c:v>
                </c:pt>
                <c:pt idx="7870">
                  <c:v>8.5820000000000007</c:v>
                </c:pt>
                <c:pt idx="7871">
                  <c:v>8.5820000000000007</c:v>
                </c:pt>
                <c:pt idx="7872">
                  <c:v>8.5820000000000007</c:v>
                </c:pt>
                <c:pt idx="7873">
                  <c:v>8.5820000000000007</c:v>
                </c:pt>
                <c:pt idx="7874">
                  <c:v>8.5820000000000007</c:v>
                </c:pt>
                <c:pt idx="7875">
                  <c:v>8.5820000000000007</c:v>
                </c:pt>
                <c:pt idx="7876">
                  <c:v>8.5820000000000007</c:v>
                </c:pt>
                <c:pt idx="7877">
                  <c:v>8.5820000000000007</c:v>
                </c:pt>
                <c:pt idx="7878">
                  <c:v>8.5820000000000007</c:v>
                </c:pt>
                <c:pt idx="7879">
                  <c:v>8.5820000000000007</c:v>
                </c:pt>
                <c:pt idx="7880">
                  <c:v>8.5820000000000007</c:v>
                </c:pt>
                <c:pt idx="7881">
                  <c:v>8.5820000000000007</c:v>
                </c:pt>
                <c:pt idx="7882">
                  <c:v>8.5820000000000007</c:v>
                </c:pt>
                <c:pt idx="7883">
                  <c:v>8.5820000000000007</c:v>
                </c:pt>
                <c:pt idx="7884">
                  <c:v>8.5820000000000007</c:v>
                </c:pt>
                <c:pt idx="7885">
                  <c:v>8.5820000000000007</c:v>
                </c:pt>
                <c:pt idx="7886">
                  <c:v>8.5820000000000007</c:v>
                </c:pt>
                <c:pt idx="7887">
                  <c:v>8.5820000000000007</c:v>
                </c:pt>
                <c:pt idx="7888">
                  <c:v>8.5820000000000007</c:v>
                </c:pt>
                <c:pt idx="7889">
                  <c:v>8.5820000000000007</c:v>
                </c:pt>
                <c:pt idx="7890">
                  <c:v>8.5980000000000008</c:v>
                </c:pt>
                <c:pt idx="7891">
                  <c:v>8.6219999999999999</c:v>
                </c:pt>
                <c:pt idx="7892">
                  <c:v>8.6219999999999999</c:v>
                </c:pt>
                <c:pt idx="7893">
                  <c:v>8.6219999999999999</c:v>
                </c:pt>
                <c:pt idx="7894">
                  <c:v>8.6219999999999999</c:v>
                </c:pt>
                <c:pt idx="7895">
                  <c:v>8.6219999999999999</c:v>
                </c:pt>
                <c:pt idx="7896">
                  <c:v>8.6219999999999999</c:v>
                </c:pt>
                <c:pt idx="7897">
                  <c:v>8.6219999999999999</c:v>
                </c:pt>
                <c:pt idx="7898">
                  <c:v>8.6219999999999999</c:v>
                </c:pt>
                <c:pt idx="7899">
                  <c:v>8.6219999999999999</c:v>
                </c:pt>
                <c:pt idx="7900">
                  <c:v>8.6219999999999999</c:v>
                </c:pt>
                <c:pt idx="7901">
                  <c:v>8.6219999999999999</c:v>
                </c:pt>
                <c:pt idx="7902">
                  <c:v>8.6219999999999999</c:v>
                </c:pt>
                <c:pt idx="7903">
                  <c:v>8.6219999999999999</c:v>
                </c:pt>
                <c:pt idx="7904">
                  <c:v>8.6219999999999999</c:v>
                </c:pt>
                <c:pt idx="7905">
                  <c:v>8.6219999999999999</c:v>
                </c:pt>
                <c:pt idx="7906">
                  <c:v>8.6219999999999999</c:v>
                </c:pt>
                <c:pt idx="7907">
                  <c:v>8.6219999999999999</c:v>
                </c:pt>
                <c:pt idx="7908">
                  <c:v>8.6219999999999999</c:v>
                </c:pt>
                <c:pt idx="7909">
                  <c:v>8.6219999999999999</c:v>
                </c:pt>
                <c:pt idx="7910">
                  <c:v>8.6219999999999999</c:v>
                </c:pt>
                <c:pt idx="7911">
                  <c:v>8.6219999999999999</c:v>
                </c:pt>
                <c:pt idx="7912">
                  <c:v>8.6219999999999999</c:v>
                </c:pt>
                <c:pt idx="7913">
                  <c:v>8.6219999999999999</c:v>
                </c:pt>
                <c:pt idx="7914">
                  <c:v>8.6219999999999999</c:v>
                </c:pt>
                <c:pt idx="7915">
                  <c:v>8.6219999999999999</c:v>
                </c:pt>
                <c:pt idx="7916">
                  <c:v>8.6219999999999999</c:v>
                </c:pt>
                <c:pt idx="7917">
                  <c:v>8.6219999999999999</c:v>
                </c:pt>
                <c:pt idx="7918">
                  <c:v>8.6219999999999999</c:v>
                </c:pt>
                <c:pt idx="7919">
                  <c:v>8.6219999999999999</c:v>
                </c:pt>
                <c:pt idx="7920">
                  <c:v>8.6219999999999999</c:v>
                </c:pt>
                <c:pt idx="7921">
                  <c:v>8.6219999999999999</c:v>
                </c:pt>
                <c:pt idx="7922">
                  <c:v>8.6219999999999999</c:v>
                </c:pt>
                <c:pt idx="7923">
                  <c:v>8.6219999999999999</c:v>
                </c:pt>
                <c:pt idx="7924">
                  <c:v>8.6219999999999999</c:v>
                </c:pt>
                <c:pt idx="7925">
                  <c:v>8.6219999999999999</c:v>
                </c:pt>
                <c:pt idx="7926">
                  <c:v>8.6300000000000008</c:v>
                </c:pt>
                <c:pt idx="7927">
                  <c:v>8.66</c:v>
                </c:pt>
                <c:pt idx="7928">
                  <c:v>8.66</c:v>
                </c:pt>
                <c:pt idx="7929">
                  <c:v>8.66</c:v>
                </c:pt>
                <c:pt idx="7930">
                  <c:v>8.66</c:v>
                </c:pt>
                <c:pt idx="7931">
                  <c:v>8.66</c:v>
                </c:pt>
                <c:pt idx="7932">
                  <c:v>8.66</c:v>
                </c:pt>
                <c:pt idx="7933">
                  <c:v>8.66</c:v>
                </c:pt>
                <c:pt idx="7934">
                  <c:v>8.66</c:v>
                </c:pt>
                <c:pt idx="7935">
                  <c:v>8.66</c:v>
                </c:pt>
                <c:pt idx="7936">
                  <c:v>8.66</c:v>
                </c:pt>
                <c:pt idx="7937">
                  <c:v>8.66</c:v>
                </c:pt>
                <c:pt idx="7938">
                  <c:v>8.66</c:v>
                </c:pt>
                <c:pt idx="7939">
                  <c:v>8.66</c:v>
                </c:pt>
                <c:pt idx="7940">
                  <c:v>8.66</c:v>
                </c:pt>
                <c:pt idx="7941">
                  <c:v>8.66</c:v>
                </c:pt>
                <c:pt idx="7942">
                  <c:v>8.66</c:v>
                </c:pt>
                <c:pt idx="7943">
                  <c:v>8.66</c:v>
                </c:pt>
                <c:pt idx="7944">
                  <c:v>8.66</c:v>
                </c:pt>
                <c:pt idx="7945">
                  <c:v>8.66</c:v>
                </c:pt>
                <c:pt idx="7946">
                  <c:v>8.66</c:v>
                </c:pt>
                <c:pt idx="7947">
                  <c:v>8.66</c:v>
                </c:pt>
                <c:pt idx="7948">
                  <c:v>8.66</c:v>
                </c:pt>
                <c:pt idx="7949">
                  <c:v>8.66</c:v>
                </c:pt>
                <c:pt idx="7950">
                  <c:v>8.66</c:v>
                </c:pt>
                <c:pt idx="7951">
                  <c:v>8.66</c:v>
                </c:pt>
                <c:pt idx="7952">
                  <c:v>8.66</c:v>
                </c:pt>
                <c:pt idx="7953">
                  <c:v>8.66</c:v>
                </c:pt>
                <c:pt idx="7954">
                  <c:v>8.66</c:v>
                </c:pt>
                <c:pt idx="7955">
                  <c:v>8.66</c:v>
                </c:pt>
                <c:pt idx="7956">
                  <c:v>8.66</c:v>
                </c:pt>
                <c:pt idx="7957">
                  <c:v>8.66</c:v>
                </c:pt>
                <c:pt idx="7958">
                  <c:v>8.66</c:v>
                </c:pt>
                <c:pt idx="7959">
                  <c:v>8.6639999999999997</c:v>
                </c:pt>
                <c:pt idx="7960">
                  <c:v>8.6999999999999993</c:v>
                </c:pt>
                <c:pt idx="7961">
                  <c:v>8.6999999999999993</c:v>
                </c:pt>
                <c:pt idx="7962">
                  <c:v>8.6999999999999993</c:v>
                </c:pt>
                <c:pt idx="7963">
                  <c:v>8.6999999999999993</c:v>
                </c:pt>
                <c:pt idx="7964">
                  <c:v>8.6999999999999993</c:v>
                </c:pt>
                <c:pt idx="7965">
                  <c:v>8.6999999999999993</c:v>
                </c:pt>
                <c:pt idx="7966">
                  <c:v>8.6999999999999993</c:v>
                </c:pt>
                <c:pt idx="7967">
                  <c:v>8.6999999999999993</c:v>
                </c:pt>
                <c:pt idx="7968">
                  <c:v>8.6999999999999993</c:v>
                </c:pt>
                <c:pt idx="7969">
                  <c:v>8.6999999999999993</c:v>
                </c:pt>
                <c:pt idx="7970">
                  <c:v>8.6999999999999993</c:v>
                </c:pt>
                <c:pt idx="7971">
                  <c:v>8.6999999999999993</c:v>
                </c:pt>
                <c:pt idx="7972">
                  <c:v>8.6999999999999993</c:v>
                </c:pt>
                <c:pt idx="7973">
                  <c:v>8.6999999999999993</c:v>
                </c:pt>
                <c:pt idx="7974">
                  <c:v>8.6999999999999993</c:v>
                </c:pt>
                <c:pt idx="7975">
                  <c:v>8.6999999999999993</c:v>
                </c:pt>
                <c:pt idx="7976">
                  <c:v>8.6999999999999993</c:v>
                </c:pt>
                <c:pt idx="7977">
                  <c:v>8.6999999999999993</c:v>
                </c:pt>
                <c:pt idx="7978">
                  <c:v>8.6999999999999993</c:v>
                </c:pt>
                <c:pt idx="7979">
                  <c:v>8.6999999999999993</c:v>
                </c:pt>
                <c:pt idx="7980">
                  <c:v>8.6999999999999993</c:v>
                </c:pt>
                <c:pt idx="7981">
                  <c:v>8.6999999999999993</c:v>
                </c:pt>
                <c:pt idx="7982">
                  <c:v>8.6999999999999993</c:v>
                </c:pt>
                <c:pt idx="7983">
                  <c:v>8.6999999999999993</c:v>
                </c:pt>
                <c:pt idx="7984">
                  <c:v>8.6999999999999993</c:v>
                </c:pt>
                <c:pt idx="7985">
                  <c:v>8.6999999999999993</c:v>
                </c:pt>
                <c:pt idx="7986">
                  <c:v>8.6999999999999993</c:v>
                </c:pt>
                <c:pt idx="7987">
                  <c:v>8.6999999999999993</c:v>
                </c:pt>
                <c:pt idx="7988">
                  <c:v>8.6999999999999993</c:v>
                </c:pt>
                <c:pt idx="7989">
                  <c:v>8.6999999999999993</c:v>
                </c:pt>
                <c:pt idx="7990">
                  <c:v>8.6999999999999993</c:v>
                </c:pt>
                <c:pt idx="7991">
                  <c:v>8.6999999999999993</c:v>
                </c:pt>
                <c:pt idx="7992">
                  <c:v>8.6999999999999993</c:v>
                </c:pt>
                <c:pt idx="7993">
                  <c:v>8.6999999999999993</c:v>
                </c:pt>
                <c:pt idx="7994">
                  <c:v>8.702</c:v>
                </c:pt>
                <c:pt idx="7995">
                  <c:v>8.74</c:v>
                </c:pt>
                <c:pt idx="7996">
                  <c:v>8.74</c:v>
                </c:pt>
                <c:pt idx="7997">
                  <c:v>8.74</c:v>
                </c:pt>
                <c:pt idx="7998">
                  <c:v>8.74</c:v>
                </c:pt>
                <c:pt idx="7999">
                  <c:v>8.74</c:v>
                </c:pt>
                <c:pt idx="8000">
                  <c:v>8.74</c:v>
                </c:pt>
                <c:pt idx="8001">
                  <c:v>8.74</c:v>
                </c:pt>
                <c:pt idx="8002">
                  <c:v>8.74</c:v>
                </c:pt>
                <c:pt idx="8003">
                  <c:v>8.74</c:v>
                </c:pt>
                <c:pt idx="8004">
                  <c:v>8.74</c:v>
                </c:pt>
                <c:pt idx="8005">
                  <c:v>8.74</c:v>
                </c:pt>
                <c:pt idx="8006">
                  <c:v>8.74</c:v>
                </c:pt>
                <c:pt idx="8007">
                  <c:v>8.74</c:v>
                </c:pt>
                <c:pt idx="8008">
                  <c:v>8.74</c:v>
                </c:pt>
                <c:pt idx="8009">
                  <c:v>8.74</c:v>
                </c:pt>
                <c:pt idx="8010">
                  <c:v>8.74</c:v>
                </c:pt>
                <c:pt idx="8011">
                  <c:v>8.74</c:v>
                </c:pt>
                <c:pt idx="8012">
                  <c:v>8.74</c:v>
                </c:pt>
                <c:pt idx="8013">
                  <c:v>8.74</c:v>
                </c:pt>
                <c:pt idx="8014">
                  <c:v>8.74</c:v>
                </c:pt>
                <c:pt idx="8015">
                  <c:v>8.74</c:v>
                </c:pt>
                <c:pt idx="8016">
                  <c:v>8.74</c:v>
                </c:pt>
                <c:pt idx="8017">
                  <c:v>8.74</c:v>
                </c:pt>
                <c:pt idx="8018">
                  <c:v>8.74</c:v>
                </c:pt>
                <c:pt idx="8019">
                  <c:v>8.74</c:v>
                </c:pt>
                <c:pt idx="8020">
                  <c:v>8.74</c:v>
                </c:pt>
                <c:pt idx="8021">
                  <c:v>8.74</c:v>
                </c:pt>
                <c:pt idx="8022">
                  <c:v>8.74</c:v>
                </c:pt>
                <c:pt idx="8023">
                  <c:v>8.74</c:v>
                </c:pt>
                <c:pt idx="8024">
                  <c:v>8.74</c:v>
                </c:pt>
                <c:pt idx="8025">
                  <c:v>8.74</c:v>
                </c:pt>
                <c:pt idx="8026">
                  <c:v>8.74</c:v>
                </c:pt>
                <c:pt idx="8027">
                  <c:v>8.74</c:v>
                </c:pt>
                <c:pt idx="8028">
                  <c:v>8.74</c:v>
                </c:pt>
                <c:pt idx="8029">
                  <c:v>8.74</c:v>
                </c:pt>
                <c:pt idx="8030">
                  <c:v>8.7420000000000009</c:v>
                </c:pt>
                <c:pt idx="8031">
                  <c:v>8.7840000000000007</c:v>
                </c:pt>
                <c:pt idx="8032">
                  <c:v>8.7840000000000007</c:v>
                </c:pt>
                <c:pt idx="8033">
                  <c:v>8.7840000000000007</c:v>
                </c:pt>
                <c:pt idx="8034">
                  <c:v>8.7840000000000007</c:v>
                </c:pt>
                <c:pt idx="8035">
                  <c:v>8.7840000000000007</c:v>
                </c:pt>
                <c:pt idx="8036">
                  <c:v>8.7840000000000007</c:v>
                </c:pt>
                <c:pt idx="8037">
                  <c:v>8.7840000000000007</c:v>
                </c:pt>
                <c:pt idx="8038">
                  <c:v>8.7840000000000007</c:v>
                </c:pt>
                <c:pt idx="8039">
                  <c:v>8.7840000000000007</c:v>
                </c:pt>
                <c:pt idx="8040">
                  <c:v>8.7840000000000007</c:v>
                </c:pt>
                <c:pt idx="8041">
                  <c:v>8.7840000000000007</c:v>
                </c:pt>
                <c:pt idx="8042">
                  <c:v>8.7840000000000007</c:v>
                </c:pt>
                <c:pt idx="8043">
                  <c:v>8.7840000000000007</c:v>
                </c:pt>
                <c:pt idx="8044">
                  <c:v>8.7840000000000007</c:v>
                </c:pt>
                <c:pt idx="8045">
                  <c:v>8.7840000000000007</c:v>
                </c:pt>
                <c:pt idx="8046">
                  <c:v>8.7840000000000007</c:v>
                </c:pt>
                <c:pt idx="8047">
                  <c:v>8.7840000000000007</c:v>
                </c:pt>
                <c:pt idx="8048">
                  <c:v>8.7840000000000007</c:v>
                </c:pt>
                <c:pt idx="8049">
                  <c:v>8.7840000000000007</c:v>
                </c:pt>
                <c:pt idx="8050">
                  <c:v>8.7840000000000007</c:v>
                </c:pt>
                <c:pt idx="8051">
                  <c:v>8.7840000000000007</c:v>
                </c:pt>
                <c:pt idx="8052">
                  <c:v>8.7840000000000007</c:v>
                </c:pt>
                <c:pt idx="8053">
                  <c:v>8.7840000000000007</c:v>
                </c:pt>
                <c:pt idx="8054">
                  <c:v>8.7840000000000007</c:v>
                </c:pt>
                <c:pt idx="8055">
                  <c:v>8.7840000000000007</c:v>
                </c:pt>
                <c:pt idx="8056">
                  <c:v>8.7840000000000007</c:v>
                </c:pt>
                <c:pt idx="8057">
                  <c:v>8.7840000000000007</c:v>
                </c:pt>
                <c:pt idx="8058">
                  <c:v>8.7840000000000007</c:v>
                </c:pt>
                <c:pt idx="8059">
                  <c:v>8.7840000000000007</c:v>
                </c:pt>
                <c:pt idx="8060">
                  <c:v>8.7840000000000007</c:v>
                </c:pt>
                <c:pt idx="8061">
                  <c:v>8.7840000000000007</c:v>
                </c:pt>
                <c:pt idx="8062">
                  <c:v>8.7840000000000007</c:v>
                </c:pt>
                <c:pt idx="8063">
                  <c:v>8.7840000000000007</c:v>
                </c:pt>
                <c:pt idx="8064">
                  <c:v>8.7840000000000007</c:v>
                </c:pt>
                <c:pt idx="8065">
                  <c:v>8.7840000000000007</c:v>
                </c:pt>
                <c:pt idx="8066">
                  <c:v>8.7840000000000007</c:v>
                </c:pt>
                <c:pt idx="8067">
                  <c:v>8.7840000000000007</c:v>
                </c:pt>
                <c:pt idx="8068">
                  <c:v>8.7840000000000007</c:v>
                </c:pt>
                <c:pt idx="8069">
                  <c:v>8.7840000000000007</c:v>
                </c:pt>
                <c:pt idx="8070">
                  <c:v>8.8179999999999996</c:v>
                </c:pt>
                <c:pt idx="8071">
                  <c:v>8.8260000000000005</c:v>
                </c:pt>
                <c:pt idx="8072">
                  <c:v>8.8260000000000005</c:v>
                </c:pt>
                <c:pt idx="8073">
                  <c:v>8.8260000000000005</c:v>
                </c:pt>
                <c:pt idx="8074">
                  <c:v>8.8260000000000005</c:v>
                </c:pt>
                <c:pt idx="8075">
                  <c:v>8.8260000000000005</c:v>
                </c:pt>
                <c:pt idx="8076">
                  <c:v>8.8260000000000005</c:v>
                </c:pt>
                <c:pt idx="8077">
                  <c:v>8.8260000000000005</c:v>
                </c:pt>
                <c:pt idx="8078">
                  <c:v>8.8260000000000005</c:v>
                </c:pt>
                <c:pt idx="8079">
                  <c:v>8.8260000000000005</c:v>
                </c:pt>
                <c:pt idx="8080">
                  <c:v>8.8260000000000005</c:v>
                </c:pt>
                <c:pt idx="8081">
                  <c:v>8.8260000000000005</c:v>
                </c:pt>
                <c:pt idx="8082">
                  <c:v>8.8260000000000005</c:v>
                </c:pt>
                <c:pt idx="8083">
                  <c:v>8.8260000000000005</c:v>
                </c:pt>
                <c:pt idx="8084">
                  <c:v>8.8260000000000005</c:v>
                </c:pt>
                <c:pt idx="8085">
                  <c:v>8.8260000000000005</c:v>
                </c:pt>
                <c:pt idx="8086">
                  <c:v>8.8260000000000005</c:v>
                </c:pt>
                <c:pt idx="8087">
                  <c:v>8.8260000000000005</c:v>
                </c:pt>
                <c:pt idx="8088">
                  <c:v>8.8260000000000005</c:v>
                </c:pt>
                <c:pt idx="8089">
                  <c:v>8.8260000000000005</c:v>
                </c:pt>
                <c:pt idx="8090">
                  <c:v>8.8260000000000005</c:v>
                </c:pt>
                <c:pt idx="8091">
                  <c:v>8.8260000000000005</c:v>
                </c:pt>
                <c:pt idx="8092">
                  <c:v>8.8260000000000005</c:v>
                </c:pt>
                <c:pt idx="8093">
                  <c:v>8.8260000000000005</c:v>
                </c:pt>
                <c:pt idx="8094">
                  <c:v>8.8260000000000005</c:v>
                </c:pt>
                <c:pt idx="8095">
                  <c:v>8.8260000000000005</c:v>
                </c:pt>
                <c:pt idx="8096">
                  <c:v>8.8260000000000005</c:v>
                </c:pt>
                <c:pt idx="8097">
                  <c:v>8.8260000000000005</c:v>
                </c:pt>
                <c:pt idx="8098">
                  <c:v>8.8260000000000005</c:v>
                </c:pt>
                <c:pt idx="8099">
                  <c:v>8.8260000000000005</c:v>
                </c:pt>
                <c:pt idx="8100">
                  <c:v>8.8260000000000005</c:v>
                </c:pt>
                <c:pt idx="8101">
                  <c:v>8.8260000000000005</c:v>
                </c:pt>
                <c:pt idx="8102">
                  <c:v>8.8260000000000005</c:v>
                </c:pt>
                <c:pt idx="8103">
                  <c:v>8.8260000000000005</c:v>
                </c:pt>
                <c:pt idx="8104">
                  <c:v>8.8260000000000005</c:v>
                </c:pt>
                <c:pt idx="8105">
                  <c:v>8.8620000000000001</c:v>
                </c:pt>
                <c:pt idx="8106">
                  <c:v>8.8680000000000003</c:v>
                </c:pt>
                <c:pt idx="8107">
                  <c:v>8.8680000000000003</c:v>
                </c:pt>
                <c:pt idx="8108">
                  <c:v>8.8680000000000003</c:v>
                </c:pt>
                <c:pt idx="8109">
                  <c:v>8.8680000000000003</c:v>
                </c:pt>
                <c:pt idx="8110">
                  <c:v>8.8680000000000003</c:v>
                </c:pt>
                <c:pt idx="8111">
                  <c:v>8.8680000000000003</c:v>
                </c:pt>
                <c:pt idx="8112">
                  <c:v>8.8680000000000003</c:v>
                </c:pt>
                <c:pt idx="8113">
                  <c:v>8.8680000000000003</c:v>
                </c:pt>
                <c:pt idx="8114">
                  <c:v>8.8680000000000003</c:v>
                </c:pt>
                <c:pt idx="8115">
                  <c:v>8.8680000000000003</c:v>
                </c:pt>
                <c:pt idx="8116">
                  <c:v>8.8680000000000003</c:v>
                </c:pt>
                <c:pt idx="8117">
                  <c:v>8.8680000000000003</c:v>
                </c:pt>
                <c:pt idx="8118">
                  <c:v>8.8680000000000003</c:v>
                </c:pt>
                <c:pt idx="8119">
                  <c:v>8.8680000000000003</c:v>
                </c:pt>
                <c:pt idx="8120">
                  <c:v>8.8680000000000003</c:v>
                </c:pt>
                <c:pt idx="8121">
                  <c:v>8.8680000000000003</c:v>
                </c:pt>
                <c:pt idx="8122">
                  <c:v>8.8680000000000003</c:v>
                </c:pt>
                <c:pt idx="8123">
                  <c:v>8.8680000000000003</c:v>
                </c:pt>
                <c:pt idx="8124">
                  <c:v>8.8680000000000003</c:v>
                </c:pt>
                <c:pt idx="8125">
                  <c:v>8.8680000000000003</c:v>
                </c:pt>
                <c:pt idx="8126">
                  <c:v>8.8680000000000003</c:v>
                </c:pt>
                <c:pt idx="8127">
                  <c:v>8.8680000000000003</c:v>
                </c:pt>
                <c:pt idx="8128">
                  <c:v>8.8680000000000003</c:v>
                </c:pt>
                <c:pt idx="8129">
                  <c:v>8.8680000000000003</c:v>
                </c:pt>
                <c:pt idx="8130">
                  <c:v>8.8680000000000003</c:v>
                </c:pt>
                <c:pt idx="8131">
                  <c:v>8.8680000000000003</c:v>
                </c:pt>
                <c:pt idx="8132">
                  <c:v>8.8680000000000003</c:v>
                </c:pt>
                <c:pt idx="8133">
                  <c:v>8.8680000000000003</c:v>
                </c:pt>
                <c:pt idx="8134">
                  <c:v>8.8680000000000003</c:v>
                </c:pt>
                <c:pt idx="8135">
                  <c:v>8.8680000000000003</c:v>
                </c:pt>
                <c:pt idx="8136">
                  <c:v>8.8680000000000003</c:v>
                </c:pt>
                <c:pt idx="8137">
                  <c:v>8.8680000000000003</c:v>
                </c:pt>
                <c:pt idx="8138">
                  <c:v>8.8680000000000003</c:v>
                </c:pt>
                <c:pt idx="8139">
                  <c:v>8.8680000000000003</c:v>
                </c:pt>
                <c:pt idx="8140">
                  <c:v>8.8680000000000003</c:v>
                </c:pt>
                <c:pt idx="8141">
                  <c:v>8.8680000000000003</c:v>
                </c:pt>
                <c:pt idx="8142">
                  <c:v>8.89</c:v>
                </c:pt>
                <c:pt idx="8143">
                  <c:v>8.9079999999999995</c:v>
                </c:pt>
                <c:pt idx="8144">
                  <c:v>8.9079999999999995</c:v>
                </c:pt>
                <c:pt idx="8145">
                  <c:v>8.9079999999999995</c:v>
                </c:pt>
                <c:pt idx="8146">
                  <c:v>8.9079999999999995</c:v>
                </c:pt>
                <c:pt idx="8147">
                  <c:v>8.9079999999999995</c:v>
                </c:pt>
                <c:pt idx="8148">
                  <c:v>8.9079999999999995</c:v>
                </c:pt>
                <c:pt idx="8149">
                  <c:v>8.9079999999999995</c:v>
                </c:pt>
                <c:pt idx="8150">
                  <c:v>8.9079999999999995</c:v>
                </c:pt>
                <c:pt idx="8151">
                  <c:v>8.9079999999999995</c:v>
                </c:pt>
                <c:pt idx="8152">
                  <c:v>8.9079999999999995</c:v>
                </c:pt>
                <c:pt idx="8153">
                  <c:v>8.9079999999999995</c:v>
                </c:pt>
                <c:pt idx="8154">
                  <c:v>8.9079999999999995</c:v>
                </c:pt>
                <c:pt idx="8155">
                  <c:v>8.9079999999999995</c:v>
                </c:pt>
                <c:pt idx="8156">
                  <c:v>8.9079999999999995</c:v>
                </c:pt>
                <c:pt idx="8157">
                  <c:v>8.9079999999999995</c:v>
                </c:pt>
                <c:pt idx="8158">
                  <c:v>8.9079999999999995</c:v>
                </c:pt>
                <c:pt idx="8159">
                  <c:v>8.9079999999999995</c:v>
                </c:pt>
                <c:pt idx="8160">
                  <c:v>8.9079999999999995</c:v>
                </c:pt>
                <c:pt idx="8161">
                  <c:v>8.9079999999999995</c:v>
                </c:pt>
                <c:pt idx="8162">
                  <c:v>8.9079999999999995</c:v>
                </c:pt>
                <c:pt idx="8163">
                  <c:v>8.9079999999999995</c:v>
                </c:pt>
                <c:pt idx="8164">
                  <c:v>8.9079999999999995</c:v>
                </c:pt>
                <c:pt idx="8165">
                  <c:v>8.9079999999999995</c:v>
                </c:pt>
                <c:pt idx="8166">
                  <c:v>8.9079999999999995</c:v>
                </c:pt>
                <c:pt idx="8167">
                  <c:v>8.9079999999999995</c:v>
                </c:pt>
                <c:pt idx="8168">
                  <c:v>8.9079999999999995</c:v>
                </c:pt>
                <c:pt idx="8169">
                  <c:v>8.9079999999999995</c:v>
                </c:pt>
                <c:pt idx="8170">
                  <c:v>8.9079999999999995</c:v>
                </c:pt>
                <c:pt idx="8171">
                  <c:v>8.9079999999999995</c:v>
                </c:pt>
                <c:pt idx="8172">
                  <c:v>8.9079999999999995</c:v>
                </c:pt>
                <c:pt idx="8173">
                  <c:v>8.9079999999999995</c:v>
                </c:pt>
                <c:pt idx="8174">
                  <c:v>8.9079999999999995</c:v>
                </c:pt>
                <c:pt idx="8175">
                  <c:v>8.9079999999999995</c:v>
                </c:pt>
                <c:pt idx="8176">
                  <c:v>8.9079999999999995</c:v>
                </c:pt>
                <c:pt idx="8177">
                  <c:v>8.9079999999999995</c:v>
                </c:pt>
                <c:pt idx="8178">
                  <c:v>8.9480000000000004</c:v>
                </c:pt>
                <c:pt idx="8179">
                  <c:v>8.9480000000000004</c:v>
                </c:pt>
                <c:pt idx="8180">
                  <c:v>8.9480000000000004</c:v>
                </c:pt>
                <c:pt idx="8181">
                  <c:v>8.9480000000000004</c:v>
                </c:pt>
                <c:pt idx="8182">
                  <c:v>8.9480000000000004</c:v>
                </c:pt>
                <c:pt idx="8183">
                  <c:v>8.9480000000000004</c:v>
                </c:pt>
                <c:pt idx="8184">
                  <c:v>8.9480000000000004</c:v>
                </c:pt>
                <c:pt idx="8185">
                  <c:v>8.9480000000000004</c:v>
                </c:pt>
                <c:pt idx="8186">
                  <c:v>8.9480000000000004</c:v>
                </c:pt>
                <c:pt idx="8187">
                  <c:v>8.9480000000000004</c:v>
                </c:pt>
                <c:pt idx="8188">
                  <c:v>8.9480000000000004</c:v>
                </c:pt>
                <c:pt idx="8189">
                  <c:v>8.9480000000000004</c:v>
                </c:pt>
                <c:pt idx="8190">
                  <c:v>8.9480000000000004</c:v>
                </c:pt>
                <c:pt idx="8191">
                  <c:v>8.9480000000000004</c:v>
                </c:pt>
                <c:pt idx="8192">
                  <c:v>8.9480000000000004</c:v>
                </c:pt>
                <c:pt idx="8193">
                  <c:v>8.9480000000000004</c:v>
                </c:pt>
                <c:pt idx="8194">
                  <c:v>8.9480000000000004</c:v>
                </c:pt>
                <c:pt idx="8195">
                  <c:v>8.9480000000000004</c:v>
                </c:pt>
                <c:pt idx="8196">
                  <c:v>8.9480000000000004</c:v>
                </c:pt>
                <c:pt idx="8197">
                  <c:v>8.9480000000000004</c:v>
                </c:pt>
                <c:pt idx="8198">
                  <c:v>8.9480000000000004</c:v>
                </c:pt>
                <c:pt idx="8199">
                  <c:v>8.9480000000000004</c:v>
                </c:pt>
                <c:pt idx="8200">
                  <c:v>8.9480000000000004</c:v>
                </c:pt>
                <c:pt idx="8201">
                  <c:v>8.9480000000000004</c:v>
                </c:pt>
                <c:pt idx="8202">
                  <c:v>8.9480000000000004</c:v>
                </c:pt>
                <c:pt idx="8203">
                  <c:v>8.9480000000000004</c:v>
                </c:pt>
                <c:pt idx="8204">
                  <c:v>8.9480000000000004</c:v>
                </c:pt>
                <c:pt idx="8205">
                  <c:v>8.9480000000000004</c:v>
                </c:pt>
                <c:pt idx="8206">
                  <c:v>8.9480000000000004</c:v>
                </c:pt>
                <c:pt idx="8207">
                  <c:v>8.9480000000000004</c:v>
                </c:pt>
                <c:pt idx="8208">
                  <c:v>8.9480000000000004</c:v>
                </c:pt>
                <c:pt idx="8209">
                  <c:v>8.9480000000000004</c:v>
                </c:pt>
                <c:pt idx="8210">
                  <c:v>8.9480000000000004</c:v>
                </c:pt>
                <c:pt idx="8211">
                  <c:v>8.9480000000000004</c:v>
                </c:pt>
                <c:pt idx="8212">
                  <c:v>8.9779999999999998</c:v>
                </c:pt>
                <c:pt idx="8213">
                  <c:v>8.9879999999999995</c:v>
                </c:pt>
                <c:pt idx="8214">
                  <c:v>8.9879999999999995</c:v>
                </c:pt>
                <c:pt idx="8215">
                  <c:v>8.9879999999999995</c:v>
                </c:pt>
                <c:pt idx="8216">
                  <c:v>8.9879999999999995</c:v>
                </c:pt>
                <c:pt idx="8217">
                  <c:v>8.9879999999999995</c:v>
                </c:pt>
                <c:pt idx="8218">
                  <c:v>8.9879999999999995</c:v>
                </c:pt>
                <c:pt idx="8219">
                  <c:v>8.9879999999999995</c:v>
                </c:pt>
                <c:pt idx="8220">
                  <c:v>8.9879999999999995</c:v>
                </c:pt>
                <c:pt idx="8221">
                  <c:v>8.9879999999999995</c:v>
                </c:pt>
                <c:pt idx="8222">
                  <c:v>8.9879999999999995</c:v>
                </c:pt>
                <c:pt idx="8223">
                  <c:v>8.9879999999999995</c:v>
                </c:pt>
                <c:pt idx="8224">
                  <c:v>8.9879999999999995</c:v>
                </c:pt>
                <c:pt idx="8225">
                  <c:v>8.9879999999999995</c:v>
                </c:pt>
                <c:pt idx="8226">
                  <c:v>8.9879999999999995</c:v>
                </c:pt>
                <c:pt idx="8227">
                  <c:v>8.9879999999999995</c:v>
                </c:pt>
                <c:pt idx="8228">
                  <c:v>8.9879999999999995</c:v>
                </c:pt>
                <c:pt idx="8229">
                  <c:v>8.9879999999999995</c:v>
                </c:pt>
                <c:pt idx="8230">
                  <c:v>8.9879999999999995</c:v>
                </c:pt>
                <c:pt idx="8231">
                  <c:v>8.9879999999999995</c:v>
                </c:pt>
                <c:pt idx="8232">
                  <c:v>8.9879999999999995</c:v>
                </c:pt>
                <c:pt idx="8233">
                  <c:v>8.9879999999999995</c:v>
                </c:pt>
                <c:pt idx="8234">
                  <c:v>8.9879999999999995</c:v>
                </c:pt>
                <c:pt idx="8235">
                  <c:v>8.9879999999999995</c:v>
                </c:pt>
                <c:pt idx="8236">
                  <c:v>8.9879999999999995</c:v>
                </c:pt>
                <c:pt idx="8237">
                  <c:v>8.9879999999999995</c:v>
                </c:pt>
                <c:pt idx="8238">
                  <c:v>8.9879999999999995</c:v>
                </c:pt>
                <c:pt idx="8239">
                  <c:v>8.9879999999999995</c:v>
                </c:pt>
                <c:pt idx="8240">
                  <c:v>8.9879999999999995</c:v>
                </c:pt>
                <c:pt idx="8241">
                  <c:v>8.9879999999999995</c:v>
                </c:pt>
                <c:pt idx="8242">
                  <c:v>8.9879999999999995</c:v>
                </c:pt>
                <c:pt idx="8243">
                  <c:v>8.9879999999999995</c:v>
                </c:pt>
                <c:pt idx="8244">
                  <c:v>8.9879999999999995</c:v>
                </c:pt>
                <c:pt idx="8245">
                  <c:v>8.9879999999999995</c:v>
                </c:pt>
                <c:pt idx="8246">
                  <c:v>8.9879999999999995</c:v>
                </c:pt>
                <c:pt idx="8247">
                  <c:v>9.0139999999999993</c:v>
                </c:pt>
                <c:pt idx="8248">
                  <c:v>9.0299999999999994</c:v>
                </c:pt>
                <c:pt idx="8249">
                  <c:v>9.0299999999999994</c:v>
                </c:pt>
                <c:pt idx="8250">
                  <c:v>9.0299999999999994</c:v>
                </c:pt>
                <c:pt idx="8251">
                  <c:v>9.0299999999999994</c:v>
                </c:pt>
                <c:pt idx="8252">
                  <c:v>9.0299999999999994</c:v>
                </c:pt>
                <c:pt idx="8253">
                  <c:v>9.0299999999999994</c:v>
                </c:pt>
                <c:pt idx="8254">
                  <c:v>9.0299999999999994</c:v>
                </c:pt>
                <c:pt idx="8255">
                  <c:v>9.0299999999999994</c:v>
                </c:pt>
                <c:pt idx="8256">
                  <c:v>9.0299999999999994</c:v>
                </c:pt>
                <c:pt idx="8257">
                  <c:v>9.0299999999999994</c:v>
                </c:pt>
                <c:pt idx="8258">
                  <c:v>9.0299999999999994</c:v>
                </c:pt>
                <c:pt idx="8259">
                  <c:v>9.0299999999999994</c:v>
                </c:pt>
                <c:pt idx="8260">
                  <c:v>9.0299999999999994</c:v>
                </c:pt>
                <c:pt idx="8261">
                  <c:v>9.0299999999999994</c:v>
                </c:pt>
                <c:pt idx="8262">
                  <c:v>9.0299999999999994</c:v>
                </c:pt>
                <c:pt idx="8263">
                  <c:v>9.0299999999999994</c:v>
                </c:pt>
                <c:pt idx="8264">
                  <c:v>9.0299999999999994</c:v>
                </c:pt>
                <c:pt idx="8265">
                  <c:v>9.0299999999999994</c:v>
                </c:pt>
                <c:pt idx="8266">
                  <c:v>9.0299999999999994</c:v>
                </c:pt>
                <c:pt idx="8267">
                  <c:v>9.0299999999999994</c:v>
                </c:pt>
                <c:pt idx="8268">
                  <c:v>9.0299999999999994</c:v>
                </c:pt>
                <c:pt idx="8269">
                  <c:v>9.0299999999999994</c:v>
                </c:pt>
                <c:pt idx="8270">
                  <c:v>9.0299999999999994</c:v>
                </c:pt>
                <c:pt idx="8271">
                  <c:v>9.0299999999999994</c:v>
                </c:pt>
                <c:pt idx="8272">
                  <c:v>9.0299999999999994</c:v>
                </c:pt>
                <c:pt idx="8273">
                  <c:v>9.0299999999999994</c:v>
                </c:pt>
                <c:pt idx="8274">
                  <c:v>9.0299999999999994</c:v>
                </c:pt>
                <c:pt idx="8275">
                  <c:v>9.0299999999999994</c:v>
                </c:pt>
                <c:pt idx="8276">
                  <c:v>9.0299999999999994</c:v>
                </c:pt>
                <c:pt idx="8277">
                  <c:v>9.0299999999999994</c:v>
                </c:pt>
                <c:pt idx="8278">
                  <c:v>9.0299999999999994</c:v>
                </c:pt>
                <c:pt idx="8279">
                  <c:v>9.0299999999999994</c:v>
                </c:pt>
                <c:pt idx="8280">
                  <c:v>9.0299999999999994</c:v>
                </c:pt>
                <c:pt idx="8281">
                  <c:v>9.0299999999999994</c:v>
                </c:pt>
                <c:pt idx="8282">
                  <c:v>9.0299999999999994</c:v>
                </c:pt>
                <c:pt idx="8283">
                  <c:v>9.0299999999999994</c:v>
                </c:pt>
                <c:pt idx="8284">
                  <c:v>9.0719999999999992</c:v>
                </c:pt>
                <c:pt idx="8285">
                  <c:v>9.0719999999999992</c:v>
                </c:pt>
                <c:pt idx="8286">
                  <c:v>9.0719999999999992</c:v>
                </c:pt>
                <c:pt idx="8287">
                  <c:v>9.0719999999999992</c:v>
                </c:pt>
                <c:pt idx="8288">
                  <c:v>9.0719999999999992</c:v>
                </c:pt>
                <c:pt idx="8289">
                  <c:v>9.0719999999999992</c:v>
                </c:pt>
                <c:pt idx="8290">
                  <c:v>9.0719999999999992</c:v>
                </c:pt>
                <c:pt idx="8291">
                  <c:v>9.0719999999999992</c:v>
                </c:pt>
                <c:pt idx="8292">
                  <c:v>9.0719999999999992</c:v>
                </c:pt>
                <c:pt idx="8293">
                  <c:v>9.0719999999999992</c:v>
                </c:pt>
                <c:pt idx="8294">
                  <c:v>9.0719999999999992</c:v>
                </c:pt>
                <c:pt idx="8295">
                  <c:v>9.0719999999999992</c:v>
                </c:pt>
                <c:pt idx="8296">
                  <c:v>9.0719999999999992</c:v>
                </c:pt>
                <c:pt idx="8297">
                  <c:v>9.0719999999999992</c:v>
                </c:pt>
                <c:pt idx="8298">
                  <c:v>9.0719999999999992</c:v>
                </c:pt>
                <c:pt idx="8299">
                  <c:v>9.0719999999999992</c:v>
                </c:pt>
                <c:pt idx="8300">
                  <c:v>9.0719999999999992</c:v>
                </c:pt>
                <c:pt idx="8301">
                  <c:v>9.0719999999999992</c:v>
                </c:pt>
                <c:pt idx="8302">
                  <c:v>9.0719999999999992</c:v>
                </c:pt>
                <c:pt idx="8303">
                  <c:v>9.0719999999999992</c:v>
                </c:pt>
                <c:pt idx="8304">
                  <c:v>9.0719999999999992</c:v>
                </c:pt>
                <c:pt idx="8305">
                  <c:v>9.0719999999999992</c:v>
                </c:pt>
                <c:pt idx="8306">
                  <c:v>9.0719999999999992</c:v>
                </c:pt>
                <c:pt idx="8307">
                  <c:v>9.0719999999999992</c:v>
                </c:pt>
                <c:pt idx="8308">
                  <c:v>9.0719999999999992</c:v>
                </c:pt>
                <c:pt idx="8309">
                  <c:v>9.0719999999999992</c:v>
                </c:pt>
                <c:pt idx="8310">
                  <c:v>9.0719999999999992</c:v>
                </c:pt>
                <c:pt idx="8311">
                  <c:v>9.0719999999999992</c:v>
                </c:pt>
                <c:pt idx="8312">
                  <c:v>9.0719999999999992</c:v>
                </c:pt>
                <c:pt idx="8313">
                  <c:v>9.0719999999999992</c:v>
                </c:pt>
                <c:pt idx="8314">
                  <c:v>9.0719999999999992</c:v>
                </c:pt>
                <c:pt idx="8315">
                  <c:v>9.0719999999999992</c:v>
                </c:pt>
                <c:pt idx="8316">
                  <c:v>9.0719999999999992</c:v>
                </c:pt>
                <c:pt idx="8317">
                  <c:v>9.0719999999999992</c:v>
                </c:pt>
                <c:pt idx="8318">
                  <c:v>9.0719999999999992</c:v>
                </c:pt>
                <c:pt idx="8319">
                  <c:v>9.0719999999999992</c:v>
                </c:pt>
                <c:pt idx="8320">
                  <c:v>9.1159999999999997</c:v>
                </c:pt>
                <c:pt idx="8321">
                  <c:v>9.1159999999999997</c:v>
                </c:pt>
                <c:pt idx="8322">
                  <c:v>9.1159999999999997</c:v>
                </c:pt>
                <c:pt idx="8323">
                  <c:v>9.1159999999999997</c:v>
                </c:pt>
                <c:pt idx="8324">
                  <c:v>9.1159999999999997</c:v>
                </c:pt>
                <c:pt idx="8325">
                  <c:v>9.1159999999999997</c:v>
                </c:pt>
                <c:pt idx="8326">
                  <c:v>9.1159999999999997</c:v>
                </c:pt>
                <c:pt idx="8327">
                  <c:v>9.1159999999999997</c:v>
                </c:pt>
                <c:pt idx="8328">
                  <c:v>9.1159999999999997</c:v>
                </c:pt>
                <c:pt idx="8329">
                  <c:v>9.1159999999999997</c:v>
                </c:pt>
                <c:pt idx="8330">
                  <c:v>9.1159999999999997</c:v>
                </c:pt>
                <c:pt idx="8331">
                  <c:v>9.1159999999999997</c:v>
                </c:pt>
                <c:pt idx="8332">
                  <c:v>9.1159999999999997</c:v>
                </c:pt>
                <c:pt idx="8333">
                  <c:v>9.1159999999999997</c:v>
                </c:pt>
                <c:pt idx="8334">
                  <c:v>9.1159999999999997</c:v>
                </c:pt>
                <c:pt idx="8335">
                  <c:v>9.1159999999999997</c:v>
                </c:pt>
                <c:pt idx="8336">
                  <c:v>9.1159999999999997</c:v>
                </c:pt>
                <c:pt idx="8337">
                  <c:v>9.1159999999999997</c:v>
                </c:pt>
                <c:pt idx="8338">
                  <c:v>9.1159999999999997</c:v>
                </c:pt>
                <c:pt idx="8339">
                  <c:v>9.1159999999999997</c:v>
                </c:pt>
                <c:pt idx="8340">
                  <c:v>9.1159999999999997</c:v>
                </c:pt>
                <c:pt idx="8341">
                  <c:v>9.1159999999999997</c:v>
                </c:pt>
                <c:pt idx="8342">
                  <c:v>9.1159999999999997</c:v>
                </c:pt>
                <c:pt idx="8343">
                  <c:v>9.1159999999999997</c:v>
                </c:pt>
                <c:pt idx="8344">
                  <c:v>9.1159999999999997</c:v>
                </c:pt>
                <c:pt idx="8345">
                  <c:v>9.1159999999999997</c:v>
                </c:pt>
                <c:pt idx="8346">
                  <c:v>9.1159999999999997</c:v>
                </c:pt>
                <c:pt idx="8347">
                  <c:v>9.1159999999999997</c:v>
                </c:pt>
                <c:pt idx="8348">
                  <c:v>9.1159999999999997</c:v>
                </c:pt>
                <c:pt idx="8349">
                  <c:v>9.1159999999999997</c:v>
                </c:pt>
                <c:pt idx="8350">
                  <c:v>9.1159999999999997</c:v>
                </c:pt>
                <c:pt idx="8351">
                  <c:v>9.1159999999999997</c:v>
                </c:pt>
                <c:pt idx="8352">
                  <c:v>9.1159999999999997</c:v>
                </c:pt>
                <c:pt idx="8353">
                  <c:v>9.1159999999999997</c:v>
                </c:pt>
                <c:pt idx="8354">
                  <c:v>9.1159999999999997</c:v>
                </c:pt>
                <c:pt idx="8355">
                  <c:v>9.1159999999999997</c:v>
                </c:pt>
                <c:pt idx="8356">
                  <c:v>9.1159999999999997</c:v>
                </c:pt>
                <c:pt idx="8357">
                  <c:v>9.1159999999999997</c:v>
                </c:pt>
                <c:pt idx="8358">
                  <c:v>9.1159999999999997</c:v>
                </c:pt>
                <c:pt idx="8359">
                  <c:v>9.1519999999999992</c:v>
                </c:pt>
                <c:pt idx="8360">
                  <c:v>9.1519999999999992</c:v>
                </c:pt>
                <c:pt idx="8361">
                  <c:v>9.1519999999999992</c:v>
                </c:pt>
                <c:pt idx="8362">
                  <c:v>9.1519999999999992</c:v>
                </c:pt>
                <c:pt idx="8363">
                  <c:v>9.1519999999999992</c:v>
                </c:pt>
                <c:pt idx="8364">
                  <c:v>9.1519999999999992</c:v>
                </c:pt>
                <c:pt idx="8365">
                  <c:v>9.1519999999999992</c:v>
                </c:pt>
                <c:pt idx="8366">
                  <c:v>9.1519999999999992</c:v>
                </c:pt>
                <c:pt idx="8367">
                  <c:v>9.1519999999999992</c:v>
                </c:pt>
                <c:pt idx="8368">
                  <c:v>9.1519999999999992</c:v>
                </c:pt>
                <c:pt idx="8369">
                  <c:v>9.1519999999999992</c:v>
                </c:pt>
                <c:pt idx="8370">
                  <c:v>9.1519999999999992</c:v>
                </c:pt>
                <c:pt idx="8371">
                  <c:v>9.1519999999999992</c:v>
                </c:pt>
                <c:pt idx="8372">
                  <c:v>9.1519999999999992</c:v>
                </c:pt>
                <c:pt idx="8373">
                  <c:v>9.1519999999999992</c:v>
                </c:pt>
                <c:pt idx="8374">
                  <c:v>9.1519999999999992</c:v>
                </c:pt>
                <c:pt idx="8375">
                  <c:v>9.1519999999999992</c:v>
                </c:pt>
                <c:pt idx="8376">
                  <c:v>9.1519999999999992</c:v>
                </c:pt>
                <c:pt idx="8377">
                  <c:v>9.1519999999999992</c:v>
                </c:pt>
                <c:pt idx="8378">
                  <c:v>9.1519999999999992</c:v>
                </c:pt>
                <c:pt idx="8379">
                  <c:v>9.1519999999999992</c:v>
                </c:pt>
                <c:pt idx="8380">
                  <c:v>9.1519999999999992</c:v>
                </c:pt>
                <c:pt idx="8381">
                  <c:v>9.1519999999999992</c:v>
                </c:pt>
                <c:pt idx="8382">
                  <c:v>9.1519999999999992</c:v>
                </c:pt>
                <c:pt idx="8383">
                  <c:v>9.1519999999999992</c:v>
                </c:pt>
                <c:pt idx="8384">
                  <c:v>9.1519999999999992</c:v>
                </c:pt>
                <c:pt idx="8385">
                  <c:v>9.1519999999999992</c:v>
                </c:pt>
                <c:pt idx="8386">
                  <c:v>9.1519999999999992</c:v>
                </c:pt>
                <c:pt idx="8387">
                  <c:v>9.1519999999999992</c:v>
                </c:pt>
                <c:pt idx="8388">
                  <c:v>9.1519999999999992</c:v>
                </c:pt>
                <c:pt idx="8389">
                  <c:v>9.1519999999999992</c:v>
                </c:pt>
                <c:pt idx="8390">
                  <c:v>9.1940000000000008</c:v>
                </c:pt>
                <c:pt idx="8391">
                  <c:v>9.1940000000000008</c:v>
                </c:pt>
                <c:pt idx="8392">
                  <c:v>9.1940000000000008</c:v>
                </c:pt>
                <c:pt idx="8393">
                  <c:v>9.1940000000000008</c:v>
                </c:pt>
                <c:pt idx="8394">
                  <c:v>9.1940000000000008</c:v>
                </c:pt>
                <c:pt idx="8395">
                  <c:v>9.1940000000000008</c:v>
                </c:pt>
                <c:pt idx="8396">
                  <c:v>9.1940000000000008</c:v>
                </c:pt>
                <c:pt idx="8397">
                  <c:v>9.1940000000000008</c:v>
                </c:pt>
                <c:pt idx="8398">
                  <c:v>9.1940000000000008</c:v>
                </c:pt>
                <c:pt idx="8399">
                  <c:v>9.1940000000000008</c:v>
                </c:pt>
                <c:pt idx="8400">
                  <c:v>9.1940000000000008</c:v>
                </c:pt>
                <c:pt idx="8401">
                  <c:v>9.1940000000000008</c:v>
                </c:pt>
                <c:pt idx="8402">
                  <c:v>9.1940000000000008</c:v>
                </c:pt>
                <c:pt idx="8403">
                  <c:v>9.1940000000000008</c:v>
                </c:pt>
                <c:pt idx="8404">
                  <c:v>9.1940000000000008</c:v>
                </c:pt>
                <c:pt idx="8405">
                  <c:v>9.1940000000000008</c:v>
                </c:pt>
                <c:pt idx="8406">
                  <c:v>9.1940000000000008</c:v>
                </c:pt>
                <c:pt idx="8407">
                  <c:v>9.1940000000000008</c:v>
                </c:pt>
                <c:pt idx="8408">
                  <c:v>9.1940000000000008</c:v>
                </c:pt>
                <c:pt idx="8409">
                  <c:v>9.1940000000000008</c:v>
                </c:pt>
                <c:pt idx="8410">
                  <c:v>9.1940000000000008</c:v>
                </c:pt>
                <c:pt idx="8411">
                  <c:v>9.1940000000000008</c:v>
                </c:pt>
                <c:pt idx="8412">
                  <c:v>9.1940000000000008</c:v>
                </c:pt>
                <c:pt idx="8413">
                  <c:v>9.1940000000000008</c:v>
                </c:pt>
                <c:pt idx="8414">
                  <c:v>9.1940000000000008</c:v>
                </c:pt>
                <c:pt idx="8415">
                  <c:v>9.1940000000000008</c:v>
                </c:pt>
                <c:pt idx="8416">
                  <c:v>9.1940000000000008</c:v>
                </c:pt>
                <c:pt idx="8417">
                  <c:v>9.1940000000000008</c:v>
                </c:pt>
                <c:pt idx="8418">
                  <c:v>9.1940000000000008</c:v>
                </c:pt>
                <c:pt idx="8419">
                  <c:v>9.1940000000000008</c:v>
                </c:pt>
                <c:pt idx="8420">
                  <c:v>9.1940000000000008</c:v>
                </c:pt>
                <c:pt idx="8421">
                  <c:v>9.1940000000000008</c:v>
                </c:pt>
                <c:pt idx="8422">
                  <c:v>9.1940000000000008</c:v>
                </c:pt>
                <c:pt idx="8423">
                  <c:v>9.1940000000000008</c:v>
                </c:pt>
                <c:pt idx="8424">
                  <c:v>9.1940000000000008</c:v>
                </c:pt>
                <c:pt idx="8425">
                  <c:v>9.1940000000000008</c:v>
                </c:pt>
                <c:pt idx="8426">
                  <c:v>9.1940000000000008</c:v>
                </c:pt>
                <c:pt idx="8427">
                  <c:v>9.202</c:v>
                </c:pt>
                <c:pt idx="8428">
                  <c:v>9.234</c:v>
                </c:pt>
                <c:pt idx="8429">
                  <c:v>9.234</c:v>
                </c:pt>
                <c:pt idx="8430">
                  <c:v>9.234</c:v>
                </c:pt>
                <c:pt idx="8431">
                  <c:v>9.234</c:v>
                </c:pt>
                <c:pt idx="8432">
                  <c:v>9.234</c:v>
                </c:pt>
                <c:pt idx="8433">
                  <c:v>9.234</c:v>
                </c:pt>
                <c:pt idx="8434">
                  <c:v>9.234</c:v>
                </c:pt>
                <c:pt idx="8435">
                  <c:v>9.234</c:v>
                </c:pt>
                <c:pt idx="8436">
                  <c:v>9.234</c:v>
                </c:pt>
                <c:pt idx="8437">
                  <c:v>9.234</c:v>
                </c:pt>
                <c:pt idx="8438">
                  <c:v>9.234</c:v>
                </c:pt>
                <c:pt idx="8439">
                  <c:v>9.234</c:v>
                </c:pt>
                <c:pt idx="8440">
                  <c:v>9.234</c:v>
                </c:pt>
                <c:pt idx="8441">
                  <c:v>9.234</c:v>
                </c:pt>
                <c:pt idx="8442">
                  <c:v>9.234</c:v>
                </c:pt>
                <c:pt idx="8443">
                  <c:v>9.234</c:v>
                </c:pt>
                <c:pt idx="8444">
                  <c:v>9.234</c:v>
                </c:pt>
                <c:pt idx="8445">
                  <c:v>9.234</c:v>
                </c:pt>
                <c:pt idx="8446">
                  <c:v>9.234</c:v>
                </c:pt>
                <c:pt idx="8447">
                  <c:v>9.234</c:v>
                </c:pt>
                <c:pt idx="8448">
                  <c:v>9.234</c:v>
                </c:pt>
                <c:pt idx="8449">
                  <c:v>9.234</c:v>
                </c:pt>
                <c:pt idx="8450">
                  <c:v>9.234</c:v>
                </c:pt>
                <c:pt idx="8451">
                  <c:v>9.234</c:v>
                </c:pt>
                <c:pt idx="8452">
                  <c:v>9.234</c:v>
                </c:pt>
                <c:pt idx="8453">
                  <c:v>9.234</c:v>
                </c:pt>
                <c:pt idx="8454">
                  <c:v>9.234</c:v>
                </c:pt>
                <c:pt idx="8455">
                  <c:v>9.234</c:v>
                </c:pt>
                <c:pt idx="8456">
                  <c:v>9.234</c:v>
                </c:pt>
                <c:pt idx="8457">
                  <c:v>9.234</c:v>
                </c:pt>
                <c:pt idx="8458">
                  <c:v>9.234</c:v>
                </c:pt>
                <c:pt idx="8459">
                  <c:v>9.234</c:v>
                </c:pt>
                <c:pt idx="8460">
                  <c:v>9.234</c:v>
                </c:pt>
                <c:pt idx="8461">
                  <c:v>9.234</c:v>
                </c:pt>
                <c:pt idx="8462">
                  <c:v>9.234</c:v>
                </c:pt>
                <c:pt idx="8463">
                  <c:v>9.2639999999999993</c:v>
                </c:pt>
                <c:pt idx="8464">
                  <c:v>9.2759999999999998</c:v>
                </c:pt>
                <c:pt idx="8465">
                  <c:v>9.2759999999999998</c:v>
                </c:pt>
                <c:pt idx="8466">
                  <c:v>9.2759999999999998</c:v>
                </c:pt>
                <c:pt idx="8467">
                  <c:v>9.2759999999999998</c:v>
                </c:pt>
                <c:pt idx="8468">
                  <c:v>9.2759999999999998</c:v>
                </c:pt>
                <c:pt idx="8469">
                  <c:v>9.2759999999999998</c:v>
                </c:pt>
                <c:pt idx="8470">
                  <c:v>9.2759999999999998</c:v>
                </c:pt>
                <c:pt idx="8471">
                  <c:v>9.2759999999999998</c:v>
                </c:pt>
                <c:pt idx="8472">
                  <c:v>9.2759999999999998</c:v>
                </c:pt>
                <c:pt idx="8473">
                  <c:v>9.2759999999999998</c:v>
                </c:pt>
                <c:pt idx="8474">
                  <c:v>9.2759999999999998</c:v>
                </c:pt>
                <c:pt idx="8475">
                  <c:v>9.2759999999999998</c:v>
                </c:pt>
                <c:pt idx="8476">
                  <c:v>9.2759999999999998</c:v>
                </c:pt>
                <c:pt idx="8477">
                  <c:v>9.2759999999999998</c:v>
                </c:pt>
                <c:pt idx="8478">
                  <c:v>9.2759999999999998</c:v>
                </c:pt>
                <c:pt idx="8479">
                  <c:v>9.2759999999999998</c:v>
                </c:pt>
                <c:pt idx="8480">
                  <c:v>9.2759999999999998</c:v>
                </c:pt>
                <c:pt idx="8481">
                  <c:v>9.2759999999999998</c:v>
                </c:pt>
                <c:pt idx="8482">
                  <c:v>9.2759999999999998</c:v>
                </c:pt>
                <c:pt idx="8483">
                  <c:v>9.2759999999999998</c:v>
                </c:pt>
                <c:pt idx="8484">
                  <c:v>9.2759999999999998</c:v>
                </c:pt>
                <c:pt idx="8485">
                  <c:v>9.2759999999999998</c:v>
                </c:pt>
                <c:pt idx="8486">
                  <c:v>9.2759999999999998</c:v>
                </c:pt>
                <c:pt idx="8487">
                  <c:v>9.2759999999999998</c:v>
                </c:pt>
                <c:pt idx="8488">
                  <c:v>9.2759999999999998</c:v>
                </c:pt>
                <c:pt idx="8489">
                  <c:v>9.2759999999999998</c:v>
                </c:pt>
                <c:pt idx="8490">
                  <c:v>9.2759999999999998</c:v>
                </c:pt>
                <c:pt idx="8491">
                  <c:v>9.2759999999999998</c:v>
                </c:pt>
                <c:pt idx="8492">
                  <c:v>9.2759999999999998</c:v>
                </c:pt>
                <c:pt idx="8493">
                  <c:v>9.2759999999999998</c:v>
                </c:pt>
                <c:pt idx="8494">
                  <c:v>9.2759999999999998</c:v>
                </c:pt>
                <c:pt idx="8495">
                  <c:v>9.2759999999999998</c:v>
                </c:pt>
                <c:pt idx="8496">
                  <c:v>9.2759999999999998</c:v>
                </c:pt>
                <c:pt idx="8497">
                  <c:v>9.2759999999999998</c:v>
                </c:pt>
                <c:pt idx="8498">
                  <c:v>9.2759999999999998</c:v>
                </c:pt>
                <c:pt idx="8499">
                  <c:v>9.2759999999999998</c:v>
                </c:pt>
                <c:pt idx="8500">
                  <c:v>9.3160000000000007</c:v>
                </c:pt>
                <c:pt idx="8501">
                  <c:v>9.3160000000000007</c:v>
                </c:pt>
                <c:pt idx="8502">
                  <c:v>9.3160000000000007</c:v>
                </c:pt>
                <c:pt idx="8503">
                  <c:v>9.3160000000000007</c:v>
                </c:pt>
                <c:pt idx="8504">
                  <c:v>9.3160000000000007</c:v>
                </c:pt>
                <c:pt idx="8505">
                  <c:v>9.3160000000000007</c:v>
                </c:pt>
                <c:pt idx="8506">
                  <c:v>9.3160000000000007</c:v>
                </c:pt>
                <c:pt idx="8507">
                  <c:v>9.3160000000000007</c:v>
                </c:pt>
                <c:pt idx="8508">
                  <c:v>9.3160000000000007</c:v>
                </c:pt>
                <c:pt idx="8509">
                  <c:v>9.3160000000000007</c:v>
                </c:pt>
                <c:pt idx="8510">
                  <c:v>9.3160000000000007</c:v>
                </c:pt>
                <c:pt idx="8511">
                  <c:v>9.3160000000000007</c:v>
                </c:pt>
                <c:pt idx="8512">
                  <c:v>9.3160000000000007</c:v>
                </c:pt>
                <c:pt idx="8513">
                  <c:v>9.3160000000000007</c:v>
                </c:pt>
                <c:pt idx="8514">
                  <c:v>9.3160000000000007</c:v>
                </c:pt>
                <c:pt idx="8515">
                  <c:v>9.3160000000000007</c:v>
                </c:pt>
                <c:pt idx="8516">
                  <c:v>9.3160000000000007</c:v>
                </c:pt>
                <c:pt idx="8517">
                  <c:v>9.3160000000000007</c:v>
                </c:pt>
                <c:pt idx="8518">
                  <c:v>9.3160000000000007</c:v>
                </c:pt>
                <c:pt idx="8519">
                  <c:v>9.3160000000000007</c:v>
                </c:pt>
                <c:pt idx="8520">
                  <c:v>9.3160000000000007</c:v>
                </c:pt>
                <c:pt idx="8521">
                  <c:v>9.3160000000000007</c:v>
                </c:pt>
                <c:pt idx="8522">
                  <c:v>9.3160000000000007</c:v>
                </c:pt>
                <c:pt idx="8523">
                  <c:v>9.3160000000000007</c:v>
                </c:pt>
                <c:pt idx="8524">
                  <c:v>9.3160000000000007</c:v>
                </c:pt>
                <c:pt idx="8525">
                  <c:v>9.3160000000000007</c:v>
                </c:pt>
                <c:pt idx="8526">
                  <c:v>9.3160000000000007</c:v>
                </c:pt>
                <c:pt idx="8527">
                  <c:v>9.3160000000000007</c:v>
                </c:pt>
                <c:pt idx="8528">
                  <c:v>9.3160000000000007</c:v>
                </c:pt>
                <c:pt idx="8529">
                  <c:v>9.3160000000000007</c:v>
                </c:pt>
                <c:pt idx="8530">
                  <c:v>9.3160000000000007</c:v>
                </c:pt>
                <c:pt idx="8531">
                  <c:v>9.3160000000000007</c:v>
                </c:pt>
                <c:pt idx="8532">
                  <c:v>9.3160000000000007</c:v>
                </c:pt>
                <c:pt idx="8533">
                  <c:v>9.3160000000000007</c:v>
                </c:pt>
                <c:pt idx="8534">
                  <c:v>9.3160000000000007</c:v>
                </c:pt>
                <c:pt idx="8535">
                  <c:v>9.3239999999999998</c:v>
                </c:pt>
                <c:pt idx="8536">
                  <c:v>9.3580000000000005</c:v>
                </c:pt>
                <c:pt idx="8537">
                  <c:v>9.3580000000000005</c:v>
                </c:pt>
                <c:pt idx="8538">
                  <c:v>9.3580000000000005</c:v>
                </c:pt>
                <c:pt idx="8539">
                  <c:v>9.3580000000000005</c:v>
                </c:pt>
                <c:pt idx="8540">
                  <c:v>9.3580000000000005</c:v>
                </c:pt>
                <c:pt idx="8541">
                  <c:v>9.3580000000000005</c:v>
                </c:pt>
                <c:pt idx="8542">
                  <c:v>9.3580000000000005</c:v>
                </c:pt>
                <c:pt idx="8543">
                  <c:v>9.3580000000000005</c:v>
                </c:pt>
                <c:pt idx="8544">
                  <c:v>9.3580000000000005</c:v>
                </c:pt>
                <c:pt idx="8545">
                  <c:v>9.3580000000000005</c:v>
                </c:pt>
                <c:pt idx="8546">
                  <c:v>9.3580000000000005</c:v>
                </c:pt>
                <c:pt idx="8547">
                  <c:v>9.3580000000000005</c:v>
                </c:pt>
                <c:pt idx="8548">
                  <c:v>9.3580000000000005</c:v>
                </c:pt>
                <c:pt idx="8549">
                  <c:v>9.3580000000000005</c:v>
                </c:pt>
                <c:pt idx="8550">
                  <c:v>9.3580000000000005</c:v>
                </c:pt>
                <c:pt idx="8551">
                  <c:v>9.3580000000000005</c:v>
                </c:pt>
                <c:pt idx="8552">
                  <c:v>9.3580000000000005</c:v>
                </c:pt>
                <c:pt idx="8553">
                  <c:v>9.3580000000000005</c:v>
                </c:pt>
                <c:pt idx="8554">
                  <c:v>9.3580000000000005</c:v>
                </c:pt>
                <c:pt idx="8555">
                  <c:v>9.3580000000000005</c:v>
                </c:pt>
                <c:pt idx="8556">
                  <c:v>9.3580000000000005</c:v>
                </c:pt>
                <c:pt idx="8557">
                  <c:v>9.3580000000000005</c:v>
                </c:pt>
                <c:pt idx="8558">
                  <c:v>9.3580000000000005</c:v>
                </c:pt>
                <c:pt idx="8559">
                  <c:v>9.3580000000000005</c:v>
                </c:pt>
                <c:pt idx="8560">
                  <c:v>9.3580000000000005</c:v>
                </c:pt>
                <c:pt idx="8561">
                  <c:v>9.3580000000000005</c:v>
                </c:pt>
                <c:pt idx="8562">
                  <c:v>9.3580000000000005</c:v>
                </c:pt>
                <c:pt idx="8563">
                  <c:v>9.3580000000000005</c:v>
                </c:pt>
                <c:pt idx="8564">
                  <c:v>9.3580000000000005</c:v>
                </c:pt>
                <c:pt idx="8565">
                  <c:v>9.3580000000000005</c:v>
                </c:pt>
                <c:pt idx="8566">
                  <c:v>9.3580000000000005</c:v>
                </c:pt>
                <c:pt idx="8567">
                  <c:v>9.3580000000000005</c:v>
                </c:pt>
                <c:pt idx="8568">
                  <c:v>9.3580000000000005</c:v>
                </c:pt>
                <c:pt idx="8569">
                  <c:v>9.3580000000000005</c:v>
                </c:pt>
                <c:pt idx="8570">
                  <c:v>9.3580000000000005</c:v>
                </c:pt>
                <c:pt idx="8571">
                  <c:v>9.3580000000000005</c:v>
                </c:pt>
                <c:pt idx="8572">
                  <c:v>9.3580000000000005</c:v>
                </c:pt>
                <c:pt idx="8573">
                  <c:v>9.3859999999999992</c:v>
                </c:pt>
                <c:pt idx="8574">
                  <c:v>9.3979999999999997</c:v>
                </c:pt>
                <c:pt idx="8575">
                  <c:v>9.3979999999999997</c:v>
                </c:pt>
                <c:pt idx="8576">
                  <c:v>9.3979999999999997</c:v>
                </c:pt>
                <c:pt idx="8577">
                  <c:v>9.3979999999999997</c:v>
                </c:pt>
                <c:pt idx="8578">
                  <c:v>9.3979999999999997</c:v>
                </c:pt>
                <c:pt idx="8579">
                  <c:v>9.3979999999999997</c:v>
                </c:pt>
                <c:pt idx="8580">
                  <c:v>9.3979999999999997</c:v>
                </c:pt>
                <c:pt idx="8581">
                  <c:v>9.3979999999999997</c:v>
                </c:pt>
                <c:pt idx="8582">
                  <c:v>9.3979999999999997</c:v>
                </c:pt>
                <c:pt idx="8583">
                  <c:v>9.3979999999999997</c:v>
                </c:pt>
                <c:pt idx="8584">
                  <c:v>9.3979999999999997</c:v>
                </c:pt>
                <c:pt idx="8585">
                  <c:v>9.3979999999999997</c:v>
                </c:pt>
                <c:pt idx="8586">
                  <c:v>9.3979999999999997</c:v>
                </c:pt>
                <c:pt idx="8587">
                  <c:v>9.3979999999999997</c:v>
                </c:pt>
                <c:pt idx="8588">
                  <c:v>9.3979999999999997</c:v>
                </c:pt>
                <c:pt idx="8589">
                  <c:v>9.3979999999999997</c:v>
                </c:pt>
                <c:pt idx="8590">
                  <c:v>9.3979999999999997</c:v>
                </c:pt>
                <c:pt idx="8591">
                  <c:v>9.3979999999999997</c:v>
                </c:pt>
                <c:pt idx="8592">
                  <c:v>9.3979999999999997</c:v>
                </c:pt>
                <c:pt idx="8593">
                  <c:v>9.3979999999999997</c:v>
                </c:pt>
                <c:pt idx="8594">
                  <c:v>9.3979999999999997</c:v>
                </c:pt>
                <c:pt idx="8595">
                  <c:v>9.3979999999999997</c:v>
                </c:pt>
                <c:pt idx="8596">
                  <c:v>9.3979999999999997</c:v>
                </c:pt>
                <c:pt idx="8597">
                  <c:v>9.3979999999999997</c:v>
                </c:pt>
                <c:pt idx="8598">
                  <c:v>9.3979999999999997</c:v>
                </c:pt>
                <c:pt idx="8599">
                  <c:v>9.3979999999999997</c:v>
                </c:pt>
                <c:pt idx="8600">
                  <c:v>9.3979999999999997</c:v>
                </c:pt>
                <c:pt idx="8601">
                  <c:v>9.3979999999999997</c:v>
                </c:pt>
                <c:pt idx="8602">
                  <c:v>9.3979999999999997</c:v>
                </c:pt>
                <c:pt idx="8603">
                  <c:v>9.3979999999999997</c:v>
                </c:pt>
                <c:pt idx="8604">
                  <c:v>9.3979999999999997</c:v>
                </c:pt>
                <c:pt idx="8605">
                  <c:v>9.3979999999999997</c:v>
                </c:pt>
                <c:pt idx="8606">
                  <c:v>9.3979999999999997</c:v>
                </c:pt>
                <c:pt idx="8607">
                  <c:v>9.3979999999999997</c:v>
                </c:pt>
                <c:pt idx="8608">
                  <c:v>9.4</c:v>
                </c:pt>
                <c:pt idx="8609">
                  <c:v>9.44</c:v>
                </c:pt>
                <c:pt idx="8610">
                  <c:v>9.44</c:v>
                </c:pt>
                <c:pt idx="8611">
                  <c:v>9.44</c:v>
                </c:pt>
                <c:pt idx="8612">
                  <c:v>9.44</c:v>
                </c:pt>
                <c:pt idx="8613">
                  <c:v>9.44</c:v>
                </c:pt>
                <c:pt idx="8614">
                  <c:v>9.44</c:v>
                </c:pt>
                <c:pt idx="8615">
                  <c:v>9.44</c:v>
                </c:pt>
                <c:pt idx="8616">
                  <c:v>9.44</c:v>
                </c:pt>
                <c:pt idx="8617">
                  <c:v>9.44</c:v>
                </c:pt>
                <c:pt idx="8618">
                  <c:v>9.44</c:v>
                </c:pt>
                <c:pt idx="8619">
                  <c:v>9.44</c:v>
                </c:pt>
                <c:pt idx="8620">
                  <c:v>9.44</c:v>
                </c:pt>
                <c:pt idx="8621">
                  <c:v>9.44</c:v>
                </c:pt>
                <c:pt idx="8622">
                  <c:v>9.44</c:v>
                </c:pt>
                <c:pt idx="8623">
                  <c:v>9.44</c:v>
                </c:pt>
                <c:pt idx="8624">
                  <c:v>9.44</c:v>
                </c:pt>
                <c:pt idx="8625">
                  <c:v>9.44</c:v>
                </c:pt>
                <c:pt idx="8626">
                  <c:v>9.44</c:v>
                </c:pt>
                <c:pt idx="8627">
                  <c:v>9.44</c:v>
                </c:pt>
                <c:pt idx="8628">
                  <c:v>9.44</c:v>
                </c:pt>
                <c:pt idx="8629">
                  <c:v>9.44</c:v>
                </c:pt>
                <c:pt idx="8630">
                  <c:v>9.44</c:v>
                </c:pt>
                <c:pt idx="8631">
                  <c:v>9.44</c:v>
                </c:pt>
                <c:pt idx="8632">
                  <c:v>9.44</c:v>
                </c:pt>
                <c:pt idx="8633">
                  <c:v>9.44</c:v>
                </c:pt>
                <c:pt idx="8634">
                  <c:v>9.44</c:v>
                </c:pt>
                <c:pt idx="8635">
                  <c:v>9.44</c:v>
                </c:pt>
                <c:pt idx="8636">
                  <c:v>9.44</c:v>
                </c:pt>
                <c:pt idx="8637">
                  <c:v>9.44</c:v>
                </c:pt>
                <c:pt idx="8638">
                  <c:v>9.44</c:v>
                </c:pt>
                <c:pt idx="8639">
                  <c:v>9.44</c:v>
                </c:pt>
                <c:pt idx="8640">
                  <c:v>9.44</c:v>
                </c:pt>
                <c:pt idx="8641">
                  <c:v>9.44</c:v>
                </c:pt>
                <c:pt idx="8642">
                  <c:v>9.44</c:v>
                </c:pt>
                <c:pt idx="8643">
                  <c:v>9.44</c:v>
                </c:pt>
                <c:pt idx="8644">
                  <c:v>9.44</c:v>
                </c:pt>
                <c:pt idx="8645">
                  <c:v>9.44</c:v>
                </c:pt>
                <c:pt idx="8646">
                  <c:v>9.44</c:v>
                </c:pt>
                <c:pt idx="8647">
                  <c:v>9.4819999999999993</c:v>
                </c:pt>
                <c:pt idx="8648">
                  <c:v>9.4819999999999993</c:v>
                </c:pt>
                <c:pt idx="8649">
                  <c:v>9.4819999999999993</c:v>
                </c:pt>
                <c:pt idx="8650">
                  <c:v>9.4819999999999993</c:v>
                </c:pt>
                <c:pt idx="8651">
                  <c:v>9.4819999999999993</c:v>
                </c:pt>
                <c:pt idx="8652">
                  <c:v>9.4819999999999993</c:v>
                </c:pt>
                <c:pt idx="8653">
                  <c:v>9.4819999999999993</c:v>
                </c:pt>
                <c:pt idx="8654">
                  <c:v>9.4819999999999993</c:v>
                </c:pt>
                <c:pt idx="8655">
                  <c:v>9.4819999999999993</c:v>
                </c:pt>
                <c:pt idx="8656">
                  <c:v>9.4819999999999993</c:v>
                </c:pt>
                <c:pt idx="8657">
                  <c:v>9.4819999999999993</c:v>
                </c:pt>
                <c:pt idx="8658">
                  <c:v>9.4819999999999993</c:v>
                </c:pt>
                <c:pt idx="8659">
                  <c:v>9.4819999999999993</c:v>
                </c:pt>
                <c:pt idx="8660">
                  <c:v>9.4819999999999993</c:v>
                </c:pt>
                <c:pt idx="8661">
                  <c:v>9.4819999999999993</c:v>
                </c:pt>
                <c:pt idx="8662">
                  <c:v>9.4819999999999993</c:v>
                </c:pt>
                <c:pt idx="8663">
                  <c:v>9.4819999999999993</c:v>
                </c:pt>
                <c:pt idx="8664">
                  <c:v>9.4819999999999993</c:v>
                </c:pt>
                <c:pt idx="8665">
                  <c:v>9.4819999999999993</c:v>
                </c:pt>
                <c:pt idx="8666">
                  <c:v>9.4819999999999993</c:v>
                </c:pt>
                <c:pt idx="8667">
                  <c:v>9.4819999999999993</c:v>
                </c:pt>
                <c:pt idx="8668">
                  <c:v>9.4819999999999993</c:v>
                </c:pt>
                <c:pt idx="8669">
                  <c:v>9.4819999999999993</c:v>
                </c:pt>
                <c:pt idx="8670">
                  <c:v>9.4819999999999993</c:v>
                </c:pt>
                <c:pt idx="8671">
                  <c:v>9.4819999999999993</c:v>
                </c:pt>
                <c:pt idx="8672">
                  <c:v>9.4819999999999993</c:v>
                </c:pt>
                <c:pt idx="8673">
                  <c:v>9.4819999999999993</c:v>
                </c:pt>
                <c:pt idx="8674">
                  <c:v>9.4819999999999993</c:v>
                </c:pt>
                <c:pt idx="8675">
                  <c:v>9.4819999999999993</c:v>
                </c:pt>
                <c:pt idx="8676">
                  <c:v>9.4819999999999993</c:v>
                </c:pt>
                <c:pt idx="8677">
                  <c:v>9.4819999999999993</c:v>
                </c:pt>
                <c:pt idx="8678">
                  <c:v>9.4819999999999993</c:v>
                </c:pt>
                <c:pt idx="8679">
                  <c:v>9.4819999999999993</c:v>
                </c:pt>
                <c:pt idx="8680">
                  <c:v>9.4819999999999993</c:v>
                </c:pt>
                <c:pt idx="8681">
                  <c:v>9.4819999999999993</c:v>
                </c:pt>
                <c:pt idx="8682">
                  <c:v>9.4819999999999993</c:v>
                </c:pt>
                <c:pt idx="8683">
                  <c:v>9.4819999999999993</c:v>
                </c:pt>
                <c:pt idx="8684">
                  <c:v>9.5239999999999991</c:v>
                </c:pt>
                <c:pt idx="8685">
                  <c:v>9.5239999999999991</c:v>
                </c:pt>
                <c:pt idx="8686">
                  <c:v>9.5239999999999991</c:v>
                </c:pt>
                <c:pt idx="8687">
                  <c:v>9.5239999999999991</c:v>
                </c:pt>
                <c:pt idx="8688">
                  <c:v>9.5239999999999991</c:v>
                </c:pt>
                <c:pt idx="8689">
                  <c:v>9.5239999999999991</c:v>
                </c:pt>
                <c:pt idx="8690">
                  <c:v>9.5239999999999991</c:v>
                </c:pt>
                <c:pt idx="8691">
                  <c:v>9.5239999999999991</c:v>
                </c:pt>
                <c:pt idx="8692">
                  <c:v>9.5239999999999991</c:v>
                </c:pt>
                <c:pt idx="8693">
                  <c:v>9.5239999999999991</c:v>
                </c:pt>
                <c:pt idx="8694">
                  <c:v>9.5239999999999991</c:v>
                </c:pt>
                <c:pt idx="8695">
                  <c:v>9.5239999999999991</c:v>
                </c:pt>
                <c:pt idx="8696">
                  <c:v>9.5239999999999991</c:v>
                </c:pt>
                <c:pt idx="8697">
                  <c:v>9.5239999999999991</c:v>
                </c:pt>
                <c:pt idx="8698">
                  <c:v>9.5239999999999991</c:v>
                </c:pt>
                <c:pt idx="8699">
                  <c:v>9.5239999999999991</c:v>
                </c:pt>
                <c:pt idx="8700">
                  <c:v>9.5239999999999991</c:v>
                </c:pt>
                <c:pt idx="8701">
                  <c:v>9.5239999999999991</c:v>
                </c:pt>
                <c:pt idx="8702">
                  <c:v>9.5239999999999991</c:v>
                </c:pt>
                <c:pt idx="8703">
                  <c:v>9.5239999999999991</c:v>
                </c:pt>
                <c:pt idx="8704">
                  <c:v>9.5239999999999991</c:v>
                </c:pt>
                <c:pt idx="8705">
                  <c:v>9.5239999999999991</c:v>
                </c:pt>
                <c:pt idx="8706">
                  <c:v>9.5239999999999991</c:v>
                </c:pt>
                <c:pt idx="8707">
                  <c:v>9.5239999999999991</c:v>
                </c:pt>
                <c:pt idx="8708">
                  <c:v>9.5239999999999991</c:v>
                </c:pt>
                <c:pt idx="8709">
                  <c:v>9.5239999999999991</c:v>
                </c:pt>
                <c:pt idx="8710">
                  <c:v>9.5239999999999991</c:v>
                </c:pt>
                <c:pt idx="8711">
                  <c:v>9.5239999999999991</c:v>
                </c:pt>
                <c:pt idx="8712">
                  <c:v>9.5239999999999991</c:v>
                </c:pt>
                <c:pt idx="8713">
                  <c:v>9.5239999999999991</c:v>
                </c:pt>
                <c:pt idx="8714">
                  <c:v>9.5239999999999991</c:v>
                </c:pt>
                <c:pt idx="8715">
                  <c:v>9.5239999999999991</c:v>
                </c:pt>
                <c:pt idx="8716">
                  <c:v>9.5239999999999991</c:v>
                </c:pt>
                <c:pt idx="8717">
                  <c:v>9.5239999999999991</c:v>
                </c:pt>
                <c:pt idx="8718">
                  <c:v>9.5239999999999991</c:v>
                </c:pt>
                <c:pt idx="8719">
                  <c:v>9.5239999999999991</c:v>
                </c:pt>
                <c:pt idx="8720">
                  <c:v>9.5239999999999991</c:v>
                </c:pt>
                <c:pt idx="8721">
                  <c:v>9.5239999999999991</c:v>
                </c:pt>
                <c:pt idx="8722">
                  <c:v>9.5459999999999994</c:v>
                </c:pt>
                <c:pt idx="8723">
                  <c:v>9.5660000000000007</c:v>
                </c:pt>
                <c:pt idx="8724">
                  <c:v>9.5660000000000007</c:v>
                </c:pt>
                <c:pt idx="8725">
                  <c:v>9.5660000000000007</c:v>
                </c:pt>
                <c:pt idx="8726">
                  <c:v>9.5660000000000007</c:v>
                </c:pt>
                <c:pt idx="8727">
                  <c:v>9.5660000000000007</c:v>
                </c:pt>
                <c:pt idx="8728">
                  <c:v>9.5660000000000007</c:v>
                </c:pt>
                <c:pt idx="8729">
                  <c:v>9.5660000000000007</c:v>
                </c:pt>
                <c:pt idx="8730">
                  <c:v>9.5660000000000007</c:v>
                </c:pt>
                <c:pt idx="8731">
                  <c:v>9.5660000000000007</c:v>
                </c:pt>
                <c:pt idx="8732">
                  <c:v>9.5660000000000007</c:v>
                </c:pt>
                <c:pt idx="8733">
                  <c:v>9.5660000000000007</c:v>
                </c:pt>
                <c:pt idx="8734">
                  <c:v>9.5660000000000007</c:v>
                </c:pt>
                <c:pt idx="8735">
                  <c:v>9.5660000000000007</c:v>
                </c:pt>
                <c:pt idx="8736">
                  <c:v>9.5660000000000007</c:v>
                </c:pt>
                <c:pt idx="8737">
                  <c:v>9.5660000000000007</c:v>
                </c:pt>
                <c:pt idx="8738">
                  <c:v>9.5660000000000007</c:v>
                </c:pt>
                <c:pt idx="8739">
                  <c:v>9.5660000000000007</c:v>
                </c:pt>
                <c:pt idx="8740">
                  <c:v>9.5660000000000007</c:v>
                </c:pt>
                <c:pt idx="8741">
                  <c:v>9.5660000000000007</c:v>
                </c:pt>
                <c:pt idx="8742">
                  <c:v>9.5660000000000007</c:v>
                </c:pt>
                <c:pt idx="8743">
                  <c:v>9.5660000000000007</c:v>
                </c:pt>
                <c:pt idx="8744">
                  <c:v>9.5660000000000007</c:v>
                </c:pt>
                <c:pt idx="8745">
                  <c:v>9.5660000000000007</c:v>
                </c:pt>
                <c:pt idx="8746">
                  <c:v>9.5660000000000007</c:v>
                </c:pt>
                <c:pt idx="8747">
                  <c:v>9.5660000000000007</c:v>
                </c:pt>
                <c:pt idx="8748">
                  <c:v>9.5660000000000007</c:v>
                </c:pt>
                <c:pt idx="8749">
                  <c:v>9.5660000000000007</c:v>
                </c:pt>
                <c:pt idx="8750">
                  <c:v>9.5660000000000007</c:v>
                </c:pt>
                <c:pt idx="8751">
                  <c:v>9.5660000000000007</c:v>
                </c:pt>
                <c:pt idx="8752">
                  <c:v>9.5660000000000007</c:v>
                </c:pt>
                <c:pt idx="8753">
                  <c:v>9.5660000000000007</c:v>
                </c:pt>
                <c:pt idx="8754">
                  <c:v>9.5660000000000007</c:v>
                </c:pt>
                <c:pt idx="8755">
                  <c:v>9.5660000000000007</c:v>
                </c:pt>
                <c:pt idx="8756">
                  <c:v>9.5660000000000007</c:v>
                </c:pt>
                <c:pt idx="8757">
                  <c:v>9.5660000000000007</c:v>
                </c:pt>
                <c:pt idx="8758">
                  <c:v>9.5660000000000007</c:v>
                </c:pt>
                <c:pt idx="8759">
                  <c:v>9.5660000000000007</c:v>
                </c:pt>
                <c:pt idx="8760">
                  <c:v>9.5920000000000005</c:v>
                </c:pt>
                <c:pt idx="8761">
                  <c:v>9.6080000000000005</c:v>
                </c:pt>
                <c:pt idx="8762">
                  <c:v>9.6080000000000005</c:v>
                </c:pt>
                <c:pt idx="8763">
                  <c:v>9.6080000000000005</c:v>
                </c:pt>
                <c:pt idx="8764">
                  <c:v>9.6080000000000005</c:v>
                </c:pt>
                <c:pt idx="8765">
                  <c:v>9.6080000000000005</c:v>
                </c:pt>
                <c:pt idx="8766">
                  <c:v>9.6080000000000005</c:v>
                </c:pt>
                <c:pt idx="8767">
                  <c:v>9.6080000000000005</c:v>
                </c:pt>
                <c:pt idx="8768">
                  <c:v>9.6080000000000005</c:v>
                </c:pt>
                <c:pt idx="8769">
                  <c:v>9.6080000000000005</c:v>
                </c:pt>
                <c:pt idx="8770">
                  <c:v>9.6080000000000005</c:v>
                </c:pt>
                <c:pt idx="8771">
                  <c:v>9.6080000000000005</c:v>
                </c:pt>
                <c:pt idx="8772">
                  <c:v>9.6080000000000005</c:v>
                </c:pt>
                <c:pt idx="8773">
                  <c:v>9.6080000000000005</c:v>
                </c:pt>
                <c:pt idx="8774">
                  <c:v>9.6080000000000005</c:v>
                </c:pt>
                <c:pt idx="8775">
                  <c:v>9.6080000000000005</c:v>
                </c:pt>
                <c:pt idx="8776">
                  <c:v>9.6080000000000005</c:v>
                </c:pt>
                <c:pt idx="8777">
                  <c:v>9.6080000000000005</c:v>
                </c:pt>
                <c:pt idx="8778">
                  <c:v>9.6080000000000005</c:v>
                </c:pt>
                <c:pt idx="8779">
                  <c:v>9.6080000000000005</c:v>
                </c:pt>
                <c:pt idx="8780">
                  <c:v>9.6080000000000005</c:v>
                </c:pt>
                <c:pt idx="8781">
                  <c:v>9.6080000000000005</c:v>
                </c:pt>
                <c:pt idx="8782">
                  <c:v>9.6080000000000005</c:v>
                </c:pt>
                <c:pt idx="8783">
                  <c:v>9.6080000000000005</c:v>
                </c:pt>
                <c:pt idx="8784">
                  <c:v>9.6080000000000005</c:v>
                </c:pt>
                <c:pt idx="8785">
                  <c:v>9.6080000000000005</c:v>
                </c:pt>
                <c:pt idx="8786">
                  <c:v>9.6080000000000005</c:v>
                </c:pt>
                <c:pt idx="8787">
                  <c:v>9.6080000000000005</c:v>
                </c:pt>
                <c:pt idx="8788">
                  <c:v>9.6080000000000005</c:v>
                </c:pt>
                <c:pt idx="8789">
                  <c:v>9.6080000000000005</c:v>
                </c:pt>
                <c:pt idx="8790">
                  <c:v>9.6080000000000005</c:v>
                </c:pt>
                <c:pt idx="8791">
                  <c:v>9.6080000000000005</c:v>
                </c:pt>
                <c:pt idx="8792">
                  <c:v>9.6080000000000005</c:v>
                </c:pt>
                <c:pt idx="8793">
                  <c:v>9.6080000000000005</c:v>
                </c:pt>
                <c:pt idx="8794">
                  <c:v>9.6080000000000005</c:v>
                </c:pt>
                <c:pt idx="8795">
                  <c:v>9.6080000000000005</c:v>
                </c:pt>
                <c:pt idx="8796">
                  <c:v>9.6080000000000005</c:v>
                </c:pt>
                <c:pt idx="8797">
                  <c:v>9.6080000000000005</c:v>
                </c:pt>
                <c:pt idx="8798">
                  <c:v>9.6300000000000008</c:v>
                </c:pt>
                <c:pt idx="8799">
                  <c:v>9.65</c:v>
                </c:pt>
                <c:pt idx="8800">
                  <c:v>9.65</c:v>
                </c:pt>
                <c:pt idx="8801">
                  <c:v>9.65</c:v>
                </c:pt>
                <c:pt idx="8802">
                  <c:v>9.65</c:v>
                </c:pt>
                <c:pt idx="8803">
                  <c:v>9.65</c:v>
                </c:pt>
                <c:pt idx="8804">
                  <c:v>9.65</c:v>
                </c:pt>
                <c:pt idx="8805">
                  <c:v>9.65</c:v>
                </c:pt>
                <c:pt idx="8806">
                  <c:v>9.65</c:v>
                </c:pt>
                <c:pt idx="8807">
                  <c:v>9.65</c:v>
                </c:pt>
                <c:pt idx="8808">
                  <c:v>9.65</c:v>
                </c:pt>
                <c:pt idx="8809">
                  <c:v>9.65</c:v>
                </c:pt>
                <c:pt idx="8810">
                  <c:v>9.65</c:v>
                </c:pt>
                <c:pt idx="8811">
                  <c:v>9.65</c:v>
                </c:pt>
                <c:pt idx="8812">
                  <c:v>9.65</c:v>
                </c:pt>
                <c:pt idx="8813">
                  <c:v>9.65</c:v>
                </c:pt>
                <c:pt idx="8814">
                  <c:v>9.65</c:v>
                </c:pt>
                <c:pt idx="8815">
                  <c:v>9.65</c:v>
                </c:pt>
                <c:pt idx="8816">
                  <c:v>9.65</c:v>
                </c:pt>
                <c:pt idx="8817">
                  <c:v>9.65</c:v>
                </c:pt>
                <c:pt idx="8818">
                  <c:v>9.65</c:v>
                </c:pt>
                <c:pt idx="8819">
                  <c:v>9.65</c:v>
                </c:pt>
                <c:pt idx="8820">
                  <c:v>9.65</c:v>
                </c:pt>
                <c:pt idx="8821">
                  <c:v>9.65</c:v>
                </c:pt>
                <c:pt idx="8822">
                  <c:v>9.65</c:v>
                </c:pt>
                <c:pt idx="8823">
                  <c:v>9.65</c:v>
                </c:pt>
                <c:pt idx="8824">
                  <c:v>9.65</c:v>
                </c:pt>
                <c:pt idx="8825">
                  <c:v>9.65</c:v>
                </c:pt>
                <c:pt idx="8826">
                  <c:v>9.65</c:v>
                </c:pt>
                <c:pt idx="8827">
                  <c:v>9.65</c:v>
                </c:pt>
                <c:pt idx="8828">
                  <c:v>9.65</c:v>
                </c:pt>
                <c:pt idx="8829">
                  <c:v>9.65</c:v>
                </c:pt>
                <c:pt idx="8830">
                  <c:v>9.65</c:v>
                </c:pt>
                <c:pt idx="8831">
                  <c:v>9.65</c:v>
                </c:pt>
                <c:pt idx="8832">
                  <c:v>9.65</c:v>
                </c:pt>
                <c:pt idx="8833">
                  <c:v>9.65</c:v>
                </c:pt>
                <c:pt idx="8834">
                  <c:v>9.65</c:v>
                </c:pt>
                <c:pt idx="8835">
                  <c:v>9.65</c:v>
                </c:pt>
                <c:pt idx="8836">
                  <c:v>9.65</c:v>
                </c:pt>
                <c:pt idx="8837">
                  <c:v>9.68</c:v>
                </c:pt>
                <c:pt idx="8838">
                  <c:v>9.6920000000000002</c:v>
                </c:pt>
                <c:pt idx="8839">
                  <c:v>9.6920000000000002</c:v>
                </c:pt>
                <c:pt idx="8840">
                  <c:v>9.6920000000000002</c:v>
                </c:pt>
                <c:pt idx="8841">
                  <c:v>9.6920000000000002</c:v>
                </c:pt>
                <c:pt idx="8842">
                  <c:v>9.6920000000000002</c:v>
                </c:pt>
                <c:pt idx="8843">
                  <c:v>9.6920000000000002</c:v>
                </c:pt>
                <c:pt idx="8844">
                  <c:v>9.6920000000000002</c:v>
                </c:pt>
                <c:pt idx="8845">
                  <c:v>9.6920000000000002</c:v>
                </c:pt>
                <c:pt idx="8846">
                  <c:v>9.6920000000000002</c:v>
                </c:pt>
                <c:pt idx="8847">
                  <c:v>9.6920000000000002</c:v>
                </c:pt>
                <c:pt idx="8848">
                  <c:v>9.6920000000000002</c:v>
                </c:pt>
                <c:pt idx="8849">
                  <c:v>9.6920000000000002</c:v>
                </c:pt>
                <c:pt idx="8850">
                  <c:v>9.6920000000000002</c:v>
                </c:pt>
                <c:pt idx="8851">
                  <c:v>9.6920000000000002</c:v>
                </c:pt>
                <c:pt idx="8852">
                  <c:v>9.6920000000000002</c:v>
                </c:pt>
                <c:pt idx="8853">
                  <c:v>9.6920000000000002</c:v>
                </c:pt>
                <c:pt idx="8854">
                  <c:v>9.6920000000000002</c:v>
                </c:pt>
                <c:pt idx="8855">
                  <c:v>9.6920000000000002</c:v>
                </c:pt>
                <c:pt idx="8856">
                  <c:v>9.6920000000000002</c:v>
                </c:pt>
                <c:pt idx="8857">
                  <c:v>9.6920000000000002</c:v>
                </c:pt>
                <c:pt idx="8858">
                  <c:v>9.6920000000000002</c:v>
                </c:pt>
                <c:pt idx="8859">
                  <c:v>9.6920000000000002</c:v>
                </c:pt>
                <c:pt idx="8860">
                  <c:v>9.6920000000000002</c:v>
                </c:pt>
                <c:pt idx="8861">
                  <c:v>9.6920000000000002</c:v>
                </c:pt>
                <c:pt idx="8862">
                  <c:v>9.6920000000000002</c:v>
                </c:pt>
                <c:pt idx="8863">
                  <c:v>9.6920000000000002</c:v>
                </c:pt>
                <c:pt idx="8864">
                  <c:v>9.6920000000000002</c:v>
                </c:pt>
                <c:pt idx="8865">
                  <c:v>9.6920000000000002</c:v>
                </c:pt>
                <c:pt idx="8866">
                  <c:v>9.6920000000000002</c:v>
                </c:pt>
                <c:pt idx="8867">
                  <c:v>9.6920000000000002</c:v>
                </c:pt>
                <c:pt idx="8868">
                  <c:v>9.6920000000000002</c:v>
                </c:pt>
                <c:pt idx="8869">
                  <c:v>9.6920000000000002</c:v>
                </c:pt>
                <c:pt idx="8870">
                  <c:v>9.6920000000000002</c:v>
                </c:pt>
                <c:pt idx="8871">
                  <c:v>9.6920000000000002</c:v>
                </c:pt>
                <c:pt idx="8872">
                  <c:v>9.6920000000000002</c:v>
                </c:pt>
                <c:pt idx="8873">
                  <c:v>9.6920000000000002</c:v>
                </c:pt>
                <c:pt idx="8874">
                  <c:v>9.6920000000000002</c:v>
                </c:pt>
                <c:pt idx="8875">
                  <c:v>9.734</c:v>
                </c:pt>
                <c:pt idx="8876">
                  <c:v>9.734</c:v>
                </c:pt>
                <c:pt idx="8877">
                  <c:v>9.734</c:v>
                </c:pt>
                <c:pt idx="8878">
                  <c:v>9.734</c:v>
                </c:pt>
                <c:pt idx="8879">
                  <c:v>9.734</c:v>
                </c:pt>
                <c:pt idx="8880">
                  <c:v>9.734</c:v>
                </c:pt>
                <c:pt idx="8881">
                  <c:v>9.734</c:v>
                </c:pt>
                <c:pt idx="8882">
                  <c:v>9.734</c:v>
                </c:pt>
                <c:pt idx="8883">
                  <c:v>9.734</c:v>
                </c:pt>
                <c:pt idx="8884">
                  <c:v>9.734</c:v>
                </c:pt>
                <c:pt idx="8885">
                  <c:v>9.734</c:v>
                </c:pt>
                <c:pt idx="8886">
                  <c:v>9.734</c:v>
                </c:pt>
                <c:pt idx="8887">
                  <c:v>9.734</c:v>
                </c:pt>
                <c:pt idx="8888">
                  <c:v>9.734</c:v>
                </c:pt>
                <c:pt idx="8889">
                  <c:v>9.734</c:v>
                </c:pt>
                <c:pt idx="8890">
                  <c:v>9.734</c:v>
                </c:pt>
                <c:pt idx="8891">
                  <c:v>9.734</c:v>
                </c:pt>
                <c:pt idx="8892">
                  <c:v>9.734</c:v>
                </c:pt>
                <c:pt idx="8893">
                  <c:v>9.734</c:v>
                </c:pt>
                <c:pt idx="8894">
                  <c:v>9.734</c:v>
                </c:pt>
                <c:pt idx="8895">
                  <c:v>9.734</c:v>
                </c:pt>
                <c:pt idx="8896">
                  <c:v>9.734</c:v>
                </c:pt>
                <c:pt idx="8897">
                  <c:v>9.734</c:v>
                </c:pt>
                <c:pt idx="8898">
                  <c:v>9.734</c:v>
                </c:pt>
                <c:pt idx="8899">
                  <c:v>9.734</c:v>
                </c:pt>
                <c:pt idx="8900">
                  <c:v>9.734</c:v>
                </c:pt>
                <c:pt idx="8901">
                  <c:v>9.734</c:v>
                </c:pt>
                <c:pt idx="8902">
                  <c:v>9.734</c:v>
                </c:pt>
                <c:pt idx="8903">
                  <c:v>9.734</c:v>
                </c:pt>
                <c:pt idx="8904">
                  <c:v>9.734</c:v>
                </c:pt>
                <c:pt idx="8905">
                  <c:v>9.734</c:v>
                </c:pt>
                <c:pt idx="8906">
                  <c:v>9.734</c:v>
                </c:pt>
                <c:pt idx="8907">
                  <c:v>9.734</c:v>
                </c:pt>
                <c:pt idx="8908">
                  <c:v>9.734</c:v>
                </c:pt>
                <c:pt idx="8909">
                  <c:v>9.734</c:v>
                </c:pt>
                <c:pt idx="8910">
                  <c:v>9.734</c:v>
                </c:pt>
                <c:pt idx="8911">
                  <c:v>9.734</c:v>
                </c:pt>
                <c:pt idx="8912">
                  <c:v>9.734</c:v>
                </c:pt>
                <c:pt idx="8913">
                  <c:v>9.7680000000000007</c:v>
                </c:pt>
                <c:pt idx="8914">
                  <c:v>9.7759999999999998</c:v>
                </c:pt>
                <c:pt idx="8915">
                  <c:v>9.7759999999999998</c:v>
                </c:pt>
                <c:pt idx="8916">
                  <c:v>9.7759999999999998</c:v>
                </c:pt>
                <c:pt idx="8917">
                  <c:v>9.7759999999999998</c:v>
                </c:pt>
                <c:pt idx="8918">
                  <c:v>9.7759999999999998</c:v>
                </c:pt>
                <c:pt idx="8919">
                  <c:v>9.7759999999999998</c:v>
                </c:pt>
                <c:pt idx="8920">
                  <c:v>9.7759999999999998</c:v>
                </c:pt>
                <c:pt idx="8921">
                  <c:v>9.7759999999999998</c:v>
                </c:pt>
                <c:pt idx="8922">
                  <c:v>9.7759999999999998</c:v>
                </c:pt>
                <c:pt idx="8923">
                  <c:v>9.7759999999999998</c:v>
                </c:pt>
                <c:pt idx="8924">
                  <c:v>9.7759999999999998</c:v>
                </c:pt>
                <c:pt idx="8925">
                  <c:v>9.7759999999999998</c:v>
                </c:pt>
                <c:pt idx="8926">
                  <c:v>9.7759999999999998</c:v>
                </c:pt>
                <c:pt idx="8927">
                  <c:v>9.7759999999999998</c:v>
                </c:pt>
                <c:pt idx="8928">
                  <c:v>9.7759999999999998</c:v>
                </c:pt>
                <c:pt idx="8929">
                  <c:v>9.7759999999999998</c:v>
                </c:pt>
                <c:pt idx="8930">
                  <c:v>9.7759999999999998</c:v>
                </c:pt>
                <c:pt idx="8931">
                  <c:v>9.7759999999999998</c:v>
                </c:pt>
                <c:pt idx="8932">
                  <c:v>9.7759999999999998</c:v>
                </c:pt>
                <c:pt idx="8933">
                  <c:v>9.7759999999999998</c:v>
                </c:pt>
                <c:pt idx="8934">
                  <c:v>9.7759999999999998</c:v>
                </c:pt>
                <c:pt idx="8935">
                  <c:v>9.7759999999999998</c:v>
                </c:pt>
                <c:pt idx="8936">
                  <c:v>9.7759999999999998</c:v>
                </c:pt>
                <c:pt idx="8937">
                  <c:v>9.7759999999999998</c:v>
                </c:pt>
                <c:pt idx="8938">
                  <c:v>9.7759999999999998</c:v>
                </c:pt>
                <c:pt idx="8939">
                  <c:v>9.7759999999999998</c:v>
                </c:pt>
                <c:pt idx="8940">
                  <c:v>9.7759999999999998</c:v>
                </c:pt>
                <c:pt idx="8941">
                  <c:v>9.7759999999999998</c:v>
                </c:pt>
                <c:pt idx="8942">
                  <c:v>9.7759999999999998</c:v>
                </c:pt>
                <c:pt idx="8943">
                  <c:v>9.7759999999999998</c:v>
                </c:pt>
                <c:pt idx="8944">
                  <c:v>9.7759999999999998</c:v>
                </c:pt>
                <c:pt idx="8945">
                  <c:v>9.7759999999999998</c:v>
                </c:pt>
                <c:pt idx="8946">
                  <c:v>9.7759999999999998</c:v>
                </c:pt>
                <c:pt idx="8947">
                  <c:v>9.7759999999999998</c:v>
                </c:pt>
                <c:pt idx="8948">
                  <c:v>9.7759999999999998</c:v>
                </c:pt>
                <c:pt idx="8949">
                  <c:v>9.7959999999999994</c:v>
                </c:pt>
                <c:pt idx="8950">
                  <c:v>9.8179999999999996</c:v>
                </c:pt>
                <c:pt idx="8951">
                  <c:v>9.8179999999999996</c:v>
                </c:pt>
                <c:pt idx="8952">
                  <c:v>9.8179999999999996</c:v>
                </c:pt>
                <c:pt idx="8953">
                  <c:v>9.8179999999999996</c:v>
                </c:pt>
                <c:pt idx="8954">
                  <c:v>9.8179999999999996</c:v>
                </c:pt>
                <c:pt idx="8955">
                  <c:v>9.8179999999999996</c:v>
                </c:pt>
                <c:pt idx="8956">
                  <c:v>9.8179999999999996</c:v>
                </c:pt>
                <c:pt idx="8957">
                  <c:v>9.8179999999999996</c:v>
                </c:pt>
                <c:pt idx="8958">
                  <c:v>9.8179999999999996</c:v>
                </c:pt>
                <c:pt idx="8959">
                  <c:v>9.8179999999999996</c:v>
                </c:pt>
                <c:pt idx="8960">
                  <c:v>9.8179999999999996</c:v>
                </c:pt>
                <c:pt idx="8961">
                  <c:v>9.8179999999999996</c:v>
                </c:pt>
                <c:pt idx="8962">
                  <c:v>9.8179999999999996</c:v>
                </c:pt>
                <c:pt idx="8963">
                  <c:v>9.8179999999999996</c:v>
                </c:pt>
                <c:pt idx="8964">
                  <c:v>9.8179999999999996</c:v>
                </c:pt>
                <c:pt idx="8965">
                  <c:v>9.8179999999999996</c:v>
                </c:pt>
                <c:pt idx="8966">
                  <c:v>9.8179999999999996</c:v>
                </c:pt>
                <c:pt idx="8967">
                  <c:v>9.8179999999999996</c:v>
                </c:pt>
                <c:pt idx="8968">
                  <c:v>9.8179999999999996</c:v>
                </c:pt>
                <c:pt idx="8969">
                  <c:v>9.8179999999999996</c:v>
                </c:pt>
                <c:pt idx="8970">
                  <c:v>9.8179999999999996</c:v>
                </c:pt>
                <c:pt idx="8971">
                  <c:v>9.8179999999999996</c:v>
                </c:pt>
                <c:pt idx="8972">
                  <c:v>9.8179999999999996</c:v>
                </c:pt>
                <c:pt idx="8973">
                  <c:v>9.8179999999999996</c:v>
                </c:pt>
                <c:pt idx="8974">
                  <c:v>9.8179999999999996</c:v>
                </c:pt>
                <c:pt idx="8975">
                  <c:v>9.8179999999999996</c:v>
                </c:pt>
                <c:pt idx="8976">
                  <c:v>9.8179999999999996</c:v>
                </c:pt>
                <c:pt idx="8977">
                  <c:v>9.8179999999999996</c:v>
                </c:pt>
                <c:pt idx="8978">
                  <c:v>9.8179999999999996</c:v>
                </c:pt>
                <c:pt idx="8979">
                  <c:v>9.8179999999999996</c:v>
                </c:pt>
                <c:pt idx="8980">
                  <c:v>9.8179999999999996</c:v>
                </c:pt>
                <c:pt idx="8981">
                  <c:v>9.8179999999999996</c:v>
                </c:pt>
                <c:pt idx="8982">
                  <c:v>9.8179999999999996</c:v>
                </c:pt>
                <c:pt idx="8983">
                  <c:v>9.8179999999999996</c:v>
                </c:pt>
                <c:pt idx="8984">
                  <c:v>9.8179999999999996</c:v>
                </c:pt>
                <c:pt idx="8985">
                  <c:v>9.8179999999999996</c:v>
                </c:pt>
                <c:pt idx="8986">
                  <c:v>9.8179999999999996</c:v>
                </c:pt>
                <c:pt idx="8987">
                  <c:v>9.8179999999999996</c:v>
                </c:pt>
                <c:pt idx="8988">
                  <c:v>9.8559999999999999</c:v>
                </c:pt>
                <c:pt idx="8989">
                  <c:v>9.8620000000000001</c:v>
                </c:pt>
                <c:pt idx="8990">
                  <c:v>9.8620000000000001</c:v>
                </c:pt>
                <c:pt idx="8991">
                  <c:v>9.8620000000000001</c:v>
                </c:pt>
                <c:pt idx="8992">
                  <c:v>9.8620000000000001</c:v>
                </c:pt>
                <c:pt idx="8993">
                  <c:v>9.8620000000000001</c:v>
                </c:pt>
                <c:pt idx="8994">
                  <c:v>9.8620000000000001</c:v>
                </c:pt>
                <c:pt idx="8995">
                  <c:v>9.8620000000000001</c:v>
                </c:pt>
                <c:pt idx="8996">
                  <c:v>9.8620000000000001</c:v>
                </c:pt>
                <c:pt idx="8997">
                  <c:v>9.8620000000000001</c:v>
                </c:pt>
                <c:pt idx="8998">
                  <c:v>9.8620000000000001</c:v>
                </c:pt>
                <c:pt idx="8999">
                  <c:v>9.8620000000000001</c:v>
                </c:pt>
                <c:pt idx="9000">
                  <c:v>9.8620000000000001</c:v>
                </c:pt>
                <c:pt idx="9001">
                  <c:v>9.8620000000000001</c:v>
                </c:pt>
                <c:pt idx="9002">
                  <c:v>9.8620000000000001</c:v>
                </c:pt>
                <c:pt idx="9003">
                  <c:v>9.8620000000000001</c:v>
                </c:pt>
                <c:pt idx="9004">
                  <c:v>9.8620000000000001</c:v>
                </c:pt>
                <c:pt idx="9005">
                  <c:v>9.8620000000000001</c:v>
                </c:pt>
                <c:pt idx="9006">
                  <c:v>9.8620000000000001</c:v>
                </c:pt>
                <c:pt idx="9007">
                  <c:v>9.8620000000000001</c:v>
                </c:pt>
                <c:pt idx="9008">
                  <c:v>9.8620000000000001</c:v>
                </c:pt>
                <c:pt idx="9009">
                  <c:v>9.8620000000000001</c:v>
                </c:pt>
                <c:pt idx="9010">
                  <c:v>9.8620000000000001</c:v>
                </c:pt>
                <c:pt idx="9011">
                  <c:v>9.8620000000000001</c:v>
                </c:pt>
                <c:pt idx="9012">
                  <c:v>9.8620000000000001</c:v>
                </c:pt>
                <c:pt idx="9013">
                  <c:v>9.8620000000000001</c:v>
                </c:pt>
                <c:pt idx="9014">
                  <c:v>9.8620000000000001</c:v>
                </c:pt>
                <c:pt idx="9015">
                  <c:v>9.8620000000000001</c:v>
                </c:pt>
                <c:pt idx="9016">
                  <c:v>9.8620000000000001</c:v>
                </c:pt>
                <c:pt idx="9017">
                  <c:v>9.8620000000000001</c:v>
                </c:pt>
                <c:pt idx="9018">
                  <c:v>9.8620000000000001</c:v>
                </c:pt>
                <c:pt idx="9019">
                  <c:v>9.8620000000000001</c:v>
                </c:pt>
                <c:pt idx="9020">
                  <c:v>9.8620000000000001</c:v>
                </c:pt>
                <c:pt idx="9021">
                  <c:v>9.8620000000000001</c:v>
                </c:pt>
                <c:pt idx="9022">
                  <c:v>9.8620000000000001</c:v>
                </c:pt>
                <c:pt idx="9023">
                  <c:v>9.8620000000000001</c:v>
                </c:pt>
                <c:pt idx="9024">
                  <c:v>9.8620000000000001</c:v>
                </c:pt>
                <c:pt idx="9025">
                  <c:v>9.8620000000000001</c:v>
                </c:pt>
                <c:pt idx="9026">
                  <c:v>9.8620000000000001</c:v>
                </c:pt>
                <c:pt idx="9027">
                  <c:v>9.8740000000000006</c:v>
                </c:pt>
                <c:pt idx="9028">
                  <c:v>9.9060000000000006</c:v>
                </c:pt>
                <c:pt idx="9029">
                  <c:v>9.9060000000000006</c:v>
                </c:pt>
                <c:pt idx="9030">
                  <c:v>9.9060000000000006</c:v>
                </c:pt>
                <c:pt idx="9031">
                  <c:v>9.9060000000000006</c:v>
                </c:pt>
                <c:pt idx="9032">
                  <c:v>9.9060000000000006</c:v>
                </c:pt>
                <c:pt idx="9033">
                  <c:v>9.9060000000000006</c:v>
                </c:pt>
                <c:pt idx="9034">
                  <c:v>9.9060000000000006</c:v>
                </c:pt>
                <c:pt idx="9035">
                  <c:v>9.9060000000000006</c:v>
                </c:pt>
                <c:pt idx="9036">
                  <c:v>9.9060000000000006</c:v>
                </c:pt>
                <c:pt idx="9037">
                  <c:v>9.9060000000000006</c:v>
                </c:pt>
                <c:pt idx="9038">
                  <c:v>9.9060000000000006</c:v>
                </c:pt>
                <c:pt idx="9039">
                  <c:v>9.9060000000000006</c:v>
                </c:pt>
                <c:pt idx="9040">
                  <c:v>9.9060000000000006</c:v>
                </c:pt>
                <c:pt idx="9041">
                  <c:v>9.9060000000000006</c:v>
                </c:pt>
                <c:pt idx="9042">
                  <c:v>9.9060000000000006</c:v>
                </c:pt>
                <c:pt idx="9043">
                  <c:v>9.9060000000000006</c:v>
                </c:pt>
                <c:pt idx="9044">
                  <c:v>9.9060000000000006</c:v>
                </c:pt>
                <c:pt idx="9045">
                  <c:v>9.9060000000000006</c:v>
                </c:pt>
                <c:pt idx="9046">
                  <c:v>9.9060000000000006</c:v>
                </c:pt>
                <c:pt idx="9047">
                  <c:v>9.9060000000000006</c:v>
                </c:pt>
                <c:pt idx="9048">
                  <c:v>9.9060000000000006</c:v>
                </c:pt>
                <c:pt idx="9049">
                  <c:v>9.9060000000000006</c:v>
                </c:pt>
                <c:pt idx="9050">
                  <c:v>9.9060000000000006</c:v>
                </c:pt>
                <c:pt idx="9051">
                  <c:v>9.9060000000000006</c:v>
                </c:pt>
                <c:pt idx="9052">
                  <c:v>9.9060000000000006</c:v>
                </c:pt>
                <c:pt idx="9053">
                  <c:v>9.9060000000000006</c:v>
                </c:pt>
                <c:pt idx="9054">
                  <c:v>9.9060000000000006</c:v>
                </c:pt>
                <c:pt idx="9055">
                  <c:v>9.9060000000000006</c:v>
                </c:pt>
                <c:pt idx="9056">
                  <c:v>9.9060000000000006</c:v>
                </c:pt>
                <c:pt idx="9057">
                  <c:v>9.9060000000000006</c:v>
                </c:pt>
                <c:pt idx="9058">
                  <c:v>9.9060000000000006</c:v>
                </c:pt>
                <c:pt idx="9059">
                  <c:v>9.9060000000000006</c:v>
                </c:pt>
                <c:pt idx="9060">
                  <c:v>9.9060000000000006</c:v>
                </c:pt>
                <c:pt idx="9061">
                  <c:v>9.9060000000000006</c:v>
                </c:pt>
                <c:pt idx="9062">
                  <c:v>9.9060000000000006</c:v>
                </c:pt>
                <c:pt idx="9063">
                  <c:v>9.9060000000000006</c:v>
                </c:pt>
                <c:pt idx="9064">
                  <c:v>9.9060000000000006</c:v>
                </c:pt>
                <c:pt idx="9065">
                  <c:v>9.9060000000000006</c:v>
                </c:pt>
                <c:pt idx="9066">
                  <c:v>9.9060000000000006</c:v>
                </c:pt>
                <c:pt idx="9067">
                  <c:v>9.9179999999999993</c:v>
                </c:pt>
                <c:pt idx="9068">
                  <c:v>9.9459999999999997</c:v>
                </c:pt>
                <c:pt idx="9069">
                  <c:v>9.9459999999999997</c:v>
                </c:pt>
                <c:pt idx="9070">
                  <c:v>9.9459999999999997</c:v>
                </c:pt>
                <c:pt idx="9071">
                  <c:v>9.9459999999999997</c:v>
                </c:pt>
                <c:pt idx="9072">
                  <c:v>9.9459999999999997</c:v>
                </c:pt>
                <c:pt idx="9073">
                  <c:v>9.9459999999999997</c:v>
                </c:pt>
                <c:pt idx="9074">
                  <c:v>9.9459999999999997</c:v>
                </c:pt>
                <c:pt idx="9075">
                  <c:v>9.9459999999999997</c:v>
                </c:pt>
                <c:pt idx="9076">
                  <c:v>9.9459999999999997</c:v>
                </c:pt>
                <c:pt idx="9077">
                  <c:v>9.9459999999999997</c:v>
                </c:pt>
                <c:pt idx="9078">
                  <c:v>9.9459999999999997</c:v>
                </c:pt>
                <c:pt idx="9079">
                  <c:v>9.9459999999999997</c:v>
                </c:pt>
                <c:pt idx="9080">
                  <c:v>9.9459999999999997</c:v>
                </c:pt>
                <c:pt idx="9081">
                  <c:v>9.9459999999999997</c:v>
                </c:pt>
                <c:pt idx="9082">
                  <c:v>9.9459999999999997</c:v>
                </c:pt>
                <c:pt idx="9083">
                  <c:v>9.9459999999999997</c:v>
                </c:pt>
                <c:pt idx="9084">
                  <c:v>9.9459999999999997</c:v>
                </c:pt>
                <c:pt idx="9085">
                  <c:v>9.9459999999999997</c:v>
                </c:pt>
                <c:pt idx="9086">
                  <c:v>9.9459999999999997</c:v>
                </c:pt>
                <c:pt idx="9087">
                  <c:v>9.9459999999999997</c:v>
                </c:pt>
                <c:pt idx="9088">
                  <c:v>9.9459999999999997</c:v>
                </c:pt>
                <c:pt idx="9089">
                  <c:v>9.9459999999999997</c:v>
                </c:pt>
                <c:pt idx="9090">
                  <c:v>9.9459999999999997</c:v>
                </c:pt>
                <c:pt idx="9091">
                  <c:v>9.9459999999999997</c:v>
                </c:pt>
                <c:pt idx="9092">
                  <c:v>9.9459999999999997</c:v>
                </c:pt>
                <c:pt idx="9093">
                  <c:v>9.9459999999999997</c:v>
                </c:pt>
                <c:pt idx="9094">
                  <c:v>9.9459999999999997</c:v>
                </c:pt>
                <c:pt idx="9095">
                  <c:v>9.9459999999999997</c:v>
                </c:pt>
                <c:pt idx="9096">
                  <c:v>9.9459999999999997</c:v>
                </c:pt>
                <c:pt idx="9097">
                  <c:v>9.9459999999999997</c:v>
                </c:pt>
                <c:pt idx="9098">
                  <c:v>9.9459999999999997</c:v>
                </c:pt>
                <c:pt idx="9099">
                  <c:v>9.9459999999999997</c:v>
                </c:pt>
                <c:pt idx="9100">
                  <c:v>9.9459999999999997</c:v>
                </c:pt>
                <c:pt idx="9101">
                  <c:v>9.9459999999999997</c:v>
                </c:pt>
                <c:pt idx="9102">
                  <c:v>9.9719999999999995</c:v>
                </c:pt>
                <c:pt idx="9103">
                  <c:v>9.9860000000000007</c:v>
                </c:pt>
                <c:pt idx="9104">
                  <c:v>9.9860000000000007</c:v>
                </c:pt>
                <c:pt idx="9105">
                  <c:v>9.9860000000000007</c:v>
                </c:pt>
                <c:pt idx="9106">
                  <c:v>9.9860000000000007</c:v>
                </c:pt>
                <c:pt idx="9107">
                  <c:v>9.9860000000000007</c:v>
                </c:pt>
                <c:pt idx="9108">
                  <c:v>9.9860000000000007</c:v>
                </c:pt>
                <c:pt idx="9109">
                  <c:v>9.9860000000000007</c:v>
                </c:pt>
                <c:pt idx="9110">
                  <c:v>9.9860000000000007</c:v>
                </c:pt>
                <c:pt idx="9111">
                  <c:v>9.9860000000000007</c:v>
                </c:pt>
                <c:pt idx="9112">
                  <c:v>9.9860000000000007</c:v>
                </c:pt>
                <c:pt idx="9113">
                  <c:v>9.9860000000000007</c:v>
                </c:pt>
                <c:pt idx="9114">
                  <c:v>9.9860000000000007</c:v>
                </c:pt>
                <c:pt idx="9115">
                  <c:v>9.9860000000000007</c:v>
                </c:pt>
                <c:pt idx="9116">
                  <c:v>9.9860000000000007</c:v>
                </c:pt>
                <c:pt idx="9117">
                  <c:v>9.9860000000000007</c:v>
                </c:pt>
                <c:pt idx="9118">
                  <c:v>9.9860000000000007</c:v>
                </c:pt>
                <c:pt idx="9119">
                  <c:v>9.9860000000000007</c:v>
                </c:pt>
                <c:pt idx="9120">
                  <c:v>9.9860000000000007</c:v>
                </c:pt>
                <c:pt idx="9121">
                  <c:v>9.9860000000000007</c:v>
                </c:pt>
                <c:pt idx="9122">
                  <c:v>9.9860000000000007</c:v>
                </c:pt>
                <c:pt idx="9123">
                  <c:v>9.9860000000000007</c:v>
                </c:pt>
                <c:pt idx="9124">
                  <c:v>9.9860000000000007</c:v>
                </c:pt>
                <c:pt idx="9125">
                  <c:v>9.9860000000000007</c:v>
                </c:pt>
                <c:pt idx="9126">
                  <c:v>9.9860000000000007</c:v>
                </c:pt>
                <c:pt idx="9127">
                  <c:v>9.9860000000000007</c:v>
                </c:pt>
                <c:pt idx="9128">
                  <c:v>9.9860000000000007</c:v>
                </c:pt>
                <c:pt idx="9129">
                  <c:v>9.9860000000000007</c:v>
                </c:pt>
                <c:pt idx="9130">
                  <c:v>9.9860000000000007</c:v>
                </c:pt>
                <c:pt idx="9131">
                  <c:v>9.9860000000000007</c:v>
                </c:pt>
                <c:pt idx="9132">
                  <c:v>9.9860000000000007</c:v>
                </c:pt>
                <c:pt idx="9133">
                  <c:v>9.9860000000000007</c:v>
                </c:pt>
                <c:pt idx="9134">
                  <c:v>9.9860000000000007</c:v>
                </c:pt>
                <c:pt idx="9135">
                  <c:v>9.9860000000000007</c:v>
                </c:pt>
                <c:pt idx="9136">
                  <c:v>9.9860000000000007</c:v>
                </c:pt>
                <c:pt idx="9137">
                  <c:v>9.9860000000000007</c:v>
                </c:pt>
                <c:pt idx="9138">
                  <c:v>9.9939999999999998</c:v>
                </c:pt>
                <c:pt idx="9139">
                  <c:v>10.026</c:v>
                </c:pt>
                <c:pt idx="9140">
                  <c:v>10.026</c:v>
                </c:pt>
                <c:pt idx="9141">
                  <c:v>10.026</c:v>
                </c:pt>
                <c:pt idx="9142">
                  <c:v>10.026</c:v>
                </c:pt>
                <c:pt idx="9143">
                  <c:v>10.026</c:v>
                </c:pt>
                <c:pt idx="9144">
                  <c:v>10.026</c:v>
                </c:pt>
                <c:pt idx="9145">
                  <c:v>10.026</c:v>
                </c:pt>
                <c:pt idx="9146">
                  <c:v>10.026</c:v>
                </c:pt>
                <c:pt idx="9147">
                  <c:v>10.026</c:v>
                </c:pt>
                <c:pt idx="9148">
                  <c:v>10.026</c:v>
                </c:pt>
                <c:pt idx="9149">
                  <c:v>10.026</c:v>
                </c:pt>
                <c:pt idx="9150">
                  <c:v>10.026</c:v>
                </c:pt>
                <c:pt idx="9151">
                  <c:v>10.026</c:v>
                </c:pt>
                <c:pt idx="9152">
                  <c:v>10.026</c:v>
                </c:pt>
                <c:pt idx="9153">
                  <c:v>10.026</c:v>
                </c:pt>
                <c:pt idx="9154">
                  <c:v>10.026</c:v>
                </c:pt>
                <c:pt idx="9155">
                  <c:v>10.026</c:v>
                </c:pt>
                <c:pt idx="9156">
                  <c:v>10.026</c:v>
                </c:pt>
                <c:pt idx="9157">
                  <c:v>10.026</c:v>
                </c:pt>
                <c:pt idx="9158">
                  <c:v>10.026</c:v>
                </c:pt>
                <c:pt idx="9159">
                  <c:v>10.026</c:v>
                </c:pt>
                <c:pt idx="9160">
                  <c:v>10.026</c:v>
                </c:pt>
                <c:pt idx="9161">
                  <c:v>10.026</c:v>
                </c:pt>
                <c:pt idx="9162">
                  <c:v>10.026</c:v>
                </c:pt>
                <c:pt idx="9163">
                  <c:v>10.026</c:v>
                </c:pt>
                <c:pt idx="9164">
                  <c:v>10.026</c:v>
                </c:pt>
                <c:pt idx="9165">
                  <c:v>10.026</c:v>
                </c:pt>
                <c:pt idx="9166">
                  <c:v>10.026</c:v>
                </c:pt>
                <c:pt idx="9167">
                  <c:v>10.026</c:v>
                </c:pt>
                <c:pt idx="9168">
                  <c:v>10.026</c:v>
                </c:pt>
                <c:pt idx="9169">
                  <c:v>10.026</c:v>
                </c:pt>
                <c:pt idx="9170">
                  <c:v>10.026</c:v>
                </c:pt>
                <c:pt idx="9171">
                  <c:v>10.026</c:v>
                </c:pt>
                <c:pt idx="9172">
                  <c:v>10.026</c:v>
                </c:pt>
                <c:pt idx="9173">
                  <c:v>10.026</c:v>
                </c:pt>
                <c:pt idx="9174">
                  <c:v>10.039999999999999</c:v>
                </c:pt>
                <c:pt idx="9175">
                  <c:v>10.066000000000001</c:v>
                </c:pt>
                <c:pt idx="9176">
                  <c:v>10.066000000000001</c:v>
                </c:pt>
                <c:pt idx="9177">
                  <c:v>10.066000000000001</c:v>
                </c:pt>
                <c:pt idx="9178">
                  <c:v>10.066000000000001</c:v>
                </c:pt>
                <c:pt idx="9179">
                  <c:v>10.066000000000001</c:v>
                </c:pt>
                <c:pt idx="9180">
                  <c:v>10.066000000000001</c:v>
                </c:pt>
                <c:pt idx="9181">
                  <c:v>10.066000000000001</c:v>
                </c:pt>
                <c:pt idx="9182">
                  <c:v>10.066000000000001</c:v>
                </c:pt>
                <c:pt idx="9183">
                  <c:v>10.066000000000001</c:v>
                </c:pt>
                <c:pt idx="9184">
                  <c:v>10.066000000000001</c:v>
                </c:pt>
                <c:pt idx="9185">
                  <c:v>10.066000000000001</c:v>
                </c:pt>
                <c:pt idx="9186">
                  <c:v>10.066000000000001</c:v>
                </c:pt>
                <c:pt idx="9187">
                  <c:v>10.066000000000001</c:v>
                </c:pt>
                <c:pt idx="9188">
                  <c:v>10.066000000000001</c:v>
                </c:pt>
                <c:pt idx="9189">
                  <c:v>10.066000000000001</c:v>
                </c:pt>
                <c:pt idx="9190">
                  <c:v>10.066000000000001</c:v>
                </c:pt>
                <c:pt idx="9191">
                  <c:v>10.066000000000001</c:v>
                </c:pt>
                <c:pt idx="9192">
                  <c:v>10.066000000000001</c:v>
                </c:pt>
                <c:pt idx="9193">
                  <c:v>10.066000000000001</c:v>
                </c:pt>
                <c:pt idx="9194">
                  <c:v>10.066000000000001</c:v>
                </c:pt>
                <c:pt idx="9195">
                  <c:v>10.066000000000001</c:v>
                </c:pt>
                <c:pt idx="9196">
                  <c:v>10.066000000000001</c:v>
                </c:pt>
                <c:pt idx="9197">
                  <c:v>10.066000000000001</c:v>
                </c:pt>
                <c:pt idx="9198">
                  <c:v>10.066000000000001</c:v>
                </c:pt>
                <c:pt idx="9199">
                  <c:v>10.066000000000001</c:v>
                </c:pt>
                <c:pt idx="9200">
                  <c:v>10.066000000000001</c:v>
                </c:pt>
                <c:pt idx="9201">
                  <c:v>10.066000000000001</c:v>
                </c:pt>
                <c:pt idx="9202">
                  <c:v>10.066000000000001</c:v>
                </c:pt>
                <c:pt idx="9203">
                  <c:v>10.066000000000001</c:v>
                </c:pt>
                <c:pt idx="9204">
                  <c:v>10.066000000000001</c:v>
                </c:pt>
                <c:pt idx="9205">
                  <c:v>10.066000000000001</c:v>
                </c:pt>
                <c:pt idx="9206">
                  <c:v>10.066000000000001</c:v>
                </c:pt>
                <c:pt idx="9207">
                  <c:v>10.066000000000001</c:v>
                </c:pt>
                <c:pt idx="9208">
                  <c:v>10.066000000000001</c:v>
                </c:pt>
                <c:pt idx="9209">
                  <c:v>10.066000000000001</c:v>
                </c:pt>
                <c:pt idx="9210">
                  <c:v>10.098000000000001</c:v>
                </c:pt>
                <c:pt idx="9211">
                  <c:v>10.106</c:v>
                </c:pt>
                <c:pt idx="9212">
                  <c:v>10.106</c:v>
                </c:pt>
                <c:pt idx="9213">
                  <c:v>10.106</c:v>
                </c:pt>
                <c:pt idx="9214">
                  <c:v>10.106</c:v>
                </c:pt>
                <c:pt idx="9215">
                  <c:v>10.106</c:v>
                </c:pt>
                <c:pt idx="9216">
                  <c:v>10.106</c:v>
                </c:pt>
                <c:pt idx="9217">
                  <c:v>10.106</c:v>
                </c:pt>
                <c:pt idx="9218">
                  <c:v>10.106</c:v>
                </c:pt>
                <c:pt idx="9219">
                  <c:v>10.106</c:v>
                </c:pt>
                <c:pt idx="9220">
                  <c:v>10.106</c:v>
                </c:pt>
                <c:pt idx="9221">
                  <c:v>10.106</c:v>
                </c:pt>
                <c:pt idx="9222">
                  <c:v>10.106</c:v>
                </c:pt>
                <c:pt idx="9223">
                  <c:v>10.106</c:v>
                </c:pt>
                <c:pt idx="9224">
                  <c:v>10.106</c:v>
                </c:pt>
                <c:pt idx="9225">
                  <c:v>10.106</c:v>
                </c:pt>
                <c:pt idx="9226">
                  <c:v>10.106</c:v>
                </c:pt>
                <c:pt idx="9227">
                  <c:v>10.106</c:v>
                </c:pt>
                <c:pt idx="9228">
                  <c:v>10.106</c:v>
                </c:pt>
                <c:pt idx="9229">
                  <c:v>10.106</c:v>
                </c:pt>
                <c:pt idx="9230">
                  <c:v>10.106</c:v>
                </c:pt>
                <c:pt idx="9231">
                  <c:v>10.106</c:v>
                </c:pt>
                <c:pt idx="9232">
                  <c:v>10.106</c:v>
                </c:pt>
                <c:pt idx="9233">
                  <c:v>10.106</c:v>
                </c:pt>
                <c:pt idx="9234">
                  <c:v>10.106</c:v>
                </c:pt>
                <c:pt idx="9235">
                  <c:v>10.106</c:v>
                </c:pt>
                <c:pt idx="9236">
                  <c:v>10.106</c:v>
                </c:pt>
                <c:pt idx="9237">
                  <c:v>10.106</c:v>
                </c:pt>
                <c:pt idx="9238">
                  <c:v>10.106</c:v>
                </c:pt>
                <c:pt idx="9239">
                  <c:v>10.106</c:v>
                </c:pt>
                <c:pt idx="9240">
                  <c:v>10.106</c:v>
                </c:pt>
                <c:pt idx="9241">
                  <c:v>10.106</c:v>
                </c:pt>
                <c:pt idx="9242">
                  <c:v>10.106</c:v>
                </c:pt>
                <c:pt idx="9243">
                  <c:v>10.106</c:v>
                </c:pt>
                <c:pt idx="9244">
                  <c:v>10.106</c:v>
                </c:pt>
                <c:pt idx="9245">
                  <c:v>10.106</c:v>
                </c:pt>
                <c:pt idx="9246">
                  <c:v>10.144</c:v>
                </c:pt>
                <c:pt idx="9247">
                  <c:v>10.144</c:v>
                </c:pt>
                <c:pt idx="9248">
                  <c:v>10.144</c:v>
                </c:pt>
                <c:pt idx="9249">
                  <c:v>10.144</c:v>
                </c:pt>
                <c:pt idx="9250">
                  <c:v>10.144</c:v>
                </c:pt>
                <c:pt idx="9251">
                  <c:v>10.144</c:v>
                </c:pt>
                <c:pt idx="9252">
                  <c:v>10.144</c:v>
                </c:pt>
                <c:pt idx="9253">
                  <c:v>10.144</c:v>
                </c:pt>
                <c:pt idx="9254">
                  <c:v>10.144</c:v>
                </c:pt>
                <c:pt idx="9255">
                  <c:v>10.144</c:v>
                </c:pt>
                <c:pt idx="9256">
                  <c:v>10.144</c:v>
                </c:pt>
                <c:pt idx="9257">
                  <c:v>10.144</c:v>
                </c:pt>
                <c:pt idx="9258">
                  <c:v>10.144</c:v>
                </c:pt>
                <c:pt idx="9259">
                  <c:v>10.144</c:v>
                </c:pt>
                <c:pt idx="9260">
                  <c:v>10.144</c:v>
                </c:pt>
                <c:pt idx="9261">
                  <c:v>10.144</c:v>
                </c:pt>
                <c:pt idx="9262">
                  <c:v>10.144</c:v>
                </c:pt>
                <c:pt idx="9263">
                  <c:v>10.144</c:v>
                </c:pt>
                <c:pt idx="9264">
                  <c:v>10.144</c:v>
                </c:pt>
                <c:pt idx="9265">
                  <c:v>10.144</c:v>
                </c:pt>
                <c:pt idx="9266">
                  <c:v>10.144</c:v>
                </c:pt>
                <c:pt idx="9267">
                  <c:v>10.144</c:v>
                </c:pt>
                <c:pt idx="9268">
                  <c:v>10.144</c:v>
                </c:pt>
                <c:pt idx="9269">
                  <c:v>10.144</c:v>
                </c:pt>
                <c:pt idx="9270">
                  <c:v>10.144</c:v>
                </c:pt>
                <c:pt idx="9271">
                  <c:v>10.144</c:v>
                </c:pt>
                <c:pt idx="9272">
                  <c:v>10.144</c:v>
                </c:pt>
                <c:pt idx="9273">
                  <c:v>10.144</c:v>
                </c:pt>
                <c:pt idx="9274">
                  <c:v>10.144</c:v>
                </c:pt>
                <c:pt idx="9275">
                  <c:v>10.144</c:v>
                </c:pt>
                <c:pt idx="9276">
                  <c:v>10.144</c:v>
                </c:pt>
                <c:pt idx="9277">
                  <c:v>10.144</c:v>
                </c:pt>
                <c:pt idx="9278">
                  <c:v>10.144</c:v>
                </c:pt>
                <c:pt idx="9279">
                  <c:v>10.144</c:v>
                </c:pt>
                <c:pt idx="9280">
                  <c:v>10.183999999999999</c:v>
                </c:pt>
                <c:pt idx="9281">
                  <c:v>10.183999999999999</c:v>
                </c:pt>
                <c:pt idx="9282">
                  <c:v>10.183999999999999</c:v>
                </c:pt>
                <c:pt idx="9283">
                  <c:v>10.183999999999999</c:v>
                </c:pt>
                <c:pt idx="9284">
                  <c:v>10.183999999999999</c:v>
                </c:pt>
                <c:pt idx="9285">
                  <c:v>10.183999999999999</c:v>
                </c:pt>
                <c:pt idx="9286">
                  <c:v>10.183999999999999</c:v>
                </c:pt>
                <c:pt idx="9287">
                  <c:v>10.183999999999999</c:v>
                </c:pt>
                <c:pt idx="9288">
                  <c:v>10.183999999999999</c:v>
                </c:pt>
                <c:pt idx="9289">
                  <c:v>10.183999999999999</c:v>
                </c:pt>
                <c:pt idx="9290">
                  <c:v>10.183999999999999</c:v>
                </c:pt>
                <c:pt idx="9291">
                  <c:v>10.183999999999999</c:v>
                </c:pt>
                <c:pt idx="9292">
                  <c:v>10.183999999999999</c:v>
                </c:pt>
                <c:pt idx="9293">
                  <c:v>10.183999999999999</c:v>
                </c:pt>
                <c:pt idx="9294">
                  <c:v>10.183999999999999</c:v>
                </c:pt>
                <c:pt idx="9295">
                  <c:v>10.183999999999999</c:v>
                </c:pt>
                <c:pt idx="9296">
                  <c:v>10.183999999999999</c:v>
                </c:pt>
                <c:pt idx="9297">
                  <c:v>10.183999999999999</c:v>
                </c:pt>
                <c:pt idx="9298">
                  <c:v>10.183999999999999</c:v>
                </c:pt>
                <c:pt idx="9299">
                  <c:v>10.183999999999999</c:v>
                </c:pt>
                <c:pt idx="9300">
                  <c:v>10.183999999999999</c:v>
                </c:pt>
                <c:pt idx="9301">
                  <c:v>10.183999999999999</c:v>
                </c:pt>
                <c:pt idx="9302">
                  <c:v>10.183999999999999</c:v>
                </c:pt>
                <c:pt idx="9303">
                  <c:v>10.183999999999999</c:v>
                </c:pt>
                <c:pt idx="9304">
                  <c:v>10.183999999999999</c:v>
                </c:pt>
                <c:pt idx="9305">
                  <c:v>10.183999999999999</c:v>
                </c:pt>
                <c:pt idx="9306">
                  <c:v>10.183999999999999</c:v>
                </c:pt>
                <c:pt idx="9307">
                  <c:v>10.183999999999999</c:v>
                </c:pt>
                <c:pt idx="9308">
                  <c:v>10.183999999999999</c:v>
                </c:pt>
                <c:pt idx="9309">
                  <c:v>10.183999999999999</c:v>
                </c:pt>
                <c:pt idx="9310">
                  <c:v>10.183999999999999</c:v>
                </c:pt>
                <c:pt idx="9311">
                  <c:v>10.183999999999999</c:v>
                </c:pt>
                <c:pt idx="9312">
                  <c:v>10.183999999999999</c:v>
                </c:pt>
                <c:pt idx="9313">
                  <c:v>10.183999999999999</c:v>
                </c:pt>
                <c:pt idx="9314">
                  <c:v>10.183999999999999</c:v>
                </c:pt>
                <c:pt idx="9315">
                  <c:v>10.183999999999999</c:v>
                </c:pt>
                <c:pt idx="9316">
                  <c:v>10.192</c:v>
                </c:pt>
                <c:pt idx="9317">
                  <c:v>10.222</c:v>
                </c:pt>
                <c:pt idx="9318">
                  <c:v>10.222</c:v>
                </c:pt>
                <c:pt idx="9319">
                  <c:v>10.222</c:v>
                </c:pt>
                <c:pt idx="9320">
                  <c:v>10.222</c:v>
                </c:pt>
                <c:pt idx="9321">
                  <c:v>10.222</c:v>
                </c:pt>
                <c:pt idx="9322">
                  <c:v>10.222</c:v>
                </c:pt>
                <c:pt idx="9323">
                  <c:v>10.222</c:v>
                </c:pt>
                <c:pt idx="9324">
                  <c:v>10.222</c:v>
                </c:pt>
                <c:pt idx="9325">
                  <c:v>10.222</c:v>
                </c:pt>
                <c:pt idx="9326">
                  <c:v>10.222</c:v>
                </c:pt>
                <c:pt idx="9327">
                  <c:v>10.222</c:v>
                </c:pt>
                <c:pt idx="9328">
                  <c:v>10.222</c:v>
                </c:pt>
                <c:pt idx="9329">
                  <c:v>10.222</c:v>
                </c:pt>
                <c:pt idx="9330">
                  <c:v>10.222</c:v>
                </c:pt>
                <c:pt idx="9331">
                  <c:v>10.222</c:v>
                </c:pt>
                <c:pt idx="9332">
                  <c:v>10.222</c:v>
                </c:pt>
                <c:pt idx="9333">
                  <c:v>10.222</c:v>
                </c:pt>
                <c:pt idx="9334">
                  <c:v>10.222</c:v>
                </c:pt>
                <c:pt idx="9335">
                  <c:v>10.222</c:v>
                </c:pt>
                <c:pt idx="9336">
                  <c:v>10.222</c:v>
                </c:pt>
                <c:pt idx="9337">
                  <c:v>10.222</c:v>
                </c:pt>
                <c:pt idx="9338">
                  <c:v>10.222</c:v>
                </c:pt>
                <c:pt idx="9339">
                  <c:v>10.222</c:v>
                </c:pt>
                <c:pt idx="9340">
                  <c:v>10.222</c:v>
                </c:pt>
                <c:pt idx="9341">
                  <c:v>10.222</c:v>
                </c:pt>
                <c:pt idx="9342">
                  <c:v>10.222</c:v>
                </c:pt>
                <c:pt idx="9343">
                  <c:v>10.222</c:v>
                </c:pt>
                <c:pt idx="9344">
                  <c:v>10.222</c:v>
                </c:pt>
                <c:pt idx="9345">
                  <c:v>10.222</c:v>
                </c:pt>
                <c:pt idx="9346">
                  <c:v>10.222</c:v>
                </c:pt>
                <c:pt idx="9347">
                  <c:v>10.222</c:v>
                </c:pt>
                <c:pt idx="9348">
                  <c:v>10.222</c:v>
                </c:pt>
                <c:pt idx="9349">
                  <c:v>10.222</c:v>
                </c:pt>
                <c:pt idx="9350">
                  <c:v>10.222</c:v>
                </c:pt>
                <c:pt idx="9351">
                  <c:v>10.257999999999999</c:v>
                </c:pt>
                <c:pt idx="9352">
                  <c:v>10.26</c:v>
                </c:pt>
                <c:pt idx="9353">
                  <c:v>10.26</c:v>
                </c:pt>
                <c:pt idx="9354">
                  <c:v>10.26</c:v>
                </c:pt>
                <c:pt idx="9355">
                  <c:v>10.26</c:v>
                </c:pt>
                <c:pt idx="9356">
                  <c:v>10.26</c:v>
                </c:pt>
                <c:pt idx="9357">
                  <c:v>10.26</c:v>
                </c:pt>
                <c:pt idx="9358">
                  <c:v>10.26</c:v>
                </c:pt>
                <c:pt idx="9359">
                  <c:v>10.26</c:v>
                </c:pt>
                <c:pt idx="9360">
                  <c:v>10.26</c:v>
                </c:pt>
                <c:pt idx="9361">
                  <c:v>10.26</c:v>
                </c:pt>
                <c:pt idx="9362">
                  <c:v>10.26</c:v>
                </c:pt>
                <c:pt idx="9363">
                  <c:v>10.26</c:v>
                </c:pt>
                <c:pt idx="9364">
                  <c:v>10.26</c:v>
                </c:pt>
                <c:pt idx="9365">
                  <c:v>10.26</c:v>
                </c:pt>
                <c:pt idx="9366">
                  <c:v>10.26</c:v>
                </c:pt>
                <c:pt idx="9367">
                  <c:v>10.26</c:v>
                </c:pt>
                <c:pt idx="9368">
                  <c:v>10.26</c:v>
                </c:pt>
                <c:pt idx="9369">
                  <c:v>10.26</c:v>
                </c:pt>
                <c:pt idx="9370">
                  <c:v>10.26</c:v>
                </c:pt>
                <c:pt idx="9371">
                  <c:v>10.26</c:v>
                </c:pt>
                <c:pt idx="9372">
                  <c:v>10.26</c:v>
                </c:pt>
                <c:pt idx="9373">
                  <c:v>10.26</c:v>
                </c:pt>
                <c:pt idx="9374">
                  <c:v>10.26</c:v>
                </c:pt>
                <c:pt idx="9375">
                  <c:v>10.26</c:v>
                </c:pt>
                <c:pt idx="9376">
                  <c:v>10.26</c:v>
                </c:pt>
                <c:pt idx="9377">
                  <c:v>10.26</c:v>
                </c:pt>
                <c:pt idx="9378">
                  <c:v>10.26</c:v>
                </c:pt>
                <c:pt idx="9379">
                  <c:v>10.26</c:v>
                </c:pt>
                <c:pt idx="9380">
                  <c:v>10.26</c:v>
                </c:pt>
                <c:pt idx="9381">
                  <c:v>10.26</c:v>
                </c:pt>
                <c:pt idx="9382">
                  <c:v>10.26</c:v>
                </c:pt>
                <c:pt idx="9383">
                  <c:v>10.26</c:v>
                </c:pt>
                <c:pt idx="9384">
                  <c:v>10.26</c:v>
                </c:pt>
                <c:pt idx="9385">
                  <c:v>10.26</c:v>
                </c:pt>
                <c:pt idx="9386">
                  <c:v>10.295999999999999</c:v>
                </c:pt>
                <c:pt idx="9387">
                  <c:v>10.302</c:v>
                </c:pt>
                <c:pt idx="9388">
                  <c:v>10.302</c:v>
                </c:pt>
                <c:pt idx="9389">
                  <c:v>10.302</c:v>
                </c:pt>
                <c:pt idx="9390">
                  <c:v>10.302</c:v>
                </c:pt>
                <c:pt idx="9391">
                  <c:v>10.302</c:v>
                </c:pt>
                <c:pt idx="9392">
                  <c:v>10.302</c:v>
                </c:pt>
                <c:pt idx="9393">
                  <c:v>10.302</c:v>
                </c:pt>
                <c:pt idx="9394">
                  <c:v>10.302</c:v>
                </c:pt>
                <c:pt idx="9395">
                  <c:v>10.302</c:v>
                </c:pt>
                <c:pt idx="9396">
                  <c:v>10.302</c:v>
                </c:pt>
                <c:pt idx="9397">
                  <c:v>10.302</c:v>
                </c:pt>
                <c:pt idx="9398">
                  <c:v>10.302</c:v>
                </c:pt>
                <c:pt idx="9399">
                  <c:v>10.302</c:v>
                </c:pt>
                <c:pt idx="9400">
                  <c:v>10.302</c:v>
                </c:pt>
                <c:pt idx="9401">
                  <c:v>10.302</c:v>
                </c:pt>
                <c:pt idx="9402">
                  <c:v>10.302</c:v>
                </c:pt>
                <c:pt idx="9403">
                  <c:v>10.302</c:v>
                </c:pt>
                <c:pt idx="9404">
                  <c:v>10.302</c:v>
                </c:pt>
                <c:pt idx="9405">
                  <c:v>10.302</c:v>
                </c:pt>
                <c:pt idx="9406">
                  <c:v>10.302</c:v>
                </c:pt>
                <c:pt idx="9407">
                  <c:v>10.302</c:v>
                </c:pt>
                <c:pt idx="9408">
                  <c:v>10.302</c:v>
                </c:pt>
                <c:pt idx="9409">
                  <c:v>10.302</c:v>
                </c:pt>
                <c:pt idx="9410">
                  <c:v>10.302</c:v>
                </c:pt>
                <c:pt idx="9411">
                  <c:v>10.302</c:v>
                </c:pt>
                <c:pt idx="9412">
                  <c:v>10.302</c:v>
                </c:pt>
                <c:pt idx="9413">
                  <c:v>10.302</c:v>
                </c:pt>
                <c:pt idx="9414">
                  <c:v>10.302</c:v>
                </c:pt>
                <c:pt idx="9415">
                  <c:v>10.302</c:v>
                </c:pt>
                <c:pt idx="9416">
                  <c:v>10.302</c:v>
                </c:pt>
                <c:pt idx="9417">
                  <c:v>10.302</c:v>
                </c:pt>
                <c:pt idx="9418">
                  <c:v>10.302</c:v>
                </c:pt>
                <c:pt idx="9419">
                  <c:v>10.302</c:v>
                </c:pt>
                <c:pt idx="9420">
                  <c:v>10.302</c:v>
                </c:pt>
                <c:pt idx="9421">
                  <c:v>10.302</c:v>
                </c:pt>
                <c:pt idx="9422">
                  <c:v>10.302</c:v>
                </c:pt>
                <c:pt idx="9423">
                  <c:v>10.302</c:v>
                </c:pt>
                <c:pt idx="9424">
                  <c:v>10.302</c:v>
                </c:pt>
                <c:pt idx="9425">
                  <c:v>10.316000000000001</c:v>
                </c:pt>
                <c:pt idx="9426">
                  <c:v>10.342000000000001</c:v>
                </c:pt>
                <c:pt idx="9427">
                  <c:v>10.342000000000001</c:v>
                </c:pt>
                <c:pt idx="9428">
                  <c:v>10.342000000000001</c:v>
                </c:pt>
                <c:pt idx="9429">
                  <c:v>10.342000000000001</c:v>
                </c:pt>
                <c:pt idx="9430">
                  <c:v>10.342000000000001</c:v>
                </c:pt>
                <c:pt idx="9431">
                  <c:v>10.342000000000001</c:v>
                </c:pt>
                <c:pt idx="9432">
                  <c:v>10.342000000000001</c:v>
                </c:pt>
                <c:pt idx="9433">
                  <c:v>10.342000000000001</c:v>
                </c:pt>
                <c:pt idx="9434">
                  <c:v>10.342000000000001</c:v>
                </c:pt>
                <c:pt idx="9435">
                  <c:v>10.342000000000001</c:v>
                </c:pt>
                <c:pt idx="9436">
                  <c:v>10.342000000000001</c:v>
                </c:pt>
                <c:pt idx="9437">
                  <c:v>10.342000000000001</c:v>
                </c:pt>
                <c:pt idx="9438">
                  <c:v>10.342000000000001</c:v>
                </c:pt>
                <c:pt idx="9439">
                  <c:v>10.342000000000001</c:v>
                </c:pt>
                <c:pt idx="9440">
                  <c:v>10.342000000000001</c:v>
                </c:pt>
                <c:pt idx="9441">
                  <c:v>10.342000000000001</c:v>
                </c:pt>
                <c:pt idx="9442">
                  <c:v>10.342000000000001</c:v>
                </c:pt>
                <c:pt idx="9443">
                  <c:v>10.342000000000001</c:v>
                </c:pt>
                <c:pt idx="9444">
                  <c:v>10.342000000000001</c:v>
                </c:pt>
                <c:pt idx="9445">
                  <c:v>10.342000000000001</c:v>
                </c:pt>
                <c:pt idx="9446">
                  <c:v>10.342000000000001</c:v>
                </c:pt>
                <c:pt idx="9447">
                  <c:v>10.342000000000001</c:v>
                </c:pt>
                <c:pt idx="9448">
                  <c:v>10.342000000000001</c:v>
                </c:pt>
                <c:pt idx="9449">
                  <c:v>10.342000000000001</c:v>
                </c:pt>
                <c:pt idx="9450">
                  <c:v>10.342000000000001</c:v>
                </c:pt>
                <c:pt idx="9451">
                  <c:v>10.342000000000001</c:v>
                </c:pt>
                <c:pt idx="9452">
                  <c:v>10.342000000000001</c:v>
                </c:pt>
                <c:pt idx="9453">
                  <c:v>10.342000000000001</c:v>
                </c:pt>
                <c:pt idx="9454">
                  <c:v>10.342000000000001</c:v>
                </c:pt>
                <c:pt idx="9455">
                  <c:v>10.342000000000001</c:v>
                </c:pt>
                <c:pt idx="9456">
                  <c:v>10.342000000000001</c:v>
                </c:pt>
                <c:pt idx="9457">
                  <c:v>10.342000000000001</c:v>
                </c:pt>
                <c:pt idx="9458">
                  <c:v>10.342000000000001</c:v>
                </c:pt>
                <c:pt idx="9459">
                  <c:v>10.342000000000001</c:v>
                </c:pt>
                <c:pt idx="9460">
                  <c:v>10.342000000000001</c:v>
                </c:pt>
                <c:pt idx="9461">
                  <c:v>10.342000000000001</c:v>
                </c:pt>
                <c:pt idx="9462">
                  <c:v>10.368</c:v>
                </c:pt>
                <c:pt idx="9463">
                  <c:v>10.382</c:v>
                </c:pt>
                <c:pt idx="9464">
                  <c:v>10.382</c:v>
                </c:pt>
                <c:pt idx="9465">
                  <c:v>10.382</c:v>
                </c:pt>
                <c:pt idx="9466">
                  <c:v>10.382</c:v>
                </c:pt>
                <c:pt idx="9467">
                  <c:v>10.382</c:v>
                </c:pt>
                <c:pt idx="9468">
                  <c:v>10.382</c:v>
                </c:pt>
                <c:pt idx="9469">
                  <c:v>10.382</c:v>
                </c:pt>
                <c:pt idx="9470">
                  <c:v>10.382</c:v>
                </c:pt>
                <c:pt idx="9471">
                  <c:v>10.382</c:v>
                </c:pt>
                <c:pt idx="9472">
                  <c:v>10.382</c:v>
                </c:pt>
                <c:pt idx="9473">
                  <c:v>10.382</c:v>
                </c:pt>
                <c:pt idx="9474">
                  <c:v>10.382</c:v>
                </c:pt>
                <c:pt idx="9475">
                  <c:v>10.382</c:v>
                </c:pt>
                <c:pt idx="9476">
                  <c:v>10.382</c:v>
                </c:pt>
                <c:pt idx="9477">
                  <c:v>10.382</c:v>
                </c:pt>
                <c:pt idx="9478">
                  <c:v>10.382</c:v>
                </c:pt>
                <c:pt idx="9479">
                  <c:v>10.382</c:v>
                </c:pt>
                <c:pt idx="9480">
                  <c:v>10.382</c:v>
                </c:pt>
                <c:pt idx="9481">
                  <c:v>10.382</c:v>
                </c:pt>
                <c:pt idx="9482">
                  <c:v>10.382</c:v>
                </c:pt>
                <c:pt idx="9483">
                  <c:v>10.382</c:v>
                </c:pt>
                <c:pt idx="9484">
                  <c:v>10.382</c:v>
                </c:pt>
                <c:pt idx="9485">
                  <c:v>10.382</c:v>
                </c:pt>
                <c:pt idx="9486">
                  <c:v>10.382</c:v>
                </c:pt>
                <c:pt idx="9487">
                  <c:v>10.382</c:v>
                </c:pt>
                <c:pt idx="9488">
                  <c:v>10.382</c:v>
                </c:pt>
                <c:pt idx="9489">
                  <c:v>10.382</c:v>
                </c:pt>
                <c:pt idx="9490">
                  <c:v>10.382</c:v>
                </c:pt>
                <c:pt idx="9491">
                  <c:v>10.382</c:v>
                </c:pt>
                <c:pt idx="9492">
                  <c:v>10.382</c:v>
                </c:pt>
                <c:pt idx="9493">
                  <c:v>10.382</c:v>
                </c:pt>
                <c:pt idx="9494">
                  <c:v>10.382</c:v>
                </c:pt>
                <c:pt idx="9495">
                  <c:v>10.382</c:v>
                </c:pt>
                <c:pt idx="9496">
                  <c:v>10.382</c:v>
                </c:pt>
                <c:pt idx="9497">
                  <c:v>10.382</c:v>
                </c:pt>
                <c:pt idx="9498">
                  <c:v>10.384</c:v>
                </c:pt>
                <c:pt idx="9499">
                  <c:v>10.422000000000001</c:v>
                </c:pt>
                <c:pt idx="9500">
                  <c:v>10.422000000000001</c:v>
                </c:pt>
                <c:pt idx="9501">
                  <c:v>10.422000000000001</c:v>
                </c:pt>
                <c:pt idx="9502">
                  <c:v>10.422000000000001</c:v>
                </c:pt>
                <c:pt idx="9503">
                  <c:v>10.422000000000001</c:v>
                </c:pt>
                <c:pt idx="9504">
                  <c:v>10.422000000000001</c:v>
                </c:pt>
                <c:pt idx="9505">
                  <c:v>10.422000000000001</c:v>
                </c:pt>
                <c:pt idx="9506">
                  <c:v>10.422000000000001</c:v>
                </c:pt>
                <c:pt idx="9507">
                  <c:v>10.422000000000001</c:v>
                </c:pt>
                <c:pt idx="9508">
                  <c:v>10.422000000000001</c:v>
                </c:pt>
                <c:pt idx="9509">
                  <c:v>10.422000000000001</c:v>
                </c:pt>
                <c:pt idx="9510">
                  <c:v>10.422000000000001</c:v>
                </c:pt>
                <c:pt idx="9511">
                  <c:v>10.422000000000001</c:v>
                </c:pt>
                <c:pt idx="9512">
                  <c:v>10.422000000000001</c:v>
                </c:pt>
                <c:pt idx="9513">
                  <c:v>10.422000000000001</c:v>
                </c:pt>
                <c:pt idx="9514">
                  <c:v>10.422000000000001</c:v>
                </c:pt>
                <c:pt idx="9515">
                  <c:v>10.422000000000001</c:v>
                </c:pt>
                <c:pt idx="9516">
                  <c:v>10.422000000000001</c:v>
                </c:pt>
                <c:pt idx="9517">
                  <c:v>10.422000000000001</c:v>
                </c:pt>
                <c:pt idx="9518">
                  <c:v>10.422000000000001</c:v>
                </c:pt>
                <c:pt idx="9519">
                  <c:v>10.422000000000001</c:v>
                </c:pt>
                <c:pt idx="9520">
                  <c:v>10.422000000000001</c:v>
                </c:pt>
                <c:pt idx="9521">
                  <c:v>10.422000000000001</c:v>
                </c:pt>
                <c:pt idx="9522">
                  <c:v>10.422000000000001</c:v>
                </c:pt>
                <c:pt idx="9523">
                  <c:v>10.422000000000001</c:v>
                </c:pt>
                <c:pt idx="9524">
                  <c:v>10.422000000000001</c:v>
                </c:pt>
                <c:pt idx="9525">
                  <c:v>10.422000000000001</c:v>
                </c:pt>
                <c:pt idx="9526">
                  <c:v>10.422000000000001</c:v>
                </c:pt>
                <c:pt idx="9527">
                  <c:v>10.422000000000001</c:v>
                </c:pt>
                <c:pt idx="9528">
                  <c:v>10.422000000000001</c:v>
                </c:pt>
                <c:pt idx="9529">
                  <c:v>10.422000000000001</c:v>
                </c:pt>
                <c:pt idx="9530">
                  <c:v>10.422000000000001</c:v>
                </c:pt>
                <c:pt idx="9531">
                  <c:v>10.422000000000001</c:v>
                </c:pt>
                <c:pt idx="9532">
                  <c:v>10.422000000000001</c:v>
                </c:pt>
                <c:pt idx="9533">
                  <c:v>10.422000000000001</c:v>
                </c:pt>
                <c:pt idx="9534">
                  <c:v>10.422000000000001</c:v>
                </c:pt>
                <c:pt idx="9535">
                  <c:v>10.462</c:v>
                </c:pt>
                <c:pt idx="9536">
                  <c:v>10.462</c:v>
                </c:pt>
                <c:pt idx="9537">
                  <c:v>10.462</c:v>
                </c:pt>
                <c:pt idx="9538">
                  <c:v>10.462</c:v>
                </c:pt>
                <c:pt idx="9539">
                  <c:v>10.462</c:v>
                </c:pt>
                <c:pt idx="9540">
                  <c:v>10.462</c:v>
                </c:pt>
                <c:pt idx="9541">
                  <c:v>10.462</c:v>
                </c:pt>
                <c:pt idx="9542">
                  <c:v>10.462</c:v>
                </c:pt>
                <c:pt idx="9543">
                  <c:v>10.462</c:v>
                </c:pt>
                <c:pt idx="9544">
                  <c:v>10.462</c:v>
                </c:pt>
                <c:pt idx="9545">
                  <c:v>10.462</c:v>
                </c:pt>
                <c:pt idx="9546">
                  <c:v>10.462</c:v>
                </c:pt>
                <c:pt idx="9547">
                  <c:v>10.462</c:v>
                </c:pt>
                <c:pt idx="9548">
                  <c:v>10.462</c:v>
                </c:pt>
                <c:pt idx="9549">
                  <c:v>10.462</c:v>
                </c:pt>
                <c:pt idx="9550">
                  <c:v>10.462</c:v>
                </c:pt>
                <c:pt idx="9551">
                  <c:v>10.462</c:v>
                </c:pt>
                <c:pt idx="9552">
                  <c:v>10.462</c:v>
                </c:pt>
                <c:pt idx="9553">
                  <c:v>10.462</c:v>
                </c:pt>
                <c:pt idx="9554">
                  <c:v>10.462</c:v>
                </c:pt>
                <c:pt idx="9555">
                  <c:v>10.462</c:v>
                </c:pt>
                <c:pt idx="9556">
                  <c:v>10.462</c:v>
                </c:pt>
                <c:pt idx="9557">
                  <c:v>10.462</c:v>
                </c:pt>
                <c:pt idx="9558">
                  <c:v>10.462</c:v>
                </c:pt>
                <c:pt idx="9559">
                  <c:v>10.462</c:v>
                </c:pt>
                <c:pt idx="9560">
                  <c:v>10.462</c:v>
                </c:pt>
                <c:pt idx="9561">
                  <c:v>10.462</c:v>
                </c:pt>
                <c:pt idx="9562">
                  <c:v>10.462</c:v>
                </c:pt>
                <c:pt idx="9563">
                  <c:v>10.462</c:v>
                </c:pt>
                <c:pt idx="9564">
                  <c:v>10.462</c:v>
                </c:pt>
                <c:pt idx="9565">
                  <c:v>10.462</c:v>
                </c:pt>
                <c:pt idx="9566">
                  <c:v>10.462</c:v>
                </c:pt>
                <c:pt idx="9567">
                  <c:v>10.462</c:v>
                </c:pt>
                <c:pt idx="9568">
                  <c:v>10.462</c:v>
                </c:pt>
                <c:pt idx="9569">
                  <c:v>10.462</c:v>
                </c:pt>
                <c:pt idx="9570">
                  <c:v>10.462</c:v>
                </c:pt>
                <c:pt idx="9571">
                  <c:v>10.462</c:v>
                </c:pt>
                <c:pt idx="9572">
                  <c:v>10.462</c:v>
                </c:pt>
                <c:pt idx="9573">
                  <c:v>10.504</c:v>
                </c:pt>
                <c:pt idx="9574">
                  <c:v>10.504</c:v>
                </c:pt>
                <c:pt idx="9575">
                  <c:v>10.504</c:v>
                </c:pt>
                <c:pt idx="9576">
                  <c:v>10.504</c:v>
                </c:pt>
                <c:pt idx="9577">
                  <c:v>10.504</c:v>
                </c:pt>
                <c:pt idx="9578">
                  <c:v>10.504</c:v>
                </c:pt>
                <c:pt idx="9579">
                  <c:v>10.504</c:v>
                </c:pt>
                <c:pt idx="9580">
                  <c:v>10.504</c:v>
                </c:pt>
                <c:pt idx="9581">
                  <c:v>10.504</c:v>
                </c:pt>
                <c:pt idx="9582">
                  <c:v>10.504</c:v>
                </c:pt>
                <c:pt idx="9583">
                  <c:v>10.504</c:v>
                </c:pt>
                <c:pt idx="9584">
                  <c:v>10.504</c:v>
                </c:pt>
                <c:pt idx="9585">
                  <c:v>10.504</c:v>
                </c:pt>
                <c:pt idx="9586">
                  <c:v>10.504</c:v>
                </c:pt>
                <c:pt idx="9587">
                  <c:v>10.504</c:v>
                </c:pt>
                <c:pt idx="9588">
                  <c:v>10.504</c:v>
                </c:pt>
                <c:pt idx="9589">
                  <c:v>10.504</c:v>
                </c:pt>
                <c:pt idx="9590">
                  <c:v>10.504</c:v>
                </c:pt>
                <c:pt idx="9591">
                  <c:v>10.504</c:v>
                </c:pt>
                <c:pt idx="9592">
                  <c:v>10.504</c:v>
                </c:pt>
                <c:pt idx="9593">
                  <c:v>10.504</c:v>
                </c:pt>
                <c:pt idx="9594">
                  <c:v>10.504</c:v>
                </c:pt>
                <c:pt idx="9595">
                  <c:v>10.504</c:v>
                </c:pt>
                <c:pt idx="9596">
                  <c:v>10.504</c:v>
                </c:pt>
                <c:pt idx="9597">
                  <c:v>10.504</c:v>
                </c:pt>
                <c:pt idx="9598">
                  <c:v>10.504</c:v>
                </c:pt>
                <c:pt idx="9599">
                  <c:v>10.504</c:v>
                </c:pt>
                <c:pt idx="9600">
                  <c:v>10.504</c:v>
                </c:pt>
                <c:pt idx="9601">
                  <c:v>10.504</c:v>
                </c:pt>
                <c:pt idx="9602">
                  <c:v>10.504</c:v>
                </c:pt>
                <c:pt idx="9603">
                  <c:v>10.504</c:v>
                </c:pt>
                <c:pt idx="9604">
                  <c:v>10.504</c:v>
                </c:pt>
                <c:pt idx="9605">
                  <c:v>10.504</c:v>
                </c:pt>
                <c:pt idx="9606">
                  <c:v>10.504</c:v>
                </c:pt>
                <c:pt idx="9607">
                  <c:v>10.504</c:v>
                </c:pt>
                <c:pt idx="9608">
                  <c:v>10.504</c:v>
                </c:pt>
                <c:pt idx="9609">
                  <c:v>10.504</c:v>
                </c:pt>
                <c:pt idx="9610">
                  <c:v>10.504</c:v>
                </c:pt>
                <c:pt idx="9611">
                  <c:v>10.506</c:v>
                </c:pt>
                <c:pt idx="9612">
                  <c:v>10.545999999999999</c:v>
                </c:pt>
                <c:pt idx="9613">
                  <c:v>10.545999999999999</c:v>
                </c:pt>
                <c:pt idx="9614">
                  <c:v>10.545999999999999</c:v>
                </c:pt>
                <c:pt idx="9615">
                  <c:v>10.545999999999999</c:v>
                </c:pt>
                <c:pt idx="9616">
                  <c:v>10.545999999999999</c:v>
                </c:pt>
                <c:pt idx="9617">
                  <c:v>10.545999999999999</c:v>
                </c:pt>
                <c:pt idx="9618">
                  <c:v>10.545999999999999</c:v>
                </c:pt>
                <c:pt idx="9619">
                  <c:v>10.545999999999999</c:v>
                </c:pt>
                <c:pt idx="9620">
                  <c:v>10.545999999999999</c:v>
                </c:pt>
                <c:pt idx="9621">
                  <c:v>10.545999999999999</c:v>
                </c:pt>
                <c:pt idx="9622">
                  <c:v>10.545999999999999</c:v>
                </c:pt>
                <c:pt idx="9623">
                  <c:v>10.545999999999999</c:v>
                </c:pt>
                <c:pt idx="9624">
                  <c:v>10.545999999999999</c:v>
                </c:pt>
                <c:pt idx="9625">
                  <c:v>10.545999999999999</c:v>
                </c:pt>
                <c:pt idx="9626">
                  <c:v>10.545999999999999</c:v>
                </c:pt>
                <c:pt idx="9627">
                  <c:v>10.545999999999999</c:v>
                </c:pt>
                <c:pt idx="9628">
                  <c:v>10.545999999999999</c:v>
                </c:pt>
                <c:pt idx="9629">
                  <c:v>10.545999999999999</c:v>
                </c:pt>
                <c:pt idx="9630">
                  <c:v>10.545999999999999</c:v>
                </c:pt>
                <c:pt idx="9631">
                  <c:v>10.545999999999999</c:v>
                </c:pt>
                <c:pt idx="9632">
                  <c:v>10.545999999999999</c:v>
                </c:pt>
                <c:pt idx="9633">
                  <c:v>10.545999999999999</c:v>
                </c:pt>
                <c:pt idx="9634">
                  <c:v>10.545999999999999</c:v>
                </c:pt>
                <c:pt idx="9635">
                  <c:v>10.545999999999999</c:v>
                </c:pt>
                <c:pt idx="9636">
                  <c:v>10.545999999999999</c:v>
                </c:pt>
                <c:pt idx="9637">
                  <c:v>10.545999999999999</c:v>
                </c:pt>
                <c:pt idx="9638">
                  <c:v>10.545999999999999</c:v>
                </c:pt>
                <c:pt idx="9639">
                  <c:v>10.545999999999999</c:v>
                </c:pt>
                <c:pt idx="9640">
                  <c:v>10.545999999999999</c:v>
                </c:pt>
                <c:pt idx="9641">
                  <c:v>10.545999999999999</c:v>
                </c:pt>
                <c:pt idx="9642">
                  <c:v>10.545999999999999</c:v>
                </c:pt>
                <c:pt idx="9643">
                  <c:v>10.545999999999999</c:v>
                </c:pt>
                <c:pt idx="9644">
                  <c:v>10.545999999999999</c:v>
                </c:pt>
                <c:pt idx="9645">
                  <c:v>10.545999999999999</c:v>
                </c:pt>
                <c:pt idx="9646">
                  <c:v>10.545999999999999</c:v>
                </c:pt>
                <c:pt idx="9647">
                  <c:v>10.545999999999999</c:v>
                </c:pt>
                <c:pt idx="9648">
                  <c:v>10.545999999999999</c:v>
                </c:pt>
                <c:pt idx="9649">
                  <c:v>10.545999999999999</c:v>
                </c:pt>
                <c:pt idx="9650">
                  <c:v>10.586</c:v>
                </c:pt>
                <c:pt idx="9651">
                  <c:v>10.586</c:v>
                </c:pt>
                <c:pt idx="9652">
                  <c:v>10.586</c:v>
                </c:pt>
                <c:pt idx="9653">
                  <c:v>10.586</c:v>
                </c:pt>
                <c:pt idx="9654">
                  <c:v>10.586</c:v>
                </c:pt>
                <c:pt idx="9655">
                  <c:v>10.586</c:v>
                </c:pt>
                <c:pt idx="9656">
                  <c:v>10.586</c:v>
                </c:pt>
                <c:pt idx="9657">
                  <c:v>10.586</c:v>
                </c:pt>
                <c:pt idx="9658">
                  <c:v>10.586</c:v>
                </c:pt>
                <c:pt idx="9659">
                  <c:v>10.586</c:v>
                </c:pt>
                <c:pt idx="9660">
                  <c:v>10.586</c:v>
                </c:pt>
                <c:pt idx="9661">
                  <c:v>10.586</c:v>
                </c:pt>
                <c:pt idx="9662">
                  <c:v>10.586</c:v>
                </c:pt>
                <c:pt idx="9663">
                  <c:v>10.586</c:v>
                </c:pt>
                <c:pt idx="9664">
                  <c:v>10.586</c:v>
                </c:pt>
                <c:pt idx="9665">
                  <c:v>10.586</c:v>
                </c:pt>
                <c:pt idx="9666">
                  <c:v>10.586</c:v>
                </c:pt>
                <c:pt idx="9667">
                  <c:v>10.586</c:v>
                </c:pt>
                <c:pt idx="9668">
                  <c:v>10.586</c:v>
                </c:pt>
                <c:pt idx="9669">
                  <c:v>10.586</c:v>
                </c:pt>
                <c:pt idx="9670">
                  <c:v>10.586</c:v>
                </c:pt>
                <c:pt idx="9671">
                  <c:v>10.586</c:v>
                </c:pt>
                <c:pt idx="9672">
                  <c:v>10.586</c:v>
                </c:pt>
                <c:pt idx="9673">
                  <c:v>10.586</c:v>
                </c:pt>
                <c:pt idx="9674">
                  <c:v>10.586</c:v>
                </c:pt>
                <c:pt idx="9675">
                  <c:v>10.586</c:v>
                </c:pt>
                <c:pt idx="9676">
                  <c:v>10.586</c:v>
                </c:pt>
                <c:pt idx="9677">
                  <c:v>10.586</c:v>
                </c:pt>
                <c:pt idx="9678">
                  <c:v>10.586</c:v>
                </c:pt>
                <c:pt idx="9679">
                  <c:v>10.586</c:v>
                </c:pt>
                <c:pt idx="9680">
                  <c:v>10.586</c:v>
                </c:pt>
                <c:pt idx="9681">
                  <c:v>10.586</c:v>
                </c:pt>
                <c:pt idx="9682">
                  <c:v>10.586</c:v>
                </c:pt>
                <c:pt idx="9683">
                  <c:v>10.586</c:v>
                </c:pt>
                <c:pt idx="9684">
                  <c:v>10.586</c:v>
                </c:pt>
                <c:pt idx="9685">
                  <c:v>10.586</c:v>
                </c:pt>
                <c:pt idx="9686">
                  <c:v>10.586</c:v>
                </c:pt>
                <c:pt idx="9687">
                  <c:v>10.586</c:v>
                </c:pt>
                <c:pt idx="9688">
                  <c:v>10.61</c:v>
                </c:pt>
                <c:pt idx="9689">
                  <c:v>10.625999999999999</c:v>
                </c:pt>
                <c:pt idx="9690">
                  <c:v>10.625999999999999</c:v>
                </c:pt>
                <c:pt idx="9691">
                  <c:v>10.625999999999999</c:v>
                </c:pt>
                <c:pt idx="9692">
                  <c:v>10.625999999999999</c:v>
                </c:pt>
                <c:pt idx="9693">
                  <c:v>10.625999999999999</c:v>
                </c:pt>
                <c:pt idx="9694">
                  <c:v>10.625999999999999</c:v>
                </c:pt>
                <c:pt idx="9695">
                  <c:v>10.625999999999999</c:v>
                </c:pt>
                <c:pt idx="9696">
                  <c:v>10.625999999999999</c:v>
                </c:pt>
                <c:pt idx="9697">
                  <c:v>10.625999999999999</c:v>
                </c:pt>
                <c:pt idx="9698">
                  <c:v>10.625999999999999</c:v>
                </c:pt>
                <c:pt idx="9699">
                  <c:v>10.625999999999999</c:v>
                </c:pt>
                <c:pt idx="9700">
                  <c:v>10.625999999999999</c:v>
                </c:pt>
                <c:pt idx="9701">
                  <c:v>10.625999999999999</c:v>
                </c:pt>
                <c:pt idx="9702">
                  <c:v>10.625999999999999</c:v>
                </c:pt>
                <c:pt idx="9703">
                  <c:v>10.625999999999999</c:v>
                </c:pt>
                <c:pt idx="9704">
                  <c:v>10.625999999999999</c:v>
                </c:pt>
                <c:pt idx="9705">
                  <c:v>10.625999999999999</c:v>
                </c:pt>
                <c:pt idx="9706">
                  <c:v>10.625999999999999</c:v>
                </c:pt>
                <c:pt idx="9707">
                  <c:v>10.625999999999999</c:v>
                </c:pt>
                <c:pt idx="9708">
                  <c:v>10.625999999999999</c:v>
                </c:pt>
                <c:pt idx="9709">
                  <c:v>10.625999999999999</c:v>
                </c:pt>
                <c:pt idx="9710">
                  <c:v>10.625999999999999</c:v>
                </c:pt>
                <c:pt idx="9711">
                  <c:v>10.625999999999999</c:v>
                </c:pt>
                <c:pt idx="9712">
                  <c:v>10.625999999999999</c:v>
                </c:pt>
                <c:pt idx="9713">
                  <c:v>10.625999999999999</c:v>
                </c:pt>
                <c:pt idx="9714">
                  <c:v>10.625999999999999</c:v>
                </c:pt>
                <c:pt idx="9715">
                  <c:v>10.625999999999999</c:v>
                </c:pt>
                <c:pt idx="9716">
                  <c:v>10.625999999999999</c:v>
                </c:pt>
                <c:pt idx="9717">
                  <c:v>10.625999999999999</c:v>
                </c:pt>
                <c:pt idx="9718">
                  <c:v>10.625999999999999</c:v>
                </c:pt>
                <c:pt idx="9719">
                  <c:v>10.625999999999999</c:v>
                </c:pt>
                <c:pt idx="9720">
                  <c:v>10.625999999999999</c:v>
                </c:pt>
                <c:pt idx="9721">
                  <c:v>10.625999999999999</c:v>
                </c:pt>
                <c:pt idx="9722">
                  <c:v>10.625999999999999</c:v>
                </c:pt>
                <c:pt idx="9723">
                  <c:v>10.625999999999999</c:v>
                </c:pt>
                <c:pt idx="9724">
                  <c:v>10.625999999999999</c:v>
                </c:pt>
                <c:pt idx="9725">
                  <c:v>10.625999999999999</c:v>
                </c:pt>
                <c:pt idx="9726">
                  <c:v>10.667999999999999</c:v>
                </c:pt>
                <c:pt idx="9727">
                  <c:v>10.667999999999999</c:v>
                </c:pt>
                <c:pt idx="9728">
                  <c:v>10.667999999999999</c:v>
                </c:pt>
                <c:pt idx="9729">
                  <c:v>10.667999999999999</c:v>
                </c:pt>
                <c:pt idx="9730">
                  <c:v>10.667999999999999</c:v>
                </c:pt>
                <c:pt idx="9731">
                  <c:v>10.667999999999999</c:v>
                </c:pt>
                <c:pt idx="9732">
                  <c:v>10.667999999999999</c:v>
                </c:pt>
                <c:pt idx="9733">
                  <c:v>10.667999999999999</c:v>
                </c:pt>
                <c:pt idx="9734">
                  <c:v>10.667999999999999</c:v>
                </c:pt>
                <c:pt idx="9735">
                  <c:v>10.667999999999999</c:v>
                </c:pt>
                <c:pt idx="9736">
                  <c:v>10.667999999999999</c:v>
                </c:pt>
                <c:pt idx="9737">
                  <c:v>10.667999999999999</c:v>
                </c:pt>
                <c:pt idx="9738">
                  <c:v>10.667999999999999</c:v>
                </c:pt>
                <c:pt idx="9739">
                  <c:v>10.667999999999999</c:v>
                </c:pt>
                <c:pt idx="9740">
                  <c:v>10.667999999999999</c:v>
                </c:pt>
                <c:pt idx="9741">
                  <c:v>10.667999999999999</c:v>
                </c:pt>
                <c:pt idx="9742">
                  <c:v>10.667999999999999</c:v>
                </c:pt>
                <c:pt idx="9743">
                  <c:v>10.667999999999999</c:v>
                </c:pt>
                <c:pt idx="9744">
                  <c:v>10.667999999999999</c:v>
                </c:pt>
                <c:pt idx="9745">
                  <c:v>10.667999999999999</c:v>
                </c:pt>
                <c:pt idx="9746">
                  <c:v>10.667999999999999</c:v>
                </c:pt>
                <c:pt idx="9747">
                  <c:v>10.667999999999999</c:v>
                </c:pt>
                <c:pt idx="9748">
                  <c:v>10.667999999999999</c:v>
                </c:pt>
                <c:pt idx="9749">
                  <c:v>10.667999999999999</c:v>
                </c:pt>
                <c:pt idx="9750">
                  <c:v>10.667999999999999</c:v>
                </c:pt>
                <c:pt idx="9751">
                  <c:v>10.667999999999999</c:v>
                </c:pt>
                <c:pt idx="9752">
                  <c:v>10.667999999999999</c:v>
                </c:pt>
                <c:pt idx="9753">
                  <c:v>10.667999999999999</c:v>
                </c:pt>
                <c:pt idx="9754">
                  <c:v>10.667999999999999</c:v>
                </c:pt>
                <c:pt idx="9755">
                  <c:v>10.667999999999999</c:v>
                </c:pt>
                <c:pt idx="9756">
                  <c:v>10.667999999999999</c:v>
                </c:pt>
                <c:pt idx="9757">
                  <c:v>10.667999999999999</c:v>
                </c:pt>
                <c:pt idx="9758">
                  <c:v>10.667999999999999</c:v>
                </c:pt>
                <c:pt idx="9759">
                  <c:v>10.667999999999999</c:v>
                </c:pt>
                <c:pt idx="9760">
                  <c:v>10.667999999999999</c:v>
                </c:pt>
                <c:pt idx="9761">
                  <c:v>10.667999999999999</c:v>
                </c:pt>
                <c:pt idx="9762">
                  <c:v>10.667999999999999</c:v>
                </c:pt>
                <c:pt idx="9763">
                  <c:v>10.667999999999999</c:v>
                </c:pt>
                <c:pt idx="9764">
                  <c:v>10.667999999999999</c:v>
                </c:pt>
                <c:pt idx="9765">
                  <c:v>10.667999999999999</c:v>
                </c:pt>
                <c:pt idx="9766">
                  <c:v>10.712</c:v>
                </c:pt>
                <c:pt idx="9767">
                  <c:v>10.712</c:v>
                </c:pt>
                <c:pt idx="9768">
                  <c:v>10.712</c:v>
                </c:pt>
                <c:pt idx="9769">
                  <c:v>10.712</c:v>
                </c:pt>
                <c:pt idx="9770">
                  <c:v>10.712</c:v>
                </c:pt>
                <c:pt idx="9771">
                  <c:v>10.712</c:v>
                </c:pt>
                <c:pt idx="9772">
                  <c:v>10.712</c:v>
                </c:pt>
                <c:pt idx="9773">
                  <c:v>10.712</c:v>
                </c:pt>
                <c:pt idx="9774">
                  <c:v>10.712</c:v>
                </c:pt>
                <c:pt idx="9775">
                  <c:v>10.712</c:v>
                </c:pt>
                <c:pt idx="9776">
                  <c:v>10.712</c:v>
                </c:pt>
                <c:pt idx="9777">
                  <c:v>10.712</c:v>
                </c:pt>
                <c:pt idx="9778">
                  <c:v>10.712</c:v>
                </c:pt>
                <c:pt idx="9779">
                  <c:v>10.712</c:v>
                </c:pt>
                <c:pt idx="9780">
                  <c:v>10.712</c:v>
                </c:pt>
                <c:pt idx="9781">
                  <c:v>10.712</c:v>
                </c:pt>
                <c:pt idx="9782">
                  <c:v>10.712</c:v>
                </c:pt>
                <c:pt idx="9783">
                  <c:v>10.712</c:v>
                </c:pt>
                <c:pt idx="9784">
                  <c:v>10.712</c:v>
                </c:pt>
                <c:pt idx="9785">
                  <c:v>10.712</c:v>
                </c:pt>
                <c:pt idx="9786">
                  <c:v>10.712</c:v>
                </c:pt>
                <c:pt idx="9787">
                  <c:v>10.712</c:v>
                </c:pt>
                <c:pt idx="9788">
                  <c:v>10.712</c:v>
                </c:pt>
                <c:pt idx="9789">
                  <c:v>10.712</c:v>
                </c:pt>
                <c:pt idx="9790">
                  <c:v>10.712</c:v>
                </c:pt>
                <c:pt idx="9791">
                  <c:v>10.712</c:v>
                </c:pt>
                <c:pt idx="9792">
                  <c:v>10.712</c:v>
                </c:pt>
                <c:pt idx="9793">
                  <c:v>10.712</c:v>
                </c:pt>
                <c:pt idx="9794">
                  <c:v>10.712</c:v>
                </c:pt>
                <c:pt idx="9795">
                  <c:v>10.712</c:v>
                </c:pt>
                <c:pt idx="9796">
                  <c:v>10.712</c:v>
                </c:pt>
                <c:pt idx="9797">
                  <c:v>10.712</c:v>
                </c:pt>
                <c:pt idx="9798">
                  <c:v>10.712</c:v>
                </c:pt>
                <c:pt idx="9799">
                  <c:v>10.712</c:v>
                </c:pt>
                <c:pt idx="9800">
                  <c:v>10.712</c:v>
                </c:pt>
                <c:pt idx="9801">
                  <c:v>10.712</c:v>
                </c:pt>
                <c:pt idx="9802">
                  <c:v>10.712</c:v>
                </c:pt>
                <c:pt idx="9803">
                  <c:v>10.712</c:v>
                </c:pt>
                <c:pt idx="9804">
                  <c:v>10.712</c:v>
                </c:pt>
                <c:pt idx="9805">
                  <c:v>10.712</c:v>
                </c:pt>
                <c:pt idx="9806">
                  <c:v>10.712</c:v>
                </c:pt>
                <c:pt idx="9807">
                  <c:v>10.752000000000001</c:v>
                </c:pt>
                <c:pt idx="9808">
                  <c:v>10.752000000000001</c:v>
                </c:pt>
                <c:pt idx="9809">
                  <c:v>10.752000000000001</c:v>
                </c:pt>
                <c:pt idx="9810">
                  <c:v>10.752000000000001</c:v>
                </c:pt>
                <c:pt idx="9811">
                  <c:v>10.752000000000001</c:v>
                </c:pt>
                <c:pt idx="9812">
                  <c:v>10.752000000000001</c:v>
                </c:pt>
                <c:pt idx="9813">
                  <c:v>10.752000000000001</c:v>
                </c:pt>
                <c:pt idx="9814">
                  <c:v>10.752000000000001</c:v>
                </c:pt>
                <c:pt idx="9815">
                  <c:v>10.752000000000001</c:v>
                </c:pt>
                <c:pt idx="9816">
                  <c:v>10.752000000000001</c:v>
                </c:pt>
                <c:pt idx="9817">
                  <c:v>10.752000000000001</c:v>
                </c:pt>
                <c:pt idx="9818">
                  <c:v>10.752000000000001</c:v>
                </c:pt>
                <c:pt idx="9819">
                  <c:v>10.752000000000001</c:v>
                </c:pt>
                <c:pt idx="9820">
                  <c:v>10.752000000000001</c:v>
                </c:pt>
                <c:pt idx="9821">
                  <c:v>10.752000000000001</c:v>
                </c:pt>
                <c:pt idx="9822">
                  <c:v>10.752000000000001</c:v>
                </c:pt>
                <c:pt idx="9823">
                  <c:v>10.752000000000001</c:v>
                </c:pt>
                <c:pt idx="9824">
                  <c:v>10.752000000000001</c:v>
                </c:pt>
                <c:pt idx="9825">
                  <c:v>10.752000000000001</c:v>
                </c:pt>
                <c:pt idx="9826">
                  <c:v>10.752000000000001</c:v>
                </c:pt>
                <c:pt idx="9827">
                  <c:v>10.752000000000001</c:v>
                </c:pt>
                <c:pt idx="9828">
                  <c:v>10.752000000000001</c:v>
                </c:pt>
                <c:pt idx="9829">
                  <c:v>10.752000000000001</c:v>
                </c:pt>
                <c:pt idx="9830">
                  <c:v>10.752000000000001</c:v>
                </c:pt>
                <c:pt idx="9831">
                  <c:v>10.752000000000001</c:v>
                </c:pt>
                <c:pt idx="9832">
                  <c:v>10.752000000000001</c:v>
                </c:pt>
                <c:pt idx="9833">
                  <c:v>10.752000000000001</c:v>
                </c:pt>
                <c:pt idx="9834">
                  <c:v>10.752000000000001</c:v>
                </c:pt>
                <c:pt idx="9835">
                  <c:v>10.752000000000001</c:v>
                </c:pt>
                <c:pt idx="9836">
                  <c:v>10.752000000000001</c:v>
                </c:pt>
                <c:pt idx="9837">
                  <c:v>10.752000000000001</c:v>
                </c:pt>
                <c:pt idx="9838">
                  <c:v>10.752000000000001</c:v>
                </c:pt>
                <c:pt idx="9839">
                  <c:v>10.752000000000001</c:v>
                </c:pt>
                <c:pt idx="9840">
                  <c:v>10.752000000000001</c:v>
                </c:pt>
                <c:pt idx="9841">
                  <c:v>10.752000000000001</c:v>
                </c:pt>
                <c:pt idx="9842">
                  <c:v>10.752000000000001</c:v>
                </c:pt>
                <c:pt idx="9843">
                  <c:v>10.772</c:v>
                </c:pt>
                <c:pt idx="9844">
                  <c:v>10.794</c:v>
                </c:pt>
                <c:pt idx="9845">
                  <c:v>10.794</c:v>
                </c:pt>
                <c:pt idx="9846">
                  <c:v>10.794</c:v>
                </c:pt>
                <c:pt idx="9847">
                  <c:v>10.794</c:v>
                </c:pt>
                <c:pt idx="9848">
                  <c:v>10.794</c:v>
                </c:pt>
                <c:pt idx="9849">
                  <c:v>10.794</c:v>
                </c:pt>
                <c:pt idx="9850">
                  <c:v>10.794</c:v>
                </c:pt>
                <c:pt idx="9851">
                  <c:v>10.794</c:v>
                </c:pt>
                <c:pt idx="9852">
                  <c:v>10.794</c:v>
                </c:pt>
                <c:pt idx="9853">
                  <c:v>10.794</c:v>
                </c:pt>
                <c:pt idx="9854">
                  <c:v>10.794</c:v>
                </c:pt>
                <c:pt idx="9855">
                  <c:v>10.794</c:v>
                </c:pt>
                <c:pt idx="9856">
                  <c:v>10.794</c:v>
                </c:pt>
                <c:pt idx="9857">
                  <c:v>10.794</c:v>
                </c:pt>
                <c:pt idx="9858">
                  <c:v>10.794</c:v>
                </c:pt>
                <c:pt idx="9859">
                  <c:v>10.794</c:v>
                </c:pt>
                <c:pt idx="9860">
                  <c:v>10.794</c:v>
                </c:pt>
                <c:pt idx="9861">
                  <c:v>10.794</c:v>
                </c:pt>
                <c:pt idx="9862">
                  <c:v>10.794</c:v>
                </c:pt>
                <c:pt idx="9863">
                  <c:v>10.794</c:v>
                </c:pt>
                <c:pt idx="9864">
                  <c:v>10.794</c:v>
                </c:pt>
                <c:pt idx="9865">
                  <c:v>10.794</c:v>
                </c:pt>
                <c:pt idx="9866">
                  <c:v>10.794</c:v>
                </c:pt>
                <c:pt idx="9867">
                  <c:v>10.794</c:v>
                </c:pt>
                <c:pt idx="9868">
                  <c:v>10.794</c:v>
                </c:pt>
                <c:pt idx="9869">
                  <c:v>10.794</c:v>
                </c:pt>
                <c:pt idx="9870">
                  <c:v>10.794</c:v>
                </c:pt>
                <c:pt idx="9871">
                  <c:v>10.794</c:v>
                </c:pt>
                <c:pt idx="9872">
                  <c:v>10.794</c:v>
                </c:pt>
                <c:pt idx="9873">
                  <c:v>10.794</c:v>
                </c:pt>
                <c:pt idx="9874">
                  <c:v>10.794</c:v>
                </c:pt>
                <c:pt idx="9875">
                  <c:v>10.794</c:v>
                </c:pt>
                <c:pt idx="9876">
                  <c:v>10.794</c:v>
                </c:pt>
                <c:pt idx="9877">
                  <c:v>10.794</c:v>
                </c:pt>
                <c:pt idx="9878">
                  <c:v>10.794</c:v>
                </c:pt>
                <c:pt idx="9879">
                  <c:v>10.794</c:v>
                </c:pt>
                <c:pt idx="9880">
                  <c:v>10.794</c:v>
                </c:pt>
                <c:pt idx="9881">
                  <c:v>10.794</c:v>
                </c:pt>
                <c:pt idx="9882">
                  <c:v>10.794</c:v>
                </c:pt>
                <c:pt idx="9883">
                  <c:v>10.794</c:v>
                </c:pt>
                <c:pt idx="9884">
                  <c:v>10.836</c:v>
                </c:pt>
                <c:pt idx="9885">
                  <c:v>10.836</c:v>
                </c:pt>
                <c:pt idx="9886">
                  <c:v>10.836</c:v>
                </c:pt>
                <c:pt idx="9887">
                  <c:v>10.836</c:v>
                </c:pt>
                <c:pt idx="9888">
                  <c:v>10.836</c:v>
                </c:pt>
                <c:pt idx="9889">
                  <c:v>10.836</c:v>
                </c:pt>
                <c:pt idx="9890">
                  <c:v>10.836</c:v>
                </c:pt>
                <c:pt idx="9891">
                  <c:v>10.836</c:v>
                </c:pt>
                <c:pt idx="9892">
                  <c:v>10.836</c:v>
                </c:pt>
                <c:pt idx="9893">
                  <c:v>10.836</c:v>
                </c:pt>
                <c:pt idx="9894">
                  <c:v>10.836</c:v>
                </c:pt>
                <c:pt idx="9895">
                  <c:v>10.836</c:v>
                </c:pt>
                <c:pt idx="9896">
                  <c:v>10.836</c:v>
                </c:pt>
                <c:pt idx="9897">
                  <c:v>10.836</c:v>
                </c:pt>
                <c:pt idx="9898">
                  <c:v>10.836</c:v>
                </c:pt>
                <c:pt idx="9899">
                  <c:v>10.836</c:v>
                </c:pt>
                <c:pt idx="9900">
                  <c:v>10.836</c:v>
                </c:pt>
                <c:pt idx="9901">
                  <c:v>10.836</c:v>
                </c:pt>
                <c:pt idx="9902">
                  <c:v>10.836</c:v>
                </c:pt>
                <c:pt idx="9903">
                  <c:v>10.836</c:v>
                </c:pt>
                <c:pt idx="9904">
                  <c:v>10.836</c:v>
                </c:pt>
                <c:pt idx="9905">
                  <c:v>10.836</c:v>
                </c:pt>
                <c:pt idx="9906">
                  <c:v>10.836</c:v>
                </c:pt>
                <c:pt idx="9907">
                  <c:v>10.836</c:v>
                </c:pt>
                <c:pt idx="9908">
                  <c:v>10.836</c:v>
                </c:pt>
                <c:pt idx="9909">
                  <c:v>10.836</c:v>
                </c:pt>
                <c:pt idx="9910">
                  <c:v>10.836</c:v>
                </c:pt>
                <c:pt idx="9911">
                  <c:v>10.836</c:v>
                </c:pt>
                <c:pt idx="9912">
                  <c:v>10.836</c:v>
                </c:pt>
                <c:pt idx="9913">
                  <c:v>10.836</c:v>
                </c:pt>
                <c:pt idx="9914">
                  <c:v>10.836</c:v>
                </c:pt>
                <c:pt idx="9915">
                  <c:v>10.836</c:v>
                </c:pt>
                <c:pt idx="9916">
                  <c:v>10.836</c:v>
                </c:pt>
                <c:pt idx="9917">
                  <c:v>10.836</c:v>
                </c:pt>
                <c:pt idx="9918">
                  <c:v>10.836</c:v>
                </c:pt>
                <c:pt idx="9919">
                  <c:v>10.836</c:v>
                </c:pt>
                <c:pt idx="9920">
                  <c:v>10.836</c:v>
                </c:pt>
                <c:pt idx="9921">
                  <c:v>10.836</c:v>
                </c:pt>
                <c:pt idx="9922">
                  <c:v>10.875999999999999</c:v>
                </c:pt>
                <c:pt idx="9923">
                  <c:v>10.875999999999999</c:v>
                </c:pt>
                <c:pt idx="9924">
                  <c:v>10.875999999999999</c:v>
                </c:pt>
                <c:pt idx="9925">
                  <c:v>10.875999999999999</c:v>
                </c:pt>
                <c:pt idx="9926">
                  <c:v>10.875999999999999</c:v>
                </c:pt>
                <c:pt idx="9927">
                  <c:v>10.875999999999999</c:v>
                </c:pt>
                <c:pt idx="9928">
                  <c:v>10.875999999999999</c:v>
                </c:pt>
                <c:pt idx="9929">
                  <c:v>10.875999999999999</c:v>
                </c:pt>
                <c:pt idx="9930">
                  <c:v>10.875999999999999</c:v>
                </c:pt>
                <c:pt idx="9931">
                  <c:v>10.875999999999999</c:v>
                </c:pt>
                <c:pt idx="9932">
                  <c:v>10.875999999999999</c:v>
                </c:pt>
                <c:pt idx="9933">
                  <c:v>10.875999999999999</c:v>
                </c:pt>
                <c:pt idx="9934">
                  <c:v>10.875999999999999</c:v>
                </c:pt>
                <c:pt idx="9935">
                  <c:v>10.875999999999999</c:v>
                </c:pt>
                <c:pt idx="9936">
                  <c:v>10.875999999999999</c:v>
                </c:pt>
                <c:pt idx="9937">
                  <c:v>10.875999999999999</c:v>
                </c:pt>
                <c:pt idx="9938">
                  <c:v>10.875999999999999</c:v>
                </c:pt>
                <c:pt idx="9939">
                  <c:v>10.875999999999999</c:v>
                </c:pt>
                <c:pt idx="9940">
                  <c:v>10.875999999999999</c:v>
                </c:pt>
                <c:pt idx="9941">
                  <c:v>10.875999999999999</c:v>
                </c:pt>
                <c:pt idx="9942">
                  <c:v>10.875999999999999</c:v>
                </c:pt>
                <c:pt idx="9943">
                  <c:v>10.875999999999999</c:v>
                </c:pt>
                <c:pt idx="9944">
                  <c:v>10.875999999999999</c:v>
                </c:pt>
                <c:pt idx="9945">
                  <c:v>10.875999999999999</c:v>
                </c:pt>
                <c:pt idx="9946">
                  <c:v>10.875999999999999</c:v>
                </c:pt>
                <c:pt idx="9947">
                  <c:v>10.875999999999999</c:v>
                </c:pt>
                <c:pt idx="9948">
                  <c:v>10.875999999999999</c:v>
                </c:pt>
                <c:pt idx="9949">
                  <c:v>10.875999999999999</c:v>
                </c:pt>
                <c:pt idx="9950">
                  <c:v>10.875999999999999</c:v>
                </c:pt>
                <c:pt idx="9951">
                  <c:v>10.875999999999999</c:v>
                </c:pt>
                <c:pt idx="9952">
                  <c:v>10.875999999999999</c:v>
                </c:pt>
                <c:pt idx="9953">
                  <c:v>10.875999999999999</c:v>
                </c:pt>
                <c:pt idx="9954">
                  <c:v>10.875999999999999</c:v>
                </c:pt>
                <c:pt idx="9955">
                  <c:v>10.875999999999999</c:v>
                </c:pt>
                <c:pt idx="9956">
                  <c:v>10.875999999999999</c:v>
                </c:pt>
                <c:pt idx="9957">
                  <c:v>10.875999999999999</c:v>
                </c:pt>
                <c:pt idx="9958">
                  <c:v>10.898</c:v>
                </c:pt>
                <c:pt idx="9959">
                  <c:v>10.916</c:v>
                </c:pt>
                <c:pt idx="9960">
                  <c:v>10.916</c:v>
                </c:pt>
                <c:pt idx="9961">
                  <c:v>10.916</c:v>
                </c:pt>
                <c:pt idx="9962">
                  <c:v>10.916</c:v>
                </c:pt>
                <c:pt idx="9963">
                  <c:v>10.916</c:v>
                </c:pt>
                <c:pt idx="9964">
                  <c:v>10.916</c:v>
                </c:pt>
                <c:pt idx="9965">
                  <c:v>10.916</c:v>
                </c:pt>
                <c:pt idx="9966">
                  <c:v>10.916</c:v>
                </c:pt>
                <c:pt idx="9967">
                  <c:v>10.916</c:v>
                </c:pt>
                <c:pt idx="9968">
                  <c:v>10.916</c:v>
                </c:pt>
                <c:pt idx="9969">
                  <c:v>10.916</c:v>
                </c:pt>
                <c:pt idx="9970">
                  <c:v>10.916</c:v>
                </c:pt>
                <c:pt idx="9971">
                  <c:v>10.916</c:v>
                </c:pt>
                <c:pt idx="9972">
                  <c:v>10.916</c:v>
                </c:pt>
                <c:pt idx="9973">
                  <c:v>10.916</c:v>
                </c:pt>
                <c:pt idx="9974">
                  <c:v>10.916</c:v>
                </c:pt>
                <c:pt idx="9975">
                  <c:v>10.916</c:v>
                </c:pt>
                <c:pt idx="9976">
                  <c:v>10.916</c:v>
                </c:pt>
                <c:pt idx="9977">
                  <c:v>10.916</c:v>
                </c:pt>
                <c:pt idx="9978">
                  <c:v>10.916</c:v>
                </c:pt>
                <c:pt idx="9979">
                  <c:v>10.916</c:v>
                </c:pt>
                <c:pt idx="9980">
                  <c:v>10.916</c:v>
                </c:pt>
                <c:pt idx="9981">
                  <c:v>10.916</c:v>
                </c:pt>
                <c:pt idx="9982">
                  <c:v>10.916</c:v>
                </c:pt>
                <c:pt idx="9983">
                  <c:v>10.916</c:v>
                </c:pt>
                <c:pt idx="9984">
                  <c:v>10.916</c:v>
                </c:pt>
                <c:pt idx="9985">
                  <c:v>10.916</c:v>
                </c:pt>
                <c:pt idx="9986">
                  <c:v>10.916</c:v>
                </c:pt>
                <c:pt idx="9987">
                  <c:v>10.916</c:v>
                </c:pt>
                <c:pt idx="9988">
                  <c:v>10.916</c:v>
                </c:pt>
                <c:pt idx="9989">
                  <c:v>10.916</c:v>
                </c:pt>
                <c:pt idx="9990">
                  <c:v>10.916</c:v>
                </c:pt>
                <c:pt idx="9991">
                  <c:v>10.916</c:v>
                </c:pt>
                <c:pt idx="9992">
                  <c:v>10.916</c:v>
                </c:pt>
                <c:pt idx="9993">
                  <c:v>10.916</c:v>
                </c:pt>
                <c:pt idx="9994">
                  <c:v>10.916</c:v>
                </c:pt>
                <c:pt idx="9995">
                  <c:v>10.942</c:v>
                </c:pt>
                <c:pt idx="9996">
                  <c:v>10.958</c:v>
                </c:pt>
                <c:pt idx="9997">
                  <c:v>10.958</c:v>
                </c:pt>
                <c:pt idx="9998">
                  <c:v>10.958</c:v>
                </c:pt>
                <c:pt idx="9999">
                  <c:v>10.958</c:v>
                </c:pt>
                <c:pt idx="10000">
                  <c:v>10.958</c:v>
                </c:pt>
                <c:pt idx="10001">
                  <c:v>10.958</c:v>
                </c:pt>
                <c:pt idx="10002">
                  <c:v>10.958</c:v>
                </c:pt>
                <c:pt idx="10003">
                  <c:v>10.958</c:v>
                </c:pt>
                <c:pt idx="10004">
                  <c:v>10.958</c:v>
                </c:pt>
                <c:pt idx="10005">
                  <c:v>10.958</c:v>
                </c:pt>
                <c:pt idx="10006">
                  <c:v>10.958</c:v>
                </c:pt>
                <c:pt idx="10007">
                  <c:v>10.958</c:v>
                </c:pt>
                <c:pt idx="10008">
                  <c:v>10.958</c:v>
                </c:pt>
                <c:pt idx="10009">
                  <c:v>10.958</c:v>
                </c:pt>
                <c:pt idx="10010">
                  <c:v>10.958</c:v>
                </c:pt>
                <c:pt idx="10011">
                  <c:v>10.958</c:v>
                </c:pt>
                <c:pt idx="10012">
                  <c:v>10.958</c:v>
                </c:pt>
                <c:pt idx="10013">
                  <c:v>10.958</c:v>
                </c:pt>
                <c:pt idx="10014">
                  <c:v>10.958</c:v>
                </c:pt>
                <c:pt idx="10015">
                  <c:v>10.958</c:v>
                </c:pt>
                <c:pt idx="10016">
                  <c:v>10.958</c:v>
                </c:pt>
                <c:pt idx="10017">
                  <c:v>10.958</c:v>
                </c:pt>
                <c:pt idx="10018">
                  <c:v>10.958</c:v>
                </c:pt>
                <c:pt idx="10019">
                  <c:v>10.958</c:v>
                </c:pt>
                <c:pt idx="10020">
                  <c:v>10.958</c:v>
                </c:pt>
                <c:pt idx="10021">
                  <c:v>10.958</c:v>
                </c:pt>
                <c:pt idx="10022">
                  <c:v>10.958</c:v>
                </c:pt>
                <c:pt idx="10023">
                  <c:v>10.958</c:v>
                </c:pt>
                <c:pt idx="10024">
                  <c:v>10.958</c:v>
                </c:pt>
                <c:pt idx="10025">
                  <c:v>10.958</c:v>
                </c:pt>
                <c:pt idx="10026">
                  <c:v>10.958</c:v>
                </c:pt>
                <c:pt idx="10027">
                  <c:v>10.958</c:v>
                </c:pt>
                <c:pt idx="10028">
                  <c:v>10.958</c:v>
                </c:pt>
                <c:pt idx="10029">
                  <c:v>10.958</c:v>
                </c:pt>
                <c:pt idx="10030">
                  <c:v>10.958</c:v>
                </c:pt>
                <c:pt idx="10031">
                  <c:v>10.958</c:v>
                </c:pt>
                <c:pt idx="10032">
                  <c:v>10.958</c:v>
                </c:pt>
                <c:pt idx="10033">
                  <c:v>10.96</c:v>
                </c:pt>
                <c:pt idx="10034">
                  <c:v>10.997999999999999</c:v>
                </c:pt>
                <c:pt idx="10035">
                  <c:v>10.997999999999999</c:v>
                </c:pt>
                <c:pt idx="10036">
                  <c:v>10.997999999999999</c:v>
                </c:pt>
                <c:pt idx="10037">
                  <c:v>10.997999999999999</c:v>
                </c:pt>
                <c:pt idx="10038">
                  <c:v>10.997999999999999</c:v>
                </c:pt>
                <c:pt idx="10039">
                  <c:v>10.997999999999999</c:v>
                </c:pt>
                <c:pt idx="10040">
                  <c:v>10.997999999999999</c:v>
                </c:pt>
                <c:pt idx="10041">
                  <c:v>10.997999999999999</c:v>
                </c:pt>
                <c:pt idx="10042">
                  <c:v>10.997999999999999</c:v>
                </c:pt>
                <c:pt idx="10043">
                  <c:v>10.997999999999999</c:v>
                </c:pt>
                <c:pt idx="10044">
                  <c:v>10.997999999999999</c:v>
                </c:pt>
                <c:pt idx="10045">
                  <c:v>10.997999999999999</c:v>
                </c:pt>
                <c:pt idx="10046">
                  <c:v>10.997999999999999</c:v>
                </c:pt>
                <c:pt idx="10047">
                  <c:v>10.997999999999999</c:v>
                </c:pt>
                <c:pt idx="10048">
                  <c:v>10.997999999999999</c:v>
                </c:pt>
                <c:pt idx="10049">
                  <c:v>10.997999999999999</c:v>
                </c:pt>
                <c:pt idx="10050">
                  <c:v>10.997999999999999</c:v>
                </c:pt>
                <c:pt idx="10051">
                  <c:v>10.997999999999999</c:v>
                </c:pt>
                <c:pt idx="10052">
                  <c:v>10.997999999999999</c:v>
                </c:pt>
                <c:pt idx="10053">
                  <c:v>10.997999999999999</c:v>
                </c:pt>
                <c:pt idx="10054">
                  <c:v>10.997999999999999</c:v>
                </c:pt>
                <c:pt idx="10055">
                  <c:v>10.997999999999999</c:v>
                </c:pt>
                <c:pt idx="10056">
                  <c:v>10.997999999999999</c:v>
                </c:pt>
                <c:pt idx="10057">
                  <c:v>10.997999999999999</c:v>
                </c:pt>
                <c:pt idx="10058">
                  <c:v>10.997999999999999</c:v>
                </c:pt>
                <c:pt idx="10059">
                  <c:v>10.997999999999999</c:v>
                </c:pt>
                <c:pt idx="10060">
                  <c:v>10.997999999999999</c:v>
                </c:pt>
                <c:pt idx="10061">
                  <c:v>10.997999999999999</c:v>
                </c:pt>
                <c:pt idx="10062">
                  <c:v>10.997999999999999</c:v>
                </c:pt>
                <c:pt idx="10063">
                  <c:v>10.997999999999999</c:v>
                </c:pt>
                <c:pt idx="10064">
                  <c:v>10.997999999999999</c:v>
                </c:pt>
                <c:pt idx="10065">
                  <c:v>10.997999999999999</c:v>
                </c:pt>
                <c:pt idx="10066">
                  <c:v>10.997999999999999</c:v>
                </c:pt>
                <c:pt idx="10067">
                  <c:v>10.997999999999999</c:v>
                </c:pt>
                <c:pt idx="10068">
                  <c:v>10.997999999999999</c:v>
                </c:pt>
                <c:pt idx="10069">
                  <c:v>10.997999999999999</c:v>
                </c:pt>
                <c:pt idx="10070">
                  <c:v>10.997999999999999</c:v>
                </c:pt>
                <c:pt idx="10071">
                  <c:v>11.042</c:v>
                </c:pt>
                <c:pt idx="10072">
                  <c:v>11.042</c:v>
                </c:pt>
                <c:pt idx="10073">
                  <c:v>11.042</c:v>
                </c:pt>
                <c:pt idx="10074">
                  <c:v>11.042</c:v>
                </c:pt>
                <c:pt idx="10075">
                  <c:v>11.042</c:v>
                </c:pt>
                <c:pt idx="10076">
                  <c:v>11.042</c:v>
                </c:pt>
                <c:pt idx="10077">
                  <c:v>11.042</c:v>
                </c:pt>
                <c:pt idx="10078">
                  <c:v>11.042</c:v>
                </c:pt>
                <c:pt idx="10079">
                  <c:v>11.042</c:v>
                </c:pt>
                <c:pt idx="10080">
                  <c:v>11.042</c:v>
                </c:pt>
                <c:pt idx="10081">
                  <c:v>11.042</c:v>
                </c:pt>
                <c:pt idx="10082">
                  <c:v>11.042</c:v>
                </c:pt>
                <c:pt idx="10083">
                  <c:v>11.042</c:v>
                </c:pt>
                <c:pt idx="10084">
                  <c:v>11.042</c:v>
                </c:pt>
                <c:pt idx="10085">
                  <c:v>11.042</c:v>
                </c:pt>
                <c:pt idx="10086">
                  <c:v>11.042</c:v>
                </c:pt>
                <c:pt idx="10087">
                  <c:v>11.042</c:v>
                </c:pt>
                <c:pt idx="10088">
                  <c:v>11.042</c:v>
                </c:pt>
                <c:pt idx="10089">
                  <c:v>11.042</c:v>
                </c:pt>
                <c:pt idx="10090">
                  <c:v>11.042</c:v>
                </c:pt>
                <c:pt idx="10091">
                  <c:v>11.042</c:v>
                </c:pt>
                <c:pt idx="10092">
                  <c:v>11.042</c:v>
                </c:pt>
                <c:pt idx="10093">
                  <c:v>11.042</c:v>
                </c:pt>
                <c:pt idx="10094">
                  <c:v>11.042</c:v>
                </c:pt>
                <c:pt idx="10095">
                  <c:v>11.042</c:v>
                </c:pt>
                <c:pt idx="10096">
                  <c:v>11.042</c:v>
                </c:pt>
                <c:pt idx="10097">
                  <c:v>11.042</c:v>
                </c:pt>
                <c:pt idx="10098">
                  <c:v>11.042</c:v>
                </c:pt>
                <c:pt idx="10099">
                  <c:v>11.042</c:v>
                </c:pt>
                <c:pt idx="10100">
                  <c:v>11.042</c:v>
                </c:pt>
                <c:pt idx="10101">
                  <c:v>11.042</c:v>
                </c:pt>
                <c:pt idx="10102">
                  <c:v>11.042</c:v>
                </c:pt>
                <c:pt idx="10103">
                  <c:v>11.042</c:v>
                </c:pt>
                <c:pt idx="10104">
                  <c:v>11.042</c:v>
                </c:pt>
                <c:pt idx="10105">
                  <c:v>11.042</c:v>
                </c:pt>
                <c:pt idx="10106">
                  <c:v>11.042</c:v>
                </c:pt>
                <c:pt idx="10107">
                  <c:v>11.042</c:v>
                </c:pt>
                <c:pt idx="10108">
                  <c:v>11.042</c:v>
                </c:pt>
                <c:pt idx="10109">
                  <c:v>11.042</c:v>
                </c:pt>
                <c:pt idx="10110">
                  <c:v>11.042</c:v>
                </c:pt>
                <c:pt idx="10111">
                  <c:v>11.066000000000001</c:v>
                </c:pt>
                <c:pt idx="10112">
                  <c:v>11.084</c:v>
                </c:pt>
                <c:pt idx="10113">
                  <c:v>11.084</c:v>
                </c:pt>
                <c:pt idx="10114">
                  <c:v>11.084</c:v>
                </c:pt>
                <c:pt idx="10115">
                  <c:v>11.084</c:v>
                </c:pt>
                <c:pt idx="10116">
                  <c:v>11.084</c:v>
                </c:pt>
                <c:pt idx="10117">
                  <c:v>11.084</c:v>
                </c:pt>
                <c:pt idx="10118">
                  <c:v>11.084</c:v>
                </c:pt>
                <c:pt idx="10119">
                  <c:v>11.084</c:v>
                </c:pt>
                <c:pt idx="10120">
                  <c:v>11.084</c:v>
                </c:pt>
                <c:pt idx="10121">
                  <c:v>11.084</c:v>
                </c:pt>
                <c:pt idx="10122">
                  <c:v>11.084</c:v>
                </c:pt>
                <c:pt idx="10123">
                  <c:v>11.084</c:v>
                </c:pt>
                <c:pt idx="10124">
                  <c:v>11.084</c:v>
                </c:pt>
                <c:pt idx="10125">
                  <c:v>11.084</c:v>
                </c:pt>
                <c:pt idx="10126">
                  <c:v>11.084</c:v>
                </c:pt>
                <c:pt idx="10127">
                  <c:v>11.084</c:v>
                </c:pt>
                <c:pt idx="10128">
                  <c:v>11.084</c:v>
                </c:pt>
                <c:pt idx="10129">
                  <c:v>11.084</c:v>
                </c:pt>
                <c:pt idx="10130">
                  <c:v>11.084</c:v>
                </c:pt>
                <c:pt idx="10131">
                  <c:v>11.084</c:v>
                </c:pt>
                <c:pt idx="10132">
                  <c:v>11.084</c:v>
                </c:pt>
                <c:pt idx="10133">
                  <c:v>11.084</c:v>
                </c:pt>
                <c:pt idx="10134">
                  <c:v>11.084</c:v>
                </c:pt>
                <c:pt idx="10135">
                  <c:v>11.084</c:v>
                </c:pt>
                <c:pt idx="10136">
                  <c:v>11.084</c:v>
                </c:pt>
                <c:pt idx="10137">
                  <c:v>11.084</c:v>
                </c:pt>
                <c:pt idx="10138">
                  <c:v>11.084</c:v>
                </c:pt>
                <c:pt idx="10139">
                  <c:v>11.084</c:v>
                </c:pt>
                <c:pt idx="10140">
                  <c:v>11.084</c:v>
                </c:pt>
                <c:pt idx="10141">
                  <c:v>11.084</c:v>
                </c:pt>
                <c:pt idx="10142">
                  <c:v>11.084</c:v>
                </c:pt>
                <c:pt idx="10143">
                  <c:v>11.084</c:v>
                </c:pt>
                <c:pt idx="10144">
                  <c:v>11.084</c:v>
                </c:pt>
                <c:pt idx="10145">
                  <c:v>11.084</c:v>
                </c:pt>
                <c:pt idx="10146">
                  <c:v>11.084</c:v>
                </c:pt>
                <c:pt idx="10147">
                  <c:v>11.084</c:v>
                </c:pt>
                <c:pt idx="10148">
                  <c:v>11.084</c:v>
                </c:pt>
                <c:pt idx="10149">
                  <c:v>11.084</c:v>
                </c:pt>
                <c:pt idx="10150">
                  <c:v>11.118</c:v>
                </c:pt>
                <c:pt idx="10151">
                  <c:v>11.125999999999999</c:v>
                </c:pt>
                <c:pt idx="10152">
                  <c:v>11.125999999999999</c:v>
                </c:pt>
                <c:pt idx="10153">
                  <c:v>11.125999999999999</c:v>
                </c:pt>
                <c:pt idx="10154">
                  <c:v>11.125999999999999</c:v>
                </c:pt>
                <c:pt idx="10155">
                  <c:v>11.125999999999999</c:v>
                </c:pt>
                <c:pt idx="10156">
                  <c:v>11.125999999999999</c:v>
                </c:pt>
                <c:pt idx="10157">
                  <c:v>11.125999999999999</c:v>
                </c:pt>
                <c:pt idx="10158">
                  <c:v>11.125999999999999</c:v>
                </c:pt>
                <c:pt idx="10159">
                  <c:v>11.125999999999999</c:v>
                </c:pt>
                <c:pt idx="10160">
                  <c:v>11.125999999999999</c:v>
                </c:pt>
                <c:pt idx="10161">
                  <c:v>11.125999999999999</c:v>
                </c:pt>
                <c:pt idx="10162">
                  <c:v>11.125999999999999</c:v>
                </c:pt>
                <c:pt idx="10163">
                  <c:v>11.125999999999999</c:v>
                </c:pt>
                <c:pt idx="10164">
                  <c:v>11.125999999999999</c:v>
                </c:pt>
                <c:pt idx="10165">
                  <c:v>11.125999999999999</c:v>
                </c:pt>
                <c:pt idx="10166">
                  <c:v>11.125999999999999</c:v>
                </c:pt>
                <c:pt idx="10167">
                  <c:v>11.125999999999999</c:v>
                </c:pt>
                <c:pt idx="10168">
                  <c:v>11.125999999999999</c:v>
                </c:pt>
                <c:pt idx="10169">
                  <c:v>11.125999999999999</c:v>
                </c:pt>
                <c:pt idx="10170">
                  <c:v>11.125999999999999</c:v>
                </c:pt>
                <c:pt idx="10171">
                  <c:v>11.125999999999999</c:v>
                </c:pt>
                <c:pt idx="10172">
                  <c:v>11.125999999999999</c:v>
                </c:pt>
                <c:pt idx="10173">
                  <c:v>11.125999999999999</c:v>
                </c:pt>
                <c:pt idx="10174">
                  <c:v>11.125999999999999</c:v>
                </c:pt>
                <c:pt idx="10175">
                  <c:v>11.125999999999999</c:v>
                </c:pt>
                <c:pt idx="10176">
                  <c:v>11.125999999999999</c:v>
                </c:pt>
                <c:pt idx="10177">
                  <c:v>11.125999999999999</c:v>
                </c:pt>
                <c:pt idx="10178">
                  <c:v>11.125999999999999</c:v>
                </c:pt>
                <c:pt idx="10179">
                  <c:v>11.125999999999999</c:v>
                </c:pt>
                <c:pt idx="10180">
                  <c:v>11.125999999999999</c:v>
                </c:pt>
                <c:pt idx="10181">
                  <c:v>11.125999999999999</c:v>
                </c:pt>
                <c:pt idx="10182">
                  <c:v>11.125999999999999</c:v>
                </c:pt>
                <c:pt idx="10183">
                  <c:v>11.125999999999999</c:v>
                </c:pt>
                <c:pt idx="10184">
                  <c:v>11.125999999999999</c:v>
                </c:pt>
                <c:pt idx="10185">
                  <c:v>11.125999999999999</c:v>
                </c:pt>
                <c:pt idx="10186">
                  <c:v>11.125999999999999</c:v>
                </c:pt>
                <c:pt idx="10187">
                  <c:v>11.125999999999999</c:v>
                </c:pt>
                <c:pt idx="10188">
                  <c:v>11.125999999999999</c:v>
                </c:pt>
                <c:pt idx="10189">
                  <c:v>11.162000000000001</c:v>
                </c:pt>
                <c:pt idx="10190">
                  <c:v>11.167999999999999</c:v>
                </c:pt>
                <c:pt idx="10191">
                  <c:v>11.167999999999999</c:v>
                </c:pt>
                <c:pt idx="10192">
                  <c:v>11.167999999999999</c:v>
                </c:pt>
                <c:pt idx="10193">
                  <c:v>11.167999999999999</c:v>
                </c:pt>
                <c:pt idx="10194">
                  <c:v>11.167999999999999</c:v>
                </c:pt>
                <c:pt idx="10195">
                  <c:v>11.167999999999999</c:v>
                </c:pt>
                <c:pt idx="10196">
                  <c:v>11.167999999999999</c:v>
                </c:pt>
                <c:pt idx="10197">
                  <c:v>11.167999999999999</c:v>
                </c:pt>
                <c:pt idx="10198">
                  <c:v>11.167999999999999</c:v>
                </c:pt>
                <c:pt idx="10199">
                  <c:v>11.167999999999999</c:v>
                </c:pt>
                <c:pt idx="10200">
                  <c:v>11.167999999999999</c:v>
                </c:pt>
                <c:pt idx="10201">
                  <c:v>11.167999999999999</c:v>
                </c:pt>
                <c:pt idx="10202">
                  <c:v>11.167999999999999</c:v>
                </c:pt>
                <c:pt idx="10203">
                  <c:v>11.167999999999999</c:v>
                </c:pt>
                <c:pt idx="10204">
                  <c:v>11.167999999999999</c:v>
                </c:pt>
                <c:pt idx="10205">
                  <c:v>11.167999999999999</c:v>
                </c:pt>
                <c:pt idx="10206">
                  <c:v>11.167999999999999</c:v>
                </c:pt>
                <c:pt idx="10207">
                  <c:v>11.167999999999999</c:v>
                </c:pt>
                <c:pt idx="10208">
                  <c:v>11.167999999999999</c:v>
                </c:pt>
                <c:pt idx="10209">
                  <c:v>11.167999999999999</c:v>
                </c:pt>
                <c:pt idx="10210">
                  <c:v>11.167999999999999</c:v>
                </c:pt>
                <c:pt idx="10211">
                  <c:v>11.167999999999999</c:v>
                </c:pt>
                <c:pt idx="10212">
                  <c:v>11.167999999999999</c:v>
                </c:pt>
                <c:pt idx="10213">
                  <c:v>11.167999999999999</c:v>
                </c:pt>
                <c:pt idx="10214">
                  <c:v>11.167999999999999</c:v>
                </c:pt>
                <c:pt idx="10215">
                  <c:v>11.167999999999999</c:v>
                </c:pt>
                <c:pt idx="10216">
                  <c:v>11.167999999999999</c:v>
                </c:pt>
                <c:pt idx="10217">
                  <c:v>11.167999999999999</c:v>
                </c:pt>
                <c:pt idx="10218">
                  <c:v>11.167999999999999</c:v>
                </c:pt>
                <c:pt idx="10219">
                  <c:v>11.167999999999999</c:v>
                </c:pt>
                <c:pt idx="10220">
                  <c:v>11.167999999999999</c:v>
                </c:pt>
                <c:pt idx="10221">
                  <c:v>11.167999999999999</c:v>
                </c:pt>
                <c:pt idx="10222">
                  <c:v>11.167999999999999</c:v>
                </c:pt>
                <c:pt idx="10223">
                  <c:v>11.167999999999999</c:v>
                </c:pt>
                <c:pt idx="10224">
                  <c:v>11.167999999999999</c:v>
                </c:pt>
                <c:pt idx="10225">
                  <c:v>11.167999999999999</c:v>
                </c:pt>
                <c:pt idx="10226">
                  <c:v>11.167999999999999</c:v>
                </c:pt>
                <c:pt idx="10227">
                  <c:v>11.167999999999999</c:v>
                </c:pt>
                <c:pt idx="10228">
                  <c:v>11.186</c:v>
                </c:pt>
                <c:pt idx="10229">
                  <c:v>11.208</c:v>
                </c:pt>
                <c:pt idx="10230">
                  <c:v>11.208</c:v>
                </c:pt>
                <c:pt idx="10231">
                  <c:v>11.208</c:v>
                </c:pt>
                <c:pt idx="10232">
                  <c:v>11.208</c:v>
                </c:pt>
                <c:pt idx="10233">
                  <c:v>11.208</c:v>
                </c:pt>
                <c:pt idx="10234">
                  <c:v>11.208</c:v>
                </c:pt>
                <c:pt idx="10235">
                  <c:v>11.208</c:v>
                </c:pt>
                <c:pt idx="10236">
                  <c:v>11.208</c:v>
                </c:pt>
                <c:pt idx="10237">
                  <c:v>11.208</c:v>
                </c:pt>
                <c:pt idx="10238">
                  <c:v>11.208</c:v>
                </c:pt>
                <c:pt idx="10239">
                  <c:v>11.208</c:v>
                </c:pt>
                <c:pt idx="10240">
                  <c:v>11.208</c:v>
                </c:pt>
                <c:pt idx="10241">
                  <c:v>11.208</c:v>
                </c:pt>
                <c:pt idx="10242">
                  <c:v>11.208</c:v>
                </c:pt>
                <c:pt idx="10243">
                  <c:v>11.208</c:v>
                </c:pt>
                <c:pt idx="10244">
                  <c:v>11.208</c:v>
                </c:pt>
                <c:pt idx="10245">
                  <c:v>11.208</c:v>
                </c:pt>
                <c:pt idx="10246">
                  <c:v>11.208</c:v>
                </c:pt>
                <c:pt idx="10247">
                  <c:v>11.208</c:v>
                </c:pt>
                <c:pt idx="10248">
                  <c:v>11.208</c:v>
                </c:pt>
                <c:pt idx="10249">
                  <c:v>11.208</c:v>
                </c:pt>
                <c:pt idx="10250">
                  <c:v>11.208</c:v>
                </c:pt>
                <c:pt idx="10251">
                  <c:v>11.208</c:v>
                </c:pt>
                <c:pt idx="10252">
                  <c:v>11.208</c:v>
                </c:pt>
                <c:pt idx="10253">
                  <c:v>11.208</c:v>
                </c:pt>
                <c:pt idx="10254">
                  <c:v>11.208</c:v>
                </c:pt>
                <c:pt idx="10255">
                  <c:v>11.208</c:v>
                </c:pt>
                <c:pt idx="10256">
                  <c:v>11.208</c:v>
                </c:pt>
                <c:pt idx="10257">
                  <c:v>11.208</c:v>
                </c:pt>
                <c:pt idx="10258">
                  <c:v>11.208</c:v>
                </c:pt>
                <c:pt idx="10259">
                  <c:v>11.208</c:v>
                </c:pt>
                <c:pt idx="10260">
                  <c:v>11.208</c:v>
                </c:pt>
                <c:pt idx="10261">
                  <c:v>11.208</c:v>
                </c:pt>
                <c:pt idx="10262">
                  <c:v>11.208</c:v>
                </c:pt>
                <c:pt idx="10263">
                  <c:v>11.208</c:v>
                </c:pt>
                <c:pt idx="10264">
                  <c:v>11.208</c:v>
                </c:pt>
                <c:pt idx="10265">
                  <c:v>11.208</c:v>
                </c:pt>
                <c:pt idx="10266">
                  <c:v>11.246</c:v>
                </c:pt>
                <c:pt idx="10267">
                  <c:v>11.247999999999999</c:v>
                </c:pt>
                <c:pt idx="10268">
                  <c:v>11.247999999999999</c:v>
                </c:pt>
                <c:pt idx="10269">
                  <c:v>11.247999999999999</c:v>
                </c:pt>
                <c:pt idx="10270">
                  <c:v>11.247999999999999</c:v>
                </c:pt>
                <c:pt idx="10271">
                  <c:v>11.247999999999999</c:v>
                </c:pt>
                <c:pt idx="10272">
                  <c:v>11.247999999999999</c:v>
                </c:pt>
                <c:pt idx="10273">
                  <c:v>11.247999999999999</c:v>
                </c:pt>
                <c:pt idx="10274">
                  <c:v>11.247999999999999</c:v>
                </c:pt>
                <c:pt idx="10275">
                  <c:v>11.247999999999999</c:v>
                </c:pt>
                <c:pt idx="10276">
                  <c:v>11.247999999999999</c:v>
                </c:pt>
                <c:pt idx="10277">
                  <c:v>11.247999999999999</c:v>
                </c:pt>
                <c:pt idx="10278">
                  <c:v>11.247999999999999</c:v>
                </c:pt>
                <c:pt idx="10279">
                  <c:v>11.247999999999999</c:v>
                </c:pt>
                <c:pt idx="10280">
                  <c:v>11.247999999999999</c:v>
                </c:pt>
                <c:pt idx="10281">
                  <c:v>11.247999999999999</c:v>
                </c:pt>
                <c:pt idx="10282">
                  <c:v>11.247999999999999</c:v>
                </c:pt>
                <c:pt idx="10283">
                  <c:v>11.247999999999999</c:v>
                </c:pt>
                <c:pt idx="10284">
                  <c:v>11.247999999999999</c:v>
                </c:pt>
                <c:pt idx="10285">
                  <c:v>11.247999999999999</c:v>
                </c:pt>
                <c:pt idx="10286">
                  <c:v>11.247999999999999</c:v>
                </c:pt>
                <c:pt idx="10287">
                  <c:v>11.247999999999999</c:v>
                </c:pt>
                <c:pt idx="10288">
                  <c:v>11.247999999999999</c:v>
                </c:pt>
                <c:pt idx="10289">
                  <c:v>11.247999999999999</c:v>
                </c:pt>
                <c:pt idx="10290">
                  <c:v>11.247999999999999</c:v>
                </c:pt>
                <c:pt idx="10291">
                  <c:v>11.247999999999999</c:v>
                </c:pt>
                <c:pt idx="10292">
                  <c:v>11.247999999999999</c:v>
                </c:pt>
                <c:pt idx="10293">
                  <c:v>11.247999999999999</c:v>
                </c:pt>
                <c:pt idx="10294">
                  <c:v>11.247999999999999</c:v>
                </c:pt>
                <c:pt idx="10295">
                  <c:v>11.247999999999999</c:v>
                </c:pt>
                <c:pt idx="10296">
                  <c:v>11.247999999999999</c:v>
                </c:pt>
                <c:pt idx="10297">
                  <c:v>11.247999999999999</c:v>
                </c:pt>
                <c:pt idx="10298">
                  <c:v>11.247999999999999</c:v>
                </c:pt>
                <c:pt idx="10299">
                  <c:v>11.247999999999999</c:v>
                </c:pt>
                <c:pt idx="10300">
                  <c:v>11.247999999999999</c:v>
                </c:pt>
                <c:pt idx="10301">
                  <c:v>11.247999999999999</c:v>
                </c:pt>
                <c:pt idx="10302">
                  <c:v>11.247999999999999</c:v>
                </c:pt>
                <c:pt idx="10303">
                  <c:v>11.262</c:v>
                </c:pt>
                <c:pt idx="10304">
                  <c:v>11.29</c:v>
                </c:pt>
                <c:pt idx="10305">
                  <c:v>11.29</c:v>
                </c:pt>
                <c:pt idx="10306">
                  <c:v>11.29</c:v>
                </c:pt>
                <c:pt idx="10307">
                  <c:v>11.29</c:v>
                </c:pt>
                <c:pt idx="10308">
                  <c:v>11.29</c:v>
                </c:pt>
                <c:pt idx="10309">
                  <c:v>11.29</c:v>
                </c:pt>
                <c:pt idx="10310">
                  <c:v>11.29</c:v>
                </c:pt>
                <c:pt idx="10311">
                  <c:v>11.29</c:v>
                </c:pt>
                <c:pt idx="10312">
                  <c:v>11.29</c:v>
                </c:pt>
                <c:pt idx="10313">
                  <c:v>11.29</c:v>
                </c:pt>
                <c:pt idx="10314">
                  <c:v>11.29</c:v>
                </c:pt>
                <c:pt idx="10315">
                  <c:v>11.29</c:v>
                </c:pt>
                <c:pt idx="10316">
                  <c:v>11.29</c:v>
                </c:pt>
                <c:pt idx="10317">
                  <c:v>11.29</c:v>
                </c:pt>
                <c:pt idx="10318">
                  <c:v>11.29</c:v>
                </c:pt>
                <c:pt idx="10319">
                  <c:v>11.29</c:v>
                </c:pt>
                <c:pt idx="10320">
                  <c:v>11.29</c:v>
                </c:pt>
                <c:pt idx="10321">
                  <c:v>11.29</c:v>
                </c:pt>
                <c:pt idx="10322">
                  <c:v>11.29</c:v>
                </c:pt>
                <c:pt idx="10323">
                  <c:v>11.29</c:v>
                </c:pt>
                <c:pt idx="10324">
                  <c:v>11.29</c:v>
                </c:pt>
                <c:pt idx="10325">
                  <c:v>11.29</c:v>
                </c:pt>
                <c:pt idx="10326">
                  <c:v>11.29</c:v>
                </c:pt>
                <c:pt idx="10327">
                  <c:v>11.29</c:v>
                </c:pt>
                <c:pt idx="10328">
                  <c:v>11.29</c:v>
                </c:pt>
                <c:pt idx="10329">
                  <c:v>11.29</c:v>
                </c:pt>
                <c:pt idx="10330">
                  <c:v>11.29</c:v>
                </c:pt>
                <c:pt idx="10331">
                  <c:v>11.29</c:v>
                </c:pt>
                <c:pt idx="10332">
                  <c:v>11.29</c:v>
                </c:pt>
                <c:pt idx="10333">
                  <c:v>11.29</c:v>
                </c:pt>
                <c:pt idx="10334">
                  <c:v>11.29</c:v>
                </c:pt>
                <c:pt idx="10335">
                  <c:v>11.29</c:v>
                </c:pt>
                <c:pt idx="10336">
                  <c:v>11.29</c:v>
                </c:pt>
                <c:pt idx="10337">
                  <c:v>11.29</c:v>
                </c:pt>
                <c:pt idx="10338">
                  <c:v>11.29</c:v>
                </c:pt>
                <c:pt idx="10339">
                  <c:v>11.29</c:v>
                </c:pt>
                <c:pt idx="10340">
                  <c:v>11.29</c:v>
                </c:pt>
                <c:pt idx="10341">
                  <c:v>11.29</c:v>
                </c:pt>
                <c:pt idx="10342">
                  <c:v>11.29</c:v>
                </c:pt>
                <c:pt idx="10343">
                  <c:v>11.316000000000001</c:v>
                </c:pt>
                <c:pt idx="10344">
                  <c:v>11.332000000000001</c:v>
                </c:pt>
                <c:pt idx="10345">
                  <c:v>11.332000000000001</c:v>
                </c:pt>
                <c:pt idx="10346">
                  <c:v>11.332000000000001</c:v>
                </c:pt>
                <c:pt idx="10347">
                  <c:v>11.332000000000001</c:v>
                </c:pt>
                <c:pt idx="10348">
                  <c:v>11.332000000000001</c:v>
                </c:pt>
                <c:pt idx="10349">
                  <c:v>11.332000000000001</c:v>
                </c:pt>
                <c:pt idx="10350">
                  <c:v>11.332000000000001</c:v>
                </c:pt>
                <c:pt idx="10351">
                  <c:v>11.332000000000001</c:v>
                </c:pt>
                <c:pt idx="10352">
                  <c:v>11.332000000000001</c:v>
                </c:pt>
                <c:pt idx="10353">
                  <c:v>11.332000000000001</c:v>
                </c:pt>
                <c:pt idx="10354">
                  <c:v>11.332000000000001</c:v>
                </c:pt>
                <c:pt idx="10355">
                  <c:v>11.332000000000001</c:v>
                </c:pt>
                <c:pt idx="10356">
                  <c:v>11.332000000000001</c:v>
                </c:pt>
                <c:pt idx="10357">
                  <c:v>11.332000000000001</c:v>
                </c:pt>
                <c:pt idx="10358">
                  <c:v>11.332000000000001</c:v>
                </c:pt>
                <c:pt idx="10359">
                  <c:v>11.332000000000001</c:v>
                </c:pt>
                <c:pt idx="10360">
                  <c:v>11.332000000000001</c:v>
                </c:pt>
                <c:pt idx="10361">
                  <c:v>11.332000000000001</c:v>
                </c:pt>
                <c:pt idx="10362">
                  <c:v>11.332000000000001</c:v>
                </c:pt>
                <c:pt idx="10363">
                  <c:v>11.332000000000001</c:v>
                </c:pt>
                <c:pt idx="10364">
                  <c:v>11.332000000000001</c:v>
                </c:pt>
                <c:pt idx="10365">
                  <c:v>11.332000000000001</c:v>
                </c:pt>
                <c:pt idx="10366">
                  <c:v>11.332000000000001</c:v>
                </c:pt>
                <c:pt idx="10367">
                  <c:v>11.332000000000001</c:v>
                </c:pt>
                <c:pt idx="10368">
                  <c:v>11.332000000000001</c:v>
                </c:pt>
                <c:pt idx="10369">
                  <c:v>11.332000000000001</c:v>
                </c:pt>
                <c:pt idx="10370">
                  <c:v>11.332000000000001</c:v>
                </c:pt>
                <c:pt idx="10371">
                  <c:v>11.332000000000001</c:v>
                </c:pt>
                <c:pt idx="10372">
                  <c:v>11.332000000000001</c:v>
                </c:pt>
                <c:pt idx="10373">
                  <c:v>11.332000000000001</c:v>
                </c:pt>
                <c:pt idx="10374">
                  <c:v>11.332000000000001</c:v>
                </c:pt>
                <c:pt idx="10375">
                  <c:v>11.332000000000001</c:v>
                </c:pt>
                <c:pt idx="10376">
                  <c:v>11.332000000000001</c:v>
                </c:pt>
                <c:pt idx="10377">
                  <c:v>11.332000000000001</c:v>
                </c:pt>
                <c:pt idx="10378">
                  <c:v>11.332000000000001</c:v>
                </c:pt>
                <c:pt idx="10379">
                  <c:v>11.332000000000001</c:v>
                </c:pt>
                <c:pt idx="10380">
                  <c:v>11.332000000000001</c:v>
                </c:pt>
                <c:pt idx="10381">
                  <c:v>11.332000000000001</c:v>
                </c:pt>
                <c:pt idx="10382">
                  <c:v>11.334</c:v>
                </c:pt>
                <c:pt idx="10383">
                  <c:v>11.374000000000001</c:v>
                </c:pt>
                <c:pt idx="10384">
                  <c:v>11.374000000000001</c:v>
                </c:pt>
                <c:pt idx="10385">
                  <c:v>11.374000000000001</c:v>
                </c:pt>
                <c:pt idx="10386">
                  <c:v>11.374000000000001</c:v>
                </c:pt>
                <c:pt idx="10387">
                  <c:v>11.374000000000001</c:v>
                </c:pt>
                <c:pt idx="10388">
                  <c:v>11.374000000000001</c:v>
                </c:pt>
                <c:pt idx="10389">
                  <c:v>11.374000000000001</c:v>
                </c:pt>
                <c:pt idx="10390">
                  <c:v>11.374000000000001</c:v>
                </c:pt>
                <c:pt idx="10391">
                  <c:v>11.374000000000001</c:v>
                </c:pt>
                <c:pt idx="10392">
                  <c:v>11.374000000000001</c:v>
                </c:pt>
                <c:pt idx="10393">
                  <c:v>11.374000000000001</c:v>
                </c:pt>
                <c:pt idx="10394">
                  <c:v>11.374000000000001</c:v>
                </c:pt>
                <c:pt idx="10395">
                  <c:v>11.374000000000001</c:v>
                </c:pt>
                <c:pt idx="10396">
                  <c:v>11.374000000000001</c:v>
                </c:pt>
                <c:pt idx="10397">
                  <c:v>11.374000000000001</c:v>
                </c:pt>
                <c:pt idx="10398">
                  <c:v>11.374000000000001</c:v>
                </c:pt>
                <c:pt idx="10399">
                  <c:v>11.374000000000001</c:v>
                </c:pt>
                <c:pt idx="10400">
                  <c:v>11.374000000000001</c:v>
                </c:pt>
                <c:pt idx="10401">
                  <c:v>11.374000000000001</c:v>
                </c:pt>
                <c:pt idx="10402">
                  <c:v>11.374000000000001</c:v>
                </c:pt>
                <c:pt idx="10403">
                  <c:v>11.374000000000001</c:v>
                </c:pt>
                <c:pt idx="10404">
                  <c:v>11.374000000000001</c:v>
                </c:pt>
                <c:pt idx="10405">
                  <c:v>11.374000000000001</c:v>
                </c:pt>
                <c:pt idx="10406">
                  <c:v>11.374000000000001</c:v>
                </c:pt>
                <c:pt idx="10407">
                  <c:v>11.374000000000001</c:v>
                </c:pt>
                <c:pt idx="10408">
                  <c:v>11.374000000000001</c:v>
                </c:pt>
                <c:pt idx="10409">
                  <c:v>11.374000000000001</c:v>
                </c:pt>
                <c:pt idx="10410">
                  <c:v>11.374000000000001</c:v>
                </c:pt>
                <c:pt idx="10411">
                  <c:v>11.374000000000001</c:v>
                </c:pt>
                <c:pt idx="10412">
                  <c:v>11.374000000000001</c:v>
                </c:pt>
                <c:pt idx="10413">
                  <c:v>11.374000000000001</c:v>
                </c:pt>
                <c:pt idx="10414">
                  <c:v>11.374000000000001</c:v>
                </c:pt>
                <c:pt idx="10415">
                  <c:v>11.374000000000001</c:v>
                </c:pt>
                <c:pt idx="10416">
                  <c:v>11.374000000000001</c:v>
                </c:pt>
                <c:pt idx="10417">
                  <c:v>11.374000000000001</c:v>
                </c:pt>
                <c:pt idx="10418">
                  <c:v>11.374000000000001</c:v>
                </c:pt>
                <c:pt idx="10419">
                  <c:v>11.374000000000001</c:v>
                </c:pt>
                <c:pt idx="10420">
                  <c:v>11.374000000000001</c:v>
                </c:pt>
                <c:pt idx="10421">
                  <c:v>11.374000000000001</c:v>
                </c:pt>
                <c:pt idx="10422">
                  <c:v>11.406000000000001</c:v>
                </c:pt>
                <c:pt idx="10423">
                  <c:v>11.414</c:v>
                </c:pt>
                <c:pt idx="10424">
                  <c:v>11.414</c:v>
                </c:pt>
                <c:pt idx="10425">
                  <c:v>11.414</c:v>
                </c:pt>
                <c:pt idx="10426">
                  <c:v>11.414</c:v>
                </c:pt>
                <c:pt idx="10427">
                  <c:v>11.414</c:v>
                </c:pt>
                <c:pt idx="10428">
                  <c:v>11.414</c:v>
                </c:pt>
                <c:pt idx="10429">
                  <c:v>11.414</c:v>
                </c:pt>
                <c:pt idx="10430">
                  <c:v>11.414</c:v>
                </c:pt>
                <c:pt idx="10431">
                  <c:v>11.414</c:v>
                </c:pt>
                <c:pt idx="10432">
                  <c:v>11.414</c:v>
                </c:pt>
                <c:pt idx="10433">
                  <c:v>11.414</c:v>
                </c:pt>
                <c:pt idx="10434">
                  <c:v>11.414</c:v>
                </c:pt>
                <c:pt idx="10435">
                  <c:v>11.414</c:v>
                </c:pt>
                <c:pt idx="10436">
                  <c:v>11.414</c:v>
                </c:pt>
                <c:pt idx="10437">
                  <c:v>11.414</c:v>
                </c:pt>
                <c:pt idx="10438">
                  <c:v>11.414</c:v>
                </c:pt>
                <c:pt idx="10439">
                  <c:v>11.414</c:v>
                </c:pt>
                <c:pt idx="10440">
                  <c:v>11.414</c:v>
                </c:pt>
                <c:pt idx="10441">
                  <c:v>11.414</c:v>
                </c:pt>
                <c:pt idx="10442">
                  <c:v>11.414</c:v>
                </c:pt>
                <c:pt idx="10443">
                  <c:v>11.414</c:v>
                </c:pt>
                <c:pt idx="10444">
                  <c:v>11.414</c:v>
                </c:pt>
                <c:pt idx="10445">
                  <c:v>11.414</c:v>
                </c:pt>
                <c:pt idx="10446">
                  <c:v>11.414</c:v>
                </c:pt>
                <c:pt idx="10447">
                  <c:v>11.414</c:v>
                </c:pt>
                <c:pt idx="10448">
                  <c:v>11.414</c:v>
                </c:pt>
                <c:pt idx="10449">
                  <c:v>11.414</c:v>
                </c:pt>
                <c:pt idx="10450">
                  <c:v>11.414</c:v>
                </c:pt>
                <c:pt idx="10451">
                  <c:v>11.414</c:v>
                </c:pt>
                <c:pt idx="10452">
                  <c:v>11.414</c:v>
                </c:pt>
                <c:pt idx="10453">
                  <c:v>11.414</c:v>
                </c:pt>
                <c:pt idx="10454">
                  <c:v>11.414</c:v>
                </c:pt>
                <c:pt idx="10455">
                  <c:v>11.414</c:v>
                </c:pt>
                <c:pt idx="10456">
                  <c:v>11.414</c:v>
                </c:pt>
                <c:pt idx="10457">
                  <c:v>11.414</c:v>
                </c:pt>
                <c:pt idx="10458">
                  <c:v>11.414</c:v>
                </c:pt>
                <c:pt idx="10459">
                  <c:v>11.414</c:v>
                </c:pt>
                <c:pt idx="10460">
                  <c:v>11.416</c:v>
                </c:pt>
                <c:pt idx="10461">
                  <c:v>11.456</c:v>
                </c:pt>
                <c:pt idx="10462">
                  <c:v>11.456</c:v>
                </c:pt>
                <c:pt idx="10463">
                  <c:v>11.456</c:v>
                </c:pt>
                <c:pt idx="10464">
                  <c:v>11.456</c:v>
                </c:pt>
                <c:pt idx="10465">
                  <c:v>11.456</c:v>
                </c:pt>
                <c:pt idx="10466">
                  <c:v>11.456</c:v>
                </c:pt>
                <c:pt idx="10467">
                  <c:v>11.456</c:v>
                </c:pt>
                <c:pt idx="10468">
                  <c:v>11.456</c:v>
                </c:pt>
                <c:pt idx="10469">
                  <c:v>11.456</c:v>
                </c:pt>
                <c:pt idx="10470">
                  <c:v>11.456</c:v>
                </c:pt>
                <c:pt idx="10471">
                  <c:v>11.456</c:v>
                </c:pt>
                <c:pt idx="10472">
                  <c:v>11.456</c:v>
                </c:pt>
                <c:pt idx="10473">
                  <c:v>11.456</c:v>
                </c:pt>
                <c:pt idx="10474">
                  <c:v>11.456</c:v>
                </c:pt>
                <c:pt idx="10475">
                  <c:v>11.456</c:v>
                </c:pt>
                <c:pt idx="10476">
                  <c:v>11.456</c:v>
                </c:pt>
                <c:pt idx="10477">
                  <c:v>11.456</c:v>
                </c:pt>
                <c:pt idx="10478">
                  <c:v>11.456</c:v>
                </c:pt>
                <c:pt idx="10479">
                  <c:v>11.456</c:v>
                </c:pt>
                <c:pt idx="10480">
                  <c:v>11.456</c:v>
                </c:pt>
                <c:pt idx="10481">
                  <c:v>11.456</c:v>
                </c:pt>
                <c:pt idx="10482">
                  <c:v>11.456</c:v>
                </c:pt>
                <c:pt idx="10483">
                  <c:v>11.456</c:v>
                </c:pt>
                <c:pt idx="10484">
                  <c:v>11.456</c:v>
                </c:pt>
                <c:pt idx="10485">
                  <c:v>11.456</c:v>
                </c:pt>
                <c:pt idx="10486">
                  <c:v>11.456</c:v>
                </c:pt>
                <c:pt idx="10487">
                  <c:v>11.456</c:v>
                </c:pt>
                <c:pt idx="10488">
                  <c:v>11.456</c:v>
                </c:pt>
                <c:pt idx="10489">
                  <c:v>11.456</c:v>
                </c:pt>
                <c:pt idx="10490">
                  <c:v>11.456</c:v>
                </c:pt>
                <c:pt idx="10491">
                  <c:v>11.456</c:v>
                </c:pt>
                <c:pt idx="10492">
                  <c:v>11.456</c:v>
                </c:pt>
                <c:pt idx="10493">
                  <c:v>11.456</c:v>
                </c:pt>
                <c:pt idx="10494">
                  <c:v>11.456</c:v>
                </c:pt>
                <c:pt idx="10495">
                  <c:v>11.456</c:v>
                </c:pt>
                <c:pt idx="10496">
                  <c:v>11.456</c:v>
                </c:pt>
                <c:pt idx="10497">
                  <c:v>11.456</c:v>
                </c:pt>
                <c:pt idx="10498">
                  <c:v>11.456</c:v>
                </c:pt>
                <c:pt idx="10499">
                  <c:v>11.456</c:v>
                </c:pt>
                <c:pt idx="10500">
                  <c:v>11.478</c:v>
                </c:pt>
                <c:pt idx="10501">
                  <c:v>11.496</c:v>
                </c:pt>
                <c:pt idx="10502">
                  <c:v>11.496</c:v>
                </c:pt>
                <c:pt idx="10503">
                  <c:v>11.496</c:v>
                </c:pt>
                <c:pt idx="10504">
                  <c:v>11.496</c:v>
                </c:pt>
                <c:pt idx="10505">
                  <c:v>11.496</c:v>
                </c:pt>
                <c:pt idx="10506">
                  <c:v>11.496</c:v>
                </c:pt>
                <c:pt idx="10507">
                  <c:v>11.496</c:v>
                </c:pt>
                <c:pt idx="10508">
                  <c:v>11.496</c:v>
                </c:pt>
                <c:pt idx="10509">
                  <c:v>11.496</c:v>
                </c:pt>
                <c:pt idx="10510">
                  <c:v>11.496</c:v>
                </c:pt>
                <c:pt idx="10511">
                  <c:v>11.496</c:v>
                </c:pt>
                <c:pt idx="10512">
                  <c:v>11.496</c:v>
                </c:pt>
                <c:pt idx="10513">
                  <c:v>11.496</c:v>
                </c:pt>
                <c:pt idx="10514">
                  <c:v>11.496</c:v>
                </c:pt>
                <c:pt idx="10515">
                  <c:v>11.496</c:v>
                </c:pt>
                <c:pt idx="10516">
                  <c:v>11.496</c:v>
                </c:pt>
                <c:pt idx="10517">
                  <c:v>11.496</c:v>
                </c:pt>
                <c:pt idx="10518">
                  <c:v>11.496</c:v>
                </c:pt>
                <c:pt idx="10519">
                  <c:v>11.496</c:v>
                </c:pt>
                <c:pt idx="10520">
                  <c:v>11.496</c:v>
                </c:pt>
                <c:pt idx="10521">
                  <c:v>11.496</c:v>
                </c:pt>
                <c:pt idx="10522">
                  <c:v>11.496</c:v>
                </c:pt>
                <c:pt idx="10523">
                  <c:v>11.496</c:v>
                </c:pt>
                <c:pt idx="10524">
                  <c:v>11.496</c:v>
                </c:pt>
                <c:pt idx="10525">
                  <c:v>11.496</c:v>
                </c:pt>
                <c:pt idx="10526">
                  <c:v>11.496</c:v>
                </c:pt>
                <c:pt idx="10527">
                  <c:v>11.496</c:v>
                </c:pt>
                <c:pt idx="10528">
                  <c:v>11.496</c:v>
                </c:pt>
                <c:pt idx="10529">
                  <c:v>11.496</c:v>
                </c:pt>
                <c:pt idx="10530">
                  <c:v>11.496</c:v>
                </c:pt>
                <c:pt idx="10531">
                  <c:v>11.496</c:v>
                </c:pt>
                <c:pt idx="10532">
                  <c:v>11.496</c:v>
                </c:pt>
                <c:pt idx="10533">
                  <c:v>11.496</c:v>
                </c:pt>
                <c:pt idx="10534">
                  <c:v>11.496</c:v>
                </c:pt>
                <c:pt idx="10535">
                  <c:v>11.496</c:v>
                </c:pt>
                <c:pt idx="10536">
                  <c:v>11.496</c:v>
                </c:pt>
                <c:pt idx="10537">
                  <c:v>11.496</c:v>
                </c:pt>
                <c:pt idx="10538">
                  <c:v>11.496</c:v>
                </c:pt>
                <c:pt idx="10539">
                  <c:v>11.536</c:v>
                </c:pt>
                <c:pt idx="10540">
                  <c:v>11.536</c:v>
                </c:pt>
                <c:pt idx="10541">
                  <c:v>11.536</c:v>
                </c:pt>
                <c:pt idx="10542">
                  <c:v>11.536</c:v>
                </c:pt>
                <c:pt idx="10543">
                  <c:v>11.536</c:v>
                </c:pt>
                <c:pt idx="10544">
                  <c:v>11.536</c:v>
                </c:pt>
                <c:pt idx="10545">
                  <c:v>11.536</c:v>
                </c:pt>
                <c:pt idx="10546">
                  <c:v>11.536</c:v>
                </c:pt>
                <c:pt idx="10547">
                  <c:v>11.536</c:v>
                </c:pt>
                <c:pt idx="10548">
                  <c:v>11.536</c:v>
                </c:pt>
                <c:pt idx="10549">
                  <c:v>11.536</c:v>
                </c:pt>
                <c:pt idx="10550">
                  <c:v>11.536</c:v>
                </c:pt>
                <c:pt idx="10551">
                  <c:v>11.536</c:v>
                </c:pt>
                <c:pt idx="10552">
                  <c:v>11.536</c:v>
                </c:pt>
                <c:pt idx="10553">
                  <c:v>11.536</c:v>
                </c:pt>
                <c:pt idx="10554">
                  <c:v>11.536</c:v>
                </c:pt>
                <c:pt idx="10555">
                  <c:v>11.536</c:v>
                </c:pt>
                <c:pt idx="10556">
                  <c:v>11.536</c:v>
                </c:pt>
                <c:pt idx="10557">
                  <c:v>11.536</c:v>
                </c:pt>
                <c:pt idx="10558">
                  <c:v>11.536</c:v>
                </c:pt>
                <c:pt idx="10559">
                  <c:v>11.536</c:v>
                </c:pt>
                <c:pt idx="10560">
                  <c:v>11.536</c:v>
                </c:pt>
                <c:pt idx="10561">
                  <c:v>11.536</c:v>
                </c:pt>
                <c:pt idx="10562">
                  <c:v>11.536</c:v>
                </c:pt>
                <c:pt idx="10563">
                  <c:v>11.536</c:v>
                </c:pt>
                <c:pt idx="10564">
                  <c:v>11.536</c:v>
                </c:pt>
                <c:pt idx="10565">
                  <c:v>11.536</c:v>
                </c:pt>
                <c:pt idx="10566">
                  <c:v>11.536</c:v>
                </c:pt>
                <c:pt idx="10567">
                  <c:v>11.536</c:v>
                </c:pt>
                <c:pt idx="10568">
                  <c:v>11.536</c:v>
                </c:pt>
                <c:pt idx="10569">
                  <c:v>11.536</c:v>
                </c:pt>
                <c:pt idx="10570">
                  <c:v>11.536</c:v>
                </c:pt>
                <c:pt idx="10571">
                  <c:v>11.536</c:v>
                </c:pt>
                <c:pt idx="10572">
                  <c:v>11.536</c:v>
                </c:pt>
                <c:pt idx="10573">
                  <c:v>11.536</c:v>
                </c:pt>
                <c:pt idx="10574">
                  <c:v>11.536</c:v>
                </c:pt>
                <c:pt idx="10575">
                  <c:v>11.536</c:v>
                </c:pt>
                <c:pt idx="10576">
                  <c:v>11.536</c:v>
                </c:pt>
                <c:pt idx="10577">
                  <c:v>11.56</c:v>
                </c:pt>
                <c:pt idx="10578">
                  <c:v>11.576000000000001</c:v>
                </c:pt>
                <c:pt idx="10579">
                  <c:v>11.576000000000001</c:v>
                </c:pt>
                <c:pt idx="10580">
                  <c:v>11.576000000000001</c:v>
                </c:pt>
                <c:pt idx="10581">
                  <c:v>11.576000000000001</c:v>
                </c:pt>
                <c:pt idx="10582">
                  <c:v>11.576000000000001</c:v>
                </c:pt>
                <c:pt idx="10583">
                  <c:v>11.576000000000001</c:v>
                </c:pt>
                <c:pt idx="10584">
                  <c:v>11.576000000000001</c:v>
                </c:pt>
                <c:pt idx="10585">
                  <c:v>11.576000000000001</c:v>
                </c:pt>
                <c:pt idx="10586">
                  <c:v>11.576000000000001</c:v>
                </c:pt>
                <c:pt idx="10587">
                  <c:v>11.576000000000001</c:v>
                </c:pt>
                <c:pt idx="10588">
                  <c:v>11.576000000000001</c:v>
                </c:pt>
                <c:pt idx="10589">
                  <c:v>11.576000000000001</c:v>
                </c:pt>
                <c:pt idx="10590">
                  <c:v>11.576000000000001</c:v>
                </c:pt>
                <c:pt idx="10591">
                  <c:v>11.576000000000001</c:v>
                </c:pt>
                <c:pt idx="10592">
                  <c:v>11.576000000000001</c:v>
                </c:pt>
                <c:pt idx="10593">
                  <c:v>11.576000000000001</c:v>
                </c:pt>
                <c:pt idx="10594">
                  <c:v>11.576000000000001</c:v>
                </c:pt>
                <c:pt idx="10595">
                  <c:v>11.576000000000001</c:v>
                </c:pt>
                <c:pt idx="10596">
                  <c:v>11.576000000000001</c:v>
                </c:pt>
                <c:pt idx="10597">
                  <c:v>11.576000000000001</c:v>
                </c:pt>
                <c:pt idx="10598">
                  <c:v>11.576000000000001</c:v>
                </c:pt>
                <c:pt idx="10599">
                  <c:v>11.576000000000001</c:v>
                </c:pt>
                <c:pt idx="10600">
                  <c:v>11.576000000000001</c:v>
                </c:pt>
                <c:pt idx="10601">
                  <c:v>11.576000000000001</c:v>
                </c:pt>
                <c:pt idx="10602">
                  <c:v>11.576000000000001</c:v>
                </c:pt>
                <c:pt idx="10603">
                  <c:v>11.576000000000001</c:v>
                </c:pt>
                <c:pt idx="10604">
                  <c:v>11.576000000000001</c:v>
                </c:pt>
                <c:pt idx="10605">
                  <c:v>11.576000000000001</c:v>
                </c:pt>
                <c:pt idx="10606">
                  <c:v>11.576000000000001</c:v>
                </c:pt>
                <c:pt idx="10607">
                  <c:v>11.576000000000001</c:v>
                </c:pt>
                <c:pt idx="10608">
                  <c:v>11.576000000000001</c:v>
                </c:pt>
                <c:pt idx="10609">
                  <c:v>11.576000000000001</c:v>
                </c:pt>
                <c:pt idx="10610">
                  <c:v>11.576000000000001</c:v>
                </c:pt>
                <c:pt idx="10611">
                  <c:v>11.576000000000001</c:v>
                </c:pt>
                <c:pt idx="10612">
                  <c:v>11.576000000000001</c:v>
                </c:pt>
                <c:pt idx="10613">
                  <c:v>11.576000000000001</c:v>
                </c:pt>
                <c:pt idx="10614">
                  <c:v>11.576000000000001</c:v>
                </c:pt>
                <c:pt idx="10615">
                  <c:v>11.576000000000001</c:v>
                </c:pt>
                <c:pt idx="10616">
                  <c:v>11.592000000000001</c:v>
                </c:pt>
                <c:pt idx="10617">
                  <c:v>11.618</c:v>
                </c:pt>
                <c:pt idx="10618">
                  <c:v>11.618</c:v>
                </c:pt>
                <c:pt idx="10619">
                  <c:v>11.618</c:v>
                </c:pt>
                <c:pt idx="10620">
                  <c:v>11.618</c:v>
                </c:pt>
                <c:pt idx="10621">
                  <c:v>11.618</c:v>
                </c:pt>
                <c:pt idx="10622">
                  <c:v>11.618</c:v>
                </c:pt>
                <c:pt idx="10623">
                  <c:v>11.618</c:v>
                </c:pt>
                <c:pt idx="10624">
                  <c:v>11.618</c:v>
                </c:pt>
                <c:pt idx="10625">
                  <c:v>11.618</c:v>
                </c:pt>
                <c:pt idx="10626">
                  <c:v>11.618</c:v>
                </c:pt>
                <c:pt idx="10627">
                  <c:v>11.618</c:v>
                </c:pt>
                <c:pt idx="10628">
                  <c:v>11.618</c:v>
                </c:pt>
                <c:pt idx="10629">
                  <c:v>11.618</c:v>
                </c:pt>
                <c:pt idx="10630">
                  <c:v>11.618</c:v>
                </c:pt>
                <c:pt idx="10631">
                  <c:v>11.618</c:v>
                </c:pt>
                <c:pt idx="10632">
                  <c:v>11.618</c:v>
                </c:pt>
                <c:pt idx="10633">
                  <c:v>11.618</c:v>
                </c:pt>
                <c:pt idx="10634">
                  <c:v>11.618</c:v>
                </c:pt>
                <c:pt idx="10635">
                  <c:v>11.618</c:v>
                </c:pt>
                <c:pt idx="10636">
                  <c:v>11.618</c:v>
                </c:pt>
                <c:pt idx="10637">
                  <c:v>11.618</c:v>
                </c:pt>
                <c:pt idx="10638">
                  <c:v>11.618</c:v>
                </c:pt>
                <c:pt idx="10639">
                  <c:v>11.618</c:v>
                </c:pt>
                <c:pt idx="10640">
                  <c:v>11.618</c:v>
                </c:pt>
                <c:pt idx="10641">
                  <c:v>11.618</c:v>
                </c:pt>
                <c:pt idx="10642">
                  <c:v>11.618</c:v>
                </c:pt>
                <c:pt idx="10643">
                  <c:v>11.618</c:v>
                </c:pt>
                <c:pt idx="10644">
                  <c:v>11.618</c:v>
                </c:pt>
                <c:pt idx="10645">
                  <c:v>11.618</c:v>
                </c:pt>
                <c:pt idx="10646">
                  <c:v>11.618</c:v>
                </c:pt>
                <c:pt idx="10647">
                  <c:v>11.618</c:v>
                </c:pt>
                <c:pt idx="10648">
                  <c:v>11.618</c:v>
                </c:pt>
                <c:pt idx="10649">
                  <c:v>11.618</c:v>
                </c:pt>
                <c:pt idx="10650">
                  <c:v>11.618</c:v>
                </c:pt>
                <c:pt idx="10651">
                  <c:v>11.618</c:v>
                </c:pt>
                <c:pt idx="10652">
                  <c:v>11.618</c:v>
                </c:pt>
                <c:pt idx="10653">
                  <c:v>11.618</c:v>
                </c:pt>
                <c:pt idx="10654">
                  <c:v>11.618</c:v>
                </c:pt>
                <c:pt idx="10655">
                  <c:v>11.618</c:v>
                </c:pt>
                <c:pt idx="10656">
                  <c:v>11.618</c:v>
                </c:pt>
                <c:pt idx="10657">
                  <c:v>11.656000000000001</c:v>
                </c:pt>
                <c:pt idx="10658">
                  <c:v>11.66</c:v>
                </c:pt>
                <c:pt idx="10659">
                  <c:v>11.66</c:v>
                </c:pt>
                <c:pt idx="10660">
                  <c:v>11.66</c:v>
                </c:pt>
                <c:pt idx="10661">
                  <c:v>11.66</c:v>
                </c:pt>
                <c:pt idx="10662">
                  <c:v>11.66</c:v>
                </c:pt>
                <c:pt idx="10663">
                  <c:v>11.66</c:v>
                </c:pt>
                <c:pt idx="10664">
                  <c:v>11.66</c:v>
                </c:pt>
                <c:pt idx="10665">
                  <c:v>11.66</c:v>
                </c:pt>
                <c:pt idx="10666">
                  <c:v>11.66</c:v>
                </c:pt>
                <c:pt idx="10667">
                  <c:v>11.66</c:v>
                </c:pt>
                <c:pt idx="10668">
                  <c:v>11.66</c:v>
                </c:pt>
                <c:pt idx="10669">
                  <c:v>11.66</c:v>
                </c:pt>
                <c:pt idx="10670">
                  <c:v>11.66</c:v>
                </c:pt>
                <c:pt idx="10671">
                  <c:v>11.66</c:v>
                </c:pt>
                <c:pt idx="10672">
                  <c:v>11.66</c:v>
                </c:pt>
                <c:pt idx="10673">
                  <c:v>11.66</c:v>
                </c:pt>
                <c:pt idx="10674">
                  <c:v>11.66</c:v>
                </c:pt>
                <c:pt idx="10675">
                  <c:v>11.66</c:v>
                </c:pt>
                <c:pt idx="10676">
                  <c:v>11.66</c:v>
                </c:pt>
                <c:pt idx="10677">
                  <c:v>11.66</c:v>
                </c:pt>
                <c:pt idx="10678">
                  <c:v>11.66</c:v>
                </c:pt>
                <c:pt idx="10679">
                  <c:v>11.66</c:v>
                </c:pt>
                <c:pt idx="10680">
                  <c:v>11.66</c:v>
                </c:pt>
                <c:pt idx="10681">
                  <c:v>11.66</c:v>
                </c:pt>
                <c:pt idx="10682">
                  <c:v>11.66</c:v>
                </c:pt>
                <c:pt idx="10683">
                  <c:v>11.66</c:v>
                </c:pt>
                <c:pt idx="10684">
                  <c:v>11.66</c:v>
                </c:pt>
                <c:pt idx="10685">
                  <c:v>11.66</c:v>
                </c:pt>
                <c:pt idx="10686">
                  <c:v>11.66</c:v>
                </c:pt>
                <c:pt idx="10687">
                  <c:v>11.66</c:v>
                </c:pt>
                <c:pt idx="10688">
                  <c:v>11.66</c:v>
                </c:pt>
                <c:pt idx="10689">
                  <c:v>11.66</c:v>
                </c:pt>
                <c:pt idx="10690">
                  <c:v>11.66</c:v>
                </c:pt>
                <c:pt idx="10691">
                  <c:v>11.66</c:v>
                </c:pt>
                <c:pt idx="10692">
                  <c:v>11.66</c:v>
                </c:pt>
                <c:pt idx="10693">
                  <c:v>11.66</c:v>
                </c:pt>
                <c:pt idx="10694">
                  <c:v>11.66</c:v>
                </c:pt>
                <c:pt idx="10695">
                  <c:v>11.66</c:v>
                </c:pt>
                <c:pt idx="10696">
                  <c:v>11.66</c:v>
                </c:pt>
                <c:pt idx="10697">
                  <c:v>11.698</c:v>
                </c:pt>
                <c:pt idx="10698">
                  <c:v>11.698</c:v>
                </c:pt>
                <c:pt idx="10699">
                  <c:v>11.698</c:v>
                </c:pt>
                <c:pt idx="10700">
                  <c:v>11.698</c:v>
                </c:pt>
                <c:pt idx="10701">
                  <c:v>11.698</c:v>
                </c:pt>
                <c:pt idx="10702">
                  <c:v>11.698</c:v>
                </c:pt>
                <c:pt idx="10703">
                  <c:v>11.698</c:v>
                </c:pt>
                <c:pt idx="10704">
                  <c:v>11.698</c:v>
                </c:pt>
                <c:pt idx="10705">
                  <c:v>11.698</c:v>
                </c:pt>
                <c:pt idx="10706">
                  <c:v>11.698</c:v>
                </c:pt>
                <c:pt idx="10707">
                  <c:v>11.698</c:v>
                </c:pt>
                <c:pt idx="10708">
                  <c:v>11.698</c:v>
                </c:pt>
                <c:pt idx="10709">
                  <c:v>11.698</c:v>
                </c:pt>
                <c:pt idx="10710">
                  <c:v>11.698</c:v>
                </c:pt>
                <c:pt idx="10711">
                  <c:v>11.698</c:v>
                </c:pt>
                <c:pt idx="10712">
                  <c:v>11.698</c:v>
                </c:pt>
                <c:pt idx="10713">
                  <c:v>11.698</c:v>
                </c:pt>
                <c:pt idx="10714">
                  <c:v>11.698</c:v>
                </c:pt>
                <c:pt idx="10715">
                  <c:v>11.698</c:v>
                </c:pt>
                <c:pt idx="10716">
                  <c:v>11.698</c:v>
                </c:pt>
                <c:pt idx="10717">
                  <c:v>11.698</c:v>
                </c:pt>
                <c:pt idx="10718">
                  <c:v>11.698</c:v>
                </c:pt>
                <c:pt idx="10719">
                  <c:v>11.698</c:v>
                </c:pt>
                <c:pt idx="10720">
                  <c:v>11.698</c:v>
                </c:pt>
                <c:pt idx="10721">
                  <c:v>11.698</c:v>
                </c:pt>
                <c:pt idx="10722">
                  <c:v>11.698</c:v>
                </c:pt>
                <c:pt idx="10723">
                  <c:v>11.698</c:v>
                </c:pt>
                <c:pt idx="10724">
                  <c:v>11.698</c:v>
                </c:pt>
                <c:pt idx="10725">
                  <c:v>11.698</c:v>
                </c:pt>
                <c:pt idx="10726">
                  <c:v>11.698</c:v>
                </c:pt>
                <c:pt idx="10727">
                  <c:v>11.698</c:v>
                </c:pt>
                <c:pt idx="10728">
                  <c:v>11.698</c:v>
                </c:pt>
                <c:pt idx="10729">
                  <c:v>11.698</c:v>
                </c:pt>
                <c:pt idx="10730">
                  <c:v>11.698</c:v>
                </c:pt>
                <c:pt idx="10731">
                  <c:v>11.698</c:v>
                </c:pt>
                <c:pt idx="10732">
                  <c:v>11.698</c:v>
                </c:pt>
                <c:pt idx="10733">
                  <c:v>11.736000000000001</c:v>
                </c:pt>
                <c:pt idx="10734">
                  <c:v>11.736000000000001</c:v>
                </c:pt>
                <c:pt idx="10735">
                  <c:v>11.736000000000001</c:v>
                </c:pt>
                <c:pt idx="10736">
                  <c:v>11.736000000000001</c:v>
                </c:pt>
                <c:pt idx="10737">
                  <c:v>11.736000000000001</c:v>
                </c:pt>
                <c:pt idx="10738">
                  <c:v>11.736000000000001</c:v>
                </c:pt>
                <c:pt idx="10739">
                  <c:v>11.736000000000001</c:v>
                </c:pt>
                <c:pt idx="10740">
                  <c:v>11.736000000000001</c:v>
                </c:pt>
                <c:pt idx="10741">
                  <c:v>11.736000000000001</c:v>
                </c:pt>
                <c:pt idx="10742">
                  <c:v>11.736000000000001</c:v>
                </c:pt>
                <c:pt idx="10743">
                  <c:v>11.736000000000001</c:v>
                </c:pt>
                <c:pt idx="10744">
                  <c:v>11.736000000000001</c:v>
                </c:pt>
                <c:pt idx="10745">
                  <c:v>11.736000000000001</c:v>
                </c:pt>
                <c:pt idx="10746">
                  <c:v>11.736000000000001</c:v>
                </c:pt>
                <c:pt idx="10747">
                  <c:v>11.736000000000001</c:v>
                </c:pt>
                <c:pt idx="10748">
                  <c:v>11.736000000000001</c:v>
                </c:pt>
                <c:pt idx="10749">
                  <c:v>11.736000000000001</c:v>
                </c:pt>
                <c:pt idx="10750">
                  <c:v>11.736000000000001</c:v>
                </c:pt>
                <c:pt idx="10751">
                  <c:v>11.736000000000001</c:v>
                </c:pt>
                <c:pt idx="10752">
                  <c:v>11.736000000000001</c:v>
                </c:pt>
                <c:pt idx="10753">
                  <c:v>11.736000000000001</c:v>
                </c:pt>
                <c:pt idx="10754">
                  <c:v>11.736000000000001</c:v>
                </c:pt>
                <c:pt idx="10755">
                  <c:v>11.736000000000001</c:v>
                </c:pt>
                <c:pt idx="10756">
                  <c:v>11.736000000000001</c:v>
                </c:pt>
                <c:pt idx="10757">
                  <c:v>11.736000000000001</c:v>
                </c:pt>
                <c:pt idx="10758">
                  <c:v>11.736000000000001</c:v>
                </c:pt>
                <c:pt idx="10759">
                  <c:v>11.736000000000001</c:v>
                </c:pt>
                <c:pt idx="10760">
                  <c:v>11.736000000000001</c:v>
                </c:pt>
                <c:pt idx="10761">
                  <c:v>11.736000000000001</c:v>
                </c:pt>
                <c:pt idx="10762">
                  <c:v>11.736000000000001</c:v>
                </c:pt>
                <c:pt idx="10763">
                  <c:v>11.736000000000001</c:v>
                </c:pt>
                <c:pt idx="10764">
                  <c:v>11.736000000000001</c:v>
                </c:pt>
                <c:pt idx="10765">
                  <c:v>11.736000000000001</c:v>
                </c:pt>
                <c:pt idx="10766">
                  <c:v>11.736000000000001</c:v>
                </c:pt>
                <c:pt idx="10767">
                  <c:v>11.736000000000001</c:v>
                </c:pt>
                <c:pt idx="10768">
                  <c:v>11.736000000000001</c:v>
                </c:pt>
                <c:pt idx="10769">
                  <c:v>11.754</c:v>
                </c:pt>
                <c:pt idx="10770">
                  <c:v>11.773999999999999</c:v>
                </c:pt>
                <c:pt idx="10771">
                  <c:v>11.773999999999999</c:v>
                </c:pt>
                <c:pt idx="10772">
                  <c:v>11.773999999999999</c:v>
                </c:pt>
                <c:pt idx="10773">
                  <c:v>11.773999999999999</c:v>
                </c:pt>
                <c:pt idx="10774">
                  <c:v>11.773999999999999</c:v>
                </c:pt>
                <c:pt idx="10775">
                  <c:v>11.773999999999999</c:v>
                </c:pt>
                <c:pt idx="10776">
                  <c:v>11.773999999999999</c:v>
                </c:pt>
                <c:pt idx="10777">
                  <c:v>11.773999999999999</c:v>
                </c:pt>
                <c:pt idx="10778">
                  <c:v>11.773999999999999</c:v>
                </c:pt>
                <c:pt idx="10779">
                  <c:v>11.773999999999999</c:v>
                </c:pt>
                <c:pt idx="10780">
                  <c:v>11.773999999999999</c:v>
                </c:pt>
                <c:pt idx="10781">
                  <c:v>11.773999999999999</c:v>
                </c:pt>
                <c:pt idx="10782">
                  <c:v>11.773999999999999</c:v>
                </c:pt>
                <c:pt idx="10783">
                  <c:v>11.773999999999999</c:v>
                </c:pt>
                <c:pt idx="10784">
                  <c:v>11.773999999999999</c:v>
                </c:pt>
                <c:pt idx="10785">
                  <c:v>11.773999999999999</c:v>
                </c:pt>
                <c:pt idx="10786">
                  <c:v>11.773999999999999</c:v>
                </c:pt>
                <c:pt idx="10787">
                  <c:v>11.773999999999999</c:v>
                </c:pt>
                <c:pt idx="10788">
                  <c:v>11.773999999999999</c:v>
                </c:pt>
                <c:pt idx="10789">
                  <c:v>11.773999999999999</c:v>
                </c:pt>
                <c:pt idx="10790">
                  <c:v>11.773999999999999</c:v>
                </c:pt>
                <c:pt idx="10791">
                  <c:v>11.773999999999999</c:v>
                </c:pt>
                <c:pt idx="10792">
                  <c:v>11.773999999999999</c:v>
                </c:pt>
                <c:pt idx="10793">
                  <c:v>11.773999999999999</c:v>
                </c:pt>
                <c:pt idx="10794">
                  <c:v>11.773999999999999</c:v>
                </c:pt>
                <c:pt idx="10795">
                  <c:v>11.773999999999999</c:v>
                </c:pt>
                <c:pt idx="10796">
                  <c:v>11.773999999999999</c:v>
                </c:pt>
                <c:pt idx="10797">
                  <c:v>11.773999999999999</c:v>
                </c:pt>
                <c:pt idx="10798">
                  <c:v>11.773999999999999</c:v>
                </c:pt>
                <c:pt idx="10799">
                  <c:v>11.773999999999999</c:v>
                </c:pt>
                <c:pt idx="10800">
                  <c:v>11.773999999999999</c:v>
                </c:pt>
                <c:pt idx="10801">
                  <c:v>11.773999999999999</c:v>
                </c:pt>
                <c:pt idx="10802">
                  <c:v>11.773999999999999</c:v>
                </c:pt>
                <c:pt idx="10803">
                  <c:v>11.773999999999999</c:v>
                </c:pt>
                <c:pt idx="10804">
                  <c:v>11.773999999999999</c:v>
                </c:pt>
                <c:pt idx="10805">
                  <c:v>11.773999999999999</c:v>
                </c:pt>
                <c:pt idx="10806">
                  <c:v>11.792</c:v>
                </c:pt>
                <c:pt idx="10807">
                  <c:v>11.811999999999999</c:v>
                </c:pt>
                <c:pt idx="10808">
                  <c:v>11.811999999999999</c:v>
                </c:pt>
                <c:pt idx="10809">
                  <c:v>11.811999999999999</c:v>
                </c:pt>
                <c:pt idx="10810">
                  <c:v>11.811999999999999</c:v>
                </c:pt>
                <c:pt idx="10811">
                  <c:v>11.811999999999999</c:v>
                </c:pt>
                <c:pt idx="10812">
                  <c:v>11.811999999999999</c:v>
                </c:pt>
                <c:pt idx="10813">
                  <c:v>11.811999999999999</c:v>
                </c:pt>
                <c:pt idx="10814">
                  <c:v>11.811999999999999</c:v>
                </c:pt>
                <c:pt idx="10815">
                  <c:v>11.811999999999999</c:v>
                </c:pt>
                <c:pt idx="10816">
                  <c:v>11.811999999999999</c:v>
                </c:pt>
                <c:pt idx="10817">
                  <c:v>11.811999999999999</c:v>
                </c:pt>
                <c:pt idx="10818">
                  <c:v>11.811999999999999</c:v>
                </c:pt>
                <c:pt idx="10819">
                  <c:v>11.811999999999999</c:v>
                </c:pt>
                <c:pt idx="10820">
                  <c:v>11.811999999999999</c:v>
                </c:pt>
                <c:pt idx="10821">
                  <c:v>11.811999999999999</c:v>
                </c:pt>
                <c:pt idx="10822">
                  <c:v>11.811999999999999</c:v>
                </c:pt>
                <c:pt idx="10823">
                  <c:v>11.811999999999999</c:v>
                </c:pt>
                <c:pt idx="10824">
                  <c:v>11.811999999999999</c:v>
                </c:pt>
                <c:pt idx="10825">
                  <c:v>11.811999999999999</c:v>
                </c:pt>
                <c:pt idx="10826">
                  <c:v>11.811999999999999</c:v>
                </c:pt>
                <c:pt idx="10827">
                  <c:v>11.811999999999999</c:v>
                </c:pt>
                <c:pt idx="10828">
                  <c:v>11.811999999999999</c:v>
                </c:pt>
                <c:pt idx="10829">
                  <c:v>11.811999999999999</c:v>
                </c:pt>
                <c:pt idx="10830">
                  <c:v>11.811999999999999</c:v>
                </c:pt>
                <c:pt idx="10831">
                  <c:v>11.811999999999999</c:v>
                </c:pt>
                <c:pt idx="10832">
                  <c:v>11.811999999999999</c:v>
                </c:pt>
                <c:pt idx="10833">
                  <c:v>11.811999999999999</c:v>
                </c:pt>
                <c:pt idx="10834">
                  <c:v>11.811999999999999</c:v>
                </c:pt>
                <c:pt idx="10835">
                  <c:v>11.811999999999999</c:v>
                </c:pt>
                <c:pt idx="10836">
                  <c:v>11.811999999999999</c:v>
                </c:pt>
                <c:pt idx="10837">
                  <c:v>11.811999999999999</c:v>
                </c:pt>
                <c:pt idx="10838">
                  <c:v>11.811999999999999</c:v>
                </c:pt>
                <c:pt idx="10839">
                  <c:v>11.811999999999999</c:v>
                </c:pt>
                <c:pt idx="10840">
                  <c:v>11.811999999999999</c:v>
                </c:pt>
                <c:pt idx="10841">
                  <c:v>11.811999999999999</c:v>
                </c:pt>
                <c:pt idx="10842">
                  <c:v>11.842000000000001</c:v>
                </c:pt>
                <c:pt idx="10843">
                  <c:v>11.853999999999999</c:v>
                </c:pt>
                <c:pt idx="10844">
                  <c:v>11.853999999999999</c:v>
                </c:pt>
                <c:pt idx="10845">
                  <c:v>11.853999999999999</c:v>
                </c:pt>
                <c:pt idx="10846">
                  <c:v>11.853999999999999</c:v>
                </c:pt>
                <c:pt idx="10847">
                  <c:v>11.853999999999999</c:v>
                </c:pt>
                <c:pt idx="10848">
                  <c:v>11.853999999999999</c:v>
                </c:pt>
                <c:pt idx="10849">
                  <c:v>11.853999999999999</c:v>
                </c:pt>
                <c:pt idx="10850">
                  <c:v>11.853999999999999</c:v>
                </c:pt>
                <c:pt idx="10851">
                  <c:v>11.853999999999999</c:v>
                </c:pt>
                <c:pt idx="10852">
                  <c:v>11.853999999999999</c:v>
                </c:pt>
                <c:pt idx="10853">
                  <c:v>11.853999999999999</c:v>
                </c:pt>
                <c:pt idx="10854">
                  <c:v>11.853999999999999</c:v>
                </c:pt>
                <c:pt idx="10855">
                  <c:v>11.853999999999999</c:v>
                </c:pt>
                <c:pt idx="10856">
                  <c:v>11.853999999999999</c:v>
                </c:pt>
                <c:pt idx="10857">
                  <c:v>11.853999999999999</c:v>
                </c:pt>
                <c:pt idx="10858">
                  <c:v>11.853999999999999</c:v>
                </c:pt>
                <c:pt idx="10859">
                  <c:v>11.853999999999999</c:v>
                </c:pt>
                <c:pt idx="10860">
                  <c:v>11.853999999999999</c:v>
                </c:pt>
                <c:pt idx="10861">
                  <c:v>11.853999999999999</c:v>
                </c:pt>
                <c:pt idx="10862">
                  <c:v>11.853999999999999</c:v>
                </c:pt>
                <c:pt idx="10863">
                  <c:v>11.853999999999999</c:v>
                </c:pt>
                <c:pt idx="10864">
                  <c:v>11.853999999999999</c:v>
                </c:pt>
                <c:pt idx="10865">
                  <c:v>11.853999999999999</c:v>
                </c:pt>
                <c:pt idx="10866">
                  <c:v>11.853999999999999</c:v>
                </c:pt>
                <c:pt idx="10867">
                  <c:v>11.853999999999999</c:v>
                </c:pt>
                <c:pt idx="10868">
                  <c:v>11.853999999999999</c:v>
                </c:pt>
                <c:pt idx="10869">
                  <c:v>11.853999999999999</c:v>
                </c:pt>
                <c:pt idx="10870">
                  <c:v>11.853999999999999</c:v>
                </c:pt>
                <c:pt idx="10871">
                  <c:v>11.853999999999999</c:v>
                </c:pt>
                <c:pt idx="10872">
                  <c:v>11.853999999999999</c:v>
                </c:pt>
                <c:pt idx="10873">
                  <c:v>11.853999999999999</c:v>
                </c:pt>
                <c:pt idx="10874">
                  <c:v>11.853999999999999</c:v>
                </c:pt>
                <c:pt idx="10875">
                  <c:v>11.853999999999999</c:v>
                </c:pt>
                <c:pt idx="10876">
                  <c:v>11.853999999999999</c:v>
                </c:pt>
                <c:pt idx="10877">
                  <c:v>11.853999999999999</c:v>
                </c:pt>
                <c:pt idx="10878">
                  <c:v>11.853999999999999</c:v>
                </c:pt>
                <c:pt idx="10879">
                  <c:v>11.853999999999999</c:v>
                </c:pt>
                <c:pt idx="10880">
                  <c:v>11.853999999999999</c:v>
                </c:pt>
                <c:pt idx="10881">
                  <c:v>11.853999999999999</c:v>
                </c:pt>
                <c:pt idx="10882">
                  <c:v>11.853999999999999</c:v>
                </c:pt>
                <c:pt idx="10883">
                  <c:v>11.89</c:v>
                </c:pt>
                <c:pt idx="10884">
                  <c:v>11.89</c:v>
                </c:pt>
                <c:pt idx="10885">
                  <c:v>11.89</c:v>
                </c:pt>
                <c:pt idx="10886">
                  <c:v>11.89</c:v>
                </c:pt>
                <c:pt idx="10887">
                  <c:v>11.89</c:v>
                </c:pt>
                <c:pt idx="10888">
                  <c:v>11.89</c:v>
                </c:pt>
                <c:pt idx="10889">
                  <c:v>11.89</c:v>
                </c:pt>
                <c:pt idx="10890">
                  <c:v>11.89</c:v>
                </c:pt>
                <c:pt idx="10891">
                  <c:v>11.89</c:v>
                </c:pt>
                <c:pt idx="10892">
                  <c:v>11.89</c:v>
                </c:pt>
                <c:pt idx="10893">
                  <c:v>11.89</c:v>
                </c:pt>
                <c:pt idx="10894">
                  <c:v>11.89</c:v>
                </c:pt>
                <c:pt idx="10895">
                  <c:v>11.89</c:v>
                </c:pt>
                <c:pt idx="10896">
                  <c:v>11.89</c:v>
                </c:pt>
                <c:pt idx="10897">
                  <c:v>11.89</c:v>
                </c:pt>
                <c:pt idx="10898">
                  <c:v>11.89</c:v>
                </c:pt>
                <c:pt idx="10899">
                  <c:v>11.89</c:v>
                </c:pt>
                <c:pt idx="10900">
                  <c:v>11.89</c:v>
                </c:pt>
                <c:pt idx="10901">
                  <c:v>11.89</c:v>
                </c:pt>
                <c:pt idx="10902">
                  <c:v>11.89</c:v>
                </c:pt>
                <c:pt idx="10903">
                  <c:v>11.89</c:v>
                </c:pt>
                <c:pt idx="10904">
                  <c:v>11.89</c:v>
                </c:pt>
                <c:pt idx="10905">
                  <c:v>11.89</c:v>
                </c:pt>
                <c:pt idx="10906">
                  <c:v>11.89</c:v>
                </c:pt>
                <c:pt idx="10907">
                  <c:v>11.89</c:v>
                </c:pt>
                <c:pt idx="10908">
                  <c:v>11.89</c:v>
                </c:pt>
                <c:pt idx="10909">
                  <c:v>11.89</c:v>
                </c:pt>
                <c:pt idx="10910">
                  <c:v>11.89</c:v>
                </c:pt>
                <c:pt idx="10911">
                  <c:v>11.89</c:v>
                </c:pt>
                <c:pt idx="10912">
                  <c:v>11.89</c:v>
                </c:pt>
                <c:pt idx="10913">
                  <c:v>11.89</c:v>
                </c:pt>
                <c:pt idx="10914">
                  <c:v>11.89</c:v>
                </c:pt>
                <c:pt idx="10915">
                  <c:v>11.89</c:v>
                </c:pt>
                <c:pt idx="10916">
                  <c:v>11.89</c:v>
                </c:pt>
                <c:pt idx="10917">
                  <c:v>11.92</c:v>
                </c:pt>
                <c:pt idx="10918">
                  <c:v>11.92</c:v>
                </c:pt>
                <c:pt idx="10919">
                  <c:v>11.92</c:v>
                </c:pt>
                <c:pt idx="10920">
                  <c:v>11.92</c:v>
                </c:pt>
                <c:pt idx="10921">
                  <c:v>11.92</c:v>
                </c:pt>
                <c:pt idx="10922">
                  <c:v>11.92</c:v>
                </c:pt>
                <c:pt idx="10923">
                  <c:v>11.92</c:v>
                </c:pt>
                <c:pt idx="10924">
                  <c:v>11.92</c:v>
                </c:pt>
                <c:pt idx="10925">
                  <c:v>11.92</c:v>
                </c:pt>
                <c:pt idx="10926">
                  <c:v>11.92</c:v>
                </c:pt>
                <c:pt idx="10927">
                  <c:v>11.92</c:v>
                </c:pt>
                <c:pt idx="10928">
                  <c:v>11.92</c:v>
                </c:pt>
                <c:pt idx="10929">
                  <c:v>11.92</c:v>
                </c:pt>
                <c:pt idx="10930">
                  <c:v>11.92</c:v>
                </c:pt>
                <c:pt idx="10931">
                  <c:v>11.92</c:v>
                </c:pt>
                <c:pt idx="10932">
                  <c:v>11.92</c:v>
                </c:pt>
                <c:pt idx="10933">
                  <c:v>11.92</c:v>
                </c:pt>
                <c:pt idx="10934">
                  <c:v>11.92</c:v>
                </c:pt>
                <c:pt idx="10935">
                  <c:v>11.92</c:v>
                </c:pt>
                <c:pt idx="10936">
                  <c:v>11.92</c:v>
                </c:pt>
                <c:pt idx="10937">
                  <c:v>11.92</c:v>
                </c:pt>
                <c:pt idx="10938">
                  <c:v>11.92</c:v>
                </c:pt>
                <c:pt idx="10939">
                  <c:v>11.92</c:v>
                </c:pt>
                <c:pt idx="10940">
                  <c:v>11.92</c:v>
                </c:pt>
                <c:pt idx="10941">
                  <c:v>11.92</c:v>
                </c:pt>
                <c:pt idx="10942">
                  <c:v>11.92</c:v>
                </c:pt>
                <c:pt idx="10943">
                  <c:v>11.92</c:v>
                </c:pt>
                <c:pt idx="10944">
                  <c:v>11.92</c:v>
                </c:pt>
                <c:pt idx="10945">
                  <c:v>11.958</c:v>
                </c:pt>
                <c:pt idx="10946">
                  <c:v>11.958</c:v>
                </c:pt>
                <c:pt idx="10947">
                  <c:v>11.958</c:v>
                </c:pt>
                <c:pt idx="10948">
                  <c:v>11.958</c:v>
                </c:pt>
                <c:pt idx="10949">
                  <c:v>11.958</c:v>
                </c:pt>
                <c:pt idx="10950">
                  <c:v>11.958</c:v>
                </c:pt>
                <c:pt idx="10951">
                  <c:v>11.958</c:v>
                </c:pt>
                <c:pt idx="10952">
                  <c:v>11.958</c:v>
                </c:pt>
                <c:pt idx="10953">
                  <c:v>11.958</c:v>
                </c:pt>
                <c:pt idx="10954">
                  <c:v>11.958</c:v>
                </c:pt>
                <c:pt idx="10955">
                  <c:v>11.958</c:v>
                </c:pt>
                <c:pt idx="10956">
                  <c:v>11.958</c:v>
                </c:pt>
                <c:pt idx="10957">
                  <c:v>11.958</c:v>
                </c:pt>
                <c:pt idx="10958">
                  <c:v>11.958</c:v>
                </c:pt>
                <c:pt idx="10959">
                  <c:v>11.958</c:v>
                </c:pt>
                <c:pt idx="10960">
                  <c:v>11.958</c:v>
                </c:pt>
                <c:pt idx="10961">
                  <c:v>11.958</c:v>
                </c:pt>
                <c:pt idx="10962">
                  <c:v>11.958</c:v>
                </c:pt>
                <c:pt idx="10963">
                  <c:v>11.958</c:v>
                </c:pt>
                <c:pt idx="10964">
                  <c:v>11.958</c:v>
                </c:pt>
                <c:pt idx="10965">
                  <c:v>11.958</c:v>
                </c:pt>
                <c:pt idx="10966">
                  <c:v>11.958</c:v>
                </c:pt>
                <c:pt idx="10967">
                  <c:v>11.958</c:v>
                </c:pt>
                <c:pt idx="10968">
                  <c:v>11.958</c:v>
                </c:pt>
                <c:pt idx="10969">
                  <c:v>11.958</c:v>
                </c:pt>
                <c:pt idx="10970">
                  <c:v>11.958</c:v>
                </c:pt>
                <c:pt idx="10971">
                  <c:v>11.958</c:v>
                </c:pt>
                <c:pt idx="10972">
                  <c:v>11.958</c:v>
                </c:pt>
                <c:pt idx="10973">
                  <c:v>11.958</c:v>
                </c:pt>
                <c:pt idx="10974">
                  <c:v>11.958</c:v>
                </c:pt>
                <c:pt idx="10975">
                  <c:v>11.958</c:v>
                </c:pt>
                <c:pt idx="10976">
                  <c:v>11.958</c:v>
                </c:pt>
                <c:pt idx="10977">
                  <c:v>11.958</c:v>
                </c:pt>
                <c:pt idx="10978">
                  <c:v>11.958</c:v>
                </c:pt>
                <c:pt idx="10979">
                  <c:v>11.958</c:v>
                </c:pt>
                <c:pt idx="10980">
                  <c:v>11.958</c:v>
                </c:pt>
                <c:pt idx="10981">
                  <c:v>11.958</c:v>
                </c:pt>
                <c:pt idx="10982">
                  <c:v>11.972</c:v>
                </c:pt>
                <c:pt idx="10983">
                  <c:v>11.997999999999999</c:v>
                </c:pt>
                <c:pt idx="10984">
                  <c:v>11.997999999999999</c:v>
                </c:pt>
                <c:pt idx="10985">
                  <c:v>11.997999999999999</c:v>
                </c:pt>
                <c:pt idx="10986">
                  <c:v>11.997999999999999</c:v>
                </c:pt>
                <c:pt idx="10987">
                  <c:v>11.997999999999999</c:v>
                </c:pt>
                <c:pt idx="10988">
                  <c:v>11.997999999999999</c:v>
                </c:pt>
                <c:pt idx="10989">
                  <c:v>11.997999999999999</c:v>
                </c:pt>
                <c:pt idx="10990">
                  <c:v>11.997999999999999</c:v>
                </c:pt>
                <c:pt idx="10991">
                  <c:v>11.997999999999999</c:v>
                </c:pt>
                <c:pt idx="10992">
                  <c:v>11.997999999999999</c:v>
                </c:pt>
                <c:pt idx="10993">
                  <c:v>11.997999999999999</c:v>
                </c:pt>
                <c:pt idx="10994">
                  <c:v>11.997999999999999</c:v>
                </c:pt>
                <c:pt idx="10995">
                  <c:v>11.997999999999999</c:v>
                </c:pt>
                <c:pt idx="10996">
                  <c:v>11.997999999999999</c:v>
                </c:pt>
                <c:pt idx="10997">
                  <c:v>11.997999999999999</c:v>
                </c:pt>
                <c:pt idx="10998">
                  <c:v>11.997999999999999</c:v>
                </c:pt>
                <c:pt idx="10999">
                  <c:v>11.997999999999999</c:v>
                </c:pt>
                <c:pt idx="11000">
                  <c:v>11.997999999999999</c:v>
                </c:pt>
                <c:pt idx="11001">
                  <c:v>11.997999999999999</c:v>
                </c:pt>
                <c:pt idx="11002">
                  <c:v>11.997999999999999</c:v>
                </c:pt>
                <c:pt idx="11003">
                  <c:v>11.997999999999999</c:v>
                </c:pt>
                <c:pt idx="11004">
                  <c:v>11.997999999999999</c:v>
                </c:pt>
                <c:pt idx="11005">
                  <c:v>11.997999999999999</c:v>
                </c:pt>
                <c:pt idx="11006">
                  <c:v>11.997999999999999</c:v>
                </c:pt>
                <c:pt idx="11007">
                  <c:v>11.997999999999999</c:v>
                </c:pt>
                <c:pt idx="11008">
                  <c:v>11.997999999999999</c:v>
                </c:pt>
                <c:pt idx="11009">
                  <c:v>11.997999999999999</c:v>
                </c:pt>
                <c:pt idx="11010">
                  <c:v>11.997999999999999</c:v>
                </c:pt>
                <c:pt idx="11011">
                  <c:v>11.997999999999999</c:v>
                </c:pt>
                <c:pt idx="11012">
                  <c:v>11.997999999999999</c:v>
                </c:pt>
                <c:pt idx="11013">
                  <c:v>11.997999999999999</c:v>
                </c:pt>
                <c:pt idx="11014">
                  <c:v>11.997999999999999</c:v>
                </c:pt>
                <c:pt idx="11015">
                  <c:v>11.997999999999999</c:v>
                </c:pt>
                <c:pt idx="11016">
                  <c:v>11.997999999999999</c:v>
                </c:pt>
                <c:pt idx="11017">
                  <c:v>11.997999999999999</c:v>
                </c:pt>
                <c:pt idx="11018">
                  <c:v>11.997999999999999</c:v>
                </c:pt>
                <c:pt idx="11019">
                  <c:v>11.997999999999999</c:v>
                </c:pt>
                <c:pt idx="11020">
                  <c:v>12.038</c:v>
                </c:pt>
                <c:pt idx="11021">
                  <c:v>12.038</c:v>
                </c:pt>
                <c:pt idx="11022">
                  <c:v>12.038</c:v>
                </c:pt>
                <c:pt idx="11023">
                  <c:v>12.038</c:v>
                </c:pt>
                <c:pt idx="11024">
                  <c:v>12.038</c:v>
                </c:pt>
                <c:pt idx="11025">
                  <c:v>12.038</c:v>
                </c:pt>
                <c:pt idx="11026">
                  <c:v>12.038</c:v>
                </c:pt>
                <c:pt idx="11027">
                  <c:v>12.038</c:v>
                </c:pt>
                <c:pt idx="11028">
                  <c:v>12.038</c:v>
                </c:pt>
                <c:pt idx="11029">
                  <c:v>12.038</c:v>
                </c:pt>
                <c:pt idx="11030">
                  <c:v>12.038</c:v>
                </c:pt>
                <c:pt idx="11031">
                  <c:v>12.038</c:v>
                </c:pt>
                <c:pt idx="11032">
                  <c:v>12.038</c:v>
                </c:pt>
                <c:pt idx="11033">
                  <c:v>12.038</c:v>
                </c:pt>
                <c:pt idx="11034">
                  <c:v>12.038</c:v>
                </c:pt>
                <c:pt idx="11035">
                  <c:v>12.038</c:v>
                </c:pt>
                <c:pt idx="11036">
                  <c:v>12.038</c:v>
                </c:pt>
                <c:pt idx="11037">
                  <c:v>12.038</c:v>
                </c:pt>
                <c:pt idx="11038">
                  <c:v>12.038</c:v>
                </c:pt>
                <c:pt idx="11039">
                  <c:v>12.038</c:v>
                </c:pt>
                <c:pt idx="11040">
                  <c:v>12.038</c:v>
                </c:pt>
                <c:pt idx="11041">
                  <c:v>12.038</c:v>
                </c:pt>
                <c:pt idx="11042">
                  <c:v>12.038</c:v>
                </c:pt>
                <c:pt idx="11043">
                  <c:v>12.038</c:v>
                </c:pt>
                <c:pt idx="11044">
                  <c:v>12.038</c:v>
                </c:pt>
                <c:pt idx="11045">
                  <c:v>12.038</c:v>
                </c:pt>
                <c:pt idx="11046">
                  <c:v>12.038</c:v>
                </c:pt>
                <c:pt idx="11047">
                  <c:v>12.038</c:v>
                </c:pt>
                <c:pt idx="11048">
                  <c:v>12.038</c:v>
                </c:pt>
                <c:pt idx="11049">
                  <c:v>12.038</c:v>
                </c:pt>
                <c:pt idx="11050">
                  <c:v>12.038</c:v>
                </c:pt>
                <c:pt idx="11051">
                  <c:v>12.038</c:v>
                </c:pt>
                <c:pt idx="11052">
                  <c:v>12.038</c:v>
                </c:pt>
                <c:pt idx="11053">
                  <c:v>12.038</c:v>
                </c:pt>
                <c:pt idx="11054">
                  <c:v>12.038</c:v>
                </c:pt>
                <c:pt idx="11055">
                  <c:v>12.038</c:v>
                </c:pt>
                <c:pt idx="11056">
                  <c:v>12.038</c:v>
                </c:pt>
                <c:pt idx="11057">
                  <c:v>12.038</c:v>
                </c:pt>
                <c:pt idx="11058">
                  <c:v>12.068</c:v>
                </c:pt>
                <c:pt idx="11059">
                  <c:v>12.076000000000001</c:v>
                </c:pt>
                <c:pt idx="11060">
                  <c:v>12.076000000000001</c:v>
                </c:pt>
                <c:pt idx="11061">
                  <c:v>12.076000000000001</c:v>
                </c:pt>
                <c:pt idx="11062">
                  <c:v>12.076000000000001</c:v>
                </c:pt>
                <c:pt idx="11063">
                  <c:v>12.076000000000001</c:v>
                </c:pt>
                <c:pt idx="11064">
                  <c:v>12.076000000000001</c:v>
                </c:pt>
                <c:pt idx="11065">
                  <c:v>12.076000000000001</c:v>
                </c:pt>
                <c:pt idx="11066">
                  <c:v>12.076000000000001</c:v>
                </c:pt>
                <c:pt idx="11067">
                  <c:v>12.076000000000001</c:v>
                </c:pt>
                <c:pt idx="11068">
                  <c:v>12.076000000000001</c:v>
                </c:pt>
                <c:pt idx="11069">
                  <c:v>12.076000000000001</c:v>
                </c:pt>
                <c:pt idx="11070">
                  <c:v>12.076000000000001</c:v>
                </c:pt>
                <c:pt idx="11071">
                  <c:v>12.076000000000001</c:v>
                </c:pt>
                <c:pt idx="11072">
                  <c:v>12.076000000000001</c:v>
                </c:pt>
                <c:pt idx="11073">
                  <c:v>12.076000000000001</c:v>
                </c:pt>
                <c:pt idx="11074">
                  <c:v>12.076000000000001</c:v>
                </c:pt>
                <c:pt idx="11075">
                  <c:v>12.076000000000001</c:v>
                </c:pt>
                <c:pt idx="11076">
                  <c:v>12.076000000000001</c:v>
                </c:pt>
                <c:pt idx="11077">
                  <c:v>12.076000000000001</c:v>
                </c:pt>
                <c:pt idx="11078">
                  <c:v>12.076000000000001</c:v>
                </c:pt>
                <c:pt idx="11079">
                  <c:v>12.076000000000001</c:v>
                </c:pt>
                <c:pt idx="11080">
                  <c:v>12.076000000000001</c:v>
                </c:pt>
                <c:pt idx="11081">
                  <c:v>12.076000000000001</c:v>
                </c:pt>
                <c:pt idx="11082">
                  <c:v>12.076000000000001</c:v>
                </c:pt>
                <c:pt idx="11083">
                  <c:v>12.076000000000001</c:v>
                </c:pt>
                <c:pt idx="11084">
                  <c:v>12.076000000000001</c:v>
                </c:pt>
                <c:pt idx="11085">
                  <c:v>12.076000000000001</c:v>
                </c:pt>
                <c:pt idx="11086">
                  <c:v>12.076000000000001</c:v>
                </c:pt>
                <c:pt idx="11087">
                  <c:v>12.076000000000001</c:v>
                </c:pt>
                <c:pt idx="11088">
                  <c:v>12.076000000000001</c:v>
                </c:pt>
                <c:pt idx="11089">
                  <c:v>12.076000000000001</c:v>
                </c:pt>
                <c:pt idx="11090">
                  <c:v>12.076000000000001</c:v>
                </c:pt>
                <c:pt idx="11091">
                  <c:v>12.076000000000001</c:v>
                </c:pt>
                <c:pt idx="11092">
                  <c:v>12.076000000000001</c:v>
                </c:pt>
                <c:pt idx="11093">
                  <c:v>12.076000000000001</c:v>
                </c:pt>
                <c:pt idx="11094">
                  <c:v>12.076000000000001</c:v>
                </c:pt>
                <c:pt idx="11095">
                  <c:v>12.114000000000001</c:v>
                </c:pt>
                <c:pt idx="11096">
                  <c:v>12.114000000000001</c:v>
                </c:pt>
                <c:pt idx="11097">
                  <c:v>12.114000000000001</c:v>
                </c:pt>
                <c:pt idx="11098">
                  <c:v>12.114000000000001</c:v>
                </c:pt>
                <c:pt idx="11099">
                  <c:v>12.114000000000001</c:v>
                </c:pt>
                <c:pt idx="11100">
                  <c:v>12.114000000000001</c:v>
                </c:pt>
                <c:pt idx="11101">
                  <c:v>12.114000000000001</c:v>
                </c:pt>
                <c:pt idx="11102">
                  <c:v>12.114000000000001</c:v>
                </c:pt>
                <c:pt idx="11103">
                  <c:v>12.114000000000001</c:v>
                </c:pt>
                <c:pt idx="11104">
                  <c:v>12.114000000000001</c:v>
                </c:pt>
                <c:pt idx="11105">
                  <c:v>12.114000000000001</c:v>
                </c:pt>
                <c:pt idx="11106">
                  <c:v>12.114000000000001</c:v>
                </c:pt>
                <c:pt idx="11107">
                  <c:v>12.114000000000001</c:v>
                </c:pt>
                <c:pt idx="11108">
                  <c:v>12.114000000000001</c:v>
                </c:pt>
                <c:pt idx="11109">
                  <c:v>12.114000000000001</c:v>
                </c:pt>
                <c:pt idx="11110">
                  <c:v>12.114000000000001</c:v>
                </c:pt>
                <c:pt idx="11111">
                  <c:v>12.114000000000001</c:v>
                </c:pt>
                <c:pt idx="11112">
                  <c:v>12.114000000000001</c:v>
                </c:pt>
                <c:pt idx="11113">
                  <c:v>12.114000000000001</c:v>
                </c:pt>
                <c:pt idx="11114">
                  <c:v>12.114000000000001</c:v>
                </c:pt>
                <c:pt idx="11115">
                  <c:v>12.114000000000001</c:v>
                </c:pt>
                <c:pt idx="11116">
                  <c:v>12.114000000000001</c:v>
                </c:pt>
                <c:pt idx="11117">
                  <c:v>12.114000000000001</c:v>
                </c:pt>
                <c:pt idx="11118">
                  <c:v>12.114000000000001</c:v>
                </c:pt>
                <c:pt idx="11119">
                  <c:v>12.114000000000001</c:v>
                </c:pt>
                <c:pt idx="11120">
                  <c:v>12.114000000000001</c:v>
                </c:pt>
                <c:pt idx="11121">
                  <c:v>12.114000000000001</c:v>
                </c:pt>
                <c:pt idx="11122">
                  <c:v>12.114000000000001</c:v>
                </c:pt>
                <c:pt idx="11123">
                  <c:v>12.114000000000001</c:v>
                </c:pt>
                <c:pt idx="11124">
                  <c:v>12.114000000000001</c:v>
                </c:pt>
                <c:pt idx="11125">
                  <c:v>12.114000000000001</c:v>
                </c:pt>
                <c:pt idx="11126">
                  <c:v>12.114000000000001</c:v>
                </c:pt>
                <c:pt idx="11127">
                  <c:v>12.114000000000001</c:v>
                </c:pt>
                <c:pt idx="11128">
                  <c:v>12.114000000000001</c:v>
                </c:pt>
                <c:pt idx="11129">
                  <c:v>12.114000000000001</c:v>
                </c:pt>
                <c:pt idx="11130">
                  <c:v>12.114000000000001</c:v>
                </c:pt>
                <c:pt idx="11131">
                  <c:v>12.114000000000001</c:v>
                </c:pt>
                <c:pt idx="11132">
                  <c:v>12.114000000000001</c:v>
                </c:pt>
                <c:pt idx="11133">
                  <c:v>12.114000000000001</c:v>
                </c:pt>
                <c:pt idx="11134">
                  <c:v>12.114000000000001</c:v>
                </c:pt>
                <c:pt idx="11135">
                  <c:v>12.138</c:v>
                </c:pt>
                <c:pt idx="11136">
                  <c:v>12.156000000000001</c:v>
                </c:pt>
                <c:pt idx="11137">
                  <c:v>12.156000000000001</c:v>
                </c:pt>
                <c:pt idx="11138">
                  <c:v>12.156000000000001</c:v>
                </c:pt>
                <c:pt idx="11139">
                  <c:v>12.156000000000001</c:v>
                </c:pt>
                <c:pt idx="11140">
                  <c:v>12.156000000000001</c:v>
                </c:pt>
                <c:pt idx="11141">
                  <c:v>12.156000000000001</c:v>
                </c:pt>
                <c:pt idx="11142">
                  <c:v>12.156000000000001</c:v>
                </c:pt>
                <c:pt idx="11143">
                  <c:v>12.156000000000001</c:v>
                </c:pt>
                <c:pt idx="11144">
                  <c:v>12.156000000000001</c:v>
                </c:pt>
                <c:pt idx="11145">
                  <c:v>12.156000000000001</c:v>
                </c:pt>
                <c:pt idx="11146">
                  <c:v>12.156000000000001</c:v>
                </c:pt>
                <c:pt idx="11147">
                  <c:v>12.156000000000001</c:v>
                </c:pt>
                <c:pt idx="11148">
                  <c:v>12.156000000000001</c:v>
                </c:pt>
                <c:pt idx="11149">
                  <c:v>12.156000000000001</c:v>
                </c:pt>
                <c:pt idx="11150">
                  <c:v>12.156000000000001</c:v>
                </c:pt>
                <c:pt idx="11151">
                  <c:v>12.156000000000001</c:v>
                </c:pt>
                <c:pt idx="11152">
                  <c:v>12.156000000000001</c:v>
                </c:pt>
                <c:pt idx="11153">
                  <c:v>12.156000000000001</c:v>
                </c:pt>
                <c:pt idx="11154">
                  <c:v>12.156000000000001</c:v>
                </c:pt>
                <c:pt idx="11155">
                  <c:v>12.156000000000001</c:v>
                </c:pt>
                <c:pt idx="11156">
                  <c:v>12.156000000000001</c:v>
                </c:pt>
                <c:pt idx="11157">
                  <c:v>12.156000000000001</c:v>
                </c:pt>
                <c:pt idx="11158">
                  <c:v>12.156000000000001</c:v>
                </c:pt>
                <c:pt idx="11159">
                  <c:v>12.156000000000001</c:v>
                </c:pt>
                <c:pt idx="11160">
                  <c:v>12.156000000000001</c:v>
                </c:pt>
                <c:pt idx="11161">
                  <c:v>12.156000000000001</c:v>
                </c:pt>
                <c:pt idx="11162">
                  <c:v>12.156000000000001</c:v>
                </c:pt>
                <c:pt idx="11163">
                  <c:v>12.156000000000001</c:v>
                </c:pt>
                <c:pt idx="11164">
                  <c:v>12.156000000000001</c:v>
                </c:pt>
                <c:pt idx="11165">
                  <c:v>12.156000000000001</c:v>
                </c:pt>
                <c:pt idx="11166">
                  <c:v>12.156000000000001</c:v>
                </c:pt>
                <c:pt idx="11167">
                  <c:v>12.156000000000001</c:v>
                </c:pt>
                <c:pt idx="11168">
                  <c:v>12.156000000000001</c:v>
                </c:pt>
                <c:pt idx="11169">
                  <c:v>12.156000000000001</c:v>
                </c:pt>
                <c:pt idx="11170">
                  <c:v>12.196</c:v>
                </c:pt>
                <c:pt idx="11171">
                  <c:v>12.196</c:v>
                </c:pt>
                <c:pt idx="11172">
                  <c:v>12.196</c:v>
                </c:pt>
                <c:pt idx="11173">
                  <c:v>12.196</c:v>
                </c:pt>
                <c:pt idx="11174">
                  <c:v>12.196</c:v>
                </c:pt>
                <c:pt idx="11175">
                  <c:v>12.196</c:v>
                </c:pt>
                <c:pt idx="11176">
                  <c:v>12.196</c:v>
                </c:pt>
                <c:pt idx="11177">
                  <c:v>12.196</c:v>
                </c:pt>
                <c:pt idx="11178">
                  <c:v>12.196</c:v>
                </c:pt>
                <c:pt idx="11179">
                  <c:v>12.196</c:v>
                </c:pt>
                <c:pt idx="11180">
                  <c:v>12.196</c:v>
                </c:pt>
                <c:pt idx="11181">
                  <c:v>12.196</c:v>
                </c:pt>
                <c:pt idx="11182">
                  <c:v>12.196</c:v>
                </c:pt>
                <c:pt idx="11183">
                  <c:v>12.196</c:v>
                </c:pt>
                <c:pt idx="11184">
                  <c:v>12.196</c:v>
                </c:pt>
                <c:pt idx="11185">
                  <c:v>12.196</c:v>
                </c:pt>
                <c:pt idx="11186">
                  <c:v>12.196</c:v>
                </c:pt>
                <c:pt idx="11187">
                  <c:v>12.196</c:v>
                </c:pt>
                <c:pt idx="11188">
                  <c:v>12.196</c:v>
                </c:pt>
                <c:pt idx="11189">
                  <c:v>12.196</c:v>
                </c:pt>
                <c:pt idx="11190">
                  <c:v>12.196</c:v>
                </c:pt>
                <c:pt idx="11191">
                  <c:v>12.196</c:v>
                </c:pt>
                <c:pt idx="11192">
                  <c:v>12.196</c:v>
                </c:pt>
                <c:pt idx="11193">
                  <c:v>12.196</c:v>
                </c:pt>
                <c:pt idx="11194">
                  <c:v>12.196</c:v>
                </c:pt>
                <c:pt idx="11195">
                  <c:v>12.196</c:v>
                </c:pt>
                <c:pt idx="11196">
                  <c:v>12.196</c:v>
                </c:pt>
                <c:pt idx="11197">
                  <c:v>12.196</c:v>
                </c:pt>
                <c:pt idx="11198">
                  <c:v>12.196</c:v>
                </c:pt>
                <c:pt idx="11199">
                  <c:v>12.196</c:v>
                </c:pt>
                <c:pt idx="11200">
                  <c:v>12.196</c:v>
                </c:pt>
                <c:pt idx="11201">
                  <c:v>12.196</c:v>
                </c:pt>
                <c:pt idx="11202">
                  <c:v>12.196</c:v>
                </c:pt>
                <c:pt idx="11203">
                  <c:v>12.196</c:v>
                </c:pt>
                <c:pt idx="11204">
                  <c:v>12.196</c:v>
                </c:pt>
                <c:pt idx="11205">
                  <c:v>12.196</c:v>
                </c:pt>
                <c:pt idx="11206">
                  <c:v>12.224</c:v>
                </c:pt>
                <c:pt idx="11207">
                  <c:v>12.236000000000001</c:v>
                </c:pt>
                <c:pt idx="11208">
                  <c:v>12.236000000000001</c:v>
                </c:pt>
                <c:pt idx="11209">
                  <c:v>12.236000000000001</c:v>
                </c:pt>
                <c:pt idx="11210">
                  <c:v>12.236000000000001</c:v>
                </c:pt>
                <c:pt idx="11211">
                  <c:v>12.236000000000001</c:v>
                </c:pt>
                <c:pt idx="11212">
                  <c:v>12.236000000000001</c:v>
                </c:pt>
                <c:pt idx="11213">
                  <c:v>12.236000000000001</c:v>
                </c:pt>
                <c:pt idx="11214">
                  <c:v>12.236000000000001</c:v>
                </c:pt>
                <c:pt idx="11215">
                  <c:v>12.236000000000001</c:v>
                </c:pt>
                <c:pt idx="11216">
                  <c:v>12.236000000000001</c:v>
                </c:pt>
                <c:pt idx="11217">
                  <c:v>12.236000000000001</c:v>
                </c:pt>
                <c:pt idx="11218">
                  <c:v>12.236000000000001</c:v>
                </c:pt>
                <c:pt idx="11219">
                  <c:v>12.236000000000001</c:v>
                </c:pt>
                <c:pt idx="11220">
                  <c:v>12.236000000000001</c:v>
                </c:pt>
                <c:pt idx="11221">
                  <c:v>12.236000000000001</c:v>
                </c:pt>
                <c:pt idx="11222">
                  <c:v>12.236000000000001</c:v>
                </c:pt>
                <c:pt idx="11223">
                  <c:v>12.236000000000001</c:v>
                </c:pt>
                <c:pt idx="11224">
                  <c:v>12.236000000000001</c:v>
                </c:pt>
                <c:pt idx="11225">
                  <c:v>12.236000000000001</c:v>
                </c:pt>
                <c:pt idx="11226">
                  <c:v>12.236000000000001</c:v>
                </c:pt>
                <c:pt idx="11227">
                  <c:v>12.236000000000001</c:v>
                </c:pt>
                <c:pt idx="11228">
                  <c:v>12.236000000000001</c:v>
                </c:pt>
                <c:pt idx="11229">
                  <c:v>12.236000000000001</c:v>
                </c:pt>
                <c:pt idx="11230">
                  <c:v>12.236000000000001</c:v>
                </c:pt>
                <c:pt idx="11231">
                  <c:v>12.236000000000001</c:v>
                </c:pt>
                <c:pt idx="11232">
                  <c:v>12.236000000000001</c:v>
                </c:pt>
                <c:pt idx="11233">
                  <c:v>12.236000000000001</c:v>
                </c:pt>
                <c:pt idx="11234">
                  <c:v>12.236000000000001</c:v>
                </c:pt>
                <c:pt idx="11235">
                  <c:v>12.236000000000001</c:v>
                </c:pt>
                <c:pt idx="11236">
                  <c:v>12.236000000000001</c:v>
                </c:pt>
                <c:pt idx="11237">
                  <c:v>12.236000000000001</c:v>
                </c:pt>
                <c:pt idx="11238">
                  <c:v>12.236000000000001</c:v>
                </c:pt>
                <c:pt idx="11239">
                  <c:v>12.236000000000001</c:v>
                </c:pt>
                <c:pt idx="11240">
                  <c:v>12.236000000000001</c:v>
                </c:pt>
                <c:pt idx="11241">
                  <c:v>12.236000000000001</c:v>
                </c:pt>
                <c:pt idx="11242">
                  <c:v>12.236000000000001</c:v>
                </c:pt>
                <c:pt idx="11243">
                  <c:v>12.236000000000001</c:v>
                </c:pt>
                <c:pt idx="11244">
                  <c:v>12.244</c:v>
                </c:pt>
                <c:pt idx="11245">
                  <c:v>12.278</c:v>
                </c:pt>
                <c:pt idx="11246">
                  <c:v>12.278</c:v>
                </c:pt>
                <c:pt idx="11247">
                  <c:v>12.278</c:v>
                </c:pt>
                <c:pt idx="11248">
                  <c:v>12.278</c:v>
                </c:pt>
                <c:pt idx="11249">
                  <c:v>12.278</c:v>
                </c:pt>
                <c:pt idx="11250">
                  <c:v>12.278</c:v>
                </c:pt>
                <c:pt idx="11251">
                  <c:v>12.278</c:v>
                </c:pt>
                <c:pt idx="11252">
                  <c:v>12.278</c:v>
                </c:pt>
                <c:pt idx="11253">
                  <c:v>12.278</c:v>
                </c:pt>
                <c:pt idx="11254">
                  <c:v>12.278</c:v>
                </c:pt>
                <c:pt idx="11255">
                  <c:v>12.278</c:v>
                </c:pt>
                <c:pt idx="11256">
                  <c:v>12.278</c:v>
                </c:pt>
                <c:pt idx="11257">
                  <c:v>12.278</c:v>
                </c:pt>
                <c:pt idx="11258">
                  <c:v>12.278</c:v>
                </c:pt>
                <c:pt idx="11259">
                  <c:v>12.278</c:v>
                </c:pt>
                <c:pt idx="11260">
                  <c:v>12.278</c:v>
                </c:pt>
                <c:pt idx="11261">
                  <c:v>12.278</c:v>
                </c:pt>
                <c:pt idx="11262">
                  <c:v>12.278</c:v>
                </c:pt>
                <c:pt idx="11263">
                  <c:v>12.278</c:v>
                </c:pt>
                <c:pt idx="11264">
                  <c:v>12.278</c:v>
                </c:pt>
                <c:pt idx="11265">
                  <c:v>12.278</c:v>
                </c:pt>
                <c:pt idx="11266">
                  <c:v>12.278</c:v>
                </c:pt>
                <c:pt idx="11267">
                  <c:v>12.278</c:v>
                </c:pt>
                <c:pt idx="11268">
                  <c:v>12.278</c:v>
                </c:pt>
                <c:pt idx="11269">
                  <c:v>12.278</c:v>
                </c:pt>
                <c:pt idx="11270">
                  <c:v>12.278</c:v>
                </c:pt>
                <c:pt idx="11271">
                  <c:v>12.278</c:v>
                </c:pt>
                <c:pt idx="11272">
                  <c:v>12.278</c:v>
                </c:pt>
                <c:pt idx="11273">
                  <c:v>12.278</c:v>
                </c:pt>
                <c:pt idx="11274">
                  <c:v>12.278</c:v>
                </c:pt>
                <c:pt idx="11275">
                  <c:v>12.278</c:v>
                </c:pt>
                <c:pt idx="11276">
                  <c:v>12.278</c:v>
                </c:pt>
                <c:pt idx="11277">
                  <c:v>12.278</c:v>
                </c:pt>
                <c:pt idx="11278">
                  <c:v>12.278</c:v>
                </c:pt>
                <c:pt idx="11279">
                  <c:v>12.278</c:v>
                </c:pt>
                <c:pt idx="11280">
                  <c:v>12.278</c:v>
                </c:pt>
                <c:pt idx="11281">
                  <c:v>12.278</c:v>
                </c:pt>
                <c:pt idx="11282">
                  <c:v>12.278</c:v>
                </c:pt>
                <c:pt idx="11283">
                  <c:v>12.278</c:v>
                </c:pt>
                <c:pt idx="11284">
                  <c:v>12.305999999999999</c:v>
                </c:pt>
                <c:pt idx="11285">
                  <c:v>12.32</c:v>
                </c:pt>
                <c:pt idx="11286">
                  <c:v>12.32</c:v>
                </c:pt>
                <c:pt idx="11287">
                  <c:v>12.32</c:v>
                </c:pt>
                <c:pt idx="11288">
                  <c:v>12.32</c:v>
                </c:pt>
                <c:pt idx="11289">
                  <c:v>12.32</c:v>
                </c:pt>
                <c:pt idx="11290">
                  <c:v>12.32</c:v>
                </c:pt>
                <c:pt idx="11291">
                  <c:v>12.32</c:v>
                </c:pt>
                <c:pt idx="11292">
                  <c:v>12.32</c:v>
                </c:pt>
                <c:pt idx="11293">
                  <c:v>12.32</c:v>
                </c:pt>
                <c:pt idx="11294">
                  <c:v>12.32</c:v>
                </c:pt>
                <c:pt idx="11295">
                  <c:v>12.32</c:v>
                </c:pt>
                <c:pt idx="11296">
                  <c:v>12.32</c:v>
                </c:pt>
                <c:pt idx="11297">
                  <c:v>12.32</c:v>
                </c:pt>
                <c:pt idx="11298">
                  <c:v>12.32</c:v>
                </c:pt>
                <c:pt idx="11299">
                  <c:v>12.32</c:v>
                </c:pt>
                <c:pt idx="11300">
                  <c:v>12.32</c:v>
                </c:pt>
                <c:pt idx="11301">
                  <c:v>12.32</c:v>
                </c:pt>
                <c:pt idx="11302">
                  <c:v>12.32</c:v>
                </c:pt>
                <c:pt idx="11303">
                  <c:v>12.32</c:v>
                </c:pt>
                <c:pt idx="11304">
                  <c:v>12.32</c:v>
                </c:pt>
                <c:pt idx="11305">
                  <c:v>12.32</c:v>
                </c:pt>
                <c:pt idx="11306">
                  <c:v>12.32</c:v>
                </c:pt>
                <c:pt idx="11307">
                  <c:v>12.32</c:v>
                </c:pt>
                <c:pt idx="11308">
                  <c:v>12.32</c:v>
                </c:pt>
                <c:pt idx="11309">
                  <c:v>12.32</c:v>
                </c:pt>
                <c:pt idx="11310">
                  <c:v>12.32</c:v>
                </c:pt>
                <c:pt idx="11311">
                  <c:v>12.32</c:v>
                </c:pt>
                <c:pt idx="11312">
                  <c:v>12.32</c:v>
                </c:pt>
                <c:pt idx="11313">
                  <c:v>12.32</c:v>
                </c:pt>
                <c:pt idx="11314">
                  <c:v>12.32</c:v>
                </c:pt>
                <c:pt idx="11315">
                  <c:v>12.32</c:v>
                </c:pt>
                <c:pt idx="11316">
                  <c:v>12.32</c:v>
                </c:pt>
                <c:pt idx="11317">
                  <c:v>12.32</c:v>
                </c:pt>
                <c:pt idx="11318">
                  <c:v>12.32</c:v>
                </c:pt>
                <c:pt idx="11319">
                  <c:v>12.32</c:v>
                </c:pt>
                <c:pt idx="11320">
                  <c:v>12.32</c:v>
                </c:pt>
                <c:pt idx="11321">
                  <c:v>12.32</c:v>
                </c:pt>
                <c:pt idx="11322">
                  <c:v>12.32</c:v>
                </c:pt>
                <c:pt idx="11323">
                  <c:v>12.32</c:v>
                </c:pt>
                <c:pt idx="11324">
                  <c:v>12.321999999999999</c:v>
                </c:pt>
                <c:pt idx="11325">
                  <c:v>12.36</c:v>
                </c:pt>
                <c:pt idx="11326">
                  <c:v>12.36</c:v>
                </c:pt>
                <c:pt idx="11327">
                  <c:v>12.36</c:v>
                </c:pt>
                <c:pt idx="11328">
                  <c:v>12.36</c:v>
                </c:pt>
                <c:pt idx="11329">
                  <c:v>12.36</c:v>
                </c:pt>
                <c:pt idx="11330">
                  <c:v>12.36</c:v>
                </c:pt>
                <c:pt idx="11331">
                  <c:v>12.36</c:v>
                </c:pt>
                <c:pt idx="11332">
                  <c:v>12.36</c:v>
                </c:pt>
                <c:pt idx="11333">
                  <c:v>12.36</c:v>
                </c:pt>
                <c:pt idx="11334">
                  <c:v>12.36</c:v>
                </c:pt>
                <c:pt idx="11335">
                  <c:v>12.36</c:v>
                </c:pt>
                <c:pt idx="11336">
                  <c:v>12.36</c:v>
                </c:pt>
                <c:pt idx="11337">
                  <c:v>12.36</c:v>
                </c:pt>
                <c:pt idx="11338">
                  <c:v>12.36</c:v>
                </c:pt>
                <c:pt idx="11339">
                  <c:v>12.36</c:v>
                </c:pt>
                <c:pt idx="11340">
                  <c:v>12.36</c:v>
                </c:pt>
                <c:pt idx="11341">
                  <c:v>12.36</c:v>
                </c:pt>
                <c:pt idx="11342">
                  <c:v>12.36</c:v>
                </c:pt>
                <c:pt idx="11343">
                  <c:v>12.36</c:v>
                </c:pt>
                <c:pt idx="11344">
                  <c:v>12.36</c:v>
                </c:pt>
                <c:pt idx="11345">
                  <c:v>12.36</c:v>
                </c:pt>
                <c:pt idx="11346">
                  <c:v>12.36</c:v>
                </c:pt>
                <c:pt idx="11347">
                  <c:v>12.36</c:v>
                </c:pt>
                <c:pt idx="11348">
                  <c:v>12.36</c:v>
                </c:pt>
                <c:pt idx="11349">
                  <c:v>12.36</c:v>
                </c:pt>
                <c:pt idx="11350">
                  <c:v>12.36</c:v>
                </c:pt>
                <c:pt idx="11351">
                  <c:v>12.36</c:v>
                </c:pt>
                <c:pt idx="11352">
                  <c:v>12.36</c:v>
                </c:pt>
                <c:pt idx="11353">
                  <c:v>12.36</c:v>
                </c:pt>
                <c:pt idx="11354">
                  <c:v>12.36</c:v>
                </c:pt>
                <c:pt idx="11355">
                  <c:v>12.36</c:v>
                </c:pt>
                <c:pt idx="11356">
                  <c:v>12.36</c:v>
                </c:pt>
                <c:pt idx="11357">
                  <c:v>12.36</c:v>
                </c:pt>
                <c:pt idx="11358">
                  <c:v>12.36</c:v>
                </c:pt>
                <c:pt idx="11359">
                  <c:v>12.36</c:v>
                </c:pt>
                <c:pt idx="11360">
                  <c:v>12.36</c:v>
                </c:pt>
                <c:pt idx="11361">
                  <c:v>12.36</c:v>
                </c:pt>
                <c:pt idx="11362">
                  <c:v>12.36</c:v>
                </c:pt>
                <c:pt idx="11363">
                  <c:v>12.391999999999999</c:v>
                </c:pt>
                <c:pt idx="11364">
                  <c:v>12.401999999999999</c:v>
                </c:pt>
                <c:pt idx="11365">
                  <c:v>12.401999999999999</c:v>
                </c:pt>
                <c:pt idx="11366">
                  <c:v>12.401999999999999</c:v>
                </c:pt>
                <c:pt idx="11367">
                  <c:v>12.401999999999999</c:v>
                </c:pt>
                <c:pt idx="11368">
                  <c:v>12.401999999999999</c:v>
                </c:pt>
                <c:pt idx="11369">
                  <c:v>12.401999999999999</c:v>
                </c:pt>
                <c:pt idx="11370">
                  <c:v>12.401999999999999</c:v>
                </c:pt>
                <c:pt idx="11371">
                  <c:v>12.401999999999999</c:v>
                </c:pt>
                <c:pt idx="11372">
                  <c:v>12.401999999999999</c:v>
                </c:pt>
                <c:pt idx="11373">
                  <c:v>12.401999999999999</c:v>
                </c:pt>
                <c:pt idx="11374">
                  <c:v>12.401999999999999</c:v>
                </c:pt>
                <c:pt idx="11375">
                  <c:v>12.401999999999999</c:v>
                </c:pt>
                <c:pt idx="11376">
                  <c:v>12.401999999999999</c:v>
                </c:pt>
                <c:pt idx="11377">
                  <c:v>12.401999999999999</c:v>
                </c:pt>
                <c:pt idx="11378">
                  <c:v>12.401999999999999</c:v>
                </c:pt>
                <c:pt idx="11379">
                  <c:v>12.401999999999999</c:v>
                </c:pt>
                <c:pt idx="11380">
                  <c:v>12.401999999999999</c:v>
                </c:pt>
                <c:pt idx="11381">
                  <c:v>12.401999999999999</c:v>
                </c:pt>
                <c:pt idx="11382">
                  <c:v>12.401999999999999</c:v>
                </c:pt>
                <c:pt idx="11383">
                  <c:v>12.401999999999999</c:v>
                </c:pt>
                <c:pt idx="11384">
                  <c:v>12.401999999999999</c:v>
                </c:pt>
                <c:pt idx="11385">
                  <c:v>12.401999999999999</c:v>
                </c:pt>
                <c:pt idx="11386">
                  <c:v>12.401999999999999</c:v>
                </c:pt>
                <c:pt idx="11387">
                  <c:v>12.401999999999999</c:v>
                </c:pt>
                <c:pt idx="11388">
                  <c:v>12.401999999999999</c:v>
                </c:pt>
                <c:pt idx="11389">
                  <c:v>12.401999999999999</c:v>
                </c:pt>
                <c:pt idx="11390">
                  <c:v>12.401999999999999</c:v>
                </c:pt>
                <c:pt idx="11391">
                  <c:v>12.401999999999999</c:v>
                </c:pt>
                <c:pt idx="11392">
                  <c:v>12.401999999999999</c:v>
                </c:pt>
                <c:pt idx="11393">
                  <c:v>12.401999999999999</c:v>
                </c:pt>
                <c:pt idx="11394">
                  <c:v>12.401999999999999</c:v>
                </c:pt>
                <c:pt idx="11395">
                  <c:v>12.401999999999999</c:v>
                </c:pt>
                <c:pt idx="11396">
                  <c:v>12.401999999999999</c:v>
                </c:pt>
                <c:pt idx="11397">
                  <c:v>12.401999999999999</c:v>
                </c:pt>
                <c:pt idx="11398">
                  <c:v>12.401999999999999</c:v>
                </c:pt>
                <c:pt idx="11399">
                  <c:v>12.401999999999999</c:v>
                </c:pt>
                <c:pt idx="11400">
                  <c:v>12.401999999999999</c:v>
                </c:pt>
                <c:pt idx="11401">
                  <c:v>12.401999999999999</c:v>
                </c:pt>
                <c:pt idx="11402">
                  <c:v>12.401999999999999</c:v>
                </c:pt>
                <c:pt idx="11403">
                  <c:v>12.401999999999999</c:v>
                </c:pt>
                <c:pt idx="11404">
                  <c:v>12.401999999999999</c:v>
                </c:pt>
                <c:pt idx="11405">
                  <c:v>12.422000000000001</c:v>
                </c:pt>
                <c:pt idx="11406">
                  <c:v>12.442</c:v>
                </c:pt>
                <c:pt idx="11407">
                  <c:v>12.442</c:v>
                </c:pt>
                <c:pt idx="11408">
                  <c:v>12.442</c:v>
                </c:pt>
                <c:pt idx="11409">
                  <c:v>12.442</c:v>
                </c:pt>
                <c:pt idx="11410">
                  <c:v>12.442</c:v>
                </c:pt>
                <c:pt idx="11411">
                  <c:v>12.442</c:v>
                </c:pt>
                <c:pt idx="11412">
                  <c:v>12.442</c:v>
                </c:pt>
                <c:pt idx="11413">
                  <c:v>12.442</c:v>
                </c:pt>
                <c:pt idx="11414">
                  <c:v>12.442</c:v>
                </c:pt>
                <c:pt idx="11415">
                  <c:v>12.442</c:v>
                </c:pt>
                <c:pt idx="11416">
                  <c:v>12.442</c:v>
                </c:pt>
                <c:pt idx="11417">
                  <c:v>12.442</c:v>
                </c:pt>
                <c:pt idx="11418">
                  <c:v>12.442</c:v>
                </c:pt>
                <c:pt idx="11419">
                  <c:v>12.442</c:v>
                </c:pt>
                <c:pt idx="11420">
                  <c:v>12.442</c:v>
                </c:pt>
                <c:pt idx="11421">
                  <c:v>12.442</c:v>
                </c:pt>
                <c:pt idx="11422">
                  <c:v>12.442</c:v>
                </c:pt>
                <c:pt idx="11423">
                  <c:v>12.442</c:v>
                </c:pt>
                <c:pt idx="11424">
                  <c:v>12.442</c:v>
                </c:pt>
                <c:pt idx="11425">
                  <c:v>12.442</c:v>
                </c:pt>
                <c:pt idx="11426">
                  <c:v>12.442</c:v>
                </c:pt>
                <c:pt idx="11427">
                  <c:v>12.442</c:v>
                </c:pt>
                <c:pt idx="11428">
                  <c:v>12.442</c:v>
                </c:pt>
                <c:pt idx="11429">
                  <c:v>12.442</c:v>
                </c:pt>
                <c:pt idx="11430">
                  <c:v>12.442</c:v>
                </c:pt>
                <c:pt idx="11431">
                  <c:v>12.442</c:v>
                </c:pt>
                <c:pt idx="11432">
                  <c:v>12.442</c:v>
                </c:pt>
                <c:pt idx="11433">
                  <c:v>12.442</c:v>
                </c:pt>
                <c:pt idx="11434">
                  <c:v>12.442</c:v>
                </c:pt>
                <c:pt idx="11435">
                  <c:v>12.442</c:v>
                </c:pt>
                <c:pt idx="11436">
                  <c:v>12.442</c:v>
                </c:pt>
                <c:pt idx="11437">
                  <c:v>12.442</c:v>
                </c:pt>
                <c:pt idx="11438">
                  <c:v>12.442</c:v>
                </c:pt>
                <c:pt idx="11439">
                  <c:v>12.442</c:v>
                </c:pt>
                <c:pt idx="11440">
                  <c:v>12.442</c:v>
                </c:pt>
                <c:pt idx="11441">
                  <c:v>12.442</c:v>
                </c:pt>
                <c:pt idx="11442">
                  <c:v>12.442</c:v>
                </c:pt>
                <c:pt idx="11443">
                  <c:v>12.45</c:v>
                </c:pt>
                <c:pt idx="11444">
                  <c:v>12.481999999999999</c:v>
                </c:pt>
                <c:pt idx="11445">
                  <c:v>12.481999999999999</c:v>
                </c:pt>
                <c:pt idx="11446">
                  <c:v>12.481999999999999</c:v>
                </c:pt>
                <c:pt idx="11447">
                  <c:v>12.481999999999999</c:v>
                </c:pt>
                <c:pt idx="11448">
                  <c:v>12.481999999999999</c:v>
                </c:pt>
                <c:pt idx="11449">
                  <c:v>12.481999999999999</c:v>
                </c:pt>
                <c:pt idx="11450">
                  <c:v>12.481999999999999</c:v>
                </c:pt>
                <c:pt idx="11451">
                  <c:v>12.481999999999999</c:v>
                </c:pt>
                <c:pt idx="11452">
                  <c:v>12.481999999999999</c:v>
                </c:pt>
                <c:pt idx="11453">
                  <c:v>12.481999999999999</c:v>
                </c:pt>
                <c:pt idx="11454">
                  <c:v>12.481999999999999</c:v>
                </c:pt>
                <c:pt idx="11455">
                  <c:v>12.481999999999999</c:v>
                </c:pt>
                <c:pt idx="11456">
                  <c:v>12.481999999999999</c:v>
                </c:pt>
                <c:pt idx="11457">
                  <c:v>12.481999999999999</c:v>
                </c:pt>
                <c:pt idx="11458">
                  <c:v>12.481999999999999</c:v>
                </c:pt>
                <c:pt idx="11459">
                  <c:v>12.481999999999999</c:v>
                </c:pt>
                <c:pt idx="11460">
                  <c:v>12.481999999999999</c:v>
                </c:pt>
                <c:pt idx="11461">
                  <c:v>12.481999999999999</c:v>
                </c:pt>
                <c:pt idx="11462">
                  <c:v>12.481999999999999</c:v>
                </c:pt>
                <c:pt idx="11463">
                  <c:v>12.481999999999999</c:v>
                </c:pt>
                <c:pt idx="11464">
                  <c:v>12.481999999999999</c:v>
                </c:pt>
                <c:pt idx="11465">
                  <c:v>12.481999999999999</c:v>
                </c:pt>
                <c:pt idx="11466">
                  <c:v>12.481999999999999</c:v>
                </c:pt>
                <c:pt idx="11467">
                  <c:v>12.481999999999999</c:v>
                </c:pt>
                <c:pt idx="11468">
                  <c:v>12.481999999999999</c:v>
                </c:pt>
                <c:pt idx="11469">
                  <c:v>12.481999999999999</c:v>
                </c:pt>
                <c:pt idx="11470">
                  <c:v>12.481999999999999</c:v>
                </c:pt>
                <c:pt idx="11471">
                  <c:v>12.481999999999999</c:v>
                </c:pt>
                <c:pt idx="11472">
                  <c:v>12.481999999999999</c:v>
                </c:pt>
                <c:pt idx="11473">
                  <c:v>12.481999999999999</c:v>
                </c:pt>
                <c:pt idx="11474">
                  <c:v>12.481999999999999</c:v>
                </c:pt>
                <c:pt idx="11475">
                  <c:v>12.481999999999999</c:v>
                </c:pt>
                <c:pt idx="11476">
                  <c:v>12.481999999999999</c:v>
                </c:pt>
                <c:pt idx="11477">
                  <c:v>12.481999999999999</c:v>
                </c:pt>
                <c:pt idx="11478">
                  <c:v>12.481999999999999</c:v>
                </c:pt>
                <c:pt idx="11479">
                  <c:v>12.481999999999999</c:v>
                </c:pt>
                <c:pt idx="11480">
                  <c:v>12.481999999999999</c:v>
                </c:pt>
                <c:pt idx="11481">
                  <c:v>12.481999999999999</c:v>
                </c:pt>
                <c:pt idx="11482">
                  <c:v>12.481999999999999</c:v>
                </c:pt>
                <c:pt idx="11483">
                  <c:v>12.523999999999999</c:v>
                </c:pt>
                <c:pt idx="11484">
                  <c:v>12.523999999999999</c:v>
                </c:pt>
                <c:pt idx="11485">
                  <c:v>12.523999999999999</c:v>
                </c:pt>
                <c:pt idx="11486">
                  <c:v>12.523999999999999</c:v>
                </c:pt>
                <c:pt idx="11487">
                  <c:v>12.523999999999999</c:v>
                </c:pt>
                <c:pt idx="11488">
                  <c:v>12.523999999999999</c:v>
                </c:pt>
                <c:pt idx="11489">
                  <c:v>12.523999999999999</c:v>
                </c:pt>
                <c:pt idx="11490">
                  <c:v>12.523999999999999</c:v>
                </c:pt>
                <c:pt idx="11491">
                  <c:v>12.523999999999999</c:v>
                </c:pt>
                <c:pt idx="11492">
                  <c:v>12.523999999999999</c:v>
                </c:pt>
                <c:pt idx="11493">
                  <c:v>12.523999999999999</c:v>
                </c:pt>
                <c:pt idx="11494">
                  <c:v>12.523999999999999</c:v>
                </c:pt>
                <c:pt idx="11495">
                  <c:v>12.523999999999999</c:v>
                </c:pt>
                <c:pt idx="11496">
                  <c:v>12.523999999999999</c:v>
                </c:pt>
                <c:pt idx="11497">
                  <c:v>12.523999999999999</c:v>
                </c:pt>
                <c:pt idx="11498">
                  <c:v>12.523999999999999</c:v>
                </c:pt>
                <c:pt idx="11499">
                  <c:v>12.523999999999999</c:v>
                </c:pt>
                <c:pt idx="11500">
                  <c:v>12.523999999999999</c:v>
                </c:pt>
                <c:pt idx="11501">
                  <c:v>12.523999999999999</c:v>
                </c:pt>
                <c:pt idx="11502">
                  <c:v>12.523999999999999</c:v>
                </c:pt>
                <c:pt idx="11503">
                  <c:v>12.523999999999999</c:v>
                </c:pt>
                <c:pt idx="11504">
                  <c:v>12.523999999999999</c:v>
                </c:pt>
                <c:pt idx="11505">
                  <c:v>12.523999999999999</c:v>
                </c:pt>
                <c:pt idx="11506">
                  <c:v>12.523999999999999</c:v>
                </c:pt>
                <c:pt idx="11507">
                  <c:v>12.523999999999999</c:v>
                </c:pt>
                <c:pt idx="11508">
                  <c:v>12.523999999999999</c:v>
                </c:pt>
                <c:pt idx="11509">
                  <c:v>12.523999999999999</c:v>
                </c:pt>
                <c:pt idx="11510">
                  <c:v>12.523999999999999</c:v>
                </c:pt>
                <c:pt idx="11511">
                  <c:v>12.523999999999999</c:v>
                </c:pt>
                <c:pt idx="11512">
                  <c:v>12.523999999999999</c:v>
                </c:pt>
                <c:pt idx="11513">
                  <c:v>12.523999999999999</c:v>
                </c:pt>
                <c:pt idx="11514">
                  <c:v>12.523999999999999</c:v>
                </c:pt>
                <c:pt idx="11515">
                  <c:v>12.523999999999999</c:v>
                </c:pt>
                <c:pt idx="11516">
                  <c:v>12.523999999999999</c:v>
                </c:pt>
                <c:pt idx="11517">
                  <c:v>12.523999999999999</c:v>
                </c:pt>
                <c:pt idx="11518">
                  <c:v>12.523999999999999</c:v>
                </c:pt>
                <c:pt idx="11519">
                  <c:v>12.523999999999999</c:v>
                </c:pt>
                <c:pt idx="11520">
                  <c:v>12.523999999999999</c:v>
                </c:pt>
                <c:pt idx="11521">
                  <c:v>12.523999999999999</c:v>
                </c:pt>
                <c:pt idx="11522">
                  <c:v>12.523999999999999</c:v>
                </c:pt>
                <c:pt idx="11523">
                  <c:v>12.523999999999999</c:v>
                </c:pt>
                <c:pt idx="11524">
                  <c:v>12.561999999999999</c:v>
                </c:pt>
                <c:pt idx="11525">
                  <c:v>12.561999999999999</c:v>
                </c:pt>
                <c:pt idx="11526">
                  <c:v>12.561999999999999</c:v>
                </c:pt>
                <c:pt idx="11527">
                  <c:v>12.561999999999999</c:v>
                </c:pt>
                <c:pt idx="11528">
                  <c:v>12.561999999999999</c:v>
                </c:pt>
                <c:pt idx="11529">
                  <c:v>12.561999999999999</c:v>
                </c:pt>
                <c:pt idx="11530">
                  <c:v>12.561999999999999</c:v>
                </c:pt>
                <c:pt idx="11531">
                  <c:v>12.561999999999999</c:v>
                </c:pt>
                <c:pt idx="11532">
                  <c:v>12.561999999999999</c:v>
                </c:pt>
                <c:pt idx="11533">
                  <c:v>12.561999999999999</c:v>
                </c:pt>
                <c:pt idx="11534">
                  <c:v>12.561999999999999</c:v>
                </c:pt>
                <c:pt idx="11535">
                  <c:v>12.561999999999999</c:v>
                </c:pt>
                <c:pt idx="11536">
                  <c:v>12.561999999999999</c:v>
                </c:pt>
                <c:pt idx="11537">
                  <c:v>12.561999999999999</c:v>
                </c:pt>
                <c:pt idx="11538">
                  <c:v>12.561999999999999</c:v>
                </c:pt>
                <c:pt idx="11539">
                  <c:v>12.561999999999999</c:v>
                </c:pt>
                <c:pt idx="11540">
                  <c:v>12.561999999999999</c:v>
                </c:pt>
                <c:pt idx="11541">
                  <c:v>12.561999999999999</c:v>
                </c:pt>
                <c:pt idx="11542">
                  <c:v>12.561999999999999</c:v>
                </c:pt>
                <c:pt idx="11543">
                  <c:v>12.561999999999999</c:v>
                </c:pt>
                <c:pt idx="11544">
                  <c:v>12.561999999999999</c:v>
                </c:pt>
                <c:pt idx="11545">
                  <c:v>12.561999999999999</c:v>
                </c:pt>
                <c:pt idx="11546">
                  <c:v>12.561999999999999</c:v>
                </c:pt>
                <c:pt idx="11547">
                  <c:v>12.561999999999999</c:v>
                </c:pt>
                <c:pt idx="11548">
                  <c:v>12.561999999999999</c:v>
                </c:pt>
                <c:pt idx="11549">
                  <c:v>12.561999999999999</c:v>
                </c:pt>
                <c:pt idx="11550">
                  <c:v>12.561999999999999</c:v>
                </c:pt>
                <c:pt idx="11551">
                  <c:v>12.561999999999999</c:v>
                </c:pt>
                <c:pt idx="11552">
                  <c:v>12.561999999999999</c:v>
                </c:pt>
                <c:pt idx="11553">
                  <c:v>12.561999999999999</c:v>
                </c:pt>
                <c:pt idx="11554">
                  <c:v>12.561999999999999</c:v>
                </c:pt>
                <c:pt idx="11555">
                  <c:v>12.561999999999999</c:v>
                </c:pt>
                <c:pt idx="11556">
                  <c:v>12.561999999999999</c:v>
                </c:pt>
                <c:pt idx="11557">
                  <c:v>12.561999999999999</c:v>
                </c:pt>
                <c:pt idx="11558">
                  <c:v>12.561999999999999</c:v>
                </c:pt>
                <c:pt idx="11559">
                  <c:v>12.561999999999999</c:v>
                </c:pt>
                <c:pt idx="11560">
                  <c:v>12.561999999999999</c:v>
                </c:pt>
                <c:pt idx="11561">
                  <c:v>12.602</c:v>
                </c:pt>
                <c:pt idx="11562">
                  <c:v>12.602</c:v>
                </c:pt>
                <c:pt idx="11563">
                  <c:v>12.602</c:v>
                </c:pt>
                <c:pt idx="11564">
                  <c:v>12.602</c:v>
                </c:pt>
                <c:pt idx="11565">
                  <c:v>12.602</c:v>
                </c:pt>
                <c:pt idx="11566">
                  <c:v>12.602</c:v>
                </c:pt>
                <c:pt idx="11567">
                  <c:v>12.602</c:v>
                </c:pt>
                <c:pt idx="11568">
                  <c:v>12.602</c:v>
                </c:pt>
                <c:pt idx="11569">
                  <c:v>12.602</c:v>
                </c:pt>
                <c:pt idx="11570">
                  <c:v>12.602</c:v>
                </c:pt>
                <c:pt idx="11571">
                  <c:v>12.602</c:v>
                </c:pt>
                <c:pt idx="11572">
                  <c:v>12.602</c:v>
                </c:pt>
                <c:pt idx="11573">
                  <c:v>12.602</c:v>
                </c:pt>
                <c:pt idx="11574">
                  <c:v>12.602</c:v>
                </c:pt>
                <c:pt idx="11575">
                  <c:v>12.602</c:v>
                </c:pt>
                <c:pt idx="11576">
                  <c:v>12.602</c:v>
                </c:pt>
                <c:pt idx="11577">
                  <c:v>12.602</c:v>
                </c:pt>
                <c:pt idx="11578">
                  <c:v>12.602</c:v>
                </c:pt>
                <c:pt idx="11579">
                  <c:v>12.602</c:v>
                </c:pt>
                <c:pt idx="11580">
                  <c:v>12.602</c:v>
                </c:pt>
                <c:pt idx="11581">
                  <c:v>12.602</c:v>
                </c:pt>
                <c:pt idx="11582">
                  <c:v>12.602</c:v>
                </c:pt>
                <c:pt idx="11583">
                  <c:v>12.602</c:v>
                </c:pt>
                <c:pt idx="11584">
                  <c:v>12.602</c:v>
                </c:pt>
                <c:pt idx="11585">
                  <c:v>12.602</c:v>
                </c:pt>
                <c:pt idx="11586">
                  <c:v>12.602</c:v>
                </c:pt>
                <c:pt idx="11587">
                  <c:v>12.602</c:v>
                </c:pt>
                <c:pt idx="11588">
                  <c:v>12.602</c:v>
                </c:pt>
                <c:pt idx="11589">
                  <c:v>12.602</c:v>
                </c:pt>
                <c:pt idx="11590">
                  <c:v>12.602</c:v>
                </c:pt>
                <c:pt idx="11591">
                  <c:v>12.602</c:v>
                </c:pt>
                <c:pt idx="11592">
                  <c:v>12.602</c:v>
                </c:pt>
                <c:pt idx="11593">
                  <c:v>12.602</c:v>
                </c:pt>
                <c:pt idx="11594">
                  <c:v>12.602</c:v>
                </c:pt>
                <c:pt idx="11595">
                  <c:v>12.602</c:v>
                </c:pt>
                <c:pt idx="11596">
                  <c:v>12.602</c:v>
                </c:pt>
                <c:pt idx="11597">
                  <c:v>12.602</c:v>
                </c:pt>
                <c:pt idx="11598">
                  <c:v>12.602</c:v>
                </c:pt>
                <c:pt idx="11599">
                  <c:v>12.602</c:v>
                </c:pt>
                <c:pt idx="11600">
                  <c:v>12.632</c:v>
                </c:pt>
                <c:pt idx="11601">
                  <c:v>12.641999999999999</c:v>
                </c:pt>
                <c:pt idx="11602">
                  <c:v>12.641999999999999</c:v>
                </c:pt>
                <c:pt idx="11603">
                  <c:v>12.641999999999999</c:v>
                </c:pt>
                <c:pt idx="11604">
                  <c:v>12.641999999999999</c:v>
                </c:pt>
                <c:pt idx="11605">
                  <c:v>12.641999999999999</c:v>
                </c:pt>
                <c:pt idx="11606">
                  <c:v>12.641999999999999</c:v>
                </c:pt>
                <c:pt idx="11607">
                  <c:v>12.641999999999999</c:v>
                </c:pt>
                <c:pt idx="11608">
                  <c:v>12.641999999999999</c:v>
                </c:pt>
                <c:pt idx="11609">
                  <c:v>12.641999999999999</c:v>
                </c:pt>
                <c:pt idx="11610">
                  <c:v>12.641999999999999</c:v>
                </c:pt>
                <c:pt idx="11611">
                  <c:v>12.641999999999999</c:v>
                </c:pt>
                <c:pt idx="11612">
                  <c:v>12.641999999999999</c:v>
                </c:pt>
                <c:pt idx="11613">
                  <c:v>12.641999999999999</c:v>
                </c:pt>
                <c:pt idx="11614">
                  <c:v>12.641999999999999</c:v>
                </c:pt>
                <c:pt idx="11615">
                  <c:v>12.641999999999999</c:v>
                </c:pt>
                <c:pt idx="11616">
                  <c:v>12.641999999999999</c:v>
                </c:pt>
                <c:pt idx="11617">
                  <c:v>12.641999999999999</c:v>
                </c:pt>
                <c:pt idx="11618">
                  <c:v>12.641999999999999</c:v>
                </c:pt>
                <c:pt idx="11619">
                  <c:v>12.641999999999999</c:v>
                </c:pt>
                <c:pt idx="11620">
                  <c:v>12.641999999999999</c:v>
                </c:pt>
                <c:pt idx="11621">
                  <c:v>12.641999999999999</c:v>
                </c:pt>
                <c:pt idx="11622">
                  <c:v>12.641999999999999</c:v>
                </c:pt>
                <c:pt idx="11623">
                  <c:v>12.641999999999999</c:v>
                </c:pt>
                <c:pt idx="11624">
                  <c:v>12.641999999999999</c:v>
                </c:pt>
                <c:pt idx="11625">
                  <c:v>12.641999999999999</c:v>
                </c:pt>
                <c:pt idx="11626">
                  <c:v>12.641999999999999</c:v>
                </c:pt>
                <c:pt idx="11627">
                  <c:v>12.641999999999999</c:v>
                </c:pt>
                <c:pt idx="11628">
                  <c:v>12.641999999999999</c:v>
                </c:pt>
                <c:pt idx="11629">
                  <c:v>12.641999999999999</c:v>
                </c:pt>
                <c:pt idx="11630">
                  <c:v>12.641999999999999</c:v>
                </c:pt>
                <c:pt idx="11631">
                  <c:v>12.641999999999999</c:v>
                </c:pt>
                <c:pt idx="11632">
                  <c:v>12.641999999999999</c:v>
                </c:pt>
                <c:pt idx="11633">
                  <c:v>12.641999999999999</c:v>
                </c:pt>
                <c:pt idx="11634">
                  <c:v>12.641999999999999</c:v>
                </c:pt>
                <c:pt idx="11635">
                  <c:v>12.641999999999999</c:v>
                </c:pt>
                <c:pt idx="11636">
                  <c:v>12.641999999999999</c:v>
                </c:pt>
                <c:pt idx="11637">
                  <c:v>12.641999999999999</c:v>
                </c:pt>
                <c:pt idx="11638">
                  <c:v>12.641999999999999</c:v>
                </c:pt>
                <c:pt idx="11639">
                  <c:v>12.67</c:v>
                </c:pt>
                <c:pt idx="11640">
                  <c:v>12.683999999999999</c:v>
                </c:pt>
                <c:pt idx="11641">
                  <c:v>12.683999999999999</c:v>
                </c:pt>
                <c:pt idx="11642">
                  <c:v>12.683999999999999</c:v>
                </c:pt>
                <c:pt idx="11643">
                  <c:v>12.683999999999999</c:v>
                </c:pt>
                <c:pt idx="11644">
                  <c:v>12.683999999999999</c:v>
                </c:pt>
                <c:pt idx="11645">
                  <c:v>12.683999999999999</c:v>
                </c:pt>
                <c:pt idx="11646">
                  <c:v>12.683999999999999</c:v>
                </c:pt>
                <c:pt idx="11647">
                  <c:v>12.683999999999999</c:v>
                </c:pt>
                <c:pt idx="11648">
                  <c:v>12.683999999999999</c:v>
                </c:pt>
                <c:pt idx="11649">
                  <c:v>12.683999999999999</c:v>
                </c:pt>
                <c:pt idx="11650">
                  <c:v>12.683999999999999</c:v>
                </c:pt>
                <c:pt idx="11651">
                  <c:v>12.683999999999999</c:v>
                </c:pt>
                <c:pt idx="11652">
                  <c:v>12.683999999999999</c:v>
                </c:pt>
                <c:pt idx="11653">
                  <c:v>12.683999999999999</c:v>
                </c:pt>
                <c:pt idx="11654">
                  <c:v>12.683999999999999</c:v>
                </c:pt>
                <c:pt idx="11655">
                  <c:v>12.683999999999999</c:v>
                </c:pt>
                <c:pt idx="11656">
                  <c:v>12.683999999999999</c:v>
                </c:pt>
                <c:pt idx="11657">
                  <c:v>12.683999999999999</c:v>
                </c:pt>
                <c:pt idx="11658">
                  <c:v>12.683999999999999</c:v>
                </c:pt>
                <c:pt idx="11659">
                  <c:v>12.683999999999999</c:v>
                </c:pt>
                <c:pt idx="11660">
                  <c:v>12.683999999999999</c:v>
                </c:pt>
                <c:pt idx="11661">
                  <c:v>12.683999999999999</c:v>
                </c:pt>
                <c:pt idx="11662">
                  <c:v>12.683999999999999</c:v>
                </c:pt>
                <c:pt idx="11663">
                  <c:v>12.683999999999999</c:v>
                </c:pt>
                <c:pt idx="11664">
                  <c:v>12.683999999999999</c:v>
                </c:pt>
                <c:pt idx="11665">
                  <c:v>12.683999999999999</c:v>
                </c:pt>
                <c:pt idx="11666">
                  <c:v>12.683999999999999</c:v>
                </c:pt>
                <c:pt idx="11667">
                  <c:v>12.683999999999999</c:v>
                </c:pt>
                <c:pt idx="11668">
                  <c:v>12.683999999999999</c:v>
                </c:pt>
                <c:pt idx="11669">
                  <c:v>12.683999999999999</c:v>
                </c:pt>
                <c:pt idx="11670">
                  <c:v>12.683999999999999</c:v>
                </c:pt>
                <c:pt idx="11671">
                  <c:v>12.683999999999999</c:v>
                </c:pt>
                <c:pt idx="11672">
                  <c:v>12.683999999999999</c:v>
                </c:pt>
                <c:pt idx="11673">
                  <c:v>12.683999999999999</c:v>
                </c:pt>
                <c:pt idx="11674">
                  <c:v>12.683999999999999</c:v>
                </c:pt>
                <c:pt idx="11675">
                  <c:v>12.683999999999999</c:v>
                </c:pt>
                <c:pt idx="11676">
                  <c:v>12.683999999999999</c:v>
                </c:pt>
                <c:pt idx="11677">
                  <c:v>12.683999999999999</c:v>
                </c:pt>
                <c:pt idx="11678">
                  <c:v>12.683999999999999</c:v>
                </c:pt>
                <c:pt idx="11679">
                  <c:v>12.724</c:v>
                </c:pt>
                <c:pt idx="11680">
                  <c:v>12.726000000000001</c:v>
                </c:pt>
                <c:pt idx="11681">
                  <c:v>12.726000000000001</c:v>
                </c:pt>
                <c:pt idx="11682">
                  <c:v>12.726000000000001</c:v>
                </c:pt>
                <c:pt idx="11683">
                  <c:v>12.726000000000001</c:v>
                </c:pt>
                <c:pt idx="11684">
                  <c:v>12.726000000000001</c:v>
                </c:pt>
                <c:pt idx="11685">
                  <c:v>12.726000000000001</c:v>
                </c:pt>
                <c:pt idx="11686">
                  <c:v>12.726000000000001</c:v>
                </c:pt>
                <c:pt idx="11687">
                  <c:v>12.726000000000001</c:v>
                </c:pt>
                <c:pt idx="11688">
                  <c:v>12.726000000000001</c:v>
                </c:pt>
                <c:pt idx="11689">
                  <c:v>12.726000000000001</c:v>
                </c:pt>
                <c:pt idx="11690">
                  <c:v>12.726000000000001</c:v>
                </c:pt>
                <c:pt idx="11691">
                  <c:v>12.726000000000001</c:v>
                </c:pt>
                <c:pt idx="11692">
                  <c:v>12.726000000000001</c:v>
                </c:pt>
                <c:pt idx="11693">
                  <c:v>12.726000000000001</c:v>
                </c:pt>
                <c:pt idx="11694">
                  <c:v>12.726000000000001</c:v>
                </c:pt>
                <c:pt idx="11695">
                  <c:v>12.726000000000001</c:v>
                </c:pt>
                <c:pt idx="11696">
                  <c:v>12.726000000000001</c:v>
                </c:pt>
                <c:pt idx="11697">
                  <c:v>12.726000000000001</c:v>
                </c:pt>
                <c:pt idx="11698">
                  <c:v>12.726000000000001</c:v>
                </c:pt>
                <c:pt idx="11699">
                  <c:v>12.726000000000001</c:v>
                </c:pt>
                <c:pt idx="11700">
                  <c:v>12.726000000000001</c:v>
                </c:pt>
                <c:pt idx="11701">
                  <c:v>12.726000000000001</c:v>
                </c:pt>
                <c:pt idx="11702">
                  <c:v>12.726000000000001</c:v>
                </c:pt>
                <c:pt idx="11703">
                  <c:v>12.726000000000001</c:v>
                </c:pt>
                <c:pt idx="11704">
                  <c:v>12.726000000000001</c:v>
                </c:pt>
                <c:pt idx="11705">
                  <c:v>12.726000000000001</c:v>
                </c:pt>
                <c:pt idx="11706">
                  <c:v>12.726000000000001</c:v>
                </c:pt>
                <c:pt idx="11707">
                  <c:v>12.726000000000001</c:v>
                </c:pt>
                <c:pt idx="11708">
                  <c:v>12.726000000000001</c:v>
                </c:pt>
                <c:pt idx="11709">
                  <c:v>12.726000000000001</c:v>
                </c:pt>
                <c:pt idx="11710">
                  <c:v>12.726000000000001</c:v>
                </c:pt>
                <c:pt idx="11711">
                  <c:v>12.726000000000001</c:v>
                </c:pt>
                <c:pt idx="11712">
                  <c:v>12.726000000000001</c:v>
                </c:pt>
                <c:pt idx="11713">
                  <c:v>12.726000000000001</c:v>
                </c:pt>
                <c:pt idx="11714">
                  <c:v>12.726000000000001</c:v>
                </c:pt>
                <c:pt idx="11715">
                  <c:v>12.73</c:v>
                </c:pt>
                <c:pt idx="11716">
                  <c:v>12.768000000000001</c:v>
                </c:pt>
                <c:pt idx="11717">
                  <c:v>12.768000000000001</c:v>
                </c:pt>
                <c:pt idx="11718">
                  <c:v>12.768000000000001</c:v>
                </c:pt>
                <c:pt idx="11719">
                  <c:v>12.768000000000001</c:v>
                </c:pt>
                <c:pt idx="11720">
                  <c:v>12.768000000000001</c:v>
                </c:pt>
                <c:pt idx="11721">
                  <c:v>12.768000000000001</c:v>
                </c:pt>
                <c:pt idx="11722">
                  <c:v>12.768000000000001</c:v>
                </c:pt>
                <c:pt idx="11723">
                  <c:v>12.768000000000001</c:v>
                </c:pt>
                <c:pt idx="11724">
                  <c:v>12.768000000000001</c:v>
                </c:pt>
                <c:pt idx="11725">
                  <c:v>12.768000000000001</c:v>
                </c:pt>
                <c:pt idx="11726">
                  <c:v>12.768000000000001</c:v>
                </c:pt>
                <c:pt idx="11727">
                  <c:v>12.768000000000001</c:v>
                </c:pt>
                <c:pt idx="11728">
                  <c:v>12.768000000000001</c:v>
                </c:pt>
                <c:pt idx="11729">
                  <c:v>12.768000000000001</c:v>
                </c:pt>
                <c:pt idx="11730">
                  <c:v>12.768000000000001</c:v>
                </c:pt>
                <c:pt idx="11731">
                  <c:v>12.768000000000001</c:v>
                </c:pt>
                <c:pt idx="11732">
                  <c:v>12.768000000000001</c:v>
                </c:pt>
                <c:pt idx="11733">
                  <c:v>12.768000000000001</c:v>
                </c:pt>
                <c:pt idx="11734">
                  <c:v>12.768000000000001</c:v>
                </c:pt>
                <c:pt idx="11735">
                  <c:v>12.768000000000001</c:v>
                </c:pt>
                <c:pt idx="11736">
                  <c:v>12.768000000000001</c:v>
                </c:pt>
                <c:pt idx="11737">
                  <c:v>12.768000000000001</c:v>
                </c:pt>
                <c:pt idx="11738">
                  <c:v>12.768000000000001</c:v>
                </c:pt>
                <c:pt idx="11739">
                  <c:v>12.768000000000001</c:v>
                </c:pt>
                <c:pt idx="11740">
                  <c:v>12.768000000000001</c:v>
                </c:pt>
                <c:pt idx="11741">
                  <c:v>12.768000000000001</c:v>
                </c:pt>
                <c:pt idx="11742">
                  <c:v>12.768000000000001</c:v>
                </c:pt>
                <c:pt idx="11743">
                  <c:v>12.768000000000001</c:v>
                </c:pt>
                <c:pt idx="11744">
                  <c:v>12.768000000000001</c:v>
                </c:pt>
                <c:pt idx="11745">
                  <c:v>12.768000000000001</c:v>
                </c:pt>
                <c:pt idx="11746">
                  <c:v>12.768000000000001</c:v>
                </c:pt>
                <c:pt idx="11747">
                  <c:v>12.768000000000001</c:v>
                </c:pt>
                <c:pt idx="11748">
                  <c:v>12.768000000000001</c:v>
                </c:pt>
                <c:pt idx="11749">
                  <c:v>12.768000000000001</c:v>
                </c:pt>
                <c:pt idx="11750">
                  <c:v>12.798</c:v>
                </c:pt>
                <c:pt idx="11751">
                  <c:v>12.808</c:v>
                </c:pt>
                <c:pt idx="11752">
                  <c:v>12.808</c:v>
                </c:pt>
                <c:pt idx="11753">
                  <c:v>12.808</c:v>
                </c:pt>
                <c:pt idx="11754">
                  <c:v>12.808</c:v>
                </c:pt>
                <c:pt idx="11755">
                  <c:v>12.808</c:v>
                </c:pt>
                <c:pt idx="11756">
                  <c:v>12.808</c:v>
                </c:pt>
                <c:pt idx="11757">
                  <c:v>12.808</c:v>
                </c:pt>
                <c:pt idx="11758">
                  <c:v>12.808</c:v>
                </c:pt>
                <c:pt idx="11759">
                  <c:v>12.808</c:v>
                </c:pt>
                <c:pt idx="11760">
                  <c:v>12.808</c:v>
                </c:pt>
                <c:pt idx="11761">
                  <c:v>12.808</c:v>
                </c:pt>
                <c:pt idx="11762">
                  <c:v>12.808</c:v>
                </c:pt>
                <c:pt idx="11763">
                  <c:v>12.808</c:v>
                </c:pt>
                <c:pt idx="11764">
                  <c:v>12.808</c:v>
                </c:pt>
                <c:pt idx="11765">
                  <c:v>12.808</c:v>
                </c:pt>
                <c:pt idx="11766">
                  <c:v>12.808</c:v>
                </c:pt>
                <c:pt idx="11767">
                  <c:v>12.808</c:v>
                </c:pt>
                <c:pt idx="11768">
                  <c:v>12.808</c:v>
                </c:pt>
                <c:pt idx="11769">
                  <c:v>12.808</c:v>
                </c:pt>
                <c:pt idx="11770">
                  <c:v>12.808</c:v>
                </c:pt>
                <c:pt idx="11771">
                  <c:v>12.808</c:v>
                </c:pt>
                <c:pt idx="11772">
                  <c:v>12.808</c:v>
                </c:pt>
                <c:pt idx="11773">
                  <c:v>12.808</c:v>
                </c:pt>
                <c:pt idx="11774">
                  <c:v>12.808</c:v>
                </c:pt>
                <c:pt idx="11775">
                  <c:v>12.808</c:v>
                </c:pt>
                <c:pt idx="11776">
                  <c:v>12.808</c:v>
                </c:pt>
                <c:pt idx="11777">
                  <c:v>12.808</c:v>
                </c:pt>
                <c:pt idx="11778">
                  <c:v>12.808</c:v>
                </c:pt>
                <c:pt idx="11779">
                  <c:v>12.808</c:v>
                </c:pt>
                <c:pt idx="11780">
                  <c:v>12.808</c:v>
                </c:pt>
                <c:pt idx="11781">
                  <c:v>12.821999999999999</c:v>
                </c:pt>
                <c:pt idx="11782">
                  <c:v>12.846</c:v>
                </c:pt>
                <c:pt idx="11783">
                  <c:v>12.846</c:v>
                </c:pt>
                <c:pt idx="11784">
                  <c:v>12.846</c:v>
                </c:pt>
                <c:pt idx="11785">
                  <c:v>12.846</c:v>
                </c:pt>
                <c:pt idx="11786">
                  <c:v>12.846</c:v>
                </c:pt>
                <c:pt idx="11787">
                  <c:v>12.846</c:v>
                </c:pt>
                <c:pt idx="11788">
                  <c:v>12.846</c:v>
                </c:pt>
                <c:pt idx="11789">
                  <c:v>12.846</c:v>
                </c:pt>
                <c:pt idx="11790">
                  <c:v>12.846</c:v>
                </c:pt>
                <c:pt idx="11791">
                  <c:v>12.846</c:v>
                </c:pt>
                <c:pt idx="11792">
                  <c:v>12.846</c:v>
                </c:pt>
                <c:pt idx="11793">
                  <c:v>12.846</c:v>
                </c:pt>
                <c:pt idx="11794">
                  <c:v>12.846</c:v>
                </c:pt>
                <c:pt idx="11795">
                  <c:v>12.846</c:v>
                </c:pt>
                <c:pt idx="11796">
                  <c:v>12.846</c:v>
                </c:pt>
                <c:pt idx="11797">
                  <c:v>12.846</c:v>
                </c:pt>
                <c:pt idx="11798">
                  <c:v>12.846</c:v>
                </c:pt>
                <c:pt idx="11799">
                  <c:v>12.846</c:v>
                </c:pt>
                <c:pt idx="11800">
                  <c:v>12.846</c:v>
                </c:pt>
                <c:pt idx="11801">
                  <c:v>12.846</c:v>
                </c:pt>
                <c:pt idx="11802">
                  <c:v>12.846</c:v>
                </c:pt>
                <c:pt idx="11803">
                  <c:v>12.846</c:v>
                </c:pt>
                <c:pt idx="11804">
                  <c:v>12.846</c:v>
                </c:pt>
                <c:pt idx="11805">
                  <c:v>12.846</c:v>
                </c:pt>
                <c:pt idx="11806">
                  <c:v>12.846</c:v>
                </c:pt>
                <c:pt idx="11807">
                  <c:v>12.846</c:v>
                </c:pt>
                <c:pt idx="11808">
                  <c:v>12.846</c:v>
                </c:pt>
                <c:pt idx="11809">
                  <c:v>12.846</c:v>
                </c:pt>
                <c:pt idx="11810">
                  <c:v>12.846</c:v>
                </c:pt>
                <c:pt idx="11811">
                  <c:v>12.884</c:v>
                </c:pt>
                <c:pt idx="11812">
                  <c:v>12.884</c:v>
                </c:pt>
                <c:pt idx="11813">
                  <c:v>12.884</c:v>
                </c:pt>
                <c:pt idx="11814">
                  <c:v>12.884</c:v>
                </c:pt>
                <c:pt idx="11815">
                  <c:v>12.884</c:v>
                </c:pt>
                <c:pt idx="11816">
                  <c:v>12.884</c:v>
                </c:pt>
                <c:pt idx="11817">
                  <c:v>12.884</c:v>
                </c:pt>
                <c:pt idx="11818">
                  <c:v>12.884</c:v>
                </c:pt>
                <c:pt idx="11819">
                  <c:v>12.884</c:v>
                </c:pt>
                <c:pt idx="11820">
                  <c:v>12.884</c:v>
                </c:pt>
                <c:pt idx="11821">
                  <c:v>12.884</c:v>
                </c:pt>
                <c:pt idx="11822">
                  <c:v>12.884</c:v>
                </c:pt>
                <c:pt idx="11823">
                  <c:v>12.884</c:v>
                </c:pt>
                <c:pt idx="11824">
                  <c:v>12.884</c:v>
                </c:pt>
                <c:pt idx="11825">
                  <c:v>12.884</c:v>
                </c:pt>
                <c:pt idx="11826">
                  <c:v>12.884</c:v>
                </c:pt>
                <c:pt idx="11827">
                  <c:v>12.884</c:v>
                </c:pt>
                <c:pt idx="11828">
                  <c:v>12.884</c:v>
                </c:pt>
                <c:pt idx="11829">
                  <c:v>12.884</c:v>
                </c:pt>
                <c:pt idx="11830">
                  <c:v>12.884</c:v>
                </c:pt>
                <c:pt idx="11831">
                  <c:v>12.884</c:v>
                </c:pt>
                <c:pt idx="11832">
                  <c:v>12.884</c:v>
                </c:pt>
                <c:pt idx="11833">
                  <c:v>12.884</c:v>
                </c:pt>
                <c:pt idx="11834">
                  <c:v>12.884</c:v>
                </c:pt>
                <c:pt idx="11835">
                  <c:v>12.884</c:v>
                </c:pt>
                <c:pt idx="11836">
                  <c:v>12.884</c:v>
                </c:pt>
                <c:pt idx="11837">
                  <c:v>12.884</c:v>
                </c:pt>
                <c:pt idx="11838">
                  <c:v>12.884</c:v>
                </c:pt>
                <c:pt idx="11839">
                  <c:v>12.901999999999999</c:v>
                </c:pt>
                <c:pt idx="11840">
                  <c:v>12.926</c:v>
                </c:pt>
                <c:pt idx="11841">
                  <c:v>12.926</c:v>
                </c:pt>
                <c:pt idx="11842">
                  <c:v>12.926</c:v>
                </c:pt>
                <c:pt idx="11843">
                  <c:v>12.926</c:v>
                </c:pt>
                <c:pt idx="11844">
                  <c:v>12.926</c:v>
                </c:pt>
                <c:pt idx="11845">
                  <c:v>12.926</c:v>
                </c:pt>
                <c:pt idx="11846">
                  <c:v>12.926</c:v>
                </c:pt>
                <c:pt idx="11847">
                  <c:v>12.926</c:v>
                </c:pt>
                <c:pt idx="11848">
                  <c:v>12.926</c:v>
                </c:pt>
                <c:pt idx="11849">
                  <c:v>12.926</c:v>
                </c:pt>
                <c:pt idx="11850">
                  <c:v>12.926</c:v>
                </c:pt>
                <c:pt idx="11851">
                  <c:v>12.926</c:v>
                </c:pt>
                <c:pt idx="11852">
                  <c:v>12.926</c:v>
                </c:pt>
                <c:pt idx="11853">
                  <c:v>12.926</c:v>
                </c:pt>
                <c:pt idx="11854">
                  <c:v>12.926</c:v>
                </c:pt>
                <c:pt idx="11855">
                  <c:v>12.926</c:v>
                </c:pt>
                <c:pt idx="11856">
                  <c:v>12.926</c:v>
                </c:pt>
                <c:pt idx="11857">
                  <c:v>12.926</c:v>
                </c:pt>
                <c:pt idx="11858">
                  <c:v>12.926</c:v>
                </c:pt>
                <c:pt idx="11859">
                  <c:v>12.926</c:v>
                </c:pt>
                <c:pt idx="11860">
                  <c:v>12.926</c:v>
                </c:pt>
                <c:pt idx="11861">
                  <c:v>12.926</c:v>
                </c:pt>
                <c:pt idx="11862">
                  <c:v>12.926</c:v>
                </c:pt>
                <c:pt idx="11863">
                  <c:v>12.926</c:v>
                </c:pt>
                <c:pt idx="11864">
                  <c:v>12.926</c:v>
                </c:pt>
                <c:pt idx="11865">
                  <c:v>12.926</c:v>
                </c:pt>
                <c:pt idx="11866">
                  <c:v>12.926</c:v>
                </c:pt>
                <c:pt idx="11867">
                  <c:v>12.926</c:v>
                </c:pt>
                <c:pt idx="11868">
                  <c:v>12.926</c:v>
                </c:pt>
                <c:pt idx="11869">
                  <c:v>12.926</c:v>
                </c:pt>
                <c:pt idx="11870">
                  <c:v>12.926</c:v>
                </c:pt>
                <c:pt idx="11871">
                  <c:v>12.926</c:v>
                </c:pt>
                <c:pt idx="11872">
                  <c:v>12.942</c:v>
                </c:pt>
                <c:pt idx="11873">
                  <c:v>12.97</c:v>
                </c:pt>
                <c:pt idx="11874">
                  <c:v>12.97</c:v>
                </c:pt>
                <c:pt idx="11875">
                  <c:v>12.97</c:v>
                </c:pt>
                <c:pt idx="11876">
                  <c:v>12.97</c:v>
                </c:pt>
                <c:pt idx="11877">
                  <c:v>12.97</c:v>
                </c:pt>
                <c:pt idx="11878">
                  <c:v>12.97</c:v>
                </c:pt>
                <c:pt idx="11879">
                  <c:v>12.97</c:v>
                </c:pt>
                <c:pt idx="11880">
                  <c:v>12.97</c:v>
                </c:pt>
                <c:pt idx="11881">
                  <c:v>12.97</c:v>
                </c:pt>
                <c:pt idx="11882">
                  <c:v>12.97</c:v>
                </c:pt>
                <c:pt idx="11883">
                  <c:v>12.97</c:v>
                </c:pt>
                <c:pt idx="11884">
                  <c:v>12.97</c:v>
                </c:pt>
                <c:pt idx="11885">
                  <c:v>12.97</c:v>
                </c:pt>
                <c:pt idx="11886">
                  <c:v>12.97</c:v>
                </c:pt>
                <c:pt idx="11887">
                  <c:v>12.97</c:v>
                </c:pt>
                <c:pt idx="11888">
                  <c:v>12.97</c:v>
                </c:pt>
                <c:pt idx="11889">
                  <c:v>12.97</c:v>
                </c:pt>
                <c:pt idx="11890">
                  <c:v>12.97</c:v>
                </c:pt>
                <c:pt idx="11891">
                  <c:v>12.97</c:v>
                </c:pt>
                <c:pt idx="11892">
                  <c:v>12.97</c:v>
                </c:pt>
                <c:pt idx="11893">
                  <c:v>12.97</c:v>
                </c:pt>
                <c:pt idx="11894">
                  <c:v>12.97</c:v>
                </c:pt>
                <c:pt idx="11895">
                  <c:v>12.97</c:v>
                </c:pt>
                <c:pt idx="11896">
                  <c:v>12.97</c:v>
                </c:pt>
                <c:pt idx="11897">
                  <c:v>12.97</c:v>
                </c:pt>
                <c:pt idx="11898">
                  <c:v>12.97</c:v>
                </c:pt>
                <c:pt idx="11899">
                  <c:v>12.97</c:v>
                </c:pt>
                <c:pt idx="11900">
                  <c:v>12.97</c:v>
                </c:pt>
                <c:pt idx="11901">
                  <c:v>12.97</c:v>
                </c:pt>
                <c:pt idx="11902">
                  <c:v>12.97</c:v>
                </c:pt>
                <c:pt idx="11903">
                  <c:v>12.97</c:v>
                </c:pt>
                <c:pt idx="11904">
                  <c:v>12.97</c:v>
                </c:pt>
                <c:pt idx="11905">
                  <c:v>12.97</c:v>
                </c:pt>
                <c:pt idx="11906">
                  <c:v>13.012</c:v>
                </c:pt>
                <c:pt idx="11907">
                  <c:v>13.012</c:v>
                </c:pt>
                <c:pt idx="11908">
                  <c:v>13.012</c:v>
                </c:pt>
                <c:pt idx="11909">
                  <c:v>13.012</c:v>
                </c:pt>
                <c:pt idx="11910">
                  <c:v>13.012</c:v>
                </c:pt>
                <c:pt idx="11911">
                  <c:v>13.012</c:v>
                </c:pt>
                <c:pt idx="11912">
                  <c:v>13.012</c:v>
                </c:pt>
                <c:pt idx="11913">
                  <c:v>13.012</c:v>
                </c:pt>
                <c:pt idx="11914">
                  <c:v>13.012</c:v>
                </c:pt>
                <c:pt idx="11915">
                  <c:v>13.012</c:v>
                </c:pt>
                <c:pt idx="11916">
                  <c:v>13.012</c:v>
                </c:pt>
                <c:pt idx="11917">
                  <c:v>13.012</c:v>
                </c:pt>
                <c:pt idx="11918">
                  <c:v>13.012</c:v>
                </c:pt>
                <c:pt idx="11919">
                  <c:v>13.012</c:v>
                </c:pt>
                <c:pt idx="11920">
                  <c:v>13.012</c:v>
                </c:pt>
                <c:pt idx="11921">
                  <c:v>13.012</c:v>
                </c:pt>
                <c:pt idx="11922">
                  <c:v>13.012</c:v>
                </c:pt>
                <c:pt idx="11923">
                  <c:v>13.012</c:v>
                </c:pt>
                <c:pt idx="11924">
                  <c:v>13.012</c:v>
                </c:pt>
                <c:pt idx="11925">
                  <c:v>13.012</c:v>
                </c:pt>
                <c:pt idx="11926">
                  <c:v>13.012</c:v>
                </c:pt>
                <c:pt idx="11927">
                  <c:v>13.012</c:v>
                </c:pt>
                <c:pt idx="11928">
                  <c:v>13.012</c:v>
                </c:pt>
                <c:pt idx="11929">
                  <c:v>13.012</c:v>
                </c:pt>
                <c:pt idx="11930">
                  <c:v>13.012</c:v>
                </c:pt>
                <c:pt idx="11931">
                  <c:v>13.012</c:v>
                </c:pt>
                <c:pt idx="11932">
                  <c:v>13.012</c:v>
                </c:pt>
                <c:pt idx="11933">
                  <c:v>13.012</c:v>
                </c:pt>
                <c:pt idx="11934">
                  <c:v>13.012</c:v>
                </c:pt>
                <c:pt idx="11935">
                  <c:v>13.012</c:v>
                </c:pt>
                <c:pt idx="11936">
                  <c:v>13.012</c:v>
                </c:pt>
                <c:pt idx="11937">
                  <c:v>13.012</c:v>
                </c:pt>
                <c:pt idx="11938">
                  <c:v>13.012</c:v>
                </c:pt>
                <c:pt idx="11939">
                  <c:v>13.012</c:v>
                </c:pt>
                <c:pt idx="11940">
                  <c:v>13.05</c:v>
                </c:pt>
                <c:pt idx="11941">
                  <c:v>13.05</c:v>
                </c:pt>
                <c:pt idx="11942">
                  <c:v>13.05</c:v>
                </c:pt>
                <c:pt idx="11943">
                  <c:v>13.05</c:v>
                </c:pt>
                <c:pt idx="11944">
                  <c:v>13.05</c:v>
                </c:pt>
                <c:pt idx="11945">
                  <c:v>13.05</c:v>
                </c:pt>
                <c:pt idx="11946">
                  <c:v>13.05</c:v>
                </c:pt>
                <c:pt idx="11947">
                  <c:v>13.05</c:v>
                </c:pt>
                <c:pt idx="11948">
                  <c:v>13.05</c:v>
                </c:pt>
                <c:pt idx="11949">
                  <c:v>13.05</c:v>
                </c:pt>
                <c:pt idx="11950">
                  <c:v>13.05</c:v>
                </c:pt>
                <c:pt idx="11951">
                  <c:v>13.05</c:v>
                </c:pt>
                <c:pt idx="11952">
                  <c:v>13.05</c:v>
                </c:pt>
                <c:pt idx="11953">
                  <c:v>13.05</c:v>
                </c:pt>
                <c:pt idx="11954">
                  <c:v>13.05</c:v>
                </c:pt>
                <c:pt idx="11955">
                  <c:v>13.05</c:v>
                </c:pt>
                <c:pt idx="11956">
                  <c:v>13.05</c:v>
                </c:pt>
                <c:pt idx="11957">
                  <c:v>13.05</c:v>
                </c:pt>
                <c:pt idx="11958">
                  <c:v>13.05</c:v>
                </c:pt>
                <c:pt idx="11959">
                  <c:v>13.05</c:v>
                </c:pt>
                <c:pt idx="11960">
                  <c:v>13.05</c:v>
                </c:pt>
                <c:pt idx="11961">
                  <c:v>13.05</c:v>
                </c:pt>
                <c:pt idx="11962">
                  <c:v>13.05</c:v>
                </c:pt>
                <c:pt idx="11963">
                  <c:v>13.05</c:v>
                </c:pt>
                <c:pt idx="11964">
                  <c:v>13.05</c:v>
                </c:pt>
                <c:pt idx="11965">
                  <c:v>13.05</c:v>
                </c:pt>
                <c:pt idx="11966">
                  <c:v>13.05</c:v>
                </c:pt>
                <c:pt idx="11967">
                  <c:v>13.05</c:v>
                </c:pt>
                <c:pt idx="11968">
                  <c:v>13.05</c:v>
                </c:pt>
                <c:pt idx="11969">
                  <c:v>13.05</c:v>
                </c:pt>
                <c:pt idx="11970">
                  <c:v>13.05</c:v>
                </c:pt>
                <c:pt idx="11971">
                  <c:v>13.07</c:v>
                </c:pt>
                <c:pt idx="11972">
                  <c:v>13.09</c:v>
                </c:pt>
                <c:pt idx="11973">
                  <c:v>13.09</c:v>
                </c:pt>
                <c:pt idx="11974">
                  <c:v>13.09</c:v>
                </c:pt>
                <c:pt idx="11975">
                  <c:v>13.09</c:v>
                </c:pt>
                <c:pt idx="11976">
                  <c:v>13.09</c:v>
                </c:pt>
                <c:pt idx="11977">
                  <c:v>13.09</c:v>
                </c:pt>
                <c:pt idx="11978">
                  <c:v>13.09</c:v>
                </c:pt>
                <c:pt idx="11979">
                  <c:v>13.09</c:v>
                </c:pt>
                <c:pt idx="11980">
                  <c:v>13.09</c:v>
                </c:pt>
                <c:pt idx="11981">
                  <c:v>13.09</c:v>
                </c:pt>
                <c:pt idx="11982">
                  <c:v>13.09</c:v>
                </c:pt>
                <c:pt idx="11983">
                  <c:v>13.09</c:v>
                </c:pt>
                <c:pt idx="11984">
                  <c:v>13.09</c:v>
                </c:pt>
                <c:pt idx="11985">
                  <c:v>13.09</c:v>
                </c:pt>
                <c:pt idx="11986">
                  <c:v>13.09</c:v>
                </c:pt>
                <c:pt idx="11987">
                  <c:v>13.09</c:v>
                </c:pt>
                <c:pt idx="11988">
                  <c:v>13.09</c:v>
                </c:pt>
                <c:pt idx="11989">
                  <c:v>13.09</c:v>
                </c:pt>
                <c:pt idx="11990">
                  <c:v>13.09</c:v>
                </c:pt>
                <c:pt idx="11991">
                  <c:v>13.09</c:v>
                </c:pt>
                <c:pt idx="11992">
                  <c:v>13.09</c:v>
                </c:pt>
                <c:pt idx="11993">
                  <c:v>13.09</c:v>
                </c:pt>
                <c:pt idx="11994">
                  <c:v>13.09</c:v>
                </c:pt>
                <c:pt idx="11995">
                  <c:v>13.09</c:v>
                </c:pt>
                <c:pt idx="11996">
                  <c:v>13.09</c:v>
                </c:pt>
                <c:pt idx="11997">
                  <c:v>13.09</c:v>
                </c:pt>
                <c:pt idx="11998">
                  <c:v>13.09</c:v>
                </c:pt>
                <c:pt idx="11999">
                  <c:v>13.09</c:v>
                </c:pt>
                <c:pt idx="12000">
                  <c:v>13.09</c:v>
                </c:pt>
                <c:pt idx="12001">
                  <c:v>13.09</c:v>
                </c:pt>
                <c:pt idx="12002">
                  <c:v>13.09</c:v>
                </c:pt>
                <c:pt idx="12003">
                  <c:v>13.09</c:v>
                </c:pt>
                <c:pt idx="12004">
                  <c:v>13.09</c:v>
                </c:pt>
                <c:pt idx="12005">
                  <c:v>13.106</c:v>
                </c:pt>
                <c:pt idx="12006">
                  <c:v>13.13</c:v>
                </c:pt>
                <c:pt idx="12007">
                  <c:v>13.13</c:v>
                </c:pt>
                <c:pt idx="12008">
                  <c:v>13.13</c:v>
                </c:pt>
                <c:pt idx="12009">
                  <c:v>13.13</c:v>
                </c:pt>
                <c:pt idx="12010">
                  <c:v>13.13</c:v>
                </c:pt>
                <c:pt idx="12011">
                  <c:v>13.13</c:v>
                </c:pt>
                <c:pt idx="12012">
                  <c:v>13.13</c:v>
                </c:pt>
                <c:pt idx="12013">
                  <c:v>13.13</c:v>
                </c:pt>
                <c:pt idx="12014">
                  <c:v>13.13</c:v>
                </c:pt>
                <c:pt idx="12015">
                  <c:v>13.13</c:v>
                </c:pt>
                <c:pt idx="12016">
                  <c:v>13.13</c:v>
                </c:pt>
                <c:pt idx="12017">
                  <c:v>13.13</c:v>
                </c:pt>
                <c:pt idx="12018">
                  <c:v>13.13</c:v>
                </c:pt>
                <c:pt idx="12019">
                  <c:v>13.13</c:v>
                </c:pt>
                <c:pt idx="12020">
                  <c:v>13.13</c:v>
                </c:pt>
                <c:pt idx="12021">
                  <c:v>13.13</c:v>
                </c:pt>
                <c:pt idx="12022">
                  <c:v>13.13</c:v>
                </c:pt>
                <c:pt idx="12023">
                  <c:v>13.13</c:v>
                </c:pt>
                <c:pt idx="12024">
                  <c:v>13.13</c:v>
                </c:pt>
                <c:pt idx="12025">
                  <c:v>13.13</c:v>
                </c:pt>
                <c:pt idx="12026">
                  <c:v>13.13</c:v>
                </c:pt>
                <c:pt idx="12027">
                  <c:v>13.13</c:v>
                </c:pt>
                <c:pt idx="12028">
                  <c:v>13.13</c:v>
                </c:pt>
                <c:pt idx="12029">
                  <c:v>13.13</c:v>
                </c:pt>
                <c:pt idx="12030">
                  <c:v>13.13</c:v>
                </c:pt>
                <c:pt idx="12031">
                  <c:v>13.13</c:v>
                </c:pt>
                <c:pt idx="12032">
                  <c:v>13.13</c:v>
                </c:pt>
                <c:pt idx="12033">
                  <c:v>13.13</c:v>
                </c:pt>
                <c:pt idx="12034">
                  <c:v>13.13</c:v>
                </c:pt>
                <c:pt idx="12035">
                  <c:v>13.13</c:v>
                </c:pt>
                <c:pt idx="12036">
                  <c:v>13.13</c:v>
                </c:pt>
                <c:pt idx="12037">
                  <c:v>13.13</c:v>
                </c:pt>
                <c:pt idx="12038">
                  <c:v>13.13</c:v>
                </c:pt>
                <c:pt idx="12039">
                  <c:v>13.148</c:v>
                </c:pt>
                <c:pt idx="12040">
                  <c:v>13.17</c:v>
                </c:pt>
                <c:pt idx="12041">
                  <c:v>13.17</c:v>
                </c:pt>
                <c:pt idx="12042">
                  <c:v>13.17</c:v>
                </c:pt>
                <c:pt idx="12043">
                  <c:v>13.17</c:v>
                </c:pt>
                <c:pt idx="12044">
                  <c:v>13.17</c:v>
                </c:pt>
                <c:pt idx="12045">
                  <c:v>13.17</c:v>
                </c:pt>
                <c:pt idx="12046">
                  <c:v>13.17</c:v>
                </c:pt>
                <c:pt idx="12047">
                  <c:v>13.17</c:v>
                </c:pt>
                <c:pt idx="12048">
                  <c:v>13.17</c:v>
                </c:pt>
                <c:pt idx="12049">
                  <c:v>13.17</c:v>
                </c:pt>
                <c:pt idx="12050">
                  <c:v>13.17</c:v>
                </c:pt>
                <c:pt idx="12051">
                  <c:v>13.17</c:v>
                </c:pt>
                <c:pt idx="12052">
                  <c:v>13.17</c:v>
                </c:pt>
                <c:pt idx="12053">
                  <c:v>13.17</c:v>
                </c:pt>
                <c:pt idx="12054">
                  <c:v>13.17</c:v>
                </c:pt>
                <c:pt idx="12055">
                  <c:v>13.17</c:v>
                </c:pt>
                <c:pt idx="12056">
                  <c:v>13.17</c:v>
                </c:pt>
                <c:pt idx="12057">
                  <c:v>13.17</c:v>
                </c:pt>
                <c:pt idx="12058">
                  <c:v>13.17</c:v>
                </c:pt>
                <c:pt idx="12059">
                  <c:v>13.17</c:v>
                </c:pt>
                <c:pt idx="12060">
                  <c:v>13.17</c:v>
                </c:pt>
                <c:pt idx="12061">
                  <c:v>13.17</c:v>
                </c:pt>
                <c:pt idx="12062">
                  <c:v>13.17</c:v>
                </c:pt>
                <c:pt idx="12063">
                  <c:v>13.17</c:v>
                </c:pt>
                <c:pt idx="12064">
                  <c:v>13.17</c:v>
                </c:pt>
                <c:pt idx="12065">
                  <c:v>13.17</c:v>
                </c:pt>
                <c:pt idx="12066">
                  <c:v>13.17</c:v>
                </c:pt>
                <c:pt idx="12067">
                  <c:v>13.17</c:v>
                </c:pt>
                <c:pt idx="12068">
                  <c:v>13.17</c:v>
                </c:pt>
                <c:pt idx="12069">
                  <c:v>13.17</c:v>
                </c:pt>
                <c:pt idx="12070">
                  <c:v>13.17</c:v>
                </c:pt>
                <c:pt idx="12071">
                  <c:v>13.17</c:v>
                </c:pt>
                <c:pt idx="12072">
                  <c:v>13.17</c:v>
                </c:pt>
                <c:pt idx="12073">
                  <c:v>13.17</c:v>
                </c:pt>
                <c:pt idx="12074">
                  <c:v>13.17</c:v>
                </c:pt>
                <c:pt idx="12075">
                  <c:v>13.17</c:v>
                </c:pt>
                <c:pt idx="12076">
                  <c:v>13.17</c:v>
                </c:pt>
                <c:pt idx="12077">
                  <c:v>13.17</c:v>
                </c:pt>
                <c:pt idx="12078">
                  <c:v>13.17</c:v>
                </c:pt>
                <c:pt idx="12079">
                  <c:v>13.17</c:v>
                </c:pt>
                <c:pt idx="12080">
                  <c:v>13.17</c:v>
                </c:pt>
                <c:pt idx="12081">
                  <c:v>13.17</c:v>
                </c:pt>
                <c:pt idx="12082">
                  <c:v>13.17</c:v>
                </c:pt>
                <c:pt idx="12083">
                  <c:v>13.17</c:v>
                </c:pt>
                <c:pt idx="12084">
                  <c:v>13.17</c:v>
                </c:pt>
                <c:pt idx="12085">
                  <c:v>13.17</c:v>
                </c:pt>
                <c:pt idx="12086">
                  <c:v>13.17</c:v>
                </c:pt>
                <c:pt idx="12087">
                  <c:v>13.17</c:v>
                </c:pt>
                <c:pt idx="12088">
                  <c:v>13.17</c:v>
                </c:pt>
                <c:pt idx="12089">
                  <c:v>13.17</c:v>
                </c:pt>
                <c:pt idx="12090">
                  <c:v>13.19</c:v>
                </c:pt>
                <c:pt idx="12091">
                  <c:v>13.208</c:v>
                </c:pt>
                <c:pt idx="12092">
                  <c:v>13.208</c:v>
                </c:pt>
                <c:pt idx="12093">
                  <c:v>13.208</c:v>
                </c:pt>
                <c:pt idx="12094">
                  <c:v>13.208</c:v>
                </c:pt>
                <c:pt idx="12095">
                  <c:v>13.208</c:v>
                </c:pt>
                <c:pt idx="12096">
                  <c:v>13.208</c:v>
                </c:pt>
                <c:pt idx="12097">
                  <c:v>13.208</c:v>
                </c:pt>
                <c:pt idx="12098">
                  <c:v>13.208</c:v>
                </c:pt>
                <c:pt idx="12099">
                  <c:v>13.208</c:v>
                </c:pt>
                <c:pt idx="12100">
                  <c:v>13.208</c:v>
                </c:pt>
                <c:pt idx="12101">
                  <c:v>13.208</c:v>
                </c:pt>
                <c:pt idx="12102">
                  <c:v>13.208</c:v>
                </c:pt>
                <c:pt idx="12103">
                  <c:v>13.208</c:v>
                </c:pt>
                <c:pt idx="12104">
                  <c:v>13.208</c:v>
                </c:pt>
                <c:pt idx="12105">
                  <c:v>13.208</c:v>
                </c:pt>
                <c:pt idx="12106">
                  <c:v>13.208</c:v>
                </c:pt>
                <c:pt idx="12107">
                  <c:v>13.208</c:v>
                </c:pt>
                <c:pt idx="12108">
                  <c:v>13.208</c:v>
                </c:pt>
                <c:pt idx="12109">
                  <c:v>13.208</c:v>
                </c:pt>
                <c:pt idx="12110">
                  <c:v>13.208</c:v>
                </c:pt>
                <c:pt idx="12111">
                  <c:v>13.208</c:v>
                </c:pt>
                <c:pt idx="12112">
                  <c:v>13.208</c:v>
                </c:pt>
                <c:pt idx="12113">
                  <c:v>13.208</c:v>
                </c:pt>
                <c:pt idx="12114">
                  <c:v>13.208</c:v>
                </c:pt>
                <c:pt idx="12115">
                  <c:v>13.208</c:v>
                </c:pt>
                <c:pt idx="12116">
                  <c:v>13.208</c:v>
                </c:pt>
                <c:pt idx="12117">
                  <c:v>13.208</c:v>
                </c:pt>
                <c:pt idx="12118">
                  <c:v>13.208</c:v>
                </c:pt>
                <c:pt idx="12119">
                  <c:v>13.208</c:v>
                </c:pt>
                <c:pt idx="12120">
                  <c:v>13.208</c:v>
                </c:pt>
                <c:pt idx="12121">
                  <c:v>13.208</c:v>
                </c:pt>
                <c:pt idx="12122">
                  <c:v>13.208</c:v>
                </c:pt>
                <c:pt idx="12123">
                  <c:v>13.208</c:v>
                </c:pt>
                <c:pt idx="12124">
                  <c:v>13.208</c:v>
                </c:pt>
                <c:pt idx="12125">
                  <c:v>13.208</c:v>
                </c:pt>
                <c:pt idx="12126">
                  <c:v>13.208</c:v>
                </c:pt>
                <c:pt idx="12127">
                  <c:v>13.208</c:v>
                </c:pt>
                <c:pt idx="12128">
                  <c:v>13.208</c:v>
                </c:pt>
                <c:pt idx="12129">
                  <c:v>13.208</c:v>
                </c:pt>
                <c:pt idx="12130">
                  <c:v>13.208</c:v>
                </c:pt>
                <c:pt idx="12131">
                  <c:v>13.208</c:v>
                </c:pt>
                <c:pt idx="12132">
                  <c:v>13.208</c:v>
                </c:pt>
                <c:pt idx="12133">
                  <c:v>13.208</c:v>
                </c:pt>
                <c:pt idx="12134">
                  <c:v>13.208</c:v>
                </c:pt>
                <c:pt idx="12135">
                  <c:v>13.208</c:v>
                </c:pt>
                <c:pt idx="12136">
                  <c:v>13.208</c:v>
                </c:pt>
                <c:pt idx="12137">
                  <c:v>13.208</c:v>
                </c:pt>
                <c:pt idx="12138">
                  <c:v>13.208</c:v>
                </c:pt>
                <c:pt idx="12139">
                  <c:v>13.208</c:v>
                </c:pt>
                <c:pt idx="12140">
                  <c:v>13.208</c:v>
                </c:pt>
                <c:pt idx="12141">
                  <c:v>13.208</c:v>
                </c:pt>
                <c:pt idx="12142">
                  <c:v>13.208</c:v>
                </c:pt>
                <c:pt idx="12143">
                  <c:v>13.208</c:v>
                </c:pt>
                <c:pt idx="12144">
                  <c:v>13.208</c:v>
                </c:pt>
                <c:pt idx="12145">
                  <c:v>13.208</c:v>
                </c:pt>
                <c:pt idx="12146">
                  <c:v>13.208</c:v>
                </c:pt>
                <c:pt idx="12147">
                  <c:v>13.208</c:v>
                </c:pt>
                <c:pt idx="12148">
                  <c:v>13.208</c:v>
                </c:pt>
                <c:pt idx="12149">
                  <c:v>13.208</c:v>
                </c:pt>
                <c:pt idx="12150">
                  <c:v>13.208</c:v>
                </c:pt>
                <c:pt idx="12151">
                  <c:v>13.208</c:v>
                </c:pt>
                <c:pt idx="12152">
                  <c:v>13.208</c:v>
                </c:pt>
                <c:pt idx="12153">
                  <c:v>13.208</c:v>
                </c:pt>
                <c:pt idx="12154">
                  <c:v>13.208</c:v>
                </c:pt>
                <c:pt idx="12155">
                  <c:v>13.222</c:v>
                </c:pt>
                <c:pt idx="12156">
                  <c:v>13.247999999999999</c:v>
                </c:pt>
                <c:pt idx="12157">
                  <c:v>13.247999999999999</c:v>
                </c:pt>
                <c:pt idx="12158">
                  <c:v>13.247999999999999</c:v>
                </c:pt>
                <c:pt idx="12159">
                  <c:v>13.247999999999999</c:v>
                </c:pt>
                <c:pt idx="12160">
                  <c:v>13.247999999999999</c:v>
                </c:pt>
                <c:pt idx="12161">
                  <c:v>13.247999999999999</c:v>
                </c:pt>
                <c:pt idx="12162">
                  <c:v>13.247999999999999</c:v>
                </c:pt>
                <c:pt idx="12163">
                  <c:v>13.247999999999999</c:v>
                </c:pt>
                <c:pt idx="12164">
                  <c:v>13.247999999999999</c:v>
                </c:pt>
                <c:pt idx="12165">
                  <c:v>13.247999999999999</c:v>
                </c:pt>
                <c:pt idx="12166">
                  <c:v>13.247999999999999</c:v>
                </c:pt>
                <c:pt idx="12167">
                  <c:v>13.247999999999999</c:v>
                </c:pt>
                <c:pt idx="12168">
                  <c:v>13.247999999999999</c:v>
                </c:pt>
                <c:pt idx="12169">
                  <c:v>13.247999999999999</c:v>
                </c:pt>
                <c:pt idx="12170">
                  <c:v>13.247999999999999</c:v>
                </c:pt>
                <c:pt idx="12171">
                  <c:v>13.247999999999999</c:v>
                </c:pt>
                <c:pt idx="12172">
                  <c:v>13.247999999999999</c:v>
                </c:pt>
                <c:pt idx="12173">
                  <c:v>13.247999999999999</c:v>
                </c:pt>
                <c:pt idx="12174">
                  <c:v>13.247999999999999</c:v>
                </c:pt>
                <c:pt idx="12175">
                  <c:v>13.247999999999999</c:v>
                </c:pt>
                <c:pt idx="12176">
                  <c:v>13.247999999999999</c:v>
                </c:pt>
                <c:pt idx="12177">
                  <c:v>13.247999999999999</c:v>
                </c:pt>
                <c:pt idx="12178">
                  <c:v>13.247999999999999</c:v>
                </c:pt>
                <c:pt idx="12179">
                  <c:v>13.247999999999999</c:v>
                </c:pt>
                <c:pt idx="12180">
                  <c:v>13.247999999999999</c:v>
                </c:pt>
                <c:pt idx="12181">
                  <c:v>13.247999999999999</c:v>
                </c:pt>
                <c:pt idx="12182">
                  <c:v>13.247999999999999</c:v>
                </c:pt>
                <c:pt idx="12183">
                  <c:v>13.247999999999999</c:v>
                </c:pt>
                <c:pt idx="12184">
                  <c:v>13.247999999999999</c:v>
                </c:pt>
                <c:pt idx="12185">
                  <c:v>13.247999999999999</c:v>
                </c:pt>
                <c:pt idx="12186">
                  <c:v>13.247999999999999</c:v>
                </c:pt>
                <c:pt idx="12187">
                  <c:v>13.247999999999999</c:v>
                </c:pt>
                <c:pt idx="12188">
                  <c:v>13.247999999999999</c:v>
                </c:pt>
                <c:pt idx="12189">
                  <c:v>13.247999999999999</c:v>
                </c:pt>
                <c:pt idx="12190">
                  <c:v>13.247999999999999</c:v>
                </c:pt>
                <c:pt idx="12191">
                  <c:v>13.247999999999999</c:v>
                </c:pt>
                <c:pt idx="12192">
                  <c:v>13.247999999999999</c:v>
                </c:pt>
                <c:pt idx="12193">
                  <c:v>13.247999999999999</c:v>
                </c:pt>
                <c:pt idx="12194">
                  <c:v>13.247999999999999</c:v>
                </c:pt>
                <c:pt idx="12195">
                  <c:v>13.247999999999999</c:v>
                </c:pt>
                <c:pt idx="12196">
                  <c:v>13.247999999999999</c:v>
                </c:pt>
                <c:pt idx="12197">
                  <c:v>13.247999999999999</c:v>
                </c:pt>
                <c:pt idx="12198">
                  <c:v>13.247999999999999</c:v>
                </c:pt>
                <c:pt idx="12199">
                  <c:v>13.247999999999999</c:v>
                </c:pt>
                <c:pt idx="12200">
                  <c:v>13.247999999999999</c:v>
                </c:pt>
                <c:pt idx="12201">
                  <c:v>13.247999999999999</c:v>
                </c:pt>
                <c:pt idx="12202">
                  <c:v>13.247999999999999</c:v>
                </c:pt>
                <c:pt idx="12203">
                  <c:v>13.286</c:v>
                </c:pt>
                <c:pt idx="12204">
                  <c:v>13.29</c:v>
                </c:pt>
                <c:pt idx="12205">
                  <c:v>13.29</c:v>
                </c:pt>
                <c:pt idx="12206">
                  <c:v>13.29</c:v>
                </c:pt>
                <c:pt idx="12207">
                  <c:v>13.29</c:v>
                </c:pt>
                <c:pt idx="12208">
                  <c:v>13.29</c:v>
                </c:pt>
                <c:pt idx="12209">
                  <c:v>13.29</c:v>
                </c:pt>
                <c:pt idx="12210">
                  <c:v>13.29</c:v>
                </c:pt>
                <c:pt idx="12211">
                  <c:v>13.29</c:v>
                </c:pt>
                <c:pt idx="12212">
                  <c:v>13.29</c:v>
                </c:pt>
                <c:pt idx="12213">
                  <c:v>13.29</c:v>
                </c:pt>
                <c:pt idx="12214">
                  <c:v>13.29</c:v>
                </c:pt>
                <c:pt idx="12215">
                  <c:v>13.29</c:v>
                </c:pt>
                <c:pt idx="12216">
                  <c:v>13.29</c:v>
                </c:pt>
                <c:pt idx="12217">
                  <c:v>13.29</c:v>
                </c:pt>
                <c:pt idx="12218">
                  <c:v>13.29</c:v>
                </c:pt>
                <c:pt idx="12219">
                  <c:v>13.29</c:v>
                </c:pt>
                <c:pt idx="12220">
                  <c:v>13.29</c:v>
                </c:pt>
                <c:pt idx="12221">
                  <c:v>13.29</c:v>
                </c:pt>
                <c:pt idx="12222">
                  <c:v>13.29</c:v>
                </c:pt>
                <c:pt idx="12223">
                  <c:v>13.29</c:v>
                </c:pt>
                <c:pt idx="12224">
                  <c:v>13.29</c:v>
                </c:pt>
                <c:pt idx="12225">
                  <c:v>13.29</c:v>
                </c:pt>
                <c:pt idx="12226">
                  <c:v>13.29</c:v>
                </c:pt>
                <c:pt idx="12227">
                  <c:v>13.29</c:v>
                </c:pt>
                <c:pt idx="12228">
                  <c:v>13.29</c:v>
                </c:pt>
                <c:pt idx="12229">
                  <c:v>13.29</c:v>
                </c:pt>
                <c:pt idx="12230">
                  <c:v>13.29</c:v>
                </c:pt>
                <c:pt idx="12231">
                  <c:v>13.29</c:v>
                </c:pt>
                <c:pt idx="12232">
                  <c:v>13.29</c:v>
                </c:pt>
                <c:pt idx="12233">
                  <c:v>13.29</c:v>
                </c:pt>
                <c:pt idx="12234">
                  <c:v>13.29</c:v>
                </c:pt>
                <c:pt idx="12235">
                  <c:v>13.29</c:v>
                </c:pt>
                <c:pt idx="12236">
                  <c:v>13.29</c:v>
                </c:pt>
                <c:pt idx="12237">
                  <c:v>13.29</c:v>
                </c:pt>
                <c:pt idx="12238">
                  <c:v>13.29</c:v>
                </c:pt>
                <c:pt idx="12239">
                  <c:v>13.29</c:v>
                </c:pt>
                <c:pt idx="12240">
                  <c:v>13.29</c:v>
                </c:pt>
                <c:pt idx="12241">
                  <c:v>13.29</c:v>
                </c:pt>
                <c:pt idx="12242">
                  <c:v>13.29</c:v>
                </c:pt>
                <c:pt idx="12243">
                  <c:v>13.29</c:v>
                </c:pt>
                <c:pt idx="12244">
                  <c:v>13.29</c:v>
                </c:pt>
                <c:pt idx="12245">
                  <c:v>13.29</c:v>
                </c:pt>
                <c:pt idx="12246">
                  <c:v>13.29</c:v>
                </c:pt>
                <c:pt idx="12247">
                  <c:v>13.29</c:v>
                </c:pt>
                <c:pt idx="12248">
                  <c:v>13.29</c:v>
                </c:pt>
                <c:pt idx="12249">
                  <c:v>13.326000000000001</c:v>
                </c:pt>
                <c:pt idx="12250">
                  <c:v>13.332000000000001</c:v>
                </c:pt>
                <c:pt idx="12251">
                  <c:v>13.332000000000001</c:v>
                </c:pt>
                <c:pt idx="12252">
                  <c:v>13.332000000000001</c:v>
                </c:pt>
                <c:pt idx="12253">
                  <c:v>13.332000000000001</c:v>
                </c:pt>
                <c:pt idx="12254">
                  <c:v>13.332000000000001</c:v>
                </c:pt>
                <c:pt idx="12255">
                  <c:v>13.332000000000001</c:v>
                </c:pt>
                <c:pt idx="12256">
                  <c:v>13.332000000000001</c:v>
                </c:pt>
                <c:pt idx="12257">
                  <c:v>13.332000000000001</c:v>
                </c:pt>
                <c:pt idx="12258">
                  <c:v>13.332000000000001</c:v>
                </c:pt>
                <c:pt idx="12259">
                  <c:v>13.332000000000001</c:v>
                </c:pt>
                <c:pt idx="12260">
                  <c:v>13.332000000000001</c:v>
                </c:pt>
                <c:pt idx="12261">
                  <c:v>13.332000000000001</c:v>
                </c:pt>
                <c:pt idx="12262">
                  <c:v>13.332000000000001</c:v>
                </c:pt>
                <c:pt idx="12263">
                  <c:v>13.332000000000001</c:v>
                </c:pt>
                <c:pt idx="12264">
                  <c:v>13.332000000000001</c:v>
                </c:pt>
                <c:pt idx="12265">
                  <c:v>13.332000000000001</c:v>
                </c:pt>
                <c:pt idx="12266">
                  <c:v>13.332000000000001</c:v>
                </c:pt>
                <c:pt idx="12267">
                  <c:v>13.332000000000001</c:v>
                </c:pt>
                <c:pt idx="12268">
                  <c:v>13.332000000000001</c:v>
                </c:pt>
                <c:pt idx="12269">
                  <c:v>13.332000000000001</c:v>
                </c:pt>
                <c:pt idx="12270">
                  <c:v>13.332000000000001</c:v>
                </c:pt>
                <c:pt idx="12271">
                  <c:v>13.332000000000001</c:v>
                </c:pt>
                <c:pt idx="12272">
                  <c:v>13.332000000000001</c:v>
                </c:pt>
                <c:pt idx="12273">
                  <c:v>13.332000000000001</c:v>
                </c:pt>
                <c:pt idx="12274">
                  <c:v>13.332000000000001</c:v>
                </c:pt>
                <c:pt idx="12275">
                  <c:v>13.332000000000001</c:v>
                </c:pt>
                <c:pt idx="12276">
                  <c:v>13.332000000000001</c:v>
                </c:pt>
                <c:pt idx="12277">
                  <c:v>13.332000000000001</c:v>
                </c:pt>
                <c:pt idx="12278">
                  <c:v>13.332000000000001</c:v>
                </c:pt>
                <c:pt idx="12279">
                  <c:v>13.332000000000001</c:v>
                </c:pt>
                <c:pt idx="12280">
                  <c:v>13.332000000000001</c:v>
                </c:pt>
                <c:pt idx="12281">
                  <c:v>13.332000000000001</c:v>
                </c:pt>
                <c:pt idx="12282">
                  <c:v>13.332000000000001</c:v>
                </c:pt>
                <c:pt idx="12283">
                  <c:v>13.332000000000001</c:v>
                </c:pt>
                <c:pt idx="12284">
                  <c:v>13.332000000000001</c:v>
                </c:pt>
                <c:pt idx="12285">
                  <c:v>13.332000000000001</c:v>
                </c:pt>
                <c:pt idx="12286">
                  <c:v>13.332000000000001</c:v>
                </c:pt>
                <c:pt idx="12287">
                  <c:v>13.332000000000001</c:v>
                </c:pt>
                <c:pt idx="12288">
                  <c:v>13.332000000000001</c:v>
                </c:pt>
                <c:pt idx="12289">
                  <c:v>13.332000000000001</c:v>
                </c:pt>
                <c:pt idx="12290">
                  <c:v>13.332000000000001</c:v>
                </c:pt>
                <c:pt idx="12291">
                  <c:v>13.332000000000001</c:v>
                </c:pt>
                <c:pt idx="12292">
                  <c:v>13.332000000000001</c:v>
                </c:pt>
                <c:pt idx="12293">
                  <c:v>13.332000000000001</c:v>
                </c:pt>
                <c:pt idx="12294">
                  <c:v>13.372</c:v>
                </c:pt>
                <c:pt idx="12295">
                  <c:v>13.372</c:v>
                </c:pt>
                <c:pt idx="12296">
                  <c:v>13.372</c:v>
                </c:pt>
                <c:pt idx="12297">
                  <c:v>13.372</c:v>
                </c:pt>
                <c:pt idx="12298">
                  <c:v>13.372</c:v>
                </c:pt>
                <c:pt idx="12299">
                  <c:v>13.372</c:v>
                </c:pt>
                <c:pt idx="12300">
                  <c:v>13.372</c:v>
                </c:pt>
                <c:pt idx="12301">
                  <c:v>13.372</c:v>
                </c:pt>
                <c:pt idx="12302">
                  <c:v>13.372</c:v>
                </c:pt>
                <c:pt idx="12303">
                  <c:v>13.372</c:v>
                </c:pt>
                <c:pt idx="12304">
                  <c:v>13.372</c:v>
                </c:pt>
                <c:pt idx="12305">
                  <c:v>13.372</c:v>
                </c:pt>
                <c:pt idx="12306">
                  <c:v>13.372</c:v>
                </c:pt>
                <c:pt idx="12307">
                  <c:v>13.372</c:v>
                </c:pt>
                <c:pt idx="12308">
                  <c:v>13.372</c:v>
                </c:pt>
                <c:pt idx="12309">
                  <c:v>13.372</c:v>
                </c:pt>
                <c:pt idx="12310">
                  <c:v>13.372</c:v>
                </c:pt>
                <c:pt idx="12311">
                  <c:v>13.372</c:v>
                </c:pt>
                <c:pt idx="12312">
                  <c:v>13.372</c:v>
                </c:pt>
                <c:pt idx="12313">
                  <c:v>13.372</c:v>
                </c:pt>
                <c:pt idx="12314">
                  <c:v>13.372</c:v>
                </c:pt>
                <c:pt idx="12315">
                  <c:v>13.372</c:v>
                </c:pt>
                <c:pt idx="12316">
                  <c:v>13.372</c:v>
                </c:pt>
                <c:pt idx="12317">
                  <c:v>13.372</c:v>
                </c:pt>
                <c:pt idx="12318">
                  <c:v>13.372</c:v>
                </c:pt>
                <c:pt idx="12319">
                  <c:v>13.372</c:v>
                </c:pt>
                <c:pt idx="12320">
                  <c:v>13.372</c:v>
                </c:pt>
                <c:pt idx="12321">
                  <c:v>13.372</c:v>
                </c:pt>
                <c:pt idx="12322">
                  <c:v>13.372</c:v>
                </c:pt>
                <c:pt idx="12323">
                  <c:v>13.372</c:v>
                </c:pt>
                <c:pt idx="12324">
                  <c:v>13.372</c:v>
                </c:pt>
                <c:pt idx="12325">
                  <c:v>13.372</c:v>
                </c:pt>
                <c:pt idx="12326">
                  <c:v>13.372</c:v>
                </c:pt>
                <c:pt idx="12327">
                  <c:v>13.372</c:v>
                </c:pt>
                <c:pt idx="12328">
                  <c:v>13.372</c:v>
                </c:pt>
                <c:pt idx="12329">
                  <c:v>13.372</c:v>
                </c:pt>
                <c:pt idx="12330">
                  <c:v>13.372</c:v>
                </c:pt>
                <c:pt idx="12331">
                  <c:v>13.372</c:v>
                </c:pt>
                <c:pt idx="12332">
                  <c:v>13.372</c:v>
                </c:pt>
                <c:pt idx="12333">
                  <c:v>13.372</c:v>
                </c:pt>
                <c:pt idx="12334">
                  <c:v>13.372</c:v>
                </c:pt>
                <c:pt idx="12335">
                  <c:v>13.39</c:v>
                </c:pt>
                <c:pt idx="12336">
                  <c:v>13.414</c:v>
                </c:pt>
                <c:pt idx="12337">
                  <c:v>13.414</c:v>
                </c:pt>
                <c:pt idx="12338">
                  <c:v>13.414</c:v>
                </c:pt>
                <c:pt idx="12339">
                  <c:v>13.414</c:v>
                </c:pt>
                <c:pt idx="12340">
                  <c:v>13.414</c:v>
                </c:pt>
                <c:pt idx="12341">
                  <c:v>13.414</c:v>
                </c:pt>
                <c:pt idx="12342">
                  <c:v>13.414</c:v>
                </c:pt>
                <c:pt idx="12343">
                  <c:v>13.414</c:v>
                </c:pt>
                <c:pt idx="12344">
                  <c:v>13.414</c:v>
                </c:pt>
                <c:pt idx="12345">
                  <c:v>13.414</c:v>
                </c:pt>
                <c:pt idx="12346">
                  <c:v>13.414</c:v>
                </c:pt>
                <c:pt idx="12347">
                  <c:v>13.414</c:v>
                </c:pt>
                <c:pt idx="12348">
                  <c:v>13.414</c:v>
                </c:pt>
                <c:pt idx="12349">
                  <c:v>13.414</c:v>
                </c:pt>
                <c:pt idx="12350">
                  <c:v>13.414</c:v>
                </c:pt>
                <c:pt idx="12351">
                  <c:v>13.414</c:v>
                </c:pt>
                <c:pt idx="12352">
                  <c:v>13.414</c:v>
                </c:pt>
                <c:pt idx="12353">
                  <c:v>13.414</c:v>
                </c:pt>
                <c:pt idx="12354">
                  <c:v>13.414</c:v>
                </c:pt>
                <c:pt idx="12355">
                  <c:v>13.414</c:v>
                </c:pt>
                <c:pt idx="12356">
                  <c:v>13.414</c:v>
                </c:pt>
                <c:pt idx="12357">
                  <c:v>13.414</c:v>
                </c:pt>
                <c:pt idx="12358">
                  <c:v>13.414</c:v>
                </c:pt>
                <c:pt idx="12359">
                  <c:v>13.414</c:v>
                </c:pt>
                <c:pt idx="12360">
                  <c:v>13.414</c:v>
                </c:pt>
                <c:pt idx="12361">
                  <c:v>13.414</c:v>
                </c:pt>
                <c:pt idx="12362">
                  <c:v>13.414</c:v>
                </c:pt>
                <c:pt idx="12363">
                  <c:v>13.414</c:v>
                </c:pt>
                <c:pt idx="12364">
                  <c:v>13.414</c:v>
                </c:pt>
                <c:pt idx="12365">
                  <c:v>13.414</c:v>
                </c:pt>
                <c:pt idx="12366">
                  <c:v>13.414</c:v>
                </c:pt>
                <c:pt idx="12367">
                  <c:v>13.414</c:v>
                </c:pt>
                <c:pt idx="12368">
                  <c:v>13.414</c:v>
                </c:pt>
                <c:pt idx="12369">
                  <c:v>13.414</c:v>
                </c:pt>
                <c:pt idx="12370">
                  <c:v>13.414</c:v>
                </c:pt>
                <c:pt idx="12371">
                  <c:v>13.414</c:v>
                </c:pt>
                <c:pt idx="12372">
                  <c:v>13.414</c:v>
                </c:pt>
                <c:pt idx="12373">
                  <c:v>13.414</c:v>
                </c:pt>
                <c:pt idx="12374">
                  <c:v>13.414</c:v>
                </c:pt>
                <c:pt idx="12375">
                  <c:v>13.414</c:v>
                </c:pt>
                <c:pt idx="12376">
                  <c:v>13.414</c:v>
                </c:pt>
                <c:pt idx="12377">
                  <c:v>13.414</c:v>
                </c:pt>
                <c:pt idx="12378">
                  <c:v>13.414</c:v>
                </c:pt>
                <c:pt idx="12379">
                  <c:v>13.426</c:v>
                </c:pt>
                <c:pt idx="12380">
                  <c:v>13.454000000000001</c:v>
                </c:pt>
                <c:pt idx="12381">
                  <c:v>13.454000000000001</c:v>
                </c:pt>
                <c:pt idx="12382">
                  <c:v>13.454000000000001</c:v>
                </c:pt>
                <c:pt idx="12383">
                  <c:v>13.454000000000001</c:v>
                </c:pt>
                <c:pt idx="12384">
                  <c:v>13.454000000000001</c:v>
                </c:pt>
                <c:pt idx="12385">
                  <c:v>13.454000000000001</c:v>
                </c:pt>
                <c:pt idx="12386">
                  <c:v>13.454000000000001</c:v>
                </c:pt>
                <c:pt idx="12387">
                  <c:v>13.454000000000001</c:v>
                </c:pt>
                <c:pt idx="12388">
                  <c:v>13.454000000000001</c:v>
                </c:pt>
                <c:pt idx="12389">
                  <c:v>13.454000000000001</c:v>
                </c:pt>
                <c:pt idx="12390">
                  <c:v>13.454000000000001</c:v>
                </c:pt>
                <c:pt idx="12391">
                  <c:v>13.454000000000001</c:v>
                </c:pt>
                <c:pt idx="12392">
                  <c:v>13.454000000000001</c:v>
                </c:pt>
                <c:pt idx="12393">
                  <c:v>13.454000000000001</c:v>
                </c:pt>
                <c:pt idx="12394">
                  <c:v>13.454000000000001</c:v>
                </c:pt>
                <c:pt idx="12395">
                  <c:v>13.454000000000001</c:v>
                </c:pt>
                <c:pt idx="12396">
                  <c:v>13.454000000000001</c:v>
                </c:pt>
                <c:pt idx="12397">
                  <c:v>13.454000000000001</c:v>
                </c:pt>
                <c:pt idx="12398">
                  <c:v>13.454000000000001</c:v>
                </c:pt>
                <c:pt idx="12399">
                  <c:v>13.454000000000001</c:v>
                </c:pt>
                <c:pt idx="12400">
                  <c:v>13.454000000000001</c:v>
                </c:pt>
                <c:pt idx="12401">
                  <c:v>13.454000000000001</c:v>
                </c:pt>
                <c:pt idx="12402">
                  <c:v>13.454000000000001</c:v>
                </c:pt>
                <c:pt idx="12403">
                  <c:v>13.454000000000001</c:v>
                </c:pt>
                <c:pt idx="12404">
                  <c:v>13.454000000000001</c:v>
                </c:pt>
                <c:pt idx="12405">
                  <c:v>13.454000000000001</c:v>
                </c:pt>
                <c:pt idx="12406">
                  <c:v>13.454000000000001</c:v>
                </c:pt>
                <c:pt idx="12407">
                  <c:v>13.454000000000001</c:v>
                </c:pt>
                <c:pt idx="12408">
                  <c:v>13.454000000000001</c:v>
                </c:pt>
                <c:pt idx="12409">
                  <c:v>13.454000000000001</c:v>
                </c:pt>
                <c:pt idx="12410">
                  <c:v>13.454000000000001</c:v>
                </c:pt>
                <c:pt idx="12411">
                  <c:v>13.454000000000001</c:v>
                </c:pt>
                <c:pt idx="12412">
                  <c:v>13.454000000000001</c:v>
                </c:pt>
                <c:pt idx="12413">
                  <c:v>13.454000000000001</c:v>
                </c:pt>
                <c:pt idx="12414">
                  <c:v>13.454000000000001</c:v>
                </c:pt>
                <c:pt idx="12415">
                  <c:v>13.454000000000001</c:v>
                </c:pt>
                <c:pt idx="12416">
                  <c:v>13.454000000000001</c:v>
                </c:pt>
                <c:pt idx="12417">
                  <c:v>13.454000000000001</c:v>
                </c:pt>
                <c:pt idx="12418">
                  <c:v>13.454000000000001</c:v>
                </c:pt>
                <c:pt idx="12419">
                  <c:v>13.454000000000001</c:v>
                </c:pt>
                <c:pt idx="12420">
                  <c:v>13.454000000000001</c:v>
                </c:pt>
                <c:pt idx="12421">
                  <c:v>13.478</c:v>
                </c:pt>
                <c:pt idx="12422">
                  <c:v>13.496</c:v>
                </c:pt>
                <c:pt idx="12423">
                  <c:v>13.496</c:v>
                </c:pt>
                <c:pt idx="12424">
                  <c:v>13.496</c:v>
                </c:pt>
                <c:pt idx="12425">
                  <c:v>13.496</c:v>
                </c:pt>
                <c:pt idx="12426">
                  <c:v>13.496</c:v>
                </c:pt>
                <c:pt idx="12427">
                  <c:v>13.496</c:v>
                </c:pt>
                <c:pt idx="12428">
                  <c:v>13.496</c:v>
                </c:pt>
                <c:pt idx="12429">
                  <c:v>13.496</c:v>
                </c:pt>
                <c:pt idx="12430">
                  <c:v>13.496</c:v>
                </c:pt>
                <c:pt idx="12431">
                  <c:v>13.496</c:v>
                </c:pt>
                <c:pt idx="12432">
                  <c:v>13.496</c:v>
                </c:pt>
                <c:pt idx="12433">
                  <c:v>13.496</c:v>
                </c:pt>
                <c:pt idx="12434">
                  <c:v>13.496</c:v>
                </c:pt>
                <c:pt idx="12435">
                  <c:v>13.496</c:v>
                </c:pt>
                <c:pt idx="12436">
                  <c:v>13.496</c:v>
                </c:pt>
                <c:pt idx="12437">
                  <c:v>13.496</c:v>
                </c:pt>
                <c:pt idx="12438">
                  <c:v>13.496</c:v>
                </c:pt>
                <c:pt idx="12439">
                  <c:v>13.496</c:v>
                </c:pt>
                <c:pt idx="12440">
                  <c:v>13.496</c:v>
                </c:pt>
                <c:pt idx="12441">
                  <c:v>13.496</c:v>
                </c:pt>
                <c:pt idx="12442">
                  <c:v>13.496</c:v>
                </c:pt>
                <c:pt idx="12443">
                  <c:v>13.496</c:v>
                </c:pt>
                <c:pt idx="12444">
                  <c:v>13.496</c:v>
                </c:pt>
                <c:pt idx="12445">
                  <c:v>13.496</c:v>
                </c:pt>
                <c:pt idx="12446">
                  <c:v>13.496</c:v>
                </c:pt>
                <c:pt idx="12447">
                  <c:v>13.496</c:v>
                </c:pt>
                <c:pt idx="12448">
                  <c:v>13.496</c:v>
                </c:pt>
                <c:pt idx="12449">
                  <c:v>13.496</c:v>
                </c:pt>
                <c:pt idx="12450">
                  <c:v>13.496</c:v>
                </c:pt>
                <c:pt idx="12451">
                  <c:v>13.496</c:v>
                </c:pt>
                <c:pt idx="12452">
                  <c:v>13.496</c:v>
                </c:pt>
                <c:pt idx="12453">
                  <c:v>13.496</c:v>
                </c:pt>
                <c:pt idx="12454">
                  <c:v>13.496</c:v>
                </c:pt>
                <c:pt idx="12455">
                  <c:v>13.496</c:v>
                </c:pt>
                <c:pt idx="12456">
                  <c:v>13.496</c:v>
                </c:pt>
                <c:pt idx="12457">
                  <c:v>13.496</c:v>
                </c:pt>
                <c:pt idx="12458">
                  <c:v>13.496</c:v>
                </c:pt>
                <c:pt idx="12459">
                  <c:v>13.496</c:v>
                </c:pt>
                <c:pt idx="12460">
                  <c:v>13.496</c:v>
                </c:pt>
                <c:pt idx="12461">
                  <c:v>13.496</c:v>
                </c:pt>
                <c:pt idx="12462">
                  <c:v>13.496</c:v>
                </c:pt>
                <c:pt idx="12463">
                  <c:v>13.496</c:v>
                </c:pt>
                <c:pt idx="12464">
                  <c:v>13.51</c:v>
                </c:pt>
                <c:pt idx="12465">
                  <c:v>13.538</c:v>
                </c:pt>
                <c:pt idx="12466">
                  <c:v>13.538</c:v>
                </c:pt>
                <c:pt idx="12467">
                  <c:v>13.538</c:v>
                </c:pt>
                <c:pt idx="12468">
                  <c:v>13.538</c:v>
                </c:pt>
                <c:pt idx="12469">
                  <c:v>13.538</c:v>
                </c:pt>
                <c:pt idx="12470">
                  <c:v>13.538</c:v>
                </c:pt>
                <c:pt idx="12471">
                  <c:v>13.538</c:v>
                </c:pt>
                <c:pt idx="12472">
                  <c:v>13.538</c:v>
                </c:pt>
                <c:pt idx="12473">
                  <c:v>13.538</c:v>
                </c:pt>
                <c:pt idx="12474">
                  <c:v>13.538</c:v>
                </c:pt>
                <c:pt idx="12475">
                  <c:v>13.538</c:v>
                </c:pt>
                <c:pt idx="12476">
                  <c:v>13.538</c:v>
                </c:pt>
                <c:pt idx="12477">
                  <c:v>13.538</c:v>
                </c:pt>
                <c:pt idx="12478">
                  <c:v>13.538</c:v>
                </c:pt>
                <c:pt idx="12479">
                  <c:v>13.538</c:v>
                </c:pt>
                <c:pt idx="12480">
                  <c:v>13.538</c:v>
                </c:pt>
                <c:pt idx="12481">
                  <c:v>13.538</c:v>
                </c:pt>
                <c:pt idx="12482">
                  <c:v>13.538</c:v>
                </c:pt>
                <c:pt idx="12483">
                  <c:v>13.538</c:v>
                </c:pt>
                <c:pt idx="12484">
                  <c:v>13.538</c:v>
                </c:pt>
                <c:pt idx="12485">
                  <c:v>13.538</c:v>
                </c:pt>
                <c:pt idx="12486">
                  <c:v>13.538</c:v>
                </c:pt>
                <c:pt idx="12487">
                  <c:v>13.538</c:v>
                </c:pt>
                <c:pt idx="12488">
                  <c:v>13.538</c:v>
                </c:pt>
                <c:pt idx="12489">
                  <c:v>13.538</c:v>
                </c:pt>
                <c:pt idx="12490">
                  <c:v>13.538</c:v>
                </c:pt>
                <c:pt idx="12491">
                  <c:v>13.538</c:v>
                </c:pt>
                <c:pt idx="12492">
                  <c:v>13.538</c:v>
                </c:pt>
                <c:pt idx="12493">
                  <c:v>13.538</c:v>
                </c:pt>
                <c:pt idx="12494">
                  <c:v>13.538</c:v>
                </c:pt>
                <c:pt idx="12495">
                  <c:v>13.538</c:v>
                </c:pt>
                <c:pt idx="12496">
                  <c:v>13.538</c:v>
                </c:pt>
                <c:pt idx="12497">
                  <c:v>13.538</c:v>
                </c:pt>
                <c:pt idx="12498">
                  <c:v>13.538</c:v>
                </c:pt>
                <c:pt idx="12499">
                  <c:v>13.538</c:v>
                </c:pt>
                <c:pt idx="12500">
                  <c:v>13.538</c:v>
                </c:pt>
                <c:pt idx="12501">
                  <c:v>13.538</c:v>
                </c:pt>
                <c:pt idx="12502">
                  <c:v>13.538</c:v>
                </c:pt>
                <c:pt idx="12503">
                  <c:v>13.538</c:v>
                </c:pt>
                <c:pt idx="12504">
                  <c:v>13.538</c:v>
                </c:pt>
                <c:pt idx="12505">
                  <c:v>13.538</c:v>
                </c:pt>
                <c:pt idx="12506">
                  <c:v>13.538</c:v>
                </c:pt>
                <c:pt idx="12507">
                  <c:v>13.57</c:v>
                </c:pt>
                <c:pt idx="12508">
                  <c:v>13.58</c:v>
                </c:pt>
                <c:pt idx="12509">
                  <c:v>13.58</c:v>
                </c:pt>
                <c:pt idx="12510">
                  <c:v>13.58</c:v>
                </c:pt>
                <c:pt idx="12511">
                  <c:v>13.58</c:v>
                </c:pt>
                <c:pt idx="12512">
                  <c:v>13.58</c:v>
                </c:pt>
                <c:pt idx="12513">
                  <c:v>13.58</c:v>
                </c:pt>
                <c:pt idx="12514">
                  <c:v>13.58</c:v>
                </c:pt>
                <c:pt idx="12515">
                  <c:v>13.58</c:v>
                </c:pt>
                <c:pt idx="12516">
                  <c:v>13.58</c:v>
                </c:pt>
                <c:pt idx="12517">
                  <c:v>13.58</c:v>
                </c:pt>
                <c:pt idx="12518">
                  <c:v>13.58</c:v>
                </c:pt>
                <c:pt idx="12519">
                  <c:v>13.58</c:v>
                </c:pt>
                <c:pt idx="12520">
                  <c:v>13.58</c:v>
                </c:pt>
                <c:pt idx="12521">
                  <c:v>13.58</c:v>
                </c:pt>
                <c:pt idx="12522">
                  <c:v>13.58</c:v>
                </c:pt>
                <c:pt idx="12523">
                  <c:v>13.58</c:v>
                </c:pt>
                <c:pt idx="12524">
                  <c:v>13.58</c:v>
                </c:pt>
                <c:pt idx="12525">
                  <c:v>13.58</c:v>
                </c:pt>
                <c:pt idx="12526">
                  <c:v>13.58</c:v>
                </c:pt>
                <c:pt idx="12527">
                  <c:v>13.58</c:v>
                </c:pt>
                <c:pt idx="12528">
                  <c:v>13.58</c:v>
                </c:pt>
                <c:pt idx="12529">
                  <c:v>13.58</c:v>
                </c:pt>
                <c:pt idx="12530">
                  <c:v>13.58</c:v>
                </c:pt>
                <c:pt idx="12531">
                  <c:v>13.58</c:v>
                </c:pt>
                <c:pt idx="12532">
                  <c:v>13.58</c:v>
                </c:pt>
                <c:pt idx="12533">
                  <c:v>13.58</c:v>
                </c:pt>
                <c:pt idx="12534">
                  <c:v>13.58</c:v>
                </c:pt>
                <c:pt idx="12535">
                  <c:v>13.58</c:v>
                </c:pt>
                <c:pt idx="12536">
                  <c:v>13.58</c:v>
                </c:pt>
                <c:pt idx="12537">
                  <c:v>13.58</c:v>
                </c:pt>
                <c:pt idx="12538">
                  <c:v>13.58</c:v>
                </c:pt>
                <c:pt idx="12539">
                  <c:v>13.58</c:v>
                </c:pt>
                <c:pt idx="12540">
                  <c:v>13.58</c:v>
                </c:pt>
                <c:pt idx="12541">
                  <c:v>13.58</c:v>
                </c:pt>
                <c:pt idx="12542">
                  <c:v>13.58</c:v>
                </c:pt>
                <c:pt idx="12543">
                  <c:v>13.58</c:v>
                </c:pt>
                <c:pt idx="12544">
                  <c:v>13.58</c:v>
                </c:pt>
                <c:pt idx="12545">
                  <c:v>13.58</c:v>
                </c:pt>
                <c:pt idx="12546">
                  <c:v>13.58</c:v>
                </c:pt>
                <c:pt idx="12547">
                  <c:v>13.58</c:v>
                </c:pt>
                <c:pt idx="12548">
                  <c:v>13.58</c:v>
                </c:pt>
                <c:pt idx="12549">
                  <c:v>13.618</c:v>
                </c:pt>
                <c:pt idx="12550">
                  <c:v>13.618</c:v>
                </c:pt>
                <c:pt idx="12551">
                  <c:v>13.618</c:v>
                </c:pt>
                <c:pt idx="12552">
                  <c:v>13.618</c:v>
                </c:pt>
                <c:pt idx="12553">
                  <c:v>13.618</c:v>
                </c:pt>
                <c:pt idx="12554">
                  <c:v>13.618</c:v>
                </c:pt>
                <c:pt idx="12555">
                  <c:v>13.618</c:v>
                </c:pt>
                <c:pt idx="12556">
                  <c:v>13.618</c:v>
                </c:pt>
                <c:pt idx="12557">
                  <c:v>13.618</c:v>
                </c:pt>
                <c:pt idx="12558">
                  <c:v>13.618</c:v>
                </c:pt>
                <c:pt idx="12559">
                  <c:v>13.618</c:v>
                </c:pt>
                <c:pt idx="12560">
                  <c:v>13.618</c:v>
                </c:pt>
                <c:pt idx="12561">
                  <c:v>13.618</c:v>
                </c:pt>
                <c:pt idx="12562">
                  <c:v>13.618</c:v>
                </c:pt>
                <c:pt idx="12563">
                  <c:v>13.618</c:v>
                </c:pt>
                <c:pt idx="12564">
                  <c:v>13.618</c:v>
                </c:pt>
                <c:pt idx="12565">
                  <c:v>13.618</c:v>
                </c:pt>
                <c:pt idx="12566">
                  <c:v>13.618</c:v>
                </c:pt>
                <c:pt idx="12567">
                  <c:v>13.618</c:v>
                </c:pt>
                <c:pt idx="12568">
                  <c:v>13.618</c:v>
                </c:pt>
                <c:pt idx="12569">
                  <c:v>13.618</c:v>
                </c:pt>
                <c:pt idx="12570">
                  <c:v>13.618</c:v>
                </c:pt>
                <c:pt idx="12571">
                  <c:v>13.618</c:v>
                </c:pt>
                <c:pt idx="12572">
                  <c:v>13.618</c:v>
                </c:pt>
                <c:pt idx="12573">
                  <c:v>13.618</c:v>
                </c:pt>
                <c:pt idx="12574">
                  <c:v>13.618</c:v>
                </c:pt>
                <c:pt idx="12575">
                  <c:v>13.618</c:v>
                </c:pt>
                <c:pt idx="12576">
                  <c:v>13.618</c:v>
                </c:pt>
                <c:pt idx="12577">
                  <c:v>13.618</c:v>
                </c:pt>
                <c:pt idx="12578">
                  <c:v>13.618</c:v>
                </c:pt>
                <c:pt idx="12579">
                  <c:v>13.618</c:v>
                </c:pt>
                <c:pt idx="12580">
                  <c:v>13.618</c:v>
                </c:pt>
                <c:pt idx="12581">
                  <c:v>13.618</c:v>
                </c:pt>
                <c:pt idx="12582">
                  <c:v>13.618</c:v>
                </c:pt>
                <c:pt idx="12583">
                  <c:v>13.618</c:v>
                </c:pt>
                <c:pt idx="12584">
                  <c:v>13.618</c:v>
                </c:pt>
                <c:pt idx="12585">
                  <c:v>13.618</c:v>
                </c:pt>
                <c:pt idx="12586">
                  <c:v>13.64</c:v>
                </c:pt>
                <c:pt idx="12587">
                  <c:v>13.66</c:v>
                </c:pt>
                <c:pt idx="12588">
                  <c:v>13.66</c:v>
                </c:pt>
                <c:pt idx="12589">
                  <c:v>13.66</c:v>
                </c:pt>
                <c:pt idx="12590">
                  <c:v>13.66</c:v>
                </c:pt>
                <c:pt idx="12591">
                  <c:v>13.66</c:v>
                </c:pt>
                <c:pt idx="12592">
                  <c:v>13.66</c:v>
                </c:pt>
                <c:pt idx="12593">
                  <c:v>13.66</c:v>
                </c:pt>
                <c:pt idx="12594">
                  <c:v>13.66</c:v>
                </c:pt>
                <c:pt idx="12595">
                  <c:v>13.66</c:v>
                </c:pt>
                <c:pt idx="12596">
                  <c:v>13.66</c:v>
                </c:pt>
                <c:pt idx="12597">
                  <c:v>13.66</c:v>
                </c:pt>
                <c:pt idx="12598">
                  <c:v>13.66</c:v>
                </c:pt>
                <c:pt idx="12599">
                  <c:v>13.66</c:v>
                </c:pt>
                <c:pt idx="12600">
                  <c:v>13.66</c:v>
                </c:pt>
                <c:pt idx="12601">
                  <c:v>13.66</c:v>
                </c:pt>
                <c:pt idx="12602">
                  <c:v>13.66</c:v>
                </c:pt>
                <c:pt idx="12603">
                  <c:v>13.66</c:v>
                </c:pt>
                <c:pt idx="12604">
                  <c:v>13.66</c:v>
                </c:pt>
                <c:pt idx="12605">
                  <c:v>13.66</c:v>
                </c:pt>
                <c:pt idx="12606">
                  <c:v>13.66</c:v>
                </c:pt>
                <c:pt idx="12607">
                  <c:v>13.66</c:v>
                </c:pt>
                <c:pt idx="12608">
                  <c:v>13.66</c:v>
                </c:pt>
                <c:pt idx="12609">
                  <c:v>13.66</c:v>
                </c:pt>
                <c:pt idx="12610">
                  <c:v>13.66</c:v>
                </c:pt>
                <c:pt idx="12611">
                  <c:v>13.66</c:v>
                </c:pt>
                <c:pt idx="12612">
                  <c:v>13.66</c:v>
                </c:pt>
                <c:pt idx="12613">
                  <c:v>13.66</c:v>
                </c:pt>
                <c:pt idx="12614">
                  <c:v>13.66</c:v>
                </c:pt>
                <c:pt idx="12615">
                  <c:v>13.66</c:v>
                </c:pt>
                <c:pt idx="12616">
                  <c:v>13.66</c:v>
                </c:pt>
                <c:pt idx="12617">
                  <c:v>13.66</c:v>
                </c:pt>
                <c:pt idx="12618">
                  <c:v>13.66</c:v>
                </c:pt>
                <c:pt idx="12619">
                  <c:v>13.66</c:v>
                </c:pt>
                <c:pt idx="12620">
                  <c:v>13.66</c:v>
                </c:pt>
                <c:pt idx="12621">
                  <c:v>13.66</c:v>
                </c:pt>
                <c:pt idx="12622">
                  <c:v>13.66</c:v>
                </c:pt>
                <c:pt idx="12623">
                  <c:v>13.66</c:v>
                </c:pt>
                <c:pt idx="12624">
                  <c:v>13.66</c:v>
                </c:pt>
                <c:pt idx="12625">
                  <c:v>13.66</c:v>
                </c:pt>
                <c:pt idx="12626">
                  <c:v>13.66</c:v>
                </c:pt>
                <c:pt idx="12627">
                  <c:v>13.66</c:v>
                </c:pt>
                <c:pt idx="12628">
                  <c:v>13.682</c:v>
                </c:pt>
                <c:pt idx="12629">
                  <c:v>13.702</c:v>
                </c:pt>
                <c:pt idx="12630">
                  <c:v>13.702</c:v>
                </c:pt>
                <c:pt idx="12631">
                  <c:v>13.702</c:v>
                </c:pt>
                <c:pt idx="12632">
                  <c:v>13.702</c:v>
                </c:pt>
                <c:pt idx="12633">
                  <c:v>13.702</c:v>
                </c:pt>
                <c:pt idx="12634">
                  <c:v>13.702</c:v>
                </c:pt>
                <c:pt idx="12635">
                  <c:v>13.702</c:v>
                </c:pt>
                <c:pt idx="12636">
                  <c:v>13.702</c:v>
                </c:pt>
                <c:pt idx="12637">
                  <c:v>13.702</c:v>
                </c:pt>
                <c:pt idx="12638">
                  <c:v>13.702</c:v>
                </c:pt>
                <c:pt idx="12639">
                  <c:v>13.702</c:v>
                </c:pt>
                <c:pt idx="12640">
                  <c:v>13.702</c:v>
                </c:pt>
                <c:pt idx="12641">
                  <c:v>13.702</c:v>
                </c:pt>
                <c:pt idx="12642">
                  <c:v>13.702</c:v>
                </c:pt>
                <c:pt idx="12643">
                  <c:v>13.702</c:v>
                </c:pt>
                <c:pt idx="12644">
                  <c:v>13.702</c:v>
                </c:pt>
                <c:pt idx="12645">
                  <c:v>13.702</c:v>
                </c:pt>
                <c:pt idx="12646">
                  <c:v>13.702</c:v>
                </c:pt>
                <c:pt idx="12647">
                  <c:v>13.702</c:v>
                </c:pt>
                <c:pt idx="12648">
                  <c:v>13.702</c:v>
                </c:pt>
                <c:pt idx="12649">
                  <c:v>13.702</c:v>
                </c:pt>
                <c:pt idx="12650">
                  <c:v>13.702</c:v>
                </c:pt>
                <c:pt idx="12651">
                  <c:v>13.702</c:v>
                </c:pt>
                <c:pt idx="12652">
                  <c:v>13.702</c:v>
                </c:pt>
                <c:pt idx="12653">
                  <c:v>13.702</c:v>
                </c:pt>
                <c:pt idx="12654">
                  <c:v>13.702</c:v>
                </c:pt>
                <c:pt idx="12655">
                  <c:v>13.702</c:v>
                </c:pt>
                <c:pt idx="12656">
                  <c:v>13.702</c:v>
                </c:pt>
                <c:pt idx="12657">
                  <c:v>13.702</c:v>
                </c:pt>
                <c:pt idx="12658">
                  <c:v>13.702</c:v>
                </c:pt>
                <c:pt idx="12659">
                  <c:v>13.702</c:v>
                </c:pt>
                <c:pt idx="12660">
                  <c:v>13.702</c:v>
                </c:pt>
                <c:pt idx="12661">
                  <c:v>13.702</c:v>
                </c:pt>
                <c:pt idx="12662">
                  <c:v>13.702</c:v>
                </c:pt>
                <c:pt idx="12663">
                  <c:v>13.702</c:v>
                </c:pt>
                <c:pt idx="12664">
                  <c:v>13.702</c:v>
                </c:pt>
                <c:pt idx="12665">
                  <c:v>13.702</c:v>
                </c:pt>
                <c:pt idx="12666">
                  <c:v>13.702</c:v>
                </c:pt>
                <c:pt idx="12667">
                  <c:v>13.702</c:v>
                </c:pt>
                <c:pt idx="12668">
                  <c:v>13.702</c:v>
                </c:pt>
                <c:pt idx="12669">
                  <c:v>13.702</c:v>
                </c:pt>
                <c:pt idx="12670">
                  <c:v>13.744</c:v>
                </c:pt>
                <c:pt idx="12671">
                  <c:v>13.744</c:v>
                </c:pt>
                <c:pt idx="12672">
                  <c:v>13.744</c:v>
                </c:pt>
                <c:pt idx="12673">
                  <c:v>13.744</c:v>
                </c:pt>
                <c:pt idx="12674">
                  <c:v>13.744</c:v>
                </c:pt>
                <c:pt idx="12675">
                  <c:v>13.744</c:v>
                </c:pt>
                <c:pt idx="12676">
                  <c:v>13.744</c:v>
                </c:pt>
                <c:pt idx="12677">
                  <c:v>13.744</c:v>
                </c:pt>
                <c:pt idx="12678">
                  <c:v>13.744</c:v>
                </c:pt>
                <c:pt idx="12679">
                  <c:v>13.744</c:v>
                </c:pt>
                <c:pt idx="12680">
                  <c:v>13.744</c:v>
                </c:pt>
                <c:pt idx="12681">
                  <c:v>13.744</c:v>
                </c:pt>
                <c:pt idx="12682">
                  <c:v>13.744</c:v>
                </c:pt>
                <c:pt idx="12683">
                  <c:v>13.744</c:v>
                </c:pt>
                <c:pt idx="12684">
                  <c:v>13.744</c:v>
                </c:pt>
                <c:pt idx="12685">
                  <c:v>13.744</c:v>
                </c:pt>
                <c:pt idx="12686">
                  <c:v>13.744</c:v>
                </c:pt>
                <c:pt idx="12687">
                  <c:v>13.744</c:v>
                </c:pt>
                <c:pt idx="12688">
                  <c:v>13.744</c:v>
                </c:pt>
                <c:pt idx="12689">
                  <c:v>13.744</c:v>
                </c:pt>
                <c:pt idx="12690">
                  <c:v>13.744</c:v>
                </c:pt>
                <c:pt idx="12691">
                  <c:v>13.744</c:v>
                </c:pt>
                <c:pt idx="12692">
                  <c:v>13.744</c:v>
                </c:pt>
                <c:pt idx="12693">
                  <c:v>13.744</c:v>
                </c:pt>
                <c:pt idx="12694">
                  <c:v>13.744</c:v>
                </c:pt>
                <c:pt idx="12695">
                  <c:v>13.744</c:v>
                </c:pt>
                <c:pt idx="12696">
                  <c:v>13.744</c:v>
                </c:pt>
                <c:pt idx="12697">
                  <c:v>13.744</c:v>
                </c:pt>
                <c:pt idx="12698">
                  <c:v>13.744</c:v>
                </c:pt>
                <c:pt idx="12699">
                  <c:v>13.744</c:v>
                </c:pt>
                <c:pt idx="12700">
                  <c:v>13.744</c:v>
                </c:pt>
                <c:pt idx="12701">
                  <c:v>13.744</c:v>
                </c:pt>
                <c:pt idx="12702">
                  <c:v>13.744</c:v>
                </c:pt>
                <c:pt idx="12703">
                  <c:v>13.744</c:v>
                </c:pt>
                <c:pt idx="12704">
                  <c:v>13.744</c:v>
                </c:pt>
                <c:pt idx="12705">
                  <c:v>13.744</c:v>
                </c:pt>
                <c:pt idx="12706">
                  <c:v>13.744</c:v>
                </c:pt>
                <c:pt idx="12707">
                  <c:v>13.744</c:v>
                </c:pt>
                <c:pt idx="12708">
                  <c:v>13.744</c:v>
                </c:pt>
                <c:pt idx="12709">
                  <c:v>13.744</c:v>
                </c:pt>
                <c:pt idx="12710">
                  <c:v>13.762</c:v>
                </c:pt>
                <c:pt idx="12711">
                  <c:v>13.784000000000001</c:v>
                </c:pt>
                <c:pt idx="12712">
                  <c:v>13.784000000000001</c:v>
                </c:pt>
                <c:pt idx="12713">
                  <c:v>13.784000000000001</c:v>
                </c:pt>
                <c:pt idx="12714">
                  <c:v>13.784000000000001</c:v>
                </c:pt>
                <c:pt idx="12715">
                  <c:v>13.784000000000001</c:v>
                </c:pt>
                <c:pt idx="12716">
                  <c:v>13.784000000000001</c:v>
                </c:pt>
                <c:pt idx="12717">
                  <c:v>13.784000000000001</c:v>
                </c:pt>
                <c:pt idx="12718">
                  <c:v>13.784000000000001</c:v>
                </c:pt>
                <c:pt idx="12719">
                  <c:v>13.784000000000001</c:v>
                </c:pt>
                <c:pt idx="12720">
                  <c:v>13.784000000000001</c:v>
                </c:pt>
                <c:pt idx="12721">
                  <c:v>13.784000000000001</c:v>
                </c:pt>
                <c:pt idx="12722">
                  <c:v>13.784000000000001</c:v>
                </c:pt>
                <c:pt idx="12723">
                  <c:v>13.784000000000001</c:v>
                </c:pt>
                <c:pt idx="12724">
                  <c:v>13.784000000000001</c:v>
                </c:pt>
                <c:pt idx="12725">
                  <c:v>13.784000000000001</c:v>
                </c:pt>
                <c:pt idx="12726">
                  <c:v>13.784000000000001</c:v>
                </c:pt>
                <c:pt idx="12727">
                  <c:v>13.784000000000001</c:v>
                </c:pt>
                <c:pt idx="12728">
                  <c:v>13.784000000000001</c:v>
                </c:pt>
                <c:pt idx="12729">
                  <c:v>13.784000000000001</c:v>
                </c:pt>
                <c:pt idx="12730">
                  <c:v>13.784000000000001</c:v>
                </c:pt>
                <c:pt idx="12731">
                  <c:v>13.784000000000001</c:v>
                </c:pt>
                <c:pt idx="12732">
                  <c:v>13.784000000000001</c:v>
                </c:pt>
                <c:pt idx="12733">
                  <c:v>13.784000000000001</c:v>
                </c:pt>
                <c:pt idx="12734">
                  <c:v>13.784000000000001</c:v>
                </c:pt>
                <c:pt idx="12735">
                  <c:v>13.784000000000001</c:v>
                </c:pt>
                <c:pt idx="12736">
                  <c:v>13.784000000000001</c:v>
                </c:pt>
                <c:pt idx="12737">
                  <c:v>13.784000000000001</c:v>
                </c:pt>
                <c:pt idx="12738">
                  <c:v>13.784000000000001</c:v>
                </c:pt>
                <c:pt idx="12739">
                  <c:v>13.784000000000001</c:v>
                </c:pt>
                <c:pt idx="12740">
                  <c:v>13.784000000000001</c:v>
                </c:pt>
                <c:pt idx="12741">
                  <c:v>13.784000000000001</c:v>
                </c:pt>
                <c:pt idx="12742">
                  <c:v>13.784000000000001</c:v>
                </c:pt>
                <c:pt idx="12743">
                  <c:v>13.784000000000001</c:v>
                </c:pt>
                <c:pt idx="12744">
                  <c:v>13.784000000000001</c:v>
                </c:pt>
                <c:pt idx="12745">
                  <c:v>13.784000000000001</c:v>
                </c:pt>
                <c:pt idx="12746">
                  <c:v>13.784000000000001</c:v>
                </c:pt>
                <c:pt idx="12747">
                  <c:v>13.784000000000001</c:v>
                </c:pt>
                <c:pt idx="12748">
                  <c:v>13.794</c:v>
                </c:pt>
                <c:pt idx="12749">
                  <c:v>13.824</c:v>
                </c:pt>
                <c:pt idx="12750">
                  <c:v>13.824</c:v>
                </c:pt>
                <c:pt idx="12751">
                  <c:v>13.824</c:v>
                </c:pt>
                <c:pt idx="12752">
                  <c:v>13.824</c:v>
                </c:pt>
                <c:pt idx="12753">
                  <c:v>13.824</c:v>
                </c:pt>
                <c:pt idx="12754">
                  <c:v>13.824</c:v>
                </c:pt>
                <c:pt idx="12755">
                  <c:v>13.824</c:v>
                </c:pt>
                <c:pt idx="12756">
                  <c:v>13.824</c:v>
                </c:pt>
                <c:pt idx="12757">
                  <c:v>13.824</c:v>
                </c:pt>
                <c:pt idx="12758">
                  <c:v>13.824</c:v>
                </c:pt>
                <c:pt idx="12759">
                  <c:v>13.824</c:v>
                </c:pt>
                <c:pt idx="12760">
                  <c:v>13.824</c:v>
                </c:pt>
                <c:pt idx="12761">
                  <c:v>13.824</c:v>
                </c:pt>
                <c:pt idx="12762">
                  <c:v>13.824</c:v>
                </c:pt>
                <c:pt idx="12763">
                  <c:v>13.824</c:v>
                </c:pt>
                <c:pt idx="12764">
                  <c:v>13.824</c:v>
                </c:pt>
                <c:pt idx="12765">
                  <c:v>13.824</c:v>
                </c:pt>
                <c:pt idx="12766">
                  <c:v>13.824</c:v>
                </c:pt>
                <c:pt idx="12767">
                  <c:v>13.824</c:v>
                </c:pt>
                <c:pt idx="12768">
                  <c:v>13.824</c:v>
                </c:pt>
                <c:pt idx="12769">
                  <c:v>13.824</c:v>
                </c:pt>
                <c:pt idx="12770">
                  <c:v>13.824</c:v>
                </c:pt>
                <c:pt idx="12771">
                  <c:v>13.824</c:v>
                </c:pt>
                <c:pt idx="12772">
                  <c:v>13.824</c:v>
                </c:pt>
                <c:pt idx="12773">
                  <c:v>13.824</c:v>
                </c:pt>
                <c:pt idx="12774">
                  <c:v>13.824</c:v>
                </c:pt>
                <c:pt idx="12775">
                  <c:v>13.824</c:v>
                </c:pt>
                <c:pt idx="12776">
                  <c:v>13.824</c:v>
                </c:pt>
                <c:pt idx="12777">
                  <c:v>13.824</c:v>
                </c:pt>
                <c:pt idx="12778">
                  <c:v>13.824</c:v>
                </c:pt>
                <c:pt idx="12779">
                  <c:v>13.824</c:v>
                </c:pt>
                <c:pt idx="12780">
                  <c:v>13.824</c:v>
                </c:pt>
                <c:pt idx="12781">
                  <c:v>13.824</c:v>
                </c:pt>
                <c:pt idx="12782">
                  <c:v>13.824</c:v>
                </c:pt>
                <c:pt idx="12783">
                  <c:v>13.824</c:v>
                </c:pt>
                <c:pt idx="12784">
                  <c:v>13.824</c:v>
                </c:pt>
                <c:pt idx="12785">
                  <c:v>13.824</c:v>
                </c:pt>
                <c:pt idx="12786">
                  <c:v>13.824</c:v>
                </c:pt>
                <c:pt idx="12787">
                  <c:v>13.843999999999999</c:v>
                </c:pt>
                <c:pt idx="12788">
                  <c:v>13.866</c:v>
                </c:pt>
                <c:pt idx="12789">
                  <c:v>13.866</c:v>
                </c:pt>
                <c:pt idx="12790">
                  <c:v>13.866</c:v>
                </c:pt>
                <c:pt idx="12791">
                  <c:v>13.866</c:v>
                </c:pt>
                <c:pt idx="12792">
                  <c:v>13.866</c:v>
                </c:pt>
                <c:pt idx="12793">
                  <c:v>13.866</c:v>
                </c:pt>
                <c:pt idx="12794">
                  <c:v>13.866</c:v>
                </c:pt>
                <c:pt idx="12795">
                  <c:v>13.866</c:v>
                </c:pt>
                <c:pt idx="12796">
                  <c:v>13.866</c:v>
                </c:pt>
                <c:pt idx="12797">
                  <c:v>13.866</c:v>
                </c:pt>
                <c:pt idx="12798">
                  <c:v>13.866</c:v>
                </c:pt>
                <c:pt idx="12799">
                  <c:v>13.866</c:v>
                </c:pt>
                <c:pt idx="12800">
                  <c:v>13.866</c:v>
                </c:pt>
                <c:pt idx="12801">
                  <c:v>13.866</c:v>
                </c:pt>
                <c:pt idx="12802">
                  <c:v>13.866</c:v>
                </c:pt>
                <c:pt idx="12803">
                  <c:v>13.866</c:v>
                </c:pt>
                <c:pt idx="12804">
                  <c:v>13.866</c:v>
                </c:pt>
                <c:pt idx="12805">
                  <c:v>13.866</c:v>
                </c:pt>
                <c:pt idx="12806">
                  <c:v>13.866</c:v>
                </c:pt>
                <c:pt idx="12807">
                  <c:v>13.866</c:v>
                </c:pt>
                <c:pt idx="12808">
                  <c:v>13.866</c:v>
                </c:pt>
                <c:pt idx="12809">
                  <c:v>13.866</c:v>
                </c:pt>
                <c:pt idx="12810">
                  <c:v>13.866</c:v>
                </c:pt>
                <c:pt idx="12811">
                  <c:v>13.866</c:v>
                </c:pt>
                <c:pt idx="12812">
                  <c:v>13.866</c:v>
                </c:pt>
                <c:pt idx="12813">
                  <c:v>13.866</c:v>
                </c:pt>
                <c:pt idx="12814">
                  <c:v>13.866</c:v>
                </c:pt>
                <c:pt idx="12815">
                  <c:v>13.866</c:v>
                </c:pt>
                <c:pt idx="12816">
                  <c:v>13.866</c:v>
                </c:pt>
                <c:pt idx="12817">
                  <c:v>13.866</c:v>
                </c:pt>
                <c:pt idx="12818">
                  <c:v>13.866</c:v>
                </c:pt>
                <c:pt idx="12819">
                  <c:v>13.866</c:v>
                </c:pt>
                <c:pt idx="12820">
                  <c:v>13.866</c:v>
                </c:pt>
                <c:pt idx="12821">
                  <c:v>13.866</c:v>
                </c:pt>
                <c:pt idx="12822">
                  <c:v>13.866</c:v>
                </c:pt>
                <c:pt idx="12823">
                  <c:v>13.866</c:v>
                </c:pt>
                <c:pt idx="12824">
                  <c:v>13.866</c:v>
                </c:pt>
                <c:pt idx="12825">
                  <c:v>13.866</c:v>
                </c:pt>
                <c:pt idx="12826">
                  <c:v>13.866</c:v>
                </c:pt>
                <c:pt idx="12827">
                  <c:v>13.866</c:v>
                </c:pt>
                <c:pt idx="12828">
                  <c:v>13.866</c:v>
                </c:pt>
                <c:pt idx="12829">
                  <c:v>13.907999999999999</c:v>
                </c:pt>
                <c:pt idx="12830">
                  <c:v>13.907999999999999</c:v>
                </c:pt>
                <c:pt idx="12831">
                  <c:v>13.907999999999999</c:v>
                </c:pt>
                <c:pt idx="12832">
                  <c:v>13.907999999999999</c:v>
                </c:pt>
                <c:pt idx="12833">
                  <c:v>13.907999999999999</c:v>
                </c:pt>
                <c:pt idx="12834">
                  <c:v>13.907999999999999</c:v>
                </c:pt>
                <c:pt idx="12835">
                  <c:v>13.907999999999999</c:v>
                </c:pt>
                <c:pt idx="12836">
                  <c:v>13.907999999999999</c:v>
                </c:pt>
                <c:pt idx="12837">
                  <c:v>13.907999999999999</c:v>
                </c:pt>
                <c:pt idx="12838">
                  <c:v>13.907999999999999</c:v>
                </c:pt>
                <c:pt idx="12839">
                  <c:v>13.907999999999999</c:v>
                </c:pt>
                <c:pt idx="12840">
                  <c:v>13.907999999999999</c:v>
                </c:pt>
                <c:pt idx="12841">
                  <c:v>13.907999999999999</c:v>
                </c:pt>
                <c:pt idx="12842">
                  <c:v>13.907999999999999</c:v>
                </c:pt>
                <c:pt idx="12843">
                  <c:v>13.907999999999999</c:v>
                </c:pt>
                <c:pt idx="12844">
                  <c:v>13.907999999999999</c:v>
                </c:pt>
                <c:pt idx="12845">
                  <c:v>13.907999999999999</c:v>
                </c:pt>
                <c:pt idx="12846">
                  <c:v>13.907999999999999</c:v>
                </c:pt>
                <c:pt idx="12847">
                  <c:v>13.907999999999999</c:v>
                </c:pt>
                <c:pt idx="12848">
                  <c:v>13.907999999999999</c:v>
                </c:pt>
                <c:pt idx="12849">
                  <c:v>13.907999999999999</c:v>
                </c:pt>
                <c:pt idx="12850">
                  <c:v>13.907999999999999</c:v>
                </c:pt>
                <c:pt idx="12851">
                  <c:v>13.907999999999999</c:v>
                </c:pt>
                <c:pt idx="12852">
                  <c:v>13.907999999999999</c:v>
                </c:pt>
                <c:pt idx="12853">
                  <c:v>13.907999999999999</c:v>
                </c:pt>
                <c:pt idx="12854">
                  <c:v>13.907999999999999</c:v>
                </c:pt>
                <c:pt idx="12855">
                  <c:v>13.907999999999999</c:v>
                </c:pt>
                <c:pt idx="12856">
                  <c:v>13.907999999999999</c:v>
                </c:pt>
                <c:pt idx="12857">
                  <c:v>13.907999999999999</c:v>
                </c:pt>
                <c:pt idx="12858">
                  <c:v>13.907999999999999</c:v>
                </c:pt>
                <c:pt idx="12859">
                  <c:v>13.907999999999999</c:v>
                </c:pt>
                <c:pt idx="12860">
                  <c:v>13.907999999999999</c:v>
                </c:pt>
                <c:pt idx="12861">
                  <c:v>13.907999999999999</c:v>
                </c:pt>
                <c:pt idx="12862">
                  <c:v>13.907999999999999</c:v>
                </c:pt>
                <c:pt idx="12863">
                  <c:v>13.907999999999999</c:v>
                </c:pt>
                <c:pt idx="12864">
                  <c:v>13.907999999999999</c:v>
                </c:pt>
                <c:pt idx="12865">
                  <c:v>13.907999999999999</c:v>
                </c:pt>
                <c:pt idx="12866">
                  <c:v>13.907999999999999</c:v>
                </c:pt>
                <c:pt idx="12867">
                  <c:v>13.907999999999999</c:v>
                </c:pt>
                <c:pt idx="12868">
                  <c:v>13.907999999999999</c:v>
                </c:pt>
                <c:pt idx="12869">
                  <c:v>13.912000000000001</c:v>
                </c:pt>
                <c:pt idx="12870">
                  <c:v>13.948</c:v>
                </c:pt>
                <c:pt idx="12871">
                  <c:v>13.948</c:v>
                </c:pt>
                <c:pt idx="12872">
                  <c:v>13.948</c:v>
                </c:pt>
                <c:pt idx="12873">
                  <c:v>13.948</c:v>
                </c:pt>
                <c:pt idx="12874">
                  <c:v>13.948</c:v>
                </c:pt>
                <c:pt idx="12875">
                  <c:v>13.948</c:v>
                </c:pt>
                <c:pt idx="12876">
                  <c:v>13.948</c:v>
                </c:pt>
                <c:pt idx="12877">
                  <c:v>13.948</c:v>
                </c:pt>
                <c:pt idx="12878">
                  <c:v>13.948</c:v>
                </c:pt>
                <c:pt idx="12879">
                  <c:v>13.948</c:v>
                </c:pt>
                <c:pt idx="12880">
                  <c:v>13.948</c:v>
                </c:pt>
                <c:pt idx="12881">
                  <c:v>13.948</c:v>
                </c:pt>
                <c:pt idx="12882">
                  <c:v>13.948</c:v>
                </c:pt>
                <c:pt idx="12883">
                  <c:v>13.948</c:v>
                </c:pt>
                <c:pt idx="12884">
                  <c:v>13.948</c:v>
                </c:pt>
                <c:pt idx="12885">
                  <c:v>13.948</c:v>
                </c:pt>
                <c:pt idx="12886">
                  <c:v>13.948</c:v>
                </c:pt>
                <c:pt idx="12887">
                  <c:v>13.948</c:v>
                </c:pt>
                <c:pt idx="12888">
                  <c:v>13.948</c:v>
                </c:pt>
                <c:pt idx="12889">
                  <c:v>13.948</c:v>
                </c:pt>
                <c:pt idx="12890">
                  <c:v>13.948</c:v>
                </c:pt>
                <c:pt idx="12891">
                  <c:v>13.948</c:v>
                </c:pt>
                <c:pt idx="12892">
                  <c:v>13.948</c:v>
                </c:pt>
                <c:pt idx="12893">
                  <c:v>13.948</c:v>
                </c:pt>
                <c:pt idx="12894">
                  <c:v>13.948</c:v>
                </c:pt>
                <c:pt idx="12895">
                  <c:v>13.948</c:v>
                </c:pt>
                <c:pt idx="12896">
                  <c:v>13.948</c:v>
                </c:pt>
                <c:pt idx="12897">
                  <c:v>13.948</c:v>
                </c:pt>
                <c:pt idx="12898">
                  <c:v>13.948</c:v>
                </c:pt>
                <c:pt idx="12899">
                  <c:v>13.948</c:v>
                </c:pt>
                <c:pt idx="12900">
                  <c:v>13.948</c:v>
                </c:pt>
                <c:pt idx="12901">
                  <c:v>13.948</c:v>
                </c:pt>
                <c:pt idx="12902">
                  <c:v>13.948</c:v>
                </c:pt>
                <c:pt idx="12903">
                  <c:v>13.948</c:v>
                </c:pt>
                <c:pt idx="12904">
                  <c:v>13.948</c:v>
                </c:pt>
                <c:pt idx="12905">
                  <c:v>13.948</c:v>
                </c:pt>
                <c:pt idx="12906">
                  <c:v>13.948</c:v>
                </c:pt>
                <c:pt idx="12907">
                  <c:v>13.948</c:v>
                </c:pt>
                <c:pt idx="12908">
                  <c:v>13.948</c:v>
                </c:pt>
                <c:pt idx="12909">
                  <c:v>13.99</c:v>
                </c:pt>
                <c:pt idx="12910">
                  <c:v>13.99</c:v>
                </c:pt>
                <c:pt idx="12911">
                  <c:v>13.99</c:v>
                </c:pt>
                <c:pt idx="12912">
                  <c:v>13.99</c:v>
                </c:pt>
                <c:pt idx="12913">
                  <c:v>13.99</c:v>
                </c:pt>
                <c:pt idx="12914">
                  <c:v>13.99</c:v>
                </c:pt>
                <c:pt idx="12915">
                  <c:v>13.99</c:v>
                </c:pt>
                <c:pt idx="12916">
                  <c:v>13.99</c:v>
                </c:pt>
                <c:pt idx="12917">
                  <c:v>13.99</c:v>
                </c:pt>
                <c:pt idx="12918">
                  <c:v>13.99</c:v>
                </c:pt>
                <c:pt idx="12919">
                  <c:v>13.99</c:v>
                </c:pt>
                <c:pt idx="12920">
                  <c:v>13.99</c:v>
                </c:pt>
                <c:pt idx="12921">
                  <c:v>13.99</c:v>
                </c:pt>
                <c:pt idx="12922">
                  <c:v>13.99</c:v>
                </c:pt>
                <c:pt idx="12923">
                  <c:v>13.99</c:v>
                </c:pt>
                <c:pt idx="12924">
                  <c:v>13.99</c:v>
                </c:pt>
                <c:pt idx="12925">
                  <c:v>13.99</c:v>
                </c:pt>
                <c:pt idx="12926">
                  <c:v>13.99</c:v>
                </c:pt>
                <c:pt idx="12927">
                  <c:v>13.99</c:v>
                </c:pt>
                <c:pt idx="12928">
                  <c:v>13.99</c:v>
                </c:pt>
                <c:pt idx="12929">
                  <c:v>13.99</c:v>
                </c:pt>
                <c:pt idx="12930">
                  <c:v>13.99</c:v>
                </c:pt>
                <c:pt idx="12931">
                  <c:v>13.99</c:v>
                </c:pt>
                <c:pt idx="12932">
                  <c:v>13.99</c:v>
                </c:pt>
                <c:pt idx="12933">
                  <c:v>13.99</c:v>
                </c:pt>
                <c:pt idx="12934">
                  <c:v>13.99</c:v>
                </c:pt>
                <c:pt idx="12935">
                  <c:v>13.99</c:v>
                </c:pt>
                <c:pt idx="12936">
                  <c:v>13.99</c:v>
                </c:pt>
                <c:pt idx="12937">
                  <c:v>13.99</c:v>
                </c:pt>
                <c:pt idx="12938">
                  <c:v>13.99</c:v>
                </c:pt>
                <c:pt idx="12939">
                  <c:v>13.99</c:v>
                </c:pt>
                <c:pt idx="12940">
                  <c:v>13.99</c:v>
                </c:pt>
                <c:pt idx="12941">
                  <c:v>13.99</c:v>
                </c:pt>
                <c:pt idx="12942">
                  <c:v>13.99</c:v>
                </c:pt>
                <c:pt idx="12943">
                  <c:v>13.99</c:v>
                </c:pt>
                <c:pt idx="12944">
                  <c:v>13.99</c:v>
                </c:pt>
                <c:pt idx="12945">
                  <c:v>13.99</c:v>
                </c:pt>
                <c:pt idx="12946">
                  <c:v>13.99</c:v>
                </c:pt>
                <c:pt idx="12947">
                  <c:v>13.99</c:v>
                </c:pt>
                <c:pt idx="12948">
                  <c:v>13.99</c:v>
                </c:pt>
                <c:pt idx="12949">
                  <c:v>13.99</c:v>
                </c:pt>
                <c:pt idx="12950">
                  <c:v>14.032</c:v>
                </c:pt>
                <c:pt idx="12951">
                  <c:v>14.032</c:v>
                </c:pt>
                <c:pt idx="12952">
                  <c:v>14.032</c:v>
                </c:pt>
                <c:pt idx="12953">
                  <c:v>14.032</c:v>
                </c:pt>
                <c:pt idx="12954">
                  <c:v>14.032</c:v>
                </c:pt>
                <c:pt idx="12955">
                  <c:v>14.032</c:v>
                </c:pt>
                <c:pt idx="12956">
                  <c:v>14.032</c:v>
                </c:pt>
                <c:pt idx="12957">
                  <c:v>14.032</c:v>
                </c:pt>
                <c:pt idx="12958">
                  <c:v>14.032</c:v>
                </c:pt>
                <c:pt idx="12959">
                  <c:v>14.032</c:v>
                </c:pt>
                <c:pt idx="12960">
                  <c:v>14.032</c:v>
                </c:pt>
                <c:pt idx="12961">
                  <c:v>14.032</c:v>
                </c:pt>
                <c:pt idx="12962">
                  <c:v>14.032</c:v>
                </c:pt>
                <c:pt idx="12963">
                  <c:v>14.032</c:v>
                </c:pt>
                <c:pt idx="12964">
                  <c:v>14.032</c:v>
                </c:pt>
                <c:pt idx="12965">
                  <c:v>14.032</c:v>
                </c:pt>
                <c:pt idx="12966">
                  <c:v>14.032</c:v>
                </c:pt>
                <c:pt idx="12967">
                  <c:v>14.032</c:v>
                </c:pt>
                <c:pt idx="12968">
                  <c:v>14.032</c:v>
                </c:pt>
                <c:pt idx="12969">
                  <c:v>14.032</c:v>
                </c:pt>
                <c:pt idx="12970">
                  <c:v>14.032</c:v>
                </c:pt>
                <c:pt idx="12971">
                  <c:v>14.032</c:v>
                </c:pt>
                <c:pt idx="12972">
                  <c:v>14.032</c:v>
                </c:pt>
                <c:pt idx="12973">
                  <c:v>14.032</c:v>
                </c:pt>
                <c:pt idx="12974">
                  <c:v>14.032</c:v>
                </c:pt>
                <c:pt idx="12975">
                  <c:v>14.032</c:v>
                </c:pt>
                <c:pt idx="12976">
                  <c:v>14.032</c:v>
                </c:pt>
                <c:pt idx="12977">
                  <c:v>14.032</c:v>
                </c:pt>
                <c:pt idx="12978">
                  <c:v>14.032</c:v>
                </c:pt>
                <c:pt idx="12979">
                  <c:v>14.032</c:v>
                </c:pt>
                <c:pt idx="12980">
                  <c:v>14.032</c:v>
                </c:pt>
                <c:pt idx="12981">
                  <c:v>14.032</c:v>
                </c:pt>
                <c:pt idx="12982">
                  <c:v>14.032</c:v>
                </c:pt>
                <c:pt idx="12983">
                  <c:v>14.032</c:v>
                </c:pt>
                <c:pt idx="12984">
                  <c:v>14.032</c:v>
                </c:pt>
                <c:pt idx="12985">
                  <c:v>14.032</c:v>
                </c:pt>
                <c:pt idx="12986">
                  <c:v>14.032</c:v>
                </c:pt>
                <c:pt idx="12987">
                  <c:v>14.032</c:v>
                </c:pt>
                <c:pt idx="12988">
                  <c:v>14.032</c:v>
                </c:pt>
                <c:pt idx="12989">
                  <c:v>14.032</c:v>
                </c:pt>
                <c:pt idx="12990">
                  <c:v>14.032</c:v>
                </c:pt>
                <c:pt idx="12991">
                  <c:v>14.061999999999999</c:v>
                </c:pt>
                <c:pt idx="12992">
                  <c:v>14.074</c:v>
                </c:pt>
                <c:pt idx="12993">
                  <c:v>14.074</c:v>
                </c:pt>
                <c:pt idx="12994">
                  <c:v>14.074</c:v>
                </c:pt>
                <c:pt idx="12995">
                  <c:v>14.074</c:v>
                </c:pt>
                <c:pt idx="12996">
                  <c:v>14.074</c:v>
                </c:pt>
                <c:pt idx="12997">
                  <c:v>14.074</c:v>
                </c:pt>
                <c:pt idx="12998">
                  <c:v>14.074</c:v>
                </c:pt>
                <c:pt idx="12999">
                  <c:v>14.074</c:v>
                </c:pt>
                <c:pt idx="13000">
                  <c:v>14.074</c:v>
                </c:pt>
                <c:pt idx="13001">
                  <c:v>14.074</c:v>
                </c:pt>
                <c:pt idx="13002">
                  <c:v>14.074</c:v>
                </c:pt>
                <c:pt idx="13003">
                  <c:v>14.074</c:v>
                </c:pt>
                <c:pt idx="13004">
                  <c:v>14.074</c:v>
                </c:pt>
                <c:pt idx="13005">
                  <c:v>14.074</c:v>
                </c:pt>
                <c:pt idx="13006">
                  <c:v>14.074</c:v>
                </c:pt>
                <c:pt idx="13007">
                  <c:v>14.074</c:v>
                </c:pt>
                <c:pt idx="13008">
                  <c:v>14.074</c:v>
                </c:pt>
                <c:pt idx="13009">
                  <c:v>14.074</c:v>
                </c:pt>
                <c:pt idx="13010">
                  <c:v>14.074</c:v>
                </c:pt>
                <c:pt idx="13011">
                  <c:v>14.074</c:v>
                </c:pt>
                <c:pt idx="13012">
                  <c:v>14.074</c:v>
                </c:pt>
                <c:pt idx="13013">
                  <c:v>14.074</c:v>
                </c:pt>
                <c:pt idx="13014">
                  <c:v>14.074</c:v>
                </c:pt>
                <c:pt idx="13015">
                  <c:v>14.074</c:v>
                </c:pt>
                <c:pt idx="13016">
                  <c:v>14.074</c:v>
                </c:pt>
                <c:pt idx="13017">
                  <c:v>14.074</c:v>
                </c:pt>
                <c:pt idx="13018">
                  <c:v>14.074</c:v>
                </c:pt>
                <c:pt idx="13019">
                  <c:v>14.074</c:v>
                </c:pt>
                <c:pt idx="13020">
                  <c:v>14.074</c:v>
                </c:pt>
                <c:pt idx="13021">
                  <c:v>14.074</c:v>
                </c:pt>
                <c:pt idx="13022">
                  <c:v>14.074</c:v>
                </c:pt>
                <c:pt idx="13023">
                  <c:v>14.074</c:v>
                </c:pt>
                <c:pt idx="13024">
                  <c:v>14.074</c:v>
                </c:pt>
                <c:pt idx="13025">
                  <c:v>14.074</c:v>
                </c:pt>
                <c:pt idx="13026">
                  <c:v>14.074</c:v>
                </c:pt>
                <c:pt idx="13027">
                  <c:v>14.074</c:v>
                </c:pt>
                <c:pt idx="13028">
                  <c:v>14.074</c:v>
                </c:pt>
                <c:pt idx="13029">
                  <c:v>14.074</c:v>
                </c:pt>
                <c:pt idx="13030">
                  <c:v>14.074</c:v>
                </c:pt>
                <c:pt idx="13031">
                  <c:v>14.074</c:v>
                </c:pt>
                <c:pt idx="13032">
                  <c:v>14.08</c:v>
                </c:pt>
                <c:pt idx="13033">
                  <c:v>14.112</c:v>
                </c:pt>
                <c:pt idx="13034">
                  <c:v>14.112</c:v>
                </c:pt>
                <c:pt idx="13035">
                  <c:v>14.112</c:v>
                </c:pt>
                <c:pt idx="13036">
                  <c:v>14.112</c:v>
                </c:pt>
                <c:pt idx="13037">
                  <c:v>14.112</c:v>
                </c:pt>
                <c:pt idx="13038">
                  <c:v>14.112</c:v>
                </c:pt>
                <c:pt idx="13039">
                  <c:v>14.112</c:v>
                </c:pt>
                <c:pt idx="13040">
                  <c:v>14.112</c:v>
                </c:pt>
                <c:pt idx="13041">
                  <c:v>14.112</c:v>
                </c:pt>
                <c:pt idx="13042">
                  <c:v>14.112</c:v>
                </c:pt>
                <c:pt idx="13043">
                  <c:v>14.112</c:v>
                </c:pt>
                <c:pt idx="13044">
                  <c:v>14.112</c:v>
                </c:pt>
                <c:pt idx="13045">
                  <c:v>14.112</c:v>
                </c:pt>
                <c:pt idx="13046">
                  <c:v>14.112</c:v>
                </c:pt>
                <c:pt idx="13047">
                  <c:v>14.112</c:v>
                </c:pt>
                <c:pt idx="13048">
                  <c:v>14.112</c:v>
                </c:pt>
                <c:pt idx="13049">
                  <c:v>14.112</c:v>
                </c:pt>
                <c:pt idx="13050">
                  <c:v>14.112</c:v>
                </c:pt>
                <c:pt idx="13051">
                  <c:v>14.112</c:v>
                </c:pt>
                <c:pt idx="13052">
                  <c:v>14.112</c:v>
                </c:pt>
                <c:pt idx="13053">
                  <c:v>14.112</c:v>
                </c:pt>
                <c:pt idx="13054">
                  <c:v>14.112</c:v>
                </c:pt>
                <c:pt idx="13055">
                  <c:v>14.112</c:v>
                </c:pt>
                <c:pt idx="13056">
                  <c:v>14.112</c:v>
                </c:pt>
                <c:pt idx="13057">
                  <c:v>14.112</c:v>
                </c:pt>
                <c:pt idx="13058">
                  <c:v>14.112</c:v>
                </c:pt>
                <c:pt idx="13059">
                  <c:v>14.112</c:v>
                </c:pt>
                <c:pt idx="13060">
                  <c:v>14.112</c:v>
                </c:pt>
                <c:pt idx="13061">
                  <c:v>14.112</c:v>
                </c:pt>
                <c:pt idx="13062">
                  <c:v>14.112</c:v>
                </c:pt>
                <c:pt idx="13063">
                  <c:v>14.112</c:v>
                </c:pt>
                <c:pt idx="13064">
                  <c:v>14.112</c:v>
                </c:pt>
                <c:pt idx="13065">
                  <c:v>14.112</c:v>
                </c:pt>
                <c:pt idx="13066">
                  <c:v>14.112</c:v>
                </c:pt>
                <c:pt idx="13067">
                  <c:v>14.112</c:v>
                </c:pt>
                <c:pt idx="13068">
                  <c:v>14.112</c:v>
                </c:pt>
                <c:pt idx="13069">
                  <c:v>14.112</c:v>
                </c:pt>
                <c:pt idx="13070">
                  <c:v>14.138</c:v>
                </c:pt>
                <c:pt idx="13071">
                  <c:v>14.154</c:v>
                </c:pt>
                <c:pt idx="13072">
                  <c:v>14.154</c:v>
                </c:pt>
                <c:pt idx="13073">
                  <c:v>14.154</c:v>
                </c:pt>
                <c:pt idx="13074">
                  <c:v>14.154</c:v>
                </c:pt>
                <c:pt idx="13075">
                  <c:v>14.154</c:v>
                </c:pt>
                <c:pt idx="13076">
                  <c:v>14.154</c:v>
                </c:pt>
                <c:pt idx="13077">
                  <c:v>14.154</c:v>
                </c:pt>
                <c:pt idx="13078">
                  <c:v>14.154</c:v>
                </c:pt>
                <c:pt idx="13079">
                  <c:v>14.154</c:v>
                </c:pt>
                <c:pt idx="13080">
                  <c:v>14.154</c:v>
                </c:pt>
                <c:pt idx="13081">
                  <c:v>14.154</c:v>
                </c:pt>
                <c:pt idx="13082">
                  <c:v>14.154</c:v>
                </c:pt>
                <c:pt idx="13083">
                  <c:v>14.154</c:v>
                </c:pt>
                <c:pt idx="13084">
                  <c:v>14.154</c:v>
                </c:pt>
                <c:pt idx="13085">
                  <c:v>14.154</c:v>
                </c:pt>
                <c:pt idx="13086">
                  <c:v>14.154</c:v>
                </c:pt>
                <c:pt idx="13087">
                  <c:v>14.154</c:v>
                </c:pt>
                <c:pt idx="13088">
                  <c:v>14.154</c:v>
                </c:pt>
                <c:pt idx="13089">
                  <c:v>14.154</c:v>
                </c:pt>
                <c:pt idx="13090">
                  <c:v>14.154</c:v>
                </c:pt>
                <c:pt idx="13091">
                  <c:v>14.154</c:v>
                </c:pt>
                <c:pt idx="13092">
                  <c:v>14.154</c:v>
                </c:pt>
                <c:pt idx="13093">
                  <c:v>14.154</c:v>
                </c:pt>
                <c:pt idx="13094">
                  <c:v>14.154</c:v>
                </c:pt>
                <c:pt idx="13095">
                  <c:v>14.154</c:v>
                </c:pt>
                <c:pt idx="13096">
                  <c:v>14.154</c:v>
                </c:pt>
                <c:pt idx="13097">
                  <c:v>14.154</c:v>
                </c:pt>
                <c:pt idx="13098">
                  <c:v>14.154</c:v>
                </c:pt>
                <c:pt idx="13099">
                  <c:v>14.154</c:v>
                </c:pt>
                <c:pt idx="13100">
                  <c:v>14.154</c:v>
                </c:pt>
                <c:pt idx="13101">
                  <c:v>14.154</c:v>
                </c:pt>
                <c:pt idx="13102">
                  <c:v>14.154</c:v>
                </c:pt>
                <c:pt idx="13103">
                  <c:v>14.154</c:v>
                </c:pt>
                <c:pt idx="13104">
                  <c:v>14.154</c:v>
                </c:pt>
                <c:pt idx="13105">
                  <c:v>14.154</c:v>
                </c:pt>
                <c:pt idx="13106">
                  <c:v>14.154</c:v>
                </c:pt>
                <c:pt idx="13107">
                  <c:v>14.154</c:v>
                </c:pt>
                <c:pt idx="13108">
                  <c:v>14.154</c:v>
                </c:pt>
                <c:pt idx="13109">
                  <c:v>14.154</c:v>
                </c:pt>
                <c:pt idx="13110">
                  <c:v>14.154</c:v>
                </c:pt>
                <c:pt idx="13111">
                  <c:v>14.154</c:v>
                </c:pt>
                <c:pt idx="13112">
                  <c:v>14.154</c:v>
                </c:pt>
                <c:pt idx="13113">
                  <c:v>14.186</c:v>
                </c:pt>
                <c:pt idx="13114">
                  <c:v>14.196</c:v>
                </c:pt>
                <c:pt idx="13115">
                  <c:v>14.196</c:v>
                </c:pt>
                <c:pt idx="13116">
                  <c:v>14.196</c:v>
                </c:pt>
                <c:pt idx="13117">
                  <c:v>14.196</c:v>
                </c:pt>
                <c:pt idx="13118">
                  <c:v>14.196</c:v>
                </c:pt>
                <c:pt idx="13119">
                  <c:v>14.196</c:v>
                </c:pt>
                <c:pt idx="13120">
                  <c:v>14.196</c:v>
                </c:pt>
                <c:pt idx="13121">
                  <c:v>14.196</c:v>
                </c:pt>
                <c:pt idx="13122">
                  <c:v>14.196</c:v>
                </c:pt>
                <c:pt idx="13123">
                  <c:v>14.196</c:v>
                </c:pt>
                <c:pt idx="13124">
                  <c:v>14.196</c:v>
                </c:pt>
                <c:pt idx="13125">
                  <c:v>14.196</c:v>
                </c:pt>
                <c:pt idx="13126">
                  <c:v>14.196</c:v>
                </c:pt>
                <c:pt idx="13127">
                  <c:v>14.196</c:v>
                </c:pt>
                <c:pt idx="13128">
                  <c:v>14.196</c:v>
                </c:pt>
                <c:pt idx="13129">
                  <c:v>14.196</c:v>
                </c:pt>
                <c:pt idx="13130">
                  <c:v>14.196</c:v>
                </c:pt>
                <c:pt idx="13131">
                  <c:v>14.196</c:v>
                </c:pt>
                <c:pt idx="13132">
                  <c:v>14.196</c:v>
                </c:pt>
                <c:pt idx="13133">
                  <c:v>14.196</c:v>
                </c:pt>
                <c:pt idx="13134">
                  <c:v>14.196</c:v>
                </c:pt>
                <c:pt idx="13135">
                  <c:v>14.196</c:v>
                </c:pt>
                <c:pt idx="13136">
                  <c:v>14.196</c:v>
                </c:pt>
                <c:pt idx="13137">
                  <c:v>14.196</c:v>
                </c:pt>
                <c:pt idx="13138">
                  <c:v>14.196</c:v>
                </c:pt>
                <c:pt idx="13139">
                  <c:v>14.196</c:v>
                </c:pt>
                <c:pt idx="13140">
                  <c:v>14.196</c:v>
                </c:pt>
                <c:pt idx="13141">
                  <c:v>14.196</c:v>
                </c:pt>
                <c:pt idx="13142">
                  <c:v>14.196</c:v>
                </c:pt>
                <c:pt idx="13143">
                  <c:v>14.196</c:v>
                </c:pt>
                <c:pt idx="13144">
                  <c:v>14.196</c:v>
                </c:pt>
                <c:pt idx="13145">
                  <c:v>14.196</c:v>
                </c:pt>
                <c:pt idx="13146">
                  <c:v>14.196</c:v>
                </c:pt>
                <c:pt idx="13147">
                  <c:v>14.196</c:v>
                </c:pt>
                <c:pt idx="13148">
                  <c:v>14.196</c:v>
                </c:pt>
                <c:pt idx="13149">
                  <c:v>14.196</c:v>
                </c:pt>
                <c:pt idx="13150">
                  <c:v>14.196</c:v>
                </c:pt>
                <c:pt idx="13151">
                  <c:v>14.196</c:v>
                </c:pt>
                <c:pt idx="13152">
                  <c:v>14.196</c:v>
                </c:pt>
                <c:pt idx="13153">
                  <c:v>14.196</c:v>
                </c:pt>
                <c:pt idx="13154">
                  <c:v>14.196</c:v>
                </c:pt>
                <c:pt idx="13155">
                  <c:v>14.228</c:v>
                </c:pt>
                <c:pt idx="13156">
                  <c:v>14.236000000000001</c:v>
                </c:pt>
                <c:pt idx="13157">
                  <c:v>14.236000000000001</c:v>
                </c:pt>
                <c:pt idx="13158">
                  <c:v>14.236000000000001</c:v>
                </c:pt>
                <c:pt idx="13159">
                  <c:v>14.236000000000001</c:v>
                </c:pt>
                <c:pt idx="13160">
                  <c:v>14.236000000000001</c:v>
                </c:pt>
                <c:pt idx="13161">
                  <c:v>14.236000000000001</c:v>
                </c:pt>
                <c:pt idx="13162">
                  <c:v>14.236000000000001</c:v>
                </c:pt>
                <c:pt idx="13163">
                  <c:v>14.236000000000001</c:v>
                </c:pt>
                <c:pt idx="13164">
                  <c:v>14.236000000000001</c:v>
                </c:pt>
                <c:pt idx="13165">
                  <c:v>14.236000000000001</c:v>
                </c:pt>
                <c:pt idx="13166">
                  <c:v>14.236000000000001</c:v>
                </c:pt>
                <c:pt idx="13167">
                  <c:v>14.236000000000001</c:v>
                </c:pt>
                <c:pt idx="13168">
                  <c:v>14.236000000000001</c:v>
                </c:pt>
                <c:pt idx="13169">
                  <c:v>14.236000000000001</c:v>
                </c:pt>
                <c:pt idx="13170">
                  <c:v>14.236000000000001</c:v>
                </c:pt>
                <c:pt idx="13171">
                  <c:v>14.236000000000001</c:v>
                </c:pt>
                <c:pt idx="13172">
                  <c:v>14.236000000000001</c:v>
                </c:pt>
                <c:pt idx="13173">
                  <c:v>14.236000000000001</c:v>
                </c:pt>
                <c:pt idx="13174">
                  <c:v>14.236000000000001</c:v>
                </c:pt>
                <c:pt idx="13175">
                  <c:v>14.236000000000001</c:v>
                </c:pt>
                <c:pt idx="13176">
                  <c:v>14.236000000000001</c:v>
                </c:pt>
                <c:pt idx="13177">
                  <c:v>14.236000000000001</c:v>
                </c:pt>
                <c:pt idx="13178">
                  <c:v>14.236000000000001</c:v>
                </c:pt>
                <c:pt idx="13179">
                  <c:v>14.236000000000001</c:v>
                </c:pt>
                <c:pt idx="13180">
                  <c:v>14.236000000000001</c:v>
                </c:pt>
                <c:pt idx="13181">
                  <c:v>14.236000000000001</c:v>
                </c:pt>
                <c:pt idx="13182">
                  <c:v>14.236000000000001</c:v>
                </c:pt>
                <c:pt idx="13183">
                  <c:v>14.236000000000001</c:v>
                </c:pt>
                <c:pt idx="13184">
                  <c:v>14.236000000000001</c:v>
                </c:pt>
                <c:pt idx="13185">
                  <c:v>14.236000000000001</c:v>
                </c:pt>
                <c:pt idx="13186">
                  <c:v>14.236000000000001</c:v>
                </c:pt>
                <c:pt idx="13187">
                  <c:v>14.236000000000001</c:v>
                </c:pt>
                <c:pt idx="13188">
                  <c:v>14.236000000000001</c:v>
                </c:pt>
                <c:pt idx="13189">
                  <c:v>14.236000000000001</c:v>
                </c:pt>
                <c:pt idx="13190">
                  <c:v>14.236000000000001</c:v>
                </c:pt>
                <c:pt idx="13191">
                  <c:v>14.236000000000001</c:v>
                </c:pt>
                <c:pt idx="13192">
                  <c:v>14.236000000000001</c:v>
                </c:pt>
                <c:pt idx="13193">
                  <c:v>14.236000000000001</c:v>
                </c:pt>
                <c:pt idx="13194">
                  <c:v>14.246</c:v>
                </c:pt>
                <c:pt idx="13195">
                  <c:v>14.278</c:v>
                </c:pt>
                <c:pt idx="13196">
                  <c:v>14.278</c:v>
                </c:pt>
                <c:pt idx="13197">
                  <c:v>14.278</c:v>
                </c:pt>
                <c:pt idx="13198">
                  <c:v>14.278</c:v>
                </c:pt>
                <c:pt idx="13199">
                  <c:v>14.278</c:v>
                </c:pt>
                <c:pt idx="13200">
                  <c:v>14.278</c:v>
                </c:pt>
                <c:pt idx="13201">
                  <c:v>14.278</c:v>
                </c:pt>
                <c:pt idx="13202">
                  <c:v>14.278</c:v>
                </c:pt>
                <c:pt idx="13203">
                  <c:v>14.278</c:v>
                </c:pt>
                <c:pt idx="13204">
                  <c:v>14.278</c:v>
                </c:pt>
                <c:pt idx="13205">
                  <c:v>14.278</c:v>
                </c:pt>
                <c:pt idx="13206">
                  <c:v>14.278</c:v>
                </c:pt>
                <c:pt idx="13207">
                  <c:v>14.278</c:v>
                </c:pt>
                <c:pt idx="13208">
                  <c:v>14.278</c:v>
                </c:pt>
                <c:pt idx="13209">
                  <c:v>14.278</c:v>
                </c:pt>
                <c:pt idx="13210">
                  <c:v>14.278</c:v>
                </c:pt>
                <c:pt idx="13211">
                  <c:v>14.278</c:v>
                </c:pt>
                <c:pt idx="13212">
                  <c:v>14.278</c:v>
                </c:pt>
                <c:pt idx="13213">
                  <c:v>14.278</c:v>
                </c:pt>
                <c:pt idx="13214">
                  <c:v>14.278</c:v>
                </c:pt>
                <c:pt idx="13215">
                  <c:v>14.278</c:v>
                </c:pt>
                <c:pt idx="13216">
                  <c:v>14.278</c:v>
                </c:pt>
                <c:pt idx="13217">
                  <c:v>14.278</c:v>
                </c:pt>
                <c:pt idx="13218">
                  <c:v>14.278</c:v>
                </c:pt>
                <c:pt idx="13219">
                  <c:v>14.278</c:v>
                </c:pt>
                <c:pt idx="13220">
                  <c:v>14.278</c:v>
                </c:pt>
                <c:pt idx="13221">
                  <c:v>14.278</c:v>
                </c:pt>
                <c:pt idx="13222">
                  <c:v>14.278</c:v>
                </c:pt>
                <c:pt idx="13223">
                  <c:v>14.278</c:v>
                </c:pt>
                <c:pt idx="13224">
                  <c:v>14.278</c:v>
                </c:pt>
                <c:pt idx="13225">
                  <c:v>14.278</c:v>
                </c:pt>
                <c:pt idx="13226">
                  <c:v>14.278</c:v>
                </c:pt>
                <c:pt idx="13227">
                  <c:v>14.278</c:v>
                </c:pt>
                <c:pt idx="13228">
                  <c:v>14.278</c:v>
                </c:pt>
                <c:pt idx="13229">
                  <c:v>14.278</c:v>
                </c:pt>
                <c:pt idx="13230">
                  <c:v>14.278</c:v>
                </c:pt>
                <c:pt idx="13231">
                  <c:v>14.278</c:v>
                </c:pt>
                <c:pt idx="13232">
                  <c:v>14.278</c:v>
                </c:pt>
                <c:pt idx="13233">
                  <c:v>14.278</c:v>
                </c:pt>
                <c:pt idx="13234">
                  <c:v>14.278</c:v>
                </c:pt>
                <c:pt idx="13235">
                  <c:v>14.278</c:v>
                </c:pt>
                <c:pt idx="13236">
                  <c:v>14.278</c:v>
                </c:pt>
                <c:pt idx="13237">
                  <c:v>14.32</c:v>
                </c:pt>
                <c:pt idx="13238">
                  <c:v>14.32</c:v>
                </c:pt>
                <c:pt idx="13239">
                  <c:v>14.32</c:v>
                </c:pt>
                <c:pt idx="13240">
                  <c:v>14.32</c:v>
                </c:pt>
                <c:pt idx="13241">
                  <c:v>14.32</c:v>
                </c:pt>
                <c:pt idx="13242">
                  <c:v>14.32</c:v>
                </c:pt>
                <c:pt idx="13243">
                  <c:v>14.32</c:v>
                </c:pt>
                <c:pt idx="13244">
                  <c:v>14.32</c:v>
                </c:pt>
                <c:pt idx="13245">
                  <c:v>14.32</c:v>
                </c:pt>
                <c:pt idx="13246">
                  <c:v>14.32</c:v>
                </c:pt>
                <c:pt idx="13247">
                  <c:v>14.32</c:v>
                </c:pt>
                <c:pt idx="13248">
                  <c:v>14.32</c:v>
                </c:pt>
                <c:pt idx="13249">
                  <c:v>14.32</c:v>
                </c:pt>
                <c:pt idx="13250">
                  <c:v>14.32</c:v>
                </c:pt>
                <c:pt idx="13251">
                  <c:v>14.32</c:v>
                </c:pt>
                <c:pt idx="13252">
                  <c:v>14.32</c:v>
                </c:pt>
                <c:pt idx="13253">
                  <c:v>14.32</c:v>
                </c:pt>
                <c:pt idx="13254">
                  <c:v>14.32</c:v>
                </c:pt>
                <c:pt idx="13255">
                  <c:v>14.32</c:v>
                </c:pt>
                <c:pt idx="13256">
                  <c:v>14.32</c:v>
                </c:pt>
                <c:pt idx="13257">
                  <c:v>14.32</c:v>
                </c:pt>
                <c:pt idx="13258">
                  <c:v>14.32</c:v>
                </c:pt>
                <c:pt idx="13259">
                  <c:v>14.32</c:v>
                </c:pt>
                <c:pt idx="13260">
                  <c:v>14.32</c:v>
                </c:pt>
                <c:pt idx="13261">
                  <c:v>14.32</c:v>
                </c:pt>
                <c:pt idx="13262">
                  <c:v>14.32</c:v>
                </c:pt>
                <c:pt idx="13263">
                  <c:v>14.32</c:v>
                </c:pt>
                <c:pt idx="13264">
                  <c:v>14.32</c:v>
                </c:pt>
                <c:pt idx="13265">
                  <c:v>14.32</c:v>
                </c:pt>
                <c:pt idx="13266">
                  <c:v>14.32</c:v>
                </c:pt>
                <c:pt idx="13267">
                  <c:v>14.32</c:v>
                </c:pt>
                <c:pt idx="13268">
                  <c:v>14.32</c:v>
                </c:pt>
                <c:pt idx="13269">
                  <c:v>14.32</c:v>
                </c:pt>
                <c:pt idx="13270">
                  <c:v>14.32</c:v>
                </c:pt>
                <c:pt idx="13271">
                  <c:v>14.32</c:v>
                </c:pt>
                <c:pt idx="13272">
                  <c:v>14.32</c:v>
                </c:pt>
                <c:pt idx="13273">
                  <c:v>14.32</c:v>
                </c:pt>
                <c:pt idx="13274">
                  <c:v>14.32</c:v>
                </c:pt>
                <c:pt idx="13275">
                  <c:v>14.32</c:v>
                </c:pt>
                <c:pt idx="13276">
                  <c:v>14.32</c:v>
                </c:pt>
                <c:pt idx="13277">
                  <c:v>14.32</c:v>
                </c:pt>
                <c:pt idx="13278">
                  <c:v>14.32</c:v>
                </c:pt>
                <c:pt idx="13279">
                  <c:v>14.32</c:v>
                </c:pt>
                <c:pt idx="13280">
                  <c:v>14.362</c:v>
                </c:pt>
                <c:pt idx="13281">
                  <c:v>14.362</c:v>
                </c:pt>
                <c:pt idx="13282">
                  <c:v>14.362</c:v>
                </c:pt>
                <c:pt idx="13283">
                  <c:v>14.362</c:v>
                </c:pt>
                <c:pt idx="13284">
                  <c:v>14.362</c:v>
                </c:pt>
                <c:pt idx="13285">
                  <c:v>14.362</c:v>
                </c:pt>
                <c:pt idx="13286">
                  <c:v>14.362</c:v>
                </c:pt>
                <c:pt idx="13287">
                  <c:v>14.362</c:v>
                </c:pt>
                <c:pt idx="13288">
                  <c:v>14.362</c:v>
                </c:pt>
                <c:pt idx="13289">
                  <c:v>14.362</c:v>
                </c:pt>
                <c:pt idx="13290">
                  <c:v>14.362</c:v>
                </c:pt>
                <c:pt idx="13291">
                  <c:v>14.362</c:v>
                </c:pt>
                <c:pt idx="13292">
                  <c:v>14.362</c:v>
                </c:pt>
                <c:pt idx="13293">
                  <c:v>14.362</c:v>
                </c:pt>
                <c:pt idx="13294">
                  <c:v>14.362</c:v>
                </c:pt>
                <c:pt idx="13295">
                  <c:v>14.362</c:v>
                </c:pt>
                <c:pt idx="13296">
                  <c:v>14.362</c:v>
                </c:pt>
                <c:pt idx="13297">
                  <c:v>14.362</c:v>
                </c:pt>
                <c:pt idx="13298">
                  <c:v>14.362</c:v>
                </c:pt>
                <c:pt idx="13299">
                  <c:v>14.362</c:v>
                </c:pt>
                <c:pt idx="13300">
                  <c:v>14.362</c:v>
                </c:pt>
                <c:pt idx="13301">
                  <c:v>14.362</c:v>
                </c:pt>
                <c:pt idx="13302">
                  <c:v>14.362</c:v>
                </c:pt>
                <c:pt idx="13303">
                  <c:v>14.362</c:v>
                </c:pt>
                <c:pt idx="13304">
                  <c:v>14.362</c:v>
                </c:pt>
                <c:pt idx="13305">
                  <c:v>14.362</c:v>
                </c:pt>
                <c:pt idx="13306">
                  <c:v>14.362</c:v>
                </c:pt>
                <c:pt idx="13307">
                  <c:v>14.362</c:v>
                </c:pt>
                <c:pt idx="13308">
                  <c:v>14.362</c:v>
                </c:pt>
                <c:pt idx="13309">
                  <c:v>14.362</c:v>
                </c:pt>
                <c:pt idx="13310">
                  <c:v>14.362</c:v>
                </c:pt>
                <c:pt idx="13311">
                  <c:v>14.362</c:v>
                </c:pt>
                <c:pt idx="13312">
                  <c:v>14.362</c:v>
                </c:pt>
                <c:pt idx="13313">
                  <c:v>14.362</c:v>
                </c:pt>
                <c:pt idx="13314">
                  <c:v>14.362</c:v>
                </c:pt>
                <c:pt idx="13315">
                  <c:v>14.362</c:v>
                </c:pt>
                <c:pt idx="13316">
                  <c:v>14.362</c:v>
                </c:pt>
                <c:pt idx="13317">
                  <c:v>14.362</c:v>
                </c:pt>
                <c:pt idx="13318">
                  <c:v>14.362</c:v>
                </c:pt>
                <c:pt idx="13319">
                  <c:v>14.362</c:v>
                </c:pt>
                <c:pt idx="13320">
                  <c:v>14.362</c:v>
                </c:pt>
                <c:pt idx="13321">
                  <c:v>14.362</c:v>
                </c:pt>
                <c:pt idx="13322">
                  <c:v>14.401999999999999</c:v>
                </c:pt>
                <c:pt idx="13323">
                  <c:v>14.401999999999999</c:v>
                </c:pt>
                <c:pt idx="13324">
                  <c:v>14.401999999999999</c:v>
                </c:pt>
                <c:pt idx="13325">
                  <c:v>14.401999999999999</c:v>
                </c:pt>
                <c:pt idx="13326">
                  <c:v>14.401999999999999</c:v>
                </c:pt>
                <c:pt idx="13327">
                  <c:v>14.401999999999999</c:v>
                </c:pt>
                <c:pt idx="13328">
                  <c:v>14.401999999999999</c:v>
                </c:pt>
                <c:pt idx="13329">
                  <c:v>14.401999999999999</c:v>
                </c:pt>
                <c:pt idx="13330">
                  <c:v>14.401999999999999</c:v>
                </c:pt>
                <c:pt idx="13331">
                  <c:v>14.401999999999999</c:v>
                </c:pt>
                <c:pt idx="13332">
                  <c:v>14.401999999999999</c:v>
                </c:pt>
                <c:pt idx="13333">
                  <c:v>14.401999999999999</c:v>
                </c:pt>
                <c:pt idx="13334">
                  <c:v>14.401999999999999</c:v>
                </c:pt>
                <c:pt idx="13335">
                  <c:v>14.401999999999999</c:v>
                </c:pt>
                <c:pt idx="13336">
                  <c:v>14.401999999999999</c:v>
                </c:pt>
                <c:pt idx="13337">
                  <c:v>14.401999999999999</c:v>
                </c:pt>
                <c:pt idx="13338">
                  <c:v>14.401999999999999</c:v>
                </c:pt>
                <c:pt idx="13339">
                  <c:v>14.401999999999999</c:v>
                </c:pt>
                <c:pt idx="13340">
                  <c:v>14.401999999999999</c:v>
                </c:pt>
                <c:pt idx="13341">
                  <c:v>14.401999999999999</c:v>
                </c:pt>
                <c:pt idx="13342">
                  <c:v>14.401999999999999</c:v>
                </c:pt>
                <c:pt idx="13343">
                  <c:v>14.401999999999999</c:v>
                </c:pt>
                <c:pt idx="13344">
                  <c:v>14.401999999999999</c:v>
                </c:pt>
                <c:pt idx="13345">
                  <c:v>14.401999999999999</c:v>
                </c:pt>
                <c:pt idx="13346">
                  <c:v>14.401999999999999</c:v>
                </c:pt>
                <c:pt idx="13347">
                  <c:v>14.401999999999999</c:v>
                </c:pt>
                <c:pt idx="13348">
                  <c:v>14.401999999999999</c:v>
                </c:pt>
                <c:pt idx="13349">
                  <c:v>14.401999999999999</c:v>
                </c:pt>
                <c:pt idx="13350">
                  <c:v>14.401999999999999</c:v>
                </c:pt>
                <c:pt idx="13351">
                  <c:v>14.401999999999999</c:v>
                </c:pt>
                <c:pt idx="13352">
                  <c:v>14.401999999999999</c:v>
                </c:pt>
                <c:pt idx="13353">
                  <c:v>14.401999999999999</c:v>
                </c:pt>
                <c:pt idx="13354">
                  <c:v>14.401999999999999</c:v>
                </c:pt>
                <c:pt idx="13355">
                  <c:v>14.401999999999999</c:v>
                </c:pt>
                <c:pt idx="13356">
                  <c:v>14.401999999999999</c:v>
                </c:pt>
                <c:pt idx="13357">
                  <c:v>14.401999999999999</c:v>
                </c:pt>
                <c:pt idx="13358">
                  <c:v>14.401999999999999</c:v>
                </c:pt>
                <c:pt idx="13359">
                  <c:v>14.401999999999999</c:v>
                </c:pt>
                <c:pt idx="13360">
                  <c:v>14.401999999999999</c:v>
                </c:pt>
                <c:pt idx="13361">
                  <c:v>14.401999999999999</c:v>
                </c:pt>
                <c:pt idx="13362">
                  <c:v>14.401999999999999</c:v>
                </c:pt>
                <c:pt idx="13363">
                  <c:v>14.444000000000001</c:v>
                </c:pt>
                <c:pt idx="13364">
                  <c:v>14.444000000000001</c:v>
                </c:pt>
                <c:pt idx="13365">
                  <c:v>14.444000000000001</c:v>
                </c:pt>
                <c:pt idx="13366">
                  <c:v>14.444000000000001</c:v>
                </c:pt>
                <c:pt idx="13367">
                  <c:v>14.444000000000001</c:v>
                </c:pt>
                <c:pt idx="13368">
                  <c:v>14.444000000000001</c:v>
                </c:pt>
                <c:pt idx="13369">
                  <c:v>14.444000000000001</c:v>
                </c:pt>
                <c:pt idx="13370">
                  <c:v>14.444000000000001</c:v>
                </c:pt>
                <c:pt idx="13371">
                  <c:v>14.444000000000001</c:v>
                </c:pt>
                <c:pt idx="13372">
                  <c:v>14.444000000000001</c:v>
                </c:pt>
                <c:pt idx="13373">
                  <c:v>14.444000000000001</c:v>
                </c:pt>
                <c:pt idx="13374">
                  <c:v>14.444000000000001</c:v>
                </c:pt>
                <c:pt idx="13375">
                  <c:v>14.444000000000001</c:v>
                </c:pt>
                <c:pt idx="13376">
                  <c:v>14.444000000000001</c:v>
                </c:pt>
                <c:pt idx="13377">
                  <c:v>14.444000000000001</c:v>
                </c:pt>
                <c:pt idx="13378">
                  <c:v>14.444000000000001</c:v>
                </c:pt>
                <c:pt idx="13379">
                  <c:v>14.444000000000001</c:v>
                </c:pt>
                <c:pt idx="13380">
                  <c:v>14.444000000000001</c:v>
                </c:pt>
                <c:pt idx="13381">
                  <c:v>14.444000000000001</c:v>
                </c:pt>
                <c:pt idx="13382">
                  <c:v>14.444000000000001</c:v>
                </c:pt>
                <c:pt idx="13383">
                  <c:v>14.444000000000001</c:v>
                </c:pt>
                <c:pt idx="13384">
                  <c:v>14.444000000000001</c:v>
                </c:pt>
                <c:pt idx="13385">
                  <c:v>14.444000000000001</c:v>
                </c:pt>
                <c:pt idx="13386">
                  <c:v>14.444000000000001</c:v>
                </c:pt>
                <c:pt idx="13387">
                  <c:v>14.444000000000001</c:v>
                </c:pt>
                <c:pt idx="13388">
                  <c:v>14.444000000000001</c:v>
                </c:pt>
                <c:pt idx="13389">
                  <c:v>14.444000000000001</c:v>
                </c:pt>
                <c:pt idx="13390">
                  <c:v>14.444000000000001</c:v>
                </c:pt>
                <c:pt idx="13391">
                  <c:v>14.444000000000001</c:v>
                </c:pt>
                <c:pt idx="13392">
                  <c:v>14.444000000000001</c:v>
                </c:pt>
                <c:pt idx="13393">
                  <c:v>14.444000000000001</c:v>
                </c:pt>
                <c:pt idx="13394">
                  <c:v>14.444000000000001</c:v>
                </c:pt>
                <c:pt idx="13395">
                  <c:v>14.444000000000001</c:v>
                </c:pt>
                <c:pt idx="13396">
                  <c:v>14.444000000000001</c:v>
                </c:pt>
                <c:pt idx="13397">
                  <c:v>14.444000000000001</c:v>
                </c:pt>
                <c:pt idx="13398">
                  <c:v>14.444000000000001</c:v>
                </c:pt>
                <c:pt idx="13399">
                  <c:v>14.444000000000001</c:v>
                </c:pt>
                <c:pt idx="13400">
                  <c:v>14.444000000000001</c:v>
                </c:pt>
                <c:pt idx="13401">
                  <c:v>14.444000000000001</c:v>
                </c:pt>
                <c:pt idx="13402">
                  <c:v>14.444000000000001</c:v>
                </c:pt>
                <c:pt idx="13403">
                  <c:v>14.444000000000001</c:v>
                </c:pt>
                <c:pt idx="13404">
                  <c:v>14.444000000000001</c:v>
                </c:pt>
                <c:pt idx="13405">
                  <c:v>14.444000000000001</c:v>
                </c:pt>
                <c:pt idx="13406">
                  <c:v>14.488</c:v>
                </c:pt>
                <c:pt idx="13407">
                  <c:v>14.488</c:v>
                </c:pt>
                <c:pt idx="13408">
                  <c:v>14.488</c:v>
                </c:pt>
                <c:pt idx="13409">
                  <c:v>14.488</c:v>
                </c:pt>
                <c:pt idx="13410">
                  <c:v>14.488</c:v>
                </c:pt>
                <c:pt idx="13411">
                  <c:v>14.488</c:v>
                </c:pt>
                <c:pt idx="13412">
                  <c:v>14.488</c:v>
                </c:pt>
                <c:pt idx="13413">
                  <c:v>14.488</c:v>
                </c:pt>
                <c:pt idx="13414">
                  <c:v>14.488</c:v>
                </c:pt>
                <c:pt idx="13415">
                  <c:v>14.488</c:v>
                </c:pt>
                <c:pt idx="13416">
                  <c:v>14.488</c:v>
                </c:pt>
                <c:pt idx="13417">
                  <c:v>14.488</c:v>
                </c:pt>
                <c:pt idx="13418">
                  <c:v>14.488</c:v>
                </c:pt>
                <c:pt idx="13419">
                  <c:v>14.488</c:v>
                </c:pt>
                <c:pt idx="13420">
                  <c:v>14.488</c:v>
                </c:pt>
                <c:pt idx="13421">
                  <c:v>14.488</c:v>
                </c:pt>
                <c:pt idx="13422">
                  <c:v>14.488</c:v>
                </c:pt>
                <c:pt idx="13423">
                  <c:v>14.488</c:v>
                </c:pt>
                <c:pt idx="13424">
                  <c:v>14.488</c:v>
                </c:pt>
                <c:pt idx="13425">
                  <c:v>14.488</c:v>
                </c:pt>
                <c:pt idx="13426">
                  <c:v>14.488</c:v>
                </c:pt>
                <c:pt idx="13427">
                  <c:v>14.488</c:v>
                </c:pt>
                <c:pt idx="13428">
                  <c:v>14.488</c:v>
                </c:pt>
                <c:pt idx="13429">
                  <c:v>14.488</c:v>
                </c:pt>
                <c:pt idx="13430">
                  <c:v>14.488</c:v>
                </c:pt>
                <c:pt idx="13431">
                  <c:v>14.488</c:v>
                </c:pt>
                <c:pt idx="13432">
                  <c:v>14.488</c:v>
                </c:pt>
                <c:pt idx="13433">
                  <c:v>14.488</c:v>
                </c:pt>
                <c:pt idx="13434">
                  <c:v>14.488</c:v>
                </c:pt>
                <c:pt idx="13435">
                  <c:v>14.488</c:v>
                </c:pt>
                <c:pt idx="13436">
                  <c:v>14.488</c:v>
                </c:pt>
                <c:pt idx="13437">
                  <c:v>14.488</c:v>
                </c:pt>
                <c:pt idx="13438">
                  <c:v>14.488</c:v>
                </c:pt>
                <c:pt idx="13439">
                  <c:v>14.488</c:v>
                </c:pt>
                <c:pt idx="13440">
                  <c:v>14.488</c:v>
                </c:pt>
                <c:pt idx="13441">
                  <c:v>14.488</c:v>
                </c:pt>
                <c:pt idx="13442">
                  <c:v>14.488</c:v>
                </c:pt>
                <c:pt idx="13443">
                  <c:v>14.488</c:v>
                </c:pt>
                <c:pt idx="13444">
                  <c:v>14.488</c:v>
                </c:pt>
                <c:pt idx="13445">
                  <c:v>14.488</c:v>
                </c:pt>
                <c:pt idx="13446">
                  <c:v>14.488</c:v>
                </c:pt>
                <c:pt idx="13447">
                  <c:v>14.488</c:v>
                </c:pt>
                <c:pt idx="13448">
                  <c:v>14.488</c:v>
                </c:pt>
                <c:pt idx="13449">
                  <c:v>14.488</c:v>
                </c:pt>
                <c:pt idx="13450">
                  <c:v>14.53</c:v>
                </c:pt>
                <c:pt idx="13451">
                  <c:v>14.53</c:v>
                </c:pt>
                <c:pt idx="13452">
                  <c:v>14.53</c:v>
                </c:pt>
                <c:pt idx="13453">
                  <c:v>14.53</c:v>
                </c:pt>
                <c:pt idx="13454">
                  <c:v>14.53</c:v>
                </c:pt>
                <c:pt idx="13455">
                  <c:v>14.53</c:v>
                </c:pt>
                <c:pt idx="13456">
                  <c:v>14.53</c:v>
                </c:pt>
                <c:pt idx="13457">
                  <c:v>14.53</c:v>
                </c:pt>
                <c:pt idx="13458">
                  <c:v>14.53</c:v>
                </c:pt>
                <c:pt idx="13459">
                  <c:v>14.53</c:v>
                </c:pt>
                <c:pt idx="13460">
                  <c:v>14.53</c:v>
                </c:pt>
                <c:pt idx="13461">
                  <c:v>14.53</c:v>
                </c:pt>
                <c:pt idx="13462">
                  <c:v>14.53</c:v>
                </c:pt>
                <c:pt idx="13463">
                  <c:v>14.53</c:v>
                </c:pt>
                <c:pt idx="13464">
                  <c:v>14.53</c:v>
                </c:pt>
                <c:pt idx="13465">
                  <c:v>14.53</c:v>
                </c:pt>
                <c:pt idx="13466">
                  <c:v>14.53</c:v>
                </c:pt>
                <c:pt idx="13467">
                  <c:v>14.53</c:v>
                </c:pt>
                <c:pt idx="13468">
                  <c:v>14.53</c:v>
                </c:pt>
                <c:pt idx="13469">
                  <c:v>14.53</c:v>
                </c:pt>
                <c:pt idx="13470">
                  <c:v>14.53</c:v>
                </c:pt>
                <c:pt idx="13471">
                  <c:v>14.53</c:v>
                </c:pt>
                <c:pt idx="13472">
                  <c:v>14.53</c:v>
                </c:pt>
                <c:pt idx="13473">
                  <c:v>14.53</c:v>
                </c:pt>
                <c:pt idx="13474">
                  <c:v>14.53</c:v>
                </c:pt>
                <c:pt idx="13475">
                  <c:v>14.53</c:v>
                </c:pt>
                <c:pt idx="13476">
                  <c:v>14.53</c:v>
                </c:pt>
                <c:pt idx="13477">
                  <c:v>14.53</c:v>
                </c:pt>
                <c:pt idx="13478">
                  <c:v>14.53</c:v>
                </c:pt>
                <c:pt idx="13479">
                  <c:v>14.53</c:v>
                </c:pt>
                <c:pt idx="13480">
                  <c:v>14.53</c:v>
                </c:pt>
                <c:pt idx="13481">
                  <c:v>14.53</c:v>
                </c:pt>
                <c:pt idx="13482">
                  <c:v>14.53</c:v>
                </c:pt>
                <c:pt idx="13483">
                  <c:v>14.53</c:v>
                </c:pt>
                <c:pt idx="13484">
                  <c:v>14.53</c:v>
                </c:pt>
                <c:pt idx="13485">
                  <c:v>14.53</c:v>
                </c:pt>
                <c:pt idx="13486">
                  <c:v>14.53</c:v>
                </c:pt>
                <c:pt idx="13487">
                  <c:v>14.53</c:v>
                </c:pt>
                <c:pt idx="13488">
                  <c:v>14.53</c:v>
                </c:pt>
                <c:pt idx="13489">
                  <c:v>14.53</c:v>
                </c:pt>
                <c:pt idx="13490">
                  <c:v>14.53</c:v>
                </c:pt>
                <c:pt idx="13491">
                  <c:v>14.552</c:v>
                </c:pt>
                <c:pt idx="13492">
                  <c:v>14.571999999999999</c:v>
                </c:pt>
                <c:pt idx="13493">
                  <c:v>14.571999999999999</c:v>
                </c:pt>
                <c:pt idx="13494">
                  <c:v>14.571999999999999</c:v>
                </c:pt>
                <c:pt idx="13495">
                  <c:v>14.571999999999999</c:v>
                </c:pt>
                <c:pt idx="13496">
                  <c:v>14.571999999999999</c:v>
                </c:pt>
                <c:pt idx="13497">
                  <c:v>14.571999999999999</c:v>
                </c:pt>
                <c:pt idx="13498">
                  <c:v>14.571999999999999</c:v>
                </c:pt>
                <c:pt idx="13499">
                  <c:v>14.571999999999999</c:v>
                </c:pt>
                <c:pt idx="13500">
                  <c:v>14.571999999999999</c:v>
                </c:pt>
                <c:pt idx="13501">
                  <c:v>14.571999999999999</c:v>
                </c:pt>
                <c:pt idx="13502">
                  <c:v>14.571999999999999</c:v>
                </c:pt>
                <c:pt idx="13503">
                  <c:v>14.571999999999999</c:v>
                </c:pt>
                <c:pt idx="13504">
                  <c:v>14.571999999999999</c:v>
                </c:pt>
                <c:pt idx="13505">
                  <c:v>14.571999999999999</c:v>
                </c:pt>
                <c:pt idx="13506">
                  <c:v>14.571999999999999</c:v>
                </c:pt>
                <c:pt idx="13507">
                  <c:v>14.571999999999999</c:v>
                </c:pt>
                <c:pt idx="13508">
                  <c:v>14.571999999999999</c:v>
                </c:pt>
                <c:pt idx="13509">
                  <c:v>14.571999999999999</c:v>
                </c:pt>
                <c:pt idx="13510">
                  <c:v>14.571999999999999</c:v>
                </c:pt>
                <c:pt idx="13511">
                  <c:v>14.571999999999999</c:v>
                </c:pt>
                <c:pt idx="13512">
                  <c:v>14.571999999999999</c:v>
                </c:pt>
                <c:pt idx="13513">
                  <c:v>14.571999999999999</c:v>
                </c:pt>
                <c:pt idx="13514">
                  <c:v>14.571999999999999</c:v>
                </c:pt>
                <c:pt idx="13515">
                  <c:v>14.571999999999999</c:v>
                </c:pt>
                <c:pt idx="13516">
                  <c:v>14.571999999999999</c:v>
                </c:pt>
                <c:pt idx="13517">
                  <c:v>14.571999999999999</c:v>
                </c:pt>
                <c:pt idx="13518">
                  <c:v>14.571999999999999</c:v>
                </c:pt>
                <c:pt idx="13519">
                  <c:v>14.571999999999999</c:v>
                </c:pt>
                <c:pt idx="13520">
                  <c:v>14.571999999999999</c:v>
                </c:pt>
                <c:pt idx="13521">
                  <c:v>14.571999999999999</c:v>
                </c:pt>
                <c:pt idx="13522">
                  <c:v>14.571999999999999</c:v>
                </c:pt>
                <c:pt idx="13523">
                  <c:v>14.571999999999999</c:v>
                </c:pt>
                <c:pt idx="13524">
                  <c:v>14.571999999999999</c:v>
                </c:pt>
                <c:pt idx="13525">
                  <c:v>14.571999999999999</c:v>
                </c:pt>
                <c:pt idx="13526">
                  <c:v>14.571999999999999</c:v>
                </c:pt>
                <c:pt idx="13527">
                  <c:v>14.571999999999999</c:v>
                </c:pt>
                <c:pt idx="13528">
                  <c:v>14.571999999999999</c:v>
                </c:pt>
                <c:pt idx="13529">
                  <c:v>14.571999999999999</c:v>
                </c:pt>
                <c:pt idx="13530">
                  <c:v>14.571999999999999</c:v>
                </c:pt>
                <c:pt idx="13531">
                  <c:v>14.571999999999999</c:v>
                </c:pt>
                <c:pt idx="13532">
                  <c:v>14.587999999999999</c:v>
                </c:pt>
                <c:pt idx="13533">
                  <c:v>14.614000000000001</c:v>
                </c:pt>
                <c:pt idx="13534">
                  <c:v>14.614000000000001</c:v>
                </c:pt>
                <c:pt idx="13535">
                  <c:v>14.614000000000001</c:v>
                </c:pt>
                <c:pt idx="13536">
                  <c:v>14.614000000000001</c:v>
                </c:pt>
                <c:pt idx="13537">
                  <c:v>14.614000000000001</c:v>
                </c:pt>
                <c:pt idx="13538">
                  <c:v>14.614000000000001</c:v>
                </c:pt>
                <c:pt idx="13539">
                  <c:v>14.614000000000001</c:v>
                </c:pt>
                <c:pt idx="13540">
                  <c:v>14.614000000000001</c:v>
                </c:pt>
                <c:pt idx="13541">
                  <c:v>14.614000000000001</c:v>
                </c:pt>
                <c:pt idx="13542">
                  <c:v>14.614000000000001</c:v>
                </c:pt>
                <c:pt idx="13543">
                  <c:v>14.614000000000001</c:v>
                </c:pt>
                <c:pt idx="13544">
                  <c:v>14.614000000000001</c:v>
                </c:pt>
                <c:pt idx="13545">
                  <c:v>14.614000000000001</c:v>
                </c:pt>
                <c:pt idx="13546">
                  <c:v>14.614000000000001</c:v>
                </c:pt>
                <c:pt idx="13547">
                  <c:v>14.614000000000001</c:v>
                </c:pt>
                <c:pt idx="13548">
                  <c:v>14.614000000000001</c:v>
                </c:pt>
                <c:pt idx="13549">
                  <c:v>14.614000000000001</c:v>
                </c:pt>
                <c:pt idx="13550">
                  <c:v>14.614000000000001</c:v>
                </c:pt>
                <c:pt idx="13551">
                  <c:v>14.614000000000001</c:v>
                </c:pt>
                <c:pt idx="13552">
                  <c:v>14.614000000000001</c:v>
                </c:pt>
                <c:pt idx="13553">
                  <c:v>14.614000000000001</c:v>
                </c:pt>
                <c:pt idx="13554">
                  <c:v>14.614000000000001</c:v>
                </c:pt>
                <c:pt idx="13555">
                  <c:v>14.614000000000001</c:v>
                </c:pt>
                <c:pt idx="13556">
                  <c:v>14.614000000000001</c:v>
                </c:pt>
                <c:pt idx="13557">
                  <c:v>14.614000000000001</c:v>
                </c:pt>
                <c:pt idx="13558">
                  <c:v>14.614000000000001</c:v>
                </c:pt>
                <c:pt idx="13559">
                  <c:v>14.614000000000001</c:v>
                </c:pt>
                <c:pt idx="13560">
                  <c:v>14.614000000000001</c:v>
                </c:pt>
                <c:pt idx="13561">
                  <c:v>14.614000000000001</c:v>
                </c:pt>
                <c:pt idx="13562">
                  <c:v>14.614000000000001</c:v>
                </c:pt>
                <c:pt idx="13563">
                  <c:v>14.614000000000001</c:v>
                </c:pt>
                <c:pt idx="13564">
                  <c:v>14.614000000000001</c:v>
                </c:pt>
                <c:pt idx="13565">
                  <c:v>14.614000000000001</c:v>
                </c:pt>
                <c:pt idx="13566">
                  <c:v>14.614000000000001</c:v>
                </c:pt>
                <c:pt idx="13567">
                  <c:v>14.614000000000001</c:v>
                </c:pt>
                <c:pt idx="13568">
                  <c:v>14.614000000000001</c:v>
                </c:pt>
                <c:pt idx="13569">
                  <c:v>14.614000000000001</c:v>
                </c:pt>
                <c:pt idx="13570">
                  <c:v>14.614000000000001</c:v>
                </c:pt>
                <c:pt idx="13571">
                  <c:v>14.614000000000001</c:v>
                </c:pt>
                <c:pt idx="13572">
                  <c:v>14.614000000000001</c:v>
                </c:pt>
                <c:pt idx="13573">
                  <c:v>14.614000000000001</c:v>
                </c:pt>
                <c:pt idx="13574">
                  <c:v>14.644</c:v>
                </c:pt>
                <c:pt idx="13575">
                  <c:v>14.656000000000001</c:v>
                </c:pt>
                <c:pt idx="13576">
                  <c:v>14.656000000000001</c:v>
                </c:pt>
                <c:pt idx="13577">
                  <c:v>14.656000000000001</c:v>
                </c:pt>
                <c:pt idx="13578">
                  <c:v>14.656000000000001</c:v>
                </c:pt>
                <c:pt idx="13579">
                  <c:v>14.656000000000001</c:v>
                </c:pt>
                <c:pt idx="13580">
                  <c:v>14.656000000000001</c:v>
                </c:pt>
                <c:pt idx="13581">
                  <c:v>14.656000000000001</c:v>
                </c:pt>
                <c:pt idx="13582">
                  <c:v>14.656000000000001</c:v>
                </c:pt>
                <c:pt idx="13583">
                  <c:v>14.656000000000001</c:v>
                </c:pt>
                <c:pt idx="13584">
                  <c:v>14.656000000000001</c:v>
                </c:pt>
                <c:pt idx="13585">
                  <c:v>14.656000000000001</c:v>
                </c:pt>
                <c:pt idx="13586">
                  <c:v>14.656000000000001</c:v>
                </c:pt>
                <c:pt idx="13587">
                  <c:v>14.656000000000001</c:v>
                </c:pt>
                <c:pt idx="13588">
                  <c:v>14.656000000000001</c:v>
                </c:pt>
                <c:pt idx="13589">
                  <c:v>14.656000000000001</c:v>
                </c:pt>
                <c:pt idx="13590">
                  <c:v>14.656000000000001</c:v>
                </c:pt>
                <c:pt idx="13591">
                  <c:v>14.656000000000001</c:v>
                </c:pt>
                <c:pt idx="13592">
                  <c:v>14.656000000000001</c:v>
                </c:pt>
                <c:pt idx="13593">
                  <c:v>14.656000000000001</c:v>
                </c:pt>
                <c:pt idx="13594">
                  <c:v>14.656000000000001</c:v>
                </c:pt>
                <c:pt idx="13595">
                  <c:v>14.656000000000001</c:v>
                </c:pt>
                <c:pt idx="13596">
                  <c:v>14.656000000000001</c:v>
                </c:pt>
                <c:pt idx="13597">
                  <c:v>14.656000000000001</c:v>
                </c:pt>
                <c:pt idx="13598">
                  <c:v>14.656000000000001</c:v>
                </c:pt>
                <c:pt idx="13599">
                  <c:v>14.656000000000001</c:v>
                </c:pt>
                <c:pt idx="13600">
                  <c:v>14.656000000000001</c:v>
                </c:pt>
                <c:pt idx="13601">
                  <c:v>14.656000000000001</c:v>
                </c:pt>
                <c:pt idx="13602">
                  <c:v>14.656000000000001</c:v>
                </c:pt>
                <c:pt idx="13603">
                  <c:v>14.656000000000001</c:v>
                </c:pt>
                <c:pt idx="13604">
                  <c:v>14.656000000000001</c:v>
                </c:pt>
                <c:pt idx="13605">
                  <c:v>14.656000000000001</c:v>
                </c:pt>
                <c:pt idx="13606">
                  <c:v>14.656000000000001</c:v>
                </c:pt>
                <c:pt idx="13607">
                  <c:v>14.656000000000001</c:v>
                </c:pt>
                <c:pt idx="13608">
                  <c:v>14.656000000000001</c:v>
                </c:pt>
                <c:pt idx="13609">
                  <c:v>14.656000000000001</c:v>
                </c:pt>
                <c:pt idx="13610">
                  <c:v>14.656000000000001</c:v>
                </c:pt>
                <c:pt idx="13611">
                  <c:v>14.656000000000001</c:v>
                </c:pt>
                <c:pt idx="13612">
                  <c:v>14.656000000000001</c:v>
                </c:pt>
                <c:pt idx="13613">
                  <c:v>14.656000000000001</c:v>
                </c:pt>
                <c:pt idx="13614">
                  <c:v>14.656000000000001</c:v>
                </c:pt>
                <c:pt idx="13615">
                  <c:v>14.656000000000001</c:v>
                </c:pt>
                <c:pt idx="13616">
                  <c:v>14.7</c:v>
                </c:pt>
                <c:pt idx="13617">
                  <c:v>14.7</c:v>
                </c:pt>
                <c:pt idx="13618">
                  <c:v>14.7</c:v>
                </c:pt>
                <c:pt idx="13619">
                  <c:v>14.7</c:v>
                </c:pt>
                <c:pt idx="13620">
                  <c:v>14.7</c:v>
                </c:pt>
                <c:pt idx="13621">
                  <c:v>14.7</c:v>
                </c:pt>
                <c:pt idx="13622">
                  <c:v>14.7</c:v>
                </c:pt>
                <c:pt idx="13623">
                  <c:v>14.7</c:v>
                </c:pt>
                <c:pt idx="13624">
                  <c:v>14.7</c:v>
                </c:pt>
                <c:pt idx="13625">
                  <c:v>14.7</c:v>
                </c:pt>
                <c:pt idx="13626">
                  <c:v>14.7</c:v>
                </c:pt>
                <c:pt idx="13627">
                  <c:v>14.7</c:v>
                </c:pt>
                <c:pt idx="13628">
                  <c:v>14.7</c:v>
                </c:pt>
                <c:pt idx="13629">
                  <c:v>14.7</c:v>
                </c:pt>
                <c:pt idx="13630">
                  <c:v>14.7</c:v>
                </c:pt>
                <c:pt idx="13631">
                  <c:v>14.7</c:v>
                </c:pt>
                <c:pt idx="13632">
                  <c:v>14.7</c:v>
                </c:pt>
                <c:pt idx="13633">
                  <c:v>14.7</c:v>
                </c:pt>
                <c:pt idx="13634">
                  <c:v>14.7</c:v>
                </c:pt>
                <c:pt idx="13635">
                  <c:v>14.7</c:v>
                </c:pt>
                <c:pt idx="13636">
                  <c:v>14.7</c:v>
                </c:pt>
                <c:pt idx="13637">
                  <c:v>14.7</c:v>
                </c:pt>
                <c:pt idx="13638">
                  <c:v>14.7</c:v>
                </c:pt>
                <c:pt idx="13639">
                  <c:v>14.7</c:v>
                </c:pt>
                <c:pt idx="13640">
                  <c:v>14.7</c:v>
                </c:pt>
                <c:pt idx="13641">
                  <c:v>14.7</c:v>
                </c:pt>
                <c:pt idx="13642">
                  <c:v>14.7</c:v>
                </c:pt>
                <c:pt idx="13643">
                  <c:v>14.7</c:v>
                </c:pt>
                <c:pt idx="13644">
                  <c:v>14.7</c:v>
                </c:pt>
                <c:pt idx="13645">
                  <c:v>14.7</c:v>
                </c:pt>
                <c:pt idx="13646">
                  <c:v>14.7</c:v>
                </c:pt>
                <c:pt idx="13647">
                  <c:v>14.7</c:v>
                </c:pt>
                <c:pt idx="13648">
                  <c:v>14.7</c:v>
                </c:pt>
                <c:pt idx="13649">
                  <c:v>14.7</c:v>
                </c:pt>
                <c:pt idx="13650">
                  <c:v>14.7</c:v>
                </c:pt>
                <c:pt idx="13651">
                  <c:v>14.7</c:v>
                </c:pt>
                <c:pt idx="13652">
                  <c:v>14.7</c:v>
                </c:pt>
                <c:pt idx="13653">
                  <c:v>14.7</c:v>
                </c:pt>
                <c:pt idx="13654">
                  <c:v>14.7</c:v>
                </c:pt>
                <c:pt idx="13655">
                  <c:v>14.7</c:v>
                </c:pt>
                <c:pt idx="13656">
                  <c:v>14.7</c:v>
                </c:pt>
                <c:pt idx="13657">
                  <c:v>14.7</c:v>
                </c:pt>
                <c:pt idx="13658">
                  <c:v>14.708</c:v>
                </c:pt>
                <c:pt idx="13659">
                  <c:v>14.74</c:v>
                </c:pt>
                <c:pt idx="13660">
                  <c:v>14.74</c:v>
                </c:pt>
                <c:pt idx="13661">
                  <c:v>14.74</c:v>
                </c:pt>
                <c:pt idx="13662">
                  <c:v>14.74</c:v>
                </c:pt>
                <c:pt idx="13663">
                  <c:v>14.74</c:v>
                </c:pt>
                <c:pt idx="13664">
                  <c:v>14.74</c:v>
                </c:pt>
                <c:pt idx="13665">
                  <c:v>14.74</c:v>
                </c:pt>
                <c:pt idx="13666">
                  <c:v>14.74</c:v>
                </c:pt>
                <c:pt idx="13667">
                  <c:v>14.74</c:v>
                </c:pt>
                <c:pt idx="13668">
                  <c:v>14.74</c:v>
                </c:pt>
                <c:pt idx="13669">
                  <c:v>14.74</c:v>
                </c:pt>
                <c:pt idx="13670">
                  <c:v>14.74</c:v>
                </c:pt>
                <c:pt idx="13671">
                  <c:v>14.74</c:v>
                </c:pt>
                <c:pt idx="13672">
                  <c:v>14.74</c:v>
                </c:pt>
                <c:pt idx="13673">
                  <c:v>14.74</c:v>
                </c:pt>
                <c:pt idx="13674">
                  <c:v>14.74</c:v>
                </c:pt>
                <c:pt idx="13675">
                  <c:v>14.74</c:v>
                </c:pt>
                <c:pt idx="13676">
                  <c:v>14.74</c:v>
                </c:pt>
                <c:pt idx="13677">
                  <c:v>14.74</c:v>
                </c:pt>
                <c:pt idx="13678">
                  <c:v>14.74</c:v>
                </c:pt>
                <c:pt idx="13679">
                  <c:v>14.74</c:v>
                </c:pt>
                <c:pt idx="13680">
                  <c:v>14.74</c:v>
                </c:pt>
                <c:pt idx="13681">
                  <c:v>14.74</c:v>
                </c:pt>
                <c:pt idx="13682">
                  <c:v>14.74</c:v>
                </c:pt>
                <c:pt idx="13683">
                  <c:v>14.74</c:v>
                </c:pt>
                <c:pt idx="13684">
                  <c:v>14.74</c:v>
                </c:pt>
                <c:pt idx="13685">
                  <c:v>14.74</c:v>
                </c:pt>
                <c:pt idx="13686">
                  <c:v>14.74</c:v>
                </c:pt>
                <c:pt idx="13687">
                  <c:v>14.74</c:v>
                </c:pt>
                <c:pt idx="13688">
                  <c:v>14.74</c:v>
                </c:pt>
                <c:pt idx="13689">
                  <c:v>14.74</c:v>
                </c:pt>
                <c:pt idx="13690">
                  <c:v>14.74</c:v>
                </c:pt>
                <c:pt idx="13691">
                  <c:v>14.74</c:v>
                </c:pt>
                <c:pt idx="13692">
                  <c:v>14.74</c:v>
                </c:pt>
                <c:pt idx="13693">
                  <c:v>14.74</c:v>
                </c:pt>
                <c:pt idx="13694">
                  <c:v>14.74</c:v>
                </c:pt>
                <c:pt idx="13695">
                  <c:v>14.74</c:v>
                </c:pt>
                <c:pt idx="13696">
                  <c:v>14.747999999999999</c:v>
                </c:pt>
                <c:pt idx="13697">
                  <c:v>14.782</c:v>
                </c:pt>
                <c:pt idx="13698">
                  <c:v>14.782</c:v>
                </c:pt>
                <c:pt idx="13699">
                  <c:v>14.782</c:v>
                </c:pt>
                <c:pt idx="13700">
                  <c:v>14.782</c:v>
                </c:pt>
                <c:pt idx="13701">
                  <c:v>14.782</c:v>
                </c:pt>
                <c:pt idx="13702">
                  <c:v>14.782</c:v>
                </c:pt>
                <c:pt idx="13703">
                  <c:v>14.782</c:v>
                </c:pt>
                <c:pt idx="13704">
                  <c:v>14.782</c:v>
                </c:pt>
                <c:pt idx="13705">
                  <c:v>14.782</c:v>
                </c:pt>
                <c:pt idx="13706">
                  <c:v>14.782</c:v>
                </c:pt>
                <c:pt idx="13707">
                  <c:v>14.782</c:v>
                </c:pt>
                <c:pt idx="13708">
                  <c:v>14.782</c:v>
                </c:pt>
                <c:pt idx="13709">
                  <c:v>14.782</c:v>
                </c:pt>
                <c:pt idx="13710">
                  <c:v>14.782</c:v>
                </c:pt>
                <c:pt idx="13711">
                  <c:v>14.782</c:v>
                </c:pt>
                <c:pt idx="13712">
                  <c:v>14.782</c:v>
                </c:pt>
                <c:pt idx="13713">
                  <c:v>14.782</c:v>
                </c:pt>
                <c:pt idx="13714">
                  <c:v>14.782</c:v>
                </c:pt>
                <c:pt idx="13715">
                  <c:v>14.782</c:v>
                </c:pt>
                <c:pt idx="13716">
                  <c:v>14.782</c:v>
                </c:pt>
                <c:pt idx="13717">
                  <c:v>14.782</c:v>
                </c:pt>
                <c:pt idx="13718">
                  <c:v>14.782</c:v>
                </c:pt>
                <c:pt idx="13719">
                  <c:v>14.782</c:v>
                </c:pt>
                <c:pt idx="13720">
                  <c:v>14.782</c:v>
                </c:pt>
                <c:pt idx="13721">
                  <c:v>14.782</c:v>
                </c:pt>
                <c:pt idx="13722">
                  <c:v>14.782</c:v>
                </c:pt>
                <c:pt idx="13723">
                  <c:v>14.782</c:v>
                </c:pt>
                <c:pt idx="13724">
                  <c:v>14.782</c:v>
                </c:pt>
                <c:pt idx="13725">
                  <c:v>14.782</c:v>
                </c:pt>
                <c:pt idx="13726">
                  <c:v>14.782</c:v>
                </c:pt>
                <c:pt idx="13727">
                  <c:v>14.782</c:v>
                </c:pt>
                <c:pt idx="13728">
                  <c:v>14.782</c:v>
                </c:pt>
                <c:pt idx="13729">
                  <c:v>14.782</c:v>
                </c:pt>
                <c:pt idx="13730">
                  <c:v>14.782</c:v>
                </c:pt>
                <c:pt idx="13731">
                  <c:v>14.782</c:v>
                </c:pt>
                <c:pt idx="13732">
                  <c:v>14.782</c:v>
                </c:pt>
                <c:pt idx="13733">
                  <c:v>14.782</c:v>
                </c:pt>
                <c:pt idx="13734">
                  <c:v>14.782</c:v>
                </c:pt>
                <c:pt idx="13735">
                  <c:v>14.782</c:v>
                </c:pt>
                <c:pt idx="13736">
                  <c:v>14.782</c:v>
                </c:pt>
                <c:pt idx="13737">
                  <c:v>14.824</c:v>
                </c:pt>
                <c:pt idx="13738">
                  <c:v>14.824</c:v>
                </c:pt>
                <c:pt idx="13739">
                  <c:v>14.824</c:v>
                </c:pt>
                <c:pt idx="13740">
                  <c:v>14.824</c:v>
                </c:pt>
                <c:pt idx="13741">
                  <c:v>14.824</c:v>
                </c:pt>
                <c:pt idx="13742">
                  <c:v>14.824</c:v>
                </c:pt>
                <c:pt idx="13743">
                  <c:v>14.824</c:v>
                </c:pt>
                <c:pt idx="13744">
                  <c:v>14.824</c:v>
                </c:pt>
                <c:pt idx="13745">
                  <c:v>14.824</c:v>
                </c:pt>
                <c:pt idx="13746">
                  <c:v>14.824</c:v>
                </c:pt>
                <c:pt idx="13747">
                  <c:v>14.824</c:v>
                </c:pt>
                <c:pt idx="13748">
                  <c:v>14.824</c:v>
                </c:pt>
                <c:pt idx="13749">
                  <c:v>14.824</c:v>
                </c:pt>
                <c:pt idx="13750">
                  <c:v>14.824</c:v>
                </c:pt>
                <c:pt idx="13751">
                  <c:v>14.824</c:v>
                </c:pt>
                <c:pt idx="13752">
                  <c:v>14.824</c:v>
                </c:pt>
                <c:pt idx="13753">
                  <c:v>14.824</c:v>
                </c:pt>
                <c:pt idx="13754">
                  <c:v>14.824</c:v>
                </c:pt>
                <c:pt idx="13755">
                  <c:v>14.824</c:v>
                </c:pt>
                <c:pt idx="13756">
                  <c:v>14.824</c:v>
                </c:pt>
                <c:pt idx="13757">
                  <c:v>14.824</c:v>
                </c:pt>
                <c:pt idx="13758">
                  <c:v>14.824</c:v>
                </c:pt>
                <c:pt idx="13759">
                  <c:v>14.824</c:v>
                </c:pt>
                <c:pt idx="13760">
                  <c:v>14.824</c:v>
                </c:pt>
                <c:pt idx="13761">
                  <c:v>14.824</c:v>
                </c:pt>
                <c:pt idx="13762">
                  <c:v>14.824</c:v>
                </c:pt>
                <c:pt idx="13763">
                  <c:v>14.824</c:v>
                </c:pt>
                <c:pt idx="13764">
                  <c:v>14.824</c:v>
                </c:pt>
                <c:pt idx="13765">
                  <c:v>14.824</c:v>
                </c:pt>
                <c:pt idx="13766">
                  <c:v>14.824</c:v>
                </c:pt>
                <c:pt idx="13767">
                  <c:v>14.824</c:v>
                </c:pt>
                <c:pt idx="13768">
                  <c:v>14.824</c:v>
                </c:pt>
                <c:pt idx="13769">
                  <c:v>14.824</c:v>
                </c:pt>
                <c:pt idx="13770">
                  <c:v>14.824</c:v>
                </c:pt>
                <c:pt idx="13771">
                  <c:v>14.824</c:v>
                </c:pt>
                <c:pt idx="13772">
                  <c:v>14.824</c:v>
                </c:pt>
                <c:pt idx="13773">
                  <c:v>14.824</c:v>
                </c:pt>
                <c:pt idx="13774">
                  <c:v>14.824</c:v>
                </c:pt>
                <c:pt idx="13775">
                  <c:v>14.824</c:v>
                </c:pt>
                <c:pt idx="13776">
                  <c:v>14.824</c:v>
                </c:pt>
                <c:pt idx="13777">
                  <c:v>14.824</c:v>
                </c:pt>
                <c:pt idx="13778">
                  <c:v>14.864000000000001</c:v>
                </c:pt>
                <c:pt idx="13779">
                  <c:v>14.864000000000001</c:v>
                </c:pt>
                <c:pt idx="13780">
                  <c:v>14.864000000000001</c:v>
                </c:pt>
                <c:pt idx="13781">
                  <c:v>14.864000000000001</c:v>
                </c:pt>
                <c:pt idx="13782">
                  <c:v>14.864000000000001</c:v>
                </c:pt>
                <c:pt idx="13783">
                  <c:v>14.864000000000001</c:v>
                </c:pt>
                <c:pt idx="13784">
                  <c:v>14.864000000000001</c:v>
                </c:pt>
                <c:pt idx="13785">
                  <c:v>14.864000000000001</c:v>
                </c:pt>
                <c:pt idx="13786">
                  <c:v>14.864000000000001</c:v>
                </c:pt>
                <c:pt idx="13787">
                  <c:v>14.864000000000001</c:v>
                </c:pt>
                <c:pt idx="13788">
                  <c:v>14.864000000000001</c:v>
                </c:pt>
                <c:pt idx="13789">
                  <c:v>14.864000000000001</c:v>
                </c:pt>
                <c:pt idx="13790">
                  <c:v>14.864000000000001</c:v>
                </c:pt>
                <c:pt idx="13791">
                  <c:v>14.864000000000001</c:v>
                </c:pt>
                <c:pt idx="13792">
                  <c:v>14.864000000000001</c:v>
                </c:pt>
                <c:pt idx="13793">
                  <c:v>14.864000000000001</c:v>
                </c:pt>
                <c:pt idx="13794">
                  <c:v>14.864000000000001</c:v>
                </c:pt>
                <c:pt idx="13795">
                  <c:v>14.864000000000001</c:v>
                </c:pt>
                <c:pt idx="13796">
                  <c:v>14.864000000000001</c:v>
                </c:pt>
                <c:pt idx="13797">
                  <c:v>14.864000000000001</c:v>
                </c:pt>
                <c:pt idx="13798">
                  <c:v>14.864000000000001</c:v>
                </c:pt>
                <c:pt idx="13799">
                  <c:v>14.864000000000001</c:v>
                </c:pt>
                <c:pt idx="13800">
                  <c:v>14.864000000000001</c:v>
                </c:pt>
                <c:pt idx="13801">
                  <c:v>14.864000000000001</c:v>
                </c:pt>
                <c:pt idx="13802">
                  <c:v>14.864000000000001</c:v>
                </c:pt>
                <c:pt idx="13803">
                  <c:v>14.864000000000001</c:v>
                </c:pt>
                <c:pt idx="13804">
                  <c:v>14.864000000000001</c:v>
                </c:pt>
                <c:pt idx="13805">
                  <c:v>14.864000000000001</c:v>
                </c:pt>
                <c:pt idx="13806">
                  <c:v>14.864000000000001</c:v>
                </c:pt>
                <c:pt idx="13807">
                  <c:v>14.864000000000001</c:v>
                </c:pt>
                <c:pt idx="13808">
                  <c:v>14.864000000000001</c:v>
                </c:pt>
                <c:pt idx="13809">
                  <c:v>14.864000000000001</c:v>
                </c:pt>
                <c:pt idx="13810">
                  <c:v>14.864000000000001</c:v>
                </c:pt>
                <c:pt idx="13811">
                  <c:v>14.864000000000001</c:v>
                </c:pt>
                <c:pt idx="13812">
                  <c:v>14.864000000000001</c:v>
                </c:pt>
                <c:pt idx="13813">
                  <c:v>14.864000000000001</c:v>
                </c:pt>
                <c:pt idx="13814">
                  <c:v>14.864000000000001</c:v>
                </c:pt>
                <c:pt idx="13815">
                  <c:v>14.864000000000001</c:v>
                </c:pt>
                <c:pt idx="13816">
                  <c:v>14.906000000000001</c:v>
                </c:pt>
                <c:pt idx="13817">
                  <c:v>14.906000000000001</c:v>
                </c:pt>
                <c:pt idx="13818">
                  <c:v>14.906000000000001</c:v>
                </c:pt>
                <c:pt idx="13819">
                  <c:v>14.906000000000001</c:v>
                </c:pt>
                <c:pt idx="13820">
                  <c:v>14.906000000000001</c:v>
                </c:pt>
                <c:pt idx="13821">
                  <c:v>14.906000000000001</c:v>
                </c:pt>
                <c:pt idx="13822">
                  <c:v>14.906000000000001</c:v>
                </c:pt>
                <c:pt idx="13823">
                  <c:v>14.906000000000001</c:v>
                </c:pt>
                <c:pt idx="13824">
                  <c:v>14.906000000000001</c:v>
                </c:pt>
                <c:pt idx="13825">
                  <c:v>14.906000000000001</c:v>
                </c:pt>
                <c:pt idx="13826">
                  <c:v>14.906000000000001</c:v>
                </c:pt>
                <c:pt idx="13827">
                  <c:v>14.906000000000001</c:v>
                </c:pt>
                <c:pt idx="13828">
                  <c:v>14.906000000000001</c:v>
                </c:pt>
                <c:pt idx="13829">
                  <c:v>14.906000000000001</c:v>
                </c:pt>
                <c:pt idx="13830">
                  <c:v>14.906000000000001</c:v>
                </c:pt>
                <c:pt idx="13831">
                  <c:v>14.906000000000001</c:v>
                </c:pt>
                <c:pt idx="13832">
                  <c:v>14.906000000000001</c:v>
                </c:pt>
                <c:pt idx="13833">
                  <c:v>14.906000000000001</c:v>
                </c:pt>
                <c:pt idx="13834">
                  <c:v>14.906000000000001</c:v>
                </c:pt>
                <c:pt idx="13835">
                  <c:v>14.906000000000001</c:v>
                </c:pt>
                <c:pt idx="13836">
                  <c:v>14.906000000000001</c:v>
                </c:pt>
                <c:pt idx="13837">
                  <c:v>14.906000000000001</c:v>
                </c:pt>
                <c:pt idx="13838">
                  <c:v>14.906000000000001</c:v>
                </c:pt>
                <c:pt idx="13839">
                  <c:v>14.906000000000001</c:v>
                </c:pt>
                <c:pt idx="13840">
                  <c:v>14.906000000000001</c:v>
                </c:pt>
                <c:pt idx="13841">
                  <c:v>14.906000000000001</c:v>
                </c:pt>
                <c:pt idx="13842">
                  <c:v>14.906000000000001</c:v>
                </c:pt>
                <c:pt idx="13843">
                  <c:v>14.906000000000001</c:v>
                </c:pt>
                <c:pt idx="13844">
                  <c:v>14.906000000000001</c:v>
                </c:pt>
                <c:pt idx="13845">
                  <c:v>14.906000000000001</c:v>
                </c:pt>
                <c:pt idx="13846">
                  <c:v>14.906000000000001</c:v>
                </c:pt>
                <c:pt idx="13847">
                  <c:v>14.906000000000001</c:v>
                </c:pt>
                <c:pt idx="13848">
                  <c:v>14.906000000000001</c:v>
                </c:pt>
                <c:pt idx="13849">
                  <c:v>14.906000000000001</c:v>
                </c:pt>
                <c:pt idx="13850">
                  <c:v>14.906000000000001</c:v>
                </c:pt>
                <c:pt idx="13851">
                  <c:v>14.906000000000001</c:v>
                </c:pt>
                <c:pt idx="13852">
                  <c:v>14.906000000000001</c:v>
                </c:pt>
                <c:pt idx="13853">
                  <c:v>14.906000000000001</c:v>
                </c:pt>
                <c:pt idx="13854">
                  <c:v>14.906000000000001</c:v>
                </c:pt>
                <c:pt idx="13855">
                  <c:v>14.932</c:v>
                </c:pt>
                <c:pt idx="13856">
                  <c:v>14.948</c:v>
                </c:pt>
                <c:pt idx="13857">
                  <c:v>14.948</c:v>
                </c:pt>
                <c:pt idx="13858">
                  <c:v>14.948</c:v>
                </c:pt>
                <c:pt idx="13859">
                  <c:v>14.948</c:v>
                </c:pt>
                <c:pt idx="13860">
                  <c:v>14.948</c:v>
                </c:pt>
                <c:pt idx="13861">
                  <c:v>14.948</c:v>
                </c:pt>
                <c:pt idx="13862">
                  <c:v>14.948</c:v>
                </c:pt>
                <c:pt idx="13863">
                  <c:v>14.948</c:v>
                </c:pt>
                <c:pt idx="13864">
                  <c:v>14.948</c:v>
                </c:pt>
                <c:pt idx="13865">
                  <c:v>14.948</c:v>
                </c:pt>
                <c:pt idx="13866">
                  <c:v>14.948</c:v>
                </c:pt>
                <c:pt idx="13867">
                  <c:v>14.948</c:v>
                </c:pt>
                <c:pt idx="13868">
                  <c:v>14.948</c:v>
                </c:pt>
                <c:pt idx="13869">
                  <c:v>14.948</c:v>
                </c:pt>
                <c:pt idx="13870">
                  <c:v>14.948</c:v>
                </c:pt>
                <c:pt idx="13871">
                  <c:v>14.948</c:v>
                </c:pt>
                <c:pt idx="13872">
                  <c:v>14.948</c:v>
                </c:pt>
                <c:pt idx="13873">
                  <c:v>14.948</c:v>
                </c:pt>
                <c:pt idx="13874">
                  <c:v>14.948</c:v>
                </c:pt>
                <c:pt idx="13875">
                  <c:v>14.948</c:v>
                </c:pt>
                <c:pt idx="13876">
                  <c:v>14.948</c:v>
                </c:pt>
                <c:pt idx="13877">
                  <c:v>14.948</c:v>
                </c:pt>
                <c:pt idx="13878">
                  <c:v>14.948</c:v>
                </c:pt>
                <c:pt idx="13879">
                  <c:v>14.948</c:v>
                </c:pt>
                <c:pt idx="13880">
                  <c:v>14.948</c:v>
                </c:pt>
                <c:pt idx="13881">
                  <c:v>14.948</c:v>
                </c:pt>
                <c:pt idx="13882">
                  <c:v>14.948</c:v>
                </c:pt>
                <c:pt idx="13883">
                  <c:v>14.948</c:v>
                </c:pt>
                <c:pt idx="13884">
                  <c:v>14.948</c:v>
                </c:pt>
                <c:pt idx="13885">
                  <c:v>14.948</c:v>
                </c:pt>
                <c:pt idx="13886">
                  <c:v>14.948</c:v>
                </c:pt>
                <c:pt idx="13887">
                  <c:v>14.948</c:v>
                </c:pt>
                <c:pt idx="13888">
                  <c:v>14.948</c:v>
                </c:pt>
                <c:pt idx="13889">
                  <c:v>14.948</c:v>
                </c:pt>
                <c:pt idx="13890">
                  <c:v>14.948</c:v>
                </c:pt>
                <c:pt idx="13891">
                  <c:v>14.948</c:v>
                </c:pt>
                <c:pt idx="13892">
                  <c:v>14.948</c:v>
                </c:pt>
                <c:pt idx="13893">
                  <c:v>14.948</c:v>
                </c:pt>
                <c:pt idx="13894">
                  <c:v>14.952</c:v>
                </c:pt>
                <c:pt idx="13895">
                  <c:v>14.988</c:v>
                </c:pt>
                <c:pt idx="13896">
                  <c:v>14.988</c:v>
                </c:pt>
                <c:pt idx="13897">
                  <c:v>14.988</c:v>
                </c:pt>
                <c:pt idx="13898">
                  <c:v>14.988</c:v>
                </c:pt>
                <c:pt idx="13899">
                  <c:v>14.988</c:v>
                </c:pt>
                <c:pt idx="13900">
                  <c:v>14.988</c:v>
                </c:pt>
                <c:pt idx="13901">
                  <c:v>14.988</c:v>
                </c:pt>
                <c:pt idx="13902">
                  <c:v>14.988</c:v>
                </c:pt>
                <c:pt idx="13903">
                  <c:v>14.988</c:v>
                </c:pt>
                <c:pt idx="13904">
                  <c:v>14.988</c:v>
                </c:pt>
                <c:pt idx="13905">
                  <c:v>14.988</c:v>
                </c:pt>
                <c:pt idx="13906">
                  <c:v>14.988</c:v>
                </c:pt>
                <c:pt idx="13907">
                  <c:v>14.988</c:v>
                </c:pt>
                <c:pt idx="13908">
                  <c:v>14.988</c:v>
                </c:pt>
                <c:pt idx="13909">
                  <c:v>14.988</c:v>
                </c:pt>
                <c:pt idx="13910">
                  <c:v>14.988</c:v>
                </c:pt>
                <c:pt idx="13911">
                  <c:v>14.988</c:v>
                </c:pt>
                <c:pt idx="13912">
                  <c:v>14.988</c:v>
                </c:pt>
                <c:pt idx="13913">
                  <c:v>14.988</c:v>
                </c:pt>
                <c:pt idx="13914">
                  <c:v>14.988</c:v>
                </c:pt>
                <c:pt idx="13915">
                  <c:v>14.988</c:v>
                </c:pt>
                <c:pt idx="13916">
                  <c:v>14.988</c:v>
                </c:pt>
                <c:pt idx="13917">
                  <c:v>14.988</c:v>
                </c:pt>
                <c:pt idx="13918">
                  <c:v>14.988</c:v>
                </c:pt>
                <c:pt idx="13919">
                  <c:v>14.988</c:v>
                </c:pt>
                <c:pt idx="13920">
                  <c:v>14.988</c:v>
                </c:pt>
                <c:pt idx="13921">
                  <c:v>14.988</c:v>
                </c:pt>
                <c:pt idx="13922">
                  <c:v>14.988</c:v>
                </c:pt>
                <c:pt idx="13923">
                  <c:v>14.988</c:v>
                </c:pt>
                <c:pt idx="13924">
                  <c:v>14.988</c:v>
                </c:pt>
                <c:pt idx="13925">
                  <c:v>14.988</c:v>
                </c:pt>
                <c:pt idx="13926">
                  <c:v>14.988</c:v>
                </c:pt>
                <c:pt idx="13927">
                  <c:v>14.988</c:v>
                </c:pt>
                <c:pt idx="13928">
                  <c:v>14.988</c:v>
                </c:pt>
                <c:pt idx="13929">
                  <c:v>14.988</c:v>
                </c:pt>
                <c:pt idx="13930">
                  <c:v>14.988</c:v>
                </c:pt>
                <c:pt idx="13931">
                  <c:v>14.988</c:v>
                </c:pt>
                <c:pt idx="13932">
                  <c:v>15.026</c:v>
                </c:pt>
                <c:pt idx="13933">
                  <c:v>15.028</c:v>
                </c:pt>
                <c:pt idx="13934">
                  <c:v>15.028</c:v>
                </c:pt>
                <c:pt idx="13935">
                  <c:v>15.028</c:v>
                </c:pt>
                <c:pt idx="13936">
                  <c:v>15.028</c:v>
                </c:pt>
                <c:pt idx="13937">
                  <c:v>15.028</c:v>
                </c:pt>
                <c:pt idx="13938">
                  <c:v>15.028</c:v>
                </c:pt>
                <c:pt idx="13939">
                  <c:v>15.028</c:v>
                </c:pt>
                <c:pt idx="13940">
                  <c:v>15.028</c:v>
                </c:pt>
                <c:pt idx="13941">
                  <c:v>15.028</c:v>
                </c:pt>
                <c:pt idx="13942">
                  <c:v>15.028</c:v>
                </c:pt>
                <c:pt idx="13943">
                  <c:v>15.028</c:v>
                </c:pt>
                <c:pt idx="13944">
                  <c:v>15.028</c:v>
                </c:pt>
                <c:pt idx="13945">
                  <c:v>15.028</c:v>
                </c:pt>
                <c:pt idx="13946">
                  <c:v>15.028</c:v>
                </c:pt>
                <c:pt idx="13947">
                  <c:v>15.028</c:v>
                </c:pt>
                <c:pt idx="13948">
                  <c:v>15.028</c:v>
                </c:pt>
                <c:pt idx="13949">
                  <c:v>15.028</c:v>
                </c:pt>
                <c:pt idx="13950">
                  <c:v>15.028</c:v>
                </c:pt>
                <c:pt idx="13951">
                  <c:v>15.028</c:v>
                </c:pt>
                <c:pt idx="13952">
                  <c:v>15.028</c:v>
                </c:pt>
                <c:pt idx="13953">
                  <c:v>15.028</c:v>
                </c:pt>
                <c:pt idx="13954">
                  <c:v>15.028</c:v>
                </c:pt>
                <c:pt idx="13955">
                  <c:v>15.028</c:v>
                </c:pt>
                <c:pt idx="13956">
                  <c:v>15.028</c:v>
                </c:pt>
                <c:pt idx="13957">
                  <c:v>15.028</c:v>
                </c:pt>
                <c:pt idx="13958">
                  <c:v>15.028</c:v>
                </c:pt>
                <c:pt idx="13959">
                  <c:v>15.028</c:v>
                </c:pt>
                <c:pt idx="13960">
                  <c:v>15.028</c:v>
                </c:pt>
                <c:pt idx="13961">
                  <c:v>15.028</c:v>
                </c:pt>
                <c:pt idx="13962">
                  <c:v>15.028</c:v>
                </c:pt>
                <c:pt idx="13963">
                  <c:v>15.028</c:v>
                </c:pt>
                <c:pt idx="13964">
                  <c:v>15.028</c:v>
                </c:pt>
                <c:pt idx="13965">
                  <c:v>15.028</c:v>
                </c:pt>
                <c:pt idx="13966">
                  <c:v>15.028</c:v>
                </c:pt>
                <c:pt idx="13967">
                  <c:v>15.028</c:v>
                </c:pt>
                <c:pt idx="13968">
                  <c:v>15.028</c:v>
                </c:pt>
                <c:pt idx="13969">
                  <c:v>15.028</c:v>
                </c:pt>
                <c:pt idx="13970">
                  <c:v>15.07</c:v>
                </c:pt>
                <c:pt idx="13971">
                  <c:v>15.07</c:v>
                </c:pt>
                <c:pt idx="13972">
                  <c:v>15.07</c:v>
                </c:pt>
                <c:pt idx="13973">
                  <c:v>15.07</c:v>
                </c:pt>
                <c:pt idx="13974">
                  <c:v>15.07</c:v>
                </c:pt>
                <c:pt idx="13975">
                  <c:v>15.07</c:v>
                </c:pt>
                <c:pt idx="13976">
                  <c:v>15.07</c:v>
                </c:pt>
                <c:pt idx="13977">
                  <c:v>15.07</c:v>
                </c:pt>
                <c:pt idx="13978">
                  <c:v>15.07</c:v>
                </c:pt>
                <c:pt idx="13979">
                  <c:v>15.07</c:v>
                </c:pt>
                <c:pt idx="13980">
                  <c:v>15.07</c:v>
                </c:pt>
                <c:pt idx="13981">
                  <c:v>15.07</c:v>
                </c:pt>
                <c:pt idx="13982">
                  <c:v>15.07</c:v>
                </c:pt>
                <c:pt idx="13983">
                  <c:v>15.07</c:v>
                </c:pt>
                <c:pt idx="13984">
                  <c:v>15.07</c:v>
                </c:pt>
                <c:pt idx="13985">
                  <c:v>15.07</c:v>
                </c:pt>
                <c:pt idx="13986">
                  <c:v>15.07</c:v>
                </c:pt>
                <c:pt idx="13987">
                  <c:v>15.07</c:v>
                </c:pt>
                <c:pt idx="13988">
                  <c:v>15.07</c:v>
                </c:pt>
                <c:pt idx="13989">
                  <c:v>15.07</c:v>
                </c:pt>
                <c:pt idx="13990">
                  <c:v>15.07</c:v>
                </c:pt>
                <c:pt idx="13991">
                  <c:v>15.07</c:v>
                </c:pt>
                <c:pt idx="13992">
                  <c:v>15.07</c:v>
                </c:pt>
                <c:pt idx="13993">
                  <c:v>15.07</c:v>
                </c:pt>
                <c:pt idx="13994">
                  <c:v>15.07</c:v>
                </c:pt>
                <c:pt idx="13995">
                  <c:v>15.07</c:v>
                </c:pt>
                <c:pt idx="13996">
                  <c:v>15.07</c:v>
                </c:pt>
                <c:pt idx="13997">
                  <c:v>15.07</c:v>
                </c:pt>
                <c:pt idx="13998">
                  <c:v>15.07</c:v>
                </c:pt>
                <c:pt idx="13999">
                  <c:v>15.07</c:v>
                </c:pt>
                <c:pt idx="14000">
                  <c:v>15.07</c:v>
                </c:pt>
                <c:pt idx="14001">
                  <c:v>15.07</c:v>
                </c:pt>
                <c:pt idx="14002">
                  <c:v>15.07</c:v>
                </c:pt>
                <c:pt idx="14003">
                  <c:v>15.07</c:v>
                </c:pt>
                <c:pt idx="14004">
                  <c:v>15.07</c:v>
                </c:pt>
                <c:pt idx="14005">
                  <c:v>15.07</c:v>
                </c:pt>
                <c:pt idx="14006">
                  <c:v>15.07</c:v>
                </c:pt>
                <c:pt idx="14007">
                  <c:v>15.07</c:v>
                </c:pt>
                <c:pt idx="14008">
                  <c:v>15.07</c:v>
                </c:pt>
                <c:pt idx="14009">
                  <c:v>15.07</c:v>
                </c:pt>
                <c:pt idx="14010">
                  <c:v>15.106</c:v>
                </c:pt>
                <c:pt idx="14011">
                  <c:v>15.11</c:v>
                </c:pt>
                <c:pt idx="14012">
                  <c:v>15.11</c:v>
                </c:pt>
                <c:pt idx="14013">
                  <c:v>15.11</c:v>
                </c:pt>
                <c:pt idx="14014">
                  <c:v>15.11</c:v>
                </c:pt>
                <c:pt idx="14015">
                  <c:v>15.11</c:v>
                </c:pt>
                <c:pt idx="14016">
                  <c:v>15.11</c:v>
                </c:pt>
                <c:pt idx="14017">
                  <c:v>15.11</c:v>
                </c:pt>
                <c:pt idx="14018">
                  <c:v>15.11</c:v>
                </c:pt>
                <c:pt idx="14019">
                  <c:v>15.11</c:v>
                </c:pt>
                <c:pt idx="14020">
                  <c:v>15.11</c:v>
                </c:pt>
                <c:pt idx="14021">
                  <c:v>15.11</c:v>
                </c:pt>
                <c:pt idx="14022">
                  <c:v>15.11</c:v>
                </c:pt>
                <c:pt idx="14023">
                  <c:v>15.11</c:v>
                </c:pt>
                <c:pt idx="14024">
                  <c:v>15.11</c:v>
                </c:pt>
                <c:pt idx="14025">
                  <c:v>15.11</c:v>
                </c:pt>
                <c:pt idx="14026">
                  <c:v>15.11</c:v>
                </c:pt>
                <c:pt idx="14027">
                  <c:v>15.11</c:v>
                </c:pt>
                <c:pt idx="14028">
                  <c:v>15.11</c:v>
                </c:pt>
                <c:pt idx="14029">
                  <c:v>15.11</c:v>
                </c:pt>
                <c:pt idx="14030">
                  <c:v>15.11</c:v>
                </c:pt>
                <c:pt idx="14031">
                  <c:v>15.11</c:v>
                </c:pt>
                <c:pt idx="14032">
                  <c:v>15.11</c:v>
                </c:pt>
                <c:pt idx="14033">
                  <c:v>15.11</c:v>
                </c:pt>
                <c:pt idx="14034">
                  <c:v>15.11</c:v>
                </c:pt>
                <c:pt idx="14035">
                  <c:v>15.11</c:v>
                </c:pt>
                <c:pt idx="14036">
                  <c:v>15.11</c:v>
                </c:pt>
                <c:pt idx="14037">
                  <c:v>15.11</c:v>
                </c:pt>
                <c:pt idx="14038">
                  <c:v>15.11</c:v>
                </c:pt>
                <c:pt idx="14039">
                  <c:v>15.11</c:v>
                </c:pt>
                <c:pt idx="14040">
                  <c:v>15.11</c:v>
                </c:pt>
                <c:pt idx="14041">
                  <c:v>15.11</c:v>
                </c:pt>
                <c:pt idx="14042">
                  <c:v>15.11</c:v>
                </c:pt>
                <c:pt idx="14043">
                  <c:v>15.11</c:v>
                </c:pt>
                <c:pt idx="14044">
                  <c:v>15.11</c:v>
                </c:pt>
                <c:pt idx="14045">
                  <c:v>15.11</c:v>
                </c:pt>
                <c:pt idx="14046">
                  <c:v>15.11</c:v>
                </c:pt>
                <c:pt idx="14047">
                  <c:v>15.11</c:v>
                </c:pt>
                <c:pt idx="14048">
                  <c:v>15.15</c:v>
                </c:pt>
                <c:pt idx="14049">
                  <c:v>15.15</c:v>
                </c:pt>
                <c:pt idx="14050">
                  <c:v>15.15</c:v>
                </c:pt>
                <c:pt idx="14051">
                  <c:v>15.15</c:v>
                </c:pt>
                <c:pt idx="14052">
                  <c:v>15.15</c:v>
                </c:pt>
                <c:pt idx="14053">
                  <c:v>15.15</c:v>
                </c:pt>
                <c:pt idx="14054">
                  <c:v>15.15</c:v>
                </c:pt>
                <c:pt idx="14055">
                  <c:v>15.15</c:v>
                </c:pt>
                <c:pt idx="14056">
                  <c:v>15.15</c:v>
                </c:pt>
                <c:pt idx="14057">
                  <c:v>15.15</c:v>
                </c:pt>
                <c:pt idx="14058">
                  <c:v>15.15</c:v>
                </c:pt>
                <c:pt idx="14059">
                  <c:v>15.15</c:v>
                </c:pt>
                <c:pt idx="14060">
                  <c:v>15.15</c:v>
                </c:pt>
                <c:pt idx="14061">
                  <c:v>15.15</c:v>
                </c:pt>
                <c:pt idx="14062">
                  <c:v>15.15</c:v>
                </c:pt>
                <c:pt idx="14063">
                  <c:v>15.15</c:v>
                </c:pt>
                <c:pt idx="14064">
                  <c:v>15.15</c:v>
                </c:pt>
                <c:pt idx="14065">
                  <c:v>15.15</c:v>
                </c:pt>
                <c:pt idx="14066">
                  <c:v>15.15</c:v>
                </c:pt>
                <c:pt idx="14067">
                  <c:v>15.15</c:v>
                </c:pt>
                <c:pt idx="14068">
                  <c:v>15.15</c:v>
                </c:pt>
                <c:pt idx="14069">
                  <c:v>15.15</c:v>
                </c:pt>
                <c:pt idx="14070">
                  <c:v>15.15</c:v>
                </c:pt>
                <c:pt idx="14071">
                  <c:v>15.15</c:v>
                </c:pt>
                <c:pt idx="14072">
                  <c:v>15.15</c:v>
                </c:pt>
                <c:pt idx="14073">
                  <c:v>15.15</c:v>
                </c:pt>
                <c:pt idx="14074">
                  <c:v>15.15</c:v>
                </c:pt>
                <c:pt idx="14075">
                  <c:v>15.15</c:v>
                </c:pt>
                <c:pt idx="14076">
                  <c:v>15.15</c:v>
                </c:pt>
                <c:pt idx="14077">
                  <c:v>15.15</c:v>
                </c:pt>
                <c:pt idx="14078">
                  <c:v>15.15</c:v>
                </c:pt>
                <c:pt idx="14079">
                  <c:v>15.15</c:v>
                </c:pt>
                <c:pt idx="14080">
                  <c:v>15.15</c:v>
                </c:pt>
                <c:pt idx="14081">
                  <c:v>15.15</c:v>
                </c:pt>
                <c:pt idx="14082">
                  <c:v>15.15</c:v>
                </c:pt>
                <c:pt idx="14083">
                  <c:v>15.15</c:v>
                </c:pt>
                <c:pt idx="14084">
                  <c:v>15.15</c:v>
                </c:pt>
                <c:pt idx="14085">
                  <c:v>15.15</c:v>
                </c:pt>
                <c:pt idx="14086">
                  <c:v>15.19</c:v>
                </c:pt>
                <c:pt idx="14087">
                  <c:v>15.19</c:v>
                </c:pt>
                <c:pt idx="14088">
                  <c:v>15.19</c:v>
                </c:pt>
                <c:pt idx="14089">
                  <c:v>15.19</c:v>
                </c:pt>
                <c:pt idx="14090">
                  <c:v>15.19</c:v>
                </c:pt>
                <c:pt idx="14091">
                  <c:v>15.19</c:v>
                </c:pt>
                <c:pt idx="14092">
                  <c:v>15.19</c:v>
                </c:pt>
                <c:pt idx="14093">
                  <c:v>15.19</c:v>
                </c:pt>
                <c:pt idx="14094">
                  <c:v>15.19</c:v>
                </c:pt>
                <c:pt idx="14095">
                  <c:v>15.19</c:v>
                </c:pt>
                <c:pt idx="14096">
                  <c:v>15.19</c:v>
                </c:pt>
                <c:pt idx="14097">
                  <c:v>15.19</c:v>
                </c:pt>
                <c:pt idx="14098">
                  <c:v>15.19</c:v>
                </c:pt>
                <c:pt idx="14099">
                  <c:v>15.19</c:v>
                </c:pt>
                <c:pt idx="14100">
                  <c:v>15.19</c:v>
                </c:pt>
                <c:pt idx="14101">
                  <c:v>15.19</c:v>
                </c:pt>
                <c:pt idx="14102">
                  <c:v>15.19</c:v>
                </c:pt>
                <c:pt idx="14103">
                  <c:v>15.19</c:v>
                </c:pt>
                <c:pt idx="14104">
                  <c:v>15.19</c:v>
                </c:pt>
                <c:pt idx="14105">
                  <c:v>15.19</c:v>
                </c:pt>
                <c:pt idx="14106">
                  <c:v>15.19</c:v>
                </c:pt>
                <c:pt idx="14107">
                  <c:v>15.19</c:v>
                </c:pt>
                <c:pt idx="14108">
                  <c:v>15.19</c:v>
                </c:pt>
                <c:pt idx="14109">
                  <c:v>15.19</c:v>
                </c:pt>
                <c:pt idx="14110">
                  <c:v>15.19</c:v>
                </c:pt>
                <c:pt idx="14111">
                  <c:v>15.19</c:v>
                </c:pt>
                <c:pt idx="14112">
                  <c:v>15.19</c:v>
                </c:pt>
                <c:pt idx="14113">
                  <c:v>15.19</c:v>
                </c:pt>
                <c:pt idx="14114">
                  <c:v>15.19</c:v>
                </c:pt>
                <c:pt idx="14115">
                  <c:v>15.19</c:v>
                </c:pt>
                <c:pt idx="14116">
                  <c:v>15.19</c:v>
                </c:pt>
                <c:pt idx="14117">
                  <c:v>15.19</c:v>
                </c:pt>
                <c:pt idx="14118">
                  <c:v>15.19</c:v>
                </c:pt>
                <c:pt idx="14119">
                  <c:v>15.19</c:v>
                </c:pt>
                <c:pt idx="14120">
                  <c:v>15.19</c:v>
                </c:pt>
                <c:pt idx="14121">
                  <c:v>15.19</c:v>
                </c:pt>
                <c:pt idx="14122">
                  <c:v>15.19</c:v>
                </c:pt>
                <c:pt idx="14123">
                  <c:v>15.218</c:v>
                </c:pt>
                <c:pt idx="14124">
                  <c:v>15.231999999999999</c:v>
                </c:pt>
                <c:pt idx="14125">
                  <c:v>15.231999999999999</c:v>
                </c:pt>
                <c:pt idx="14126">
                  <c:v>15.231999999999999</c:v>
                </c:pt>
                <c:pt idx="14127">
                  <c:v>15.231999999999999</c:v>
                </c:pt>
                <c:pt idx="14128">
                  <c:v>15.231999999999999</c:v>
                </c:pt>
                <c:pt idx="14129">
                  <c:v>15.231999999999999</c:v>
                </c:pt>
                <c:pt idx="14130">
                  <c:v>15.231999999999999</c:v>
                </c:pt>
                <c:pt idx="14131">
                  <c:v>15.231999999999999</c:v>
                </c:pt>
                <c:pt idx="14132">
                  <c:v>15.231999999999999</c:v>
                </c:pt>
                <c:pt idx="14133">
                  <c:v>15.231999999999999</c:v>
                </c:pt>
                <c:pt idx="14134">
                  <c:v>15.231999999999999</c:v>
                </c:pt>
                <c:pt idx="14135">
                  <c:v>15.231999999999999</c:v>
                </c:pt>
                <c:pt idx="14136">
                  <c:v>15.231999999999999</c:v>
                </c:pt>
                <c:pt idx="14137">
                  <c:v>15.231999999999999</c:v>
                </c:pt>
                <c:pt idx="14138">
                  <c:v>15.231999999999999</c:v>
                </c:pt>
                <c:pt idx="14139">
                  <c:v>15.231999999999999</c:v>
                </c:pt>
                <c:pt idx="14140">
                  <c:v>15.231999999999999</c:v>
                </c:pt>
                <c:pt idx="14141">
                  <c:v>15.231999999999999</c:v>
                </c:pt>
                <c:pt idx="14142">
                  <c:v>15.231999999999999</c:v>
                </c:pt>
                <c:pt idx="14143">
                  <c:v>15.231999999999999</c:v>
                </c:pt>
                <c:pt idx="14144">
                  <c:v>15.231999999999999</c:v>
                </c:pt>
                <c:pt idx="14145">
                  <c:v>15.231999999999999</c:v>
                </c:pt>
                <c:pt idx="14146">
                  <c:v>15.231999999999999</c:v>
                </c:pt>
                <c:pt idx="14147">
                  <c:v>15.231999999999999</c:v>
                </c:pt>
                <c:pt idx="14148">
                  <c:v>15.231999999999999</c:v>
                </c:pt>
                <c:pt idx="14149">
                  <c:v>15.231999999999999</c:v>
                </c:pt>
                <c:pt idx="14150">
                  <c:v>15.231999999999999</c:v>
                </c:pt>
                <c:pt idx="14151">
                  <c:v>15.231999999999999</c:v>
                </c:pt>
                <c:pt idx="14152">
                  <c:v>15.231999999999999</c:v>
                </c:pt>
                <c:pt idx="14153">
                  <c:v>15.231999999999999</c:v>
                </c:pt>
                <c:pt idx="14154">
                  <c:v>15.231999999999999</c:v>
                </c:pt>
                <c:pt idx="14155">
                  <c:v>15.231999999999999</c:v>
                </c:pt>
                <c:pt idx="14156">
                  <c:v>15.231999999999999</c:v>
                </c:pt>
                <c:pt idx="14157">
                  <c:v>15.231999999999999</c:v>
                </c:pt>
                <c:pt idx="14158">
                  <c:v>15.231999999999999</c:v>
                </c:pt>
                <c:pt idx="14159">
                  <c:v>15.231999999999999</c:v>
                </c:pt>
                <c:pt idx="14160">
                  <c:v>15.231999999999999</c:v>
                </c:pt>
                <c:pt idx="14161">
                  <c:v>15.231999999999999</c:v>
                </c:pt>
                <c:pt idx="14162">
                  <c:v>15.238</c:v>
                </c:pt>
                <c:pt idx="14163">
                  <c:v>15.27</c:v>
                </c:pt>
                <c:pt idx="14164">
                  <c:v>15.27</c:v>
                </c:pt>
                <c:pt idx="14165">
                  <c:v>15.27</c:v>
                </c:pt>
                <c:pt idx="14166">
                  <c:v>15.27</c:v>
                </c:pt>
                <c:pt idx="14167">
                  <c:v>15.27</c:v>
                </c:pt>
                <c:pt idx="14168">
                  <c:v>15.27</c:v>
                </c:pt>
                <c:pt idx="14169">
                  <c:v>15.27</c:v>
                </c:pt>
                <c:pt idx="14170">
                  <c:v>15.27</c:v>
                </c:pt>
                <c:pt idx="14171">
                  <c:v>15.27</c:v>
                </c:pt>
                <c:pt idx="14172">
                  <c:v>15.27</c:v>
                </c:pt>
                <c:pt idx="14173">
                  <c:v>15.27</c:v>
                </c:pt>
                <c:pt idx="14174">
                  <c:v>15.27</c:v>
                </c:pt>
                <c:pt idx="14175">
                  <c:v>15.27</c:v>
                </c:pt>
                <c:pt idx="14176">
                  <c:v>15.27</c:v>
                </c:pt>
                <c:pt idx="14177">
                  <c:v>15.27</c:v>
                </c:pt>
                <c:pt idx="14178">
                  <c:v>15.27</c:v>
                </c:pt>
                <c:pt idx="14179">
                  <c:v>15.27</c:v>
                </c:pt>
                <c:pt idx="14180">
                  <c:v>15.27</c:v>
                </c:pt>
                <c:pt idx="14181">
                  <c:v>15.27</c:v>
                </c:pt>
                <c:pt idx="14182">
                  <c:v>15.27</c:v>
                </c:pt>
                <c:pt idx="14183">
                  <c:v>15.27</c:v>
                </c:pt>
                <c:pt idx="14184">
                  <c:v>15.27</c:v>
                </c:pt>
                <c:pt idx="14185">
                  <c:v>15.27</c:v>
                </c:pt>
                <c:pt idx="14186">
                  <c:v>15.27</c:v>
                </c:pt>
                <c:pt idx="14187">
                  <c:v>15.27</c:v>
                </c:pt>
                <c:pt idx="14188">
                  <c:v>15.27</c:v>
                </c:pt>
                <c:pt idx="14189">
                  <c:v>15.27</c:v>
                </c:pt>
                <c:pt idx="14190">
                  <c:v>15.27</c:v>
                </c:pt>
                <c:pt idx="14191">
                  <c:v>15.27</c:v>
                </c:pt>
                <c:pt idx="14192">
                  <c:v>15.27</c:v>
                </c:pt>
                <c:pt idx="14193">
                  <c:v>15.27</c:v>
                </c:pt>
                <c:pt idx="14194">
                  <c:v>15.27</c:v>
                </c:pt>
                <c:pt idx="14195">
                  <c:v>15.27</c:v>
                </c:pt>
                <c:pt idx="14196">
                  <c:v>15.27</c:v>
                </c:pt>
                <c:pt idx="14197">
                  <c:v>15.27</c:v>
                </c:pt>
                <c:pt idx="14198">
                  <c:v>15.272</c:v>
                </c:pt>
                <c:pt idx="14199">
                  <c:v>15.305999999999999</c:v>
                </c:pt>
                <c:pt idx="14200">
                  <c:v>15.305999999999999</c:v>
                </c:pt>
                <c:pt idx="14201">
                  <c:v>15.305999999999999</c:v>
                </c:pt>
                <c:pt idx="14202">
                  <c:v>15.305999999999999</c:v>
                </c:pt>
                <c:pt idx="14203">
                  <c:v>15.305999999999999</c:v>
                </c:pt>
                <c:pt idx="14204">
                  <c:v>15.305999999999999</c:v>
                </c:pt>
                <c:pt idx="14205">
                  <c:v>15.305999999999999</c:v>
                </c:pt>
                <c:pt idx="14206">
                  <c:v>15.305999999999999</c:v>
                </c:pt>
                <c:pt idx="14207">
                  <c:v>15.305999999999999</c:v>
                </c:pt>
                <c:pt idx="14208">
                  <c:v>15.305999999999999</c:v>
                </c:pt>
                <c:pt idx="14209">
                  <c:v>15.305999999999999</c:v>
                </c:pt>
                <c:pt idx="14210">
                  <c:v>15.305999999999999</c:v>
                </c:pt>
                <c:pt idx="14211">
                  <c:v>15.305999999999999</c:v>
                </c:pt>
                <c:pt idx="14212">
                  <c:v>15.305999999999999</c:v>
                </c:pt>
                <c:pt idx="14213">
                  <c:v>15.305999999999999</c:v>
                </c:pt>
                <c:pt idx="14214">
                  <c:v>15.305999999999999</c:v>
                </c:pt>
                <c:pt idx="14215">
                  <c:v>15.305999999999999</c:v>
                </c:pt>
                <c:pt idx="14216">
                  <c:v>15.305999999999999</c:v>
                </c:pt>
                <c:pt idx="14217">
                  <c:v>15.305999999999999</c:v>
                </c:pt>
                <c:pt idx="14218">
                  <c:v>15.305999999999999</c:v>
                </c:pt>
                <c:pt idx="14219">
                  <c:v>15.305999999999999</c:v>
                </c:pt>
                <c:pt idx="14220">
                  <c:v>15.305999999999999</c:v>
                </c:pt>
                <c:pt idx="14221">
                  <c:v>15.305999999999999</c:v>
                </c:pt>
                <c:pt idx="14222">
                  <c:v>15.305999999999999</c:v>
                </c:pt>
                <c:pt idx="14223">
                  <c:v>15.305999999999999</c:v>
                </c:pt>
                <c:pt idx="14224">
                  <c:v>15.305999999999999</c:v>
                </c:pt>
                <c:pt idx="14225">
                  <c:v>15.305999999999999</c:v>
                </c:pt>
                <c:pt idx="14226">
                  <c:v>15.305999999999999</c:v>
                </c:pt>
                <c:pt idx="14227">
                  <c:v>15.305999999999999</c:v>
                </c:pt>
                <c:pt idx="14228">
                  <c:v>15.305999999999999</c:v>
                </c:pt>
                <c:pt idx="14229">
                  <c:v>15.305999999999999</c:v>
                </c:pt>
                <c:pt idx="14230">
                  <c:v>15.305999999999999</c:v>
                </c:pt>
                <c:pt idx="14231">
                  <c:v>15.305999999999999</c:v>
                </c:pt>
                <c:pt idx="14232">
                  <c:v>15.305999999999999</c:v>
                </c:pt>
                <c:pt idx="14233">
                  <c:v>15.342000000000001</c:v>
                </c:pt>
                <c:pt idx="14234">
                  <c:v>15.342000000000001</c:v>
                </c:pt>
                <c:pt idx="14235">
                  <c:v>15.342000000000001</c:v>
                </c:pt>
                <c:pt idx="14236">
                  <c:v>15.342000000000001</c:v>
                </c:pt>
                <c:pt idx="14237">
                  <c:v>15.342000000000001</c:v>
                </c:pt>
                <c:pt idx="14238">
                  <c:v>15.342000000000001</c:v>
                </c:pt>
                <c:pt idx="14239">
                  <c:v>15.342000000000001</c:v>
                </c:pt>
                <c:pt idx="14240">
                  <c:v>15.342000000000001</c:v>
                </c:pt>
                <c:pt idx="14241">
                  <c:v>15.342000000000001</c:v>
                </c:pt>
                <c:pt idx="14242">
                  <c:v>15.342000000000001</c:v>
                </c:pt>
                <c:pt idx="14243">
                  <c:v>15.342000000000001</c:v>
                </c:pt>
                <c:pt idx="14244">
                  <c:v>15.342000000000001</c:v>
                </c:pt>
                <c:pt idx="14245">
                  <c:v>15.342000000000001</c:v>
                </c:pt>
                <c:pt idx="14246">
                  <c:v>15.342000000000001</c:v>
                </c:pt>
                <c:pt idx="14247">
                  <c:v>15.342000000000001</c:v>
                </c:pt>
                <c:pt idx="14248">
                  <c:v>15.342000000000001</c:v>
                </c:pt>
                <c:pt idx="14249">
                  <c:v>15.342000000000001</c:v>
                </c:pt>
                <c:pt idx="14250">
                  <c:v>15.342000000000001</c:v>
                </c:pt>
                <c:pt idx="14251">
                  <c:v>15.342000000000001</c:v>
                </c:pt>
                <c:pt idx="14252">
                  <c:v>15.342000000000001</c:v>
                </c:pt>
                <c:pt idx="14253">
                  <c:v>15.342000000000001</c:v>
                </c:pt>
                <c:pt idx="14254">
                  <c:v>15.342000000000001</c:v>
                </c:pt>
                <c:pt idx="14255">
                  <c:v>15.342000000000001</c:v>
                </c:pt>
                <c:pt idx="14256">
                  <c:v>15.342000000000001</c:v>
                </c:pt>
                <c:pt idx="14257">
                  <c:v>15.342000000000001</c:v>
                </c:pt>
                <c:pt idx="14258">
                  <c:v>15.342000000000001</c:v>
                </c:pt>
                <c:pt idx="14259">
                  <c:v>15.342000000000001</c:v>
                </c:pt>
                <c:pt idx="14260">
                  <c:v>15.342000000000001</c:v>
                </c:pt>
                <c:pt idx="14261">
                  <c:v>15.342000000000001</c:v>
                </c:pt>
                <c:pt idx="14262">
                  <c:v>15.342000000000001</c:v>
                </c:pt>
                <c:pt idx="14263">
                  <c:v>15.342000000000001</c:v>
                </c:pt>
                <c:pt idx="14264">
                  <c:v>15.342000000000001</c:v>
                </c:pt>
                <c:pt idx="14265">
                  <c:v>15.342000000000001</c:v>
                </c:pt>
                <c:pt idx="14266">
                  <c:v>15.342000000000001</c:v>
                </c:pt>
                <c:pt idx="14267">
                  <c:v>15.342000000000001</c:v>
                </c:pt>
                <c:pt idx="14268">
                  <c:v>15.374000000000001</c:v>
                </c:pt>
                <c:pt idx="14269">
                  <c:v>15.382</c:v>
                </c:pt>
                <c:pt idx="14270">
                  <c:v>15.382</c:v>
                </c:pt>
                <c:pt idx="14271">
                  <c:v>15.382</c:v>
                </c:pt>
                <c:pt idx="14272">
                  <c:v>15.382</c:v>
                </c:pt>
                <c:pt idx="14273">
                  <c:v>15.382</c:v>
                </c:pt>
                <c:pt idx="14274">
                  <c:v>15.382</c:v>
                </c:pt>
                <c:pt idx="14275">
                  <c:v>15.382</c:v>
                </c:pt>
                <c:pt idx="14276">
                  <c:v>15.382</c:v>
                </c:pt>
                <c:pt idx="14277">
                  <c:v>15.382</c:v>
                </c:pt>
                <c:pt idx="14278">
                  <c:v>15.382</c:v>
                </c:pt>
                <c:pt idx="14279">
                  <c:v>15.382</c:v>
                </c:pt>
                <c:pt idx="14280">
                  <c:v>15.382</c:v>
                </c:pt>
                <c:pt idx="14281">
                  <c:v>15.382</c:v>
                </c:pt>
                <c:pt idx="14282">
                  <c:v>15.382</c:v>
                </c:pt>
                <c:pt idx="14283">
                  <c:v>15.382</c:v>
                </c:pt>
                <c:pt idx="14284">
                  <c:v>15.382</c:v>
                </c:pt>
                <c:pt idx="14285">
                  <c:v>15.382</c:v>
                </c:pt>
                <c:pt idx="14286">
                  <c:v>15.382</c:v>
                </c:pt>
                <c:pt idx="14287">
                  <c:v>15.382</c:v>
                </c:pt>
                <c:pt idx="14288">
                  <c:v>15.382</c:v>
                </c:pt>
                <c:pt idx="14289">
                  <c:v>15.382</c:v>
                </c:pt>
                <c:pt idx="14290">
                  <c:v>15.382</c:v>
                </c:pt>
                <c:pt idx="14291">
                  <c:v>15.382</c:v>
                </c:pt>
                <c:pt idx="14292">
                  <c:v>15.382</c:v>
                </c:pt>
                <c:pt idx="14293">
                  <c:v>15.382</c:v>
                </c:pt>
                <c:pt idx="14294">
                  <c:v>15.382</c:v>
                </c:pt>
                <c:pt idx="14295">
                  <c:v>15.382</c:v>
                </c:pt>
                <c:pt idx="14296">
                  <c:v>15.382</c:v>
                </c:pt>
                <c:pt idx="14297">
                  <c:v>15.382</c:v>
                </c:pt>
                <c:pt idx="14298">
                  <c:v>15.382</c:v>
                </c:pt>
                <c:pt idx="14299">
                  <c:v>15.382</c:v>
                </c:pt>
                <c:pt idx="14300">
                  <c:v>15.382</c:v>
                </c:pt>
                <c:pt idx="14301">
                  <c:v>15.382</c:v>
                </c:pt>
                <c:pt idx="14302">
                  <c:v>15.382</c:v>
                </c:pt>
                <c:pt idx="14303">
                  <c:v>15.382</c:v>
                </c:pt>
                <c:pt idx="14304">
                  <c:v>15.382</c:v>
                </c:pt>
                <c:pt idx="14305">
                  <c:v>15.382</c:v>
                </c:pt>
                <c:pt idx="14306">
                  <c:v>15.382</c:v>
                </c:pt>
                <c:pt idx="14307">
                  <c:v>15.423999999999999</c:v>
                </c:pt>
                <c:pt idx="14308">
                  <c:v>15.423999999999999</c:v>
                </c:pt>
                <c:pt idx="14309">
                  <c:v>15.423999999999999</c:v>
                </c:pt>
                <c:pt idx="14310">
                  <c:v>15.423999999999999</c:v>
                </c:pt>
                <c:pt idx="14311">
                  <c:v>15.423999999999999</c:v>
                </c:pt>
                <c:pt idx="14312">
                  <c:v>15.423999999999999</c:v>
                </c:pt>
                <c:pt idx="14313">
                  <c:v>15.423999999999999</c:v>
                </c:pt>
                <c:pt idx="14314">
                  <c:v>15.423999999999999</c:v>
                </c:pt>
                <c:pt idx="14315">
                  <c:v>15.423999999999999</c:v>
                </c:pt>
                <c:pt idx="14316">
                  <c:v>15.423999999999999</c:v>
                </c:pt>
                <c:pt idx="14317">
                  <c:v>15.423999999999999</c:v>
                </c:pt>
                <c:pt idx="14318">
                  <c:v>15.423999999999999</c:v>
                </c:pt>
                <c:pt idx="14319">
                  <c:v>15.423999999999999</c:v>
                </c:pt>
                <c:pt idx="14320">
                  <c:v>15.423999999999999</c:v>
                </c:pt>
                <c:pt idx="14321">
                  <c:v>15.423999999999999</c:v>
                </c:pt>
                <c:pt idx="14322">
                  <c:v>15.423999999999999</c:v>
                </c:pt>
                <c:pt idx="14323">
                  <c:v>15.423999999999999</c:v>
                </c:pt>
                <c:pt idx="14324">
                  <c:v>15.423999999999999</c:v>
                </c:pt>
                <c:pt idx="14325">
                  <c:v>15.423999999999999</c:v>
                </c:pt>
                <c:pt idx="14326">
                  <c:v>15.423999999999999</c:v>
                </c:pt>
                <c:pt idx="14327">
                  <c:v>15.423999999999999</c:v>
                </c:pt>
                <c:pt idx="14328">
                  <c:v>15.423999999999999</c:v>
                </c:pt>
                <c:pt idx="14329">
                  <c:v>15.423999999999999</c:v>
                </c:pt>
                <c:pt idx="14330">
                  <c:v>15.423999999999999</c:v>
                </c:pt>
                <c:pt idx="14331">
                  <c:v>15.423999999999999</c:v>
                </c:pt>
                <c:pt idx="14332">
                  <c:v>15.423999999999999</c:v>
                </c:pt>
                <c:pt idx="14333">
                  <c:v>15.423999999999999</c:v>
                </c:pt>
                <c:pt idx="14334">
                  <c:v>15.423999999999999</c:v>
                </c:pt>
                <c:pt idx="14335">
                  <c:v>15.423999999999999</c:v>
                </c:pt>
                <c:pt idx="14336">
                  <c:v>15.423999999999999</c:v>
                </c:pt>
                <c:pt idx="14337">
                  <c:v>15.423999999999999</c:v>
                </c:pt>
                <c:pt idx="14338">
                  <c:v>15.423999999999999</c:v>
                </c:pt>
                <c:pt idx="14339">
                  <c:v>15.423999999999999</c:v>
                </c:pt>
                <c:pt idx="14340">
                  <c:v>15.423999999999999</c:v>
                </c:pt>
                <c:pt idx="14341">
                  <c:v>15.423999999999999</c:v>
                </c:pt>
                <c:pt idx="14342">
                  <c:v>15.423999999999999</c:v>
                </c:pt>
                <c:pt idx="14343">
                  <c:v>15.423999999999999</c:v>
                </c:pt>
                <c:pt idx="14344">
                  <c:v>15.423999999999999</c:v>
                </c:pt>
                <c:pt idx="14345">
                  <c:v>15.423999999999999</c:v>
                </c:pt>
                <c:pt idx="14346">
                  <c:v>15.423999999999999</c:v>
                </c:pt>
                <c:pt idx="14347">
                  <c:v>15.423999999999999</c:v>
                </c:pt>
                <c:pt idx="14348">
                  <c:v>15.428000000000001</c:v>
                </c:pt>
                <c:pt idx="14349">
                  <c:v>15.468</c:v>
                </c:pt>
                <c:pt idx="14350">
                  <c:v>15.468</c:v>
                </c:pt>
                <c:pt idx="14351">
                  <c:v>15.468</c:v>
                </c:pt>
                <c:pt idx="14352">
                  <c:v>15.468</c:v>
                </c:pt>
                <c:pt idx="14353">
                  <c:v>15.468</c:v>
                </c:pt>
                <c:pt idx="14354">
                  <c:v>15.468</c:v>
                </c:pt>
                <c:pt idx="14355">
                  <c:v>15.468</c:v>
                </c:pt>
                <c:pt idx="14356">
                  <c:v>15.468</c:v>
                </c:pt>
                <c:pt idx="14357">
                  <c:v>15.468</c:v>
                </c:pt>
                <c:pt idx="14358">
                  <c:v>15.468</c:v>
                </c:pt>
                <c:pt idx="14359">
                  <c:v>15.468</c:v>
                </c:pt>
                <c:pt idx="14360">
                  <c:v>15.468</c:v>
                </c:pt>
                <c:pt idx="14361">
                  <c:v>15.468</c:v>
                </c:pt>
                <c:pt idx="14362">
                  <c:v>15.468</c:v>
                </c:pt>
                <c:pt idx="14363">
                  <c:v>15.468</c:v>
                </c:pt>
                <c:pt idx="14364">
                  <c:v>15.468</c:v>
                </c:pt>
                <c:pt idx="14365">
                  <c:v>15.468</c:v>
                </c:pt>
                <c:pt idx="14366">
                  <c:v>15.468</c:v>
                </c:pt>
                <c:pt idx="14367">
                  <c:v>15.468</c:v>
                </c:pt>
                <c:pt idx="14368">
                  <c:v>15.468</c:v>
                </c:pt>
                <c:pt idx="14369">
                  <c:v>15.468</c:v>
                </c:pt>
                <c:pt idx="14370">
                  <c:v>15.468</c:v>
                </c:pt>
                <c:pt idx="14371">
                  <c:v>15.468</c:v>
                </c:pt>
                <c:pt idx="14372">
                  <c:v>15.468</c:v>
                </c:pt>
                <c:pt idx="14373">
                  <c:v>15.468</c:v>
                </c:pt>
                <c:pt idx="14374">
                  <c:v>15.468</c:v>
                </c:pt>
                <c:pt idx="14375">
                  <c:v>15.468</c:v>
                </c:pt>
                <c:pt idx="14376">
                  <c:v>15.468</c:v>
                </c:pt>
                <c:pt idx="14377">
                  <c:v>15.468</c:v>
                </c:pt>
                <c:pt idx="14378">
                  <c:v>15.468</c:v>
                </c:pt>
                <c:pt idx="14379">
                  <c:v>15.468</c:v>
                </c:pt>
                <c:pt idx="14380">
                  <c:v>15.468</c:v>
                </c:pt>
                <c:pt idx="14381">
                  <c:v>15.468</c:v>
                </c:pt>
                <c:pt idx="14382">
                  <c:v>15.468</c:v>
                </c:pt>
                <c:pt idx="14383">
                  <c:v>15.468</c:v>
                </c:pt>
                <c:pt idx="14384">
                  <c:v>15.468</c:v>
                </c:pt>
                <c:pt idx="14385">
                  <c:v>15.468</c:v>
                </c:pt>
                <c:pt idx="14386">
                  <c:v>15.468</c:v>
                </c:pt>
                <c:pt idx="14387">
                  <c:v>15.468</c:v>
                </c:pt>
                <c:pt idx="14388">
                  <c:v>15.468</c:v>
                </c:pt>
                <c:pt idx="14389">
                  <c:v>15.468</c:v>
                </c:pt>
                <c:pt idx="14390">
                  <c:v>15.468</c:v>
                </c:pt>
                <c:pt idx="14391">
                  <c:v>15.506</c:v>
                </c:pt>
                <c:pt idx="14392">
                  <c:v>15.507999999999999</c:v>
                </c:pt>
                <c:pt idx="14393">
                  <c:v>15.507999999999999</c:v>
                </c:pt>
                <c:pt idx="14394">
                  <c:v>15.507999999999999</c:v>
                </c:pt>
                <c:pt idx="14395">
                  <c:v>15.507999999999999</c:v>
                </c:pt>
                <c:pt idx="14396">
                  <c:v>15.507999999999999</c:v>
                </c:pt>
                <c:pt idx="14397">
                  <c:v>15.507999999999999</c:v>
                </c:pt>
                <c:pt idx="14398">
                  <c:v>15.507999999999999</c:v>
                </c:pt>
                <c:pt idx="14399">
                  <c:v>15.507999999999999</c:v>
                </c:pt>
                <c:pt idx="14400">
                  <c:v>15.507999999999999</c:v>
                </c:pt>
                <c:pt idx="14401">
                  <c:v>15.507999999999999</c:v>
                </c:pt>
                <c:pt idx="14402">
                  <c:v>15.507999999999999</c:v>
                </c:pt>
                <c:pt idx="14403">
                  <c:v>15.507999999999999</c:v>
                </c:pt>
                <c:pt idx="14404">
                  <c:v>15.507999999999999</c:v>
                </c:pt>
                <c:pt idx="14405">
                  <c:v>15.507999999999999</c:v>
                </c:pt>
                <c:pt idx="14406">
                  <c:v>15.507999999999999</c:v>
                </c:pt>
                <c:pt idx="14407">
                  <c:v>15.507999999999999</c:v>
                </c:pt>
                <c:pt idx="14408">
                  <c:v>15.507999999999999</c:v>
                </c:pt>
                <c:pt idx="14409">
                  <c:v>15.507999999999999</c:v>
                </c:pt>
                <c:pt idx="14410">
                  <c:v>15.507999999999999</c:v>
                </c:pt>
                <c:pt idx="14411">
                  <c:v>15.507999999999999</c:v>
                </c:pt>
                <c:pt idx="14412">
                  <c:v>15.507999999999999</c:v>
                </c:pt>
                <c:pt idx="14413">
                  <c:v>15.507999999999999</c:v>
                </c:pt>
                <c:pt idx="14414">
                  <c:v>15.507999999999999</c:v>
                </c:pt>
                <c:pt idx="14415">
                  <c:v>15.507999999999999</c:v>
                </c:pt>
                <c:pt idx="14416">
                  <c:v>15.507999999999999</c:v>
                </c:pt>
                <c:pt idx="14417">
                  <c:v>15.507999999999999</c:v>
                </c:pt>
                <c:pt idx="14418">
                  <c:v>15.507999999999999</c:v>
                </c:pt>
                <c:pt idx="14419">
                  <c:v>15.507999999999999</c:v>
                </c:pt>
                <c:pt idx="14420">
                  <c:v>15.507999999999999</c:v>
                </c:pt>
                <c:pt idx="14421">
                  <c:v>15.507999999999999</c:v>
                </c:pt>
                <c:pt idx="14422">
                  <c:v>15.507999999999999</c:v>
                </c:pt>
                <c:pt idx="14423">
                  <c:v>15.507999999999999</c:v>
                </c:pt>
                <c:pt idx="14424">
                  <c:v>15.507999999999999</c:v>
                </c:pt>
                <c:pt idx="14425">
                  <c:v>15.507999999999999</c:v>
                </c:pt>
                <c:pt idx="14426">
                  <c:v>15.507999999999999</c:v>
                </c:pt>
                <c:pt idx="14427">
                  <c:v>15.507999999999999</c:v>
                </c:pt>
                <c:pt idx="14428">
                  <c:v>15.507999999999999</c:v>
                </c:pt>
                <c:pt idx="14429">
                  <c:v>15.538</c:v>
                </c:pt>
                <c:pt idx="14430">
                  <c:v>15.548</c:v>
                </c:pt>
                <c:pt idx="14431">
                  <c:v>15.548</c:v>
                </c:pt>
                <c:pt idx="14432">
                  <c:v>15.548</c:v>
                </c:pt>
                <c:pt idx="14433">
                  <c:v>15.548</c:v>
                </c:pt>
                <c:pt idx="14434">
                  <c:v>15.548</c:v>
                </c:pt>
                <c:pt idx="14435">
                  <c:v>15.548</c:v>
                </c:pt>
                <c:pt idx="14436">
                  <c:v>15.548</c:v>
                </c:pt>
                <c:pt idx="14437">
                  <c:v>15.548</c:v>
                </c:pt>
                <c:pt idx="14438">
                  <c:v>15.548</c:v>
                </c:pt>
                <c:pt idx="14439">
                  <c:v>15.548</c:v>
                </c:pt>
                <c:pt idx="14440">
                  <c:v>15.548</c:v>
                </c:pt>
                <c:pt idx="14441">
                  <c:v>15.548</c:v>
                </c:pt>
                <c:pt idx="14442">
                  <c:v>15.548</c:v>
                </c:pt>
                <c:pt idx="14443">
                  <c:v>15.548</c:v>
                </c:pt>
                <c:pt idx="14444">
                  <c:v>15.548</c:v>
                </c:pt>
                <c:pt idx="14445">
                  <c:v>15.548</c:v>
                </c:pt>
                <c:pt idx="14446">
                  <c:v>15.548</c:v>
                </c:pt>
                <c:pt idx="14447">
                  <c:v>15.548</c:v>
                </c:pt>
                <c:pt idx="14448">
                  <c:v>15.548</c:v>
                </c:pt>
                <c:pt idx="14449">
                  <c:v>15.548</c:v>
                </c:pt>
                <c:pt idx="14450">
                  <c:v>15.548</c:v>
                </c:pt>
                <c:pt idx="14451">
                  <c:v>15.548</c:v>
                </c:pt>
                <c:pt idx="14452">
                  <c:v>15.548</c:v>
                </c:pt>
                <c:pt idx="14453">
                  <c:v>15.548</c:v>
                </c:pt>
                <c:pt idx="14454">
                  <c:v>15.548</c:v>
                </c:pt>
                <c:pt idx="14455">
                  <c:v>15.548</c:v>
                </c:pt>
                <c:pt idx="14456">
                  <c:v>15.548</c:v>
                </c:pt>
                <c:pt idx="14457">
                  <c:v>15.548</c:v>
                </c:pt>
                <c:pt idx="14458">
                  <c:v>15.548</c:v>
                </c:pt>
                <c:pt idx="14459">
                  <c:v>15.548</c:v>
                </c:pt>
                <c:pt idx="14460">
                  <c:v>15.548</c:v>
                </c:pt>
                <c:pt idx="14461">
                  <c:v>15.548</c:v>
                </c:pt>
                <c:pt idx="14462">
                  <c:v>15.548</c:v>
                </c:pt>
                <c:pt idx="14463">
                  <c:v>15.548</c:v>
                </c:pt>
                <c:pt idx="14464">
                  <c:v>15.548</c:v>
                </c:pt>
                <c:pt idx="14465">
                  <c:v>15.548</c:v>
                </c:pt>
                <c:pt idx="14466">
                  <c:v>15.548</c:v>
                </c:pt>
                <c:pt idx="14467">
                  <c:v>15.548</c:v>
                </c:pt>
                <c:pt idx="14468">
                  <c:v>15.564</c:v>
                </c:pt>
                <c:pt idx="14469">
                  <c:v>15.59</c:v>
                </c:pt>
                <c:pt idx="14470">
                  <c:v>15.59</c:v>
                </c:pt>
                <c:pt idx="14471">
                  <c:v>15.59</c:v>
                </c:pt>
                <c:pt idx="14472">
                  <c:v>15.59</c:v>
                </c:pt>
                <c:pt idx="14473">
                  <c:v>15.59</c:v>
                </c:pt>
                <c:pt idx="14474">
                  <c:v>15.59</c:v>
                </c:pt>
                <c:pt idx="14475">
                  <c:v>15.59</c:v>
                </c:pt>
                <c:pt idx="14476">
                  <c:v>15.59</c:v>
                </c:pt>
                <c:pt idx="14477">
                  <c:v>15.59</c:v>
                </c:pt>
                <c:pt idx="14478">
                  <c:v>15.59</c:v>
                </c:pt>
                <c:pt idx="14479">
                  <c:v>15.59</c:v>
                </c:pt>
                <c:pt idx="14480">
                  <c:v>15.59</c:v>
                </c:pt>
                <c:pt idx="14481">
                  <c:v>15.59</c:v>
                </c:pt>
                <c:pt idx="14482">
                  <c:v>15.59</c:v>
                </c:pt>
                <c:pt idx="14483">
                  <c:v>15.59</c:v>
                </c:pt>
                <c:pt idx="14484">
                  <c:v>15.59</c:v>
                </c:pt>
                <c:pt idx="14485">
                  <c:v>15.59</c:v>
                </c:pt>
                <c:pt idx="14486">
                  <c:v>15.59</c:v>
                </c:pt>
                <c:pt idx="14487">
                  <c:v>15.59</c:v>
                </c:pt>
                <c:pt idx="14488">
                  <c:v>15.59</c:v>
                </c:pt>
                <c:pt idx="14489">
                  <c:v>15.59</c:v>
                </c:pt>
                <c:pt idx="14490">
                  <c:v>15.59</c:v>
                </c:pt>
                <c:pt idx="14491">
                  <c:v>15.59</c:v>
                </c:pt>
                <c:pt idx="14492">
                  <c:v>15.59</c:v>
                </c:pt>
                <c:pt idx="14493">
                  <c:v>15.59</c:v>
                </c:pt>
                <c:pt idx="14494">
                  <c:v>15.59</c:v>
                </c:pt>
                <c:pt idx="14495">
                  <c:v>15.59</c:v>
                </c:pt>
                <c:pt idx="14496">
                  <c:v>15.59</c:v>
                </c:pt>
                <c:pt idx="14497">
                  <c:v>15.59</c:v>
                </c:pt>
                <c:pt idx="14498">
                  <c:v>15.59</c:v>
                </c:pt>
                <c:pt idx="14499">
                  <c:v>15.59</c:v>
                </c:pt>
                <c:pt idx="14500">
                  <c:v>15.59</c:v>
                </c:pt>
                <c:pt idx="14501">
                  <c:v>15.59</c:v>
                </c:pt>
                <c:pt idx="14502">
                  <c:v>15.59</c:v>
                </c:pt>
                <c:pt idx="14503">
                  <c:v>15.59</c:v>
                </c:pt>
                <c:pt idx="14504">
                  <c:v>15.59</c:v>
                </c:pt>
                <c:pt idx="14505">
                  <c:v>15.59</c:v>
                </c:pt>
                <c:pt idx="14506">
                  <c:v>15.59</c:v>
                </c:pt>
                <c:pt idx="14507">
                  <c:v>15.59</c:v>
                </c:pt>
                <c:pt idx="14508">
                  <c:v>15.59</c:v>
                </c:pt>
                <c:pt idx="14509">
                  <c:v>15.628</c:v>
                </c:pt>
                <c:pt idx="14510">
                  <c:v>15.628</c:v>
                </c:pt>
                <c:pt idx="14511">
                  <c:v>15.628</c:v>
                </c:pt>
                <c:pt idx="14512">
                  <c:v>15.628</c:v>
                </c:pt>
                <c:pt idx="14513">
                  <c:v>15.628</c:v>
                </c:pt>
                <c:pt idx="14514">
                  <c:v>15.628</c:v>
                </c:pt>
                <c:pt idx="14515">
                  <c:v>15.628</c:v>
                </c:pt>
                <c:pt idx="14516">
                  <c:v>15.628</c:v>
                </c:pt>
                <c:pt idx="14517">
                  <c:v>15.628</c:v>
                </c:pt>
                <c:pt idx="14518">
                  <c:v>15.628</c:v>
                </c:pt>
                <c:pt idx="14519">
                  <c:v>15.628</c:v>
                </c:pt>
                <c:pt idx="14520">
                  <c:v>15.628</c:v>
                </c:pt>
                <c:pt idx="14521">
                  <c:v>15.628</c:v>
                </c:pt>
                <c:pt idx="14522">
                  <c:v>15.628</c:v>
                </c:pt>
                <c:pt idx="14523">
                  <c:v>15.628</c:v>
                </c:pt>
                <c:pt idx="14524">
                  <c:v>15.628</c:v>
                </c:pt>
                <c:pt idx="14525">
                  <c:v>15.628</c:v>
                </c:pt>
                <c:pt idx="14526">
                  <c:v>15.628</c:v>
                </c:pt>
                <c:pt idx="14527">
                  <c:v>15.628</c:v>
                </c:pt>
                <c:pt idx="14528">
                  <c:v>15.628</c:v>
                </c:pt>
                <c:pt idx="14529">
                  <c:v>15.628</c:v>
                </c:pt>
                <c:pt idx="14530">
                  <c:v>15.628</c:v>
                </c:pt>
                <c:pt idx="14531">
                  <c:v>15.628</c:v>
                </c:pt>
                <c:pt idx="14532">
                  <c:v>15.628</c:v>
                </c:pt>
                <c:pt idx="14533">
                  <c:v>15.628</c:v>
                </c:pt>
                <c:pt idx="14534">
                  <c:v>15.628</c:v>
                </c:pt>
                <c:pt idx="14535">
                  <c:v>15.628</c:v>
                </c:pt>
                <c:pt idx="14536">
                  <c:v>15.628</c:v>
                </c:pt>
                <c:pt idx="14537">
                  <c:v>15.628</c:v>
                </c:pt>
                <c:pt idx="14538">
                  <c:v>15.628</c:v>
                </c:pt>
                <c:pt idx="14539">
                  <c:v>15.628</c:v>
                </c:pt>
                <c:pt idx="14540">
                  <c:v>15.628</c:v>
                </c:pt>
                <c:pt idx="14541">
                  <c:v>15.628</c:v>
                </c:pt>
                <c:pt idx="14542">
                  <c:v>15.628</c:v>
                </c:pt>
                <c:pt idx="14543">
                  <c:v>15.628</c:v>
                </c:pt>
                <c:pt idx="14544">
                  <c:v>15.628</c:v>
                </c:pt>
                <c:pt idx="14545">
                  <c:v>15.667999999999999</c:v>
                </c:pt>
                <c:pt idx="14546">
                  <c:v>15.667999999999999</c:v>
                </c:pt>
                <c:pt idx="14547">
                  <c:v>15.667999999999999</c:v>
                </c:pt>
                <c:pt idx="14548">
                  <c:v>15.667999999999999</c:v>
                </c:pt>
                <c:pt idx="14549">
                  <c:v>15.667999999999999</c:v>
                </c:pt>
                <c:pt idx="14550">
                  <c:v>15.667999999999999</c:v>
                </c:pt>
                <c:pt idx="14551">
                  <c:v>15.667999999999999</c:v>
                </c:pt>
                <c:pt idx="14552">
                  <c:v>15.667999999999999</c:v>
                </c:pt>
                <c:pt idx="14553">
                  <c:v>15.667999999999999</c:v>
                </c:pt>
                <c:pt idx="14554">
                  <c:v>15.667999999999999</c:v>
                </c:pt>
                <c:pt idx="14555">
                  <c:v>15.667999999999999</c:v>
                </c:pt>
                <c:pt idx="14556">
                  <c:v>15.667999999999999</c:v>
                </c:pt>
                <c:pt idx="14557">
                  <c:v>15.667999999999999</c:v>
                </c:pt>
                <c:pt idx="14558">
                  <c:v>15.667999999999999</c:v>
                </c:pt>
                <c:pt idx="14559">
                  <c:v>15.667999999999999</c:v>
                </c:pt>
                <c:pt idx="14560">
                  <c:v>15.667999999999999</c:v>
                </c:pt>
                <c:pt idx="14561">
                  <c:v>15.667999999999999</c:v>
                </c:pt>
                <c:pt idx="14562">
                  <c:v>15.667999999999999</c:v>
                </c:pt>
                <c:pt idx="14563">
                  <c:v>15.667999999999999</c:v>
                </c:pt>
                <c:pt idx="14564">
                  <c:v>15.667999999999999</c:v>
                </c:pt>
                <c:pt idx="14565">
                  <c:v>15.667999999999999</c:v>
                </c:pt>
                <c:pt idx="14566">
                  <c:v>15.667999999999999</c:v>
                </c:pt>
                <c:pt idx="14567">
                  <c:v>15.667999999999999</c:v>
                </c:pt>
                <c:pt idx="14568">
                  <c:v>15.667999999999999</c:v>
                </c:pt>
                <c:pt idx="14569">
                  <c:v>15.667999999999999</c:v>
                </c:pt>
                <c:pt idx="14570">
                  <c:v>15.667999999999999</c:v>
                </c:pt>
                <c:pt idx="14571">
                  <c:v>15.667999999999999</c:v>
                </c:pt>
                <c:pt idx="14572">
                  <c:v>15.667999999999999</c:v>
                </c:pt>
                <c:pt idx="14573">
                  <c:v>15.667999999999999</c:v>
                </c:pt>
                <c:pt idx="14574">
                  <c:v>15.667999999999999</c:v>
                </c:pt>
                <c:pt idx="14575">
                  <c:v>15.667999999999999</c:v>
                </c:pt>
                <c:pt idx="14576">
                  <c:v>15.667999999999999</c:v>
                </c:pt>
                <c:pt idx="14577">
                  <c:v>15.667999999999999</c:v>
                </c:pt>
                <c:pt idx="14578">
                  <c:v>15.667999999999999</c:v>
                </c:pt>
                <c:pt idx="14579">
                  <c:v>15.667999999999999</c:v>
                </c:pt>
                <c:pt idx="14580">
                  <c:v>15.667999999999999</c:v>
                </c:pt>
                <c:pt idx="14581">
                  <c:v>15.667999999999999</c:v>
                </c:pt>
                <c:pt idx="14582">
                  <c:v>15.667999999999999</c:v>
                </c:pt>
                <c:pt idx="14583">
                  <c:v>15.706</c:v>
                </c:pt>
                <c:pt idx="14584">
                  <c:v>15.706</c:v>
                </c:pt>
                <c:pt idx="14585">
                  <c:v>15.706</c:v>
                </c:pt>
                <c:pt idx="14586">
                  <c:v>15.706</c:v>
                </c:pt>
                <c:pt idx="14587">
                  <c:v>15.706</c:v>
                </c:pt>
                <c:pt idx="14588">
                  <c:v>15.706</c:v>
                </c:pt>
                <c:pt idx="14589">
                  <c:v>15.706</c:v>
                </c:pt>
                <c:pt idx="14590">
                  <c:v>15.706</c:v>
                </c:pt>
                <c:pt idx="14591">
                  <c:v>15.706</c:v>
                </c:pt>
                <c:pt idx="14592">
                  <c:v>15.706</c:v>
                </c:pt>
                <c:pt idx="14593">
                  <c:v>15.706</c:v>
                </c:pt>
                <c:pt idx="14594">
                  <c:v>15.706</c:v>
                </c:pt>
                <c:pt idx="14595">
                  <c:v>15.706</c:v>
                </c:pt>
                <c:pt idx="14596">
                  <c:v>15.706</c:v>
                </c:pt>
                <c:pt idx="14597">
                  <c:v>15.706</c:v>
                </c:pt>
                <c:pt idx="14598">
                  <c:v>15.706</c:v>
                </c:pt>
                <c:pt idx="14599">
                  <c:v>15.706</c:v>
                </c:pt>
                <c:pt idx="14600">
                  <c:v>15.706</c:v>
                </c:pt>
                <c:pt idx="14601">
                  <c:v>15.706</c:v>
                </c:pt>
                <c:pt idx="14602">
                  <c:v>15.706</c:v>
                </c:pt>
                <c:pt idx="14603">
                  <c:v>15.706</c:v>
                </c:pt>
                <c:pt idx="14604">
                  <c:v>15.706</c:v>
                </c:pt>
                <c:pt idx="14605">
                  <c:v>15.706</c:v>
                </c:pt>
                <c:pt idx="14606">
                  <c:v>15.706</c:v>
                </c:pt>
                <c:pt idx="14607">
                  <c:v>15.706</c:v>
                </c:pt>
                <c:pt idx="14608">
                  <c:v>15.706</c:v>
                </c:pt>
                <c:pt idx="14609">
                  <c:v>15.706</c:v>
                </c:pt>
                <c:pt idx="14610">
                  <c:v>15.706</c:v>
                </c:pt>
                <c:pt idx="14611">
                  <c:v>15.706</c:v>
                </c:pt>
                <c:pt idx="14612">
                  <c:v>15.706</c:v>
                </c:pt>
                <c:pt idx="14613">
                  <c:v>15.706</c:v>
                </c:pt>
                <c:pt idx="14614">
                  <c:v>15.706</c:v>
                </c:pt>
                <c:pt idx="14615">
                  <c:v>15.706</c:v>
                </c:pt>
                <c:pt idx="14616">
                  <c:v>15.706</c:v>
                </c:pt>
                <c:pt idx="14617">
                  <c:v>15.706</c:v>
                </c:pt>
                <c:pt idx="14618">
                  <c:v>15.706</c:v>
                </c:pt>
                <c:pt idx="14619">
                  <c:v>15.744</c:v>
                </c:pt>
                <c:pt idx="14620">
                  <c:v>15.744</c:v>
                </c:pt>
                <c:pt idx="14621">
                  <c:v>15.744</c:v>
                </c:pt>
                <c:pt idx="14622">
                  <c:v>15.744</c:v>
                </c:pt>
                <c:pt idx="14623">
                  <c:v>15.744</c:v>
                </c:pt>
                <c:pt idx="14624">
                  <c:v>15.744</c:v>
                </c:pt>
                <c:pt idx="14625">
                  <c:v>15.744</c:v>
                </c:pt>
                <c:pt idx="14626">
                  <c:v>15.744</c:v>
                </c:pt>
                <c:pt idx="14627">
                  <c:v>15.744</c:v>
                </c:pt>
                <c:pt idx="14628">
                  <c:v>15.744</c:v>
                </c:pt>
                <c:pt idx="14629">
                  <c:v>15.744</c:v>
                </c:pt>
                <c:pt idx="14630">
                  <c:v>15.744</c:v>
                </c:pt>
                <c:pt idx="14631">
                  <c:v>15.744</c:v>
                </c:pt>
                <c:pt idx="14632">
                  <c:v>15.744</c:v>
                </c:pt>
                <c:pt idx="14633">
                  <c:v>15.744</c:v>
                </c:pt>
                <c:pt idx="14634">
                  <c:v>15.744</c:v>
                </c:pt>
                <c:pt idx="14635">
                  <c:v>15.744</c:v>
                </c:pt>
                <c:pt idx="14636">
                  <c:v>15.744</c:v>
                </c:pt>
                <c:pt idx="14637">
                  <c:v>15.744</c:v>
                </c:pt>
                <c:pt idx="14638">
                  <c:v>15.744</c:v>
                </c:pt>
                <c:pt idx="14639">
                  <c:v>15.744</c:v>
                </c:pt>
                <c:pt idx="14640">
                  <c:v>15.744</c:v>
                </c:pt>
                <c:pt idx="14641">
                  <c:v>15.744</c:v>
                </c:pt>
                <c:pt idx="14642">
                  <c:v>15.744</c:v>
                </c:pt>
                <c:pt idx="14643">
                  <c:v>15.744</c:v>
                </c:pt>
                <c:pt idx="14644">
                  <c:v>15.744</c:v>
                </c:pt>
                <c:pt idx="14645">
                  <c:v>15.744</c:v>
                </c:pt>
                <c:pt idx="14646">
                  <c:v>15.744</c:v>
                </c:pt>
                <c:pt idx="14647">
                  <c:v>15.744</c:v>
                </c:pt>
                <c:pt idx="14648">
                  <c:v>15.744</c:v>
                </c:pt>
                <c:pt idx="14649">
                  <c:v>15.744</c:v>
                </c:pt>
                <c:pt idx="14650">
                  <c:v>15.744</c:v>
                </c:pt>
                <c:pt idx="14651">
                  <c:v>15.744</c:v>
                </c:pt>
                <c:pt idx="14652">
                  <c:v>15.744</c:v>
                </c:pt>
                <c:pt idx="14653">
                  <c:v>15.744</c:v>
                </c:pt>
                <c:pt idx="14654">
                  <c:v>15.744</c:v>
                </c:pt>
                <c:pt idx="14655">
                  <c:v>15.786</c:v>
                </c:pt>
                <c:pt idx="14656">
                  <c:v>15.786</c:v>
                </c:pt>
                <c:pt idx="14657">
                  <c:v>15.786</c:v>
                </c:pt>
                <c:pt idx="14658">
                  <c:v>15.786</c:v>
                </c:pt>
                <c:pt idx="14659">
                  <c:v>15.786</c:v>
                </c:pt>
                <c:pt idx="14660">
                  <c:v>15.786</c:v>
                </c:pt>
                <c:pt idx="14661">
                  <c:v>15.786</c:v>
                </c:pt>
                <c:pt idx="14662">
                  <c:v>15.786</c:v>
                </c:pt>
                <c:pt idx="14663">
                  <c:v>15.786</c:v>
                </c:pt>
                <c:pt idx="14664">
                  <c:v>15.786</c:v>
                </c:pt>
                <c:pt idx="14665">
                  <c:v>15.786</c:v>
                </c:pt>
                <c:pt idx="14666">
                  <c:v>15.786</c:v>
                </c:pt>
                <c:pt idx="14667">
                  <c:v>15.786</c:v>
                </c:pt>
                <c:pt idx="14668">
                  <c:v>15.786</c:v>
                </c:pt>
                <c:pt idx="14669">
                  <c:v>15.786</c:v>
                </c:pt>
                <c:pt idx="14670">
                  <c:v>15.786</c:v>
                </c:pt>
                <c:pt idx="14671">
                  <c:v>15.786</c:v>
                </c:pt>
                <c:pt idx="14672">
                  <c:v>15.786</c:v>
                </c:pt>
                <c:pt idx="14673">
                  <c:v>15.786</c:v>
                </c:pt>
                <c:pt idx="14674">
                  <c:v>15.786</c:v>
                </c:pt>
                <c:pt idx="14675">
                  <c:v>15.786</c:v>
                </c:pt>
                <c:pt idx="14676">
                  <c:v>15.786</c:v>
                </c:pt>
                <c:pt idx="14677">
                  <c:v>15.786</c:v>
                </c:pt>
                <c:pt idx="14678">
                  <c:v>15.786</c:v>
                </c:pt>
                <c:pt idx="14679">
                  <c:v>15.786</c:v>
                </c:pt>
                <c:pt idx="14680">
                  <c:v>15.786</c:v>
                </c:pt>
                <c:pt idx="14681">
                  <c:v>15.786</c:v>
                </c:pt>
                <c:pt idx="14682">
                  <c:v>15.786</c:v>
                </c:pt>
                <c:pt idx="14683">
                  <c:v>15.786</c:v>
                </c:pt>
                <c:pt idx="14684">
                  <c:v>15.786</c:v>
                </c:pt>
                <c:pt idx="14685">
                  <c:v>15.786</c:v>
                </c:pt>
                <c:pt idx="14686">
                  <c:v>15.786</c:v>
                </c:pt>
                <c:pt idx="14687">
                  <c:v>15.786</c:v>
                </c:pt>
                <c:pt idx="14688">
                  <c:v>15.786</c:v>
                </c:pt>
                <c:pt idx="14689">
                  <c:v>15.786</c:v>
                </c:pt>
                <c:pt idx="14690">
                  <c:v>15.786</c:v>
                </c:pt>
                <c:pt idx="14691">
                  <c:v>15.786</c:v>
                </c:pt>
                <c:pt idx="14692">
                  <c:v>15.786</c:v>
                </c:pt>
                <c:pt idx="14693">
                  <c:v>15.786</c:v>
                </c:pt>
                <c:pt idx="14694">
                  <c:v>15.786</c:v>
                </c:pt>
                <c:pt idx="14695">
                  <c:v>15.826000000000001</c:v>
                </c:pt>
                <c:pt idx="14696">
                  <c:v>15.826000000000001</c:v>
                </c:pt>
                <c:pt idx="14697">
                  <c:v>15.826000000000001</c:v>
                </c:pt>
                <c:pt idx="14698">
                  <c:v>15.826000000000001</c:v>
                </c:pt>
                <c:pt idx="14699">
                  <c:v>15.826000000000001</c:v>
                </c:pt>
                <c:pt idx="14700">
                  <c:v>15.826000000000001</c:v>
                </c:pt>
                <c:pt idx="14701">
                  <c:v>15.826000000000001</c:v>
                </c:pt>
                <c:pt idx="14702">
                  <c:v>15.826000000000001</c:v>
                </c:pt>
                <c:pt idx="14703">
                  <c:v>15.826000000000001</c:v>
                </c:pt>
                <c:pt idx="14704">
                  <c:v>15.826000000000001</c:v>
                </c:pt>
                <c:pt idx="14705">
                  <c:v>15.826000000000001</c:v>
                </c:pt>
                <c:pt idx="14706">
                  <c:v>15.826000000000001</c:v>
                </c:pt>
                <c:pt idx="14707">
                  <c:v>15.826000000000001</c:v>
                </c:pt>
                <c:pt idx="14708">
                  <c:v>15.826000000000001</c:v>
                </c:pt>
                <c:pt idx="14709">
                  <c:v>15.826000000000001</c:v>
                </c:pt>
                <c:pt idx="14710">
                  <c:v>15.826000000000001</c:v>
                </c:pt>
                <c:pt idx="14711">
                  <c:v>15.826000000000001</c:v>
                </c:pt>
                <c:pt idx="14712">
                  <c:v>15.826000000000001</c:v>
                </c:pt>
                <c:pt idx="14713">
                  <c:v>15.826000000000001</c:v>
                </c:pt>
                <c:pt idx="14714">
                  <c:v>15.826000000000001</c:v>
                </c:pt>
                <c:pt idx="14715">
                  <c:v>15.826000000000001</c:v>
                </c:pt>
                <c:pt idx="14716">
                  <c:v>15.826000000000001</c:v>
                </c:pt>
                <c:pt idx="14717">
                  <c:v>15.826000000000001</c:v>
                </c:pt>
                <c:pt idx="14718">
                  <c:v>15.826000000000001</c:v>
                </c:pt>
                <c:pt idx="14719">
                  <c:v>15.826000000000001</c:v>
                </c:pt>
                <c:pt idx="14720">
                  <c:v>15.826000000000001</c:v>
                </c:pt>
                <c:pt idx="14721">
                  <c:v>15.826000000000001</c:v>
                </c:pt>
                <c:pt idx="14722">
                  <c:v>15.826000000000001</c:v>
                </c:pt>
                <c:pt idx="14723">
                  <c:v>15.826000000000001</c:v>
                </c:pt>
                <c:pt idx="14724">
                  <c:v>15.826000000000001</c:v>
                </c:pt>
                <c:pt idx="14725">
                  <c:v>15.826000000000001</c:v>
                </c:pt>
                <c:pt idx="14726">
                  <c:v>15.826000000000001</c:v>
                </c:pt>
                <c:pt idx="14727">
                  <c:v>15.826000000000001</c:v>
                </c:pt>
                <c:pt idx="14728">
                  <c:v>15.826000000000001</c:v>
                </c:pt>
                <c:pt idx="14729">
                  <c:v>15.826000000000001</c:v>
                </c:pt>
                <c:pt idx="14730">
                  <c:v>15.826000000000001</c:v>
                </c:pt>
                <c:pt idx="14731">
                  <c:v>15.826000000000001</c:v>
                </c:pt>
                <c:pt idx="14732">
                  <c:v>15.83</c:v>
                </c:pt>
                <c:pt idx="14733">
                  <c:v>15.868</c:v>
                </c:pt>
                <c:pt idx="14734">
                  <c:v>15.868</c:v>
                </c:pt>
                <c:pt idx="14735">
                  <c:v>15.868</c:v>
                </c:pt>
                <c:pt idx="14736">
                  <c:v>15.868</c:v>
                </c:pt>
                <c:pt idx="14737">
                  <c:v>15.868</c:v>
                </c:pt>
                <c:pt idx="14738">
                  <c:v>15.868</c:v>
                </c:pt>
                <c:pt idx="14739">
                  <c:v>15.868</c:v>
                </c:pt>
                <c:pt idx="14740">
                  <c:v>15.868</c:v>
                </c:pt>
                <c:pt idx="14741">
                  <c:v>15.868</c:v>
                </c:pt>
                <c:pt idx="14742">
                  <c:v>15.868</c:v>
                </c:pt>
                <c:pt idx="14743">
                  <c:v>15.868</c:v>
                </c:pt>
                <c:pt idx="14744">
                  <c:v>15.868</c:v>
                </c:pt>
                <c:pt idx="14745">
                  <c:v>15.868</c:v>
                </c:pt>
                <c:pt idx="14746">
                  <c:v>15.868</c:v>
                </c:pt>
                <c:pt idx="14747">
                  <c:v>15.868</c:v>
                </c:pt>
                <c:pt idx="14748">
                  <c:v>15.868</c:v>
                </c:pt>
                <c:pt idx="14749">
                  <c:v>15.868</c:v>
                </c:pt>
                <c:pt idx="14750">
                  <c:v>15.868</c:v>
                </c:pt>
                <c:pt idx="14751">
                  <c:v>15.868</c:v>
                </c:pt>
                <c:pt idx="14752">
                  <c:v>15.868</c:v>
                </c:pt>
                <c:pt idx="14753">
                  <c:v>15.868</c:v>
                </c:pt>
                <c:pt idx="14754">
                  <c:v>15.868</c:v>
                </c:pt>
                <c:pt idx="14755">
                  <c:v>15.868</c:v>
                </c:pt>
                <c:pt idx="14756">
                  <c:v>15.868</c:v>
                </c:pt>
                <c:pt idx="14757">
                  <c:v>15.868</c:v>
                </c:pt>
                <c:pt idx="14758">
                  <c:v>15.868</c:v>
                </c:pt>
                <c:pt idx="14759">
                  <c:v>15.868</c:v>
                </c:pt>
                <c:pt idx="14760">
                  <c:v>15.868</c:v>
                </c:pt>
                <c:pt idx="14761">
                  <c:v>15.868</c:v>
                </c:pt>
                <c:pt idx="14762">
                  <c:v>15.868</c:v>
                </c:pt>
                <c:pt idx="14763">
                  <c:v>15.868</c:v>
                </c:pt>
                <c:pt idx="14764">
                  <c:v>15.868</c:v>
                </c:pt>
                <c:pt idx="14765">
                  <c:v>15.868</c:v>
                </c:pt>
                <c:pt idx="14766">
                  <c:v>15.868</c:v>
                </c:pt>
                <c:pt idx="14767">
                  <c:v>15.868</c:v>
                </c:pt>
                <c:pt idx="14768">
                  <c:v>15.868</c:v>
                </c:pt>
                <c:pt idx="14769">
                  <c:v>15.868</c:v>
                </c:pt>
                <c:pt idx="14770">
                  <c:v>15.868</c:v>
                </c:pt>
                <c:pt idx="14771">
                  <c:v>15.868</c:v>
                </c:pt>
                <c:pt idx="14772">
                  <c:v>15.868</c:v>
                </c:pt>
                <c:pt idx="14773">
                  <c:v>15.906000000000001</c:v>
                </c:pt>
                <c:pt idx="14774">
                  <c:v>15.906000000000001</c:v>
                </c:pt>
                <c:pt idx="14775">
                  <c:v>15.906000000000001</c:v>
                </c:pt>
                <c:pt idx="14776">
                  <c:v>15.906000000000001</c:v>
                </c:pt>
                <c:pt idx="14777">
                  <c:v>15.906000000000001</c:v>
                </c:pt>
                <c:pt idx="14778">
                  <c:v>15.906000000000001</c:v>
                </c:pt>
                <c:pt idx="14779">
                  <c:v>15.906000000000001</c:v>
                </c:pt>
                <c:pt idx="14780">
                  <c:v>15.906000000000001</c:v>
                </c:pt>
                <c:pt idx="14781">
                  <c:v>15.906000000000001</c:v>
                </c:pt>
                <c:pt idx="14782">
                  <c:v>15.906000000000001</c:v>
                </c:pt>
                <c:pt idx="14783">
                  <c:v>15.906000000000001</c:v>
                </c:pt>
                <c:pt idx="14784">
                  <c:v>15.906000000000001</c:v>
                </c:pt>
                <c:pt idx="14785">
                  <c:v>15.906000000000001</c:v>
                </c:pt>
                <c:pt idx="14786">
                  <c:v>15.906000000000001</c:v>
                </c:pt>
                <c:pt idx="14787">
                  <c:v>15.906000000000001</c:v>
                </c:pt>
                <c:pt idx="14788">
                  <c:v>15.906000000000001</c:v>
                </c:pt>
                <c:pt idx="14789">
                  <c:v>15.906000000000001</c:v>
                </c:pt>
                <c:pt idx="14790">
                  <c:v>15.906000000000001</c:v>
                </c:pt>
                <c:pt idx="14791">
                  <c:v>15.906000000000001</c:v>
                </c:pt>
                <c:pt idx="14792">
                  <c:v>15.906000000000001</c:v>
                </c:pt>
                <c:pt idx="14793">
                  <c:v>15.906000000000001</c:v>
                </c:pt>
                <c:pt idx="14794">
                  <c:v>15.906000000000001</c:v>
                </c:pt>
                <c:pt idx="14795">
                  <c:v>15.906000000000001</c:v>
                </c:pt>
                <c:pt idx="14796">
                  <c:v>15.906000000000001</c:v>
                </c:pt>
                <c:pt idx="14797">
                  <c:v>15.906000000000001</c:v>
                </c:pt>
                <c:pt idx="14798">
                  <c:v>15.906000000000001</c:v>
                </c:pt>
                <c:pt idx="14799">
                  <c:v>15.906000000000001</c:v>
                </c:pt>
                <c:pt idx="14800">
                  <c:v>15.906000000000001</c:v>
                </c:pt>
                <c:pt idx="14801">
                  <c:v>15.906000000000001</c:v>
                </c:pt>
                <c:pt idx="14802">
                  <c:v>15.906000000000001</c:v>
                </c:pt>
                <c:pt idx="14803">
                  <c:v>15.906000000000001</c:v>
                </c:pt>
                <c:pt idx="14804">
                  <c:v>15.906000000000001</c:v>
                </c:pt>
                <c:pt idx="14805">
                  <c:v>15.906000000000001</c:v>
                </c:pt>
                <c:pt idx="14806">
                  <c:v>15.906000000000001</c:v>
                </c:pt>
                <c:pt idx="14807">
                  <c:v>15.906000000000001</c:v>
                </c:pt>
                <c:pt idx="14808">
                  <c:v>15.906000000000001</c:v>
                </c:pt>
                <c:pt idx="14809">
                  <c:v>15.906000000000001</c:v>
                </c:pt>
                <c:pt idx="14810">
                  <c:v>15.946</c:v>
                </c:pt>
                <c:pt idx="14811">
                  <c:v>15.946</c:v>
                </c:pt>
                <c:pt idx="14812">
                  <c:v>15.946</c:v>
                </c:pt>
                <c:pt idx="14813">
                  <c:v>15.946</c:v>
                </c:pt>
                <c:pt idx="14814">
                  <c:v>15.946</c:v>
                </c:pt>
                <c:pt idx="14815">
                  <c:v>15.946</c:v>
                </c:pt>
                <c:pt idx="14816">
                  <c:v>15.946</c:v>
                </c:pt>
                <c:pt idx="14817">
                  <c:v>15.946</c:v>
                </c:pt>
                <c:pt idx="14818">
                  <c:v>15.946</c:v>
                </c:pt>
                <c:pt idx="14819">
                  <c:v>15.946</c:v>
                </c:pt>
                <c:pt idx="14820">
                  <c:v>15.946</c:v>
                </c:pt>
                <c:pt idx="14821">
                  <c:v>15.946</c:v>
                </c:pt>
                <c:pt idx="14822">
                  <c:v>15.946</c:v>
                </c:pt>
                <c:pt idx="14823">
                  <c:v>15.946</c:v>
                </c:pt>
                <c:pt idx="14824">
                  <c:v>15.946</c:v>
                </c:pt>
                <c:pt idx="14825">
                  <c:v>15.946</c:v>
                </c:pt>
                <c:pt idx="14826">
                  <c:v>15.946</c:v>
                </c:pt>
                <c:pt idx="14827">
                  <c:v>15.946</c:v>
                </c:pt>
                <c:pt idx="14828">
                  <c:v>15.946</c:v>
                </c:pt>
                <c:pt idx="14829">
                  <c:v>15.946</c:v>
                </c:pt>
                <c:pt idx="14830">
                  <c:v>15.946</c:v>
                </c:pt>
                <c:pt idx="14831">
                  <c:v>15.946</c:v>
                </c:pt>
                <c:pt idx="14832">
                  <c:v>15.946</c:v>
                </c:pt>
                <c:pt idx="14833">
                  <c:v>15.946</c:v>
                </c:pt>
                <c:pt idx="14834">
                  <c:v>15.946</c:v>
                </c:pt>
                <c:pt idx="14835">
                  <c:v>15.946</c:v>
                </c:pt>
                <c:pt idx="14836">
                  <c:v>15.946</c:v>
                </c:pt>
                <c:pt idx="14837">
                  <c:v>15.946</c:v>
                </c:pt>
                <c:pt idx="14838">
                  <c:v>15.946</c:v>
                </c:pt>
                <c:pt idx="14839">
                  <c:v>15.946</c:v>
                </c:pt>
                <c:pt idx="14840">
                  <c:v>15.946</c:v>
                </c:pt>
                <c:pt idx="14841">
                  <c:v>15.946</c:v>
                </c:pt>
                <c:pt idx="14842">
                  <c:v>15.946</c:v>
                </c:pt>
                <c:pt idx="14843">
                  <c:v>15.946</c:v>
                </c:pt>
                <c:pt idx="14844">
                  <c:v>15.946</c:v>
                </c:pt>
                <c:pt idx="14845">
                  <c:v>15.946</c:v>
                </c:pt>
                <c:pt idx="14846">
                  <c:v>15.946</c:v>
                </c:pt>
                <c:pt idx="14847">
                  <c:v>15.946</c:v>
                </c:pt>
                <c:pt idx="14848">
                  <c:v>15.986000000000001</c:v>
                </c:pt>
                <c:pt idx="14849">
                  <c:v>15.986000000000001</c:v>
                </c:pt>
                <c:pt idx="14850">
                  <c:v>15.986000000000001</c:v>
                </c:pt>
                <c:pt idx="14851">
                  <c:v>15.986000000000001</c:v>
                </c:pt>
                <c:pt idx="14852">
                  <c:v>15.986000000000001</c:v>
                </c:pt>
                <c:pt idx="14853">
                  <c:v>15.986000000000001</c:v>
                </c:pt>
                <c:pt idx="14854">
                  <c:v>15.986000000000001</c:v>
                </c:pt>
                <c:pt idx="14855">
                  <c:v>15.986000000000001</c:v>
                </c:pt>
                <c:pt idx="14856">
                  <c:v>15.986000000000001</c:v>
                </c:pt>
                <c:pt idx="14857">
                  <c:v>15.986000000000001</c:v>
                </c:pt>
                <c:pt idx="14858">
                  <c:v>15.986000000000001</c:v>
                </c:pt>
                <c:pt idx="14859">
                  <c:v>15.986000000000001</c:v>
                </c:pt>
                <c:pt idx="14860">
                  <c:v>15.986000000000001</c:v>
                </c:pt>
                <c:pt idx="14861">
                  <c:v>15.986000000000001</c:v>
                </c:pt>
                <c:pt idx="14862">
                  <c:v>15.986000000000001</c:v>
                </c:pt>
                <c:pt idx="14863">
                  <c:v>15.986000000000001</c:v>
                </c:pt>
                <c:pt idx="14864">
                  <c:v>15.986000000000001</c:v>
                </c:pt>
                <c:pt idx="14865">
                  <c:v>15.986000000000001</c:v>
                </c:pt>
                <c:pt idx="14866">
                  <c:v>15.986000000000001</c:v>
                </c:pt>
                <c:pt idx="14867">
                  <c:v>15.986000000000001</c:v>
                </c:pt>
                <c:pt idx="14868">
                  <c:v>15.986000000000001</c:v>
                </c:pt>
                <c:pt idx="14869">
                  <c:v>15.986000000000001</c:v>
                </c:pt>
                <c:pt idx="14870">
                  <c:v>15.986000000000001</c:v>
                </c:pt>
                <c:pt idx="14871">
                  <c:v>15.986000000000001</c:v>
                </c:pt>
                <c:pt idx="14872">
                  <c:v>15.986000000000001</c:v>
                </c:pt>
                <c:pt idx="14873">
                  <c:v>15.986000000000001</c:v>
                </c:pt>
                <c:pt idx="14874">
                  <c:v>15.986000000000001</c:v>
                </c:pt>
                <c:pt idx="14875">
                  <c:v>15.986000000000001</c:v>
                </c:pt>
                <c:pt idx="14876">
                  <c:v>15.986000000000001</c:v>
                </c:pt>
                <c:pt idx="14877">
                  <c:v>15.986000000000001</c:v>
                </c:pt>
                <c:pt idx="14878">
                  <c:v>15.986000000000001</c:v>
                </c:pt>
                <c:pt idx="14879">
                  <c:v>15.986000000000001</c:v>
                </c:pt>
                <c:pt idx="14880">
                  <c:v>15.986000000000001</c:v>
                </c:pt>
                <c:pt idx="14881">
                  <c:v>15.986000000000001</c:v>
                </c:pt>
                <c:pt idx="14882">
                  <c:v>15.986000000000001</c:v>
                </c:pt>
                <c:pt idx="14883">
                  <c:v>15.986000000000001</c:v>
                </c:pt>
                <c:pt idx="14884">
                  <c:v>15.986000000000001</c:v>
                </c:pt>
                <c:pt idx="14885">
                  <c:v>15.986000000000001</c:v>
                </c:pt>
                <c:pt idx="14886">
                  <c:v>16.013999999999999</c:v>
                </c:pt>
                <c:pt idx="14887">
                  <c:v>16.026</c:v>
                </c:pt>
                <c:pt idx="14888">
                  <c:v>16.026</c:v>
                </c:pt>
                <c:pt idx="14889">
                  <c:v>16.026</c:v>
                </c:pt>
                <c:pt idx="14890">
                  <c:v>16.026</c:v>
                </c:pt>
                <c:pt idx="14891">
                  <c:v>16.026</c:v>
                </c:pt>
                <c:pt idx="14892">
                  <c:v>16.026</c:v>
                </c:pt>
                <c:pt idx="14893">
                  <c:v>16.026</c:v>
                </c:pt>
                <c:pt idx="14894">
                  <c:v>16.026</c:v>
                </c:pt>
                <c:pt idx="14895">
                  <c:v>16.026</c:v>
                </c:pt>
                <c:pt idx="14896">
                  <c:v>16.026</c:v>
                </c:pt>
                <c:pt idx="14897">
                  <c:v>16.026</c:v>
                </c:pt>
                <c:pt idx="14898">
                  <c:v>16.026</c:v>
                </c:pt>
                <c:pt idx="14899">
                  <c:v>16.026</c:v>
                </c:pt>
                <c:pt idx="14900">
                  <c:v>16.026</c:v>
                </c:pt>
                <c:pt idx="14901">
                  <c:v>16.026</c:v>
                </c:pt>
                <c:pt idx="14902">
                  <c:v>16.026</c:v>
                </c:pt>
                <c:pt idx="14903">
                  <c:v>16.026</c:v>
                </c:pt>
                <c:pt idx="14904">
                  <c:v>16.026</c:v>
                </c:pt>
                <c:pt idx="14905">
                  <c:v>16.026</c:v>
                </c:pt>
                <c:pt idx="14906">
                  <c:v>16.026</c:v>
                </c:pt>
                <c:pt idx="14907">
                  <c:v>16.026</c:v>
                </c:pt>
                <c:pt idx="14908">
                  <c:v>16.026</c:v>
                </c:pt>
                <c:pt idx="14909">
                  <c:v>16.026</c:v>
                </c:pt>
                <c:pt idx="14910">
                  <c:v>16.026</c:v>
                </c:pt>
                <c:pt idx="14911">
                  <c:v>16.026</c:v>
                </c:pt>
                <c:pt idx="14912">
                  <c:v>16.026</c:v>
                </c:pt>
                <c:pt idx="14913">
                  <c:v>16.026</c:v>
                </c:pt>
                <c:pt idx="14914">
                  <c:v>16.026</c:v>
                </c:pt>
                <c:pt idx="14915">
                  <c:v>16.026</c:v>
                </c:pt>
                <c:pt idx="14916">
                  <c:v>16.026</c:v>
                </c:pt>
                <c:pt idx="14917">
                  <c:v>16.026</c:v>
                </c:pt>
                <c:pt idx="14918">
                  <c:v>16.026</c:v>
                </c:pt>
                <c:pt idx="14919">
                  <c:v>16.026</c:v>
                </c:pt>
                <c:pt idx="14920">
                  <c:v>16.026</c:v>
                </c:pt>
                <c:pt idx="14921">
                  <c:v>16.026</c:v>
                </c:pt>
                <c:pt idx="14922">
                  <c:v>16.026</c:v>
                </c:pt>
                <c:pt idx="14923">
                  <c:v>16.026</c:v>
                </c:pt>
                <c:pt idx="14924">
                  <c:v>16.026</c:v>
                </c:pt>
                <c:pt idx="14925">
                  <c:v>16.052</c:v>
                </c:pt>
                <c:pt idx="14926">
                  <c:v>16.068000000000001</c:v>
                </c:pt>
                <c:pt idx="14927">
                  <c:v>16.068000000000001</c:v>
                </c:pt>
                <c:pt idx="14928">
                  <c:v>16.068000000000001</c:v>
                </c:pt>
                <c:pt idx="14929">
                  <c:v>16.068000000000001</c:v>
                </c:pt>
                <c:pt idx="14930">
                  <c:v>16.068000000000001</c:v>
                </c:pt>
                <c:pt idx="14931">
                  <c:v>16.068000000000001</c:v>
                </c:pt>
                <c:pt idx="14932">
                  <c:v>16.068000000000001</c:v>
                </c:pt>
                <c:pt idx="14933">
                  <c:v>16.068000000000001</c:v>
                </c:pt>
                <c:pt idx="14934">
                  <c:v>16.068000000000001</c:v>
                </c:pt>
                <c:pt idx="14935">
                  <c:v>16.068000000000001</c:v>
                </c:pt>
                <c:pt idx="14936">
                  <c:v>16.068000000000001</c:v>
                </c:pt>
                <c:pt idx="14937">
                  <c:v>16.068000000000001</c:v>
                </c:pt>
                <c:pt idx="14938">
                  <c:v>16.068000000000001</c:v>
                </c:pt>
                <c:pt idx="14939">
                  <c:v>16.068000000000001</c:v>
                </c:pt>
                <c:pt idx="14940">
                  <c:v>16.068000000000001</c:v>
                </c:pt>
                <c:pt idx="14941">
                  <c:v>16.068000000000001</c:v>
                </c:pt>
                <c:pt idx="14942">
                  <c:v>16.068000000000001</c:v>
                </c:pt>
                <c:pt idx="14943">
                  <c:v>16.068000000000001</c:v>
                </c:pt>
                <c:pt idx="14944">
                  <c:v>16.068000000000001</c:v>
                </c:pt>
                <c:pt idx="14945">
                  <c:v>16.068000000000001</c:v>
                </c:pt>
                <c:pt idx="14946">
                  <c:v>16.068000000000001</c:v>
                </c:pt>
                <c:pt idx="14947">
                  <c:v>16.068000000000001</c:v>
                </c:pt>
                <c:pt idx="14948">
                  <c:v>16.068000000000001</c:v>
                </c:pt>
                <c:pt idx="14949">
                  <c:v>16.068000000000001</c:v>
                </c:pt>
                <c:pt idx="14950">
                  <c:v>16.068000000000001</c:v>
                </c:pt>
                <c:pt idx="14951">
                  <c:v>16.068000000000001</c:v>
                </c:pt>
                <c:pt idx="14952">
                  <c:v>16.068000000000001</c:v>
                </c:pt>
                <c:pt idx="14953">
                  <c:v>16.068000000000001</c:v>
                </c:pt>
                <c:pt idx="14954">
                  <c:v>16.068000000000001</c:v>
                </c:pt>
                <c:pt idx="14955">
                  <c:v>16.068000000000001</c:v>
                </c:pt>
                <c:pt idx="14956">
                  <c:v>16.068000000000001</c:v>
                </c:pt>
                <c:pt idx="14957">
                  <c:v>16.068000000000001</c:v>
                </c:pt>
                <c:pt idx="14958">
                  <c:v>16.068000000000001</c:v>
                </c:pt>
                <c:pt idx="14959">
                  <c:v>16.068000000000001</c:v>
                </c:pt>
                <c:pt idx="14960">
                  <c:v>16.068000000000001</c:v>
                </c:pt>
                <c:pt idx="14961">
                  <c:v>16.068000000000001</c:v>
                </c:pt>
                <c:pt idx="14962">
                  <c:v>16.068000000000001</c:v>
                </c:pt>
                <c:pt idx="14963">
                  <c:v>16.068000000000001</c:v>
                </c:pt>
                <c:pt idx="14964">
                  <c:v>16.068000000000001</c:v>
                </c:pt>
                <c:pt idx="14965">
                  <c:v>16.068000000000001</c:v>
                </c:pt>
                <c:pt idx="14966">
                  <c:v>16.079999999999998</c:v>
                </c:pt>
                <c:pt idx="14967">
                  <c:v>16.108000000000001</c:v>
                </c:pt>
                <c:pt idx="14968">
                  <c:v>16.108000000000001</c:v>
                </c:pt>
                <c:pt idx="14969">
                  <c:v>16.108000000000001</c:v>
                </c:pt>
                <c:pt idx="14970">
                  <c:v>16.108000000000001</c:v>
                </c:pt>
                <c:pt idx="14971">
                  <c:v>16.108000000000001</c:v>
                </c:pt>
                <c:pt idx="14972">
                  <c:v>16.108000000000001</c:v>
                </c:pt>
                <c:pt idx="14973">
                  <c:v>16.108000000000001</c:v>
                </c:pt>
                <c:pt idx="14974">
                  <c:v>16.108000000000001</c:v>
                </c:pt>
                <c:pt idx="14975">
                  <c:v>16.108000000000001</c:v>
                </c:pt>
                <c:pt idx="14976">
                  <c:v>16.108000000000001</c:v>
                </c:pt>
                <c:pt idx="14977">
                  <c:v>16.108000000000001</c:v>
                </c:pt>
                <c:pt idx="14978">
                  <c:v>16.108000000000001</c:v>
                </c:pt>
                <c:pt idx="14979">
                  <c:v>16.108000000000001</c:v>
                </c:pt>
                <c:pt idx="14980">
                  <c:v>16.108000000000001</c:v>
                </c:pt>
                <c:pt idx="14981">
                  <c:v>16.108000000000001</c:v>
                </c:pt>
                <c:pt idx="14982">
                  <c:v>16.108000000000001</c:v>
                </c:pt>
                <c:pt idx="14983">
                  <c:v>16.108000000000001</c:v>
                </c:pt>
                <c:pt idx="14984">
                  <c:v>16.108000000000001</c:v>
                </c:pt>
                <c:pt idx="14985">
                  <c:v>16.108000000000001</c:v>
                </c:pt>
                <c:pt idx="14986">
                  <c:v>16.108000000000001</c:v>
                </c:pt>
                <c:pt idx="14987">
                  <c:v>16.108000000000001</c:v>
                </c:pt>
                <c:pt idx="14988">
                  <c:v>16.108000000000001</c:v>
                </c:pt>
                <c:pt idx="14989">
                  <c:v>16.108000000000001</c:v>
                </c:pt>
                <c:pt idx="14990">
                  <c:v>16.108000000000001</c:v>
                </c:pt>
                <c:pt idx="14991">
                  <c:v>16.108000000000001</c:v>
                </c:pt>
                <c:pt idx="14992">
                  <c:v>16.108000000000001</c:v>
                </c:pt>
                <c:pt idx="14993">
                  <c:v>16.108000000000001</c:v>
                </c:pt>
                <c:pt idx="14994">
                  <c:v>16.108000000000001</c:v>
                </c:pt>
                <c:pt idx="14995">
                  <c:v>16.108000000000001</c:v>
                </c:pt>
                <c:pt idx="14996">
                  <c:v>16.108000000000001</c:v>
                </c:pt>
                <c:pt idx="14997">
                  <c:v>16.108000000000001</c:v>
                </c:pt>
                <c:pt idx="14998">
                  <c:v>16.108000000000001</c:v>
                </c:pt>
                <c:pt idx="14999">
                  <c:v>16.108000000000001</c:v>
                </c:pt>
                <c:pt idx="15000">
                  <c:v>16.108000000000001</c:v>
                </c:pt>
                <c:pt idx="15001">
                  <c:v>16.108000000000001</c:v>
                </c:pt>
                <c:pt idx="15002">
                  <c:v>16.108000000000001</c:v>
                </c:pt>
                <c:pt idx="15003">
                  <c:v>16.108000000000001</c:v>
                </c:pt>
                <c:pt idx="15004">
                  <c:v>16.108000000000001</c:v>
                </c:pt>
                <c:pt idx="15005">
                  <c:v>16.135999999999999</c:v>
                </c:pt>
                <c:pt idx="15006">
                  <c:v>16.149999999999999</c:v>
                </c:pt>
                <c:pt idx="15007">
                  <c:v>16.149999999999999</c:v>
                </c:pt>
                <c:pt idx="15008">
                  <c:v>16.149999999999999</c:v>
                </c:pt>
                <c:pt idx="15009">
                  <c:v>16.149999999999999</c:v>
                </c:pt>
                <c:pt idx="15010">
                  <c:v>16.149999999999999</c:v>
                </c:pt>
                <c:pt idx="15011">
                  <c:v>16.149999999999999</c:v>
                </c:pt>
                <c:pt idx="15012">
                  <c:v>16.149999999999999</c:v>
                </c:pt>
                <c:pt idx="15013">
                  <c:v>16.149999999999999</c:v>
                </c:pt>
                <c:pt idx="15014">
                  <c:v>16.149999999999999</c:v>
                </c:pt>
                <c:pt idx="15015">
                  <c:v>16.149999999999999</c:v>
                </c:pt>
                <c:pt idx="15016">
                  <c:v>16.149999999999999</c:v>
                </c:pt>
                <c:pt idx="15017">
                  <c:v>16.149999999999999</c:v>
                </c:pt>
                <c:pt idx="15018">
                  <c:v>16.149999999999999</c:v>
                </c:pt>
                <c:pt idx="15019">
                  <c:v>16.149999999999999</c:v>
                </c:pt>
                <c:pt idx="15020">
                  <c:v>16.149999999999999</c:v>
                </c:pt>
                <c:pt idx="15021">
                  <c:v>16.149999999999999</c:v>
                </c:pt>
                <c:pt idx="15022">
                  <c:v>16.149999999999999</c:v>
                </c:pt>
                <c:pt idx="15023">
                  <c:v>16.149999999999999</c:v>
                </c:pt>
                <c:pt idx="15024">
                  <c:v>16.149999999999999</c:v>
                </c:pt>
                <c:pt idx="15025">
                  <c:v>16.149999999999999</c:v>
                </c:pt>
                <c:pt idx="15026">
                  <c:v>16.149999999999999</c:v>
                </c:pt>
                <c:pt idx="15027">
                  <c:v>16.149999999999999</c:v>
                </c:pt>
                <c:pt idx="15028">
                  <c:v>16.149999999999999</c:v>
                </c:pt>
                <c:pt idx="15029">
                  <c:v>16.149999999999999</c:v>
                </c:pt>
                <c:pt idx="15030">
                  <c:v>16.149999999999999</c:v>
                </c:pt>
                <c:pt idx="15031">
                  <c:v>16.149999999999999</c:v>
                </c:pt>
                <c:pt idx="15032">
                  <c:v>16.149999999999999</c:v>
                </c:pt>
                <c:pt idx="15033">
                  <c:v>16.149999999999999</c:v>
                </c:pt>
                <c:pt idx="15034">
                  <c:v>16.149999999999999</c:v>
                </c:pt>
                <c:pt idx="15035">
                  <c:v>16.149999999999999</c:v>
                </c:pt>
                <c:pt idx="15036">
                  <c:v>16.149999999999999</c:v>
                </c:pt>
                <c:pt idx="15037">
                  <c:v>16.149999999999999</c:v>
                </c:pt>
                <c:pt idx="15038">
                  <c:v>16.149999999999999</c:v>
                </c:pt>
                <c:pt idx="15039">
                  <c:v>16.149999999999999</c:v>
                </c:pt>
                <c:pt idx="15040">
                  <c:v>16.149999999999999</c:v>
                </c:pt>
                <c:pt idx="15041">
                  <c:v>16.149999999999999</c:v>
                </c:pt>
                <c:pt idx="15042">
                  <c:v>16.149999999999999</c:v>
                </c:pt>
                <c:pt idx="15043">
                  <c:v>16.149999999999999</c:v>
                </c:pt>
                <c:pt idx="15044">
                  <c:v>16.149999999999999</c:v>
                </c:pt>
                <c:pt idx="15045">
                  <c:v>16.149999999999999</c:v>
                </c:pt>
                <c:pt idx="15046">
                  <c:v>16.187999999999999</c:v>
                </c:pt>
                <c:pt idx="15047">
                  <c:v>16.187999999999999</c:v>
                </c:pt>
                <c:pt idx="15048">
                  <c:v>16.187999999999999</c:v>
                </c:pt>
                <c:pt idx="15049">
                  <c:v>16.187999999999999</c:v>
                </c:pt>
                <c:pt idx="15050">
                  <c:v>16.187999999999999</c:v>
                </c:pt>
                <c:pt idx="15051">
                  <c:v>16.187999999999999</c:v>
                </c:pt>
                <c:pt idx="15052">
                  <c:v>16.187999999999999</c:v>
                </c:pt>
                <c:pt idx="15053">
                  <c:v>16.187999999999999</c:v>
                </c:pt>
                <c:pt idx="15054">
                  <c:v>16.187999999999999</c:v>
                </c:pt>
                <c:pt idx="15055">
                  <c:v>16.187999999999999</c:v>
                </c:pt>
                <c:pt idx="15056">
                  <c:v>16.187999999999999</c:v>
                </c:pt>
                <c:pt idx="15057">
                  <c:v>16.187999999999999</c:v>
                </c:pt>
                <c:pt idx="15058">
                  <c:v>16.187999999999999</c:v>
                </c:pt>
                <c:pt idx="15059">
                  <c:v>16.187999999999999</c:v>
                </c:pt>
                <c:pt idx="15060">
                  <c:v>16.187999999999999</c:v>
                </c:pt>
                <c:pt idx="15061">
                  <c:v>16.187999999999999</c:v>
                </c:pt>
                <c:pt idx="15062">
                  <c:v>16.187999999999999</c:v>
                </c:pt>
                <c:pt idx="15063">
                  <c:v>16.187999999999999</c:v>
                </c:pt>
                <c:pt idx="15064">
                  <c:v>16.187999999999999</c:v>
                </c:pt>
                <c:pt idx="15065">
                  <c:v>16.187999999999999</c:v>
                </c:pt>
                <c:pt idx="15066">
                  <c:v>16.187999999999999</c:v>
                </c:pt>
                <c:pt idx="15067">
                  <c:v>16.187999999999999</c:v>
                </c:pt>
                <c:pt idx="15068">
                  <c:v>16.187999999999999</c:v>
                </c:pt>
                <c:pt idx="15069">
                  <c:v>16.187999999999999</c:v>
                </c:pt>
                <c:pt idx="15070">
                  <c:v>16.187999999999999</c:v>
                </c:pt>
                <c:pt idx="15071">
                  <c:v>16.187999999999999</c:v>
                </c:pt>
                <c:pt idx="15072">
                  <c:v>16.187999999999999</c:v>
                </c:pt>
                <c:pt idx="15073">
                  <c:v>16.187999999999999</c:v>
                </c:pt>
                <c:pt idx="15074">
                  <c:v>16.187999999999999</c:v>
                </c:pt>
                <c:pt idx="15075">
                  <c:v>16.187999999999999</c:v>
                </c:pt>
                <c:pt idx="15076">
                  <c:v>16.187999999999999</c:v>
                </c:pt>
                <c:pt idx="15077">
                  <c:v>16.187999999999999</c:v>
                </c:pt>
                <c:pt idx="15078">
                  <c:v>16.187999999999999</c:v>
                </c:pt>
                <c:pt idx="15079">
                  <c:v>16.187999999999999</c:v>
                </c:pt>
                <c:pt idx="15080">
                  <c:v>16.187999999999999</c:v>
                </c:pt>
                <c:pt idx="15081">
                  <c:v>16.187999999999999</c:v>
                </c:pt>
                <c:pt idx="15082">
                  <c:v>16.187999999999999</c:v>
                </c:pt>
                <c:pt idx="15083">
                  <c:v>16.225999999999999</c:v>
                </c:pt>
                <c:pt idx="15084">
                  <c:v>16.228000000000002</c:v>
                </c:pt>
                <c:pt idx="15085">
                  <c:v>16.228000000000002</c:v>
                </c:pt>
                <c:pt idx="15086">
                  <c:v>16.228000000000002</c:v>
                </c:pt>
                <c:pt idx="15087">
                  <c:v>16.228000000000002</c:v>
                </c:pt>
                <c:pt idx="15088">
                  <c:v>16.228000000000002</c:v>
                </c:pt>
                <c:pt idx="15089">
                  <c:v>16.228000000000002</c:v>
                </c:pt>
                <c:pt idx="15090">
                  <c:v>16.228000000000002</c:v>
                </c:pt>
                <c:pt idx="15091">
                  <c:v>16.228000000000002</c:v>
                </c:pt>
                <c:pt idx="15092">
                  <c:v>16.228000000000002</c:v>
                </c:pt>
                <c:pt idx="15093">
                  <c:v>16.228000000000002</c:v>
                </c:pt>
                <c:pt idx="15094">
                  <c:v>16.228000000000002</c:v>
                </c:pt>
                <c:pt idx="15095">
                  <c:v>16.228000000000002</c:v>
                </c:pt>
                <c:pt idx="15096">
                  <c:v>16.228000000000002</c:v>
                </c:pt>
                <c:pt idx="15097">
                  <c:v>16.228000000000002</c:v>
                </c:pt>
                <c:pt idx="15098">
                  <c:v>16.228000000000002</c:v>
                </c:pt>
                <c:pt idx="15099">
                  <c:v>16.228000000000002</c:v>
                </c:pt>
                <c:pt idx="15100">
                  <c:v>16.228000000000002</c:v>
                </c:pt>
                <c:pt idx="15101">
                  <c:v>16.228000000000002</c:v>
                </c:pt>
                <c:pt idx="15102">
                  <c:v>16.228000000000002</c:v>
                </c:pt>
                <c:pt idx="15103">
                  <c:v>16.228000000000002</c:v>
                </c:pt>
                <c:pt idx="15104">
                  <c:v>16.228000000000002</c:v>
                </c:pt>
                <c:pt idx="15105">
                  <c:v>16.228000000000002</c:v>
                </c:pt>
                <c:pt idx="15106">
                  <c:v>16.228000000000002</c:v>
                </c:pt>
                <c:pt idx="15107">
                  <c:v>16.228000000000002</c:v>
                </c:pt>
                <c:pt idx="15108">
                  <c:v>16.228000000000002</c:v>
                </c:pt>
                <c:pt idx="15109">
                  <c:v>16.228000000000002</c:v>
                </c:pt>
                <c:pt idx="15110">
                  <c:v>16.228000000000002</c:v>
                </c:pt>
                <c:pt idx="15111">
                  <c:v>16.228000000000002</c:v>
                </c:pt>
                <c:pt idx="15112">
                  <c:v>16.228000000000002</c:v>
                </c:pt>
                <c:pt idx="15113">
                  <c:v>16.228000000000002</c:v>
                </c:pt>
                <c:pt idx="15114">
                  <c:v>16.228000000000002</c:v>
                </c:pt>
                <c:pt idx="15115">
                  <c:v>16.228000000000002</c:v>
                </c:pt>
                <c:pt idx="15116">
                  <c:v>16.228000000000002</c:v>
                </c:pt>
                <c:pt idx="15117">
                  <c:v>16.228000000000002</c:v>
                </c:pt>
                <c:pt idx="15118">
                  <c:v>16.228000000000002</c:v>
                </c:pt>
                <c:pt idx="15119">
                  <c:v>16.228000000000002</c:v>
                </c:pt>
                <c:pt idx="15120">
                  <c:v>16.228000000000002</c:v>
                </c:pt>
                <c:pt idx="15121">
                  <c:v>16.228000000000002</c:v>
                </c:pt>
                <c:pt idx="15122">
                  <c:v>16.228000000000002</c:v>
                </c:pt>
                <c:pt idx="15123">
                  <c:v>16.263999999999999</c:v>
                </c:pt>
                <c:pt idx="15124">
                  <c:v>16.268000000000001</c:v>
                </c:pt>
                <c:pt idx="15125">
                  <c:v>16.268000000000001</c:v>
                </c:pt>
                <c:pt idx="15126">
                  <c:v>16.268000000000001</c:v>
                </c:pt>
                <c:pt idx="15127">
                  <c:v>16.268000000000001</c:v>
                </c:pt>
                <c:pt idx="15128">
                  <c:v>16.268000000000001</c:v>
                </c:pt>
                <c:pt idx="15129">
                  <c:v>16.268000000000001</c:v>
                </c:pt>
                <c:pt idx="15130">
                  <c:v>16.268000000000001</c:v>
                </c:pt>
                <c:pt idx="15131">
                  <c:v>16.268000000000001</c:v>
                </c:pt>
                <c:pt idx="15132">
                  <c:v>16.268000000000001</c:v>
                </c:pt>
                <c:pt idx="15133">
                  <c:v>16.268000000000001</c:v>
                </c:pt>
                <c:pt idx="15134">
                  <c:v>16.268000000000001</c:v>
                </c:pt>
                <c:pt idx="15135">
                  <c:v>16.268000000000001</c:v>
                </c:pt>
                <c:pt idx="15136">
                  <c:v>16.268000000000001</c:v>
                </c:pt>
                <c:pt idx="15137">
                  <c:v>16.268000000000001</c:v>
                </c:pt>
                <c:pt idx="15138">
                  <c:v>16.268000000000001</c:v>
                </c:pt>
                <c:pt idx="15139">
                  <c:v>16.268000000000001</c:v>
                </c:pt>
                <c:pt idx="15140">
                  <c:v>16.268000000000001</c:v>
                </c:pt>
                <c:pt idx="15141">
                  <c:v>16.268000000000001</c:v>
                </c:pt>
                <c:pt idx="15142">
                  <c:v>16.268000000000001</c:v>
                </c:pt>
                <c:pt idx="15143">
                  <c:v>16.268000000000001</c:v>
                </c:pt>
                <c:pt idx="15144">
                  <c:v>16.268000000000001</c:v>
                </c:pt>
                <c:pt idx="15145">
                  <c:v>16.268000000000001</c:v>
                </c:pt>
                <c:pt idx="15146">
                  <c:v>16.268000000000001</c:v>
                </c:pt>
                <c:pt idx="15147">
                  <c:v>16.268000000000001</c:v>
                </c:pt>
                <c:pt idx="15148">
                  <c:v>16.268000000000001</c:v>
                </c:pt>
                <c:pt idx="15149">
                  <c:v>16.268000000000001</c:v>
                </c:pt>
                <c:pt idx="15150">
                  <c:v>16.268000000000001</c:v>
                </c:pt>
                <c:pt idx="15151">
                  <c:v>16.268000000000001</c:v>
                </c:pt>
                <c:pt idx="15152">
                  <c:v>16.268000000000001</c:v>
                </c:pt>
                <c:pt idx="15153">
                  <c:v>16.268000000000001</c:v>
                </c:pt>
                <c:pt idx="15154">
                  <c:v>16.268000000000001</c:v>
                </c:pt>
                <c:pt idx="15155">
                  <c:v>16.268000000000001</c:v>
                </c:pt>
                <c:pt idx="15156">
                  <c:v>16.268000000000001</c:v>
                </c:pt>
                <c:pt idx="15157">
                  <c:v>16.268000000000001</c:v>
                </c:pt>
                <c:pt idx="15158">
                  <c:v>16.268000000000001</c:v>
                </c:pt>
                <c:pt idx="15159">
                  <c:v>16.268000000000001</c:v>
                </c:pt>
                <c:pt idx="15160">
                  <c:v>16.268000000000001</c:v>
                </c:pt>
                <c:pt idx="15161">
                  <c:v>16.268000000000001</c:v>
                </c:pt>
                <c:pt idx="15162">
                  <c:v>16.28</c:v>
                </c:pt>
                <c:pt idx="15163">
                  <c:v>16.309999999999999</c:v>
                </c:pt>
                <c:pt idx="15164">
                  <c:v>16.309999999999999</c:v>
                </c:pt>
                <c:pt idx="15165">
                  <c:v>16.309999999999999</c:v>
                </c:pt>
                <c:pt idx="15166">
                  <c:v>16.309999999999999</c:v>
                </c:pt>
                <c:pt idx="15167">
                  <c:v>16.309999999999999</c:v>
                </c:pt>
                <c:pt idx="15168">
                  <c:v>16.309999999999999</c:v>
                </c:pt>
                <c:pt idx="15169">
                  <c:v>16.309999999999999</c:v>
                </c:pt>
                <c:pt idx="15170">
                  <c:v>16.309999999999999</c:v>
                </c:pt>
                <c:pt idx="15171">
                  <c:v>16.309999999999999</c:v>
                </c:pt>
                <c:pt idx="15172">
                  <c:v>16.309999999999999</c:v>
                </c:pt>
                <c:pt idx="15173">
                  <c:v>16.309999999999999</c:v>
                </c:pt>
                <c:pt idx="15174">
                  <c:v>16.309999999999999</c:v>
                </c:pt>
                <c:pt idx="15175">
                  <c:v>16.309999999999999</c:v>
                </c:pt>
                <c:pt idx="15176">
                  <c:v>16.309999999999999</c:v>
                </c:pt>
                <c:pt idx="15177">
                  <c:v>16.309999999999999</c:v>
                </c:pt>
                <c:pt idx="15178">
                  <c:v>16.309999999999999</c:v>
                </c:pt>
                <c:pt idx="15179">
                  <c:v>16.309999999999999</c:v>
                </c:pt>
                <c:pt idx="15180">
                  <c:v>16.309999999999999</c:v>
                </c:pt>
                <c:pt idx="15181">
                  <c:v>16.309999999999999</c:v>
                </c:pt>
                <c:pt idx="15182">
                  <c:v>16.309999999999999</c:v>
                </c:pt>
                <c:pt idx="15183">
                  <c:v>16.309999999999999</c:v>
                </c:pt>
                <c:pt idx="15184">
                  <c:v>16.309999999999999</c:v>
                </c:pt>
                <c:pt idx="15185">
                  <c:v>16.309999999999999</c:v>
                </c:pt>
                <c:pt idx="15186">
                  <c:v>16.309999999999999</c:v>
                </c:pt>
                <c:pt idx="15187">
                  <c:v>16.309999999999999</c:v>
                </c:pt>
                <c:pt idx="15188">
                  <c:v>16.309999999999999</c:v>
                </c:pt>
                <c:pt idx="15189">
                  <c:v>16.309999999999999</c:v>
                </c:pt>
                <c:pt idx="15190">
                  <c:v>16.309999999999999</c:v>
                </c:pt>
                <c:pt idx="15191">
                  <c:v>16.309999999999999</c:v>
                </c:pt>
                <c:pt idx="15192">
                  <c:v>16.309999999999999</c:v>
                </c:pt>
                <c:pt idx="15193">
                  <c:v>16.309999999999999</c:v>
                </c:pt>
                <c:pt idx="15194">
                  <c:v>16.309999999999999</c:v>
                </c:pt>
                <c:pt idx="15195">
                  <c:v>16.309999999999999</c:v>
                </c:pt>
                <c:pt idx="15196">
                  <c:v>16.309999999999999</c:v>
                </c:pt>
                <c:pt idx="15197">
                  <c:v>16.309999999999999</c:v>
                </c:pt>
                <c:pt idx="15198">
                  <c:v>16.309999999999999</c:v>
                </c:pt>
                <c:pt idx="15199">
                  <c:v>16.309999999999999</c:v>
                </c:pt>
                <c:pt idx="15200">
                  <c:v>16.309999999999999</c:v>
                </c:pt>
                <c:pt idx="15201">
                  <c:v>16.309999999999999</c:v>
                </c:pt>
                <c:pt idx="15202">
                  <c:v>16.309999999999999</c:v>
                </c:pt>
                <c:pt idx="15203">
                  <c:v>16.309999999999999</c:v>
                </c:pt>
                <c:pt idx="15204">
                  <c:v>16.327999999999999</c:v>
                </c:pt>
                <c:pt idx="15205">
                  <c:v>16.350000000000001</c:v>
                </c:pt>
                <c:pt idx="15206">
                  <c:v>16.350000000000001</c:v>
                </c:pt>
                <c:pt idx="15207">
                  <c:v>16.350000000000001</c:v>
                </c:pt>
                <c:pt idx="15208">
                  <c:v>16.350000000000001</c:v>
                </c:pt>
                <c:pt idx="15209">
                  <c:v>16.350000000000001</c:v>
                </c:pt>
                <c:pt idx="15210">
                  <c:v>16.350000000000001</c:v>
                </c:pt>
                <c:pt idx="15211">
                  <c:v>16.350000000000001</c:v>
                </c:pt>
                <c:pt idx="15212">
                  <c:v>16.350000000000001</c:v>
                </c:pt>
                <c:pt idx="15213">
                  <c:v>16.350000000000001</c:v>
                </c:pt>
                <c:pt idx="15214">
                  <c:v>16.350000000000001</c:v>
                </c:pt>
                <c:pt idx="15215">
                  <c:v>16.350000000000001</c:v>
                </c:pt>
                <c:pt idx="15216">
                  <c:v>16.350000000000001</c:v>
                </c:pt>
                <c:pt idx="15217">
                  <c:v>16.350000000000001</c:v>
                </c:pt>
                <c:pt idx="15218">
                  <c:v>16.350000000000001</c:v>
                </c:pt>
                <c:pt idx="15219">
                  <c:v>16.350000000000001</c:v>
                </c:pt>
                <c:pt idx="15220">
                  <c:v>16.350000000000001</c:v>
                </c:pt>
                <c:pt idx="15221">
                  <c:v>16.350000000000001</c:v>
                </c:pt>
                <c:pt idx="15222">
                  <c:v>16.350000000000001</c:v>
                </c:pt>
                <c:pt idx="15223">
                  <c:v>16.350000000000001</c:v>
                </c:pt>
                <c:pt idx="15224">
                  <c:v>16.350000000000001</c:v>
                </c:pt>
                <c:pt idx="15225">
                  <c:v>16.350000000000001</c:v>
                </c:pt>
                <c:pt idx="15226">
                  <c:v>16.350000000000001</c:v>
                </c:pt>
                <c:pt idx="15227">
                  <c:v>16.350000000000001</c:v>
                </c:pt>
                <c:pt idx="15228">
                  <c:v>16.350000000000001</c:v>
                </c:pt>
                <c:pt idx="15229">
                  <c:v>16.350000000000001</c:v>
                </c:pt>
                <c:pt idx="15230">
                  <c:v>16.350000000000001</c:v>
                </c:pt>
                <c:pt idx="15231">
                  <c:v>16.350000000000001</c:v>
                </c:pt>
                <c:pt idx="15232">
                  <c:v>16.350000000000001</c:v>
                </c:pt>
                <c:pt idx="15233">
                  <c:v>16.350000000000001</c:v>
                </c:pt>
                <c:pt idx="15234">
                  <c:v>16.350000000000001</c:v>
                </c:pt>
                <c:pt idx="15235">
                  <c:v>16.350000000000001</c:v>
                </c:pt>
                <c:pt idx="15236">
                  <c:v>16.350000000000001</c:v>
                </c:pt>
                <c:pt idx="15237">
                  <c:v>16.350000000000001</c:v>
                </c:pt>
                <c:pt idx="15238">
                  <c:v>16.350000000000001</c:v>
                </c:pt>
                <c:pt idx="15239">
                  <c:v>16.350000000000001</c:v>
                </c:pt>
                <c:pt idx="15240">
                  <c:v>16.350000000000001</c:v>
                </c:pt>
                <c:pt idx="15241">
                  <c:v>16.350000000000001</c:v>
                </c:pt>
                <c:pt idx="15242">
                  <c:v>16.350000000000001</c:v>
                </c:pt>
                <c:pt idx="15243">
                  <c:v>16.350000000000001</c:v>
                </c:pt>
                <c:pt idx="15244">
                  <c:v>16.391999999999999</c:v>
                </c:pt>
                <c:pt idx="15245">
                  <c:v>16.391999999999999</c:v>
                </c:pt>
                <c:pt idx="15246">
                  <c:v>16.391999999999999</c:v>
                </c:pt>
                <c:pt idx="15247">
                  <c:v>16.391999999999999</c:v>
                </c:pt>
                <c:pt idx="15248">
                  <c:v>16.391999999999999</c:v>
                </c:pt>
                <c:pt idx="15249">
                  <c:v>16.391999999999999</c:v>
                </c:pt>
                <c:pt idx="15250">
                  <c:v>16.391999999999999</c:v>
                </c:pt>
                <c:pt idx="15251">
                  <c:v>16.391999999999999</c:v>
                </c:pt>
                <c:pt idx="15252">
                  <c:v>16.391999999999999</c:v>
                </c:pt>
                <c:pt idx="15253">
                  <c:v>16.391999999999999</c:v>
                </c:pt>
                <c:pt idx="15254">
                  <c:v>16.391999999999999</c:v>
                </c:pt>
                <c:pt idx="15255">
                  <c:v>16.391999999999999</c:v>
                </c:pt>
                <c:pt idx="15256">
                  <c:v>16.391999999999999</c:v>
                </c:pt>
                <c:pt idx="15257">
                  <c:v>16.391999999999999</c:v>
                </c:pt>
                <c:pt idx="15258">
                  <c:v>16.391999999999999</c:v>
                </c:pt>
                <c:pt idx="15259">
                  <c:v>16.391999999999999</c:v>
                </c:pt>
                <c:pt idx="15260">
                  <c:v>16.391999999999999</c:v>
                </c:pt>
                <c:pt idx="15261">
                  <c:v>16.391999999999999</c:v>
                </c:pt>
                <c:pt idx="15262">
                  <c:v>16.391999999999999</c:v>
                </c:pt>
                <c:pt idx="15263">
                  <c:v>16.391999999999999</c:v>
                </c:pt>
                <c:pt idx="15264">
                  <c:v>16.391999999999999</c:v>
                </c:pt>
                <c:pt idx="15265">
                  <c:v>16.391999999999999</c:v>
                </c:pt>
                <c:pt idx="15266">
                  <c:v>16.391999999999999</c:v>
                </c:pt>
                <c:pt idx="15267">
                  <c:v>16.391999999999999</c:v>
                </c:pt>
                <c:pt idx="15268">
                  <c:v>16.391999999999999</c:v>
                </c:pt>
                <c:pt idx="15269">
                  <c:v>16.391999999999999</c:v>
                </c:pt>
                <c:pt idx="15270">
                  <c:v>16.391999999999999</c:v>
                </c:pt>
                <c:pt idx="15271">
                  <c:v>16.391999999999999</c:v>
                </c:pt>
                <c:pt idx="15272">
                  <c:v>16.391999999999999</c:v>
                </c:pt>
                <c:pt idx="15273">
                  <c:v>16.391999999999999</c:v>
                </c:pt>
                <c:pt idx="15274">
                  <c:v>16.391999999999999</c:v>
                </c:pt>
                <c:pt idx="15275">
                  <c:v>16.391999999999999</c:v>
                </c:pt>
                <c:pt idx="15276">
                  <c:v>16.391999999999999</c:v>
                </c:pt>
                <c:pt idx="15277">
                  <c:v>16.391999999999999</c:v>
                </c:pt>
                <c:pt idx="15278">
                  <c:v>16.391999999999999</c:v>
                </c:pt>
                <c:pt idx="15279">
                  <c:v>16.391999999999999</c:v>
                </c:pt>
                <c:pt idx="15280">
                  <c:v>16.391999999999999</c:v>
                </c:pt>
                <c:pt idx="15281">
                  <c:v>16.391999999999999</c:v>
                </c:pt>
                <c:pt idx="15282">
                  <c:v>16.391999999999999</c:v>
                </c:pt>
                <c:pt idx="15283">
                  <c:v>16.391999999999999</c:v>
                </c:pt>
                <c:pt idx="15284">
                  <c:v>16.391999999999999</c:v>
                </c:pt>
                <c:pt idx="15285">
                  <c:v>16.391999999999999</c:v>
                </c:pt>
                <c:pt idx="15286">
                  <c:v>16.434000000000001</c:v>
                </c:pt>
                <c:pt idx="15287">
                  <c:v>16.434000000000001</c:v>
                </c:pt>
                <c:pt idx="15288">
                  <c:v>16.434000000000001</c:v>
                </c:pt>
                <c:pt idx="15289">
                  <c:v>16.434000000000001</c:v>
                </c:pt>
                <c:pt idx="15290">
                  <c:v>16.434000000000001</c:v>
                </c:pt>
                <c:pt idx="15291">
                  <c:v>16.434000000000001</c:v>
                </c:pt>
                <c:pt idx="15292">
                  <c:v>16.434000000000001</c:v>
                </c:pt>
                <c:pt idx="15293">
                  <c:v>16.434000000000001</c:v>
                </c:pt>
                <c:pt idx="15294">
                  <c:v>16.434000000000001</c:v>
                </c:pt>
                <c:pt idx="15295">
                  <c:v>16.434000000000001</c:v>
                </c:pt>
                <c:pt idx="15296">
                  <c:v>16.434000000000001</c:v>
                </c:pt>
                <c:pt idx="15297">
                  <c:v>16.434000000000001</c:v>
                </c:pt>
                <c:pt idx="15298">
                  <c:v>16.434000000000001</c:v>
                </c:pt>
                <c:pt idx="15299">
                  <c:v>16.434000000000001</c:v>
                </c:pt>
                <c:pt idx="15300">
                  <c:v>16.434000000000001</c:v>
                </c:pt>
                <c:pt idx="15301">
                  <c:v>16.434000000000001</c:v>
                </c:pt>
                <c:pt idx="15302">
                  <c:v>16.434000000000001</c:v>
                </c:pt>
                <c:pt idx="15303">
                  <c:v>16.434000000000001</c:v>
                </c:pt>
                <c:pt idx="15304">
                  <c:v>16.434000000000001</c:v>
                </c:pt>
                <c:pt idx="15305">
                  <c:v>16.434000000000001</c:v>
                </c:pt>
                <c:pt idx="15306">
                  <c:v>16.434000000000001</c:v>
                </c:pt>
                <c:pt idx="15307">
                  <c:v>16.434000000000001</c:v>
                </c:pt>
                <c:pt idx="15308">
                  <c:v>16.434000000000001</c:v>
                </c:pt>
                <c:pt idx="15309">
                  <c:v>16.434000000000001</c:v>
                </c:pt>
                <c:pt idx="15310">
                  <c:v>16.434000000000001</c:v>
                </c:pt>
                <c:pt idx="15311">
                  <c:v>16.434000000000001</c:v>
                </c:pt>
                <c:pt idx="15312">
                  <c:v>16.434000000000001</c:v>
                </c:pt>
                <c:pt idx="15313">
                  <c:v>16.434000000000001</c:v>
                </c:pt>
                <c:pt idx="15314">
                  <c:v>16.434000000000001</c:v>
                </c:pt>
                <c:pt idx="15315">
                  <c:v>16.434000000000001</c:v>
                </c:pt>
                <c:pt idx="15316">
                  <c:v>16.434000000000001</c:v>
                </c:pt>
                <c:pt idx="15317">
                  <c:v>16.434000000000001</c:v>
                </c:pt>
                <c:pt idx="15318">
                  <c:v>16.434000000000001</c:v>
                </c:pt>
                <c:pt idx="15319">
                  <c:v>16.434000000000001</c:v>
                </c:pt>
                <c:pt idx="15320">
                  <c:v>16.434000000000001</c:v>
                </c:pt>
                <c:pt idx="15321">
                  <c:v>16.434000000000001</c:v>
                </c:pt>
                <c:pt idx="15322">
                  <c:v>16.434000000000001</c:v>
                </c:pt>
                <c:pt idx="15323">
                  <c:v>16.434000000000001</c:v>
                </c:pt>
                <c:pt idx="15324">
                  <c:v>16.434000000000001</c:v>
                </c:pt>
                <c:pt idx="15325">
                  <c:v>16.434000000000001</c:v>
                </c:pt>
                <c:pt idx="15326">
                  <c:v>16.436</c:v>
                </c:pt>
                <c:pt idx="15327">
                  <c:v>16.475999999999999</c:v>
                </c:pt>
                <c:pt idx="15328">
                  <c:v>16.475999999999999</c:v>
                </c:pt>
                <c:pt idx="15329">
                  <c:v>16.475999999999999</c:v>
                </c:pt>
                <c:pt idx="15330">
                  <c:v>16.475999999999999</c:v>
                </c:pt>
                <c:pt idx="15331">
                  <c:v>16.475999999999999</c:v>
                </c:pt>
                <c:pt idx="15332">
                  <c:v>16.475999999999999</c:v>
                </c:pt>
                <c:pt idx="15333">
                  <c:v>16.475999999999999</c:v>
                </c:pt>
                <c:pt idx="15334">
                  <c:v>16.475999999999999</c:v>
                </c:pt>
                <c:pt idx="15335">
                  <c:v>16.475999999999999</c:v>
                </c:pt>
                <c:pt idx="15336">
                  <c:v>16.475999999999999</c:v>
                </c:pt>
                <c:pt idx="15337">
                  <c:v>16.475999999999999</c:v>
                </c:pt>
                <c:pt idx="15338">
                  <c:v>16.475999999999999</c:v>
                </c:pt>
                <c:pt idx="15339">
                  <c:v>16.475999999999999</c:v>
                </c:pt>
                <c:pt idx="15340">
                  <c:v>16.475999999999999</c:v>
                </c:pt>
                <c:pt idx="15341">
                  <c:v>16.475999999999999</c:v>
                </c:pt>
                <c:pt idx="15342">
                  <c:v>16.475999999999999</c:v>
                </c:pt>
                <c:pt idx="15343">
                  <c:v>16.475999999999999</c:v>
                </c:pt>
                <c:pt idx="15344">
                  <c:v>16.475999999999999</c:v>
                </c:pt>
                <c:pt idx="15345">
                  <c:v>16.475999999999999</c:v>
                </c:pt>
                <c:pt idx="15346">
                  <c:v>16.475999999999999</c:v>
                </c:pt>
                <c:pt idx="15347">
                  <c:v>16.475999999999999</c:v>
                </c:pt>
                <c:pt idx="15348">
                  <c:v>16.475999999999999</c:v>
                </c:pt>
                <c:pt idx="15349">
                  <c:v>16.475999999999999</c:v>
                </c:pt>
                <c:pt idx="15350">
                  <c:v>16.475999999999999</c:v>
                </c:pt>
                <c:pt idx="15351">
                  <c:v>16.475999999999999</c:v>
                </c:pt>
                <c:pt idx="15352">
                  <c:v>16.475999999999999</c:v>
                </c:pt>
                <c:pt idx="15353">
                  <c:v>16.475999999999999</c:v>
                </c:pt>
                <c:pt idx="15354">
                  <c:v>16.475999999999999</c:v>
                </c:pt>
                <c:pt idx="15355">
                  <c:v>16.475999999999999</c:v>
                </c:pt>
                <c:pt idx="15356">
                  <c:v>16.475999999999999</c:v>
                </c:pt>
                <c:pt idx="15357">
                  <c:v>16.475999999999999</c:v>
                </c:pt>
                <c:pt idx="15358">
                  <c:v>16.475999999999999</c:v>
                </c:pt>
                <c:pt idx="15359">
                  <c:v>16.475999999999999</c:v>
                </c:pt>
                <c:pt idx="15360">
                  <c:v>16.475999999999999</c:v>
                </c:pt>
                <c:pt idx="15361">
                  <c:v>16.475999999999999</c:v>
                </c:pt>
                <c:pt idx="15362">
                  <c:v>16.475999999999999</c:v>
                </c:pt>
                <c:pt idx="15363">
                  <c:v>16.475999999999999</c:v>
                </c:pt>
                <c:pt idx="15364">
                  <c:v>16.475999999999999</c:v>
                </c:pt>
                <c:pt idx="15365">
                  <c:v>16.475999999999999</c:v>
                </c:pt>
                <c:pt idx="15366">
                  <c:v>16.475999999999999</c:v>
                </c:pt>
                <c:pt idx="15367">
                  <c:v>16.515999999999998</c:v>
                </c:pt>
                <c:pt idx="15368">
                  <c:v>16.515999999999998</c:v>
                </c:pt>
                <c:pt idx="15369">
                  <c:v>16.515999999999998</c:v>
                </c:pt>
                <c:pt idx="15370">
                  <c:v>16.515999999999998</c:v>
                </c:pt>
                <c:pt idx="15371">
                  <c:v>16.515999999999998</c:v>
                </c:pt>
                <c:pt idx="15372">
                  <c:v>16.515999999999998</c:v>
                </c:pt>
                <c:pt idx="15373">
                  <c:v>16.515999999999998</c:v>
                </c:pt>
                <c:pt idx="15374">
                  <c:v>16.515999999999998</c:v>
                </c:pt>
                <c:pt idx="15375">
                  <c:v>16.515999999999998</c:v>
                </c:pt>
                <c:pt idx="15376">
                  <c:v>16.515999999999998</c:v>
                </c:pt>
                <c:pt idx="15377">
                  <c:v>16.515999999999998</c:v>
                </c:pt>
                <c:pt idx="15378">
                  <c:v>16.515999999999998</c:v>
                </c:pt>
                <c:pt idx="15379">
                  <c:v>16.515999999999998</c:v>
                </c:pt>
                <c:pt idx="15380">
                  <c:v>16.515999999999998</c:v>
                </c:pt>
                <c:pt idx="15381">
                  <c:v>16.515999999999998</c:v>
                </c:pt>
                <c:pt idx="15382">
                  <c:v>16.515999999999998</c:v>
                </c:pt>
                <c:pt idx="15383">
                  <c:v>16.515999999999998</c:v>
                </c:pt>
                <c:pt idx="15384">
                  <c:v>16.515999999999998</c:v>
                </c:pt>
                <c:pt idx="15385">
                  <c:v>16.515999999999998</c:v>
                </c:pt>
                <c:pt idx="15386">
                  <c:v>16.515999999999998</c:v>
                </c:pt>
                <c:pt idx="15387">
                  <c:v>16.515999999999998</c:v>
                </c:pt>
                <c:pt idx="15388">
                  <c:v>16.515999999999998</c:v>
                </c:pt>
                <c:pt idx="15389">
                  <c:v>16.515999999999998</c:v>
                </c:pt>
                <c:pt idx="15390">
                  <c:v>16.515999999999998</c:v>
                </c:pt>
                <c:pt idx="15391">
                  <c:v>16.515999999999998</c:v>
                </c:pt>
                <c:pt idx="15392">
                  <c:v>16.515999999999998</c:v>
                </c:pt>
                <c:pt idx="15393">
                  <c:v>16.515999999999998</c:v>
                </c:pt>
                <c:pt idx="15394">
                  <c:v>16.515999999999998</c:v>
                </c:pt>
                <c:pt idx="15395">
                  <c:v>16.515999999999998</c:v>
                </c:pt>
                <c:pt idx="15396">
                  <c:v>16.515999999999998</c:v>
                </c:pt>
                <c:pt idx="15397">
                  <c:v>16.515999999999998</c:v>
                </c:pt>
                <c:pt idx="15398">
                  <c:v>16.515999999999998</c:v>
                </c:pt>
                <c:pt idx="15399">
                  <c:v>16.515999999999998</c:v>
                </c:pt>
                <c:pt idx="15400">
                  <c:v>16.515999999999998</c:v>
                </c:pt>
                <c:pt idx="15401">
                  <c:v>16.515999999999998</c:v>
                </c:pt>
                <c:pt idx="15402">
                  <c:v>16.515999999999998</c:v>
                </c:pt>
                <c:pt idx="15403">
                  <c:v>16.515999999999998</c:v>
                </c:pt>
                <c:pt idx="15404">
                  <c:v>16.515999999999998</c:v>
                </c:pt>
                <c:pt idx="15405">
                  <c:v>16.532</c:v>
                </c:pt>
                <c:pt idx="15406">
                  <c:v>16.558</c:v>
                </c:pt>
                <c:pt idx="15407">
                  <c:v>16.558</c:v>
                </c:pt>
                <c:pt idx="15408">
                  <c:v>16.558</c:v>
                </c:pt>
                <c:pt idx="15409">
                  <c:v>16.558</c:v>
                </c:pt>
                <c:pt idx="15410">
                  <c:v>16.558</c:v>
                </c:pt>
                <c:pt idx="15411">
                  <c:v>16.558</c:v>
                </c:pt>
                <c:pt idx="15412">
                  <c:v>16.558</c:v>
                </c:pt>
                <c:pt idx="15413">
                  <c:v>16.558</c:v>
                </c:pt>
                <c:pt idx="15414">
                  <c:v>16.558</c:v>
                </c:pt>
                <c:pt idx="15415">
                  <c:v>16.558</c:v>
                </c:pt>
                <c:pt idx="15416">
                  <c:v>16.558</c:v>
                </c:pt>
                <c:pt idx="15417">
                  <c:v>16.558</c:v>
                </c:pt>
                <c:pt idx="15418">
                  <c:v>16.558</c:v>
                </c:pt>
                <c:pt idx="15419">
                  <c:v>16.558</c:v>
                </c:pt>
                <c:pt idx="15420">
                  <c:v>16.558</c:v>
                </c:pt>
                <c:pt idx="15421">
                  <c:v>16.558</c:v>
                </c:pt>
                <c:pt idx="15422">
                  <c:v>16.558</c:v>
                </c:pt>
                <c:pt idx="15423">
                  <c:v>16.558</c:v>
                </c:pt>
                <c:pt idx="15424">
                  <c:v>16.558</c:v>
                </c:pt>
                <c:pt idx="15425">
                  <c:v>16.558</c:v>
                </c:pt>
                <c:pt idx="15426">
                  <c:v>16.558</c:v>
                </c:pt>
                <c:pt idx="15427">
                  <c:v>16.558</c:v>
                </c:pt>
                <c:pt idx="15428">
                  <c:v>16.558</c:v>
                </c:pt>
                <c:pt idx="15429">
                  <c:v>16.558</c:v>
                </c:pt>
                <c:pt idx="15430">
                  <c:v>16.558</c:v>
                </c:pt>
                <c:pt idx="15431">
                  <c:v>16.558</c:v>
                </c:pt>
                <c:pt idx="15432">
                  <c:v>16.558</c:v>
                </c:pt>
                <c:pt idx="15433">
                  <c:v>16.558</c:v>
                </c:pt>
                <c:pt idx="15434">
                  <c:v>16.558</c:v>
                </c:pt>
                <c:pt idx="15435">
                  <c:v>16.558</c:v>
                </c:pt>
                <c:pt idx="15436">
                  <c:v>16.558</c:v>
                </c:pt>
                <c:pt idx="15437">
                  <c:v>16.558</c:v>
                </c:pt>
                <c:pt idx="15438">
                  <c:v>16.558</c:v>
                </c:pt>
                <c:pt idx="15439">
                  <c:v>16.558</c:v>
                </c:pt>
                <c:pt idx="15440">
                  <c:v>16.558</c:v>
                </c:pt>
                <c:pt idx="15441">
                  <c:v>16.558</c:v>
                </c:pt>
                <c:pt idx="15442">
                  <c:v>16.558</c:v>
                </c:pt>
                <c:pt idx="15443">
                  <c:v>16.558</c:v>
                </c:pt>
                <c:pt idx="15444">
                  <c:v>16.558</c:v>
                </c:pt>
                <c:pt idx="15445">
                  <c:v>16.558</c:v>
                </c:pt>
                <c:pt idx="15446">
                  <c:v>16.558</c:v>
                </c:pt>
                <c:pt idx="15447">
                  <c:v>16.600000000000001</c:v>
                </c:pt>
                <c:pt idx="15448">
                  <c:v>16.600000000000001</c:v>
                </c:pt>
                <c:pt idx="15449">
                  <c:v>16.600000000000001</c:v>
                </c:pt>
                <c:pt idx="15450">
                  <c:v>16.600000000000001</c:v>
                </c:pt>
                <c:pt idx="15451">
                  <c:v>16.600000000000001</c:v>
                </c:pt>
                <c:pt idx="15452">
                  <c:v>16.600000000000001</c:v>
                </c:pt>
                <c:pt idx="15453">
                  <c:v>16.600000000000001</c:v>
                </c:pt>
                <c:pt idx="15454">
                  <c:v>16.600000000000001</c:v>
                </c:pt>
                <c:pt idx="15455">
                  <c:v>16.600000000000001</c:v>
                </c:pt>
                <c:pt idx="15456">
                  <c:v>16.600000000000001</c:v>
                </c:pt>
                <c:pt idx="15457">
                  <c:v>16.600000000000001</c:v>
                </c:pt>
                <c:pt idx="15458">
                  <c:v>16.600000000000001</c:v>
                </c:pt>
                <c:pt idx="15459">
                  <c:v>16.600000000000001</c:v>
                </c:pt>
                <c:pt idx="15460">
                  <c:v>16.600000000000001</c:v>
                </c:pt>
                <c:pt idx="15461">
                  <c:v>16.600000000000001</c:v>
                </c:pt>
                <c:pt idx="15462">
                  <c:v>16.600000000000001</c:v>
                </c:pt>
                <c:pt idx="15463">
                  <c:v>16.600000000000001</c:v>
                </c:pt>
                <c:pt idx="15464">
                  <c:v>16.600000000000001</c:v>
                </c:pt>
                <c:pt idx="15465">
                  <c:v>16.600000000000001</c:v>
                </c:pt>
                <c:pt idx="15466">
                  <c:v>16.600000000000001</c:v>
                </c:pt>
                <c:pt idx="15467">
                  <c:v>16.600000000000001</c:v>
                </c:pt>
                <c:pt idx="15468">
                  <c:v>16.600000000000001</c:v>
                </c:pt>
                <c:pt idx="15469">
                  <c:v>16.600000000000001</c:v>
                </c:pt>
                <c:pt idx="15470">
                  <c:v>16.600000000000001</c:v>
                </c:pt>
                <c:pt idx="15471">
                  <c:v>16.600000000000001</c:v>
                </c:pt>
                <c:pt idx="15472">
                  <c:v>16.600000000000001</c:v>
                </c:pt>
                <c:pt idx="15473">
                  <c:v>16.600000000000001</c:v>
                </c:pt>
                <c:pt idx="15474">
                  <c:v>16.600000000000001</c:v>
                </c:pt>
                <c:pt idx="15475">
                  <c:v>16.600000000000001</c:v>
                </c:pt>
                <c:pt idx="15476">
                  <c:v>16.600000000000001</c:v>
                </c:pt>
                <c:pt idx="15477">
                  <c:v>16.600000000000001</c:v>
                </c:pt>
                <c:pt idx="15478">
                  <c:v>16.600000000000001</c:v>
                </c:pt>
                <c:pt idx="15479">
                  <c:v>16.600000000000001</c:v>
                </c:pt>
                <c:pt idx="15480">
                  <c:v>16.600000000000001</c:v>
                </c:pt>
                <c:pt idx="15481">
                  <c:v>16.600000000000001</c:v>
                </c:pt>
                <c:pt idx="15482">
                  <c:v>16.600000000000001</c:v>
                </c:pt>
                <c:pt idx="15483">
                  <c:v>16.600000000000001</c:v>
                </c:pt>
                <c:pt idx="15484">
                  <c:v>16.600000000000001</c:v>
                </c:pt>
                <c:pt idx="15485">
                  <c:v>16.600000000000001</c:v>
                </c:pt>
                <c:pt idx="15486">
                  <c:v>16.600000000000001</c:v>
                </c:pt>
                <c:pt idx="15487">
                  <c:v>16.602</c:v>
                </c:pt>
                <c:pt idx="15488">
                  <c:v>16.64</c:v>
                </c:pt>
                <c:pt idx="15489">
                  <c:v>16.64</c:v>
                </c:pt>
                <c:pt idx="15490">
                  <c:v>16.64</c:v>
                </c:pt>
                <c:pt idx="15491">
                  <c:v>16.64</c:v>
                </c:pt>
                <c:pt idx="15492">
                  <c:v>16.64</c:v>
                </c:pt>
                <c:pt idx="15493">
                  <c:v>16.64</c:v>
                </c:pt>
                <c:pt idx="15494">
                  <c:v>16.64</c:v>
                </c:pt>
                <c:pt idx="15495">
                  <c:v>16.64</c:v>
                </c:pt>
                <c:pt idx="15496">
                  <c:v>16.64</c:v>
                </c:pt>
                <c:pt idx="15497">
                  <c:v>16.64</c:v>
                </c:pt>
                <c:pt idx="15498">
                  <c:v>16.64</c:v>
                </c:pt>
                <c:pt idx="15499">
                  <c:v>16.64</c:v>
                </c:pt>
                <c:pt idx="15500">
                  <c:v>16.64</c:v>
                </c:pt>
                <c:pt idx="15501">
                  <c:v>16.64</c:v>
                </c:pt>
                <c:pt idx="15502">
                  <c:v>16.64</c:v>
                </c:pt>
                <c:pt idx="15503">
                  <c:v>16.64</c:v>
                </c:pt>
                <c:pt idx="15504">
                  <c:v>16.64</c:v>
                </c:pt>
                <c:pt idx="15505">
                  <c:v>16.64</c:v>
                </c:pt>
                <c:pt idx="15506">
                  <c:v>16.64</c:v>
                </c:pt>
                <c:pt idx="15507">
                  <c:v>16.64</c:v>
                </c:pt>
                <c:pt idx="15508">
                  <c:v>16.64</c:v>
                </c:pt>
                <c:pt idx="15509">
                  <c:v>16.64</c:v>
                </c:pt>
                <c:pt idx="15510">
                  <c:v>16.64</c:v>
                </c:pt>
                <c:pt idx="15511">
                  <c:v>16.64</c:v>
                </c:pt>
                <c:pt idx="15512">
                  <c:v>16.64</c:v>
                </c:pt>
                <c:pt idx="15513">
                  <c:v>16.64</c:v>
                </c:pt>
                <c:pt idx="15514">
                  <c:v>16.64</c:v>
                </c:pt>
                <c:pt idx="15515">
                  <c:v>16.64</c:v>
                </c:pt>
                <c:pt idx="15516">
                  <c:v>16.64</c:v>
                </c:pt>
                <c:pt idx="15517">
                  <c:v>16.64</c:v>
                </c:pt>
                <c:pt idx="15518">
                  <c:v>16.64</c:v>
                </c:pt>
                <c:pt idx="15519">
                  <c:v>16.64</c:v>
                </c:pt>
                <c:pt idx="15520">
                  <c:v>16.64</c:v>
                </c:pt>
                <c:pt idx="15521">
                  <c:v>16.64</c:v>
                </c:pt>
                <c:pt idx="15522">
                  <c:v>16.64</c:v>
                </c:pt>
                <c:pt idx="15523">
                  <c:v>16.64</c:v>
                </c:pt>
                <c:pt idx="15524">
                  <c:v>16.64</c:v>
                </c:pt>
                <c:pt idx="15525">
                  <c:v>16.64</c:v>
                </c:pt>
                <c:pt idx="15526">
                  <c:v>16.672000000000001</c:v>
                </c:pt>
                <c:pt idx="15527">
                  <c:v>16.68</c:v>
                </c:pt>
                <c:pt idx="15528">
                  <c:v>16.68</c:v>
                </c:pt>
                <c:pt idx="15529">
                  <c:v>16.68</c:v>
                </c:pt>
                <c:pt idx="15530">
                  <c:v>16.68</c:v>
                </c:pt>
                <c:pt idx="15531">
                  <c:v>16.68</c:v>
                </c:pt>
                <c:pt idx="15532">
                  <c:v>16.68</c:v>
                </c:pt>
                <c:pt idx="15533">
                  <c:v>16.68</c:v>
                </c:pt>
                <c:pt idx="15534">
                  <c:v>16.68</c:v>
                </c:pt>
                <c:pt idx="15535">
                  <c:v>16.68</c:v>
                </c:pt>
                <c:pt idx="15536">
                  <c:v>16.68</c:v>
                </c:pt>
                <c:pt idx="15537">
                  <c:v>16.68</c:v>
                </c:pt>
                <c:pt idx="15538">
                  <c:v>16.68</c:v>
                </c:pt>
                <c:pt idx="15539">
                  <c:v>16.68</c:v>
                </c:pt>
                <c:pt idx="15540">
                  <c:v>16.68</c:v>
                </c:pt>
                <c:pt idx="15541">
                  <c:v>16.68</c:v>
                </c:pt>
                <c:pt idx="15542">
                  <c:v>16.68</c:v>
                </c:pt>
                <c:pt idx="15543">
                  <c:v>16.68</c:v>
                </c:pt>
                <c:pt idx="15544">
                  <c:v>16.68</c:v>
                </c:pt>
                <c:pt idx="15545">
                  <c:v>16.68</c:v>
                </c:pt>
                <c:pt idx="15546">
                  <c:v>16.68</c:v>
                </c:pt>
                <c:pt idx="15547">
                  <c:v>16.68</c:v>
                </c:pt>
                <c:pt idx="15548">
                  <c:v>16.68</c:v>
                </c:pt>
                <c:pt idx="15549">
                  <c:v>16.68</c:v>
                </c:pt>
                <c:pt idx="15550">
                  <c:v>16.68</c:v>
                </c:pt>
                <c:pt idx="15551">
                  <c:v>16.68</c:v>
                </c:pt>
                <c:pt idx="15552">
                  <c:v>16.68</c:v>
                </c:pt>
                <c:pt idx="15553">
                  <c:v>16.68</c:v>
                </c:pt>
                <c:pt idx="15554">
                  <c:v>16.68</c:v>
                </c:pt>
                <c:pt idx="15555">
                  <c:v>16.68</c:v>
                </c:pt>
                <c:pt idx="15556">
                  <c:v>16.68</c:v>
                </c:pt>
                <c:pt idx="15557">
                  <c:v>16.68</c:v>
                </c:pt>
                <c:pt idx="15558">
                  <c:v>16.68</c:v>
                </c:pt>
                <c:pt idx="15559">
                  <c:v>16.68</c:v>
                </c:pt>
                <c:pt idx="15560">
                  <c:v>16.68</c:v>
                </c:pt>
                <c:pt idx="15561">
                  <c:v>16.68</c:v>
                </c:pt>
                <c:pt idx="15562">
                  <c:v>16.68</c:v>
                </c:pt>
                <c:pt idx="15563">
                  <c:v>16.68</c:v>
                </c:pt>
                <c:pt idx="15564">
                  <c:v>16.68</c:v>
                </c:pt>
                <c:pt idx="15565">
                  <c:v>16.7</c:v>
                </c:pt>
                <c:pt idx="15566">
                  <c:v>16.722000000000001</c:v>
                </c:pt>
                <c:pt idx="15567">
                  <c:v>16.722000000000001</c:v>
                </c:pt>
                <c:pt idx="15568">
                  <c:v>16.722000000000001</c:v>
                </c:pt>
                <c:pt idx="15569">
                  <c:v>16.722000000000001</c:v>
                </c:pt>
                <c:pt idx="15570">
                  <c:v>16.722000000000001</c:v>
                </c:pt>
                <c:pt idx="15571">
                  <c:v>16.722000000000001</c:v>
                </c:pt>
                <c:pt idx="15572">
                  <c:v>16.722000000000001</c:v>
                </c:pt>
                <c:pt idx="15573">
                  <c:v>16.722000000000001</c:v>
                </c:pt>
                <c:pt idx="15574">
                  <c:v>16.722000000000001</c:v>
                </c:pt>
                <c:pt idx="15575">
                  <c:v>16.722000000000001</c:v>
                </c:pt>
                <c:pt idx="15576">
                  <c:v>16.722000000000001</c:v>
                </c:pt>
                <c:pt idx="15577">
                  <c:v>16.722000000000001</c:v>
                </c:pt>
                <c:pt idx="15578">
                  <c:v>16.722000000000001</c:v>
                </c:pt>
                <c:pt idx="15579">
                  <c:v>16.722000000000001</c:v>
                </c:pt>
                <c:pt idx="15580">
                  <c:v>16.722000000000001</c:v>
                </c:pt>
                <c:pt idx="15581">
                  <c:v>16.722000000000001</c:v>
                </c:pt>
                <c:pt idx="15582">
                  <c:v>16.722000000000001</c:v>
                </c:pt>
                <c:pt idx="15583">
                  <c:v>16.722000000000001</c:v>
                </c:pt>
                <c:pt idx="15584">
                  <c:v>16.722000000000001</c:v>
                </c:pt>
                <c:pt idx="15585">
                  <c:v>16.722000000000001</c:v>
                </c:pt>
                <c:pt idx="15586">
                  <c:v>16.722000000000001</c:v>
                </c:pt>
                <c:pt idx="15587">
                  <c:v>16.722000000000001</c:v>
                </c:pt>
                <c:pt idx="15588">
                  <c:v>16.722000000000001</c:v>
                </c:pt>
                <c:pt idx="15589">
                  <c:v>16.722000000000001</c:v>
                </c:pt>
                <c:pt idx="15590">
                  <c:v>16.722000000000001</c:v>
                </c:pt>
                <c:pt idx="15591">
                  <c:v>16.722000000000001</c:v>
                </c:pt>
                <c:pt idx="15592">
                  <c:v>16.722000000000001</c:v>
                </c:pt>
                <c:pt idx="15593">
                  <c:v>16.722000000000001</c:v>
                </c:pt>
                <c:pt idx="15594">
                  <c:v>16.722000000000001</c:v>
                </c:pt>
                <c:pt idx="15595">
                  <c:v>16.722000000000001</c:v>
                </c:pt>
                <c:pt idx="15596">
                  <c:v>16.722000000000001</c:v>
                </c:pt>
                <c:pt idx="15597">
                  <c:v>16.722000000000001</c:v>
                </c:pt>
                <c:pt idx="15598">
                  <c:v>16.722000000000001</c:v>
                </c:pt>
                <c:pt idx="15599">
                  <c:v>16.722000000000001</c:v>
                </c:pt>
                <c:pt idx="15600">
                  <c:v>16.722000000000001</c:v>
                </c:pt>
                <c:pt idx="15601">
                  <c:v>16.722000000000001</c:v>
                </c:pt>
                <c:pt idx="15602">
                  <c:v>16.722000000000001</c:v>
                </c:pt>
                <c:pt idx="15603">
                  <c:v>16.722000000000001</c:v>
                </c:pt>
                <c:pt idx="15604">
                  <c:v>16.722000000000001</c:v>
                </c:pt>
                <c:pt idx="15605">
                  <c:v>16.722000000000001</c:v>
                </c:pt>
                <c:pt idx="15606">
                  <c:v>16.763999999999999</c:v>
                </c:pt>
                <c:pt idx="15607">
                  <c:v>16.763999999999999</c:v>
                </c:pt>
                <c:pt idx="15608">
                  <c:v>16.763999999999999</c:v>
                </c:pt>
                <c:pt idx="15609">
                  <c:v>16.763999999999999</c:v>
                </c:pt>
                <c:pt idx="15610">
                  <c:v>16.763999999999999</c:v>
                </c:pt>
                <c:pt idx="15611">
                  <c:v>16.763999999999999</c:v>
                </c:pt>
                <c:pt idx="15612">
                  <c:v>16.763999999999999</c:v>
                </c:pt>
                <c:pt idx="15613">
                  <c:v>16.763999999999999</c:v>
                </c:pt>
                <c:pt idx="15614">
                  <c:v>16.763999999999999</c:v>
                </c:pt>
                <c:pt idx="15615">
                  <c:v>16.763999999999999</c:v>
                </c:pt>
                <c:pt idx="15616">
                  <c:v>16.763999999999999</c:v>
                </c:pt>
                <c:pt idx="15617">
                  <c:v>16.763999999999999</c:v>
                </c:pt>
                <c:pt idx="15618">
                  <c:v>16.763999999999999</c:v>
                </c:pt>
                <c:pt idx="15619">
                  <c:v>16.763999999999999</c:v>
                </c:pt>
                <c:pt idx="15620">
                  <c:v>16.763999999999999</c:v>
                </c:pt>
                <c:pt idx="15621">
                  <c:v>16.763999999999999</c:v>
                </c:pt>
                <c:pt idx="15622">
                  <c:v>16.763999999999999</c:v>
                </c:pt>
                <c:pt idx="15623">
                  <c:v>16.763999999999999</c:v>
                </c:pt>
                <c:pt idx="15624">
                  <c:v>16.763999999999999</c:v>
                </c:pt>
                <c:pt idx="15625">
                  <c:v>16.763999999999999</c:v>
                </c:pt>
                <c:pt idx="15626">
                  <c:v>16.763999999999999</c:v>
                </c:pt>
                <c:pt idx="15627">
                  <c:v>16.763999999999999</c:v>
                </c:pt>
                <c:pt idx="15628">
                  <c:v>16.763999999999999</c:v>
                </c:pt>
                <c:pt idx="15629">
                  <c:v>16.763999999999999</c:v>
                </c:pt>
                <c:pt idx="15630">
                  <c:v>16.763999999999999</c:v>
                </c:pt>
                <c:pt idx="15631">
                  <c:v>16.763999999999999</c:v>
                </c:pt>
                <c:pt idx="15632">
                  <c:v>16.763999999999999</c:v>
                </c:pt>
                <c:pt idx="15633">
                  <c:v>16.763999999999999</c:v>
                </c:pt>
                <c:pt idx="15634">
                  <c:v>16.763999999999999</c:v>
                </c:pt>
                <c:pt idx="15635">
                  <c:v>16.763999999999999</c:v>
                </c:pt>
                <c:pt idx="15636">
                  <c:v>16.763999999999999</c:v>
                </c:pt>
                <c:pt idx="15637">
                  <c:v>16.763999999999999</c:v>
                </c:pt>
                <c:pt idx="15638">
                  <c:v>16.763999999999999</c:v>
                </c:pt>
                <c:pt idx="15639">
                  <c:v>16.763999999999999</c:v>
                </c:pt>
                <c:pt idx="15640">
                  <c:v>16.763999999999999</c:v>
                </c:pt>
                <c:pt idx="15641">
                  <c:v>16.763999999999999</c:v>
                </c:pt>
                <c:pt idx="15642">
                  <c:v>16.763999999999999</c:v>
                </c:pt>
                <c:pt idx="15643">
                  <c:v>16.763999999999999</c:v>
                </c:pt>
                <c:pt idx="15644">
                  <c:v>16.763999999999999</c:v>
                </c:pt>
                <c:pt idx="15645">
                  <c:v>16.763999999999999</c:v>
                </c:pt>
                <c:pt idx="15646">
                  <c:v>16.763999999999999</c:v>
                </c:pt>
                <c:pt idx="15647">
                  <c:v>16.806000000000001</c:v>
                </c:pt>
                <c:pt idx="15648">
                  <c:v>16.806000000000001</c:v>
                </c:pt>
                <c:pt idx="15649">
                  <c:v>16.806000000000001</c:v>
                </c:pt>
                <c:pt idx="15650">
                  <c:v>16.806000000000001</c:v>
                </c:pt>
                <c:pt idx="15651">
                  <c:v>16.806000000000001</c:v>
                </c:pt>
                <c:pt idx="15652">
                  <c:v>16.806000000000001</c:v>
                </c:pt>
                <c:pt idx="15653">
                  <c:v>16.806000000000001</c:v>
                </c:pt>
                <c:pt idx="15654">
                  <c:v>16.806000000000001</c:v>
                </c:pt>
                <c:pt idx="15655">
                  <c:v>16.806000000000001</c:v>
                </c:pt>
                <c:pt idx="15656">
                  <c:v>16.806000000000001</c:v>
                </c:pt>
                <c:pt idx="15657">
                  <c:v>16.806000000000001</c:v>
                </c:pt>
                <c:pt idx="15658">
                  <c:v>16.806000000000001</c:v>
                </c:pt>
                <c:pt idx="15659">
                  <c:v>16.806000000000001</c:v>
                </c:pt>
                <c:pt idx="15660">
                  <c:v>16.806000000000001</c:v>
                </c:pt>
                <c:pt idx="15661">
                  <c:v>16.806000000000001</c:v>
                </c:pt>
                <c:pt idx="15662">
                  <c:v>16.806000000000001</c:v>
                </c:pt>
                <c:pt idx="15663">
                  <c:v>16.806000000000001</c:v>
                </c:pt>
                <c:pt idx="15664">
                  <c:v>16.806000000000001</c:v>
                </c:pt>
                <c:pt idx="15665">
                  <c:v>16.806000000000001</c:v>
                </c:pt>
                <c:pt idx="15666">
                  <c:v>16.806000000000001</c:v>
                </c:pt>
                <c:pt idx="15667">
                  <c:v>16.806000000000001</c:v>
                </c:pt>
                <c:pt idx="15668">
                  <c:v>16.806000000000001</c:v>
                </c:pt>
                <c:pt idx="15669">
                  <c:v>16.806000000000001</c:v>
                </c:pt>
                <c:pt idx="15670">
                  <c:v>16.806000000000001</c:v>
                </c:pt>
                <c:pt idx="15671">
                  <c:v>16.806000000000001</c:v>
                </c:pt>
                <c:pt idx="15672">
                  <c:v>16.806000000000001</c:v>
                </c:pt>
                <c:pt idx="15673">
                  <c:v>16.806000000000001</c:v>
                </c:pt>
                <c:pt idx="15674">
                  <c:v>16.806000000000001</c:v>
                </c:pt>
                <c:pt idx="15675">
                  <c:v>16.806000000000001</c:v>
                </c:pt>
                <c:pt idx="15676">
                  <c:v>16.806000000000001</c:v>
                </c:pt>
                <c:pt idx="15677">
                  <c:v>16.806000000000001</c:v>
                </c:pt>
                <c:pt idx="15678">
                  <c:v>16.806000000000001</c:v>
                </c:pt>
                <c:pt idx="15679">
                  <c:v>16.806000000000001</c:v>
                </c:pt>
                <c:pt idx="15680">
                  <c:v>16.806000000000001</c:v>
                </c:pt>
                <c:pt idx="15681">
                  <c:v>16.806000000000001</c:v>
                </c:pt>
                <c:pt idx="15682">
                  <c:v>16.806000000000001</c:v>
                </c:pt>
                <c:pt idx="15683">
                  <c:v>16.806000000000001</c:v>
                </c:pt>
                <c:pt idx="15684">
                  <c:v>16.806000000000001</c:v>
                </c:pt>
                <c:pt idx="15685">
                  <c:v>16.806000000000001</c:v>
                </c:pt>
                <c:pt idx="15686">
                  <c:v>16.806000000000001</c:v>
                </c:pt>
                <c:pt idx="15687">
                  <c:v>16.806000000000001</c:v>
                </c:pt>
                <c:pt idx="15688">
                  <c:v>16.846</c:v>
                </c:pt>
                <c:pt idx="15689">
                  <c:v>16.846</c:v>
                </c:pt>
                <c:pt idx="15690">
                  <c:v>16.846</c:v>
                </c:pt>
                <c:pt idx="15691">
                  <c:v>16.846</c:v>
                </c:pt>
                <c:pt idx="15692">
                  <c:v>16.846</c:v>
                </c:pt>
                <c:pt idx="15693">
                  <c:v>16.846</c:v>
                </c:pt>
                <c:pt idx="15694">
                  <c:v>16.846</c:v>
                </c:pt>
                <c:pt idx="15695">
                  <c:v>16.846</c:v>
                </c:pt>
                <c:pt idx="15696">
                  <c:v>16.846</c:v>
                </c:pt>
                <c:pt idx="15697">
                  <c:v>16.846</c:v>
                </c:pt>
                <c:pt idx="15698">
                  <c:v>16.846</c:v>
                </c:pt>
                <c:pt idx="15699">
                  <c:v>16.846</c:v>
                </c:pt>
                <c:pt idx="15700">
                  <c:v>16.846</c:v>
                </c:pt>
                <c:pt idx="15701">
                  <c:v>16.846</c:v>
                </c:pt>
                <c:pt idx="15702">
                  <c:v>16.846</c:v>
                </c:pt>
                <c:pt idx="15703">
                  <c:v>16.846</c:v>
                </c:pt>
                <c:pt idx="15704">
                  <c:v>16.846</c:v>
                </c:pt>
                <c:pt idx="15705">
                  <c:v>16.846</c:v>
                </c:pt>
                <c:pt idx="15706">
                  <c:v>16.846</c:v>
                </c:pt>
                <c:pt idx="15707">
                  <c:v>16.846</c:v>
                </c:pt>
                <c:pt idx="15708">
                  <c:v>16.846</c:v>
                </c:pt>
                <c:pt idx="15709">
                  <c:v>16.846</c:v>
                </c:pt>
                <c:pt idx="15710">
                  <c:v>16.846</c:v>
                </c:pt>
                <c:pt idx="15711">
                  <c:v>16.846</c:v>
                </c:pt>
                <c:pt idx="15712">
                  <c:v>16.846</c:v>
                </c:pt>
                <c:pt idx="15713">
                  <c:v>16.846</c:v>
                </c:pt>
                <c:pt idx="15714">
                  <c:v>16.846</c:v>
                </c:pt>
                <c:pt idx="15715">
                  <c:v>16.846</c:v>
                </c:pt>
                <c:pt idx="15716">
                  <c:v>16.846</c:v>
                </c:pt>
                <c:pt idx="15717">
                  <c:v>16.846</c:v>
                </c:pt>
                <c:pt idx="15718">
                  <c:v>16.846</c:v>
                </c:pt>
                <c:pt idx="15719">
                  <c:v>16.846</c:v>
                </c:pt>
                <c:pt idx="15720">
                  <c:v>16.846</c:v>
                </c:pt>
                <c:pt idx="15721">
                  <c:v>16.846</c:v>
                </c:pt>
                <c:pt idx="15722">
                  <c:v>16.846</c:v>
                </c:pt>
                <c:pt idx="15723">
                  <c:v>16.846</c:v>
                </c:pt>
                <c:pt idx="15724">
                  <c:v>16.846</c:v>
                </c:pt>
                <c:pt idx="15725">
                  <c:v>16.846</c:v>
                </c:pt>
                <c:pt idx="15726">
                  <c:v>16.856000000000002</c:v>
                </c:pt>
                <c:pt idx="15727">
                  <c:v>16.88</c:v>
                </c:pt>
                <c:pt idx="15728">
                  <c:v>16.88</c:v>
                </c:pt>
                <c:pt idx="15729">
                  <c:v>16.88</c:v>
                </c:pt>
                <c:pt idx="15730">
                  <c:v>16.88</c:v>
                </c:pt>
                <c:pt idx="15731">
                  <c:v>16.88</c:v>
                </c:pt>
                <c:pt idx="15732">
                  <c:v>16.88</c:v>
                </c:pt>
                <c:pt idx="15733">
                  <c:v>16.88</c:v>
                </c:pt>
                <c:pt idx="15734">
                  <c:v>16.88</c:v>
                </c:pt>
                <c:pt idx="15735">
                  <c:v>16.88</c:v>
                </c:pt>
                <c:pt idx="15736">
                  <c:v>16.88</c:v>
                </c:pt>
                <c:pt idx="15737">
                  <c:v>16.88</c:v>
                </c:pt>
                <c:pt idx="15738">
                  <c:v>16.88</c:v>
                </c:pt>
                <c:pt idx="15739">
                  <c:v>16.88</c:v>
                </c:pt>
                <c:pt idx="15740">
                  <c:v>16.88</c:v>
                </c:pt>
                <c:pt idx="15741">
                  <c:v>16.88</c:v>
                </c:pt>
                <c:pt idx="15742">
                  <c:v>16.88</c:v>
                </c:pt>
                <c:pt idx="15743">
                  <c:v>16.88</c:v>
                </c:pt>
                <c:pt idx="15744">
                  <c:v>16.88</c:v>
                </c:pt>
                <c:pt idx="15745">
                  <c:v>16.88</c:v>
                </c:pt>
                <c:pt idx="15746">
                  <c:v>16.88</c:v>
                </c:pt>
                <c:pt idx="15747">
                  <c:v>16.88</c:v>
                </c:pt>
                <c:pt idx="15748">
                  <c:v>16.88</c:v>
                </c:pt>
                <c:pt idx="15749">
                  <c:v>16.88</c:v>
                </c:pt>
                <c:pt idx="15750">
                  <c:v>16.88</c:v>
                </c:pt>
                <c:pt idx="15751">
                  <c:v>16.88</c:v>
                </c:pt>
                <c:pt idx="15752">
                  <c:v>16.88</c:v>
                </c:pt>
                <c:pt idx="15753">
                  <c:v>16.88</c:v>
                </c:pt>
                <c:pt idx="15754">
                  <c:v>16.88</c:v>
                </c:pt>
                <c:pt idx="15755">
                  <c:v>16.88</c:v>
                </c:pt>
                <c:pt idx="15756">
                  <c:v>16.88</c:v>
                </c:pt>
                <c:pt idx="15757">
                  <c:v>16.88</c:v>
                </c:pt>
                <c:pt idx="15758">
                  <c:v>16.88</c:v>
                </c:pt>
                <c:pt idx="15759">
                  <c:v>16.88</c:v>
                </c:pt>
                <c:pt idx="15760">
                  <c:v>16.920000000000002</c:v>
                </c:pt>
                <c:pt idx="15761">
                  <c:v>16.920000000000002</c:v>
                </c:pt>
                <c:pt idx="15762">
                  <c:v>16.920000000000002</c:v>
                </c:pt>
                <c:pt idx="15763">
                  <c:v>16.920000000000002</c:v>
                </c:pt>
                <c:pt idx="15764">
                  <c:v>16.920000000000002</c:v>
                </c:pt>
                <c:pt idx="15765">
                  <c:v>16.920000000000002</c:v>
                </c:pt>
                <c:pt idx="15766">
                  <c:v>16.920000000000002</c:v>
                </c:pt>
                <c:pt idx="15767">
                  <c:v>16.920000000000002</c:v>
                </c:pt>
                <c:pt idx="15768">
                  <c:v>16.920000000000002</c:v>
                </c:pt>
                <c:pt idx="15769">
                  <c:v>16.920000000000002</c:v>
                </c:pt>
                <c:pt idx="15770">
                  <c:v>16.920000000000002</c:v>
                </c:pt>
                <c:pt idx="15771">
                  <c:v>16.920000000000002</c:v>
                </c:pt>
                <c:pt idx="15772">
                  <c:v>16.920000000000002</c:v>
                </c:pt>
                <c:pt idx="15773">
                  <c:v>16.920000000000002</c:v>
                </c:pt>
                <c:pt idx="15774">
                  <c:v>16.920000000000002</c:v>
                </c:pt>
                <c:pt idx="15775">
                  <c:v>16.920000000000002</c:v>
                </c:pt>
                <c:pt idx="15776">
                  <c:v>16.920000000000002</c:v>
                </c:pt>
                <c:pt idx="15777">
                  <c:v>16.920000000000002</c:v>
                </c:pt>
                <c:pt idx="15778">
                  <c:v>16.920000000000002</c:v>
                </c:pt>
                <c:pt idx="15779">
                  <c:v>16.920000000000002</c:v>
                </c:pt>
                <c:pt idx="15780">
                  <c:v>16.920000000000002</c:v>
                </c:pt>
                <c:pt idx="15781">
                  <c:v>16.920000000000002</c:v>
                </c:pt>
                <c:pt idx="15782">
                  <c:v>16.920000000000002</c:v>
                </c:pt>
                <c:pt idx="15783">
                  <c:v>16.920000000000002</c:v>
                </c:pt>
                <c:pt idx="15784">
                  <c:v>16.920000000000002</c:v>
                </c:pt>
                <c:pt idx="15785">
                  <c:v>16.920000000000002</c:v>
                </c:pt>
                <c:pt idx="15786">
                  <c:v>16.920000000000002</c:v>
                </c:pt>
                <c:pt idx="15787">
                  <c:v>16.920000000000002</c:v>
                </c:pt>
                <c:pt idx="15788">
                  <c:v>16.920000000000002</c:v>
                </c:pt>
                <c:pt idx="15789">
                  <c:v>16.920000000000002</c:v>
                </c:pt>
                <c:pt idx="15790">
                  <c:v>16.920000000000002</c:v>
                </c:pt>
                <c:pt idx="15791">
                  <c:v>16.920000000000002</c:v>
                </c:pt>
                <c:pt idx="15792">
                  <c:v>16.920000000000002</c:v>
                </c:pt>
                <c:pt idx="15793">
                  <c:v>16.920000000000002</c:v>
                </c:pt>
                <c:pt idx="15794">
                  <c:v>16.920000000000002</c:v>
                </c:pt>
                <c:pt idx="15795">
                  <c:v>16.920000000000002</c:v>
                </c:pt>
                <c:pt idx="15796">
                  <c:v>16.920000000000002</c:v>
                </c:pt>
                <c:pt idx="15797">
                  <c:v>16.920000000000002</c:v>
                </c:pt>
                <c:pt idx="15798">
                  <c:v>16.920000000000002</c:v>
                </c:pt>
                <c:pt idx="15799">
                  <c:v>16.96</c:v>
                </c:pt>
                <c:pt idx="15800">
                  <c:v>16.96</c:v>
                </c:pt>
                <c:pt idx="15801">
                  <c:v>16.96</c:v>
                </c:pt>
                <c:pt idx="15802">
                  <c:v>16.96</c:v>
                </c:pt>
                <c:pt idx="15803">
                  <c:v>16.96</c:v>
                </c:pt>
                <c:pt idx="15804">
                  <c:v>16.96</c:v>
                </c:pt>
                <c:pt idx="15805">
                  <c:v>16.96</c:v>
                </c:pt>
                <c:pt idx="15806">
                  <c:v>16.96</c:v>
                </c:pt>
                <c:pt idx="15807">
                  <c:v>16.96</c:v>
                </c:pt>
                <c:pt idx="15808">
                  <c:v>16.96</c:v>
                </c:pt>
                <c:pt idx="15809">
                  <c:v>16.96</c:v>
                </c:pt>
                <c:pt idx="15810">
                  <c:v>16.96</c:v>
                </c:pt>
                <c:pt idx="15811">
                  <c:v>16.96</c:v>
                </c:pt>
                <c:pt idx="15812">
                  <c:v>16.96</c:v>
                </c:pt>
                <c:pt idx="15813">
                  <c:v>16.96</c:v>
                </c:pt>
                <c:pt idx="15814">
                  <c:v>16.96</c:v>
                </c:pt>
                <c:pt idx="15815">
                  <c:v>16.96</c:v>
                </c:pt>
                <c:pt idx="15816">
                  <c:v>16.96</c:v>
                </c:pt>
                <c:pt idx="15817">
                  <c:v>16.96</c:v>
                </c:pt>
                <c:pt idx="15818">
                  <c:v>16.96</c:v>
                </c:pt>
                <c:pt idx="15819">
                  <c:v>16.96</c:v>
                </c:pt>
                <c:pt idx="15820">
                  <c:v>16.96</c:v>
                </c:pt>
                <c:pt idx="15821">
                  <c:v>16.96</c:v>
                </c:pt>
                <c:pt idx="15822">
                  <c:v>16.96</c:v>
                </c:pt>
                <c:pt idx="15823">
                  <c:v>16.96</c:v>
                </c:pt>
                <c:pt idx="15824">
                  <c:v>16.96</c:v>
                </c:pt>
                <c:pt idx="15825">
                  <c:v>16.96</c:v>
                </c:pt>
                <c:pt idx="15826">
                  <c:v>16.96</c:v>
                </c:pt>
                <c:pt idx="15827">
                  <c:v>16.96</c:v>
                </c:pt>
                <c:pt idx="15828">
                  <c:v>16.96</c:v>
                </c:pt>
                <c:pt idx="15829">
                  <c:v>16.96</c:v>
                </c:pt>
                <c:pt idx="15830">
                  <c:v>16.96</c:v>
                </c:pt>
                <c:pt idx="15831">
                  <c:v>16.96</c:v>
                </c:pt>
                <c:pt idx="15832">
                  <c:v>16.96</c:v>
                </c:pt>
                <c:pt idx="15833">
                  <c:v>16.96</c:v>
                </c:pt>
                <c:pt idx="15834">
                  <c:v>16.96</c:v>
                </c:pt>
                <c:pt idx="15835">
                  <c:v>16.96</c:v>
                </c:pt>
                <c:pt idx="15836">
                  <c:v>16.96</c:v>
                </c:pt>
                <c:pt idx="15837">
                  <c:v>16.96</c:v>
                </c:pt>
                <c:pt idx="15838">
                  <c:v>16.992000000000001</c:v>
                </c:pt>
                <c:pt idx="15839">
                  <c:v>16.998000000000001</c:v>
                </c:pt>
                <c:pt idx="15840">
                  <c:v>16.998000000000001</c:v>
                </c:pt>
                <c:pt idx="15841">
                  <c:v>16.998000000000001</c:v>
                </c:pt>
                <c:pt idx="15842">
                  <c:v>16.998000000000001</c:v>
                </c:pt>
                <c:pt idx="15843">
                  <c:v>16.998000000000001</c:v>
                </c:pt>
                <c:pt idx="15844">
                  <c:v>16.998000000000001</c:v>
                </c:pt>
                <c:pt idx="15845">
                  <c:v>16.998000000000001</c:v>
                </c:pt>
                <c:pt idx="15846">
                  <c:v>16.998000000000001</c:v>
                </c:pt>
                <c:pt idx="15847">
                  <c:v>16.998000000000001</c:v>
                </c:pt>
                <c:pt idx="15848">
                  <c:v>16.998000000000001</c:v>
                </c:pt>
                <c:pt idx="15849">
                  <c:v>16.998000000000001</c:v>
                </c:pt>
                <c:pt idx="15850">
                  <c:v>16.998000000000001</c:v>
                </c:pt>
                <c:pt idx="15851">
                  <c:v>16.998000000000001</c:v>
                </c:pt>
                <c:pt idx="15852">
                  <c:v>16.998000000000001</c:v>
                </c:pt>
                <c:pt idx="15853">
                  <c:v>16.998000000000001</c:v>
                </c:pt>
                <c:pt idx="15854">
                  <c:v>16.998000000000001</c:v>
                </c:pt>
                <c:pt idx="15855">
                  <c:v>16.998000000000001</c:v>
                </c:pt>
                <c:pt idx="15856">
                  <c:v>16.998000000000001</c:v>
                </c:pt>
                <c:pt idx="15857">
                  <c:v>16.998000000000001</c:v>
                </c:pt>
                <c:pt idx="15858">
                  <c:v>16.998000000000001</c:v>
                </c:pt>
                <c:pt idx="15859">
                  <c:v>16.998000000000001</c:v>
                </c:pt>
                <c:pt idx="15860">
                  <c:v>16.998000000000001</c:v>
                </c:pt>
                <c:pt idx="15861">
                  <c:v>16.998000000000001</c:v>
                </c:pt>
                <c:pt idx="15862">
                  <c:v>16.998000000000001</c:v>
                </c:pt>
                <c:pt idx="15863">
                  <c:v>16.998000000000001</c:v>
                </c:pt>
                <c:pt idx="15864">
                  <c:v>16.998000000000001</c:v>
                </c:pt>
                <c:pt idx="15865">
                  <c:v>16.998000000000001</c:v>
                </c:pt>
                <c:pt idx="15866">
                  <c:v>16.998000000000001</c:v>
                </c:pt>
                <c:pt idx="15867">
                  <c:v>16.998000000000001</c:v>
                </c:pt>
                <c:pt idx="15868">
                  <c:v>16.998000000000001</c:v>
                </c:pt>
                <c:pt idx="15869">
                  <c:v>16.998000000000001</c:v>
                </c:pt>
                <c:pt idx="15870">
                  <c:v>16.998000000000001</c:v>
                </c:pt>
                <c:pt idx="15871">
                  <c:v>16.998000000000001</c:v>
                </c:pt>
                <c:pt idx="15872">
                  <c:v>16.998000000000001</c:v>
                </c:pt>
                <c:pt idx="15873">
                  <c:v>16.998000000000001</c:v>
                </c:pt>
                <c:pt idx="15874">
                  <c:v>16.998000000000001</c:v>
                </c:pt>
                <c:pt idx="15875">
                  <c:v>16.998000000000001</c:v>
                </c:pt>
                <c:pt idx="15876">
                  <c:v>17.013999999999999</c:v>
                </c:pt>
                <c:pt idx="15877">
                  <c:v>17.038</c:v>
                </c:pt>
                <c:pt idx="15878">
                  <c:v>17.038</c:v>
                </c:pt>
                <c:pt idx="15879">
                  <c:v>17.038</c:v>
                </c:pt>
                <c:pt idx="15880">
                  <c:v>17.038</c:v>
                </c:pt>
                <c:pt idx="15881">
                  <c:v>17.038</c:v>
                </c:pt>
                <c:pt idx="15882">
                  <c:v>17.038</c:v>
                </c:pt>
                <c:pt idx="15883">
                  <c:v>17.038</c:v>
                </c:pt>
                <c:pt idx="15884">
                  <c:v>17.038</c:v>
                </c:pt>
                <c:pt idx="15885">
                  <c:v>17.038</c:v>
                </c:pt>
                <c:pt idx="15886">
                  <c:v>17.038</c:v>
                </c:pt>
                <c:pt idx="15887">
                  <c:v>17.038</c:v>
                </c:pt>
                <c:pt idx="15888">
                  <c:v>17.038</c:v>
                </c:pt>
                <c:pt idx="15889">
                  <c:v>17.038</c:v>
                </c:pt>
                <c:pt idx="15890">
                  <c:v>17.038</c:v>
                </c:pt>
                <c:pt idx="15891">
                  <c:v>17.038</c:v>
                </c:pt>
                <c:pt idx="15892">
                  <c:v>17.038</c:v>
                </c:pt>
                <c:pt idx="15893">
                  <c:v>17.038</c:v>
                </c:pt>
                <c:pt idx="15894">
                  <c:v>17.038</c:v>
                </c:pt>
                <c:pt idx="15895">
                  <c:v>17.038</c:v>
                </c:pt>
                <c:pt idx="15896">
                  <c:v>17.038</c:v>
                </c:pt>
                <c:pt idx="15897">
                  <c:v>17.038</c:v>
                </c:pt>
                <c:pt idx="15898">
                  <c:v>17.038</c:v>
                </c:pt>
                <c:pt idx="15899">
                  <c:v>17.038</c:v>
                </c:pt>
                <c:pt idx="15900">
                  <c:v>17.038</c:v>
                </c:pt>
                <c:pt idx="15901">
                  <c:v>17.038</c:v>
                </c:pt>
                <c:pt idx="15902">
                  <c:v>17.038</c:v>
                </c:pt>
                <c:pt idx="15903">
                  <c:v>17.038</c:v>
                </c:pt>
                <c:pt idx="15904">
                  <c:v>17.038</c:v>
                </c:pt>
                <c:pt idx="15905">
                  <c:v>17.038</c:v>
                </c:pt>
                <c:pt idx="15906">
                  <c:v>17.038</c:v>
                </c:pt>
                <c:pt idx="15907">
                  <c:v>17.038</c:v>
                </c:pt>
                <c:pt idx="15908">
                  <c:v>17.038</c:v>
                </c:pt>
                <c:pt idx="15909">
                  <c:v>17.038</c:v>
                </c:pt>
                <c:pt idx="15910">
                  <c:v>17.038</c:v>
                </c:pt>
                <c:pt idx="15911">
                  <c:v>17.038</c:v>
                </c:pt>
                <c:pt idx="15912">
                  <c:v>17.038</c:v>
                </c:pt>
                <c:pt idx="15913">
                  <c:v>17.038</c:v>
                </c:pt>
                <c:pt idx="15914">
                  <c:v>17.038</c:v>
                </c:pt>
                <c:pt idx="15915">
                  <c:v>17.038</c:v>
                </c:pt>
                <c:pt idx="15916">
                  <c:v>17.038</c:v>
                </c:pt>
                <c:pt idx="15917">
                  <c:v>17.077999999999999</c:v>
                </c:pt>
                <c:pt idx="15918">
                  <c:v>17.077999999999999</c:v>
                </c:pt>
                <c:pt idx="15919">
                  <c:v>17.077999999999999</c:v>
                </c:pt>
                <c:pt idx="15920">
                  <c:v>17.077999999999999</c:v>
                </c:pt>
                <c:pt idx="15921">
                  <c:v>17.077999999999999</c:v>
                </c:pt>
                <c:pt idx="15922">
                  <c:v>17.077999999999999</c:v>
                </c:pt>
                <c:pt idx="15923">
                  <c:v>17.077999999999999</c:v>
                </c:pt>
                <c:pt idx="15924">
                  <c:v>17.077999999999999</c:v>
                </c:pt>
                <c:pt idx="15925">
                  <c:v>17.077999999999999</c:v>
                </c:pt>
                <c:pt idx="15926">
                  <c:v>17.077999999999999</c:v>
                </c:pt>
                <c:pt idx="15927">
                  <c:v>17.077999999999999</c:v>
                </c:pt>
                <c:pt idx="15928">
                  <c:v>17.077999999999999</c:v>
                </c:pt>
                <c:pt idx="15929">
                  <c:v>17.077999999999999</c:v>
                </c:pt>
                <c:pt idx="15930">
                  <c:v>17.077999999999999</c:v>
                </c:pt>
                <c:pt idx="15931">
                  <c:v>17.077999999999999</c:v>
                </c:pt>
                <c:pt idx="15932">
                  <c:v>17.077999999999999</c:v>
                </c:pt>
                <c:pt idx="15933">
                  <c:v>17.077999999999999</c:v>
                </c:pt>
                <c:pt idx="15934">
                  <c:v>17.077999999999999</c:v>
                </c:pt>
                <c:pt idx="15935">
                  <c:v>17.077999999999999</c:v>
                </c:pt>
                <c:pt idx="15936">
                  <c:v>17.077999999999999</c:v>
                </c:pt>
                <c:pt idx="15937">
                  <c:v>17.077999999999999</c:v>
                </c:pt>
                <c:pt idx="15938">
                  <c:v>17.077999999999999</c:v>
                </c:pt>
                <c:pt idx="15939">
                  <c:v>17.077999999999999</c:v>
                </c:pt>
                <c:pt idx="15940">
                  <c:v>17.077999999999999</c:v>
                </c:pt>
                <c:pt idx="15941">
                  <c:v>17.077999999999999</c:v>
                </c:pt>
                <c:pt idx="15942">
                  <c:v>17.077999999999999</c:v>
                </c:pt>
                <c:pt idx="15943">
                  <c:v>17.077999999999999</c:v>
                </c:pt>
                <c:pt idx="15944">
                  <c:v>17.077999999999999</c:v>
                </c:pt>
                <c:pt idx="15945">
                  <c:v>17.077999999999999</c:v>
                </c:pt>
                <c:pt idx="15946">
                  <c:v>17.077999999999999</c:v>
                </c:pt>
                <c:pt idx="15947">
                  <c:v>17.077999999999999</c:v>
                </c:pt>
                <c:pt idx="15948">
                  <c:v>17.077999999999999</c:v>
                </c:pt>
                <c:pt idx="15949">
                  <c:v>17.077999999999999</c:v>
                </c:pt>
                <c:pt idx="15950">
                  <c:v>17.077999999999999</c:v>
                </c:pt>
                <c:pt idx="15951">
                  <c:v>17.077999999999999</c:v>
                </c:pt>
                <c:pt idx="15952">
                  <c:v>17.077999999999999</c:v>
                </c:pt>
                <c:pt idx="15953">
                  <c:v>17.077999999999999</c:v>
                </c:pt>
                <c:pt idx="15954">
                  <c:v>17.077999999999999</c:v>
                </c:pt>
                <c:pt idx="15955">
                  <c:v>17.077999999999999</c:v>
                </c:pt>
                <c:pt idx="15956">
                  <c:v>17.077999999999999</c:v>
                </c:pt>
                <c:pt idx="15957">
                  <c:v>17.09</c:v>
                </c:pt>
                <c:pt idx="15958">
                  <c:v>17.117999999999999</c:v>
                </c:pt>
                <c:pt idx="15959">
                  <c:v>17.117999999999999</c:v>
                </c:pt>
                <c:pt idx="15960">
                  <c:v>17.117999999999999</c:v>
                </c:pt>
                <c:pt idx="15961">
                  <c:v>17.117999999999999</c:v>
                </c:pt>
                <c:pt idx="15962">
                  <c:v>17.117999999999999</c:v>
                </c:pt>
                <c:pt idx="15963">
                  <c:v>17.117999999999999</c:v>
                </c:pt>
                <c:pt idx="15964">
                  <c:v>17.117999999999999</c:v>
                </c:pt>
                <c:pt idx="15965">
                  <c:v>17.117999999999999</c:v>
                </c:pt>
                <c:pt idx="15966">
                  <c:v>17.117999999999999</c:v>
                </c:pt>
                <c:pt idx="15967">
                  <c:v>17.117999999999999</c:v>
                </c:pt>
                <c:pt idx="15968">
                  <c:v>17.117999999999999</c:v>
                </c:pt>
                <c:pt idx="15969">
                  <c:v>17.117999999999999</c:v>
                </c:pt>
                <c:pt idx="15970">
                  <c:v>17.117999999999999</c:v>
                </c:pt>
                <c:pt idx="15971">
                  <c:v>17.117999999999999</c:v>
                </c:pt>
                <c:pt idx="15972">
                  <c:v>17.117999999999999</c:v>
                </c:pt>
                <c:pt idx="15973">
                  <c:v>17.117999999999999</c:v>
                </c:pt>
                <c:pt idx="15974">
                  <c:v>17.117999999999999</c:v>
                </c:pt>
                <c:pt idx="15975">
                  <c:v>17.117999999999999</c:v>
                </c:pt>
                <c:pt idx="15976">
                  <c:v>17.117999999999999</c:v>
                </c:pt>
                <c:pt idx="15977">
                  <c:v>17.117999999999999</c:v>
                </c:pt>
                <c:pt idx="15978">
                  <c:v>17.117999999999999</c:v>
                </c:pt>
                <c:pt idx="15979">
                  <c:v>17.117999999999999</c:v>
                </c:pt>
                <c:pt idx="15980">
                  <c:v>17.117999999999999</c:v>
                </c:pt>
                <c:pt idx="15981">
                  <c:v>17.117999999999999</c:v>
                </c:pt>
                <c:pt idx="15982">
                  <c:v>17.117999999999999</c:v>
                </c:pt>
                <c:pt idx="15983">
                  <c:v>17.117999999999999</c:v>
                </c:pt>
                <c:pt idx="15984">
                  <c:v>17.117999999999999</c:v>
                </c:pt>
                <c:pt idx="15985">
                  <c:v>17.117999999999999</c:v>
                </c:pt>
                <c:pt idx="15986">
                  <c:v>17.117999999999999</c:v>
                </c:pt>
                <c:pt idx="15987">
                  <c:v>17.117999999999999</c:v>
                </c:pt>
                <c:pt idx="15988">
                  <c:v>17.117999999999999</c:v>
                </c:pt>
                <c:pt idx="15989">
                  <c:v>17.117999999999999</c:v>
                </c:pt>
                <c:pt idx="15990">
                  <c:v>17.117999999999999</c:v>
                </c:pt>
                <c:pt idx="15991">
                  <c:v>17.117999999999999</c:v>
                </c:pt>
                <c:pt idx="15992">
                  <c:v>17.117999999999999</c:v>
                </c:pt>
                <c:pt idx="15993">
                  <c:v>17.117999999999999</c:v>
                </c:pt>
                <c:pt idx="15994">
                  <c:v>17.117999999999999</c:v>
                </c:pt>
                <c:pt idx="15995">
                  <c:v>17.117999999999999</c:v>
                </c:pt>
                <c:pt idx="15996">
                  <c:v>17.117999999999999</c:v>
                </c:pt>
                <c:pt idx="15997">
                  <c:v>17.122</c:v>
                </c:pt>
                <c:pt idx="15998">
                  <c:v>17.155999999999999</c:v>
                </c:pt>
                <c:pt idx="15999">
                  <c:v>17.155999999999999</c:v>
                </c:pt>
                <c:pt idx="16000">
                  <c:v>17.155999999999999</c:v>
                </c:pt>
                <c:pt idx="16001">
                  <c:v>17.155999999999999</c:v>
                </c:pt>
                <c:pt idx="16002">
                  <c:v>17.155999999999999</c:v>
                </c:pt>
                <c:pt idx="16003">
                  <c:v>17.155999999999999</c:v>
                </c:pt>
                <c:pt idx="16004">
                  <c:v>17.155999999999999</c:v>
                </c:pt>
                <c:pt idx="16005">
                  <c:v>17.155999999999999</c:v>
                </c:pt>
                <c:pt idx="16006">
                  <c:v>17.155999999999999</c:v>
                </c:pt>
                <c:pt idx="16007">
                  <c:v>17.155999999999999</c:v>
                </c:pt>
                <c:pt idx="16008">
                  <c:v>17.155999999999999</c:v>
                </c:pt>
                <c:pt idx="16009">
                  <c:v>17.155999999999999</c:v>
                </c:pt>
                <c:pt idx="16010">
                  <c:v>17.155999999999999</c:v>
                </c:pt>
                <c:pt idx="16011">
                  <c:v>17.155999999999999</c:v>
                </c:pt>
                <c:pt idx="16012">
                  <c:v>17.155999999999999</c:v>
                </c:pt>
                <c:pt idx="16013">
                  <c:v>17.155999999999999</c:v>
                </c:pt>
                <c:pt idx="16014">
                  <c:v>17.155999999999999</c:v>
                </c:pt>
                <c:pt idx="16015">
                  <c:v>17.155999999999999</c:v>
                </c:pt>
                <c:pt idx="16016">
                  <c:v>17.155999999999999</c:v>
                </c:pt>
                <c:pt idx="16017">
                  <c:v>17.155999999999999</c:v>
                </c:pt>
                <c:pt idx="16018">
                  <c:v>17.155999999999999</c:v>
                </c:pt>
                <c:pt idx="16019">
                  <c:v>17.155999999999999</c:v>
                </c:pt>
                <c:pt idx="16020">
                  <c:v>17.155999999999999</c:v>
                </c:pt>
                <c:pt idx="16021">
                  <c:v>17.155999999999999</c:v>
                </c:pt>
                <c:pt idx="16022">
                  <c:v>17.155999999999999</c:v>
                </c:pt>
                <c:pt idx="16023">
                  <c:v>17.155999999999999</c:v>
                </c:pt>
                <c:pt idx="16024">
                  <c:v>17.155999999999999</c:v>
                </c:pt>
                <c:pt idx="16025">
                  <c:v>17.155999999999999</c:v>
                </c:pt>
                <c:pt idx="16026">
                  <c:v>17.155999999999999</c:v>
                </c:pt>
                <c:pt idx="16027">
                  <c:v>17.155999999999999</c:v>
                </c:pt>
                <c:pt idx="16028">
                  <c:v>17.155999999999999</c:v>
                </c:pt>
                <c:pt idx="16029">
                  <c:v>17.155999999999999</c:v>
                </c:pt>
                <c:pt idx="16030">
                  <c:v>17.155999999999999</c:v>
                </c:pt>
                <c:pt idx="16031">
                  <c:v>17.155999999999999</c:v>
                </c:pt>
                <c:pt idx="16032">
                  <c:v>17.155999999999999</c:v>
                </c:pt>
                <c:pt idx="16033">
                  <c:v>17.155999999999999</c:v>
                </c:pt>
                <c:pt idx="16034">
                  <c:v>17.155999999999999</c:v>
                </c:pt>
                <c:pt idx="16035">
                  <c:v>17.16</c:v>
                </c:pt>
                <c:pt idx="16036">
                  <c:v>17.196000000000002</c:v>
                </c:pt>
                <c:pt idx="16037">
                  <c:v>17.196000000000002</c:v>
                </c:pt>
                <c:pt idx="16038">
                  <c:v>17.196000000000002</c:v>
                </c:pt>
                <c:pt idx="16039">
                  <c:v>17.196000000000002</c:v>
                </c:pt>
                <c:pt idx="16040">
                  <c:v>17.196000000000002</c:v>
                </c:pt>
                <c:pt idx="16041">
                  <c:v>17.196000000000002</c:v>
                </c:pt>
                <c:pt idx="16042">
                  <c:v>17.196000000000002</c:v>
                </c:pt>
                <c:pt idx="16043">
                  <c:v>17.196000000000002</c:v>
                </c:pt>
                <c:pt idx="16044">
                  <c:v>17.196000000000002</c:v>
                </c:pt>
                <c:pt idx="16045">
                  <c:v>17.196000000000002</c:v>
                </c:pt>
                <c:pt idx="16046">
                  <c:v>17.196000000000002</c:v>
                </c:pt>
                <c:pt idx="16047">
                  <c:v>17.196000000000002</c:v>
                </c:pt>
                <c:pt idx="16048">
                  <c:v>17.196000000000002</c:v>
                </c:pt>
                <c:pt idx="16049">
                  <c:v>17.196000000000002</c:v>
                </c:pt>
                <c:pt idx="16050">
                  <c:v>17.196000000000002</c:v>
                </c:pt>
                <c:pt idx="16051">
                  <c:v>17.196000000000002</c:v>
                </c:pt>
                <c:pt idx="16052">
                  <c:v>17.196000000000002</c:v>
                </c:pt>
                <c:pt idx="16053">
                  <c:v>17.196000000000002</c:v>
                </c:pt>
                <c:pt idx="16054">
                  <c:v>17.196000000000002</c:v>
                </c:pt>
                <c:pt idx="16055">
                  <c:v>17.196000000000002</c:v>
                </c:pt>
                <c:pt idx="16056">
                  <c:v>17.196000000000002</c:v>
                </c:pt>
                <c:pt idx="16057">
                  <c:v>17.196000000000002</c:v>
                </c:pt>
                <c:pt idx="16058">
                  <c:v>17.196000000000002</c:v>
                </c:pt>
                <c:pt idx="16059">
                  <c:v>17.196000000000002</c:v>
                </c:pt>
                <c:pt idx="16060">
                  <c:v>17.196000000000002</c:v>
                </c:pt>
                <c:pt idx="16061">
                  <c:v>17.196000000000002</c:v>
                </c:pt>
                <c:pt idx="16062">
                  <c:v>17.196000000000002</c:v>
                </c:pt>
                <c:pt idx="16063">
                  <c:v>17.196000000000002</c:v>
                </c:pt>
                <c:pt idx="16064">
                  <c:v>17.196000000000002</c:v>
                </c:pt>
                <c:pt idx="16065">
                  <c:v>17.196000000000002</c:v>
                </c:pt>
                <c:pt idx="16066">
                  <c:v>17.196000000000002</c:v>
                </c:pt>
                <c:pt idx="16067">
                  <c:v>17.196000000000002</c:v>
                </c:pt>
                <c:pt idx="16068">
                  <c:v>17.196000000000002</c:v>
                </c:pt>
                <c:pt idx="16069">
                  <c:v>17.196000000000002</c:v>
                </c:pt>
                <c:pt idx="16070">
                  <c:v>17.196000000000002</c:v>
                </c:pt>
                <c:pt idx="16071">
                  <c:v>17.196000000000002</c:v>
                </c:pt>
                <c:pt idx="16072">
                  <c:v>17.196000000000002</c:v>
                </c:pt>
                <c:pt idx="16073">
                  <c:v>17.196000000000002</c:v>
                </c:pt>
                <c:pt idx="16074">
                  <c:v>17.196000000000002</c:v>
                </c:pt>
                <c:pt idx="16075">
                  <c:v>17.196000000000002</c:v>
                </c:pt>
                <c:pt idx="16076">
                  <c:v>17.196000000000002</c:v>
                </c:pt>
                <c:pt idx="16077">
                  <c:v>17.238</c:v>
                </c:pt>
                <c:pt idx="16078">
                  <c:v>17.238</c:v>
                </c:pt>
                <c:pt idx="16079">
                  <c:v>17.238</c:v>
                </c:pt>
                <c:pt idx="16080">
                  <c:v>17.238</c:v>
                </c:pt>
                <c:pt idx="16081">
                  <c:v>17.238</c:v>
                </c:pt>
                <c:pt idx="16082">
                  <c:v>17.238</c:v>
                </c:pt>
                <c:pt idx="16083">
                  <c:v>17.238</c:v>
                </c:pt>
                <c:pt idx="16084">
                  <c:v>17.238</c:v>
                </c:pt>
                <c:pt idx="16085">
                  <c:v>17.238</c:v>
                </c:pt>
                <c:pt idx="16086">
                  <c:v>17.238</c:v>
                </c:pt>
                <c:pt idx="16087">
                  <c:v>17.238</c:v>
                </c:pt>
                <c:pt idx="16088">
                  <c:v>17.238</c:v>
                </c:pt>
                <c:pt idx="16089">
                  <c:v>17.238</c:v>
                </c:pt>
                <c:pt idx="16090">
                  <c:v>17.238</c:v>
                </c:pt>
                <c:pt idx="16091">
                  <c:v>17.238</c:v>
                </c:pt>
                <c:pt idx="16092">
                  <c:v>17.238</c:v>
                </c:pt>
                <c:pt idx="16093">
                  <c:v>17.238</c:v>
                </c:pt>
                <c:pt idx="16094">
                  <c:v>17.238</c:v>
                </c:pt>
                <c:pt idx="16095">
                  <c:v>17.238</c:v>
                </c:pt>
                <c:pt idx="16096">
                  <c:v>17.238</c:v>
                </c:pt>
                <c:pt idx="16097">
                  <c:v>17.238</c:v>
                </c:pt>
                <c:pt idx="16098">
                  <c:v>17.238</c:v>
                </c:pt>
                <c:pt idx="16099">
                  <c:v>17.238</c:v>
                </c:pt>
                <c:pt idx="16100">
                  <c:v>17.238</c:v>
                </c:pt>
                <c:pt idx="16101">
                  <c:v>17.238</c:v>
                </c:pt>
                <c:pt idx="16102">
                  <c:v>17.238</c:v>
                </c:pt>
                <c:pt idx="16103">
                  <c:v>17.238</c:v>
                </c:pt>
                <c:pt idx="16104">
                  <c:v>17.238</c:v>
                </c:pt>
                <c:pt idx="16105">
                  <c:v>17.238</c:v>
                </c:pt>
                <c:pt idx="16106">
                  <c:v>17.238</c:v>
                </c:pt>
                <c:pt idx="16107">
                  <c:v>17.238</c:v>
                </c:pt>
                <c:pt idx="16108">
                  <c:v>17.238</c:v>
                </c:pt>
                <c:pt idx="16109">
                  <c:v>17.238</c:v>
                </c:pt>
                <c:pt idx="16110">
                  <c:v>17.238</c:v>
                </c:pt>
                <c:pt idx="16111">
                  <c:v>17.238</c:v>
                </c:pt>
                <c:pt idx="16112">
                  <c:v>17.238</c:v>
                </c:pt>
                <c:pt idx="16113">
                  <c:v>17.238</c:v>
                </c:pt>
                <c:pt idx="16114">
                  <c:v>17.238</c:v>
                </c:pt>
                <c:pt idx="16115">
                  <c:v>17.238</c:v>
                </c:pt>
                <c:pt idx="16116">
                  <c:v>17.238</c:v>
                </c:pt>
                <c:pt idx="16117">
                  <c:v>17.238</c:v>
                </c:pt>
                <c:pt idx="16118">
                  <c:v>17.238</c:v>
                </c:pt>
                <c:pt idx="16119">
                  <c:v>17.271999999999998</c:v>
                </c:pt>
                <c:pt idx="16120">
                  <c:v>17.277999999999999</c:v>
                </c:pt>
                <c:pt idx="16121">
                  <c:v>17.277999999999999</c:v>
                </c:pt>
                <c:pt idx="16122">
                  <c:v>17.277999999999999</c:v>
                </c:pt>
                <c:pt idx="16123">
                  <c:v>17.277999999999999</c:v>
                </c:pt>
                <c:pt idx="16124">
                  <c:v>17.277999999999999</c:v>
                </c:pt>
                <c:pt idx="16125">
                  <c:v>17.277999999999999</c:v>
                </c:pt>
                <c:pt idx="16126">
                  <c:v>17.277999999999999</c:v>
                </c:pt>
                <c:pt idx="16127">
                  <c:v>17.277999999999999</c:v>
                </c:pt>
                <c:pt idx="16128">
                  <c:v>17.277999999999999</c:v>
                </c:pt>
                <c:pt idx="16129">
                  <c:v>17.277999999999999</c:v>
                </c:pt>
                <c:pt idx="16130">
                  <c:v>17.277999999999999</c:v>
                </c:pt>
                <c:pt idx="16131">
                  <c:v>17.277999999999999</c:v>
                </c:pt>
                <c:pt idx="16132">
                  <c:v>17.277999999999999</c:v>
                </c:pt>
                <c:pt idx="16133">
                  <c:v>17.277999999999999</c:v>
                </c:pt>
                <c:pt idx="16134">
                  <c:v>17.277999999999999</c:v>
                </c:pt>
                <c:pt idx="16135">
                  <c:v>17.277999999999999</c:v>
                </c:pt>
                <c:pt idx="16136">
                  <c:v>17.277999999999999</c:v>
                </c:pt>
                <c:pt idx="16137">
                  <c:v>17.277999999999999</c:v>
                </c:pt>
                <c:pt idx="16138">
                  <c:v>17.277999999999999</c:v>
                </c:pt>
                <c:pt idx="16139">
                  <c:v>17.277999999999999</c:v>
                </c:pt>
                <c:pt idx="16140">
                  <c:v>17.277999999999999</c:v>
                </c:pt>
                <c:pt idx="16141">
                  <c:v>17.277999999999999</c:v>
                </c:pt>
                <c:pt idx="16142">
                  <c:v>17.277999999999999</c:v>
                </c:pt>
                <c:pt idx="16143">
                  <c:v>17.277999999999999</c:v>
                </c:pt>
                <c:pt idx="16144">
                  <c:v>17.277999999999999</c:v>
                </c:pt>
                <c:pt idx="16145">
                  <c:v>17.277999999999999</c:v>
                </c:pt>
                <c:pt idx="16146">
                  <c:v>17.277999999999999</c:v>
                </c:pt>
                <c:pt idx="16147">
                  <c:v>17.277999999999999</c:v>
                </c:pt>
                <c:pt idx="16148">
                  <c:v>17.277999999999999</c:v>
                </c:pt>
                <c:pt idx="16149">
                  <c:v>17.277999999999999</c:v>
                </c:pt>
                <c:pt idx="16150">
                  <c:v>17.277999999999999</c:v>
                </c:pt>
                <c:pt idx="16151">
                  <c:v>17.277999999999999</c:v>
                </c:pt>
                <c:pt idx="16152">
                  <c:v>17.277999999999999</c:v>
                </c:pt>
                <c:pt idx="16153">
                  <c:v>17.277999999999999</c:v>
                </c:pt>
                <c:pt idx="16154">
                  <c:v>17.277999999999999</c:v>
                </c:pt>
                <c:pt idx="16155">
                  <c:v>17.277999999999999</c:v>
                </c:pt>
                <c:pt idx="16156">
                  <c:v>17.277999999999999</c:v>
                </c:pt>
                <c:pt idx="16157">
                  <c:v>17.277999999999999</c:v>
                </c:pt>
                <c:pt idx="16158">
                  <c:v>17.277999999999999</c:v>
                </c:pt>
                <c:pt idx="16159">
                  <c:v>17.277999999999999</c:v>
                </c:pt>
                <c:pt idx="16160">
                  <c:v>17.318000000000001</c:v>
                </c:pt>
                <c:pt idx="16161">
                  <c:v>17.318000000000001</c:v>
                </c:pt>
                <c:pt idx="16162">
                  <c:v>17.318000000000001</c:v>
                </c:pt>
                <c:pt idx="16163">
                  <c:v>17.318000000000001</c:v>
                </c:pt>
                <c:pt idx="16164">
                  <c:v>17.318000000000001</c:v>
                </c:pt>
                <c:pt idx="16165">
                  <c:v>17.318000000000001</c:v>
                </c:pt>
                <c:pt idx="16166">
                  <c:v>17.318000000000001</c:v>
                </c:pt>
                <c:pt idx="16167">
                  <c:v>17.318000000000001</c:v>
                </c:pt>
                <c:pt idx="16168">
                  <c:v>17.318000000000001</c:v>
                </c:pt>
                <c:pt idx="16169">
                  <c:v>17.318000000000001</c:v>
                </c:pt>
                <c:pt idx="16170">
                  <c:v>17.318000000000001</c:v>
                </c:pt>
                <c:pt idx="16171">
                  <c:v>17.318000000000001</c:v>
                </c:pt>
                <c:pt idx="16172">
                  <c:v>17.318000000000001</c:v>
                </c:pt>
                <c:pt idx="16173">
                  <c:v>17.318000000000001</c:v>
                </c:pt>
                <c:pt idx="16174">
                  <c:v>17.318000000000001</c:v>
                </c:pt>
                <c:pt idx="16175">
                  <c:v>17.318000000000001</c:v>
                </c:pt>
                <c:pt idx="16176">
                  <c:v>17.318000000000001</c:v>
                </c:pt>
                <c:pt idx="16177">
                  <c:v>17.318000000000001</c:v>
                </c:pt>
                <c:pt idx="16178">
                  <c:v>17.318000000000001</c:v>
                </c:pt>
                <c:pt idx="16179">
                  <c:v>17.318000000000001</c:v>
                </c:pt>
                <c:pt idx="16180">
                  <c:v>17.318000000000001</c:v>
                </c:pt>
                <c:pt idx="16181">
                  <c:v>17.318000000000001</c:v>
                </c:pt>
                <c:pt idx="16182">
                  <c:v>17.318000000000001</c:v>
                </c:pt>
                <c:pt idx="16183">
                  <c:v>17.318000000000001</c:v>
                </c:pt>
                <c:pt idx="16184">
                  <c:v>17.318000000000001</c:v>
                </c:pt>
                <c:pt idx="16185">
                  <c:v>17.318000000000001</c:v>
                </c:pt>
                <c:pt idx="16186">
                  <c:v>17.318000000000001</c:v>
                </c:pt>
                <c:pt idx="16187">
                  <c:v>17.318000000000001</c:v>
                </c:pt>
                <c:pt idx="16188">
                  <c:v>17.318000000000001</c:v>
                </c:pt>
                <c:pt idx="16189">
                  <c:v>17.318000000000001</c:v>
                </c:pt>
                <c:pt idx="16190">
                  <c:v>17.318000000000001</c:v>
                </c:pt>
                <c:pt idx="16191">
                  <c:v>17.318000000000001</c:v>
                </c:pt>
                <c:pt idx="16192">
                  <c:v>17.318000000000001</c:v>
                </c:pt>
                <c:pt idx="16193">
                  <c:v>17.318000000000001</c:v>
                </c:pt>
                <c:pt idx="16194">
                  <c:v>17.318000000000001</c:v>
                </c:pt>
                <c:pt idx="16195">
                  <c:v>17.318000000000001</c:v>
                </c:pt>
                <c:pt idx="16196">
                  <c:v>17.318000000000001</c:v>
                </c:pt>
                <c:pt idx="16197">
                  <c:v>17.318000000000001</c:v>
                </c:pt>
                <c:pt idx="16198">
                  <c:v>17.318000000000001</c:v>
                </c:pt>
                <c:pt idx="16199">
                  <c:v>17.318000000000001</c:v>
                </c:pt>
                <c:pt idx="16200">
                  <c:v>17.321999999999999</c:v>
                </c:pt>
                <c:pt idx="16201">
                  <c:v>17.358000000000001</c:v>
                </c:pt>
                <c:pt idx="16202">
                  <c:v>17.358000000000001</c:v>
                </c:pt>
                <c:pt idx="16203">
                  <c:v>17.358000000000001</c:v>
                </c:pt>
                <c:pt idx="16204">
                  <c:v>17.358000000000001</c:v>
                </c:pt>
                <c:pt idx="16205">
                  <c:v>17.358000000000001</c:v>
                </c:pt>
                <c:pt idx="16206">
                  <c:v>17.358000000000001</c:v>
                </c:pt>
                <c:pt idx="16207">
                  <c:v>17.358000000000001</c:v>
                </c:pt>
                <c:pt idx="16208">
                  <c:v>17.358000000000001</c:v>
                </c:pt>
                <c:pt idx="16209">
                  <c:v>17.358000000000001</c:v>
                </c:pt>
                <c:pt idx="16210">
                  <c:v>17.358000000000001</c:v>
                </c:pt>
                <c:pt idx="16211">
                  <c:v>17.358000000000001</c:v>
                </c:pt>
                <c:pt idx="16212">
                  <c:v>17.358000000000001</c:v>
                </c:pt>
                <c:pt idx="16213">
                  <c:v>17.358000000000001</c:v>
                </c:pt>
                <c:pt idx="16214">
                  <c:v>17.358000000000001</c:v>
                </c:pt>
                <c:pt idx="16215">
                  <c:v>17.358000000000001</c:v>
                </c:pt>
                <c:pt idx="16216">
                  <c:v>17.358000000000001</c:v>
                </c:pt>
                <c:pt idx="16217">
                  <c:v>17.358000000000001</c:v>
                </c:pt>
                <c:pt idx="16218">
                  <c:v>17.358000000000001</c:v>
                </c:pt>
                <c:pt idx="16219">
                  <c:v>17.358000000000001</c:v>
                </c:pt>
                <c:pt idx="16220">
                  <c:v>17.358000000000001</c:v>
                </c:pt>
                <c:pt idx="16221">
                  <c:v>17.358000000000001</c:v>
                </c:pt>
                <c:pt idx="16222">
                  <c:v>17.358000000000001</c:v>
                </c:pt>
                <c:pt idx="16223">
                  <c:v>17.358000000000001</c:v>
                </c:pt>
                <c:pt idx="16224">
                  <c:v>17.358000000000001</c:v>
                </c:pt>
                <c:pt idx="16225">
                  <c:v>17.358000000000001</c:v>
                </c:pt>
                <c:pt idx="16226">
                  <c:v>17.358000000000001</c:v>
                </c:pt>
                <c:pt idx="16227">
                  <c:v>17.358000000000001</c:v>
                </c:pt>
                <c:pt idx="16228">
                  <c:v>17.358000000000001</c:v>
                </c:pt>
                <c:pt idx="16229">
                  <c:v>17.358000000000001</c:v>
                </c:pt>
                <c:pt idx="16230">
                  <c:v>17.358000000000001</c:v>
                </c:pt>
                <c:pt idx="16231">
                  <c:v>17.358000000000001</c:v>
                </c:pt>
                <c:pt idx="16232">
                  <c:v>17.358000000000001</c:v>
                </c:pt>
                <c:pt idx="16233">
                  <c:v>17.358000000000001</c:v>
                </c:pt>
                <c:pt idx="16234">
                  <c:v>17.358000000000001</c:v>
                </c:pt>
                <c:pt idx="16235">
                  <c:v>17.358000000000001</c:v>
                </c:pt>
                <c:pt idx="16236">
                  <c:v>17.358000000000001</c:v>
                </c:pt>
                <c:pt idx="16237">
                  <c:v>17.358000000000001</c:v>
                </c:pt>
                <c:pt idx="16238">
                  <c:v>17.358000000000001</c:v>
                </c:pt>
                <c:pt idx="16239">
                  <c:v>17.358000000000001</c:v>
                </c:pt>
                <c:pt idx="16240">
                  <c:v>17.358000000000001</c:v>
                </c:pt>
                <c:pt idx="16241">
                  <c:v>17.358000000000001</c:v>
                </c:pt>
                <c:pt idx="16242">
                  <c:v>17.402000000000001</c:v>
                </c:pt>
                <c:pt idx="16243">
                  <c:v>17.402000000000001</c:v>
                </c:pt>
                <c:pt idx="16244">
                  <c:v>17.402000000000001</c:v>
                </c:pt>
                <c:pt idx="16245">
                  <c:v>17.402000000000001</c:v>
                </c:pt>
                <c:pt idx="16246">
                  <c:v>17.402000000000001</c:v>
                </c:pt>
                <c:pt idx="16247">
                  <c:v>17.402000000000001</c:v>
                </c:pt>
                <c:pt idx="16248">
                  <c:v>17.402000000000001</c:v>
                </c:pt>
                <c:pt idx="16249">
                  <c:v>17.402000000000001</c:v>
                </c:pt>
                <c:pt idx="16250">
                  <c:v>17.402000000000001</c:v>
                </c:pt>
                <c:pt idx="16251">
                  <c:v>17.402000000000001</c:v>
                </c:pt>
                <c:pt idx="16252">
                  <c:v>17.402000000000001</c:v>
                </c:pt>
                <c:pt idx="16253">
                  <c:v>17.402000000000001</c:v>
                </c:pt>
                <c:pt idx="16254">
                  <c:v>17.402000000000001</c:v>
                </c:pt>
                <c:pt idx="16255">
                  <c:v>17.402000000000001</c:v>
                </c:pt>
                <c:pt idx="16256">
                  <c:v>17.402000000000001</c:v>
                </c:pt>
                <c:pt idx="16257">
                  <c:v>17.402000000000001</c:v>
                </c:pt>
                <c:pt idx="16258">
                  <c:v>17.402000000000001</c:v>
                </c:pt>
                <c:pt idx="16259">
                  <c:v>17.402000000000001</c:v>
                </c:pt>
                <c:pt idx="16260">
                  <c:v>17.402000000000001</c:v>
                </c:pt>
                <c:pt idx="16261">
                  <c:v>17.402000000000001</c:v>
                </c:pt>
                <c:pt idx="16262">
                  <c:v>17.402000000000001</c:v>
                </c:pt>
                <c:pt idx="16263">
                  <c:v>17.402000000000001</c:v>
                </c:pt>
                <c:pt idx="16264">
                  <c:v>17.402000000000001</c:v>
                </c:pt>
                <c:pt idx="16265">
                  <c:v>17.402000000000001</c:v>
                </c:pt>
                <c:pt idx="16266">
                  <c:v>17.402000000000001</c:v>
                </c:pt>
                <c:pt idx="16267">
                  <c:v>17.402000000000001</c:v>
                </c:pt>
                <c:pt idx="16268">
                  <c:v>17.402000000000001</c:v>
                </c:pt>
                <c:pt idx="16269">
                  <c:v>17.402000000000001</c:v>
                </c:pt>
                <c:pt idx="16270">
                  <c:v>17.402000000000001</c:v>
                </c:pt>
                <c:pt idx="16271">
                  <c:v>17.402000000000001</c:v>
                </c:pt>
                <c:pt idx="16272">
                  <c:v>17.402000000000001</c:v>
                </c:pt>
                <c:pt idx="16273">
                  <c:v>17.402000000000001</c:v>
                </c:pt>
                <c:pt idx="16274">
                  <c:v>17.402000000000001</c:v>
                </c:pt>
                <c:pt idx="16275">
                  <c:v>17.402000000000001</c:v>
                </c:pt>
                <c:pt idx="16276">
                  <c:v>17.402000000000001</c:v>
                </c:pt>
                <c:pt idx="16277">
                  <c:v>17.402000000000001</c:v>
                </c:pt>
                <c:pt idx="16278">
                  <c:v>17.402000000000001</c:v>
                </c:pt>
                <c:pt idx="16279">
                  <c:v>17.402000000000001</c:v>
                </c:pt>
                <c:pt idx="16280">
                  <c:v>17.402000000000001</c:v>
                </c:pt>
                <c:pt idx="16281">
                  <c:v>17.402000000000001</c:v>
                </c:pt>
                <c:pt idx="16282">
                  <c:v>17.402000000000001</c:v>
                </c:pt>
                <c:pt idx="16283">
                  <c:v>17.402000000000001</c:v>
                </c:pt>
                <c:pt idx="16284">
                  <c:v>17.402000000000001</c:v>
                </c:pt>
                <c:pt idx="16285">
                  <c:v>17.402000000000001</c:v>
                </c:pt>
                <c:pt idx="16286">
                  <c:v>17.425999999999998</c:v>
                </c:pt>
                <c:pt idx="16287">
                  <c:v>17.443999999999999</c:v>
                </c:pt>
                <c:pt idx="16288">
                  <c:v>17.443999999999999</c:v>
                </c:pt>
                <c:pt idx="16289">
                  <c:v>17.443999999999999</c:v>
                </c:pt>
                <c:pt idx="16290">
                  <c:v>17.443999999999999</c:v>
                </c:pt>
                <c:pt idx="16291">
                  <c:v>17.443999999999999</c:v>
                </c:pt>
                <c:pt idx="16292">
                  <c:v>17.443999999999999</c:v>
                </c:pt>
                <c:pt idx="16293">
                  <c:v>17.443999999999999</c:v>
                </c:pt>
                <c:pt idx="16294">
                  <c:v>17.443999999999999</c:v>
                </c:pt>
                <c:pt idx="16295">
                  <c:v>17.443999999999999</c:v>
                </c:pt>
                <c:pt idx="16296">
                  <c:v>17.443999999999999</c:v>
                </c:pt>
                <c:pt idx="16297">
                  <c:v>17.443999999999999</c:v>
                </c:pt>
                <c:pt idx="16298">
                  <c:v>17.443999999999999</c:v>
                </c:pt>
                <c:pt idx="16299">
                  <c:v>17.443999999999999</c:v>
                </c:pt>
                <c:pt idx="16300">
                  <c:v>17.443999999999999</c:v>
                </c:pt>
                <c:pt idx="16301">
                  <c:v>17.443999999999999</c:v>
                </c:pt>
                <c:pt idx="16302">
                  <c:v>17.443999999999999</c:v>
                </c:pt>
                <c:pt idx="16303">
                  <c:v>17.443999999999999</c:v>
                </c:pt>
                <c:pt idx="16304">
                  <c:v>17.443999999999999</c:v>
                </c:pt>
                <c:pt idx="16305">
                  <c:v>17.443999999999999</c:v>
                </c:pt>
                <c:pt idx="16306">
                  <c:v>17.443999999999999</c:v>
                </c:pt>
                <c:pt idx="16307">
                  <c:v>17.443999999999999</c:v>
                </c:pt>
                <c:pt idx="16308">
                  <c:v>17.443999999999999</c:v>
                </c:pt>
                <c:pt idx="16309">
                  <c:v>17.443999999999999</c:v>
                </c:pt>
                <c:pt idx="16310">
                  <c:v>17.443999999999999</c:v>
                </c:pt>
                <c:pt idx="16311">
                  <c:v>17.443999999999999</c:v>
                </c:pt>
                <c:pt idx="16312">
                  <c:v>17.443999999999999</c:v>
                </c:pt>
                <c:pt idx="16313">
                  <c:v>17.443999999999999</c:v>
                </c:pt>
                <c:pt idx="16314">
                  <c:v>17.443999999999999</c:v>
                </c:pt>
                <c:pt idx="16315">
                  <c:v>17.443999999999999</c:v>
                </c:pt>
                <c:pt idx="16316">
                  <c:v>17.443999999999999</c:v>
                </c:pt>
                <c:pt idx="16317">
                  <c:v>17.443999999999999</c:v>
                </c:pt>
                <c:pt idx="16318">
                  <c:v>17.443999999999999</c:v>
                </c:pt>
                <c:pt idx="16319">
                  <c:v>17.443999999999999</c:v>
                </c:pt>
                <c:pt idx="16320">
                  <c:v>17.443999999999999</c:v>
                </c:pt>
                <c:pt idx="16321">
                  <c:v>17.443999999999999</c:v>
                </c:pt>
                <c:pt idx="16322">
                  <c:v>17.443999999999999</c:v>
                </c:pt>
                <c:pt idx="16323">
                  <c:v>17.443999999999999</c:v>
                </c:pt>
                <c:pt idx="16324">
                  <c:v>17.443999999999999</c:v>
                </c:pt>
                <c:pt idx="16325">
                  <c:v>17.443999999999999</c:v>
                </c:pt>
                <c:pt idx="16326">
                  <c:v>17.443999999999999</c:v>
                </c:pt>
                <c:pt idx="16327">
                  <c:v>17.443999999999999</c:v>
                </c:pt>
                <c:pt idx="16328">
                  <c:v>17.443999999999999</c:v>
                </c:pt>
                <c:pt idx="16329">
                  <c:v>17.484000000000002</c:v>
                </c:pt>
                <c:pt idx="16330">
                  <c:v>17.484000000000002</c:v>
                </c:pt>
                <c:pt idx="16331">
                  <c:v>17.484000000000002</c:v>
                </c:pt>
                <c:pt idx="16332">
                  <c:v>17.484000000000002</c:v>
                </c:pt>
                <c:pt idx="16333">
                  <c:v>17.484000000000002</c:v>
                </c:pt>
                <c:pt idx="16334">
                  <c:v>17.484000000000002</c:v>
                </c:pt>
                <c:pt idx="16335">
                  <c:v>17.484000000000002</c:v>
                </c:pt>
                <c:pt idx="16336">
                  <c:v>17.484000000000002</c:v>
                </c:pt>
                <c:pt idx="16337">
                  <c:v>17.484000000000002</c:v>
                </c:pt>
                <c:pt idx="16338">
                  <c:v>17.484000000000002</c:v>
                </c:pt>
                <c:pt idx="16339">
                  <c:v>17.484000000000002</c:v>
                </c:pt>
                <c:pt idx="16340">
                  <c:v>17.484000000000002</c:v>
                </c:pt>
                <c:pt idx="16341">
                  <c:v>17.484000000000002</c:v>
                </c:pt>
                <c:pt idx="16342">
                  <c:v>17.484000000000002</c:v>
                </c:pt>
                <c:pt idx="16343">
                  <c:v>17.484000000000002</c:v>
                </c:pt>
                <c:pt idx="16344">
                  <c:v>17.484000000000002</c:v>
                </c:pt>
                <c:pt idx="16345">
                  <c:v>17.484000000000002</c:v>
                </c:pt>
                <c:pt idx="16346">
                  <c:v>17.484000000000002</c:v>
                </c:pt>
                <c:pt idx="16347">
                  <c:v>17.484000000000002</c:v>
                </c:pt>
                <c:pt idx="16348">
                  <c:v>17.484000000000002</c:v>
                </c:pt>
                <c:pt idx="16349">
                  <c:v>17.484000000000002</c:v>
                </c:pt>
                <c:pt idx="16350">
                  <c:v>17.484000000000002</c:v>
                </c:pt>
                <c:pt idx="16351">
                  <c:v>17.484000000000002</c:v>
                </c:pt>
                <c:pt idx="16352">
                  <c:v>17.484000000000002</c:v>
                </c:pt>
                <c:pt idx="16353">
                  <c:v>17.484000000000002</c:v>
                </c:pt>
                <c:pt idx="16354">
                  <c:v>17.484000000000002</c:v>
                </c:pt>
                <c:pt idx="16355">
                  <c:v>17.484000000000002</c:v>
                </c:pt>
                <c:pt idx="16356">
                  <c:v>17.484000000000002</c:v>
                </c:pt>
                <c:pt idx="16357">
                  <c:v>17.484000000000002</c:v>
                </c:pt>
                <c:pt idx="16358">
                  <c:v>17.484000000000002</c:v>
                </c:pt>
                <c:pt idx="16359">
                  <c:v>17.484000000000002</c:v>
                </c:pt>
                <c:pt idx="16360">
                  <c:v>17.484000000000002</c:v>
                </c:pt>
                <c:pt idx="16361">
                  <c:v>17.484000000000002</c:v>
                </c:pt>
                <c:pt idx="16362">
                  <c:v>17.484000000000002</c:v>
                </c:pt>
                <c:pt idx="16363">
                  <c:v>17.484000000000002</c:v>
                </c:pt>
                <c:pt idx="16364">
                  <c:v>17.484000000000002</c:v>
                </c:pt>
                <c:pt idx="16365">
                  <c:v>17.484000000000002</c:v>
                </c:pt>
                <c:pt idx="16366">
                  <c:v>17.484000000000002</c:v>
                </c:pt>
                <c:pt idx="16367">
                  <c:v>17.484000000000002</c:v>
                </c:pt>
                <c:pt idx="16368">
                  <c:v>17.484000000000002</c:v>
                </c:pt>
                <c:pt idx="16369">
                  <c:v>17.521999999999998</c:v>
                </c:pt>
                <c:pt idx="16370">
                  <c:v>17.526</c:v>
                </c:pt>
                <c:pt idx="16371">
                  <c:v>17.526</c:v>
                </c:pt>
                <c:pt idx="16372">
                  <c:v>17.526</c:v>
                </c:pt>
                <c:pt idx="16373">
                  <c:v>17.526</c:v>
                </c:pt>
                <c:pt idx="16374">
                  <c:v>17.526</c:v>
                </c:pt>
                <c:pt idx="16375">
                  <c:v>17.526</c:v>
                </c:pt>
                <c:pt idx="16376">
                  <c:v>17.526</c:v>
                </c:pt>
                <c:pt idx="16377">
                  <c:v>17.526</c:v>
                </c:pt>
                <c:pt idx="16378">
                  <c:v>17.526</c:v>
                </c:pt>
                <c:pt idx="16379">
                  <c:v>17.526</c:v>
                </c:pt>
                <c:pt idx="16380">
                  <c:v>17.526</c:v>
                </c:pt>
                <c:pt idx="16381">
                  <c:v>17.526</c:v>
                </c:pt>
                <c:pt idx="16382">
                  <c:v>17.526</c:v>
                </c:pt>
                <c:pt idx="16383">
                  <c:v>17.526</c:v>
                </c:pt>
                <c:pt idx="16384">
                  <c:v>17.526</c:v>
                </c:pt>
                <c:pt idx="16385">
                  <c:v>17.526</c:v>
                </c:pt>
                <c:pt idx="16386">
                  <c:v>17.526</c:v>
                </c:pt>
                <c:pt idx="16387">
                  <c:v>17.526</c:v>
                </c:pt>
                <c:pt idx="16388">
                  <c:v>17.526</c:v>
                </c:pt>
                <c:pt idx="16389">
                  <c:v>17.526</c:v>
                </c:pt>
                <c:pt idx="16390">
                  <c:v>17.526</c:v>
                </c:pt>
                <c:pt idx="16391">
                  <c:v>17.526</c:v>
                </c:pt>
                <c:pt idx="16392">
                  <c:v>17.526</c:v>
                </c:pt>
                <c:pt idx="16393">
                  <c:v>17.526</c:v>
                </c:pt>
                <c:pt idx="16394">
                  <c:v>17.526</c:v>
                </c:pt>
                <c:pt idx="16395">
                  <c:v>17.526</c:v>
                </c:pt>
                <c:pt idx="16396">
                  <c:v>17.526</c:v>
                </c:pt>
                <c:pt idx="16397">
                  <c:v>17.526</c:v>
                </c:pt>
                <c:pt idx="16398">
                  <c:v>17.526</c:v>
                </c:pt>
                <c:pt idx="16399">
                  <c:v>17.526</c:v>
                </c:pt>
                <c:pt idx="16400">
                  <c:v>17.526</c:v>
                </c:pt>
                <c:pt idx="16401">
                  <c:v>17.526</c:v>
                </c:pt>
                <c:pt idx="16402">
                  <c:v>17.526</c:v>
                </c:pt>
                <c:pt idx="16403">
                  <c:v>17.526</c:v>
                </c:pt>
                <c:pt idx="16404">
                  <c:v>17.526</c:v>
                </c:pt>
                <c:pt idx="16405">
                  <c:v>17.526</c:v>
                </c:pt>
                <c:pt idx="16406">
                  <c:v>17.526</c:v>
                </c:pt>
                <c:pt idx="16407">
                  <c:v>17.526</c:v>
                </c:pt>
                <c:pt idx="16408">
                  <c:v>17.526</c:v>
                </c:pt>
                <c:pt idx="16409">
                  <c:v>17.526</c:v>
                </c:pt>
                <c:pt idx="16410">
                  <c:v>17.526</c:v>
                </c:pt>
                <c:pt idx="16411">
                  <c:v>17.526</c:v>
                </c:pt>
                <c:pt idx="16412">
                  <c:v>17.547999999999998</c:v>
                </c:pt>
                <c:pt idx="16413">
                  <c:v>17.568000000000001</c:v>
                </c:pt>
                <c:pt idx="16414">
                  <c:v>17.568000000000001</c:v>
                </c:pt>
                <c:pt idx="16415">
                  <c:v>17.568000000000001</c:v>
                </c:pt>
                <c:pt idx="16416">
                  <c:v>17.568000000000001</c:v>
                </c:pt>
                <c:pt idx="16417">
                  <c:v>17.568000000000001</c:v>
                </c:pt>
                <c:pt idx="16418">
                  <c:v>17.568000000000001</c:v>
                </c:pt>
                <c:pt idx="16419">
                  <c:v>17.568000000000001</c:v>
                </c:pt>
                <c:pt idx="16420">
                  <c:v>17.568000000000001</c:v>
                </c:pt>
                <c:pt idx="16421">
                  <c:v>17.568000000000001</c:v>
                </c:pt>
                <c:pt idx="16422">
                  <c:v>17.568000000000001</c:v>
                </c:pt>
                <c:pt idx="16423">
                  <c:v>17.568000000000001</c:v>
                </c:pt>
                <c:pt idx="16424">
                  <c:v>17.568000000000001</c:v>
                </c:pt>
                <c:pt idx="16425">
                  <c:v>17.568000000000001</c:v>
                </c:pt>
                <c:pt idx="16426">
                  <c:v>17.568000000000001</c:v>
                </c:pt>
                <c:pt idx="16427">
                  <c:v>17.568000000000001</c:v>
                </c:pt>
                <c:pt idx="16428">
                  <c:v>17.568000000000001</c:v>
                </c:pt>
                <c:pt idx="16429">
                  <c:v>17.568000000000001</c:v>
                </c:pt>
                <c:pt idx="16430">
                  <c:v>17.568000000000001</c:v>
                </c:pt>
                <c:pt idx="16431">
                  <c:v>17.568000000000001</c:v>
                </c:pt>
                <c:pt idx="16432">
                  <c:v>17.568000000000001</c:v>
                </c:pt>
                <c:pt idx="16433">
                  <c:v>17.568000000000001</c:v>
                </c:pt>
                <c:pt idx="16434">
                  <c:v>17.568000000000001</c:v>
                </c:pt>
                <c:pt idx="16435">
                  <c:v>17.568000000000001</c:v>
                </c:pt>
                <c:pt idx="16436">
                  <c:v>17.568000000000001</c:v>
                </c:pt>
                <c:pt idx="16437">
                  <c:v>17.568000000000001</c:v>
                </c:pt>
                <c:pt idx="16438">
                  <c:v>17.568000000000001</c:v>
                </c:pt>
                <c:pt idx="16439">
                  <c:v>17.568000000000001</c:v>
                </c:pt>
                <c:pt idx="16440">
                  <c:v>17.568000000000001</c:v>
                </c:pt>
                <c:pt idx="16441">
                  <c:v>17.568000000000001</c:v>
                </c:pt>
                <c:pt idx="16442">
                  <c:v>17.568000000000001</c:v>
                </c:pt>
                <c:pt idx="16443">
                  <c:v>17.568000000000001</c:v>
                </c:pt>
                <c:pt idx="16444">
                  <c:v>17.568000000000001</c:v>
                </c:pt>
                <c:pt idx="16445">
                  <c:v>17.568000000000001</c:v>
                </c:pt>
                <c:pt idx="16446">
                  <c:v>17.568000000000001</c:v>
                </c:pt>
                <c:pt idx="16447">
                  <c:v>17.568000000000001</c:v>
                </c:pt>
                <c:pt idx="16448">
                  <c:v>17.568000000000001</c:v>
                </c:pt>
                <c:pt idx="16449">
                  <c:v>17.568000000000001</c:v>
                </c:pt>
                <c:pt idx="16450">
                  <c:v>17.568000000000001</c:v>
                </c:pt>
                <c:pt idx="16451">
                  <c:v>17.568000000000001</c:v>
                </c:pt>
                <c:pt idx="16452">
                  <c:v>17.568000000000001</c:v>
                </c:pt>
                <c:pt idx="16453">
                  <c:v>17.568000000000001</c:v>
                </c:pt>
                <c:pt idx="16454">
                  <c:v>17.576000000000001</c:v>
                </c:pt>
                <c:pt idx="16455">
                  <c:v>17.61</c:v>
                </c:pt>
                <c:pt idx="16456">
                  <c:v>17.61</c:v>
                </c:pt>
                <c:pt idx="16457">
                  <c:v>17.61</c:v>
                </c:pt>
                <c:pt idx="16458">
                  <c:v>17.61</c:v>
                </c:pt>
                <c:pt idx="16459">
                  <c:v>17.61</c:v>
                </c:pt>
                <c:pt idx="16460">
                  <c:v>17.61</c:v>
                </c:pt>
                <c:pt idx="16461">
                  <c:v>17.61</c:v>
                </c:pt>
                <c:pt idx="16462">
                  <c:v>17.61</c:v>
                </c:pt>
                <c:pt idx="16463">
                  <c:v>17.61</c:v>
                </c:pt>
                <c:pt idx="16464">
                  <c:v>17.61</c:v>
                </c:pt>
                <c:pt idx="16465">
                  <c:v>17.61</c:v>
                </c:pt>
                <c:pt idx="16466">
                  <c:v>17.61</c:v>
                </c:pt>
                <c:pt idx="16467">
                  <c:v>17.61</c:v>
                </c:pt>
                <c:pt idx="16468">
                  <c:v>17.61</c:v>
                </c:pt>
                <c:pt idx="16469">
                  <c:v>17.61</c:v>
                </c:pt>
                <c:pt idx="16470">
                  <c:v>17.61</c:v>
                </c:pt>
                <c:pt idx="16471">
                  <c:v>17.61</c:v>
                </c:pt>
                <c:pt idx="16472">
                  <c:v>17.61</c:v>
                </c:pt>
                <c:pt idx="16473">
                  <c:v>17.61</c:v>
                </c:pt>
                <c:pt idx="16474">
                  <c:v>17.61</c:v>
                </c:pt>
                <c:pt idx="16475">
                  <c:v>17.61</c:v>
                </c:pt>
                <c:pt idx="16476">
                  <c:v>17.61</c:v>
                </c:pt>
                <c:pt idx="16477">
                  <c:v>17.61</c:v>
                </c:pt>
                <c:pt idx="16478">
                  <c:v>17.61</c:v>
                </c:pt>
                <c:pt idx="16479">
                  <c:v>17.61</c:v>
                </c:pt>
                <c:pt idx="16480">
                  <c:v>17.61</c:v>
                </c:pt>
                <c:pt idx="16481">
                  <c:v>17.61</c:v>
                </c:pt>
                <c:pt idx="16482">
                  <c:v>17.61</c:v>
                </c:pt>
                <c:pt idx="16483">
                  <c:v>17.61</c:v>
                </c:pt>
                <c:pt idx="16484">
                  <c:v>17.61</c:v>
                </c:pt>
                <c:pt idx="16485">
                  <c:v>17.61</c:v>
                </c:pt>
                <c:pt idx="16486">
                  <c:v>17.61</c:v>
                </c:pt>
                <c:pt idx="16487">
                  <c:v>17.61</c:v>
                </c:pt>
                <c:pt idx="16488">
                  <c:v>17.61</c:v>
                </c:pt>
                <c:pt idx="16489">
                  <c:v>17.61</c:v>
                </c:pt>
                <c:pt idx="16490">
                  <c:v>17.61</c:v>
                </c:pt>
                <c:pt idx="16491">
                  <c:v>17.61</c:v>
                </c:pt>
                <c:pt idx="16492">
                  <c:v>17.61</c:v>
                </c:pt>
                <c:pt idx="16493">
                  <c:v>17.61</c:v>
                </c:pt>
                <c:pt idx="16494">
                  <c:v>17.61</c:v>
                </c:pt>
                <c:pt idx="16495">
                  <c:v>17.61</c:v>
                </c:pt>
                <c:pt idx="16496">
                  <c:v>17.61</c:v>
                </c:pt>
                <c:pt idx="16497">
                  <c:v>17.649999999999999</c:v>
                </c:pt>
                <c:pt idx="16498">
                  <c:v>17.649999999999999</c:v>
                </c:pt>
                <c:pt idx="16499">
                  <c:v>17.649999999999999</c:v>
                </c:pt>
                <c:pt idx="16500">
                  <c:v>17.649999999999999</c:v>
                </c:pt>
                <c:pt idx="16501">
                  <c:v>17.649999999999999</c:v>
                </c:pt>
                <c:pt idx="16502">
                  <c:v>17.649999999999999</c:v>
                </c:pt>
                <c:pt idx="16503">
                  <c:v>17.649999999999999</c:v>
                </c:pt>
                <c:pt idx="16504">
                  <c:v>17.649999999999999</c:v>
                </c:pt>
                <c:pt idx="16505">
                  <c:v>17.649999999999999</c:v>
                </c:pt>
                <c:pt idx="16506">
                  <c:v>17.649999999999999</c:v>
                </c:pt>
                <c:pt idx="16507">
                  <c:v>17.649999999999999</c:v>
                </c:pt>
                <c:pt idx="16508">
                  <c:v>17.649999999999999</c:v>
                </c:pt>
                <c:pt idx="16509">
                  <c:v>17.649999999999999</c:v>
                </c:pt>
                <c:pt idx="16510">
                  <c:v>17.649999999999999</c:v>
                </c:pt>
                <c:pt idx="16511">
                  <c:v>17.649999999999999</c:v>
                </c:pt>
                <c:pt idx="16512">
                  <c:v>17.649999999999999</c:v>
                </c:pt>
                <c:pt idx="16513">
                  <c:v>17.649999999999999</c:v>
                </c:pt>
                <c:pt idx="16514">
                  <c:v>17.649999999999999</c:v>
                </c:pt>
                <c:pt idx="16515">
                  <c:v>17.649999999999999</c:v>
                </c:pt>
                <c:pt idx="16516">
                  <c:v>17.649999999999999</c:v>
                </c:pt>
                <c:pt idx="16517">
                  <c:v>17.649999999999999</c:v>
                </c:pt>
                <c:pt idx="16518">
                  <c:v>17.649999999999999</c:v>
                </c:pt>
                <c:pt idx="16519">
                  <c:v>17.649999999999999</c:v>
                </c:pt>
                <c:pt idx="16520">
                  <c:v>17.649999999999999</c:v>
                </c:pt>
                <c:pt idx="16521">
                  <c:v>17.649999999999999</c:v>
                </c:pt>
                <c:pt idx="16522">
                  <c:v>17.649999999999999</c:v>
                </c:pt>
                <c:pt idx="16523">
                  <c:v>17.649999999999999</c:v>
                </c:pt>
                <c:pt idx="16524">
                  <c:v>17.649999999999999</c:v>
                </c:pt>
                <c:pt idx="16525">
                  <c:v>17.649999999999999</c:v>
                </c:pt>
                <c:pt idx="16526">
                  <c:v>17.649999999999999</c:v>
                </c:pt>
                <c:pt idx="16527">
                  <c:v>17.649999999999999</c:v>
                </c:pt>
                <c:pt idx="16528">
                  <c:v>17.649999999999999</c:v>
                </c:pt>
                <c:pt idx="16529">
                  <c:v>17.649999999999999</c:v>
                </c:pt>
                <c:pt idx="16530">
                  <c:v>17.649999999999999</c:v>
                </c:pt>
                <c:pt idx="16531">
                  <c:v>17.649999999999999</c:v>
                </c:pt>
                <c:pt idx="16532">
                  <c:v>17.649999999999999</c:v>
                </c:pt>
                <c:pt idx="16533">
                  <c:v>17.649999999999999</c:v>
                </c:pt>
                <c:pt idx="16534">
                  <c:v>17.649999999999999</c:v>
                </c:pt>
                <c:pt idx="16535">
                  <c:v>17.649999999999999</c:v>
                </c:pt>
                <c:pt idx="16536">
                  <c:v>17.649999999999999</c:v>
                </c:pt>
                <c:pt idx="16537">
                  <c:v>17.667999999999999</c:v>
                </c:pt>
                <c:pt idx="16538">
                  <c:v>17.692</c:v>
                </c:pt>
                <c:pt idx="16539">
                  <c:v>17.692</c:v>
                </c:pt>
                <c:pt idx="16540">
                  <c:v>17.692</c:v>
                </c:pt>
                <c:pt idx="16541">
                  <c:v>17.692</c:v>
                </c:pt>
                <c:pt idx="16542">
                  <c:v>17.692</c:v>
                </c:pt>
                <c:pt idx="16543">
                  <c:v>17.692</c:v>
                </c:pt>
                <c:pt idx="16544">
                  <c:v>17.692</c:v>
                </c:pt>
                <c:pt idx="16545">
                  <c:v>17.692</c:v>
                </c:pt>
                <c:pt idx="16546">
                  <c:v>17.692</c:v>
                </c:pt>
                <c:pt idx="16547">
                  <c:v>17.692</c:v>
                </c:pt>
                <c:pt idx="16548">
                  <c:v>17.692</c:v>
                </c:pt>
                <c:pt idx="16549">
                  <c:v>17.692</c:v>
                </c:pt>
                <c:pt idx="16550">
                  <c:v>17.692</c:v>
                </c:pt>
                <c:pt idx="16551">
                  <c:v>17.692</c:v>
                </c:pt>
                <c:pt idx="16552">
                  <c:v>17.692</c:v>
                </c:pt>
                <c:pt idx="16553">
                  <c:v>17.692</c:v>
                </c:pt>
                <c:pt idx="16554">
                  <c:v>17.692</c:v>
                </c:pt>
                <c:pt idx="16555">
                  <c:v>17.692</c:v>
                </c:pt>
                <c:pt idx="16556">
                  <c:v>17.692</c:v>
                </c:pt>
                <c:pt idx="16557">
                  <c:v>17.692</c:v>
                </c:pt>
                <c:pt idx="16558">
                  <c:v>17.692</c:v>
                </c:pt>
                <c:pt idx="16559">
                  <c:v>17.692</c:v>
                </c:pt>
                <c:pt idx="16560">
                  <c:v>17.692</c:v>
                </c:pt>
                <c:pt idx="16561">
                  <c:v>17.692</c:v>
                </c:pt>
                <c:pt idx="16562">
                  <c:v>17.692</c:v>
                </c:pt>
                <c:pt idx="16563">
                  <c:v>17.692</c:v>
                </c:pt>
                <c:pt idx="16564">
                  <c:v>17.692</c:v>
                </c:pt>
                <c:pt idx="16565">
                  <c:v>17.692</c:v>
                </c:pt>
                <c:pt idx="16566">
                  <c:v>17.692</c:v>
                </c:pt>
                <c:pt idx="16567">
                  <c:v>17.692</c:v>
                </c:pt>
                <c:pt idx="16568">
                  <c:v>17.692</c:v>
                </c:pt>
                <c:pt idx="16569">
                  <c:v>17.692</c:v>
                </c:pt>
                <c:pt idx="16570">
                  <c:v>17.692</c:v>
                </c:pt>
                <c:pt idx="16571">
                  <c:v>17.692</c:v>
                </c:pt>
                <c:pt idx="16572">
                  <c:v>17.692</c:v>
                </c:pt>
                <c:pt idx="16573">
                  <c:v>17.692</c:v>
                </c:pt>
                <c:pt idx="16574">
                  <c:v>17.692</c:v>
                </c:pt>
                <c:pt idx="16575">
                  <c:v>17.692</c:v>
                </c:pt>
                <c:pt idx="16576">
                  <c:v>17.692</c:v>
                </c:pt>
                <c:pt idx="16577">
                  <c:v>17.692</c:v>
                </c:pt>
                <c:pt idx="16578">
                  <c:v>17.692</c:v>
                </c:pt>
                <c:pt idx="16579">
                  <c:v>17.692</c:v>
                </c:pt>
                <c:pt idx="16580">
                  <c:v>17.693999999999999</c:v>
                </c:pt>
                <c:pt idx="16581">
                  <c:v>17.73</c:v>
                </c:pt>
                <c:pt idx="16582">
                  <c:v>17.73</c:v>
                </c:pt>
                <c:pt idx="16583">
                  <c:v>17.73</c:v>
                </c:pt>
                <c:pt idx="16584">
                  <c:v>17.73</c:v>
                </c:pt>
                <c:pt idx="16585">
                  <c:v>17.73</c:v>
                </c:pt>
                <c:pt idx="16586">
                  <c:v>17.73</c:v>
                </c:pt>
                <c:pt idx="16587">
                  <c:v>17.73</c:v>
                </c:pt>
                <c:pt idx="16588">
                  <c:v>17.73</c:v>
                </c:pt>
                <c:pt idx="16589">
                  <c:v>17.73</c:v>
                </c:pt>
                <c:pt idx="16590">
                  <c:v>17.73</c:v>
                </c:pt>
                <c:pt idx="16591">
                  <c:v>17.73</c:v>
                </c:pt>
                <c:pt idx="16592">
                  <c:v>17.73</c:v>
                </c:pt>
                <c:pt idx="16593">
                  <c:v>17.73</c:v>
                </c:pt>
                <c:pt idx="16594">
                  <c:v>17.73</c:v>
                </c:pt>
                <c:pt idx="16595">
                  <c:v>17.73</c:v>
                </c:pt>
                <c:pt idx="16596">
                  <c:v>17.73</c:v>
                </c:pt>
                <c:pt idx="16597">
                  <c:v>17.73</c:v>
                </c:pt>
                <c:pt idx="16598">
                  <c:v>17.73</c:v>
                </c:pt>
                <c:pt idx="16599">
                  <c:v>17.73</c:v>
                </c:pt>
                <c:pt idx="16600">
                  <c:v>17.73</c:v>
                </c:pt>
                <c:pt idx="16601">
                  <c:v>17.73</c:v>
                </c:pt>
                <c:pt idx="16602">
                  <c:v>17.73</c:v>
                </c:pt>
                <c:pt idx="16603">
                  <c:v>17.73</c:v>
                </c:pt>
                <c:pt idx="16604">
                  <c:v>17.73</c:v>
                </c:pt>
                <c:pt idx="16605">
                  <c:v>17.73</c:v>
                </c:pt>
                <c:pt idx="16606">
                  <c:v>17.73</c:v>
                </c:pt>
                <c:pt idx="16607">
                  <c:v>17.73</c:v>
                </c:pt>
                <c:pt idx="16608">
                  <c:v>17.73</c:v>
                </c:pt>
                <c:pt idx="16609">
                  <c:v>17.73</c:v>
                </c:pt>
                <c:pt idx="16610">
                  <c:v>17.73</c:v>
                </c:pt>
                <c:pt idx="16611">
                  <c:v>17.73</c:v>
                </c:pt>
                <c:pt idx="16612">
                  <c:v>17.73</c:v>
                </c:pt>
                <c:pt idx="16613">
                  <c:v>17.73</c:v>
                </c:pt>
                <c:pt idx="16614">
                  <c:v>17.73</c:v>
                </c:pt>
                <c:pt idx="16615">
                  <c:v>17.73</c:v>
                </c:pt>
                <c:pt idx="16616">
                  <c:v>17.73</c:v>
                </c:pt>
                <c:pt idx="16617">
                  <c:v>17.73</c:v>
                </c:pt>
                <c:pt idx="16618">
                  <c:v>17.73</c:v>
                </c:pt>
                <c:pt idx="16619">
                  <c:v>17.73</c:v>
                </c:pt>
                <c:pt idx="16620">
                  <c:v>17.731999999999999</c:v>
                </c:pt>
                <c:pt idx="16621">
                  <c:v>17.77</c:v>
                </c:pt>
                <c:pt idx="16622">
                  <c:v>17.77</c:v>
                </c:pt>
                <c:pt idx="16623">
                  <c:v>17.77</c:v>
                </c:pt>
                <c:pt idx="16624">
                  <c:v>17.77</c:v>
                </c:pt>
                <c:pt idx="16625">
                  <c:v>17.77</c:v>
                </c:pt>
                <c:pt idx="16626">
                  <c:v>17.77</c:v>
                </c:pt>
                <c:pt idx="16627">
                  <c:v>17.77</c:v>
                </c:pt>
                <c:pt idx="16628">
                  <c:v>17.77</c:v>
                </c:pt>
                <c:pt idx="16629">
                  <c:v>17.77</c:v>
                </c:pt>
                <c:pt idx="16630">
                  <c:v>17.77</c:v>
                </c:pt>
                <c:pt idx="16631">
                  <c:v>17.77</c:v>
                </c:pt>
                <c:pt idx="16632">
                  <c:v>17.77</c:v>
                </c:pt>
                <c:pt idx="16633">
                  <c:v>17.77</c:v>
                </c:pt>
                <c:pt idx="16634">
                  <c:v>17.77</c:v>
                </c:pt>
                <c:pt idx="16635">
                  <c:v>17.77</c:v>
                </c:pt>
                <c:pt idx="16636">
                  <c:v>17.77</c:v>
                </c:pt>
                <c:pt idx="16637">
                  <c:v>17.77</c:v>
                </c:pt>
                <c:pt idx="16638">
                  <c:v>17.77</c:v>
                </c:pt>
                <c:pt idx="16639">
                  <c:v>17.77</c:v>
                </c:pt>
                <c:pt idx="16640">
                  <c:v>17.77</c:v>
                </c:pt>
                <c:pt idx="16641">
                  <c:v>17.77</c:v>
                </c:pt>
                <c:pt idx="16642">
                  <c:v>17.77</c:v>
                </c:pt>
                <c:pt idx="16643">
                  <c:v>17.77</c:v>
                </c:pt>
                <c:pt idx="16644">
                  <c:v>17.77</c:v>
                </c:pt>
                <c:pt idx="16645">
                  <c:v>17.77</c:v>
                </c:pt>
                <c:pt idx="16646">
                  <c:v>17.77</c:v>
                </c:pt>
                <c:pt idx="16647">
                  <c:v>17.77</c:v>
                </c:pt>
                <c:pt idx="16648">
                  <c:v>17.77</c:v>
                </c:pt>
                <c:pt idx="16649">
                  <c:v>17.77</c:v>
                </c:pt>
                <c:pt idx="16650">
                  <c:v>17.77</c:v>
                </c:pt>
                <c:pt idx="16651">
                  <c:v>17.77</c:v>
                </c:pt>
                <c:pt idx="16652">
                  <c:v>17.77</c:v>
                </c:pt>
                <c:pt idx="16653">
                  <c:v>17.77</c:v>
                </c:pt>
                <c:pt idx="16654">
                  <c:v>17.77</c:v>
                </c:pt>
                <c:pt idx="16655">
                  <c:v>17.77</c:v>
                </c:pt>
                <c:pt idx="16656">
                  <c:v>17.77</c:v>
                </c:pt>
                <c:pt idx="16657">
                  <c:v>17.77</c:v>
                </c:pt>
                <c:pt idx="16658">
                  <c:v>17.77</c:v>
                </c:pt>
                <c:pt idx="16659">
                  <c:v>17.77</c:v>
                </c:pt>
                <c:pt idx="16660">
                  <c:v>17.77</c:v>
                </c:pt>
                <c:pt idx="16661">
                  <c:v>17.77</c:v>
                </c:pt>
                <c:pt idx="16662">
                  <c:v>17.77</c:v>
                </c:pt>
                <c:pt idx="16663">
                  <c:v>17.788</c:v>
                </c:pt>
                <c:pt idx="16664">
                  <c:v>17.812000000000001</c:v>
                </c:pt>
                <c:pt idx="16665">
                  <c:v>17.812000000000001</c:v>
                </c:pt>
                <c:pt idx="16666">
                  <c:v>17.812000000000001</c:v>
                </c:pt>
                <c:pt idx="16667">
                  <c:v>17.812000000000001</c:v>
                </c:pt>
                <c:pt idx="16668">
                  <c:v>17.812000000000001</c:v>
                </c:pt>
                <c:pt idx="16669">
                  <c:v>17.812000000000001</c:v>
                </c:pt>
                <c:pt idx="16670">
                  <c:v>17.812000000000001</c:v>
                </c:pt>
                <c:pt idx="16671">
                  <c:v>17.812000000000001</c:v>
                </c:pt>
                <c:pt idx="16672">
                  <c:v>17.812000000000001</c:v>
                </c:pt>
                <c:pt idx="16673">
                  <c:v>17.812000000000001</c:v>
                </c:pt>
                <c:pt idx="16674">
                  <c:v>17.812000000000001</c:v>
                </c:pt>
                <c:pt idx="16675">
                  <c:v>17.812000000000001</c:v>
                </c:pt>
                <c:pt idx="16676">
                  <c:v>17.812000000000001</c:v>
                </c:pt>
                <c:pt idx="16677">
                  <c:v>17.812000000000001</c:v>
                </c:pt>
                <c:pt idx="16678">
                  <c:v>17.812000000000001</c:v>
                </c:pt>
                <c:pt idx="16679">
                  <c:v>17.812000000000001</c:v>
                </c:pt>
                <c:pt idx="16680">
                  <c:v>17.812000000000001</c:v>
                </c:pt>
                <c:pt idx="16681">
                  <c:v>17.812000000000001</c:v>
                </c:pt>
                <c:pt idx="16682">
                  <c:v>17.812000000000001</c:v>
                </c:pt>
                <c:pt idx="16683">
                  <c:v>17.812000000000001</c:v>
                </c:pt>
                <c:pt idx="16684">
                  <c:v>17.812000000000001</c:v>
                </c:pt>
                <c:pt idx="16685">
                  <c:v>17.812000000000001</c:v>
                </c:pt>
                <c:pt idx="16686">
                  <c:v>17.812000000000001</c:v>
                </c:pt>
                <c:pt idx="16687">
                  <c:v>17.812000000000001</c:v>
                </c:pt>
                <c:pt idx="16688">
                  <c:v>17.812000000000001</c:v>
                </c:pt>
                <c:pt idx="16689">
                  <c:v>17.812000000000001</c:v>
                </c:pt>
                <c:pt idx="16690">
                  <c:v>17.812000000000001</c:v>
                </c:pt>
                <c:pt idx="16691">
                  <c:v>17.812000000000001</c:v>
                </c:pt>
                <c:pt idx="16692">
                  <c:v>17.812000000000001</c:v>
                </c:pt>
                <c:pt idx="16693">
                  <c:v>17.812000000000001</c:v>
                </c:pt>
                <c:pt idx="16694">
                  <c:v>17.812000000000001</c:v>
                </c:pt>
                <c:pt idx="16695">
                  <c:v>17.812000000000001</c:v>
                </c:pt>
                <c:pt idx="16696">
                  <c:v>17.812000000000001</c:v>
                </c:pt>
                <c:pt idx="16697">
                  <c:v>17.812000000000001</c:v>
                </c:pt>
                <c:pt idx="16698">
                  <c:v>17.812000000000001</c:v>
                </c:pt>
                <c:pt idx="16699">
                  <c:v>17.812000000000001</c:v>
                </c:pt>
                <c:pt idx="16700">
                  <c:v>17.812000000000001</c:v>
                </c:pt>
                <c:pt idx="16701">
                  <c:v>17.812000000000001</c:v>
                </c:pt>
                <c:pt idx="16702">
                  <c:v>17.812000000000001</c:v>
                </c:pt>
                <c:pt idx="16703">
                  <c:v>17.812000000000001</c:v>
                </c:pt>
                <c:pt idx="16704">
                  <c:v>17.812000000000001</c:v>
                </c:pt>
                <c:pt idx="16705">
                  <c:v>17.812000000000001</c:v>
                </c:pt>
                <c:pt idx="16706">
                  <c:v>17.812000000000001</c:v>
                </c:pt>
                <c:pt idx="16707">
                  <c:v>17.812000000000001</c:v>
                </c:pt>
                <c:pt idx="16708">
                  <c:v>17.812000000000001</c:v>
                </c:pt>
                <c:pt idx="16709">
                  <c:v>17.834</c:v>
                </c:pt>
                <c:pt idx="16710">
                  <c:v>17.853999999999999</c:v>
                </c:pt>
                <c:pt idx="16711">
                  <c:v>17.853999999999999</c:v>
                </c:pt>
                <c:pt idx="16712">
                  <c:v>17.853999999999999</c:v>
                </c:pt>
                <c:pt idx="16713">
                  <c:v>17.853999999999999</c:v>
                </c:pt>
                <c:pt idx="16714">
                  <c:v>17.853999999999999</c:v>
                </c:pt>
                <c:pt idx="16715">
                  <c:v>17.853999999999999</c:v>
                </c:pt>
                <c:pt idx="16716">
                  <c:v>17.853999999999999</c:v>
                </c:pt>
                <c:pt idx="16717">
                  <c:v>17.853999999999999</c:v>
                </c:pt>
                <c:pt idx="16718">
                  <c:v>17.853999999999999</c:v>
                </c:pt>
                <c:pt idx="16719">
                  <c:v>17.853999999999999</c:v>
                </c:pt>
                <c:pt idx="16720">
                  <c:v>17.853999999999999</c:v>
                </c:pt>
                <c:pt idx="16721">
                  <c:v>17.853999999999999</c:v>
                </c:pt>
                <c:pt idx="16722">
                  <c:v>17.853999999999999</c:v>
                </c:pt>
                <c:pt idx="16723">
                  <c:v>17.853999999999999</c:v>
                </c:pt>
                <c:pt idx="16724">
                  <c:v>17.853999999999999</c:v>
                </c:pt>
                <c:pt idx="16725">
                  <c:v>17.853999999999999</c:v>
                </c:pt>
                <c:pt idx="16726">
                  <c:v>17.853999999999999</c:v>
                </c:pt>
                <c:pt idx="16727">
                  <c:v>17.853999999999999</c:v>
                </c:pt>
                <c:pt idx="16728">
                  <c:v>17.853999999999999</c:v>
                </c:pt>
                <c:pt idx="16729">
                  <c:v>17.853999999999999</c:v>
                </c:pt>
                <c:pt idx="16730">
                  <c:v>17.853999999999999</c:v>
                </c:pt>
                <c:pt idx="16731">
                  <c:v>17.853999999999999</c:v>
                </c:pt>
                <c:pt idx="16732">
                  <c:v>17.853999999999999</c:v>
                </c:pt>
                <c:pt idx="16733">
                  <c:v>17.853999999999999</c:v>
                </c:pt>
                <c:pt idx="16734">
                  <c:v>17.853999999999999</c:v>
                </c:pt>
                <c:pt idx="16735">
                  <c:v>17.853999999999999</c:v>
                </c:pt>
                <c:pt idx="16736">
                  <c:v>17.853999999999999</c:v>
                </c:pt>
                <c:pt idx="16737">
                  <c:v>17.853999999999999</c:v>
                </c:pt>
                <c:pt idx="16738">
                  <c:v>17.853999999999999</c:v>
                </c:pt>
                <c:pt idx="16739">
                  <c:v>17.853999999999999</c:v>
                </c:pt>
                <c:pt idx="16740">
                  <c:v>17.853999999999999</c:v>
                </c:pt>
                <c:pt idx="16741">
                  <c:v>17.853999999999999</c:v>
                </c:pt>
                <c:pt idx="16742">
                  <c:v>17.853999999999999</c:v>
                </c:pt>
                <c:pt idx="16743">
                  <c:v>17.853999999999999</c:v>
                </c:pt>
                <c:pt idx="16744">
                  <c:v>17.853999999999999</c:v>
                </c:pt>
                <c:pt idx="16745">
                  <c:v>17.853999999999999</c:v>
                </c:pt>
                <c:pt idx="16746">
                  <c:v>17.853999999999999</c:v>
                </c:pt>
                <c:pt idx="16747">
                  <c:v>17.853999999999999</c:v>
                </c:pt>
                <c:pt idx="16748">
                  <c:v>17.853999999999999</c:v>
                </c:pt>
                <c:pt idx="16749">
                  <c:v>17.853999999999999</c:v>
                </c:pt>
                <c:pt idx="16750">
                  <c:v>17.853999999999999</c:v>
                </c:pt>
                <c:pt idx="16751">
                  <c:v>17.853999999999999</c:v>
                </c:pt>
                <c:pt idx="16752">
                  <c:v>17.853999999999999</c:v>
                </c:pt>
                <c:pt idx="16753">
                  <c:v>17.853999999999999</c:v>
                </c:pt>
                <c:pt idx="16754">
                  <c:v>17.866</c:v>
                </c:pt>
                <c:pt idx="16755">
                  <c:v>17.896000000000001</c:v>
                </c:pt>
                <c:pt idx="16756">
                  <c:v>17.896000000000001</c:v>
                </c:pt>
                <c:pt idx="16757">
                  <c:v>17.896000000000001</c:v>
                </c:pt>
                <c:pt idx="16758">
                  <c:v>17.896000000000001</c:v>
                </c:pt>
                <c:pt idx="16759">
                  <c:v>17.896000000000001</c:v>
                </c:pt>
                <c:pt idx="16760">
                  <c:v>17.896000000000001</c:v>
                </c:pt>
                <c:pt idx="16761">
                  <c:v>17.896000000000001</c:v>
                </c:pt>
                <c:pt idx="16762">
                  <c:v>17.896000000000001</c:v>
                </c:pt>
                <c:pt idx="16763">
                  <c:v>17.896000000000001</c:v>
                </c:pt>
                <c:pt idx="16764">
                  <c:v>17.896000000000001</c:v>
                </c:pt>
                <c:pt idx="16765">
                  <c:v>17.896000000000001</c:v>
                </c:pt>
                <c:pt idx="16766">
                  <c:v>17.896000000000001</c:v>
                </c:pt>
                <c:pt idx="16767">
                  <c:v>17.896000000000001</c:v>
                </c:pt>
                <c:pt idx="16768">
                  <c:v>17.896000000000001</c:v>
                </c:pt>
                <c:pt idx="16769">
                  <c:v>17.896000000000001</c:v>
                </c:pt>
                <c:pt idx="16770">
                  <c:v>17.896000000000001</c:v>
                </c:pt>
                <c:pt idx="16771">
                  <c:v>17.896000000000001</c:v>
                </c:pt>
                <c:pt idx="16772">
                  <c:v>17.896000000000001</c:v>
                </c:pt>
                <c:pt idx="16773">
                  <c:v>17.896000000000001</c:v>
                </c:pt>
                <c:pt idx="16774">
                  <c:v>17.896000000000001</c:v>
                </c:pt>
                <c:pt idx="16775">
                  <c:v>17.896000000000001</c:v>
                </c:pt>
                <c:pt idx="16776">
                  <c:v>17.896000000000001</c:v>
                </c:pt>
                <c:pt idx="16777">
                  <c:v>17.896000000000001</c:v>
                </c:pt>
                <c:pt idx="16778">
                  <c:v>17.896000000000001</c:v>
                </c:pt>
                <c:pt idx="16779">
                  <c:v>17.896000000000001</c:v>
                </c:pt>
                <c:pt idx="16780">
                  <c:v>17.896000000000001</c:v>
                </c:pt>
                <c:pt idx="16781">
                  <c:v>17.896000000000001</c:v>
                </c:pt>
                <c:pt idx="16782">
                  <c:v>17.896000000000001</c:v>
                </c:pt>
                <c:pt idx="16783">
                  <c:v>17.896000000000001</c:v>
                </c:pt>
                <c:pt idx="16784">
                  <c:v>17.896000000000001</c:v>
                </c:pt>
                <c:pt idx="16785">
                  <c:v>17.896000000000001</c:v>
                </c:pt>
                <c:pt idx="16786">
                  <c:v>17.896000000000001</c:v>
                </c:pt>
                <c:pt idx="16787">
                  <c:v>17.896000000000001</c:v>
                </c:pt>
                <c:pt idx="16788">
                  <c:v>17.896000000000001</c:v>
                </c:pt>
                <c:pt idx="16789">
                  <c:v>17.896000000000001</c:v>
                </c:pt>
                <c:pt idx="16790">
                  <c:v>17.896000000000001</c:v>
                </c:pt>
                <c:pt idx="16791">
                  <c:v>17.896000000000001</c:v>
                </c:pt>
                <c:pt idx="16792">
                  <c:v>17.896000000000001</c:v>
                </c:pt>
                <c:pt idx="16793">
                  <c:v>17.896000000000001</c:v>
                </c:pt>
                <c:pt idx="16794">
                  <c:v>17.896000000000001</c:v>
                </c:pt>
                <c:pt idx="16795">
                  <c:v>17.896000000000001</c:v>
                </c:pt>
                <c:pt idx="16796">
                  <c:v>17.896000000000001</c:v>
                </c:pt>
                <c:pt idx="16797">
                  <c:v>17.896000000000001</c:v>
                </c:pt>
                <c:pt idx="16798">
                  <c:v>17.896000000000001</c:v>
                </c:pt>
                <c:pt idx="16799">
                  <c:v>17.904</c:v>
                </c:pt>
                <c:pt idx="16800">
                  <c:v>17.940000000000001</c:v>
                </c:pt>
                <c:pt idx="16801">
                  <c:v>17.940000000000001</c:v>
                </c:pt>
                <c:pt idx="16802">
                  <c:v>17.940000000000001</c:v>
                </c:pt>
                <c:pt idx="16803">
                  <c:v>17.940000000000001</c:v>
                </c:pt>
                <c:pt idx="16804">
                  <c:v>17.940000000000001</c:v>
                </c:pt>
                <c:pt idx="16805">
                  <c:v>17.940000000000001</c:v>
                </c:pt>
                <c:pt idx="16806">
                  <c:v>17.940000000000001</c:v>
                </c:pt>
                <c:pt idx="16807">
                  <c:v>17.940000000000001</c:v>
                </c:pt>
                <c:pt idx="16808">
                  <c:v>17.940000000000001</c:v>
                </c:pt>
                <c:pt idx="16809">
                  <c:v>17.940000000000001</c:v>
                </c:pt>
                <c:pt idx="16810">
                  <c:v>17.940000000000001</c:v>
                </c:pt>
                <c:pt idx="16811">
                  <c:v>17.940000000000001</c:v>
                </c:pt>
                <c:pt idx="16812">
                  <c:v>17.940000000000001</c:v>
                </c:pt>
                <c:pt idx="16813">
                  <c:v>17.940000000000001</c:v>
                </c:pt>
                <c:pt idx="16814">
                  <c:v>17.940000000000001</c:v>
                </c:pt>
                <c:pt idx="16815">
                  <c:v>17.940000000000001</c:v>
                </c:pt>
                <c:pt idx="16816">
                  <c:v>17.940000000000001</c:v>
                </c:pt>
                <c:pt idx="16817">
                  <c:v>17.940000000000001</c:v>
                </c:pt>
                <c:pt idx="16818">
                  <c:v>17.940000000000001</c:v>
                </c:pt>
                <c:pt idx="16819">
                  <c:v>17.940000000000001</c:v>
                </c:pt>
                <c:pt idx="16820">
                  <c:v>17.940000000000001</c:v>
                </c:pt>
                <c:pt idx="16821">
                  <c:v>17.940000000000001</c:v>
                </c:pt>
                <c:pt idx="16822">
                  <c:v>17.940000000000001</c:v>
                </c:pt>
                <c:pt idx="16823">
                  <c:v>17.940000000000001</c:v>
                </c:pt>
                <c:pt idx="16824">
                  <c:v>17.940000000000001</c:v>
                </c:pt>
                <c:pt idx="16825">
                  <c:v>17.940000000000001</c:v>
                </c:pt>
                <c:pt idx="16826">
                  <c:v>17.940000000000001</c:v>
                </c:pt>
                <c:pt idx="16827">
                  <c:v>17.940000000000001</c:v>
                </c:pt>
                <c:pt idx="16828">
                  <c:v>17.940000000000001</c:v>
                </c:pt>
                <c:pt idx="16829">
                  <c:v>17.940000000000001</c:v>
                </c:pt>
                <c:pt idx="16830">
                  <c:v>17.940000000000001</c:v>
                </c:pt>
                <c:pt idx="16831">
                  <c:v>17.940000000000001</c:v>
                </c:pt>
                <c:pt idx="16832">
                  <c:v>17.940000000000001</c:v>
                </c:pt>
                <c:pt idx="16833">
                  <c:v>17.940000000000001</c:v>
                </c:pt>
                <c:pt idx="16834">
                  <c:v>17.940000000000001</c:v>
                </c:pt>
                <c:pt idx="16835">
                  <c:v>17.940000000000001</c:v>
                </c:pt>
                <c:pt idx="16836">
                  <c:v>17.940000000000001</c:v>
                </c:pt>
                <c:pt idx="16837">
                  <c:v>17.940000000000001</c:v>
                </c:pt>
                <c:pt idx="16838">
                  <c:v>17.940000000000001</c:v>
                </c:pt>
                <c:pt idx="16839">
                  <c:v>17.940000000000001</c:v>
                </c:pt>
                <c:pt idx="16840">
                  <c:v>17.940000000000001</c:v>
                </c:pt>
                <c:pt idx="16841">
                  <c:v>17.940000000000001</c:v>
                </c:pt>
                <c:pt idx="16842">
                  <c:v>17.940000000000001</c:v>
                </c:pt>
                <c:pt idx="16843">
                  <c:v>17.940000000000001</c:v>
                </c:pt>
                <c:pt idx="16844">
                  <c:v>17.940000000000001</c:v>
                </c:pt>
                <c:pt idx="16845">
                  <c:v>17.975999999999999</c:v>
                </c:pt>
                <c:pt idx="16846">
                  <c:v>17.98</c:v>
                </c:pt>
                <c:pt idx="16847">
                  <c:v>17.98</c:v>
                </c:pt>
                <c:pt idx="16848">
                  <c:v>17.98</c:v>
                </c:pt>
                <c:pt idx="16849">
                  <c:v>17.98</c:v>
                </c:pt>
                <c:pt idx="16850">
                  <c:v>17.98</c:v>
                </c:pt>
                <c:pt idx="16851">
                  <c:v>17.98</c:v>
                </c:pt>
                <c:pt idx="16852">
                  <c:v>17.98</c:v>
                </c:pt>
                <c:pt idx="16853">
                  <c:v>17.98</c:v>
                </c:pt>
                <c:pt idx="16854">
                  <c:v>17.98</c:v>
                </c:pt>
                <c:pt idx="16855">
                  <c:v>17.98</c:v>
                </c:pt>
                <c:pt idx="16856">
                  <c:v>17.98</c:v>
                </c:pt>
                <c:pt idx="16857">
                  <c:v>17.98</c:v>
                </c:pt>
                <c:pt idx="16858">
                  <c:v>17.98</c:v>
                </c:pt>
                <c:pt idx="16859">
                  <c:v>17.98</c:v>
                </c:pt>
                <c:pt idx="16860">
                  <c:v>17.98</c:v>
                </c:pt>
                <c:pt idx="16861">
                  <c:v>17.98</c:v>
                </c:pt>
                <c:pt idx="16862">
                  <c:v>17.98</c:v>
                </c:pt>
                <c:pt idx="16863">
                  <c:v>17.98</c:v>
                </c:pt>
                <c:pt idx="16864">
                  <c:v>17.98</c:v>
                </c:pt>
                <c:pt idx="16865">
                  <c:v>17.98</c:v>
                </c:pt>
                <c:pt idx="16866">
                  <c:v>17.98</c:v>
                </c:pt>
                <c:pt idx="16867">
                  <c:v>17.98</c:v>
                </c:pt>
                <c:pt idx="16868">
                  <c:v>17.98</c:v>
                </c:pt>
                <c:pt idx="16869">
                  <c:v>17.98</c:v>
                </c:pt>
                <c:pt idx="16870">
                  <c:v>17.98</c:v>
                </c:pt>
                <c:pt idx="16871">
                  <c:v>17.98</c:v>
                </c:pt>
                <c:pt idx="16872">
                  <c:v>17.98</c:v>
                </c:pt>
                <c:pt idx="16873">
                  <c:v>17.98</c:v>
                </c:pt>
                <c:pt idx="16874">
                  <c:v>17.98</c:v>
                </c:pt>
                <c:pt idx="16875">
                  <c:v>17.98</c:v>
                </c:pt>
                <c:pt idx="16876">
                  <c:v>17.98</c:v>
                </c:pt>
                <c:pt idx="16877">
                  <c:v>17.98</c:v>
                </c:pt>
                <c:pt idx="16878">
                  <c:v>17.98</c:v>
                </c:pt>
                <c:pt idx="16879">
                  <c:v>17.98</c:v>
                </c:pt>
                <c:pt idx="16880">
                  <c:v>17.98</c:v>
                </c:pt>
                <c:pt idx="16881">
                  <c:v>17.98</c:v>
                </c:pt>
                <c:pt idx="16882">
                  <c:v>17.98</c:v>
                </c:pt>
                <c:pt idx="16883">
                  <c:v>18</c:v>
                </c:pt>
                <c:pt idx="16884">
                  <c:v>18.021999999999998</c:v>
                </c:pt>
                <c:pt idx="16885">
                  <c:v>18.021999999999998</c:v>
                </c:pt>
                <c:pt idx="16886">
                  <c:v>18.021999999999998</c:v>
                </c:pt>
                <c:pt idx="16887">
                  <c:v>18.021999999999998</c:v>
                </c:pt>
                <c:pt idx="16888">
                  <c:v>18.021999999999998</c:v>
                </c:pt>
                <c:pt idx="16889">
                  <c:v>18.021999999999998</c:v>
                </c:pt>
                <c:pt idx="16890">
                  <c:v>18.021999999999998</c:v>
                </c:pt>
                <c:pt idx="16891">
                  <c:v>18.021999999999998</c:v>
                </c:pt>
                <c:pt idx="16892">
                  <c:v>18.021999999999998</c:v>
                </c:pt>
                <c:pt idx="16893">
                  <c:v>18.021999999999998</c:v>
                </c:pt>
                <c:pt idx="16894">
                  <c:v>18.021999999999998</c:v>
                </c:pt>
                <c:pt idx="16895">
                  <c:v>18.021999999999998</c:v>
                </c:pt>
                <c:pt idx="16896">
                  <c:v>18.021999999999998</c:v>
                </c:pt>
                <c:pt idx="16897">
                  <c:v>18.021999999999998</c:v>
                </c:pt>
                <c:pt idx="16898">
                  <c:v>18.021999999999998</c:v>
                </c:pt>
                <c:pt idx="16899">
                  <c:v>18.021999999999998</c:v>
                </c:pt>
                <c:pt idx="16900">
                  <c:v>18.021999999999998</c:v>
                </c:pt>
                <c:pt idx="16901">
                  <c:v>18.021999999999998</c:v>
                </c:pt>
                <c:pt idx="16902">
                  <c:v>18.021999999999998</c:v>
                </c:pt>
                <c:pt idx="16903">
                  <c:v>18.021999999999998</c:v>
                </c:pt>
                <c:pt idx="16904">
                  <c:v>18.021999999999998</c:v>
                </c:pt>
                <c:pt idx="16905">
                  <c:v>18.021999999999998</c:v>
                </c:pt>
                <c:pt idx="16906">
                  <c:v>18.021999999999998</c:v>
                </c:pt>
                <c:pt idx="16907">
                  <c:v>18.021999999999998</c:v>
                </c:pt>
                <c:pt idx="16908">
                  <c:v>18.021999999999998</c:v>
                </c:pt>
                <c:pt idx="16909">
                  <c:v>18.021999999999998</c:v>
                </c:pt>
                <c:pt idx="16910">
                  <c:v>18.021999999999998</c:v>
                </c:pt>
                <c:pt idx="16911">
                  <c:v>18.021999999999998</c:v>
                </c:pt>
                <c:pt idx="16912">
                  <c:v>18.021999999999998</c:v>
                </c:pt>
                <c:pt idx="16913">
                  <c:v>18.021999999999998</c:v>
                </c:pt>
                <c:pt idx="16914">
                  <c:v>18.021999999999998</c:v>
                </c:pt>
                <c:pt idx="16915">
                  <c:v>18.021999999999998</c:v>
                </c:pt>
                <c:pt idx="16916">
                  <c:v>18.021999999999998</c:v>
                </c:pt>
                <c:pt idx="16917">
                  <c:v>18.021999999999998</c:v>
                </c:pt>
                <c:pt idx="16918">
                  <c:v>18.021999999999998</c:v>
                </c:pt>
                <c:pt idx="16919">
                  <c:v>18.021999999999998</c:v>
                </c:pt>
                <c:pt idx="16920">
                  <c:v>18.021999999999998</c:v>
                </c:pt>
                <c:pt idx="16921">
                  <c:v>18.021999999999998</c:v>
                </c:pt>
                <c:pt idx="16922">
                  <c:v>18.021999999999998</c:v>
                </c:pt>
                <c:pt idx="16923">
                  <c:v>18.021999999999998</c:v>
                </c:pt>
                <c:pt idx="16924">
                  <c:v>18.021999999999998</c:v>
                </c:pt>
                <c:pt idx="16925">
                  <c:v>18.062000000000001</c:v>
                </c:pt>
                <c:pt idx="16926">
                  <c:v>18.062000000000001</c:v>
                </c:pt>
                <c:pt idx="16927">
                  <c:v>18.062000000000001</c:v>
                </c:pt>
                <c:pt idx="16928">
                  <c:v>18.062000000000001</c:v>
                </c:pt>
                <c:pt idx="16929">
                  <c:v>18.062000000000001</c:v>
                </c:pt>
                <c:pt idx="16930">
                  <c:v>18.062000000000001</c:v>
                </c:pt>
                <c:pt idx="16931">
                  <c:v>18.062000000000001</c:v>
                </c:pt>
                <c:pt idx="16932">
                  <c:v>18.062000000000001</c:v>
                </c:pt>
                <c:pt idx="16933">
                  <c:v>18.062000000000001</c:v>
                </c:pt>
                <c:pt idx="16934">
                  <c:v>18.062000000000001</c:v>
                </c:pt>
                <c:pt idx="16935">
                  <c:v>18.062000000000001</c:v>
                </c:pt>
                <c:pt idx="16936">
                  <c:v>18.062000000000001</c:v>
                </c:pt>
                <c:pt idx="16937">
                  <c:v>18.062000000000001</c:v>
                </c:pt>
                <c:pt idx="16938">
                  <c:v>18.062000000000001</c:v>
                </c:pt>
                <c:pt idx="16939">
                  <c:v>18.062000000000001</c:v>
                </c:pt>
                <c:pt idx="16940">
                  <c:v>18.062000000000001</c:v>
                </c:pt>
                <c:pt idx="16941">
                  <c:v>18.062000000000001</c:v>
                </c:pt>
                <c:pt idx="16942">
                  <c:v>18.062000000000001</c:v>
                </c:pt>
                <c:pt idx="16943">
                  <c:v>18.062000000000001</c:v>
                </c:pt>
                <c:pt idx="16944">
                  <c:v>18.062000000000001</c:v>
                </c:pt>
                <c:pt idx="16945">
                  <c:v>18.062000000000001</c:v>
                </c:pt>
                <c:pt idx="16946">
                  <c:v>18.062000000000001</c:v>
                </c:pt>
                <c:pt idx="16947">
                  <c:v>18.062000000000001</c:v>
                </c:pt>
                <c:pt idx="16948">
                  <c:v>18.062000000000001</c:v>
                </c:pt>
                <c:pt idx="16949">
                  <c:v>18.062000000000001</c:v>
                </c:pt>
                <c:pt idx="16950">
                  <c:v>18.062000000000001</c:v>
                </c:pt>
                <c:pt idx="16951">
                  <c:v>18.062000000000001</c:v>
                </c:pt>
                <c:pt idx="16952">
                  <c:v>18.062000000000001</c:v>
                </c:pt>
                <c:pt idx="16953">
                  <c:v>18.062000000000001</c:v>
                </c:pt>
                <c:pt idx="16954">
                  <c:v>18.062000000000001</c:v>
                </c:pt>
                <c:pt idx="16955">
                  <c:v>18.062000000000001</c:v>
                </c:pt>
                <c:pt idx="16956">
                  <c:v>18.062000000000001</c:v>
                </c:pt>
                <c:pt idx="16957">
                  <c:v>18.062000000000001</c:v>
                </c:pt>
                <c:pt idx="16958">
                  <c:v>18.062000000000001</c:v>
                </c:pt>
                <c:pt idx="16959">
                  <c:v>18.062000000000001</c:v>
                </c:pt>
                <c:pt idx="16960">
                  <c:v>18.062000000000001</c:v>
                </c:pt>
                <c:pt idx="16961">
                  <c:v>18.062000000000001</c:v>
                </c:pt>
                <c:pt idx="16962">
                  <c:v>18.062000000000001</c:v>
                </c:pt>
                <c:pt idx="16963">
                  <c:v>18.062000000000001</c:v>
                </c:pt>
                <c:pt idx="16964">
                  <c:v>18.103999999999999</c:v>
                </c:pt>
                <c:pt idx="16965">
                  <c:v>18.103999999999999</c:v>
                </c:pt>
                <c:pt idx="16966">
                  <c:v>18.103999999999999</c:v>
                </c:pt>
                <c:pt idx="16967">
                  <c:v>18.103999999999999</c:v>
                </c:pt>
                <c:pt idx="16968">
                  <c:v>18.103999999999999</c:v>
                </c:pt>
                <c:pt idx="16969">
                  <c:v>18.103999999999999</c:v>
                </c:pt>
                <c:pt idx="16970">
                  <c:v>18.103999999999999</c:v>
                </c:pt>
                <c:pt idx="16971">
                  <c:v>18.103999999999999</c:v>
                </c:pt>
                <c:pt idx="16972">
                  <c:v>18.103999999999999</c:v>
                </c:pt>
                <c:pt idx="16973">
                  <c:v>18.103999999999999</c:v>
                </c:pt>
                <c:pt idx="16974">
                  <c:v>18.103999999999999</c:v>
                </c:pt>
                <c:pt idx="16975">
                  <c:v>18.103999999999999</c:v>
                </c:pt>
                <c:pt idx="16976">
                  <c:v>18.103999999999999</c:v>
                </c:pt>
                <c:pt idx="16977">
                  <c:v>18.103999999999999</c:v>
                </c:pt>
                <c:pt idx="16978">
                  <c:v>18.103999999999999</c:v>
                </c:pt>
                <c:pt idx="16979">
                  <c:v>18.103999999999999</c:v>
                </c:pt>
                <c:pt idx="16980">
                  <c:v>18.103999999999999</c:v>
                </c:pt>
                <c:pt idx="16981">
                  <c:v>18.103999999999999</c:v>
                </c:pt>
                <c:pt idx="16982">
                  <c:v>18.103999999999999</c:v>
                </c:pt>
                <c:pt idx="16983">
                  <c:v>18.103999999999999</c:v>
                </c:pt>
                <c:pt idx="16984">
                  <c:v>18.103999999999999</c:v>
                </c:pt>
                <c:pt idx="16985">
                  <c:v>18.103999999999999</c:v>
                </c:pt>
                <c:pt idx="16986">
                  <c:v>18.103999999999999</c:v>
                </c:pt>
                <c:pt idx="16987">
                  <c:v>18.103999999999999</c:v>
                </c:pt>
                <c:pt idx="16988">
                  <c:v>18.103999999999999</c:v>
                </c:pt>
                <c:pt idx="16989">
                  <c:v>18.103999999999999</c:v>
                </c:pt>
                <c:pt idx="16990">
                  <c:v>18.103999999999999</c:v>
                </c:pt>
                <c:pt idx="16991">
                  <c:v>18.103999999999999</c:v>
                </c:pt>
                <c:pt idx="16992">
                  <c:v>18.103999999999999</c:v>
                </c:pt>
                <c:pt idx="16993">
                  <c:v>18.103999999999999</c:v>
                </c:pt>
                <c:pt idx="16994">
                  <c:v>18.103999999999999</c:v>
                </c:pt>
                <c:pt idx="16995">
                  <c:v>18.103999999999999</c:v>
                </c:pt>
                <c:pt idx="16996">
                  <c:v>18.103999999999999</c:v>
                </c:pt>
                <c:pt idx="16997">
                  <c:v>18.103999999999999</c:v>
                </c:pt>
                <c:pt idx="16998">
                  <c:v>18.103999999999999</c:v>
                </c:pt>
                <c:pt idx="16999">
                  <c:v>18.103999999999999</c:v>
                </c:pt>
                <c:pt idx="17000">
                  <c:v>18.103999999999999</c:v>
                </c:pt>
                <c:pt idx="17001">
                  <c:v>18.103999999999999</c:v>
                </c:pt>
                <c:pt idx="17002">
                  <c:v>18.103999999999999</c:v>
                </c:pt>
                <c:pt idx="17003">
                  <c:v>18.103999999999999</c:v>
                </c:pt>
                <c:pt idx="17004">
                  <c:v>18.13</c:v>
                </c:pt>
                <c:pt idx="17005">
                  <c:v>18.143999999999998</c:v>
                </c:pt>
                <c:pt idx="17006">
                  <c:v>18.143999999999998</c:v>
                </c:pt>
                <c:pt idx="17007">
                  <c:v>18.143999999999998</c:v>
                </c:pt>
                <c:pt idx="17008">
                  <c:v>18.143999999999998</c:v>
                </c:pt>
                <c:pt idx="17009">
                  <c:v>18.143999999999998</c:v>
                </c:pt>
                <c:pt idx="17010">
                  <c:v>18.143999999999998</c:v>
                </c:pt>
                <c:pt idx="17011">
                  <c:v>18.143999999999998</c:v>
                </c:pt>
                <c:pt idx="17012">
                  <c:v>18.143999999999998</c:v>
                </c:pt>
                <c:pt idx="17013">
                  <c:v>18.143999999999998</c:v>
                </c:pt>
                <c:pt idx="17014">
                  <c:v>18.143999999999998</c:v>
                </c:pt>
                <c:pt idx="17015">
                  <c:v>18.143999999999998</c:v>
                </c:pt>
                <c:pt idx="17016">
                  <c:v>18.143999999999998</c:v>
                </c:pt>
                <c:pt idx="17017">
                  <c:v>18.143999999999998</c:v>
                </c:pt>
                <c:pt idx="17018">
                  <c:v>18.143999999999998</c:v>
                </c:pt>
                <c:pt idx="17019">
                  <c:v>18.143999999999998</c:v>
                </c:pt>
                <c:pt idx="17020">
                  <c:v>18.143999999999998</c:v>
                </c:pt>
                <c:pt idx="17021">
                  <c:v>18.143999999999998</c:v>
                </c:pt>
                <c:pt idx="17022">
                  <c:v>18.143999999999998</c:v>
                </c:pt>
                <c:pt idx="17023">
                  <c:v>18.143999999999998</c:v>
                </c:pt>
                <c:pt idx="17024">
                  <c:v>18.143999999999998</c:v>
                </c:pt>
                <c:pt idx="17025">
                  <c:v>18.143999999999998</c:v>
                </c:pt>
                <c:pt idx="17026">
                  <c:v>18.143999999999998</c:v>
                </c:pt>
                <c:pt idx="17027">
                  <c:v>18.143999999999998</c:v>
                </c:pt>
                <c:pt idx="17028">
                  <c:v>18.143999999999998</c:v>
                </c:pt>
                <c:pt idx="17029">
                  <c:v>18.143999999999998</c:v>
                </c:pt>
                <c:pt idx="17030">
                  <c:v>18.143999999999998</c:v>
                </c:pt>
                <c:pt idx="17031">
                  <c:v>18.143999999999998</c:v>
                </c:pt>
                <c:pt idx="17032">
                  <c:v>18.143999999999998</c:v>
                </c:pt>
                <c:pt idx="17033">
                  <c:v>18.143999999999998</c:v>
                </c:pt>
                <c:pt idx="17034">
                  <c:v>18.143999999999998</c:v>
                </c:pt>
                <c:pt idx="17035">
                  <c:v>18.143999999999998</c:v>
                </c:pt>
                <c:pt idx="17036">
                  <c:v>18.143999999999998</c:v>
                </c:pt>
                <c:pt idx="17037">
                  <c:v>18.143999999999998</c:v>
                </c:pt>
                <c:pt idx="17038">
                  <c:v>18.143999999999998</c:v>
                </c:pt>
                <c:pt idx="17039">
                  <c:v>18.143999999999998</c:v>
                </c:pt>
                <c:pt idx="17040">
                  <c:v>18.143999999999998</c:v>
                </c:pt>
                <c:pt idx="17041">
                  <c:v>18.143999999999998</c:v>
                </c:pt>
                <c:pt idx="17042">
                  <c:v>18.181999999999999</c:v>
                </c:pt>
                <c:pt idx="17043">
                  <c:v>18.181999999999999</c:v>
                </c:pt>
                <c:pt idx="17044">
                  <c:v>18.181999999999999</c:v>
                </c:pt>
                <c:pt idx="17045">
                  <c:v>18.181999999999999</c:v>
                </c:pt>
                <c:pt idx="17046">
                  <c:v>18.181999999999999</c:v>
                </c:pt>
                <c:pt idx="17047">
                  <c:v>18.181999999999999</c:v>
                </c:pt>
                <c:pt idx="17048">
                  <c:v>18.181999999999999</c:v>
                </c:pt>
                <c:pt idx="17049">
                  <c:v>18.181999999999999</c:v>
                </c:pt>
                <c:pt idx="17050">
                  <c:v>18.181999999999999</c:v>
                </c:pt>
                <c:pt idx="17051">
                  <c:v>18.181999999999999</c:v>
                </c:pt>
                <c:pt idx="17052">
                  <c:v>18.181999999999999</c:v>
                </c:pt>
                <c:pt idx="17053">
                  <c:v>18.181999999999999</c:v>
                </c:pt>
                <c:pt idx="17054">
                  <c:v>18.181999999999999</c:v>
                </c:pt>
                <c:pt idx="17055">
                  <c:v>18.181999999999999</c:v>
                </c:pt>
                <c:pt idx="17056">
                  <c:v>18.181999999999999</c:v>
                </c:pt>
                <c:pt idx="17057">
                  <c:v>18.181999999999999</c:v>
                </c:pt>
                <c:pt idx="17058">
                  <c:v>18.181999999999999</c:v>
                </c:pt>
                <c:pt idx="17059">
                  <c:v>18.181999999999999</c:v>
                </c:pt>
                <c:pt idx="17060">
                  <c:v>18.181999999999999</c:v>
                </c:pt>
                <c:pt idx="17061">
                  <c:v>18.181999999999999</c:v>
                </c:pt>
                <c:pt idx="17062">
                  <c:v>18.181999999999999</c:v>
                </c:pt>
                <c:pt idx="17063">
                  <c:v>18.181999999999999</c:v>
                </c:pt>
                <c:pt idx="17064">
                  <c:v>18.181999999999999</c:v>
                </c:pt>
                <c:pt idx="17065">
                  <c:v>18.181999999999999</c:v>
                </c:pt>
                <c:pt idx="17066">
                  <c:v>18.181999999999999</c:v>
                </c:pt>
                <c:pt idx="17067">
                  <c:v>18.181999999999999</c:v>
                </c:pt>
                <c:pt idx="17068">
                  <c:v>18.181999999999999</c:v>
                </c:pt>
                <c:pt idx="17069">
                  <c:v>18.181999999999999</c:v>
                </c:pt>
                <c:pt idx="17070">
                  <c:v>18.181999999999999</c:v>
                </c:pt>
                <c:pt idx="17071">
                  <c:v>18.181999999999999</c:v>
                </c:pt>
                <c:pt idx="17072">
                  <c:v>18.181999999999999</c:v>
                </c:pt>
                <c:pt idx="17073">
                  <c:v>18.181999999999999</c:v>
                </c:pt>
                <c:pt idx="17074">
                  <c:v>18.181999999999999</c:v>
                </c:pt>
                <c:pt idx="17075">
                  <c:v>18.181999999999999</c:v>
                </c:pt>
                <c:pt idx="17076">
                  <c:v>18.181999999999999</c:v>
                </c:pt>
                <c:pt idx="17077">
                  <c:v>18.186</c:v>
                </c:pt>
                <c:pt idx="17078">
                  <c:v>18.222000000000001</c:v>
                </c:pt>
                <c:pt idx="17079">
                  <c:v>18.222000000000001</c:v>
                </c:pt>
                <c:pt idx="17080">
                  <c:v>18.222000000000001</c:v>
                </c:pt>
                <c:pt idx="17081">
                  <c:v>18.222000000000001</c:v>
                </c:pt>
                <c:pt idx="17082">
                  <c:v>18.222000000000001</c:v>
                </c:pt>
                <c:pt idx="17083">
                  <c:v>18.222000000000001</c:v>
                </c:pt>
                <c:pt idx="17084">
                  <c:v>18.222000000000001</c:v>
                </c:pt>
                <c:pt idx="17085">
                  <c:v>18.222000000000001</c:v>
                </c:pt>
                <c:pt idx="17086">
                  <c:v>18.222000000000001</c:v>
                </c:pt>
                <c:pt idx="17087">
                  <c:v>18.222000000000001</c:v>
                </c:pt>
                <c:pt idx="17088">
                  <c:v>18.222000000000001</c:v>
                </c:pt>
                <c:pt idx="17089">
                  <c:v>18.222000000000001</c:v>
                </c:pt>
                <c:pt idx="17090">
                  <c:v>18.222000000000001</c:v>
                </c:pt>
                <c:pt idx="17091">
                  <c:v>18.222000000000001</c:v>
                </c:pt>
                <c:pt idx="17092">
                  <c:v>18.222000000000001</c:v>
                </c:pt>
                <c:pt idx="17093">
                  <c:v>18.222000000000001</c:v>
                </c:pt>
                <c:pt idx="17094">
                  <c:v>18.222000000000001</c:v>
                </c:pt>
                <c:pt idx="17095">
                  <c:v>18.222000000000001</c:v>
                </c:pt>
                <c:pt idx="17096">
                  <c:v>18.222000000000001</c:v>
                </c:pt>
                <c:pt idx="17097">
                  <c:v>18.222000000000001</c:v>
                </c:pt>
                <c:pt idx="17098">
                  <c:v>18.222000000000001</c:v>
                </c:pt>
                <c:pt idx="17099">
                  <c:v>18.222000000000001</c:v>
                </c:pt>
                <c:pt idx="17100">
                  <c:v>18.222000000000001</c:v>
                </c:pt>
                <c:pt idx="17101">
                  <c:v>18.222000000000001</c:v>
                </c:pt>
                <c:pt idx="17102">
                  <c:v>18.222000000000001</c:v>
                </c:pt>
                <c:pt idx="17103">
                  <c:v>18.222000000000001</c:v>
                </c:pt>
                <c:pt idx="17104">
                  <c:v>18.222000000000001</c:v>
                </c:pt>
                <c:pt idx="17105">
                  <c:v>18.222000000000001</c:v>
                </c:pt>
                <c:pt idx="17106">
                  <c:v>18.222000000000001</c:v>
                </c:pt>
                <c:pt idx="17107">
                  <c:v>18.222000000000001</c:v>
                </c:pt>
                <c:pt idx="17108">
                  <c:v>18.222000000000001</c:v>
                </c:pt>
                <c:pt idx="17109">
                  <c:v>18.222000000000001</c:v>
                </c:pt>
                <c:pt idx="17110">
                  <c:v>18.222000000000001</c:v>
                </c:pt>
                <c:pt idx="17111">
                  <c:v>18.222000000000001</c:v>
                </c:pt>
                <c:pt idx="17112">
                  <c:v>18.222000000000001</c:v>
                </c:pt>
                <c:pt idx="17113">
                  <c:v>18.222000000000001</c:v>
                </c:pt>
                <c:pt idx="17114">
                  <c:v>18.222000000000001</c:v>
                </c:pt>
                <c:pt idx="17115">
                  <c:v>18.222000000000001</c:v>
                </c:pt>
                <c:pt idx="17116">
                  <c:v>18.222000000000001</c:v>
                </c:pt>
                <c:pt idx="17117">
                  <c:v>18.257999999999999</c:v>
                </c:pt>
                <c:pt idx="17118">
                  <c:v>18.257999999999999</c:v>
                </c:pt>
                <c:pt idx="17119">
                  <c:v>18.257999999999999</c:v>
                </c:pt>
                <c:pt idx="17120">
                  <c:v>18.257999999999999</c:v>
                </c:pt>
                <c:pt idx="17121">
                  <c:v>18.257999999999999</c:v>
                </c:pt>
                <c:pt idx="17122">
                  <c:v>18.257999999999999</c:v>
                </c:pt>
                <c:pt idx="17123">
                  <c:v>18.257999999999999</c:v>
                </c:pt>
                <c:pt idx="17124">
                  <c:v>18.257999999999999</c:v>
                </c:pt>
                <c:pt idx="17125">
                  <c:v>18.257999999999999</c:v>
                </c:pt>
                <c:pt idx="17126">
                  <c:v>18.257999999999999</c:v>
                </c:pt>
                <c:pt idx="17127">
                  <c:v>18.257999999999999</c:v>
                </c:pt>
                <c:pt idx="17128">
                  <c:v>18.257999999999999</c:v>
                </c:pt>
                <c:pt idx="17129">
                  <c:v>18.257999999999999</c:v>
                </c:pt>
                <c:pt idx="17130">
                  <c:v>18.257999999999999</c:v>
                </c:pt>
                <c:pt idx="17131">
                  <c:v>18.257999999999999</c:v>
                </c:pt>
                <c:pt idx="17132">
                  <c:v>18.257999999999999</c:v>
                </c:pt>
                <c:pt idx="17133">
                  <c:v>18.257999999999999</c:v>
                </c:pt>
                <c:pt idx="17134">
                  <c:v>18.257999999999999</c:v>
                </c:pt>
                <c:pt idx="17135">
                  <c:v>18.257999999999999</c:v>
                </c:pt>
                <c:pt idx="17136">
                  <c:v>18.257999999999999</c:v>
                </c:pt>
                <c:pt idx="17137">
                  <c:v>18.257999999999999</c:v>
                </c:pt>
                <c:pt idx="17138">
                  <c:v>18.257999999999999</c:v>
                </c:pt>
                <c:pt idx="17139">
                  <c:v>18.257999999999999</c:v>
                </c:pt>
                <c:pt idx="17140">
                  <c:v>18.257999999999999</c:v>
                </c:pt>
                <c:pt idx="17141">
                  <c:v>18.257999999999999</c:v>
                </c:pt>
                <c:pt idx="17142">
                  <c:v>18.257999999999999</c:v>
                </c:pt>
                <c:pt idx="17143">
                  <c:v>18.257999999999999</c:v>
                </c:pt>
                <c:pt idx="17144">
                  <c:v>18.257999999999999</c:v>
                </c:pt>
                <c:pt idx="17145">
                  <c:v>18.257999999999999</c:v>
                </c:pt>
                <c:pt idx="17146">
                  <c:v>18.257999999999999</c:v>
                </c:pt>
                <c:pt idx="17147">
                  <c:v>18.257999999999999</c:v>
                </c:pt>
                <c:pt idx="17148">
                  <c:v>18.257999999999999</c:v>
                </c:pt>
                <c:pt idx="17149">
                  <c:v>18.257999999999999</c:v>
                </c:pt>
                <c:pt idx="17150">
                  <c:v>18.257999999999999</c:v>
                </c:pt>
                <c:pt idx="17151">
                  <c:v>18.297999999999998</c:v>
                </c:pt>
                <c:pt idx="17152">
                  <c:v>18.297999999999998</c:v>
                </c:pt>
                <c:pt idx="17153">
                  <c:v>18.297999999999998</c:v>
                </c:pt>
                <c:pt idx="17154">
                  <c:v>18.297999999999998</c:v>
                </c:pt>
                <c:pt idx="17155">
                  <c:v>18.297999999999998</c:v>
                </c:pt>
                <c:pt idx="17156">
                  <c:v>18.297999999999998</c:v>
                </c:pt>
                <c:pt idx="17157">
                  <c:v>18.297999999999998</c:v>
                </c:pt>
                <c:pt idx="17158">
                  <c:v>18.297999999999998</c:v>
                </c:pt>
                <c:pt idx="17159">
                  <c:v>18.297999999999998</c:v>
                </c:pt>
                <c:pt idx="17160">
                  <c:v>18.297999999999998</c:v>
                </c:pt>
                <c:pt idx="17161">
                  <c:v>18.297999999999998</c:v>
                </c:pt>
                <c:pt idx="17162">
                  <c:v>18.297999999999998</c:v>
                </c:pt>
                <c:pt idx="17163">
                  <c:v>18.297999999999998</c:v>
                </c:pt>
                <c:pt idx="17164">
                  <c:v>18.297999999999998</c:v>
                </c:pt>
                <c:pt idx="17165">
                  <c:v>18.297999999999998</c:v>
                </c:pt>
                <c:pt idx="17166">
                  <c:v>18.297999999999998</c:v>
                </c:pt>
                <c:pt idx="17167">
                  <c:v>18.297999999999998</c:v>
                </c:pt>
                <c:pt idx="17168">
                  <c:v>18.297999999999998</c:v>
                </c:pt>
                <c:pt idx="17169">
                  <c:v>18.297999999999998</c:v>
                </c:pt>
                <c:pt idx="17170">
                  <c:v>18.297999999999998</c:v>
                </c:pt>
                <c:pt idx="17171">
                  <c:v>18.297999999999998</c:v>
                </c:pt>
                <c:pt idx="17172">
                  <c:v>18.297999999999998</c:v>
                </c:pt>
                <c:pt idx="17173">
                  <c:v>18.297999999999998</c:v>
                </c:pt>
                <c:pt idx="17174">
                  <c:v>18.297999999999998</c:v>
                </c:pt>
                <c:pt idx="17175">
                  <c:v>18.297999999999998</c:v>
                </c:pt>
                <c:pt idx="17176">
                  <c:v>18.297999999999998</c:v>
                </c:pt>
                <c:pt idx="17177">
                  <c:v>18.297999999999998</c:v>
                </c:pt>
                <c:pt idx="17178">
                  <c:v>18.297999999999998</c:v>
                </c:pt>
                <c:pt idx="17179">
                  <c:v>18.297999999999998</c:v>
                </c:pt>
                <c:pt idx="17180">
                  <c:v>18.297999999999998</c:v>
                </c:pt>
                <c:pt idx="17181">
                  <c:v>18.297999999999998</c:v>
                </c:pt>
                <c:pt idx="17182">
                  <c:v>18.297999999999998</c:v>
                </c:pt>
                <c:pt idx="17183">
                  <c:v>18.297999999999998</c:v>
                </c:pt>
                <c:pt idx="17184">
                  <c:v>18.297999999999998</c:v>
                </c:pt>
                <c:pt idx="17185">
                  <c:v>18.297999999999998</c:v>
                </c:pt>
                <c:pt idx="17186">
                  <c:v>18.297999999999998</c:v>
                </c:pt>
                <c:pt idx="17187">
                  <c:v>18.297999999999998</c:v>
                </c:pt>
                <c:pt idx="17188">
                  <c:v>18.297999999999998</c:v>
                </c:pt>
                <c:pt idx="17189">
                  <c:v>18.297999999999998</c:v>
                </c:pt>
                <c:pt idx="17190">
                  <c:v>18.306000000000001</c:v>
                </c:pt>
                <c:pt idx="17191">
                  <c:v>18.338000000000001</c:v>
                </c:pt>
                <c:pt idx="17192">
                  <c:v>18.338000000000001</c:v>
                </c:pt>
                <c:pt idx="17193">
                  <c:v>18.338000000000001</c:v>
                </c:pt>
                <c:pt idx="17194">
                  <c:v>18.338000000000001</c:v>
                </c:pt>
                <c:pt idx="17195">
                  <c:v>18.338000000000001</c:v>
                </c:pt>
                <c:pt idx="17196">
                  <c:v>18.338000000000001</c:v>
                </c:pt>
                <c:pt idx="17197">
                  <c:v>18.338000000000001</c:v>
                </c:pt>
                <c:pt idx="17198">
                  <c:v>18.338000000000001</c:v>
                </c:pt>
                <c:pt idx="17199">
                  <c:v>18.338000000000001</c:v>
                </c:pt>
                <c:pt idx="17200">
                  <c:v>18.338000000000001</c:v>
                </c:pt>
                <c:pt idx="17201">
                  <c:v>18.338000000000001</c:v>
                </c:pt>
                <c:pt idx="17202">
                  <c:v>18.338000000000001</c:v>
                </c:pt>
                <c:pt idx="17203">
                  <c:v>18.338000000000001</c:v>
                </c:pt>
                <c:pt idx="17204">
                  <c:v>18.338000000000001</c:v>
                </c:pt>
                <c:pt idx="17205">
                  <c:v>18.338000000000001</c:v>
                </c:pt>
                <c:pt idx="17206">
                  <c:v>18.338000000000001</c:v>
                </c:pt>
                <c:pt idx="17207">
                  <c:v>18.338000000000001</c:v>
                </c:pt>
                <c:pt idx="17208">
                  <c:v>18.338000000000001</c:v>
                </c:pt>
                <c:pt idx="17209">
                  <c:v>18.338000000000001</c:v>
                </c:pt>
                <c:pt idx="17210">
                  <c:v>18.338000000000001</c:v>
                </c:pt>
                <c:pt idx="17211">
                  <c:v>18.338000000000001</c:v>
                </c:pt>
                <c:pt idx="17212">
                  <c:v>18.338000000000001</c:v>
                </c:pt>
                <c:pt idx="17213">
                  <c:v>18.338000000000001</c:v>
                </c:pt>
                <c:pt idx="17214">
                  <c:v>18.338000000000001</c:v>
                </c:pt>
                <c:pt idx="17215">
                  <c:v>18.338000000000001</c:v>
                </c:pt>
                <c:pt idx="17216">
                  <c:v>18.338000000000001</c:v>
                </c:pt>
                <c:pt idx="17217">
                  <c:v>18.338000000000001</c:v>
                </c:pt>
                <c:pt idx="17218">
                  <c:v>18.338000000000001</c:v>
                </c:pt>
                <c:pt idx="17219">
                  <c:v>18.338000000000001</c:v>
                </c:pt>
                <c:pt idx="17220">
                  <c:v>18.338000000000001</c:v>
                </c:pt>
                <c:pt idx="17221">
                  <c:v>18.338000000000001</c:v>
                </c:pt>
                <c:pt idx="17222">
                  <c:v>18.338000000000001</c:v>
                </c:pt>
                <c:pt idx="17223">
                  <c:v>18.338000000000001</c:v>
                </c:pt>
                <c:pt idx="17224">
                  <c:v>18.338000000000001</c:v>
                </c:pt>
                <c:pt idx="17225">
                  <c:v>18.338000000000001</c:v>
                </c:pt>
                <c:pt idx="17226">
                  <c:v>18.338000000000001</c:v>
                </c:pt>
                <c:pt idx="17227">
                  <c:v>18.338000000000001</c:v>
                </c:pt>
                <c:pt idx="17228">
                  <c:v>18.338000000000001</c:v>
                </c:pt>
                <c:pt idx="17229">
                  <c:v>18.352</c:v>
                </c:pt>
                <c:pt idx="17230">
                  <c:v>18.378</c:v>
                </c:pt>
                <c:pt idx="17231">
                  <c:v>18.378</c:v>
                </c:pt>
                <c:pt idx="17232">
                  <c:v>18.378</c:v>
                </c:pt>
                <c:pt idx="17233">
                  <c:v>18.378</c:v>
                </c:pt>
                <c:pt idx="17234">
                  <c:v>18.378</c:v>
                </c:pt>
                <c:pt idx="17235">
                  <c:v>18.378</c:v>
                </c:pt>
                <c:pt idx="17236">
                  <c:v>18.378</c:v>
                </c:pt>
                <c:pt idx="17237">
                  <c:v>18.378</c:v>
                </c:pt>
                <c:pt idx="17238">
                  <c:v>18.378</c:v>
                </c:pt>
                <c:pt idx="17239">
                  <c:v>18.378</c:v>
                </c:pt>
                <c:pt idx="17240">
                  <c:v>18.378</c:v>
                </c:pt>
                <c:pt idx="17241">
                  <c:v>18.378</c:v>
                </c:pt>
                <c:pt idx="17242">
                  <c:v>18.378</c:v>
                </c:pt>
                <c:pt idx="17243">
                  <c:v>18.378</c:v>
                </c:pt>
                <c:pt idx="17244">
                  <c:v>18.378</c:v>
                </c:pt>
                <c:pt idx="17245">
                  <c:v>18.378</c:v>
                </c:pt>
                <c:pt idx="17246">
                  <c:v>18.378</c:v>
                </c:pt>
                <c:pt idx="17247">
                  <c:v>18.378</c:v>
                </c:pt>
                <c:pt idx="17248">
                  <c:v>18.378</c:v>
                </c:pt>
                <c:pt idx="17249">
                  <c:v>18.378</c:v>
                </c:pt>
                <c:pt idx="17250">
                  <c:v>18.378</c:v>
                </c:pt>
                <c:pt idx="17251">
                  <c:v>18.378</c:v>
                </c:pt>
                <c:pt idx="17252">
                  <c:v>18.378</c:v>
                </c:pt>
                <c:pt idx="17253">
                  <c:v>18.378</c:v>
                </c:pt>
                <c:pt idx="17254">
                  <c:v>18.378</c:v>
                </c:pt>
                <c:pt idx="17255">
                  <c:v>18.378</c:v>
                </c:pt>
                <c:pt idx="17256">
                  <c:v>18.378</c:v>
                </c:pt>
                <c:pt idx="17257">
                  <c:v>18.378</c:v>
                </c:pt>
                <c:pt idx="17258">
                  <c:v>18.378</c:v>
                </c:pt>
                <c:pt idx="17259">
                  <c:v>18.378</c:v>
                </c:pt>
                <c:pt idx="17260">
                  <c:v>18.378</c:v>
                </c:pt>
                <c:pt idx="17261">
                  <c:v>18.378</c:v>
                </c:pt>
                <c:pt idx="17262">
                  <c:v>18.378</c:v>
                </c:pt>
                <c:pt idx="17263">
                  <c:v>18.378</c:v>
                </c:pt>
                <c:pt idx="17264">
                  <c:v>18.378</c:v>
                </c:pt>
                <c:pt idx="17265">
                  <c:v>18.378</c:v>
                </c:pt>
                <c:pt idx="17266">
                  <c:v>18.378</c:v>
                </c:pt>
                <c:pt idx="17267">
                  <c:v>18.378</c:v>
                </c:pt>
                <c:pt idx="17268">
                  <c:v>18.378</c:v>
                </c:pt>
                <c:pt idx="17269">
                  <c:v>18.404</c:v>
                </c:pt>
                <c:pt idx="17270">
                  <c:v>18.416</c:v>
                </c:pt>
                <c:pt idx="17271">
                  <c:v>18.416</c:v>
                </c:pt>
                <c:pt idx="17272">
                  <c:v>18.416</c:v>
                </c:pt>
                <c:pt idx="17273">
                  <c:v>18.416</c:v>
                </c:pt>
                <c:pt idx="17274">
                  <c:v>18.416</c:v>
                </c:pt>
                <c:pt idx="17275">
                  <c:v>18.416</c:v>
                </c:pt>
                <c:pt idx="17276">
                  <c:v>18.416</c:v>
                </c:pt>
                <c:pt idx="17277">
                  <c:v>18.416</c:v>
                </c:pt>
                <c:pt idx="17278">
                  <c:v>18.416</c:v>
                </c:pt>
                <c:pt idx="17279">
                  <c:v>18.416</c:v>
                </c:pt>
                <c:pt idx="17280">
                  <c:v>18.416</c:v>
                </c:pt>
                <c:pt idx="17281">
                  <c:v>18.416</c:v>
                </c:pt>
                <c:pt idx="17282">
                  <c:v>18.416</c:v>
                </c:pt>
                <c:pt idx="17283">
                  <c:v>18.416</c:v>
                </c:pt>
                <c:pt idx="17284">
                  <c:v>18.416</c:v>
                </c:pt>
                <c:pt idx="17285">
                  <c:v>18.416</c:v>
                </c:pt>
                <c:pt idx="17286">
                  <c:v>18.416</c:v>
                </c:pt>
                <c:pt idx="17287">
                  <c:v>18.416</c:v>
                </c:pt>
                <c:pt idx="17288">
                  <c:v>18.416</c:v>
                </c:pt>
                <c:pt idx="17289">
                  <c:v>18.416</c:v>
                </c:pt>
                <c:pt idx="17290">
                  <c:v>18.416</c:v>
                </c:pt>
                <c:pt idx="17291">
                  <c:v>18.416</c:v>
                </c:pt>
                <c:pt idx="17292">
                  <c:v>18.416</c:v>
                </c:pt>
                <c:pt idx="17293">
                  <c:v>18.416</c:v>
                </c:pt>
                <c:pt idx="17294">
                  <c:v>18.416</c:v>
                </c:pt>
                <c:pt idx="17295">
                  <c:v>18.416</c:v>
                </c:pt>
                <c:pt idx="17296">
                  <c:v>18.416</c:v>
                </c:pt>
                <c:pt idx="17297">
                  <c:v>18.416</c:v>
                </c:pt>
                <c:pt idx="17298">
                  <c:v>18.416</c:v>
                </c:pt>
                <c:pt idx="17299">
                  <c:v>18.416</c:v>
                </c:pt>
                <c:pt idx="17300">
                  <c:v>18.416</c:v>
                </c:pt>
                <c:pt idx="17301">
                  <c:v>18.416</c:v>
                </c:pt>
                <c:pt idx="17302">
                  <c:v>18.416</c:v>
                </c:pt>
                <c:pt idx="17303">
                  <c:v>18.416</c:v>
                </c:pt>
                <c:pt idx="17304">
                  <c:v>18.416</c:v>
                </c:pt>
                <c:pt idx="17305">
                  <c:v>18.416</c:v>
                </c:pt>
                <c:pt idx="17306">
                  <c:v>18.454000000000001</c:v>
                </c:pt>
                <c:pt idx="17307">
                  <c:v>18.454000000000001</c:v>
                </c:pt>
                <c:pt idx="17308">
                  <c:v>18.454000000000001</c:v>
                </c:pt>
                <c:pt idx="17309">
                  <c:v>18.454000000000001</c:v>
                </c:pt>
                <c:pt idx="17310">
                  <c:v>18.454000000000001</c:v>
                </c:pt>
                <c:pt idx="17311">
                  <c:v>18.454000000000001</c:v>
                </c:pt>
                <c:pt idx="17312">
                  <c:v>18.454000000000001</c:v>
                </c:pt>
                <c:pt idx="17313">
                  <c:v>18.454000000000001</c:v>
                </c:pt>
                <c:pt idx="17314">
                  <c:v>18.454000000000001</c:v>
                </c:pt>
                <c:pt idx="17315">
                  <c:v>18.454000000000001</c:v>
                </c:pt>
                <c:pt idx="17316">
                  <c:v>18.454000000000001</c:v>
                </c:pt>
                <c:pt idx="17317">
                  <c:v>18.454000000000001</c:v>
                </c:pt>
                <c:pt idx="17318">
                  <c:v>18.454000000000001</c:v>
                </c:pt>
                <c:pt idx="17319">
                  <c:v>18.454000000000001</c:v>
                </c:pt>
                <c:pt idx="17320">
                  <c:v>18.454000000000001</c:v>
                </c:pt>
                <c:pt idx="17321">
                  <c:v>18.454000000000001</c:v>
                </c:pt>
                <c:pt idx="17322">
                  <c:v>18.454000000000001</c:v>
                </c:pt>
                <c:pt idx="17323">
                  <c:v>18.454000000000001</c:v>
                </c:pt>
                <c:pt idx="17324">
                  <c:v>18.454000000000001</c:v>
                </c:pt>
                <c:pt idx="17325">
                  <c:v>18.454000000000001</c:v>
                </c:pt>
                <c:pt idx="17326">
                  <c:v>18.454000000000001</c:v>
                </c:pt>
                <c:pt idx="17327">
                  <c:v>18.454000000000001</c:v>
                </c:pt>
                <c:pt idx="17328">
                  <c:v>18.454000000000001</c:v>
                </c:pt>
                <c:pt idx="17329">
                  <c:v>18.454000000000001</c:v>
                </c:pt>
                <c:pt idx="17330">
                  <c:v>18.454000000000001</c:v>
                </c:pt>
                <c:pt idx="17331">
                  <c:v>18.454000000000001</c:v>
                </c:pt>
                <c:pt idx="17332">
                  <c:v>18.454000000000001</c:v>
                </c:pt>
                <c:pt idx="17333">
                  <c:v>18.454000000000001</c:v>
                </c:pt>
                <c:pt idx="17334">
                  <c:v>18.454000000000001</c:v>
                </c:pt>
                <c:pt idx="17335">
                  <c:v>18.454000000000001</c:v>
                </c:pt>
                <c:pt idx="17336">
                  <c:v>18.454000000000001</c:v>
                </c:pt>
                <c:pt idx="17337">
                  <c:v>18.454000000000001</c:v>
                </c:pt>
                <c:pt idx="17338">
                  <c:v>18.454000000000001</c:v>
                </c:pt>
                <c:pt idx="17339">
                  <c:v>18.454000000000001</c:v>
                </c:pt>
                <c:pt idx="17340">
                  <c:v>18.454000000000001</c:v>
                </c:pt>
                <c:pt idx="17341">
                  <c:v>18.454000000000001</c:v>
                </c:pt>
                <c:pt idx="17342">
                  <c:v>18.454000000000001</c:v>
                </c:pt>
                <c:pt idx="17343">
                  <c:v>18.454000000000001</c:v>
                </c:pt>
                <c:pt idx="17344">
                  <c:v>18.481999999999999</c:v>
                </c:pt>
                <c:pt idx="17345">
                  <c:v>18.495999999999999</c:v>
                </c:pt>
                <c:pt idx="17346">
                  <c:v>18.495999999999999</c:v>
                </c:pt>
                <c:pt idx="17347">
                  <c:v>18.495999999999999</c:v>
                </c:pt>
                <c:pt idx="17348">
                  <c:v>18.495999999999999</c:v>
                </c:pt>
                <c:pt idx="17349">
                  <c:v>18.495999999999999</c:v>
                </c:pt>
                <c:pt idx="17350">
                  <c:v>18.495999999999999</c:v>
                </c:pt>
                <c:pt idx="17351">
                  <c:v>18.495999999999999</c:v>
                </c:pt>
                <c:pt idx="17352">
                  <c:v>18.495999999999999</c:v>
                </c:pt>
                <c:pt idx="17353">
                  <c:v>18.495999999999999</c:v>
                </c:pt>
                <c:pt idx="17354">
                  <c:v>18.495999999999999</c:v>
                </c:pt>
                <c:pt idx="17355">
                  <c:v>18.495999999999999</c:v>
                </c:pt>
                <c:pt idx="17356">
                  <c:v>18.495999999999999</c:v>
                </c:pt>
                <c:pt idx="17357">
                  <c:v>18.495999999999999</c:v>
                </c:pt>
                <c:pt idx="17358">
                  <c:v>18.495999999999999</c:v>
                </c:pt>
                <c:pt idx="17359">
                  <c:v>18.495999999999999</c:v>
                </c:pt>
                <c:pt idx="17360">
                  <c:v>18.495999999999999</c:v>
                </c:pt>
                <c:pt idx="17361">
                  <c:v>18.495999999999999</c:v>
                </c:pt>
                <c:pt idx="17362">
                  <c:v>18.495999999999999</c:v>
                </c:pt>
                <c:pt idx="17363">
                  <c:v>18.495999999999999</c:v>
                </c:pt>
                <c:pt idx="17364">
                  <c:v>18.495999999999999</c:v>
                </c:pt>
                <c:pt idx="17365">
                  <c:v>18.495999999999999</c:v>
                </c:pt>
                <c:pt idx="17366">
                  <c:v>18.495999999999999</c:v>
                </c:pt>
                <c:pt idx="17367">
                  <c:v>18.495999999999999</c:v>
                </c:pt>
                <c:pt idx="17368">
                  <c:v>18.495999999999999</c:v>
                </c:pt>
                <c:pt idx="17369">
                  <c:v>18.495999999999999</c:v>
                </c:pt>
                <c:pt idx="17370">
                  <c:v>18.495999999999999</c:v>
                </c:pt>
                <c:pt idx="17371">
                  <c:v>18.495999999999999</c:v>
                </c:pt>
                <c:pt idx="17372">
                  <c:v>18.495999999999999</c:v>
                </c:pt>
                <c:pt idx="17373">
                  <c:v>18.495999999999999</c:v>
                </c:pt>
                <c:pt idx="17374">
                  <c:v>18.495999999999999</c:v>
                </c:pt>
                <c:pt idx="17375">
                  <c:v>18.495999999999999</c:v>
                </c:pt>
                <c:pt idx="17376">
                  <c:v>18.495999999999999</c:v>
                </c:pt>
                <c:pt idx="17377">
                  <c:v>18.495999999999999</c:v>
                </c:pt>
                <c:pt idx="17378">
                  <c:v>18.495999999999999</c:v>
                </c:pt>
                <c:pt idx="17379">
                  <c:v>18.495999999999999</c:v>
                </c:pt>
                <c:pt idx="17380">
                  <c:v>18.495999999999999</c:v>
                </c:pt>
                <c:pt idx="17381">
                  <c:v>18.495999999999999</c:v>
                </c:pt>
                <c:pt idx="17382">
                  <c:v>18.495999999999999</c:v>
                </c:pt>
                <c:pt idx="17383">
                  <c:v>18.495999999999999</c:v>
                </c:pt>
                <c:pt idx="17384">
                  <c:v>18.495999999999999</c:v>
                </c:pt>
                <c:pt idx="17385">
                  <c:v>18.532</c:v>
                </c:pt>
                <c:pt idx="17386">
                  <c:v>18.532</c:v>
                </c:pt>
                <c:pt idx="17387">
                  <c:v>18.532</c:v>
                </c:pt>
                <c:pt idx="17388">
                  <c:v>18.532</c:v>
                </c:pt>
                <c:pt idx="17389">
                  <c:v>18.532</c:v>
                </c:pt>
                <c:pt idx="17390">
                  <c:v>18.532</c:v>
                </c:pt>
                <c:pt idx="17391">
                  <c:v>18.532</c:v>
                </c:pt>
                <c:pt idx="17392">
                  <c:v>18.532</c:v>
                </c:pt>
                <c:pt idx="17393">
                  <c:v>18.532</c:v>
                </c:pt>
                <c:pt idx="17394">
                  <c:v>18.532</c:v>
                </c:pt>
                <c:pt idx="17395">
                  <c:v>18.532</c:v>
                </c:pt>
                <c:pt idx="17396">
                  <c:v>18.532</c:v>
                </c:pt>
                <c:pt idx="17397">
                  <c:v>18.532</c:v>
                </c:pt>
                <c:pt idx="17398">
                  <c:v>18.532</c:v>
                </c:pt>
                <c:pt idx="17399">
                  <c:v>18.532</c:v>
                </c:pt>
                <c:pt idx="17400">
                  <c:v>18.532</c:v>
                </c:pt>
                <c:pt idx="17401">
                  <c:v>18.532</c:v>
                </c:pt>
                <c:pt idx="17402">
                  <c:v>18.532</c:v>
                </c:pt>
                <c:pt idx="17403">
                  <c:v>18.532</c:v>
                </c:pt>
                <c:pt idx="17404">
                  <c:v>18.532</c:v>
                </c:pt>
                <c:pt idx="17405">
                  <c:v>18.532</c:v>
                </c:pt>
                <c:pt idx="17406">
                  <c:v>18.532</c:v>
                </c:pt>
                <c:pt idx="17407">
                  <c:v>18.532</c:v>
                </c:pt>
                <c:pt idx="17408">
                  <c:v>18.532</c:v>
                </c:pt>
                <c:pt idx="17409">
                  <c:v>18.532</c:v>
                </c:pt>
                <c:pt idx="17410">
                  <c:v>18.532</c:v>
                </c:pt>
                <c:pt idx="17411">
                  <c:v>18.532</c:v>
                </c:pt>
                <c:pt idx="17412">
                  <c:v>18.532</c:v>
                </c:pt>
                <c:pt idx="17413">
                  <c:v>18.532</c:v>
                </c:pt>
                <c:pt idx="17414">
                  <c:v>18.532</c:v>
                </c:pt>
                <c:pt idx="17415">
                  <c:v>18.532</c:v>
                </c:pt>
                <c:pt idx="17416">
                  <c:v>18.532</c:v>
                </c:pt>
                <c:pt idx="17417">
                  <c:v>18.532</c:v>
                </c:pt>
                <c:pt idx="17418">
                  <c:v>18.532</c:v>
                </c:pt>
                <c:pt idx="17419">
                  <c:v>18.545999999999999</c:v>
                </c:pt>
                <c:pt idx="17420">
                  <c:v>18.568000000000001</c:v>
                </c:pt>
                <c:pt idx="17421">
                  <c:v>18.568000000000001</c:v>
                </c:pt>
                <c:pt idx="17422">
                  <c:v>18.568000000000001</c:v>
                </c:pt>
                <c:pt idx="17423">
                  <c:v>18.568000000000001</c:v>
                </c:pt>
                <c:pt idx="17424">
                  <c:v>18.568000000000001</c:v>
                </c:pt>
                <c:pt idx="17425">
                  <c:v>18.568000000000001</c:v>
                </c:pt>
                <c:pt idx="17426">
                  <c:v>18.568000000000001</c:v>
                </c:pt>
                <c:pt idx="17427">
                  <c:v>18.568000000000001</c:v>
                </c:pt>
                <c:pt idx="17428">
                  <c:v>18.568000000000001</c:v>
                </c:pt>
                <c:pt idx="17429">
                  <c:v>18.568000000000001</c:v>
                </c:pt>
                <c:pt idx="17430">
                  <c:v>18.568000000000001</c:v>
                </c:pt>
                <c:pt idx="17431">
                  <c:v>18.568000000000001</c:v>
                </c:pt>
                <c:pt idx="17432">
                  <c:v>18.568000000000001</c:v>
                </c:pt>
                <c:pt idx="17433">
                  <c:v>18.568000000000001</c:v>
                </c:pt>
                <c:pt idx="17434">
                  <c:v>18.568000000000001</c:v>
                </c:pt>
                <c:pt idx="17435">
                  <c:v>18.568000000000001</c:v>
                </c:pt>
                <c:pt idx="17436">
                  <c:v>18.568000000000001</c:v>
                </c:pt>
                <c:pt idx="17437">
                  <c:v>18.568000000000001</c:v>
                </c:pt>
                <c:pt idx="17438">
                  <c:v>18.568000000000001</c:v>
                </c:pt>
                <c:pt idx="17439">
                  <c:v>18.568000000000001</c:v>
                </c:pt>
                <c:pt idx="17440">
                  <c:v>18.568000000000001</c:v>
                </c:pt>
                <c:pt idx="17441">
                  <c:v>18.568000000000001</c:v>
                </c:pt>
                <c:pt idx="17442">
                  <c:v>18.568000000000001</c:v>
                </c:pt>
                <c:pt idx="17443">
                  <c:v>18.568000000000001</c:v>
                </c:pt>
                <c:pt idx="17444">
                  <c:v>18.568000000000001</c:v>
                </c:pt>
                <c:pt idx="17445">
                  <c:v>18.568000000000001</c:v>
                </c:pt>
                <c:pt idx="17446">
                  <c:v>18.568000000000001</c:v>
                </c:pt>
                <c:pt idx="17447">
                  <c:v>18.568000000000001</c:v>
                </c:pt>
                <c:pt idx="17448">
                  <c:v>18.568000000000001</c:v>
                </c:pt>
                <c:pt idx="17449">
                  <c:v>18.568000000000001</c:v>
                </c:pt>
                <c:pt idx="17450">
                  <c:v>18.568000000000001</c:v>
                </c:pt>
                <c:pt idx="17451">
                  <c:v>18.568000000000001</c:v>
                </c:pt>
                <c:pt idx="17452">
                  <c:v>18.568000000000001</c:v>
                </c:pt>
                <c:pt idx="17453">
                  <c:v>18.568000000000001</c:v>
                </c:pt>
                <c:pt idx="17454">
                  <c:v>18.568000000000001</c:v>
                </c:pt>
                <c:pt idx="17455">
                  <c:v>18.603999999999999</c:v>
                </c:pt>
                <c:pt idx="17456">
                  <c:v>18.606000000000002</c:v>
                </c:pt>
                <c:pt idx="17457">
                  <c:v>18.606000000000002</c:v>
                </c:pt>
                <c:pt idx="17458">
                  <c:v>18.606000000000002</c:v>
                </c:pt>
                <c:pt idx="17459">
                  <c:v>18.606000000000002</c:v>
                </c:pt>
                <c:pt idx="17460">
                  <c:v>18.606000000000002</c:v>
                </c:pt>
                <c:pt idx="17461">
                  <c:v>18.606000000000002</c:v>
                </c:pt>
                <c:pt idx="17462">
                  <c:v>18.606000000000002</c:v>
                </c:pt>
                <c:pt idx="17463">
                  <c:v>18.606000000000002</c:v>
                </c:pt>
                <c:pt idx="17464">
                  <c:v>18.606000000000002</c:v>
                </c:pt>
                <c:pt idx="17465">
                  <c:v>18.606000000000002</c:v>
                </c:pt>
                <c:pt idx="17466">
                  <c:v>18.606000000000002</c:v>
                </c:pt>
                <c:pt idx="17467">
                  <c:v>18.606000000000002</c:v>
                </c:pt>
                <c:pt idx="17468">
                  <c:v>18.606000000000002</c:v>
                </c:pt>
                <c:pt idx="17469">
                  <c:v>18.606000000000002</c:v>
                </c:pt>
                <c:pt idx="17470">
                  <c:v>18.606000000000002</c:v>
                </c:pt>
                <c:pt idx="17471">
                  <c:v>18.606000000000002</c:v>
                </c:pt>
                <c:pt idx="17472">
                  <c:v>18.606000000000002</c:v>
                </c:pt>
                <c:pt idx="17473">
                  <c:v>18.606000000000002</c:v>
                </c:pt>
                <c:pt idx="17474">
                  <c:v>18.606000000000002</c:v>
                </c:pt>
                <c:pt idx="17475">
                  <c:v>18.606000000000002</c:v>
                </c:pt>
                <c:pt idx="17476">
                  <c:v>18.606000000000002</c:v>
                </c:pt>
                <c:pt idx="17477">
                  <c:v>18.606000000000002</c:v>
                </c:pt>
                <c:pt idx="17478">
                  <c:v>18.606000000000002</c:v>
                </c:pt>
                <c:pt idx="17479">
                  <c:v>18.606000000000002</c:v>
                </c:pt>
                <c:pt idx="17480">
                  <c:v>18.606000000000002</c:v>
                </c:pt>
                <c:pt idx="17481">
                  <c:v>18.606000000000002</c:v>
                </c:pt>
                <c:pt idx="17482">
                  <c:v>18.606000000000002</c:v>
                </c:pt>
                <c:pt idx="17483">
                  <c:v>18.606000000000002</c:v>
                </c:pt>
                <c:pt idx="17484">
                  <c:v>18.606000000000002</c:v>
                </c:pt>
                <c:pt idx="17485">
                  <c:v>18.606000000000002</c:v>
                </c:pt>
                <c:pt idx="17486">
                  <c:v>18.606000000000002</c:v>
                </c:pt>
                <c:pt idx="17487">
                  <c:v>18.606000000000002</c:v>
                </c:pt>
                <c:pt idx="17488">
                  <c:v>18.606000000000002</c:v>
                </c:pt>
                <c:pt idx="17489">
                  <c:v>18.606000000000002</c:v>
                </c:pt>
                <c:pt idx="17490">
                  <c:v>18.606000000000002</c:v>
                </c:pt>
                <c:pt idx="17491">
                  <c:v>18.606000000000002</c:v>
                </c:pt>
                <c:pt idx="17492">
                  <c:v>18.606000000000002</c:v>
                </c:pt>
                <c:pt idx="17493">
                  <c:v>18.646000000000001</c:v>
                </c:pt>
                <c:pt idx="17494">
                  <c:v>18.646000000000001</c:v>
                </c:pt>
                <c:pt idx="17495">
                  <c:v>18.646000000000001</c:v>
                </c:pt>
                <c:pt idx="17496">
                  <c:v>18.646000000000001</c:v>
                </c:pt>
                <c:pt idx="17497">
                  <c:v>18.646000000000001</c:v>
                </c:pt>
                <c:pt idx="17498">
                  <c:v>18.646000000000001</c:v>
                </c:pt>
                <c:pt idx="17499">
                  <c:v>18.646000000000001</c:v>
                </c:pt>
                <c:pt idx="17500">
                  <c:v>18.646000000000001</c:v>
                </c:pt>
                <c:pt idx="17501">
                  <c:v>18.646000000000001</c:v>
                </c:pt>
                <c:pt idx="17502">
                  <c:v>18.646000000000001</c:v>
                </c:pt>
                <c:pt idx="17503">
                  <c:v>18.646000000000001</c:v>
                </c:pt>
                <c:pt idx="17504">
                  <c:v>18.646000000000001</c:v>
                </c:pt>
                <c:pt idx="17505">
                  <c:v>18.646000000000001</c:v>
                </c:pt>
                <c:pt idx="17506">
                  <c:v>18.646000000000001</c:v>
                </c:pt>
                <c:pt idx="17507">
                  <c:v>18.646000000000001</c:v>
                </c:pt>
                <c:pt idx="17508">
                  <c:v>18.646000000000001</c:v>
                </c:pt>
                <c:pt idx="17509">
                  <c:v>18.646000000000001</c:v>
                </c:pt>
                <c:pt idx="17510">
                  <c:v>18.646000000000001</c:v>
                </c:pt>
                <c:pt idx="17511">
                  <c:v>18.646000000000001</c:v>
                </c:pt>
                <c:pt idx="17512">
                  <c:v>18.646000000000001</c:v>
                </c:pt>
                <c:pt idx="17513">
                  <c:v>18.646000000000001</c:v>
                </c:pt>
                <c:pt idx="17514">
                  <c:v>18.646000000000001</c:v>
                </c:pt>
                <c:pt idx="17515">
                  <c:v>18.646000000000001</c:v>
                </c:pt>
                <c:pt idx="17516">
                  <c:v>18.646000000000001</c:v>
                </c:pt>
                <c:pt idx="17517">
                  <c:v>18.646000000000001</c:v>
                </c:pt>
                <c:pt idx="17518">
                  <c:v>18.646000000000001</c:v>
                </c:pt>
                <c:pt idx="17519">
                  <c:v>18.646000000000001</c:v>
                </c:pt>
                <c:pt idx="17520">
                  <c:v>18.646000000000001</c:v>
                </c:pt>
                <c:pt idx="17521">
                  <c:v>18.646000000000001</c:v>
                </c:pt>
                <c:pt idx="17522">
                  <c:v>18.646000000000001</c:v>
                </c:pt>
                <c:pt idx="17523">
                  <c:v>18.646000000000001</c:v>
                </c:pt>
                <c:pt idx="17524">
                  <c:v>18.646000000000001</c:v>
                </c:pt>
                <c:pt idx="17525">
                  <c:v>18.646000000000001</c:v>
                </c:pt>
                <c:pt idx="17526">
                  <c:v>18.646000000000001</c:v>
                </c:pt>
                <c:pt idx="17527">
                  <c:v>18.646000000000001</c:v>
                </c:pt>
                <c:pt idx="17528">
                  <c:v>18.646000000000001</c:v>
                </c:pt>
                <c:pt idx="17529">
                  <c:v>18.646000000000001</c:v>
                </c:pt>
                <c:pt idx="17530">
                  <c:v>18.646000000000001</c:v>
                </c:pt>
                <c:pt idx="17531">
                  <c:v>18.646000000000001</c:v>
                </c:pt>
                <c:pt idx="17532">
                  <c:v>18.675999999999998</c:v>
                </c:pt>
                <c:pt idx="17533">
                  <c:v>18.687999999999999</c:v>
                </c:pt>
                <c:pt idx="17534">
                  <c:v>18.687999999999999</c:v>
                </c:pt>
                <c:pt idx="17535">
                  <c:v>18.687999999999999</c:v>
                </c:pt>
                <c:pt idx="17536">
                  <c:v>18.687999999999999</c:v>
                </c:pt>
                <c:pt idx="17537">
                  <c:v>18.687999999999999</c:v>
                </c:pt>
                <c:pt idx="17538">
                  <c:v>18.687999999999999</c:v>
                </c:pt>
                <c:pt idx="17539">
                  <c:v>18.687999999999999</c:v>
                </c:pt>
                <c:pt idx="17540">
                  <c:v>18.687999999999999</c:v>
                </c:pt>
                <c:pt idx="17541">
                  <c:v>18.687999999999999</c:v>
                </c:pt>
                <c:pt idx="17542">
                  <c:v>18.687999999999999</c:v>
                </c:pt>
                <c:pt idx="17543">
                  <c:v>18.687999999999999</c:v>
                </c:pt>
                <c:pt idx="17544">
                  <c:v>18.687999999999999</c:v>
                </c:pt>
                <c:pt idx="17545">
                  <c:v>18.687999999999999</c:v>
                </c:pt>
                <c:pt idx="17546">
                  <c:v>18.687999999999999</c:v>
                </c:pt>
                <c:pt idx="17547">
                  <c:v>18.687999999999999</c:v>
                </c:pt>
                <c:pt idx="17548">
                  <c:v>18.687999999999999</c:v>
                </c:pt>
                <c:pt idx="17549">
                  <c:v>18.687999999999999</c:v>
                </c:pt>
                <c:pt idx="17550">
                  <c:v>18.687999999999999</c:v>
                </c:pt>
                <c:pt idx="17551">
                  <c:v>18.687999999999999</c:v>
                </c:pt>
                <c:pt idx="17552">
                  <c:v>18.687999999999999</c:v>
                </c:pt>
                <c:pt idx="17553">
                  <c:v>18.687999999999999</c:v>
                </c:pt>
                <c:pt idx="17554">
                  <c:v>18.687999999999999</c:v>
                </c:pt>
                <c:pt idx="17555">
                  <c:v>18.687999999999999</c:v>
                </c:pt>
                <c:pt idx="17556">
                  <c:v>18.687999999999999</c:v>
                </c:pt>
                <c:pt idx="17557">
                  <c:v>18.687999999999999</c:v>
                </c:pt>
                <c:pt idx="17558">
                  <c:v>18.687999999999999</c:v>
                </c:pt>
                <c:pt idx="17559">
                  <c:v>18.687999999999999</c:v>
                </c:pt>
                <c:pt idx="17560">
                  <c:v>18.687999999999999</c:v>
                </c:pt>
                <c:pt idx="17561">
                  <c:v>18.687999999999999</c:v>
                </c:pt>
                <c:pt idx="17562">
                  <c:v>18.687999999999999</c:v>
                </c:pt>
                <c:pt idx="17563">
                  <c:v>18.687999999999999</c:v>
                </c:pt>
                <c:pt idx="17564">
                  <c:v>18.687999999999999</c:v>
                </c:pt>
                <c:pt idx="17565">
                  <c:v>18.687999999999999</c:v>
                </c:pt>
                <c:pt idx="17566">
                  <c:v>18.687999999999999</c:v>
                </c:pt>
                <c:pt idx="17567">
                  <c:v>18.687999999999999</c:v>
                </c:pt>
                <c:pt idx="17568">
                  <c:v>18.687999999999999</c:v>
                </c:pt>
                <c:pt idx="17569">
                  <c:v>18.687999999999999</c:v>
                </c:pt>
                <c:pt idx="17570">
                  <c:v>18.687999999999999</c:v>
                </c:pt>
                <c:pt idx="17571">
                  <c:v>18.687999999999999</c:v>
                </c:pt>
                <c:pt idx="17572">
                  <c:v>18.687999999999999</c:v>
                </c:pt>
                <c:pt idx="17573">
                  <c:v>18.687999999999999</c:v>
                </c:pt>
                <c:pt idx="17574">
                  <c:v>18.704000000000001</c:v>
                </c:pt>
                <c:pt idx="17575">
                  <c:v>18.728000000000002</c:v>
                </c:pt>
                <c:pt idx="17576">
                  <c:v>18.728000000000002</c:v>
                </c:pt>
                <c:pt idx="17577">
                  <c:v>18.728000000000002</c:v>
                </c:pt>
                <c:pt idx="17578">
                  <c:v>18.728000000000002</c:v>
                </c:pt>
                <c:pt idx="17579">
                  <c:v>18.728000000000002</c:v>
                </c:pt>
                <c:pt idx="17580">
                  <c:v>18.728000000000002</c:v>
                </c:pt>
                <c:pt idx="17581">
                  <c:v>18.728000000000002</c:v>
                </c:pt>
                <c:pt idx="17582">
                  <c:v>18.728000000000002</c:v>
                </c:pt>
                <c:pt idx="17583">
                  <c:v>18.728000000000002</c:v>
                </c:pt>
                <c:pt idx="17584">
                  <c:v>18.728000000000002</c:v>
                </c:pt>
                <c:pt idx="17585">
                  <c:v>18.728000000000002</c:v>
                </c:pt>
                <c:pt idx="17586">
                  <c:v>18.728000000000002</c:v>
                </c:pt>
                <c:pt idx="17587">
                  <c:v>18.728000000000002</c:v>
                </c:pt>
                <c:pt idx="17588">
                  <c:v>18.728000000000002</c:v>
                </c:pt>
                <c:pt idx="17589">
                  <c:v>18.728000000000002</c:v>
                </c:pt>
                <c:pt idx="17590">
                  <c:v>18.728000000000002</c:v>
                </c:pt>
                <c:pt idx="17591">
                  <c:v>18.728000000000002</c:v>
                </c:pt>
                <c:pt idx="17592">
                  <c:v>18.728000000000002</c:v>
                </c:pt>
                <c:pt idx="17593">
                  <c:v>18.728000000000002</c:v>
                </c:pt>
                <c:pt idx="17594">
                  <c:v>18.728000000000002</c:v>
                </c:pt>
                <c:pt idx="17595">
                  <c:v>18.728000000000002</c:v>
                </c:pt>
                <c:pt idx="17596">
                  <c:v>18.728000000000002</c:v>
                </c:pt>
                <c:pt idx="17597">
                  <c:v>18.728000000000002</c:v>
                </c:pt>
                <c:pt idx="17598">
                  <c:v>18.728000000000002</c:v>
                </c:pt>
                <c:pt idx="17599">
                  <c:v>18.728000000000002</c:v>
                </c:pt>
                <c:pt idx="17600">
                  <c:v>18.728000000000002</c:v>
                </c:pt>
                <c:pt idx="17601">
                  <c:v>18.728000000000002</c:v>
                </c:pt>
                <c:pt idx="17602">
                  <c:v>18.728000000000002</c:v>
                </c:pt>
                <c:pt idx="17603">
                  <c:v>18.728000000000002</c:v>
                </c:pt>
                <c:pt idx="17604">
                  <c:v>18.728000000000002</c:v>
                </c:pt>
                <c:pt idx="17605">
                  <c:v>18.728000000000002</c:v>
                </c:pt>
                <c:pt idx="17606">
                  <c:v>18.728000000000002</c:v>
                </c:pt>
                <c:pt idx="17607">
                  <c:v>18.728000000000002</c:v>
                </c:pt>
                <c:pt idx="17608">
                  <c:v>18.728000000000002</c:v>
                </c:pt>
                <c:pt idx="17609">
                  <c:v>18.728000000000002</c:v>
                </c:pt>
                <c:pt idx="17610">
                  <c:v>18.728000000000002</c:v>
                </c:pt>
                <c:pt idx="17611">
                  <c:v>18.728000000000002</c:v>
                </c:pt>
                <c:pt idx="17612">
                  <c:v>18.728000000000002</c:v>
                </c:pt>
                <c:pt idx="17613">
                  <c:v>18.736000000000001</c:v>
                </c:pt>
                <c:pt idx="17614">
                  <c:v>18.768000000000001</c:v>
                </c:pt>
                <c:pt idx="17615">
                  <c:v>18.768000000000001</c:v>
                </c:pt>
                <c:pt idx="17616">
                  <c:v>18.768000000000001</c:v>
                </c:pt>
                <c:pt idx="17617">
                  <c:v>18.768000000000001</c:v>
                </c:pt>
                <c:pt idx="17618">
                  <c:v>18.768000000000001</c:v>
                </c:pt>
                <c:pt idx="17619">
                  <c:v>18.768000000000001</c:v>
                </c:pt>
                <c:pt idx="17620">
                  <c:v>18.768000000000001</c:v>
                </c:pt>
                <c:pt idx="17621">
                  <c:v>18.768000000000001</c:v>
                </c:pt>
                <c:pt idx="17622">
                  <c:v>18.768000000000001</c:v>
                </c:pt>
                <c:pt idx="17623">
                  <c:v>18.768000000000001</c:v>
                </c:pt>
                <c:pt idx="17624">
                  <c:v>18.768000000000001</c:v>
                </c:pt>
                <c:pt idx="17625">
                  <c:v>18.768000000000001</c:v>
                </c:pt>
                <c:pt idx="17626">
                  <c:v>18.768000000000001</c:v>
                </c:pt>
                <c:pt idx="17627">
                  <c:v>18.768000000000001</c:v>
                </c:pt>
                <c:pt idx="17628">
                  <c:v>18.768000000000001</c:v>
                </c:pt>
                <c:pt idx="17629">
                  <c:v>18.768000000000001</c:v>
                </c:pt>
                <c:pt idx="17630">
                  <c:v>18.768000000000001</c:v>
                </c:pt>
                <c:pt idx="17631">
                  <c:v>18.768000000000001</c:v>
                </c:pt>
                <c:pt idx="17632">
                  <c:v>18.768000000000001</c:v>
                </c:pt>
                <c:pt idx="17633">
                  <c:v>18.768000000000001</c:v>
                </c:pt>
                <c:pt idx="17634">
                  <c:v>18.768000000000001</c:v>
                </c:pt>
                <c:pt idx="17635">
                  <c:v>18.768000000000001</c:v>
                </c:pt>
                <c:pt idx="17636">
                  <c:v>18.768000000000001</c:v>
                </c:pt>
                <c:pt idx="17637">
                  <c:v>18.768000000000001</c:v>
                </c:pt>
                <c:pt idx="17638">
                  <c:v>18.768000000000001</c:v>
                </c:pt>
                <c:pt idx="17639">
                  <c:v>18.768000000000001</c:v>
                </c:pt>
                <c:pt idx="17640">
                  <c:v>18.768000000000001</c:v>
                </c:pt>
                <c:pt idx="17641">
                  <c:v>18.768000000000001</c:v>
                </c:pt>
                <c:pt idx="17642">
                  <c:v>18.768000000000001</c:v>
                </c:pt>
                <c:pt idx="17643">
                  <c:v>18.768000000000001</c:v>
                </c:pt>
                <c:pt idx="17644">
                  <c:v>18.768000000000001</c:v>
                </c:pt>
                <c:pt idx="17645">
                  <c:v>18.768000000000001</c:v>
                </c:pt>
                <c:pt idx="17646">
                  <c:v>18.768000000000001</c:v>
                </c:pt>
                <c:pt idx="17647">
                  <c:v>18.768000000000001</c:v>
                </c:pt>
                <c:pt idx="17648">
                  <c:v>18.768000000000001</c:v>
                </c:pt>
                <c:pt idx="17649">
                  <c:v>18.768000000000001</c:v>
                </c:pt>
                <c:pt idx="17650">
                  <c:v>18.768000000000001</c:v>
                </c:pt>
                <c:pt idx="17651">
                  <c:v>18.768000000000001</c:v>
                </c:pt>
                <c:pt idx="17652">
                  <c:v>18.771999999999998</c:v>
                </c:pt>
                <c:pt idx="17653">
                  <c:v>18.806000000000001</c:v>
                </c:pt>
                <c:pt idx="17654">
                  <c:v>18.806000000000001</c:v>
                </c:pt>
                <c:pt idx="17655">
                  <c:v>18.806000000000001</c:v>
                </c:pt>
                <c:pt idx="17656">
                  <c:v>18.806000000000001</c:v>
                </c:pt>
                <c:pt idx="17657">
                  <c:v>18.806000000000001</c:v>
                </c:pt>
                <c:pt idx="17658">
                  <c:v>18.806000000000001</c:v>
                </c:pt>
                <c:pt idx="17659">
                  <c:v>18.806000000000001</c:v>
                </c:pt>
                <c:pt idx="17660">
                  <c:v>18.806000000000001</c:v>
                </c:pt>
                <c:pt idx="17661">
                  <c:v>18.806000000000001</c:v>
                </c:pt>
                <c:pt idx="17662">
                  <c:v>18.806000000000001</c:v>
                </c:pt>
                <c:pt idx="17663">
                  <c:v>18.806000000000001</c:v>
                </c:pt>
                <c:pt idx="17664">
                  <c:v>18.806000000000001</c:v>
                </c:pt>
                <c:pt idx="17665">
                  <c:v>18.806000000000001</c:v>
                </c:pt>
                <c:pt idx="17666">
                  <c:v>18.806000000000001</c:v>
                </c:pt>
                <c:pt idx="17667">
                  <c:v>18.806000000000001</c:v>
                </c:pt>
                <c:pt idx="17668">
                  <c:v>18.806000000000001</c:v>
                </c:pt>
                <c:pt idx="17669">
                  <c:v>18.806000000000001</c:v>
                </c:pt>
                <c:pt idx="17670">
                  <c:v>18.806000000000001</c:v>
                </c:pt>
                <c:pt idx="17671">
                  <c:v>18.806000000000001</c:v>
                </c:pt>
                <c:pt idx="17672">
                  <c:v>18.806000000000001</c:v>
                </c:pt>
                <c:pt idx="17673">
                  <c:v>18.806000000000001</c:v>
                </c:pt>
                <c:pt idx="17674">
                  <c:v>18.806000000000001</c:v>
                </c:pt>
                <c:pt idx="17675">
                  <c:v>18.806000000000001</c:v>
                </c:pt>
                <c:pt idx="17676">
                  <c:v>18.806000000000001</c:v>
                </c:pt>
                <c:pt idx="17677">
                  <c:v>18.806000000000001</c:v>
                </c:pt>
                <c:pt idx="17678">
                  <c:v>18.806000000000001</c:v>
                </c:pt>
                <c:pt idx="17679">
                  <c:v>18.806000000000001</c:v>
                </c:pt>
                <c:pt idx="17680">
                  <c:v>18.806000000000001</c:v>
                </c:pt>
                <c:pt idx="17681">
                  <c:v>18.806000000000001</c:v>
                </c:pt>
                <c:pt idx="17682">
                  <c:v>18.806000000000001</c:v>
                </c:pt>
                <c:pt idx="17683">
                  <c:v>18.806000000000001</c:v>
                </c:pt>
                <c:pt idx="17684">
                  <c:v>18.806000000000001</c:v>
                </c:pt>
                <c:pt idx="17685">
                  <c:v>18.806000000000001</c:v>
                </c:pt>
                <c:pt idx="17686">
                  <c:v>18.806000000000001</c:v>
                </c:pt>
                <c:pt idx="17687">
                  <c:v>18.806000000000001</c:v>
                </c:pt>
                <c:pt idx="17688">
                  <c:v>18.806000000000001</c:v>
                </c:pt>
                <c:pt idx="17689">
                  <c:v>18.806000000000001</c:v>
                </c:pt>
                <c:pt idx="17690">
                  <c:v>18.821999999999999</c:v>
                </c:pt>
                <c:pt idx="17691">
                  <c:v>18.841999999999999</c:v>
                </c:pt>
                <c:pt idx="17692">
                  <c:v>18.841999999999999</c:v>
                </c:pt>
                <c:pt idx="17693">
                  <c:v>18.841999999999999</c:v>
                </c:pt>
                <c:pt idx="17694">
                  <c:v>18.841999999999999</c:v>
                </c:pt>
                <c:pt idx="17695">
                  <c:v>18.841999999999999</c:v>
                </c:pt>
                <c:pt idx="17696">
                  <c:v>18.841999999999999</c:v>
                </c:pt>
                <c:pt idx="17697">
                  <c:v>18.841999999999999</c:v>
                </c:pt>
                <c:pt idx="17698">
                  <c:v>18.841999999999999</c:v>
                </c:pt>
                <c:pt idx="17699">
                  <c:v>18.841999999999999</c:v>
                </c:pt>
                <c:pt idx="17700">
                  <c:v>18.841999999999999</c:v>
                </c:pt>
                <c:pt idx="17701">
                  <c:v>18.841999999999999</c:v>
                </c:pt>
                <c:pt idx="17702">
                  <c:v>18.841999999999999</c:v>
                </c:pt>
                <c:pt idx="17703">
                  <c:v>18.841999999999999</c:v>
                </c:pt>
                <c:pt idx="17704">
                  <c:v>18.841999999999999</c:v>
                </c:pt>
                <c:pt idx="17705">
                  <c:v>18.841999999999999</c:v>
                </c:pt>
                <c:pt idx="17706">
                  <c:v>18.841999999999999</c:v>
                </c:pt>
                <c:pt idx="17707">
                  <c:v>18.841999999999999</c:v>
                </c:pt>
                <c:pt idx="17708">
                  <c:v>18.841999999999999</c:v>
                </c:pt>
                <c:pt idx="17709">
                  <c:v>18.841999999999999</c:v>
                </c:pt>
                <c:pt idx="17710">
                  <c:v>18.841999999999999</c:v>
                </c:pt>
                <c:pt idx="17711">
                  <c:v>18.841999999999999</c:v>
                </c:pt>
                <c:pt idx="17712">
                  <c:v>18.841999999999999</c:v>
                </c:pt>
                <c:pt idx="17713">
                  <c:v>18.841999999999999</c:v>
                </c:pt>
                <c:pt idx="17714">
                  <c:v>18.841999999999999</c:v>
                </c:pt>
                <c:pt idx="17715">
                  <c:v>18.841999999999999</c:v>
                </c:pt>
                <c:pt idx="17716">
                  <c:v>18.841999999999999</c:v>
                </c:pt>
                <c:pt idx="17717">
                  <c:v>18.841999999999999</c:v>
                </c:pt>
                <c:pt idx="17718">
                  <c:v>18.841999999999999</c:v>
                </c:pt>
                <c:pt idx="17719">
                  <c:v>18.841999999999999</c:v>
                </c:pt>
                <c:pt idx="17720">
                  <c:v>18.841999999999999</c:v>
                </c:pt>
                <c:pt idx="17721">
                  <c:v>18.841999999999999</c:v>
                </c:pt>
                <c:pt idx="17722">
                  <c:v>18.841999999999999</c:v>
                </c:pt>
                <c:pt idx="17723">
                  <c:v>18.841999999999999</c:v>
                </c:pt>
                <c:pt idx="17724">
                  <c:v>18.841999999999999</c:v>
                </c:pt>
                <c:pt idx="17725">
                  <c:v>18.841999999999999</c:v>
                </c:pt>
                <c:pt idx="17726">
                  <c:v>18.844000000000001</c:v>
                </c:pt>
                <c:pt idx="17727">
                  <c:v>18.884</c:v>
                </c:pt>
                <c:pt idx="17728">
                  <c:v>18.884</c:v>
                </c:pt>
                <c:pt idx="17729">
                  <c:v>18.884</c:v>
                </c:pt>
                <c:pt idx="17730">
                  <c:v>18.884</c:v>
                </c:pt>
                <c:pt idx="17731">
                  <c:v>18.884</c:v>
                </c:pt>
                <c:pt idx="17732">
                  <c:v>18.884</c:v>
                </c:pt>
                <c:pt idx="17733">
                  <c:v>18.884</c:v>
                </c:pt>
                <c:pt idx="17734">
                  <c:v>18.884</c:v>
                </c:pt>
                <c:pt idx="17735">
                  <c:v>18.884</c:v>
                </c:pt>
                <c:pt idx="17736">
                  <c:v>18.884</c:v>
                </c:pt>
                <c:pt idx="17737">
                  <c:v>18.884</c:v>
                </c:pt>
                <c:pt idx="17738">
                  <c:v>18.884</c:v>
                </c:pt>
                <c:pt idx="17739">
                  <c:v>18.884</c:v>
                </c:pt>
                <c:pt idx="17740">
                  <c:v>18.884</c:v>
                </c:pt>
                <c:pt idx="17741">
                  <c:v>18.884</c:v>
                </c:pt>
                <c:pt idx="17742">
                  <c:v>18.884</c:v>
                </c:pt>
                <c:pt idx="17743">
                  <c:v>18.884</c:v>
                </c:pt>
                <c:pt idx="17744">
                  <c:v>18.884</c:v>
                </c:pt>
                <c:pt idx="17745">
                  <c:v>18.884</c:v>
                </c:pt>
                <c:pt idx="17746">
                  <c:v>18.884</c:v>
                </c:pt>
                <c:pt idx="17747">
                  <c:v>18.884</c:v>
                </c:pt>
                <c:pt idx="17748">
                  <c:v>18.884</c:v>
                </c:pt>
                <c:pt idx="17749">
                  <c:v>18.884</c:v>
                </c:pt>
                <c:pt idx="17750">
                  <c:v>18.884</c:v>
                </c:pt>
                <c:pt idx="17751">
                  <c:v>18.884</c:v>
                </c:pt>
                <c:pt idx="17752">
                  <c:v>18.884</c:v>
                </c:pt>
                <c:pt idx="17753">
                  <c:v>18.884</c:v>
                </c:pt>
                <c:pt idx="17754">
                  <c:v>18.884</c:v>
                </c:pt>
                <c:pt idx="17755">
                  <c:v>18.884</c:v>
                </c:pt>
                <c:pt idx="17756">
                  <c:v>18.884</c:v>
                </c:pt>
                <c:pt idx="17757">
                  <c:v>18.884</c:v>
                </c:pt>
                <c:pt idx="17758">
                  <c:v>18.884</c:v>
                </c:pt>
                <c:pt idx="17759">
                  <c:v>18.884</c:v>
                </c:pt>
                <c:pt idx="17760">
                  <c:v>18.884</c:v>
                </c:pt>
                <c:pt idx="17761">
                  <c:v>18.884</c:v>
                </c:pt>
                <c:pt idx="17762">
                  <c:v>18.884</c:v>
                </c:pt>
                <c:pt idx="17763">
                  <c:v>18.884</c:v>
                </c:pt>
                <c:pt idx="17764">
                  <c:v>18.884</c:v>
                </c:pt>
                <c:pt idx="17765">
                  <c:v>18.884</c:v>
                </c:pt>
                <c:pt idx="17766">
                  <c:v>18.884</c:v>
                </c:pt>
                <c:pt idx="17767">
                  <c:v>18.884</c:v>
                </c:pt>
                <c:pt idx="17768">
                  <c:v>18.884</c:v>
                </c:pt>
                <c:pt idx="17769">
                  <c:v>18.89</c:v>
                </c:pt>
                <c:pt idx="17770">
                  <c:v>18.917999999999999</c:v>
                </c:pt>
                <c:pt idx="17771">
                  <c:v>18.917999999999999</c:v>
                </c:pt>
                <c:pt idx="17772">
                  <c:v>18.917999999999999</c:v>
                </c:pt>
                <c:pt idx="17773">
                  <c:v>18.917999999999999</c:v>
                </c:pt>
                <c:pt idx="17774">
                  <c:v>18.917999999999999</c:v>
                </c:pt>
                <c:pt idx="17775">
                  <c:v>18.917999999999999</c:v>
                </c:pt>
                <c:pt idx="17776">
                  <c:v>18.917999999999999</c:v>
                </c:pt>
                <c:pt idx="17777">
                  <c:v>18.917999999999999</c:v>
                </c:pt>
                <c:pt idx="17778">
                  <c:v>18.917999999999999</c:v>
                </c:pt>
                <c:pt idx="17779">
                  <c:v>18.917999999999999</c:v>
                </c:pt>
                <c:pt idx="17780">
                  <c:v>18.917999999999999</c:v>
                </c:pt>
                <c:pt idx="17781">
                  <c:v>18.917999999999999</c:v>
                </c:pt>
                <c:pt idx="17782">
                  <c:v>18.917999999999999</c:v>
                </c:pt>
                <c:pt idx="17783">
                  <c:v>18.917999999999999</c:v>
                </c:pt>
                <c:pt idx="17784">
                  <c:v>18.917999999999999</c:v>
                </c:pt>
                <c:pt idx="17785">
                  <c:v>18.917999999999999</c:v>
                </c:pt>
                <c:pt idx="17786">
                  <c:v>18.917999999999999</c:v>
                </c:pt>
                <c:pt idx="17787">
                  <c:v>18.917999999999999</c:v>
                </c:pt>
                <c:pt idx="17788">
                  <c:v>18.917999999999999</c:v>
                </c:pt>
                <c:pt idx="17789">
                  <c:v>18.917999999999999</c:v>
                </c:pt>
                <c:pt idx="17790">
                  <c:v>18.917999999999999</c:v>
                </c:pt>
                <c:pt idx="17791">
                  <c:v>18.917999999999999</c:v>
                </c:pt>
                <c:pt idx="17792">
                  <c:v>18.917999999999999</c:v>
                </c:pt>
                <c:pt idx="17793">
                  <c:v>18.917999999999999</c:v>
                </c:pt>
                <c:pt idx="17794">
                  <c:v>18.917999999999999</c:v>
                </c:pt>
                <c:pt idx="17795">
                  <c:v>18.917999999999999</c:v>
                </c:pt>
                <c:pt idx="17796">
                  <c:v>18.917999999999999</c:v>
                </c:pt>
                <c:pt idx="17797">
                  <c:v>18.917999999999999</c:v>
                </c:pt>
                <c:pt idx="17798">
                  <c:v>18.917999999999999</c:v>
                </c:pt>
                <c:pt idx="17799">
                  <c:v>18.917999999999999</c:v>
                </c:pt>
                <c:pt idx="17800">
                  <c:v>18.917999999999999</c:v>
                </c:pt>
                <c:pt idx="17801">
                  <c:v>18.917999999999999</c:v>
                </c:pt>
                <c:pt idx="17802">
                  <c:v>18.917999999999999</c:v>
                </c:pt>
                <c:pt idx="17803">
                  <c:v>18.917999999999999</c:v>
                </c:pt>
                <c:pt idx="17804">
                  <c:v>18.917999999999999</c:v>
                </c:pt>
                <c:pt idx="17805">
                  <c:v>18.934000000000001</c:v>
                </c:pt>
                <c:pt idx="17806">
                  <c:v>18.954000000000001</c:v>
                </c:pt>
                <c:pt idx="17807">
                  <c:v>18.954000000000001</c:v>
                </c:pt>
                <c:pt idx="17808">
                  <c:v>18.954000000000001</c:v>
                </c:pt>
                <c:pt idx="17809">
                  <c:v>18.954000000000001</c:v>
                </c:pt>
                <c:pt idx="17810">
                  <c:v>18.954000000000001</c:v>
                </c:pt>
                <c:pt idx="17811">
                  <c:v>18.954000000000001</c:v>
                </c:pt>
                <c:pt idx="17812">
                  <c:v>18.954000000000001</c:v>
                </c:pt>
                <c:pt idx="17813">
                  <c:v>18.954000000000001</c:v>
                </c:pt>
                <c:pt idx="17814">
                  <c:v>18.954000000000001</c:v>
                </c:pt>
                <c:pt idx="17815">
                  <c:v>18.954000000000001</c:v>
                </c:pt>
                <c:pt idx="17816">
                  <c:v>18.954000000000001</c:v>
                </c:pt>
                <c:pt idx="17817">
                  <c:v>18.954000000000001</c:v>
                </c:pt>
                <c:pt idx="17818">
                  <c:v>18.954000000000001</c:v>
                </c:pt>
                <c:pt idx="17819">
                  <c:v>18.954000000000001</c:v>
                </c:pt>
                <c:pt idx="17820">
                  <c:v>18.954000000000001</c:v>
                </c:pt>
                <c:pt idx="17821">
                  <c:v>18.954000000000001</c:v>
                </c:pt>
                <c:pt idx="17822">
                  <c:v>18.954000000000001</c:v>
                </c:pt>
                <c:pt idx="17823">
                  <c:v>18.954000000000001</c:v>
                </c:pt>
                <c:pt idx="17824">
                  <c:v>18.954000000000001</c:v>
                </c:pt>
                <c:pt idx="17825">
                  <c:v>18.954000000000001</c:v>
                </c:pt>
                <c:pt idx="17826">
                  <c:v>18.954000000000001</c:v>
                </c:pt>
                <c:pt idx="17827">
                  <c:v>18.954000000000001</c:v>
                </c:pt>
                <c:pt idx="17828">
                  <c:v>18.954000000000001</c:v>
                </c:pt>
                <c:pt idx="17829">
                  <c:v>18.954000000000001</c:v>
                </c:pt>
                <c:pt idx="17830">
                  <c:v>18.954000000000001</c:v>
                </c:pt>
                <c:pt idx="17831">
                  <c:v>18.954000000000001</c:v>
                </c:pt>
                <c:pt idx="17832">
                  <c:v>18.954000000000001</c:v>
                </c:pt>
                <c:pt idx="17833">
                  <c:v>18.954000000000001</c:v>
                </c:pt>
                <c:pt idx="17834">
                  <c:v>18.954000000000001</c:v>
                </c:pt>
                <c:pt idx="17835">
                  <c:v>18.954000000000001</c:v>
                </c:pt>
                <c:pt idx="17836">
                  <c:v>18.954000000000001</c:v>
                </c:pt>
                <c:pt idx="17837">
                  <c:v>18.954000000000001</c:v>
                </c:pt>
                <c:pt idx="17838">
                  <c:v>18.954000000000001</c:v>
                </c:pt>
                <c:pt idx="17839">
                  <c:v>18.954000000000001</c:v>
                </c:pt>
                <c:pt idx="17840">
                  <c:v>18.954000000000001</c:v>
                </c:pt>
                <c:pt idx="17841">
                  <c:v>18.954000000000001</c:v>
                </c:pt>
                <c:pt idx="17842">
                  <c:v>18.954000000000001</c:v>
                </c:pt>
                <c:pt idx="17843">
                  <c:v>18.989999999999998</c:v>
                </c:pt>
                <c:pt idx="17844">
                  <c:v>18.989999999999998</c:v>
                </c:pt>
                <c:pt idx="17845">
                  <c:v>18.989999999999998</c:v>
                </c:pt>
                <c:pt idx="17846">
                  <c:v>18.989999999999998</c:v>
                </c:pt>
                <c:pt idx="17847">
                  <c:v>18.989999999999998</c:v>
                </c:pt>
                <c:pt idx="17848">
                  <c:v>18.989999999999998</c:v>
                </c:pt>
                <c:pt idx="17849">
                  <c:v>18.989999999999998</c:v>
                </c:pt>
                <c:pt idx="17850">
                  <c:v>18.989999999999998</c:v>
                </c:pt>
                <c:pt idx="17851">
                  <c:v>18.989999999999998</c:v>
                </c:pt>
                <c:pt idx="17852">
                  <c:v>18.989999999999998</c:v>
                </c:pt>
                <c:pt idx="17853">
                  <c:v>18.989999999999998</c:v>
                </c:pt>
                <c:pt idx="17854">
                  <c:v>18.989999999999998</c:v>
                </c:pt>
                <c:pt idx="17855">
                  <c:v>18.989999999999998</c:v>
                </c:pt>
                <c:pt idx="17856">
                  <c:v>18.989999999999998</c:v>
                </c:pt>
                <c:pt idx="17857">
                  <c:v>18.989999999999998</c:v>
                </c:pt>
                <c:pt idx="17858">
                  <c:v>18.989999999999998</c:v>
                </c:pt>
                <c:pt idx="17859">
                  <c:v>18.989999999999998</c:v>
                </c:pt>
                <c:pt idx="17860">
                  <c:v>18.989999999999998</c:v>
                </c:pt>
                <c:pt idx="17861">
                  <c:v>18.989999999999998</c:v>
                </c:pt>
                <c:pt idx="17862">
                  <c:v>18.989999999999998</c:v>
                </c:pt>
                <c:pt idx="17863">
                  <c:v>18.989999999999998</c:v>
                </c:pt>
                <c:pt idx="17864">
                  <c:v>18.989999999999998</c:v>
                </c:pt>
                <c:pt idx="17865">
                  <c:v>18.989999999999998</c:v>
                </c:pt>
                <c:pt idx="17866">
                  <c:v>18.989999999999998</c:v>
                </c:pt>
                <c:pt idx="17867">
                  <c:v>18.989999999999998</c:v>
                </c:pt>
                <c:pt idx="17868">
                  <c:v>18.989999999999998</c:v>
                </c:pt>
                <c:pt idx="17869">
                  <c:v>18.989999999999998</c:v>
                </c:pt>
                <c:pt idx="17870">
                  <c:v>18.989999999999998</c:v>
                </c:pt>
                <c:pt idx="17871">
                  <c:v>18.989999999999998</c:v>
                </c:pt>
                <c:pt idx="17872">
                  <c:v>18.989999999999998</c:v>
                </c:pt>
                <c:pt idx="17873">
                  <c:v>18.989999999999998</c:v>
                </c:pt>
                <c:pt idx="17874">
                  <c:v>18.989999999999998</c:v>
                </c:pt>
                <c:pt idx="17875">
                  <c:v>18.989999999999998</c:v>
                </c:pt>
                <c:pt idx="17876">
                  <c:v>18.989999999999998</c:v>
                </c:pt>
                <c:pt idx="17877">
                  <c:v>18.989999999999998</c:v>
                </c:pt>
                <c:pt idx="17878">
                  <c:v>18.989999999999998</c:v>
                </c:pt>
                <c:pt idx="17879">
                  <c:v>18.989999999999998</c:v>
                </c:pt>
                <c:pt idx="17880">
                  <c:v>18.989999999999998</c:v>
                </c:pt>
                <c:pt idx="17881">
                  <c:v>18.989999999999998</c:v>
                </c:pt>
                <c:pt idx="17882">
                  <c:v>18.989999999999998</c:v>
                </c:pt>
                <c:pt idx="17883">
                  <c:v>18.989999999999998</c:v>
                </c:pt>
                <c:pt idx="17884">
                  <c:v>18.989999999999998</c:v>
                </c:pt>
                <c:pt idx="17885">
                  <c:v>19.027999999999999</c:v>
                </c:pt>
                <c:pt idx="17886">
                  <c:v>19.032</c:v>
                </c:pt>
                <c:pt idx="17887">
                  <c:v>19.032</c:v>
                </c:pt>
                <c:pt idx="17888">
                  <c:v>19.032</c:v>
                </c:pt>
                <c:pt idx="17889">
                  <c:v>19.032</c:v>
                </c:pt>
                <c:pt idx="17890">
                  <c:v>19.032</c:v>
                </c:pt>
                <c:pt idx="17891">
                  <c:v>19.032</c:v>
                </c:pt>
                <c:pt idx="17892">
                  <c:v>19.032</c:v>
                </c:pt>
                <c:pt idx="17893">
                  <c:v>19.032</c:v>
                </c:pt>
                <c:pt idx="17894">
                  <c:v>19.032</c:v>
                </c:pt>
                <c:pt idx="17895">
                  <c:v>19.032</c:v>
                </c:pt>
                <c:pt idx="17896">
                  <c:v>19.032</c:v>
                </c:pt>
                <c:pt idx="17897">
                  <c:v>19.032</c:v>
                </c:pt>
                <c:pt idx="17898">
                  <c:v>19.032</c:v>
                </c:pt>
                <c:pt idx="17899">
                  <c:v>19.032</c:v>
                </c:pt>
                <c:pt idx="17900">
                  <c:v>19.032</c:v>
                </c:pt>
                <c:pt idx="17901">
                  <c:v>19.032</c:v>
                </c:pt>
                <c:pt idx="17902">
                  <c:v>19.032</c:v>
                </c:pt>
                <c:pt idx="17903">
                  <c:v>19.032</c:v>
                </c:pt>
                <c:pt idx="17904">
                  <c:v>19.032</c:v>
                </c:pt>
                <c:pt idx="17905">
                  <c:v>19.032</c:v>
                </c:pt>
                <c:pt idx="17906">
                  <c:v>19.032</c:v>
                </c:pt>
                <c:pt idx="17907">
                  <c:v>19.032</c:v>
                </c:pt>
                <c:pt idx="17908">
                  <c:v>19.032</c:v>
                </c:pt>
                <c:pt idx="17909">
                  <c:v>19.032</c:v>
                </c:pt>
                <c:pt idx="17910">
                  <c:v>19.032</c:v>
                </c:pt>
                <c:pt idx="17911">
                  <c:v>19.032</c:v>
                </c:pt>
                <c:pt idx="17912">
                  <c:v>19.032</c:v>
                </c:pt>
                <c:pt idx="17913">
                  <c:v>19.032</c:v>
                </c:pt>
                <c:pt idx="17914">
                  <c:v>19.032</c:v>
                </c:pt>
                <c:pt idx="17915">
                  <c:v>19.032</c:v>
                </c:pt>
                <c:pt idx="17916">
                  <c:v>19.032</c:v>
                </c:pt>
                <c:pt idx="17917">
                  <c:v>19.032</c:v>
                </c:pt>
                <c:pt idx="17918">
                  <c:v>19.032</c:v>
                </c:pt>
                <c:pt idx="17919">
                  <c:v>19.032</c:v>
                </c:pt>
                <c:pt idx="17920">
                  <c:v>19.032</c:v>
                </c:pt>
                <c:pt idx="17921">
                  <c:v>19.032</c:v>
                </c:pt>
                <c:pt idx="17922">
                  <c:v>19.032</c:v>
                </c:pt>
                <c:pt idx="17923">
                  <c:v>19.032</c:v>
                </c:pt>
                <c:pt idx="17924">
                  <c:v>19.032</c:v>
                </c:pt>
                <c:pt idx="17925">
                  <c:v>19.032</c:v>
                </c:pt>
                <c:pt idx="17926">
                  <c:v>19.032</c:v>
                </c:pt>
                <c:pt idx="17927">
                  <c:v>19.032</c:v>
                </c:pt>
                <c:pt idx="17928">
                  <c:v>19.032</c:v>
                </c:pt>
                <c:pt idx="17929">
                  <c:v>19.032</c:v>
                </c:pt>
                <c:pt idx="17930">
                  <c:v>19.032</c:v>
                </c:pt>
                <c:pt idx="17931">
                  <c:v>19.07</c:v>
                </c:pt>
                <c:pt idx="17932">
                  <c:v>19.071999999999999</c:v>
                </c:pt>
                <c:pt idx="17933">
                  <c:v>19.071999999999999</c:v>
                </c:pt>
                <c:pt idx="17934">
                  <c:v>19.071999999999999</c:v>
                </c:pt>
                <c:pt idx="17935">
                  <c:v>19.071999999999999</c:v>
                </c:pt>
                <c:pt idx="17936">
                  <c:v>19.071999999999999</c:v>
                </c:pt>
                <c:pt idx="17937">
                  <c:v>19.071999999999999</c:v>
                </c:pt>
                <c:pt idx="17938">
                  <c:v>19.071999999999999</c:v>
                </c:pt>
                <c:pt idx="17939">
                  <c:v>19.071999999999999</c:v>
                </c:pt>
                <c:pt idx="17940">
                  <c:v>19.071999999999999</c:v>
                </c:pt>
                <c:pt idx="17941">
                  <c:v>19.071999999999999</c:v>
                </c:pt>
                <c:pt idx="17942">
                  <c:v>19.071999999999999</c:v>
                </c:pt>
                <c:pt idx="17943">
                  <c:v>19.071999999999999</c:v>
                </c:pt>
                <c:pt idx="17944">
                  <c:v>19.071999999999999</c:v>
                </c:pt>
                <c:pt idx="17945">
                  <c:v>19.071999999999999</c:v>
                </c:pt>
                <c:pt idx="17946">
                  <c:v>19.071999999999999</c:v>
                </c:pt>
                <c:pt idx="17947">
                  <c:v>19.071999999999999</c:v>
                </c:pt>
                <c:pt idx="17948">
                  <c:v>19.071999999999999</c:v>
                </c:pt>
                <c:pt idx="17949">
                  <c:v>19.071999999999999</c:v>
                </c:pt>
                <c:pt idx="17950">
                  <c:v>19.071999999999999</c:v>
                </c:pt>
                <c:pt idx="17951">
                  <c:v>19.071999999999999</c:v>
                </c:pt>
                <c:pt idx="17952">
                  <c:v>19.071999999999999</c:v>
                </c:pt>
                <c:pt idx="17953">
                  <c:v>19.071999999999999</c:v>
                </c:pt>
                <c:pt idx="17954">
                  <c:v>19.071999999999999</c:v>
                </c:pt>
                <c:pt idx="17955">
                  <c:v>19.071999999999999</c:v>
                </c:pt>
                <c:pt idx="17956">
                  <c:v>19.071999999999999</c:v>
                </c:pt>
                <c:pt idx="17957">
                  <c:v>19.071999999999999</c:v>
                </c:pt>
                <c:pt idx="17958">
                  <c:v>19.071999999999999</c:v>
                </c:pt>
                <c:pt idx="17959">
                  <c:v>19.071999999999999</c:v>
                </c:pt>
                <c:pt idx="17960">
                  <c:v>19.071999999999999</c:v>
                </c:pt>
                <c:pt idx="17961">
                  <c:v>19.071999999999999</c:v>
                </c:pt>
                <c:pt idx="17962">
                  <c:v>19.071999999999999</c:v>
                </c:pt>
                <c:pt idx="17963">
                  <c:v>19.071999999999999</c:v>
                </c:pt>
                <c:pt idx="17964">
                  <c:v>19.071999999999999</c:v>
                </c:pt>
                <c:pt idx="17965">
                  <c:v>19.071999999999999</c:v>
                </c:pt>
                <c:pt idx="17966">
                  <c:v>19.071999999999999</c:v>
                </c:pt>
                <c:pt idx="17967">
                  <c:v>19.071999999999999</c:v>
                </c:pt>
                <c:pt idx="17968">
                  <c:v>19.071999999999999</c:v>
                </c:pt>
                <c:pt idx="17969">
                  <c:v>19.071999999999999</c:v>
                </c:pt>
                <c:pt idx="17970">
                  <c:v>19.071999999999999</c:v>
                </c:pt>
                <c:pt idx="17971">
                  <c:v>19.071999999999999</c:v>
                </c:pt>
                <c:pt idx="17972">
                  <c:v>19.111999999999998</c:v>
                </c:pt>
                <c:pt idx="17973">
                  <c:v>19.111999999999998</c:v>
                </c:pt>
                <c:pt idx="17974">
                  <c:v>19.111999999999998</c:v>
                </c:pt>
                <c:pt idx="17975">
                  <c:v>19.111999999999998</c:v>
                </c:pt>
                <c:pt idx="17976">
                  <c:v>19.111999999999998</c:v>
                </c:pt>
                <c:pt idx="17977">
                  <c:v>19.111999999999998</c:v>
                </c:pt>
                <c:pt idx="17978">
                  <c:v>19.111999999999998</c:v>
                </c:pt>
                <c:pt idx="17979">
                  <c:v>19.111999999999998</c:v>
                </c:pt>
                <c:pt idx="17980">
                  <c:v>19.111999999999998</c:v>
                </c:pt>
                <c:pt idx="17981">
                  <c:v>19.111999999999998</c:v>
                </c:pt>
                <c:pt idx="17982">
                  <c:v>19.111999999999998</c:v>
                </c:pt>
                <c:pt idx="17983">
                  <c:v>19.111999999999998</c:v>
                </c:pt>
                <c:pt idx="17984">
                  <c:v>19.111999999999998</c:v>
                </c:pt>
                <c:pt idx="17985">
                  <c:v>19.111999999999998</c:v>
                </c:pt>
                <c:pt idx="17986">
                  <c:v>19.111999999999998</c:v>
                </c:pt>
                <c:pt idx="17987">
                  <c:v>19.111999999999998</c:v>
                </c:pt>
                <c:pt idx="17988">
                  <c:v>19.111999999999998</c:v>
                </c:pt>
                <c:pt idx="17989">
                  <c:v>19.111999999999998</c:v>
                </c:pt>
                <c:pt idx="17990">
                  <c:v>19.111999999999998</c:v>
                </c:pt>
                <c:pt idx="17991">
                  <c:v>19.111999999999998</c:v>
                </c:pt>
                <c:pt idx="17992">
                  <c:v>19.111999999999998</c:v>
                </c:pt>
                <c:pt idx="17993">
                  <c:v>19.111999999999998</c:v>
                </c:pt>
                <c:pt idx="17994">
                  <c:v>19.111999999999998</c:v>
                </c:pt>
                <c:pt idx="17995">
                  <c:v>19.111999999999998</c:v>
                </c:pt>
                <c:pt idx="17996">
                  <c:v>19.111999999999998</c:v>
                </c:pt>
                <c:pt idx="17997">
                  <c:v>19.111999999999998</c:v>
                </c:pt>
                <c:pt idx="17998">
                  <c:v>19.111999999999998</c:v>
                </c:pt>
                <c:pt idx="17999">
                  <c:v>19.111999999999998</c:v>
                </c:pt>
                <c:pt idx="18000">
                  <c:v>19.111999999999998</c:v>
                </c:pt>
                <c:pt idx="18001">
                  <c:v>19.111999999999998</c:v>
                </c:pt>
                <c:pt idx="18002">
                  <c:v>19.111999999999998</c:v>
                </c:pt>
                <c:pt idx="18003">
                  <c:v>19.111999999999998</c:v>
                </c:pt>
                <c:pt idx="18004">
                  <c:v>19.111999999999998</c:v>
                </c:pt>
                <c:pt idx="18005">
                  <c:v>19.111999999999998</c:v>
                </c:pt>
                <c:pt idx="18006">
                  <c:v>19.111999999999998</c:v>
                </c:pt>
                <c:pt idx="18007">
                  <c:v>19.111999999999998</c:v>
                </c:pt>
                <c:pt idx="18008">
                  <c:v>19.111999999999998</c:v>
                </c:pt>
                <c:pt idx="18009">
                  <c:v>19.111999999999998</c:v>
                </c:pt>
                <c:pt idx="18010">
                  <c:v>19.148</c:v>
                </c:pt>
                <c:pt idx="18011">
                  <c:v>19.152000000000001</c:v>
                </c:pt>
                <c:pt idx="18012">
                  <c:v>19.152000000000001</c:v>
                </c:pt>
                <c:pt idx="18013">
                  <c:v>19.152000000000001</c:v>
                </c:pt>
                <c:pt idx="18014">
                  <c:v>19.152000000000001</c:v>
                </c:pt>
                <c:pt idx="18015">
                  <c:v>19.152000000000001</c:v>
                </c:pt>
                <c:pt idx="18016">
                  <c:v>19.152000000000001</c:v>
                </c:pt>
                <c:pt idx="18017">
                  <c:v>19.152000000000001</c:v>
                </c:pt>
                <c:pt idx="18018">
                  <c:v>19.152000000000001</c:v>
                </c:pt>
                <c:pt idx="18019">
                  <c:v>19.152000000000001</c:v>
                </c:pt>
                <c:pt idx="18020">
                  <c:v>19.152000000000001</c:v>
                </c:pt>
                <c:pt idx="18021">
                  <c:v>19.152000000000001</c:v>
                </c:pt>
                <c:pt idx="18022">
                  <c:v>19.152000000000001</c:v>
                </c:pt>
                <c:pt idx="18023">
                  <c:v>19.152000000000001</c:v>
                </c:pt>
                <c:pt idx="18024">
                  <c:v>19.152000000000001</c:v>
                </c:pt>
                <c:pt idx="18025">
                  <c:v>19.152000000000001</c:v>
                </c:pt>
                <c:pt idx="18026">
                  <c:v>19.152000000000001</c:v>
                </c:pt>
                <c:pt idx="18027">
                  <c:v>19.152000000000001</c:v>
                </c:pt>
                <c:pt idx="18028">
                  <c:v>19.152000000000001</c:v>
                </c:pt>
                <c:pt idx="18029">
                  <c:v>19.152000000000001</c:v>
                </c:pt>
                <c:pt idx="18030">
                  <c:v>19.152000000000001</c:v>
                </c:pt>
                <c:pt idx="18031">
                  <c:v>19.152000000000001</c:v>
                </c:pt>
                <c:pt idx="18032">
                  <c:v>19.152000000000001</c:v>
                </c:pt>
                <c:pt idx="18033">
                  <c:v>19.152000000000001</c:v>
                </c:pt>
                <c:pt idx="18034">
                  <c:v>19.152000000000001</c:v>
                </c:pt>
                <c:pt idx="18035">
                  <c:v>19.152000000000001</c:v>
                </c:pt>
                <c:pt idx="18036">
                  <c:v>19.152000000000001</c:v>
                </c:pt>
                <c:pt idx="18037">
                  <c:v>19.152000000000001</c:v>
                </c:pt>
                <c:pt idx="18038">
                  <c:v>19.152000000000001</c:v>
                </c:pt>
                <c:pt idx="18039">
                  <c:v>19.152000000000001</c:v>
                </c:pt>
                <c:pt idx="18040">
                  <c:v>19.152000000000001</c:v>
                </c:pt>
                <c:pt idx="18041">
                  <c:v>19.152000000000001</c:v>
                </c:pt>
                <c:pt idx="18042">
                  <c:v>19.152000000000001</c:v>
                </c:pt>
                <c:pt idx="18043">
                  <c:v>19.152000000000001</c:v>
                </c:pt>
                <c:pt idx="18044">
                  <c:v>19.152000000000001</c:v>
                </c:pt>
                <c:pt idx="18045">
                  <c:v>19.152000000000001</c:v>
                </c:pt>
                <c:pt idx="18046">
                  <c:v>19.152000000000001</c:v>
                </c:pt>
                <c:pt idx="18047">
                  <c:v>19.152000000000001</c:v>
                </c:pt>
                <c:pt idx="18048">
                  <c:v>19.152000000000001</c:v>
                </c:pt>
                <c:pt idx="18049">
                  <c:v>19.152000000000001</c:v>
                </c:pt>
                <c:pt idx="18050">
                  <c:v>19.178000000000001</c:v>
                </c:pt>
                <c:pt idx="18051">
                  <c:v>19.192</c:v>
                </c:pt>
                <c:pt idx="18052">
                  <c:v>19.192</c:v>
                </c:pt>
                <c:pt idx="18053">
                  <c:v>19.192</c:v>
                </c:pt>
                <c:pt idx="18054">
                  <c:v>19.192</c:v>
                </c:pt>
                <c:pt idx="18055">
                  <c:v>19.192</c:v>
                </c:pt>
                <c:pt idx="18056">
                  <c:v>19.192</c:v>
                </c:pt>
                <c:pt idx="18057">
                  <c:v>19.192</c:v>
                </c:pt>
                <c:pt idx="18058">
                  <c:v>19.192</c:v>
                </c:pt>
                <c:pt idx="18059">
                  <c:v>19.192</c:v>
                </c:pt>
                <c:pt idx="18060">
                  <c:v>19.192</c:v>
                </c:pt>
                <c:pt idx="18061">
                  <c:v>19.192</c:v>
                </c:pt>
                <c:pt idx="18062">
                  <c:v>19.192</c:v>
                </c:pt>
                <c:pt idx="18063">
                  <c:v>19.192</c:v>
                </c:pt>
                <c:pt idx="18064">
                  <c:v>19.192</c:v>
                </c:pt>
                <c:pt idx="18065">
                  <c:v>19.192</c:v>
                </c:pt>
                <c:pt idx="18066">
                  <c:v>19.192</c:v>
                </c:pt>
                <c:pt idx="18067">
                  <c:v>19.192</c:v>
                </c:pt>
                <c:pt idx="18068">
                  <c:v>19.192</c:v>
                </c:pt>
                <c:pt idx="18069">
                  <c:v>19.192</c:v>
                </c:pt>
                <c:pt idx="18070">
                  <c:v>19.192</c:v>
                </c:pt>
                <c:pt idx="18071">
                  <c:v>19.192</c:v>
                </c:pt>
                <c:pt idx="18072">
                  <c:v>19.192</c:v>
                </c:pt>
                <c:pt idx="18073">
                  <c:v>19.192</c:v>
                </c:pt>
                <c:pt idx="18074">
                  <c:v>19.192</c:v>
                </c:pt>
                <c:pt idx="18075">
                  <c:v>19.192</c:v>
                </c:pt>
                <c:pt idx="18076">
                  <c:v>19.192</c:v>
                </c:pt>
                <c:pt idx="18077">
                  <c:v>19.192</c:v>
                </c:pt>
                <c:pt idx="18078">
                  <c:v>19.192</c:v>
                </c:pt>
                <c:pt idx="18079">
                  <c:v>19.192</c:v>
                </c:pt>
                <c:pt idx="18080">
                  <c:v>19.192</c:v>
                </c:pt>
                <c:pt idx="18081">
                  <c:v>19.192</c:v>
                </c:pt>
                <c:pt idx="18082">
                  <c:v>19.192</c:v>
                </c:pt>
                <c:pt idx="18083">
                  <c:v>19.192</c:v>
                </c:pt>
                <c:pt idx="18084">
                  <c:v>19.192</c:v>
                </c:pt>
                <c:pt idx="18085">
                  <c:v>19.192</c:v>
                </c:pt>
                <c:pt idx="18086">
                  <c:v>19.192</c:v>
                </c:pt>
                <c:pt idx="18087">
                  <c:v>19.192</c:v>
                </c:pt>
                <c:pt idx="18088">
                  <c:v>19.192</c:v>
                </c:pt>
                <c:pt idx="18089">
                  <c:v>19.192</c:v>
                </c:pt>
                <c:pt idx="18090">
                  <c:v>19.192</c:v>
                </c:pt>
                <c:pt idx="18091">
                  <c:v>19.192</c:v>
                </c:pt>
                <c:pt idx="18092">
                  <c:v>19.192</c:v>
                </c:pt>
                <c:pt idx="18093">
                  <c:v>19.231999999999999</c:v>
                </c:pt>
                <c:pt idx="18094">
                  <c:v>19.231999999999999</c:v>
                </c:pt>
                <c:pt idx="18095">
                  <c:v>19.231999999999999</c:v>
                </c:pt>
                <c:pt idx="18096">
                  <c:v>19.231999999999999</c:v>
                </c:pt>
                <c:pt idx="18097">
                  <c:v>19.231999999999999</c:v>
                </c:pt>
                <c:pt idx="18098">
                  <c:v>19.231999999999999</c:v>
                </c:pt>
                <c:pt idx="18099">
                  <c:v>19.231999999999999</c:v>
                </c:pt>
                <c:pt idx="18100">
                  <c:v>19.231999999999999</c:v>
                </c:pt>
                <c:pt idx="18101">
                  <c:v>19.231999999999999</c:v>
                </c:pt>
                <c:pt idx="18102">
                  <c:v>19.231999999999999</c:v>
                </c:pt>
                <c:pt idx="18103">
                  <c:v>19.231999999999999</c:v>
                </c:pt>
                <c:pt idx="18104">
                  <c:v>19.231999999999999</c:v>
                </c:pt>
                <c:pt idx="18105">
                  <c:v>19.231999999999999</c:v>
                </c:pt>
                <c:pt idx="18106">
                  <c:v>19.231999999999999</c:v>
                </c:pt>
                <c:pt idx="18107">
                  <c:v>19.231999999999999</c:v>
                </c:pt>
                <c:pt idx="18108">
                  <c:v>19.231999999999999</c:v>
                </c:pt>
                <c:pt idx="18109">
                  <c:v>19.231999999999999</c:v>
                </c:pt>
                <c:pt idx="18110">
                  <c:v>19.231999999999999</c:v>
                </c:pt>
                <c:pt idx="18111">
                  <c:v>19.231999999999999</c:v>
                </c:pt>
                <c:pt idx="18112">
                  <c:v>19.231999999999999</c:v>
                </c:pt>
                <c:pt idx="18113">
                  <c:v>19.231999999999999</c:v>
                </c:pt>
                <c:pt idx="18114">
                  <c:v>19.231999999999999</c:v>
                </c:pt>
                <c:pt idx="18115">
                  <c:v>19.231999999999999</c:v>
                </c:pt>
                <c:pt idx="18116">
                  <c:v>19.231999999999999</c:v>
                </c:pt>
                <c:pt idx="18117">
                  <c:v>19.231999999999999</c:v>
                </c:pt>
                <c:pt idx="18118">
                  <c:v>19.231999999999999</c:v>
                </c:pt>
                <c:pt idx="18119">
                  <c:v>19.231999999999999</c:v>
                </c:pt>
                <c:pt idx="18120">
                  <c:v>19.231999999999999</c:v>
                </c:pt>
                <c:pt idx="18121">
                  <c:v>19.231999999999999</c:v>
                </c:pt>
                <c:pt idx="18122">
                  <c:v>19.231999999999999</c:v>
                </c:pt>
                <c:pt idx="18123">
                  <c:v>19.231999999999999</c:v>
                </c:pt>
                <c:pt idx="18124">
                  <c:v>19.231999999999999</c:v>
                </c:pt>
                <c:pt idx="18125">
                  <c:v>19.231999999999999</c:v>
                </c:pt>
                <c:pt idx="18126">
                  <c:v>19.231999999999999</c:v>
                </c:pt>
                <c:pt idx="18127">
                  <c:v>19.231999999999999</c:v>
                </c:pt>
                <c:pt idx="18128">
                  <c:v>19.231999999999999</c:v>
                </c:pt>
                <c:pt idx="18129">
                  <c:v>19.231999999999999</c:v>
                </c:pt>
                <c:pt idx="18130">
                  <c:v>19.231999999999999</c:v>
                </c:pt>
                <c:pt idx="18131">
                  <c:v>19.231999999999999</c:v>
                </c:pt>
                <c:pt idx="18132">
                  <c:v>19.231999999999999</c:v>
                </c:pt>
                <c:pt idx="18133">
                  <c:v>19.248000000000001</c:v>
                </c:pt>
                <c:pt idx="18134">
                  <c:v>19.271999999999998</c:v>
                </c:pt>
                <c:pt idx="18135">
                  <c:v>19.271999999999998</c:v>
                </c:pt>
                <c:pt idx="18136">
                  <c:v>19.271999999999998</c:v>
                </c:pt>
                <c:pt idx="18137">
                  <c:v>19.271999999999998</c:v>
                </c:pt>
                <c:pt idx="18138">
                  <c:v>19.271999999999998</c:v>
                </c:pt>
                <c:pt idx="18139">
                  <c:v>19.271999999999998</c:v>
                </c:pt>
                <c:pt idx="18140">
                  <c:v>19.271999999999998</c:v>
                </c:pt>
                <c:pt idx="18141">
                  <c:v>19.271999999999998</c:v>
                </c:pt>
                <c:pt idx="18142">
                  <c:v>19.271999999999998</c:v>
                </c:pt>
                <c:pt idx="18143">
                  <c:v>19.271999999999998</c:v>
                </c:pt>
                <c:pt idx="18144">
                  <c:v>19.271999999999998</c:v>
                </c:pt>
                <c:pt idx="18145">
                  <c:v>19.271999999999998</c:v>
                </c:pt>
                <c:pt idx="18146">
                  <c:v>19.271999999999998</c:v>
                </c:pt>
                <c:pt idx="18147">
                  <c:v>19.271999999999998</c:v>
                </c:pt>
                <c:pt idx="18148">
                  <c:v>19.271999999999998</c:v>
                </c:pt>
                <c:pt idx="18149">
                  <c:v>19.271999999999998</c:v>
                </c:pt>
                <c:pt idx="18150">
                  <c:v>19.271999999999998</c:v>
                </c:pt>
                <c:pt idx="18151">
                  <c:v>19.271999999999998</c:v>
                </c:pt>
                <c:pt idx="18152">
                  <c:v>19.271999999999998</c:v>
                </c:pt>
                <c:pt idx="18153">
                  <c:v>19.271999999999998</c:v>
                </c:pt>
                <c:pt idx="18154">
                  <c:v>19.271999999999998</c:v>
                </c:pt>
                <c:pt idx="18155">
                  <c:v>19.271999999999998</c:v>
                </c:pt>
                <c:pt idx="18156">
                  <c:v>19.271999999999998</c:v>
                </c:pt>
                <c:pt idx="18157">
                  <c:v>19.271999999999998</c:v>
                </c:pt>
                <c:pt idx="18158">
                  <c:v>19.271999999999998</c:v>
                </c:pt>
                <c:pt idx="18159">
                  <c:v>19.271999999999998</c:v>
                </c:pt>
                <c:pt idx="18160">
                  <c:v>19.271999999999998</c:v>
                </c:pt>
                <c:pt idx="18161">
                  <c:v>19.271999999999998</c:v>
                </c:pt>
                <c:pt idx="18162">
                  <c:v>19.271999999999998</c:v>
                </c:pt>
                <c:pt idx="18163">
                  <c:v>19.271999999999998</c:v>
                </c:pt>
                <c:pt idx="18164">
                  <c:v>19.271999999999998</c:v>
                </c:pt>
                <c:pt idx="18165">
                  <c:v>19.271999999999998</c:v>
                </c:pt>
                <c:pt idx="18166">
                  <c:v>19.271999999999998</c:v>
                </c:pt>
                <c:pt idx="18167">
                  <c:v>19.271999999999998</c:v>
                </c:pt>
                <c:pt idx="18168">
                  <c:v>19.271999999999998</c:v>
                </c:pt>
                <c:pt idx="18169">
                  <c:v>19.271999999999998</c:v>
                </c:pt>
                <c:pt idx="18170">
                  <c:v>19.271999999999998</c:v>
                </c:pt>
                <c:pt idx="18171">
                  <c:v>19.271999999999998</c:v>
                </c:pt>
                <c:pt idx="18172">
                  <c:v>19.271999999999998</c:v>
                </c:pt>
                <c:pt idx="18173">
                  <c:v>19.271999999999998</c:v>
                </c:pt>
                <c:pt idx="18174">
                  <c:v>19.271999999999998</c:v>
                </c:pt>
                <c:pt idx="18175">
                  <c:v>19.271999999999998</c:v>
                </c:pt>
                <c:pt idx="18176">
                  <c:v>19.294</c:v>
                </c:pt>
                <c:pt idx="18177">
                  <c:v>19.309999999999999</c:v>
                </c:pt>
                <c:pt idx="18178">
                  <c:v>19.309999999999999</c:v>
                </c:pt>
                <c:pt idx="18179">
                  <c:v>19.309999999999999</c:v>
                </c:pt>
                <c:pt idx="18180">
                  <c:v>19.309999999999999</c:v>
                </c:pt>
                <c:pt idx="18181">
                  <c:v>19.309999999999999</c:v>
                </c:pt>
                <c:pt idx="18182">
                  <c:v>19.309999999999999</c:v>
                </c:pt>
                <c:pt idx="18183">
                  <c:v>19.309999999999999</c:v>
                </c:pt>
                <c:pt idx="18184">
                  <c:v>19.309999999999999</c:v>
                </c:pt>
                <c:pt idx="18185">
                  <c:v>19.309999999999999</c:v>
                </c:pt>
                <c:pt idx="18186">
                  <c:v>19.309999999999999</c:v>
                </c:pt>
                <c:pt idx="18187">
                  <c:v>19.309999999999999</c:v>
                </c:pt>
                <c:pt idx="18188">
                  <c:v>19.309999999999999</c:v>
                </c:pt>
                <c:pt idx="18189">
                  <c:v>19.309999999999999</c:v>
                </c:pt>
                <c:pt idx="18190">
                  <c:v>19.309999999999999</c:v>
                </c:pt>
                <c:pt idx="18191">
                  <c:v>19.309999999999999</c:v>
                </c:pt>
                <c:pt idx="18192">
                  <c:v>19.309999999999999</c:v>
                </c:pt>
                <c:pt idx="18193">
                  <c:v>19.309999999999999</c:v>
                </c:pt>
                <c:pt idx="18194">
                  <c:v>19.309999999999999</c:v>
                </c:pt>
                <c:pt idx="18195">
                  <c:v>19.309999999999999</c:v>
                </c:pt>
                <c:pt idx="18196">
                  <c:v>19.309999999999999</c:v>
                </c:pt>
                <c:pt idx="18197">
                  <c:v>19.309999999999999</c:v>
                </c:pt>
                <c:pt idx="18198">
                  <c:v>19.309999999999999</c:v>
                </c:pt>
                <c:pt idx="18199">
                  <c:v>19.309999999999999</c:v>
                </c:pt>
                <c:pt idx="18200">
                  <c:v>19.309999999999999</c:v>
                </c:pt>
                <c:pt idx="18201">
                  <c:v>19.309999999999999</c:v>
                </c:pt>
                <c:pt idx="18202">
                  <c:v>19.309999999999999</c:v>
                </c:pt>
                <c:pt idx="18203">
                  <c:v>19.309999999999999</c:v>
                </c:pt>
                <c:pt idx="18204">
                  <c:v>19.309999999999999</c:v>
                </c:pt>
                <c:pt idx="18205">
                  <c:v>19.309999999999999</c:v>
                </c:pt>
                <c:pt idx="18206">
                  <c:v>19.309999999999999</c:v>
                </c:pt>
                <c:pt idx="18207">
                  <c:v>19.309999999999999</c:v>
                </c:pt>
                <c:pt idx="18208">
                  <c:v>19.309999999999999</c:v>
                </c:pt>
                <c:pt idx="18209">
                  <c:v>19.309999999999999</c:v>
                </c:pt>
                <c:pt idx="18210">
                  <c:v>19.309999999999999</c:v>
                </c:pt>
                <c:pt idx="18211">
                  <c:v>19.309999999999999</c:v>
                </c:pt>
                <c:pt idx="18212">
                  <c:v>19.309999999999999</c:v>
                </c:pt>
                <c:pt idx="18213">
                  <c:v>19.309999999999999</c:v>
                </c:pt>
                <c:pt idx="18214">
                  <c:v>19.309999999999999</c:v>
                </c:pt>
                <c:pt idx="18215">
                  <c:v>19.309999999999999</c:v>
                </c:pt>
                <c:pt idx="18216">
                  <c:v>19.324000000000002</c:v>
                </c:pt>
                <c:pt idx="18217">
                  <c:v>19.350000000000001</c:v>
                </c:pt>
                <c:pt idx="18218">
                  <c:v>19.350000000000001</c:v>
                </c:pt>
                <c:pt idx="18219">
                  <c:v>19.350000000000001</c:v>
                </c:pt>
                <c:pt idx="18220">
                  <c:v>19.350000000000001</c:v>
                </c:pt>
                <c:pt idx="18221">
                  <c:v>19.350000000000001</c:v>
                </c:pt>
                <c:pt idx="18222">
                  <c:v>19.350000000000001</c:v>
                </c:pt>
                <c:pt idx="18223">
                  <c:v>19.350000000000001</c:v>
                </c:pt>
                <c:pt idx="18224">
                  <c:v>19.350000000000001</c:v>
                </c:pt>
                <c:pt idx="18225">
                  <c:v>19.350000000000001</c:v>
                </c:pt>
                <c:pt idx="18226">
                  <c:v>19.350000000000001</c:v>
                </c:pt>
                <c:pt idx="18227">
                  <c:v>19.350000000000001</c:v>
                </c:pt>
                <c:pt idx="18228">
                  <c:v>19.350000000000001</c:v>
                </c:pt>
                <c:pt idx="18229">
                  <c:v>19.350000000000001</c:v>
                </c:pt>
                <c:pt idx="18230">
                  <c:v>19.350000000000001</c:v>
                </c:pt>
                <c:pt idx="18231">
                  <c:v>19.350000000000001</c:v>
                </c:pt>
                <c:pt idx="18232">
                  <c:v>19.350000000000001</c:v>
                </c:pt>
                <c:pt idx="18233">
                  <c:v>19.350000000000001</c:v>
                </c:pt>
                <c:pt idx="18234">
                  <c:v>19.350000000000001</c:v>
                </c:pt>
                <c:pt idx="18235">
                  <c:v>19.350000000000001</c:v>
                </c:pt>
                <c:pt idx="18236">
                  <c:v>19.350000000000001</c:v>
                </c:pt>
                <c:pt idx="18237">
                  <c:v>19.350000000000001</c:v>
                </c:pt>
                <c:pt idx="18238">
                  <c:v>19.350000000000001</c:v>
                </c:pt>
                <c:pt idx="18239">
                  <c:v>19.350000000000001</c:v>
                </c:pt>
                <c:pt idx="18240">
                  <c:v>19.350000000000001</c:v>
                </c:pt>
                <c:pt idx="18241">
                  <c:v>19.350000000000001</c:v>
                </c:pt>
                <c:pt idx="18242">
                  <c:v>19.350000000000001</c:v>
                </c:pt>
                <c:pt idx="18243">
                  <c:v>19.350000000000001</c:v>
                </c:pt>
                <c:pt idx="18244">
                  <c:v>19.350000000000001</c:v>
                </c:pt>
                <c:pt idx="18245">
                  <c:v>19.350000000000001</c:v>
                </c:pt>
                <c:pt idx="18246">
                  <c:v>19.350000000000001</c:v>
                </c:pt>
                <c:pt idx="18247">
                  <c:v>19.350000000000001</c:v>
                </c:pt>
                <c:pt idx="18248">
                  <c:v>19.350000000000001</c:v>
                </c:pt>
                <c:pt idx="18249">
                  <c:v>19.350000000000001</c:v>
                </c:pt>
                <c:pt idx="18250">
                  <c:v>19.350000000000001</c:v>
                </c:pt>
                <c:pt idx="18251">
                  <c:v>19.350000000000001</c:v>
                </c:pt>
                <c:pt idx="18252">
                  <c:v>19.350000000000001</c:v>
                </c:pt>
                <c:pt idx="18253">
                  <c:v>19.350000000000001</c:v>
                </c:pt>
                <c:pt idx="18254">
                  <c:v>19.350000000000001</c:v>
                </c:pt>
                <c:pt idx="18255">
                  <c:v>19.350000000000001</c:v>
                </c:pt>
                <c:pt idx="18256">
                  <c:v>19.350000000000001</c:v>
                </c:pt>
                <c:pt idx="18257">
                  <c:v>19.388000000000002</c:v>
                </c:pt>
                <c:pt idx="18258">
                  <c:v>19.391999999999999</c:v>
                </c:pt>
                <c:pt idx="18259">
                  <c:v>19.391999999999999</c:v>
                </c:pt>
                <c:pt idx="18260">
                  <c:v>19.391999999999999</c:v>
                </c:pt>
                <c:pt idx="18261">
                  <c:v>19.391999999999999</c:v>
                </c:pt>
                <c:pt idx="18262">
                  <c:v>19.391999999999999</c:v>
                </c:pt>
                <c:pt idx="18263">
                  <c:v>19.391999999999999</c:v>
                </c:pt>
                <c:pt idx="18264">
                  <c:v>19.391999999999999</c:v>
                </c:pt>
                <c:pt idx="18265">
                  <c:v>19.391999999999999</c:v>
                </c:pt>
                <c:pt idx="18266">
                  <c:v>19.391999999999999</c:v>
                </c:pt>
                <c:pt idx="18267">
                  <c:v>19.391999999999999</c:v>
                </c:pt>
                <c:pt idx="18268">
                  <c:v>19.391999999999999</c:v>
                </c:pt>
                <c:pt idx="18269">
                  <c:v>19.391999999999999</c:v>
                </c:pt>
                <c:pt idx="18270">
                  <c:v>19.391999999999999</c:v>
                </c:pt>
                <c:pt idx="18271">
                  <c:v>19.391999999999999</c:v>
                </c:pt>
                <c:pt idx="18272">
                  <c:v>19.391999999999999</c:v>
                </c:pt>
                <c:pt idx="18273">
                  <c:v>19.391999999999999</c:v>
                </c:pt>
                <c:pt idx="18274">
                  <c:v>19.391999999999999</c:v>
                </c:pt>
                <c:pt idx="18275">
                  <c:v>19.391999999999999</c:v>
                </c:pt>
                <c:pt idx="18276">
                  <c:v>19.391999999999999</c:v>
                </c:pt>
                <c:pt idx="18277">
                  <c:v>19.391999999999999</c:v>
                </c:pt>
                <c:pt idx="18278">
                  <c:v>19.391999999999999</c:v>
                </c:pt>
                <c:pt idx="18279">
                  <c:v>19.391999999999999</c:v>
                </c:pt>
                <c:pt idx="18280">
                  <c:v>19.391999999999999</c:v>
                </c:pt>
                <c:pt idx="18281">
                  <c:v>19.391999999999999</c:v>
                </c:pt>
                <c:pt idx="18282">
                  <c:v>19.391999999999999</c:v>
                </c:pt>
                <c:pt idx="18283">
                  <c:v>19.391999999999999</c:v>
                </c:pt>
                <c:pt idx="18284">
                  <c:v>19.391999999999999</c:v>
                </c:pt>
                <c:pt idx="18285">
                  <c:v>19.391999999999999</c:v>
                </c:pt>
                <c:pt idx="18286">
                  <c:v>19.391999999999999</c:v>
                </c:pt>
                <c:pt idx="18287">
                  <c:v>19.391999999999999</c:v>
                </c:pt>
                <c:pt idx="18288">
                  <c:v>19.391999999999999</c:v>
                </c:pt>
                <c:pt idx="18289">
                  <c:v>19.391999999999999</c:v>
                </c:pt>
                <c:pt idx="18290">
                  <c:v>19.391999999999999</c:v>
                </c:pt>
                <c:pt idx="18291">
                  <c:v>19.391999999999999</c:v>
                </c:pt>
                <c:pt idx="18292">
                  <c:v>19.391999999999999</c:v>
                </c:pt>
                <c:pt idx="18293">
                  <c:v>19.391999999999999</c:v>
                </c:pt>
                <c:pt idx="18294">
                  <c:v>19.391999999999999</c:v>
                </c:pt>
                <c:pt idx="18295">
                  <c:v>19.391999999999999</c:v>
                </c:pt>
                <c:pt idx="18296">
                  <c:v>19.391999999999999</c:v>
                </c:pt>
                <c:pt idx="18297">
                  <c:v>19.391999999999999</c:v>
                </c:pt>
                <c:pt idx="18298">
                  <c:v>19.391999999999999</c:v>
                </c:pt>
                <c:pt idx="18299">
                  <c:v>19.391999999999999</c:v>
                </c:pt>
                <c:pt idx="18300">
                  <c:v>19.391999999999999</c:v>
                </c:pt>
                <c:pt idx="18301">
                  <c:v>19.391999999999999</c:v>
                </c:pt>
                <c:pt idx="18302">
                  <c:v>19.434000000000001</c:v>
                </c:pt>
                <c:pt idx="18303">
                  <c:v>19.434000000000001</c:v>
                </c:pt>
                <c:pt idx="18304">
                  <c:v>19.434000000000001</c:v>
                </c:pt>
                <c:pt idx="18305">
                  <c:v>19.434000000000001</c:v>
                </c:pt>
                <c:pt idx="18306">
                  <c:v>19.434000000000001</c:v>
                </c:pt>
                <c:pt idx="18307">
                  <c:v>19.434000000000001</c:v>
                </c:pt>
                <c:pt idx="18308">
                  <c:v>19.434000000000001</c:v>
                </c:pt>
                <c:pt idx="18309">
                  <c:v>19.434000000000001</c:v>
                </c:pt>
                <c:pt idx="18310">
                  <c:v>19.434000000000001</c:v>
                </c:pt>
                <c:pt idx="18311">
                  <c:v>19.434000000000001</c:v>
                </c:pt>
                <c:pt idx="18312">
                  <c:v>19.434000000000001</c:v>
                </c:pt>
                <c:pt idx="18313">
                  <c:v>19.434000000000001</c:v>
                </c:pt>
                <c:pt idx="18314">
                  <c:v>19.434000000000001</c:v>
                </c:pt>
                <c:pt idx="18315">
                  <c:v>19.434000000000001</c:v>
                </c:pt>
                <c:pt idx="18316">
                  <c:v>19.434000000000001</c:v>
                </c:pt>
                <c:pt idx="18317">
                  <c:v>19.434000000000001</c:v>
                </c:pt>
                <c:pt idx="18318">
                  <c:v>19.434000000000001</c:v>
                </c:pt>
                <c:pt idx="18319">
                  <c:v>19.434000000000001</c:v>
                </c:pt>
                <c:pt idx="18320">
                  <c:v>19.434000000000001</c:v>
                </c:pt>
                <c:pt idx="18321">
                  <c:v>19.434000000000001</c:v>
                </c:pt>
                <c:pt idx="18322">
                  <c:v>19.434000000000001</c:v>
                </c:pt>
                <c:pt idx="18323">
                  <c:v>19.434000000000001</c:v>
                </c:pt>
                <c:pt idx="18324">
                  <c:v>19.434000000000001</c:v>
                </c:pt>
                <c:pt idx="18325">
                  <c:v>19.434000000000001</c:v>
                </c:pt>
                <c:pt idx="18326">
                  <c:v>19.434000000000001</c:v>
                </c:pt>
                <c:pt idx="18327">
                  <c:v>19.434000000000001</c:v>
                </c:pt>
                <c:pt idx="18328">
                  <c:v>19.434000000000001</c:v>
                </c:pt>
                <c:pt idx="18329">
                  <c:v>19.434000000000001</c:v>
                </c:pt>
                <c:pt idx="18330">
                  <c:v>19.434000000000001</c:v>
                </c:pt>
                <c:pt idx="18331">
                  <c:v>19.434000000000001</c:v>
                </c:pt>
                <c:pt idx="18332">
                  <c:v>19.434000000000001</c:v>
                </c:pt>
                <c:pt idx="18333">
                  <c:v>19.434000000000001</c:v>
                </c:pt>
                <c:pt idx="18334">
                  <c:v>19.434000000000001</c:v>
                </c:pt>
                <c:pt idx="18335">
                  <c:v>19.434000000000001</c:v>
                </c:pt>
                <c:pt idx="18336">
                  <c:v>19.434000000000001</c:v>
                </c:pt>
                <c:pt idx="18337">
                  <c:v>19.434000000000001</c:v>
                </c:pt>
                <c:pt idx="18338">
                  <c:v>19.434000000000001</c:v>
                </c:pt>
                <c:pt idx="18339">
                  <c:v>19.434000000000001</c:v>
                </c:pt>
                <c:pt idx="18340">
                  <c:v>19.434000000000001</c:v>
                </c:pt>
                <c:pt idx="18341">
                  <c:v>19.434000000000001</c:v>
                </c:pt>
                <c:pt idx="18342">
                  <c:v>19.434000000000001</c:v>
                </c:pt>
                <c:pt idx="18343">
                  <c:v>19.434000000000001</c:v>
                </c:pt>
                <c:pt idx="18344">
                  <c:v>19.434000000000001</c:v>
                </c:pt>
                <c:pt idx="18345">
                  <c:v>19.434000000000001</c:v>
                </c:pt>
                <c:pt idx="18346">
                  <c:v>19.434000000000001</c:v>
                </c:pt>
                <c:pt idx="18347">
                  <c:v>19.440000000000001</c:v>
                </c:pt>
                <c:pt idx="18348">
                  <c:v>19.475999999999999</c:v>
                </c:pt>
                <c:pt idx="18349">
                  <c:v>19.475999999999999</c:v>
                </c:pt>
                <c:pt idx="18350">
                  <c:v>19.475999999999999</c:v>
                </c:pt>
                <c:pt idx="18351">
                  <c:v>19.475999999999999</c:v>
                </c:pt>
                <c:pt idx="18352">
                  <c:v>19.475999999999999</c:v>
                </c:pt>
                <c:pt idx="18353">
                  <c:v>19.475999999999999</c:v>
                </c:pt>
                <c:pt idx="18354">
                  <c:v>19.475999999999999</c:v>
                </c:pt>
                <c:pt idx="18355">
                  <c:v>19.475999999999999</c:v>
                </c:pt>
                <c:pt idx="18356">
                  <c:v>19.475999999999999</c:v>
                </c:pt>
                <c:pt idx="18357">
                  <c:v>19.475999999999999</c:v>
                </c:pt>
                <c:pt idx="18358">
                  <c:v>19.475999999999999</c:v>
                </c:pt>
                <c:pt idx="18359">
                  <c:v>19.475999999999999</c:v>
                </c:pt>
                <c:pt idx="18360">
                  <c:v>19.475999999999999</c:v>
                </c:pt>
                <c:pt idx="18361">
                  <c:v>19.475999999999999</c:v>
                </c:pt>
                <c:pt idx="18362">
                  <c:v>19.475999999999999</c:v>
                </c:pt>
                <c:pt idx="18363">
                  <c:v>19.475999999999999</c:v>
                </c:pt>
                <c:pt idx="18364">
                  <c:v>19.475999999999999</c:v>
                </c:pt>
                <c:pt idx="18365">
                  <c:v>19.475999999999999</c:v>
                </c:pt>
                <c:pt idx="18366">
                  <c:v>19.475999999999999</c:v>
                </c:pt>
                <c:pt idx="18367">
                  <c:v>19.475999999999999</c:v>
                </c:pt>
                <c:pt idx="18368">
                  <c:v>19.475999999999999</c:v>
                </c:pt>
                <c:pt idx="18369">
                  <c:v>19.475999999999999</c:v>
                </c:pt>
                <c:pt idx="18370">
                  <c:v>19.475999999999999</c:v>
                </c:pt>
                <c:pt idx="18371">
                  <c:v>19.475999999999999</c:v>
                </c:pt>
                <c:pt idx="18372">
                  <c:v>19.475999999999999</c:v>
                </c:pt>
                <c:pt idx="18373">
                  <c:v>19.475999999999999</c:v>
                </c:pt>
                <c:pt idx="18374">
                  <c:v>19.475999999999999</c:v>
                </c:pt>
                <c:pt idx="18375">
                  <c:v>19.475999999999999</c:v>
                </c:pt>
                <c:pt idx="18376">
                  <c:v>19.475999999999999</c:v>
                </c:pt>
                <c:pt idx="18377">
                  <c:v>19.475999999999999</c:v>
                </c:pt>
                <c:pt idx="18378">
                  <c:v>19.475999999999999</c:v>
                </c:pt>
                <c:pt idx="18379">
                  <c:v>19.475999999999999</c:v>
                </c:pt>
                <c:pt idx="18380">
                  <c:v>19.475999999999999</c:v>
                </c:pt>
                <c:pt idx="18381">
                  <c:v>19.475999999999999</c:v>
                </c:pt>
                <c:pt idx="18382">
                  <c:v>19.475999999999999</c:v>
                </c:pt>
                <c:pt idx="18383">
                  <c:v>19.475999999999999</c:v>
                </c:pt>
                <c:pt idx="18384">
                  <c:v>19.475999999999999</c:v>
                </c:pt>
                <c:pt idx="18385">
                  <c:v>19.475999999999999</c:v>
                </c:pt>
                <c:pt idx="18386">
                  <c:v>19.475999999999999</c:v>
                </c:pt>
                <c:pt idx="18387">
                  <c:v>19.475999999999999</c:v>
                </c:pt>
                <c:pt idx="18388">
                  <c:v>19.475999999999999</c:v>
                </c:pt>
                <c:pt idx="18389">
                  <c:v>19.475999999999999</c:v>
                </c:pt>
                <c:pt idx="18390">
                  <c:v>19.475999999999999</c:v>
                </c:pt>
                <c:pt idx="18391">
                  <c:v>19.475999999999999</c:v>
                </c:pt>
                <c:pt idx="18392">
                  <c:v>19.518000000000001</c:v>
                </c:pt>
                <c:pt idx="18393">
                  <c:v>19.518000000000001</c:v>
                </c:pt>
                <c:pt idx="18394">
                  <c:v>19.518000000000001</c:v>
                </c:pt>
                <c:pt idx="18395">
                  <c:v>19.518000000000001</c:v>
                </c:pt>
                <c:pt idx="18396">
                  <c:v>19.518000000000001</c:v>
                </c:pt>
                <c:pt idx="18397">
                  <c:v>19.518000000000001</c:v>
                </c:pt>
                <c:pt idx="18398">
                  <c:v>19.518000000000001</c:v>
                </c:pt>
                <c:pt idx="18399">
                  <c:v>19.518000000000001</c:v>
                </c:pt>
                <c:pt idx="18400">
                  <c:v>19.518000000000001</c:v>
                </c:pt>
                <c:pt idx="18401">
                  <c:v>19.518000000000001</c:v>
                </c:pt>
                <c:pt idx="18402">
                  <c:v>19.518000000000001</c:v>
                </c:pt>
                <c:pt idx="18403">
                  <c:v>19.518000000000001</c:v>
                </c:pt>
                <c:pt idx="18404">
                  <c:v>19.518000000000001</c:v>
                </c:pt>
                <c:pt idx="18405">
                  <c:v>19.518000000000001</c:v>
                </c:pt>
                <c:pt idx="18406">
                  <c:v>19.518000000000001</c:v>
                </c:pt>
                <c:pt idx="18407">
                  <c:v>19.518000000000001</c:v>
                </c:pt>
                <c:pt idx="18408">
                  <c:v>19.518000000000001</c:v>
                </c:pt>
                <c:pt idx="18409">
                  <c:v>19.518000000000001</c:v>
                </c:pt>
                <c:pt idx="18410">
                  <c:v>19.518000000000001</c:v>
                </c:pt>
                <c:pt idx="18411">
                  <c:v>19.518000000000001</c:v>
                </c:pt>
                <c:pt idx="18412">
                  <c:v>19.518000000000001</c:v>
                </c:pt>
                <c:pt idx="18413">
                  <c:v>19.518000000000001</c:v>
                </c:pt>
                <c:pt idx="18414">
                  <c:v>19.518000000000001</c:v>
                </c:pt>
                <c:pt idx="18415">
                  <c:v>19.518000000000001</c:v>
                </c:pt>
                <c:pt idx="18416">
                  <c:v>19.518000000000001</c:v>
                </c:pt>
                <c:pt idx="18417">
                  <c:v>19.518000000000001</c:v>
                </c:pt>
                <c:pt idx="18418">
                  <c:v>19.518000000000001</c:v>
                </c:pt>
                <c:pt idx="18419">
                  <c:v>19.518000000000001</c:v>
                </c:pt>
                <c:pt idx="18420">
                  <c:v>19.518000000000001</c:v>
                </c:pt>
                <c:pt idx="18421">
                  <c:v>19.518000000000001</c:v>
                </c:pt>
                <c:pt idx="18422">
                  <c:v>19.518000000000001</c:v>
                </c:pt>
                <c:pt idx="18423">
                  <c:v>19.518000000000001</c:v>
                </c:pt>
                <c:pt idx="18424">
                  <c:v>19.518000000000001</c:v>
                </c:pt>
                <c:pt idx="18425">
                  <c:v>19.518000000000001</c:v>
                </c:pt>
                <c:pt idx="18426">
                  <c:v>19.518000000000001</c:v>
                </c:pt>
                <c:pt idx="18427">
                  <c:v>19.518000000000001</c:v>
                </c:pt>
                <c:pt idx="18428">
                  <c:v>19.518000000000001</c:v>
                </c:pt>
                <c:pt idx="18429">
                  <c:v>19.518000000000001</c:v>
                </c:pt>
                <c:pt idx="18430">
                  <c:v>19.518000000000001</c:v>
                </c:pt>
                <c:pt idx="18431">
                  <c:v>19.518000000000001</c:v>
                </c:pt>
                <c:pt idx="18432">
                  <c:v>19.518000000000001</c:v>
                </c:pt>
                <c:pt idx="18433">
                  <c:v>19.518000000000001</c:v>
                </c:pt>
                <c:pt idx="18434">
                  <c:v>19.518000000000001</c:v>
                </c:pt>
                <c:pt idx="18435">
                  <c:v>19.518000000000001</c:v>
                </c:pt>
                <c:pt idx="18436">
                  <c:v>19.547999999999998</c:v>
                </c:pt>
                <c:pt idx="18437">
                  <c:v>19.556000000000001</c:v>
                </c:pt>
                <c:pt idx="18438">
                  <c:v>19.556000000000001</c:v>
                </c:pt>
                <c:pt idx="18439">
                  <c:v>19.556000000000001</c:v>
                </c:pt>
                <c:pt idx="18440">
                  <c:v>19.556000000000001</c:v>
                </c:pt>
                <c:pt idx="18441">
                  <c:v>19.556000000000001</c:v>
                </c:pt>
                <c:pt idx="18442">
                  <c:v>19.556000000000001</c:v>
                </c:pt>
                <c:pt idx="18443">
                  <c:v>19.556000000000001</c:v>
                </c:pt>
                <c:pt idx="18444">
                  <c:v>19.556000000000001</c:v>
                </c:pt>
                <c:pt idx="18445">
                  <c:v>19.556000000000001</c:v>
                </c:pt>
                <c:pt idx="18446">
                  <c:v>19.556000000000001</c:v>
                </c:pt>
                <c:pt idx="18447">
                  <c:v>19.556000000000001</c:v>
                </c:pt>
                <c:pt idx="18448">
                  <c:v>19.556000000000001</c:v>
                </c:pt>
                <c:pt idx="18449">
                  <c:v>19.556000000000001</c:v>
                </c:pt>
                <c:pt idx="18450">
                  <c:v>19.556000000000001</c:v>
                </c:pt>
                <c:pt idx="18451">
                  <c:v>19.556000000000001</c:v>
                </c:pt>
                <c:pt idx="18452">
                  <c:v>19.556000000000001</c:v>
                </c:pt>
                <c:pt idx="18453">
                  <c:v>19.556000000000001</c:v>
                </c:pt>
                <c:pt idx="18454">
                  <c:v>19.556000000000001</c:v>
                </c:pt>
                <c:pt idx="18455">
                  <c:v>19.556000000000001</c:v>
                </c:pt>
                <c:pt idx="18456">
                  <c:v>19.556000000000001</c:v>
                </c:pt>
                <c:pt idx="18457">
                  <c:v>19.556000000000001</c:v>
                </c:pt>
                <c:pt idx="18458">
                  <c:v>19.556000000000001</c:v>
                </c:pt>
                <c:pt idx="18459">
                  <c:v>19.556000000000001</c:v>
                </c:pt>
                <c:pt idx="18460">
                  <c:v>19.556000000000001</c:v>
                </c:pt>
                <c:pt idx="18461">
                  <c:v>19.556000000000001</c:v>
                </c:pt>
                <c:pt idx="18462">
                  <c:v>19.556000000000001</c:v>
                </c:pt>
                <c:pt idx="18463">
                  <c:v>19.556000000000001</c:v>
                </c:pt>
                <c:pt idx="18464">
                  <c:v>19.556000000000001</c:v>
                </c:pt>
                <c:pt idx="18465">
                  <c:v>19.556000000000001</c:v>
                </c:pt>
                <c:pt idx="18466">
                  <c:v>19.556000000000001</c:v>
                </c:pt>
                <c:pt idx="18467">
                  <c:v>19.556000000000001</c:v>
                </c:pt>
                <c:pt idx="18468">
                  <c:v>19.556000000000001</c:v>
                </c:pt>
                <c:pt idx="18469">
                  <c:v>19.556000000000001</c:v>
                </c:pt>
                <c:pt idx="18470">
                  <c:v>19.556000000000001</c:v>
                </c:pt>
                <c:pt idx="18471">
                  <c:v>19.556000000000001</c:v>
                </c:pt>
                <c:pt idx="18472">
                  <c:v>19.556000000000001</c:v>
                </c:pt>
                <c:pt idx="18473">
                  <c:v>19.556000000000001</c:v>
                </c:pt>
                <c:pt idx="18474">
                  <c:v>19.556000000000001</c:v>
                </c:pt>
                <c:pt idx="18475">
                  <c:v>19.57</c:v>
                </c:pt>
                <c:pt idx="18476">
                  <c:v>19.600000000000001</c:v>
                </c:pt>
                <c:pt idx="18477">
                  <c:v>19.600000000000001</c:v>
                </c:pt>
                <c:pt idx="18478">
                  <c:v>19.600000000000001</c:v>
                </c:pt>
                <c:pt idx="18479">
                  <c:v>19.600000000000001</c:v>
                </c:pt>
                <c:pt idx="18480">
                  <c:v>19.600000000000001</c:v>
                </c:pt>
                <c:pt idx="18481">
                  <c:v>19.600000000000001</c:v>
                </c:pt>
                <c:pt idx="18482">
                  <c:v>19.600000000000001</c:v>
                </c:pt>
                <c:pt idx="18483">
                  <c:v>19.600000000000001</c:v>
                </c:pt>
                <c:pt idx="18484">
                  <c:v>19.600000000000001</c:v>
                </c:pt>
                <c:pt idx="18485">
                  <c:v>19.600000000000001</c:v>
                </c:pt>
                <c:pt idx="18486">
                  <c:v>19.600000000000001</c:v>
                </c:pt>
                <c:pt idx="18487">
                  <c:v>19.600000000000001</c:v>
                </c:pt>
                <c:pt idx="18488">
                  <c:v>19.600000000000001</c:v>
                </c:pt>
                <c:pt idx="18489">
                  <c:v>19.600000000000001</c:v>
                </c:pt>
                <c:pt idx="18490">
                  <c:v>19.600000000000001</c:v>
                </c:pt>
                <c:pt idx="18491">
                  <c:v>19.600000000000001</c:v>
                </c:pt>
                <c:pt idx="18492">
                  <c:v>19.600000000000001</c:v>
                </c:pt>
                <c:pt idx="18493">
                  <c:v>19.600000000000001</c:v>
                </c:pt>
                <c:pt idx="18494">
                  <c:v>19.600000000000001</c:v>
                </c:pt>
                <c:pt idx="18495">
                  <c:v>19.600000000000001</c:v>
                </c:pt>
                <c:pt idx="18496">
                  <c:v>19.600000000000001</c:v>
                </c:pt>
                <c:pt idx="18497">
                  <c:v>19.600000000000001</c:v>
                </c:pt>
                <c:pt idx="18498">
                  <c:v>19.600000000000001</c:v>
                </c:pt>
                <c:pt idx="18499">
                  <c:v>19.600000000000001</c:v>
                </c:pt>
                <c:pt idx="18500">
                  <c:v>19.600000000000001</c:v>
                </c:pt>
                <c:pt idx="18501">
                  <c:v>19.600000000000001</c:v>
                </c:pt>
                <c:pt idx="18502">
                  <c:v>19.600000000000001</c:v>
                </c:pt>
                <c:pt idx="18503">
                  <c:v>19.600000000000001</c:v>
                </c:pt>
                <c:pt idx="18504">
                  <c:v>19.600000000000001</c:v>
                </c:pt>
                <c:pt idx="18505">
                  <c:v>19.600000000000001</c:v>
                </c:pt>
                <c:pt idx="18506">
                  <c:v>19.600000000000001</c:v>
                </c:pt>
                <c:pt idx="18507">
                  <c:v>19.600000000000001</c:v>
                </c:pt>
                <c:pt idx="18508">
                  <c:v>19.600000000000001</c:v>
                </c:pt>
                <c:pt idx="18509">
                  <c:v>19.600000000000001</c:v>
                </c:pt>
                <c:pt idx="18510">
                  <c:v>19.600000000000001</c:v>
                </c:pt>
                <c:pt idx="18511">
                  <c:v>19.600000000000001</c:v>
                </c:pt>
                <c:pt idx="18512">
                  <c:v>19.600000000000001</c:v>
                </c:pt>
                <c:pt idx="18513">
                  <c:v>19.600000000000001</c:v>
                </c:pt>
                <c:pt idx="18514">
                  <c:v>19.600000000000001</c:v>
                </c:pt>
                <c:pt idx="18515">
                  <c:v>19.600000000000001</c:v>
                </c:pt>
                <c:pt idx="18516">
                  <c:v>19.600000000000001</c:v>
                </c:pt>
                <c:pt idx="18517">
                  <c:v>19.600000000000001</c:v>
                </c:pt>
                <c:pt idx="18518">
                  <c:v>19.600000000000001</c:v>
                </c:pt>
                <c:pt idx="18519">
                  <c:v>19.600000000000001</c:v>
                </c:pt>
                <c:pt idx="18520">
                  <c:v>19.600000000000001</c:v>
                </c:pt>
                <c:pt idx="18521">
                  <c:v>19.600000000000001</c:v>
                </c:pt>
                <c:pt idx="18522">
                  <c:v>19.600000000000001</c:v>
                </c:pt>
                <c:pt idx="18523">
                  <c:v>19.606000000000002</c:v>
                </c:pt>
                <c:pt idx="18524">
                  <c:v>19.641999999999999</c:v>
                </c:pt>
                <c:pt idx="18525">
                  <c:v>19.641999999999999</c:v>
                </c:pt>
                <c:pt idx="18526">
                  <c:v>19.641999999999999</c:v>
                </c:pt>
                <c:pt idx="18527">
                  <c:v>19.641999999999999</c:v>
                </c:pt>
                <c:pt idx="18528">
                  <c:v>19.641999999999999</c:v>
                </c:pt>
                <c:pt idx="18529">
                  <c:v>19.641999999999999</c:v>
                </c:pt>
                <c:pt idx="18530">
                  <c:v>19.641999999999999</c:v>
                </c:pt>
                <c:pt idx="18531">
                  <c:v>19.641999999999999</c:v>
                </c:pt>
                <c:pt idx="18532">
                  <c:v>19.641999999999999</c:v>
                </c:pt>
                <c:pt idx="18533">
                  <c:v>19.641999999999999</c:v>
                </c:pt>
                <c:pt idx="18534">
                  <c:v>19.641999999999999</c:v>
                </c:pt>
                <c:pt idx="18535">
                  <c:v>19.641999999999999</c:v>
                </c:pt>
                <c:pt idx="18536">
                  <c:v>19.641999999999999</c:v>
                </c:pt>
                <c:pt idx="18537">
                  <c:v>19.641999999999999</c:v>
                </c:pt>
                <c:pt idx="18538">
                  <c:v>19.641999999999999</c:v>
                </c:pt>
                <c:pt idx="18539">
                  <c:v>19.641999999999999</c:v>
                </c:pt>
                <c:pt idx="18540">
                  <c:v>19.641999999999999</c:v>
                </c:pt>
                <c:pt idx="18541">
                  <c:v>19.641999999999999</c:v>
                </c:pt>
                <c:pt idx="18542">
                  <c:v>19.641999999999999</c:v>
                </c:pt>
                <c:pt idx="18543">
                  <c:v>19.641999999999999</c:v>
                </c:pt>
                <c:pt idx="18544">
                  <c:v>19.641999999999999</c:v>
                </c:pt>
                <c:pt idx="18545">
                  <c:v>19.641999999999999</c:v>
                </c:pt>
                <c:pt idx="18546">
                  <c:v>19.641999999999999</c:v>
                </c:pt>
                <c:pt idx="18547">
                  <c:v>19.641999999999999</c:v>
                </c:pt>
                <c:pt idx="18548">
                  <c:v>19.641999999999999</c:v>
                </c:pt>
                <c:pt idx="18549">
                  <c:v>19.641999999999999</c:v>
                </c:pt>
                <c:pt idx="18550">
                  <c:v>19.641999999999999</c:v>
                </c:pt>
                <c:pt idx="18551">
                  <c:v>19.641999999999999</c:v>
                </c:pt>
                <c:pt idx="18552">
                  <c:v>19.641999999999999</c:v>
                </c:pt>
                <c:pt idx="18553">
                  <c:v>19.641999999999999</c:v>
                </c:pt>
                <c:pt idx="18554">
                  <c:v>19.641999999999999</c:v>
                </c:pt>
                <c:pt idx="18555">
                  <c:v>19.641999999999999</c:v>
                </c:pt>
                <c:pt idx="18556">
                  <c:v>19.641999999999999</c:v>
                </c:pt>
                <c:pt idx="18557">
                  <c:v>19.641999999999999</c:v>
                </c:pt>
                <c:pt idx="18558">
                  <c:v>19.641999999999999</c:v>
                </c:pt>
                <c:pt idx="18559">
                  <c:v>19.641999999999999</c:v>
                </c:pt>
                <c:pt idx="18560">
                  <c:v>19.641999999999999</c:v>
                </c:pt>
                <c:pt idx="18561">
                  <c:v>19.641999999999999</c:v>
                </c:pt>
                <c:pt idx="18562">
                  <c:v>19.641999999999999</c:v>
                </c:pt>
                <c:pt idx="18563">
                  <c:v>19.641999999999999</c:v>
                </c:pt>
                <c:pt idx="18564">
                  <c:v>19.641999999999999</c:v>
                </c:pt>
                <c:pt idx="18565">
                  <c:v>19.641999999999999</c:v>
                </c:pt>
                <c:pt idx="18566">
                  <c:v>19.641999999999999</c:v>
                </c:pt>
                <c:pt idx="18567">
                  <c:v>19.649999999999999</c:v>
                </c:pt>
                <c:pt idx="18568">
                  <c:v>19.684000000000001</c:v>
                </c:pt>
                <c:pt idx="18569">
                  <c:v>19.684000000000001</c:v>
                </c:pt>
                <c:pt idx="18570">
                  <c:v>19.684000000000001</c:v>
                </c:pt>
                <c:pt idx="18571">
                  <c:v>19.684000000000001</c:v>
                </c:pt>
                <c:pt idx="18572">
                  <c:v>19.684000000000001</c:v>
                </c:pt>
                <c:pt idx="18573">
                  <c:v>19.684000000000001</c:v>
                </c:pt>
                <c:pt idx="18574">
                  <c:v>19.684000000000001</c:v>
                </c:pt>
                <c:pt idx="18575">
                  <c:v>19.684000000000001</c:v>
                </c:pt>
                <c:pt idx="18576">
                  <c:v>19.684000000000001</c:v>
                </c:pt>
                <c:pt idx="18577">
                  <c:v>19.684000000000001</c:v>
                </c:pt>
                <c:pt idx="18578">
                  <c:v>19.684000000000001</c:v>
                </c:pt>
                <c:pt idx="18579">
                  <c:v>19.684000000000001</c:v>
                </c:pt>
                <c:pt idx="18580">
                  <c:v>19.684000000000001</c:v>
                </c:pt>
                <c:pt idx="18581">
                  <c:v>19.684000000000001</c:v>
                </c:pt>
                <c:pt idx="18582">
                  <c:v>19.684000000000001</c:v>
                </c:pt>
                <c:pt idx="18583">
                  <c:v>19.684000000000001</c:v>
                </c:pt>
                <c:pt idx="18584">
                  <c:v>19.684000000000001</c:v>
                </c:pt>
                <c:pt idx="18585">
                  <c:v>19.684000000000001</c:v>
                </c:pt>
                <c:pt idx="18586">
                  <c:v>19.684000000000001</c:v>
                </c:pt>
                <c:pt idx="18587">
                  <c:v>19.684000000000001</c:v>
                </c:pt>
                <c:pt idx="18588">
                  <c:v>19.684000000000001</c:v>
                </c:pt>
                <c:pt idx="18589">
                  <c:v>19.684000000000001</c:v>
                </c:pt>
                <c:pt idx="18590">
                  <c:v>19.684000000000001</c:v>
                </c:pt>
                <c:pt idx="18591">
                  <c:v>19.684000000000001</c:v>
                </c:pt>
                <c:pt idx="18592">
                  <c:v>19.684000000000001</c:v>
                </c:pt>
                <c:pt idx="18593">
                  <c:v>19.684000000000001</c:v>
                </c:pt>
                <c:pt idx="18594">
                  <c:v>19.684000000000001</c:v>
                </c:pt>
                <c:pt idx="18595">
                  <c:v>19.684000000000001</c:v>
                </c:pt>
                <c:pt idx="18596">
                  <c:v>19.684000000000001</c:v>
                </c:pt>
                <c:pt idx="18597">
                  <c:v>19.684000000000001</c:v>
                </c:pt>
                <c:pt idx="18598">
                  <c:v>19.684000000000001</c:v>
                </c:pt>
                <c:pt idx="18599">
                  <c:v>19.684000000000001</c:v>
                </c:pt>
                <c:pt idx="18600">
                  <c:v>19.684000000000001</c:v>
                </c:pt>
                <c:pt idx="18601">
                  <c:v>19.684000000000001</c:v>
                </c:pt>
                <c:pt idx="18602">
                  <c:v>19.684000000000001</c:v>
                </c:pt>
                <c:pt idx="18603">
                  <c:v>19.684000000000001</c:v>
                </c:pt>
                <c:pt idx="18604">
                  <c:v>19.684000000000001</c:v>
                </c:pt>
                <c:pt idx="18605">
                  <c:v>19.684000000000001</c:v>
                </c:pt>
                <c:pt idx="18606">
                  <c:v>19.684000000000001</c:v>
                </c:pt>
                <c:pt idx="18607">
                  <c:v>19.684000000000001</c:v>
                </c:pt>
                <c:pt idx="18608">
                  <c:v>19.684000000000001</c:v>
                </c:pt>
                <c:pt idx="18609">
                  <c:v>19.684000000000001</c:v>
                </c:pt>
                <c:pt idx="18610">
                  <c:v>19.684000000000001</c:v>
                </c:pt>
                <c:pt idx="18611">
                  <c:v>19.684000000000001</c:v>
                </c:pt>
                <c:pt idx="18612">
                  <c:v>19.684000000000001</c:v>
                </c:pt>
                <c:pt idx="18613">
                  <c:v>19.696000000000002</c:v>
                </c:pt>
                <c:pt idx="18614">
                  <c:v>19.725999999999999</c:v>
                </c:pt>
                <c:pt idx="18615">
                  <c:v>19.725999999999999</c:v>
                </c:pt>
                <c:pt idx="18616">
                  <c:v>19.725999999999999</c:v>
                </c:pt>
                <c:pt idx="18617">
                  <c:v>19.725999999999999</c:v>
                </c:pt>
                <c:pt idx="18618">
                  <c:v>19.725999999999999</c:v>
                </c:pt>
                <c:pt idx="18619">
                  <c:v>19.725999999999999</c:v>
                </c:pt>
                <c:pt idx="18620">
                  <c:v>19.725999999999999</c:v>
                </c:pt>
                <c:pt idx="18621">
                  <c:v>19.725999999999999</c:v>
                </c:pt>
                <c:pt idx="18622">
                  <c:v>19.725999999999999</c:v>
                </c:pt>
                <c:pt idx="18623">
                  <c:v>19.725999999999999</c:v>
                </c:pt>
                <c:pt idx="18624">
                  <c:v>19.725999999999999</c:v>
                </c:pt>
                <c:pt idx="18625">
                  <c:v>19.725999999999999</c:v>
                </c:pt>
                <c:pt idx="18626">
                  <c:v>19.725999999999999</c:v>
                </c:pt>
                <c:pt idx="18627">
                  <c:v>19.725999999999999</c:v>
                </c:pt>
                <c:pt idx="18628">
                  <c:v>19.725999999999999</c:v>
                </c:pt>
                <c:pt idx="18629">
                  <c:v>19.725999999999999</c:v>
                </c:pt>
                <c:pt idx="18630">
                  <c:v>19.725999999999999</c:v>
                </c:pt>
                <c:pt idx="18631">
                  <c:v>19.725999999999999</c:v>
                </c:pt>
                <c:pt idx="18632">
                  <c:v>19.725999999999999</c:v>
                </c:pt>
                <c:pt idx="18633">
                  <c:v>19.725999999999999</c:v>
                </c:pt>
                <c:pt idx="18634">
                  <c:v>19.725999999999999</c:v>
                </c:pt>
                <c:pt idx="18635">
                  <c:v>19.725999999999999</c:v>
                </c:pt>
                <c:pt idx="18636">
                  <c:v>19.725999999999999</c:v>
                </c:pt>
                <c:pt idx="18637">
                  <c:v>19.725999999999999</c:v>
                </c:pt>
                <c:pt idx="18638">
                  <c:v>19.725999999999999</c:v>
                </c:pt>
                <c:pt idx="18639">
                  <c:v>19.725999999999999</c:v>
                </c:pt>
                <c:pt idx="18640">
                  <c:v>19.725999999999999</c:v>
                </c:pt>
                <c:pt idx="18641">
                  <c:v>19.725999999999999</c:v>
                </c:pt>
                <c:pt idx="18642">
                  <c:v>19.725999999999999</c:v>
                </c:pt>
                <c:pt idx="18643">
                  <c:v>19.725999999999999</c:v>
                </c:pt>
                <c:pt idx="18644">
                  <c:v>19.725999999999999</c:v>
                </c:pt>
                <c:pt idx="18645">
                  <c:v>19.725999999999999</c:v>
                </c:pt>
                <c:pt idx="18646">
                  <c:v>19.725999999999999</c:v>
                </c:pt>
                <c:pt idx="18647">
                  <c:v>19.725999999999999</c:v>
                </c:pt>
                <c:pt idx="18648">
                  <c:v>19.725999999999999</c:v>
                </c:pt>
                <c:pt idx="18649">
                  <c:v>19.725999999999999</c:v>
                </c:pt>
                <c:pt idx="18650">
                  <c:v>19.725999999999999</c:v>
                </c:pt>
                <c:pt idx="18651">
                  <c:v>19.725999999999999</c:v>
                </c:pt>
                <c:pt idx="18652">
                  <c:v>19.725999999999999</c:v>
                </c:pt>
                <c:pt idx="18653">
                  <c:v>19.725999999999999</c:v>
                </c:pt>
                <c:pt idx="18654">
                  <c:v>19.725999999999999</c:v>
                </c:pt>
                <c:pt idx="18655">
                  <c:v>19.725999999999999</c:v>
                </c:pt>
                <c:pt idx="18656">
                  <c:v>19.725999999999999</c:v>
                </c:pt>
                <c:pt idx="18657">
                  <c:v>19.725999999999999</c:v>
                </c:pt>
                <c:pt idx="18658">
                  <c:v>19.736000000000001</c:v>
                </c:pt>
                <c:pt idx="18659">
                  <c:v>19.765999999999998</c:v>
                </c:pt>
                <c:pt idx="18660">
                  <c:v>19.765999999999998</c:v>
                </c:pt>
                <c:pt idx="18661">
                  <c:v>19.765999999999998</c:v>
                </c:pt>
                <c:pt idx="18662">
                  <c:v>19.765999999999998</c:v>
                </c:pt>
                <c:pt idx="18663">
                  <c:v>19.765999999999998</c:v>
                </c:pt>
                <c:pt idx="18664">
                  <c:v>19.765999999999998</c:v>
                </c:pt>
                <c:pt idx="18665">
                  <c:v>19.765999999999998</c:v>
                </c:pt>
                <c:pt idx="18666">
                  <c:v>19.765999999999998</c:v>
                </c:pt>
                <c:pt idx="18667">
                  <c:v>19.765999999999998</c:v>
                </c:pt>
                <c:pt idx="18668">
                  <c:v>19.765999999999998</c:v>
                </c:pt>
                <c:pt idx="18669">
                  <c:v>19.765999999999998</c:v>
                </c:pt>
                <c:pt idx="18670">
                  <c:v>19.765999999999998</c:v>
                </c:pt>
                <c:pt idx="18671">
                  <c:v>19.765999999999998</c:v>
                </c:pt>
                <c:pt idx="18672">
                  <c:v>19.765999999999998</c:v>
                </c:pt>
                <c:pt idx="18673">
                  <c:v>19.765999999999998</c:v>
                </c:pt>
                <c:pt idx="18674">
                  <c:v>19.765999999999998</c:v>
                </c:pt>
                <c:pt idx="18675">
                  <c:v>19.765999999999998</c:v>
                </c:pt>
                <c:pt idx="18676">
                  <c:v>19.765999999999998</c:v>
                </c:pt>
                <c:pt idx="18677">
                  <c:v>19.765999999999998</c:v>
                </c:pt>
                <c:pt idx="18678">
                  <c:v>19.765999999999998</c:v>
                </c:pt>
                <c:pt idx="18679">
                  <c:v>19.765999999999998</c:v>
                </c:pt>
                <c:pt idx="18680">
                  <c:v>19.765999999999998</c:v>
                </c:pt>
                <c:pt idx="18681">
                  <c:v>19.765999999999998</c:v>
                </c:pt>
                <c:pt idx="18682">
                  <c:v>19.765999999999998</c:v>
                </c:pt>
                <c:pt idx="18683">
                  <c:v>19.765999999999998</c:v>
                </c:pt>
                <c:pt idx="18684">
                  <c:v>19.765999999999998</c:v>
                </c:pt>
                <c:pt idx="18685">
                  <c:v>19.765999999999998</c:v>
                </c:pt>
                <c:pt idx="18686">
                  <c:v>19.765999999999998</c:v>
                </c:pt>
                <c:pt idx="18687">
                  <c:v>19.765999999999998</c:v>
                </c:pt>
                <c:pt idx="18688">
                  <c:v>19.765999999999998</c:v>
                </c:pt>
                <c:pt idx="18689">
                  <c:v>19.765999999999998</c:v>
                </c:pt>
                <c:pt idx="18690">
                  <c:v>19.765999999999998</c:v>
                </c:pt>
                <c:pt idx="18691">
                  <c:v>19.765999999999998</c:v>
                </c:pt>
                <c:pt idx="18692">
                  <c:v>19.765999999999998</c:v>
                </c:pt>
                <c:pt idx="18693">
                  <c:v>19.765999999999998</c:v>
                </c:pt>
                <c:pt idx="18694">
                  <c:v>19.765999999999998</c:v>
                </c:pt>
                <c:pt idx="18695">
                  <c:v>19.765999999999998</c:v>
                </c:pt>
                <c:pt idx="18696">
                  <c:v>19.765999999999998</c:v>
                </c:pt>
                <c:pt idx="18697">
                  <c:v>19.765999999999998</c:v>
                </c:pt>
                <c:pt idx="18698">
                  <c:v>19.765999999999998</c:v>
                </c:pt>
                <c:pt idx="18699">
                  <c:v>19.765999999999998</c:v>
                </c:pt>
                <c:pt idx="18700">
                  <c:v>19.765999999999998</c:v>
                </c:pt>
                <c:pt idx="18701">
                  <c:v>19.765999999999998</c:v>
                </c:pt>
                <c:pt idx="18702">
                  <c:v>19.765999999999998</c:v>
                </c:pt>
                <c:pt idx="18703">
                  <c:v>19.788</c:v>
                </c:pt>
                <c:pt idx="18704">
                  <c:v>19.806000000000001</c:v>
                </c:pt>
                <c:pt idx="18705">
                  <c:v>19.806000000000001</c:v>
                </c:pt>
                <c:pt idx="18706">
                  <c:v>19.806000000000001</c:v>
                </c:pt>
                <c:pt idx="18707">
                  <c:v>19.806000000000001</c:v>
                </c:pt>
                <c:pt idx="18708">
                  <c:v>19.806000000000001</c:v>
                </c:pt>
                <c:pt idx="18709">
                  <c:v>19.806000000000001</c:v>
                </c:pt>
                <c:pt idx="18710">
                  <c:v>19.806000000000001</c:v>
                </c:pt>
                <c:pt idx="18711">
                  <c:v>19.806000000000001</c:v>
                </c:pt>
                <c:pt idx="18712">
                  <c:v>19.806000000000001</c:v>
                </c:pt>
                <c:pt idx="18713">
                  <c:v>19.806000000000001</c:v>
                </c:pt>
                <c:pt idx="18714">
                  <c:v>19.806000000000001</c:v>
                </c:pt>
                <c:pt idx="18715">
                  <c:v>19.806000000000001</c:v>
                </c:pt>
                <c:pt idx="18716">
                  <c:v>19.806000000000001</c:v>
                </c:pt>
                <c:pt idx="18717">
                  <c:v>19.806000000000001</c:v>
                </c:pt>
                <c:pt idx="18718">
                  <c:v>19.806000000000001</c:v>
                </c:pt>
                <c:pt idx="18719">
                  <c:v>19.806000000000001</c:v>
                </c:pt>
                <c:pt idx="18720">
                  <c:v>19.806000000000001</c:v>
                </c:pt>
                <c:pt idx="18721">
                  <c:v>19.806000000000001</c:v>
                </c:pt>
                <c:pt idx="18722">
                  <c:v>19.806000000000001</c:v>
                </c:pt>
                <c:pt idx="18723">
                  <c:v>19.806000000000001</c:v>
                </c:pt>
                <c:pt idx="18724">
                  <c:v>19.806000000000001</c:v>
                </c:pt>
                <c:pt idx="18725">
                  <c:v>19.806000000000001</c:v>
                </c:pt>
                <c:pt idx="18726">
                  <c:v>19.806000000000001</c:v>
                </c:pt>
                <c:pt idx="18727">
                  <c:v>19.806000000000001</c:v>
                </c:pt>
                <c:pt idx="18728">
                  <c:v>19.806000000000001</c:v>
                </c:pt>
                <c:pt idx="18729">
                  <c:v>19.806000000000001</c:v>
                </c:pt>
                <c:pt idx="18730">
                  <c:v>19.806000000000001</c:v>
                </c:pt>
                <c:pt idx="18731">
                  <c:v>19.806000000000001</c:v>
                </c:pt>
                <c:pt idx="18732">
                  <c:v>19.806000000000001</c:v>
                </c:pt>
                <c:pt idx="18733">
                  <c:v>19.806000000000001</c:v>
                </c:pt>
                <c:pt idx="18734">
                  <c:v>19.806000000000001</c:v>
                </c:pt>
                <c:pt idx="18735">
                  <c:v>19.806000000000001</c:v>
                </c:pt>
                <c:pt idx="18736">
                  <c:v>19.806000000000001</c:v>
                </c:pt>
                <c:pt idx="18737">
                  <c:v>19.806000000000001</c:v>
                </c:pt>
                <c:pt idx="18738">
                  <c:v>19.806000000000001</c:v>
                </c:pt>
                <c:pt idx="18739">
                  <c:v>19.806000000000001</c:v>
                </c:pt>
                <c:pt idx="18740">
                  <c:v>19.806000000000001</c:v>
                </c:pt>
                <c:pt idx="18741">
                  <c:v>19.806000000000001</c:v>
                </c:pt>
                <c:pt idx="18742">
                  <c:v>19.806000000000001</c:v>
                </c:pt>
                <c:pt idx="18743">
                  <c:v>19.806000000000001</c:v>
                </c:pt>
                <c:pt idx="18744">
                  <c:v>19.806000000000001</c:v>
                </c:pt>
                <c:pt idx="18745">
                  <c:v>19.824000000000002</c:v>
                </c:pt>
                <c:pt idx="18746">
                  <c:v>19.844000000000001</c:v>
                </c:pt>
                <c:pt idx="18747">
                  <c:v>19.844000000000001</c:v>
                </c:pt>
                <c:pt idx="18748">
                  <c:v>19.844000000000001</c:v>
                </c:pt>
                <c:pt idx="18749">
                  <c:v>19.844000000000001</c:v>
                </c:pt>
                <c:pt idx="18750">
                  <c:v>19.844000000000001</c:v>
                </c:pt>
                <c:pt idx="18751">
                  <c:v>19.844000000000001</c:v>
                </c:pt>
                <c:pt idx="18752">
                  <c:v>19.844000000000001</c:v>
                </c:pt>
                <c:pt idx="18753">
                  <c:v>19.844000000000001</c:v>
                </c:pt>
                <c:pt idx="18754">
                  <c:v>19.844000000000001</c:v>
                </c:pt>
                <c:pt idx="18755">
                  <c:v>19.844000000000001</c:v>
                </c:pt>
                <c:pt idx="18756">
                  <c:v>19.844000000000001</c:v>
                </c:pt>
                <c:pt idx="18757">
                  <c:v>19.844000000000001</c:v>
                </c:pt>
                <c:pt idx="18758">
                  <c:v>19.844000000000001</c:v>
                </c:pt>
                <c:pt idx="18759">
                  <c:v>19.844000000000001</c:v>
                </c:pt>
                <c:pt idx="18760">
                  <c:v>19.844000000000001</c:v>
                </c:pt>
                <c:pt idx="18761">
                  <c:v>19.844000000000001</c:v>
                </c:pt>
                <c:pt idx="18762">
                  <c:v>19.844000000000001</c:v>
                </c:pt>
                <c:pt idx="18763">
                  <c:v>19.844000000000001</c:v>
                </c:pt>
                <c:pt idx="18764">
                  <c:v>19.844000000000001</c:v>
                </c:pt>
                <c:pt idx="18765">
                  <c:v>19.844000000000001</c:v>
                </c:pt>
                <c:pt idx="18766">
                  <c:v>19.844000000000001</c:v>
                </c:pt>
                <c:pt idx="18767">
                  <c:v>19.844000000000001</c:v>
                </c:pt>
                <c:pt idx="18768">
                  <c:v>19.844000000000001</c:v>
                </c:pt>
                <c:pt idx="18769">
                  <c:v>19.844000000000001</c:v>
                </c:pt>
                <c:pt idx="18770">
                  <c:v>19.844000000000001</c:v>
                </c:pt>
                <c:pt idx="18771">
                  <c:v>19.844000000000001</c:v>
                </c:pt>
                <c:pt idx="18772">
                  <c:v>19.844000000000001</c:v>
                </c:pt>
                <c:pt idx="18773">
                  <c:v>19.844000000000001</c:v>
                </c:pt>
                <c:pt idx="18774">
                  <c:v>19.844000000000001</c:v>
                </c:pt>
                <c:pt idx="18775">
                  <c:v>19.844000000000001</c:v>
                </c:pt>
                <c:pt idx="18776">
                  <c:v>19.844000000000001</c:v>
                </c:pt>
                <c:pt idx="18777">
                  <c:v>19.844000000000001</c:v>
                </c:pt>
                <c:pt idx="18778">
                  <c:v>19.844000000000001</c:v>
                </c:pt>
                <c:pt idx="18779">
                  <c:v>19.844000000000001</c:v>
                </c:pt>
                <c:pt idx="18780">
                  <c:v>19.844000000000001</c:v>
                </c:pt>
                <c:pt idx="18781">
                  <c:v>19.844000000000001</c:v>
                </c:pt>
                <c:pt idx="18782">
                  <c:v>19.844000000000001</c:v>
                </c:pt>
                <c:pt idx="18783">
                  <c:v>19.844000000000001</c:v>
                </c:pt>
                <c:pt idx="18784">
                  <c:v>19.844000000000001</c:v>
                </c:pt>
                <c:pt idx="18785">
                  <c:v>19.844000000000001</c:v>
                </c:pt>
                <c:pt idx="18786">
                  <c:v>19.844000000000001</c:v>
                </c:pt>
                <c:pt idx="18787">
                  <c:v>19.884</c:v>
                </c:pt>
                <c:pt idx="18788">
                  <c:v>19.884</c:v>
                </c:pt>
                <c:pt idx="18789">
                  <c:v>19.884</c:v>
                </c:pt>
                <c:pt idx="18790">
                  <c:v>19.884</c:v>
                </c:pt>
                <c:pt idx="18791">
                  <c:v>19.884</c:v>
                </c:pt>
                <c:pt idx="18792">
                  <c:v>19.884</c:v>
                </c:pt>
                <c:pt idx="18793">
                  <c:v>19.884</c:v>
                </c:pt>
                <c:pt idx="18794">
                  <c:v>19.884</c:v>
                </c:pt>
                <c:pt idx="18795">
                  <c:v>19.884</c:v>
                </c:pt>
                <c:pt idx="18796">
                  <c:v>19.884</c:v>
                </c:pt>
                <c:pt idx="18797">
                  <c:v>19.884</c:v>
                </c:pt>
                <c:pt idx="18798">
                  <c:v>19.884</c:v>
                </c:pt>
                <c:pt idx="18799">
                  <c:v>19.884</c:v>
                </c:pt>
                <c:pt idx="18800">
                  <c:v>19.884</c:v>
                </c:pt>
                <c:pt idx="18801">
                  <c:v>19.884</c:v>
                </c:pt>
                <c:pt idx="18802">
                  <c:v>19.884</c:v>
                </c:pt>
                <c:pt idx="18803">
                  <c:v>19.884</c:v>
                </c:pt>
                <c:pt idx="18804">
                  <c:v>19.884</c:v>
                </c:pt>
                <c:pt idx="18805">
                  <c:v>19.884</c:v>
                </c:pt>
                <c:pt idx="18806">
                  <c:v>19.884</c:v>
                </c:pt>
                <c:pt idx="18807">
                  <c:v>19.884</c:v>
                </c:pt>
                <c:pt idx="18808">
                  <c:v>19.884</c:v>
                </c:pt>
                <c:pt idx="18809">
                  <c:v>19.884</c:v>
                </c:pt>
                <c:pt idx="18810">
                  <c:v>19.884</c:v>
                </c:pt>
                <c:pt idx="18811">
                  <c:v>19.884</c:v>
                </c:pt>
                <c:pt idx="18812">
                  <c:v>19.884</c:v>
                </c:pt>
                <c:pt idx="18813">
                  <c:v>19.884</c:v>
                </c:pt>
                <c:pt idx="18814">
                  <c:v>19.884</c:v>
                </c:pt>
                <c:pt idx="18815">
                  <c:v>19.884</c:v>
                </c:pt>
                <c:pt idx="18816">
                  <c:v>19.884</c:v>
                </c:pt>
                <c:pt idx="18817">
                  <c:v>19.884</c:v>
                </c:pt>
                <c:pt idx="18818">
                  <c:v>19.884</c:v>
                </c:pt>
                <c:pt idx="18819">
                  <c:v>19.884</c:v>
                </c:pt>
                <c:pt idx="18820">
                  <c:v>19.884</c:v>
                </c:pt>
                <c:pt idx="18821">
                  <c:v>19.884</c:v>
                </c:pt>
                <c:pt idx="18822">
                  <c:v>19.884</c:v>
                </c:pt>
                <c:pt idx="18823">
                  <c:v>19.884</c:v>
                </c:pt>
                <c:pt idx="18824">
                  <c:v>19.884</c:v>
                </c:pt>
                <c:pt idx="18825">
                  <c:v>19.884</c:v>
                </c:pt>
                <c:pt idx="18826">
                  <c:v>19.884</c:v>
                </c:pt>
                <c:pt idx="18827">
                  <c:v>19.884</c:v>
                </c:pt>
                <c:pt idx="18828">
                  <c:v>19.884</c:v>
                </c:pt>
                <c:pt idx="18829">
                  <c:v>19.884</c:v>
                </c:pt>
                <c:pt idx="18830">
                  <c:v>19.884</c:v>
                </c:pt>
                <c:pt idx="18831">
                  <c:v>19.884</c:v>
                </c:pt>
                <c:pt idx="18832">
                  <c:v>19.884</c:v>
                </c:pt>
                <c:pt idx="18833">
                  <c:v>19.922000000000001</c:v>
                </c:pt>
                <c:pt idx="18834">
                  <c:v>19.922000000000001</c:v>
                </c:pt>
                <c:pt idx="18835">
                  <c:v>19.922000000000001</c:v>
                </c:pt>
                <c:pt idx="18836">
                  <c:v>19.922000000000001</c:v>
                </c:pt>
                <c:pt idx="18837">
                  <c:v>19.922000000000001</c:v>
                </c:pt>
                <c:pt idx="18838">
                  <c:v>19.922000000000001</c:v>
                </c:pt>
                <c:pt idx="18839">
                  <c:v>19.922000000000001</c:v>
                </c:pt>
                <c:pt idx="18840">
                  <c:v>19.922000000000001</c:v>
                </c:pt>
                <c:pt idx="18841">
                  <c:v>19.922000000000001</c:v>
                </c:pt>
                <c:pt idx="18842">
                  <c:v>19.922000000000001</c:v>
                </c:pt>
                <c:pt idx="18843">
                  <c:v>19.922000000000001</c:v>
                </c:pt>
                <c:pt idx="18844">
                  <c:v>19.922000000000001</c:v>
                </c:pt>
                <c:pt idx="18845">
                  <c:v>19.922000000000001</c:v>
                </c:pt>
                <c:pt idx="18846">
                  <c:v>19.922000000000001</c:v>
                </c:pt>
                <c:pt idx="18847">
                  <c:v>19.922000000000001</c:v>
                </c:pt>
                <c:pt idx="18848">
                  <c:v>19.922000000000001</c:v>
                </c:pt>
                <c:pt idx="18849">
                  <c:v>19.922000000000001</c:v>
                </c:pt>
                <c:pt idx="18850">
                  <c:v>19.922000000000001</c:v>
                </c:pt>
                <c:pt idx="18851">
                  <c:v>19.922000000000001</c:v>
                </c:pt>
                <c:pt idx="18852">
                  <c:v>19.922000000000001</c:v>
                </c:pt>
                <c:pt idx="18853">
                  <c:v>19.922000000000001</c:v>
                </c:pt>
                <c:pt idx="18854">
                  <c:v>19.922000000000001</c:v>
                </c:pt>
                <c:pt idx="18855">
                  <c:v>19.922000000000001</c:v>
                </c:pt>
                <c:pt idx="18856">
                  <c:v>19.922000000000001</c:v>
                </c:pt>
                <c:pt idx="18857">
                  <c:v>19.922000000000001</c:v>
                </c:pt>
                <c:pt idx="18858">
                  <c:v>19.922000000000001</c:v>
                </c:pt>
                <c:pt idx="18859">
                  <c:v>19.922000000000001</c:v>
                </c:pt>
                <c:pt idx="18860">
                  <c:v>19.922000000000001</c:v>
                </c:pt>
                <c:pt idx="18861">
                  <c:v>19.922000000000001</c:v>
                </c:pt>
                <c:pt idx="18862">
                  <c:v>19.922000000000001</c:v>
                </c:pt>
                <c:pt idx="18863">
                  <c:v>19.922000000000001</c:v>
                </c:pt>
                <c:pt idx="18864">
                  <c:v>19.922000000000001</c:v>
                </c:pt>
                <c:pt idx="18865">
                  <c:v>19.922000000000001</c:v>
                </c:pt>
                <c:pt idx="18866">
                  <c:v>19.922000000000001</c:v>
                </c:pt>
                <c:pt idx="18867">
                  <c:v>19.922000000000001</c:v>
                </c:pt>
                <c:pt idx="18868">
                  <c:v>19.922000000000001</c:v>
                </c:pt>
                <c:pt idx="18869">
                  <c:v>19.922000000000001</c:v>
                </c:pt>
                <c:pt idx="18870">
                  <c:v>19.922000000000001</c:v>
                </c:pt>
                <c:pt idx="18871">
                  <c:v>19.922000000000001</c:v>
                </c:pt>
                <c:pt idx="18872">
                  <c:v>19.922000000000001</c:v>
                </c:pt>
                <c:pt idx="18873">
                  <c:v>19.922000000000001</c:v>
                </c:pt>
                <c:pt idx="18874">
                  <c:v>19.942</c:v>
                </c:pt>
                <c:pt idx="18875">
                  <c:v>19.962</c:v>
                </c:pt>
                <c:pt idx="18876">
                  <c:v>19.962</c:v>
                </c:pt>
                <c:pt idx="18877">
                  <c:v>19.962</c:v>
                </c:pt>
                <c:pt idx="18878">
                  <c:v>19.962</c:v>
                </c:pt>
                <c:pt idx="18879">
                  <c:v>19.962</c:v>
                </c:pt>
                <c:pt idx="18880">
                  <c:v>19.962</c:v>
                </c:pt>
                <c:pt idx="18881">
                  <c:v>19.962</c:v>
                </c:pt>
                <c:pt idx="18882">
                  <c:v>19.962</c:v>
                </c:pt>
                <c:pt idx="18883">
                  <c:v>19.962</c:v>
                </c:pt>
                <c:pt idx="18884">
                  <c:v>19.962</c:v>
                </c:pt>
                <c:pt idx="18885">
                  <c:v>19.962</c:v>
                </c:pt>
                <c:pt idx="18886">
                  <c:v>19.962</c:v>
                </c:pt>
                <c:pt idx="18887">
                  <c:v>19.962</c:v>
                </c:pt>
                <c:pt idx="18888">
                  <c:v>19.962</c:v>
                </c:pt>
                <c:pt idx="18889">
                  <c:v>19.962</c:v>
                </c:pt>
                <c:pt idx="18890">
                  <c:v>19.962</c:v>
                </c:pt>
                <c:pt idx="18891">
                  <c:v>19.962</c:v>
                </c:pt>
                <c:pt idx="18892">
                  <c:v>19.962</c:v>
                </c:pt>
                <c:pt idx="18893">
                  <c:v>19.962</c:v>
                </c:pt>
                <c:pt idx="18894">
                  <c:v>19.962</c:v>
                </c:pt>
                <c:pt idx="18895">
                  <c:v>19.962</c:v>
                </c:pt>
                <c:pt idx="18896">
                  <c:v>19.962</c:v>
                </c:pt>
                <c:pt idx="18897">
                  <c:v>19.962</c:v>
                </c:pt>
                <c:pt idx="18898">
                  <c:v>19.962</c:v>
                </c:pt>
                <c:pt idx="18899">
                  <c:v>19.962</c:v>
                </c:pt>
                <c:pt idx="18900">
                  <c:v>19.962</c:v>
                </c:pt>
                <c:pt idx="18901">
                  <c:v>19.962</c:v>
                </c:pt>
                <c:pt idx="18902">
                  <c:v>19.962</c:v>
                </c:pt>
                <c:pt idx="18903">
                  <c:v>19.962</c:v>
                </c:pt>
                <c:pt idx="18904">
                  <c:v>19.962</c:v>
                </c:pt>
                <c:pt idx="18905">
                  <c:v>19.962</c:v>
                </c:pt>
                <c:pt idx="18906">
                  <c:v>19.962</c:v>
                </c:pt>
                <c:pt idx="18907">
                  <c:v>19.962</c:v>
                </c:pt>
                <c:pt idx="18908">
                  <c:v>19.962</c:v>
                </c:pt>
                <c:pt idx="18909">
                  <c:v>19.962</c:v>
                </c:pt>
                <c:pt idx="18910">
                  <c:v>19.962</c:v>
                </c:pt>
                <c:pt idx="18911">
                  <c:v>19.962</c:v>
                </c:pt>
                <c:pt idx="18912">
                  <c:v>19.962</c:v>
                </c:pt>
                <c:pt idx="18913">
                  <c:v>19.962</c:v>
                </c:pt>
                <c:pt idx="18914">
                  <c:v>19.962</c:v>
                </c:pt>
                <c:pt idx="18915">
                  <c:v>19.962</c:v>
                </c:pt>
                <c:pt idx="18916">
                  <c:v>19.962</c:v>
                </c:pt>
                <c:pt idx="18917">
                  <c:v>19.962</c:v>
                </c:pt>
                <c:pt idx="18918">
                  <c:v>19.962</c:v>
                </c:pt>
                <c:pt idx="18919">
                  <c:v>19.962</c:v>
                </c:pt>
                <c:pt idx="18920">
                  <c:v>19.995999999999999</c:v>
                </c:pt>
                <c:pt idx="18921">
                  <c:v>20</c:v>
                </c:pt>
                <c:pt idx="18922">
                  <c:v>20</c:v>
                </c:pt>
                <c:pt idx="18923">
                  <c:v>20</c:v>
                </c:pt>
                <c:pt idx="18924">
                  <c:v>20</c:v>
                </c:pt>
                <c:pt idx="18925">
                  <c:v>20</c:v>
                </c:pt>
                <c:pt idx="18926">
                  <c:v>20</c:v>
                </c:pt>
                <c:pt idx="18927">
                  <c:v>20</c:v>
                </c:pt>
                <c:pt idx="18928">
                  <c:v>20</c:v>
                </c:pt>
                <c:pt idx="18929">
                  <c:v>20</c:v>
                </c:pt>
                <c:pt idx="18930">
                  <c:v>20</c:v>
                </c:pt>
                <c:pt idx="18931">
                  <c:v>20</c:v>
                </c:pt>
                <c:pt idx="18932">
                  <c:v>20</c:v>
                </c:pt>
                <c:pt idx="18933">
                  <c:v>20</c:v>
                </c:pt>
                <c:pt idx="18934">
                  <c:v>20</c:v>
                </c:pt>
                <c:pt idx="18935">
                  <c:v>20</c:v>
                </c:pt>
                <c:pt idx="18936">
                  <c:v>20</c:v>
                </c:pt>
                <c:pt idx="18937">
                  <c:v>20</c:v>
                </c:pt>
                <c:pt idx="18938">
                  <c:v>20</c:v>
                </c:pt>
                <c:pt idx="18939">
                  <c:v>20</c:v>
                </c:pt>
                <c:pt idx="18940">
                  <c:v>20.033999999999999</c:v>
                </c:pt>
                <c:pt idx="18941">
                  <c:v>20.044</c:v>
                </c:pt>
                <c:pt idx="18942">
                  <c:v>20.044</c:v>
                </c:pt>
                <c:pt idx="18943">
                  <c:v>20.044</c:v>
                </c:pt>
                <c:pt idx="18944">
                  <c:v>20.044</c:v>
                </c:pt>
                <c:pt idx="18945">
                  <c:v>20.044</c:v>
                </c:pt>
                <c:pt idx="18946">
                  <c:v>20.044</c:v>
                </c:pt>
                <c:pt idx="18947">
                  <c:v>20.044</c:v>
                </c:pt>
                <c:pt idx="18948">
                  <c:v>20.044</c:v>
                </c:pt>
                <c:pt idx="18949">
                  <c:v>20.044</c:v>
                </c:pt>
                <c:pt idx="18950">
                  <c:v>20.044</c:v>
                </c:pt>
                <c:pt idx="18951">
                  <c:v>20.044</c:v>
                </c:pt>
                <c:pt idx="18952">
                  <c:v>20.044</c:v>
                </c:pt>
                <c:pt idx="18953">
                  <c:v>20.044</c:v>
                </c:pt>
                <c:pt idx="18954">
                  <c:v>20.044</c:v>
                </c:pt>
                <c:pt idx="18955">
                  <c:v>20.044</c:v>
                </c:pt>
                <c:pt idx="18956">
                  <c:v>20.044</c:v>
                </c:pt>
                <c:pt idx="18957">
                  <c:v>20.044</c:v>
                </c:pt>
                <c:pt idx="18958">
                  <c:v>20.044</c:v>
                </c:pt>
                <c:pt idx="18959">
                  <c:v>20.044</c:v>
                </c:pt>
                <c:pt idx="18960">
                  <c:v>20.044</c:v>
                </c:pt>
                <c:pt idx="18961">
                  <c:v>20.044</c:v>
                </c:pt>
                <c:pt idx="18962">
                  <c:v>20.044</c:v>
                </c:pt>
                <c:pt idx="18963">
                  <c:v>20.044</c:v>
                </c:pt>
                <c:pt idx="18964">
                  <c:v>20.044</c:v>
                </c:pt>
                <c:pt idx="18965">
                  <c:v>20.044</c:v>
                </c:pt>
                <c:pt idx="18966">
                  <c:v>20.044</c:v>
                </c:pt>
                <c:pt idx="18967">
                  <c:v>20.044</c:v>
                </c:pt>
                <c:pt idx="18968">
                  <c:v>20.044</c:v>
                </c:pt>
                <c:pt idx="18969">
                  <c:v>20.044</c:v>
                </c:pt>
                <c:pt idx="18970">
                  <c:v>20.044</c:v>
                </c:pt>
                <c:pt idx="18971">
                  <c:v>20.044</c:v>
                </c:pt>
                <c:pt idx="18972">
                  <c:v>20.044</c:v>
                </c:pt>
                <c:pt idx="18973">
                  <c:v>20.044</c:v>
                </c:pt>
                <c:pt idx="18974">
                  <c:v>20.044</c:v>
                </c:pt>
                <c:pt idx="18975">
                  <c:v>20.044</c:v>
                </c:pt>
                <c:pt idx="18976">
                  <c:v>20.044</c:v>
                </c:pt>
                <c:pt idx="18977">
                  <c:v>20.044</c:v>
                </c:pt>
                <c:pt idx="18978">
                  <c:v>20.044</c:v>
                </c:pt>
                <c:pt idx="18979">
                  <c:v>20.044</c:v>
                </c:pt>
                <c:pt idx="18980">
                  <c:v>20.044</c:v>
                </c:pt>
                <c:pt idx="18981">
                  <c:v>20.044</c:v>
                </c:pt>
                <c:pt idx="18982">
                  <c:v>20.044</c:v>
                </c:pt>
                <c:pt idx="18983">
                  <c:v>20.044</c:v>
                </c:pt>
                <c:pt idx="18984">
                  <c:v>20.044</c:v>
                </c:pt>
                <c:pt idx="18985">
                  <c:v>20.079999999999998</c:v>
                </c:pt>
                <c:pt idx="18986">
                  <c:v>20.079999999999998</c:v>
                </c:pt>
                <c:pt idx="18987">
                  <c:v>20.079999999999998</c:v>
                </c:pt>
                <c:pt idx="18988">
                  <c:v>20.079999999999998</c:v>
                </c:pt>
                <c:pt idx="18989">
                  <c:v>20.079999999999998</c:v>
                </c:pt>
                <c:pt idx="18990">
                  <c:v>20.079999999999998</c:v>
                </c:pt>
                <c:pt idx="18991">
                  <c:v>20.079999999999998</c:v>
                </c:pt>
                <c:pt idx="18992">
                  <c:v>20.079999999999998</c:v>
                </c:pt>
                <c:pt idx="18993">
                  <c:v>20.079999999999998</c:v>
                </c:pt>
                <c:pt idx="18994">
                  <c:v>20.079999999999998</c:v>
                </c:pt>
                <c:pt idx="18995">
                  <c:v>20.079999999999998</c:v>
                </c:pt>
                <c:pt idx="18996">
                  <c:v>20.079999999999998</c:v>
                </c:pt>
                <c:pt idx="18997">
                  <c:v>20.079999999999998</c:v>
                </c:pt>
                <c:pt idx="18998">
                  <c:v>20.079999999999998</c:v>
                </c:pt>
                <c:pt idx="18999">
                  <c:v>20.079999999999998</c:v>
                </c:pt>
                <c:pt idx="19000">
                  <c:v>20.079999999999998</c:v>
                </c:pt>
                <c:pt idx="19001">
                  <c:v>20.079999999999998</c:v>
                </c:pt>
                <c:pt idx="19002">
                  <c:v>20.079999999999998</c:v>
                </c:pt>
                <c:pt idx="19003">
                  <c:v>20.079999999999998</c:v>
                </c:pt>
                <c:pt idx="19004">
                  <c:v>20.079999999999998</c:v>
                </c:pt>
                <c:pt idx="19005">
                  <c:v>20.079999999999998</c:v>
                </c:pt>
                <c:pt idx="19006">
                  <c:v>20.079999999999998</c:v>
                </c:pt>
                <c:pt idx="19007">
                  <c:v>20.079999999999998</c:v>
                </c:pt>
                <c:pt idx="19008">
                  <c:v>20.079999999999998</c:v>
                </c:pt>
                <c:pt idx="19009">
                  <c:v>20.079999999999998</c:v>
                </c:pt>
                <c:pt idx="19010">
                  <c:v>20.079999999999998</c:v>
                </c:pt>
                <c:pt idx="19011">
                  <c:v>20.079999999999998</c:v>
                </c:pt>
                <c:pt idx="19012">
                  <c:v>20.079999999999998</c:v>
                </c:pt>
                <c:pt idx="19013">
                  <c:v>20.079999999999998</c:v>
                </c:pt>
                <c:pt idx="19014">
                  <c:v>20.079999999999998</c:v>
                </c:pt>
                <c:pt idx="19015">
                  <c:v>20.079999999999998</c:v>
                </c:pt>
                <c:pt idx="19016">
                  <c:v>20.079999999999998</c:v>
                </c:pt>
                <c:pt idx="19017">
                  <c:v>20.079999999999998</c:v>
                </c:pt>
                <c:pt idx="19018">
                  <c:v>20.079999999999998</c:v>
                </c:pt>
                <c:pt idx="19019">
                  <c:v>20.079999999999998</c:v>
                </c:pt>
                <c:pt idx="19020">
                  <c:v>20.079999999999998</c:v>
                </c:pt>
                <c:pt idx="19021">
                  <c:v>20.079999999999998</c:v>
                </c:pt>
                <c:pt idx="19022">
                  <c:v>20.079999999999998</c:v>
                </c:pt>
                <c:pt idx="19023">
                  <c:v>20.079999999999998</c:v>
                </c:pt>
                <c:pt idx="19024">
                  <c:v>20.079999999999998</c:v>
                </c:pt>
                <c:pt idx="19025">
                  <c:v>20.079999999999998</c:v>
                </c:pt>
                <c:pt idx="19026">
                  <c:v>20.079999999999998</c:v>
                </c:pt>
                <c:pt idx="19027">
                  <c:v>20.079999999999998</c:v>
                </c:pt>
                <c:pt idx="19028">
                  <c:v>20.117999999999999</c:v>
                </c:pt>
                <c:pt idx="19029">
                  <c:v>20.117999999999999</c:v>
                </c:pt>
                <c:pt idx="19030">
                  <c:v>20.117999999999999</c:v>
                </c:pt>
                <c:pt idx="19031">
                  <c:v>20.117999999999999</c:v>
                </c:pt>
                <c:pt idx="19032">
                  <c:v>20.117999999999999</c:v>
                </c:pt>
                <c:pt idx="19033">
                  <c:v>20.117999999999999</c:v>
                </c:pt>
                <c:pt idx="19034">
                  <c:v>20.117999999999999</c:v>
                </c:pt>
                <c:pt idx="19035">
                  <c:v>20.117999999999999</c:v>
                </c:pt>
                <c:pt idx="19036">
                  <c:v>20.117999999999999</c:v>
                </c:pt>
                <c:pt idx="19037">
                  <c:v>20.117999999999999</c:v>
                </c:pt>
                <c:pt idx="19038">
                  <c:v>20.117999999999999</c:v>
                </c:pt>
                <c:pt idx="19039">
                  <c:v>20.117999999999999</c:v>
                </c:pt>
                <c:pt idx="19040">
                  <c:v>20.117999999999999</c:v>
                </c:pt>
                <c:pt idx="19041">
                  <c:v>20.117999999999999</c:v>
                </c:pt>
                <c:pt idx="19042">
                  <c:v>20.117999999999999</c:v>
                </c:pt>
                <c:pt idx="19043">
                  <c:v>20.117999999999999</c:v>
                </c:pt>
                <c:pt idx="19044">
                  <c:v>20.117999999999999</c:v>
                </c:pt>
                <c:pt idx="19045">
                  <c:v>20.117999999999999</c:v>
                </c:pt>
                <c:pt idx="19046">
                  <c:v>20.117999999999999</c:v>
                </c:pt>
                <c:pt idx="19047">
                  <c:v>20.117999999999999</c:v>
                </c:pt>
                <c:pt idx="19048">
                  <c:v>20.117999999999999</c:v>
                </c:pt>
                <c:pt idx="19049">
                  <c:v>20.117999999999999</c:v>
                </c:pt>
                <c:pt idx="19050">
                  <c:v>20.117999999999999</c:v>
                </c:pt>
                <c:pt idx="19051">
                  <c:v>20.117999999999999</c:v>
                </c:pt>
                <c:pt idx="19052">
                  <c:v>20.117999999999999</c:v>
                </c:pt>
                <c:pt idx="19053">
                  <c:v>20.117999999999999</c:v>
                </c:pt>
                <c:pt idx="19054">
                  <c:v>20.117999999999999</c:v>
                </c:pt>
                <c:pt idx="19055">
                  <c:v>20.117999999999999</c:v>
                </c:pt>
                <c:pt idx="19056">
                  <c:v>20.117999999999999</c:v>
                </c:pt>
                <c:pt idx="19057">
                  <c:v>20.117999999999999</c:v>
                </c:pt>
                <c:pt idx="19058">
                  <c:v>20.117999999999999</c:v>
                </c:pt>
                <c:pt idx="19059">
                  <c:v>20.117999999999999</c:v>
                </c:pt>
                <c:pt idx="19060">
                  <c:v>20.117999999999999</c:v>
                </c:pt>
                <c:pt idx="19061">
                  <c:v>20.117999999999999</c:v>
                </c:pt>
                <c:pt idx="19062">
                  <c:v>20.117999999999999</c:v>
                </c:pt>
                <c:pt idx="19063">
                  <c:v>20.117999999999999</c:v>
                </c:pt>
                <c:pt idx="19064">
                  <c:v>20.117999999999999</c:v>
                </c:pt>
                <c:pt idx="19065">
                  <c:v>20.117999999999999</c:v>
                </c:pt>
                <c:pt idx="19066">
                  <c:v>20.117999999999999</c:v>
                </c:pt>
                <c:pt idx="19067">
                  <c:v>20.117999999999999</c:v>
                </c:pt>
                <c:pt idx="19068">
                  <c:v>20.117999999999999</c:v>
                </c:pt>
                <c:pt idx="19069">
                  <c:v>20.117999999999999</c:v>
                </c:pt>
                <c:pt idx="19070">
                  <c:v>20.117999999999999</c:v>
                </c:pt>
                <c:pt idx="19071">
                  <c:v>20.117999999999999</c:v>
                </c:pt>
                <c:pt idx="19072">
                  <c:v>20.122</c:v>
                </c:pt>
                <c:pt idx="19073">
                  <c:v>20.155999999999999</c:v>
                </c:pt>
                <c:pt idx="19074">
                  <c:v>20.155999999999999</c:v>
                </c:pt>
                <c:pt idx="19075">
                  <c:v>20.155999999999999</c:v>
                </c:pt>
                <c:pt idx="19076">
                  <c:v>20.155999999999999</c:v>
                </c:pt>
                <c:pt idx="19077">
                  <c:v>20.155999999999999</c:v>
                </c:pt>
                <c:pt idx="19078">
                  <c:v>20.155999999999999</c:v>
                </c:pt>
                <c:pt idx="19079">
                  <c:v>20.155999999999999</c:v>
                </c:pt>
                <c:pt idx="19080">
                  <c:v>20.155999999999999</c:v>
                </c:pt>
                <c:pt idx="19081">
                  <c:v>20.155999999999999</c:v>
                </c:pt>
                <c:pt idx="19082">
                  <c:v>20.155999999999999</c:v>
                </c:pt>
                <c:pt idx="19083">
                  <c:v>20.155999999999999</c:v>
                </c:pt>
                <c:pt idx="19084">
                  <c:v>20.155999999999999</c:v>
                </c:pt>
                <c:pt idx="19085">
                  <c:v>20.155999999999999</c:v>
                </c:pt>
                <c:pt idx="19086">
                  <c:v>20.155999999999999</c:v>
                </c:pt>
                <c:pt idx="19087">
                  <c:v>20.155999999999999</c:v>
                </c:pt>
                <c:pt idx="19088">
                  <c:v>20.155999999999999</c:v>
                </c:pt>
                <c:pt idx="19089">
                  <c:v>20.155999999999999</c:v>
                </c:pt>
                <c:pt idx="19090">
                  <c:v>20.155999999999999</c:v>
                </c:pt>
                <c:pt idx="19091">
                  <c:v>20.155999999999999</c:v>
                </c:pt>
                <c:pt idx="19092">
                  <c:v>20.155999999999999</c:v>
                </c:pt>
                <c:pt idx="19093">
                  <c:v>20.155999999999999</c:v>
                </c:pt>
                <c:pt idx="19094">
                  <c:v>20.155999999999999</c:v>
                </c:pt>
                <c:pt idx="19095">
                  <c:v>20.155999999999999</c:v>
                </c:pt>
                <c:pt idx="19096">
                  <c:v>20.155999999999999</c:v>
                </c:pt>
                <c:pt idx="19097">
                  <c:v>20.155999999999999</c:v>
                </c:pt>
                <c:pt idx="19098">
                  <c:v>20.155999999999999</c:v>
                </c:pt>
                <c:pt idx="19099">
                  <c:v>20.155999999999999</c:v>
                </c:pt>
                <c:pt idx="19100">
                  <c:v>20.155999999999999</c:v>
                </c:pt>
                <c:pt idx="19101">
                  <c:v>20.155999999999999</c:v>
                </c:pt>
                <c:pt idx="19102">
                  <c:v>20.155999999999999</c:v>
                </c:pt>
                <c:pt idx="19103">
                  <c:v>20.155999999999999</c:v>
                </c:pt>
                <c:pt idx="19104">
                  <c:v>20.155999999999999</c:v>
                </c:pt>
                <c:pt idx="19105">
                  <c:v>20.155999999999999</c:v>
                </c:pt>
                <c:pt idx="19106">
                  <c:v>20.155999999999999</c:v>
                </c:pt>
                <c:pt idx="19107">
                  <c:v>20.155999999999999</c:v>
                </c:pt>
                <c:pt idx="19108">
                  <c:v>20.155999999999999</c:v>
                </c:pt>
                <c:pt idx="19109">
                  <c:v>20.155999999999999</c:v>
                </c:pt>
                <c:pt idx="19110">
                  <c:v>20.155999999999999</c:v>
                </c:pt>
                <c:pt idx="19111">
                  <c:v>20.155999999999999</c:v>
                </c:pt>
                <c:pt idx="19112">
                  <c:v>20.155999999999999</c:v>
                </c:pt>
                <c:pt idx="19113">
                  <c:v>20.155999999999999</c:v>
                </c:pt>
                <c:pt idx="19114">
                  <c:v>20.155999999999999</c:v>
                </c:pt>
                <c:pt idx="19115">
                  <c:v>20.155999999999999</c:v>
                </c:pt>
                <c:pt idx="19116">
                  <c:v>20.181999999999999</c:v>
                </c:pt>
                <c:pt idx="19117">
                  <c:v>20.196000000000002</c:v>
                </c:pt>
                <c:pt idx="19118">
                  <c:v>20.196000000000002</c:v>
                </c:pt>
                <c:pt idx="19119">
                  <c:v>20.196000000000002</c:v>
                </c:pt>
                <c:pt idx="19120">
                  <c:v>20.196000000000002</c:v>
                </c:pt>
                <c:pt idx="19121">
                  <c:v>20.196000000000002</c:v>
                </c:pt>
                <c:pt idx="19122">
                  <c:v>20.196000000000002</c:v>
                </c:pt>
                <c:pt idx="19123">
                  <c:v>20.196000000000002</c:v>
                </c:pt>
                <c:pt idx="19124">
                  <c:v>20.196000000000002</c:v>
                </c:pt>
                <c:pt idx="19125">
                  <c:v>20.196000000000002</c:v>
                </c:pt>
                <c:pt idx="19126">
                  <c:v>20.196000000000002</c:v>
                </c:pt>
                <c:pt idx="19127">
                  <c:v>20.196000000000002</c:v>
                </c:pt>
                <c:pt idx="19128">
                  <c:v>20.196000000000002</c:v>
                </c:pt>
                <c:pt idx="19129">
                  <c:v>20.196000000000002</c:v>
                </c:pt>
                <c:pt idx="19130">
                  <c:v>20.196000000000002</c:v>
                </c:pt>
                <c:pt idx="19131">
                  <c:v>20.196000000000002</c:v>
                </c:pt>
                <c:pt idx="19132">
                  <c:v>20.196000000000002</c:v>
                </c:pt>
                <c:pt idx="19133">
                  <c:v>20.196000000000002</c:v>
                </c:pt>
                <c:pt idx="19134">
                  <c:v>20.196000000000002</c:v>
                </c:pt>
                <c:pt idx="19135">
                  <c:v>20.196000000000002</c:v>
                </c:pt>
                <c:pt idx="19136">
                  <c:v>20.196000000000002</c:v>
                </c:pt>
                <c:pt idx="19137">
                  <c:v>20.196000000000002</c:v>
                </c:pt>
                <c:pt idx="19138">
                  <c:v>20.196000000000002</c:v>
                </c:pt>
                <c:pt idx="19139">
                  <c:v>20.196000000000002</c:v>
                </c:pt>
                <c:pt idx="19140">
                  <c:v>20.196000000000002</c:v>
                </c:pt>
                <c:pt idx="19141">
                  <c:v>20.196000000000002</c:v>
                </c:pt>
                <c:pt idx="19142">
                  <c:v>20.196000000000002</c:v>
                </c:pt>
                <c:pt idx="19143">
                  <c:v>20.196000000000002</c:v>
                </c:pt>
                <c:pt idx="19144">
                  <c:v>20.196000000000002</c:v>
                </c:pt>
                <c:pt idx="19145">
                  <c:v>20.196000000000002</c:v>
                </c:pt>
                <c:pt idx="19146">
                  <c:v>20.196000000000002</c:v>
                </c:pt>
                <c:pt idx="19147">
                  <c:v>20.196000000000002</c:v>
                </c:pt>
                <c:pt idx="19148">
                  <c:v>20.196000000000002</c:v>
                </c:pt>
                <c:pt idx="19149">
                  <c:v>20.196000000000002</c:v>
                </c:pt>
                <c:pt idx="19150">
                  <c:v>20.196000000000002</c:v>
                </c:pt>
                <c:pt idx="19151">
                  <c:v>20.196000000000002</c:v>
                </c:pt>
                <c:pt idx="19152">
                  <c:v>20.196000000000002</c:v>
                </c:pt>
                <c:pt idx="19153">
                  <c:v>20.196000000000002</c:v>
                </c:pt>
                <c:pt idx="19154">
                  <c:v>20.196000000000002</c:v>
                </c:pt>
                <c:pt idx="19155">
                  <c:v>20.196000000000002</c:v>
                </c:pt>
                <c:pt idx="19156">
                  <c:v>20.196000000000002</c:v>
                </c:pt>
                <c:pt idx="19157">
                  <c:v>20.196000000000002</c:v>
                </c:pt>
                <c:pt idx="19158">
                  <c:v>20.196000000000002</c:v>
                </c:pt>
                <c:pt idx="19159">
                  <c:v>20.196000000000002</c:v>
                </c:pt>
                <c:pt idx="19160">
                  <c:v>20.196000000000002</c:v>
                </c:pt>
                <c:pt idx="19161">
                  <c:v>20.196000000000002</c:v>
                </c:pt>
                <c:pt idx="19162">
                  <c:v>20.196000000000002</c:v>
                </c:pt>
                <c:pt idx="19163">
                  <c:v>20.213999999999999</c:v>
                </c:pt>
                <c:pt idx="19164">
                  <c:v>20.216000000000001</c:v>
                </c:pt>
                <c:pt idx="19165">
                  <c:v>20.216000000000001</c:v>
                </c:pt>
                <c:pt idx="19166">
                  <c:v>20.216000000000001</c:v>
                </c:pt>
                <c:pt idx="19167">
                  <c:v>20.216000000000001</c:v>
                </c:pt>
                <c:pt idx="19168">
                  <c:v>20.216000000000001</c:v>
                </c:pt>
                <c:pt idx="19169">
                  <c:v>20.216000000000001</c:v>
                </c:pt>
                <c:pt idx="19170">
                  <c:v>20.216000000000001</c:v>
                </c:pt>
                <c:pt idx="19171">
                  <c:v>20.216000000000001</c:v>
                </c:pt>
                <c:pt idx="19172">
                  <c:v>20.216000000000001</c:v>
                </c:pt>
                <c:pt idx="19173">
                  <c:v>20.216000000000001</c:v>
                </c:pt>
                <c:pt idx="19174">
                  <c:v>20.216000000000001</c:v>
                </c:pt>
                <c:pt idx="19175">
                  <c:v>20.216000000000001</c:v>
                </c:pt>
                <c:pt idx="19176">
                  <c:v>20.216000000000001</c:v>
                </c:pt>
                <c:pt idx="19177">
                  <c:v>20.216000000000001</c:v>
                </c:pt>
                <c:pt idx="19178">
                  <c:v>20.216000000000001</c:v>
                </c:pt>
                <c:pt idx="19179">
                  <c:v>20.216000000000001</c:v>
                </c:pt>
                <c:pt idx="19180">
                  <c:v>20.216000000000001</c:v>
                </c:pt>
                <c:pt idx="19181">
                  <c:v>20.216000000000001</c:v>
                </c:pt>
                <c:pt idx="19182">
                  <c:v>20.216000000000001</c:v>
                </c:pt>
                <c:pt idx="19183">
                  <c:v>20.216000000000001</c:v>
                </c:pt>
                <c:pt idx="19184">
                  <c:v>20.216000000000001</c:v>
                </c:pt>
                <c:pt idx="19185">
                  <c:v>20.216000000000001</c:v>
                </c:pt>
                <c:pt idx="19186">
                  <c:v>20.224</c:v>
                </c:pt>
                <c:pt idx="19187">
                  <c:v>20.25</c:v>
                </c:pt>
                <c:pt idx="19188">
                  <c:v>20.25</c:v>
                </c:pt>
                <c:pt idx="19189">
                  <c:v>20.25</c:v>
                </c:pt>
                <c:pt idx="19190">
                  <c:v>20.25</c:v>
                </c:pt>
                <c:pt idx="19191">
                  <c:v>20.25</c:v>
                </c:pt>
                <c:pt idx="19192">
                  <c:v>20.25</c:v>
                </c:pt>
                <c:pt idx="19193">
                  <c:v>20.25</c:v>
                </c:pt>
                <c:pt idx="19194">
                  <c:v>20.25</c:v>
                </c:pt>
                <c:pt idx="19195">
                  <c:v>20.25</c:v>
                </c:pt>
                <c:pt idx="19196">
                  <c:v>20.25</c:v>
                </c:pt>
                <c:pt idx="19197">
                  <c:v>20.25</c:v>
                </c:pt>
                <c:pt idx="19198">
                  <c:v>20.25</c:v>
                </c:pt>
                <c:pt idx="19199">
                  <c:v>20.25</c:v>
                </c:pt>
                <c:pt idx="19200">
                  <c:v>20.25</c:v>
                </c:pt>
                <c:pt idx="19201">
                  <c:v>20.25</c:v>
                </c:pt>
                <c:pt idx="19202">
                  <c:v>20.25</c:v>
                </c:pt>
                <c:pt idx="19203">
                  <c:v>20.25</c:v>
                </c:pt>
                <c:pt idx="19204">
                  <c:v>20.25</c:v>
                </c:pt>
                <c:pt idx="19205">
                  <c:v>20.25</c:v>
                </c:pt>
                <c:pt idx="19206">
                  <c:v>20.25</c:v>
                </c:pt>
                <c:pt idx="19207">
                  <c:v>20.25</c:v>
                </c:pt>
                <c:pt idx="19208">
                  <c:v>20.25</c:v>
                </c:pt>
                <c:pt idx="19209">
                  <c:v>20.25</c:v>
                </c:pt>
                <c:pt idx="19210">
                  <c:v>20.25</c:v>
                </c:pt>
                <c:pt idx="19211">
                  <c:v>20.25</c:v>
                </c:pt>
                <c:pt idx="19212">
                  <c:v>20.25</c:v>
                </c:pt>
                <c:pt idx="19213">
                  <c:v>20.25</c:v>
                </c:pt>
                <c:pt idx="19214">
                  <c:v>20.25</c:v>
                </c:pt>
                <c:pt idx="19215">
                  <c:v>20.25</c:v>
                </c:pt>
                <c:pt idx="19216">
                  <c:v>20.25</c:v>
                </c:pt>
                <c:pt idx="19217">
                  <c:v>20.25</c:v>
                </c:pt>
                <c:pt idx="19218">
                  <c:v>20.25</c:v>
                </c:pt>
                <c:pt idx="19219">
                  <c:v>20.25</c:v>
                </c:pt>
                <c:pt idx="19220">
                  <c:v>20.25</c:v>
                </c:pt>
                <c:pt idx="19221">
                  <c:v>20.25</c:v>
                </c:pt>
                <c:pt idx="19222">
                  <c:v>20.25</c:v>
                </c:pt>
                <c:pt idx="19223">
                  <c:v>20.25</c:v>
                </c:pt>
                <c:pt idx="19224">
                  <c:v>20.25</c:v>
                </c:pt>
                <c:pt idx="19225">
                  <c:v>20.25</c:v>
                </c:pt>
                <c:pt idx="19226">
                  <c:v>20.25</c:v>
                </c:pt>
                <c:pt idx="19227">
                  <c:v>20.251999999999999</c:v>
                </c:pt>
                <c:pt idx="19228">
                  <c:v>20.292000000000002</c:v>
                </c:pt>
                <c:pt idx="19229">
                  <c:v>20.292000000000002</c:v>
                </c:pt>
                <c:pt idx="19230">
                  <c:v>20.292000000000002</c:v>
                </c:pt>
                <c:pt idx="19231">
                  <c:v>20.292000000000002</c:v>
                </c:pt>
                <c:pt idx="19232">
                  <c:v>20.292000000000002</c:v>
                </c:pt>
                <c:pt idx="19233">
                  <c:v>20.292000000000002</c:v>
                </c:pt>
                <c:pt idx="19234">
                  <c:v>20.292000000000002</c:v>
                </c:pt>
                <c:pt idx="19235">
                  <c:v>20.292000000000002</c:v>
                </c:pt>
                <c:pt idx="19236">
                  <c:v>20.292000000000002</c:v>
                </c:pt>
                <c:pt idx="19237">
                  <c:v>20.292000000000002</c:v>
                </c:pt>
                <c:pt idx="19238">
                  <c:v>20.292000000000002</c:v>
                </c:pt>
                <c:pt idx="19239">
                  <c:v>20.292000000000002</c:v>
                </c:pt>
                <c:pt idx="19240">
                  <c:v>20.292000000000002</c:v>
                </c:pt>
                <c:pt idx="19241">
                  <c:v>20.292000000000002</c:v>
                </c:pt>
                <c:pt idx="19242">
                  <c:v>20.292000000000002</c:v>
                </c:pt>
                <c:pt idx="19243">
                  <c:v>20.292000000000002</c:v>
                </c:pt>
                <c:pt idx="19244">
                  <c:v>20.292000000000002</c:v>
                </c:pt>
                <c:pt idx="19245">
                  <c:v>20.292000000000002</c:v>
                </c:pt>
                <c:pt idx="19246">
                  <c:v>20.292000000000002</c:v>
                </c:pt>
                <c:pt idx="19247">
                  <c:v>20.292000000000002</c:v>
                </c:pt>
                <c:pt idx="19248">
                  <c:v>20.292000000000002</c:v>
                </c:pt>
                <c:pt idx="19249">
                  <c:v>20.292000000000002</c:v>
                </c:pt>
                <c:pt idx="19250">
                  <c:v>20.292000000000002</c:v>
                </c:pt>
                <c:pt idx="19251">
                  <c:v>20.292000000000002</c:v>
                </c:pt>
                <c:pt idx="19252">
                  <c:v>20.292000000000002</c:v>
                </c:pt>
                <c:pt idx="19253">
                  <c:v>20.292000000000002</c:v>
                </c:pt>
                <c:pt idx="19254">
                  <c:v>20.292000000000002</c:v>
                </c:pt>
                <c:pt idx="19255">
                  <c:v>20.292000000000002</c:v>
                </c:pt>
                <c:pt idx="19256">
                  <c:v>20.292000000000002</c:v>
                </c:pt>
                <c:pt idx="19257">
                  <c:v>20.292000000000002</c:v>
                </c:pt>
                <c:pt idx="19258">
                  <c:v>20.292000000000002</c:v>
                </c:pt>
                <c:pt idx="19259">
                  <c:v>20.292000000000002</c:v>
                </c:pt>
                <c:pt idx="19260">
                  <c:v>20.292000000000002</c:v>
                </c:pt>
                <c:pt idx="19261">
                  <c:v>20.292000000000002</c:v>
                </c:pt>
                <c:pt idx="19262">
                  <c:v>20.292000000000002</c:v>
                </c:pt>
                <c:pt idx="19263">
                  <c:v>20.292000000000002</c:v>
                </c:pt>
                <c:pt idx="19264">
                  <c:v>20.292000000000002</c:v>
                </c:pt>
                <c:pt idx="19265">
                  <c:v>20.292000000000002</c:v>
                </c:pt>
                <c:pt idx="19266">
                  <c:v>20.292000000000002</c:v>
                </c:pt>
                <c:pt idx="19267">
                  <c:v>20.292000000000002</c:v>
                </c:pt>
                <c:pt idx="19268">
                  <c:v>20.292000000000002</c:v>
                </c:pt>
                <c:pt idx="19269">
                  <c:v>20.292000000000002</c:v>
                </c:pt>
                <c:pt idx="19270">
                  <c:v>20.292000000000002</c:v>
                </c:pt>
                <c:pt idx="19271">
                  <c:v>20.292000000000002</c:v>
                </c:pt>
                <c:pt idx="19272">
                  <c:v>20.292000000000002</c:v>
                </c:pt>
                <c:pt idx="19273">
                  <c:v>20.292000000000002</c:v>
                </c:pt>
                <c:pt idx="19274">
                  <c:v>20.292000000000002</c:v>
                </c:pt>
                <c:pt idx="19275">
                  <c:v>20.3</c:v>
                </c:pt>
                <c:pt idx="19276">
                  <c:v>20.329999999999998</c:v>
                </c:pt>
                <c:pt idx="19277">
                  <c:v>20.329999999999998</c:v>
                </c:pt>
                <c:pt idx="19278">
                  <c:v>20.329999999999998</c:v>
                </c:pt>
                <c:pt idx="19279">
                  <c:v>20.329999999999998</c:v>
                </c:pt>
                <c:pt idx="19280">
                  <c:v>20.329999999999998</c:v>
                </c:pt>
                <c:pt idx="19281">
                  <c:v>20.329999999999998</c:v>
                </c:pt>
                <c:pt idx="19282">
                  <c:v>20.329999999999998</c:v>
                </c:pt>
                <c:pt idx="19283">
                  <c:v>20.329999999999998</c:v>
                </c:pt>
                <c:pt idx="19284">
                  <c:v>20.329999999999998</c:v>
                </c:pt>
                <c:pt idx="19285">
                  <c:v>20.329999999999998</c:v>
                </c:pt>
                <c:pt idx="19286">
                  <c:v>20.329999999999998</c:v>
                </c:pt>
                <c:pt idx="19287">
                  <c:v>20.329999999999998</c:v>
                </c:pt>
                <c:pt idx="19288">
                  <c:v>20.329999999999998</c:v>
                </c:pt>
                <c:pt idx="19289">
                  <c:v>20.329999999999998</c:v>
                </c:pt>
                <c:pt idx="19290">
                  <c:v>20.329999999999998</c:v>
                </c:pt>
                <c:pt idx="19291">
                  <c:v>20.329999999999998</c:v>
                </c:pt>
                <c:pt idx="19292">
                  <c:v>20.329999999999998</c:v>
                </c:pt>
                <c:pt idx="19293">
                  <c:v>20.329999999999998</c:v>
                </c:pt>
                <c:pt idx="19294">
                  <c:v>20.329999999999998</c:v>
                </c:pt>
                <c:pt idx="19295">
                  <c:v>20.329999999999998</c:v>
                </c:pt>
                <c:pt idx="19296">
                  <c:v>20.329999999999998</c:v>
                </c:pt>
                <c:pt idx="19297">
                  <c:v>20.329999999999998</c:v>
                </c:pt>
                <c:pt idx="19298">
                  <c:v>20.329999999999998</c:v>
                </c:pt>
                <c:pt idx="19299">
                  <c:v>20.329999999999998</c:v>
                </c:pt>
                <c:pt idx="19300">
                  <c:v>20.329999999999998</c:v>
                </c:pt>
                <c:pt idx="19301">
                  <c:v>20.329999999999998</c:v>
                </c:pt>
                <c:pt idx="19302">
                  <c:v>20.329999999999998</c:v>
                </c:pt>
                <c:pt idx="19303">
                  <c:v>20.329999999999998</c:v>
                </c:pt>
                <c:pt idx="19304">
                  <c:v>20.329999999999998</c:v>
                </c:pt>
                <c:pt idx="19305">
                  <c:v>20.329999999999998</c:v>
                </c:pt>
                <c:pt idx="19306">
                  <c:v>20.329999999999998</c:v>
                </c:pt>
                <c:pt idx="19307">
                  <c:v>20.329999999999998</c:v>
                </c:pt>
                <c:pt idx="19308">
                  <c:v>20.329999999999998</c:v>
                </c:pt>
                <c:pt idx="19309">
                  <c:v>20.329999999999998</c:v>
                </c:pt>
                <c:pt idx="19310">
                  <c:v>20.329999999999998</c:v>
                </c:pt>
                <c:pt idx="19311">
                  <c:v>20.329999999999998</c:v>
                </c:pt>
                <c:pt idx="19312">
                  <c:v>20.329999999999998</c:v>
                </c:pt>
                <c:pt idx="19313">
                  <c:v>20.329999999999998</c:v>
                </c:pt>
                <c:pt idx="19314">
                  <c:v>20.329999999999998</c:v>
                </c:pt>
                <c:pt idx="19315">
                  <c:v>20.329999999999998</c:v>
                </c:pt>
                <c:pt idx="19316">
                  <c:v>20.329999999999998</c:v>
                </c:pt>
                <c:pt idx="19317">
                  <c:v>20.329999999999998</c:v>
                </c:pt>
                <c:pt idx="19318">
                  <c:v>20.372</c:v>
                </c:pt>
                <c:pt idx="19319">
                  <c:v>20.372</c:v>
                </c:pt>
                <c:pt idx="19320">
                  <c:v>20.372</c:v>
                </c:pt>
                <c:pt idx="19321">
                  <c:v>20.372</c:v>
                </c:pt>
                <c:pt idx="19322">
                  <c:v>20.372</c:v>
                </c:pt>
                <c:pt idx="19323">
                  <c:v>20.372</c:v>
                </c:pt>
                <c:pt idx="19324">
                  <c:v>20.372</c:v>
                </c:pt>
                <c:pt idx="19325">
                  <c:v>20.372</c:v>
                </c:pt>
                <c:pt idx="19326">
                  <c:v>20.372</c:v>
                </c:pt>
                <c:pt idx="19327">
                  <c:v>20.372</c:v>
                </c:pt>
                <c:pt idx="19328">
                  <c:v>20.372</c:v>
                </c:pt>
                <c:pt idx="19329">
                  <c:v>20.372</c:v>
                </c:pt>
                <c:pt idx="19330">
                  <c:v>20.372</c:v>
                </c:pt>
                <c:pt idx="19331">
                  <c:v>20.372</c:v>
                </c:pt>
                <c:pt idx="19332">
                  <c:v>20.372</c:v>
                </c:pt>
                <c:pt idx="19333">
                  <c:v>20.372</c:v>
                </c:pt>
                <c:pt idx="19334">
                  <c:v>20.372</c:v>
                </c:pt>
                <c:pt idx="19335">
                  <c:v>20.372</c:v>
                </c:pt>
                <c:pt idx="19336">
                  <c:v>20.372</c:v>
                </c:pt>
                <c:pt idx="19337">
                  <c:v>20.372</c:v>
                </c:pt>
                <c:pt idx="19338">
                  <c:v>20.372</c:v>
                </c:pt>
                <c:pt idx="19339">
                  <c:v>20.372</c:v>
                </c:pt>
                <c:pt idx="19340">
                  <c:v>20.372</c:v>
                </c:pt>
                <c:pt idx="19341">
                  <c:v>20.372</c:v>
                </c:pt>
                <c:pt idx="19342">
                  <c:v>20.372</c:v>
                </c:pt>
                <c:pt idx="19343">
                  <c:v>20.372</c:v>
                </c:pt>
                <c:pt idx="19344">
                  <c:v>20.372</c:v>
                </c:pt>
                <c:pt idx="19345">
                  <c:v>20.372</c:v>
                </c:pt>
                <c:pt idx="19346">
                  <c:v>20.372</c:v>
                </c:pt>
                <c:pt idx="19347">
                  <c:v>20.372</c:v>
                </c:pt>
                <c:pt idx="19348">
                  <c:v>20.372</c:v>
                </c:pt>
                <c:pt idx="19349">
                  <c:v>20.372</c:v>
                </c:pt>
                <c:pt idx="19350">
                  <c:v>20.372</c:v>
                </c:pt>
                <c:pt idx="19351">
                  <c:v>20.372</c:v>
                </c:pt>
                <c:pt idx="19352">
                  <c:v>20.372</c:v>
                </c:pt>
                <c:pt idx="19353">
                  <c:v>20.372</c:v>
                </c:pt>
                <c:pt idx="19354">
                  <c:v>20.372</c:v>
                </c:pt>
                <c:pt idx="19355">
                  <c:v>20.372</c:v>
                </c:pt>
                <c:pt idx="19356">
                  <c:v>20.372</c:v>
                </c:pt>
                <c:pt idx="19357">
                  <c:v>20.372</c:v>
                </c:pt>
                <c:pt idx="19358">
                  <c:v>20.372</c:v>
                </c:pt>
                <c:pt idx="19359">
                  <c:v>20.372</c:v>
                </c:pt>
                <c:pt idx="19360">
                  <c:v>20.372</c:v>
                </c:pt>
                <c:pt idx="19361">
                  <c:v>20.372</c:v>
                </c:pt>
                <c:pt idx="19362">
                  <c:v>20.372</c:v>
                </c:pt>
                <c:pt idx="19363">
                  <c:v>20.372</c:v>
                </c:pt>
                <c:pt idx="19364">
                  <c:v>20.372</c:v>
                </c:pt>
                <c:pt idx="19365">
                  <c:v>20.372</c:v>
                </c:pt>
                <c:pt idx="19366">
                  <c:v>20.372</c:v>
                </c:pt>
                <c:pt idx="19367">
                  <c:v>20.376000000000001</c:v>
                </c:pt>
                <c:pt idx="19368">
                  <c:v>20.405999999999999</c:v>
                </c:pt>
                <c:pt idx="19369">
                  <c:v>20.405999999999999</c:v>
                </c:pt>
                <c:pt idx="19370">
                  <c:v>20.405999999999999</c:v>
                </c:pt>
                <c:pt idx="19371">
                  <c:v>20.405999999999999</c:v>
                </c:pt>
                <c:pt idx="19372">
                  <c:v>20.405999999999999</c:v>
                </c:pt>
                <c:pt idx="19373">
                  <c:v>20.405999999999999</c:v>
                </c:pt>
                <c:pt idx="19374">
                  <c:v>20.405999999999999</c:v>
                </c:pt>
                <c:pt idx="19375">
                  <c:v>20.405999999999999</c:v>
                </c:pt>
                <c:pt idx="19376">
                  <c:v>20.405999999999999</c:v>
                </c:pt>
                <c:pt idx="19377">
                  <c:v>20.405999999999999</c:v>
                </c:pt>
                <c:pt idx="19378">
                  <c:v>20.405999999999999</c:v>
                </c:pt>
                <c:pt idx="19379">
                  <c:v>20.405999999999999</c:v>
                </c:pt>
                <c:pt idx="19380">
                  <c:v>20.405999999999999</c:v>
                </c:pt>
                <c:pt idx="19381">
                  <c:v>20.405999999999999</c:v>
                </c:pt>
                <c:pt idx="19382">
                  <c:v>20.405999999999999</c:v>
                </c:pt>
                <c:pt idx="19383">
                  <c:v>20.405999999999999</c:v>
                </c:pt>
                <c:pt idx="19384">
                  <c:v>20.405999999999999</c:v>
                </c:pt>
                <c:pt idx="19385">
                  <c:v>20.405999999999999</c:v>
                </c:pt>
                <c:pt idx="19386">
                  <c:v>20.405999999999999</c:v>
                </c:pt>
                <c:pt idx="19387">
                  <c:v>20.405999999999999</c:v>
                </c:pt>
                <c:pt idx="19388">
                  <c:v>20.405999999999999</c:v>
                </c:pt>
                <c:pt idx="19389">
                  <c:v>20.405999999999999</c:v>
                </c:pt>
                <c:pt idx="19390">
                  <c:v>20.405999999999999</c:v>
                </c:pt>
                <c:pt idx="19391">
                  <c:v>20.405999999999999</c:v>
                </c:pt>
                <c:pt idx="19392">
                  <c:v>20.405999999999999</c:v>
                </c:pt>
                <c:pt idx="19393">
                  <c:v>20.405999999999999</c:v>
                </c:pt>
                <c:pt idx="19394">
                  <c:v>20.405999999999999</c:v>
                </c:pt>
                <c:pt idx="19395">
                  <c:v>20.405999999999999</c:v>
                </c:pt>
                <c:pt idx="19396">
                  <c:v>20.405999999999999</c:v>
                </c:pt>
                <c:pt idx="19397">
                  <c:v>20.405999999999999</c:v>
                </c:pt>
                <c:pt idx="19398">
                  <c:v>20.405999999999999</c:v>
                </c:pt>
                <c:pt idx="19399">
                  <c:v>20.405999999999999</c:v>
                </c:pt>
                <c:pt idx="19400">
                  <c:v>20.405999999999999</c:v>
                </c:pt>
                <c:pt idx="19401">
                  <c:v>20.405999999999999</c:v>
                </c:pt>
                <c:pt idx="19402">
                  <c:v>20.405999999999999</c:v>
                </c:pt>
                <c:pt idx="19403">
                  <c:v>20.405999999999999</c:v>
                </c:pt>
                <c:pt idx="19404">
                  <c:v>20.405999999999999</c:v>
                </c:pt>
                <c:pt idx="19405">
                  <c:v>20.408000000000001</c:v>
                </c:pt>
                <c:pt idx="19406">
                  <c:v>20.446000000000002</c:v>
                </c:pt>
                <c:pt idx="19407">
                  <c:v>20.446000000000002</c:v>
                </c:pt>
                <c:pt idx="19408">
                  <c:v>20.446000000000002</c:v>
                </c:pt>
                <c:pt idx="19409">
                  <c:v>20.446000000000002</c:v>
                </c:pt>
                <c:pt idx="19410">
                  <c:v>20.446000000000002</c:v>
                </c:pt>
                <c:pt idx="19411">
                  <c:v>20.446000000000002</c:v>
                </c:pt>
                <c:pt idx="19412">
                  <c:v>20.446000000000002</c:v>
                </c:pt>
                <c:pt idx="19413">
                  <c:v>20.446000000000002</c:v>
                </c:pt>
                <c:pt idx="19414">
                  <c:v>20.446000000000002</c:v>
                </c:pt>
                <c:pt idx="19415">
                  <c:v>20.446000000000002</c:v>
                </c:pt>
                <c:pt idx="19416">
                  <c:v>20.446000000000002</c:v>
                </c:pt>
                <c:pt idx="19417">
                  <c:v>20.446000000000002</c:v>
                </c:pt>
                <c:pt idx="19418">
                  <c:v>20.446000000000002</c:v>
                </c:pt>
                <c:pt idx="19419">
                  <c:v>20.446000000000002</c:v>
                </c:pt>
                <c:pt idx="19420">
                  <c:v>20.446000000000002</c:v>
                </c:pt>
                <c:pt idx="19421">
                  <c:v>20.446000000000002</c:v>
                </c:pt>
                <c:pt idx="19422">
                  <c:v>20.446000000000002</c:v>
                </c:pt>
                <c:pt idx="19423">
                  <c:v>20.446000000000002</c:v>
                </c:pt>
                <c:pt idx="19424">
                  <c:v>20.446000000000002</c:v>
                </c:pt>
                <c:pt idx="19425">
                  <c:v>20.446000000000002</c:v>
                </c:pt>
                <c:pt idx="19426">
                  <c:v>20.446000000000002</c:v>
                </c:pt>
                <c:pt idx="19427">
                  <c:v>20.446000000000002</c:v>
                </c:pt>
                <c:pt idx="19428">
                  <c:v>20.446000000000002</c:v>
                </c:pt>
                <c:pt idx="19429">
                  <c:v>20.446000000000002</c:v>
                </c:pt>
                <c:pt idx="19430">
                  <c:v>20.446000000000002</c:v>
                </c:pt>
                <c:pt idx="19431">
                  <c:v>20.446000000000002</c:v>
                </c:pt>
                <c:pt idx="19432">
                  <c:v>20.446000000000002</c:v>
                </c:pt>
                <c:pt idx="19433">
                  <c:v>20.446000000000002</c:v>
                </c:pt>
                <c:pt idx="19434">
                  <c:v>20.446000000000002</c:v>
                </c:pt>
                <c:pt idx="19435">
                  <c:v>20.446000000000002</c:v>
                </c:pt>
                <c:pt idx="19436">
                  <c:v>20.446000000000002</c:v>
                </c:pt>
                <c:pt idx="19437">
                  <c:v>20.446000000000002</c:v>
                </c:pt>
                <c:pt idx="19438">
                  <c:v>20.446000000000002</c:v>
                </c:pt>
                <c:pt idx="19439">
                  <c:v>20.446000000000002</c:v>
                </c:pt>
                <c:pt idx="19440">
                  <c:v>20.446000000000002</c:v>
                </c:pt>
                <c:pt idx="19441">
                  <c:v>20.446000000000002</c:v>
                </c:pt>
                <c:pt idx="19442">
                  <c:v>20.446000000000002</c:v>
                </c:pt>
                <c:pt idx="19443">
                  <c:v>20.446000000000002</c:v>
                </c:pt>
                <c:pt idx="19444">
                  <c:v>20.446000000000002</c:v>
                </c:pt>
                <c:pt idx="19445">
                  <c:v>20.446000000000002</c:v>
                </c:pt>
                <c:pt idx="19446">
                  <c:v>20.446000000000002</c:v>
                </c:pt>
                <c:pt idx="19447">
                  <c:v>20.446000000000002</c:v>
                </c:pt>
                <c:pt idx="19448">
                  <c:v>20.446000000000002</c:v>
                </c:pt>
                <c:pt idx="19449">
                  <c:v>20.446000000000002</c:v>
                </c:pt>
                <c:pt idx="19450">
                  <c:v>20.446000000000002</c:v>
                </c:pt>
                <c:pt idx="19451">
                  <c:v>20.446000000000002</c:v>
                </c:pt>
                <c:pt idx="19452">
                  <c:v>20.446000000000002</c:v>
                </c:pt>
                <c:pt idx="19453">
                  <c:v>20.478000000000002</c:v>
                </c:pt>
                <c:pt idx="19454">
                  <c:v>20.484000000000002</c:v>
                </c:pt>
                <c:pt idx="19455">
                  <c:v>20.484000000000002</c:v>
                </c:pt>
                <c:pt idx="19456">
                  <c:v>20.484000000000002</c:v>
                </c:pt>
                <c:pt idx="19457">
                  <c:v>20.484000000000002</c:v>
                </c:pt>
                <c:pt idx="19458">
                  <c:v>20.484000000000002</c:v>
                </c:pt>
                <c:pt idx="19459">
                  <c:v>20.484000000000002</c:v>
                </c:pt>
                <c:pt idx="19460">
                  <c:v>20.484000000000002</c:v>
                </c:pt>
                <c:pt idx="19461">
                  <c:v>20.484000000000002</c:v>
                </c:pt>
                <c:pt idx="19462">
                  <c:v>20.484000000000002</c:v>
                </c:pt>
                <c:pt idx="19463">
                  <c:v>20.484000000000002</c:v>
                </c:pt>
                <c:pt idx="19464">
                  <c:v>20.484000000000002</c:v>
                </c:pt>
                <c:pt idx="19465">
                  <c:v>20.484000000000002</c:v>
                </c:pt>
                <c:pt idx="19466">
                  <c:v>20.484000000000002</c:v>
                </c:pt>
                <c:pt idx="19467">
                  <c:v>20.484000000000002</c:v>
                </c:pt>
                <c:pt idx="19468">
                  <c:v>20.484000000000002</c:v>
                </c:pt>
                <c:pt idx="19469">
                  <c:v>20.484000000000002</c:v>
                </c:pt>
                <c:pt idx="19470">
                  <c:v>20.484000000000002</c:v>
                </c:pt>
                <c:pt idx="19471">
                  <c:v>20.484000000000002</c:v>
                </c:pt>
                <c:pt idx="19472">
                  <c:v>20.484000000000002</c:v>
                </c:pt>
                <c:pt idx="19473">
                  <c:v>20.484000000000002</c:v>
                </c:pt>
                <c:pt idx="19474">
                  <c:v>20.484000000000002</c:v>
                </c:pt>
                <c:pt idx="19475">
                  <c:v>20.484000000000002</c:v>
                </c:pt>
                <c:pt idx="19476">
                  <c:v>20.484000000000002</c:v>
                </c:pt>
                <c:pt idx="19477">
                  <c:v>20.484000000000002</c:v>
                </c:pt>
                <c:pt idx="19478">
                  <c:v>20.484000000000002</c:v>
                </c:pt>
                <c:pt idx="19479">
                  <c:v>20.484000000000002</c:v>
                </c:pt>
                <c:pt idx="19480">
                  <c:v>20.484000000000002</c:v>
                </c:pt>
                <c:pt idx="19481">
                  <c:v>20.484000000000002</c:v>
                </c:pt>
                <c:pt idx="19482">
                  <c:v>20.484000000000002</c:v>
                </c:pt>
                <c:pt idx="19483">
                  <c:v>20.484000000000002</c:v>
                </c:pt>
                <c:pt idx="19484">
                  <c:v>20.484000000000002</c:v>
                </c:pt>
                <c:pt idx="19485">
                  <c:v>20.484000000000002</c:v>
                </c:pt>
                <c:pt idx="19486">
                  <c:v>20.484000000000002</c:v>
                </c:pt>
                <c:pt idx="19487">
                  <c:v>20.484000000000002</c:v>
                </c:pt>
                <c:pt idx="19488">
                  <c:v>20.484000000000002</c:v>
                </c:pt>
                <c:pt idx="19489">
                  <c:v>20.484000000000002</c:v>
                </c:pt>
                <c:pt idx="19490">
                  <c:v>20.484000000000002</c:v>
                </c:pt>
                <c:pt idx="19491">
                  <c:v>20.484000000000002</c:v>
                </c:pt>
                <c:pt idx="19492">
                  <c:v>20.484000000000002</c:v>
                </c:pt>
                <c:pt idx="19493">
                  <c:v>20.484000000000002</c:v>
                </c:pt>
                <c:pt idx="19494">
                  <c:v>20.484000000000002</c:v>
                </c:pt>
                <c:pt idx="19495">
                  <c:v>20.506</c:v>
                </c:pt>
                <c:pt idx="19496">
                  <c:v>20.521999999999998</c:v>
                </c:pt>
                <c:pt idx="19497">
                  <c:v>20.521999999999998</c:v>
                </c:pt>
                <c:pt idx="19498">
                  <c:v>20.521999999999998</c:v>
                </c:pt>
                <c:pt idx="19499">
                  <c:v>20.521999999999998</c:v>
                </c:pt>
                <c:pt idx="19500">
                  <c:v>20.521999999999998</c:v>
                </c:pt>
                <c:pt idx="19501">
                  <c:v>20.521999999999998</c:v>
                </c:pt>
                <c:pt idx="19502">
                  <c:v>20.521999999999998</c:v>
                </c:pt>
                <c:pt idx="19503">
                  <c:v>20.521999999999998</c:v>
                </c:pt>
                <c:pt idx="19504">
                  <c:v>20.521999999999998</c:v>
                </c:pt>
                <c:pt idx="19505">
                  <c:v>20.521999999999998</c:v>
                </c:pt>
                <c:pt idx="19506">
                  <c:v>20.521999999999998</c:v>
                </c:pt>
                <c:pt idx="19507">
                  <c:v>20.521999999999998</c:v>
                </c:pt>
                <c:pt idx="19508">
                  <c:v>20.521999999999998</c:v>
                </c:pt>
                <c:pt idx="19509">
                  <c:v>20.521999999999998</c:v>
                </c:pt>
                <c:pt idx="19510">
                  <c:v>20.521999999999998</c:v>
                </c:pt>
                <c:pt idx="19511">
                  <c:v>20.521999999999998</c:v>
                </c:pt>
                <c:pt idx="19512">
                  <c:v>20.521999999999998</c:v>
                </c:pt>
                <c:pt idx="19513">
                  <c:v>20.521999999999998</c:v>
                </c:pt>
                <c:pt idx="19514">
                  <c:v>20.521999999999998</c:v>
                </c:pt>
                <c:pt idx="19515">
                  <c:v>20.521999999999998</c:v>
                </c:pt>
                <c:pt idx="19516">
                  <c:v>20.521999999999998</c:v>
                </c:pt>
                <c:pt idx="19517">
                  <c:v>20.521999999999998</c:v>
                </c:pt>
                <c:pt idx="19518">
                  <c:v>20.521999999999998</c:v>
                </c:pt>
                <c:pt idx="19519">
                  <c:v>20.521999999999998</c:v>
                </c:pt>
                <c:pt idx="19520">
                  <c:v>20.521999999999998</c:v>
                </c:pt>
                <c:pt idx="19521">
                  <c:v>20.521999999999998</c:v>
                </c:pt>
                <c:pt idx="19522">
                  <c:v>20.521999999999998</c:v>
                </c:pt>
                <c:pt idx="19523">
                  <c:v>20.521999999999998</c:v>
                </c:pt>
                <c:pt idx="19524">
                  <c:v>20.521999999999998</c:v>
                </c:pt>
                <c:pt idx="19525">
                  <c:v>20.521999999999998</c:v>
                </c:pt>
                <c:pt idx="19526">
                  <c:v>20.521999999999998</c:v>
                </c:pt>
                <c:pt idx="19527">
                  <c:v>20.521999999999998</c:v>
                </c:pt>
                <c:pt idx="19528">
                  <c:v>20.521999999999998</c:v>
                </c:pt>
                <c:pt idx="19529">
                  <c:v>20.521999999999998</c:v>
                </c:pt>
                <c:pt idx="19530">
                  <c:v>20.521999999999998</c:v>
                </c:pt>
                <c:pt idx="19531">
                  <c:v>20.521999999999998</c:v>
                </c:pt>
                <c:pt idx="19532">
                  <c:v>20.521999999999998</c:v>
                </c:pt>
                <c:pt idx="19533">
                  <c:v>20.521999999999998</c:v>
                </c:pt>
                <c:pt idx="19534">
                  <c:v>20.521999999999998</c:v>
                </c:pt>
                <c:pt idx="19535">
                  <c:v>20.521999999999998</c:v>
                </c:pt>
                <c:pt idx="19536">
                  <c:v>20.521999999999998</c:v>
                </c:pt>
                <c:pt idx="19537">
                  <c:v>20.521999999999998</c:v>
                </c:pt>
                <c:pt idx="19538">
                  <c:v>20.521999999999998</c:v>
                </c:pt>
                <c:pt idx="19539">
                  <c:v>20.521999999999998</c:v>
                </c:pt>
                <c:pt idx="19540">
                  <c:v>20.521999999999998</c:v>
                </c:pt>
                <c:pt idx="19541">
                  <c:v>20.54</c:v>
                </c:pt>
                <c:pt idx="19542">
                  <c:v>20.56</c:v>
                </c:pt>
                <c:pt idx="19543">
                  <c:v>20.56</c:v>
                </c:pt>
                <c:pt idx="19544">
                  <c:v>20.56</c:v>
                </c:pt>
                <c:pt idx="19545">
                  <c:v>20.56</c:v>
                </c:pt>
                <c:pt idx="19546">
                  <c:v>20.56</c:v>
                </c:pt>
                <c:pt idx="19547">
                  <c:v>20.56</c:v>
                </c:pt>
                <c:pt idx="19548">
                  <c:v>20.56</c:v>
                </c:pt>
                <c:pt idx="19549">
                  <c:v>20.56</c:v>
                </c:pt>
                <c:pt idx="19550">
                  <c:v>20.56</c:v>
                </c:pt>
                <c:pt idx="19551">
                  <c:v>20.56</c:v>
                </c:pt>
                <c:pt idx="19552">
                  <c:v>20.56</c:v>
                </c:pt>
                <c:pt idx="19553">
                  <c:v>20.56</c:v>
                </c:pt>
                <c:pt idx="19554">
                  <c:v>20.56</c:v>
                </c:pt>
                <c:pt idx="19555">
                  <c:v>20.56</c:v>
                </c:pt>
                <c:pt idx="19556">
                  <c:v>20.56</c:v>
                </c:pt>
                <c:pt idx="19557">
                  <c:v>20.56</c:v>
                </c:pt>
                <c:pt idx="19558">
                  <c:v>20.56</c:v>
                </c:pt>
                <c:pt idx="19559">
                  <c:v>20.56</c:v>
                </c:pt>
                <c:pt idx="19560">
                  <c:v>20.56</c:v>
                </c:pt>
                <c:pt idx="19561">
                  <c:v>20.56</c:v>
                </c:pt>
                <c:pt idx="19562">
                  <c:v>20.56</c:v>
                </c:pt>
                <c:pt idx="19563">
                  <c:v>20.56</c:v>
                </c:pt>
                <c:pt idx="19564">
                  <c:v>20.56</c:v>
                </c:pt>
                <c:pt idx="19565">
                  <c:v>20.56</c:v>
                </c:pt>
                <c:pt idx="19566">
                  <c:v>20.56</c:v>
                </c:pt>
                <c:pt idx="19567">
                  <c:v>20.56</c:v>
                </c:pt>
                <c:pt idx="19568">
                  <c:v>20.56</c:v>
                </c:pt>
                <c:pt idx="19569">
                  <c:v>20.56</c:v>
                </c:pt>
                <c:pt idx="19570">
                  <c:v>20.56</c:v>
                </c:pt>
                <c:pt idx="19571">
                  <c:v>20.56</c:v>
                </c:pt>
                <c:pt idx="19572">
                  <c:v>20.56</c:v>
                </c:pt>
                <c:pt idx="19573">
                  <c:v>20.56</c:v>
                </c:pt>
                <c:pt idx="19574">
                  <c:v>20.56</c:v>
                </c:pt>
                <c:pt idx="19575">
                  <c:v>20.56</c:v>
                </c:pt>
                <c:pt idx="19576">
                  <c:v>20.56</c:v>
                </c:pt>
                <c:pt idx="19577">
                  <c:v>20.56</c:v>
                </c:pt>
                <c:pt idx="19578">
                  <c:v>20.56</c:v>
                </c:pt>
                <c:pt idx="19579">
                  <c:v>20.56</c:v>
                </c:pt>
                <c:pt idx="19580">
                  <c:v>20.56</c:v>
                </c:pt>
                <c:pt idx="19581">
                  <c:v>20.56</c:v>
                </c:pt>
                <c:pt idx="19582">
                  <c:v>20.56</c:v>
                </c:pt>
                <c:pt idx="19583">
                  <c:v>20.56</c:v>
                </c:pt>
                <c:pt idx="19584">
                  <c:v>20.58</c:v>
                </c:pt>
                <c:pt idx="19585">
                  <c:v>20.596</c:v>
                </c:pt>
                <c:pt idx="19586">
                  <c:v>20.596</c:v>
                </c:pt>
                <c:pt idx="19587">
                  <c:v>20.596</c:v>
                </c:pt>
                <c:pt idx="19588">
                  <c:v>20.596</c:v>
                </c:pt>
                <c:pt idx="19589">
                  <c:v>20.596</c:v>
                </c:pt>
                <c:pt idx="19590">
                  <c:v>20.596</c:v>
                </c:pt>
                <c:pt idx="19591">
                  <c:v>20.596</c:v>
                </c:pt>
                <c:pt idx="19592">
                  <c:v>20.596</c:v>
                </c:pt>
                <c:pt idx="19593">
                  <c:v>20.596</c:v>
                </c:pt>
                <c:pt idx="19594">
                  <c:v>20.596</c:v>
                </c:pt>
                <c:pt idx="19595">
                  <c:v>20.596</c:v>
                </c:pt>
                <c:pt idx="19596">
                  <c:v>20.596</c:v>
                </c:pt>
                <c:pt idx="19597">
                  <c:v>20.596</c:v>
                </c:pt>
                <c:pt idx="19598">
                  <c:v>20.596</c:v>
                </c:pt>
                <c:pt idx="19599">
                  <c:v>20.596</c:v>
                </c:pt>
                <c:pt idx="19600">
                  <c:v>20.596</c:v>
                </c:pt>
                <c:pt idx="19601">
                  <c:v>20.596</c:v>
                </c:pt>
                <c:pt idx="19602">
                  <c:v>20.596</c:v>
                </c:pt>
                <c:pt idx="19603">
                  <c:v>20.596</c:v>
                </c:pt>
                <c:pt idx="19604">
                  <c:v>20.596</c:v>
                </c:pt>
                <c:pt idx="19605">
                  <c:v>20.596</c:v>
                </c:pt>
                <c:pt idx="19606">
                  <c:v>20.596</c:v>
                </c:pt>
                <c:pt idx="19607">
                  <c:v>20.596</c:v>
                </c:pt>
                <c:pt idx="19608">
                  <c:v>20.596</c:v>
                </c:pt>
                <c:pt idx="19609">
                  <c:v>20.596</c:v>
                </c:pt>
                <c:pt idx="19610">
                  <c:v>20.596</c:v>
                </c:pt>
                <c:pt idx="19611">
                  <c:v>20.596</c:v>
                </c:pt>
                <c:pt idx="19612">
                  <c:v>20.596</c:v>
                </c:pt>
                <c:pt idx="19613">
                  <c:v>20.596</c:v>
                </c:pt>
                <c:pt idx="19614">
                  <c:v>20.596</c:v>
                </c:pt>
                <c:pt idx="19615">
                  <c:v>20.596</c:v>
                </c:pt>
                <c:pt idx="19616">
                  <c:v>20.596</c:v>
                </c:pt>
                <c:pt idx="19617">
                  <c:v>20.596</c:v>
                </c:pt>
                <c:pt idx="19618">
                  <c:v>20.596</c:v>
                </c:pt>
                <c:pt idx="19619">
                  <c:v>20.596</c:v>
                </c:pt>
                <c:pt idx="19620">
                  <c:v>20.596</c:v>
                </c:pt>
                <c:pt idx="19621">
                  <c:v>20.596</c:v>
                </c:pt>
                <c:pt idx="19622">
                  <c:v>20.596</c:v>
                </c:pt>
                <c:pt idx="19623">
                  <c:v>20.596</c:v>
                </c:pt>
                <c:pt idx="19624">
                  <c:v>20.596</c:v>
                </c:pt>
                <c:pt idx="19625">
                  <c:v>20.596</c:v>
                </c:pt>
                <c:pt idx="19626">
                  <c:v>20.596</c:v>
                </c:pt>
                <c:pt idx="19627">
                  <c:v>20.634</c:v>
                </c:pt>
                <c:pt idx="19628">
                  <c:v>20.634</c:v>
                </c:pt>
                <c:pt idx="19629">
                  <c:v>20.634</c:v>
                </c:pt>
                <c:pt idx="19630">
                  <c:v>20.634</c:v>
                </c:pt>
                <c:pt idx="19631">
                  <c:v>20.634</c:v>
                </c:pt>
                <c:pt idx="19632">
                  <c:v>20.634</c:v>
                </c:pt>
                <c:pt idx="19633">
                  <c:v>20.634</c:v>
                </c:pt>
                <c:pt idx="19634">
                  <c:v>20.634</c:v>
                </c:pt>
                <c:pt idx="19635">
                  <c:v>20.634</c:v>
                </c:pt>
                <c:pt idx="19636">
                  <c:v>20.634</c:v>
                </c:pt>
                <c:pt idx="19637">
                  <c:v>20.634</c:v>
                </c:pt>
                <c:pt idx="19638">
                  <c:v>20.634</c:v>
                </c:pt>
                <c:pt idx="19639">
                  <c:v>20.634</c:v>
                </c:pt>
                <c:pt idx="19640">
                  <c:v>20.634</c:v>
                </c:pt>
                <c:pt idx="19641">
                  <c:v>20.634</c:v>
                </c:pt>
                <c:pt idx="19642">
                  <c:v>20.634</c:v>
                </c:pt>
                <c:pt idx="19643">
                  <c:v>20.634</c:v>
                </c:pt>
                <c:pt idx="19644">
                  <c:v>20.634</c:v>
                </c:pt>
                <c:pt idx="19645">
                  <c:v>20.634</c:v>
                </c:pt>
                <c:pt idx="19646">
                  <c:v>20.634</c:v>
                </c:pt>
                <c:pt idx="19647">
                  <c:v>20.634</c:v>
                </c:pt>
                <c:pt idx="19648">
                  <c:v>20.634</c:v>
                </c:pt>
                <c:pt idx="19649">
                  <c:v>20.634</c:v>
                </c:pt>
                <c:pt idx="19650">
                  <c:v>20.634</c:v>
                </c:pt>
                <c:pt idx="19651">
                  <c:v>20.634</c:v>
                </c:pt>
                <c:pt idx="19652">
                  <c:v>20.634</c:v>
                </c:pt>
                <c:pt idx="19653">
                  <c:v>20.634</c:v>
                </c:pt>
                <c:pt idx="19654">
                  <c:v>20.634</c:v>
                </c:pt>
                <c:pt idx="19655">
                  <c:v>20.634</c:v>
                </c:pt>
                <c:pt idx="19656">
                  <c:v>20.634</c:v>
                </c:pt>
                <c:pt idx="19657">
                  <c:v>20.634</c:v>
                </c:pt>
                <c:pt idx="19658">
                  <c:v>20.634</c:v>
                </c:pt>
                <c:pt idx="19659">
                  <c:v>20.634</c:v>
                </c:pt>
                <c:pt idx="19660">
                  <c:v>20.634</c:v>
                </c:pt>
                <c:pt idx="19661">
                  <c:v>20.634</c:v>
                </c:pt>
                <c:pt idx="19662">
                  <c:v>20.634</c:v>
                </c:pt>
                <c:pt idx="19663">
                  <c:v>20.634</c:v>
                </c:pt>
                <c:pt idx="19664">
                  <c:v>20.634</c:v>
                </c:pt>
                <c:pt idx="19665">
                  <c:v>20.634</c:v>
                </c:pt>
                <c:pt idx="19666">
                  <c:v>20.634</c:v>
                </c:pt>
                <c:pt idx="19667">
                  <c:v>20.634</c:v>
                </c:pt>
                <c:pt idx="19668">
                  <c:v>20.634</c:v>
                </c:pt>
                <c:pt idx="19669">
                  <c:v>20.634</c:v>
                </c:pt>
                <c:pt idx="19670">
                  <c:v>20.64</c:v>
                </c:pt>
                <c:pt idx="19671">
                  <c:v>20.667999999999999</c:v>
                </c:pt>
                <c:pt idx="19672">
                  <c:v>20.667999999999999</c:v>
                </c:pt>
                <c:pt idx="19673">
                  <c:v>20.667999999999999</c:v>
                </c:pt>
                <c:pt idx="19674">
                  <c:v>20.667999999999999</c:v>
                </c:pt>
                <c:pt idx="19675">
                  <c:v>20.667999999999999</c:v>
                </c:pt>
                <c:pt idx="19676">
                  <c:v>20.667999999999999</c:v>
                </c:pt>
                <c:pt idx="19677">
                  <c:v>20.667999999999999</c:v>
                </c:pt>
                <c:pt idx="19678">
                  <c:v>20.667999999999999</c:v>
                </c:pt>
                <c:pt idx="19679">
                  <c:v>20.667999999999999</c:v>
                </c:pt>
                <c:pt idx="19680">
                  <c:v>20.667999999999999</c:v>
                </c:pt>
                <c:pt idx="19681">
                  <c:v>20.667999999999999</c:v>
                </c:pt>
                <c:pt idx="19682">
                  <c:v>20.667999999999999</c:v>
                </c:pt>
                <c:pt idx="19683">
                  <c:v>20.667999999999999</c:v>
                </c:pt>
                <c:pt idx="19684">
                  <c:v>20.667999999999999</c:v>
                </c:pt>
                <c:pt idx="19685">
                  <c:v>20.667999999999999</c:v>
                </c:pt>
                <c:pt idx="19686">
                  <c:v>20.667999999999999</c:v>
                </c:pt>
                <c:pt idx="19687">
                  <c:v>20.667999999999999</c:v>
                </c:pt>
                <c:pt idx="19688">
                  <c:v>20.667999999999999</c:v>
                </c:pt>
                <c:pt idx="19689">
                  <c:v>20.667999999999999</c:v>
                </c:pt>
                <c:pt idx="19690">
                  <c:v>20.667999999999999</c:v>
                </c:pt>
                <c:pt idx="19691">
                  <c:v>20.667999999999999</c:v>
                </c:pt>
                <c:pt idx="19692">
                  <c:v>20.667999999999999</c:v>
                </c:pt>
                <c:pt idx="19693">
                  <c:v>20.667999999999999</c:v>
                </c:pt>
                <c:pt idx="19694">
                  <c:v>20.667999999999999</c:v>
                </c:pt>
                <c:pt idx="19695">
                  <c:v>20.667999999999999</c:v>
                </c:pt>
                <c:pt idx="19696">
                  <c:v>20.667999999999999</c:v>
                </c:pt>
                <c:pt idx="19697">
                  <c:v>20.667999999999999</c:v>
                </c:pt>
                <c:pt idx="19698">
                  <c:v>20.667999999999999</c:v>
                </c:pt>
                <c:pt idx="19699">
                  <c:v>20.667999999999999</c:v>
                </c:pt>
                <c:pt idx="19700">
                  <c:v>20.667999999999999</c:v>
                </c:pt>
                <c:pt idx="19701">
                  <c:v>20.667999999999999</c:v>
                </c:pt>
                <c:pt idx="19702">
                  <c:v>20.667999999999999</c:v>
                </c:pt>
                <c:pt idx="19703">
                  <c:v>20.667999999999999</c:v>
                </c:pt>
                <c:pt idx="19704">
                  <c:v>20.667999999999999</c:v>
                </c:pt>
                <c:pt idx="19705">
                  <c:v>20.667999999999999</c:v>
                </c:pt>
                <c:pt idx="19706">
                  <c:v>20.667999999999999</c:v>
                </c:pt>
                <c:pt idx="19707">
                  <c:v>20.667999999999999</c:v>
                </c:pt>
                <c:pt idx="19708">
                  <c:v>20.667999999999999</c:v>
                </c:pt>
                <c:pt idx="19709">
                  <c:v>20.667999999999999</c:v>
                </c:pt>
                <c:pt idx="19710">
                  <c:v>20.667999999999999</c:v>
                </c:pt>
                <c:pt idx="19711">
                  <c:v>20.704000000000001</c:v>
                </c:pt>
                <c:pt idx="19712">
                  <c:v>20.704000000000001</c:v>
                </c:pt>
                <c:pt idx="19713">
                  <c:v>20.704000000000001</c:v>
                </c:pt>
                <c:pt idx="19714">
                  <c:v>20.704000000000001</c:v>
                </c:pt>
                <c:pt idx="19715">
                  <c:v>20.704000000000001</c:v>
                </c:pt>
                <c:pt idx="19716">
                  <c:v>20.704000000000001</c:v>
                </c:pt>
                <c:pt idx="19717">
                  <c:v>20.704000000000001</c:v>
                </c:pt>
                <c:pt idx="19718">
                  <c:v>20.704000000000001</c:v>
                </c:pt>
                <c:pt idx="19719">
                  <c:v>20.704000000000001</c:v>
                </c:pt>
                <c:pt idx="19720">
                  <c:v>20.704000000000001</c:v>
                </c:pt>
                <c:pt idx="19721">
                  <c:v>20.704000000000001</c:v>
                </c:pt>
                <c:pt idx="19722">
                  <c:v>20.704000000000001</c:v>
                </c:pt>
                <c:pt idx="19723">
                  <c:v>20.704000000000001</c:v>
                </c:pt>
                <c:pt idx="19724">
                  <c:v>20.704000000000001</c:v>
                </c:pt>
                <c:pt idx="19725">
                  <c:v>20.704000000000001</c:v>
                </c:pt>
                <c:pt idx="19726">
                  <c:v>20.704000000000001</c:v>
                </c:pt>
                <c:pt idx="19727">
                  <c:v>20.704000000000001</c:v>
                </c:pt>
                <c:pt idx="19728">
                  <c:v>20.704000000000001</c:v>
                </c:pt>
                <c:pt idx="19729">
                  <c:v>20.704000000000001</c:v>
                </c:pt>
                <c:pt idx="19730">
                  <c:v>20.704000000000001</c:v>
                </c:pt>
                <c:pt idx="19731">
                  <c:v>20.704000000000001</c:v>
                </c:pt>
                <c:pt idx="19732">
                  <c:v>20.704000000000001</c:v>
                </c:pt>
                <c:pt idx="19733">
                  <c:v>20.704000000000001</c:v>
                </c:pt>
                <c:pt idx="19734">
                  <c:v>20.704000000000001</c:v>
                </c:pt>
                <c:pt idx="19735">
                  <c:v>20.704000000000001</c:v>
                </c:pt>
                <c:pt idx="19736">
                  <c:v>20.704000000000001</c:v>
                </c:pt>
                <c:pt idx="19737">
                  <c:v>20.704000000000001</c:v>
                </c:pt>
                <c:pt idx="19738">
                  <c:v>20.704000000000001</c:v>
                </c:pt>
                <c:pt idx="19739">
                  <c:v>20.704000000000001</c:v>
                </c:pt>
                <c:pt idx="19740">
                  <c:v>20.704000000000001</c:v>
                </c:pt>
                <c:pt idx="19741">
                  <c:v>20.704000000000001</c:v>
                </c:pt>
                <c:pt idx="19742">
                  <c:v>20.704000000000001</c:v>
                </c:pt>
                <c:pt idx="19743">
                  <c:v>20.704000000000001</c:v>
                </c:pt>
                <c:pt idx="19744">
                  <c:v>20.704000000000001</c:v>
                </c:pt>
                <c:pt idx="19745">
                  <c:v>20.704000000000001</c:v>
                </c:pt>
                <c:pt idx="19746">
                  <c:v>20.704000000000001</c:v>
                </c:pt>
                <c:pt idx="19747">
                  <c:v>20.704000000000001</c:v>
                </c:pt>
                <c:pt idx="19748">
                  <c:v>20.704000000000001</c:v>
                </c:pt>
                <c:pt idx="19749">
                  <c:v>20.704000000000001</c:v>
                </c:pt>
                <c:pt idx="19750">
                  <c:v>20.704000000000001</c:v>
                </c:pt>
                <c:pt idx="19751">
                  <c:v>20.704000000000001</c:v>
                </c:pt>
                <c:pt idx="19752">
                  <c:v>20.731999999999999</c:v>
                </c:pt>
                <c:pt idx="19753">
                  <c:v>20.744</c:v>
                </c:pt>
                <c:pt idx="19754">
                  <c:v>20.744</c:v>
                </c:pt>
                <c:pt idx="19755">
                  <c:v>20.744</c:v>
                </c:pt>
                <c:pt idx="19756">
                  <c:v>20.744</c:v>
                </c:pt>
                <c:pt idx="19757">
                  <c:v>20.744</c:v>
                </c:pt>
                <c:pt idx="19758">
                  <c:v>20.744</c:v>
                </c:pt>
                <c:pt idx="19759">
                  <c:v>20.744</c:v>
                </c:pt>
                <c:pt idx="19760">
                  <c:v>20.744</c:v>
                </c:pt>
                <c:pt idx="19761">
                  <c:v>20.744</c:v>
                </c:pt>
                <c:pt idx="19762">
                  <c:v>20.744</c:v>
                </c:pt>
                <c:pt idx="19763">
                  <c:v>20.744</c:v>
                </c:pt>
                <c:pt idx="19764">
                  <c:v>20.744</c:v>
                </c:pt>
                <c:pt idx="19765">
                  <c:v>20.744</c:v>
                </c:pt>
                <c:pt idx="19766">
                  <c:v>20.744</c:v>
                </c:pt>
                <c:pt idx="19767">
                  <c:v>20.744</c:v>
                </c:pt>
                <c:pt idx="19768">
                  <c:v>20.744</c:v>
                </c:pt>
                <c:pt idx="19769">
                  <c:v>20.744</c:v>
                </c:pt>
                <c:pt idx="19770">
                  <c:v>20.744</c:v>
                </c:pt>
                <c:pt idx="19771">
                  <c:v>20.744</c:v>
                </c:pt>
                <c:pt idx="19772">
                  <c:v>20.744</c:v>
                </c:pt>
                <c:pt idx="19773">
                  <c:v>20.744</c:v>
                </c:pt>
                <c:pt idx="19774">
                  <c:v>20.744</c:v>
                </c:pt>
                <c:pt idx="19775">
                  <c:v>20.744</c:v>
                </c:pt>
                <c:pt idx="19776">
                  <c:v>20.744</c:v>
                </c:pt>
                <c:pt idx="19777">
                  <c:v>20.744</c:v>
                </c:pt>
                <c:pt idx="19778">
                  <c:v>20.744</c:v>
                </c:pt>
                <c:pt idx="19779">
                  <c:v>20.744</c:v>
                </c:pt>
                <c:pt idx="19780">
                  <c:v>20.744</c:v>
                </c:pt>
                <c:pt idx="19781">
                  <c:v>20.744</c:v>
                </c:pt>
                <c:pt idx="19782">
                  <c:v>20.744</c:v>
                </c:pt>
                <c:pt idx="19783">
                  <c:v>20.744</c:v>
                </c:pt>
                <c:pt idx="19784">
                  <c:v>20.744</c:v>
                </c:pt>
                <c:pt idx="19785">
                  <c:v>20.744</c:v>
                </c:pt>
                <c:pt idx="19786">
                  <c:v>20.744</c:v>
                </c:pt>
                <c:pt idx="19787">
                  <c:v>20.744</c:v>
                </c:pt>
                <c:pt idx="19788">
                  <c:v>20.744</c:v>
                </c:pt>
                <c:pt idx="19789">
                  <c:v>20.744</c:v>
                </c:pt>
                <c:pt idx="19790">
                  <c:v>20.744</c:v>
                </c:pt>
                <c:pt idx="19791">
                  <c:v>20.744</c:v>
                </c:pt>
                <c:pt idx="19792">
                  <c:v>20.744</c:v>
                </c:pt>
                <c:pt idx="19793">
                  <c:v>20.744</c:v>
                </c:pt>
                <c:pt idx="19794">
                  <c:v>20.744</c:v>
                </c:pt>
                <c:pt idx="19795">
                  <c:v>20.744</c:v>
                </c:pt>
                <c:pt idx="19796">
                  <c:v>20.744</c:v>
                </c:pt>
                <c:pt idx="19797">
                  <c:v>20.744</c:v>
                </c:pt>
                <c:pt idx="19798">
                  <c:v>20.744</c:v>
                </c:pt>
                <c:pt idx="19799">
                  <c:v>20.744</c:v>
                </c:pt>
                <c:pt idx="19800">
                  <c:v>20.751999999999999</c:v>
                </c:pt>
                <c:pt idx="19801">
                  <c:v>20.777999999999999</c:v>
                </c:pt>
                <c:pt idx="19802">
                  <c:v>20.777999999999999</c:v>
                </c:pt>
                <c:pt idx="19803">
                  <c:v>20.777999999999999</c:v>
                </c:pt>
                <c:pt idx="19804">
                  <c:v>20.777999999999999</c:v>
                </c:pt>
                <c:pt idx="19805">
                  <c:v>20.777999999999999</c:v>
                </c:pt>
                <c:pt idx="19806">
                  <c:v>20.777999999999999</c:v>
                </c:pt>
                <c:pt idx="19807">
                  <c:v>20.777999999999999</c:v>
                </c:pt>
                <c:pt idx="19808">
                  <c:v>20.777999999999999</c:v>
                </c:pt>
                <c:pt idx="19809">
                  <c:v>20.777999999999999</c:v>
                </c:pt>
                <c:pt idx="19810">
                  <c:v>20.777999999999999</c:v>
                </c:pt>
                <c:pt idx="19811">
                  <c:v>20.777999999999999</c:v>
                </c:pt>
                <c:pt idx="19812">
                  <c:v>20.777999999999999</c:v>
                </c:pt>
                <c:pt idx="19813">
                  <c:v>20.777999999999999</c:v>
                </c:pt>
                <c:pt idx="19814">
                  <c:v>20.777999999999999</c:v>
                </c:pt>
                <c:pt idx="19815">
                  <c:v>20.777999999999999</c:v>
                </c:pt>
                <c:pt idx="19816">
                  <c:v>20.777999999999999</c:v>
                </c:pt>
                <c:pt idx="19817">
                  <c:v>20.777999999999999</c:v>
                </c:pt>
                <c:pt idx="19818">
                  <c:v>20.777999999999999</c:v>
                </c:pt>
                <c:pt idx="19819">
                  <c:v>20.777999999999999</c:v>
                </c:pt>
                <c:pt idx="19820">
                  <c:v>20.777999999999999</c:v>
                </c:pt>
                <c:pt idx="19821">
                  <c:v>20.777999999999999</c:v>
                </c:pt>
                <c:pt idx="19822">
                  <c:v>20.777999999999999</c:v>
                </c:pt>
                <c:pt idx="19823">
                  <c:v>20.777999999999999</c:v>
                </c:pt>
                <c:pt idx="19824">
                  <c:v>20.777999999999999</c:v>
                </c:pt>
                <c:pt idx="19825">
                  <c:v>20.777999999999999</c:v>
                </c:pt>
                <c:pt idx="19826">
                  <c:v>20.777999999999999</c:v>
                </c:pt>
                <c:pt idx="19827">
                  <c:v>20.777999999999999</c:v>
                </c:pt>
                <c:pt idx="19828">
                  <c:v>20.777999999999999</c:v>
                </c:pt>
                <c:pt idx="19829">
                  <c:v>20.777999999999999</c:v>
                </c:pt>
                <c:pt idx="19830">
                  <c:v>20.777999999999999</c:v>
                </c:pt>
                <c:pt idx="19831">
                  <c:v>20.777999999999999</c:v>
                </c:pt>
                <c:pt idx="19832">
                  <c:v>20.777999999999999</c:v>
                </c:pt>
                <c:pt idx="19833">
                  <c:v>20.777999999999999</c:v>
                </c:pt>
                <c:pt idx="19834">
                  <c:v>20.777999999999999</c:v>
                </c:pt>
                <c:pt idx="19835">
                  <c:v>20.777999999999999</c:v>
                </c:pt>
                <c:pt idx="19836">
                  <c:v>20.777999999999999</c:v>
                </c:pt>
                <c:pt idx="19837">
                  <c:v>20.777999999999999</c:v>
                </c:pt>
                <c:pt idx="19838">
                  <c:v>20.777999999999999</c:v>
                </c:pt>
                <c:pt idx="19839">
                  <c:v>20.777999999999999</c:v>
                </c:pt>
                <c:pt idx="19840">
                  <c:v>20.777999999999999</c:v>
                </c:pt>
                <c:pt idx="19841">
                  <c:v>20.815999999999999</c:v>
                </c:pt>
                <c:pt idx="19842">
                  <c:v>20.815999999999999</c:v>
                </c:pt>
                <c:pt idx="19843">
                  <c:v>20.815999999999999</c:v>
                </c:pt>
                <c:pt idx="19844">
                  <c:v>20.815999999999999</c:v>
                </c:pt>
                <c:pt idx="19845">
                  <c:v>20.815999999999999</c:v>
                </c:pt>
                <c:pt idx="19846">
                  <c:v>20.815999999999999</c:v>
                </c:pt>
                <c:pt idx="19847">
                  <c:v>20.815999999999999</c:v>
                </c:pt>
                <c:pt idx="19848">
                  <c:v>20.815999999999999</c:v>
                </c:pt>
                <c:pt idx="19849">
                  <c:v>20.815999999999999</c:v>
                </c:pt>
                <c:pt idx="19850">
                  <c:v>20.815999999999999</c:v>
                </c:pt>
                <c:pt idx="19851">
                  <c:v>20.815999999999999</c:v>
                </c:pt>
                <c:pt idx="19852">
                  <c:v>20.815999999999999</c:v>
                </c:pt>
                <c:pt idx="19853">
                  <c:v>20.815999999999999</c:v>
                </c:pt>
                <c:pt idx="19854">
                  <c:v>20.815999999999999</c:v>
                </c:pt>
                <c:pt idx="19855">
                  <c:v>20.815999999999999</c:v>
                </c:pt>
                <c:pt idx="19856">
                  <c:v>20.815999999999999</c:v>
                </c:pt>
                <c:pt idx="19857">
                  <c:v>20.815999999999999</c:v>
                </c:pt>
                <c:pt idx="19858">
                  <c:v>20.815999999999999</c:v>
                </c:pt>
                <c:pt idx="19859">
                  <c:v>20.815999999999999</c:v>
                </c:pt>
                <c:pt idx="19860">
                  <c:v>20.815999999999999</c:v>
                </c:pt>
                <c:pt idx="19861">
                  <c:v>20.815999999999999</c:v>
                </c:pt>
                <c:pt idx="19862">
                  <c:v>20.815999999999999</c:v>
                </c:pt>
                <c:pt idx="19863">
                  <c:v>20.815999999999999</c:v>
                </c:pt>
                <c:pt idx="19864">
                  <c:v>20.815999999999999</c:v>
                </c:pt>
                <c:pt idx="19865">
                  <c:v>20.815999999999999</c:v>
                </c:pt>
                <c:pt idx="19866">
                  <c:v>20.815999999999999</c:v>
                </c:pt>
                <c:pt idx="19867">
                  <c:v>20.815999999999999</c:v>
                </c:pt>
                <c:pt idx="19868">
                  <c:v>20.815999999999999</c:v>
                </c:pt>
                <c:pt idx="19869">
                  <c:v>20.815999999999999</c:v>
                </c:pt>
                <c:pt idx="19870">
                  <c:v>20.815999999999999</c:v>
                </c:pt>
                <c:pt idx="19871">
                  <c:v>20.815999999999999</c:v>
                </c:pt>
                <c:pt idx="19872">
                  <c:v>20.815999999999999</c:v>
                </c:pt>
                <c:pt idx="19873">
                  <c:v>20.815999999999999</c:v>
                </c:pt>
                <c:pt idx="19874">
                  <c:v>20.815999999999999</c:v>
                </c:pt>
                <c:pt idx="19875">
                  <c:v>20.815999999999999</c:v>
                </c:pt>
                <c:pt idx="19876">
                  <c:v>20.815999999999999</c:v>
                </c:pt>
                <c:pt idx="19877">
                  <c:v>20.815999999999999</c:v>
                </c:pt>
                <c:pt idx="19878">
                  <c:v>20.815999999999999</c:v>
                </c:pt>
                <c:pt idx="19879">
                  <c:v>20.815999999999999</c:v>
                </c:pt>
                <c:pt idx="19880">
                  <c:v>20.815999999999999</c:v>
                </c:pt>
                <c:pt idx="19881">
                  <c:v>20.815999999999999</c:v>
                </c:pt>
                <c:pt idx="19882">
                  <c:v>20.815999999999999</c:v>
                </c:pt>
                <c:pt idx="19883">
                  <c:v>20.815999999999999</c:v>
                </c:pt>
                <c:pt idx="19884">
                  <c:v>20.815999999999999</c:v>
                </c:pt>
                <c:pt idx="19885">
                  <c:v>20.815999999999999</c:v>
                </c:pt>
                <c:pt idx="19886">
                  <c:v>20.815999999999999</c:v>
                </c:pt>
                <c:pt idx="19887">
                  <c:v>20.856000000000002</c:v>
                </c:pt>
                <c:pt idx="19888">
                  <c:v>20.856000000000002</c:v>
                </c:pt>
                <c:pt idx="19889">
                  <c:v>20.856000000000002</c:v>
                </c:pt>
                <c:pt idx="19890">
                  <c:v>20.856000000000002</c:v>
                </c:pt>
                <c:pt idx="19891">
                  <c:v>20.856000000000002</c:v>
                </c:pt>
                <c:pt idx="19892">
                  <c:v>20.856000000000002</c:v>
                </c:pt>
                <c:pt idx="19893">
                  <c:v>20.856000000000002</c:v>
                </c:pt>
                <c:pt idx="19894">
                  <c:v>20.856000000000002</c:v>
                </c:pt>
                <c:pt idx="19895">
                  <c:v>20.856000000000002</c:v>
                </c:pt>
                <c:pt idx="19896">
                  <c:v>20.856000000000002</c:v>
                </c:pt>
                <c:pt idx="19897">
                  <c:v>20.856000000000002</c:v>
                </c:pt>
                <c:pt idx="19898">
                  <c:v>20.856000000000002</c:v>
                </c:pt>
                <c:pt idx="19899">
                  <c:v>20.856000000000002</c:v>
                </c:pt>
                <c:pt idx="19900">
                  <c:v>20.856000000000002</c:v>
                </c:pt>
                <c:pt idx="19901">
                  <c:v>20.856000000000002</c:v>
                </c:pt>
                <c:pt idx="19902">
                  <c:v>20.856000000000002</c:v>
                </c:pt>
                <c:pt idx="19903">
                  <c:v>20.856000000000002</c:v>
                </c:pt>
                <c:pt idx="19904">
                  <c:v>20.856000000000002</c:v>
                </c:pt>
                <c:pt idx="19905">
                  <c:v>20.856000000000002</c:v>
                </c:pt>
                <c:pt idx="19906">
                  <c:v>20.856000000000002</c:v>
                </c:pt>
                <c:pt idx="19907">
                  <c:v>20.856000000000002</c:v>
                </c:pt>
                <c:pt idx="19908">
                  <c:v>20.856000000000002</c:v>
                </c:pt>
                <c:pt idx="19909">
                  <c:v>20.856000000000002</c:v>
                </c:pt>
                <c:pt idx="19910">
                  <c:v>20.856000000000002</c:v>
                </c:pt>
                <c:pt idx="19911">
                  <c:v>20.856000000000002</c:v>
                </c:pt>
                <c:pt idx="19912">
                  <c:v>20.856000000000002</c:v>
                </c:pt>
                <c:pt idx="19913">
                  <c:v>20.856000000000002</c:v>
                </c:pt>
                <c:pt idx="19914">
                  <c:v>20.856000000000002</c:v>
                </c:pt>
                <c:pt idx="19915">
                  <c:v>20.856000000000002</c:v>
                </c:pt>
                <c:pt idx="19916">
                  <c:v>20.856000000000002</c:v>
                </c:pt>
                <c:pt idx="19917">
                  <c:v>20.856000000000002</c:v>
                </c:pt>
                <c:pt idx="19918">
                  <c:v>20.856000000000002</c:v>
                </c:pt>
                <c:pt idx="19919">
                  <c:v>20.856000000000002</c:v>
                </c:pt>
                <c:pt idx="19920">
                  <c:v>20.856000000000002</c:v>
                </c:pt>
                <c:pt idx="19921">
                  <c:v>20.856000000000002</c:v>
                </c:pt>
                <c:pt idx="19922">
                  <c:v>20.856000000000002</c:v>
                </c:pt>
                <c:pt idx="19923">
                  <c:v>20.856000000000002</c:v>
                </c:pt>
                <c:pt idx="19924">
                  <c:v>20.856000000000002</c:v>
                </c:pt>
                <c:pt idx="19925">
                  <c:v>20.856000000000002</c:v>
                </c:pt>
                <c:pt idx="19926">
                  <c:v>20.856000000000002</c:v>
                </c:pt>
                <c:pt idx="19927">
                  <c:v>20.856000000000002</c:v>
                </c:pt>
                <c:pt idx="19928">
                  <c:v>20.856000000000002</c:v>
                </c:pt>
                <c:pt idx="19929">
                  <c:v>20.856000000000002</c:v>
                </c:pt>
                <c:pt idx="19930">
                  <c:v>20.856000000000002</c:v>
                </c:pt>
                <c:pt idx="19931">
                  <c:v>20.856000000000002</c:v>
                </c:pt>
                <c:pt idx="19932">
                  <c:v>20.856000000000002</c:v>
                </c:pt>
                <c:pt idx="19933">
                  <c:v>20.856000000000002</c:v>
                </c:pt>
                <c:pt idx="19934">
                  <c:v>20.856000000000002</c:v>
                </c:pt>
                <c:pt idx="19935">
                  <c:v>20.856000000000002</c:v>
                </c:pt>
                <c:pt idx="19936">
                  <c:v>20.88</c:v>
                </c:pt>
                <c:pt idx="19937">
                  <c:v>20.898</c:v>
                </c:pt>
                <c:pt idx="19938">
                  <c:v>20.898</c:v>
                </c:pt>
                <c:pt idx="19939">
                  <c:v>20.898</c:v>
                </c:pt>
                <c:pt idx="19940">
                  <c:v>20.898</c:v>
                </c:pt>
                <c:pt idx="19941">
                  <c:v>20.898</c:v>
                </c:pt>
                <c:pt idx="19942">
                  <c:v>20.898</c:v>
                </c:pt>
                <c:pt idx="19943">
                  <c:v>20.898</c:v>
                </c:pt>
                <c:pt idx="19944">
                  <c:v>20.898</c:v>
                </c:pt>
                <c:pt idx="19945">
                  <c:v>20.898</c:v>
                </c:pt>
                <c:pt idx="19946">
                  <c:v>20.898</c:v>
                </c:pt>
                <c:pt idx="19947">
                  <c:v>20.898</c:v>
                </c:pt>
                <c:pt idx="19948">
                  <c:v>20.898</c:v>
                </c:pt>
                <c:pt idx="19949">
                  <c:v>20.898</c:v>
                </c:pt>
                <c:pt idx="19950">
                  <c:v>20.898</c:v>
                </c:pt>
                <c:pt idx="19951">
                  <c:v>20.898</c:v>
                </c:pt>
                <c:pt idx="19952">
                  <c:v>20.898</c:v>
                </c:pt>
                <c:pt idx="19953">
                  <c:v>20.898</c:v>
                </c:pt>
                <c:pt idx="19954">
                  <c:v>20.898</c:v>
                </c:pt>
                <c:pt idx="19955">
                  <c:v>20.898</c:v>
                </c:pt>
                <c:pt idx="19956">
                  <c:v>20.898</c:v>
                </c:pt>
                <c:pt idx="19957">
                  <c:v>20.898</c:v>
                </c:pt>
                <c:pt idx="19958">
                  <c:v>20.898</c:v>
                </c:pt>
                <c:pt idx="19959">
                  <c:v>20.898</c:v>
                </c:pt>
                <c:pt idx="19960">
                  <c:v>20.898</c:v>
                </c:pt>
                <c:pt idx="19961">
                  <c:v>20.898</c:v>
                </c:pt>
                <c:pt idx="19962">
                  <c:v>20.898</c:v>
                </c:pt>
                <c:pt idx="19963">
                  <c:v>20.898</c:v>
                </c:pt>
                <c:pt idx="19964">
                  <c:v>20.898</c:v>
                </c:pt>
                <c:pt idx="19965">
                  <c:v>20.898</c:v>
                </c:pt>
                <c:pt idx="19966">
                  <c:v>20.898</c:v>
                </c:pt>
                <c:pt idx="19967">
                  <c:v>20.898</c:v>
                </c:pt>
                <c:pt idx="19968">
                  <c:v>20.898</c:v>
                </c:pt>
                <c:pt idx="19969">
                  <c:v>20.898</c:v>
                </c:pt>
                <c:pt idx="19970">
                  <c:v>20.898</c:v>
                </c:pt>
                <c:pt idx="19971">
                  <c:v>20.898</c:v>
                </c:pt>
                <c:pt idx="19972">
                  <c:v>20.898</c:v>
                </c:pt>
                <c:pt idx="19973">
                  <c:v>20.898</c:v>
                </c:pt>
                <c:pt idx="19974">
                  <c:v>20.898</c:v>
                </c:pt>
                <c:pt idx="19975">
                  <c:v>20.898</c:v>
                </c:pt>
                <c:pt idx="19976">
                  <c:v>20.898</c:v>
                </c:pt>
                <c:pt idx="19977">
                  <c:v>20.898</c:v>
                </c:pt>
                <c:pt idx="19978">
                  <c:v>20.898</c:v>
                </c:pt>
                <c:pt idx="19979">
                  <c:v>20.898</c:v>
                </c:pt>
                <c:pt idx="19980">
                  <c:v>20.898</c:v>
                </c:pt>
                <c:pt idx="19981">
                  <c:v>20.898</c:v>
                </c:pt>
                <c:pt idx="19982">
                  <c:v>20.898</c:v>
                </c:pt>
                <c:pt idx="19983">
                  <c:v>20.898</c:v>
                </c:pt>
                <c:pt idx="19984">
                  <c:v>20.898</c:v>
                </c:pt>
                <c:pt idx="19985">
                  <c:v>20.898</c:v>
                </c:pt>
                <c:pt idx="19986">
                  <c:v>20.9</c:v>
                </c:pt>
                <c:pt idx="19987">
                  <c:v>20.936</c:v>
                </c:pt>
                <c:pt idx="19988">
                  <c:v>20.936</c:v>
                </c:pt>
                <c:pt idx="19989">
                  <c:v>20.936</c:v>
                </c:pt>
                <c:pt idx="19990">
                  <c:v>20.936</c:v>
                </c:pt>
                <c:pt idx="19991">
                  <c:v>20.936</c:v>
                </c:pt>
                <c:pt idx="19992">
                  <c:v>20.936</c:v>
                </c:pt>
                <c:pt idx="19993">
                  <c:v>20.936</c:v>
                </c:pt>
                <c:pt idx="19994">
                  <c:v>20.936</c:v>
                </c:pt>
                <c:pt idx="19995">
                  <c:v>20.936</c:v>
                </c:pt>
                <c:pt idx="19996">
                  <c:v>20.936</c:v>
                </c:pt>
                <c:pt idx="19997">
                  <c:v>20.936</c:v>
                </c:pt>
                <c:pt idx="19998">
                  <c:v>20.936</c:v>
                </c:pt>
                <c:pt idx="19999">
                  <c:v>20.936</c:v>
                </c:pt>
                <c:pt idx="20000">
                  <c:v>20.936</c:v>
                </c:pt>
                <c:pt idx="20001">
                  <c:v>20.936</c:v>
                </c:pt>
                <c:pt idx="20002">
                  <c:v>20.936</c:v>
                </c:pt>
                <c:pt idx="20003">
                  <c:v>20.936</c:v>
                </c:pt>
                <c:pt idx="20004">
                  <c:v>20.936</c:v>
                </c:pt>
                <c:pt idx="20005">
                  <c:v>20.936</c:v>
                </c:pt>
                <c:pt idx="20006">
                  <c:v>20.936</c:v>
                </c:pt>
                <c:pt idx="20007">
                  <c:v>20.936</c:v>
                </c:pt>
                <c:pt idx="20008">
                  <c:v>20.936</c:v>
                </c:pt>
                <c:pt idx="20009">
                  <c:v>20.936</c:v>
                </c:pt>
                <c:pt idx="20010">
                  <c:v>20.936</c:v>
                </c:pt>
                <c:pt idx="20011">
                  <c:v>20.936</c:v>
                </c:pt>
                <c:pt idx="20012">
                  <c:v>20.936</c:v>
                </c:pt>
                <c:pt idx="20013">
                  <c:v>20.936</c:v>
                </c:pt>
                <c:pt idx="20014">
                  <c:v>20.936</c:v>
                </c:pt>
                <c:pt idx="20015">
                  <c:v>20.936</c:v>
                </c:pt>
                <c:pt idx="20016">
                  <c:v>20.936</c:v>
                </c:pt>
                <c:pt idx="20017">
                  <c:v>20.936</c:v>
                </c:pt>
                <c:pt idx="20018">
                  <c:v>20.936</c:v>
                </c:pt>
                <c:pt idx="20019">
                  <c:v>20.936</c:v>
                </c:pt>
                <c:pt idx="20020">
                  <c:v>20.936</c:v>
                </c:pt>
                <c:pt idx="20021">
                  <c:v>20.936</c:v>
                </c:pt>
                <c:pt idx="20022">
                  <c:v>20.936</c:v>
                </c:pt>
                <c:pt idx="20023">
                  <c:v>20.936</c:v>
                </c:pt>
                <c:pt idx="20024">
                  <c:v>20.936</c:v>
                </c:pt>
                <c:pt idx="20025">
                  <c:v>20.936</c:v>
                </c:pt>
                <c:pt idx="20026">
                  <c:v>20.936</c:v>
                </c:pt>
                <c:pt idx="20027">
                  <c:v>20.936</c:v>
                </c:pt>
                <c:pt idx="20028">
                  <c:v>20.936</c:v>
                </c:pt>
                <c:pt idx="20029">
                  <c:v>20.936</c:v>
                </c:pt>
                <c:pt idx="20030">
                  <c:v>20.936</c:v>
                </c:pt>
                <c:pt idx="20031">
                  <c:v>20.936</c:v>
                </c:pt>
                <c:pt idx="20032">
                  <c:v>20.936</c:v>
                </c:pt>
                <c:pt idx="20033">
                  <c:v>20.952000000000002</c:v>
                </c:pt>
                <c:pt idx="20034">
                  <c:v>20.975999999999999</c:v>
                </c:pt>
                <c:pt idx="20035">
                  <c:v>20.975999999999999</c:v>
                </c:pt>
                <c:pt idx="20036">
                  <c:v>20.975999999999999</c:v>
                </c:pt>
                <c:pt idx="20037">
                  <c:v>20.975999999999999</c:v>
                </c:pt>
                <c:pt idx="20038">
                  <c:v>20.975999999999999</c:v>
                </c:pt>
                <c:pt idx="20039">
                  <c:v>20.975999999999999</c:v>
                </c:pt>
                <c:pt idx="20040">
                  <c:v>20.975999999999999</c:v>
                </c:pt>
                <c:pt idx="20041">
                  <c:v>20.975999999999999</c:v>
                </c:pt>
                <c:pt idx="20042">
                  <c:v>20.975999999999999</c:v>
                </c:pt>
                <c:pt idx="20043">
                  <c:v>20.975999999999999</c:v>
                </c:pt>
                <c:pt idx="20044">
                  <c:v>20.975999999999999</c:v>
                </c:pt>
                <c:pt idx="20045">
                  <c:v>20.975999999999999</c:v>
                </c:pt>
                <c:pt idx="20046">
                  <c:v>20.975999999999999</c:v>
                </c:pt>
                <c:pt idx="20047">
                  <c:v>20.975999999999999</c:v>
                </c:pt>
                <c:pt idx="20048">
                  <c:v>20.975999999999999</c:v>
                </c:pt>
                <c:pt idx="20049">
                  <c:v>20.975999999999999</c:v>
                </c:pt>
                <c:pt idx="20050">
                  <c:v>20.975999999999999</c:v>
                </c:pt>
                <c:pt idx="20051">
                  <c:v>20.975999999999999</c:v>
                </c:pt>
                <c:pt idx="20052">
                  <c:v>20.975999999999999</c:v>
                </c:pt>
                <c:pt idx="20053">
                  <c:v>20.975999999999999</c:v>
                </c:pt>
                <c:pt idx="20054">
                  <c:v>20.975999999999999</c:v>
                </c:pt>
                <c:pt idx="20055">
                  <c:v>20.975999999999999</c:v>
                </c:pt>
                <c:pt idx="20056">
                  <c:v>20.975999999999999</c:v>
                </c:pt>
                <c:pt idx="20057">
                  <c:v>20.975999999999999</c:v>
                </c:pt>
                <c:pt idx="20058">
                  <c:v>20.975999999999999</c:v>
                </c:pt>
                <c:pt idx="20059">
                  <c:v>20.975999999999999</c:v>
                </c:pt>
                <c:pt idx="20060">
                  <c:v>20.975999999999999</c:v>
                </c:pt>
                <c:pt idx="20061">
                  <c:v>20.975999999999999</c:v>
                </c:pt>
                <c:pt idx="20062">
                  <c:v>20.975999999999999</c:v>
                </c:pt>
                <c:pt idx="20063">
                  <c:v>20.975999999999999</c:v>
                </c:pt>
                <c:pt idx="20064">
                  <c:v>20.975999999999999</c:v>
                </c:pt>
                <c:pt idx="20065">
                  <c:v>20.975999999999999</c:v>
                </c:pt>
                <c:pt idx="20066">
                  <c:v>20.975999999999999</c:v>
                </c:pt>
                <c:pt idx="20067">
                  <c:v>20.975999999999999</c:v>
                </c:pt>
                <c:pt idx="20068">
                  <c:v>20.975999999999999</c:v>
                </c:pt>
                <c:pt idx="20069">
                  <c:v>20.975999999999999</c:v>
                </c:pt>
                <c:pt idx="20070">
                  <c:v>20.975999999999999</c:v>
                </c:pt>
                <c:pt idx="20071">
                  <c:v>20.975999999999999</c:v>
                </c:pt>
                <c:pt idx="20072">
                  <c:v>20.975999999999999</c:v>
                </c:pt>
                <c:pt idx="20073">
                  <c:v>20.975999999999999</c:v>
                </c:pt>
                <c:pt idx="20074">
                  <c:v>20.975999999999999</c:v>
                </c:pt>
                <c:pt idx="20075">
                  <c:v>20.975999999999999</c:v>
                </c:pt>
                <c:pt idx="20076">
                  <c:v>20.975999999999999</c:v>
                </c:pt>
                <c:pt idx="20077">
                  <c:v>20.975999999999999</c:v>
                </c:pt>
                <c:pt idx="20078">
                  <c:v>20.975999999999999</c:v>
                </c:pt>
                <c:pt idx="20079">
                  <c:v>20.975999999999999</c:v>
                </c:pt>
                <c:pt idx="20080">
                  <c:v>20.975999999999999</c:v>
                </c:pt>
                <c:pt idx="20081">
                  <c:v>20.994</c:v>
                </c:pt>
                <c:pt idx="20082">
                  <c:v>21.006</c:v>
                </c:pt>
                <c:pt idx="20083">
                  <c:v>21.006</c:v>
                </c:pt>
                <c:pt idx="20084">
                  <c:v>21.006</c:v>
                </c:pt>
                <c:pt idx="20085">
                  <c:v>21.006</c:v>
                </c:pt>
                <c:pt idx="20086">
                  <c:v>21.006</c:v>
                </c:pt>
                <c:pt idx="20087">
                  <c:v>21.006</c:v>
                </c:pt>
                <c:pt idx="20088">
                  <c:v>21.006</c:v>
                </c:pt>
                <c:pt idx="20089">
                  <c:v>21.006</c:v>
                </c:pt>
                <c:pt idx="20090">
                  <c:v>21.006</c:v>
                </c:pt>
                <c:pt idx="20091">
                  <c:v>21.006</c:v>
                </c:pt>
                <c:pt idx="20092">
                  <c:v>21.006</c:v>
                </c:pt>
                <c:pt idx="20093">
                  <c:v>21.006</c:v>
                </c:pt>
                <c:pt idx="20094">
                  <c:v>21.006</c:v>
                </c:pt>
                <c:pt idx="20095">
                  <c:v>21.006</c:v>
                </c:pt>
                <c:pt idx="20096">
                  <c:v>21.006</c:v>
                </c:pt>
                <c:pt idx="20097">
                  <c:v>21.006</c:v>
                </c:pt>
                <c:pt idx="20098">
                  <c:v>21.006</c:v>
                </c:pt>
                <c:pt idx="20099">
                  <c:v>21.006</c:v>
                </c:pt>
                <c:pt idx="20100">
                  <c:v>21.006</c:v>
                </c:pt>
                <c:pt idx="20101">
                  <c:v>21.006</c:v>
                </c:pt>
                <c:pt idx="20102">
                  <c:v>21.006</c:v>
                </c:pt>
                <c:pt idx="20103">
                  <c:v>21.006</c:v>
                </c:pt>
                <c:pt idx="20104">
                  <c:v>21.006</c:v>
                </c:pt>
                <c:pt idx="20105">
                  <c:v>21.006</c:v>
                </c:pt>
                <c:pt idx="20106">
                  <c:v>21.006</c:v>
                </c:pt>
                <c:pt idx="20107">
                  <c:v>21.006</c:v>
                </c:pt>
                <c:pt idx="20108">
                  <c:v>21.006</c:v>
                </c:pt>
                <c:pt idx="20109">
                  <c:v>21.006</c:v>
                </c:pt>
                <c:pt idx="20110">
                  <c:v>21.006</c:v>
                </c:pt>
                <c:pt idx="20111">
                  <c:v>21.006</c:v>
                </c:pt>
                <c:pt idx="20112">
                  <c:v>21.006</c:v>
                </c:pt>
                <c:pt idx="20113">
                  <c:v>21.006</c:v>
                </c:pt>
                <c:pt idx="20114">
                  <c:v>21.006</c:v>
                </c:pt>
                <c:pt idx="20115">
                  <c:v>21.006</c:v>
                </c:pt>
                <c:pt idx="20116">
                  <c:v>21.006</c:v>
                </c:pt>
                <c:pt idx="20117">
                  <c:v>21.018000000000001</c:v>
                </c:pt>
                <c:pt idx="20118">
                  <c:v>21.044</c:v>
                </c:pt>
                <c:pt idx="20119">
                  <c:v>21.044</c:v>
                </c:pt>
                <c:pt idx="20120">
                  <c:v>21.044</c:v>
                </c:pt>
                <c:pt idx="20121">
                  <c:v>21.044</c:v>
                </c:pt>
                <c:pt idx="20122">
                  <c:v>21.044</c:v>
                </c:pt>
                <c:pt idx="20123">
                  <c:v>21.044</c:v>
                </c:pt>
                <c:pt idx="20124">
                  <c:v>21.044</c:v>
                </c:pt>
                <c:pt idx="20125">
                  <c:v>21.044</c:v>
                </c:pt>
                <c:pt idx="20126">
                  <c:v>21.044</c:v>
                </c:pt>
                <c:pt idx="20127">
                  <c:v>21.044</c:v>
                </c:pt>
                <c:pt idx="20128">
                  <c:v>21.044</c:v>
                </c:pt>
                <c:pt idx="20129">
                  <c:v>21.044</c:v>
                </c:pt>
                <c:pt idx="20130">
                  <c:v>21.044</c:v>
                </c:pt>
                <c:pt idx="20131">
                  <c:v>21.044</c:v>
                </c:pt>
                <c:pt idx="20132">
                  <c:v>21.044</c:v>
                </c:pt>
                <c:pt idx="20133">
                  <c:v>21.044</c:v>
                </c:pt>
                <c:pt idx="20134">
                  <c:v>21.044</c:v>
                </c:pt>
                <c:pt idx="20135">
                  <c:v>21.044</c:v>
                </c:pt>
                <c:pt idx="20136">
                  <c:v>21.044</c:v>
                </c:pt>
                <c:pt idx="20137">
                  <c:v>21.044</c:v>
                </c:pt>
                <c:pt idx="20138">
                  <c:v>21.044</c:v>
                </c:pt>
                <c:pt idx="20139">
                  <c:v>21.044</c:v>
                </c:pt>
                <c:pt idx="20140">
                  <c:v>21.044</c:v>
                </c:pt>
                <c:pt idx="20141">
                  <c:v>21.044</c:v>
                </c:pt>
                <c:pt idx="20142">
                  <c:v>21.044</c:v>
                </c:pt>
                <c:pt idx="20143">
                  <c:v>21.044</c:v>
                </c:pt>
                <c:pt idx="20144">
                  <c:v>21.044</c:v>
                </c:pt>
                <c:pt idx="20145">
                  <c:v>21.044</c:v>
                </c:pt>
                <c:pt idx="20146">
                  <c:v>21.044</c:v>
                </c:pt>
                <c:pt idx="20147">
                  <c:v>21.044</c:v>
                </c:pt>
                <c:pt idx="20148">
                  <c:v>21.044</c:v>
                </c:pt>
                <c:pt idx="20149">
                  <c:v>21.044</c:v>
                </c:pt>
                <c:pt idx="20150">
                  <c:v>21.044</c:v>
                </c:pt>
                <c:pt idx="20151">
                  <c:v>21.044</c:v>
                </c:pt>
                <c:pt idx="20152">
                  <c:v>21.044</c:v>
                </c:pt>
                <c:pt idx="20153">
                  <c:v>21.044</c:v>
                </c:pt>
                <c:pt idx="20154">
                  <c:v>21.044</c:v>
                </c:pt>
                <c:pt idx="20155">
                  <c:v>21.044</c:v>
                </c:pt>
                <c:pt idx="20156">
                  <c:v>21.044</c:v>
                </c:pt>
                <c:pt idx="20157">
                  <c:v>21.044</c:v>
                </c:pt>
                <c:pt idx="20158">
                  <c:v>21.044</c:v>
                </c:pt>
                <c:pt idx="20159">
                  <c:v>21.044</c:v>
                </c:pt>
                <c:pt idx="20160">
                  <c:v>21.044</c:v>
                </c:pt>
                <c:pt idx="20161">
                  <c:v>21.044</c:v>
                </c:pt>
                <c:pt idx="20162">
                  <c:v>21.044</c:v>
                </c:pt>
                <c:pt idx="20163">
                  <c:v>21.045999999999999</c:v>
                </c:pt>
                <c:pt idx="20164">
                  <c:v>21.077999999999999</c:v>
                </c:pt>
                <c:pt idx="20165">
                  <c:v>21.077999999999999</c:v>
                </c:pt>
                <c:pt idx="20166">
                  <c:v>21.077999999999999</c:v>
                </c:pt>
                <c:pt idx="20167">
                  <c:v>21.077999999999999</c:v>
                </c:pt>
                <c:pt idx="20168">
                  <c:v>21.077999999999999</c:v>
                </c:pt>
                <c:pt idx="20169">
                  <c:v>21.077999999999999</c:v>
                </c:pt>
                <c:pt idx="20170">
                  <c:v>21.077999999999999</c:v>
                </c:pt>
                <c:pt idx="20171">
                  <c:v>21.077999999999999</c:v>
                </c:pt>
                <c:pt idx="20172">
                  <c:v>21.077999999999999</c:v>
                </c:pt>
                <c:pt idx="20173">
                  <c:v>21.077999999999999</c:v>
                </c:pt>
                <c:pt idx="20174">
                  <c:v>21.077999999999999</c:v>
                </c:pt>
                <c:pt idx="20175">
                  <c:v>21.077999999999999</c:v>
                </c:pt>
                <c:pt idx="20176">
                  <c:v>21.077999999999999</c:v>
                </c:pt>
                <c:pt idx="20177">
                  <c:v>21.077999999999999</c:v>
                </c:pt>
                <c:pt idx="20178">
                  <c:v>21.077999999999999</c:v>
                </c:pt>
                <c:pt idx="20179">
                  <c:v>21.077999999999999</c:v>
                </c:pt>
                <c:pt idx="20180">
                  <c:v>21.077999999999999</c:v>
                </c:pt>
                <c:pt idx="20181">
                  <c:v>21.077999999999999</c:v>
                </c:pt>
                <c:pt idx="20182">
                  <c:v>21.077999999999999</c:v>
                </c:pt>
                <c:pt idx="20183">
                  <c:v>21.077999999999999</c:v>
                </c:pt>
                <c:pt idx="20184">
                  <c:v>21.077999999999999</c:v>
                </c:pt>
                <c:pt idx="20185">
                  <c:v>21.077999999999999</c:v>
                </c:pt>
                <c:pt idx="20186">
                  <c:v>21.077999999999999</c:v>
                </c:pt>
                <c:pt idx="20187">
                  <c:v>21.077999999999999</c:v>
                </c:pt>
                <c:pt idx="20188">
                  <c:v>21.077999999999999</c:v>
                </c:pt>
                <c:pt idx="20189">
                  <c:v>21.077999999999999</c:v>
                </c:pt>
                <c:pt idx="20190">
                  <c:v>21.077999999999999</c:v>
                </c:pt>
                <c:pt idx="20191">
                  <c:v>21.077999999999999</c:v>
                </c:pt>
                <c:pt idx="20192">
                  <c:v>21.077999999999999</c:v>
                </c:pt>
                <c:pt idx="20193">
                  <c:v>21.077999999999999</c:v>
                </c:pt>
                <c:pt idx="20194">
                  <c:v>21.077999999999999</c:v>
                </c:pt>
                <c:pt idx="20195">
                  <c:v>21.077999999999999</c:v>
                </c:pt>
                <c:pt idx="20196">
                  <c:v>21.077999999999999</c:v>
                </c:pt>
                <c:pt idx="20197">
                  <c:v>21.077999999999999</c:v>
                </c:pt>
                <c:pt idx="20198">
                  <c:v>21.077999999999999</c:v>
                </c:pt>
                <c:pt idx="20199">
                  <c:v>21.077999999999999</c:v>
                </c:pt>
                <c:pt idx="20200">
                  <c:v>21.077999999999999</c:v>
                </c:pt>
                <c:pt idx="20201">
                  <c:v>21.077999999999999</c:v>
                </c:pt>
                <c:pt idx="20202">
                  <c:v>21.077999999999999</c:v>
                </c:pt>
                <c:pt idx="20203">
                  <c:v>21.077999999999999</c:v>
                </c:pt>
                <c:pt idx="20204">
                  <c:v>21.077999999999999</c:v>
                </c:pt>
                <c:pt idx="20205">
                  <c:v>21.111999999999998</c:v>
                </c:pt>
                <c:pt idx="20206">
                  <c:v>21.117999999999999</c:v>
                </c:pt>
                <c:pt idx="20207">
                  <c:v>21.117999999999999</c:v>
                </c:pt>
                <c:pt idx="20208">
                  <c:v>21.117999999999999</c:v>
                </c:pt>
                <c:pt idx="20209">
                  <c:v>21.117999999999999</c:v>
                </c:pt>
                <c:pt idx="20210">
                  <c:v>21.117999999999999</c:v>
                </c:pt>
                <c:pt idx="20211">
                  <c:v>21.117999999999999</c:v>
                </c:pt>
                <c:pt idx="20212">
                  <c:v>21.117999999999999</c:v>
                </c:pt>
                <c:pt idx="20213">
                  <c:v>21.117999999999999</c:v>
                </c:pt>
                <c:pt idx="20214">
                  <c:v>21.117999999999999</c:v>
                </c:pt>
                <c:pt idx="20215">
                  <c:v>21.117999999999999</c:v>
                </c:pt>
                <c:pt idx="20216">
                  <c:v>21.117999999999999</c:v>
                </c:pt>
                <c:pt idx="20217">
                  <c:v>21.117999999999999</c:v>
                </c:pt>
                <c:pt idx="20218">
                  <c:v>21.117999999999999</c:v>
                </c:pt>
                <c:pt idx="20219">
                  <c:v>21.117999999999999</c:v>
                </c:pt>
                <c:pt idx="20220">
                  <c:v>21.117999999999999</c:v>
                </c:pt>
                <c:pt idx="20221">
                  <c:v>21.117999999999999</c:v>
                </c:pt>
                <c:pt idx="20222">
                  <c:v>21.117999999999999</c:v>
                </c:pt>
                <c:pt idx="20223">
                  <c:v>21.117999999999999</c:v>
                </c:pt>
                <c:pt idx="20224">
                  <c:v>21.117999999999999</c:v>
                </c:pt>
                <c:pt idx="20225">
                  <c:v>21.117999999999999</c:v>
                </c:pt>
                <c:pt idx="20226">
                  <c:v>21.117999999999999</c:v>
                </c:pt>
                <c:pt idx="20227">
                  <c:v>21.117999999999999</c:v>
                </c:pt>
                <c:pt idx="20228">
                  <c:v>21.117999999999999</c:v>
                </c:pt>
                <c:pt idx="20229">
                  <c:v>21.117999999999999</c:v>
                </c:pt>
                <c:pt idx="20230">
                  <c:v>21.117999999999999</c:v>
                </c:pt>
                <c:pt idx="20231">
                  <c:v>21.117999999999999</c:v>
                </c:pt>
                <c:pt idx="20232">
                  <c:v>21.117999999999999</c:v>
                </c:pt>
                <c:pt idx="20233">
                  <c:v>21.117999999999999</c:v>
                </c:pt>
                <c:pt idx="20234">
                  <c:v>21.117999999999999</c:v>
                </c:pt>
                <c:pt idx="20235">
                  <c:v>21.117999999999999</c:v>
                </c:pt>
                <c:pt idx="20236">
                  <c:v>21.117999999999999</c:v>
                </c:pt>
                <c:pt idx="20237">
                  <c:v>21.117999999999999</c:v>
                </c:pt>
                <c:pt idx="20238">
                  <c:v>21.117999999999999</c:v>
                </c:pt>
                <c:pt idx="20239">
                  <c:v>21.117999999999999</c:v>
                </c:pt>
                <c:pt idx="20240">
                  <c:v>21.117999999999999</c:v>
                </c:pt>
                <c:pt idx="20241">
                  <c:v>21.117999999999999</c:v>
                </c:pt>
                <c:pt idx="20242">
                  <c:v>21.117999999999999</c:v>
                </c:pt>
                <c:pt idx="20243">
                  <c:v>21.117999999999999</c:v>
                </c:pt>
                <c:pt idx="20244">
                  <c:v>21.117999999999999</c:v>
                </c:pt>
                <c:pt idx="20245">
                  <c:v>21.117999999999999</c:v>
                </c:pt>
                <c:pt idx="20246">
                  <c:v>21.117999999999999</c:v>
                </c:pt>
                <c:pt idx="20247">
                  <c:v>21.117999999999999</c:v>
                </c:pt>
                <c:pt idx="20248">
                  <c:v>21.117999999999999</c:v>
                </c:pt>
                <c:pt idx="20249">
                  <c:v>21.117999999999999</c:v>
                </c:pt>
                <c:pt idx="20250">
                  <c:v>21.117999999999999</c:v>
                </c:pt>
                <c:pt idx="20251">
                  <c:v>21.117999999999999</c:v>
                </c:pt>
                <c:pt idx="20252">
                  <c:v>21.117999999999999</c:v>
                </c:pt>
                <c:pt idx="20253">
                  <c:v>21.117999999999999</c:v>
                </c:pt>
                <c:pt idx="20254">
                  <c:v>21.15</c:v>
                </c:pt>
                <c:pt idx="20255">
                  <c:v>21.158000000000001</c:v>
                </c:pt>
                <c:pt idx="20256">
                  <c:v>21.158000000000001</c:v>
                </c:pt>
                <c:pt idx="20257">
                  <c:v>21.158000000000001</c:v>
                </c:pt>
                <c:pt idx="20258">
                  <c:v>21.158000000000001</c:v>
                </c:pt>
                <c:pt idx="20259">
                  <c:v>21.158000000000001</c:v>
                </c:pt>
                <c:pt idx="20260">
                  <c:v>21.158000000000001</c:v>
                </c:pt>
                <c:pt idx="20261">
                  <c:v>21.158000000000001</c:v>
                </c:pt>
                <c:pt idx="20262">
                  <c:v>21.158000000000001</c:v>
                </c:pt>
                <c:pt idx="20263">
                  <c:v>21.158000000000001</c:v>
                </c:pt>
                <c:pt idx="20264">
                  <c:v>21.158000000000001</c:v>
                </c:pt>
                <c:pt idx="20265">
                  <c:v>21.158000000000001</c:v>
                </c:pt>
                <c:pt idx="20266">
                  <c:v>21.158000000000001</c:v>
                </c:pt>
                <c:pt idx="20267">
                  <c:v>21.158000000000001</c:v>
                </c:pt>
                <c:pt idx="20268">
                  <c:v>21.158000000000001</c:v>
                </c:pt>
                <c:pt idx="20269">
                  <c:v>21.158000000000001</c:v>
                </c:pt>
                <c:pt idx="20270">
                  <c:v>21.158000000000001</c:v>
                </c:pt>
                <c:pt idx="20271">
                  <c:v>21.158000000000001</c:v>
                </c:pt>
                <c:pt idx="20272">
                  <c:v>21.158000000000001</c:v>
                </c:pt>
                <c:pt idx="20273">
                  <c:v>21.158000000000001</c:v>
                </c:pt>
                <c:pt idx="20274">
                  <c:v>21.158000000000001</c:v>
                </c:pt>
                <c:pt idx="20275">
                  <c:v>21.158000000000001</c:v>
                </c:pt>
                <c:pt idx="20276">
                  <c:v>21.158000000000001</c:v>
                </c:pt>
                <c:pt idx="20277">
                  <c:v>21.158000000000001</c:v>
                </c:pt>
                <c:pt idx="20278">
                  <c:v>21.158000000000001</c:v>
                </c:pt>
                <c:pt idx="20279">
                  <c:v>21.158000000000001</c:v>
                </c:pt>
                <c:pt idx="20280">
                  <c:v>21.158000000000001</c:v>
                </c:pt>
                <c:pt idx="20281">
                  <c:v>21.158000000000001</c:v>
                </c:pt>
                <c:pt idx="20282">
                  <c:v>21.158000000000001</c:v>
                </c:pt>
                <c:pt idx="20283">
                  <c:v>21.158000000000001</c:v>
                </c:pt>
                <c:pt idx="20284">
                  <c:v>21.158000000000001</c:v>
                </c:pt>
                <c:pt idx="20285">
                  <c:v>21.158000000000001</c:v>
                </c:pt>
                <c:pt idx="20286">
                  <c:v>21.158000000000001</c:v>
                </c:pt>
                <c:pt idx="20287">
                  <c:v>21.158000000000001</c:v>
                </c:pt>
                <c:pt idx="20288">
                  <c:v>21.158000000000001</c:v>
                </c:pt>
                <c:pt idx="20289">
                  <c:v>21.158000000000001</c:v>
                </c:pt>
                <c:pt idx="20290">
                  <c:v>21.158000000000001</c:v>
                </c:pt>
                <c:pt idx="20291">
                  <c:v>21.158000000000001</c:v>
                </c:pt>
                <c:pt idx="20292">
                  <c:v>21.158000000000001</c:v>
                </c:pt>
                <c:pt idx="20293">
                  <c:v>21.158000000000001</c:v>
                </c:pt>
                <c:pt idx="20294">
                  <c:v>21.158000000000001</c:v>
                </c:pt>
                <c:pt idx="20295">
                  <c:v>21.158000000000001</c:v>
                </c:pt>
                <c:pt idx="20296">
                  <c:v>21.158000000000001</c:v>
                </c:pt>
                <c:pt idx="20297">
                  <c:v>21.158000000000001</c:v>
                </c:pt>
                <c:pt idx="20298">
                  <c:v>21.158000000000001</c:v>
                </c:pt>
                <c:pt idx="20299">
                  <c:v>21.158000000000001</c:v>
                </c:pt>
                <c:pt idx="20300">
                  <c:v>21.158000000000001</c:v>
                </c:pt>
                <c:pt idx="20301">
                  <c:v>21.181999999999999</c:v>
                </c:pt>
                <c:pt idx="20302">
                  <c:v>21.196000000000002</c:v>
                </c:pt>
                <c:pt idx="20303">
                  <c:v>21.196000000000002</c:v>
                </c:pt>
                <c:pt idx="20304">
                  <c:v>21.196000000000002</c:v>
                </c:pt>
                <c:pt idx="20305">
                  <c:v>21.196000000000002</c:v>
                </c:pt>
                <c:pt idx="20306">
                  <c:v>21.196000000000002</c:v>
                </c:pt>
                <c:pt idx="20307">
                  <c:v>21.196000000000002</c:v>
                </c:pt>
                <c:pt idx="20308">
                  <c:v>21.196000000000002</c:v>
                </c:pt>
                <c:pt idx="20309">
                  <c:v>21.196000000000002</c:v>
                </c:pt>
                <c:pt idx="20310">
                  <c:v>21.196000000000002</c:v>
                </c:pt>
                <c:pt idx="20311">
                  <c:v>21.196000000000002</c:v>
                </c:pt>
                <c:pt idx="20312">
                  <c:v>21.196000000000002</c:v>
                </c:pt>
                <c:pt idx="20313">
                  <c:v>21.196000000000002</c:v>
                </c:pt>
                <c:pt idx="20314">
                  <c:v>21.196000000000002</c:v>
                </c:pt>
                <c:pt idx="20315">
                  <c:v>21.196000000000002</c:v>
                </c:pt>
                <c:pt idx="20316">
                  <c:v>21.196000000000002</c:v>
                </c:pt>
                <c:pt idx="20317">
                  <c:v>21.196000000000002</c:v>
                </c:pt>
                <c:pt idx="20318">
                  <c:v>21.196000000000002</c:v>
                </c:pt>
                <c:pt idx="20319">
                  <c:v>21.196000000000002</c:v>
                </c:pt>
                <c:pt idx="20320">
                  <c:v>21.196000000000002</c:v>
                </c:pt>
                <c:pt idx="20321">
                  <c:v>21.196000000000002</c:v>
                </c:pt>
                <c:pt idx="20322">
                  <c:v>21.196000000000002</c:v>
                </c:pt>
                <c:pt idx="20323">
                  <c:v>21.196000000000002</c:v>
                </c:pt>
                <c:pt idx="20324">
                  <c:v>21.196000000000002</c:v>
                </c:pt>
                <c:pt idx="20325">
                  <c:v>21.196000000000002</c:v>
                </c:pt>
                <c:pt idx="20326">
                  <c:v>21.196000000000002</c:v>
                </c:pt>
                <c:pt idx="20327">
                  <c:v>21.196000000000002</c:v>
                </c:pt>
                <c:pt idx="20328">
                  <c:v>21.196000000000002</c:v>
                </c:pt>
                <c:pt idx="20329">
                  <c:v>21.196000000000002</c:v>
                </c:pt>
                <c:pt idx="20330">
                  <c:v>21.196000000000002</c:v>
                </c:pt>
                <c:pt idx="20331">
                  <c:v>21.196000000000002</c:v>
                </c:pt>
                <c:pt idx="20332">
                  <c:v>21.196000000000002</c:v>
                </c:pt>
                <c:pt idx="20333">
                  <c:v>21.196000000000002</c:v>
                </c:pt>
                <c:pt idx="20334">
                  <c:v>21.196000000000002</c:v>
                </c:pt>
                <c:pt idx="20335">
                  <c:v>21.196000000000002</c:v>
                </c:pt>
                <c:pt idx="20336">
                  <c:v>21.196000000000002</c:v>
                </c:pt>
                <c:pt idx="20337">
                  <c:v>21.196000000000002</c:v>
                </c:pt>
                <c:pt idx="20338">
                  <c:v>21.196000000000002</c:v>
                </c:pt>
                <c:pt idx="20339">
                  <c:v>21.196000000000002</c:v>
                </c:pt>
                <c:pt idx="20340">
                  <c:v>21.196000000000002</c:v>
                </c:pt>
                <c:pt idx="20341">
                  <c:v>21.196000000000002</c:v>
                </c:pt>
                <c:pt idx="20342">
                  <c:v>21.196000000000002</c:v>
                </c:pt>
                <c:pt idx="20343">
                  <c:v>21.234000000000002</c:v>
                </c:pt>
                <c:pt idx="20344">
                  <c:v>21.234000000000002</c:v>
                </c:pt>
                <c:pt idx="20345">
                  <c:v>21.234000000000002</c:v>
                </c:pt>
                <c:pt idx="20346">
                  <c:v>21.234000000000002</c:v>
                </c:pt>
                <c:pt idx="20347">
                  <c:v>21.234000000000002</c:v>
                </c:pt>
                <c:pt idx="20348">
                  <c:v>21.234000000000002</c:v>
                </c:pt>
                <c:pt idx="20349">
                  <c:v>21.234000000000002</c:v>
                </c:pt>
                <c:pt idx="20350">
                  <c:v>21.234000000000002</c:v>
                </c:pt>
                <c:pt idx="20351">
                  <c:v>21.234000000000002</c:v>
                </c:pt>
                <c:pt idx="20352">
                  <c:v>21.234000000000002</c:v>
                </c:pt>
                <c:pt idx="20353">
                  <c:v>21.234000000000002</c:v>
                </c:pt>
                <c:pt idx="20354">
                  <c:v>21.234000000000002</c:v>
                </c:pt>
                <c:pt idx="20355">
                  <c:v>21.234000000000002</c:v>
                </c:pt>
                <c:pt idx="20356">
                  <c:v>21.234000000000002</c:v>
                </c:pt>
                <c:pt idx="20357">
                  <c:v>21.234000000000002</c:v>
                </c:pt>
                <c:pt idx="20358">
                  <c:v>21.234000000000002</c:v>
                </c:pt>
                <c:pt idx="20359">
                  <c:v>21.234000000000002</c:v>
                </c:pt>
                <c:pt idx="20360">
                  <c:v>21.234000000000002</c:v>
                </c:pt>
                <c:pt idx="20361">
                  <c:v>21.234000000000002</c:v>
                </c:pt>
                <c:pt idx="20362">
                  <c:v>21.234000000000002</c:v>
                </c:pt>
                <c:pt idx="20363">
                  <c:v>21.234000000000002</c:v>
                </c:pt>
                <c:pt idx="20364">
                  <c:v>21.234000000000002</c:v>
                </c:pt>
                <c:pt idx="20365">
                  <c:v>21.234000000000002</c:v>
                </c:pt>
                <c:pt idx="20366">
                  <c:v>21.234000000000002</c:v>
                </c:pt>
                <c:pt idx="20367">
                  <c:v>21.234000000000002</c:v>
                </c:pt>
                <c:pt idx="20368">
                  <c:v>21.234000000000002</c:v>
                </c:pt>
                <c:pt idx="20369">
                  <c:v>21.234000000000002</c:v>
                </c:pt>
                <c:pt idx="20370">
                  <c:v>21.234000000000002</c:v>
                </c:pt>
                <c:pt idx="20371">
                  <c:v>21.234000000000002</c:v>
                </c:pt>
                <c:pt idx="20372">
                  <c:v>21.234000000000002</c:v>
                </c:pt>
                <c:pt idx="20373">
                  <c:v>21.234000000000002</c:v>
                </c:pt>
                <c:pt idx="20374">
                  <c:v>21.234000000000002</c:v>
                </c:pt>
                <c:pt idx="20375">
                  <c:v>21.234000000000002</c:v>
                </c:pt>
                <c:pt idx="20376">
                  <c:v>21.234000000000002</c:v>
                </c:pt>
                <c:pt idx="20377">
                  <c:v>21.234000000000002</c:v>
                </c:pt>
                <c:pt idx="20378">
                  <c:v>21.234000000000002</c:v>
                </c:pt>
                <c:pt idx="20379">
                  <c:v>21.234000000000002</c:v>
                </c:pt>
                <c:pt idx="20380">
                  <c:v>21.234000000000002</c:v>
                </c:pt>
                <c:pt idx="20381">
                  <c:v>21.27</c:v>
                </c:pt>
                <c:pt idx="20382">
                  <c:v>21.271999999999998</c:v>
                </c:pt>
                <c:pt idx="20383">
                  <c:v>21.271999999999998</c:v>
                </c:pt>
                <c:pt idx="20384">
                  <c:v>21.271999999999998</c:v>
                </c:pt>
                <c:pt idx="20385">
                  <c:v>21.271999999999998</c:v>
                </c:pt>
                <c:pt idx="20386">
                  <c:v>21.271999999999998</c:v>
                </c:pt>
                <c:pt idx="20387">
                  <c:v>21.271999999999998</c:v>
                </c:pt>
                <c:pt idx="20388">
                  <c:v>21.271999999999998</c:v>
                </c:pt>
                <c:pt idx="20389">
                  <c:v>21.271999999999998</c:v>
                </c:pt>
                <c:pt idx="20390">
                  <c:v>21.271999999999998</c:v>
                </c:pt>
                <c:pt idx="20391">
                  <c:v>21.271999999999998</c:v>
                </c:pt>
                <c:pt idx="20392">
                  <c:v>21.271999999999998</c:v>
                </c:pt>
                <c:pt idx="20393">
                  <c:v>21.271999999999998</c:v>
                </c:pt>
                <c:pt idx="20394">
                  <c:v>21.271999999999998</c:v>
                </c:pt>
                <c:pt idx="20395">
                  <c:v>21.271999999999998</c:v>
                </c:pt>
                <c:pt idx="20396">
                  <c:v>21.271999999999998</c:v>
                </c:pt>
                <c:pt idx="20397">
                  <c:v>21.271999999999998</c:v>
                </c:pt>
                <c:pt idx="20398">
                  <c:v>21.271999999999998</c:v>
                </c:pt>
                <c:pt idx="20399">
                  <c:v>21.271999999999998</c:v>
                </c:pt>
                <c:pt idx="20400">
                  <c:v>21.271999999999998</c:v>
                </c:pt>
                <c:pt idx="20401">
                  <c:v>21.271999999999998</c:v>
                </c:pt>
                <c:pt idx="20402">
                  <c:v>21.271999999999998</c:v>
                </c:pt>
                <c:pt idx="20403">
                  <c:v>21.271999999999998</c:v>
                </c:pt>
                <c:pt idx="20404">
                  <c:v>21.271999999999998</c:v>
                </c:pt>
                <c:pt idx="20405">
                  <c:v>21.271999999999998</c:v>
                </c:pt>
                <c:pt idx="20406">
                  <c:v>21.271999999999998</c:v>
                </c:pt>
                <c:pt idx="20407">
                  <c:v>21.271999999999998</c:v>
                </c:pt>
                <c:pt idx="20408">
                  <c:v>21.271999999999998</c:v>
                </c:pt>
                <c:pt idx="20409">
                  <c:v>21.271999999999998</c:v>
                </c:pt>
                <c:pt idx="20410">
                  <c:v>21.271999999999998</c:v>
                </c:pt>
                <c:pt idx="20411">
                  <c:v>21.271999999999998</c:v>
                </c:pt>
                <c:pt idx="20412">
                  <c:v>21.271999999999998</c:v>
                </c:pt>
                <c:pt idx="20413">
                  <c:v>21.271999999999998</c:v>
                </c:pt>
                <c:pt idx="20414">
                  <c:v>21.271999999999998</c:v>
                </c:pt>
                <c:pt idx="20415">
                  <c:v>21.271999999999998</c:v>
                </c:pt>
                <c:pt idx="20416">
                  <c:v>21.271999999999998</c:v>
                </c:pt>
                <c:pt idx="20417">
                  <c:v>21.271999999999998</c:v>
                </c:pt>
                <c:pt idx="20418">
                  <c:v>21.271999999999998</c:v>
                </c:pt>
                <c:pt idx="20419">
                  <c:v>21.283999999999999</c:v>
                </c:pt>
                <c:pt idx="20420">
                  <c:v>21.31</c:v>
                </c:pt>
                <c:pt idx="20421">
                  <c:v>21.31</c:v>
                </c:pt>
                <c:pt idx="20422">
                  <c:v>21.31</c:v>
                </c:pt>
                <c:pt idx="20423">
                  <c:v>21.31</c:v>
                </c:pt>
                <c:pt idx="20424">
                  <c:v>21.31</c:v>
                </c:pt>
                <c:pt idx="20425">
                  <c:v>21.31</c:v>
                </c:pt>
                <c:pt idx="20426">
                  <c:v>21.31</c:v>
                </c:pt>
                <c:pt idx="20427">
                  <c:v>21.31</c:v>
                </c:pt>
                <c:pt idx="20428">
                  <c:v>21.31</c:v>
                </c:pt>
                <c:pt idx="20429">
                  <c:v>21.31</c:v>
                </c:pt>
                <c:pt idx="20430">
                  <c:v>21.31</c:v>
                </c:pt>
                <c:pt idx="20431">
                  <c:v>21.31</c:v>
                </c:pt>
                <c:pt idx="20432">
                  <c:v>21.31</c:v>
                </c:pt>
                <c:pt idx="20433">
                  <c:v>21.31</c:v>
                </c:pt>
                <c:pt idx="20434">
                  <c:v>21.31</c:v>
                </c:pt>
                <c:pt idx="20435">
                  <c:v>21.31</c:v>
                </c:pt>
                <c:pt idx="20436">
                  <c:v>21.31</c:v>
                </c:pt>
                <c:pt idx="20437">
                  <c:v>21.31</c:v>
                </c:pt>
                <c:pt idx="20438">
                  <c:v>21.31</c:v>
                </c:pt>
                <c:pt idx="20439">
                  <c:v>21.31</c:v>
                </c:pt>
                <c:pt idx="20440">
                  <c:v>21.31</c:v>
                </c:pt>
                <c:pt idx="20441">
                  <c:v>21.31</c:v>
                </c:pt>
                <c:pt idx="20442">
                  <c:v>21.31</c:v>
                </c:pt>
                <c:pt idx="20443">
                  <c:v>21.31</c:v>
                </c:pt>
                <c:pt idx="20444">
                  <c:v>21.31</c:v>
                </c:pt>
                <c:pt idx="20445">
                  <c:v>21.31</c:v>
                </c:pt>
                <c:pt idx="20446">
                  <c:v>21.31</c:v>
                </c:pt>
                <c:pt idx="20447">
                  <c:v>21.31</c:v>
                </c:pt>
                <c:pt idx="20448">
                  <c:v>21.31</c:v>
                </c:pt>
                <c:pt idx="20449">
                  <c:v>21.31</c:v>
                </c:pt>
                <c:pt idx="20450">
                  <c:v>21.31</c:v>
                </c:pt>
                <c:pt idx="20451">
                  <c:v>21.31</c:v>
                </c:pt>
                <c:pt idx="20452">
                  <c:v>21.31</c:v>
                </c:pt>
                <c:pt idx="20453">
                  <c:v>21.31</c:v>
                </c:pt>
                <c:pt idx="20454">
                  <c:v>21.31</c:v>
                </c:pt>
                <c:pt idx="20455">
                  <c:v>21.31</c:v>
                </c:pt>
                <c:pt idx="20456">
                  <c:v>21.327999999999999</c:v>
                </c:pt>
                <c:pt idx="20457">
                  <c:v>21.347999999999999</c:v>
                </c:pt>
                <c:pt idx="20458">
                  <c:v>21.347999999999999</c:v>
                </c:pt>
                <c:pt idx="20459">
                  <c:v>21.347999999999999</c:v>
                </c:pt>
                <c:pt idx="20460">
                  <c:v>21.347999999999999</c:v>
                </c:pt>
                <c:pt idx="20461">
                  <c:v>21.347999999999999</c:v>
                </c:pt>
                <c:pt idx="20462">
                  <c:v>21.347999999999999</c:v>
                </c:pt>
                <c:pt idx="20463">
                  <c:v>21.347999999999999</c:v>
                </c:pt>
                <c:pt idx="20464">
                  <c:v>21.347999999999999</c:v>
                </c:pt>
                <c:pt idx="20465">
                  <c:v>21.347999999999999</c:v>
                </c:pt>
                <c:pt idx="20466">
                  <c:v>21.347999999999999</c:v>
                </c:pt>
                <c:pt idx="20467">
                  <c:v>21.347999999999999</c:v>
                </c:pt>
                <c:pt idx="20468">
                  <c:v>21.347999999999999</c:v>
                </c:pt>
                <c:pt idx="20469">
                  <c:v>21.347999999999999</c:v>
                </c:pt>
                <c:pt idx="20470">
                  <c:v>21.347999999999999</c:v>
                </c:pt>
                <c:pt idx="20471">
                  <c:v>21.347999999999999</c:v>
                </c:pt>
                <c:pt idx="20472">
                  <c:v>21.347999999999999</c:v>
                </c:pt>
                <c:pt idx="20473">
                  <c:v>21.347999999999999</c:v>
                </c:pt>
                <c:pt idx="20474">
                  <c:v>21.347999999999999</c:v>
                </c:pt>
                <c:pt idx="20475">
                  <c:v>21.347999999999999</c:v>
                </c:pt>
                <c:pt idx="20476">
                  <c:v>21.347999999999999</c:v>
                </c:pt>
                <c:pt idx="20477">
                  <c:v>21.347999999999999</c:v>
                </c:pt>
                <c:pt idx="20478">
                  <c:v>21.347999999999999</c:v>
                </c:pt>
                <c:pt idx="20479">
                  <c:v>21.347999999999999</c:v>
                </c:pt>
                <c:pt idx="20480">
                  <c:v>21.347999999999999</c:v>
                </c:pt>
                <c:pt idx="20481">
                  <c:v>21.347999999999999</c:v>
                </c:pt>
                <c:pt idx="20482">
                  <c:v>21.347999999999999</c:v>
                </c:pt>
                <c:pt idx="20483">
                  <c:v>21.347999999999999</c:v>
                </c:pt>
                <c:pt idx="20484">
                  <c:v>21.347999999999999</c:v>
                </c:pt>
                <c:pt idx="20485">
                  <c:v>21.347999999999999</c:v>
                </c:pt>
                <c:pt idx="20486">
                  <c:v>21.347999999999999</c:v>
                </c:pt>
                <c:pt idx="20487">
                  <c:v>21.347999999999999</c:v>
                </c:pt>
                <c:pt idx="20488">
                  <c:v>21.347999999999999</c:v>
                </c:pt>
                <c:pt idx="20489">
                  <c:v>21.347999999999999</c:v>
                </c:pt>
                <c:pt idx="20490">
                  <c:v>21.347999999999999</c:v>
                </c:pt>
                <c:pt idx="20491">
                  <c:v>21.347999999999999</c:v>
                </c:pt>
                <c:pt idx="20492">
                  <c:v>21.347999999999999</c:v>
                </c:pt>
                <c:pt idx="20493">
                  <c:v>21.385999999999999</c:v>
                </c:pt>
                <c:pt idx="20494">
                  <c:v>21.385999999999999</c:v>
                </c:pt>
                <c:pt idx="20495">
                  <c:v>21.385999999999999</c:v>
                </c:pt>
                <c:pt idx="20496">
                  <c:v>21.385999999999999</c:v>
                </c:pt>
                <c:pt idx="20497">
                  <c:v>21.385999999999999</c:v>
                </c:pt>
                <c:pt idx="20498">
                  <c:v>21.385999999999999</c:v>
                </c:pt>
                <c:pt idx="20499">
                  <c:v>21.385999999999999</c:v>
                </c:pt>
                <c:pt idx="20500">
                  <c:v>21.385999999999999</c:v>
                </c:pt>
                <c:pt idx="20501">
                  <c:v>21.385999999999999</c:v>
                </c:pt>
                <c:pt idx="20502">
                  <c:v>21.385999999999999</c:v>
                </c:pt>
                <c:pt idx="20503">
                  <c:v>21.385999999999999</c:v>
                </c:pt>
                <c:pt idx="20504">
                  <c:v>21.385999999999999</c:v>
                </c:pt>
                <c:pt idx="20505">
                  <c:v>21.385999999999999</c:v>
                </c:pt>
                <c:pt idx="20506">
                  <c:v>21.385999999999999</c:v>
                </c:pt>
                <c:pt idx="20507">
                  <c:v>21.385999999999999</c:v>
                </c:pt>
                <c:pt idx="20508">
                  <c:v>21.385999999999999</c:v>
                </c:pt>
                <c:pt idx="20509">
                  <c:v>21.385999999999999</c:v>
                </c:pt>
                <c:pt idx="20510">
                  <c:v>21.385999999999999</c:v>
                </c:pt>
                <c:pt idx="20511">
                  <c:v>21.385999999999999</c:v>
                </c:pt>
                <c:pt idx="20512">
                  <c:v>21.385999999999999</c:v>
                </c:pt>
                <c:pt idx="20513">
                  <c:v>21.385999999999999</c:v>
                </c:pt>
                <c:pt idx="20514">
                  <c:v>21.385999999999999</c:v>
                </c:pt>
                <c:pt idx="20515">
                  <c:v>21.385999999999999</c:v>
                </c:pt>
                <c:pt idx="20516">
                  <c:v>21.385999999999999</c:v>
                </c:pt>
                <c:pt idx="20517">
                  <c:v>21.385999999999999</c:v>
                </c:pt>
                <c:pt idx="20518">
                  <c:v>21.385999999999999</c:v>
                </c:pt>
                <c:pt idx="20519">
                  <c:v>21.385999999999999</c:v>
                </c:pt>
                <c:pt idx="20520">
                  <c:v>21.385999999999999</c:v>
                </c:pt>
                <c:pt idx="20521">
                  <c:v>21.385999999999999</c:v>
                </c:pt>
                <c:pt idx="20522">
                  <c:v>21.385999999999999</c:v>
                </c:pt>
                <c:pt idx="20523">
                  <c:v>21.385999999999999</c:v>
                </c:pt>
                <c:pt idx="20524">
                  <c:v>21.385999999999999</c:v>
                </c:pt>
                <c:pt idx="20525">
                  <c:v>21.385999999999999</c:v>
                </c:pt>
                <c:pt idx="20526">
                  <c:v>21.385999999999999</c:v>
                </c:pt>
                <c:pt idx="20527">
                  <c:v>21.385999999999999</c:v>
                </c:pt>
                <c:pt idx="20528">
                  <c:v>21.385999999999999</c:v>
                </c:pt>
                <c:pt idx="20529">
                  <c:v>21.385999999999999</c:v>
                </c:pt>
                <c:pt idx="20530">
                  <c:v>21.425999999999998</c:v>
                </c:pt>
                <c:pt idx="20531">
                  <c:v>21.425999999999998</c:v>
                </c:pt>
                <c:pt idx="20532">
                  <c:v>21.425999999999998</c:v>
                </c:pt>
                <c:pt idx="20533">
                  <c:v>21.425999999999998</c:v>
                </c:pt>
                <c:pt idx="20534">
                  <c:v>21.425999999999998</c:v>
                </c:pt>
                <c:pt idx="20535">
                  <c:v>21.425999999999998</c:v>
                </c:pt>
                <c:pt idx="20536">
                  <c:v>21.425999999999998</c:v>
                </c:pt>
                <c:pt idx="20537">
                  <c:v>21.425999999999998</c:v>
                </c:pt>
                <c:pt idx="20538">
                  <c:v>21.425999999999998</c:v>
                </c:pt>
                <c:pt idx="20539">
                  <c:v>21.425999999999998</c:v>
                </c:pt>
                <c:pt idx="20540">
                  <c:v>21.425999999999998</c:v>
                </c:pt>
                <c:pt idx="20541">
                  <c:v>21.425999999999998</c:v>
                </c:pt>
                <c:pt idx="20542">
                  <c:v>21.425999999999998</c:v>
                </c:pt>
                <c:pt idx="20543">
                  <c:v>21.425999999999998</c:v>
                </c:pt>
                <c:pt idx="20544">
                  <c:v>21.425999999999998</c:v>
                </c:pt>
                <c:pt idx="20545">
                  <c:v>21.425999999999998</c:v>
                </c:pt>
                <c:pt idx="20546">
                  <c:v>21.425999999999998</c:v>
                </c:pt>
                <c:pt idx="20547">
                  <c:v>21.425999999999998</c:v>
                </c:pt>
                <c:pt idx="20548">
                  <c:v>21.425999999999998</c:v>
                </c:pt>
                <c:pt idx="20549">
                  <c:v>21.425999999999998</c:v>
                </c:pt>
                <c:pt idx="20550">
                  <c:v>21.425999999999998</c:v>
                </c:pt>
                <c:pt idx="20551">
                  <c:v>21.425999999999998</c:v>
                </c:pt>
                <c:pt idx="20552">
                  <c:v>21.425999999999998</c:v>
                </c:pt>
                <c:pt idx="20553">
                  <c:v>21.425999999999998</c:v>
                </c:pt>
                <c:pt idx="20554">
                  <c:v>21.425999999999998</c:v>
                </c:pt>
                <c:pt idx="20555">
                  <c:v>21.425999999999998</c:v>
                </c:pt>
                <c:pt idx="20556">
                  <c:v>21.425999999999998</c:v>
                </c:pt>
                <c:pt idx="20557">
                  <c:v>21.425999999999998</c:v>
                </c:pt>
                <c:pt idx="20558">
                  <c:v>21.425999999999998</c:v>
                </c:pt>
                <c:pt idx="20559">
                  <c:v>21.425999999999998</c:v>
                </c:pt>
                <c:pt idx="20560">
                  <c:v>21.425999999999998</c:v>
                </c:pt>
                <c:pt idx="20561">
                  <c:v>21.425999999999998</c:v>
                </c:pt>
                <c:pt idx="20562">
                  <c:v>21.425999999999998</c:v>
                </c:pt>
                <c:pt idx="20563">
                  <c:v>21.425999999999998</c:v>
                </c:pt>
                <c:pt idx="20564">
                  <c:v>21.425999999999998</c:v>
                </c:pt>
                <c:pt idx="20565">
                  <c:v>21.425999999999998</c:v>
                </c:pt>
                <c:pt idx="20566">
                  <c:v>21.425999999999998</c:v>
                </c:pt>
                <c:pt idx="20567">
                  <c:v>21.425999999999998</c:v>
                </c:pt>
                <c:pt idx="20568">
                  <c:v>21.452000000000002</c:v>
                </c:pt>
                <c:pt idx="20569">
                  <c:v>21.463999999999999</c:v>
                </c:pt>
                <c:pt idx="20570">
                  <c:v>21.463999999999999</c:v>
                </c:pt>
                <c:pt idx="20571">
                  <c:v>21.463999999999999</c:v>
                </c:pt>
                <c:pt idx="20572">
                  <c:v>21.463999999999999</c:v>
                </c:pt>
                <c:pt idx="20573">
                  <c:v>21.463999999999999</c:v>
                </c:pt>
                <c:pt idx="20574">
                  <c:v>21.463999999999999</c:v>
                </c:pt>
                <c:pt idx="20575">
                  <c:v>21.463999999999999</c:v>
                </c:pt>
                <c:pt idx="20576">
                  <c:v>21.463999999999999</c:v>
                </c:pt>
                <c:pt idx="20577">
                  <c:v>21.463999999999999</c:v>
                </c:pt>
                <c:pt idx="20578">
                  <c:v>21.463999999999999</c:v>
                </c:pt>
                <c:pt idx="20579">
                  <c:v>21.463999999999999</c:v>
                </c:pt>
                <c:pt idx="20580">
                  <c:v>21.463999999999999</c:v>
                </c:pt>
                <c:pt idx="20581">
                  <c:v>21.463999999999999</c:v>
                </c:pt>
                <c:pt idx="20582">
                  <c:v>21.463999999999999</c:v>
                </c:pt>
                <c:pt idx="20583">
                  <c:v>21.463999999999999</c:v>
                </c:pt>
                <c:pt idx="20584">
                  <c:v>21.463999999999999</c:v>
                </c:pt>
                <c:pt idx="20585">
                  <c:v>21.463999999999999</c:v>
                </c:pt>
                <c:pt idx="20586">
                  <c:v>21.463999999999999</c:v>
                </c:pt>
                <c:pt idx="20587">
                  <c:v>21.463999999999999</c:v>
                </c:pt>
                <c:pt idx="20588">
                  <c:v>21.463999999999999</c:v>
                </c:pt>
                <c:pt idx="20589">
                  <c:v>21.463999999999999</c:v>
                </c:pt>
                <c:pt idx="20590">
                  <c:v>21.463999999999999</c:v>
                </c:pt>
                <c:pt idx="20591">
                  <c:v>21.463999999999999</c:v>
                </c:pt>
                <c:pt idx="20592">
                  <c:v>21.463999999999999</c:v>
                </c:pt>
                <c:pt idx="20593">
                  <c:v>21.463999999999999</c:v>
                </c:pt>
                <c:pt idx="20594">
                  <c:v>21.463999999999999</c:v>
                </c:pt>
                <c:pt idx="20595">
                  <c:v>21.463999999999999</c:v>
                </c:pt>
                <c:pt idx="20596">
                  <c:v>21.463999999999999</c:v>
                </c:pt>
                <c:pt idx="20597">
                  <c:v>21.463999999999999</c:v>
                </c:pt>
                <c:pt idx="20598">
                  <c:v>21.463999999999999</c:v>
                </c:pt>
                <c:pt idx="20599">
                  <c:v>21.463999999999999</c:v>
                </c:pt>
                <c:pt idx="20600">
                  <c:v>21.463999999999999</c:v>
                </c:pt>
                <c:pt idx="20601">
                  <c:v>21.463999999999999</c:v>
                </c:pt>
                <c:pt idx="20602">
                  <c:v>21.463999999999999</c:v>
                </c:pt>
                <c:pt idx="20603">
                  <c:v>21.463999999999999</c:v>
                </c:pt>
                <c:pt idx="20604">
                  <c:v>21.463999999999999</c:v>
                </c:pt>
                <c:pt idx="20605">
                  <c:v>21.504000000000001</c:v>
                </c:pt>
                <c:pt idx="20606">
                  <c:v>21.504000000000001</c:v>
                </c:pt>
                <c:pt idx="20607">
                  <c:v>21.504000000000001</c:v>
                </c:pt>
                <c:pt idx="20608">
                  <c:v>21.504000000000001</c:v>
                </c:pt>
                <c:pt idx="20609">
                  <c:v>21.504000000000001</c:v>
                </c:pt>
                <c:pt idx="20610">
                  <c:v>21.504000000000001</c:v>
                </c:pt>
                <c:pt idx="20611">
                  <c:v>21.504000000000001</c:v>
                </c:pt>
                <c:pt idx="20612">
                  <c:v>21.504000000000001</c:v>
                </c:pt>
                <c:pt idx="20613">
                  <c:v>21.504000000000001</c:v>
                </c:pt>
                <c:pt idx="20614">
                  <c:v>21.504000000000001</c:v>
                </c:pt>
                <c:pt idx="20615">
                  <c:v>21.504000000000001</c:v>
                </c:pt>
                <c:pt idx="20616">
                  <c:v>21.504000000000001</c:v>
                </c:pt>
                <c:pt idx="20617">
                  <c:v>21.504000000000001</c:v>
                </c:pt>
                <c:pt idx="20618">
                  <c:v>21.504000000000001</c:v>
                </c:pt>
                <c:pt idx="20619">
                  <c:v>21.504000000000001</c:v>
                </c:pt>
                <c:pt idx="20620">
                  <c:v>21.504000000000001</c:v>
                </c:pt>
                <c:pt idx="20621">
                  <c:v>21.504000000000001</c:v>
                </c:pt>
                <c:pt idx="20622">
                  <c:v>21.504000000000001</c:v>
                </c:pt>
                <c:pt idx="20623">
                  <c:v>21.504000000000001</c:v>
                </c:pt>
                <c:pt idx="20624">
                  <c:v>21.504000000000001</c:v>
                </c:pt>
                <c:pt idx="20625">
                  <c:v>21.504000000000001</c:v>
                </c:pt>
                <c:pt idx="20626">
                  <c:v>21.504000000000001</c:v>
                </c:pt>
                <c:pt idx="20627">
                  <c:v>21.504000000000001</c:v>
                </c:pt>
                <c:pt idx="20628">
                  <c:v>21.504000000000001</c:v>
                </c:pt>
                <c:pt idx="20629">
                  <c:v>21.504000000000001</c:v>
                </c:pt>
                <c:pt idx="20630">
                  <c:v>21.504000000000001</c:v>
                </c:pt>
                <c:pt idx="20631">
                  <c:v>21.504000000000001</c:v>
                </c:pt>
                <c:pt idx="20632">
                  <c:v>21.504000000000001</c:v>
                </c:pt>
                <c:pt idx="20633">
                  <c:v>21.504000000000001</c:v>
                </c:pt>
                <c:pt idx="20634">
                  <c:v>21.504000000000001</c:v>
                </c:pt>
                <c:pt idx="20635">
                  <c:v>21.504000000000001</c:v>
                </c:pt>
                <c:pt idx="20636">
                  <c:v>21.504000000000001</c:v>
                </c:pt>
                <c:pt idx="20637">
                  <c:v>21.504000000000001</c:v>
                </c:pt>
                <c:pt idx="20638">
                  <c:v>21.504000000000001</c:v>
                </c:pt>
                <c:pt idx="20639">
                  <c:v>21.504000000000001</c:v>
                </c:pt>
                <c:pt idx="20640">
                  <c:v>21.504000000000001</c:v>
                </c:pt>
                <c:pt idx="20641">
                  <c:v>21.504000000000001</c:v>
                </c:pt>
                <c:pt idx="20642">
                  <c:v>21.504000000000001</c:v>
                </c:pt>
                <c:pt idx="20643">
                  <c:v>21.504000000000001</c:v>
                </c:pt>
                <c:pt idx="20644">
                  <c:v>21.504000000000001</c:v>
                </c:pt>
                <c:pt idx="20645">
                  <c:v>21.544</c:v>
                </c:pt>
                <c:pt idx="20646">
                  <c:v>21.544</c:v>
                </c:pt>
                <c:pt idx="20647">
                  <c:v>21.544</c:v>
                </c:pt>
                <c:pt idx="20648">
                  <c:v>21.544</c:v>
                </c:pt>
                <c:pt idx="20649">
                  <c:v>21.544</c:v>
                </c:pt>
                <c:pt idx="20650">
                  <c:v>21.544</c:v>
                </c:pt>
                <c:pt idx="20651">
                  <c:v>21.544</c:v>
                </c:pt>
                <c:pt idx="20652">
                  <c:v>21.544</c:v>
                </c:pt>
                <c:pt idx="20653">
                  <c:v>21.544</c:v>
                </c:pt>
                <c:pt idx="20654">
                  <c:v>21.544</c:v>
                </c:pt>
                <c:pt idx="20655">
                  <c:v>21.544</c:v>
                </c:pt>
                <c:pt idx="20656">
                  <c:v>21.544</c:v>
                </c:pt>
                <c:pt idx="20657">
                  <c:v>21.544</c:v>
                </c:pt>
                <c:pt idx="20658">
                  <c:v>21.544</c:v>
                </c:pt>
                <c:pt idx="20659">
                  <c:v>21.544</c:v>
                </c:pt>
                <c:pt idx="20660">
                  <c:v>21.544</c:v>
                </c:pt>
                <c:pt idx="20661">
                  <c:v>21.544</c:v>
                </c:pt>
                <c:pt idx="20662">
                  <c:v>21.544</c:v>
                </c:pt>
                <c:pt idx="20663">
                  <c:v>21.544</c:v>
                </c:pt>
                <c:pt idx="20664">
                  <c:v>21.544</c:v>
                </c:pt>
                <c:pt idx="20665">
                  <c:v>21.544</c:v>
                </c:pt>
                <c:pt idx="20666">
                  <c:v>21.544</c:v>
                </c:pt>
                <c:pt idx="20667">
                  <c:v>21.544</c:v>
                </c:pt>
                <c:pt idx="20668">
                  <c:v>21.544</c:v>
                </c:pt>
                <c:pt idx="20669">
                  <c:v>21.544</c:v>
                </c:pt>
                <c:pt idx="20670">
                  <c:v>21.544</c:v>
                </c:pt>
                <c:pt idx="20671">
                  <c:v>21.544</c:v>
                </c:pt>
                <c:pt idx="20672">
                  <c:v>21.544</c:v>
                </c:pt>
                <c:pt idx="20673">
                  <c:v>21.544</c:v>
                </c:pt>
                <c:pt idx="20674">
                  <c:v>21.544</c:v>
                </c:pt>
                <c:pt idx="20675">
                  <c:v>21.544</c:v>
                </c:pt>
                <c:pt idx="20676">
                  <c:v>21.544</c:v>
                </c:pt>
                <c:pt idx="20677">
                  <c:v>21.544</c:v>
                </c:pt>
                <c:pt idx="20678">
                  <c:v>21.544</c:v>
                </c:pt>
                <c:pt idx="20679">
                  <c:v>21.544</c:v>
                </c:pt>
                <c:pt idx="20680">
                  <c:v>21.544</c:v>
                </c:pt>
                <c:pt idx="20681">
                  <c:v>21.544</c:v>
                </c:pt>
                <c:pt idx="20682">
                  <c:v>21.544</c:v>
                </c:pt>
                <c:pt idx="20683">
                  <c:v>21.544</c:v>
                </c:pt>
                <c:pt idx="20684">
                  <c:v>21.544</c:v>
                </c:pt>
                <c:pt idx="20685">
                  <c:v>21.552</c:v>
                </c:pt>
                <c:pt idx="20686">
                  <c:v>21.584</c:v>
                </c:pt>
                <c:pt idx="20687">
                  <c:v>21.584</c:v>
                </c:pt>
                <c:pt idx="20688">
                  <c:v>21.584</c:v>
                </c:pt>
                <c:pt idx="20689">
                  <c:v>21.584</c:v>
                </c:pt>
                <c:pt idx="20690">
                  <c:v>21.584</c:v>
                </c:pt>
                <c:pt idx="20691">
                  <c:v>21.584</c:v>
                </c:pt>
                <c:pt idx="20692">
                  <c:v>21.584</c:v>
                </c:pt>
                <c:pt idx="20693">
                  <c:v>21.584</c:v>
                </c:pt>
                <c:pt idx="20694">
                  <c:v>21.584</c:v>
                </c:pt>
                <c:pt idx="20695">
                  <c:v>21.584</c:v>
                </c:pt>
                <c:pt idx="20696">
                  <c:v>21.584</c:v>
                </c:pt>
                <c:pt idx="20697">
                  <c:v>21.584</c:v>
                </c:pt>
                <c:pt idx="20698">
                  <c:v>21.584</c:v>
                </c:pt>
                <c:pt idx="20699">
                  <c:v>21.584</c:v>
                </c:pt>
                <c:pt idx="20700">
                  <c:v>21.584</c:v>
                </c:pt>
                <c:pt idx="20701">
                  <c:v>21.584</c:v>
                </c:pt>
                <c:pt idx="20702">
                  <c:v>21.584</c:v>
                </c:pt>
                <c:pt idx="20703">
                  <c:v>21.584</c:v>
                </c:pt>
                <c:pt idx="20704">
                  <c:v>21.584</c:v>
                </c:pt>
                <c:pt idx="20705">
                  <c:v>21.584</c:v>
                </c:pt>
                <c:pt idx="20706">
                  <c:v>21.584</c:v>
                </c:pt>
                <c:pt idx="20707">
                  <c:v>21.584</c:v>
                </c:pt>
                <c:pt idx="20708">
                  <c:v>21.584</c:v>
                </c:pt>
                <c:pt idx="20709">
                  <c:v>21.584</c:v>
                </c:pt>
                <c:pt idx="20710">
                  <c:v>21.584</c:v>
                </c:pt>
                <c:pt idx="20711">
                  <c:v>21.584</c:v>
                </c:pt>
                <c:pt idx="20712">
                  <c:v>21.584</c:v>
                </c:pt>
                <c:pt idx="20713">
                  <c:v>21.584</c:v>
                </c:pt>
                <c:pt idx="20714">
                  <c:v>21.584</c:v>
                </c:pt>
                <c:pt idx="20715">
                  <c:v>21.584</c:v>
                </c:pt>
                <c:pt idx="20716">
                  <c:v>21.584</c:v>
                </c:pt>
                <c:pt idx="20717">
                  <c:v>21.584</c:v>
                </c:pt>
                <c:pt idx="20718">
                  <c:v>21.584</c:v>
                </c:pt>
                <c:pt idx="20719">
                  <c:v>21.584</c:v>
                </c:pt>
                <c:pt idx="20720">
                  <c:v>21.584</c:v>
                </c:pt>
                <c:pt idx="20721">
                  <c:v>21.584</c:v>
                </c:pt>
                <c:pt idx="20722">
                  <c:v>21.584</c:v>
                </c:pt>
                <c:pt idx="20723">
                  <c:v>21.584</c:v>
                </c:pt>
                <c:pt idx="20724">
                  <c:v>21.584</c:v>
                </c:pt>
                <c:pt idx="20725">
                  <c:v>21.584</c:v>
                </c:pt>
                <c:pt idx="20726">
                  <c:v>21.584</c:v>
                </c:pt>
                <c:pt idx="20727">
                  <c:v>21.584</c:v>
                </c:pt>
                <c:pt idx="20728">
                  <c:v>21.584</c:v>
                </c:pt>
                <c:pt idx="20729">
                  <c:v>21.584</c:v>
                </c:pt>
                <c:pt idx="20730">
                  <c:v>21.584</c:v>
                </c:pt>
                <c:pt idx="20731">
                  <c:v>21.584</c:v>
                </c:pt>
                <c:pt idx="20732">
                  <c:v>21.584</c:v>
                </c:pt>
                <c:pt idx="20733">
                  <c:v>21.584</c:v>
                </c:pt>
                <c:pt idx="20734">
                  <c:v>21.584</c:v>
                </c:pt>
                <c:pt idx="20735">
                  <c:v>21.584</c:v>
                </c:pt>
                <c:pt idx="20736">
                  <c:v>21.584</c:v>
                </c:pt>
                <c:pt idx="20737">
                  <c:v>21.584</c:v>
                </c:pt>
                <c:pt idx="20738">
                  <c:v>21.584</c:v>
                </c:pt>
                <c:pt idx="20739">
                  <c:v>21.584</c:v>
                </c:pt>
                <c:pt idx="20740">
                  <c:v>21.584</c:v>
                </c:pt>
                <c:pt idx="20741">
                  <c:v>21.584</c:v>
                </c:pt>
                <c:pt idx="20742">
                  <c:v>21.584</c:v>
                </c:pt>
                <c:pt idx="20743">
                  <c:v>21.584</c:v>
                </c:pt>
                <c:pt idx="20744">
                  <c:v>21.584</c:v>
                </c:pt>
                <c:pt idx="20745">
                  <c:v>21.584</c:v>
                </c:pt>
                <c:pt idx="20746">
                  <c:v>21.584</c:v>
                </c:pt>
                <c:pt idx="20747">
                  <c:v>21.584</c:v>
                </c:pt>
                <c:pt idx="20748">
                  <c:v>21.584</c:v>
                </c:pt>
                <c:pt idx="20749">
                  <c:v>21.584</c:v>
                </c:pt>
                <c:pt idx="20750">
                  <c:v>21.584</c:v>
                </c:pt>
                <c:pt idx="20751">
                  <c:v>21.584</c:v>
                </c:pt>
                <c:pt idx="20752">
                  <c:v>21.584</c:v>
                </c:pt>
                <c:pt idx="20753">
                  <c:v>21.584</c:v>
                </c:pt>
                <c:pt idx="20754">
                  <c:v>21.584</c:v>
                </c:pt>
                <c:pt idx="20755">
                  <c:v>21.584</c:v>
                </c:pt>
                <c:pt idx="20756">
                  <c:v>21.584</c:v>
                </c:pt>
                <c:pt idx="20757">
                  <c:v>21.584</c:v>
                </c:pt>
                <c:pt idx="20758">
                  <c:v>21.584</c:v>
                </c:pt>
                <c:pt idx="20759">
                  <c:v>21.584</c:v>
                </c:pt>
                <c:pt idx="20760">
                  <c:v>21.584</c:v>
                </c:pt>
                <c:pt idx="20761">
                  <c:v>21.584</c:v>
                </c:pt>
                <c:pt idx="20762">
                  <c:v>21.584</c:v>
                </c:pt>
                <c:pt idx="20763">
                  <c:v>21.584</c:v>
                </c:pt>
                <c:pt idx="20764">
                  <c:v>21.584</c:v>
                </c:pt>
                <c:pt idx="20765">
                  <c:v>21.584</c:v>
                </c:pt>
                <c:pt idx="20766">
                  <c:v>21.584</c:v>
                </c:pt>
                <c:pt idx="20767">
                  <c:v>21.584</c:v>
                </c:pt>
                <c:pt idx="20768">
                  <c:v>21.584</c:v>
                </c:pt>
                <c:pt idx="20769">
                  <c:v>21.584</c:v>
                </c:pt>
                <c:pt idx="20770">
                  <c:v>21.584</c:v>
                </c:pt>
                <c:pt idx="20771">
                  <c:v>21.584</c:v>
                </c:pt>
                <c:pt idx="20772">
                  <c:v>21.584</c:v>
                </c:pt>
                <c:pt idx="20773">
                  <c:v>21.584</c:v>
                </c:pt>
                <c:pt idx="20774">
                  <c:v>21.584</c:v>
                </c:pt>
                <c:pt idx="20775">
                  <c:v>21.584</c:v>
                </c:pt>
                <c:pt idx="20776">
                  <c:v>21.584</c:v>
                </c:pt>
                <c:pt idx="20777">
                  <c:v>21.584</c:v>
                </c:pt>
                <c:pt idx="20778">
                  <c:v>21.584</c:v>
                </c:pt>
                <c:pt idx="20779">
                  <c:v>21.584</c:v>
                </c:pt>
                <c:pt idx="20780">
                  <c:v>21.584</c:v>
                </c:pt>
                <c:pt idx="20781">
                  <c:v>21.584</c:v>
                </c:pt>
                <c:pt idx="20782">
                  <c:v>21.59</c:v>
                </c:pt>
                <c:pt idx="20783">
                  <c:v>21.623999999999999</c:v>
                </c:pt>
                <c:pt idx="20784">
                  <c:v>21.623999999999999</c:v>
                </c:pt>
                <c:pt idx="20785">
                  <c:v>21.623999999999999</c:v>
                </c:pt>
                <c:pt idx="20786">
                  <c:v>21.623999999999999</c:v>
                </c:pt>
                <c:pt idx="20787">
                  <c:v>21.623999999999999</c:v>
                </c:pt>
                <c:pt idx="20788">
                  <c:v>21.623999999999999</c:v>
                </c:pt>
                <c:pt idx="20789">
                  <c:v>21.623999999999999</c:v>
                </c:pt>
                <c:pt idx="20790">
                  <c:v>21.623999999999999</c:v>
                </c:pt>
                <c:pt idx="20791">
                  <c:v>21.623999999999999</c:v>
                </c:pt>
                <c:pt idx="20792">
                  <c:v>21.623999999999999</c:v>
                </c:pt>
                <c:pt idx="20793">
                  <c:v>21.623999999999999</c:v>
                </c:pt>
                <c:pt idx="20794">
                  <c:v>21.623999999999999</c:v>
                </c:pt>
                <c:pt idx="20795">
                  <c:v>21.623999999999999</c:v>
                </c:pt>
                <c:pt idx="20796">
                  <c:v>21.623999999999999</c:v>
                </c:pt>
                <c:pt idx="20797">
                  <c:v>21.623999999999999</c:v>
                </c:pt>
                <c:pt idx="20798">
                  <c:v>21.623999999999999</c:v>
                </c:pt>
                <c:pt idx="20799">
                  <c:v>21.623999999999999</c:v>
                </c:pt>
                <c:pt idx="20800">
                  <c:v>21.623999999999999</c:v>
                </c:pt>
                <c:pt idx="20801">
                  <c:v>21.623999999999999</c:v>
                </c:pt>
                <c:pt idx="20802">
                  <c:v>21.623999999999999</c:v>
                </c:pt>
                <c:pt idx="20803">
                  <c:v>21.623999999999999</c:v>
                </c:pt>
                <c:pt idx="20804">
                  <c:v>21.623999999999999</c:v>
                </c:pt>
                <c:pt idx="20805">
                  <c:v>21.623999999999999</c:v>
                </c:pt>
                <c:pt idx="20806">
                  <c:v>21.623999999999999</c:v>
                </c:pt>
                <c:pt idx="20807">
                  <c:v>21.623999999999999</c:v>
                </c:pt>
                <c:pt idx="20808">
                  <c:v>21.623999999999999</c:v>
                </c:pt>
                <c:pt idx="20809">
                  <c:v>21.623999999999999</c:v>
                </c:pt>
                <c:pt idx="20810">
                  <c:v>21.623999999999999</c:v>
                </c:pt>
                <c:pt idx="20811">
                  <c:v>21.623999999999999</c:v>
                </c:pt>
                <c:pt idx="20812">
                  <c:v>21.623999999999999</c:v>
                </c:pt>
                <c:pt idx="20813">
                  <c:v>21.623999999999999</c:v>
                </c:pt>
                <c:pt idx="20814">
                  <c:v>21.623999999999999</c:v>
                </c:pt>
                <c:pt idx="20815">
                  <c:v>21.623999999999999</c:v>
                </c:pt>
                <c:pt idx="20816">
                  <c:v>21.623999999999999</c:v>
                </c:pt>
                <c:pt idx="20817">
                  <c:v>21.623999999999999</c:v>
                </c:pt>
                <c:pt idx="20818">
                  <c:v>21.623999999999999</c:v>
                </c:pt>
                <c:pt idx="20819">
                  <c:v>21.623999999999999</c:v>
                </c:pt>
                <c:pt idx="20820">
                  <c:v>21.623999999999999</c:v>
                </c:pt>
                <c:pt idx="20821">
                  <c:v>21.623999999999999</c:v>
                </c:pt>
                <c:pt idx="20822">
                  <c:v>21.623999999999999</c:v>
                </c:pt>
                <c:pt idx="20823">
                  <c:v>21.623999999999999</c:v>
                </c:pt>
                <c:pt idx="20824">
                  <c:v>21.623999999999999</c:v>
                </c:pt>
                <c:pt idx="20825">
                  <c:v>21.623999999999999</c:v>
                </c:pt>
                <c:pt idx="20826">
                  <c:v>21.623999999999999</c:v>
                </c:pt>
                <c:pt idx="20827">
                  <c:v>21.623999999999999</c:v>
                </c:pt>
                <c:pt idx="20828">
                  <c:v>21.623999999999999</c:v>
                </c:pt>
                <c:pt idx="20829">
                  <c:v>21.623999999999999</c:v>
                </c:pt>
                <c:pt idx="20830">
                  <c:v>21.623999999999999</c:v>
                </c:pt>
                <c:pt idx="20831">
                  <c:v>21.623999999999999</c:v>
                </c:pt>
                <c:pt idx="20832">
                  <c:v>21.623999999999999</c:v>
                </c:pt>
                <c:pt idx="20833">
                  <c:v>21.623999999999999</c:v>
                </c:pt>
                <c:pt idx="20834">
                  <c:v>21.623999999999999</c:v>
                </c:pt>
                <c:pt idx="20835">
                  <c:v>21.623999999999999</c:v>
                </c:pt>
                <c:pt idx="20836">
                  <c:v>21.623999999999999</c:v>
                </c:pt>
                <c:pt idx="20837">
                  <c:v>21.623999999999999</c:v>
                </c:pt>
                <c:pt idx="20838">
                  <c:v>21.623999999999999</c:v>
                </c:pt>
                <c:pt idx="20839">
                  <c:v>21.623999999999999</c:v>
                </c:pt>
                <c:pt idx="20840">
                  <c:v>21.623999999999999</c:v>
                </c:pt>
                <c:pt idx="20841">
                  <c:v>21.623999999999999</c:v>
                </c:pt>
                <c:pt idx="20842">
                  <c:v>21.623999999999999</c:v>
                </c:pt>
                <c:pt idx="20843">
                  <c:v>21.623999999999999</c:v>
                </c:pt>
                <c:pt idx="20844">
                  <c:v>21.623999999999999</c:v>
                </c:pt>
                <c:pt idx="20845">
                  <c:v>21.661999999999999</c:v>
                </c:pt>
                <c:pt idx="20846">
                  <c:v>21.661999999999999</c:v>
                </c:pt>
                <c:pt idx="20847">
                  <c:v>21.661999999999999</c:v>
                </c:pt>
                <c:pt idx="20848">
                  <c:v>21.661999999999999</c:v>
                </c:pt>
                <c:pt idx="20849">
                  <c:v>21.661999999999999</c:v>
                </c:pt>
                <c:pt idx="20850">
                  <c:v>21.661999999999999</c:v>
                </c:pt>
                <c:pt idx="20851">
                  <c:v>21.661999999999999</c:v>
                </c:pt>
                <c:pt idx="20852">
                  <c:v>21.661999999999999</c:v>
                </c:pt>
                <c:pt idx="20853">
                  <c:v>21.661999999999999</c:v>
                </c:pt>
                <c:pt idx="20854">
                  <c:v>21.661999999999999</c:v>
                </c:pt>
                <c:pt idx="20855">
                  <c:v>21.661999999999999</c:v>
                </c:pt>
                <c:pt idx="20856">
                  <c:v>21.661999999999999</c:v>
                </c:pt>
                <c:pt idx="20857">
                  <c:v>21.661999999999999</c:v>
                </c:pt>
                <c:pt idx="20858">
                  <c:v>21.661999999999999</c:v>
                </c:pt>
                <c:pt idx="20859">
                  <c:v>21.661999999999999</c:v>
                </c:pt>
                <c:pt idx="20860">
                  <c:v>21.661999999999999</c:v>
                </c:pt>
                <c:pt idx="20861">
                  <c:v>21.661999999999999</c:v>
                </c:pt>
                <c:pt idx="20862">
                  <c:v>21.661999999999999</c:v>
                </c:pt>
                <c:pt idx="20863">
                  <c:v>21.661999999999999</c:v>
                </c:pt>
                <c:pt idx="20864">
                  <c:v>21.661999999999999</c:v>
                </c:pt>
                <c:pt idx="20865">
                  <c:v>21.661999999999999</c:v>
                </c:pt>
                <c:pt idx="20866">
                  <c:v>21.661999999999999</c:v>
                </c:pt>
                <c:pt idx="20867">
                  <c:v>21.661999999999999</c:v>
                </c:pt>
                <c:pt idx="20868">
                  <c:v>21.661999999999999</c:v>
                </c:pt>
                <c:pt idx="20869">
                  <c:v>21.661999999999999</c:v>
                </c:pt>
                <c:pt idx="20870">
                  <c:v>21.661999999999999</c:v>
                </c:pt>
                <c:pt idx="20871">
                  <c:v>21.661999999999999</c:v>
                </c:pt>
                <c:pt idx="20872">
                  <c:v>21.661999999999999</c:v>
                </c:pt>
                <c:pt idx="20873">
                  <c:v>21.661999999999999</c:v>
                </c:pt>
                <c:pt idx="20874">
                  <c:v>21.661999999999999</c:v>
                </c:pt>
                <c:pt idx="20875">
                  <c:v>21.661999999999999</c:v>
                </c:pt>
                <c:pt idx="20876">
                  <c:v>21.661999999999999</c:v>
                </c:pt>
                <c:pt idx="20877">
                  <c:v>21.661999999999999</c:v>
                </c:pt>
                <c:pt idx="20878">
                  <c:v>21.661999999999999</c:v>
                </c:pt>
                <c:pt idx="20879">
                  <c:v>21.661999999999999</c:v>
                </c:pt>
                <c:pt idx="20880">
                  <c:v>21.661999999999999</c:v>
                </c:pt>
                <c:pt idx="20881">
                  <c:v>21.661999999999999</c:v>
                </c:pt>
                <c:pt idx="20882">
                  <c:v>21.661999999999999</c:v>
                </c:pt>
                <c:pt idx="20883">
                  <c:v>21.661999999999999</c:v>
                </c:pt>
                <c:pt idx="20884">
                  <c:v>21.661999999999999</c:v>
                </c:pt>
                <c:pt idx="20885">
                  <c:v>21.661999999999999</c:v>
                </c:pt>
                <c:pt idx="20886">
                  <c:v>21.661999999999999</c:v>
                </c:pt>
                <c:pt idx="20887">
                  <c:v>21.661999999999999</c:v>
                </c:pt>
                <c:pt idx="20888">
                  <c:v>21.661999999999999</c:v>
                </c:pt>
                <c:pt idx="20889">
                  <c:v>21.661999999999999</c:v>
                </c:pt>
                <c:pt idx="20890">
                  <c:v>21.661999999999999</c:v>
                </c:pt>
                <c:pt idx="20891">
                  <c:v>21.661999999999999</c:v>
                </c:pt>
                <c:pt idx="20892">
                  <c:v>21.661999999999999</c:v>
                </c:pt>
                <c:pt idx="20893">
                  <c:v>21.661999999999999</c:v>
                </c:pt>
                <c:pt idx="20894">
                  <c:v>21.661999999999999</c:v>
                </c:pt>
                <c:pt idx="20895">
                  <c:v>21.661999999999999</c:v>
                </c:pt>
                <c:pt idx="20896">
                  <c:v>21.661999999999999</c:v>
                </c:pt>
                <c:pt idx="20897">
                  <c:v>21.687999999999999</c:v>
                </c:pt>
                <c:pt idx="20898">
                  <c:v>21.7</c:v>
                </c:pt>
                <c:pt idx="20899">
                  <c:v>21.7</c:v>
                </c:pt>
                <c:pt idx="20900">
                  <c:v>21.7</c:v>
                </c:pt>
                <c:pt idx="20901">
                  <c:v>21.7</c:v>
                </c:pt>
                <c:pt idx="20902">
                  <c:v>21.7</c:v>
                </c:pt>
                <c:pt idx="20903">
                  <c:v>21.7</c:v>
                </c:pt>
                <c:pt idx="20904">
                  <c:v>21.7</c:v>
                </c:pt>
                <c:pt idx="20905">
                  <c:v>21.7</c:v>
                </c:pt>
                <c:pt idx="20906">
                  <c:v>21.7</c:v>
                </c:pt>
                <c:pt idx="20907">
                  <c:v>21.7</c:v>
                </c:pt>
                <c:pt idx="20908">
                  <c:v>21.7</c:v>
                </c:pt>
                <c:pt idx="20909">
                  <c:v>21.7</c:v>
                </c:pt>
                <c:pt idx="20910">
                  <c:v>21.7</c:v>
                </c:pt>
                <c:pt idx="20911">
                  <c:v>21.7</c:v>
                </c:pt>
                <c:pt idx="20912">
                  <c:v>21.7</c:v>
                </c:pt>
                <c:pt idx="20913">
                  <c:v>21.7</c:v>
                </c:pt>
                <c:pt idx="20914">
                  <c:v>21.7</c:v>
                </c:pt>
                <c:pt idx="20915">
                  <c:v>21.7</c:v>
                </c:pt>
                <c:pt idx="20916">
                  <c:v>21.7</c:v>
                </c:pt>
                <c:pt idx="20917">
                  <c:v>21.7</c:v>
                </c:pt>
                <c:pt idx="20918">
                  <c:v>21.7</c:v>
                </c:pt>
                <c:pt idx="20919">
                  <c:v>21.7</c:v>
                </c:pt>
                <c:pt idx="20920">
                  <c:v>21.7</c:v>
                </c:pt>
                <c:pt idx="20921">
                  <c:v>21.7</c:v>
                </c:pt>
                <c:pt idx="20922">
                  <c:v>21.7</c:v>
                </c:pt>
                <c:pt idx="20923">
                  <c:v>21.7</c:v>
                </c:pt>
                <c:pt idx="20924">
                  <c:v>21.7</c:v>
                </c:pt>
                <c:pt idx="20925">
                  <c:v>21.7</c:v>
                </c:pt>
                <c:pt idx="20926">
                  <c:v>21.7</c:v>
                </c:pt>
                <c:pt idx="20927">
                  <c:v>21.7</c:v>
                </c:pt>
                <c:pt idx="20928">
                  <c:v>21.7</c:v>
                </c:pt>
                <c:pt idx="20929">
                  <c:v>21.7</c:v>
                </c:pt>
                <c:pt idx="20930">
                  <c:v>21.7</c:v>
                </c:pt>
                <c:pt idx="20931">
                  <c:v>21.7</c:v>
                </c:pt>
                <c:pt idx="20932">
                  <c:v>21.7</c:v>
                </c:pt>
                <c:pt idx="20933">
                  <c:v>21.7</c:v>
                </c:pt>
                <c:pt idx="20934">
                  <c:v>21.7</c:v>
                </c:pt>
                <c:pt idx="20935">
                  <c:v>21.7</c:v>
                </c:pt>
                <c:pt idx="20936">
                  <c:v>21.7</c:v>
                </c:pt>
                <c:pt idx="20937">
                  <c:v>21.7</c:v>
                </c:pt>
                <c:pt idx="20938">
                  <c:v>21.7</c:v>
                </c:pt>
                <c:pt idx="20939">
                  <c:v>21.7</c:v>
                </c:pt>
                <c:pt idx="20940">
                  <c:v>21.7</c:v>
                </c:pt>
                <c:pt idx="20941">
                  <c:v>21.7</c:v>
                </c:pt>
                <c:pt idx="20942">
                  <c:v>21.7</c:v>
                </c:pt>
                <c:pt idx="20943">
                  <c:v>21.7</c:v>
                </c:pt>
                <c:pt idx="20944">
                  <c:v>21.7</c:v>
                </c:pt>
                <c:pt idx="20945">
                  <c:v>21.7</c:v>
                </c:pt>
                <c:pt idx="20946">
                  <c:v>21.7</c:v>
                </c:pt>
                <c:pt idx="20947">
                  <c:v>21.7</c:v>
                </c:pt>
                <c:pt idx="20948">
                  <c:v>21.734000000000002</c:v>
                </c:pt>
                <c:pt idx="20949">
                  <c:v>21.734000000000002</c:v>
                </c:pt>
                <c:pt idx="20950">
                  <c:v>21.734000000000002</c:v>
                </c:pt>
                <c:pt idx="20951">
                  <c:v>21.734000000000002</c:v>
                </c:pt>
                <c:pt idx="20952">
                  <c:v>21.734000000000002</c:v>
                </c:pt>
                <c:pt idx="20953">
                  <c:v>21.734000000000002</c:v>
                </c:pt>
                <c:pt idx="20954">
                  <c:v>21.734000000000002</c:v>
                </c:pt>
                <c:pt idx="20955">
                  <c:v>21.734000000000002</c:v>
                </c:pt>
                <c:pt idx="20956">
                  <c:v>21.734000000000002</c:v>
                </c:pt>
                <c:pt idx="20957">
                  <c:v>21.734000000000002</c:v>
                </c:pt>
                <c:pt idx="20958">
                  <c:v>21.734000000000002</c:v>
                </c:pt>
                <c:pt idx="20959">
                  <c:v>21.734000000000002</c:v>
                </c:pt>
                <c:pt idx="20960">
                  <c:v>21.734000000000002</c:v>
                </c:pt>
                <c:pt idx="20961">
                  <c:v>21.734000000000002</c:v>
                </c:pt>
                <c:pt idx="20962">
                  <c:v>21.734000000000002</c:v>
                </c:pt>
                <c:pt idx="20963">
                  <c:v>21.734000000000002</c:v>
                </c:pt>
                <c:pt idx="20964">
                  <c:v>21.734000000000002</c:v>
                </c:pt>
                <c:pt idx="20965">
                  <c:v>21.734000000000002</c:v>
                </c:pt>
                <c:pt idx="20966">
                  <c:v>21.734000000000002</c:v>
                </c:pt>
                <c:pt idx="20967">
                  <c:v>21.734000000000002</c:v>
                </c:pt>
                <c:pt idx="20968">
                  <c:v>21.734000000000002</c:v>
                </c:pt>
                <c:pt idx="20969">
                  <c:v>21.734000000000002</c:v>
                </c:pt>
                <c:pt idx="20970">
                  <c:v>21.734000000000002</c:v>
                </c:pt>
                <c:pt idx="20971">
                  <c:v>21.734000000000002</c:v>
                </c:pt>
                <c:pt idx="20972">
                  <c:v>21.734000000000002</c:v>
                </c:pt>
                <c:pt idx="20973">
                  <c:v>21.734000000000002</c:v>
                </c:pt>
                <c:pt idx="20974">
                  <c:v>21.734000000000002</c:v>
                </c:pt>
                <c:pt idx="20975">
                  <c:v>21.734000000000002</c:v>
                </c:pt>
                <c:pt idx="20976">
                  <c:v>21.734000000000002</c:v>
                </c:pt>
                <c:pt idx="20977">
                  <c:v>21.734000000000002</c:v>
                </c:pt>
                <c:pt idx="20978">
                  <c:v>21.734000000000002</c:v>
                </c:pt>
                <c:pt idx="20979">
                  <c:v>21.734000000000002</c:v>
                </c:pt>
                <c:pt idx="20980">
                  <c:v>21.734000000000002</c:v>
                </c:pt>
                <c:pt idx="20981">
                  <c:v>21.734000000000002</c:v>
                </c:pt>
                <c:pt idx="20982">
                  <c:v>21.734000000000002</c:v>
                </c:pt>
                <c:pt idx="20983">
                  <c:v>21.734000000000002</c:v>
                </c:pt>
                <c:pt idx="20984">
                  <c:v>21.734000000000002</c:v>
                </c:pt>
                <c:pt idx="20985">
                  <c:v>21.734000000000002</c:v>
                </c:pt>
                <c:pt idx="20986">
                  <c:v>21.734000000000002</c:v>
                </c:pt>
                <c:pt idx="20987">
                  <c:v>21.734000000000002</c:v>
                </c:pt>
                <c:pt idx="20988">
                  <c:v>21.734000000000002</c:v>
                </c:pt>
                <c:pt idx="20989">
                  <c:v>21.734000000000002</c:v>
                </c:pt>
                <c:pt idx="20990">
                  <c:v>21.734000000000002</c:v>
                </c:pt>
                <c:pt idx="20991">
                  <c:v>21.734000000000002</c:v>
                </c:pt>
                <c:pt idx="20992">
                  <c:v>21.77</c:v>
                </c:pt>
                <c:pt idx="20993">
                  <c:v>21.774000000000001</c:v>
                </c:pt>
                <c:pt idx="20994">
                  <c:v>21.774000000000001</c:v>
                </c:pt>
                <c:pt idx="20995">
                  <c:v>21.774000000000001</c:v>
                </c:pt>
                <c:pt idx="20996">
                  <c:v>21.774000000000001</c:v>
                </c:pt>
                <c:pt idx="20997">
                  <c:v>21.774000000000001</c:v>
                </c:pt>
                <c:pt idx="20998">
                  <c:v>21.774000000000001</c:v>
                </c:pt>
                <c:pt idx="20999">
                  <c:v>21.774000000000001</c:v>
                </c:pt>
                <c:pt idx="21000">
                  <c:v>21.774000000000001</c:v>
                </c:pt>
                <c:pt idx="21001">
                  <c:v>21.774000000000001</c:v>
                </c:pt>
                <c:pt idx="21002">
                  <c:v>21.774000000000001</c:v>
                </c:pt>
                <c:pt idx="21003">
                  <c:v>21.774000000000001</c:v>
                </c:pt>
                <c:pt idx="21004">
                  <c:v>21.774000000000001</c:v>
                </c:pt>
                <c:pt idx="21005">
                  <c:v>21.774000000000001</c:v>
                </c:pt>
                <c:pt idx="21006">
                  <c:v>21.774000000000001</c:v>
                </c:pt>
                <c:pt idx="21007">
                  <c:v>21.774000000000001</c:v>
                </c:pt>
                <c:pt idx="21008">
                  <c:v>21.774000000000001</c:v>
                </c:pt>
                <c:pt idx="21009">
                  <c:v>21.774000000000001</c:v>
                </c:pt>
                <c:pt idx="21010">
                  <c:v>21.774000000000001</c:v>
                </c:pt>
                <c:pt idx="21011">
                  <c:v>21.774000000000001</c:v>
                </c:pt>
                <c:pt idx="21012">
                  <c:v>21.774000000000001</c:v>
                </c:pt>
                <c:pt idx="21013">
                  <c:v>21.774000000000001</c:v>
                </c:pt>
                <c:pt idx="21014">
                  <c:v>21.774000000000001</c:v>
                </c:pt>
                <c:pt idx="21015">
                  <c:v>21.774000000000001</c:v>
                </c:pt>
                <c:pt idx="21016">
                  <c:v>21.774000000000001</c:v>
                </c:pt>
                <c:pt idx="21017">
                  <c:v>21.774000000000001</c:v>
                </c:pt>
                <c:pt idx="21018">
                  <c:v>21.774000000000001</c:v>
                </c:pt>
                <c:pt idx="21019">
                  <c:v>21.774000000000001</c:v>
                </c:pt>
                <c:pt idx="21020">
                  <c:v>21.774000000000001</c:v>
                </c:pt>
                <c:pt idx="21021">
                  <c:v>21.774000000000001</c:v>
                </c:pt>
                <c:pt idx="21022">
                  <c:v>21.774000000000001</c:v>
                </c:pt>
                <c:pt idx="21023">
                  <c:v>21.774000000000001</c:v>
                </c:pt>
                <c:pt idx="21024">
                  <c:v>21.774000000000001</c:v>
                </c:pt>
                <c:pt idx="21025">
                  <c:v>21.774000000000001</c:v>
                </c:pt>
                <c:pt idx="21026">
                  <c:v>21.774000000000001</c:v>
                </c:pt>
                <c:pt idx="21027">
                  <c:v>21.774000000000001</c:v>
                </c:pt>
                <c:pt idx="21028">
                  <c:v>21.774000000000001</c:v>
                </c:pt>
                <c:pt idx="21029">
                  <c:v>21.774000000000001</c:v>
                </c:pt>
                <c:pt idx="21030">
                  <c:v>21.774000000000001</c:v>
                </c:pt>
                <c:pt idx="21031">
                  <c:v>21.774000000000001</c:v>
                </c:pt>
                <c:pt idx="21032">
                  <c:v>21.774000000000001</c:v>
                </c:pt>
                <c:pt idx="21033">
                  <c:v>21.774000000000001</c:v>
                </c:pt>
                <c:pt idx="21034">
                  <c:v>21.774000000000001</c:v>
                </c:pt>
                <c:pt idx="21035">
                  <c:v>21.774000000000001</c:v>
                </c:pt>
                <c:pt idx="21036">
                  <c:v>21.774000000000001</c:v>
                </c:pt>
                <c:pt idx="21037">
                  <c:v>21.774000000000001</c:v>
                </c:pt>
                <c:pt idx="21038">
                  <c:v>21.774000000000001</c:v>
                </c:pt>
                <c:pt idx="21039">
                  <c:v>21.774000000000001</c:v>
                </c:pt>
                <c:pt idx="21040">
                  <c:v>21.774000000000001</c:v>
                </c:pt>
                <c:pt idx="21041">
                  <c:v>21.774000000000001</c:v>
                </c:pt>
                <c:pt idx="21042">
                  <c:v>21.774000000000001</c:v>
                </c:pt>
                <c:pt idx="21043">
                  <c:v>21.774000000000001</c:v>
                </c:pt>
                <c:pt idx="21044">
                  <c:v>21.774000000000001</c:v>
                </c:pt>
                <c:pt idx="21045">
                  <c:v>21.81</c:v>
                </c:pt>
                <c:pt idx="21046">
                  <c:v>21.815999999999999</c:v>
                </c:pt>
                <c:pt idx="21047">
                  <c:v>21.815999999999999</c:v>
                </c:pt>
                <c:pt idx="21048">
                  <c:v>21.815999999999999</c:v>
                </c:pt>
                <c:pt idx="21049">
                  <c:v>21.815999999999999</c:v>
                </c:pt>
                <c:pt idx="21050">
                  <c:v>21.815999999999999</c:v>
                </c:pt>
                <c:pt idx="21051">
                  <c:v>21.815999999999999</c:v>
                </c:pt>
                <c:pt idx="21052">
                  <c:v>21.815999999999999</c:v>
                </c:pt>
                <c:pt idx="21053">
                  <c:v>21.815999999999999</c:v>
                </c:pt>
                <c:pt idx="21054">
                  <c:v>21.815999999999999</c:v>
                </c:pt>
                <c:pt idx="21055">
                  <c:v>21.815999999999999</c:v>
                </c:pt>
                <c:pt idx="21056">
                  <c:v>21.815999999999999</c:v>
                </c:pt>
                <c:pt idx="21057">
                  <c:v>21.815999999999999</c:v>
                </c:pt>
                <c:pt idx="21058">
                  <c:v>21.815999999999999</c:v>
                </c:pt>
                <c:pt idx="21059">
                  <c:v>21.815999999999999</c:v>
                </c:pt>
                <c:pt idx="21060">
                  <c:v>21.815999999999999</c:v>
                </c:pt>
                <c:pt idx="21061">
                  <c:v>21.815999999999999</c:v>
                </c:pt>
                <c:pt idx="21062">
                  <c:v>21.815999999999999</c:v>
                </c:pt>
                <c:pt idx="21063">
                  <c:v>21.815999999999999</c:v>
                </c:pt>
                <c:pt idx="21064">
                  <c:v>21.815999999999999</c:v>
                </c:pt>
                <c:pt idx="21065">
                  <c:v>21.815999999999999</c:v>
                </c:pt>
                <c:pt idx="21066">
                  <c:v>21.815999999999999</c:v>
                </c:pt>
                <c:pt idx="21067">
                  <c:v>21.815999999999999</c:v>
                </c:pt>
                <c:pt idx="21068">
                  <c:v>21.815999999999999</c:v>
                </c:pt>
                <c:pt idx="21069">
                  <c:v>21.815999999999999</c:v>
                </c:pt>
                <c:pt idx="21070">
                  <c:v>21.815999999999999</c:v>
                </c:pt>
                <c:pt idx="21071">
                  <c:v>21.815999999999999</c:v>
                </c:pt>
                <c:pt idx="21072">
                  <c:v>21.815999999999999</c:v>
                </c:pt>
                <c:pt idx="21073">
                  <c:v>21.815999999999999</c:v>
                </c:pt>
                <c:pt idx="21074">
                  <c:v>21.815999999999999</c:v>
                </c:pt>
                <c:pt idx="21075">
                  <c:v>21.815999999999999</c:v>
                </c:pt>
                <c:pt idx="21076">
                  <c:v>21.815999999999999</c:v>
                </c:pt>
                <c:pt idx="21077">
                  <c:v>21.815999999999999</c:v>
                </c:pt>
                <c:pt idx="21078">
                  <c:v>21.815999999999999</c:v>
                </c:pt>
                <c:pt idx="21079">
                  <c:v>21.815999999999999</c:v>
                </c:pt>
                <c:pt idx="21080">
                  <c:v>21.815999999999999</c:v>
                </c:pt>
                <c:pt idx="21081">
                  <c:v>21.815999999999999</c:v>
                </c:pt>
                <c:pt idx="21082">
                  <c:v>21.815999999999999</c:v>
                </c:pt>
                <c:pt idx="21083">
                  <c:v>21.815999999999999</c:v>
                </c:pt>
                <c:pt idx="21084">
                  <c:v>21.815999999999999</c:v>
                </c:pt>
                <c:pt idx="21085">
                  <c:v>21.815999999999999</c:v>
                </c:pt>
                <c:pt idx="21086">
                  <c:v>21.815999999999999</c:v>
                </c:pt>
                <c:pt idx="21087">
                  <c:v>21.815999999999999</c:v>
                </c:pt>
                <c:pt idx="21088">
                  <c:v>21.815999999999999</c:v>
                </c:pt>
                <c:pt idx="21089">
                  <c:v>21.815999999999999</c:v>
                </c:pt>
                <c:pt idx="21090">
                  <c:v>21.815999999999999</c:v>
                </c:pt>
                <c:pt idx="21091">
                  <c:v>21.815999999999999</c:v>
                </c:pt>
                <c:pt idx="21092">
                  <c:v>21.815999999999999</c:v>
                </c:pt>
                <c:pt idx="21093">
                  <c:v>21.815999999999999</c:v>
                </c:pt>
                <c:pt idx="21094">
                  <c:v>21.815999999999999</c:v>
                </c:pt>
                <c:pt idx="21095">
                  <c:v>21.815999999999999</c:v>
                </c:pt>
                <c:pt idx="21096">
                  <c:v>21.815999999999999</c:v>
                </c:pt>
                <c:pt idx="21097">
                  <c:v>21.815999999999999</c:v>
                </c:pt>
                <c:pt idx="21098">
                  <c:v>21.815999999999999</c:v>
                </c:pt>
                <c:pt idx="21099">
                  <c:v>21.815999999999999</c:v>
                </c:pt>
                <c:pt idx="21100">
                  <c:v>21.853999999999999</c:v>
                </c:pt>
                <c:pt idx="21101">
                  <c:v>21.856000000000002</c:v>
                </c:pt>
                <c:pt idx="21102">
                  <c:v>21.856000000000002</c:v>
                </c:pt>
                <c:pt idx="21103">
                  <c:v>21.856000000000002</c:v>
                </c:pt>
                <c:pt idx="21104">
                  <c:v>21.856000000000002</c:v>
                </c:pt>
                <c:pt idx="21105">
                  <c:v>21.856000000000002</c:v>
                </c:pt>
                <c:pt idx="21106">
                  <c:v>21.856000000000002</c:v>
                </c:pt>
                <c:pt idx="21107">
                  <c:v>21.856000000000002</c:v>
                </c:pt>
                <c:pt idx="21108">
                  <c:v>21.856000000000002</c:v>
                </c:pt>
                <c:pt idx="21109">
                  <c:v>21.856000000000002</c:v>
                </c:pt>
                <c:pt idx="21110">
                  <c:v>21.856000000000002</c:v>
                </c:pt>
                <c:pt idx="21111">
                  <c:v>21.856000000000002</c:v>
                </c:pt>
                <c:pt idx="21112">
                  <c:v>21.856000000000002</c:v>
                </c:pt>
                <c:pt idx="21113">
                  <c:v>21.856000000000002</c:v>
                </c:pt>
                <c:pt idx="21114">
                  <c:v>21.856000000000002</c:v>
                </c:pt>
                <c:pt idx="21115">
                  <c:v>21.856000000000002</c:v>
                </c:pt>
                <c:pt idx="21116">
                  <c:v>21.856000000000002</c:v>
                </c:pt>
                <c:pt idx="21117">
                  <c:v>21.856000000000002</c:v>
                </c:pt>
                <c:pt idx="21118">
                  <c:v>21.856000000000002</c:v>
                </c:pt>
                <c:pt idx="21119">
                  <c:v>21.856000000000002</c:v>
                </c:pt>
                <c:pt idx="21120">
                  <c:v>21.856000000000002</c:v>
                </c:pt>
                <c:pt idx="21121">
                  <c:v>21.856000000000002</c:v>
                </c:pt>
                <c:pt idx="21122">
                  <c:v>21.856000000000002</c:v>
                </c:pt>
                <c:pt idx="21123">
                  <c:v>21.856000000000002</c:v>
                </c:pt>
                <c:pt idx="21124">
                  <c:v>21.856000000000002</c:v>
                </c:pt>
                <c:pt idx="21125">
                  <c:v>21.856000000000002</c:v>
                </c:pt>
                <c:pt idx="21126">
                  <c:v>21.856000000000002</c:v>
                </c:pt>
                <c:pt idx="21127">
                  <c:v>21.856000000000002</c:v>
                </c:pt>
                <c:pt idx="21128">
                  <c:v>21.856000000000002</c:v>
                </c:pt>
                <c:pt idx="21129">
                  <c:v>21.856000000000002</c:v>
                </c:pt>
                <c:pt idx="21130">
                  <c:v>21.856000000000002</c:v>
                </c:pt>
                <c:pt idx="21131">
                  <c:v>21.856000000000002</c:v>
                </c:pt>
                <c:pt idx="21132">
                  <c:v>21.856000000000002</c:v>
                </c:pt>
                <c:pt idx="21133">
                  <c:v>21.856000000000002</c:v>
                </c:pt>
                <c:pt idx="21134">
                  <c:v>21.856000000000002</c:v>
                </c:pt>
                <c:pt idx="21135">
                  <c:v>21.856000000000002</c:v>
                </c:pt>
                <c:pt idx="21136">
                  <c:v>21.856000000000002</c:v>
                </c:pt>
                <c:pt idx="21137">
                  <c:v>21.856000000000002</c:v>
                </c:pt>
                <c:pt idx="21138">
                  <c:v>21.856000000000002</c:v>
                </c:pt>
                <c:pt idx="21139">
                  <c:v>21.856000000000002</c:v>
                </c:pt>
                <c:pt idx="21140">
                  <c:v>21.856000000000002</c:v>
                </c:pt>
                <c:pt idx="21141">
                  <c:v>21.856000000000002</c:v>
                </c:pt>
                <c:pt idx="21142">
                  <c:v>21.856000000000002</c:v>
                </c:pt>
                <c:pt idx="21143">
                  <c:v>21.856000000000002</c:v>
                </c:pt>
                <c:pt idx="21144">
                  <c:v>21.856000000000002</c:v>
                </c:pt>
                <c:pt idx="21145">
                  <c:v>21.856000000000002</c:v>
                </c:pt>
                <c:pt idx="21146">
                  <c:v>21.856000000000002</c:v>
                </c:pt>
                <c:pt idx="21147">
                  <c:v>21.856000000000002</c:v>
                </c:pt>
                <c:pt idx="21148">
                  <c:v>21.856000000000002</c:v>
                </c:pt>
                <c:pt idx="21149">
                  <c:v>21.856000000000002</c:v>
                </c:pt>
                <c:pt idx="21150">
                  <c:v>21.856000000000002</c:v>
                </c:pt>
                <c:pt idx="21151">
                  <c:v>21.856000000000002</c:v>
                </c:pt>
                <c:pt idx="21152">
                  <c:v>21.876000000000001</c:v>
                </c:pt>
                <c:pt idx="21153">
                  <c:v>21.896000000000001</c:v>
                </c:pt>
                <c:pt idx="21154">
                  <c:v>21.896000000000001</c:v>
                </c:pt>
                <c:pt idx="21155">
                  <c:v>21.896000000000001</c:v>
                </c:pt>
                <c:pt idx="21156">
                  <c:v>21.896000000000001</c:v>
                </c:pt>
                <c:pt idx="21157">
                  <c:v>21.896000000000001</c:v>
                </c:pt>
                <c:pt idx="21158">
                  <c:v>21.896000000000001</c:v>
                </c:pt>
                <c:pt idx="21159">
                  <c:v>21.896000000000001</c:v>
                </c:pt>
                <c:pt idx="21160">
                  <c:v>21.896000000000001</c:v>
                </c:pt>
                <c:pt idx="21161">
                  <c:v>21.896000000000001</c:v>
                </c:pt>
                <c:pt idx="21162">
                  <c:v>21.896000000000001</c:v>
                </c:pt>
                <c:pt idx="21163">
                  <c:v>21.896000000000001</c:v>
                </c:pt>
                <c:pt idx="21164">
                  <c:v>21.896000000000001</c:v>
                </c:pt>
                <c:pt idx="21165">
                  <c:v>21.896000000000001</c:v>
                </c:pt>
                <c:pt idx="21166">
                  <c:v>21.896000000000001</c:v>
                </c:pt>
                <c:pt idx="21167">
                  <c:v>21.896000000000001</c:v>
                </c:pt>
                <c:pt idx="21168">
                  <c:v>21.896000000000001</c:v>
                </c:pt>
                <c:pt idx="21169">
                  <c:v>21.896000000000001</c:v>
                </c:pt>
                <c:pt idx="21170">
                  <c:v>21.896000000000001</c:v>
                </c:pt>
                <c:pt idx="21171">
                  <c:v>21.896000000000001</c:v>
                </c:pt>
                <c:pt idx="21172">
                  <c:v>21.896000000000001</c:v>
                </c:pt>
                <c:pt idx="21173">
                  <c:v>21.896000000000001</c:v>
                </c:pt>
                <c:pt idx="21174">
                  <c:v>21.896000000000001</c:v>
                </c:pt>
                <c:pt idx="21175">
                  <c:v>21.896000000000001</c:v>
                </c:pt>
                <c:pt idx="21176">
                  <c:v>21.896000000000001</c:v>
                </c:pt>
                <c:pt idx="21177">
                  <c:v>21.896000000000001</c:v>
                </c:pt>
                <c:pt idx="21178">
                  <c:v>21.896000000000001</c:v>
                </c:pt>
                <c:pt idx="21179">
                  <c:v>21.896000000000001</c:v>
                </c:pt>
                <c:pt idx="21180">
                  <c:v>21.896000000000001</c:v>
                </c:pt>
                <c:pt idx="21181">
                  <c:v>21.896000000000001</c:v>
                </c:pt>
                <c:pt idx="21182">
                  <c:v>21.896000000000001</c:v>
                </c:pt>
                <c:pt idx="21183">
                  <c:v>21.896000000000001</c:v>
                </c:pt>
                <c:pt idx="21184">
                  <c:v>21.896000000000001</c:v>
                </c:pt>
                <c:pt idx="21185">
                  <c:v>21.896000000000001</c:v>
                </c:pt>
                <c:pt idx="21186">
                  <c:v>21.896000000000001</c:v>
                </c:pt>
                <c:pt idx="21187">
                  <c:v>21.896000000000001</c:v>
                </c:pt>
                <c:pt idx="21188">
                  <c:v>21.896000000000001</c:v>
                </c:pt>
                <c:pt idx="21189">
                  <c:v>21.896000000000001</c:v>
                </c:pt>
                <c:pt idx="21190">
                  <c:v>21.896000000000001</c:v>
                </c:pt>
                <c:pt idx="21191">
                  <c:v>21.896000000000001</c:v>
                </c:pt>
                <c:pt idx="21192">
                  <c:v>21.896000000000001</c:v>
                </c:pt>
                <c:pt idx="21193">
                  <c:v>21.896000000000001</c:v>
                </c:pt>
                <c:pt idx="21194">
                  <c:v>21.896000000000001</c:v>
                </c:pt>
                <c:pt idx="21195">
                  <c:v>21.896000000000001</c:v>
                </c:pt>
                <c:pt idx="21196">
                  <c:v>21.896000000000001</c:v>
                </c:pt>
                <c:pt idx="21197">
                  <c:v>21.896000000000001</c:v>
                </c:pt>
                <c:pt idx="21198">
                  <c:v>21.896000000000001</c:v>
                </c:pt>
                <c:pt idx="21199">
                  <c:v>21.896000000000001</c:v>
                </c:pt>
                <c:pt idx="21200">
                  <c:v>21.896000000000001</c:v>
                </c:pt>
                <c:pt idx="21201">
                  <c:v>21.896000000000001</c:v>
                </c:pt>
                <c:pt idx="21202">
                  <c:v>21.896000000000001</c:v>
                </c:pt>
                <c:pt idx="21203">
                  <c:v>21.896000000000001</c:v>
                </c:pt>
                <c:pt idx="21204">
                  <c:v>21.896000000000001</c:v>
                </c:pt>
                <c:pt idx="21205">
                  <c:v>21.911999999999999</c:v>
                </c:pt>
                <c:pt idx="21206">
                  <c:v>21.931999999999999</c:v>
                </c:pt>
                <c:pt idx="21207">
                  <c:v>21.931999999999999</c:v>
                </c:pt>
                <c:pt idx="21208">
                  <c:v>21.931999999999999</c:v>
                </c:pt>
                <c:pt idx="21209">
                  <c:v>21.931999999999999</c:v>
                </c:pt>
                <c:pt idx="21210">
                  <c:v>21.931999999999999</c:v>
                </c:pt>
                <c:pt idx="21211">
                  <c:v>21.931999999999999</c:v>
                </c:pt>
                <c:pt idx="21212">
                  <c:v>21.931999999999999</c:v>
                </c:pt>
                <c:pt idx="21213">
                  <c:v>21.931999999999999</c:v>
                </c:pt>
                <c:pt idx="21214">
                  <c:v>21.931999999999999</c:v>
                </c:pt>
                <c:pt idx="21215">
                  <c:v>21.931999999999999</c:v>
                </c:pt>
                <c:pt idx="21216">
                  <c:v>21.931999999999999</c:v>
                </c:pt>
                <c:pt idx="21217">
                  <c:v>21.931999999999999</c:v>
                </c:pt>
                <c:pt idx="21218">
                  <c:v>21.931999999999999</c:v>
                </c:pt>
                <c:pt idx="21219">
                  <c:v>21.931999999999999</c:v>
                </c:pt>
                <c:pt idx="21220">
                  <c:v>21.931999999999999</c:v>
                </c:pt>
                <c:pt idx="21221">
                  <c:v>21.931999999999999</c:v>
                </c:pt>
                <c:pt idx="21222">
                  <c:v>21.931999999999999</c:v>
                </c:pt>
                <c:pt idx="21223">
                  <c:v>21.931999999999999</c:v>
                </c:pt>
                <c:pt idx="21224">
                  <c:v>21.931999999999999</c:v>
                </c:pt>
                <c:pt idx="21225">
                  <c:v>21.931999999999999</c:v>
                </c:pt>
                <c:pt idx="21226">
                  <c:v>21.931999999999999</c:v>
                </c:pt>
                <c:pt idx="21227">
                  <c:v>21.931999999999999</c:v>
                </c:pt>
                <c:pt idx="21228">
                  <c:v>21.931999999999999</c:v>
                </c:pt>
                <c:pt idx="21229">
                  <c:v>21.931999999999999</c:v>
                </c:pt>
                <c:pt idx="21230">
                  <c:v>21.931999999999999</c:v>
                </c:pt>
                <c:pt idx="21231">
                  <c:v>21.931999999999999</c:v>
                </c:pt>
                <c:pt idx="21232">
                  <c:v>21.931999999999999</c:v>
                </c:pt>
                <c:pt idx="21233">
                  <c:v>21.931999999999999</c:v>
                </c:pt>
                <c:pt idx="21234">
                  <c:v>21.931999999999999</c:v>
                </c:pt>
                <c:pt idx="21235">
                  <c:v>21.931999999999999</c:v>
                </c:pt>
                <c:pt idx="21236">
                  <c:v>21.931999999999999</c:v>
                </c:pt>
                <c:pt idx="21237">
                  <c:v>21.931999999999999</c:v>
                </c:pt>
                <c:pt idx="21238">
                  <c:v>21.931999999999999</c:v>
                </c:pt>
                <c:pt idx="21239">
                  <c:v>21.931999999999999</c:v>
                </c:pt>
                <c:pt idx="21240">
                  <c:v>21.931999999999999</c:v>
                </c:pt>
                <c:pt idx="21241">
                  <c:v>21.931999999999999</c:v>
                </c:pt>
                <c:pt idx="21242">
                  <c:v>21.931999999999999</c:v>
                </c:pt>
                <c:pt idx="21243">
                  <c:v>21.931999999999999</c:v>
                </c:pt>
                <c:pt idx="21244">
                  <c:v>21.931999999999999</c:v>
                </c:pt>
                <c:pt idx="21245">
                  <c:v>21.931999999999999</c:v>
                </c:pt>
                <c:pt idx="21246">
                  <c:v>21.931999999999999</c:v>
                </c:pt>
                <c:pt idx="21247">
                  <c:v>21.931999999999999</c:v>
                </c:pt>
                <c:pt idx="21248">
                  <c:v>21.931999999999999</c:v>
                </c:pt>
                <c:pt idx="21249">
                  <c:v>21.931999999999999</c:v>
                </c:pt>
                <c:pt idx="21250">
                  <c:v>21.931999999999999</c:v>
                </c:pt>
                <c:pt idx="21251">
                  <c:v>21.931999999999999</c:v>
                </c:pt>
                <c:pt idx="21252">
                  <c:v>21.94</c:v>
                </c:pt>
                <c:pt idx="21253">
                  <c:v>21.974</c:v>
                </c:pt>
                <c:pt idx="21254">
                  <c:v>21.974</c:v>
                </c:pt>
                <c:pt idx="21255">
                  <c:v>21.974</c:v>
                </c:pt>
                <c:pt idx="21256">
                  <c:v>21.974</c:v>
                </c:pt>
                <c:pt idx="21257">
                  <c:v>21.974</c:v>
                </c:pt>
                <c:pt idx="21258">
                  <c:v>21.974</c:v>
                </c:pt>
                <c:pt idx="21259">
                  <c:v>21.974</c:v>
                </c:pt>
                <c:pt idx="21260">
                  <c:v>21.974</c:v>
                </c:pt>
                <c:pt idx="21261">
                  <c:v>21.974</c:v>
                </c:pt>
                <c:pt idx="21262">
                  <c:v>21.974</c:v>
                </c:pt>
                <c:pt idx="21263">
                  <c:v>21.974</c:v>
                </c:pt>
                <c:pt idx="21264">
                  <c:v>21.974</c:v>
                </c:pt>
                <c:pt idx="21265">
                  <c:v>21.974</c:v>
                </c:pt>
                <c:pt idx="21266">
                  <c:v>21.974</c:v>
                </c:pt>
                <c:pt idx="21267">
                  <c:v>21.974</c:v>
                </c:pt>
                <c:pt idx="21268">
                  <c:v>21.974</c:v>
                </c:pt>
                <c:pt idx="21269">
                  <c:v>21.974</c:v>
                </c:pt>
                <c:pt idx="21270">
                  <c:v>21.974</c:v>
                </c:pt>
                <c:pt idx="21271">
                  <c:v>21.974</c:v>
                </c:pt>
                <c:pt idx="21272">
                  <c:v>21.974</c:v>
                </c:pt>
                <c:pt idx="21273">
                  <c:v>21.974</c:v>
                </c:pt>
                <c:pt idx="21274">
                  <c:v>21.974</c:v>
                </c:pt>
                <c:pt idx="21275">
                  <c:v>21.974</c:v>
                </c:pt>
                <c:pt idx="21276">
                  <c:v>21.974</c:v>
                </c:pt>
                <c:pt idx="21277">
                  <c:v>21.974</c:v>
                </c:pt>
                <c:pt idx="21278">
                  <c:v>21.974</c:v>
                </c:pt>
                <c:pt idx="21279">
                  <c:v>21.974</c:v>
                </c:pt>
                <c:pt idx="21280">
                  <c:v>21.974</c:v>
                </c:pt>
                <c:pt idx="21281">
                  <c:v>21.974</c:v>
                </c:pt>
                <c:pt idx="21282">
                  <c:v>21.974</c:v>
                </c:pt>
                <c:pt idx="21283">
                  <c:v>21.974</c:v>
                </c:pt>
                <c:pt idx="21284">
                  <c:v>21.974</c:v>
                </c:pt>
                <c:pt idx="21285">
                  <c:v>21.974</c:v>
                </c:pt>
                <c:pt idx="21286">
                  <c:v>21.974</c:v>
                </c:pt>
                <c:pt idx="21287">
                  <c:v>21.974</c:v>
                </c:pt>
                <c:pt idx="21288">
                  <c:v>21.974</c:v>
                </c:pt>
                <c:pt idx="21289">
                  <c:v>21.974</c:v>
                </c:pt>
                <c:pt idx="21290">
                  <c:v>21.974</c:v>
                </c:pt>
                <c:pt idx="21291">
                  <c:v>21.974</c:v>
                </c:pt>
                <c:pt idx="21292">
                  <c:v>21.974</c:v>
                </c:pt>
                <c:pt idx="21293">
                  <c:v>21.974</c:v>
                </c:pt>
                <c:pt idx="21294">
                  <c:v>21.974</c:v>
                </c:pt>
                <c:pt idx="21295">
                  <c:v>21.974</c:v>
                </c:pt>
                <c:pt idx="21296">
                  <c:v>21.974</c:v>
                </c:pt>
                <c:pt idx="21297">
                  <c:v>21.974</c:v>
                </c:pt>
                <c:pt idx="21298">
                  <c:v>21.974</c:v>
                </c:pt>
                <c:pt idx="21299">
                  <c:v>21.974</c:v>
                </c:pt>
                <c:pt idx="21300">
                  <c:v>21.974</c:v>
                </c:pt>
                <c:pt idx="21301">
                  <c:v>21.974</c:v>
                </c:pt>
                <c:pt idx="21302">
                  <c:v>21.974</c:v>
                </c:pt>
                <c:pt idx="21303">
                  <c:v>21.974</c:v>
                </c:pt>
                <c:pt idx="21304">
                  <c:v>21.974</c:v>
                </c:pt>
                <c:pt idx="21305">
                  <c:v>21.974</c:v>
                </c:pt>
                <c:pt idx="21306">
                  <c:v>21.974</c:v>
                </c:pt>
                <c:pt idx="21307">
                  <c:v>21.974</c:v>
                </c:pt>
                <c:pt idx="21308">
                  <c:v>21.998000000000001</c:v>
                </c:pt>
                <c:pt idx="21309">
                  <c:v>22.013999999999999</c:v>
                </c:pt>
                <c:pt idx="21310">
                  <c:v>22.013999999999999</c:v>
                </c:pt>
                <c:pt idx="21311">
                  <c:v>22.013999999999999</c:v>
                </c:pt>
                <c:pt idx="21312">
                  <c:v>22.013999999999999</c:v>
                </c:pt>
                <c:pt idx="21313">
                  <c:v>22.013999999999999</c:v>
                </c:pt>
                <c:pt idx="21314">
                  <c:v>22.013999999999999</c:v>
                </c:pt>
                <c:pt idx="21315">
                  <c:v>22.013999999999999</c:v>
                </c:pt>
                <c:pt idx="21316">
                  <c:v>22.013999999999999</c:v>
                </c:pt>
                <c:pt idx="21317">
                  <c:v>22.013999999999999</c:v>
                </c:pt>
                <c:pt idx="21318">
                  <c:v>22.013999999999999</c:v>
                </c:pt>
                <c:pt idx="21319">
                  <c:v>22.013999999999999</c:v>
                </c:pt>
                <c:pt idx="21320">
                  <c:v>22.013999999999999</c:v>
                </c:pt>
                <c:pt idx="21321">
                  <c:v>22.013999999999999</c:v>
                </c:pt>
                <c:pt idx="21322">
                  <c:v>22.013999999999999</c:v>
                </c:pt>
                <c:pt idx="21323">
                  <c:v>22.013999999999999</c:v>
                </c:pt>
                <c:pt idx="21324">
                  <c:v>22.013999999999999</c:v>
                </c:pt>
                <c:pt idx="21325">
                  <c:v>22.013999999999999</c:v>
                </c:pt>
                <c:pt idx="21326">
                  <c:v>22.013999999999999</c:v>
                </c:pt>
                <c:pt idx="21327">
                  <c:v>22.013999999999999</c:v>
                </c:pt>
                <c:pt idx="21328">
                  <c:v>22.013999999999999</c:v>
                </c:pt>
                <c:pt idx="21329">
                  <c:v>22.013999999999999</c:v>
                </c:pt>
                <c:pt idx="21330">
                  <c:v>22.013999999999999</c:v>
                </c:pt>
                <c:pt idx="21331">
                  <c:v>22.013999999999999</c:v>
                </c:pt>
                <c:pt idx="21332">
                  <c:v>22.013999999999999</c:v>
                </c:pt>
                <c:pt idx="21333">
                  <c:v>22.013999999999999</c:v>
                </c:pt>
                <c:pt idx="21334">
                  <c:v>22.013999999999999</c:v>
                </c:pt>
                <c:pt idx="21335">
                  <c:v>22.013999999999999</c:v>
                </c:pt>
                <c:pt idx="21336">
                  <c:v>22.013999999999999</c:v>
                </c:pt>
                <c:pt idx="21337">
                  <c:v>22.013999999999999</c:v>
                </c:pt>
                <c:pt idx="21338">
                  <c:v>22.013999999999999</c:v>
                </c:pt>
                <c:pt idx="21339">
                  <c:v>22.013999999999999</c:v>
                </c:pt>
                <c:pt idx="21340">
                  <c:v>22.013999999999999</c:v>
                </c:pt>
                <c:pt idx="21341">
                  <c:v>22.013999999999999</c:v>
                </c:pt>
                <c:pt idx="21342">
                  <c:v>22.013999999999999</c:v>
                </c:pt>
                <c:pt idx="21343">
                  <c:v>22.013999999999999</c:v>
                </c:pt>
                <c:pt idx="21344">
                  <c:v>22.013999999999999</c:v>
                </c:pt>
                <c:pt idx="21345">
                  <c:v>22.013999999999999</c:v>
                </c:pt>
                <c:pt idx="21346">
                  <c:v>22.013999999999999</c:v>
                </c:pt>
                <c:pt idx="21347">
                  <c:v>22.013999999999999</c:v>
                </c:pt>
                <c:pt idx="21348">
                  <c:v>22.013999999999999</c:v>
                </c:pt>
                <c:pt idx="21349">
                  <c:v>22.013999999999999</c:v>
                </c:pt>
                <c:pt idx="21350">
                  <c:v>22.013999999999999</c:v>
                </c:pt>
                <c:pt idx="21351">
                  <c:v>22.013999999999999</c:v>
                </c:pt>
                <c:pt idx="21352">
                  <c:v>22.013999999999999</c:v>
                </c:pt>
                <c:pt idx="21353">
                  <c:v>22.013999999999999</c:v>
                </c:pt>
                <c:pt idx="21354">
                  <c:v>22.013999999999999</c:v>
                </c:pt>
                <c:pt idx="21355">
                  <c:v>22.013999999999999</c:v>
                </c:pt>
                <c:pt idx="21356">
                  <c:v>22.013999999999999</c:v>
                </c:pt>
                <c:pt idx="21357">
                  <c:v>22.013999999999999</c:v>
                </c:pt>
                <c:pt idx="21358">
                  <c:v>22.013999999999999</c:v>
                </c:pt>
                <c:pt idx="21359">
                  <c:v>22.013999999999999</c:v>
                </c:pt>
                <c:pt idx="21360">
                  <c:v>22.013999999999999</c:v>
                </c:pt>
                <c:pt idx="21361">
                  <c:v>22.052</c:v>
                </c:pt>
                <c:pt idx="21362">
                  <c:v>22.052</c:v>
                </c:pt>
                <c:pt idx="21363">
                  <c:v>22.052</c:v>
                </c:pt>
                <c:pt idx="21364">
                  <c:v>22.052</c:v>
                </c:pt>
                <c:pt idx="21365">
                  <c:v>22.052</c:v>
                </c:pt>
                <c:pt idx="21366">
                  <c:v>22.052</c:v>
                </c:pt>
                <c:pt idx="21367">
                  <c:v>22.052</c:v>
                </c:pt>
                <c:pt idx="21368">
                  <c:v>22.052</c:v>
                </c:pt>
                <c:pt idx="21369">
                  <c:v>22.052</c:v>
                </c:pt>
                <c:pt idx="21370">
                  <c:v>22.052</c:v>
                </c:pt>
                <c:pt idx="21371">
                  <c:v>22.052</c:v>
                </c:pt>
                <c:pt idx="21372">
                  <c:v>22.052</c:v>
                </c:pt>
                <c:pt idx="21373">
                  <c:v>22.052</c:v>
                </c:pt>
                <c:pt idx="21374">
                  <c:v>22.052</c:v>
                </c:pt>
                <c:pt idx="21375">
                  <c:v>22.052</c:v>
                </c:pt>
                <c:pt idx="21376">
                  <c:v>22.052</c:v>
                </c:pt>
                <c:pt idx="21377">
                  <c:v>22.052</c:v>
                </c:pt>
                <c:pt idx="21378">
                  <c:v>22.052</c:v>
                </c:pt>
                <c:pt idx="21379">
                  <c:v>22.052</c:v>
                </c:pt>
                <c:pt idx="21380">
                  <c:v>22.052</c:v>
                </c:pt>
                <c:pt idx="21381">
                  <c:v>22.052</c:v>
                </c:pt>
                <c:pt idx="21382">
                  <c:v>22.052</c:v>
                </c:pt>
                <c:pt idx="21383">
                  <c:v>22.052</c:v>
                </c:pt>
                <c:pt idx="21384">
                  <c:v>22.052</c:v>
                </c:pt>
                <c:pt idx="21385">
                  <c:v>22.052</c:v>
                </c:pt>
                <c:pt idx="21386">
                  <c:v>22.052</c:v>
                </c:pt>
                <c:pt idx="21387">
                  <c:v>22.052</c:v>
                </c:pt>
                <c:pt idx="21388">
                  <c:v>22.052</c:v>
                </c:pt>
                <c:pt idx="21389">
                  <c:v>22.052</c:v>
                </c:pt>
                <c:pt idx="21390">
                  <c:v>22.052</c:v>
                </c:pt>
                <c:pt idx="21391">
                  <c:v>22.052</c:v>
                </c:pt>
                <c:pt idx="21392">
                  <c:v>22.052</c:v>
                </c:pt>
                <c:pt idx="21393">
                  <c:v>22.052</c:v>
                </c:pt>
                <c:pt idx="21394">
                  <c:v>22.052</c:v>
                </c:pt>
                <c:pt idx="21395">
                  <c:v>22.052</c:v>
                </c:pt>
                <c:pt idx="21396">
                  <c:v>22.052</c:v>
                </c:pt>
                <c:pt idx="21397">
                  <c:v>22.052</c:v>
                </c:pt>
                <c:pt idx="21398">
                  <c:v>22.052</c:v>
                </c:pt>
                <c:pt idx="21399">
                  <c:v>22.052</c:v>
                </c:pt>
                <c:pt idx="21400">
                  <c:v>22.052</c:v>
                </c:pt>
                <c:pt idx="21401">
                  <c:v>22.052</c:v>
                </c:pt>
                <c:pt idx="21402">
                  <c:v>22.052</c:v>
                </c:pt>
                <c:pt idx="21403">
                  <c:v>22.052</c:v>
                </c:pt>
                <c:pt idx="21404">
                  <c:v>22.052</c:v>
                </c:pt>
                <c:pt idx="21405">
                  <c:v>22.052</c:v>
                </c:pt>
                <c:pt idx="21406">
                  <c:v>22.052</c:v>
                </c:pt>
                <c:pt idx="21407">
                  <c:v>22.052</c:v>
                </c:pt>
                <c:pt idx="21408">
                  <c:v>22.052</c:v>
                </c:pt>
                <c:pt idx="21409">
                  <c:v>22.052</c:v>
                </c:pt>
                <c:pt idx="21410">
                  <c:v>22.07</c:v>
                </c:pt>
                <c:pt idx="21411">
                  <c:v>22.094000000000001</c:v>
                </c:pt>
                <c:pt idx="21412">
                  <c:v>22.094000000000001</c:v>
                </c:pt>
                <c:pt idx="21413">
                  <c:v>22.094000000000001</c:v>
                </c:pt>
                <c:pt idx="21414">
                  <c:v>22.094000000000001</c:v>
                </c:pt>
                <c:pt idx="21415">
                  <c:v>22.094000000000001</c:v>
                </c:pt>
                <c:pt idx="21416">
                  <c:v>22.094000000000001</c:v>
                </c:pt>
                <c:pt idx="21417">
                  <c:v>22.094000000000001</c:v>
                </c:pt>
                <c:pt idx="21418">
                  <c:v>22.094000000000001</c:v>
                </c:pt>
                <c:pt idx="21419">
                  <c:v>22.094000000000001</c:v>
                </c:pt>
                <c:pt idx="21420">
                  <c:v>22.094000000000001</c:v>
                </c:pt>
                <c:pt idx="21421">
                  <c:v>22.094000000000001</c:v>
                </c:pt>
                <c:pt idx="21422">
                  <c:v>22.094000000000001</c:v>
                </c:pt>
                <c:pt idx="21423">
                  <c:v>22.094000000000001</c:v>
                </c:pt>
                <c:pt idx="21424">
                  <c:v>22.094000000000001</c:v>
                </c:pt>
                <c:pt idx="21425">
                  <c:v>22.094000000000001</c:v>
                </c:pt>
                <c:pt idx="21426">
                  <c:v>22.094000000000001</c:v>
                </c:pt>
                <c:pt idx="21427">
                  <c:v>22.094000000000001</c:v>
                </c:pt>
                <c:pt idx="21428">
                  <c:v>22.094000000000001</c:v>
                </c:pt>
                <c:pt idx="21429">
                  <c:v>22.094000000000001</c:v>
                </c:pt>
                <c:pt idx="21430">
                  <c:v>22.094000000000001</c:v>
                </c:pt>
                <c:pt idx="21431">
                  <c:v>22.094000000000001</c:v>
                </c:pt>
                <c:pt idx="21432">
                  <c:v>22.094000000000001</c:v>
                </c:pt>
                <c:pt idx="21433">
                  <c:v>22.094000000000001</c:v>
                </c:pt>
                <c:pt idx="21434">
                  <c:v>22.094000000000001</c:v>
                </c:pt>
                <c:pt idx="21435">
                  <c:v>22.094000000000001</c:v>
                </c:pt>
                <c:pt idx="21436">
                  <c:v>22.094000000000001</c:v>
                </c:pt>
                <c:pt idx="21437">
                  <c:v>22.094000000000001</c:v>
                </c:pt>
                <c:pt idx="21438">
                  <c:v>22.094000000000001</c:v>
                </c:pt>
                <c:pt idx="21439">
                  <c:v>22.094000000000001</c:v>
                </c:pt>
                <c:pt idx="21440">
                  <c:v>22.094000000000001</c:v>
                </c:pt>
                <c:pt idx="21441">
                  <c:v>22.094000000000001</c:v>
                </c:pt>
                <c:pt idx="21442">
                  <c:v>22.094000000000001</c:v>
                </c:pt>
                <c:pt idx="21443">
                  <c:v>22.094000000000001</c:v>
                </c:pt>
                <c:pt idx="21444">
                  <c:v>22.094000000000001</c:v>
                </c:pt>
                <c:pt idx="21445">
                  <c:v>22.094000000000001</c:v>
                </c:pt>
                <c:pt idx="21446">
                  <c:v>22.094000000000001</c:v>
                </c:pt>
                <c:pt idx="21447">
                  <c:v>22.094000000000001</c:v>
                </c:pt>
                <c:pt idx="21448">
                  <c:v>22.094000000000001</c:v>
                </c:pt>
                <c:pt idx="21449">
                  <c:v>22.094000000000001</c:v>
                </c:pt>
                <c:pt idx="21450">
                  <c:v>22.094000000000001</c:v>
                </c:pt>
                <c:pt idx="21451">
                  <c:v>22.094000000000001</c:v>
                </c:pt>
                <c:pt idx="21452">
                  <c:v>22.094000000000001</c:v>
                </c:pt>
                <c:pt idx="21453">
                  <c:v>22.094000000000001</c:v>
                </c:pt>
                <c:pt idx="21454">
                  <c:v>22.094000000000001</c:v>
                </c:pt>
                <c:pt idx="21455">
                  <c:v>22.094000000000001</c:v>
                </c:pt>
                <c:pt idx="21456">
                  <c:v>22.094000000000001</c:v>
                </c:pt>
                <c:pt idx="21457">
                  <c:v>22.094000000000001</c:v>
                </c:pt>
                <c:pt idx="21458">
                  <c:v>22.094000000000001</c:v>
                </c:pt>
                <c:pt idx="21459">
                  <c:v>22.094000000000001</c:v>
                </c:pt>
                <c:pt idx="21460">
                  <c:v>22.094000000000001</c:v>
                </c:pt>
                <c:pt idx="21461">
                  <c:v>22.094000000000001</c:v>
                </c:pt>
                <c:pt idx="21462">
                  <c:v>22.094000000000001</c:v>
                </c:pt>
                <c:pt idx="21463">
                  <c:v>22.094000000000001</c:v>
                </c:pt>
                <c:pt idx="21464">
                  <c:v>22.123999999999999</c:v>
                </c:pt>
                <c:pt idx="21465">
                  <c:v>22.134</c:v>
                </c:pt>
                <c:pt idx="21466">
                  <c:v>22.134</c:v>
                </c:pt>
                <c:pt idx="21467">
                  <c:v>22.134</c:v>
                </c:pt>
                <c:pt idx="21468">
                  <c:v>22.134</c:v>
                </c:pt>
                <c:pt idx="21469">
                  <c:v>22.134</c:v>
                </c:pt>
                <c:pt idx="21470">
                  <c:v>22.134</c:v>
                </c:pt>
                <c:pt idx="21471">
                  <c:v>22.134</c:v>
                </c:pt>
                <c:pt idx="21472">
                  <c:v>22.134</c:v>
                </c:pt>
                <c:pt idx="21473">
                  <c:v>22.134</c:v>
                </c:pt>
                <c:pt idx="21474">
                  <c:v>22.134</c:v>
                </c:pt>
                <c:pt idx="21475">
                  <c:v>22.134</c:v>
                </c:pt>
                <c:pt idx="21476">
                  <c:v>22.134</c:v>
                </c:pt>
                <c:pt idx="21477">
                  <c:v>22.134</c:v>
                </c:pt>
                <c:pt idx="21478">
                  <c:v>22.134</c:v>
                </c:pt>
                <c:pt idx="21479">
                  <c:v>22.134</c:v>
                </c:pt>
                <c:pt idx="21480">
                  <c:v>22.134</c:v>
                </c:pt>
                <c:pt idx="21481">
                  <c:v>22.134</c:v>
                </c:pt>
                <c:pt idx="21482">
                  <c:v>22.134</c:v>
                </c:pt>
                <c:pt idx="21483">
                  <c:v>22.134</c:v>
                </c:pt>
                <c:pt idx="21484">
                  <c:v>22.134</c:v>
                </c:pt>
                <c:pt idx="21485">
                  <c:v>22.134</c:v>
                </c:pt>
                <c:pt idx="21486">
                  <c:v>22.134</c:v>
                </c:pt>
                <c:pt idx="21487">
                  <c:v>22.134</c:v>
                </c:pt>
                <c:pt idx="21488">
                  <c:v>22.134</c:v>
                </c:pt>
                <c:pt idx="21489">
                  <c:v>22.134</c:v>
                </c:pt>
                <c:pt idx="21490">
                  <c:v>22.134</c:v>
                </c:pt>
                <c:pt idx="21491">
                  <c:v>22.134</c:v>
                </c:pt>
                <c:pt idx="21492">
                  <c:v>22.134</c:v>
                </c:pt>
                <c:pt idx="21493">
                  <c:v>22.134</c:v>
                </c:pt>
                <c:pt idx="21494">
                  <c:v>22.134</c:v>
                </c:pt>
                <c:pt idx="21495">
                  <c:v>22.134</c:v>
                </c:pt>
                <c:pt idx="21496">
                  <c:v>22.134</c:v>
                </c:pt>
                <c:pt idx="21497">
                  <c:v>22.134</c:v>
                </c:pt>
                <c:pt idx="21498">
                  <c:v>22.134</c:v>
                </c:pt>
                <c:pt idx="21499">
                  <c:v>22.134</c:v>
                </c:pt>
                <c:pt idx="21500">
                  <c:v>22.134</c:v>
                </c:pt>
                <c:pt idx="21501">
                  <c:v>22.134</c:v>
                </c:pt>
                <c:pt idx="21502">
                  <c:v>22.134</c:v>
                </c:pt>
                <c:pt idx="21503">
                  <c:v>22.134</c:v>
                </c:pt>
                <c:pt idx="21504">
                  <c:v>22.134</c:v>
                </c:pt>
                <c:pt idx="21505">
                  <c:v>22.134</c:v>
                </c:pt>
                <c:pt idx="21506">
                  <c:v>22.134</c:v>
                </c:pt>
                <c:pt idx="21507">
                  <c:v>22.134</c:v>
                </c:pt>
                <c:pt idx="21508">
                  <c:v>22.134</c:v>
                </c:pt>
                <c:pt idx="21509">
                  <c:v>22.134</c:v>
                </c:pt>
                <c:pt idx="21510">
                  <c:v>22.134</c:v>
                </c:pt>
                <c:pt idx="21511">
                  <c:v>22.134</c:v>
                </c:pt>
                <c:pt idx="21512">
                  <c:v>22.134</c:v>
                </c:pt>
                <c:pt idx="21513">
                  <c:v>22.134</c:v>
                </c:pt>
                <c:pt idx="21514">
                  <c:v>22.134</c:v>
                </c:pt>
                <c:pt idx="21515">
                  <c:v>22.134</c:v>
                </c:pt>
                <c:pt idx="21516">
                  <c:v>22.172000000000001</c:v>
                </c:pt>
                <c:pt idx="21517">
                  <c:v>22.172000000000001</c:v>
                </c:pt>
                <c:pt idx="21518">
                  <c:v>22.172000000000001</c:v>
                </c:pt>
                <c:pt idx="21519">
                  <c:v>22.172000000000001</c:v>
                </c:pt>
                <c:pt idx="21520">
                  <c:v>22.172000000000001</c:v>
                </c:pt>
                <c:pt idx="21521">
                  <c:v>22.172000000000001</c:v>
                </c:pt>
                <c:pt idx="21522">
                  <c:v>22.172000000000001</c:v>
                </c:pt>
                <c:pt idx="21523">
                  <c:v>22.172000000000001</c:v>
                </c:pt>
                <c:pt idx="21524">
                  <c:v>22.172000000000001</c:v>
                </c:pt>
                <c:pt idx="21525">
                  <c:v>22.172000000000001</c:v>
                </c:pt>
                <c:pt idx="21526">
                  <c:v>22.172000000000001</c:v>
                </c:pt>
                <c:pt idx="21527">
                  <c:v>22.172000000000001</c:v>
                </c:pt>
                <c:pt idx="21528">
                  <c:v>22.172000000000001</c:v>
                </c:pt>
                <c:pt idx="21529">
                  <c:v>22.172000000000001</c:v>
                </c:pt>
                <c:pt idx="21530">
                  <c:v>22.172000000000001</c:v>
                </c:pt>
                <c:pt idx="21531">
                  <c:v>22.172000000000001</c:v>
                </c:pt>
                <c:pt idx="21532">
                  <c:v>22.172000000000001</c:v>
                </c:pt>
                <c:pt idx="21533">
                  <c:v>22.172000000000001</c:v>
                </c:pt>
                <c:pt idx="21534">
                  <c:v>22.172000000000001</c:v>
                </c:pt>
                <c:pt idx="21535">
                  <c:v>22.172000000000001</c:v>
                </c:pt>
                <c:pt idx="21536">
                  <c:v>22.172000000000001</c:v>
                </c:pt>
                <c:pt idx="21537">
                  <c:v>22.172000000000001</c:v>
                </c:pt>
                <c:pt idx="21538">
                  <c:v>22.172000000000001</c:v>
                </c:pt>
                <c:pt idx="21539">
                  <c:v>22.172000000000001</c:v>
                </c:pt>
                <c:pt idx="21540">
                  <c:v>22.172000000000001</c:v>
                </c:pt>
                <c:pt idx="21541">
                  <c:v>22.172000000000001</c:v>
                </c:pt>
                <c:pt idx="21542">
                  <c:v>22.172000000000001</c:v>
                </c:pt>
                <c:pt idx="21543">
                  <c:v>22.172000000000001</c:v>
                </c:pt>
                <c:pt idx="21544">
                  <c:v>22.172000000000001</c:v>
                </c:pt>
                <c:pt idx="21545">
                  <c:v>22.172000000000001</c:v>
                </c:pt>
                <c:pt idx="21546">
                  <c:v>22.172000000000001</c:v>
                </c:pt>
                <c:pt idx="21547">
                  <c:v>22.172000000000001</c:v>
                </c:pt>
                <c:pt idx="21548">
                  <c:v>22.172000000000001</c:v>
                </c:pt>
                <c:pt idx="21549">
                  <c:v>22.172000000000001</c:v>
                </c:pt>
                <c:pt idx="21550">
                  <c:v>22.172000000000001</c:v>
                </c:pt>
                <c:pt idx="21551">
                  <c:v>22.172000000000001</c:v>
                </c:pt>
                <c:pt idx="21552">
                  <c:v>22.172000000000001</c:v>
                </c:pt>
                <c:pt idx="21553">
                  <c:v>22.172000000000001</c:v>
                </c:pt>
                <c:pt idx="21554">
                  <c:v>22.172000000000001</c:v>
                </c:pt>
                <c:pt idx="21555">
                  <c:v>22.172000000000001</c:v>
                </c:pt>
                <c:pt idx="21556">
                  <c:v>22.172000000000001</c:v>
                </c:pt>
                <c:pt idx="21557">
                  <c:v>22.172000000000001</c:v>
                </c:pt>
                <c:pt idx="21558">
                  <c:v>22.172000000000001</c:v>
                </c:pt>
                <c:pt idx="21559">
                  <c:v>22.172000000000001</c:v>
                </c:pt>
                <c:pt idx="21560">
                  <c:v>22.172000000000001</c:v>
                </c:pt>
                <c:pt idx="21561">
                  <c:v>22.172000000000001</c:v>
                </c:pt>
                <c:pt idx="21562">
                  <c:v>22.172000000000001</c:v>
                </c:pt>
                <c:pt idx="21563">
                  <c:v>22.172000000000001</c:v>
                </c:pt>
                <c:pt idx="21564">
                  <c:v>22.172000000000001</c:v>
                </c:pt>
                <c:pt idx="21565">
                  <c:v>22.187999999999999</c:v>
                </c:pt>
                <c:pt idx="21566">
                  <c:v>22.212</c:v>
                </c:pt>
                <c:pt idx="21567">
                  <c:v>22.212</c:v>
                </c:pt>
                <c:pt idx="21568">
                  <c:v>22.212</c:v>
                </c:pt>
                <c:pt idx="21569">
                  <c:v>22.212</c:v>
                </c:pt>
                <c:pt idx="21570">
                  <c:v>22.212</c:v>
                </c:pt>
                <c:pt idx="21571">
                  <c:v>22.212</c:v>
                </c:pt>
                <c:pt idx="21572">
                  <c:v>22.212</c:v>
                </c:pt>
                <c:pt idx="21573">
                  <c:v>22.212</c:v>
                </c:pt>
                <c:pt idx="21574">
                  <c:v>22.212</c:v>
                </c:pt>
                <c:pt idx="21575">
                  <c:v>22.212</c:v>
                </c:pt>
                <c:pt idx="21576">
                  <c:v>22.212</c:v>
                </c:pt>
                <c:pt idx="21577">
                  <c:v>22.212</c:v>
                </c:pt>
                <c:pt idx="21578">
                  <c:v>22.212</c:v>
                </c:pt>
                <c:pt idx="21579">
                  <c:v>22.212</c:v>
                </c:pt>
                <c:pt idx="21580">
                  <c:v>22.212</c:v>
                </c:pt>
                <c:pt idx="21581">
                  <c:v>22.212</c:v>
                </c:pt>
                <c:pt idx="21582">
                  <c:v>22.212</c:v>
                </c:pt>
                <c:pt idx="21583">
                  <c:v>22.212</c:v>
                </c:pt>
                <c:pt idx="21584">
                  <c:v>22.212</c:v>
                </c:pt>
                <c:pt idx="21585">
                  <c:v>22.212</c:v>
                </c:pt>
                <c:pt idx="21586">
                  <c:v>22.212</c:v>
                </c:pt>
                <c:pt idx="21587">
                  <c:v>22.212</c:v>
                </c:pt>
                <c:pt idx="21588">
                  <c:v>22.212</c:v>
                </c:pt>
                <c:pt idx="21589">
                  <c:v>22.212</c:v>
                </c:pt>
                <c:pt idx="21590">
                  <c:v>22.212</c:v>
                </c:pt>
                <c:pt idx="21591">
                  <c:v>22.212</c:v>
                </c:pt>
                <c:pt idx="21592">
                  <c:v>22.212</c:v>
                </c:pt>
                <c:pt idx="21593">
                  <c:v>22.212</c:v>
                </c:pt>
                <c:pt idx="21594">
                  <c:v>22.212</c:v>
                </c:pt>
                <c:pt idx="21595">
                  <c:v>22.212</c:v>
                </c:pt>
                <c:pt idx="21596">
                  <c:v>22.212</c:v>
                </c:pt>
                <c:pt idx="21597">
                  <c:v>22.212</c:v>
                </c:pt>
                <c:pt idx="21598">
                  <c:v>22.212</c:v>
                </c:pt>
                <c:pt idx="21599">
                  <c:v>22.212</c:v>
                </c:pt>
                <c:pt idx="21600">
                  <c:v>22.212</c:v>
                </c:pt>
                <c:pt idx="21601">
                  <c:v>22.212</c:v>
                </c:pt>
                <c:pt idx="21602">
                  <c:v>22.212</c:v>
                </c:pt>
                <c:pt idx="21603">
                  <c:v>22.212</c:v>
                </c:pt>
                <c:pt idx="21604">
                  <c:v>22.212</c:v>
                </c:pt>
                <c:pt idx="21605">
                  <c:v>22.212</c:v>
                </c:pt>
                <c:pt idx="21606">
                  <c:v>22.212</c:v>
                </c:pt>
                <c:pt idx="21607">
                  <c:v>22.212</c:v>
                </c:pt>
                <c:pt idx="21608">
                  <c:v>22.212</c:v>
                </c:pt>
                <c:pt idx="21609">
                  <c:v>22.212</c:v>
                </c:pt>
                <c:pt idx="21610">
                  <c:v>22.212</c:v>
                </c:pt>
                <c:pt idx="21611">
                  <c:v>22.212</c:v>
                </c:pt>
                <c:pt idx="21612">
                  <c:v>22.212</c:v>
                </c:pt>
                <c:pt idx="21613">
                  <c:v>22.212</c:v>
                </c:pt>
                <c:pt idx="21614">
                  <c:v>22.212</c:v>
                </c:pt>
                <c:pt idx="21615">
                  <c:v>22.212</c:v>
                </c:pt>
                <c:pt idx="21616">
                  <c:v>22.212</c:v>
                </c:pt>
                <c:pt idx="21617">
                  <c:v>22.254000000000001</c:v>
                </c:pt>
                <c:pt idx="21618">
                  <c:v>22.254000000000001</c:v>
                </c:pt>
                <c:pt idx="21619">
                  <c:v>22.254000000000001</c:v>
                </c:pt>
                <c:pt idx="21620">
                  <c:v>22.254000000000001</c:v>
                </c:pt>
                <c:pt idx="21621">
                  <c:v>22.254000000000001</c:v>
                </c:pt>
                <c:pt idx="21622">
                  <c:v>22.254000000000001</c:v>
                </c:pt>
                <c:pt idx="21623">
                  <c:v>22.254000000000001</c:v>
                </c:pt>
                <c:pt idx="21624">
                  <c:v>22.254000000000001</c:v>
                </c:pt>
                <c:pt idx="21625">
                  <c:v>22.254000000000001</c:v>
                </c:pt>
                <c:pt idx="21626">
                  <c:v>22.254000000000001</c:v>
                </c:pt>
                <c:pt idx="21627">
                  <c:v>22.254000000000001</c:v>
                </c:pt>
                <c:pt idx="21628">
                  <c:v>22.254000000000001</c:v>
                </c:pt>
                <c:pt idx="21629">
                  <c:v>22.254000000000001</c:v>
                </c:pt>
                <c:pt idx="21630">
                  <c:v>22.254000000000001</c:v>
                </c:pt>
                <c:pt idx="21631">
                  <c:v>22.254000000000001</c:v>
                </c:pt>
                <c:pt idx="21632">
                  <c:v>22.254000000000001</c:v>
                </c:pt>
                <c:pt idx="21633">
                  <c:v>22.254000000000001</c:v>
                </c:pt>
                <c:pt idx="21634">
                  <c:v>22.254000000000001</c:v>
                </c:pt>
                <c:pt idx="21635">
                  <c:v>22.254000000000001</c:v>
                </c:pt>
                <c:pt idx="21636">
                  <c:v>22.254000000000001</c:v>
                </c:pt>
                <c:pt idx="21637">
                  <c:v>22.254000000000001</c:v>
                </c:pt>
                <c:pt idx="21638">
                  <c:v>22.254000000000001</c:v>
                </c:pt>
                <c:pt idx="21639">
                  <c:v>22.254000000000001</c:v>
                </c:pt>
                <c:pt idx="21640">
                  <c:v>22.254000000000001</c:v>
                </c:pt>
                <c:pt idx="21641">
                  <c:v>22.254000000000001</c:v>
                </c:pt>
                <c:pt idx="21642">
                  <c:v>22.254000000000001</c:v>
                </c:pt>
                <c:pt idx="21643">
                  <c:v>22.254000000000001</c:v>
                </c:pt>
                <c:pt idx="21644">
                  <c:v>22.254000000000001</c:v>
                </c:pt>
                <c:pt idx="21645">
                  <c:v>22.254000000000001</c:v>
                </c:pt>
                <c:pt idx="21646">
                  <c:v>22.254000000000001</c:v>
                </c:pt>
                <c:pt idx="21647">
                  <c:v>22.254000000000001</c:v>
                </c:pt>
                <c:pt idx="21648">
                  <c:v>22.254000000000001</c:v>
                </c:pt>
                <c:pt idx="21649">
                  <c:v>22.254000000000001</c:v>
                </c:pt>
                <c:pt idx="21650">
                  <c:v>22.254000000000001</c:v>
                </c:pt>
                <c:pt idx="21651">
                  <c:v>22.254000000000001</c:v>
                </c:pt>
                <c:pt idx="21652">
                  <c:v>22.254000000000001</c:v>
                </c:pt>
                <c:pt idx="21653">
                  <c:v>22.254000000000001</c:v>
                </c:pt>
                <c:pt idx="21654">
                  <c:v>22.254000000000001</c:v>
                </c:pt>
                <c:pt idx="21655">
                  <c:v>22.254000000000001</c:v>
                </c:pt>
                <c:pt idx="21656">
                  <c:v>22.254000000000001</c:v>
                </c:pt>
                <c:pt idx="21657">
                  <c:v>22.254000000000001</c:v>
                </c:pt>
                <c:pt idx="21658">
                  <c:v>22.254000000000001</c:v>
                </c:pt>
                <c:pt idx="21659">
                  <c:v>22.254000000000001</c:v>
                </c:pt>
                <c:pt idx="21660">
                  <c:v>22.254000000000001</c:v>
                </c:pt>
                <c:pt idx="21661">
                  <c:v>22.254000000000001</c:v>
                </c:pt>
                <c:pt idx="21662">
                  <c:v>22.254000000000001</c:v>
                </c:pt>
                <c:pt idx="21663">
                  <c:v>22.254000000000001</c:v>
                </c:pt>
                <c:pt idx="21664">
                  <c:v>22.254000000000001</c:v>
                </c:pt>
                <c:pt idx="21665">
                  <c:v>22.254000000000001</c:v>
                </c:pt>
                <c:pt idx="21666">
                  <c:v>22.254000000000001</c:v>
                </c:pt>
                <c:pt idx="21667">
                  <c:v>22.254000000000001</c:v>
                </c:pt>
                <c:pt idx="21668">
                  <c:v>22.254000000000001</c:v>
                </c:pt>
                <c:pt idx="21669">
                  <c:v>22.254000000000001</c:v>
                </c:pt>
                <c:pt idx="21670">
                  <c:v>22.254000000000001</c:v>
                </c:pt>
                <c:pt idx="21671">
                  <c:v>22.254000000000001</c:v>
                </c:pt>
                <c:pt idx="21672">
                  <c:v>22.294</c:v>
                </c:pt>
                <c:pt idx="21673">
                  <c:v>22.294</c:v>
                </c:pt>
                <c:pt idx="21674">
                  <c:v>22.294</c:v>
                </c:pt>
                <c:pt idx="21675">
                  <c:v>22.294</c:v>
                </c:pt>
                <c:pt idx="21676">
                  <c:v>22.294</c:v>
                </c:pt>
                <c:pt idx="21677">
                  <c:v>22.294</c:v>
                </c:pt>
                <c:pt idx="21678">
                  <c:v>22.294</c:v>
                </c:pt>
                <c:pt idx="21679">
                  <c:v>22.294</c:v>
                </c:pt>
                <c:pt idx="21680">
                  <c:v>22.294</c:v>
                </c:pt>
                <c:pt idx="21681">
                  <c:v>22.294</c:v>
                </c:pt>
                <c:pt idx="21682">
                  <c:v>22.294</c:v>
                </c:pt>
                <c:pt idx="21683">
                  <c:v>22.294</c:v>
                </c:pt>
                <c:pt idx="21684">
                  <c:v>22.294</c:v>
                </c:pt>
                <c:pt idx="21685">
                  <c:v>22.294</c:v>
                </c:pt>
                <c:pt idx="21686">
                  <c:v>22.294</c:v>
                </c:pt>
                <c:pt idx="21687">
                  <c:v>22.294</c:v>
                </c:pt>
                <c:pt idx="21688">
                  <c:v>22.294</c:v>
                </c:pt>
                <c:pt idx="21689">
                  <c:v>22.294</c:v>
                </c:pt>
                <c:pt idx="21690">
                  <c:v>22.294</c:v>
                </c:pt>
                <c:pt idx="21691">
                  <c:v>22.294</c:v>
                </c:pt>
                <c:pt idx="21692">
                  <c:v>22.294</c:v>
                </c:pt>
                <c:pt idx="21693">
                  <c:v>22.294</c:v>
                </c:pt>
                <c:pt idx="21694">
                  <c:v>22.294</c:v>
                </c:pt>
                <c:pt idx="21695">
                  <c:v>22.294</c:v>
                </c:pt>
                <c:pt idx="21696">
                  <c:v>22.294</c:v>
                </c:pt>
                <c:pt idx="21697">
                  <c:v>22.294</c:v>
                </c:pt>
                <c:pt idx="21698">
                  <c:v>22.294</c:v>
                </c:pt>
                <c:pt idx="21699">
                  <c:v>22.294</c:v>
                </c:pt>
                <c:pt idx="21700">
                  <c:v>22.294</c:v>
                </c:pt>
                <c:pt idx="21701">
                  <c:v>22.294</c:v>
                </c:pt>
                <c:pt idx="21702">
                  <c:v>22.294</c:v>
                </c:pt>
                <c:pt idx="21703">
                  <c:v>22.294</c:v>
                </c:pt>
                <c:pt idx="21704">
                  <c:v>22.294</c:v>
                </c:pt>
                <c:pt idx="21705">
                  <c:v>22.294</c:v>
                </c:pt>
                <c:pt idx="21706">
                  <c:v>22.294</c:v>
                </c:pt>
                <c:pt idx="21707">
                  <c:v>22.294</c:v>
                </c:pt>
                <c:pt idx="21708">
                  <c:v>22.294</c:v>
                </c:pt>
                <c:pt idx="21709">
                  <c:v>22.294</c:v>
                </c:pt>
                <c:pt idx="21710">
                  <c:v>22.294</c:v>
                </c:pt>
                <c:pt idx="21711">
                  <c:v>22.294</c:v>
                </c:pt>
                <c:pt idx="21712">
                  <c:v>22.294</c:v>
                </c:pt>
                <c:pt idx="21713">
                  <c:v>22.294</c:v>
                </c:pt>
                <c:pt idx="21714">
                  <c:v>22.294</c:v>
                </c:pt>
                <c:pt idx="21715">
                  <c:v>22.294</c:v>
                </c:pt>
                <c:pt idx="21716">
                  <c:v>22.294</c:v>
                </c:pt>
                <c:pt idx="21717">
                  <c:v>22.294</c:v>
                </c:pt>
                <c:pt idx="21718">
                  <c:v>22.294</c:v>
                </c:pt>
                <c:pt idx="21719">
                  <c:v>22.294</c:v>
                </c:pt>
                <c:pt idx="21720">
                  <c:v>22.294</c:v>
                </c:pt>
                <c:pt idx="21721">
                  <c:v>22.294</c:v>
                </c:pt>
                <c:pt idx="21722">
                  <c:v>22.294</c:v>
                </c:pt>
                <c:pt idx="21723">
                  <c:v>22.32</c:v>
                </c:pt>
                <c:pt idx="21724">
                  <c:v>22.332000000000001</c:v>
                </c:pt>
                <c:pt idx="21725">
                  <c:v>22.332000000000001</c:v>
                </c:pt>
                <c:pt idx="21726">
                  <c:v>22.332000000000001</c:v>
                </c:pt>
                <c:pt idx="21727">
                  <c:v>22.332000000000001</c:v>
                </c:pt>
                <c:pt idx="21728">
                  <c:v>22.332000000000001</c:v>
                </c:pt>
                <c:pt idx="21729">
                  <c:v>22.332000000000001</c:v>
                </c:pt>
                <c:pt idx="21730">
                  <c:v>22.332000000000001</c:v>
                </c:pt>
                <c:pt idx="21731">
                  <c:v>22.332000000000001</c:v>
                </c:pt>
                <c:pt idx="21732">
                  <c:v>22.332000000000001</c:v>
                </c:pt>
                <c:pt idx="21733">
                  <c:v>22.332000000000001</c:v>
                </c:pt>
                <c:pt idx="21734">
                  <c:v>22.332000000000001</c:v>
                </c:pt>
                <c:pt idx="21735">
                  <c:v>22.332000000000001</c:v>
                </c:pt>
                <c:pt idx="21736">
                  <c:v>22.332000000000001</c:v>
                </c:pt>
                <c:pt idx="21737">
                  <c:v>22.332000000000001</c:v>
                </c:pt>
                <c:pt idx="21738">
                  <c:v>22.332000000000001</c:v>
                </c:pt>
                <c:pt idx="21739">
                  <c:v>22.332000000000001</c:v>
                </c:pt>
                <c:pt idx="21740">
                  <c:v>22.332000000000001</c:v>
                </c:pt>
                <c:pt idx="21741">
                  <c:v>22.332000000000001</c:v>
                </c:pt>
                <c:pt idx="21742">
                  <c:v>22.332000000000001</c:v>
                </c:pt>
                <c:pt idx="21743">
                  <c:v>22.332000000000001</c:v>
                </c:pt>
                <c:pt idx="21744">
                  <c:v>22.332000000000001</c:v>
                </c:pt>
                <c:pt idx="21745">
                  <c:v>22.332000000000001</c:v>
                </c:pt>
                <c:pt idx="21746">
                  <c:v>22.332000000000001</c:v>
                </c:pt>
                <c:pt idx="21747">
                  <c:v>22.332000000000001</c:v>
                </c:pt>
                <c:pt idx="21748">
                  <c:v>22.332000000000001</c:v>
                </c:pt>
                <c:pt idx="21749">
                  <c:v>22.332000000000001</c:v>
                </c:pt>
                <c:pt idx="21750">
                  <c:v>22.332000000000001</c:v>
                </c:pt>
                <c:pt idx="21751">
                  <c:v>22.332000000000001</c:v>
                </c:pt>
                <c:pt idx="21752">
                  <c:v>22.332000000000001</c:v>
                </c:pt>
                <c:pt idx="21753">
                  <c:v>22.332000000000001</c:v>
                </c:pt>
                <c:pt idx="21754">
                  <c:v>22.332000000000001</c:v>
                </c:pt>
                <c:pt idx="21755">
                  <c:v>22.332000000000001</c:v>
                </c:pt>
                <c:pt idx="21756">
                  <c:v>22.332000000000001</c:v>
                </c:pt>
                <c:pt idx="21757">
                  <c:v>22.332000000000001</c:v>
                </c:pt>
                <c:pt idx="21758">
                  <c:v>22.332000000000001</c:v>
                </c:pt>
                <c:pt idx="21759">
                  <c:v>22.332000000000001</c:v>
                </c:pt>
                <c:pt idx="21760">
                  <c:v>22.332000000000001</c:v>
                </c:pt>
                <c:pt idx="21761">
                  <c:v>22.332000000000001</c:v>
                </c:pt>
                <c:pt idx="21762">
                  <c:v>22.332000000000001</c:v>
                </c:pt>
                <c:pt idx="21763">
                  <c:v>22.332000000000001</c:v>
                </c:pt>
                <c:pt idx="21764">
                  <c:v>22.332000000000001</c:v>
                </c:pt>
                <c:pt idx="21765">
                  <c:v>22.332000000000001</c:v>
                </c:pt>
                <c:pt idx="21766">
                  <c:v>22.332000000000001</c:v>
                </c:pt>
                <c:pt idx="21767">
                  <c:v>22.332000000000001</c:v>
                </c:pt>
                <c:pt idx="21768">
                  <c:v>22.332000000000001</c:v>
                </c:pt>
                <c:pt idx="21769">
                  <c:v>22.332000000000001</c:v>
                </c:pt>
                <c:pt idx="21770">
                  <c:v>22.332000000000001</c:v>
                </c:pt>
                <c:pt idx="21771">
                  <c:v>22.332000000000001</c:v>
                </c:pt>
                <c:pt idx="21772">
                  <c:v>22.332000000000001</c:v>
                </c:pt>
                <c:pt idx="21773">
                  <c:v>22.35</c:v>
                </c:pt>
                <c:pt idx="21774">
                  <c:v>22.366</c:v>
                </c:pt>
                <c:pt idx="21775">
                  <c:v>22.366</c:v>
                </c:pt>
                <c:pt idx="21776">
                  <c:v>22.366</c:v>
                </c:pt>
                <c:pt idx="21777">
                  <c:v>22.366</c:v>
                </c:pt>
                <c:pt idx="21778">
                  <c:v>22.366</c:v>
                </c:pt>
                <c:pt idx="21779">
                  <c:v>22.366</c:v>
                </c:pt>
                <c:pt idx="21780">
                  <c:v>22.366</c:v>
                </c:pt>
                <c:pt idx="21781">
                  <c:v>22.366</c:v>
                </c:pt>
                <c:pt idx="21782">
                  <c:v>22.366</c:v>
                </c:pt>
                <c:pt idx="21783">
                  <c:v>22.366</c:v>
                </c:pt>
                <c:pt idx="21784">
                  <c:v>22.366</c:v>
                </c:pt>
                <c:pt idx="21785">
                  <c:v>22.366</c:v>
                </c:pt>
                <c:pt idx="21786">
                  <c:v>22.366</c:v>
                </c:pt>
                <c:pt idx="21787">
                  <c:v>22.366</c:v>
                </c:pt>
                <c:pt idx="21788">
                  <c:v>22.366</c:v>
                </c:pt>
                <c:pt idx="21789">
                  <c:v>22.366</c:v>
                </c:pt>
                <c:pt idx="21790">
                  <c:v>22.366</c:v>
                </c:pt>
                <c:pt idx="21791">
                  <c:v>22.366</c:v>
                </c:pt>
                <c:pt idx="21792">
                  <c:v>22.366</c:v>
                </c:pt>
                <c:pt idx="21793">
                  <c:v>22.366</c:v>
                </c:pt>
                <c:pt idx="21794">
                  <c:v>22.366</c:v>
                </c:pt>
                <c:pt idx="21795">
                  <c:v>22.366</c:v>
                </c:pt>
                <c:pt idx="21796">
                  <c:v>22.366</c:v>
                </c:pt>
                <c:pt idx="21797">
                  <c:v>22.366</c:v>
                </c:pt>
                <c:pt idx="21798">
                  <c:v>22.366</c:v>
                </c:pt>
                <c:pt idx="21799">
                  <c:v>22.366</c:v>
                </c:pt>
                <c:pt idx="21800">
                  <c:v>22.366</c:v>
                </c:pt>
                <c:pt idx="21801">
                  <c:v>22.366</c:v>
                </c:pt>
                <c:pt idx="21802">
                  <c:v>22.366</c:v>
                </c:pt>
                <c:pt idx="21803">
                  <c:v>22.366</c:v>
                </c:pt>
                <c:pt idx="21804">
                  <c:v>22.366</c:v>
                </c:pt>
                <c:pt idx="21805">
                  <c:v>22.366</c:v>
                </c:pt>
                <c:pt idx="21806">
                  <c:v>22.366</c:v>
                </c:pt>
                <c:pt idx="21807">
                  <c:v>22.366</c:v>
                </c:pt>
                <c:pt idx="21808">
                  <c:v>22.366</c:v>
                </c:pt>
                <c:pt idx="21809">
                  <c:v>22.366</c:v>
                </c:pt>
                <c:pt idx="21810">
                  <c:v>22.366</c:v>
                </c:pt>
                <c:pt idx="21811">
                  <c:v>22.366</c:v>
                </c:pt>
                <c:pt idx="21812">
                  <c:v>22.366</c:v>
                </c:pt>
                <c:pt idx="21813">
                  <c:v>22.366</c:v>
                </c:pt>
                <c:pt idx="21814">
                  <c:v>22.366</c:v>
                </c:pt>
                <c:pt idx="21815">
                  <c:v>22.366</c:v>
                </c:pt>
                <c:pt idx="21816">
                  <c:v>22.366</c:v>
                </c:pt>
                <c:pt idx="21817">
                  <c:v>22.38</c:v>
                </c:pt>
                <c:pt idx="21818">
                  <c:v>22.405999999999999</c:v>
                </c:pt>
                <c:pt idx="21819">
                  <c:v>22.405999999999999</c:v>
                </c:pt>
                <c:pt idx="21820">
                  <c:v>22.405999999999999</c:v>
                </c:pt>
                <c:pt idx="21821">
                  <c:v>22.405999999999999</c:v>
                </c:pt>
                <c:pt idx="21822">
                  <c:v>22.405999999999999</c:v>
                </c:pt>
                <c:pt idx="21823">
                  <c:v>22.405999999999999</c:v>
                </c:pt>
                <c:pt idx="21824">
                  <c:v>22.405999999999999</c:v>
                </c:pt>
                <c:pt idx="21825">
                  <c:v>22.405999999999999</c:v>
                </c:pt>
                <c:pt idx="21826">
                  <c:v>22.405999999999999</c:v>
                </c:pt>
                <c:pt idx="21827">
                  <c:v>22.405999999999999</c:v>
                </c:pt>
                <c:pt idx="21828">
                  <c:v>22.405999999999999</c:v>
                </c:pt>
                <c:pt idx="21829">
                  <c:v>22.405999999999999</c:v>
                </c:pt>
                <c:pt idx="21830">
                  <c:v>22.405999999999999</c:v>
                </c:pt>
                <c:pt idx="21831">
                  <c:v>22.405999999999999</c:v>
                </c:pt>
                <c:pt idx="21832">
                  <c:v>22.405999999999999</c:v>
                </c:pt>
                <c:pt idx="21833">
                  <c:v>22.405999999999999</c:v>
                </c:pt>
                <c:pt idx="21834">
                  <c:v>22.405999999999999</c:v>
                </c:pt>
                <c:pt idx="21835">
                  <c:v>22.405999999999999</c:v>
                </c:pt>
                <c:pt idx="21836">
                  <c:v>22.405999999999999</c:v>
                </c:pt>
                <c:pt idx="21837">
                  <c:v>22.405999999999999</c:v>
                </c:pt>
                <c:pt idx="21838">
                  <c:v>22.405999999999999</c:v>
                </c:pt>
                <c:pt idx="21839">
                  <c:v>22.405999999999999</c:v>
                </c:pt>
                <c:pt idx="21840">
                  <c:v>22.405999999999999</c:v>
                </c:pt>
                <c:pt idx="21841">
                  <c:v>22.405999999999999</c:v>
                </c:pt>
                <c:pt idx="21842">
                  <c:v>22.405999999999999</c:v>
                </c:pt>
                <c:pt idx="21843">
                  <c:v>22.405999999999999</c:v>
                </c:pt>
                <c:pt idx="21844">
                  <c:v>22.405999999999999</c:v>
                </c:pt>
                <c:pt idx="21845">
                  <c:v>22.405999999999999</c:v>
                </c:pt>
                <c:pt idx="21846">
                  <c:v>22.405999999999999</c:v>
                </c:pt>
                <c:pt idx="21847">
                  <c:v>22.405999999999999</c:v>
                </c:pt>
                <c:pt idx="21848">
                  <c:v>22.405999999999999</c:v>
                </c:pt>
                <c:pt idx="21849">
                  <c:v>22.405999999999999</c:v>
                </c:pt>
                <c:pt idx="21850">
                  <c:v>22.405999999999999</c:v>
                </c:pt>
                <c:pt idx="21851">
                  <c:v>22.405999999999999</c:v>
                </c:pt>
                <c:pt idx="21852">
                  <c:v>22.405999999999999</c:v>
                </c:pt>
                <c:pt idx="21853">
                  <c:v>22.405999999999999</c:v>
                </c:pt>
                <c:pt idx="21854">
                  <c:v>22.405999999999999</c:v>
                </c:pt>
                <c:pt idx="21855">
                  <c:v>22.405999999999999</c:v>
                </c:pt>
                <c:pt idx="21856">
                  <c:v>22.405999999999999</c:v>
                </c:pt>
                <c:pt idx="21857">
                  <c:v>22.405999999999999</c:v>
                </c:pt>
                <c:pt idx="21858">
                  <c:v>22.405999999999999</c:v>
                </c:pt>
                <c:pt idx="21859">
                  <c:v>22.405999999999999</c:v>
                </c:pt>
                <c:pt idx="21860">
                  <c:v>22.405999999999999</c:v>
                </c:pt>
                <c:pt idx="21861">
                  <c:v>22.405999999999999</c:v>
                </c:pt>
                <c:pt idx="21862">
                  <c:v>22.405999999999999</c:v>
                </c:pt>
                <c:pt idx="21863">
                  <c:v>22.405999999999999</c:v>
                </c:pt>
                <c:pt idx="21864">
                  <c:v>22.405999999999999</c:v>
                </c:pt>
                <c:pt idx="21865">
                  <c:v>22.405999999999999</c:v>
                </c:pt>
                <c:pt idx="21866">
                  <c:v>22.405999999999999</c:v>
                </c:pt>
                <c:pt idx="21867">
                  <c:v>22.405999999999999</c:v>
                </c:pt>
                <c:pt idx="21868">
                  <c:v>22.405999999999999</c:v>
                </c:pt>
                <c:pt idx="21869">
                  <c:v>22.414000000000001</c:v>
                </c:pt>
                <c:pt idx="21870">
                  <c:v>22.448</c:v>
                </c:pt>
                <c:pt idx="21871">
                  <c:v>22.448</c:v>
                </c:pt>
                <c:pt idx="21872">
                  <c:v>22.448</c:v>
                </c:pt>
                <c:pt idx="21873">
                  <c:v>22.448</c:v>
                </c:pt>
                <c:pt idx="21874">
                  <c:v>22.448</c:v>
                </c:pt>
                <c:pt idx="21875">
                  <c:v>22.448</c:v>
                </c:pt>
                <c:pt idx="21876">
                  <c:v>22.448</c:v>
                </c:pt>
                <c:pt idx="21877">
                  <c:v>22.448</c:v>
                </c:pt>
                <c:pt idx="21878">
                  <c:v>22.448</c:v>
                </c:pt>
                <c:pt idx="21879">
                  <c:v>22.448</c:v>
                </c:pt>
                <c:pt idx="21880">
                  <c:v>22.448</c:v>
                </c:pt>
                <c:pt idx="21881">
                  <c:v>22.448</c:v>
                </c:pt>
                <c:pt idx="21882">
                  <c:v>22.448</c:v>
                </c:pt>
                <c:pt idx="21883">
                  <c:v>22.448</c:v>
                </c:pt>
                <c:pt idx="21884">
                  <c:v>22.448</c:v>
                </c:pt>
                <c:pt idx="21885">
                  <c:v>22.448</c:v>
                </c:pt>
                <c:pt idx="21886">
                  <c:v>22.448</c:v>
                </c:pt>
                <c:pt idx="21887">
                  <c:v>22.448</c:v>
                </c:pt>
                <c:pt idx="21888">
                  <c:v>22.448</c:v>
                </c:pt>
                <c:pt idx="21889">
                  <c:v>22.448</c:v>
                </c:pt>
                <c:pt idx="21890">
                  <c:v>22.448</c:v>
                </c:pt>
                <c:pt idx="21891">
                  <c:v>22.448</c:v>
                </c:pt>
                <c:pt idx="21892">
                  <c:v>22.448</c:v>
                </c:pt>
                <c:pt idx="21893">
                  <c:v>22.448</c:v>
                </c:pt>
                <c:pt idx="21894">
                  <c:v>22.448</c:v>
                </c:pt>
                <c:pt idx="21895">
                  <c:v>22.448</c:v>
                </c:pt>
                <c:pt idx="21896">
                  <c:v>22.448</c:v>
                </c:pt>
                <c:pt idx="21897">
                  <c:v>22.448</c:v>
                </c:pt>
                <c:pt idx="21898">
                  <c:v>22.448</c:v>
                </c:pt>
                <c:pt idx="21899">
                  <c:v>22.448</c:v>
                </c:pt>
                <c:pt idx="21900">
                  <c:v>22.448</c:v>
                </c:pt>
                <c:pt idx="21901">
                  <c:v>22.448</c:v>
                </c:pt>
                <c:pt idx="21902">
                  <c:v>22.448</c:v>
                </c:pt>
                <c:pt idx="21903">
                  <c:v>22.448</c:v>
                </c:pt>
                <c:pt idx="21904">
                  <c:v>22.448</c:v>
                </c:pt>
                <c:pt idx="21905">
                  <c:v>22.448</c:v>
                </c:pt>
                <c:pt idx="21906">
                  <c:v>22.448</c:v>
                </c:pt>
                <c:pt idx="21907">
                  <c:v>22.448</c:v>
                </c:pt>
                <c:pt idx="21908">
                  <c:v>22.448</c:v>
                </c:pt>
                <c:pt idx="21909">
                  <c:v>22.448</c:v>
                </c:pt>
                <c:pt idx="21910">
                  <c:v>22.448</c:v>
                </c:pt>
                <c:pt idx="21911">
                  <c:v>22.448</c:v>
                </c:pt>
                <c:pt idx="21912">
                  <c:v>22.448</c:v>
                </c:pt>
                <c:pt idx="21913">
                  <c:v>22.448</c:v>
                </c:pt>
                <c:pt idx="21914">
                  <c:v>22.448</c:v>
                </c:pt>
                <c:pt idx="21915">
                  <c:v>22.448</c:v>
                </c:pt>
                <c:pt idx="21916">
                  <c:v>22.448</c:v>
                </c:pt>
                <c:pt idx="21917">
                  <c:v>22.448</c:v>
                </c:pt>
                <c:pt idx="21918">
                  <c:v>22.448</c:v>
                </c:pt>
                <c:pt idx="21919">
                  <c:v>22.448</c:v>
                </c:pt>
                <c:pt idx="21920">
                  <c:v>22.448</c:v>
                </c:pt>
                <c:pt idx="21921">
                  <c:v>22.448</c:v>
                </c:pt>
                <c:pt idx="21922">
                  <c:v>22.448</c:v>
                </c:pt>
                <c:pt idx="21923">
                  <c:v>22.448</c:v>
                </c:pt>
                <c:pt idx="21924">
                  <c:v>22.488</c:v>
                </c:pt>
                <c:pt idx="21925">
                  <c:v>22.488</c:v>
                </c:pt>
                <c:pt idx="21926">
                  <c:v>22.488</c:v>
                </c:pt>
                <c:pt idx="21927">
                  <c:v>22.488</c:v>
                </c:pt>
                <c:pt idx="21928">
                  <c:v>22.488</c:v>
                </c:pt>
                <c:pt idx="21929">
                  <c:v>22.488</c:v>
                </c:pt>
                <c:pt idx="21930">
                  <c:v>22.488</c:v>
                </c:pt>
                <c:pt idx="21931">
                  <c:v>22.488</c:v>
                </c:pt>
                <c:pt idx="21932">
                  <c:v>22.488</c:v>
                </c:pt>
                <c:pt idx="21933">
                  <c:v>22.488</c:v>
                </c:pt>
                <c:pt idx="21934">
                  <c:v>22.488</c:v>
                </c:pt>
                <c:pt idx="21935">
                  <c:v>22.488</c:v>
                </c:pt>
                <c:pt idx="21936">
                  <c:v>22.488</c:v>
                </c:pt>
                <c:pt idx="21937">
                  <c:v>22.488</c:v>
                </c:pt>
                <c:pt idx="21938">
                  <c:v>22.488</c:v>
                </c:pt>
                <c:pt idx="21939">
                  <c:v>22.488</c:v>
                </c:pt>
                <c:pt idx="21940">
                  <c:v>22.488</c:v>
                </c:pt>
                <c:pt idx="21941">
                  <c:v>22.488</c:v>
                </c:pt>
                <c:pt idx="21942">
                  <c:v>22.488</c:v>
                </c:pt>
                <c:pt idx="21943">
                  <c:v>22.488</c:v>
                </c:pt>
                <c:pt idx="21944">
                  <c:v>22.488</c:v>
                </c:pt>
                <c:pt idx="21945">
                  <c:v>22.488</c:v>
                </c:pt>
                <c:pt idx="21946">
                  <c:v>22.488</c:v>
                </c:pt>
                <c:pt idx="21947">
                  <c:v>22.488</c:v>
                </c:pt>
                <c:pt idx="21948">
                  <c:v>22.488</c:v>
                </c:pt>
                <c:pt idx="21949">
                  <c:v>22.488</c:v>
                </c:pt>
                <c:pt idx="21950">
                  <c:v>22.488</c:v>
                </c:pt>
                <c:pt idx="21951">
                  <c:v>22.488</c:v>
                </c:pt>
                <c:pt idx="21952">
                  <c:v>22.488</c:v>
                </c:pt>
                <c:pt idx="21953">
                  <c:v>22.488</c:v>
                </c:pt>
                <c:pt idx="21954">
                  <c:v>22.488</c:v>
                </c:pt>
                <c:pt idx="21955">
                  <c:v>22.488</c:v>
                </c:pt>
                <c:pt idx="21956">
                  <c:v>22.488</c:v>
                </c:pt>
                <c:pt idx="21957">
                  <c:v>22.488</c:v>
                </c:pt>
                <c:pt idx="21958">
                  <c:v>22.488</c:v>
                </c:pt>
                <c:pt idx="21959">
                  <c:v>22.488</c:v>
                </c:pt>
                <c:pt idx="21960">
                  <c:v>22.488</c:v>
                </c:pt>
                <c:pt idx="21961">
                  <c:v>22.488</c:v>
                </c:pt>
                <c:pt idx="21962">
                  <c:v>22.488</c:v>
                </c:pt>
                <c:pt idx="21963">
                  <c:v>22.488</c:v>
                </c:pt>
                <c:pt idx="21964">
                  <c:v>22.488</c:v>
                </c:pt>
                <c:pt idx="21965">
                  <c:v>22.488</c:v>
                </c:pt>
                <c:pt idx="21966">
                  <c:v>22.488</c:v>
                </c:pt>
                <c:pt idx="21967">
                  <c:v>22.488</c:v>
                </c:pt>
                <c:pt idx="21968">
                  <c:v>22.488</c:v>
                </c:pt>
                <c:pt idx="21969">
                  <c:v>22.488</c:v>
                </c:pt>
                <c:pt idx="21970">
                  <c:v>22.488</c:v>
                </c:pt>
                <c:pt idx="21971">
                  <c:v>22.488</c:v>
                </c:pt>
                <c:pt idx="21972">
                  <c:v>22.488</c:v>
                </c:pt>
                <c:pt idx="21973">
                  <c:v>22.488</c:v>
                </c:pt>
                <c:pt idx="21974">
                  <c:v>22.488</c:v>
                </c:pt>
                <c:pt idx="21975">
                  <c:v>22.488</c:v>
                </c:pt>
                <c:pt idx="21976">
                  <c:v>22.494</c:v>
                </c:pt>
                <c:pt idx="21977">
                  <c:v>22.527999999999999</c:v>
                </c:pt>
                <c:pt idx="21978">
                  <c:v>22.527999999999999</c:v>
                </c:pt>
                <c:pt idx="21979">
                  <c:v>22.527999999999999</c:v>
                </c:pt>
                <c:pt idx="21980">
                  <c:v>22.527999999999999</c:v>
                </c:pt>
                <c:pt idx="21981">
                  <c:v>22.527999999999999</c:v>
                </c:pt>
                <c:pt idx="21982">
                  <c:v>22.527999999999999</c:v>
                </c:pt>
                <c:pt idx="21983">
                  <c:v>22.527999999999999</c:v>
                </c:pt>
                <c:pt idx="21984">
                  <c:v>22.527999999999999</c:v>
                </c:pt>
                <c:pt idx="21985">
                  <c:v>22.527999999999999</c:v>
                </c:pt>
                <c:pt idx="21986">
                  <c:v>22.527999999999999</c:v>
                </c:pt>
                <c:pt idx="21987">
                  <c:v>22.527999999999999</c:v>
                </c:pt>
                <c:pt idx="21988">
                  <c:v>22.527999999999999</c:v>
                </c:pt>
                <c:pt idx="21989">
                  <c:v>22.527999999999999</c:v>
                </c:pt>
                <c:pt idx="21990">
                  <c:v>22.527999999999999</c:v>
                </c:pt>
                <c:pt idx="21991">
                  <c:v>22.527999999999999</c:v>
                </c:pt>
                <c:pt idx="21992">
                  <c:v>22.527999999999999</c:v>
                </c:pt>
                <c:pt idx="21993">
                  <c:v>22.527999999999999</c:v>
                </c:pt>
                <c:pt idx="21994">
                  <c:v>22.527999999999999</c:v>
                </c:pt>
                <c:pt idx="21995">
                  <c:v>22.527999999999999</c:v>
                </c:pt>
                <c:pt idx="21996">
                  <c:v>22.527999999999999</c:v>
                </c:pt>
                <c:pt idx="21997">
                  <c:v>22.527999999999999</c:v>
                </c:pt>
                <c:pt idx="21998">
                  <c:v>22.527999999999999</c:v>
                </c:pt>
                <c:pt idx="21999">
                  <c:v>22.527999999999999</c:v>
                </c:pt>
                <c:pt idx="22000">
                  <c:v>22.527999999999999</c:v>
                </c:pt>
                <c:pt idx="22001">
                  <c:v>22.527999999999999</c:v>
                </c:pt>
                <c:pt idx="22002">
                  <c:v>22.527999999999999</c:v>
                </c:pt>
                <c:pt idx="22003">
                  <c:v>22.527999999999999</c:v>
                </c:pt>
                <c:pt idx="22004">
                  <c:v>22.527999999999999</c:v>
                </c:pt>
                <c:pt idx="22005">
                  <c:v>22.527999999999999</c:v>
                </c:pt>
                <c:pt idx="22006">
                  <c:v>22.527999999999999</c:v>
                </c:pt>
                <c:pt idx="22007">
                  <c:v>22.527999999999999</c:v>
                </c:pt>
                <c:pt idx="22008">
                  <c:v>22.527999999999999</c:v>
                </c:pt>
                <c:pt idx="22009">
                  <c:v>22.527999999999999</c:v>
                </c:pt>
                <c:pt idx="22010">
                  <c:v>22.527999999999999</c:v>
                </c:pt>
                <c:pt idx="22011">
                  <c:v>22.527999999999999</c:v>
                </c:pt>
                <c:pt idx="22012">
                  <c:v>22.527999999999999</c:v>
                </c:pt>
                <c:pt idx="22013">
                  <c:v>22.527999999999999</c:v>
                </c:pt>
                <c:pt idx="22014">
                  <c:v>22.527999999999999</c:v>
                </c:pt>
                <c:pt idx="22015">
                  <c:v>22.527999999999999</c:v>
                </c:pt>
                <c:pt idx="22016">
                  <c:v>22.527999999999999</c:v>
                </c:pt>
                <c:pt idx="22017">
                  <c:v>22.527999999999999</c:v>
                </c:pt>
                <c:pt idx="22018">
                  <c:v>22.527999999999999</c:v>
                </c:pt>
                <c:pt idx="22019">
                  <c:v>22.527999999999999</c:v>
                </c:pt>
                <c:pt idx="22020">
                  <c:v>22.527999999999999</c:v>
                </c:pt>
                <c:pt idx="22021">
                  <c:v>22.527999999999999</c:v>
                </c:pt>
                <c:pt idx="22022">
                  <c:v>22.527999999999999</c:v>
                </c:pt>
                <c:pt idx="22023">
                  <c:v>22.527999999999999</c:v>
                </c:pt>
                <c:pt idx="22024">
                  <c:v>22.527999999999999</c:v>
                </c:pt>
                <c:pt idx="22025">
                  <c:v>22.527999999999999</c:v>
                </c:pt>
                <c:pt idx="22026">
                  <c:v>22.527999999999999</c:v>
                </c:pt>
                <c:pt idx="22027">
                  <c:v>22.56</c:v>
                </c:pt>
                <c:pt idx="22028">
                  <c:v>22.568000000000001</c:v>
                </c:pt>
                <c:pt idx="22029">
                  <c:v>22.568000000000001</c:v>
                </c:pt>
                <c:pt idx="22030">
                  <c:v>22.568000000000001</c:v>
                </c:pt>
                <c:pt idx="22031">
                  <c:v>22.568000000000001</c:v>
                </c:pt>
                <c:pt idx="22032">
                  <c:v>22.568000000000001</c:v>
                </c:pt>
                <c:pt idx="22033">
                  <c:v>22.568000000000001</c:v>
                </c:pt>
                <c:pt idx="22034">
                  <c:v>22.568000000000001</c:v>
                </c:pt>
                <c:pt idx="22035">
                  <c:v>22.568000000000001</c:v>
                </c:pt>
                <c:pt idx="22036">
                  <c:v>22.568000000000001</c:v>
                </c:pt>
                <c:pt idx="22037">
                  <c:v>22.568000000000001</c:v>
                </c:pt>
                <c:pt idx="22038">
                  <c:v>22.568000000000001</c:v>
                </c:pt>
                <c:pt idx="22039">
                  <c:v>22.568000000000001</c:v>
                </c:pt>
                <c:pt idx="22040">
                  <c:v>22.568000000000001</c:v>
                </c:pt>
                <c:pt idx="22041">
                  <c:v>22.568000000000001</c:v>
                </c:pt>
                <c:pt idx="22042">
                  <c:v>22.568000000000001</c:v>
                </c:pt>
                <c:pt idx="22043">
                  <c:v>22.568000000000001</c:v>
                </c:pt>
                <c:pt idx="22044">
                  <c:v>22.568000000000001</c:v>
                </c:pt>
                <c:pt idx="22045">
                  <c:v>22.568000000000001</c:v>
                </c:pt>
                <c:pt idx="22046">
                  <c:v>22.568000000000001</c:v>
                </c:pt>
                <c:pt idx="22047">
                  <c:v>22.568000000000001</c:v>
                </c:pt>
                <c:pt idx="22048">
                  <c:v>22.568000000000001</c:v>
                </c:pt>
                <c:pt idx="22049">
                  <c:v>22.568000000000001</c:v>
                </c:pt>
                <c:pt idx="22050">
                  <c:v>22.568000000000001</c:v>
                </c:pt>
                <c:pt idx="22051">
                  <c:v>22.568000000000001</c:v>
                </c:pt>
                <c:pt idx="22052">
                  <c:v>22.568000000000001</c:v>
                </c:pt>
                <c:pt idx="22053">
                  <c:v>22.568000000000001</c:v>
                </c:pt>
                <c:pt idx="22054">
                  <c:v>22.568000000000001</c:v>
                </c:pt>
                <c:pt idx="22055">
                  <c:v>22.568000000000001</c:v>
                </c:pt>
                <c:pt idx="22056">
                  <c:v>22.568000000000001</c:v>
                </c:pt>
                <c:pt idx="22057">
                  <c:v>22.568000000000001</c:v>
                </c:pt>
                <c:pt idx="22058">
                  <c:v>22.568000000000001</c:v>
                </c:pt>
                <c:pt idx="22059">
                  <c:v>22.568000000000001</c:v>
                </c:pt>
                <c:pt idx="22060">
                  <c:v>22.568000000000001</c:v>
                </c:pt>
                <c:pt idx="22061">
                  <c:v>22.568000000000001</c:v>
                </c:pt>
                <c:pt idx="22062">
                  <c:v>22.568000000000001</c:v>
                </c:pt>
                <c:pt idx="22063">
                  <c:v>22.568000000000001</c:v>
                </c:pt>
                <c:pt idx="22064">
                  <c:v>22.568000000000001</c:v>
                </c:pt>
                <c:pt idx="22065">
                  <c:v>22.568000000000001</c:v>
                </c:pt>
                <c:pt idx="22066">
                  <c:v>22.568000000000001</c:v>
                </c:pt>
                <c:pt idx="22067">
                  <c:v>22.568000000000001</c:v>
                </c:pt>
                <c:pt idx="22068">
                  <c:v>22.568000000000001</c:v>
                </c:pt>
                <c:pt idx="22069">
                  <c:v>22.568000000000001</c:v>
                </c:pt>
                <c:pt idx="22070">
                  <c:v>22.568000000000001</c:v>
                </c:pt>
                <c:pt idx="22071">
                  <c:v>22.568000000000001</c:v>
                </c:pt>
                <c:pt idx="22072">
                  <c:v>22.568000000000001</c:v>
                </c:pt>
                <c:pt idx="22073">
                  <c:v>22.568000000000001</c:v>
                </c:pt>
                <c:pt idx="22074">
                  <c:v>22.568000000000001</c:v>
                </c:pt>
                <c:pt idx="22075">
                  <c:v>22.568000000000001</c:v>
                </c:pt>
                <c:pt idx="22076">
                  <c:v>22.568000000000001</c:v>
                </c:pt>
                <c:pt idx="22077">
                  <c:v>22.576000000000001</c:v>
                </c:pt>
                <c:pt idx="22078">
                  <c:v>22.606000000000002</c:v>
                </c:pt>
                <c:pt idx="22079">
                  <c:v>22.606000000000002</c:v>
                </c:pt>
                <c:pt idx="22080">
                  <c:v>22.606000000000002</c:v>
                </c:pt>
                <c:pt idx="22081">
                  <c:v>22.606000000000002</c:v>
                </c:pt>
                <c:pt idx="22082">
                  <c:v>22.606000000000002</c:v>
                </c:pt>
                <c:pt idx="22083">
                  <c:v>22.606000000000002</c:v>
                </c:pt>
                <c:pt idx="22084">
                  <c:v>22.606000000000002</c:v>
                </c:pt>
                <c:pt idx="22085">
                  <c:v>22.606000000000002</c:v>
                </c:pt>
                <c:pt idx="22086">
                  <c:v>22.606000000000002</c:v>
                </c:pt>
                <c:pt idx="22087">
                  <c:v>22.606000000000002</c:v>
                </c:pt>
                <c:pt idx="22088">
                  <c:v>22.606000000000002</c:v>
                </c:pt>
                <c:pt idx="22089">
                  <c:v>22.606000000000002</c:v>
                </c:pt>
                <c:pt idx="22090">
                  <c:v>22.606000000000002</c:v>
                </c:pt>
                <c:pt idx="22091">
                  <c:v>22.606000000000002</c:v>
                </c:pt>
                <c:pt idx="22092">
                  <c:v>22.606000000000002</c:v>
                </c:pt>
                <c:pt idx="22093">
                  <c:v>22.606000000000002</c:v>
                </c:pt>
                <c:pt idx="22094">
                  <c:v>22.606000000000002</c:v>
                </c:pt>
                <c:pt idx="22095">
                  <c:v>22.606000000000002</c:v>
                </c:pt>
                <c:pt idx="22096">
                  <c:v>22.606000000000002</c:v>
                </c:pt>
                <c:pt idx="22097">
                  <c:v>22.606000000000002</c:v>
                </c:pt>
                <c:pt idx="22098">
                  <c:v>22.606000000000002</c:v>
                </c:pt>
                <c:pt idx="22099">
                  <c:v>22.606000000000002</c:v>
                </c:pt>
                <c:pt idx="22100">
                  <c:v>22.606000000000002</c:v>
                </c:pt>
                <c:pt idx="22101">
                  <c:v>22.606000000000002</c:v>
                </c:pt>
                <c:pt idx="22102">
                  <c:v>22.606000000000002</c:v>
                </c:pt>
                <c:pt idx="22103">
                  <c:v>22.606000000000002</c:v>
                </c:pt>
                <c:pt idx="22104">
                  <c:v>22.606000000000002</c:v>
                </c:pt>
                <c:pt idx="22105">
                  <c:v>22.606000000000002</c:v>
                </c:pt>
                <c:pt idx="22106">
                  <c:v>22.606000000000002</c:v>
                </c:pt>
                <c:pt idx="22107">
                  <c:v>22.606000000000002</c:v>
                </c:pt>
                <c:pt idx="22108">
                  <c:v>22.606000000000002</c:v>
                </c:pt>
                <c:pt idx="22109">
                  <c:v>22.606000000000002</c:v>
                </c:pt>
                <c:pt idx="22110">
                  <c:v>22.606000000000002</c:v>
                </c:pt>
                <c:pt idx="22111">
                  <c:v>22.606000000000002</c:v>
                </c:pt>
                <c:pt idx="22112">
                  <c:v>22.606000000000002</c:v>
                </c:pt>
                <c:pt idx="22113">
                  <c:v>22.606000000000002</c:v>
                </c:pt>
                <c:pt idx="22114">
                  <c:v>22.606000000000002</c:v>
                </c:pt>
                <c:pt idx="22115">
                  <c:v>22.606000000000002</c:v>
                </c:pt>
                <c:pt idx="22116">
                  <c:v>22.606000000000002</c:v>
                </c:pt>
                <c:pt idx="22117">
                  <c:v>22.606000000000002</c:v>
                </c:pt>
                <c:pt idx="22118">
                  <c:v>22.606000000000002</c:v>
                </c:pt>
                <c:pt idx="22119">
                  <c:v>22.606000000000002</c:v>
                </c:pt>
                <c:pt idx="22120">
                  <c:v>22.606000000000002</c:v>
                </c:pt>
                <c:pt idx="22121">
                  <c:v>22.606000000000002</c:v>
                </c:pt>
                <c:pt idx="22122">
                  <c:v>22.606000000000002</c:v>
                </c:pt>
                <c:pt idx="22123">
                  <c:v>22.606000000000002</c:v>
                </c:pt>
                <c:pt idx="22124">
                  <c:v>22.606000000000002</c:v>
                </c:pt>
                <c:pt idx="22125">
                  <c:v>22.643999999999998</c:v>
                </c:pt>
                <c:pt idx="22126">
                  <c:v>22.643999999999998</c:v>
                </c:pt>
                <c:pt idx="22127">
                  <c:v>22.643999999999998</c:v>
                </c:pt>
                <c:pt idx="22128">
                  <c:v>22.643999999999998</c:v>
                </c:pt>
                <c:pt idx="22129">
                  <c:v>22.643999999999998</c:v>
                </c:pt>
                <c:pt idx="22130">
                  <c:v>22.643999999999998</c:v>
                </c:pt>
                <c:pt idx="22131">
                  <c:v>22.643999999999998</c:v>
                </c:pt>
                <c:pt idx="22132">
                  <c:v>22.643999999999998</c:v>
                </c:pt>
                <c:pt idx="22133">
                  <c:v>22.643999999999998</c:v>
                </c:pt>
                <c:pt idx="22134">
                  <c:v>22.643999999999998</c:v>
                </c:pt>
                <c:pt idx="22135">
                  <c:v>22.643999999999998</c:v>
                </c:pt>
                <c:pt idx="22136">
                  <c:v>22.643999999999998</c:v>
                </c:pt>
                <c:pt idx="22137">
                  <c:v>22.643999999999998</c:v>
                </c:pt>
                <c:pt idx="22138">
                  <c:v>22.643999999999998</c:v>
                </c:pt>
                <c:pt idx="22139">
                  <c:v>22.643999999999998</c:v>
                </c:pt>
                <c:pt idx="22140">
                  <c:v>22.643999999999998</c:v>
                </c:pt>
                <c:pt idx="22141">
                  <c:v>22.643999999999998</c:v>
                </c:pt>
                <c:pt idx="22142">
                  <c:v>22.643999999999998</c:v>
                </c:pt>
                <c:pt idx="22143">
                  <c:v>22.643999999999998</c:v>
                </c:pt>
                <c:pt idx="22144">
                  <c:v>22.643999999999998</c:v>
                </c:pt>
                <c:pt idx="22145">
                  <c:v>22.643999999999998</c:v>
                </c:pt>
                <c:pt idx="22146">
                  <c:v>22.643999999999998</c:v>
                </c:pt>
                <c:pt idx="22147">
                  <c:v>22.643999999999998</c:v>
                </c:pt>
                <c:pt idx="22148">
                  <c:v>22.643999999999998</c:v>
                </c:pt>
                <c:pt idx="22149">
                  <c:v>22.643999999999998</c:v>
                </c:pt>
                <c:pt idx="22150">
                  <c:v>22.643999999999998</c:v>
                </c:pt>
                <c:pt idx="22151">
                  <c:v>22.643999999999998</c:v>
                </c:pt>
                <c:pt idx="22152">
                  <c:v>22.643999999999998</c:v>
                </c:pt>
                <c:pt idx="22153">
                  <c:v>22.643999999999998</c:v>
                </c:pt>
                <c:pt idx="22154">
                  <c:v>22.643999999999998</c:v>
                </c:pt>
                <c:pt idx="22155">
                  <c:v>22.643999999999998</c:v>
                </c:pt>
                <c:pt idx="22156">
                  <c:v>22.643999999999998</c:v>
                </c:pt>
                <c:pt idx="22157">
                  <c:v>22.643999999999998</c:v>
                </c:pt>
                <c:pt idx="22158">
                  <c:v>22.643999999999998</c:v>
                </c:pt>
                <c:pt idx="22159">
                  <c:v>22.643999999999998</c:v>
                </c:pt>
                <c:pt idx="22160">
                  <c:v>22.643999999999998</c:v>
                </c:pt>
                <c:pt idx="22161">
                  <c:v>22.643999999999998</c:v>
                </c:pt>
                <c:pt idx="22162">
                  <c:v>22.643999999999998</c:v>
                </c:pt>
                <c:pt idx="22163">
                  <c:v>22.643999999999998</c:v>
                </c:pt>
                <c:pt idx="22164">
                  <c:v>22.643999999999998</c:v>
                </c:pt>
                <c:pt idx="22165">
                  <c:v>22.643999999999998</c:v>
                </c:pt>
                <c:pt idx="22166">
                  <c:v>22.643999999999998</c:v>
                </c:pt>
                <c:pt idx="22167">
                  <c:v>22.643999999999998</c:v>
                </c:pt>
                <c:pt idx="22168">
                  <c:v>22.643999999999998</c:v>
                </c:pt>
                <c:pt idx="22169">
                  <c:v>22.643999999999998</c:v>
                </c:pt>
                <c:pt idx="22170">
                  <c:v>22.643999999999998</c:v>
                </c:pt>
                <c:pt idx="22171">
                  <c:v>22.643999999999998</c:v>
                </c:pt>
                <c:pt idx="22172">
                  <c:v>22.643999999999998</c:v>
                </c:pt>
                <c:pt idx="22173">
                  <c:v>22.643999999999998</c:v>
                </c:pt>
                <c:pt idx="22174">
                  <c:v>22.684000000000001</c:v>
                </c:pt>
                <c:pt idx="22175">
                  <c:v>22.684000000000001</c:v>
                </c:pt>
                <c:pt idx="22176">
                  <c:v>22.684000000000001</c:v>
                </c:pt>
                <c:pt idx="22177">
                  <c:v>22.684000000000001</c:v>
                </c:pt>
                <c:pt idx="22178">
                  <c:v>22.684000000000001</c:v>
                </c:pt>
                <c:pt idx="22179">
                  <c:v>22.684000000000001</c:v>
                </c:pt>
                <c:pt idx="22180">
                  <c:v>22.684000000000001</c:v>
                </c:pt>
                <c:pt idx="22181">
                  <c:v>22.684000000000001</c:v>
                </c:pt>
                <c:pt idx="22182">
                  <c:v>22.684000000000001</c:v>
                </c:pt>
                <c:pt idx="22183">
                  <c:v>22.684000000000001</c:v>
                </c:pt>
                <c:pt idx="22184">
                  <c:v>22.684000000000001</c:v>
                </c:pt>
                <c:pt idx="22185">
                  <c:v>22.684000000000001</c:v>
                </c:pt>
                <c:pt idx="22186">
                  <c:v>22.684000000000001</c:v>
                </c:pt>
                <c:pt idx="22187">
                  <c:v>22.684000000000001</c:v>
                </c:pt>
                <c:pt idx="22188">
                  <c:v>22.684000000000001</c:v>
                </c:pt>
                <c:pt idx="22189">
                  <c:v>22.684000000000001</c:v>
                </c:pt>
                <c:pt idx="22190">
                  <c:v>22.684000000000001</c:v>
                </c:pt>
                <c:pt idx="22191">
                  <c:v>22.684000000000001</c:v>
                </c:pt>
                <c:pt idx="22192">
                  <c:v>22.684000000000001</c:v>
                </c:pt>
                <c:pt idx="22193">
                  <c:v>22.684000000000001</c:v>
                </c:pt>
                <c:pt idx="22194">
                  <c:v>22.684000000000001</c:v>
                </c:pt>
                <c:pt idx="22195">
                  <c:v>22.684000000000001</c:v>
                </c:pt>
                <c:pt idx="22196">
                  <c:v>22.684000000000001</c:v>
                </c:pt>
                <c:pt idx="22197">
                  <c:v>22.684000000000001</c:v>
                </c:pt>
                <c:pt idx="22198">
                  <c:v>22.684000000000001</c:v>
                </c:pt>
                <c:pt idx="22199">
                  <c:v>22.684000000000001</c:v>
                </c:pt>
                <c:pt idx="22200">
                  <c:v>22.684000000000001</c:v>
                </c:pt>
                <c:pt idx="22201">
                  <c:v>22.684000000000001</c:v>
                </c:pt>
                <c:pt idx="22202">
                  <c:v>22.684000000000001</c:v>
                </c:pt>
                <c:pt idx="22203">
                  <c:v>22.684000000000001</c:v>
                </c:pt>
                <c:pt idx="22204">
                  <c:v>22.684000000000001</c:v>
                </c:pt>
                <c:pt idx="22205">
                  <c:v>22.684000000000001</c:v>
                </c:pt>
                <c:pt idx="22206">
                  <c:v>22.684000000000001</c:v>
                </c:pt>
                <c:pt idx="22207">
                  <c:v>22.684000000000001</c:v>
                </c:pt>
                <c:pt idx="22208">
                  <c:v>22.684000000000001</c:v>
                </c:pt>
                <c:pt idx="22209">
                  <c:v>22.684000000000001</c:v>
                </c:pt>
                <c:pt idx="22210">
                  <c:v>22.684000000000001</c:v>
                </c:pt>
                <c:pt idx="22211">
                  <c:v>22.684000000000001</c:v>
                </c:pt>
                <c:pt idx="22212">
                  <c:v>22.684000000000001</c:v>
                </c:pt>
                <c:pt idx="22213">
                  <c:v>22.684000000000001</c:v>
                </c:pt>
                <c:pt idx="22214">
                  <c:v>22.684000000000001</c:v>
                </c:pt>
                <c:pt idx="22215">
                  <c:v>22.684000000000001</c:v>
                </c:pt>
                <c:pt idx="22216">
                  <c:v>22.684000000000001</c:v>
                </c:pt>
                <c:pt idx="22217">
                  <c:v>22.684000000000001</c:v>
                </c:pt>
                <c:pt idx="22218">
                  <c:v>22.684000000000001</c:v>
                </c:pt>
                <c:pt idx="22219">
                  <c:v>22.684000000000001</c:v>
                </c:pt>
                <c:pt idx="22220">
                  <c:v>22.684000000000001</c:v>
                </c:pt>
                <c:pt idx="22221">
                  <c:v>22.684000000000001</c:v>
                </c:pt>
                <c:pt idx="22222">
                  <c:v>22.684000000000001</c:v>
                </c:pt>
                <c:pt idx="22223">
                  <c:v>22.684000000000001</c:v>
                </c:pt>
                <c:pt idx="22224">
                  <c:v>22.684000000000001</c:v>
                </c:pt>
                <c:pt idx="22225">
                  <c:v>22.718</c:v>
                </c:pt>
                <c:pt idx="22226">
                  <c:v>22.722000000000001</c:v>
                </c:pt>
                <c:pt idx="22227">
                  <c:v>22.722000000000001</c:v>
                </c:pt>
                <c:pt idx="22228">
                  <c:v>22.722000000000001</c:v>
                </c:pt>
                <c:pt idx="22229">
                  <c:v>22.722000000000001</c:v>
                </c:pt>
                <c:pt idx="22230">
                  <c:v>22.722000000000001</c:v>
                </c:pt>
                <c:pt idx="22231">
                  <c:v>22.722000000000001</c:v>
                </c:pt>
                <c:pt idx="22232">
                  <c:v>22.722000000000001</c:v>
                </c:pt>
                <c:pt idx="22233">
                  <c:v>22.722000000000001</c:v>
                </c:pt>
                <c:pt idx="22234">
                  <c:v>22.722000000000001</c:v>
                </c:pt>
                <c:pt idx="22235">
                  <c:v>22.722000000000001</c:v>
                </c:pt>
                <c:pt idx="22236">
                  <c:v>22.722000000000001</c:v>
                </c:pt>
                <c:pt idx="22237">
                  <c:v>22.722000000000001</c:v>
                </c:pt>
                <c:pt idx="22238">
                  <c:v>22.722000000000001</c:v>
                </c:pt>
                <c:pt idx="22239">
                  <c:v>22.722000000000001</c:v>
                </c:pt>
                <c:pt idx="22240">
                  <c:v>22.722000000000001</c:v>
                </c:pt>
                <c:pt idx="22241">
                  <c:v>22.722000000000001</c:v>
                </c:pt>
                <c:pt idx="22242">
                  <c:v>22.722000000000001</c:v>
                </c:pt>
                <c:pt idx="22243">
                  <c:v>22.722000000000001</c:v>
                </c:pt>
                <c:pt idx="22244">
                  <c:v>22.722000000000001</c:v>
                </c:pt>
                <c:pt idx="22245">
                  <c:v>22.722000000000001</c:v>
                </c:pt>
                <c:pt idx="22246">
                  <c:v>22.722000000000001</c:v>
                </c:pt>
                <c:pt idx="22247">
                  <c:v>22.722000000000001</c:v>
                </c:pt>
                <c:pt idx="22248">
                  <c:v>22.722000000000001</c:v>
                </c:pt>
                <c:pt idx="22249">
                  <c:v>22.722000000000001</c:v>
                </c:pt>
                <c:pt idx="22250">
                  <c:v>22.722000000000001</c:v>
                </c:pt>
                <c:pt idx="22251">
                  <c:v>22.722000000000001</c:v>
                </c:pt>
                <c:pt idx="22252">
                  <c:v>22.722000000000001</c:v>
                </c:pt>
                <c:pt idx="22253">
                  <c:v>22.722000000000001</c:v>
                </c:pt>
                <c:pt idx="22254">
                  <c:v>22.722000000000001</c:v>
                </c:pt>
                <c:pt idx="22255">
                  <c:v>22.722000000000001</c:v>
                </c:pt>
                <c:pt idx="22256">
                  <c:v>22.722000000000001</c:v>
                </c:pt>
                <c:pt idx="22257">
                  <c:v>22.722000000000001</c:v>
                </c:pt>
                <c:pt idx="22258">
                  <c:v>22.722000000000001</c:v>
                </c:pt>
                <c:pt idx="22259">
                  <c:v>22.722000000000001</c:v>
                </c:pt>
                <c:pt idx="22260">
                  <c:v>22.722000000000001</c:v>
                </c:pt>
                <c:pt idx="22261">
                  <c:v>22.722000000000001</c:v>
                </c:pt>
                <c:pt idx="22262">
                  <c:v>22.722000000000001</c:v>
                </c:pt>
                <c:pt idx="22263">
                  <c:v>22.722000000000001</c:v>
                </c:pt>
                <c:pt idx="22264">
                  <c:v>22.722000000000001</c:v>
                </c:pt>
                <c:pt idx="22265">
                  <c:v>22.722000000000001</c:v>
                </c:pt>
                <c:pt idx="22266">
                  <c:v>22.722000000000001</c:v>
                </c:pt>
                <c:pt idx="22267">
                  <c:v>22.722000000000001</c:v>
                </c:pt>
                <c:pt idx="22268">
                  <c:v>22.722000000000001</c:v>
                </c:pt>
                <c:pt idx="22269">
                  <c:v>22.722000000000001</c:v>
                </c:pt>
                <c:pt idx="22270">
                  <c:v>22.722000000000001</c:v>
                </c:pt>
                <c:pt idx="22271">
                  <c:v>22.722000000000001</c:v>
                </c:pt>
                <c:pt idx="22272">
                  <c:v>22.722000000000001</c:v>
                </c:pt>
                <c:pt idx="22273">
                  <c:v>22.722000000000001</c:v>
                </c:pt>
                <c:pt idx="22274">
                  <c:v>22.74</c:v>
                </c:pt>
                <c:pt idx="22275">
                  <c:v>22.762</c:v>
                </c:pt>
                <c:pt idx="22276">
                  <c:v>22.762</c:v>
                </c:pt>
                <c:pt idx="22277">
                  <c:v>22.762</c:v>
                </c:pt>
                <c:pt idx="22278">
                  <c:v>22.762</c:v>
                </c:pt>
                <c:pt idx="22279">
                  <c:v>22.762</c:v>
                </c:pt>
                <c:pt idx="22280">
                  <c:v>22.762</c:v>
                </c:pt>
                <c:pt idx="22281">
                  <c:v>22.762</c:v>
                </c:pt>
                <c:pt idx="22282">
                  <c:v>22.762</c:v>
                </c:pt>
                <c:pt idx="22283">
                  <c:v>22.762</c:v>
                </c:pt>
                <c:pt idx="22284">
                  <c:v>22.762</c:v>
                </c:pt>
                <c:pt idx="22285">
                  <c:v>22.762</c:v>
                </c:pt>
                <c:pt idx="22286">
                  <c:v>22.762</c:v>
                </c:pt>
                <c:pt idx="22287">
                  <c:v>22.762</c:v>
                </c:pt>
                <c:pt idx="22288">
                  <c:v>22.762</c:v>
                </c:pt>
                <c:pt idx="22289">
                  <c:v>22.762</c:v>
                </c:pt>
                <c:pt idx="22290">
                  <c:v>22.762</c:v>
                </c:pt>
                <c:pt idx="22291">
                  <c:v>22.762</c:v>
                </c:pt>
                <c:pt idx="22292">
                  <c:v>22.762</c:v>
                </c:pt>
                <c:pt idx="22293">
                  <c:v>22.762</c:v>
                </c:pt>
                <c:pt idx="22294">
                  <c:v>22.762</c:v>
                </c:pt>
                <c:pt idx="22295">
                  <c:v>22.762</c:v>
                </c:pt>
                <c:pt idx="22296">
                  <c:v>22.762</c:v>
                </c:pt>
                <c:pt idx="22297">
                  <c:v>22.762</c:v>
                </c:pt>
                <c:pt idx="22298">
                  <c:v>22.762</c:v>
                </c:pt>
                <c:pt idx="22299">
                  <c:v>22.762</c:v>
                </c:pt>
                <c:pt idx="22300">
                  <c:v>22.762</c:v>
                </c:pt>
                <c:pt idx="22301">
                  <c:v>22.762</c:v>
                </c:pt>
                <c:pt idx="22302">
                  <c:v>22.762</c:v>
                </c:pt>
                <c:pt idx="22303">
                  <c:v>22.762</c:v>
                </c:pt>
                <c:pt idx="22304">
                  <c:v>22.762</c:v>
                </c:pt>
                <c:pt idx="22305">
                  <c:v>22.762</c:v>
                </c:pt>
                <c:pt idx="22306">
                  <c:v>22.762</c:v>
                </c:pt>
                <c:pt idx="22307">
                  <c:v>22.762</c:v>
                </c:pt>
                <c:pt idx="22308">
                  <c:v>22.762</c:v>
                </c:pt>
                <c:pt idx="22309">
                  <c:v>22.762</c:v>
                </c:pt>
                <c:pt idx="22310">
                  <c:v>22.762</c:v>
                </c:pt>
                <c:pt idx="22311">
                  <c:v>22.762</c:v>
                </c:pt>
                <c:pt idx="22312">
                  <c:v>22.762</c:v>
                </c:pt>
                <c:pt idx="22313">
                  <c:v>22.762</c:v>
                </c:pt>
                <c:pt idx="22314">
                  <c:v>22.762</c:v>
                </c:pt>
                <c:pt idx="22315">
                  <c:v>22.762</c:v>
                </c:pt>
                <c:pt idx="22316">
                  <c:v>22.762</c:v>
                </c:pt>
                <c:pt idx="22317">
                  <c:v>22.762</c:v>
                </c:pt>
                <c:pt idx="22318">
                  <c:v>22.762</c:v>
                </c:pt>
                <c:pt idx="22319">
                  <c:v>22.762</c:v>
                </c:pt>
                <c:pt idx="22320">
                  <c:v>22.762</c:v>
                </c:pt>
                <c:pt idx="22321">
                  <c:v>22.762</c:v>
                </c:pt>
                <c:pt idx="22322">
                  <c:v>22.762</c:v>
                </c:pt>
                <c:pt idx="22323">
                  <c:v>22.762</c:v>
                </c:pt>
                <c:pt idx="22324">
                  <c:v>22.762</c:v>
                </c:pt>
                <c:pt idx="22325">
                  <c:v>22.763999999999999</c:v>
                </c:pt>
                <c:pt idx="22326">
                  <c:v>22.8</c:v>
                </c:pt>
                <c:pt idx="22327">
                  <c:v>22.8</c:v>
                </c:pt>
                <c:pt idx="22328">
                  <c:v>22.8</c:v>
                </c:pt>
                <c:pt idx="22329">
                  <c:v>22.8</c:v>
                </c:pt>
                <c:pt idx="22330">
                  <c:v>22.8</c:v>
                </c:pt>
                <c:pt idx="22331">
                  <c:v>22.8</c:v>
                </c:pt>
                <c:pt idx="22332">
                  <c:v>22.8</c:v>
                </c:pt>
                <c:pt idx="22333">
                  <c:v>22.8</c:v>
                </c:pt>
                <c:pt idx="22334">
                  <c:v>22.8</c:v>
                </c:pt>
                <c:pt idx="22335">
                  <c:v>22.8</c:v>
                </c:pt>
                <c:pt idx="22336">
                  <c:v>22.8</c:v>
                </c:pt>
                <c:pt idx="22337">
                  <c:v>22.8</c:v>
                </c:pt>
                <c:pt idx="22338">
                  <c:v>22.8</c:v>
                </c:pt>
                <c:pt idx="22339">
                  <c:v>22.8</c:v>
                </c:pt>
                <c:pt idx="22340">
                  <c:v>22.8</c:v>
                </c:pt>
                <c:pt idx="22341">
                  <c:v>22.8</c:v>
                </c:pt>
                <c:pt idx="22342">
                  <c:v>22.8</c:v>
                </c:pt>
                <c:pt idx="22343">
                  <c:v>22.8</c:v>
                </c:pt>
                <c:pt idx="22344">
                  <c:v>22.8</c:v>
                </c:pt>
                <c:pt idx="22345">
                  <c:v>22.8</c:v>
                </c:pt>
                <c:pt idx="22346">
                  <c:v>22.8</c:v>
                </c:pt>
                <c:pt idx="22347">
                  <c:v>22.8</c:v>
                </c:pt>
                <c:pt idx="22348">
                  <c:v>22.8</c:v>
                </c:pt>
                <c:pt idx="22349">
                  <c:v>22.8</c:v>
                </c:pt>
                <c:pt idx="22350">
                  <c:v>22.8</c:v>
                </c:pt>
                <c:pt idx="22351">
                  <c:v>22.8</c:v>
                </c:pt>
                <c:pt idx="22352">
                  <c:v>22.8</c:v>
                </c:pt>
                <c:pt idx="22353">
                  <c:v>22.8</c:v>
                </c:pt>
                <c:pt idx="22354">
                  <c:v>22.8</c:v>
                </c:pt>
                <c:pt idx="22355">
                  <c:v>22.8</c:v>
                </c:pt>
                <c:pt idx="22356">
                  <c:v>22.8</c:v>
                </c:pt>
                <c:pt idx="22357">
                  <c:v>22.8</c:v>
                </c:pt>
                <c:pt idx="22358">
                  <c:v>22.8</c:v>
                </c:pt>
                <c:pt idx="22359">
                  <c:v>22.8</c:v>
                </c:pt>
                <c:pt idx="22360">
                  <c:v>22.8</c:v>
                </c:pt>
                <c:pt idx="22361">
                  <c:v>22.8</c:v>
                </c:pt>
                <c:pt idx="22362">
                  <c:v>22.8</c:v>
                </c:pt>
                <c:pt idx="22363">
                  <c:v>22.8</c:v>
                </c:pt>
                <c:pt idx="22364">
                  <c:v>22.8</c:v>
                </c:pt>
                <c:pt idx="22365">
                  <c:v>22.8</c:v>
                </c:pt>
                <c:pt idx="22366">
                  <c:v>22.8</c:v>
                </c:pt>
                <c:pt idx="22367">
                  <c:v>22.8</c:v>
                </c:pt>
                <c:pt idx="22368">
                  <c:v>22.8</c:v>
                </c:pt>
                <c:pt idx="22369">
                  <c:v>22.8</c:v>
                </c:pt>
                <c:pt idx="22370">
                  <c:v>22.8</c:v>
                </c:pt>
                <c:pt idx="22371">
                  <c:v>22.8</c:v>
                </c:pt>
                <c:pt idx="22372">
                  <c:v>22.8</c:v>
                </c:pt>
                <c:pt idx="22373">
                  <c:v>22.8</c:v>
                </c:pt>
                <c:pt idx="22374">
                  <c:v>22.8</c:v>
                </c:pt>
                <c:pt idx="22375">
                  <c:v>22.82</c:v>
                </c:pt>
                <c:pt idx="22376">
                  <c:v>22.841999999999999</c:v>
                </c:pt>
                <c:pt idx="22377">
                  <c:v>22.841999999999999</c:v>
                </c:pt>
                <c:pt idx="22378">
                  <c:v>22.841999999999999</c:v>
                </c:pt>
                <c:pt idx="22379">
                  <c:v>22.841999999999999</c:v>
                </c:pt>
                <c:pt idx="22380">
                  <c:v>22.841999999999999</c:v>
                </c:pt>
                <c:pt idx="22381">
                  <c:v>22.841999999999999</c:v>
                </c:pt>
                <c:pt idx="22382">
                  <c:v>22.841999999999999</c:v>
                </c:pt>
                <c:pt idx="22383">
                  <c:v>22.841999999999999</c:v>
                </c:pt>
                <c:pt idx="22384">
                  <c:v>22.841999999999999</c:v>
                </c:pt>
                <c:pt idx="22385">
                  <c:v>22.841999999999999</c:v>
                </c:pt>
                <c:pt idx="22386">
                  <c:v>22.841999999999999</c:v>
                </c:pt>
                <c:pt idx="22387">
                  <c:v>22.841999999999999</c:v>
                </c:pt>
                <c:pt idx="22388">
                  <c:v>22.841999999999999</c:v>
                </c:pt>
                <c:pt idx="22389">
                  <c:v>22.841999999999999</c:v>
                </c:pt>
                <c:pt idx="22390">
                  <c:v>22.841999999999999</c:v>
                </c:pt>
                <c:pt idx="22391">
                  <c:v>22.841999999999999</c:v>
                </c:pt>
                <c:pt idx="22392">
                  <c:v>22.841999999999999</c:v>
                </c:pt>
                <c:pt idx="22393">
                  <c:v>22.841999999999999</c:v>
                </c:pt>
                <c:pt idx="22394">
                  <c:v>22.841999999999999</c:v>
                </c:pt>
                <c:pt idx="22395">
                  <c:v>22.841999999999999</c:v>
                </c:pt>
                <c:pt idx="22396">
                  <c:v>22.841999999999999</c:v>
                </c:pt>
                <c:pt idx="22397">
                  <c:v>22.841999999999999</c:v>
                </c:pt>
                <c:pt idx="22398">
                  <c:v>22.841999999999999</c:v>
                </c:pt>
                <c:pt idx="22399">
                  <c:v>22.841999999999999</c:v>
                </c:pt>
                <c:pt idx="22400">
                  <c:v>22.841999999999999</c:v>
                </c:pt>
                <c:pt idx="22401">
                  <c:v>22.841999999999999</c:v>
                </c:pt>
                <c:pt idx="22402">
                  <c:v>22.841999999999999</c:v>
                </c:pt>
                <c:pt idx="22403">
                  <c:v>22.841999999999999</c:v>
                </c:pt>
                <c:pt idx="22404">
                  <c:v>22.841999999999999</c:v>
                </c:pt>
                <c:pt idx="22405">
                  <c:v>22.841999999999999</c:v>
                </c:pt>
                <c:pt idx="22406">
                  <c:v>22.841999999999999</c:v>
                </c:pt>
                <c:pt idx="22407">
                  <c:v>22.841999999999999</c:v>
                </c:pt>
                <c:pt idx="22408">
                  <c:v>22.841999999999999</c:v>
                </c:pt>
                <c:pt idx="22409">
                  <c:v>22.841999999999999</c:v>
                </c:pt>
                <c:pt idx="22410">
                  <c:v>22.841999999999999</c:v>
                </c:pt>
                <c:pt idx="22411">
                  <c:v>22.841999999999999</c:v>
                </c:pt>
                <c:pt idx="22412">
                  <c:v>22.841999999999999</c:v>
                </c:pt>
                <c:pt idx="22413">
                  <c:v>22.841999999999999</c:v>
                </c:pt>
                <c:pt idx="22414">
                  <c:v>22.841999999999999</c:v>
                </c:pt>
                <c:pt idx="22415">
                  <c:v>22.841999999999999</c:v>
                </c:pt>
                <c:pt idx="22416">
                  <c:v>22.841999999999999</c:v>
                </c:pt>
                <c:pt idx="22417">
                  <c:v>22.841999999999999</c:v>
                </c:pt>
                <c:pt idx="22418">
                  <c:v>22.841999999999999</c:v>
                </c:pt>
                <c:pt idx="22419">
                  <c:v>22.841999999999999</c:v>
                </c:pt>
                <c:pt idx="22420">
                  <c:v>22.841999999999999</c:v>
                </c:pt>
                <c:pt idx="22421">
                  <c:v>22.841999999999999</c:v>
                </c:pt>
                <c:pt idx="22422">
                  <c:v>22.841999999999999</c:v>
                </c:pt>
                <c:pt idx="22423">
                  <c:v>22.841999999999999</c:v>
                </c:pt>
                <c:pt idx="22424">
                  <c:v>22.841999999999999</c:v>
                </c:pt>
                <c:pt idx="22425">
                  <c:v>22.841999999999999</c:v>
                </c:pt>
                <c:pt idx="22426">
                  <c:v>22.841999999999999</c:v>
                </c:pt>
                <c:pt idx="22427">
                  <c:v>22.841999999999999</c:v>
                </c:pt>
                <c:pt idx="22428">
                  <c:v>22.841999999999999</c:v>
                </c:pt>
                <c:pt idx="22429">
                  <c:v>22.841999999999999</c:v>
                </c:pt>
                <c:pt idx="22430">
                  <c:v>22.882000000000001</c:v>
                </c:pt>
                <c:pt idx="22431">
                  <c:v>22.882000000000001</c:v>
                </c:pt>
                <c:pt idx="22432">
                  <c:v>22.882000000000001</c:v>
                </c:pt>
                <c:pt idx="22433">
                  <c:v>22.882000000000001</c:v>
                </c:pt>
                <c:pt idx="22434">
                  <c:v>22.882000000000001</c:v>
                </c:pt>
                <c:pt idx="22435">
                  <c:v>22.882000000000001</c:v>
                </c:pt>
                <c:pt idx="22436">
                  <c:v>22.882000000000001</c:v>
                </c:pt>
                <c:pt idx="22437">
                  <c:v>22.882000000000001</c:v>
                </c:pt>
                <c:pt idx="22438">
                  <c:v>22.882000000000001</c:v>
                </c:pt>
                <c:pt idx="22439">
                  <c:v>22.882000000000001</c:v>
                </c:pt>
                <c:pt idx="22440">
                  <c:v>22.882000000000001</c:v>
                </c:pt>
                <c:pt idx="22441">
                  <c:v>22.882000000000001</c:v>
                </c:pt>
                <c:pt idx="22442">
                  <c:v>22.882000000000001</c:v>
                </c:pt>
                <c:pt idx="22443">
                  <c:v>22.882000000000001</c:v>
                </c:pt>
                <c:pt idx="22444">
                  <c:v>22.882000000000001</c:v>
                </c:pt>
                <c:pt idx="22445">
                  <c:v>22.882000000000001</c:v>
                </c:pt>
                <c:pt idx="22446">
                  <c:v>22.882000000000001</c:v>
                </c:pt>
                <c:pt idx="22447">
                  <c:v>22.882000000000001</c:v>
                </c:pt>
                <c:pt idx="22448">
                  <c:v>22.882000000000001</c:v>
                </c:pt>
                <c:pt idx="22449">
                  <c:v>22.882000000000001</c:v>
                </c:pt>
                <c:pt idx="22450">
                  <c:v>22.882000000000001</c:v>
                </c:pt>
                <c:pt idx="22451">
                  <c:v>22.882000000000001</c:v>
                </c:pt>
                <c:pt idx="22452">
                  <c:v>22.882000000000001</c:v>
                </c:pt>
                <c:pt idx="22453">
                  <c:v>22.882000000000001</c:v>
                </c:pt>
                <c:pt idx="22454">
                  <c:v>22.882000000000001</c:v>
                </c:pt>
                <c:pt idx="22455">
                  <c:v>22.882000000000001</c:v>
                </c:pt>
                <c:pt idx="22456">
                  <c:v>22.882000000000001</c:v>
                </c:pt>
                <c:pt idx="22457">
                  <c:v>22.882000000000001</c:v>
                </c:pt>
                <c:pt idx="22458">
                  <c:v>22.882000000000001</c:v>
                </c:pt>
                <c:pt idx="22459">
                  <c:v>22.882000000000001</c:v>
                </c:pt>
                <c:pt idx="22460">
                  <c:v>22.882000000000001</c:v>
                </c:pt>
                <c:pt idx="22461">
                  <c:v>22.882000000000001</c:v>
                </c:pt>
                <c:pt idx="22462">
                  <c:v>22.882000000000001</c:v>
                </c:pt>
                <c:pt idx="22463">
                  <c:v>22.882000000000001</c:v>
                </c:pt>
                <c:pt idx="22464">
                  <c:v>22.882000000000001</c:v>
                </c:pt>
                <c:pt idx="22465">
                  <c:v>22.882000000000001</c:v>
                </c:pt>
                <c:pt idx="22466">
                  <c:v>22.882000000000001</c:v>
                </c:pt>
                <c:pt idx="22467">
                  <c:v>22.882000000000001</c:v>
                </c:pt>
                <c:pt idx="22468">
                  <c:v>22.882000000000001</c:v>
                </c:pt>
                <c:pt idx="22469">
                  <c:v>22.882000000000001</c:v>
                </c:pt>
                <c:pt idx="22470">
                  <c:v>22.882000000000001</c:v>
                </c:pt>
                <c:pt idx="22471">
                  <c:v>22.882000000000001</c:v>
                </c:pt>
                <c:pt idx="22472">
                  <c:v>22.882000000000001</c:v>
                </c:pt>
                <c:pt idx="22473">
                  <c:v>22.882000000000001</c:v>
                </c:pt>
                <c:pt idx="22474">
                  <c:v>22.882000000000001</c:v>
                </c:pt>
                <c:pt idx="22475">
                  <c:v>22.882000000000001</c:v>
                </c:pt>
                <c:pt idx="22476">
                  <c:v>22.882000000000001</c:v>
                </c:pt>
                <c:pt idx="22477">
                  <c:v>22.882000000000001</c:v>
                </c:pt>
                <c:pt idx="22478">
                  <c:v>22.882000000000001</c:v>
                </c:pt>
                <c:pt idx="22479">
                  <c:v>22.882000000000001</c:v>
                </c:pt>
                <c:pt idx="22480">
                  <c:v>22.882000000000001</c:v>
                </c:pt>
                <c:pt idx="22481">
                  <c:v>22.882000000000001</c:v>
                </c:pt>
                <c:pt idx="22482">
                  <c:v>22.882000000000001</c:v>
                </c:pt>
                <c:pt idx="22483">
                  <c:v>22.923999999999999</c:v>
                </c:pt>
                <c:pt idx="22484">
                  <c:v>22.923999999999999</c:v>
                </c:pt>
                <c:pt idx="22485">
                  <c:v>22.923999999999999</c:v>
                </c:pt>
                <c:pt idx="22486">
                  <c:v>22.923999999999999</c:v>
                </c:pt>
                <c:pt idx="22487">
                  <c:v>22.923999999999999</c:v>
                </c:pt>
                <c:pt idx="22488">
                  <c:v>22.923999999999999</c:v>
                </c:pt>
                <c:pt idx="22489">
                  <c:v>22.923999999999999</c:v>
                </c:pt>
                <c:pt idx="22490">
                  <c:v>22.923999999999999</c:v>
                </c:pt>
                <c:pt idx="22491">
                  <c:v>22.923999999999999</c:v>
                </c:pt>
                <c:pt idx="22492">
                  <c:v>22.923999999999999</c:v>
                </c:pt>
                <c:pt idx="22493">
                  <c:v>22.923999999999999</c:v>
                </c:pt>
                <c:pt idx="22494">
                  <c:v>22.923999999999999</c:v>
                </c:pt>
                <c:pt idx="22495">
                  <c:v>22.923999999999999</c:v>
                </c:pt>
                <c:pt idx="22496">
                  <c:v>22.923999999999999</c:v>
                </c:pt>
                <c:pt idx="22497">
                  <c:v>22.923999999999999</c:v>
                </c:pt>
                <c:pt idx="22498">
                  <c:v>22.923999999999999</c:v>
                </c:pt>
                <c:pt idx="22499">
                  <c:v>22.923999999999999</c:v>
                </c:pt>
                <c:pt idx="22500">
                  <c:v>22.923999999999999</c:v>
                </c:pt>
                <c:pt idx="22501">
                  <c:v>22.923999999999999</c:v>
                </c:pt>
                <c:pt idx="22502">
                  <c:v>22.923999999999999</c:v>
                </c:pt>
                <c:pt idx="22503">
                  <c:v>22.923999999999999</c:v>
                </c:pt>
                <c:pt idx="22504">
                  <c:v>22.923999999999999</c:v>
                </c:pt>
                <c:pt idx="22505">
                  <c:v>22.923999999999999</c:v>
                </c:pt>
                <c:pt idx="22506">
                  <c:v>22.923999999999999</c:v>
                </c:pt>
                <c:pt idx="22507">
                  <c:v>22.923999999999999</c:v>
                </c:pt>
                <c:pt idx="22508">
                  <c:v>22.923999999999999</c:v>
                </c:pt>
                <c:pt idx="22509">
                  <c:v>22.923999999999999</c:v>
                </c:pt>
                <c:pt idx="22510">
                  <c:v>22.923999999999999</c:v>
                </c:pt>
                <c:pt idx="22511">
                  <c:v>22.923999999999999</c:v>
                </c:pt>
                <c:pt idx="22512">
                  <c:v>22.923999999999999</c:v>
                </c:pt>
                <c:pt idx="22513">
                  <c:v>22.923999999999999</c:v>
                </c:pt>
                <c:pt idx="22514">
                  <c:v>22.923999999999999</c:v>
                </c:pt>
                <c:pt idx="22515">
                  <c:v>22.923999999999999</c:v>
                </c:pt>
                <c:pt idx="22516">
                  <c:v>22.923999999999999</c:v>
                </c:pt>
                <c:pt idx="22517">
                  <c:v>22.923999999999999</c:v>
                </c:pt>
                <c:pt idx="22518">
                  <c:v>22.923999999999999</c:v>
                </c:pt>
                <c:pt idx="22519">
                  <c:v>22.923999999999999</c:v>
                </c:pt>
                <c:pt idx="22520">
                  <c:v>22.923999999999999</c:v>
                </c:pt>
                <c:pt idx="22521">
                  <c:v>22.923999999999999</c:v>
                </c:pt>
                <c:pt idx="22522">
                  <c:v>22.923999999999999</c:v>
                </c:pt>
                <c:pt idx="22523">
                  <c:v>22.923999999999999</c:v>
                </c:pt>
                <c:pt idx="22524">
                  <c:v>22.923999999999999</c:v>
                </c:pt>
                <c:pt idx="22525">
                  <c:v>22.923999999999999</c:v>
                </c:pt>
                <c:pt idx="22526">
                  <c:v>22.923999999999999</c:v>
                </c:pt>
                <c:pt idx="22527">
                  <c:v>22.923999999999999</c:v>
                </c:pt>
                <c:pt idx="22528">
                  <c:v>22.923999999999999</c:v>
                </c:pt>
                <c:pt idx="22529">
                  <c:v>22.923999999999999</c:v>
                </c:pt>
                <c:pt idx="22530">
                  <c:v>22.923999999999999</c:v>
                </c:pt>
                <c:pt idx="22531">
                  <c:v>22.923999999999999</c:v>
                </c:pt>
                <c:pt idx="22532">
                  <c:v>22.923999999999999</c:v>
                </c:pt>
                <c:pt idx="22533">
                  <c:v>22.923999999999999</c:v>
                </c:pt>
                <c:pt idx="22534">
                  <c:v>22.923999999999999</c:v>
                </c:pt>
                <c:pt idx="22535">
                  <c:v>22.923999999999999</c:v>
                </c:pt>
                <c:pt idx="22536">
                  <c:v>22.923999999999999</c:v>
                </c:pt>
                <c:pt idx="22537">
                  <c:v>22.923999999999999</c:v>
                </c:pt>
                <c:pt idx="22538">
                  <c:v>22.963999999999999</c:v>
                </c:pt>
                <c:pt idx="22539">
                  <c:v>22.963999999999999</c:v>
                </c:pt>
                <c:pt idx="22540">
                  <c:v>22.963999999999999</c:v>
                </c:pt>
                <c:pt idx="22541">
                  <c:v>22.963999999999999</c:v>
                </c:pt>
                <c:pt idx="22542">
                  <c:v>22.963999999999999</c:v>
                </c:pt>
                <c:pt idx="22543">
                  <c:v>22.963999999999999</c:v>
                </c:pt>
                <c:pt idx="22544">
                  <c:v>22.963999999999999</c:v>
                </c:pt>
                <c:pt idx="22545">
                  <c:v>22.963999999999999</c:v>
                </c:pt>
                <c:pt idx="22546">
                  <c:v>22.963999999999999</c:v>
                </c:pt>
                <c:pt idx="22547">
                  <c:v>22.963999999999999</c:v>
                </c:pt>
                <c:pt idx="22548">
                  <c:v>22.963999999999999</c:v>
                </c:pt>
                <c:pt idx="22549">
                  <c:v>22.963999999999999</c:v>
                </c:pt>
                <c:pt idx="22550">
                  <c:v>22.963999999999999</c:v>
                </c:pt>
                <c:pt idx="22551">
                  <c:v>22.963999999999999</c:v>
                </c:pt>
                <c:pt idx="22552">
                  <c:v>22.963999999999999</c:v>
                </c:pt>
                <c:pt idx="22553">
                  <c:v>22.963999999999999</c:v>
                </c:pt>
                <c:pt idx="22554">
                  <c:v>22.963999999999999</c:v>
                </c:pt>
                <c:pt idx="22555">
                  <c:v>22.963999999999999</c:v>
                </c:pt>
                <c:pt idx="22556">
                  <c:v>22.963999999999999</c:v>
                </c:pt>
                <c:pt idx="22557">
                  <c:v>22.963999999999999</c:v>
                </c:pt>
                <c:pt idx="22558">
                  <c:v>22.963999999999999</c:v>
                </c:pt>
                <c:pt idx="22559">
                  <c:v>22.963999999999999</c:v>
                </c:pt>
                <c:pt idx="22560">
                  <c:v>22.963999999999999</c:v>
                </c:pt>
                <c:pt idx="22561">
                  <c:v>22.963999999999999</c:v>
                </c:pt>
                <c:pt idx="22562">
                  <c:v>22.963999999999999</c:v>
                </c:pt>
                <c:pt idx="22563">
                  <c:v>22.963999999999999</c:v>
                </c:pt>
                <c:pt idx="22564">
                  <c:v>22.963999999999999</c:v>
                </c:pt>
                <c:pt idx="22565">
                  <c:v>22.963999999999999</c:v>
                </c:pt>
                <c:pt idx="22566">
                  <c:v>22.963999999999999</c:v>
                </c:pt>
                <c:pt idx="22567">
                  <c:v>22.963999999999999</c:v>
                </c:pt>
                <c:pt idx="22568">
                  <c:v>22.963999999999999</c:v>
                </c:pt>
                <c:pt idx="22569">
                  <c:v>22.963999999999999</c:v>
                </c:pt>
                <c:pt idx="22570">
                  <c:v>22.963999999999999</c:v>
                </c:pt>
                <c:pt idx="22571">
                  <c:v>22.963999999999999</c:v>
                </c:pt>
                <c:pt idx="22572">
                  <c:v>22.963999999999999</c:v>
                </c:pt>
                <c:pt idx="22573">
                  <c:v>22.963999999999999</c:v>
                </c:pt>
                <c:pt idx="22574">
                  <c:v>22.963999999999999</c:v>
                </c:pt>
                <c:pt idx="22575">
                  <c:v>22.963999999999999</c:v>
                </c:pt>
                <c:pt idx="22576">
                  <c:v>22.963999999999999</c:v>
                </c:pt>
                <c:pt idx="22577">
                  <c:v>22.963999999999999</c:v>
                </c:pt>
                <c:pt idx="22578">
                  <c:v>22.963999999999999</c:v>
                </c:pt>
                <c:pt idx="22579">
                  <c:v>22.963999999999999</c:v>
                </c:pt>
                <c:pt idx="22580">
                  <c:v>22.963999999999999</c:v>
                </c:pt>
                <c:pt idx="22581">
                  <c:v>22.963999999999999</c:v>
                </c:pt>
                <c:pt idx="22582">
                  <c:v>22.963999999999999</c:v>
                </c:pt>
                <c:pt idx="22583">
                  <c:v>22.963999999999999</c:v>
                </c:pt>
                <c:pt idx="22584">
                  <c:v>22.963999999999999</c:v>
                </c:pt>
                <c:pt idx="22585">
                  <c:v>22.963999999999999</c:v>
                </c:pt>
                <c:pt idx="22586">
                  <c:v>22.963999999999999</c:v>
                </c:pt>
                <c:pt idx="22587">
                  <c:v>22.963999999999999</c:v>
                </c:pt>
                <c:pt idx="22588">
                  <c:v>22.963999999999999</c:v>
                </c:pt>
                <c:pt idx="22589">
                  <c:v>22.963999999999999</c:v>
                </c:pt>
                <c:pt idx="22590">
                  <c:v>22.986000000000001</c:v>
                </c:pt>
                <c:pt idx="22591">
                  <c:v>23.006</c:v>
                </c:pt>
                <c:pt idx="22592">
                  <c:v>23.006</c:v>
                </c:pt>
                <c:pt idx="22593">
                  <c:v>23.006</c:v>
                </c:pt>
                <c:pt idx="22594">
                  <c:v>23.006</c:v>
                </c:pt>
                <c:pt idx="22595">
                  <c:v>23.006</c:v>
                </c:pt>
                <c:pt idx="22596">
                  <c:v>23.006</c:v>
                </c:pt>
                <c:pt idx="22597">
                  <c:v>23.006</c:v>
                </c:pt>
                <c:pt idx="22598">
                  <c:v>23.006</c:v>
                </c:pt>
                <c:pt idx="22599">
                  <c:v>23.006</c:v>
                </c:pt>
                <c:pt idx="22600">
                  <c:v>23.006</c:v>
                </c:pt>
                <c:pt idx="22601">
                  <c:v>23.006</c:v>
                </c:pt>
                <c:pt idx="22602">
                  <c:v>23.006</c:v>
                </c:pt>
                <c:pt idx="22603">
                  <c:v>23.006</c:v>
                </c:pt>
                <c:pt idx="22604">
                  <c:v>23.006</c:v>
                </c:pt>
                <c:pt idx="22605">
                  <c:v>23.006</c:v>
                </c:pt>
                <c:pt idx="22606">
                  <c:v>23.006</c:v>
                </c:pt>
                <c:pt idx="22607">
                  <c:v>23.006</c:v>
                </c:pt>
                <c:pt idx="22608">
                  <c:v>23.006</c:v>
                </c:pt>
                <c:pt idx="22609">
                  <c:v>23.006</c:v>
                </c:pt>
                <c:pt idx="22610">
                  <c:v>23.006</c:v>
                </c:pt>
                <c:pt idx="22611">
                  <c:v>23.006</c:v>
                </c:pt>
                <c:pt idx="22612">
                  <c:v>23.006</c:v>
                </c:pt>
                <c:pt idx="22613">
                  <c:v>23.006</c:v>
                </c:pt>
                <c:pt idx="22614">
                  <c:v>23.006</c:v>
                </c:pt>
                <c:pt idx="22615">
                  <c:v>23.006</c:v>
                </c:pt>
                <c:pt idx="22616">
                  <c:v>23.006</c:v>
                </c:pt>
                <c:pt idx="22617">
                  <c:v>23.006</c:v>
                </c:pt>
                <c:pt idx="22618">
                  <c:v>23.006</c:v>
                </c:pt>
                <c:pt idx="22619">
                  <c:v>23.006</c:v>
                </c:pt>
                <c:pt idx="22620">
                  <c:v>23.006</c:v>
                </c:pt>
                <c:pt idx="22621">
                  <c:v>23.006</c:v>
                </c:pt>
                <c:pt idx="22622">
                  <c:v>23.006</c:v>
                </c:pt>
                <c:pt idx="22623">
                  <c:v>23.006</c:v>
                </c:pt>
                <c:pt idx="22624">
                  <c:v>23.006</c:v>
                </c:pt>
                <c:pt idx="22625">
                  <c:v>23.006</c:v>
                </c:pt>
                <c:pt idx="22626">
                  <c:v>23.006</c:v>
                </c:pt>
                <c:pt idx="22627">
                  <c:v>23.006</c:v>
                </c:pt>
                <c:pt idx="22628">
                  <c:v>23.006</c:v>
                </c:pt>
                <c:pt idx="22629">
                  <c:v>23.006</c:v>
                </c:pt>
                <c:pt idx="22630">
                  <c:v>23.006</c:v>
                </c:pt>
                <c:pt idx="22631">
                  <c:v>23.006</c:v>
                </c:pt>
                <c:pt idx="22632">
                  <c:v>23.006</c:v>
                </c:pt>
                <c:pt idx="22633">
                  <c:v>23.006</c:v>
                </c:pt>
                <c:pt idx="22634">
                  <c:v>23.006</c:v>
                </c:pt>
                <c:pt idx="22635">
                  <c:v>23.006</c:v>
                </c:pt>
                <c:pt idx="22636">
                  <c:v>23.006</c:v>
                </c:pt>
                <c:pt idx="22637">
                  <c:v>23.006</c:v>
                </c:pt>
                <c:pt idx="22638">
                  <c:v>23.006</c:v>
                </c:pt>
                <c:pt idx="22639">
                  <c:v>23.006</c:v>
                </c:pt>
                <c:pt idx="22640">
                  <c:v>23.006</c:v>
                </c:pt>
                <c:pt idx="22641">
                  <c:v>23.006</c:v>
                </c:pt>
                <c:pt idx="22642">
                  <c:v>23.006</c:v>
                </c:pt>
                <c:pt idx="22643">
                  <c:v>23.006</c:v>
                </c:pt>
                <c:pt idx="22644">
                  <c:v>23.01</c:v>
                </c:pt>
                <c:pt idx="22645">
                  <c:v>23.047999999999998</c:v>
                </c:pt>
                <c:pt idx="22646">
                  <c:v>23.047999999999998</c:v>
                </c:pt>
                <c:pt idx="22647">
                  <c:v>23.047999999999998</c:v>
                </c:pt>
                <c:pt idx="22648">
                  <c:v>23.047999999999998</c:v>
                </c:pt>
                <c:pt idx="22649">
                  <c:v>23.047999999999998</c:v>
                </c:pt>
                <c:pt idx="22650">
                  <c:v>23.047999999999998</c:v>
                </c:pt>
                <c:pt idx="22651">
                  <c:v>23.047999999999998</c:v>
                </c:pt>
                <c:pt idx="22652">
                  <c:v>23.047999999999998</c:v>
                </c:pt>
                <c:pt idx="22653">
                  <c:v>23.047999999999998</c:v>
                </c:pt>
                <c:pt idx="22654">
                  <c:v>23.047999999999998</c:v>
                </c:pt>
                <c:pt idx="22655">
                  <c:v>23.047999999999998</c:v>
                </c:pt>
                <c:pt idx="22656">
                  <c:v>23.047999999999998</c:v>
                </c:pt>
                <c:pt idx="22657">
                  <c:v>23.047999999999998</c:v>
                </c:pt>
                <c:pt idx="22658">
                  <c:v>23.047999999999998</c:v>
                </c:pt>
                <c:pt idx="22659">
                  <c:v>23.047999999999998</c:v>
                </c:pt>
                <c:pt idx="22660">
                  <c:v>23.047999999999998</c:v>
                </c:pt>
                <c:pt idx="22661">
                  <c:v>23.047999999999998</c:v>
                </c:pt>
                <c:pt idx="22662">
                  <c:v>23.047999999999998</c:v>
                </c:pt>
                <c:pt idx="22663">
                  <c:v>23.047999999999998</c:v>
                </c:pt>
                <c:pt idx="22664">
                  <c:v>23.047999999999998</c:v>
                </c:pt>
                <c:pt idx="22665">
                  <c:v>23.047999999999998</c:v>
                </c:pt>
                <c:pt idx="22666">
                  <c:v>23.047999999999998</c:v>
                </c:pt>
                <c:pt idx="22667">
                  <c:v>23.047999999999998</c:v>
                </c:pt>
                <c:pt idx="22668">
                  <c:v>23.047999999999998</c:v>
                </c:pt>
                <c:pt idx="22669">
                  <c:v>23.047999999999998</c:v>
                </c:pt>
                <c:pt idx="22670">
                  <c:v>23.047999999999998</c:v>
                </c:pt>
                <c:pt idx="22671">
                  <c:v>23.047999999999998</c:v>
                </c:pt>
                <c:pt idx="22672">
                  <c:v>23.047999999999998</c:v>
                </c:pt>
                <c:pt idx="22673">
                  <c:v>23.047999999999998</c:v>
                </c:pt>
                <c:pt idx="22674">
                  <c:v>23.047999999999998</c:v>
                </c:pt>
                <c:pt idx="22675">
                  <c:v>23.047999999999998</c:v>
                </c:pt>
                <c:pt idx="22676">
                  <c:v>23.047999999999998</c:v>
                </c:pt>
                <c:pt idx="22677">
                  <c:v>23.047999999999998</c:v>
                </c:pt>
                <c:pt idx="22678">
                  <c:v>23.047999999999998</c:v>
                </c:pt>
                <c:pt idx="22679">
                  <c:v>23.047999999999998</c:v>
                </c:pt>
                <c:pt idx="22680">
                  <c:v>23.047999999999998</c:v>
                </c:pt>
                <c:pt idx="22681">
                  <c:v>23.047999999999998</c:v>
                </c:pt>
                <c:pt idx="22682">
                  <c:v>23.047999999999998</c:v>
                </c:pt>
                <c:pt idx="22683">
                  <c:v>23.047999999999998</c:v>
                </c:pt>
                <c:pt idx="22684">
                  <c:v>23.047999999999998</c:v>
                </c:pt>
                <c:pt idx="22685">
                  <c:v>23.047999999999998</c:v>
                </c:pt>
                <c:pt idx="22686">
                  <c:v>23.047999999999998</c:v>
                </c:pt>
                <c:pt idx="22687">
                  <c:v>23.047999999999998</c:v>
                </c:pt>
                <c:pt idx="22688">
                  <c:v>23.047999999999998</c:v>
                </c:pt>
                <c:pt idx="22689">
                  <c:v>23.047999999999998</c:v>
                </c:pt>
                <c:pt idx="22690">
                  <c:v>23.047999999999998</c:v>
                </c:pt>
                <c:pt idx="22691">
                  <c:v>23.047999999999998</c:v>
                </c:pt>
                <c:pt idx="22692">
                  <c:v>23.047999999999998</c:v>
                </c:pt>
                <c:pt idx="22693">
                  <c:v>23.047999999999998</c:v>
                </c:pt>
                <c:pt idx="22694">
                  <c:v>23.047999999999998</c:v>
                </c:pt>
                <c:pt idx="22695">
                  <c:v>23.047999999999998</c:v>
                </c:pt>
                <c:pt idx="22696">
                  <c:v>23.047999999999998</c:v>
                </c:pt>
                <c:pt idx="22697">
                  <c:v>23.058</c:v>
                </c:pt>
                <c:pt idx="22698">
                  <c:v>23.09</c:v>
                </c:pt>
                <c:pt idx="22699">
                  <c:v>23.09</c:v>
                </c:pt>
                <c:pt idx="22700">
                  <c:v>23.09</c:v>
                </c:pt>
                <c:pt idx="22701">
                  <c:v>23.09</c:v>
                </c:pt>
                <c:pt idx="22702">
                  <c:v>23.09</c:v>
                </c:pt>
                <c:pt idx="22703">
                  <c:v>23.09</c:v>
                </c:pt>
                <c:pt idx="22704">
                  <c:v>23.09</c:v>
                </c:pt>
                <c:pt idx="22705">
                  <c:v>23.09</c:v>
                </c:pt>
                <c:pt idx="22706">
                  <c:v>23.09</c:v>
                </c:pt>
                <c:pt idx="22707">
                  <c:v>23.09</c:v>
                </c:pt>
                <c:pt idx="22708">
                  <c:v>23.09</c:v>
                </c:pt>
                <c:pt idx="22709">
                  <c:v>23.09</c:v>
                </c:pt>
                <c:pt idx="22710">
                  <c:v>23.09</c:v>
                </c:pt>
                <c:pt idx="22711">
                  <c:v>23.09</c:v>
                </c:pt>
                <c:pt idx="22712">
                  <c:v>23.09</c:v>
                </c:pt>
                <c:pt idx="22713">
                  <c:v>23.09</c:v>
                </c:pt>
                <c:pt idx="22714">
                  <c:v>23.09</c:v>
                </c:pt>
                <c:pt idx="22715">
                  <c:v>23.09</c:v>
                </c:pt>
                <c:pt idx="22716">
                  <c:v>23.09</c:v>
                </c:pt>
                <c:pt idx="22717">
                  <c:v>23.09</c:v>
                </c:pt>
                <c:pt idx="22718">
                  <c:v>23.09</c:v>
                </c:pt>
                <c:pt idx="22719">
                  <c:v>23.09</c:v>
                </c:pt>
                <c:pt idx="22720">
                  <c:v>23.09</c:v>
                </c:pt>
                <c:pt idx="22721">
                  <c:v>23.09</c:v>
                </c:pt>
                <c:pt idx="22722">
                  <c:v>23.09</c:v>
                </c:pt>
                <c:pt idx="22723">
                  <c:v>23.09</c:v>
                </c:pt>
                <c:pt idx="22724">
                  <c:v>23.09</c:v>
                </c:pt>
                <c:pt idx="22725">
                  <c:v>23.09</c:v>
                </c:pt>
                <c:pt idx="22726">
                  <c:v>23.09</c:v>
                </c:pt>
                <c:pt idx="22727">
                  <c:v>23.09</c:v>
                </c:pt>
                <c:pt idx="22728">
                  <c:v>23.09</c:v>
                </c:pt>
                <c:pt idx="22729">
                  <c:v>23.09</c:v>
                </c:pt>
                <c:pt idx="22730">
                  <c:v>23.09</c:v>
                </c:pt>
                <c:pt idx="22731">
                  <c:v>23.09</c:v>
                </c:pt>
                <c:pt idx="22732">
                  <c:v>23.09</c:v>
                </c:pt>
                <c:pt idx="22733">
                  <c:v>23.09</c:v>
                </c:pt>
                <c:pt idx="22734">
                  <c:v>23.09</c:v>
                </c:pt>
                <c:pt idx="22735">
                  <c:v>23.09</c:v>
                </c:pt>
                <c:pt idx="22736">
                  <c:v>23.09</c:v>
                </c:pt>
                <c:pt idx="22737">
                  <c:v>23.09</c:v>
                </c:pt>
                <c:pt idx="22738">
                  <c:v>23.09</c:v>
                </c:pt>
                <c:pt idx="22739">
                  <c:v>23.09</c:v>
                </c:pt>
                <c:pt idx="22740">
                  <c:v>23.09</c:v>
                </c:pt>
                <c:pt idx="22741">
                  <c:v>23.09</c:v>
                </c:pt>
                <c:pt idx="22742">
                  <c:v>23.09</c:v>
                </c:pt>
                <c:pt idx="22743">
                  <c:v>23.09</c:v>
                </c:pt>
                <c:pt idx="22744">
                  <c:v>23.09</c:v>
                </c:pt>
                <c:pt idx="22745">
                  <c:v>23.09</c:v>
                </c:pt>
                <c:pt idx="22746">
                  <c:v>23.09</c:v>
                </c:pt>
                <c:pt idx="22747">
                  <c:v>23.09</c:v>
                </c:pt>
                <c:pt idx="22748">
                  <c:v>23.09</c:v>
                </c:pt>
                <c:pt idx="22749">
                  <c:v>23.09</c:v>
                </c:pt>
                <c:pt idx="22750">
                  <c:v>23.13</c:v>
                </c:pt>
                <c:pt idx="22751">
                  <c:v>23.13</c:v>
                </c:pt>
                <c:pt idx="22752">
                  <c:v>23.13</c:v>
                </c:pt>
                <c:pt idx="22753">
                  <c:v>23.13</c:v>
                </c:pt>
                <c:pt idx="22754">
                  <c:v>23.13</c:v>
                </c:pt>
                <c:pt idx="22755">
                  <c:v>23.13</c:v>
                </c:pt>
                <c:pt idx="22756">
                  <c:v>23.13</c:v>
                </c:pt>
                <c:pt idx="22757">
                  <c:v>23.13</c:v>
                </c:pt>
                <c:pt idx="22758">
                  <c:v>23.13</c:v>
                </c:pt>
                <c:pt idx="22759">
                  <c:v>23.13</c:v>
                </c:pt>
                <c:pt idx="22760">
                  <c:v>23.13</c:v>
                </c:pt>
                <c:pt idx="22761">
                  <c:v>23.13</c:v>
                </c:pt>
                <c:pt idx="22762">
                  <c:v>23.13</c:v>
                </c:pt>
                <c:pt idx="22763">
                  <c:v>23.13</c:v>
                </c:pt>
                <c:pt idx="22764">
                  <c:v>23.13</c:v>
                </c:pt>
                <c:pt idx="22765">
                  <c:v>23.13</c:v>
                </c:pt>
                <c:pt idx="22766">
                  <c:v>23.13</c:v>
                </c:pt>
                <c:pt idx="22767">
                  <c:v>23.13</c:v>
                </c:pt>
                <c:pt idx="22768">
                  <c:v>23.13</c:v>
                </c:pt>
                <c:pt idx="22769">
                  <c:v>23.13</c:v>
                </c:pt>
                <c:pt idx="22770">
                  <c:v>23.13</c:v>
                </c:pt>
                <c:pt idx="22771">
                  <c:v>23.13</c:v>
                </c:pt>
                <c:pt idx="22772">
                  <c:v>23.13</c:v>
                </c:pt>
                <c:pt idx="22773">
                  <c:v>23.13</c:v>
                </c:pt>
                <c:pt idx="22774">
                  <c:v>23.13</c:v>
                </c:pt>
                <c:pt idx="22775">
                  <c:v>23.13</c:v>
                </c:pt>
                <c:pt idx="22776">
                  <c:v>23.13</c:v>
                </c:pt>
                <c:pt idx="22777">
                  <c:v>23.13</c:v>
                </c:pt>
                <c:pt idx="22778">
                  <c:v>23.13</c:v>
                </c:pt>
                <c:pt idx="22779">
                  <c:v>23.13</c:v>
                </c:pt>
                <c:pt idx="22780">
                  <c:v>23.13</c:v>
                </c:pt>
                <c:pt idx="22781">
                  <c:v>23.13</c:v>
                </c:pt>
                <c:pt idx="22782">
                  <c:v>23.13</c:v>
                </c:pt>
                <c:pt idx="22783">
                  <c:v>23.13</c:v>
                </c:pt>
                <c:pt idx="22784">
                  <c:v>23.13</c:v>
                </c:pt>
                <c:pt idx="22785">
                  <c:v>23.13</c:v>
                </c:pt>
                <c:pt idx="22786">
                  <c:v>23.13</c:v>
                </c:pt>
                <c:pt idx="22787">
                  <c:v>23.13</c:v>
                </c:pt>
                <c:pt idx="22788">
                  <c:v>23.13</c:v>
                </c:pt>
                <c:pt idx="22789">
                  <c:v>23.13</c:v>
                </c:pt>
                <c:pt idx="22790">
                  <c:v>23.13</c:v>
                </c:pt>
                <c:pt idx="22791">
                  <c:v>23.13</c:v>
                </c:pt>
                <c:pt idx="22792">
                  <c:v>23.13</c:v>
                </c:pt>
                <c:pt idx="22793">
                  <c:v>23.13</c:v>
                </c:pt>
                <c:pt idx="22794">
                  <c:v>23.13</c:v>
                </c:pt>
                <c:pt idx="22795">
                  <c:v>23.13</c:v>
                </c:pt>
                <c:pt idx="22796">
                  <c:v>23.13</c:v>
                </c:pt>
                <c:pt idx="22797">
                  <c:v>23.13</c:v>
                </c:pt>
                <c:pt idx="22798">
                  <c:v>23.13</c:v>
                </c:pt>
                <c:pt idx="22799">
                  <c:v>23.134</c:v>
                </c:pt>
                <c:pt idx="22800">
                  <c:v>23.17</c:v>
                </c:pt>
                <c:pt idx="22801">
                  <c:v>23.17</c:v>
                </c:pt>
                <c:pt idx="22802">
                  <c:v>23.17</c:v>
                </c:pt>
                <c:pt idx="22803">
                  <c:v>23.17</c:v>
                </c:pt>
                <c:pt idx="22804">
                  <c:v>23.17</c:v>
                </c:pt>
                <c:pt idx="22805">
                  <c:v>23.17</c:v>
                </c:pt>
                <c:pt idx="22806">
                  <c:v>23.17</c:v>
                </c:pt>
                <c:pt idx="22807">
                  <c:v>23.17</c:v>
                </c:pt>
                <c:pt idx="22808">
                  <c:v>23.17</c:v>
                </c:pt>
                <c:pt idx="22809">
                  <c:v>23.17</c:v>
                </c:pt>
                <c:pt idx="22810">
                  <c:v>23.17</c:v>
                </c:pt>
                <c:pt idx="22811">
                  <c:v>23.17</c:v>
                </c:pt>
                <c:pt idx="22812">
                  <c:v>23.17</c:v>
                </c:pt>
                <c:pt idx="22813">
                  <c:v>23.17</c:v>
                </c:pt>
                <c:pt idx="22814">
                  <c:v>23.17</c:v>
                </c:pt>
                <c:pt idx="22815">
                  <c:v>23.17</c:v>
                </c:pt>
                <c:pt idx="22816">
                  <c:v>23.17</c:v>
                </c:pt>
                <c:pt idx="22817">
                  <c:v>23.17</c:v>
                </c:pt>
                <c:pt idx="22818">
                  <c:v>23.17</c:v>
                </c:pt>
                <c:pt idx="22819">
                  <c:v>23.17</c:v>
                </c:pt>
                <c:pt idx="22820">
                  <c:v>23.17</c:v>
                </c:pt>
                <c:pt idx="22821">
                  <c:v>23.17</c:v>
                </c:pt>
                <c:pt idx="22822">
                  <c:v>23.17</c:v>
                </c:pt>
                <c:pt idx="22823">
                  <c:v>23.17</c:v>
                </c:pt>
                <c:pt idx="22824">
                  <c:v>23.17</c:v>
                </c:pt>
                <c:pt idx="22825">
                  <c:v>23.17</c:v>
                </c:pt>
                <c:pt idx="22826">
                  <c:v>23.17</c:v>
                </c:pt>
                <c:pt idx="22827">
                  <c:v>23.17</c:v>
                </c:pt>
                <c:pt idx="22828">
                  <c:v>23.17</c:v>
                </c:pt>
                <c:pt idx="22829">
                  <c:v>23.17</c:v>
                </c:pt>
                <c:pt idx="22830">
                  <c:v>23.17</c:v>
                </c:pt>
                <c:pt idx="22831">
                  <c:v>23.17</c:v>
                </c:pt>
                <c:pt idx="22832">
                  <c:v>23.17</c:v>
                </c:pt>
                <c:pt idx="22833">
                  <c:v>23.17</c:v>
                </c:pt>
                <c:pt idx="22834">
                  <c:v>23.17</c:v>
                </c:pt>
                <c:pt idx="22835">
                  <c:v>23.17</c:v>
                </c:pt>
                <c:pt idx="22836">
                  <c:v>23.17</c:v>
                </c:pt>
                <c:pt idx="22837">
                  <c:v>23.17</c:v>
                </c:pt>
                <c:pt idx="22838">
                  <c:v>23.17</c:v>
                </c:pt>
                <c:pt idx="22839">
                  <c:v>23.17</c:v>
                </c:pt>
                <c:pt idx="22840">
                  <c:v>23.17</c:v>
                </c:pt>
                <c:pt idx="22841">
                  <c:v>23.17</c:v>
                </c:pt>
                <c:pt idx="22842">
                  <c:v>23.17</c:v>
                </c:pt>
                <c:pt idx="22843">
                  <c:v>23.17</c:v>
                </c:pt>
                <c:pt idx="22844">
                  <c:v>23.17</c:v>
                </c:pt>
                <c:pt idx="22845">
                  <c:v>23.17</c:v>
                </c:pt>
                <c:pt idx="22846">
                  <c:v>23.17</c:v>
                </c:pt>
                <c:pt idx="22847">
                  <c:v>23.17</c:v>
                </c:pt>
                <c:pt idx="22848">
                  <c:v>23.198</c:v>
                </c:pt>
                <c:pt idx="22849">
                  <c:v>23.212</c:v>
                </c:pt>
                <c:pt idx="22850">
                  <c:v>23.212</c:v>
                </c:pt>
                <c:pt idx="22851">
                  <c:v>23.212</c:v>
                </c:pt>
                <c:pt idx="22852">
                  <c:v>23.212</c:v>
                </c:pt>
                <c:pt idx="22853">
                  <c:v>23.212</c:v>
                </c:pt>
                <c:pt idx="22854">
                  <c:v>23.212</c:v>
                </c:pt>
                <c:pt idx="22855">
                  <c:v>23.212</c:v>
                </c:pt>
                <c:pt idx="22856">
                  <c:v>23.212</c:v>
                </c:pt>
                <c:pt idx="22857">
                  <c:v>23.212</c:v>
                </c:pt>
                <c:pt idx="22858">
                  <c:v>23.212</c:v>
                </c:pt>
                <c:pt idx="22859">
                  <c:v>23.212</c:v>
                </c:pt>
                <c:pt idx="22860">
                  <c:v>23.212</c:v>
                </c:pt>
                <c:pt idx="22861">
                  <c:v>23.212</c:v>
                </c:pt>
                <c:pt idx="22862">
                  <c:v>23.212</c:v>
                </c:pt>
                <c:pt idx="22863">
                  <c:v>23.212</c:v>
                </c:pt>
                <c:pt idx="22864">
                  <c:v>23.212</c:v>
                </c:pt>
                <c:pt idx="22865">
                  <c:v>23.212</c:v>
                </c:pt>
                <c:pt idx="22866">
                  <c:v>23.212</c:v>
                </c:pt>
                <c:pt idx="22867">
                  <c:v>23.212</c:v>
                </c:pt>
                <c:pt idx="22868">
                  <c:v>23.212</c:v>
                </c:pt>
                <c:pt idx="22869">
                  <c:v>23.212</c:v>
                </c:pt>
                <c:pt idx="22870">
                  <c:v>23.212</c:v>
                </c:pt>
                <c:pt idx="22871">
                  <c:v>23.212</c:v>
                </c:pt>
                <c:pt idx="22872">
                  <c:v>23.212</c:v>
                </c:pt>
                <c:pt idx="22873">
                  <c:v>23.212</c:v>
                </c:pt>
                <c:pt idx="22874">
                  <c:v>23.212</c:v>
                </c:pt>
                <c:pt idx="22875">
                  <c:v>23.212</c:v>
                </c:pt>
                <c:pt idx="22876">
                  <c:v>23.212</c:v>
                </c:pt>
                <c:pt idx="22877">
                  <c:v>23.212</c:v>
                </c:pt>
                <c:pt idx="22878">
                  <c:v>23.212</c:v>
                </c:pt>
                <c:pt idx="22879">
                  <c:v>23.212</c:v>
                </c:pt>
                <c:pt idx="22880">
                  <c:v>23.212</c:v>
                </c:pt>
                <c:pt idx="22881">
                  <c:v>23.212</c:v>
                </c:pt>
                <c:pt idx="22882">
                  <c:v>23.212</c:v>
                </c:pt>
                <c:pt idx="22883">
                  <c:v>23.212</c:v>
                </c:pt>
                <c:pt idx="22884">
                  <c:v>23.212</c:v>
                </c:pt>
                <c:pt idx="22885">
                  <c:v>23.212</c:v>
                </c:pt>
                <c:pt idx="22886">
                  <c:v>23.212</c:v>
                </c:pt>
                <c:pt idx="22887">
                  <c:v>23.212</c:v>
                </c:pt>
                <c:pt idx="22888">
                  <c:v>23.212</c:v>
                </c:pt>
                <c:pt idx="22889">
                  <c:v>23.212</c:v>
                </c:pt>
                <c:pt idx="22890">
                  <c:v>23.212</c:v>
                </c:pt>
                <c:pt idx="22891">
                  <c:v>23.212</c:v>
                </c:pt>
                <c:pt idx="22892">
                  <c:v>23.212</c:v>
                </c:pt>
                <c:pt idx="22893">
                  <c:v>23.212</c:v>
                </c:pt>
                <c:pt idx="22894">
                  <c:v>23.212</c:v>
                </c:pt>
                <c:pt idx="22895">
                  <c:v>23.212</c:v>
                </c:pt>
                <c:pt idx="22896">
                  <c:v>23.212</c:v>
                </c:pt>
                <c:pt idx="22897">
                  <c:v>23.212</c:v>
                </c:pt>
                <c:pt idx="22898">
                  <c:v>23.212</c:v>
                </c:pt>
                <c:pt idx="22899">
                  <c:v>23.212</c:v>
                </c:pt>
                <c:pt idx="22900">
                  <c:v>23.251999999999999</c:v>
                </c:pt>
                <c:pt idx="22901">
                  <c:v>23.251999999999999</c:v>
                </c:pt>
                <c:pt idx="22902">
                  <c:v>23.251999999999999</c:v>
                </c:pt>
                <c:pt idx="22903">
                  <c:v>23.251999999999999</c:v>
                </c:pt>
                <c:pt idx="22904">
                  <c:v>23.251999999999999</c:v>
                </c:pt>
                <c:pt idx="22905">
                  <c:v>23.251999999999999</c:v>
                </c:pt>
                <c:pt idx="22906">
                  <c:v>23.251999999999999</c:v>
                </c:pt>
                <c:pt idx="22907">
                  <c:v>23.251999999999999</c:v>
                </c:pt>
                <c:pt idx="22908">
                  <c:v>23.251999999999999</c:v>
                </c:pt>
                <c:pt idx="22909">
                  <c:v>23.251999999999999</c:v>
                </c:pt>
                <c:pt idx="22910">
                  <c:v>23.251999999999999</c:v>
                </c:pt>
                <c:pt idx="22911">
                  <c:v>23.251999999999999</c:v>
                </c:pt>
                <c:pt idx="22912">
                  <c:v>23.251999999999999</c:v>
                </c:pt>
                <c:pt idx="22913">
                  <c:v>23.251999999999999</c:v>
                </c:pt>
                <c:pt idx="22914">
                  <c:v>23.251999999999999</c:v>
                </c:pt>
                <c:pt idx="22915">
                  <c:v>23.251999999999999</c:v>
                </c:pt>
                <c:pt idx="22916">
                  <c:v>23.251999999999999</c:v>
                </c:pt>
                <c:pt idx="22917">
                  <c:v>23.251999999999999</c:v>
                </c:pt>
                <c:pt idx="22918">
                  <c:v>23.251999999999999</c:v>
                </c:pt>
                <c:pt idx="22919">
                  <c:v>23.251999999999999</c:v>
                </c:pt>
                <c:pt idx="22920">
                  <c:v>23.251999999999999</c:v>
                </c:pt>
                <c:pt idx="22921">
                  <c:v>23.251999999999999</c:v>
                </c:pt>
                <c:pt idx="22922">
                  <c:v>23.251999999999999</c:v>
                </c:pt>
                <c:pt idx="22923">
                  <c:v>23.251999999999999</c:v>
                </c:pt>
                <c:pt idx="22924">
                  <c:v>23.251999999999999</c:v>
                </c:pt>
                <c:pt idx="22925">
                  <c:v>23.251999999999999</c:v>
                </c:pt>
                <c:pt idx="22926">
                  <c:v>23.251999999999999</c:v>
                </c:pt>
                <c:pt idx="22927">
                  <c:v>23.251999999999999</c:v>
                </c:pt>
                <c:pt idx="22928">
                  <c:v>23.251999999999999</c:v>
                </c:pt>
                <c:pt idx="22929">
                  <c:v>23.251999999999999</c:v>
                </c:pt>
                <c:pt idx="22930">
                  <c:v>23.251999999999999</c:v>
                </c:pt>
                <c:pt idx="22931">
                  <c:v>23.251999999999999</c:v>
                </c:pt>
                <c:pt idx="22932">
                  <c:v>23.251999999999999</c:v>
                </c:pt>
                <c:pt idx="22933">
                  <c:v>23.251999999999999</c:v>
                </c:pt>
                <c:pt idx="22934">
                  <c:v>23.251999999999999</c:v>
                </c:pt>
                <c:pt idx="22935">
                  <c:v>23.251999999999999</c:v>
                </c:pt>
                <c:pt idx="22936">
                  <c:v>23.251999999999999</c:v>
                </c:pt>
                <c:pt idx="22937">
                  <c:v>23.251999999999999</c:v>
                </c:pt>
                <c:pt idx="22938">
                  <c:v>23.251999999999999</c:v>
                </c:pt>
                <c:pt idx="22939">
                  <c:v>23.251999999999999</c:v>
                </c:pt>
                <c:pt idx="22940">
                  <c:v>23.251999999999999</c:v>
                </c:pt>
                <c:pt idx="22941">
                  <c:v>23.251999999999999</c:v>
                </c:pt>
                <c:pt idx="22942">
                  <c:v>23.251999999999999</c:v>
                </c:pt>
                <c:pt idx="22943">
                  <c:v>23.251999999999999</c:v>
                </c:pt>
                <c:pt idx="22944">
                  <c:v>23.251999999999999</c:v>
                </c:pt>
                <c:pt idx="22945">
                  <c:v>23.251999999999999</c:v>
                </c:pt>
                <c:pt idx="22946">
                  <c:v>23.251999999999999</c:v>
                </c:pt>
                <c:pt idx="22947">
                  <c:v>23.251999999999999</c:v>
                </c:pt>
                <c:pt idx="22948">
                  <c:v>23.251999999999999</c:v>
                </c:pt>
                <c:pt idx="22949">
                  <c:v>23.29</c:v>
                </c:pt>
                <c:pt idx="22950">
                  <c:v>23.29</c:v>
                </c:pt>
                <c:pt idx="22951">
                  <c:v>23.29</c:v>
                </c:pt>
                <c:pt idx="22952">
                  <c:v>23.29</c:v>
                </c:pt>
                <c:pt idx="22953">
                  <c:v>23.29</c:v>
                </c:pt>
                <c:pt idx="22954">
                  <c:v>23.29</c:v>
                </c:pt>
                <c:pt idx="22955">
                  <c:v>23.29</c:v>
                </c:pt>
                <c:pt idx="22956">
                  <c:v>23.29</c:v>
                </c:pt>
                <c:pt idx="22957">
                  <c:v>23.29</c:v>
                </c:pt>
                <c:pt idx="22958">
                  <c:v>23.29</c:v>
                </c:pt>
                <c:pt idx="22959">
                  <c:v>23.29</c:v>
                </c:pt>
                <c:pt idx="22960">
                  <c:v>23.29</c:v>
                </c:pt>
                <c:pt idx="22961">
                  <c:v>23.29</c:v>
                </c:pt>
                <c:pt idx="22962">
                  <c:v>23.29</c:v>
                </c:pt>
                <c:pt idx="22963">
                  <c:v>23.29</c:v>
                </c:pt>
                <c:pt idx="22964">
                  <c:v>23.29</c:v>
                </c:pt>
                <c:pt idx="22965">
                  <c:v>23.29</c:v>
                </c:pt>
                <c:pt idx="22966">
                  <c:v>23.29</c:v>
                </c:pt>
                <c:pt idx="22967">
                  <c:v>23.29</c:v>
                </c:pt>
                <c:pt idx="22968">
                  <c:v>23.29</c:v>
                </c:pt>
                <c:pt idx="22969">
                  <c:v>23.29</c:v>
                </c:pt>
                <c:pt idx="22970">
                  <c:v>23.29</c:v>
                </c:pt>
                <c:pt idx="22971">
                  <c:v>23.29</c:v>
                </c:pt>
                <c:pt idx="22972">
                  <c:v>23.29</c:v>
                </c:pt>
                <c:pt idx="22973">
                  <c:v>23.29</c:v>
                </c:pt>
                <c:pt idx="22974">
                  <c:v>23.29</c:v>
                </c:pt>
                <c:pt idx="22975">
                  <c:v>23.29</c:v>
                </c:pt>
                <c:pt idx="22976">
                  <c:v>23.29</c:v>
                </c:pt>
                <c:pt idx="22977">
                  <c:v>23.29</c:v>
                </c:pt>
                <c:pt idx="22978">
                  <c:v>23.29</c:v>
                </c:pt>
                <c:pt idx="22979">
                  <c:v>23.29</c:v>
                </c:pt>
                <c:pt idx="22980">
                  <c:v>23.29</c:v>
                </c:pt>
                <c:pt idx="22981">
                  <c:v>23.29</c:v>
                </c:pt>
                <c:pt idx="22982">
                  <c:v>23.29</c:v>
                </c:pt>
                <c:pt idx="22983">
                  <c:v>23.29</c:v>
                </c:pt>
                <c:pt idx="22984">
                  <c:v>23.29</c:v>
                </c:pt>
                <c:pt idx="22985">
                  <c:v>23.29</c:v>
                </c:pt>
                <c:pt idx="22986">
                  <c:v>23.29</c:v>
                </c:pt>
                <c:pt idx="22987">
                  <c:v>23.29</c:v>
                </c:pt>
                <c:pt idx="22988">
                  <c:v>23.29</c:v>
                </c:pt>
                <c:pt idx="22989">
                  <c:v>23.29</c:v>
                </c:pt>
                <c:pt idx="22990">
                  <c:v>23.29</c:v>
                </c:pt>
                <c:pt idx="22991">
                  <c:v>23.29</c:v>
                </c:pt>
                <c:pt idx="22992">
                  <c:v>23.29</c:v>
                </c:pt>
                <c:pt idx="22993">
                  <c:v>23.29</c:v>
                </c:pt>
                <c:pt idx="22994">
                  <c:v>23.29</c:v>
                </c:pt>
                <c:pt idx="22995">
                  <c:v>23.29</c:v>
                </c:pt>
                <c:pt idx="22996">
                  <c:v>23.29</c:v>
                </c:pt>
                <c:pt idx="22997">
                  <c:v>23.33</c:v>
                </c:pt>
                <c:pt idx="22998">
                  <c:v>23.33</c:v>
                </c:pt>
                <c:pt idx="22999">
                  <c:v>23.33</c:v>
                </c:pt>
                <c:pt idx="23000">
                  <c:v>23.33</c:v>
                </c:pt>
                <c:pt idx="23001">
                  <c:v>23.33</c:v>
                </c:pt>
                <c:pt idx="23002">
                  <c:v>23.33</c:v>
                </c:pt>
                <c:pt idx="23003">
                  <c:v>23.33</c:v>
                </c:pt>
                <c:pt idx="23004">
                  <c:v>23.33</c:v>
                </c:pt>
                <c:pt idx="23005">
                  <c:v>23.33</c:v>
                </c:pt>
                <c:pt idx="23006">
                  <c:v>23.33</c:v>
                </c:pt>
                <c:pt idx="23007">
                  <c:v>23.33</c:v>
                </c:pt>
                <c:pt idx="23008">
                  <c:v>23.33</c:v>
                </c:pt>
                <c:pt idx="23009">
                  <c:v>23.33</c:v>
                </c:pt>
                <c:pt idx="23010">
                  <c:v>23.33</c:v>
                </c:pt>
                <c:pt idx="23011">
                  <c:v>23.33</c:v>
                </c:pt>
                <c:pt idx="23012">
                  <c:v>23.33</c:v>
                </c:pt>
                <c:pt idx="23013">
                  <c:v>23.33</c:v>
                </c:pt>
                <c:pt idx="23014">
                  <c:v>23.33</c:v>
                </c:pt>
                <c:pt idx="23015">
                  <c:v>23.33</c:v>
                </c:pt>
                <c:pt idx="23016">
                  <c:v>23.33</c:v>
                </c:pt>
                <c:pt idx="23017">
                  <c:v>23.33</c:v>
                </c:pt>
                <c:pt idx="23018">
                  <c:v>23.33</c:v>
                </c:pt>
                <c:pt idx="23019">
                  <c:v>23.33</c:v>
                </c:pt>
                <c:pt idx="23020">
                  <c:v>23.33</c:v>
                </c:pt>
                <c:pt idx="23021">
                  <c:v>23.33</c:v>
                </c:pt>
                <c:pt idx="23022">
                  <c:v>23.33</c:v>
                </c:pt>
                <c:pt idx="23023">
                  <c:v>23.33</c:v>
                </c:pt>
                <c:pt idx="23024">
                  <c:v>23.33</c:v>
                </c:pt>
                <c:pt idx="23025">
                  <c:v>23.33</c:v>
                </c:pt>
                <c:pt idx="23026">
                  <c:v>23.33</c:v>
                </c:pt>
                <c:pt idx="23027">
                  <c:v>23.33</c:v>
                </c:pt>
                <c:pt idx="23028">
                  <c:v>23.33</c:v>
                </c:pt>
                <c:pt idx="23029">
                  <c:v>23.33</c:v>
                </c:pt>
                <c:pt idx="23030">
                  <c:v>23.33</c:v>
                </c:pt>
                <c:pt idx="23031">
                  <c:v>23.33</c:v>
                </c:pt>
                <c:pt idx="23032">
                  <c:v>23.33</c:v>
                </c:pt>
                <c:pt idx="23033">
                  <c:v>23.33</c:v>
                </c:pt>
                <c:pt idx="23034">
                  <c:v>23.33</c:v>
                </c:pt>
                <c:pt idx="23035">
                  <c:v>23.33</c:v>
                </c:pt>
                <c:pt idx="23036">
                  <c:v>23.33</c:v>
                </c:pt>
                <c:pt idx="23037">
                  <c:v>23.33</c:v>
                </c:pt>
                <c:pt idx="23038">
                  <c:v>23.33</c:v>
                </c:pt>
                <c:pt idx="23039">
                  <c:v>23.33</c:v>
                </c:pt>
                <c:pt idx="23040">
                  <c:v>23.33</c:v>
                </c:pt>
                <c:pt idx="23041">
                  <c:v>23.33</c:v>
                </c:pt>
                <c:pt idx="23042">
                  <c:v>23.33</c:v>
                </c:pt>
                <c:pt idx="23043">
                  <c:v>23.33</c:v>
                </c:pt>
                <c:pt idx="23044">
                  <c:v>23.33</c:v>
                </c:pt>
                <c:pt idx="23045">
                  <c:v>23.33</c:v>
                </c:pt>
                <c:pt idx="23046">
                  <c:v>23.33</c:v>
                </c:pt>
                <c:pt idx="23047">
                  <c:v>23.33</c:v>
                </c:pt>
                <c:pt idx="23048">
                  <c:v>23.338000000000001</c:v>
                </c:pt>
                <c:pt idx="23049">
                  <c:v>23.372</c:v>
                </c:pt>
                <c:pt idx="23050">
                  <c:v>23.372</c:v>
                </c:pt>
                <c:pt idx="23051">
                  <c:v>23.372</c:v>
                </c:pt>
                <c:pt idx="23052">
                  <c:v>23.372</c:v>
                </c:pt>
                <c:pt idx="23053">
                  <c:v>23.372</c:v>
                </c:pt>
                <c:pt idx="23054">
                  <c:v>23.372</c:v>
                </c:pt>
                <c:pt idx="23055">
                  <c:v>23.372</c:v>
                </c:pt>
                <c:pt idx="23056">
                  <c:v>23.372</c:v>
                </c:pt>
                <c:pt idx="23057">
                  <c:v>23.372</c:v>
                </c:pt>
                <c:pt idx="23058">
                  <c:v>23.372</c:v>
                </c:pt>
                <c:pt idx="23059">
                  <c:v>23.372</c:v>
                </c:pt>
                <c:pt idx="23060">
                  <c:v>23.372</c:v>
                </c:pt>
                <c:pt idx="23061">
                  <c:v>23.372</c:v>
                </c:pt>
                <c:pt idx="23062">
                  <c:v>23.372</c:v>
                </c:pt>
                <c:pt idx="23063">
                  <c:v>23.372</c:v>
                </c:pt>
                <c:pt idx="23064">
                  <c:v>23.372</c:v>
                </c:pt>
                <c:pt idx="23065">
                  <c:v>23.372</c:v>
                </c:pt>
                <c:pt idx="23066">
                  <c:v>23.372</c:v>
                </c:pt>
                <c:pt idx="23067">
                  <c:v>23.372</c:v>
                </c:pt>
                <c:pt idx="23068">
                  <c:v>23.372</c:v>
                </c:pt>
                <c:pt idx="23069">
                  <c:v>23.372</c:v>
                </c:pt>
                <c:pt idx="23070">
                  <c:v>23.372</c:v>
                </c:pt>
                <c:pt idx="23071">
                  <c:v>23.372</c:v>
                </c:pt>
                <c:pt idx="23072">
                  <c:v>23.372</c:v>
                </c:pt>
                <c:pt idx="23073">
                  <c:v>23.372</c:v>
                </c:pt>
                <c:pt idx="23074">
                  <c:v>23.372</c:v>
                </c:pt>
                <c:pt idx="23075">
                  <c:v>23.372</c:v>
                </c:pt>
                <c:pt idx="23076">
                  <c:v>23.372</c:v>
                </c:pt>
                <c:pt idx="23077">
                  <c:v>23.372</c:v>
                </c:pt>
                <c:pt idx="23078">
                  <c:v>23.372</c:v>
                </c:pt>
                <c:pt idx="23079">
                  <c:v>23.372</c:v>
                </c:pt>
                <c:pt idx="23080">
                  <c:v>23.372</c:v>
                </c:pt>
                <c:pt idx="23081">
                  <c:v>23.372</c:v>
                </c:pt>
                <c:pt idx="23082">
                  <c:v>23.372</c:v>
                </c:pt>
                <c:pt idx="23083">
                  <c:v>23.372</c:v>
                </c:pt>
                <c:pt idx="23084">
                  <c:v>23.372</c:v>
                </c:pt>
                <c:pt idx="23085">
                  <c:v>23.372</c:v>
                </c:pt>
                <c:pt idx="23086">
                  <c:v>23.372</c:v>
                </c:pt>
                <c:pt idx="23087">
                  <c:v>23.372</c:v>
                </c:pt>
                <c:pt idx="23088">
                  <c:v>23.372</c:v>
                </c:pt>
                <c:pt idx="23089">
                  <c:v>23.372</c:v>
                </c:pt>
                <c:pt idx="23090">
                  <c:v>23.372</c:v>
                </c:pt>
                <c:pt idx="23091">
                  <c:v>23.372</c:v>
                </c:pt>
                <c:pt idx="23092">
                  <c:v>23.372</c:v>
                </c:pt>
                <c:pt idx="23093">
                  <c:v>23.372</c:v>
                </c:pt>
                <c:pt idx="23094">
                  <c:v>23.372</c:v>
                </c:pt>
                <c:pt idx="23095">
                  <c:v>23.372</c:v>
                </c:pt>
                <c:pt idx="23096">
                  <c:v>23.372</c:v>
                </c:pt>
                <c:pt idx="23097">
                  <c:v>23.372</c:v>
                </c:pt>
                <c:pt idx="23098">
                  <c:v>23.372</c:v>
                </c:pt>
                <c:pt idx="23099">
                  <c:v>23.372</c:v>
                </c:pt>
                <c:pt idx="23100">
                  <c:v>23.372</c:v>
                </c:pt>
                <c:pt idx="23101">
                  <c:v>23.372</c:v>
                </c:pt>
                <c:pt idx="23102">
                  <c:v>23.372</c:v>
                </c:pt>
                <c:pt idx="23103">
                  <c:v>23.382000000000001</c:v>
                </c:pt>
                <c:pt idx="23104">
                  <c:v>23.414000000000001</c:v>
                </c:pt>
                <c:pt idx="23105">
                  <c:v>23.414000000000001</c:v>
                </c:pt>
                <c:pt idx="23106">
                  <c:v>23.414000000000001</c:v>
                </c:pt>
                <c:pt idx="23107">
                  <c:v>23.414000000000001</c:v>
                </c:pt>
                <c:pt idx="23108">
                  <c:v>23.414000000000001</c:v>
                </c:pt>
                <c:pt idx="23109">
                  <c:v>23.414000000000001</c:v>
                </c:pt>
                <c:pt idx="23110">
                  <c:v>23.414000000000001</c:v>
                </c:pt>
                <c:pt idx="23111">
                  <c:v>23.414000000000001</c:v>
                </c:pt>
                <c:pt idx="23112">
                  <c:v>23.414000000000001</c:v>
                </c:pt>
                <c:pt idx="23113">
                  <c:v>23.414000000000001</c:v>
                </c:pt>
                <c:pt idx="23114">
                  <c:v>23.414000000000001</c:v>
                </c:pt>
                <c:pt idx="23115">
                  <c:v>23.414000000000001</c:v>
                </c:pt>
                <c:pt idx="23116">
                  <c:v>23.414000000000001</c:v>
                </c:pt>
                <c:pt idx="23117">
                  <c:v>23.414000000000001</c:v>
                </c:pt>
                <c:pt idx="23118">
                  <c:v>23.414000000000001</c:v>
                </c:pt>
                <c:pt idx="23119">
                  <c:v>23.414000000000001</c:v>
                </c:pt>
                <c:pt idx="23120">
                  <c:v>23.414000000000001</c:v>
                </c:pt>
                <c:pt idx="23121">
                  <c:v>23.414000000000001</c:v>
                </c:pt>
                <c:pt idx="23122">
                  <c:v>23.414000000000001</c:v>
                </c:pt>
                <c:pt idx="23123">
                  <c:v>23.414000000000001</c:v>
                </c:pt>
                <c:pt idx="23124">
                  <c:v>23.414000000000001</c:v>
                </c:pt>
                <c:pt idx="23125">
                  <c:v>23.414000000000001</c:v>
                </c:pt>
                <c:pt idx="23126">
                  <c:v>23.414000000000001</c:v>
                </c:pt>
                <c:pt idx="23127">
                  <c:v>23.414000000000001</c:v>
                </c:pt>
                <c:pt idx="23128">
                  <c:v>23.414000000000001</c:v>
                </c:pt>
                <c:pt idx="23129">
                  <c:v>23.414000000000001</c:v>
                </c:pt>
                <c:pt idx="23130">
                  <c:v>23.414000000000001</c:v>
                </c:pt>
                <c:pt idx="23131">
                  <c:v>23.414000000000001</c:v>
                </c:pt>
                <c:pt idx="23132">
                  <c:v>23.414000000000001</c:v>
                </c:pt>
                <c:pt idx="23133">
                  <c:v>23.414000000000001</c:v>
                </c:pt>
                <c:pt idx="23134">
                  <c:v>23.414000000000001</c:v>
                </c:pt>
                <c:pt idx="23135">
                  <c:v>23.414000000000001</c:v>
                </c:pt>
                <c:pt idx="23136">
                  <c:v>23.414000000000001</c:v>
                </c:pt>
                <c:pt idx="23137">
                  <c:v>23.414000000000001</c:v>
                </c:pt>
                <c:pt idx="23138">
                  <c:v>23.414000000000001</c:v>
                </c:pt>
                <c:pt idx="23139">
                  <c:v>23.414000000000001</c:v>
                </c:pt>
                <c:pt idx="23140">
                  <c:v>23.414000000000001</c:v>
                </c:pt>
                <c:pt idx="23141">
                  <c:v>23.414000000000001</c:v>
                </c:pt>
                <c:pt idx="23142">
                  <c:v>23.414000000000001</c:v>
                </c:pt>
                <c:pt idx="23143">
                  <c:v>23.414000000000001</c:v>
                </c:pt>
                <c:pt idx="23144">
                  <c:v>23.414000000000001</c:v>
                </c:pt>
                <c:pt idx="23145">
                  <c:v>23.414000000000001</c:v>
                </c:pt>
                <c:pt idx="23146">
                  <c:v>23.414000000000001</c:v>
                </c:pt>
                <c:pt idx="23147">
                  <c:v>23.414000000000001</c:v>
                </c:pt>
                <c:pt idx="23148">
                  <c:v>23.414000000000001</c:v>
                </c:pt>
                <c:pt idx="23149">
                  <c:v>23.414000000000001</c:v>
                </c:pt>
                <c:pt idx="23150">
                  <c:v>23.414000000000001</c:v>
                </c:pt>
                <c:pt idx="23151">
                  <c:v>23.414000000000001</c:v>
                </c:pt>
                <c:pt idx="23152">
                  <c:v>23.414000000000001</c:v>
                </c:pt>
                <c:pt idx="23153">
                  <c:v>23.414000000000001</c:v>
                </c:pt>
                <c:pt idx="23154">
                  <c:v>23.414000000000001</c:v>
                </c:pt>
                <c:pt idx="23155">
                  <c:v>23.414000000000001</c:v>
                </c:pt>
                <c:pt idx="23156">
                  <c:v>23.414000000000001</c:v>
                </c:pt>
                <c:pt idx="23157">
                  <c:v>23.414000000000001</c:v>
                </c:pt>
                <c:pt idx="23158">
                  <c:v>23.414000000000001</c:v>
                </c:pt>
                <c:pt idx="23159">
                  <c:v>23.437999999999999</c:v>
                </c:pt>
                <c:pt idx="23160">
                  <c:v>23.456</c:v>
                </c:pt>
                <c:pt idx="23161">
                  <c:v>23.456</c:v>
                </c:pt>
                <c:pt idx="23162">
                  <c:v>23.456</c:v>
                </c:pt>
                <c:pt idx="23163">
                  <c:v>23.456</c:v>
                </c:pt>
                <c:pt idx="23164">
                  <c:v>23.456</c:v>
                </c:pt>
                <c:pt idx="23165">
                  <c:v>23.456</c:v>
                </c:pt>
                <c:pt idx="23166">
                  <c:v>23.456</c:v>
                </c:pt>
                <c:pt idx="23167">
                  <c:v>23.456</c:v>
                </c:pt>
                <c:pt idx="23168">
                  <c:v>23.456</c:v>
                </c:pt>
                <c:pt idx="23169">
                  <c:v>23.456</c:v>
                </c:pt>
                <c:pt idx="23170">
                  <c:v>23.456</c:v>
                </c:pt>
                <c:pt idx="23171">
                  <c:v>23.456</c:v>
                </c:pt>
                <c:pt idx="23172">
                  <c:v>23.456</c:v>
                </c:pt>
                <c:pt idx="23173">
                  <c:v>23.456</c:v>
                </c:pt>
                <c:pt idx="23174">
                  <c:v>23.456</c:v>
                </c:pt>
                <c:pt idx="23175">
                  <c:v>23.456</c:v>
                </c:pt>
                <c:pt idx="23176">
                  <c:v>23.456</c:v>
                </c:pt>
                <c:pt idx="23177">
                  <c:v>23.456</c:v>
                </c:pt>
                <c:pt idx="23178">
                  <c:v>23.456</c:v>
                </c:pt>
                <c:pt idx="23179">
                  <c:v>23.456</c:v>
                </c:pt>
                <c:pt idx="23180">
                  <c:v>23.456</c:v>
                </c:pt>
                <c:pt idx="23181">
                  <c:v>23.456</c:v>
                </c:pt>
                <c:pt idx="23182">
                  <c:v>23.456</c:v>
                </c:pt>
                <c:pt idx="23183">
                  <c:v>23.456</c:v>
                </c:pt>
                <c:pt idx="23184">
                  <c:v>23.456</c:v>
                </c:pt>
                <c:pt idx="23185">
                  <c:v>23.456</c:v>
                </c:pt>
                <c:pt idx="23186">
                  <c:v>23.456</c:v>
                </c:pt>
                <c:pt idx="23187">
                  <c:v>23.456</c:v>
                </c:pt>
                <c:pt idx="23188">
                  <c:v>23.456</c:v>
                </c:pt>
                <c:pt idx="23189">
                  <c:v>23.456</c:v>
                </c:pt>
                <c:pt idx="23190">
                  <c:v>23.456</c:v>
                </c:pt>
                <c:pt idx="23191">
                  <c:v>23.456</c:v>
                </c:pt>
                <c:pt idx="23192">
                  <c:v>23.456</c:v>
                </c:pt>
                <c:pt idx="23193">
                  <c:v>23.456</c:v>
                </c:pt>
                <c:pt idx="23194">
                  <c:v>23.456</c:v>
                </c:pt>
                <c:pt idx="23195">
                  <c:v>23.456</c:v>
                </c:pt>
                <c:pt idx="23196">
                  <c:v>23.456</c:v>
                </c:pt>
                <c:pt idx="23197">
                  <c:v>23.456</c:v>
                </c:pt>
                <c:pt idx="23198">
                  <c:v>23.456</c:v>
                </c:pt>
                <c:pt idx="23199">
                  <c:v>23.456</c:v>
                </c:pt>
                <c:pt idx="23200">
                  <c:v>23.456</c:v>
                </c:pt>
                <c:pt idx="23201">
                  <c:v>23.456</c:v>
                </c:pt>
                <c:pt idx="23202">
                  <c:v>23.456</c:v>
                </c:pt>
                <c:pt idx="23203">
                  <c:v>23.456</c:v>
                </c:pt>
                <c:pt idx="23204">
                  <c:v>23.456</c:v>
                </c:pt>
                <c:pt idx="23205">
                  <c:v>23.456</c:v>
                </c:pt>
                <c:pt idx="23206">
                  <c:v>23.456</c:v>
                </c:pt>
                <c:pt idx="23207">
                  <c:v>23.456</c:v>
                </c:pt>
                <c:pt idx="23208">
                  <c:v>23.456</c:v>
                </c:pt>
                <c:pt idx="23209">
                  <c:v>23.456</c:v>
                </c:pt>
                <c:pt idx="23210">
                  <c:v>23.456</c:v>
                </c:pt>
                <c:pt idx="23211">
                  <c:v>23.456</c:v>
                </c:pt>
                <c:pt idx="23212">
                  <c:v>23.456</c:v>
                </c:pt>
                <c:pt idx="23213">
                  <c:v>23.456</c:v>
                </c:pt>
                <c:pt idx="23214">
                  <c:v>23.456</c:v>
                </c:pt>
                <c:pt idx="23215">
                  <c:v>23.492000000000001</c:v>
                </c:pt>
                <c:pt idx="23216">
                  <c:v>23.495999999999999</c:v>
                </c:pt>
                <c:pt idx="23217">
                  <c:v>23.495999999999999</c:v>
                </c:pt>
                <c:pt idx="23218">
                  <c:v>23.495999999999999</c:v>
                </c:pt>
                <c:pt idx="23219">
                  <c:v>23.495999999999999</c:v>
                </c:pt>
                <c:pt idx="23220">
                  <c:v>23.495999999999999</c:v>
                </c:pt>
                <c:pt idx="23221">
                  <c:v>23.495999999999999</c:v>
                </c:pt>
                <c:pt idx="23222">
                  <c:v>23.495999999999999</c:v>
                </c:pt>
                <c:pt idx="23223">
                  <c:v>23.495999999999999</c:v>
                </c:pt>
                <c:pt idx="23224">
                  <c:v>23.495999999999999</c:v>
                </c:pt>
                <c:pt idx="23225">
                  <c:v>23.495999999999999</c:v>
                </c:pt>
                <c:pt idx="23226">
                  <c:v>23.495999999999999</c:v>
                </c:pt>
                <c:pt idx="23227">
                  <c:v>23.495999999999999</c:v>
                </c:pt>
                <c:pt idx="23228">
                  <c:v>23.495999999999999</c:v>
                </c:pt>
                <c:pt idx="23229">
                  <c:v>23.495999999999999</c:v>
                </c:pt>
                <c:pt idx="23230">
                  <c:v>23.495999999999999</c:v>
                </c:pt>
                <c:pt idx="23231">
                  <c:v>23.495999999999999</c:v>
                </c:pt>
                <c:pt idx="23232">
                  <c:v>23.495999999999999</c:v>
                </c:pt>
                <c:pt idx="23233">
                  <c:v>23.495999999999999</c:v>
                </c:pt>
                <c:pt idx="23234">
                  <c:v>23.495999999999999</c:v>
                </c:pt>
                <c:pt idx="23235">
                  <c:v>23.495999999999999</c:v>
                </c:pt>
                <c:pt idx="23236">
                  <c:v>23.495999999999999</c:v>
                </c:pt>
                <c:pt idx="23237">
                  <c:v>23.495999999999999</c:v>
                </c:pt>
                <c:pt idx="23238">
                  <c:v>23.495999999999999</c:v>
                </c:pt>
                <c:pt idx="23239">
                  <c:v>23.495999999999999</c:v>
                </c:pt>
                <c:pt idx="23240">
                  <c:v>23.495999999999999</c:v>
                </c:pt>
                <c:pt idx="23241">
                  <c:v>23.495999999999999</c:v>
                </c:pt>
                <c:pt idx="23242">
                  <c:v>23.495999999999999</c:v>
                </c:pt>
                <c:pt idx="23243">
                  <c:v>23.495999999999999</c:v>
                </c:pt>
                <c:pt idx="23244">
                  <c:v>23.495999999999999</c:v>
                </c:pt>
                <c:pt idx="23245">
                  <c:v>23.495999999999999</c:v>
                </c:pt>
                <c:pt idx="23246">
                  <c:v>23.495999999999999</c:v>
                </c:pt>
                <c:pt idx="23247">
                  <c:v>23.495999999999999</c:v>
                </c:pt>
                <c:pt idx="23248">
                  <c:v>23.495999999999999</c:v>
                </c:pt>
                <c:pt idx="23249">
                  <c:v>23.495999999999999</c:v>
                </c:pt>
                <c:pt idx="23250">
                  <c:v>23.495999999999999</c:v>
                </c:pt>
                <c:pt idx="23251">
                  <c:v>23.495999999999999</c:v>
                </c:pt>
                <c:pt idx="23252">
                  <c:v>23.495999999999999</c:v>
                </c:pt>
                <c:pt idx="23253">
                  <c:v>23.495999999999999</c:v>
                </c:pt>
                <c:pt idx="23254">
                  <c:v>23.495999999999999</c:v>
                </c:pt>
                <c:pt idx="23255">
                  <c:v>23.495999999999999</c:v>
                </c:pt>
                <c:pt idx="23256">
                  <c:v>23.495999999999999</c:v>
                </c:pt>
                <c:pt idx="23257">
                  <c:v>23.495999999999999</c:v>
                </c:pt>
                <c:pt idx="23258">
                  <c:v>23.495999999999999</c:v>
                </c:pt>
                <c:pt idx="23259">
                  <c:v>23.495999999999999</c:v>
                </c:pt>
                <c:pt idx="23260">
                  <c:v>23.495999999999999</c:v>
                </c:pt>
                <c:pt idx="23261">
                  <c:v>23.495999999999999</c:v>
                </c:pt>
                <c:pt idx="23262">
                  <c:v>23.495999999999999</c:v>
                </c:pt>
                <c:pt idx="23263">
                  <c:v>23.495999999999999</c:v>
                </c:pt>
                <c:pt idx="23264">
                  <c:v>23.495999999999999</c:v>
                </c:pt>
                <c:pt idx="23265">
                  <c:v>23.495999999999999</c:v>
                </c:pt>
                <c:pt idx="23266">
                  <c:v>23.495999999999999</c:v>
                </c:pt>
                <c:pt idx="23267">
                  <c:v>23.495999999999999</c:v>
                </c:pt>
                <c:pt idx="23268">
                  <c:v>23.495999999999999</c:v>
                </c:pt>
                <c:pt idx="23269">
                  <c:v>23.524000000000001</c:v>
                </c:pt>
                <c:pt idx="23270">
                  <c:v>23.536000000000001</c:v>
                </c:pt>
                <c:pt idx="23271">
                  <c:v>23.536000000000001</c:v>
                </c:pt>
                <c:pt idx="23272">
                  <c:v>23.536000000000001</c:v>
                </c:pt>
                <c:pt idx="23273">
                  <c:v>23.536000000000001</c:v>
                </c:pt>
                <c:pt idx="23274">
                  <c:v>23.536000000000001</c:v>
                </c:pt>
                <c:pt idx="23275">
                  <c:v>23.536000000000001</c:v>
                </c:pt>
                <c:pt idx="23276">
                  <c:v>23.536000000000001</c:v>
                </c:pt>
                <c:pt idx="23277">
                  <c:v>23.536000000000001</c:v>
                </c:pt>
                <c:pt idx="23278">
                  <c:v>23.536000000000001</c:v>
                </c:pt>
                <c:pt idx="23279">
                  <c:v>23.536000000000001</c:v>
                </c:pt>
                <c:pt idx="23280">
                  <c:v>23.536000000000001</c:v>
                </c:pt>
                <c:pt idx="23281">
                  <c:v>23.536000000000001</c:v>
                </c:pt>
                <c:pt idx="23282">
                  <c:v>23.536000000000001</c:v>
                </c:pt>
                <c:pt idx="23283">
                  <c:v>23.536000000000001</c:v>
                </c:pt>
                <c:pt idx="23284">
                  <c:v>23.536000000000001</c:v>
                </c:pt>
                <c:pt idx="23285">
                  <c:v>23.536000000000001</c:v>
                </c:pt>
                <c:pt idx="23286">
                  <c:v>23.536000000000001</c:v>
                </c:pt>
                <c:pt idx="23287">
                  <c:v>23.536000000000001</c:v>
                </c:pt>
                <c:pt idx="23288">
                  <c:v>23.536000000000001</c:v>
                </c:pt>
                <c:pt idx="23289">
                  <c:v>23.536000000000001</c:v>
                </c:pt>
                <c:pt idx="23290">
                  <c:v>23.536000000000001</c:v>
                </c:pt>
                <c:pt idx="23291">
                  <c:v>23.536000000000001</c:v>
                </c:pt>
                <c:pt idx="23292">
                  <c:v>23.536000000000001</c:v>
                </c:pt>
                <c:pt idx="23293">
                  <c:v>23.536000000000001</c:v>
                </c:pt>
                <c:pt idx="23294">
                  <c:v>23.536000000000001</c:v>
                </c:pt>
                <c:pt idx="23295">
                  <c:v>23.536000000000001</c:v>
                </c:pt>
                <c:pt idx="23296">
                  <c:v>23.536000000000001</c:v>
                </c:pt>
                <c:pt idx="23297">
                  <c:v>23.536000000000001</c:v>
                </c:pt>
                <c:pt idx="23298">
                  <c:v>23.536000000000001</c:v>
                </c:pt>
                <c:pt idx="23299">
                  <c:v>23.536000000000001</c:v>
                </c:pt>
                <c:pt idx="23300">
                  <c:v>23.536000000000001</c:v>
                </c:pt>
                <c:pt idx="23301">
                  <c:v>23.536000000000001</c:v>
                </c:pt>
                <c:pt idx="23302">
                  <c:v>23.536000000000001</c:v>
                </c:pt>
                <c:pt idx="23303">
                  <c:v>23.536000000000001</c:v>
                </c:pt>
                <c:pt idx="23304">
                  <c:v>23.536000000000001</c:v>
                </c:pt>
                <c:pt idx="23305">
                  <c:v>23.536000000000001</c:v>
                </c:pt>
                <c:pt idx="23306">
                  <c:v>23.536000000000001</c:v>
                </c:pt>
                <c:pt idx="23307">
                  <c:v>23.536000000000001</c:v>
                </c:pt>
                <c:pt idx="23308">
                  <c:v>23.536000000000001</c:v>
                </c:pt>
                <c:pt idx="23309">
                  <c:v>23.536000000000001</c:v>
                </c:pt>
                <c:pt idx="23310">
                  <c:v>23.536000000000001</c:v>
                </c:pt>
                <c:pt idx="23311">
                  <c:v>23.536000000000001</c:v>
                </c:pt>
                <c:pt idx="23312">
                  <c:v>23.536000000000001</c:v>
                </c:pt>
                <c:pt idx="23313">
                  <c:v>23.536000000000001</c:v>
                </c:pt>
                <c:pt idx="23314">
                  <c:v>23.536000000000001</c:v>
                </c:pt>
                <c:pt idx="23315">
                  <c:v>23.536000000000001</c:v>
                </c:pt>
                <c:pt idx="23316">
                  <c:v>23.536000000000001</c:v>
                </c:pt>
                <c:pt idx="23317">
                  <c:v>23.536000000000001</c:v>
                </c:pt>
                <c:pt idx="23318">
                  <c:v>23.536000000000001</c:v>
                </c:pt>
                <c:pt idx="23319">
                  <c:v>23.536000000000001</c:v>
                </c:pt>
                <c:pt idx="23320">
                  <c:v>23.536000000000001</c:v>
                </c:pt>
                <c:pt idx="23321">
                  <c:v>23.536000000000001</c:v>
                </c:pt>
                <c:pt idx="23322">
                  <c:v>23.544</c:v>
                </c:pt>
                <c:pt idx="23323">
                  <c:v>23.576000000000001</c:v>
                </c:pt>
                <c:pt idx="23324">
                  <c:v>23.576000000000001</c:v>
                </c:pt>
                <c:pt idx="23325">
                  <c:v>23.576000000000001</c:v>
                </c:pt>
                <c:pt idx="23326">
                  <c:v>23.576000000000001</c:v>
                </c:pt>
                <c:pt idx="23327">
                  <c:v>23.576000000000001</c:v>
                </c:pt>
                <c:pt idx="23328">
                  <c:v>23.576000000000001</c:v>
                </c:pt>
                <c:pt idx="23329">
                  <c:v>23.576000000000001</c:v>
                </c:pt>
                <c:pt idx="23330">
                  <c:v>23.576000000000001</c:v>
                </c:pt>
                <c:pt idx="23331">
                  <c:v>23.576000000000001</c:v>
                </c:pt>
                <c:pt idx="23332">
                  <c:v>23.576000000000001</c:v>
                </c:pt>
                <c:pt idx="23333">
                  <c:v>23.576000000000001</c:v>
                </c:pt>
                <c:pt idx="23334">
                  <c:v>23.576000000000001</c:v>
                </c:pt>
                <c:pt idx="23335">
                  <c:v>23.576000000000001</c:v>
                </c:pt>
                <c:pt idx="23336">
                  <c:v>23.576000000000001</c:v>
                </c:pt>
                <c:pt idx="23337">
                  <c:v>23.576000000000001</c:v>
                </c:pt>
                <c:pt idx="23338">
                  <c:v>23.576000000000001</c:v>
                </c:pt>
                <c:pt idx="23339">
                  <c:v>23.576000000000001</c:v>
                </c:pt>
                <c:pt idx="23340">
                  <c:v>23.576000000000001</c:v>
                </c:pt>
                <c:pt idx="23341">
                  <c:v>23.576000000000001</c:v>
                </c:pt>
                <c:pt idx="23342">
                  <c:v>23.576000000000001</c:v>
                </c:pt>
                <c:pt idx="23343">
                  <c:v>23.576000000000001</c:v>
                </c:pt>
                <c:pt idx="23344">
                  <c:v>23.576000000000001</c:v>
                </c:pt>
                <c:pt idx="23345">
                  <c:v>23.576000000000001</c:v>
                </c:pt>
                <c:pt idx="23346">
                  <c:v>23.576000000000001</c:v>
                </c:pt>
                <c:pt idx="23347">
                  <c:v>23.576000000000001</c:v>
                </c:pt>
                <c:pt idx="23348">
                  <c:v>23.576000000000001</c:v>
                </c:pt>
                <c:pt idx="23349">
                  <c:v>23.576000000000001</c:v>
                </c:pt>
                <c:pt idx="23350">
                  <c:v>23.576000000000001</c:v>
                </c:pt>
                <c:pt idx="23351">
                  <c:v>23.576000000000001</c:v>
                </c:pt>
                <c:pt idx="23352">
                  <c:v>23.576000000000001</c:v>
                </c:pt>
                <c:pt idx="23353">
                  <c:v>23.576000000000001</c:v>
                </c:pt>
                <c:pt idx="23354">
                  <c:v>23.576000000000001</c:v>
                </c:pt>
                <c:pt idx="23355">
                  <c:v>23.576000000000001</c:v>
                </c:pt>
                <c:pt idx="23356">
                  <c:v>23.576000000000001</c:v>
                </c:pt>
                <c:pt idx="23357">
                  <c:v>23.576000000000001</c:v>
                </c:pt>
                <c:pt idx="23358">
                  <c:v>23.576000000000001</c:v>
                </c:pt>
                <c:pt idx="23359">
                  <c:v>23.576000000000001</c:v>
                </c:pt>
                <c:pt idx="23360">
                  <c:v>23.576000000000001</c:v>
                </c:pt>
                <c:pt idx="23361">
                  <c:v>23.576000000000001</c:v>
                </c:pt>
                <c:pt idx="23362">
                  <c:v>23.576000000000001</c:v>
                </c:pt>
                <c:pt idx="23363">
                  <c:v>23.576000000000001</c:v>
                </c:pt>
                <c:pt idx="23364">
                  <c:v>23.576000000000001</c:v>
                </c:pt>
                <c:pt idx="23365">
                  <c:v>23.576000000000001</c:v>
                </c:pt>
                <c:pt idx="23366">
                  <c:v>23.576000000000001</c:v>
                </c:pt>
                <c:pt idx="23367">
                  <c:v>23.576000000000001</c:v>
                </c:pt>
                <c:pt idx="23368">
                  <c:v>23.576000000000001</c:v>
                </c:pt>
                <c:pt idx="23369">
                  <c:v>23.576000000000001</c:v>
                </c:pt>
                <c:pt idx="23370">
                  <c:v>23.576000000000001</c:v>
                </c:pt>
                <c:pt idx="23371">
                  <c:v>23.576000000000001</c:v>
                </c:pt>
                <c:pt idx="23372">
                  <c:v>23.576000000000001</c:v>
                </c:pt>
                <c:pt idx="23373">
                  <c:v>23.576000000000001</c:v>
                </c:pt>
                <c:pt idx="23374">
                  <c:v>23.576000000000001</c:v>
                </c:pt>
                <c:pt idx="23375">
                  <c:v>23.576000000000001</c:v>
                </c:pt>
                <c:pt idx="23376">
                  <c:v>23.576000000000001</c:v>
                </c:pt>
                <c:pt idx="23377">
                  <c:v>23.611999999999998</c:v>
                </c:pt>
                <c:pt idx="23378">
                  <c:v>23.611999999999998</c:v>
                </c:pt>
                <c:pt idx="23379">
                  <c:v>23.611999999999998</c:v>
                </c:pt>
                <c:pt idx="23380">
                  <c:v>23.611999999999998</c:v>
                </c:pt>
                <c:pt idx="23381">
                  <c:v>23.611999999999998</c:v>
                </c:pt>
                <c:pt idx="23382">
                  <c:v>23.611999999999998</c:v>
                </c:pt>
                <c:pt idx="23383">
                  <c:v>23.611999999999998</c:v>
                </c:pt>
                <c:pt idx="23384">
                  <c:v>23.611999999999998</c:v>
                </c:pt>
                <c:pt idx="23385">
                  <c:v>23.611999999999998</c:v>
                </c:pt>
                <c:pt idx="23386">
                  <c:v>23.611999999999998</c:v>
                </c:pt>
                <c:pt idx="23387">
                  <c:v>23.611999999999998</c:v>
                </c:pt>
                <c:pt idx="23388">
                  <c:v>23.611999999999998</c:v>
                </c:pt>
                <c:pt idx="23389">
                  <c:v>23.611999999999998</c:v>
                </c:pt>
                <c:pt idx="23390">
                  <c:v>23.611999999999998</c:v>
                </c:pt>
                <c:pt idx="23391">
                  <c:v>23.611999999999998</c:v>
                </c:pt>
                <c:pt idx="23392">
                  <c:v>23.611999999999998</c:v>
                </c:pt>
                <c:pt idx="23393">
                  <c:v>23.611999999999998</c:v>
                </c:pt>
                <c:pt idx="23394">
                  <c:v>23.611999999999998</c:v>
                </c:pt>
                <c:pt idx="23395">
                  <c:v>23.611999999999998</c:v>
                </c:pt>
                <c:pt idx="23396">
                  <c:v>23.611999999999998</c:v>
                </c:pt>
                <c:pt idx="23397">
                  <c:v>23.611999999999998</c:v>
                </c:pt>
                <c:pt idx="23398">
                  <c:v>23.611999999999998</c:v>
                </c:pt>
                <c:pt idx="23399">
                  <c:v>23.611999999999998</c:v>
                </c:pt>
                <c:pt idx="23400">
                  <c:v>23.611999999999998</c:v>
                </c:pt>
                <c:pt idx="23401">
                  <c:v>23.611999999999998</c:v>
                </c:pt>
                <c:pt idx="23402">
                  <c:v>23.611999999999998</c:v>
                </c:pt>
                <c:pt idx="23403">
                  <c:v>23.611999999999998</c:v>
                </c:pt>
                <c:pt idx="23404">
                  <c:v>23.611999999999998</c:v>
                </c:pt>
                <c:pt idx="23405">
                  <c:v>23.611999999999998</c:v>
                </c:pt>
                <c:pt idx="23406">
                  <c:v>23.611999999999998</c:v>
                </c:pt>
                <c:pt idx="23407">
                  <c:v>23.611999999999998</c:v>
                </c:pt>
                <c:pt idx="23408">
                  <c:v>23.611999999999998</c:v>
                </c:pt>
                <c:pt idx="23409">
                  <c:v>23.611999999999998</c:v>
                </c:pt>
                <c:pt idx="23410">
                  <c:v>23.611999999999998</c:v>
                </c:pt>
                <c:pt idx="23411">
                  <c:v>23.611999999999998</c:v>
                </c:pt>
                <c:pt idx="23412">
                  <c:v>23.611999999999998</c:v>
                </c:pt>
                <c:pt idx="23413">
                  <c:v>23.611999999999998</c:v>
                </c:pt>
                <c:pt idx="23414">
                  <c:v>23.611999999999998</c:v>
                </c:pt>
                <c:pt idx="23415">
                  <c:v>23.611999999999998</c:v>
                </c:pt>
                <c:pt idx="23416">
                  <c:v>23.611999999999998</c:v>
                </c:pt>
                <c:pt idx="23417">
                  <c:v>23.611999999999998</c:v>
                </c:pt>
                <c:pt idx="23418">
                  <c:v>23.611999999999998</c:v>
                </c:pt>
                <c:pt idx="23419">
                  <c:v>23.611999999999998</c:v>
                </c:pt>
                <c:pt idx="23420">
                  <c:v>23.611999999999998</c:v>
                </c:pt>
                <c:pt idx="23421">
                  <c:v>23.611999999999998</c:v>
                </c:pt>
                <c:pt idx="23422">
                  <c:v>23.611999999999998</c:v>
                </c:pt>
                <c:pt idx="23423">
                  <c:v>23.611999999999998</c:v>
                </c:pt>
                <c:pt idx="23424">
                  <c:v>23.611999999999998</c:v>
                </c:pt>
                <c:pt idx="23425">
                  <c:v>23.646000000000001</c:v>
                </c:pt>
                <c:pt idx="23426">
                  <c:v>23.65</c:v>
                </c:pt>
                <c:pt idx="23427">
                  <c:v>23.65</c:v>
                </c:pt>
                <c:pt idx="23428">
                  <c:v>23.65</c:v>
                </c:pt>
                <c:pt idx="23429">
                  <c:v>23.65</c:v>
                </c:pt>
                <c:pt idx="23430">
                  <c:v>23.65</c:v>
                </c:pt>
                <c:pt idx="23431">
                  <c:v>23.65</c:v>
                </c:pt>
                <c:pt idx="23432">
                  <c:v>23.65</c:v>
                </c:pt>
                <c:pt idx="23433">
                  <c:v>23.65</c:v>
                </c:pt>
                <c:pt idx="23434">
                  <c:v>23.65</c:v>
                </c:pt>
                <c:pt idx="23435">
                  <c:v>23.65</c:v>
                </c:pt>
                <c:pt idx="23436">
                  <c:v>23.65</c:v>
                </c:pt>
                <c:pt idx="23437">
                  <c:v>23.65</c:v>
                </c:pt>
                <c:pt idx="23438">
                  <c:v>23.65</c:v>
                </c:pt>
                <c:pt idx="23439">
                  <c:v>23.65</c:v>
                </c:pt>
                <c:pt idx="23440">
                  <c:v>23.65</c:v>
                </c:pt>
                <c:pt idx="23441">
                  <c:v>23.65</c:v>
                </c:pt>
                <c:pt idx="23442">
                  <c:v>23.65</c:v>
                </c:pt>
                <c:pt idx="23443">
                  <c:v>23.65</c:v>
                </c:pt>
                <c:pt idx="23444">
                  <c:v>23.65</c:v>
                </c:pt>
                <c:pt idx="23445">
                  <c:v>23.65</c:v>
                </c:pt>
                <c:pt idx="23446">
                  <c:v>23.65</c:v>
                </c:pt>
                <c:pt idx="23447">
                  <c:v>23.65</c:v>
                </c:pt>
                <c:pt idx="23448">
                  <c:v>23.65</c:v>
                </c:pt>
                <c:pt idx="23449">
                  <c:v>23.65</c:v>
                </c:pt>
                <c:pt idx="23450">
                  <c:v>23.65</c:v>
                </c:pt>
                <c:pt idx="23451">
                  <c:v>23.65</c:v>
                </c:pt>
                <c:pt idx="23452">
                  <c:v>23.65</c:v>
                </c:pt>
                <c:pt idx="23453">
                  <c:v>23.65</c:v>
                </c:pt>
                <c:pt idx="23454">
                  <c:v>23.65</c:v>
                </c:pt>
                <c:pt idx="23455">
                  <c:v>23.65</c:v>
                </c:pt>
                <c:pt idx="23456">
                  <c:v>23.65</c:v>
                </c:pt>
                <c:pt idx="23457">
                  <c:v>23.65</c:v>
                </c:pt>
                <c:pt idx="23458">
                  <c:v>23.65</c:v>
                </c:pt>
                <c:pt idx="23459">
                  <c:v>23.65</c:v>
                </c:pt>
                <c:pt idx="23460">
                  <c:v>23.65</c:v>
                </c:pt>
                <c:pt idx="23461">
                  <c:v>23.65</c:v>
                </c:pt>
                <c:pt idx="23462">
                  <c:v>23.65</c:v>
                </c:pt>
                <c:pt idx="23463">
                  <c:v>23.65</c:v>
                </c:pt>
                <c:pt idx="23464">
                  <c:v>23.65</c:v>
                </c:pt>
                <c:pt idx="23465">
                  <c:v>23.65</c:v>
                </c:pt>
                <c:pt idx="23466">
                  <c:v>23.65</c:v>
                </c:pt>
                <c:pt idx="23467">
                  <c:v>23.65</c:v>
                </c:pt>
                <c:pt idx="23468">
                  <c:v>23.65</c:v>
                </c:pt>
                <c:pt idx="23469">
                  <c:v>23.65</c:v>
                </c:pt>
                <c:pt idx="23470">
                  <c:v>23.65</c:v>
                </c:pt>
                <c:pt idx="23471">
                  <c:v>23.65</c:v>
                </c:pt>
                <c:pt idx="23472">
                  <c:v>23.65</c:v>
                </c:pt>
                <c:pt idx="23473">
                  <c:v>23.65</c:v>
                </c:pt>
                <c:pt idx="23474">
                  <c:v>23.65</c:v>
                </c:pt>
                <c:pt idx="23475">
                  <c:v>23.65</c:v>
                </c:pt>
                <c:pt idx="23476">
                  <c:v>23.687999999999999</c:v>
                </c:pt>
                <c:pt idx="23477">
                  <c:v>23.687999999999999</c:v>
                </c:pt>
                <c:pt idx="23478">
                  <c:v>23.687999999999999</c:v>
                </c:pt>
                <c:pt idx="23479">
                  <c:v>23.687999999999999</c:v>
                </c:pt>
                <c:pt idx="23480">
                  <c:v>23.687999999999999</c:v>
                </c:pt>
                <c:pt idx="23481">
                  <c:v>23.687999999999999</c:v>
                </c:pt>
                <c:pt idx="23482">
                  <c:v>23.687999999999999</c:v>
                </c:pt>
                <c:pt idx="23483">
                  <c:v>23.687999999999999</c:v>
                </c:pt>
                <c:pt idx="23484">
                  <c:v>23.687999999999999</c:v>
                </c:pt>
                <c:pt idx="23485">
                  <c:v>23.687999999999999</c:v>
                </c:pt>
                <c:pt idx="23486">
                  <c:v>23.687999999999999</c:v>
                </c:pt>
                <c:pt idx="23487">
                  <c:v>23.687999999999999</c:v>
                </c:pt>
                <c:pt idx="23488">
                  <c:v>23.687999999999999</c:v>
                </c:pt>
                <c:pt idx="23489">
                  <c:v>23.687999999999999</c:v>
                </c:pt>
                <c:pt idx="23490">
                  <c:v>23.687999999999999</c:v>
                </c:pt>
                <c:pt idx="23491">
                  <c:v>23.687999999999999</c:v>
                </c:pt>
                <c:pt idx="23492">
                  <c:v>23.687999999999999</c:v>
                </c:pt>
                <c:pt idx="23493">
                  <c:v>23.687999999999999</c:v>
                </c:pt>
                <c:pt idx="23494">
                  <c:v>23.687999999999999</c:v>
                </c:pt>
                <c:pt idx="23495">
                  <c:v>23.687999999999999</c:v>
                </c:pt>
                <c:pt idx="23496">
                  <c:v>23.687999999999999</c:v>
                </c:pt>
                <c:pt idx="23497">
                  <c:v>23.687999999999999</c:v>
                </c:pt>
                <c:pt idx="23498">
                  <c:v>23.687999999999999</c:v>
                </c:pt>
                <c:pt idx="23499">
                  <c:v>23.687999999999999</c:v>
                </c:pt>
                <c:pt idx="23500">
                  <c:v>23.687999999999999</c:v>
                </c:pt>
                <c:pt idx="23501">
                  <c:v>23.687999999999999</c:v>
                </c:pt>
                <c:pt idx="23502">
                  <c:v>23.687999999999999</c:v>
                </c:pt>
                <c:pt idx="23503">
                  <c:v>23.687999999999999</c:v>
                </c:pt>
                <c:pt idx="23504">
                  <c:v>23.687999999999999</c:v>
                </c:pt>
                <c:pt idx="23505">
                  <c:v>23.687999999999999</c:v>
                </c:pt>
                <c:pt idx="23506">
                  <c:v>23.687999999999999</c:v>
                </c:pt>
                <c:pt idx="23507">
                  <c:v>23.687999999999999</c:v>
                </c:pt>
                <c:pt idx="23508">
                  <c:v>23.687999999999999</c:v>
                </c:pt>
                <c:pt idx="23509">
                  <c:v>23.687999999999999</c:v>
                </c:pt>
                <c:pt idx="23510">
                  <c:v>23.687999999999999</c:v>
                </c:pt>
                <c:pt idx="23511">
                  <c:v>23.687999999999999</c:v>
                </c:pt>
                <c:pt idx="23512">
                  <c:v>23.687999999999999</c:v>
                </c:pt>
                <c:pt idx="23513">
                  <c:v>23.687999999999999</c:v>
                </c:pt>
                <c:pt idx="23514">
                  <c:v>23.687999999999999</c:v>
                </c:pt>
                <c:pt idx="23515">
                  <c:v>23.687999999999999</c:v>
                </c:pt>
                <c:pt idx="23516">
                  <c:v>23.687999999999999</c:v>
                </c:pt>
                <c:pt idx="23517">
                  <c:v>23.687999999999999</c:v>
                </c:pt>
                <c:pt idx="23518">
                  <c:v>23.687999999999999</c:v>
                </c:pt>
                <c:pt idx="23519">
                  <c:v>23.687999999999999</c:v>
                </c:pt>
                <c:pt idx="23520">
                  <c:v>23.687999999999999</c:v>
                </c:pt>
                <c:pt idx="23521">
                  <c:v>23.687999999999999</c:v>
                </c:pt>
                <c:pt idx="23522">
                  <c:v>23.687999999999999</c:v>
                </c:pt>
                <c:pt idx="23523">
                  <c:v>23.687999999999999</c:v>
                </c:pt>
                <c:pt idx="23524">
                  <c:v>23.687999999999999</c:v>
                </c:pt>
                <c:pt idx="23525">
                  <c:v>23.687999999999999</c:v>
                </c:pt>
                <c:pt idx="23526">
                  <c:v>23.687999999999999</c:v>
                </c:pt>
                <c:pt idx="23527">
                  <c:v>23.72</c:v>
                </c:pt>
                <c:pt idx="23528">
                  <c:v>23.728000000000002</c:v>
                </c:pt>
                <c:pt idx="23529">
                  <c:v>23.728000000000002</c:v>
                </c:pt>
                <c:pt idx="23530">
                  <c:v>23.728000000000002</c:v>
                </c:pt>
                <c:pt idx="23531">
                  <c:v>23.728000000000002</c:v>
                </c:pt>
                <c:pt idx="23532">
                  <c:v>23.728000000000002</c:v>
                </c:pt>
                <c:pt idx="23533">
                  <c:v>23.728000000000002</c:v>
                </c:pt>
                <c:pt idx="23534">
                  <c:v>23.728000000000002</c:v>
                </c:pt>
                <c:pt idx="23535">
                  <c:v>23.728000000000002</c:v>
                </c:pt>
                <c:pt idx="23536">
                  <c:v>23.728000000000002</c:v>
                </c:pt>
                <c:pt idx="23537">
                  <c:v>23.728000000000002</c:v>
                </c:pt>
                <c:pt idx="23538">
                  <c:v>23.728000000000002</c:v>
                </c:pt>
                <c:pt idx="23539">
                  <c:v>23.728000000000002</c:v>
                </c:pt>
                <c:pt idx="23540">
                  <c:v>23.728000000000002</c:v>
                </c:pt>
                <c:pt idx="23541">
                  <c:v>23.728000000000002</c:v>
                </c:pt>
                <c:pt idx="23542">
                  <c:v>23.728000000000002</c:v>
                </c:pt>
                <c:pt idx="23543">
                  <c:v>23.728000000000002</c:v>
                </c:pt>
                <c:pt idx="23544">
                  <c:v>23.728000000000002</c:v>
                </c:pt>
                <c:pt idx="23545">
                  <c:v>23.728000000000002</c:v>
                </c:pt>
                <c:pt idx="23546">
                  <c:v>23.728000000000002</c:v>
                </c:pt>
                <c:pt idx="23547">
                  <c:v>23.728000000000002</c:v>
                </c:pt>
                <c:pt idx="23548">
                  <c:v>23.728000000000002</c:v>
                </c:pt>
                <c:pt idx="23549">
                  <c:v>23.728000000000002</c:v>
                </c:pt>
                <c:pt idx="23550">
                  <c:v>23.728000000000002</c:v>
                </c:pt>
                <c:pt idx="23551">
                  <c:v>23.728000000000002</c:v>
                </c:pt>
                <c:pt idx="23552">
                  <c:v>23.728000000000002</c:v>
                </c:pt>
                <c:pt idx="23553">
                  <c:v>23.728000000000002</c:v>
                </c:pt>
                <c:pt idx="23554">
                  <c:v>23.728000000000002</c:v>
                </c:pt>
                <c:pt idx="23555">
                  <c:v>23.728000000000002</c:v>
                </c:pt>
                <c:pt idx="23556">
                  <c:v>23.728000000000002</c:v>
                </c:pt>
                <c:pt idx="23557">
                  <c:v>23.728000000000002</c:v>
                </c:pt>
                <c:pt idx="23558">
                  <c:v>23.728000000000002</c:v>
                </c:pt>
                <c:pt idx="23559">
                  <c:v>23.728000000000002</c:v>
                </c:pt>
                <c:pt idx="23560">
                  <c:v>23.728000000000002</c:v>
                </c:pt>
                <c:pt idx="23561">
                  <c:v>23.728000000000002</c:v>
                </c:pt>
                <c:pt idx="23562">
                  <c:v>23.728000000000002</c:v>
                </c:pt>
                <c:pt idx="23563">
                  <c:v>23.728000000000002</c:v>
                </c:pt>
                <c:pt idx="23564">
                  <c:v>23.728000000000002</c:v>
                </c:pt>
                <c:pt idx="23565">
                  <c:v>23.728000000000002</c:v>
                </c:pt>
                <c:pt idx="23566">
                  <c:v>23.728000000000002</c:v>
                </c:pt>
                <c:pt idx="23567">
                  <c:v>23.728000000000002</c:v>
                </c:pt>
                <c:pt idx="23568">
                  <c:v>23.728000000000002</c:v>
                </c:pt>
                <c:pt idx="23569">
                  <c:v>23.728000000000002</c:v>
                </c:pt>
                <c:pt idx="23570">
                  <c:v>23.728000000000002</c:v>
                </c:pt>
                <c:pt idx="23571">
                  <c:v>23.728000000000002</c:v>
                </c:pt>
                <c:pt idx="23572">
                  <c:v>23.728000000000002</c:v>
                </c:pt>
                <c:pt idx="23573">
                  <c:v>23.728000000000002</c:v>
                </c:pt>
                <c:pt idx="23574">
                  <c:v>23.728000000000002</c:v>
                </c:pt>
                <c:pt idx="23575">
                  <c:v>23.728000000000002</c:v>
                </c:pt>
                <c:pt idx="23576">
                  <c:v>23.728000000000002</c:v>
                </c:pt>
                <c:pt idx="23577">
                  <c:v>23.728000000000002</c:v>
                </c:pt>
                <c:pt idx="23578">
                  <c:v>23.728000000000002</c:v>
                </c:pt>
                <c:pt idx="23579">
                  <c:v>23.728000000000002</c:v>
                </c:pt>
                <c:pt idx="23580">
                  <c:v>23.728000000000002</c:v>
                </c:pt>
                <c:pt idx="23581">
                  <c:v>23.768000000000001</c:v>
                </c:pt>
                <c:pt idx="23582">
                  <c:v>23.768000000000001</c:v>
                </c:pt>
                <c:pt idx="23583">
                  <c:v>23.768000000000001</c:v>
                </c:pt>
                <c:pt idx="23584">
                  <c:v>23.768000000000001</c:v>
                </c:pt>
                <c:pt idx="23585">
                  <c:v>23.768000000000001</c:v>
                </c:pt>
                <c:pt idx="23586">
                  <c:v>23.768000000000001</c:v>
                </c:pt>
                <c:pt idx="23587">
                  <c:v>23.768000000000001</c:v>
                </c:pt>
                <c:pt idx="23588">
                  <c:v>23.768000000000001</c:v>
                </c:pt>
                <c:pt idx="23589">
                  <c:v>23.768000000000001</c:v>
                </c:pt>
                <c:pt idx="23590">
                  <c:v>23.768000000000001</c:v>
                </c:pt>
                <c:pt idx="23591">
                  <c:v>23.768000000000001</c:v>
                </c:pt>
                <c:pt idx="23592">
                  <c:v>23.768000000000001</c:v>
                </c:pt>
                <c:pt idx="23593">
                  <c:v>23.768000000000001</c:v>
                </c:pt>
                <c:pt idx="23594">
                  <c:v>23.768000000000001</c:v>
                </c:pt>
                <c:pt idx="23595">
                  <c:v>23.768000000000001</c:v>
                </c:pt>
                <c:pt idx="23596">
                  <c:v>23.768000000000001</c:v>
                </c:pt>
                <c:pt idx="23597">
                  <c:v>23.768000000000001</c:v>
                </c:pt>
                <c:pt idx="23598">
                  <c:v>23.768000000000001</c:v>
                </c:pt>
                <c:pt idx="23599">
                  <c:v>23.768000000000001</c:v>
                </c:pt>
                <c:pt idx="23600">
                  <c:v>23.768000000000001</c:v>
                </c:pt>
                <c:pt idx="23601">
                  <c:v>23.768000000000001</c:v>
                </c:pt>
                <c:pt idx="23602">
                  <c:v>23.768000000000001</c:v>
                </c:pt>
                <c:pt idx="23603">
                  <c:v>23.768000000000001</c:v>
                </c:pt>
                <c:pt idx="23604">
                  <c:v>23.768000000000001</c:v>
                </c:pt>
                <c:pt idx="23605">
                  <c:v>23.768000000000001</c:v>
                </c:pt>
                <c:pt idx="23606">
                  <c:v>23.768000000000001</c:v>
                </c:pt>
                <c:pt idx="23607">
                  <c:v>23.768000000000001</c:v>
                </c:pt>
                <c:pt idx="23608">
                  <c:v>23.768000000000001</c:v>
                </c:pt>
                <c:pt idx="23609">
                  <c:v>23.768000000000001</c:v>
                </c:pt>
                <c:pt idx="23610">
                  <c:v>23.768000000000001</c:v>
                </c:pt>
                <c:pt idx="23611">
                  <c:v>23.768000000000001</c:v>
                </c:pt>
                <c:pt idx="23612">
                  <c:v>23.768000000000001</c:v>
                </c:pt>
                <c:pt idx="23613">
                  <c:v>23.768000000000001</c:v>
                </c:pt>
                <c:pt idx="23614">
                  <c:v>23.768000000000001</c:v>
                </c:pt>
                <c:pt idx="23615">
                  <c:v>23.768000000000001</c:v>
                </c:pt>
                <c:pt idx="23616">
                  <c:v>23.768000000000001</c:v>
                </c:pt>
                <c:pt idx="23617">
                  <c:v>23.768000000000001</c:v>
                </c:pt>
                <c:pt idx="23618">
                  <c:v>23.768000000000001</c:v>
                </c:pt>
                <c:pt idx="23619">
                  <c:v>23.768000000000001</c:v>
                </c:pt>
                <c:pt idx="23620">
                  <c:v>23.768000000000001</c:v>
                </c:pt>
                <c:pt idx="23621">
                  <c:v>23.768000000000001</c:v>
                </c:pt>
                <c:pt idx="23622">
                  <c:v>23.768000000000001</c:v>
                </c:pt>
                <c:pt idx="23623">
                  <c:v>23.768000000000001</c:v>
                </c:pt>
                <c:pt idx="23624">
                  <c:v>23.768000000000001</c:v>
                </c:pt>
                <c:pt idx="23625">
                  <c:v>23.768000000000001</c:v>
                </c:pt>
                <c:pt idx="23626">
                  <c:v>23.768000000000001</c:v>
                </c:pt>
                <c:pt idx="23627">
                  <c:v>23.768000000000001</c:v>
                </c:pt>
                <c:pt idx="23628">
                  <c:v>23.768000000000001</c:v>
                </c:pt>
                <c:pt idx="23629">
                  <c:v>23.768000000000001</c:v>
                </c:pt>
                <c:pt idx="23630">
                  <c:v>23.768000000000001</c:v>
                </c:pt>
                <c:pt idx="23631">
                  <c:v>23.768000000000001</c:v>
                </c:pt>
                <c:pt idx="23632">
                  <c:v>23.768000000000001</c:v>
                </c:pt>
                <c:pt idx="23633">
                  <c:v>23.768000000000001</c:v>
                </c:pt>
                <c:pt idx="23634">
                  <c:v>23.768000000000001</c:v>
                </c:pt>
                <c:pt idx="23635">
                  <c:v>23.768000000000001</c:v>
                </c:pt>
                <c:pt idx="23636">
                  <c:v>23.808</c:v>
                </c:pt>
                <c:pt idx="23637">
                  <c:v>23.808</c:v>
                </c:pt>
                <c:pt idx="23638">
                  <c:v>23.808</c:v>
                </c:pt>
                <c:pt idx="23639">
                  <c:v>23.808</c:v>
                </c:pt>
                <c:pt idx="23640">
                  <c:v>23.808</c:v>
                </c:pt>
                <c:pt idx="23641">
                  <c:v>23.808</c:v>
                </c:pt>
                <c:pt idx="23642">
                  <c:v>23.808</c:v>
                </c:pt>
                <c:pt idx="23643">
                  <c:v>23.808</c:v>
                </c:pt>
                <c:pt idx="23644">
                  <c:v>23.808</c:v>
                </c:pt>
                <c:pt idx="23645">
                  <c:v>23.808</c:v>
                </c:pt>
                <c:pt idx="23646">
                  <c:v>23.808</c:v>
                </c:pt>
                <c:pt idx="23647">
                  <c:v>23.808</c:v>
                </c:pt>
                <c:pt idx="23648">
                  <c:v>23.808</c:v>
                </c:pt>
                <c:pt idx="23649">
                  <c:v>23.808</c:v>
                </c:pt>
                <c:pt idx="23650">
                  <c:v>23.808</c:v>
                </c:pt>
                <c:pt idx="23651">
                  <c:v>23.808</c:v>
                </c:pt>
                <c:pt idx="23652">
                  <c:v>23.808</c:v>
                </c:pt>
                <c:pt idx="23653">
                  <c:v>23.808</c:v>
                </c:pt>
                <c:pt idx="23654">
                  <c:v>23.808</c:v>
                </c:pt>
                <c:pt idx="23655">
                  <c:v>23.808</c:v>
                </c:pt>
                <c:pt idx="23656">
                  <c:v>23.808</c:v>
                </c:pt>
                <c:pt idx="23657">
                  <c:v>23.808</c:v>
                </c:pt>
                <c:pt idx="23658">
                  <c:v>23.808</c:v>
                </c:pt>
                <c:pt idx="23659">
                  <c:v>23.808</c:v>
                </c:pt>
                <c:pt idx="23660">
                  <c:v>23.808</c:v>
                </c:pt>
                <c:pt idx="23661">
                  <c:v>23.808</c:v>
                </c:pt>
                <c:pt idx="23662">
                  <c:v>23.808</c:v>
                </c:pt>
                <c:pt idx="23663">
                  <c:v>23.808</c:v>
                </c:pt>
                <c:pt idx="23664">
                  <c:v>23.808</c:v>
                </c:pt>
                <c:pt idx="23665">
                  <c:v>23.808</c:v>
                </c:pt>
                <c:pt idx="23666">
                  <c:v>23.808</c:v>
                </c:pt>
                <c:pt idx="23667">
                  <c:v>23.808</c:v>
                </c:pt>
                <c:pt idx="23668">
                  <c:v>23.808</c:v>
                </c:pt>
                <c:pt idx="23669">
                  <c:v>23.808</c:v>
                </c:pt>
                <c:pt idx="23670">
                  <c:v>23.808</c:v>
                </c:pt>
                <c:pt idx="23671">
                  <c:v>23.808</c:v>
                </c:pt>
                <c:pt idx="23672">
                  <c:v>23.808</c:v>
                </c:pt>
                <c:pt idx="23673">
                  <c:v>23.808</c:v>
                </c:pt>
                <c:pt idx="23674">
                  <c:v>23.808</c:v>
                </c:pt>
                <c:pt idx="23675">
                  <c:v>23.808</c:v>
                </c:pt>
                <c:pt idx="23676">
                  <c:v>23.808</c:v>
                </c:pt>
                <c:pt idx="23677">
                  <c:v>23.808</c:v>
                </c:pt>
                <c:pt idx="23678">
                  <c:v>23.808</c:v>
                </c:pt>
                <c:pt idx="23679">
                  <c:v>23.808</c:v>
                </c:pt>
                <c:pt idx="23680">
                  <c:v>23.808</c:v>
                </c:pt>
                <c:pt idx="23681">
                  <c:v>23.808</c:v>
                </c:pt>
                <c:pt idx="23682">
                  <c:v>23.808</c:v>
                </c:pt>
                <c:pt idx="23683">
                  <c:v>23.808</c:v>
                </c:pt>
                <c:pt idx="23684">
                  <c:v>23.808</c:v>
                </c:pt>
                <c:pt idx="23685">
                  <c:v>23.808</c:v>
                </c:pt>
                <c:pt idx="23686">
                  <c:v>23.808</c:v>
                </c:pt>
                <c:pt idx="23687">
                  <c:v>23.808</c:v>
                </c:pt>
                <c:pt idx="23688">
                  <c:v>23.808</c:v>
                </c:pt>
                <c:pt idx="23689">
                  <c:v>23.808</c:v>
                </c:pt>
                <c:pt idx="23690">
                  <c:v>23.835999999999999</c:v>
                </c:pt>
                <c:pt idx="23691">
                  <c:v>23.85</c:v>
                </c:pt>
                <c:pt idx="23692">
                  <c:v>23.85</c:v>
                </c:pt>
                <c:pt idx="23693">
                  <c:v>23.85</c:v>
                </c:pt>
                <c:pt idx="23694">
                  <c:v>23.85</c:v>
                </c:pt>
                <c:pt idx="23695">
                  <c:v>23.85</c:v>
                </c:pt>
                <c:pt idx="23696">
                  <c:v>23.85</c:v>
                </c:pt>
                <c:pt idx="23697">
                  <c:v>23.85</c:v>
                </c:pt>
                <c:pt idx="23698">
                  <c:v>23.85</c:v>
                </c:pt>
                <c:pt idx="23699">
                  <c:v>23.85</c:v>
                </c:pt>
                <c:pt idx="23700">
                  <c:v>23.85</c:v>
                </c:pt>
                <c:pt idx="23701">
                  <c:v>23.85</c:v>
                </c:pt>
                <c:pt idx="23702">
                  <c:v>23.85</c:v>
                </c:pt>
                <c:pt idx="23703">
                  <c:v>23.85</c:v>
                </c:pt>
                <c:pt idx="23704">
                  <c:v>23.85</c:v>
                </c:pt>
                <c:pt idx="23705">
                  <c:v>23.85</c:v>
                </c:pt>
                <c:pt idx="23706">
                  <c:v>23.85</c:v>
                </c:pt>
                <c:pt idx="23707">
                  <c:v>23.85</c:v>
                </c:pt>
                <c:pt idx="23708">
                  <c:v>23.85</c:v>
                </c:pt>
                <c:pt idx="23709">
                  <c:v>23.85</c:v>
                </c:pt>
                <c:pt idx="23710">
                  <c:v>23.85</c:v>
                </c:pt>
                <c:pt idx="23711">
                  <c:v>23.85</c:v>
                </c:pt>
                <c:pt idx="23712">
                  <c:v>23.85</c:v>
                </c:pt>
                <c:pt idx="23713">
                  <c:v>23.85</c:v>
                </c:pt>
                <c:pt idx="23714">
                  <c:v>23.85</c:v>
                </c:pt>
                <c:pt idx="23715">
                  <c:v>23.85</c:v>
                </c:pt>
                <c:pt idx="23716">
                  <c:v>23.85</c:v>
                </c:pt>
                <c:pt idx="23717">
                  <c:v>23.85</c:v>
                </c:pt>
                <c:pt idx="23718">
                  <c:v>23.85</c:v>
                </c:pt>
                <c:pt idx="23719">
                  <c:v>23.85</c:v>
                </c:pt>
                <c:pt idx="23720">
                  <c:v>23.85</c:v>
                </c:pt>
                <c:pt idx="23721">
                  <c:v>23.85</c:v>
                </c:pt>
                <c:pt idx="23722">
                  <c:v>23.85</c:v>
                </c:pt>
                <c:pt idx="23723">
                  <c:v>23.85</c:v>
                </c:pt>
                <c:pt idx="23724">
                  <c:v>23.85</c:v>
                </c:pt>
                <c:pt idx="23725">
                  <c:v>23.85</c:v>
                </c:pt>
                <c:pt idx="23726">
                  <c:v>23.85</c:v>
                </c:pt>
                <c:pt idx="23727">
                  <c:v>23.85</c:v>
                </c:pt>
                <c:pt idx="23728">
                  <c:v>23.85</c:v>
                </c:pt>
                <c:pt idx="23729">
                  <c:v>23.85</c:v>
                </c:pt>
                <c:pt idx="23730">
                  <c:v>23.85</c:v>
                </c:pt>
                <c:pt idx="23731">
                  <c:v>23.85</c:v>
                </c:pt>
                <c:pt idx="23732">
                  <c:v>23.85</c:v>
                </c:pt>
                <c:pt idx="23733">
                  <c:v>23.85</c:v>
                </c:pt>
                <c:pt idx="23734">
                  <c:v>23.85</c:v>
                </c:pt>
                <c:pt idx="23735">
                  <c:v>23.85</c:v>
                </c:pt>
                <c:pt idx="23736">
                  <c:v>23.85</c:v>
                </c:pt>
                <c:pt idx="23737">
                  <c:v>23.85</c:v>
                </c:pt>
                <c:pt idx="23738">
                  <c:v>23.85</c:v>
                </c:pt>
                <c:pt idx="23739">
                  <c:v>23.85</c:v>
                </c:pt>
                <c:pt idx="23740">
                  <c:v>23.85</c:v>
                </c:pt>
                <c:pt idx="23741">
                  <c:v>23.85</c:v>
                </c:pt>
                <c:pt idx="23742">
                  <c:v>23.85</c:v>
                </c:pt>
                <c:pt idx="23743">
                  <c:v>23.85</c:v>
                </c:pt>
                <c:pt idx="23744">
                  <c:v>23.85</c:v>
                </c:pt>
                <c:pt idx="23745">
                  <c:v>23.85</c:v>
                </c:pt>
                <c:pt idx="23746">
                  <c:v>23.85</c:v>
                </c:pt>
                <c:pt idx="23747">
                  <c:v>23.888000000000002</c:v>
                </c:pt>
                <c:pt idx="23748">
                  <c:v>23.888000000000002</c:v>
                </c:pt>
                <c:pt idx="23749">
                  <c:v>23.888000000000002</c:v>
                </c:pt>
                <c:pt idx="23750">
                  <c:v>23.888000000000002</c:v>
                </c:pt>
                <c:pt idx="23751">
                  <c:v>23.888000000000002</c:v>
                </c:pt>
                <c:pt idx="23752">
                  <c:v>23.888000000000002</c:v>
                </c:pt>
                <c:pt idx="23753">
                  <c:v>23.888000000000002</c:v>
                </c:pt>
                <c:pt idx="23754">
                  <c:v>23.888000000000002</c:v>
                </c:pt>
                <c:pt idx="23755">
                  <c:v>23.888000000000002</c:v>
                </c:pt>
                <c:pt idx="23756">
                  <c:v>23.888000000000002</c:v>
                </c:pt>
                <c:pt idx="23757">
                  <c:v>23.888000000000002</c:v>
                </c:pt>
                <c:pt idx="23758">
                  <c:v>23.888000000000002</c:v>
                </c:pt>
                <c:pt idx="23759">
                  <c:v>23.888000000000002</c:v>
                </c:pt>
                <c:pt idx="23760">
                  <c:v>23.888000000000002</c:v>
                </c:pt>
                <c:pt idx="23761">
                  <c:v>23.888000000000002</c:v>
                </c:pt>
                <c:pt idx="23762">
                  <c:v>23.888000000000002</c:v>
                </c:pt>
                <c:pt idx="23763">
                  <c:v>23.888000000000002</c:v>
                </c:pt>
                <c:pt idx="23764">
                  <c:v>23.888000000000002</c:v>
                </c:pt>
                <c:pt idx="23765">
                  <c:v>23.888000000000002</c:v>
                </c:pt>
                <c:pt idx="23766">
                  <c:v>23.888000000000002</c:v>
                </c:pt>
                <c:pt idx="23767">
                  <c:v>23.888000000000002</c:v>
                </c:pt>
                <c:pt idx="23768">
                  <c:v>23.888000000000002</c:v>
                </c:pt>
                <c:pt idx="23769">
                  <c:v>23.888000000000002</c:v>
                </c:pt>
                <c:pt idx="23770">
                  <c:v>23.888000000000002</c:v>
                </c:pt>
                <c:pt idx="23771">
                  <c:v>23.888000000000002</c:v>
                </c:pt>
                <c:pt idx="23772">
                  <c:v>23.888000000000002</c:v>
                </c:pt>
                <c:pt idx="23773">
                  <c:v>23.888000000000002</c:v>
                </c:pt>
                <c:pt idx="23774">
                  <c:v>23.888000000000002</c:v>
                </c:pt>
                <c:pt idx="23775">
                  <c:v>23.888000000000002</c:v>
                </c:pt>
                <c:pt idx="23776">
                  <c:v>23.888000000000002</c:v>
                </c:pt>
                <c:pt idx="23777">
                  <c:v>23.888000000000002</c:v>
                </c:pt>
                <c:pt idx="23778">
                  <c:v>23.888000000000002</c:v>
                </c:pt>
                <c:pt idx="23779">
                  <c:v>23.888000000000002</c:v>
                </c:pt>
                <c:pt idx="23780">
                  <c:v>23.888000000000002</c:v>
                </c:pt>
                <c:pt idx="23781">
                  <c:v>23.888000000000002</c:v>
                </c:pt>
                <c:pt idx="23782">
                  <c:v>23.888000000000002</c:v>
                </c:pt>
                <c:pt idx="23783">
                  <c:v>23.888000000000002</c:v>
                </c:pt>
                <c:pt idx="23784">
                  <c:v>23.888000000000002</c:v>
                </c:pt>
                <c:pt idx="23785">
                  <c:v>23.888000000000002</c:v>
                </c:pt>
                <c:pt idx="23786">
                  <c:v>23.888000000000002</c:v>
                </c:pt>
                <c:pt idx="23787">
                  <c:v>23.888000000000002</c:v>
                </c:pt>
                <c:pt idx="23788">
                  <c:v>23.888000000000002</c:v>
                </c:pt>
                <c:pt idx="23789">
                  <c:v>23.888000000000002</c:v>
                </c:pt>
                <c:pt idx="23790">
                  <c:v>23.888000000000002</c:v>
                </c:pt>
                <c:pt idx="23791">
                  <c:v>23.888000000000002</c:v>
                </c:pt>
                <c:pt idx="23792">
                  <c:v>23.888000000000002</c:v>
                </c:pt>
                <c:pt idx="23793">
                  <c:v>23.888000000000002</c:v>
                </c:pt>
                <c:pt idx="23794">
                  <c:v>23.888000000000002</c:v>
                </c:pt>
                <c:pt idx="23795">
                  <c:v>23.888000000000002</c:v>
                </c:pt>
                <c:pt idx="23796">
                  <c:v>23.888000000000002</c:v>
                </c:pt>
                <c:pt idx="23797">
                  <c:v>23.888000000000002</c:v>
                </c:pt>
                <c:pt idx="23798">
                  <c:v>23.923999999999999</c:v>
                </c:pt>
                <c:pt idx="23799">
                  <c:v>23.928000000000001</c:v>
                </c:pt>
                <c:pt idx="23800">
                  <c:v>23.928000000000001</c:v>
                </c:pt>
                <c:pt idx="23801">
                  <c:v>23.928000000000001</c:v>
                </c:pt>
                <c:pt idx="23802">
                  <c:v>23.928000000000001</c:v>
                </c:pt>
                <c:pt idx="23803">
                  <c:v>23.928000000000001</c:v>
                </c:pt>
                <c:pt idx="23804">
                  <c:v>23.928000000000001</c:v>
                </c:pt>
                <c:pt idx="23805">
                  <c:v>23.928000000000001</c:v>
                </c:pt>
                <c:pt idx="23806">
                  <c:v>23.928000000000001</c:v>
                </c:pt>
                <c:pt idx="23807">
                  <c:v>23.928000000000001</c:v>
                </c:pt>
                <c:pt idx="23808">
                  <c:v>23.928000000000001</c:v>
                </c:pt>
                <c:pt idx="23809">
                  <c:v>23.928000000000001</c:v>
                </c:pt>
                <c:pt idx="23810">
                  <c:v>23.928000000000001</c:v>
                </c:pt>
                <c:pt idx="23811">
                  <c:v>23.928000000000001</c:v>
                </c:pt>
                <c:pt idx="23812">
                  <c:v>23.928000000000001</c:v>
                </c:pt>
                <c:pt idx="23813">
                  <c:v>23.928000000000001</c:v>
                </c:pt>
                <c:pt idx="23814">
                  <c:v>23.928000000000001</c:v>
                </c:pt>
                <c:pt idx="23815">
                  <c:v>23.928000000000001</c:v>
                </c:pt>
                <c:pt idx="23816">
                  <c:v>23.928000000000001</c:v>
                </c:pt>
                <c:pt idx="23817">
                  <c:v>23.928000000000001</c:v>
                </c:pt>
                <c:pt idx="23818">
                  <c:v>23.928000000000001</c:v>
                </c:pt>
                <c:pt idx="23819">
                  <c:v>23.928000000000001</c:v>
                </c:pt>
                <c:pt idx="23820">
                  <c:v>23.928000000000001</c:v>
                </c:pt>
                <c:pt idx="23821">
                  <c:v>23.928000000000001</c:v>
                </c:pt>
                <c:pt idx="23822">
                  <c:v>23.928000000000001</c:v>
                </c:pt>
                <c:pt idx="23823">
                  <c:v>23.928000000000001</c:v>
                </c:pt>
                <c:pt idx="23824">
                  <c:v>23.928000000000001</c:v>
                </c:pt>
                <c:pt idx="23825">
                  <c:v>23.928000000000001</c:v>
                </c:pt>
                <c:pt idx="23826">
                  <c:v>23.928000000000001</c:v>
                </c:pt>
                <c:pt idx="23827">
                  <c:v>23.928000000000001</c:v>
                </c:pt>
                <c:pt idx="23828">
                  <c:v>23.928000000000001</c:v>
                </c:pt>
                <c:pt idx="23829">
                  <c:v>23.928000000000001</c:v>
                </c:pt>
                <c:pt idx="23830">
                  <c:v>23.928000000000001</c:v>
                </c:pt>
                <c:pt idx="23831">
                  <c:v>23.928000000000001</c:v>
                </c:pt>
                <c:pt idx="23832">
                  <c:v>23.928000000000001</c:v>
                </c:pt>
                <c:pt idx="23833">
                  <c:v>23.928000000000001</c:v>
                </c:pt>
                <c:pt idx="23834">
                  <c:v>23.928000000000001</c:v>
                </c:pt>
                <c:pt idx="23835">
                  <c:v>23.928000000000001</c:v>
                </c:pt>
                <c:pt idx="23836">
                  <c:v>23.928000000000001</c:v>
                </c:pt>
                <c:pt idx="23837">
                  <c:v>23.928000000000001</c:v>
                </c:pt>
                <c:pt idx="23838">
                  <c:v>23.928000000000001</c:v>
                </c:pt>
                <c:pt idx="23839">
                  <c:v>23.928000000000001</c:v>
                </c:pt>
                <c:pt idx="23840">
                  <c:v>23.928000000000001</c:v>
                </c:pt>
                <c:pt idx="23841">
                  <c:v>23.928000000000001</c:v>
                </c:pt>
                <c:pt idx="23842">
                  <c:v>23.928000000000001</c:v>
                </c:pt>
                <c:pt idx="23843">
                  <c:v>23.928000000000001</c:v>
                </c:pt>
                <c:pt idx="23844">
                  <c:v>23.928000000000001</c:v>
                </c:pt>
                <c:pt idx="23845">
                  <c:v>23.928000000000001</c:v>
                </c:pt>
                <c:pt idx="23846">
                  <c:v>23.928000000000001</c:v>
                </c:pt>
                <c:pt idx="23847">
                  <c:v>23.928000000000001</c:v>
                </c:pt>
                <c:pt idx="23848">
                  <c:v>23.928000000000001</c:v>
                </c:pt>
                <c:pt idx="23849">
                  <c:v>23.928000000000001</c:v>
                </c:pt>
                <c:pt idx="23850">
                  <c:v>23.928000000000001</c:v>
                </c:pt>
                <c:pt idx="23851">
                  <c:v>23.928000000000001</c:v>
                </c:pt>
                <c:pt idx="23852">
                  <c:v>23.928000000000001</c:v>
                </c:pt>
                <c:pt idx="23853">
                  <c:v>23.954000000000001</c:v>
                </c:pt>
                <c:pt idx="23854">
                  <c:v>23.968</c:v>
                </c:pt>
                <c:pt idx="23855">
                  <c:v>23.968</c:v>
                </c:pt>
                <c:pt idx="23856">
                  <c:v>23.968</c:v>
                </c:pt>
                <c:pt idx="23857">
                  <c:v>23.968</c:v>
                </c:pt>
                <c:pt idx="23858">
                  <c:v>23.968</c:v>
                </c:pt>
                <c:pt idx="23859">
                  <c:v>23.968</c:v>
                </c:pt>
                <c:pt idx="23860">
                  <c:v>23.968</c:v>
                </c:pt>
                <c:pt idx="23861">
                  <c:v>23.968</c:v>
                </c:pt>
                <c:pt idx="23862">
                  <c:v>23.968</c:v>
                </c:pt>
                <c:pt idx="23863">
                  <c:v>23.968</c:v>
                </c:pt>
                <c:pt idx="23864">
                  <c:v>23.968</c:v>
                </c:pt>
                <c:pt idx="23865">
                  <c:v>23.968</c:v>
                </c:pt>
                <c:pt idx="23866">
                  <c:v>23.968</c:v>
                </c:pt>
                <c:pt idx="23867">
                  <c:v>23.968</c:v>
                </c:pt>
                <c:pt idx="23868">
                  <c:v>23.968</c:v>
                </c:pt>
                <c:pt idx="23869">
                  <c:v>23.968</c:v>
                </c:pt>
                <c:pt idx="23870">
                  <c:v>23.968</c:v>
                </c:pt>
                <c:pt idx="23871">
                  <c:v>23.968</c:v>
                </c:pt>
                <c:pt idx="23872">
                  <c:v>23.968</c:v>
                </c:pt>
                <c:pt idx="23873">
                  <c:v>23.968</c:v>
                </c:pt>
                <c:pt idx="23874">
                  <c:v>23.968</c:v>
                </c:pt>
                <c:pt idx="23875">
                  <c:v>23.968</c:v>
                </c:pt>
                <c:pt idx="23876">
                  <c:v>23.968</c:v>
                </c:pt>
                <c:pt idx="23877">
                  <c:v>23.968</c:v>
                </c:pt>
                <c:pt idx="23878">
                  <c:v>23.968</c:v>
                </c:pt>
                <c:pt idx="23879">
                  <c:v>23.968</c:v>
                </c:pt>
                <c:pt idx="23880">
                  <c:v>23.968</c:v>
                </c:pt>
                <c:pt idx="23881">
                  <c:v>23.968</c:v>
                </c:pt>
                <c:pt idx="23882">
                  <c:v>23.968</c:v>
                </c:pt>
                <c:pt idx="23883">
                  <c:v>23.968</c:v>
                </c:pt>
                <c:pt idx="23884">
                  <c:v>23.968</c:v>
                </c:pt>
                <c:pt idx="23885">
                  <c:v>23.968</c:v>
                </c:pt>
                <c:pt idx="23886">
                  <c:v>23.968</c:v>
                </c:pt>
                <c:pt idx="23887">
                  <c:v>23.968</c:v>
                </c:pt>
                <c:pt idx="23888">
                  <c:v>23.968</c:v>
                </c:pt>
                <c:pt idx="23889">
                  <c:v>23.968</c:v>
                </c:pt>
                <c:pt idx="23890">
                  <c:v>23.968</c:v>
                </c:pt>
                <c:pt idx="23891">
                  <c:v>23.968</c:v>
                </c:pt>
                <c:pt idx="23892">
                  <c:v>23.968</c:v>
                </c:pt>
                <c:pt idx="23893">
                  <c:v>23.968</c:v>
                </c:pt>
                <c:pt idx="23894">
                  <c:v>23.968</c:v>
                </c:pt>
                <c:pt idx="23895">
                  <c:v>23.968</c:v>
                </c:pt>
                <c:pt idx="23896">
                  <c:v>23.968</c:v>
                </c:pt>
                <c:pt idx="23897">
                  <c:v>23.968</c:v>
                </c:pt>
                <c:pt idx="23898">
                  <c:v>23.968</c:v>
                </c:pt>
                <c:pt idx="23899">
                  <c:v>23.968</c:v>
                </c:pt>
                <c:pt idx="23900">
                  <c:v>23.968</c:v>
                </c:pt>
                <c:pt idx="23901">
                  <c:v>23.968</c:v>
                </c:pt>
                <c:pt idx="23902">
                  <c:v>23.968</c:v>
                </c:pt>
                <c:pt idx="23903">
                  <c:v>23.968</c:v>
                </c:pt>
                <c:pt idx="23904">
                  <c:v>23.968</c:v>
                </c:pt>
                <c:pt idx="23905">
                  <c:v>23.968</c:v>
                </c:pt>
                <c:pt idx="23906">
                  <c:v>23.968</c:v>
                </c:pt>
                <c:pt idx="23907">
                  <c:v>23.968</c:v>
                </c:pt>
                <c:pt idx="23908">
                  <c:v>23.988</c:v>
                </c:pt>
                <c:pt idx="23909">
                  <c:v>24.007999999999999</c:v>
                </c:pt>
                <c:pt idx="23910">
                  <c:v>24.007999999999999</c:v>
                </c:pt>
                <c:pt idx="23911">
                  <c:v>24.007999999999999</c:v>
                </c:pt>
                <c:pt idx="23912">
                  <c:v>24.007999999999999</c:v>
                </c:pt>
                <c:pt idx="23913">
                  <c:v>24.007999999999999</c:v>
                </c:pt>
                <c:pt idx="23914">
                  <c:v>24.007999999999999</c:v>
                </c:pt>
                <c:pt idx="23915">
                  <c:v>24.007999999999999</c:v>
                </c:pt>
                <c:pt idx="23916">
                  <c:v>24.007999999999999</c:v>
                </c:pt>
                <c:pt idx="23917">
                  <c:v>24.007999999999999</c:v>
                </c:pt>
                <c:pt idx="23918">
                  <c:v>24.007999999999999</c:v>
                </c:pt>
                <c:pt idx="23919">
                  <c:v>24.007999999999999</c:v>
                </c:pt>
                <c:pt idx="23920">
                  <c:v>24.007999999999999</c:v>
                </c:pt>
                <c:pt idx="23921">
                  <c:v>24.007999999999999</c:v>
                </c:pt>
                <c:pt idx="23922">
                  <c:v>24.007999999999999</c:v>
                </c:pt>
                <c:pt idx="23923">
                  <c:v>24.007999999999999</c:v>
                </c:pt>
                <c:pt idx="23924">
                  <c:v>24.007999999999999</c:v>
                </c:pt>
                <c:pt idx="23925">
                  <c:v>24.007999999999999</c:v>
                </c:pt>
                <c:pt idx="23926">
                  <c:v>24.007999999999999</c:v>
                </c:pt>
                <c:pt idx="23927">
                  <c:v>24.007999999999999</c:v>
                </c:pt>
                <c:pt idx="23928">
                  <c:v>24.007999999999999</c:v>
                </c:pt>
                <c:pt idx="23929">
                  <c:v>24.007999999999999</c:v>
                </c:pt>
                <c:pt idx="23930">
                  <c:v>24.007999999999999</c:v>
                </c:pt>
                <c:pt idx="23931">
                  <c:v>24.007999999999999</c:v>
                </c:pt>
                <c:pt idx="23932">
                  <c:v>24.007999999999999</c:v>
                </c:pt>
                <c:pt idx="23933">
                  <c:v>24.007999999999999</c:v>
                </c:pt>
                <c:pt idx="23934">
                  <c:v>24.007999999999999</c:v>
                </c:pt>
                <c:pt idx="23935">
                  <c:v>24.007999999999999</c:v>
                </c:pt>
                <c:pt idx="23936">
                  <c:v>24.007999999999999</c:v>
                </c:pt>
                <c:pt idx="23937">
                  <c:v>24.007999999999999</c:v>
                </c:pt>
                <c:pt idx="23938">
                  <c:v>24.007999999999999</c:v>
                </c:pt>
                <c:pt idx="23939">
                  <c:v>24.007999999999999</c:v>
                </c:pt>
                <c:pt idx="23940">
                  <c:v>24.007999999999999</c:v>
                </c:pt>
                <c:pt idx="23941">
                  <c:v>24.007999999999999</c:v>
                </c:pt>
                <c:pt idx="23942">
                  <c:v>24.007999999999999</c:v>
                </c:pt>
                <c:pt idx="23943">
                  <c:v>24.007999999999999</c:v>
                </c:pt>
                <c:pt idx="23944">
                  <c:v>24.007999999999999</c:v>
                </c:pt>
                <c:pt idx="23945">
                  <c:v>24.007999999999999</c:v>
                </c:pt>
                <c:pt idx="23946">
                  <c:v>24.007999999999999</c:v>
                </c:pt>
                <c:pt idx="23947">
                  <c:v>24.007999999999999</c:v>
                </c:pt>
                <c:pt idx="23948">
                  <c:v>24.007999999999999</c:v>
                </c:pt>
                <c:pt idx="23949">
                  <c:v>24.007999999999999</c:v>
                </c:pt>
                <c:pt idx="23950">
                  <c:v>24.007999999999999</c:v>
                </c:pt>
                <c:pt idx="23951">
                  <c:v>24.007999999999999</c:v>
                </c:pt>
                <c:pt idx="23952">
                  <c:v>24.007999999999999</c:v>
                </c:pt>
                <c:pt idx="23953">
                  <c:v>24.007999999999999</c:v>
                </c:pt>
                <c:pt idx="23954">
                  <c:v>24.007999999999999</c:v>
                </c:pt>
                <c:pt idx="23955">
                  <c:v>24.007999999999999</c:v>
                </c:pt>
                <c:pt idx="23956">
                  <c:v>24.007999999999999</c:v>
                </c:pt>
                <c:pt idx="23957">
                  <c:v>24.007999999999999</c:v>
                </c:pt>
                <c:pt idx="23958">
                  <c:v>24.007999999999999</c:v>
                </c:pt>
                <c:pt idx="23959">
                  <c:v>24.007999999999999</c:v>
                </c:pt>
                <c:pt idx="23960">
                  <c:v>24.007999999999999</c:v>
                </c:pt>
                <c:pt idx="23961">
                  <c:v>24.007999999999999</c:v>
                </c:pt>
                <c:pt idx="23962">
                  <c:v>24.007999999999999</c:v>
                </c:pt>
                <c:pt idx="23963">
                  <c:v>24.007999999999999</c:v>
                </c:pt>
                <c:pt idx="23964">
                  <c:v>24.042000000000002</c:v>
                </c:pt>
                <c:pt idx="23965">
                  <c:v>24.045999999999999</c:v>
                </c:pt>
                <c:pt idx="23966">
                  <c:v>24.045999999999999</c:v>
                </c:pt>
                <c:pt idx="23967">
                  <c:v>24.045999999999999</c:v>
                </c:pt>
                <c:pt idx="23968">
                  <c:v>24.045999999999999</c:v>
                </c:pt>
                <c:pt idx="23969">
                  <c:v>24.045999999999999</c:v>
                </c:pt>
                <c:pt idx="23970">
                  <c:v>24.045999999999999</c:v>
                </c:pt>
                <c:pt idx="23971">
                  <c:v>24.045999999999999</c:v>
                </c:pt>
                <c:pt idx="23972">
                  <c:v>24.045999999999999</c:v>
                </c:pt>
                <c:pt idx="23973">
                  <c:v>24.045999999999999</c:v>
                </c:pt>
                <c:pt idx="23974">
                  <c:v>24.045999999999999</c:v>
                </c:pt>
                <c:pt idx="23975">
                  <c:v>24.045999999999999</c:v>
                </c:pt>
                <c:pt idx="23976">
                  <c:v>24.045999999999999</c:v>
                </c:pt>
                <c:pt idx="23977">
                  <c:v>24.045999999999999</c:v>
                </c:pt>
                <c:pt idx="23978">
                  <c:v>24.045999999999999</c:v>
                </c:pt>
                <c:pt idx="23979">
                  <c:v>24.045999999999999</c:v>
                </c:pt>
                <c:pt idx="23980">
                  <c:v>24.045999999999999</c:v>
                </c:pt>
                <c:pt idx="23981">
                  <c:v>24.045999999999999</c:v>
                </c:pt>
                <c:pt idx="23982">
                  <c:v>24.045999999999999</c:v>
                </c:pt>
                <c:pt idx="23983">
                  <c:v>24.045999999999999</c:v>
                </c:pt>
                <c:pt idx="23984">
                  <c:v>24.045999999999999</c:v>
                </c:pt>
                <c:pt idx="23985">
                  <c:v>24.045999999999999</c:v>
                </c:pt>
                <c:pt idx="23986">
                  <c:v>24.045999999999999</c:v>
                </c:pt>
                <c:pt idx="23987">
                  <c:v>24.045999999999999</c:v>
                </c:pt>
                <c:pt idx="23988">
                  <c:v>24.045999999999999</c:v>
                </c:pt>
                <c:pt idx="23989">
                  <c:v>24.045999999999999</c:v>
                </c:pt>
                <c:pt idx="23990">
                  <c:v>24.045999999999999</c:v>
                </c:pt>
                <c:pt idx="23991">
                  <c:v>24.045999999999999</c:v>
                </c:pt>
                <c:pt idx="23992">
                  <c:v>24.045999999999999</c:v>
                </c:pt>
                <c:pt idx="23993">
                  <c:v>24.045999999999999</c:v>
                </c:pt>
                <c:pt idx="23994">
                  <c:v>24.045999999999999</c:v>
                </c:pt>
                <c:pt idx="23995">
                  <c:v>24.045999999999999</c:v>
                </c:pt>
                <c:pt idx="23996">
                  <c:v>24.045999999999999</c:v>
                </c:pt>
                <c:pt idx="23997">
                  <c:v>24.045999999999999</c:v>
                </c:pt>
                <c:pt idx="23998">
                  <c:v>24.045999999999999</c:v>
                </c:pt>
                <c:pt idx="23999">
                  <c:v>24.045999999999999</c:v>
                </c:pt>
                <c:pt idx="24000">
                  <c:v>24.045999999999999</c:v>
                </c:pt>
                <c:pt idx="24001">
                  <c:v>24.045999999999999</c:v>
                </c:pt>
                <c:pt idx="24002">
                  <c:v>24.045999999999999</c:v>
                </c:pt>
                <c:pt idx="24003">
                  <c:v>24.045999999999999</c:v>
                </c:pt>
                <c:pt idx="24004">
                  <c:v>24.045999999999999</c:v>
                </c:pt>
                <c:pt idx="24005">
                  <c:v>24.045999999999999</c:v>
                </c:pt>
                <c:pt idx="24006">
                  <c:v>24.045999999999999</c:v>
                </c:pt>
                <c:pt idx="24007">
                  <c:v>24.045999999999999</c:v>
                </c:pt>
                <c:pt idx="24008">
                  <c:v>24.045999999999999</c:v>
                </c:pt>
                <c:pt idx="24009">
                  <c:v>24.045999999999999</c:v>
                </c:pt>
                <c:pt idx="24010">
                  <c:v>24.045999999999999</c:v>
                </c:pt>
                <c:pt idx="24011">
                  <c:v>24.045999999999999</c:v>
                </c:pt>
                <c:pt idx="24012">
                  <c:v>24.045999999999999</c:v>
                </c:pt>
                <c:pt idx="24013">
                  <c:v>24.045999999999999</c:v>
                </c:pt>
                <c:pt idx="24014">
                  <c:v>24.045999999999999</c:v>
                </c:pt>
                <c:pt idx="24015">
                  <c:v>24.045999999999999</c:v>
                </c:pt>
                <c:pt idx="24016">
                  <c:v>24.076000000000001</c:v>
                </c:pt>
                <c:pt idx="24017">
                  <c:v>24.085999999999999</c:v>
                </c:pt>
                <c:pt idx="24018">
                  <c:v>24.085999999999999</c:v>
                </c:pt>
                <c:pt idx="24019">
                  <c:v>24.085999999999999</c:v>
                </c:pt>
                <c:pt idx="24020">
                  <c:v>24.085999999999999</c:v>
                </c:pt>
                <c:pt idx="24021">
                  <c:v>24.085999999999999</c:v>
                </c:pt>
                <c:pt idx="24022">
                  <c:v>24.085999999999999</c:v>
                </c:pt>
                <c:pt idx="24023">
                  <c:v>24.085999999999999</c:v>
                </c:pt>
                <c:pt idx="24024">
                  <c:v>24.085999999999999</c:v>
                </c:pt>
                <c:pt idx="24025">
                  <c:v>24.085999999999999</c:v>
                </c:pt>
                <c:pt idx="24026">
                  <c:v>24.085999999999999</c:v>
                </c:pt>
                <c:pt idx="24027">
                  <c:v>24.085999999999999</c:v>
                </c:pt>
                <c:pt idx="24028">
                  <c:v>24.085999999999999</c:v>
                </c:pt>
                <c:pt idx="24029">
                  <c:v>24.085999999999999</c:v>
                </c:pt>
                <c:pt idx="24030">
                  <c:v>24.085999999999999</c:v>
                </c:pt>
                <c:pt idx="24031">
                  <c:v>24.085999999999999</c:v>
                </c:pt>
                <c:pt idx="24032">
                  <c:v>24.085999999999999</c:v>
                </c:pt>
                <c:pt idx="24033">
                  <c:v>24.085999999999999</c:v>
                </c:pt>
                <c:pt idx="24034">
                  <c:v>24.085999999999999</c:v>
                </c:pt>
                <c:pt idx="24035">
                  <c:v>24.085999999999999</c:v>
                </c:pt>
                <c:pt idx="24036">
                  <c:v>24.085999999999999</c:v>
                </c:pt>
                <c:pt idx="24037">
                  <c:v>24.085999999999999</c:v>
                </c:pt>
                <c:pt idx="24038">
                  <c:v>24.085999999999999</c:v>
                </c:pt>
                <c:pt idx="24039">
                  <c:v>24.085999999999999</c:v>
                </c:pt>
                <c:pt idx="24040">
                  <c:v>24.085999999999999</c:v>
                </c:pt>
                <c:pt idx="24041">
                  <c:v>24.085999999999999</c:v>
                </c:pt>
                <c:pt idx="24042">
                  <c:v>24.085999999999999</c:v>
                </c:pt>
                <c:pt idx="24043">
                  <c:v>24.085999999999999</c:v>
                </c:pt>
                <c:pt idx="24044">
                  <c:v>24.085999999999999</c:v>
                </c:pt>
                <c:pt idx="24045">
                  <c:v>24.085999999999999</c:v>
                </c:pt>
                <c:pt idx="24046">
                  <c:v>24.085999999999999</c:v>
                </c:pt>
                <c:pt idx="24047">
                  <c:v>24.085999999999999</c:v>
                </c:pt>
                <c:pt idx="24048">
                  <c:v>24.085999999999999</c:v>
                </c:pt>
                <c:pt idx="24049">
                  <c:v>24.085999999999999</c:v>
                </c:pt>
                <c:pt idx="24050">
                  <c:v>24.085999999999999</c:v>
                </c:pt>
                <c:pt idx="24051">
                  <c:v>24.085999999999999</c:v>
                </c:pt>
                <c:pt idx="24052">
                  <c:v>24.085999999999999</c:v>
                </c:pt>
                <c:pt idx="24053">
                  <c:v>24.085999999999999</c:v>
                </c:pt>
                <c:pt idx="24054">
                  <c:v>24.085999999999999</c:v>
                </c:pt>
                <c:pt idx="24055">
                  <c:v>24.085999999999999</c:v>
                </c:pt>
                <c:pt idx="24056">
                  <c:v>24.085999999999999</c:v>
                </c:pt>
                <c:pt idx="24057">
                  <c:v>24.085999999999999</c:v>
                </c:pt>
                <c:pt idx="24058">
                  <c:v>24.085999999999999</c:v>
                </c:pt>
                <c:pt idx="24059">
                  <c:v>24.085999999999999</c:v>
                </c:pt>
                <c:pt idx="24060">
                  <c:v>24.085999999999999</c:v>
                </c:pt>
                <c:pt idx="24061">
                  <c:v>24.085999999999999</c:v>
                </c:pt>
                <c:pt idx="24062">
                  <c:v>24.085999999999999</c:v>
                </c:pt>
                <c:pt idx="24063">
                  <c:v>24.085999999999999</c:v>
                </c:pt>
                <c:pt idx="24064">
                  <c:v>24.085999999999999</c:v>
                </c:pt>
                <c:pt idx="24065">
                  <c:v>24.085999999999999</c:v>
                </c:pt>
                <c:pt idx="24066">
                  <c:v>24.085999999999999</c:v>
                </c:pt>
                <c:pt idx="24067">
                  <c:v>24.085999999999999</c:v>
                </c:pt>
                <c:pt idx="24068">
                  <c:v>24.085999999999999</c:v>
                </c:pt>
                <c:pt idx="24069">
                  <c:v>24.085999999999999</c:v>
                </c:pt>
                <c:pt idx="24070">
                  <c:v>24.085999999999999</c:v>
                </c:pt>
                <c:pt idx="24071">
                  <c:v>24.085999999999999</c:v>
                </c:pt>
                <c:pt idx="24072">
                  <c:v>24.085999999999999</c:v>
                </c:pt>
                <c:pt idx="24073">
                  <c:v>24.097999999999999</c:v>
                </c:pt>
                <c:pt idx="24074">
                  <c:v>24.128</c:v>
                </c:pt>
                <c:pt idx="24075">
                  <c:v>24.128</c:v>
                </c:pt>
                <c:pt idx="24076">
                  <c:v>24.128</c:v>
                </c:pt>
                <c:pt idx="24077">
                  <c:v>24.128</c:v>
                </c:pt>
                <c:pt idx="24078">
                  <c:v>24.128</c:v>
                </c:pt>
                <c:pt idx="24079">
                  <c:v>24.128</c:v>
                </c:pt>
                <c:pt idx="24080">
                  <c:v>24.128</c:v>
                </c:pt>
                <c:pt idx="24081">
                  <c:v>24.128</c:v>
                </c:pt>
                <c:pt idx="24082">
                  <c:v>24.128</c:v>
                </c:pt>
                <c:pt idx="24083">
                  <c:v>24.128</c:v>
                </c:pt>
                <c:pt idx="24084">
                  <c:v>24.128</c:v>
                </c:pt>
                <c:pt idx="24085">
                  <c:v>24.128</c:v>
                </c:pt>
                <c:pt idx="24086">
                  <c:v>24.128</c:v>
                </c:pt>
                <c:pt idx="24087">
                  <c:v>24.128</c:v>
                </c:pt>
                <c:pt idx="24088">
                  <c:v>24.128</c:v>
                </c:pt>
                <c:pt idx="24089">
                  <c:v>24.128</c:v>
                </c:pt>
                <c:pt idx="24090">
                  <c:v>24.128</c:v>
                </c:pt>
                <c:pt idx="24091">
                  <c:v>24.128</c:v>
                </c:pt>
                <c:pt idx="24092">
                  <c:v>24.128</c:v>
                </c:pt>
                <c:pt idx="24093">
                  <c:v>24.128</c:v>
                </c:pt>
                <c:pt idx="24094">
                  <c:v>24.128</c:v>
                </c:pt>
                <c:pt idx="24095">
                  <c:v>24.128</c:v>
                </c:pt>
                <c:pt idx="24096">
                  <c:v>24.128</c:v>
                </c:pt>
                <c:pt idx="24097">
                  <c:v>24.128</c:v>
                </c:pt>
                <c:pt idx="24098">
                  <c:v>24.128</c:v>
                </c:pt>
                <c:pt idx="24099">
                  <c:v>24.128</c:v>
                </c:pt>
                <c:pt idx="24100">
                  <c:v>24.128</c:v>
                </c:pt>
                <c:pt idx="24101">
                  <c:v>24.128</c:v>
                </c:pt>
                <c:pt idx="24102">
                  <c:v>24.128</c:v>
                </c:pt>
                <c:pt idx="24103">
                  <c:v>24.128</c:v>
                </c:pt>
                <c:pt idx="24104">
                  <c:v>24.128</c:v>
                </c:pt>
                <c:pt idx="24105">
                  <c:v>24.128</c:v>
                </c:pt>
                <c:pt idx="24106">
                  <c:v>24.128</c:v>
                </c:pt>
                <c:pt idx="24107">
                  <c:v>24.128</c:v>
                </c:pt>
                <c:pt idx="24108">
                  <c:v>24.128</c:v>
                </c:pt>
                <c:pt idx="24109">
                  <c:v>24.128</c:v>
                </c:pt>
                <c:pt idx="24110">
                  <c:v>24.128</c:v>
                </c:pt>
                <c:pt idx="24111">
                  <c:v>24.128</c:v>
                </c:pt>
                <c:pt idx="24112">
                  <c:v>24.128</c:v>
                </c:pt>
                <c:pt idx="24113">
                  <c:v>24.128</c:v>
                </c:pt>
                <c:pt idx="24114">
                  <c:v>24.128</c:v>
                </c:pt>
                <c:pt idx="24115">
                  <c:v>24.128</c:v>
                </c:pt>
                <c:pt idx="24116">
                  <c:v>24.128</c:v>
                </c:pt>
                <c:pt idx="24117">
                  <c:v>24.128</c:v>
                </c:pt>
                <c:pt idx="24118">
                  <c:v>24.128</c:v>
                </c:pt>
                <c:pt idx="24119">
                  <c:v>24.128</c:v>
                </c:pt>
                <c:pt idx="24120">
                  <c:v>24.128</c:v>
                </c:pt>
                <c:pt idx="24121">
                  <c:v>24.128</c:v>
                </c:pt>
                <c:pt idx="24122">
                  <c:v>24.128</c:v>
                </c:pt>
                <c:pt idx="24123">
                  <c:v>24.128</c:v>
                </c:pt>
                <c:pt idx="24124">
                  <c:v>24.128</c:v>
                </c:pt>
                <c:pt idx="24125">
                  <c:v>24.128</c:v>
                </c:pt>
                <c:pt idx="24126">
                  <c:v>24.128</c:v>
                </c:pt>
                <c:pt idx="24127">
                  <c:v>24.128</c:v>
                </c:pt>
                <c:pt idx="24128">
                  <c:v>24.128</c:v>
                </c:pt>
                <c:pt idx="24129">
                  <c:v>24.128</c:v>
                </c:pt>
                <c:pt idx="24130">
                  <c:v>24.128</c:v>
                </c:pt>
                <c:pt idx="24131">
                  <c:v>24.128</c:v>
                </c:pt>
                <c:pt idx="24132">
                  <c:v>24.141999999999999</c:v>
                </c:pt>
                <c:pt idx="24133">
                  <c:v>24.17</c:v>
                </c:pt>
                <c:pt idx="24134">
                  <c:v>24.17</c:v>
                </c:pt>
                <c:pt idx="24135">
                  <c:v>24.17</c:v>
                </c:pt>
                <c:pt idx="24136">
                  <c:v>24.17</c:v>
                </c:pt>
                <c:pt idx="24137">
                  <c:v>24.17</c:v>
                </c:pt>
                <c:pt idx="24138">
                  <c:v>24.17</c:v>
                </c:pt>
                <c:pt idx="24139">
                  <c:v>24.17</c:v>
                </c:pt>
                <c:pt idx="24140">
                  <c:v>24.17</c:v>
                </c:pt>
                <c:pt idx="24141">
                  <c:v>24.17</c:v>
                </c:pt>
                <c:pt idx="24142">
                  <c:v>24.17</c:v>
                </c:pt>
                <c:pt idx="24143">
                  <c:v>24.17</c:v>
                </c:pt>
                <c:pt idx="24144">
                  <c:v>24.17</c:v>
                </c:pt>
                <c:pt idx="24145">
                  <c:v>24.17</c:v>
                </c:pt>
                <c:pt idx="24146">
                  <c:v>24.17</c:v>
                </c:pt>
                <c:pt idx="24147">
                  <c:v>24.17</c:v>
                </c:pt>
                <c:pt idx="24148">
                  <c:v>24.17</c:v>
                </c:pt>
                <c:pt idx="24149">
                  <c:v>24.17</c:v>
                </c:pt>
                <c:pt idx="24150">
                  <c:v>24.17</c:v>
                </c:pt>
                <c:pt idx="24151">
                  <c:v>24.17</c:v>
                </c:pt>
                <c:pt idx="24152">
                  <c:v>24.17</c:v>
                </c:pt>
                <c:pt idx="24153">
                  <c:v>24.17</c:v>
                </c:pt>
                <c:pt idx="24154">
                  <c:v>24.17</c:v>
                </c:pt>
                <c:pt idx="24155">
                  <c:v>24.17</c:v>
                </c:pt>
                <c:pt idx="24156">
                  <c:v>24.17</c:v>
                </c:pt>
                <c:pt idx="24157">
                  <c:v>24.17</c:v>
                </c:pt>
                <c:pt idx="24158">
                  <c:v>24.17</c:v>
                </c:pt>
                <c:pt idx="24159">
                  <c:v>24.17</c:v>
                </c:pt>
                <c:pt idx="24160">
                  <c:v>24.17</c:v>
                </c:pt>
                <c:pt idx="24161">
                  <c:v>24.17</c:v>
                </c:pt>
                <c:pt idx="24162">
                  <c:v>24.17</c:v>
                </c:pt>
                <c:pt idx="24163">
                  <c:v>24.17</c:v>
                </c:pt>
                <c:pt idx="24164">
                  <c:v>24.17</c:v>
                </c:pt>
                <c:pt idx="24165">
                  <c:v>24.17</c:v>
                </c:pt>
                <c:pt idx="24166">
                  <c:v>24.17</c:v>
                </c:pt>
                <c:pt idx="24167">
                  <c:v>24.17</c:v>
                </c:pt>
                <c:pt idx="24168">
                  <c:v>24.17</c:v>
                </c:pt>
                <c:pt idx="24169">
                  <c:v>24.17</c:v>
                </c:pt>
                <c:pt idx="24170">
                  <c:v>24.17</c:v>
                </c:pt>
                <c:pt idx="24171">
                  <c:v>24.17</c:v>
                </c:pt>
                <c:pt idx="24172">
                  <c:v>24.17</c:v>
                </c:pt>
                <c:pt idx="24173">
                  <c:v>24.17</c:v>
                </c:pt>
                <c:pt idx="24174">
                  <c:v>24.17</c:v>
                </c:pt>
                <c:pt idx="24175">
                  <c:v>24.17</c:v>
                </c:pt>
                <c:pt idx="24176">
                  <c:v>24.17</c:v>
                </c:pt>
                <c:pt idx="24177">
                  <c:v>24.17</c:v>
                </c:pt>
                <c:pt idx="24178">
                  <c:v>24.17</c:v>
                </c:pt>
                <c:pt idx="24179">
                  <c:v>24.17</c:v>
                </c:pt>
                <c:pt idx="24180">
                  <c:v>24.17</c:v>
                </c:pt>
                <c:pt idx="24181">
                  <c:v>24.17</c:v>
                </c:pt>
                <c:pt idx="24182">
                  <c:v>24.17</c:v>
                </c:pt>
                <c:pt idx="24183">
                  <c:v>24.17</c:v>
                </c:pt>
                <c:pt idx="24184">
                  <c:v>24.17</c:v>
                </c:pt>
                <c:pt idx="24185">
                  <c:v>24.17</c:v>
                </c:pt>
                <c:pt idx="24186">
                  <c:v>24.17</c:v>
                </c:pt>
                <c:pt idx="24187">
                  <c:v>24.17</c:v>
                </c:pt>
                <c:pt idx="24188">
                  <c:v>24.17</c:v>
                </c:pt>
                <c:pt idx="24189">
                  <c:v>24.17</c:v>
                </c:pt>
                <c:pt idx="24190">
                  <c:v>24.17</c:v>
                </c:pt>
                <c:pt idx="24191">
                  <c:v>24.17</c:v>
                </c:pt>
                <c:pt idx="24192">
                  <c:v>24.212</c:v>
                </c:pt>
                <c:pt idx="24193">
                  <c:v>24.213999999999999</c:v>
                </c:pt>
                <c:pt idx="24194">
                  <c:v>24.213999999999999</c:v>
                </c:pt>
                <c:pt idx="24195">
                  <c:v>24.213999999999999</c:v>
                </c:pt>
                <c:pt idx="24196">
                  <c:v>24.213999999999999</c:v>
                </c:pt>
                <c:pt idx="24197">
                  <c:v>24.213999999999999</c:v>
                </c:pt>
                <c:pt idx="24198">
                  <c:v>24.213999999999999</c:v>
                </c:pt>
                <c:pt idx="24199">
                  <c:v>24.213999999999999</c:v>
                </c:pt>
                <c:pt idx="24200">
                  <c:v>24.213999999999999</c:v>
                </c:pt>
                <c:pt idx="24201">
                  <c:v>24.213999999999999</c:v>
                </c:pt>
                <c:pt idx="24202">
                  <c:v>24.213999999999999</c:v>
                </c:pt>
                <c:pt idx="24203">
                  <c:v>24.213999999999999</c:v>
                </c:pt>
                <c:pt idx="24204">
                  <c:v>24.213999999999999</c:v>
                </c:pt>
                <c:pt idx="24205">
                  <c:v>24.213999999999999</c:v>
                </c:pt>
                <c:pt idx="24206">
                  <c:v>24.213999999999999</c:v>
                </c:pt>
                <c:pt idx="24207">
                  <c:v>24.213999999999999</c:v>
                </c:pt>
                <c:pt idx="24208">
                  <c:v>24.213999999999999</c:v>
                </c:pt>
                <c:pt idx="24209">
                  <c:v>24.213999999999999</c:v>
                </c:pt>
                <c:pt idx="24210">
                  <c:v>24.213999999999999</c:v>
                </c:pt>
                <c:pt idx="24211">
                  <c:v>24.213999999999999</c:v>
                </c:pt>
                <c:pt idx="24212">
                  <c:v>24.213999999999999</c:v>
                </c:pt>
                <c:pt idx="24213">
                  <c:v>24.213999999999999</c:v>
                </c:pt>
                <c:pt idx="24214">
                  <c:v>24.213999999999999</c:v>
                </c:pt>
                <c:pt idx="24215">
                  <c:v>24.213999999999999</c:v>
                </c:pt>
                <c:pt idx="24216">
                  <c:v>24.213999999999999</c:v>
                </c:pt>
                <c:pt idx="24217">
                  <c:v>24.213999999999999</c:v>
                </c:pt>
                <c:pt idx="24218">
                  <c:v>24.213999999999999</c:v>
                </c:pt>
                <c:pt idx="24219">
                  <c:v>24.213999999999999</c:v>
                </c:pt>
                <c:pt idx="24220">
                  <c:v>24.213999999999999</c:v>
                </c:pt>
                <c:pt idx="24221">
                  <c:v>24.213999999999999</c:v>
                </c:pt>
                <c:pt idx="24222">
                  <c:v>24.213999999999999</c:v>
                </c:pt>
                <c:pt idx="24223">
                  <c:v>24.213999999999999</c:v>
                </c:pt>
                <c:pt idx="24224">
                  <c:v>24.213999999999999</c:v>
                </c:pt>
                <c:pt idx="24225">
                  <c:v>24.213999999999999</c:v>
                </c:pt>
                <c:pt idx="24226">
                  <c:v>24.213999999999999</c:v>
                </c:pt>
                <c:pt idx="24227">
                  <c:v>24.213999999999999</c:v>
                </c:pt>
                <c:pt idx="24228">
                  <c:v>24.213999999999999</c:v>
                </c:pt>
                <c:pt idx="24229">
                  <c:v>24.213999999999999</c:v>
                </c:pt>
                <c:pt idx="24230">
                  <c:v>24.213999999999999</c:v>
                </c:pt>
                <c:pt idx="24231">
                  <c:v>24.213999999999999</c:v>
                </c:pt>
                <c:pt idx="24232">
                  <c:v>24.213999999999999</c:v>
                </c:pt>
                <c:pt idx="24233">
                  <c:v>24.213999999999999</c:v>
                </c:pt>
                <c:pt idx="24234">
                  <c:v>24.213999999999999</c:v>
                </c:pt>
                <c:pt idx="24235">
                  <c:v>24.213999999999999</c:v>
                </c:pt>
                <c:pt idx="24236">
                  <c:v>24.213999999999999</c:v>
                </c:pt>
                <c:pt idx="24237">
                  <c:v>24.213999999999999</c:v>
                </c:pt>
                <c:pt idx="24238">
                  <c:v>24.213999999999999</c:v>
                </c:pt>
                <c:pt idx="24239">
                  <c:v>24.213999999999999</c:v>
                </c:pt>
                <c:pt idx="24240">
                  <c:v>24.213999999999999</c:v>
                </c:pt>
                <c:pt idx="24241">
                  <c:v>24.213999999999999</c:v>
                </c:pt>
                <c:pt idx="24242">
                  <c:v>24.213999999999999</c:v>
                </c:pt>
                <c:pt idx="24243">
                  <c:v>24.213999999999999</c:v>
                </c:pt>
                <c:pt idx="24244">
                  <c:v>24.213999999999999</c:v>
                </c:pt>
                <c:pt idx="24245">
                  <c:v>24.213999999999999</c:v>
                </c:pt>
                <c:pt idx="24246">
                  <c:v>24.213999999999999</c:v>
                </c:pt>
                <c:pt idx="24247">
                  <c:v>24.213999999999999</c:v>
                </c:pt>
                <c:pt idx="24248">
                  <c:v>24.213999999999999</c:v>
                </c:pt>
                <c:pt idx="24249">
                  <c:v>24.213999999999999</c:v>
                </c:pt>
                <c:pt idx="24250">
                  <c:v>24.213999999999999</c:v>
                </c:pt>
                <c:pt idx="24251">
                  <c:v>24.213999999999999</c:v>
                </c:pt>
                <c:pt idx="24252">
                  <c:v>24.213999999999999</c:v>
                </c:pt>
                <c:pt idx="24253">
                  <c:v>24.213999999999999</c:v>
                </c:pt>
                <c:pt idx="24254">
                  <c:v>24.218</c:v>
                </c:pt>
                <c:pt idx="24255">
                  <c:v>24.254000000000001</c:v>
                </c:pt>
                <c:pt idx="24256">
                  <c:v>24.254000000000001</c:v>
                </c:pt>
                <c:pt idx="24257">
                  <c:v>24.254000000000001</c:v>
                </c:pt>
                <c:pt idx="24258">
                  <c:v>24.254000000000001</c:v>
                </c:pt>
                <c:pt idx="24259">
                  <c:v>24.254000000000001</c:v>
                </c:pt>
                <c:pt idx="24260">
                  <c:v>24.254000000000001</c:v>
                </c:pt>
                <c:pt idx="24261">
                  <c:v>24.254000000000001</c:v>
                </c:pt>
                <c:pt idx="24262">
                  <c:v>24.254000000000001</c:v>
                </c:pt>
                <c:pt idx="24263">
                  <c:v>24.254000000000001</c:v>
                </c:pt>
                <c:pt idx="24264">
                  <c:v>24.254000000000001</c:v>
                </c:pt>
                <c:pt idx="24265">
                  <c:v>24.254000000000001</c:v>
                </c:pt>
                <c:pt idx="24266">
                  <c:v>24.254000000000001</c:v>
                </c:pt>
                <c:pt idx="24267">
                  <c:v>24.254000000000001</c:v>
                </c:pt>
                <c:pt idx="24268">
                  <c:v>24.254000000000001</c:v>
                </c:pt>
                <c:pt idx="24269">
                  <c:v>24.254000000000001</c:v>
                </c:pt>
                <c:pt idx="24270">
                  <c:v>24.254000000000001</c:v>
                </c:pt>
                <c:pt idx="24271">
                  <c:v>24.254000000000001</c:v>
                </c:pt>
                <c:pt idx="24272">
                  <c:v>24.254000000000001</c:v>
                </c:pt>
                <c:pt idx="24273">
                  <c:v>24.254000000000001</c:v>
                </c:pt>
                <c:pt idx="24274">
                  <c:v>24.254000000000001</c:v>
                </c:pt>
                <c:pt idx="24275">
                  <c:v>24.254000000000001</c:v>
                </c:pt>
                <c:pt idx="24276">
                  <c:v>24.254000000000001</c:v>
                </c:pt>
                <c:pt idx="24277">
                  <c:v>24.254000000000001</c:v>
                </c:pt>
                <c:pt idx="24278">
                  <c:v>24.254000000000001</c:v>
                </c:pt>
                <c:pt idx="24279">
                  <c:v>24.254000000000001</c:v>
                </c:pt>
                <c:pt idx="24280">
                  <c:v>24.254000000000001</c:v>
                </c:pt>
                <c:pt idx="24281">
                  <c:v>24.254000000000001</c:v>
                </c:pt>
                <c:pt idx="24282">
                  <c:v>24.254000000000001</c:v>
                </c:pt>
                <c:pt idx="24283">
                  <c:v>24.254000000000001</c:v>
                </c:pt>
                <c:pt idx="24284">
                  <c:v>24.254000000000001</c:v>
                </c:pt>
                <c:pt idx="24285">
                  <c:v>24.254000000000001</c:v>
                </c:pt>
                <c:pt idx="24286">
                  <c:v>24.254000000000001</c:v>
                </c:pt>
                <c:pt idx="24287">
                  <c:v>24.254000000000001</c:v>
                </c:pt>
                <c:pt idx="24288">
                  <c:v>24.254000000000001</c:v>
                </c:pt>
                <c:pt idx="24289">
                  <c:v>24.254000000000001</c:v>
                </c:pt>
                <c:pt idx="24290">
                  <c:v>24.254000000000001</c:v>
                </c:pt>
                <c:pt idx="24291">
                  <c:v>24.254000000000001</c:v>
                </c:pt>
                <c:pt idx="24292">
                  <c:v>24.254000000000001</c:v>
                </c:pt>
                <c:pt idx="24293">
                  <c:v>24.254000000000001</c:v>
                </c:pt>
                <c:pt idx="24294">
                  <c:v>24.254000000000001</c:v>
                </c:pt>
                <c:pt idx="24295">
                  <c:v>24.254000000000001</c:v>
                </c:pt>
                <c:pt idx="24296">
                  <c:v>24.254000000000001</c:v>
                </c:pt>
                <c:pt idx="24297">
                  <c:v>24.254000000000001</c:v>
                </c:pt>
                <c:pt idx="24298">
                  <c:v>24.254000000000001</c:v>
                </c:pt>
                <c:pt idx="24299">
                  <c:v>24.254000000000001</c:v>
                </c:pt>
                <c:pt idx="24300">
                  <c:v>24.254000000000001</c:v>
                </c:pt>
                <c:pt idx="24301">
                  <c:v>24.254000000000001</c:v>
                </c:pt>
                <c:pt idx="24302">
                  <c:v>24.254000000000001</c:v>
                </c:pt>
                <c:pt idx="24303">
                  <c:v>24.254000000000001</c:v>
                </c:pt>
                <c:pt idx="24304">
                  <c:v>24.254000000000001</c:v>
                </c:pt>
                <c:pt idx="24305">
                  <c:v>24.254000000000001</c:v>
                </c:pt>
                <c:pt idx="24306">
                  <c:v>24.254000000000001</c:v>
                </c:pt>
                <c:pt idx="24307">
                  <c:v>24.254000000000001</c:v>
                </c:pt>
                <c:pt idx="24308">
                  <c:v>24.254000000000001</c:v>
                </c:pt>
                <c:pt idx="24309">
                  <c:v>24.254000000000001</c:v>
                </c:pt>
                <c:pt idx="24310">
                  <c:v>24.254000000000001</c:v>
                </c:pt>
                <c:pt idx="24311">
                  <c:v>24.265999999999998</c:v>
                </c:pt>
                <c:pt idx="24312">
                  <c:v>24.294</c:v>
                </c:pt>
                <c:pt idx="24313">
                  <c:v>24.294</c:v>
                </c:pt>
                <c:pt idx="24314">
                  <c:v>24.294</c:v>
                </c:pt>
                <c:pt idx="24315">
                  <c:v>24.294</c:v>
                </c:pt>
                <c:pt idx="24316">
                  <c:v>24.294</c:v>
                </c:pt>
                <c:pt idx="24317">
                  <c:v>24.294</c:v>
                </c:pt>
                <c:pt idx="24318">
                  <c:v>24.294</c:v>
                </c:pt>
                <c:pt idx="24319">
                  <c:v>24.294</c:v>
                </c:pt>
                <c:pt idx="24320">
                  <c:v>24.294</c:v>
                </c:pt>
                <c:pt idx="24321">
                  <c:v>24.294</c:v>
                </c:pt>
                <c:pt idx="24322">
                  <c:v>24.294</c:v>
                </c:pt>
                <c:pt idx="24323">
                  <c:v>24.294</c:v>
                </c:pt>
                <c:pt idx="24324">
                  <c:v>24.294</c:v>
                </c:pt>
                <c:pt idx="24325">
                  <c:v>24.294</c:v>
                </c:pt>
                <c:pt idx="24326">
                  <c:v>24.294</c:v>
                </c:pt>
                <c:pt idx="24327">
                  <c:v>24.294</c:v>
                </c:pt>
                <c:pt idx="24328">
                  <c:v>24.294</c:v>
                </c:pt>
                <c:pt idx="24329">
                  <c:v>24.294</c:v>
                </c:pt>
                <c:pt idx="24330">
                  <c:v>24.294</c:v>
                </c:pt>
                <c:pt idx="24331">
                  <c:v>24.294</c:v>
                </c:pt>
                <c:pt idx="24332">
                  <c:v>24.294</c:v>
                </c:pt>
                <c:pt idx="24333">
                  <c:v>24.294</c:v>
                </c:pt>
                <c:pt idx="24334">
                  <c:v>24.294</c:v>
                </c:pt>
                <c:pt idx="24335">
                  <c:v>24.294</c:v>
                </c:pt>
                <c:pt idx="24336">
                  <c:v>24.294</c:v>
                </c:pt>
                <c:pt idx="24337">
                  <c:v>24.294</c:v>
                </c:pt>
                <c:pt idx="24338">
                  <c:v>24.294</c:v>
                </c:pt>
                <c:pt idx="24339">
                  <c:v>24.294</c:v>
                </c:pt>
                <c:pt idx="24340">
                  <c:v>24.294</c:v>
                </c:pt>
                <c:pt idx="24341">
                  <c:v>24.294</c:v>
                </c:pt>
                <c:pt idx="24342">
                  <c:v>24.294</c:v>
                </c:pt>
                <c:pt idx="24343">
                  <c:v>24.294</c:v>
                </c:pt>
                <c:pt idx="24344">
                  <c:v>24.294</c:v>
                </c:pt>
                <c:pt idx="24345">
                  <c:v>24.294</c:v>
                </c:pt>
                <c:pt idx="24346">
                  <c:v>24.294</c:v>
                </c:pt>
                <c:pt idx="24347">
                  <c:v>24.294</c:v>
                </c:pt>
                <c:pt idx="24348">
                  <c:v>24.294</c:v>
                </c:pt>
                <c:pt idx="24349">
                  <c:v>24.294</c:v>
                </c:pt>
                <c:pt idx="24350">
                  <c:v>24.294</c:v>
                </c:pt>
                <c:pt idx="24351">
                  <c:v>24.294</c:v>
                </c:pt>
                <c:pt idx="24352">
                  <c:v>24.294</c:v>
                </c:pt>
                <c:pt idx="24353">
                  <c:v>24.294</c:v>
                </c:pt>
                <c:pt idx="24354">
                  <c:v>24.294</c:v>
                </c:pt>
                <c:pt idx="24355">
                  <c:v>24.294</c:v>
                </c:pt>
                <c:pt idx="24356">
                  <c:v>24.294</c:v>
                </c:pt>
                <c:pt idx="24357">
                  <c:v>24.294</c:v>
                </c:pt>
                <c:pt idx="24358">
                  <c:v>24.294</c:v>
                </c:pt>
                <c:pt idx="24359">
                  <c:v>24.294</c:v>
                </c:pt>
                <c:pt idx="24360">
                  <c:v>24.294</c:v>
                </c:pt>
                <c:pt idx="24361">
                  <c:v>24.294</c:v>
                </c:pt>
                <c:pt idx="24362">
                  <c:v>24.294</c:v>
                </c:pt>
                <c:pt idx="24363">
                  <c:v>24.294</c:v>
                </c:pt>
                <c:pt idx="24364">
                  <c:v>24.294</c:v>
                </c:pt>
                <c:pt idx="24365">
                  <c:v>24.294</c:v>
                </c:pt>
                <c:pt idx="24366">
                  <c:v>24.294</c:v>
                </c:pt>
                <c:pt idx="24367">
                  <c:v>24.294</c:v>
                </c:pt>
                <c:pt idx="24368">
                  <c:v>24.294</c:v>
                </c:pt>
                <c:pt idx="24369">
                  <c:v>24.294</c:v>
                </c:pt>
                <c:pt idx="24370">
                  <c:v>24.294</c:v>
                </c:pt>
                <c:pt idx="24371">
                  <c:v>24.334</c:v>
                </c:pt>
                <c:pt idx="24372">
                  <c:v>24.334</c:v>
                </c:pt>
                <c:pt idx="24373">
                  <c:v>24.334</c:v>
                </c:pt>
                <c:pt idx="24374">
                  <c:v>24.334</c:v>
                </c:pt>
                <c:pt idx="24375">
                  <c:v>24.334</c:v>
                </c:pt>
                <c:pt idx="24376">
                  <c:v>24.334</c:v>
                </c:pt>
                <c:pt idx="24377">
                  <c:v>24.334</c:v>
                </c:pt>
                <c:pt idx="24378">
                  <c:v>24.334</c:v>
                </c:pt>
                <c:pt idx="24379">
                  <c:v>24.334</c:v>
                </c:pt>
                <c:pt idx="24380">
                  <c:v>24.334</c:v>
                </c:pt>
                <c:pt idx="24381">
                  <c:v>24.334</c:v>
                </c:pt>
                <c:pt idx="24382">
                  <c:v>24.334</c:v>
                </c:pt>
                <c:pt idx="24383">
                  <c:v>24.334</c:v>
                </c:pt>
                <c:pt idx="24384">
                  <c:v>24.334</c:v>
                </c:pt>
                <c:pt idx="24385">
                  <c:v>24.334</c:v>
                </c:pt>
                <c:pt idx="24386">
                  <c:v>24.334</c:v>
                </c:pt>
                <c:pt idx="24387">
                  <c:v>24.334</c:v>
                </c:pt>
                <c:pt idx="24388">
                  <c:v>24.334</c:v>
                </c:pt>
                <c:pt idx="24389">
                  <c:v>24.334</c:v>
                </c:pt>
                <c:pt idx="24390">
                  <c:v>24.334</c:v>
                </c:pt>
                <c:pt idx="24391">
                  <c:v>24.334</c:v>
                </c:pt>
                <c:pt idx="24392">
                  <c:v>24.334</c:v>
                </c:pt>
                <c:pt idx="24393">
                  <c:v>24.334</c:v>
                </c:pt>
                <c:pt idx="24394">
                  <c:v>24.334</c:v>
                </c:pt>
                <c:pt idx="24395">
                  <c:v>24.334</c:v>
                </c:pt>
                <c:pt idx="24396">
                  <c:v>24.334</c:v>
                </c:pt>
                <c:pt idx="24397">
                  <c:v>24.334</c:v>
                </c:pt>
                <c:pt idx="24398">
                  <c:v>24.334</c:v>
                </c:pt>
                <c:pt idx="24399">
                  <c:v>24.334</c:v>
                </c:pt>
                <c:pt idx="24400">
                  <c:v>24.334</c:v>
                </c:pt>
                <c:pt idx="24401">
                  <c:v>24.334</c:v>
                </c:pt>
                <c:pt idx="24402">
                  <c:v>24.334</c:v>
                </c:pt>
                <c:pt idx="24403">
                  <c:v>24.334</c:v>
                </c:pt>
                <c:pt idx="24404">
                  <c:v>24.334</c:v>
                </c:pt>
                <c:pt idx="24405">
                  <c:v>24.334</c:v>
                </c:pt>
                <c:pt idx="24406">
                  <c:v>24.334</c:v>
                </c:pt>
                <c:pt idx="24407">
                  <c:v>24.334</c:v>
                </c:pt>
                <c:pt idx="24408">
                  <c:v>24.334</c:v>
                </c:pt>
                <c:pt idx="24409">
                  <c:v>24.334</c:v>
                </c:pt>
                <c:pt idx="24410">
                  <c:v>24.334</c:v>
                </c:pt>
                <c:pt idx="24411">
                  <c:v>24.334</c:v>
                </c:pt>
                <c:pt idx="24412">
                  <c:v>24.334</c:v>
                </c:pt>
                <c:pt idx="24413">
                  <c:v>24.334</c:v>
                </c:pt>
                <c:pt idx="24414">
                  <c:v>24.334</c:v>
                </c:pt>
                <c:pt idx="24415">
                  <c:v>24.334</c:v>
                </c:pt>
                <c:pt idx="24416">
                  <c:v>24.334</c:v>
                </c:pt>
                <c:pt idx="24417">
                  <c:v>24.334</c:v>
                </c:pt>
                <c:pt idx="24418">
                  <c:v>24.334</c:v>
                </c:pt>
                <c:pt idx="24419">
                  <c:v>24.334</c:v>
                </c:pt>
                <c:pt idx="24420">
                  <c:v>24.334</c:v>
                </c:pt>
                <c:pt idx="24421">
                  <c:v>24.334</c:v>
                </c:pt>
                <c:pt idx="24422">
                  <c:v>24.334</c:v>
                </c:pt>
                <c:pt idx="24423">
                  <c:v>24.334</c:v>
                </c:pt>
                <c:pt idx="24424">
                  <c:v>24.334</c:v>
                </c:pt>
                <c:pt idx="24425">
                  <c:v>24.334</c:v>
                </c:pt>
                <c:pt idx="24426">
                  <c:v>24.334</c:v>
                </c:pt>
                <c:pt idx="24427">
                  <c:v>24.334</c:v>
                </c:pt>
                <c:pt idx="24428">
                  <c:v>24.356000000000002</c:v>
                </c:pt>
                <c:pt idx="24429">
                  <c:v>24.373999999999999</c:v>
                </c:pt>
                <c:pt idx="24430">
                  <c:v>24.373999999999999</c:v>
                </c:pt>
                <c:pt idx="24431">
                  <c:v>24.373999999999999</c:v>
                </c:pt>
                <c:pt idx="24432">
                  <c:v>24.373999999999999</c:v>
                </c:pt>
                <c:pt idx="24433">
                  <c:v>24.373999999999999</c:v>
                </c:pt>
                <c:pt idx="24434">
                  <c:v>24.373999999999999</c:v>
                </c:pt>
                <c:pt idx="24435">
                  <c:v>24.373999999999999</c:v>
                </c:pt>
                <c:pt idx="24436">
                  <c:v>24.373999999999999</c:v>
                </c:pt>
                <c:pt idx="24437">
                  <c:v>24.373999999999999</c:v>
                </c:pt>
                <c:pt idx="24438">
                  <c:v>24.373999999999999</c:v>
                </c:pt>
                <c:pt idx="24439">
                  <c:v>24.373999999999999</c:v>
                </c:pt>
                <c:pt idx="24440">
                  <c:v>24.373999999999999</c:v>
                </c:pt>
                <c:pt idx="24441">
                  <c:v>24.373999999999999</c:v>
                </c:pt>
                <c:pt idx="24442">
                  <c:v>24.373999999999999</c:v>
                </c:pt>
                <c:pt idx="24443">
                  <c:v>24.373999999999999</c:v>
                </c:pt>
                <c:pt idx="24444">
                  <c:v>24.373999999999999</c:v>
                </c:pt>
                <c:pt idx="24445">
                  <c:v>24.373999999999999</c:v>
                </c:pt>
                <c:pt idx="24446">
                  <c:v>24.373999999999999</c:v>
                </c:pt>
                <c:pt idx="24447">
                  <c:v>24.373999999999999</c:v>
                </c:pt>
                <c:pt idx="24448">
                  <c:v>24.373999999999999</c:v>
                </c:pt>
                <c:pt idx="24449">
                  <c:v>24.373999999999999</c:v>
                </c:pt>
                <c:pt idx="24450">
                  <c:v>24.373999999999999</c:v>
                </c:pt>
                <c:pt idx="24451">
                  <c:v>24.373999999999999</c:v>
                </c:pt>
                <c:pt idx="24452">
                  <c:v>24.373999999999999</c:v>
                </c:pt>
                <c:pt idx="24453">
                  <c:v>24.373999999999999</c:v>
                </c:pt>
                <c:pt idx="24454">
                  <c:v>24.373999999999999</c:v>
                </c:pt>
                <c:pt idx="24455">
                  <c:v>24.373999999999999</c:v>
                </c:pt>
                <c:pt idx="24456">
                  <c:v>24.373999999999999</c:v>
                </c:pt>
                <c:pt idx="24457">
                  <c:v>24.373999999999999</c:v>
                </c:pt>
                <c:pt idx="24458">
                  <c:v>24.373999999999999</c:v>
                </c:pt>
                <c:pt idx="24459">
                  <c:v>24.373999999999999</c:v>
                </c:pt>
                <c:pt idx="24460">
                  <c:v>24.373999999999999</c:v>
                </c:pt>
                <c:pt idx="24461">
                  <c:v>24.373999999999999</c:v>
                </c:pt>
                <c:pt idx="24462">
                  <c:v>24.373999999999999</c:v>
                </c:pt>
                <c:pt idx="24463">
                  <c:v>24.373999999999999</c:v>
                </c:pt>
                <c:pt idx="24464">
                  <c:v>24.373999999999999</c:v>
                </c:pt>
                <c:pt idx="24465">
                  <c:v>24.373999999999999</c:v>
                </c:pt>
                <c:pt idx="24466">
                  <c:v>24.373999999999999</c:v>
                </c:pt>
                <c:pt idx="24467">
                  <c:v>24.373999999999999</c:v>
                </c:pt>
                <c:pt idx="24468">
                  <c:v>24.373999999999999</c:v>
                </c:pt>
                <c:pt idx="24469">
                  <c:v>24.373999999999999</c:v>
                </c:pt>
                <c:pt idx="24470">
                  <c:v>24.373999999999999</c:v>
                </c:pt>
                <c:pt idx="24471">
                  <c:v>24.373999999999999</c:v>
                </c:pt>
                <c:pt idx="24472">
                  <c:v>24.373999999999999</c:v>
                </c:pt>
                <c:pt idx="24473">
                  <c:v>24.373999999999999</c:v>
                </c:pt>
                <c:pt idx="24474">
                  <c:v>24.373999999999999</c:v>
                </c:pt>
                <c:pt idx="24475">
                  <c:v>24.373999999999999</c:v>
                </c:pt>
                <c:pt idx="24476">
                  <c:v>24.373999999999999</c:v>
                </c:pt>
                <c:pt idx="24477">
                  <c:v>24.373999999999999</c:v>
                </c:pt>
                <c:pt idx="24478">
                  <c:v>24.373999999999999</c:v>
                </c:pt>
                <c:pt idx="24479">
                  <c:v>24.373999999999999</c:v>
                </c:pt>
                <c:pt idx="24480">
                  <c:v>24.373999999999999</c:v>
                </c:pt>
                <c:pt idx="24481">
                  <c:v>24.373999999999999</c:v>
                </c:pt>
                <c:pt idx="24482">
                  <c:v>24.373999999999999</c:v>
                </c:pt>
                <c:pt idx="24483">
                  <c:v>24.373999999999999</c:v>
                </c:pt>
                <c:pt idx="24484">
                  <c:v>24.373999999999999</c:v>
                </c:pt>
                <c:pt idx="24485">
                  <c:v>24.373999999999999</c:v>
                </c:pt>
                <c:pt idx="24486">
                  <c:v>24.373999999999999</c:v>
                </c:pt>
                <c:pt idx="24487">
                  <c:v>24.416</c:v>
                </c:pt>
                <c:pt idx="24488">
                  <c:v>24.416</c:v>
                </c:pt>
                <c:pt idx="24489">
                  <c:v>24.416</c:v>
                </c:pt>
                <c:pt idx="24490">
                  <c:v>24.416</c:v>
                </c:pt>
                <c:pt idx="24491">
                  <c:v>24.416</c:v>
                </c:pt>
                <c:pt idx="24492">
                  <c:v>24.416</c:v>
                </c:pt>
                <c:pt idx="24493">
                  <c:v>24.416</c:v>
                </c:pt>
                <c:pt idx="24494">
                  <c:v>24.416</c:v>
                </c:pt>
                <c:pt idx="24495">
                  <c:v>24.416</c:v>
                </c:pt>
                <c:pt idx="24496">
                  <c:v>24.416</c:v>
                </c:pt>
                <c:pt idx="24497">
                  <c:v>24.416</c:v>
                </c:pt>
                <c:pt idx="24498">
                  <c:v>24.416</c:v>
                </c:pt>
                <c:pt idx="24499">
                  <c:v>24.416</c:v>
                </c:pt>
                <c:pt idx="24500">
                  <c:v>24.416</c:v>
                </c:pt>
                <c:pt idx="24501">
                  <c:v>24.416</c:v>
                </c:pt>
                <c:pt idx="24502">
                  <c:v>24.416</c:v>
                </c:pt>
                <c:pt idx="24503">
                  <c:v>24.416</c:v>
                </c:pt>
                <c:pt idx="24504">
                  <c:v>24.416</c:v>
                </c:pt>
                <c:pt idx="24505">
                  <c:v>24.416</c:v>
                </c:pt>
                <c:pt idx="24506">
                  <c:v>24.416</c:v>
                </c:pt>
                <c:pt idx="24507">
                  <c:v>24.416</c:v>
                </c:pt>
                <c:pt idx="24508">
                  <c:v>24.416</c:v>
                </c:pt>
                <c:pt idx="24509">
                  <c:v>24.416</c:v>
                </c:pt>
                <c:pt idx="24510">
                  <c:v>24.416</c:v>
                </c:pt>
                <c:pt idx="24511">
                  <c:v>24.416</c:v>
                </c:pt>
                <c:pt idx="24512">
                  <c:v>24.416</c:v>
                </c:pt>
                <c:pt idx="24513">
                  <c:v>24.416</c:v>
                </c:pt>
                <c:pt idx="24514">
                  <c:v>24.416</c:v>
                </c:pt>
                <c:pt idx="24515">
                  <c:v>24.416</c:v>
                </c:pt>
                <c:pt idx="24516">
                  <c:v>24.416</c:v>
                </c:pt>
                <c:pt idx="24517">
                  <c:v>24.416</c:v>
                </c:pt>
                <c:pt idx="24518">
                  <c:v>24.416</c:v>
                </c:pt>
                <c:pt idx="24519">
                  <c:v>24.416</c:v>
                </c:pt>
                <c:pt idx="24520">
                  <c:v>24.416</c:v>
                </c:pt>
                <c:pt idx="24521">
                  <c:v>24.416</c:v>
                </c:pt>
                <c:pt idx="24522">
                  <c:v>24.416</c:v>
                </c:pt>
                <c:pt idx="24523">
                  <c:v>24.416</c:v>
                </c:pt>
                <c:pt idx="24524">
                  <c:v>24.416</c:v>
                </c:pt>
                <c:pt idx="24525">
                  <c:v>24.416</c:v>
                </c:pt>
                <c:pt idx="24526">
                  <c:v>24.416</c:v>
                </c:pt>
                <c:pt idx="24527">
                  <c:v>24.416</c:v>
                </c:pt>
                <c:pt idx="24528">
                  <c:v>24.416</c:v>
                </c:pt>
                <c:pt idx="24529">
                  <c:v>24.416</c:v>
                </c:pt>
                <c:pt idx="24530">
                  <c:v>24.416</c:v>
                </c:pt>
                <c:pt idx="24531">
                  <c:v>24.416</c:v>
                </c:pt>
                <c:pt idx="24532">
                  <c:v>24.416</c:v>
                </c:pt>
                <c:pt idx="24533">
                  <c:v>24.416</c:v>
                </c:pt>
                <c:pt idx="24534">
                  <c:v>24.416</c:v>
                </c:pt>
                <c:pt idx="24535">
                  <c:v>24.416</c:v>
                </c:pt>
                <c:pt idx="24536">
                  <c:v>24.416</c:v>
                </c:pt>
                <c:pt idx="24537">
                  <c:v>24.416</c:v>
                </c:pt>
                <c:pt idx="24538">
                  <c:v>24.416</c:v>
                </c:pt>
                <c:pt idx="24539">
                  <c:v>24.416</c:v>
                </c:pt>
                <c:pt idx="24540">
                  <c:v>24.416</c:v>
                </c:pt>
                <c:pt idx="24541">
                  <c:v>24.416</c:v>
                </c:pt>
                <c:pt idx="24542">
                  <c:v>24.416</c:v>
                </c:pt>
                <c:pt idx="24543">
                  <c:v>24.416</c:v>
                </c:pt>
                <c:pt idx="24544">
                  <c:v>24.416</c:v>
                </c:pt>
                <c:pt idx="24545">
                  <c:v>24.416</c:v>
                </c:pt>
                <c:pt idx="24546">
                  <c:v>24.416</c:v>
                </c:pt>
                <c:pt idx="24547">
                  <c:v>24.416</c:v>
                </c:pt>
                <c:pt idx="24548">
                  <c:v>24.416</c:v>
                </c:pt>
                <c:pt idx="24549">
                  <c:v>24.416</c:v>
                </c:pt>
                <c:pt idx="24550">
                  <c:v>24.416</c:v>
                </c:pt>
                <c:pt idx="24551">
                  <c:v>24.457999999999998</c:v>
                </c:pt>
                <c:pt idx="24552">
                  <c:v>24.457999999999998</c:v>
                </c:pt>
                <c:pt idx="24553">
                  <c:v>24.457999999999998</c:v>
                </c:pt>
                <c:pt idx="24554">
                  <c:v>24.457999999999998</c:v>
                </c:pt>
                <c:pt idx="24555">
                  <c:v>24.457999999999998</c:v>
                </c:pt>
                <c:pt idx="24556">
                  <c:v>24.457999999999998</c:v>
                </c:pt>
                <c:pt idx="24557">
                  <c:v>24.457999999999998</c:v>
                </c:pt>
                <c:pt idx="24558">
                  <c:v>24.457999999999998</c:v>
                </c:pt>
                <c:pt idx="24559">
                  <c:v>24.457999999999998</c:v>
                </c:pt>
                <c:pt idx="24560">
                  <c:v>24.457999999999998</c:v>
                </c:pt>
                <c:pt idx="24561">
                  <c:v>24.457999999999998</c:v>
                </c:pt>
                <c:pt idx="24562">
                  <c:v>24.457999999999998</c:v>
                </c:pt>
                <c:pt idx="24563">
                  <c:v>24.457999999999998</c:v>
                </c:pt>
                <c:pt idx="24564">
                  <c:v>24.457999999999998</c:v>
                </c:pt>
                <c:pt idx="24565">
                  <c:v>24.457999999999998</c:v>
                </c:pt>
                <c:pt idx="24566">
                  <c:v>24.457999999999998</c:v>
                </c:pt>
                <c:pt idx="24567">
                  <c:v>24.457999999999998</c:v>
                </c:pt>
                <c:pt idx="24568">
                  <c:v>24.457999999999998</c:v>
                </c:pt>
                <c:pt idx="24569">
                  <c:v>24.457999999999998</c:v>
                </c:pt>
                <c:pt idx="24570">
                  <c:v>24.457999999999998</c:v>
                </c:pt>
                <c:pt idx="24571">
                  <c:v>24.457999999999998</c:v>
                </c:pt>
                <c:pt idx="24572">
                  <c:v>24.457999999999998</c:v>
                </c:pt>
                <c:pt idx="24573">
                  <c:v>24.457999999999998</c:v>
                </c:pt>
                <c:pt idx="24574">
                  <c:v>24.457999999999998</c:v>
                </c:pt>
                <c:pt idx="24575">
                  <c:v>24.457999999999998</c:v>
                </c:pt>
                <c:pt idx="24576">
                  <c:v>24.457999999999998</c:v>
                </c:pt>
                <c:pt idx="24577">
                  <c:v>24.457999999999998</c:v>
                </c:pt>
                <c:pt idx="24578">
                  <c:v>24.457999999999998</c:v>
                </c:pt>
                <c:pt idx="24579">
                  <c:v>24.457999999999998</c:v>
                </c:pt>
                <c:pt idx="24580">
                  <c:v>24.457999999999998</c:v>
                </c:pt>
                <c:pt idx="24581">
                  <c:v>24.457999999999998</c:v>
                </c:pt>
                <c:pt idx="24582">
                  <c:v>24.457999999999998</c:v>
                </c:pt>
                <c:pt idx="24583">
                  <c:v>24.457999999999998</c:v>
                </c:pt>
                <c:pt idx="24584">
                  <c:v>24.457999999999998</c:v>
                </c:pt>
                <c:pt idx="24585">
                  <c:v>24.457999999999998</c:v>
                </c:pt>
                <c:pt idx="24586">
                  <c:v>24.457999999999998</c:v>
                </c:pt>
                <c:pt idx="24587">
                  <c:v>24.457999999999998</c:v>
                </c:pt>
                <c:pt idx="24588">
                  <c:v>24.457999999999998</c:v>
                </c:pt>
                <c:pt idx="24589">
                  <c:v>24.457999999999998</c:v>
                </c:pt>
                <c:pt idx="24590">
                  <c:v>24.457999999999998</c:v>
                </c:pt>
                <c:pt idx="24591">
                  <c:v>24.457999999999998</c:v>
                </c:pt>
                <c:pt idx="24592">
                  <c:v>24.457999999999998</c:v>
                </c:pt>
                <c:pt idx="24593">
                  <c:v>24.457999999999998</c:v>
                </c:pt>
                <c:pt idx="24594">
                  <c:v>24.457999999999998</c:v>
                </c:pt>
                <c:pt idx="24595">
                  <c:v>24.457999999999998</c:v>
                </c:pt>
                <c:pt idx="24596">
                  <c:v>24.457999999999998</c:v>
                </c:pt>
                <c:pt idx="24597">
                  <c:v>24.457999999999998</c:v>
                </c:pt>
                <c:pt idx="24598">
                  <c:v>24.457999999999998</c:v>
                </c:pt>
                <c:pt idx="24599">
                  <c:v>24.457999999999998</c:v>
                </c:pt>
                <c:pt idx="24600">
                  <c:v>24.457999999999998</c:v>
                </c:pt>
                <c:pt idx="24601">
                  <c:v>24.457999999999998</c:v>
                </c:pt>
                <c:pt idx="24602">
                  <c:v>24.457999999999998</c:v>
                </c:pt>
                <c:pt idx="24603">
                  <c:v>24.457999999999998</c:v>
                </c:pt>
                <c:pt idx="24604">
                  <c:v>24.457999999999998</c:v>
                </c:pt>
                <c:pt idx="24605">
                  <c:v>24.457999999999998</c:v>
                </c:pt>
                <c:pt idx="24606">
                  <c:v>24.457999999999998</c:v>
                </c:pt>
                <c:pt idx="24607">
                  <c:v>24.457999999999998</c:v>
                </c:pt>
                <c:pt idx="24608">
                  <c:v>24.457999999999998</c:v>
                </c:pt>
                <c:pt idx="24609">
                  <c:v>24.457999999999998</c:v>
                </c:pt>
                <c:pt idx="24610">
                  <c:v>24.48</c:v>
                </c:pt>
                <c:pt idx="24611">
                  <c:v>24.498000000000001</c:v>
                </c:pt>
                <c:pt idx="24612">
                  <c:v>24.498000000000001</c:v>
                </c:pt>
                <c:pt idx="24613">
                  <c:v>24.498000000000001</c:v>
                </c:pt>
                <c:pt idx="24614">
                  <c:v>24.498000000000001</c:v>
                </c:pt>
                <c:pt idx="24615">
                  <c:v>24.498000000000001</c:v>
                </c:pt>
                <c:pt idx="24616">
                  <c:v>24.498000000000001</c:v>
                </c:pt>
                <c:pt idx="24617">
                  <c:v>24.498000000000001</c:v>
                </c:pt>
                <c:pt idx="24618">
                  <c:v>24.498000000000001</c:v>
                </c:pt>
                <c:pt idx="24619">
                  <c:v>24.498000000000001</c:v>
                </c:pt>
                <c:pt idx="24620">
                  <c:v>24.498000000000001</c:v>
                </c:pt>
                <c:pt idx="24621">
                  <c:v>24.498000000000001</c:v>
                </c:pt>
                <c:pt idx="24622">
                  <c:v>24.498000000000001</c:v>
                </c:pt>
                <c:pt idx="24623">
                  <c:v>24.498000000000001</c:v>
                </c:pt>
                <c:pt idx="24624">
                  <c:v>24.498000000000001</c:v>
                </c:pt>
                <c:pt idx="24625">
                  <c:v>24.498000000000001</c:v>
                </c:pt>
                <c:pt idx="24626">
                  <c:v>24.498000000000001</c:v>
                </c:pt>
                <c:pt idx="24627">
                  <c:v>24.498000000000001</c:v>
                </c:pt>
                <c:pt idx="24628">
                  <c:v>24.498000000000001</c:v>
                </c:pt>
                <c:pt idx="24629">
                  <c:v>24.498000000000001</c:v>
                </c:pt>
                <c:pt idx="24630">
                  <c:v>24.498000000000001</c:v>
                </c:pt>
                <c:pt idx="24631">
                  <c:v>24.498000000000001</c:v>
                </c:pt>
                <c:pt idx="24632">
                  <c:v>24.498000000000001</c:v>
                </c:pt>
                <c:pt idx="24633">
                  <c:v>24.498000000000001</c:v>
                </c:pt>
                <c:pt idx="24634">
                  <c:v>24.498000000000001</c:v>
                </c:pt>
                <c:pt idx="24635">
                  <c:v>24.498000000000001</c:v>
                </c:pt>
                <c:pt idx="24636">
                  <c:v>24.498000000000001</c:v>
                </c:pt>
                <c:pt idx="24637">
                  <c:v>24.498000000000001</c:v>
                </c:pt>
                <c:pt idx="24638">
                  <c:v>24.498000000000001</c:v>
                </c:pt>
                <c:pt idx="24639">
                  <c:v>24.498000000000001</c:v>
                </c:pt>
                <c:pt idx="24640">
                  <c:v>24.498000000000001</c:v>
                </c:pt>
                <c:pt idx="24641">
                  <c:v>24.498000000000001</c:v>
                </c:pt>
                <c:pt idx="24642">
                  <c:v>24.498000000000001</c:v>
                </c:pt>
                <c:pt idx="24643">
                  <c:v>24.498000000000001</c:v>
                </c:pt>
                <c:pt idx="24644">
                  <c:v>24.498000000000001</c:v>
                </c:pt>
                <c:pt idx="24645">
                  <c:v>24.498000000000001</c:v>
                </c:pt>
                <c:pt idx="24646">
                  <c:v>24.498000000000001</c:v>
                </c:pt>
                <c:pt idx="24647">
                  <c:v>24.498000000000001</c:v>
                </c:pt>
                <c:pt idx="24648">
                  <c:v>24.498000000000001</c:v>
                </c:pt>
                <c:pt idx="24649">
                  <c:v>24.498000000000001</c:v>
                </c:pt>
                <c:pt idx="24650">
                  <c:v>24.498000000000001</c:v>
                </c:pt>
                <c:pt idx="24651">
                  <c:v>24.498000000000001</c:v>
                </c:pt>
                <c:pt idx="24652">
                  <c:v>24.498000000000001</c:v>
                </c:pt>
                <c:pt idx="24653">
                  <c:v>24.498000000000001</c:v>
                </c:pt>
                <c:pt idx="24654">
                  <c:v>24.498000000000001</c:v>
                </c:pt>
                <c:pt idx="24655">
                  <c:v>24.498000000000001</c:v>
                </c:pt>
                <c:pt idx="24656">
                  <c:v>24.498000000000001</c:v>
                </c:pt>
                <c:pt idx="24657">
                  <c:v>24.498000000000001</c:v>
                </c:pt>
                <c:pt idx="24658">
                  <c:v>24.498000000000001</c:v>
                </c:pt>
                <c:pt idx="24659">
                  <c:v>24.498000000000001</c:v>
                </c:pt>
                <c:pt idx="24660">
                  <c:v>24.498000000000001</c:v>
                </c:pt>
                <c:pt idx="24661">
                  <c:v>24.498000000000001</c:v>
                </c:pt>
                <c:pt idx="24662">
                  <c:v>24.498000000000001</c:v>
                </c:pt>
                <c:pt idx="24663">
                  <c:v>24.498000000000001</c:v>
                </c:pt>
                <c:pt idx="24664">
                  <c:v>24.498000000000001</c:v>
                </c:pt>
                <c:pt idx="24665">
                  <c:v>24.498000000000001</c:v>
                </c:pt>
                <c:pt idx="24666">
                  <c:v>24.498000000000001</c:v>
                </c:pt>
                <c:pt idx="24667">
                  <c:v>24.498000000000001</c:v>
                </c:pt>
                <c:pt idx="24668">
                  <c:v>24.498000000000001</c:v>
                </c:pt>
                <c:pt idx="24669">
                  <c:v>24.515999999999998</c:v>
                </c:pt>
                <c:pt idx="24670">
                  <c:v>24.54</c:v>
                </c:pt>
                <c:pt idx="24671">
                  <c:v>24.54</c:v>
                </c:pt>
                <c:pt idx="24672">
                  <c:v>24.54</c:v>
                </c:pt>
                <c:pt idx="24673">
                  <c:v>24.54</c:v>
                </c:pt>
                <c:pt idx="24674">
                  <c:v>24.54</c:v>
                </c:pt>
                <c:pt idx="24675">
                  <c:v>24.54</c:v>
                </c:pt>
                <c:pt idx="24676">
                  <c:v>24.54</c:v>
                </c:pt>
                <c:pt idx="24677">
                  <c:v>24.54</c:v>
                </c:pt>
                <c:pt idx="24678">
                  <c:v>24.54</c:v>
                </c:pt>
                <c:pt idx="24679">
                  <c:v>24.54</c:v>
                </c:pt>
                <c:pt idx="24680">
                  <c:v>24.54</c:v>
                </c:pt>
                <c:pt idx="24681">
                  <c:v>24.54</c:v>
                </c:pt>
                <c:pt idx="24682">
                  <c:v>24.54</c:v>
                </c:pt>
                <c:pt idx="24683">
                  <c:v>24.54</c:v>
                </c:pt>
                <c:pt idx="24684">
                  <c:v>24.54</c:v>
                </c:pt>
                <c:pt idx="24685">
                  <c:v>24.54</c:v>
                </c:pt>
                <c:pt idx="24686">
                  <c:v>24.54</c:v>
                </c:pt>
                <c:pt idx="24687">
                  <c:v>24.54</c:v>
                </c:pt>
                <c:pt idx="24688">
                  <c:v>24.54</c:v>
                </c:pt>
                <c:pt idx="24689">
                  <c:v>24.54</c:v>
                </c:pt>
                <c:pt idx="24690">
                  <c:v>24.54</c:v>
                </c:pt>
                <c:pt idx="24691">
                  <c:v>24.54</c:v>
                </c:pt>
                <c:pt idx="24692">
                  <c:v>24.54</c:v>
                </c:pt>
                <c:pt idx="24693">
                  <c:v>24.54</c:v>
                </c:pt>
                <c:pt idx="24694">
                  <c:v>24.54</c:v>
                </c:pt>
                <c:pt idx="24695">
                  <c:v>24.54</c:v>
                </c:pt>
                <c:pt idx="24696">
                  <c:v>24.54</c:v>
                </c:pt>
                <c:pt idx="24697">
                  <c:v>24.54</c:v>
                </c:pt>
                <c:pt idx="24698">
                  <c:v>24.54</c:v>
                </c:pt>
                <c:pt idx="24699">
                  <c:v>24.54</c:v>
                </c:pt>
                <c:pt idx="24700">
                  <c:v>24.54</c:v>
                </c:pt>
                <c:pt idx="24701">
                  <c:v>24.54</c:v>
                </c:pt>
                <c:pt idx="24702">
                  <c:v>24.54</c:v>
                </c:pt>
                <c:pt idx="24703">
                  <c:v>24.54</c:v>
                </c:pt>
                <c:pt idx="24704">
                  <c:v>24.54</c:v>
                </c:pt>
                <c:pt idx="24705">
                  <c:v>24.54</c:v>
                </c:pt>
                <c:pt idx="24706">
                  <c:v>24.54</c:v>
                </c:pt>
                <c:pt idx="24707">
                  <c:v>24.54</c:v>
                </c:pt>
                <c:pt idx="24708">
                  <c:v>24.54</c:v>
                </c:pt>
                <c:pt idx="24709">
                  <c:v>24.54</c:v>
                </c:pt>
                <c:pt idx="24710">
                  <c:v>24.54</c:v>
                </c:pt>
                <c:pt idx="24711">
                  <c:v>24.54</c:v>
                </c:pt>
                <c:pt idx="24712">
                  <c:v>24.54</c:v>
                </c:pt>
                <c:pt idx="24713">
                  <c:v>24.54</c:v>
                </c:pt>
                <c:pt idx="24714">
                  <c:v>24.54</c:v>
                </c:pt>
                <c:pt idx="24715">
                  <c:v>24.54</c:v>
                </c:pt>
                <c:pt idx="24716">
                  <c:v>24.54</c:v>
                </c:pt>
                <c:pt idx="24717">
                  <c:v>24.54</c:v>
                </c:pt>
                <c:pt idx="24718">
                  <c:v>24.54</c:v>
                </c:pt>
                <c:pt idx="24719">
                  <c:v>24.54</c:v>
                </c:pt>
                <c:pt idx="24720">
                  <c:v>24.54</c:v>
                </c:pt>
                <c:pt idx="24721">
                  <c:v>24.54</c:v>
                </c:pt>
                <c:pt idx="24722">
                  <c:v>24.54</c:v>
                </c:pt>
                <c:pt idx="24723">
                  <c:v>24.54</c:v>
                </c:pt>
                <c:pt idx="24724">
                  <c:v>24.54</c:v>
                </c:pt>
                <c:pt idx="24725">
                  <c:v>24.54</c:v>
                </c:pt>
                <c:pt idx="24726">
                  <c:v>24.54</c:v>
                </c:pt>
                <c:pt idx="24727">
                  <c:v>24.54</c:v>
                </c:pt>
                <c:pt idx="24728">
                  <c:v>24.54</c:v>
                </c:pt>
                <c:pt idx="24729">
                  <c:v>24.54</c:v>
                </c:pt>
                <c:pt idx="24730">
                  <c:v>24.54</c:v>
                </c:pt>
                <c:pt idx="24731">
                  <c:v>24.562000000000001</c:v>
                </c:pt>
                <c:pt idx="24732">
                  <c:v>24.58</c:v>
                </c:pt>
                <c:pt idx="24733">
                  <c:v>24.58</c:v>
                </c:pt>
                <c:pt idx="24734">
                  <c:v>24.58</c:v>
                </c:pt>
                <c:pt idx="24735">
                  <c:v>24.58</c:v>
                </c:pt>
                <c:pt idx="24736">
                  <c:v>24.58</c:v>
                </c:pt>
                <c:pt idx="24737">
                  <c:v>24.58</c:v>
                </c:pt>
                <c:pt idx="24738">
                  <c:v>24.58</c:v>
                </c:pt>
                <c:pt idx="24739">
                  <c:v>24.58</c:v>
                </c:pt>
                <c:pt idx="24740">
                  <c:v>24.58</c:v>
                </c:pt>
                <c:pt idx="24741">
                  <c:v>24.58</c:v>
                </c:pt>
                <c:pt idx="24742">
                  <c:v>24.58</c:v>
                </c:pt>
                <c:pt idx="24743">
                  <c:v>24.58</c:v>
                </c:pt>
                <c:pt idx="24744">
                  <c:v>24.58</c:v>
                </c:pt>
                <c:pt idx="24745">
                  <c:v>24.58</c:v>
                </c:pt>
                <c:pt idx="24746">
                  <c:v>24.58</c:v>
                </c:pt>
                <c:pt idx="24747">
                  <c:v>24.58</c:v>
                </c:pt>
                <c:pt idx="24748">
                  <c:v>24.58</c:v>
                </c:pt>
                <c:pt idx="24749">
                  <c:v>24.58</c:v>
                </c:pt>
                <c:pt idx="24750">
                  <c:v>24.58</c:v>
                </c:pt>
                <c:pt idx="24751">
                  <c:v>24.58</c:v>
                </c:pt>
                <c:pt idx="24752">
                  <c:v>24.58</c:v>
                </c:pt>
                <c:pt idx="24753">
                  <c:v>24.58</c:v>
                </c:pt>
                <c:pt idx="24754">
                  <c:v>24.58</c:v>
                </c:pt>
                <c:pt idx="24755">
                  <c:v>24.58</c:v>
                </c:pt>
                <c:pt idx="24756">
                  <c:v>24.58</c:v>
                </c:pt>
                <c:pt idx="24757">
                  <c:v>24.58</c:v>
                </c:pt>
                <c:pt idx="24758">
                  <c:v>24.58</c:v>
                </c:pt>
                <c:pt idx="24759">
                  <c:v>24.58</c:v>
                </c:pt>
                <c:pt idx="24760">
                  <c:v>24.58</c:v>
                </c:pt>
                <c:pt idx="24761">
                  <c:v>24.58</c:v>
                </c:pt>
                <c:pt idx="24762">
                  <c:v>24.58</c:v>
                </c:pt>
                <c:pt idx="24763">
                  <c:v>24.58</c:v>
                </c:pt>
                <c:pt idx="24764">
                  <c:v>24.58</c:v>
                </c:pt>
                <c:pt idx="24765">
                  <c:v>24.58</c:v>
                </c:pt>
                <c:pt idx="24766">
                  <c:v>24.58</c:v>
                </c:pt>
                <c:pt idx="24767">
                  <c:v>24.58</c:v>
                </c:pt>
                <c:pt idx="24768">
                  <c:v>24.58</c:v>
                </c:pt>
                <c:pt idx="24769">
                  <c:v>24.58</c:v>
                </c:pt>
                <c:pt idx="24770">
                  <c:v>24.58</c:v>
                </c:pt>
                <c:pt idx="24771">
                  <c:v>24.58</c:v>
                </c:pt>
                <c:pt idx="24772">
                  <c:v>24.58</c:v>
                </c:pt>
                <c:pt idx="24773">
                  <c:v>24.58</c:v>
                </c:pt>
                <c:pt idx="24774">
                  <c:v>24.58</c:v>
                </c:pt>
                <c:pt idx="24775">
                  <c:v>24.58</c:v>
                </c:pt>
                <c:pt idx="24776">
                  <c:v>24.58</c:v>
                </c:pt>
                <c:pt idx="24777">
                  <c:v>24.58</c:v>
                </c:pt>
                <c:pt idx="24778">
                  <c:v>24.58</c:v>
                </c:pt>
                <c:pt idx="24779">
                  <c:v>24.58</c:v>
                </c:pt>
                <c:pt idx="24780">
                  <c:v>24.58</c:v>
                </c:pt>
                <c:pt idx="24781">
                  <c:v>24.58</c:v>
                </c:pt>
                <c:pt idx="24782">
                  <c:v>24.58</c:v>
                </c:pt>
                <c:pt idx="24783">
                  <c:v>24.58</c:v>
                </c:pt>
                <c:pt idx="24784">
                  <c:v>24.58</c:v>
                </c:pt>
                <c:pt idx="24785">
                  <c:v>24.58</c:v>
                </c:pt>
                <c:pt idx="24786">
                  <c:v>24.58</c:v>
                </c:pt>
                <c:pt idx="24787">
                  <c:v>24.58</c:v>
                </c:pt>
                <c:pt idx="24788">
                  <c:v>24.58</c:v>
                </c:pt>
                <c:pt idx="24789">
                  <c:v>24.58</c:v>
                </c:pt>
                <c:pt idx="24790">
                  <c:v>24.58</c:v>
                </c:pt>
                <c:pt idx="24791">
                  <c:v>24.591999999999999</c:v>
                </c:pt>
                <c:pt idx="24792">
                  <c:v>24.616</c:v>
                </c:pt>
                <c:pt idx="24793">
                  <c:v>24.616</c:v>
                </c:pt>
                <c:pt idx="24794">
                  <c:v>24.616</c:v>
                </c:pt>
                <c:pt idx="24795">
                  <c:v>24.616</c:v>
                </c:pt>
                <c:pt idx="24796">
                  <c:v>24.616</c:v>
                </c:pt>
                <c:pt idx="24797">
                  <c:v>24.616</c:v>
                </c:pt>
                <c:pt idx="24798">
                  <c:v>24.616</c:v>
                </c:pt>
                <c:pt idx="24799">
                  <c:v>24.616</c:v>
                </c:pt>
                <c:pt idx="24800">
                  <c:v>24.616</c:v>
                </c:pt>
                <c:pt idx="24801">
                  <c:v>24.616</c:v>
                </c:pt>
                <c:pt idx="24802">
                  <c:v>24.616</c:v>
                </c:pt>
                <c:pt idx="24803">
                  <c:v>24.616</c:v>
                </c:pt>
                <c:pt idx="24804">
                  <c:v>24.616</c:v>
                </c:pt>
                <c:pt idx="24805">
                  <c:v>24.616</c:v>
                </c:pt>
                <c:pt idx="24806">
                  <c:v>24.616</c:v>
                </c:pt>
                <c:pt idx="24807">
                  <c:v>24.616</c:v>
                </c:pt>
                <c:pt idx="24808">
                  <c:v>24.616</c:v>
                </c:pt>
                <c:pt idx="24809">
                  <c:v>24.616</c:v>
                </c:pt>
                <c:pt idx="24810">
                  <c:v>24.616</c:v>
                </c:pt>
                <c:pt idx="24811">
                  <c:v>24.616</c:v>
                </c:pt>
                <c:pt idx="24812">
                  <c:v>24.616</c:v>
                </c:pt>
                <c:pt idx="24813">
                  <c:v>24.616</c:v>
                </c:pt>
                <c:pt idx="24814">
                  <c:v>24.616</c:v>
                </c:pt>
                <c:pt idx="24815">
                  <c:v>24.616</c:v>
                </c:pt>
                <c:pt idx="24816">
                  <c:v>24.616</c:v>
                </c:pt>
                <c:pt idx="24817">
                  <c:v>24.616</c:v>
                </c:pt>
                <c:pt idx="24818">
                  <c:v>24.616</c:v>
                </c:pt>
                <c:pt idx="24819">
                  <c:v>24.616</c:v>
                </c:pt>
                <c:pt idx="24820">
                  <c:v>24.616</c:v>
                </c:pt>
                <c:pt idx="24821">
                  <c:v>24.616</c:v>
                </c:pt>
                <c:pt idx="24822">
                  <c:v>24.616</c:v>
                </c:pt>
                <c:pt idx="24823">
                  <c:v>24.616</c:v>
                </c:pt>
                <c:pt idx="24824">
                  <c:v>24.616</c:v>
                </c:pt>
                <c:pt idx="24825">
                  <c:v>24.616</c:v>
                </c:pt>
                <c:pt idx="24826">
                  <c:v>24.616</c:v>
                </c:pt>
                <c:pt idx="24827">
                  <c:v>24.616</c:v>
                </c:pt>
                <c:pt idx="24828">
                  <c:v>24.616</c:v>
                </c:pt>
                <c:pt idx="24829">
                  <c:v>24.616</c:v>
                </c:pt>
                <c:pt idx="24830">
                  <c:v>24.616</c:v>
                </c:pt>
                <c:pt idx="24831">
                  <c:v>24.616</c:v>
                </c:pt>
                <c:pt idx="24832">
                  <c:v>24.616</c:v>
                </c:pt>
                <c:pt idx="24833">
                  <c:v>24.616</c:v>
                </c:pt>
                <c:pt idx="24834">
                  <c:v>24.616</c:v>
                </c:pt>
                <c:pt idx="24835">
                  <c:v>24.616</c:v>
                </c:pt>
                <c:pt idx="24836">
                  <c:v>24.616</c:v>
                </c:pt>
                <c:pt idx="24837">
                  <c:v>24.616</c:v>
                </c:pt>
                <c:pt idx="24838">
                  <c:v>24.616</c:v>
                </c:pt>
                <c:pt idx="24839">
                  <c:v>24.616</c:v>
                </c:pt>
                <c:pt idx="24840">
                  <c:v>24.616</c:v>
                </c:pt>
                <c:pt idx="24841">
                  <c:v>24.616</c:v>
                </c:pt>
                <c:pt idx="24842">
                  <c:v>24.616</c:v>
                </c:pt>
                <c:pt idx="24843">
                  <c:v>24.616</c:v>
                </c:pt>
                <c:pt idx="24844">
                  <c:v>24.616</c:v>
                </c:pt>
                <c:pt idx="24845">
                  <c:v>24.652000000000001</c:v>
                </c:pt>
                <c:pt idx="24846">
                  <c:v>24.658000000000001</c:v>
                </c:pt>
                <c:pt idx="24847">
                  <c:v>24.658000000000001</c:v>
                </c:pt>
                <c:pt idx="24848">
                  <c:v>24.658000000000001</c:v>
                </c:pt>
                <c:pt idx="24849">
                  <c:v>24.658000000000001</c:v>
                </c:pt>
                <c:pt idx="24850">
                  <c:v>24.658000000000001</c:v>
                </c:pt>
                <c:pt idx="24851">
                  <c:v>24.658000000000001</c:v>
                </c:pt>
                <c:pt idx="24852">
                  <c:v>24.658000000000001</c:v>
                </c:pt>
                <c:pt idx="24853">
                  <c:v>24.658000000000001</c:v>
                </c:pt>
                <c:pt idx="24854">
                  <c:v>24.658000000000001</c:v>
                </c:pt>
                <c:pt idx="24855">
                  <c:v>24.658000000000001</c:v>
                </c:pt>
                <c:pt idx="24856">
                  <c:v>24.658000000000001</c:v>
                </c:pt>
                <c:pt idx="24857">
                  <c:v>24.658000000000001</c:v>
                </c:pt>
                <c:pt idx="24858">
                  <c:v>24.658000000000001</c:v>
                </c:pt>
                <c:pt idx="24859">
                  <c:v>24.658000000000001</c:v>
                </c:pt>
                <c:pt idx="24860">
                  <c:v>24.658000000000001</c:v>
                </c:pt>
                <c:pt idx="24861">
                  <c:v>24.658000000000001</c:v>
                </c:pt>
                <c:pt idx="24862">
                  <c:v>24.658000000000001</c:v>
                </c:pt>
                <c:pt idx="24863">
                  <c:v>24.658000000000001</c:v>
                </c:pt>
                <c:pt idx="24864">
                  <c:v>24.658000000000001</c:v>
                </c:pt>
                <c:pt idx="24865">
                  <c:v>24.658000000000001</c:v>
                </c:pt>
                <c:pt idx="24866">
                  <c:v>24.658000000000001</c:v>
                </c:pt>
                <c:pt idx="24867">
                  <c:v>24.658000000000001</c:v>
                </c:pt>
                <c:pt idx="24868">
                  <c:v>24.658000000000001</c:v>
                </c:pt>
                <c:pt idx="24869">
                  <c:v>24.658000000000001</c:v>
                </c:pt>
                <c:pt idx="24870">
                  <c:v>24.658000000000001</c:v>
                </c:pt>
                <c:pt idx="24871">
                  <c:v>24.658000000000001</c:v>
                </c:pt>
                <c:pt idx="24872">
                  <c:v>24.658000000000001</c:v>
                </c:pt>
                <c:pt idx="24873">
                  <c:v>24.658000000000001</c:v>
                </c:pt>
                <c:pt idx="24874">
                  <c:v>24.658000000000001</c:v>
                </c:pt>
                <c:pt idx="24875">
                  <c:v>24.658000000000001</c:v>
                </c:pt>
                <c:pt idx="24876">
                  <c:v>24.658000000000001</c:v>
                </c:pt>
                <c:pt idx="24877">
                  <c:v>24.658000000000001</c:v>
                </c:pt>
                <c:pt idx="24878">
                  <c:v>24.658000000000001</c:v>
                </c:pt>
                <c:pt idx="24879">
                  <c:v>24.658000000000001</c:v>
                </c:pt>
                <c:pt idx="24880">
                  <c:v>24.658000000000001</c:v>
                </c:pt>
                <c:pt idx="24881">
                  <c:v>24.658000000000001</c:v>
                </c:pt>
                <c:pt idx="24882">
                  <c:v>24.658000000000001</c:v>
                </c:pt>
                <c:pt idx="24883">
                  <c:v>24.658000000000001</c:v>
                </c:pt>
                <c:pt idx="24884">
                  <c:v>24.658000000000001</c:v>
                </c:pt>
                <c:pt idx="24885">
                  <c:v>24.658000000000001</c:v>
                </c:pt>
                <c:pt idx="24886">
                  <c:v>24.658000000000001</c:v>
                </c:pt>
                <c:pt idx="24887">
                  <c:v>24.658000000000001</c:v>
                </c:pt>
                <c:pt idx="24888">
                  <c:v>24.658000000000001</c:v>
                </c:pt>
                <c:pt idx="24889">
                  <c:v>24.658000000000001</c:v>
                </c:pt>
                <c:pt idx="24890">
                  <c:v>24.658000000000001</c:v>
                </c:pt>
                <c:pt idx="24891">
                  <c:v>24.658000000000001</c:v>
                </c:pt>
                <c:pt idx="24892">
                  <c:v>24.658000000000001</c:v>
                </c:pt>
                <c:pt idx="24893">
                  <c:v>24.658000000000001</c:v>
                </c:pt>
                <c:pt idx="24894">
                  <c:v>24.658000000000001</c:v>
                </c:pt>
                <c:pt idx="24895">
                  <c:v>24.658000000000001</c:v>
                </c:pt>
                <c:pt idx="24896">
                  <c:v>24.658000000000001</c:v>
                </c:pt>
                <c:pt idx="24897">
                  <c:v>24.658000000000001</c:v>
                </c:pt>
                <c:pt idx="24898">
                  <c:v>24.658000000000001</c:v>
                </c:pt>
                <c:pt idx="24899">
                  <c:v>24.658000000000001</c:v>
                </c:pt>
                <c:pt idx="24900">
                  <c:v>24.658000000000001</c:v>
                </c:pt>
                <c:pt idx="24901">
                  <c:v>24.658000000000001</c:v>
                </c:pt>
                <c:pt idx="24902">
                  <c:v>24.658000000000001</c:v>
                </c:pt>
                <c:pt idx="24903">
                  <c:v>24.658000000000001</c:v>
                </c:pt>
                <c:pt idx="24904">
                  <c:v>24.658000000000001</c:v>
                </c:pt>
                <c:pt idx="24905">
                  <c:v>24.658000000000001</c:v>
                </c:pt>
                <c:pt idx="24906">
                  <c:v>24.658000000000001</c:v>
                </c:pt>
                <c:pt idx="24907">
                  <c:v>24.658000000000001</c:v>
                </c:pt>
                <c:pt idx="24908">
                  <c:v>24.658000000000001</c:v>
                </c:pt>
                <c:pt idx="24909">
                  <c:v>24.702000000000002</c:v>
                </c:pt>
                <c:pt idx="24910">
                  <c:v>24.702000000000002</c:v>
                </c:pt>
                <c:pt idx="24911">
                  <c:v>24.702000000000002</c:v>
                </c:pt>
                <c:pt idx="24912">
                  <c:v>24.702000000000002</c:v>
                </c:pt>
                <c:pt idx="24913">
                  <c:v>24.702000000000002</c:v>
                </c:pt>
                <c:pt idx="24914">
                  <c:v>24.702000000000002</c:v>
                </c:pt>
                <c:pt idx="24915">
                  <c:v>24.702000000000002</c:v>
                </c:pt>
                <c:pt idx="24916">
                  <c:v>24.702000000000002</c:v>
                </c:pt>
                <c:pt idx="24917">
                  <c:v>24.702000000000002</c:v>
                </c:pt>
                <c:pt idx="24918">
                  <c:v>24.702000000000002</c:v>
                </c:pt>
                <c:pt idx="24919">
                  <c:v>24.702000000000002</c:v>
                </c:pt>
                <c:pt idx="24920">
                  <c:v>24.702000000000002</c:v>
                </c:pt>
                <c:pt idx="24921">
                  <c:v>24.702000000000002</c:v>
                </c:pt>
                <c:pt idx="24922">
                  <c:v>24.702000000000002</c:v>
                </c:pt>
                <c:pt idx="24923">
                  <c:v>24.702000000000002</c:v>
                </c:pt>
                <c:pt idx="24924">
                  <c:v>24.702000000000002</c:v>
                </c:pt>
                <c:pt idx="24925">
                  <c:v>24.702000000000002</c:v>
                </c:pt>
                <c:pt idx="24926">
                  <c:v>24.702000000000002</c:v>
                </c:pt>
                <c:pt idx="24927">
                  <c:v>24.702000000000002</c:v>
                </c:pt>
                <c:pt idx="24928">
                  <c:v>24.702000000000002</c:v>
                </c:pt>
                <c:pt idx="24929">
                  <c:v>24.702000000000002</c:v>
                </c:pt>
                <c:pt idx="24930">
                  <c:v>24.702000000000002</c:v>
                </c:pt>
                <c:pt idx="24931">
                  <c:v>24.702000000000002</c:v>
                </c:pt>
                <c:pt idx="24932">
                  <c:v>24.702000000000002</c:v>
                </c:pt>
                <c:pt idx="24933">
                  <c:v>24.702000000000002</c:v>
                </c:pt>
                <c:pt idx="24934">
                  <c:v>24.702000000000002</c:v>
                </c:pt>
                <c:pt idx="24935">
                  <c:v>24.702000000000002</c:v>
                </c:pt>
                <c:pt idx="24936">
                  <c:v>24.702000000000002</c:v>
                </c:pt>
                <c:pt idx="24937">
                  <c:v>24.702000000000002</c:v>
                </c:pt>
                <c:pt idx="24938">
                  <c:v>24.702000000000002</c:v>
                </c:pt>
                <c:pt idx="24939">
                  <c:v>24.702000000000002</c:v>
                </c:pt>
                <c:pt idx="24940">
                  <c:v>24.702000000000002</c:v>
                </c:pt>
                <c:pt idx="24941">
                  <c:v>24.702000000000002</c:v>
                </c:pt>
                <c:pt idx="24942">
                  <c:v>24.702000000000002</c:v>
                </c:pt>
                <c:pt idx="24943">
                  <c:v>24.702000000000002</c:v>
                </c:pt>
                <c:pt idx="24944">
                  <c:v>24.702000000000002</c:v>
                </c:pt>
                <c:pt idx="24945">
                  <c:v>24.702000000000002</c:v>
                </c:pt>
                <c:pt idx="24946">
                  <c:v>24.702000000000002</c:v>
                </c:pt>
                <c:pt idx="24947">
                  <c:v>24.702000000000002</c:v>
                </c:pt>
                <c:pt idx="24948">
                  <c:v>24.702000000000002</c:v>
                </c:pt>
                <c:pt idx="24949">
                  <c:v>24.702000000000002</c:v>
                </c:pt>
                <c:pt idx="24950">
                  <c:v>24.702000000000002</c:v>
                </c:pt>
                <c:pt idx="24951">
                  <c:v>24.702000000000002</c:v>
                </c:pt>
                <c:pt idx="24952">
                  <c:v>24.702000000000002</c:v>
                </c:pt>
                <c:pt idx="24953">
                  <c:v>24.702000000000002</c:v>
                </c:pt>
                <c:pt idx="24954">
                  <c:v>24.702000000000002</c:v>
                </c:pt>
                <c:pt idx="24955">
                  <c:v>24.702000000000002</c:v>
                </c:pt>
                <c:pt idx="24956">
                  <c:v>24.702000000000002</c:v>
                </c:pt>
                <c:pt idx="24957">
                  <c:v>24.702000000000002</c:v>
                </c:pt>
                <c:pt idx="24958">
                  <c:v>24.702000000000002</c:v>
                </c:pt>
                <c:pt idx="24959">
                  <c:v>24.702000000000002</c:v>
                </c:pt>
                <c:pt idx="24960">
                  <c:v>24.702000000000002</c:v>
                </c:pt>
                <c:pt idx="24961">
                  <c:v>24.702000000000002</c:v>
                </c:pt>
                <c:pt idx="24962">
                  <c:v>24.702000000000002</c:v>
                </c:pt>
                <c:pt idx="24963">
                  <c:v>24.702000000000002</c:v>
                </c:pt>
                <c:pt idx="24964">
                  <c:v>24.702000000000002</c:v>
                </c:pt>
                <c:pt idx="24965">
                  <c:v>24.702000000000002</c:v>
                </c:pt>
                <c:pt idx="24966">
                  <c:v>24.702000000000002</c:v>
                </c:pt>
                <c:pt idx="24967">
                  <c:v>24.702000000000002</c:v>
                </c:pt>
                <c:pt idx="24968">
                  <c:v>24.702000000000002</c:v>
                </c:pt>
                <c:pt idx="24969">
                  <c:v>24.702000000000002</c:v>
                </c:pt>
                <c:pt idx="24970">
                  <c:v>24.702000000000002</c:v>
                </c:pt>
                <c:pt idx="24971">
                  <c:v>24.702000000000002</c:v>
                </c:pt>
                <c:pt idx="24972">
                  <c:v>24.702000000000002</c:v>
                </c:pt>
                <c:pt idx="24973">
                  <c:v>24.702000000000002</c:v>
                </c:pt>
                <c:pt idx="24974">
                  <c:v>24.742000000000001</c:v>
                </c:pt>
                <c:pt idx="24975">
                  <c:v>24.742000000000001</c:v>
                </c:pt>
                <c:pt idx="24976">
                  <c:v>24.742000000000001</c:v>
                </c:pt>
                <c:pt idx="24977">
                  <c:v>24.742000000000001</c:v>
                </c:pt>
                <c:pt idx="24978">
                  <c:v>24.742000000000001</c:v>
                </c:pt>
                <c:pt idx="24979">
                  <c:v>24.742000000000001</c:v>
                </c:pt>
                <c:pt idx="24980">
                  <c:v>24.742000000000001</c:v>
                </c:pt>
                <c:pt idx="24981">
                  <c:v>24.742000000000001</c:v>
                </c:pt>
                <c:pt idx="24982">
                  <c:v>24.742000000000001</c:v>
                </c:pt>
                <c:pt idx="24983">
                  <c:v>24.742000000000001</c:v>
                </c:pt>
                <c:pt idx="24984">
                  <c:v>24.742000000000001</c:v>
                </c:pt>
                <c:pt idx="24985">
                  <c:v>24.742000000000001</c:v>
                </c:pt>
                <c:pt idx="24986">
                  <c:v>24.742000000000001</c:v>
                </c:pt>
                <c:pt idx="24987">
                  <c:v>24.742000000000001</c:v>
                </c:pt>
                <c:pt idx="24988">
                  <c:v>24.742000000000001</c:v>
                </c:pt>
                <c:pt idx="24989">
                  <c:v>24.742000000000001</c:v>
                </c:pt>
                <c:pt idx="24990">
                  <c:v>24.742000000000001</c:v>
                </c:pt>
                <c:pt idx="24991">
                  <c:v>24.742000000000001</c:v>
                </c:pt>
                <c:pt idx="24992">
                  <c:v>24.742000000000001</c:v>
                </c:pt>
                <c:pt idx="24993">
                  <c:v>24.742000000000001</c:v>
                </c:pt>
                <c:pt idx="24994">
                  <c:v>24.742000000000001</c:v>
                </c:pt>
                <c:pt idx="24995">
                  <c:v>24.742000000000001</c:v>
                </c:pt>
                <c:pt idx="24996">
                  <c:v>24.742000000000001</c:v>
                </c:pt>
                <c:pt idx="24997">
                  <c:v>24.742000000000001</c:v>
                </c:pt>
                <c:pt idx="24998">
                  <c:v>24.742000000000001</c:v>
                </c:pt>
                <c:pt idx="24999">
                  <c:v>24.742000000000001</c:v>
                </c:pt>
                <c:pt idx="25000">
                  <c:v>24.742000000000001</c:v>
                </c:pt>
                <c:pt idx="25001">
                  <c:v>24.742000000000001</c:v>
                </c:pt>
                <c:pt idx="25002">
                  <c:v>24.742000000000001</c:v>
                </c:pt>
                <c:pt idx="25003">
                  <c:v>24.742000000000001</c:v>
                </c:pt>
                <c:pt idx="25004">
                  <c:v>24.742000000000001</c:v>
                </c:pt>
                <c:pt idx="25005">
                  <c:v>24.742000000000001</c:v>
                </c:pt>
                <c:pt idx="25006">
                  <c:v>24.742000000000001</c:v>
                </c:pt>
                <c:pt idx="25007">
                  <c:v>24.742000000000001</c:v>
                </c:pt>
                <c:pt idx="25008">
                  <c:v>24.742000000000001</c:v>
                </c:pt>
                <c:pt idx="25009">
                  <c:v>24.742000000000001</c:v>
                </c:pt>
                <c:pt idx="25010">
                  <c:v>24.742000000000001</c:v>
                </c:pt>
                <c:pt idx="25011">
                  <c:v>24.742000000000001</c:v>
                </c:pt>
                <c:pt idx="25012">
                  <c:v>24.742000000000001</c:v>
                </c:pt>
                <c:pt idx="25013">
                  <c:v>24.742000000000001</c:v>
                </c:pt>
                <c:pt idx="25014">
                  <c:v>24.742000000000001</c:v>
                </c:pt>
                <c:pt idx="25015">
                  <c:v>24.742000000000001</c:v>
                </c:pt>
                <c:pt idx="25016">
                  <c:v>24.742000000000001</c:v>
                </c:pt>
                <c:pt idx="25017">
                  <c:v>24.742000000000001</c:v>
                </c:pt>
                <c:pt idx="25018">
                  <c:v>24.742000000000001</c:v>
                </c:pt>
                <c:pt idx="25019">
                  <c:v>24.742000000000001</c:v>
                </c:pt>
                <c:pt idx="25020">
                  <c:v>24.742000000000001</c:v>
                </c:pt>
                <c:pt idx="25021">
                  <c:v>24.742000000000001</c:v>
                </c:pt>
                <c:pt idx="25022">
                  <c:v>24.742000000000001</c:v>
                </c:pt>
                <c:pt idx="25023">
                  <c:v>24.742000000000001</c:v>
                </c:pt>
                <c:pt idx="25024">
                  <c:v>24.742000000000001</c:v>
                </c:pt>
                <c:pt idx="25025">
                  <c:v>24.742000000000001</c:v>
                </c:pt>
                <c:pt idx="25026">
                  <c:v>24.742000000000001</c:v>
                </c:pt>
                <c:pt idx="25027">
                  <c:v>24.742000000000001</c:v>
                </c:pt>
                <c:pt idx="25028">
                  <c:v>24.742000000000001</c:v>
                </c:pt>
                <c:pt idx="25029">
                  <c:v>24.742000000000001</c:v>
                </c:pt>
                <c:pt idx="25030">
                  <c:v>24.742000000000001</c:v>
                </c:pt>
                <c:pt idx="25031">
                  <c:v>24.742000000000001</c:v>
                </c:pt>
                <c:pt idx="25032">
                  <c:v>24.742000000000001</c:v>
                </c:pt>
                <c:pt idx="25033">
                  <c:v>24.75</c:v>
                </c:pt>
                <c:pt idx="25034">
                  <c:v>24.783999999999999</c:v>
                </c:pt>
                <c:pt idx="25035">
                  <c:v>24.783999999999999</c:v>
                </c:pt>
                <c:pt idx="25036">
                  <c:v>24.783999999999999</c:v>
                </c:pt>
                <c:pt idx="25037">
                  <c:v>24.783999999999999</c:v>
                </c:pt>
                <c:pt idx="25038">
                  <c:v>24.783999999999999</c:v>
                </c:pt>
                <c:pt idx="25039">
                  <c:v>24.783999999999999</c:v>
                </c:pt>
                <c:pt idx="25040">
                  <c:v>24.783999999999999</c:v>
                </c:pt>
                <c:pt idx="25041">
                  <c:v>24.783999999999999</c:v>
                </c:pt>
                <c:pt idx="25042">
                  <c:v>24.783999999999999</c:v>
                </c:pt>
                <c:pt idx="25043">
                  <c:v>24.783999999999999</c:v>
                </c:pt>
                <c:pt idx="25044">
                  <c:v>24.783999999999999</c:v>
                </c:pt>
                <c:pt idx="25045">
                  <c:v>24.783999999999999</c:v>
                </c:pt>
                <c:pt idx="25046">
                  <c:v>24.783999999999999</c:v>
                </c:pt>
                <c:pt idx="25047">
                  <c:v>24.783999999999999</c:v>
                </c:pt>
                <c:pt idx="25048">
                  <c:v>24.783999999999999</c:v>
                </c:pt>
                <c:pt idx="25049">
                  <c:v>24.783999999999999</c:v>
                </c:pt>
                <c:pt idx="25050">
                  <c:v>24.783999999999999</c:v>
                </c:pt>
                <c:pt idx="25051">
                  <c:v>24.783999999999999</c:v>
                </c:pt>
                <c:pt idx="25052">
                  <c:v>24.783999999999999</c:v>
                </c:pt>
                <c:pt idx="25053">
                  <c:v>24.783999999999999</c:v>
                </c:pt>
                <c:pt idx="25054">
                  <c:v>24.783999999999999</c:v>
                </c:pt>
                <c:pt idx="25055">
                  <c:v>24.783999999999999</c:v>
                </c:pt>
                <c:pt idx="25056">
                  <c:v>24.783999999999999</c:v>
                </c:pt>
                <c:pt idx="25057">
                  <c:v>24.783999999999999</c:v>
                </c:pt>
                <c:pt idx="25058">
                  <c:v>24.783999999999999</c:v>
                </c:pt>
                <c:pt idx="25059">
                  <c:v>24.783999999999999</c:v>
                </c:pt>
                <c:pt idx="25060">
                  <c:v>24.783999999999999</c:v>
                </c:pt>
                <c:pt idx="25061">
                  <c:v>24.783999999999999</c:v>
                </c:pt>
                <c:pt idx="25062">
                  <c:v>24.783999999999999</c:v>
                </c:pt>
                <c:pt idx="25063">
                  <c:v>24.783999999999999</c:v>
                </c:pt>
                <c:pt idx="25064">
                  <c:v>24.783999999999999</c:v>
                </c:pt>
                <c:pt idx="25065">
                  <c:v>24.783999999999999</c:v>
                </c:pt>
                <c:pt idx="25066">
                  <c:v>24.783999999999999</c:v>
                </c:pt>
                <c:pt idx="25067">
                  <c:v>24.783999999999999</c:v>
                </c:pt>
                <c:pt idx="25068">
                  <c:v>24.783999999999999</c:v>
                </c:pt>
                <c:pt idx="25069">
                  <c:v>24.783999999999999</c:v>
                </c:pt>
                <c:pt idx="25070">
                  <c:v>24.783999999999999</c:v>
                </c:pt>
                <c:pt idx="25071">
                  <c:v>24.783999999999999</c:v>
                </c:pt>
                <c:pt idx="25072">
                  <c:v>24.783999999999999</c:v>
                </c:pt>
                <c:pt idx="25073">
                  <c:v>24.783999999999999</c:v>
                </c:pt>
                <c:pt idx="25074">
                  <c:v>24.783999999999999</c:v>
                </c:pt>
                <c:pt idx="25075">
                  <c:v>24.783999999999999</c:v>
                </c:pt>
                <c:pt idx="25076">
                  <c:v>24.783999999999999</c:v>
                </c:pt>
                <c:pt idx="25077">
                  <c:v>24.783999999999999</c:v>
                </c:pt>
                <c:pt idx="25078">
                  <c:v>24.783999999999999</c:v>
                </c:pt>
                <c:pt idx="25079">
                  <c:v>24.783999999999999</c:v>
                </c:pt>
                <c:pt idx="25080">
                  <c:v>24.783999999999999</c:v>
                </c:pt>
                <c:pt idx="25081">
                  <c:v>24.783999999999999</c:v>
                </c:pt>
                <c:pt idx="25082">
                  <c:v>24.783999999999999</c:v>
                </c:pt>
                <c:pt idx="25083">
                  <c:v>24.783999999999999</c:v>
                </c:pt>
                <c:pt idx="25084">
                  <c:v>24.783999999999999</c:v>
                </c:pt>
                <c:pt idx="25085">
                  <c:v>24.783999999999999</c:v>
                </c:pt>
                <c:pt idx="25086">
                  <c:v>24.783999999999999</c:v>
                </c:pt>
                <c:pt idx="25087">
                  <c:v>24.783999999999999</c:v>
                </c:pt>
                <c:pt idx="25088">
                  <c:v>24.783999999999999</c:v>
                </c:pt>
                <c:pt idx="25089">
                  <c:v>24.783999999999999</c:v>
                </c:pt>
                <c:pt idx="25090">
                  <c:v>24.783999999999999</c:v>
                </c:pt>
                <c:pt idx="25091">
                  <c:v>24.783999999999999</c:v>
                </c:pt>
                <c:pt idx="25092">
                  <c:v>24.783999999999999</c:v>
                </c:pt>
                <c:pt idx="25093">
                  <c:v>24.783999999999999</c:v>
                </c:pt>
                <c:pt idx="25094">
                  <c:v>24.783999999999999</c:v>
                </c:pt>
                <c:pt idx="25095">
                  <c:v>24.783999999999999</c:v>
                </c:pt>
                <c:pt idx="25096">
                  <c:v>24.783999999999999</c:v>
                </c:pt>
                <c:pt idx="25097">
                  <c:v>24.826000000000001</c:v>
                </c:pt>
                <c:pt idx="25098">
                  <c:v>24.826000000000001</c:v>
                </c:pt>
                <c:pt idx="25099">
                  <c:v>24.826000000000001</c:v>
                </c:pt>
                <c:pt idx="25100">
                  <c:v>24.826000000000001</c:v>
                </c:pt>
                <c:pt idx="25101">
                  <c:v>24.826000000000001</c:v>
                </c:pt>
                <c:pt idx="25102">
                  <c:v>24.826000000000001</c:v>
                </c:pt>
                <c:pt idx="25103">
                  <c:v>24.826000000000001</c:v>
                </c:pt>
                <c:pt idx="25104">
                  <c:v>24.826000000000001</c:v>
                </c:pt>
                <c:pt idx="25105">
                  <c:v>24.826000000000001</c:v>
                </c:pt>
                <c:pt idx="25106">
                  <c:v>24.826000000000001</c:v>
                </c:pt>
                <c:pt idx="25107">
                  <c:v>24.826000000000001</c:v>
                </c:pt>
                <c:pt idx="25108">
                  <c:v>24.826000000000001</c:v>
                </c:pt>
                <c:pt idx="25109">
                  <c:v>24.826000000000001</c:v>
                </c:pt>
                <c:pt idx="25110">
                  <c:v>24.826000000000001</c:v>
                </c:pt>
                <c:pt idx="25111">
                  <c:v>24.826000000000001</c:v>
                </c:pt>
                <c:pt idx="25112">
                  <c:v>24.826000000000001</c:v>
                </c:pt>
                <c:pt idx="25113">
                  <c:v>24.826000000000001</c:v>
                </c:pt>
                <c:pt idx="25114">
                  <c:v>24.826000000000001</c:v>
                </c:pt>
                <c:pt idx="25115">
                  <c:v>24.826000000000001</c:v>
                </c:pt>
                <c:pt idx="25116">
                  <c:v>24.826000000000001</c:v>
                </c:pt>
                <c:pt idx="25117">
                  <c:v>24.826000000000001</c:v>
                </c:pt>
                <c:pt idx="25118">
                  <c:v>24.826000000000001</c:v>
                </c:pt>
                <c:pt idx="25119">
                  <c:v>24.826000000000001</c:v>
                </c:pt>
                <c:pt idx="25120">
                  <c:v>24.826000000000001</c:v>
                </c:pt>
                <c:pt idx="25121">
                  <c:v>24.826000000000001</c:v>
                </c:pt>
                <c:pt idx="25122">
                  <c:v>24.826000000000001</c:v>
                </c:pt>
                <c:pt idx="25123">
                  <c:v>24.826000000000001</c:v>
                </c:pt>
                <c:pt idx="25124">
                  <c:v>24.826000000000001</c:v>
                </c:pt>
                <c:pt idx="25125">
                  <c:v>24.826000000000001</c:v>
                </c:pt>
                <c:pt idx="25126">
                  <c:v>24.826000000000001</c:v>
                </c:pt>
                <c:pt idx="25127">
                  <c:v>24.826000000000001</c:v>
                </c:pt>
                <c:pt idx="25128">
                  <c:v>24.826000000000001</c:v>
                </c:pt>
                <c:pt idx="25129">
                  <c:v>24.826000000000001</c:v>
                </c:pt>
                <c:pt idx="25130">
                  <c:v>24.826000000000001</c:v>
                </c:pt>
                <c:pt idx="25131">
                  <c:v>24.826000000000001</c:v>
                </c:pt>
                <c:pt idx="25132">
                  <c:v>24.826000000000001</c:v>
                </c:pt>
                <c:pt idx="25133">
                  <c:v>24.826000000000001</c:v>
                </c:pt>
                <c:pt idx="25134">
                  <c:v>24.826000000000001</c:v>
                </c:pt>
                <c:pt idx="25135">
                  <c:v>24.826000000000001</c:v>
                </c:pt>
                <c:pt idx="25136">
                  <c:v>24.826000000000001</c:v>
                </c:pt>
                <c:pt idx="25137">
                  <c:v>24.826000000000001</c:v>
                </c:pt>
                <c:pt idx="25138">
                  <c:v>24.826000000000001</c:v>
                </c:pt>
                <c:pt idx="25139">
                  <c:v>24.826000000000001</c:v>
                </c:pt>
                <c:pt idx="25140">
                  <c:v>24.826000000000001</c:v>
                </c:pt>
                <c:pt idx="25141">
                  <c:v>24.826000000000001</c:v>
                </c:pt>
                <c:pt idx="25142">
                  <c:v>24.826000000000001</c:v>
                </c:pt>
                <c:pt idx="25143">
                  <c:v>24.826000000000001</c:v>
                </c:pt>
                <c:pt idx="25144">
                  <c:v>24.826000000000001</c:v>
                </c:pt>
                <c:pt idx="25145">
                  <c:v>24.826000000000001</c:v>
                </c:pt>
                <c:pt idx="25146">
                  <c:v>24.826000000000001</c:v>
                </c:pt>
                <c:pt idx="25147">
                  <c:v>24.826000000000001</c:v>
                </c:pt>
                <c:pt idx="25148">
                  <c:v>24.826000000000001</c:v>
                </c:pt>
                <c:pt idx="25149">
                  <c:v>24.826000000000001</c:v>
                </c:pt>
                <c:pt idx="25150">
                  <c:v>24.826000000000001</c:v>
                </c:pt>
                <c:pt idx="25151">
                  <c:v>24.826000000000001</c:v>
                </c:pt>
                <c:pt idx="25152">
                  <c:v>24.826000000000001</c:v>
                </c:pt>
                <c:pt idx="25153">
                  <c:v>24.826000000000001</c:v>
                </c:pt>
                <c:pt idx="25154">
                  <c:v>24.826000000000001</c:v>
                </c:pt>
                <c:pt idx="25155">
                  <c:v>24.826000000000001</c:v>
                </c:pt>
                <c:pt idx="25156">
                  <c:v>24.826000000000001</c:v>
                </c:pt>
                <c:pt idx="25157">
                  <c:v>24.826000000000001</c:v>
                </c:pt>
                <c:pt idx="25158">
                  <c:v>24.826000000000001</c:v>
                </c:pt>
                <c:pt idx="25159">
                  <c:v>24.826000000000001</c:v>
                </c:pt>
                <c:pt idx="25160">
                  <c:v>24.87</c:v>
                </c:pt>
                <c:pt idx="25161">
                  <c:v>24.87</c:v>
                </c:pt>
                <c:pt idx="25162">
                  <c:v>24.87</c:v>
                </c:pt>
                <c:pt idx="25163">
                  <c:v>24.87</c:v>
                </c:pt>
                <c:pt idx="25164">
                  <c:v>24.87</c:v>
                </c:pt>
                <c:pt idx="25165">
                  <c:v>24.87</c:v>
                </c:pt>
                <c:pt idx="25166">
                  <c:v>24.87</c:v>
                </c:pt>
                <c:pt idx="25167">
                  <c:v>24.87</c:v>
                </c:pt>
                <c:pt idx="25168">
                  <c:v>24.87</c:v>
                </c:pt>
                <c:pt idx="25169">
                  <c:v>24.87</c:v>
                </c:pt>
                <c:pt idx="25170">
                  <c:v>24.87</c:v>
                </c:pt>
                <c:pt idx="25171">
                  <c:v>24.87</c:v>
                </c:pt>
                <c:pt idx="25172">
                  <c:v>24.87</c:v>
                </c:pt>
                <c:pt idx="25173">
                  <c:v>24.87</c:v>
                </c:pt>
                <c:pt idx="25174">
                  <c:v>24.87</c:v>
                </c:pt>
                <c:pt idx="25175">
                  <c:v>24.87</c:v>
                </c:pt>
                <c:pt idx="25176">
                  <c:v>24.87</c:v>
                </c:pt>
                <c:pt idx="25177">
                  <c:v>24.87</c:v>
                </c:pt>
                <c:pt idx="25178">
                  <c:v>24.87</c:v>
                </c:pt>
                <c:pt idx="25179">
                  <c:v>24.87</c:v>
                </c:pt>
                <c:pt idx="25180">
                  <c:v>24.87</c:v>
                </c:pt>
                <c:pt idx="25181">
                  <c:v>24.87</c:v>
                </c:pt>
                <c:pt idx="25182">
                  <c:v>24.87</c:v>
                </c:pt>
                <c:pt idx="25183">
                  <c:v>24.87</c:v>
                </c:pt>
                <c:pt idx="25184">
                  <c:v>24.87</c:v>
                </c:pt>
                <c:pt idx="25185">
                  <c:v>24.87</c:v>
                </c:pt>
                <c:pt idx="25186">
                  <c:v>24.87</c:v>
                </c:pt>
                <c:pt idx="25187">
                  <c:v>24.87</c:v>
                </c:pt>
                <c:pt idx="25188">
                  <c:v>24.87</c:v>
                </c:pt>
                <c:pt idx="25189">
                  <c:v>24.87</c:v>
                </c:pt>
                <c:pt idx="25190">
                  <c:v>24.87</c:v>
                </c:pt>
                <c:pt idx="25191">
                  <c:v>24.87</c:v>
                </c:pt>
                <c:pt idx="25192">
                  <c:v>24.87</c:v>
                </c:pt>
                <c:pt idx="25193">
                  <c:v>24.87</c:v>
                </c:pt>
                <c:pt idx="25194">
                  <c:v>24.87</c:v>
                </c:pt>
                <c:pt idx="25195">
                  <c:v>24.87</c:v>
                </c:pt>
                <c:pt idx="25196">
                  <c:v>24.87</c:v>
                </c:pt>
                <c:pt idx="25197">
                  <c:v>24.87</c:v>
                </c:pt>
                <c:pt idx="25198">
                  <c:v>24.87</c:v>
                </c:pt>
                <c:pt idx="25199">
                  <c:v>24.87</c:v>
                </c:pt>
                <c:pt idx="25200">
                  <c:v>24.87</c:v>
                </c:pt>
                <c:pt idx="25201">
                  <c:v>24.87</c:v>
                </c:pt>
                <c:pt idx="25202">
                  <c:v>24.87</c:v>
                </c:pt>
                <c:pt idx="25203">
                  <c:v>24.87</c:v>
                </c:pt>
                <c:pt idx="25204">
                  <c:v>24.87</c:v>
                </c:pt>
                <c:pt idx="25205">
                  <c:v>24.87</c:v>
                </c:pt>
                <c:pt idx="25206">
                  <c:v>24.87</c:v>
                </c:pt>
                <c:pt idx="25207">
                  <c:v>24.87</c:v>
                </c:pt>
                <c:pt idx="25208">
                  <c:v>24.87</c:v>
                </c:pt>
                <c:pt idx="25209">
                  <c:v>24.87</c:v>
                </c:pt>
                <c:pt idx="25210">
                  <c:v>24.87</c:v>
                </c:pt>
                <c:pt idx="25211">
                  <c:v>24.87</c:v>
                </c:pt>
                <c:pt idx="25212">
                  <c:v>24.87</c:v>
                </c:pt>
                <c:pt idx="25213">
                  <c:v>24.87</c:v>
                </c:pt>
                <c:pt idx="25214">
                  <c:v>24.87</c:v>
                </c:pt>
                <c:pt idx="25215">
                  <c:v>24.87</c:v>
                </c:pt>
                <c:pt idx="25216">
                  <c:v>24.87</c:v>
                </c:pt>
                <c:pt idx="25217">
                  <c:v>24.87</c:v>
                </c:pt>
                <c:pt idx="25218">
                  <c:v>24.87</c:v>
                </c:pt>
                <c:pt idx="25219">
                  <c:v>24.87</c:v>
                </c:pt>
                <c:pt idx="25220">
                  <c:v>24.87</c:v>
                </c:pt>
                <c:pt idx="25221">
                  <c:v>24.87</c:v>
                </c:pt>
                <c:pt idx="25222">
                  <c:v>24.87</c:v>
                </c:pt>
                <c:pt idx="25223">
                  <c:v>24.87</c:v>
                </c:pt>
                <c:pt idx="25224">
                  <c:v>24.87</c:v>
                </c:pt>
                <c:pt idx="25225">
                  <c:v>24.87</c:v>
                </c:pt>
                <c:pt idx="25226">
                  <c:v>24.87</c:v>
                </c:pt>
                <c:pt idx="25227">
                  <c:v>24.904</c:v>
                </c:pt>
                <c:pt idx="25228">
                  <c:v>24.914000000000001</c:v>
                </c:pt>
                <c:pt idx="25229">
                  <c:v>24.914000000000001</c:v>
                </c:pt>
                <c:pt idx="25230">
                  <c:v>24.914000000000001</c:v>
                </c:pt>
                <c:pt idx="25231">
                  <c:v>24.914000000000001</c:v>
                </c:pt>
                <c:pt idx="25232">
                  <c:v>24.914000000000001</c:v>
                </c:pt>
                <c:pt idx="25233">
                  <c:v>24.914000000000001</c:v>
                </c:pt>
                <c:pt idx="25234">
                  <c:v>24.914000000000001</c:v>
                </c:pt>
                <c:pt idx="25235">
                  <c:v>24.914000000000001</c:v>
                </c:pt>
                <c:pt idx="25236">
                  <c:v>24.914000000000001</c:v>
                </c:pt>
                <c:pt idx="25237">
                  <c:v>24.914000000000001</c:v>
                </c:pt>
                <c:pt idx="25238">
                  <c:v>24.914000000000001</c:v>
                </c:pt>
                <c:pt idx="25239">
                  <c:v>24.914000000000001</c:v>
                </c:pt>
                <c:pt idx="25240">
                  <c:v>24.914000000000001</c:v>
                </c:pt>
                <c:pt idx="25241">
                  <c:v>24.914000000000001</c:v>
                </c:pt>
                <c:pt idx="25242">
                  <c:v>24.914000000000001</c:v>
                </c:pt>
                <c:pt idx="25243">
                  <c:v>24.914000000000001</c:v>
                </c:pt>
                <c:pt idx="25244">
                  <c:v>24.914000000000001</c:v>
                </c:pt>
                <c:pt idx="25245">
                  <c:v>24.914000000000001</c:v>
                </c:pt>
                <c:pt idx="25246">
                  <c:v>24.914000000000001</c:v>
                </c:pt>
                <c:pt idx="25247">
                  <c:v>24.914000000000001</c:v>
                </c:pt>
                <c:pt idx="25248">
                  <c:v>24.914000000000001</c:v>
                </c:pt>
                <c:pt idx="25249">
                  <c:v>24.914000000000001</c:v>
                </c:pt>
                <c:pt idx="25250">
                  <c:v>24.914000000000001</c:v>
                </c:pt>
                <c:pt idx="25251">
                  <c:v>24.914000000000001</c:v>
                </c:pt>
                <c:pt idx="25252">
                  <c:v>24.914000000000001</c:v>
                </c:pt>
                <c:pt idx="25253">
                  <c:v>24.914000000000001</c:v>
                </c:pt>
                <c:pt idx="25254">
                  <c:v>24.914000000000001</c:v>
                </c:pt>
                <c:pt idx="25255">
                  <c:v>24.914000000000001</c:v>
                </c:pt>
                <c:pt idx="25256">
                  <c:v>24.914000000000001</c:v>
                </c:pt>
                <c:pt idx="25257">
                  <c:v>24.914000000000001</c:v>
                </c:pt>
                <c:pt idx="25258">
                  <c:v>24.914000000000001</c:v>
                </c:pt>
                <c:pt idx="25259">
                  <c:v>24.914000000000001</c:v>
                </c:pt>
                <c:pt idx="25260">
                  <c:v>24.914000000000001</c:v>
                </c:pt>
                <c:pt idx="25261">
                  <c:v>24.914000000000001</c:v>
                </c:pt>
                <c:pt idx="25262">
                  <c:v>24.914000000000001</c:v>
                </c:pt>
                <c:pt idx="25263">
                  <c:v>24.914000000000001</c:v>
                </c:pt>
                <c:pt idx="25264">
                  <c:v>24.914000000000001</c:v>
                </c:pt>
                <c:pt idx="25265">
                  <c:v>24.914000000000001</c:v>
                </c:pt>
                <c:pt idx="25266">
                  <c:v>24.914000000000001</c:v>
                </c:pt>
                <c:pt idx="25267">
                  <c:v>24.914000000000001</c:v>
                </c:pt>
                <c:pt idx="25268">
                  <c:v>24.914000000000001</c:v>
                </c:pt>
                <c:pt idx="25269">
                  <c:v>24.914000000000001</c:v>
                </c:pt>
                <c:pt idx="25270">
                  <c:v>24.914000000000001</c:v>
                </c:pt>
                <c:pt idx="25271">
                  <c:v>24.914000000000001</c:v>
                </c:pt>
                <c:pt idx="25272">
                  <c:v>24.914000000000001</c:v>
                </c:pt>
                <c:pt idx="25273">
                  <c:v>24.914000000000001</c:v>
                </c:pt>
                <c:pt idx="25274">
                  <c:v>24.914000000000001</c:v>
                </c:pt>
                <c:pt idx="25275">
                  <c:v>24.914000000000001</c:v>
                </c:pt>
                <c:pt idx="25276">
                  <c:v>24.914000000000001</c:v>
                </c:pt>
                <c:pt idx="25277">
                  <c:v>24.914000000000001</c:v>
                </c:pt>
                <c:pt idx="25278">
                  <c:v>24.914000000000001</c:v>
                </c:pt>
                <c:pt idx="25279">
                  <c:v>24.914000000000001</c:v>
                </c:pt>
                <c:pt idx="25280">
                  <c:v>24.914000000000001</c:v>
                </c:pt>
                <c:pt idx="25281">
                  <c:v>24.914000000000001</c:v>
                </c:pt>
                <c:pt idx="25282">
                  <c:v>24.914000000000001</c:v>
                </c:pt>
                <c:pt idx="25283">
                  <c:v>24.914000000000001</c:v>
                </c:pt>
                <c:pt idx="25284">
                  <c:v>24.914000000000001</c:v>
                </c:pt>
                <c:pt idx="25285">
                  <c:v>24.914000000000001</c:v>
                </c:pt>
                <c:pt idx="25286">
                  <c:v>24.914000000000001</c:v>
                </c:pt>
                <c:pt idx="25287">
                  <c:v>24.914000000000001</c:v>
                </c:pt>
                <c:pt idx="25288">
                  <c:v>24.914000000000001</c:v>
                </c:pt>
                <c:pt idx="25289">
                  <c:v>24.914000000000001</c:v>
                </c:pt>
                <c:pt idx="25290">
                  <c:v>24.914000000000001</c:v>
                </c:pt>
                <c:pt idx="25291">
                  <c:v>24.954000000000001</c:v>
                </c:pt>
                <c:pt idx="25292">
                  <c:v>24.954000000000001</c:v>
                </c:pt>
                <c:pt idx="25293">
                  <c:v>24.954000000000001</c:v>
                </c:pt>
                <c:pt idx="25294">
                  <c:v>24.954000000000001</c:v>
                </c:pt>
                <c:pt idx="25295">
                  <c:v>24.954000000000001</c:v>
                </c:pt>
                <c:pt idx="25296">
                  <c:v>24.954000000000001</c:v>
                </c:pt>
                <c:pt idx="25297">
                  <c:v>24.954000000000001</c:v>
                </c:pt>
                <c:pt idx="25298">
                  <c:v>24.954000000000001</c:v>
                </c:pt>
                <c:pt idx="25299">
                  <c:v>24.954000000000001</c:v>
                </c:pt>
                <c:pt idx="25300">
                  <c:v>24.954000000000001</c:v>
                </c:pt>
                <c:pt idx="25301">
                  <c:v>24.954000000000001</c:v>
                </c:pt>
                <c:pt idx="25302">
                  <c:v>24.954000000000001</c:v>
                </c:pt>
                <c:pt idx="25303">
                  <c:v>24.954000000000001</c:v>
                </c:pt>
                <c:pt idx="25304">
                  <c:v>24.954000000000001</c:v>
                </c:pt>
                <c:pt idx="25305">
                  <c:v>24.954000000000001</c:v>
                </c:pt>
                <c:pt idx="25306">
                  <c:v>24.954000000000001</c:v>
                </c:pt>
                <c:pt idx="25307">
                  <c:v>24.954000000000001</c:v>
                </c:pt>
                <c:pt idx="25308">
                  <c:v>24.954000000000001</c:v>
                </c:pt>
                <c:pt idx="25309">
                  <c:v>24.954000000000001</c:v>
                </c:pt>
                <c:pt idx="25310">
                  <c:v>24.954000000000001</c:v>
                </c:pt>
                <c:pt idx="25311">
                  <c:v>24.954000000000001</c:v>
                </c:pt>
                <c:pt idx="25312">
                  <c:v>24.954000000000001</c:v>
                </c:pt>
                <c:pt idx="25313">
                  <c:v>24.954000000000001</c:v>
                </c:pt>
                <c:pt idx="25314">
                  <c:v>24.954000000000001</c:v>
                </c:pt>
                <c:pt idx="25315">
                  <c:v>24.954000000000001</c:v>
                </c:pt>
                <c:pt idx="25316">
                  <c:v>24.954000000000001</c:v>
                </c:pt>
                <c:pt idx="25317">
                  <c:v>24.954000000000001</c:v>
                </c:pt>
                <c:pt idx="25318">
                  <c:v>24.954000000000001</c:v>
                </c:pt>
                <c:pt idx="25319">
                  <c:v>24.954000000000001</c:v>
                </c:pt>
                <c:pt idx="25320">
                  <c:v>24.954000000000001</c:v>
                </c:pt>
                <c:pt idx="25321">
                  <c:v>24.954000000000001</c:v>
                </c:pt>
                <c:pt idx="25322">
                  <c:v>24.954000000000001</c:v>
                </c:pt>
                <c:pt idx="25323">
                  <c:v>24.954000000000001</c:v>
                </c:pt>
                <c:pt idx="25324">
                  <c:v>24.954000000000001</c:v>
                </c:pt>
                <c:pt idx="25325">
                  <c:v>24.954000000000001</c:v>
                </c:pt>
                <c:pt idx="25326">
                  <c:v>24.954000000000001</c:v>
                </c:pt>
                <c:pt idx="25327">
                  <c:v>24.954000000000001</c:v>
                </c:pt>
                <c:pt idx="25328">
                  <c:v>24.954000000000001</c:v>
                </c:pt>
                <c:pt idx="25329">
                  <c:v>24.954000000000001</c:v>
                </c:pt>
                <c:pt idx="25330">
                  <c:v>24.954000000000001</c:v>
                </c:pt>
                <c:pt idx="25331">
                  <c:v>24.954000000000001</c:v>
                </c:pt>
                <c:pt idx="25332">
                  <c:v>24.954000000000001</c:v>
                </c:pt>
                <c:pt idx="25333">
                  <c:v>24.954000000000001</c:v>
                </c:pt>
                <c:pt idx="25334">
                  <c:v>24.954000000000001</c:v>
                </c:pt>
                <c:pt idx="25335">
                  <c:v>24.954000000000001</c:v>
                </c:pt>
                <c:pt idx="25336">
                  <c:v>24.954000000000001</c:v>
                </c:pt>
                <c:pt idx="25337">
                  <c:v>24.954000000000001</c:v>
                </c:pt>
                <c:pt idx="25338">
                  <c:v>24.954000000000001</c:v>
                </c:pt>
                <c:pt idx="25339">
                  <c:v>24.954000000000001</c:v>
                </c:pt>
                <c:pt idx="25340">
                  <c:v>24.954000000000001</c:v>
                </c:pt>
                <c:pt idx="25341">
                  <c:v>24.954000000000001</c:v>
                </c:pt>
                <c:pt idx="25342">
                  <c:v>24.954000000000001</c:v>
                </c:pt>
                <c:pt idx="25343">
                  <c:v>24.954000000000001</c:v>
                </c:pt>
                <c:pt idx="25344">
                  <c:v>24.954000000000001</c:v>
                </c:pt>
                <c:pt idx="25345">
                  <c:v>24.954000000000001</c:v>
                </c:pt>
                <c:pt idx="25346">
                  <c:v>24.954000000000001</c:v>
                </c:pt>
                <c:pt idx="25347">
                  <c:v>24.954000000000001</c:v>
                </c:pt>
                <c:pt idx="25348">
                  <c:v>24.954000000000001</c:v>
                </c:pt>
                <c:pt idx="25349">
                  <c:v>24.998000000000001</c:v>
                </c:pt>
                <c:pt idx="25350">
                  <c:v>24.998000000000001</c:v>
                </c:pt>
                <c:pt idx="25351">
                  <c:v>24.998000000000001</c:v>
                </c:pt>
                <c:pt idx="25352">
                  <c:v>24.998000000000001</c:v>
                </c:pt>
                <c:pt idx="25353">
                  <c:v>24.998000000000001</c:v>
                </c:pt>
                <c:pt idx="25354">
                  <c:v>24.998000000000001</c:v>
                </c:pt>
                <c:pt idx="25355">
                  <c:v>24.998000000000001</c:v>
                </c:pt>
                <c:pt idx="25356">
                  <c:v>24.998000000000001</c:v>
                </c:pt>
                <c:pt idx="25357">
                  <c:v>24.998000000000001</c:v>
                </c:pt>
                <c:pt idx="25358">
                  <c:v>24.998000000000001</c:v>
                </c:pt>
                <c:pt idx="25359">
                  <c:v>24.998000000000001</c:v>
                </c:pt>
                <c:pt idx="25360">
                  <c:v>24.998000000000001</c:v>
                </c:pt>
                <c:pt idx="25361">
                  <c:v>24.998000000000001</c:v>
                </c:pt>
                <c:pt idx="25362">
                  <c:v>24.998000000000001</c:v>
                </c:pt>
                <c:pt idx="25363">
                  <c:v>24.998000000000001</c:v>
                </c:pt>
                <c:pt idx="25364">
                  <c:v>24.998000000000001</c:v>
                </c:pt>
                <c:pt idx="25365">
                  <c:v>24.998000000000001</c:v>
                </c:pt>
                <c:pt idx="25366">
                  <c:v>24.998000000000001</c:v>
                </c:pt>
                <c:pt idx="25367">
                  <c:v>24.998000000000001</c:v>
                </c:pt>
                <c:pt idx="25368">
                  <c:v>24.998000000000001</c:v>
                </c:pt>
                <c:pt idx="25369">
                  <c:v>24.998000000000001</c:v>
                </c:pt>
                <c:pt idx="25370">
                  <c:v>24.998000000000001</c:v>
                </c:pt>
                <c:pt idx="25371">
                  <c:v>24.998000000000001</c:v>
                </c:pt>
                <c:pt idx="25372">
                  <c:v>24.998000000000001</c:v>
                </c:pt>
                <c:pt idx="25373">
                  <c:v>24.998000000000001</c:v>
                </c:pt>
                <c:pt idx="25374">
                  <c:v>24.998000000000001</c:v>
                </c:pt>
                <c:pt idx="25375">
                  <c:v>24.998000000000001</c:v>
                </c:pt>
                <c:pt idx="25376">
                  <c:v>24.998000000000001</c:v>
                </c:pt>
                <c:pt idx="25377">
                  <c:v>24.998000000000001</c:v>
                </c:pt>
                <c:pt idx="25378">
                  <c:v>24.998000000000001</c:v>
                </c:pt>
                <c:pt idx="25379">
                  <c:v>24.998000000000001</c:v>
                </c:pt>
                <c:pt idx="25380">
                  <c:v>24.998000000000001</c:v>
                </c:pt>
                <c:pt idx="25381">
                  <c:v>24.998000000000001</c:v>
                </c:pt>
                <c:pt idx="25382">
                  <c:v>24.998000000000001</c:v>
                </c:pt>
                <c:pt idx="25383">
                  <c:v>24.998000000000001</c:v>
                </c:pt>
                <c:pt idx="25384">
                  <c:v>24.998000000000001</c:v>
                </c:pt>
                <c:pt idx="25385">
                  <c:v>24.998000000000001</c:v>
                </c:pt>
                <c:pt idx="25386">
                  <c:v>24.998000000000001</c:v>
                </c:pt>
                <c:pt idx="25387">
                  <c:v>24.998000000000001</c:v>
                </c:pt>
                <c:pt idx="25388">
                  <c:v>24.998000000000001</c:v>
                </c:pt>
                <c:pt idx="25389">
                  <c:v>24.998000000000001</c:v>
                </c:pt>
                <c:pt idx="25390">
                  <c:v>24.998000000000001</c:v>
                </c:pt>
                <c:pt idx="25391">
                  <c:v>24.998000000000001</c:v>
                </c:pt>
                <c:pt idx="25392">
                  <c:v>24.998000000000001</c:v>
                </c:pt>
                <c:pt idx="25393">
                  <c:v>24.998000000000001</c:v>
                </c:pt>
                <c:pt idx="25394">
                  <c:v>24.998000000000001</c:v>
                </c:pt>
                <c:pt idx="25395">
                  <c:v>24.998000000000001</c:v>
                </c:pt>
                <c:pt idx="25396">
                  <c:v>24.998000000000001</c:v>
                </c:pt>
                <c:pt idx="25397">
                  <c:v>24.998000000000001</c:v>
                </c:pt>
                <c:pt idx="25398">
                  <c:v>24.998000000000001</c:v>
                </c:pt>
                <c:pt idx="25399">
                  <c:v>24.998000000000001</c:v>
                </c:pt>
                <c:pt idx="25400">
                  <c:v>24.998000000000001</c:v>
                </c:pt>
                <c:pt idx="25401">
                  <c:v>24.998000000000001</c:v>
                </c:pt>
                <c:pt idx="25402">
                  <c:v>24.998000000000001</c:v>
                </c:pt>
                <c:pt idx="25403">
                  <c:v>24.998000000000001</c:v>
                </c:pt>
                <c:pt idx="25404">
                  <c:v>24.998000000000001</c:v>
                </c:pt>
                <c:pt idx="25405">
                  <c:v>24.998000000000001</c:v>
                </c:pt>
                <c:pt idx="25406">
                  <c:v>24.998000000000001</c:v>
                </c:pt>
                <c:pt idx="25407">
                  <c:v>24.998000000000001</c:v>
                </c:pt>
                <c:pt idx="25408">
                  <c:v>24.998000000000001</c:v>
                </c:pt>
                <c:pt idx="25409">
                  <c:v>24.998000000000001</c:v>
                </c:pt>
                <c:pt idx="25410">
                  <c:v>24.998000000000001</c:v>
                </c:pt>
                <c:pt idx="25411">
                  <c:v>24.998000000000001</c:v>
                </c:pt>
                <c:pt idx="25412">
                  <c:v>25.006</c:v>
                </c:pt>
                <c:pt idx="25413">
                  <c:v>25.04</c:v>
                </c:pt>
                <c:pt idx="25414">
                  <c:v>25.04</c:v>
                </c:pt>
                <c:pt idx="25415">
                  <c:v>25.04</c:v>
                </c:pt>
                <c:pt idx="25416">
                  <c:v>25.04</c:v>
                </c:pt>
                <c:pt idx="25417">
                  <c:v>25.04</c:v>
                </c:pt>
                <c:pt idx="25418">
                  <c:v>25.04</c:v>
                </c:pt>
                <c:pt idx="25419">
                  <c:v>25.04</c:v>
                </c:pt>
                <c:pt idx="25420">
                  <c:v>25.04</c:v>
                </c:pt>
                <c:pt idx="25421">
                  <c:v>25.04</c:v>
                </c:pt>
                <c:pt idx="25422">
                  <c:v>25.04</c:v>
                </c:pt>
                <c:pt idx="25423">
                  <c:v>25.04</c:v>
                </c:pt>
                <c:pt idx="25424">
                  <c:v>25.04</c:v>
                </c:pt>
                <c:pt idx="25425">
                  <c:v>25.04</c:v>
                </c:pt>
                <c:pt idx="25426">
                  <c:v>25.04</c:v>
                </c:pt>
                <c:pt idx="25427">
                  <c:v>25.04</c:v>
                </c:pt>
                <c:pt idx="25428">
                  <c:v>25.04</c:v>
                </c:pt>
                <c:pt idx="25429">
                  <c:v>25.04</c:v>
                </c:pt>
                <c:pt idx="25430">
                  <c:v>25.04</c:v>
                </c:pt>
                <c:pt idx="25431">
                  <c:v>25.04</c:v>
                </c:pt>
                <c:pt idx="25432">
                  <c:v>25.04</c:v>
                </c:pt>
                <c:pt idx="25433">
                  <c:v>25.04</c:v>
                </c:pt>
                <c:pt idx="25434">
                  <c:v>25.04</c:v>
                </c:pt>
                <c:pt idx="25435">
                  <c:v>25.04</c:v>
                </c:pt>
                <c:pt idx="25436">
                  <c:v>25.04</c:v>
                </c:pt>
                <c:pt idx="25437">
                  <c:v>25.04</c:v>
                </c:pt>
                <c:pt idx="25438">
                  <c:v>25.04</c:v>
                </c:pt>
                <c:pt idx="25439">
                  <c:v>25.04</c:v>
                </c:pt>
                <c:pt idx="25440">
                  <c:v>25.04</c:v>
                </c:pt>
                <c:pt idx="25441">
                  <c:v>25.04</c:v>
                </c:pt>
                <c:pt idx="25442">
                  <c:v>25.04</c:v>
                </c:pt>
                <c:pt idx="25443">
                  <c:v>25.04</c:v>
                </c:pt>
                <c:pt idx="25444">
                  <c:v>25.04</c:v>
                </c:pt>
                <c:pt idx="25445">
                  <c:v>25.04</c:v>
                </c:pt>
                <c:pt idx="25446">
                  <c:v>25.04</c:v>
                </c:pt>
                <c:pt idx="25447">
                  <c:v>25.04</c:v>
                </c:pt>
                <c:pt idx="25448">
                  <c:v>25.04</c:v>
                </c:pt>
                <c:pt idx="25449">
                  <c:v>25.04</c:v>
                </c:pt>
                <c:pt idx="25450">
                  <c:v>25.04</c:v>
                </c:pt>
                <c:pt idx="25451">
                  <c:v>25.04</c:v>
                </c:pt>
                <c:pt idx="25452">
                  <c:v>25.04</c:v>
                </c:pt>
                <c:pt idx="25453">
                  <c:v>25.04</c:v>
                </c:pt>
                <c:pt idx="25454">
                  <c:v>25.04</c:v>
                </c:pt>
                <c:pt idx="25455">
                  <c:v>25.04</c:v>
                </c:pt>
                <c:pt idx="25456">
                  <c:v>25.04</c:v>
                </c:pt>
                <c:pt idx="25457">
                  <c:v>25.04</c:v>
                </c:pt>
                <c:pt idx="25458">
                  <c:v>25.04</c:v>
                </c:pt>
                <c:pt idx="25459">
                  <c:v>25.04</c:v>
                </c:pt>
                <c:pt idx="25460">
                  <c:v>25.04</c:v>
                </c:pt>
                <c:pt idx="25461">
                  <c:v>25.04</c:v>
                </c:pt>
                <c:pt idx="25462">
                  <c:v>25.04</c:v>
                </c:pt>
                <c:pt idx="25463">
                  <c:v>25.04</c:v>
                </c:pt>
                <c:pt idx="25464">
                  <c:v>25.04</c:v>
                </c:pt>
                <c:pt idx="25465">
                  <c:v>25.04</c:v>
                </c:pt>
                <c:pt idx="25466">
                  <c:v>25.04</c:v>
                </c:pt>
                <c:pt idx="25467">
                  <c:v>25.04</c:v>
                </c:pt>
                <c:pt idx="25468">
                  <c:v>25.04</c:v>
                </c:pt>
                <c:pt idx="25469">
                  <c:v>25.04</c:v>
                </c:pt>
                <c:pt idx="25470">
                  <c:v>25.04</c:v>
                </c:pt>
                <c:pt idx="25471">
                  <c:v>25.04</c:v>
                </c:pt>
                <c:pt idx="25472">
                  <c:v>25.04</c:v>
                </c:pt>
                <c:pt idx="25473">
                  <c:v>25.056000000000001</c:v>
                </c:pt>
                <c:pt idx="25474">
                  <c:v>25.08</c:v>
                </c:pt>
                <c:pt idx="25475">
                  <c:v>25.08</c:v>
                </c:pt>
                <c:pt idx="25476">
                  <c:v>25.08</c:v>
                </c:pt>
                <c:pt idx="25477">
                  <c:v>25.08</c:v>
                </c:pt>
                <c:pt idx="25478">
                  <c:v>25.08</c:v>
                </c:pt>
                <c:pt idx="25479">
                  <c:v>25.08</c:v>
                </c:pt>
                <c:pt idx="25480">
                  <c:v>25.08</c:v>
                </c:pt>
                <c:pt idx="25481">
                  <c:v>25.08</c:v>
                </c:pt>
                <c:pt idx="25482">
                  <c:v>25.08</c:v>
                </c:pt>
                <c:pt idx="25483">
                  <c:v>25.08</c:v>
                </c:pt>
                <c:pt idx="25484">
                  <c:v>25.08</c:v>
                </c:pt>
                <c:pt idx="25485">
                  <c:v>25.08</c:v>
                </c:pt>
                <c:pt idx="25486">
                  <c:v>25.08</c:v>
                </c:pt>
                <c:pt idx="25487">
                  <c:v>25.08</c:v>
                </c:pt>
                <c:pt idx="25488">
                  <c:v>25.08</c:v>
                </c:pt>
                <c:pt idx="25489">
                  <c:v>25.08</c:v>
                </c:pt>
                <c:pt idx="25490">
                  <c:v>25.08</c:v>
                </c:pt>
                <c:pt idx="25491">
                  <c:v>25.08</c:v>
                </c:pt>
                <c:pt idx="25492">
                  <c:v>25.08</c:v>
                </c:pt>
                <c:pt idx="25493">
                  <c:v>25.08</c:v>
                </c:pt>
                <c:pt idx="25494">
                  <c:v>25.08</c:v>
                </c:pt>
                <c:pt idx="25495">
                  <c:v>25.08</c:v>
                </c:pt>
                <c:pt idx="25496">
                  <c:v>25.08</c:v>
                </c:pt>
                <c:pt idx="25497">
                  <c:v>25.08</c:v>
                </c:pt>
                <c:pt idx="25498">
                  <c:v>25.08</c:v>
                </c:pt>
                <c:pt idx="25499">
                  <c:v>25.08</c:v>
                </c:pt>
                <c:pt idx="25500">
                  <c:v>25.08</c:v>
                </c:pt>
                <c:pt idx="25501">
                  <c:v>25.08</c:v>
                </c:pt>
                <c:pt idx="25502">
                  <c:v>25.08</c:v>
                </c:pt>
                <c:pt idx="25503">
                  <c:v>25.08</c:v>
                </c:pt>
                <c:pt idx="25504">
                  <c:v>25.08</c:v>
                </c:pt>
                <c:pt idx="25505">
                  <c:v>25.08</c:v>
                </c:pt>
                <c:pt idx="25506">
                  <c:v>25.08</c:v>
                </c:pt>
                <c:pt idx="25507">
                  <c:v>25.08</c:v>
                </c:pt>
                <c:pt idx="25508">
                  <c:v>25.08</c:v>
                </c:pt>
                <c:pt idx="25509">
                  <c:v>25.08</c:v>
                </c:pt>
                <c:pt idx="25510">
                  <c:v>25.08</c:v>
                </c:pt>
                <c:pt idx="25511">
                  <c:v>25.08</c:v>
                </c:pt>
                <c:pt idx="25512">
                  <c:v>25.08</c:v>
                </c:pt>
                <c:pt idx="25513">
                  <c:v>25.08</c:v>
                </c:pt>
                <c:pt idx="25514">
                  <c:v>25.08</c:v>
                </c:pt>
                <c:pt idx="25515">
                  <c:v>25.08</c:v>
                </c:pt>
                <c:pt idx="25516">
                  <c:v>25.08</c:v>
                </c:pt>
                <c:pt idx="25517">
                  <c:v>25.08</c:v>
                </c:pt>
                <c:pt idx="25518">
                  <c:v>25.08</c:v>
                </c:pt>
                <c:pt idx="25519">
                  <c:v>25.08</c:v>
                </c:pt>
                <c:pt idx="25520">
                  <c:v>25.08</c:v>
                </c:pt>
                <c:pt idx="25521">
                  <c:v>25.08</c:v>
                </c:pt>
                <c:pt idx="25522">
                  <c:v>25.08</c:v>
                </c:pt>
                <c:pt idx="25523">
                  <c:v>25.08</c:v>
                </c:pt>
                <c:pt idx="25524">
                  <c:v>25.08</c:v>
                </c:pt>
                <c:pt idx="25525">
                  <c:v>25.08</c:v>
                </c:pt>
                <c:pt idx="25526">
                  <c:v>25.08</c:v>
                </c:pt>
                <c:pt idx="25527">
                  <c:v>25.08</c:v>
                </c:pt>
                <c:pt idx="25528">
                  <c:v>25.08</c:v>
                </c:pt>
                <c:pt idx="25529">
                  <c:v>25.08</c:v>
                </c:pt>
                <c:pt idx="25530">
                  <c:v>25.096</c:v>
                </c:pt>
                <c:pt idx="25531">
                  <c:v>25.122</c:v>
                </c:pt>
                <c:pt idx="25532">
                  <c:v>25.122</c:v>
                </c:pt>
                <c:pt idx="25533">
                  <c:v>25.122</c:v>
                </c:pt>
                <c:pt idx="25534">
                  <c:v>25.122</c:v>
                </c:pt>
                <c:pt idx="25535">
                  <c:v>25.122</c:v>
                </c:pt>
                <c:pt idx="25536">
                  <c:v>25.122</c:v>
                </c:pt>
                <c:pt idx="25537">
                  <c:v>25.122</c:v>
                </c:pt>
                <c:pt idx="25538">
                  <c:v>25.122</c:v>
                </c:pt>
                <c:pt idx="25539">
                  <c:v>25.122</c:v>
                </c:pt>
                <c:pt idx="25540">
                  <c:v>25.122</c:v>
                </c:pt>
                <c:pt idx="25541">
                  <c:v>25.122</c:v>
                </c:pt>
                <c:pt idx="25542">
                  <c:v>25.122</c:v>
                </c:pt>
                <c:pt idx="25543">
                  <c:v>25.122</c:v>
                </c:pt>
                <c:pt idx="25544">
                  <c:v>25.122</c:v>
                </c:pt>
                <c:pt idx="25545">
                  <c:v>25.122</c:v>
                </c:pt>
                <c:pt idx="25546">
                  <c:v>25.122</c:v>
                </c:pt>
                <c:pt idx="25547">
                  <c:v>25.122</c:v>
                </c:pt>
                <c:pt idx="25548">
                  <c:v>25.122</c:v>
                </c:pt>
                <c:pt idx="25549">
                  <c:v>25.122</c:v>
                </c:pt>
                <c:pt idx="25550">
                  <c:v>25.122</c:v>
                </c:pt>
                <c:pt idx="25551">
                  <c:v>25.122</c:v>
                </c:pt>
                <c:pt idx="25552">
                  <c:v>25.122</c:v>
                </c:pt>
                <c:pt idx="25553">
                  <c:v>25.122</c:v>
                </c:pt>
                <c:pt idx="25554">
                  <c:v>25.122</c:v>
                </c:pt>
                <c:pt idx="25555">
                  <c:v>25.122</c:v>
                </c:pt>
                <c:pt idx="25556">
                  <c:v>25.122</c:v>
                </c:pt>
                <c:pt idx="25557">
                  <c:v>25.122</c:v>
                </c:pt>
                <c:pt idx="25558">
                  <c:v>25.122</c:v>
                </c:pt>
                <c:pt idx="25559">
                  <c:v>25.122</c:v>
                </c:pt>
                <c:pt idx="25560">
                  <c:v>25.122</c:v>
                </c:pt>
                <c:pt idx="25561">
                  <c:v>25.122</c:v>
                </c:pt>
                <c:pt idx="25562">
                  <c:v>25.122</c:v>
                </c:pt>
                <c:pt idx="25563">
                  <c:v>25.122</c:v>
                </c:pt>
                <c:pt idx="25564">
                  <c:v>25.122</c:v>
                </c:pt>
                <c:pt idx="25565">
                  <c:v>25.122</c:v>
                </c:pt>
                <c:pt idx="25566">
                  <c:v>25.122</c:v>
                </c:pt>
                <c:pt idx="25567">
                  <c:v>25.122</c:v>
                </c:pt>
                <c:pt idx="25568">
                  <c:v>25.122</c:v>
                </c:pt>
                <c:pt idx="25569">
                  <c:v>25.122</c:v>
                </c:pt>
                <c:pt idx="25570">
                  <c:v>25.122</c:v>
                </c:pt>
                <c:pt idx="25571">
                  <c:v>25.122</c:v>
                </c:pt>
                <c:pt idx="25572">
                  <c:v>25.122</c:v>
                </c:pt>
                <c:pt idx="25573">
                  <c:v>25.122</c:v>
                </c:pt>
                <c:pt idx="25574">
                  <c:v>25.122</c:v>
                </c:pt>
                <c:pt idx="25575">
                  <c:v>25.122</c:v>
                </c:pt>
                <c:pt idx="25576">
                  <c:v>25.122</c:v>
                </c:pt>
                <c:pt idx="25577">
                  <c:v>25.122</c:v>
                </c:pt>
                <c:pt idx="25578">
                  <c:v>25.122</c:v>
                </c:pt>
                <c:pt idx="25579">
                  <c:v>25.122</c:v>
                </c:pt>
                <c:pt idx="25580">
                  <c:v>25.122</c:v>
                </c:pt>
                <c:pt idx="25581">
                  <c:v>25.122</c:v>
                </c:pt>
                <c:pt idx="25582">
                  <c:v>25.122</c:v>
                </c:pt>
                <c:pt idx="25583">
                  <c:v>25.122</c:v>
                </c:pt>
                <c:pt idx="25584">
                  <c:v>25.122</c:v>
                </c:pt>
                <c:pt idx="25585">
                  <c:v>25.122</c:v>
                </c:pt>
                <c:pt idx="25586">
                  <c:v>25.122</c:v>
                </c:pt>
                <c:pt idx="25587">
                  <c:v>25.122</c:v>
                </c:pt>
                <c:pt idx="25588">
                  <c:v>25.122</c:v>
                </c:pt>
                <c:pt idx="25589">
                  <c:v>25.14</c:v>
                </c:pt>
                <c:pt idx="25590">
                  <c:v>25.164000000000001</c:v>
                </c:pt>
                <c:pt idx="25591">
                  <c:v>25.164000000000001</c:v>
                </c:pt>
                <c:pt idx="25592">
                  <c:v>25.164000000000001</c:v>
                </c:pt>
                <c:pt idx="25593">
                  <c:v>25.164000000000001</c:v>
                </c:pt>
                <c:pt idx="25594">
                  <c:v>25.164000000000001</c:v>
                </c:pt>
                <c:pt idx="25595">
                  <c:v>25.164000000000001</c:v>
                </c:pt>
                <c:pt idx="25596">
                  <c:v>25.164000000000001</c:v>
                </c:pt>
                <c:pt idx="25597">
                  <c:v>25.164000000000001</c:v>
                </c:pt>
                <c:pt idx="25598">
                  <c:v>25.164000000000001</c:v>
                </c:pt>
                <c:pt idx="25599">
                  <c:v>25.164000000000001</c:v>
                </c:pt>
                <c:pt idx="25600">
                  <c:v>25.164000000000001</c:v>
                </c:pt>
                <c:pt idx="25601">
                  <c:v>25.164000000000001</c:v>
                </c:pt>
                <c:pt idx="25602">
                  <c:v>25.164000000000001</c:v>
                </c:pt>
                <c:pt idx="25603">
                  <c:v>25.164000000000001</c:v>
                </c:pt>
                <c:pt idx="25604">
                  <c:v>25.164000000000001</c:v>
                </c:pt>
                <c:pt idx="25605">
                  <c:v>25.164000000000001</c:v>
                </c:pt>
                <c:pt idx="25606">
                  <c:v>25.164000000000001</c:v>
                </c:pt>
                <c:pt idx="25607">
                  <c:v>25.164000000000001</c:v>
                </c:pt>
                <c:pt idx="25608">
                  <c:v>25.164000000000001</c:v>
                </c:pt>
                <c:pt idx="25609">
                  <c:v>25.164000000000001</c:v>
                </c:pt>
                <c:pt idx="25610">
                  <c:v>25.164000000000001</c:v>
                </c:pt>
                <c:pt idx="25611">
                  <c:v>25.164000000000001</c:v>
                </c:pt>
                <c:pt idx="25612">
                  <c:v>25.164000000000001</c:v>
                </c:pt>
                <c:pt idx="25613">
                  <c:v>25.164000000000001</c:v>
                </c:pt>
                <c:pt idx="25614">
                  <c:v>25.164000000000001</c:v>
                </c:pt>
                <c:pt idx="25615">
                  <c:v>25.164000000000001</c:v>
                </c:pt>
                <c:pt idx="25616">
                  <c:v>25.164000000000001</c:v>
                </c:pt>
                <c:pt idx="25617">
                  <c:v>25.164000000000001</c:v>
                </c:pt>
                <c:pt idx="25618">
                  <c:v>25.164000000000001</c:v>
                </c:pt>
                <c:pt idx="25619">
                  <c:v>25.164000000000001</c:v>
                </c:pt>
                <c:pt idx="25620">
                  <c:v>25.164000000000001</c:v>
                </c:pt>
                <c:pt idx="25621">
                  <c:v>25.164000000000001</c:v>
                </c:pt>
                <c:pt idx="25622">
                  <c:v>25.164000000000001</c:v>
                </c:pt>
                <c:pt idx="25623">
                  <c:v>25.164000000000001</c:v>
                </c:pt>
                <c:pt idx="25624">
                  <c:v>25.164000000000001</c:v>
                </c:pt>
                <c:pt idx="25625">
                  <c:v>25.164000000000001</c:v>
                </c:pt>
                <c:pt idx="25626">
                  <c:v>25.164000000000001</c:v>
                </c:pt>
                <c:pt idx="25627">
                  <c:v>25.164000000000001</c:v>
                </c:pt>
                <c:pt idx="25628">
                  <c:v>25.164000000000001</c:v>
                </c:pt>
                <c:pt idx="25629">
                  <c:v>25.164000000000001</c:v>
                </c:pt>
                <c:pt idx="25630">
                  <c:v>25.164000000000001</c:v>
                </c:pt>
                <c:pt idx="25631">
                  <c:v>25.164000000000001</c:v>
                </c:pt>
                <c:pt idx="25632">
                  <c:v>25.164000000000001</c:v>
                </c:pt>
                <c:pt idx="25633">
                  <c:v>25.164000000000001</c:v>
                </c:pt>
                <c:pt idx="25634">
                  <c:v>25.164000000000001</c:v>
                </c:pt>
                <c:pt idx="25635">
                  <c:v>25.164000000000001</c:v>
                </c:pt>
                <c:pt idx="25636">
                  <c:v>25.164000000000001</c:v>
                </c:pt>
                <c:pt idx="25637">
                  <c:v>25.164000000000001</c:v>
                </c:pt>
                <c:pt idx="25638">
                  <c:v>25.164000000000001</c:v>
                </c:pt>
                <c:pt idx="25639">
                  <c:v>25.164000000000001</c:v>
                </c:pt>
                <c:pt idx="25640">
                  <c:v>25.164000000000001</c:v>
                </c:pt>
                <c:pt idx="25641">
                  <c:v>25.164000000000001</c:v>
                </c:pt>
                <c:pt idx="25642">
                  <c:v>25.164000000000001</c:v>
                </c:pt>
                <c:pt idx="25643">
                  <c:v>25.164000000000001</c:v>
                </c:pt>
                <c:pt idx="25644">
                  <c:v>25.164000000000001</c:v>
                </c:pt>
                <c:pt idx="25645">
                  <c:v>25.164000000000001</c:v>
                </c:pt>
                <c:pt idx="25646">
                  <c:v>25.164000000000001</c:v>
                </c:pt>
                <c:pt idx="25647">
                  <c:v>25.164000000000001</c:v>
                </c:pt>
                <c:pt idx="25648">
                  <c:v>25.164000000000001</c:v>
                </c:pt>
                <c:pt idx="25649">
                  <c:v>25.164000000000001</c:v>
                </c:pt>
                <c:pt idx="25650">
                  <c:v>25.164000000000001</c:v>
                </c:pt>
                <c:pt idx="25651">
                  <c:v>25.207999999999998</c:v>
                </c:pt>
                <c:pt idx="25652">
                  <c:v>25.207999999999998</c:v>
                </c:pt>
                <c:pt idx="25653">
                  <c:v>25.207999999999998</c:v>
                </c:pt>
                <c:pt idx="25654">
                  <c:v>25.207999999999998</c:v>
                </c:pt>
                <c:pt idx="25655">
                  <c:v>25.207999999999998</c:v>
                </c:pt>
                <c:pt idx="25656">
                  <c:v>25.207999999999998</c:v>
                </c:pt>
                <c:pt idx="25657">
                  <c:v>25.207999999999998</c:v>
                </c:pt>
                <c:pt idx="25658">
                  <c:v>25.207999999999998</c:v>
                </c:pt>
                <c:pt idx="25659">
                  <c:v>25.207999999999998</c:v>
                </c:pt>
                <c:pt idx="25660">
                  <c:v>25.207999999999998</c:v>
                </c:pt>
                <c:pt idx="25661">
                  <c:v>25.207999999999998</c:v>
                </c:pt>
                <c:pt idx="25662">
                  <c:v>25.207999999999998</c:v>
                </c:pt>
                <c:pt idx="25663">
                  <c:v>25.207999999999998</c:v>
                </c:pt>
                <c:pt idx="25664">
                  <c:v>25.207999999999998</c:v>
                </c:pt>
                <c:pt idx="25665">
                  <c:v>25.207999999999998</c:v>
                </c:pt>
                <c:pt idx="25666">
                  <c:v>25.207999999999998</c:v>
                </c:pt>
                <c:pt idx="25667">
                  <c:v>25.207999999999998</c:v>
                </c:pt>
                <c:pt idx="25668">
                  <c:v>25.207999999999998</c:v>
                </c:pt>
                <c:pt idx="25669">
                  <c:v>25.207999999999998</c:v>
                </c:pt>
                <c:pt idx="25670">
                  <c:v>25.207999999999998</c:v>
                </c:pt>
                <c:pt idx="25671">
                  <c:v>25.207999999999998</c:v>
                </c:pt>
                <c:pt idx="25672">
                  <c:v>25.207999999999998</c:v>
                </c:pt>
                <c:pt idx="25673">
                  <c:v>25.207999999999998</c:v>
                </c:pt>
                <c:pt idx="25674">
                  <c:v>25.207999999999998</c:v>
                </c:pt>
                <c:pt idx="25675">
                  <c:v>25.207999999999998</c:v>
                </c:pt>
                <c:pt idx="25676">
                  <c:v>25.207999999999998</c:v>
                </c:pt>
                <c:pt idx="25677">
                  <c:v>25.207999999999998</c:v>
                </c:pt>
                <c:pt idx="25678">
                  <c:v>25.207999999999998</c:v>
                </c:pt>
                <c:pt idx="25679">
                  <c:v>25.207999999999998</c:v>
                </c:pt>
                <c:pt idx="25680">
                  <c:v>25.207999999999998</c:v>
                </c:pt>
                <c:pt idx="25681">
                  <c:v>25.207999999999998</c:v>
                </c:pt>
                <c:pt idx="25682">
                  <c:v>25.207999999999998</c:v>
                </c:pt>
                <c:pt idx="25683">
                  <c:v>25.207999999999998</c:v>
                </c:pt>
                <c:pt idx="25684">
                  <c:v>25.207999999999998</c:v>
                </c:pt>
                <c:pt idx="25685">
                  <c:v>25.207999999999998</c:v>
                </c:pt>
                <c:pt idx="25686">
                  <c:v>25.207999999999998</c:v>
                </c:pt>
                <c:pt idx="25687">
                  <c:v>25.207999999999998</c:v>
                </c:pt>
                <c:pt idx="25688">
                  <c:v>25.207999999999998</c:v>
                </c:pt>
                <c:pt idx="25689">
                  <c:v>25.207999999999998</c:v>
                </c:pt>
                <c:pt idx="25690">
                  <c:v>25.207999999999998</c:v>
                </c:pt>
                <c:pt idx="25691">
                  <c:v>25.207999999999998</c:v>
                </c:pt>
                <c:pt idx="25692">
                  <c:v>25.207999999999998</c:v>
                </c:pt>
                <c:pt idx="25693">
                  <c:v>25.207999999999998</c:v>
                </c:pt>
                <c:pt idx="25694">
                  <c:v>25.207999999999998</c:v>
                </c:pt>
                <c:pt idx="25695">
                  <c:v>25.207999999999998</c:v>
                </c:pt>
                <c:pt idx="25696">
                  <c:v>25.207999999999998</c:v>
                </c:pt>
                <c:pt idx="25697">
                  <c:v>25.207999999999998</c:v>
                </c:pt>
                <c:pt idx="25698">
                  <c:v>25.207999999999998</c:v>
                </c:pt>
                <c:pt idx="25699">
                  <c:v>25.207999999999998</c:v>
                </c:pt>
                <c:pt idx="25700">
                  <c:v>25.207999999999998</c:v>
                </c:pt>
                <c:pt idx="25701">
                  <c:v>25.207999999999998</c:v>
                </c:pt>
                <c:pt idx="25702">
                  <c:v>25.207999999999998</c:v>
                </c:pt>
                <c:pt idx="25703">
                  <c:v>25.207999999999998</c:v>
                </c:pt>
                <c:pt idx="25704">
                  <c:v>25.207999999999998</c:v>
                </c:pt>
                <c:pt idx="25705">
                  <c:v>25.207999999999998</c:v>
                </c:pt>
                <c:pt idx="25706">
                  <c:v>25.207999999999998</c:v>
                </c:pt>
                <c:pt idx="25707">
                  <c:v>25.207999999999998</c:v>
                </c:pt>
                <c:pt idx="25708">
                  <c:v>25.207999999999998</c:v>
                </c:pt>
                <c:pt idx="25709">
                  <c:v>25.207999999999998</c:v>
                </c:pt>
                <c:pt idx="25710">
                  <c:v>25.207999999999998</c:v>
                </c:pt>
                <c:pt idx="25711">
                  <c:v>25.207999999999998</c:v>
                </c:pt>
                <c:pt idx="25712">
                  <c:v>25.207999999999998</c:v>
                </c:pt>
                <c:pt idx="25713">
                  <c:v>25.22</c:v>
                </c:pt>
                <c:pt idx="25714">
                  <c:v>25.25</c:v>
                </c:pt>
                <c:pt idx="25715">
                  <c:v>25.25</c:v>
                </c:pt>
                <c:pt idx="25716">
                  <c:v>25.25</c:v>
                </c:pt>
                <c:pt idx="25717">
                  <c:v>25.25</c:v>
                </c:pt>
                <c:pt idx="25718">
                  <c:v>25.25</c:v>
                </c:pt>
                <c:pt idx="25719">
                  <c:v>25.25</c:v>
                </c:pt>
                <c:pt idx="25720">
                  <c:v>25.25</c:v>
                </c:pt>
                <c:pt idx="25721">
                  <c:v>25.25</c:v>
                </c:pt>
                <c:pt idx="25722">
                  <c:v>25.25</c:v>
                </c:pt>
                <c:pt idx="25723">
                  <c:v>25.25</c:v>
                </c:pt>
                <c:pt idx="25724">
                  <c:v>25.25</c:v>
                </c:pt>
                <c:pt idx="25725">
                  <c:v>25.25</c:v>
                </c:pt>
                <c:pt idx="25726">
                  <c:v>25.25</c:v>
                </c:pt>
                <c:pt idx="25727">
                  <c:v>25.25</c:v>
                </c:pt>
                <c:pt idx="25728">
                  <c:v>25.25</c:v>
                </c:pt>
                <c:pt idx="25729">
                  <c:v>25.25</c:v>
                </c:pt>
                <c:pt idx="25730">
                  <c:v>25.25</c:v>
                </c:pt>
                <c:pt idx="25731">
                  <c:v>25.25</c:v>
                </c:pt>
                <c:pt idx="25732">
                  <c:v>25.25</c:v>
                </c:pt>
                <c:pt idx="25733">
                  <c:v>25.25</c:v>
                </c:pt>
                <c:pt idx="25734">
                  <c:v>25.25</c:v>
                </c:pt>
                <c:pt idx="25735">
                  <c:v>25.25</c:v>
                </c:pt>
                <c:pt idx="25736">
                  <c:v>25.25</c:v>
                </c:pt>
                <c:pt idx="25737">
                  <c:v>25.25</c:v>
                </c:pt>
                <c:pt idx="25738">
                  <c:v>25.25</c:v>
                </c:pt>
                <c:pt idx="25739">
                  <c:v>25.25</c:v>
                </c:pt>
                <c:pt idx="25740">
                  <c:v>25.25</c:v>
                </c:pt>
                <c:pt idx="25741">
                  <c:v>25.25</c:v>
                </c:pt>
                <c:pt idx="25742">
                  <c:v>25.25</c:v>
                </c:pt>
                <c:pt idx="25743">
                  <c:v>25.25</c:v>
                </c:pt>
                <c:pt idx="25744">
                  <c:v>25.25</c:v>
                </c:pt>
                <c:pt idx="25745">
                  <c:v>25.25</c:v>
                </c:pt>
                <c:pt idx="25746">
                  <c:v>25.25</c:v>
                </c:pt>
                <c:pt idx="25747">
                  <c:v>25.25</c:v>
                </c:pt>
                <c:pt idx="25748">
                  <c:v>25.25</c:v>
                </c:pt>
                <c:pt idx="25749">
                  <c:v>25.25</c:v>
                </c:pt>
                <c:pt idx="25750">
                  <c:v>25.25</c:v>
                </c:pt>
                <c:pt idx="25751">
                  <c:v>25.25</c:v>
                </c:pt>
                <c:pt idx="25752">
                  <c:v>25.25</c:v>
                </c:pt>
                <c:pt idx="25753">
                  <c:v>25.25</c:v>
                </c:pt>
                <c:pt idx="25754">
                  <c:v>25.25</c:v>
                </c:pt>
                <c:pt idx="25755">
                  <c:v>25.25</c:v>
                </c:pt>
                <c:pt idx="25756">
                  <c:v>25.25</c:v>
                </c:pt>
                <c:pt idx="25757">
                  <c:v>25.25</c:v>
                </c:pt>
                <c:pt idx="25758">
                  <c:v>25.25</c:v>
                </c:pt>
                <c:pt idx="25759">
                  <c:v>25.25</c:v>
                </c:pt>
                <c:pt idx="25760">
                  <c:v>25.25</c:v>
                </c:pt>
                <c:pt idx="25761">
                  <c:v>25.25</c:v>
                </c:pt>
                <c:pt idx="25762">
                  <c:v>25.25</c:v>
                </c:pt>
                <c:pt idx="25763">
                  <c:v>25.25</c:v>
                </c:pt>
                <c:pt idx="25764">
                  <c:v>25.25</c:v>
                </c:pt>
                <c:pt idx="25765">
                  <c:v>25.25</c:v>
                </c:pt>
                <c:pt idx="25766">
                  <c:v>25.25</c:v>
                </c:pt>
                <c:pt idx="25767">
                  <c:v>25.25</c:v>
                </c:pt>
                <c:pt idx="25768">
                  <c:v>25.25</c:v>
                </c:pt>
                <c:pt idx="25769">
                  <c:v>25.25</c:v>
                </c:pt>
                <c:pt idx="25770">
                  <c:v>25.25</c:v>
                </c:pt>
                <c:pt idx="25771">
                  <c:v>25.25</c:v>
                </c:pt>
                <c:pt idx="25772">
                  <c:v>25.25</c:v>
                </c:pt>
                <c:pt idx="25773">
                  <c:v>25.25</c:v>
                </c:pt>
                <c:pt idx="25774">
                  <c:v>25.25</c:v>
                </c:pt>
                <c:pt idx="25775">
                  <c:v>25.25</c:v>
                </c:pt>
                <c:pt idx="25776">
                  <c:v>25.26</c:v>
                </c:pt>
                <c:pt idx="25777">
                  <c:v>25.292000000000002</c:v>
                </c:pt>
                <c:pt idx="25778">
                  <c:v>25.292000000000002</c:v>
                </c:pt>
                <c:pt idx="25779">
                  <c:v>25.292000000000002</c:v>
                </c:pt>
                <c:pt idx="25780">
                  <c:v>25.292000000000002</c:v>
                </c:pt>
                <c:pt idx="25781">
                  <c:v>25.292000000000002</c:v>
                </c:pt>
                <c:pt idx="25782">
                  <c:v>25.292000000000002</c:v>
                </c:pt>
                <c:pt idx="25783">
                  <c:v>25.292000000000002</c:v>
                </c:pt>
                <c:pt idx="25784">
                  <c:v>25.292000000000002</c:v>
                </c:pt>
                <c:pt idx="25785">
                  <c:v>25.292000000000002</c:v>
                </c:pt>
                <c:pt idx="25786">
                  <c:v>25.292000000000002</c:v>
                </c:pt>
                <c:pt idx="25787">
                  <c:v>25.292000000000002</c:v>
                </c:pt>
                <c:pt idx="25788">
                  <c:v>25.292000000000002</c:v>
                </c:pt>
                <c:pt idx="25789">
                  <c:v>25.292000000000002</c:v>
                </c:pt>
                <c:pt idx="25790">
                  <c:v>25.292000000000002</c:v>
                </c:pt>
                <c:pt idx="25791">
                  <c:v>25.292000000000002</c:v>
                </c:pt>
                <c:pt idx="25792">
                  <c:v>25.292000000000002</c:v>
                </c:pt>
                <c:pt idx="25793">
                  <c:v>25.292000000000002</c:v>
                </c:pt>
                <c:pt idx="25794">
                  <c:v>25.292000000000002</c:v>
                </c:pt>
                <c:pt idx="25795">
                  <c:v>25.292000000000002</c:v>
                </c:pt>
                <c:pt idx="25796">
                  <c:v>25.292000000000002</c:v>
                </c:pt>
                <c:pt idx="25797">
                  <c:v>25.292000000000002</c:v>
                </c:pt>
                <c:pt idx="25798">
                  <c:v>25.292000000000002</c:v>
                </c:pt>
                <c:pt idx="25799">
                  <c:v>25.292000000000002</c:v>
                </c:pt>
                <c:pt idx="25800">
                  <c:v>25.292000000000002</c:v>
                </c:pt>
                <c:pt idx="25801">
                  <c:v>25.292000000000002</c:v>
                </c:pt>
                <c:pt idx="25802">
                  <c:v>25.292000000000002</c:v>
                </c:pt>
                <c:pt idx="25803">
                  <c:v>25.292000000000002</c:v>
                </c:pt>
                <c:pt idx="25804">
                  <c:v>25.292000000000002</c:v>
                </c:pt>
                <c:pt idx="25805">
                  <c:v>25.292000000000002</c:v>
                </c:pt>
                <c:pt idx="25806">
                  <c:v>25.292000000000002</c:v>
                </c:pt>
                <c:pt idx="25807">
                  <c:v>25.292000000000002</c:v>
                </c:pt>
                <c:pt idx="25808">
                  <c:v>25.292000000000002</c:v>
                </c:pt>
                <c:pt idx="25809">
                  <c:v>25.292000000000002</c:v>
                </c:pt>
                <c:pt idx="25810">
                  <c:v>25.292000000000002</c:v>
                </c:pt>
                <c:pt idx="25811">
                  <c:v>25.292000000000002</c:v>
                </c:pt>
                <c:pt idx="25812">
                  <c:v>25.292000000000002</c:v>
                </c:pt>
                <c:pt idx="25813">
                  <c:v>25.292000000000002</c:v>
                </c:pt>
                <c:pt idx="25814">
                  <c:v>25.292000000000002</c:v>
                </c:pt>
                <c:pt idx="25815">
                  <c:v>25.292000000000002</c:v>
                </c:pt>
                <c:pt idx="25816">
                  <c:v>25.292000000000002</c:v>
                </c:pt>
                <c:pt idx="25817">
                  <c:v>25.292000000000002</c:v>
                </c:pt>
                <c:pt idx="25818">
                  <c:v>25.292000000000002</c:v>
                </c:pt>
                <c:pt idx="25819">
                  <c:v>25.292000000000002</c:v>
                </c:pt>
                <c:pt idx="25820">
                  <c:v>25.292000000000002</c:v>
                </c:pt>
                <c:pt idx="25821">
                  <c:v>25.292000000000002</c:v>
                </c:pt>
                <c:pt idx="25822">
                  <c:v>25.292000000000002</c:v>
                </c:pt>
                <c:pt idx="25823">
                  <c:v>25.292000000000002</c:v>
                </c:pt>
                <c:pt idx="25824">
                  <c:v>25.292000000000002</c:v>
                </c:pt>
                <c:pt idx="25825">
                  <c:v>25.292000000000002</c:v>
                </c:pt>
                <c:pt idx="25826">
                  <c:v>25.292000000000002</c:v>
                </c:pt>
                <c:pt idx="25827">
                  <c:v>25.292000000000002</c:v>
                </c:pt>
                <c:pt idx="25828">
                  <c:v>25.292000000000002</c:v>
                </c:pt>
                <c:pt idx="25829">
                  <c:v>25.292000000000002</c:v>
                </c:pt>
                <c:pt idx="25830">
                  <c:v>25.292000000000002</c:v>
                </c:pt>
                <c:pt idx="25831">
                  <c:v>25.292000000000002</c:v>
                </c:pt>
                <c:pt idx="25832">
                  <c:v>25.292000000000002</c:v>
                </c:pt>
                <c:pt idx="25833">
                  <c:v>25.292000000000002</c:v>
                </c:pt>
                <c:pt idx="25834">
                  <c:v>25.292000000000002</c:v>
                </c:pt>
                <c:pt idx="25835">
                  <c:v>25.292000000000002</c:v>
                </c:pt>
                <c:pt idx="25836">
                  <c:v>25.292000000000002</c:v>
                </c:pt>
                <c:pt idx="25837">
                  <c:v>25.326000000000001</c:v>
                </c:pt>
                <c:pt idx="25838">
                  <c:v>25.335999999999999</c:v>
                </c:pt>
                <c:pt idx="25839">
                  <c:v>25.335999999999999</c:v>
                </c:pt>
                <c:pt idx="25840">
                  <c:v>25.335999999999999</c:v>
                </c:pt>
                <c:pt idx="25841">
                  <c:v>25.335999999999999</c:v>
                </c:pt>
                <c:pt idx="25842">
                  <c:v>25.335999999999999</c:v>
                </c:pt>
                <c:pt idx="25843">
                  <c:v>25.335999999999999</c:v>
                </c:pt>
                <c:pt idx="25844">
                  <c:v>25.335999999999999</c:v>
                </c:pt>
                <c:pt idx="25845">
                  <c:v>25.335999999999999</c:v>
                </c:pt>
                <c:pt idx="25846">
                  <c:v>25.335999999999999</c:v>
                </c:pt>
                <c:pt idx="25847">
                  <c:v>25.335999999999999</c:v>
                </c:pt>
                <c:pt idx="25848">
                  <c:v>25.335999999999999</c:v>
                </c:pt>
                <c:pt idx="25849">
                  <c:v>25.335999999999999</c:v>
                </c:pt>
                <c:pt idx="25850">
                  <c:v>25.335999999999999</c:v>
                </c:pt>
                <c:pt idx="25851">
                  <c:v>25.335999999999999</c:v>
                </c:pt>
                <c:pt idx="25852">
                  <c:v>25.335999999999999</c:v>
                </c:pt>
                <c:pt idx="25853">
                  <c:v>25.335999999999999</c:v>
                </c:pt>
                <c:pt idx="25854">
                  <c:v>25.335999999999999</c:v>
                </c:pt>
                <c:pt idx="25855">
                  <c:v>25.335999999999999</c:v>
                </c:pt>
                <c:pt idx="25856">
                  <c:v>25.335999999999999</c:v>
                </c:pt>
                <c:pt idx="25857">
                  <c:v>25.335999999999999</c:v>
                </c:pt>
                <c:pt idx="25858">
                  <c:v>25.335999999999999</c:v>
                </c:pt>
                <c:pt idx="25859">
                  <c:v>25.335999999999999</c:v>
                </c:pt>
                <c:pt idx="25860">
                  <c:v>25.335999999999999</c:v>
                </c:pt>
                <c:pt idx="25861">
                  <c:v>25.335999999999999</c:v>
                </c:pt>
                <c:pt idx="25862">
                  <c:v>25.335999999999999</c:v>
                </c:pt>
                <c:pt idx="25863">
                  <c:v>25.335999999999999</c:v>
                </c:pt>
                <c:pt idx="25864">
                  <c:v>25.335999999999999</c:v>
                </c:pt>
                <c:pt idx="25865">
                  <c:v>25.335999999999999</c:v>
                </c:pt>
                <c:pt idx="25866">
                  <c:v>25.335999999999999</c:v>
                </c:pt>
                <c:pt idx="25867">
                  <c:v>25.335999999999999</c:v>
                </c:pt>
                <c:pt idx="25868">
                  <c:v>25.335999999999999</c:v>
                </c:pt>
                <c:pt idx="25869">
                  <c:v>25.335999999999999</c:v>
                </c:pt>
                <c:pt idx="25870">
                  <c:v>25.335999999999999</c:v>
                </c:pt>
                <c:pt idx="25871">
                  <c:v>25.335999999999999</c:v>
                </c:pt>
                <c:pt idx="25872">
                  <c:v>25.335999999999999</c:v>
                </c:pt>
                <c:pt idx="25873">
                  <c:v>25.335999999999999</c:v>
                </c:pt>
                <c:pt idx="25874">
                  <c:v>25.335999999999999</c:v>
                </c:pt>
                <c:pt idx="25875">
                  <c:v>25.335999999999999</c:v>
                </c:pt>
                <c:pt idx="25876">
                  <c:v>25.335999999999999</c:v>
                </c:pt>
                <c:pt idx="25877">
                  <c:v>25.335999999999999</c:v>
                </c:pt>
                <c:pt idx="25878">
                  <c:v>25.335999999999999</c:v>
                </c:pt>
                <c:pt idx="25879">
                  <c:v>25.335999999999999</c:v>
                </c:pt>
                <c:pt idx="25880">
                  <c:v>25.335999999999999</c:v>
                </c:pt>
                <c:pt idx="25881">
                  <c:v>25.335999999999999</c:v>
                </c:pt>
                <c:pt idx="25882">
                  <c:v>25.335999999999999</c:v>
                </c:pt>
                <c:pt idx="25883">
                  <c:v>25.335999999999999</c:v>
                </c:pt>
                <c:pt idx="25884">
                  <c:v>25.335999999999999</c:v>
                </c:pt>
                <c:pt idx="25885">
                  <c:v>25.335999999999999</c:v>
                </c:pt>
                <c:pt idx="25886">
                  <c:v>25.335999999999999</c:v>
                </c:pt>
                <c:pt idx="25887">
                  <c:v>25.335999999999999</c:v>
                </c:pt>
                <c:pt idx="25888">
                  <c:v>25.335999999999999</c:v>
                </c:pt>
                <c:pt idx="25889">
                  <c:v>25.335999999999999</c:v>
                </c:pt>
                <c:pt idx="25890">
                  <c:v>25.335999999999999</c:v>
                </c:pt>
                <c:pt idx="25891">
                  <c:v>25.335999999999999</c:v>
                </c:pt>
                <c:pt idx="25892">
                  <c:v>25.335999999999999</c:v>
                </c:pt>
                <c:pt idx="25893">
                  <c:v>25.335999999999999</c:v>
                </c:pt>
                <c:pt idx="25894">
                  <c:v>25.335999999999999</c:v>
                </c:pt>
                <c:pt idx="25895">
                  <c:v>25.335999999999999</c:v>
                </c:pt>
                <c:pt idx="25896">
                  <c:v>25.335999999999999</c:v>
                </c:pt>
                <c:pt idx="25897">
                  <c:v>25.335999999999999</c:v>
                </c:pt>
                <c:pt idx="25898">
                  <c:v>25.335999999999999</c:v>
                </c:pt>
                <c:pt idx="25899">
                  <c:v>25.335999999999999</c:v>
                </c:pt>
                <c:pt idx="25900">
                  <c:v>25.335999999999999</c:v>
                </c:pt>
                <c:pt idx="25901">
                  <c:v>25.335999999999999</c:v>
                </c:pt>
                <c:pt idx="25902">
                  <c:v>25.335999999999999</c:v>
                </c:pt>
                <c:pt idx="25903">
                  <c:v>25.37</c:v>
                </c:pt>
                <c:pt idx="25904">
                  <c:v>25.378</c:v>
                </c:pt>
                <c:pt idx="25905">
                  <c:v>25.378</c:v>
                </c:pt>
                <c:pt idx="25906">
                  <c:v>25.378</c:v>
                </c:pt>
                <c:pt idx="25907">
                  <c:v>25.378</c:v>
                </c:pt>
                <c:pt idx="25908">
                  <c:v>25.378</c:v>
                </c:pt>
                <c:pt idx="25909">
                  <c:v>25.378</c:v>
                </c:pt>
                <c:pt idx="25910">
                  <c:v>25.378</c:v>
                </c:pt>
                <c:pt idx="25911">
                  <c:v>25.378</c:v>
                </c:pt>
                <c:pt idx="25912">
                  <c:v>25.378</c:v>
                </c:pt>
                <c:pt idx="25913">
                  <c:v>25.378</c:v>
                </c:pt>
                <c:pt idx="25914">
                  <c:v>25.378</c:v>
                </c:pt>
                <c:pt idx="25915">
                  <c:v>25.378</c:v>
                </c:pt>
                <c:pt idx="25916">
                  <c:v>25.378</c:v>
                </c:pt>
                <c:pt idx="25917">
                  <c:v>25.378</c:v>
                </c:pt>
                <c:pt idx="25918">
                  <c:v>25.378</c:v>
                </c:pt>
                <c:pt idx="25919">
                  <c:v>25.378</c:v>
                </c:pt>
                <c:pt idx="25920">
                  <c:v>25.378</c:v>
                </c:pt>
                <c:pt idx="25921">
                  <c:v>25.378</c:v>
                </c:pt>
                <c:pt idx="25922">
                  <c:v>25.378</c:v>
                </c:pt>
                <c:pt idx="25923">
                  <c:v>25.378</c:v>
                </c:pt>
                <c:pt idx="25924">
                  <c:v>25.378</c:v>
                </c:pt>
                <c:pt idx="25925">
                  <c:v>25.378</c:v>
                </c:pt>
                <c:pt idx="25926">
                  <c:v>25.378</c:v>
                </c:pt>
                <c:pt idx="25927">
                  <c:v>25.378</c:v>
                </c:pt>
                <c:pt idx="25928">
                  <c:v>25.378</c:v>
                </c:pt>
                <c:pt idx="25929">
                  <c:v>25.378</c:v>
                </c:pt>
                <c:pt idx="25930">
                  <c:v>25.378</c:v>
                </c:pt>
                <c:pt idx="25931">
                  <c:v>25.378</c:v>
                </c:pt>
                <c:pt idx="25932">
                  <c:v>25.378</c:v>
                </c:pt>
                <c:pt idx="25933">
                  <c:v>25.378</c:v>
                </c:pt>
                <c:pt idx="25934">
                  <c:v>25.378</c:v>
                </c:pt>
                <c:pt idx="25935">
                  <c:v>25.378</c:v>
                </c:pt>
                <c:pt idx="25936">
                  <c:v>25.378</c:v>
                </c:pt>
                <c:pt idx="25937">
                  <c:v>25.378</c:v>
                </c:pt>
                <c:pt idx="25938">
                  <c:v>25.378</c:v>
                </c:pt>
                <c:pt idx="25939">
                  <c:v>25.378</c:v>
                </c:pt>
                <c:pt idx="25940">
                  <c:v>25.378</c:v>
                </c:pt>
                <c:pt idx="25941">
                  <c:v>25.378</c:v>
                </c:pt>
                <c:pt idx="25942">
                  <c:v>25.378</c:v>
                </c:pt>
                <c:pt idx="25943">
                  <c:v>25.378</c:v>
                </c:pt>
                <c:pt idx="25944">
                  <c:v>25.378</c:v>
                </c:pt>
                <c:pt idx="25945">
                  <c:v>25.378</c:v>
                </c:pt>
                <c:pt idx="25946">
                  <c:v>25.378</c:v>
                </c:pt>
                <c:pt idx="25947">
                  <c:v>25.378</c:v>
                </c:pt>
                <c:pt idx="25948">
                  <c:v>25.378</c:v>
                </c:pt>
                <c:pt idx="25949">
                  <c:v>25.378</c:v>
                </c:pt>
                <c:pt idx="25950">
                  <c:v>25.378</c:v>
                </c:pt>
                <c:pt idx="25951">
                  <c:v>25.378</c:v>
                </c:pt>
                <c:pt idx="25952">
                  <c:v>25.378</c:v>
                </c:pt>
                <c:pt idx="25953">
                  <c:v>25.378</c:v>
                </c:pt>
                <c:pt idx="25954">
                  <c:v>25.378</c:v>
                </c:pt>
                <c:pt idx="25955">
                  <c:v>25.378</c:v>
                </c:pt>
                <c:pt idx="25956">
                  <c:v>25.378</c:v>
                </c:pt>
                <c:pt idx="25957">
                  <c:v>25.378</c:v>
                </c:pt>
                <c:pt idx="25958">
                  <c:v>25.378</c:v>
                </c:pt>
                <c:pt idx="25959">
                  <c:v>25.378</c:v>
                </c:pt>
                <c:pt idx="25960">
                  <c:v>25.378</c:v>
                </c:pt>
                <c:pt idx="25961">
                  <c:v>25.378</c:v>
                </c:pt>
                <c:pt idx="25962">
                  <c:v>25.378</c:v>
                </c:pt>
                <c:pt idx="25963">
                  <c:v>25.378</c:v>
                </c:pt>
                <c:pt idx="25964">
                  <c:v>25.378</c:v>
                </c:pt>
                <c:pt idx="25965">
                  <c:v>25.378</c:v>
                </c:pt>
                <c:pt idx="25966">
                  <c:v>25.414000000000001</c:v>
                </c:pt>
                <c:pt idx="25967">
                  <c:v>25.416</c:v>
                </c:pt>
                <c:pt idx="25968">
                  <c:v>25.416</c:v>
                </c:pt>
                <c:pt idx="25969">
                  <c:v>25.416</c:v>
                </c:pt>
                <c:pt idx="25970">
                  <c:v>25.416</c:v>
                </c:pt>
                <c:pt idx="25971">
                  <c:v>25.416</c:v>
                </c:pt>
                <c:pt idx="25972">
                  <c:v>25.416</c:v>
                </c:pt>
                <c:pt idx="25973">
                  <c:v>25.416</c:v>
                </c:pt>
                <c:pt idx="25974">
                  <c:v>25.416</c:v>
                </c:pt>
                <c:pt idx="25975">
                  <c:v>25.416</c:v>
                </c:pt>
                <c:pt idx="25976">
                  <c:v>25.416</c:v>
                </c:pt>
                <c:pt idx="25977">
                  <c:v>25.416</c:v>
                </c:pt>
                <c:pt idx="25978">
                  <c:v>25.416</c:v>
                </c:pt>
                <c:pt idx="25979">
                  <c:v>25.416</c:v>
                </c:pt>
                <c:pt idx="25980">
                  <c:v>25.416</c:v>
                </c:pt>
                <c:pt idx="25981">
                  <c:v>25.416</c:v>
                </c:pt>
                <c:pt idx="25982">
                  <c:v>25.416</c:v>
                </c:pt>
                <c:pt idx="25983">
                  <c:v>25.416</c:v>
                </c:pt>
                <c:pt idx="25984">
                  <c:v>25.416</c:v>
                </c:pt>
                <c:pt idx="25985">
                  <c:v>25.416</c:v>
                </c:pt>
                <c:pt idx="25986">
                  <c:v>25.416</c:v>
                </c:pt>
                <c:pt idx="25987">
                  <c:v>25.416</c:v>
                </c:pt>
                <c:pt idx="25988">
                  <c:v>25.416</c:v>
                </c:pt>
                <c:pt idx="25989">
                  <c:v>25.416</c:v>
                </c:pt>
                <c:pt idx="25990">
                  <c:v>25.416</c:v>
                </c:pt>
                <c:pt idx="25991">
                  <c:v>25.416</c:v>
                </c:pt>
                <c:pt idx="25992">
                  <c:v>25.416</c:v>
                </c:pt>
                <c:pt idx="25993">
                  <c:v>25.416</c:v>
                </c:pt>
                <c:pt idx="25994">
                  <c:v>25.416</c:v>
                </c:pt>
                <c:pt idx="25995">
                  <c:v>25.416</c:v>
                </c:pt>
                <c:pt idx="25996">
                  <c:v>25.416</c:v>
                </c:pt>
                <c:pt idx="25997">
                  <c:v>25.416</c:v>
                </c:pt>
                <c:pt idx="25998">
                  <c:v>25.416</c:v>
                </c:pt>
                <c:pt idx="25999">
                  <c:v>25.416</c:v>
                </c:pt>
                <c:pt idx="26000">
                  <c:v>25.416</c:v>
                </c:pt>
                <c:pt idx="26001">
                  <c:v>25.416</c:v>
                </c:pt>
                <c:pt idx="26002">
                  <c:v>25.416</c:v>
                </c:pt>
                <c:pt idx="26003">
                  <c:v>25.416</c:v>
                </c:pt>
                <c:pt idx="26004">
                  <c:v>25.416</c:v>
                </c:pt>
                <c:pt idx="26005">
                  <c:v>25.416</c:v>
                </c:pt>
                <c:pt idx="26006">
                  <c:v>25.416</c:v>
                </c:pt>
                <c:pt idx="26007">
                  <c:v>25.416</c:v>
                </c:pt>
                <c:pt idx="26008">
                  <c:v>25.416</c:v>
                </c:pt>
                <c:pt idx="26009">
                  <c:v>25.416</c:v>
                </c:pt>
                <c:pt idx="26010">
                  <c:v>25.416</c:v>
                </c:pt>
                <c:pt idx="26011">
                  <c:v>25.416</c:v>
                </c:pt>
                <c:pt idx="26012">
                  <c:v>25.416</c:v>
                </c:pt>
                <c:pt idx="26013">
                  <c:v>25.416</c:v>
                </c:pt>
                <c:pt idx="26014">
                  <c:v>25.416</c:v>
                </c:pt>
                <c:pt idx="26015">
                  <c:v>25.416</c:v>
                </c:pt>
                <c:pt idx="26016">
                  <c:v>25.416</c:v>
                </c:pt>
                <c:pt idx="26017">
                  <c:v>25.416</c:v>
                </c:pt>
                <c:pt idx="26018">
                  <c:v>25.416</c:v>
                </c:pt>
                <c:pt idx="26019">
                  <c:v>25.416</c:v>
                </c:pt>
                <c:pt idx="26020">
                  <c:v>25.416</c:v>
                </c:pt>
                <c:pt idx="26021">
                  <c:v>25.416</c:v>
                </c:pt>
                <c:pt idx="26022">
                  <c:v>25.416</c:v>
                </c:pt>
                <c:pt idx="26023">
                  <c:v>25.416</c:v>
                </c:pt>
                <c:pt idx="26024">
                  <c:v>25.416</c:v>
                </c:pt>
                <c:pt idx="26025">
                  <c:v>25.416</c:v>
                </c:pt>
                <c:pt idx="26026">
                  <c:v>25.457999999999998</c:v>
                </c:pt>
                <c:pt idx="26027">
                  <c:v>25.457999999999998</c:v>
                </c:pt>
                <c:pt idx="26028">
                  <c:v>25.457999999999998</c:v>
                </c:pt>
                <c:pt idx="26029">
                  <c:v>25.457999999999998</c:v>
                </c:pt>
                <c:pt idx="26030">
                  <c:v>25.457999999999998</c:v>
                </c:pt>
                <c:pt idx="26031">
                  <c:v>25.457999999999998</c:v>
                </c:pt>
                <c:pt idx="26032">
                  <c:v>25.457999999999998</c:v>
                </c:pt>
                <c:pt idx="26033">
                  <c:v>25.457999999999998</c:v>
                </c:pt>
                <c:pt idx="26034">
                  <c:v>25.457999999999998</c:v>
                </c:pt>
                <c:pt idx="26035">
                  <c:v>25.457999999999998</c:v>
                </c:pt>
                <c:pt idx="26036">
                  <c:v>25.457999999999998</c:v>
                </c:pt>
                <c:pt idx="26037">
                  <c:v>25.457999999999998</c:v>
                </c:pt>
                <c:pt idx="26038">
                  <c:v>25.457999999999998</c:v>
                </c:pt>
                <c:pt idx="26039">
                  <c:v>25.457999999999998</c:v>
                </c:pt>
                <c:pt idx="26040">
                  <c:v>25.457999999999998</c:v>
                </c:pt>
                <c:pt idx="26041">
                  <c:v>25.457999999999998</c:v>
                </c:pt>
                <c:pt idx="26042">
                  <c:v>25.457999999999998</c:v>
                </c:pt>
                <c:pt idx="26043">
                  <c:v>25.457999999999998</c:v>
                </c:pt>
                <c:pt idx="26044">
                  <c:v>25.457999999999998</c:v>
                </c:pt>
                <c:pt idx="26045">
                  <c:v>25.457999999999998</c:v>
                </c:pt>
                <c:pt idx="26046">
                  <c:v>25.457999999999998</c:v>
                </c:pt>
                <c:pt idx="26047">
                  <c:v>25.457999999999998</c:v>
                </c:pt>
                <c:pt idx="26048">
                  <c:v>25.457999999999998</c:v>
                </c:pt>
                <c:pt idx="26049">
                  <c:v>25.457999999999998</c:v>
                </c:pt>
                <c:pt idx="26050">
                  <c:v>25.457999999999998</c:v>
                </c:pt>
                <c:pt idx="26051">
                  <c:v>25.457999999999998</c:v>
                </c:pt>
                <c:pt idx="26052">
                  <c:v>25.457999999999998</c:v>
                </c:pt>
                <c:pt idx="26053">
                  <c:v>25.457999999999998</c:v>
                </c:pt>
                <c:pt idx="26054">
                  <c:v>25.457999999999998</c:v>
                </c:pt>
                <c:pt idx="26055">
                  <c:v>25.457999999999998</c:v>
                </c:pt>
                <c:pt idx="26056">
                  <c:v>25.457999999999998</c:v>
                </c:pt>
                <c:pt idx="26057">
                  <c:v>25.457999999999998</c:v>
                </c:pt>
                <c:pt idx="26058">
                  <c:v>25.457999999999998</c:v>
                </c:pt>
                <c:pt idx="26059">
                  <c:v>25.457999999999998</c:v>
                </c:pt>
                <c:pt idx="26060">
                  <c:v>25.457999999999998</c:v>
                </c:pt>
                <c:pt idx="26061">
                  <c:v>25.457999999999998</c:v>
                </c:pt>
                <c:pt idx="26062">
                  <c:v>25.457999999999998</c:v>
                </c:pt>
                <c:pt idx="26063">
                  <c:v>25.457999999999998</c:v>
                </c:pt>
                <c:pt idx="26064">
                  <c:v>25.457999999999998</c:v>
                </c:pt>
                <c:pt idx="26065">
                  <c:v>25.457999999999998</c:v>
                </c:pt>
                <c:pt idx="26066">
                  <c:v>25.457999999999998</c:v>
                </c:pt>
                <c:pt idx="26067">
                  <c:v>25.457999999999998</c:v>
                </c:pt>
                <c:pt idx="26068">
                  <c:v>25.457999999999998</c:v>
                </c:pt>
                <c:pt idx="26069">
                  <c:v>25.457999999999998</c:v>
                </c:pt>
                <c:pt idx="26070">
                  <c:v>25.457999999999998</c:v>
                </c:pt>
                <c:pt idx="26071">
                  <c:v>25.457999999999998</c:v>
                </c:pt>
                <c:pt idx="26072">
                  <c:v>25.457999999999998</c:v>
                </c:pt>
                <c:pt idx="26073">
                  <c:v>25.457999999999998</c:v>
                </c:pt>
                <c:pt idx="26074">
                  <c:v>25.457999999999998</c:v>
                </c:pt>
                <c:pt idx="26075">
                  <c:v>25.457999999999998</c:v>
                </c:pt>
                <c:pt idx="26076">
                  <c:v>25.457999999999998</c:v>
                </c:pt>
                <c:pt idx="26077">
                  <c:v>25.457999999999998</c:v>
                </c:pt>
                <c:pt idx="26078">
                  <c:v>25.457999999999998</c:v>
                </c:pt>
                <c:pt idx="26079">
                  <c:v>25.457999999999998</c:v>
                </c:pt>
                <c:pt idx="26080">
                  <c:v>25.457999999999998</c:v>
                </c:pt>
                <c:pt idx="26081">
                  <c:v>25.457999999999998</c:v>
                </c:pt>
                <c:pt idx="26082">
                  <c:v>25.457999999999998</c:v>
                </c:pt>
                <c:pt idx="26083">
                  <c:v>25.457999999999998</c:v>
                </c:pt>
                <c:pt idx="26084">
                  <c:v>25.457999999999998</c:v>
                </c:pt>
                <c:pt idx="26085">
                  <c:v>25.457999999999998</c:v>
                </c:pt>
                <c:pt idx="26086">
                  <c:v>25.457999999999998</c:v>
                </c:pt>
                <c:pt idx="26087">
                  <c:v>25.457999999999998</c:v>
                </c:pt>
                <c:pt idx="26088">
                  <c:v>25.457999999999998</c:v>
                </c:pt>
                <c:pt idx="26089">
                  <c:v>25.457999999999998</c:v>
                </c:pt>
                <c:pt idx="26090">
                  <c:v>25.457999999999998</c:v>
                </c:pt>
                <c:pt idx="26091">
                  <c:v>25.457999999999998</c:v>
                </c:pt>
                <c:pt idx="26092">
                  <c:v>25.495999999999999</c:v>
                </c:pt>
                <c:pt idx="26093">
                  <c:v>25.495999999999999</c:v>
                </c:pt>
                <c:pt idx="26094">
                  <c:v>25.495999999999999</c:v>
                </c:pt>
                <c:pt idx="26095">
                  <c:v>25.495999999999999</c:v>
                </c:pt>
                <c:pt idx="26096">
                  <c:v>25.495999999999999</c:v>
                </c:pt>
                <c:pt idx="26097">
                  <c:v>25.495999999999999</c:v>
                </c:pt>
                <c:pt idx="26098">
                  <c:v>25.495999999999999</c:v>
                </c:pt>
                <c:pt idx="26099">
                  <c:v>25.495999999999999</c:v>
                </c:pt>
                <c:pt idx="26100">
                  <c:v>25.495999999999999</c:v>
                </c:pt>
                <c:pt idx="26101">
                  <c:v>25.495999999999999</c:v>
                </c:pt>
                <c:pt idx="26102">
                  <c:v>25.495999999999999</c:v>
                </c:pt>
                <c:pt idx="26103">
                  <c:v>25.495999999999999</c:v>
                </c:pt>
                <c:pt idx="26104">
                  <c:v>25.495999999999999</c:v>
                </c:pt>
                <c:pt idx="26105">
                  <c:v>25.495999999999999</c:v>
                </c:pt>
                <c:pt idx="26106">
                  <c:v>25.495999999999999</c:v>
                </c:pt>
                <c:pt idx="26107">
                  <c:v>25.495999999999999</c:v>
                </c:pt>
                <c:pt idx="26108">
                  <c:v>25.495999999999999</c:v>
                </c:pt>
                <c:pt idx="26109">
                  <c:v>25.495999999999999</c:v>
                </c:pt>
                <c:pt idx="26110">
                  <c:v>25.495999999999999</c:v>
                </c:pt>
                <c:pt idx="26111">
                  <c:v>25.495999999999999</c:v>
                </c:pt>
                <c:pt idx="26112">
                  <c:v>25.495999999999999</c:v>
                </c:pt>
                <c:pt idx="26113">
                  <c:v>25.495999999999999</c:v>
                </c:pt>
                <c:pt idx="26114">
                  <c:v>25.495999999999999</c:v>
                </c:pt>
                <c:pt idx="26115">
                  <c:v>25.495999999999999</c:v>
                </c:pt>
                <c:pt idx="26116">
                  <c:v>25.495999999999999</c:v>
                </c:pt>
                <c:pt idx="26117">
                  <c:v>25.495999999999999</c:v>
                </c:pt>
                <c:pt idx="26118">
                  <c:v>25.495999999999999</c:v>
                </c:pt>
                <c:pt idx="26119">
                  <c:v>25.495999999999999</c:v>
                </c:pt>
                <c:pt idx="26120">
                  <c:v>25.495999999999999</c:v>
                </c:pt>
                <c:pt idx="26121">
                  <c:v>25.495999999999999</c:v>
                </c:pt>
                <c:pt idx="26122">
                  <c:v>25.495999999999999</c:v>
                </c:pt>
                <c:pt idx="26123">
                  <c:v>25.495999999999999</c:v>
                </c:pt>
                <c:pt idx="26124">
                  <c:v>25.495999999999999</c:v>
                </c:pt>
                <c:pt idx="26125">
                  <c:v>25.495999999999999</c:v>
                </c:pt>
                <c:pt idx="26126">
                  <c:v>25.495999999999999</c:v>
                </c:pt>
                <c:pt idx="26127">
                  <c:v>25.495999999999999</c:v>
                </c:pt>
                <c:pt idx="26128">
                  <c:v>25.495999999999999</c:v>
                </c:pt>
                <c:pt idx="26129">
                  <c:v>25.495999999999999</c:v>
                </c:pt>
                <c:pt idx="26130">
                  <c:v>25.495999999999999</c:v>
                </c:pt>
                <c:pt idx="26131">
                  <c:v>25.495999999999999</c:v>
                </c:pt>
                <c:pt idx="26132">
                  <c:v>25.495999999999999</c:v>
                </c:pt>
                <c:pt idx="26133">
                  <c:v>25.495999999999999</c:v>
                </c:pt>
                <c:pt idx="26134">
                  <c:v>25.495999999999999</c:v>
                </c:pt>
                <c:pt idx="26135">
                  <c:v>25.495999999999999</c:v>
                </c:pt>
                <c:pt idx="26136">
                  <c:v>25.495999999999999</c:v>
                </c:pt>
                <c:pt idx="26137">
                  <c:v>25.495999999999999</c:v>
                </c:pt>
                <c:pt idx="26138">
                  <c:v>25.495999999999999</c:v>
                </c:pt>
                <c:pt idx="26139">
                  <c:v>25.495999999999999</c:v>
                </c:pt>
                <c:pt idx="26140">
                  <c:v>25.495999999999999</c:v>
                </c:pt>
                <c:pt idx="26141">
                  <c:v>25.495999999999999</c:v>
                </c:pt>
                <c:pt idx="26142">
                  <c:v>25.495999999999999</c:v>
                </c:pt>
                <c:pt idx="26143">
                  <c:v>25.495999999999999</c:v>
                </c:pt>
                <c:pt idx="26144">
                  <c:v>25.495999999999999</c:v>
                </c:pt>
                <c:pt idx="26145">
                  <c:v>25.495999999999999</c:v>
                </c:pt>
                <c:pt idx="26146">
                  <c:v>25.495999999999999</c:v>
                </c:pt>
                <c:pt idx="26147">
                  <c:v>25.495999999999999</c:v>
                </c:pt>
                <c:pt idx="26148">
                  <c:v>25.495999999999999</c:v>
                </c:pt>
                <c:pt idx="26149">
                  <c:v>25.495999999999999</c:v>
                </c:pt>
                <c:pt idx="26150">
                  <c:v>25.495999999999999</c:v>
                </c:pt>
                <c:pt idx="26151">
                  <c:v>25.495999999999999</c:v>
                </c:pt>
                <c:pt idx="26152">
                  <c:v>25.495999999999999</c:v>
                </c:pt>
                <c:pt idx="26153">
                  <c:v>25.495999999999999</c:v>
                </c:pt>
                <c:pt idx="26154">
                  <c:v>25.515999999999998</c:v>
                </c:pt>
                <c:pt idx="26155">
                  <c:v>25.538</c:v>
                </c:pt>
                <c:pt idx="26156">
                  <c:v>25.538</c:v>
                </c:pt>
                <c:pt idx="26157">
                  <c:v>25.538</c:v>
                </c:pt>
                <c:pt idx="26158">
                  <c:v>25.538</c:v>
                </c:pt>
                <c:pt idx="26159">
                  <c:v>25.538</c:v>
                </c:pt>
                <c:pt idx="26160">
                  <c:v>25.538</c:v>
                </c:pt>
                <c:pt idx="26161">
                  <c:v>25.538</c:v>
                </c:pt>
                <c:pt idx="26162">
                  <c:v>25.538</c:v>
                </c:pt>
                <c:pt idx="26163">
                  <c:v>25.538</c:v>
                </c:pt>
                <c:pt idx="26164">
                  <c:v>25.538</c:v>
                </c:pt>
                <c:pt idx="26165">
                  <c:v>25.538</c:v>
                </c:pt>
                <c:pt idx="26166">
                  <c:v>25.538</c:v>
                </c:pt>
                <c:pt idx="26167">
                  <c:v>25.538</c:v>
                </c:pt>
                <c:pt idx="26168">
                  <c:v>25.538</c:v>
                </c:pt>
                <c:pt idx="26169">
                  <c:v>25.538</c:v>
                </c:pt>
                <c:pt idx="26170">
                  <c:v>25.538</c:v>
                </c:pt>
                <c:pt idx="26171">
                  <c:v>25.538</c:v>
                </c:pt>
                <c:pt idx="26172">
                  <c:v>25.538</c:v>
                </c:pt>
                <c:pt idx="26173">
                  <c:v>25.538</c:v>
                </c:pt>
                <c:pt idx="26174">
                  <c:v>25.538</c:v>
                </c:pt>
                <c:pt idx="26175">
                  <c:v>25.538</c:v>
                </c:pt>
                <c:pt idx="26176">
                  <c:v>25.538</c:v>
                </c:pt>
                <c:pt idx="26177">
                  <c:v>25.538</c:v>
                </c:pt>
                <c:pt idx="26178">
                  <c:v>25.538</c:v>
                </c:pt>
                <c:pt idx="26179">
                  <c:v>25.538</c:v>
                </c:pt>
                <c:pt idx="26180">
                  <c:v>25.538</c:v>
                </c:pt>
                <c:pt idx="26181">
                  <c:v>25.538</c:v>
                </c:pt>
                <c:pt idx="26182">
                  <c:v>25.538</c:v>
                </c:pt>
                <c:pt idx="26183">
                  <c:v>25.538</c:v>
                </c:pt>
                <c:pt idx="26184">
                  <c:v>25.538</c:v>
                </c:pt>
                <c:pt idx="26185">
                  <c:v>25.538</c:v>
                </c:pt>
                <c:pt idx="26186">
                  <c:v>25.538</c:v>
                </c:pt>
                <c:pt idx="26187">
                  <c:v>25.538</c:v>
                </c:pt>
                <c:pt idx="26188">
                  <c:v>25.538</c:v>
                </c:pt>
                <c:pt idx="26189">
                  <c:v>25.538</c:v>
                </c:pt>
                <c:pt idx="26190">
                  <c:v>25.538</c:v>
                </c:pt>
                <c:pt idx="26191">
                  <c:v>25.538</c:v>
                </c:pt>
                <c:pt idx="26192">
                  <c:v>25.538</c:v>
                </c:pt>
                <c:pt idx="26193">
                  <c:v>25.538</c:v>
                </c:pt>
                <c:pt idx="26194">
                  <c:v>25.538</c:v>
                </c:pt>
                <c:pt idx="26195">
                  <c:v>25.538</c:v>
                </c:pt>
                <c:pt idx="26196">
                  <c:v>25.538</c:v>
                </c:pt>
                <c:pt idx="26197">
                  <c:v>25.538</c:v>
                </c:pt>
                <c:pt idx="26198">
                  <c:v>25.538</c:v>
                </c:pt>
                <c:pt idx="26199">
                  <c:v>25.538</c:v>
                </c:pt>
                <c:pt idx="26200">
                  <c:v>25.538</c:v>
                </c:pt>
                <c:pt idx="26201">
                  <c:v>25.538</c:v>
                </c:pt>
                <c:pt idx="26202">
                  <c:v>25.538</c:v>
                </c:pt>
                <c:pt idx="26203">
                  <c:v>25.538</c:v>
                </c:pt>
                <c:pt idx="26204">
                  <c:v>25.538</c:v>
                </c:pt>
                <c:pt idx="26205">
                  <c:v>25.538</c:v>
                </c:pt>
                <c:pt idx="26206">
                  <c:v>25.538</c:v>
                </c:pt>
                <c:pt idx="26207">
                  <c:v>25.538</c:v>
                </c:pt>
                <c:pt idx="26208">
                  <c:v>25.538</c:v>
                </c:pt>
                <c:pt idx="26209">
                  <c:v>25.538</c:v>
                </c:pt>
                <c:pt idx="26210">
                  <c:v>25.538</c:v>
                </c:pt>
                <c:pt idx="26211">
                  <c:v>25.538</c:v>
                </c:pt>
                <c:pt idx="26212">
                  <c:v>25.538</c:v>
                </c:pt>
                <c:pt idx="26213">
                  <c:v>25.538</c:v>
                </c:pt>
                <c:pt idx="26214">
                  <c:v>25.538</c:v>
                </c:pt>
                <c:pt idx="26215">
                  <c:v>25.538</c:v>
                </c:pt>
                <c:pt idx="26216">
                  <c:v>25.538</c:v>
                </c:pt>
                <c:pt idx="26217">
                  <c:v>25.538</c:v>
                </c:pt>
                <c:pt idx="26218">
                  <c:v>25.538</c:v>
                </c:pt>
                <c:pt idx="26219">
                  <c:v>25.538</c:v>
                </c:pt>
                <c:pt idx="26220">
                  <c:v>25.538</c:v>
                </c:pt>
                <c:pt idx="26221">
                  <c:v>25.538</c:v>
                </c:pt>
                <c:pt idx="26222">
                  <c:v>25.538</c:v>
                </c:pt>
                <c:pt idx="26223">
                  <c:v>25.538</c:v>
                </c:pt>
                <c:pt idx="26224">
                  <c:v>25.576000000000001</c:v>
                </c:pt>
                <c:pt idx="26225">
                  <c:v>25.576000000000001</c:v>
                </c:pt>
                <c:pt idx="26226">
                  <c:v>25.576000000000001</c:v>
                </c:pt>
                <c:pt idx="26227">
                  <c:v>25.576000000000001</c:v>
                </c:pt>
                <c:pt idx="26228">
                  <c:v>25.576000000000001</c:v>
                </c:pt>
                <c:pt idx="26229">
                  <c:v>25.576000000000001</c:v>
                </c:pt>
                <c:pt idx="26230">
                  <c:v>25.576000000000001</c:v>
                </c:pt>
                <c:pt idx="26231">
                  <c:v>25.576000000000001</c:v>
                </c:pt>
                <c:pt idx="26232">
                  <c:v>25.576000000000001</c:v>
                </c:pt>
                <c:pt idx="26233">
                  <c:v>25.576000000000001</c:v>
                </c:pt>
                <c:pt idx="26234">
                  <c:v>25.576000000000001</c:v>
                </c:pt>
                <c:pt idx="26235">
                  <c:v>25.576000000000001</c:v>
                </c:pt>
                <c:pt idx="26236">
                  <c:v>25.576000000000001</c:v>
                </c:pt>
                <c:pt idx="26237">
                  <c:v>25.576000000000001</c:v>
                </c:pt>
                <c:pt idx="26238">
                  <c:v>25.576000000000001</c:v>
                </c:pt>
                <c:pt idx="26239">
                  <c:v>25.576000000000001</c:v>
                </c:pt>
                <c:pt idx="26240">
                  <c:v>25.576000000000001</c:v>
                </c:pt>
                <c:pt idx="26241">
                  <c:v>25.576000000000001</c:v>
                </c:pt>
                <c:pt idx="26242">
                  <c:v>25.576000000000001</c:v>
                </c:pt>
                <c:pt idx="26243">
                  <c:v>25.576000000000001</c:v>
                </c:pt>
                <c:pt idx="26244">
                  <c:v>25.576000000000001</c:v>
                </c:pt>
                <c:pt idx="26245">
                  <c:v>25.576000000000001</c:v>
                </c:pt>
                <c:pt idx="26246">
                  <c:v>25.576000000000001</c:v>
                </c:pt>
                <c:pt idx="26247">
                  <c:v>25.576000000000001</c:v>
                </c:pt>
                <c:pt idx="26248">
                  <c:v>25.576000000000001</c:v>
                </c:pt>
                <c:pt idx="26249">
                  <c:v>25.576000000000001</c:v>
                </c:pt>
                <c:pt idx="26250">
                  <c:v>25.576000000000001</c:v>
                </c:pt>
                <c:pt idx="26251">
                  <c:v>25.576000000000001</c:v>
                </c:pt>
                <c:pt idx="26252">
                  <c:v>25.576000000000001</c:v>
                </c:pt>
                <c:pt idx="26253">
                  <c:v>25.576000000000001</c:v>
                </c:pt>
                <c:pt idx="26254">
                  <c:v>25.576000000000001</c:v>
                </c:pt>
                <c:pt idx="26255">
                  <c:v>25.576000000000001</c:v>
                </c:pt>
                <c:pt idx="26256">
                  <c:v>25.576000000000001</c:v>
                </c:pt>
                <c:pt idx="26257">
                  <c:v>25.576000000000001</c:v>
                </c:pt>
                <c:pt idx="26258">
                  <c:v>25.576000000000001</c:v>
                </c:pt>
                <c:pt idx="26259">
                  <c:v>25.576000000000001</c:v>
                </c:pt>
                <c:pt idx="26260">
                  <c:v>25.576000000000001</c:v>
                </c:pt>
                <c:pt idx="26261">
                  <c:v>25.576000000000001</c:v>
                </c:pt>
                <c:pt idx="26262">
                  <c:v>25.576000000000001</c:v>
                </c:pt>
                <c:pt idx="26263">
                  <c:v>25.576000000000001</c:v>
                </c:pt>
                <c:pt idx="26264">
                  <c:v>25.576000000000001</c:v>
                </c:pt>
                <c:pt idx="26265">
                  <c:v>25.576000000000001</c:v>
                </c:pt>
                <c:pt idx="26266">
                  <c:v>25.576000000000001</c:v>
                </c:pt>
                <c:pt idx="26267">
                  <c:v>25.576000000000001</c:v>
                </c:pt>
                <c:pt idx="26268">
                  <c:v>25.576000000000001</c:v>
                </c:pt>
                <c:pt idx="26269">
                  <c:v>25.576000000000001</c:v>
                </c:pt>
                <c:pt idx="26270">
                  <c:v>25.576000000000001</c:v>
                </c:pt>
                <c:pt idx="26271">
                  <c:v>25.576000000000001</c:v>
                </c:pt>
                <c:pt idx="26272">
                  <c:v>25.576000000000001</c:v>
                </c:pt>
                <c:pt idx="26273">
                  <c:v>25.576000000000001</c:v>
                </c:pt>
                <c:pt idx="26274">
                  <c:v>25.576000000000001</c:v>
                </c:pt>
                <c:pt idx="26275">
                  <c:v>25.576000000000001</c:v>
                </c:pt>
                <c:pt idx="26276">
                  <c:v>25.576000000000001</c:v>
                </c:pt>
                <c:pt idx="26277">
                  <c:v>25.576000000000001</c:v>
                </c:pt>
                <c:pt idx="26278">
                  <c:v>25.576000000000001</c:v>
                </c:pt>
                <c:pt idx="26279">
                  <c:v>25.576000000000001</c:v>
                </c:pt>
                <c:pt idx="26280">
                  <c:v>25.576000000000001</c:v>
                </c:pt>
                <c:pt idx="26281">
                  <c:v>25.576000000000001</c:v>
                </c:pt>
                <c:pt idx="26282">
                  <c:v>25.576000000000001</c:v>
                </c:pt>
                <c:pt idx="26283">
                  <c:v>25.576000000000001</c:v>
                </c:pt>
                <c:pt idx="26284">
                  <c:v>25.576000000000001</c:v>
                </c:pt>
                <c:pt idx="26285">
                  <c:v>25.576000000000001</c:v>
                </c:pt>
                <c:pt idx="26286">
                  <c:v>25.576000000000001</c:v>
                </c:pt>
                <c:pt idx="26287">
                  <c:v>25.576000000000001</c:v>
                </c:pt>
                <c:pt idx="26288">
                  <c:v>25.59</c:v>
                </c:pt>
                <c:pt idx="26289">
                  <c:v>25.616</c:v>
                </c:pt>
                <c:pt idx="26290">
                  <c:v>25.616</c:v>
                </c:pt>
                <c:pt idx="26291">
                  <c:v>25.616</c:v>
                </c:pt>
                <c:pt idx="26292">
                  <c:v>25.616</c:v>
                </c:pt>
                <c:pt idx="26293">
                  <c:v>25.616</c:v>
                </c:pt>
                <c:pt idx="26294">
                  <c:v>25.616</c:v>
                </c:pt>
                <c:pt idx="26295">
                  <c:v>25.616</c:v>
                </c:pt>
                <c:pt idx="26296">
                  <c:v>25.616</c:v>
                </c:pt>
                <c:pt idx="26297">
                  <c:v>25.616</c:v>
                </c:pt>
                <c:pt idx="26298">
                  <c:v>25.616</c:v>
                </c:pt>
                <c:pt idx="26299">
                  <c:v>25.616</c:v>
                </c:pt>
                <c:pt idx="26300">
                  <c:v>25.616</c:v>
                </c:pt>
                <c:pt idx="26301">
                  <c:v>25.616</c:v>
                </c:pt>
                <c:pt idx="26302">
                  <c:v>25.616</c:v>
                </c:pt>
                <c:pt idx="26303">
                  <c:v>25.616</c:v>
                </c:pt>
                <c:pt idx="26304">
                  <c:v>25.616</c:v>
                </c:pt>
                <c:pt idx="26305">
                  <c:v>25.616</c:v>
                </c:pt>
                <c:pt idx="26306">
                  <c:v>25.616</c:v>
                </c:pt>
                <c:pt idx="26307">
                  <c:v>25.616</c:v>
                </c:pt>
                <c:pt idx="26308">
                  <c:v>25.616</c:v>
                </c:pt>
                <c:pt idx="26309">
                  <c:v>25.616</c:v>
                </c:pt>
                <c:pt idx="26310">
                  <c:v>25.616</c:v>
                </c:pt>
                <c:pt idx="26311">
                  <c:v>25.616</c:v>
                </c:pt>
                <c:pt idx="26312">
                  <c:v>25.616</c:v>
                </c:pt>
                <c:pt idx="26313">
                  <c:v>25.616</c:v>
                </c:pt>
                <c:pt idx="26314">
                  <c:v>25.616</c:v>
                </c:pt>
                <c:pt idx="26315">
                  <c:v>25.616</c:v>
                </c:pt>
                <c:pt idx="26316">
                  <c:v>25.616</c:v>
                </c:pt>
                <c:pt idx="26317">
                  <c:v>25.616</c:v>
                </c:pt>
                <c:pt idx="26318">
                  <c:v>25.616</c:v>
                </c:pt>
                <c:pt idx="26319">
                  <c:v>25.616</c:v>
                </c:pt>
                <c:pt idx="26320">
                  <c:v>25.616</c:v>
                </c:pt>
                <c:pt idx="26321">
                  <c:v>25.616</c:v>
                </c:pt>
                <c:pt idx="26322">
                  <c:v>25.616</c:v>
                </c:pt>
                <c:pt idx="26323">
                  <c:v>25.616</c:v>
                </c:pt>
                <c:pt idx="26324">
                  <c:v>25.616</c:v>
                </c:pt>
                <c:pt idx="26325">
                  <c:v>25.616</c:v>
                </c:pt>
                <c:pt idx="26326">
                  <c:v>25.616</c:v>
                </c:pt>
                <c:pt idx="26327">
                  <c:v>25.616</c:v>
                </c:pt>
                <c:pt idx="26328">
                  <c:v>25.616</c:v>
                </c:pt>
                <c:pt idx="26329">
                  <c:v>25.616</c:v>
                </c:pt>
                <c:pt idx="26330">
                  <c:v>25.616</c:v>
                </c:pt>
                <c:pt idx="26331">
                  <c:v>25.616</c:v>
                </c:pt>
                <c:pt idx="26332">
                  <c:v>25.616</c:v>
                </c:pt>
                <c:pt idx="26333">
                  <c:v>25.616</c:v>
                </c:pt>
                <c:pt idx="26334">
                  <c:v>25.616</c:v>
                </c:pt>
                <c:pt idx="26335">
                  <c:v>25.616</c:v>
                </c:pt>
                <c:pt idx="26336">
                  <c:v>25.616</c:v>
                </c:pt>
                <c:pt idx="26337">
                  <c:v>25.616</c:v>
                </c:pt>
                <c:pt idx="26338">
                  <c:v>25.616</c:v>
                </c:pt>
                <c:pt idx="26339">
                  <c:v>25.616</c:v>
                </c:pt>
                <c:pt idx="26340">
                  <c:v>25.616</c:v>
                </c:pt>
                <c:pt idx="26341">
                  <c:v>25.616</c:v>
                </c:pt>
                <c:pt idx="26342">
                  <c:v>25.616</c:v>
                </c:pt>
                <c:pt idx="26343">
                  <c:v>25.616</c:v>
                </c:pt>
                <c:pt idx="26344">
                  <c:v>25.616</c:v>
                </c:pt>
                <c:pt idx="26345">
                  <c:v>25.616</c:v>
                </c:pt>
                <c:pt idx="26346">
                  <c:v>25.616</c:v>
                </c:pt>
                <c:pt idx="26347">
                  <c:v>25.616</c:v>
                </c:pt>
                <c:pt idx="26348">
                  <c:v>25.616</c:v>
                </c:pt>
                <c:pt idx="26349">
                  <c:v>25.616</c:v>
                </c:pt>
                <c:pt idx="26350">
                  <c:v>25.616</c:v>
                </c:pt>
                <c:pt idx="26351">
                  <c:v>25.616</c:v>
                </c:pt>
                <c:pt idx="26352">
                  <c:v>25.616</c:v>
                </c:pt>
                <c:pt idx="26353">
                  <c:v>25.616</c:v>
                </c:pt>
                <c:pt idx="26354">
                  <c:v>25.616</c:v>
                </c:pt>
                <c:pt idx="26355">
                  <c:v>25.655999999999999</c:v>
                </c:pt>
                <c:pt idx="26356">
                  <c:v>25.655999999999999</c:v>
                </c:pt>
                <c:pt idx="26357">
                  <c:v>25.655999999999999</c:v>
                </c:pt>
                <c:pt idx="26358">
                  <c:v>25.655999999999999</c:v>
                </c:pt>
                <c:pt idx="26359">
                  <c:v>25.655999999999999</c:v>
                </c:pt>
                <c:pt idx="26360">
                  <c:v>25.655999999999999</c:v>
                </c:pt>
                <c:pt idx="26361">
                  <c:v>25.655999999999999</c:v>
                </c:pt>
                <c:pt idx="26362">
                  <c:v>25.655999999999999</c:v>
                </c:pt>
                <c:pt idx="26363">
                  <c:v>25.655999999999999</c:v>
                </c:pt>
                <c:pt idx="26364">
                  <c:v>25.655999999999999</c:v>
                </c:pt>
                <c:pt idx="26365">
                  <c:v>25.655999999999999</c:v>
                </c:pt>
                <c:pt idx="26366">
                  <c:v>25.655999999999999</c:v>
                </c:pt>
                <c:pt idx="26367">
                  <c:v>25.655999999999999</c:v>
                </c:pt>
                <c:pt idx="26368">
                  <c:v>25.655999999999999</c:v>
                </c:pt>
                <c:pt idx="26369">
                  <c:v>25.655999999999999</c:v>
                </c:pt>
                <c:pt idx="26370">
                  <c:v>25.655999999999999</c:v>
                </c:pt>
                <c:pt idx="26371">
                  <c:v>25.655999999999999</c:v>
                </c:pt>
                <c:pt idx="26372">
                  <c:v>25.655999999999999</c:v>
                </c:pt>
                <c:pt idx="26373">
                  <c:v>25.655999999999999</c:v>
                </c:pt>
                <c:pt idx="26374">
                  <c:v>25.655999999999999</c:v>
                </c:pt>
                <c:pt idx="26375">
                  <c:v>25.655999999999999</c:v>
                </c:pt>
                <c:pt idx="26376">
                  <c:v>25.655999999999999</c:v>
                </c:pt>
                <c:pt idx="26377">
                  <c:v>25.655999999999999</c:v>
                </c:pt>
                <c:pt idx="26378">
                  <c:v>25.655999999999999</c:v>
                </c:pt>
                <c:pt idx="26379">
                  <c:v>25.655999999999999</c:v>
                </c:pt>
                <c:pt idx="26380">
                  <c:v>25.655999999999999</c:v>
                </c:pt>
                <c:pt idx="26381">
                  <c:v>25.655999999999999</c:v>
                </c:pt>
                <c:pt idx="26382">
                  <c:v>25.655999999999999</c:v>
                </c:pt>
                <c:pt idx="26383">
                  <c:v>25.655999999999999</c:v>
                </c:pt>
                <c:pt idx="26384">
                  <c:v>25.655999999999999</c:v>
                </c:pt>
                <c:pt idx="26385">
                  <c:v>25.655999999999999</c:v>
                </c:pt>
                <c:pt idx="26386">
                  <c:v>25.655999999999999</c:v>
                </c:pt>
                <c:pt idx="26387">
                  <c:v>25.655999999999999</c:v>
                </c:pt>
                <c:pt idx="26388">
                  <c:v>25.655999999999999</c:v>
                </c:pt>
                <c:pt idx="26389">
                  <c:v>25.655999999999999</c:v>
                </c:pt>
                <c:pt idx="26390">
                  <c:v>25.655999999999999</c:v>
                </c:pt>
                <c:pt idx="26391">
                  <c:v>25.655999999999999</c:v>
                </c:pt>
                <c:pt idx="26392">
                  <c:v>25.655999999999999</c:v>
                </c:pt>
                <c:pt idx="26393">
                  <c:v>25.655999999999999</c:v>
                </c:pt>
                <c:pt idx="26394">
                  <c:v>25.655999999999999</c:v>
                </c:pt>
                <c:pt idx="26395">
                  <c:v>25.655999999999999</c:v>
                </c:pt>
                <c:pt idx="26396">
                  <c:v>25.655999999999999</c:v>
                </c:pt>
                <c:pt idx="26397">
                  <c:v>25.655999999999999</c:v>
                </c:pt>
                <c:pt idx="26398">
                  <c:v>25.655999999999999</c:v>
                </c:pt>
                <c:pt idx="26399">
                  <c:v>25.655999999999999</c:v>
                </c:pt>
                <c:pt idx="26400">
                  <c:v>25.655999999999999</c:v>
                </c:pt>
                <c:pt idx="26401">
                  <c:v>25.655999999999999</c:v>
                </c:pt>
                <c:pt idx="26402">
                  <c:v>25.655999999999999</c:v>
                </c:pt>
                <c:pt idx="26403">
                  <c:v>25.655999999999999</c:v>
                </c:pt>
                <c:pt idx="26404">
                  <c:v>25.655999999999999</c:v>
                </c:pt>
                <c:pt idx="26405">
                  <c:v>25.655999999999999</c:v>
                </c:pt>
                <c:pt idx="26406">
                  <c:v>25.655999999999999</c:v>
                </c:pt>
                <c:pt idx="26407">
                  <c:v>25.655999999999999</c:v>
                </c:pt>
                <c:pt idx="26408">
                  <c:v>25.655999999999999</c:v>
                </c:pt>
                <c:pt idx="26409">
                  <c:v>25.655999999999999</c:v>
                </c:pt>
                <c:pt idx="26410">
                  <c:v>25.655999999999999</c:v>
                </c:pt>
                <c:pt idx="26411">
                  <c:v>25.655999999999999</c:v>
                </c:pt>
                <c:pt idx="26412">
                  <c:v>25.655999999999999</c:v>
                </c:pt>
                <c:pt idx="26413">
                  <c:v>25.655999999999999</c:v>
                </c:pt>
                <c:pt idx="26414">
                  <c:v>25.655999999999999</c:v>
                </c:pt>
                <c:pt idx="26415">
                  <c:v>25.655999999999999</c:v>
                </c:pt>
                <c:pt idx="26416">
                  <c:v>25.655999999999999</c:v>
                </c:pt>
                <c:pt idx="26417">
                  <c:v>25.655999999999999</c:v>
                </c:pt>
                <c:pt idx="26418">
                  <c:v>25.655999999999999</c:v>
                </c:pt>
                <c:pt idx="26419">
                  <c:v>25.655999999999999</c:v>
                </c:pt>
                <c:pt idx="26420">
                  <c:v>25.655999999999999</c:v>
                </c:pt>
                <c:pt idx="26421">
                  <c:v>25.655999999999999</c:v>
                </c:pt>
                <c:pt idx="26422">
                  <c:v>25.686</c:v>
                </c:pt>
                <c:pt idx="26423">
                  <c:v>25.693999999999999</c:v>
                </c:pt>
                <c:pt idx="26424">
                  <c:v>25.693999999999999</c:v>
                </c:pt>
                <c:pt idx="26425">
                  <c:v>25.693999999999999</c:v>
                </c:pt>
                <c:pt idx="26426">
                  <c:v>25.693999999999999</c:v>
                </c:pt>
                <c:pt idx="26427">
                  <c:v>25.693999999999999</c:v>
                </c:pt>
                <c:pt idx="26428">
                  <c:v>25.693999999999999</c:v>
                </c:pt>
                <c:pt idx="26429">
                  <c:v>25.693999999999999</c:v>
                </c:pt>
                <c:pt idx="26430">
                  <c:v>25.693999999999999</c:v>
                </c:pt>
                <c:pt idx="26431">
                  <c:v>25.693999999999999</c:v>
                </c:pt>
                <c:pt idx="26432">
                  <c:v>25.693999999999999</c:v>
                </c:pt>
                <c:pt idx="26433">
                  <c:v>25.693999999999999</c:v>
                </c:pt>
                <c:pt idx="26434">
                  <c:v>25.693999999999999</c:v>
                </c:pt>
                <c:pt idx="26435">
                  <c:v>25.693999999999999</c:v>
                </c:pt>
                <c:pt idx="26436">
                  <c:v>25.693999999999999</c:v>
                </c:pt>
                <c:pt idx="26437">
                  <c:v>25.693999999999999</c:v>
                </c:pt>
                <c:pt idx="26438">
                  <c:v>25.693999999999999</c:v>
                </c:pt>
                <c:pt idx="26439">
                  <c:v>25.693999999999999</c:v>
                </c:pt>
                <c:pt idx="26440">
                  <c:v>25.693999999999999</c:v>
                </c:pt>
                <c:pt idx="26441">
                  <c:v>25.693999999999999</c:v>
                </c:pt>
                <c:pt idx="26442">
                  <c:v>25.693999999999999</c:v>
                </c:pt>
                <c:pt idx="26443">
                  <c:v>25.693999999999999</c:v>
                </c:pt>
                <c:pt idx="26444">
                  <c:v>25.693999999999999</c:v>
                </c:pt>
                <c:pt idx="26445">
                  <c:v>25.693999999999999</c:v>
                </c:pt>
                <c:pt idx="26446">
                  <c:v>25.693999999999999</c:v>
                </c:pt>
                <c:pt idx="26447">
                  <c:v>25.693999999999999</c:v>
                </c:pt>
                <c:pt idx="26448">
                  <c:v>25.693999999999999</c:v>
                </c:pt>
                <c:pt idx="26449">
                  <c:v>25.693999999999999</c:v>
                </c:pt>
                <c:pt idx="26450">
                  <c:v>25.693999999999999</c:v>
                </c:pt>
                <c:pt idx="26451">
                  <c:v>25.693999999999999</c:v>
                </c:pt>
                <c:pt idx="26452">
                  <c:v>25.693999999999999</c:v>
                </c:pt>
                <c:pt idx="26453">
                  <c:v>25.693999999999999</c:v>
                </c:pt>
                <c:pt idx="26454">
                  <c:v>25.693999999999999</c:v>
                </c:pt>
                <c:pt idx="26455">
                  <c:v>25.693999999999999</c:v>
                </c:pt>
                <c:pt idx="26456">
                  <c:v>25.693999999999999</c:v>
                </c:pt>
                <c:pt idx="26457">
                  <c:v>25.693999999999999</c:v>
                </c:pt>
                <c:pt idx="26458">
                  <c:v>25.693999999999999</c:v>
                </c:pt>
                <c:pt idx="26459">
                  <c:v>25.693999999999999</c:v>
                </c:pt>
                <c:pt idx="26460">
                  <c:v>25.693999999999999</c:v>
                </c:pt>
                <c:pt idx="26461">
                  <c:v>25.693999999999999</c:v>
                </c:pt>
                <c:pt idx="26462">
                  <c:v>25.693999999999999</c:v>
                </c:pt>
                <c:pt idx="26463">
                  <c:v>25.693999999999999</c:v>
                </c:pt>
                <c:pt idx="26464">
                  <c:v>25.693999999999999</c:v>
                </c:pt>
                <c:pt idx="26465">
                  <c:v>25.693999999999999</c:v>
                </c:pt>
                <c:pt idx="26466">
                  <c:v>25.693999999999999</c:v>
                </c:pt>
                <c:pt idx="26467">
                  <c:v>25.693999999999999</c:v>
                </c:pt>
                <c:pt idx="26468">
                  <c:v>25.693999999999999</c:v>
                </c:pt>
                <c:pt idx="26469">
                  <c:v>25.693999999999999</c:v>
                </c:pt>
                <c:pt idx="26470">
                  <c:v>25.693999999999999</c:v>
                </c:pt>
                <c:pt idx="26471">
                  <c:v>25.693999999999999</c:v>
                </c:pt>
                <c:pt idx="26472">
                  <c:v>25.693999999999999</c:v>
                </c:pt>
                <c:pt idx="26473">
                  <c:v>25.693999999999999</c:v>
                </c:pt>
                <c:pt idx="26474">
                  <c:v>25.693999999999999</c:v>
                </c:pt>
                <c:pt idx="26475">
                  <c:v>25.693999999999999</c:v>
                </c:pt>
                <c:pt idx="26476">
                  <c:v>25.693999999999999</c:v>
                </c:pt>
                <c:pt idx="26477">
                  <c:v>25.693999999999999</c:v>
                </c:pt>
                <c:pt idx="26478">
                  <c:v>25.693999999999999</c:v>
                </c:pt>
                <c:pt idx="26479">
                  <c:v>25.693999999999999</c:v>
                </c:pt>
                <c:pt idx="26480">
                  <c:v>25.693999999999999</c:v>
                </c:pt>
                <c:pt idx="26481">
                  <c:v>25.693999999999999</c:v>
                </c:pt>
                <c:pt idx="26482">
                  <c:v>25.693999999999999</c:v>
                </c:pt>
                <c:pt idx="26483">
                  <c:v>25.693999999999999</c:v>
                </c:pt>
                <c:pt idx="26484">
                  <c:v>25.693999999999999</c:v>
                </c:pt>
                <c:pt idx="26485">
                  <c:v>25.693999999999999</c:v>
                </c:pt>
                <c:pt idx="26486">
                  <c:v>25.693999999999999</c:v>
                </c:pt>
                <c:pt idx="26487">
                  <c:v>25.696000000000002</c:v>
                </c:pt>
                <c:pt idx="26488">
                  <c:v>25.736000000000001</c:v>
                </c:pt>
                <c:pt idx="26489">
                  <c:v>25.736000000000001</c:v>
                </c:pt>
                <c:pt idx="26490">
                  <c:v>25.736000000000001</c:v>
                </c:pt>
                <c:pt idx="26491">
                  <c:v>25.736000000000001</c:v>
                </c:pt>
                <c:pt idx="26492">
                  <c:v>25.736000000000001</c:v>
                </c:pt>
                <c:pt idx="26493">
                  <c:v>25.736000000000001</c:v>
                </c:pt>
                <c:pt idx="26494">
                  <c:v>25.736000000000001</c:v>
                </c:pt>
                <c:pt idx="26495">
                  <c:v>25.736000000000001</c:v>
                </c:pt>
                <c:pt idx="26496">
                  <c:v>25.736000000000001</c:v>
                </c:pt>
                <c:pt idx="26497">
                  <c:v>25.736000000000001</c:v>
                </c:pt>
                <c:pt idx="26498">
                  <c:v>25.736000000000001</c:v>
                </c:pt>
                <c:pt idx="26499">
                  <c:v>25.736000000000001</c:v>
                </c:pt>
                <c:pt idx="26500">
                  <c:v>25.736000000000001</c:v>
                </c:pt>
                <c:pt idx="26501">
                  <c:v>25.736000000000001</c:v>
                </c:pt>
                <c:pt idx="26502">
                  <c:v>25.736000000000001</c:v>
                </c:pt>
                <c:pt idx="26503">
                  <c:v>25.736000000000001</c:v>
                </c:pt>
                <c:pt idx="26504">
                  <c:v>25.736000000000001</c:v>
                </c:pt>
                <c:pt idx="26505">
                  <c:v>25.736000000000001</c:v>
                </c:pt>
                <c:pt idx="26506">
                  <c:v>25.736000000000001</c:v>
                </c:pt>
                <c:pt idx="26507">
                  <c:v>25.736000000000001</c:v>
                </c:pt>
                <c:pt idx="26508">
                  <c:v>25.736000000000001</c:v>
                </c:pt>
                <c:pt idx="26509">
                  <c:v>25.736000000000001</c:v>
                </c:pt>
                <c:pt idx="26510">
                  <c:v>25.736000000000001</c:v>
                </c:pt>
                <c:pt idx="26511">
                  <c:v>25.736000000000001</c:v>
                </c:pt>
                <c:pt idx="26512">
                  <c:v>25.736000000000001</c:v>
                </c:pt>
                <c:pt idx="26513">
                  <c:v>25.736000000000001</c:v>
                </c:pt>
                <c:pt idx="26514">
                  <c:v>25.736000000000001</c:v>
                </c:pt>
                <c:pt idx="26515">
                  <c:v>25.736000000000001</c:v>
                </c:pt>
                <c:pt idx="26516">
                  <c:v>25.736000000000001</c:v>
                </c:pt>
                <c:pt idx="26517">
                  <c:v>25.736000000000001</c:v>
                </c:pt>
                <c:pt idx="26518">
                  <c:v>25.736000000000001</c:v>
                </c:pt>
                <c:pt idx="26519">
                  <c:v>25.736000000000001</c:v>
                </c:pt>
                <c:pt idx="26520">
                  <c:v>25.736000000000001</c:v>
                </c:pt>
                <c:pt idx="26521">
                  <c:v>25.736000000000001</c:v>
                </c:pt>
                <c:pt idx="26522">
                  <c:v>25.736000000000001</c:v>
                </c:pt>
                <c:pt idx="26523">
                  <c:v>25.736000000000001</c:v>
                </c:pt>
                <c:pt idx="26524">
                  <c:v>25.736000000000001</c:v>
                </c:pt>
                <c:pt idx="26525">
                  <c:v>25.736000000000001</c:v>
                </c:pt>
                <c:pt idx="26526">
                  <c:v>25.736000000000001</c:v>
                </c:pt>
                <c:pt idx="26527">
                  <c:v>25.736000000000001</c:v>
                </c:pt>
                <c:pt idx="26528">
                  <c:v>25.736000000000001</c:v>
                </c:pt>
                <c:pt idx="26529">
                  <c:v>25.736000000000001</c:v>
                </c:pt>
                <c:pt idx="26530">
                  <c:v>25.736000000000001</c:v>
                </c:pt>
                <c:pt idx="26531">
                  <c:v>25.736000000000001</c:v>
                </c:pt>
                <c:pt idx="26532">
                  <c:v>25.736000000000001</c:v>
                </c:pt>
                <c:pt idx="26533">
                  <c:v>25.736000000000001</c:v>
                </c:pt>
                <c:pt idx="26534">
                  <c:v>25.736000000000001</c:v>
                </c:pt>
                <c:pt idx="26535">
                  <c:v>25.736000000000001</c:v>
                </c:pt>
                <c:pt idx="26536">
                  <c:v>25.736000000000001</c:v>
                </c:pt>
                <c:pt idx="26537">
                  <c:v>25.736000000000001</c:v>
                </c:pt>
                <c:pt idx="26538">
                  <c:v>25.736000000000001</c:v>
                </c:pt>
                <c:pt idx="26539">
                  <c:v>25.736000000000001</c:v>
                </c:pt>
                <c:pt idx="26540">
                  <c:v>25.736000000000001</c:v>
                </c:pt>
                <c:pt idx="26541">
                  <c:v>25.736000000000001</c:v>
                </c:pt>
                <c:pt idx="26542">
                  <c:v>25.736000000000001</c:v>
                </c:pt>
                <c:pt idx="26543">
                  <c:v>25.736000000000001</c:v>
                </c:pt>
                <c:pt idx="26544">
                  <c:v>25.736000000000001</c:v>
                </c:pt>
                <c:pt idx="26545">
                  <c:v>25.736000000000001</c:v>
                </c:pt>
                <c:pt idx="26546">
                  <c:v>25.736000000000001</c:v>
                </c:pt>
                <c:pt idx="26547">
                  <c:v>25.736000000000001</c:v>
                </c:pt>
                <c:pt idx="26548">
                  <c:v>25.736000000000001</c:v>
                </c:pt>
                <c:pt idx="26549">
                  <c:v>25.736000000000001</c:v>
                </c:pt>
                <c:pt idx="26550">
                  <c:v>25.736000000000001</c:v>
                </c:pt>
                <c:pt idx="26551">
                  <c:v>25.736000000000001</c:v>
                </c:pt>
                <c:pt idx="26552">
                  <c:v>25.736000000000001</c:v>
                </c:pt>
                <c:pt idx="26553">
                  <c:v>25.736000000000001</c:v>
                </c:pt>
                <c:pt idx="26554">
                  <c:v>25.736000000000001</c:v>
                </c:pt>
                <c:pt idx="26555">
                  <c:v>25.736000000000001</c:v>
                </c:pt>
                <c:pt idx="26556">
                  <c:v>25.736000000000001</c:v>
                </c:pt>
                <c:pt idx="26557">
                  <c:v>25.736000000000001</c:v>
                </c:pt>
                <c:pt idx="26558">
                  <c:v>25.736000000000001</c:v>
                </c:pt>
                <c:pt idx="26559">
                  <c:v>25.736000000000001</c:v>
                </c:pt>
                <c:pt idx="26560">
                  <c:v>25.736000000000001</c:v>
                </c:pt>
                <c:pt idx="26561">
                  <c:v>25.736000000000001</c:v>
                </c:pt>
                <c:pt idx="26562">
                  <c:v>25.736000000000001</c:v>
                </c:pt>
                <c:pt idx="26563">
                  <c:v>25.736000000000001</c:v>
                </c:pt>
                <c:pt idx="26564">
                  <c:v>25.736000000000001</c:v>
                </c:pt>
                <c:pt idx="26565">
                  <c:v>25.736000000000001</c:v>
                </c:pt>
                <c:pt idx="26566">
                  <c:v>25.756</c:v>
                </c:pt>
                <c:pt idx="26567">
                  <c:v>25.777999999999999</c:v>
                </c:pt>
                <c:pt idx="26568">
                  <c:v>25.777999999999999</c:v>
                </c:pt>
                <c:pt idx="26569">
                  <c:v>25.777999999999999</c:v>
                </c:pt>
                <c:pt idx="26570">
                  <c:v>25.777999999999999</c:v>
                </c:pt>
                <c:pt idx="26571">
                  <c:v>25.777999999999999</c:v>
                </c:pt>
                <c:pt idx="26572">
                  <c:v>25.777999999999999</c:v>
                </c:pt>
                <c:pt idx="26573">
                  <c:v>25.777999999999999</c:v>
                </c:pt>
                <c:pt idx="26574">
                  <c:v>25.777999999999999</c:v>
                </c:pt>
                <c:pt idx="26575">
                  <c:v>25.777999999999999</c:v>
                </c:pt>
                <c:pt idx="26576">
                  <c:v>25.777999999999999</c:v>
                </c:pt>
                <c:pt idx="26577">
                  <c:v>25.777999999999999</c:v>
                </c:pt>
                <c:pt idx="26578">
                  <c:v>25.777999999999999</c:v>
                </c:pt>
                <c:pt idx="26579">
                  <c:v>25.777999999999999</c:v>
                </c:pt>
                <c:pt idx="26580">
                  <c:v>25.777999999999999</c:v>
                </c:pt>
                <c:pt idx="26581">
                  <c:v>25.777999999999999</c:v>
                </c:pt>
                <c:pt idx="26582">
                  <c:v>25.777999999999999</c:v>
                </c:pt>
                <c:pt idx="26583">
                  <c:v>25.777999999999999</c:v>
                </c:pt>
                <c:pt idx="26584">
                  <c:v>25.777999999999999</c:v>
                </c:pt>
                <c:pt idx="26585">
                  <c:v>25.777999999999999</c:v>
                </c:pt>
                <c:pt idx="26586">
                  <c:v>25.777999999999999</c:v>
                </c:pt>
                <c:pt idx="26587">
                  <c:v>25.777999999999999</c:v>
                </c:pt>
                <c:pt idx="26588">
                  <c:v>25.777999999999999</c:v>
                </c:pt>
                <c:pt idx="26589">
                  <c:v>25.777999999999999</c:v>
                </c:pt>
                <c:pt idx="26590">
                  <c:v>25.777999999999999</c:v>
                </c:pt>
                <c:pt idx="26591">
                  <c:v>25.777999999999999</c:v>
                </c:pt>
                <c:pt idx="26592">
                  <c:v>25.777999999999999</c:v>
                </c:pt>
                <c:pt idx="26593">
                  <c:v>25.777999999999999</c:v>
                </c:pt>
                <c:pt idx="26594">
                  <c:v>25.777999999999999</c:v>
                </c:pt>
                <c:pt idx="26595">
                  <c:v>25.777999999999999</c:v>
                </c:pt>
                <c:pt idx="26596">
                  <c:v>25.777999999999999</c:v>
                </c:pt>
                <c:pt idx="26597">
                  <c:v>25.777999999999999</c:v>
                </c:pt>
                <c:pt idx="26598">
                  <c:v>25.777999999999999</c:v>
                </c:pt>
                <c:pt idx="26599">
                  <c:v>25.777999999999999</c:v>
                </c:pt>
                <c:pt idx="26600">
                  <c:v>25.777999999999999</c:v>
                </c:pt>
                <c:pt idx="26601">
                  <c:v>25.777999999999999</c:v>
                </c:pt>
                <c:pt idx="26602">
                  <c:v>25.777999999999999</c:v>
                </c:pt>
                <c:pt idx="26603">
                  <c:v>25.777999999999999</c:v>
                </c:pt>
                <c:pt idx="26604">
                  <c:v>25.777999999999999</c:v>
                </c:pt>
                <c:pt idx="26605">
                  <c:v>25.777999999999999</c:v>
                </c:pt>
                <c:pt idx="26606">
                  <c:v>25.777999999999999</c:v>
                </c:pt>
                <c:pt idx="26607">
                  <c:v>25.777999999999999</c:v>
                </c:pt>
                <c:pt idx="26608">
                  <c:v>25.777999999999999</c:v>
                </c:pt>
                <c:pt idx="26609">
                  <c:v>25.777999999999999</c:v>
                </c:pt>
                <c:pt idx="26610">
                  <c:v>25.777999999999999</c:v>
                </c:pt>
                <c:pt idx="26611">
                  <c:v>25.777999999999999</c:v>
                </c:pt>
                <c:pt idx="26612">
                  <c:v>25.777999999999999</c:v>
                </c:pt>
                <c:pt idx="26613">
                  <c:v>25.777999999999999</c:v>
                </c:pt>
                <c:pt idx="26614">
                  <c:v>25.777999999999999</c:v>
                </c:pt>
                <c:pt idx="26615">
                  <c:v>25.777999999999999</c:v>
                </c:pt>
                <c:pt idx="26616">
                  <c:v>25.777999999999999</c:v>
                </c:pt>
                <c:pt idx="26617">
                  <c:v>25.777999999999999</c:v>
                </c:pt>
                <c:pt idx="26618">
                  <c:v>25.777999999999999</c:v>
                </c:pt>
                <c:pt idx="26619">
                  <c:v>25.777999999999999</c:v>
                </c:pt>
                <c:pt idx="26620">
                  <c:v>25.777999999999999</c:v>
                </c:pt>
                <c:pt idx="26621">
                  <c:v>25.777999999999999</c:v>
                </c:pt>
                <c:pt idx="26622">
                  <c:v>25.777999999999999</c:v>
                </c:pt>
                <c:pt idx="26623">
                  <c:v>25.777999999999999</c:v>
                </c:pt>
                <c:pt idx="26624">
                  <c:v>25.777999999999999</c:v>
                </c:pt>
                <c:pt idx="26625">
                  <c:v>25.777999999999999</c:v>
                </c:pt>
                <c:pt idx="26626">
                  <c:v>25.777999999999999</c:v>
                </c:pt>
                <c:pt idx="26627">
                  <c:v>25.777999999999999</c:v>
                </c:pt>
                <c:pt idx="26628">
                  <c:v>25.777999999999999</c:v>
                </c:pt>
                <c:pt idx="26629">
                  <c:v>25.777999999999999</c:v>
                </c:pt>
                <c:pt idx="26630">
                  <c:v>25.777999999999999</c:v>
                </c:pt>
                <c:pt idx="26631">
                  <c:v>25.777999999999999</c:v>
                </c:pt>
                <c:pt idx="26632">
                  <c:v>25.777999999999999</c:v>
                </c:pt>
                <c:pt idx="26633">
                  <c:v>25.777999999999999</c:v>
                </c:pt>
                <c:pt idx="26634">
                  <c:v>25.777999999999999</c:v>
                </c:pt>
                <c:pt idx="26635">
                  <c:v>25.777999999999999</c:v>
                </c:pt>
                <c:pt idx="26636">
                  <c:v>25.777999999999999</c:v>
                </c:pt>
                <c:pt idx="26637">
                  <c:v>25.777999999999999</c:v>
                </c:pt>
                <c:pt idx="26638">
                  <c:v>25.777999999999999</c:v>
                </c:pt>
                <c:pt idx="26639">
                  <c:v>25.777999999999999</c:v>
                </c:pt>
                <c:pt idx="26640">
                  <c:v>25.777999999999999</c:v>
                </c:pt>
                <c:pt idx="26641">
                  <c:v>25.777999999999999</c:v>
                </c:pt>
                <c:pt idx="26642">
                  <c:v>25.777999999999999</c:v>
                </c:pt>
                <c:pt idx="26643">
                  <c:v>25.777999999999999</c:v>
                </c:pt>
                <c:pt idx="26644">
                  <c:v>25.777999999999999</c:v>
                </c:pt>
                <c:pt idx="26645">
                  <c:v>25.777999999999999</c:v>
                </c:pt>
                <c:pt idx="26646">
                  <c:v>25.788</c:v>
                </c:pt>
                <c:pt idx="26647">
                  <c:v>25.82</c:v>
                </c:pt>
                <c:pt idx="26648">
                  <c:v>25.82</c:v>
                </c:pt>
                <c:pt idx="26649">
                  <c:v>25.82</c:v>
                </c:pt>
                <c:pt idx="26650">
                  <c:v>25.82</c:v>
                </c:pt>
                <c:pt idx="26651">
                  <c:v>25.82</c:v>
                </c:pt>
                <c:pt idx="26652">
                  <c:v>25.82</c:v>
                </c:pt>
                <c:pt idx="26653">
                  <c:v>25.82</c:v>
                </c:pt>
                <c:pt idx="26654">
                  <c:v>25.82</c:v>
                </c:pt>
                <c:pt idx="26655">
                  <c:v>25.82</c:v>
                </c:pt>
                <c:pt idx="26656">
                  <c:v>25.82</c:v>
                </c:pt>
                <c:pt idx="26657">
                  <c:v>25.82</c:v>
                </c:pt>
                <c:pt idx="26658">
                  <c:v>25.82</c:v>
                </c:pt>
                <c:pt idx="26659">
                  <c:v>25.82</c:v>
                </c:pt>
                <c:pt idx="26660">
                  <c:v>25.82</c:v>
                </c:pt>
                <c:pt idx="26661">
                  <c:v>25.82</c:v>
                </c:pt>
                <c:pt idx="26662">
                  <c:v>25.82</c:v>
                </c:pt>
                <c:pt idx="26663">
                  <c:v>25.82</c:v>
                </c:pt>
                <c:pt idx="26664">
                  <c:v>25.82</c:v>
                </c:pt>
                <c:pt idx="26665">
                  <c:v>25.82</c:v>
                </c:pt>
                <c:pt idx="26666">
                  <c:v>25.82</c:v>
                </c:pt>
                <c:pt idx="26667">
                  <c:v>25.82</c:v>
                </c:pt>
                <c:pt idx="26668">
                  <c:v>25.82</c:v>
                </c:pt>
                <c:pt idx="26669">
                  <c:v>25.82</c:v>
                </c:pt>
                <c:pt idx="26670">
                  <c:v>25.82</c:v>
                </c:pt>
                <c:pt idx="26671">
                  <c:v>25.82</c:v>
                </c:pt>
                <c:pt idx="26672">
                  <c:v>25.82</c:v>
                </c:pt>
                <c:pt idx="26673">
                  <c:v>25.82</c:v>
                </c:pt>
                <c:pt idx="26674">
                  <c:v>25.82</c:v>
                </c:pt>
                <c:pt idx="26675">
                  <c:v>25.82</c:v>
                </c:pt>
                <c:pt idx="26676">
                  <c:v>25.82</c:v>
                </c:pt>
                <c:pt idx="26677">
                  <c:v>25.82</c:v>
                </c:pt>
                <c:pt idx="26678">
                  <c:v>25.82</c:v>
                </c:pt>
                <c:pt idx="26679">
                  <c:v>25.82</c:v>
                </c:pt>
                <c:pt idx="26680">
                  <c:v>25.82</c:v>
                </c:pt>
                <c:pt idx="26681">
                  <c:v>25.82</c:v>
                </c:pt>
                <c:pt idx="26682">
                  <c:v>25.82</c:v>
                </c:pt>
                <c:pt idx="26683">
                  <c:v>25.82</c:v>
                </c:pt>
                <c:pt idx="26684">
                  <c:v>25.82</c:v>
                </c:pt>
                <c:pt idx="26685">
                  <c:v>25.82</c:v>
                </c:pt>
                <c:pt idx="26686">
                  <c:v>25.82</c:v>
                </c:pt>
                <c:pt idx="26687">
                  <c:v>25.82</c:v>
                </c:pt>
                <c:pt idx="26688">
                  <c:v>25.82</c:v>
                </c:pt>
                <c:pt idx="26689">
                  <c:v>25.82</c:v>
                </c:pt>
                <c:pt idx="26690">
                  <c:v>25.82</c:v>
                </c:pt>
                <c:pt idx="26691">
                  <c:v>25.82</c:v>
                </c:pt>
                <c:pt idx="26692">
                  <c:v>25.82</c:v>
                </c:pt>
                <c:pt idx="26693">
                  <c:v>25.82</c:v>
                </c:pt>
                <c:pt idx="26694">
                  <c:v>25.82</c:v>
                </c:pt>
                <c:pt idx="26695">
                  <c:v>25.82</c:v>
                </c:pt>
                <c:pt idx="26696">
                  <c:v>25.82</c:v>
                </c:pt>
                <c:pt idx="26697">
                  <c:v>25.82</c:v>
                </c:pt>
                <c:pt idx="26698">
                  <c:v>25.82</c:v>
                </c:pt>
                <c:pt idx="26699">
                  <c:v>25.82</c:v>
                </c:pt>
                <c:pt idx="26700">
                  <c:v>25.82</c:v>
                </c:pt>
                <c:pt idx="26701">
                  <c:v>25.82</c:v>
                </c:pt>
                <c:pt idx="26702">
                  <c:v>25.82</c:v>
                </c:pt>
                <c:pt idx="26703">
                  <c:v>25.82</c:v>
                </c:pt>
                <c:pt idx="26704">
                  <c:v>25.82</c:v>
                </c:pt>
                <c:pt idx="26705">
                  <c:v>25.82</c:v>
                </c:pt>
                <c:pt idx="26706">
                  <c:v>25.82</c:v>
                </c:pt>
                <c:pt idx="26707">
                  <c:v>25.82</c:v>
                </c:pt>
                <c:pt idx="26708">
                  <c:v>25.82</c:v>
                </c:pt>
                <c:pt idx="26709">
                  <c:v>25.82</c:v>
                </c:pt>
                <c:pt idx="26710">
                  <c:v>25.82</c:v>
                </c:pt>
                <c:pt idx="26711">
                  <c:v>25.82</c:v>
                </c:pt>
                <c:pt idx="26712">
                  <c:v>25.82</c:v>
                </c:pt>
                <c:pt idx="26713">
                  <c:v>25.82</c:v>
                </c:pt>
                <c:pt idx="26714">
                  <c:v>25.82</c:v>
                </c:pt>
                <c:pt idx="26715">
                  <c:v>25.82</c:v>
                </c:pt>
                <c:pt idx="26716">
                  <c:v>25.82</c:v>
                </c:pt>
                <c:pt idx="26717">
                  <c:v>25.82</c:v>
                </c:pt>
                <c:pt idx="26718">
                  <c:v>25.82</c:v>
                </c:pt>
                <c:pt idx="26719">
                  <c:v>25.82</c:v>
                </c:pt>
                <c:pt idx="26720">
                  <c:v>25.82</c:v>
                </c:pt>
                <c:pt idx="26721">
                  <c:v>25.82</c:v>
                </c:pt>
                <c:pt idx="26722">
                  <c:v>25.82</c:v>
                </c:pt>
                <c:pt idx="26723">
                  <c:v>25.82</c:v>
                </c:pt>
                <c:pt idx="26724">
                  <c:v>25.82</c:v>
                </c:pt>
                <c:pt idx="26725">
                  <c:v>25.82</c:v>
                </c:pt>
                <c:pt idx="26726">
                  <c:v>25.82</c:v>
                </c:pt>
                <c:pt idx="26727">
                  <c:v>25.82</c:v>
                </c:pt>
                <c:pt idx="26728">
                  <c:v>25.834</c:v>
                </c:pt>
                <c:pt idx="26729">
                  <c:v>25.858000000000001</c:v>
                </c:pt>
                <c:pt idx="26730">
                  <c:v>25.858000000000001</c:v>
                </c:pt>
                <c:pt idx="26731">
                  <c:v>25.858000000000001</c:v>
                </c:pt>
                <c:pt idx="26732">
                  <c:v>25.858000000000001</c:v>
                </c:pt>
                <c:pt idx="26733">
                  <c:v>25.858000000000001</c:v>
                </c:pt>
                <c:pt idx="26734">
                  <c:v>25.858000000000001</c:v>
                </c:pt>
                <c:pt idx="26735">
                  <c:v>25.858000000000001</c:v>
                </c:pt>
                <c:pt idx="26736">
                  <c:v>25.858000000000001</c:v>
                </c:pt>
                <c:pt idx="26737">
                  <c:v>25.858000000000001</c:v>
                </c:pt>
                <c:pt idx="26738">
                  <c:v>25.858000000000001</c:v>
                </c:pt>
                <c:pt idx="26739">
                  <c:v>25.858000000000001</c:v>
                </c:pt>
                <c:pt idx="26740">
                  <c:v>25.858000000000001</c:v>
                </c:pt>
                <c:pt idx="26741">
                  <c:v>25.858000000000001</c:v>
                </c:pt>
                <c:pt idx="26742">
                  <c:v>25.858000000000001</c:v>
                </c:pt>
                <c:pt idx="26743">
                  <c:v>25.858000000000001</c:v>
                </c:pt>
                <c:pt idx="26744">
                  <c:v>25.858000000000001</c:v>
                </c:pt>
                <c:pt idx="26745">
                  <c:v>25.858000000000001</c:v>
                </c:pt>
                <c:pt idx="26746">
                  <c:v>25.858000000000001</c:v>
                </c:pt>
                <c:pt idx="26747">
                  <c:v>25.858000000000001</c:v>
                </c:pt>
                <c:pt idx="26748">
                  <c:v>25.858000000000001</c:v>
                </c:pt>
                <c:pt idx="26749">
                  <c:v>25.858000000000001</c:v>
                </c:pt>
                <c:pt idx="26750">
                  <c:v>25.858000000000001</c:v>
                </c:pt>
                <c:pt idx="26751">
                  <c:v>25.858000000000001</c:v>
                </c:pt>
                <c:pt idx="26752">
                  <c:v>25.858000000000001</c:v>
                </c:pt>
                <c:pt idx="26753">
                  <c:v>25.858000000000001</c:v>
                </c:pt>
                <c:pt idx="26754">
                  <c:v>25.858000000000001</c:v>
                </c:pt>
                <c:pt idx="26755">
                  <c:v>25.858000000000001</c:v>
                </c:pt>
                <c:pt idx="26756">
                  <c:v>25.858000000000001</c:v>
                </c:pt>
                <c:pt idx="26757">
                  <c:v>25.858000000000001</c:v>
                </c:pt>
                <c:pt idx="26758">
                  <c:v>25.858000000000001</c:v>
                </c:pt>
                <c:pt idx="26759">
                  <c:v>25.858000000000001</c:v>
                </c:pt>
                <c:pt idx="26760">
                  <c:v>25.858000000000001</c:v>
                </c:pt>
                <c:pt idx="26761">
                  <c:v>25.858000000000001</c:v>
                </c:pt>
                <c:pt idx="26762">
                  <c:v>25.858000000000001</c:v>
                </c:pt>
                <c:pt idx="26763">
                  <c:v>25.858000000000001</c:v>
                </c:pt>
                <c:pt idx="26764">
                  <c:v>25.858000000000001</c:v>
                </c:pt>
                <c:pt idx="26765">
                  <c:v>25.858000000000001</c:v>
                </c:pt>
                <c:pt idx="26766">
                  <c:v>25.858000000000001</c:v>
                </c:pt>
                <c:pt idx="26767">
                  <c:v>25.858000000000001</c:v>
                </c:pt>
                <c:pt idx="26768">
                  <c:v>25.858000000000001</c:v>
                </c:pt>
                <c:pt idx="26769">
                  <c:v>25.858000000000001</c:v>
                </c:pt>
                <c:pt idx="26770">
                  <c:v>25.858000000000001</c:v>
                </c:pt>
                <c:pt idx="26771">
                  <c:v>25.858000000000001</c:v>
                </c:pt>
                <c:pt idx="26772">
                  <c:v>25.858000000000001</c:v>
                </c:pt>
                <c:pt idx="26773">
                  <c:v>25.858000000000001</c:v>
                </c:pt>
                <c:pt idx="26774">
                  <c:v>25.858000000000001</c:v>
                </c:pt>
                <c:pt idx="26775">
                  <c:v>25.858000000000001</c:v>
                </c:pt>
                <c:pt idx="26776">
                  <c:v>25.858000000000001</c:v>
                </c:pt>
                <c:pt idx="26777">
                  <c:v>25.858000000000001</c:v>
                </c:pt>
                <c:pt idx="26778">
                  <c:v>25.858000000000001</c:v>
                </c:pt>
                <c:pt idx="26779">
                  <c:v>25.858000000000001</c:v>
                </c:pt>
                <c:pt idx="26780">
                  <c:v>25.858000000000001</c:v>
                </c:pt>
                <c:pt idx="26781">
                  <c:v>25.858000000000001</c:v>
                </c:pt>
                <c:pt idx="26782">
                  <c:v>25.858000000000001</c:v>
                </c:pt>
                <c:pt idx="26783">
                  <c:v>25.858000000000001</c:v>
                </c:pt>
                <c:pt idx="26784">
                  <c:v>25.858000000000001</c:v>
                </c:pt>
                <c:pt idx="26785">
                  <c:v>25.858000000000001</c:v>
                </c:pt>
                <c:pt idx="26786">
                  <c:v>25.858000000000001</c:v>
                </c:pt>
                <c:pt idx="26787">
                  <c:v>25.858000000000001</c:v>
                </c:pt>
                <c:pt idx="26788">
                  <c:v>25.858000000000001</c:v>
                </c:pt>
                <c:pt idx="26789">
                  <c:v>25.858000000000001</c:v>
                </c:pt>
                <c:pt idx="26790">
                  <c:v>25.858000000000001</c:v>
                </c:pt>
                <c:pt idx="26791">
                  <c:v>25.858000000000001</c:v>
                </c:pt>
                <c:pt idx="26792">
                  <c:v>25.858000000000001</c:v>
                </c:pt>
                <c:pt idx="26793">
                  <c:v>25.858000000000001</c:v>
                </c:pt>
                <c:pt idx="26794">
                  <c:v>25.858000000000001</c:v>
                </c:pt>
                <c:pt idx="26795">
                  <c:v>25.858000000000001</c:v>
                </c:pt>
                <c:pt idx="26796">
                  <c:v>25.858000000000001</c:v>
                </c:pt>
                <c:pt idx="26797">
                  <c:v>25.858000000000001</c:v>
                </c:pt>
                <c:pt idx="26798">
                  <c:v>25.858000000000001</c:v>
                </c:pt>
                <c:pt idx="26799">
                  <c:v>25.858000000000001</c:v>
                </c:pt>
                <c:pt idx="26800">
                  <c:v>25.858000000000001</c:v>
                </c:pt>
                <c:pt idx="26801">
                  <c:v>25.858000000000001</c:v>
                </c:pt>
                <c:pt idx="26802">
                  <c:v>25.858000000000001</c:v>
                </c:pt>
                <c:pt idx="26803">
                  <c:v>25.858000000000001</c:v>
                </c:pt>
                <c:pt idx="26804">
                  <c:v>25.858000000000001</c:v>
                </c:pt>
                <c:pt idx="26805">
                  <c:v>25.858000000000001</c:v>
                </c:pt>
                <c:pt idx="26806">
                  <c:v>25.858000000000001</c:v>
                </c:pt>
                <c:pt idx="26807">
                  <c:v>25.858000000000001</c:v>
                </c:pt>
                <c:pt idx="26808">
                  <c:v>25.858000000000001</c:v>
                </c:pt>
                <c:pt idx="26809">
                  <c:v>25.858000000000001</c:v>
                </c:pt>
                <c:pt idx="26810">
                  <c:v>25.893999999999998</c:v>
                </c:pt>
                <c:pt idx="26811">
                  <c:v>25.893999999999998</c:v>
                </c:pt>
                <c:pt idx="26812">
                  <c:v>25.893999999999998</c:v>
                </c:pt>
                <c:pt idx="26813">
                  <c:v>25.893999999999998</c:v>
                </c:pt>
                <c:pt idx="26814">
                  <c:v>25.893999999999998</c:v>
                </c:pt>
                <c:pt idx="26815">
                  <c:v>25.893999999999998</c:v>
                </c:pt>
                <c:pt idx="26816">
                  <c:v>25.893999999999998</c:v>
                </c:pt>
                <c:pt idx="26817">
                  <c:v>25.893999999999998</c:v>
                </c:pt>
                <c:pt idx="26818">
                  <c:v>25.893999999999998</c:v>
                </c:pt>
                <c:pt idx="26819">
                  <c:v>25.893999999999998</c:v>
                </c:pt>
                <c:pt idx="26820">
                  <c:v>25.893999999999998</c:v>
                </c:pt>
                <c:pt idx="26821">
                  <c:v>25.893999999999998</c:v>
                </c:pt>
                <c:pt idx="26822">
                  <c:v>25.893999999999998</c:v>
                </c:pt>
                <c:pt idx="26823">
                  <c:v>25.893999999999998</c:v>
                </c:pt>
                <c:pt idx="26824">
                  <c:v>25.893999999999998</c:v>
                </c:pt>
                <c:pt idx="26825">
                  <c:v>25.893999999999998</c:v>
                </c:pt>
                <c:pt idx="26826">
                  <c:v>25.893999999999998</c:v>
                </c:pt>
                <c:pt idx="26827">
                  <c:v>25.893999999999998</c:v>
                </c:pt>
                <c:pt idx="26828">
                  <c:v>25.893999999999998</c:v>
                </c:pt>
                <c:pt idx="26829">
                  <c:v>25.893999999999998</c:v>
                </c:pt>
                <c:pt idx="26830">
                  <c:v>25.893999999999998</c:v>
                </c:pt>
                <c:pt idx="26831">
                  <c:v>25.893999999999998</c:v>
                </c:pt>
                <c:pt idx="26832">
                  <c:v>25.893999999999998</c:v>
                </c:pt>
                <c:pt idx="26833">
                  <c:v>25.893999999999998</c:v>
                </c:pt>
                <c:pt idx="26834">
                  <c:v>25.893999999999998</c:v>
                </c:pt>
                <c:pt idx="26835">
                  <c:v>25.893999999999998</c:v>
                </c:pt>
                <c:pt idx="26836">
                  <c:v>25.893999999999998</c:v>
                </c:pt>
                <c:pt idx="26837">
                  <c:v>25.893999999999998</c:v>
                </c:pt>
                <c:pt idx="26838">
                  <c:v>25.893999999999998</c:v>
                </c:pt>
                <c:pt idx="26839">
                  <c:v>25.893999999999998</c:v>
                </c:pt>
                <c:pt idx="26840">
                  <c:v>25.893999999999998</c:v>
                </c:pt>
                <c:pt idx="26841">
                  <c:v>25.893999999999998</c:v>
                </c:pt>
                <c:pt idx="26842">
                  <c:v>25.893999999999998</c:v>
                </c:pt>
                <c:pt idx="26843">
                  <c:v>25.893999999999998</c:v>
                </c:pt>
                <c:pt idx="26844">
                  <c:v>25.893999999999998</c:v>
                </c:pt>
                <c:pt idx="26845">
                  <c:v>25.893999999999998</c:v>
                </c:pt>
                <c:pt idx="26846">
                  <c:v>25.893999999999998</c:v>
                </c:pt>
                <c:pt idx="26847">
                  <c:v>25.893999999999998</c:v>
                </c:pt>
                <c:pt idx="26848">
                  <c:v>25.893999999999998</c:v>
                </c:pt>
                <c:pt idx="26849">
                  <c:v>25.893999999999998</c:v>
                </c:pt>
                <c:pt idx="26850">
                  <c:v>25.893999999999998</c:v>
                </c:pt>
                <c:pt idx="26851">
                  <c:v>25.893999999999998</c:v>
                </c:pt>
                <c:pt idx="26852">
                  <c:v>25.893999999999998</c:v>
                </c:pt>
                <c:pt idx="26853">
                  <c:v>25.893999999999998</c:v>
                </c:pt>
                <c:pt idx="26854">
                  <c:v>25.893999999999998</c:v>
                </c:pt>
                <c:pt idx="26855">
                  <c:v>25.893999999999998</c:v>
                </c:pt>
                <c:pt idx="26856">
                  <c:v>25.893999999999998</c:v>
                </c:pt>
                <c:pt idx="26857">
                  <c:v>25.893999999999998</c:v>
                </c:pt>
                <c:pt idx="26858">
                  <c:v>25.893999999999998</c:v>
                </c:pt>
                <c:pt idx="26859">
                  <c:v>25.893999999999998</c:v>
                </c:pt>
                <c:pt idx="26860">
                  <c:v>25.893999999999998</c:v>
                </c:pt>
                <c:pt idx="26861">
                  <c:v>25.893999999999998</c:v>
                </c:pt>
                <c:pt idx="26862">
                  <c:v>25.893999999999998</c:v>
                </c:pt>
                <c:pt idx="26863">
                  <c:v>25.893999999999998</c:v>
                </c:pt>
                <c:pt idx="26864">
                  <c:v>25.893999999999998</c:v>
                </c:pt>
                <c:pt idx="26865">
                  <c:v>25.893999999999998</c:v>
                </c:pt>
                <c:pt idx="26866">
                  <c:v>25.893999999999998</c:v>
                </c:pt>
                <c:pt idx="26867">
                  <c:v>25.893999999999998</c:v>
                </c:pt>
                <c:pt idx="26868">
                  <c:v>25.893999999999998</c:v>
                </c:pt>
                <c:pt idx="26869">
                  <c:v>25.893999999999998</c:v>
                </c:pt>
                <c:pt idx="26870">
                  <c:v>25.893999999999998</c:v>
                </c:pt>
                <c:pt idx="26871">
                  <c:v>25.893999999999998</c:v>
                </c:pt>
                <c:pt idx="26872">
                  <c:v>25.893999999999998</c:v>
                </c:pt>
                <c:pt idx="26873">
                  <c:v>25.893999999999998</c:v>
                </c:pt>
                <c:pt idx="26874">
                  <c:v>25.893999999999998</c:v>
                </c:pt>
                <c:pt idx="26875">
                  <c:v>25.893999999999998</c:v>
                </c:pt>
                <c:pt idx="26876">
                  <c:v>25.893999999999998</c:v>
                </c:pt>
                <c:pt idx="26877">
                  <c:v>25.893999999999998</c:v>
                </c:pt>
                <c:pt idx="26878">
                  <c:v>25.893999999999998</c:v>
                </c:pt>
                <c:pt idx="26879">
                  <c:v>25.893999999999998</c:v>
                </c:pt>
                <c:pt idx="26880">
                  <c:v>25.893999999999998</c:v>
                </c:pt>
                <c:pt idx="26881">
                  <c:v>25.893999999999998</c:v>
                </c:pt>
                <c:pt idx="26882">
                  <c:v>25.893999999999998</c:v>
                </c:pt>
                <c:pt idx="26883">
                  <c:v>25.893999999999998</c:v>
                </c:pt>
                <c:pt idx="26884">
                  <c:v>25.893999999999998</c:v>
                </c:pt>
                <c:pt idx="26885">
                  <c:v>25.893999999999998</c:v>
                </c:pt>
                <c:pt idx="26886">
                  <c:v>25.893999999999998</c:v>
                </c:pt>
                <c:pt idx="26887">
                  <c:v>25.893999999999998</c:v>
                </c:pt>
                <c:pt idx="26888">
                  <c:v>25.922000000000001</c:v>
                </c:pt>
                <c:pt idx="26889">
                  <c:v>25.936</c:v>
                </c:pt>
                <c:pt idx="26890">
                  <c:v>25.936</c:v>
                </c:pt>
                <c:pt idx="26891">
                  <c:v>25.936</c:v>
                </c:pt>
                <c:pt idx="26892">
                  <c:v>25.936</c:v>
                </c:pt>
                <c:pt idx="26893">
                  <c:v>25.936</c:v>
                </c:pt>
                <c:pt idx="26894">
                  <c:v>25.936</c:v>
                </c:pt>
                <c:pt idx="26895">
                  <c:v>25.936</c:v>
                </c:pt>
                <c:pt idx="26896">
                  <c:v>25.936</c:v>
                </c:pt>
                <c:pt idx="26897">
                  <c:v>25.936</c:v>
                </c:pt>
                <c:pt idx="26898">
                  <c:v>25.936</c:v>
                </c:pt>
                <c:pt idx="26899">
                  <c:v>25.936</c:v>
                </c:pt>
                <c:pt idx="26900">
                  <c:v>25.936</c:v>
                </c:pt>
                <c:pt idx="26901">
                  <c:v>25.936</c:v>
                </c:pt>
                <c:pt idx="26902">
                  <c:v>25.936</c:v>
                </c:pt>
                <c:pt idx="26903">
                  <c:v>25.936</c:v>
                </c:pt>
                <c:pt idx="26904">
                  <c:v>25.936</c:v>
                </c:pt>
                <c:pt idx="26905">
                  <c:v>25.936</c:v>
                </c:pt>
                <c:pt idx="26906">
                  <c:v>25.936</c:v>
                </c:pt>
                <c:pt idx="26907">
                  <c:v>25.936</c:v>
                </c:pt>
                <c:pt idx="26908">
                  <c:v>25.936</c:v>
                </c:pt>
                <c:pt idx="26909">
                  <c:v>25.936</c:v>
                </c:pt>
                <c:pt idx="26910">
                  <c:v>25.936</c:v>
                </c:pt>
                <c:pt idx="26911">
                  <c:v>25.936</c:v>
                </c:pt>
                <c:pt idx="26912">
                  <c:v>25.936</c:v>
                </c:pt>
                <c:pt idx="26913">
                  <c:v>25.936</c:v>
                </c:pt>
                <c:pt idx="26914">
                  <c:v>25.936</c:v>
                </c:pt>
                <c:pt idx="26915">
                  <c:v>25.936</c:v>
                </c:pt>
                <c:pt idx="26916">
                  <c:v>25.936</c:v>
                </c:pt>
                <c:pt idx="26917">
                  <c:v>25.936</c:v>
                </c:pt>
                <c:pt idx="26918">
                  <c:v>25.936</c:v>
                </c:pt>
                <c:pt idx="26919">
                  <c:v>25.936</c:v>
                </c:pt>
                <c:pt idx="26920">
                  <c:v>25.936</c:v>
                </c:pt>
                <c:pt idx="26921">
                  <c:v>25.936</c:v>
                </c:pt>
                <c:pt idx="26922">
                  <c:v>25.936</c:v>
                </c:pt>
                <c:pt idx="26923">
                  <c:v>25.936</c:v>
                </c:pt>
                <c:pt idx="26924">
                  <c:v>25.936</c:v>
                </c:pt>
                <c:pt idx="26925">
                  <c:v>25.936</c:v>
                </c:pt>
                <c:pt idx="26926">
                  <c:v>25.936</c:v>
                </c:pt>
                <c:pt idx="26927">
                  <c:v>25.936</c:v>
                </c:pt>
                <c:pt idx="26928">
                  <c:v>25.936</c:v>
                </c:pt>
                <c:pt idx="26929">
                  <c:v>25.936</c:v>
                </c:pt>
                <c:pt idx="26930">
                  <c:v>25.936</c:v>
                </c:pt>
                <c:pt idx="26931">
                  <c:v>25.936</c:v>
                </c:pt>
                <c:pt idx="26932">
                  <c:v>25.936</c:v>
                </c:pt>
                <c:pt idx="26933">
                  <c:v>25.936</c:v>
                </c:pt>
                <c:pt idx="26934">
                  <c:v>25.936</c:v>
                </c:pt>
                <c:pt idx="26935">
                  <c:v>25.936</c:v>
                </c:pt>
                <c:pt idx="26936">
                  <c:v>25.936</c:v>
                </c:pt>
                <c:pt idx="26937">
                  <c:v>25.936</c:v>
                </c:pt>
                <c:pt idx="26938">
                  <c:v>25.936</c:v>
                </c:pt>
                <c:pt idx="26939">
                  <c:v>25.936</c:v>
                </c:pt>
                <c:pt idx="26940">
                  <c:v>25.936</c:v>
                </c:pt>
                <c:pt idx="26941">
                  <c:v>25.936</c:v>
                </c:pt>
                <c:pt idx="26942">
                  <c:v>25.936</c:v>
                </c:pt>
                <c:pt idx="26943">
                  <c:v>25.936</c:v>
                </c:pt>
                <c:pt idx="26944">
                  <c:v>25.936</c:v>
                </c:pt>
                <c:pt idx="26945">
                  <c:v>25.936</c:v>
                </c:pt>
                <c:pt idx="26946">
                  <c:v>25.936</c:v>
                </c:pt>
                <c:pt idx="26947">
                  <c:v>25.936</c:v>
                </c:pt>
                <c:pt idx="26948">
                  <c:v>25.936</c:v>
                </c:pt>
                <c:pt idx="26949">
                  <c:v>25.936</c:v>
                </c:pt>
                <c:pt idx="26950">
                  <c:v>25.936</c:v>
                </c:pt>
                <c:pt idx="26951">
                  <c:v>25.936</c:v>
                </c:pt>
                <c:pt idx="26952">
                  <c:v>25.936</c:v>
                </c:pt>
                <c:pt idx="26953">
                  <c:v>25.936</c:v>
                </c:pt>
                <c:pt idx="26954">
                  <c:v>25.936</c:v>
                </c:pt>
                <c:pt idx="26955">
                  <c:v>25.936</c:v>
                </c:pt>
                <c:pt idx="26956">
                  <c:v>25.936</c:v>
                </c:pt>
                <c:pt idx="26957">
                  <c:v>25.936</c:v>
                </c:pt>
                <c:pt idx="26958">
                  <c:v>25.936</c:v>
                </c:pt>
                <c:pt idx="26959">
                  <c:v>25.936</c:v>
                </c:pt>
                <c:pt idx="26960">
                  <c:v>25.936</c:v>
                </c:pt>
                <c:pt idx="26961">
                  <c:v>25.936</c:v>
                </c:pt>
                <c:pt idx="26962">
                  <c:v>25.937999999999999</c:v>
                </c:pt>
                <c:pt idx="26963">
                  <c:v>25.978000000000002</c:v>
                </c:pt>
                <c:pt idx="26964">
                  <c:v>25.978000000000002</c:v>
                </c:pt>
                <c:pt idx="26965">
                  <c:v>25.978000000000002</c:v>
                </c:pt>
                <c:pt idx="26966">
                  <c:v>25.978000000000002</c:v>
                </c:pt>
                <c:pt idx="26967">
                  <c:v>25.978000000000002</c:v>
                </c:pt>
                <c:pt idx="26968">
                  <c:v>25.978000000000002</c:v>
                </c:pt>
                <c:pt idx="26969">
                  <c:v>25.978000000000002</c:v>
                </c:pt>
                <c:pt idx="26970">
                  <c:v>25.978000000000002</c:v>
                </c:pt>
                <c:pt idx="26971">
                  <c:v>25.978000000000002</c:v>
                </c:pt>
                <c:pt idx="26972">
                  <c:v>25.978000000000002</c:v>
                </c:pt>
                <c:pt idx="26973">
                  <c:v>25.978000000000002</c:v>
                </c:pt>
                <c:pt idx="26974">
                  <c:v>25.978000000000002</c:v>
                </c:pt>
                <c:pt idx="26975">
                  <c:v>25.978000000000002</c:v>
                </c:pt>
                <c:pt idx="26976">
                  <c:v>25.978000000000002</c:v>
                </c:pt>
                <c:pt idx="26977">
                  <c:v>25.978000000000002</c:v>
                </c:pt>
                <c:pt idx="26978">
                  <c:v>25.978000000000002</c:v>
                </c:pt>
                <c:pt idx="26979">
                  <c:v>25.978000000000002</c:v>
                </c:pt>
                <c:pt idx="26980">
                  <c:v>25.978000000000002</c:v>
                </c:pt>
                <c:pt idx="26981">
                  <c:v>25.978000000000002</c:v>
                </c:pt>
                <c:pt idx="26982">
                  <c:v>25.978000000000002</c:v>
                </c:pt>
                <c:pt idx="26983">
                  <c:v>25.978000000000002</c:v>
                </c:pt>
                <c:pt idx="26984">
                  <c:v>25.978000000000002</c:v>
                </c:pt>
                <c:pt idx="26985">
                  <c:v>25.978000000000002</c:v>
                </c:pt>
                <c:pt idx="26986">
                  <c:v>25.978000000000002</c:v>
                </c:pt>
                <c:pt idx="26987">
                  <c:v>25.978000000000002</c:v>
                </c:pt>
                <c:pt idx="26988">
                  <c:v>25.978000000000002</c:v>
                </c:pt>
                <c:pt idx="26989">
                  <c:v>25.978000000000002</c:v>
                </c:pt>
                <c:pt idx="26990">
                  <c:v>25.978000000000002</c:v>
                </c:pt>
                <c:pt idx="26991">
                  <c:v>25.978000000000002</c:v>
                </c:pt>
                <c:pt idx="26992">
                  <c:v>25.978000000000002</c:v>
                </c:pt>
                <c:pt idx="26993">
                  <c:v>25.978000000000002</c:v>
                </c:pt>
                <c:pt idx="26994">
                  <c:v>25.978000000000002</c:v>
                </c:pt>
                <c:pt idx="26995">
                  <c:v>25.978000000000002</c:v>
                </c:pt>
                <c:pt idx="26996">
                  <c:v>25.978000000000002</c:v>
                </c:pt>
                <c:pt idx="26997">
                  <c:v>25.978000000000002</c:v>
                </c:pt>
                <c:pt idx="26998">
                  <c:v>25.978000000000002</c:v>
                </c:pt>
                <c:pt idx="26999">
                  <c:v>25.978000000000002</c:v>
                </c:pt>
                <c:pt idx="27000">
                  <c:v>25.978000000000002</c:v>
                </c:pt>
                <c:pt idx="27001">
                  <c:v>25.978000000000002</c:v>
                </c:pt>
                <c:pt idx="27002">
                  <c:v>25.978000000000002</c:v>
                </c:pt>
                <c:pt idx="27003">
                  <c:v>25.978000000000002</c:v>
                </c:pt>
                <c:pt idx="27004">
                  <c:v>25.978000000000002</c:v>
                </c:pt>
                <c:pt idx="27005">
                  <c:v>25.978000000000002</c:v>
                </c:pt>
                <c:pt idx="27006">
                  <c:v>25.978000000000002</c:v>
                </c:pt>
                <c:pt idx="27007">
                  <c:v>25.978000000000002</c:v>
                </c:pt>
                <c:pt idx="27008">
                  <c:v>25.978000000000002</c:v>
                </c:pt>
                <c:pt idx="27009">
                  <c:v>25.978000000000002</c:v>
                </c:pt>
                <c:pt idx="27010">
                  <c:v>25.978000000000002</c:v>
                </c:pt>
                <c:pt idx="27011">
                  <c:v>25.978000000000002</c:v>
                </c:pt>
                <c:pt idx="27012">
                  <c:v>25.978000000000002</c:v>
                </c:pt>
                <c:pt idx="27013">
                  <c:v>25.978000000000002</c:v>
                </c:pt>
                <c:pt idx="27014">
                  <c:v>25.978000000000002</c:v>
                </c:pt>
                <c:pt idx="27015">
                  <c:v>25.978000000000002</c:v>
                </c:pt>
                <c:pt idx="27016">
                  <c:v>25.978000000000002</c:v>
                </c:pt>
                <c:pt idx="27017">
                  <c:v>25.978000000000002</c:v>
                </c:pt>
                <c:pt idx="27018">
                  <c:v>25.978000000000002</c:v>
                </c:pt>
                <c:pt idx="27019">
                  <c:v>25.978000000000002</c:v>
                </c:pt>
                <c:pt idx="27020">
                  <c:v>25.978000000000002</c:v>
                </c:pt>
                <c:pt idx="27021">
                  <c:v>25.978000000000002</c:v>
                </c:pt>
                <c:pt idx="27022">
                  <c:v>25.978000000000002</c:v>
                </c:pt>
                <c:pt idx="27023">
                  <c:v>25.978000000000002</c:v>
                </c:pt>
                <c:pt idx="27024">
                  <c:v>25.978000000000002</c:v>
                </c:pt>
                <c:pt idx="27025">
                  <c:v>25.978000000000002</c:v>
                </c:pt>
                <c:pt idx="27026">
                  <c:v>25.978000000000002</c:v>
                </c:pt>
                <c:pt idx="27027">
                  <c:v>25.978000000000002</c:v>
                </c:pt>
                <c:pt idx="27028">
                  <c:v>25.978000000000002</c:v>
                </c:pt>
                <c:pt idx="27029">
                  <c:v>25.978000000000002</c:v>
                </c:pt>
                <c:pt idx="27030">
                  <c:v>26.01</c:v>
                </c:pt>
                <c:pt idx="27031">
                  <c:v>26.02</c:v>
                </c:pt>
                <c:pt idx="27032">
                  <c:v>26.02</c:v>
                </c:pt>
                <c:pt idx="27033">
                  <c:v>26.02</c:v>
                </c:pt>
                <c:pt idx="27034">
                  <c:v>26.02</c:v>
                </c:pt>
                <c:pt idx="27035">
                  <c:v>26.02</c:v>
                </c:pt>
                <c:pt idx="27036">
                  <c:v>26.02</c:v>
                </c:pt>
                <c:pt idx="27037">
                  <c:v>26.02</c:v>
                </c:pt>
                <c:pt idx="27038">
                  <c:v>26.02</c:v>
                </c:pt>
                <c:pt idx="27039">
                  <c:v>26.02</c:v>
                </c:pt>
                <c:pt idx="27040">
                  <c:v>26.02</c:v>
                </c:pt>
                <c:pt idx="27041">
                  <c:v>26.02</c:v>
                </c:pt>
                <c:pt idx="27042">
                  <c:v>26.02</c:v>
                </c:pt>
                <c:pt idx="27043">
                  <c:v>26.02</c:v>
                </c:pt>
                <c:pt idx="27044">
                  <c:v>26.02</c:v>
                </c:pt>
                <c:pt idx="27045">
                  <c:v>26.02</c:v>
                </c:pt>
                <c:pt idx="27046">
                  <c:v>26.02</c:v>
                </c:pt>
                <c:pt idx="27047">
                  <c:v>26.02</c:v>
                </c:pt>
                <c:pt idx="27048">
                  <c:v>26.02</c:v>
                </c:pt>
                <c:pt idx="27049">
                  <c:v>26.02</c:v>
                </c:pt>
                <c:pt idx="27050">
                  <c:v>26.02</c:v>
                </c:pt>
                <c:pt idx="27051">
                  <c:v>26.02</c:v>
                </c:pt>
                <c:pt idx="27052">
                  <c:v>26.02</c:v>
                </c:pt>
                <c:pt idx="27053">
                  <c:v>26.02</c:v>
                </c:pt>
                <c:pt idx="27054">
                  <c:v>26.02</c:v>
                </c:pt>
                <c:pt idx="27055">
                  <c:v>26.02</c:v>
                </c:pt>
                <c:pt idx="27056">
                  <c:v>26.02</c:v>
                </c:pt>
                <c:pt idx="27057">
                  <c:v>26.02</c:v>
                </c:pt>
                <c:pt idx="27058">
                  <c:v>26.02</c:v>
                </c:pt>
                <c:pt idx="27059">
                  <c:v>26.02</c:v>
                </c:pt>
                <c:pt idx="27060">
                  <c:v>26.02</c:v>
                </c:pt>
                <c:pt idx="27061">
                  <c:v>26.02</c:v>
                </c:pt>
                <c:pt idx="27062">
                  <c:v>26.02</c:v>
                </c:pt>
                <c:pt idx="27063">
                  <c:v>26.02</c:v>
                </c:pt>
                <c:pt idx="27064">
                  <c:v>26.02</c:v>
                </c:pt>
                <c:pt idx="27065">
                  <c:v>26.02</c:v>
                </c:pt>
                <c:pt idx="27066">
                  <c:v>26.02</c:v>
                </c:pt>
                <c:pt idx="27067">
                  <c:v>26.02</c:v>
                </c:pt>
                <c:pt idx="27068">
                  <c:v>26.02</c:v>
                </c:pt>
                <c:pt idx="27069">
                  <c:v>26.02</c:v>
                </c:pt>
                <c:pt idx="27070">
                  <c:v>26.02</c:v>
                </c:pt>
                <c:pt idx="27071">
                  <c:v>26.02</c:v>
                </c:pt>
                <c:pt idx="27072">
                  <c:v>26.02</c:v>
                </c:pt>
                <c:pt idx="27073">
                  <c:v>26.02</c:v>
                </c:pt>
                <c:pt idx="27074">
                  <c:v>26.02</c:v>
                </c:pt>
                <c:pt idx="27075">
                  <c:v>26.02</c:v>
                </c:pt>
                <c:pt idx="27076">
                  <c:v>26.02</c:v>
                </c:pt>
                <c:pt idx="27077">
                  <c:v>26.02</c:v>
                </c:pt>
                <c:pt idx="27078">
                  <c:v>26.02</c:v>
                </c:pt>
                <c:pt idx="27079">
                  <c:v>26.02</c:v>
                </c:pt>
                <c:pt idx="27080">
                  <c:v>26.02</c:v>
                </c:pt>
                <c:pt idx="27081">
                  <c:v>26.02</c:v>
                </c:pt>
                <c:pt idx="27082">
                  <c:v>26.02</c:v>
                </c:pt>
                <c:pt idx="27083">
                  <c:v>26.02</c:v>
                </c:pt>
                <c:pt idx="27084">
                  <c:v>26.02</c:v>
                </c:pt>
                <c:pt idx="27085">
                  <c:v>26.02</c:v>
                </c:pt>
                <c:pt idx="27086">
                  <c:v>26.02</c:v>
                </c:pt>
                <c:pt idx="27087">
                  <c:v>26.02</c:v>
                </c:pt>
                <c:pt idx="27088">
                  <c:v>26.02</c:v>
                </c:pt>
                <c:pt idx="27089">
                  <c:v>26.02</c:v>
                </c:pt>
                <c:pt idx="27090">
                  <c:v>26.02</c:v>
                </c:pt>
                <c:pt idx="27091">
                  <c:v>26.02</c:v>
                </c:pt>
                <c:pt idx="27092">
                  <c:v>26.02</c:v>
                </c:pt>
                <c:pt idx="27093">
                  <c:v>26.02</c:v>
                </c:pt>
                <c:pt idx="27094">
                  <c:v>26.02</c:v>
                </c:pt>
                <c:pt idx="27095">
                  <c:v>26.02</c:v>
                </c:pt>
                <c:pt idx="27096">
                  <c:v>26.02</c:v>
                </c:pt>
                <c:pt idx="27097">
                  <c:v>26.02</c:v>
                </c:pt>
                <c:pt idx="27098">
                  <c:v>26.02</c:v>
                </c:pt>
                <c:pt idx="27099">
                  <c:v>26.064</c:v>
                </c:pt>
                <c:pt idx="27100">
                  <c:v>26.064</c:v>
                </c:pt>
                <c:pt idx="27101">
                  <c:v>26.064</c:v>
                </c:pt>
                <c:pt idx="27102">
                  <c:v>26.064</c:v>
                </c:pt>
                <c:pt idx="27103">
                  <c:v>26.064</c:v>
                </c:pt>
                <c:pt idx="27104">
                  <c:v>26.064</c:v>
                </c:pt>
                <c:pt idx="27105">
                  <c:v>26.064</c:v>
                </c:pt>
                <c:pt idx="27106">
                  <c:v>26.064</c:v>
                </c:pt>
                <c:pt idx="27107">
                  <c:v>26.064</c:v>
                </c:pt>
                <c:pt idx="27108">
                  <c:v>26.064</c:v>
                </c:pt>
                <c:pt idx="27109">
                  <c:v>26.064</c:v>
                </c:pt>
                <c:pt idx="27110">
                  <c:v>26.064</c:v>
                </c:pt>
                <c:pt idx="27111">
                  <c:v>26.064</c:v>
                </c:pt>
                <c:pt idx="27112">
                  <c:v>26.064</c:v>
                </c:pt>
                <c:pt idx="27113">
                  <c:v>26.064</c:v>
                </c:pt>
                <c:pt idx="27114">
                  <c:v>26.064</c:v>
                </c:pt>
                <c:pt idx="27115">
                  <c:v>26.064</c:v>
                </c:pt>
                <c:pt idx="27116">
                  <c:v>26.064</c:v>
                </c:pt>
                <c:pt idx="27117">
                  <c:v>26.064</c:v>
                </c:pt>
                <c:pt idx="27118">
                  <c:v>26.064</c:v>
                </c:pt>
                <c:pt idx="27119">
                  <c:v>26.064</c:v>
                </c:pt>
                <c:pt idx="27120">
                  <c:v>26.064</c:v>
                </c:pt>
                <c:pt idx="27121">
                  <c:v>26.064</c:v>
                </c:pt>
                <c:pt idx="27122">
                  <c:v>26.064</c:v>
                </c:pt>
                <c:pt idx="27123">
                  <c:v>26.064</c:v>
                </c:pt>
                <c:pt idx="27124">
                  <c:v>26.064</c:v>
                </c:pt>
                <c:pt idx="27125">
                  <c:v>26.064</c:v>
                </c:pt>
                <c:pt idx="27126">
                  <c:v>26.064</c:v>
                </c:pt>
                <c:pt idx="27127">
                  <c:v>26.064</c:v>
                </c:pt>
                <c:pt idx="27128">
                  <c:v>26.064</c:v>
                </c:pt>
                <c:pt idx="27129">
                  <c:v>26.064</c:v>
                </c:pt>
                <c:pt idx="27130">
                  <c:v>26.064</c:v>
                </c:pt>
                <c:pt idx="27131">
                  <c:v>26.064</c:v>
                </c:pt>
                <c:pt idx="27132">
                  <c:v>26.064</c:v>
                </c:pt>
                <c:pt idx="27133">
                  <c:v>26.064</c:v>
                </c:pt>
                <c:pt idx="27134">
                  <c:v>26.064</c:v>
                </c:pt>
                <c:pt idx="27135">
                  <c:v>26.064</c:v>
                </c:pt>
                <c:pt idx="27136">
                  <c:v>26.064</c:v>
                </c:pt>
                <c:pt idx="27137">
                  <c:v>26.064</c:v>
                </c:pt>
                <c:pt idx="27138">
                  <c:v>26.064</c:v>
                </c:pt>
                <c:pt idx="27139">
                  <c:v>26.064</c:v>
                </c:pt>
                <c:pt idx="27140">
                  <c:v>26.064</c:v>
                </c:pt>
                <c:pt idx="27141">
                  <c:v>26.064</c:v>
                </c:pt>
                <c:pt idx="27142">
                  <c:v>26.064</c:v>
                </c:pt>
                <c:pt idx="27143">
                  <c:v>26.064</c:v>
                </c:pt>
                <c:pt idx="27144">
                  <c:v>26.064</c:v>
                </c:pt>
                <c:pt idx="27145">
                  <c:v>26.064</c:v>
                </c:pt>
                <c:pt idx="27146">
                  <c:v>26.064</c:v>
                </c:pt>
                <c:pt idx="27147">
                  <c:v>26.064</c:v>
                </c:pt>
                <c:pt idx="27148">
                  <c:v>26.064</c:v>
                </c:pt>
                <c:pt idx="27149">
                  <c:v>26.064</c:v>
                </c:pt>
                <c:pt idx="27150">
                  <c:v>26.064</c:v>
                </c:pt>
                <c:pt idx="27151">
                  <c:v>26.064</c:v>
                </c:pt>
                <c:pt idx="27152">
                  <c:v>26.064</c:v>
                </c:pt>
                <c:pt idx="27153">
                  <c:v>26.064</c:v>
                </c:pt>
                <c:pt idx="27154">
                  <c:v>26.064</c:v>
                </c:pt>
                <c:pt idx="27155">
                  <c:v>26.064</c:v>
                </c:pt>
                <c:pt idx="27156">
                  <c:v>26.064</c:v>
                </c:pt>
                <c:pt idx="27157">
                  <c:v>26.064</c:v>
                </c:pt>
                <c:pt idx="27158">
                  <c:v>26.064</c:v>
                </c:pt>
                <c:pt idx="27159">
                  <c:v>26.064</c:v>
                </c:pt>
                <c:pt idx="27160">
                  <c:v>26.064</c:v>
                </c:pt>
                <c:pt idx="27161">
                  <c:v>26.064</c:v>
                </c:pt>
                <c:pt idx="27162">
                  <c:v>26.064</c:v>
                </c:pt>
                <c:pt idx="27163">
                  <c:v>26.064</c:v>
                </c:pt>
                <c:pt idx="27164">
                  <c:v>26.064</c:v>
                </c:pt>
                <c:pt idx="27165">
                  <c:v>26.064</c:v>
                </c:pt>
                <c:pt idx="27166">
                  <c:v>26.064</c:v>
                </c:pt>
                <c:pt idx="27167">
                  <c:v>26.064</c:v>
                </c:pt>
                <c:pt idx="27168">
                  <c:v>26.064</c:v>
                </c:pt>
                <c:pt idx="27169">
                  <c:v>26.064</c:v>
                </c:pt>
                <c:pt idx="27170">
                  <c:v>26.064</c:v>
                </c:pt>
                <c:pt idx="27171">
                  <c:v>26.097999999999999</c:v>
                </c:pt>
                <c:pt idx="27172">
                  <c:v>26.108000000000001</c:v>
                </c:pt>
                <c:pt idx="27173">
                  <c:v>26.108000000000001</c:v>
                </c:pt>
                <c:pt idx="27174">
                  <c:v>26.108000000000001</c:v>
                </c:pt>
                <c:pt idx="27175">
                  <c:v>26.108000000000001</c:v>
                </c:pt>
                <c:pt idx="27176">
                  <c:v>26.108000000000001</c:v>
                </c:pt>
                <c:pt idx="27177">
                  <c:v>26.108000000000001</c:v>
                </c:pt>
                <c:pt idx="27178">
                  <c:v>26.108000000000001</c:v>
                </c:pt>
                <c:pt idx="27179">
                  <c:v>26.108000000000001</c:v>
                </c:pt>
                <c:pt idx="27180">
                  <c:v>26.108000000000001</c:v>
                </c:pt>
                <c:pt idx="27181">
                  <c:v>26.108000000000001</c:v>
                </c:pt>
                <c:pt idx="27182">
                  <c:v>26.108000000000001</c:v>
                </c:pt>
                <c:pt idx="27183">
                  <c:v>26.108000000000001</c:v>
                </c:pt>
                <c:pt idx="27184">
                  <c:v>26.108000000000001</c:v>
                </c:pt>
                <c:pt idx="27185">
                  <c:v>26.108000000000001</c:v>
                </c:pt>
                <c:pt idx="27186">
                  <c:v>26.108000000000001</c:v>
                </c:pt>
                <c:pt idx="27187">
                  <c:v>26.108000000000001</c:v>
                </c:pt>
                <c:pt idx="27188">
                  <c:v>26.108000000000001</c:v>
                </c:pt>
                <c:pt idx="27189">
                  <c:v>26.108000000000001</c:v>
                </c:pt>
                <c:pt idx="27190">
                  <c:v>26.108000000000001</c:v>
                </c:pt>
                <c:pt idx="27191">
                  <c:v>26.108000000000001</c:v>
                </c:pt>
                <c:pt idx="27192">
                  <c:v>26.108000000000001</c:v>
                </c:pt>
                <c:pt idx="27193">
                  <c:v>26.108000000000001</c:v>
                </c:pt>
                <c:pt idx="27194">
                  <c:v>26.108000000000001</c:v>
                </c:pt>
                <c:pt idx="27195">
                  <c:v>26.108000000000001</c:v>
                </c:pt>
                <c:pt idx="27196">
                  <c:v>26.108000000000001</c:v>
                </c:pt>
                <c:pt idx="27197">
                  <c:v>26.108000000000001</c:v>
                </c:pt>
                <c:pt idx="27198">
                  <c:v>26.108000000000001</c:v>
                </c:pt>
                <c:pt idx="27199">
                  <c:v>26.108000000000001</c:v>
                </c:pt>
                <c:pt idx="27200">
                  <c:v>26.108000000000001</c:v>
                </c:pt>
                <c:pt idx="27201">
                  <c:v>26.108000000000001</c:v>
                </c:pt>
                <c:pt idx="27202">
                  <c:v>26.108000000000001</c:v>
                </c:pt>
                <c:pt idx="27203">
                  <c:v>26.108000000000001</c:v>
                </c:pt>
                <c:pt idx="27204">
                  <c:v>26.108000000000001</c:v>
                </c:pt>
                <c:pt idx="27205">
                  <c:v>26.108000000000001</c:v>
                </c:pt>
                <c:pt idx="27206">
                  <c:v>26.108000000000001</c:v>
                </c:pt>
                <c:pt idx="27207">
                  <c:v>26.108000000000001</c:v>
                </c:pt>
                <c:pt idx="27208">
                  <c:v>26.108000000000001</c:v>
                </c:pt>
                <c:pt idx="27209">
                  <c:v>26.108000000000001</c:v>
                </c:pt>
                <c:pt idx="27210">
                  <c:v>26.108000000000001</c:v>
                </c:pt>
                <c:pt idx="27211">
                  <c:v>26.108000000000001</c:v>
                </c:pt>
                <c:pt idx="27212">
                  <c:v>26.108000000000001</c:v>
                </c:pt>
                <c:pt idx="27213">
                  <c:v>26.108000000000001</c:v>
                </c:pt>
                <c:pt idx="27214">
                  <c:v>26.108000000000001</c:v>
                </c:pt>
                <c:pt idx="27215">
                  <c:v>26.108000000000001</c:v>
                </c:pt>
                <c:pt idx="27216">
                  <c:v>26.108000000000001</c:v>
                </c:pt>
                <c:pt idx="27217">
                  <c:v>26.108000000000001</c:v>
                </c:pt>
                <c:pt idx="27218">
                  <c:v>26.108000000000001</c:v>
                </c:pt>
                <c:pt idx="27219">
                  <c:v>26.108000000000001</c:v>
                </c:pt>
                <c:pt idx="27220">
                  <c:v>26.108000000000001</c:v>
                </c:pt>
                <c:pt idx="27221">
                  <c:v>26.108000000000001</c:v>
                </c:pt>
                <c:pt idx="27222">
                  <c:v>26.108000000000001</c:v>
                </c:pt>
                <c:pt idx="27223">
                  <c:v>26.108000000000001</c:v>
                </c:pt>
                <c:pt idx="27224">
                  <c:v>26.108000000000001</c:v>
                </c:pt>
                <c:pt idx="27225">
                  <c:v>26.108000000000001</c:v>
                </c:pt>
                <c:pt idx="27226">
                  <c:v>26.108000000000001</c:v>
                </c:pt>
                <c:pt idx="27227">
                  <c:v>26.108000000000001</c:v>
                </c:pt>
                <c:pt idx="27228">
                  <c:v>26.108000000000001</c:v>
                </c:pt>
                <c:pt idx="27229">
                  <c:v>26.108000000000001</c:v>
                </c:pt>
                <c:pt idx="27230">
                  <c:v>26.108000000000001</c:v>
                </c:pt>
                <c:pt idx="27231">
                  <c:v>26.108000000000001</c:v>
                </c:pt>
                <c:pt idx="27232">
                  <c:v>26.108000000000001</c:v>
                </c:pt>
                <c:pt idx="27233">
                  <c:v>26.108000000000001</c:v>
                </c:pt>
                <c:pt idx="27234">
                  <c:v>26.108000000000001</c:v>
                </c:pt>
                <c:pt idx="27235">
                  <c:v>26.108000000000001</c:v>
                </c:pt>
                <c:pt idx="27236">
                  <c:v>26.108000000000001</c:v>
                </c:pt>
                <c:pt idx="27237">
                  <c:v>26.108000000000001</c:v>
                </c:pt>
                <c:pt idx="27238">
                  <c:v>26.108000000000001</c:v>
                </c:pt>
                <c:pt idx="27239">
                  <c:v>26.108000000000001</c:v>
                </c:pt>
                <c:pt idx="27240">
                  <c:v>26.108000000000001</c:v>
                </c:pt>
                <c:pt idx="27241">
                  <c:v>26.108000000000001</c:v>
                </c:pt>
                <c:pt idx="27242">
                  <c:v>26.122</c:v>
                </c:pt>
                <c:pt idx="27243">
                  <c:v>26.146000000000001</c:v>
                </c:pt>
                <c:pt idx="27244">
                  <c:v>26.146000000000001</c:v>
                </c:pt>
                <c:pt idx="27245">
                  <c:v>26.146000000000001</c:v>
                </c:pt>
                <c:pt idx="27246">
                  <c:v>26.146000000000001</c:v>
                </c:pt>
                <c:pt idx="27247">
                  <c:v>26.146000000000001</c:v>
                </c:pt>
                <c:pt idx="27248">
                  <c:v>26.146000000000001</c:v>
                </c:pt>
                <c:pt idx="27249">
                  <c:v>26.146000000000001</c:v>
                </c:pt>
                <c:pt idx="27250">
                  <c:v>26.146000000000001</c:v>
                </c:pt>
                <c:pt idx="27251">
                  <c:v>26.146000000000001</c:v>
                </c:pt>
                <c:pt idx="27252">
                  <c:v>26.146000000000001</c:v>
                </c:pt>
                <c:pt idx="27253">
                  <c:v>26.146000000000001</c:v>
                </c:pt>
                <c:pt idx="27254">
                  <c:v>26.146000000000001</c:v>
                </c:pt>
                <c:pt idx="27255">
                  <c:v>26.146000000000001</c:v>
                </c:pt>
                <c:pt idx="27256">
                  <c:v>26.146000000000001</c:v>
                </c:pt>
                <c:pt idx="27257">
                  <c:v>26.146000000000001</c:v>
                </c:pt>
                <c:pt idx="27258">
                  <c:v>26.146000000000001</c:v>
                </c:pt>
                <c:pt idx="27259">
                  <c:v>26.146000000000001</c:v>
                </c:pt>
                <c:pt idx="27260">
                  <c:v>26.146000000000001</c:v>
                </c:pt>
                <c:pt idx="27261">
                  <c:v>26.146000000000001</c:v>
                </c:pt>
                <c:pt idx="27262">
                  <c:v>26.146000000000001</c:v>
                </c:pt>
                <c:pt idx="27263">
                  <c:v>26.146000000000001</c:v>
                </c:pt>
                <c:pt idx="27264">
                  <c:v>26.146000000000001</c:v>
                </c:pt>
                <c:pt idx="27265">
                  <c:v>26.146000000000001</c:v>
                </c:pt>
                <c:pt idx="27266">
                  <c:v>26.146000000000001</c:v>
                </c:pt>
                <c:pt idx="27267">
                  <c:v>26.146000000000001</c:v>
                </c:pt>
                <c:pt idx="27268">
                  <c:v>26.146000000000001</c:v>
                </c:pt>
                <c:pt idx="27269">
                  <c:v>26.146000000000001</c:v>
                </c:pt>
                <c:pt idx="27270">
                  <c:v>26.146000000000001</c:v>
                </c:pt>
                <c:pt idx="27271">
                  <c:v>26.146000000000001</c:v>
                </c:pt>
                <c:pt idx="27272">
                  <c:v>26.146000000000001</c:v>
                </c:pt>
                <c:pt idx="27273">
                  <c:v>26.146000000000001</c:v>
                </c:pt>
                <c:pt idx="27274">
                  <c:v>26.146000000000001</c:v>
                </c:pt>
                <c:pt idx="27275">
                  <c:v>26.146000000000001</c:v>
                </c:pt>
                <c:pt idx="27276">
                  <c:v>26.146000000000001</c:v>
                </c:pt>
                <c:pt idx="27277">
                  <c:v>26.146000000000001</c:v>
                </c:pt>
                <c:pt idx="27278">
                  <c:v>26.146000000000001</c:v>
                </c:pt>
                <c:pt idx="27279">
                  <c:v>26.146000000000001</c:v>
                </c:pt>
                <c:pt idx="27280">
                  <c:v>26.146000000000001</c:v>
                </c:pt>
                <c:pt idx="27281">
                  <c:v>26.146000000000001</c:v>
                </c:pt>
                <c:pt idx="27282">
                  <c:v>26.146000000000001</c:v>
                </c:pt>
                <c:pt idx="27283">
                  <c:v>26.146000000000001</c:v>
                </c:pt>
                <c:pt idx="27284">
                  <c:v>26.146000000000001</c:v>
                </c:pt>
                <c:pt idx="27285">
                  <c:v>26.146000000000001</c:v>
                </c:pt>
                <c:pt idx="27286">
                  <c:v>26.146000000000001</c:v>
                </c:pt>
                <c:pt idx="27287">
                  <c:v>26.146000000000001</c:v>
                </c:pt>
                <c:pt idx="27288">
                  <c:v>26.146000000000001</c:v>
                </c:pt>
                <c:pt idx="27289">
                  <c:v>26.146000000000001</c:v>
                </c:pt>
                <c:pt idx="27290">
                  <c:v>26.146000000000001</c:v>
                </c:pt>
                <c:pt idx="27291">
                  <c:v>26.146000000000001</c:v>
                </c:pt>
                <c:pt idx="27292">
                  <c:v>26.146000000000001</c:v>
                </c:pt>
                <c:pt idx="27293">
                  <c:v>26.146000000000001</c:v>
                </c:pt>
                <c:pt idx="27294">
                  <c:v>26.146000000000001</c:v>
                </c:pt>
                <c:pt idx="27295">
                  <c:v>26.146000000000001</c:v>
                </c:pt>
                <c:pt idx="27296">
                  <c:v>26.146000000000001</c:v>
                </c:pt>
                <c:pt idx="27297">
                  <c:v>26.146000000000001</c:v>
                </c:pt>
                <c:pt idx="27298">
                  <c:v>26.146000000000001</c:v>
                </c:pt>
                <c:pt idx="27299">
                  <c:v>26.146000000000001</c:v>
                </c:pt>
                <c:pt idx="27300">
                  <c:v>26.146000000000001</c:v>
                </c:pt>
                <c:pt idx="27301">
                  <c:v>26.146000000000001</c:v>
                </c:pt>
                <c:pt idx="27302">
                  <c:v>26.146000000000001</c:v>
                </c:pt>
                <c:pt idx="27303">
                  <c:v>26.146000000000001</c:v>
                </c:pt>
                <c:pt idx="27304">
                  <c:v>26.146000000000001</c:v>
                </c:pt>
                <c:pt idx="27305">
                  <c:v>26.181999999999999</c:v>
                </c:pt>
                <c:pt idx="27306">
                  <c:v>26.186</c:v>
                </c:pt>
                <c:pt idx="27307">
                  <c:v>26.186</c:v>
                </c:pt>
                <c:pt idx="27308">
                  <c:v>26.186</c:v>
                </c:pt>
                <c:pt idx="27309">
                  <c:v>26.186</c:v>
                </c:pt>
                <c:pt idx="27310">
                  <c:v>26.186</c:v>
                </c:pt>
                <c:pt idx="27311">
                  <c:v>26.186</c:v>
                </c:pt>
                <c:pt idx="27312">
                  <c:v>26.186</c:v>
                </c:pt>
                <c:pt idx="27313">
                  <c:v>26.186</c:v>
                </c:pt>
                <c:pt idx="27314">
                  <c:v>26.186</c:v>
                </c:pt>
                <c:pt idx="27315">
                  <c:v>26.186</c:v>
                </c:pt>
                <c:pt idx="27316">
                  <c:v>26.186</c:v>
                </c:pt>
                <c:pt idx="27317">
                  <c:v>26.186</c:v>
                </c:pt>
                <c:pt idx="27318">
                  <c:v>26.186</c:v>
                </c:pt>
                <c:pt idx="27319">
                  <c:v>26.186</c:v>
                </c:pt>
                <c:pt idx="27320">
                  <c:v>26.186</c:v>
                </c:pt>
                <c:pt idx="27321">
                  <c:v>26.186</c:v>
                </c:pt>
                <c:pt idx="27322">
                  <c:v>26.186</c:v>
                </c:pt>
                <c:pt idx="27323">
                  <c:v>26.186</c:v>
                </c:pt>
                <c:pt idx="27324">
                  <c:v>26.186</c:v>
                </c:pt>
                <c:pt idx="27325">
                  <c:v>26.186</c:v>
                </c:pt>
                <c:pt idx="27326">
                  <c:v>26.186</c:v>
                </c:pt>
                <c:pt idx="27327">
                  <c:v>26.186</c:v>
                </c:pt>
                <c:pt idx="27328">
                  <c:v>26.186</c:v>
                </c:pt>
                <c:pt idx="27329">
                  <c:v>26.186</c:v>
                </c:pt>
                <c:pt idx="27330">
                  <c:v>26.186</c:v>
                </c:pt>
                <c:pt idx="27331">
                  <c:v>26.186</c:v>
                </c:pt>
                <c:pt idx="27332">
                  <c:v>26.186</c:v>
                </c:pt>
                <c:pt idx="27333">
                  <c:v>26.186</c:v>
                </c:pt>
                <c:pt idx="27334">
                  <c:v>26.186</c:v>
                </c:pt>
                <c:pt idx="27335">
                  <c:v>26.186</c:v>
                </c:pt>
                <c:pt idx="27336">
                  <c:v>26.186</c:v>
                </c:pt>
                <c:pt idx="27337">
                  <c:v>26.186</c:v>
                </c:pt>
                <c:pt idx="27338">
                  <c:v>26.186</c:v>
                </c:pt>
                <c:pt idx="27339">
                  <c:v>26.186</c:v>
                </c:pt>
                <c:pt idx="27340">
                  <c:v>26.186</c:v>
                </c:pt>
                <c:pt idx="27341">
                  <c:v>26.186</c:v>
                </c:pt>
                <c:pt idx="27342">
                  <c:v>26.186</c:v>
                </c:pt>
                <c:pt idx="27343">
                  <c:v>26.186</c:v>
                </c:pt>
                <c:pt idx="27344">
                  <c:v>26.186</c:v>
                </c:pt>
                <c:pt idx="27345">
                  <c:v>26.186</c:v>
                </c:pt>
                <c:pt idx="27346">
                  <c:v>26.186</c:v>
                </c:pt>
                <c:pt idx="27347">
                  <c:v>26.186</c:v>
                </c:pt>
                <c:pt idx="27348">
                  <c:v>26.186</c:v>
                </c:pt>
                <c:pt idx="27349">
                  <c:v>26.186</c:v>
                </c:pt>
                <c:pt idx="27350">
                  <c:v>26.186</c:v>
                </c:pt>
                <c:pt idx="27351">
                  <c:v>26.186</c:v>
                </c:pt>
                <c:pt idx="27352">
                  <c:v>26.186</c:v>
                </c:pt>
                <c:pt idx="27353">
                  <c:v>26.186</c:v>
                </c:pt>
                <c:pt idx="27354">
                  <c:v>26.186</c:v>
                </c:pt>
                <c:pt idx="27355">
                  <c:v>26.186</c:v>
                </c:pt>
                <c:pt idx="27356">
                  <c:v>26.186</c:v>
                </c:pt>
                <c:pt idx="27357">
                  <c:v>26.186</c:v>
                </c:pt>
                <c:pt idx="27358">
                  <c:v>26.186</c:v>
                </c:pt>
                <c:pt idx="27359">
                  <c:v>26.186</c:v>
                </c:pt>
                <c:pt idx="27360">
                  <c:v>26.186</c:v>
                </c:pt>
                <c:pt idx="27361">
                  <c:v>26.186</c:v>
                </c:pt>
                <c:pt idx="27362">
                  <c:v>26.186</c:v>
                </c:pt>
                <c:pt idx="27363">
                  <c:v>26.186</c:v>
                </c:pt>
                <c:pt idx="27364">
                  <c:v>26.186</c:v>
                </c:pt>
                <c:pt idx="27365">
                  <c:v>26.186</c:v>
                </c:pt>
                <c:pt idx="27366">
                  <c:v>26.186</c:v>
                </c:pt>
                <c:pt idx="27367">
                  <c:v>26.186</c:v>
                </c:pt>
                <c:pt idx="27368">
                  <c:v>26.186</c:v>
                </c:pt>
                <c:pt idx="27369">
                  <c:v>26.186</c:v>
                </c:pt>
                <c:pt idx="27370">
                  <c:v>26.186</c:v>
                </c:pt>
                <c:pt idx="27371">
                  <c:v>26.186</c:v>
                </c:pt>
                <c:pt idx="27372">
                  <c:v>26.186</c:v>
                </c:pt>
                <c:pt idx="27373">
                  <c:v>26.186</c:v>
                </c:pt>
                <c:pt idx="27374">
                  <c:v>26.186</c:v>
                </c:pt>
                <c:pt idx="27375">
                  <c:v>26.222000000000001</c:v>
                </c:pt>
                <c:pt idx="27376">
                  <c:v>26.225999999999999</c:v>
                </c:pt>
                <c:pt idx="27377">
                  <c:v>26.225999999999999</c:v>
                </c:pt>
                <c:pt idx="27378">
                  <c:v>26.225999999999999</c:v>
                </c:pt>
                <c:pt idx="27379">
                  <c:v>26.225999999999999</c:v>
                </c:pt>
                <c:pt idx="27380">
                  <c:v>26.225999999999999</c:v>
                </c:pt>
                <c:pt idx="27381">
                  <c:v>26.225999999999999</c:v>
                </c:pt>
                <c:pt idx="27382">
                  <c:v>26.225999999999999</c:v>
                </c:pt>
                <c:pt idx="27383">
                  <c:v>26.225999999999999</c:v>
                </c:pt>
                <c:pt idx="27384">
                  <c:v>26.225999999999999</c:v>
                </c:pt>
                <c:pt idx="27385">
                  <c:v>26.225999999999999</c:v>
                </c:pt>
                <c:pt idx="27386">
                  <c:v>26.225999999999999</c:v>
                </c:pt>
                <c:pt idx="27387">
                  <c:v>26.225999999999999</c:v>
                </c:pt>
                <c:pt idx="27388">
                  <c:v>26.225999999999999</c:v>
                </c:pt>
                <c:pt idx="27389">
                  <c:v>26.225999999999999</c:v>
                </c:pt>
                <c:pt idx="27390">
                  <c:v>26.225999999999999</c:v>
                </c:pt>
                <c:pt idx="27391">
                  <c:v>26.225999999999999</c:v>
                </c:pt>
                <c:pt idx="27392">
                  <c:v>26.225999999999999</c:v>
                </c:pt>
                <c:pt idx="27393">
                  <c:v>26.225999999999999</c:v>
                </c:pt>
                <c:pt idx="27394">
                  <c:v>26.225999999999999</c:v>
                </c:pt>
                <c:pt idx="27395">
                  <c:v>26.225999999999999</c:v>
                </c:pt>
                <c:pt idx="27396">
                  <c:v>26.225999999999999</c:v>
                </c:pt>
                <c:pt idx="27397">
                  <c:v>26.225999999999999</c:v>
                </c:pt>
                <c:pt idx="27398">
                  <c:v>26.225999999999999</c:v>
                </c:pt>
                <c:pt idx="27399">
                  <c:v>26.225999999999999</c:v>
                </c:pt>
                <c:pt idx="27400">
                  <c:v>26.225999999999999</c:v>
                </c:pt>
                <c:pt idx="27401">
                  <c:v>26.225999999999999</c:v>
                </c:pt>
                <c:pt idx="27402">
                  <c:v>26.225999999999999</c:v>
                </c:pt>
                <c:pt idx="27403">
                  <c:v>26.225999999999999</c:v>
                </c:pt>
                <c:pt idx="27404">
                  <c:v>26.225999999999999</c:v>
                </c:pt>
                <c:pt idx="27405">
                  <c:v>26.225999999999999</c:v>
                </c:pt>
                <c:pt idx="27406">
                  <c:v>26.225999999999999</c:v>
                </c:pt>
                <c:pt idx="27407">
                  <c:v>26.225999999999999</c:v>
                </c:pt>
                <c:pt idx="27408">
                  <c:v>26.225999999999999</c:v>
                </c:pt>
                <c:pt idx="27409">
                  <c:v>26.225999999999999</c:v>
                </c:pt>
                <c:pt idx="27410">
                  <c:v>26.225999999999999</c:v>
                </c:pt>
                <c:pt idx="27411">
                  <c:v>26.225999999999999</c:v>
                </c:pt>
                <c:pt idx="27412">
                  <c:v>26.225999999999999</c:v>
                </c:pt>
                <c:pt idx="27413">
                  <c:v>26.225999999999999</c:v>
                </c:pt>
                <c:pt idx="27414">
                  <c:v>26.225999999999999</c:v>
                </c:pt>
                <c:pt idx="27415">
                  <c:v>26.225999999999999</c:v>
                </c:pt>
                <c:pt idx="27416">
                  <c:v>26.225999999999999</c:v>
                </c:pt>
                <c:pt idx="27417">
                  <c:v>26.225999999999999</c:v>
                </c:pt>
                <c:pt idx="27418">
                  <c:v>26.225999999999999</c:v>
                </c:pt>
                <c:pt idx="27419">
                  <c:v>26.225999999999999</c:v>
                </c:pt>
                <c:pt idx="27420">
                  <c:v>26.225999999999999</c:v>
                </c:pt>
                <c:pt idx="27421">
                  <c:v>26.225999999999999</c:v>
                </c:pt>
                <c:pt idx="27422">
                  <c:v>26.225999999999999</c:v>
                </c:pt>
                <c:pt idx="27423">
                  <c:v>26.225999999999999</c:v>
                </c:pt>
                <c:pt idx="27424">
                  <c:v>26.225999999999999</c:v>
                </c:pt>
                <c:pt idx="27425">
                  <c:v>26.225999999999999</c:v>
                </c:pt>
                <c:pt idx="27426">
                  <c:v>26.225999999999999</c:v>
                </c:pt>
                <c:pt idx="27427">
                  <c:v>26.225999999999999</c:v>
                </c:pt>
                <c:pt idx="27428">
                  <c:v>26.225999999999999</c:v>
                </c:pt>
                <c:pt idx="27429">
                  <c:v>26.225999999999999</c:v>
                </c:pt>
                <c:pt idx="27430">
                  <c:v>26.225999999999999</c:v>
                </c:pt>
                <c:pt idx="27431">
                  <c:v>26.225999999999999</c:v>
                </c:pt>
                <c:pt idx="27432">
                  <c:v>26.225999999999999</c:v>
                </c:pt>
                <c:pt idx="27433">
                  <c:v>26.225999999999999</c:v>
                </c:pt>
                <c:pt idx="27434">
                  <c:v>26.225999999999999</c:v>
                </c:pt>
                <c:pt idx="27435">
                  <c:v>26.225999999999999</c:v>
                </c:pt>
                <c:pt idx="27436">
                  <c:v>26.225999999999999</c:v>
                </c:pt>
                <c:pt idx="27437">
                  <c:v>26.225999999999999</c:v>
                </c:pt>
                <c:pt idx="27438">
                  <c:v>26.225999999999999</c:v>
                </c:pt>
                <c:pt idx="27439">
                  <c:v>26.225999999999999</c:v>
                </c:pt>
                <c:pt idx="27440">
                  <c:v>26.225999999999999</c:v>
                </c:pt>
                <c:pt idx="27441">
                  <c:v>26.225999999999999</c:v>
                </c:pt>
                <c:pt idx="27442">
                  <c:v>26.225999999999999</c:v>
                </c:pt>
                <c:pt idx="27443">
                  <c:v>26.256</c:v>
                </c:pt>
                <c:pt idx="27444">
                  <c:v>26.268000000000001</c:v>
                </c:pt>
                <c:pt idx="27445">
                  <c:v>26.268000000000001</c:v>
                </c:pt>
                <c:pt idx="27446">
                  <c:v>26.268000000000001</c:v>
                </c:pt>
                <c:pt idx="27447">
                  <c:v>26.268000000000001</c:v>
                </c:pt>
                <c:pt idx="27448">
                  <c:v>26.268000000000001</c:v>
                </c:pt>
                <c:pt idx="27449">
                  <c:v>26.268000000000001</c:v>
                </c:pt>
                <c:pt idx="27450">
                  <c:v>26.268000000000001</c:v>
                </c:pt>
                <c:pt idx="27451">
                  <c:v>26.268000000000001</c:v>
                </c:pt>
                <c:pt idx="27452">
                  <c:v>26.268000000000001</c:v>
                </c:pt>
                <c:pt idx="27453">
                  <c:v>26.268000000000001</c:v>
                </c:pt>
                <c:pt idx="27454">
                  <c:v>26.268000000000001</c:v>
                </c:pt>
                <c:pt idx="27455">
                  <c:v>26.268000000000001</c:v>
                </c:pt>
                <c:pt idx="27456">
                  <c:v>26.268000000000001</c:v>
                </c:pt>
                <c:pt idx="27457">
                  <c:v>26.268000000000001</c:v>
                </c:pt>
                <c:pt idx="27458">
                  <c:v>26.268000000000001</c:v>
                </c:pt>
                <c:pt idx="27459">
                  <c:v>26.268000000000001</c:v>
                </c:pt>
                <c:pt idx="27460">
                  <c:v>26.268000000000001</c:v>
                </c:pt>
                <c:pt idx="27461">
                  <c:v>26.268000000000001</c:v>
                </c:pt>
                <c:pt idx="27462">
                  <c:v>26.268000000000001</c:v>
                </c:pt>
                <c:pt idx="27463">
                  <c:v>26.268000000000001</c:v>
                </c:pt>
                <c:pt idx="27464">
                  <c:v>26.268000000000001</c:v>
                </c:pt>
                <c:pt idx="27465">
                  <c:v>26.268000000000001</c:v>
                </c:pt>
                <c:pt idx="27466">
                  <c:v>26.268000000000001</c:v>
                </c:pt>
                <c:pt idx="27467">
                  <c:v>26.268000000000001</c:v>
                </c:pt>
                <c:pt idx="27468">
                  <c:v>26.268000000000001</c:v>
                </c:pt>
                <c:pt idx="27469">
                  <c:v>26.268000000000001</c:v>
                </c:pt>
                <c:pt idx="27470">
                  <c:v>26.268000000000001</c:v>
                </c:pt>
                <c:pt idx="27471">
                  <c:v>26.268000000000001</c:v>
                </c:pt>
                <c:pt idx="27472">
                  <c:v>26.268000000000001</c:v>
                </c:pt>
                <c:pt idx="27473">
                  <c:v>26.268000000000001</c:v>
                </c:pt>
                <c:pt idx="27474">
                  <c:v>26.268000000000001</c:v>
                </c:pt>
                <c:pt idx="27475">
                  <c:v>26.268000000000001</c:v>
                </c:pt>
                <c:pt idx="27476">
                  <c:v>26.268000000000001</c:v>
                </c:pt>
                <c:pt idx="27477">
                  <c:v>26.268000000000001</c:v>
                </c:pt>
                <c:pt idx="27478">
                  <c:v>26.268000000000001</c:v>
                </c:pt>
                <c:pt idx="27479">
                  <c:v>26.268000000000001</c:v>
                </c:pt>
                <c:pt idx="27480">
                  <c:v>26.268000000000001</c:v>
                </c:pt>
                <c:pt idx="27481">
                  <c:v>26.268000000000001</c:v>
                </c:pt>
                <c:pt idx="27482">
                  <c:v>26.268000000000001</c:v>
                </c:pt>
                <c:pt idx="27483">
                  <c:v>26.268000000000001</c:v>
                </c:pt>
                <c:pt idx="27484">
                  <c:v>26.268000000000001</c:v>
                </c:pt>
                <c:pt idx="27485">
                  <c:v>26.268000000000001</c:v>
                </c:pt>
                <c:pt idx="27486">
                  <c:v>26.268000000000001</c:v>
                </c:pt>
                <c:pt idx="27487">
                  <c:v>26.268000000000001</c:v>
                </c:pt>
                <c:pt idx="27488">
                  <c:v>26.268000000000001</c:v>
                </c:pt>
                <c:pt idx="27489">
                  <c:v>26.268000000000001</c:v>
                </c:pt>
                <c:pt idx="27490">
                  <c:v>26.268000000000001</c:v>
                </c:pt>
                <c:pt idx="27491">
                  <c:v>26.268000000000001</c:v>
                </c:pt>
                <c:pt idx="27492">
                  <c:v>26.268000000000001</c:v>
                </c:pt>
                <c:pt idx="27493">
                  <c:v>26.268000000000001</c:v>
                </c:pt>
                <c:pt idx="27494">
                  <c:v>26.268000000000001</c:v>
                </c:pt>
                <c:pt idx="27495">
                  <c:v>26.268000000000001</c:v>
                </c:pt>
                <c:pt idx="27496">
                  <c:v>26.268000000000001</c:v>
                </c:pt>
                <c:pt idx="27497">
                  <c:v>26.268000000000001</c:v>
                </c:pt>
                <c:pt idx="27498">
                  <c:v>26.268000000000001</c:v>
                </c:pt>
                <c:pt idx="27499">
                  <c:v>26.268000000000001</c:v>
                </c:pt>
                <c:pt idx="27500">
                  <c:v>26.268000000000001</c:v>
                </c:pt>
                <c:pt idx="27501">
                  <c:v>26.268000000000001</c:v>
                </c:pt>
                <c:pt idx="27502">
                  <c:v>26.268000000000001</c:v>
                </c:pt>
                <c:pt idx="27503">
                  <c:v>26.268000000000001</c:v>
                </c:pt>
                <c:pt idx="27504">
                  <c:v>26.268000000000001</c:v>
                </c:pt>
                <c:pt idx="27505">
                  <c:v>26.268000000000001</c:v>
                </c:pt>
                <c:pt idx="27506">
                  <c:v>26.268000000000001</c:v>
                </c:pt>
                <c:pt idx="27507">
                  <c:v>26.268000000000001</c:v>
                </c:pt>
                <c:pt idx="27508">
                  <c:v>26.268000000000001</c:v>
                </c:pt>
                <c:pt idx="27509">
                  <c:v>26.268000000000001</c:v>
                </c:pt>
                <c:pt idx="27510">
                  <c:v>26.268000000000001</c:v>
                </c:pt>
                <c:pt idx="27511">
                  <c:v>26.268000000000001</c:v>
                </c:pt>
                <c:pt idx="27512">
                  <c:v>26.268000000000001</c:v>
                </c:pt>
                <c:pt idx="27513">
                  <c:v>26.268000000000001</c:v>
                </c:pt>
                <c:pt idx="27514">
                  <c:v>26.268000000000001</c:v>
                </c:pt>
                <c:pt idx="27515">
                  <c:v>26.268000000000001</c:v>
                </c:pt>
                <c:pt idx="27516">
                  <c:v>26.268000000000001</c:v>
                </c:pt>
                <c:pt idx="27517">
                  <c:v>26.268000000000001</c:v>
                </c:pt>
                <c:pt idx="27518">
                  <c:v>26.28</c:v>
                </c:pt>
                <c:pt idx="27519">
                  <c:v>26.31</c:v>
                </c:pt>
                <c:pt idx="27520">
                  <c:v>26.31</c:v>
                </c:pt>
                <c:pt idx="27521">
                  <c:v>26.31</c:v>
                </c:pt>
                <c:pt idx="27522">
                  <c:v>26.31</c:v>
                </c:pt>
                <c:pt idx="27523">
                  <c:v>26.31</c:v>
                </c:pt>
                <c:pt idx="27524">
                  <c:v>26.31</c:v>
                </c:pt>
                <c:pt idx="27525">
                  <c:v>26.31</c:v>
                </c:pt>
                <c:pt idx="27526">
                  <c:v>26.31</c:v>
                </c:pt>
                <c:pt idx="27527">
                  <c:v>26.31</c:v>
                </c:pt>
                <c:pt idx="27528">
                  <c:v>26.31</c:v>
                </c:pt>
                <c:pt idx="27529">
                  <c:v>26.31</c:v>
                </c:pt>
                <c:pt idx="27530">
                  <c:v>26.31</c:v>
                </c:pt>
                <c:pt idx="27531">
                  <c:v>26.31</c:v>
                </c:pt>
                <c:pt idx="27532">
                  <c:v>26.31</c:v>
                </c:pt>
                <c:pt idx="27533">
                  <c:v>26.31</c:v>
                </c:pt>
                <c:pt idx="27534">
                  <c:v>26.31</c:v>
                </c:pt>
                <c:pt idx="27535">
                  <c:v>26.31</c:v>
                </c:pt>
                <c:pt idx="27536">
                  <c:v>26.31</c:v>
                </c:pt>
                <c:pt idx="27537">
                  <c:v>26.31</c:v>
                </c:pt>
                <c:pt idx="27538">
                  <c:v>26.31</c:v>
                </c:pt>
                <c:pt idx="27539">
                  <c:v>26.31</c:v>
                </c:pt>
                <c:pt idx="27540">
                  <c:v>26.31</c:v>
                </c:pt>
                <c:pt idx="27541">
                  <c:v>26.31</c:v>
                </c:pt>
                <c:pt idx="27542">
                  <c:v>26.31</c:v>
                </c:pt>
                <c:pt idx="27543">
                  <c:v>26.31</c:v>
                </c:pt>
                <c:pt idx="27544">
                  <c:v>26.31</c:v>
                </c:pt>
                <c:pt idx="27545">
                  <c:v>26.31</c:v>
                </c:pt>
                <c:pt idx="27546">
                  <c:v>26.31</c:v>
                </c:pt>
                <c:pt idx="27547">
                  <c:v>26.31</c:v>
                </c:pt>
                <c:pt idx="27548">
                  <c:v>26.31</c:v>
                </c:pt>
                <c:pt idx="27549">
                  <c:v>26.31</c:v>
                </c:pt>
                <c:pt idx="27550">
                  <c:v>26.31</c:v>
                </c:pt>
                <c:pt idx="27551">
                  <c:v>26.31</c:v>
                </c:pt>
                <c:pt idx="27552">
                  <c:v>26.31</c:v>
                </c:pt>
                <c:pt idx="27553">
                  <c:v>26.31</c:v>
                </c:pt>
                <c:pt idx="27554">
                  <c:v>26.31</c:v>
                </c:pt>
                <c:pt idx="27555">
                  <c:v>26.31</c:v>
                </c:pt>
                <c:pt idx="27556">
                  <c:v>26.31</c:v>
                </c:pt>
                <c:pt idx="27557">
                  <c:v>26.31</c:v>
                </c:pt>
                <c:pt idx="27558">
                  <c:v>26.31</c:v>
                </c:pt>
                <c:pt idx="27559">
                  <c:v>26.31</c:v>
                </c:pt>
                <c:pt idx="27560">
                  <c:v>26.31</c:v>
                </c:pt>
                <c:pt idx="27561">
                  <c:v>26.31</c:v>
                </c:pt>
                <c:pt idx="27562">
                  <c:v>26.31</c:v>
                </c:pt>
                <c:pt idx="27563">
                  <c:v>26.31</c:v>
                </c:pt>
                <c:pt idx="27564">
                  <c:v>26.31</c:v>
                </c:pt>
                <c:pt idx="27565">
                  <c:v>26.31</c:v>
                </c:pt>
                <c:pt idx="27566">
                  <c:v>26.31</c:v>
                </c:pt>
                <c:pt idx="27567">
                  <c:v>26.31</c:v>
                </c:pt>
                <c:pt idx="27568">
                  <c:v>26.31</c:v>
                </c:pt>
                <c:pt idx="27569">
                  <c:v>26.31</c:v>
                </c:pt>
                <c:pt idx="27570">
                  <c:v>26.31</c:v>
                </c:pt>
                <c:pt idx="27571">
                  <c:v>26.31</c:v>
                </c:pt>
                <c:pt idx="27572">
                  <c:v>26.31</c:v>
                </c:pt>
                <c:pt idx="27573">
                  <c:v>26.31</c:v>
                </c:pt>
                <c:pt idx="27574">
                  <c:v>26.31</c:v>
                </c:pt>
                <c:pt idx="27575">
                  <c:v>26.31</c:v>
                </c:pt>
                <c:pt idx="27576">
                  <c:v>26.31</c:v>
                </c:pt>
                <c:pt idx="27577">
                  <c:v>26.31</c:v>
                </c:pt>
                <c:pt idx="27578">
                  <c:v>26.31</c:v>
                </c:pt>
                <c:pt idx="27579">
                  <c:v>26.31</c:v>
                </c:pt>
                <c:pt idx="27580">
                  <c:v>26.31</c:v>
                </c:pt>
                <c:pt idx="27581">
                  <c:v>26.31</c:v>
                </c:pt>
                <c:pt idx="27582">
                  <c:v>26.31</c:v>
                </c:pt>
                <c:pt idx="27583">
                  <c:v>26.31</c:v>
                </c:pt>
                <c:pt idx="27584">
                  <c:v>26.31</c:v>
                </c:pt>
                <c:pt idx="27585">
                  <c:v>26.31</c:v>
                </c:pt>
                <c:pt idx="27586">
                  <c:v>26.31</c:v>
                </c:pt>
                <c:pt idx="27587">
                  <c:v>26.31</c:v>
                </c:pt>
                <c:pt idx="27588">
                  <c:v>26.31</c:v>
                </c:pt>
                <c:pt idx="27589">
                  <c:v>26.31</c:v>
                </c:pt>
                <c:pt idx="27590">
                  <c:v>26.31</c:v>
                </c:pt>
                <c:pt idx="27591">
                  <c:v>26.31</c:v>
                </c:pt>
                <c:pt idx="27592">
                  <c:v>26.31</c:v>
                </c:pt>
                <c:pt idx="27593">
                  <c:v>26.31</c:v>
                </c:pt>
                <c:pt idx="27594">
                  <c:v>26.31</c:v>
                </c:pt>
                <c:pt idx="27595">
                  <c:v>26.353999999999999</c:v>
                </c:pt>
                <c:pt idx="27596">
                  <c:v>26.353999999999999</c:v>
                </c:pt>
                <c:pt idx="27597">
                  <c:v>26.353999999999999</c:v>
                </c:pt>
                <c:pt idx="27598">
                  <c:v>26.353999999999999</c:v>
                </c:pt>
                <c:pt idx="27599">
                  <c:v>26.353999999999999</c:v>
                </c:pt>
                <c:pt idx="27600">
                  <c:v>26.353999999999999</c:v>
                </c:pt>
                <c:pt idx="27601">
                  <c:v>26.353999999999999</c:v>
                </c:pt>
                <c:pt idx="27602">
                  <c:v>26.353999999999999</c:v>
                </c:pt>
                <c:pt idx="27603">
                  <c:v>26.353999999999999</c:v>
                </c:pt>
                <c:pt idx="27604">
                  <c:v>26.353999999999999</c:v>
                </c:pt>
                <c:pt idx="27605">
                  <c:v>26.353999999999999</c:v>
                </c:pt>
                <c:pt idx="27606">
                  <c:v>26.353999999999999</c:v>
                </c:pt>
                <c:pt idx="27607">
                  <c:v>26.353999999999999</c:v>
                </c:pt>
                <c:pt idx="27608">
                  <c:v>26.353999999999999</c:v>
                </c:pt>
                <c:pt idx="27609">
                  <c:v>26.353999999999999</c:v>
                </c:pt>
                <c:pt idx="27610">
                  <c:v>26.353999999999999</c:v>
                </c:pt>
                <c:pt idx="27611">
                  <c:v>26.353999999999999</c:v>
                </c:pt>
                <c:pt idx="27612">
                  <c:v>26.353999999999999</c:v>
                </c:pt>
                <c:pt idx="27613">
                  <c:v>26.353999999999999</c:v>
                </c:pt>
                <c:pt idx="27614">
                  <c:v>26.353999999999999</c:v>
                </c:pt>
                <c:pt idx="27615">
                  <c:v>26.353999999999999</c:v>
                </c:pt>
                <c:pt idx="27616">
                  <c:v>26.353999999999999</c:v>
                </c:pt>
                <c:pt idx="27617">
                  <c:v>26.353999999999999</c:v>
                </c:pt>
                <c:pt idx="27618">
                  <c:v>26.353999999999999</c:v>
                </c:pt>
                <c:pt idx="27619">
                  <c:v>26.353999999999999</c:v>
                </c:pt>
                <c:pt idx="27620">
                  <c:v>26.353999999999999</c:v>
                </c:pt>
                <c:pt idx="27621">
                  <c:v>26.353999999999999</c:v>
                </c:pt>
                <c:pt idx="27622">
                  <c:v>26.353999999999999</c:v>
                </c:pt>
                <c:pt idx="27623">
                  <c:v>26.353999999999999</c:v>
                </c:pt>
                <c:pt idx="27624">
                  <c:v>26.353999999999999</c:v>
                </c:pt>
                <c:pt idx="27625">
                  <c:v>26.353999999999999</c:v>
                </c:pt>
                <c:pt idx="27626">
                  <c:v>26.353999999999999</c:v>
                </c:pt>
                <c:pt idx="27627">
                  <c:v>26.353999999999999</c:v>
                </c:pt>
                <c:pt idx="27628">
                  <c:v>26.353999999999999</c:v>
                </c:pt>
                <c:pt idx="27629">
                  <c:v>26.353999999999999</c:v>
                </c:pt>
                <c:pt idx="27630">
                  <c:v>26.353999999999999</c:v>
                </c:pt>
                <c:pt idx="27631">
                  <c:v>26.353999999999999</c:v>
                </c:pt>
                <c:pt idx="27632">
                  <c:v>26.353999999999999</c:v>
                </c:pt>
                <c:pt idx="27633">
                  <c:v>26.353999999999999</c:v>
                </c:pt>
                <c:pt idx="27634">
                  <c:v>26.353999999999999</c:v>
                </c:pt>
                <c:pt idx="27635">
                  <c:v>26.353999999999999</c:v>
                </c:pt>
                <c:pt idx="27636">
                  <c:v>26.353999999999999</c:v>
                </c:pt>
                <c:pt idx="27637">
                  <c:v>26.353999999999999</c:v>
                </c:pt>
                <c:pt idx="27638">
                  <c:v>26.353999999999999</c:v>
                </c:pt>
                <c:pt idx="27639">
                  <c:v>26.353999999999999</c:v>
                </c:pt>
                <c:pt idx="27640">
                  <c:v>26.353999999999999</c:v>
                </c:pt>
                <c:pt idx="27641">
                  <c:v>26.353999999999999</c:v>
                </c:pt>
                <c:pt idx="27642">
                  <c:v>26.353999999999999</c:v>
                </c:pt>
                <c:pt idx="27643">
                  <c:v>26.353999999999999</c:v>
                </c:pt>
                <c:pt idx="27644">
                  <c:v>26.353999999999999</c:v>
                </c:pt>
                <c:pt idx="27645">
                  <c:v>26.353999999999999</c:v>
                </c:pt>
                <c:pt idx="27646">
                  <c:v>26.353999999999999</c:v>
                </c:pt>
                <c:pt idx="27647">
                  <c:v>26.353999999999999</c:v>
                </c:pt>
                <c:pt idx="27648">
                  <c:v>26.353999999999999</c:v>
                </c:pt>
                <c:pt idx="27649">
                  <c:v>26.353999999999999</c:v>
                </c:pt>
                <c:pt idx="27650">
                  <c:v>26.353999999999999</c:v>
                </c:pt>
                <c:pt idx="27651">
                  <c:v>26.353999999999999</c:v>
                </c:pt>
                <c:pt idx="27652">
                  <c:v>26.353999999999999</c:v>
                </c:pt>
                <c:pt idx="27653">
                  <c:v>26.353999999999999</c:v>
                </c:pt>
                <c:pt idx="27654">
                  <c:v>26.353999999999999</c:v>
                </c:pt>
                <c:pt idx="27655">
                  <c:v>26.353999999999999</c:v>
                </c:pt>
                <c:pt idx="27656">
                  <c:v>26.353999999999999</c:v>
                </c:pt>
                <c:pt idx="27657">
                  <c:v>26.353999999999999</c:v>
                </c:pt>
                <c:pt idx="27658">
                  <c:v>26.353999999999999</c:v>
                </c:pt>
                <c:pt idx="27659">
                  <c:v>26.353999999999999</c:v>
                </c:pt>
                <c:pt idx="27660">
                  <c:v>26.353999999999999</c:v>
                </c:pt>
                <c:pt idx="27661">
                  <c:v>26.353999999999999</c:v>
                </c:pt>
                <c:pt idx="27662">
                  <c:v>26.353999999999999</c:v>
                </c:pt>
                <c:pt idx="27663">
                  <c:v>26.353999999999999</c:v>
                </c:pt>
                <c:pt idx="27664">
                  <c:v>26.353999999999999</c:v>
                </c:pt>
                <c:pt idx="27665">
                  <c:v>26.353999999999999</c:v>
                </c:pt>
                <c:pt idx="27666">
                  <c:v>26.353999999999999</c:v>
                </c:pt>
                <c:pt idx="27667">
                  <c:v>26.353999999999999</c:v>
                </c:pt>
                <c:pt idx="27668">
                  <c:v>26.353999999999999</c:v>
                </c:pt>
                <c:pt idx="27669">
                  <c:v>26.353999999999999</c:v>
                </c:pt>
                <c:pt idx="27670">
                  <c:v>26.353999999999999</c:v>
                </c:pt>
                <c:pt idx="27671">
                  <c:v>26.353999999999999</c:v>
                </c:pt>
                <c:pt idx="27672">
                  <c:v>26.353999999999999</c:v>
                </c:pt>
                <c:pt idx="27673">
                  <c:v>26.353999999999999</c:v>
                </c:pt>
                <c:pt idx="27674">
                  <c:v>26.36</c:v>
                </c:pt>
                <c:pt idx="27675">
                  <c:v>26.396000000000001</c:v>
                </c:pt>
                <c:pt idx="27676">
                  <c:v>26.396000000000001</c:v>
                </c:pt>
                <c:pt idx="27677">
                  <c:v>26.396000000000001</c:v>
                </c:pt>
                <c:pt idx="27678">
                  <c:v>26.396000000000001</c:v>
                </c:pt>
                <c:pt idx="27679">
                  <c:v>26.396000000000001</c:v>
                </c:pt>
                <c:pt idx="27680">
                  <c:v>26.396000000000001</c:v>
                </c:pt>
                <c:pt idx="27681">
                  <c:v>26.396000000000001</c:v>
                </c:pt>
                <c:pt idx="27682">
                  <c:v>26.396000000000001</c:v>
                </c:pt>
                <c:pt idx="27683">
                  <c:v>26.396000000000001</c:v>
                </c:pt>
                <c:pt idx="27684">
                  <c:v>26.396000000000001</c:v>
                </c:pt>
                <c:pt idx="27685">
                  <c:v>26.396000000000001</c:v>
                </c:pt>
                <c:pt idx="27686">
                  <c:v>26.396000000000001</c:v>
                </c:pt>
                <c:pt idx="27687">
                  <c:v>26.396000000000001</c:v>
                </c:pt>
                <c:pt idx="27688">
                  <c:v>26.396000000000001</c:v>
                </c:pt>
                <c:pt idx="27689">
                  <c:v>26.396000000000001</c:v>
                </c:pt>
                <c:pt idx="27690">
                  <c:v>26.396000000000001</c:v>
                </c:pt>
                <c:pt idx="27691">
                  <c:v>26.396000000000001</c:v>
                </c:pt>
                <c:pt idx="27692">
                  <c:v>26.396000000000001</c:v>
                </c:pt>
                <c:pt idx="27693">
                  <c:v>26.396000000000001</c:v>
                </c:pt>
                <c:pt idx="27694">
                  <c:v>26.396000000000001</c:v>
                </c:pt>
                <c:pt idx="27695">
                  <c:v>26.396000000000001</c:v>
                </c:pt>
                <c:pt idx="27696">
                  <c:v>26.396000000000001</c:v>
                </c:pt>
                <c:pt idx="27697">
                  <c:v>26.396000000000001</c:v>
                </c:pt>
                <c:pt idx="27698">
                  <c:v>26.396000000000001</c:v>
                </c:pt>
                <c:pt idx="27699">
                  <c:v>26.396000000000001</c:v>
                </c:pt>
                <c:pt idx="27700">
                  <c:v>26.396000000000001</c:v>
                </c:pt>
                <c:pt idx="27701">
                  <c:v>26.396000000000001</c:v>
                </c:pt>
                <c:pt idx="27702">
                  <c:v>26.396000000000001</c:v>
                </c:pt>
                <c:pt idx="27703">
                  <c:v>26.396000000000001</c:v>
                </c:pt>
                <c:pt idx="27704">
                  <c:v>26.396000000000001</c:v>
                </c:pt>
                <c:pt idx="27705">
                  <c:v>26.396000000000001</c:v>
                </c:pt>
                <c:pt idx="27706">
                  <c:v>26.396000000000001</c:v>
                </c:pt>
                <c:pt idx="27707">
                  <c:v>26.396000000000001</c:v>
                </c:pt>
                <c:pt idx="27708">
                  <c:v>26.396000000000001</c:v>
                </c:pt>
                <c:pt idx="27709">
                  <c:v>26.396000000000001</c:v>
                </c:pt>
                <c:pt idx="27710">
                  <c:v>26.396000000000001</c:v>
                </c:pt>
                <c:pt idx="27711">
                  <c:v>26.396000000000001</c:v>
                </c:pt>
                <c:pt idx="27712">
                  <c:v>26.396000000000001</c:v>
                </c:pt>
                <c:pt idx="27713">
                  <c:v>26.396000000000001</c:v>
                </c:pt>
                <c:pt idx="27714">
                  <c:v>26.396000000000001</c:v>
                </c:pt>
                <c:pt idx="27715">
                  <c:v>26.396000000000001</c:v>
                </c:pt>
                <c:pt idx="27716">
                  <c:v>26.396000000000001</c:v>
                </c:pt>
                <c:pt idx="27717">
                  <c:v>26.396000000000001</c:v>
                </c:pt>
                <c:pt idx="27718">
                  <c:v>26.396000000000001</c:v>
                </c:pt>
                <c:pt idx="27719">
                  <c:v>26.396000000000001</c:v>
                </c:pt>
                <c:pt idx="27720">
                  <c:v>26.396000000000001</c:v>
                </c:pt>
                <c:pt idx="27721">
                  <c:v>26.396000000000001</c:v>
                </c:pt>
                <c:pt idx="27722">
                  <c:v>26.396000000000001</c:v>
                </c:pt>
                <c:pt idx="27723">
                  <c:v>26.396000000000001</c:v>
                </c:pt>
                <c:pt idx="27724">
                  <c:v>26.396000000000001</c:v>
                </c:pt>
                <c:pt idx="27725">
                  <c:v>26.396000000000001</c:v>
                </c:pt>
                <c:pt idx="27726">
                  <c:v>26.396000000000001</c:v>
                </c:pt>
                <c:pt idx="27727">
                  <c:v>26.396000000000001</c:v>
                </c:pt>
                <c:pt idx="27728">
                  <c:v>26.396000000000001</c:v>
                </c:pt>
                <c:pt idx="27729">
                  <c:v>26.396000000000001</c:v>
                </c:pt>
                <c:pt idx="27730">
                  <c:v>26.396000000000001</c:v>
                </c:pt>
                <c:pt idx="27731">
                  <c:v>26.396000000000001</c:v>
                </c:pt>
                <c:pt idx="27732">
                  <c:v>26.396000000000001</c:v>
                </c:pt>
                <c:pt idx="27733">
                  <c:v>26.396000000000001</c:v>
                </c:pt>
                <c:pt idx="27734">
                  <c:v>26.396000000000001</c:v>
                </c:pt>
                <c:pt idx="27735">
                  <c:v>26.396000000000001</c:v>
                </c:pt>
                <c:pt idx="27736">
                  <c:v>26.396000000000001</c:v>
                </c:pt>
                <c:pt idx="27737">
                  <c:v>26.396000000000001</c:v>
                </c:pt>
                <c:pt idx="27738">
                  <c:v>26.396000000000001</c:v>
                </c:pt>
                <c:pt idx="27739">
                  <c:v>26.396000000000001</c:v>
                </c:pt>
                <c:pt idx="27740">
                  <c:v>26.396000000000001</c:v>
                </c:pt>
                <c:pt idx="27741">
                  <c:v>26.396000000000001</c:v>
                </c:pt>
                <c:pt idx="27742">
                  <c:v>26.396000000000001</c:v>
                </c:pt>
                <c:pt idx="27743">
                  <c:v>26.396000000000001</c:v>
                </c:pt>
                <c:pt idx="27744">
                  <c:v>26.396000000000001</c:v>
                </c:pt>
                <c:pt idx="27745">
                  <c:v>26.396000000000001</c:v>
                </c:pt>
                <c:pt idx="27746">
                  <c:v>26.396000000000001</c:v>
                </c:pt>
                <c:pt idx="27747">
                  <c:v>26.396000000000001</c:v>
                </c:pt>
                <c:pt idx="27748">
                  <c:v>26.396000000000001</c:v>
                </c:pt>
                <c:pt idx="27749">
                  <c:v>26.396000000000001</c:v>
                </c:pt>
                <c:pt idx="27750">
                  <c:v>26.396000000000001</c:v>
                </c:pt>
                <c:pt idx="27751">
                  <c:v>26.396000000000001</c:v>
                </c:pt>
                <c:pt idx="27752">
                  <c:v>26.436</c:v>
                </c:pt>
                <c:pt idx="27753">
                  <c:v>26.436</c:v>
                </c:pt>
                <c:pt idx="27754">
                  <c:v>26.436</c:v>
                </c:pt>
                <c:pt idx="27755">
                  <c:v>26.436</c:v>
                </c:pt>
                <c:pt idx="27756">
                  <c:v>26.436</c:v>
                </c:pt>
                <c:pt idx="27757">
                  <c:v>26.436</c:v>
                </c:pt>
                <c:pt idx="27758">
                  <c:v>26.436</c:v>
                </c:pt>
                <c:pt idx="27759">
                  <c:v>26.436</c:v>
                </c:pt>
                <c:pt idx="27760">
                  <c:v>26.436</c:v>
                </c:pt>
                <c:pt idx="27761">
                  <c:v>26.436</c:v>
                </c:pt>
                <c:pt idx="27762">
                  <c:v>26.436</c:v>
                </c:pt>
                <c:pt idx="27763">
                  <c:v>26.436</c:v>
                </c:pt>
                <c:pt idx="27764">
                  <c:v>26.436</c:v>
                </c:pt>
                <c:pt idx="27765">
                  <c:v>26.436</c:v>
                </c:pt>
                <c:pt idx="27766">
                  <c:v>26.436</c:v>
                </c:pt>
                <c:pt idx="27767">
                  <c:v>26.436</c:v>
                </c:pt>
                <c:pt idx="27768">
                  <c:v>26.436</c:v>
                </c:pt>
                <c:pt idx="27769">
                  <c:v>26.436</c:v>
                </c:pt>
                <c:pt idx="27770">
                  <c:v>26.436</c:v>
                </c:pt>
                <c:pt idx="27771">
                  <c:v>26.436</c:v>
                </c:pt>
                <c:pt idx="27772">
                  <c:v>26.436</c:v>
                </c:pt>
                <c:pt idx="27773">
                  <c:v>26.436</c:v>
                </c:pt>
                <c:pt idx="27774">
                  <c:v>26.436</c:v>
                </c:pt>
                <c:pt idx="27775">
                  <c:v>26.436</c:v>
                </c:pt>
                <c:pt idx="27776">
                  <c:v>26.436</c:v>
                </c:pt>
                <c:pt idx="27777">
                  <c:v>26.436</c:v>
                </c:pt>
                <c:pt idx="27778">
                  <c:v>26.436</c:v>
                </c:pt>
                <c:pt idx="27779">
                  <c:v>26.436</c:v>
                </c:pt>
                <c:pt idx="27780">
                  <c:v>26.436</c:v>
                </c:pt>
                <c:pt idx="27781">
                  <c:v>26.436</c:v>
                </c:pt>
                <c:pt idx="27782">
                  <c:v>26.436</c:v>
                </c:pt>
                <c:pt idx="27783">
                  <c:v>26.436</c:v>
                </c:pt>
                <c:pt idx="27784">
                  <c:v>26.436</c:v>
                </c:pt>
                <c:pt idx="27785">
                  <c:v>26.436</c:v>
                </c:pt>
                <c:pt idx="27786">
                  <c:v>26.436</c:v>
                </c:pt>
                <c:pt idx="27787">
                  <c:v>26.436</c:v>
                </c:pt>
                <c:pt idx="27788">
                  <c:v>26.436</c:v>
                </c:pt>
                <c:pt idx="27789">
                  <c:v>26.436</c:v>
                </c:pt>
                <c:pt idx="27790">
                  <c:v>26.436</c:v>
                </c:pt>
                <c:pt idx="27791">
                  <c:v>26.436</c:v>
                </c:pt>
                <c:pt idx="27792">
                  <c:v>26.436</c:v>
                </c:pt>
                <c:pt idx="27793">
                  <c:v>26.436</c:v>
                </c:pt>
                <c:pt idx="27794">
                  <c:v>26.436</c:v>
                </c:pt>
                <c:pt idx="27795">
                  <c:v>26.436</c:v>
                </c:pt>
                <c:pt idx="27796">
                  <c:v>26.436</c:v>
                </c:pt>
                <c:pt idx="27797">
                  <c:v>26.436</c:v>
                </c:pt>
                <c:pt idx="27798">
                  <c:v>26.436</c:v>
                </c:pt>
                <c:pt idx="27799">
                  <c:v>26.436</c:v>
                </c:pt>
                <c:pt idx="27800">
                  <c:v>26.436</c:v>
                </c:pt>
                <c:pt idx="27801">
                  <c:v>26.436</c:v>
                </c:pt>
                <c:pt idx="27802">
                  <c:v>26.436</c:v>
                </c:pt>
                <c:pt idx="27803">
                  <c:v>26.436</c:v>
                </c:pt>
                <c:pt idx="27804">
                  <c:v>26.436</c:v>
                </c:pt>
                <c:pt idx="27805">
                  <c:v>26.436</c:v>
                </c:pt>
                <c:pt idx="27806">
                  <c:v>26.436</c:v>
                </c:pt>
                <c:pt idx="27807">
                  <c:v>26.436</c:v>
                </c:pt>
                <c:pt idx="27808">
                  <c:v>26.436</c:v>
                </c:pt>
                <c:pt idx="27809">
                  <c:v>26.436</c:v>
                </c:pt>
                <c:pt idx="27810">
                  <c:v>26.436</c:v>
                </c:pt>
                <c:pt idx="27811">
                  <c:v>26.436</c:v>
                </c:pt>
                <c:pt idx="27812">
                  <c:v>26.436</c:v>
                </c:pt>
                <c:pt idx="27813">
                  <c:v>26.436</c:v>
                </c:pt>
                <c:pt idx="27814">
                  <c:v>26.436</c:v>
                </c:pt>
                <c:pt idx="27815">
                  <c:v>26.436</c:v>
                </c:pt>
                <c:pt idx="27816">
                  <c:v>26.436</c:v>
                </c:pt>
                <c:pt idx="27817">
                  <c:v>26.436</c:v>
                </c:pt>
                <c:pt idx="27818">
                  <c:v>26.436</c:v>
                </c:pt>
                <c:pt idx="27819">
                  <c:v>26.436</c:v>
                </c:pt>
                <c:pt idx="27820">
                  <c:v>26.436</c:v>
                </c:pt>
                <c:pt idx="27821">
                  <c:v>26.436</c:v>
                </c:pt>
                <c:pt idx="27822">
                  <c:v>26.436</c:v>
                </c:pt>
                <c:pt idx="27823">
                  <c:v>26.436</c:v>
                </c:pt>
                <c:pt idx="27824">
                  <c:v>26.436</c:v>
                </c:pt>
                <c:pt idx="27825">
                  <c:v>26.436</c:v>
                </c:pt>
                <c:pt idx="27826">
                  <c:v>26.436</c:v>
                </c:pt>
                <c:pt idx="27827">
                  <c:v>26.436</c:v>
                </c:pt>
                <c:pt idx="27828">
                  <c:v>26.436</c:v>
                </c:pt>
                <c:pt idx="27829">
                  <c:v>26.46</c:v>
                </c:pt>
                <c:pt idx="27830">
                  <c:v>26.46</c:v>
                </c:pt>
                <c:pt idx="27831">
                  <c:v>26.46</c:v>
                </c:pt>
                <c:pt idx="27832">
                  <c:v>26.46</c:v>
                </c:pt>
                <c:pt idx="27833">
                  <c:v>26.46</c:v>
                </c:pt>
                <c:pt idx="27834">
                  <c:v>26.46</c:v>
                </c:pt>
                <c:pt idx="27835">
                  <c:v>26.46</c:v>
                </c:pt>
                <c:pt idx="27836">
                  <c:v>26.46</c:v>
                </c:pt>
                <c:pt idx="27837">
                  <c:v>26.46</c:v>
                </c:pt>
                <c:pt idx="27838">
                  <c:v>26.46</c:v>
                </c:pt>
                <c:pt idx="27839">
                  <c:v>26.46</c:v>
                </c:pt>
                <c:pt idx="27840">
                  <c:v>26.46</c:v>
                </c:pt>
                <c:pt idx="27841">
                  <c:v>26.46</c:v>
                </c:pt>
                <c:pt idx="27842">
                  <c:v>26.46</c:v>
                </c:pt>
                <c:pt idx="27843">
                  <c:v>26.46</c:v>
                </c:pt>
                <c:pt idx="27844">
                  <c:v>26.46</c:v>
                </c:pt>
                <c:pt idx="27845">
                  <c:v>26.46</c:v>
                </c:pt>
                <c:pt idx="27846">
                  <c:v>26.46</c:v>
                </c:pt>
                <c:pt idx="27847">
                  <c:v>26.46</c:v>
                </c:pt>
                <c:pt idx="27848">
                  <c:v>26.46</c:v>
                </c:pt>
                <c:pt idx="27849">
                  <c:v>26.46</c:v>
                </c:pt>
                <c:pt idx="27850">
                  <c:v>26.46</c:v>
                </c:pt>
                <c:pt idx="27851">
                  <c:v>26.46</c:v>
                </c:pt>
                <c:pt idx="27852">
                  <c:v>26.46</c:v>
                </c:pt>
                <c:pt idx="27853">
                  <c:v>26.46</c:v>
                </c:pt>
                <c:pt idx="27854">
                  <c:v>26.46</c:v>
                </c:pt>
                <c:pt idx="27855">
                  <c:v>26.46</c:v>
                </c:pt>
                <c:pt idx="27856">
                  <c:v>26.46</c:v>
                </c:pt>
                <c:pt idx="27857">
                  <c:v>26.46</c:v>
                </c:pt>
                <c:pt idx="27858">
                  <c:v>26.46</c:v>
                </c:pt>
                <c:pt idx="27859">
                  <c:v>26.46</c:v>
                </c:pt>
                <c:pt idx="27860">
                  <c:v>26.46</c:v>
                </c:pt>
                <c:pt idx="27861">
                  <c:v>26.46</c:v>
                </c:pt>
                <c:pt idx="27862">
                  <c:v>26.46</c:v>
                </c:pt>
                <c:pt idx="27863">
                  <c:v>26.46</c:v>
                </c:pt>
                <c:pt idx="27864">
                  <c:v>26.46</c:v>
                </c:pt>
                <c:pt idx="27865">
                  <c:v>26.46</c:v>
                </c:pt>
                <c:pt idx="27866">
                  <c:v>26.46</c:v>
                </c:pt>
                <c:pt idx="27867">
                  <c:v>26.46</c:v>
                </c:pt>
                <c:pt idx="27868">
                  <c:v>26.46</c:v>
                </c:pt>
                <c:pt idx="27869">
                  <c:v>26.46</c:v>
                </c:pt>
                <c:pt idx="27870">
                  <c:v>26.46</c:v>
                </c:pt>
                <c:pt idx="27871">
                  <c:v>26.46</c:v>
                </c:pt>
                <c:pt idx="27872">
                  <c:v>26.488</c:v>
                </c:pt>
                <c:pt idx="27873">
                  <c:v>26.488</c:v>
                </c:pt>
                <c:pt idx="27874">
                  <c:v>26.488</c:v>
                </c:pt>
                <c:pt idx="27875">
                  <c:v>26.488</c:v>
                </c:pt>
                <c:pt idx="27876">
                  <c:v>26.488</c:v>
                </c:pt>
                <c:pt idx="27877">
                  <c:v>26.488</c:v>
                </c:pt>
                <c:pt idx="27878">
                  <c:v>26.488</c:v>
                </c:pt>
                <c:pt idx="27879">
                  <c:v>26.488</c:v>
                </c:pt>
                <c:pt idx="27880">
                  <c:v>26.488</c:v>
                </c:pt>
                <c:pt idx="27881">
                  <c:v>26.488</c:v>
                </c:pt>
                <c:pt idx="27882">
                  <c:v>26.488</c:v>
                </c:pt>
                <c:pt idx="27883">
                  <c:v>26.488</c:v>
                </c:pt>
                <c:pt idx="27884">
                  <c:v>26.488</c:v>
                </c:pt>
                <c:pt idx="27885">
                  <c:v>26.488</c:v>
                </c:pt>
                <c:pt idx="27886">
                  <c:v>26.488</c:v>
                </c:pt>
                <c:pt idx="27887">
                  <c:v>26.488</c:v>
                </c:pt>
                <c:pt idx="27888">
                  <c:v>26.488</c:v>
                </c:pt>
                <c:pt idx="27889">
                  <c:v>26.488</c:v>
                </c:pt>
                <c:pt idx="27890">
                  <c:v>26.488</c:v>
                </c:pt>
                <c:pt idx="27891">
                  <c:v>26.488</c:v>
                </c:pt>
                <c:pt idx="27892">
                  <c:v>26.488</c:v>
                </c:pt>
                <c:pt idx="27893">
                  <c:v>26.488</c:v>
                </c:pt>
                <c:pt idx="27894">
                  <c:v>26.488</c:v>
                </c:pt>
                <c:pt idx="27895">
                  <c:v>26.488</c:v>
                </c:pt>
                <c:pt idx="27896">
                  <c:v>26.488</c:v>
                </c:pt>
                <c:pt idx="27897">
                  <c:v>26.488</c:v>
                </c:pt>
                <c:pt idx="27898">
                  <c:v>26.488</c:v>
                </c:pt>
                <c:pt idx="27899">
                  <c:v>26.488</c:v>
                </c:pt>
                <c:pt idx="27900">
                  <c:v>26.488</c:v>
                </c:pt>
                <c:pt idx="27901">
                  <c:v>26.488</c:v>
                </c:pt>
                <c:pt idx="27902">
                  <c:v>26.488</c:v>
                </c:pt>
                <c:pt idx="27903">
                  <c:v>26.488</c:v>
                </c:pt>
                <c:pt idx="27904">
                  <c:v>26.488</c:v>
                </c:pt>
                <c:pt idx="27905">
                  <c:v>26.488</c:v>
                </c:pt>
                <c:pt idx="27906">
                  <c:v>26.488</c:v>
                </c:pt>
                <c:pt idx="27907">
                  <c:v>26.488</c:v>
                </c:pt>
                <c:pt idx="27908">
                  <c:v>26.488</c:v>
                </c:pt>
                <c:pt idx="27909">
                  <c:v>26.488</c:v>
                </c:pt>
                <c:pt idx="27910">
                  <c:v>26.488</c:v>
                </c:pt>
                <c:pt idx="27911">
                  <c:v>26.488</c:v>
                </c:pt>
                <c:pt idx="27912">
                  <c:v>26.488</c:v>
                </c:pt>
                <c:pt idx="27913">
                  <c:v>26.488</c:v>
                </c:pt>
                <c:pt idx="27914">
                  <c:v>26.488</c:v>
                </c:pt>
                <c:pt idx="27915">
                  <c:v>26.488</c:v>
                </c:pt>
                <c:pt idx="27916">
                  <c:v>26.488</c:v>
                </c:pt>
                <c:pt idx="27917">
                  <c:v>26.488</c:v>
                </c:pt>
                <c:pt idx="27918">
                  <c:v>26.488</c:v>
                </c:pt>
                <c:pt idx="27919">
                  <c:v>26.488</c:v>
                </c:pt>
                <c:pt idx="27920">
                  <c:v>26.488</c:v>
                </c:pt>
                <c:pt idx="27921">
                  <c:v>26.488</c:v>
                </c:pt>
                <c:pt idx="27922">
                  <c:v>26.488</c:v>
                </c:pt>
                <c:pt idx="27923">
                  <c:v>26.488</c:v>
                </c:pt>
                <c:pt idx="27924">
                  <c:v>26.488</c:v>
                </c:pt>
                <c:pt idx="27925">
                  <c:v>26.488</c:v>
                </c:pt>
                <c:pt idx="27926">
                  <c:v>26.488</c:v>
                </c:pt>
                <c:pt idx="27927">
                  <c:v>26.501999999999999</c:v>
                </c:pt>
                <c:pt idx="27928">
                  <c:v>26.52</c:v>
                </c:pt>
                <c:pt idx="27929">
                  <c:v>26.52</c:v>
                </c:pt>
                <c:pt idx="27930">
                  <c:v>26.52</c:v>
                </c:pt>
                <c:pt idx="27931">
                  <c:v>26.52</c:v>
                </c:pt>
                <c:pt idx="27932">
                  <c:v>26.52</c:v>
                </c:pt>
                <c:pt idx="27933">
                  <c:v>26.52</c:v>
                </c:pt>
                <c:pt idx="27934">
                  <c:v>26.52</c:v>
                </c:pt>
                <c:pt idx="27935">
                  <c:v>26.52</c:v>
                </c:pt>
                <c:pt idx="27936">
                  <c:v>26.52</c:v>
                </c:pt>
                <c:pt idx="27937">
                  <c:v>26.52</c:v>
                </c:pt>
                <c:pt idx="27938">
                  <c:v>26.52</c:v>
                </c:pt>
                <c:pt idx="27939">
                  <c:v>26.52</c:v>
                </c:pt>
                <c:pt idx="27940">
                  <c:v>26.52</c:v>
                </c:pt>
                <c:pt idx="27941">
                  <c:v>26.52</c:v>
                </c:pt>
                <c:pt idx="27942">
                  <c:v>26.52</c:v>
                </c:pt>
                <c:pt idx="27943">
                  <c:v>26.52</c:v>
                </c:pt>
                <c:pt idx="27944">
                  <c:v>26.52</c:v>
                </c:pt>
                <c:pt idx="27945">
                  <c:v>26.52</c:v>
                </c:pt>
                <c:pt idx="27946">
                  <c:v>26.52</c:v>
                </c:pt>
                <c:pt idx="27947">
                  <c:v>26.52</c:v>
                </c:pt>
                <c:pt idx="27948">
                  <c:v>26.52</c:v>
                </c:pt>
                <c:pt idx="27949">
                  <c:v>26.52</c:v>
                </c:pt>
                <c:pt idx="27950">
                  <c:v>26.52</c:v>
                </c:pt>
                <c:pt idx="27951">
                  <c:v>26.52</c:v>
                </c:pt>
                <c:pt idx="27952">
                  <c:v>26.52</c:v>
                </c:pt>
                <c:pt idx="27953">
                  <c:v>26.52</c:v>
                </c:pt>
                <c:pt idx="27954">
                  <c:v>26.52</c:v>
                </c:pt>
                <c:pt idx="27955">
                  <c:v>26.52</c:v>
                </c:pt>
                <c:pt idx="27956">
                  <c:v>26.52</c:v>
                </c:pt>
                <c:pt idx="27957">
                  <c:v>26.52</c:v>
                </c:pt>
                <c:pt idx="27958">
                  <c:v>26.52</c:v>
                </c:pt>
                <c:pt idx="27959">
                  <c:v>26.52</c:v>
                </c:pt>
                <c:pt idx="27960">
                  <c:v>26.52</c:v>
                </c:pt>
                <c:pt idx="27961">
                  <c:v>26.52</c:v>
                </c:pt>
                <c:pt idx="27962">
                  <c:v>26.52</c:v>
                </c:pt>
                <c:pt idx="27963">
                  <c:v>26.52</c:v>
                </c:pt>
                <c:pt idx="27964">
                  <c:v>26.52</c:v>
                </c:pt>
                <c:pt idx="27965">
                  <c:v>26.52</c:v>
                </c:pt>
                <c:pt idx="27966">
                  <c:v>26.52</c:v>
                </c:pt>
                <c:pt idx="27967">
                  <c:v>26.52</c:v>
                </c:pt>
                <c:pt idx="27968">
                  <c:v>26.52</c:v>
                </c:pt>
                <c:pt idx="27969">
                  <c:v>26.52</c:v>
                </c:pt>
                <c:pt idx="27970">
                  <c:v>26.52</c:v>
                </c:pt>
                <c:pt idx="27971">
                  <c:v>26.52</c:v>
                </c:pt>
                <c:pt idx="27972">
                  <c:v>26.52</c:v>
                </c:pt>
                <c:pt idx="27973">
                  <c:v>26.52</c:v>
                </c:pt>
                <c:pt idx="27974">
                  <c:v>26.52</c:v>
                </c:pt>
                <c:pt idx="27975">
                  <c:v>26.52</c:v>
                </c:pt>
                <c:pt idx="27976">
                  <c:v>26.52</c:v>
                </c:pt>
                <c:pt idx="27977">
                  <c:v>26.52</c:v>
                </c:pt>
                <c:pt idx="27978">
                  <c:v>26.52</c:v>
                </c:pt>
                <c:pt idx="27979">
                  <c:v>26.52</c:v>
                </c:pt>
                <c:pt idx="27980">
                  <c:v>26.52</c:v>
                </c:pt>
                <c:pt idx="27981">
                  <c:v>26.52</c:v>
                </c:pt>
                <c:pt idx="27982">
                  <c:v>26.52</c:v>
                </c:pt>
                <c:pt idx="27983">
                  <c:v>26.52</c:v>
                </c:pt>
                <c:pt idx="27984">
                  <c:v>26.52</c:v>
                </c:pt>
                <c:pt idx="27985">
                  <c:v>26.52</c:v>
                </c:pt>
                <c:pt idx="27986">
                  <c:v>26.52</c:v>
                </c:pt>
                <c:pt idx="27987">
                  <c:v>26.52</c:v>
                </c:pt>
                <c:pt idx="27988">
                  <c:v>26.52</c:v>
                </c:pt>
                <c:pt idx="27989">
                  <c:v>26.52</c:v>
                </c:pt>
                <c:pt idx="27990">
                  <c:v>26.52</c:v>
                </c:pt>
                <c:pt idx="27991">
                  <c:v>26.55</c:v>
                </c:pt>
                <c:pt idx="27992">
                  <c:v>26.56</c:v>
                </c:pt>
                <c:pt idx="27993">
                  <c:v>26.56</c:v>
                </c:pt>
                <c:pt idx="27994">
                  <c:v>26.56</c:v>
                </c:pt>
                <c:pt idx="27995">
                  <c:v>26.56</c:v>
                </c:pt>
                <c:pt idx="27996">
                  <c:v>26.56</c:v>
                </c:pt>
                <c:pt idx="27997">
                  <c:v>26.56</c:v>
                </c:pt>
                <c:pt idx="27998">
                  <c:v>26.56</c:v>
                </c:pt>
                <c:pt idx="27999">
                  <c:v>26.56</c:v>
                </c:pt>
                <c:pt idx="28000">
                  <c:v>26.56</c:v>
                </c:pt>
                <c:pt idx="28001">
                  <c:v>26.56</c:v>
                </c:pt>
                <c:pt idx="28002">
                  <c:v>26.56</c:v>
                </c:pt>
                <c:pt idx="28003">
                  <c:v>26.56</c:v>
                </c:pt>
                <c:pt idx="28004">
                  <c:v>26.56</c:v>
                </c:pt>
                <c:pt idx="28005">
                  <c:v>26.56</c:v>
                </c:pt>
                <c:pt idx="28006">
                  <c:v>26.56</c:v>
                </c:pt>
                <c:pt idx="28007">
                  <c:v>26.56</c:v>
                </c:pt>
                <c:pt idx="28008">
                  <c:v>26.56</c:v>
                </c:pt>
                <c:pt idx="28009">
                  <c:v>26.56</c:v>
                </c:pt>
                <c:pt idx="28010">
                  <c:v>26.56</c:v>
                </c:pt>
                <c:pt idx="28011">
                  <c:v>26.56</c:v>
                </c:pt>
                <c:pt idx="28012">
                  <c:v>26.56</c:v>
                </c:pt>
                <c:pt idx="28013">
                  <c:v>26.56</c:v>
                </c:pt>
                <c:pt idx="28014">
                  <c:v>26.56</c:v>
                </c:pt>
                <c:pt idx="28015">
                  <c:v>26.56</c:v>
                </c:pt>
                <c:pt idx="28016">
                  <c:v>26.56</c:v>
                </c:pt>
                <c:pt idx="28017">
                  <c:v>26.56</c:v>
                </c:pt>
                <c:pt idx="28018">
                  <c:v>26.56</c:v>
                </c:pt>
                <c:pt idx="28019">
                  <c:v>26.56</c:v>
                </c:pt>
                <c:pt idx="28020">
                  <c:v>26.56</c:v>
                </c:pt>
                <c:pt idx="28021">
                  <c:v>26.56</c:v>
                </c:pt>
                <c:pt idx="28022">
                  <c:v>26.56</c:v>
                </c:pt>
                <c:pt idx="28023">
                  <c:v>26.56</c:v>
                </c:pt>
                <c:pt idx="28024">
                  <c:v>26.56</c:v>
                </c:pt>
                <c:pt idx="28025">
                  <c:v>26.56</c:v>
                </c:pt>
                <c:pt idx="28026">
                  <c:v>26.56</c:v>
                </c:pt>
                <c:pt idx="28027">
                  <c:v>26.56</c:v>
                </c:pt>
                <c:pt idx="28028">
                  <c:v>26.56</c:v>
                </c:pt>
                <c:pt idx="28029">
                  <c:v>26.56</c:v>
                </c:pt>
                <c:pt idx="28030">
                  <c:v>26.56</c:v>
                </c:pt>
                <c:pt idx="28031">
                  <c:v>26.56</c:v>
                </c:pt>
                <c:pt idx="28032">
                  <c:v>26.56</c:v>
                </c:pt>
                <c:pt idx="28033">
                  <c:v>26.56</c:v>
                </c:pt>
                <c:pt idx="28034">
                  <c:v>26.56</c:v>
                </c:pt>
                <c:pt idx="28035">
                  <c:v>26.56</c:v>
                </c:pt>
                <c:pt idx="28036">
                  <c:v>26.56</c:v>
                </c:pt>
                <c:pt idx="28037">
                  <c:v>26.56</c:v>
                </c:pt>
                <c:pt idx="28038">
                  <c:v>26.56</c:v>
                </c:pt>
                <c:pt idx="28039">
                  <c:v>26.56</c:v>
                </c:pt>
                <c:pt idx="28040">
                  <c:v>26.56</c:v>
                </c:pt>
                <c:pt idx="28041">
                  <c:v>26.56</c:v>
                </c:pt>
                <c:pt idx="28042">
                  <c:v>26.56</c:v>
                </c:pt>
                <c:pt idx="28043">
                  <c:v>26.56</c:v>
                </c:pt>
                <c:pt idx="28044">
                  <c:v>26.56</c:v>
                </c:pt>
                <c:pt idx="28045">
                  <c:v>26.56</c:v>
                </c:pt>
                <c:pt idx="28046">
                  <c:v>26.56</c:v>
                </c:pt>
                <c:pt idx="28047">
                  <c:v>26.56</c:v>
                </c:pt>
                <c:pt idx="28048">
                  <c:v>26.56</c:v>
                </c:pt>
                <c:pt idx="28049">
                  <c:v>26.56</c:v>
                </c:pt>
                <c:pt idx="28050">
                  <c:v>26.56</c:v>
                </c:pt>
                <c:pt idx="28051">
                  <c:v>26.56</c:v>
                </c:pt>
                <c:pt idx="28052">
                  <c:v>26.56</c:v>
                </c:pt>
                <c:pt idx="28053">
                  <c:v>26.56</c:v>
                </c:pt>
                <c:pt idx="28054">
                  <c:v>26.56</c:v>
                </c:pt>
                <c:pt idx="28055">
                  <c:v>26.56</c:v>
                </c:pt>
                <c:pt idx="28056">
                  <c:v>26.56</c:v>
                </c:pt>
                <c:pt idx="28057">
                  <c:v>26.56</c:v>
                </c:pt>
                <c:pt idx="28058">
                  <c:v>26.56</c:v>
                </c:pt>
                <c:pt idx="28059">
                  <c:v>26.56</c:v>
                </c:pt>
                <c:pt idx="28060">
                  <c:v>26.56</c:v>
                </c:pt>
                <c:pt idx="28061">
                  <c:v>26.56</c:v>
                </c:pt>
                <c:pt idx="28062">
                  <c:v>26.56</c:v>
                </c:pt>
                <c:pt idx="28063">
                  <c:v>26.56</c:v>
                </c:pt>
                <c:pt idx="28064">
                  <c:v>26.56</c:v>
                </c:pt>
                <c:pt idx="28065">
                  <c:v>26.56</c:v>
                </c:pt>
                <c:pt idx="28066">
                  <c:v>26.56</c:v>
                </c:pt>
                <c:pt idx="28067">
                  <c:v>26.56</c:v>
                </c:pt>
                <c:pt idx="28068">
                  <c:v>26.56</c:v>
                </c:pt>
                <c:pt idx="28069">
                  <c:v>26.562000000000001</c:v>
                </c:pt>
                <c:pt idx="28070">
                  <c:v>26.577999999999999</c:v>
                </c:pt>
                <c:pt idx="28071">
                  <c:v>26.584</c:v>
                </c:pt>
                <c:pt idx="28072">
                  <c:v>26.584</c:v>
                </c:pt>
                <c:pt idx="28073">
                  <c:v>26.584</c:v>
                </c:pt>
                <c:pt idx="28074">
                  <c:v>26.584</c:v>
                </c:pt>
                <c:pt idx="28075">
                  <c:v>26.584</c:v>
                </c:pt>
                <c:pt idx="28076">
                  <c:v>26.584</c:v>
                </c:pt>
                <c:pt idx="28077">
                  <c:v>26.584</c:v>
                </c:pt>
                <c:pt idx="28078">
                  <c:v>26.584</c:v>
                </c:pt>
                <c:pt idx="28079">
                  <c:v>26.584</c:v>
                </c:pt>
                <c:pt idx="28080">
                  <c:v>26.584</c:v>
                </c:pt>
                <c:pt idx="28081">
                  <c:v>26.584</c:v>
                </c:pt>
                <c:pt idx="28082">
                  <c:v>26.584</c:v>
                </c:pt>
                <c:pt idx="28083">
                  <c:v>26.584</c:v>
                </c:pt>
                <c:pt idx="28084">
                  <c:v>26.584</c:v>
                </c:pt>
                <c:pt idx="28085">
                  <c:v>26.584</c:v>
                </c:pt>
                <c:pt idx="28086">
                  <c:v>26.584</c:v>
                </c:pt>
                <c:pt idx="28087">
                  <c:v>26.584</c:v>
                </c:pt>
                <c:pt idx="28088">
                  <c:v>26.584</c:v>
                </c:pt>
                <c:pt idx="28089">
                  <c:v>26.584</c:v>
                </c:pt>
                <c:pt idx="28090">
                  <c:v>26.584</c:v>
                </c:pt>
                <c:pt idx="28091">
                  <c:v>26.584</c:v>
                </c:pt>
                <c:pt idx="28092">
                  <c:v>26.584</c:v>
                </c:pt>
                <c:pt idx="28093">
                  <c:v>26.584</c:v>
                </c:pt>
                <c:pt idx="28094">
                  <c:v>26.584</c:v>
                </c:pt>
                <c:pt idx="28095">
                  <c:v>26.584</c:v>
                </c:pt>
                <c:pt idx="28096">
                  <c:v>26.584</c:v>
                </c:pt>
                <c:pt idx="28097">
                  <c:v>26.584</c:v>
                </c:pt>
                <c:pt idx="28098">
                  <c:v>26.584</c:v>
                </c:pt>
                <c:pt idx="28099">
                  <c:v>26.584</c:v>
                </c:pt>
                <c:pt idx="28100">
                  <c:v>26.584</c:v>
                </c:pt>
                <c:pt idx="28101">
                  <c:v>26.584</c:v>
                </c:pt>
                <c:pt idx="28102">
                  <c:v>26.584</c:v>
                </c:pt>
                <c:pt idx="28103">
                  <c:v>26.584</c:v>
                </c:pt>
                <c:pt idx="28104">
                  <c:v>26.584</c:v>
                </c:pt>
                <c:pt idx="28105">
                  <c:v>26.584</c:v>
                </c:pt>
                <c:pt idx="28106">
                  <c:v>26.584</c:v>
                </c:pt>
                <c:pt idx="28107">
                  <c:v>26.584</c:v>
                </c:pt>
                <c:pt idx="28108">
                  <c:v>26.584</c:v>
                </c:pt>
                <c:pt idx="28109">
                  <c:v>26.584</c:v>
                </c:pt>
                <c:pt idx="28110">
                  <c:v>26.584</c:v>
                </c:pt>
                <c:pt idx="28111">
                  <c:v>26.584</c:v>
                </c:pt>
                <c:pt idx="28112">
                  <c:v>26.584</c:v>
                </c:pt>
                <c:pt idx="28113">
                  <c:v>26.584</c:v>
                </c:pt>
                <c:pt idx="28114">
                  <c:v>26.584</c:v>
                </c:pt>
                <c:pt idx="28115">
                  <c:v>26.588000000000001</c:v>
                </c:pt>
                <c:pt idx="28116">
                  <c:v>26.617999999999999</c:v>
                </c:pt>
                <c:pt idx="28117">
                  <c:v>26.617999999999999</c:v>
                </c:pt>
                <c:pt idx="28118">
                  <c:v>26.617999999999999</c:v>
                </c:pt>
                <c:pt idx="28119">
                  <c:v>26.617999999999999</c:v>
                </c:pt>
                <c:pt idx="28120">
                  <c:v>26.617999999999999</c:v>
                </c:pt>
                <c:pt idx="28121">
                  <c:v>26.617999999999999</c:v>
                </c:pt>
                <c:pt idx="28122">
                  <c:v>26.617999999999999</c:v>
                </c:pt>
                <c:pt idx="28123">
                  <c:v>26.617999999999999</c:v>
                </c:pt>
                <c:pt idx="28124">
                  <c:v>26.617999999999999</c:v>
                </c:pt>
                <c:pt idx="28125">
                  <c:v>26.617999999999999</c:v>
                </c:pt>
                <c:pt idx="28126">
                  <c:v>26.617999999999999</c:v>
                </c:pt>
                <c:pt idx="28127">
                  <c:v>26.617999999999999</c:v>
                </c:pt>
                <c:pt idx="28128">
                  <c:v>26.617999999999999</c:v>
                </c:pt>
                <c:pt idx="28129">
                  <c:v>26.617999999999999</c:v>
                </c:pt>
                <c:pt idx="28130">
                  <c:v>26.617999999999999</c:v>
                </c:pt>
                <c:pt idx="28131">
                  <c:v>26.617999999999999</c:v>
                </c:pt>
                <c:pt idx="28132">
                  <c:v>26.617999999999999</c:v>
                </c:pt>
                <c:pt idx="28133">
                  <c:v>26.617999999999999</c:v>
                </c:pt>
                <c:pt idx="28134">
                  <c:v>26.617999999999999</c:v>
                </c:pt>
                <c:pt idx="28135">
                  <c:v>26.617999999999999</c:v>
                </c:pt>
                <c:pt idx="28136">
                  <c:v>26.617999999999999</c:v>
                </c:pt>
                <c:pt idx="28137">
                  <c:v>26.617999999999999</c:v>
                </c:pt>
                <c:pt idx="28138">
                  <c:v>26.617999999999999</c:v>
                </c:pt>
                <c:pt idx="28139">
                  <c:v>26.617999999999999</c:v>
                </c:pt>
                <c:pt idx="28140">
                  <c:v>26.617999999999999</c:v>
                </c:pt>
                <c:pt idx="28141">
                  <c:v>26.617999999999999</c:v>
                </c:pt>
                <c:pt idx="28142">
                  <c:v>26.617999999999999</c:v>
                </c:pt>
                <c:pt idx="28143">
                  <c:v>26.617999999999999</c:v>
                </c:pt>
                <c:pt idx="28144">
                  <c:v>26.617999999999999</c:v>
                </c:pt>
                <c:pt idx="28145">
                  <c:v>26.617999999999999</c:v>
                </c:pt>
                <c:pt idx="28146">
                  <c:v>26.617999999999999</c:v>
                </c:pt>
                <c:pt idx="28147">
                  <c:v>26.617999999999999</c:v>
                </c:pt>
                <c:pt idx="28148">
                  <c:v>26.617999999999999</c:v>
                </c:pt>
                <c:pt idx="28149">
                  <c:v>26.617999999999999</c:v>
                </c:pt>
                <c:pt idx="28150">
                  <c:v>26.617999999999999</c:v>
                </c:pt>
                <c:pt idx="28151">
                  <c:v>26.617999999999999</c:v>
                </c:pt>
                <c:pt idx="28152">
                  <c:v>26.617999999999999</c:v>
                </c:pt>
                <c:pt idx="28153">
                  <c:v>26.617999999999999</c:v>
                </c:pt>
                <c:pt idx="28154">
                  <c:v>26.617999999999999</c:v>
                </c:pt>
                <c:pt idx="28155">
                  <c:v>26.617999999999999</c:v>
                </c:pt>
                <c:pt idx="28156">
                  <c:v>26.617999999999999</c:v>
                </c:pt>
                <c:pt idx="28157">
                  <c:v>26.617999999999999</c:v>
                </c:pt>
                <c:pt idx="28158">
                  <c:v>26.617999999999999</c:v>
                </c:pt>
                <c:pt idx="28159">
                  <c:v>26.617999999999999</c:v>
                </c:pt>
                <c:pt idx="28160">
                  <c:v>26.617999999999999</c:v>
                </c:pt>
                <c:pt idx="28161">
                  <c:v>26.617999999999999</c:v>
                </c:pt>
                <c:pt idx="28162">
                  <c:v>26.617999999999999</c:v>
                </c:pt>
                <c:pt idx="28163">
                  <c:v>26.617999999999999</c:v>
                </c:pt>
                <c:pt idx="28164">
                  <c:v>26.617999999999999</c:v>
                </c:pt>
                <c:pt idx="28165">
                  <c:v>26.617999999999999</c:v>
                </c:pt>
                <c:pt idx="28166">
                  <c:v>26.617999999999999</c:v>
                </c:pt>
                <c:pt idx="28167">
                  <c:v>26.617999999999999</c:v>
                </c:pt>
                <c:pt idx="28168">
                  <c:v>26.617999999999999</c:v>
                </c:pt>
                <c:pt idx="28169">
                  <c:v>26.617999999999999</c:v>
                </c:pt>
                <c:pt idx="28170">
                  <c:v>26.617999999999999</c:v>
                </c:pt>
                <c:pt idx="28171">
                  <c:v>26.617999999999999</c:v>
                </c:pt>
                <c:pt idx="28172">
                  <c:v>26.617999999999999</c:v>
                </c:pt>
                <c:pt idx="28173">
                  <c:v>26.617999999999999</c:v>
                </c:pt>
                <c:pt idx="28174">
                  <c:v>26.617999999999999</c:v>
                </c:pt>
                <c:pt idx="28175">
                  <c:v>26.617999999999999</c:v>
                </c:pt>
                <c:pt idx="28176">
                  <c:v>26.617999999999999</c:v>
                </c:pt>
                <c:pt idx="28177">
                  <c:v>26.617999999999999</c:v>
                </c:pt>
                <c:pt idx="28178">
                  <c:v>26.617999999999999</c:v>
                </c:pt>
                <c:pt idx="28179">
                  <c:v>26.617999999999999</c:v>
                </c:pt>
                <c:pt idx="28180">
                  <c:v>26.617999999999999</c:v>
                </c:pt>
                <c:pt idx="28181">
                  <c:v>26.617999999999999</c:v>
                </c:pt>
                <c:pt idx="28182">
                  <c:v>26.617999999999999</c:v>
                </c:pt>
                <c:pt idx="28183">
                  <c:v>26.617999999999999</c:v>
                </c:pt>
                <c:pt idx="28184">
                  <c:v>26.617999999999999</c:v>
                </c:pt>
                <c:pt idx="28185">
                  <c:v>26.617999999999999</c:v>
                </c:pt>
                <c:pt idx="28186">
                  <c:v>26.617999999999999</c:v>
                </c:pt>
                <c:pt idx="28187">
                  <c:v>26.654</c:v>
                </c:pt>
                <c:pt idx="28188">
                  <c:v>26.654</c:v>
                </c:pt>
                <c:pt idx="28189">
                  <c:v>26.654</c:v>
                </c:pt>
                <c:pt idx="28190">
                  <c:v>26.654</c:v>
                </c:pt>
                <c:pt idx="28191">
                  <c:v>26.654</c:v>
                </c:pt>
                <c:pt idx="28192">
                  <c:v>26.654</c:v>
                </c:pt>
                <c:pt idx="28193">
                  <c:v>26.654</c:v>
                </c:pt>
                <c:pt idx="28194">
                  <c:v>26.654</c:v>
                </c:pt>
                <c:pt idx="28195">
                  <c:v>26.654</c:v>
                </c:pt>
                <c:pt idx="28196">
                  <c:v>26.654</c:v>
                </c:pt>
                <c:pt idx="28197">
                  <c:v>26.654</c:v>
                </c:pt>
                <c:pt idx="28198">
                  <c:v>26.654</c:v>
                </c:pt>
                <c:pt idx="28199">
                  <c:v>26.654</c:v>
                </c:pt>
                <c:pt idx="28200">
                  <c:v>26.654</c:v>
                </c:pt>
                <c:pt idx="28201">
                  <c:v>26.654</c:v>
                </c:pt>
                <c:pt idx="28202">
                  <c:v>26.654</c:v>
                </c:pt>
                <c:pt idx="28203">
                  <c:v>26.654</c:v>
                </c:pt>
                <c:pt idx="28204">
                  <c:v>26.654</c:v>
                </c:pt>
                <c:pt idx="28205">
                  <c:v>26.654</c:v>
                </c:pt>
                <c:pt idx="28206">
                  <c:v>26.654</c:v>
                </c:pt>
                <c:pt idx="28207">
                  <c:v>26.654</c:v>
                </c:pt>
                <c:pt idx="28208">
                  <c:v>26.654</c:v>
                </c:pt>
                <c:pt idx="28209">
                  <c:v>26.654</c:v>
                </c:pt>
                <c:pt idx="28210">
                  <c:v>26.654</c:v>
                </c:pt>
                <c:pt idx="28211">
                  <c:v>26.654</c:v>
                </c:pt>
                <c:pt idx="28212">
                  <c:v>26.654</c:v>
                </c:pt>
                <c:pt idx="28213">
                  <c:v>26.654</c:v>
                </c:pt>
                <c:pt idx="28214">
                  <c:v>26.654</c:v>
                </c:pt>
                <c:pt idx="28215">
                  <c:v>26.654</c:v>
                </c:pt>
                <c:pt idx="28216">
                  <c:v>26.654</c:v>
                </c:pt>
                <c:pt idx="28217">
                  <c:v>26.654</c:v>
                </c:pt>
                <c:pt idx="28218">
                  <c:v>26.654</c:v>
                </c:pt>
                <c:pt idx="28219">
                  <c:v>26.654</c:v>
                </c:pt>
                <c:pt idx="28220">
                  <c:v>26.654</c:v>
                </c:pt>
                <c:pt idx="28221">
                  <c:v>26.654</c:v>
                </c:pt>
                <c:pt idx="28222">
                  <c:v>26.654</c:v>
                </c:pt>
                <c:pt idx="28223">
                  <c:v>26.654</c:v>
                </c:pt>
                <c:pt idx="28224">
                  <c:v>26.654</c:v>
                </c:pt>
                <c:pt idx="28225">
                  <c:v>26.654</c:v>
                </c:pt>
                <c:pt idx="28226">
                  <c:v>26.654</c:v>
                </c:pt>
                <c:pt idx="28227">
                  <c:v>26.654</c:v>
                </c:pt>
                <c:pt idx="28228">
                  <c:v>26.654</c:v>
                </c:pt>
                <c:pt idx="28229">
                  <c:v>26.654</c:v>
                </c:pt>
                <c:pt idx="28230">
                  <c:v>26.654</c:v>
                </c:pt>
                <c:pt idx="28231">
                  <c:v>26.654</c:v>
                </c:pt>
                <c:pt idx="28232">
                  <c:v>26.654</c:v>
                </c:pt>
                <c:pt idx="28233">
                  <c:v>26.654</c:v>
                </c:pt>
                <c:pt idx="28234">
                  <c:v>26.654</c:v>
                </c:pt>
                <c:pt idx="28235">
                  <c:v>26.654</c:v>
                </c:pt>
                <c:pt idx="28236">
                  <c:v>26.654</c:v>
                </c:pt>
                <c:pt idx="28237">
                  <c:v>26.654</c:v>
                </c:pt>
                <c:pt idx="28238">
                  <c:v>26.654</c:v>
                </c:pt>
                <c:pt idx="28239">
                  <c:v>26.654</c:v>
                </c:pt>
                <c:pt idx="28240">
                  <c:v>26.654</c:v>
                </c:pt>
                <c:pt idx="28241">
                  <c:v>26.654</c:v>
                </c:pt>
                <c:pt idx="28242">
                  <c:v>26.654</c:v>
                </c:pt>
                <c:pt idx="28243">
                  <c:v>26.654</c:v>
                </c:pt>
                <c:pt idx="28244">
                  <c:v>26.654</c:v>
                </c:pt>
                <c:pt idx="28245">
                  <c:v>26.654</c:v>
                </c:pt>
                <c:pt idx="28246">
                  <c:v>26.654</c:v>
                </c:pt>
                <c:pt idx="28247">
                  <c:v>26.654</c:v>
                </c:pt>
                <c:pt idx="28248">
                  <c:v>26.654</c:v>
                </c:pt>
                <c:pt idx="28249">
                  <c:v>26.654</c:v>
                </c:pt>
                <c:pt idx="28250">
                  <c:v>26.654</c:v>
                </c:pt>
                <c:pt idx="28251">
                  <c:v>26.654</c:v>
                </c:pt>
                <c:pt idx="28252">
                  <c:v>26.654</c:v>
                </c:pt>
                <c:pt idx="28253">
                  <c:v>26.654</c:v>
                </c:pt>
                <c:pt idx="28254">
                  <c:v>26.654</c:v>
                </c:pt>
                <c:pt idx="28255">
                  <c:v>26.654</c:v>
                </c:pt>
                <c:pt idx="28256">
                  <c:v>26.654</c:v>
                </c:pt>
                <c:pt idx="28257">
                  <c:v>26.654</c:v>
                </c:pt>
                <c:pt idx="28258">
                  <c:v>26.654</c:v>
                </c:pt>
                <c:pt idx="28259">
                  <c:v>26.654</c:v>
                </c:pt>
                <c:pt idx="28260">
                  <c:v>26.654</c:v>
                </c:pt>
                <c:pt idx="28261">
                  <c:v>26.654</c:v>
                </c:pt>
                <c:pt idx="28262">
                  <c:v>26.666</c:v>
                </c:pt>
                <c:pt idx="28263">
                  <c:v>26.67</c:v>
                </c:pt>
                <c:pt idx="28264">
                  <c:v>26.693999999999999</c:v>
                </c:pt>
                <c:pt idx="28265">
                  <c:v>26.693999999999999</c:v>
                </c:pt>
                <c:pt idx="28266">
                  <c:v>26.693999999999999</c:v>
                </c:pt>
                <c:pt idx="28267">
                  <c:v>26.693999999999999</c:v>
                </c:pt>
                <c:pt idx="28268">
                  <c:v>26.693999999999999</c:v>
                </c:pt>
                <c:pt idx="28269">
                  <c:v>26.693999999999999</c:v>
                </c:pt>
                <c:pt idx="28270">
                  <c:v>26.693999999999999</c:v>
                </c:pt>
                <c:pt idx="28271">
                  <c:v>26.693999999999999</c:v>
                </c:pt>
                <c:pt idx="28272">
                  <c:v>26.693999999999999</c:v>
                </c:pt>
                <c:pt idx="28273">
                  <c:v>26.693999999999999</c:v>
                </c:pt>
                <c:pt idx="28274">
                  <c:v>26.693999999999999</c:v>
                </c:pt>
                <c:pt idx="28275">
                  <c:v>26.693999999999999</c:v>
                </c:pt>
                <c:pt idx="28276">
                  <c:v>26.693999999999999</c:v>
                </c:pt>
                <c:pt idx="28277">
                  <c:v>26.693999999999999</c:v>
                </c:pt>
                <c:pt idx="28278">
                  <c:v>26.693999999999999</c:v>
                </c:pt>
                <c:pt idx="28279">
                  <c:v>26.693999999999999</c:v>
                </c:pt>
                <c:pt idx="28280">
                  <c:v>26.693999999999999</c:v>
                </c:pt>
                <c:pt idx="28281">
                  <c:v>26.693999999999999</c:v>
                </c:pt>
                <c:pt idx="28282">
                  <c:v>26.693999999999999</c:v>
                </c:pt>
                <c:pt idx="28283">
                  <c:v>26.693999999999999</c:v>
                </c:pt>
                <c:pt idx="28284">
                  <c:v>26.693999999999999</c:v>
                </c:pt>
                <c:pt idx="28285">
                  <c:v>26.693999999999999</c:v>
                </c:pt>
                <c:pt idx="28286">
                  <c:v>26.693999999999999</c:v>
                </c:pt>
                <c:pt idx="28287">
                  <c:v>26.693999999999999</c:v>
                </c:pt>
                <c:pt idx="28288">
                  <c:v>26.693999999999999</c:v>
                </c:pt>
                <c:pt idx="28289">
                  <c:v>26.693999999999999</c:v>
                </c:pt>
                <c:pt idx="28290">
                  <c:v>26.693999999999999</c:v>
                </c:pt>
                <c:pt idx="28291">
                  <c:v>26.693999999999999</c:v>
                </c:pt>
                <c:pt idx="28292">
                  <c:v>26.693999999999999</c:v>
                </c:pt>
                <c:pt idx="28293">
                  <c:v>26.693999999999999</c:v>
                </c:pt>
                <c:pt idx="28294">
                  <c:v>26.693999999999999</c:v>
                </c:pt>
                <c:pt idx="28295">
                  <c:v>26.693999999999999</c:v>
                </c:pt>
                <c:pt idx="28296">
                  <c:v>26.693999999999999</c:v>
                </c:pt>
                <c:pt idx="28297">
                  <c:v>26.693999999999999</c:v>
                </c:pt>
                <c:pt idx="28298">
                  <c:v>26.693999999999999</c:v>
                </c:pt>
                <c:pt idx="28299">
                  <c:v>26.693999999999999</c:v>
                </c:pt>
                <c:pt idx="28300">
                  <c:v>26.693999999999999</c:v>
                </c:pt>
                <c:pt idx="28301">
                  <c:v>26.693999999999999</c:v>
                </c:pt>
                <c:pt idx="28302">
                  <c:v>26.693999999999999</c:v>
                </c:pt>
                <c:pt idx="28303">
                  <c:v>26.693999999999999</c:v>
                </c:pt>
                <c:pt idx="28304">
                  <c:v>26.693999999999999</c:v>
                </c:pt>
                <c:pt idx="28305">
                  <c:v>26.693999999999999</c:v>
                </c:pt>
                <c:pt idx="28306">
                  <c:v>26.693999999999999</c:v>
                </c:pt>
                <c:pt idx="28307">
                  <c:v>26.693999999999999</c:v>
                </c:pt>
                <c:pt idx="28308">
                  <c:v>26.693999999999999</c:v>
                </c:pt>
                <c:pt idx="28309">
                  <c:v>26.693999999999999</c:v>
                </c:pt>
                <c:pt idx="28310">
                  <c:v>26.693999999999999</c:v>
                </c:pt>
                <c:pt idx="28311">
                  <c:v>26.693999999999999</c:v>
                </c:pt>
                <c:pt idx="28312">
                  <c:v>26.693999999999999</c:v>
                </c:pt>
                <c:pt idx="28313">
                  <c:v>26.693999999999999</c:v>
                </c:pt>
                <c:pt idx="28314">
                  <c:v>26.693999999999999</c:v>
                </c:pt>
                <c:pt idx="28315">
                  <c:v>26.693999999999999</c:v>
                </c:pt>
                <c:pt idx="28316">
                  <c:v>26.693999999999999</c:v>
                </c:pt>
                <c:pt idx="28317">
                  <c:v>26.693999999999999</c:v>
                </c:pt>
                <c:pt idx="28318">
                  <c:v>26.693999999999999</c:v>
                </c:pt>
                <c:pt idx="28319">
                  <c:v>26.693999999999999</c:v>
                </c:pt>
                <c:pt idx="28320">
                  <c:v>26.693999999999999</c:v>
                </c:pt>
                <c:pt idx="28321">
                  <c:v>26.693999999999999</c:v>
                </c:pt>
                <c:pt idx="28322">
                  <c:v>26.693999999999999</c:v>
                </c:pt>
                <c:pt idx="28323">
                  <c:v>26.693999999999999</c:v>
                </c:pt>
                <c:pt idx="28324">
                  <c:v>26.693999999999999</c:v>
                </c:pt>
                <c:pt idx="28325">
                  <c:v>26.693999999999999</c:v>
                </c:pt>
                <c:pt idx="28326">
                  <c:v>26.693999999999999</c:v>
                </c:pt>
                <c:pt idx="28327">
                  <c:v>26.693999999999999</c:v>
                </c:pt>
                <c:pt idx="28328">
                  <c:v>26.693999999999999</c:v>
                </c:pt>
                <c:pt idx="28329">
                  <c:v>26.693999999999999</c:v>
                </c:pt>
                <c:pt idx="28330">
                  <c:v>26.693999999999999</c:v>
                </c:pt>
                <c:pt idx="28331">
                  <c:v>26.693999999999999</c:v>
                </c:pt>
                <c:pt idx="28332">
                  <c:v>26.693999999999999</c:v>
                </c:pt>
                <c:pt idx="28333">
                  <c:v>26.693999999999999</c:v>
                </c:pt>
                <c:pt idx="28334">
                  <c:v>26.693999999999999</c:v>
                </c:pt>
                <c:pt idx="28335">
                  <c:v>26.693999999999999</c:v>
                </c:pt>
                <c:pt idx="28336">
                  <c:v>26.693999999999999</c:v>
                </c:pt>
                <c:pt idx="28337">
                  <c:v>26.693999999999999</c:v>
                </c:pt>
                <c:pt idx="28338">
                  <c:v>26.693999999999999</c:v>
                </c:pt>
                <c:pt idx="28339">
                  <c:v>26.693999999999999</c:v>
                </c:pt>
                <c:pt idx="28340">
                  <c:v>26.693999999999999</c:v>
                </c:pt>
                <c:pt idx="28341">
                  <c:v>26.693999999999999</c:v>
                </c:pt>
                <c:pt idx="28342">
                  <c:v>26.693999999999999</c:v>
                </c:pt>
                <c:pt idx="28343">
                  <c:v>26.693999999999999</c:v>
                </c:pt>
                <c:pt idx="28344">
                  <c:v>26.693999999999999</c:v>
                </c:pt>
                <c:pt idx="28345">
                  <c:v>26.696000000000002</c:v>
                </c:pt>
                <c:pt idx="28346">
                  <c:v>26.73</c:v>
                </c:pt>
                <c:pt idx="28347">
                  <c:v>26.73</c:v>
                </c:pt>
                <c:pt idx="28348">
                  <c:v>26.73</c:v>
                </c:pt>
                <c:pt idx="28349">
                  <c:v>26.73</c:v>
                </c:pt>
                <c:pt idx="28350">
                  <c:v>26.73</c:v>
                </c:pt>
                <c:pt idx="28351">
                  <c:v>26.73</c:v>
                </c:pt>
                <c:pt idx="28352">
                  <c:v>26.73</c:v>
                </c:pt>
                <c:pt idx="28353">
                  <c:v>26.73</c:v>
                </c:pt>
                <c:pt idx="28354">
                  <c:v>26.73</c:v>
                </c:pt>
                <c:pt idx="28355">
                  <c:v>26.73</c:v>
                </c:pt>
                <c:pt idx="28356">
                  <c:v>26.73</c:v>
                </c:pt>
                <c:pt idx="28357">
                  <c:v>26.73</c:v>
                </c:pt>
                <c:pt idx="28358">
                  <c:v>26.73</c:v>
                </c:pt>
                <c:pt idx="28359">
                  <c:v>26.73</c:v>
                </c:pt>
                <c:pt idx="28360">
                  <c:v>26.73</c:v>
                </c:pt>
                <c:pt idx="28361">
                  <c:v>26.73</c:v>
                </c:pt>
                <c:pt idx="28362">
                  <c:v>26.73</c:v>
                </c:pt>
                <c:pt idx="28363">
                  <c:v>26.73</c:v>
                </c:pt>
                <c:pt idx="28364">
                  <c:v>26.73</c:v>
                </c:pt>
                <c:pt idx="28365">
                  <c:v>26.73</c:v>
                </c:pt>
                <c:pt idx="28366">
                  <c:v>26.73</c:v>
                </c:pt>
                <c:pt idx="28367">
                  <c:v>26.73</c:v>
                </c:pt>
                <c:pt idx="28368">
                  <c:v>26.73</c:v>
                </c:pt>
                <c:pt idx="28369">
                  <c:v>26.73</c:v>
                </c:pt>
                <c:pt idx="28370">
                  <c:v>26.73</c:v>
                </c:pt>
                <c:pt idx="28371">
                  <c:v>26.73</c:v>
                </c:pt>
                <c:pt idx="28372">
                  <c:v>26.73</c:v>
                </c:pt>
                <c:pt idx="28373">
                  <c:v>26.73</c:v>
                </c:pt>
                <c:pt idx="28374">
                  <c:v>26.73</c:v>
                </c:pt>
                <c:pt idx="28375">
                  <c:v>26.73</c:v>
                </c:pt>
                <c:pt idx="28376">
                  <c:v>26.73</c:v>
                </c:pt>
                <c:pt idx="28377">
                  <c:v>26.73</c:v>
                </c:pt>
                <c:pt idx="28378">
                  <c:v>26.73</c:v>
                </c:pt>
                <c:pt idx="28379">
                  <c:v>26.73</c:v>
                </c:pt>
                <c:pt idx="28380">
                  <c:v>26.73</c:v>
                </c:pt>
                <c:pt idx="28381">
                  <c:v>26.73</c:v>
                </c:pt>
                <c:pt idx="28382">
                  <c:v>26.73</c:v>
                </c:pt>
                <c:pt idx="28383">
                  <c:v>26.73</c:v>
                </c:pt>
                <c:pt idx="28384">
                  <c:v>26.73</c:v>
                </c:pt>
                <c:pt idx="28385">
                  <c:v>26.73</c:v>
                </c:pt>
                <c:pt idx="28386">
                  <c:v>26.73</c:v>
                </c:pt>
                <c:pt idx="28387">
                  <c:v>26.73</c:v>
                </c:pt>
                <c:pt idx="28388">
                  <c:v>26.73</c:v>
                </c:pt>
                <c:pt idx="28389">
                  <c:v>26.73</c:v>
                </c:pt>
                <c:pt idx="28390">
                  <c:v>26.73</c:v>
                </c:pt>
                <c:pt idx="28391">
                  <c:v>26.73</c:v>
                </c:pt>
                <c:pt idx="28392">
                  <c:v>26.73</c:v>
                </c:pt>
                <c:pt idx="28393">
                  <c:v>26.73</c:v>
                </c:pt>
                <c:pt idx="28394">
                  <c:v>26.73</c:v>
                </c:pt>
                <c:pt idx="28395">
                  <c:v>26.73</c:v>
                </c:pt>
                <c:pt idx="28396">
                  <c:v>26.73</c:v>
                </c:pt>
                <c:pt idx="28397">
                  <c:v>26.73</c:v>
                </c:pt>
                <c:pt idx="28398">
                  <c:v>26.73</c:v>
                </c:pt>
                <c:pt idx="28399">
                  <c:v>26.73</c:v>
                </c:pt>
                <c:pt idx="28400">
                  <c:v>26.73</c:v>
                </c:pt>
                <c:pt idx="28401">
                  <c:v>26.73</c:v>
                </c:pt>
                <c:pt idx="28402">
                  <c:v>26.73</c:v>
                </c:pt>
                <c:pt idx="28403">
                  <c:v>26.73</c:v>
                </c:pt>
                <c:pt idx="28404">
                  <c:v>26.73</c:v>
                </c:pt>
                <c:pt idx="28405">
                  <c:v>26.73</c:v>
                </c:pt>
                <c:pt idx="28406">
                  <c:v>26.73</c:v>
                </c:pt>
                <c:pt idx="28407">
                  <c:v>26.73</c:v>
                </c:pt>
                <c:pt idx="28408">
                  <c:v>26.73</c:v>
                </c:pt>
                <c:pt idx="28409">
                  <c:v>26.73</c:v>
                </c:pt>
                <c:pt idx="28410">
                  <c:v>26.73</c:v>
                </c:pt>
                <c:pt idx="28411">
                  <c:v>26.73</c:v>
                </c:pt>
                <c:pt idx="28412">
                  <c:v>26.73</c:v>
                </c:pt>
                <c:pt idx="28413">
                  <c:v>26.73</c:v>
                </c:pt>
                <c:pt idx="28414">
                  <c:v>26.73</c:v>
                </c:pt>
                <c:pt idx="28415">
                  <c:v>26.73</c:v>
                </c:pt>
                <c:pt idx="28416">
                  <c:v>26.73</c:v>
                </c:pt>
                <c:pt idx="28417">
                  <c:v>26.73</c:v>
                </c:pt>
                <c:pt idx="28418">
                  <c:v>26.73</c:v>
                </c:pt>
                <c:pt idx="28419">
                  <c:v>26.73</c:v>
                </c:pt>
                <c:pt idx="28420">
                  <c:v>26.754000000000001</c:v>
                </c:pt>
                <c:pt idx="28421">
                  <c:v>26.754000000000001</c:v>
                </c:pt>
                <c:pt idx="28422">
                  <c:v>26.754000000000001</c:v>
                </c:pt>
                <c:pt idx="28423">
                  <c:v>26.754000000000001</c:v>
                </c:pt>
                <c:pt idx="28424">
                  <c:v>26.754000000000001</c:v>
                </c:pt>
                <c:pt idx="28425">
                  <c:v>26.754000000000001</c:v>
                </c:pt>
                <c:pt idx="28426">
                  <c:v>26.754000000000001</c:v>
                </c:pt>
                <c:pt idx="28427">
                  <c:v>26.754000000000001</c:v>
                </c:pt>
                <c:pt idx="28428">
                  <c:v>26.754000000000001</c:v>
                </c:pt>
                <c:pt idx="28429">
                  <c:v>26.754000000000001</c:v>
                </c:pt>
                <c:pt idx="28430">
                  <c:v>26.754000000000001</c:v>
                </c:pt>
                <c:pt idx="28431">
                  <c:v>26.754000000000001</c:v>
                </c:pt>
                <c:pt idx="28432">
                  <c:v>26.754000000000001</c:v>
                </c:pt>
                <c:pt idx="28433">
                  <c:v>26.754000000000001</c:v>
                </c:pt>
                <c:pt idx="28434">
                  <c:v>26.754000000000001</c:v>
                </c:pt>
                <c:pt idx="28435">
                  <c:v>26.754000000000001</c:v>
                </c:pt>
                <c:pt idx="28436">
                  <c:v>26.754000000000001</c:v>
                </c:pt>
                <c:pt idx="28437">
                  <c:v>26.754000000000001</c:v>
                </c:pt>
                <c:pt idx="28438">
                  <c:v>26.754000000000001</c:v>
                </c:pt>
                <c:pt idx="28439">
                  <c:v>26.754000000000001</c:v>
                </c:pt>
                <c:pt idx="28440">
                  <c:v>26.754000000000001</c:v>
                </c:pt>
                <c:pt idx="28441">
                  <c:v>26.754000000000001</c:v>
                </c:pt>
                <c:pt idx="28442">
                  <c:v>26.754000000000001</c:v>
                </c:pt>
                <c:pt idx="28443">
                  <c:v>26.754000000000001</c:v>
                </c:pt>
                <c:pt idx="28444">
                  <c:v>26.754000000000001</c:v>
                </c:pt>
                <c:pt idx="28445">
                  <c:v>26.754000000000001</c:v>
                </c:pt>
                <c:pt idx="28446">
                  <c:v>26.754000000000001</c:v>
                </c:pt>
                <c:pt idx="28447">
                  <c:v>26.754000000000001</c:v>
                </c:pt>
                <c:pt idx="28448">
                  <c:v>26.754000000000001</c:v>
                </c:pt>
                <c:pt idx="28449">
                  <c:v>26.754000000000001</c:v>
                </c:pt>
                <c:pt idx="28450">
                  <c:v>26.754000000000001</c:v>
                </c:pt>
                <c:pt idx="28451">
                  <c:v>26.754000000000001</c:v>
                </c:pt>
                <c:pt idx="28452">
                  <c:v>26.754000000000001</c:v>
                </c:pt>
                <c:pt idx="28453">
                  <c:v>26.754000000000001</c:v>
                </c:pt>
                <c:pt idx="28454">
                  <c:v>26.754000000000001</c:v>
                </c:pt>
                <c:pt idx="28455">
                  <c:v>26.754000000000001</c:v>
                </c:pt>
                <c:pt idx="28456">
                  <c:v>26.754000000000001</c:v>
                </c:pt>
                <c:pt idx="28457">
                  <c:v>26.754000000000001</c:v>
                </c:pt>
                <c:pt idx="28458">
                  <c:v>26.754000000000001</c:v>
                </c:pt>
                <c:pt idx="28459">
                  <c:v>26.754000000000001</c:v>
                </c:pt>
                <c:pt idx="28460">
                  <c:v>26.754000000000001</c:v>
                </c:pt>
                <c:pt idx="28461">
                  <c:v>26.754000000000001</c:v>
                </c:pt>
                <c:pt idx="28462">
                  <c:v>26.754000000000001</c:v>
                </c:pt>
                <c:pt idx="28463">
                  <c:v>26.754000000000001</c:v>
                </c:pt>
                <c:pt idx="28464">
                  <c:v>26.754000000000001</c:v>
                </c:pt>
                <c:pt idx="28465">
                  <c:v>26.754000000000001</c:v>
                </c:pt>
                <c:pt idx="28466">
                  <c:v>26.754000000000001</c:v>
                </c:pt>
                <c:pt idx="28467">
                  <c:v>26.762</c:v>
                </c:pt>
                <c:pt idx="28468">
                  <c:v>26.786000000000001</c:v>
                </c:pt>
                <c:pt idx="28469">
                  <c:v>26.786000000000001</c:v>
                </c:pt>
                <c:pt idx="28470">
                  <c:v>26.786000000000001</c:v>
                </c:pt>
                <c:pt idx="28471">
                  <c:v>26.786000000000001</c:v>
                </c:pt>
                <c:pt idx="28472">
                  <c:v>26.786000000000001</c:v>
                </c:pt>
                <c:pt idx="28473">
                  <c:v>26.786000000000001</c:v>
                </c:pt>
                <c:pt idx="28474">
                  <c:v>26.786000000000001</c:v>
                </c:pt>
                <c:pt idx="28475">
                  <c:v>26.786000000000001</c:v>
                </c:pt>
                <c:pt idx="28476">
                  <c:v>26.786000000000001</c:v>
                </c:pt>
                <c:pt idx="28477">
                  <c:v>26.786000000000001</c:v>
                </c:pt>
                <c:pt idx="28478">
                  <c:v>26.786000000000001</c:v>
                </c:pt>
                <c:pt idx="28479">
                  <c:v>26.786000000000001</c:v>
                </c:pt>
                <c:pt idx="28480">
                  <c:v>26.786000000000001</c:v>
                </c:pt>
                <c:pt idx="28481">
                  <c:v>26.786000000000001</c:v>
                </c:pt>
                <c:pt idx="28482">
                  <c:v>26.786000000000001</c:v>
                </c:pt>
                <c:pt idx="28483">
                  <c:v>26.786000000000001</c:v>
                </c:pt>
                <c:pt idx="28484">
                  <c:v>26.786000000000001</c:v>
                </c:pt>
                <c:pt idx="28485">
                  <c:v>26.786000000000001</c:v>
                </c:pt>
                <c:pt idx="28486">
                  <c:v>26.786000000000001</c:v>
                </c:pt>
                <c:pt idx="28487">
                  <c:v>26.786000000000001</c:v>
                </c:pt>
                <c:pt idx="28488">
                  <c:v>26.786000000000001</c:v>
                </c:pt>
                <c:pt idx="28489">
                  <c:v>26.786000000000001</c:v>
                </c:pt>
                <c:pt idx="28490">
                  <c:v>26.786000000000001</c:v>
                </c:pt>
                <c:pt idx="28491">
                  <c:v>26.786000000000001</c:v>
                </c:pt>
                <c:pt idx="28492">
                  <c:v>26.786000000000001</c:v>
                </c:pt>
                <c:pt idx="28493">
                  <c:v>26.786000000000001</c:v>
                </c:pt>
                <c:pt idx="28494">
                  <c:v>26.786000000000001</c:v>
                </c:pt>
                <c:pt idx="28495">
                  <c:v>26.786000000000001</c:v>
                </c:pt>
                <c:pt idx="28496">
                  <c:v>26.786000000000001</c:v>
                </c:pt>
                <c:pt idx="28497">
                  <c:v>26.786000000000001</c:v>
                </c:pt>
                <c:pt idx="28498">
                  <c:v>26.786000000000001</c:v>
                </c:pt>
                <c:pt idx="28499">
                  <c:v>26.786000000000001</c:v>
                </c:pt>
                <c:pt idx="28500">
                  <c:v>26.786000000000001</c:v>
                </c:pt>
                <c:pt idx="28501">
                  <c:v>26.786000000000001</c:v>
                </c:pt>
                <c:pt idx="28502">
                  <c:v>26.786000000000001</c:v>
                </c:pt>
                <c:pt idx="28503">
                  <c:v>26.786000000000001</c:v>
                </c:pt>
                <c:pt idx="28504">
                  <c:v>26.786000000000001</c:v>
                </c:pt>
                <c:pt idx="28505">
                  <c:v>26.786000000000001</c:v>
                </c:pt>
                <c:pt idx="28506">
                  <c:v>26.786000000000001</c:v>
                </c:pt>
                <c:pt idx="28507">
                  <c:v>26.786000000000001</c:v>
                </c:pt>
                <c:pt idx="28508">
                  <c:v>26.786000000000001</c:v>
                </c:pt>
                <c:pt idx="28509">
                  <c:v>26.786000000000001</c:v>
                </c:pt>
                <c:pt idx="28510">
                  <c:v>26.786000000000001</c:v>
                </c:pt>
                <c:pt idx="28511">
                  <c:v>26.786000000000001</c:v>
                </c:pt>
                <c:pt idx="28512">
                  <c:v>26.786000000000001</c:v>
                </c:pt>
                <c:pt idx="28513">
                  <c:v>26.786000000000001</c:v>
                </c:pt>
                <c:pt idx="28514">
                  <c:v>26.786000000000001</c:v>
                </c:pt>
                <c:pt idx="28515">
                  <c:v>26.786000000000001</c:v>
                </c:pt>
                <c:pt idx="28516">
                  <c:v>26.786000000000001</c:v>
                </c:pt>
                <c:pt idx="28517">
                  <c:v>26.786000000000001</c:v>
                </c:pt>
                <c:pt idx="28518">
                  <c:v>26.786000000000001</c:v>
                </c:pt>
                <c:pt idx="28519">
                  <c:v>26.786000000000001</c:v>
                </c:pt>
                <c:pt idx="28520">
                  <c:v>26.786000000000001</c:v>
                </c:pt>
                <c:pt idx="28521">
                  <c:v>26.786000000000001</c:v>
                </c:pt>
                <c:pt idx="28522">
                  <c:v>26.786000000000001</c:v>
                </c:pt>
                <c:pt idx="28523">
                  <c:v>26.786000000000001</c:v>
                </c:pt>
                <c:pt idx="28524">
                  <c:v>26.786000000000001</c:v>
                </c:pt>
                <c:pt idx="28525">
                  <c:v>26.786000000000001</c:v>
                </c:pt>
                <c:pt idx="28526">
                  <c:v>26.786000000000001</c:v>
                </c:pt>
                <c:pt idx="28527">
                  <c:v>26.786000000000001</c:v>
                </c:pt>
                <c:pt idx="28528">
                  <c:v>26.786000000000001</c:v>
                </c:pt>
                <c:pt idx="28529">
                  <c:v>26.786000000000001</c:v>
                </c:pt>
                <c:pt idx="28530">
                  <c:v>26.786000000000001</c:v>
                </c:pt>
                <c:pt idx="28531">
                  <c:v>26.786000000000001</c:v>
                </c:pt>
                <c:pt idx="28532">
                  <c:v>26.786000000000001</c:v>
                </c:pt>
                <c:pt idx="28533">
                  <c:v>26.786000000000001</c:v>
                </c:pt>
                <c:pt idx="28534">
                  <c:v>26.786000000000001</c:v>
                </c:pt>
                <c:pt idx="28535">
                  <c:v>26.786000000000001</c:v>
                </c:pt>
                <c:pt idx="28536">
                  <c:v>26.786000000000001</c:v>
                </c:pt>
                <c:pt idx="28537">
                  <c:v>26.786000000000001</c:v>
                </c:pt>
                <c:pt idx="28538">
                  <c:v>26.786000000000001</c:v>
                </c:pt>
                <c:pt idx="28539">
                  <c:v>26.786000000000001</c:v>
                </c:pt>
                <c:pt idx="28540">
                  <c:v>26.786000000000001</c:v>
                </c:pt>
                <c:pt idx="28541">
                  <c:v>26.786000000000001</c:v>
                </c:pt>
                <c:pt idx="28542">
                  <c:v>26.81</c:v>
                </c:pt>
                <c:pt idx="28543">
                  <c:v>26.81</c:v>
                </c:pt>
                <c:pt idx="28544">
                  <c:v>26.81</c:v>
                </c:pt>
                <c:pt idx="28545">
                  <c:v>26.81</c:v>
                </c:pt>
                <c:pt idx="28546">
                  <c:v>26.81</c:v>
                </c:pt>
                <c:pt idx="28547">
                  <c:v>26.81</c:v>
                </c:pt>
                <c:pt idx="28548">
                  <c:v>26.81</c:v>
                </c:pt>
                <c:pt idx="28549">
                  <c:v>26.81</c:v>
                </c:pt>
                <c:pt idx="28550">
                  <c:v>26.81</c:v>
                </c:pt>
                <c:pt idx="28551">
                  <c:v>26.81</c:v>
                </c:pt>
                <c:pt idx="28552">
                  <c:v>26.81</c:v>
                </c:pt>
                <c:pt idx="28553">
                  <c:v>26.81</c:v>
                </c:pt>
                <c:pt idx="28554">
                  <c:v>26.81</c:v>
                </c:pt>
                <c:pt idx="28555">
                  <c:v>26.81</c:v>
                </c:pt>
                <c:pt idx="28556">
                  <c:v>26.81</c:v>
                </c:pt>
                <c:pt idx="28557">
                  <c:v>26.81</c:v>
                </c:pt>
                <c:pt idx="28558">
                  <c:v>26.81</c:v>
                </c:pt>
                <c:pt idx="28559">
                  <c:v>26.81</c:v>
                </c:pt>
                <c:pt idx="28560">
                  <c:v>26.81</c:v>
                </c:pt>
                <c:pt idx="28561">
                  <c:v>26.81</c:v>
                </c:pt>
                <c:pt idx="28562">
                  <c:v>26.81</c:v>
                </c:pt>
                <c:pt idx="28563">
                  <c:v>26.81</c:v>
                </c:pt>
                <c:pt idx="28564">
                  <c:v>26.81</c:v>
                </c:pt>
                <c:pt idx="28565">
                  <c:v>26.81</c:v>
                </c:pt>
                <c:pt idx="28566">
                  <c:v>26.81</c:v>
                </c:pt>
                <c:pt idx="28567">
                  <c:v>26.81</c:v>
                </c:pt>
                <c:pt idx="28568">
                  <c:v>26.81</c:v>
                </c:pt>
                <c:pt idx="28569">
                  <c:v>26.81</c:v>
                </c:pt>
                <c:pt idx="28570">
                  <c:v>26.81</c:v>
                </c:pt>
                <c:pt idx="28571">
                  <c:v>26.81</c:v>
                </c:pt>
                <c:pt idx="28572">
                  <c:v>26.81</c:v>
                </c:pt>
                <c:pt idx="28573">
                  <c:v>26.81</c:v>
                </c:pt>
                <c:pt idx="28574">
                  <c:v>26.81</c:v>
                </c:pt>
                <c:pt idx="28575">
                  <c:v>26.81</c:v>
                </c:pt>
                <c:pt idx="28576">
                  <c:v>26.81</c:v>
                </c:pt>
                <c:pt idx="28577">
                  <c:v>26.81</c:v>
                </c:pt>
                <c:pt idx="28578">
                  <c:v>26.81</c:v>
                </c:pt>
                <c:pt idx="28579">
                  <c:v>26.81</c:v>
                </c:pt>
                <c:pt idx="28580">
                  <c:v>26.81</c:v>
                </c:pt>
                <c:pt idx="28581">
                  <c:v>26.81</c:v>
                </c:pt>
                <c:pt idx="28582">
                  <c:v>26.81</c:v>
                </c:pt>
                <c:pt idx="28583">
                  <c:v>26.81</c:v>
                </c:pt>
                <c:pt idx="28584">
                  <c:v>26.81</c:v>
                </c:pt>
                <c:pt idx="28585">
                  <c:v>26.81</c:v>
                </c:pt>
                <c:pt idx="28586">
                  <c:v>26.81</c:v>
                </c:pt>
                <c:pt idx="28587">
                  <c:v>26.81</c:v>
                </c:pt>
                <c:pt idx="28588">
                  <c:v>26.81</c:v>
                </c:pt>
                <c:pt idx="28589">
                  <c:v>26.812000000000001</c:v>
                </c:pt>
                <c:pt idx="28590">
                  <c:v>26.83</c:v>
                </c:pt>
                <c:pt idx="28591">
                  <c:v>26.846</c:v>
                </c:pt>
                <c:pt idx="28592">
                  <c:v>26.846</c:v>
                </c:pt>
                <c:pt idx="28593">
                  <c:v>26.846</c:v>
                </c:pt>
                <c:pt idx="28594">
                  <c:v>26.846</c:v>
                </c:pt>
                <c:pt idx="28595">
                  <c:v>26.846</c:v>
                </c:pt>
                <c:pt idx="28596">
                  <c:v>26.846</c:v>
                </c:pt>
                <c:pt idx="28597">
                  <c:v>26.846</c:v>
                </c:pt>
                <c:pt idx="28598">
                  <c:v>26.846</c:v>
                </c:pt>
                <c:pt idx="28599">
                  <c:v>26.846</c:v>
                </c:pt>
                <c:pt idx="28600">
                  <c:v>26.846</c:v>
                </c:pt>
                <c:pt idx="28601">
                  <c:v>26.846</c:v>
                </c:pt>
                <c:pt idx="28602">
                  <c:v>26.846</c:v>
                </c:pt>
                <c:pt idx="28603">
                  <c:v>26.846</c:v>
                </c:pt>
                <c:pt idx="28604">
                  <c:v>26.846</c:v>
                </c:pt>
                <c:pt idx="28605">
                  <c:v>26.846</c:v>
                </c:pt>
                <c:pt idx="28606">
                  <c:v>26.846</c:v>
                </c:pt>
                <c:pt idx="28607">
                  <c:v>26.846</c:v>
                </c:pt>
                <c:pt idx="28608">
                  <c:v>26.846</c:v>
                </c:pt>
                <c:pt idx="28609">
                  <c:v>26.846</c:v>
                </c:pt>
                <c:pt idx="28610">
                  <c:v>26.846</c:v>
                </c:pt>
                <c:pt idx="28611">
                  <c:v>26.846</c:v>
                </c:pt>
                <c:pt idx="28612">
                  <c:v>26.846</c:v>
                </c:pt>
                <c:pt idx="28613">
                  <c:v>26.846</c:v>
                </c:pt>
                <c:pt idx="28614">
                  <c:v>26.846</c:v>
                </c:pt>
                <c:pt idx="28615">
                  <c:v>26.846</c:v>
                </c:pt>
                <c:pt idx="28616">
                  <c:v>26.846</c:v>
                </c:pt>
                <c:pt idx="28617">
                  <c:v>26.846</c:v>
                </c:pt>
                <c:pt idx="28618">
                  <c:v>26.846</c:v>
                </c:pt>
                <c:pt idx="28619">
                  <c:v>26.846</c:v>
                </c:pt>
                <c:pt idx="28620">
                  <c:v>26.846</c:v>
                </c:pt>
                <c:pt idx="28621">
                  <c:v>26.846</c:v>
                </c:pt>
                <c:pt idx="28622">
                  <c:v>26.846</c:v>
                </c:pt>
                <c:pt idx="28623">
                  <c:v>26.846</c:v>
                </c:pt>
                <c:pt idx="28624">
                  <c:v>26.846</c:v>
                </c:pt>
                <c:pt idx="28625">
                  <c:v>26.846</c:v>
                </c:pt>
                <c:pt idx="28626">
                  <c:v>26.846</c:v>
                </c:pt>
                <c:pt idx="28627">
                  <c:v>26.846</c:v>
                </c:pt>
                <c:pt idx="28628">
                  <c:v>26.846</c:v>
                </c:pt>
                <c:pt idx="28629">
                  <c:v>26.846</c:v>
                </c:pt>
                <c:pt idx="28630">
                  <c:v>26.846</c:v>
                </c:pt>
                <c:pt idx="28631">
                  <c:v>26.846</c:v>
                </c:pt>
                <c:pt idx="28632">
                  <c:v>26.846</c:v>
                </c:pt>
                <c:pt idx="28633">
                  <c:v>26.846</c:v>
                </c:pt>
                <c:pt idx="28634">
                  <c:v>26.846</c:v>
                </c:pt>
                <c:pt idx="28635">
                  <c:v>26.846</c:v>
                </c:pt>
                <c:pt idx="28636">
                  <c:v>26.846</c:v>
                </c:pt>
                <c:pt idx="28637">
                  <c:v>26.846</c:v>
                </c:pt>
                <c:pt idx="28638">
                  <c:v>26.846</c:v>
                </c:pt>
                <c:pt idx="28639">
                  <c:v>26.846</c:v>
                </c:pt>
                <c:pt idx="28640">
                  <c:v>26.846</c:v>
                </c:pt>
                <c:pt idx="28641">
                  <c:v>26.846</c:v>
                </c:pt>
                <c:pt idx="28642">
                  <c:v>26.846</c:v>
                </c:pt>
                <c:pt idx="28643">
                  <c:v>26.846</c:v>
                </c:pt>
                <c:pt idx="28644">
                  <c:v>26.846</c:v>
                </c:pt>
                <c:pt idx="28645">
                  <c:v>26.846</c:v>
                </c:pt>
                <c:pt idx="28646">
                  <c:v>26.846</c:v>
                </c:pt>
                <c:pt idx="28647">
                  <c:v>26.846</c:v>
                </c:pt>
                <c:pt idx="28648">
                  <c:v>26.846</c:v>
                </c:pt>
                <c:pt idx="28649">
                  <c:v>26.846</c:v>
                </c:pt>
                <c:pt idx="28650">
                  <c:v>26.846</c:v>
                </c:pt>
                <c:pt idx="28651">
                  <c:v>26.846</c:v>
                </c:pt>
                <c:pt idx="28652">
                  <c:v>26.846</c:v>
                </c:pt>
                <c:pt idx="28653">
                  <c:v>26.846</c:v>
                </c:pt>
                <c:pt idx="28654">
                  <c:v>26.846</c:v>
                </c:pt>
                <c:pt idx="28655">
                  <c:v>26.846</c:v>
                </c:pt>
                <c:pt idx="28656">
                  <c:v>26.846</c:v>
                </c:pt>
                <c:pt idx="28657">
                  <c:v>26.846</c:v>
                </c:pt>
                <c:pt idx="28658">
                  <c:v>26.846</c:v>
                </c:pt>
                <c:pt idx="28659">
                  <c:v>26.846</c:v>
                </c:pt>
                <c:pt idx="28660">
                  <c:v>26.846</c:v>
                </c:pt>
                <c:pt idx="28661">
                  <c:v>26.846</c:v>
                </c:pt>
                <c:pt idx="28662">
                  <c:v>26.846</c:v>
                </c:pt>
                <c:pt idx="28663">
                  <c:v>26.846</c:v>
                </c:pt>
                <c:pt idx="28664">
                  <c:v>26.846</c:v>
                </c:pt>
                <c:pt idx="28665">
                  <c:v>26.846</c:v>
                </c:pt>
                <c:pt idx="28666">
                  <c:v>26.846</c:v>
                </c:pt>
                <c:pt idx="28667">
                  <c:v>26.846</c:v>
                </c:pt>
                <c:pt idx="28668">
                  <c:v>26.846</c:v>
                </c:pt>
                <c:pt idx="28669">
                  <c:v>26.846</c:v>
                </c:pt>
                <c:pt idx="28670">
                  <c:v>26.888000000000002</c:v>
                </c:pt>
                <c:pt idx="28671">
                  <c:v>26.888000000000002</c:v>
                </c:pt>
                <c:pt idx="28672">
                  <c:v>26.888000000000002</c:v>
                </c:pt>
                <c:pt idx="28673">
                  <c:v>26.888000000000002</c:v>
                </c:pt>
                <c:pt idx="28674">
                  <c:v>26.888000000000002</c:v>
                </c:pt>
                <c:pt idx="28675">
                  <c:v>26.888000000000002</c:v>
                </c:pt>
                <c:pt idx="28676">
                  <c:v>26.888000000000002</c:v>
                </c:pt>
                <c:pt idx="28677">
                  <c:v>26.888000000000002</c:v>
                </c:pt>
                <c:pt idx="28678">
                  <c:v>26.888000000000002</c:v>
                </c:pt>
                <c:pt idx="28679">
                  <c:v>26.888000000000002</c:v>
                </c:pt>
                <c:pt idx="28680">
                  <c:v>26.888000000000002</c:v>
                </c:pt>
                <c:pt idx="28681">
                  <c:v>26.888000000000002</c:v>
                </c:pt>
                <c:pt idx="28682">
                  <c:v>26.888000000000002</c:v>
                </c:pt>
                <c:pt idx="28683">
                  <c:v>26.888000000000002</c:v>
                </c:pt>
                <c:pt idx="28684">
                  <c:v>26.888000000000002</c:v>
                </c:pt>
                <c:pt idx="28685">
                  <c:v>26.888000000000002</c:v>
                </c:pt>
                <c:pt idx="28686">
                  <c:v>26.888000000000002</c:v>
                </c:pt>
                <c:pt idx="28687">
                  <c:v>26.888000000000002</c:v>
                </c:pt>
                <c:pt idx="28688">
                  <c:v>26.888000000000002</c:v>
                </c:pt>
                <c:pt idx="28689">
                  <c:v>26.888000000000002</c:v>
                </c:pt>
                <c:pt idx="28690">
                  <c:v>26.888000000000002</c:v>
                </c:pt>
                <c:pt idx="28691">
                  <c:v>26.888000000000002</c:v>
                </c:pt>
                <c:pt idx="28692">
                  <c:v>26.888000000000002</c:v>
                </c:pt>
                <c:pt idx="28693">
                  <c:v>26.888000000000002</c:v>
                </c:pt>
                <c:pt idx="28694">
                  <c:v>26.888000000000002</c:v>
                </c:pt>
                <c:pt idx="28695">
                  <c:v>26.888000000000002</c:v>
                </c:pt>
                <c:pt idx="28696">
                  <c:v>26.888000000000002</c:v>
                </c:pt>
                <c:pt idx="28697">
                  <c:v>26.888000000000002</c:v>
                </c:pt>
                <c:pt idx="28698">
                  <c:v>26.888000000000002</c:v>
                </c:pt>
                <c:pt idx="28699">
                  <c:v>26.888000000000002</c:v>
                </c:pt>
                <c:pt idx="28700">
                  <c:v>26.888000000000002</c:v>
                </c:pt>
                <c:pt idx="28701">
                  <c:v>26.888000000000002</c:v>
                </c:pt>
                <c:pt idx="28702">
                  <c:v>26.888000000000002</c:v>
                </c:pt>
                <c:pt idx="28703">
                  <c:v>26.888000000000002</c:v>
                </c:pt>
                <c:pt idx="28704">
                  <c:v>26.888000000000002</c:v>
                </c:pt>
                <c:pt idx="28705">
                  <c:v>26.888000000000002</c:v>
                </c:pt>
                <c:pt idx="28706">
                  <c:v>26.888000000000002</c:v>
                </c:pt>
                <c:pt idx="28707">
                  <c:v>26.888000000000002</c:v>
                </c:pt>
                <c:pt idx="28708">
                  <c:v>26.888000000000002</c:v>
                </c:pt>
                <c:pt idx="28709">
                  <c:v>26.888000000000002</c:v>
                </c:pt>
                <c:pt idx="28710">
                  <c:v>26.888000000000002</c:v>
                </c:pt>
                <c:pt idx="28711">
                  <c:v>26.888000000000002</c:v>
                </c:pt>
                <c:pt idx="28712">
                  <c:v>26.888000000000002</c:v>
                </c:pt>
                <c:pt idx="28713">
                  <c:v>26.888000000000002</c:v>
                </c:pt>
                <c:pt idx="28714">
                  <c:v>26.888000000000002</c:v>
                </c:pt>
                <c:pt idx="28715">
                  <c:v>26.888000000000002</c:v>
                </c:pt>
                <c:pt idx="28716">
                  <c:v>26.888000000000002</c:v>
                </c:pt>
                <c:pt idx="28717">
                  <c:v>26.888000000000002</c:v>
                </c:pt>
                <c:pt idx="28718">
                  <c:v>26.888000000000002</c:v>
                </c:pt>
                <c:pt idx="28719">
                  <c:v>26.888000000000002</c:v>
                </c:pt>
                <c:pt idx="28720">
                  <c:v>26.888000000000002</c:v>
                </c:pt>
                <c:pt idx="28721">
                  <c:v>26.888000000000002</c:v>
                </c:pt>
                <c:pt idx="28722">
                  <c:v>26.888000000000002</c:v>
                </c:pt>
                <c:pt idx="28723">
                  <c:v>26.888000000000002</c:v>
                </c:pt>
                <c:pt idx="28724">
                  <c:v>26.888000000000002</c:v>
                </c:pt>
                <c:pt idx="28725">
                  <c:v>26.888000000000002</c:v>
                </c:pt>
                <c:pt idx="28726">
                  <c:v>26.888000000000002</c:v>
                </c:pt>
                <c:pt idx="28727">
                  <c:v>26.888000000000002</c:v>
                </c:pt>
                <c:pt idx="28728">
                  <c:v>26.888000000000002</c:v>
                </c:pt>
                <c:pt idx="28729">
                  <c:v>26.888000000000002</c:v>
                </c:pt>
                <c:pt idx="28730">
                  <c:v>26.888000000000002</c:v>
                </c:pt>
                <c:pt idx="28731">
                  <c:v>26.888000000000002</c:v>
                </c:pt>
                <c:pt idx="28732">
                  <c:v>26.888000000000002</c:v>
                </c:pt>
                <c:pt idx="28733">
                  <c:v>26.888000000000002</c:v>
                </c:pt>
                <c:pt idx="28734">
                  <c:v>26.888000000000002</c:v>
                </c:pt>
                <c:pt idx="28735">
                  <c:v>26.888000000000002</c:v>
                </c:pt>
                <c:pt idx="28736">
                  <c:v>26.888000000000002</c:v>
                </c:pt>
                <c:pt idx="28737">
                  <c:v>26.888000000000002</c:v>
                </c:pt>
                <c:pt idx="28738">
                  <c:v>26.888000000000002</c:v>
                </c:pt>
                <c:pt idx="28739">
                  <c:v>26.888000000000002</c:v>
                </c:pt>
                <c:pt idx="28740">
                  <c:v>26.888000000000002</c:v>
                </c:pt>
                <c:pt idx="28741">
                  <c:v>26.888000000000002</c:v>
                </c:pt>
                <c:pt idx="28742">
                  <c:v>26.888000000000002</c:v>
                </c:pt>
                <c:pt idx="28743">
                  <c:v>26.888000000000002</c:v>
                </c:pt>
                <c:pt idx="28744">
                  <c:v>26.888000000000002</c:v>
                </c:pt>
                <c:pt idx="28745">
                  <c:v>26.888000000000002</c:v>
                </c:pt>
                <c:pt idx="28746">
                  <c:v>26.888000000000002</c:v>
                </c:pt>
                <c:pt idx="28747">
                  <c:v>26.888000000000002</c:v>
                </c:pt>
                <c:pt idx="28748">
                  <c:v>26.888000000000002</c:v>
                </c:pt>
                <c:pt idx="28749">
                  <c:v>26.888000000000002</c:v>
                </c:pt>
                <c:pt idx="28750">
                  <c:v>26.888000000000002</c:v>
                </c:pt>
                <c:pt idx="28751">
                  <c:v>26.888000000000002</c:v>
                </c:pt>
                <c:pt idx="28752">
                  <c:v>26.888000000000002</c:v>
                </c:pt>
                <c:pt idx="28753">
                  <c:v>26.888000000000002</c:v>
                </c:pt>
                <c:pt idx="28754">
                  <c:v>26.888000000000002</c:v>
                </c:pt>
                <c:pt idx="28755">
                  <c:v>26.888000000000002</c:v>
                </c:pt>
                <c:pt idx="28756">
                  <c:v>26.888000000000002</c:v>
                </c:pt>
                <c:pt idx="28757">
                  <c:v>26.888000000000002</c:v>
                </c:pt>
                <c:pt idx="28758">
                  <c:v>26.888000000000002</c:v>
                </c:pt>
                <c:pt idx="28759">
                  <c:v>26.888000000000002</c:v>
                </c:pt>
                <c:pt idx="28760">
                  <c:v>26.888000000000002</c:v>
                </c:pt>
                <c:pt idx="28761">
                  <c:v>26.888000000000002</c:v>
                </c:pt>
                <c:pt idx="28762">
                  <c:v>26.888000000000002</c:v>
                </c:pt>
                <c:pt idx="28763">
                  <c:v>26.896000000000001</c:v>
                </c:pt>
                <c:pt idx="28764">
                  <c:v>26.931999999999999</c:v>
                </c:pt>
                <c:pt idx="28765">
                  <c:v>26.931999999999999</c:v>
                </c:pt>
                <c:pt idx="28766">
                  <c:v>26.931999999999999</c:v>
                </c:pt>
                <c:pt idx="28767">
                  <c:v>26.931999999999999</c:v>
                </c:pt>
                <c:pt idx="28768">
                  <c:v>26.931999999999999</c:v>
                </c:pt>
                <c:pt idx="28769">
                  <c:v>26.931999999999999</c:v>
                </c:pt>
                <c:pt idx="28770">
                  <c:v>26.931999999999999</c:v>
                </c:pt>
                <c:pt idx="28771">
                  <c:v>26.931999999999999</c:v>
                </c:pt>
                <c:pt idx="28772">
                  <c:v>26.931999999999999</c:v>
                </c:pt>
                <c:pt idx="28773">
                  <c:v>26.931999999999999</c:v>
                </c:pt>
                <c:pt idx="28774">
                  <c:v>26.931999999999999</c:v>
                </c:pt>
                <c:pt idx="28775">
                  <c:v>26.931999999999999</c:v>
                </c:pt>
                <c:pt idx="28776">
                  <c:v>26.931999999999999</c:v>
                </c:pt>
                <c:pt idx="28777">
                  <c:v>26.931999999999999</c:v>
                </c:pt>
                <c:pt idx="28778">
                  <c:v>26.931999999999999</c:v>
                </c:pt>
                <c:pt idx="28779">
                  <c:v>26.931999999999999</c:v>
                </c:pt>
                <c:pt idx="28780">
                  <c:v>26.931999999999999</c:v>
                </c:pt>
                <c:pt idx="28781">
                  <c:v>26.931999999999999</c:v>
                </c:pt>
                <c:pt idx="28782">
                  <c:v>26.931999999999999</c:v>
                </c:pt>
                <c:pt idx="28783">
                  <c:v>26.931999999999999</c:v>
                </c:pt>
                <c:pt idx="28784">
                  <c:v>26.931999999999999</c:v>
                </c:pt>
                <c:pt idx="28785">
                  <c:v>26.931999999999999</c:v>
                </c:pt>
                <c:pt idx="28786">
                  <c:v>26.931999999999999</c:v>
                </c:pt>
                <c:pt idx="28787">
                  <c:v>26.931999999999999</c:v>
                </c:pt>
                <c:pt idx="28788">
                  <c:v>26.931999999999999</c:v>
                </c:pt>
                <c:pt idx="28789">
                  <c:v>26.931999999999999</c:v>
                </c:pt>
                <c:pt idx="28790">
                  <c:v>26.931999999999999</c:v>
                </c:pt>
                <c:pt idx="28791">
                  <c:v>26.931999999999999</c:v>
                </c:pt>
                <c:pt idx="28792">
                  <c:v>26.931999999999999</c:v>
                </c:pt>
                <c:pt idx="28793">
                  <c:v>26.931999999999999</c:v>
                </c:pt>
                <c:pt idx="28794">
                  <c:v>26.931999999999999</c:v>
                </c:pt>
                <c:pt idx="28795">
                  <c:v>26.931999999999999</c:v>
                </c:pt>
                <c:pt idx="28796">
                  <c:v>26.931999999999999</c:v>
                </c:pt>
                <c:pt idx="28797">
                  <c:v>26.931999999999999</c:v>
                </c:pt>
                <c:pt idx="28798">
                  <c:v>26.931999999999999</c:v>
                </c:pt>
                <c:pt idx="28799">
                  <c:v>26.931999999999999</c:v>
                </c:pt>
                <c:pt idx="28800">
                  <c:v>26.931999999999999</c:v>
                </c:pt>
                <c:pt idx="28801">
                  <c:v>26.931999999999999</c:v>
                </c:pt>
                <c:pt idx="28802">
                  <c:v>26.931999999999999</c:v>
                </c:pt>
                <c:pt idx="28803">
                  <c:v>26.931999999999999</c:v>
                </c:pt>
                <c:pt idx="28804">
                  <c:v>26.931999999999999</c:v>
                </c:pt>
                <c:pt idx="28805">
                  <c:v>26.931999999999999</c:v>
                </c:pt>
                <c:pt idx="28806">
                  <c:v>26.931999999999999</c:v>
                </c:pt>
                <c:pt idx="28807">
                  <c:v>26.931999999999999</c:v>
                </c:pt>
                <c:pt idx="28808">
                  <c:v>26.931999999999999</c:v>
                </c:pt>
                <c:pt idx="28809">
                  <c:v>26.931999999999999</c:v>
                </c:pt>
                <c:pt idx="28810">
                  <c:v>26.931999999999999</c:v>
                </c:pt>
                <c:pt idx="28811">
                  <c:v>26.931999999999999</c:v>
                </c:pt>
                <c:pt idx="28812">
                  <c:v>26.931999999999999</c:v>
                </c:pt>
                <c:pt idx="28813">
                  <c:v>26.931999999999999</c:v>
                </c:pt>
                <c:pt idx="28814">
                  <c:v>26.931999999999999</c:v>
                </c:pt>
                <c:pt idx="28815">
                  <c:v>26.931999999999999</c:v>
                </c:pt>
                <c:pt idx="28816">
                  <c:v>26.931999999999999</c:v>
                </c:pt>
                <c:pt idx="28817">
                  <c:v>26.931999999999999</c:v>
                </c:pt>
                <c:pt idx="28818">
                  <c:v>26.931999999999999</c:v>
                </c:pt>
                <c:pt idx="28819">
                  <c:v>26.931999999999999</c:v>
                </c:pt>
                <c:pt idx="28820">
                  <c:v>26.931999999999999</c:v>
                </c:pt>
                <c:pt idx="28821">
                  <c:v>26.931999999999999</c:v>
                </c:pt>
                <c:pt idx="28822">
                  <c:v>26.931999999999999</c:v>
                </c:pt>
                <c:pt idx="28823">
                  <c:v>26.931999999999999</c:v>
                </c:pt>
                <c:pt idx="28824">
                  <c:v>26.931999999999999</c:v>
                </c:pt>
                <c:pt idx="28825">
                  <c:v>26.931999999999999</c:v>
                </c:pt>
                <c:pt idx="28826">
                  <c:v>26.931999999999999</c:v>
                </c:pt>
                <c:pt idx="28827">
                  <c:v>26.931999999999999</c:v>
                </c:pt>
                <c:pt idx="28828">
                  <c:v>26.931999999999999</c:v>
                </c:pt>
                <c:pt idx="28829">
                  <c:v>26.931999999999999</c:v>
                </c:pt>
                <c:pt idx="28830">
                  <c:v>26.931999999999999</c:v>
                </c:pt>
                <c:pt idx="28831">
                  <c:v>26.931999999999999</c:v>
                </c:pt>
                <c:pt idx="28832">
                  <c:v>26.931999999999999</c:v>
                </c:pt>
                <c:pt idx="28833">
                  <c:v>26.931999999999999</c:v>
                </c:pt>
                <c:pt idx="28834">
                  <c:v>26.931999999999999</c:v>
                </c:pt>
                <c:pt idx="28835">
                  <c:v>26.931999999999999</c:v>
                </c:pt>
                <c:pt idx="28836">
                  <c:v>26.931999999999999</c:v>
                </c:pt>
                <c:pt idx="28837">
                  <c:v>26.931999999999999</c:v>
                </c:pt>
                <c:pt idx="28838">
                  <c:v>26.931999999999999</c:v>
                </c:pt>
                <c:pt idx="28839">
                  <c:v>26.931999999999999</c:v>
                </c:pt>
                <c:pt idx="28840">
                  <c:v>26.931999999999999</c:v>
                </c:pt>
                <c:pt idx="28841">
                  <c:v>26.931999999999999</c:v>
                </c:pt>
                <c:pt idx="28842">
                  <c:v>26.931999999999999</c:v>
                </c:pt>
                <c:pt idx="28843">
                  <c:v>26.931999999999999</c:v>
                </c:pt>
                <c:pt idx="28844">
                  <c:v>26.931999999999999</c:v>
                </c:pt>
                <c:pt idx="28845">
                  <c:v>26.931999999999999</c:v>
                </c:pt>
                <c:pt idx="28846">
                  <c:v>26.931999999999999</c:v>
                </c:pt>
                <c:pt idx="28847">
                  <c:v>26.931999999999999</c:v>
                </c:pt>
                <c:pt idx="28848">
                  <c:v>26.931999999999999</c:v>
                </c:pt>
                <c:pt idx="28849">
                  <c:v>26.931999999999999</c:v>
                </c:pt>
                <c:pt idx="28850">
                  <c:v>26.931999999999999</c:v>
                </c:pt>
                <c:pt idx="28851">
                  <c:v>26.931999999999999</c:v>
                </c:pt>
                <c:pt idx="28852">
                  <c:v>26.931999999999999</c:v>
                </c:pt>
                <c:pt idx="28853">
                  <c:v>26.931999999999999</c:v>
                </c:pt>
                <c:pt idx="28854">
                  <c:v>26.931999999999999</c:v>
                </c:pt>
                <c:pt idx="28855">
                  <c:v>26.931999999999999</c:v>
                </c:pt>
                <c:pt idx="28856">
                  <c:v>26.931999999999999</c:v>
                </c:pt>
                <c:pt idx="28857">
                  <c:v>26.931999999999999</c:v>
                </c:pt>
                <c:pt idx="28858">
                  <c:v>26.931999999999999</c:v>
                </c:pt>
                <c:pt idx="28859">
                  <c:v>26.95</c:v>
                </c:pt>
                <c:pt idx="28860">
                  <c:v>26.952000000000002</c:v>
                </c:pt>
                <c:pt idx="28861">
                  <c:v>26.952000000000002</c:v>
                </c:pt>
                <c:pt idx="28862">
                  <c:v>26.952000000000002</c:v>
                </c:pt>
                <c:pt idx="28863">
                  <c:v>26.952000000000002</c:v>
                </c:pt>
                <c:pt idx="28864">
                  <c:v>26.952000000000002</c:v>
                </c:pt>
                <c:pt idx="28865">
                  <c:v>26.952000000000002</c:v>
                </c:pt>
                <c:pt idx="28866">
                  <c:v>26.952000000000002</c:v>
                </c:pt>
                <c:pt idx="28867">
                  <c:v>26.952000000000002</c:v>
                </c:pt>
                <c:pt idx="28868">
                  <c:v>26.952000000000002</c:v>
                </c:pt>
                <c:pt idx="28869">
                  <c:v>26.952000000000002</c:v>
                </c:pt>
                <c:pt idx="28870">
                  <c:v>26.952000000000002</c:v>
                </c:pt>
                <c:pt idx="28871">
                  <c:v>26.952000000000002</c:v>
                </c:pt>
                <c:pt idx="28872">
                  <c:v>26.952000000000002</c:v>
                </c:pt>
                <c:pt idx="28873">
                  <c:v>26.952000000000002</c:v>
                </c:pt>
                <c:pt idx="28874">
                  <c:v>26.952000000000002</c:v>
                </c:pt>
                <c:pt idx="28875">
                  <c:v>26.952000000000002</c:v>
                </c:pt>
                <c:pt idx="28876">
                  <c:v>26.952000000000002</c:v>
                </c:pt>
                <c:pt idx="28877">
                  <c:v>26.952000000000002</c:v>
                </c:pt>
                <c:pt idx="28878">
                  <c:v>26.952000000000002</c:v>
                </c:pt>
                <c:pt idx="28879">
                  <c:v>26.952000000000002</c:v>
                </c:pt>
                <c:pt idx="28880">
                  <c:v>26.952000000000002</c:v>
                </c:pt>
                <c:pt idx="28881">
                  <c:v>26.952000000000002</c:v>
                </c:pt>
                <c:pt idx="28882">
                  <c:v>26.952000000000002</c:v>
                </c:pt>
                <c:pt idx="28883">
                  <c:v>26.952000000000002</c:v>
                </c:pt>
                <c:pt idx="28884">
                  <c:v>26.952000000000002</c:v>
                </c:pt>
                <c:pt idx="28885">
                  <c:v>26.952000000000002</c:v>
                </c:pt>
                <c:pt idx="28886">
                  <c:v>26.952000000000002</c:v>
                </c:pt>
                <c:pt idx="28887">
                  <c:v>26.952000000000002</c:v>
                </c:pt>
                <c:pt idx="28888">
                  <c:v>26.952000000000002</c:v>
                </c:pt>
                <c:pt idx="28889">
                  <c:v>26.952000000000002</c:v>
                </c:pt>
                <c:pt idx="28890">
                  <c:v>26.952000000000002</c:v>
                </c:pt>
                <c:pt idx="28891">
                  <c:v>26.952000000000002</c:v>
                </c:pt>
                <c:pt idx="28892">
                  <c:v>26.952000000000002</c:v>
                </c:pt>
                <c:pt idx="28893">
                  <c:v>26.952000000000002</c:v>
                </c:pt>
                <c:pt idx="28894">
                  <c:v>26.952000000000002</c:v>
                </c:pt>
                <c:pt idx="28895">
                  <c:v>26.952000000000002</c:v>
                </c:pt>
                <c:pt idx="28896">
                  <c:v>26.952000000000002</c:v>
                </c:pt>
                <c:pt idx="28897">
                  <c:v>26.952000000000002</c:v>
                </c:pt>
                <c:pt idx="28898">
                  <c:v>26.952000000000002</c:v>
                </c:pt>
                <c:pt idx="28899">
                  <c:v>26.954000000000001</c:v>
                </c:pt>
                <c:pt idx="28900">
                  <c:v>26.99</c:v>
                </c:pt>
                <c:pt idx="28901">
                  <c:v>26.992000000000001</c:v>
                </c:pt>
                <c:pt idx="28902">
                  <c:v>26.992000000000001</c:v>
                </c:pt>
                <c:pt idx="28903">
                  <c:v>26.992000000000001</c:v>
                </c:pt>
                <c:pt idx="28904">
                  <c:v>26.992000000000001</c:v>
                </c:pt>
                <c:pt idx="28905">
                  <c:v>26.992000000000001</c:v>
                </c:pt>
                <c:pt idx="28906">
                  <c:v>26.992000000000001</c:v>
                </c:pt>
                <c:pt idx="28907">
                  <c:v>26.992000000000001</c:v>
                </c:pt>
                <c:pt idx="28908">
                  <c:v>26.992000000000001</c:v>
                </c:pt>
                <c:pt idx="28909">
                  <c:v>26.992000000000001</c:v>
                </c:pt>
                <c:pt idx="28910">
                  <c:v>26.992000000000001</c:v>
                </c:pt>
                <c:pt idx="28911">
                  <c:v>26.992000000000001</c:v>
                </c:pt>
                <c:pt idx="28912">
                  <c:v>26.992000000000001</c:v>
                </c:pt>
                <c:pt idx="28913">
                  <c:v>26.992000000000001</c:v>
                </c:pt>
                <c:pt idx="28914">
                  <c:v>26.992000000000001</c:v>
                </c:pt>
                <c:pt idx="28915">
                  <c:v>26.992000000000001</c:v>
                </c:pt>
                <c:pt idx="28916">
                  <c:v>26.992000000000001</c:v>
                </c:pt>
                <c:pt idx="28917">
                  <c:v>26.992000000000001</c:v>
                </c:pt>
                <c:pt idx="28918">
                  <c:v>26.992000000000001</c:v>
                </c:pt>
                <c:pt idx="28919">
                  <c:v>26.992000000000001</c:v>
                </c:pt>
                <c:pt idx="28920">
                  <c:v>26.992000000000001</c:v>
                </c:pt>
                <c:pt idx="28921">
                  <c:v>26.992000000000001</c:v>
                </c:pt>
                <c:pt idx="28922">
                  <c:v>26.992000000000001</c:v>
                </c:pt>
                <c:pt idx="28923">
                  <c:v>26.992000000000001</c:v>
                </c:pt>
                <c:pt idx="28924">
                  <c:v>26.992000000000001</c:v>
                </c:pt>
                <c:pt idx="28925">
                  <c:v>26.992000000000001</c:v>
                </c:pt>
                <c:pt idx="28926">
                  <c:v>26.992000000000001</c:v>
                </c:pt>
                <c:pt idx="28927">
                  <c:v>26.992000000000001</c:v>
                </c:pt>
                <c:pt idx="28928">
                  <c:v>26.992000000000001</c:v>
                </c:pt>
                <c:pt idx="28929">
                  <c:v>26.992000000000001</c:v>
                </c:pt>
                <c:pt idx="28930">
                  <c:v>26.992000000000001</c:v>
                </c:pt>
                <c:pt idx="28931">
                  <c:v>26.992000000000001</c:v>
                </c:pt>
                <c:pt idx="28932">
                  <c:v>26.992000000000001</c:v>
                </c:pt>
                <c:pt idx="28933">
                  <c:v>26.992000000000001</c:v>
                </c:pt>
                <c:pt idx="28934">
                  <c:v>26.992000000000001</c:v>
                </c:pt>
                <c:pt idx="28935">
                  <c:v>26.992000000000001</c:v>
                </c:pt>
                <c:pt idx="28936">
                  <c:v>26.992000000000001</c:v>
                </c:pt>
                <c:pt idx="28937">
                  <c:v>26.992000000000001</c:v>
                </c:pt>
                <c:pt idx="28938">
                  <c:v>26.992000000000001</c:v>
                </c:pt>
                <c:pt idx="28939">
                  <c:v>26.992000000000001</c:v>
                </c:pt>
                <c:pt idx="28940">
                  <c:v>26.992000000000001</c:v>
                </c:pt>
                <c:pt idx="28941">
                  <c:v>26.992000000000001</c:v>
                </c:pt>
                <c:pt idx="28942">
                  <c:v>26.992000000000001</c:v>
                </c:pt>
                <c:pt idx="28943">
                  <c:v>26.992000000000001</c:v>
                </c:pt>
                <c:pt idx="28944">
                  <c:v>26.992000000000001</c:v>
                </c:pt>
                <c:pt idx="28945">
                  <c:v>26.992000000000001</c:v>
                </c:pt>
                <c:pt idx="28946">
                  <c:v>26.992000000000001</c:v>
                </c:pt>
                <c:pt idx="28947">
                  <c:v>26.992000000000001</c:v>
                </c:pt>
                <c:pt idx="28948">
                  <c:v>26.992000000000001</c:v>
                </c:pt>
                <c:pt idx="28949">
                  <c:v>26.992000000000001</c:v>
                </c:pt>
                <c:pt idx="28950">
                  <c:v>26.992000000000001</c:v>
                </c:pt>
                <c:pt idx="28951">
                  <c:v>26.992000000000001</c:v>
                </c:pt>
                <c:pt idx="28952">
                  <c:v>26.992000000000001</c:v>
                </c:pt>
                <c:pt idx="28953">
                  <c:v>26.992000000000001</c:v>
                </c:pt>
                <c:pt idx="28954">
                  <c:v>26.992000000000001</c:v>
                </c:pt>
                <c:pt idx="28955">
                  <c:v>26.992000000000001</c:v>
                </c:pt>
                <c:pt idx="28956">
                  <c:v>26.992000000000001</c:v>
                </c:pt>
                <c:pt idx="28957">
                  <c:v>26.992000000000001</c:v>
                </c:pt>
                <c:pt idx="28958">
                  <c:v>26.992000000000001</c:v>
                </c:pt>
                <c:pt idx="28959">
                  <c:v>26.992000000000001</c:v>
                </c:pt>
                <c:pt idx="28960">
                  <c:v>26.992000000000001</c:v>
                </c:pt>
                <c:pt idx="28961">
                  <c:v>26.992000000000001</c:v>
                </c:pt>
                <c:pt idx="28962">
                  <c:v>26.992000000000001</c:v>
                </c:pt>
                <c:pt idx="28963">
                  <c:v>26.992000000000001</c:v>
                </c:pt>
                <c:pt idx="28964">
                  <c:v>26.992000000000001</c:v>
                </c:pt>
                <c:pt idx="28965">
                  <c:v>26.992000000000001</c:v>
                </c:pt>
                <c:pt idx="28966">
                  <c:v>26.992000000000001</c:v>
                </c:pt>
                <c:pt idx="28967">
                  <c:v>26.992000000000001</c:v>
                </c:pt>
                <c:pt idx="28968">
                  <c:v>26.992000000000001</c:v>
                </c:pt>
                <c:pt idx="28969">
                  <c:v>26.992000000000001</c:v>
                </c:pt>
                <c:pt idx="28970">
                  <c:v>26.992000000000001</c:v>
                </c:pt>
                <c:pt idx="28971">
                  <c:v>26.992000000000001</c:v>
                </c:pt>
                <c:pt idx="28972">
                  <c:v>26.992000000000001</c:v>
                </c:pt>
                <c:pt idx="28973">
                  <c:v>26.992000000000001</c:v>
                </c:pt>
                <c:pt idx="28974">
                  <c:v>26.992000000000001</c:v>
                </c:pt>
                <c:pt idx="28975">
                  <c:v>26.992000000000001</c:v>
                </c:pt>
                <c:pt idx="28976">
                  <c:v>26.992000000000001</c:v>
                </c:pt>
                <c:pt idx="28977">
                  <c:v>26.992000000000001</c:v>
                </c:pt>
                <c:pt idx="28978">
                  <c:v>26.992000000000001</c:v>
                </c:pt>
                <c:pt idx="28979">
                  <c:v>26.992000000000001</c:v>
                </c:pt>
                <c:pt idx="28980">
                  <c:v>26.992000000000001</c:v>
                </c:pt>
                <c:pt idx="28981">
                  <c:v>26.992000000000001</c:v>
                </c:pt>
                <c:pt idx="28982">
                  <c:v>26.992000000000001</c:v>
                </c:pt>
                <c:pt idx="28983">
                  <c:v>26.992000000000001</c:v>
                </c:pt>
                <c:pt idx="28984">
                  <c:v>26.992000000000001</c:v>
                </c:pt>
                <c:pt idx="28985">
                  <c:v>26.992000000000001</c:v>
                </c:pt>
                <c:pt idx="28986">
                  <c:v>26.992000000000001</c:v>
                </c:pt>
                <c:pt idx="28987">
                  <c:v>26.992000000000001</c:v>
                </c:pt>
                <c:pt idx="28988">
                  <c:v>26.992000000000001</c:v>
                </c:pt>
                <c:pt idx="28989">
                  <c:v>26.992000000000001</c:v>
                </c:pt>
                <c:pt idx="28990">
                  <c:v>26.992000000000001</c:v>
                </c:pt>
                <c:pt idx="28991">
                  <c:v>26.992000000000001</c:v>
                </c:pt>
                <c:pt idx="28992">
                  <c:v>26.992000000000001</c:v>
                </c:pt>
                <c:pt idx="28993">
                  <c:v>26.992000000000001</c:v>
                </c:pt>
                <c:pt idx="28994">
                  <c:v>26.992000000000001</c:v>
                </c:pt>
                <c:pt idx="28995">
                  <c:v>27.012</c:v>
                </c:pt>
                <c:pt idx="28996">
                  <c:v>27.012</c:v>
                </c:pt>
                <c:pt idx="28997">
                  <c:v>27.012</c:v>
                </c:pt>
                <c:pt idx="28998">
                  <c:v>27.012</c:v>
                </c:pt>
                <c:pt idx="28999">
                  <c:v>27.012</c:v>
                </c:pt>
                <c:pt idx="29000">
                  <c:v>27.012</c:v>
                </c:pt>
                <c:pt idx="29001">
                  <c:v>27.012</c:v>
                </c:pt>
                <c:pt idx="29002">
                  <c:v>27.012</c:v>
                </c:pt>
                <c:pt idx="29003">
                  <c:v>27.012</c:v>
                </c:pt>
                <c:pt idx="29004">
                  <c:v>27.012</c:v>
                </c:pt>
                <c:pt idx="29005">
                  <c:v>27.012</c:v>
                </c:pt>
                <c:pt idx="29006">
                  <c:v>27.012</c:v>
                </c:pt>
                <c:pt idx="29007">
                  <c:v>27.012</c:v>
                </c:pt>
                <c:pt idx="29008">
                  <c:v>27.012</c:v>
                </c:pt>
                <c:pt idx="29009">
                  <c:v>27.012</c:v>
                </c:pt>
                <c:pt idx="29010">
                  <c:v>27.012</c:v>
                </c:pt>
                <c:pt idx="29011">
                  <c:v>27.012</c:v>
                </c:pt>
                <c:pt idx="29012">
                  <c:v>27.012</c:v>
                </c:pt>
                <c:pt idx="29013">
                  <c:v>27.012</c:v>
                </c:pt>
                <c:pt idx="29014">
                  <c:v>27.012</c:v>
                </c:pt>
                <c:pt idx="29015">
                  <c:v>27.012</c:v>
                </c:pt>
                <c:pt idx="29016">
                  <c:v>27.012</c:v>
                </c:pt>
                <c:pt idx="29017">
                  <c:v>27.012</c:v>
                </c:pt>
                <c:pt idx="29018">
                  <c:v>27.012</c:v>
                </c:pt>
                <c:pt idx="29019">
                  <c:v>27.012</c:v>
                </c:pt>
                <c:pt idx="29020">
                  <c:v>27.012</c:v>
                </c:pt>
                <c:pt idx="29021">
                  <c:v>27.012</c:v>
                </c:pt>
                <c:pt idx="29022">
                  <c:v>27.012</c:v>
                </c:pt>
                <c:pt idx="29023">
                  <c:v>27.012</c:v>
                </c:pt>
                <c:pt idx="29024">
                  <c:v>27.012</c:v>
                </c:pt>
                <c:pt idx="29025">
                  <c:v>27.012</c:v>
                </c:pt>
                <c:pt idx="29026">
                  <c:v>27.012</c:v>
                </c:pt>
                <c:pt idx="29027">
                  <c:v>27.012</c:v>
                </c:pt>
                <c:pt idx="29028">
                  <c:v>27.012</c:v>
                </c:pt>
                <c:pt idx="29029">
                  <c:v>27.012</c:v>
                </c:pt>
                <c:pt idx="29030">
                  <c:v>27.05</c:v>
                </c:pt>
                <c:pt idx="29031">
                  <c:v>27.05</c:v>
                </c:pt>
                <c:pt idx="29032">
                  <c:v>27.05</c:v>
                </c:pt>
                <c:pt idx="29033">
                  <c:v>27.05</c:v>
                </c:pt>
                <c:pt idx="29034">
                  <c:v>27.05</c:v>
                </c:pt>
                <c:pt idx="29035">
                  <c:v>27.05</c:v>
                </c:pt>
                <c:pt idx="29036">
                  <c:v>27.05</c:v>
                </c:pt>
                <c:pt idx="29037">
                  <c:v>27.05</c:v>
                </c:pt>
                <c:pt idx="29038">
                  <c:v>27.05</c:v>
                </c:pt>
                <c:pt idx="29039">
                  <c:v>27.05</c:v>
                </c:pt>
                <c:pt idx="29040">
                  <c:v>27.05</c:v>
                </c:pt>
                <c:pt idx="29041">
                  <c:v>27.05</c:v>
                </c:pt>
                <c:pt idx="29042">
                  <c:v>27.05</c:v>
                </c:pt>
                <c:pt idx="29043">
                  <c:v>27.05</c:v>
                </c:pt>
                <c:pt idx="29044">
                  <c:v>27.05</c:v>
                </c:pt>
                <c:pt idx="29045">
                  <c:v>27.05</c:v>
                </c:pt>
                <c:pt idx="29046">
                  <c:v>27.05</c:v>
                </c:pt>
                <c:pt idx="29047">
                  <c:v>27.05</c:v>
                </c:pt>
                <c:pt idx="29048">
                  <c:v>27.05</c:v>
                </c:pt>
                <c:pt idx="29049">
                  <c:v>27.05</c:v>
                </c:pt>
                <c:pt idx="29050">
                  <c:v>27.05</c:v>
                </c:pt>
                <c:pt idx="29051">
                  <c:v>27.05</c:v>
                </c:pt>
                <c:pt idx="29052">
                  <c:v>27.05</c:v>
                </c:pt>
                <c:pt idx="29053">
                  <c:v>27.05</c:v>
                </c:pt>
                <c:pt idx="29054">
                  <c:v>27.05</c:v>
                </c:pt>
                <c:pt idx="29055">
                  <c:v>27.05</c:v>
                </c:pt>
                <c:pt idx="29056">
                  <c:v>27.05</c:v>
                </c:pt>
                <c:pt idx="29057">
                  <c:v>27.05</c:v>
                </c:pt>
                <c:pt idx="29058">
                  <c:v>27.05</c:v>
                </c:pt>
                <c:pt idx="29059">
                  <c:v>27.05</c:v>
                </c:pt>
                <c:pt idx="29060">
                  <c:v>27.05</c:v>
                </c:pt>
                <c:pt idx="29061">
                  <c:v>27.05</c:v>
                </c:pt>
                <c:pt idx="29062">
                  <c:v>27.05</c:v>
                </c:pt>
                <c:pt idx="29063">
                  <c:v>27.05</c:v>
                </c:pt>
                <c:pt idx="29064">
                  <c:v>27.05</c:v>
                </c:pt>
                <c:pt idx="29065">
                  <c:v>27.05</c:v>
                </c:pt>
                <c:pt idx="29066">
                  <c:v>27.05</c:v>
                </c:pt>
                <c:pt idx="29067">
                  <c:v>27.05</c:v>
                </c:pt>
                <c:pt idx="29068">
                  <c:v>27.05</c:v>
                </c:pt>
                <c:pt idx="29069">
                  <c:v>27.05</c:v>
                </c:pt>
                <c:pt idx="29070">
                  <c:v>27.05</c:v>
                </c:pt>
                <c:pt idx="29071">
                  <c:v>27.05</c:v>
                </c:pt>
                <c:pt idx="29072">
                  <c:v>27.05</c:v>
                </c:pt>
                <c:pt idx="29073">
                  <c:v>27.05</c:v>
                </c:pt>
                <c:pt idx="29074">
                  <c:v>27.05</c:v>
                </c:pt>
                <c:pt idx="29075">
                  <c:v>27.05</c:v>
                </c:pt>
                <c:pt idx="29076">
                  <c:v>27.05</c:v>
                </c:pt>
                <c:pt idx="29077">
                  <c:v>27.05</c:v>
                </c:pt>
                <c:pt idx="29078">
                  <c:v>27.05</c:v>
                </c:pt>
                <c:pt idx="29079">
                  <c:v>27.05</c:v>
                </c:pt>
                <c:pt idx="29080">
                  <c:v>27.05</c:v>
                </c:pt>
                <c:pt idx="29081">
                  <c:v>27.05</c:v>
                </c:pt>
                <c:pt idx="29082">
                  <c:v>27.05</c:v>
                </c:pt>
                <c:pt idx="29083">
                  <c:v>27.05</c:v>
                </c:pt>
                <c:pt idx="29084">
                  <c:v>27.05</c:v>
                </c:pt>
                <c:pt idx="29085">
                  <c:v>27.05</c:v>
                </c:pt>
                <c:pt idx="29086">
                  <c:v>27.05</c:v>
                </c:pt>
                <c:pt idx="29087">
                  <c:v>27.05</c:v>
                </c:pt>
                <c:pt idx="29088">
                  <c:v>27.05</c:v>
                </c:pt>
                <c:pt idx="29089">
                  <c:v>27.05</c:v>
                </c:pt>
                <c:pt idx="29090">
                  <c:v>27.05</c:v>
                </c:pt>
                <c:pt idx="29091">
                  <c:v>27.05</c:v>
                </c:pt>
                <c:pt idx="29092">
                  <c:v>27.05</c:v>
                </c:pt>
                <c:pt idx="29093">
                  <c:v>27.05</c:v>
                </c:pt>
                <c:pt idx="29094">
                  <c:v>27.05</c:v>
                </c:pt>
                <c:pt idx="29095">
                  <c:v>27.05</c:v>
                </c:pt>
                <c:pt idx="29096">
                  <c:v>27.05</c:v>
                </c:pt>
                <c:pt idx="29097">
                  <c:v>27.05</c:v>
                </c:pt>
                <c:pt idx="29098">
                  <c:v>27.05</c:v>
                </c:pt>
                <c:pt idx="29099">
                  <c:v>27.05</c:v>
                </c:pt>
                <c:pt idx="29100">
                  <c:v>27.05</c:v>
                </c:pt>
                <c:pt idx="29101">
                  <c:v>27.05</c:v>
                </c:pt>
                <c:pt idx="29102">
                  <c:v>27.05</c:v>
                </c:pt>
                <c:pt idx="29103">
                  <c:v>27.05</c:v>
                </c:pt>
                <c:pt idx="29104">
                  <c:v>27.05</c:v>
                </c:pt>
                <c:pt idx="29105">
                  <c:v>27.088000000000001</c:v>
                </c:pt>
                <c:pt idx="29106">
                  <c:v>27.091999999999999</c:v>
                </c:pt>
                <c:pt idx="29107">
                  <c:v>27.091999999999999</c:v>
                </c:pt>
                <c:pt idx="29108">
                  <c:v>27.091999999999999</c:v>
                </c:pt>
                <c:pt idx="29109">
                  <c:v>27.091999999999999</c:v>
                </c:pt>
                <c:pt idx="29110">
                  <c:v>27.091999999999999</c:v>
                </c:pt>
                <c:pt idx="29111">
                  <c:v>27.091999999999999</c:v>
                </c:pt>
                <c:pt idx="29112">
                  <c:v>27.091999999999999</c:v>
                </c:pt>
                <c:pt idx="29113">
                  <c:v>27.091999999999999</c:v>
                </c:pt>
                <c:pt idx="29114">
                  <c:v>27.091999999999999</c:v>
                </c:pt>
                <c:pt idx="29115">
                  <c:v>27.091999999999999</c:v>
                </c:pt>
                <c:pt idx="29116">
                  <c:v>27.091999999999999</c:v>
                </c:pt>
                <c:pt idx="29117">
                  <c:v>27.091999999999999</c:v>
                </c:pt>
                <c:pt idx="29118">
                  <c:v>27.091999999999999</c:v>
                </c:pt>
                <c:pt idx="29119">
                  <c:v>27.091999999999999</c:v>
                </c:pt>
                <c:pt idx="29120">
                  <c:v>27.091999999999999</c:v>
                </c:pt>
                <c:pt idx="29121">
                  <c:v>27.091999999999999</c:v>
                </c:pt>
                <c:pt idx="29122">
                  <c:v>27.091999999999999</c:v>
                </c:pt>
                <c:pt idx="29123">
                  <c:v>27.091999999999999</c:v>
                </c:pt>
                <c:pt idx="29124">
                  <c:v>27.091999999999999</c:v>
                </c:pt>
                <c:pt idx="29125">
                  <c:v>27.091999999999999</c:v>
                </c:pt>
                <c:pt idx="29126">
                  <c:v>27.091999999999999</c:v>
                </c:pt>
                <c:pt idx="29127">
                  <c:v>27.091999999999999</c:v>
                </c:pt>
                <c:pt idx="29128">
                  <c:v>27.091999999999999</c:v>
                </c:pt>
                <c:pt idx="29129">
                  <c:v>27.091999999999999</c:v>
                </c:pt>
                <c:pt idx="29130">
                  <c:v>27.091999999999999</c:v>
                </c:pt>
                <c:pt idx="29131">
                  <c:v>27.091999999999999</c:v>
                </c:pt>
                <c:pt idx="29132">
                  <c:v>27.091999999999999</c:v>
                </c:pt>
                <c:pt idx="29133">
                  <c:v>27.091999999999999</c:v>
                </c:pt>
                <c:pt idx="29134">
                  <c:v>27.091999999999999</c:v>
                </c:pt>
                <c:pt idx="29135">
                  <c:v>27.091999999999999</c:v>
                </c:pt>
                <c:pt idx="29136">
                  <c:v>27.091999999999999</c:v>
                </c:pt>
                <c:pt idx="29137">
                  <c:v>27.091999999999999</c:v>
                </c:pt>
                <c:pt idx="29138">
                  <c:v>27.091999999999999</c:v>
                </c:pt>
                <c:pt idx="29139">
                  <c:v>27.091999999999999</c:v>
                </c:pt>
                <c:pt idx="29140">
                  <c:v>27.091999999999999</c:v>
                </c:pt>
                <c:pt idx="29141">
                  <c:v>27.091999999999999</c:v>
                </c:pt>
                <c:pt idx="29142">
                  <c:v>27.091999999999999</c:v>
                </c:pt>
                <c:pt idx="29143">
                  <c:v>27.091999999999999</c:v>
                </c:pt>
                <c:pt idx="29144">
                  <c:v>27.091999999999999</c:v>
                </c:pt>
                <c:pt idx="29145">
                  <c:v>27.091999999999999</c:v>
                </c:pt>
                <c:pt idx="29146">
                  <c:v>27.091999999999999</c:v>
                </c:pt>
                <c:pt idx="29147">
                  <c:v>27.091999999999999</c:v>
                </c:pt>
                <c:pt idx="29148">
                  <c:v>27.091999999999999</c:v>
                </c:pt>
                <c:pt idx="29149">
                  <c:v>27.091999999999999</c:v>
                </c:pt>
                <c:pt idx="29150">
                  <c:v>27.091999999999999</c:v>
                </c:pt>
                <c:pt idx="29151">
                  <c:v>27.091999999999999</c:v>
                </c:pt>
                <c:pt idx="29152">
                  <c:v>27.091999999999999</c:v>
                </c:pt>
                <c:pt idx="29153">
                  <c:v>27.091999999999999</c:v>
                </c:pt>
                <c:pt idx="29154">
                  <c:v>27.091999999999999</c:v>
                </c:pt>
                <c:pt idx="29155">
                  <c:v>27.091999999999999</c:v>
                </c:pt>
                <c:pt idx="29156">
                  <c:v>27.091999999999999</c:v>
                </c:pt>
                <c:pt idx="29157">
                  <c:v>27.091999999999999</c:v>
                </c:pt>
                <c:pt idx="29158">
                  <c:v>27.091999999999999</c:v>
                </c:pt>
                <c:pt idx="29159">
                  <c:v>27.091999999999999</c:v>
                </c:pt>
                <c:pt idx="29160">
                  <c:v>27.091999999999999</c:v>
                </c:pt>
                <c:pt idx="29161">
                  <c:v>27.091999999999999</c:v>
                </c:pt>
                <c:pt idx="29162">
                  <c:v>27.091999999999999</c:v>
                </c:pt>
                <c:pt idx="29163">
                  <c:v>27.091999999999999</c:v>
                </c:pt>
                <c:pt idx="29164">
                  <c:v>27.091999999999999</c:v>
                </c:pt>
                <c:pt idx="29165">
                  <c:v>27.091999999999999</c:v>
                </c:pt>
                <c:pt idx="29166">
                  <c:v>27.091999999999999</c:v>
                </c:pt>
                <c:pt idx="29167">
                  <c:v>27.091999999999999</c:v>
                </c:pt>
                <c:pt idx="29168">
                  <c:v>27.091999999999999</c:v>
                </c:pt>
                <c:pt idx="29169">
                  <c:v>27.091999999999999</c:v>
                </c:pt>
                <c:pt idx="29170">
                  <c:v>27.091999999999999</c:v>
                </c:pt>
                <c:pt idx="29171">
                  <c:v>27.091999999999999</c:v>
                </c:pt>
                <c:pt idx="29172">
                  <c:v>27.091999999999999</c:v>
                </c:pt>
                <c:pt idx="29173">
                  <c:v>27.091999999999999</c:v>
                </c:pt>
                <c:pt idx="29174">
                  <c:v>27.091999999999999</c:v>
                </c:pt>
                <c:pt idx="29175">
                  <c:v>27.091999999999999</c:v>
                </c:pt>
                <c:pt idx="29176">
                  <c:v>27.091999999999999</c:v>
                </c:pt>
                <c:pt idx="29177">
                  <c:v>27.091999999999999</c:v>
                </c:pt>
                <c:pt idx="29178">
                  <c:v>27.091999999999999</c:v>
                </c:pt>
                <c:pt idx="29179">
                  <c:v>27.091999999999999</c:v>
                </c:pt>
                <c:pt idx="29180">
                  <c:v>27.117999999999999</c:v>
                </c:pt>
                <c:pt idx="29181">
                  <c:v>27.135999999999999</c:v>
                </c:pt>
                <c:pt idx="29182">
                  <c:v>27.135999999999999</c:v>
                </c:pt>
                <c:pt idx="29183">
                  <c:v>27.135999999999999</c:v>
                </c:pt>
                <c:pt idx="29184">
                  <c:v>27.135999999999999</c:v>
                </c:pt>
                <c:pt idx="29185">
                  <c:v>27.135999999999999</c:v>
                </c:pt>
                <c:pt idx="29186">
                  <c:v>27.135999999999999</c:v>
                </c:pt>
                <c:pt idx="29187">
                  <c:v>27.135999999999999</c:v>
                </c:pt>
                <c:pt idx="29188">
                  <c:v>27.135999999999999</c:v>
                </c:pt>
                <c:pt idx="29189">
                  <c:v>27.135999999999999</c:v>
                </c:pt>
                <c:pt idx="29190">
                  <c:v>27.135999999999999</c:v>
                </c:pt>
                <c:pt idx="29191">
                  <c:v>27.135999999999999</c:v>
                </c:pt>
                <c:pt idx="29192">
                  <c:v>27.135999999999999</c:v>
                </c:pt>
                <c:pt idx="29193">
                  <c:v>27.135999999999999</c:v>
                </c:pt>
                <c:pt idx="29194">
                  <c:v>27.135999999999999</c:v>
                </c:pt>
                <c:pt idx="29195">
                  <c:v>27.135999999999999</c:v>
                </c:pt>
                <c:pt idx="29196">
                  <c:v>27.135999999999999</c:v>
                </c:pt>
                <c:pt idx="29197">
                  <c:v>27.135999999999999</c:v>
                </c:pt>
                <c:pt idx="29198">
                  <c:v>27.135999999999999</c:v>
                </c:pt>
                <c:pt idx="29199">
                  <c:v>27.135999999999999</c:v>
                </c:pt>
                <c:pt idx="29200">
                  <c:v>27.135999999999999</c:v>
                </c:pt>
                <c:pt idx="29201">
                  <c:v>27.135999999999999</c:v>
                </c:pt>
                <c:pt idx="29202">
                  <c:v>27.135999999999999</c:v>
                </c:pt>
                <c:pt idx="29203">
                  <c:v>27.135999999999999</c:v>
                </c:pt>
                <c:pt idx="29204">
                  <c:v>27.135999999999999</c:v>
                </c:pt>
                <c:pt idx="29205">
                  <c:v>27.135999999999999</c:v>
                </c:pt>
                <c:pt idx="29206">
                  <c:v>27.135999999999999</c:v>
                </c:pt>
                <c:pt idx="29207">
                  <c:v>27.135999999999999</c:v>
                </c:pt>
                <c:pt idx="29208">
                  <c:v>27.135999999999999</c:v>
                </c:pt>
                <c:pt idx="29209">
                  <c:v>27.135999999999999</c:v>
                </c:pt>
                <c:pt idx="29210">
                  <c:v>27.135999999999999</c:v>
                </c:pt>
                <c:pt idx="29211">
                  <c:v>27.135999999999999</c:v>
                </c:pt>
                <c:pt idx="29212">
                  <c:v>27.135999999999999</c:v>
                </c:pt>
                <c:pt idx="29213">
                  <c:v>27.135999999999999</c:v>
                </c:pt>
                <c:pt idx="29214">
                  <c:v>27.135999999999999</c:v>
                </c:pt>
                <c:pt idx="29215">
                  <c:v>27.135999999999999</c:v>
                </c:pt>
                <c:pt idx="29216">
                  <c:v>27.135999999999999</c:v>
                </c:pt>
                <c:pt idx="29217">
                  <c:v>27.135999999999999</c:v>
                </c:pt>
                <c:pt idx="29218">
                  <c:v>27.135999999999999</c:v>
                </c:pt>
                <c:pt idx="29219">
                  <c:v>27.135999999999999</c:v>
                </c:pt>
                <c:pt idx="29220">
                  <c:v>27.135999999999999</c:v>
                </c:pt>
                <c:pt idx="29221">
                  <c:v>27.135999999999999</c:v>
                </c:pt>
                <c:pt idx="29222">
                  <c:v>27.135999999999999</c:v>
                </c:pt>
                <c:pt idx="29223">
                  <c:v>27.135999999999999</c:v>
                </c:pt>
                <c:pt idx="29224">
                  <c:v>27.135999999999999</c:v>
                </c:pt>
                <c:pt idx="29225">
                  <c:v>27.135999999999999</c:v>
                </c:pt>
                <c:pt idx="29226">
                  <c:v>27.135999999999999</c:v>
                </c:pt>
                <c:pt idx="29227">
                  <c:v>27.135999999999999</c:v>
                </c:pt>
                <c:pt idx="29228">
                  <c:v>27.135999999999999</c:v>
                </c:pt>
                <c:pt idx="29229">
                  <c:v>27.135999999999999</c:v>
                </c:pt>
                <c:pt idx="29230">
                  <c:v>27.135999999999999</c:v>
                </c:pt>
                <c:pt idx="29231">
                  <c:v>27.135999999999999</c:v>
                </c:pt>
                <c:pt idx="29232">
                  <c:v>27.135999999999999</c:v>
                </c:pt>
                <c:pt idx="29233">
                  <c:v>27.135999999999999</c:v>
                </c:pt>
                <c:pt idx="29234">
                  <c:v>27.135999999999999</c:v>
                </c:pt>
                <c:pt idx="29235">
                  <c:v>27.135999999999999</c:v>
                </c:pt>
                <c:pt idx="29236">
                  <c:v>27.135999999999999</c:v>
                </c:pt>
                <c:pt idx="29237">
                  <c:v>27.135999999999999</c:v>
                </c:pt>
                <c:pt idx="29238">
                  <c:v>27.135999999999999</c:v>
                </c:pt>
                <c:pt idx="29239">
                  <c:v>27.135999999999999</c:v>
                </c:pt>
                <c:pt idx="29240">
                  <c:v>27.135999999999999</c:v>
                </c:pt>
                <c:pt idx="29241">
                  <c:v>27.135999999999999</c:v>
                </c:pt>
                <c:pt idx="29242">
                  <c:v>27.135999999999999</c:v>
                </c:pt>
                <c:pt idx="29243">
                  <c:v>27.135999999999999</c:v>
                </c:pt>
                <c:pt idx="29244">
                  <c:v>27.135999999999999</c:v>
                </c:pt>
                <c:pt idx="29245">
                  <c:v>27.135999999999999</c:v>
                </c:pt>
                <c:pt idx="29246">
                  <c:v>27.135999999999999</c:v>
                </c:pt>
                <c:pt idx="29247">
                  <c:v>27.135999999999999</c:v>
                </c:pt>
                <c:pt idx="29248">
                  <c:v>27.135999999999999</c:v>
                </c:pt>
                <c:pt idx="29249">
                  <c:v>27.135999999999999</c:v>
                </c:pt>
                <c:pt idx="29250">
                  <c:v>27.135999999999999</c:v>
                </c:pt>
                <c:pt idx="29251">
                  <c:v>27.135999999999999</c:v>
                </c:pt>
                <c:pt idx="29252">
                  <c:v>27.155999999999999</c:v>
                </c:pt>
                <c:pt idx="29253">
                  <c:v>27.178000000000001</c:v>
                </c:pt>
                <c:pt idx="29254">
                  <c:v>27.178000000000001</c:v>
                </c:pt>
                <c:pt idx="29255">
                  <c:v>27.178000000000001</c:v>
                </c:pt>
                <c:pt idx="29256">
                  <c:v>27.178000000000001</c:v>
                </c:pt>
                <c:pt idx="29257">
                  <c:v>27.178000000000001</c:v>
                </c:pt>
                <c:pt idx="29258">
                  <c:v>27.178000000000001</c:v>
                </c:pt>
                <c:pt idx="29259">
                  <c:v>27.178000000000001</c:v>
                </c:pt>
                <c:pt idx="29260">
                  <c:v>27.178000000000001</c:v>
                </c:pt>
                <c:pt idx="29261">
                  <c:v>27.178000000000001</c:v>
                </c:pt>
                <c:pt idx="29262">
                  <c:v>27.178000000000001</c:v>
                </c:pt>
                <c:pt idx="29263">
                  <c:v>27.178000000000001</c:v>
                </c:pt>
                <c:pt idx="29264">
                  <c:v>27.178000000000001</c:v>
                </c:pt>
                <c:pt idx="29265">
                  <c:v>27.178000000000001</c:v>
                </c:pt>
                <c:pt idx="29266">
                  <c:v>27.178000000000001</c:v>
                </c:pt>
                <c:pt idx="29267">
                  <c:v>27.178000000000001</c:v>
                </c:pt>
                <c:pt idx="29268">
                  <c:v>27.178000000000001</c:v>
                </c:pt>
                <c:pt idx="29269">
                  <c:v>27.178000000000001</c:v>
                </c:pt>
                <c:pt idx="29270">
                  <c:v>27.178000000000001</c:v>
                </c:pt>
                <c:pt idx="29271">
                  <c:v>27.178000000000001</c:v>
                </c:pt>
                <c:pt idx="29272">
                  <c:v>27.178000000000001</c:v>
                </c:pt>
                <c:pt idx="29273">
                  <c:v>27.178000000000001</c:v>
                </c:pt>
                <c:pt idx="29274">
                  <c:v>27.178000000000001</c:v>
                </c:pt>
                <c:pt idx="29275">
                  <c:v>27.178000000000001</c:v>
                </c:pt>
                <c:pt idx="29276">
                  <c:v>27.178000000000001</c:v>
                </c:pt>
                <c:pt idx="29277">
                  <c:v>27.178000000000001</c:v>
                </c:pt>
                <c:pt idx="29278">
                  <c:v>27.178000000000001</c:v>
                </c:pt>
                <c:pt idx="29279">
                  <c:v>27.178000000000001</c:v>
                </c:pt>
                <c:pt idx="29280">
                  <c:v>27.178000000000001</c:v>
                </c:pt>
                <c:pt idx="29281">
                  <c:v>27.178000000000001</c:v>
                </c:pt>
                <c:pt idx="29282">
                  <c:v>27.178000000000001</c:v>
                </c:pt>
                <c:pt idx="29283">
                  <c:v>27.178000000000001</c:v>
                </c:pt>
                <c:pt idx="29284">
                  <c:v>27.178000000000001</c:v>
                </c:pt>
                <c:pt idx="29285">
                  <c:v>27.178000000000001</c:v>
                </c:pt>
                <c:pt idx="29286">
                  <c:v>27.178000000000001</c:v>
                </c:pt>
                <c:pt idx="29287">
                  <c:v>27.178000000000001</c:v>
                </c:pt>
                <c:pt idx="29288">
                  <c:v>27.178000000000001</c:v>
                </c:pt>
                <c:pt idx="29289">
                  <c:v>27.178000000000001</c:v>
                </c:pt>
                <c:pt idx="29290">
                  <c:v>27.178000000000001</c:v>
                </c:pt>
                <c:pt idx="29291">
                  <c:v>27.178000000000001</c:v>
                </c:pt>
                <c:pt idx="29292">
                  <c:v>27.178000000000001</c:v>
                </c:pt>
                <c:pt idx="29293">
                  <c:v>27.178000000000001</c:v>
                </c:pt>
                <c:pt idx="29294">
                  <c:v>27.178000000000001</c:v>
                </c:pt>
                <c:pt idx="29295">
                  <c:v>27.178000000000001</c:v>
                </c:pt>
                <c:pt idx="29296">
                  <c:v>27.178000000000001</c:v>
                </c:pt>
                <c:pt idx="29297">
                  <c:v>27.178000000000001</c:v>
                </c:pt>
                <c:pt idx="29298">
                  <c:v>27.178000000000001</c:v>
                </c:pt>
                <c:pt idx="29299">
                  <c:v>27.178000000000001</c:v>
                </c:pt>
                <c:pt idx="29300">
                  <c:v>27.178000000000001</c:v>
                </c:pt>
                <c:pt idx="29301">
                  <c:v>27.178000000000001</c:v>
                </c:pt>
                <c:pt idx="29302">
                  <c:v>27.178000000000001</c:v>
                </c:pt>
                <c:pt idx="29303">
                  <c:v>27.178000000000001</c:v>
                </c:pt>
                <c:pt idx="29304">
                  <c:v>27.178000000000001</c:v>
                </c:pt>
                <c:pt idx="29305">
                  <c:v>27.178000000000001</c:v>
                </c:pt>
                <c:pt idx="29306">
                  <c:v>27.178000000000001</c:v>
                </c:pt>
                <c:pt idx="29307">
                  <c:v>27.178000000000001</c:v>
                </c:pt>
                <c:pt idx="29308">
                  <c:v>27.178000000000001</c:v>
                </c:pt>
                <c:pt idx="29309">
                  <c:v>27.178000000000001</c:v>
                </c:pt>
                <c:pt idx="29310">
                  <c:v>27.178000000000001</c:v>
                </c:pt>
                <c:pt idx="29311">
                  <c:v>27.178000000000001</c:v>
                </c:pt>
                <c:pt idx="29312">
                  <c:v>27.178000000000001</c:v>
                </c:pt>
                <c:pt idx="29313">
                  <c:v>27.178000000000001</c:v>
                </c:pt>
                <c:pt idx="29314">
                  <c:v>27.178000000000001</c:v>
                </c:pt>
                <c:pt idx="29315">
                  <c:v>27.178000000000001</c:v>
                </c:pt>
                <c:pt idx="29316">
                  <c:v>27.178000000000001</c:v>
                </c:pt>
                <c:pt idx="29317">
                  <c:v>27.178000000000001</c:v>
                </c:pt>
                <c:pt idx="29318">
                  <c:v>27.178000000000001</c:v>
                </c:pt>
                <c:pt idx="29319">
                  <c:v>27.178000000000001</c:v>
                </c:pt>
                <c:pt idx="29320">
                  <c:v>27.178000000000001</c:v>
                </c:pt>
                <c:pt idx="29321">
                  <c:v>27.178000000000001</c:v>
                </c:pt>
                <c:pt idx="29322">
                  <c:v>27.178000000000001</c:v>
                </c:pt>
                <c:pt idx="29323">
                  <c:v>27.178000000000001</c:v>
                </c:pt>
                <c:pt idx="29324">
                  <c:v>27.178000000000001</c:v>
                </c:pt>
                <c:pt idx="29325">
                  <c:v>27.178000000000001</c:v>
                </c:pt>
                <c:pt idx="29326">
                  <c:v>27.178000000000001</c:v>
                </c:pt>
                <c:pt idx="29327">
                  <c:v>27.178000000000001</c:v>
                </c:pt>
                <c:pt idx="29328">
                  <c:v>27.178000000000001</c:v>
                </c:pt>
                <c:pt idx="29329">
                  <c:v>27.213999999999999</c:v>
                </c:pt>
                <c:pt idx="29330">
                  <c:v>27.22</c:v>
                </c:pt>
                <c:pt idx="29331">
                  <c:v>27.22</c:v>
                </c:pt>
                <c:pt idx="29332">
                  <c:v>27.22</c:v>
                </c:pt>
                <c:pt idx="29333">
                  <c:v>27.22</c:v>
                </c:pt>
                <c:pt idx="29334">
                  <c:v>27.22</c:v>
                </c:pt>
                <c:pt idx="29335">
                  <c:v>27.22</c:v>
                </c:pt>
                <c:pt idx="29336">
                  <c:v>27.22</c:v>
                </c:pt>
                <c:pt idx="29337">
                  <c:v>27.22</c:v>
                </c:pt>
                <c:pt idx="29338">
                  <c:v>27.22</c:v>
                </c:pt>
                <c:pt idx="29339">
                  <c:v>27.22</c:v>
                </c:pt>
                <c:pt idx="29340">
                  <c:v>27.22</c:v>
                </c:pt>
                <c:pt idx="29341">
                  <c:v>27.22</c:v>
                </c:pt>
                <c:pt idx="29342">
                  <c:v>27.22</c:v>
                </c:pt>
                <c:pt idx="29343">
                  <c:v>27.22</c:v>
                </c:pt>
                <c:pt idx="29344">
                  <c:v>27.22</c:v>
                </c:pt>
                <c:pt idx="29345">
                  <c:v>27.22</c:v>
                </c:pt>
                <c:pt idx="29346">
                  <c:v>27.22</c:v>
                </c:pt>
                <c:pt idx="29347">
                  <c:v>27.22</c:v>
                </c:pt>
                <c:pt idx="29348">
                  <c:v>27.22</c:v>
                </c:pt>
                <c:pt idx="29349">
                  <c:v>27.22</c:v>
                </c:pt>
                <c:pt idx="29350">
                  <c:v>27.22</c:v>
                </c:pt>
                <c:pt idx="29351">
                  <c:v>27.22</c:v>
                </c:pt>
                <c:pt idx="29352">
                  <c:v>27.22</c:v>
                </c:pt>
                <c:pt idx="29353">
                  <c:v>27.22</c:v>
                </c:pt>
                <c:pt idx="29354">
                  <c:v>27.22</c:v>
                </c:pt>
                <c:pt idx="29355">
                  <c:v>27.22</c:v>
                </c:pt>
                <c:pt idx="29356">
                  <c:v>27.22</c:v>
                </c:pt>
                <c:pt idx="29357">
                  <c:v>27.22</c:v>
                </c:pt>
                <c:pt idx="29358">
                  <c:v>27.22</c:v>
                </c:pt>
                <c:pt idx="29359">
                  <c:v>27.22</c:v>
                </c:pt>
                <c:pt idx="29360">
                  <c:v>27.22</c:v>
                </c:pt>
                <c:pt idx="29361">
                  <c:v>27.22</c:v>
                </c:pt>
                <c:pt idx="29362">
                  <c:v>27.22</c:v>
                </c:pt>
                <c:pt idx="29363">
                  <c:v>27.22</c:v>
                </c:pt>
                <c:pt idx="29364">
                  <c:v>27.22</c:v>
                </c:pt>
                <c:pt idx="29365">
                  <c:v>27.22</c:v>
                </c:pt>
                <c:pt idx="29366">
                  <c:v>27.22</c:v>
                </c:pt>
                <c:pt idx="29367">
                  <c:v>27.22</c:v>
                </c:pt>
                <c:pt idx="29368">
                  <c:v>27.22</c:v>
                </c:pt>
                <c:pt idx="29369">
                  <c:v>27.22</c:v>
                </c:pt>
                <c:pt idx="29370">
                  <c:v>27.22</c:v>
                </c:pt>
                <c:pt idx="29371">
                  <c:v>27.22</c:v>
                </c:pt>
                <c:pt idx="29372">
                  <c:v>27.22</c:v>
                </c:pt>
                <c:pt idx="29373">
                  <c:v>27.22</c:v>
                </c:pt>
                <c:pt idx="29374">
                  <c:v>27.22</c:v>
                </c:pt>
                <c:pt idx="29375">
                  <c:v>27.22</c:v>
                </c:pt>
                <c:pt idx="29376">
                  <c:v>27.22</c:v>
                </c:pt>
                <c:pt idx="29377">
                  <c:v>27.22</c:v>
                </c:pt>
                <c:pt idx="29378">
                  <c:v>27.22</c:v>
                </c:pt>
                <c:pt idx="29379">
                  <c:v>27.22</c:v>
                </c:pt>
                <c:pt idx="29380">
                  <c:v>27.22</c:v>
                </c:pt>
                <c:pt idx="29381">
                  <c:v>27.22</c:v>
                </c:pt>
                <c:pt idx="29382">
                  <c:v>27.22</c:v>
                </c:pt>
                <c:pt idx="29383">
                  <c:v>27.22</c:v>
                </c:pt>
                <c:pt idx="29384">
                  <c:v>27.22</c:v>
                </c:pt>
                <c:pt idx="29385">
                  <c:v>27.22</c:v>
                </c:pt>
                <c:pt idx="29386">
                  <c:v>27.22</c:v>
                </c:pt>
                <c:pt idx="29387">
                  <c:v>27.22</c:v>
                </c:pt>
                <c:pt idx="29388">
                  <c:v>27.22</c:v>
                </c:pt>
                <c:pt idx="29389">
                  <c:v>27.22</c:v>
                </c:pt>
                <c:pt idx="29390">
                  <c:v>27.22</c:v>
                </c:pt>
                <c:pt idx="29391">
                  <c:v>27.22</c:v>
                </c:pt>
                <c:pt idx="29392">
                  <c:v>27.22</c:v>
                </c:pt>
                <c:pt idx="29393">
                  <c:v>27.22</c:v>
                </c:pt>
                <c:pt idx="29394">
                  <c:v>27.22</c:v>
                </c:pt>
                <c:pt idx="29395">
                  <c:v>27.22</c:v>
                </c:pt>
                <c:pt idx="29396">
                  <c:v>27.22</c:v>
                </c:pt>
                <c:pt idx="29397">
                  <c:v>27.22</c:v>
                </c:pt>
                <c:pt idx="29398">
                  <c:v>27.22</c:v>
                </c:pt>
                <c:pt idx="29399">
                  <c:v>27.22</c:v>
                </c:pt>
                <c:pt idx="29400">
                  <c:v>27.22</c:v>
                </c:pt>
                <c:pt idx="29401">
                  <c:v>27.22</c:v>
                </c:pt>
                <c:pt idx="29402">
                  <c:v>27.22</c:v>
                </c:pt>
                <c:pt idx="29403">
                  <c:v>27.22</c:v>
                </c:pt>
                <c:pt idx="29404">
                  <c:v>27.22</c:v>
                </c:pt>
                <c:pt idx="29405">
                  <c:v>27.22</c:v>
                </c:pt>
                <c:pt idx="29406">
                  <c:v>27.22</c:v>
                </c:pt>
                <c:pt idx="29407">
                  <c:v>27.22</c:v>
                </c:pt>
                <c:pt idx="29408">
                  <c:v>27.22</c:v>
                </c:pt>
                <c:pt idx="29409">
                  <c:v>27.22</c:v>
                </c:pt>
                <c:pt idx="29410">
                  <c:v>27.22</c:v>
                </c:pt>
                <c:pt idx="29411">
                  <c:v>27.262</c:v>
                </c:pt>
                <c:pt idx="29412">
                  <c:v>27.262</c:v>
                </c:pt>
                <c:pt idx="29413">
                  <c:v>27.262</c:v>
                </c:pt>
                <c:pt idx="29414">
                  <c:v>27.262</c:v>
                </c:pt>
                <c:pt idx="29415">
                  <c:v>27.262</c:v>
                </c:pt>
                <c:pt idx="29416">
                  <c:v>27.262</c:v>
                </c:pt>
                <c:pt idx="29417">
                  <c:v>27.262</c:v>
                </c:pt>
                <c:pt idx="29418">
                  <c:v>27.262</c:v>
                </c:pt>
                <c:pt idx="29419">
                  <c:v>27.262</c:v>
                </c:pt>
                <c:pt idx="29420">
                  <c:v>27.262</c:v>
                </c:pt>
                <c:pt idx="29421">
                  <c:v>27.262</c:v>
                </c:pt>
                <c:pt idx="29422">
                  <c:v>27.262</c:v>
                </c:pt>
                <c:pt idx="29423">
                  <c:v>27.262</c:v>
                </c:pt>
                <c:pt idx="29424">
                  <c:v>27.262</c:v>
                </c:pt>
                <c:pt idx="29425">
                  <c:v>27.262</c:v>
                </c:pt>
                <c:pt idx="29426">
                  <c:v>27.262</c:v>
                </c:pt>
                <c:pt idx="29427">
                  <c:v>27.262</c:v>
                </c:pt>
                <c:pt idx="29428">
                  <c:v>27.262</c:v>
                </c:pt>
                <c:pt idx="29429">
                  <c:v>27.262</c:v>
                </c:pt>
                <c:pt idx="29430">
                  <c:v>27.262</c:v>
                </c:pt>
                <c:pt idx="29431">
                  <c:v>27.262</c:v>
                </c:pt>
                <c:pt idx="29432">
                  <c:v>27.262</c:v>
                </c:pt>
                <c:pt idx="29433">
                  <c:v>27.262</c:v>
                </c:pt>
                <c:pt idx="29434">
                  <c:v>27.262</c:v>
                </c:pt>
                <c:pt idx="29435">
                  <c:v>27.262</c:v>
                </c:pt>
                <c:pt idx="29436">
                  <c:v>27.262</c:v>
                </c:pt>
                <c:pt idx="29437">
                  <c:v>27.262</c:v>
                </c:pt>
                <c:pt idx="29438">
                  <c:v>27.262</c:v>
                </c:pt>
                <c:pt idx="29439">
                  <c:v>27.262</c:v>
                </c:pt>
                <c:pt idx="29440">
                  <c:v>27.262</c:v>
                </c:pt>
                <c:pt idx="29441">
                  <c:v>27.262</c:v>
                </c:pt>
                <c:pt idx="29442">
                  <c:v>27.262</c:v>
                </c:pt>
                <c:pt idx="29443">
                  <c:v>27.262</c:v>
                </c:pt>
                <c:pt idx="29444">
                  <c:v>27.262</c:v>
                </c:pt>
                <c:pt idx="29445">
                  <c:v>27.262</c:v>
                </c:pt>
                <c:pt idx="29446">
                  <c:v>27.262</c:v>
                </c:pt>
                <c:pt idx="29447">
                  <c:v>27.262</c:v>
                </c:pt>
                <c:pt idx="29448">
                  <c:v>27.262</c:v>
                </c:pt>
                <c:pt idx="29449">
                  <c:v>27.262</c:v>
                </c:pt>
                <c:pt idx="29450">
                  <c:v>27.262</c:v>
                </c:pt>
                <c:pt idx="29451">
                  <c:v>27.262</c:v>
                </c:pt>
                <c:pt idx="29452">
                  <c:v>27.262</c:v>
                </c:pt>
                <c:pt idx="29453">
                  <c:v>27.262</c:v>
                </c:pt>
                <c:pt idx="29454">
                  <c:v>27.262</c:v>
                </c:pt>
                <c:pt idx="29455">
                  <c:v>27.262</c:v>
                </c:pt>
                <c:pt idx="29456">
                  <c:v>27.262</c:v>
                </c:pt>
                <c:pt idx="29457">
                  <c:v>27.262</c:v>
                </c:pt>
                <c:pt idx="29458">
                  <c:v>27.262</c:v>
                </c:pt>
                <c:pt idx="29459">
                  <c:v>27.262</c:v>
                </c:pt>
                <c:pt idx="29460">
                  <c:v>27.262</c:v>
                </c:pt>
                <c:pt idx="29461">
                  <c:v>27.262</c:v>
                </c:pt>
                <c:pt idx="29462">
                  <c:v>27.262</c:v>
                </c:pt>
                <c:pt idx="29463">
                  <c:v>27.262</c:v>
                </c:pt>
                <c:pt idx="29464">
                  <c:v>27.262</c:v>
                </c:pt>
                <c:pt idx="29465">
                  <c:v>27.262</c:v>
                </c:pt>
                <c:pt idx="29466">
                  <c:v>27.262</c:v>
                </c:pt>
                <c:pt idx="29467">
                  <c:v>27.262</c:v>
                </c:pt>
                <c:pt idx="29468">
                  <c:v>27.262</c:v>
                </c:pt>
                <c:pt idx="29469">
                  <c:v>27.262</c:v>
                </c:pt>
                <c:pt idx="29470">
                  <c:v>27.262</c:v>
                </c:pt>
                <c:pt idx="29471">
                  <c:v>27.262</c:v>
                </c:pt>
                <c:pt idx="29472">
                  <c:v>27.262</c:v>
                </c:pt>
                <c:pt idx="29473">
                  <c:v>27.262</c:v>
                </c:pt>
                <c:pt idx="29474">
                  <c:v>27.262</c:v>
                </c:pt>
                <c:pt idx="29475">
                  <c:v>27.262</c:v>
                </c:pt>
                <c:pt idx="29476">
                  <c:v>27.262</c:v>
                </c:pt>
                <c:pt idx="29477">
                  <c:v>27.262</c:v>
                </c:pt>
                <c:pt idx="29478">
                  <c:v>27.262</c:v>
                </c:pt>
                <c:pt idx="29479">
                  <c:v>27.262</c:v>
                </c:pt>
                <c:pt idx="29480">
                  <c:v>27.262</c:v>
                </c:pt>
                <c:pt idx="29481">
                  <c:v>27.262</c:v>
                </c:pt>
                <c:pt idx="29482">
                  <c:v>27.262</c:v>
                </c:pt>
                <c:pt idx="29483">
                  <c:v>27.262</c:v>
                </c:pt>
                <c:pt idx="29484">
                  <c:v>27.262</c:v>
                </c:pt>
                <c:pt idx="29485">
                  <c:v>27.262</c:v>
                </c:pt>
                <c:pt idx="29486">
                  <c:v>27.262</c:v>
                </c:pt>
                <c:pt idx="29487">
                  <c:v>27.262</c:v>
                </c:pt>
                <c:pt idx="29488">
                  <c:v>27.262</c:v>
                </c:pt>
                <c:pt idx="29489">
                  <c:v>27.262</c:v>
                </c:pt>
                <c:pt idx="29490">
                  <c:v>27.262</c:v>
                </c:pt>
                <c:pt idx="29491">
                  <c:v>27.262</c:v>
                </c:pt>
                <c:pt idx="29492">
                  <c:v>27.262</c:v>
                </c:pt>
                <c:pt idx="29493">
                  <c:v>27.262</c:v>
                </c:pt>
                <c:pt idx="29494">
                  <c:v>27.262</c:v>
                </c:pt>
                <c:pt idx="29495">
                  <c:v>27.262</c:v>
                </c:pt>
                <c:pt idx="29496">
                  <c:v>27.262</c:v>
                </c:pt>
                <c:pt idx="29497">
                  <c:v>27.262</c:v>
                </c:pt>
                <c:pt idx="29498">
                  <c:v>27.262</c:v>
                </c:pt>
                <c:pt idx="29499">
                  <c:v>27.262</c:v>
                </c:pt>
                <c:pt idx="29500">
                  <c:v>27.262</c:v>
                </c:pt>
                <c:pt idx="29501">
                  <c:v>27.262</c:v>
                </c:pt>
                <c:pt idx="29502">
                  <c:v>27.262</c:v>
                </c:pt>
                <c:pt idx="29503">
                  <c:v>27.262</c:v>
                </c:pt>
                <c:pt idx="29504">
                  <c:v>27.262</c:v>
                </c:pt>
                <c:pt idx="29505">
                  <c:v>27.262</c:v>
                </c:pt>
                <c:pt idx="29506">
                  <c:v>27.262</c:v>
                </c:pt>
                <c:pt idx="29507">
                  <c:v>27.262</c:v>
                </c:pt>
                <c:pt idx="29508">
                  <c:v>27.262</c:v>
                </c:pt>
                <c:pt idx="29509">
                  <c:v>27.262</c:v>
                </c:pt>
                <c:pt idx="29510">
                  <c:v>27.262</c:v>
                </c:pt>
                <c:pt idx="29511">
                  <c:v>27.262</c:v>
                </c:pt>
                <c:pt idx="29512">
                  <c:v>27.262</c:v>
                </c:pt>
                <c:pt idx="29513">
                  <c:v>27.262</c:v>
                </c:pt>
                <c:pt idx="29514">
                  <c:v>27.262</c:v>
                </c:pt>
                <c:pt idx="29515">
                  <c:v>27.262</c:v>
                </c:pt>
                <c:pt idx="29516">
                  <c:v>27.262</c:v>
                </c:pt>
                <c:pt idx="29517">
                  <c:v>27.262</c:v>
                </c:pt>
                <c:pt idx="29518">
                  <c:v>27.262</c:v>
                </c:pt>
                <c:pt idx="29519">
                  <c:v>27.262</c:v>
                </c:pt>
                <c:pt idx="29520">
                  <c:v>27.262</c:v>
                </c:pt>
                <c:pt idx="29521">
                  <c:v>27.262</c:v>
                </c:pt>
                <c:pt idx="29522">
                  <c:v>27.262</c:v>
                </c:pt>
                <c:pt idx="29523">
                  <c:v>27.262</c:v>
                </c:pt>
                <c:pt idx="29524">
                  <c:v>27.262</c:v>
                </c:pt>
                <c:pt idx="29525">
                  <c:v>27.262</c:v>
                </c:pt>
                <c:pt idx="29526">
                  <c:v>27.262</c:v>
                </c:pt>
                <c:pt idx="29527">
                  <c:v>27.262</c:v>
                </c:pt>
                <c:pt idx="29528">
                  <c:v>27.262</c:v>
                </c:pt>
                <c:pt idx="29529">
                  <c:v>27.262</c:v>
                </c:pt>
                <c:pt idx="29530">
                  <c:v>27.262</c:v>
                </c:pt>
                <c:pt idx="29531">
                  <c:v>27.262</c:v>
                </c:pt>
                <c:pt idx="29532">
                  <c:v>27.262</c:v>
                </c:pt>
                <c:pt idx="29533">
                  <c:v>27.262</c:v>
                </c:pt>
                <c:pt idx="29534">
                  <c:v>27.262</c:v>
                </c:pt>
                <c:pt idx="29535">
                  <c:v>27.262</c:v>
                </c:pt>
                <c:pt idx="29536">
                  <c:v>27.262</c:v>
                </c:pt>
                <c:pt idx="29537">
                  <c:v>27.262</c:v>
                </c:pt>
                <c:pt idx="29538">
                  <c:v>27.262</c:v>
                </c:pt>
                <c:pt idx="29539">
                  <c:v>27.262</c:v>
                </c:pt>
                <c:pt idx="29540">
                  <c:v>27.262</c:v>
                </c:pt>
                <c:pt idx="29541">
                  <c:v>27.262</c:v>
                </c:pt>
                <c:pt idx="29542">
                  <c:v>27.262</c:v>
                </c:pt>
                <c:pt idx="29543">
                  <c:v>27.262</c:v>
                </c:pt>
                <c:pt idx="29544">
                  <c:v>27.262</c:v>
                </c:pt>
                <c:pt idx="29545">
                  <c:v>27.262</c:v>
                </c:pt>
                <c:pt idx="29546">
                  <c:v>27.262</c:v>
                </c:pt>
                <c:pt idx="29547">
                  <c:v>27.262</c:v>
                </c:pt>
                <c:pt idx="29548">
                  <c:v>27.262</c:v>
                </c:pt>
                <c:pt idx="29549">
                  <c:v>27.262</c:v>
                </c:pt>
                <c:pt idx="29550">
                  <c:v>27.262</c:v>
                </c:pt>
                <c:pt idx="29551">
                  <c:v>27.262</c:v>
                </c:pt>
                <c:pt idx="29552">
                  <c:v>27.262</c:v>
                </c:pt>
                <c:pt idx="29553">
                  <c:v>27.262</c:v>
                </c:pt>
                <c:pt idx="29554">
                  <c:v>27.262</c:v>
                </c:pt>
                <c:pt idx="29555">
                  <c:v>27.262</c:v>
                </c:pt>
                <c:pt idx="29556">
                  <c:v>27.262</c:v>
                </c:pt>
                <c:pt idx="29557">
                  <c:v>27.262</c:v>
                </c:pt>
                <c:pt idx="29558">
                  <c:v>27.262</c:v>
                </c:pt>
                <c:pt idx="29559">
                  <c:v>27.262</c:v>
                </c:pt>
                <c:pt idx="29560">
                  <c:v>27.262</c:v>
                </c:pt>
                <c:pt idx="29561">
                  <c:v>27.262</c:v>
                </c:pt>
                <c:pt idx="29562">
                  <c:v>27.262</c:v>
                </c:pt>
                <c:pt idx="29563">
                  <c:v>27.262</c:v>
                </c:pt>
                <c:pt idx="29564">
                  <c:v>27.262</c:v>
                </c:pt>
                <c:pt idx="29565">
                  <c:v>27.262</c:v>
                </c:pt>
                <c:pt idx="29566">
                  <c:v>27.262</c:v>
                </c:pt>
                <c:pt idx="29567">
                  <c:v>27.262</c:v>
                </c:pt>
                <c:pt idx="29568">
                  <c:v>27.262</c:v>
                </c:pt>
                <c:pt idx="29569">
                  <c:v>27.262</c:v>
                </c:pt>
                <c:pt idx="29570">
                  <c:v>27.262</c:v>
                </c:pt>
                <c:pt idx="29571">
                  <c:v>27.262</c:v>
                </c:pt>
                <c:pt idx="29572">
                  <c:v>27.262</c:v>
                </c:pt>
                <c:pt idx="29573">
                  <c:v>27.262</c:v>
                </c:pt>
                <c:pt idx="29574">
                  <c:v>27.262</c:v>
                </c:pt>
                <c:pt idx="29575">
                  <c:v>27.262</c:v>
                </c:pt>
                <c:pt idx="29576">
                  <c:v>27.262</c:v>
                </c:pt>
                <c:pt idx="29577">
                  <c:v>27.262</c:v>
                </c:pt>
                <c:pt idx="29578">
                  <c:v>27.262</c:v>
                </c:pt>
                <c:pt idx="29579">
                  <c:v>27.262</c:v>
                </c:pt>
                <c:pt idx="29580">
                  <c:v>27.262</c:v>
                </c:pt>
                <c:pt idx="29581">
                  <c:v>27.262</c:v>
                </c:pt>
                <c:pt idx="29582">
                  <c:v>27.262</c:v>
                </c:pt>
                <c:pt idx="29583">
                  <c:v>27.262</c:v>
                </c:pt>
                <c:pt idx="29584">
                  <c:v>27.262</c:v>
                </c:pt>
                <c:pt idx="29585">
                  <c:v>27.262</c:v>
                </c:pt>
                <c:pt idx="29586">
                  <c:v>27.262</c:v>
                </c:pt>
                <c:pt idx="29587">
                  <c:v>27.262</c:v>
                </c:pt>
                <c:pt idx="29588">
                  <c:v>27.262</c:v>
                </c:pt>
                <c:pt idx="29589">
                  <c:v>27.263999999999999</c:v>
                </c:pt>
                <c:pt idx="29590">
                  <c:v>27.297999999999998</c:v>
                </c:pt>
                <c:pt idx="29591">
                  <c:v>27.297999999999998</c:v>
                </c:pt>
                <c:pt idx="29592">
                  <c:v>27.297999999999998</c:v>
                </c:pt>
                <c:pt idx="29593">
                  <c:v>27.297999999999998</c:v>
                </c:pt>
                <c:pt idx="29594">
                  <c:v>27.297999999999998</c:v>
                </c:pt>
                <c:pt idx="29595">
                  <c:v>27.297999999999998</c:v>
                </c:pt>
                <c:pt idx="29596">
                  <c:v>27.297999999999998</c:v>
                </c:pt>
                <c:pt idx="29597">
                  <c:v>27.297999999999998</c:v>
                </c:pt>
                <c:pt idx="29598">
                  <c:v>27.297999999999998</c:v>
                </c:pt>
                <c:pt idx="29599">
                  <c:v>27.297999999999998</c:v>
                </c:pt>
                <c:pt idx="29600">
                  <c:v>27.297999999999998</c:v>
                </c:pt>
                <c:pt idx="29601">
                  <c:v>27.297999999999998</c:v>
                </c:pt>
                <c:pt idx="29602">
                  <c:v>27.297999999999998</c:v>
                </c:pt>
                <c:pt idx="29603">
                  <c:v>27.297999999999998</c:v>
                </c:pt>
                <c:pt idx="29604">
                  <c:v>27.297999999999998</c:v>
                </c:pt>
                <c:pt idx="29605">
                  <c:v>27.297999999999998</c:v>
                </c:pt>
                <c:pt idx="29606">
                  <c:v>27.297999999999998</c:v>
                </c:pt>
                <c:pt idx="29607">
                  <c:v>27.297999999999998</c:v>
                </c:pt>
                <c:pt idx="29608">
                  <c:v>27.297999999999998</c:v>
                </c:pt>
                <c:pt idx="29609">
                  <c:v>27.297999999999998</c:v>
                </c:pt>
                <c:pt idx="29610">
                  <c:v>27.297999999999998</c:v>
                </c:pt>
                <c:pt idx="29611">
                  <c:v>27.297999999999998</c:v>
                </c:pt>
                <c:pt idx="29612">
                  <c:v>27.297999999999998</c:v>
                </c:pt>
                <c:pt idx="29613">
                  <c:v>27.297999999999998</c:v>
                </c:pt>
                <c:pt idx="29614">
                  <c:v>27.297999999999998</c:v>
                </c:pt>
                <c:pt idx="29615">
                  <c:v>27.297999999999998</c:v>
                </c:pt>
                <c:pt idx="29616">
                  <c:v>27.297999999999998</c:v>
                </c:pt>
                <c:pt idx="29617">
                  <c:v>27.297999999999998</c:v>
                </c:pt>
                <c:pt idx="29618">
                  <c:v>27.297999999999998</c:v>
                </c:pt>
                <c:pt idx="29619">
                  <c:v>27.297999999999998</c:v>
                </c:pt>
                <c:pt idx="29620">
                  <c:v>27.297999999999998</c:v>
                </c:pt>
                <c:pt idx="29621">
                  <c:v>27.297999999999998</c:v>
                </c:pt>
                <c:pt idx="29622">
                  <c:v>27.297999999999998</c:v>
                </c:pt>
                <c:pt idx="29623">
                  <c:v>27.297999999999998</c:v>
                </c:pt>
                <c:pt idx="29624">
                  <c:v>27.297999999999998</c:v>
                </c:pt>
                <c:pt idx="29625">
                  <c:v>27.297999999999998</c:v>
                </c:pt>
                <c:pt idx="29626">
                  <c:v>27.297999999999998</c:v>
                </c:pt>
                <c:pt idx="29627">
                  <c:v>27.297999999999998</c:v>
                </c:pt>
                <c:pt idx="29628">
                  <c:v>27.297999999999998</c:v>
                </c:pt>
                <c:pt idx="29629">
                  <c:v>27.297999999999998</c:v>
                </c:pt>
                <c:pt idx="29630">
                  <c:v>27.297999999999998</c:v>
                </c:pt>
                <c:pt idx="29631">
                  <c:v>27.297999999999998</c:v>
                </c:pt>
                <c:pt idx="29632">
                  <c:v>27.297999999999998</c:v>
                </c:pt>
                <c:pt idx="29633">
                  <c:v>27.297999999999998</c:v>
                </c:pt>
                <c:pt idx="29634">
                  <c:v>27.297999999999998</c:v>
                </c:pt>
                <c:pt idx="29635">
                  <c:v>27.297999999999998</c:v>
                </c:pt>
                <c:pt idx="29636">
                  <c:v>27.297999999999998</c:v>
                </c:pt>
                <c:pt idx="29637">
                  <c:v>27.297999999999998</c:v>
                </c:pt>
                <c:pt idx="29638">
                  <c:v>27.297999999999998</c:v>
                </c:pt>
                <c:pt idx="29639">
                  <c:v>27.297999999999998</c:v>
                </c:pt>
                <c:pt idx="29640">
                  <c:v>27.297999999999998</c:v>
                </c:pt>
                <c:pt idx="29641">
                  <c:v>27.297999999999998</c:v>
                </c:pt>
                <c:pt idx="29642">
                  <c:v>27.297999999999998</c:v>
                </c:pt>
                <c:pt idx="29643">
                  <c:v>27.297999999999998</c:v>
                </c:pt>
                <c:pt idx="29644">
                  <c:v>27.297999999999998</c:v>
                </c:pt>
                <c:pt idx="29645">
                  <c:v>27.297999999999998</c:v>
                </c:pt>
                <c:pt idx="29646">
                  <c:v>27.297999999999998</c:v>
                </c:pt>
                <c:pt idx="29647">
                  <c:v>27.297999999999998</c:v>
                </c:pt>
                <c:pt idx="29648">
                  <c:v>27.297999999999998</c:v>
                </c:pt>
                <c:pt idx="29649">
                  <c:v>27.297999999999998</c:v>
                </c:pt>
                <c:pt idx="29650">
                  <c:v>27.297999999999998</c:v>
                </c:pt>
                <c:pt idx="29651">
                  <c:v>27.297999999999998</c:v>
                </c:pt>
                <c:pt idx="29652">
                  <c:v>27.297999999999998</c:v>
                </c:pt>
                <c:pt idx="29653">
                  <c:v>27.297999999999998</c:v>
                </c:pt>
                <c:pt idx="29654">
                  <c:v>27.297999999999998</c:v>
                </c:pt>
                <c:pt idx="29655">
                  <c:v>27.297999999999998</c:v>
                </c:pt>
                <c:pt idx="29656">
                  <c:v>27.297999999999998</c:v>
                </c:pt>
                <c:pt idx="29657">
                  <c:v>27.297999999999998</c:v>
                </c:pt>
                <c:pt idx="29658">
                  <c:v>27.297999999999998</c:v>
                </c:pt>
                <c:pt idx="29659">
                  <c:v>27.297999999999998</c:v>
                </c:pt>
                <c:pt idx="29660">
                  <c:v>27.297999999999998</c:v>
                </c:pt>
                <c:pt idx="29661">
                  <c:v>27.297999999999998</c:v>
                </c:pt>
                <c:pt idx="29662">
                  <c:v>27.297999999999998</c:v>
                </c:pt>
                <c:pt idx="29663">
                  <c:v>27.297999999999998</c:v>
                </c:pt>
                <c:pt idx="29664">
                  <c:v>27.297999999999998</c:v>
                </c:pt>
                <c:pt idx="29665">
                  <c:v>27.297999999999998</c:v>
                </c:pt>
                <c:pt idx="29666">
                  <c:v>27.297999999999998</c:v>
                </c:pt>
                <c:pt idx="29667">
                  <c:v>27.297999999999998</c:v>
                </c:pt>
                <c:pt idx="29668">
                  <c:v>27.297999999999998</c:v>
                </c:pt>
                <c:pt idx="29669">
                  <c:v>27.297999999999998</c:v>
                </c:pt>
                <c:pt idx="29670">
                  <c:v>27.297999999999998</c:v>
                </c:pt>
                <c:pt idx="29671">
                  <c:v>27.297999999999998</c:v>
                </c:pt>
                <c:pt idx="29672">
                  <c:v>27.297999999999998</c:v>
                </c:pt>
                <c:pt idx="29673">
                  <c:v>27.297999999999998</c:v>
                </c:pt>
                <c:pt idx="29674">
                  <c:v>27.297999999999998</c:v>
                </c:pt>
                <c:pt idx="29675">
                  <c:v>27.297999999999998</c:v>
                </c:pt>
                <c:pt idx="29676">
                  <c:v>27.297999999999998</c:v>
                </c:pt>
                <c:pt idx="29677">
                  <c:v>27.297999999999998</c:v>
                </c:pt>
                <c:pt idx="29678">
                  <c:v>27.297999999999998</c:v>
                </c:pt>
                <c:pt idx="29679">
                  <c:v>27.297999999999998</c:v>
                </c:pt>
                <c:pt idx="29680">
                  <c:v>27.297999999999998</c:v>
                </c:pt>
                <c:pt idx="29681">
                  <c:v>27.297999999999998</c:v>
                </c:pt>
                <c:pt idx="29682">
                  <c:v>27.297999999999998</c:v>
                </c:pt>
                <c:pt idx="29683">
                  <c:v>27.297999999999998</c:v>
                </c:pt>
                <c:pt idx="29684">
                  <c:v>27.297999999999998</c:v>
                </c:pt>
                <c:pt idx="29685">
                  <c:v>27.297999999999998</c:v>
                </c:pt>
                <c:pt idx="29686">
                  <c:v>27.297999999999998</c:v>
                </c:pt>
                <c:pt idx="29687">
                  <c:v>27.297999999999998</c:v>
                </c:pt>
                <c:pt idx="29688">
                  <c:v>27.297999999999998</c:v>
                </c:pt>
                <c:pt idx="29689">
                  <c:v>27.297999999999998</c:v>
                </c:pt>
                <c:pt idx="29690">
                  <c:v>27.297999999999998</c:v>
                </c:pt>
                <c:pt idx="29691">
                  <c:v>27.297999999999998</c:v>
                </c:pt>
                <c:pt idx="29692">
                  <c:v>27.297999999999998</c:v>
                </c:pt>
                <c:pt idx="29693">
                  <c:v>27.297999999999998</c:v>
                </c:pt>
                <c:pt idx="29694">
                  <c:v>27.297999999999998</c:v>
                </c:pt>
                <c:pt idx="29695">
                  <c:v>27.297999999999998</c:v>
                </c:pt>
                <c:pt idx="29696">
                  <c:v>27.297999999999998</c:v>
                </c:pt>
                <c:pt idx="29697">
                  <c:v>27.297999999999998</c:v>
                </c:pt>
                <c:pt idx="29698">
                  <c:v>27.297999999999998</c:v>
                </c:pt>
                <c:pt idx="29699">
                  <c:v>27.297999999999998</c:v>
                </c:pt>
                <c:pt idx="29700">
                  <c:v>27.297999999999998</c:v>
                </c:pt>
                <c:pt idx="29701">
                  <c:v>27.297999999999998</c:v>
                </c:pt>
                <c:pt idx="29702">
                  <c:v>27.297999999999998</c:v>
                </c:pt>
                <c:pt idx="29703">
                  <c:v>27.297999999999998</c:v>
                </c:pt>
                <c:pt idx="29704">
                  <c:v>27.297999999999998</c:v>
                </c:pt>
                <c:pt idx="29705">
                  <c:v>27.297999999999998</c:v>
                </c:pt>
                <c:pt idx="29706">
                  <c:v>27.297999999999998</c:v>
                </c:pt>
                <c:pt idx="29707">
                  <c:v>27.297999999999998</c:v>
                </c:pt>
                <c:pt idx="29708">
                  <c:v>27.297999999999998</c:v>
                </c:pt>
                <c:pt idx="29709">
                  <c:v>27.297999999999998</c:v>
                </c:pt>
                <c:pt idx="29710">
                  <c:v>27.308</c:v>
                </c:pt>
                <c:pt idx="29711">
                  <c:v>27.338000000000001</c:v>
                </c:pt>
                <c:pt idx="29712">
                  <c:v>27.338000000000001</c:v>
                </c:pt>
                <c:pt idx="29713">
                  <c:v>27.338000000000001</c:v>
                </c:pt>
                <c:pt idx="29714">
                  <c:v>27.338000000000001</c:v>
                </c:pt>
                <c:pt idx="29715">
                  <c:v>27.338000000000001</c:v>
                </c:pt>
                <c:pt idx="29716">
                  <c:v>27.338000000000001</c:v>
                </c:pt>
                <c:pt idx="29717">
                  <c:v>27.338000000000001</c:v>
                </c:pt>
                <c:pt idx="29718">
                  <c:v>27.338000000000001</c:v>
                </c:pt>
                <c:pt idx="29719">
                  <c:v>27.338000000000001</c:v>
                </c:pt>
                <c:pt idx="29720">
                  <c:v>27.338000000000001</c:v>
                </c:pt>
                <c:pt idx="29721">
                  <c:v>27.338000000000001</c:v>
                </c:pt>
                <c:pt idx="29722">
                  <c:v>27.338000000000001</c:v>
                </c:pt>
                <c:pt idx="29723">
                  <c:v>27.338000000000001</c:v>
                </c:pt>
                <c:pt idx="29724">
                  <c:v>27.338000000000001</c:v>
                </c:pt>
                <c:pt idx="29725">
                  <c:v>27.338000000000001</c:v>
                </c:pt>
                <c:pt idx="29726">
                  <c:v>27.338000000000001</c:v>
                </c:pt>
                <c:pt idx="29727">
                  <c:v>27.338000000000001</c:v>
                </c:pt>
                <c:pt idx="29728">
                  <c:v>27.338000000000001</c:v>
                </c:pt>
                <c:pt idx="29729">
                  <c:v>27.338000000000001</c:v>
                </c:pt>
                <c:pt idx="29730">
                  <c:v>27.338000000000001</c:v>
                </c:pt>
                <c:pt idx="29731">
                  <c:v>27.338000000000001</c:v>
                </c:pt>
                <c:pt idx="29732">
                  <c:v>27.338000000000001</c:v>
                </c:pt>
                <c:pt idx="29733">
                  <c:v>27.338000000000001</c:v>
                </c:pt>
                <c:pt idx="29734">
                  <c:v>27.338000000000001</c:v>
                </c:pt>
                <c:pt idx="29735">
                  <c:v>27.338000000000001</c:v>
                </c:pt>
                <c:pt idx="29736">
                  <c:v>27.338000000000001</c:v>
                </c:pt>
                <c:pt idx="29737">
                  <c:v>27.338000000000001</c:v>
                </c:pt>
                <c:pt idx="29738">
                  <c:v>27.338000000000001</c:v>
                </c:pt>
                <c:pt idx="29739">
                  <c:v>27.338000000000001</c:v>
                </c:pt>
                <c:pt idx="29740">
                  <c:v>27.338000000000001</c:v>
                </c:pt>
                <c:pt idx="29741">
                  <c:v>27.338000000000001</c:v>
                </c:pt>
                <c:pt idx="29742">
                  <c:v>27.338000000000001</c:v>
                </c:pt>
                <c:pt idx="29743">
                  <c:v>27.338000000000001</c:v>
                </c:pt>
                <c:pt idx="29744">
                  <c:v>27.338000000000001</c:v>
                </c:pt>
                <c:pt idx="29745">
                  <c:v>27.338000000000001</c:v>
                </c:pt>
                <c:pt idx="29746">
                  <c:v>27.338000000000001</c:v>
                </c:pt>
                <c:pt idx="29747">
                  <c:v>27.338000000000001</c:v>
                </c:pt>
                <c:pt idx="29748">
                  <c:v>27.338000000000001</c:v>
                </c:pt>
                <c:pt idx="29749">
                  <c:v>27.338000000000001</c:v>
                </c:pt>
                <c:pt idx="29750">
                  <c:v>27.338000000000001</c:v>
                </c:pt>
                <c:pt idx="29751">
                  <c:v>27.338000000000001</c:v>
                </c:pt>
                <c:pt idx="29752">
                  <c:v>27.338000000000001</c:v>
                </c:pt>
                <c:pt idx="29753">
                  <c:v>27.338000000000001</c:v>
                </c:pt>
                <c:pt idx="29754">
                  <c:v>27.338000000000001</c:v>
                </c:pt>
                <c:pt idx="29755">
                  <c:v>27.338000000000001</c:v>
                </c:pt>
                <c:pt idx="29756">
                  <c:v>27.338000000000001</c:v>
                </c:pt>
                <c:pt idx="29757">
                  <c:v>27.338000000000001</c:v>
                </c:pt>
                <c:pt idx="29758">
                  <c:v>27.338000000000001</c:v>
                </c:pt>
                <c:pt idx="29759">
                  <c:v>27.338000000000001</c:v>
                </c:pt>
                <c:pt idx="29760">
                  <c:v>27.338000000000001</c:v>
                </c:pt>
                <c:pt idx="29761">
                  <c:v>27.338000000000001</c:v>
                </c:pt>
                <c:pt idx="29762">
                  <c:v>27.338000000000001</c:v>
                </c:pt>
                <c:pt idx="29763">
                  <c:v>27.338000000000001</c:v>
                </c:pt>
                <c:pt idx="29764">
                  <c:v>27.338000000000001</c:v>
                </c:pt>
                <c:pt idx="29765">
                  <c:v>27.338000000000001</c:v>
                </c:pt>
                <c:pt idx="29766">
                  <c:v>27.338000000000001</c:v>
                </c:pt>
                <c:pt idx="29767">
                  <c:v>27.338000000000001</c:v>
                </c:pt>
                <c:pt idx="29768">
                  <c:v>27.338000000000001</c:v>
                </c:pt>
                <c:pt idx="29769">
                  <c:v>27.338000000000001</c:v>
                </c:pt>
                <c:pt idx="29770">
                  <c:v>27.338000000000001</c:v>
                </c:pt>
                <c:pt idx="29771">
                  <c:v>27.338000000000001</c:v>
                </c:pt>
                <c:pt idx="29772">
                  <c:v>27.338000000000001</c:v>
                </c:pt>
                <c:pt idx="29773">
                  <c:v>27.338000000000001</c:v>
                </c:pt>
                <c:pt idx="29774">
                  <c:v>27.338000000000001</c:v>
                </c:pt>
                <c:pt idx="29775">
                  <c:v>27.338000000000001</c:v>
                </c:pt>
                <c:pt idx="29776">
                  <c:v>27.338000000000001</c:v>
                </c:pt>
                <c:pt idx="29777">
                  <c:v>27.338000000000001</c:v>
                </c:pt>
                <c:pt idx="29778">
                  <c:v>27.338000000000001</c:v>
                </c:pt>
                <c:pt idx="29779">
                  <c:v>27.338000000000001</c:v>
                </c:pt>
                <c:pt idx="29780">
                  <c:v>27.338000000000001</c:v>
                </c:pt>
                <c:pt idx="29781">
                  <c:v>27.338000000000001</c:v>
                </c:pt>
                <c:pt idx="29782">
                  <c:v>27.338000000000001</c:v>
                </c:pt>
                <c:pt idx="29783">
                  <c:v>27.338000000000001</c:v>
                </c:pt>
                <c:pt idx="29784">
                  <c:v>27.338000000000001</c:v>
                </c:pt>
                <c:pt idx="29785">
                  <c:v>27.338000000000001</c:v>
                </c:pt>
                <c:pt idx="29786">
                  <c:v>27.338000000000001</c:v>
                </c:pt>
                <c:pt idx="29787">
                  <c:v>27.338000000000001</c:v>
                </c:pt>
                <c:pt idx="29788">
                  <c:v>27.338000000000001</c:v>
                </c:pt>
                <c:pt idx="29789">
                  <c:v>27.338000000000001</c:v>
                </c:pt>
                <c:pt idx="29790">
                  <c:v>27.338000000000001</c:v>
                </c:pt>
                <c:pt idx="29791">
                  <c:v>27.338000000000001</c:v>
                </c:pt>
                <c:pt idx="29792">
                  <c:v>27.338000000000001</c:v>
                </c:pt>
                <c:pt idx="29793">
                  <c:v>27.338000000000001</c:v>
                </c:pt>
                <c:pt idx="29794">
                  <c:v>27.338000000000001</c:v>
                </c:pt>
                <c:pt idx="29795">
                  <c:v>27.338000000000001</c:v>
                </c:pt>
                <c:pt idx="29796">
                  <c:v>27.338000000000001</c:v>
                </c:pt>
                <c:pt idx="29797">
                  <c:v>27.338000000000001</c:v>
                </c:pt>
                <c:pt idx="29798">
                  <c:v>27.338000000000001</c:v>
                </c:pt>
                <c:pt idx="29799">
                  <c:v>27.338000000000001</c:v>
                </c:pt>
                <c:pt idx="29800">
                  <c:v>27.338000000000001</c:v>
                </c:pt>
                <c:pt idx="29801">
                  <c:v>27.338000000000001</c:v>
                </c:pt>
                <c:pt idx="29802">
                  <c:v>27.338000000000001</c:v>
                </c:pt>
                <c:pt idx="29803">
                  <c:v>27.338000000000001</c:v>
                </c:pt>
                <c:pt idx="29804">
                  <c:v>27.338000000000001</c:v>
                </c:pt>
                <c:pt idx="29805">
                  <c:v>27.338000000000001</c:v>
                </c:pt>
                <c:pt idx="29806">
                  <c:v>27.338000000000001</c:v>
                </c:pt>
                <c:pt idx="29807">
                  <c:v>27.338000000000001</c:v>
                </c:pt>
                <c:pt idx="29808">
                  <c:v>27.338000000000001</c:v>
                </c:pt>
                <c:pt idx="29809">
                  <c:v>27.338000000000001</c:v>
                </c:pt>
                <c:pt idx="29810">
                  <c:v>27.338000000000001</c:v>
                </c:pt>
                <c:pt idx="29811">
                  <c:v>27.338000000000001</c:v>
                </c:pt>
                <c:pt idx="29812">
                  <c:v>27.338000000000001</c:v>
                </c:pt>
                <c:pt idx="29813">
                  <c:v>27.338000000000001</c:v>
                </c:pt>
                <c:pt idx="29814">
                  <c:v>27.338000000000001</c:v>
                </c:pt>
                <c:pt idx="29815">
                  <c:v>27.338000000000001</c:v>
                </c:pt>
                <c:pt idx="29816">
                  <c:v>27.338000000000001</c:v>
                </c:pt>
                <c:pt idx="29817">
                  <c:v>27.338000000000001</c:v>
                </c:pt>
                <c:pt idx="29818">
                  <c:v>27.338000000000001</c:v>
                </c:pt>
                <c:pt idx="29819">
                  <c:v>27.338000000000001</c:v>
                </c:pt>
                <c:pt idx="29820">
                  <c:v>27.338000000000001</c:v>
                </c:pt>
                <c:pt idx="29821">
                  <c:v>27.338000000000001</c:v>
                </c:pt>
                <c:pt idx="29822">
                  <c:v>27.376000000000001</c:v>
                </c:pt>
                <c:pt idx="29823">
                  <c:v>27.376000000000001</c:v>
                </c:pt>
                <c:pt idx="29824">
                  <c:v>27.376000000000001</c:v>
                </c:pt>
                <c:pt idx="29825">
                  <c:v>27.376000000000001</c:v>
                </c:pt>
                <c:pt idx="29826">
                  <c:v>27.376000000000001</c:v>
                </c:pt>
                <c:pt idx="29827">
                  <c:v>27.376000000000001</c:v>
                </c:pt>
                <c:pt idx="29828">
                  <c:v>27.376000000000001</c:v>
                </c:pt>
                <c:pt idx="29829">
                  <c:v>27.376000000000001</c:v>
                </c:pt>
                <c:pt idx="29830">
                  <c:v>27.376000000000001</c:v>
                </c:pt>
                <c:pt idx="29831">
                  <c:v>27.376000000000001</c:v>
                </c:pt>
                <c:pt idx="29832">
                  <c:v>27.376000000000001</c:v>
                </c:pt>
                <c:pt idx="29833">
                  <c:v>27.376000000000001</c:v>
                </c:pt>
                <c:pt idx="29834">
                  <c:v>27.376000000000001</c:v>
                </c:pt>
                <c:pt idx="29835">
                  <c:v>27.376000000000001</c:v>
                </c:pt>
                <c:pt idx="29836">
                  <c:v>27.376000000000001</c:v>
                </c:pt>
                <c:pt idx="29837">
                  <c:v>27.376000000000001</c:v>
                </c:pt>
                <c:pt idx="29838">
                  <c:v>27.376000000000001</c:v>
                </c:pt>
                <c:pt idx="29839">
                  <c:v>27.376000000000001</c:v>
                </c:pt>
                <c:pt idx="29840">
                  <c:v>27.376000000000001</c:v>
                </c:pt>
                <c:pt idx="29841">
                  <c:v>27.376000000000001</c:v>
                </c:pt>
                <c:pt idx="29842">
                  <c:v>27.376000000000001</c:v>
                </c:pt>
                <c:pt idx="29843">
                  <c:v>27.376000000000001</c:v>
                </c:pt>
                <c:pt idx="29844">
                  <c:v>27.376000000000001</c:v>
                </c:pt>
                <c:pt idx="29845">
                  <c:v>27.376000000000001</c:v>
                </c:pt>
                <c:pt idx="29846">
                  <c:v>27.376000000000001</c:v>
                </c:pt>
                <c:pt idx="29847">
                  <c:v>27.376000000000001</c:v>
                </c:pt>
                <c:pt idx="29848">
                  <c:v>27.376000000000001</c:v>
                </c:pt>
                <c:pt idx="29849">
                  <c:v>27.376000000000001</c:v>
                </c:pt>
                <c:pt idx="29850">
                  <c:v>27.376000000000001</c:v>
                </c:pt>
                <c:pt idx="29851">
                  <c:v>27.376000000000001</c:v>
                </c:pt>
                <c:pt idx="29852">
                  <c:v>27.376000000000001</c:v>
                </c:pt>
                <c:pt idx="29853">
                  <c:v>27.376000000000001</c:v>
                </c:pt>
                <c:pt idx="29854">
                  <c:v>27.376000000000001</c:v>
                </c:pt>
                <c:pt idx="29855">
                  <c:v>27.376000000000001</c:v>
                </c:pt>
                <c:pt idx="29856">
                  <c:v>27.376000000000001</c:v>
                </c:pt>
                <c:pt idx="29857">
                  <c:v>27.376000000000001</c:v>
                </c:pt>
                <c:pt idx="29858">
                  <c:v>27.376000000000001</c:v>
                </c:pt>
                <c:pt idx="29859">
                  <c:v>27.376000000000001</c:v>
                </c:pt>
                <c:pt idx="29860">
                  <c:v>27.376000000000001</c:v>
                </c:pt>
                <c:pt idx="29861">
                  <c:v>27.376000000000001</c:v>
                </c:pt>
                <c:pt idx="29862">
                  <c:v>27.376000000000001</c:v>
                </c:pt>
                <c:pt idx="29863">
                  <c:v>27.376000000000001</c:v>
                </c:pt>
                <c:pt idx="29864">
                  <c:v>27.376000000000001</c:v>
                </c:pt>
                <c:pt idx="29865">
                  <c:v>27.376000000000001</c:v>
                </c:pt>
                <c:pt idx="29866">
                  <c:v>27.376000000000001</c:v>
                </c:pt>
                <c:pt idx="29867">
                  <c:v>27.376000000000001</c:v>
                </c:pt>
                <c:pt idx="29868">
                  <c:v>27.376000000000001</c:v>
                </c:pt>
                <c:pt idx="29869">
                  <c:v>27.376000000000001</c:v>
                </c:pt>
                <c:pt idx="29870">
                  <c:v>27.376000000000001</c:v>
                </c:pt>
                <c:pt idx="29871">
                  <c:v>27.376000000000001</c:v>
                </c:pt>
                <c:pt idx="29872">
                  <c:v>27.376000000000001</c:v>
                </c:pt>
                <c:pt idx="29873">
                  <c:v>27.376000000000001</c:v>
                </c:pt>
                <c:pt idx="29874">
                  <c:v>27.376000000000001</c:v>
                </c:pt>
                <c:pt idx="29875">
                  <c:v>27.376000000000001</c:v>
                </c:pt>
                <c:pt idx="29876">
                  <c:v>27.376000000000001</c:v>
                </c:pt>
                <c:pt idx="29877">
                  <c:v>27.376000000000001</c:v>
                </c:pt>
                <c:pt idx="29878">
                  <c:v>27.376000000000001</c:v>
                </c:pt>
                <c:pt idx="29879">
                  <c:v>27.376000000000001</c:v>
                </c:pt>
                <c:pt idx="29880">
                  <c:v>27.376000000000001</c:v>
                </c:pt>
                <c:pt idx="29881">
                  <c:v>27.376000000000001</c:v>
                </c:pt>
                <c:pt idx="29882">
                  <c:v>27.376000000000001</c:v>
                </c:pt>
                <c:pt idx="29883">
                  <c:v>27.376000000000001</c:v>
                </c:pt>
                <c:pt idx="29884">
                  <c:v>27.376000000000001</c:v>
                </c:pt>
                <c:pt idx="29885">
                  <c:v>27.376000000000001</c:v>
                </c:pt>
                <c:pt idx="29886">
                  <c:v>27.376000000000001</c:v>
                </c:pt>
                <c:pt idx="29887">
                  <c:v>27.376000000000001</c:v>
                </c:pt>
                <c:pt idx="29888">
                  <c:v>27.376000000000001</c:v>
                </c:pt>
                <c:pt idx="29889">
                  <c:v>27.376000000000001</c:v>
                </c:pt>
                <c:pt idx="29890">
                  <c:v>27.376000000000001</c:v>
                </c:pt>
                <c:pt idx="29891">
                  <c:v>27.376000000000001</c:v>
                </c:pt>
                <c:pt idx="29892">
                  <c:v>27.376000000000001</c:v>
                </c:pt>
                <c:pt idx="29893">
                  <c:v>27.376000000000001</c:v>
                </c:pt>
                <c:pt idx="29894">
                  <c:v>27.376000000000001</c:v>
                </c:pt>
                <c:pt idx="29895">
                  <c:v>27.376000000000001</c:v>
                </c:pt>
                <c:pt idx="29896">
                  <c:v>27.376000000000001</c:v>
                </c:pt>
                <c:pt idx="29897">
                  <c:v>27.376000000000001</c:v>
                </c:pt>
                <c:pt idx="29898">
                  <c:v>27.376000000000001</c:v>
                </c:pt>
                <c:pt idx="29899">
                  <c:v>27.376000000000001</c:v>
                </c:pt>
                <c:pt idx="29900">
                  <c:v>27.376000000000001</c:v>
                </c:pt>
                <c:pt idx="29901">
                  <c:v>27.376000000000001</c:v>
                </c:pt>
                <c:pt idx="29902">
                  <c:v>27.376000000000001</c:v>
                </c:pt>
                <c:pt idx="29903">
                  <c:v>27.376000000000001</c:v>
                </c:pt>
                <c:pt idx="29904">
                  <c:v>27.376000000000001</c:v>
                </c:pt>
                <c:pt idx="29905">
                  <c:v>27.376000000000001</c:v>
                </c:pt>
                <c:pt idx="29906">
                  <c:v>27.376000000000001</c:v>
                </c:pt>
                <c:pt idx="29907">
                  <c:v>27.376000000000001</c:v>
                </c:pt>
                <c:pt idx="29908">
                  <c:v>27.376000000000001</c:v>
                </c:pt>
                <c:pt idx="29909">
                  <c:v>27.376000000000001</c:v>
                </c:pt>
                <c:pt idx="29910">
                  <c:v>27.376000000000001</c:v>
                </c:pt>
                <c:pt idx="29911">
                  <c:v>27.376000000000001</c:v>
                </c:pt>
                <c:pt idx="29912">
                  <c:v>27.376000000000001</c:v>
                </c:pt>
                <c:pt idx="29913">
                  <c:v>27.376000000000001</c:v>
                </c:pt>
                <c:pt idx="29914">
                  <c:v>27.376000000000001</c:v>
                </c:pt>
                <c:pt idx="29915">
                  <c:v>27.376000000000001</c:v>
                </c:pt>
                <c:pt idx="29916">
                  <c:v>27.376000000000001</c:v>
                </c:pt>
                <c:pt idx="29917">
                  <c:v>27.376000000000001</c:v>
                </c:pt>
                <c:pt idx="29918">
                  <c:v>27.376000000000001</c:v>
                </c:pt>
                <c:pt idx="29919">
                  <c:v>27.376000000000001</c:v>
                </c:pt>
                <c:pt idx="29920">
                  <c:v>27.376000000000001</c:v>
                </c:pt>
                <c:pt idx="29921">
                  <c:v>27.376000000000001</c:v>
                </c:pt>
                <c:pt idx="29922">
                  <c:v>27.376000000000001</c:v>
                </c:pt>
                <c:pt idx="29923">
                  <c:v>27.376000000000001</c:v>
                </c:pt>
                <c:pt idx="29924">
                  <c:v>27.376000000000001</c:v>
                </c:pt>
                <c:pt idx="29925">
                  <c:v>27.384</c:v>
                </c:pt>
                <c:pt idx="29926">
                  <c:v>27.416</c:v>
                </c:pt>
                <c:pt idx="29927">
                  <c:v>27.416</c:v>
                </c:pt>
                <c:pt idx="29928">
                  <c:v>27.416</c:v>
                </c:pt>
                <c:pt idx="29929">
                  <c:v>27.416</c:v>
                </c:pt>
                <c:pt idx="29930">
                  <c:v>27.416</c:v>
                </c:pt>
                <c:pt idx="29931">
                  <c:v>27.416</c:v>
                </c:pt>
                <c:pt idx="29932">
                  <c:v>27.416</c:v>
                </c:pt>
                <c:pt idx="29933">
                  <c:v>27.416</c:v>
                </c:pt>
                <c:pt idx="29934">
                  <c:v>27.416</c:v>
                </c:pt>
                <c:pt idx="29935">
                  <c:v>27.416</c:v>
                </c:pt>
                <c:pt idx="29936">
                  <c:v>27.416</c:v>
                </c:pt>
                <c:pt idx="29937">
                  <c:v>27.416</c:v>
                </c:pt>
                <c:pt idx="29938">
                  <c:v>27.416</c:v>
                </c:pt>
                <c:pt idx="29939">
                  <c:v>27.416</c:v>
                </c:pt>
                <c:pt idx="29940">
                  <c:v>27.416</c:v>
                </c:pt>
                <c:pt idx="29941">
                  <c:v>27.416</c:v>
                </c:pt>
                <c:pt idx="29942">
                  <c:v>27.416</c:v>
                </c:pt>
                <c:pt idx="29943">
                  <c:v>27.416</c:v>
                </c:pt>
                <c:pt idx="29944">
                  <c:v>27.416</c:v>
                </c:pt>
                <c:pt idx="29945">
                  <c:v>27.416</c:v>
                </c:pt>
                <c:pt idx="29946">
                  <c:v>27.416</c:v>
                </c:pt>
                <c:pt idx="29947">
                  <c:v>27.416</c:v>
                </c:pt>
                <c:pt idx="29948">
                  <c:v>27.416</c:v>
                </c:pt>
                <c:pt idx="29949">
                  <c:v>27.416</c:v>
                </c:pt>
                <c:pt idx="29950">
                  <c:v>27.416</c:v>
                </c:pt>
                <c:pt idx="29951">
                  <c:v>27.416</c:v>
                </c:pt>
                <c:pt idx="29952">
                  <c:v>27.416</c:v>
                </c:pt>
                <c:pt idx="29953">
                  <c:v>27.416</c:v>
                </c:pt>
                <c:pt idx="29954">
                  <c:v>27.416</c:v>
                </c:pt>
                <c:pt idx="29955">
                  <c:v>27.416</c:v>
                </c:pt>
                <c:pt idx="29956">
                  <c:v>27.416</c:v>
                </c:pt>
                <c:pt idx="29957">
                  <c:v>27.416</c:v>
                </c:pt>
                <c:pt idx="29958">
                  <c:v>27.416</c:v>
                </c:pt>
                <c:pt idx="29959">
                  <c:v>27.416</c:v>
                </c:pt>
                <c:pt idx="29960">
                  <c:v>27.416</c:v>
                </c:pt>
                <c:pt idx="29961">
                  <c:v>27.416</c:v>
                </c:pt>
                <c:pt idx="29962">
                  <c:v>27.416</c:v>
                </c:pt>
                <c:pt idx="29963">
                  <c:v>27.416</c:v>
                </c:pt>
                <c:pt idx="29964">
                  <c:v>27.416</c:v>
                </c:pt>
                <c:pt idx="29965">
                  <c:v>27.416</c:v>
                </c:pt>
                <c:pt idx="29966">
                  <c:v>27.416</c:v>
                </c:pt>
                <c:pt idx="29967">
                  <c:v>27.416</c:v>
                </c:pt>
                <c:pt idx="29968">
                  <c:v>27.416</c:v>
                </c:pt>
                <c:pt idx="29969">
                  <c:v>27.416</c:v>
                </c:pt>
                <c:pt idx="29970">
                  <c:v>27.416</c:v>
                </c:pt>
                <c:pt idx="29971">
                  <c:v>27.416</c:v>
                </c:pt>
                <c:pt idx="29972">
                  <c:v>27.416</c:v>
                </c:pt>
                <c:pt idx="29973">
                  <c:v>27.416</c:v>
                </c:pt>
                <c:pt idx="29974">
                  <c:v>27.416</c:v>
                </c:pt>
                <c:pt idx="29975">
                  <c:v>27.416</c:v>
                </c:pt>
                <c:pt idx="29976">
                  <c:v>27.416</c:v>
                </c:pt>
                <c:pt idx="29977">
                  <c:v>27.416</c:v>
                </c:pt>
                <c:pt idx="29978">
                  <c:v>27.416</c:v>
                </c:pt>
                <c:pt idx="29979">
                  <c:v>27.416</c:v>
                </c:pt>
                <c:pt idx="29980">
                  <c:v>27.416</c:v>
                </c:pt>
                <c:pt idx="29981">
                  <c:v>27.416</c:v>
                </c:pt>
                <c:pt idx="29982">
                  <c:v>27.416</c:v>
                </c:pt>
                <c:pt idx="29983">
                  <c:v>27.416</c:v>
                </c:pt>
                <c:pt idx="29984">
                  <c:v>27.416</c:v>
                </c:pt>
                <c:pt idx="29985">
                  <c:v>27.416</c:v>
                </c:pt>
                <c:pt idx="29986">
                  <c:v>27.416</c:v>
                </c:pt>
                <c:pt idx="29987">
                  <c:v>27.416</c:v>
                </c:pt>
                <c:pt idx="29988">
                  <c:v>27.416</c:v>
                </c:pt>
                <c:pt idx="29989">
                  <c:v>27.416</c:v>
                </c:pt>
                <c:pt idx="29990">
                  <c:v>27.416</c:v>
                </c:pt>
                <c:pt idx="29991">
                  <c:v>27.416</c:v>
                </c:pt>
                <c:pt idx="29992">
                  <c:v>27.416</c:v>
                </c:pt>
                <c:pt idx="29993">
                  <c:v>27.416</c:v>
                </c:pt>
                <c:pt idx="29994">
                  <c:v>27.416</c:v>
                </c:pt>
                <c:pt idx="29995">
                  <c:v>27.416</c:v>
                </c:pt>
                <c:pt idx="29996">
                  <c:v>27.416</c:v>
                </c:pt>
                <c:pt idx="29997">
                  <c:v>27.416</c:v>
                </c:pt>
                <c:pt idx="29998">
                  <c:v>27.416</c:v>
                </c:pt>
                <c:pt idx="29999">
                  <c:v>27.416</c:v>
                </c:pt>
                <c:pt idx="30000">
                  <c:v>27.416</c:v>
                </c:pt>
                <c:pt idx="30001">
                  <c:v>27.416</c:v>
                </c:pt>
                <c:pt idx="30002">
                  <c:v>27.416</c:v>
                </c:pt>
                <c:pt idx="30003">
                  <c:v>27.416</c:v>
                </c:pt>
                <c:pt idx="30004">
                  <c:v>27.416</c:v>
                </c:pt>
                <c:pt idx="30005">
                  <c:v>27.416</c:v>
                </c:pt>
                <c:pt idx="30006">
                  <c:v>27.416</c:v>
                </c:pt>
                <c:pt idx="30007">
                  <c:v>27.416</c:v>
                </c:pt>
                <c:pt idx="30008">
                  <c:v>27.416</c:v>
                </c:pt>
                <c:pt idx="30009">
                  <c:v>27.416</c:v>
                </c:pt>
                <c:pt idx="30010">
                  <c:v>27.416</c:v>
                </c:pt>
                <c:pt idx="30011">
                  <c:v>27.416</c:v>
                </c:pt>
                <c:pt idx="30012">
                  <c:v>27.416</c:v>
                </c:pt>
                <c:pt idx="30013">
                  <c:v>27.416</c:v>
                </c:pt>
                <c:pt idx="30014">
                  <c:v>27.416</c:v>
                </c:pt>
                <c:pt idx="30015">
                  <c:v>27.416</c:v>
                </c:pt>
                <c:pt idx="30016">
                  <c:v>27.416</c:v>
                </c:pt>
                <c:pt idx="30017">
                  <c:v>27.416</c:v>
                </c:pt>
                <c:pt idx="30018">
                  <c:v>27.416</c:v>
                </c:pt>
                <c:pt idx="30019">
                  <c:v>27.416</c:v>
                </c:pt>
                <c:pt idx="30020">
                  <c:v>27.416</c:v>
                </c:pt>
                <c:pt idx="30021">
                  <c:v>27.416</c:v>
                </c:pt>
                <c:pt idx="30022">
                  <c:v>27.416</c:v>
                </c:pt>
                <c:pt idx="30023">
                  <c:v>27.416</c:v>
                </c:pt>
                <c:pt idx="30024">
                  <c:v>27.416</c:v>
                </c:pt>
                <c:pt idx="30025">
                  <c:v>27.416</c:v>
                </c:pt>
                <c:pt idx="30026">
                  <c:v>27.416</c:v>
                </c:pt>
                <c:pt idx="30027">
                  <c:v>27.416</c:v>
                </c:pt>
                <c:pt idx="30028">
                  <c:v>27.416</c:v>
                </c:pt>
                <c:pt idx="30029">
                  <c:v>27.416</c:v>
                </c:pt>
                <c:pt idx="30030">
                  <c:v>27.416</c:v>
                </c:pt>
                <c:pt idx="30031">
                  <c:v>27.416</c:v>
                </c:pt>
                <c:pt idx="30032">
                  <c:v>27.416</c:v>
                </c:pt>
                <c:pt idx="30033">
                  <c:v>27.416</c:v>
                </c:pt>
                <c:pt idx="30034">
                  <c:v>27.416</c:v>
                </c:pt>
                <c:pt idx="30035">
                  <c:v>27.443999999999999</c:v>
                </c:pt>
                <c:pt idx="30036">
                  <c:v>27.443999999999999</c:v>
                </c:pt>
                <c:pt idx="30037">
                  <c:v>27.443999999999999</c:v>
                </c:pt>
                <c:pt idx="30038">
                  <c:v>27.443999999999999</c:v>
                </c:pt>
                <c:pt idx="30039">
                  <c:v>27.443999999999999</c:v>
                </c:pt>
                <c:pt idx="30040">
                  <c:v>27.443999999999999</c:v>
                </c:pt>
                <c:pt idx="30041">
                  <c:v>27.443999999999999</c:v>
                </c:pt>
                <c:pt idx="30042">
                  <c:v>27.443999999999999</c:v>
                </c:pt>
                <c:pt idx="30043">
                  <c:v>27.443999999999999</c:v>
                </c:pt>
                <c:pt idx="30044">
                  <c:v>27.443999999999999</c:v>
                </c:pt>
                <c:pt idx="30045">
                  <c:v>27.443999999999999</c:v>
                </c:pt>
                <c:pt idx="30046">
                  <c:v>27.443999999999999</c:v>
                </c:pt>
                <c:pt idx="30047">
                  <c:v>27.443999999999999</c:v>
                </c:pt>
                <c:pt idx="30048">
                  <c:v>27.443999999999999</c:v>
                </c:pt>
                <c:pt idx="30049">
                  <c:v>27.443999999999999</c:v>
                </c:pt>
                <c:pt idx="30050">
                  <c:v>27.443999999999999</c:v>
                </c:pt>
                <c:pt idx="30051">
                  <c:v>27.443999999999999</c:v>
                </c:pt>
                <c:pt idx="30052">
                  <c:v>27.443999999999999</c:v>
                </c:pt>
                <c:pt idx="30053">
                  <c:v>27.443999999999999</c:v>
                </c:pt>
                <c:pt idx="30054">
                  <c:v>27.443999999999999</c:v>
                </c:pt>
                <c:pt idx="30055">
                  <c:v>27.443999999999999</c:v>
                </c:pt>
                <c:pt idx="30056">
                  <c:v>27.443999999999999</c:v>
                </c:pt>
                <c:pt idx="30057">
                  <c:v>27.443999999999999</c:v>
                </c:pt>
                <c:pt idx="30058">
                  <c:v>27.443999999999999</c:v>
                </c:pt>
                <c:pt idx="30059">
                  <c:v>27.443999999999999</c:v>
                </c:pt>
                <c:pt idx="30060">
                  <c:v>27.443999999999999</c:v>
                </c:pt>
                <c:pt idx="30061">
                  <c:v>27.443999999999999</c:v>
                </c:pt>
                <c:pt idx="30062">
                  <c:v>27.443999999999999</c:v>
                </c:pt>
                <c:pt idx="30063">
                  <c:v>27.443999999999999</c:v>
                </c:pt>
                <c:pt idx="30064">
                  <c:v>27.443999999999999</c:v>
                </c:pt>
                <c:pt idx="30065">
                  <c:v>27.443999999999999</c:v>
                </c:pt>
                <c:pt idx="30066">
                  <c:v>27.443999999999999</c:v>
                </c:pt>
                <c:pt idx="30067">
                  <c:v>27.443999999999999</c:v>
                </c:pt>
                <c:pt idx="30068">
                  <c:v>27.443999999999999</c:v>
                </c:pt>
                <c:pt idx="30069">
                  <c:v>27.443999999999999</c:v>
                </c:pt>
                <c:pt idx="30070">
                  <c:v>27.443999999999999</c:v>
                </c:pt>
                <c:pt idx="30071">
                  <c:v>27.443999999999999</c:v>
                </c:pt>
                <c:pt idx="30072">
                  <c:v>27.443999999999999</c:v>
                </c:pt>
                <c:pt idx="30073">
                  <c:v>27.443999999999999</c:v>
                </c:pt>
                <c:pt idx="30074">
                  <c:v>27.443999999999999</c:v>
                </c:pt>
                <c:pt idx="30075">
                  <c:v>27.443999999999999</c:v>
                </c:pt>
                <c:pt idx="30076">
                  <c:v>27.443999999999999</c:v>
                </c:pt>
                <c:pt idx="30077">
                  <c:v>27.443999999999999</c:v>
                </c:pt>
                <c:pt idx="30078">
                  <c:v>27.443999999999999</c:v>
                </c:pt>
                <c:pt idx="30079">
                  <c:v>27.443999999999999</c:v>
                </c:pt>
                <c:pt idx="30080">
                  <c:v>27.443999999999999</c:v>
                </c:pt>
                <c:pt idx="30081">
                  <c:v>27.443999999999999</c:v>
                </c:pt>
                <c:pt idx="30082">
                  <c:v>27.443999999999999</c:v>
                </c:pt>
                <c:pt idx="30083">
                  <c:v>27.443999999999999</c:v>
                </c:pt>
                <c:pt idx="30084">
                  <c:v>27.443999999999999</c:v>
                </c:pt>
                <c:pt idx="30085">
                  <c:v>27.443999999999999</c:v>
                </c:pt>
                <c:pt idx="30086">
                  <c:v>27.443999999999999</c:v>
                </c:pt>
                <c:pt idx="30087">
                  <c:v>27.443999999999999</c:v>
                </c:pt>
                <c:pt idx="30088">
                  <c:v>27.443999999999999</c:v>
                </c:pt>
                <c:pt idx="30089">
                  <c:v>27.443999999999999</c:v>
                </c:pt>
                <c:pt idx="30090">
                  <c:v>27.443999999999999</c:v>
                </c:pt>
                <c:pt idx="30091">
                  <c:v>27.443999999999999</c:v>
                </c:pt>
                <c:pt idx="30092">
                  <c:v>27.443999999999999</c:v>
                </c:pt>
                <c:pt idx="30093">
                  <c:v>27.443999999999999</c:v>
                </c:pt>
                <c:pt idx="30094">
                  <c:v>27.443999999999999</c:v>
                </c:pt>
                <c:pt idx="30095">
                  <c:v>27.443999999999999</c:v>
                </c:pt>
                <c:pt idx="30096">
                  <c:v>27.443999999999999</c:v>
                </c:pt>
                <c:pt idx="30097">
                  <c:v>27.443999999999999</c:v>
                </c:pt>
                <c:pt idx="30098">
                  <c:v>27.443999999999999</c:v>
                </c:pt>
                <c:pt idx="30099">
                  <c:v>27.443999999999999</c:v>
                </c:pt>
                <c:pt idx="30100">
                  <c:v>27.443999999999999</c:v>
                </c:pt>
                <c:pt idx="30101">
                  <c:v>27.443999999999999</c:v>
                </c:pt>
                <c:pt idx="30102">
                  <c:v>27.443999999999999</c:v>
                </c:pt>
                <c:pt idx="30103">
                  <c:v>27.443999999999999</c:v>
                </c:pt>
                <c:pt idx="30104">
                  <c:v>27.443999999999999</c:v>
                </c:pt>
                <c:pt idx="30105">
                  <c:v>27.443999999999999</c:v>
                </c:pt>
                <c:pt idx="30106">
                  <c:v>27.443999999999999</c:v>
                </c:pt>
                <c:pt idx="30107">
                  <c:v>27.443999999999999</c:v>
                </c:pt>
                <c:pt idx="30108">
                  <c:v>27.443999999999999</c:v>
                </c:pt>
                <c:pt idx="30109">
                  <c:v>27.443999999999999</c:v>
                </c:pt>
                <c:pt idx="30110">
                  <c:v>27.457999999999998</c:v>
                </c:pt>
                <c:pt idx="30111">
                  <c:v>27.481999999999999</c:v>
                </c:pt>
                <c:pt idx="30112">
                  <c:v>27.481999999999999</c:v>
                </c:pt>
                <c:pt idx="30113">
                  <c:v>27.481999999999999</c:v>
                </c:pt>
                <c:pt idx="30114">
                  <c:v>27.481999999999999</c:v>
                </c:pt>
                <c:pt idx="30115">
                  <c:v>27.481999999999999</c:v>
                </c:pt>
                <c:pt idx="30116">
                  <c:v>27.481999999999999</c:v>
                </c:pt>
                <c:pt idx="30117">
                  <c:v>27.481999999999999</c:v>
                </c:pt>
                <c:pt idx="30118">
                  <c:v>27.481999999999999</c:v>
                </c:pt>
                <c:pt idx="30119">
                  <c:v>27.481999999999999</c:v>
                </c:pt>
                <c:pt idx="30120">
                  <c:v>27.481999999999999</c:v>
                </c:pt>
                <c:pt idx="30121">
                  <c:v>27.481999999999999</c:v>
                </c:pt>
                <c:pt idx="30122">
                  <c:v>27.481999999999999</c:v>
                </c:pt>
                <c:pt idx="30123">
                  <c:v>27.481999999999999</c:v>
                </c:pt>
                <c:pt idx="30124">
                  <c:v>27.481999999999999</c:v>
                </c:pt>
                <c:pt idx="30125">
                  <c:v>27.481999999999999</c:v>
                </c:pt>
                <c:pt idx="30126">
                  <c:v>27.481999999999999</c:v>
                </c:pt>
                <c:pt idx="30127">
                  <c:v>27.481999999999999</c:v>
                </c:pt>
                <c:pt idx="30128">
                  <c:v>27.481999999999999</c:v>
                </c:pt>
                <c:pt idx="30129">
                  <c:v>27.481999999999999</c:v>
                </c:pt>
                <c:pt idx="30130">
                  <c:v>27.481999999999999</c:v>
                </c:pt>
                <c:pt idx="30131">
                  <c:v>27.481999999999999</c:v>
                </c:pt>
                <c:pt idx="30132">
                  <c:v>27.481999999999999</c:v>
                </c:pt>
                <c:pt idx="30133">
                  <c:v>27.481999999999999</c:v>
                </c:pt>
                <c:pt idx="30134">
                  <c:v>27.481999999999999</c:v>
                </c:pt>
                <c:pt idx="30135">
                  <c:v>27.481999999999999</c:v>
                </c:pt>
                <c:pt idx="30136">
                  <c:v>27.481999999999999</c:v>
                </c:pt>
                <c:pt idx="30137">
                  <c:v>27.481999999999999</c:v>
                </c:pt>
                <c:pt idx="30138">
                  <c:v>27.481999999999999</c:v>
                </c:pt>
                <c:pt idx="30139">
                  <c:v>27.481999999999999</c:v>
                </c:pt>
                <c:pt idx="30140">
                  <c:v>27.481999999999999</c:v>
                </c:pt>
                <c:pt idx="30141">
                  <c:v>27.481999999999999</c:v>
                </c:pt>
                <c:pt idx="30142">
                  <c:v>27.481999999999999</c:v>
                </c:pt>
                <c:pt idx="30143">
                  <c:v>27.481999999999999</c:v>
                </c:pt>
                <c:pt idx="30144">
                  <c:v>27.481999999999999</c:v>
                </c:pt>
                <c:pt idx="30145">
                  <c:v>27.481999999999999</c:v>
                </c:pt>
                <c:pt idx="30146">
                  <c:v>27.481999999999999</c:v>
                </c:pt>
                <c:pt idx="30147">
                  <c:v>27.481999999999999</c:v>
                </c:pt>
                <c:pt idx="30148">
                  <c:v>27.481999999999999</c:v>
                </c:pt>
                <c:pt idx="30149">
                  <c:v>27.481999999999999</c:v>
                </c:pt>
                <c:pt idx="30150">
                  <c:v>27.481999999999999</c:v>
                </c:pt>
                <c:pt idx="30151">
                  <c:v>27.481999999999999</c:v>
                </c:pt>
                <c:pt idx="30152">
                  <c:v>27.481999999999999</c:v>
                </c:pt>
                <c:pt idx="30153">
                  <c:v>27.481999999999999</c:v>
                </c:pt>
                <c:pt idx="30154">
                  <c:v>27.481999999999999</c:v>
                </c:pt>
                <c:pt idx="30155">
                  <c:v>27.481999999999999</c:v>
                </c:pt>
                <c:pt idx="30156">
                  <c:v>27.481999999999999</c:v>
                </c:pt>
                <c:pt idx="30157">
                  <c:v>27.481999999999999</c:v>
                </c:pt>
                <c:pt idx="30158">
                  <c:v>27.481999999999999</c:v>
                </c:pt>
                <c:pt idx="30159">
                  <c:v>27.481999999999999</c:v>
                </c:pt>
                <c:pt idx="30160">
                  <c:v>27.481999999999999</c:v>
                </c:pt>
                <c:pt idx="30161">
                  <c:v>27.481999999999999</c:v>
                </c:pt>
                <c:pt idx="30162">
                  <c:v>27.481999999999999</c:v>
                </c:pt>
                <c:pt idx="30163">
                  <c:v>27.481999999999999</c:v>
                </c:pt>
                <c:pt idx="30164">
                  <c:v>27.481999999999999</c:v>
                </c:pt>
                <c:pt idx="30165">
                  <c:v>27.481999999999999</c:v>
                </c:pt>
                <c:pt idx="30166">
                  <c:v>27.481999999999999</c:v>
                </c:pt>
                <c:pt idx="30167">
                  <c:v>27.481999999999999</c:v>
                </c:pt>
                <c:pt idx="30168">
                  <c:v>27.481999999999999</c:v>
                </c:pt>
                <c:pt idx="30169">
                  <c:v>27.481999999999999</c:v>
                </c:pt>
                <c:pt idx="30170">
                  <c:v>27.481999999999999</c:v>
                </c:pt>
                <c:pt idx="30171">
                  <c:v>27.481999999999999</c:v>
                </c:pt>
                <c:pt idx="30172">
                  <c:v>27.481999999999999</c:v>
                </c:pt>
                <c:pt idx="30173">
                  <c:v>27.481999999999999</c:v>
                </c:pt>
                <c:pt idx="30174">
                  <c:v>27.481999999999999</c:v>
                </c:pt>
                <c:pt idx="30175">
                  <c:v>27.481999999999999</c:v>
                </c:pt>
                <c:pt idx="30176">
                  <c:v>27.481999999999999</c:v>
                </c:pt>
                <c:pt idx="30177">
                  <c:v>27.481999999999999</c:v>
                </c:pt>
                <c:pt idx="30178">
                  <c:v>27.481999999999999</c:v>
                </c:pt>
                <c:pt idx="30179">
                  <c:v>27.481999999999999</c:v>
                </c:pt>
                <c:pt idx="30180">
                  <c:v>27.481999999999999</c:v>
                </c:pt>
                <c:pt idx="30181">
                  <c:v>27.481999999999999</c:v>
                </c:pt>
                <c:pt idx="30182">
                  <c:v>27.481999999999999</c:v>
                </c:pt>
                <c:pt idx="30183">
                  <c:v>27.481999999999999</c:v>
                </c:pt>
                <c:pt idx="30184">
                  <c:v>27.481999999999999</c:v>
                </c:pt>
                <c:pt idx="30185">
                  <c:v>27.481999999999999</c:v>
                </c:pt>
                <c:pt idx="30186">
                  <c:v>27.481999999999999</c:v>
                </c:pt>
                <c:pt idx="30187">
                  <c:v>27.481999999999999</c:v>
                </c:pt>
                <c:pt idx="30188">
                  <c:v>27.481999999999999</c:v>
                </c:pt>
                <c:pt idx="30189">
                  <c:v>27.481999999999999</c:v>
                </c:pt>
                <c:pt idx="30190">
                  <c:v>27.481999999999999</c:v>
                </c:pt>
                <c:pt idx="30191">
                  <c:v>27.481999999999999</c:v>
                </c:pt>
                <c:pt idx="30192">
                  <c:v>27.481999999999999</c:v>
                </c:pt>
                <c:pt idx="30193">
                  <c:v>27.481999999999999</c:v>
                </c:pt>
                <c:pt idx="30194">
                  <c:v>27.481999999999999</c:v>
                </c:pt>
                <c:pt idx="30195">
                  <c:v>27.481999999999999</c:v>
                </c:pt>
                <c:pt idx="30196">
                  <c:v>27.481999999999999</c:v>
                </c:pt>
                <c:pt idx="30197">
                  <c:v>27.481999999999999</c:v>
                </c:pt>
                <c:pt idx="30198">
                  <c:v>27.481999999999999</c:v>
                </c:pt>
                <c:pt idx="30199">
                  <c:v>27.481999999999999</c:v>
                </c:pt>
                <c:pt idx="30200">
                  <c:v>27.481999999999999</c:v>
                </c:pt>
                <c:pt idx="30201">
                  <c:v>27.481999999999999</c:v>
                </c:pt>
                <c:pt idx="30202">
                  <c:v>27.481999999999999</c:v>
                </c:pt>
                <c:pt idx="30203">
                  <c:v>27.481999999999999</c:v>
                </c:pt>
                <c:pt idx="30204">
                  <c:v>27.481999999999999</c:v>
                </c:pt>
                <c:pt idx="30205">
                  <c:v>27.481999999999999</c:v>
                </c:pt>
                <c:pt idx="30206">
                  <c:v>27.481999999999999</c:v>
                </c:pt>
                <c:pt idx="30207">
                  <c:v>27.481999999999999</c:v>
                </c:pt>
                <c:pt idx="30208">
                  <c:v>27.481999999999999</c:v>
                </c:pt>
                <c:pt idx="30209">
                  <c:v>27.481999999999999</c:v>
                </c:pt>
                <c:pt idx="30210">
                  <c:v>27.481999999999999</c:v>
                </c:pt>
                <c:pt idx="30211">
                  <c:v>27.481999999999999</c:v>
                </c:pt>
                <c:pt idx="30212">
                  <c:v>27.481999999999999</c:v>
                </c:pt>
                <c:pt idx="30213">
                  <c:v>27.481999999999999</c:v>
                </c:pt>
                <c:pt idx="30214">
                  <c:v>27.481999999999999</c:v>
                </c:pt>
                <c:pt idx="30215">
                  <c:v>27.481999999999999</c:v>
                </c:pt>
                <c:pt idx="30216">
                  <c:v>27.52</c:v>
                </c:pt>
                <c:pt idx="30217">
                  <c:v>27.52</c:v>
                </c:pt>
                <c:pt idx="30218">
                  <c:v>27.52</c:v>
                </c:pt>
                <c:pt idx="30219">
                  <c:v>27.52</c:v>
                </c:pt>
                <c:pt idx="30220">
                  <c:v>27.52</c:v>
                </c:pt>
                <c:pt idx="30221">
                  <c:v>27.52</c:v>
                </c:pt>
                <c:pt idx="30222">
                  <c:v>27.52</c:v>
                </c:pt>
                <c:pt idx="30223">
                  <c:v>27.52</c:v>
                </c:pt>
                <c:pt idx="30224">
                  <c:v>27.52</c:v>
                </c:pt>
                <c:pt idx="30225">
                  <c:v>27.52</c:v>
                </c:pt>
                <c:pt idx="30226">
                  <c:v>27.52</c:v>
                </c:pt>
                <c:pt idx="30227">
                  <c:v>27.52</c:v>
                </c:pt>
                <c:pt idx="30228">
                  <c:v>27.52</c:v>
                </c:pt>
                <c:pt idx="30229">
                  <c:v>27.52</c:v>
                </c:pt>
                <c:pt idx="30230">
                  <c:v>27.52</c:v>
                </c:pt>
                <c:pt idx="30231">
                  <c:v>27.52</c:v>
                </c:pt>
                <c:pt idx="30232">
                  <c:v>27.52</c:v>
                </c:pt>
                <c:pt idx="30233">
                  <c:v>27.52</c:v>
                </c:pt>
                <c:pt idx="30234">
                  <c:v>27.52</c:v>
                </c:pt>
                <c:pt idx="30235">
                  <c:v>27.52</c:v>
                </c:pt>
                <c:pt idx="30236">
                  <c:v>27.52</c:v>
                </c:pt>
                <c:pt idx="30237">
                  <c:v>27.52</c:v>
                </c:pt>
                <c:pt idx="30238">
                  <c:v>27.52</c:v>
                </c:pt>
                <c:pt idx="30239">
                  <c:v>27.52</c:v>
                </c:pt>
                <c:pt idx="30240">
                  <c:v>27.52</c:v>
                </c:pt>
                <c:pt idx="30241">
                  <c:v>27.52</c:v>
                </c:pt>
                <c:pt idx="30242">
                  <c:v>27.52</c:v>
                </c:pt>
                <c:pt idx="30243">
                  <c:v>27.52</c:v>
                </c:pt>
                <c:pt idx="30244">
                  <c:v>27.52</c:v>
                </c:pt>
                <c:pt idx="30245">
                  <c:v>27.52</c:v>
                </c:pt>
                <c:pt idx="30246">
                  <c:v>27.52</c:v>
                </c:pt>
                <c:pt idx="30247">
                  <c:v>27.52</c:v>
                </c:pt>
                <c:pt idx="30248">
                  <c:v>27.52</c:v>
                </c:pt>
                <c:pt idx="30249">
                  <c:v>27.52</c:v>
                </c:pt>
                <c:pt idx="30250">
                  <c:v>27.52</c:v>
                </c:pt>
                <c:pt idx="30251">
                  <c:v>27.52</c:v>
                </c:pt>
                <c:pt idx="30252">
                  <c:v>27.52</c:v>
                </c:pt>
                <c:pt idx="30253">
                  <c:v>27.52</c:v>
                </c:pt>
                <c:pt idx="30254">
                  <c:v>27.52</c:v>
                </c:pt>
                <c:pt idx="30255">
                  <c:v>27.52</c:v>
                </c:pt>
                <c:pt idx="30256">
                  <c:v>27.52</c:v>
                </c:pt>
                <c:pt idx="30257">
                  <c:v>27.52</c:v>
                </c:pt>
                <c:pt idx="30258">
                  <c:v>27.52</c:v>
                </c:pt>
                <c:pt idx="30259">
                  <c:v>27.52</c:v>
                </c:pt>
                <c:pt idx="30260">
                  <c:v>27.52</c:v>
                </c:pt>
                <c:pt idx="30261">
                  <c:v>27.52</c:v>
                </c:pt>
                <c:pt idx="30262">
                  <c:v>27.52</c:v>
                </c:pt>
                <c:pt idx="30263">
                  <c:v>27.52</c:v>
                </c:pt>
                <c:pt idx="30264">
                  <c:v>27.52</c:v>
                </c:pt>
                <c:pt idx="30265">
                  <c:v>27.52</c:v>
                </c:pt>
                <c:pt idx="30266">
                  <c:v>27.52</c:v>
                </c:pt>
                <c:pt idx="30267">
                  <c:v>27.52</c:v>
                </c:pt>
                <c:pt idx="30268">
                  <c:v>27.52</c:v>
                </c:pt>
                <c:pt idx="30269">
                  <c:v>27.52</c:v>
                </c:pt>
                <c:pt idx="30270">
                  <c:v>27.52</c:v>
                </c:pt>
                <c:pt idx="30271">
                  <c:v>27.52</c:v>
                </c:pt>
                <c:pt idx="30272">
                  <c:v>27.52</c:v>
                </c:pt>
                <c:pt idx="30273">
                  <c:v>27.52</c:v>
                </c:pt>
                <c:pt idx="30274">
                  <c:v>27.52</c:v>
                </c:pt>
                <c:pt idx="30275">
                  <c:v>27.52</c:v>
                </c:pt>
                <c:pt idx="30276">
                  <c:v>27.52</c:v>
                </c:pt>
                <c:pt idx="30277">
                  <c:v>27.52</c:v>
                </c:pt>
                <c:pt idx="30278">
                  <c:v>27.52</c:v>
                </c:pt>
                <c:pt idx="30279">
                  <c:v>27.52</c:v>
                </c:pt>
                <c:pt idx="30280">
                  <c:v>27.52</c:v>
                </c:pt>
                <c:pt idx="30281">
                  <c:v>27.52</c:v>
                </c:pt>
                <c:pt idx="30282">
                  <c:v>27.52</c:v>
                </c:pt>
                <c:pt idx="30283">
                  <c:v>27.52</c:v>
                </c:pt>
                <c:pt idx="30284">
                  <c:v>27.52</c:v>
                </c:pt>
                <c:pt idx="30285">
                  <c:v>27.52</c:v>
                </c:pt>
                <c:pt idx="30286">
                  <c:v>27.52</c:v>
                </c:pt>
                <c:pt idx="30287">
                  <c:v>27.52</c:v>
                </c:pt>
                <c:pt idx="30288">
                  <c:v>27.52</c:v>
                </c:pt>
                <c:pt idx="30289">
                  <c:v>27.52</c:v>
                </c:pt>
                <c:pt idx="30290">
                  <c:v>27.52</c:v>
                </c:pt>
                <c:pt idx="30291">
                  <c:v>27.52</c:v>
                </c:pt>
                <c:pt idx="30292">
                  <c:v>27.52</c:v>
                </c:pt>
                <c:pt idx="30293">
                  <c:v>27.52</c:v>
                </c:pt>
                <c:pt idx="30294">
                  <c:v>27.52</c:v>
                </c:pt>
                <c:pt idx="30295">
                  <c:v>27.52</c:v>
                </c:pt>
                <c:pt idx="30296">
                  <c:v>27.52</c:v>
                </c:pt>
                <c:pt idx="30297">
                  <c:v>27.52</c:v>
                </c:pt>
                <c:pt idx="30298">
                  <c:v>27.52</c:v>
                </c:pt>
                <c:pt idx="30299">
                  <c:v>27.52</c:v>
                </c:pt>
                <c:pt idx="30300">
                  <c:v>27.52</c:v>
                </c:pt>
                <c:pt idx="30301">
                  <c:v>27.52</c:v>
                </c:pt>
                <c:pt idx="30302">
                  <c:v>27.52</c:v>
                </c:pt>
                <c:pt idx="30303">
                  <c:v>27.52</c:v>
                </c:pt>
                <c:pt idx="30304">
                  <c:v>27.52</c:v>
                </c:pt>
                <c:pt idx="30305">
                  <c:v>27.52</c:v>
                </c:pt>
                <c:pt idx="30306">
                  <c:v>27.52</c:v>
                </c:pt>
                <c:pt idx="30307">
                  <c:v>27.52</c:v>
                </c:pt>
                <c:pt idx="30308">
                  <c:v>27.52</c:v>
                </c:pt>
                <c:pt idx="30309">
                  <c:v>27.52</c:v>
                </c:pt>
                <c:pt idx="30310">
                  <c:v>27.52</c:v>
                </c:pt>
                <c:pt idx="30311">
                  <c:v>27.52</c:v>
                </c:pt>
                <c:pt idx="30312">
                  <c:v>27.52</c:v>
                </c:pt>
                <c:pt idx="30313">
                  <c:v>27.52</c:v>
                </c:pt>
                <c:pt idx="30314">
                  <c:v>27.52</c:v>
                </c:pt>
                <c:pt idx="30315">
                  <c:v>27.52</c:v>
                </c:pt>
                <c:pt idx="30316">
                  <c:v>27.52</c:v>
                </c:pt>
                <c:pt idx="30317">
                  <c:v>27.52</c:v>
                </c:pt>
                <c:pt idx="30318">
                  <c:v>27.52</c:v>
                </c:pt>
                <c:pt idx="30319">
                  <c:v>27.52</c:v>
                </c:pt>
                <c:pt idx="30320">
                  <c:v>27.52</c:v>
                </c:pt>
                <c:pt idx="30321">
                  <c:v>27.52</c:v>
                </c:pt>
                <c:pt idx="30322">
                  <c:v>27.52</c:v>
                </c:pt>
                <c:pt idx="30323">
                  <c:v>27.544</c:v>
                </c:pt>
                <c:pt idx="30324">
                  <c:v>27.562000000000001</c:v>
                </c:pt>
                <c:pt idx="30325">
                  <c:v>27.562000000000001</c:v>
                </c:pt>
                <c:pt idx="30326">
                  <c:v>27.562000000000001</c:v>
                </c:pt>
                <c:pt idx="30327">
                  <c:v>27.562000000000001</c:v>
                </c:pt>
                <c:pt idx="30328">
                  <c:v>27.562000000000001</c:v>
                </c:pt>
                <c:pt idx="30329">
                  <c:v>27.562000000000001</c:v>
                </c:pt>
                <c:pt idx="30330">
                  <c:v>27.562000000000001</c:v>
                </c:pt>
                <c:pt idx="30331">
                  <c:v>27.562000000000001</c:v>
                </c:pt>
                <c:pt idx="30332">
                  <c:v>27.562000000000001</c:v>
                </c:pt>
                <c:pt idx="30333">
                  <c:v>27.562000000000001</c:v>
                </c:pt>
                <c:pt idx="30334">
                  <c:v>27.562000000000001</c:v>
                </c:pt>
                <c:pt idx="30335">
                  <c:v>27.562000000000001</c:v>
                </c:pt>
                <c:pt idx="30336">
                  <c:v>27.562000000000001</c:v>
                </c:pt>
                <c:pt idx="30337">
                  <c:v>27.562000000000001</c:v>
                </c:pt>
                <c:pt idx="30338">
                  <c:v>27.562000000000001</c:v>
                </c:pt>
                <c:pt idx="30339">
                  <c:v>27.562000000000001</c:v>
                </c:pt>
                <c:pt idx="30340">
                  <c:v>27.562000000000001</c:v>
                </c:pt>
                <c:pt idx="30341">
                  <c:v>27.562000000000001</c:v>
                </c:pt>
                <c:pt idx="30342">
                  <c:v>27.562000000000001</c:v>
                </c:pt>
                <c:pt idx="30343">
                  <c:v>27.562000000000001</c:v>
                </c:pt>
                <c:pt idx="30344">
                  <c:v>27.562000000000001</c:v>
                </c:pt>
                <c:pt idx="30345">
                  <c:v>27.562000000000001</c:v>
                </c:pt>
                <c:pt idx="30346">
                  <c:v>27.562000000000001</c:v>
                </c:pt>
                <c:pt idx="30347">
                  <c:v>27.562000000000001</c:v>
                </c:pt>
                <c:pt idx="30348">
                  <c:v>27.562000000000001</c:v>
                </c:pt>
                <c:pt idx="30349">
                  <c:v>27.562000000000001</c:v>
                </c:pt>
                <c:pt idx="30350">
                  <c:v>27.562000000000001</c:v>
                </c:pt>
                <c:pt idx="30351">
                  <c:v>27.562000000000001</c:v>
                </c:pt>
                <c:pt idx="30352">
                  <c:v>27.562000000000001</c:v>
                </c:pt>
                <c:pt idx="30353">
                  <c:v>27.562000000000001</c:v>
                </c:pt>
                <c:pt idx="30354">
                  <c:v>27.562000000000001</c:v>
                </c:pt>
                <c:pt idx="30355">
                  <c:v>27.562000000000001</c:v>
                </c:pt>
                <c:pt idx="30356">
                  <c:v>27.562000000000001</c:v>
                </c:pt>
                <c:pt idx="30357">
                  <c:v>27.562000000000001</c:v>
                </c:pt>
                <c:pt idx="30358">
                  <c:v>27.562000000000001</c:v>
                </c:pt>
                <c:pt idx="30359">
                  <c:v>27.562000000000001</c:v>
                </c:pt>
                <c:pt idx="30360">
                  <c:v>27.562000000000001</c:v>
                </c:pt>
                <c:pt idx="30361">
                  <c:v>27.562000000000001</c:v>
                </c:pt>
                <c:pt idx="30362">
                  <c:v>27.562000000000001</c:v>
                </c:pt>
                <c:pt idx="30363">
                  <c:v>27.562000000000001</c:v>
                </c:pt>
                <c:pt idx="30364">
                  <c:v>27.562000000000001</c:v>
                </c:pt>
                <c:pt idx="30365">
                  <c:v>27.562000000000001</c:v>
                </c:pt>
                <c:pt idx="30366">
                  <c:v>27.562000000000001</c:v>
                </c:pt>
                <c:pt idx="30367">
                  <c:v>27.562000000000001</c:v>
                </c:pt>
                <c:pt idx="30368">
                  <c:v>27.562000000000001</c:v>
                </c:pt>
                <c:pt idx="30369">
                  <c:v>27.562000000000001</c:v>
                </c:pt>
                <c:pt idx="30370">
                  <c:v>27.562000000000001</c:v>
                </c:pt>
                <c:pt idx="30371">
                  <c:v>27.562000000000001</c:v>
                </c:pt>
                <c:pt idx="30372">
                  <c:v>27.562000000000001</c:v>
                </c:pt>
                <c:pt idx="30373">
                  <c:v>27.562000000000001</c:v>
                </c:pt>
                <c:pt idx="30374">
                  <c:v>27.562000000000001</c:v>
                </c:pt>
                <c:pt idx="30375">
                  <c:v>27.562000000000001</c:v>
                </c:pt>
                <c:pt idx="30376">
                  <c:v>27.562000000000001</c:v>
                </c:pt>
                <c:pt idx="30377">
                  <c:v>27.562000000000001</c:v>
                </c:pt>
                <c:pt idx="30378">
                  <c:v>27.562000000000001</c:v>
                </c:pt>
                <c:pt idx="30379">
                  <c:v>27.562000000000001</c:v>
                </c:pt>
                <c:pt idx="30380">
                  <c:v>27.562000000000001</c:v>
                </c:pt>
                <c:pt idx="30381">
                  <c:v>27.562000000000001</c:v>
                </c:pt>
                <c:pt idx="30382">
                  <c:v>27.562000000000001</c:v>
                </c:pt>
                <c:pt idx="30383">
                  <c:v>27.562000000000001</c:v>
                </c:pt>
                <c:pt idx="30384">
                  <c:v>27.562000000000001</c:v>
                </c:pt>
                <c:pt idx="30385">
                  <c:v>27.562000000000001</c:v>
                </c:pt>
                <c:pt idx="30386">
                  <c:v>27.562000000000001</c:v>
                </c:pt>
                <c:pt idx="30387">
                  <c:v>27.562000000000001</c:v>
                </c:pt>
                <c:pt idx="30388">
                  <c:v>27.562000000000001</c:v>
                </c:pt>
                <c:pt idx="30389">
                  <c:v>27.562000000000001</c:v>
                </c:pt>
                <c:pt idx="30390">
                  <c:v>27.562000000000001</c:v>
                </c:pt>
                <c:pt idx="30391">
                  <c:v>27.562000000000001</c:v>
                </c:pt>
                <c:pt idx="30392">
                  <c:v>27.562000000000001</c:v>
                </c:pt>
                <c:pt idx="30393">
                  <c:v>27.562000000000001</c:v>
                </c:pt>
                <c:pt idx="30394">
                  <c:v>27.562000000000001</c:v>
                </c:pt>
                <c:pt idx="30395">
                  <c:v>27.562000000000001</c:v>
                </c:pt>
                <c:pt idx="30396">
                  <c:v>27.562000000000001</c:v>
                </c:pt>
                <c:pt idx="30397">
                  <c:v>27.562000000000001</c:v>
                </c:pt>
                <c:pt idx="30398">
                  <c:v>27.562000000000001</c:v>
                </c:pt>
                <c:pt idx="30399">
                  <c:v>27.562000000000001</c:v>
                </c:pt>
                <c:pt idx="30400">
                  <c:v>27.562000000000001</c:v>
                </c:pt>
                <c:pt idx="30401">
                  <c:v>27.562000000000001</c:v>
                </c:pt>
                <c:pt idx="30402">
                  <c:v>27.562000000000001</c:v>
                </c:pt>
                <c:pt idx="30403">
                  <c:v>27.562000000000001</c:v>
                </c:pt>
                <c:pt idx="30404">
                  <c:v>27.562000000000001</c:v>
                </c:pt>
                <c:pt idx="30405">
                  <c:v>27.562000000000001</c:v>
                </c:pt>
                <c:pt idx="30406">
                  <c:v>27.562000000000001</c:v>
                </c:pt>
                <c:pt idx="30407">
                  <c:v>27.562000000000001</c:v>
                </c:pt>
                <c:pt idx="30408">
                  <c:v>27.562000000000001</c:v>
                </c:pt>
                <c:pt idx="30409">
                  <c:v>27.562000000000001</c:v>
                </c:pt>
                <c:pt idx="30410">
                  <c:v>27.562000000000001</c:v>
                </c:pt>
                <c:pt idx="30411">
                  <c:v>27.562000000000001</c:v>
                </c:pt>
                <c:pt idx="30412">
                  <c:v>27.562000000000001</c:v>
                </c:pt>
                <c:pt idx="30413">
                  <c:v>27.562000000000001</c:v>
                </c:pt>
                <c:pt idx="30414">
                  <c:v>27.562000000000001</c:v>
                </c:pt>
                <c:pt idx="30415">
                  <c:v>27.562000000000001</c:v>
                </c:pt>
                <c:pt idx="30416">
                  <c:v>27.562000000000001</c:v>
                </c:pt>
                <c:pt idx="30417">
                  <c:v>27.562000000000001</c:v>
                </c:pt>
                <c:pt idx="30418">
                  <c:v>27.562000000000001</c:v>
                </c:pt>
                <c:pt idx="30419">
                  <c:v>27.562000000000001</c:v>
                </c:pt>
                <c:pt idx="30420">
                  <c:v>27.562000000000001</c:v>
                </c:pt>
                <c:pt idx="30421">
                  <c:v>27.562000000000001</c:v>
                </c:pt>
                <c:pt idx="30422">
                  <c:v>27.562000000000001</c:v>
                </c:pt>
                <c:pt idx="30423">
                  <c:v>27.562000000000001</c:v>
                </c:pt>
                <c:pt idx="30424">
                  <c:v>27.562000000000001</c:v>
                </c:pt>
                <c:pt idx="30425">
                  <c:v>27.562000000000001</c:v>
                </c:pt>
                <c:pt idx="30426">
                  <c:v>27.562000000000001</c:v>
                </c:pt>
                <c:pt idx="30427">
                  <c:v>27.562000000000001</c:v>
                </c:pt>
                <c:pt idx="30428">
                  <c:v>27.562000000000001</c:v>
                </c:pt>
                <c:pt idx="30429">
                  <c:v>27.562000000000001</c:v>
                </c:pt>
                <c:pt idx="30430">
                  <c:v>27.562000000000001</c:v>
                </c:pt>
                <c:pt idx="30431">
                  <c:v>27.562000000000001</c:v>
                </c:pt>
                <c:pt idx="30432">
                  <c:v>27.562000000000001</c:v>
                </c:pt>
                <c:pt idx="30433">
                  <c:v>27.562000000000001</c:v>
                </c:pt>
                <c:pt idx="30434">
                  <c:v>27.562000000000001</c:v>
                </c:pt>
                <c:pt idx="30435">
                  <c:v>27.562000000000001</c:v>
                </c:pt>
                <c:pt idx="30436">
                  <c:v>27.562000000000001</c:v>
                </c:pt>
                <c:pt idx="30437">
                  <c:v>27.562000000000001</c:v>
                </c:pt>
                <c:pt idx="30438">
                  <c:v>27.562000000000001</c:v>
                </c:pt>
                <c:pt idx="30439">
                  <c:v>27.562000000000001</c:v>
                </c:pt>
                <c:pt idx="30440">
                  <c:v>27.562000000000001</c:v>
                </c:pt>
                <c:pt idx="30441">
                  <c:v>27.562000000000001</c:v>
                </c:pt>
                <c:pt idx="30442">
                  <c:v>27.562000000000001</c:v>
                </c:pt>
                <c:pt idx="30443">
                  <c:v>27.562000000000001</c:v>
                </c:pt>
                <c:pt idx="30444">
                  <c:v>27.562000000000001</c:v>
                </c:pt>
                <c:pt idx="30445">
                  <c:v>27.562000000000001</c:v>
                </c:pt>
                <c:pt idx="30446">
                  <c:v>27.562000000000001</c:v>
                </c:pt>
                <c:pt idx="30447">
                  <c:v>27.562000000000001</c:v>
                </c:pt>
                <c:pt idx="30448">
                  <c:v>27.562000000000001</c:v>
                </c:pt>
                <c:pt idx="30449">
                  <c:v>27.562000000000001</c:v>
                </c:pt>
                <c:pt idx="30450">
                  <c:v>27.562000000000001</c:v>
                </c:pt>
                <c:pt idx="30451">
                  <c:v>27.562000000000001</c:v>
                </c:pt>
                <c:pt idx="30452">
                  <c:v>27.562000000000001</c:v>
                </c:pt>
                <c:pt idx="30453">
                  <c:v>27.603999999999999</c:v>
                </c:pt>
                <c:pt idx="30454">
                  <c:v>27.603999999999999</c:v>
                </c:pt>
                <c:pt idx="30455">
                  <c:v>27.603999999999999</c:v>
                </c:pt>
                <c:pt idx="30456">
                  <c:v>27.603999999999999</c:v>
                </c:pt>
                <c:pt idx="30457">
                  <c:v>27.603999999999999</c:v>
                </c:pt>
                <c:pt idx="30458">
                  <c:v>27.603999999999999</c:v>
                </c:pt>
                <c:pt idx="30459">
                  <c:v>27.603999999999999</c:v>
                </c:pt>
                <c:pt idx="30460">
                  <c:v>27.603999999999999</c:v>
                </c:pt>
                <c:pt idx="30461">
                  <c:v>27.603999999999999</c:v>
                </c:pt>
                <c:pt idx="30462">
                  <c:v>27.603999999999999</c:v>
                </c:pt>
                <c:pt idx="30463">
                  <c:v>27.603999999999999</c:v>
                </c:pt>
                <c:pt idx="30464">
                  <c:v>27.603999999999999</c:v>
                </c:pt>
                <c:pt idx="30465">
                  <c:v>27.603999999999999</c:v>
                </c:pt>
                <c:pt idx="30466">
                  <c:v>27.603999999999999</c:v>
                </c:pt>
                <c:pt idx="30467">
                  <c:v>27.603999999999999</c:v>
                </c:pt>
                <c:pt idx="30468">
                  <c:v>27.603999999999999</c:v>
                </c:pt>
                <c:pt idx="30469">
                  <c:v>27.603999999999999</c:v>
                </c:pt>
                <c:pt idx="30470">
                  <c:v>27.603999999999999</c:v>
                </c:pt>
                <c:pt idx="30471">
                  <c:v>27.603999999999999</c:v>
                </c:pt>
                <c:pt idx="30472">
                  <c:v>27.603999999999999</c:v>
                </c:pt>
                <c:pt idx="30473">
                  <c:v>27.603999999999999</c:v>
                </c:pt>
                <c:pt idx="30474">
                  <c:v>27.603999999999999</c:v>
                </c:pt>
                <c:pt idx="30475">
                  <c:v>27.603999999999999</c:v>
                </c:pt>
                <c:pt idx="30476">
                  <c:v>27.603999999999999</c:v>
                </c:pt>
                <c:pt idx="30477">
                  <c:v>27.603999999999999</c:v>
                </c:pt>
                <c:pt idx="30478">
                  <c:v>27.603999999999999</c:v>
                </c:pt>
                <c:pt idx="30479">
                  <c:v>27.603999999999999</c:v>
                </c:pt>
                <c:pt idx="30480">
                  <c:v>27.603999999999999</c:v>
                </c:pt>
                <c:pt idx="30481">
                  <c:v>27.603999999999999</c:v>
                </c:pt>
                <c:pt idx="30482">
                  <c:v>27.603999999999999</c:v>
                </c:pt>
                <c:pt idx="30483">
                  <c:v>27.603999999999999</c:v>
                </c:pt>
                <c:pt idx="30484">
                  <c:v>27.603999999999999</c:v>
                </c:pt>
                <c:pt idx="30485">
                  <c:v>27.603999999999999</c:v>
                </c:pt>
                <c:pt idx="30486">
                  <c:v>27.603999999999999</c:v>
                </c:pt>
                <c:pt idx="30487">
                  <c:v>27.603999999999999</c:v>
                </c:pt>
                <c:pt idx="30488">
                  <c:v>27.603999999999999</c:v>
                </c:pt>
                <c:pt idx="30489">
                  <c:v>27.603999999999999</c:v>
                </c:pt>
                <c:pt idx="30490">
                  <c:v>27.603999999999999</c:v>
                </c:pt>
                <c:pt idx="30491">
                  <c:v>27.603999999999999</c:v>
                </c:pt>
                <c:pt idx="30492">
                  <c:v>27.603999999999999</c:v>
                </c:pt>
                <c:pt idx="30493">
                  <c:v>27.603999999999999</c:v>
                </c:pt>
                <c:pt idx="30494">
                  <c:v>27.603999999999999</c:v>
                </c:pt>
                <c:pt idx="30495">
                  <c:v>27.603999999999999</c:v>
                </c:pt>
                <c:pt idx="30496">
                  <c:v>27.603999999999999</c:v>
                </c:pt>
                <c:pt idx="30497">
                  <c:v>27.603999999999999</c:v>
                </c:pt>
                <c:pt idx="30498">
                  <c:v>27.603999999999999</c:v>
                </c:pt>
                <c:pt idx="30499">
                  <c:v>27.603999999999999</c:v>
                </c:pt>
                <c:pt idx="30500">
                  <c:v>27.603999999999999</c:v>
                </c:pt>
                <c:pt idx="30501">
                  <c:v>27.603999999999999</c:v>
                </c:pt>
                <c:pt idx="30502">
                  <c:v>27.603999999999999</c:v>
                </c:pt>
                <c:pt idx="30503">
                  <c:v>27.603999999999999</c:v>
                </c:pt>
                <c:pt idx="30504">
                  <c:v>27.603999999999999</c:v>
                </c:pt>
                <c:pt idx="30505">
                  <c:v>27.603999999999999</c:v>
                </c:pt>
                <c:pt idx="30506">
                  <c:v>27.603999999999999</c:v>
                </c:pt>
                <c:pt idx="30507">
                  <c:v>27.603999999999999</c:v>
                </c:pt>
                <c:pt idx="30508">
                  <c:v>27.603999999999999</c:v>
                </c:pt>
                <c:pt idx="30509">
                  <c:v>27.603999999999999</c:v>
                </c:pt>
                <c:pt idx="30510">
                  <c:v>27.603999999999999</c:v>
                </c:pt>
                <c:pt idx="30511">
                  <c:v>27.603999999999999</c:v>
                </c:pt>
                <c:pt idx="30512">
                  <c:v>27.603999999999999</c:v>
                </c:pt>
                <c:pt idx="30513">
                  <c:v>27.603999999999999</c:v>
                </c:pt>
                <c:pt idx="30514">
                  <c:v>27.603999999999999</c:v>
                </c:pt>
                <c:pt idx="30515">
                  <c:v>27.603999999999999</c:v>
                </c:pt>
                <c:pt idx="30516">
                  <c:v>27.603999999999999</c:v>
                </c:pt>
                <c:pt idx="30517">
                  <c:v>27.603999999999999</c:v>
                </c:pt>
                <c:pt idx="30518">
                  <c:v>27.603999999999999</c:v>
                </c:pt>
                <c:pt idx="30519">
                  <c:v>27.603999999999999</c:v>
                </c:pt>
                <c:pt idx="30520">
                  <c:v>27.603999999999999</c:v>
                </c:pt>
                <c:pt idx="30521">
                  <c:v>27.603999999999999</c:v>
                </c:pt>
                <c:pt idx="30522">
                  <c:v>27.603999999999999</c:v>
                </c:pt>
                <c:pt idx="30523">
                  <c:v>27.603999999999999</c:v>
                </c:pt>
                <c:pt idx="30524">
                  <c:v>27.603999999999999</c:v>
                </c:pt>
                <c:pt idx="30525">
                  <c:v>27.603999999999999</c:v>
                </c:pt>
                <c:pt idx="30526">
                  <c:v>27.603999999999999</c:v>
                </c:pt>
                <c:pt idx="30527">
                  <c:v>27.603999999999999</c:v>
                </c:pt>
                <c:pt idx="30528">
                  <c:v>27.603999999999999</c:v>
                </c:pt>
                <c:pt idx="30529">
                  <c:v>27.603999999999999</c:v>
                </c:pt>
                <c:pt idx="30530">
                  <c:v>27.603999999999999</c:v>
                </c:pt>
                <c:pt idx="30531">
                  <c:v>27.603999999999999</c:v>
                </c:pt>
                <c:pt idx="30532">
                  <c:v>27.603999999999999</c:v>
                </c:pt>
                <c:pt idx="30533">
                  <c:v>27.603999999999999</c:v>
                </c:pt>
                <c:pt idx="30534">
                  <c:v>27.603999999999999</c:v>
                </c:pt>
                <c:pt idx="30535">
                  <c:v>27.603999999999999</c:v>
                </c:pt>
                <c:pt idx="30536">
                  <c:v>27.603999999999999</c:v>
                </c:pt>
                <c:pt idx="30537">
                  <c:v>27.603999999999999</c:v>
                </c:pt>
                <c:pt idx="30538">
                  <c:v>27.603999999999999</c:v>
                </c:pt>
                <c:pt idx="30539">
                  <c:v>27.603999999999999</c:v>
                </c:pt>
                <c:pt idx="30540">
                  <c:v>27.603999999999999</c:v>
                </c:pt>
                <c:pt idx="30541">
                  <c:v>27.603999999999999</c:v>
                </c:pt>
                <c:pt idx="30542">
                  <c:v>27.603999999999999</c:v>
                </c:pt>
                <c:pt idx="30543">
                  <c:v>27.603999999999999</c:v>
                </c:pt>
                <c:pt idx="30544">
                  <c:v>27.603999999999999</c:v>
                </c:pt>
                <c:pt idx="30545">
                  <c:v>27.603999999999999</c:v>
                </c:pt>
                <c:pt idx="30546">
                  <c:v>27.603999999999999</c:v>
                </c:pt>
                <c:pt idx="30547">
                  <c:v>27.603999999999999</c:v>
                </c:pt>
                <c:pt idx="30548">
                  <c:v>27.603999999999999</c:v>
                </c:pt>
                <c:pt idx="30549">
                  <c:v>27.603999999999999</c:v>
                </c:pt>
                <c:pt idx="30550">
                  <c:v>27.603999999999999</c:v>
                </c:pt>
                <c:pt idx="30551">
                  <c:v>27.603999999999999</c:v>
                </c:pt>
                <c:pt idx="30552">
                  <c:v>27.603999999999999</c:v>
                </c:pt>
                <c:pt idx="30553">
                  <c:v>27.603999999999999</c:v>
                </c:pt>
                <c:pt idx="30554">
                  <c:v>27.603999999999999</c:v>
                </c:pt>
                <c:pt idx="30555">
                  <c:v>27.603999999999999</c:v>
                </c:pt>
                <c:pt idx="30556">
                  <c:v>27.603999999999999</c:v>
                </c:pt>
                <c:pt idx="30557">
                  <c:v>27.603999999999999</c:v>
                </c:pt>
                <c:pt idx="30558">
                  <c:v>27.603999999999999</c:v>
                </c:pt>
                <c:pt idx="30559">
                  <c:v>27.603999999999999</c:v>
                </c:pt>
                <c:pt idx="30560">
                  <c:v>27.603999999999999</c:v>
                </c:pt>
                <c:pt idx="30561">
                  <c:v>27.603999999999999</c:v>
                </c:pt>
                <c:pt idx="30562">
                  <c:v>27.603999999999999</c:v>
                </c:pt>
                <c:pt idx="30563">
                  <c:v>27.603999999999999</c:v>
                </c:pt>
                <c:pt idx="30564">
                  <c:v>27.603999999999999</c:v>
                </c:pt>
                <c:pt idx="30565">
                  <c:v>27.603999999999999</c:v>
                </c:pt>
                <c:pt idx="30566">
                  <c:v>27.603999999999999</c:v>
                </c:pt>
                <c:pt idx="30567">
                  <c:v>27.603999999999999</c:v>
                </c:pt>
                <c:pt idx="30568">
                  <c:v>27.603999999999999</c:v>
                </c:pt>
                <c:pt idx="30569">
                  <c:v>27.603999999999999</c:v>
                </c:pt>
                <c:pt idx="30570">
                  <c:v>27.603999999999999</c:v>
                </c:pt>
                <c:pt idx="30571">
                  <c:v>27.603999999999999</c:v>
                </c:pt>
                <c:pt idx="30572">
                  <c:v>27.603999999999999</c:v>
                </c:pt>
                <c:pt idx="30573">
                  <c:v>27.603999999999999</c:v>
                </c:pt>
                <c:pt idx="30574">
                  <c:v>27.603999999999999</c:v>
                </c:pt>
                <c:pt idx="30575">
                  <c:v>27.603999999999999</c:v>
                </c:pt>
                <c:pt idx="30576">
                  <c:v>27.603999999999999</c:v>
                </c:pt>
                <c:pt idx="30577">
                  <c:v>27.603999999999999</c:v>
                </c:pt>
                <c:pt idx="30578">
                  <c:v>27.632000000000001</c:v>
                </c:pt>
                <c:pt idx="30579">
                  <c:v>27.643999999999998</c:v>
                </c:pt>
                <c:pt idx="30580">
                  <c:v>27.643999999999998</c:v>
                </c:pt>
                <c:pt idx="30581">
                  <c:v>27.643999999999998</c:v>
                </c:pt>
                <c:pt idx="30582">
                  <c:v>27.643999999999998</c:v>
                </c:pt>
                <c:pt idx="30583">
                  <c:v>27.643999999999998</c:v>
                </c:pt>
                <c:pt idx="30584">
                  <c:v>27.643999999999998</c:v>
                </c:pt>
                <c:pt idx="30585">
                  <c:v>27.643999999999998</c:v>
                </c:pt>
                <c:pt idx="30586">
                  <c:v>27.643999999999998</c:v>
                </c:pt>
                <c:pt idx="30587">
                  <c:v>27.643999999999998</c:v>
                </c:pt>
                <c:pt idx="30588">
                  <c:v>27.643999999999998</c:v>
                </c:pt>
                <c:pt idx="30589">
                  <c:v>27.643999999999998</c:v>
                </c:pt>
                <c:pt idx="30590">
                  <c:v>27.643999999999998</c:v>
                </c:pt>
                <c:pt idx="30591">
                  <c:v>27.643999999999998</c:v>
                </c:pt>
                <c:pt idx="30592">
                  <c:v>27.643999999999998</c:v>
                </c:pt>
                <c:pt idx="30593">
                  <c:v>27.643999999999998</c:v>
                </c:pt>
                <c:pt idx="30594">
                  <c:v>27.643999999999998</c:v>
                </c:pt>
                <c:pt idx="30595">
                  <c:v>27.643999999999998</c:v>
                </c:pt>
                <c:pt idx="30596">
                  <c:v>27.643999999999998</c:v>
                </c:pt>
                <c:pt idx="30597">
                  <c:v>27.643999999999998</c:v>
                </c:pt>
                <c:pt idx="30598">
                  <c:v>27.643999999999998</c:v>
                </c:pt>
                <c:pt idx="30599">
                  <c:v>27.643999999999998</c:v>
                </c:pt>
                <c:pt idx="30600">
                  <c:v>27.643999999999998</c:v>
                </c:pt>
                <c:pt idx="30601">
                  <c:v>27.643999999999998</c:v>
                </c:pt>
                <c:pt idx="30602">
                  <c:v>27.643999999999998</c:v>
                </c:pt>
                <c:pt idx="30603">
                  <c:v>27.643999999999998</c:v>
                </c:pt>
                <c:pt idx="30604">
                  <c:v>27.643999999999998</c:v>
                </c:pt>
                <c:pt idx="30605">
                  <c:v>27.643999999999998</c:v>
                </c:pt>
                <c:pt idx="30606">
                  <c:v>27.643999999999998</c:v>
                </c:pt>
                <c:pt idx="30607">
                  <c:v>27.643999999999998</c:v>
                </c:pt>
                <c:pt idx="30608">
                  <c:v>27.643999999999998</c:v>
                </c:pt>
                <c:pt idx="30609">
                  <c:v>27.643999999999998</c:v>
                </c:pt>
                <c:pt idx="30610">
                  <c:v>27.643999999999998</c:v>
                </c:pt>
                <c:pt idx="30611">
                  <c:v>27.643999999999998</c:v>
                </c:pt>
                <c:pt idx="30612">
                  <c:v>27.643999999999998</c:v>
                </c:pt>
                <c:pt idx="30613">
                  <c:v>27.643999999999998</c:v>
                </c:pt>
                <c:pt idx="30614">
                  <c:v>27.643999999999998</c:v>
                </c:pt>
                <c:pt idx="30615">
                  <c:v>27.643999999999998</c:v>
                </c:pt>
                <c:pt idx="30616">
                  <c:v>27.643999999999998</c:v>
                </c:pt>
                <c:pt idx="30617">
                  <c:v>27.643999999999998</c:v>
                </c:pt>
                <c:pt idx="30618">
                  <c:v>27.643999999999998</c:v>
                </c:pt>
                <c:pt idx="30619">
                  <c:v>27.643999999999998</c:v>
                </c:pt>
                <c:pt idx="30620">
                  <c:v>27.643999999999998</c:v>
                </c:pt>
                <c:pt idx="30621">
                  <c:v>27.643999999999998</c:v>
                </c:pt>
                <c:pt idx="30622">
                  <c:v>27.643999999999998</c:v>
                </c:pt>
                <c:pt idx="30623">
                  <c:v>27.643999999999998</c:v>
                </c:pt>
                <c:pt idx="30624">
                  <c:v>27.643999999999998</c:v>
                </c:pt>
                <c:pt idx="30625">
                  <c:v>27.643999999999998</c:v>
                </c:pt>
                <c:pt idx="30626">
                  <c:v>27.643999999999998</c:v>
                </c:pt>
                <c:pt idx="30627">
                  <c:v>27.643999999999998</c:v>
                </c:pt>
                <c:pt idx="30628">
                  <c:v>27.643999999999998</c:v>
                </c:pt>
                <c:pt idx="30629">
                  <c:v>27.643999999999998</c:v>
                </c:pt>
                <c:pt idx="30630">
                  <c:v>27.643999999999998</c:v>
                </c:pt>
                <c:pt idx="30631">
                  <c:v>27.643999999999998</c:v>
                </c:pt>
                <c:pt idx="30632">
                  <c:v>27.643999999999998</c:v>
                </c:pt>
                <c:pt idx="30633">
                  <c:v>27.643999999999998</c:v>
                </c:pt>
                <c:pt idx="30634">
                  <c:v>27.643999999999998</c:v>
                </c:pt>
                <c:pt idx="30635">
                  <c:v>27.643999999999998</c:v>
                </c:pt>
                <c:pt idx="30636">
                  <c:v>27.643999999999998</c:v>
                </c:pt>
                <c:pt idx="30637">
                  <c:v>27.643999999999998</c:v>
                </c:pt>
                <c:pt idx="30638">
                  <c:v>27.643999999999998</c:v>
                </c:pt>
                <c:pt idx="30639">
                  <c:v>27.643999999999998</c:v>
                </c:pt>
                <c:pt idx="30640">
                  <c:v>27.643999999999998</c:v>
                </c:pt>
                <c:pt idx="30641">
                  <c:v>27.643999999999998</c:v>
                </c:pt>
                <c:pt idx="30642">
                  <c:v>27.643999999999998</c:v>
                </c:pt>
                <c:pt idx="30643">
                  <c:v>27.643999999999998</c:v>
                </c:pt>
                <c:pt idx="30644">
                  <c:v>27.643999999999998</c:v>
                </c:pt>
                <c:pt idx="30645">
                  <c:v>27.643999999999998</c:v>
                </c:pt>
                <c:pt idx="30646">
                  <c:v>27.643999999999998</c:v>
                </c:pt>
                <c:pt idx="30647">
                  <c:v>27.643999999999998</c:v>
                </c:pt>
                <c:pt idx="30648">
                  <c:v>27.643999999999998</c:v>
                </c:pt>
                <c:pt idx="30649">
                  <c:v>27.643999999999998</c:v>
                </c:pt>
                <c:pt idx="30650">
                  <c:v>27.643999999999998</c:v>
                </c:pt>
                <c:pt idx="30651">
                  <c:v>27.643999999999998</c:v>
                </c:pt>
                <c:pt idx="30652">
                  <c:v>27.643999999999998</c:v>
                </c:pt>
                <c:pt idx="30653">
                  <c:v>27.643999999999998</c:v>
                </c:pt>
                <c:pt idx="30654">
                  <c:v>27.643999999999998</c:v>
                </c:pt>
                <c:pt idx="30655">
                  <c:v>27.643999999999998</c:v>
                </c:pt>
                <c:pt idx="30656">
                  <c:v>27.643999999999998</c:v>
                </c:pt>
                <c:pt idx="30657">
                  <c:v>27.643999999999998</c:v>
                </c:pt>
                <c:pt idx="30658">
                  <c:v>27.643999999999998</c:v>
                </c:pt>
                <c:pt idx="30659">
                  <c:v>27.643999999999998</c:v>
                </c:pt>
                <c:pt idx="30660">
                  <c:v>27.643999999999998</c:v>
                </c:pt>
                <c:pt idx="30661">
                  <c:v>27.643999999999998</c:v>
                </c:pt>
                <c:pt idx="30662">
                  <c:v>27.643999999999998</c:v>
                </c:pt>
                <c:pt idx="30663">
                  <c:v>27.643999999999998</c:v>
                </c:pt>
                <c:pt idx="30664">
                  <c:v>27.643999999999998</c:v>
                </c:pt>
                <c:pt idx="30665">
                  <c:v>27.643999999999998</c:v>
                </c:pt>
                <c:pt idx="30666">
                  <c:v>27.643999999999998</c:v>
                </c:pt>
                <c:pt idx="30667">
                  <c:v>27.643999999999998</c:v>
                </c:pt>
                <c:pt idx="30668">
                  <c:v>27.643999999999998</c:v>
                </c:pt>
                <c:pt idx="30669">
                  <c:v>27.643999999999998</c:v>
                </c:pt>
                <c:pt idx="30670">
                  <c:v>27.643999999999998</c:v>
                </c:pt>
                <c:pt idx="30671">
                  <c:v>27.643999999999998</c:v>
                </c:pt>
                <c:pt idx="30672">
                  <c:v>27.643999999999998</c:v>
                </c:pt>
                <c:pt idx="30673">
                  <c:v>27.643999999999998</c:v>
                </c:pt>
                <c:pt idx="30674">
                  <c:v>27.643999999999998</c:v>
                </c:pt>
                <c:pt idx="30675">
                  <c:v>27.643999999999998</c:v>
                </c:pt>
                <c:pt idx="30676">
                  <c:v>27.643999999999998</c:v>
                </c:pt>
                <c:pt idx="30677">
                  <c:v>27.643999999999998</c:v>
                </c:pt>
                <c:pt idx="30678">
                  <c:v>27.643999999999998</c:v>
                </c:pt>
                <c:pt idx="30679">
                  <c:v>27.643999999999998</c:v>
                </c:pt>
                <c:pt idx="30680">
                  <c:v>27.643999999999998</c:v>
                </c:pt>
                <c:pt idx="30681">
                  <c:v>27.643999999999998</c:v>
                </c:pt>
                <c:pt idx="30682">
                  <c:v>27.643999999999998</c:v>
                </c:pt>
                <c:pt idx="30683">
                  <c:v>27.643999999999998</c:v>
                </c:pt>
                <c:pt idx="30684">
                  <c:v>27.643999999999998</c:v>
                </c:pt>
                <c:pt idx="30685">
                  <c:v>27.643999999999998</c:v>
                </c:pt>
                <c:pt idx="30686">
                  <c:v>27.643999999999998</c:v>
                </c:pt>
                <c:pt idx="30687">
                  <c:v>27.643999999999998</c:v>
                </c:pt>
                <c:pt idx="30688">
                  <c:v>27.643999999999998</c:v>
                </c:pt>
                <c:pt idx="30689">
                  <c:v>27.643999999999998</c:v>
                </c:pt>
                <c:pt idx="30690">
                  <c:v>27.643999999999998</c:v>
                </c:pt>
                <c:pt idx="30691">
                  <c:v>27.643999999999998</c:v>
                </c:pt>
                <c:pt idx="30692">
                  <c:v>27.643999999999998</c:v>
                </c:pt>
                <c:pt idx="30693">
                  <c:v>27.643999999999998</c:v>
                </c:pt>
                <c:pt idx="30694">
                  <c:v>27.643999999999998</c:v>
                </c:pt>
                <c:pt idx="30695">
                  <c:v>27.643999999999998</c:v>
                </c:pt>
                <c:pt idx="30696">
                  <c:v>27.643999999999998</c:v>
                </c:pt>
                <c:pt idx="30697">
                  <c:v>27.643999999999998</c:v>
                </c:pt>
                <c:pt idx="30698">
                  <c:v>27.643999999999998</c:v>
                </c:pt>
                <c:pt idx="30699">
                  <c:v>27.667999999999999</c:v>
                </c:pt>
                <c:pt idx="30700">
                  <c:v>27.686</c:v>
                </c:pt>
                <c:pt idx="30701">
                  <c:v>27.686</c:v>
                </c:pt>
                <c:pt idx="30702">
                  <c:v>27.686</c:v>
                </c:pt>
                <c:pt idx="30703">
                  <c:v>27.686</c:v>
                </c:pt>
                <c:pt idx="30704">
                  <c:v>27.686</c:v>
                </c:pt>
                <c:pt idx="30705">
                  <c:v>27.686</c:v>
                </c:pt>
                <c:pt idx="30706">
                  <c:v>27.686</c:v>
                </c:pt>
                <c:pt idx="30707">
                  <c:v>27.686</c:v>
                </c:pt>
                <c:pt idx="30708">
                  <c:v>27.686</c:v>
                </c:pt>
                <c:pt idx="30709">
                  <c:v>27.686</c:v>
                </c:pt>
                <c:pt idx="30710">
                  <c:v>27.686</c:v>
                </c:pt>
                <c:pt idx="30711">
                  <c:v>27.686</c:v>
                </c:pt>
                <c:pt idx="30712">
                  <c:v>27.686</c:v>
                </c:pt>
                <c:pt idx="30713">
                  <c:v>27.686</c:v>
                </c:pt>
                <c:pt idx="30714">
                  <c:v>27.686</c:v>
                </c:pt>
                <c:pt idx="30715">
                  <c:v>27.686</c:v>
                </c:pt>
                <c:pt idx="30716">
                  <c:v>27.686</c:v>
                </c:pt>
                <c:pt idx="30717">
                  <c:v>27.686</c:v>
                </c:pt>
                <c:pt idx="30718">
                  <c:v>27.686</c:v>
                </c:pt>
                <c:pt idx="30719">
                  <c:v>27.686</c:v>
                </c:pt>
                <c:pt idx="30720">
                  <c:v>27.686</c:v>
                </c:pt>
                <c:pt idx="30721">
                  <c:v>27.686</c:v>
                </c:pt>
                <c:pt idx="30722">
                  <c:v>27.686</c:v>
                </c:pt>
                <c:pt idx="30723">
                  <c:v>27.686</c:v>
                </c:pt>
                <c:pt idx="30724">
                  <c:v>27.686</c:v>
                </c:pt>
                <c:pt idx="30725">
                  <c:v>27.686</c:v>
                </c:pt>
                <c:pt idx="30726">
                  <c:v>27.686</c:v>
                </c:pt>
                <c:pt idx="30727">
                  <c:v>27.686</c:v>
                </c:pt>
                <c:pt idx="30728">
                  <c:v>27.686</c:v>
                </c:pt>
                <c:pt idx="30729">
                  <c:v>27.686</c:v>
                </c:pt>
                <c:pt idx="30730">
                  <c:v>27.686</c:v>
                </c:pt>
                <c:pt idx="30731">
                  <c:v>27.686</c:v>
                </c:pt>
                <c:pt idx="30732">
                  <c:v>27.686</c:v>
                </c:pt>
                <c:pt idx="30733">
                  <c:v>27.686</c:v>
                </c:pt>
                <c:pt idx="30734">
                  <c:v>27.686</c:v>
                </c:pt>
                <c:pt idx="30735">
                  <c:v>27.686</c:v>
                </c:pt>
                <c:pt idx="30736">
                  <c:v>27.686</c:v>
                </c:pt>
                <c:pt idx="30737">
                  <c:v>27.686</c:v>
                </c:pt>
                <c:pt idx="30738">
                  <c:v>27.686</c:v>
                </c:pt>
                <c:pt idx="30739">
                  <c:v>27.686</c:v>
                </c:pt>
                <c:pt idx="30740">
                  <c:v>27.686</c:v>
                </c:pt>
                <c:pt idx="30741">
                  <c:v>27.686</c:v>
                </c:pt>
                <c:pt idx="30742">
                  <c:v>27.686</c:v>
                </c:pt>
                <c:pt idx="30743">
                  <c:v>27.686</c:v>
                </c:pt>
                <c:pt idx="30744">
                  <c:v>27.686</c:v>
                </c:pt>
                <c:pt idx="30745">
                  <c:v>27.686</c:v>
                </c:pt>
                <c:pt idx="30746">
                  <c:v>27.686</c:v>
                </c:pt>
                <c:pt idx="30747">
                  <c:v>27.686</c:v>
                </c:pt>
                <c:pt idx="30748">
                  <c:v>27.686</c:v>
                </c:pt>
                <c:pt idx="30749">
                  <c:v>27.686</c:v>
                </c:pt>
                <c:pt idx="30750">
                  <c:v>27.686</c:v>
                </c:pt>
                <c:pt idx="30751">
                  <c:v>27.686</c:v>
                </c:pt>
                <c:pt idx="30752">
                  <c:v>27.686</c:v>
                </c:pt>
                <c:pt idx="30753">
                  <c:v>27.686</c:v>
                </c:pt>
                <c:pt idx="30754">
                  <c:v>27.686</c:v>
                </c:pt>
                <c:pt idx="30755">
                  <c:v>27.686</c:v>
                </c:pt>
                <c:pt idx="30756">
                  <c:v>27.686</c:v>
                </c:pt>
                <c:pt idx="30757">
                  <c:v>27.686</c:v>
                </c:pt>
                <c:pt idx="30758">
                  <c:v>27.686</c:v>
                </c:pt>
                <c:pt idx="30759">
                  <c:v>27.686</c:v>
                </c:pt>
                <c:pt idx="30760">
                  <c:v>27.686</c:v>
                </c:pt>
                <c:pt idx="30761">
                  <c:v>27.686</c:v>
                </c:pt>
                <c:pt idx="30762">
                  <c:v>27.686</c:v>
                </c:pt>
                <c:pt idx="30763">
                  <c:v>27.686</c:v>
                </c:pt>
                <c:pt idx="30764">
                  <c:v>27.686</c:v>
                </c:pt>
                <c:pt idx="30765">
                  <c:v>27.686</c:v>
                </c:pt>
                <c:pt idx="30766">
                  <c:v>27.686</c:v>
                </c:pt>
                <c:pt idx="30767">
                  <c:v>27.686</c:v>
                </c:pt>
                <c:pt idx="30768">
                  <c:v>27.686</c:v>
                </c:pt>
                <c:pt idx="30769">
                  <c:v>27.686</c:v>
                </c:pt>
                <c:pt idx="30770">
                  <c:v>27.686</c:v>
                </c:pt>
                <c:pt idx="30771">
                  <c:v>27.686</c:v>
                </c:pt>
                <c:pt idx="30772">
                  <c:v>27.686</c:v>
                </c:pt>
                <c:pt idx="30773">
                  <c:v>27.686</c:v>
                </c:pt>
                <c:pt idx="30774">
                  <c:v>27.686</c:v>
                </c:pt>
                <c:pt idx="30775">
                  <c:v>27.686</c:v>
                </c:pt>
                <c:pt idx="30776">
                  <c:v>27.686</c:v>
                </c:pt>
                <c:pt idx="30777">
                  <c:v>27.686</c:v>
                </c:pt>
                <c:pt idx="30778">
                  <c:v>27.686</c:v>
                </c:pt>
                <c:pt idx="30779">
                  <c:v>27.686</c:v>
                </c:pt>
                <c:pt idx="30780">
                  <c:v>27.686</c:v>
                </c:pt>
                <c:pt idx="30781">
                  <c:v>27.686</c:v>
                </c:pt>
                <c:pt idx="30782">
                  <c:v>27.686</c:v>
                </c:pt>
                <c:pt idx="30783">
                  <c:v>27.686</c:v>
                </c:pt>
                <c:pt idx="30784">
                  <c:v>27.686</c:v>
                </c:pt>
                <c:pt idx="30785">
                  <c:v>27.686</c:v>
                </c:pt>
                <c:pt idx="30786">
                  <c:v>27.686</c:v>
                </c:pt>
                <c:pt idx="30787">
                  <c:v>27.686</c:v>
                </c:pt>
                <c:pt idx="30788">
                  <c:v>27.686</c:v>
                </c:pt>
                <c:pt idx="30789">
                  <c:v>27.686</c:v>
                </c:pt>
                <c:pt idx="30790">
                  <c:v>27.686</c:v>
                </c:pt>
                <c:pt idx="30791">
                  <c:v>27.686</c:v>
                </c:pt>
                <c:pt idx="30792">
                  <c:v>27.686</c:v>
                </c:pt>
                <c:pt idx="30793">
                  <c:v>27.686</c:v>
                </c:pt>
                <c:pt idx="30794">
                  <c:v>27.686</c:v>
                </c:pt>
                <c:pt idx="30795">
                  <c:v>27.686</c:v>
                </c:pt>
                <c:pt idx="30796">
                  <c:v>27.686</c:v>
                </c:pt>
                <c:pt idx="30797">
                  <c:v>27.686</c:v>
                </c:pt>
                <c:pt idx="30798">
                  <c:v>27.686</c:v>
                </c:pt>
                <c:pt idx="30799">
                  <c:v>27.686</c:v>
                </c:pt>
                <c:pt idx="30800">
                  <c:v>27.686</c:v>
                </c:pt>
                <c:pt idx="30801">
                  <c:v>27.686</c:v>
                </c:pt>
                <c:pt idx="30802">
                  <c:v>27.686</c:v>
                </c:pt>
                <c:pt idx="30803">
                  <c:v>27.686</c:v>
                </c:pt>
                <c:pt idx="30804">
                  <c:v>27.686</c:v>
                </c:pt>
                <c:pt idx="30805">
                  <c:v>27.686</c:v>
                </c:pt>
                <c:pt idx="30806">
                  <c:v>27.686</c:v>
                </c:pt>
                <c:pt idx="30807">
                  <c:v>27.686</c:v>
                </c:pt>
                <c:pt idx="30808">
                  <c:v>27.686</c:v>
                </c:pt>
                <c:pt idx="30809">
                  <c:v>27.686</c:v>
                </c:pt>
                <c:pt idx="30810">
                  <c:v>27.686</c:v>
                </c:pt>
                <c:pt idx="30811">
                  <c:v>27.686</c:v>
                </c:pt>
                <c:pt idx="30812">
                  <c:v>27.686</c:v>
                </c:pt>
                <c:pt idx="30813">
                  <c:v>27.686</c:v>
                </c:pt>
                <c:pt idx="30814">
                  <c:v>27.686</c:v>
                </c:pt>
                <c:pt idx="30815">
                  <c:v>27.686</c:v>
                </c:pt>
                <c:pt idx="30816">
                  <c:v>27.686</c:v>
                </c:pt>
                <c:pt idx="30817">
                  <c:v>27.686</c:v>
                </c:pt>
                <c:pt idx="30818">
                  <c:v>27.686</c:v>
                </c:pt>
                <c:pt idx="30819">
                  <c:v>27.686</c:v>
                </c:pt>
                <c:pt idx="30820">
                  <c:v>27.686</c:v>
                </c:pt>
                <c:pt idx="30821">
                  <c:v>27.686</c:v>
                </c:pt>
                <c:pt idx="30822">
                  <c:v>27.686</c:v>
                </c:pt>
                <c:pt idx="30823">
                  <c:v>27.686</c:v>
                </c:pt>
                <c:pt idx="30824">
                  <c:v>27.686</c:v>
                </c:pt>
                <c:pt idx="30825">
                  <c:v>27.686</c:v>
                </c:pt>
                <c:pt idx="30826">
                  <c:v>27.686</c:v>
                </c:pt>
                <c:pt idx="30827">
                  <c:v>27.686</c:v>
                </c:pt>
                <c:pt idx="30828">
                  <c:v>27.686</c:v>
                </c:pt>
                <c:pt idx="30829">
                  <c:v>27.724</c:v>
                </c:pt>
                <c:pt idx="30830">
                  <c:v>27.73</c:v>
                </c:pt>
                <c:pt idx="30831">
                  <c:v>27.73</c:v>
                </c:pt>
                <c:pt idx="30832">
                  <c:v>27.73</c:v>
                </c:pt>
                <c:pt idx="30833">
                  <c:v>27.73</c:v>
                </c:pt>
                <c:pt idx="30834">
                  <c:v>27.73</c:v>
                </c:pt>
                <c:pt idx="30835">
                  <c:v>27.73</c:v>
                </c:pt>
                <c:pt idx="30836">
                  <c:v>27.73</c:v>
                </c:pt>
                <c:pt idx="30837">
                  <c:v>27.73</c:v>
                </c:pt>
                <c:pt idx="30838">
                  <c:v>27.73</c:v>
                </c:pt>
                <c:pt idx="30839">
                  <c:v>27.73</c:v>
                </c:pt>
                <c:pt idx="30840">
                  <c:v>27.73</c:v>
                </c:pt>
                <c:pt idx="30841">
                  <c:v>27.73</c:v>
                </c:pt>
                <c:pt idx="30842">
                  <c:v>27.73</c:v>
                </c:pt>
                <c:pt idx="30843">
                  <c:v>27.73</c:v>
                </c:pt>
                <c:pt idx="30844">
                  <c:v>27.73</c:v>
                </c:pt>
                <c:pt idx="30845">
                  <c:v>27.73</c:v>
                </c:pt>
                <c:pt idx="30846">
                  <c:v>27.73</c:v>
                </c:pt>
                <c:pt idx="30847">
                  <c:v>27.73</c:v>
                </c:pt>
                <c:pt idx="30848">
                  <c:v>27.73</c:v>
                </c:pt>
                <c:pt idx="30849">
                  <c:v>27.73</c:v>
                </c:pt>
                <c:pt idx="30850">
                  <c:v>27.73</c:v>
                </c:pt>
                <c:pt idx="30851">
                  <c:v>27.73</c:v>
                </c:pt>
                <c:pt idx="30852">
                  <c:v>27.73</c:v>
                </c:pt>
                <c:pt idx="30853">
                  <c:v>27.73</c:v>
                </c:pt>
                <c:pt idx="30854">
                  <c:v>27.73</c:v>
                </c:pt>
                <c:pt idx="30855">
                  <c:v>27.73</c:v>
                </c:pt>
                <c:pt idx="30856">
                  <c:v>27.73</c:v>
                </c:pt>
                <c:pt idx="30857">
                  <c:v>27.73</c:v>
                </c:pt>
                <c:pt idx="30858">
                  <c:v>27.73</c:v>
                </c:pt>
                <c:pt idx="30859">
                  <c:v>27.73</c:v>
                </c:pt>
                <c:pt idx="30860">
                  <c:v>27.73</c:v>
                </c:pt>
                <c:pt idx="30861">
                  <c:v>27.73</c:v>
                </c:pt>
                <c:pt idx="30862">
                  <c:v>27.73</c:v>
                </c:pt>
                <c:pt idx="30863">
                  <c:v>27.73</c:v>
                </c:pt>
                <c:pt idx="30864">
                  <c:v>27.73</c:v>
                </c:pt>
                <c:pt idx="30865">
                  <c:v>27.73</c:v>
                </c:pt>
                <c:pt idx="30866">
                  <c:v>27.73</c:v>
                </c:pt>
                <c:pt idx="30867">
                  <c:v>27.73</c:v>
                </c:pt>
                <c:pt idx="30868">
                  <c:v>27.73</c:v>
                </c:pt>
                <c:pt idx="30869">
                  <c:v>27.73</c:v>
                </c:pt>
                <c:pt idx="30870">
                  <c:v>27.73</c:v>
                </c:pt>
                <c:pt idx="30871">
                  <c:v>27.73</c:v>
                </c:pt>
                <c:pt idx="30872">
                  <c:v>27.73</c:v>
                </c:pt>
                <c:pt idx="30873">
                  <c:v>27.73</c:v>
                </c:pt>
                <c:pt idx="30874">
                  <c:v>27.73</c:v>
                </c:pt>
                <c:pt idx="30875">
                  <c:v>27.73</c:v>
                </c:pt>
                <c:pt idx="30876">
                  <c:v>27.73</c:v>
                </c:pt>
                <c:pt idx="30877">
                  <c:v>27.73</c:v>
                </c:pt>
                <c:pt idx="30878">
                  <c:v>27.73</c:v>
                </c:pt>
                <c:pt idx="30879">
                  <c:v>27.73</c:v>
                </c:pt>
                <c:pt idx="30880">
                  <c:v>27.73</c:v>
                </c:pt>
                <c:pt idx="30881">
                  <c:v>27.73</c:v>
                </c:pt>
                <c:pt idx="30882">
                  <c:v>27.73</c:v>
                </c:pt>
                <c:pt idx="30883">
                  <c:v>27.73</c:v>
                </c:pt>
                <c:pt idx="30884">
                  <c:v>27.73</c:v>
                </c:pt>
                <c:pt idx="30885">
                  <c:v>27.73</c:v>
                </c:pt>
                <c:pt idx="30886">
                  <c:v>27.73</c:v>
                </c:pt>
                <c:pt idx="30887">
                  <c:v>27.73</c:v>
                </c:pt>
                <c:pt idx="30888">
                  <c:v>27.73</c:v>
                </c:pt>
                <c:pt idx="30889">
                  <c:v>27.73</c:v>
                </c:pt>
                <c:pt idx="30890">
                  <c:v>27.73</c:v>
                </c:pt>
                <c:pt idx="30891">
                  <c:v>27.73</c:v>
                </c:pt>
                <c:pt idx="30892">
                  <c:v>27.73</c:v>
                </c:pt>
                <c:pt idx="30893">
                  <c:v>27.73</c:v>
                </c:pt>
                <c:pt idx="30894">
                  <c:v>27.73</c:v>
                </c:pt>
                <c:pt idx="30895">
                  <c:v>27.73</c:v>
                </c:pt>
                <c:pt idx="30896">
                  <c:v>27.73</c:v>
                </c:pt>
                <c:pt idx="30897">
                  <c:v>27.73</c:v>
                </c:pt>
                <c:pt idx="30898">
                  <c:v>27.73</c:v>
                </c:pt>
                <c:pt idx="30899">
                  <c:v>27.73</c:v>
                </c:pt>
                <c:pt idx="30900">
                  <c:v>27.73</c:v>
                </c:pt>
                <c:pt idx="30901">
                  <c:v>27.73</c:v>
                </c:pt>
                <c:pt idx="30902">
                  <c:v>27.73</c:v>
                </c:pt>
                <c:pt idx="30903">
                  <c:v>27.73</c:v>
                </c:pt>
                <c:pt idx="30904">
                  <c:v>27.73</c:v>
                </c:pt>
                <c:pt idx="30905">
                  <c:v>27.73</c:v>
                </c:pt>
                <c:pt idx="30906">
                  <c:v>27.73</c:v>
                </c:pt>
                <c:pt idx="30907">
                  <c:v>27.73</c:v>
                </c:pt>
                <c:pt idx="30908">
                  <c:v>27.73</c:v>
                </c:pt>
                <c:pt idx="30909">
                  <c:v>27.73</c:v>
                </c:pt>
                <c:pt idx="30910">
                  <c:v>27.73</c:v>
                </c:pt>
                <c:pt idx="30911">
                  <c:v>27.73</c:v>
                </c:pt>
                <c:pt idx="30912">
                  <c:v>27.73</c:v>
                </c:pt>
                <c:pt idx="30913">
                  <c:v>27.73</c:v>
                </c:pt>
                <c:pt idx="30914">
                  <c:v>27.73</c:v>
                </c:pt>
                <c:pt idx="30915">
                  <c:v>27.73</c:v>
                </c:pt>
                <c:pt idx="30916">
                  <c:v>27.73</c:v>
                </c:pt>
                <c:pt idx="30917">
                  <c:v>27.73</c:v>
                </c:pt>
                <c:pt idx="30918">
                  <c:v>27.73</c:v>
                </c:pt>
                <c:pt idx="30919">
                  <c:v>27.73</c:v>
                </c:pt>
                <c:pt idx="30920">
                  <c:v>27.73</c:v>
                </c:pt>
                <c:pt idx="30921">
                  <c:v>27.73</c:v>
                </c:pt>
                <c:pt idx="30922">
                  <c:v>27.73</c:v>
                </c:pt>
                <c:pt idx="30923">
                  <c:v>27.73</c:v>
                </c:pt>
                <c:pt idx="30924">
                  <c:v>27.73</c:v>
                </c:pt>
                <c:pt idx="30925">
                  <c:v>27.73</c:v>
                </c:pt>
                <c:pt idx="30926">
                  <c:v>27.73</c:v>
                </c:pt>
                <c:pt idx="30927">
                  <c:v>27.73</c:v>
                </c:pt>
                <c:pt idx="30928">
                  <c:v>27.73</c:v>
                </c:pt>
                <c:pt idx="30929">
                  <c:v>27.73</c:v>
                </c:pt>
                <c:pt idx="30930">
                  <c:v>27.73</c:v>
                </c:pt>
                <c:pt idx="30931">
                  <c:v>27.73</c:v>
                </c:pt>
                <c:pt idx="30932">
                  <c:v>27.73</c:v>
                </c:pt>
                <c:pt idx="30933">
                  <c:v>27.73</c:v>
                </c:pt>
                <c:pt idx="30934">
                  <c:v>27.73</c:v>
                </c:pt>
                <c:pt idx="30935">
                  <c:v>27.73</c:v>
                </c:pt>
                <c:pt idx="30936">
                  <c:v>27.73</c:v>
                </c:pt>
                <c:pt idx="30937">
                  <c:v>27.73</c:v>
                </c:pt>
                <c:pt idx="30938">
                  <c:v>27.73</c:v>
                </c:pt>
                <c:pt idx="30939">
                  <c:v>27.73</c:v>
                </c:pt>
                <c:pt idx="30940">
                  <c:v>27.73</c:v>
                </c:pt>
                <c:pt idx="30941">
                  <c:v>27.73</c:v>
                </c:pt>
                <c:pt idx="30942">
                  <c:v>27.73</c:v>
                </c:pt>
                <c:pt idx="30943">
                  <c:v>27.73</c:v>
                </c:pt>
                <c:pt idx="30944">
                  <c:v>27.73</c:v>
                </c:pt>
                <c:pt idx="30945">
                  <c:v>27.73</c:v>
                </c:pt>
                <c:pt idx="30946">
                  <c:v>27.73</c:v>
                </c:pt>
                <c:pt idx="30947">
                  <c:v>27.73</c:v>
                </c:pt>
                <c:pt idx="30948">
                  <c:v>27.73</c:v>
                </c:pt>
                <c:pt idx="30949">
                  <c:v>27.73</c:v>
                </c:pt>
                <c:pt idx="30950">
                  <c:v>27.73</c:v>
                </c:pt>
                <c:pt idx="30951">
                  <c:v>27.73</c:v>
                </c:pt>
                <c:pt idx="30952">
                  <c:v>27.73</c:v>
                </c:pt>
                <c:pt idx="30953">
                  <c:v>27.73</c:v>
                </c:pt>
                <c:pt idx="30954">
                  <c:v>27.73</c:v>
                </c:pt>
                <c:pt idx="30955">
                  <c:v>27.73</c:v>
                </c:pt>
                <c:pt idx="30956">
                  <c:v>27.73</c:v>
                </c:pt>
                <c:pt idx="30957">
                  <c:v>27.73</c:v>
                </c:pt>
                <c:pt idx="30958">
                  <c:v>27.73</c:v>
                </c:pt>
                <c:pt idx="30959">
                  <c:v>27.73</c:v>
                </c:pt>
                <c:pt idx="30960">
                  <c:v>27.73</c:v>
                </c:pt>
                <c:pt idx="30961">
                  <c:v>27.73</c:v>
                </c:pt>
                <c:pt idx="30962">
                  <c:v>27.73</c:v>
                </c:pt>
                <c:pt idx="30963">
                  <c:v>27.73</c:v>
                </c:pt>
                <c:pt idx="30964">
                  <c:v>27.73</c:v>
                </c:pt>
                <c:pt idx="30965">
                  <c:v>27.73</c:v>
                </c:pt>
                <c:pt idx="30966">
                  <c:v>27.73</c:v>
                </c:pt>
                <c:pt idx="30967">
                  <c:v>27.73</c:v>
                </c:pt>
                <c:pt idx="30968">
                  <c:v>27.763999999999999</c:v>
                </c:pt>
                <c:pt idx="30969">
                  <c:v>27.768000000000001</c:v>
                </c:pt>
                <c:pt idx="30970">
                  <c:v>27.768000000000001</c:v>
                </c:pt>
                <c:pt idx="30971">
                  <c:v>27.768000000000001</c:v>
                </c:pt>
                <c:pt idx="30972">
                  <c:v>27.768000000000001</c:v>
                </c:pt>
                <c:pt idx="30973">
                  <c:v>27.768000000000001</c:v>
                </c:pt>
                <c:pt idx="30974">
                  <c:v>27.768000000000001</c:v>
                </c:pt>
                <c:pt idx="30975">
                  <c:v>27.768000000000001</c:v>
                </c:pt>
                <c:pt idx="30976">
                  <c:v>27.768000000000001</c:v>
                </c:pt>
                <c:pt idx="30977">
                  <c:v>27.768000000000001</c:v>
                </c:pt>
                <c:pt idx="30978">
                  <c:v>27.768000000000001</c:v>
                </c:pt>
                <c:pt idx="30979">
                  <c:v>27.768000000000001</c:v>
                </c:pt>
                <c:pt idx="30980">
                  <c:v>27.768000000000001</c:v>
                </c:pt>
                <c:pt idx="30981">
                  <c:v>27.768000000000001</c:v>
                </c:pt>
                <c:pt idx="30982">
                  <c:v>27.768000000000001</c:v>
                </c:pt>
                <c:pt idx="30983">
                  <c:v>27.768000000000001</c:v>
                </c:pt>
                <c:pt idx="30984">
                  <c:v>27.768000000000001</c:v>
                </c:pt>
                <c:pt idx="30985">
                  <c:v>27.768000000000001</c:v>
                </c:pt>
                <c:pt idx="30986">
                  <c:v>27.768000000000001</c:v>
                </c:pt>
                <c:pt idx="30987">
                  <c:v>27.768000000000001</c:v>
                </c:pt>
                <c:pt idx="30988">
                  <c:v>27.768000000000001</c:v>
                </c:pt>
                <c:pt idx="30989">
                  <c:v>27.768000000000001</c:v>
                </c:pt>
                <c:pt idx="30990">
                  <c:v>27.768000000000001</c:v>
                </c:pt>
                <c:pt idx="30991">
                  <c:v>27.768000000000001</c:v>
                </c:pt>
                <c:pt idx="30992">
                  <c:v>27.768000000000001</c:v>
                </c:pt>
                <c:pt idx="30993">
                  <c:v>27.768000000000001</c:v>
                </c:pt>
                <c:pt idx="30994">
                  <c:v>27.768000000000001</c:v>
                </c:pt>
                <c:pt idx="30995">
                  <c:v>27.768000000000001</c:v>
                </c:pt>
                <c:pt idx="30996">
                  <c:v>27.768000000000001</c:v>
                </c:pt>
                <c:pt idx="30997">
                  <c:v>27.768000000000001</c:v>
                </c:pt>
                <c:pt idx="30998">
                  <c:v>27.768000000000001</c:v>
                </c:pt>
                <c:pt idx="30999">
                  <c:v>27.768000000000001</c:v>
                </c:pt>
                <c:pt idx="31000">
                  <c:v>27.768000000000001</c:v>
                </c:pt>
                <c:pt idx="31001">
                  <c:v>27.768000000000001</c:v>
                </c:pt>
                <c:pt idx="31002">
                  <c:v>27.768000000000001</c:v>
                </c:pt>
                <c:pt idx="31003">
                  <c:v>27.768000000000001</c:v>
                </c:pt>
                <c:pt idx="31004">
                  <c:v>27.768000000000001</c:v>
                </c:pt>
                <c:pt idx="31005">
                  <c:v>27.768000000000001</c:v>
                </c:pt>
                <c:pt idx="31006">
                  <c:v>27.768000000000001</c:v>
                </c:pt>
                <c:pt idx="31007">
                  <c:v>27.768000000000001</c:v>
                </c:pt>
                <c:pt idx="31008">
                  <c:v>27.768000000000001</c:v>
                </c:pt>
                <c:pt idx="31009">
                  <c:v>27.768000000000001</c:v>
                </c:pt>
                <c:pt idx="31010">
                  <c:v>27.768000000000001</c:v>
                </c:pt>
                <c:pt idx="31011">
                  <c:v>27.768000000000001</c:v>
                </c:pt>
                <c:pt idx="31012">
                  <c:v>27.768000000000001</c:v>
                </c:pt>
                <c:pt idx="31013">
                  <c:v>27.768000000000001</c:v>
                </c:pt>
                <c:pt idx="31014">
                  <c:v>27.768000000000001</c:v>
                </c:pt>
                <c:pt idx="31015">
                  <c:v>27.768000000000001</c:v>
                </c:pt>
                <c:pt idx="31016">
                  <c:v>27.768000000000001</c:v>
                </c:pt>
                <c:pt idx="31017">
                  <c:v>27.768000000000001</c:v>
                </c:pt>
                <c:pt idx="31018">
                  <c:v>27.768000000000001</c:v>
                </c:pt>
                <c:pt idx="31019">
                  <c:v>27.768000000000001</c:v>
                </c:pt>
                <c:pt idx="31020">
                  <c:v>27.768000000000001</c:v>
                </c:pt>
                <c:pt idx="31021">
                  <c:v>27.768000000000001</c:v>
                </c:pt>
                <c:pt idx="31022">
                  <c:v>27.768000000000001</c:v>
                </c:pt>
                <c:pt idx="31023">
                  <c:v>27.768000000000001</c:v>
                </c:pt>
                <c:pt idx="31024">
                  <c:v>27.768000000000001</c:v>
                </c:pt>
                <c:pt idx="31025">
                  <c:v>27.768000000000001</c:v>
                </c:pt>
                <c:pt idx="31026">
                  <c:v>27.768000000000001</c:v>
                </c:pt>
                <c:pt idx="31027">
                  <c:v>27.768000000000001</c:v>
                </c:pt>
                <c:pt idx="31028">
                  <c:v>27.768000000000001</c:v>
                </c:pt>
                <c:pt idx="31029">
                  <c:v>27.768000000000001</c:v>
                </c:pt>
                <c:pt idx="31030">
                  <c:v>27.768000000000001</c:v>
                </c:pt>
                <c:pt idx="31031">
                  <c:v>27.768000000000001</c:v>
                </c:pt>
                <c:pt idx="31032">
                  <c:v>27.768000000000001</c:v>
                </c:pt>
                <c:pt idx="31033">
                  <c:v>27.768000000000001</c:v>
                </c:pt>
                <c:pt idx="31034">
                  <c:v>27.768000000000001</c:v>
                </c:pt>
                <c:pt idx="31035">
                  <c:v>27.768000000000001</c:v>
                </c:pt>
                <c:pt idx="31036">
                  <c:v>27.768000000000001</c:v>
                </c:pt>
                <c:pt idx="31037">
                  <c:v>27.768000000000001</c:v>
                </c:pt>
                <c:pt idx="31038">
                  <c:v>27.768000000000001</c:v>
                </c:pt>
                <c:pt idx="31039">
                  <c:v>27.768000000000001</c:v>
                </c:pt>
                <c:pt idx="31040">
                  <c:v>27.768000000000001</c:v>
                </c:pt>
                <c:pt idx="31041">
                  <c:v>27.768000000000001</c:v>
                </c:pt>
                <c:pt idx="31042">
                  <c:v>27.768000000000001</c:v>
                </c:pt>
                <c:pt idx="31043">
                  <c:v>27.768000000000001</c:v>
                </c:pt>
                <c:pt idx="31044">
                  <c:v>27.768000000000001</c:v>
                </c:pt>
                <c:pt idx="31045">
                  <c:v>27.768000000000001</c:v>
                </c:pt>
                <c:pt idx="31046">
                  <c:v>27.768000000000001</c:v>
                </c:pt>
                <c:pt idx="31047">
                  <c:v>27.768000000000001</c:v>
                </c:pt>
                <c:pt idx="31048">
                  <c:v>27.768000000000001</c:v>
                </c:pt>
                <c:pt idx="31049">
                  <c:v>27.768000000000001</c:v>
                </c:pt>
                <c:pt idx="31050">
                  <c:v>27.768000000000001</c:v>
                </c:pt>
                <c:pt idx="31051">
                  <c:v>27.768000000000001</c:v>
                </c:pt>
                <c:pt idx="31052">
                  <c:v>27.768000000000001</c:v>
                </c:pt>
                <c:pt idx="31053">
                  <c:v>27.768000000000001</c:v>
                </c:pt>
                <c:pt idx="31054">
                  <c:v>27.768000000000001</c:v>
                </c:pt>
                <c:pt idx="31055">
                  <c:v>27.768000000000001</c:v>
                </c:pt>
                <c:pt idx="31056">
                  <c:v>27.768000000000001</c:v>
                </c:pt>
                <c:pt idx="31057">
                  <c:v>27.768000000000001</c:v>
                </c:pt>
                <c:pt idx="31058">
                  <c:v>27.768000000000001</c:v>
                </c:pt>
                <c:pt idx="31059">
                  <c:v>27.768000000000001</c:v>
                </c:pt>
                <c:pt idx="31060">
                  <c:v>27.768000000000001</c:v>
                </c:pt>
                <c:pt idx="31061">
                  <c:v>27.768000000000001</c:v>
                </c:pt>
                <c:pt idx="31062">
                  <c:v>27.768000000000001</c:v>
                </c:pt>
                <c:pt idx="31063">
                  <c:v>27.768000000000001</c:v>
                </c:pt>
                <c:pt idx="31064">
                  <c:v>27.768000000000001</c:v>
                </c:pt>
                <c:pt idx="31065">
                  <c:v>27.768000000000001</c:v>
                </c:pt>
                <c:pt idx="31066">
                  <c:v>27.768000000000001</c:v>
                </c:pt>
                <c:pt idx="31067">
                  <c:v>27.768000000000001</c:v>
                </c:pt>
                <c:pt idx="31068">
                  <c:v>27.768000000000001</c:v>
                </c:pt>
                <c:pt idx="31069">
                  <c:v>27.768000000000001</c:v>
                </c:pt>
                <c:pt idx="31070">
                  <c:v>27.768000000000001</c:v>
                </c:pt>
                <c:pt idx="31071">
                  <c:v>27.768000000000001</c:v>
                </c:pt>
                <c:pt idx="31072">
                  <c:v>27.768000000000001</c:v>
                </c:pt>
                <c:pt idx="31073">
                  <c:v>27.768000000000001</c:v>
                </c:pt>
                <c:pt idx="31074">
                  <c:v>27.768000000000001</c:v>
                </c:pt>
                <c:pt idx="31075">
                  <c:v>27.768000000000001</c:v>
                </c:pt>
                <c:pt idx="31076">
                  <c:v>27.768000000000001</c:v>
                </c:pt>
                <c:pt idx="31077">
                  <c:v>27.768000000000001</c:v>
                </c:pt>
                <c:pt idx="31078">
                  <c:v>27.768000000000001</c:v>
                </c:pt>
                <c:pt idx="31079">
                  <c:v>27.768000000000001</c:v>
                </c:pt>
                <c:pt idx="31080">
                  <c:v>27.768000000000001</c:v>
                </c:pt>
                <c:pt idx="31081">
                  <c:v>27.768000000000001</c:v>
                </c:pt>
                <c:pt idx="31082">
                  <c:v>27.768000000000001</c:v>
                </c:pt>
                <c:pt idx="31083">
                  <c:v>27.768000000000001</c:v>
                </c:pt>
                <c:pt idx="31084">
                  <c:v>27.768000000000001</c:v>
                </c:pt>
                <c:pt idx="31085">
                  <c:v>27.768000000000001</c:v>
                </c:pt>
                <c:pt idx="31086">
                  <c:v>27.768000000000001</c:v>
                </c:pt>
                <c:pt idx="31087">
                  <c:v>27.768000000000001</c:v>
                </c:pt>
                <c:pt idx="31088">
                  <c:v>27.81</c:v>
                </c:pt>
                <c:pt idx="31089">
                  <c:v>27.81</c:v>
                </c:pt>
                <c:pt idx="31090">
                  <c:v>27.81</c:v>
                </c:pt>
                <c:pt idx="31091">
                  <c:v>27.81</c:v>
                </c:pt>
                <c:pt idx="31092">
                  <c:v>27.81</c:v>
                </c:pt>
                <c:pt idx="31093">
                  <c:v>27.81</c:v>
                </c:pt>
                <c:pt idx="31094">
                  <c:v>27.81</c:v>
                </c:pt>
                <c:pt idx="31095">
                  <c:v>27.81</c:v>
                </c:pt>
                <c:pt idx="31096">
                  <c:v>27.81</c:v>
                </c:pt>
                <c:pt idx="31097">
                  <c:v>27.81</c:v>
                </c:pt>
                <c:pt idx="31098">
                  <c:v>27.81</c:v>
                </c:pt>
                <c:pt idx="31099">
                  <c:v>27.81</c:v>
                </c:pt>
                <c:pt idx="31100">
                  <c:v>27.81</c:v>
                </c:pt>
                <c:pt idx="31101">
                  <c:v>27.81</c:v>
                </c:pt>
                <c:pt idx="31102">
                  <c:v>27.81</c:v>
                </c:pt>
                <c:pt idx="31103">
                  <c:v>27.81</c:v>
                </c:pt>
                <c:pt idx="31104">
                  <c:v>27.81</c:v>
                </c:pt>
                <c:pt idx="31105">
                  <c:v>27.81</c:v>
                </c:pt>
                <c:pt idx="31106">
                  <c:v>27.81</c:v>
                </c:pt>
                <c:pt idx="31107">
                  <c:v>27.81</c:v>
                </c:pt>
                <c:pt idx="31108">
                  <c:v>27.81</c:v>
                </c:pt>
                <c:pt idx="31109">
                  <c:v>27.81</c:v>
                </c:pt>
                <c:pt idx="31110">
                  <c:v>27.81</c:v>
                </c:pt>
                <c:pt idx="31111">
                  <c:v>27.81</c:v>
                </c:pt>
                <c:pt idx="31112">
                  <c:v>27.81</c:v>
                </c:pt>
                <c:pt idx="31113">
                  <c:v>27.81</c:v>
                </c:pt>
                <c:pt idx="31114">
                  <c:v>27.81</c:v>
                </c:pt>
                <c:pt idx="31115">
                  <c:v>27.81</c:v>
                </c:pt>
                <c:pt idx="31116">
                  <c:v>27.81</c:v>
                </c:pt>
                <c:pt idx="31117">
                  <c:v>27.81</c:v>
                </c:pt>
                <c:pt idx="31118">
                  <c:v>27.81</c:v>
                </c:pt>
                <c:pt idx="31119">
                  <c:v>27.81</c:v>
                </c:pt>
                <c:pt idx="31120">
                  <c:v>27.81</c:v>
                </c:pt>
                <c:pt idx="31121">
                  <c:v>27.81</c:v>
                </c:pt>
                <c:pt idx="31122">
                  <c:v>27.81</c:v>
                </c:pt>
                <c:pt idx="31123">
                  <c:v>27.81</c:v>
                </c:pt>
                <c:pt idx="31124">
                  <c:v>27.81</c:v>
                </c:pt>
                <c:pt idx="31125">
                  <c:v>27.81</c:v>
                </c:pt>
                <c:pt idx="31126">
                  <c:v>27.81</c:v>
                </c:pt>
                <c:pt idx="31127">
                  <c:v>27.81</c:v>
                </c:pt>
                <c:pt idx="31128">
                  <c:v>27.81</c:v>
                </c:pt>
                <c:pt idx="31129">
                  <c:v>27.81</c:v>
                </c:pt>
                <c:pt idx="31130">
                  <c:v>27.81</c:v>
                </c:pt>
                <c:pt idx="31131">
                  <c:v>27.81</c:v>
                </c:pt>
                <c:pt idx="31132">
                  <c:v>27.81</c:v>
                </c:pt>
                <c:pt idx="31133">
                  <c:v>27.81</c:v>
                </c:pt>
                <c:pt idx="31134">
                  <c:v>27.81</c:v>
                </c:pt>
                <c:pt idx="31135">
                  <c:v>27.81</c:v>
                </c:pt>
                <c:pt idx="31136">
                  <c:v>27.81</c:v>
                </c:pt>
                <c:pt idx="31137">
                  <c:v>27.81</c:v>
                </c:pt>
                <c:pt idx="31138">
                  <c:v>27.81</c:v>
                </c:pt>
                <c:pt idx="31139">
                  <c:v>27.81</c:v>
                </c:pt>
                <c:pt idx="31140">
                  <c:v>27.81</c:v>
                </c:pt>
                <c:pt idx="31141">
                  <c:v>27.81</c:v>
                </c:pt>
                <c:pt idx="31142">
                  <c:v>27.81</c:v>
                </c:pt>
                <c:pt idx="31143">
                  <c:v>27.81</c:v>
                </c:pt>
                <c:pt idx="31144">
                  <c:v>27.81</c:v>
                </c:pt>
                <c:pt idx="31145">
                  <c:v>27.81</c:v>
                </c:pt>
                <c:pt idx="31146">
                  <c:v>27.81</c:v>
                </c:pt>
                <c:pt idx="31147">
                  <c:v>27.81</c:v>
                </c:pt>
                <c:pt idx="31148">
                  <c:v>27.81</c:v>
                </c:pt>
                <c:pt idx="31149">
                  <c:v>27.81</c:v>
                </c:pt>
                <c:pt idx="31150">
                  <c:v>27.81</c:v>
                </c:pt>
                <c:pt idx="31151">
                  <c:v>27.81</c:v>
                </c:pt>
                <c:pt idx="31152">
                  <c:v>27.81</c:v>
                </c:pt>
                <c:pt idx="31153">
                  <c:v>27.81</c:v>
                </c:pt>
                <c:pt idx="31154">
                  <c:v>27.81</c:v>
                </c:pt>
                <c:pt idx="31155">
                  <c:v>27.81</c:v>
                </c:pt>
                <c:pt idx="31156">
                  <c:v>27.81</c:v>
                </c:pt>
                <c:pt idx="31157">
                  <c:v>27.81</c:v>
                </c:pt>
                <c:pt idx="31158">
                  <c:v>27.81</c:v>
                </c:pt>
                <c:pt idx="31159">
                  <c:v>27.81</c:v>
                </c:pt>
                <c:pt idx="31160">
                  <c:v>27.81</c:v>
                </c:pt>
                <c:pt idx="31161">
                  <c:v>27.81</c:v>
                </c:pt>
                <c:pt idx="31162">
                  <c:v>27.81</c:v>
                </c:pt>
                <c:pt idx="31163">
                  <c:v>27.81</c:v>
                </c:pt>
                <c:pt idx="31164">
                  <c:v>27.81</c:v>
                </c:pt>
                <c:pt idx="31165">
                  <c:v>27.81</c:v>
                </c:pt>
                <c:pt idx="31166">
                  <c:v>27.81</c:v>
                </c:pt>
                <c:pt idx="31167">
                  <c:v>27.81</c:v>
                </c:pt>
                <c:pt idx="31168">
                  <c:v>27.81</c:v>
                </c:pt>
                <c:pt idx="31169">
                  <c:v>27.81</c:v>
                </c:pt>
                <c:pt idx="31170">
                  <c:v>27.81</c:v>
                </c:pt>
                <c:pt idx="31171">
                  <c:v>27.81</c:v>
                </c:pt>
                <c:pt idx="31172">
                  <c:v>27.81</c:v>
                </c:pt>
                <c:pt idx="31173">
                  <c:v>27.81</c:v>
                </c:pt>
                <c:pt idx="31174">
                  <c:v>27.81</c:v>
                </c:pt>
                <c:pt idx="31175">
                  <c:v>27.81</c:v>
                </c:pt>
                <c:pt idx="31176">
                  <c:v>27.81</c:v>
                </c:pt>
                <c:pt idx="31177">
                  <c:v>27.81</c:v>
                </c:pt>
                <c:pt idx="31178">
                  <c:v>27.81</c:v>
                </c:pt>
                <c:pt idx="31179">
                  <c:v>27.81</c:v>
                </c:pt>
                <c:pt idx="31180">
                  <c:v>27.81</c:v>
                </c:pt>
                <c:pt idx="31181">
                  <c:v>27.81</c:v>
                </c:pt>
                <c:pt idx="31182">
                  <c:v>27.81</c:v>
                </c:pt>
                <c:pt idx="31183">
                  <c:v>27.81</c:v>
                </c:pt>
                <c:pt idx="31184">
                  <c:v>27.81</c:v>
                </c:pt>
                <c:pt idx="31185">
                  <c:v>27.81</c:v>
                </c:pt>
                <c:pt idx="31186">
                  <c:v>27.81</c:v>
                </c:pt>
                <c:pt idx="31187">
                  <c:v>27.81</c:v>
                </c:pt>
                <c:pt idx="31188">
                  <c:v>27.81</c:v>
                </c:pt>
                <c:pt idx="31189">
                  <c:v>27.81</c:v>
                </c:pt>
                <c:pt idx="31190">
                  <c:v>27.81</c:v>
                </c:pt>
                <c:pt idx="31191">
                  <c:v>27.81</c:v>
                </c:pt>
                <c:pt idx="31192">
                  <c:v>27.81</c:v>
                </c:pt>
                <c:pt idx="31193">
                  <c:v>27.81</c:v>
                </c:pt>
                <c:pt idx="31194">
                  <c:v>27.81</c:v>
                </c:pt>
                <c:pt idx="31195">
                  <c:v>27.81</c:v>
                </c:pt>
                <c:pt idx="31196">
                  <c:v>27.81</c:v>
                </c:pt>
                <c:pt idx="31197">
                  <c:v>27.81</c:v>
                </c:pt>
                <c:pt idx="31198">
                  <c:v>27.81</c:v>
                </c:pt>
                <c:pt idx="31199">
                  <c:v>27.81</c:v>
                </c:pt>
                <c:pt idx="31200">
                  <c:v>27.81</c:v>
                </c:pt>
                <c:pt idx="31201">
                  <c:v>27.81</c:v>
                </c:pt>
                <c:pt idx="31202">
                  <c:v>27.81</c:v>
                </c:pt>
                <c:pt idx="31203">
                  <c:v>27.81</c:v>
                </c:pt>
                <c:pt idx="31204">
                  <c:v>27.81</c:v>
                </c:pt>
                <c:pt idx="31205">
                  <c:v>27.81</c:v>
                </c:pt>
                <c:pt idx="31206">
                  <c:v>27.81</c:v>
                </c:pt>
                <c:pt idx="31207">
                  <c:v>27.81</c:v>
                </c:pt>
                <c:pt idx="31208">
                  <c:v>27.81</c:v>
                </c:pt>
                <c:pt idx="31209">
                  <c:v>27.81</c:v>
                </c:pt>
                <c:pt idx="31210">
                  <c:v>27.81</c:v>
                </c:pt>
                <c:pt idx="31211">
                  <c:v>27.81</c:v>
                </c:pt>
                <c:pt idx="31212">
                  <c:v>27.81</c:v>
                </c:pt>
                <c:pt idx="31213">
                  <c:v>27.81</c:v>
                </c:pt>
                <c:pt idx="31214">
                  <c:v>27.81</c:v>
                </c:pt>
                <c:pt idx="31215">
                  <c:v>27.824000000000002</c:v>
                </c:pt>
                <c:pt idx="31216">
                  <c:v>27.852</c:v>
                </c:pt>
                <c:pt idx="31217">
                  <c:v>27.852</c:v>
                </c:pt>
                <c:pt idx="31218">
                  <c:v>27.852</c:v>
                </c:pt>
                <c:pt idx="31219">
                  <c:v>27.852</c:v>
                </c:pt>
                <c:pt idx="31220">
                  <c:v>27.852</c:v>
                </c:pt>
                <c:pt idx="31221">
                  <c:v>27.852</c:v>
                </c:pt>
                <c:pt idx="31222">
                  <c:v>27.852</c:v>
                </c:pt>
                <c:pt idx="31223">
                  <c:v>27.852</c:v>
                </c:pt>
                <c:pt idx="31224">
                  <c:v>27.852</c:v>
                </c:pt>
                <c:pt idx="31225">
                  <c:v>27.852</c:v>
                </c:pt>
                <c:pt idx="31226">
                  <c:v>27.852</c:v>
                </c:pt>
                <c:pt idx="31227">
                  <c:v>27.852</c:v>
                </c:pt>
                <c:pt idx="31228">
                  <c:v>27.852</c:v>
                </c:pt>
                <c:pt idx="31229">
                  <c:v>27.852</c:v>
                </c:pt>
                <c:pt idx="31230">
                  <c:v>27.852</c:v>
                </c:pt>
                <c:pt idx="31231">
                  <c:v>27.852</c:v>
                </c:pt>
                <c:pt idx="31232">
                  <c:v>27.852</c:v>
                </c:pt>
                <c:pt idx="31233">
                  <c:v>27.852</c:v>
                </c:pt>
                <c:pt idx="31234">
                  <c:v>27.852</c:v>
                </c:pt>
                <c:pt idx="31235">
                  <c:v>27.852</c:v>
                </c:pt>
                <c:pt idx="31236">
                  <c:v>27.852</c:v>
                </c:pt>
                <c:pt idx="31237">
                  <c:v>27.852</c:v>
                </c:pt>
                <c:pt idx="31238">
                  <c:v>27.852</c:v>
                </c:pt>
                <c:pt idx="31239">
                  <c:v>27.852</c:v>
                </c:pt>
                <c:pt idx="31240">
                  <c:v>27.852</c:v>
                </c:pt>
                <c:pt idx="31241">
                  <c:v>27.852</c:v>
                </c:pt>
                <c:pt idx="31242">
                  <c:v>27.852</c:v>
                </c:pt>
                <c:pt idx="31243">
                  <c:v>27.852</c:v>
                </c:pt>
                <c:pt idx="31244">
                  <c:v>27.852</c:v>
                </c:pt>
                <c:pt idx="31245">
                  <c:v>27.852</c:v>
                </c:pt>
                <c:pt idx="31246">
                  <c:v>27.852</c:v>
                </c:pt>
                <c:pt idx="31247">
                  <c:v>27.852</c:v>
                </c:pt>
                <c:pt idx="31248">
                  <c:v>27.852</c:v>
                </c:pt>
                <c:pt idx="31249">
                  <c:v>27.852</c:v>
                </c:pt>
                <c:pt idx="31250">
                  <c:v>27.852</c:v>
                </c:pt>
                <c:pt idx="31251">
                  <c:v>27.852</c:v>
                </c:pt>
                <c:pt idx="31252">
                  <c:v>27.852</c:v>
                </c:pt>
                <c:pt idx="31253">
                  <c:v>27.852</c:v>
                </c:pt>
                <c:pt idx="31254">
                  <c:v>27.852</c:v>
                </c:pt>
                <c:pt idx="31255">
                  <c:v>27.852</c:v>
                </c:pt>
                <c:pt idx="31256">
                  <c:v>27.852</c:v>
                </c:pt>
                <c:pt idx="31257">
                  <c:v>27.852</c:v>
                </c:pt>
                <c:pt idx="31258">
                  <c:v>27.852</c:v>
                </c:pt>
                <c:pt idx="31259">
                  <c:v>27.852</c:v>
                </c:pt>
                <c:pt idx="31260">
                  <c:v>27.852</c:v>
                </c:pt>
                <c:pt idx="31261">
                  <c:v>27.852</c:v>
                </c:pt>
                <c:pt idx="31262">
                  <c:v>27.852</c:v>
                </c:pt>
                <c:pt idx="31263">
                  <c:v>27.852</c:v>
                </c:pt>
                <c:pt idx="31264">
                  <c:v>27.852</c:v>
                </c:pt>
                <c:pt idx="31265">
                  <c:v>27.852</c:v>
                </c:pt>
                <c:pt idx="31266">
                  <c:v>27.852</c:v>
                </c:pt>
                <c:pt idx="31267">
                  <c:v>27.852</c:v>
                </c:pt>
                <c:pt idx="31268">
                  <c:v>27.852</c:v>
                </c:pt>
                <c:pt idx="31269">
                  <c:v>27.852</c:v>
                </c:pt>
                <c:pt idx="31270">
                  <c:v>27.852</c:v>
                </c:pt>
                <c:pt idx="31271">
                  <c:v>27.852</c:v>
                </c:pt>
                <c:pt idx="31272">
                  <c:v>27.852</c:v>
                </c:pt>
                <c:pt idx="31273">
                  <c:v>27.852</c:v>
                </c:pt>
                <c:pt idx="31274">
                  <c:v>27.852</c:v>
                </c:pt>
                <c:pt idx="31275">
                  <c:v>27.852</c:v>
                </c:pt>
                <c:pt idx="31276">
                  <c:v>27.852</c:v>
                </c:pt>
                <c:pt idx="31277">
                  <c:v>27.852</c:v>
                </c:pt>
                <c:pt idx="31278">
                  <c:v>27.852</c:v>
                </c:pt>
                <c:pt idx="31279">
                  <c:v>27.852</c:v>
                </c:pt>
                <c:pt idx="31280">
                  <c:v>27.852</c:v>
                </c:pt>
                <c:pt idx="31281">
                  <c:v>27.852</c:v>
                </c:pt>
                <c:pt idx="31282">
                  <c:v>27.852</c:v>
                </c:pt>
                <c:pt idx="31283">
                  <c:v>27.852</c:v>
                </c:pt>
                <c:pt idx="31284">
                  <c:v>27.852</c:v>
                </c:pt>
                <c:pt idx="31285">
                  <c:v>27.852</c:v>
                </c:pt>
                <c:pt idx="31286">
                  <c:v>27.852</c:v>
                </c:pt>
                <c:pt idx="31287">
                  <c:v>27.852</c:v>
                </c:pt>
                <c:pt idx="31288">
                  <c:v>27.852</c:v>
                </c:pt>
                <c:pt idx="31289">
                  <c:v>27.852</c:v>
                </c:pt>
                <c:pt idx="31290">
                  <c:v>27.852</c:v>
                </c:pt>
                <c:pt idx="31291">
                  <c:v>27.852</c:v>
                </c:pt>
                <c:pt idx="31292">
                  <c:v>27.852</c:v>
                </c:pt>
                <c:pt idx="31293">
                  <c:v>27.852</c:v>
                </c:pt>
                <c:pt idx="31294">
                  <c:v>27.852</c:v>
                </c:pt>
                <c:pt idx="31295">
                  <c:v>27.852</c:v>
                </c:pt>
                <c:pt idx="31296">
                  <c:v>27.852</c:v>
                </c:pt>
                <c:pt idx="31297">
                  <c:v>27.852</c:v>
                </c:pt>
                <c:pt idx="31298">
                  <c:v>27.852</c:v>
                </c:pt>
                <c:pt idx="31299">
                  <c:v>27.852</c:v>
                </c:pt>
                <c:pt idx="31300">
                  <c:v>27.852</c:v>
                </c:pt>
                <c:pt idx="31301">
                  <c:v>27.852</c:v>
                </c:pt>
                <c:pt idx="31302">
                  <c:v>27.852</c:v>
                </c:pt>
                <c:pt idx="31303">
                  <c:v>27.852</c:v>
                </c:pt>
                <c:pt idx="31304">
                  <c:v>27.852</c:v>
                </c:pt>
                <c:pt idx="31305">
                  <c:v>27.852</c:v>
                </c:pt>
                <c:pt idx="31306">
                  <c:v>27.852</c:v>
                </c:pt>
                <c:pt idx="31307">
                  <c:v>27.852</c:v>
                </c:pt>
                <c:pt idx="31308">
                  <c:v>27.852</c:v>
                </c:pt>
                <c:pt idx="31309">
                  <c:v>27.852</c:v>
                </c:pt>
                <c:pt idx="31310">
                  <c:v>27.852</c:v>
                </c:pt>
                <c:pt idx="31311">
                  <c:v>27.852</c:v>
                </c:pt>
                <c:pt idx="31312">
                  <c:v>27.852</c:v>
                </c:pt>
                <c:pt idx="31313">
                  <c:v>27.852</c:v>
                </c:pt>
                <c:pt idx="31314">
                  <c:v>27.852</c:v>
                </c:pt>
                <c:pt idx="31315">
                  <c:v>27.852</c:v>
                </c:pt>
                <c:pt idx="31316">
                  <c:v>27.852</c:v>
                </c:pt>
                <c:pt idx="31317">
                  <c:v>27.852</c:v>
                </c:pt>
                <c:pt idx="31318">
                  <c:v>27.852</c:v>
                </c:pt>
                <c:pt idx="31319">
                  <c:v>27.852</c:v>
                </c:pt>
                <c:pt idx="31320">
                  <c:v>27.852</c:v>
                </c:pt>
                <c:pt idx="31321">
                  <c:v>27.852</c:v>
                </c:pt>
                <c:pt idx="31322">
                  <c:v>27.852</c:v>
                </c:pt>
                <c:pt idx="31323">
                  <c:v>27.852</c:v>
                </c:pt>
                <c:pt idx="31324">
                  <c:v>27.852</c:v>
                </c:pt>
                <c:pt idx="31325">
                  <c:v>27.852</c:v>
                </c:pt>
                <c:pt idx="31326">
                  <c:v>27.852</c:v>
                </c:pt>
                <c:pt idx="31327">
                  <c:v>27.852</c:v>
                </c:pt>
                <c:pt idx="31328">
                  <c:v>27.852</c:v>
                </c:pt>
                <c:pt idx="31329">
                  <c:v>27.852</c:v>
                </c:pt>
                <c:pt idx="31330">
                  <c:v>27.852</c:v>
                </c:pt>
                <c:pt idx="31331">
                  <c:v>27.852</c:v>
                </c:pt>
                <c:pt idx="31332">
                  <c:v>27.852</c:v>
                </c:pt>
                <c:pt idx="31333">
                  <c:v>27.852</c:v>
                </c:pt>
                <c:pt idx="31334">
                  <c:v>27.852</c:v>
                </c:pt>
                <c:pt idx="31335">
                  <c:v>27.852</c:v>
                </c:pt>
                <c:pt idx="31336">
                  <c:v>27.852</c:v>
                </c:pt>
                <c:pt idx="31337">
                  <c:v>27.852</c:v>
                </c:pt>
                <c:pt idx="31338">
                  <c:v>27.852</c:v>
                </c:pt>
                <c:pt idx="31339">
                  <c:v>27.852</c:v>
                </c:pt>
                <c:pt idx="31340">
                  <c:v>27.852</c:v>
                </c:pt>
                <c:pt idx="31341">
                  <c:v>27.852</c:v>
                </c:pt>
                <c:pt idx="31342">
                  <c:v>27.852</c:v>
                </c:pt>
                <c:pt idx="31343">
                  <c:v>27.852</c:v>
                </c:pt>
                <c:pt idx="31344">
                  <c:v>27.852</c:v>
                </c:pt>
                <c:pt idx="31345">
                  <c:v>27.852</c:v>
                </c:pt>
                <c:pt idx="31346">
                  <c:v>27.852</c:v>
                </c:pt>
                <c:pt idx="31347">
                  <c:v>27.852</c:v>
                </c:pt>
                <c:pt idx="31348">
                  <c:v>27.872</c:v>
                </c:pt>
                <c:pt idx="31349">
                  <c:v>27.882000000000001</c:v>
                </c:pt>
                <c:pt idx="31350">
                  <c:v>27.882000000000001</c:v>
                </c:pt>
                <c:pt idx="31351">
                  <c:v>27.882000000000001</c:v>
                </c:pt>
                <c:pt idx="31352">
                  <c:v>27.882000000000001</c:v>
                </c:pt>
                <c:pt idx="31353">
                  <c:v>27.882000000000001</c:v>
                </c:pt>
                <c:pt idx="31354">
                  <c:v>27.882000000000001</c:v>
                </c:pt>
                <c:pt idx="31355">
                  <c:v>27.882000000000001</c:v>
                </c:pt>
                <c:pt idx="31356">
                  <c:v>27.882000000000001</c:v>
                </c:pt>
                <c:pt idx="31357">
                  <c:v>27.882000000000001</c:v>
                </c:pt>
                <c:pt idx="31358">
                  <c:v>27.882000000000001</c:v>
                </c:pt>
                <c:pt idx="31359">
                  <c:v>27.882000000000001</c:v>
                </c:pt>
                <c:pt idx="31360">
                  <c:v>27.882000000000001</c:v>
                </c:pt>
                <c:pt idx="31361">
                  <c:v>27.882000000000001</c:v>
                </c:pt>
                <c:pt idx="31362">
                  <c:v>27.882000000000001</c:v>
                </c:pt>
                <c:pt idx="31363">
                  <c:v>27.882000000000001</c:v>
                </c:pt>
                <c:pt idx="31364">
                  <c:v>27.882000000000001</c:v>
                </c:pt>
                <c:pt idx="31365">
                  <c:v>27.882000000000001</c:v>
                </c:pt>
                <c:pt idx="31366">
                  <c:v>27.882000000000001</c:v>
                </c:pt>
                <c:pt idx="31367">
                  <c:v>27.882000000000001</c:v>
                </c:pt>
                <c:pt idx="31368">
                  <c:v>27.882000000000001</c:v>
                </c:pt>
                <c:pt idx="31369">
                  <c:v>27.882000000000001</c:v>
                </c:pt>
                <c:pt idx="31370">
                  <c:v>27.882000000000001</c:v>
                </c:pt>
                <c:pt idx="31371">
                  <c:v>27.882000000000001</c:v>
                </c:pt>
                <c:pt idx="31372">
                  <c:v>27.882000000000001</c:v>
                </c:pt>
                <c:pt idx="31373">
                  <c:v>27.882000000000001</c:v>
                </c:pt>
                <c:pt idx="31374">
                  <c:v>27.882000000000001</c:v>
                </c:pt>
                <c:pt idx="31375">
                  <c:v>27.882000000000001</c:v>
                </c:pt>
                <c:pt idx="31376">
                  <c:v>27.882000000000001</c:v>
                </c:pt>
                <c:pt idx="31377">
                  <c:v>27.882000000000001</c:v>
                </c:pt>
                <c:pt idx="31378">
                  <c:v>27.882000000000001</c:v>
                </c:pt>
                <c:pt idx="31379">
                  <c:v>27.882000000000001</c:v>
                </c:pt>
                <c:pt idx="31380">
                  <c:v>27.882000000000001</c:v>
                </c:pt>
                <c:pt idx="31381">
                  <c:v>27.882000000000001</c:v>
                </c:pt>
                <c:pt idx="31382">
                  <c:v>27.882000000000001</c:v>
                </c:pt>
                <c:pt idx="31383">
                  <c:v>27.882000000000001</c:v>
                </c:pt>
                <c:pt idx="31384">
                  <c:v>27.882000000000001</c:v>
                </c:pt>
                <c:pt idx="31385">
                  <c:v>27.882000000000001</c:v>
                </c:pt>
                <c:pt idx="31386">
                  <c:v>27.882000000000001</c:v>
                </c:pt>
                <c:pt idx="31387">
                  <c:v>27.882000000000001</c:v>
                </c:pt>
                <c:pt idx="31388">
                  <c:v>27.882000000000001</c:v>
                </c:pt>
                <c:pt idx="31389">
                  <c:v>27.882000000000001</c:v>
                </c:pt>
                <c:pt idx="31390">
                  <c:v>27.882000000000001</c:v>
                </c:pt>
                <c:pt idx="31391">
                  <c:v>27.882000000000001</c:v>
                </c:pt>
                <c:pt idx="31392">
                  <c:v>27.882000000000001</c:v>
                </c:pt>
                <c:pt idx="31393">
                  <c:v>27.882000000000001</c:v>
                </c:pt>
                <c:pt idx="31394">
                  <c:v>27.882000000000001</c:v>
                </c:pt>
                <c:pt idx="31395">
                  <c:v>27.882000000000001</c:v>
                </c:pt>
                <c:pt idx="31396">
                  <c:v>27.882000000000001</c:v>
                </c:pt>
                <c:pt idx="31397">
                  <c:v>27.882000000000001</c:v>
                </c:pt>
                <c:pt idx="31398">
                  <c:v>27.882000000000001</c:v>
                </c:pt>
                <c:pt idx="31399">
                  <c:v>27.882000000000001</c:v>
                </c:pt>
                <c:pt idx="31400">
                  <c:v>27.882000000000001</c:v>
                </c:pt>
                <c:pt idx="31401">
                  <c:v>27.882000000000001</c:v>
                </c:pt>
                <c:pt idx="31402">
                  <c:v>27.882000000000001</c:v>
                </c:pt>
                <c:pt idx="31403">
                  <c:v>27.882000000000001</c:v>
                </c:pt>
                <c:pt idx="31404">
                  <c:v>27.882000000000001</c:v>
                </c:pt>
                <c:pt idx="31405">
                  <c:v>27.882000000000001</c:v>
                </c:pt>
                <c:pt idx="31406">
                  <c:v>27.882000000000001</c:v>
                </c:pt>
                <c:pt idx="31407">
                  <c:v>27.882000000000001</c:v>
                </c:pt>
                <c:pt idx="31408">
                  <c:v>27.882000000000001</c:v>
                </c:pt>
                <c:pt idx="31409">
                  <c:v>27.882000000000001</c:v>
                </c:pt>
                <c:pt idx="31410">
                  <c:v>27.882000000000001</c:v>
                </c:pt>
                <c:pt idx="31411">
                  <c:v>27.882000000000001</c:v>
                </c:pt>
                <c:pt idx="31412">
                  <c:v>27.882000000000001</c:v>
                </c:pt>
                <c:pt idx="31413">
                  <c:v>27.882000000000001</c:v>
                </c:pt>
                <c:pt idx="31414">
                  <c:v>27.882000000000001</c:v>
                </c:pt>
                <c:pt idx="31415">
                  <c:v>27.882000000000001</c:v>
                </c:pt>
                <c:pt idx="31416">
                  <c:v>27.882000000000001</c:v>
                </c:pt>
                <c:pt idx="31417">
                  <c:v>27.882000000000001</c:v>
                </c:pt>
                <c:pt idx="31418">
                  <c:v>27.882000000000001</c:v>
                </c:pt>
                <c:pt idx="31419">
                  <c:v>27.882000000000001</c:v>
                </c:pt>
                <c:pt idx="31420">
                  <c:v>27.882000000000001</c:v>
                </c:pt>
                <c:pt idx="31421">
                  <c:v>27.882000000000001</c:v>
                </c:pt>
                <c:pt idx="31422">
                  <c:v>27.882000000000001</c:v>
                </c:pt>
                <c:pt idx="31423">
                  <c:v>27.882000000000001</c:v>
                </c:pt>
                <c:pt idx="31424">
                  <c:v>27.882000000000001</c:v>
                </c:pt>
                <c:pt idx="31425">
                  <c:v>27.882000000000001</c:v>
                </c:pt>
                <c:pt idx="31426">
                  <c:v>27.882000000000001</c:v>
                </c:pt>
                <c:pt idx="31427">
                  <c:v>27.882000000000001</c:v>
                </c:pt>
                <c:pt idx="31428">
                  <c:v>27.882000000000001</c:v>
                </c:pt>
                <c:pt idx="31429">
                  <c:v>27.882000000000001</c:v>
                </c:pt>
                <c:pt idx="31430">
                  <c:v>27.882000000000001</c:v>
                </c:pt>
                <c:pt idx="31431">
                  <c:v>27.882000000000001</c:v>
                </c:pt>
                <c:pt idx="31432">
                  <c:v>27.882000000000001</c:v>
                </c:pt>
                <c:pt idx="31433">
                  <c:v>27.882000000000001</c:v>
                </c:pt>
                <c:pt idx="31434">
                  <c:v>27.882000000000001</c:v>
                </c:pt>
                <c:pt idx="31435">
                  <c:v>27.882000000000001</c:v>
                </c:pt>
                <c:pt idx="31436">
                  <c:v>27.882000000000001</c:v>
                </c:pt>
                <c:pt idx="31437">
                  <c:v>27.882000000000001</c:v>
                </c:pt>
                <c:pt idx="31438">
                  <c:v>27.882000000000001</c:v>
                </c:pt>
                <c:pt idx="31439">
                  <c:v>27.882000000000001</c:v>
                </c:pt>
                <c:pt idx="31440">
                  <c:v>27.882000000000001</c:v>
                </c:pt>
                <c:pt idx="31441">
                  <c:v>27.882000000000001</c:v>
                </c:pt>
                <c:pt idx="31442">
                  <c:v>27.882000000000001</c:v>
                </c:pt>
                <c:pt idx="31443">
                  <c:v>27.882000000000001</c:v>
                </c:pt>
                <c:pt idx="31444">
                  <c:v>27.891999999999999</c:v>
                </c:pt>
                <c:pt idx="31445">
                  <c:v>27.914000000000001</c:v>
                </c:pt>
                <c:pt idx="31446">
                  <c:v>27.916</c:v>
                </c:pt>
                <c:pt idx="31447">
                  <c:v>27.916</c:v>
                </c:pt>
                <c:pt idx="31448">
                  <c:v>27.916</c:v>
                </c:pt>
                <c:pt idx="31449">
                  <c:v>27.916</c:v>
                </c:pt>
                <c:pt idx="31450">
                  <c:v>27.916</c:v>
                </c:pt>
                <c:pt idx="31451">
                  <c:v>27.916</c:v>
                </c:pt>
                <c:pt idx="31452">
                  <c:v>27.916</c:v>
                </c:pt>
                <c:pt idx="31453">
                  <c:v>27.916</c:v>
                </c:pt>
                <c:pt idx="31454">
                  <c:v>27.916</c:v>
                </c:pt>
                <c:pt idx="31455">
                  <c:v>27.916</c:v>
                </c:pt>
                <c:pt idx="31456">
                  <c:v>27.916</c:v>
                </c:pt>
                <c:pt idx="31457">
                  <c:v>27.916</c:v>
                </c:pt>
                <c:pt idx="31458">
                  <c:v>27.916</c:v>
                </c:pt>
                <c:pt idx="31459">
                  <c:v>27.916</c:v>
                </c:pt>
                <c:pt idx="31460">
                  <c:v>27.916</c:v>
                </c:pt>
                <c:pt idx="31461">
                  <c:v>27.916</c:v>
                </c:pt>
                <c:pt idx="31462">
                  <c:v>27.916</c:v>
                </c:pt>
                <c:pt idx="31463">
                  <c:v>27.916</c:v>
                </c:pt>
                <c:pt idx="31464">
                  <c:v>27.916</c:v>
                </c:pt>
                <c:pt idx="31465">
                  <c:v>27.916</c:v>
                </c:pt>
                <c:pt idx="31466">
                  <c:v>27.916</c:v>
                </c:pt>
                <c:pt idx="31467">
                  <c:v>27.916</c:v>
                </c:pt>
                <c:pt idx="31468">
                  <c:v>27.916</c:v>
                </c:pt>
                <c:pt idx="31469">
                  <c:v>27.916</c:v>
                </c:pt>
                <c:pt idx="31470">
                  <c:v>27.916</c:v>
                </c:pt>
                <c:pt idx="31471">
                  <c:v>27.916</c:v>
                </c:pt>
                <c:pt idx="31472">
                  <c:v>27.916</c:v>
                </c:pt>
                <c:pt idx="31473">
                  <c:v>27.916</c:v>
                </c:pt>
                <c:pt idx="31474">
                  <c:v>27.916</c:v>
                </c:pt>
                <c:pt idx="31475">
                  <c:v>27.916</c:v>
                </c:pt>
                <c:pt idx="31476">
                  <c:v>27.916</c:v>
                </c:pt>
                <c:pt idx="31477">
                  <c:v>27.916</c:v>
                </c:pt>
                <c:pt idx="31478">
                  <c:v>27.916</c:v>
                </c:pt>
                <c:pt idx="31479">
                  <c:v>27.916</c:v>
                </c:pt>
                <c:pt idx="31480">
                  <c:v>27.916</c:v>
                </c:pt>
                <c:pt idx="31481">
                  <c:v>27.916</c:v>
                </c:pt>
                <c:pt idx="31482">
                  <c:v>27.916</c:v>
                </c:pt>
                <c:pt idx="31483">
                  <c:v>27.916</c:v>
                </c:pt>
                <c:pt idx="31484">
                  <c:v>27.916</c:v>
                </c:pt>
                <c:pt idx="31485">
                  <c:v>27.916</c:v>
                </c:pt>
                <c:pt idx="31486">
                  <c:v>27.916</c:v>
                </c:pt>
                <c:pt idx="31487">
                  <c:v>27.916</c:v>
                </c:pt>
                <c:pt idx="31488">
                  <c:v>27.916</c:v>
                </c:pt>
                <c:pt idx="31489">
                  <c:v>27.916</c:v>
                </c:pt>
                <c:pt idx="31490">
                  <c:v>27.916</c:v>
                </c:pt>
                <c:pt idx="31491">
                  <c:v>27.916</c:v>
                </c:pt>
                <c:pt idx="31492">
                  <c:v>27.916</c:v>
                </c:pt>
                <c:pt idx="31493">
                  <c:v>27.916</c:v>
                </c:pt>
                <c:pt idx="31494">
                  <c:v>27.916</c:v>
                </c:pt>
                <c:pt idx="31495">
                  <c:v>27.916</c:v>
                </c:pt>
                <c:pt idx="31496">
                  <c:v>27.916</c:v>
                </c:pt>
                <c:pt idx="31497">
                  <c:v>27.916</c:v>
                </c:pt>
                <c:pt idx="31498">
                  <c:v>27.916</c:v>
                </c:pt>
                <c:pt idx="31499">
                  <c:v>27.916</c:v>
                </c:pt>
                <c:pt idx="31500">
                  <c:v>27.916</c:v>
                </c:pt>
                <c:pt idx="31501">
                  <c:v>27.916</c:v>
                </c:pt>
                <c:pt idx="31502">
                  <c:v>27.916</c:v>
                </c:pt>
                <c:pt idx="31503">
                  <c:v>27.916</c:v>
                </c:pt>
                <c:pt idx="31504">
                  <c:v>27.916</c:v>
                </c:pt>
                <c:pt idx="31505">
                  <c:v>27.916</c:v>
                </c:pt>
                <c:pt idx="31506">
                  <c:v>27.916</c:v>
                </c:pt>
                <c:pt idx="31507">
                  <c:v>27.916</c:v>
                </c:pt>
                <c:pt idx="31508">
                  <c:v>27.916</c:v>
                </c:pt>
                <c:pt idx="31509">
                  <c:v>27.916</c:v>
                </c:pt>
                <c:pt idx="31510">
                  <c:v>27.916</c:v>
                </c:pt>
                <c:pt idx="31511">
                  <c:v>27.916</c:v>
                </c:pt>
                <c:pt idx="31512">
                  <c:v>27.916</c:v>
                </c:pt>
                <c:pt idx="31513">
                  <c:v>27.916</c:v>
                </c:pt>
                <c:pt idx="31514">
                  <c:v>27.916</c:v>
                </c:pt>
                <c:pt idx="31515">
                  <c:v>27.916</c:v>
                </c:pt>
                <c:pt idx="31516">
                  <c:v>27.916</c:v>
                </c:pt>
                <c:pt idx="31517">
                  <c:v>27.916</c:v>
                </c:pt>
                <c:pt idx="31518">
                  <c:v>27.916</c:v>
                </c:pt>
                <c:pt idx="31519">
                  <c:v>27.916</c:v>
                </c:pt>
                <c:pt idx="31520">
                  <c:v>27.916</c:v>
                </c:pt>
                <c:pt idx="31521">
                  <c:v>27.916</c:v>
                </c:pt>
                <c:pt idx="31522">
                  <c:v>27.916</c:v>
                </c:pt>
                <c:pt idx="31523">
                  <c:v>27.916</c:v>
                </c:pt>
                <c:pt idx="31524">
                  <c:v>27.916</c:v>
                </c:pt>
                <c:pt idx="31525">
                  <c:v>27.916</c:v>
                </c:pt>
                <c:pt idx="31526">
                  <c:v>27.916</c:v>
                </c:pt>
                <c:pt idx="31527">
                  <c:v>27.916</c:v>
                </c:pt>
                <c:pt idx="31528">
                  <c:v>27.916</c:v>
                </c:pt>
                <c:pt idx="31529">
                  <c:v>27.916</c:v>
                </c:pt>
                <c:pt idx="31530">
                  <c:v>27.916</c:v>
                </c:pt>
                <c:pt idx="31531">
                  <c:v>27.916</c:v>
                </c:pt>
                <c:pt idx="31532">
                  <c:v>27.916</c:v>
                </c:pt>
                <c:pt idx="31533">
                  <c:v>27.916</c:v>
                </c:pt>
                <c:pt idx="31534">
                  <c:v>27.916</c:v>
                </c:pt>
                <c:pt idx="31535">
                  <c:v>27.916</c:v>
                </c:pt>
                <c:pt idx="31536">
                  <c:v>27.916</c:v>
                </c:pt>
                <c:pt idx="31537">
                  <c:v>27.916</c:v>
                </c:pt>
                <c:pt idx="31538">
                  <c:v>27.916</c:v>
                </c:pt>
                <c:pt idx="31539">
                  <c:v>27.916</c:v>
                </c:pt>
                <c:pt idx="31540">
                  <c:v>27.916</c:v>
                </c:pt>
                <c:pt idx="31541">
                  <c:v>27.916</c:v>
                </c:pt>
                <c:pt idx="31542">
                  <c:v>27.916</c:v>
                </c:pt>
                <c:pt idx="31543">
                  <c:v>27.916</c:v>
                </c:pt>
                <c:pt idx="31544">
                  <c:v>27.916</c:v>
                </c:pt>
                <c:pt idx="31545">
                  <c:v>27.916</c:v>
                </c:pt>
                <c:pt idx="31546">
                  <c:v>27.916</c:v>
                </c:pt>
                <c:pt idx="31547">
                  <c:v>27.916</c:v>
                </c:pt>
                <c:pt idx="31548">
                  <c:v>27.916</c:v>
                </c:pt>
                <c:pt idx="31549">
                  <c:v>27.916</c:v>
                </c:pt>
                <c:pt idx="31550">
                  <c:v>27.916</c:v>
                </c:pt>
                <c:pt idx="31551">
                  <c:v>27.916</c:v>
                </c:pt>
                <c:pt idx="31552">
                  <c:v>27.917999999999999</c:v>
                </c:pt>
                <c:pt idx="31553">
                  <c:v>27.957999999999998</c:v>
                </c:pt>
                <c:pt idx="31554">
                  <c:v>27.957999999999998</c:v>
                </c:pt>
                <c:pt idx="31555">
                  <c:v>27.957999999999998</c:v>
                </c:pt>
                <c:pt idx="31556">
                  <c:v>27.957999999999998</c:v>
                </c:pt>
                <c:pt idx="31557">
                  <c:v>27.957999999999998</c:v>
                </c:pt>
                <c:pt idx="31558">
                  <c:v>27.957999999999998</c:v>
                </c:pt>
                <c:pt idx="31559">
                  <c:v>27.957999999999998</c:v>
                </c:pt>
                <c:pt idx="31560">
                  <c:v>27.957999999999998</c:v>
                </c:pt>
                <c:pt idx="31561">
                  <c:v>27.957999999999998</c:v>
                </c:pt>
                <c:pt idx="31562">
                  <c:v>27.957999999999998</c:v>
                </c:pt>
                <c:pt idx="31563">
                  <c:v>27.957999999999998</c:v>
                </c:pt>
                <c:pt idx="31564">
                  <c:v>27.957999999999998</c:v>
                </c:pt>
                <c:pt idx="31565">
                  <c:v>27.957999999999998</c:v>
                </c:pt>
                <c:pt idx="31566">
                  <c:v>27.957999999999998</c:v>
                </c:pt>
                <c:pt idx="31567">
                  <c:v>27.957999999999998</c:v>
                </c:pt>
                <c:pt idx="31568">
                  <c:v>27.957999999999998</c:v>
                </c:pt>
                <c:pt idx="31569">
                  <c:v>27.957999999999998</c:v>
                </c:pt>
                <c:pt idx="31570">
                  <c:v>27.957999999999998</c:v>
                </c:pt>
                <c:pt idx="31571">
                  <c:v>27.957999999999998</c:v>
                </c:pt>
                <c:pt idx="31572">
                  <c:v>27.957999999999998</c:v>
                </c:pt>
                <c:pt idx="31573">
                  <c:v>27.957999999999998</c:v>
                </c:pt>
                <c:pt idx="31574">
                  <c:v>27.957999999999998</c:v>
                </c:pt>
                <c:pt idx="31575">
                  <c:v>27.957999999999998</c:v>
                </c:pt>
                <c:pt idx="31576">
                  <c:v>27.957999999999998</c:v>
                </c:pt>
                <c:pt idx="31577">
                  <c:v>27.957999999999998</c:v>
                </c:pt>
                <c:pt idx="31578">
                  <c:v>27.957999999999998</c:v>
                </c:pt>
                <c:pt idx="31579">
                  <c:v>27.957999999999998</c:v>
                </c:pt>
                <c:pt idx="31580">
                  <c:v>27.957999999999998</c:v>
                </c:pt>
                <c:pt idx="31581">
                  <c:v>27.957999999999998</c:v>
                </c:pt>
                <c:pt idx="31582">
                  <c:v>27.957999999999998</c:v>
                </c:pt>
                <c:pt idx="31583">
                  <c:v>27.957999999999998</c:v>
                </c:pt>
                <c:pt idx="31584">
                  <c:v>27.957999999999998</c:v>
                </c:pt>
                <c:pt idx="31585">
                  <c:v>27.957999999999998</c:v>
                </c:pt>
                <c:pt idx="31586">
                  <c:v>27.957999999999998</c:v>
                </c:pt>
                <c:pt idx="31587">
                  <c:v>27.957999999999998</c:v>
                </c:pt>
                <c:pt idx="31588">
                  <c:v>27.957999999999998</c:v>
                </c:pt>
                <c:pt idx="31589">
                  <c:v>27.957999999999998</c:v>
                </c:pt>
                <c:pt idx="31590">
                  <c:v>27.957999999999998</c:v>
                </c:pt>
                <c:pt idx="31591">
                  <c:v>27.957999999999998</c:v>
                </c:pt>
                <c:pt idx="31592">
                  <c:v>27.957999999999998</c:v>
                </c:pt>
                <c:pt idx="31593">
                  <c:v>27.957999999999998</c:v>
                </c:pt>
                <c:pt idx="31594">
                  <c:v>27.957999999999998</c:v>
                </c:pt>
                <c:pt idx="31595">
                  <c:v>27.957999999999998</c:v>
                </c:pt>
                <c:pt idx="31596">
                  <c:v>27.957999999999998</c:v>
                </c:pt>
                <c:pt idx="31597">
                  <c:v>27.957999999999998</c:v>
                </c:pt>
                <c:pt idx="31598">
                  <c:v>27.957999999999998</c:v>
                </c:pt>
                <c:pt idx="31599">
                  <c:v>27.957999999999998</c:v>
                </c:pt>
                <c:pt idx="31600">
                  <c:v>27.957999999999998</c:v>
                </c:pt>
                <c:pt idx="31601">
                  <c:v>27.957999999999998</c:v>
                </c:pt>
                <c:pt idx="31602">
                  <c:v>27.957999999999998</c:v>
                </c:pt>
                <c:pt idx="31603">
                  <c:v>27.957999999999998</c:v>
                </c:pt>
                <c:pt idx="31604">
                  <c:v>27.957999999999998</c:v>
                </c:pt>
                <c:pt idx="31605">
                  <c:v>27.957999999999998</c:v>
                </c:pt>
                <c:pt idx="31606">
                  <c:v>27.957999999999998</c:v>
                </c:pt>
                <c:pt idx="31607">
                  <c:v>27.957999999999998</c:v>
                </c:pt>
                <c:pt idx="31608">
                  <c:v>27.957999999999998</c:v>
                </c:pt>
                <c:pt idx="31609">
                  <c:v>27.957999999999998</c:v>
                </c:pt>
                <c:pt idx="31610">
                  <c:v>27.957999999999998</c:v>
                </c:pt>
                <c:pt idx="31611">
                  <c:v>27.957999999999998</c:v>
                </c:pt>
                <c:pt idx="31612">
                  <c:v>27.957999999999998</c:v>
                </c:pt>
                <c:pt idx="31613">
                  <c:v>27.957999999999998</c:v>
                </c:pt>
                <c:pt idx="31614">
                  <c:v>27.957999999999998</c:v>
                </c:pt>
                <c:pt idx="31615">
                  <c:v>27.957999999999998</c:v>
                </c:pt>
                <c:pt idx="31616">
                  <c:v>27.957999999999998</c:v>
                </c:pt>
                <c:pt idx="31617">
                  <c:v>27.957999999999998</c:v>
                </c:pt>
                <c:pt idx="31618">
                  <c:v>27.957999999999998</c:v>
                </c:pt>
                <c:pt idx="31619">
                  <c:v>27.957999999999998</c:v>
                </c:pt>
                <c:pt idx="31620">
                  <c:v>27.957999999999998</c:v>
                </c:pt>
                <c:pt idx="31621">
                  <c:v>27.957999999999998</c:v>
                </c:pt>
                <c:pt idx="31622">
                  <c:v>27.957999999999998</c:v>
                </c:pt>
                <c:pt idx="31623">
                  <c:v>27.957999999999998</c:v>
                </c:pt>
                <c:pt idx="31624">
                  <c:v>27.957999999999998</c:v>
                </c:pt>
                <c:pt idx="31625">
                  <c:v>27.957999999999998</c:v>
                </c:pt>
                <c:pt idx="31626">
                  <c:v>27.957999999999998</c:v>
                </c:pt>
                <c:pt idx="31627">
                  <c:v>27.957999999999998</c:v>
                </c:pt>
                <c:pt idx="31628">
                  <c:v>27.957999999999998</c:v>
                </c:pt>
                <c:pt idx="31629">
                  <c:v>27.957999999999998</c:v>
                </c:pt>
                <c:pt idx="31630">
                  <c:v>27.957999999999998</c:v>
                </c:pt>
                <c:pt idx="31631">
                  <c:v>27.957999999999998</c:v>
                </c:pt>
                <c:pt idx="31632">
                  <c:v>27.957999999999998</c:v>
                </c:pt>
                <c:pt idx="31633">
                  <c:v>27.957999999999998</c:v>
                </c:pt>
                <c:pt idx="31634">
                  <c:v>27.957999999999998</c:v>
                </c:pt>
                <c:pt idx="31635">
                  <c:v>27.957999999999998</c:v>
                </c:pt>
                <c:pt idx="31636">
                  <c:v>27.957999999999998</c:v>
                </c:pt>
                <c:pt idx="31637">
                  <c:v>27.957999999999998</c:v>
                </c:pt>
                <c:pt idx="31638">
                  <c:v>27.957999999999998</c:v>
                </c:pt>
                <c:pt idx="31639">
                  <c:v>27.957999999999998</c:v>
                </c:pt>
                <c:pt idx="31640">
                  <c:v>27.957999999999998</c:v>
                </c:pt>
                <c:pt idx="31641">
                  <c:v>27.957999999999998</c:v>
                </c:pt>
                <c:pt idx="31642">
                  <c:v>27.957999999999998</c:v>
                </c:pt>
                <c:pt idx="31643">
                  <c:v>27.957999999999998</c:v>
                </c:pt>
                <c:pt idx="31644">
                  <c:v>27.957999999999998</c:v>
                </c:pt>
                <c:pt idx="31645">
                  <c:v>27.957999999999998</c:v>
                </c:pt>
                <c:pt idx="31646">
                  <c:v>27.957999999999998</c:v>
                </c:pt>
                <c:pt idx="31647">
                  <c:v>27.957999999999998</c:v>
                </c:pt>
                <c:pt idx="31648">
                  <c:v>27.957999999999998</c:v>
                </c:pt>
                <c:pt idx="31649">
                  <c:v>27.957999999999998</c:v>
                </c:pt>
                <c:pt idx="31650">
                  <c:v>27.957999999999998</c:v>
                </c:pt>
                <c:pt idx="31651">
                  <c:v>27.957999999999998</c:v>
                </c:pt>
                <c:pt idx="31652">
                  <c:v>27.957999999999998</c:v>
                </c:pt>
                <c:pt idx="31653">
                  <c:v>27.957999999999998</c:v>
                </c:pt>
                <c:pt idx="31654">
                  <c:v>27.957999999999998</c:v>
                </c:pt>
                <c:pt idx="31655">
                  <c:v>27.957999999999998</c:v>
                </c:pt>
                <c:pt idx="31656">
                  <c:v>27.957999999999998</c:v>
                </c:pt>
                <c:pt idx="31657">
                  <c:v>27.957999999999998</c:v>
                </c:pt>
                <c:pt idx="31658">
                  <c:v>27.957999999999998</c:v>
                </c:pt>
                <c:pt idx="31659">
                  <c:v>27.957999999999998</c:v>
                </c:pt>
                <c:pt idx="31660">
                  <c:v>27.957999999999998</c:v>
                </c:pt>
                <c:pt idx="31661">
                  <c:v>27.957999999999998</c:v>
                </c:pt>
                <c:pt idx="31662">
                  <c:v>27.957999999999998</c:v>
                </c:pt>
                <c:pt idx="31663">
                  <c:v>27.957999999999998</c:v>
                </c:pt>
                <c:pt idx="31664">
                  <c:v>27.957999999999998</c:v>
                </c:pt>
                <c:pt idx="31665">
                  <c:v>27.957999999999998</c:v>
                </c:pt>
                <c:pt idx="31666">
                  <c:v>27.957999999999998</c:v>
                </c:pt>
                <c:pt idx="31667">
                  <c:v>27.957999999999998</c:v>
                </c:pt>
                <c:pt idx="31668">
                  <c:v>27.957999999999998</c:v>
                </c:pt>
                <c:pt idx="31669">
                  <c:v>27.957999999999998</c:v>
                </c:pt>
                <c:pt idx="31670">
                  <c:v>27.957999999999998</c:v>
                </c:pt>
                <c:pt idx="31671">
                  <c:v>27.957999999999998</c:v>
                </c:pt>
                <c:pt idx="31672">
                  <c:v>27.957999999999998</c:v>
                </c:pt>
                <c:pt idx="31673">
                  <c:v>27.957999999999998</c:v>
                </c:pt>
                <c:pt idx="31674">
                  <c:v>27.957999999999998</c:v>
                </c:pt>
                <c:pt idx="31675">
                  <c:v>27.957999999999998</c:v>
                </c:pt>
                <c:pt idx="31676">
                  <c:v>27.957999999999998</c:v>
                </c:pt>
                <c:pt idx="31677">
                  <c:v>27.957999999999998</c:v>
                </c:pt>
                <c:pt idx="31678">
                  <c:v>27.986000000000001</c:v>
                </c:pt>
                <c:pt idx="31679">
                  <c:v>27.986000000000001</c:v>
                </c:pt>
                <c:pt idx="31680">
                  <c:v>27.986000000000001</c:v>
                </c:pt>
                <c:pt idx="31681">
                  <c:v>27.986000000000001</c:v>
                </c:pt>
                <c:pt idx="31682">
                  <c:v>27.986000000000001</c:v>
                </c:pt>
                <c:pt idx="31683">
                  <c:v>27.986000000000001</c:v>
                </c:pt>
                <c:pt idx="31684">
                  <c:v>27.986000000000001</c:v>
                </c:pt>
                <c:pt idx="31685">
                  <c:v>27.986000000000001</c:v>
                </c:pt>
                <c:pt idx="31686">
                  <c:v>27.986000000000001</c:v>
                </c:pt>
                <c:pt idx="31687">
                  <c:v>27.986000000000001</c:v>
                </c:pt>
                <c:pt idx="31688">
                  <c:v>27.986000000000001</c:v>
                </c:pt>
                <c:pt idx="31689">
                  <c:v>27.986000000000001</c:v>
                </c:pt>
                <c:pt idx="31690">
                  <c:v>27.986000000000001</c:v>
                </c:pt>
                <c:pt idx="31691">
                  <c:v>27.986000000000001</c:v>
                </c:pt>
                <c:pt idx="31692">
                  <c:v>27.986000000000001</c:v>
                </c:pt>
                <c:pt idx="31693">
                  <c:v>27.986000000000001</c:v>
                </c:pt>
                <c:pt idx="31694">
                  <c:v>27.986000000000001</c:v>
                </c:pt>
                <c:pt idx="31695">
                  <c:v>27.986000000000001</c:v>
                </c:pt>
                <c:pt idx="31696">
                  <c:v>27.986000000000001</c:v>
                </c:pt>
                <c:pt idx="31697">
                  <c:v>27.986000000000001</c:v>
                </c:pt>
                <c:pt idx="31698">
                  <c:v>27.986000000000001</c:v>
                </c:pt>
                <c:pt idx="31699">
                  <c:v>27.986000000000001</c:v>
                </c:pt>
                <c:pt idx="31700">
                  <c:v>27.986000000000001</c:v>
                </c:pt>
                <c:pt idx="31701">
                  <c:v>27.986000000000001</c:v>
                </c:pt>
                <c:pt idx="31702">
                  <c:v>27.986000000000001</c:v>
                </c:pt>
                <c:pt idx="31703">
                  <c:v>27.986000000000001</c:v>
                </c:pt>
                <c:pt idx="31704">
                  <c:v>27.986000000000001</c:v>
                </c:pt>
                <c:pt idx="31705">
                  <c:v>27.986000000000001</c:v>
                </c:pt>
                <c:pt idx="31706">
                  <c:v>27.986000000000001</c:v>
                </c:pt>
                <c:pt idx="31707">
                  <c:v>27.986000000000001</c:v>
                </c:pt>
                <c:pt idx="31708">
                  <c:v>27.986000000000001</c:v>
                </c:pt>
                <c:pt idx="31709">
                  <c:v>27.986000000000001</c:v>
                </c:pt>
                <c:pt idx="31710">
                  <c:v>27.986000000000001</c:v>
                </c:pt>
                <c:pt idx="31711">
                  <c:v>27.986000000000001</c:v>
                </c:pt>
                <c:pt idx="31712">
                  <c:v>27.986000000000001</c:v>
                </c:pt>
                <c:pt idx="31713">
                  <c:v>27.986000000000001</c:v>
                </c:pt>
                <c:pt idx="31714">
                  <c:v>27.986000000000001</c:v>
                </c:pt>
                <c:pt idx="31715">
                  <c:v>27.986000000000001</c:v>
                </c:pt>
                <c:pt idx="31716">
                  <c:v>27.986000000000001</c:v>
                </c:pt>
                <c:pt idx="31717">
                  <c:v>27.986000000000001</c:v>
                </c:pt>
                <c:pt idx="31718">
                  <c:v>27.986000000000001</c:v>
                </c:pt>
                <c:pt idx="31719">
                  <c:v>27.986000000000001</c:v>
                </c:pt>
                <c:pt idx="31720">
                  <c:v>27.986000000000001</c:v>
                </c:pt>
                <c:pt idx="31721">
                  <c:v>27.986000000000001</c:v>
                </c:pt>
                <c:pt idx="31722">
                  <c:v>27.986000000000001</c:v>
                </c:pt>
                <c:pt idx="31723">
                  <c:v>27.986000000000001</c:v>
                </c:pt>
                <c:pt idx="31724">
                  <c:v>27.986000000000001</c:v>
                </c:pt>
                <c:pt idx="31725">
                  <c:v>27.986000000000001</c:v>
                </c:pt>
                <c:pt idx="31726">
                  <c:v>27.986000000000001</c:v>
                </c:pt>
                <c:pt idx="31727">
                  <c:v>27.986000000000001</c:v>
                </c:pt>
                <c:pt idx="31728">
                  <c:v>27.986000000000001</c:v>
                </c:pt>
                <c:pt idx="31729">
                  <c:v>27.986000000000001</c:v>
                </c:pt>
                <c:pt idx="31730">
                  <c:v>27.986000000000001</c:v>
                </c:pt>
                <c:pt idx="31731">
                  <c:v>27.986000000000001</c:v>
                </c:pt>
                <c:pt idx="31732">
                  <c:v>27.986000000000001</c:v>
                </c:pt>
                <c:pt idx="31733">
                  <c:v>27.986000000000001</c:v>
                </c:pt>
                <c:pt idx="31734">
                  <c:v>27.986000000000001</c:v>
                </c:pt>
                <c:pt idx="31735">
                  <c:v>27.986000000000001</c:v>
                </c:pt>
                <c:pt idx="31736">
                  <c:v>27.986000000000001</c:v>
                </c:pt>
                <c:pt idx="31737">
                  <c:v>27.986000000000001</c:v>
                </c:pt>
                <c:pt idx="31738">
                  <c:v>27.986000000000001</c:v>
                </c:pt>
                <c:pt idx="31739">
                  <c:v>27.986000000000001</c:v>
                </c:pt>
                <c:pt idx="31740">
                  <c:v>27.986000000000001</c:v>
                </c:pt>
                <c:pt idx="31741">
                  <c:v>27.986000000000001</c:v>
                </c:pt>
                <c:pt idx="31742">
                  <c:v>27.986000000000001</c:v>
                </c:pt>
                <c:pt idx="31743">
                  <c:v>27.986000000000001</c:v>
                </c:pt>
                <c:pt idx="31744">
                  <c:v>27.986000000000001</c:v>
                </c:pt>
                <c:pt idx="31745">
                  <c:v>27.986000000000001</c:v>
                </c:pt>
                <c:pt idx="31746">
                  <c:v>27.986000000000001</c:v>
                </c:pt>
                <c:pt idx="31747">
                  <c:v>27.986000000000001</c:v>
                </c:pt>
                <c:pt idx="31748">
                  <c:v>27.986000000000001</c:v>
                </c:pt>
                <c:pt idx="31749">
                  <c:v>27.986000000000001</c:v>
                </c:pt>
                <c:pt idx="31750">
                  <c:v>27.986000000000001</c:v>
                </c:pt>
                <c:pt idx="31751">
                  <c:v>27.986000000000001</c:v>
                </c:pt>
                <c:pt idx="31752">
                  <c:v>27.986000000000001</c:v>
                </c:pt>
                <c:pt idx="31753">
                  <c:v>27.986000000000001</c:v>
                </c:pt>
                <c:pt idx="31754">
                  <c:v>27.986000000000001</c:v>
                </c:pt>
                <c:pt idx="31755">
                  <c:v>27.99</c:v>
                </c:pt>
                <c:pt idx="31756">
                  <c:v>28.03</c:v>
                </c:pt>
                <c:pt idx="31757">
                  <c:v>28.03</c:v>
                </c:pt>
                <c:pt idx="31758">
                  <c:v>28.03</c:v>
                </c:pt>
                <c:pt idx="31759">
                  <c:v>28.03</c:v>
                </c:pt>
                <c:pt idx="31760">
                  <c:v>28.03</c:v>
                </c:pt>
                <c:pt idx="31761">
                  <c:v>28.03</c:v>
                </c:pt>
                <c:pt idx="31762">
                  <c:v>28.03</c:v>
                </c:pt>
                <c:pt idx="31763">
                  <c:v>28.03</c:v>
                </c:pt>
                <c:pt idx="31764">
                  <c:v>28.03</c:v>
                </c:pt>
                <c:pt idx="31765">
                  <c:v>28.03</c:v>
                </c:pt>
                <c:pt idx="31766">
                  <c:v>28.03</c:v>
                </c:pt>
                <c:pt idx="31767">
                  <c:v>28.03</c:v>
                </c:pt>
                <c:pt idx="31768">
                  <c:v>28.03</c:v>
                </c:pt>
                <c:pt idx="31769">
                  <c:v>28.03</c:v>
                </c:pt>
                <c:pt idx="31770">
                  <c:v>28.03</c:v>
                </c:pt>
                <c:pt idx="31771">
                  <c:v>28.03</c:v>
                </c:pt>
                <c:pt idx="31772">
                  <c:v>28.03</c:v>
                </c:pt>
                <c:pt idx="31773">
                  <c:v>28.03</c:v>
                </c:pt>
                <c:pt idx="31774">
                  <c:v>28.03</c:v>
                </c:pt>
                <c:pt idx="31775">
                  <c:v>28.03</c:v>
                </c:pt>
                <c:pt idx="31776">
                  <c:v>28.03</c:v>
                </c:pt>
                <c:pt idx="31777">
                  <c:v>28.03</c:v>
                </c:pt>
                <c:pt idx="31778">
                  <c:v>28.03</c:v>
                </c:pt>
                <c:pt idx="31779">
                  <c:v>28.03</c:v>
                </c:pt>
                <c:pt idx="31780">
                  <c:v>28.03</c:v>
                </c:pt>
                <c:pt idx="31781">
                  <c:v>28.03</c:v>
                </c:pt>
                <c:pt idx="31782">
                  <c:v>28.03</c:v>
                </c:pt>
                <c:pt idx="31783">
                  <c:v>28.03</c:v>
                </c:pt>
                <c:pt idx="31784">
                  <c:v>28.03</c:v>
                </c:pt>
                <c:pt idx="31785">
                  <c:v>28.03</c:v>
                </c:pt>
                <c:pt idx="31786">
                  <c:v>28.03</c:v>
                </c:pt>
                <c:pt idx="31787">
                  <c:v>28.03</c:v>
                </c:pt>
                <c:pt idx="31788">
                  <c:v>28.03</c:v>
                </c:pt>
                <c:pt idx="31789">
                  <c:v>28.03</c:v>
                </c:pt>
                <c:pt idx="31790">
                  <c:v>28.03</c:v>
                </c:pt>
                <c:pt idx="31791">
                  <c:v>28.03</c:v>
                </c:pt>
                <c:pt idx="31792">
                  <c:v>28.03</c:v>
                </c:pt>
                <c:pt idx="31793">
                  <c:v>28.03</c:v>
                </c:pt>
                <c:pt idx="31794">
                  <c:v>28.03</c:v>
                </c:pt>
                <c:pt idx="31795">
                  <c:v>28.03</c:v>
                </c:pt>
                <c:pt idx="31796">
                  <c:v>28.03</c:v>
                </c:pt>
                <c:pt idx="31797">
                  <c:v>28.03</c:v>
                </c:pt>
                <c:pt idx="31798">
                  <c:v>28.03</c:v>
                </c:pt>
                <c:pt idx="31799">
                  <c:v>28.03</c:v>
                </c:pt>
                <c:pt idx="31800">
                  <c:v>28.03</c:v>
                </c:pt>
                <c:pt idx="31801">
                  <c:v>28.03</c:v>
                </c:pt>
                <c:pt idx="31802">
                  <c:v>28.03</c:v>
                </c:pt>
                <c:pt idx="31803">
                  <c:v>28.03</c:v>
                </c:pt>
                <c:pt idx="31804">
                  <c:v>28.03</c:v>
                </c:pt>
                <c:pt idx="31805">
                  <c:v>28.03</c:v>
                </c:pt>
                <c:pt idx="31806">
                  <c:v>28.03</c:v>
                </c:pt>
                <c:pt idx="31807">
                  <c:v>28.03</c:v>
                </c:pt>
                <c:pt idx="31808">
                  <c:v>28.03</c:v>
                </c:pt>
                <c:pt idx="31809">
                  <c:v>28.03</c:v>
                </c:pt>
                <c:pt idx="31810">
                  <c:v>28.03</c:v>
                </c:pt>
                <c:pt idx="31811">
                  <c:v>28.03</c:v>
                </c:pt>
                <c:pt idx="31812">
                  <c:v>28.03</c:v>
                </c:pt>
                <c:pt idx="31813">
                  <c:v>28.03</c:v>
                </c:pt>
                <c:pt idx="31814">
                  <c:v>28.03</c:v>
                </c:pt>
                <c:pt idx="31815">
                  <c:v>28.03</c:v>
                </c:pt>
                <c:pt idx="31816">
                  <c:v>28.03</c:v>
                </c:pt>
                <c:pt idx="31817">
                  <c:v>28.03</c:v>
                </c:pt>
                <c:pt idx="31818">
                  <c:v>28.03</c:v>
                </c:pt>
                <c:pt idx="31819">
                  <c:v>28.03</c:v>
                </c:pt>
                <c:pt idx="31820">
                  <c:v>28.03</c:v>
                </c:pt>
                <c:pt idx="31821">
                  <c:v>28.03</c:v>
                </c:pt>
                <c:pt idx="31822">
                  <c:v>28.03</c:v>
                </c:pt>
                <c:pt idx="31823">
                  <c:v>28.03</c:v>
                </c:pt>
                <c:pt idx="31824">
                  <c:v>28.03</c:v>
                </c:pt>
                <c:pt idx="31825">
                  <c:v>28.03</c:v>
                </c:pt>
                <c:pt idx="31826">
                  <c:v>28.03</c:v>
                </c:pt>
                <c:pt idx="31827">
                  <c:v>28.03</c:v>
                </c:pt>
                <c:pt idx="31828">
                  <c:v>28.03</c:v>
                </c:pt>
                <c:pt idx="31829">
                  <c:v>28.03</c:v>
                </c:pt>
                <c:pt idx="31830">
                  <c:v>28.03</c:v>
                </c:pt>
                <c:pt idx="31831">
                  <c:v>28.03</c:v>
                </c:pt>
                <c:pt idx="31832">
                  <c:v>28.03</c:v>
                </c:pt>
                <c:pt idx="31833">
                  <c:v>28.03</c:v>
                </c:pt>
                <c:pt idx="31834">
                  <c:v>28.03</c:v>
                </c:pt>
                <c:pt idx="31835">
                  <c:v>28.03</c:v>
                </c:pt>
                <c:pt idx="31836">
                  <c:v>28.03</c:v>
                </c:pt>
                <c:pt idx="31837">
                  <c:v>28.03</c:v>
                </c:pt>
                <c:pt idx="31838">
                  <c:v>28.03</c:v>
                </c:pt>
                <c:pt idx="31839">
                  <c:v>28.03</c:v>
                </c:pt>
                <c:pt idx="31840">
                  <c:v>28.03</c:v>
                </c:pt>
                <c:pt idx="31841">
                  <c:v>28.03</c:v>
                </c:pt>
                <c:pt idx="31842">
                  <c:v>28.03</c:v>
                </c:pt>
                <c:pt idx="31843">
                  <c:v>28.03</c:v>
                </c:pt>
                <c:pt idx="31844">
                  <c:v>28.03</c:v>
                </c:pt>
                <c:pt idx="31845">
                  <c:v>28.03</c:v>
                </c:pt>
                <c:pt idx="31846">
                  <c:v>28.03</c:v>
                </c:pt>
                <c:pt idx="31847">
                  <c:v>28.03</c:v>
                </c:pt>
                <c:pt idx="31848">
                  <c:v>28.03</c:v>
                </c:pt>
                <c:pt idx="31849">
                  <c:v>28.03</c:v>
                </c:pt>
                <c:pt idx="31850">
                  <c:v>28.03</c:v>
                </c:pt>
                <c:pt idx="31851">
                  <c:v>28.03</c:v>
                </c:pt>
                <c:pt idx="31852">
                  <c:v>28.03</c:v>
                </c:pt>
                <c:pt idx="31853">
                  <c:v>28.03</c:v>
                </c:pt>
                <c:pt idx="31854">
                  <c:v>28.03</c:v>
                </c:pt>
                <c:pt idx="31855">
                  <c:v>28.03</c:v>
                </c:pt>
                <c:pt idx="31856">
                  <c:v>28.03</c:v>
                </c:pt>
                <c:pt idx="31857">
                  <c:v>28.03</c:v>
                </c:pt>
                <c:pt idx="31858">
                  <c:v>28.03</c:v>
                </c:pt>
                <c:pt idx="31859">
                  <c:v>28.03</c:v>
                </c:pt>
                <c:pt idx="31860">
                  <c:v>28.03</c:v>
                </c:pt>
                <c:pt idx="31861">
                  <c:v>28.03</c:v>
                </c:pt>
                <c:pt idx="31862">
                  <c:v>28.03</c:v>
                </c:pt>
                <c:pt idx="31863">
                  <c:v>28.03</c:v>
                </c:pt>
                <c:pt idx="31864">
                  <c:v>28.03</c:v>
                </c:pt>
                <c:pt idx="31865">
                  <c:v>28.03</c:v>
                </c:pt>
                <c:pt idx="31866">
                  <c:v>28.03</c:v>
                </c:pt>
                <c:pt idx="31867">
                  <c:v>28.03</c:v>
                </c:pt>
                <c:pt idx="31868">
                  <c:v>28.03</c:v>
                </c:pt>
                <c:pt idx="31869">
                  <c:v>28.03</c:v>
                </c:pt>
                <c:pt idx="31870">
                  <c:v>28.03</c:v>
                </c:pt>
                <c:pt idx="31871">
                  <c:v>28.038</c:v>
                </c:pt>
                <c:pt idx="31872">
                  <c:v>28.076000000000001</c:v>
                </c:pt>
                <c:pt idx="31873">
                  <c:v>28.076000000000001</c:v>
                </c:pt>
                <c:pt idx="31874">
                  <c:v>28.076000000000001</c:v>
                </c:pt>
                <c:pt idx="31875">
                  <c:v>28.076000000000001</c:v>
                </c:pt>
                <c:pt idx="31876">
                  <c:v>28.076000000000001</c:v>
                </c:pt>
                <c:pt idx="31877">
                  <c:v>28.076000000000001</c:v>
                </c:pt>
                <c:pt idx="31878">
                  <c:v>28.076000000000001</c:v>
                </c:pt>
                <c:pt idx="31879">
                  <c:v>28.076000000000001</c:v>
                </c:pt>
                <c:pt idx="31880">
                  <c:v>28.076000000000001</c:v>
                </c:pt>
                <c:pt idx="31881">
                  <c:v>28.076000000000001</c:v>
                </c:pt>
                <c:pt idx="31882">
                  <c:v>28.076000000000001</c:v>
                </c:pt>
                <c:pt idx="31883">
                  <c:v>28.076000000000001</c:v>
                </c:pt>
                <c:pt idx="31884">
                  <c:v>28.076000000000001</c:v>
                </c:pt>
                <c:pt idx="31885">
                  <c:v>28.076000000000001</c:v>
                </c:pt>
                <c:pt idx="31886">
                  <c:v>28.076000000000001</c:v>
                </c:pt>
                <c:pt idx="31887">
                  <c:v>28.076000000000001</c:v>
                </c:pt>
                <c:pt idx="31888">
                  <c:v>28.076000000000001</c:v>
                </c:pt>
                <c:pt idx="31889">
                  <c:v>28.076000000000001</c:v>
                </c:pt>
                <c:pt idx="31890">
                  <c:v>28.076000000000001</c:v>
                </c:pt>
                <c:pt idx="31891">
                  <c:v>28.076000000000001</c:v>
                </c:pt>
                <c:pt idx="31892">
                  <c:v>28.076000000000001</c:v>
                </c:pt>
                <c:pt idx="31893">
                  <c:v>28.076000000000001</c:v>
                </c:pt>
                <c:pt idx="31894">
                  <c:v>28.076000000000001</c:v>
                </c:pt>
                <c:pt idx="31895">
                  <c:v>28.076000000000001</c:v>
                </c:pt>
                <c:pt idx="31896">
                  <c:v>28.076000000000001</c:v>
                </c:pt>
                <c:pt idx="31897">
                  <c:v>28.076000000000001</c:v>
                </c:pt>
                <c:pt idx="31898">
                  <c:v>28.076000000000001</c:v>
                </c:pt>
                <c:pt idx="31899">
                  <c:v>28.076000000000001</c:v>
                </c:pt>
                <c:pt idx="31900">
                  <c:v>28.076000000000001</c:v>
                </c:pt>
                <c:pt idx="31901">
                  <c:v>28.076000000000001</c:v>
                </c:pt>
                <c:pt idx="31902">
                  <c:v>28.076000000000001</c:v>
                </c:pt>
                <c:pt idx="31903">
                  <c:v>28.076000000000001</c:v>
                </c:pt>
                <c:pt idx="31904">
                  <c:v>28.076000000000001</c:v>
                </c:pt>
                <c:pt idx="31905">
                  <c:v>28.076000000000001</c:v>
                </c:pt>
                <c:pt idx="31906">
                  <c:v>28.076000000000001</c:v>
                </c:pt>
                <c:pt idx="31907">
                  <c:v>28.076000000000001</c:v>
                </c:pt>
                <c:pt idx="31908">
                  <c:v>28.076000000000001</c:v>
                </c:pt>
                <c:pt idx="31909">
                  <c:v>28.076000000000001</c:v>
                </c:pt>
                <c:pt idx="31910">
                  <c:v>28.076000000000001</c:v>
                </c:pt>
                <c:pt idx="31911">
                  <c:v>28.076000000000001</c:v>
                </c:pt>
                <c:pt idx="31912">
                  <c:v>28.076000000000001</c:v>
                </c:pt>
                <c:pt idx="31913">
                  <c:v>28.076000000000001</c:v>
                </c:pt>
                <c:pt idx="31914">
                  <c:v>28.076000000000001</c:v>
                </c:pt>
                <c:pt idx="31915">
                  <c:v>28.076000000000001</c:v>
                </c:pt>
                <c:pt idx="31916">
                  <c:v>28.076000000000001</c:v>
                </c:pt>
                <c:pt idx="31917">
                  <c:v>28.076000000000001</c:v>
                </c:pt>
                <c:pt idx="31918">
                  <c:v>28.076000000000001</c:v>
                </c:pt>
                <c:pt idx="31919">
                  <c:v>28.076000000000001</c:v>
                </c:pt>
                <c:pt idx="31920">
                  <c:v>28.076000000000001</c:v>
                </c:pt>
                <c:pt idx="31921">
                  <c:v>28.076000000000001</c:v>
                </c:pt>
                <c:pt idx="31922">
                  <c:v>28.076000000000001</c:v>
                </c:pt>
                <c:pt idx="31923">
                  <c:v>28.076000000000001</c:v>
                </c:pt>
                <c:pt idx="31924">
                  <c:v>28.076000000000001</c:v>
                </c:pt>
                <c:pt idx="31925">
                  <c:v>28.076000000000001</c:v>
                </c:pt>
                <c:pt idx="31926">
                  <c:v>28.076000000000001</c:v>
                </c:pt>
                <c:pt idx="31927">
                  <c:v>28.076000000000001</c:v>
                </c:pt>
                <c:pt idx="31928">
                  <c:v>28.076000000000001</c:v>
                </c:pt>
                <c:pt idx="31929">
                  <c:v>28.076000000000001</c:v>
                </c:pt>
                <c:pt idx="31930">
                  <c:v>28.076000000000001</c:v>
                </c:pt>
                <c:pt idx="31931">
                  <c:v>28.076000000000001</c:v>
                </c:pt>
                <c:pt idx="31932">
                  <c:v>28.076000000000001</c:v>
                </c:pt>
                <c:pt idx="31933">
                  <c:v>28.076000000000001</c:v>
                </c:pt>
                <c:pt idx="31934">
                  <c:v>28.076000000000001</c:v>
                </c:pt>
                <c:pt idx="31935">
                  <c:v>28.076000000000001</c:v>
                </c:pt>
                <c:pt idx="31936">
                  <c:v>28.076000000000001</c:v>
                </c:pt>
                <c:pt idx="31937">
                  <c:v>28.076000000000001</c:v>
                </c:pt>
                <c:pt idx="31938">
                  <c:v>28.076000000000001</c:v>
                </c:pt>
                <c:pt idx="31939">
                  <c:v>28.076000000000001</c:v>
                </c:pt>
                <c:pt idx="31940">
                  <c:v>28.076000000000001</c:v>
                </c:pt>
                <c:pt idx="31941">
                  <c:v>28.076000000000001</c:v>
                </c:pt>
                <c:pt idx="31942">
                  <c:v>28.076000000000001</c:v>
                </c:pt>
                <c:pt idx="31943">
                  <c:v>28.076000000000001</c:v>
                </c:pt>
                <c:pt idx="31944">
                  <c:v>28.076000000000001</c:v>
                </c:pt>
                <c:pt idx="31945">
                  <c:v>28.076000000000001</c:v>
                </c:pt>
                <c:pt idx="31946">
                  <c:v>28.076000000000001</c:v>
                </c:pt>
                <c:pt idx="31947">
                  <c:v>28.076000000000001</c:v>
                </c:pt>
                <c:pt idx="31948">
                  <c:v>28.076000000000001</c:v>
                </c:pt>
                <c:pt idx="31949">
                  <c:v>28.076000000000001</c:v>
                </c:pt>
                <c:pt idx="31950">
                  <c:v>28.076000000000001</c:v>
                </c:pt>
                <c:pt idx="31951">
                  <c:v>28.076000000000001</c:v>
                </c:pt>
                <c:pt idx="31952">
                  <c:v>28.076000000000001</c:v>
                </c:pt>
                <c:pt idx="31953">
                  <c:v>28.076000000000001</c:v>
                </c:pt>
                <c:pt idx="31954">
                  <c:v>28.076000000000001</c:v>
                </c:pt>
                <c:pt idx="31955">
                  <c:v>28.076000000000001</c:v>
                </c:pt>
                <c:pt idx="31956">
                  <c:v>28.076000000000001</c:v>
                </c:pt>
                <c:pt idx="31957">
                  <c:v>28.076000000000001</c:v>
                </c:pt>
                <c:pt idx="31958">
                  <c:v>28.076000000000001</c:v>
                </c:pt>
                <c:pt idx="31959">
                  <c:v>28.076000000000001</c:v>
                </c:pt>
                <c:pt idx="31960">
                  <c:v>28.076000000000001</c:v>
                </c:pt>
                <c:pt idx="31961">
                  <c:v>28.076000000000001</c:v>
                </c:pt>
                <c:pt idx="31962">
                  <c:v>28.076000000000001</c:v>
                </c:pt>
                <c:pt idx="31963">
                  <c:v>28.076000000000001</c:v>
                </c:pt>
                <c:pt idx="31964">
                  <c:v>28.076000000000001</c:v>
                </c:pt>
                <c:pt idx="31965">
                  <c:v>28.076000000000001</c:v>
                </c:pt>
                <c:pt idx="31966">
                  <c:v>28.076000000000001</c:v>
                </c:pt>
                <c:pt idx="31967">
                  <c:v>28.076000000000001</c:v>
                </c:pt>
                <c:pt idx="31968">
                  <c:v>28.076000000000001</c:v>
                </c:pt>
                <c:pt idx="31969">
                  <c:v>28.076000000000001</c:v>
                </c:pt>
                <c:pt idx="31970">
                  <c:v>28.076000000000001</c:v>
                </c:pt>
                <c:pt idx="31971">
                  <c:v>28.076000000000001</c:v>
                </c:pt>
                <c:pt idx="31972">
                  <c:v>28.117999999999999</c:v>
                </c:pt>
                <c:pt idx="31973">
                  <c:v>28.117999999999999</c:v>
                </c:pt>
                <c:pt idx="31974">
                  <c:v>28.117999999999999</c:v>
                </c:pt>
                <c:pt idx="31975">
                  <c:v>28.117999999999999</c:v>
                </c:pt>
                <c:pt idx="31976">
                  <c:v>28.117999999999999</c:v>
                </c:pt>
                <c:pt idx="31977">
                  <c:v>28.117999999999999</c:v>
                </c:pt>
                <c:pt idx="31978">
                  <c:v>28.117999999999999</c:v>
                </c:pt>
                <c:pt idx="31979">
                  <c:v>28.117999999999999</c:v>
                </c:pt>
                <c:pt idx="31980">
                  <c:v>28.117999999999999</c:v>
                </c:pt>
                <c:pt idx="31981">
                  <c:v>28.117999999999999</c:v>
                </c:pt>
                <c:pt idx="31982">
                  <c:v>28.117999999999999</c:v>
                </c:pt>
                <c:pt idx="31983">
                  <c:v>28.117999999999999</c:v>
                </c:pt>
                <c:pt idx="31984">
                  <c:v>28.117999999999999</c:v>
                </c:pt>
                <c:pt idx="31985">
                  <c:v>28.117999999999999</c:v>
                </c:pt>
                <c:pt idx="31986">
                  <c:v>28.117999999999999</c:v>
                </c:pt>
                <c:pt idx="31987">
                  <c:v>28.117999999999999</c:v>
                </c:pt>
                <c:pt idx="31988">
                  <c:v>28.117999999999999</c:v>
                </c:pt>
                <c:pt idx="31989">
                  <c:v>28.117999999999999</c:v>
                </c:pt>
                <c:pt idx="31990">
                  <c:v>28.117999999999999</c:v>
                </c:pt>
                <c:pt idx="31991">
                  <c:v>28.117999999999999</c:v>
                </c:pt>
                <c:pt idx="31992">
                  <c:v>28.117999999999999</c:v>
                </c:pt>
                <c:pt idx="31993">
                  <c:v>28.117999999999999</c:v>
                </c:pt>
                <c:pt idx="31994">
                  <c:v>28.117999999999999</c:v>
                </c:pt>
                <c:pt idx="31995">
                  <c:v>28.117999999999999</c:v>
                </c:pt>
                <c:pt idx="31996">
                  <c:v>28.117999999999999</c:v>
                </c:pt>
                <c:pt idx="31997">
                  <c:v>28.117999999999999</c:v>
                </c:pt>
                <c:pt idx="31998">
                  <c:v>28.117999999999999</c:v>
                </c:pt>
                <c:pt idx="31999">
                  <c:v>28.117999999999999</c:v>
                </c:pt>
                <c:pt idx="32000">
                  <c:v>28.117999999999999</c:v>
                </c:pt>
                <c:pt idx="32001">
                  <c:v>28.117999999999999</c:v>
                </c:pt>
                <c:pt idx="32002">
                  <c:v>28.117999999999999</c:v>
                </c:pt>
                <c:pt idx="32003">
                  <c:v>28.117999999999999</c:v>
                </c:pt>
                <c:pt idx="32004">
                  <c:v>28.117999999999999</c:v>
                </c:pt>
                <c:pt idx="32005">
                  <c:v>28.117999999999999</c:v>
                </c:pt>
                <c:pt idx="32006">
                  <c:v>28.117999999999999</c:v>
                </c:pt>
                <c:pt idx="32007">
                  <c:v>28.117999999999999</c:v>
                </c:pt>
                <c:pt idx="32008">
                  <c:v>28.117999999999999</c:v>
                </c:pt>
                <c:pt idx="32009">
                  <c:v>28.117999999999999</c:v>
                </c:pt>
                <c:pt idx="32010">
                  <c:v>28.117999999999999</c:v>
                </c:pt>
                <c:pt idx="32011">
                  <c:v>28.117999999999999</c:v>
                </c:pt>
                <c:pt idx="32012">
                  <c:v>28.117999999999999</c:v>
                </c:pt>
                <c:pt idx="32013">
                  <c:v>28.117999999999999</c:v>
                </c:pt>
                <c:pt idx="32014">
                  <c:v>28.117999999999999</c:v>
                </c:pt>
                <c:pt idx="32015">
                  <c:v>28.117999999999999</c:v>
                </c:pt>
                <c:pt idx="32016">
                  <c:v>28.117999999999999</c:v>
                </c:pt>
                <c:pt idx="32017">
                  <c:v>28.117999999999999</c:v>
                </c:pt>
                <c:pt idx="32018">
                  <c:v>28.117999999999999</c:v>
                </c:pt>
                <c:pt idx="32019">
                  <c:v>28.117999999999999</c:v>
                </c:pt>
                <c:pt idx="32020">
                  <c:v>28.117999999999999</c:v>
                </c:pt>
                <c:pt idx="32021">
                  <c:v>28.117999999999999</c:v>
                </c:pt>
                <c:pt idx="32022">
                  <c:v>28.117999999999999</c:v>
                </c:pt>
                <c:pt idx="32023">
                  <c:v>28.117999999999999</c:v>
                </c:pt>
                <c:pt idx="32024">
                  <c:v>28.117999999999999</c:v>
                </c:pt>
                <c:pt idx="32025">
                  <c:v>28.117999999999999</c:v>
                </c:pt>
                <c:pt idx="32026">
                  <c:v>28.117999999999999</c:v>
                </c:pt>
                <c:pt idx="32027">
                  <c:v>28.117999999999999</c:v>
                </c:pt>
                <c:pt idx="32028">
                  <c:v>28.117999999999999</c:v>
                </c:pt>
                <c:pt idx="32029">
                  <c:v>28.117999999999999</c:v>
                </c:pt>
                <c:pt idx="32030">
                  <c:v>28.117999999999999</c:v>
                </c:pt>
                <c:pt idx="32031">
                  <c:v>28.117999999999999</c:v>
                </c:pt>
                <c:pt idx="32032">
                  <c:v>28.117999999999999</c:v>
                </c:pt>
                <c:pt idx="32033">
                  <c:v>28.117999999999999</c:v>
                </c:pt>
                <c:pt idx="32034">
                  <c:v>28.117999999999999</c:v>
                </c:pt>
                <c:pt idx="32035">
                  <c:v>28.117999999999999</c:v>
                </c:pt>
                <c:pt idx="32036">
                  <c:v>28.117999999999999</c:v>
                </c:pt>
                <c:pt idx="32037">
                  <c:v>28.117999999999999</c:v>
                </c:pt>
                <c:pt idx="32038">
                  <c:v>28.117999999999999</c:v>
                </c:pt>
                <c:pt idx="32039">
                  <c:v>28.117999999999999</c:v>
                </c:pt>
                <c:pt idx="32040">
                  <c:v>28.117999999999999</c:v>
                </c:pt>
                <c:pt idx="32041">
                  <c:v>28.117999999999999</c:v>
                </c:pt>
                <c:pt idx="32042">
                  <c:v>28.117999999999999</c:v>
                </c:pt>
                <c:pt idx="32043">
                  <c:v>28.117999999999999</c:v>
                </c:pt>
                <c:pt idx="32044">
                  <c:v>28.117999999999999</c:v>
                </c:pt>
                <c:pt idx="32045">
                  <c:v>28.117999999999999</c:v>
                </c:pt>
                <c:pt idx="32046">
                  <c:v>28.117999999999999</c:v>
                </c:pt>
                <c:pt idx="32047">
                  <c:v>28.117999999999999</c:v>
                </c:pt>
                <c:pt idx="32048">
                  <c:v>28.117999999999999</c:v>
                </c:pt>
                <c:pt idx="32049">
                  <c:v>28.117999999999999</c:v>
                </c:pt>
                <c:pt idx="32050">
                  <c:v>28.117999999999999</c:v>
                </c:pt>
                <c:pt idx="32051">
                  <c:v>28.117999999999999</c:v>
                </c:pt>
                <c:pt idx="32052">
                  <c:v>28.117999999999999</c:v>
                </c:pt>
                <c:pt idx="32053">
                  <c:v>28.117999999999999</c:v>
                </c:pt>
                <c:pt idx="32054">
                  <c:v>28.117999999999999</c:v>
                </c:pt>
                <c:pt idx="32055">
                  <c:v>28.117999999999999</c:v>
                </c:pt>
                <c:pt idx="32056">
                  <c:v>28.117999999999999</c:v>
                </c:pt>
                <c:pt idx="32057">
                  <c:v>28.117999999999999</c:v>
                </c:pt>
                <c:pt idx="32058">
                  <c:v>28.117999999999999</c:v>
                </c:pt>
                <c:pt idx="32059">
                  <c:v>28.117999999999999</c:v>
                </c:pt>
                <c:pt idx="32060">
                  <c:v>28.117999999999999</c:v>
                </c:pt>
                <c:pt idx="32061">
                  <c:v>28.117999999999999</c:v>
                </c:pt>
                <c:pt idx="32062">
                  <c:v>28.117999999999999</c:v>
                </c:pt>
                <c:pt idx="32063">
                  <c:v>28.117999999999999</c:v>
                </c:pt>
                <c:pt idx="32064">
                  <c:v>28.117999999999999</c:v>
                </c:pt>
                <c:pt idx="32065">
                  <c:v>28.117999999999999</c:v>
                </c:pt>
                <c:pt idx="32066">
                  <c:v>28.161999999999999</c:v>
                </c:pt>
                <c:pt idx="32067">
                  <c:v>28.161999999999999</c:v>
                </c:pt>
                <c:pt idx="32068">
                  <c:v>28.161999999999999</c:v>
                </c:pt>
                <c:pt idx="32069">
                  <c:v>28.161999999999999</c:v>
                </c:pt>
                <c:pt idx="32070">
                  <c:v>28.161999999999999</c:v>
                </c:pt>
                <c:pt idx="32071">
                  <c:v>28.161999999999999</c:v>
                </c:pt>
                <c:pt idx="32072">
                  <c:v>28.161999999999999</c:v>
                </c:pt>
                <c:pt idx="32073">
                  <c:v>28.161999999999999</c:v>
                </c:pt>
                <c:pt idx="32074">
                  <c:v>28.161999999999999</c:v>
                </c:pt>
                <c:pt idx="32075">
                  <c:v>28.161999999999999</c:v>
                </c:pt>
                <c:pt idx="32076">
                  <c:v>28.161999999999999</c:v>
                </c:pt>
                <c:pt idx="32077">
                  <c:v>28.161999999999999</c:v>
                </c:pt>
                <c:pt idx="32078">
                  <c:v>28.161999999999999</c:v>
                </c:pt>
                <c:pt idx="32079">
                  <c:v>28.161999999999999</c:v>
                </c:pt>
                <c:pt idx="32080">
                  <c:v>28.161999999999999</c:v>
                </c:pt>
                <c:pt idx="32081">
                  <c:v>28.161999999999999</c:v>
                </c:pt>
                <c:pt idx="32082">
                  <c:v>28.161999999999999</c:v>
                </c:pt>
                <c:pt idx="32083">
                  <c:v>28.161999999999999</c:v>
                </c:pt>
                <c:pt idx="32084">
                  <c:v>28.161999999999999</c:v>
                </c:pt>
                <c:pt idx="32085">
                  <c:v>28.161999999999999</c:v>
                </c:pt>
                <c:pt idx="32086">
                  <c:v>28.161999999999999</c:v>
                </c:pt>
                <c:pt idx="32087">
                  <c:v>28.161999999999999</c:v>
                </c:pt>
                <c:pt idx="32088">
                  <c:v>28.161999999999999</c:v>
                </c:pt>
                <c:pt idx="32089">
                  <c:v>28.161999999999999</c:v>
                </c:pt>
                <c:pt idx="32090">
                  <c:v>28.161999999999999</c:v>
                </c:pt>
                <c:pt idx="32091">
                  <c:v>28.161999999999999</c:v>
                </c:pt>
                <c:pt idx="32092">
                  <c:v>28.161999999999999</c:v>
                </c:pt>
                <c:pt idx="32093">
                  <c:v>28.161999999999999</c:v>
                </c:pt>
                <c:pt idx="32094">
                  <c:v>28.161999999999999</c:v>
                </c:pt>
                <c:pt idx="32095">
                  <c:v>28.161999999999999</c:v>
                </c:pt>
                <c:pt idx="32096">
                  <c:v>28.161999999999999</c:v>
                </c:pt>
                <c:pt idx="32097">
                  <c:v>28.161999999999999</c:v>
                </c:pt>
                <c:pt idx="32098">
                  <c:v>28.161999999999999</c:v>
                </c:pt>
                <c:pt idx="32099">
                  <c:v>28.161999999999999</c:v>
                </c:pt>
                <c:pt idx="32100">
                  <c:v>28.161999999999999</c:v>
                </c:pt>
                <c:pt idx="32101">
                  <c:v>28.161999999999999</c:v>
                </c:pt>
                <c:pt idx="32102">
                  <c:v>28.161999999999999</c:v>
                </c:pt>
                <c:pt idx="32103">
                  <c:v>28.161999999999999</c:v>
                </c:pt>
                <c:pt idx="32104">
                  <c:v>28.161999999999999</c:v>
                </c:pt>
                <c:pt idx="32105">
                  <c:v>28.161999999999999</c:v>
                </c:pt>
                <c:pt idx="32106">
                  <c:v>28.161999999999999</c:v>
                </c:pt>
                <c:pt idx="32107">
                  <c:v>28.161999999999999</c:v>
                </c:pt>
                <c:pt idx="32108">
                  <c:v>28.161999999999999</c:v>
                </c:pt>
                <c:pt idx="32109">
                  <c:v>28.161999999999999</c:v>
                </c:pt>
                <c:pt idx="32110">
                  <c:v>28.161999999999999</c:v>
                </c:pt>
                <c:pt idx="32111">
                  <c:v>28.161999999999999</c:v>
                </c:pt>
                <c:pt idx="32112">
                  <c:v>28.161999999999999</c:v>
                </c:pt>
                <c:pt idx="32113">
                  <c:v>28.161999999999999</c:v>
                </c:pt>
                <c:pt idx="32114">
                  <c:v>28.161999999999999</c:v>
                </c:pt>
                <c:pt idx="32115">
                  <c:v>28.161999999999999</c:v>
                </c:pt>
                <c:pt idx="32116">
                  <c:v>28.161999999999999</c:v>
                </c:pt>
                <c:pt idx="32117">
                  <c:v>28.161999999999999</c:v>
                </c:pt>
                <c:pt idx="32118">
                  <c:v>28.161999999999999</c:v>
                </c:pt>
                <c:pt idx="32119">
                  <c:v>28.161999999999999</c:v>
                </c:pt>
                <c:pt idx="32120">
                  <c:v>28.161999999999999</c:v>
                </c:pt>
                <c:pt idx="32121">
                  <c:v>28.161999999999999</c:v>
                </c:pt>
                <c:pt idx="32122">
                  <c:v>28.161999999999999</c:v>
                </c:pt>
                <c:pt idx="32123">
                  <c:v>28.161999999999999</c:v>
                </c:pt>
                <c:pt idx="32124">
                  <c:v>28.161999999999999</c:v>
                </c:pt>
                <c:pt idx="32125">
                  <c:v>28.161999999999999</c:v>
                </c:pt>
                <c:pt idx="32126">
                  <c:v>28.161999999999999</c:v>
                </c:pt>
                <c:pt idx="32127">
                  <c:v>28.161999999999999</c:v>
                </c:pt>
                <c:pt idx="32128">
                  <c:v>28.161999999999999</c:v>
                </c:pt>
                <c:pt idx="32129">
                  <c:v>28.161999999999999</c:v>
                </c:pt>
                <c:pt idx="32130">
                  <c:v>28.161999999999999</c:v>
                </c:pt>
                <c:pt idx="32131">
                  <c:v>28.161999999999999</c:v>
                </c:pt>
                <c:pt idx="32132">
                  <c:v>28.161999999999999</c:v>
                </c:pt>
                <c:pt idx="32133">
                  <c:v>28.161999999999999</c:v>
                </c:pt>
                <c:pt idx="32134">
                  <c:v>28.161999999999999</c:v>
                </c:pt>
                <c:pt idx="32135">
                  <c:v>28.161999999999999</c:v>
                </c:pt>
                <c:pt idx="32136">
                  <c:v>28.161999999999999</c:v>
                </c:pt>
                <c:pt idx="32137">
                  <c:v>28.161999999999999</c:v>
                </c:pt>
                <c:pt idx="32138">
                  <c:v>28.161999999999999</c:v>
                </c:pt>
                <c:pt idx="32139">
                  <c:v>28.161999999999999</c:v>
                </c:pt>
                <c:pt idx="32140">
                  <c:v>28.161999999999999</c:v>
                </c:pt>
                <c:pt idx="32141">
                  <c:v>28.161999999999999</c:v>
                </c:pt>
                <c:pt idx="32142">
                  <c:v>28.161999999999999</c:v>
                </c:pt>
                <c:pt idx="32143">
                  <c:v>28.161999999999999</c:v>
                </c:pt>
                <c:pt idx="32144">
                  <c:v>28.161999999999999</c:v>
                </c:pt>
                <c:pt idx="32145">
                  <c:v>28.161999999999999</c:v>
                </c:pt>
                <c:pt idx="32146">
                  <c:v>28.161999999999999</c:v>
                </c:pt>
                <c:pt idx="32147">
                  <c:v>28.161999999999999</c:v>
                </c:pt>
                <c:pt idx="32148">
                  <c:v>28.161999999999999</c:v>
                </c:pt>
                <c:pt idx="32149">
                  <c:v>28.161999999999999</c:v>
                </c:pt>
                <c:pt idx="32150">
                  <c:v>28.161999999999999</c:v>
                </c:pt>
                <c:pt idx="32151">
                  <c:v>28.161999999999999</c:v>
                </c:pt>
                <c:pt idx="32152">
                  <c:v>28.161999999999999</c:v>
                </c:pt>
                <c:pt idx="32153">
                  <c:v>28.161999999999999</c:v>
                </c:pt>
                <c:pt idx="32154">
                  <c:v>28.161999999999999</c:v>
                </c:pt>
                <c:pt idx="32155">
                  <c:v>28.161999999999999</c:v>
                </c:pt>
                <c:pt idx="32156">
                  <c:v>28.161999999999999</c:v>
                </c:pt>
                <c:pt idx="32157">
                  <c:v>28.161999999999999</c:v>
                </c:pt>
                <c:pt idx="32158">
                  <c:v>28.161999999999999</c:v>
                </c:pt>
                <c:pt idx="32159">
                  <c:v>28.161999999999999</c:v>
                </c:pt>
                <c:pt idx="32160">
                  <c:v>28.161999999999999</c:v>
                </c:pt>
                <c:pt idx="32161">
                  <c:v>28.161999999999999</c:v>
                </c:pt>
                <c:pt idx="32162">
                  <c:v>28.161999999999999</c:v>
                </c:pt>
                <c:pt idx="32163">
                  <c:v>28.161999999999999</c:v>
                </c:pt>
                <c:pt idx="32164">
                  <c:v>28.161999999999999</c:v>
                </c:pt>
                <c:pt idx="32165">
                  <c:v>28.161999999999999</c:v>
                </c:pt>
                <c:pt idx="32166">
                  <c:v>28.161999999999999</c:v>
                </c:pt>
                <c:pt idx="32167">
                  <c:v>28.161999999999999</c:v>
                </c:pt>
                <c:pt idx="32168">
                  <c:v>28.161999999999999</c:v>
                </c:pt>
                <c:pt idx="32169">
                  <c:v>28.161999999999999</c:v>
                </c:pt>
                <c:pt idx="32170">
                  <c:v>28.161999999999999</c:v>
                </c:pt>
                <c:pt idx="32171">
                  <c:v>28.161999999999999</c:v>
                </c:pt>
                <c:pt idx="32172">
                  <c:v>28.161999999999999</c:v>
                </c:pt>
                <c:pt idx="32173">
                  <c:v>28.161999999999999</c:v>
                </c:pt>
                <c:pt idx="32174">
                  <c:v>28.161999999999999</c:v>
                </c:pt>
                <c:pt idx="32175">
                  <c:v>28.161999999999999</c:v>
                </c:pt>
                <c:pt idx="32176">
                  <c:v>28.161999999999999</c:v>
                </c:pt>
                <c:pt idx="32177">
                  <c:v>28.161999999999999</c:v>
                </c:pt>
                <c:pt idx="32178">
                  <c:v>28.161999999999999</c:v>
                </c:pt>
                <c:pt idx="32179">
                  <c:v>28.161999999999999</c:v>
                </c:pt>
                <c:pt idx="32180">
                  <c:v>28.161999999999999</c:v>
                </c:pt>
                <c:pt idx="32181">
                  <c:v>28.161999999999999</c:v>
                </c:pt>
                <c:pt idx="32182">
                  <c:v>28.161999999999999</c:v>
                </c:pt>
                <c:pt idx="32183">
                  <c:v>28.161999999999999</c:v>
                </c:pt>
                <c:pt idx="32184">
                  <c:v>28.161999999999999</c:v>
                </c:pt>
                <c:pt idx="32185">
                  <c:v>28.161999999999999</c:v>
                </c:pt>
                <c:pt idx="32186">
                  <c:v>28.161999999999999</c:v>
                </c:pt>
                <c:pt idx="32187">
                  <c:v>28.161999999999999</c:v>
                </c:pt>
                <c:pt idx="32188">
                  <c:v>28.161999999999999</c:v>
                </c:pt>
                <c:pt idx="32189">
                  <c:v>28.161999999999999</c:v>
                </c:pt>
                <c:pt idx="32190">
                  <c:v>28.161999999999999</c:v>
                </c:pt>
                <c:pt idx="32191">
                  <c:v>28.161999999999999</c:v>
                </c:pt>
                <c:pt idx="32192">
                  <c:v>28.161999999999999</c:v>
                </c:pt>
                <c:pt idx="32193">
                  <c:v>28.161999999999999</c:v>
                </c:pt>
                <c:pt idx="32194">
                  <c:v>28.161999999999999</c:v>
                </c:pt>
                <c:pt idx="32195">
                  <c:v>28.161999999999999</c:v>
                </c:pt>
                <c:pt idx="32196">
                  <c:v>28.161999999999999</c:v>
                </c:pt>
                <c:pt idx="32197">
                  <c:v>28.161999999999999</c:v>
                </c:pt>
                <c:pt idx="32198">
                  <c:v>28.161999999999999</c:v>
                </c:pt>
                <c:pt idx="32199">
                  <c:v>28.161999999999999</c:v>
                </c:pt>
                <c:pt idx="32200">
                  <c:v>28.161999999999999</c:v>
                </c:pt>
                <c:pt idx="32201">
                  <c:v>28.161999999999999</c:v>
                </c:pt>
                <c:pt idx="32202">
                  <c:v>28.161999999999999</c:v>
                </c:pt>
                <c:pt idx="32203">
                  <c:v>28.161999999999999</c:v>
                </c:pt>
                <c:pt idx="32204">
                  <c:v>28.161999999999999</c:v>
                </c:pt>
                <c:pt idx="32205">
                  <c:v>28.161999999999999</c:v>
                </c:pt>
                <c:pt idx="32206">
                  <c:v>28.161999999999999</c:v>
                </c:pt>
                <c:pt idx="32207">
                  <c:v>28.161999999999999</c:v>
                </c:pt>
                <c:pt idx="32208">
                  <c:v>28.161999999999999</c:v>
                </c:pt>
                <c:pt idx="32209">
                  <c:v>28.161999999999999</c:v>
                </c:pt>
                <c:pt idx="32210">
                  <c:v>28.161999999999999</c:v>
                </c:pt>
                <c:pt idx="32211">
                  <c:v>28.161999999999999</c:v>
                </c:pt>
                <c:pt idx="32212">
                  <c:v>28.161999999999999</c:v>
                </c:pt>
                <c:pt idx="32213">
                  <c:v>28.161999999999999</c:v>
                </c:pt>
                <c:pt idx="32214">
                  <c:v>28.161999999999999</c:v>
                </c:pt>
                <c:pt idx="32215">
                  <c:v>28.161999999999999</c:v>
                </c:pt>
                <c:pt idx="32216">
                  <c:v>28.161999999999999</c:v>
                </c:pt>
                <c:pt idx="32217">
                  <c:v>28.161999999999999</c:v>
                </c:pt>
                <c:pt idx="32218">
                  <c:v>28.161999999999999</c:v>
                </c:pt>
                <c:pt idx="32219">
                  <c:v>28.161999999999999</c:v>
                </c:pt>
                <c:pt idx="32220">
                  <c:v>28.161999999999999</c:v>
                </c:pt>
                <c:pt idx="32221">
                  <c:v>28.161999999999999</c:v>
                </c:pt>
                <c:pt idx="32222">
                  <c:v>28.161999999999999</c:v>
                </c:pt>
                <c:pt idx="32223">
                  <c:v>28.161999999999999</c:v>
                </c:pt>
                <c:pt idx="32224">
                  <c:v>28.161999999999999</c:v>
                </c:pt>
                <c:pt idx="32225">
                  <c:v>28.161999999999999</c:v>
                </c:pt>
                <c:pt idx="32226">
                  <c:v>28.161999999999999</c:v>
                </c:pt>
                <c:pt idx="32227">
                  <c:v>28.161999999999999</c:v>
                </c:pt>
                <c:pt idx="32228">
                  <c:v>28.161999999999999</c:v>
                </c:pt>
                <c:pt idx="32229">
                  <c:v>28.161999999999999</c:v>
                </c:pt>
                <c:pt idx="32230">
                  <c:v>28.161999999999999</c:v>
                </c:pt>
                <c:pt idx="32231">
                  <c:v>28.161999999999999</c:v>
                </c:pt>
                <c:pt idx="32232">
                  <c:v>28.161999999999999</c:v>
                </c:pt>
                <c:pt idx="32233">
                  <c:v>28.161999999999999</c:v>
                </c:pt>
                <c:pt idx="32234">
                  <c:v>28.161999999999999</c:v>
                </c:pt>
                <c:pt idx="32235">
                  <c:v>28.161999999999999</c:v>
                </c:pt>
                <c:pt idx="32236">
                  <c:v>28.161999999999999</c:v>
                </c:pt>
                <c:pt idx="32237">
                  <c:v>28.161999999999999</c:v>
                </c:pt>
                <c:pt idx="32238">
                  <c:v>28.161999999999999</c:v>
                </c:pt>
                <c:pt idx="32239">
                  <c:v>28.161999999999999</c:v>
                </c:pt>
                <c:pt idx="32240">
                  <c:v>28.161999999999999</c:v>
                </c:pt>
                <c:pt idx="32241">
                  <c:v>28.161999999999999</c:v>
                </c:pt>
                <c:pt idx="32242">
                  <c:v>28.161999999999999</c:v>
                </c:pt>
                <c:pt idx="32243">
                  <c:v>28.161999999999999</c:v>
                </c:pt>
                <c:pt idx="32244">
                  <c:v>28.161999999999999</c:v>
                </c:pt>
                <c:pt idx="32245">
                  <c:v>28.161999999999999</c:v>
                </c:pt>
                <c:pt idx="32246">
                  <c:v>28.161999999999999</c:v>
                </c:pt>
                <c:pt idx="32247">
                  <c:v>28.161999999999999</c:v>
                </c:pt>
                <c:pt idx="32248">
                  <c:v>28.161999999999999</c:v>
                </c:pt>
                <c:pt idx="32249">
                  <c:v>28.161999999999999</c:v>
                </c:pt>
                <c:pt idx="32250">
                  <c:v>28.161999999999999</c:v>
                </c:pt>
                <c:pt idx="32251">
                  <c:v>28.161999999999999</c:v>
                </c:pt>
                <c:pt idx="32252">
                  <c:v>28.161999999999999</c:v>
                </c:pt>
                <c:pt idx="32253">
                  <c:v>28.161999999999999</c:v>
                </c:pt>
                <c:pt idx="32254">
                  <c:v>28.161999999999999</c:v>
                </c:pt>
                <c:pt idx="32255">
                  <c:v>28.161999999999999</c:v>
                </c:pt>
                <c:pt idx="32256">
                  <c:v>28.161999999999999</c:v>
                </c:pt>
                <c:pt idx="32257">
                  <c:v>28.161999999999999</c:v>
                </c:pt>
                <c:pt idx="32258">
                  <c:v>28.161999999999999</c:v>
                </c:pt>
                <c:pt idx="32259">
                  <c:v>28.161999999999999</c:v>
                </c:pt>
                <c:pt idx="32260">
                  <c:v>28.161999999999999</c:v>
                </c:pt>
                <c:pt idx="32261">
                  <c:v>28.161999999999999</c:v>
                </c:pt>
                <c:pt idx="32262">
                  <c:v>28.161999999999999</c:v>
                </c:pt>
                <c:pt idx="32263">
                  <c:v>28.161999999999999</c:v>
                </c:pt>
                <c:pt idx="32264">
                  <c:v>28.161999999999999</c:v>
                </c:pt>
                <c:pt idx="32265">
                  <c:v>28.161999999999999</c:v>
                </c:pt>
                <c:pt idx="32266">
                  <c:v>28.161999999999999</c:v>
                </c:pt>
                <c:pt idx="32267">
                  <c:v>28.161999999999999</c:v>
                </c:pt>
                <c:pt idx="32268">
                  <c:v>28.161999999999999</c:v>
                </c:pt>
                <c:pt idx="32269">
                  <c:v>28.161999999999999</c:v>
                </c:pt>
                <c:pt idx="32270">
                  <c:v>28.161999999999999</c:v>
                </c:pt>
                <c:pt idx="32271">
                  <c:v>28.161999999999999</c:v>
                </c:pt>
                <c:pt idx="32272">
                  <c:v>28.161999999999999</c:v>
                </c:pt>
                <c:pt idx="32273">
                  <c:v>28.161999999999999</c:v>
                </c:pt>
                <c:pt idx="32274">
                  <c:v>28.161999999999999</c:v>
                </c:pt>
                <c:pt idx="32275">
                  <c:v>28.161999999999999</c:v>
                </c:pt>
                <c:pt idx="32276">
                  <c:v>28.161999999999999</c:v>
                </c:pt>
                <c:pt idx="32277">
                  <c:v>28.161999999999999</c:v>
                </c:pt>
                <c:pt idx="32278">
                  <c:v>28.161999999999999</c:v>
                </c:pt>
                <c:pt idx="32279">
                  <c:v>28.181999999999999</c:v>
                </c:pt>
                <c:pt idx="32280">
                  <c:v>28.2</c:v>
                </c:pt>
                <c:pt idx="32281">
                  <c:v>28.2</c:v>
                </c:pt>
                <c:pt idx="32282">
                  <c:v>28.2</c:v>
                </c:pt>
                <c:pt idx="32283">
                  <c:v>28.2</c:v>
                </c:pt>
                <c:pt idx="32284">
                  <c:v>28.2</c:v>
                </c:pt>
                <c:pt idx="32285">
                  <c:v>28.2</c:v>
                </c:pt>
                <c:pt idx="32286">
                  <c:v>28.2</c:v>
                </c:pt>
                <c:pt idx="32287">
                  <c:v>28.2</c:v>
                </c:pt>
                <c:pt idx="32288">
                  <c:v>28.2</c:v>
                </c:pt>
                <c:pt idx="32289">
                  <c:v>28.2</c:v>
                </c:pt>
                <c:pt idx="32290">
                  <c:v>28.2</c:v>
                </c:pt>
                <c:pt idx="32291">
                  <c:v>28.2</c:v>
                </c:pt>
                <c:pt idx="32292">
                  <c:v>28.2</c:v>
                </c:pt>
                <c:pt idx="32293">
                  <c:v>28.2</c:v>
                </c:pt>
                <c:pt idx="32294">
                  <c:v>28.2</c:v>
                </c:pt>
                <c:pt idx="32295">
                  <c:v>28.2</c:v>
                </c:pt>
                <c:pt idx="32296">
                  <c:v>28.2</c:v>
                </c:pt>
                <c:pt idx="32297">
                  <c:v>28.2</c:v>
                </c:pt>
                <c:pt idx="32298">
                  <c:v>28.2</c:v>
                </c:pt>
                <c:pt idx="32299">
                  <c:v>28.2</c:v>
                </c:pt>
                <c:pt idx="32300">
                  <c:v>28.2</c:v>
                </c:pt>
                <c:pt idx="32301">
                  <c:v>28.2</c:v>
                </c:pt>
                <c:pt idx="32302">
                  <c:v>28.2</c:v>
                </c:pt>
                <c:pt idx="32303">
                  <c:v>28.2</c:v>
                </c:pt>
                <c:pt idx="32304">
                  <c:v>28.2</c:v>
                </c:pt>
                <c:pt idx="32305">
                  <c:v>28.2</c:v>
                </c:pt>
                <c:pt idx="32306">
                  <c:v>28.2</c:v>
                </c:pt>
                <c:pt idx="32307">
                  <c:v>28.2</c:v>
                </c:pt>
                <c:pt idx="32308">
                  <c:v>28.2</c:v>
                </c:pt>
                <c:pt idx="32309">
                  <c:v>28.2</c:v>
                </c:pt>
                <c:pt idx="32310">
                  <c:v>28.2</c:v>
                </c:pt>
                <c:pt idx="32311">
                  <c:v>28.2</c:v>
                </c:pt>
                <c:pt idx="32312">
                  <c:v>28.2</c:v>
                </c:pt>
                <c:pt idx="32313">
                  <c:v>28.2</c:v>
                </c:pt>
                <c:pt idx="32314">
                  <c:v>28.2</c:v>
                </c:pt>
                <c:pt idx="32315">
                  <c:v>28.2</c:v>
                </c:pt>
                <c:pt idx="32316">
                  <c:v>28.2</c:v>
                </c:pt>
                <c:pt idx="32317">
                  <c:v>28.2</c:v>
                </c:pt>
                <c:pt idx="32318">
                  <c:v>28.2</c:v>
                </c:pt>
                <c:pt idx="32319">
                  <c:v>28.2</c:v>
                </c:pt>
                <c:pt idx="32320">
                  <c:v>28.2</c:v>
                </c:pt>
                <c:pt idx="32321">
                  <c:v>28.2</c:v>
                </c:pt>
                <c:pt idx="32322">
                  <c:v>28.2</c:v>
                </c:pt>
                <c:pt idx="32323">
                  <c:v>28.2</c:v>
                </c:pt>
                <c:pt idx="32324">
                  <c:v>28.2</c:v>
                </c:pt>
                <c:pt idx="32325">
                  <c:v>28.2</c:v>
                </c:pt>
                <c:pt idx="32326">
                  <c:v>28.2</c:v>
                </c:pt>
                <c:pt idx="32327">
                  <c:v>28.2</c:v>
                </c:pt>
                <c:pt idx="32328">
                  <c:v>28.2</c:v>
                </c:pt>
                <c:pt idx="32329">
                  <c:v>28.2</c:v>
                </c:pt>
                <c:pt idx="32330">
                  <c:v>28.2</c:v>
                </c:pt>
                <c:pt idx="32331">
                  <c:v>28.2</c:v>
                </c:pt>
                <c:pt idx="32332">
                  <c:v>28.2</c:v>
                </c:pt>
                <c:pt idx="32333">
                  <c:v>28.2</c:v>
                </c:pt>
                <c:pt idx="32334">
                  <c:v>28.2</c:v>
                </c:pt>
                <c:pt idx="32335">
                  <c:v>28.2</c:v>
                </c:pt>
                <c:pt idx="32336">
                  <c:v>28.2</c:v>
                </c:pt>
                <c:pt idx="32337">
                  <c:v>28.2</c:v>
                </c:pt>
                <c:pt idx="32338">
                  <c:v>28.2</c:v>
                </c:pt>
                <c:pt idx="32339">
                  <c:v>28.2</c:v>
                </c:pt>
                <c:pt idx="32340">
                  <c:v>28.2</c:v>
                </c:pt>
                <c:pt idx="32341">
                  <c:v>28.2</c:v>
                </c:pt>
                <c:pt idx="32342">
                  <c:v>28.2</c:v>
                </c:pt>
                <c:pt idx="32343">
                  <c:v>28.2</c:v>
                </c:pt>
                <c:pt idx="32344">
                  <c:v>28.2</c:v>
                </c:pt>
                <c:pt idx="32345">
                  <c:v>28.2</c:v>
                </c:pt>
                <c:pt idx="32346">
                  <c:v>28.2</c:v>
                </c:pt>
                <c:pt idx="32347">
                  <c:v>28.2</c:v>
                </c:pt>
                <c:pt idx="32348">
                  <c:v>28.2</c:v>
                </c:pt>
                <c:pt idx="32349">
                  <c:v>28.2</c:v>
                </c:pt>
                <c:pt idx="32350">
                  <c:v>28.2</c:v>
                </c:pt>
                <c:pt idx="32351">
                  <c:v>28.2</c:v>
                </c:pt>
                <c:pt idx="32352">
                  <c:v>28.2</c:v>
                </c:pt>
                <c:pt idx="32353">
                  <c:v>28.2</c:v>
                </c:pt>
                <c:pt idx="32354">
                  <c:v>28.2</c:v>
                </c:pt>
                <c:pt idx="32355">
                  <c:v>28.2</c:v>
                </c:pt>
                <c:pt idx="32356">
                  <c:v>28.2</c:v>
                </c:pt>
                <c:pt idx="32357">
                  <c:v>28.2</c:v>
                </c:pt>
                <c:pt idx="32358">
                  <c:v>28.2</c:v>
                </c:pt>
                <c:pt idx="32359">
                  <c:v>28.2</c:v>
                </c:pt>
                <c:pt idx="32360">
                  <c:v>28.2</c:v>
                </c:pt>
                <c:pt idx="32361">
                  <c:v>28.2</c:v>
                </c:pt>
                <c:pt idx="32362">
                  <c:v>28.2</c:v>
                </c:pt>
                <c:pt idx="32363">
                  <c:v>28.2</c:v>
                </c:pt>
                <c:pt idx="32364">
                  <c:v>28.2</c:v>
                </c:pt>
                <c:pt idx="32365">
                  <c:v>28.2</c:v>
                </c:pt>
                <c:pt idx="32366">
                  <c:v>28.2</c:v>
                </c:pt>
                <c:pt idx="32367">
                  <c:v>28.2</c:v>
                </c:pt>
                <c:pt idx="32368">
                  <c:v>28.2</c:v>
                </c:pt>
                <c:pt idx="32369">
                  <c:v>28.2</c:v>
                </c:pt>
                <c:pt idx="32370">
                  <c:v>28.2</c:v>
                </c:pt>
                <c:pt idx="32371">
                  <c:v>28.2</c:v>
                </c:pt>
                <c:pt idx="32372">
                  <c:v>28.2</c:v>
                </c:pt>
                <c:pt idx="32373">
                  <c:v>28.2</c:v>
                </c:pt>
                <c:pt idx="32374">
                  <c:v>28.2</c:v>
                </c:pt>
                <c:pt idx="32375">
                  <c:v>28.2</c:v>
                </c:pt>
                <c:pt idx="32376">
                  <c:v>28.2</c:v>
                </c:pt>
                <c:pt idx="32377">
                  <c:v>28.2</c:v>
                </c:pt>
                <c:pt idx="32378">
                  <c:v>28.2</c:v>
                </c:pt>
                <c:pt idx="32379">
                  <c:v>28.2</c:v>
                </c:pt>
                <c:pt idx="32380">
                  <c:v>28.2</c:v>
                </c:pt>
                <c:pt idx="32381">
                  <c:v>28.2</c:v>
                </c:pt>
                <c:pt idx="32382">
                  <c:v>28.2</c:v>
                </c:pt>
                <c:pt idx="32383">
                  <c:v>28.2</c:v>
                </c:pt>
                <c:pt idx="32384">
                  <c:v>28.2</c:v>
                </c:pt>
                <c:pt idx="32385">
                  <c:v>28.2</c:v>
                </c:pt>
                <c:pt idx="32386">
                  <c:v>28.2</c:v>
                </c:pt>
                <c:pt idx="32387">
                  <c:v>28.2</c:v>
                </c:pt>
                <c:pt idx="32388">
                  <c:v>28.2</c:v>
                </c:pt>
                <c:pt idx="32389">
                  <c:v>28.2</c:v>
                </c:pt>
                <c:pt idx="32390">
                  <c:v>28.2</c:v>
                </c:pt>
                <c:pt idx="32391">
                  <c:v>28.2</c:v>
                </c:pt>
                <c:pt idx="32392">
                  <c:v>28.2</c:v>
                </c:pt>
                <c:pt idx="32393">
                  <c:v>28.2</c:v>
                </c:pt>
                <c:pt idx="32394">
                  <c:v>28.2</c:v>
                </c:pt>
                <c:pt idx="32395">
                  <c:v>28.2</c:v>
                </c:pt>
                <c:pt idx="32396">
                  <c:v>28.2</c:v>
                </c:pt>
                <c:pt idx="32397">
                  <c:v>28.2</c:v>
                </c:pt>
                <c:pt idx="32398">
                  <c:v>28.2</c:v>
                </c:pt>
                <c:pt idx="32399">
                  <c:v>28.2</c:v>
                </c:pt>
                <c:pt idx="32400">
                  <c:v>28.2</c:v>
                </c:pt>
                <c:pt idx="32401">
                  <c:v>28.2</c:v>
                </c:pt>
                <c:pt idx="32402">
                  <c:v>28.2</c:v>
                </c:pt>
                <c:pt idx="32403">
                  <c:v>28.2</c:v>
                </c:pt>
                <c:pt idx="32404">
                  <c:v>28.2</c:v>
                </c:pt>
                <c:pt idx="32405">
                  <c:v>28.2</c:v>
                </c:pt>
                <c:pt idx="32406">
                  <c:v>28.2</c:v>
                </c:pt>
                <c:pt idx="32407">
                  <c:v>28.2</c:v>
                </c:pt>
                <c:pt idx="32408">
                  <c:v>28.2</c:v>
                </c:pt>
                <c:pt idx="32409">
                  <c:v>28.2</c:v>
                </c:pt>
                <c:pt idx="32410">
                  <c:v>28.2</c:v>
                </c:pt>
                <c:pt idx="32411">
                  <c:v>28.2</c:v>
                </c:pt>
                <c:pt idx="32412">
                  <c:v>28.2</c:v>
                </c:pt>
                <c:pt idx="32413">
                  <c:v>28.2</c:v>
                </c:pt>
                <c:pt idx="32414">
                  <c:v>28.2</c:v>
                </c:pt>
                <c:pt idx="32415">
                  <c:v>28.225999999999999</c:v>
                </c:pt>
                <c:pt idx="32416">
                  <c:v>28.242000000000001</c:v>
                </c:pt>
                <c:pt idx="32417">
                  <c:v>28.242000000000001</c:v>
                </c:pt>
                <c:pt idx="32418">
                  <c:v>28.242000000000001</c:v>
                </c:pt>
                <c:pt idx="32419">
                  <c:v>28.242000000000001</c:v>
                </c:pt>
                <c:pt idx="32420">
                  <c:v>28.242000000000001</c:v>
                </c:pt>
                <c:pt idx="32421">
                  <c:v>28.242000000000001</c:v>
                </c:pt>
                <c:pt idx="32422">
                  <c:v>28.242000000000001</c:v>
                </c:pt>
                <c:pt idx="32423">
                  <c:v>28.242000000000001</c:v>
                </c:pt>
                <c:pt idx="32424">
                  <c:v>28.242000000000001</c:v>
                </c:pt>
                <c:pt idx="32425">
                  <c:v>28.242000000000001</c:v>
                </c:pt>
                <c:pt idx="32426">
                  <c:v>28.242000000000001</c:v>
                </c:pt>
                <c:pt idx="32427">
                  <c:v>28.242000000000001</c:v>
                </c:pt>
                <c:pt idx="32428">
                  <c:v>28.242000000000001</c:v>
                </c:pt>
                <c:pt idx="32429">
                  <c:v>28.242000000000001</c:v>
                </c:pt>
                <c:pt idx="32430">
                  <c:v>28.242000000000001</c:v>
                </c:pt>
                <c:pt idx="32431">
                  <c:v>28.242000000000001</c:v>
                </c:pt>
                <c:pt idx="32432">
                  <c:v>28.242000000000001</c:v>
                </c:pt>
                <c:pt idx="32433">
                  <c:v>28.242000000000001</c:v>
                </c:pt>
                <c:pt idx="32434">
                  <c:v>28.242000000000001</c:v>
                </c:pt>
                <c:pt idx="32435">
                  <c:v>28.242000000000001</c:v>
                </c:pt>
                <c:pt idx="32436">
                  <c:v>28.242000000000001</c:v>
                </c:pt>
                <c:pt idx="32437">
                  <c:v>28.242000000000001</c:v>
                </c:pt>
                <c:pt idx="32438">
                  <c:v>28.242000000000001</c:v>
                </c:pt>
                <c:pt idx="32439">
                  <c:v>28.242000000000001</c:v>
                </c:pt>
                <c:pt idx="32440">
                  <c:v>28.242000000000001</c:v>
                </c:pt>
                <c:pt idx="32441">
                  <c:v>28.242000000000001</c:v>
                </c:pt>
                <c:pt idx="32442">
                  <c:v>28.242000000000001</c:v>
                </c:pt>
                <c:pt idx="32443">
                  <c:v>28.242000000000001</c:v>
                </c:pt>
                <c:pt idx="32444">
                  <c:v>28.242000000000001</c:v>
                </c:pt>
                <c:pt idx="32445">
                  <c:v>28.242000000000001</c:v>
                </c:pt>
                <c:pt idx="32446">
                  <c:v>28.242000000000001</c:v>
                </c:pt>
                <c:pt idx="32447">
                  <c:v>28.242000000000001</c:v>
                </c:pt>
                <c:pt idx="32448">
                  <c:v>28.242000000000001</c:v>
                </c:pt>
                <c:pt idx="32449">
                  <c:v>28.242000000000001</c:v>
                </c:pt>
                <c:pt idx="32450">
                  <c:v>28.242000000000001</c:v>
                </c:pt>
                <c:pt idx="32451">
                  <c:v>28.242000000000001</c:v>
                </c:pt>
                <c:pt idx="32452">
                  <c:v>28.242000000000001</c:v>
                </c:pt>
                <c:pt idx="32453">
                  <c:v>28.242000000000001</c:v>
                </c:pt>
                <c:pt idx="32454">
                  <c:v>28.242000000000001</c:v>
                </c:pt>
                <c:pt idx="32455">
                  <c:v>28.242000000000001</c:v>
                </c:pt>
                <c:pt idx="32456">
                  <c:v>28.242000000000001</c:v>
                </c:pt>
                <c:pt idx="32457">
                  <c:v>28.242000000000001</c:v>
                </c:pt>
                <c:pt idx="32458">
                  <c:v>28.242000000000001</c:v>
                </c:pt>
                <c:pt idx="32459">
                  <c:v>28.242000000000001</c:v>
                </c:pt>
                <c:pt idx="32460">
                  <c:v>28.242000000000001</c:v>
                </c:pt>
                <c:pt idx="32461">
                  <c:v>28.242000000000001</c:v>
                </c:pt>
                <c:pt idx="32462">
                  <c:v>28.242000000000001</c:v>
                </c:pt>
                <c:pt idx="32463">
                  <c:v>28.242000000000001</c:v>
                </c:pt>
                <c:pt idx="32464">
                  <c:v>28.242000000000001</c:v>
                </c:pt>
                <c:pt idx="32465">
                  <c:v>28.242000000000001</c:v>
                </c:pt>
                <c:pt idx="32466">
                  <c:v>28.242000000000001</c:v>
                </c:pt>
                <c:pt idx="32467">
                  <c:v>28.242000000000001</c:v>
                </c:pt>
                <c:pt idx="32468">
                  <c:v>28.242000000000001</c:v>
                </c:pt>
                <c:pt idx="32469">
                  <c:v>28.242000000000001</c:v>
                </c:pt>
                <c:pt idx="32470">
                  <c:v>28.242000000000001</c:v>
                </c:pt>
                <c:pt idx="32471">
                  <c:v>28.242000000000001</c:v>
                </c:pt>
                <c:pt idx="32472">
                  <c:v>28.242000000000001</c:v>
                </c:pt>
                <c:pt idx="32473">
                  <c:v>28.242000000000001</c:v>
                </c:pt>
                <c:pt idx="32474">
                  <c:v>28.242000000000001</c:v>
                </c:pt>
                <c:pt idx="32475">
                  <c:v>28.242000000000001</c:v>
                </c:pt>
                <c:pt idx="32476">
                  <c:v>28.242000000000001</c:v>
                </c:pt>
                <c:pt idx="32477">
                  <c:v>28.242000000000001</c:v>
                </c:pt>
                <c:pt idx="32478">
                  <c:v>28.242000000000001</c:v>
                </c:pt>
                <c:pt idx="32479">
                  <c:v>28.242000000000001</c:v>
                </c:pt>
                <c:pt idx="32480">
                  <c:v>28.242000000000001</c:v>
                </c:pt>
                <c:pt idx="32481">
                  <c:v>28.242000000000001</c:v>
                </c:pt>
                <c:pt idx="32482">
                  <c:v>28.242000000000001</c:v>
                </c:pt>
                <c:pt idx="32483">
                  <c:v>28.242000000000001</c:v>
                </c:pt>
                <c:pt idx="32484">
                  <c:v>28.242000000000001</c:v>
                </c:pt>
                <c:pt idx="32485">
                  <c:v>28.242000000000001</c:v>
                </c:pt>
                <c:pt idx="32486">
                  <c:v>28.242000000000001</c:v>
                </c:pt>
                <c:pt idx="32487">
                  <c:v>28.242000000000001</c:v>
                </c:pt>
                <c:pt idx="32488">
                  <c:v>28.242000000000001</c:v>
                </c:pt>
                <c:pt idx="32489">
                  <c:v>28.242000000000001</c:v>
                </c:pt>
                <c:pt idx="32490">
                  <c:v>28.242000000000001</c:v>
                </c:pt>
                <c:pt idx="32491">
                  <c:v>28.242000000000001</c:v>
                </c:pt>
                <c:pt idx="32492">
                  <c:v>28.242000000000001</c:v>
                </c:pt>
                <c:pt idx="32493">
                  <c:v>28.242000000000001</c:v>
                </c:pt>
                <c:pt idx="32494">
                  <c:v>28.242000000000001</c:v>
                </c:pt>
                <c:pt idx="32495">
                  <c:v>28.242000000000001</c:v>
                </c:pt>
                <c:pt idx="32496">
                  <c:v>28.242000000000001</c:v>
                </c:pt>
                <c:pt idx="32497">
                  <c:v>28.242000000000001</c:v>
                </c:pt>
                <c:pt idx="32498">
                  <c:v>28.242000000000001</c:v>
                </c:pt>
                <c:pt idx="32499">
                  <c:v>28.242000000000001</c:v>
                </c:pt>
                <c:pt idx="32500">
                  <c:v>28.242000000000001</c:v>
                </c:pt>
                <c:pt idx="32501">
                  <c:v>28.242000000000001</c:v>
                </c:pt>
                <c:pt idx="32502">
                  <c:v>28.242000000000001</c:v>
                </c:pt>
                <c:pt idx="32503">
                  <c:v>28.242000000000001</c:v>
                </c:pt>
                <c:pt idx="32504">
                  <c:v>28.242000000000001</c:v>
                </c:pt>
                <c:pt idx="32505">
                  <c:v>28.242000000000001</c:v>
                </c:pt>
                <c:pt idx="32506">
                  <c:v>28.242000000000001</c:v>
                </c:pt>
                <c:pt idx="32507">
                  <c:v>28.242000000000001</c:v>
                </c:pt>
                <c:pt idx="32508">
                  <c:v>28.242000000000001</c:v>
                </c:pt>
                <c:pt idx="32509">
                  <c:v>28.242000000000001</c:v>
                </c:pt>
                <c:pt idx="32510">
                  <c:v>28.242000000000001</c:v>
                </c:pt>
                <c:pt idx="32511">
                  <c:v>28.242000000000001</c:v>
                </c:pt>
                <c:pt idx="32512">
                  <c:v>28.242000000000001</c:v>
                </c:pt>
                <c:pt idx="32513">
                  <c:v>28.242000000000001</c:v>
                </c:pt>
                <c:pt idx="32514">
                  <c:v>28.242000000000001</c:v>
                </c:pt>
                <c:pt idx="32515">
                  <c:v>28.242000000000001</c:v>
                </c:pt>
                <c:pt idx="32516">
                  <c:v>28.242000000000001</c:v>
                </c:pt>
                <c:pt idx="32517">
                  <c:v>28.242000000000001</c:v>
                </c:pt>
                <c:pt idx="32518">
                  <c:v>28.242000000000001</c:v>
                </c:pt>
                <c:pt idx="32519">
                  <c:v>28.242000000000001</c:v>
                </c:pt>
                <c:pt idx="32520">
                  <c:v>28.242000000000001</c:v>
                </c:pt>
                <c:pt idx="32521">
                  <c:v>28.242000000000001</c:v>
                </c:pt>
                <c:pt idx="32522">
                  <c:v>28.242000000000001</c:v>
                </c:pt>
                <c:pt idx="32523">
                  <c:v>28.242000000000001</c:v>
                </c:pt>
                <c:pt idx="32524">
                  <c:v>28.242000000000001</c:v>
                </c:pt>
                <c:pt idx="32525">
                  <c:v>28.242000000000001</c:v>
                </c:pt>
                <c:pt idx="32526">
                  <c:v>28.242000000000001</c:v>
                </c:pt>
                <c:pt idx="32527">
                  <c:v>28.242000000000001</c:v>
                </c:pt>
                <c:pt idx="32528">
                  <c:v>28.242000000000001</c:v>
                </c:pt>
                <c:pt idx="32529">
                  <c:v>28.242000000000001</c:v>
                </c:pt>
                <c:pt idx="32530">
                  <c:v>28.242000000000001</c:v>
                </c:pt>
                <c:pt idx="32531">
                  <c:v>28.242000000000001</c:v>
                </c:pt>
                <c:pt idx="32532">
                  <c:v>28.242000000000001</c:v>
                </c:pt>
                <c:pt idx="32533">
                  <c:v>28.242000000000001</c:v>
                </c:pt>
                <c:pt idx="32534">
                  <c:v>28.242000000000001</c:v>
                </c:pt>
                <c:pt idx="32535">
                  <c:v>28.242000000000001</c:v>
                </c:pt>
                <c:pt idx="32536">
                  <c:v>28.242000000000001</c:v>
                </c:pt>
                <c:pt idx="32537">
                  <c:v>28.242000000000001</c:v>
                </c:pt>
                <c:pt idx="32538">
                  <c:v>28.242000000000001</c:v>
                </c:pt>
                <c:pt idx="32539">
                  <c:v>28.242000000000001</c:v>
                </c:pt>
                <c:pt idx="32540">
                  <c:v>28.242000000000001</c:v>
                </c:pt>
                <c:pt idx="32541">
                  <c:v>28.242000000000001</c:v>
                </c:pt>
                <c:pt idx="32542">
                  <c:v>28.242000000000001</c:v>
                </c:pt>
                <c:pt idx="32543">
                  <c:v>28.242000000000001</c:v>
                </c:pt>
                <c:pt idx="32544">
                  <c:v>28.242000000000001</c:v>
                </c:pt>
                <c:pt idx="32545">
                  <c:v>28.242000000000001</c:v>
                </c:pt>
                <c:pt idx="32546">
                  <c:v>28.242000000000001</c:v>
                </c:pt>
                <c:pt idx="32547">
                  <c:v>28.242000000000001</c:v>
                </c:pt>
                <c:pt idx="32548">
                  <c:v>28.242000000000001</c:v>
                </c:pt>
                <c:pt idx="32549">
                  <c:v>28.242000000000001</c:v>
                </c:pt>
                <c:pt idx="32550">
                  <c:v>28.242000000000001</c:v>
                </c:pt>
                <c:pt idx="32551">
                  <c:v>28.242000000000001</c:v>
                </c:pt>
                <c:pt idx="32552">
                  <c:v>28.242000000000001</c:v>
                </c:pt>
                <c:pt idx="32553">
                  <c:v>28.242000000000001</c:v>
                </c:pt>
                <c:pt idx="32554">
                  <c:v>28.242000000000001</c:v>
                </c:pt>
                <c:pt idx="32555">
                  <c:v>28.242000000000001</c:v>
                </c:pt>
                <c:pt idx="32556">
                  <c:v>28.242000000000001</c:v>
                </c:pt>
                <c:pt idx="32557">
                  <c:v>28.242000000000001</c:v>
                </c:pt>
                <c:pt idx="32558">
                  <c:v>28.242000000000001</c:v>
                </c:pt>
                <c:pt idx="32559">
                  <c:v>28.242000000000001</c:v>
                </c:pt>
                <c:pt idx="32560">
                  <c:v>28.242000000000001</c:v>
                </c:pt>
                <c:pt idx="32561">
                  <c:v>28.242000000000001</c:v>
                </c:pt>
                <c:pt idx="32562">
                  <c:v>28.242000000000001</c:v>
                </c:pt>
                <c:pt idx="32563">
                  <c:v>28.242000000000001</c:v>
                </c:pt>
                <c:pt idx="32564">
                  <c:v>28.242000000000001</c:v>
                </c:pt>
                <c:pt idx="32565">
                  <c:v>28.242000000000001</c:v>
                </c:pt>
                <c:pt idx="32566">
                  <c:v>28.242000000000001</c:v>
                </c:pt>
                <c:pt idx="32567">
                  <c:v>28.242000000000001</c:v>
                </c:pt>
                <c:pt idx="32568">
                  <c:v>28.242000000000001</c:v>
                </c:pt>
                <c:pt idx="32569">
                  <c:v>28.242000000000001</c:v>
                </c:pt>
                <c:pt idx="32570">
                  <c:v>28.242000000000001</c:v>
                </c:pt>
                <c:pt idx="32571">
                  <c:v>28.242000000000001</c:v>
                </c:pt>
                <c:pt idx="32572">
                  <c:v>28.242000000000001</c:v>
                </c:pt>
                <c:pt idx="32573">
                  <c:v>28.244</c:v>
                </c:pt>
                <c:pt idx="32574">
                  <c:v>28.245999999999999</c:v>
                </c:pt>
                <c:pt idx="32575">
                  <c:v>28.263999999999999</c:v>
                </c:pt>
                <c:pt idx="32576">
                  <c:v>28.282</c:v>
                </c:pt>
                <c:pt idx="32577">
                  <c:v>28.282</c:v>
                </c:pt>
                <c:pt idx="32578">
                  <c:v>28.282</c:v>
                </c:pt>
                <c:pt idx="32579">
                  <c:v>28.282</c:v>
                </c:pt>
                <c:pt idx="32580">
                  <c:v>28.282</c:v>
                </c:pt>
                <c:pt idx="32581">
                  <c:v>28.282</c:v>
                </c:pt>
                <c:pt idx="32582">
                  <c:v>28.282</c:v>
                </c:pt>
                <c:pt idx="32583">
                  <c:v>28.282</c:v>
                </c:pt>
                <c:pt idx="32584">
                  <c:v>28.282</c:v>
                </c:pt>
                <c:pt idx="32585">
                  <c:v>28.282</c:v>
                </c:pt>
                <c:pt idx="32586">
                  <c:v>28.282</c:v>
                </c:pt>
                <c:pt idx="32587">
                  <c:v>28.282</c:v>
                </c:pt>
                <c:pt idx="32588">
                  <c:v>28.282</c:v>
                </c:pt>
                <c:pt idx="32589">
                  <c:v>28.282</c:v>
                </c:pt>
                <c:pt idx="32590">
                  <c:v>28.282</c:v>
                </c:pt>
                <c:pt idx="32591">
                  <c:v>28.282</c:v>
                </c:pt>
                <c:pt idx="32592">
                  <c:v>28.282</c:v>
                </c:pt>
                <c:pt idx="32593">
                  <c:v>28.282</c:v>
                </c:pt>
                <c:pt idx="32594">
                  <c:v>28.282</c:v>
                </c:pt>
                <c:pt idx="32595">
                  <c:v>28.282</c:v>
                </c:pt>
                <c:pt idx="32596">
                  <c:v>28.282</c:v>
                </c:pt>
                <c:pt idx="32597">
                  <c:v>28.282</c:v>
                </c:pt>
                <c:pt idx="32598">
                  <c:v>28.282</c:v>
                </c:pt>
                <c:pt idx="32599">
                  <c:v>28.282</c:v>
                </c:pt>
                <c:pt idx="32600">
                  <c:v>28.282</c:v>
                </c:pt>
                <c:pt idx="32601">
                  <c:v>28.282</c:v>
                </c:pt>
                <c:pt idx="32602">
                  <c:v>28.282</c:v>
                </c:pt>
                <c:pt idx="32603">
                  <c:v>28.282</c:v>
                </c:pt>
                <c:pt idx="32604">
                  <c:v>28.282</c:v>
                </c:pt>
                <c:pt idx="32605">
                  <c:v>28.282</c:v>
                </c:pt>
                <c:pt idx="32606">
                  <c:v>28.282</c:v>
                </c:pt>
                <c:pt idx="32607">
                  <c:v>28.282</c:v>
                </c:pt>
                <c:pt idx="32608">
                  <c:v>28.282</c:v>
                </c:pt>
                <c:pt idx="32609">
                  <c:v>28.282</c:v>
                </c:pt>
                <c:pt idx="32610">
                  <c:v>28.282</c:v>
                </c:pt>
                <c:pt idx="32611">
                  <c:v>28.282</c:v>
                </c:pt>
                <c:pt idx="32612">
                  <c:v>28.282</c:v>
                </c:pt>
                <c:pt idx="32613">
                  <c:v>28.282</c:v>
                </c:pt>
                <c:pt idx="32614">
                  <c:v>28.282</c:v>
                </c:pt>
                <c:pt idx="32615">
                  <c:v>28.282</c:v>
                </c:pt>
                <c:pt idx="32616">
                  <c:v>28.282</c:v>
                </c:pt>
                <c:pt idx="32617">
                  <c:v>28.282</c:v>
                </c:pt>
                <c:pt idx="32618">
                  <c:v>28.282</c:v>
                </c:pt>
                <c:pt idx="32619">
                  <c:v>28.282</c:v>
                </c:pt>
                <c:pt idx="32620">
                  <c:v>28.282</c:v>
                </c:pt>
                <c:pt idx="32621">
                  <c:v>28.282</c:v>
                </c:pt>
                <c:pt idx="32622">
                  <c:v>28.282</c:v>
                </c:pt>
                <c:pt idx="32623">
                  <c:v>28.282</c:v>
                </c:pt>
                <c:pt idx="32624">
                  <c:v>28.282</c:v>
                </c:pt>
                <c:pt idx="32625">
                  <c:v>28.282</c:v>
                </c:pt>
                <c:pt idx="32626">
                  <c:v>28.282</c:v>
                </c:pt>
                <c:pt idx="32627">
                  <c:v>28.282</c:v>
                </c:pt>
                <c:pt idx="32628">
                  <c:v>28.282</c:v>
                </c:pt>
                <c:pt idx="32629">
                  <c:v>28.282</c:v>
                </c:pt>
                <c:pt idx="32630">
                  <c:v>28.282</c:v>
                </c:pt>
                <c:pt idx="32631">
                  <c:v>28.282</c:v>
                </c:pt>
                <c:pt idx="32632">
                  <c:v>28.282</c:v>
                </c:pt>
                <c:pt idx="32633">
                  <c:v>28.282</c:v>
                </c:pt>
                <c:pt idx="32634">
                  <c:v>28.282</c:v>
                </c:pt>
                <c:pt idx="32635">
                  <c:v>28.282</c:v>
                </c:pt>
                <c:pt idx="32636">
                  <c:v>28.282</c:v>
                </c:pt>
                <c:pt idx="32637">
                  <c:v>28.282</c:v>
                </c:pt>
                <c:pt idx="32638">
                  <c:v>28.282</c:v>
                </c:pt>
                <c:pt idx="32639">
                  <c:v>28.282</c:v>
                </c:pt>
                <c:pt idx="32640">
                  <c:v>28.282</c:v>
                </c:pt>
                <c:pt idx="32641">
                  <c:v>28.282</c:v>
                </c:pt>
                <c:pt idx="32642">
                  <c:v>28.282</c:v>
                </c:pt>
                <c:pt idx="32643">
                  <c:v>28.282</c:v>
                </c:pt>
                <c:pt idx="32644">
                  <c:v>28.282</c:v>
                </c:pt>
                <c:pt idx="32645">
                  <c:v>28.282</c:v>
                </c:pt>
                <c:pt idx="32646">
                  <c:v>28.282</c:v>
                </c:pt>
                <c:pt idx="32647">
                  <c:v>28.282</c:v>
                </c:pt>
                <c:pt idx="32648">
                  <c:v>28.282</c:v>
                </c:pt>
                <c:pt idx="32649">
                  <c:v>28.282</c:v>
                </c:pt>
                <c:pt idx="32650">
                  <c:v>28.282</c:v>
                </c:pt>
                <c:pt idx="32651">
                  <c:v>28.282</c:v>
                </c:pt>
                <c:pt idx="32652">
                  <c:v>28.282</c:v>
                </c:pt>
                <c:pt idx="32653">
                  <c:v>28.282</c:v>
                </c:pt>
                <c:pt idx="32654">
                  <c:v>28.282</c:v>
                </c:pt>
                <c:pt idx="32655">
                  <c:v>28.282</c:v>
                </c:pt>
                <c:pt idx="32656">
                  <c:v>28.282</c:v>
                </c:pt>
                <c:pt idx="32657">
                  <c:v>28.282</c:v>
                </c:pt>
                <c:pt idx="32658">
                  <c:v>28.282</c:v>
                </c:pt>
                <c:pt idx="32659">
                  <c:v>28.282</c:v>
                </c:pt>
                <c:pt idx="32660">
                  <c:v>28.282</c:v>
                </c:pt>
                <c:pt idx="32661">
                  <c:v>28.282</c:v>
                </c:pt>
                <c:pt idx="32662">
                  <c:v>28.282</c:v>
                </c:pt>
                <c:pt idx="32663">
                  <c:v>28.282</c:v>
                </c:pt>
                <c:pt idx="32664">
                  <c:v>28.282</c:v>
                </c:pt>
                <c:pt idx="32665">
                  <c:v>28.282</c:v>
                </c:pt>
                <c:pt idx="32666">
                  <c:v>28.282</c:v>
                </c:pt>
                <c:pt idx="32667">
                  <c:v>28.282</c:v>
                </c:pt>
                <c:pt idx="32668">
                  <c:v>28.282</c:v>
                </c:pt>
                <c:pt idx="32669">
                  <c:v>28.282</c:v>
                </c:pt>
                <c:pt idx="32670">
                  <c:v>28.282</c:v>
                </c:pt>
                <c:pt idx="32671">
                  <c:v>28.282</c:v>
                </c:pt>
                <c:pt idx="32672">
                  <c:v>28.282</c:v>
                </c:pt>
                <c:pt idx="32673">
                  <c:v>28.282</c:v>
                </c:pt>
                <c:pt idx="32674">
                  <c:v>28.282</c:v>
                </c:pt>
                <c:pt idx="32675">
                  <c:v>28.282</c:v>
                </c:pt>
                <c:pt idx="32676">
                  <c:v>28.282</c:v>
                </c:pt>
                <c:pt idx="32677">
                  <c:v>28.282</c:v>
                </c:pt>
                <c:pt idx="32678">
                  <c:v>28.282</c:v>
                </c:pt>
                <c:pt idx="32679">
                  <c:v>28.282</c:v>
                </c:pt>
                <c:pt idx="32680">
                  <c:v>28.282</c:v>
                </c:pt>
                <c:pt idx="32681">
                  <c:v>28.282</c:v>
                </c:pt>
                <c:pt idx="32682">
                  <c:v>28.282</c:v>
                </c:pt>
                <c:pt idx="32683">
                  <c:v>28.282</c:v>
                </c:pt>
                <c:pt idx="32684">
                  <c:v>28.282</c:v>
                </c:pt>
                <c:pt idx="32685">
                  <c:v>28.282</c:v>
                </c:pt>
                <c:pt idx="32686">
                  <c:v>28.282</c:v>
                </c:pt>
                <c:pt idx="32687">
                  <c:v>28.282</c:v>
                </c:pt>
                <c:pt idx="32688">
                  <c:v>28.282</c:v>
                </c:pt>
                <c:pt idx="32689">
                  <c:v>28.282</c:v>
                </c:pt>
                <c:pt idx="32690">
                  <c:v>28.282</c:v>
                </c:pt>
                <c:pt idx="32691">
                  <c:v>28.282</c:v>
                </c:pt>
                <c:pt idx="32692">
                  <c:v>28.282</c:v>
                </c:pt>
                <c:pt idx="32693">
                  <c:v>28.282</c:v>
                </c:pt>
                <c:pt idx="32694">
                  <c:v>28.282</c:v>
                </c:pt>
                <c:pt idx="32695">
                  <c:v>28.282</c:v>
                </c:pt>
                <c:pt idx="32696">
                  <c:v>28.282</c:v>
                </c:pt>
                <c:pt idx="32697">
                  <c:v>28.282</c:v>
                </c:pt>
                <c:pt idx="32698">
                  <c:v>28.282</c:v>
                </c:pt>
                <c:pt idx="32699">
                  <c:v>28.282</c:v>
                </c:pt>
                <c:pt idx="32700">
                  <c:v>28.282</c:v>
                </c:pt>
                <c:pt idx="32701">
                  <c:v>28.282</c:v>
                </c:pt>
                <c:pt idx="32702">
                  <c:v>28.282</c:v>
                </c:pt>
                <c:pt idx="32703">
                  <c:v>28.282</c:v>
                </c:pt>
                <c:pt idx="32704">
                  <c:v>28.282</c:v>
                </c:pt>
                <c:pt idx="32705">
                  <c:v>28.282</c:v>
                </c:pt>
                <c:pt idx="32706">
                  <c:v>28.282</c:v>
                </c:pt>
                <c:pt idx="32707">
                  <c:v>28.282</c:v>
                </c:pt>
                <c:pt idx="32708">
                  <c:v>28.282</c:v>
                </c:pt>
                <c:pt idx="32709">
                  <c:v>28.282</c:v>
                </c:pt>
                <c:pt idx="32710">
                  <c:v>28.282</c:v>
                </c:pt>
                <c:pt idx="32711">
                  <c:v>28.282</c:v>
                </c:pt>
                <c:pt idx="32712">
                  <c:v>28.302</c:v>
                </c:pt>
                <c:pt idx="32713">
                  <c:v>28.318000000000001</c:v>
                </c:pt>
                <c:pt idx="32714">
                  <c:v>28.318000000000001</c:v>
                </c:pt>
                <c:pt idx="32715">
                  <c:v>28.318000000000001</c:v>
                </c:pt>
                <c:pt idx="32716">
                  <c:v>28.318000000000001</c:v>
                </c:pt>
                <c:pt idx="32717">
                  <c:v>28.318000000000001</c:v>
                </c:pt>
                <c:pt idx="32718">
                  <c:v>28.318000000000001</c:v>
                </c:pt>
                <c:pt idx="32719">
                  <c:v>28.318000000000001</c:v>
                </c:pt>
                <c:pt idx="32720">
                  <c:v>28.318000000000001</c:v>
                </c:pt>
                <c:pt idx="32721">
                  <c:v>28.318000000000001</c:v>
                </c:pt>
                <c:pt idx="32722">
                  <c:v>28.318000000000001</c:v>
                </c:pt>
                <c:pt idx="32723">
                  <c:v>28.318000000000001</c:v>
                </c:pt>
                <c:pt idx="32724">
                  <c:v>28.318000000000001</c:v>
                </c:pt>
                <c:pt idx="32725">
                  <c:v>28.318000000000001</c:v>
                </c:pt>
                <c:pt idx="32726">
                  <c:v>28.318000000000001</c:v>
                </c:pt>
                <c:pt idx="32727">
                  <c:v>28.318000000000001</c:v>
                </c:pt>
                <c:pt idx="32728">
                  <c:v>28.318000000000001</c:v>
                </c:pt>
                <c:pt idx="32729">
                  <c:v>28.318000000000001</c:v>
                </c:pt>
                <c:pt idx="32730">
                  <c:v>28.318000000000001</c:v>
                </c:pt>
                <c:pt idx="32731">
                  <c:v>28.318000000000001</c:v>
                </c:pt>
                <c:pt idx="32732">
                  <c:v>28.318000000000001</c:v>
                </c:pt>
                <c:pt idx="32733">
                  <c:v>28.318000000000001</c:v>
                </c:pt>
                <c:pt idx="32734">
                  <c:v>28.318000000000001</c:v>
                </c:pt>
                <c:pt idx="32735">
                  <c:v>28.318000000000001</c:v>
                </c:pt>
                <c:pt idx="32736">
                  <c:v>28.318000000000001</c:v>
                </c:pt>
                <c:pt idx="32737">
                  <c:v>28.318000000000001</c:v>
                </c:pt>
                <c:pt idx="32738">
                  <c:v>28.318000000000001</c:v>
                </c:pt>
                <c:pt idx="32739">
                  <c:v>28.318000000000001</c:v>
                </c:pt>
                <c:pt idx="32740">
                  <c:v>28.318000000000001</c:v>
                </c:pt>
                <c:pt idx="32741">
                  <c:v>28.318000000000001</c:v>
                </c:pt>
                <c:pt idx="32742">
                  <c:v>28.318000000000001</c:v>
                </c:pt>
                <c:pt idx="32743">
                  <c:v>28.318000000000001</c:v>
                </c:pt>
                <c:pt idx="32744">
                  <c:v>28.318000000000001</c:v>
                </c:pt>
                <c:pt idx="32745">
                  <c:v>28.318000000000001</c:v>
                </c:pt>
                <c:pt idx="32746">
                  <c:v>28.318000000000001</c:v>
                </c:pt>
                <c:pt idx="32747">
                  <c:v>28.318000000000001</c:v>
                </c:pt>
                <c:pt idx="32748">
                  <c:v>28.318000000000001</c:v>
                </c:pt>
                <c:pt idx="32749">
                  <c:v>28.318000000000001</c:v>
                </c:pt>
                <c:pt idx="32750">
                  <c:v>28.318000000000001</c:v>
                </c:pt>
                <c:pt idx="32751">
                  <c:v>28.318000000000001</c:v>
                </c:pt>
                <c:pt idx="32752">
                  <c:v>28.318000000000001</c:v>
                </c:pt>
                <c:pt idx="32753">
                  <c:v>28.318000000000001</c:v>
                </c:pt>
                <c:pt idx="32754">
                  <c:v>28.318000000000001</c:v>
                </c:pt>
                <c:pt idx="32755">
                  <c:v>28.318000000000001</c:v>
                </c:pt>
                <c:pt idx="32756">
                  <c:v>28.318000000000001</c:v>
                </c:pt>
                <c:pt idx="32757">
                  <c:v>28.318000000000001</c:v>
                </c:pt>
                <c:pt idx="32758">
                  <c:v>28.318000000000001</c:v>
                </c:pt>
                <c:pt idx="32759">
                  <c:v>28.318000000000001</c:v>
                </c:pt>
                <c:pt idx="32760">
                  <c:v>28.318000000000001</c:v>
                </c:pt>
                <c:pt idx="32761">
                  <c:v>28.318000000000001</c:v>
                </c:pt>
                <c:pt idx="32762">
                  <c:v>28.318000000000001</c:v>
                </c:pt>
                <c:pt idx="32763">
                  <c:v>28.318000000000001</c:v>
                </c:pt>
                <c:pt idx="32764">
                  <c:v>28.318000000000001</c:v>
                </c:pt>
                <c:pt idx="32765">
                  <c:v>28.318000000000001</c:v>
                </c:pt>
                <c:pt idx="32766">
                  <c:v>28.318000000000001</c:v>
                </c:pt>
                <c:pt idx="32767">
                  <c:v>28.318000000000001</c:v>
                </c:pt>
                <c:pt idx="32768">
                  <c:v>28.318000000000001</c:v>
                </c:pt>
                <c:pt idx="32769">
                  <c:v>28.318000000000001</c:v>
                </c:pt>
                <c:pt idx="32770">
                  <c:v>28.318000000000001</c:v>
                </c:pt>
                <c:pt idx="32771">
                  <c:v>28.318000000000001</c:v>
                </c:pt>
                <c:pt idx="32772">
                  <c:v>28.318000000000001</c:v>
                </c:pt>
                <c:pt idx="32773">
                  <c:v>28.318000000000001</c:v>
                </c:pt>
                <c:pt idx="32774">
                  <c:v>28.318000000000001</c:v>
                </c:pt>
                <c:pt idx="32775">
                  <c:v>28.318000000000001</c:v>
                </c:pt>
                <c:pt idx="32776">
                  <c:v>28.318000000000001</c:v>
                </c:pt>
                <c:pt idx="32777">
                  <c:v>28.318000000000001</c:v>
                </c:pt>
                <c:pt idx="32778">
                  <c:v>28.318000000000001</c:v>
                </c:pt>
                <c:pt idx="32779">
                  <c:v>28.318000000000001</c:v>
                </c:pt>
                <c:pt idx="32780">
                  <c:v>28.318000000000001</c:v>
                </c:pt>
                <c:pt idx="32781">
                  <c:v>28.318000000000001</c:v>
                </c:pt>
                <c:pt idx="32782">
                  <c:v>28.318000000000001</c:v>
                </c:pt>
                <c:pt idx="32783">
                  <c:v>28.318000000000001</c:v>
                </c:pt>
                <c:pt idx="32784">
                  <c:v>28.318000000000001</c:v>
                </c:pt>
                <c:pt idx="32785">
                  <c:v>28.318000000000001</c:v>
                </c:pt>
                <c:pt idx="32786">
                  <c:v>28.318000000000001</c:v>
                </c:pt>
                <c:pt idx="32787">
                  <c:v>28.318000000000001</c:v>
                </c:pt>
                <c:pt idx="32788">
                  <c:v>28.318000000000001</c:v>
                </c:pt>
                <c:pt idx="32789">
                  <c:v>28.318000000000001</c:v>
                </c:pt>
                <c:pt idx="32790">
                  <c:v>28.318000000000001</c:v>
                </c:pt>
                <c:pt idx="32791">
                  <c:v>28.318000000000001</c:v>
                </c:pt>
                <c:pt idx="32792">
                  <c:v>28.318000000000001</c:v>
                </c:pt>
                <c:pt idx="32793">
                  <c:v>28.318000000000001</c:v>
                </c:pt>
                <c:pt idx="32794">
                  <c:v>28.318000000000001</c:v>
                </c:pt>
                <c:pt idx="32795">
                  <c:v>28.318000000000001</c:v>
                </c:pt>
                <c:pt idx="32796">
                  <c:v>28.318000000000001</c:v>
                </c:pt>
                <c:pt idx="32797">
                  <c:v>28.318000000000001</c:v>
                </c:pt>
                <c:pt idx="32798">
                  <c:v>28.318000000000001</c:v>
                </c:pt>
                <c:pt idx="32799">
                  <c:v>28.318000000000001</c:v>
                </c:pt>
                <c:pt idx="32800">
                  <c:v>28.318000000000001</c:v>
                </c:pt>
                <c:pt idx="32801">
                  <c:v>28.318000000000001</c:v>
                </c:pt>
                <c:pt idx="32802">
                  <c:v>28.318000000000001</c:v>
                </c:pt>
                <c:pt idx="32803">
                  <c:v>28.318000000000001</c:v>
                </c:pt>
                <c:pt idx="32804">
                  <c:v>28.318000000000001</c:v>
                </c:pt>
                <c:pt idx="32805">
                  <c:v>28.318000000000001</c:v>
                </c:pt>
                <c:pt idx="32806">
                  <c:v>28.318000000000001</c:v>
                </c:pt>
                <c:pt idx="32807">
                  <c:v>28.318000000000001</c:v>
                </c:pt>
                <c:pt idx="32808">
                  <c:v>28.318000000000001</c:v>
                </c:pt>
                <c:pt idx="32809">
                  <c:v>28.318000000000001</c:v>
                </c:pt>
                <c:pt idx="32810">
                  <c:v>28.318000000000001</c:v>
                </c:pt>
                <c:pt idx="32811">
                  <c:v>28.318000000000001</c:v>
                </c:pt>
                <c:pt idx="32812">
                  <c:v>28.318000000000001</c:v>
                </c:pt>
                <c:pt idx="32813">
                  <c:v>28.318000000000001</c:v>
                </c:pt>
                <c:pt idx="32814">
                  <c:v>28.318000000000001</c:v>
                </c:pt>
                <c:pt idx="32815">
                  <c:v>28.318000000000001</c:v>
                </c:pt>
                <c:pt idx="32816">
                  <c:v>28.318000000000001</c:v>
                </c:pt>
                <c:pt idx="32817">
                  <c:v>28.318000000000001</c:v>
                </c:pt>
                <c:pt idx="32818">
                  <c:v>28.318000000000001</c:v>
                </c:pt>
                <c:pt idx="32819">
                  <c:v>28.318000000000001</c:v>
                </c:pt>
                <c:pt idx="32820">
                  <c:v>28.318000000000001</c:v>
                </c:pt>
                <c:pt idx="32821">
                  <c:v>28.318000000000001</c:v>
                </c:pt>
                <c:pt idx="32822">
                  <c:v>28.318000000000001</c:v>
                </c:pt>
                <c:pt idx="32823">
                  <c:v>28.318000000000001</c:v>
                </c:pt>
                <c:pt idx="32824">
                  <c:v>28.318000000000001</c:v>
                </c:pt>
                <c:pt idx="32825">
                  <c:v>28.318000000000001</c:v>
                </c:pt>
                <c:pt idx="32826">
                  <c:v>28.318000000000001</c:v>
                </c:pt>
                <c:pt idx="32827">
                  <c:v>28.318000000000001</c:v>
                </c:pt>
                <c:pt idx="32828">
                  <c:v>28.318000000000001</c:v>
                </c:pt>
                <c:pt idx="32829">
                  <c:v>28.318000000000001</c:v>
                </c:pt>
                <c:pt idx="32830">
                  <c:v>28.318000000000001</c:v>
                </c:pt>
                <c:pt idx="32831">
                  <c:v>28.318000000000001</c:v>
                </c:pt>
                <c:pt idx="32832">
                  <c:v>28.318000000000001</c:v>
                </c:pt>
                <c:pt idx="32833">
                  <c:v>28.318000000000001</c:v>
                </c:pt>
                <c:pt idx="32834">
                  <c:v>28.318000000000001</c:v>
                </c:pt>
                <c:pt idx="32835">
                  <c:v>28.318000000000001</c:v>
                </c:pt>
                <c:pt idx="32836">
                  <c:v>28.318000000000001</c:v>
                </c:pt>
                <c:pt idx="32837">
                  <c:v>28.318000000000001</c:v>
                </c:pt>
                <c:pt idx="32838">
                  <c:v>28.318000000000001</c:v>
                </c:pt>
                <c:pt idx="32839">
                  <c:v>28.318000000000001</c:v>
                </c:pt>
                <c:pt idx="32840">
                  <c:v>28.318000000000001</c:v>
                </c:pt>
                <c:pt idx="32841">
                  <c:v>28.318000000000001</c:v>
                </c:pt>
                <c:pt idx="32842">
                  <c:v>28.318000000000001</c:v>
                </c:pt>
                <c:pt idx="32843">
                  <c:v>28.318000000000001</c:v>
                </c:pt>
                <c:pt idx="32844">
                  <c:v>28.318000000000001</c:v>
                </c:pt>
                <c:pt idx="32845">
                  <c:v>28.318000000000001</c:v>
                </c:pt>
                <c:pt idx="32846">
                  <c:v>28.318000000000001</c:v>
                </c:pt>
                <c:pt idx="32847">
                  <c:v>28.318000000000001</c:v>
                </c:pt>
                <c:pt idx="32848">
                  <c:v>28.318000000000001</c:v>
                </c:pt>
                <c:pt idx="32849">
                  <c:v>28.318000000000001</c:v>
                </c:pt>
                <c:pt idx="32850">
                  <c:v>28.318000000000001</c:v>
                </c:pt>
                <c:pt idx="32851">
                  <c:v>28.318000000000001</c:v>
                </c:pt>
                <c:pt idx="32852">
                  <c:v>28.318000000000001</c:v>
                </c:pt>
                <c:pt idx="32853">
                  <c:v>28.318000000000001</c:v>
                </c:pt>
                <c:pt idx="32854">
                  <c:v>28.318000000000001</c:v>
                </c:pt>
                <c:pt idx="32855">
                  <c:v>28.318000000000001</c:v>
                </c:pt>
                <c:pt idx="32856">
                  <c:v>28.318000000000001</c:v>
                </c:pt>
                <c:pt idx="32857">
                  <c:v>28.318000000000001</c:v>
                </c:pt>
                <c:pt idx="32858">
                  <c:v>28.318000000000001</c:v>
                </c:pt>
                <c:pt idx="32859">
                  <c:v>28.318000000000001</c:v>
                </c:pt>
                <c:pt idx="32860">
                  <c:v>28.318000000000001</c:v>
                </c:pt>
                <c:pt idx="32861">
                  <c:v>28.318000000000001</c:v>
                </c:pt>
                <c:pt idx="32862">
                  <c:v>28.318000000000001</c:v>
                </c:pt>
                <c:pt idx="32863">
                  <c:v>28.318000000000001</c:v>
                </c:pt>
                <c:pt idx="32864">
                  <c:v>28.318000000000001</c:v>
                </c:pt>
                <c:pt idx="32865">
                  <c:v>28.318000000000001</c:v>
                </c:pt>
                <c:pt idx="32866">
                  <c:v>28.318000000000001</c:v>
                </c:pt>
                <c:pt idx="32867">
                  <c:v>28.318000000000001</c:v>
                </c:pt>
                <c:pt idx="32868">
                  <c:v>28.318000000000001</c:v>
                </c:pt>
                <c:pt idx="32869">
                  <c:v>28.318000000000001</c:v>
                </c:pt>
                <c:pt idx="32870">
                  <c:v>28.318000000000001</c:v>
                </c:pt>
                <c:pt idx="32871">
                  <c:v>28.318000000000001</c:v>
                </c:pt>
                <c:pt idx="32872">
                  <c:v>28.318000000000001</c:v>
                </c:pt>
                <c:pt idx="32873">
                  <c:v>28.318000000000001</c:v>
                </c:pt>
                <c:pt idx="32874">
                  <c:v>28.318000000000001</c:v>
                </c:pt>
                <c:pt idx="32875">
                  <c:v>28.326000000000001</c:v>
                </c:pt>
                <c:pt idx="32876">
                  <c:v>28.332000000000001</c:v>
                </c:pt>
                <c:pt idx="32877">
                  <c:v>28.332000000000001</c:v>
                </c:pt>
                <c:pt idx="32878">
                  <c:v>28.334</c:v>
                </c:pt>
                <c:pt idx="32879">
                  <c:v>28.334</c:v>
                </c:pt>
                <c:pt idx="32880">
                  <c:v>28.334</c:v>
                </c:pt>
                <c:pt idx="32881">
                  <c:v>28.334</c:v>
                </c:pt>
                <c:pt idx="32882">
                  <c:v>28.334</c:v>
                </c:pt>
                <c:pt idx="32883">
                  <c:v>28.334</c:v>
                </c:pt>
                <c:pt idx="32884">
                  <c:v>28.334</c:v>
                </c:pt>
                <c:pt idx="32885">
                  <c:v>28.334</c:v>
                </c:pt>
                <c:pt idx="32886">
                  <c:v>28.334</c:v>
                </c:pt>
                <c:pt idx="32887">
                  <c:v>28.334</c:v>
                </c:pt>
                <c:pt idx="32888">
                  <c:v>28.334</c:v>
                </c:pt>
                <c:pt idx="32889">
                  <c:v>28.334</c:v>
                </c:pt>
                <c:pt idx="32890">
                  <c:v>28.334</c:v>
                </c:pt>
                <c:pt idx="32891">
                  <c:v>28.334</c:v>
                </c:pt>
                <c:pt idx="32892">
                  <c:v>28.334</c:v>
                </c:pt>
                <c:pt idx="32893">
                  <c:v>28.334</c:v>
                </c:pt>
                <c:pt idx="32894">
                  <c:v>28.334</c:v>
                </c:pt>
                <c:pt idx="32895">
                  <c:v>28.334</c:v>
                </c:pt>
                <c:pt idx="32896">
                  <c:v>28.334</c:v>
                </c:pt>
                <c:pt idx="32897">
                  <c:v>28.334</c:v>
                </c:pt>
                <c:pt idx="32898">
                  <c:v>28.334</c:v>
                </c:pt>
                <c:pt idx="32899">
                  <c:v>28.334</c:v>
                </c:pt>
                <c:pt idx="32900">
                  <c:v>28.334</c:v>
                </c:pt>
                <c:pt idx="32901">
                  <c:v>28.334</c:v>
                </c:pt>
                <c:pt idx="32902">
                  <c:v>28.334</c:v>
                </c:pt>
                <c:pt idx="32903">
                  <c:v>28.334</c:v>
                </c:pt>
                <c:pt idx="32904">
                  <c:v>28.334</c:v>
                </c:pt>
                <c:pt idx="32905">
                  <c:v>28.334</c:v>
                </c:pt>
                <c:pt idx="32906">
                  <c:v>28.334</c:v>
                </c:pt>
                <c:pt idx="32907">
                  <c:v>28.334</c:v>
                </c:pt>
                <c:pt idx="32908">
                  <c:v>28.334</c:v>
                </c:pt>
                <c:pt idx="32909">
                  <c:v>28.334</c:v>
                </c:pt>
                <c:pt idx="32910">
                  <c:v>28.334</c:v>
                </c:pt>
                <c:pt idx="32911">
                  <c:v>28.334</c:v>
                </c:pt>
                <c:pt idx="32912">
                  <c:v>28.334</c:v>
                </c:pt>
                <c:pt idx="32913">
                  <c:v>28.334</c:v>
                </c:pt>
                <c:pt idx="32914">
                  <c:v>28.334</c:v>
                </c:pt>
                <c:pt idx="32915">
                  <c:v>28.334</c:v>
                </c:pt>
                <c:pt idx="32916">
                  <c:v>28.334</c:v>
                </c:pt>
                <c:pt idx="32917">
                  <c:v>28.334</c:v>
                </c:pt>
                <c:pt idx="32918">
                  <c:v>28.334</c:v>
                </c:pt>
                <c:pt idx="32919">
                  <c:v>28.334</c:v>
                </c:pt>
                <c:pt idx="32920">
                  <c:v>28.334</c:v>
                </c:pt>
                <c:pt idx="32921">
                  <c:v>28.334</c:v>
                </c:pt>
                <c:pt idx="32922">
                  <c:v>28.334</c:v>
                </c:pt>
                <c:pt idx="32923">
                  <c:v>28.334</c:v>
                </c:pt>
                <c:pt idx="32924">
                  <c:v>28.334</c:v>
                </c:pt>
                <c:pt idx="32925">
                  <c:v>28.334</c:v>
                </c:pt>
                <c:pt idx="32926">
                  <c:v>28.334</c:v>
                </c:pt>
                <c:pt idx="32927">
                  <c:v>28.334</c:v>
                </c:pt>
                <c:pt idx="32928">
                  <c:v>28.372</c:v>
                </c:pt>
                <c:pt idx="32929">
                  <c:v>28.372</c:v>
                </c:pt>
                <c:pt idx="32930">
                  <c:v>28.372</c:v>
                </c:pt>
                <c:pt idx="32931">
                  <c:v>28.372</c:v>
                </c:pt>
                <c:pt idx="32932">
                  <c:v>28.372</c:v>
                </c:pt>
                <c:pt idx="32933">
                  <c:v>28.372</c:v>
                </c:pt>
                <c:pt idx="32934">
                  <c:v>28.372</c:v>
                </c:pt>
                <c:pt idx="32935">
                  <c:v>28.372</c:v>
                </c:pt>
                <c:pt idx="32936">
                  <c:v>28.372</c:v>
                </c:pt>
                <c:pt idx="32937">
                  <c:v>28.372</c:v>
                </c:pt>
                <c:pt idx="32938">
                  <c:v>28.372</c:v>
                </c:pt>
                <c:pt idx="32939">
                  <c:v>28.372</c:v>
                </c:pt>
                <c:pt idx="32940">
                  <c:v>28.372</c:v>
                </c:pt>
                <c:pt idx="32941">
                  <c:v>28.372</c:v>
                </c:pt>
                <c:pt idx="32942">
                  <c:v>28.372</c:v>
                </c:pt>
                <c:pt idx="32943">
                  <c:v>28.372</c:v>
                </c:pt>
                <c:pt idx="32944">
                  <c:v>28.372</c:v>
                </c:pt>
                <c:pt idx="32945">
                  <c:v>28.372</c:v>
                </c:pt>
                <c:pt idx="32946">
                  <c:v>28.372</c:v>
                </c:pt>
                <c:pt idx="32947">
                  <c:v>28.372</c:v>
                </c:pt>
                <c:pt idx="32948">
                  <c:v>28.372</c:v>
                </c:pt>
                <c:pt idx="32949">
                  <c:v>28.372</c:v>
                </c:pt>
                <c:pt idx="32950">
                  <c:v>28.372</c:v>
                </c:pt>
                <c:pt idx="32951">
                  <c:v>28.372</c:v>
                </c:pt>
                <c:pt idx="32952">
                  <c:v>28.372</c:v>
                </c:pt>
                <c:pt idx="32953">
                  <c:v>28.372</c:v>
                </c:pt>
                <c:pt idx="32954">
                  <c:v>28.372</c:v>
                </c:pt>
                <c:pt idx="32955">
                  <c:v>28.372</c:v>
                </c:pt>
                <c:pt idx="32956">
                  <c:v>28.372</c:v>
                </c:pt>
                <c:pt idx="32957">
                  <c:v>28.372</c:v>
                </c:pt>
                <c:pt idx="32958">
                  <c:v>28.372</c:v>
                </c:pt>
                <c:pt idx="32959">
                  <c:v>28.372</c:v>
                </c:pt>
                <c:pt idx="32960">
                  <c:v>28.372</c:v>
                </c:pt>
                <c:pt idx="32961">
                  <c:v>28.372</c:v>
                </c:pt>
                <c:pt idx="32962">
                  <c:v>28.372</c:v>
                </c:pt>
                <c:pt idx="32963">
                  <c:v>28.372</c:v>
                </c:pt>
                <c:pt idx="32964">
                  <c:v>28.372</c:v>
                </c:pt>
                <c:pt idx="32965">
                  <c:v>28.372</c:v>
                </c:pt>
                <c:pt idx="32966">
                  <c:v>28.372</c:v>
                </c:pt>
                <c:pt idx="32967">
                  <c:v>28.372</c:v>
                </c:pt>
                <c:pt idx="32968">
                  <c:v>28.372</c:v>
                </c:pt>
                <c:pt idx="32969">
                  <c:v>28.372</c:v>
                </c:pt>
                <c:pt idx="32970">
                  <c:v>28.372</c:v>
                </c:pt>
                <c:pt idx="32971">
                  <c:v>28.372</c:v>
                </c:pt>
                <c:pt idx="32972">
                  <c:v>28.372</c:v>
                </c:pt>
                <c:pt idx="32973">
                  <c:v>28.372</c:v>
                </c:pt>
                <c:pt idx="32974">
                  <c:v>28.372</c:v>
                </c:pt>
                <c:pt idx="32975">
                  <c:v>28.372</c:v>
                </c:pt>
                <c:pt idx="32976">
                  <c:v>28.372</c:v>
                </c:pt>
                <c:pt idx="32977">
                  <c:v>28.372</c:v>
                </c:pt>
                <c:pt idx="32978">
                  <c:v>28.372</c:v>
                </c:pt>
                <c:pt idx="32979">
                  <c:v>28.372</c:v>
                </c:pt>
                <c:pt idx="32980">
                  <c:v>28.372</c:v>
                </c:pt>
                <c:pt idx="32981">
                  <c:v>28.372</c:v>
                </c:pt>
                <c:pt idx="32982">
                  <c:v>28.372</c:v>
                </c:pt>
                <c:pt idx="32983">
                  <c:v>28.372</c:v>
                </c:pt>
                <c:pt idx="32984">
                  <c:v>28.372</c:v>
                </c:pt>
                <c:pt idx="32985">
                  <c:v>28.372</c:v>
                </c:pt>
                <c:pt idx="32986">
                  <c:v>28.372</c:v>
                </c:pt>
                <c:pt idx="32987">
                  <c:v>28.372</c:v>
                </c:pt>
                <c:pt idx="32988">
                  <c:v>28.372</c:v>
                </c:pt>
                <c:pt idx="32989">
                  <c:v>28.372</c:v>
                </c:pt>
                <c:pt idx="32990">
                  <c:v>28.372</c:v>
                </c:pt>
                <c:pt idx="32991">
                  <c:v>28.372</c:v>
                </c:pt>
                <c:pt idx="32992">
                  <c:v>28.372</c:v>
                </c:pt>
                <c:pt idx="32993">
                  <c:v>28.372</c:v>
                </c:pt>
                <c:pt idx="32994">
                  <c:v>28.372</c:v>
                </c:pt>
                <c:pt idx="32995">
                  <c:v>28.372</c:v>
                </c:pt>
                <c:pt idx="32996">
                  <c:v>28.372</c:v>
                </c:pt>
                <c:pt idx="32997">
                  <c:v>28.372</c:v>
                </c:pt>
                <c:pt idx="32998">
                  <c:v>28.372</c:v>
                </c:pt>
                <c:pt idx="32999">
                  <c:v>28.372</c:v>
                </c:pt>
                <c:pt idx="33000">
                  <c:v>28.372</c:v>
                </c:pt>
                <c:pt idx="33001">
                  <c:v>28.372</c:v>
                </c:pt>
                <c:pt idx="33002">
                  <c:v>28.372</c:v>
                </c:pt>
                <c:pt idx="33003">
                  <c:v>28.372</c:v>
                </c:pt>
                <c:pt idx="33004">
                  <c:v>28.372</c:v>
                </c:pt>
                <c:pt idx="33005">
                  <c:v>28.372</c:v>
                </c:pt>
                <c:pt idx="33006">
                  <c:v>28.372</c:v>
                </c:pt>
                <c:pt idx="33007">
                  <c:v>28.372</c:v>
                </c:pt>
                <c:pt idx="33008">
                  <c:v>28.372</c:v>
                </c:pt>
                <c:pt idx="33009">
                  <c:v>28.372</c:v>
                </c:pt>
                <c:pt idx="33010">
                  <c:v>28.372</c:v>
                </c:pt>
                <c:pt idx="33011">
                  <c:v>28.372</c:v>
                </c:pt>
                <c:pt idx="33012">
                  <c:v>28.372</c:v>
                </c:pt>
                <c:pt idx="33013">
                  <c:v>28.372</c:v>
                </c:pt>
                <c:pt idx="33014">
                  <c:v>28.372</c:v>
                </c:pt>
                <c:pt idx="33015">
                  <c:v>28.372</c:v>
                </c:pt>
                <c:pt idx="33016">
                  <c:v>28.372</c:v>
                </c:pt>
                <c:pt idx="33017">
                  <c:v>28.372</c:v>
                </c:pt>
                <c:pt idx="33018">
                  <c:v>28.372</c:v>
                </c:pt>
                <c:pt idx="33019">
                  <c:v>28.372</c:v>
                </c:pt>
                <c:pt idx="33020">
                  <c:v>28.372</c:v>
                </c:pt>
                <c:pt idx="33021">
                  <c:v>28.372</c:v>
                </c:pt>
                <c:pt idx="33022">
                  <c:v>28.372</c:v>
                </c:pt>
                <c:pt idx="33023">
                  <c:v>28.372</c:v>
                </c:pt>
                <c:pt idx="33024">
                  <c:v>28.372</c:v>
                </c:pt>
                <c:pt idx="33025">
                  <c:v>28.372</c:v>
                </c:pt>
                <c:pt idx="33026">
                  <c:v>28.372</c:v>
                </c:pt>
                <c:pt idx="33027">
                  <c:v>28.372</c:v>
                </c:pt>
                <c:pt idx="33028">
                  <c:v>28.372</c:v>
                </c:pt>
                <c:pt idx="33029">
                  <c:v>28.372</c:v>
                </c:pt>
                <c:pt idx="33030">
                  <c:v>28.372</c:v>
                </c:pt>
                <c:pt idx="33031">
                  <c:v>28.372</c:v>
                </c:pt>
                <c:pt idx="33032">
                  <c:v>28.372</c:v>
                </c:pt>
                <c:pt idx="33033">
                  <c:v>28.372</c:v>
                </c:pt>
                <c:pt idx="33034">
                  <c:v>28.372</c:v>
                </c:pt>
                <c:pt idx="33035">
                  <c:v>28.372</c:v>
                </c:pt>
                <c:pt idx="33036">
                  <c:v>28.372</c:v>
                </c:pt>
                <c:pt idx="33037">
                  <c:v>28.372</c:v>
                </c:pt>
                <c:pt idx="33038">
                  <c:v>28.372</c:v>
                </c:pt>
                <c:pt idx="33039">
                  <c:v>28.372</c:v>
                </c:pt>
                <c:pt idx="33040">
                  <c:v>28.372</c:v>
                </c:pt>
                <c:pt idx="33041">
                  <c:v>28.372</c:v>
                </c:pt>
                <c:pt idx="33042">
                  <c:v>28.372</c:v>
                </c:pt>
                <c:pt idx="33043">
                  <c:v>28.372</c:v>
                </c:pt>
                <c:pt idx="33044">
                  <c:v>28.372</c:v>
                </c:pt>
                <c:pt idx="33045">
                  <c:v>28.372</c:v>
                </c:pt>
                <c:pt idx="33046">
                  <c:v>28.372</c:v>
                </c:pt>
                <c:pt idx="33047">
                  <c:v>28.372</c:v>
                </c:pt>
                <c:pt idx="33048">
                  <c:v>28.372</c:v>
                </c:pt>
                <c:pt idx="33049">
                  <c:v>28.372</c:v>
                </c:pt>
                <c:pt idx="33050">
                  <c:v>28.372</c:v>
                </c:pt>
                <c:pt idx="33051">
                  <c:v>28.372</c:v>
                </c:pt>
                <c:pt idx="33052">
                  <c:v>28.372</c:v>
                </c:pt>
                <c:pt idx="33053">
                  <c:v>28.372</c:v>
                </c:pt>
                <c:pt idx="33054">
                  <c:v>28.372</c:v>
                </c:pt>
                <c:pt idx="33055">
                  <c:v>28.372</c:v>
                </c:pt>
                <c:pt idx="33056">
                  <c:v>28.372</c:v>
                </c:pt>
                <c:pt idx="33057">
                  <c:v>28.372</c:v>
                </c:pt>
                <c:pt idx="33058">
                  <c:v>28.372</c:v>
                </c:pt>
                <c:pt idx="33059">
                  <c:v>28.372</c:v>
                </c:pt>
                <c:pt idx="33060">
                  <c:v>28.372</c:v>
                </c:pt>
                <c:pt idx="33061">
                  <c:v>28.372</c:v>
                </c:pt>
                <c:pt idx="33062">
                  <c:v>28.372</c:v>
                </c:pt>
                <c:pt idx="33063">
                  <c:v>28.372</c:v>
                </c:pt>
                <c:pt idx="33064">
                  <c:v>28.372</c:v>
                </c:pt>
                <c:pt idx="33065">
                  <c:v>28.372</c:v>
                </c:pt>
                <c:pt idx="33066">
                  <c:v>28.372</c:v>
                </c:pt>
                <c:pt idx="33067">
                  <c:v>28.372</c:v>
                </c:pt>
                <c:pt idx="33068">
                  <c:v>28.372</c:v>
                </c:pt>
                <c:pt idx="33069">
                  <c:v>28.372</c:v>
                </c:pt>
                <c:pt idx="33070">
                  <c:v>28.372</c:v>
                </c:pt>
                <c:pt idx="33071">
                  <c:v>28.372</c:v>
                </c:pt>
                <c:pt idx="33072">
                  <c:v>28.372</c:v>
                </c:pt>
                <c:pt idx="33073">
                  <c:v>28.372</c:v>
                </c:pt>
                <c:pt idx="33074">
                  <c:v>28.372</c:v>
                </c:pt>
                <c:pt idx="33075">
                  <c:v>28.372</c:v>
                </c:pt>
                <c:pt idx="33076">
                  <c:v>28.372</c:v>
                </c:pt>
                <c:pt idx="33077">
                  <c:v>28.372</c:v>
                </c:pt>
                <c:pt idx="33078">
                  <c:v>28.372</c:v>
                </c:pt>
                <c:pt idx="33079">
                  <c:v>28.372</c:v>
                </c:pt>
                <c:pt idx="33080">
                  <c:v>28.372</c:v>
                </c:pt>
                <c:pt idx="33081">
                  <c:v>28.372</c:v>
                </c:pt>
                <c:pt idx="33082">
                  <c:v>28.372</c:v>
                </c:pt>
                <c:pt idx="33083">
                  <c:v>28.372</c:v>
                </c:pt>
                <c:pt idx="33084">
                  <c:v>28.393999999999998</c:v>
                </c:pt>
                <c:pt idx="33085">
                  <c:v>28.393999999999998</c:v>
                </c:pt>
                <c:pt idx="33086">
                  <c:v>28.393999999999998</c:v>
                </c:pt>
                <c:pt idx="33087">
                  <c:v>28.393999999999998</c:v>
                </c:pt>
                <c:pt idx="33088">
                  <c:v>28.393999999999998</c:v>
                </c:pt>
                <c:pt idx="33089">
                  <c:v>28.393999999999998</c:v>
                </c:pt>
                <c:pt idx="33090">
                  <c:v>28.393999999999998</c:v>
                </c:pt>
                <c:pt idx="33091">
                  <c:v>28.393999999999998</c:v>
                </c:pt>
                <c:pt idx="33092">
                  <c:v>28.393999999999998</c:v>
                </c:pt>
                <c:pt idx="33093">
                  <c:v>28.393999999999998</c:v>
                </c:pt>
                <c:pt idx="33094">
                  <c:v>28.393999999999998</c:v>
                </c:pt>
                <c:pt idx="33095">
                  <c:v>28.393999999999998</c:v>
                </c:pt>
                <c:pt idx="33096">
                  <c:v>28.393999999999998</c:v>
                </c:pt>
                <c:pt idx="33097">
                  <c:v>28.393999999999998</c:v>
                </c:pt>
                <c:pt idx="33098">
                  <c:v>28.393999999999998</c:v>
                </c:pt>
                <c:pt idx="33099">
                  <c:v>28.393999999999998</c:v>
                </c:pt>
                <c:pt idx="33100">
                  <c:v>28.393999999999998</c:v>
                </c:pt>
                <c:pt idx="33101">
                  <c:v>28.393999999999998</c:v>
                </c:pt>
                <c:pt idx="33102">
                  <c:v>28.393999999999998</c:v>
                </c:pt>
                <c:pt idx="33103">
                  <c:v>28.393999999999998</c:v>
                </c:pt>
                <c:pt idx="33104">
                  <c:v>28.393999999999998</c:v>
                </c:pt>
                <c:pt idx="33105">
                  <c:v>28.393999999999998</c:v>
                </c:pt>
                <c:pt idx="33106">
                  <c:v>28.393999999999998</c:v>
                </c:pt>
                <c:pt idx="33107">
                  <c:v>28.393999999999998</c:v>
                </c:pt>
                <c:pt idx="33108">
                  <c:v>28.393999999999998</c:v>
                </c:pt>
                <c:pt idx="33109">
                  <c:v>28.393999999999998</c:v>
                </c:pt>
                <c:pt idx="33110">
                  <c:v>28.393999999999998</c:v>
                </c:pt>
                <c:pt idx="33111">
                  <c:v>28.393999999999998</c:v>
                </c:pt>
                <c:pt idx="33112">
                  <c:v>28.393999999999998</c:v>
                </c:pt>
                <c:pt idx="33113">
                  <c:v>28.393999999999998</c:v>
                </c:pt>
                <c:pt idx="33114">
                  <c:v>28.393999999999998</c:v>
                </c:pt>
                <c:pt idx="33115">
                  <c:v>28.393999999999998</c:v>
                </c:pt>
                <c:pt idx="33116">
                  <c:v>28.393999999999998</c:v>
                </c:pt>
                <c:pt idx="33117">
                  <c:v>28.393999999999998</c:v>
                </c:pt>
                <c:pt idx="33118">
                  <c:v>28.393999999999998</c:v>
                </c:pt>
                <c:pt idx="33119">
                  <c:v>28.393999999999998</c:v>
                </c:pt>
                <c:pt idx="33120">
                  <c:v>28.393999999999998</c:v>
                </c:pt>
                <c:pt idx="33121">
                  <c:v>28.393999999999998</c:v>
                </c:pt>
                <c:pt idx="33122">
                  <c:v>28.393999999999998</c:v>
                </c:pt>
                <c:pt idx="33123">
                  <c:v>28.393999999999998</c:v>
                </c:pt>
                <c:pt idx="33124">
                  <c:v>28.393999999999998</c:v>
                </c:pt>
                <c:pt idx="33125">
                  <c:v>28.393999999999998</c:v>
                </c:pt>
                <c:pt idx="33126">
                  <c:v>28.393999999999998</c:v>
                </c:pt>
                <c:pt idx="33127">
                  <c:v>28.393999999999998</c:v>
                </c:pt>
                <c:pt idx="33128">
                  <c:v>28.393999999999998</c:v>
                </c:pt>
                <c:pt idx="33129">
                  <c:v>28.393999999999998</c:v>
                </c:pt>
                <c:pt idx="33130">
                  <c:v>28.393999999999998</c:v>
                </c:pt>
                <c:pt idx="33131">
                  <c:v>28.393999999999998</c:v>
                </c:pt>
                <c:pt idx="33132">
                  <c:v>28.393999999999998</c:v>
                </c:pt>
                <c:pt idx="33133">
                  <c:v>28.393999999999998</c:v>
                </c:pt>
                <c:pt idx="33134">
                  <c:v>28.393999999999998</c:v>
                </c:pt>
                <c:pt idx="33135">
                  <c:v>28.393999999999998</c:v>
                </c:pt>
                <c:pt idx="33136">
                  <c:v>28.393999999999998</c:v>
                </c:pt>
                <c:pt idx="33137">
                  <c:v>28.393999999999998</c:v>
                </c:pt>
                <c:pt idx="33138">
                  <c:v>28.393999999999998</c:v>
                </c:pt>
                <c:pt idx="33139">
                  <c:v>28.393999999999998</c:v>
                </c:pt>
                <c:pt idx="33140">
                  <c:v>28.393999999999998</c:v>
                </c:pt>
                <c:pt idx="33141">
                  <c:v>28.393999999999998</c:v>
                </c:pt>
                <c:pt idx="33142">
                  <c:v>28.393999999999998</c:v>
                </c:pt>
                <c:pt idx="33143">
                  <c:v>28.393999999999998</c:v>
                </c:pt>
                <c:pt idx="33144">
                  <c:v>28.393999999999998</c:v>
                </c:pt>
                <c:pt idx="33145">
                  <c:v>28.393999999999998</c:v>
                </c:pt>
                <c:pt idx="33146">
                  <c:v>28.393999999999998</c:v>
                </c:pt>
                <c:pt idx="33147">
                  <c:v>28.393999999999998</c:v>
                </c:pt>
                <c:pt idx="33148">
                  <c:v>28.393999999999998</c:v>
                </c:pt>
                <c:pt idx="33149">
                  <c:v>28.393999999999998</c:v>
                </c:pt>
                <c:pt idx="33150">
                  <c:v>28.393999999999998</c:v>
                </c:pt>
                <c:pt idx="33151">
                  <c:v>28.393999999999998</c:v>
                </c:pt>
                <c:pt idx="33152">
                  <c:v>28.393999999999998</c:v>
                </c:pt>
                <c:pt idx="33153">
                  <c:v>28.393999999999998</c:v>
                </c:pt>
                <c:pt idx="33154">
                  <c:v>28.393999999999998</c:v>
                </c:pt>
                <c:pt idx="33155">
                  <c:v>28.393999999999998</c:v>
                </c:pt>
                <c:pt idx="33156">
                  <c:v>28.393999999999998</c:v>
                </c:pt>
                <c:pt idx="33157">
                  <c:v>28.393999999999998</c:v>
                </c:pt>
                <c:pt idx="33158">
                  <c:v>28.393999999999998</c:v>
                </c:pt>
                <c:pt idx="33159">
                  <c:v>28.393999999999998</c:v>
                </c:pt>
                <c:pt idx="33160">
                  <c:v>28.393999999999998</c:v>
                </c:pt>
                <c:pt idx="33161">
                  <c:v>28.393999999999998</c:v>
                </c:pt>
                <c:pt idx="33162">
                  <c:v>28.393999999999998</c:v>
                </c:pt>
                <c:pt idx="33163">
                  <c:v>28.393999999999998</c:v>
                </c:pt>
                <c:pt idx="33164">
                  <c:v>28.393999999999998</c:v>
                </c:pt>
                <c:pt idx="33165">
                  <c:v>28.393999999999998</c:v>
                </c:pt>
                <c:pt idx="33166">
                  <c:v>28.393999999999998</c:v>
                </c:pt>
                <c:pt idx="33167">
                  <c:v>28.393999999999998</c:v>
                </c:pt>
                <c:pt idx="33168">
                  <c:v>28.393999999999998</c:v>
                </c:pt>
                <c:pt idx="33169">
                  <c:v>28.393999999999998</c:v>
                </c:pt>
                <c:pt idx="33170">
                  <c:v>28.393999999999998</c:v>
                </c:pt>
                <c:pt idx="33171">
                  <c:v>28.393999999999998</c:v>
                </c:pt>
                <c:pt idx="33172">
                  <c:v>28.393999999999998</c:v>
                </c:pt>
                <c:pt idx="33173">
                  <c:v>28.393999999999998</c:v>
                </c:pt>
                <c:pt idx="33174">
                  <c:v>28.405999999999999</c:v>
                </c:pt>
                <c:pt idx="33175">
                  <c:v>28.434000000000001</c:v>
                </c:pt>
                <c:pt idx="33176">
                  <c:v>28.434000000000001</c:v>
                </c:pt>
                <c:pt idx="33177">
                  <c:v>28.434000000000001</c:v>
                </c:pt>
                <c:pt idx="33178">
                  <c:v>28.434000000000001</c:v>
                </c:pt>
                <c:pt idx="33179">
                  <c:v>28.434000000000001</c:v>
                </c:pt>
                <c:pt idx="33180">
                  <c:v>28.434000000000001</c:v>
                </c:pt>
                <c:pt idx="33181">
                  <c:v>28.434000000000001</c:v>
                </c:pt>
                <c:pt idx="33182">
                  <c:v>28.434000000000001</c:v>
                </c:pt>
                <c:pt idx="33183">
                  <c:v>28.434000000000001</c:v>
                </c:pt>
                <c:pt idx="33184">
                  <c:v>28.434000000000001</c:v>
                </c:pt>
                <c:pt idx="33185">
                  <c:v>28.434000000000001</c:v>
                </c:pt>
                <c:pt idx="33186">
                  <c:v>28.434000000000001</c:v>
                </c:pt>
                <c:pt idx="33187">
                  <c:v>28.434000000000001</c:v>
                </c:pt>
                <c:pt idx="33188">
                  <c:v>28.434000000000001</c:v>
                </c:pt>
                <c:pt idx="33189">
                  <c:v>28.434000000000001</c:v>
                </c:pt>
                <c:pt idx="33190">
                  <c:v>28.434000000000001</c:v>
                </c:pt>
                <c:pt idx="33191">
                  <c:v>28.434000000000001</c:v>
                </c:pt>
                <c:pt idx="33192">
                  <c:v>28.434000000000001</c:v>
                </c:pt>
                <c:pt idx="33193">
                  <c:v>28.434000000000001</c:v>
                </c:pt>
                <c:pt idx="33194">
                  <c:v>28.434000000000001</c:v>
                </c:pt>
                <c:pt idx="33195">
                  <c:v>28.434000000000001</c:v>
                </c:pt>
                <c:pt idx="33196">
                  <c:v>28.434000000000001</c:v>
                </c:pt>
                <c:pt idx="33197">
                  <c:v>28.434000000000001</c:v>
                </c:pt>
                <c:pt idx="33198">
                  <c:v>28.434000000000001</c:v>
                </c:pt>
                <c:pt idx="33199">
                  <c:v>28.434000000000001</c:v>
                </c:pt>
                <c:pt idx="33200">
                  <c:v>28.434000000000001</c:v>
                </c:pt>
                <c:pt idx="33201">
                  <c:v>28.434000000000001</c:v>
                </c:pt>
                <c:pt idx="33202">
                  <c:v>28.434000000000001</c:v>
                </c:pt>
                <c:pt idx="33203">
                  <c:v>28.434000000000001</c:v>
                </c:pt>
                <c:pt idx="33204">
                  <c:v>28.434000000000001</c:v>
                </c:pt>
                <c:pt idx="33205">
                  <c:v>28.434000000000001</c:v>
                </c:pt>
                <c:pt idx="33206">
                  <c:v>28.434000000000001</c:v>
                </c:pt>
                <c:pt idx="33207">
                  <c:v>28.434000000000001</c:v>
                </c:pt>
                <c:pt idx="33208">
                  <c:v>28.434000000000001</c:v>
                </c:pt>
                <c:pt idx="33209">
                  <c:v>28.434000000000001</c:v>
                </c:pt>
                <c:pt idx="33210">
                  <c:v>28.434000000000001</c:v>
                </c:pt>
                <c:pt idx="33211">
                  <c:v>28.434000000000001</c:v>
                </c:pt>
                <c:pt idx="33212">
                  <c:v>28.434000000000001</c:v>
                </c:pt>
                <c:pt idx="33213">
                  <c:v>28.434000000000001</c:v>
                </c:pt>
                <c:pt idx="33214">
                  <c:v>28.434000000000001</c:v>
                </c:pt>
                <c:pt idx="33215">
                  <c:v>28.434000000000001</c:v>
                </c:pt>
                <c:pt idx="33216">
                  <c:v>28.434000000000001</c:v>
                </c:pt>
                <c:pt idx="33217">
                  <c:v>28.434000000000001</c:v>
                </c:pt>
                <c:pt idx="33218">
                  <c:v>28.434000000000001</c:v>
                </c:pt>
                <c:pt idx="33219">
                  <c:v>28.434000000000001</c:v>
                </c:pt>
                <c:pt idx="33220">
                  <c:v>28.434000000000001</c:v>
                </c:pt>
                <c:pt idx="33221">
                  <c:v>28.434000000000001</c:v>
                </c:pt>
                <c:pt idx="33222">
                  <c:v>28.434000000000001</c:v>
                </c:pt>
                <c:pt idx="33223">
                  <c:v>28.434000000000001</c:v>
                </c:pt>
                <c:pt idx="33224">
                  <c:v>28.434000000000001</c:v>
                </c:pt>
                <c:pt idx="33225">
                  <c:v>28.434000000000001</c:v>
                </c:pt>
                <c:pt idx="33226">
                  <c:v>28.434000000000001</c:v>
                </c:pt>
                <c:pt idx="33227">
                  <c:v>28.434000000000001</c:v>
                </c:pt>
                <c:pt idx="33228">
                  <c:v>28.434000000000001</c:v>
                </c:pt>
                <c:pt idx="33229">
                  <c:v>28.434000000000001</c:v>
                </c:pt>
                <c:pt idx="33230">
                  <c:v>28.434000000000001</c:v>
                </c:pt>
                <c:pt idx="33231">
                  <c:v>28.434000000000001</c:v>
                </c:pt>
                <c:pt idx="33232">
                  <c:v>28.434000000000001</c:v>
                </c:pt>
                <c:pt idx="33233">
                  <c:v>28.434000000000001</c:v>
                </c:pt>
                <c:pt idx="33234">
                  <c:v>28.434000000000001</c:v>
                </c:pt>
                <c:pt idx="33235">
                  <c:v>28.434000000000001</c:v>
                </c:pt>
                <c:pt idx="33236">
                  <c:v>28.434000000000001</c:v>
                </c:pt>
                <c:pt idx="33237">
                  <c:v>28.434000000000001</c:v>
                </c:pt>
                <c:pt idx="33238">
                  <c:v>28.434000000000001</c:v>
                </c:pt>
                <c:pt idx="33239">
                  <c:v>28.434000000000001</c:v>
                </c:pt>
                <c:pt idx="33240">
                  <c:v>28.434000000000001</c:v>
                </c:pt>
                <c:pt idx="33241">
                  <c:v>28.434000000000001</c:v>
                </c:pt>
                <c:pt idx="33242">
                  <c:v>28.434000000000001</c:v>
                </c:pt>
                <c:pt idx="33243">
                  <c:v>28.434000000000001</c:v>
                </c:pt>
                <c:pt idx="33244">
                  <c:v>28.434000000000001</c:v>
                </c:pt>
                <c:pt idx="33245">
                  <c:v>28.434000000000001</c:v>
                </c:pt>
                <c:pt idx="33246">
                  <c:v>28.434000000000001</c:v>
                </c:pt>
                <c:pt idx="33247">
                  <c:v>28.434000000000001</c:v>
                </c:pt>
                <c:pt idx="33248">
                  <c:v>28.434000000000001</c:v>
                </c:pt>
                <c:pt idx="33249">
                  <c:v>28.434000000000001</c:v>
                </c:pt>
                <c:pt idx="33250">
                  <c:v>28.434000000000001</c:v>
                </c:pt>
                <c:pt idx="33251">
                  <c:v>28.434000000000001</c:v>
                </c:pt>
                <c:pt idx="33252">
                  <c:v>28.434000000000001</c:v>
                </c:pt>
                <c:pt idx="33253">
                  <c:v>28.434000000000001</c:v>
                </c:pt>
                <c:pt idx="33254">
                  <c:v>28.434000000000001</c:v>
                </c:pt>
                <c:pt idx="33255">
                  <c:v>28.434000000000001</c:v>
                </c:pt>
                <c:pt idx="33256">
                  <c:v>28.434000000000001</c:v>
                </c:pt>
                <c:pt idx="33257">
                  <c:v>28.434000000000001</c:v>
                </c:pt>
                <c:pt idx="33258">
                  <c:v>28.434000000000001</c:v>
                </c:pt>
                <c:pt idx="33259">
                  <c:v>28.434000000000001</c:v>
                </c:pt>
                <c:pt idx="33260">
                  <c:v>28.434000000000001</c:v>
                </c:pt>
                <c:pt idx="33261">
                  <c:v>28.434000000000001</c:v>
                </c:pt>
                <c:pt idx="33262">
                  <c:v>28.434000000000001</c:v>
                </c:pt>
                <c:pt idx="33263">
                  <c:v>28.434000000000001</c:v>
                </c:pt>
                <c:pt idx="33264">
                  <c:v>28.434000000000001</c:v>
                </c:pt>
                <c:pt idx="33265">
                  <c:v>28.434000000000001</c:v>
                </c:pt>
                <c:pt idx="33266">
                  <c:v>28.434000000000001</c:v>
                </c:pt>
                <c:pt idx="33267">
                  <c:v>28.434000000000001</c:v>
                </c:pt>
                <c:pt idx="33268">
                  <c:v>28.434000000000001</c:v>
                </c:pt>
                <c:pt idx="33269">
                  <c:v>28.434000000000001</c:v>
                </c:pt>
                <c:pt idx="33270">
                  <c:v>28.434000000000001</c:v>
                </c:pt>
                <c:pt idx="33271">
                  <c:v>28.434000000000001</c:v>
                </c:pt>
                <c:pt idx="33272">
                  <c:v>28.434000000000001</c:v>
                </c:pt>
                <c:pt idx="33273">
                  <c:v>28.434000000000001</c:v>
                </c:pt>
                <c:pt idx="33274">
                  <c:v>28.434000000000001</c:v>
                </c:pt>
                <c:pt idx="33275">
                  <c:v>28.434000000000001</c:v>
                </c:pt>
                <c:pt idx="33276">
                  <c:v>28.434000000000001</c:v>
                </c:pt>
                <c:pt idx="33277">
                  <c:v>28.434000000000001</c:v>
                </c:pt>
                <c:pt idx="33278">
                  <c:v>28.434000000000001</c:v>
                </c:pt>
                <c:pt idx="33279">
                  <c:v>28.434000000000001</c:v>
                </c:pt>
                <c:pt idx="33280">
                  <c:v>28.434000000000001</c:v>
                </c:pt>
                <c:pt idx="33281">
                  <c:v>28.434000000000001</c:v>
                </c:pt>
                <c:pt idx="33282">
                  <c:v>28.434000000000001</c:v>
                </c:pt>
                <c:pt idx="33283">
                  <c:v>28.434000000000001</c:v>
                </c:pt>
                <c:pt idx="33284">
                  <c:v>28.434000000000001</c:v>
                </c:pt>
                <c:pt idx="33285">
                  <c:v>28.434000000000001</c:v>
                </c:pt>
                <c:pt idx="33286">
                  <c:v>28.434000000000001</c:v>
                </c:pt>
                <c:pt idx="33287">
                  <c:v>28.434000000000001</c:v>
                </c:pt>
                <c:pt idx="33288">
                  <c:v>28.434000000000001</c:v>
                </c:pt>
                <c:pt idx="33289">
                  <c:v>28.434000000000001</c:v>
                </c:pt>
                <c:pt idx="33290">
                  <c:v>28.434000000000001</c:v>
                </c:pt>
                <c:pt idx="33291">
                  <c:v>28.434000000000001</c:v>
                </c:pt>
                <c:pt idx="33292">
                  <c:v>28.434000000000001</c:v>
                </c:pt>
                <c:pt idx="33293">
                  <c:v>28.434000000000001</c:v>
                </c:pt>
                <c:pt idx="33294">
                  <c:v>28.434000000000001</c:v>
                </c:pt>
                <c:pt idx="33295">
                  <c:v>28.434000000000001</c:v>
                </c:pt>
                <c:pt idx="33296">
                  <c:v>28.434000000000001</c:v>
                </c:pt>
                <c:pt idx="33297">
                  <c:v>28.434000000000001</c:v>
                </c:pt>
                <c:pt idx="33298">
                  <c:v>28.434000000000001</c:v>
                </c:pt>
                <c:pt idx="33299">
                  <c:v>28.434000000000001</c:v>
                </c:pt>
                <c:pt idx="33300">
                  <c:v>28.434000000000001</c:v>
                </c:pt>
                <c:pt idx="33301">
                  <c:v>28.434000000000001</c:v>
                </c:pt>
                <c:pt idx="33302">
                  <c:v>28.434000000000001</c:v>
                </c:pt>
                <c:pt idx="33303">
                  <c:v>28.434000000000001</c:v>
                </c:pt>
                <c:pt idx="33304">
                  <c:v>28.434000000000001</c:v>
                </c:pt>
                <c:pt idx="33305">
                  <c:v>28.434000000000001</c:v>
                </c:pt>
                <c:pt idx="33306">
                  <c:v>28.434000000000001</c:v>
                </c:pt>
                <c:pt idx="33307">
                  <c:v>28.434000000000001</c:v>
                </c:pt>
                <c:pt idx="33308">
                  <c:v>28.434000000000001</c:v>
                </c:pt>
                <c:pt idx="33309">
                  <c:v>28.434000000000001</c:v>
                </c:pt>
                <c:pt idx="33310">
                  <c:v>28.434000000000001</c:v>
                </c:pt>
                <c:pt idx="33311">
                  <c:v>28.434000000000001</c:v>
                </c:pt>
                <c:pt idx="33312">
                  <c:v>28.434000000000001</c:v>
                </c:pt>
                <c:pt idx="33313">
                  <c:v>28.434000000000001</c:v>
                </c:pt>
                <c:pt idx="33314">
                  <c:v>28.434000000000001</c:v>
                </c:pt>
                <c:pt idx="33315">
                  <c:v>28.434000000000001</c:v>
                </c:pt>
                <c:pt idx="33316">
                  <c:v>28.434000000000001</c:v>
                </c:pt>
                <c:pt idx="33317">
                  <c:v>28.434000000000001</c:v>
                </c:pt>
                <c:pt idx="33318">
                  <c:v>28.434000000000001</c:v>
                </c:pt>
                <c:pt idx="33319">
                  <c:v>28.434000000000001</c:v>
                </c:pt>
                <c:pt idx="33320">
                  <c:v>28.434000000000001</c:v>
                </c:pt>
                <c:pt idx="33321">
                  <c:v>28.434000000000001</c:v>
                </c:pt>
                <c:pt idx="33322">
                  <c:v>28.434000000000001</c:v>
                </c:pt>
                <c:pt idx="33323">
                  <c:v>28.434000000000001</c:v>
                </c:pt>
                <c:pt idx="33324">
                  <c:v>28.434000000000001</c:v>
                </c:pt>
                <c:pt idx="33325">
                  <c:v>28.434000000000001</c:v>
                </c:pt>
                <c:pt idx="33326">
                  <c:v>28.434000000000001</c:v>
                </c:pt>
                <c:pt idx="33327">
                  <c:v>28.434000000000001</c:v>
                </c:pt>
                <c:pt idx="33328">
                  <c:v>28.434000000000001</c:v>
                </c:pt>
                <c:pt idx="33329">
                  <c:v>28.434000000000001</c:v>
                </c:pt>
                <c:pt idx="33330">
                  <c:v>28.434000000000001</c:v>
                </c:pt>
                <c:pt idx="33331">
                  <c:v>28.434000000000001</c:v>
                </c:pt>
                <c:pt idx="33332">
                  <c:v>28.434000000000001</c:v>
                </c:pt>
                <c:pt idx="33333">
                  <c:v>28.434000000000001</c:v>
                </c:pt>
                <c:pt idx="33334">
                  <c:v>28.434000000000001</c:v>
                </c:pt>
                <c:pt idx="33335">
                  <c:v>28.434000000000001</c:v>
                </c:pt>
                <c:pt idx="33336">
                  <c:v>28.434000000000001</c:v>
                </c:pt>
                <c:pt idx="33337">
                  <c:v>28.434000000000001</c:v>
                </c:pt>
                <c:pt idx="33338">
                  <c:v>28.434000000000001</c:v>
                </c:pt>
                <c:pt idx="33339">
                  <c:v>28.434000000000001</c:v>
                </c:pt>
                <c:pt idx="33340">
                  <c:v>28.434000000000001</c:v>
                </c:pt>
                <c:pt idx="33341">
                  <c:v>28.434000000000001</c:v>
                </c:pt>
                <c:pt idx="33342">
                  <c:v>28.434000000000001</c:v>
                </c:pt>
                <c:pt idx="33343">
                  <c:v>28.434000000000001</c:v>
                </c:pt>
                <c:pt idx="33344">
                  <c:v>28.434000000000001</c:v>
                </c:pt>
                <c:pt idx="33345">
                  <c:v>28.434000000000001</c:v>
                </c:pt>
                <c:pt idx="33346">
                  <c:v>28.434000000000001</c:v>
                </c:pt>
                <c:pt idx="33347">
                  <c:v>28.434000000000001</c:v>
                </c:pt>
                <c:pt idx="33348">
                  <c:v>28.434000000000001</c:v>
                </c:pt>
                <c:pt idx="33349">
                  <c:v>28.434000000000001</c:v>
                </c:pt>
                <c:pt idx="33350">
                  <c:v>28.434000000000001</c:v>
                </c:pt>
                <c:pt idx="33351">
                  <c:v>28.434000000000001</c:v>
                </c:pt>
                <c:pt idx="33352">
                  <c:v>28.434000000000001</c:v>
                </c:pt>
                <c:pt idx="33353">
                  <c:v>28.434000000000001</c:v>
                </c:pt>
                <c:pt idx="33354">
                  <c:v>28.434000000000001</c:v>
                </c:pt>
                <c:pt idx="33355">
                  <c:v>28.436</c:v>
                </c:pt>
                <c:pt idx="33356">
                  <c:v>28.46</c:v>
                </c:pt>
                <c:pt idx="33357">
                  <c:v>28.474</c:v>
                </c:pt>
                <c:pt idx="33358">
                  <c:v>28.474</c:v>
                </c:pt>
                <c:pt idx="33359">
                  <c:v>28.474</c:v>
                </c:pt>
                <c:pt idx="33360">
                  <c:v>28.474</c:v>
                </c:pt>
                <c:pt idx="33361">
                  <c:v>28.474</c:v>
                </c:pt>
                <c:pt idx="33362">
                  <c:v>28.474</c:v>
                </c:pt>
                <c:pt idx="33363">
                  <c:v>28.474</c:v>
                </c:pt>
                <c:pt idx="33364">
                  <c:v>28.474</c:v>
                </c:pt>
                <c:pt idx="33365">
                  <c:v>28.474</c:v>
                </c:pt>
                <c:pt idx="33366">
                  <c:v>28.474</c:v>
                </c:pt>
                <c:pt idx="33367">
                  <c:v>28.474</c:v>
                </c:pt>
                <c:pt idx="33368">
                  <c:v>28.474</c:v>
                </c:pt>
                <c:pt idx="33369">
                  <c:v>28.474</c:v>
                </c:pt>
                <c:pt idx="33370">
                  <c:v>28.474</c:v>
                </c:pt>
                <c:pt idx="33371">
                  <c:v>28.474</c:v>
                </c:pt>
                <c:pt idx="33372">
                  <c:v>28.474</c:v>
                </c:pt>
                <c:pt idx="33373">
                  <c:v>28.474</c:v>
                </c:pt>
                <c:pt idx="33374">
                  <c:v>28.474</c:v>
                </c:pt>
                <c:pt idx="33375">
                  <c:v>28.474</c:v>
                </c:pt>
                <c:pt idx="33376">
                  <c:v>28.474</c:v>
                </c:pt>
                <c:pt idx="33377">
                  <c:v>28.474</c:v>
                </c:pt>
                <c:pt idx="33378">
                  <c:v>28.474</c:v>
                </c:pt>
                <c:pt idx="33379">
                  <c:v>28.474</c:v>
                </c:pt>
                <c:pt idx="33380">
                  <c:v>28.474</c:v>
                </c:pt>
                <c:pt idx="33381">
                  <c:v>28.474</c:v>
                </c:pt>
                <c:pt idx="33382">
                  <c:v>28.474</c:v>
                </c:pt>
                <c:pt idx="33383">
                  <c:v>28.474</c:v>
                </c:pt>
                <c:pt idx="33384">
                  <c:v>28.474</c:v>
                </c:pt>
                <c:pt idx="33385">
                  <c:v>28.474</c:v>
                </c:pt>
                <c:pt idx="33386">
                  <c:v>28.474</c:v>
                </c:pt>
                <c:pt idx="33387">
                  <c:v>28.474</c:v>
                </c:pt>
                <c:pt idx="33388">
                  <c:v>28.474</c:v>
                </c:pt>
                <c:pt idx="33389">
                  <c:v>28.474</c:v>
                </c:pt>
                <c:pt idx="33390">
                  <c:v>28.474</c:v>
                </c:pt>
                <c:pt idx="33391">
                  <c:v>28.474</c:v>
                </c:pt>
                <c:pt idx="33392">
                  <c:v>28.474</c:v>
                </c:pt>
                <c:pt idx="33393">
                  <c:v>28.474</c:v>
                </c:pt>
                <c:pt idx="33394">
                  <c:v>28.474</c:v>
                </c:pt>
                <c:pt idx="33395">
                  <c:v>28.474</c:v>
                </c:pt>
                <c:pt idx="33396">
                  <c:v>28.474</c:v>
                </c:pt>
                <c:pt idx="33397">
                  <c:v>28.474</c:v>
                </c:pt>
                <c:pt idx="33398">
                  <c:v>28.474</c:v>
                </c:pt>
                <c:pt idx="33399">
                  <c:v>28.474</c:v>
                </c:pt>
                <c:pt idx="33400">
                  <c:v>28.474</c:v>
                </c:pt>
                <c:pt idx="33401">
                  <c:v>28.474</c:v>
                </c:pt>
                <c:pt idx="33402">
                  <c:v>28.474</c:v>
                </c:pt>
                <c:pt idx="33403">
                  <c:v>28.474</c:v>
                </c:pt>
                <c:pt idx="33404">
                  <c:v>28.474</c:v>
                </c:pt>
                <c:pt idx="33405">
                  <c:v>28.474</c:v>
                </c:pt>
                <c:pt idx="33406">
                  <c:v>28.474</c:v>
                </c:pt>
                <c:pt idx="33407">
                  <c:v>28.474</c:v>
                </c:pt>
                <c:pt idx="33408">
                  <c:v>28.474</c:v>
                </c:pt>
                <c:pt idx="33409">
                  <c:v>28.474</c:v>
                </c:pt>
                <c:pt idx="33410">
                  <c:v>28.474</c:v>
                </c:pt>
                <c:pt idx="33411">
                  <c:v>28.474</c:v>
                </c:pt>
                <c:pt idx="33412">
                  <c:v>28.474</c:v>
                </c:pt>
                <c:pt idx="33413">
                  <c:v>28.474</c:v>
                </c:pt>
                <c:pt idx="33414">
                  <c:v>28.474</c:v>
                </c:pt>
                <c:pt idx="33415">
                  <c:v>28.474</c:v>
                </c:pt>
                <c:pt idx="33416">
                  <c:v>28.474</c:v>
                </c:pt>
                <c:pt idx="33417">
                  <c:v>28.474</c:v>
                </c:pt>
                <c:pt idx="33418">
                  <c:v>28.474</c:v>
                </c:pt>
                <c:pt idx="33419">
                  <c:v>28.474</c:v>
                </c:pt>
                <c:pt idx="33420">
                  <c:v>28.474</c:v>
                </c:pt>
                <c:pt idx="33421">
                  <c:v>28.474</c:v>
                </c:pt>
                <c:pt idx="33422">
                  <c:v>28.474</c:v>
                </c:pt>
                <c:pt idx="33423">
                  <c:v>28.474</c:v>
                </c:pt>
                <c:pt idx="33424">
                  <c:v>28.474</c:v>
                </c:pt>
                <c:pt idx="33425">
                  <c:v>28.474</c:v>
                </c:pt>
                <c:pt idx="33426">
                  <c:v>28.474</c:v>
                </c:pt>
                <c:pt idx="33427">
                  <c:v>28.474</c:v>
                </c:pt>
                <c:pt idx="33428">
                  <c:v>28.474</c:v>
                </c:pt>
                <c:pt idx="33429">
                  <c:v>28.474</c:v>
                </c:pt>
                <c:pt idx="33430">
                  <c:v>28.474</c:v>
                </c:pt>
                <c:pt idx="33431">
                  <c:v>28.474</c:v>
                </c:pt>
                <c:pt idx="33432">
                  <c:v>28.474</c:v>
                </c:pt>
                <c:pt idx="33433">
                  <c:v>28.474</c:v>
                </c:pt>
                <c:pt idx="33434">
                  <c:v>28.474</c:v>
                </c:pt>
                <c:pt idx="33435">
                  <c:v>28.474</c:v>
                </c:pt>
                <c:pt idx="33436">
                  <c:v>28.474</c:v>
                </c:pt>
                <c:pt idx="33437">
                  <c:v>28.474</c:v>
                </c:pt>
                <c:pt idx="33438">
                  <c:v>28.474</c:v>
                </c:pt>
                <c:pt idx="33439">
                  <c:v>28.474</c:v>
                </c:pt>
                <c:pt idx="33440">
                  <c:v>28.474</c:v>
                </c:pt>
                <c:pt idx="33441">
                  <c:v>28.474</c:v>
                </c:pt>
                <c:pt idx="33442">
                  <c:v>28.474</c:v>
                </c:pt>
                <c:pt idx="33443">
                  <c:v>28.474</c:v>
                </c:pt>
                <c:pt idx="33444">
                  <c:v>28.474</c:v>
                </c:pt>
                <c:pt idx="33445">
                  <c:v>28.474</c:v>
                </c:pt>
                <c:pt idx="33446">
                  <c:v>28.474</c:v>
                </c:pt>
                <c:pt idx="33447">
                  <c:v>28.474</c:v>
                </c:pt>
                <c:pt idx="33448">
                  <c:v>28.474</c:v>
                </c:pt>
                <c:pt idx="33449">
                  <c:v>28.474</c:v>
                </c:pt>
                <c:pt idx="33450">
                  <c:v>28.474</c:v>
                </c:pt>
                <c:pt idx="33451">
                  <c:v>28.474</c:v>
                </c:pt>
                <c:pt idx="33452">
                  <c:v>28.474</c:v>
                </c:pt>
                <c:pt idx="33453">
                  <c:v>28.474</c:v>
                </c:pt>
                <c:pt idx="33454">
                  <c:v>28.474</c:v>
                </c:pt>
                <c:pt idx="33455">
                  <c:v>28.474</c:v>
                </c:pt>
                <c:pt idx="33456">
                  <c:v>28.474</c:v>
                </c:pt>
                <c:pt idx="33457">
                  <c:v>28.474</c:v>
                </c:pt>
                <c:pt idx="33458">
                  <c:v>28.474</c:v>
                </c:pt>
                <c:pt idx="33459">
                  <c:v>28.474</c:v>
                </c:pt>
                <c:pt idx="33460">
                  <c:v>28.474</c:v>
                </c:pt>
                <c:pt idx="33461">
                  <c:v>28.474</c:v>
                </c:pt>
                <c:pt idx="33462">
                  <c:v>28.474</c:v>
                </c:pt>
                <c:pt idx="33463">
                  <c:v>28.474</c:v>
                </c:pt>
                <c:pt idx="33464">
                  <c:v>28.474</c:v>
                </c:pt>
                <c:pt idx="33465">
                  <c:v>28.474</c:v>
                </c:pt>
                <c:pt idx="33466">
                  <c:v>28.474</c:v>
                </c:pt>
                <c:pt idx="33467">
                  <c:v>28.474</c:v>
                </c:pt>
                <c:pt idx="33468">
                  <c:v>28.474</c:v>
                </c:pt>
                <c:pt idx="33469">
                  <c:v>28.474</c:v>
                </c:pt>
                <c:pt idx="33470">
                  <c:v>28.474</c:v>
                </c:pt>
                <c:pt idx="33471">
                  <c:v>28.474</c:v>
                </c:pt>
                <c:pt idx="33472">
                  <c:v>28.474</c:v>
                </c:pt>
                <c:pt idx="33473">
                  <c:v>28.474</c:v>
                </c:pt>
                <c:pt idx="33474">
                  <c:v>28.474</c:v>
                </c:pt>
                <c:pt idx="33475">
                  <c:v>28.474</c:v>
                </c:pt>
                <c:pt idx="33476">
                  <c:v>28.474</c:v>
                </c:pt>
                <c:pt idx="33477">
                  <c:v>28.474</c:v>
                </c:pt>
                <c:pt idx="33478">
                  <c:v>28.474</c:v>
                </c:pt>
                <c:pt idx="33479">
                  <c:v>28.474</c:v>
                </c:pt>
                <c:pt idx="33480">
                  <c:v>28.474</c:v>
                </c:pt>
                <c:pt idx="33481">
                  <c:v>28.474</c:v>
                </c:pt>
                <c:pt idx="33482">
                  <c:v>28.474</c:v>
                </c:pt>
                <c:pt idx="33483">
                  <c:v>28.474</c:v>
                </c:pt>
                <c:pt idx="33484">
                  <c:v>28.474</c:v>
                </c:pt>
                <c:pt idx="33485">
                  <c:v>28.474</c:v>
                </c:pt>
                <c:pt idx="33486">
                  <c:v>28.474</c:v>
                </c:pt>
                <c:pt idx="33487">
                  <c:v>28.474</c:v>
                </c:pt>
                <c:pt idx="33488">
                  <c:v>28.474</c:v>
                </c:pt>
                <c:pt idx="33489">
                  <c:v>28.474</c:v>
                </c:pt>
                <c:pt idx="33490">
                  <c:v>28.474</c:v>
                </c:pt>
                <c:pt idx="33491">
                  <c:v>28.474</c:v>
                </c:pt>
                <c:pt idx="33492">
                  <c:v>28.474</c:v>
                </c:pt>
                <c:pt idx="33493">
                  <c:v>28.474</c:v>
                </c:pt>
                <c:pt idx="33494">
                  <c:v>28.474</c:v>
                </c:pt>
                <c:pt idx="33495">
                  <c:v>28.474</c:v>
                </c:pt>
                <c:pt idx="33496">
                  <c:v>28.474</c:v>
                </c:pt>
                <c:pt idx="33497">
                  <c:v>28.474</c:v>
                </c:pt>
                <c:pt idx="33498">
                  <c:v>28.474</c:v>
                </c:pt>
                <c:pt idx="33499">
                  <c:v>28.474</c:v>
                </c:pt>
                <c:pt idx="33500">
                  <c:v>28.474</c:v>
                </c:pt>
                <c:pt idx="33501">
                  <c:v>28.474</c:v>
                </c:pt>
                <c:pt idx="33502">
                  <c:v>28.474</c:v>
                </c:pt>
                <c:pt idx="33503">
                  <c:v>28.474</c:v>
                </c:pt>
                <c:pt idx="33504">
                  <c:v>28.474</c:v>
                </c:pt>
                <c:pt idx="33505">
                  <c:v>28.474</c:v>
                </c:pt>
                <c:pt idx="33506">
                  <c:v>28.474</c:v>
                </c:pt>
                <c:pt idx="33507">
                  <c:v>28.474</c:v>
                </c:pt>
                <c:pt idx="33508">
                  <c:v>28.474</c:v>
                </c:pt>
                <c:pt idx="33509">
                  <c:v>28.474</c:v>
                </c:pt>
                <c:pt idx="33510">
                  <c:v>28.474</c:v>
                </c:pt>
                <c:pt idx="33511">
                  <c:v>28.474</c:v>
                </c:pt>
                <c:pt idx="33512">
                  <c:v>28.474</c:v>
                </c:pt>
                <c:pt idx="33513">
                  <c:v>28.474</c:v>
                </c:pt>
                <c:pt idx="33514">
                  <c:v>28.474</c:v>
                </c:pt>
                <c:pt idx="33515">
                  <c:v>28.474</c:v>
                </c:pt>
                <c:pt idx="33516">
                  <c:v>28.474</c:v>
                </c:pt>
                <c:pt idx="33517">
                  <c:v>28.474</c:v>
                </c:pt>
                <c:pt idx="33518">
                  <c:v>28.474</c:v>
                </c:pt>
                <c:pt idx="33519">
                  <c:v>28.474</c:v>
                </c:pt>
                <c:pt idx="33520">
                  <c:v>28.474</c:v>
                </c:pt>
                <c:pt idx="33521">
                  <c:v>28.474</c:v>
                </c:pt>
                <c:pt idx="33522">
                  <c:v>28.474</c:v>
                </c:pt>
                <c:pt idx="33523">
                  <c:v>28.474</c:v>
                </c:pt>
                <c:pt idx="33524">
                  <c:v>28.474</c:v>
                </c:pt>
                <c:pt idx="33525">
                  <c:v>28.474</c:v>
                </c:pt>
                <c:pt idx="33526">
                  <c:v>28.474</c:v>
                </c:pt>
                <c:pt idx="33527">
                  <c:v>28.474</c:v>
                </c:pt>
                <c:pt idx="33528">
                  <c:v>28.474</c:v>
                </c:pt>
                <c:pt idx="33529">
                  <c:v>28.484000000000002</c:v>
                </c:pt>
                <c:pt idx="33530">
                  <c:v>28.501999999999999</c:v>
                </c:pt>
                <c:pt idx="33531">
                  <c:v>28.501999999999999</c:v>
                </c:pt>
                <c:pt idx="33532">
                  <c:v>28.501999999999999</c:v>
                </c:pt>
                <c:pt idx="33533">
                  <c:v>28.501999999999999</c:v>
                </c:pt>
                <c:pt idx="33534">
                  <c:v>28.501999999999999</c:v>
                </c:pt>
                <c:pt idx="33535">
                  <c:v>28.501999999999999</c:v>
                </c:pt>
                <c:pt idx="33536">
                  <c:v>28.501999999999999</c:v>
                </c:pt>
                <c:pt idx="33537">
                  <c:v>28.501999999999999</c:v>
                </c:pt>
                <c:pt idx="33538">
                  <c:v>28.501999999999999</c:v>
                </c:pt>
                <c:pt idx="33539">
                  <c:v>28.501999999999999</c:v>
                </c:pt>
                <c:pt idx="33540">
                  <c:v>28.501999999999999</c:v>
                </c:pt>
                <c:pt idx="33541">
                  <c:v>28.501999999999999</c:v>
                </c:pt>
                <c:pt idx="33542">
                  <c:v>28.501999999999999</c:v>
                </c:pt>
                <c:pt idx="33543">
                  <c:v>28.501999999999999</c:v>
                </c:pt>
                <c:pt idx="33544">
                  <c:v>28.501999999999999</c:v>
                </c:pt>
                <c:pt idx="33545">
                  <c:v>28.501999999999999</c:v>
                </c:pt>
                <c:pt idx="33546">
                  <c:v>28.501999999999999</c:v>
                </c:pt>
                <c:pt idx="33547">
                  <c:v>28.501999999999999</c:v>
                </c:pt>
                <c:pt idx="33548">
                  <c:v>28.501999999999999</c:v>
                </c:pt>
                <c:pt idx="33549">
                  <c:v>28.501999999999999</c:v>
                </c:pt>
                <c:pt idx="33550">
                  <c:v>28.501999999999999</c:v>
                </c:pt>
                <c:pt idx="33551">
                  <c:v>28.501999999999999</c:v>
                </c:pt>
                <c:pt idx="33552">
                  <c:v>28.501999999999999</c:v>
                </c:pt>
                <c:pt idx="33553">
                  <c:v>28.501999999999999</c:v>
                </c:pt>
                <c:pt idx="33554">
                  <c:v>28.501999999999999</c:v>
                </c:pt>
                <c:pt idx="33555">
                  <c:v>28.501999999999999</c:v>
                </c:pt>
                <c:pt idx="33556">
                  <c:v>28.501999999999999</c:v>
                </c:pt>
                <c:pt idx="33557">
                  <c:v>28.501999999999999</c:v>
                </c:pt>
                <c:pt idx="33558">
                  <c:v>28.501999999999999</c:v>
                </c:pt>
                <c:pt idx="33559">
                  <c:v>28.501999999999999</c:v>
                </c:pt>
                <c:pt idx="33560">
                  <c:v>28.501999999999999</c:v>
                </c:pt>
                <c:pt idx="33561">
                  <c:v>28.501999999999999</c:v>
                </c:pt>
                <c:pt idx="33562">
                  <c:v>28.501999999999999</c:v>
                </c:pt>
                <c:pt idx="33563">
                  <c:v>28.501999999999999</c:v>
                </c:pt>
                <c:pt idx="33564">
                  <c:v>28.501999999999999</c:v>
                </c:pt>
                <c:pt idx="33565">
                  <c:v>28.501999999999999</c:v>
                </c:pt>
                <c:pt idx="33566">
                  <c:v>28.501999999999999</c:v>
                </c:pt>
                <c:pt idx="33567">
                  <c:v>28.501999999999999</c:v>
                </c:pt>
                <c:pt idx="33568">
                  <c:v>28.501999999999999</c:v>
                </c:pt>
                <c:pt idx="33569">
                  <c:v>28.501999999999999</c:v>
                </c:pt>
                <c:pt idx="33570">
                  <c:v>28.501999999999999</c:v>
                </c:pt>
                <c:pt idx="33571">
                  <c:v>28.501999999999999</c:v>
                </c:pt>
                <c:pt idx="33572">
                  <c:v>28.501999999999999</c:v>
                </c:pt>
                <c:pt idx="33573">
                  <c:v>28.501999999999999</c:v>
                </c:pt>
                <c:pt idx="33574">
                  <c:v>28.501999999999999</c:v>
                </c:pt>
                <c:pt idx="33575">
                  <c:v>28.501999999999999</c:v>
                </c:pt>
                <c:pt idx="33576">
                  <c:v>28.501999999999999</c:v>
                </c:pt>
                <c:pt idx="33577">
                  <c:v>28.501999999999999</c:v>
                </c:pt>
                <c:pt idx="33578">
                  <c:v>28.501999999999999</c:v>
                </c:pt>
                <c:pt idx="33579">
                  <c:v>28.501999999999999</c:v>
                </c:pt>
                <c:pt idx="33580">
                  <c:v>28.501999999999999</c:v>
                </c:pt>
                <c:pt idx="33581">
                  <c:v>28.501999999999999</c:v>
                </c:pt>
                <c:pt idx="33582">
                  <c:v>28.501999999999999</c:v>
                </c:pt>
                <c:pt idx="33583">
                  <c:v>28.501999999999999</c:v>
                </c:pt>
                <c:pt idx="33584">
                  <c:v>28.501999999999999</c:v>
                </c:pt>
                <c:pt idx="33585">
                  <c:v>28.501999999999999</c:v>
                </c:pt>
                <c:pt idx="33586">
                  <c:v>28.501999999999999</c:v>
                </c:pt>
                <c:pt idx="33587">
                  <c:v>28.501999999999999</c:v>
                </c:pt>
                <c:pt idx="33588">
                  <c:v>28.501999999999999</c:v>
                </c:pt>
                <c:pt idx="33589">
                  <c:v>28.501999999999999</c:v>
                </c:pt>
                <c:pt idx="33590">
                  <c:v>28.501999999999999</c:v>
                </c:pt>
                <c:pt idx="33591">
                  <c:v>28.501999999999999</c:v>
                </c:pt>
                <c:pt idx="33592">
                  <c:v>28.501999999999999</c:v>
                </c:pt>
                <c:pt idx="33593">
                  <c:v>28.501999999999999</c:v>
                </c:pt>
                <c:pt idx="33594">
                  <c:v>28.501999999999999</c:v>
                </c:pt>
                <c:pt idx="33595">
                  <c:v>28.501999999999999</c:v>
                </c:pt>
                <c:pt idx="33596">
                  <c:v>28.501999999999999</c:v>
                </c:pt>
                <c:pt idx="33597">
                  <c:v>28.501999999999999</c:v>
                </c:pt>
                <c:pt idx="33598">
                  <c:v>28.501999999999999</c:v>
                </c:pt>
                <c:pt idx="33599">
                  <c:v>28.501999999999999</c:v>
                </c:pt>
                <c:pt idx="33600">
                  <c:v>28.501999999999999</c:v>
                </c:pt>
                <c:pt idx="33601">
                  <c:v>28.501999999999999</c:v>
                </c:pt>
                <c:pt idx="33602">
                  <c:v>28.501999999999999</c:v>
                </c:pt>
                <c:pt idx="33603">
                  <c:v>28.501999999999999</c:v>
                </c:pt>
                <c:pt idx="33604">
                  <c:v>28.501999999999999</c:v>
                </c:pt>
                <c:pt idx="33605">
                  <c:v>28.501999999999999</c:v>
                </c:pt>
                <c:pt idx="33606">
                  <c:v>28.501999999999999</c:v>
                </c:pt>
                <c:pt idx="33607">
                  <c:v>28.501999999999999</c:v>
                </c:pt>
                <c:pt idx="33608">
                  <c:v>28.501999999999999</c:v>
                </c:pt>
                <c:pt idx="33609">
                  <c:v>28.501999999999999</c:v>
                </c:pt>
                <c:pt idx="33610">
                  <c:v>28.501999999999999</c:v>
                </c:pt>
                <c:pt idx="33611">
                  <c:v>28.501999999999999</c:v>
                </c:pt>
                <c:pt idx="33612">
                  <c:v>28.501999999999999</c:v>
                </c:pt>
                <c:pt idx="33613">
                  <c:v>28.501999999999999</c:v>
                </c:pt>
                <c:pt idx="33614">
                  <c:v>28.501999999999999</c:v>
                </c:pt>
                <c:pt idx="33615">
                  <c:v>28.501999999999999</c:v>
                </c:pt>
                <c:pt idx="33616">
                  <c:v>28.501999999999999</c:v>
                </c:pt>
                <c:pt idx="33617">
                  <c:v>28.501999999999999</c:v>
                </c:pt>
                <c:pt idx="33618">
                  <c:v>28.501999999999999</c:v>
                </c:pt>
                <c:pt idx="33619">
                  <c:v>28.501999999999999</c:v>
                </c:pt>
                <c:pt idx="33620">
                  <c:v>28.501999999999999</c:v>
                </c:pt>
                <c:pt idx="33621">
                  <c:v>28.501999999999999</c:v>
                </c:pt>
                <c:pt idx="33622">
                  <c:v>28.501999999999999</c:v>
                </c:pt>
                <c:pt idx="33623">
                  <c:v>28.501999999999999</c:v>
                </c:pt>
                <c:pt idx="33624">
                  <c:v>28.501999999999999</c:v>
                </c:pt>
                <c:pt idx="33625">
                  <c:v>28.501999999999999</c:v>
                </c:pt>
                <c:pt idx="33626">
                  <c:v>28.501999999999999</c:v>
                </c:pt>
                <c:pt idx="33627">
                  <c:v>28.501999999999999</c:v>
                </c:pt>
                <c:pt idx="33628">
                  <c:v>28.501999999999999</c:v>
                </c:pt>
                <c:pt idx="33629">
                  <c:v>28.501999999999999</c:v>
                </c:pt>
                <c:pt idx="33630">
                  <c:v>28.501999999999999</c:v>
                </c:pt>
                <c:pt idx="33631">
                  <c:v>28.501999999999999</c:v>
                </c:pt>
                <c:pt idx="33632">
                  <c:v>28.501999999999999</c:v>
                </c:pt>
                <c:pt idx="33633">
                  <c:v>28.501999999999999</c:v>
                </c:pt>
                <c:pt idx="33634">
                  <c:v>28.501999999999999</c:v>
                </c:pt>
                <c:pt idx="33635">
                  <c:v>28.501999999999999</c:v>
                </c:pt>
                <c:pt idx="33636">
                  <c:v>28.506</c:v>
                </c:pt>
                <c:pt idx="33637">
                  <c:v>28.542000000000002</c:v>
                </c:pt>
                <c:pt idx="33638">
                  <c:v>28.542000000000002</c:v>
                </c:pt>
                <c:pt idx="33639">
                  <c:v>28.542000000000002</c:v>
                </c:pt>
                <c:pt idx="33640">
                  <c:v>28.542000000000002</c:v>
                </c:pt>
                <c:pt idx="33641">
                  <c:v>28.542000000000002</c:v>
                </c:pt>
                <c:pt idx="33642">
                  <c:v>28.542000000000002</c:v>
                </c:pt>
                <c:pt idx="33643">
                  <c:v>28.542000000000002</c:v>
                </c:pt>
                <c:pt idx="33644">
                  <c:v>28.542000000000002</c:v>
                </c:pt>
                <c:pt idx="33645">
                  <c:v>28.542000000000002</c:v>
                </c:pt>
                <c:pt idx="33646">
                  <c:v>28.542000000000002</c:v>
                </c:pt>
                <c:pt idx="33647">
                  <c:v>28.542000000000002</c:v>
                </c:pt>
                <c:pt idx="33648">
                  <c:v>28.542000000000002</c:v>
                </c:pt>
                <c:pt idx="33649">
                  <c:v>28.542000000000002</c:v>
                </c:pt>
                <c:pt idx="33650">
                  <c:v>28.542000000000002</c:v>
                </c:pt>
                <c:pt idx="33651">
                  <c:v>28.542000000000002</c:v>
                </c:pt>
                <c:pt idx="33652">
                  <c:v>28.542000000000002</c:v>
                </c:pt>
                <c:pt idx="33653">
                  <c:v>28.542000000000002</c:v>
                </c:pt>
                <c:pt idx="33654">
                  <c:v>28.542000000000002</c:v>
                </c:pt>
                <c:pt idx="33655">
                  <c:v>28.542000000000002</c:v>
                </c:pt>
                <c:pt idx="33656">
                  <c:v>28.542000000000002</c:v>
                </c:pt>
                <c:pt idx="33657">
                  <c:v>28.542000000000002</c:v>
                </c:pt>
                <c:pt idx="33658">
                  <c:v>28.542000000000002</c:v>
                </c:pt>
                <c:pt idx="33659">
                  <c:v>28.542000000000002</c:v>
                </c:pt>
                <c:pt idx="33660">
                  <c:v>28.542000000000002</c:v>
                </c:pt>
                <c:pt idx="33661">
                  <c:v>28.542000000000002</c:v>
                </c:pt>
                <c:pt idx="33662">
                  <c:v>28.542000000000002</c:v>
                </c:pt>
                <c:pt idx="33663">
                  <c:v>28.542000000000002</c:v>
                </c:pt>
                <c:pt idx="33664">
                  <c:v>28.542000000000002</c:v>
                </c:pt>
                <c:pt idx="33665">
                  <c:v>28.542000000000002</c:v>
                </c:pt>
                <c:pt idx="33666">
                  <c:v>28.542000000000002</c:v>
                </c:pt>
                <c:pt idx="33667">
                  <c:v>28.542000000000002</c:v>
                </c:pt>
                <c:pt idx="33668">
                  <c:v>28.542000000000002</c:v>
                </c:pt>
                <c:pt idx="33669">
                  <c:v>28.542000000000002</c:v>
                </c:pt>
                <c:pt idx="33670">
                  <c:v>28.542000000000002</c:v>
                </c:pt>
                <c:pt idx="33671">
                  <c:v>28.542000000000002</c:v>
                </c:pt>
                <c:pt idx="33672">
                  <c:v>28.542000000000002</c:v>
                </c:pt>
                <c:pt idx="33673">
                  <c:v>28.542000000000002</c:v>
                </c:pt>
                <c:pt idx="33674">
                  <c:v>28.542000000000002</c:v>
                </c:pt>
                <c:pt idx="33675">
                  <c:v>28.542000000000002</c:v>
                </c:pt>
                <c:pt idx="33676">
                  <c:v>28.542000000000002</c:v>
                </c:pt>
                <c:pt idx="33677">
                  <c:v>28.542000000000002</c:v>
                </c:pt>
                <c:pt idx="33678">
                  <c:v>28.542000000000002</c:v>
                </c:pt>
                <c:pt idx="33679">
                  <c:v>28.542000000000002</c:v>
                </c:pt>
                <c:pt idx="33680">
                  <c:v>28.542000000000002</c:v>
                </c:pt>
                <c:pt idx="33681">
                  <c:v>28.542000000000002</c:v>
                </c:pt>
                <c:pt idx="33682">
                  <c:v>28.542000000000002</c:v>
                </c:pt>
                <c:pt idx="33683">
                  <c:v>28.542000000000002</c:v>
                </c:pt>
                <c:pt idx="33684">
                  <c:v>28.542000000000002</c:v>
                </c:pt>
                <c:pt idx="33685">
                  <c:v>28.542000000000002</c:v>
                </c:pt>
                <c:pt idx="33686">
                  <c:v>28.542000000000002</c:v>
                </c:pt>
                <c:pt idx="33687">
                  <c:v>28.542000000000002</c:v>
                </c:pt>
                <c:pt idx="33688">
                  <c:v>28.542000000000002</c:v>
                </c:pt>
                <c:pt idx="33689">
                  <c:v>28.542000000000002</c:v>
                </c:pt>
                <c:pt idx="33690">
                  <c:v>28.542000000000002</c:v>
                </c:pt>
                <c:pt idx="33691">
                  <c:v>28.542000000000002</c:v>
                </c:pt>
                <c:pt idx="33692">
                  <c:v>28.542000000000002</c:v>
                </c:pt>
                <c:pt idx="33693">
                  <c:v>28.542000000000002</c:v>
                </c:pt>
                <c:pt idx="33694">
                  <c:v>28.542000000000002</c:v>
                </c:pt>
                <c:pt idx="33695">
                  <c:v>28.542000000000002</c:v>
                </c:pt>
                <c:pt idx="33696">
                  <c:v>28.542000000000002</c:v>
                </c:pt>
                <c:pt idx="33697">
                  <c:v>28.542000000000002</c:v>
                </c:pt>
                <c:pt idx="33698">
                  <c:v>28.542000000000002</c:v>
                </c:pt>
                <c:pt idx="33699">
                  <c:v>28.542000000000002</c:v>
                </c:pt>
                <c:pt idx="33700">
                  <c:v>28.542000000000002</c:v>
                </c:pt>
                <c:pt idx="33701">
                  <c:v>28.542000000000002</c:v>
                </c:pt>
                <c:pt idx="33702">
                  <c:v>28.542000000000002</c:v>
                </c:pt>
                <c:pt idx="33703">
                  <c:v>28.542000000000002</c:v>
                </c:pt>
                <c:pt idx="33704">
                  <c:v>28.542000000000002</c:v>
                </c:pt>
                <c:pt idx="33705">
                  <c:v>28.542000000000002</c:v>
                </c:pt>
                <c:pt idx="33706">
                  <c:v>28.542000000000002</c:v>
                </c:pt>
                <c:pt idx="33707">
                  <c:v>28.542000000000002</c:v>
                </c:pt>
                <c:pt idx="33708">
                  <c:v>28.542000000000002</c:v>
                </c:pt>
                <c:pt idx="33709">
                  <c:v>28.542000000000002</c:v>
                </c:pt>
                <c:pt idx="33710">
                  <c:v>28.542000000000002</c:v>
                </c:pt>
                <c:pt idx="33711">
                  <c:v>28.542000000000002</c:v>
                </c:pt>
                <c:pt idx="33712">
                  <c:v>28.542000000000002</c:v>
                </c:pt>
                <c:pt idx="33713">
                  <c:v>28.542000000000002</c:v>
                </c:pt>
                <c:pt idx="33714">
                  <c:v>28.542000000000002</c:v>
                </c:pt>
                <c:pt idx="33715">
                  <c:v>28.542000000000002</c:v>
                </c:pt>
                <c:pt idx="33716">
                  <c:v>28.542000000000002</c:v>
                </c:pt>
                <c:pt idx="33717">
                  <c:v>28.542000000000002</c:v>
                </c:pt>
                <c:pt idx="33718">
                  <c:v>28.542000000000002</c:v>
                </c:pt>
                <c:pt idx="33719">
                  <c:v>28.542000000000002</c:v>
                </c:pt>
                <c:pt idx="33720">
                  <c:v>28.542000000000002</c:v>
                </c:pt>
                <c:pt idx="33721">
                  <c:v>28.542000000000002</c:v>
                </c:pt>
                <c:pt idx="33722">
                  <c:v>28.542000000000002</c:v>
                </c:pt>
                <c:pt idx="33723">
                  <c:v>28.542000000000002</c:v>
                </c:pt>
                <c:pt idx="33724">
                  <c:v>28.542000000000002</c:v>
                </c:pt>
                <c:pt idx="33725">
                  <c:v>28.542000000000002</c:v>
                </c:pt>
                <c:pt idx="33726">
                  <c:v>28.542000000000002</c:v>
                </c:pt>
                <c:pt idx="33727">
                  <c:v>28.542000000000002</c:v>
                </c:pt>
                <c:pt idx="33728">
                  <c:v>28.542000000000002</c:v>
                </c:pt>
                <c:pt idx="33729">
                  <c:v>28.542000000000002</c:v>
                </c:pt>
                <c:pt idx="33730">
                  <c:v>28.542000000000002</c:v>
                </c:pt>
                <c:pt idx="33731">
                  <c:v>28.542000000000002</c:v>
                </c:pt>
                <c:pt idx="33732">
                  <c:v>28.542000000000002</c:v>
                </c:pt>
                <c:pt idx="33733">
                  <c:v>28.542000000000002</c:v>
                </c:pt>
                <c:pt idx="33734">
                  <c:v>28.542000000000002</c:v>
                </c:pt>
                <c:pt idx="33735">
                  <c:v>28.542000000000002</c:v>
                </c:pt>
                <c:pt idx="33736">
                  <c:v>28.542000000000002</c:v>
                </c:pt>
                <c:pt idx="33737">
                  <c:v>28.542000000000002</c:v>
                </c:pt>
                <c:pt idx="33738">
                  <c:v>28.542000000000002</c:v>
                </c:pt>
                <c:pt idx="33739">
                  <c:v>28.542000000000002</c:v>
                </c:pt>
                <c:pt idx="33740">
                  <c:v>28.542000000000002</c:v>
                </c:pt>
                <c:pt idx="33741">
                  <c:v>28.542000000000002</c:v>
                </c:pt>
                <c:pt idx="33742">
                  <c:v>28.542000000000002</c:v>
                </c:pt>
                <c:pt idx="33743">
                  <c:v>28.542000000000002</c:v>
                </c:pt>
                <c:pt idx="33744">
                  <c:v>28.542000000000002</c:v>
                </c:pt>
                <c:pt idx="33745">
                  <c:v>28.542000000000002</c:v>
                </c:pt>
                <c:pt idx="33746">
                  <c:v>28.542000000000002</c:v>
                </c:pt>
                <c:pt idx="33747">
                  <c:v>28.542000000000002</c:v>
                </c:pt>
                <c:pt idx="33748">
                  <c:v>28.542000000000002</c:v>
                </c:pt>
                <c:pt idx="33749">
                  <c:v>28.542000000000002</c:v>
                </c:pt>
                <c:pt idx="33750">
                  <c:v>28.542000000000002</c:v>
                </c:pt>
                <c:pt idx="33751">
                  <c:v>28.542000000000002</c:v>
                </c:pt>
                <c:pt idx="33752">
                  <c:v>28.542000000000002</c:v>
                </c:pt>
                <c:pt idx="33753">
                  <c:v>28.542000000000002</c:v>
                </c:pt>
                <c:pt idx="33754">
                  <c:v>28.542000000000002</c:v>
                </c:pt>
                <c:pt idx="33755">
                  <c:v>28.542000000000002</c:v>
                </c:pt>
                <c:pt idx="33756">
                  <c:v>28.542000000000002</c:v>
                </c:pt>
                <c:pt idx="33757">
                  <c:v>28.542000000000002</c:v>
                </c:pt>
                <c:pt idx="33758">
                  <c:v>28.542000000000002</c:v>
                </c:pt>
                <c:pt idx="33759">
                  <c:v>28.542000000000002</c:v>
                </c:pt>
                <c:pt idx="33760">
                  <c:v>28.542000000000002</c:v>
                </c:pt>
                <c:pt idx="33761">
                  <c:v>28.542000000000002</c:v>
                </c:pt>
                <c:pt idx="33762">
                  <c:v>28.542000000000002</c:v>
                </c:pt>
                <c:pt idx="33763">
                  <c:v>28.542000000000002</c:v>
                </c:pt>
                <c:pt idx="33764">
                  <c:v>28.542000000000002</c:v>
                </c:pt>
                <c:pt idx="33765">
                  <c:v>28.542000000000002</c:v>
                </c:pt>
                <c:pt idx="33766">
                  <c:v>28.542000000000002</c:v>
                </c:pt>
                <c:pt idx="33767">
                  <c:v>28.542000000000002</c:v>
                </c:pt>
                <c:pt idx="33768">
                  <c:v>28.542000000000002</c:v>
                </c:pt>
                <c:pt idx="33769">
                  <c:v>28.542000000000002</c:v>
                </c:pt>
                <c:pt idx="33770">
                  <c:v>28.542000000000002</c:v>
                </c:pt>
                <c:pt idx="33771">
                  <c:v>28.542000000000002</c:v>
                </c:pt>
                <c:pt idx="33772">
                  <c:v>28.542000000000002</c:v>
                </c:pt>
                <c:pt idx="33773">
                  <c:v>28.542000000000002</c:v>
                </c:pt>
                <c:pt idx="33774">
                  <c:v>28.542000000000002</c:v>
                </c:pt>
                <c:pt idx="33775">
                  <c:v>28.542000000000002</c:v>
                </c:pt>
                <c:pt idx="33776">
                  <c:v>28.542000000000002</c:v>
                </c:pt>
                <c:pt idx="33777">
                  <c:v>28.542000000000002</c:v>
                </c:pt>
                <c:pt idx="33778">
                  <c:v>28.542000000000002</c:v>
                </c:pt>
                <c:pt idx="33779">
                  <c:v>28.542000000000002</c:v>
                </c:pt>
                <c:pt idx="33780">
                  <c:v>28.542000000000002</c:v>
                </c:pt>
                <c:pt idx="33781">
                  <c:v>28.542000000000002</c:v>
                </c:pt>
                <c:pt idx="33782">
                  <c:v>28.542000000000002</c:v>
                </c:pt>
                <c:pt idx="33783">
                  <c:v>28.542000000000002</c:v>
                </c:pt>
                <c:pt idx="33784">
                  <c:v>28.542000000000002</c:v>
                </c:pt>
                <c:pt idx="33785">
                  <c:v>28.542000000000002</c:v>
                </c:pt>
                <c:pt idx="33786">
                  <c:v>28.542000000000002</c:v>
                </c:pt>
                <c:pt idx="33787">
                  <c:v>28.542000000000002</c:v>
                </c:pt>
                <c:pt idx="33788">
                  <c:v>28.542000000000002</c:v>
                </c:pt>
                <c:pt idx="33789">
                  <c:v>28.542000000000002</c:v>
                </c:pt>
                <c:pt idx="33790">
                  <c:v>28.542000000000002</c:v>
                </c:pt>
                <c:pt idx="33791">
                  <c:v>28.542000000000002</c:v>
                </c:pt>
                <c:pt idx="33792">
                  <c:v>28.542000000000002</c:v>
                </c:pt>
                <c:pt idx="33793">
                  <c:v>28.542000000000002</c:v>
                </c:pt>
                <c:pt idx="33794">
                  <c:v>28.542000000000002</c:v>
                </c:pt>
                <c:pt idx="33795">
                  <c:v>28.542000000000002</c:v>
                </c:pt>
                <c:pt idx="33796">
                  <c:v>28.542000000000002</c:v>
                </c:pt>
                <c:pt idx="33797">
                  <c:v>28.542000000000002</c:v>
                </c:pt>
                <c:pt idx="33798">
                  <c:v>28.542000000000002</c:v>
                </c:pt>
                <c:pt idx="33799">
                  <c:v>28.542000000000002</c:v>
                </c:pt>
                <c:pt idx="33800">
                  <c:v>28.542000000000002</c:v>
                </c:pt>
                <c:pt idx="33801">
                  <c:v>28.542000000000002</c:v>
                </c:pt>
                <c:pt idx="33802">
                  <c:v>28.542000000000002</c:v>
                </c:pt>
                <c:pt idx="33803">
                  <c:v>28.542000000000002</c:v>
                </c:pt>
                <c:pt idx="33804">
                  <c:v>28.542000000000002</c:v>
                </c:pt>
                <c:pt idx="33805">
                  <c:v>28.542000000000002</c:v>
                </c:pt>
                <c:pt idx="33806">
                  <c:v>28.542000000000002</c:v>
                </c:pt>
                <c:pt idx="33807">
                  <c:v>28.542000000000002</c:v>
                </c:pt>
                <c:pt idx="33808">
                  <c:v>28.542000000000002</c:v>
                </c:pt>
                <c:pt idx="33809">
                  <c:v>28.542000000000002</c:v>
                </c:pt>
                <c:pt idx="33810">
                  <c:v>28.542000000000002</c:v>
                </c:pt>
                <c:pt idx="33811">
                  <c:v>28.542000000000002</c:v>
                </c:pt>
                <c:pt idx="33812">
                  <c:v>28.542000000000002</c:v>
                </c:pt>
                <c:pt idx="33813">
                  <c:v>28.542000000000002</c:v>
                </c:pt>
                <c:pt idx="33814">
                  <c:v>28.542000000000002</c:v>
                </c:pt>
                <c:pt idx="33815">
                  <c:v>28.542000000000002</c:v>
                </c:pt>
                <c:pt idx="33816">
                  <c:v>28.542000000000002</c:v>
                </c:pt>
                <c:pt idx="33817">
                  <c:v>28.542000000000002</c:v>
                </c:pt>
                <c:pt idx="33818">
                  <c:v>28.542000000000002</c:v>
                </c:pt>
                <c:pt idx="33819">
                  <c:v>28.542000000000002</c:v>
                </c:pt>
                <c:pt idx="33820">
                  <c:v>28.542000000000002</c:v>
                </c:pt>
                <c:pt idx="33821">
                  <c:v>28.542000000000002</c:v>
                </c:pt>
                <c:pt idx="33822">
                  <c:v>28.542000000000002</c:v>
                </c:pt>
                <c:pt idx="33823">
                  <c:v>28.542000000000002</c:v>
                </c:pt>
                <c:pt idx="33824">
                  <c:v>28.542000000000002</c:v>
                </c:pt>
                <c:pt idx="33825">
                  <c:v>28.542000000000002</c:v>
                </c:pt>
                <c:pt idx="33826">
                  <c:v>28.542000000000002</c:v>
                </c:pt>
                <c:pt idx="33827">
                  <c:v>28.542000000000002</c:v>
                </c:pt>
                <c:pt idx="33828">
                  <c:v>28.542000000000002</c:v>
                </c:pt>
                <c:pt idx="33829">
                  <c:v>28.542000000000002</c:v>
                </c:pt>
                <c:pt idx="33830">
                  <c:v>28.542000000000002</c:v>
                </c:pt>
                <c:pt idx="33831">
                  <c:v>28.542000000000002</c:v>
                </c:pt>
                <c:pt idx="33832">
                  <c:v>28.542000000000002</c:v>
                </c:pt>
                <c:pt idx="33833">
                  <c:v>28.542000000000002</c:v>
                </c:pt>
                <c:pt idx="33834">
                  <c:v>28.542000000000002</c:v>
                </c:pt>
                <c:pt idx="33835">
                  <c:v>28.542000000000002</c:v>
                </c:pt>
                <c:pt idx="33836">
                  <c:v>28.542000000000002</c:v>
                </c:pt>
                <c:pt idx="33837">
                  <c:v>28.542000000000002</c:v>
                </c:pt>
                <c:pt idx="33838">
                  <c:v>28.542000000000002</c:v>
                </c:pt>
                <c:pt idx="33839">
                  <c:v>28.542000000000002</c:v>
                </c:pt>
                <c:pt idx="33840">
                  <c:v>28.542000000000002</c:v>
                </c:pt>
                <c:pt idx="33841">
                  <c:v>28.542000000000002</c:v>
                </c:pt>
                <c:pt idx="33842">
                  <c:v>28.542000000000002</c:v>
                </c:pt>
                <c:pt idx="33843">
                  <c:v>28.542000000000002</c:v>
                </c:pt>
                <c:pt idx="33844">
                  <c:v>28.542000000000002</c:v>
                </c:pt>
                <c:pt idx="33845">
                  <c:v>28.542000000000002</c:v>
                </c:pt>
                <c:pt idx="33846">
                  <c:v>28.542000000000002</c:v>
                </c:pt>
                <c:pt idx="33847">
                  <c:v>28.542000000000002</c:v>
                </c:pt>
                <c:pt idx="33848">
                  <c:v>28.542000000000002</c:v>
                </c:pt>
                <c:pt idx="33849">
                  <c:v>28.542000000000002</c:v>
                </c:pt>
                <c:pt idx="33850">
                  <c:v>28.542000000000002</c:v>
                </c:pt>
                <c:pt idx="33851">
                  <c:v>28.542000000000002</c:v>
                </c:pt>
                <c:pt idx="33852">
                  <c:v>28.542000000000002</c:v>
                </c:pt>
                <c:pt idx="33853">
                  <c:v>28.542000000000002</c:v>
                </c:pt>
                <c:pt idx="33854">
                  <c:v>28.542000000000002</c:v>
                </c:pt>
                <c:pt idx="33855">
                  <c:v>28.542000000000002</c:v>
                </c:pt>
                <c:pt idx="33856">
                  <c:v>28.542000000000002</c:v>
                </c:pt>
                <c:pt idx="33857">
                  <c:v>28.542000000000002</c:v>
                </c:pt>
                <c:pt idx="33858">
                  <c:v>28.542000000000002</c:v>
                </c:pt>
                <c:pt idx="33859">
                  <c:v>28.542000000000002</c:v>
                </c:pt>
                <c:pt idx="33860">
                  <c:v>28.542000000000002</c:v>
                </c:pt>
                <c:pt idx="33861">
                  <c:v>28.542000000000002</c:v>
                </c:pt>
                <c:pt idx="33862">
                  <c:v>28.542000000000002</c:v>
                </c:pt>
                <c:pt idx="33863">
                  <c:v>28.542000000000002</c:v>
                </c:pt>
                <c:pt idx="33864">
                  <c:v>28.542000000000002</c:v>
                </c:pt>
                <c:pt idx="33865">
                  <c:v>28.542000000000002</c:v>
                </c:pt>
                <c:pt idx="33866">
                  <c:v>28.542000000000002</c:v>
                </c:pt>
                <c:pt idx="33867">
                  <c:v>28.542000000000002</c:v>
                </c:pt>
                <c:pt idx="33868">
                  <c:v>28.542000000000002</c:v>
                </c:pt>
                <c:pt idx="33869">
                  <c:v>28.542000000000002</c:v>
                </c:pt>
                <c:pt idx="33870">
                  <c:v>28.542000000000002</c:v>
                </c:pt>
                <c:pt idx="33871">
                  <c:v>28.542000000000002</c:v>
                </c:pt>
                <c:pt idx="33872">
                  <c:v>28.542000000000002</c:v>
                </c:pt>
                <c:pt idx="33873">
                  <c:v>28.542000000000002</c:v>
                </c:pt>
                <c:pt idx="33874">
                  <c:v>28.542000000000002</c:v>
                </c:pt>
                <c:pt idx="33875">
                  <c:v>28.542000000000002</c:v>
                </c:pt>
                <c:pt idx="33876">
                  <c:v>28.542000000000002</c:v>
                </c:pt>
                <c:pt idx="33877">
                  <c:v>28.542000000000002</c:v>
                </c:pt>
                <c:pt idx="33878">
                  <c:v>28.542000000000002</c:v>
                </c:pt>
                <c:pt idx="33879">
                  <c:v>28.542000000000002</c:v>
                </c:pt>
                <c:pt idx="33880">
                  <c:v>28.542000000000002</c:v>
                </c:pt>
                <c:pt idx="33881">
                  <c:v>28.542000000000002</c:v>
                </c:pt>
                <c:pt idx="33882">
                  <c:v>28.542000000000002</c:v>
                </c:pt>
                <c:pt idx="33883">
                  <c:v>28.542000000000002</c:v>
                </c:pt>
                <c:pt idx="33884">
                  <c:v>28.542000000000002</c:v>
                </c:pt>
                <c:pt idx="33885">
                  <c:v>28.542000000000002</c:v>
                </c:pt>
                <c:pt idx="33886">
                  <c:v>28.542000000000002</c:v>
                </c:pt>
                <c:pt idx="33887">
                  <c:v>28.542000000000002</c:v>
                </c:pt>
                <c:pt idx="33888">
                  <c:v>28.542000000000002</c:v>
                </c:pt>
                <c:pt idx="33889">
                  <c:v>28.542000000000002</c:v>
                </c:pt>
                <c:pt idx="33890">
                  <c:v>28.542000000000002</c:v>
                </c:pt>
                <c:pt idx="33891">
                  <c:v>28.542000000000002</c:v>
                </c:pt>
                <c:pt idx="33892">
                  <c:v>28.553999999999998</c:v>
                </c:pt>
                <c:pt idx="33893">
                  <c:v>28.568000000000001</c:v>
                </c:pt>
                <c:pt idx="33894">
                  <c:v>28.568000000000001</c:v>
                </c:pt>
                <c:pt idx="33895">
                  <c:v>28.568000000000001</c:v>
                </c:pt>
                <c:pt idx="33896">
                  <c:v>28.568000000000001</c:v>
                </c:pt>
                <c:pt idx="33897">
                  <c:v>28.568000000000001</c:v>
                </c:pt>
                <c:pt idx="33898">
                  <c:v>28.568000000000001</c:v>
                </c:pt>
                <c:pt idx="33899">
                  <c:v>28.568000000000001</c:v>
                </c:pt>
                <c:pt idx="33900">
                  <c:v>28.568000000000001</c:v>
                </c:pt>
                <c:pt idx="33901">
                  <c:v>28.568000000000001</c:v>
                </c:pt>
                <c:pt idx="33902">
                  <c:v>28.568000000000001</c:v>
                </c:pt>
                <c:pt idx="33903">
                  <c:v>28.568000000000001</c:v>
                </c:pt>
                <c:pt idx="33904">
                  <c:v>28.568000000000001</c:v>
                </c:pt>
                <c:pt idx="33905">
                  <c:v>28.568000000000001</c:v>
                </c:pt>
                <c:pt idx="33906">
                  <c:v>28.568000000000001</c:v>
                </c:pt>
                <c:pt idx="33907">
                  <c:v>28.568000000000001</c:v>
                </c:pt>
                <c:pt idx="33908">
                  <c:v>28.568000000000001</c:v>
                </c:pt>
                <c:pt idx="33909">
                  <c:v>28.568000000000001</c:v>
                </c:pt>
                <c:pt idx="33910">
                  <c:v>28.568000000000001</c:v>
                </c:pt>
                <c:pt idx="33911">
                  <c:v>28.568000000000001</c:v>
                </c:pt>
                <c:pt idx="33912">
                  <c:v>28.568000000000001</c:v>
                </c:pt>
                <c:pt idx="33913">
                  <c:v>28.568000000000001</c:v>
                </c:pt>
                <c:pt idx="33914">
                  <c:v>28.568000000000001</c:v>
                </c:pt>
                <c:pt idx="33915">
                  <c:v>28.568000000000001</c:v>
                </c:pt>
                <c:pt idx="33916">
                  <c:v>28.568000000000001</c:v>
                </c:pt>
                <c:pt idx="33917">
                  <c:v>28.568000000000001</c:v>
                </c:pt>
                <c:pt idx="33918">
                  <c:v>28.568000000000001</c:v>
                </c:pt>
                <c:pt idx="33919">
                  <c:v>28.568000000000001</c:v>
                </c:pt>
                <c:pt idx="33920">
                  <c:v>28.568000000000001</c:v>
                </c:pt>
                <c:pt idx="33921">
                  <c:v>28.568000000000001</c:v>
                </c:pt>
                <c:pt idx="33922">
                  <c:v>28.568000000000001</c:v>
                </c:pt>
                <c:pt idx="33923">
                  <c:v>28.568000000000001</c:v>
                </c:pt>
                <c:pt idx="33924">
                  <c:v>28.568000000000001</c:v>
                </c:pt>
                <c:pt idx="33925">
                  <c:v>28.568000000000001</c:v>
                </c:pt>
                <c:pt idx="33926">
                  <c:v>28.568000000000001</c:v>
                </c:pt>
                <c:pt idx="33927">
                  <c:v>28.568000000000001</c:v>
                </c:pt>
                <c:pt idx="33928">
                  <c:v>28.568000000000001</c:v>
                </c:pt>
                <c:pt idx="33929">
                  <c:v>28.568000000000001</c:v>
                </c:pt>
                <c:pt idx="33930">
                  <c:v>28.568000000000001</c:v>
                </c:pt>
                <c:pt idx="33931">
                  <c:v>28.568000000000001</c:v>
                </c:pt>
                <c:pt idx="33932">
                  <c:v>28.568000000000001</c:v>
                </c:pt>
                <c:pt idx="33933">
                  <c:v>28.568000000000001</c:v>
                </c:pt>
                <c:pt idx="33934">
                  <c:v>28.568000000000001</c:v>
                </c:pt>
                <c:pt idx="33935">
                  <c:v>28.568000000000001</c:v>
                </c:pt>
                <c:pt idx="33936">
                  <c:v>28.568000000000001</c:v>
                </c:pt>
                <c:pt idx="33937">
                  <c:v>28.568000000000001</c:v>
                </c:pt>
                <c:pt idx="33938">
                  <c:v>28.568000000000001</c:v>
                </c:pt>
                <c:pt idx="33939">
                  <c:v>28.568000000000001</c:v>
                </c:pt>
                <c:pt idx="33940">
                  <c:v>28.568000000000001</c:v>
                </c:pt>
                <c:pt idx="33941">
                  <c:v>28.568000000000001</c:v>
                </c:pt>
                <c:pt idx="33942">
                  <c:v>28.568000000000001</c:v>
                </c:pt>
                <c:pt idx="33943">
                  <c:v>28.568000000000001</c:v>
                </c:pt>
                <c:pt idx="33944">
                  <c:v>28.568000000000001</c:v>
                </c:pt>
                <c:pt idx="33945">
                  <c:v>28.568000000000001</c:v>
                </c:pt>
                <c:pt idx="33946">
                  <c:v>28.568000000000001</c:v>
                </c:pt>
                <c:pt idx="33947">
                  <c:v>28.568000000000001</c:v>
                </c:pt>
                <c:pt idx="33948">
                  <c:v>28.568000000000001</c:v>
                </c:pt>
                <c:pt idx="33949">
                  <c:v>28.568000000000001</c:v>
                </c:pt>
                <c:pt idx="33950">
                  <c:v>28.568000000000001</c:v>
                </c:pt>
                <c:pt idx="33951">
                  <c:v>28.568000000000001</c:v>
                </c:pt>
                <c:pt idx="33952">
                  <c:v>28.568000000000001</c:v>
                </c:pt>
                <c:pt idx="33953">
                  <c:v>28.568000000000001</c:v>
                </c:pt>
                <c:pt idx="33954">
                  <c:v>28.568000000000001</c:v>
                </c:pt>
                <c:pt idx="33955">
                  <c:v>28.568000000000001</c:v>
                </c:pt>
                <c:pt idx="33956">
                  <c:v>28.568000000000001</c:v>
                </c:pt>
                <c:pt idx="33957">
                  <c:v>28.568000000000001</c:v>
                </c:pt>
                <c:pt idx="33958">
                  <c:v>28.568000000000001</c:v>
                </c:pt>
                <c:pt idx="33959">
                  <c:v>28.568000000000001</c:v>
                </c:pt>
                <c:pt idx="33960">
                  <c:v>28.568000000000001</c:v>
                </c:pt>
                <c:pt idx="33961">
                  <c:v>28.568000000000001</c:v>
                </c:pt>
                <c:pt idx="33962">
                  <c:v>28.568000000000001</c:v>
                </c:pt>
                <c:pt idx="33963">
                  <c:v>28.568000000000001</c:v>
                </c:pt>
                <c:pt idx="33964">
                  <c:v>28.568000000000001</c:v>
                </c:pt>
                <c:pt idx="33965">
                  <c:v>28.568000000000001</c:v>
                </c:pt>
                <c:pt idx="33966">
                  <c:v>28.568000000000001</c:v>
                </c:pt>
                <c:pt idx="33967">
                  <c:v>28.568000000000001</c:v>
                </c:pt>
                <c:pt idx="33968">
                  <c:v>28.568000000000001</c:v>
                </c:pt>
                <c:pt idx="33969">
                  <c:v>28.568000000000001</c:v>
                </c:pt>
                <c:pt idx="33970">
                  <c:v>28.568000000000001</c:v>
                </c:pt>
                <c:pt idx="33971">
                  <c:v>28.568000000000001</c:v>
                </c:pt>
                <c:pt idx="33972">
                  <c:v>28.568000000000001</c:v>
                </c:pt>
                <c:pt idx="33973">
                  <c:v>28.568000000000001</c:v>
                </c:pt>
                <c:pt idx="33974">
                  <c:v>28.568000000000001</c:v>
                </c:pt>
                <c:pt idx="33975">
                  <c:v>28.568000000000001</c:v>
                </c:pt>
                <c:pt idx="33976">
                  <c:v>28.568000000000001</c:v>
                </c:pt>
                <c:pt idx="33977">
                  <c:v>28.568000000000001</c:v>
                </c:pt>
                <c:pt idx="33978">
                  <c:v>28.568000000000001</c:v>
                </c:pt>
                <c:pt idx="33979">
                  <c:v>28.568000000000001</c:v>
                </c:pt>
                <c:pt idx="33980">
                  <c:v>28.568000000000001</c:v>
                </c:pt>
                <c:pt idx="33981">
                  <c:v>28.568000000000001</c:v>
                </c:pt>
                <c:pt idx="33982">
                  <c:v>28.568000000000001</c:v>
                </c:pt>
                <c:pt idx="33983">
                  <c:v>28.568000000000001</c:v>
                </c:pt>
                <c:pt idx="33984">
                  <c:v>28.568000000000001</c:v>
                </c:pt>
                <c:pt idx="33985">
                  <c:v>28.568000000000001</c:v>
                </c:pt>
                <c:pt idx="33986">
                  <c:v>28.568000000000001</c:v>
                </c:pt>
                <c:pt idx="33987">
                  <c:v>28.568000000000001</c:v>
                </c:pt>
                <c:pt idx="33988">
                  <c:v>28.568000000000001</c:v>
                </c:pt>
                <c:pt idx="33989">
                  <c:v>28.568000000000001</c:v>
                </c:pt>
                <c:pt idx="33990">
                  <c:v>28.568000000000001</c:v>
                </c:pt>
                <c:pt idx="33991">
                  <c:v>28.568000000000001</c:v>
                </c:pt>
                <c:pt idx="33992">
                  <c:v>28.568000000000001</c:v>
                </c:pt>
                <c:pt idx="33993">
                  <c:v>28.568000000000001</c:v>
                </c:pt>
                <c:pt idx="33994">
                  <c:v>28.568000000000001</c:v>
                </c:pt>
                <c:pt idx="33995">
                  <c:v>28.568000000000001</c:v>
                </c:pt>
                <c:pt idx="33996">
                  <c:v>28.568000000000001</c:v>
                </c:pt>
                <c:pt idx="33997">
                  <c:v>28.568000000000001</c:v>
                </c:pt>
                <c:pt idx="33998">
                  <c:v>28.568000000000001</c:v>
                </c:pt>
                <c:pt idx="33999">
                  <c:v>28.568000000000001</c:v>
                </c:pt>
                <c:pt idx="34000">
                  <c:v>28.568000000000001</c:v>
                </c:pt>
                <c:pt idx="34001">
                  <c:v>28.568000000000001</c:v>
                </c:pt>
                <c:pt idx="34002">
                  <c:v>28.568000000000001</c:v>
                </c:pt>
                <c:pt idx="34003">
                  <c:v>28.568000000000001</c:v>
                </c:pt>
                <c:pt idx="34004">
                  <c:v>28.568000000000001</c:v>
                </c:pt>
                <c:pt idx="34005">
                  <c:v>28.568000000000001</c:v>
                </c:pt>
                <c:pt idx="34006">
                  <c:v>28.568000000000001</c:v>
                </c:pt>
                <c:pt idx="34007">
                  <c:v>28.568000000000001</c:v>
                </c:pt>
                <c:pt idx="34008">
                  <c:v>28.568000000000001</c:v>
                </c:pt>
                <c:pt idx="34009">
                  <c:v>28.568000000000001</c:v>
                </c:pt>
                <c:pt idx="34010">
                  <c:v>28.568000000000001</c:v>
                </c:pt>
                <c:pt idx="34011">
                  <c:v>28.568000000000001</c:v>
                </c:pt>
                <c:pt idx="34012">
                  <c:v>28.568000000000001</c:v>
                </c:pt>
                <c:pt idx="34013">
                  <c:v>28.568000000000001</c:v>
                </c:pt>
                <c:pt idx="34014">
                  <c:v>28.568000000000001</c:v>
                </c:pt>
                <c:pt idx="34015">
                  <c:v>28.568000000000001</c:v>
                </c:pt>
                <c:pt idx="34016">
                  <c:v>28.568000000000001</c:v>
                </c:pt>
                <c:pt idx="34017">
                  <c:v>28.568000000000001</c:v>
                </c:pt>
                <c:pt idx="34018">
                  <c:v>28.568000000000001</c:v>
                </c:pt>
                <c:pt idx="34019">
                  <c:v>28.568000000000001</c:v>
                </c:pt>
                <c:pt idx="34020">
                  <c:v>28.568000000000001</c:v>
                </c:pt>
                <c:pt idx="34021">
                  <c:v>28.568000000000001</c:v>
                </c:pt>
                <c:pt idx="34022">
                  <c:v>28.568000000000001</c:v>
                </c:pt>
                <c:pt idx="34023">
                  <c:v>28.568000000000001</c:v>
                </c:pt>
                <c:pt idx="34024">
                  <c:v>28.568000000000001</c:v>
                </c:pt>
                <c:pt idx="34025">
                  <c:v>28.568000000000001</c:v>
                </c:pt>
                <c:pt idx="34026">
                  <c:v>28.568000000000001</c:v>
                </c:pt>
                <c:pt idx="34027">
                  <c:v>28.568000000000001</c:v>
                </c:pt>
                <c:pt idx="34028">
                  <c:v>28.568000000000001</c:v>
                </c:pt>
                <c:pt idx="34029">
                  <c:v>28.568000000000001</c:v>
                </c:pt>
                <c:pt idx="34030">
                  <c:v>28.568000000000001</c:v>
                </c:pt>
                <c:pt idx="34031">
                  <c:v>28.568000000000001</c:v>
                </c:pt>
                <c:pt idx="34032">
                  <c:v>28.568000000000001</c:v>
                </c:pt>
                <c:pt idx="34033">
                  <c:v>28.568000000000001</c:v>
                </c:pt>
                <c:pt idx="34034">
                  <c:v>28.568000000000001</c:v>
                </c:pt>
                <c:pt idx="34035">
                  <c:v>28.568000000000001</c:v>
                </c:pt>
                <c:pt idx="34036">
                  <c:v>28.568000000000001</c:v>
                </c:pt>
                <c:pt idx="34037">
                  <c:v>28.568000000000001</c:v>
                </c:pt>
                <c:pt idx="34038">
                  <c:v>28.568000000000001</c:v>
                </c:pt>
                <c:pt idx="34039">
                  <c:v>28.568000000000001</c:v>
                </c:pt>
                <c:pt idx="34040">
                  <c:v>28.568000000000001</c:v>
                </c:pt>
                <c:pt idx="34041">
                  <c:v>28.568000000000001</c:v>
                </c:pt>
                <c:pt idx="34042">
                  <c:v>28.568000000000001</c:v>
                </c:pt>
                <c:pt idx="34043">
                  <c:v>28.568000000000001</c:v>
                </c:pt>
                <c:pt idx="34044">
                  <c:v>28.568000000000001</c:v>
                </c:pt>
                <c:pt idx="34045">
                  <c:v>28.568000000000001</c:v>
                </c:pt>
                <c:pt idx="34046">
                  <c:v>28.568000000000001</c:v>
                </c:pt>
                <c:pt idx="34047">
                  <c:v>28.568000000000001</c:v>
                </c:pt>
                <c:pt idx="34048">
                  <c:v>28.568000000000001</c:v>
                </c:pt>
                <c:pt idx="34049">
                  <c:v>28.568000000000001</c:v>
                </c:pt>
                <c:pt idx="34050">
                  <c:v>28.568000000000001</c:v>
                </c:pt>
                <c:pt idx="34051">
                  <c:v>28.568000000000001</c:v>
                </c:pt>
                <c:pt idx="34052">
                  <c:v>28.568000000000001</c:v>
                </c:pt>
                <c:pt idx="34053">
                  <c:v>28.568000000000001</c:v>
                </c:pt>
                <c:pt idx="34054">
                  <c:v>28.568000000000001</c:v>
                </c:pt>
                <c:pt idx="34055">
                  <c:v>28.568000000000001</c:v>
                </c:pt>
                <c:pt idx="34056">
                  <c:v>28.568000000000001</c:v>
                </c:pt>
                <c:pt idx="34057">
                  <c:v>28.568000000000001</c:v>
                </c:pt>
                <c:pt idx="34058">
                  <c:v>28.57</c:v>
                </c:pt>
                <c:pt idx="34059">
                  <c:v>28.614000000000001</c:v>
                </c:pt>
                <c:pt idx="34060">
                  <c:v>28.614000000000001</c:v>
                </c:pt>
                <c:pt idx="34061">
                  <c:v>28.614000000000001</c:v>
                </c:pt>
                <c:pt idx="34062">
                  <c:v>28.614000000000001</c:v>
                </c:pt>
                <c:pt idx="34063">
                  <c:v>28.614000000000001</c:v>
                </c:pt>
                <c:pt idx="34064">
                  <c:v>28.614000000000001</c:v>
                </c:pt>
                <c:pt idx="34065">
                  <c:v>28.614000000000001</c:v>
                </c:pt>
                <c:pt idx="34066">
                  <c:v>28.614000000000001</c:v>
                </c:pt>
                <c:pt idx="34067">
                  <c:v>28.614000000000001</c:v>
                </c:pt>
                <c:pt idx="34068">
                  <c:v>28.614000000000001</c:v>
                </c:pt>
                <c:pt idx="34069">
                  <c:v>28.614000000000001</c:v>
                </c:pt>
                <c:pt idx="34070">
                  <c:v>28.614000000000001</c:v>
                </c:pt>
                <c:pt idx="34071">
                  <c:v>28.614000000000001</c:v>
                </c:pt>
                <c:pt idx="34072">
                  <c:v>28.614000000000001</c:v>
                </c:pt>
                <c:pt idx="34073">
                  <c:v>28.614000000000001</c:v>
                </c:pt>
                <c:pt idx="34074">
                  <c:v>28.614000000000001</c:v>
                </c:pt>
                <c:pt idx="34075">
                  <c:v>28.614000000000001</c:v>
                </c:pt>
                <c:pt idx="34076">
                  <c:v>28.614000000000001</c:v>
                </c:pt>
                <c:pt idx="34077">
                  <c:v>28.614000000000001</c:v>
                </c:pt>
                <c:pt idx="34078">
                  <c:v>28.614000000000001</c:v>
                </c:pt>
                <c:pt idx="34079">
                  <c:v>28.614000000000001</c:v>
                </c:pt>
                <c:pt idx="34080">
                  <c:v>28.614000000000001</c:v>
                </c:pt>
                <c:pt idx="34081">
                  <c:v>28.614000000000001</c:v>
                </c:pt>
                <c:pt idx="34082">
                  <c:v>28.614000000000001</c:v>
                </c:pt>
                <c:pt idx="34083">
                  <c:v>28.614000000000001</c:v>
                </c:pt>
                <c:pt idx="34084">
                  <c:v>28.614000000000001</c:v>
                </c:pt>
                <c:pt idx="34085">
                  <c:v>28.614000000000001</c:v>
                </c:pt>
                <c:pt idx="34086">
                  <c:v>28.614000000000001</c:v>
                </c:pt>
                <c:pt idx="34087">
                  <c:v>28.614000000000001</c:v>
                </c:pt>
                <c:pt idx="34088">
                  <c:v>28.614000000000001</c:v>
                </c:pt>
                <c:pt idx="34089">
                  <c:v>28.614000000000001</c:v>
                </c:pt>
                <c:pt idx="34090">
                  <c:v>28.614000000000001</c:v>
                </c:pt>
                <c:pt idx="34091">
                  <c:v>28.614000000000001</c:v>
                </c:pt>
                <c:pt idx="34092">
                  <c:v>28.614000000000001</c:v>
                </c:pt>
                <c:pt idx="34093">
                  <c:v>28.614000000000001</c:v>
                </c:pt>
                <c:pt idx="34094">
                  <c:v>28.614000000000001</c:v>
                </c:pt>
                <c:pt idx="34095">
                  <c:v>28.614000000000001</c:v>
                </c:pt>
                <c:pt idx="34096">
                  <c:v>28.614000000000001</c:v>
                </c:pt>
                <c:pt idx="34097">
                  <c:v>28.614000000000001</c:v>
                </c:pt>
                <c:pt idx="34098">
                  <c:v>28.614000000000001</c:v>
                </c:pt>
                <c:pt idx="34099">
                  <c:v>28.614000000000001</c:v>
                </c:pt>
                <c:pt idx="34100">
                  <c:v>28.614000000000001</c:v>
                </c:pt>
                <c:pt idx="34101">
                  <c:v>28.614000000000001</c:v>
                </c:pt>
                <c:pt idx="34102">
                  <c:v>28.614000000000001</c:v>
                </c:pt>
                <c:pt idx="34103">
                  <c:v>28.614000000000001</c:v>
                </c:pt>
                <c:pt idx="34104">
                  <c:v>28.614000000000001</c:v>
                </c:pt>
                <c:pt idx="34105">
                  <c:v>28.614000000000001</c:v>
                </c:pt>
                <c:pt idx="34106">
                  <c:v>28.614000000000001</c:v>
                </c:pt>
                <c:pt idx="34107">
                  <c:v>28.614000000000001</c:v>
                </c:pt>
                <c:pt idx="34108">
                  <c:v>28.614000000000001</c:v>
                </c:pt>
                <c:pt idx="34109">
                  <c:v>28.614000000000001</c:v>
                </c:pt>
                <c:pt idx="34110">
                  <c:v>28.614000000000001</c:v>
                </c:pt>
                <c:pt idx="34111">
                  <c:v>28.614000000000001</c:v>
                </c:pt>
                <c:pt idx="34112">
                  <c:v>28.614000000000001</c:v>
                </c:pt>
                <c:pt idx="34113">
                  <c:v>28.614000000000001</c:v>
                </c:pt>
                <c:pt idx="34114">
                  <c:v>28.614000000000001</c:v>
                </c:pt>
                <c:pt idx="34115">
                  <c:v>28.614000000000001</c:v>
                </c:pt>
                <c:pt idx="34116">
                  <c:v>28.614000000000001</c:v>
                </c:pt>
                <c:pt idx="34117">
                  <c:v>28.614000000000001</c:v>
                </c:pt>
                <c:pt idx="34118">
                  <c:v>28.614000000000001</c:v>
                </c:pt>
                <c:pt idx="34119">
                  <c:v>28.614000000000001</c:v>
                </c:pt>
                <c:pt idx="34120">
                  <c:v>28.614000000000001</c:v>
                </c:pt>
                <c:pt idx="34121">
                  <c:v>28.614000000000001</c:v>
                </c:pt>
                <c:pt idx="34122">
                  <c:v>28.614000000000001</c:v>
                </c:pt>
                <c:pt idx="34123">
                  <c:v>28.614000000000001</c:v>
                </c:pt>
                <c:pt idx="34124">
                  <c:v>28.614000000000001</c:v>
                </c:pt>
                <c:pt idx="34125">
                  <c:v>28.614000000000001</c:v>
                </c:pt>
                <c:pt idx="34126">
                  <c:v>28.614000000000001</c:v>
                </c:pt>
                <c:pt idx="34127">
                  <c:v>28.614000000000001</c:v>
                </c:pt>
                <c:pt idx="34128">
                  <c:v>28.614000000000001</c:v>
                </c:pt>
                <c:pt idx="34129">
                  <c:v>28.614000000000001</c:v>
                </c:pt>
                <c:pt idx="34130">
                  <c:v>28.614000000000001</c:v>
                </c:pt>
                <c:pt idx="34131">
                  <c:v>28.614000000000001</c:v>
                </c:pt>
                <c:pt idx="34132">
                  <c:v>28.614000000000001</c:v>
                </c:pt>
                <c:pt idx="34133">
                  <c:v>28.614000000000001</c:v>
                </c:pt>
                <c:pt idx="34134">
                  <c:v>28.614000000000001</c:v>
                </c:pt>
                <c:pt idx="34135">
                  <c:v>28.614000000000001</c:v>
                </c:pt>
                <c:pt idx="34136">
                  <c:v>28.614000000000001</c:v>
                </c:pt>
                <c:pt idx="34137">
                  <c:v>28.614000000000001</c:v>
                </c:pt>
                <c:pt idx="34138">
                  <c:v>28.614000000000001</c:v>
                </c:pt>
                <c:pt idx="34139">
                  <c:v>28.614000000000001</c:v>
                </c:pt>
                <c:pt idx="34140">
                  <c:v>28.614000000000001</c:v>
                </c:pt>
                <c:pt idx="34141">
                  <c:v>28.614000000000001</c:v>
                </c:pt>
                <c:pt idx="34142">
                  <c:v>28.614000000000001</c:v>
                </c:pt>
                <c:pt idx="34143">
                  <c:v>28.614000000000001</c:v>
                </c:pt>
                <c:pt idx="34144">
                  <c:v>28.614000000000001</c:v>
                </c:pt>
                <c:pt idx="34145">
                  <c:v>28.614000000000001</c:v>
                </c:pt>
                <c:pt idx="34146">
                  <c:v>28.614000000000001</c:v>
                </c:pt>
                <c:pt idx="34147">
                  <c:v>28.614000000000001</c:v>
                </c:pt>
                <c:pt idx="34148">
                  <c:v>28.614000000000001</c:v>
                </c:pt>
                <c:pt idx="34149">
                  <c:v>28.614000000000001</c:v>
                </c:pt>
                <c:pt idx="34150">
                  <c:v>28.614000000000001</c:v>
                </c:pt>
                <c:pt idx="34151">
                  <c:v>28.614000000000001</c:v>
                </c:pt>
                <c:pt idx="34152">
                  <c:v>28.614000000000001</c:v>
                </c:pt>
                <c:pt idx="34153">
                  <c:v>28.614000000000001</c:v>
                </c:pt>
                <c:pt idx="34154">
                  <c:v>28.614000000000001</c:v>
                </c:pt>
                <c:pt idx="34155">
                  <c:v>28.614000000000001</c:v>
                </c:pt>
                <c:pt idx="34156">
                  <c:v>28.614000000000001</c:v>
                </c:pt>
                <c:pt idx="34157">
                  <c:v>28.614000000000001</c:v>
                </c:pt>
                <c:pt idx="34158">
                  <c:v>28.614000000000001</c:v>
                </c:pt>
                <c:pt idx="34159">
                  <c:v>28.614000000000001</c:v>
                </c:pt>
                <c:pt idx="34160">
                  <c:v>28.614000000000001</c:v>
                </c:pt>
                <c:pt idx="34161">
                  <c:v>28.614000000000001</c:v>
                </c:pt>
                <c:pt idx="34162">
                  <c:v>28.614000000000001</c:v>
                </c:pt>
                <c:pt idx="34163">
                  <c:v>28.614000000000001</c:v>
                </c:pt>
                <c:pt idx="34164">
                  <c:v>28.614000000000001</c:v>
                </c:pt>
                <c:pt idx="34165">
                  <c:v>28.614000000000001</c:v>
                </c:pt>
                <c:pt idx="34166">
                  <c:v>28.614000000000001</c:v>
                </c:pt>
                <c:pt idx="34167">
                  <c:v>28.614000000000001</c:v>
                </c:pt>
                <c:pt idx="34168">
                  <c:v>28.614000000000001</c:v>
                </c:pt>
                <c:pt idx="34169">
                  <c:v>28.614000000000001</c:v>
                </c:pt>
                <c:pt idx="34170">
                  <c:v>28.614000000000001</c:v>
                </c:pt>
                <c:pt idx="34171">
                  <c:v>28.614000000000001</c:v>
                </c:pt>
                <c:pt idx="34172">
                  <c:v>28.614000000000001</c:v>
                </c:pt>
                <c:pt idx="34173">
                  <c:v>28.614000000000001</c:v>
                </c:pt>
                <c:pt idx="34174">
                  <c:v>28.614000000000001</c:v>
                </c:pt>
                <c:pt idx="34175">
                  <c:v>28.614000000000001</c:v>
                </c:pt>
                <c:pt idx="34176">
                  <c:v>28.614000000000001</c:v>
                </c:pt>
                <c:pt idx="34177">
                  <c:v>28.614000000000001</c:v>
                </c:pt>
                <c:pt idx="34178">
                  <c:v>28.614000000000001</c:v>
                </c:pt>
                <c:pt idx="34179">
                  <c:v>28.614000000000001</c:v>
                </c:pt>
                <c:pt idx="34180">
                  <c:v>28.614000000000001</c:v>
                </c:pt>
                <c:pt idx="34181">
                  <c:v>28.614000000000001</c:v>
                </c:pt>
                <c:pt idx="34182">
                  <c:v>28.614000000000001</c:v>
                </c:pt>
                <c:pt idx="34183">
                  <c:v>28.614000000000001</c:v>
                </c:pt>
                <c:pt idx="34184">
                  <c:v>28.614000000000001</c:v>
                </c:pt>
                <c:pt idx="34185">
                  <c:v>28.614000000000001</c:v>
                </c:pt>
                <c:pt idx="34186">
                  <c:v>28.614000000000001</c:v>
                </c:pt>
                <c:pt idx="34187">
                  <c:v>28.614000000000001</c:v>
                </c:pt>
                <c:pt idx="34188">
                  <c:v>28.614000000000001</c:v>
                </c:pt>
                <c:pt idx="34189">
                  <c:v>28.614000000000001</c:v>
                </c:pt>
                <c:pt idx="34190">
                  <c:v>28.614000000000001</c:v>
                </c:pt>
                <c:pt idx="34191">
                  <c:v>28.614000000000001</c:v>
                </c:pt>
                <c:pt idx="34192">
                  <c:v>28.614000000000001</c:v>
                </c:pt>
                <c:pt idx="34193">
                  <c:v>28.614000000000001</c:v>
                </c:pt>
                <c:pt idx="34194">
                  <c:v>28.614000000000001</c:v>
                </c:pt>
                <c:pt idx="34195">
                  <c:v>28.614000000000001</c:v>
                </c:pt>
                <c:pt idx="34196">
                  <c:v>28.614000000000001</c:v>
                </c:pt>
                <c:pt idx="34197">
                  <c:v>28.614000000000001</c:v>
                </c:pt>
                <c:pt idx="34198">
                  <c:v>28.614000000000001</c:v>
                </c:pt>
                <c:pt idx="34199">
                  <c:v>28.614000000000001</c:v>
                </c:pt>
                <c:pt idx="34200">
                  <c:v>28.614000000000001</c:v>
                </c:pt>
                <c:pt idx="34201">
                  <c:v>28.614000000000001</c:v>
                </c:pt>
                <c:pt idx="34202">
                  <c:v>28.614000000000001</c:v>
                </c:pt>
                <c:pt idx="34203">
                  <c:v>28.614000000000001</c:v>
                </c:pt>
                <c:pt idx="34204">
                  <c:v>28.614000000000001</c:v>
                </c:pt>
                <c:pt idx="34205">
                  <c:v>28.614000000000001</c:v>
                </c:pt>
                <c:pt idx="34206">
                  <c:v>28.614000000000001</c:v>
                </c:pt>
                <c:pt idx="34207">
                  <c:v>28.614000000000001</c:v>
                </c:pt>
                <c:pt idx="34208">
                  <c:v>28.614000000000001</c:v>
                </c:pt>
                <c:pt idx="34209">
                  <c:v>28.614000000000001</c:v>
                </c:pt>
                <c:pt idx="34210">
                  <c:v>28.614000000000001</c:v>
                </c:pt>
                <c:pt idx="34211">
                  <c:v>28.614000000000001</c:v>
                </c:pt>
                <c:pt idx="34212">
                  <c:v>28.614000000000001</c:v>
                </c:pt>
                <c:pt idx="34213">
                  <c:v>28.614000000000001</c:v>
                </c:pt>
                <c:pt idx="34214">
                  <c:v>28.614000000000001</c:v>
                </c:pt>
                <c:pt idx="34215">
                  <c:v>28.614000000000001</c:v>
                </c:pt>
                <c:pt idx="34216">
                  <c:v>28.614000000000001</c:v>
                </c:pt>
                <c:pt idx="34217">
                  <c:v>28.614000000000001</c:v>
                </c:pt>
                <c:pt idx="34218">
                  <c:v>28.614000000000001</c:v>
                </c:pt>
                <c:pt idx="34219">
                  <c:v>28.614000000000001</c:v>
                </c:pt>
                <c:pt idx="34220">
                  <c:v>28.614000000000001</c:v>
                </c:pt>
                <c:pt idx="34221">
                  <c:v>28.614000000000001</c:v>
                </c:pt>
                <c:pt idx="34222">
                  <c:v>28.614000000000001</c:v>
                </c:pt>
                <c:pt idx="34223">
                  <c:v>28.614000000000001</c:v>
                </c:pt>
                <c:pt idx="34224">
                  <c:v>28.614000000000001</c:v>
                </c:pt>
                <c:pt idx="34225">
                  <c:v>28.614000000000001</c:v>
                </c:pt>
                <c:pt idx="34226">
                  <c:v>28.614000000000001</c:v>
                </c:pt>
                <c:pt idx="34227">
                  <c:v>28.614000000000001</c:v>
                </c:pt>
                <c:pt idx="34228">
                  <c:v>28.614000000000001</c:v>
                </c:pt>
                <c:pt idx="34229">
                  <c:v>28.614000000000001</c:v>
                </c:pt>
                <c:pt idx="34230">
                  <c:v>28.614000000000001</c:v>
                </c:pt>
                <c:pt idx="34231">
                  <c:v>28.614000000000001</c:v>
                </c:pt>
                <c:pt idx="34232">
                  <c:v>28.614000000000001</c:v>
                </c:pt>
                <c:pt idx="34233">
                  <c:v>28.614000000000001</c:v>
                </c:pt>
                <c:pt idx="34234">
                  <c:v>28.614000000000001</c:v>
                </c:pt>
                <c:pt idx="34235">
                  <c:v>28.614000000000001</c:v>
                </c:pt>
                <c:pt idx="34236">
                  <c:v>28.614000000000001</c:v>
                </c:pt>
                <c:pt idx="34237">
                  <c:v>28.614000000000001</c:v>
                </c:pt>
                <c:pt idx="34238">
                  <c:v>28.614000000000001</c:v>
                </c:pt>
                <c:pt idx="34239">
                  <c:v>28.614000000000001</c:v>
                </c:pt>
                <c:pt idx="34240">
                  <c:v>28.614000000000001</c:v>
                </c:pt>
                <c:pt idx="34241">
                  <c:v>28.614000000000001</c:v>
                </c:pt>
                <c:pt idx="34242">
                  <c:v>28.614000000000001</c:v>
                </c:pt>
                <c:pt idx="34243">
                  <c:v>28.614000000000001</c:v>
                </c:pt>
                <c:pt idx="34244">
                  <c:v>28.614000000000001</c:v>
                </c:pt>
                <c:pt idx="34245">
                  <c:v>28.614000000000001</c:v>
                </c:pt>
                <c:pt idx="34246">
                  <c:v>28.614000000000001</c:v>
                </c:pt>
                <c:pt idx="34247">
                  <c:v>28.614000000000001</c:v>
                </c:pt>
                <c:pt idx="34248">
                  <c:v>28.614000000000001</c:v>
                </c:pt>
                <c:pt idx="34249">
                  <c:v>28.614000000000001</c:v>
                </c:pt>
                <c:pt idx="34250">
                  <c:v>28.614000000000001</c:v>
                </c:pt>
                <c:pt idx="34251">
                  <c:v>28.614000000000001</c:v>
                </c:pt>
                <c:pt idx="34252">
                  <c:v>28.614000000000001</c:v>
                </c:pt>
                <c:pt idx="34253">
                  <c:v>28.614000000000001</c:v>
                </c:pt>
                <c:pt idx="34254">
                  <c:v>28.614000000000001</c:v>
                </c:pt>
                <c:pt idx="34255">
                  <c:v>28.614000000000001</c:v>
                </c:pt>
                <c:pt idx="34256">
                  <c:v>28.614000000000001</c:v>
                </c:pt>
                <c:pt idx="34257">
                  <c:v>28.614000000000001</c:v>
                </c:pt>
                <c:pt idx="34258">
                  <c:v>28.614000000000001</c:v>
                </c:pt>
                <c:pt idx="34259">
                  <c:v>28.614000000000001</c:v>
                </c:pt>
                <c:pt idx="34260">
                  <c:v>28.614000000000001</c:v>
                </c:pt>
                <c:pt idx="34261">
                  <c:v>28.614000000000001</c:v>
                </c:pt>
                <c:pt idx="34262">
                  <c:v>28.614000000000001</c:v>
                </c:pt>
                <c:pt idx="34263">
                  <c:v>28.614000000000001</c:v>
                </c:pt>
                <c:pt idx="34264">
                  <c:v>28.614000000000001</c:v>
                </c:pt>
                <c:pt idx="34265">
                  <c:v>28.614000000000001</c:v>
                </c:pt>
                <c:pt idx="34266">
                  <c:v>28.614000000000001</c:v>
                </c:pt>
                <c:pt idx="34267">
                  <c:v>28.614000000000001</c:v>
                </c:pt>
                <c:pt idx="34268">
                  <c:v>28.614000000000001</c:v>
                </c:pt>
                <c:pt idx="34269">
                  <c:v>28.614000000000001</c:v>
                </c:pt>
                <c:pt idx="34270">
                  <c:v>28.614000000000001</c:v>
                </c:pt>
                <c:pt idx="34271">
                  <c:v>28.614000000000001</c:v>
                </c:pt>
                <c:pt idx="34272">
                  <c:v>28.614000000000001</c:v>
                </c:pt>
                <c:pt idx="34273">
                  <c:v>28.614000000000001</c:v>
                </c:pt>
                <c:pt idx="34274">
                  <c:v>28.614000000000001</c:v>
                </c:pt>
                <c:pt idx="34275">
                  <c:v>28.614000000000001</c:v>
                </c:pt>
                <c:pt idx="34276">
                  <c:v>28.614000000000001</c:v>
                </c:pt>
                <c:pt idx="34277">
                  <c:v>28.614000000000001</c:v>
                </c:pt>
                <c:pt idx="34278">
                  <c:v>28.614000000000001</c:v>
                </c:pt>
                <c:pt idx="34279">
                  <c:v>28.614000000000001</c:v>
                </c:pt>
                <c:pt idx="34280">
                  <c:v>28.614000000000001</c:v>
                </c:pt>
                <c:pt idx="34281">
                  <c:v>28.614000000000001</c:v>
                </c:pt>
                <c:pt idx="34282">
                  <c:v>28.614000000000001</c:v>
                </c:pt>
                <c:pt idx="34283">
                  <c:v>28.614000000000001</c:v>
                </c:pt>
                <c:pt idx="34284">
                  <c:v>28.614000000000001</c:v>
                </c:pt>
                <c:pt idx="34285">
                  <c:v>28.614000000000001</c:v>
                </c:pt>
                <c:pt idx="34286">
                  <c:v>28.614000000000001</c:v>
                </c:pt>
                <c:pt idx="34287">
                  <c:v>28.614000000000001</c:v>
                </c:pt>
                <c:pt idx="34288">
                  <c:v>28.614000000000001</c:v>
                </c:pt>
                <c:pt idx="34289">
                  <c:v>28.614000000000001</c:v>
                </c:pt>
                <c:pt idx="34290">
                  <c:v>28.614000000000001</c:v>
                </c:pt>
                <c:pt idx="34291">
                  <c:v>28.638000000000002</c:v>
                </c:pt>
                <c:pt idx="34292">
                  <c:v>28.65</c:v>
                </c:pt>
                <c:pt idx="34293">
                  <c:v>28.65</c:v>
                </c:pt>
                <c:pt idx="34294">
                  <c:v>28.65</c:v>
                </c:pt>
                <c:pt idx="34295">
                  <c:v>28.65</c:v>
                </c:pt>
                <c:pt idx="34296">
                  <c:v>28.65</c:v>
                </c:pt>
                <c:pt idx="34297">
                  <c:v>28.65</c:v>
                </c:pt>
                <c:pt idx="34298">
                  <c:v>28.65</c:v>
                </c:pt>
                <c:pt idx="34299">
                  <c:v>28.65</c:v>
                </c:pt>
                <c:pt idx="34300">
                  <c:v>28.65</c:v>
                </c:pt>
                <c:pt idx="34301">
                  <c:v>28.65</c:v>
                </c:pt>
                <c:pt idx="34302">
                  <c:v>28.65</c:v>
                </c:pt>
                <c:pt idx="34303">
                  <c:v>28.65</c:v>
                </c:pt>
                <c:pt idx="34304">
                  <c:v>28.65</c:v>
                </c:pt>
                <c:pt idx="34305">
                  <c:v>28.65</c:v>
                </c:pt>
                <c:pt idx="34306">
                  <c:v>28.65</c:v>
                </c:pt>
                <c:pt idx="34307">
                  <c:v>28.65</c:v>
                </c:pt>
                <c:pt idx="34308">
                  <c:v>28.65</c:v>
                </c:pt>
                <c:pt idx="34309">
                  <c:v>28.65</c:v>
                </c:pt>
                <c:pt idx="34310">
                  <c:v>28.65</c:v>
                </c:pt>
                <c:pt idx="34311">
                  <c:v>28.65</c:v>
                </c:pt>
                <c:pt idx="34312">
                  <c:v>28.65</c:v>
                </c:pt>
                <c:pt idx="34313">
                  <c:v>28.65</c:v>
                </c:pt>
                <c:pt idx="34314">
                  <c:v>28.65</c:v>
                </c:pt>
                <c:pt idx="34315">
                  <c:v>28.65</c:v>
                </c:pt>
                <c:pt idx="34316">
                  <c:v>28.65</c:v>
                </c:pt>
                <c:pt idx="34317">
                  <c:v>28.65</c:v>
                </c:pt>
                <c:pt idx="34318">
                  <c:v>28.65</c:v>
                </c:pt>
                <c:pt idx="34319">
                  <c:v>28.65</c:v>
                </c:pt>
                <c:pt idx="34320">
                  <c:v>28.65</c:v>
                </c:pt>
                <c:pt idx="34321">
                  <c:v>28.65</c:v>
                </c:pt>
                <c:pt idx="34322">
                  <c:v>28.65</c:v>
                </c:pt>
                <c:pt idx="34323">
                  <c:v>28.65</c:v>
                </c:pt>
                <c:pt idx="34324">
                  <c:v>28.65</c:v>
                </c:pt>
                <c:pt idx="34325">
                  <c:v>28.65</c:v>
                </c:pt>
                <c:pt idx="34326">
                  <c:v>28.65</c:v>
                </c:pt>
                <c:pt idx="34327">
                  <c:v>28.65</c:v>
                </c:pt>
                <c:pt idx="34328">
                  <c:v>28.65</c:v>
                </c:pt>
                <c:pt idx="34329">
                  <c:v>28.65</c:v>
                </c:pt>
                <c:pt idx="34330">
                  <c:v>28.65</c:v>
                </c:pt>
                <c:pt idx="34331">
                  <c:v>28.65</c:v>
                </c:pt>
                <c:pt idx="34332">
                  <c:v>28.65</c:v>
                </c:pt>
                <c:pt idx="34333">
                  <c:v>28.65</c:v>
                </c:pt>
                <c:pt idx="34334">
                  <c:v>28.65</c:v>
                </c:pt>
                <c:pt idx="34335">
                  <c:v>28.65</c:v>
                </c:pt>
                <c:pt idx="34336">
                  <c:v>28.65</c:v>
                </c:pt>
                <c:pt idx="34337">
                  <c:v>28.65</c:v>
                </c:pt>
                <c:pt idx="34338">
                  <c:v>28.65</c:v>
                </c:pt>
                <c:pt idx="34339">
                  <c:v>28.65</c:v>
                </c:pt>
                <c:pt idx="34340">
                  <c:v>28.65</c:v>
                </c:pt>
                <c:pt idx="34341">
                  <c:v>28.65</c:v>
                </c:pt>
                <c:pt idx="34342">
                  <c:v>28.65</c:v>
                </c:pt>
                <c:pt idx="34343">
                  <c:v>28.65</c:v>
                </c:pt>
                <c:pt idx="34344">
                  <c:v>28.65</c:v>
                </c:pt>
                <c:pt idx="34345">
                  <c:v>28.65</c:v>
                </c:pt>
                <c:pt idx="34346">
                  <c:v>28.65</c:v>
                </c:pt>
                <c:pt idx="34347">
                  <c:v>28.65</c:v>
                </c:pt>
                <c:pt idx="34348">
                  <c:v>28.65</c:v>
                </c:pt>
                <c:pt idx="34349">
                  <c:v>28.65</c:v>
                </c:pt>
                <c:pt idx="34350">
                  <c:v>28.65</c:v>
                </c:pt>
                <c:pt idx="34351">
                  <c:v>28.65</c:v>
                </c:pt>
                <c:pt idx="34352">
                  <c:v>28.65</c:v>
                </c:pt>
                <c:pt idx="34353">
                  <c:v>28.65</c:v>
                </c:pt>
                <c:pt idx="34354">
                  <c:v>28.65</c:v>
                </c:pt>
                <c:pt idx="34355">
                  <c:v>28.65</c:v>
                </c:pt>
                <c:pt idx="34356">
                  <c:v>28.65</c:v>
                </c:pt>
                <c:pt idx="34357">
                  <c:v>28.65</c:v>
                </c:pt>
                <c:pt idx="34358">
                  <c:v>28.65</c:v>
                </c:pt>
                <c:pt idx="34359">
                  <c:v>28.65</c:v>
                </c:pt>
                <c:pt idx="34360">
                  <c:v>28.65</c:v>
                </c:pt>
                <c:pt idx="34361">
                  <c:v>28.65</c:v>
                </c:pt>
                <c:pt idx="34362">
                  <c:v>28.65</c:v>
                </c:pt>
                <c:pt idx="34363">
                  <c:v>28.65</c:v>
                </c:pt>
                <c:pt idx="34364">
                  <c:v>28.65</c:v>
                </c:pt>
                <c:pt idx="34365">
                  <c:v>28.65</c:v>
                </c:pt>
                <c:pt idx="34366">
                  <c:v>28.65</c:v>
                </c:pt>
                <c:pt idx="34367">
                  <c:v>28.65</c:v>
                </c:pt>
                <c:pt idx="34368">
                  <c:v>28.65</c:v>
                </c:pt>
                <c:pt idx="34369">
                  <c:v>28.65</c:v>
                </c:pt>
                <c:pt idx="34370">
                  <c:v>28.65</c:v>
                </c:pt>
                <c:pt idx="34371">
                  <c:v>28.65</c:v>
                </c:pt>
                <c:pt idx="34372">
                  <c:v>28.65</c:v>
                </c:pt>
                <c:pt idx="34373">
                  <c:v>28.65</c:v>
                </c:pt>
                <c:pt idx="34374">
                  <c:v>28.65</c:v>
                </c:pt>
                <c:pt idx="34375">
                  <c:v>28.65</c:v>
                </c:pt>
                <c:pt idx="34376">
                  <c:v>28.65</c:v>
                </c:pt>
                <c:pt idx="34377">
                  <c:v>28.65</c:v>
                </c:pt>
                <c:pt idx="34378">
                  <c:v>28.65</c:v>
                </c:pt>
                <c:pt idx="34379">
                  <c:v>28.65</c:v>
                </c:pt>
                <c:pt idx="34380">
                  <c:v>28.65</c:v>
                </c:pt>
                <c:pt idx="34381">
                  <c:v>28.65</c:v>
                </c:pt>
                <c:pt idx="34382">
                  <c:v>28.65</c:v>
                </c:pt>
                <c:pt idx="34383">
                  <c:v>28.65</c:v>
                </c:pt>
                <c:pt idx="34384">
                  <c:v>28.65</c:v>
                </c:pt>
                <c:pt idx="34385">
                  <c:v>28.65</c:v>
                </c:pt>
                <c:pt idx="34386">
                  <c:v>28.65</c:v>
                </c:pt>
                <c:pt idx="34387">
                  <c:v>28.65</c:v>
                </c:pt>
                <c:pt idx="34388">
                  <c:v>28.65</c:v>
                </c:pt>
                <c:pt idx="34389">
                  <c:v>28.65</c:v>
                </c:pt>
                <c:pt idx="34390">
                  <c:v>28.65</c:v>
                </c:pt>
                <c:pt idx="34391">
                  <c:v>28.65</c:v>
                </c:pt>
                <c:pt idx="34392">
                  <c:v>28.65</c:v>
                </c:pt>
                <c:pt idx="34393">
                  <c:v>28.65</c:v>
                </c:pt>
                <c:pt idx="34394">
                  <c:v>28.65</c:v>
                </c:pt>
                <c:pt idx="34395">
                  <c:v>28.65</c:v>
                </c:pt>
                <c:pt idx="34396">
                  <c:v>28.65</c:v>
                </c:pt>
                <c:pt idx="34397">
                  <c:v>28.65</c:v>
                </c:pt>
                <c:pt idx="34398">
                  <c:v>28.65</c:v>
                </c:pt>
                <c:pt idx="34399">
                  <c:v>28.65</c:v>
                </c:pt>
                <c:pt idx="34400">
                  <c:v>28.65</c:v>
                </c:pt>
                <c:pt idx="34401">
                  <c:v>28.65</c:v>
                </c:pt>
                <c:pt idx="34402">
                  <c:v>28.65</c:v>
                </c:pt>
                <c:pt idx="34403">
                  <c:v>28.65</c:v>
                </c:pt>
                <c:pt idx="34404">
                  <c:v>28.65</c:v>
                </c:pt>
                <c:pt idx="34405">
                  <c:v>28.65</c:v>
                </c:pt>
                <c:pt idx="34406">
                  <c:v>28.65</c:v>
                </c:pt>
                <c:pt idx="34407">
                  <c:v>28.65</c:v>
                </c:pt>
                <c:pt idx="34408">
                  <c:v>28.65</c:v>
                </c:pt>
                <c:pt idx="34409">
                  <c:v>28.65</c:v>
                </c:pt>
                <c:pt idx="34410">
                  <c:v>28.65</c:v>
                </c:pt>
                <c:pt idx="34411">
                  <c:v>28.65</c:v>
                </c:pt>
                <c:pt idx="34412">
                  <c:v>28.65</c:v>
                </c:pt>
                <c:pt idx="34413">
                  <c:v>28.65</c:v>
                </c:pt>
                <c:pt idx="34414">
                  <c:v>28.65</c:v>
                </c:pt>
                <c:pt idx="34415">
                  <c:v>28.65</c:v>
                </c:pt>
                <c:pt idx="34416">
                  <c:v>28.65</c:v>
                </c:pt>
                <c:pt idx="34417">
                  <c:v>28.65</c:v>
                </c:pt>
                <c:pt idx="34418">
                  <c:v>28.65</c:v>
                </c:pt>
                <c:pt idx="34419">
                  <c:v>28.65</c:v>
                </c:pt>
                <c:pt idx="34420">
                  <c:v>28.65</c:v>
                </c:pt>
                <c:pt idx="34421">
                  <c:v>28.65</c:v>
                </c:pt>
                <c:pt idx="34422">
                  <c:v>28.65</c:v>
                </c:pt>
                <c:pt idx="34423">
                  <c:v>28.65</c:v>
                </c:pt>
                <c:pt idx="34424">
                  <c:v>28.65</c:v>
                </c:pt>
                <c:pt idx="34425">
                  <c:v>28.65</c:v>
                </c:pt>
                <c:pt idx="34426">
                  <c:v>28.65</c:v>
                </c:pt>
                <c:pt idx="34427">
                  <c:v>28.65</c:v>
                </c:pt>
                <c:pt idx="34428">
                  <c:v>28.65</c:v>
                </c:pt>
                <c:pt idx="34429">
                  <c:v>28.65</c:v>
                </c:pt>
                <c:pt idx="34430">
                  <c:v>28.65</c:v>
                </c:pt>
                <c:pt idx="34431">
                  <c:v>28.65</c:v>
                </c:pt>
                <c:pt idx="34432">
                  <c:v>28.65</c:v>
                </c:pt>
                <c:pt idx="34433">
                  <c:v>28.65</c:v>
                </c:pt>
                <c:pt idx="34434">
                  <c:v>28.65</c:v>
                </c:pt>
                <c:pt idx="34435">
                  <c:v>28.65</c:v>
                </c:pt>
                <c:pt idx="34436">
                  <c:v>28.65</c:v>
                </c:pt>
                <c:pt idx="34437">
                  <c:v>28.65</c:v>
                </c:pt>
                <c:pt idx="34438">
                  <c:v>28.65</c:v>
                </c:pt>
                <c:pt idx="34439">
                  <c:v>28.65</c:v>
                </c:pt>
                <c:pt idx="34440">
                  <c:v>28.65</c:v>
                </c:pt>
                <c:pt idx="34441">
                  <c:v>28.65</c:v>
                </c:pt>
                <c:pt idx="34442">
                  <c:v>28.65</c:v>
                </c:pt>
                <c:pt idx="34443">
                  <c:v>28.65</c:v>
                </c:pt>
                <c:pt idx="34444">
                  <c:v>28.65</c:v>
                </c:pt>
                <c:pt idx="34445">
                  <c:v>28.65</c:v>
                </c:pt>
                <c:pt idx="34446">
                  <c:v>28.65</c:v>
                </c:pt>
                <c:pt idx="34447">
                  <c:v>28.65</c:v>
                </c:pt>
                <c:pt idx="34448">
                  <c:v>28.65</c:v>
                </c:pt>
                <c:pt idx="34449">
                  <c:v>28.65</c:v>
                </c:pt>
                <c:pt idx="34450">
                  <c:v>28.65</c:v>
                </c:pt>
                <c:pt idx="34451">
                  <c:v>28.65</c:v>
                </c:pt>
                <c:pt idx="34452">
                  <c:v>28.65</c:v>
                </c:pt>
                <c:pt idx="34453">
                  <c:v>28.65</c:v>
                </c:pt>
                <c:pt idx="34454">
                  <c:v>28.65</c:v>
                </c:pt>
                <c:pt idx="34455">
                  <c:v>28.65</c:v>
                </c:pt>
                <c:pt idx="34456">
                  <c:v>28.65</c:v>
                </c:pt>
                <c:pt idx="34457">
                  <c:v>28.65</c:v>
                </c:pt>
                <c:pt idx="34458">
                  <c:v>28.65</c:v>
                </c:pt>
                <c:pt idx="34459">
                  <c:v>28.65</c:v>
                </c:pt>
                <c:pt idx="34460">
                  <c:v>28.65</c:v>
                </c:pt>
                <c:pt idx="34461">
                  <c:v>28.65</c:v>
                </c:pt>
                <c:pt idx="34462">
                  <c:v>28.65</c:v>
                </c:pt>
                <c:pt idx="34463">
                  <c:v>28.65</c:v>
                </c:pt>
                <c:pt idx="34464">
                  <c:v>28.65</c:v>
                </c:pt>
                <c:pt idx="34465">
                  <c:v>28.65</c:v>
                </c:pt>
                <c:pt idx="34466">
                  <c:v>28.65</c:v>
                </c:pt>
                <c:pt idx="34467">
                  <c:v>28.65</c:v>
                </c:pt>
                <c:pt idx="34468">
                  <c:v>28.65</c:v>
                </c:pt>
                <c:pt idx="34469">
                  <c:v>28.65</c:v>
                </c:pt>
                <c:pt idx="34470">
                  <c:v>28.65</c:v>
                </c:pt>
                <c:pt idx="34471">
                  <c:v>28.65</c:v>
                </c:pt>
                <c:pt idx="34472">
                  <c:v>28.65</c:v>
                </c:pt>
                <c:pt idx="34473">
                  <c:v>28.65</c:v>
                </c:pt>
                <c:pt idx="34474">
                  <c:v>28.65</c:v>
                </c:pt>
                <c:pt idx="34475">
                  <c:v>28.65</c:v>
                </c:pt>
                <c:pt idx="34476">
                  <c:v>28.65</c:v>
                </c:pt>
                <c:pt idx="34477">
                  <c:v>28.65</c:v>
                </c:pt>
                <c:pt idx="34478">
                  <c:v>28.65</c:v>
                </c:pt>
                <c:pt idx="34479">
                  <c:v>28.65</c:v>
                </c:pt>
                <c:pt idx="34480">
                  <c:v>28.65</c:v>
                </c:pt>
                <c:pt idx="34481">
                  <c:v>28.65</c:v>
                </c:pt>
                <c:pt idx="34482">
                  <c:v>28.65</c:v>
                </c:pt>
                <c:pt idx="34483">
                  <c:v>28.65</c:v>
                </c:pt>
                <c:pt idx="34484">
                  <c:v>28.65</c:v>
                </c:pt>
                <c:pt idx="34485">
                  <c:v>28.65</c:v>
                </c:pt>
                <c:pt idx="34486">
                  <c:v>28.65</c:v>
                </c:pt>
                <c:pt idx="34487">
                  <c:v>28.65</c:v>
                </c:pt>
                <c:pt idx="34488">
                  <c:v>28.65</c:v>
                </c:pt>
                <c:pt idx="34489">
                  <c:v>28.65</c:v>
                </c:pt>
                <c:pt idx="34490">
                  <c:v>28.65</c:v>
                </c:pt>
                <c:pt idx="34491">
                  <c:v>28.65</c:v>
                </c:pt>
                <c:pt idx="34492">
                  <c:v>28.65</c:v>
                </c:pt>
                <c:pt idx="34493">
                  <c:v>28.65</c:v>
                </c:pt>
                <c:pt idx="34494">
                  <c:v>28.65</c:v>
                </c:pt>
                <c:pt idx="34495">
                  <c:v>28.65</c:v>
                </c:pt>
                <c:pt idx="34496">
                  <c:v>28.65</c:v>
                </c:pt>
                <c:pt idx="34497">
                  <c:v>28.65</c:v>
                </c:pt>
                <c:pt idx="34498">
                  <c:v>28.65</c:v>
                </c:pt>
                <c:pt idx="34499">
                  <c:v>28.65</c:v>
                </c:pt>
                <c:pt idx="34500">
                  <c:v>28.65</c:v>
                </c:pt>
                <c:pt idx="34501">
                  <c:v>28.65</c:v>
                </c:pt>
                <c:pt idx="34502">
                  <c:v>28.65</c:v>
                </c:pt>
                <c:pt idx="34503">
                  <c:v>28.65</c:v>
                </c:pt>
                <c:pt idx="34504">
                  <c:v>28.65</c:v>
                </c:pt>
                <c:pt idx="34505">
                  <c:v>28.65</c:v>
                </c:pt>
                <c:pt idx="34506">
                  <c:v>28.65</c:v>
                </c:pt>
                <c:pt idx="34507">
                  <c:v>28.65</c:v>
                </c:pt>
                <c:pt idx="34508">
                  <c:v>28.65</c:v>
                </c:pt>
                <c:pt idx="34509">
                  <c:v>28.65</c:v>
                </c:pt>
                <c:pt idx="34510">
                  <c:v>28.65</c:v>
                </c:pt>
                <c:pt idx="34511">
                  <c:v>28.65</c:v>
                </c:pt>
                <c:pt idx="34512">
                  <c:v>28.65</c:v>
                </c:pt>
                <c:pt idx="34513">
                  <c:v>28.65</c:v>
                </c:pt>
                <c:pt idx="34514">
                  <c:v>28.65</c:v>
                </c:pt>
                <c:pt idx="34515">
                  <c:v>28.65</c:v>
                </c:pt>
                <c:pt idx="34516">
                  <c:v>28.65</c:v>
                </c:pt>
                <c:pt idx="34517">
                  <c:v>28.65</c:v>
                </c:pt>
                <c:pt idx="34518">
                  <c:v>28.65</c:v>
                </c:pt>
                <c:pt idx="34519">
                  <c:v>28.65</c:v>
                </c:pt>
                <c:pt idx="34520">
                  <c:v>28.65</c:v>
                </c:pt>
                <c:pt idx="34521">
                  <c:v>28.65</c:v>
                </c:pt>
                <c:pt idx="34522">
                  <c:v>28.65</c:v>
                </c:pt>
                <c:pt idx="34523">
                  <c:v>28.661999999999999</c:v>
                </c:pt>
                <c:pt idx="34524">
                  <c:v>28.693999999999999</c:v>
                </c:pt>
                <c:pt idx="34525">
                  <c:v>28.693999999999999</c:v>
                </c:pt>
                <c:pt idx="34526">
                  <c:v>28.693999999999999</c:v>
                </c:pt>
                <c:pt idx="34527">
                  <c:v>28.693999999999999</c:v>
                </c:pt>
                <c:pt idx="34528">
                  <c:v>28.693999999999999</c:v>
                </c:pt>
                <c:pt idx="34529">
                  <c:v>28.693999999999999</c:v>
                </c:pt>
                <c:pt idx="34530">
                  <c:v>28.693999999999999</c:v>
                </c:pt>
                <c:pt idx="34531">
                  <c:v>28.693999999999999</c:v>
                </c:pt>
                <c:pt idx="34532">
                  <c:v>28.693999999999999</c:v>
                </c:pt>
                <c:pt idx="34533">
                  <c:v>28.693999999999999</c:v>
                </c:pt>
                <c:pt idx="34534">
                  <c:v>28.693999999999999</c:v>
                </c:pt>
                <c:pt idx="34535">
                  <c:v>28.693999999999999</c:v>
                </c:pt>
                <c:pt idx="34536">
                  <c:v>28.693999999999999</c:v>
                </c:pt>
                <c:pt idx="34537">
                  <c:v>28.693999999999999</c:v>
                </c:pt>
                <c:pt idx="34538">
                  <c:v>28.693999999999999</c:v>
                </c:pt>
                <c:pt idx="34539">
                  <c:v>28.693999999999999</c:v>
                </c:pt>
                <c:pt idx="34540">
                  <c:v>28.693999999999999</c:v>
                </c:pt>
                <c:pt idx="34541">
                  <c:v>28.693999999999999</c:v>
                </c:pt>
                <c:pt idx="34542">
                  <c:v>28.693999999999999</c:v>
                </c:pt>
                <c:pt idx="34543">
                  <c:v>28.693999999999999</c:v>
                </c:pt>
                <c:pt idx="34544">
                  <c:v>28.693999999999999</c:v>
                </c:pt>
                <c:pt idx="34545">
                  <c:v>28.693999999999999</c:v>
                </c:pt>
                <c:pt idx="34546">
                  <c:v>28.693999999999999</c:v>
                </c:pt>
                <c:pt idx="34547">
                  <c:v>28.693999999999999</c:v>
                </c:pt>
                <c:pt idx="34548">
                  <c:v>28.693999999999999</c:v>
                </c:pt>
                <c:pt idx="34549">
                  <c:v>28.693999999999999</c:v>
                </c:pt>
                <c:pt idx="34550">
                  <c:v>28.693999999999999</c:v>
                </c:pt>
                <c:pt idx="34551">
                  <c:v>28.693999999999999</c:v>
                </c:pt>
                <c:pt idx="34552">
                  <c:v>28.693999999999999</c:v>
                </c:pt>
                <c:pt idx="34553">
                  <c:v>28.693999999999999</c:v>
                </c:pt>
                <c:pt idx="34554">
                  <c:v>28.693999999999999</c:v>
                </c:pt>
                <c:pt idx="34555">
                  <c:v>28.693999999999999</c:v>
                </c:pt>
                <c:pt idx="34556">
                  <c:v>28.693999999999999</c:v>
                </c:pt>
                <c:pt idx="34557">
                  <c:v>28.693999999999999</c:v>
                </c:pt>
                <c:pt idx="34558">
                  <c:v>28.693999999999999</c:v>
                </c:pt>
                <c:pt idx="34559">
                  <c:v>28.693999999999999</c:v>
                </c:pt>
                <c:pt idx="34560">
                  <c:v>28.693999999999999</c:v>
                </c:pt>
                <c:pt idx="34561">
                  <c:v>28.693999999999999</c:v>
                </c:pt>
                <c:pt idx="34562">
                  <c:v>28.693999999999999</c:v>
                </c:pt>
                <c:pt idx="34563">
                  <c:v>28.693999999999999</c:v>
                </c:pt>
                <c:pt idx="34564">
                  <c:v>28.693999999999999</c:v>
                </c:pt>
                <c:pt idx="34565">
                  <c:v>28.693999999999999</c:v>
                </c:pt>
                <c:pt idx="34566">
                  <c:v>28.693999999999999</c:v>
                </c:pt>
                <c:pt idx="34567">
                  <c:v>28.693999999999999</c:v>
                </c:pt>
                <c:pt idx="34568">
                  <c:v>28.693999999999999</c:v>
                </c:pt>
                <c:pt idx="34569">
                  <c:v>28.693999999999999</c:v>
                </c:pt>
                <c:pt idx="34570">
                  <c:v>28.693999999999999</c:v>
                </c:pt>
                <c:pt idx="34571">
                  <c:v>28.693999999999999</c:v>
                </c:pt>
                <c:pt idx="34572">
                  <c:v>28.693999999999999</c:v>
                </c:pt>
                <c:pt idx="34573">
                  <c:v>28.693999999999999</c:v>
                </c:pt>
                <c:pt idx="34574">
                  <c:v>28.693999999999999</c:v>
                </c:pt>
                <c:pt idx="34575">
                  <c:v>28.693999999999999</c:v>
                </c:pt>
                <c:pt idx="34576">
                  <c:v>28.693999999999999</c:v>
                </c:pt>
                <c:pt idx="34577">
                  <c:v>28.693999999999999</c:v>
                </c:pt>
                <c:pt idx="34578">
                  <c:v>28.693999999999999</c:v>
                </c:pt>
                <c:pt idx="34579">
                  <c:v>28.693999999999999</c:v>
                </c:pt>
                <c:pt idx="34580">
                  <c:v>28.693999999999999</c:v>
                </c:pt>
                <c:pt idx="34581">
                  <c:v>28.693999999999999</c:v>
                </c:pt>
                <c:pt idx="34582">
                  <c:v>28.693999999999999</c:v>
                </c:pt>
                <c:pt idx="34583">
                  <c:v>28.693999999999999</c:v>
                </c:pt>
                <c:pt idx="34584">
                  <c:v>28.693999999999999</c:v>
                </c:pt>
                <c:pt idx="34585">
                  <c:v>28.693999999999999</c:v>
                </c:pt>
                <c:pt idx="34586">
                  <c:v>28.693999999999999</c:v>
                </c:pt>
                <c:pt idx="34587">
                  <c:v>28.693999999999999</c:v>
                </c:pt>
                <c:pt idx="34588">
                  <c:v>28.693999999999999</c:v>
                </c:pt>
                <c:pt idx="34589">
                  <c:v>28.693999999999999</c:v>
                </c:pt>
                <c:pt idx="34590">
                  <c:v>28.693999999999999</c:v>
                </c:pt>
                <c:pt idx="34591">
                  <c:v>28.693999999999999</c:v>
                </c:pt>
                <c:pt idx="34592">
                  <c:v>28.693999999999999</c:v>
                </c:pt>
                <c:pt idx="34593">
                  <c:v>28.693999999999999</c:v>
                </c:pt>
                <c:pt idx="34594">
                  <c:v>28.693999999999999</c:v>
                </c:pt>
                <c:pt idx="34595">
                  <c:v>28.693999999999999</c:v>
                </c:pt>
                <c:pt idx="34596">
                  <c:v>28.693999999999999</c:v>
                </c:pt>
                <c:pt idx="34597">
                  <c:v>28.693999999999999</c:v>
                </c:pt>
                <c:pt idx="34598">
                  <c:v>28.693999999999999</c:v>
                </c:pt>
                <c:pt idx="34599">
                  <c:v>28.693999999999999</c:v>
                </c:pt>
                <c:pt idx="34600">
                  <c:v>28.693999999999999</c:v>
                </c:pt>
                <c:pt idx="34601">
                  <c:v>28.693999999999999</c:v>
                </c:pt>
                <c:pt idx="34602">
                  <c:v>28.693999999999999</c:v>
                </c:pt>
                <c:pt idx="34603">
                  <c:v>28.693999999999999</c:v>
                </c:pt>
                <c:pt idx="34604">
                  <c:v>28.693999999999999</c:v>
                </c:pt>
                <c:pt idx="34605">
                  <c:v>28.693999999999999</c:v>
                </c:pt>
                <c:pt idx="34606">
                  <c:v>28.693999999999999</c:v>
                </c:pt>
                <c:pt idx="34607">
                  <c:v>28.693999999999999</c:v>
                </c:pt>
                <c:pt idx="34608">
                  <c:v>28.693999999999999</c:v>
                </c:pt>
                <c:pt idx="34609">
                  <c:v>28.693999999999999</c:v>
                </c:pt>
                <c:pt idx="34610">
                  <c:v>28.693999999999999</c:v>
                </c:pt>
                <c:pt idx="34611">
                  <c:v>28.693999999999999</c:v>
                </c:pt>
                <c:pt idx="34612">
                  <c:v>28.693999999999999</c:v>
                </c:pt>
                <c:pt idx="34613">
                  <c:v>28.693999999999999</c:v>
                </c:pt>
                <c:pt idx="34614">
                  <c:v>28.693999999999999</c:v>
                </c:pt>
                <c:pt idx="34615">
                  <c:v>28.693999999999999</c:v>
                </c:pt>
                <c:pt idx="34616">
                  <c:v>28.693999999999999</c:v>
                </c:pt>
                <c:pt idx="34617">
                  <c:v>28.693999999999999</c:v>
                </c:pt>
                <c:pt idx="34618">
                  <c:v>28.693999999999999</c:v>
                </c:pt>
                <c:pt idx="34619">
                  <c:v>28.693999999999999</c:v>
                </c:pt>
                <c:pt idx="34620">
                  <c:v>28.693999999999999</c:v>
                </c:pt>
                <c:pt idx="34621">
                  <c:v>28.693999999999999</c:v>
                </c:pt>
                <c:pt idx="34622">
                  <c:v>28.693999999999999</c:v>
                </c:pt>
                <c:pt idx="34623">
                  <c:v>28.693999999999999</c:v>
                </c:pt>
                <c:pt idx="34624">
                  <c:v>28.693999999999999</c:v>
                </c:pt>
                <c:pt idx="34625">
                  <c:v>28.693999999999999</c:v>
                </c:pt>
                <c:pt idx="34626">
                  <c:v>28.693999999999999</c:v>
                </c:pt>
                <c:pt idx="34627">
                  <c:v>28.693999999999999</c:v>
                </c:pt>
                <c:pt idx="34628">
                  <c:v>28.693999999999999</c:v>
                </c:pt>
                <c:pt idx="34629">
                  <c:v>28.693999999999999</c:v>
                </c:pt>
                <c:pt idx="34630">
                  <c:v>28.693999999999999</c:v>
                </c:pt>
                <c:pt idx="34631">
                  <c:v>28.693999999999999</c:v>
                </c:pt>
                <c:pt idx="34632">
                  <c:v>28.693999999999999</c:v>
                </c:pt>
                <c:pt idx="34633">
                  <c:v>28.693999999999999</c:v>
                </c:pt>
                <c:pt idx="34634">
                  <c:v>28.693999999999999</c:v>
                </c:pt>
                <c:pt idx="34635">
                  <c:v>28.693999999999999</c:v>
                </c:pt>
                <c:pt idx="34636">
                  <c:v>28.693999999999999</c:v>
                </c:pt>
                <c:pt idx="34637">
                  <c:v>28.693999999999999</c:v>
                </c:pt>
                <c:pt idx="34638">
                  <c:v>28.693999999999999</c:v>
                </c:pt>
                <c:pt idx="34639">
                  <c:v>28.693999999999999</c:v>
                </c:pt>
                <c:pt idx="34640">
                  <c:v>28.693999999999999</c:v>
                </c:pt>
                <c:pt idx="34641">
                  <c:v>28.693999999999999</c:v>
                </c:pt>
                <c:pt idx="34642">
                  <c:v>28.693999999999999</c:v>
                </c:pt>
                <c:pt idx="34643">
                  <c:v>28.693999999999999</c:v>
                </c:pt>
                <c:pt idx="34644">
                  <c:v>28.693999999999999</c:v>
                </c:pt>
                <c:pt idx="34645">
                  <c:v>28.693999999999999</c:v>
                </c:pt>
                <c:pt idx="34646">
                  <c:v>28.693999999999999</c:v>
                </c:pt>
                <c:pt idx="34647">
                  <c:v>28.693999999999999</c:v>
                </c:pt>
                <c:pt idx="34648">
                  <c:v>28.693999999999999</c:v>
                </c:pt>
                <c:pt idx="34649">
                  <c:v>28.693999999999999</c:v>
                </c:pt>
                <c:pt idx="34650">
                  <c:v>28.693999999999999</c:v>
                </c:pt>
                <c:pt idx="34651">
                  <c:v>28.693999999999999</c:v>
                </c:pt>
                <c:pt idx="34652">
                  <c:v>28.693999999999999</c:v>
                </c:pt>
                <c:pt idx="34653">
                  <c:v>28.693999999999999</c:v>
                </c:pt>
                <c:pt idx="34654">
                  <c:v>28.693999999999999</c:v>
                </c:pt>
                <c:pt idx="34655">
                  <c:v>28.693999999999999</c:v>
                </c:pt>
                <c:pt idx="34656">
                  <c:v>28.693999999999999</c:v>
                </c:pt>
                <c:pt idx="34657">
                  <c:v>28.693999999999999</c:v>
                </c:pt>
                <c:pt idx="34658">
                  <c:v>28.693999999999999</c:v>
                </c:pt>
                <c:pt idx="34659">
                  <c:v>28.693999999999999</c:v>
                </c:pt>
                <c:pt idx="34660">
                  <c:v>28.693999999999999</c:v>
                </c:pt>
                <c:pt idx="34661">
                  <c:v>28.693999999999999</c:v>
                </c:pt>
                <c:pt idx="34662">
                  <c:v>28.693999999999999</c:v>
                </c:pt>
                <c:pt idx="34663">
                  <c:v>28.693999999999999</c:v>
                </c:pt>
                <c:pt idx="34664">
                  <c:v>28.693999999999999</c:v>
                </c:pt>
                <c:pt idx="34665">
                  <c:v>28.693999999999999</c:v>
                </c:pt>
                <c:pt idx="34666">
                  <c:v>28.693999999999999</c:v>
                </c:pt>
                <c:pt idx="34667">
                  <c:v>28.693999999999999</c:v>
                </c:pt>
                <c:pt idx="34668">
                  <c:v>28.693999999999999</c:v>
                </c:pt>
                <c:pt idx="34669">
                  <c:v>28.693999999999999</c:v>
                </c:pt>
                <c:pt idx="34670">
                  <c:v>28.693999999999999</c:v>
                </c:pt>
                <c:pt idx="34671">
                  <c:v>28.693999999999999</c:v>
                </c:pt>
                <c:pt idx="34672">
                  <c:v>28.693999999999999</c:v>
                </c:pt>
                <c:pt idx="34673">
                  <c:v>28.693999999999999</c:v>
                </c:pt>
                <c:pt idx="34674">
                  <c:v>28.693999999999999</c:v>
                </c:pt>
                <c:pt idx="34675">
                  <c:v>28.693999999999999</c:v>
                </c:pt>
                <c:pt idx="34676">
                  <c:v>28.693999999999999</c:v>
                </c:pt>
                <c:pt idx="34677">
                  <c:v>28.693999999999999</c:v>
                </c:pt>
                <c:pt idx="34678">
                  <c:v>28.693999999999999</c:v>
                </c:pt>
                <c:pt idx="34679">
                  <c:v>28.693999999999999</c:v>
                </c:pt>
                <c:pt idx="34680">
                  <c:v>28.693999999999999</c:v>
                </c:pt>
                <c:pt idx="34681">
                  <c:v>28.693999999999999</c:v>
                </c:pt>
                <c:pt idx="34682">
                  <c:v>28.693999999999999</c:v>
                </c:pt>
                <c:pt idx="34683">
                  <c:v>28.693999999999999</c:v>
                </c:pt>
                <c:pt idx="34684">
                  <c:v>28.693999999999999</c:v>
                </c:pt>
                <c:pt idx="34685">
                  <c:v>28.693999999999999</c:v>
                </c:pt>
                <c:pt idx="34686">
                  <c:v>28.693999999999999</c:v>
                </c:pt>
                <c:pt idx="34687">
                  <c:v>28.693999999999999</c:v>
                </c:pt>
                <c:pt idx="34688">
                  <c:v>28.693999999999999</c:v>
                </c:pt>
                <c:pt idx="34689">
                  <c:v>28.693999999999999</c:v>
                </c:pt>
                <c:pt idx="34690">
                  <c:v>28.693999999999999</c:v>
                </c:pt>
                <c:pt idx="34691">
                  <c:v>28.693999999999999</c:v>
                </c:pt>
                <c:pt idx="34692">
                  <c:v>28.693999999999999</c:v>
                </c:pt>
                <c:pt idx="34693">
                  <c:v>28.693999999999999</c:v>
                </c:pt>
                <c:pt idx="34694">
                  <c:v>28.693999999999999</c:v>
                </c:pt>
                <c:pt idx="34695">
                  <c:v>28.693999999999999</c:v>
                </c:pt>
                <c:pt idx="34696">
                  <c:v>28.693999999999999</c:v>
                </c:pt>
                <c:pt idx="34697">
                  <c:v>28.693999999999999</c:v>
                </c:pt>
                <c:pt idx="34698">
                  <c:v>28.693999999999999</c:v>
                </c:pt>
                <c:pt idx="34699">
                  <c:v>28.693999999999999</c:v>
                </c:pt>
                <c:pt idx="34700">
                  <c:v>28.712</c:v>
                </c:pt>
                <c:pt idx="34701">
                  <c:v>28.738</c:v>
                </c:pt>
                <c:pt idx="34702">
                  <c:v>28.738</c:v>
                </c:pt>
                <c:pt idx="34703">
                  <c:v>28.738</c:v>
                </c:pt>
                <c:pt idx="34704">
                  <c:v>28.738</c:v>
                </c:pt>
                <c:pt idx="34705">
                  <c:v>28.738</c:v>
                </c:pt>
                <c:pt idx="34706">
                  <c:v>28.738</c:v>
                </c:pt>
                <c:pt idx="34707">
                  <c:v>28.738</c:v>
                </c:pt>
                <c:pt idx="34708">
                  <c:v>28.738</c:v>
                </c:pt>
                <c:pt idx="34709">
                  <c:v>28.738</c:v>
                </c:pt>
                <c:pt idx="34710">
                  <c:v>28.738</c:v>
                </c:pt>
                <c:pt idx="34711">
                  <c:v>28.738</c:v>
                </c:pt>
                <c:pt idx="34712">
                  <c:v>28.738</c:v>
                </c:pt>
                <c:pt idx="34713">
                  <c:v>28.738</c:v>
                </c:pt>
                <c:pt idx="34714">
                  <c:v>28.738</c:v>
                </c:pt>
                <c:pt idx="34715">
                  <c:v>28.738</c:v>
                </c:pt>
                <c:pt idx="34716">
                  <c:v>28.738</c:v>
                </c:pt>
                <c:pt idx="34717">
                  <c:v>28.738</c:v>
                </c:pt>
                <c:pt idx="34718">
                  <c:v>28.738</c:v>
                </c:pt>
                <c:pt idx="34719">
                  <c:v>28.738</c:v>
                </c:pt>
                <c:pt idx="34720">
                  <c:v>28.738</c:v>
                </c:pt>
                <c:pt idx="34721">
                  <c:v>28.738</c:v>
                </c:pt>
                <c:pt idx="34722">
                  <c:v>28.738</c:v>
                </c:pt>
                <c:pt idx="34723">
                  <c:v>28.738</c:v>
                </c:pt>
                <c:pt idx="34724">
                  <c:v>28.738</c:v>
                </c:pt>
                <c:pt idx="34725">
                  <c:v>28.738</c:v>
                </c:pt>
                <c:pt idx="34726">
                  <c:v>28.738</c:v>
                </c:pt>
                <c:pt idx="34727">
                  <c:v>28.738</c:v>
                </c:pt>
                <c:pt idx="34728">
                  <c:v>28.738</c:v>
                </c:pt>
                <c:pt idx="34729">
                  <c:v>28.738</c:v>
                </c:pt>
                <c:pt idx="34730">
                  <c:v>28.738</c:v>
                </c:pt>
                <c:pt idx="34731">
                  <c:v>28.738</c:v>
                </c:pt>
                <c:pt idx="34732">
                  <c:v>28.738</c:v>
                </c:pt>
                <c:pt idx="34733">
                  <c:v>28.738</c:v>
                </c:pt>
                <c:pt idx="34734">
                  <c:v>28.738</c:v>
                </c:pt>
                <c:pt idx="34735">
                  <c:v>28.738</c:v>
                </c:pt>
                <c:pt idx="34736">
                  <c:v>28.738</c:v>
                </c:pt>
                <c:pt idx="34737">
                  <c:v>28.738</c:v>
                </c:pt>
                <c:pt idx="34738">
                  <c:v>28.738</c:v>
                </c:pt>
                <c:pt idx="34739">
                  <c:v>28.738</c:v>
                </c:pt>
                <c:pt idx="34740">
                  <c:v>28.738</c:v>
                </c:pt>
                <c:pt idx="34741">
                  <c:v>28.738</c:v>
                </c:pt>
                <c:pt idx="34742">
                  <c:v>28.738</c:v>
                </c:pt>
                <c:pt idx="34743">
                  <c:v>28.738</c:v>
                </c:pt>
                <c:pt idx="34744">
                  <c:v>28.738</c:v>
                </c:pt>
                <c:pt idx="34745">
                  <c:v>28.738</c:v>
                </c:pt>
                <c:pt idx="34746">
                  <c:v>28.738</c:v>
                </c:pt>
                <c:pt idx="34747">
                  <c:v>28.738</c:v>
                </c:pt>
                <c:pt idx="34748">
                  <c:v>28.738</c:v>
                </c:pt>
                <c:pt idx="34749">
                  <c:v>28.738</c:v>
                </c:pt>
                <c:pt idx="34750">
                  <c:v>28.738</c:v>
                </c:pt>
                <c:pt idx="34751">
                  <c:v>28.738</c:v>
                </c:pt>
                <c:pt idx="34752">
                  <c:v>28.738</c:v>
                </c:pt>
                <c:pt idx="34753">
                  <c:v>28.738</c:v>
                </c:pt>
                <c:pt idx="34754">
                  <c:v>28.738</c:v>
                </c:pt>
                <c:pt idx="34755">
                  <c:v>28.738</c:v>
                </c:pt>
                <c:pt idx="34756">
                  <c:v>28.738</c:v>
                </c:pt>
                <c:pt idx="34757">
                  <c:v>28.738</c:v>
                </c:pt>
                <c:pt idx="34758">
                  <c:v>28.738</c:v>
                </c:pt>
                <c:pt idx="34759">
                  <c:v>28.738</c:v>
                </c:pt>
                <c:pt idx="34760">
                  <c:v>28.738</c:v>
                </c:pt>
                <c:pt idx="34761">
                  <c:v>28.738</c:v>
                </c:pt>
                <c:pt idx="34762">
                  <c:v>28.738</c:v>
                </c:pt>
                <c:pt idx="34763">
                  <c:v>28.738</c:v>
                </c:pt>
                <c:pt idx="34764">
                  <c:v>28.738</c:v>
                </c:pt>
                <c:pt idx="34765">
                  <c:v>28.738</c:v>
                </c:pt>
                <c:pt idx="34766">
                  <c:v>28.738</c:v>
                </c:pt>
                <c:pt idx="34767">
                  <c:v>28.738</c:v>
                </c:pt>
                <c:pt idx="34768">
                  <c:v>28.738</c:v>
                </c:pt>
                <c:pt idx="34769">
                  <c:v>28.738</c:v>
                </c:pt>
                <c:pt idx="34770">
                  <c:v>28.738</c:v>
                </c:pt>
                <c:pt idx="34771">
                  <c:v>28.738</c:v>
                </c:pt>
                <c:pt idx="34772">
                  <c:v>28.738</c:v>
                </c:pt>
                <c:pt idx="34773">
                  <c:v>28.738</c:v>
                </c:pt>
                <c:pt idx="34774">
                  <c:v>28.738</c:v>
                </c:pt>
                <c:pt idx="34775">
                  <c:v>28.738</c:v>
                </c:pt>
                <c:pt idx="34776">
                  <c:v>28.738</c:v>
                </c:pt>
                <c:pt idx="34777">
                  <c:v>28.738</c:v>
                </c:pt>
                <c:pt idx="34778">
                  <c:v>28.738</c:v>
                </c:pt>
                <c:pt idx="34779">
                  <c:v>28.738</c:v>
                </c:pt>
                <c:pt idx="34780">
                  <c:v>28.738</c:v>
                </c:pt>
                <c:pt idx="34781">
                  <c:v>28.738</c:v>
                </c:pt>
                <c:pt idx="34782">
                  <c:v>28.738</c:v>
                </c:pt>
                <c:pt idx="34783">
                  <c:v>28.738</c:v>
                </c:pt>
                <c:pt idx="34784">
                  <c:v>28.738</c:v>
                </c:pt>
                <c:pt idx="34785">
                  <c:v>28.738</c:v>
                </c:pt>
                <c:pt idx="34786">
                  <c:v>28.738</c:v>
                </c:pt>
                <c:pt idx="34787">
                  <c:v>28.738</c:v>
                </c:pt>
                <c:pt idx="34788">
                  <c:v>28.738</c:v>
                </c:pt>
                <c:pt idx="34789">
                  <c:v>28.738</c:v>
                </c:pt>
                <c:pt idx="34790">
                  <c:v>28.738</c:v>
                </c:pt>
                <c:pt idx="34791">
                  <c:v>28.738</c:v>
                </c:pt>
                <c:pt idx="34792">
                  <c:v>28.738</c:v>
                </c:pt>
                <c:pt idx="34793">
                  <c:v>28.738</c:v>
                </c:pt>
                <c:pt idx="34794">
                  <c:v>28.738</c:v>
                </c:pt>
                <c:pt idx="34795">
                  <c:v>28.738</c:v>
                </c:pt>
                <c:pt idx="34796">
                  <c:v>28.738</c:v>
                </c:pt>
                <c:pt idx="34797">
                  <c:v>28.738</c:v>
                </c:pt>
                <c:pt idx="34798">
                  <c:v>28.738</c:v>
                </c:pt>
                <c:pt idx="34799">
                  <c:v>28.738</c:v>
                </c:pt>
                <c:pt idx="34800">
                  <c:v>28.738</c:v>
                </c:pt>
                <c:pt idx="34801">
                  <c:v>28.738</c:v>
                </c:pt>
                <c:pt idx="34802">
                  <c:v>28.738</c:v>
                </c:pt>
                <c:pt idx="34803">
                  <c:v>28.738</c:v>
                </c:pt>
                <c:pt idx="34804">
                  <c:v>28.738</c:v>
                </c:pt>
                <c:pt idx="34805">
                  <c:v>28.738</c:v>
                </c:pt>
                <c:pt idx="34806">
                  <c:v>28.738</c:v>
                </c:pt>
                <c:pt idx="34807">
                  <c:v>28.738</c:v>
                </c:pt>
                <c:pt idx="34808">
                  <c:v>28.738</c:v>
                </c:pt>
                <c:pt idx="34809">
                  <c:v>28.738</c:v>
                </c:pt>
                <c:pt idx="34810">
                  <c:v>28.738</c:v>
                </c:pt>
                <c:pt idx="34811">
                  <c:v>28.738</c:v>
                </c:pt>
                <c:pt idx="34812">
                  <c:v>28.738</c:v>
                </c:pt>
                <c:pt idx="34813">
                  <c:v>28.738</c:v>
                </c:pt>
                <c:pt idx="34814">
                  <c:v>28.738</c:v>
                </c:pt>
                <c:pt idx="34815">
                  <c:v>28.738</c:v>
                </c:pt>
                <c:pt idx="34816">
                  <c:v>28.738</c:v>
                </c:pt>
                <c:pt idx="34817">
                  <c:v>28.738</c:v>
                </c:pt>
                <c:pt idx="34818">
                  <c:v>28.738</c:v>
                </c:pt>
                <c:pt idx="34819">
                  <c:v>28.738</c:v>
                </c:pt>
                <c:pt idx="34820">
                  <c:v>28.738</c:v>
                </c:pt>
                <c:pt idx="34821">
                  <c:v>28.738</c:v>
                </c:pt>
                <c:pt idx="34822">
                  <c:v>28.738</c:v>
                </c:pt>
                <c:pt idx="34823">
                  <c:v>28.738</c:v>
                </c:pt>
                <c:pt idx="34824">
                  <c:v>28.738</c:v>
                </c:pt>
                <c:pt idx="34825">
                  <c:v>28.738</c:v>
                </c:pt>
                <c:pt idx="34826">
                  <c:v>28.738</c:v>
                </c:pt>
                <c:pt idx="34827">
                  <c:v>28.738</c:v>
                </c:pt>
                <c:pt idx="34828">
                  <c:v>28.738</c:v>
                </c:pt>
                <c:pt idx="34829">
                  <c:v>28.738</c:v>
                </c:pt>
                <c:pt idx="34830">
                  <c:v>28.738</c:v>
                </c:pt>
                <c:pt idx="34831">
                  <c:v>28.738</c:v>
                </c:pt>
                <c:pt idx="34832">
                  <c:v>28.738</c:v>
                </c:pt>
                <c:pt idx="34833">
                  <c:v>28.738</c:v>
                </c:pt>
                <c:pt idx="34834">
                  <c:v>28.738</c:v>
                </c:pt>
                <c:pt idx="34835">
                  <c:v>28.738</c:v>
                </c:pt>
                <c:pt idx="34836">
                  <c:v>28.738</c:v>
                </c:pt>
                <c:pt idx="34837">
                  <c:v>28.738</c:v>
                </c:pt>
                <c:pt idx="34838">
                  <c:v>28.738</c:v>
                </c:pt>
                <c:pt idx="34839">
                  <c:v>28.738</c:v>
                </c:pt>
                <c:pt idx="34840">
                  <c:v>28.738</c:v>
                </c:pt>
                <c:pt idx="34841">
                  <c:v>28.738</c:v>
                </c:pt>
                <c:pt idx="34842">
                  <c:v>28.738</c:v>
                </c:pt>
                <c:pt idx="34843">
                  <c:v>28.738</c:v>
                </c:pt>
                <c:pt idx="34844">
                  <c:v>28.738</c:v>
                </c:pt>
                <c:pt idx="34845">
                  <c:v>28.738</c:v>
                </c:pt>
                <c:pt idx="34846">
                  <c:v>28.738</c:v>
                </c:pt>
                <c:pt idx="34847">
                  <c:v>28.738</c:v>
                </c:pt>
                <c:pt idx="34848">
                  <c:v>28.738</c:v>
                </c:pt>
                <c:pt idx="34849">
                  <c:v>28.738</c:v>
                </c:pt>
                <c:pt idx="34850">
                  <c:v>28.738</c:v>
                </c:pt>
                <c:pt idx="34851">
                  <c:v>28.738</c:v>
                </c:pt>
                <c:pt idx="34852">
                  <c:v>28.738</c:v>
                </c:pt>
                <c:pt idx="34853">
                  <c:v>28.738</c:v>
                </c:pt>
                <c:pt idx="34854">
                  <c:v>28.738</c:v>
                </c:pt>
                <c:pt idx="34855">
                  <c:v>28.738</c:v>
                </c:pt>
                <c:pt idx="34856">
                  <c:v>28.738</c:v>
                </c:pt>
                <c:pt idx="34857">
                  <c:v>28.738</c:v>
                </c:pt>
                <c:pt idx="34858">
                  <c:v>28.738</c:v>
                </c:pt>
                <c:pt idx="34859">
                  <c:v>28.738</c:v>
                </c:pt>
                <c:pt idx="34860">
                  <c:v>28.738</c:v>
                </c:pt>
                <c:pt idx="34861">
                  <c:v>28.738</c:v>
                </c:pt>
                <c:pt idx="34862">
                  <c:v>28.738</c:v>
                </c:pt>
                <c:pt idx="34863">
                  <c:v>28.738</c:v>
                </c:pt>
                <c:pt idx="34864">
                  <c:v>28.738</c:v>
                </c:pt>
                <c:pt idx="34865">
                  <c:v>28.738</c:v>
                </c:pt>
                <c:pt idx="34866">
                  <c:v>28.738</c:v>
                </c:pt>
                <c:pt idx="34867">
                  <c:v>28.738</c:v>
                </c:pt>
                <c:pt idx="34868">
                  <c:v>28.738</c:v>
                </c:pt>
                <c:pt idx="34869">
                  <c:v>28.738</c:v>
                </c:pt>
                <c:pt idx="34870">
                  <c:v>28.738</c:v>
                </c:pt>
                <c:pt idx="34871">
                  <c:v>28.738</c:v>
                </c:pt>
                <c:pt idx="34872">
                  <c:v>28.738</c:v>
                </c:pt>
                <c:pt idx="34873">
                  <c:v>28.738</c:v>
                </c:pt>
                <c:pt idx="34874">
                  <c:v>28.738</c:v>
                </c:pt>
                <c:pt idx="34875">
                  <c:v>28.738</c:v>
                </c:pt>
                <c:pt idx="34876">
                  <c:v>28.738</c:v>
                </c:pt>
                <c:pt idx="34877">
                  <c:v>28.738</c:v>
                </c:pt>
                <c:pt idx="34878">
                  <c:v>28.738</c:v>
                </c:pt>
                <c:pt idx="34879">
                  <c:v>28.738</c:v>
                </c:pt>
                <c:pt idx="34880">
                  <c:v>28.738</c:v>
                </c:pt>
                <c:pt idx="34881">
                  <c:v>28.738</c:v>
                </c:pt>
                <c:pt idx="34882">
                  <c:v>28.738</c:v>
                </c:pt>
                <c:pt idx="34883">
                  <c:v>28.774000000000001</c:v>
                </c:pt>
                <c:pt idx="34884">
                  <c:v>28.782</c:v>
                </c:pt>
                <c:pt idx="34885">
                  <c:v>28.782</c:v>
                </c:pt>
                <c:pt idx="34886">
                  <c:v>28.782</c:v>
                </c:pt>
                <c:pt idx="34887">
                  <c:v>28.782</c:v>
                </c:pt>
                <c:pt idx="34888">
                  <c:v>28.782</c:v>
                </c:pt>
                <c:pt idx="34889">
                  <c:v>28.782</c:v>
                </c:pt>
                <c:pt idx="34890">
                  <c:v>28.782</c:v>
                </c:pt>
                <c:pt idx="34891">
                  <c:v>28.782</c:v>
                </c:pt>
                <c:pt idx="34892">
                  <c:v>28.782</c:v>
                </c:pt>
                <c:pt idx="34893">
                  <c:v>28.782</c:v>
                </c:pt>
                <c:pt idx="34894">
                  <c:v>28.782</c:v>
                </c:pt>
                <c:pt idx="34895">
                  <c:v>28.782</c:v>
                </c:pt>
                <c:pt idx="34896">
                  <c:v>28.782</c:v>
                </c:pt>
                <c:pt idx="34897">
                  <c:v>28.782</c:v>
                </c:pt>
                <c:pt idx="34898">
                  <c:v>28.782</c:v>
                </c:pt>
                <c:pt idx="34899">
                  <c:v>28.782</c:v>
                </c:pt>
                <c:pt idx="34900">
                  <c:v>28.782</c:v>
                </c:pt>
                <c:pt idx="34901">
                  <c:v>28.782</c:v>
                </c:pt>
                <c:pt idx="34902">
                  <c:v>28.782</c:v>
                </c:pt>
                <c:pt idx="34903">
                  <c:v>28.782</c:v>
                </c:pt>
                <c:pt idx="34904">
                  <c:v>28.782</c:v>
                </c:pt>
                <c:pt idx="34905">
                  <c:v>28.782</c:v>
                </c:pt>
                <c:pt idx="34906">
                  <c:v>28.782</c:v>
                </c:pt>
                <c:pt idx="34907">
                  <c:v>28.782</c:v>
                </c:pt>
                <c:pt idx="34908">
                  <c:v>28.782</c:v>
                </c:pt>
                <c:pt idx="34909">
                  <c:v>28.782</c:v>
                </c:pt>
                <c:pt idx="34910">
                  <c:v>28.782</c:v>
                </c:pt>
                <c:pt idx="34911">
                  <c:v>28.782</c:v>
                </c:pt>
                <c:pt idx="34912">
                  <c:v>28.782</c:v>
                </c:pt>
                <c:pt idx="34913">
                  <c:v>28.782</c:v>
                </c:pt>
                <c:pt idx="34914">
                  <c:v>28.782</c:v>
                </c:pt>
                <c:pt idx="34915">
                  <c:v>28.782</c:v>
                </c:pt>
                <c:pt idx="34916">
                  <c:v>28.782</c:v>
                </c:pt>
                <c:pt idx="34917">
                  <c:v>28.782</c:v>
                </c:pt>
                <c:pt idx="34918">
                  <c:v>28.782</c:v>
                </c:pt>
                <c:pt idx="34919">
                  <c:v>28.782</c:v>
                </c:pt>
                <c:pt idx="34920">
                  <c:v>28.782</c:v>
                </c:pt>
                <c:pt idx="34921">
                  <c:v>28.782</c:v>
                </c:pt>
                <c:pt idx="34922">
                  <c:v>28.782</c:v>
                </c:pt>
                <c:pt idx="34923">
                  <c:v>28.782</c:v>
                </c:pt>
                <c:pt idx="34924">
                  <c:v>28.782</c:v>
                </c:pt>
                <c:pt idx="34925">
                  <c:v>28.782</c:v>
                </c:pt>
                <c:pt idx="34926">
                  <c:v>28.782</c:v>
                </c:pt>
                <c:pt idx="34927">
                  <c:v>28.782</c:v>
                </c:pt>
                <c:pt idx="34928">
                  <c:v>28.782</c:v>
                </c:pt>
                <c:pt idx="34929">
                  <c:v>28.782</c:v>
                </c:pt>
                <c:pt idx="34930">
                  <c:v>28.782</c:v>
                </c:pt>
                <c:pt idx="34931">
                  <c:v>28.782</c:v>
                </c:pt>
                <c:pt idx="34932">
                  <c:v>28.782</c:v>
                </c:pt>
                <c:pt idx="34933">
                  <c:v>28.782</c:v>
                </c:pt>
                <c:pt idx="34934">
                  <c:v>28.782</c:v>
                </c:pt>
                <c:pt idx="34935">
                  <c:v>28.782</c:v>
                </c:pt>
                <c:pt idx="34936">
                  <c:v>28.782</c:v>
                </c:pt>
                <c:pt idx="34937">
                  <c:v>28.782</c:v>
                </c:pt>
                <c:pt idx="34938">
                  <c:v>28.782</c:v>
                </c:pt>
                <c:pt idx="34939">
                  <c:v>28.782</c:v>
                </c:pt>
                <c:pt idx="34940">
                  <c:v>28.782</c:v>
                </c:pt>
                <c:pt idx="34941">
                  <c:v>28.782</c:v>
                </c:pt>
                <c:pt idx="34942">
                  <c:v>28.782</c:v>
                </c:pt>
                <c:pt idx="34943">
                  <c:v>28.782</c:v>
                </c:pt>
                <c:pt idx="34944">
                  <c:v>28.782</c:v>
                </c:pt>
                <c:pt idx="34945">
                  <c:v>28.782</c:v>
                </c:pt>
                <c:pt idx="34946">
                  <c:v>28.782</c:v>
                </c:pt>
                <c:pt idx="34947">
                  <c:v>28.782</c:v>
                </c:pt>
                <c:pt idx="34948">
                  <c:v>28.782</c:v>
                </c:pt>
                <c:pt idx="34949">
                  <c:v>28.782</c:v>
                </c:pt>
                <c:pt idx="34950">
                  <c:v>28.782</c:v>
                </c:pt>
                <c:pt idx="34951">
                  <c:v>28.782</c:v>
                </c:pt>
                <c:pt idx="34952">
                  <c:v>28.782</c:v>
                </c:pt>
                <c:pt idx="34953">
                  <c:v>28.782</c:v>
                </c:pt>
                <c:pt idx="34954">
                  <c:v>28.782</c:v>
                </c:pt>
                <c:pt idx="34955">
                  <c:v>28.782</c:v>
                </c:pt>
                <c:pt idx="34956">
                  <c:v>28.782</c:v>
                </c:pt>
                <c:pt idx="34957">
                  <c:v>28.782</c:v>
                </c:pt>
                <c:pt idx="34958">
                  <c:v>28.782</c:v>
                </c:pt>
                <c:pt idx="34959">
                  <c:v>28.782</c:v>
                </c:pt>
                <c:pt idx="34960">
                  <c:v>28.782</c:v>
                </c:pt>
                <c:pt idx="34961">
                  <c:v>28.782</c:v>
                </c:pt>
                <c:pt idx="34962">
                  <c:v>28.782</c:v>
                </c:pt>
                <c:pt idx="34963">
                  <c:v>28.782</c:v>
                </c:pt>
                <c:pt idx="34964">
                  <c:v>28.782</c:v>
                </c:pt>
                <c:pt idx="34965">
                  <c:v>28.782</c:v>
                </c:pt>
                <c:pt idx="34966">
                  <c:v>28.782</c:v>
                </c:pt>
                <c:pt idx="34967">
                  <c:v>28.782</c:v>
                </c:pt>
                <c:pt idx="34968">
                  <c:v>28.782</c:v>
                </c:pt>
                <c:pt idx="34969">
                  <c:v>28.782</c:v>
                </c:pt>
                <c:pt idx="34970">
                  <c:v>28.782</c:v>
                </c:pt>
                <c:pt idx="34971">
                  <c:v>28.782</c:v>
                </c:pt>
                <c:pt idx="34972">
                  <c:v>28.782</c:v>
                </c:pt>
                <c:pt idx="34973">
                  <c:v>28.782</c:v>
                </c:pt>
                <c:pt idx="34974">
                  <c:v>28.782</c:v>
                </c:pt>
                <c:pt idx="34975">
                  <c:v>28.782</c:v>
                </c:pt>
                <c:pt idx="34976">
                  <c:v>28.782</c:v>
                </c:pt>
                <c:pt idx="34977">
                  <c:v>28.782</c:v>
                </c:pt>
                <c:pt idx="34978">
                  <c:v>28.782</c:v>
                </c:pt>
                <c:pt idx="34979">
                  <c:v>28.782</c:v>
                </c:pt>
                <c:pt idx="34980">
                  <c:v>28.782</c:v>
                </c:pt>
                <c:pt idx="34981">
                  <c:v>28.782</c:v>
                </c:pt>
                <c:pt idx="34982">
                  <c:v>28.782</c:v>
                </c:pt>
                <c:pt idx="34983">
                  <c:v>28.782</c:v>
                </c:pt>
                <c:pt idx="34984">
                  <c:v>28.782</c:v>
                </c:pt>
                <c:pt idx="34985">
                  <c:v>28.782</c:v>
                </c:pt>
                <c:pt idx="34986">
                  <c:v>28.782</c:v>
                </c:pt>
                <c:pt idx="34987">
                  <c:v>28.782</c:v>
                </c:pt>
                <c:pt idx="34988">
                  <c:v>28.782</c:v>
                </c:pt>
                <c:pt idx="34989">
                  <c:v>28.782</c:v>
                </c:pt>
                <c:pt idx="34990">
                  <c:v>28.782</c:v>
                </c:pt>
                <c:pt idx="34991">
                  <c:v>28.782</c:v>
                </c:pt>
                <c:pt idx="34992">
                  <c:v>28.782</c:v>
                </c:pt>
                <c:pt idx="34993">
                  <c:v>28.782</c:v>
                </c:pt>
                <c:pt idx="34994">
                  <c:v>28.782</c:v>
                </c:pt>
                <c:pt idx="34995">
                  <c:v>28.782</c:v>
                </c:pt>
                <c:pt idx="34996">
                  <c:v>28.782</c:v>
                </c:pt>
                <c:pt idx="34997">
                  <c:v>28.782</c:v>
                </c:pt>
                <c:pt idx="34998">
                  <c:v>28.782</c:v>
                </c:pt>
                <c:pt idx="34999">
                  <c:v>28.782</c:v>
                </c:pt>
                <c:pt idx="35000">
                  <c:v>28.782</c:v>
                </c:pt>
                <c:pt idx="35001">
                  <c:v>28.782</c:v>
                </c:pt>
                <c:pt idx="35002">
                  <c:v>28.782</c:v>
                </c:pt>
                <c:pt idx="35003">
                  <c:v>28.782</c:v>
                </c:pt>
                <c:pt idx="35004">
                  <c:v>28.782</c:v>
                </c:pt>
                <c:pt idx="35005">
                  <c:v>28.782</c:v>
                </c:pt>
                <c:pt idx="35006">
                  <c:v>28.782</c:v>
                </c:pt>
                <c:pt idx="35007">
                  <c:v>28.782</c:v>
                </c:pt>
                <c:pt idx="35008">
                  <c:v>28.782</c:v>
                </c:pt>
                <c:pt idx="35009">
                  <c:v>28.782</c:v>
                </c:pt>
                <c:pt idx="35010">
                  <c:v>28.782</c:v>
                </c:pt>
                <c:pt idx="35011">
                  <c:v>28.782</c:v>
                </c:pt>
                <c:pt idx="35012">
                  <c:v>28.782</c:v>
                </c:pt>
                <c:pt idx="35013">
                  <c:v>28.782</c:v>
                </c:pt>
                <c:pt idx="35014">
                  <c:v>28.782</c:v>
                </c:pt>
                <c:pt idx="35015">
                  <c:v>28.782</c:v>
                </c:pt>
                <c:pt idx="35016">
                  <c:v>28.782</c:v>
                </c:pt>
                <c:pt idx="35017">
                  <c:v>28.782</c:v>
                </c:pt>
                <c:pt idx="35018">
                  <c:v>28.782</c:v>
                </c:pt>
                <c:pt idx="35019">
                  <c:v>28.782</c:v>
                </c:pt>
                <c:pt idx="35020">
                  <c:v>28.782</c:v>
                </c:pt>
                <c:pt idx="35021">
                  <c:v>28.782</c:v>
                </c:pt>
                <c:pt idx="35022">
                  <c:v>28.782</c:v>
                </c:pt>
                <c:pt idx="35023">
                  <c:v>28.782</c:v>
                </c:pt>
                <c:pt idx="35024">
                  <c:v>28.782</c:v>
                </c:pt>
                <c:pt idx="35025">
                  <c:v>28.782</c:v>
                </c:pt>
                <c:pt idx="35026">
                  <c:v>28.782</c:v>
                </c:pt>
                <c:pt idx="35027">
                  <c:v>28.782</c:v>
                </c:pt>
                <c:pt idx="35028">
                  <c:v>28.782</c:v>
                </c:pt>
                <c:pt idx="35029">
                  <c:v>28.782</c:v>
                </c:pt>
                <c:pt idx="35030">
                  <c:v>28.782</c:v>
                </c:pt>
                <c:pt idx="35031">
                  <c:v>28.782</c:v>
                </c:pt>
                <c:pt idx="35032">
                  <c:v>28.782</c:v>
                </c:pt>
                <c:pt idx="35033">
                  <c:v>28.782</c:v>
                </c:pt>
                <c:pt idx="35034">
                  <c:v>28.782</c:v>
                </c:pt>
                <c:pt idx="35035">
                  <c:v>28.782</c:v>
                </c:pt>
                <c:pt idx="35036">
                  <c:v>28.782</c:v>
                </c:pt>
                <c:pt idx="35037">
                  <c:v>28.782</c:v>
                </c:pt>
                <c:pt idx="35038">
                  <c:v>28.782</c:v>
                </c:pt>
                <c:pt idx="35039">
                  <c:v>28.782</c:v>
                </c:pt>
                <c:pt idx="35040">
                  <c:v>28.782</c:v>
                </c:pt>
                <c:pt idx="35041">
                  <c:v>28.782</c:v>
                </c:pt>
                <c:pt idx="35042">
                  <c:v>28.782</c:v>
                </c:pt>
                <c:pt idx="35043">
                  <c:v>28.782</c:v>
                </c:pt>
                <c:pt idx="35044">
                  <c:v>28.782</c:v>
                </c:pt>
                <c:pt idx="35045">
                  <c:v>28.782</c:v>
                </c:pt>
                <c:pt idx="35046">
                  <c:v>28.782</c:v>
                </c:pt>
                <c:pt idx="35047">
                  <c:v>28.782</c:v>
                </c:pt>
                <c:pt idx="35048">
                  <c:v>28.782</c:v>
                </c:pt>
                <c:pt idx="35049">
                  <c:v>28.782</c:v>
                </c:pt>
                <c:pt idx="35050">
                  <c:v>28.782</c:v>
                </c:pt>
                <c:pt idx="35051">
                  <c:v>28.782</c:v>
                </c:pt>
                <c:pt idx="35052">
                  <c:v>28.782</c:v>
                </c:pt>
                <c:pt idx="35053">
                  <c:v>28.782</c:v>
                </c:pt>
                <c:pt idx="35054">
                  <c:v>28.782</c:v>
                </c:pt>
                <c:pt idx="35055">
                  <c:v>28.782</c:v>
                </c:pt>
                <c:pt idx="35056">
                  <c:v>28.782</c:v>
                </c:pt>
                <c:pt idx="35057">
                  <c:v>28.782</c:v>
                </c:pt>
                <c:pt idx="35058">
                  <c:v>28.782</c:v>
                </c:pt>
                <c:pt idx="35059">
                  <c:v>28.782</c:v>
                </c:pt>
                <c:pt idx="35060">
                  <c:v>28.782</c:v>
                </c:pt>
                <c:pt idx="35061">
                  <c:v>28.782</c:v>
                </c:pt>
                <c:pt idx="35062">
                  <c:v>28.782</c:v>
                </c:pt>
                <c:pt idx="35063">
                  <c:v>28.782</c:v>
                </c:pt>
                <c:pt idx="35064">
                  <c:v>28.782</c:v>
                </c:pt>
                <c:pt idx="35065">
                  <c:v>28.782</c:v>
                </c:pt>
                <c:pt idx="35066">
                  <c:v>28.782</c:v>
                </c:pt>
                <c:pt idx="35067">
                  <c:v>28.782</c:v>
                </c:pt>
                <c:pt idx="35068">
                  <c:v>28.782</c:v>
                </c:pt>
                <c:pt idx="35069">
                  <c:v>28.782</c:v>
                </c:pt>
                <c:pt idx="35070">
                  <c:v>28.782</c:v>
                </c:pt>
                <c:pt idx="35071">
                  <c:v>28.782</c:v>
                </c:pt>
                <c:pt idx="35072">
                  <c:v>28.782</c:v>
                </c:pt>
                <c:pt idx="35073">
                  <c:v>28.782</c:v>
                </c:pt>
                <c:pt idx="35074">
                  <c:v>28.782</c:v>
                </c:pt>
                <c:pt idx="35075">
                  <c:v>28.782</c:v>
                </c:pt>
                <c:pt idx="35076">
                  <c:v>28.782</c:v>
                </c:pt>
                <c:pt idx="35077">
                  <c:v>28.782</c:v>
                </c:pt>
                <c:pt idx="35078">
                  <c:v>28.782</c:v>
                </c:pt>
                <c:pt idx="35079">
                  <c:v>28.782</c:v>
                </c:pt>
                <c:pt idx="35080">
                  <c:v>28.782</c:v>
                </c:pt>
                <c:pt idx="35081">
                  <c:v>28.782</c:v>
                </c:pt>
                <c:pt idx="35082">
                  <c:v>28.782</c:v>
                </c:pt>
                <c:pt idx="35083">
                  <c:v>28.81</c:v>
                </c:pt>
                <c:pt idx="35084">
                  <c:v>28.826000000000001</c:v>
                </c:pt>
                <c:pt idx="35085">
                  <c:v>28.826000000000001</c:v>
                </c:pt>
                <c:pt idx="35086">
                  <c:v>28.826000000000001</c:v>
                </c:pt>
                <c:pt idx="35087">
                  <c:v>28.826000000000001</c:v>
                </c:pt>
                <c:pt idx="35088">
                  <c:v>28.826000000000001</c:v>
                </c:pt>
                <c:pt idx="35089">
                  <c:v>28.826000000000001</c:v>
                </c:pt>
                <c:pt idx="35090">
                  <c:v>28.826000000000001</c:v>
                </c:pt>
                <c:pt idx="35091">
                  <c:v>28.826000000000001</c:v>
                </c:pt>
                <c:pt idx="35092">
                  <c:v>28.826000000000001</c:v>
                </c:pt>
                <c:pt idx="35093">
                  <c:v>28.826000000000001</c:v>
                </c:pt>
                <c:pt idx="35094">
                  <c:v>28.826000000000001</c:v>
                </c:pt>
                <c:pt idx="35095">
                  <c:v>28.826000000000001</c:v>
                </c:pt>
                <c:pt idx="35096">
                  <c:v>28.826000000000001</c:v>
                </c:pt>
                <c:pt idx="35097">
                  <c:v>28.826000000000001</c:v>
                </c:pt>
                <c:pt idx="35098">
                  <c:v>28.826000000000001</c:v>
                </c:pt>
                <c:pt idx="35099">
                  <c:v>28.826000000000001</c:v>
                </c:pt>
                <c:pt idx="35100">
                  <c:v>28.826000000000001</c:v>
                </c:pt>
                <c:pt idx="35101">
                  <c:v>28.826000000000001</c:v>
                </c:pt>
                <c:pt idx="35102">
                  <c:v>28.826000000000001</c:v>
                </c:pt>
                <c:pt idx="35103">
                  <c:v>28.826000000000001</c:v>
                </c:pt>
                <c:pt idx="35104">
                  <c:v>28.826000000000001</c:v>
                </c:pt>
                <c:pt idx="35105">
                  <c:v>28.826000000000001</c:v>
                </c:pt>
                <c:pt idx="35106">
                  <c:v>28.826000000000001</c:v>
                </c:pt>
                <c:pt idx="35107">
                  <c:v>28.826000000000001</c:v>
                </c:pt>
                <c:pt idx="35108">
                  <c:v>28.826000000000001</c:v>
                </c:pt>
                <c:pt idx="35109">
                  <c:v>28.826000000000001</c:v>
                </c:pt>
                <c:pt idx="35110">
                  <c:v>28.826000000000001</c:v>
                </c:pt>
                <c:pt idx="35111">
                  <c:v>28.826000000000001</c:v>
                </c:pt>
                <c:pt idx="35112">
                  <c:v>28.826000000000001</c:v>
                </c:pt>
                <c:pt idx="35113">
                  <c:v>28.826000000000001</c:v>
                </c:pt>
                <c:pt idx="35114">
                  <c:v>28.826000000000001</c:v>
                </c:pt>
                <c:pt idx="35115">
                  <c:v>28.826000000000001</c:v>
                </c:pt>
                <c:pt idx="35116">
                  <c:v>28.826000000000001</c:v>
                </c:pt>
                <c:pt idx="35117">
                  <c:v>28.826000000000001</c:v>
                </c:pt>
                <c:pt idx="35118">
                  <c:v>28.826000000000001</c:v>
                </c:pt>
                <c:pt idx="35119">
                  <c:v>28.826000000000001</c:v>
                </c:pt>
                <c:pt idx="35120">
                  <c:v>28.826000000000001</c:v>
                </c:pt>
                <c:pt idx="35121">
                  <c:v>28.826000000000001</c:v>
                </c:pt>
                <c:pt idx="35122">
                  <c:v>28.826000000000001</c:v>
                </c:pt>
                <c:pt idx="35123">
                  <c:v>28.826000000000001</c:v>
                </c:pt>
                <c:pt idx="35124">
                  <c:v>28.826000000000001</c:v>
                </c:pt>
                <c:pt idx="35125">
                  <c:v>28.826000000000001</c:v>
                </c:pt>
                <c:pt idx="35126">
                  <c:v>28.826000000000001</c:v>
                </c:pt>
                <c:pt idx="35127">
                  <c:v>28.826000000000001</c:v>
                </c:pt>
                <c:pt idx="35128">
                  <c:v>28.826000000000001</c:v>
                </c:pt>
                <c:pt idx="35129">
                  <c:v>28.826000000000001</c:v>
                </c:pt>
                <c:pt idx="35130">
                  <c:v>28.826000000000001</c:v>
                </c:pt>
                <c:pt idx="35131">
                  <c:v>28.826000000000001</c:v>
                </c:pt>
                <c:pt idx="35132">
                  <c:v>28.826000000000001</c:v>
                </c:pt>
                <c:pt idx="35133">
                  <c:v>28.826000000000001</c:v>
                </c:pt>
                <c:pt idx="35134">
                  <c:v>28.826000000000001</c:v>
                </c:pt>
                <c:pt idx="35135">
                  <c:v>28.826000000000001</c:v>
                </c:pt>
                <c:pt idx="35136">
                  <c:v>28.826000000000001</c:v>
                </c:pt>
                <c:pt idx="35137">
                  <c:v>28.826000000000001</c:v>
                </c:pt>
                <c:pt idx="35138">
                  <c:v>28.826000000000001</c:v>
                </c:pt>
                <c:pt idx="35139">
                  <c:v>28.826000000000001</c:v>
                </c:pt>
                <c:pt idx="35140">
                  <c:v>28.826000000000001</c:v>
                </c:pt>
                <c:pt idx="35141">
                  <c:v>28.826000000000001</c:v>
                </c:pt>
                <c:pt idx="35142">
                  <c:v>28.826000000000001</c:v>
                </c:pt>
                <c:pt idx="35143">
                  <c:v>28.826000000000001</c:v>
                </c:pt>
                <c:pt idx="35144">
                  <c:v>28.826000000000001</c:v>
                </c:pt>
                <c:pt idx="35145">
                  <c:v>28.826000000000001</c:v>
                </c:pt>
                <c:pt idx="35146">
                  <c:v>28.826000000000001</c:v>
                </c:pt>
                <c:pt idx="35147">
                  <c:v>28.826000000000001</c:v>
                </c:pt>
                <c:pt idx="35148">
                  <c:v>28.826000000000001</c:v>
                </c:pt>
                <c:pt idx="35149">
                  <c:v>28.826000000000001</c:v>
                </c:pt>
                <c:pt idx="35150">
                  <c:v>28.826000000000001</c:v>
                </c:pt>
                <c:pt idx="35151">
                  <c:v>28.826000000000001</c:v>
                </c:pt>
                <c:pt idx="35152">
                  <c:v>28.826000000000001</c:v>
                </c:pt>
                <c:pt idx="35153">
                  <c:v>28.826000000000001</c:v>
                </c:pt>
                <c:pt idx="35154">
                  <c:v>28.826000000000001</c:v>
                </c:pt>
                <c:pt idx="35155">
                  <c:v>28.826000000000001</c:v>
                </c:pt>
                <c:pt idx="35156">
                  <c:v>28.826000000000001</c:v>
                </c:pt>
                <c:pt idx="35157">
                  <c:v>28.826000000000001</c:v>
                </c:pt>
                <c:pt idx="35158">
                  <c:v>28.826000000000001</c:v>
                </c:pt>
                <c:pt idx="35159">
                  <c:v>28.826000000000001</c:v>
                </c:pt>
                <c:pt idx="35160">
                  <c:v>28.826000000000001</c:v>
                </c:pt>
                <c:pt idx="35161">
                  <c:v>28.826000000000001</c:v>
                </c:pt>
                <c:pt idx="35162">
                  <c:v>28.826000000000001</c:v>
                </c:pt>
                <c:pt idx="35163">
                  <c:v>28.826000000000001</c:v>
                </c:pt>
                <c:pt idx="35164">
                  <c:v>28.826000000000001</c:v>
                </c:pt>
                <c:pt idx="35165">
                  <c:v>28.826000000000001</c:v>
                </c:pt>
                <c:pt idx="35166">
                  <c:v>28.826000000000001</c:v>
                </c:pt>
                <c:pt idx="35167">
                  <c:v>28.826000000000001</c:v>
                </c:pt>
                <c:pt idx="35168">
                  <c:v>28.826000000000001</c:v>
                </c:pt>
                <c:pt idx="35169">
                  <c:v>28.826000000000001</c:v>
                </c:pt>
                <c:pt idx="35170">
                  <c:v>28.826000000000001</c:v>
                </c:pt>
                <c:pt idx="35171">
                  <c:v>28.826000000000001</c:v>
                </c:pt>
                <c:pt idx="35172">
                  <c:v>28.826000000000001</c:v>
                </c:pt>
                <c:pt idx="35173">
                  <c:v>28.826000000000001</c:v>
                </c:pt>
                <c:pt idx="35174">
                  <c:v>28.826000000000001</c:v>
                </c:pt>
                <c:pt idx="35175">
                  <c:v>28.826000000000001</c:v>
                </c:pt>
                <c:pt idx="35176">
                  <c:v>28.826000000000001</c:v>
                </c:pt>
                <c:pt idx="35177">
                  <c:v>28.826000000000001</c:v>
                </c:pt>
                <c:pt idx="35178">
                  <c:v>28.826000000000001</c:v>
                </c:pt>
                <c:pt idx="35179">
                  <c:v>28.826000000000001</c:v>
                </c:pt>
                <c:pt idx="35180">
                  <c:v>28.826000000000001</c:v>
                </c:pt>
                <c:pt idx="35181">
                  <c:v>28.826000000000001</c:v>
                </c:pt>
                <c:pt idx="35182">
                  <c:v>28.826000000000001</c:v>
                </c:pt>
                <c:pt idx="35183">
                  <c:v>28.826000000000001</c:v>
                </c:pt>
                <c:pt idx="35184">
                  <c:v>28.826000000000001</c:v>
                </c:pt>
                <c:pt idx="35185">
                  <c:v>28.826000000000001</c:v>
                </c:pt>
                <c:pt idx="35186">
                  <c:v>28.826000000000001</c:v>
                </c:pt>
                <c:pt idx="35187">
                  <c:v>28.826000000000001</c:v>
                </c:pt>
                <c:pt idx="35188">
                  <c:v>28.826000000000001</c:v>
                </c:pt>
                <c:pt idx="35189">
                  <c:v>28.826000000000001</c:v>
                </c:pt>
                <c:pt idx="35190">
                  <c:v>28.826000000000001</c:v>
                </c:pt>
                <c:pt idx="35191">
                  <c:v>28.826000000000001</c:v>
                </c:pt>
                <c:pt idx="35192">
                  <c:v>28.826000000000001</c:v>
                </c:pt>
                <c:pt idx="35193">
                  <c:v>28.826000000000001</c:v>
                </c:pt>
                <c:pt idx="35194">
                  <c:v>28.826000000000001</c:v>
                </c:pt>
                <c:pt idx="35195">
                  <c:v>28.826000000000001</c:v>
                </c:pt>
                <c:pt idx="35196">
                  <c:v>28.826000000000001</c:v>
                </c:pt>
                <c:pt idx="35197">
                  <c:v>28.826000000000001</c:v>
                </c:pt>
                <c:pt idx="35198">
                  <c:v>28.826000000000001</c:v>
                </c:pt>
                <c:pt idx="35199">
                  <c:v>28.826000000000001</c:v>
                </c:pt>
                <c:pt idx="35200">
                  <c:v>28.826000000000001</c:v>
                </c:pt>
                <c:pt idx="35201">
                  <c:v>28.826000000000001</c:v>
                </c:pt>
                <c:pt idx="35202">
                  <c:v>28.826000000000001</c:v>
                </c:pt>
                <c:pt idx="35203">
                  <c:v>28.826000000000001</c:v>
                </c:pt>
                <c:pt idx="35204">
                  <c:v>28.826000000000001</c:v>
                </c:pt>
                <c:pt idx="35205">
                  <c:v>28.826000000000001</c:v>
                </c:pt>
                <c:pt idx="35206">
                  <c:v>28.826000000000001</c:v>
                </c:pt>
                <c:pt idx="35207">
                  <c:v>28.826000000000001</c:v>
                </c:pt>
                <c:pt idx="35208">
                  <c:v>28.826000000000001</c:v>
                </c:pt>
                <c:pt idx="35209">
                  <c:v>28.826000000000001</c:v>
                </c:pt>
                <c:pt idx="35210">
                  <c:v>28.826000000000001</c:v>
                </c:pt>
                <c:pt idx="35211">
                  <c:v>28.826000000000001</c:v>
                </c:pt>
                <c:pt idx="35212">
                  <c:v>28.826000000000001</c:v>
                </c:pt>
                <c:pt idx="35213">
                  <c:v>28.826000000000001</c:v>
                </c:pt>
                <c:pt idx="35214">
                  <c:v>28.826000000000001</c:v>
                </c:pt>
                <c:pt idx="35215">
                  <c:v>28.826000000000001</c:v>
                </c:pt>
                <c:pt idx="35216">
                  <c:v>28.826000000000001</c:v>
                </c:pt>
                <c:pt idx="35217">
                  <c:v>28.826000000000001</c:v>
                </c:pt>
                <c:pt idx="35218">
                  <c:v>28.826000000000001</c:v>
                </c:pt>
                <c:pt idx="35219">
                  <c:v>28.826000000000001</c:v>
                </c:pt>
                <c:pt idx="35220">
                  <c:v>28.826000000000001</c:v>
                </c:pt>
                <c:pt idx="35221">
                  <c:v>28.826000000000001</c:v>
                </c:pt>
                <c:pt idx="35222">
                  <c:v>28.826000000000001</c:v>
                </c:pt>
                <c:pt idx="35223">
                  <c:v>28.826000000000001</c:v>
                </c:pt>
                <c:pt idx="35224">
                  <c:v>28.826000000000001</c:v>
                </c:pt>
                <c:pt idx="35225">
                  <c:v>28.826000000000001</c:v>
                </c:pt>
                <c:pt idx="35226">
                  <c:v>28.826000000000001</c:v>
                </c:pt>
                <c:pt idx="35227">
                  <c:v>28.826000000000001</c:v>
                </c:pt>
                <c:pt idx="35228">
                  <c:v>28.826000000000001</c:v>
                </c:pt>
                <c:pt idx="35229">
                  <c:v>28.826000000000001</c:v>
                </c:pt>
                <c:pt idx="35230">
                  <c:v>28.826000000000001</c:v>
                </c:pt>
                <c:pt idx="35231">
                  <c:v>28.826000000000001</c:v>
                </c:pt>
                <c:pt idx="35232">
                  <c:v>28.826000000000001</c:v>
                </c:pt>
                <c:pt idx="35233">
                  <c:v>28.826000000000001</c:v>
                </c:pt>
                <c:pt idx="35234">
                  <c:v>28.826000000000001</c:v>
                </c:pt>
                <c:pt idx="35235">
                  <c:v>28.826000000000001</c:v>
                </c:pt>
                <c:pt idx="35236">
                  <c:v>28.826000000000001</c:v>
                </c:pt>
                <c:pt idx="35237">
                  <c:v>28.826000000000001</c:v>
                </c:pt>
                <c:pt idx="35238">
                  <c:v>28.826000000000001</c:v>
                </c:pt>
                <c:pt idx="35239">
                  <c:v>28.826000000000001</c:v>
                </c:pt>
                <c:pt idx="35240">
                  <c:v>28.826000000000001</c:v>
                </c:pt>
                <c:pt idx="35241">
                  <c:v>28.826000000000001</c:v>
                </c:pt>
                <c:pt idx="35242">
                  <c:v>28.826000000000001</c:v>
                </c:pt>
                <c:pt idx="35243">
                  <c:v>28.826000000000001</c:v>
                </c:pt>
                <c:pt idx="35244">
                  <c:v>28.826000000000001</c:v>
                </c:pt>
                <c:pt idx="35245">
                  <c:v>28.826000000000001</c:v>
                </c:pt>
                <c:pt idx="35246">
                  <c:v>28.826000000000001</c:v>
                </c:pt>
                <c:pt idx="35247">
                  <c:v>28.826000000000001</c:v>
                </c:pt>
                <c:pt idx="35248">
                  <c:v>28.826000000000001</c:v>
                </c:pt>
                <c:pt idx="35249">
                  <c:v>28.826000000000001</c:v>
                </c:pt>
                <c:pt idx="35250">
                  <c:v>28.826000000000001</c:v>
                </c:pt>
                <c:pt idx="35251">
                  <c:v>28.826000000000001</c:v>
                </c:pt>
                <c:pt idx="35252">
                  <c:v>28.826000000000001</c:v>
                </c:pt>
                <c:pt idx="35253">
                  <c:v>28.826000000000001</c:v>
                </c:pt>
                <c:pt idx="35254">
                  <c:v>28.826000000000001</c:v>
                </c:pt>
                <c:pt idx="35255">
                  <c:v>28.826000000000001</c:v>
                </c:pt>
                <c:pt idx="35256">
                  <c:v>28.826000000000001</c:v>
                </c:pt>
                <c:pt idx="35257">
                  <c:v>28.826000000000001</c:v>
                </c:pt>
                <c:pt idx="35258">
                  <c:v>28.826000000000001</c:v>
                </c:pt>
                <c:pt idx="35259">
                  <c:v>28.826000000000001</c:v>
                </c:pt>
                <c:pt idx="35260">
                  <c:v>28.826000000000001</c:v>
                </c:pt>
                <c:pt idx="35261">
                  <c:v>28.826000000000001</c:v>
                </c:pt>
                <c:pt idx="35262">
                  <c:v>28.826000000000001</c:v>
                </c:pt>
                <c:pt idx="35263">
                  <c:v>28.826000000000001</c:v>
                </c:pt>
                <c:pt idx="35264">
                  <c:v>28.826000000000001</c:v>
                </c:pt>
                <c:pt idx="35265">
                  <c:v>28.826000000000001</c:v>
                </c:pt>
                <c:pt idx="35266">
                  <c:v>28.826000000000001</c:v>
                </c:pt>
                <c:pt idx="35267">
                  <c:v>28.826000000000001</c:v>
                </c:pt>
                <c:pt idx="35268">
                  <c:v>28.826000000000001</c:v>
                </c:pt>
                <c:pt idx="35269">
                  <c:v>28.826000000000001</c:v>
                </c:pt>
                <c:pt idx="35270">
                  <c:v>28.826000000000001</c:v>
                </c:pt>
                <c:pt idx="35271">
                  <c:v>28.826000000000001</c:v>
                </c:pt>
                <c:pt idx="35272">
                  <c:v>28.826000000000001</c:v>
                </c:pt>
                <c:pt idx="35273">
                  <c:v>28.826000000000001</c:v>
                </c:pt>
                <c:pt idx="35274">
                  <c:v>28.826000000000001</c:v>
                </c:pt>
                <c:pt idx="35275">
                  <c:v>28.826000000000001</c:v>
                </c:pt>
                <c:pt idx="35276">
                  <c:v>28.826000000000001</c:v>
                </c:pt>
                <c:pt idx="35277">
                  <c:v>28.826000000000001</c:v>
                </c:pt>
                <c:pt idx="35278">
                  <c:v>28.826000000000001</c:v>
                </c:pt>
                <c:pt idx="35279">
                  <c:v>28.826000000000001</c:v>
                </c:pt>
                <c:pt idx="35280">
                  <c:v>28.826000000000001</c:v>
                </c:pt>
                <c:pt idx="35281">
                  <c:v>28.826000000000001</c:v>
                </c:pt>
                <c:pt idx="35282">
                  <c:v>28.826000000000001</c:v>
                </c:pt>
                <c:pt idx="35283">
                  <c:v>28.826000000000001</c:v>
                </c:pt>
                <c:pt idx="35284">
                  <c:v>28.826000000000001</c:v>
                </c:pt>
                <c:pt idx="35285">
                  <c:v>28.826000000000001</c:v>
                </c:pt>
                <c:pt idx="35286">
                  <c:v>28.826000000000001</c:v>
                </c:pt>
                <c:pt idx="35287">
                  <c:v>28.826000000000001</c:v>
                </c:pt>
                <c:pt idx="35288">
                  <c:v>28.826000000000001</c:v>
                </c:pt>
                <c:pt idx="35289">
                  <c:v>28.826000000000001</c:v>
                </c:pt>
                <c:pt idx="35290">
                  <c:v>28.826000000000001</c:v>
                </c:pt>
                <c:pt idx="35291">
                  <c:v>28.826000000000001</c:v>
                </c:pt>
                <c:pt idx="35292">
                  <c:v>28.826000000000001</c:v>
                </c:pt>
                <c:pt idx="35293">
                  <c:v>28.826000000000001</c:v>
                </c:pt>
                <c:pt idx="35294">
                  <c:v>28.826000000000001</c:v>
                </c:pt>
                <c:pt idx="35295">
                  <c:v>28.826000000000001</c:v>
                </c:pt>
                <c:pt idx="35296">
                  <c:v>28.826000000000001</c:v>
                </c:pt>
                <c:pt idx="35297">
                  <c:v>28.826000000000001</c:v>
                </c:pt>
                <c:pt idx="35298">
                  <c:v>28.826000000000001</c:v>
                </c:pt>
                <c:pt idx="35299">
                  <c:v>28.826000000000001</c:v>
                </c:pt>
                <c:pt idx="35300">
                  <c:v>28.826000000000001</c:v>
                </c:pt>
                <c:pt idx="35301">
                  <c:v>28.826000000000001</c:v>
                </c:pt>
                <c:pt idx="35302">
                  <c:v>28.826000000000001</c:v>
                </c:pt>
                <c:pt idx="35303">
                  <c:v>28.826000000000001</c:v>
                </c:pt>
                <c:pt idx="35304">
                  <c:v>28.826000000000001</c:v>
                </c:pt>
                <c:pt idx="35305">
                  <c:v>28.826000000000001</c:v>
                </c:pt>
                <c:pt idx="35306">
                  <c:v>28.826000000000001</c:v>
                </c:pt>
                <c:pt idx="35307">
                  <c:v>28.826000000000001</c:v>
                </c:pt>
                <c:pt idx="35308">
                  <c:v>28.826000000000001</c:v>
                </c:pt>
                <c:pt idx="35309">
                  <c:v>28.826000000000001</c:v>
                </c:pt>
                <c:pt idx="35310">
                  <c:v>28.826000000000001</c:v>
                </c:pt>
                <c:pt idx="35311">
                  <c:v>28.826000000000001</c:v>
                </c:pt>
                <c:pt idx="35312">
                  <c:v>28.826000000000001</c:v>
                </c:pt>
                <c:pt idx="35313">
                  <c:v>28.826000000000001</c:v>
                </c:pt>
                <c:pt idx="35314">
                  <c:v>28.826000000000001</c:v>
                </c:pt>
                <c:pt idx="35315">
                  <c:v>28.826000000000001</c:v>
                </c:pt>
                <c:pt idx="35316">
                  <c:v>28.826000000000001</c:v>
                </c:pt>
                <c:pt idx="35317">
                  <c:v>28.826000000000001</c:v>
                </c:pt>
                <c:pt idx="35318">
                  <c:v>28.826000000000001</c:v>
                </c:pt>
                <c:pt idx="35319">
                  <c:v>28.826000000000001</c:v>
                </c:pt>
                <c:pt idx="35320">
                  <c:v>28.826000000000001</c:v>
                </c:pt>
                <c:pt idx="35321">
                  <c:v>28.826000000000001</c:v>
                </c:pt>
                <c:pt idx="35322">
                  <c:v>28.85</c:v>
                </c:pt>
                <c:pt idx="35323">
                  <c:v>28.85</c:v>
                </c:pt>
                <c:pt idx="35324">
                  <c:v>28.85</c:v>
                </c:pt>
                <c:pt idx="35325">
                  <c:v>28.85</c:v>
                </c:pt>
                <c:pt idx="35326">
                  <c:v>28.85</c:v>
                </c:pt>
                <c:pt idx="35327">
                  <c:v>28.85</c:v>
                </c:pt>
                <c:pt idx="35328">
                  <c:v>28.85</c:v>
                </c:pt>
                <c:pt idx="35329">
                  <c:v>28.85</c:v>
                </c:pt>
                <c:pt idx="35330">
                  <c:v>28.85</c:v>
                </c:pt>
                <c:pt idx="35331">
                  <c:v>28.85</c:v>
                </c:pt>
                <c:pt idx="35332">
                  <c:v>28.85</c:v>
                </c:pt>
                <c:pt idx="35333">
                  <c:v>28.85</c:v>
                </c:pt>
                <c:pt idx="35334">
                  <c:v>28.85</c:v>
                </c:pt>
                <c:pt idx="35335">
                  <c:v>28.85</c:v>
                </c:pt>
                <c:pt idx="35336">
                  <c:v>28.85</c:v>
                </c:pt>
                <c:pt idx="35337">
                  <c:v>28.85</c:v>
                </c:pt>
                <c:pt idx="35338">
                  <c:v>28.85</c:v>
                </c:pt>
                <c:pt idx="35339">
                  <c:v>28.85</c:v>
                </c:pt>
                <c:pt idx="35340">
                  <c:v>28.85</c:v>
                </c:pt>
                <c:pt idx="35341">
                  <c:v>28.85</c:v>
                </c:pt>
                <c:pt idx="35342">
                  <c:v>28.85</c:v>
                </c:pt>
                <c:pt idx="35343">
                  <c:v>28.85</c:v>
                </c:pt>
                <c:pt idx="35344">
                  <c:v>28.85</c:v>
                </c:pt>
                <c:pt idx="35345">
                  <c:v>28.85</c:v>
                </c:pt>
                <c:pt idx="35346">
                  <c:v>28.85</c:v>
                </c:pt>
                <c:pt idx="35347">
                  <c:v>28.85</c:v>
                </c:pt>
                <c:pt idx="35348">
                  <c:v>28.85</c:v>
                </c:pt>
                <c:pt idx="35349">
                  <c:v>28.85</c:v>
                </c:pt>
                <c:pt idx="35350">
                  <c:v>28.85</c:v>
                </c:pt>
                <c:pt idx="35351">
                  <c:v>28.85</c:v>
                </c:pt>
                <c:pt idx="35352">
                  <c:v>28.85</c:v>
                </c:pt>
                <c:pt idx="35353">
                  <c:v>28.85</c:v>
                </c:pt>
                <c:pt idx="35354">
                  <c:v>28.85</c:v>
                </c:pt>
                <c:pt idx="35355">
                  <c:v>28.85</c:v>
                </c:pt>
                <c:pt idx="35356">
                  <c:v>28.85</c:v>
                </c:pt>
                <c:pt idx="35357">
                  <c:v>28.85</c:v>
                </c:pt>
                <c:pt idx="35358">
                  <c:v>28.85</c:v>
                </c:pt>
                <c:pt idx="35359">
                  <c:v>28.85</c:v>
                </c:pt>
                <c:pt idx="35360">
                  <c:v>28.85</c:v>
                </c:pt>
                <c:pt idx="35361">
                  <c:v>28.85</c:v>
                </c:pt>
                <c:pt idx="35362">
                  <c:v>28.85</c:v>
                </c:pt>
                <c:pt idx="35363">
                  <c:v>28.85</c:v>
                </c:pt>
                <c:pt idx="35364">
                  <c:v>28.85</c:v>
                </c:pt>
                <c:pt idx="35365">
                  <c:v>28.85</c:v>
                </c:pt>
                <c:pt idx="35366">
                  <c:v>28.85</c:v>
                </c:pt>
                <c:pt idx="35367">
                  <c:v>28.85</c:v>
                </c:pt>
                <c:pt idx="35368">
                  <c:v>28.85</c:v>
                </c:pt>
                <c:pt idx="35369">
                  <c:v>28.85</c:v>
                </c:pt>
                <c:pt idx="35370">
                  <c:v>28.85</c:v>
                </c:pt>
                <c:pt idx="35371">
                  <c:v>28.85</c:v>
                </c:pt>
                <c:pt idx="35372">
                  <c:v>28.85</c:v>
                </c:pt>
                <c:pt idx="35373">
                  <c:v>28.85</c:v>
                </c:pt>
                <c:pt idx="35374">
                  <c:v>28.85</c:v>
                </c:pt>
                <c:pt idx="35375">
                  <c:v>28.85</c:v>
                </c:pt>
                <c:pt idx="35376">
                  <c:v>28.85</c:v>
                </c:pt>
                <c:pt idx="35377">
                  <c:v>28.85</c:v>
                </c:pt>
                <c:pt idx="35378">
                  <c:v>28.85</c:v>
                </c:pt>
                <c:pt idx="35379">
                  <c:v>28.85</c:v>
                </c:pt>
                <c:pt idx="35380">
                  <c:v>28.85</c:v>
                </c:pt>
                <c:pt idx="35381">
                  <c:v>28.85</c:v>
                </c:pt>
                <c:pt idx="35382">
                  <c:v>28.85</c:v>
                </c:pt>
                <c:pt idx="35383">
                  <c:v>28.85</c:v>
                </c:pt>
                <c:pt idx="35384">
                  <c:v>28.85</c:v>
                </c:pt>
                <c:pt idx="35385">
                  <c:v>28.85</c:v>
                </c:pt>
                <c:pt idx="35386">
                  <c:v>28.85</c:v>
                </c:pt>
                <c:pt idx="35387">
                  <c:v>28.85</c:v>
                </c:pt>
                <c:pt idx="35388">
                  <c:v>28.85</c:v>
                </c:pt>
                <c:pt idx="35389">
                  <c:v>28.85</c:v>
                </c:pt>
                <c:pt idx="35390">
                  <c:v>28.85</c:v>
                </c:pt>
                <c:pt idx="35391">
                  <c:v>28.85</c:v>
                </c:pt>
                <c:pt idx="35392">
                  <c:v>28.85</c:v>
                </c:pt>
                <c:pt idx="35393">
                  <c:v>28.85</c:v>
                </c:pt>
                <c:pt idx="35394">
                  <c:v>28.85</c:v>
                </c:pt>
                <c:pt idx="35395">
                  <c:v>28.85</c:v>
                </c:pt>
                <c:pt idx="35396">
                  <c:v>28.85</c:v>
                </c:pt>
                <c:pt idx="35397">
                  <c:v>28.85</c:v>
                </c:pt>
                <c:pt idx="35398">
                  <c:v>28.85</c:v>
                </c:pt>
                <c:pt idx="35399">
                  <c:v>28.85</c:v>
                </c:pt>
                <c:pt idx="35400">
                  <c:v>28.85</c:v>
                </c:pt>
                <c:pt idx="35401">
                  <c:v>28.85</c:v>
                </c:pt>
                <c:pt idx="35402">
                  <c:v>28.85</c:v>
                </c:pt>
                <c:pt idx="35403">
                  <c:v>28.85</c:v>
                </c:pt>
                <c:pt idx="35404">
                  <c:v>28.85</c:v>
                </c:pt>
                <c:pt idx="35405">
                  <c:v>28.85</c:v>
                </c:pt>
                <c:pt idx="35406">
                  <c:v>28.85</c:v>
                </c:pt>
                <c:pt idx="35407">
                  <c:v>28.85</c:v>
                </c:pt>
                <c:pt idx="35408">
                  <c:v>28.85</c:v>
                </c:pt>
                <c:pt idx="35409">
                  <c:v>28.85</c:v>
                </c:pt>
                <c:pt idx="35410">
                  <c:v>28.85</c:v>
                </c:pt>
                <c:pt idx="35411">
                  <c:v>28.85</c:v>
                </c:pt>
                <c:pt idx="35412">
                  <c:v>28.85</c:v>
                </c:pt>
                <c:pt idx="35413">
                  <c:v>28.85</c:v>
                </c:pt>
                <c:pt idx="35414">
                  <c:v>28.85</c:v>
                </c:pt>
                <c:pt idx="35415">
                  <c:v>28.85</c:v>
                </c:pt>
                <c:pt idx="35416">
                  <c:v>28.85</c:v>
                </c:pt>
                <c:pt idx="35417">
                  <c:v>28.85</c:v>
                </c:pt>
                <c:pt idx="35418">
                  <c:v>28.85</c:v>
                </c:pt>
                <c:pt idx="35419">
                  <c:v>28.85</c:v>
                </c:pt>
                <c:pt idx="35420">
                  <c:v>28.85</c:v>
                </c:pt>
                <c:pt idx="35421">
                  <c:v>28.85</c:v>
                </c:pt>
                <c:pt idx="35422">
                  <c:v>28.85</c:v>
                </c:pt>
                <c:pt idx="35423">
                  <c:v>28.85</c:v>
                </c:pt>
                <c:pt idx="35424">
                  <c:v>28.85</c:v>
                </c:pt>
                <c:pt idx="35425">
                  <c:v>28.85</c:v>
                </c:pt>
                <c:pt idx="35426">
                  <c:v>28.85</c:v>
                </c:pt>
                <c:pt idx="35427">
                  <c:v>28.85</c:v>
                </c:pt>
                <c:pt idx="35428">
                  <c:v>28.85</c:v>
                </c:pt>
                <c:pt idx="35429">
                  <c:v>28.85</c:v>
                </c:pt>
                <c:pt idx="35430">
                  <c:v>28.85</c:v>
                </c:pt>
                <c:pt idx="35431">
                  <c:v>28.85</c:v>
                </c:pt>
                <c:pt idx="35432">
                  <c:v>28.85</c:v>
                </c:pt>
                <c:pt idx="35433">
                  <c:v>28.85</c:v>
                </c:pt>
                <c:pt idx="35434">
                  <c:v>28.85</c:v>
                </c:pt>
                <c:pt idx="35435">
                  <c:v>28.85</c:v>
                </c:pt>
                <c:pt idx="35436">
                  <c:v>28.85</c:v>
                </c:pt>
                <c:pt idx="35437">
                  <c:v>28.85</c:v>
                </c:pt>
                <c:pt idx="35438">
                  <c:v>28.864000000000001</c:v>
                </c:pt>
                <c:pt idx="35439">
                  <c:v>28.891999999999999</c:v>
                </c:pt>
                <c:pt idx="35440">
                  <c:v>28.891999999999999</c:v>
                </c:pt>
                <c:pt idx="35441">
                  <c:v>28.891999999999999</c:v>
                </c:pt>
                <c:pt idx="35442">
                  <c:v>28.891999999999999</c:v>
                </c:pt>
                <c:pt idx="35443">
                  <c:v>28.891999999999999</c:v>
                </c:pt>
                <c:pt idx="35444">
                  <c:v>28.891999999999999</c:v>
                </c:pt>
                <c:pt idx="35445">
                  <c:v>28.891999999999999</c:v>
                </c:pt>
                <c:pt idx="35446">
                  <c:v>28.891999999999999</c:v>
                </c:pt>
                <c:pt idx="35447">
                  <c:v>28.891999999999999</c:v>
                </c:pt>
                <c:pt idx="35448">
                  <c:v>28.891999999999999</c:v>
                </c:pt>
                <c:pt idx="35449">
                  <c:v>28.891999999999999</c:v>
                </c:pt>
                <c:pt idx="35450">
                  <c:v>28.891999999999999</c:v>
                </c:pt>
                <c:pt idx="35451">
                  <c:v>28.891999999999999</c:v>
                </c:pt>
                <c:pt idx="35452">
                  <c:v>28.891999999999999</c:v>
                </c:pt>
                <c:pt idx="35453">
                  <c:v>28.891999999999999</c:v>
                </c:pt>
                <c:pt idx="35454">
                  <c:v>28.891999999999999</c:v>
                </c:pt>
                <c:pt idx="35455">
                  <c:v>28.891999999999999</c:v>
                </c:pt>
                <c:pt idx="35456">
                  <c:v>28.891999999999999</c:v>
                </c:pt>
                <c:pt idx="35457">
                  <c:v>28.891999999999999</c:v>
                </c:pt>
                <c:pt idx="35458">
                  <c:v>28.891999999999999</c:v>
                </c:pt>
                <c:pt idx="35459">
                  <c:v>28.891999999999999</c:v>
                </c:pt>
                <c:pt idx="35460">
                  <c:v>28.891999999999999</c:v>
                </c:pt>
                <c:pt idx="35461">
                  <c:v>28.891999999999999</c:v>
                </c:pt>
                <c:pt idx="35462">
                  <c:v>28.891999999999999</c:v>
                </c:pt>
                <c:pt idx="35463">
                  <c:v>28.891999999999999</c:v>
                </c:pt>
                <c:pt idx="35464">
                  <c:v>28.891999999999999</c:v>
                </c:pt>
                <c:pt idx="35465">
                  <c:v>28.891999999999999</c:v>
                </c:pt>
                <c:pt idx="35466">
                  <c:v>28.891999999999999</c:v>
                </c:pt>
                <c:pt idx="35467">
                  <c:v>28.891999999999999</c:v>
                </c:pt>
                <c:pt idx="35468">
                  <c:v>28.891999999999999</c:v>
                </c:pt>
                <c:pt idx="35469">
                  <c:v>28.891999999999999</c:v>
                </c:pt>
                <c:pt idx="35470">
                  <c:v>28.891999999999999</c:v>
                </c:pt>
                <c:pt idx="35471">
                  <c:v>28.891999999999999</c:v>
                </c:pt>
                <c:pt idx="35472">
                  <c:v>28.891999999999999</c:v>
                </c:pt>
                <c:pt idx="35473">
                  <c:v>28.891999999999999</c:v>
                </c:pt>
                <c:pt idx="35474">
                  <c:v>28.891999999999999</c:v>
                </c:pt>
                <c:pt idx="35475">
                  <c:v>28.891999999999999</c:v>
                </c:pt>
                <c:pt idx="35476">
                  <c:v>28.891999999999999</c:v>
                </c:pt>
                <c:pt idx="35477">
                  <c:v>28.891999999999999</c:v>
                </c:pt>
                <c:pt idx="35478">
                  <c:v>28.891999999999999</c:v>
                </c:pt>
                <c:pt idx="35479">
                  <c:v>28.891999999999999</c:v>
                </c:pt>
                <c:pt idx="35480">
                  <c:v>28.891999999999999</c:v>
                </c:pt>
                <c:pt idx="35481">
                  <c:v>28.891999999999999</c:v>
                </c:pt>
                <c:pt idx="35482">
                  <c:v>28.891999999999999</c:v>
                </c:pt>
                <c:pt idx="35483">
                  <c:v>28.891999999999999</c:v>
                </c:pt>
                <c:pt idx="35484">
                  <c:v>28.891999999999999</c:v>
                </c:pt>
                <c:pt idx="35485">
                  <c:v>28.891999999999999</c:v>
                </c:pt>
                <c:pt idx="35486">
                  <c:v>28.891999999999999</c:v>
                </c:pt>
                <c:pt idx="35487">
                  <c:v>28.891999999999999</c:v>
                </c:pt>
                <c:pt idx="35488">
                  <c:v>28.891999999999999</c:v>
                </c:pt>
                <c:pt idx="35489">
                  <c:v>28.891999999999999</c:v>
                </c:pt>
                <c:pt idx="35490">
                  <c:v>28.891999999999999</c:v>
                </c:pt>
                <c:pt idx="35491">
                  <c:v>28.891999999999999</c:v>
                </c:pt>
                <c:pt idx="35492">
                  <c:v>28.891999999999999</c:v>
                </c:pt>
                <c:pt idx="35493">
                  <c:v>28.891999999999999</c:v>
                </c:pt>
                <c:pt idx="35494">
                  <c:v>28.891999999999999</c:v>
                </c:pt>
                <c:pt idx="35495">
                  <c:v>28.891999999999999</c:v>
                </c:pt>
                <c:pt idx="35496">
                  <c:v>28.891999999999999</c:v>
                </c:pt>
                <c:pt idx="35497">
                  <c:v>28.891999999999999</c:v>
                </c:pt>
                <c:pt idx="35498">
                  <c:v>28.891999999999999</c:v>
                </c:pt>
                <c:pt idx="35499">
                  <c:v>28.891999999999999</c:v>
                </c:pt>
                <c:pt idx="35500">
                  <c:v>28.891999999999999</c:v>
                </c:pt>
                <c:pt idx="35501">
                  <c:v>28.891999999999999</c:v>
                </c:pt>
                <c:pt idx="35502">
                  <c:v>28.891999999999999</c:v>
                </c:pt>
                <c:pt idx="35503">
                  <c:v>28.891999999999999</c:v>
                </c:pt>
                <c:pt idx="35504">
                  <c:v>28.891999999999999</c:v>
                </c:pt>
                <c:pt idx="35505">
                  <c:v>28.891999999999999</c:v>
                </c:pt>
                <c:pt idx="35506">
                  <c:v>28.891999999999999</c:v>
                </c:pt>
                <c:pt idx="35507">
                  <c:v>28.891999999999999</c:v>
                </c:pt>
                <c:pt idx="35508">
                  <c:v>28.891999999999999</c:v>
                </c:pt>
                <c:pt idx="35509">
                  <c:v>28.891999999999999</c:v>
                </c:pt>
                <c:pt idx="35510">
                  <c:v>28.891999999999999</c:v>
                </c:pt>
                <c:pt idx="35511">
                  <c:v>28.891999999999999</c:v>
                </c:pt>
                <c:pt idx="35512">
                  <c:v>28.891999999999999</c:v>
                </c:pt>
                <c:pt idx="35513">
                  <c:v>28.891999999999999</c:v>
                </c:pt>
                <c:pt idx="35514">
                  <c:v>28.891999999999999</c:v>
                </c:pt>
                <c:pt idx="35515">
                  <c:v>28.891999999999999</c:v>
                </c:pt>
                <c:pt idx="35516">
                  <c:v>28.891999999999999</c:v>
                </c:pt>
                <c:pt idx="35517">
                  <c:v>28.891999999999999</c:v>
                </c:pt>
                <c:pt idx="35518">
                  <c:v>28.891999999999999</c:v>
                </c:pt>
                <c:pt idx="35519">
                  <c:v>28.891999999999999</c:v>
                </c:pt>
                <c:pt idx="35520">
                  <c:v>28.891999999999999</c:v>
                </c:pt>
                <c:pt idx="35521">
                  <c:v>28.891999999999999</c:v>
                </c:pt>
                <c:pt idx="35522">
                  <c:v>28.891999999999999</c:v>
                </c:pt>
                <c:pt idx="35523">
                  <c:v>28.891999999999999</c:v>
                </c:pt>
                <c:pt idx="35524">
                  <c:v>28.891999999999999</c:v>
                </c:pt>
                <c:pt idx="35525">
                  <c:v>28.891999999999999</c:v>
                </c:pt>
                <c:pt idx="35526">
                  <c:v>28.891999999999999</c:v>
                </c:pt>
                <c:pt idx="35527">
                  <c:v>28.891999999999999</c:v>
                </c:pt>
                <c:pt idx="35528">
                  <c:v>28.891999999999999</c:v>
                </c:pt>
                <c:pt idx="35529">
                  <c:v>28.891999999999999</c:v>
                </c:pt>
                <c:pt idx="35530">
                  <c:v>28.891999999999999</c:v>
                </c:pt>
                <c:pt idx="35531">
                  <c:v>28.891999999999999</c:v>
                </c:pt>
                <c:pt idx="35532">
                  <c:v>28.891999999999999</c:v>
                </c:pt>
                <c:pt idx="35533">
                  <c:v>28.891999999999999</c:v>
                </c:pt>
                <c:pt idx="35534">
                  <c:v>28.891999999999999</c:v>
                </c:pt>
                <c:pt idx="35535">
                  <c:v>28.891999999999999</c:v>
                </c:pt>
                <c:pt idx="35536">
                  <c:v>28.891999999999999</c:v>
                </c:pt>
                <c:pt idx="35537">
                  <c:v>28.891999999999999</c:v>
                </c:pt>
                <c:pt idx="35538">
                  <c:v>28.891999999999999</c:v>
                </c:pt>
                <c:pt idx="35539">
                  <c:v>28.891999999999999</c:v>
                </c:pt>
                <c:pt idx="35540">
                  <c:v>28.891999999999999</c:v>
                </c:pt>
                <c:pt idx="35541">
                  <c:v>28.891999999999999</c:v>
                </c:pt>
                <c:pt idx="35542">
                  <c:v>28.891999999999999</c:v>
                </c:pt>
                <c:pt idx="35543">
                  <c:v>28.891999999999999</c:v>
                </c:pt>
                <c:pt idx="35544">
                  <c:v>28.891999999999999</c:v>
                </c:pt>
                <c:pt idx="35545">
                  <c:v>28.891999999999999</c:v>
                </c:pt>
                <c:pt idx="35546">
                  <c:v>28.891999999999999</c:v>
                </c:pt>
                <c:pt idx="35547">
                  <c:v>28.891999999999999</c:v>
                </c:pt>
                <c:pt idx="35548">
                  <c:v>28.891999999999999</c:v>
                </c:pt>
                <c:pt idx="35549">
                  <c:v>28.891999999999999</c:v>
                </c:pt>
                <c:pt idx="35550">
                  <c:v>28.891999999999999</c:v>
                </c:pt>
                <c:pt idx="35551">
                  <c:v>28.891999999999999</c:v>
                </c:pt>
                <c:pt idx="35552">
                  <c:v>28.891999999999999</c:v>
                </c:pt>
                <c:pt idx="35553">
                  <c:v>28.891999999999999</c:v>
                </c:pt>
                <c:pt idx="35554">
                  <c:v>28.891999999999999</c:v>
                </c:pt>
                <c:pt idx="35555">
                  <c:v>28.891999999999999</c:v>
                </c:pt>
                <c:pt idx="35556">
                  <c:v>28.891999999999999</c:v>
                </c:pt>
                <c:pt idx="35557">
                  <c:v>28.891999999999999</c:v>
                </c:pt>
                <c:pt idx="35558">
                  <c:v>28.891999999999999</c:v>
                </c:pt>
                <c:pt idx="35559">
                  <c:v>28.891999999999999</c:v>
                </c:pt>
                <c:pt idx="35560">
                  <c:v>28.891999999999999</c:v>
                </c:pt>
                <c:pt idx="35561">
                  <c:v>28.891999999999999</c:v>
                </c:pt>
                <c:pt idx="35562">
                  <c:v>28.891999999999999</c:v>
                </c:pt>
                <c:pt idx="35563">
                  <c:v>28.891999999999999</c:v>
                </c:pt>
                <c:pt idx="35564">
                  <c:v>28.891999999999999</c:v>
                </c:pt>
                <c:pt idx="35565">
                  <c:v>28.891999999999999</c:v>
                </c:pt>
                <c:pt idx="35566">
                  <c:v>28.891999999999999</c:v>
                </c:pt>
                <c:pt idx="35567">
                  <c:v>28.891999999999999</c:v>
                </c:pt>
                <c:pt idx="35568">
                  <c:v>28.891999999999999</c:v>
                </c:pt>
                <c:pt idx="35569">
                  <c:v>28.891999999999999</c:v>
                </c:pt>
                <c:pt idx="35570">
                  <c:v>28.891999999999999</c:v>
                </c:pt>
                <c:pt idx="35571">
                  <c:v>28.891999999999999</c:v>
                </c:pt>
                <c:pt idx="35572">
                  <c:v>28.891999999999999</c:v>
                </c:pt>
                <c:pt idx="35573">
                  <c:v>28.891999999999999</c:v>
                </c:pt>
                <c:pt idx="35574">
                  <c:v>28.891999999999999</c:v>
                </c:pt>
                <c:pt idx="35575">
                  <c:v>28.891999999999999</c:v>
                </c:pt>
                <c:pt idx="35576">
                  <c:v>28.891999999999999</c:v>
                </c:pt>
                <c:pt idx="35577">
                  <c:v>28.891999999999999</c:v>
                </c:pt>
                <c:pt idx="35578">
                  <c:v>28.891999999999999</c:v>
                </c:pt>
                <c:pt idx="35579">
                  <c:v>28.891999999999999</c:v>
                </c:pt>
                <c:pt idx="35580">
                  <c:v>28.891999999999999</c:v>
                </c:pt>
                <c:pt idx="35581">
                  <c:v>28.891999999999999</c:v>
                </c:pt>
                <c:pt idx="35582">
                  <c:v>28.891999999999999</c:v>
                </c:pt>
                <c:pt idx="35583">
                  <c:v>28.891999999999999</c:v>
                </c:pt>
                <c:pt idx="35584">
                  <c:v>28.891999999999999</c:v>
                </c:pt>
                <c:pt idx="35585">
                  <c:v>28.891999999999999</c:v>
                </c:pt>
                <c:pt idx="35586">
                  <c:v>28.891999999999999</c:v>
                </c:pt>
                <c:pt idx="35587">
                  <c:v>28.891999999999999</c:v>
                </c:pt>
                <c:pt idx="35588">
                  <c:v>28.891999999999999</c:v>
                </c:pt>
                <c:pt idx="35589">
                  <c:v>28.891999999999999</c:v>
                </c:pt>
                <c:pt idx="35590">
                  <c:v>28.891999999999999</c:v>
                </c:pt>
                <c:pt idx="35591">
                  <c:v>28.891999999999999</c:v>
                </c:pt>
                <c:pt idx="35592">
                  <c:v>28.891999999999999</c:v>
                </c:pt>
                <c:pt idx="35593">
                  <c:v>28.891999999999999</c:v>
                </c:pt>
                <c:pt idx="35594">
                  <c:v>28.891999999999999</c:v>
                </c:pt>
                <c:pt idx="35595">
                  <c:v>28.891999999999999</c:v>
                </c:pt>
                <c:pt idx="35596">
                  <c:v>28.891999999999999</c:v>
                </c:pt>
                <c:pt idx="35597">
                  <c:v>28.891999999999999</c:v>
                </c:pt>
                <c:pt idx="35598">
                  <c:v>28.891999999999999</c:v>
                </c:pt>
                <c:pt idx="35599">
                  <c:v>28.891999999999999</c:v>
                </c:pt>
                <c:pt idx="35600">
                  <c:v>28.891999999999999</c:v>
                </c:pt>
                <c:pt idx="35601">
                  <c:v>28.891999999999999</c:v>
                </c:pt>
                <c:pt idx="35602">
                  <c:v>28.891999999999999</c:v>
                </c:pt>
                <c:pt idx="35603">
                  <c:v>28.891999999999999</c:v>
                </c:pt>
                <c:pt idx="35604">
                  <c:v>28.891999999999999</c:v>
                </c:pt>
                <c:pt idx="35605">
                  <c:v>28.891999999999999</c:v>
                </c:pt>
                <c:pt idx="35606">
                  <c:v>28.891999999999999</c:v>
                </c:pt>
                <c:pt idx="35607">
                  <c:v>28.891999999999999</c:v>
                </c:pt>
                <c:pt idx="35608">
                  <c:v>28.891999999999999</c:v>
                </c:pt>
                <c:pt idx="35609">
                  <c:v>28.891999999999999</c:v>
                </c:pt>
                <c:pt idx="35610">
                  <c:v>28.891999999999999</c:v>
                </c:pt>
                <c:pt idx="35611">
                  <c:v>28.891999999999999</c:v>
                </c:pt>
                <c:pt idx="35612">
                  <c:v>28.891999999999999</c:v>
                </c:pt>
                <c:pt idx="35613">
                  <c:v>28.891999999999999</c:v>
                </c:pt>
                <c:pt idx="35614">
                  <c:v>28.891999999999999</c:v>
                </c:pt>
                <c:pt idx="35615">
                  <c:v>28.891999999999999</c:v>
                </c:pt>
                <c:pt idx="35616">
                  <c:v>28.891999999999999</c:v>
                </c:pt>
                <c:pt idx="35617">
                  <c:v>28.891999999999999</c:v>
                </c:pt>
                <c:pt idx="35618">
                  <c:v>28.891999999999999</c:v>
                </c:pt>
                <c:pt idx="35619">
                  <c:v>28.891999999999999</c:v>
                </c:pt>
                <c:pt idx="35620">
                  <c:v>28.891999999999999</c:v>
                </c:pt>
                <c:pt idx="35621">
                  <c:v>28.891999999999999</c:v>
                </c:pt>
                <c:pt idx="35622">
                  <c:v>28.891999999999999</c:v>
                </c:pt>
                <c:pt idx="35623">
                  <c:v>28.891999999999999</c:v>
                </c:pt>
                <c:pt idx="35624">
                  <c:v>28.891999999999999</c:v>
                </c:pt>
                <c:pt idx="35625">
                  <c:v>28.891999999999999</c:v>
                </c:pt>
                <c:pt idx="35626">
                  <c:v>28.891999999999999</c:v>
                </c:pt>
                <c:pt idx="35627">
                  <c:v>28.891999999999999</c:v>
                </c:pt>
                <c:pt idx="35628">
                  <c:v>28.891999999999999</c:v>
                </c:pt>
                <c:pt idx="35629">
                  <c:v>28.891999999999999</c:v>
                </c:pt>
                <c:pt idx="35630">
                  <c:v>28.891999999999999</c:v>
                </c:pt>
                <c:pt idx="35631">
                  <c:v>28.891999999999999</c:v>
                </c:pt>
                <c:pt idx="35632">
                  <c:v>28.891999999999999</c:v>
                </c:pt>
                <c:pt idx="35633">
                  <c:v>28.891999999999999</c:v>
                </c:pt>
                <c:pt idx="35634">
                  <c:v>28.891999999999999</c:v>
                </c:pt>
                <c:pt idx="35635">
                  <c:v>28.891999999999999</c:v>
                </c:pt>
                <c:pt idx="35636">
                  <c:v>28.891999999999999</c:v>
                </c:pt>
                <c:pt idx="35637">
                  <c:v>28.891999999999999</c:v>
                </c:pt>
                <c:pt idx="35638">
                  <c:v>28.891999999999999</c:v>
                </c:pt>
                <c:pt idx="35639">
                  <c:v>28.891999999999999</c:v>
                </c:pt>
                <c:pt idx="35640">
                  <c:v>28.891999999999999</c:v>
                </c:pt>
                <c:pt idx="35641">
                  <c:v>28.891999999999999</c:v>
                </c:pt>
                <c:pt idx="35642">
                  <c:v>28.891999999999999</c:v>
                </c:pt>
                <c:pt idx="35643">
                  <c:v>28.891999999999999</c:v>
                </c:pt>
                <c:pt idx="35644">
                  <c:v>28.891999999999999</c:v>
                </c:pt>
                <c:pt idx="35645">
                  <c:v>28.891999999999999</c:v>
                </c:pt>
                <c:pt idx="35646">
                  <c:v>28.891999999999999</c:v>
                </c:pt>
                <c:pt idx="35647">
                  <c:v>28.891999999999999</c:v>
                </c:pt>
                <c:pt idx="35648">
                  <c:v>28.891999999999999</c:v>
                </c:pt>
                <c:pt idx="35649">
                  <c:v>28.891999999999999</c:v>
                </c:pt>
                <c:pt idx="35650">
                  <c:v>28.891999999999999</c:v>
                </c:pt>
                <c:pt idx="35651">
                  <c:v>28.891999999999999</c:v>
                </c:pt>
                <c:pt idx="35652">
                  <c:v>28.891999999999999</c:v>
                </c:pt>
                <c:pt idx="35653">
                  <c:v>28.891999999999999</c:v>
                </c:pt>
                <c:pt idx="35654">
                  <c:v>28.891999999999999</c:v>
                </c:pt>
                <c:pt idx="35655">
                  <c:v>28.891999999999999</c:v>
                </c:pt>
                <c:pt idx="35656">
                  <c:v>28.891999999999999</c:v>
                </c:pt>
                <c:pt idx="35657">
                  <c:v>28.891999999999999</c:v>
                </c:pt>
                <c:pt idx="35658">
                  <c:v>28.891999999999999</c:v>
                </c:pt>
                <c:pt idx="35659">
                  <c:v>28.891999999999999</c:v>
                </c:pt>
                <c:pt idx="35660">
                  <c:v>28.891999999999999</c:v>
                </c:pt>
                <c:pt idx="35661">
                  <c:v>28.891999999999999</c:v>
                </c:pt>
                <c:pt idx="35662">
                  <c:v>28.891999999999999</c:v>
                </c:pt>
                <c:pt idx="35663">
                  <c:v>28.891999999999999</c:v>
                </c:pt>
                <c:pt idx="35664">
                  <c:v>28.891999999999999</c:v>
                </c:pt>
                <c:pt idx="35665">
                  <c:v>28.891999999999999</c:v>
                </c:pt>
                <c:pt idx="35666">
                  <c:v>28.891999999999999</c:v>
                </c:pt>
                <c:pt idx="35667">
                  <c:v>28.891999999999999</c:v>
                </c:pt>
                <c:pt idx="35668">
                  <c:v>28.891999999999999</c:v>
                </c:pt>
                <c:pt idx="35669">
                  <c:v>28.891999999999999</c:v>
                </c:pt>
                <c:pt idx="35670">
                  <c:v>28.891999999999999</c:v>
                </c:pt>
                <c:pt idx="35671">
                  <c:v>28.891999999999999</c:v>
                </c:pt>
                <c:pt idx="35672">
                  <c:v>28.891999999999999</c:v>
                </c:pt>
                <c:pt idx="35673">
                  <c:v>28.891999999999999</c:v>
                </c:pt>
                <c:pt idx="35674">
                  <c:v>28.891999999999999</c:v>
                </c:pt>
                <c:pt idx="35675">
                  <c:v>28.891999999999999</c:v>
                </c:pt>
                <c:pt idx="35676">
                  <c:v>28.891999999999999</c:v>
                </c:pt>
                <c:pt idx="35677">
                  <c:v>28.891999999999999</c:v>
                </c:pt>
                <c:pt idx="35678">
                  <c:v>28.891999999999999</c:v>
                </c:pt>
                <c:pt idx="35679">
                  <c:v>28.891999999999999</c:v>
                </c:pt>
                <c:pt idx="35680">
                  <c:v>28.891999999999999</c:v>
                </c:pt>
                <c:pt idx="35681">
                  <c:v>28.891999999999999</c:v>
                </c:pt>
                <c:pt idx="35682">
                  <c:v>28.891999999999999</c:v>
                </c:pt>
                <c:pt idx="35683">
                  <c:v>28.891999999999999</c:v>
                </c:pt>
                <c:pt idx="35684">
                  <c:v>28.891999999999999</c:v>
                </c:pt>
                <c:pt idx="35685">
                  <c:v>28.905999999999999</c:v>
                </c:pt>
                <c:pt idx="35686">
                  <c:v>28.937999999999999</c:v>
                </c:pt>
                <c:pt idx="35687">
                  <c:v>28.937999999999999</c:v>
                </c:pt>
                <c:pt idx="35688">
                  <c:v>28.937999999999999</c:v>
                </c:pt>
                <c:pt idx="35689">
                  <c:v>28.937999999999999</c:v>
                </c:pt>
                <c:pt idx="35690">
                  <c:v>28.937999999999999</c:v>
                </c:pt>
                <c:pt idx="35691">
                  <c:v>28.937999999999999</c:v>
                </c:pt>
                <c:pt idx="35692">
                  <c:v>28.937999999999999</c:v>
                </c:pt>
                <c:pt idx="35693">
                  <c:v>28.937999999999999</c:v>
                </c:pt>
                <c:pt idx="35694">
                  <c:v>28.937999999999999</c:v>
                </c:pt>
                <c:pt idx="35695">
                  <c:v>28.937999999999999</c:v>
                </c:pt>
                <c:pt idx="35696">
                  <c:v>28.937999999999999</c:v>
                </c:pt>
                <c:pt idx="35697">
                  <c:v>28.937999999999999</c:v>
                </c:pt>
                <c:pt idx="35698">
                  <c:v>28.937999999999999</c:v>
                </c:pt>
                <c:pt idx="35699">
                  <c:v>28.937999999999999</c:v>
                </c:pt>
                <c:pt idx="35700">
                  <c:v>28.937999999999999</c:v>
                </c:pt>
                <c:pt idx="35701">
                  <c:v>28.937999999999999</c:v>
                </c:pt>
                <c:pt idx="35702">
                  <c:v>28.937999999999999</c:v>
                </c:pt>
                <c:pt idx="35703">
                  <c:v>28.937999999999999</c:v>
                </c:pt>
                <c:pt idx="35704">
                  <c:v>28.937999999999999</c:v>
                </c:pt>
                <c:pt idx="35705">
                  <c:v>28.937999999999999</c:v>
                </c:pt>
                <c:pt idx="35706">
                  <c:v>28.937999999999999</c:v>
                </c:pt>
                <c:pt idx="35707">
                  <c:v>28.937999999999999</c:v>
                </c:pt>
                <c:pt idx="35708">
                  <c:v>28.937999999999999</c:v>
                </c:pt>
                <c:pt idx="35709">
                  <c:v>28.937999999999999</c:v>
                </c:pt>
                <c:pt idx="35710">
                  <c:v>28.937999999999999</c:v>
                </c:pt>
                <c:pt idx="35711">
                  <c:v>28.937999999999999</c:v>
                </c:pt>
                <c:pt idx="35712">
                  <c:v>28.937999999999999</c:v>
                </c:pt>
                <c:pt idx="35713">
                  <c:v>28.937999999999999</c:v>
                </c:pt>
                <c:pt idx="35714">
                  <c:v>28.937999999999999</c:v>
                </c:pt>
                <c:pt idx="35715">
                  <c:v>28.937999999999999</c:v>
                </c:pt>
                <c:pt idx="35716">
                  <c:v>28.937999999999999</c:v>
                </c:pt>
                <c:pt idx="35717">
                  <c:v>28.937999999999999</c:v>
                </c:pt>
                <c:pt idx="35718">
                  <c:v>28.937999999999999</c:v>
                </c:pt>
                <c:pt idx="35719">
                  <c:v>28.937999999999999</c:v>
                </c:pt>
                <c:pt idx="35720">
                  <c:v>28.937999999999999</c:v>
                </c:pt>
                <c:pt idx="35721">
                  <c:v>28.937999999999999</c:v>
                </c:pt>
                <c:pt idx="35722">
                  <c:v>28.937999999999999</c:v>
                </c:pt>
                <c:pt idx="35723">
                  <c:v>28.937999999999999</c:v>
                </c:pt>
                <c:pt idx="35724">
                  <c:v>28.937999999999999</c:v>
                </c:pt>
                <c:pt idx="35725">
                  <c:v>28.937999999999999</c:v>
                </c:pt>
                <c:pt idx="35726">
                  <c:v>28.937999999999999</c:v>
                </c:pt>
                <c:pt idx="35727">
                  <c:v>28.937999999999999</c:v>
                </c:pt>
                <c:pt idx="35728">
                  <c:v>28.937999999999999</c:v>
                </c:pt>
                <c:pt idx="35729">
                  <c:v>28.937999999999999</c:v>
                </c:pt>
                <c:pt idx="35730">
                  <c:v>28.937999999999999</c:v>
                </c:pt>
                <c:pt idx="35731">
                  <c:v>28.937999999999999</c:v>
                </c:pt>
                <c:pt idx="35732">
                  <c:v>28.937999999999999</c:v>
                </c:pt>
                <c:pt idx="35733">
                  <c:v>28.937999999999999</c:v>
                </c:pt>
                <c:pt idx="35734">
                  <c:v>28.937999999999999</c:v>
                </c:pt>
                <c:pt idx="35735">
                  <c:v>28.937999999999999</c:v>
                </c:pt>
                <c:pt idx="35736">
                  <c:v>28.937999999999999</c:v>
                </c:pt>
                <c:pt idx="35737">
                  <c:v>28.937999999999999</c:v>
                </c:pt>
                <c:pt idx="35738">
                  <c:v>28.937999999999999</c:v>
                </c:pt>
                <c:pt idx="35739">
                  <c:v>28.937999999999999</c:v>
                </c:pt>
                <c:pt idx="35740">
                  <c:v>28.937999999999999</c:v>
                </c:pt>
                <c:pt idx="35741">
                  <c:v>28.937999999999999</c:v>
                </c:pt>
                <c:pt idx="35742">
                  <c:v>28.937999999999999</c:v>
                </c:pt>
                <c:pt idx="35743">
                  <c:v>28.937999999999999</c:v>
                </c:pt>
                <c:pt idx="35744">
                  <c:v>28.937999999999999</c:v>
                </c:pt>
                <c:pt idx="35745">
                  <c:v>28.937999999999999</c:v>
                </c:pt>
                <c:pt idx="35746">
                  <c:v>28.937999999999999</c:v>
                </c:pt>
                <c:pt idx="35747">
                  <c:v>28.937999999999999</c:v>
                </c:pt>
                <c:pt idx="35748">
                  <c:v>28.937999999999999</c:v>
                </c:pt>
                <c:pt idx="35749">
                  <c:v>28.937999999999999</c:v>
                </c:pt>
                <c:pt idx="35750">
                  <c:v>28.937999999999999</c:v>
                </c:pt>
                <c:pt idx="35751">
                  <c:v>28.937999999999999</c:v>
                </c:pt>
                <c:pt idx="35752">
                  <c:v>28.937999999999999</c:v>
                </c:pt>
                <c:pt idx="35753">
                  <c:v>28.937999999999999</c:v>
                </c:pt>
                <c:pt idx="35754">
                  <c:v>28.937999999999999</c:v>
                </c:pt>
                <c:pt idx="35755">
                  <c:v>28.937999999999999</c:v>
                </c:pt>
                <c:pt idx="35756">
                  <c:v>28.937999999999999</c:v>
                </c:pt>
                <c:pt idx="35757">
                  <c:v>28.937999999999999</c:v>
                </c:pt>
                <c:pt idx="35758">
                  <c:v>28.937999999999999</c:v>
                </c:pt>
                <c:pt idx="35759">
                  <c:v>28.937999999999999</c:v>
                </c:pt>
                <c:pt idx="35760">
                  <c:v>28.937999999999999</c:v>
                </c:pt>
                <c:pt idx="35761">
                  <c:v>28.937999999999999</c:v>
                </c:pt>
                <c:pt idx="35762">
                  <c:v>28.937999999999999</c:v>
                </c:pt>
                <c:pt idx="35763">
                  <c:v>28.937999999999999</c:v>
                </c:pt>
                <c:pt idx="35764">
                  <c:v>28.937999999999999</c:v>
                </c:pt>
                <c:pt idx="35765">
                  <c:v>28.937999999999999</c:v>
                </c:pt>
                <c:pt idx="35766">
                  <c:v>28.937999999999999</c:v>
                </c:pt>
                <c:pt idx="35767">
                  <c:v>28.937999999999999</c:v>
                </c:pt>
                <c:pt idx="35768">
                  <c:v>28.937999999999999</c:v>
                </c:pt>
                <c:pt idx="35769">
                  <c:v>28.937999999999999</c:v>
                </c:pt>
                <c:pt idx="35770">
                  <c:v>28.937999999999999</c:v>
                </c:pt>
                <c:pt idx="35771">
                  <c:v>28.937999999999999</c:v>
                </c:pt>
                <c:pt idx="35772">
                  <c:v>28.937999999999999</c:v>
                </c:pt>
                <c:pt idx="35773">
                  <c:v>28.937999999999999</c:v>
                </c:pt>
                <c:pt idx="35774">
                  <c:v>28.937999999999999</c:v>
                </c:pt>
                <c:pt idx="35775">
                  <c:v>28.937999999999999</c:v>
                </c:pt>
                <c:pt idx="35776">
                  <c:v>28.937999999999999</c:v>
                </c:pt>
                <c:pt idx="35777">
                  <c:v>28.937999999999999</c:v>
                </c:pt>
                <c:pt idx="35778">
                  <c:v>28.937999999999999</c:v>
                </c:pt>
                <c:pt idx="35779">
                  <c:v>28.937999999999999</c:v>
                </c:pt>
                <c:pt idx="35780">
                  <c:v>28.937999999999999</c:v>
                </c:pt>
                <c:pt idx="35781">
                  <c:v>28.937999999999999</c:v>
                </c:pt>
                <c:pt idx="35782">
                  <c:v>28.937999999999999</c:v>
                </c:pt>
                <c:pt idx="35783">
                  <c:v>28.937999999999999</c:v>
                </c:pt>
                <c:pt idx="35784">
                  <c:v>28.937999999999999</c:v>
                </c:pt>
                <c:pt idx="35785">
                  <c:v>28.937999999999999</c:v>
                </c:pt>
                <c:pt idx="35786">
                  <c:v>28.937999999999999</c:v>
                </c:pt>
                <c:pt idx="35787">
                  <c:v>28.937999999999999</c:v>
                </c:pt>
                <c:pt idx="35788">
                  <c:v>28.937999999999999</c:v>
                </c:pt>
                <c:pt idx="35789">
                  <c:v>28.937999999999999</c:v>
                </c:pt>
                <c:pt idx="35790">
                  <c:v>28.937999999999999</c:v>
                </c:pt>
                <c:pt idx="35791">
                  <c:v>28.937999999999999</c:v>
                </c:pt>
                <c:pt idx="35792">
                  <c:v>28.937999999999999</c:v>
                </c:pt>
                <c:pt idx="35793">
                  <c:v>28.937999999999999</c:v>
                </c:pt>
                <c:pt idx="35794">
                  <c:v>28.937999999999999</c:v>
                </c:pt>
                <c:pt idx="35795">
                  <c:v>28.937999999999999</c:v>
                </c:pt>
                <c:pt idx="35796">
                  <c:v>28.937999999999999</c:v>
                </c:pt>
                <c:pt idx="35797">
                  <c:v>28.937999999999999</c:v>
                </c:pt>
                <c:pt idx="35798">
                  <c:v>28.937999999999999</c:v>
                </c:pt>
                <c:pt idx="35799">
                  <c:v>28.937999999999999</c:v>
                </c:pt>
                <c:pt idx="35800">
                  <c:v>28.937999999999999</c:v>
                </c:pt>
                <c:pt idx="35801">
                  <c:v>28.937999999999999</c:v>
                </c:pt>
                <c:pt idx="35802">
                  <c:v>28.937999999999999</c:v>
                </c:pt>
                <c:pt idx="35803">
                  <c:v>28.937999999999999</c:v>
                </c:pt>
                <c:pt idx="35804">
                  <c:v>28.937999999999999</c:v>
                </c:pt>
                <c:pt idx="35805">
                  <c:v>28.937999999999999</c:v>
                </c:pt>
                <c:pt idx="35806">
                  <c:v>28.937999999999999</c:v>
                </c:pt>
                <c:pt idx="35807">
                  <c:v>28.937999999999999</c:v>
                </c:pt>
                <c:pt idx="35808">
                  <c:v>28.937999999999999</c:v>
                </c:pt>
                <c:pt idx="35809">
                  <c:v>28.937999999999999</c:v>
                </c:pt>
                <c:pt idx="35810">
                  <c:v>28.937999999999999</c:v>
                </c:pt>
                <c:pt idx="35811">
                  <c:v>28.937999999999999</c:v>
                </c:pt>
                <c:pt idx="35812">
                  <c:v>28.937999999999999</c:v>
                </c:pt>
                <c:pt idx="35813">
                  <c:v>28.937999999999999</c:v>
                </c:pt>
                <c:pt idx="35814">
                  <c:v>28.937999999999999</c:v>
                </c:pt>
                <c:pt idx="35815">
                  <c:v>28.937999999999999</c:v>
                </c:pt>
                <c:pt idx="35816">
                  <c:v>28.937999999999999</c:v>
                </c:pt>
                <c:pt idx="35817">
                  <c:v>28.937999999999999</c:v>
                </c:pt>
                <c:pt idx="35818">
                  <c:v>28.937999999999999</c:v>
                </c:pt>
                <c:pt idx="35819">
                  <c:v>28.937999999999999</c:v>
                </c:pt>
                <c:pt idx="35820">
                  <c:v>28.937999999999999</c:v>
                </c:pt>
                <c:pt idx="35821">
                  <c:v>28.937999999999999</c:v>
                </c:pt>
                <c:pt idx="35822">
                  <c:v>28.937999999999999</c:v>
                </c:pt>
                <c:pt idx="35823">
                  <c:v>28.937999999999999</c:v>
                </c:pt>
                <c:pt idx="35824">
                  <c:v>28.937999999999999</c:v>
                </c:pt>
                <c:pt idx="35825">
                  <c:v>28.937999999999999</c:v>
                </c:pt>
                <c:pt idx="35826">
                  <c:v>28.937999999999999</c:v>
                </c:pt>
                <c:pt idx="35827">
                  <c:v>28.937999999999999</c:v>
                </c:pt>
                <c:pt idx="35828">
                  <c:v>28.937999999999999</c:v>
                </c:pt>
                <c:pt idx="35829">
                  <c:v>28.937999999999999</c:v>
                </c:pt>
                <c:pt idx="35830">
                  <c:v>28.937999999999999</c:v>
                </c:pt>
                <c:pt idx="35831">
                  <c:v>28.937999999999999</c:v>
                </c:pt>
                <c:pt idx="35832">
                  <c:v>28.937999999999999</c:v>
                </c:pt>
                <c:pt idx="35833">
                  <c:v>28.937999999999999</c:v>
                </c:pt>
                <c:pt idx="35834">
                  <c:v>28.937999999999999</c:v>
                </c:pt>
                <c:pt idx="35835">
                  <c:v>28.937999999999999</c:v>
                </c:pt>
                <c:pt idx="35836">
                  <c:v>28.937999999999999</c:v>
                </c:pt>
                <c:pt idx="35837">
                  <c:v>28.937999999999999</c:v>
                </c:pt>
                <c:pt idx="35838">
                  <c:v>28.937999999999999</c:v>
                </c:pt>
                <c:pt idx="35839">
                  <c:v>28.937999999999999</c:v>
                </c:pt>
                <c:pt idx="35840">
                  <c:v>28.937999999999999</c:v>
                </c:pt>
                <c:pt idx="35841">
                  <c:v>28.937999999999999</c:v>
                </c:pt>
                <c:pt idx="35842">
                  <c:v>28.937999999999999</c:v>
                </c:pt>
                <c:pt idx="35843">
                  <c:v>28.937999999999999</c:v>
                </c:pt>
                <c:pt idx="35844">
                  <c:v>28.937999999999999</c:v>
                </c:pt>
                <c:pt idx="35845">
                  <c:v>28.937999999999999</c:v>
                </c:pt>
                <c:pt idx="35846">
                  <c:v>28.937999999999999</c:v>
                </c:pt>
                <c:pt idx="35847">
                  <c:v>28.937999999999999</c:v>
                </c:pt>
                <c:pt idx="35848">
                  <c:v>28.937999999999999</c:v>
                </c:pt>
                <c:pt idx="35849">
                  <c:v>28.937999999999999</c:v>
                </c:pt>
                <c:pt idx="35850">
                  <c:v>28.937999999999999</c:v>
                </c:pt>
                <c:pt idx="35851">
                  <c:v>28.937999999999999</c:v>
                </c:pt>
                <c:pt idx="35852">
                  <c:v>28.937999999999999</c:v>
                </c:pt>
                <c:pt idx="35853">
                  <c:v>28.937999999999999</c:v>
                </c:pt>
                <c:pt idx="35854">
                  <c:v>28.937999999999999</c:v>
                </c:pt>
                <c:pt idx="35855">
                  <c:v>28.937999999999999</c:v>
                </c:pt>
                <c:pt idx="35856">
                  <c:v>28.937999999999999</c:v>
                </c:pt>
                <c:pt idx="35857">
                  <c:v>28.937999999999999</c:v>
                </c:pt>
                <c:pt idx="35858">
                  <c:v>28.937999999999999</c:v>
                </c:pt>
                <c:pt idx="35859">
                  <c:v>28.937999999999999</c:v>
                </c:pt>
                <c:pt idx="35860">
                  <c:v>28.937999999999999</c:v>
                </c:pt>
                <c:pt idx="35861">
                  <c:v>28.937999999999999</c:v>
                </c:pt>
                <c:pt idx="35862">
                  <c:v>28.937999999999999</c:v>
                </c:pt>
                <c:pt idx="35863">
                  <c:v>28.937999999999999</c:v>
                </c:pt>
                <c:pt idx="35864">
                  <c:v>28.937999999999999</c:v>
                </c:pt>
                <c:pt idx="35865">
                  <c:v>28.937999999999999</c:v>
                </c:pt>
                <c:pt idx="35866">
                  <c:v>28.937999999999999</c:v>
                </c:pt>
                <c:pt idx="35867">
                  <c:v>28.937999999999999</c:v>
                </c:pt>
                <c:pt idx="35868">
                  <c:v>28.937999999999999</c:v>
                </c:pt>
                <c:pt idx="35869">
                  <c:v>28.937999999999999</c:v>
                </c:pt>
                <c:pt idx="35870">
                  <c:v>28.937999999999999</c:v>
                </c:pt>
                <c:pt idx="35871">
                  <c:v>28.937999999999999</c:v>
                </c:pt>
                <c:pt idx="35872">
                  <c:v>28.937999999999999</c:v>
                </c:pt>
                <c:pt idx="35873">
                  <c:v>28.937999999999999</c:v>
                </c:pt>
                <c:pt idx="35874">
                  <c:v>28.937999999999999</c:v>
                </c:pt>
                <c:pt idx="35875">
                  <c:v>28.937999999999999</c:v>
                </c:pt>
                <c:pt idx="35876">
                  <c:v>28.937999999999999</c:v>
                </c:pt>
                <c:pt idx="35877">
                  <c:v>28.937999999999999</c:v>
                </c:pt>
                <c:pt idx="35878">
                  <c:v>28.937999999999999</c:v>
                </c:pt>
                <c:pt idx="35879">
                  <c:v>28.937999999999999</c:v>
                </c:pt>
                <c:pt idx="35880">
                  <c:v>28.937999999999999</c:v>
                </c:pt>
                <c:pt idx="35881">
                  <c:v>28.937999999999999</c:v>
                </c:pt>
                <c:pt idx="35882">
                  <c:v>28.937999999999999</c:v>
                </c:pt>
                <c:pt idx="35883">
                  <c:v>28.937999999999999</c:v>
                </c:pt>
                <c:pt idx="35884">
                  <c:v>28.937999999999999</c:v>
                </c:pt>
                <c:pt idx="35885">
                  <c:v>28.937999999999999</c:v>
                </c:pt>
                <c:pt idx="35886">
                  <c:v>28.937999999999999</c:v>
                </c:pt>
                <c:pt idx="35887">
                  <c:v>28.937999999999999</c:v>
                </c:pt>
                <c:pt idx="35888">
                  <c:v>28.937999999999999</c:v>
                </c:pt>
                <c:pt idx="35889">
                  <c:v>28.937999999999999</c:v>
                </c:pt>
                <c:pt idx="35890">
                  <c:v>28.937999999999999</c:v>
                </c:pt>
                <c:pt idx="35891">
                  <c:v>28.937999999999999</c:v>
                </c:pt>
                <c:pt idx="35892">
                  <c:v>28.937999999999999</c:v>
                </c:pt>
                <c:pt idx="35893">
                  <c:v>28.937999999999999</c:v>
                </c:pt>
                <c:pt idx="35894">
                  <c:v>28.937999999999999</c:v>
                </c:pt>
                <c:pt idx="35895">
                  <c:v>28.937999999999999</c:v>
                </c:pt>
                <c:pt idx="35896">
                  <c:v>28.937999999999999</c:v>
                </c:pt>
                <c:pt idx="35897">
                  <c:v>28.937999999999999</c:v>
                </c:pt>
                <c:pt idx="35898">
                  <c:v>28.937999999999999</c:v>
                </c:pt>
                <c:pt idx="35899">
                  <c:v>28.937999999999999</c:v>
                </c:pt>
                <c:pt idx="35900">
                  <c:v>28.937999999999999</c:v>
                </c:pt>
                <c:pt idx="35901">
                  <c:v>28.937999999999999</c:v>
                </c:pt>
                <c:pt idx="35902">
                  <c:v>28.937999999999999</c:v>
                </c:pt>
                <c:pt idx="35903">
                  <c:v>28.937999999999999</c:v>
                </c:pt>
                <c:pt idx="35904">
                  <c:v>28.937999999999999</c:v>
                </c:pt>
                <c:pt idx="35905">
                  <c:v>28.937999999999999</c:v>
                </c:pt>
                <c:pt idx="35906">
                  <c:v>28.937999999999999</c:v>
                </c:pt>
                <c:pt idx="35907">
                  <c:v>28.937999999999999</c:v>
                </c:pt>
                <c:pt idx="35908">
                  <c:v>28.937999999999999</c:v>
                </c:pt>
                <c:pt idx="35909">
                  <c:v>28.937999999999999</c:v>
                </c:pt>
                <c:pt idx="35910">
                  <c:v>28.937999999999999</c:v>
                </c:pt>
                <c:pt idx="35911">
                  <c:v>28.937999999999999</c:v>
                </c:pt>
                <c:pt idx="35912">
                  <c:v>28.937999999999999</c:v>
                </c:pt>
                <c:pt idx="35913">
                  <c:v>28.937999999999999</c:v>
                </c:pt>
                <c:pt idx="35914">
                  <c:v>28.937999999999999</c:v>
                </c:pt>
                <c:pt idx="35915">
                  <c:v>28.937999999999999</c:v>
                </c:pt>
                <c:pt idx="35916">
                  <c:v>28.937999999999999</c:v>
                </c:pt>
                <c:pt idx="35917">
                  <c:v>28.937999999999999</c:v>
                </c:pt>
                <c:pt idx="35918">
                  <c:v>28.937999999999999</c:v>
                </c:pt>
                <c:pt idx="35919">
                  <c:v>28.937999999999999</c:v>
                </c:pt>
                <c:pt idx="35920">
                  <c:v>28.937999999999999</c:v>
                </c:pt>
                <c:pt idx="35921">
                  <c:v>28.937999999999999</c:v>
                </c:pt>
                <c:pt idx="35922">
                  <c:v>28.937999999999999</c:v>
                </c:pt>
                <c:pt idx="35923">
                  <c:v>28.937999999999999</c:v>
                </c:pt>
                <c:pt idx="35924">
                  <c:v>28.937999999999999</c:v>
                </c:pt>
                <c:pt idx="35925">
                  <c:v>28.937999999999999</c:v>
                </c:pt>
                <c:pt idx="35926">
                  <c:v>28.937999999999999</c:v>
                </c:pt>
                <c:pt idx="35927">
                  <c:v>28.937999999999999</c:v>
                </c:pt>
                <c:pt idx="35928">
                  <c:v>28.937999999999999</c:v>
                </c:pt>
                <c:pt idx="35929">
                  <c:v>28.937999999999999</c:v>
                </c:pt>
                <c:pt idx="35930">
                  <c:v>28.937999999999999</c:v>
                </c:pt>
                <c:pt idx="35931">
                  <c:v>28.937999999999999</c:v>
                </c:pt>
                <c:pt idx="35932">
                  <c:v>28.937999999999999</c:v>
                </c:pt>
                <c:pt idx="35933">
                  <c:v>28.937999999999999</c:v>
                </c:pt>
                <c:pt idx="35934">
                  <c:v>28.937999999999999</c:v>
                </c:pt>
                <c:pt idx="35935">
                  <c:v>28.937999999999999</c:v>
                </c:pt>
                <c:pt idx="35936">
                  <c:v>28.937999999999999</c:v>
                </c:pt>
                <c:pt idx="35937">
                  <c:v>28.937999999999999</c:v>
                </c:pt>
                <c:pt idx="35938">
                  <c:v>28.937999999999999</c:v>
                </c:pt>
                <c:pt idx="35939">
                  <c:v>28.937999999999999</c:v>
                </c:pt>
                <c:pt idx="35940">
                  <c:v>28.937999999999999</c:v>
                </c:pt>
                <c:pt idx="35941">
                  <c:v>28.937999999999999</c:v>
                </c:pt>
                <c:pt idx="35942">
                  <c:v>28.937999999999999</c:v>
                </c:pt>
                <c:pt idx="35943">
                  <c:v>28.937999999999999</c:v>
                </c:pt>
                <c:pt idx="35944">
                  <c:v>28.937999999999999</c:v>
                </c:pt>
                <c:pt idx="35945">
                  <c:v>28.937999999999999</c:v>
                </c:pt>
                <c:pt idx="35946">
                  <c:v>28.937999999999999</c:v>
                </c:pt>
                <c:pt idx="35947">
                  <c:v>28.937999999999999</c:v>
                </c:pt>
                <c:pt idx="35948">
                  <c:v>28.937999999999999</c:v>
                </c:pt>
                <c:pt idx="35949">
                  <c:v>28.984000000000002</c:v>
                </c:pt>
                <c:pt idx="35950">
                  <c:v>28.984000000000002</c:v>
                </c:pt>
                <c:pt idx="35951">
                  <c:v>28.984000000000002</c:v>
                </c:pt>
                <c:pt idx="35952">
                  <c:v>28.984000000000002</c:v>
                </c:pt>
                <c:pt idx="35953">
                  <c:v>28.984000000000002</c:v>
                </c:pt>
                <c:pt idx="35954">
                  <c:v>28.984000000000002</c:v>
                </c:pt>
                <c:pt idx="35955">
                  <c:v>28.984000000000002</c:v>
                </c:pt>
                <c:pt idx="35956">
                  <c:v>28.984000000000002</c:v>
                </c:pt>
                <c:pt idx="35957">
                  <c:v>28.984000000000002</c:v>
                </c:pt>
                <c:pt idx="35958">
                  <c:v>28.984000000000002</c:v>
                </c:pt>
                <c:pt idx="35959">
                  <c:v>28.984000000000002</c:v>
                </c:pt>
                <c:pt idx="35960">
                  <c:v>28.984000000000002</c:v>
                </c:pt>
                <c:pt idx="35961">
                  <c:v>28.984000000000002</c:v>
                </c:pt>
                <c:pt idx="35962">
                  <c:v>28.984000000000002</c:v>
                </c:pt>
                <c:pt idx="35963">
                  <c:v>28.984000000000002</c:v>
                </c:pt>
                <c:pt idx="35964">
                  <c:v>28.984000000000002</c:v>
                </c:pt>
                <c:pt idx="35965">
                  <c:v>28.984000000000002</c:v>
                </c:pt>
                <c:pt idx="35966">
                  <c:v>28.984000000000002</c:v>
                </c:pt>
                <c:pt idx="35967">
                  <c:v>28.984000000000002</c:v>
                </c:pt>
                <c:pt idx="35968">
                  <c:v>28.984000000000002</c:v>
                </c:pt>
                <c:pt idx="35969">
                  <c:v>28.984000000000002</c:v>
                </c:pt>
                <c:pt idx="35970">
                  <c:v>28.984000000000002</c:v>
                </c:pt>
                <c:pt idx="35971">
                  <c:v>28.984000000000002</c:v>
                </c:pt>
                <c:pt idx="35972">
                  <c:v>28.984000000000002</c:v>
                </c:pt>
                <c:pt idx="35973">
                  <c:v>28.984000000000002</c:v>
                </c:pt>
                <c:pt idx="35974">
                  <c:v>28.984000000000002</c:v>
                </c:pt>
                <c:pt idx="35975">
                  <c:v>28.984000000000002</c:v>
                </c:pt>
                <c:pt idx="35976">
                  <c:v>28.984000000000002</c:v>
                </c:pt>
                <c:pt idx="35977">
                  <c:v>28.984000000000002</c:v>
                </c:pt>
                <c:pt idx="35978">
                  <c:v>28.984000000000002</c:v>
                </c:pt>
                <c:pt idx="35979">
                  <c:v>28.984000000000002</c:v>
                </c:pt>
                <c:pt idx="35980">
                  <c:v>28.984000000000002</c:v>
                </c:pt>
                <c:pt idx="35981">
                  <c:v>28.984000000000002</c:v>
                </c:pt>
                <c:pt idx="35982">
                  <c:v>28.984000000000002</c:v>
                </c:pt>
                <c:pt idx="35983">
                  <c:v>28.984000000000002</c:v>
                </c:pt>
                <c:pt idx="35984">
                  <c:v>28.984000000000002</c:v>
                </c:pt>
                <c:pt idx="35985">
                  <c:v>28.984000000000002</c:v>
                </c:pt>
                <c:pt idx="35986">
                  <c:v>28.984000000000002</c:v>
                </c:pt>
                <c:pt idx="35987">
                  <c:v>28.984000000000002</c:v>
                </c:pt>
                <c:pt idx="35988">
                  <c:v>28.984000000000002</c:v>
                </c:pt>
                <c:pt idx="35989">
                  <c:v>28.984000000000002</c:v>
                </c:pt>
                <c:pt idx="35990">
                  <c:v>28.984000000000002</c:v>
                </c:pt>
                <c:pt idx="35991">
                  <c:v>28.984000000000002</c:v>
                </c:pt>
                <c:pt idx="35992">
                  <c:v>28.984000000000002</c:v>
                </c:pt>
                <c:pt idx="35993">
                  <c:v>28.984000000000002</c:v>
                </c:pt>
                <c:pt idx="35994">
                  <c:v>28.984000000000002</c:v>
                </c:pt>
                <c:pt idx="35995">
                  <c:v>28.984000000000002</c:v>
                </c:pt>
                <c:pt idx="35996">
                  <c:v>28.984000000000002</c:v>
                </c:pt>
                <c:pt idx="35997">
                  <c:v>28.984000000000002</c:v>
                </c:pt>
                <c:pt idx="35998">
                  <c:v>28.984000000000002</c:v>
                </c:pt>
                <c:pt idx="35999">
                  <c:v>28.984000000000002</c:v>
                </c:pt>
                <c:pt idx="36000">
                  <c:v>28.984000000000002</c:v>
                </c:pt>
                <c:pt idx="36001">
                  <c:v>28.984000000000002</c:v>
                </c:pt>
                <c:pt idx="36002">
                  <c:v>28.984000000000002</c:v>
                </c:pt>
                <c:pt idx="36003">
                  <c:v>28.984000000000002</c:v>
                </c:pt>
                <c:pt idx="36004">
                  <c:v>28.984000000000002</c:v>
                </c:pt>
                <c:pt idx="36005">
                  <c:v>28.984000000000002</c:v>
                </c:pt>
                <c:pt idx="36006">
                  <c:v>28.984000000000002</c:v>
                </c:pt>
                <c:pt idx="36007">
                  <c:v>28.984000000000002</c:v>
                </c:pt>
                <c:pt idx="36008">
                  <c:v>28.984000000000002</c:v>
                </c:pt>
                <c:pt idx="36009">
                  <c:v>28.984000000000002</c:v>
                </c:pt>
                <c:pt idx="36010">
                  <c:v>28.984000000000002</c:v>
                </c:pt>
                <c:pt idx="36011">
                  <c:v>28.984000000000002</c:v>
                </c:pt>
                <c:pt idx="36012">
                  <c:v>28.984000000000002</c:v>
                </c:pt>
                <c:pt idx="36013">
                  <c:v>28.984000000000002</c:v>
                </c:pt>
                <c:pt idx="36014">
                  <c:v>28.984000000000002</c:v>
                </c:pt>
                <c:pt idx="36015">
                  <c:v>28.984000000000002</c:v>
                </c:pt>
                <c:pt idx="36016">
                  <c:v>28.984000000000002</c:v>
                </c:pt>
                <c:pt idx="36017">
                  <c:v>28.984000000000002</c:v>
                </c:pt>
                <c:pt idx="36018">
                  <c:v>28.984000000000002</c:v>
                </c:pt>
                <c:pt idx="36019">
                  <c:v>28.984000000000002</c:v>
                </c:pt>
                <c:pt idx="36020">
                  <c:v>28.984000000000002</c:v>
                </c:pt>
                <c:pt idx="36021">
                  <c:v>28.984000000000002</c:v>
                </c:pt>
                <c:pt idx="36022">
                  <c:v>28.984000000000002</c:v>
                </c:pt>
                <c:pt idx="36023">
                  <c:v>28.984000000000002</c:v>
                </c:pt>
                <c:pt idx="36024">
                  <c:v>28.984000000000002</c:v>
                </c:pt>
                <c:pt idx="36025">
                  <c:v>28.984000000000002</c:v>
                </c:pt>
                <c:pt idx="36026">
                  <c:v>28.984000000000002</c:v>
                </c:pt>
                <c:pt idx="36027">
                  <c:v>28.984000000000002</c:v>
                </c:pt>
                <c:pt idx="36028">
                  <c:v>28.984000000000002</c:v>
                </c:pt>
                <c:pt idx="36029">
                  <c:v>28.984000000000002</c:v>
                </c:pt>
                <c:pt idx="36030">
                  <c:v>28.984000000000002</c:v>
                </c:pt>
                <c:pt idx="36031">
                  <c:v>28.984000000000002</c:v>
                </c:pt>
                <c:pt idx="36032">
                  <c:v>28.984000000000002</c:v>
                </c:pt>
                <c:pt idx="36033">
                  <c:v>28.984000000000002</c:v>
                </c:pt>
                <c:pt idx="36034">
                  <c:v>28.984000000000002</c:v>
                </c:pt>
                <c:pt idx="36035">
                  <c:v>28.984000000000002</c:v>
                </c:pt>
                <c:pt idx="36036">
                  <c:v>28.984000000000002</c:v>
                </c:pt>
                <c:pt idx="36037">
                  <c:v>28.984000000000002</c:v>
                </c:pt>
                <c:pt idx="36038">
                  <c:v>28.984000000000002</c:v>
                </c:pt>
                <c:pt idx="36039">
                  <c:v>28.984000000000002</c:v>
                </c:pt>
                <c:pt idx="36040">
                  <c:v>28.984000000000002</c:v>
                </c:pt>
                <c:pt idx="36041">
                  <c:v>28.984000000000002</c:v>
                </c:pt>
                <c:pt idx="36042">
                  <c:v>28.984000000000002</c:v>
                </c:pt>
                <c:pt idx="36043">
                  <c:v>28.984000000000002</c:v>
                </c:pt>
                <c:pt idx="36044">
                  <c:v>28.984000000000002</c:v>
                </c:pt>
                <c:pt idx="36045">
                  <c:v>28.984000000000002</c:v>
                </c:pt>
                <c:pt idx="36046">
                  <c:v>28.984000000000002</c:v>
                </c:pt>
                <c:pt idx="36047">
                  <c:v>28.984000000000002</c:v>
                </c:pt>
                <c:pt idx="36048">
                  <c:v>28.984000000000002</c:v>
                </c:pt>
                <c:pt idx="36049">
                  <c:v>28.984000000000002</c:v>
                </c:pt>
                <c:pt idx="36050">
                  <c:v>28.984000000000002</c:v>
                </c:pt>
                <c:pt idx="36051">
                  <c:v>28.984000000000002</c:v>
                </c:pt>
                <c:pt idx="36052">
                  <c:v>28.984000000000002</c:v>
                </c:pt>
                <c:pt idx="36053">
                  <c:v>28.984000000000002</c:v>
                </c:pt>
                <c:pt idx="36054">
                  <c:v>28.984000000000002</c:v>
                </c:pt>
                <c:pt idx="36055">
                  <c:v>28.984000000000002</c:v>
                </c:pt>
                <c:pt idx="36056">
                  <c:v>28.984000000000002</c:v>
                </c:pt>
                <c:pt idx="36057">
                  <c:v>28.984000000000002</c:v>
                </c:pt>
                <c:pt idx="36058">
                  <c:v>28.984000000000002</c:v>
                </c:pt>
                <c:pt idx="36059">
                  <c:v>28.984000000000002</c:v>
                </c:pt>
                <c:pt idx="36060">
                  <c:v>28.984000000000002</c:v>
                </c:pt>
                <c:pt idx="36061">
                  <c:v>28.984000000000002</c:v>
                </c:pt>
                <c:pt idx="36062">
                  <c:v>28.984000000000002</c:v>
                </c:pt>
                <c:pt idx="36063">
                  <c:v>28.984000000000002</c:v>
                </c:pt>
                <c:pt idx="36064">
                  <c:v>28.984000000000002</c:v>
                </c:pt>
                <c:pt idx="36065">
                  <c:v>28.984000000000002</c:v>
                </c:pt>
                <c:pt idx="36066">
                  <c:v>28.984000000000002</c:v>
                </c:pt>
                <c:pt idx="36067">
                  <c:v>28.984000000000002</c:v>
                </c:pt>
                <c:pt idx="36068">
                  <c:v>28.984000000000002</c:v>
                </c:pt>
                <c:pt idx="36069">
                  <c:v>28.984000000000002</c:v>
                </c:pt>
                <c:pt idx="36070">
                  <c:v>28.984000000000002</c:v>
                </c:pt>
                <c:pt idx="36071">
                  <c:v>28.984000000000002</c:v>
                </c:pt>
                <c:pt idx="36072">
                  <c:v>28.984000000000002</c:v>
                </c:pt>
                <c:pt idx="36073">
                  <c:v>28.984000000000002</c:v>
                </c:pt>
                <c:pt idx="36074">
                  <c:v>28.984000000000002</c:v>
                </c:pt>
                <c:pt idx="36075">
                  <c:v>28.984000000000002</c:v>
                </c:pt>
                <c:pt idx="36076">
                  <c:v>28.984000000000002</c:v>
                </c:pt>
                <c:pt idx="36077">
                  <c:v>28.984000000000002</c:v>
                </c:pt>
                <c:pt idx="36078">
                  <c:v>28.984000000000002</c:v>
                </c:pt>
                <c:pt idx="36079">
                  <c:v>28.984000000000002</c:v>
                </c:pt>
                <c:pt idx="36080">
                  <c:v>28.984000000000002</c:v>
                </c:pt>
                <c:pt idx="36081">
                  <c:v>28.984000000000002</c:v>
                </c:pt>
                <c:pt idx="36082">
                  <c:v>28.984000000000002</c:v>
                </c:pt>
                <c:pt idx="36083">
                  <c:v>28.984000000000002</c:v>
                </c:pt>
                <c:pt idx="36084">
                  <c:v>28.984000000000002</c:v>
                </c:pt>
                <c:pt idx="36085">
                  <c:v>28.984000000000002</c:v>
                </c:pt>
                <c:pt idx="36086">
                  <c:v>28.984000000000002</c:v>
                </c:pt>
                <c:pt idx="36087">
                  <c:v>28.984000000000002</c:v>
                </c:pt>
                <c:pt idx="36088">
                  <c:v>28.984000000000002</c:v>
                </c:pt>
                <c:pt idx="36089">
                  <c:v>28.984000000000002</c:v>
                </c:pt>
                <c:pt idx="36090">
                  <c:v>28.984000000000002</c:v>
                </c:pt>
                <c:pt idx="36091">
                  <c:v>28.984000000000002</c:v>
                </c:pt>
                <c:pt idx="36092">
                  <c:v>28.984000000000002</c:v>
                </c:pt>
                <c:pt idx="36093">
                  <c:v>28.984000000000002</c:v>
                </c:pt>
                <c:pt idx="36094">
                  <c:v>28.984000000000002</c:v>
                </c:pt>
                <c:pt idx="36095">
                  <c:v>28.984000000000002</c:v>
                </c:pt>
                <c:pt idx="36096">
                  <c:v>28.984000000000002</c:v>
                </c:pt>
                <c:pt idx="36097">
                  <c:v>28.984000000000002</c:v>
                </c:pt>
                <c:pt idx="36098">
                  <c:v>28.984000000000002</c:v>
                </c:pt>
                <c:pt idx="36099">
                  <c:v>28.984000000000002</c:v>
                </c:pt>
                <c:pt idx="36100">
                  <c:v>28.984000000000002</c:v>
                </c:pt>
                <c:pt idx="36101">
                  <c:v>28.984000000000002</c:v>
                </c:pt>
                <c:pt idx="36102">
                  <c:v>28.984000000000002</c:v>
                </c:pt>
                <c:pt idx="36103">
                  <c:v>28.984000000000002</c:v>
                </c:pt>
                <c:pt idx="36104">
                  <c:v>28.984000000000002</c:v>
                </c:pt>
                <c:pt idx="36105">
                  <c:v>28.984000000000002</c:v>
                </c:pt>
                <c:pt idx="36106">
                  <c:v>28.984000000000002</c:v>
                </c:pt>
                <c:pt idx="36107">
                  <c:v>28.984000000000002</c:v>
                </c:pt>
                <c:pt idx="36108">
                  <c:v>28.984000000000002</c:v>
                </c:pt>
                <c:pt idx="36109">
                  <c:v>28.984000000000002</c:v>
                </c:pt>
                <c:pt idx="36110">
                  <c:v>28.984000000000002</c:v>
                </c:pt>
                <c:pt idx="36111">
                  <c:v>28.984000000000002</c:v>
                </c:pt>
                <c:pt idx="36112">
                  <c:v>28.984000000000002</c:v>
                </c:pt>
                <c:pt idx="36113">
                  <c:v>28.984000000000002</c:v>
                </c:pt>
                <c:pt idx="36114">
                  <c:v>28.984000000000002</c:v>
                </c:pt>
                <c:pt idx="36115">
                  <c:v>28.984000000000002</c:v>
                </c:pt>
                <c:pt idx="36116">
                  <c:v>28.984000000000002</c:v>
                </c:pt>
                <c:pt idx="36117">
                  <c:v>28.984000000000002</c:v>
                </c:pt>
                <c:pt idx="36118">
                  <c:v>28.984000000000002</c:v>
                </c:pt>
                <c:pt idx="36119">
                  <c:v>28.984000000000002</c:v>
                </c:pt>
                <c:pt idx="36120">
                  <c:v>28.984000000000002</c:v>
                </c:pt>
                <c:pt idx="36121">
                  <c:v>28.984000000000002</c:v>
                </c:pt>
                <c:pt idx="36122">
                  <c:v>28.984000000000002</c:v>
                </c:pt>
                <c:pt idx="36123">
                  <c:v>28.984000000000002</c:v>
                </c:pt>
                <c:pt idx="36124">
                  <c:v>28.984000000000002</c:v>
                </c:pt>
                <c:pt idx="36125">
                  <c:v>28.984000000000002</c:v>
                </c:pt>
                <c:pt idx="36126">
                  <c:v>28.984000000000002</c:v>
                </c:pt>
                <c:pt idx="36127">
                  <c:v>28.984000000000002</c:v>
                </c:pt>
                <c:pt idx="36128">
                  <c:v>28.984000000000002</c:v>
                </c:pt>
                <c:pt idx="36129">
                  <c:v>28.984000000000002</c:v>
                </c:pt>
                <c:pt idx="36130">
                  <c:v>28.984000000000002</c:v>
                </c:pt>
                <c:pt idx="36131">
                  <c:v>28.984000000000002</c:v>
                </c:pt>
                <c:pt idx="36132">
                  <c:v>28.984000000000002</c:v>
                </c:pt>
                <c:pt idx="36133">
                  <c:v>28.984000000000002</c:v>
                </c:pt>
                <c:pt idx="36134">
                  <c:v>28.984000000000002</c:v>
                </c:pt>
                <c:pt idx="36135">
                  <c:v>28.984000000000002</c:v>
                </c:pt>
                <c:pt idx="36136">
                  <c:v>28.984000000000002</c:v>
                </c:pt>
                <c:pt idx="36137">
                  <c:v>28.984000000000002</c:v>
                </c:pt>
                <c:pt idx="36138">
                  <c:v>28.984000000000002</c:v>
                </c:pt>
                <c:pt idx="36139">
                  <c:v>28.984000000000002</c:v>
                </c:pt>
                <c:pt idx="36140">
                  <c:v>28.984000000000002</c:v>
                </c:pt>
                <c:pt idx="36141">
                  <c:v>28.984000000000002</c:v>
                </c:pt>
                <c:pt idx="36142">
                  <c:v>28.984000000000002</c:v>
                </c:pt>
                <c:pt idx="36143">
                  <c:v>28.984000000000002</c:v>
                </c:pt>
                <c:pt idx="36144">
                  <c:v>28.984000000000002</c:v>
                </c:pt>
                <c:pt idx="36145">
                  <c:v>28.984000000000002</c:v>
                </c:pt>
                <c:pt idx="36146">
                  <c:v>28.984000000000002</c:v>
                </c:pt>
                <c:pt idx="36147">
                  <c:v>28.984000000000002</c:v>
                </c:pt>
                <c:pt idx="36148">
                  <c:v>28.984000000000002</c:v>
                </c:pt>
                <c:pt idx="36149">
                  <c:v>28.984000000000002</c:v>
                </c:pt>
                <c:pt idx="36150">
                  <c:v>28.984000000000002</c:v>
                </c:pt>
                <c:pt idx="36151">
                  <c:v>28.984000000000002</c:v>
                </c:pt>
                <c:pt idx="36152">
                  <c:v>28.984000000000002</c:v>
                </c:pt>
                <c:pt idx="36153">
                  <c:v>28.984000000000002</c:v>
                </c:pt>
                <c:pt idx="36154">
                  <c:v>28.984000000000002</c:v>
                </c:pt>
                <c:pt idx="36155">
                  <c:v>28.984000000000002</c:v>
                </c:pt>
                <c:pt idx="36156">
                  <c:v>28.984000000000002</c:v>
                </c:pt>
                <c:pt idx="36157">
                  <c:v>28.984000000000002</c:v>
                </c:pt>
                <c:pt idx="36158">
                  <c:v>28.984000000000002</c:v>
                </c:pt>
                <c:pt idx="36159">
                  <c:v>28.984000000000002</c:v>
                </c:pt>
                <c:pt idx="36160">
                  <c:v>28.984000000000002</c:v>
                </c:pt>
                <c:pt idx="36161">
                  <c:v>28.984000000000002</c:v>
                </c:pt>
                <c:pt idx="36162">
                  <c:v>28.984000000000002</c:v>
                </c:pt>
                <c:pt idx="36163">
                  <c:v>28.984000000000002</c:v>
                </c:pt>
                <c:pt idx="36164">
                  <c:v>28.984000000000002</c:v>
                </c:pt>
                <c:pt idx="36165">
                  <c:v>28.984000000000002</c:v>
                </c:pt>
                <c:pt idx="36166">
                  <c:v>28.984000000000002</c:v>
                </c:pt>
                <c:pt idx="36167">
                  <c:v>28.984000000000002</c:v>
                </c:pt>
                <c:pt idx="36168">
                  <c:v>28.984000000000002</c:v>
                </c:pt>
                <c:pt idx="36169">
                  <c:v>28.984000000000002</c:v>
                </c:pt>
                <c:pt idx="36170">
                  <c:v>28.984000000000002</c:v>
                </c:pt>
                <c:pt idx="36171">
                  <c:v>28.984000000000002</c:v>
                </c:pt>
                <c:pt idx="36172">
                  <c:v>28.984000000000002</c:v>
                </c:pt>
                <c:pt idx="36173">
                  <c:v>28.984000000000002</c:v>
                </c:pt>
                <c:pt idx="36174">
                  <c:v>28.984000000000002</c:v>
                </c:pt>
                <c:pt idx="36175">
                  <c:v>28.984000000000002</c:v>
                </c:pt>
                <c:pt idx="36176">
                  <c:v>28.984000000000002</c:v>
                </c:pt>
                <c:pt idx="36177">
                  <c:v>28.984000000000002</c:v>
                </c:pt>
                <c:pt idx="36178">
                  <c:v>28.984000000000002</c:v>
                </c:pt>
                <c:pt idx="36179">
                  <c:v>28.984000000000002</c:v>
                </c:pt>
                <c:pt idx="36180">
                  <c:v>28.984000000000002</c:v>
                </c:pt>
                <c:pt idx="36181">
                  <c:v>28.984000000000002</c:v>
                </c:pt>
                <c:pt idx="36182">
                  <c:v>28.984000000000002</c:v>
                </c:pt>
                <c:pt idx="36183">
                  <c:v>28.984000000000002</c:v>
                </c:pt>
                <c:pt idx="36184">
                  <c:v>28.984000000000002</c:v>
                </c:pt>
                <c:pt idx="36185">
                  <c:v>28.984000000000002</c:v>
                </c:pt>
                <c:pt idx="36186">
                  <c:v>28.984000000000002</c:v>
                </c:pt>
                <c:pt idx="36187">
                  <c:v>28.984000000000002</c:v>
                </c:pt>
                <c:pt idx="36188">
                  <c:v>28.984000000000002</c:v>
                </c:pt>
                <c:pt idx="36189">
                  <c:v>28.984000000000002</c:v>
                </c:pt>
                <c:pt idx="36190">
                  <c:v>28.984000000000002</c:v>
                </c:pt>
                <c:pt idx="36191">
                  <c:v>28.984000000000002</c:v>
                </c:pt>
                <c:pt idx="36192">
                  <c:v>28.984000000000002</c:v>
                </c:pt>
                <c:pt idx="36193">
                  <c:v>28.984000000000002</c:v>
                </c:pt>
                <c:pt idx="36194">
                  <c:v>28.984000000000002</c:v>
                </c:pt>
                <c:pt idx="36195">
                  <c:v>28.984000000000002</c:v>
                </c:pt>
                <c:pt idx="36196">
                  <c:v>28.984000000000002</c:v>
                </c:pt>
                <c:pt idx="36197">
                  <c:v>28.984000000000002</c:v>
                </c:pt>
                <c:pt idx="36198">
                  <c:v>28.984000000000002</c:v>
                </c:pt>
                <c:pt idx="36199">
                  <c:v>28.984000000000002</c:v>
                </c:pt>
                <c:pt idx="36200">
                  <c:v>28.984000000000002</c:v>
                </c:pt>
                <c:pt idx="36201">
                  <c:v>28.984000000000002</c:v>
                </c:pt>
                <c:pt idx="36202">
                  <c:v>28.984000000000002</c:v>
                </c:pt>
                <c:pt idx="36203">
                  <c:v>28.984000000000002</c:v>
                </c:pt>
                <c:pt idx="36204">
                  <c:v>28.984000000000002</c:v>
                </c:pt>
                <c:pt idx="36205">
                  <c:v>28.984000000000002</c:v>
                </c:pt>
                <c:pt idx="36206">
                  <c:v>28.984000000000002</c:v>
                </c:pt>
                <c:pt idx="36207">
                  <c:v>28.984000000000002</c:v>
                </c:pt>
                <c:pt idx="36208">
                  <c:v>28.984000000000002</c:v>
                </c:pt>
                <c:pt idx="36209">
                  <c:v>28.984000000000002</c:v>
                </c:pt>
                <c:pt idx="36210">
                  <c:v>28.984000000000002</c:v>
                </c:pt>
                <c:pt idx="36211">
                  <c:v>28.984000000000002</c:v>
                </c:pt>
                <c:pt idx="36212">
                  <c:v>28.984000000000002</c:v>
                </c:pt>
                <c:pt idx="36213">
                  <c:v>28.984000000000002</c:v>
                </c:pt>
                <c:pt idx="36214">
                  <c:v>28.984000000000002</c:v>
                </c:pt>
                <c:pt idx="36215">
                  <c:v>28.984000000000002</c:v>
                </c:pt>
                <c:pt idx="36216">
                  <c:v>28.984000000000002</c:v>
                </c:pt>
                <c:pt idx="36217">
                  <c:v>28.984000000000002</c:v>
                </c:pt>
                <c:pt idx="36218">
                  <c:v>28.984000000000002</c:v>
                </c:pt>
                <c:pt idx="36219">
                  <c:v>28.984000000000002</c:v>
                </c:pt>
                <c:pt idx="36220">
                  <c:v>28.984000000000002</c:v>
                </c:pt>
                <c:pt idx="36221">
                  <c:v>28.984000000000002</c:v>
                </c:pt>
                <c:pt idx="36222">
                  <c:v>28.984000000000002</c:v>
                </c:pt>
                <c:pt idx="36223">
                  <c:v>28.984000000000002</c:v>
                </c:pt>
                <c:pt idx="36224">
                  <c:v>28.984000000000002</c:v>
                </c:pt>
                <c:pt idx="36225">
                  <c:v>28.984000000000002</c:v>
                </c:pt>
                <c:pt idx="36226">
                  <c:v>28.984000000000002</c:v>
                </c:pt>
                <c:pt idx="36227">
                  <c:v>28.984000000000002</c:v>
                </c:pt>
                <c:pt idx="36228">
                  <c:v>28.984000000000002</c:v>
                </c:pt>
                <c:pt idx="36229">
                  <c:v>29.007999999999999</c:v>
                </c:pt>
                <c:pt idx="36230">
                  <c:v>29.013999999999999</c:v>
                </c:pt>
                <c:pt idx="36231">
                  <c:v>29.013999999999999</c:v>
                </c:pt>
                <c:pt idx="36232">
                  <c:v>29.013999999999999</c:v>
                </c:pt>
                <c:pt idx="36233">
                  <c:v>29.013999999999999</c:v>
                </c:pt>
                <c:pt idx="36234">
                  <c:v>29.013999999999999</c:v>
                </c:pt>
                <c:pt idx="36235">
                  <c:v>29.013999999999999</c:v>
                </c:pt>
                <c:pt idx="36236">
                  <c:v>29.013999999999999</c:v>
                </c:pt>
                <c:pt idx="36237">
                  <c:v>29.013999999999999</c:v>
                </c:pt>
                <c:pt idx="36238">
                  <c:v>29.013999999999999</c:v>
                </c:pt>
                <c:pt idx="36239">
                  <c:v>29.013999999999999</c:v>
                </c:pt>
                <c:pt idx="36240">
                  <c:v>29.013999999999999</c:v>
                </c:pt>
                <c:pt idx="36241">
                  <c:v>29.013999999999999</c:v>
                </c:pt>
                <c:pt idx="36242">
                  <c:v>29.013999999999999</c:v>
                </c:pt>
                <c:pt idx="36243">
                  <c:v>29.013999999999999</c:v>
                </c:pt>
                <c:pt idx="36244">
                  <c:v>29.013999999999999</c:v>
                </c:pt>
                <c:pt idx="36245">
                  <c:v>29.013999999999999</c:v>
                </c:pt>
                <c:pt idx="36246">
                  <c:v>29.013999999999999</c:v>
                </c:pt>
                <c:pt idx="36247">
                  <c:v>29.013999999999999</c:v>
                </c:pt>
                <c:pt idx="36248">
                  <c:v>29.013999999999999</c:v>
                </c:pt>
                <c:pt idx="36249">
                  <c:v>29.013999999999999</c:v>
                </c:pt>
                <c:pt idx="36250">
                  <c:v>29.013999999999999</c:v>
                </c:pt>
                <c:pt idx="36251">
                  <c:v>29.013999999999999</c:v>
                </c:pt>
                <c:pt idx="36252">
                  <c:v>29.013999999999999</c:v>
                </c:pt>
                <c:pt idx="36253">
                  <c:v>29.013999999999999</c:v>
                </c:pt>
                <c:pt idx="36254">
                  <c:v>29.013999999999999</c:v>
                </c:pt>
                <c:pt idx="36255">
                  <c:v>29.013999999999999</c:v>
                </c:pt>
                <c:pt idx="36256">
                  <c:v>29.013999999999999</c:v>
                </c:pt>
                <c:pt idx="36257">
                  <c:v>29.013999999999999</c:v>
                </c:pt>
                <c:pt idx="36258">
                  <c:v>29.013999999999999</c:v>
                </c:pt>
                <c:pt idx="36259">
                  <c:v>29.013999999999999</c:v>
                </c:pt>
                <c:pt idx="36260">
                  <c:v>29.013999999999999</c:v>
                </c:pt>
                <c:pt idx="36261">
                  <c:v>29.013999999999999</c:v>
                </c:pt>
                <c:pt idx="36262">
                  <c:v>29.013999999999999</c:v>
                </c:pt>
                <c:pt idx="36263">
                  <c:v>29.013999999999999</c:v>
                </c:pt>
                <c:pt idx="36264">
                  <c:v>29.013999999999999</c:v>
                </c:pt>
                <c:pt idx="36265">
                  <c:v>29.013999999999999</c:v>
                </c:pt>
                <c:pt idx="36266">
                  <c:v>29.013999999999999</c:v>
                </c:pt>
                <c:pt idx="36267">
                  <c:v>29.013999999999999</c:v>
                </c:pt>
                <c:pt idx="36268">
                  <c:v>29.013999999999999</c:v>
                </c:pt>
                <c:pt idx="36269">
                  <c:v>29.013999999999999</c:v>
                </c:pt>
                <c:pt idx="36270">
                  <c:v>29.013999999999999</c:v>
                </c:pt>
                <c:pt idx="36271">
                  <c:v>29.013999999999999</c:v>
                </c:pt>
                <c:pt idx="36272">
                  <c:v>29.013999999999999</c:v>
                </c:pt>
                <c:pt idx="36273">
                  <c:v>29.013999999999999</c:v>
                </c:pt>
                <c:pt idx="36274">
                  <c:v>29.013999999999999</c:v>
                </c:pt>
                <c:pt idx="36275">
                  <c:v>29.013999999999999</c:v>
                </c:pt>
                <c:pt idx="36276">
                  <c:v>29.013999999999999</c:v>
                </c:pt>
                <c:pt idx="36277">
                  <c:v>29.013999999999999</c:v>
                </c:pt>
                <c:pt idx="36278">
                  <c:v>29.013999999999999</c:v>
                </c:pt>
                <c:pt idx="36279">
                  <c:v>29.013999999999999</c:v>
                </c:pt>
                <c:pt idx="36280">
                  <c:v>29.013999999999999</c:v>
                </c:pt>
                <c:pt idx="36281">
                  <c:v>29.013999999999999</c:v>
                </c:pt>
                <c:pt idx="36282">
                  <c:v>29.013999999999999</c:v>
                </c:pt>
                <c:pt idx="36283">
                  <c:v>29.013999999999999</c:v>
                </c:pt>
                <c:pt idx="36284">
                  <c:v>29.013999999999999</c:v>
                </c:pt>
                <c:pt idx="36285">
                  <c:v>29.013999999999999</c:v>
                </c:pt>
                <c:pt idx="36286">
                  <c:v>29.013999999999999</c:v>
                </c:pt>
                <c:pt idx="36287">
                  <c:v>29.013999999999999</c:v>
                </c:pt>
                <c:pt idx="36288">
                  <c:v>29.013999999999999</c:v>
                </c:pt>
                <c:pt idx="36289">
                  <c:v>29.013999999999999</c:v>
                </c:pt>
                <c:pt idx="36290">
                  <c:v>29.013999999999999</c:v>
                </c:pt>
                <c:pt idx="36291">
                  <c:v>29.013999999999999</c:v>
                </c:pt>
                <c:pt idx="36292">
                  <c:v>29.013999999999999</c:v>
                </c:pt>
                <c:pt idx="36293">
                  <c:v>29.013999999999999</c:v>
                </c:pt>
                <c:pt idx="36294">
                  <c:v>29.013999999999999</c:v>
                </c:pt>
                <c:pt idx="36295">
                  <c:v>29.013999999999999</c:v>
                </c:pt>
                <c:pt idx="36296">
                  <c:v>29.013999999999999</c:v>
                </c:pt>
                <c:pt idx="36297">
                  <c:v>29.013999999999999</c:v>
                </c:pt>
                <c:pt idx="36298">
                  <c:v>29.013999999999999</c:v>
                </c:pt>
                <c:pt idx="36299">
                  <c:v>29.013999999999999</c:v>
                </c:pt>
                <c:pt idx="36300">
                  <c:v>29.013999999999999</c:v>
                </c:pt>
                <c:pt idx="36301">
                  <c:v>29.013999999999999</c:v>
                </c:pt>
                <c:pt idx="36302">
                  <c:v>29.013999999999999</c:v>
                </c:pt>
                <c:pt idx="36303">
                  <c:v>29.013999999999999</c:v>
                </c:pt>
                <c:pt idx="36304">
                  <c:v>29.013999999999999</c:v>
                </c:pt>
                <c:pt idx="36305">
                  <c:v>29.013999999999999</c:v>
                </c:pt>
                <c:pt idx="36306">
                  <c:v>29.013999999999999</c:v>
                </c:pt>
                <c:pt idx="36307">
                  <c:v>29.013999999999999</c:v>
                </c:pt>
                <c:pt idx="36308">
                  <c:v>29.013999999999999</c:v>
                </c:pt>
                <c:pt idx="36309">
                  <c:v>29.013999999999999</c:v>
                </c:pt>
                <c:pt idx="36310">
                  <c:v>29.013999999999999</c:v>
                </c:pt>
                <c:pt idx="36311">
                  <c:v>29.013999999999999</c:v>
                </c:pt>
                <c:pt idx="36312">
                  <c:v>29.013999999999999</c:v>
                </c:pt>
                <c:pt idx="36313">
                  <c:v>29.013999999999999</c:v>
                </c:pt>
                <c:pt idx="36314">
                  <c:v>29.013999999999999</c:v>
                </c:pt>
                <c:pt idx="36315">
                  <c:v>29.013999999999999</c:v>
                </c:pt>
                <c:pt idx="36316">
                  <c:v>29.013999999999999</c:v>
                </c:pt>
                <c:pt idx="36317">
                  <c:v>29.013999999999999</c:v>
                </c:pt>
                <c:pt idx="36318">
                  <c:v>29.013999999999999</c:v>
                </c:pt>
                <c:pt idx="36319">
                  <c:v>29.013999999999999</c:v>
                </c:pt>
                <c:pt idx="36320">
                  <c:v>29.013999999999999</c:v>
                </c:pt>
                <c:pt idx="36321">
                  <c:v>29.013999999999999</c:v>
                </c:pt>
                <c:pt idx="36322">
                  <c:v>29.013999999999999</c:v>
                </c:pt>
                <c:pt idx="36323">
                  <c:v>29.013999999999999</c:v>
                </c:pt>
                <c:pt idx="36324">
                  <c:v>29.013999999999999</c:v>
                </c:pt>
                <c:pt idx="36325">
                  <c:v>29.013999999999999</c:v>
                </c:pt>
                <c:pt idx="36326">
                  <c:v>29.013999999999999</c:v>
                </c:pt>
                <c:pt idx="36327">
                  <c:v>29.013999999999999</c:v>
                </c:pt>
                <c:pt idx="36328">
                  <c:v>29.013999999999999</c:v>
                </c:pt>
                <c:pt idx="36329">
                  <c:v>29.013999999999999</c:v>
                </c:pt>
                <c:pt idx="36330">
                  <c:v>29.013999999999999</c:v>
                </c:pt>
                <c:pt idx="36331">
                  <c:v>29.013999999999999</c:v>
                </c:pt>
                <c:pt idx="36332">
                  <c:v>29.013999999999999</c:v>
                </c:pt>
                <c:pt idx="36333">
                  <c:v>29.013999999999999</c:v>
                </c:pt>
                <c:pt idx="36334">
                  <c:v>29.013999999999999</c:v>
                </c:pt>
                <c:pt idx="36335">
                  <c:v>29.013999999999999</c:v>
                </c:pt>
                <c:pt idx="36336">
                  <c:v>29.013999999999999</c:v>
                </c:pt>
                <c:pt idx="36337">
                  <c:v>29.013999999999999</c:v>
                </c:pt>
                <c:pt idx="36338">
                  <c:v>29.013999999999999</c:v>
                </c:pt>
                <c:pt idx="36339">
                  <c:v>29.013999999999999</c:v>
                </c:pt>
                <c:pt idx="36340">
                  <c:v>29.013999999999999</c:v>
                </c:pt>
                <c:pt idx="36341">
                  <c:v>29.013999999999999</c:v>
                </c:pt>
                <c:pt idx="36342">
                  <c:v>29.013999999999999</c:v>
                </c:pt>
                <c:pt idx="36343">
                  <c:v>29.013999999999999</c:v>
                </c:pt>
                <c:pt idx="36344">
                  <c:v>29.013999999999999</c:v>
                </c:pt>
                <c:pt idx="36345">
                  <c:v>29.013999999999999</c:v>
                </c:pt>
                <c:pt idx="36346">
                  <c:v>29.013999999999999</c:v>
                </c:pt>
                <c:pt idx="36347">
                  <c:v>29.013999999999999</c:v>
                </c:pt>
                <c:pt idx="36348">
                  <c:v>29.013999999999999</c:v>
                </c:pt>
                <c:pt idx="36349">
                  <c:v>29.013999999999999</c:v>
                </c:pt>
                <c:pt idx="36350">
                  <c:v>29.013999999999999</c:v>
                </c:pt>
                <c:pt idx="36351">
                  <c:v>29.013999999999999</c:v>
                </c:pt>
                <c:pt idx="36352">
                  <c:v>29.013999999999999</c:v>
                </c:pt>
                <c:pt idx="36353">
                  <c:v>29.013999999999999</c:v>
                </c:pt>
                <c:pt idx="36354">
                  <c:v>29.013999999999999</c:v>
                </c:pt>
                <c:pt idx="36355">
                  <c:v>29.013999999999999</c:v>
                </c:pt>
                <c:pt idx="36356">
                  <c:v>29.013999999999999</c:v>
                </c:pt>
                <c:pt idx="36357">
                  <c:v>29.013999999999999</c:v>
                </c:pt>
                <c:pt idx="36358">
                  <c:v>29.013999999999999</c:v>
                </c:pt>
                <c:pt idx="36359">
                  <c:v>29.013999999999999</c:v>
                </c:pt>
                <c:pt idx="36360">
                  <c:v>29.013999999999999</c:v>
                </c:pt>
                <c:pt idx="36361">
                  <c:v>29.013999999999999</c:v>
                </c:pt>
                <c:pt idx="36362">
                  <c:v>29.013999999999999</c:v>
                </c:pt>
                <c:pt idx="36363">
                  <c:v>29.013999999999999</c:v>
                </c:pt>
                <c:pt idx="36364">
                  <c:v>29.013999999999999</c:v>
                </c:pt>
                <c:pt idx="36365">
                  <c:v>29.013999999999999</c:v>
                </c:pt>
                <c:pt idx="36366">
                  <c:v>29.013999999999999</c:v>
                </c:pt>
                <c:pt idx="36367">
                  <c:v>29.013999999999999</c:v>
                </c:pt>
                <c:pt idx="36368">
                  <c:v>29.013999999999999</c:v>
                </c:pt>
                <c:pt idx="36369">
                  <c:v>29.013999999999999</c:v>
                </c:pt>
                <c:pt idx="36370">
                  <c:v>29.013999999999999</c:v>
                </c:pt>
                <c:pt idx="36371">
                  <c:v>29.013999999999999</c:v>
                </c:pt>
                <c:pt idx="36372">
                  <c:v>29.013999999999999</c:v>
                </c:pt>
                <c:pt idx="36373">
                  <c:v>29.013999999999999</c:v>
                </c:pt>
                <c:pt idx="36374">
                  <c:v>29.013999999999999</c:v>
                </c:pt>
                <c:pt idx="36375">
                  <c:v>29.013999999999999</c:v>
                </c:pt>
                <c:pt idx="36376">
                  <c:v>29.013999999999999</c:v>
                </c:pt>
                <c:pt idx="36377">
                  <c:v>29.013999999999999</c:v>
                </c:pt>
                <c:pt idx="36378">
                  <c:v>29.013999999999999</c:v>
                </c:pt>
                <c:pt idx="36379">
                  <c:v>29.013999999999999</c:v>
                </c:pt>
                <c:pt idx="36380">
                  <c:v>29.013999999999999</c:v>
                </c:pt>
                <c:pt idx="36381">
                  <c:v>29.013999999999999</c:v>
                </c:pt>
                <c:pt idx="36382">
                  <c:v>29.013999999999999</c:v>
                </c:pt>
                <c:pt idx="36383">
                  <c:v>29.013999999999999</c:v>
                </c:pt>
                <c:pt idx="36384">
                  <c:v>29.013999999999999</c:v>
                </c:pt>
                <c:pt idx="36385">
                  <c:v>29.013999999999999</c:v>
                </c:pt>
                <c:pt idx="36386">
                  <c:v>29.013999999999999</c:v>
                </c:pt>
                <c:pt idx="36387">
                  <c:v>29.013999999999999</c:v>
                </c:pt>
                <c:pt idx="36388">
                  <c:v>29.013999999999999</c:v>
                </c:pt>
                <c:pt idx="36389">
                  <c:v>29.013999999999999</c:v>
                </c:pt>
                <c:pt idx="36390">
                  <c:v>29.013999999999999</c:v>
                </c:pt>
                <c:pt idx="36391">
                  <c:v>29.013999999999999</c:v>
                </c:pt>
                <c:pt idx="36392">
                  <c:v>29.013999999999999</c:v>
                </c:pt>
                <c:pt idx="36393">
                  <c:v>29.013999999999999</c:v>
                </c:pt>
                <c:pt idx="36394">
                  <c:v>29.013999999999999</c:v>
                </c:pt>
                <c:pt idx="36395">
                  <c:v>29.013999999999999</c:v>
                </c:pt>
                <c:pt idx="36396">
                  <c:v>29.013999999999999</c:v>
                </c:pt>
                <c:pt idx="36397">
                  <c:v>29.013999999999999</c:v>
                </c:pt>
                <c:pt idx="36398">
                  <c:v>29.013999999999999</c:v>
                </c:pt>
                <c:pt idx="36399">
                  <c:v>29.013999999999999</c:v>
                </c:pt>
                <c:pt idx="36400">
                  <c:v>29.013999999999999</c:v>
                </c:pt>
                <c:pt idx="36401">
                  <c:v>29.013999999999999</c:v>
                </c:pt>
                <c:pt idx="36402">
                  <c:v>29.013999999999999</c:v>
                </c:pt>
                <c:pt idx="36403">
                  <c:v>29.013999999999999</c:v>
                </c:pt>
                <c:pt idx="36404">
                  <c:v>29.013999999999999</c:v>
                </c:pt>
                <c:pt idx="36405">
                  <c:v>29.013999999999999</c:v>
                </c:pt>
                <c:pt idx="36406">
                  <c:v>29.013999999999999</c:v>
                </c:pt>
                <c:pt idx="36407">
                  <c:v>29.013999999999999</c:v>
                </c:pt>
                <c:pt idx="36408">
                  <c:v>29.013999999999999</c:v>
                </c:pt>
                <c:pt idx="36409">
                  <c:v>29.018000000000001</c:v>
                </c:pt>
                <c:pt idx="36410">
                  <c:v>29.058</c:v>
                </c:pt>
                <c:pt idx="36411">
                  <c:v>29.058</c:v>
                </c:pt>
                <c:pt idx="36412">
                  <c:v>29.058</c:v>
                </c:pt>
                <c:pt idx="36413">
                  <c:v>29.058</c:v>
                </c:pt>
                <c:pt idx="36414">
                  <c:v>29.058</c:v>
                </c:pt>
                <c:pt idx="36415">
                  <c:v>29.058</c:v>
                </c:pt>
                <c:pt idx="36416">
                  <c:v>29.058</c:v>
                </c:pt>
                <c:pt idx="36417">
                  <c:v>29.058</c:v>
                </c:pt>
                <c:pt idx="36418">
                  <c:v>29.058</c:v>
                </c:pt>
                <c:pt idx="36419">
                  <c:v>29.058</c:v>
                </c:pt>
                <c:pt idx="36420">
                  <c:v>29.058</c:v>
                </c:pt>
                <c:pt idx="36421">
                  <c:v>29.058</c:v>
                </c:pt>
                <c:pt idx="36422">
                  <c:v>29.058</c:v>
                </c:pt>
                <c:pt idx="36423">
                  <c:v>29.058</c:v>
                </c:pt>
                <c:pt idx="36424">
                  <c:v>29.058</c:v>
                </c:pt>
                <c:pt idx="36425">
                  <c:v>29.058</c:v>
                </c:pt>
                <c:pt idx="36426">
                  <c:v>29.058</c:v>
                </c:pt>
                <c:pt idx="36427">
                  <c:v>29.058</c:v>
                </c:pt>
                <c:pt idx="36428">
                  <c:v>29.058</c:v>
                </c:pt>
                <c:pt idx="36429">
                  <c:v>29.058</c:v>
                </c:pt>
                <c:pt idx="36430">
                  <c:v>29.058</c:v>
                </c:pt>
                <c:pt idx="36431">
                  <c:v>29.058</c:v>
                </c:pt>
                <c:pt idx="36432">
                  <c:v>29.058</c:v>
                </c:pt>
                <c:pt idx="36433">
                  <c:v>29.058</c:v>
                </c:pt>
                <c:pt idx="36434">
                  <c:v>29.058</c:v>
                </c:pt>
                <c:pt idx="36435">
                  <c:v>29.058</c:v>
                </c:pt>
                <c:pt idx="36436">
                  <c:v>29.058</c:v>
                </c:pt>
                <c:pt idx="36437">
                  <c:v>29.058</c:v>
                </c:pt>
                <c:pt idx="36438">
                  <c:v>29.058</c:v>
                </c:pt>
                <c:pt idx="36439">
                  <c:v>29.058</c:v>
                </c:pt>
                <c:pt idx="36440">
                  <c:v>29.058</c:v>
                </c:pt>
                <c:pt idx="36441">
                  <c:v>29.058</c:v>
                </c:pt>
                <c:pt idx="36442">
                  <c:v>29.058</c:v>
                </c:pt>
                <c:pt idx="36443">
                  <c:v>29.058</c:v>
                </c:pt>
                <c:pt idx="36444">
                  <c:v>29.058</c:v>
                </c:pt>
                <c:pt idx="36445">
                  <c:v>29.058</c:v>
                </c:pt>
                <c:pt idx="36446">
                  <c:v>29.058</c:v>
                </c:pt>
                <c:pt idx="36447">
                  <c:v>29.058</c:v>
                </c:pt>
                <c:pt idx="36448">
                  <c:v>29.058</c:v>
                </c:pt>
                <c:pt idx="36449">
                  <c:v>29.058</c:v>
                </c:pt>
                <c:pt idx="36450">
                  <c:v>29.058</c:v>
                </c:pt>
                <c:pt idx="36451">
                  <c:v>29.058</c:v>
                </c:pt>
                <c:pt idx="36452">
                  <c:v>29.058</c:v>
                </c:pt>
                <c:pt idx="36453">
                  <c:v>29.058</c:v>
                </c:pt>
                <c:pt idx="36454">
                  <c:v>29.058</c:v>
                </c:pt>
                <c:pt idx="36455">
                  <c:v>29.058</c:v>
                </c:pt>
                <c:pt idx="36456">
                  <c:v>29.058</c:v>
                </c:pt>
                <c:pt idx="36457">
                  <c:v>29.058</c:v>
                </c:pt>
                <c:pt idx="36458">
                  <c:v>29.058</c:v>
                </c:pt>
                <c:pt idx="36459">
                  <c:v>29.058</c:v>
                </c:pt>
                <c:pt idx="36460">
                  <c:v>29.058</c:v>
                </c:pt>
                <c:pt idx="36461">
                  <c:v>29.058</c:v>
                </c:pt>
                <c:pt idx="36462">
                  <c:v>29.058</c:v>
                </c:pt>
                <c:pt idx="36463">
                  <c:v>29.058</c:v>
                </c:pt>
                <c:pt idx="36464">
                  <c:v>29.058</c:v>
                </c:pt>
                <c:pt idx="36465">
                  <c:v>29.058</c:v>
                </c:pt>
                <c:pt idx="36466">
                  <c:v>29.058</c:v>
                </c:pt>
                <c:pt idx="36467">
                  <c:v>29.058</c:v>
                </c:pt>
                <c:pt idx="36468">
                  <c:v>29.058</c:v>
                </c:pt>
                <c:pt idx="36469">
                  <c:v>29.058</c:v>
                </c:pt>
                <c:pt idx="36470">
                  <c:v>29.058</c:v>
                </c:pt>
                <c:pt idx="36471">
                  <c:v>29.058</c:v>
                </c:pt>
                <c:pt idx="36472">
                  <c:v>29.058</c:v>
                </c:pt>
                <c:pt idx="36473">
                  <c:v>29.058</c:v>
                </c:pt>
                <c:pt idx="36474">
                  <c:v>29.058</c:v>
                </c:pt>
                <c:pt idx="36475">
                  <c:v>29.058</c:v>
                </c:pt>
                <c:pt idx="36476">
                  <c:v>29.058</c:v>
                </c:pt>
                <c:pt idx="36477">
                  <c:v>29.058</c:v>
                </c:pt>
                <c:pt idx="36478">
                  <c:v>29.058</c:v>
                </c:pt>
                <c:pt idx="36479">
                  <c:v>29.058</c:v>
                </c:pt>
                <c:pt idx="36480">
                  <c:v>29.058</c:v>
                </c:pt>
                <c:pt idx="36481">
                  <c:v>29.058</c:v>
                </c:pt>
                <c:pt idx="36482">
                  <c:v>29.058</c:v>
                </c:pt>
                <c:pt idx="36483">
                  <c:v>29.058</c:v>
                </c:pt>
                <c:pt idx="36484">
                  <c:v>29.058</c:v>
                </c:pt>
                <c:pt idx="36485">
                  <c:v>29.058</c:v>
                </c:pt>
                <c:pt idx="36486">
                  <c:v>29.058</c:v>
                </c:pt>
                <c:pt idx="36487">
                  <c:v>29.058</c:v>
                </c:pt>
                <c:pt idx="36488">
                  <c:v>29.058</c:v>
                </c:pt>
                <c:pt idx="36489">
                  <c:v>29.058</c:v>
                </c:pt>
                <c:pt idx="36490">
                  <c:v>29.058</c:v>
                </c:pt>
                <c:pt idx="36491">
                  <c:v>29.058</c:v>
                </c:pt>
                <c:pt idx="36492">
                  <c:v>29.058</c:v>
                </c:pt>
                <c:pt idx="36493">
                  <c:v>29.058</c:v>
                </c:pt>
                <c:pt idx="36494">
                  <c:v>29.058</c:v>
                </c:pt>
                <c:pt idx="36495">
                  <c:v>29.058</c:v>
                </c:pt>
                <c:pt idx="36496">
                  <c:v>29.058</c:v>
                </c:pt>
                <c:pt idx="36497">
                  <c:v>29.058</c:v>
                </c:pt>
                <c:pt idx="36498">
                  <c:v>29.058</c:v>
                </c:pt>
                <c:pt idx="36499">
                  <c:v>29.058</c:v>
                </c:pt>
                <c:pt idx="36500">
                  <c:v>29.058</c:v>
                </c:pt>
                <c:pt idx="36501">
                  <c:v>29.058</c:v>
                </c:pt>
                <c:pt idx="36502">
                  <c:v>29.058</c:v>
                </c:pt>
                <c:pt idx="36503">
                  <c:v>29.058</c:v>
                </c:pt>
                <c:pt idx="36504">
                  <c:v>29.058</c:v>
                </c:pt>
                <c:pt idx="36505">
                  <c:v>29.058</c:v>
                </c:pt>
                <c:pt idx="36506">
                  <c:v>29.058</c:v>
                </c:pt>
                <c:pt idx="36507">
                  <c:v>29.058</c:v>
                </c:pt>
                <c:pt idx="36508">
                  <c:v>29.058</c:v>
                </c:pt>
                <c:pt idx="36509">
                  <c:v>29.058</c:v>
                </c:pt>
                <c:pt idx="36510">
                  <c:v>29.058</c:v>
                </c:pt>
                <c:pt idx="36511">
                  <c:v>29.058</c:v>
                </c:pt>
                <c:pt idx="36512">
                  <c:v>29.058</c:v>
                </c:pt>
                <c:pt idx="36513">
                  <c:v>29.058</c:v>
                </c:pt>
                <c:pt idx="36514">
                  <c:v>29.058</c:v>
                </c:pt>
                <c:pt idx="36515">
                  <c:v>29.058</c:v>
                </c:pt>
                <c:pt idx="36516">
                  <c:v>29.058</c:v>
                </c:pt>
                <c:pt idx="36517">
                  <c:v>29.058</c:v>
                </c:pt>
                <c:pt idx="36518">
                  <c:v>29.058</c:v>
                </c:pt>
                <c:pt idx="36519">
                  <c:v>29.058</c:v>
                </c:pt>
                <c:pt idx="36520">
                  <c:v>29.058</c:v>
                </c:pt>
                <c:pt idx="36521">
                  <c:v>29.058</c:v>
                </c:pt>
                <c:pt idx="36522">
                  <c:v>29.058</c:v>
                </c:pt>
                <c:pt idx="36523">
                  <c:v>29.058</c:v>
                </c:pt>
                <c:pt idx="36524">
                  <c:v>29.058</c:v>
                </c:pt>
                <c:pt idx="36525">
                  <c:v>29.058</c:v>
                </c:pt>
                <c:pt idx="36526">
                  <c:v>29.058</c:v>
                </c:pt>
                <c:pt idx="36527">
                  <c:v>29.058</c:v>
                </c:pt>
                <c:pt idx="36528">
                  <c:v>29.058</c:v>
                </c:pt>
                <c:pt idx="36529">
                  <c:v>29.058</c:v>
                </c:pt>
                <c:pt idx="36530">
                  <c:v>29.058</c:v>
                </c:pt>
                <c:pt idx="36531">
                  <c:v>29.058</c:v>
                </c:pt>
                <c:pt idx="36532">
                  <c:v>29.058</c:v>
                </c:pt>
                <c:pt idx="36533">
                  <c:v>29.058</c:v>
                </c:pt>
                <c:pt idx="36534">
                  <c:v>29.058</c:v>
                </c:pt>
                <c:pt idx="36535">
                  <c:v>29.058</c:v>
                </c:pt>
                <c:pt idx="36536">
                  <c:v>29.058</c:v>
                </c:pt>
                <c:pt idx="36537">
                  <c:v>29.058</c:v>
                </c:pt>
                <c:pt idx="36538">
                  <c:v>29.058</c:v>
                </c:pt>
                <c:pt idx="36539">
                  <c:v>29.058</c:v>
                </c:pt>
                <c:pt idx="36540">
                  <c:v>29.058</c:v>
                </c:pt>
                <c:pt idx="36541">
                  <c:v>29.058</c:v>
                </c:pt>
                <c:pt idx="36542">
                  <c:v>29.058</c:v>
                </c:pt>
                <c:pt idx="36543">
                  <c:v>29.058</c:v>
                </c:pt>
                <c:pt idx="36544">
                  <c:v>29.058</c:v>
                </c:pt>
                <c:pt idx="36545">
                  <c:v>29.058</c:v>
                </c:pt>
                <c:pt idx="36546">
                  <c:v>29.058</c:v>
                </c:pt>
                <c:pt idx="36547">
                  <c:v>29.058</c:v>
                </c:pt>
                <c:pt idx="36548">
                  <c:v>29.058</c:v>
                </c:pt>
                <c:pt idx="36549">
                  <c:v>29.058</c:v>
                </c:pt>
                <c:pt idx="36550">
                  <c:v>29.058</c:v>
                </c:pt>
                <c:pt idx="36551">
                  <c:v>29.058</c:v>
                </c:pt>
                <c:pt idx="36552">
                  <c:v>29.058</c:v>
                </c:pt>
                <c:pt idx="36553">
                  <c:v>29.058</c:v>
                </c:pt>
                <c:pt idx="36554">
                  <c:v>29.058</c:v>
                </c:pt>
                <c:pt idx="36555">
                  <c:v>29.058</c:v>
                </c:pt>
                <c:pt idx="36556">
                  <c:v>29.058</c:v>
                </c:pt>
                <c:pt idx="36557">
                  <c:v>29.058</c:v>
                </c:pt>
                <c:pt idx="36558">
                  <c:v>29.058</c:v>
                </c:pt>
                <c:pt idx="36559">
                  <c:v>29.058</c:v>
                </c:pt>
                <c:pt idx="36560">
                  <c:v>29.058</c:v>
                </c:pt>
                <c:pt idx="36561">
                  <c:v>29.058</c:v>
                </c:pt>
                <c:pt idx="36562">
                  <c:v>29.058</c:v>
                </c:pt>
                <c:pt idx="36563">
                  <c:v>29.058</c:v>
                </c:pt>
                <c:pt idx="36564">
                  <c:v>29.058</c:v>
                </c:pt>
                <c:pt idx="36565">
                  <c:v>29.058</c:v>
                </c:pt>
                <c:pt idx="36566">
                  <c:v>29.058</c:v>
                </c:pt>
                <c:pt idx="36567">
                  <c:v>29.058</c:v>
                </c:pt>
                <c:pt idx="36568">
                  <c:v>29.058</c:v>
                </c:pt>
                <c:pt idx="36569">
                  <c:v>29.058</c:v>
                </c:pt>
                <c:pt idx="36570">
                  <c:v>29.058</c:v>
                </c:pt>
                <c:pt idx="36571">
                  <c:v>29.058</c:v>
                </c:pt>
                <c:pt idx="36572">
                  <c:v>29.058</c:v>
                </c:pt>
                <c:pt idx="36573">
                  <c:v>29.058</c:v>
                </c:pt>
                <c:pt idx="36574">
                  <c:v>29.058</c:v>
                </c:pt>
                <c:pt idx="36575">
                  <c:v>29.058</c:v>
                </c:pt>
                <c:pt idx="36576">
                  <c:v>29.058</c:v>
                </c:pt>
                <c:pt idx="36577">
                  <c:v>29.058</c:v>
                </c:pt>
                <c:pt idx="36578">
                  <c:v>29.058</c:v>
                </c:pt>
                <c:pt idx="36579">
                  <c:v>29.058</c:v>
                </c:pt>
                <c:pt idx="36580">
                  <c:v>29.058</c:v>
                </c:pt>
                <c:pt idx="36581">
                  <c:v>29.058</c:v>
                </c:pt>
                <c:pt idx="36582">
                  <c:v>29.058</c:v>
                </c:pt>
                <c:pt idx="36583">
                  <c:v>29.058</c:v>
                </c:pt>
                <c:pt idx="36584">
                  <c:v>29.058</c:v>
                </c:pt>
                <c:pt idx="36585">
                  <c:v>29.058</c:v>
                </c:pt>
                <c:pt idx="36586">
                  <c:v>29.058</c:v>
                </c:pt>
                <c:pt idx="36587">
                  <c:v>29.058</c:v>
                </c:pt>
                <c:pt idx="36588">
                  <c:v>29.058</c:v>
                </c:pt>
                <c:pt idx="36589">
                  <c:v>29.058</c:v>
                </c:pt>
                <c:pt idx="36590">
                  <c:v>29.058</c:v>
                </c:pt>
                <c:pt idx="36591">
                  <c:v>29.058</c:v>
                </c:pt>
                <c:pt idx="36592">
                  <c:v>29.058</c:v>
                </c:pt>
                <c:pt idx="36593">
                  <c:v>29.058</c:v>
                </c:pt>
                <c:pt idx="36594">
                  <c:v>29.058</c:v>
                </c:pt>
                <c:pt idx="36595">
                  <c:v>29.058</c:v>
                </c:pt>
                <c:pt idx="36596">
                  <c:v>29.058</c:v>
                </c:pt>
                <c:pt idx="36597">
                  <c:v>29.058</c:v>
                </c:pt>
                <c:pt idx="36598">
                  <c:v>29.058</c:v>
                </c:pt>
                <c:pt idx="36599">
                  <c:v>29.058</c:v>
                </c:pt>
                <c:pt idx="36600">
                  <c:v>29.058</c:v>
                </c:pt>
                <c:pt idx="36601">
                  <c:v>29.058</c:v>
                </c:pt>
                <c:pt idx="36602">
                  <c:v>29.058</c:v>
                </c:pt>
                <c:pt idx="36603">
                  <c:v>29.058</c:v>
                </c:pt>
                <c:pt idx="36604">
                  <c:v>29.058</c:v>
                </c:pt>
                <c:pt idx="36605">
                  <c:v>29.058</c:v>
                </c:pt>
                <c:pt idx="36606">
                  <c:v>29.058</c:v>
                </c:pt>
                <c:pt idx="36607">
                  <c:v>29.058</c:v>
                </c:pt>
                <c:pt idx="36608">
                  <c:v>29.058</c:v>
                </c:pt>
                <c:pt idx="36609">
                  <c:v>29.058</c:v>
                </c:pt>
                <c:pt idx="36610">
                  <c:v>29.058</c:v>
                </c:pt>
                <c:pt idx="36611">
                  <c:v>29.058</c:v>
                </c:pt>
                <c:pt idx="36612">
                  <c:v>29.058</c:v>
                </c:pt>
                <c:pt idx="36613">
                  <c:v>29.058</c:v>
                </c:pt>
                <c:pt idx="36614">
                  <c:v>29.058</c:v>
                </c:pt>
                <c:pt idx="36615">
                  <c:v>29.058</c:v>
                </c:pt>
                <c:pt idx="36616">
                  <c:v>29.058</c:v>
                </c:pt>
                <c:pt idx="36617">
                  <c:v>29.058</c:v>
                </c:pt>
                <c:pt idx="36618">
                  <c:v>29.058</c:v>
                </c:pt>
                <c:pt idx="36619">
                  <c:v>29.058</c:v>
                </c:pt>
                <c:pt idx="36620">
                  <c:v>29.058</c:v>
                </c:pt>
                <c:pt idx="36621">
                  <c:v>29.058</c:v>
                </c:pt>
                <c:pt idx="36622">
                  <c:v>29.058</c:v>
                </c:pt>
                <c:pt idx="36623">
                  <c:v>29.058</c:v>
                </c:pt>
                <c:pt idx="36624">
                  <c:v>29.058</c:v>
                </c:pt>
                <c:pt idx="36625">
                  <c:v>29.058</c:v>
                </c:pt>
                <c:pt idx="36626">
                  <c:v>29.058</c:v>
                </c:pt>
                <c:pt idx="36627">
                  <c:v>29.058</c:v>
                </c:pt>
                <c:pt idx="36628">
                  <c:v>29.058</c:v>
                </c:pt>
                <c:pt idx="36629">
                  <c:v>29.058</c:v>
                </c:pt>
                <c:pt idx="36630">
                  <c:v>29.058</c:v>
                </c:pt>
                <c:pt idx="36631">
                  <c:v>29.058</c:v>
                </c:pt>
                <c:pt idx="36632">
                  <c:v>29.058</c:v>
                </c:pt>
                <c:pt idx="36633">
                  <c:v>29.058</c:v>
                </c:pt>
                <c:pt idx="36634">
                  <c:v>29.058</c:v>
                </c:pt>
                <c:pt idx="36635">
                  <c:v>29.058</c:v>
                </c:pt>
                <c:pt idx="36636">
                  <c:v>29.058</c:v>
                </c:pt>
                <c:pt idx="36637">
                  <c:v>29.058</c:v>
                </c:pt>
                <c:pt idx="36638">
                  <c:v>29.058</c:v>
                </c:pt>
                <c:pt idx="36639">
                  <c:v>29.058</c:v>
                </c:pt>
                <c:pt idx="36640">
                  <c:v>29.058</c:v>
                </c:pt>
                <c:pt idx="36641">
                  <c:v>29.058</c:v>
                </c:pt>
                <c:pt idx="36642">
                  <c:v>29.058</c:v>
                </c:pt>
                <c:pt idx="36643">
                  <c:v>29.058</c:v>
                </c:pt>
                <c:pt idx="36644">
                  <c:v>29.058</c:v>
                </c:pt>
                <c:pt idx="36645">
                  <c:v>29.058</c:v>
                </c:pt>
                <c:pt idx="36646">
                  <c:v>29.058</c:v>
                </c:pt>
                <c:pt idx="36647">
                  <c:v>29.058</c:v>
                </c:pt>
                <c:pt idx="36648">
                  <c:v>29.058</c:v>
                </c:pt>
                <c:pt idx="36649">
                  <c:v>29.058</c:v>
                </c:pt>
                <c:pt idx="36650">
                  <c:v>29.058</c:v>
                </c:pt>
                <c:pt idx="36651">
                  <c:v>29.058</c:v>
                </c:pt>
                <c:pt idx="36652">
                  <c:v>29.058</c:v>
                </c:pt>
                <c:pt idx="36653">
                  <c:v>29.058</c:v>
                </c:pt>
                <c:pt idx="36654">
                  <c:v>29.058</c:v>
                </c:pt>
                <c:pt idx="36655">
                  <c:v>29.058</c:v>
                </c:pt>
                <c:pt idx="36656">
                  <c:v>29.058</c:v>
                </c:pt>
                <c:pt idx="36657">
                  <c:v>29.058</c:v>
                </c:pt>
                <c:pt idx="36658">
                  <c:v>29.058</c:v>
                </c:pt>
                <c:pt idx="36659">
                  <c:v>29.058</c:v>
                </c:pt>
                <c:pt idx="36660">
                  <c:v>29.058</c:v>
                </c:pt>
                <c:pt idx="36661">
                  <c:v>29.058</c:v>
                </c:pt>
                <c:pt idx="36662">
                  <c:v>29.058</c:v>
                </c:pt>
                <c:pt idx="36663">
                  <c:v>29.058</c:v>
                </c:pt>
                <c:pt idx="36664">
                  <c:v>29.058</c:v>
                </c:pt>
                <c:pt idx="36665">
                  <c:v>29.058</c:v>
                </c:pt>
                <c:pt idx="36666">
                  <c:v>29.058</c:v>
                </c:pt>
                <c:pt idx="36667">
                  <c:v>29.058</c:v>
                </c:pt>
                <c:pt idx="36668">
                  <c:v>29.058</c:v>
                </c:pt>
                <c:pt idx="36669">
                  <c:v>29.058</c:v>
                </c:pt>
                <c:pt idx="36670">
                  <c:v>29.058</c:v>
                </c:pt>
                <c:pt idx="36671">
                  <c:v>29.058</c:v>
                </c:pt>
                <c:pt idx="36672">
                  <c:v>29.058</c:v>
                </c:pt>
                <c:pt idx="36673">
                  <c:v>29.058</c:v>
                </c:pt>
                <c:pt idx="36674">
                  <c:v>29.085999999999999</c:v>
                </c:pt>
                <c:pt idx="36675">
                  <c:v>29.085999999999999</c:v>
                </c:pt>
                <c:pt idx="36676">
                  <c:v>29.085999999999999</c:v>
                </c:pt>
                <c:pt idx="36677">
                  <c:v>29.085999999999999</c:v>
                </c:pt>
                <c:pt idx="36678">
                  <c:v>29.085999999999999</c:v>
                </c:pt>
                <c:pt idx="36679">
                  <c:v>29.085999999999999</c:v>
                </c:pt>
                <c:pt idx="36680">
                  <c:v>29.085999999999999</c:v>
                </c:pt>
                <c:pt idx="36681">
                  <c:v>29.085999999999999</c:v>
                </c:pt>
                <c:pt idx="36682">
                  <c:v>29.085999999999999</c:v>
                </c:pt>
                <c:pt idx="36683">
                  <c:v>29.085999999999999</c:v>
                </c:pt>
                <c:pt idx="36684">
                  <c:v>29.085999999999999</c:v>
                </c:pt>
                <c:pt idx="36685">
                  <c:v>29.085999999999999</c:v>
                </c:pt>
                <c:pt idx="36686">
                  <c:v>29.085999999999999</c:v>
                </c:pt>
                <c:pt idx="36687">
                  <c:v>29.085999999999999</c:v>
                </c:pt>
                <c:pt idx="36688">
                  <c:v>29.085999999999999</c:v>
                </c:pt>
                <c:pt idx="36689">
                  <c:v>29.085999999999999</c:v>
                </c:pt>
                <c:pt idx="36690">
                  <c:v>29.085999999999999</c:v>
                </c:pt>
                <c:pt idx="36691">
                  <c:v>29.085999999999999</c:v>
                </c:pt>
                <c:pt idx="36692">
                  <c:v>29.085999999999999</c:v>
                </c:pt>
                <c:pt idx="36693">
                  <c:v>29.085999999999999</c:v>
                </c:pt>
                <c:pt idx="36694">
                  <c:v>29.085999999999999</c:v>
                </c:pt>
                <c:pt idx="36695">
                  <c:v>29.085999999999999</c:v>
                </c:pt>
                <c:pt idx="36696">
                  <c:v>29.085999999999999</c:v>
                </c:pt>
                <c:pt idx="36697">
                  <c:v>29.085999999999999</c:v>
                </c:pt>
                <c:pt idx="36698">
                  <c:v>29.085999999999999</c:v>
                </c:pt>
                <c:pt idx="36699">
                  <c:v>29.085999999999999</c:v>
                </c:pt>
                <c:pt idx="36700">
                  <c:v>29.085999999999999</c:v>
                </c:pt>
                <c:pt idx="36701">
                  <c:v>29.085999999999999</c:v>
                </c:pt>
                <c:pt idx="36702">
                  <c:v>29.085999999999999</c:v>
                </c:pt>
                <c:pt idx="36703">
                  <c:v>29.085999999999999</c:v>
                </c:pt>
                <c:pt idx="36704">
                  <c:v>29.085999999999999</c:v>
                </c:pt>
                <c:pt idx="36705">
                  <c:v>29.085999999999999</c:v>
                </c:pt>
                <c:pt idx="36706">
                  <c:v>29.085999999999999</c:v>
                </c:pt>
                <c:pt idx="36707">
                  <c:v>29.085999999999999</c:v>
                </c:pt>
                <c:pt idx="36708">
                  <c:v>29.085999999999999</c:v>
                </c:pt>
                <c:pt idx="36709">
                  <c:v>29.085999999999999</c:v>
                </c:pt>
                <c:pt idx="36710">
                  <c:v>29.085999999999999</c:v>
                </c:pt>
                <c:pt idx="36711">
                  <c:v>29.085999999999999</c:v>
                </c:pt>
                <c:pt idx="36712">
                  <c:v>29.085999999999999</c:v>
                </c:pt>
                <c:pt idx="36713">
                  <c:v>29.085999999999999</c:v>
                </c:pt>
                <c:pt idx="36714">
                  <c:v>29.085999999999999</c:v>
                </c:pt>
                <c:pt idx="36715">
                  <c:v>29.085999999999999</c:v>
                </c:pt>
                <c:pt idx="36716">
                  <c:v>29.085999999999999</c:v>
                </c:pt>
                <c:pt idx="36717">
                  <c:v>29.085999999999999</c:v>
                </c:pt>
                <c:pt idx="36718">
                  <c:v>29.085999999999999</c:v>
                </c:pt>
                <c:pt idx="36719">
                  <c:v>29.085999999999999</c:v>
                </c:pt>
                <c:pt idx="36720">
                  <c:v>29.085999999999999</c:v>
                </c:pt>
                <c:pt idx="36721">
                  <c:v>29.085999999999999</c:v>
                </c:pt>
                <c:pt idx="36722">
                  <c:v>29.085999999999999</c:v>
                </c:pt>
                <c:pt idx="36723">
                  <c:v>29.085999999999999</c:v>
                </c:pt>
                <c:pt idx="36724">
                  <c:v>29.085999999999999</c:v>
                </c:pt>
                <c:pt idx="36725">
                  <c:v>29.085999999999999</c:v>
                </c:pt>
                <c:pt idx="36726">
                  <c:v>29.085999999999999</c:v>
                </c:pt>
                <c:pt idx="36727">
                  <c:v>29.085999999999999</c:v>
                </c:pt>
                <c:pt idx="36728">
                  <c:v>29.085999999999999</c:v>
                </c:pt>
                <c:pt idx="36729">
                  <c:v>29.085999999999999</c:v>
                </c:pt>
                <c:pt idx="36730">
                  <c:v>29.085999999999999</c:v>
                </c:pt>
                <c:pt idx="36731">
                  <c:v>29.085999999999999</c:v>
                </c:pt>
                <c:pt idx="36732">
                  <c:v>29.085999999999999</c:v>
                </c:pt>
                <c:pt idx="36733">
                  <c:v>29.085999999999999</c:v>
                </c:pt>
                <c:pt idx="36734">
                  <c:v>29.085999999999999</c:v>
                </c:pt>
                <c:pt idx="36735">
                  <c:v>29.085999999999999</c:v>
                </c:pt>
                <c:pt idx="36736">
                  <c:v>29.085999999999999</c:v>
                </c:pt>
                <c:pt idx="36737">
                  <c:v>29.085999999999999</c:v>
                </c:pt>
                <c:pt idx="36738">
                  <c:v>29.085999999999999</c:v>
                </c:pt>
                <c:pt idx="36739">
                  <c:v>29.085999999999999</c:v>
                </c:pt>
                <c:pt idx="36740">
                  <c:v>29.085999999999999</c:v>
                </c:pt>
                <c:pt idx="36741">
                  <c:v>29.085999999999999</c:v>
                </c:pt>
                <c:pt idx="36742">
                  <c:v>29.085999999999999</c:v>
                </c:pt>
                <c:pt idx="36743">
                  <c:v>29.085999999999999</c:v>
                </c:pt>
                <c:pt idx="36744">
                  <c:v>29.085999999999999</c:v>
                </c:pt>
                <c:pt idx="36745">
                  <c:v>29.085999999999999</c:v>
                </c:pt>
                <c:pt idx="36746">
                  <c:v>29.085999999999999</c:v>
                </c:pt>
                <c:pt idx="36747">
                  <c:v>29.085999999999999</c:v>
                </c:pt>
                <c:pt idx="36748">
                  <c:v>29.085999999999999</c:v>
                </c:pt>
                <c:pt idx="36749">
                  <c:v>29.085999999999999</c:v>
                </c:pt>
                <c:pt idx="36750">
                  <c:v>29.085999999999999</c:v>
                </c:pt>
                <c:pt idx="36751">
                  <c:v>29.085999999999999</c:v>
                </c:pt>
                <c:pt idx="36752">
                  <c:v>29.085999999999999</c:v>
                </c:pt>
                <c:pt idx="36753">
                  <c:v>29.085999999999999</c:v>
                </c:pt>
                <c:pt idx="36754">
                  <c:v>29.085999999999999</c:v>
                </c:pt>
                <c:pt idx="36755">
                  <c:v>29.085999999999999</c:v>
                </c:pt>
                <c:pt idx="36756">
                  <c:v>29.085999999999999</c:v>
                </c:pt>
                <c:pt idx="36757">
                  <c:v>29.085999999999999</c:v>
                </c:pt>
                <c:pt idx="36758">
                  <c:v>29.085999999999999</c:v>
                </c:pt>
                <c:pt idx="36759">
                  <c:v>29.085999999999999</c:v>
                </c:pt>
                <c:pt idx="36760">
                  <c:v>29.085999999999999</c:v>
                </c:pt>
                <c:pt idx="36761">
                  <c:v>29.085999999999999</c:v>
                </c:pt>
                <c:pt idx="36762">
                  <c:v>29.085999999999999</c:v>
                </c:pt>
                <c:pt idx="36763">
                  <c:v>29.085999999999999</c:v>
                </c:pt>
                <c:pt idx="36764">
                  <c:v>29.085999999999999</c:v>
                </c:pt>
                <c:pt idx="36765">
                  <c:v>29.085999999999999</c:v>
                </c:pt>
                <c:pt idx="36766">
                  <c:v>29.085999999999999</c:v>
                </c:pt>
                <c:pt idx="36767">
                  <c:v>29.085999999999999</c:v>
                </c:pt>
                <c:pt idx="36768">
                  <c:v>29.085999999999999</c:v>
                </c:pt>
                <c:pt idx="36769">
                  <c:v>29.085999999999999</c:v>
                </c:pt>
                <c:pt idx="36770">
                  <c:v>29.085999999999999</c:v>
                </c:pt>
                <c:pt idx="36771">
                  <c:v>29.085999999999999</c:v>
                </c:pt>
                <c:pt idx="36772">
                  <c:v>29.085999999999999</c:v>
                </c:pt>
                <c:pt idx="36773">
                  <c:v>29.085999999999999</c:v>
                </c:pt>
                <c:pt idx="36774">
                  <c:v>29.085999999999999</c:v>
                </c:pt>
                <c:pt idx="36775">
                  <c:v>29.085999999999999</c:v>
                </c:pt>
                <c:pt idx="36776">
                  <c:v>29.085999999999999</c:v>
                </c:pt>
                <c:pt idx="36777">
                  <c:v>29.085999999999999</c:v>
                </c:pt>
                <c:pt idx="36778">
                  <c:v>29.085999999999999</c:v>
                </c:pt>
                <c:pt idx="36779">
                  <c:v>29.085999999999999</c:v>
                </c:pt>
                <c:pt idx="36780">
                  <c:v>29.085999999999999</c:v>
                </c:pt>
                <c:pt idx="36781">
                  <c:v>29.085999999999999</c:v>
                </c:pt>
                <c:pt idx="36782">
                  <c:v>29.085999999999999</c:v>
                </c:pt>
                <c:pt idx="36783">
                  <c:v>29.085999999999999</c:v>
                </c:pt>
                <c:pt idx="36784">
                  <c:v>29.085999999999999</c:v>
                </c:pt>
                <c:pt idx="36785">
                  <c:v>29.085999999999999</c:v>
                </c:pt>
                <c:pt idx="36786">
                  <c:v>29.085999999999999</c:v>
                </c:pt>
                <c:pt idx="36787">
                  <c:v>29.085999999999999</c:v>
                </c:pt>
                <c:pt idx="36788">
                  <c:v>29.085999999999999</c:v>
                </c:pt>
                <c:pt idx="36789">
                  <c:v>29.085999999999999</c:v>
                </c:pt>
                <c:pt idx="36790">
                  <c:v>29.085999999999999</c:v>
                </c:pt>
                <c:pt idx="36791">
                  <c:v>29.085999999999999</c:v>
                </c:pt>
                <c:pt idx="36792">
                  <c:v>29.085999999999999</c:v>
                </c:pt>
                <c:pt idx="36793">
                  <c:v>29.085999999999999</c:v>
                </c:pt>
                <c:pt idx="36794">
                  <c:v>29.085999999999999</c:v>
                </c:pt>
                <c:pt idx="36795">
                  <c:v>29.085999999999999</c:v>
                </c:pt>
                <c:pt idx="36796">
                  <c:v>29.085999999999999</c:v>
                </c:pt>
                <c:pt idx="36797">
                  <c:v>29.085999999999999</c:v>
                </c:pt>
                <c:pt idx="36798">
                  <c:v>29.085999999999999</c:v>
                </c:pt>
                <c:pt idx="36799">
                  <c:v>29.085999999999999</c:v>
                </c:pt>
                <c:pt idx="36800">
                  <c:v>29.085999999999999</c:v>
                </c:pt>
                <c:pt idx="36801">
                  <c:v>29.085999999999999</c:v>
                </c:pt>
                <c:pt idx="36802">
                  <c:v>29.085999999999999</c:v>
                </c:pt>
                <c:pt idx="36803">
                  <c:v>29.085999999999999</c:v>
                </c:pt>
                <c:pt idx="36804">
                  <c:v>29.085999999999999</c:v>
                </c:pt>
                <c:pt idx="36805">
                  <c:v>29.085999999999999</c:v>
                </c:pt>
                <c:pt idx="36806">
                  <c:v>29.085999999999999</c:v>
                </c:pt>
                <c:pt idx="36807">
                  <c:v>29.085999999999999</c:v>
                </c:pt>
                <c:pt idx="36808">
                  <c:v>29.085999999999999</c:v>
                </c:pt>
                <c:pt idx="36809">
                  <c:v>29.085999999999999</c:v>
                </c:pt>
                <c:pt idx="36810">
                  <c:v>29.085999999999999</c:v>
                </c:pt>
                <c:pt idx="36811">
                  <c:v>29.085999999999999</c:v>
                </c:pt>
                <c:pt idx="36812">
                  <c:v>29.085999999999999</c:v>
                </c:pt>
                <c:pt idx="36813">
                  <c:v>29.085999999999999</c:v>
                </c:pt>
                <c:pt idx="36814">
                  <c:v>29.085999999999999</c:v>
                </c:pt>
                <c:pt idx="36815">
                  <c:v>29.085999999999999</c:v>
                </c:pt>
                <c:pt idx="36816">
                  <c:v>29.085999999999999</c:v>
                </c:pt>
                <c:pt idx="36817">
                  <c:v>29.085999999999999</c:v>
                </c:pt>
                <c:pt idx="36818">
                  <c:v>29.085999999999999</c:v>
                </c:pt>
                <c:pt idx="36819">
                  <c:v>29.085999999999999</c:v>
                </c:pt>
                <c:pt idx="36820">
                  <c:v>29.085999999999999</c:v>
                </c:pt>
                <c:pt idx="36821">
                  <c:v>29.085999999999999</c:v>
                </c:pt>
                <c:pt idx="36822">
                  <c:v>29.085999999999999</c:v>
                </c:pt>
                <c:pt idx="36823">
                  <c:v>29.085999999999999</c:v>
                </c:pt>
                <c:pt idx="36824">
                  <c:v>29.085999999999999</c:v>
                </c:pt>
                <c:pt idx="36825">
                  <c:v>29.085999999999999</c:v>
                </c:pt>
                <c:pt idx="36826">
                  <c:v>29.085999999999999</c:v>
                </c:pt>
                <c:pt idx="36827">
                  <c:v>29.085999999999999</c:v>
                </c:pt>
                <c:pt idx="36828">
                  <c:v>29.085999999999999</c:v>
                </c:pt>
                <c:pt idx="36829">
                  <c:v>29.088000000000001</c:v>
                </c:pt>
                <c:pt idx="36830">
                  <c:v>29.111999999999998</c:v>
                </c:pt>
                <c:pt idx="36831">
                  <c:v>29.111999999999998</c:v>
                </c:pt>
                <c:pt idx="36832">
                  <c:v>29.111999999999998</c:v>
                </c:pt>
                <c:pt idx="36833">
                  <c:v>29.111999999999998</c:v>
                </c:pt>
                <c:pt idx="36834">
                  <c:v>29.111999999999998</c:v>
                </c:pt>
                <c:pt idx="36835">
                  <c:v>29.111999999999998</c:v>
                </c:pt>
                <c:pt idx="36836">
                  <c:v>29.111999999999998</c:v>
                </c:pt>
                <c:pt idx="36837">
                  <c:v>29.111999999999998</c:v>
                </c:pt>
                <c:pt idx="36838">
                  <c:v>29.111999999999998</c:v>
                </c:pt>
                <c:pt idx="36839">
                  <c:v>29.111999999999998</c:v>
                </c:pt>
                <c:pt idx="36840">
                  <c:v>29.111999999999998</c:v>
                </c:pt>
                <c:pt idx="36841">
                  <c:v>29.111999999999998</c:v>
                </c:pt>
                <c:pt idx="36842">
                  <c:v>29.111999999999998</c:v>
                </c:pt>
                <c:pt idx="36843">
                  <c:v>29.111999999999998</c:v>
                </c:pt>
                <c:pt idx="36844">
                  <c:v>29.111999999999998</c:v>
                </c:pt>
                <c:pt idx="36845">
                  <c:v>29.111999999999998</c:v>
                </c:pt>
                <c:pt idx="36846">
                  <c:v>29.111999999999998</c:v>
                </c:pt>
                <c:pt idx="36847">
                  <c:v>29.111999999999998</c:v>
                </c:pt>
                <c:pt idx="36848">
                  <c:v>29.111999999999998</c:v>
                </c:pt>
                <c:pt idx="36849">
                  <c:v>29.111999999999998</c:v>
                </c:pt>
                <c:pt idx="36850">
                  <c:v>29.111999999999998</c:v>
                </c:pt>
                <c:pt idx="36851">
                  <c:v>29.111999999999998</c:v>
                </c:pt>
                <c:pt idx="36852">
                  <c:v>29.111999999999998</c:v>
                </c:pt>
                <c:pt idx="36853">
                  <c:v>29.111999999999998</c:v>
                </c:pt>
                <c:pt idx="36854">
                  <c:v>29.111999999999998</c:v>
                </c:pt>
                <c:pt idx="36855">
                  <c:v>29.111999999999998</c:v>
                </c:pt>
                <c:pt idx="36856">
                  <c:v>29.111999999999998</c:v>
                </c:pt>
                <c:pt idx="36857">
                  <c:v>29.111999999999998</c:v>
                </c:pt>
                <c:pt idx="36858">
                  <c:v>29.111999999999998</c:v>
                </c:pt>
                <c:pt idx="36859">
                  <c:v>29.111999999999998</c:v>
                </c:pt>
                <c:pt idx="36860">
                  <c:v>29.111999999999998</c:v>
                </c:pt>
                <c:pt idx="36861">
                  <c:v>29.111999999999998</c:v>
                </c:pt>
                <c:pt idx="36862">
                  <c:v>29.111999999999998</c:v>
                </c:pt>
                <c:pt idx="36863">
                  <c:v>29.111999999999998</c:v>
                </c:pt>
                <c:pt idx="36864">
                  <c:v>29.111999999999998</c:v>
                </c:pt>
                <c:pt idx="36865">
                  <c:v>29.111999999999998</c:v>
                </c:pt>
                <c:pt idx="36866">
                  <c:v>29.111999999999998</c:v>
                </c:pt>
                <c:pt idx="36867">
                  <c:v>29.111999999999998</c:v>
                </c:pt>
                <c:pt idx="36868">
                  <c:v>29.111999999999998</c:v>
                </c:pt>
                <c:pt idx="36869">
                  <c:v>29.111999999999998</c:v>
                </c:pt>
                <c:pt idx="36870">
                  <c:v>29.111999999999998</c:v>
                </c:pt>
                <c:pt idx="36871">
                  <c:v>29.111999999999998</c:v>
                </c:pt>
                <c:pt idx="36872">
                  <c:v>29.111999999999998</c:v>
                </c:pt>
                <c:pt idx="36873">
                  <c:v>29.111999999999998</c:v>
                </c:pt>
                <c:pt idx="36874">
                  <c:v>29.111999999999998</c:v>
                </c:pt>
                <c:pt idx="36875">
                  <c:v>29.111999999999998</c:v>
                </c:pt>
                <c:pt idx="36876">
                  <c:v>29.111999999999998</c:v>
                </c:pt>
                <c:pt idx="36877">
                  <c:v>29.111999999999998</c:v>
                </c:pt>
                <c:pt idx="36878">
                  <c:v>29.111999999999998</c:v>
                </c:pt>
                <c:pt idx="36879">
                  <c:v>29.111999999999998</c:v>
                </c:pt>
                <c:pt idx="36880">
                  <c:v>29.111999999999998</c:v>
                </c:pt>
                <c:pt idx="36881">
                  <c:v>29.111999999999998</c:v>
                </c:pt>
                <c:pt idx="36882">
                  <c:v>29.111999999999998</c:v>
                </c:pt>
                <c:pt idx="36883">
                  <c:v>29.111999999999998</c:v>
                </c:pt>
                <c:pt idx="36884">
                  <c:v>29.111999999999998</c:v>
                </c:pt>
                <c:pt idx="36885">
                  <c:v>29.111999999999998</c:v>
                </c:pt>
                <c:pt idx="36886">
                  <c:v>29.111999999999998</c:v>
                </c:pt>
                <c:pt idx="36887">
                  <c:v>29.111999999999998</c:v>
                </c:pt>
                <c:pt idx="36888">
                  <c:v>29.111999999999998</c:v>
                </c:pt>
                <c:pt idx="36889">
                  <c:v>29.111999999999998</c:v>
                </c:pt>
                <c:pt idx="36890">
                  <c:v>29.111999999999998</c:v>
                </c:pt>
                <c:pt idx="36891">
                  <c:v>29.111999999999998</c:v>
                </c:pt>
                <c:pt idx="36892">
                  <c:v>29.111999999999998</c:v>
                </c:pt>
                <c:pt idx="36893">
                  <c:v>29.111999999999998</c:v>
                </c:pt>
                <c:pt idx="36894">
                  <c:v>29.111999999999998</c:v>
                </c:pt>
                <c:pt idx="36895">
                  <c:v>29.111999999999998</c:v>
                </c:pt>
                <c:pt idx="36896">
                  <c:v>29.111999999999998</c:v>
                </c:pt>
                <c:pt idx="36897">
                  <c:v>29.111999999999998</c:v>
                </c:pt>
                <c:pt idx="36898">
                  <c:v>29.111999999999998</c:v>
                </c:pt>
                <c:pt idx="36899">
                  <c:v>29.111999999999998</c:v>
                </c:pt>
                <c:pt idx="36900">
                  <c:v>29.111999999999998</c:v>
                </c:pt>
                <c:pt idx="36901">
                  <c:v>29.111999999999998</c:v>
                </c:pt>
                <c:pt idx="36902">
                  <c:v>29.111999999999998</c:v>
                </c:pt>
                <c:pt idx="36903">
                  <c:v>29.111999999999998</c:v>
                </c:pt>
                <c:pt idx="36904">
                  <c:v>29.111999999999998</c:v>
                </c:pt>
                <c:pt idx="36905">
                  <c:v>29.111999999999998</c:v>
                </c:pt>
                <c:pt idx="36906">
                  <c:v>29.111999999999998</c:v>
                </c:pt>
                <c:pt idx="36907">
                  <c:v>29.111999999999998</c:v>
                </c:pt>
                <c:pt idx="36908">
                  <c:v>29.111999999999998</c:v>
                </c:pt>
                <c:pt idx="36909">
                  <c:v>29.111999999999998</c:v>
                </c:pt>
                <c:pt idx="36910">
                  <c:v>29.111999999999998</c:v>
                </c:pt>
                <c:pt idx="36911">
                  <c:v>29.111999999999998</c:v>
                </c:pt>
                <c:pt idx="36912">
                  <c:v>29.111999999999998</c:v>
                </c:pt>
                <c:pt idx="36913">
                  <c:v>29.111999999999998</c:v>
                </c:pt>
                <c:pt idx="36914">
                  <c:v>29.111999999999998</c:v>
                </c:pt>
                <c:pt idx="36915">
                  <c:v>29.111999999999998</c:v>
                </c:pt>
                <c:pt idx="36916">
                  <c:v>29.111999999999998</c:v>
                </c:pt>
                <c:pt idx="36917">
                  <c:v>29.111999999999998</c:v>
                </c:pt>
                <c:pt idx="36918">
                  <c:v>29.111999999999998</c:v>
                </c:pt>
                <c:pt idx="36919">
                  <c:v>29.111999999999998</c:v>
                </c:pt>
                <c:pt idx="36920">
                  <c:v>29.111999999999998</c:v>
                </c:pt>
                <c:pt idx="36921">
                  <c:v>29.111999999999998</c:v>
                </c:pt>
                <c:pt idx="36922">
                  <c:v>29.111999999999998</c:v>
                </c:pt>
                <c:pt idx="36923">
                  <c:v>29.111999999999998</c:v>
                </c:pt>
                <c:pt idx="36924">
                  <c:v>29.111999999999998</c:v>
                </c:pt>
                <c:pt idx="36925">
                  <c:v>29.111999999999998</c:v>
                </c:pt>
                <c:pt idx="36926">
                  <c:v>29.111999999999998</c:v>
                </c:pt>
                <c:pt idx="36927">
                  <c:v>29.111999999999998</c:v>
                </c:pt>
                <c:pt idx="36928">
                  <c:v>29.111999999999998</c:v>
                </c:pt>
                <c:pt idx="36929">
                  <c:v>29.111999999999998</c:v>
                </c:pt>
                <c:pt idx="36930">
                  <c:v>29.111999999999998</c:v>
                </c:pt>
                <c:pt idx="36931">
                  <c:v>29.111999999999998</c:v>
                </c:pt>
                <c:pt idx="36932">
                  <c:v>29.111999999999998</c:v>
                </c:pt>
                <c:pt idx="36933">
                  <c:v>29.111999999999998</c:v>
                </c:pt>
                <c:pt idx="36934">
                  <c:v>29.111999999999998</c:v>
                </c:pt>
                <c:pt idx="36935">
                  <c:v>29.111999999999998</c:v>
                </c:pt>
                <c:pt idx="36936">
                  <c:v>29.111999999999998</c:v>
                </c:pt>
                <c:pt idx="36937">
                  <c:v>29.111999999999998</c:v>
                </c:pt>
                <c:pt idx="36938">
                  <c:v>29.111999999999998</c:v>
                </c:pt>
                <c:pt idx="36939">
                  <c:v>29.111999999999998</c:v>
                </c:pt>
                <c:pt idx="36940">
                  <c:v>29.111999999999998</c:v>
                </c:pt>
                <c:pt idx="36941">
                  <c:v>29.111999999999998</c:v>
                </c:pt>
                <c:pt idx="36942">
                  <c:v>29.111999999999998</c:v>
                </c:pt>
                <c:pt idx="36943">
                  <c:v>29.111999999999998</c:v>
                </c:pt>
                <c:pt idx="36944">
                  <c:v>29.111999999999998</c:v>
                </c:pt>
                <c:pt idx="36945">
                  <c:v>29.111999999999998</c:v>
                </c:pt>
                <c:pt idx="36946">
                  <c:v>29.111999999999998</c:v>
                </c:pt>
                <c:pt idx="36947">
                  <c:v>29.111999999999998</c:v>
                </c:pt>
                <c:pt idx="36948">
                  <c:v>29.111999999999998</c:v>
                </c:pt>
                <c:pt idx="36949">
                  <c:v>29.111999999999998</c:v>
                </c:pt>
                <c:pt idx="36950">
                  <c:v>29.111999999999998</c:v>
                </c:pt>
                <c:pt idx="36951">
                  <c:v>29.111999999999998</c:v>
                </c:pt>
                <c:pt idx="36952">
                  <c:v>29.111999999999998</c:v>
                </c:pt>
                <c:pt idx="36953">
                  <c:v>29.111999999999998</c:v>
                </c:pt>
                <c:pt idx="36954">
                  <c:v>29.111999999999998</c:v>
                </c:pt>
                <c:pt idx="36955">
                  <c:v>29.111999999999998</c:v>
                </c:pt>
                <c:pt idx="36956">
                  <c:v>29.111999999999998</c:v>
                </c:pt>
                <c:pt idx="36957">
                  <c:v>29.111999999999998</c:v>
                </c:pt>
                <c:pt idx="36958">
                  <c:v>29.111999999999998</c:v>
                </c:pt>
                <c:pt idx="36959">
                  <c:v>29.111999999999998</c:v>
                </c:pt>
                <c:pt idx="36960">
                  <c:v>29.111999999999998</c:v>
                </c:pt>
                <c:pt idx="36961">
                  <c:v>29.111999999999998</c:v>
                </c:pt>
                <c:pt idx="36962">
                  <c:v>29.111999999999998</c:v>
                </c:pt>
                <c:pt idx="36963">
                  <c:v>29.111999999999998</c:v>
                </c:pt>
                <c:pt idx="36964">
                  <c:v>29.111999999999998</c:v>
                </c:pt>
                <c:pt idx="36965">
                  <c:v>29.111999999999998</c:v>
                </c:pt>
                <c:pt idx="36966">
                  <c:v>29.111999999999998</c:v>
                </c:pt>
                <c:pt idx="36967">
                  <c:v>29.111999999999998</c:v>
                </c:pt>
                <c:pt idx="36968">
                  <c:v>29.111999999999998</c:v>
                </c:pt>
                <c:pt idx="36969">
                  <c:v>29.111999999999998</c:v>
                </c:pt>
                <c:pt idx="36970">
                  <c:v>29.111999999999998</c:v>
                </c:pt>
                <c:pt idx="36971">
                  <c:v>29.111999999999998</c:v>
                </c:pt>
                <c:pt idx="36972">
                  <c:v>29.111999999999998</c:v>
                </c:pt>
                <c:pt idx="36973">
                  <c:v>29.111999999999998</c:v>
                </c:pt>
                <c:pt idx="36974">
                  <c:v>29.111999999999998</c:v>
                </c:pt>
                <c:pt idx="36975">
                  <c:v>29.111999999999998</c:v>
                </c:pt>
                <c:pt idx="36976">
                  <c:v>29.111999999999998</c:v>
                </c:pt>
                <c:pt idx="36977">
                  <c:v>29.111999999999998</c:v>
                </c:pt>
                <c:pt idx="36978">
                  <c:v>29.111999999999998</c:v>
                </c:pt>
                <c:pt idx="36979">
                  <c:v>29.111999999999998</c:v>
                </c:pt>
                <c:pt idx="36980">
                  <c:v>29.111999999999998</c:v>
                </c:pt>
                <c:pt idx="36981">
                  <c:v>29.111999999999998</c:v>
                </c:pt>
                <c:pt idx="36982">
                  <c:v>29.111999999999998</c:v>
                </c:pt>
                <c:pt idx="36983">
                  <c:v>29.111999999999998</c:v>
                </c:pt>
                <c:pt idx="36984">
                  <c:v>29.111999999999998</c:v>
                </c:pt>
                <c:pt idx="36985">
                  <c:v>29.111999999999998</c:v>
                </c:pt>
                <c:pt idx="36986">
                  <c:v>29.111999999999998</c:v>
                </c:pt>
                <c:pt idx="36987">
                  <c:v>29.111999999999998</c:v>
                </c:pt>
                <c:pt idx="36988">
                  <c:v>29.111999999999998</c:v>
                </c:pt>
                <c:pt idx="36989">
                  <c:v>29.111999999999998</c:v>
                </c:pt>
                <c:pt idx="36990">
                  <c:v>29.111999999999998</c:v>
                </c:pt>
                <c:pt idx="36991">
                  <c:v>29.111999999999998</c:v>
                </c:pt>
                <c:pt idx="36992">
                  <c:v>29.111999999999998</c:v>
                </c:pt>
                <c:pt idx="36993">
                  <c:v>29.111999999999998</c:v>
                </c:pt>
                <c:pt idx="36994">
                  <c:v>29.111999999999998</c:v>
                </c:pt>
                <c:pt idx="36995">
                  <c:v>29.111999999999998</c:v>
                </c:pt>
                <c:pt idx="36996">
                  <c:v>29.111999999999998</c:v>
                </c:pt>
                <c:pt idx="36997">
                  <c:v>29.111999999999998</c:v>
                </c:pt>
                <c:pt idx="36998">
                  <c:v>29.111999999999998</c:v>
                </c:pt>
                <c:pt idx="36999">
                  <c:v>29.111999999999998</c:v>
                </c:pt>
                <c:pt idx="37000">
                  <c:v>29.111999999999998</c:v>
                </c:pt>
                <c:pt idx="37001">
                  <c:v>29.111999999999998</c:v>
                </c:pt>
                <c:pt idx="37002">
                  <c:v>29.111999999999998</c:v>
                </c:pt>
                <c:pt idx="37003">
                  <c:v>29.111999999999998</c:v>
                </c:pt>
                <c:pt idx="37004">
                  <c:v>29.111999999999998</c:v>
                </c:pt>
                <c:pt idx="37005">
                  <c:v>29.111999999999998</c:v>
                </c:pt>
                <c:pt idx="37006">
                  <c:v>29.111999999999998</c:v>
                </c:pt>
                <c:pt idx="37007">
                  <c:v>29.111999999999998</c:v>
                </c:pt>
                <c:pt idx="37008">
                  <c:v>29.111999999999998</c:v>
                </c:pt>
                <c:pt idx="37009">
                  <c:v>29.111999999999998</c:v>
                </c:pt>
                <c:pt idx="37010">
                  <c:v>29.111999999999998</c:v>
                </c:pt>
                <c:pt idx="37011">
                  <c:v>29.132000000000001</c:v>
                </c:pt>
                <c:pt idx="37012">
                  <c:v>29.132000000000001</c:v>
                </c:pt>
                <c:pt idx="37013">
                  <c:v>29.132000000000001</c:v>
                </c:pt>
                <c:pt idx="37014">
                  <c:v>29.132000000000001</c:v>
                </c:pt>
                <c:pt idx="37015">
                  <c:v>29.132000000000001</c:v>
                </c:pt>
                <c:pt idx="37016">
                  <c:v>29.132000000000001</c:v>
                </c:pt>
                <c:pt idx="37017">
                  <c:v>29.132000000000001</c:v>
                </c:pt>
                <c:pt idx="37018">
                  <c:v>29.132000000000001</c:v>
                </c:pt>
                <c:pt idx="37019">
                  <c:v>29.132000000000001</c:v>
                </c:pt>
                <c:pt idx="37020">
                  <c:v>29.132000000000001</c:v>
                </c:pt>
                <c:pt idx="37021">
                  <c:v>29.132000000000001</c:v>
                </c:pt>
                <c:pt idx="37022">
                  <c:v>29.132000000000001</c:v>
                </c:pt>
                <c:pt idx="37023">
                  <c:v>29.132000000000001</c:v>
                </c:pt>
                <c:pt idx="37024">
                  <c:v>29.132000000000001</c:v>
                </c:pt>
                <c:pt idx="37025">
                  <c:v>29.132000000000001</c:v>
                </c:pt>
                <c:pt idx="37026">
                  <c:v>29.132000000000001</c:v>
                </c:pt>
                <c:pt idx="37027">
                  <c:v>29.132000000000001</c:v>
                </c:pt>
                <c:pt idx="37028">
                  <c:v>29.132000000000001</c:v>
                </c:pt>
                <c:pt idx="37029">
                  <c:v>29.132000000000001</c:v>
                </c:pt>
                <c:pt idx="37030">
                  <c:v>29.132000000000001</c:v>
                </c:pt>
                <c:pt idx="37031">
                  <c:v>29.132000000000001</c:v>
                </c:pt>
                <c:pt idx="37032">
                  <c:v>29.132000000000001</c:v>
                </c:pt>
                <c:pt idx="37033">
                  <c:v>29.132000000000001</c:v>
                </c:pt>
                <c:pt idx="37034">
                  <c:v>29.132000000000001</c:v>
                </c:pt>
                <c:pt idx="37035">
                  <c:v>29.132000000000001</c:v>
                </c:pt>
                <c:pt idx="37036">
                  <c:v>29.132000000000001</c:v>
                </c:pt>
                <c:pt idx="37037">
                  <c:v>29.132000000000001</c:v>
                </c:pt>
                <c:pt idx="37038">
                  <c:v>29.132000000000001</c:v>
                </c:pt>
                <c:pt idx="37039">
                  <c:v>29.132000000000001</c:v>
                </c:pt>
                <c:pt idx="37040">
                  <c:v>29.132000000000001</c:v>
                </c:pt>
                <c:pt idx="37041">
                  <c:v>29.132000000000001</c:v>
                </c:pt>
                <c:pt idx="37042">
                  <c:v>29.132000000000001</c:v>
                </c:pt>
                <c:pt idx="37043">
                  <c:v>29.132000000000001</c:v>
                </c:pt>
                <c:pt idx="37044">
                  <c:v>29.132000000000001</c:v>
                </c:pt>
                <c:pt idx="37045">
                  <c:v>29.132000000000001</c:v>
                </c:pt>
                <c:pt idx="37046">
                  <c:v>29.132000000000001</c:v>
                </c:pt>
                <c:pt idx="37047">
                  <c:v>29.132000000000001</c:v>
                </c:pt>
                <c:pt idx="37048">
                  <c:v>29.132000000000001</c:v>
                </c:pt>
                <c:pt idx="37049">
                  <c:v>29.132000000000001</c:v>
                </c:pt>
                <c:pt idx="37050">
                  <c:v>29.132000000000001</c:v>
                </c:pt>
                <c:pt idx="37051">
                  <c:v>29.132000000000001</c:v>
                </c:pt>
                <c:pt idx="37052">
                  <c:v>29.132000000000001</c:v>
                </c:pt>
                <c:pt idx="37053">
                  <c:v>29.132000000000001</c:v>
                </c:pt>
                <c:pt idx="37054">
                  <c:v>29.132000000000001</c:v>
                </c:pt>
                <c:pt idx="37055">
                  <c:v>29.132000000000001</c:v>
                </c:pt>
                <c:pt idx="37056">
                  <c:v>29.132000000000001</c:v>
                </c:pt>
                <c:pt idx="37057">
                  <c:v>29.132000000000001</c:v>
                </c:pt>
                <c:pt idx="37058">
                  <c:v>29.132000000000001</c:v>
                </c:pt>
                <c:pt idx="37059">
                  <c:v>29.132000000000001</c:v>
                </c:pt>
                <c:pt idx="37060">
                  <c:v>29.132000000000001</c:v>
                </c:pt>
                <c:pt idx="37061">
                  <c:v>29.132000000000001</c:v>
                </c:pt>
                <c:pt idx="37062">
                  <c:v>29.132000000000001</c:v>
                </c:pt>
                <c:pt idx="37063">
                  <c:v>29.132000000000001</c:v>
                </c:pt>
                <c:pt idx="37064">
                  <c:v>29.132000000000001</c:v>
                </c:pt>
                <c:pt idx="37065">
                  <c:v>29.132000000000001</c:v>
                </c:pt>
                <c:pt idx="37066">
                  <c:v>29.132000000000001</c:v>
                </c:pt>
                <c:pt idx="37067">
                  <c:v>29.132000000000001</c:v>
                </c:pt>
                <c:pt idx="37068">
                  <c:v>29.132000000000001</c:v>
                </c:pt>
                <c:pt idx="37069">
                  <c:v>29.132000000000001</c:v>
                </c:pt>
                <c:pt idx="37070">
                  <c:v>29.132000000000001</c:v>
                </c:pt>
                <c:pt idx="37071">
                  <c:v>29.132000000000001</c:v>
                </c:pt>
                <c:pt idx="37072">
                  <c:v>29.132000000000001</c:v>
                </c:pt>
                <c:pt idx="37073">
                  <c:v>29.132000000000001</c:v>
                </c:pt>
                <c:pt idx="37074">
                  <c:v>29.132000000000001</c:v>
                </c:pt>
                <c:pt idx="37075">
                  <c:v>29.132000000000001</c:v>
                </c:pt>
                <c:pt idx="37076">
                  <c:v>29.132000000000001</c:v>
                </c:pt>
                <c:pt idx="37077">
                  <c:v>29.132000000000001</c:v>
                </c:pt>
                <c:pt idx="37078">
                  <c:v>29.132000000000001</c:v>
                </c:pt>
                <c:pt idx="37079">
                  <c:v>29.132000000000001</c:v>
                </c:pt>
                <c:pt idx="37080">
                  <c:v>29.132000000000001</c:v>
                </c:pt>
                <c:pt idx="37081">
                  <c:v>29.132000000000001</c:v>
                </c:pt>
                <c:pt idx="37082">
                  <c:v>29.132000000000001</c:v>
                </c:pt>
                <c:pt idx="37083">
                  <c:v>29.132000000000001</c:v>
                </c:pt>
                <c:pt idx="37084">
                  <c:v>29.132000000000001</c:v>
                </c:pt>
                <c:pt idx="37085">
                  <c:v>29.132000000000001</c:v>
                </c:pt>
                <c:pt idx="37086">
                  <c:v>29.132000000000001</c:v>
                </c:pt>
                <c:pt idx="37087">
                  <c:v>29.132000000000001</c:v>
                </c:pt>
                <c:pt idx="37088">
                  <c:v>29.132000000000001</c:v>
                </c:pt>
                <c:pt idx="37089">
                  <c:v>29.132000000000001</c:v>
                </c:pt>
                <c:pt idx="37090">
                  <c:v>29.132000000000001</c:v>
                </c:pt>
                <c:pt idx="37091">
                  <c:v>29.132000000000001</c:v>
                </c:pt>
                <c:pt idx="37092">
                  <c:v>29.132000000000001</c:v>
                </c:pt>
                <c:pt idx="37093">
                  <c:v>29.132000000000001</c:v>
                </c:pt>
                <c:pt idx="37094">
                  <c:v>29.132000000000001</c:v>
                </c:pt>
                <c:pt idx="37095">
                  <c:v>29.132000000000001</c:v>
                </c:pt>
                <c:pt idx="37096">
                  <c:v>29.132000000000001</c:v>
                </c:pt>
                <c:pt idx="37097">
                  <c:v>29.132000000000001</c:v>
                </c:pt>
                <c:pt idx="37098">
                  <c:v>29.132000000000001</c:v>
                </c:pt>
                <c:pt idx="37099">
                  <c:v>29.132000000000001</c:v>
                </c:pt>
                <c:pt idx="37100">
                  <c:v>29.132000000000001</c:v>
                </c:pt>
                <c:pt idx="37101">
                  <c:v>29.132000000000001</c:v>
                </c:pt>
                <c:pt idx="37102">
                  <c:v>29.132000000000001</c:v>
                </c:pt>
                <c:pt idx="37103">
                  <c:v>29.132000000000001</c:v>
                </c:pt>
                <c:pt idx="37104">
                  <c:v>29.132000000000001</c:v>
                </c:pt>
                <c:pt idx="37105">
                  <c:v>29.132000000000001</c:v>
                </c:pt>
                <c:pt idx="37106">
                  <c:v>29.132000000000001</c:v>
                </c:pt>
                <c:pt idx="37107">
                  <c:v>29.132000000000001</c:v>
                </c:pt>
                <c:pt idx="37108">
                  <c:v>29.132000000000001</c:v>
                </c:pt>
                <c:pt idx="37109">
                  <c:v>29.132000000000001</c:v>
                </c:pt>
                <c:pt idx="37110">
                  <c:v>29.132000000000001</c:v>
                </c:pt>
                <c:pt idx="37111">
                  <c:v>29.132000000000001</c:v>
                </c:pt>
                <c:pt idx="37112">
                  <c:v>29.132000000000001</c:v>
                </c:pt>
                <c:pt idx="37113">
                  <c:v>29.132000000000001</c:v>
                </c:pt>
                <c:pt idx="37114">
                  <c:v>29.132000000000001</c:v>
                </c:pt>
                <c:pt idx="37115">
                  <c:v>29.132000000000001</c:v>
                </c:pt>
                <c:pt idx="37116">
                  <c:v>29.132000000000001</c:v>
                </c:pt>
                <c:pt idx="37117">
                  <c:v>29.132000000000001</c:v>
                </c:pt>
                <c:pt idx="37118">
                  <c:v>29.132000000000001</c:v>
                </c:pt>
                <c:pt idx="37119">
                  <c:v>29.132000000000001</c:v>
                </c:pt>
                <c:pt idx="37120">
                  <c:v>29.132000000000001</c:v>
                </c:pt>
                <c:pt idx="37121">
                  <c:v>29.132000000000001</c:v>
                </c:pt>
                <c:pt idx="37122">
                  <c:v>29.132000000000001</c:v>
                </c:pt>
                <c:pt idx="37123">
                  <c:v>29.132000000000001</c:v>
                </c:pt>
                <c:pt idx="37124">
                  <c:v>29.132000000000001</c:v>
                </c:pt>
                <c:pt idx="37125">
                  <c:v>29.132000000000001</c:v>
                </c:pt>
                <c:pt idx="37126">
                  <c:v>29.132000000000001</c:v>
                </c:pt>
                <c:pt idx="37127">
                  <c:v>29.132000000000001</c:v>
                </c:pt>
                <c:pt idx="37128">
                  <c:v>29.132000000000001</c:v>
                </c:pt>
                <c:pt idx="37129">
                  <c:v>29.132000000000001</c:v>
                </c:pt>
                <c:pt idx="37130">
                  <c:v>29.132000000000001</c:v>
                </c:pt>
                <c:pt idx="37131">
                  <c:v>29.132000000000001</c:v>
                </c:pt>
                <c:pt idx="37132">
                  <c:v>29.132000000000001</c:v>
                </c:pt>
                <c:pt idx="37133">
                  <c:v>29.132000000000001</c:v>
                </c:pt>
                <c:pt idx="37134">
                  <c:v>29.132000000000001</c:v>
                </c:pt>
                <c:pt idx="37135">
                  <c:v>29.132000000000001</c:v>
                </c:pt>
                <c:pt idx="37136">
                  <c:v>29.132000000000001</c:v>
                </c:pt>
                <c:pt idx="37137">
                  <c:v>29.132000000000001</c:v>
                </c:pt>
                <c:pt idx="37138">
                  <c:v>29.132000000000001</c:v>
                </c:pt>
                <c:pt idx="37139">
                  <c:v>29.132000000000001</c:v>
                </c:pt>
                <c:pt idx="37140">
                  <c:v>29.132000000000001</c:v>
                </c:pt>
                <c:pt idx="37141">
                  <c:v>29.132000000000001</c:v>
                </c:pt>
                <c:pt idx="37142">
                  <c:v>29.132000000000001</c:v>
                </c:pt>
                <c:pt idx="37143">
                  <c:v>29.132000000000001</c:v>
                </c:pt>
                <c:pt idx="37144">
                  <c:v>29.132000000000001</c:v>
                </c:pt>
                <c:pt idx="37145">
                  <c:v>29.132000000000001</c:v>
                </c:pt>
                <c:pt idx="37146">
                  <c:v>29.132000000000001</c:v>
                </c:pt>
                <c:pt idx="37147">
                  <c:v>29.132000000000001</c:v>
                </c:pt>
                <c:pt idx="37148">
                  <c:v>29.132000000000001</c:v>
                </c:pt>
                <c:pt idx="37149">
                  <c:v>29.132000000000001</c:v>
                </c:pt>
                <c:pt idx="37150">
                  <c:v>29.132000000000001</c:v>
                </c:pt>
                <c:pt idx="37151">
                  <c:v>29.132000000000001</c:v>
                </c:pt>
                <c:pt idx="37152">
                  <c:v>29.132000000000001</c:v>
                </c:pt>
                <c:pt idx="37153">
                  <c:v>29.132000000000001</c:v>
                </c:pt>
                <c:pt idx="37154">
                  <c:v>29.132000000000001</c:v>
                </c:pt>
                <c:pt idx="37155">
                  <c:v>29.132000000000001</c:v>
                </c:pt>
                <c:pt idx="37156">
                  <c:v>29.132000000000001</c:v>
                </c:pt>
                <c:pt idx="37157">
                  <c:v>29.132000000000001</c:v>
                </c:pt>
                <c:pt idx="37158">
                  <c:v>29.132000000000001</c:v>
                </c:pt>
                <c:pt idx="37159">
                  <c:v>29.132000000000001</c:v>
                </c:pt>
                <c:pt idx="37160">
                  <c:v>29.132000000000001</c:v>
                </c:pt>
                <c:pt idx="37161">
                  <c:v>29.132000000000001</c:v>
                </c:pt>
                <c:pt idx="37162">
                  <c:v>29.132000000000001</c:v>
                </c:pt>
                <c:pt idx="37163">
                  <c:v>29.132000000000001</c:v>
                </c:pt>
                <c:pt idx="37164">
                  <c:v>29.132000000000001</c:v>
                </c:pt>
                <c:pt idx="37165">
                  <c:v>29.132000000000001</c:v>
                </c:pt>
                <c:pt idx="37166">
                  <c:v>29.132000000000001</c:v>
                </c:pt>
                <c:pt idx="37167">
                  <c:v>29.132000000000001</c:v>
                </c:pt>
                <c:pt idx="37168">
                  <c:v>29.132000000000001</c:v>
                </c:pt>
                <c:pt idx="37169">
                  <c:v>29.132000000000001</c:v>
                </c:pt>
                <c:pt idx="37170">
                  <c:v>29.132000000000001</c:v>
                </c:pt>
                <c:pt idx="37171">
                  <c:v>29.132000000000001</c:v>
                </c:pt>
                <c:pt idx="37172">
                  <c:v>29.132000000000001</c:v>
                </c:pt>
                <c:pt idx="37173">
                  <c:v>29.132000000000001</c:v>
                </c:pt>
                <c:pt idx="37174">
                  <c:v>29.132000000000001</c:v>
                </c:pt>
                <c:pt idx="37175">
                  <c:v>29.132000000000001</c:v>
                </c:pt>
                <c:pt idx="37176">
                  <c:v>29.132000000000001</c:v>
                </c:pt>
                <c:pt idx="37177">
                  <c:v>29.132000000000001</c:v>
                </c:pt>
                <c:pt idx="37178">
                  <c:v>29.132000000000001</c:v>
                </c:pt>
                <c:pt idx="37179">
                  <c:v>29.132000000000001</c:v>
                </c:pt>
                <c:pt idx="37180">
                  <c:v>29.134</c:v>
                </c:pt>
                <c:pt idx="37181">
                  <c:v>29.154</c:v>
                </c:pt>
                <c:pt idx="37182">
                  <c:v>29.154</c:v>
                </c:pt>
                <c:pt idx="37183">
                  <c:v>29.154</c:v>
                </c:pt>
                <c:pt idx="37184">
                  <c:v>29.154</c:v>
                </c:pt>
                <c:pt idx="37185">
                  <c:v>29.154</c:v>
                </c:pt>
                <c:pt idx="37186">
                  <c:v>29.154</c:v>
                </c:pt>
                <c:pt idx="37187">
                  <c:v>29.154</c:v>
                </c:pt>
                <c:pt idx="37188">
                  <c:v>29.154</c:v>
                </c:pt>
                <c:pt idx="37189">
                  <c:v>29.154</c:v>
                </c:pt>
                <c:pt idx="37190">
                  <c:v>29.154</c:v>
                </c:pt>
                <c:pt idx="37191">
                  <c:v>29.154</c:v>
                </c:pt>
                <c:pt idx="37192">
                  <c:v>29.154</c:v>
                </c:pt>
                <c:pt idx="37193">
                  <c:v>29.154</c:v>
                </c:pt>
                <c:pt idx="37194">
                  <c:v>29.154</c:v>
                </c:pt>
                <c:pt idx="37195">
                  <c:v>29.154</c:v>
                </c:pt>
                <c:pt idx="37196">
                  <c:v>29.154</c:v>
                </c:pt>
                <c:pt idx="37197">
                  <c:v>29.154</c:v>
                </c:pt>
                <c:pt idx="37198">
                  <c:v>29.154</c:v>
                </c:pt>
                <c:pt idx="37199">
                  <c:v>29.154</c:v>
                </c:pt>
                <c:pt idx="37200">
                  <c:v>29.154</c:v>
                </c:pt>
                <c:pt idx="37201">
                  <c:v>29.154</c:v>
                </c:pt>
                <c:pt idx="37202">
                  <c:v>29.154</c:v>
                </c:pt>
                <c:pt idx="37203">
                  <c:v>29.154</c:v>
                </c:pt>
                <c:pt idx="37204">
                  <c:v>29.154</c:v>
                </c:pt>
                <c:pt idx="37205">
                  <c:v>29.154</c:v>
                </c:pt>
                <c:pt idx="37206">
                  <c:v>29.154</c:v>
                </c:pt>
                <c:pt idx="37207">
                  <c:v>29.154</c:v>
                </c:pt>
                <c:pt idx="37208">
                  <c:v>29.154</c:v>
                </c:pt>
                <c:pt idx="37209">
                  <c:v>29.154</c:v>
                </c:pt>
                <c:pt idx="37210">
                  <c:v>29.154</c:v>
                </c:pt>
                <c:pt idx="37211">
                  <c:v>29.154</c:v>
                </c:pt>
                <c:pt idx="37212">
                  <c:v>29.154</c:v>
                </c:pt>
                <c:pt idx="37213">
                  <c:v>29.154</c:v>
                </c:pt>
                <c:pt idx="37214">
                  <c:v>29.154</c:v>
                </c:pt>
                <c:pt idx="37215">
                  <c:v>29.154</c:v>
                </c:pt>
                <c:pt idx="37216">
                  <c:v>29.154</c:v>
                </c:pt>
                <c:pt idx="37217">
                  <c:v>29.154</c:v>
                </c:pt>
                <c:pt idx="37218">
                  <c:v>29.154</c:v>
                </c:pt>
                <c:pt idx="37219">
                  <c:v>29.154</c:v>
                </c:pt>
                <c:pt idx="37220">
                  <c:v>29.154</c:v>
                </c:pt>
                <c:pt idx="37221">
                  <c:v>29.154</c:v>
                </c:pt>
                <c:pt idx="37222">
                  <c:v>29.154</c:v>
                </c:pt>
                <c:pt idx="37223">
                  <c:v>29.154</c:v>
                </c:pt>
                <c:pt idx="37224">
                  <c:v>29.154</c:v>
                </c:pt>
                <c:pt idx="37225">
                  <c:v>29.154</c:v>
                </c:pt>
                <c:pt idx="37226">
                  <c:v>29.154</c:v>
                </c:pt>
                <c:pt idx="37227">
                  <c:v>29.154</c:v>
                </c:pt>
                <c:pt idx="37228">
                  <c:v>29.154</c:v>
                </c:pt>
                <c:pt idx="37229">
                  <c:v>29.154</c:v>
                </c:pt>
                <c:pt idx="37230">
                  <c:v>29.154</c:v>
                </c:pt>
                <c:pt idx="37231">
                  <c:v>29.154</c:v>
                </c:pt>
                <c:pt idx="37232">
                  <c:v>29.154</c:v>
                </c:pt>
                <c:pt idx="37233">
                  <c:v>29.154</c:v>
                </c:pt>
                <c:pt idx="37234">
                  <c:v>29.154</c:v>
                </c:pt>
                <c:pt idx="37235">
                  <c:v>29.154</c:v>
                </c:pt>
                <c:pt idx="37236">
                  <c:v>29.154</c:v>
                </c:pt>
                <c:pt idx="37237">
                  <c:v>29.154</c:v>
                </c:pt>
                <c:pt idx="37238">
                  <c:v>29.154</c:v>
                </c:pt>
                <c:pt idx="37239">
                  <c:v>29.154</c:v>
                </c:pt>
                <c:pt idx="37240">
                  <c:v>29.154</c:v>
                </c:pt>
                <c:pt idx="37241">
                  <c:v>29.154</c:v>
                </c:pt>
                <c:pt idx="37242">
                  <c:v>29.154</c:v>
                </c:pt>
                <c:pt idx="37243">
                  <c:v>29.154</c:v>
                </c:pt>
                <c:pt idx="37244">
                  <c:v>29.154</c:v>
                </c:pt>
                <c:pt idx="37245">
                  <c:v>29.154</c:v>
                </c:pt>
                <c:pt idx="37246">
                  <c:v>29.154</c:v>
                </c:pt>
                <c:pt idx="37247">
                  <c:v>29.154</c:v>
                </c:pt>
                <c:pt idx="37248">
                  <c:v>29.154</c:v>
                </c:pt>
                <c:pt idx="37249">
                  <c:v>29.154</c:v>
                </c:pt>
                <c:pt idx="37250">
                  <c:v>29.154</c:v>
                </c:pt>
                <c:pt idx="37251">
                  <c:v>29.154</c:v>
                </c:pt>
                <c:pt idx="37252">
                  <c:v>29.154</c:v>
                </c:pt>
                <c:pt idx="37253">
                  <c:v>29.154</c:v>
                </c:pt>
                <c:pt idx="37254">
                  <c:v>29.154</c:v>
                </c:pt>
                <c:pt idx="37255">
                  <c:v>29.154</c:v>
                </c:pt>
                <c:pt idx="37256">
                  <c:v>29.154</c:v>
                </c:pt>
                <c:pt idx="37257">
                  <c:v>29.154</c:v>
                </c:pt>
                <c:pt idx="37258">
                  <c:v>29.154</c:v>
                </c:pt>
                <c:pt idx="37259">
                  <c:v>29.154</c:v>
                </c:pt>
                <c:pt idx="37260">
                  <c:v>29.154</c:v>
                </c:pt>
                <c:pt idx="37261">
                  <c:v>29.154</c:v>
                </c:pt>
                <c:pt idx="37262">
                  <c:v>29.154</c:v>
                </c:pt>
                <c:pt idx="37263">
                  <c:v>29.154</c:v>
                </c:pt>
                <c:pt idx="37264">
                  <c:v>29.154</c:v>
                </c:pt>
                <c:pt idx="37265">
                  <c:v>29.154</c:v>
                </c:pt>
                <c:pt idx="37266">
                  <c:v>29.154</c:v>
                </c:pt>
                <c:pt idx="37267">
                  <c:v>29.154</c:v>
                </c:pt>
                <c:pt idx="37268">
                  <c:v>29.154</c:v>
                </c:pt>
                <c:pt idx="37269">
                  <c:v>29.154</c:v>
                </c:pt>
                <c:pt idx="37270">
                  <c:v>29.154</c:v>
                </c:pt>
                <c:pt idx="37271">
                  <c:v>29.154</c:v>
                </c:pt>
                <c:pt idx="37272">
                  <c:v>29.154</c:v>
                </c:pt>
                <c:pt idx="37273">
                  <c:v>29.154</c:v>
                </c:pt>
                <c:pt idx="37274">
                  <c:v>29.154</c:v>
                </c:pt>
                <c:pt idx="37275">
                  <c:v>29.154</c:v>
                </c:pt>
                <c:pt idx="37276">
                  <c:v>29.154</c:v>
                </c:pt>
                <c:pt idx="37277">
                  <c:v>29.154</c:v>
                </c:pt>
                <c:pt idx="37278">
                  <c:v>29.154</c:v>
                </c:pt>
                <c:pt idx="37279">
                  <c:v>29.154</c:v>
                </c:pt>
                <c:pt idx="37280">
                  <c:v>29.154</c:v>
                </c:pt>
                <c:pt idx="37281">
                  <c:v>29.154</c:v>
                </c:pt>
                <c:pt idx="37282">
                  <c:v>29.154</c:v>
                </c:pt>
                <c:pt idx="37283">
                  <c:v>29.154</c:v>
                </c:pt>
                <c:pt idx="37284">
                  <c:v>29.154</c:v>
                </c:pt>
                <c:pt idx="37285">
                  <c:v>29.154</c:v>
                </c:pt>
                <c:pt idx="37286">
                  <c:v>29.154</c:v>
                </c:pt>
                <c:pt idx="37287">
                  <c:v>29.154</c:v>
                </c:pt>
                <c:pt idx="37288">
                  <c:v>29.154</c:v>
                </c:pt>
                <c:pt idx="37289">
                  <c:v>29.154</c:v>
                </c:pt>
                <c:pt idx="37290">
                  <c:v>29.154</c:v>
                </c:pt>
                <c:pt idx="37291">
                  <c:v>29.154</c:v>
                </c:pt>
                <c:pt idx="37292">
                  <c:v>29.154</c:v>
                </c:pt>
                <c:pt idx="37293">
                  <c:v>29.154</c:v>
                </c:pt>
                <c:pt idx="37294">
                  <c:v>29.154</c:v>
                </c:pt>
                <c:pt idx="37295">
                  <c:v>29.154</c:v>
                </c:pt>
                <c:pt idx="37296">
                  <c:v>29.154</c:v>
                </c:pt>
                <c:pt idx="37297">
                  <c:v>29.154</c:v>
                </c:pt>
                <c:pt idx="37298">
                  <c:v>29.154</c:v>
                </c:pt>
                <c:pt idx="37299">
                  <c:v>29.154</c:v>
                </c:pt>
                <c:pt idx="37300">
                  <c:v>29.154</c:v>
                </c:pt>
                <c:pt idx="37301">
                  <c:v>29.154</c:v>
                </c:pt>
                <c:pt idx="37302">
                  <c:v>29.154</c:v>
                </c:pt>
                <c:pt idx="37303">
                  <c:v>29.154</c:v>
                </c:pt>
                <c:pt idx="37304">
                  <c:v>29.154</c:v>
                </c:pt>
                <c:pt idx="37305">
                  <c:v>29.154</c:v>
                </c:pt>
                <c:pt idx="37306">
                  <c:v>29.154</c:v>
                </c:pt>
                <c:pt idx="37307">
                  <c:v>29.154</c:v>
                </c:pt>
                <c:pt idx="37308">
                  <c:v>29.154</c:v>
                </c:pt>
                <c:pt idx="37309">
                  <c:v>29.154</c:v>
                </c:pt>
                <c:pt idx="37310">
                  <c:v>29.154</c:v>
                </c:pt>
                <c:pt idx="37311">
                  <c:v>29.154</c:v>
                </c:pt>
                <c:pt idx="37312">
                  <c:v>29.154</c:v>
                </c:pt>
                <c:pt idx="37313">
                  <c:v>29.154</c:v>
                </c:pt>
                <c:pt idx="37314">
                  <c:v>29.154</c:v>
                </c:pt>
                <c:pt idx="37315">
                  <c:v>29.154</c:v>
                </c:pt>
                <c:pt idx="37316">
                  <c:v>29.154</c:v>
                </c:pt>
                <c:pt idx="37317">
                  <c:v>29.154</c:v>
                </c:pt>
                <c:pt idx="37318">
                  <c:v>29.154</c:v>
                </c:pt>
                <c:pt idx="37319">
                  <c:v>29.154</c:v>
                </c:pt>
                <c:pt idx="37320">
                  <c:v>29.154</c:v>
                </c:pt>
                <c:pt idx="37321">
                  <c:v>29.154</c:v>
                </c:pt>
                <c:pt idx="37322">
                  <c:v>29.154</c:v>
                </c:pt>
                <c:pt idx="37323">
                  <c:v>29.154</c:v>
                </c:pt>
                <c:pt idx="37324">
                  <c:v>29.154</c:v>
                </c:pt>
                <c:pt idx="37325">
                  <c:v>29.154</c:v>
                </c:pt>
                <c:pt idx="37326">
                  <c:v>29.154</c:v>
                </c:pt>
                <c:pt idx="37327">
                  <c:v>29.154</c:v>
                </c:pt>
                <c:pt idx="37328">
                  <c:v>29.154</c:v>
                </c:pt>
                <c:pt idx="37329">
                  <c:v>29.154</c:v>
                </c:pt>
                <c:pt idx="37330">
                  <c:v>29.154</c:v>
                </c:pt>
                <c:pt idx="37331">
                  <c:v>29.154</c:v>
                </c:pt>
                <c:pt idx="37332">
                  <c:v>29.154</c:v>
                </c:pt>
                <c:pt idx="37333">
                  <c:v>29.154</c:v>
                </c:pt>
                <c:pt idx="37334">
                  <c:v>29.154</c:v>
                </c:pt>
                <c:pt idx="37335">
                  <c:v>29.154</c:v>
                </c:pt>
                <c:pt idx="37336">
                  <c:v>29.154</c:v>
                </c:pt>
                <c:pt idx="37337">
                  <c:v>29.154</c:v>
                </c:pt>
                <c:pt idx="37338">
                  <c:v>29.154</c:v>
                </c:pt>
                <c:pt idx="37339">
                  <c:v>29.154</c:v>
                </c:pt>
                <c:pt idx="37340">
                  <c:v>29.154</c:v>
                </c:pt>
                <c:pt idx="37341">
                  <c:v>29.154</c:v>
                </c:pt>
                <c:pt idx="37342">
                  <c:v>29.154</c:v>
                </c:pt>
                <c:pt idx="37343">
                  <c:v>29.154</c:v>
                </c:pt>
                <c:pt idx="37344">
                  <c:v>29.154</c:v>
                </c:pt>
                <c:pt idx="37345">
                  <c:v>29.154</c:v>
                </c:pt>
                <c:pt idx="37346">
                  <c:v>29.154</c:v>
                </c:pt>
                <c:pt idx="37347">
                  <c:v>29.154</c:v>
                </c:pt>
                <c:pt idx="37348">
                  <c:v>29.16</c:v>
                </c:pt>
                <c:pt idx="37349">
                  <c:v>29.16</c:v>
                </c:pt>
                <c:pt idx="37350">
                  <c:v>29.164000000000001</c:v>
                </c:pt>
                <c:pt idx="37351">
                  <c:v>29.164000000000001</c:v>
                </c:pt>
                <c:pt idx="37352">
                  <c:v>29.164000000000001</c:v>
                </c:pt>
                <c:pt idx="37353">
                  <c:v>29.164000000000001</c:v>
                </c:pt>
                <c:pt idx="37354">
                  <c:v>29.164000000000001</c:v>
                </c:pt>
                <c:pt idx="37355">
                  <c:v>29.164000000000001</c:v>
                </c:pt>
                <c:pt idx="37356">
                  <c:v>29.164000000000001</c:v>
                </c:pt>
                <c:pt idx="37357">
                  <c:v>29.164000000000001</c:v>
                </c:pt>
                <c:pt idx="37358">
                  <c:v>29.164000000000001</c:v>
                </c:pt>
                <c:pt idx="37359">
                  <c:v>29.164000000000001</c:v>
                </c:pt>
                <c:pt idx="37360">
                  <c:v>29.164000000000001</c:v>
                </c:pt>
                <c:pt idx="37361">
                  <c:v>29.164000000000001</c:v>
                </c:pt>
                <c:pt idx="37362">
                  <c:v>29.164000000000001</c:v>
                </c:pt>
                <c:pt idx="37363">
                  <c:v>29.164000000000001</c:v>
                </c:pt>
                <c:pt idx="37364">
                  <c:v>29.164000000000001</c:v>
                </c:pt>
                <c:pt idx="37365">
                  <c:v>29.164000000000001</c:v>
                </c:pt>
                <c:pt idx="37366">
                  <c:v>29.164000000000001</c:v>
                </c:pt>
                <c:pt idx="37367">
                  <c:v>29.164000000000001</c:v>
                </c:pt>
                <c:pt idx="37368">
                  <c:v>29.164000000000001</c:v>
                </c:pt>
                <c:pt idx="37369">
                  <c:v>29.164000000000001</c:v>
                </c:pt>
                <c:pt idx="37370">
                  <c:v>29.164000000000001</c:v>
                </c:pt>
                <c:pt idx="37371">
                  <c:v>29.164000000000001</c:v>
                </c:pt>
                <c:pt idx="37372">
                  <c:v>29.164000000000001</c:v>
                </c:pt>
                <c:pt idx="37373">
                  <c:v>29.164000000000001</c:v>
                </c:pt>
                <c:pt idx="37374">
                  <c:v>29.164000000000001</c:v>
                </c:pt>
                <c:pt idx="37375">
                  <c:v>29.164000000000001</c:v>
                </c:pt>
                <c:pt idx="37376">
                  <c:v>29.164000000000001</c:v>
                </c:pt>
                <c:pt idx="37377">
                  <c:v>29.164000000000001</c:v>
                </c:pt>
                <c:pt idx="37378">
                  <c:v>29.164000000000001</c:v>
                </c:pt>
                <c:pt idx="37379">
                  <c:v>29.164000000000001</c:v>
                </c:pt>
                <c:pt idx="37380">
                  <c:v>29.164000000000001</c:v>
                </c:pt>
                <c:pt idx="37381">
                  <c:v>29.164000000000001</c:v>
                </c:pt>
                <c:pt idx="37382">
                  <c:v>29.164000000000001</c:v>
                </c:pt>
                <c:pt idx="37383">
                  <c:v>29.164000000000001</c:v>
                </c:pt>
                <c:pt idx="37384">
                  <c:v>29.164000000000001</c:v>
                </c:pt>
                <c:pt idx="37385">
                  <c:v>29.164000000000001</c:v>
                </c:pt>
                <c:pt idx="37386">
                  <c:v>29.164000000000001</c:v>
                </c:pt>
                <c:pt idx="37387">
                  <c:v>29.164000000000001</c:v>
                </c:pt>
                <c:pt idx="37388">
                  <c:v>29.164000000000001</c:v>
                </c:pt>
                <c:pt idx="37389">
                  <c:v>29.164000000000001</c:v>
                </c:pt>
                <c:pt idx="37390">
                  <c:v>29.164000000000001</c:v>
                </c:pt>
                <c:pt idx="37391">
                  <c:v>29.164000000000001</c:v>
                </c:pt>
                <c:pt idx="37392">
                  <c:v>29.164000000000001</c:v>
                </c:pt>
                <c:pt idx="37393">
                  <c:v>29.164000000000001</c:v>
                </c:pt>
                <c:pt idx="37394">
                  <c:v>29.164000000000001</c:v>
                </c:pt>
                <c:pt idx="37395">
                  <c:v>29.164000000000001</c:v>
                </c:pt>
                <c:pt idx="37396">
                  <c:v>29.164000000000001</c:v>
                </c:pt>
                <c:pt idx="37397">
                  <c:v>29.164000000000001</c:v>
                </c:pt>
                <c:pt idx="37398">
                  <c:v>29.164000000000001</c:v>
                </c:pt>
                <c:pt idx="37399">
                  <c:v>29.164000000000001</c:v>
                </c:pt>
                <c:pt idx="37400">
                  <c:v>29.164000000000001</c:v>
                </c:pt>
                <c:pt idx="37401">
                  <c:v>29.164000000000001</c:v>
                </c:pt>
                <c:pt idx="37402">
                  <c:v>29.164000000000001</c:v>
                </c:pt>
                <c:pt idx="37403">
                  <c:v>29.164000000000001</c:v>
                </c:pt>
                <c:pt idx="37404">
                  <c:v>29.164000000000001</c:v>
                </c:pt>
                <c:pt idx="37405">
                  <c:v>29.164000000000001</c:v>
                </c:pt>
                <c:pt idx="37406">
                  <c:v>29.164000000000001</c:v>
                </c:pt>
                <c:pt idx="37407">
                  <c:v>29.164000000000001</c:v>
                </c:pt>
                <c:pt idx="37408">
                  <c:v>29.164000000000001</c:v>
                </c:pt>
                <c:pt idx="37409">
                  <c:v>29.164000000000001</c:v>
                </c:pt>
                <c:pt idx="37410">
                  <c:v>29.164000000000001</c:v>
                </c:pt>
                <c:pt idx="37411">
                  <c:v>29.164000000000001</c:v>
                </c:pt>
                <c:pt idx="37412">
                  <c:v>29.164000000000001</c:v>
                </c:pt>
                <c:pt idx="37413">
                  <c:v>29.164000000000001</c:v>
                </c:pt>
                <c:pt idx="37414">
                  <c:v>29.164000000000001</c:v>
                </c:pt>
                <c:pt idx="37415">
                  <c:v>29.164000000000001</c:v>
                </c:pt>
                <c:pt idx="37416">
                  <c:v>29.164000000000001</c:v>
                </c:pt>
                <c:pt idx="37417">
                  <c:v>29.164000000000001</c:v>
                </c:pt>
                <c:pt idx="37418">
                  <c:v>29.164000000000001</c:v>
                </c:pt>
                <c:pt idx="37419">
                  <c:v>29.164000000000001</c:v>
                </c:pt>
                <c:pt idx="37420">
                  <c:v>29.164000000000001</c:v>
                </c:pt>
                <c:pt idx="37421">
                  <c:v>29.164000000000001</c:v>
                </c:pt>
                <c:pt idx="37422">
                  <c:v>29.164000000000001</c:v>
                </c:pt>
                <c:pt idx="37423">
                  <c:v>29.164000000000001</c:v>
                </c:pt>
                <c:pt idx="37424">
                  <c:v>29.164000000000001</c:v>
                </c:pt>
                <c:pt idx="37425">
                  <c:v>29.164000000000001</c:v>
                </c:pt>
                <c:pt idx="37426">
                  <c:v>29.164000000000001</c:v>
                </c:pt>
                <c:pt idx="37427">
                  <c:v>29.164000000000001</c:v>
                </c:pt>
                <c:pt idx="37428">
                  <c:v>29.164000000000001</c:v>
                </c:pt>
                <c:pt idx="37429">
                  <c:v>29.164000000000001</c:v>
                </c:pt>
                <c:pt idx="37430">
                  <c:v>29.164000000000001</c:v>
                </c:pt>
                <c:pt idx="37431">
                  <c:v>29.164000000000001</c:v>
                </c:pt>
                <c:pt idx="37432">
                  <c:v>29.164000000000001</c:v>
                </c:pt>
                <c:pt idx="37433">
                  <c:v>29.164000000000001</c:v>
                </c:pt>
                <c:pt idx="37434">
                  <c:v>29.164000000000001</c:v>
                </c:pt>
                <c:pt idx="37435">
                  <c:v>29.164000000000001</c:v>
                </c:pt>
                <c:pt idx="37436">
                  <c:v>29.164000000000001</c:v>
                </c:pt>
                <c:pt idx="37437">
                  <c:v>29.164000000000001</c:v>
                </c:pt>
                <c:pt idx="37438">
                  <c:v>29.164000000000001</c:v>
                </c:pt>
                <c:pt idx="37439">
                  <c:v>29.164000000000001</c:v>
                </c:pt>
                <c:pt idx="37440">
                  <c:v>29.164000000000001</c:v>
                </c:pt>
                <c:pt idx="37441">
                  <c:v>29.164000000000001</c:v>
                </c:pt>
                <c:pt idx="37442">
                  <c:v>29.164000000000001</c:v>
                </c:pt>
                <c:pt idx="37443">
                  <c:v>29.164000000000001</c:v>
                </c:pt>
                <c:pt idx="37444">
                  <c:v>29.164000000000001</c:v>
                </c:pt>
                <c:pt idx="37445">
                  <c:v>29.164000000000001</c:v>
                </c:pt>
                <c:pt idx="37446">
                  <c:v>29.164000000000001</c:v>
                </c:pt>
                <c:pt idx="37447">
                  <c:v>29.164000000000001</c:v>
                </c:pt>
                <c:pt idx="37448">
                  <c:v>29.164000000000001</c:v>
                </c:pt>
                <c:pt idx="37449">
                  <c:v>29.164000000000001</c:v>
                </c:pt>
                <c:pt idx="37450">
                  <c:v>29.164000000000001</c:v>
                </c:pt>
                <c:pt idx="37451">
                  <c:v>29.164000000000001</c:v>
                </c:pt>
                <c:pt idx="37452">
                  <c:v>29.164000000000001</c:v>
                </c:pt>
                <c:pt idx="37453">
                  <c:v>29.164000000000001</c:v>
                </c:pt>
                <c:pt idx="37454">
                  <c:v>29.164000000000001</c:v>
                </c:pt>
                <c:pt idx="37455">
                  <c:v>29.164000000000001</c:v>
                </c:pt>
                <c:pt idx="37456">
                  <c:v>29.164000000000001</c:v>
                </c:pt>
                <c:pt idx="37457">
                  <c:v>29.164000000000001</c:v>
                </c:pt>
                <c:pt idx="37458">
                  <c:v>29.167999999999999</c:v>
                </c:pt>
                <c:pt idx="37459">
                  <c:v>29.192</c:v>
                </c:pt>
                <c:pt idx="37460">
                  <c:v>29.193999999999999</c:v>
                </c:pt>
                <c:pt idx="37461">
                  <c:v>29.193999999999999</c:v>
                </c:pt>
                <c:pt idx="37462">
                  <c:v>29.193999999999999</c:v>
                </c:pt>
                <c:pt idx="37463">
                  <c:v>29.193999999999999</c:v>
                </c:pt>
                <c:pt idx="37464">
                  <c:v>29.193999999999999</c:v>
                </c:pt>
                <c:pt idx="37465">
                  <c:v>29.193999999999999</c:v>
                </c:pt>
                <c:pt idx="37466">
                  <c:v>29.193999999999999</c:v>
                </c:pt>
                <c:pt idx="37467">
                  <c:v>29.193999999999999</c:v>
                </c:pt>
                <c:pt idx="37468">
                  <c:v>29.193999999999999</c:v>
                </c:pt>
                <c:pt idx="37469">
                  <c:v>29.193999999999999</c:v>
                </c:pt>
                <c:pt idx="37470">
                  <c:v>29.193999999999999</c:v>
                </c:pt>
                <c:pt idx="37471">
                  <c:v>29.193999999999999</c:v>
                </c:pt>
                <c:pt idx="37472">
                  <c:v>29.193999999999999</c:v>
                </c:pt>
                <c:pt idx="37473">
                  <c:v>29.193999999999999</c:v>
                </c:pt>
                <c:pt idx="37474">
                  <c:v>29.193999999999999</c:v>
                </c:pt>
                <c:pt idx="37475">
                  <c:v>29.193999999999999</c:v>
                </c:pt>
                <c:pt idx="37476">
                  <c:v>29.193999999999999</c:v>
                </c:pt>
                <c:pt idx="37477">
                  <c:v>29.193999999999999</c:v>
                </c:pt>
                <c:pt idx="37478">
                  <c:v>29.193999999999999</c:v>
                </c:pt>
                <c:pt idx="37479">
                  <c:v>29.193999999999999</c:v>
                </c:pt>
                <c:pt idx="37480">
                  <c:v>29.193999999999999</c:v>
                </c:pt>
                <c:pt idx="37481">
                  <c:v>29.193999999999999</c:v>
                </c:pt>
                <c:pt idx="37482">
                  <c:v>29.193999999999999</c:v>
                </c:pt>
                <c:pt idx="37483">
                  <c:v>29.193999999999999</c:v>
                </c:pt>
                <c:pt idx="37484">
                  <c:v>29.193999999999999</c:v>
                </c:pt>
                <c:pt idx="37485">
                  <c:v>29.193999999999999</c:v>
                </c:pt>
                <c:pt idx="37486">
                  <c:v>29.193999999999999</c:v>
                </c:pt>
                <c:pt idx="37487">
                  <c:v>29.193999999999999</c:v>
                </c:pt>
                <c:pt idx="37488">
                  <c:v>29.193999999999999</c:v>
                </c:pt>
                <c:pt idx="37489">
                  <c:v>29.193999999999999</c:v>
                </c:pt>
                <c:pt idx="37490">
                  <c:v>29.193999999999999</c:v>
                </c:pt>
                <c:pt idx="37491">
                  <c:v>29.193999999999999</c:v>
                </c:pt>
                <c:pt idx="37492">
                  <c:v>29.193999999999999</c:v>
                </c:pt>
                <c:pt idx="37493">
                  <c:v>29.193999999999999</c:v>
                </c:pt>
                <c:pt idx="37494">
                  <c:v>29.193999999999999</c:v>
                </c:pt>
                <c:pt idx="37495">
                  <c:v>29.193999999999999</c:v>
                </c:pt>
                <c:pt idx="37496">
                  <c:v>29.193999999999999</c:v>
                </c:pt>
                <c:pt idx="37497">
                  <c:v>29.193999999999999</c:v>
                </c:pt>
                <c:pt idx="37498">
                  <c:v>29.193999999999999</c:v>
                </c:pt>
                <c:pt idx="37499">
                  <c:v>29.193999999999999</c:v>
                </c:pt>
                <c:pt idx="37500">
                  <c:v>29.193999999999999</c:v>
                </c:pt>
                <c:pt idx="37501">
                  <c:v>29.193999999999999</c:v>
                </c:pt>
                <c:pt idx="37502">
                  <c:v>29.193999999999999</c:v>
                </c:pt>
                <c:pt idx="37503">
                  <c:v>29.193999999999999</c:v>
                </c:pt>
                <c:pt idx="37504">
                  <c:v>29.193999999999999</c:v>
                </c:pt>
                <c:pt idx="37505">
                  <c:v>29.193999999999999</c:v>
                </c:pt>
                <c:pt idx="37506">
                  <c:v>29.193999999999999</c:v>
                </c:pt>
                <c:pt idx="37507">
                  <c:v>29.193999999999999</c:v>
                </c:pt>
                <c:pt idx="37508">
                  <c:v>29.193999999999999</c:v>
                </c:pt>
                <c:pt idx="37509">
                  <c:v>29.193999999999999</c:v>
                </c:pt>
                <c:pt idx="37510">
                  <c:v>29.193999999999999</c:v>
                </c:pt>
                <c:pt idx="37511">
                  <c:v>29.193999999999999</c:v>
                </c:pt>
                <c:pt idx="37512">
                  <c:v>29.193999999999999</c:v>
                </c:pt>
                <c:pt idx="37513">
                  <c:v>29.193999999999999</c:v>
                </c:pt>
                <c:pt idx="37514">
                  <c:v>29.193999999999999</c:v>
                </c:pt>
                <c:pt idx="37515">
                  <c:v>29.193999999999999</c:v>
                </c:pt>
                <c:pt idx="37516">
                  <c:v>29.193999999999999</c:v>
                </c:pt>
                <c:pt idx="37517">
                  <c:v>29.193999999999999</c:v>
                </c:pt>
                <c:pt idx="37518">
                  <c:v>29.193999999999999</c:v>
                </c:pt>
                <c:pt idx="37519">
                  <c:v>29.193999999999999</c:v>
                </c:pt>
                <c:pt idx="37520">
                  <c:v>29.193999999999999</c:v>
                </c:pt>
                <c:pt idx="37521">
                  <c:v>29.193999999999999</c:v>
                </c:pt>
                <c:pt idx="37522">
                  <c:v>29.193999999999999</c:v>
                </c:pt>
                <c:pt idx="37523">
                  <c:v>29.193999999999999</c:v>
                </c:pt>
                <c:pt idx="37524">
                  <c:v>29.193999999999999</c:v>
                </c:pt>
                <c:pt idx="37525">
                  <c:v>29.193999999999999</c:v>
                </c:pt>
                <c:pt idx="37526">
                  <c:v>29.193999999999999</c:v>
                </c:pt>
                <c:pt idx="37527">
                  <c:v>29.193999999999999</c:v>
                </c:pt>
                <c:pt idx="37528">
                  <c:v>29.193999999999999</c:v>
                </c:pt>
                <c:pt idx="37529">
                  <c:v>29.193999999999999</c:v>
                </c:pt>
                <c:pt idx="37530">
                  <c:v>29.193999999999999</c:v>
                </c:pt>
                <c:pt idx="37531">
                  <c:v>29.193999999999999</c:v>
                </c:pt>
                <c:pt idx="37532">
                  <c:v>29.193999999999999</c:v>
                </c:pt>
                <c:pt idx="37533">
                  <c:v>29.193999999999999</c:v>
                </c:pt>
                <c:pt idx="37534">
                  <c:v>29.193999999999999</c:v>
                </c:pt>
                <c:pt idx="37535">
                  <c:v>29.193999999999999</c:v>
                </c:pt>
                <c:pt idx="37536">
                  <c:v>29.193999999999999</c:v>
                </c:pt>
                <c:pt idx="37537">
                  <c:v>29.193999999999999</c:v>
                </c:pt>
                <c:pt idx="37538">
                  <c:v>29.193999999999999</c:v>
                </c:pt>
                <c:pt idx="37539">
                  <c:v>29.193999999999999</c:v>
                </c:pt>
                <c:pt idx="37540">
                  <c:v>29.193999999999999</c:v>
                </c:pt>
                <c:pt idx="37541">
                  <c:v>29.193999999999999</c:v>
                </c:pt>
                <c:pt idx="37542">
                  <c:v>29.193999999999999</c:v>
                </c:pt>
                <c:pt idx="37543">
                  <c:v>29.193999999999999</c:v>
                </c:pt>
                <c:pt idx="37544">
                  <c:v>29.193999999999999</c:v>
                </c:pt>
                <c:pt idx="37545">
                  <c:v>29.193999999999999</c:v>
                </c:pt>
                <c:pt idx="37546">
                  <c:v>29.193999999999999</c:v>
                </c:pt>
                <c:pt idx="37547">
                  <c:v>29.193999999999999</c:v>
                </c:pt>
                <c:pt idx="37548">
                  <c:v>29.193999999999999</c:v>
                </c:pt>
                <c:pt idx="37549">
                  <c:v>29.193999999999999</c:v>
                </c:pt>
                <c:pt idx="37550">
                  <c:v>29.193999999999999</c:v>
                </c:pt>
                <c:pt idx="37551">
                  <c:v>29.193999999999999</c:v>
                </c:pt>
                <c:pt idx="37552">
                  <c:v>29.193999999999999</c:v>
                </c:pt>
                <c:pt idx="37553">
                  <c:v>29.193999999999999</c:v>
                </c:pt>
                <c:pt idx="37554">
                  <c:v>29.193999999999999</c:v>
                </c:pt>
                <c:pt idx="37555">
                  <c:v>29.193999999999999</c:v>
                </c:pt>
                <c:pt idx="37556">
                  <c:v>29.193999999999999</c:v>
                </c:pt>
                <c:pt idx="37557">
                  <c:v>29.193999999999999</c:v>
                </c:pt>
                <c:pt idx="37558">
                  <c:v>29.193999999999999</c:v>
                </c:pt>
                <c:pt idx="37559">
                  <c:v>29.193999999999999</c:v>
                </c:pt>
                <c:pt idx="37560">
                  <c:v>29.193999999999999</c:v>
                </c:pt>
                <c:pt idx="37561">
                  <c:v>29.193999999999999</c:v>
                </c:pt>
                <c:pt idx="37562">
                  <c:v>29.193999999999999</c:v>
                </c:pt>
                <c:pt idx="37563">
                  <c:v>29.193999999999999</c:v>
                </c:pt>
                <c:pt idx="37564">
                  <c:v>29.193999999999999</c:v>
                </c:pt>
                <c:pt idx="37565">
                  <c:v>29.193999999999999</c:v>
                </c:pt>
                <c:pt idx="37566">
                  <c:v>29.193999999999999</c:v>
                </c:pt>
                <c:pt idx="37567">
                  <c:v>29.193999999999999</c:v>
                </c:pt>
                <c:pt idx="37568">
                  <c:v>29.193999999999999</c:v>
                </c:pt>
                <c:pt idx="37569">
                  <c:v>29.193999999999999</c:v>
                </c:pt>
                <c:pt idx="37570">
                  <c:v>29.193999999999999</c:v>
                </c:pt>
                <c:pt idx="37571">
                  <c:v>29.193999999999999</c:v>
                </c:pt>
                <c:pt idx="37572">
                  <c:v>29.193999999999999</c:v>
                </c:pt>
                <c:pt idx="37573">
                  <c:v>29.193999999999999</c:v>
                </c:pt>
                <c:pt idx="37574">
                  <c:v>29.193999999999999</c:v>
                </c:pt>
                <c:pt idx="37575">
                  <c:v>29.193999999999999</c:v>
                </c:pt>
                <c:pt idx="37576">
                  <c:v>29.193999999999999</c:v>
                </c:pt>
                <c:pt idx="37577">
                  <c:v>29.193999999999999</c:v>
                </c:pt>
                <c:pt idx="37578">
                  <c:v>29.193999999999999</c:v>
                </c:pt>
                <c:pt idx="37579">
                  <c:v>29.193999999999999</c:v>
                </c:pt>
                <c:pt idx="37580">
                  <c:v>29.193999999999999</c:v>
                </c:pt>
                <c:pt idx="37581">
                  <c:v>29.193999999999999</c:v>
                </c:pt>
                <c:pt idx="37582">
                  <c:v>29.193999999999999</c:v>
                </c:pt>
                <c:pt idx="37583">
                  <c:v>29.193999999999999</c:v>
                </c:pt>
                <c:pt idx="37584">
                  <c:v>29.193999999999999</c:v>
                </c:pt>
                <c:pt idx="37585">
                  <c:v>29.193999999999999</c:v>
                </c:pt>
                <c:pt idx="37586">
                  <c:v>29.193999999999999</c:v>
                </c:pt>
                <c:pt idx="37587">
                  <c:v>29.193999999999999</c:v>
                </c:pt>
                <c:pt idx="37588">
                  <c:v>29.193999999999999</c:v>
                </c:pt>
                <c:pt idx="37589">
                  <c:v>29.193999999999999</c:v>
                </c:pt>
                <c:pt idx="37590">
                  <c:v>29.193999999999999</c:v>
                </c:pt>
                <c:pt idx="37591">
                  <c:v>29.193999999999999</c:v>
                </c:pt>
                <c:pt idx="37592">
                  <c:v>29.193999999999999</c:v>
                </c:pt>
                <c:pt idx="37593">
                  <c:v>29.193999999999999</c:v>
                </c:pt>
                <c:pt idx="37594">
                  <c:v>29.193999999999999</c:v>
                </c:pt>
                <c:pt idx="37595">
                  <c:v>29.193999999999999</c:v>
                </c:pt>
                <c:pt idx="37596">
                  <c:v>29.193999999999999</c:v>
                </c:pt>
                <c:pt idx="37597">
                  <c:v>29.193999999999999</c:v>
                </c:pt>
                <c:pt idx="37598">
                  <c:v>29.193999999999999</c:v>
                </c:pt>
                <c:pt idx="37599">
                  <c:v>29.193999999999999</c:v>
                </c:pt>
                <c:pt idx="37600">
                  <c:v>29.193999999999999</c:v>
                </c:pt>
                <c:pt idx="37601">
                  <c:v>29.193999999999999</c:v>
                </c:pt>
                <c:pt idx="37602">
                  <c:v>29.193999999999999</c:v>
                </c:pt>
                <c:pt idx="37603">
                  <c:v>29.193999999999999</c:v>
                </c:pt>
                <c:pt idx="37604">
                  <c:v>29.193999999999999</c:v>
                </c:pt>
                <c:pt idx="37605">
                  <c:v>29.193999999999999</c:v>
                </c:pt>
                <c:pt idx="37606">
                  <c:v>29.193999999999999</c:v>
                </c:pt>
                <c:pt idx="37607">
                  <c:v>29.193999999999999</c:v>
                </c:pt>
                <c:pt idx="37608">
                  <c:v>29.193999999999999</c:v>
                </c:pt>
                <c:pt idx="37609">
                  <c:v>29.193999999999999</c:v>
                </c:pt>
                <c:pt idx="37610">
                  <c:v>29.193999999999999</c:v>
                </c:pt>
                <c:pt idx="37611">
                  <c:v>29.193999999999999</c:v>
                </c:pt>
                <c:pt idx="37612">
                  <c:v>29.193999999999999</c:v>
                </c:pt>
                <c:pt idx="37613">
                  <c:v>29.193999999999999</c:v>
                </c:pt>
                <c:pt idx="37614">
                  <c:v>29.193999999999999</c:v>
                </c:pt>
                <c:pt idx="37615">
                  <c:v>29.193999999999999</c:v>
                </c:pt>
                <c:pt idx="37616">
                  <c:v>29.193999999999999</c:v>
                </c:pt>
                <c:pt idx="37617">
                  <c:v>29.193999999999999</c:v>
                </c:pt>
                <c:pt idx="37618">
                  <c:v>29.193999999999999</c:v>
                </c:pt>
                <c:pt idx="37619">
                  <c:v>29.193999999999999</c:v>
                </c:pt>
                <c:pt idx="37620">
                  <c:v>29.193999999999999</c:v>
                </c:pt>
                <c:pt idx="37621">
                  <c:v>29.193999999999999</c:v>
                </c:pt>
                <c:pt idx="37622">
                  <c:v>29.193999999999999</c:v>
                </c:pt>
                <c:pt idx="37623">
                  <c:v>29.193999999999999</c:v>
                </c:pt>
                <c:pt idx="37624">
                  <c:v>29.193999999999999</c:v>
                </c:pt>
                <c:pt idx="37625">
                  <c:v>29.193999999999999</c:v>
                </c:pt>
                <c:pt idx="37626">
                  <c:v>29.193999999999999</c:v>
                </c:pt>
                <c:pt idx="37627">
                  <c:v>29.193999999999999</c:v>
                </c:pt>
                <c:pt idx="37628">
                  <c:v>29.193999999999999</c:v>
                </c:pt>
                <c:pt idx="37629">
                  <c:v>29.193999999999999</c:v>
                </c:pt>
                <c:pt idx="37630">
                  <c:v>29.193999999999999</c:v>
                </c:pt>
                <c:pt idx="37631">
                  <c:v>29.193999999999999</c:v>
                </c:pt>
                <c:pt idx="37632">
                  <c:v>29.193999999999999</c:v>
                </c:pt>
                <c:pt idx="37633">
                  <c:v>29.193999999999999</c:v>
                </c:pt>
                <c:pt idx="37634">
                  <c:v>29.193999999999999</c:v>
                </c:pt>
                <c:pt idx="37635">
                  <c:v>29.193999999999999</c:v>
                </c:pt>
                <c:pt idx="37636">
                  <c:v>29.193999999999999</c:v>
                </c:pt>
                <c:pt idx="37637">
                  <c:v>29.193999999999999</c:v>
                </c:pt>
                <c:pt idx="37638">
                  <c:v>29.193999999999999</c:v>
                </c:pt>
                <c:pt idx="37639">
                  <c:v>29.193999999999999</c:v>
                </c:pt>
                <c:pt idx="37640">
                  <c:v>29.193999999999999</c:v>
                </c:pt>
                <c:pt idx="37641">
                  <c:v>29.193999999999999</c:v>
                </c:pt>
                <c:pt idx="37642">
                  <c:v>29.193999999999999</c:v>
                </c:pt>
                <c:pt idx="37643">
                  <c:v>29.193999999999999</c:v>
                </c:pt>
                <c:pt idx="37644">
                  <c:v>29.193999999999999</c:v>
                </c:pt>
                <c:pt idx="37645">
                  <c:v>29.193999999999999</c:v>
                </c:pt>
                <c:pt idx="37646">
                  <c:v>29.193999999999999</c:v>
                </c:pt>
                <c:pt idx="37647">
                  <c:v>29.193999999999999</c:v>
                </c:pt>
                <c:pt idx="37648">
                  <c:v>29.193999999999999</c:v>
                </c:pt>
                <c:pt idx="37649">
                  <c:v>29.193999999999999</c:v>
                </c:pt>
                <c:pt idx="37650">
                  <c:v>29.193999999999999</c:v>
                </c:pt>
                <c:pt idx="37651">
                  <c:v>29.193999999999999</c:v>
                </c:pt>
                <c:pt idx="37652">
                  <c:v>29.193999999999999</c:v>
                </c:pt>
                <c:pt idx="37653">
                  <c:v>29.193999999999999</c:v>
                </c:pt>
                <c:pt idx="37654">
                  <c:v>29.193999999999999</c:v>
                </c:pt>
                <c:pt idx="37655">
                  <c:v>29.193999999999999</c:v>
                </c:pt>
                <c:pt idx="37656">
                  <c:v>29.193999999999999</c:v>
                </c:pt>
                <c:pt idx="37657">
                  <c:v>29.193999999999999</c:v>
                </c:pt>
                <c:pt idx="37658">
                  <c:v>29.193999999999999</c:v>
                </c:pt>
                <c:pt idx="37659">
                  <c:v>29.193999999999999</c:v>
                </c:pt>
                <c:pt idx="37660">
                  <c:v>29.193999999999999</c:v>
                </c:pt>
                <c:pt idx="37661">
                  <c:v>29.193999999999999</c:v>
                </c:pt>
                <c:pt idx="37662">
                  <c:v>29.193999999999999</c:v>
                </c:pt>
                <c:pt idx="37663">
                  <c:v>29.193999999999999</c:v>
                </c:pt>
                <c:pt idx="37664">
                  <c:v>29.193999999999999</c:v>
                </c:pt>
                <c:pt idx="37665">
                  <c:v>29.193999999999999</c:v>
                </c:pt>
                <c:pt idx="37666">
                  <c:v>29.193999999999999</c:v>
                </c:pt>
                <c:pt idx="37667">
                  <c:v>29.193999999999999</c:v>
                </c:pt>
                <c:pt idx="37668">
                  <c:v>29.193999999999999</c:v>
                </c:pt>
                <c:pt idx="37669">
                  <c:v>29.193999999999999</c:v>
                </c:pt>
                <c:pt idx="37670">
                  <c:v>29.193999999999999</c:v>
                </c:pt>
                <c:pt idx="37671">
                  <c:v>29.193999999999999</c:v>
                </c:pt>
                <c:pt idx="37672">
                  <c:v>29.193999999999999</c:v>
                </c:pt>
                <c:pt idx="37673">
                  <c:v>29.193999999999999</c:v>
                </c:pt>
                <c:pt idx="37674">
                  <c:v>29.193999999999999</c:v>
                </c:pt>
                <c:pt idx="37675">
                  <c:v>29.196000000000002</c:v>
                </c:pt>
                <c:pt idx="37676">
                  <c:v>29.218</c:v>
                </c:pt>
                <c:pt idx="37677">
                  <c:v>29.218</c:v>
                </c:pt>
                <c:pt idx="37678">
                  <c:v>29.218</c:v>
                </c:pt>
                <c:pt idx="37679">
                  <c:v>29.218</c:v>
                </c:pt>
                <c:pt idx="37680">
                  <c:v>29.218</c:v>
                </c:pt>
                <c:pt idx="37681">
                  <c:v>29.218</c:v>
                </c:pt>
                <c:pt idx="37682">
                  <c:v>29.218</c:v>
                </c:pt>
                <c:pt idx="37683">
                  <c:v>29.218</c:v>
                </c:pt>
                <c:pt idx="37684">
                  <c:v>29.218</c:v>
                </c:pt>
                <c:pt idx="37685">
                  <c:v>29.218</c:v>
                </c:pt>
                <c:pt idx="37686">
                  <c:v>29.218</c:v>
                </c:pt>
                <c:pt idx="37687">
                  <c:v>29.218</c:v>
                </c:pt>
                <c:pt idx="37688">
                  <c:v>29.218</c:v>
                </c:pt>
                <c:pt idx="37689">
                  <c:v>29.218</c:v>
                </c:pt>
                <c:pt idx="37690">
                  <c:v>29.218</c:v>
                </c:pt>
                <c:pt idx="37691">
                  <c:v>29.218</c:v>
                </c:pt>
                <c:pt idx="37692">
                  <c:v>29.218</c:v>
                </c:pt>
                <c:pt idx="37693">
                  <c:v>29.218</c:v>
                </c:pt>
                <c:pt idx="37694">
                  <c:v>29.218</c:v>
                </c:pt>
                <c:pt idx="37695">
                  <c:v>29.218</c:v>
                </c:pt>
                <c:pt idx="37696">
                  <c:v>29.218</c:v>
                </c:pt>
                <c:pt idx="37697">
                  <c:v>29.218</c:v>
                </c:pt>
                <c:pt idx="37698">
                  <c:v>29.218</c:v>
                </c:pt>
                <c:pt idx="37699">
                  <c:v>29.218</c:v>
                </c:pt>
                <c:pt idx="37700">
                  <c:v>29.218</c:v>
                </c:pt>
                <c:pt idx="37701">
                  <c:v>29.218</c:v>
                </c:pt>
                <c:pt idx="37702">
                  <c:v>29.218</c:v>
                </c:pt>
                <c:pt idx="37703">
                  <c:v>29.218</c:v>
                </c:pt>
                <c:pt idx="37704">
                  <c:v>29.218</c:v>
                </c:pt>
                <c:pt idx="37705">
                  <c:v>29.218</c:v>
                </c:pt>
                <c:pt idx="37706">
                  <c:v>29.218</c:v>
                </c:pt>
                <c:pt idx="37707">
                  <c:v>29.218</c:v>
                </c:pt>
                <c:pt idx="37708">
                  <c:v>29.218</c:v>
                </c:pt>
                <c:pt idx="37709">
                  <c:v>29.218</c:v>
                </c:pt>
                <c:pt idx="37710">
                  <c:v>29.218</c:v>
                </c:pt>
                <c:pt idx="37711">
                  <c:v>29.218</c:v>
                </c:pt>
                <c:pt idx="37712">
                  <c:v>29.218</c:v>
                </c:pt>
                <c:pt idx="37713">
                  <c:v>29.218</c:v>
                </c:pt>
                <c:pt idx="37714">
                  <c:v>29.218</c:v>
                </c:pt>
                <c:pt idx="37715">
                  <c:v>29.218</c:v>
                </c:pt>
                <c:pt idx="37716">
                  <c:v>29.218</c:v>
                </c:pt>
                <c:pt idx="37717">
                  <c:v>29.218</c:v>
                </c:pt>
                <c:pt idx="37718">
                  <c:v>29.218</c:v>
                </c:pt>
                <c:pt idx="37719">
                  <c:v>29.218</c:v>
                </c:pt>
                <c:pt idx="37720">
                  <c:v>29.218</c:v>
                </c:pt>
                <c:pt idx="37721">
                  <c:v>29.218</c:v>
                </c:pt>
                <c:pt idx="37722">
                  <c:v>29.218</c:v>
                </c:pt>
                <c:pt idx="37723">
                  <c:v>29.218</c:v>
                </c:pt>
                <c:pt idx="37724">
                  <c:v>29.218</c:v>
                </c:pt>
                <c:pt idx="37725">
                  <c:v>29.218</c:v>
                </c:pt>
                <c:pt idx="37726">
                  <c:v>29.218</c:v>
                </c:pt>
                <c:pt idx="37727">
                  <c:v>29.218</c:v>
                </c:pt>
                <c:pt idx="37728">
                  <c:v>29.218</c:v>
                </c:pt>
                <c:pt idx="37729">
                  <c:v>29.218</c:v>
                </c:pt>
                <c:pt idx="37730">
                  <c:v>29.218</c:v>
                </c:pt>
                <c:pt idx="37731">
                  <c:v>29.218</c:v>
                </c:pt>
                <c:pt idx="37732">
                  <c:v>29.218</c:v>
                </c:pt>
                <c:pt idx="37733">
                  <c:v>29.218</c:v>
                </c:pt>
                <c:pt idx="37734">
                  <c:v>29.218</c:v>
                </c:pt>
                <c:pt idx="37735">
                  <c:v>29.218</c:v>
                </c:pt>
                <c:pt idx="37736">
                  <c:v>29.218</c:v>
                </c:pt>
                <c:pt idx="37737">
                  <c:v>29.218</c:v>
                </c:pt>
                <c:pt idx="37738">
                  <c:v>29.218</c:v>
                </c:pt>
                <c:pt idx="37739">
                  <c:v>29.218</c:v>
                </c:pt>
                <c:pt idx="37740">
                  <c:v>29.218</c:v>
                </c:pt>
                <c:pt idx="37741">
                  <c:v>29.218</c:v>
                </c:pt>
                <c:pt idx="37742">
                  <c:v>29.218</c:v>
                </c:pt>
                <c:pt idx="37743">
                  <c:v>29.218</c:v>
                </c:pt>
                <c:pt idx="37744">
                  <c:v>29.218</c:v>
                </c:pt>
                <c:pt idx="37745">
                  <c:v>29.218</c:v>
                </c:pt>
                <c:pt idx="37746">
                  <c:v>29.218</c:v>
                </c:pt>
                <c:pt idx="37747">
                  <c:v>29.218</c:v>
                </c:pt>
                <c:pt idx="37748">
                  <c:v>29.218</c:v>
                </c:pt>
                <c:pt idx="37749">
                  <c:v>29.218</c:v>
                </c:pt>
                <c:pt idx="37750">
                  <c:v>29.218</c:v>
                </c:pt>
                <c:pt idx="37751">
                  <c:v>29.218</c:v>
                </c:pt>
                <c:pt idx="37752">
                  <c:v>29.218</c:v>
                </c:pt>
                <c:pt idx="37753">
                  <c:v>29.218</c:v>
                </c:pt>
                <c:pt idx="37754">
                  <c:v>29.218</c:v>
                </c:pt>
                <c:pt idx="37755">
                  <c:v>29.218</c:v>
                </c:pt>
                <c:pt idx="37756">
                  <c:v>29.218</c:v>
                </c:pt>
                <c:pt idx="37757">
                  <c:v>29.218</c:v>
                </c:pt>
                <c:pt idx="37758">
                  <c:v>29.218</c:v>
                </c:pt>
                <c:pt idx="37759">
                  <c:v>29.218</c:v>
                </c:pt>
                <c:pt idx="37760">
                  <c:v>29.218</c:v>
                </c:pt>
                <c:pt idx="37761">
                  <c:v>29.218</c:v>
                </c:pt>
                <c:pt idx="37762">
                  <c:v>29.218</c:v>
                </c:pt>
                <c:pt idx="37763">
                  <c:v>29.218</c:v>
                </c:pt>
                <c:pt idx="37764">
                  <c:v>29.22</c:v>
                </c:pt>
                <c:pt idx="37765">
                  <c:v>29.228000000000002</c:v>
                </c:pt>
                <c:pt idx="37766">
                  <c:v>29.248000000000001</c:v>
                </c:pt>
                <c:pt idx="37767">
                  <c:v>29.248000000000001</c:v>
                </c:pt>
                <c:pt idx="37768">
                  <c:v>29.248000000000001</c:v>
                </c:pt>
                <c:pt idx="37769">
                  <c:v>29.248000000000001</c:v>
                </c:pt>
                <c:pt idx="37770">
                  <c:v>29.248000000000001</c:v>
                </c:pt>
                <c:pt idx="37771">
                  <c:v>29.248000000000001</c:v>
                </c:pt>
                <c:pt idx="37772">
                  <c:v>29.248000000000001</c:v>
                </c:pt>
                <c:pt idx="37773">
                  <c:v>29.248000000000001</c:v>
                </c:pt>
                <c:pt idx="37774">
                  <c:v>29.248000000000001</c:v>
                </c:pt>
                <c:pt idx="37775">
                  <c:v>29.248000000000001</c:v>
                </c:pt>
                <c:pt idx="37776">
                  <c:v>29.248000000000001</c:v>
                </c:pt>
                <c:pt idx="37777">
                  <c:v>29.248000000000001</c:v>
                </c:pt>
                <c:pt idx="37778">
                  <c:v>29.248000000000001</c:v>
                </c:pt>
                <c:pt idx="37779">
                  <c:v>29.248000000000001</c:v>
                </c:pt>
                <c:pt idx="37780">
                  <c:v>29.248000000000001</c:v>
                </c:pt>
                <c:pt idx="37781">
                  <c:v>29.248000000000001</c:v>
                </c:pt>
                <c:pt idx="37782">
                  <c:v>29.248000000000001</c:v>
                </c:pt>
                <c:pt idx="37783">
                  <c:v>29.248000000000001</c:v>
                </c:pt>
                <c:pt idx="37784">
                  <c:v>29.248000000000001</c:v>
                </c:pt>
                <c:pt idx="37785">
                  <c:v>29.248000000000001</c:v>
                </c:pt>
                <c:pt idx="37786">
                  <c:v>29.248000000000001</c:v>
                </c:pt>
                <c:pt idx="37787">
                  <c:v>29.248000000000001</c:v>
                </c:pt>
                <c:pt idx="37788">
                  <c:v>29.248000000000001</c:v>
                </c:pt>
                <c:pt idx="37789">
                  <c:v>29.248000000000001</c:v>
                </c:pt>
                <c:pt idx="37790">
                  <c:v>29.248000000000001</c:v>
                </c:pt>
                <c:pt idx="37791">
                  <c:v>29.248000000000001</c:v>
                </c:pt>
                <c:pt idx="37792">
                  <c:v>29.248000000000001</c:v>
                </c:pt>
                <c:pt idx="37793">
                  <c:v>29.248000000000001</c:v>
                </c:pt>
                <c:pt idx="37794">
                  <c:v>29.248000000000001</c:v>
                </c:pt>
                <c:pt idx="37795">
                  <c:v>29.248000000000001</c:v>
                </c:pt>
                <c:pt idx="37796">
                  <c:v>29.248000000000001</c:v>
                </c:pt>
                <c:pt idx="37797">
                  <c:v>29.248000000000001</c:v>
                </c:pt>
                <c:pt idx="37798">
                  <c:v>29.248000000000001</c:v>
                </c:pt>
                <c:pt idx="37799">
                  <c:v>29.248000000000001</c:v>
                </c:pt>
                <c:pt idx="37800">
                  <c:v>29.248000000000001</c:v>
                </c:pt>
                <c:pt idx="37801">
                  <c:v>29.248000000000001</c:v>
                </c:pt>
                <c:pt idx="37802">
                  <c:v>29.248000000000001</c:v>
                </c:pt>
                <c:pt idx="37803">
                  <c:v>29.248000000000001</c:v>
                </c:pt>
                <c:pt idx="37804">
                  <c:v>29.248000000000001</c:v>
                </c:pt>
                <c:pt idx="37805">
                  <c:v>29.248000000000001</c:v>
                </c:pt>
                <c:pt idx="37806">
                  <c:v>29.248000000000001</c:v>
                </c:pt>
                <c:pt idx="37807">
                  <c:v>29.248000000000001</c:v>
                </c:pt>
                <c:pt idx="37808">
                  <c:v>29.248000000000001</c:v>
                </c:pt>
                <c:pt idx="37809">
                  <c:v>29.248000000000001</c:v>
                </c:pt>
                <c:pt idx="37810">
                  <c:v>29.248000000000001</c:v>
                </c:pt>
                <c:pt idx="37811">
                  <c:v>29.248000000000001</c:v>
                </c:pt>
                <c:pt idx="37812">
                  <c:v>29.248000000000001</c:v>
                </c:pt>
                <c:pt idx="37813">
                  <c:v>29.248000000000001</c:v>
                </c:pt>
                <c:pt idx="37814">
                  <c:v>29.248000000000001</c:v>
                </c:pt>
                <c:pt idx="37815">
                  <c:v>29.248000000000001</c:v>
                </c:pt>
                <c:pt idx="37816">
                  <c:v>29.248000000000001</c:v>
                </c:pt>
                <c:pt idx="37817">
                  <c:v>29.248000000000001</c:v>
                </c:pt>
                <c:pt idx="37818">
                  <c:v>29.248000000000001</c:v>
                </c:pt>
                <c:pt idx="37819">
                  <c:v>29.248000000000001</c:v>
                </c:pt>
                <c:pt idx="37820">
                  <c:v>29.248000000000001</c:v>
                </c:pt>
                <c:pt idx="37821">
                  <c:v>29.248000000000001</c:v>
                </c:pt>
                <c:pt idx="37822">
                  <c:v>29.248000000000001</c:v>
                </c:pt>
                <c:pt idx="37823">
                  <c:v>29.248000000000001</c:v>
                </c:pt>
                <c:pt idx="37824">
                  <c:v>29.248000000000001</c:v>
                </c:pt>
                <c:pt idx="37825">
                  <c:v>29.248000000000001</c:v>
                </c:pt>
                <c:pt idx="37826">
                  <c:v>29.248000000000001</c:v>
                </c:pt>
                <c:pt idx="37827">
                  <c:v>29.248000000000001</c:v>
                </c:pt>
                <c:pt idx="37828">
                  <c:v>29.248000000000001</c:v>
                </c:pt>
                <c:pt idx="37829">
                  <c:v>29.248000000000001</c:v>
                </c:pt>
                <c:pt idx="37830">
                  <c:v>29.248000000000001</c:v>
                </c:pt>
                <c:pt idx="37831">
                  <c:v>29.248000000000001</c:v>
                </c:pt>
                <c:pt idx="37832">
                  <c:v>29.248000000000001</c:v>
                </c:pt>
                <c:pt idx="37833">
                  <c:v>29.248000000000001</c:v>
                </c:pt>
                <c:pt idx="37834">
                  <c:v>29.248000000000001</c:v>
                </c:pt>
                <c:pt idx="37835">
                  <c:v>29.248000000000001</c:v>
                </c:pt>
                <c:pt idx="37836">
                  <c:v>29.248000000000001</c:v>
                </c:pt>
                <c:pt idx="37837">
                  <c:v>29.248000000000001</c:v>
                </c:pt>
                <c:pt idx="37838">
                  <c:v>29.248000000000001</c:v>
                </c:pt>
                <c:pt idx="37839">
                  <c:v>29.248000000000001</c:v>
                </c:pt>
                <c:pt idx="37840">
                  <c:v>29.248000000000001</c:v>
                </c:pt>
                <c:pt idx="37841">
                  <c:v>29.248000000000001</c:v>
                </c:pt>
                <c:pt idx="37842">
                  <c:v>29.248000000000001</c:v>
                </c:pt>
                <c:pt idx="37843">
                  <c:v>29.248000000000001</c:v>
                </c:pt>
                <c:pt idx="37844">
                  <c:v>29.248000000000001</c:v>
                </c:pt>
                <c:pt idx="37845">
                  <c:v>29.248000000000001</c:v>
                </c:pt>
                <c:pt idx="37846">
                  <c:v>29.248000000000001</c:v>
                </c:pt>
                <c:pt idx="37847">
                  <c:v>29.248000000000001</c:v>
                </c:pt>
                <c:pt idx="37848">
                  <c:v>29.248000000000001</c:v>
                </c:pt>
                <c:pt idx="37849">
                  <c:v>29.248000000000001</c:v>
                </c:pt>
                <c:pt idx="37850">
                  <c:v>29.248000000000001</c:v>
                </c:pt>
                <c:pt idx="37851">
                  <c:v>29.248000000000001</c:v>
                </c:pt>
                <c:pt idx="37852">
                  <c:v>29.248000000000001</c:v>
                </c:pt>
                <c:pt idx="37853">
                  <c:v>29.248000000000001</c:v>
                </c:pt>
                <c:pt idx="37854">
                  <c:v>29.248000000000001</c:v>
                </c:pt>
                <c:pt idx="37855">
                  <c:v>29.248000000000001</c:v>
                </c:pt>
                <c:pt idx="37856">
                  <c:v>29.248000000000001</c:v>
                </c:pt>
                <c:pt idx="37857">
                  <c:v>29.248000000000001</c:v>
                </c:pt>
                <c:pt idx="37858">
                  <c:v>29.248000000000001</c:v>
                </c:pt>
                <c:pt idx="37859">
                  <c:v>29.248000000000001</c:v>
                </c:pt>
                <c:pt idx="37860">
                  <c:v>29.248000000000001</c:v>
                </c:pt>
                <c:pt idx="37861">
                  <c:v>29.248000000000001</c:v>
                </c:pt>
                <c:pt idx="37862">
                  <c:v>29.248000000000001</c:v>
                </c:pt>
                <c:pt idx="37863">
                  <c:v>29.248000000000001</c:v>
                </c:pt>
                <c:pt idx="37864">
                  <c:v>29.286000000000001</c:v>
                </c:pt>
                <c:pt idx="37865">
                  <c:v>29.288</c:v>
                </c:pt>
                <c:pt idx="37866">
                  <c:v>29.288</c:v>
                </c:pt>
                <c:pt idx="37867">
                  <c:v>29.288</c:v>
                </c:pt>
                <c:pt idx="37868">
                  <c:v>29.288</c:v>
                </c:pt>
                <c:pt idx="37869">
                  <c:v>29.288</c:v>
                </c:pt>
                <c:pt idx="37870">
                  <c:v>29.288</c:v>
                </c:pt>
                <c:pt idx="37871">
                  <c:v>29.288</c:v>
                </c:pt>
                <c:pt idx="37872">
                  <c:v>29.288</c:v>
                </c:pt>
                <c:pt idx="37873">
                  <c:v>29.288</c:v>
                </c:pt>
                <c:pt idx="37874">
                  <c:v>29.288</c:v>
                </c:pt>
                <c:pt idx="37875">
                  <c:v>29.288</c:v>
                </c:pt>
                <c:pt idx="37876">
                  <c:v>29.288</c:v>
                </c:pt>
                <c:pt idx="37877">
                  <c:v>29.288</c:v>
                </c:pt>
                <c:pt idx="37878">
                  <c:v>29.288</c:v>
                </c:pt>
                <c:pt idx="37879">
                  <c:v>29.288</c:v>
                </c:pt>
                <c:pt idx="37880">
                  <c:v>29.288</c:v>
                </c:pt>
                <c:pt idx="37881">
                  <c:v>29.288</c:v>
                </c:pt>
                <c:pt idx="37882">
                  <c:v>29.288</c:v>
                </c:pt>
                <c:pt idx="37883">
                  <c:v>29.288</c:v>
                </c:pt>
                <c:pt idx="37884">
                  <c:v>29.288</c:v>
                </c:pt>
                <c:pt idx="37885">
                  <c:v>29.288</c:v>
                </c:pt>
                <c:pt idx="37886">
                  <c:v>29.288</c:v>
                </c:pt>
                <c:pt idx="37887">
                  <c:v>29.288</c:v>
                </c:pt>
                <c:pt idx="37888">
                  <c:v>29.288</c:v>
                </c:pt>
                <c:pt idx="37889">
                  <c:v>29.288</c:v>
                </c:pt>
                <c:pt idx="37890">
                  <c:v>29.288</c:v>
                </c:pt>
                <c:pt idx="37891">
                  <c:v>29.288</c:v>
                </c:pt>
                <c:pt idx="37892">
                  <c:v>29.288</c:v>
                </c:pt>
                <c:pt idx="37893">
                  <c:v>29.288</c:v>
                </c:pt>
                <c:pt idx="37894">
                  <c:v>29.288</c:v>
                </c:pt>
                <c:pt idx="37895">
                  <c:v>29.288</c:v>
                </c:pt>
                <c:pt idx="37896">
                  <c:v>29.288</c:v>
                </c:pt>
                <c:pt idx="37897">
                  <c:v>29.288</c:v>
                </c:pt>
                <c:pt idx="37898">
                  <c:v>29.288</c:v>
                </c:pt>
                <c:pt idx="37899">
                  <c:v>29.288</c:v>
                </c:pt>
                <c:pt idx="37900">
                  <c:v>29.288</c:v>
                </c:pt>
                <c:pt idx="37901">
                  <c:v>29.288</c:v>
                </c:pt>
                <c:pt idx="37902">
                  <c:v>29.288</c:v>
                </c:pt>
                <c:pt idx="37903">
                  <c:v>29.288</c:v>
                </c:pt>
                <c:pt idx="37904">
                  <c:v>29.288</c:v>
                </c:pt>
                <c:pt idx="37905">
                  <c:v>29.288</c:v>
                </c:pt>
                <c:pt idx="37906">
                  <c:v>29.288</c:v>
                </c:pt>
                <c:pt idx="37907">
                  <c:v>29.288</c:v>
                </c:pt>
                <c:pt idx="37908">
                  <c:v>29.288</c:v>
                </c:pt>
                <c:pt idx="37909">
                  <c:v>29.288</c:v>
                </c:pt>
                <c:pt idx="37910">
                  <c:v>29.288</c:v>
                </c:pt>
                <c:pt idx="37911">
                  <c:v>29.288</c:v>
                </c:pt>
                <c:pt idx="37912">
                  <c:v>29.288</c:v>
                </c:pt>
                <c:pt idx="37913">
                  <c:v>29.288</c:v>
                </c:pt>
                <c:pt idx="37914">
                  <c:v>29.288</c:v>
                </c:pt>
                <c:pt idx="37915">
                  <c:v>29.288</c:v>
                </c:pt>
                <c:pt idx="37916">
                  <c:v>29.288</c:v>
                </c:pt>
                <c:pt idx="37917">
                  <c:v>29.288</c:v>
                </c:pt>
                <c:pt idx="37918">
                  <c:v>29.288</c:v>
                </c:pt>
                <c:pt idx="37919">
                  <c:v>29.288</c:v>
                </c:pt>
                <c:pt idx="37920">
                  <c:v>29.288</c:v>
                </c:pt>
                <c:pt idx="37921">
                  <c:v>29.288</c:v>
                </c:pt>
                <c:pt idx="37922">
                  <c:v>29.288</c:v>
                </c:pt>
                <c:pt idx="37923">
                  <c:v>29.288</c:v>
                </c:pt>
                <c:pt idx="37924">
                  <c:v>29.288</c:v>
                </c:pt>
                <c:pt idx="37925">
                  <c:v>29.288</c:v>
                </c:pt>
                <c:pt idx="37926">
                  <c:v>29.288</c:v>
                </c:pt>
                <c:pt idx="37927">
                  <c:v>29.288</c:v>
                </c:pt>
                <c:pt idx="37928">
                  <c:v>29.288</c:v>
                </c:pt>
                <c:pt idx="37929">
                  <c:v>29.288</c:v>
                </c:pt>
                <c:pt idx="37930">
                  <c:v>29.288</c:v>
                </c:pt>
                <c:pt idx="37931">
                  <c:v>29.288</c:v>
                </c:pt>
                <c:pt idx="37932">
                  <c:v>29.288</c:v>
                </c:pt>
                <c:pt idx="37933">
                  <c:v>29.288</c:v>
                </c:pt>
                <c:pt idx="37934">
                  <c:v>29.288</c:v>
                </c:pt>
                <c:pt idx="37935">
                  <c:v>29.288</c:v>
                </c:pt>
                <c:pt idx="37936">
                  <c:v>29.288</c:v>
                </c:pt>
                <c:pt idx="37937">
                  <c:v>29.288</c:v>
                </c:pt>
                <c:pt idx="37938">
                  <c:v>29.288</c:v>
                </c:pt>
                <c:pt idx="37939">
                  <c:v>29.288</c:v>
                </c:pt>
                <c:pt idx="37940">
                  <c:v>29.288</c:v>
                </c:pt>
                <c:pt idx="37941">
                  <c:v>29.288</c:v>
                </c:pt>
                <c:pt idx="37942">
                  <c:v>29.288</c:v>
                </c:pt>
                <c:pt idx="37943">
                  <c:v>29.288</c:v>
                </c:pt>
                <c:pt idx="37944">
                  <c:v>29.288</c:v>
                </c:pt>
                <c:pt idx="37945">
                  <c:v>29.288</c:v>
                </c:pt>
                <c:pt idx="37946">
                  <c:v>29.288</c:v>
                </c:pt>
                <c:pt idx="37947">
                  <c:v>29.288</c:v>
                </c:pt>
                <c:pt idx="37948">
                  <c:v>29.288</c:v>
                </c:pt>
                <c:pt idx="37949">
                  <c:v>29.288</c:v>
                </c:pt>
                <c:pt idx="37950">
                  <c:v>29.288</c:v>
                </c:pt>
                <c:pt idx="37951">
                  <c:v>29.288</c:v>
                </c:pt>
                <c:pt idx="37952">
                  <c:v>29.288</c:v>
                </c:pt>
                <c:pt idx="37953">
                  <c:v>29.288</c:v>
                </c:pt>
                <c:pt idx="37954">
                  <c:v>29.288</c:v>
                </c:pt>
                <c:pt idx="37955">
                  <c:v>29.288</c:v>
                </c:pt>
                <c:pt idx="37956">
                  <c:v>29.288</c:v>
                </c:pt>
                <c:pt idx="37957">
                  <c:v>29.288</c:v>
                </c:pt>
                <c:pt idx="37958">
                  <c:v>29.288</c:v>
                </c:pt>
                <c:pt idx="37959">
                  <c:v>29.288</c:v>
                </c:pt>
                <c:pt idx="37960">
                  <c:v>29.288</c:v>
                </c:pt>
                <c:pt idx="37961">
                  <c:v>29.288</c:v>
                </c:pt>
                <c:pt idx="37962">
                  <c:v>29.288</c:v>
                </c:pt>
                <c:pt idx="37963">
                  <c:v>29.288</c:v>
                </c:pt>
                <c:pt idx="37964">
                  <c:v>29.288</c:v>
                </c:pt>
                <c:pt idx="37965">
                  <c:v>29.288</c:v>
                </c:pt>
                <c:pt idx="37966">
                  <c:v>29.288</c:v>
                </c:pt>
                <c:pt idx="37967">
                  <c:v>29.288</c:v>
                </c:pt>
                <c:pt idx="37968">
                  <c:v>29.288</c:v>
                </c:pt>
                <c:pt idx="37969">
                  <c:v>29.288</c:v>
                </c:pt>
                <c:pt idx="37970">
                  <c:v>29.288</c:v>
                </c:pt>
                <c:pt idx="37971">
                  <c:v>29.288</c:v>
                </c:pt>
                <c:pt idx="37972">
                  <c:v>29.288</c:v>
                </c:pt>
                <c:pt idx="37973">
                  <c:v>29.288</c:v>
                </c:pt>
                <c:pt idx="37974">
                  <c:v>29.288</c:v>
                </c:pt>
                <c:pt idx="37975">
                  <c:v>29.288</c:v>
                </c:pt>
                <c:pt idx="37976">
                  <c:v>29.288</c:v>
                </c:pt>
                <c:pt idx="37977">
                  <c:v>29.288</c:v>
                </c:pt>
                <c:pt idx="37978">
                  <c:v>29.288</c:v>
                </c:pt>
                <c:pt idx="37979">
                  <c:v>29.288</c:v>
                </c:pt>
                <c:pt idx="37980">
                  <c:v>29.288</c:v>
                </c:pt>
                <c:pt idx="37981">
                  <c:v>29.288</c:v>
                </c:pt>
                <c:pt idx="37982">
                  <c:v>29.288</c:v>
                </c:pt>
                <c:pt idx="37983">
                  <c:v>29.288</c:v>
                </c:pt>
                <c:pt idx="37984">
                  <c:v>29.288</c:v>
                </c:pt>
                <c:pt idx="37985">
                  <c:v>29.288</c:v>
                </c:pt>
                <c:pt idx="37986">
                  <c:v>29.288</c:v>
                </c:pt>
                <c:pt idx="37987">
                  <c:v>29.288</c:v>
                </c:pt>
                <c:pt idx="37988">
                  <c:v>29.288</c:v>
                </c:pt>
                <c:pt idx="37989">
                  <c:v>29.288</c:v>
                </c:pt>
                <c:pt idx="37990">
                  <c:v>29.288</c:v>
                </c:pt>
                <c:pt idx="37991">
                  <c:v>29.288</c:v>
                </c:pt>
                <c:pt idx="37992">
                  <c:v>29.288</c:v>
                </c:pt>
                <c:pt idx="37993">
                  <c:v>29.288</c:v>
                </c:pt>
                <c:pt idx="37994">
                  <c:v>29.288</c:v>
                </c:pt>
                <c:pt idx="37995">
                  <c:v>29.288</c:v>
                </c:pt>
                <c:pt idx="37996">
                  <c:v>29.288</c:v>
                </c:pt>
                <c:pt idx="37997">
                  <c:v>29.288</c:v>
                </c:pt>
                <c:pt idx="37998">
                  <c:v>29.288</c:v>
                </c:pt>
                <c:pt idx="37999">
                  <c:v>29.288</c:v>
                </c:pt>
                <c:pt idx="38000">
                  <c:v>29.288</c:v>
                </c:pt>
                <c:pt idx="38001">
                  <c:v>29.288</c:v>
                </c:pt>
                <c:pt idx="38002">
                  <c:v>29.288</c:v>
                </c:pt>
                <c:pt idx="38003">
                  <c:v>29.288</c:v>
                </c:pt>
                <c:pt idx="38004">
                  <c:v>29.288</c:v>
                </c:pt>
                <c:pt idx="38005">
                  <c:v>29.288</c:v>
                </c:pt>
                <c:pt idx="38006">
                  <c:v>29.288</c:v>
                </c:pt>
                <c:pt idx="38007">
                  <c:v>29.288</c:v>
                </c:pt>
                <c:pt idx="38008">
                  <c:v>29.288</c:v>
                </c:pt>
                <c:pt idx="38009">
                  <c:v>29.288</c:v>
                </c:pt>
                <c:pt idx="38010">
                  <c:v>29.288</c:v>
                </c:pt>
                <c:pt idx="38011">
                  <c:v>29.288</c:v>
                </c:pt>
                <c:pt idx="38012">
                  <c:v>29.288</c:v>
                </c:pt>
                <c:pt idx="38013">
                  <c:v>29.288</c:v>
                </c:pt>
                <c:pt idx="38014">
                  <c:v>29.288</c:v>
                </c:pt>
                <c:pt idx="38015">
                  <c:v>29.288</c:v>
                </c:pt>
                <c:pt idx="38016">
                  <c:v>29.288</c:v>
                </c:pt>
                <c:pt idx="38017">
                  <c:v>29.288</c:v>
                </c:pt>
                <c:pt idx="38018">
                  <c:v>29.288</c:v>
                </c:pt>
                <c:pt idx="38019">
                  <c:v>29.288</c:v>
                </c:pt>
                <c:pt idx="38020">
                  <c:v>29.288</c:v>
                </c:pt>
                <c:pt idx="38021">
                  <c:v>29.288</c:v>
                </c:pt>
                <c:pt idx="38022">
                  <c:v>29.288</c:v>
                </c:pt>
                <c:pt idx="38023">
                  <c:v>29.288</c:v>
                </c:pt>
                <c:pt idx="38024">
                  <c:v>29.288</c:v>
                </c:pt>
                <c:pt idx="38025">
                  <c:v>29.288</c:v>
                </c:pt>
                <c:pt idx="38026">
                  <c:v>29.288</c:v>
                </c:pt>
                <c:pt idx="38027">
                  <c:v>29.288</c:v>
                </c:pt>
                <c:pt idx="38028">
                  <c:v>29.288</c:v>
                </c:pt>
                <c:pt idx="38029">
                  <c:v>29.288</c:v>
                </c:pt>
                <c:pt idx="38030">
                  <c:v>29.288</c:v>
                </c:pt>
                <c:pt idx="38031">
                  <c:v>29.288</c:v>
                </c:pt>
                <c:pt idx="38032">
                  <c:v>29.288</c:v>
                </c:pt>
                <c:pt idx="38033">
                  <c:v>29.288</c:v>
                </c:pt>
                <c:pt idx="38034">
                  <c:v>29.288</c:v>
                </c:pt>
                <c:pt idx="38035">
                  <c:v>29.288</c:v>
                </c:pt>
                <c:pt idx="38036">
                  <c:v>29.288</c:v>
                </c:pt>
                <c:pt idx="38037">
                  <c:v>29.288</c:v>
                </c:pt>
                <c:pt idx="38038">
                  <c:v>29.288</c:v>
                </c:pt>
                <c:pt idx="38039">
                  <c:v>29.288</c:v>
                </c:pt>
                <c:pt idx="38040">
                  <c:v>29.288</c:v>
                </c:pt>
                <c:pt idx="38041">
                  <c:v>29.288</c:v>
                </c:pt>
                <c:pt idx="38042">
                  <c:v>29.288</c:v>
                </c:pt>
                <c:pt idx="38043">
                  <c:v>29.288</c:v>
                </c:pt>
                <c:pt idx="38044">
                  <c:v>29.288</c:v>
                </c:pt>
                <c:pt idx="38045">
                  <c:v>29.288</c:v>
                </c:pt>
                <c:pt idx="38046">
                  <c:v>29.288</c:v>
                </c:pt>
                <c:pt idx="38047">
                  <c:v>29.288</c:v>
                </c:pt>
                <c:pt idx="38048">
                  <c:v>29.288</c:v>
                </c:pt>
                <c:pt idx="38049">
                  <c:v>29.288</c:v>
                </c:pt>
                <c:pt idx="38050">
                  <c:v>29.288</c:v>
                </c:pt>
                <c:pt idx="38051">
                  <c:v>29.288</c:v>
                </c:pt>
                <c:pt idx="38052">
                  <c:v>29.288</c:v>
                </c:pt>
                <c:pt idx="38053">
                  <c:v>29.288</c:v>
                </c:pt>
                <c:pt idx="38054">
                  <c:v>29.288</c:v>
                </c:pt>
                <c:pt idx="38055">
                  <c:v>29.288</c:v>
                </c:pt>
                <c:pt idx="38056">
                  <c:v>29.288</c:v>
                </c:pt>
                <c:pt idx="38057">
                  <c:v>29.288</c:v>
                </c:pt>
                <c:pt idx="38058">
                  <c:v>29.288</c:v>
                </c:pt>
                <c:pt idx="38059">
                  <c:v>29.288</c:v>
                </c:pt>
                <c:pt idx="38060">
                  <c:v>29.288</c:v>
                </c:pt>
                <c:pt idx="38061">
                  <c:v>29.288</c:v>
                </c:pt>
                <c:pt idx="38062">
                  <c:v>29.288</c:v>
                </c:pt>
                <c:pt idx="38063">
                  <c:v>29.288</c:v>
                </c:pt>
                <c:pt idx="38064">
                  <c:v>29.288</c:v>
                </c:pt>
                <c:pt idx="38065">
                  <c:v>29.288</c:v>
                </c:pt>
                <c:pt idx="38066">
                  <c:v>29.288</c:v>
                </c:pt>
                <c:pt idx="38067">
                  <c:v>29.288</c:v>
                </c:pt>
                <c:pt idx="38068">
                  <c:v>29.288</c:v>
                </c:pt>
                <c:pt idx="38069">
                  <c:v>29.288</c:v>
                </c:pt>
                <c:pt idx="38070">
                  <c:v>29.288</c:v>
                </c:pt>
                <c:pt idx="38071">
                  <c:v>29.288</c:v>
                </c:pt>
                <c:pt idx="38072">
                  <c:v>29.288</c:v>
                </c:pt>
                <c:pt idx="38073">
                  <c:v>29.288</c:v>
                </c:pt>
                <c:pt idx="38074">
                  <c:v>29.288</c:v>
                </c:pt>
                <c:pt idx="38075">
                  <c:v>29.288</c:v>
                </c:pt>
                <c:pt idx="38076">
                  <c:v>29.288</c:v>
                </c:pt>
                <c:pt idx="38077">
                  <c:v>29.288</c:v>
                </c:pt>
                <c:pt idx="38078">
                  <c:v>29.288</c:v>
                </c:pt>
                <c:pt idx="38079">
                  <c:v>29.288</c:v>
                </c:pt>
                <c:pt idx="38080">
                  <c:v>29.288</c:v>
                </c:pt>
                <c:pt idx="38081">
                  <c:v>29.288</c:v>
                </c:pt>
                <c:pt idx="38082">
                  <c:v>29.288</c:v>
                </c:pt>
                <c:pt idx="38083">
                  <c:v>29.288</c:v>
                </c:pt>
                <c:pt idx="38084">
                  <c:v>29.288</c:v>
                </c:pt>
                <c:pt idx="38085">
                  <c:v>29.288</c:v>
                </c:pt>
                <c:pt idx="38086">
                  <c:v>29.288</c:v>
                </c:pt>
                <c:pt idx="38087">
                  <c:v>29.288</c:v>
                </c:pt>
                <c:pt idx="38088">
                  <c:v>29.288</c:v>
                </c:pt>
                <c:pt idx="38089">
                  <c:v>29.288</c:v>
                </c:pt>
                <c:pt idx="38090">
                  <c:v>29.288</c:v>
                </c:pt>
                <c:pt idx="38091">
                  <c:v>29.288</c:v>
                </c:pt>
                <c:pt idx="38092">
                  <c:v>29.288</c:v>
                </c:pt>
                <c:pt idx="38093">
                  <c:v>29.288</c:v>
                </c:pt>
                <c:pt idx="38094">
                  <c:v>29.288</c:v>
                </c:pt>
                <c:pt idx="38095">
                  <c:v>29.288</c:v>
                </c:pt>
                <c:pt idx="38096">
                  <c:v>29.288</c:v>
                </c:pt>
                <c:pt idx="38097">
                  <c:v>29.288</c:v>
                </c:pt>
                <c:pt idx="38098">
                  <c:v>29.288</c:v>
                </c:pt>
                <c:pt idx="38099">
                  <c:v>29.288</c:v>
                </c:pt>
                <c:pt idx="38100">
                  <c:v>29.288</c:v>
                </c:pt>
                <c:pt idx="38101">
                  <c:v>29.288</c:v>
                </c:pt>
                <c:pt idx="38102">
                  <c:v>29.288</c:v>
                </c:pt>
                <c:pt idx="38103">
                  <c:v>29.288</c:v>
                </c:pt>
                <c:pt idx="38104">
                  <c:v>29.288</c:v>
                </c:pt>
                <c:pt idx="38105">
                  <c:v>29.288</c:v>
                </c:pt>
                <c:pt idx="38106">
                  <c:v>29.288</c:v>
                </c:pt>
                <c:pt idx="38107">
                  <c:v>29.288</c:v>
                </c:pt>
                <c:pt idx="38108">
                  <c:v>29.288</c:v>
                </c:pt>
                <c:pt idx="38109">
                  <c:v>29.288</c:v>
                </c:pt>
                <c:pt idx="38110">
                  <c:v>29.288</c:v>
                </c:pt>
                <c:pt idx="38111">
                  <c:v>29.288</c:v>
                </c:pt>
                <c:pt idx="38112">
                  <c:v>29.288</c:v>
                </c:pt>
                <c:pt idx="38113">
                  <c:v>29.288</c:v>
                </c:pt>
                <c:pt idx="38114">
                  <c:v>29.288</c:v>
                </c:pt>
                <c:pt idx="38115">
                  <c:v>29.288</c:v>
                </c:pt>
                <c:pt idx="38116">
                  <c:v>29.288</c:v>
                </c:pt>
                <c:pt idx="38117">
                  <c:v>29.288</c:v>
                </c:pt>
                <c:pt idx="38118">
                  <c:v>29.288</c:v>
                </c:pt>
                <c:pt idx="38119">
                  <c:v>29.288</c:v>
                </c:pt>
                <c:pt idx="38120">
                  <c:v>29.288</c:v>
                </c:pt>
                <c:pt idx="38121">
                  <c:v>29.288</c:v>
                </c:pt>
                <c:pt idx="38122">
                  <c:v>29.288</c:v>
                </c:pt>
                <c:pt idx="38123">
                  <c:v>29.288</c:v>
                </c:pt>
                <c:pt idx="38124">
                  <c:v>29.288</c:v>
                </c:pt>
                <c:pt idx="38125">
                  <c:v>29.288</c:v>
                </c:pt>
                <c:pt idx="38126">
                  <c:v>29.288</c:v>
                </c:pt>
                <c:pt idx="38127">
                  <c:v>29.288</c:v>
                </c:pt>
                <c:pt idx="38128">
                  <c:v>29.288</c:v>
                </c:pt>
                <c:pt idx="38129">
                  <c:v>29.288</c:v>
                </c:pt>
                <c:pt idx="38130">
                  <c:v>29.288</c:v>
                </c:pt>
                <c:pt idx="38131">
                  <c:v>29.288</c:v>
                </c:pt>
                <c:pt idx="38132">
                  <c:v>29.288</c:v>
                </c:pt>
                <c:pt idx="38133">
                  <c:v>29.288</c:v>
                </c:pt>
                <c:pt idx="38134">
                  <c:v>29.288</c:v>
                </c:pt>
                <c:pt idx="38135">
                  <c:v>29.288</c:v>
                </c:pt>
                <c:pt idx="38136">
                  <c:v>29.288</c:v>
                </c:pt>
                <c:pt idx="38137">
                  <c:v>29.288</c:v>
                </c:pt>
                <c:pt idx="38138">
                  <c:v>29.288</c:v>
                </c:pt>
                <c:pt idx="38139">
                  <c:v>29.288</c:v>
                </c:pt>
                <c:pt idx="38140">
                  <c:v>29.288</c:v>
                </c:pt>
                <c:pt idx="38141">
                  <c:v>29.288</c:v>
                </c:pt>
                <c:pt idx="38142">
                  <c:v>29.288</c:v>
                </c:pt>
                <c:pt idx="38143">
                  <c:v>29.288</c:v>
                </c:pt>
                <c:pt idx="38144">
                  <c:v>29.288</c:v>
                </c:pt>
                <c:pt idx="38145">
                  <c:v>29.288</c:v>
                </c:pt>
                <c:pt idx="38146">
                  <c:v>29.288</c:v>
                </c:pt>
                <c:pt idx="38147">
                  <c:v>29.288</c:v>
                </c:pt>
                <c:pt idx="38148">
                  <c:v>29.288</c:v>
                </c:pt>
                <c:pt idx="38149">
                  <c:v>29.288</c:v>
                </c:pt>
                <c:pt idx="38150">
                  <c:v>29.288</c:v>
                </c:pt>
                <c:pt idx="38151">
                  <c:v>29.288</c:v>
                </c:pt>
                <c:pt idx="38152">
                  <c:v>29.288</c:v>
                </c:pt>
                <c:pt idx="38153">
                  <c:v>29.288</c:v>
                </c:pt>
                <c:pt idx="38154">
                  <c:v>29.288</c:v>
                </c:pt>
                <c:pt idx="38155">
                  <c:v>29.288</c:v>
                </c:pt>
                <c:pt idx="38156">
                  <c:v>29.288</c:v>
                </c:pt>
                <c:pt idx="38157">
                  <c:v>29.288</c:v>
                </c:pt>
                <c:pt idx="38158">
                  <c:v>29.288</c:v>
                </c:pt>
                <c:pt idx="38159">
                  <c:v>29.288</c:v>
                </c:pt>
                <c:pt idx="38160">
                  <c:v>29.288</c:v>
                </c:pt>
                <c:pt idx="38161">
                  <c:v>29.288</c:v>
                </c:pt>
                <c:pt idx="38162">
                  <c:v>29.288</c:v>
                </c:pt>
                <c:pt idx="38163">
                  <c:v>29.288</c:v>
                </c:pt>
                <c:pt idx="38164">
                  <c:v>29.288</c:v>
                </c:pt>
                <c:pt idx="38165">
                  <c:v>29.288</c:v>
                </c:pt>
                <c:pt idx="38166">
                  <c:v>29.288</c:v>
                </c:pt>
                <c:pt idx="38167">
                  <c:v>29.288</c:v>
                </c:pt>
                <c:pt idx="38168">
                  <c:v>29.288</c:v>
                </c:pt>
                <c:pt idx="38169">
                  <c:v>29.288</c:v>
                </c:pt>
                <c:pt idx="38170">
                  <c:v>29.288</c:v>
                </c:pt>
                <c:pt idx="38171">
                  <c:v>29.288</c:v>
                </c:pt>
                <c:pt idx="38172">
                  <c:v>29.288</c:v>
                </c:pt>
                <c:pt idx="38173">
                  <c:v>29.288</c:v>
                </c:pt>
                <c:pt idx="38174">
                  <c:v>29.288</c:v>
                </c:pt>
                <c:pt idx="38175">
                  <c:v>29.288</c:v>
                </c:pt>
                <c:pt idx="38176">
                  <c:v>29.288</c:v>
                </c:pt>
                <c:pt idx="38177">
                  <c:v>29.288</c:v>
                </c:pt>
                <c:pt idx="38178">
                  <c:v>29.288</c:v>
                </c:pt>
                <c:pt idx="38179">
                  <c:v>29.288</c:v>
                </c:pt>
                <c:pt idx="38180">
                  <c:v>29.288</c:v>
                </c:pt>
                <c:pt idx="38181">
                  <c:v>29.288</c:v>
                </c:pt>
                <c:pt idx="38182">
                  <c:v>29.288</c:v>
                </c:pt>
                <c:pt idx="38183">
                  <c:v>29.288</c:v>
                </c:pt>
                <c:pt idx="38184">
                  <c:v>29.288</c:v>
                </c:pt>
                <c:pt idx="38185">
                  <c:v>29.288</c:v>
                </c:pt>
                <c:pt idx="38186">
                  <c:v>29.288</c:v>
                </c:pt>
                <c:pt idx="38187">
                  <c:v>29.288</c:v>
                </c:pt>
                <c:pt idx="38188">
                  <c:v>29.288</c:v>
                </c:pt>
                <c:pt idx="38189">
                  <c:v>29.288</c:v>
                </c:pt>
                <c:pt idx="38190">
                  <c:v>29.288</c:v>
                </c:pt>
                <c:pt idx="38191">
                  <c:v>29.288</c:v>
                </c:pt>
                <c:pt idx="38192">
                  <c:v>29.288</c:v>
                </c:pt>
                <c:pt idx="38193">
                  <c:v>29.288</c:v>
                </c:pt>
                <c:pt idx="38194">
                  <c:v>29.288</c:v>
                </c:pt>
                <c:pt idx="38195">
                  <c:v>29.288</c:v>
                </c:pt>
                <c:pt idx="38196">
                  <c:v>29.288</c:v>
                </c:pt>
                <c:pt idx="38197">
                  <c:v>29.288</c:v>
                </c:pt>
                <c:pt idx="38198">
                  <c:v>29.288</c:v>
                </c:pt>
                <c:pt idx="38199">
                  <c:v>29.288</c:v>
                </c:pt>
                <c:pt idx="38200">
                  <c:v>29.288</c:v>
                </c:pt>
                <c:pt idx="38201">
                  <c:v>29.288</c:v>
                </c:pt>
                <c:pt idx="38202">
                  <c:v>29.288</c:v>
                </c:pt>
                <c:pt idx="38203">
                  <c:v>29.288</c:v>
                </c:pt>
                <c:pt idx="38204">
                  <c:v>29.288</c:v>
                </c:pt>
                <c:pt idx="38205">
                  <c:v>29.288</c:v>
                </c:pt>
                <c:pt idx="38206">
                  <c:v>29.288</c:v>
                </c:pt>
                <c:pt idx="38207">
                  <c:v>29.288</c:v>
                </c:pt>
                <c:pt idx="38208">
                  <c:v>29.288</c:v>
                </c:pt>
                <c:pt idx="38209">
                  <c:v>29.288</c:v>
                </c:pt>
                <c:pt idx="38210">
                  <c:v>29.288</c:v>
                </c:pt>
                <c:pt idx="38211">
                  <c:v>29.288</c:v>
                </c:pt>
                <c:pt idx="38212">
                  <c:v>29.288</c:v>
                </c:pt>
                <c:pt idx="38213">
                  <c:v>29.288</c:v>
                </c:pt>
                <c:pt idx="38214">
                  <c:v>29.288</c:v>
                </c:pt>
                <c:pt idx="38215">
                  <c:v>29.288</c:v>
                </c:pt>
                <c:pt idx="38216">
                  <c:v>29.288</c:v>
                </c:pt>
                <c:pt idx="38217">
                  <c:v>29.288</c:v>
                </c:pt>
                <c:pt idx="38218">
                  <c:v>29.288</c:v>
                </c:pt>
                <c:pt idx="38219">
                  <c:v>29.288</c:v>
                </c:pt>
                <c:pt idx="38220">
                  <c:v>29.288</c:v>
                </c:pt>
                <c:pt idx="38221">
                  <c:v>29.288</c:v>
                </c:pt>
                <c:pt idx="38222">
                  <c:v>29.288</c:v>
                </c:pt>
                <c:pt idx="38223">
                  <c:v>29.288</c:v>
                </c:pt>
                <c:pt idx="38224">
                  <c:v>29.288</c:v>
                </c:pt>
                <c:pt idx="38225">
                  <c:v>29.288</c:v>
                </c:pt>
                <c:pt idx="38226">
                  <c:v>29.288</c:v>
                </c:pt>
                <c:pt idx="38227">
                  <c:v>29.288</c:v>
                </c:pt>
                <c:pt idx="38228">
                  <c:v>29.288</c:v>
                </c:pt>
                <c:pt idx="38229">
                  <c:v>29.288</c:v>
                </c:pt>
                <c:pt idx="38230">
                  <c:v>29.288</c:v>
                </c:pt>
                <c:pt idx="38231">
                  <c:v>29.288</c:v>
                </c:pt>
                <c:pt idx="38232">
                  <c:v>29.288</c:v>
                </c:pt>
                <c:pt idx="38233">
                  <c:v>29.288</c:v>
                </c:pt>
                <c:pt idx="38234">
                  <c:v>29.288</c:v>
                </c:pt>
                <c:pt idx="38235">
                  <c:v>29.288</c:v>
                </c:pt>
                <c:pt idx="38236">
                  <c:v>29.288</c:v>
                </c:pt>
                <c:pt idx="38237">
                  <c:v>29.288</c:v>
                </c:pt>
                <c:pt idx="38238">
                  <c:v>29.288</c:v>
                </c:pt>
                <c:pt idx="38239">
                  <c:v>29.288</c:v>
                </c:pt>
                <c:pt idx="38240">
                  <c:v>29.288</c:v>
                </c:pt>
                <c:pt idx="38241">
                  <c:v>29.288</c:v>
                </c:pt>
                <c:pt idx="38242">
                  <c:v>29.288</c:v>
                </c:pt>
                <c:pt idx="38243">
                  <c:v>29.288</c:v>
                </c:pt>
                <c:pt idx="38244">
                  <c:v>29.288</c:v>
                </c:pt>
                <c:pt idx="38245">
                  <c:v>29.288</c:v>
                </c:pt>
                <c:pt idx="38246">
                  <c:v>29.288</c:v>
                </c:pt>
                <c:pt idx="38247">
                  <c:v>29.288</c:v>
                </c:pt>
                <c:pt idx="38248">
                  <c:v>29.288</c:v>
                </c:pt>
                <c:pt idx="38249">
                  <c:v>29.288</c:v>
                </c:pt>
                <c:pt idx="38250">
                  <c:v>29.288</c:v>
                </c:pt>
                <c:pt idx="38251">
                  <c:v>29.288</c:v>
                </c:pt>
                <c:pt idx="38252">
                  <c:v>29.288</c:v>
                </c:pt>
                <c:pt idx="38253">
                  <c:v>29.288</c:v>
                </c:pt>
                <c:pt idx="38254">
                  <c:v>29.288</c:v>
                </c:pt>
                <c:pt idx="38255">
                  <c:v>29.288</c:v>
                </c:pt>
                <c:pt idx="38256">
                  <c:v>29.288</c:v>
                </c:pt>
                <c:pt idx="38257">
                  <c:v>29.288</c:v>
                </c:pt>
                <c:pt idx="38258">
                  <c:v>29.288</c:v>
                </c:pt>
                <c:pt idx="38259">
                  <c:v>29.288</c:v>
                </c:pt>
                <c:pt idx="38260">
                  <c:v>29.288</c:v>
                </c:pt>
                <c:pt idx="38261">
                  <c:v>29.288</c:v>
                </c:pt>
                <c:pt idx="38262">
                  <c:v>29.288</c:v>
                </c:pt>
                <c:pt idx="38263">
                  <c:v>29.288</c:v>
                </c:pt>
                <c:pt idx="38264">
                  <c:v>29.288</c:v>
                </c:pt>
                <c:pt idx="38265">
                  <c:v>29.288</c:v>
                </c:pt>
                <c:pt idx="38266">
                  <c:v>29.288</c:v>
                </c:pt>
                <c:pt idx="38267">
                  <c:v>29.288</c:v>
                </c:pt>
                <c:pt idx="38268">
                  <c:v>29.288</c:v>
                </c:pt>
                <c:pt idx="38269">
                  <c:v>29.288</c:v>
                </c:pt>
                <c:pt idx="38270">
                  <c:v>29.288</c:v>
                </c:pt>
                <c:pt idx="38271">
                  <c:v>29.288</c:v>
                </c:pt>
                <c:pt idx="38272">
                  <c:v>29.288</c:v>
                </c:pt>
                <c:pt idx="38273">
                  <c:v>29.288</c:v>
                </c:pt>
                <c:pt idx="38274">
                  <c:v>29.288</c:v>
                </c:pt>
                <c:pt idx="38275">
                  <c:v>29.288</c:v>
                </c:pt>
                <c:pt idx="38276">
                  <c:v>29.288</c:v>
                </c:pt>
                <c:pt idx="38277">
                  <c:v>29.288</c:v>
                </c:pt>
                <c:pt idx="38278">
                  <c:v>29.288</c:v>
                </c:pt>
                <c:pt idx="38279">
                  <c:v>29.288</c:v>
                </c:pt>
                <c:pt idx="38280">
                  <c:v>29.288</c:v>
                </c:pt>
                <c:pt idx="38281">
                  <c:v>29.288</c:v>
                </c:pt>
                <c:pt idx="38282">
                  <c:v>29.288</c:v>
                </c:pt>
                <c:pt idx="38283">
                  <c:v>29.288</c:v>
                </c:pt>
                <c:pt idx="38284">
                  <c:v>29.288</c:v>
                </c:pt>
                <c:pt idx="38285">
                  <c:v>29.288</c:v>
                </c:pt>
                <c:pt idx="38286">
                  <c:v>29.288</c:v>
                </c:pt>
                <c:pt idx="38287">
                  <c:v>29.288</c:v>
                </c:pt>
                <c:pt idx="38288">
                  <c:v>29.288</c:v>
                </c:pt>
                <c:pt idx="38289">
                  <c:v>29.288</c:v>
                </c:pt>
                <c:pt idx="38290">
                  <c:v>29.288</c:v>
                </c:pt>
                <c:pt idx="38291">
                  <c:v>29.288</c:v>
                </c:pt>
                <c:pt idx="38292">
                  <c:v>29.288</c:v>
                </c:pt>
                <c:pt idx="38293">
                  <c:v>29.288</c:v>
                </c:pt>
                <c:pt idx="38294">
                  <c:v>29.288</c:v>
                </c:pt>
                <c:pt idx="38295">
                  <c:v>29.288</c:v>
                </c:pt>
                <c:pt idx="38296">
                  <c:v>29.288</c:v>
                </c:pt>
                <c:pt idx="38297">
                  <c:v>29.288</c:v>
                </c:pt>
                <c:pt idx="38298">
                  <c:v>29.288</c:v>
                </c:pt>
                <c:pt idx="38299">
                  <c:v>29.288</c:v>
                </c:pt>
                <c:pt idx="38300">
                  <c:v>29.288</c:v>
                </c:pt>
                <c:pt idx="38301">
                  <c:v>29.288</c:v>
                </c:pt>
                <c:pt idx="38302">
                  <c:v>29.288</c:v>
                </c:pt>
                <c:pt idx="38303">
                  <c:v>29.288</c:v>
                </c:pt>
                <c:pt idx="38304">
                  <c:v>29.288</c:v>
                </c:pt>
                <c:pt idx="38305">
                  <c:v>29.288</c:v>
                </c:pt>
                <c:pt idx="38306">
                  <c:v>29.288</c:v>
                </c:pt>
                <c:pt idx="38307">
                  <c:v>29.288</c:v>
                </c:pt>
                <c:pt idx="38308">
                  <c:v>29.288</c:v>
                </c:pt>
                <c:pt idx="38309">
                  <c:v>29.288</c:v>
                </c:pt>
                <c:pt idx="38310">
                  <c:v>29.288</c:v>
                </c:pt>
                <c:pt idx="38311">
                  <c:v>29.288</c:v>
                </c:pt>
                <c:pt idx="38312">
                  <c:v>29.288</c:v>
                </c:pt>
                <c:pt idx="38313">
                  <c:v>29.288</c:v>
                </c:pt>
                <c:pt idx="38314">
                  <c:v>29.288</c:v>
                </c:pt>
                <c:pt idx="38315">
                  <c:v>29.288</c:v>
                </c:pt>
                <c:pt idx="38316">
                  <c:v>29.288</c:v>
                </c:pt>
                <c:pt idx="38317">
                  <c:v>29.288</c:v>
                </c:pt>
                <c:pt idx="38318">
                  <c:v>29.288</c:v>
                </c:pt>
                <c:pt idx="38319">
                  <c:v>29.288</c:v>
                </c:pt>
                <c:pt idx="38320">
                  <c:v>29.288</c:v>
                </c:pt>
                <c:pt idx="38321">
                  <c:v>29.288</c:v>
                </c:pt>
                <c:pt idx="38322">
                  <c:v>29.288</c:v>
                </c:pt>
                <c:pt idx="38323">
                  <c:v>29.288</c:v>
                </c:pt>
                <c:pt idx="38324">
                  <c:v>29.288</c:v>
                </c:pt>
                <c:pt idx="38325">
                  <c:v>29.288</c:v>
                </c:pt>
                <c:pt idx="38326">
                  <c:v>29.288</c:v>
                </c:pt>
                <c:pt idx="38327">
                  <c:v>29.288</c:v>
                </c:pt>
                <c:pt idx="38328">
                  <c:v>29.288</c:v>
                </c:pt>
                <c:pt idx="38329">
                  <c:v>29.288</c:v>
                </c:pt>
                <c:pt idx="38330">
                  <c:v>29.288</c:v>
                </c:pt>
                <c:pt idx="38331">
                  <c:v>29.288</c:v>
                </c:pt>
                <c:pt idx="38332">
                  <c:v>29.288</c:v>
                </c:pt>
                <c:pt idx="38333">
                  <c:v>29.288</c:v>
                </c:pt>
                <c:pt idx="38334">
                  <c:v>29.288</c:v>
                </c:pt>
                <c:pt idx="38335">
                  <c:v>29.288</c:v>
                </c:pt>
                <c:pt idx="38336">
                  <c:v>29.288</c:v>
                </c:pt>
                <c:pt idx="38337">
                  <c:v>29.288</c:v>
                </c:pt>
                <c:pt idx="38338">
                  <c:v>29.288</c:v>
                </c:pt>
                <c:pt idx="38339">
                  <c:v>29.288</c:v>
                </c:pt>
                <c:pt idx="38340">
                  <c:v>29.288</c:v>
                </c:pt>
                <c:pt idx="38341">
                  <c:v>29.288</c:v>
                </c:pt>
                <c:pt idx="38342">
                  <c:v>29.288</c:v>
                </c:pt>
                <c:pt idx="38343">
                  <c:v>29.288</c:v>
                </c:pt>
                <c:pt idx="38344">
                  <c:v>29.288</c:v>
                </c:pt>
                <c:pt idx="38345">
                  <c:v>29.288</c:v>
                </c:pt>
                <c:pt idx="38346">
                  <c:v>29.288</c:v>
                </c:pt>
                <c:pt idx="38347">
                  <c:v>29.288</c:v>
                </c:pt>
                <c:pt idx="38348">
                  <c:v>29.288</c:v>
                </c:pt>
                <c:pt idx="38349">
                  <c:v>29.288</c:v>
                </c:pt>
                <c:pt idx="38350">
                  <c:v>29.288</c:v>
                </c:pt>
                <c:pt idx="38351">
                  <c:v>29.288</c:v>
                </c:pt>
                <c:pt idx="38352">
                  <c:v>29.288</c:v>
                </c:pt>
                <c:pt idx="38353">
                  <c:v>29.288</c:v>
                </c:pt>
                <c:pt idx="38354">
                  <c:v>29.288</c:v>
                </c:pt>
                <c:pt idx="38355">
                  <c:v>29.288</c:v>
                </c:pt>
                <c:pt idx="38356">
                  <c:v>29.288</c:v>
                </c:pt>
                <c:pt idx="38357">
                  <c:v>29.288</c:v>
                </c:pt>
                <c:pt idx="38358">
                  <c:v>29.288</c:v>
                </c:pt>
                <c:pt idx="38359">
                  <c:v>29.288</c:v>
                </c:pt>
                <c:pt idx="38360">
                  <c:v>29.288</c:v>
                </c:pt>
                <c:pt idx="38361">
                  <c:v>29.288</c:v>
                </c:pt>
                <c:pt idx="38362">
                  <c:v>29.288</c:v>
                </c:pt>
                <c:pt idx="38363">
                  <c:v>29.288</c:v>
                </c:pt>
                <c:pt idx="38364">
                  <c:v>29.288</c:v>
                </c:pt>
                <c:pt idx="38365">
                  <c:v>29.288</c:v>
                </c:pt>
                <c:pt idx="38366">
                  <c:v>29.288</c:v>
                </c:pt>
                <c:pt idx="38367">
                  <c:v>29.288</c:v>
                </c:pt>
                <c:pt idx="38368">
                  <c:v>29.288</c:v>
                </c:pt>
                <c:pt idx="38369">
                  <c:v>29.288</c:v>
                </c:pt>
                <c:pt idx="38370">
                  <c:v>29.288</c:v>
                </c:pt>
                <c:pt idx="38371">
                  <c:v>29.288</c:v>
                </c:pt>
                <c:pt idx="38372">
                  <c:v>29.288</c:v>
                </c:pt>
                <c:pt idx="38373">
                  <c:v>29.288</c:v>
                </c:pt>
                <c:pt idx="38374">
                  <c:v>29.288</c:v>
                </c:pt>
                <c:pt idx="38375">
                  <c:v>29.288</c:v>
                </c:pt>
                <c:pt idx="38376">
                  <c:v>29.288</c:v>
                </c:pt>
                <c:pt idx="38377">
                  <c:v>29.288</c:v>
                </c:pt>
                <c:pt idx="38378">
                  <c:v>29.288</c:v>
                </c:pt>
                <c:pt idx="38379">
                  <c:v>29.288</c:v>
                </c:pt>
                <c:pt idx="38380">
                  <c:v>29.288</c:v>
                </c:pt>
                <c:pt idx="38381">
                  <c:v>29.288</c:v>
                </c:pt>
                <c:pt idx="38382">
                  <c:v>29.288</c:v>
                </c:pt>
                <c:pt idx="38383">
                  <c:v>29.288</c:v>
                </c:pt>
                <c:pt idx="38384">
                  <c:v>29.288</c:v>
                </c:pt>
                <c:pt idx="38385">
                  <c:v>29.288</c:v>
                </c:pt>
                <c:pt idx="38386">
                  <c:v>29.288</c:v>
                </c:pt>
                <c:pt idx="38387">
                  <c:v>29.288</c:v>
                </c:pt>
                <c:pt idx="38388">
                  <c:v>29.288</c:v>
                </c:pt>
                <c:pt idx="38389">
                  <c:v>29.288</c:v>
                </c:pt>
                <c:pt idx="38390">
                  <c:v>29.288</c:v>
                </c:pt>
                <c:pt idx="38391">
                  <c:v>29.288</c:v>
                </c:pt>
                <c:pt idx="38392">
                  <c:v>29.288</c:v>
                </c:pt>
                <c:pt idx="38393">
                  <c:v>29.288</c:v>
                </c:pt>
                <c:pt idx="38394">
                  <c:v>29.288</c:v>
                </c:pt>
                <c:pt idx="38395">
                  <c:v>29.288</c:v>
                </c:pt>
                <c:pt idx="38396">
                  <c:v>29.288</c:v>
                </c:pt>
                <c:pt idx="38397">
                  <c:v>29.288</c:v>
                </c:pt>
                <c:pt idx="38398">
                  <c:v>29.288</c:v>
                </c:pt>
                <c:pt idx="38399">
                  <c:v>29.288</c:v>
                </c:pt>
                <c:pt idx="38400">
                  <c:v>29.288</c:v>
                </c:pt>
                <c:pt idx="38401">
                  <c:v>29.288</c:v>
                </c:pt>
                <c:pt idx="38402">
                  <c:v>29.288</c:v>
                </c:pt>
                <c:pt idx="38403">
                  <c:v>29.288</c:v>
                </c:pt>
                <c:pt idx="38404">
                  <c:v>29.288</c:v>
                </c:pt>
                <c:pt idx="38405">
                  <c:v>29.288</c:v>
                </c:pt>
                <c:pt idx="38406">
                  <c:v>29.288</c:v>
                </c:pt>
                <c:pt idx="38407">
                  <c:v>29.288</c:v>
                </c:pt>
                <c:pt idx="38408">
                  <c:v>29.288</c:v>
                </c:pt>
                <c:pt idx="38409">
                  <c:v>29.288</c:v>
                </c:pt>
                <c:pt idx="38410">
                  <c:v>29.288</c:v>
                </c:pt>
                <c:pt idx="38411">
                  <c:v>29.288</c:v>
                </c:pt>
                <c:pt idx="38412">
                  <c:v>29.288</c:v>
                </c:pt>
                <c:pt idx="38413">
                  <c:v>29.288</c:v>
                </c:pt>
                <c:pt idx="38414">
                  <c:v>29.288</c:v>
                </c:pt>
                <c:pt idx="38415">
                  <c:v>29.288</c:v>
                </c:pt>
                <c:pt idx="38416">
                  <c:v>29.288</c:v>
                </c:pt>
                <c:pt idx="38417">
                  <c:v>29.288</c:v>
                </c:pt>
                <c:pt idx="38418">
                  <c:v>29.288</c:v>
                </c:pt>
                <c:pt idx="38419">
                  <c:v>29.288</c:v>
                </c:pt>
                <c:pt idx="38420">
                  <c:v>29.288</c:v>
                </c:pt>
                <c:pt idx="38421">
                  <c:v>29.288</c:v>
                </c:pt>
                <c:pt idx="38422">
                  <c:v>29.288</c:v>
                </c:pt>
                <c:pt idx="38423">
                  <c:v>29.288</c:v>
                </c:pt>
                <c:pt idx="38424">
                  <c:v>29.288</c:v>
                </c:pt>
                <c:pt idx="38425">
                  <c:v>29.288</c:v>
                </c:pt>
                <c:pt idx="38426">
                  <c:v>29.288</c:v>
                </c:pt>
                <c:pt idx="38427">
                  <c:v>29.288</c:v>
                </c:pt>
                <c:pt idx="38428">
                  <c:v>29.288</c:v>
                </c:pt>
                <c:pt idx="38429">
                  <c:v>29.288</c:v>
                </c:pt>
                <c:pt idx="38430">
                  <c:v>29.288</c:v>
                </c:pt>
                <c:pt idx="38431">
                  <c:v>29.288</c:v>
                </c:pt>
                <c:pt idx="38432">
                  <c:v>29.288</c:v>
                </c:pt>
                <c:pt idx="38433">
                  <c:v>29.288</c:v>
                </c:pt>
                <c:pt idx="38434">
                  <c:v>29.288</c:v>
                </c:pt>
                <c:pt idx="38435">
                  <c:v>29.288</c:v>
                </c:pt>
                <c:pt idx="38436">
                  <c:v>29.288</c:v>
                </c:pt>
                <c:pt idx="38437">
                  <c:v>29.288</c:v>
                </c:pt>
                <c:pt idx="38438">
                  <c:v>29.288</c:v>
                </c:pt>
                <c:pt idx="38439">
                  <c:v>29.288</c:v>
                </c:pt>
                <c:pt idx="38440">
                  <c:v>29.288</c:v>
                </c:pt>
                <c:pt idx="38441">
                  <c:v>29.288</c:v>
                </c:pt>
                <c:pt idx="38442">
                  <c:v>29.288</c:v>
                </c:pt>
                <c:pt idx="38443">
                  <c:v>29.288</c:v>
                </c:pt>
                <c:pt idx="38444">
                  <c:v>29.288</c:v>
                </c:pt>
                <c:pt idx="38445">
                  <c:v>29.288</c:v>
                </c:pt>
                <c:pt idx="38446">
                  <c:v>29.288</c:v>
                </c:pt>
                <c:pt idx="38447">
                  <c:v>29.288</c:v>
                </c:pt>
                <c:pt idx="38448">
                  <c:v>29.288</c:v>
                </c:pt>
                <c:pt idx="38449">
                  <c:v>29.288</c:v>
                </c:pt>
                <c:pt idx="38450">
                  <c:v>29.288</c:v>
                </c:pt>
                <c:pt idx="38451">
                  <c:v>29.288</c:v>
                </c:pt>
                <c:pt idx="38452">
                  <c:v>29.288</c:v>
                </c:pt>
                <c:pt idx="38453">
                  <c:v>29.288</c:v>
                </c:pt>
                <c:pt idx="38454">
                  <c:v>29.288</c:v>
                </c:pt>
                <c:pt idx="38455">
                  <c:v>29.288</c:v>
                </c:pt>
                <c:pt idx="38456">
                  <c:v>29.288</c:v>
                </c:pt>
                <c:pt idx="38457">
                  <c:v>29.288</c:v>
                </c:pt>
                <c:pt idx="38458">
                  <c:v>29.288</c:v>
                </c:pt>
                <c:pt idx="38459">
                  <c:v>29.288</c:v>
                </c:pt>
                <c:pt idx="38460">
                  <c:v>29.288</c:v>
                </c:pt>
                <c:pt idx="38461">
                  <c:v>29.288</c:v>
                </c:pt>
                <c:pt idx="38462">
                  <c:v>29.288</c:v>
                </c:pt>
                <c:pt idx="38463">
                  <c:v>29.288</c:v>
                </c:pt>
                <c:pt idx="38464">
                  <c:v>29.288</c:v>
                </c:pt>
                <c:pt idx="38465">
                  <c:v>29.288</c:v>
                </c:pt>
                <c:pt idx="38466">
                  <c:v>29.288</c:v>
                </c:pt>
                <c:pt idx="38467">
                  <c:v>29.288</c:v>
                </c:pt>
                <c:pt idx="38468">
                  <c:v>29.288</c:v>
                </c:pt>
                <c:pt idx="38469">
                  <c:v>29.288</c:v>
                </c:pt>
                <c:pt idx="38470">
                  <c:v>29.288</c:v>
                </c:pt>
                <c:pt idx="38471">
                  <c:v>29.288</c:v>
                </c:pt>
                <c:pt idx="38472">
                  <c:v>29.288</c:v>
                </c:pt>
                <c:pt idx="38473">
                  <c:v>29.288</c:v>
                </c:pt>
                <c:pt idx="38474">
                  <c:v>29.288</c:v>
                </c:pt>
                <c:pt idx="38475">
                  <c:v>29.288</c:v>
                </c:pt>
                <c:pt idx="38476">
                  <c:v>29.288</c:v>
                </c:pt>
                <c:pt idx="38477">
                  <c:v>29.288</c:v>
                </c:pt>
                <c:pt idx="38478">
                  <c:v>29.288</c:v>
                </c:pt>
                <c:pt idx="38479">
                  <c:v>29.288</c:v>
                </c:pt>
                <c:pt idx="38480">
                  <c:v>29.288</c:v>
                </c:pt>
                <c:pt idx="38481">
                  <c:v>29.288</c:v>
                </c:pt>
                <c:pt idx="38482">
                  <c:v>29.288</c:v>
                </c:pt>
                <c:pt idx="38483">
                  <c:v>29.288</c:v>
                </c:pt>
                <c:pt idx="38484">
                  <c:v>29.288</c:v>
                </c:pt>
                <c:pt idx="38485">
                  <c:v>29.288</c:v>
                </c:pt>
                <c:pt idx="38486">
                  <c:v>29.288</c:v>
                </c:pt>
                <c:pt idx="38487">
                  <c:v>29.288</c:v>
                </c:pt>
                <c:pt idx="38488">
                  <c:v>29.288</c:v>
                </c:pt>
                <c:pt idx="38489">
                  <c:v>29.288</c:v>
                </c:pt>
                <c:pt idx="38490">
                  <c:v>29.288</c:v>
                </c:pt>
                <c:pt idx="38491">
                  <c:v>29.288</c:v>
                </c:pt>
                <c:pt idx="38492">
                  <c:v>29.288</c:v>
                </c:pt>
                <c:pt idx="38493">
                  <c:v>29.288</c:v>
                </c:pt>
                <c:pt idx="38494">
                  <c:v>29.288</c:v>
                </c:pt>
                <c:pt idx="38495">
                  <c:v>29.288</c:v>
                </c:pt>
                <c:pt idx="38496">
                  <c:v>29.288</c:v>
                </c:pt>
                <c:pt idx="38497">
                  <c:v>29.288</c:v>
                </c:pt>
                <c:pt idx="38498">
                  <c:v>29.288</c:v>
                </c:pt>
                <c:pt idx="38499">
                  <c:v>29.288</c:v>
                </c:pt>
                <c:pt idx="38500">
                  <c:v>29.288</c:v>
                </c:pt>
                <c:pt idx="38501">
                  <c:v>29.288</c:v>
                </c:pt>
                <c:pt idx="38502">
                  <c:v>29.288</c:v>
                </c:pt>
                <c:pt idx="38503">
                  <c:v>29.288</c:v>
                </c:pt>
                <c:pt idx="38504">
                  <c:v>29.288</c:v>
                </c:pt>
                <c:pt idx="38505">
                  <c:v>29.288</c:v>
                </c:pt>
                <c:pt idx="38506">
                  <c:v>29.288</c:v>
                </c:pt>
                <c:pt idx="38507">
                  <c:v>29.288</c:v>
                </c:pt>
                <c:pt idx="38508">
                  <c:v>29.288</c:v>
                </c:pt>
                <c:pt idx="38509">
                  <c:v>29.288</c:v>
                </c:pt>
                <c:pt idx="38510">
                  <c:v>29.288</c:v>
                </c:pt>
                <c:pt idx="38511">
                  <c:v>29.288</c:v>
                </c:pt>
                <c:pt idx="38512">
                  <c:v>29.288</c:v>
                </c:pt>
                <c:pt idx="38513">
                  <c:v>29.288</c:v>
                </c:pt>
                <c:pt idx="38514">
                  <c:v>29.288</c:v>
                </c:pt>
                <c:pt idx="38515">
                  <c:v>29.288</c:v>
                </c:pt>
                <c:pt idx="38516">
                  <c:v>29.288</c:v>
                </c:pt>
                <c:pt idx="38517">
                  <c:v>29.288</c:v>
                </c:pt>
                <c:pt idx="38518">
                  <c:v>29.288</c:v>
                </c:pt>
                <c:pt idx="38519">
                  <c:v>29.288</c:v>
                </c:pt>
                <c:pt idx="38520">
                  <c:v>29.288</c:v>
                </c:pt>
                <c:pt idx="38521">
                  <c:v>29.288</c:v>
                </c:pt>
                <c:pt idx="38522">
                  <c:v>29.288</c:v>
                </c:pt>
                <c:pt idx="38523">
                  <c:v>29.288</c:v>
                </c:pt>
                <c:pt idx="38524">
                  <c:v>29.288</c:v>
                </c:pt>
                <c:pt idx="38525">
                  <c:v>29.288</c:v>
                </c:pt>
                <c:pt idx="38526">
                  <c:v>29.288</c:v>
                </c:pt>
                <c:pt idx="38527">
                  <c:v>29.288</c:v>
                </c:pt>
                <c:pt idx="38528">
                  <c:v>29.288</c:v>
                </c:pt>
                <c:pt idx="38529">
                  <c:v>29.288</c:v>
                </c:pt>
                <c:pt idx="38530">
                  <c:v>29.288</c:v>
                </c:pt>
                <c:pt idx="38531">
                  <c:v>29.288</c:v>
                </c:pt>
                <c:pt idx="38532">
                  <c:v>29.288</c:v>
                </c:pt>
                <c:pt idx="38533">
                  <c:v>29.288</c:v>
                </c:pt>
                <c:pt idx="38534">
                  <c:v>29.288</c:v>
                </c:pt>
                <c:pt idx="38535">
                  <c:v>29.288</c:v>
                </c:pt>
                <c:pt idx="38536">
                  <c:v>29.288</c:v>
                </c:pt>
                <c:pt idx="38537">
                  <c:v>29.288</c:v>
                </c:pt>
                <c:pt idx="38538">
                  <c:v>29.288</c:v>
                </c:pt>
                <c:pt idx="38539">
                  <c:v>29.288</c:v>
                </c:pt>
                <c:pt idx="38540">
                  <c:v>29.288</c:v>
                </c:pt>
                <c:pt idx="38541">
                  <c:v>29.288</c:v>
                </c:pt>
                <c:pt idx="38542">
                  <c:v>29.288</c:v>
                </c:pt>
                <c:pt idx="38543">
                  <c:v>29.288</c:v>
                </c:pt>
                <c:pt idx="38544">
                  <c:v>29.288</c:v>
                </c:pt>
                <c:pt idx="38545">
                  <c:v>29.288</c:v>
                </c:pt>
                <c:pt idx="38546">
                  <c:v>29.288</c:v>
                </c:pt>
                <c:pt idx="38547">
                  <c:v>29.288</c:v>
                </c:pt>
                <c:pt idx="38548">
                  <c:v>29.288</c:v>
                </c:pt>
                <c:pt idx="38549">
                  <c:v>29.288</c:v>
                </c:pt>
                <c:pt idx="38550">
                  <c:v>29.288</c:v>
                </c:pt>
                <c:pt idx="38551">
                  <c:v>29.288</c:v>
                </c:pt>
                <c:pt idx="38552">
                  <c:v>29.288</c:v>
                </c:pt>
                <c:pt idx="38553">
                  <c:v>29.288</c:v>
                </c:pt>
                <c:pt idx="38554">
                  <c:v>29.288</c:v>
                </c:pt>
                <c:pt idx="38555">
                  <c:v>29.288</c:v>
                </c:pt>
                <c:pt idx="38556">
                  <c:v>29.288</c:v>
                </c:pt>
                <c:pt idx="38557">
                  <c:v>29.288</c:v>
                </c:pt>
                <c:pt idx="38558">
                  <c:v>29.288</c:v>
                </c:pt>
                <c:pt idx="38559">
                  <c:v>29.288</c:v>
                </c:pt>
                <c:pt idx="38560">
                  <c:v>29.288</c:v>
                </c:pt>
                <c:pt idx="38561">
                  <c:v>29.288</c:v>
                </c:pt>
                <c:pt idx="38562">
                  <c:v>29.288</c:v>
                </c:pt>
                <c:pt idx="38563">
                  <c:v>29.288</c:v>
                </c:pt>
                <c:pt idx="38564">
                  <c:v>29.288</c:v>
                </c:pt>
                <c:pt idx="38565">
                  <c:v>29.288</c:v>
                </c:pt>
                <c:pt idx="38566">
                  <c:v>29.288</c:v>
                </c:pt>
                <c:pt idx="38567">
                  <c:v>29.288</c:v>
                </c:pt>
                <c:pt idx="38568">
                  <c:v>29.288</c:v>
                </c:pt>
                <c:pt idx="38569">
                  <c:v>29.288</c:v>
                </c:pt>
                <c:pt idx="38570">
                  <c:v>29.288</c:v>
                </c:pt>
                <c:pt idx="38571">
                  <c:v>29.288</c:v>
                </c:pt>
                <c:pt idx="38572">
                  <c:v>29.288</c:v>
                </c:pt>
                <c:pt idx="38573">
                  <c:v>29.288</c:v>
                </c:pt>
                <c:pt idx="38574">
                  <c:v>29.288</c:v>
                </c:pt>
                <c:pt idx="38575">
                  <c:v>29.288</c:v>
                </c:pt>
                <c:pt idx="38576">
                  <c:v>29.288</c:v>
                </c:pt>
                <c:pt idx="38577">
                  <c:v>29.288</c:v>
                </c:pt>
                <c:pt idx="38578">
                  <c:v>29.288</c:v>
                </c:pt>
                <c:pt idx="38579">
                  <c:v>29.288</c:v>
                </c:pt>
                <c:pt idx="38580">
                  <c:v>29.288</c:v>
                </c:pt>
                <c:pt idx="38581">
                  <c:v>29.288</c:v>
                </c:pt>
                <c:pt idx="38582">
                  <c:v>29.288</c:v>
                </c:pt>
                <c:pt idx="38583">
                  <c:v>29.288</c:v>
                </c:pt>
                <c:pt idx="38584">
                  <c:v>29.288</c:v>
                </c:pt>
                <c:pt idx="38585">
                  <c:v>29.288</c:v>
                </c:pt>
                <c:pt idx="38586">
                  <c:v>29.288</c:v>
                </c:pt>
                <c:pt idx="38587">
                  <c:v>29.288</c:v>
                </c:pt>
                <c:pt idx="38588">
                  <c:v>29.288</c:v>
                </c:pt>
                <c:pt idx="38589">
                  <c:v>29.288</c:v>
                </c:pt>
                <c:pt idx="38590">
                  <c:v>29.288</c:v>
                </c:pt>
                <c:pt idx="38591">
                  <c:v>29.288</c:v>
                </c:pt>
                <c:pt idx="38592">
                  <c:v>29.288</c:v>
                </c:pt>
                <c:pt idx="38593">
                  <c:v>29.288</c:v>
                </c:pt>
                <c:pt idx="38594">
                  <c:v>29.288</c:v>
                </c:pt>
                <c:pt idx="38595">
                  <c:v>29.288</c:v>
                </c:pt>
                <c:pt idx="38596">
                  <c:v>29.288</c:v>
                </c:pt>
                <c:pt idx="38597">
                  <c:v>29.288</c:v>
                </c:pt>
                <c:pt idx="38598">
                  <c:v>29.288</c:v>
                </c:pt>
                <c:pt idx="38599">
                  <c:v>29.288</c:v>
                </c:pt>
                <c:pt idx="38600">
                  <c:v>29.288</c:v>
                </c:pt>
                <c:pt idx="38601">
                  <c:v>29.288</c:v>
                </c:pt>
                <c:pt idx="38602">
                  <c:v>29.288</c:v>
                </c:pt>
                <c:pt idx="38603">
                  <c:v>29.288</c:v>
                </c:pt>
                <c:pt idx="38604">
                  <c:v>29.288</c:v>
                </c:pt>
                <c:pt idx="38605">
                  <c:v>29.288</c:v>
                </c:pt>
                <c:pt idx="38606">
                  <c:v>29.288</c:v>
                </c:pt>
                <c:pt idx="38607">
                  <c:v>29.288</c:v>
                </c:pt>
                <c:pt idx="38608">
                  <c:v>29.288</c:v>
                </c:pt>
                <c:pt idx="38609">
                  <c:v>29.288</c:v>
                </c:pt>
                <c:pt idx="38610">
                  <c:v>29.288</c:v>
                </c:pt>
                <c:pt idx="38611">
                  <c:v>29.288</c:v>
                </c:pt>
                <c:pt idx="38612">
                  <c:v>29.288</c:v>
                </c:pt>
                <c:pt idx="38613">
                  <c:v>29.288</c:v>
                </c:pt>
                <c:pt idx="38614">
                  <c:v>29.288</c:v>
                </c:pt>
                <c:pt idx="38615">
                  <c:v>29.288</c:v>
                </c:pt>
                <c:pt idx="38616">
                  <c:v>29.288</c:v>
                </c:pt>
                <c:pt idx="38617">
                  <c:v>29.288</c:v>
                </c:pt>
                <c:pt idx="38618">
                  <c:v>29.288</c:v>
                </c:pt>
                <c:pt idx="38619">
                  <c:v>29.288</c:v>
                </c:pt>
                <c:pt idx="38620">
                  <c:v>29.288</c:v>
                </c:pt>
                <c:pt idx="38621">
                  <c:v>29.288</c:v>
                </c:pt>
                <c:pt idx="38622">
                  <c:v>29.288</c:v>
                </c:pt>
                <c:pt idx="38623">
                  <c:v>29.288</c:v>
                </c:pt>
                <c:pt idx="38624">
                  <c:v>29.288</c:v>
                </c:pt>
                <c:pt idx="38625">
                  <c:v>29.288</c:v>
                </c:pt>
                <c:pt idx="38626">
                  <c:v>29.288</c:v>
                </c:pt>
                <c:pt idx="38627">
                  <c:v>29.288</c:v>
                </c:pt>
                <c:pt idx="38628">
                  <c:v>29.288</c:v>
                </c:pt>
                <c:pt idx="38629">
                  <c:v>29.288</c:v>
                </c:pt>
                <c:pt idx="38630">
                  <c:v>29.288</c:v>
                </c:pt>
                <c:pt idx="38631">
                  <c:v>29.288</c:v>
                </c:pt>
                <c:pt idx="38632">
                  <c:v>29.288</c:v>
                </c:pt>
                <c:pt idx="38633">
                  <c:v>29.288</c:v>
                </c:pt>
                <c:pt idx="38634">
                  <c:v>29.288</c:v>
                </c:pt>
                <c:pt idx="38635">
                  <c:v>29.314</c:v>
                </c:pt>
                <c:pt idx="38636">
                  <c:v>29.318000000000001</c:v>
                </c:pt>
                <c:pt idx="38637">
                  <c:v>29.318000000000001</c:v>
                </c:pt>
                <c:pt idx="38638">
                  <c:v>29.318000000000001</c:v>
                </c:pt>
                <c:pt idx="38639">
                  <c:v>29.318000000000001</c:v>
                </c:pt>
                <c:pt idx="38640">
                  <c:v>29.318000000000001</c:v>
                </c:pt>
                <c:pt idx="38641">
                  <c:v>29.318000000000001</c:v>
                </c:pt>
                <c:pt idx="38642">
                  <c:v>29.318000000000001</c:v>
                </c:pt>
                <c:pt idx="38643">
                  <c:v>29.318000000000001</c:v>
                </c:pt>
                <c:pt idx="38644">
                  <c:v>29.318000000000001</c:v>
                </c:pt>
                <c:pt idx="38645">
                  <c:v>29.318000000000001</c:v>
                </c:pt>
                <c:pt idx="38646">
                  <c:v>29.318000000000001</c:v>
                </c:pt>
                <c:pt idx="38647">
                  <c:v>29.318000000000001</c:v>
                </c:pt>
                <c:pt idx="38648">
                  <c:v>29.318000000000001</c:v>
                </c:pt>
                <c:pt idx="38649">
                  <c:v>29.318000000000001</c:v>
                </c:pt>
                <c:pt idx="38650">
                  <c:v>29.318000000000001</c:v>
                </c:pt>
                <c:pt idx="38651">
                  <c:v>29.318000000000001</c:v>
                </c:pt>
                <c:pt idx="38652">
                  <c:v>29.318000000000001</c:v>
                </c:pt>
                <c:pt idx="38653">
                  <c:v>29.318000000000001</c:v>
                </c:pt>
                <c:pt idx="38654">
                  <c:v>29.318000000000001</c:v>
                </c:pt>
                <c:pt idx="38655">
                  <c:v>29.318000000000001</c:v>
                </c:pt>
                <c:pt idx="38656">
                  <c:v>29.318000000000001</c:v>
                </c:pt>
                <c:pt idx="38657">
                  <c:v>29.318000000000001</c:v>
                </c:pt>
                <c:pt idx="38658">
                  <c:v>29.318000000000001</c:v>
                </c:pt>
                <c:pt idx="38659">
                  <c:v>29.318000000000001</c:v>
                </c:pt>
                <c:pt idx="38660">
                  <c:v>29.318000000000001</c:v>
                </c:pt>
                <c:pt idx="38661">
                  <c:v>29.318000000000001</c:v>
                </c:pt>
                <c:pt idx="38662">
                  <c:v>29.318000000000001</c:v>
                </c:pt>
                <c:pt idx="38663">
                  <c:v>29.318000000000001</c:v>
                </c:pt>
                <c:pt idx="38664">
                  <c:v>29.318000000000001</c:v>
                </c:pt>
                <c:pt idx="38665">
                  <c:v>29.318000000000001</c:v>
                </c:pt>
                <c:pt idx="38666">
                  <c:v>29.318000000000001</c:v>
                </c:pt>
                <c:pt idx="38667">
                  <c:v>29.318000000000001</c:v>
                </c:pt>
                <c:pt idx="38668">
                  <c:v>29.318000000000001</c:v>
                </c:pt>
                <c:pt idx="38669">
                  <c:v>29.318000000000001</c:v>
                </c:pt>
                <c:pt idx="38670">
                  <c:v>29.318000000000001</c:v>
                </c:pt>
                <c:pt idx="38671">
                  <c:v>29.318000000000001</c:v>
                </c:pt>
                <c:pt idx="38672">
                  <c:v>29.318000000000001</c:v>
                </c:pt>
                <c:pt idx="38673">
                  <c:v>29.318000000000001</c:v>
                </c:pt>
                <c:pt idx="38674">
                  <c:v>29.318000000000001</c:v>
                </c:pt>
                <c:pt idx="38675">
                  <c:v>29.318000000000001</c:v>
                </c:pt>
                <c:pt idx="38676">
                  <c:v>29.318000000000001</c:v>
                </c:pt>
                <c:pt idx="38677">
                  <c:v>29.318000000000001</c:v>
                </c:pt>
                <c:pt idx="38678">
                  <c:v>29.318000000000001</c:v>
                </c:pt>
                <c:pt idx="38679">
                  <c:v>29.318000000000001</c:v>
                </c:pt>
                <c:pt idx="38680">
                  <c:v>29.318000000000001</c:v>
                </c:pt>
                <c:pt idx="38681">
                  <c:v>29.318000000000001</c:v>
                </c:pt>
                <c:pt idx="38682">
                  <c:v>29.318000000000001</c:v>
                </c:pt>
                <c:pt idx="38683">
                  <c:v>29.318000000000001</c:v>
                </c:pt>
                <c:pt idx="38684">
                  <c:v>29.318000000000001</c:v>
                </c:pt>
                <c:pt idx="38685">
                  <c:v>29.318000000000001</c:v>
                </c:pt>
                <c:pt idx="38686">
                  <c:v>29.318000000000001</c:v>
                </c:pt>
                <c:pt idx="38687">
                  <c:v>29.318000000000001</c:v>
                </c:pt>
                <c:pt idx="38688">
                  <c:v>29.318000000000001</c:v>
                </c:pt>
                <c:pt idx="38689">
                  <c:v>29.318000000000001</c:v>
                </c:pt>
                <c:pt idx="38690">
                  <c:v>29.318000000000001</c:v>
                </c:pt>
                <c:pt idx="38691">
                  <c:v>29.318000000000001</c:v>
                </c:pt>
                <c:pt idx="38692">
                  <c:v>29.318000000000001</c:v>
                </c:pt>
                <c:pt idx="38693">
                  <c:v>29.318000000000001</c:v>
                </c:pt>
                <c:pt idx="38694">
                  <c:v>29.318000000000001</c:v>
                </c:pt>
                <c:pt idx="38695">
                  <c:v>29.318000000000001</c:v>
                </c:pt>
                <c:pt idx="38696">
                  <c:v>29.318000000000001</c:v>
                </c:pt>
                <c:pt idx="38697">
                  <c:v>29.318000000000001</c:v>
                </c:pt>
                <c:pt idx="38698">
                  <c:v>29.318000000000001</c:v>
                </c:pt>
                <c:pt idx="38699">
                  <c:v>29.318000000000001</c:v>
                </c:pt>
                <c:pt idx="38700">
                  <c:v>29.318000000000001</c:v>
                </c:pt>
                <c:pt idx="38701">
                  <c:v>29.318000000000001</c:v>
                </c:pt>
                <c:pt idx="38702">
                  <c:v>29.318000000000001</c:v>
                </c:pt>
                <c:pt idx="38703">
                  <c:v>29.318000000000001</c:v>
                </c:pt>
                <c:pt idx="38704">
                  <c:v>29.318000000000001</c:v>
                </c:pt>
                <c:pt idx="38705">
                  <c:v>29.318000000000001</c:v>
                </c:pt>
                <c:pt idx="38706">
                  <c:v>29.318000000000001</c:v>
                </c:pt>
                <c:pt idx="38707">
                  <c:v>29.318000000000001</c:v>
                </c:pt>
                <c:pt idx="38708">
                  <c:v>29.318000000000001</c:v>
                </c:pt>
                <c:pt idx="38709">
                  <c:v>29.318000000000001</c:v>
                </c:pt>
                <c:pt idx="38710">
                  <c:v>29.318000000000001</c:v>
                </c:pt>
                <c:pt idx="38711">
                  <c:v>29.318000000000001</c:v>
                </c:pt>
                <c:pt idx="38712">
                  <c:v>29.318000000000001</c:v>
                </c:pt>
                <c:pt idx="38713">
                  <c:v>29.318000000000001</c:v>
                </c:pt>
                <c:pt idx="38714">
                  <c:v>29.318000000000001</c:v>
                </c:pt>
                <c:pt idx="38715">
                  <c:v>29.318000000000001</c:v>
                </c:pt>
                <c:pt idx="38716">
                  <c:v>29.318000000000001</c:v>
                </c:pt>
                <c:pt idx="38717">
                  <c:v>29.318000000000001</c:v>
                </c:pt>
                <c:pt idx="38718">
                  <c:v>29.318000000000001</c:v>
                </c:pt>
                <c:pt idx="38719">
                  <c:v>29.318000000000001</c:v>
                </c:pt>
                <c:pt idx="38720">
                  <c:v>29.318000000000001</c:v>
                </c:pt>
                <c:pt idx="38721">
                  <c:v>29.318000000000001</c:v>
                </c:pt>
                <c:pt idx="38722">
                  <c:v>29.318000000000001</c:v>
                </c:pt>
                <c:pt idx="38723">
                  <c:v>29.318000000000001</c:v>
                </c:pt>
                <c:pt idx="38724">
                  <c:v>29.318000000000001</c:v>
                </c:pt>
                <c:pt idx="38725">
                  <c:v>29.318000000000001</c:v>
                </c:pt>
                <c:pt idx="38726">
                  <c:v>29.318000000000001</c:v>
                </c:pt>
                <c:pt idx="38727">
                  <c:v>29.318000000000001</c:v>
                </c:pt>
                <c:pt idx="38728">
                  <c:v>29.318000000000001</c:v>
                </c:pt>
                <c:pt idx="38729">
                  <c:v>29.318000000000001</c:v>
                </c:pt>
                <c:pt idx="38730">
                  <c:v>29.318000000000001</c:v>
                </c:pt>
                <c:pt idx="38731">
                  <c:v>29.318000000000001</c:v>
                </c:pt>
                <c:pt idx="38732">
                  <c:v>29.318000000000001</c:v>
                </c:pt>
                <c:pt idx="38733">
                  <c:v>29.318000000000001</c:v>
                </c:pt>
                <c:pt idx="38734">
                  <c:v>29.318000000000001</c:v>
                </c:pt>
                <c:pt idx="38735">
                  <c:v>29.318000000000001</c:v>
                </c:pt>
                <c:pt idx="38736">
                  <c:v>29.318000000000001</c:v>
                </c:pt>
                <c:pt idx="38737">
                  <c:v>29.318000000000001</c:v>
                </c:pt>
                <c:pt idx="38738">
                  <c:v>29.318000000000001</c:v>
                </c:pt>
                <c:pt idx="38739">
                  <c:v>29.318000000000001</c:v>
                </c:pt>
                <c:pt idx="38740">
                  <c:v>29.318000000000001</c:v>
                </c:pt>
                <c:pt idx="38741">
                  <c:v>29.318000000000001</c:v>
                </c:pt>
                <c:pt idx="38742">
                  <c:v>29.318000000000001</c:v>
                </c:pt>
                <c:pt idx="38743">
                  <c:v>29.318000000000001</c:v>
                </c:pt>
                <c:pt idx="38744">
                  <c:v>29.318000000000001</c:v>
                </c:pt>
                <c:pt idx="38745">
                  <c:v>29.318000000000001</c:v>
                </c:pt>
                <c:pt idx="38746">
                  <c:v>29.318000000000001</c:v>
                </c:pt>
                <c:pt idx="38747">
                  <c:v>29.318000000000001</c:v>
                </c:pt>
                <c:pt idx="38748">
                  <c:v>29.318000000000001</c:v>
                </c:pt>
                <c:pt idx="38749">
                  <c:v>29.318000000000001</c:v>
                </c:pt>
                <c:pt idx="38750">
                  <c:v>29.318000000000001</c:v>
                </c:pt>
                <c:pt idx="38751">
                  <c:v>29.318000000000001</c:v>
                </c:pt>
                <c:pt idx="38752">
                  <c:v>29.318000000000001</c:v>
                </c:pt>
                <c:pt idx="38753">
                  <c:v>29.318000000000001</c:v>
                </c:pt>
                <c:pt idx="38754">
                  <c:v>29.318000000000001</c:v>
                </c:pt>
                <c:pt idx="38755">
                  <c:v>29.318000000000001</c:v>
                </c:pt>
                <c:pt idx="38756">
                  <c:v>29.318000000000001</c:v>
                </c:pt>
                <c:pt idx="38757">
                  <c:v>29.318000000000001</c:v>
                </c:pt>
                <c:pt idx="38758">
                  <c:v>29.318000000000001</c:v>
                </c:pt>
                <c:pt idx="38759">
                  <c:v>29.318000000000001</c:v>
                </c:pt>
                <c:pt idx="38760">
                  <c:v>29.318000000000001</c:v>
                </c:pt>
                <c:pt idx="38761">
                  <c:v>29.318000000000001</c:v>
                </c:pt>
                <c:pt idx="38762">
                  <c:v>29.318000000000001</c:v>
                </c:pt>
                <c:pt idx="38763">
                  <c:v>29.318000000000001</c:v>
                </c:pt>
                <c:pt idx="38764">
                  <c:v>29.318000000000001</c:v>
                </c:pt>
                <c:pt idx="38765">
                  <c:v>29.318000000000001</c:v>
                </c:pt>
                <c:pt idx="38766">
                  <c:v>29.318000000000001</c:v>
                </c:pt>
                <c:pt idx="38767">
                  <c:v>29.318000000000001</c:v>
                </c:pt>
                <c:pt idx="38768">
                  <c:v>29.318000000000001</c:v>
                </c:pt>
                <c:pt idx="38769">
                  <c:v>29.318000000000001</c:v>
                </c:pt>
                <c:pt idx="38770">
                  <c:v>29.318000000000001</c:v>
                </c:pt>
                <c:pt idx="38771">
                  <c:v>29.318000000000001</c:v>
                </c:pt>
                <c:pt idx="38772">
                  <c:v>29.318000000000001</c:v>
                </c:pt>
                <c:pt idx="38773">
                  <c:v>29.318000000000001</c:v>
                </c:pt>
                <c:pt idx="38774">
                  <c:v>29.318000000000001</c:v>
                </c:pt>
                <c:pt idx="38775">
                  <c:v>29.318000000000001</c:v>
                </c:pt>
                <c:pt idx="38776">
                  <c:v>29.318000000000001</c:v>
                </c:pt>
                <c:pt idx="38777">
                  <c:v>29.318000000000001</c:v>
                </c:pt>
                <c:pt idx="38778">
                  <c:v>29.318000000000001</c:v>
                </c:pt>
                <c:pt idx="38779">
                  <c:v>29.318000000000001</c:v>
                </c:pt>
                <c:pt idx="38780">
                  <c:v>29.318000000000001</c:v>
                </c:pt>
                <c:pt idx="38781">
                  <c:v>29.318000000000001</c:v>
                </c:pt>
                <c:pt idx="38782">
                  <c:v>29.318000000000001</c:v>
                </c:pt>
                <c:pt idx="38783">
                  <c:v>29.318000000000001</c:v>
                </c:pt>
                <c:pt idx="38784">
                  <c:v>29.318000000000001</c:v>
                </c:pt>
                <c:pt idx="38785">
                  <c:v>29.318000000000001</c:v>
                </c:pt>
                <c:pt idx="38786">
                  <c:v>29.318000000000001</c:v>
                </c:pt>
                <c:pt idx="38787">
                  <c:v>29.318000000000001</c:v>
                </c:pt>
                <c:pt idx="38788">
                  <c:v>29.318000000000001</c:v>
                </c:pt>
                <c:pt idx="38789">
                  <c:v>29.318000000000001</c:v>
                </c:pt>
                <c:pt idx="38790">
                  <c:v>29.318000000000001</c:v>
                </c:pt>
                <c:pt idx="38791">
                  <c:v>29.318000000000001</c:v>
                </c:pt>
                <c:pt idx="38792">
                  <c:v>29.318000000000001</c:v>
                </c:pt>
                <c:pt idx="38793">
                  <c:v>29.318000000000001</c:v>
                </c:pt>
                <c:pt idx="38794">
                  <c:v>29.318000000000001</c:v>
                </c:pt>
                <c:pt idx="38795">
                  <c:v>29.318000000000001</c:v>
                </c:pt>
                <c:pt idx="38796">
                  <c:v>29.318000000000001</c:v>
                </c:pt>
                <c:pt idx="38797">
                  <c:v>29.318000000000001</c:v>
                </c:pt>
                <c:pt idx="38798">
                  <c:v>29.318000000000001</c:v>
                </c:pt>
                <c:pt idx="38799">
                  <c:v>29.318000000000001</c:v>
                </c:pt>
                <c:pt idx="38800">
                  <c:v>29.318000000000001</c:v>
                </c:pt>
                <c:pt idx="38801">
                  <c:v>29.318000000000001</c:v>
                </c:pt>
                <c:pt idx="38802">
                  <c:v>29.318000000000001</c:v>
                </c:pt>
                <c:pt idx="38803">
                  <c:v>29.318000000000001</c:v>
                </c:pt>
                <c:pt idx="38804">
                  <c:v>29.318000000000001</c:v>
                </c:pt>
                <c:pt idx="38805">
                  <c:v>29.318000000000001</c:v>
                </c:pt>
                <c:pt idx="38806">
                  <c:v>29.318000000000001</c:v>
                </c:pt>
                <c:pt idx="38807">
                  <c:v>29.318000000000001</c:v>
                </c:pt>
                <c:pt idx="38808">
                  <c:v>29.318000000000001</c:v>
                </c:pt>
                <c:pt idx="38809">
                  <c:v>29.318000000000001</c:v>
                </c:pt>
                <c:pt idx="38810">
                  <c:v>29.318000000000001</c:v>
                </c:pt>
                <c:pt idx="38811">
                  <c:v>29.318000000000001</c:v>
                </c:pt>
                <c:pt idx="38812">
                  <c:v>29.318000000000001</c:v>
                </c:pt>
                <c:pt idx="38813">
                  <c:v>29.318000000000001</c:v>
                </c:pt>
                <c:pt idx="38814">
                  <c:v>29.318000000000001</c:v>
                </c:pt>
                <c:pt idx="38815">
                  <c:v>29.318000000000001</c:v>
                </c:pt>
                <c:pt idx="38816">
                  <c:v>29.318000000000001</c:v>
                </c:pt>
                <c:pt idx="38817">
                  <c:v>29.318000000000001</c:v>
                </c:pt>
                <c:pt idx="38818">
                  <c:v>29.318000000000001</c:v>
                </c:pt>
                <c:pt idx="38819">
                  <c:v>29.318000000000001</c:v>
                </c:pt>
                <c:pt idx="38820">
                  <c:v>29.318000000000001</c:v>
                </c:pt>
                <c:pt idx="38821">
                  <c:v>29.318000000000001</c:v>
                </c:pt>
                <c:pt idx="38822">
                  <c:v>29.318000000000001</c:v>
                </c:pt>
                <c:pt idx="38823">
                  <c:v>29.318000000000001</c:v>
                </c:pt>
                <c:pt idx="38824">
                  <c:v>29.318000000000001</c:v>
                </c:pt>
                <c:pt idx="38825">
                  <c:v>29.318000000000001</c:v>
                </c:pt>
                <c:pt idx="38826">
                  <c:v>29.318000000000001</c:v>
                </c:pt>
                <c:pt idx="38827">
                  <c:v>29.318000000000001</c:v>
                </c:pt>
                <c:pt idx="38828">
                  <c:v>29.318000000000001</c:v>
                </c:pt>
                <c:pt idx="38829">
                  <c:v>29.318000000000001</c:v>
                </c:pt>
                <c:pt idx="38830">
                  <c:v>29.318000000000001</c:v>
                </c:pt>
                <c:pt idx="38831">
                  <c:v>29.318000000000001</c:v>
                </c:pt>
                <c:pt idx="38832">
                  <c:v>29.318000000000001</c:v>
                </c:pt>
                <c:pt idx="38833">
                  <c:v>29.318000000000001</c:v>
                </c:pt>
                <c:pt idx="38834">
                  <c:v>29.318000000000001</c:v>
                </c:pt>
                <c:pt idx="38835">
                  <c:v>29.318000000000001</c:v>
                </c:pt>
                <c:pt idx="38836">
                  <c:v>29.318000000000001</c:v>
                </c:pt>
                <c:pt idx="38837">
                  <c:v>29.318000000000001</c:v>
                </c:pt>
                <c:pt idx="38838">
                  <c:v>29.318000000000001</c:v>
                </c:pt>
                <c:pt idx="38839">
                  <c:v>29.318000000000001</c:v>
                </c:pt>
                <c:pt idx="38840">
                  <c:v>29.318000000000001</c:v>
                </c:pt>
                <c:pt idx="38841">
                  <c:v>29.318000000000001</c:v>
                </c:pt>
                <c:pt idx="38842">
                  <c:v>29.318000000000001</c:v>
                </c:pt>
                <c:pt idx="38843">
                  <c:v>29.318000000000001</c:v>
                </c:pt>
                <c:pt idx="38844">
                  <c:v>29.318000000000001</c:v>
                </c:pt>
                <c:pt idx="38845">
                  <c:v>29.318000000000001</c:v>
                </c:pt>
                <c:pt idx="38846">
                  <c:v>29.318000000000001</c:v>
                </c:pt>
                <c:pt idx="38847">
                  <c:v>29.318000000000001</c:v>
                </c:pt>
                <c:pt idx="38848">
                  <c:v>29.318000000000001</c:v>
                </c:pt>
                <c:pt idx="38849">
                  <c:v>29.318000000000001</c:v>
                </c:pt>
                <c:pt idx="38850">
                  <c:v>29.318000000000001</c:v>
                </c:pt>
                <c:pt idx="38851">
                  <c:v>29.318000000000001</c:v>
                </c:pt>
                <c:pt idx="38852">
                  <c:v>29.318000000000001</c:v>
                </c:pt>
                <c:pt idx="38853">
                  <c:v>29.318000000000001</c:v>
                </c:pt>
                <c:pt idx="38854">
                  <c:v>29.318000000000001</c:v>
                </c:pt>
                <c:pt idx="38855">
                  <c:v>29.318000000000001</c:v>
                </c:pt>
                <c:pt idx="38856">
                  <c:v>29.318000000000001</c:v>
                </c:pt>
                <c:pt idx="38857">
                  <c:v>29.318000000000001</c:v>
                </c:pt>
                <c:pt idx="38858">
                  <c:v>29.318000000000001</c:v>
                </c:pt>
                <c:pt idx="38859">
                  <c:v>29.318000000000001</c:v>
                </c:pt>
                <c:pt idx="38860">
                  <c:v>29.318000000000001</c:v>
                </c:pt>
                <c:pt idx="38861">
                  <c:v>29.318000000000001</c:v>
                </c:pt>
                <c:pt idx="38862">
                  <c:v>29.318000000000001</c:v>
                </c:pt>
                <c:pt idx="38863">
                  <c:v>29.318000000000001</c:v>
                </c:pt>
                <c:pt idx="38864">
                  <c:v>29.318000000000001</c:v>
                </c:pt>
                <c:pt idx="38865">
                  <c:v>29.318000000000001</c:v>
                </c:pt>
                <c:pt idx="38866">
                  <c:v>29.318000000000001</c:v>
                </c:pt>
                <c:pt idx="38867">
                  <c:v>29.318000000000001</c:v>
                </c:pt>
                <c:pt idx="38868">
                  <c:v>29.318000000000001</c:v>
                </c:pt>
                <c:pt idx="38869">
                  <c:v>29.318000000000001</c:v>
                </c:pt>
                <c:pt idx="38870">
                  <c:v>29.318000000000001</c:v>
                </c:pt>
                <c:pt idx="38871">
                  <c:v>29.318000000000001</c:v>
                </c:pt>
                <c:pt idx="38872">
                  <c:v>29.318000000000001</c:v>
                </c:pt>
                <c:pt idx="38873">
                  <c:v>29.318000000000001</c:v>
                </c:pt>
                <c:pt idx="38874">
                  <c:v>29.318000000000001</c:v>
                </c:pt>
                <c:pt idx="38875">
                  <c:v>29.318000000000001</c:v>
                </c:pt>
                <c:pt idx="38876">
                  <c:v>29.318000000000001</c:v>
                </c:pt>
                <c:pt idx="38877">
                  <c:v>29.318000000000001</c:v>
                </c:pt>
                <c:pt idx="38878">
                  <c:v>29.318000000000001</c:v>
                </c:pt>
                <c:pt idx="38879">
                  <c:v>29.318000000000001</c:v>
                </c:pt>
                <c:pt idx="38880">
                  <c:v>29.318000000000001</c:v>
                </c:pt>
                <c:pt idx="38881">
                  <c:v>29.318000000000001</c:v>
                </c:pt>
                <c:pt idx="38882">
                  <c:v>29.318000000000001</c:v>
                </c:pt>
                <c:pt idx="38883">
                  <c:v>29.318000000000001</c:v>
                </c:pt>
                <c:pt idx="38884">
                  <c:v>29.318000000000001</c:v>
                </c:pt>
                <c:pt idx="38885">
                  <c:v>29.318000000000001</c:v>
                </c:pt>
                <c:pt idx="38886">
                  <c:v>29.318000000000001</c:v>
                </c:pt>
                <c:pt idx="38887">
                  <c:v>29.318000000000001</c:v>
                </c:pt>
                <c:pt idx="38888">
                  <c:v>29.318000000000001</c:v>
                </c:pt>
                <c:pt idx="38889">
                  <c:v>29.318000000000001</c:v>
                </c:pt>
                <c:pt idx="38890">
                  <c:v>29.318000000000001</c:v>
                </c:pt>
                <c:pt idx="38891">
                  <c:v>29.318000000000001</c:v>
                </c:pt>
                <c:pt idx="38892">
                  <c:v>29.318000000000001</c:v>
                </c:pt>
                <c:pt idx="38893">
                  <c:v>29.318000000000001</c:v>
                </c:pt>
                <c:pt idx="38894">
                  <c:v>29.318000000000001</c:v>
                </c:pt>
                <c:pt idx="38895">
                  <c:v>29.318000000000001</c:v>
                </c:pt>
                <c:pt idx="38896">
                  <c:v>29.318000000000001</c:v>
                </c:pt>
                <c:pt idx="38897">
                  <c:v>29.318000000000001</c:v>
                </c:pt>
                <c:pt idx="38898">
                  <c:v>29.318000000000001</c:v>
                </c:pt>
                <c:pt idx="38899">
                  <c:v>29.318000000000001</c:v>
                </c:pt>
                <c:pt idx="38900">
                  <c:v>29.318000000000001</c:v>
                </c:pt>
                <c:pt idx="38901">
                  <c:v>29.318000000000001</c:v>
                </c:pt>
                <c:pt idx="38902">
                  <c:v>29.318000000000001</c:v>
                </c:pt>
                <c:pt idx="38903">
                  <c:v>29.318000000000001</c:v>
                </c:pt>
                <c:pt idx="38904">
                  <c:v>29.318000000000001</c:v>
                </c:pt>
                <c:pt idx="38905">
                  <c:v>29.318000000000001</c:v>
                </c:pt>
                <c:pt idx="38906">
                  <c:v>29.318000000000001</c:v>
                </c:pt>
                <c:pt idx="38907">
                  <c:v>29.318000000000001</c:v>
                </c:pt>
                <c:pt idx="38908">
                  <c:v>29.318000000000001</c:v>
                </c:pt>
                <c:pt idx="38909">
                  <c:v>29.318000000000001</c:v>
                </c:pt>
                <c:pt idx="38910">
                  <c:v>29.318000000000001</c:v>
                </c:pt>
                <c:pt idx="38911">
                  <c:v>29.318000000000001</c:v>
                </c:pt>
                <c:pt idx="38912">
                  <c:v>29.318000000000001</c:v>
                </c:pt>
                <c:pt idx="38913">
                  <c:v>29.318000000000001</c:v>
                </c:pt>
                <c:pt idx="38914">
                  <c:v>29.318000000000001</c:v>
                </c:pt>
                <c:pt idx="38915">
                  <c:v>29.318000000000001</c:v>
                </c:pt>
                <c:pt idx="38916">
                  <c:v>29.318000000000001</c:v>
                </c:pt>
                <c:pt idx="38917">
                  <c:v>29.318000000000001</c:v>
                </c:pt>
                <c:pt idx="38918">
                  <c:v>29.318000000000001</c:v>
                </c:pt>
                <c:pt idx="38919">
                  <c:v>29.318000000000001</c:v>
                </c:pt>
                <c:pt idx="38920">
                  <c:v>29.318000000000001</c:v>
                </c:pt>
                <c:pt idx="38921">
                  <c:v>29.318000000000001</c:v>
                </c:pt>
                <c:pt idx="38922">
                  <c:v>29.318000000000001</c:v>
                </c:pt>
                <c:pt idx="38923">
                  <c:v>29.318000000000001</c:v>
                </c:pt>
                <c:pt idx="38924">
                  <c:v>29.318000000000001</c:v>
                </c:pt>
                <c:pt idx="38925">
                  <c:v>29.318000000000001</c:v>
                </c:pt>
                <c:pt idx="38926">
                  <c:v>29.318000000000001</c:v>
                </c:pt>
                <c:pt idx="38927">
                  <c:v>29.318000000000001</c:v>
                </c:pt>
                <c:pt idx="38928">
                  <c:v>29.318000000000001</c:v>
                </c:pt>
                <c:pt idx="38929">
                  <c:v>29.318000000000001</c:v>
                </c:pt>
                <c:pt idx="38930">
                  <c:v>29.318000000000001</c:v>
                </c:pt>
                <c:pt idx="38931">
                  <c:v>29.318000000000001</c:v>
                </c:pt>
                <c:pt idx="38932">
                  <c:v>29.318000000000001</c:v>
                </c:pt>
                <c:pt idx="38933">
                  <c:v>29.318000000000001</c:v>
                </c:pt>
                <c:pt idx="38934">
                  <c:v>29.318000000000001</c:v>
                </c:pt>
                <c:pt idx="38935">
                  <c:v>29.318000000000001</c:v>
                </c:pt>
                <c:pt idx="38936">
                  <c:v>29.318000000000001</c:v>
                </c:pt>
                <c:pt idx="38937">
                  <c:v>29.318000000000001</c:v>
                </c:pt>
                <c:pt idx="38938">
                  <c:v>29.318000000000001</c:v>
                </c:pt>
                <c:pt idx="38939">
                  <c:v>29.318000000000001</c:v>
                </c:pt>
                <c:pt idx="38940">
                  <c:v>29.318000000000001</c:v>
                </c:pt>
                <c:pt idx="38941">
                  <c:v>29.318000000000001</c:v>
                </c:pt>
                <c:pt idx="38942">
                  <c:v>29.318000000000001</c:v>
                </c:pt>
                <c:pt idx="38943">
                  <c:v>29.318000000000001</c:v>
                </c:pt>
                <c:pt idx="38944">
                  <c:v>29.318000000000001</c:v>
                </c:pt>
                <c:pt idx="38945">
                  <c:v>29.318000000000001</c:v>
                </c:pt>
                <c:pt idx="38946">
                  <c:v>29.318000000000001</c:v>
                </c:pt>
                <c:pt idx="38947">
                  <c:v>29.318000000000001</c:v>
                </c:pt>
                <c:pt idx="38948">
                  <c:v>29.318000000000001</c:v>
                </c:pt>
                <c:pt idx="38949">
                  <c:v>29.318000000000001</c:v>
                </c:pt>
                <c:pt idx="38950">
                  <c:v>29.318000000000001</c:v>
                </c:pt>
                <c:pt idx="38951">
                  <c:v>29.318000000000001</c:v>
                </c:pt>
                <c:pt idx="38952">
                  <c:v>29.318000000000001</c:v>
                </c:pt>
                <c:pt idx="38953">
                  <c:v>29.318000000000001</c:v>
                </c:pt>
                <c:pt idx="38954">
                  <c:v>29.318000000000001</c:v>
                </c:pt>
                <c:pt idx="38955">
                  <c:v>29.318000000000001</c:v>
                </c:pt>
                <c:pt idx="38956">
                  <c:v>29.318000000000001</c:v>
                </c:pt>
                <c:pt idx="38957">
                  <c:v>29.318000000000001</c:v>
                </c:pt>
                <c:pt idx="38958">
                  <c:v>29.318000000000001</c:v>
                </c:pt>
                <c:pt idx="38959">
                  <c:v>29.318000000000001</c:v>
                </c:pt>
                <c:pt idx="38960">
                  <c:v>29.318000000000001</c:v>
                </c:pt>
                <c:pt idx="38961">
                  <c:v>29.318000000000001</c:v>
                </c:pt>
                <c:pt idx="38962">
                  <c:v>29.318000000000001</c:v>
                </c:pt>
                <c:pt idx="38963">
                  <c:v>29.318000000000001</c:v>
                </c:pt>
                <c:pt idx="38964">
                  <c:v>29.318000000000001</c:v>
                </c:pt>
                <c:pt idx="38965">
                  <c:v>29.318000000000001</c:v>
                </c:pt>
                <c:pt idx="38966">
                  <c:v>29.318000000000001</c:v>
                </c:pt>
                <c:pt idx="38967">
                  <c:v>29.318000000000001</c:v>
                </c:pt>
                <c:pt idx="38968">
                  <c:v>29.318000000000001</c:v>
                </c:pt>
                <c:pt idx="38969">
                  <c:v>29.318000000000001</c:v>
                </c:pt>
                <c:pt idx="38970">
                  <c:v>29.318000000000001</c:v>
                </c:pt>
                <c:pt idx="38971">
                  <c:v>29.318000000000001</c:v>
                </c:pt>
                <c:pt idx="38972">
                  <c:v>29.318000000000001</c:v>
                </c:pt>
                <c:pt idx="38973">
                  <c:v>29.318000000000001</c:v>
                </c:pt>
                <c:pt idx="38974">
                  <c:v>29.318000000000001</c:v>
                </c:pt>
                <c:pt idx="38975">
                  <c:v>29.318000000000001</c:v>
                </c:pt>
                <c:pt idx="38976">
                  <c:v>29.318000000000001</c:v>
                </c:pt>
                <c:pt idx="38977">
                  <c:v>29.318000000000001</c:v>
                </c:pt>
                <c:pt idx="38978">
                  <c:v>29.318000000000001</c:v>
                </c:pt>
                <c:pt idx="38979">
                  <c:v>29.318000000000001</c:v>
                </c:pt>
                <c:pt idx="38980">
                  <c:v>29.318000000000001</c:v>
                </c:pt>
                <c:pt idx="38981">
                  <c:v>29.318000000000001</c:v>
                </c:pt>
                <c:pt idx="38982">
                  <c:v>29.318000000000001</c:v>
                </c:pt>
                <c:pt idx="38983">
                  <c:v>29.318000000000001</c:v>
                </c:pt>
                <c:pt idx="38984">
                  <c:v>29.318000000000001</c:v>
                </c:pt>
                <c:pt idx="38985">
                  <c:v>29.318000000000001</c:v>
                </c:pt>
                <c:pt idx="38986">
                  <c:v>29.318000000000001</c:v>
                </c:pt>
                <c:pt idx="38987">
                  <c:v>29.318000000000001</c:v>
                </c:pt>
                <c:pt idx="38988">
                  <c:v>29.318000000000001</c:v>
                </c:pt>
                <c:pt idx="38989">
                  <c:v>29.318000000000001</c:v>
                </c:pt>
                <c:pt idx="38990">
                  <c:v>29.318000000000001</c:v>
                </c:pt>
                <c:pt idx="38991">
                  <c:v>29.318000000000001</c:v>
                </c:pt>
                <c:pt idx="38992">
                  <c:v>29.318000000000001</c:v>
                </c:pt>
                <c:pt idx="38993">
                  <c:v>29.318000000000001</c:v>
                </c:pt>
                <c:pt idx="38994">
                  <c:v>29.318000000000001</c:v>
                </c:pt>
                <c:pt idx="38995">
                  <c:v>29.318000000000001</c:v>
                </c:pt>
                <c:pt idx="38996">
                  <c:v>29.318000000000001</c:v>
                </c:pt>
                <c:pt idx="38997">
                  <c:v>29.318000000000001</c:v>
                </c:pt>
                <c:pt idx="38998">
                  <c:v>29.318000000000001</c:v>
                </c:pt>
                <c:pt idx="38999">
                  <c:v>29.318000000000001</c:v>
                </c:pt>
                <c:pt idx="39000">
                  <c:v>29.318000000000001</c:v>
                </c:pt>
                <c:pt idx="39001">
                  <c:v>29.318000000000001</c:v>
                </c:pt>
                <c:pt idx="39002">
                  <c:v>29.318000000000001</c:v>
                </c:pt>
                <c:pt idx="39003">
                  <c:v>29.318000000000001</c:v>
                </c:pt>
                <c:pt idx="39004">
                  <c:v>29.318000000000001</c:v>
                </c:pt>
                <c:pt idx="39005">
                  <c:v>29.318000000000001</c:v>
                </c:pt>
                <c:pt idx="39006">
                  <c:v>29.318000000000001</c:v>
                </c:pt>
                <c:pt idx="39007">
                  <c:v>29.318000000000001</c:v>
                </c:pt>
                <c:pt idx="39008">
                  <c:v>29.318000000000001</c:v>
                </c:pt>
                <c:pt idx="39009">
                  <c:v>29.318000000000001</c:v>
                </c:pt>
                <c:pt idx="39010">
                  <c:v>29.318000000000001</c:v>
                </c:pt>
                <c:pt idx="39011">
                  <c:v>29.318000000000001</c:v>
                </c:pt>
                <c:pt idx="39012">
                  <c:v>29.318000000000001</c:v>
                </c:pt>
                <c:pt idx="39013">
                  <c:v>29.318000000000001</c:v>
                </c:pt>
                <c:pt idx="39014">
                  <c:v>29.318000000000001</c:v>
                </c:pt>
                <c:pt idx="39015">
                  <c:v>29.321999999999999</c:v>
                </c:pt>
                <c:pt idx="39016">
                  <c:v>29.321999999999999</c:v>
                </c:pt>
                <c:pt idx="39017">
                  <c:v>29.321999999999999</c:v>
                </c:pt>
                <c:pt idx="39018">
                  <c:v>29.321999999999999</c:v>
                </c:pt>
                <c:pt idx="39019">
                  <c:v>29.341999999999999</c:v>
                </c:pt>
                <c:pt idx="39020">
                  <c:v>29.341999999999999</c:v>
                </c:pt>
                <c:pt idx="39021">
                  <c:v>29.341999999999999</c:v>
                </c:pt>
                <c:pt idx="39022">
                  <c:v>29.341999999999999</c:v>
                </c:pt>
                <c:pt idx="39023">
                  <c:v>29.341999999999999</c:v>
                </c:pt>
                <c:pt idx="39024">
                  <c:v>29.341999999999999</c:v>
                </c:pt>
                <c:pt idx="39025">
                  <c:v>29.341999999999999</c:v>
                </c:pt>
                <c:pt idx="39026">
                  <c:v>29.341999999999999</c:v>
                </c:pt>
                <c:pt idx="39027">
                  <c:v>29.341999999999999</c:v>
                </c:pt>
                <c:pt idx="39028">
                  <c:v>29.341999999999999</c:v>
                </c:pt>
                <c:pt idx="39029">
                  <c:v>29.341999999999999</c:v>
                </c:pt>
                <c:pt idx="39030">
                  <c:v>29.341999999999999</c:v>
                </c:pt>
                <c:pt idx="39031">
                  <c:v>29.341999999999999</c:v>
                </c:pt>
                <c:pt idx="39032">
                  <c:v>29.341999999999999</c:v>
                </c:pt>
                <c:pt idx="39033">
                  <c:v>29.341999999999999</c:v>
                </c:pt>
                <c:pt idx="39034">
                  <c:v>29.341999999999999</c:v>
                </c:pt>
                <c:pt idx="39035">
                  <c:v>29.341999999999999</c:v>
                </c:pt>
                <c:pt idx="39036">
                  <c:v>29.341999999999999</c:v>
                </c:pt>
                <c:pt idx="39037">
                  <c:v>29.341999999999999</c:v>
                </c:pt>
                <c:pt idx="39038">
                  <c:v>29.341999999999999</c:v>
                </c:pt>
                <c:pt idx="39039">
                  <c:v>29.341999999999999</c:v>
                </c:pt>
                <c:pt idx="39040">
                  <c:v>29.341999999999999</c:v>
                </c:pt>
                <c:pt idx="39041">
                  <c:v>29.341999999999999</c:v>
                </c:pt>
                <c:pt idx="39042">
                  <c:v>29.341999999999999</c:v>
                </c:pt>
                <c:pt idx="39043">
                  <c:v>29.341999999999999</c:v>
                </c:pt>
                <c:pt idx="39044">
                  <c:v>29.341999999999999</c:v>
                </c:pt>
                <c:pt idx="39045">
                  <c:v>29.341999999999999</c:v>
                </c:pt>
                <c:pt idx="39046">
                  <c:v>29.341999999999999</c:v>
                </c:pt>
                <c:pt idx="39047">
                  <c:v>29.341999999999999</c:v>
                </c:pt>
                <c:pt idx="39048">
                  <c:v>29.341999999999999</c:v>
                </c:pt>
                <c:pt idx="39049">
                  <c:v>29.341999999999999</c:v>
                </c:pt>
                <c:pt idx="39050">
                  <c:v>29.341999999999999</c:v>
                </c:pt>
                <c:pt idx="39051">
                  <c:v>29.341999999999999</c:v>
                </c:pt>
                <c:pt idx="39052">
                  <c:v>29.341999999999999</c:v>
                </c:pt>
                <c:pt idx="39053">
                  <c:v>29.341999999999999</c:v>
                </c:pt>
                <c:pt idx="39054">
                  <c:v>29.341999999999999</c:v>
                </c:pt>
                <c:pt idx="39055">
                  <c:v>29.341999999999999</c:v>
                </c:pt>
                <c:pt idx="39056">
                  <c:v>29.341999999999999</c:v>
                </c:pt>
                <c:pt idx="39057">
                  <c:v>29.341999999999999</c:v>
                </c:pt>
                <c:pt idx="39058">
                  <c:v>29.341999999999999</c:v>
                </c:pt>
                <c:pt idx="39059">
                  <c:v>29.341999999999999</c:v>
                </c:pt>
                <c:pt idx="39060">
                  <c:v>29.341999999999999</c:v>
                </c:pt>
                <c:pt idx="39061">
                  <c:v>29.341999999999999</c:v>
                </c:pt>
                <c:pt idx="39062">
                  <c:v>29.341999999999999</c:v>
                </c:pt>
                <c:pt idx="39063">
                  <c:v>29.341999999999999</c:v>
                </c:pt>
                <c:pt idx="39064">
                  <c:v>29.341999999999999</c:v>
                </c:pt>
                <c:pt idx="39065">
                  <c:v>29.341999999999999</c:v>
                </c:pt>
                <c:pt idx="39066">
                  <c:v>29.341999999999999</c:v>
                </c:pt>
                <c:pt idx="39067">
                  <c:v>29.341999999999999</c:v>
                </c:pt>
                <c:pt idx="39068">
                  <c:v>29.341999999999999</c:v>
                </c:pt>
                <c:pt idx="39069">
                  <c:v>29.341999999999999</c:v>
                </c:pt>
                <c:pt idx="39070">
                  <c:v>29.341999999999999</c:v>
                </c:pt>
                <c:pt idx="39071">
                  <c:v>29.341999999999999</c:v>
                </c:pt>
                <c:pt idx="39072">
                  <c:v>29.341999999999999</c:v>
                </c:pt>
                <c:pt idx="39073">
                  <c:v>29.341999999999999</c:v>
                </c:pt>
                <c:pt idx="39074">
                  <c:v>29.341999999999999</c:v>
                </c:pt>
                <c:pt idx="39075">
                  <c:v>29.341999999999999</c:v>
                </c:pt>
                <c:pt idx="39076">
                  <c:v>29.341999999999999</c:v>
                </c:pt>
                <c:pt idx="39077">
                  <c:v>29.341999999999999</c:v>
                </c:pt>
                <c:pt idx="39078">
                  <c:v>29.341999999999999</c:v>
                </c:pt>
                <c:pt idx="39079">
                  <c:v>29.341999999999999</c:v>
                </c:pt>
                <c:pt idx="39080">
                  <c:v>29.341999999999999</c:v>
                </c:pt>
                <c:pt idx="39081">
                  <c:v>29.341999999999999</c:v>
                </c:pt>
                <c:pt idx="39082">
                  <c:v>29.341999999999999</c:v>
                </c:pt>
                <c:pt idx="39083">
                  <c:v>29.341999999999999</c:v>
                </c:pt>
                <c:pt idx="39084">
                  <c:v>29.341999999999999</c:v>
                </c:pt>
                <c:pt idx="39085">
                  <c:v>29.341999999999999</c:v>
                </c:pt>
                <c:pt idx="39086">
                  <c:v>29.341999999999999</c:v>
                </c:pt>
                <c:pt idx="39087">
                  <c:v>29.341999999999999</c:v>
                </c:pt>
                <c:pt idx="39088">
                  <c:v>29.341999999999999</c:v>
                </c:pt>
                <c:pt idx="39089">
                  <c:v>29.341999999999999</c:v>
                </c:pt>
                <c:pt idx="39090">
                  <c:v>29.341999999999999</c:v>
                </c:pt>
                <c:pt idx="39091">
                  <c:v>29.341999999999999</c:v>
                </c:pt>
                <c:pt idx="39092">
                  <c:v>29.341999999999999</c:v>
                </c:pt>
                <c:pt idx="39093">
                  <c:v>29.341999999999999</c:v>
                </c:pt>
                <c:pt idx="39094">
                  <c:v>29.341999999999999</c:v>
                </c:pt>
                <c:pt idx="39095">
                  <c:v>29.341999999999999</c:v>
                </c:pt>
                <c:pt idx="39096">
                  <c:v>29.341999999999999</c:v>
                </c:pt>
                <c:pt idx="39097">
                  <c:v>29.341999999999999</c:v>
                </c:pt>
                <c:pt idx="39098">
                  <c:v>29.341999999999999</c:v>
                </c:pt>
                <c:pt idx="39099">
                  <c:v>29.341999999999999</c:v>
                </c:pt>
                <c:pt idx="39100">
                  <c:v>29.341999999999999</c:v>
                </c:pt>
                <c:pt idx="39101">
                  <c:v>29.341999999999999</c:v>
                </c:pt>
                <c:pt idx="39102">
                  <c:v>29.341999999999999</c:v>
                </c:pt>
                <c:pt idx="39103">
                  <c:v>29.341999999999999</c:v>
                </c:pt>
                <c:pt idx="39104">
                  <c:v>29.341999999999999</c:v>
                </c:pt>
                <c:pt idx="39105">
                  <c:v>29.341999999999999</c:v>
                </c:pt>
                <c:pt idx="39106">
                  <c:v>29.341999999999999</c:v>
                </c:pt>
                <c:pt idx="39107">
                  <c:v>29.341999999999999</c:v>
                </c:pt>
                <c:pt idx="39108">
                  <c:v>29.341999999999999</c:v>
                </c:pt>
                <c:pt idx="39109">
                  <c:v>29.341999999999999</c:v>
                </c:pt>
                <c:pt idx="39110">
                  <c:v>29.341999999999999</c:v>
                </c:pt>
                <c:pt idx="39111">
                  <c:v>29.341999999999999</c:v>
                </c:pt>
                <c:pt idx="39112">
                  <c:v>29.341999999999999</c:v>
                </c:pt>
                <c:pt idx="39113">
                  <c:v>29.341999999999999</c:v>
                </c:pt>
                <c:pt idx="39114">
                  <c:v>29.341999999999999</c:v>
                </c:pt>
                <c:pt idx="39115">
                  <c:v>29.341999999999999</c:v>
                </c:pt>
                <c:pt idx="39116">
                  <c:v>29.341999999999999</c:v>
                </c:pt>
                <c:pt idx="39117">
                  <c:v>29.341999999999999</c:v>
                </c:pt>
                <c:pt idx="39118">
                  <c:v>29.341999999999999</c:v>
                </c:pt>
                <c:pt idx="39119">
                  <c:v>29.341999999999999</c:v>
                </c:pt>
                <c:pt idx="39120">
                  <c:v>29.341999999999999</c:v>
                </c:pt>
                <c:pt idx="39121">
                  <c:v>29.341999999999999</c:v>
                </c:pt>
                <c:pt idx="39122">
                  <c:v>29.341999999999999</c:v>
                </c:pt>
                <c:pt idx="39123">
                  <c:v>29.341999999999999</c:v>
                </c:pt>
                <c:pt idx="39124">
                  <c:v>29.341999999999999</c:v>
                </c:pt>
                <c:pt idx="39125">
                  <c:v>29.341999999999999</c:v>
                </c:pt>
                <c:pt idx="39126">
                  <c:v>29.341999999999999</c:v>
                </c:pt>
                <c:pt idx="39127">
                  <c:v>29.341999999999999</c:v>
                </c:pt>
                <c:pt idx="39128">
                  <c:v>29.341999999999999</c:v>
                </c:pt>
                <c:pt idx="39129">
                  <c:v>29.341999999999999</c:v>
                </c:pt>
                <c:pt idx="39130">
                  <c:v>29.341999999999999</c:v>
                </c:pt>
                <c:pt idx="39131">
                  <c:v>29.341999999999999</c:v>
                </c:pt>
                <c:pt idx="39132">
                  <c:v>29.341999999999999</c:v>
                </c:pt>
                <c:pt idx="39133">
                  <c:v>29.341999999999999</c:v>
                </c:pt>
                <c:pt idx="39134">
                  <c:v>29.341999999999999</c:v>
                </c:pt>
                <c:pt idx="39135">
                  <c:v>29.341999999999999</c:v>
                </c:pt>
                <c:pt idx="39136">
                  <c:v>29.341999999999999</c:v>
                </c:pt>
                <c:pt idx="39137">
                  <c:v>29.341999999999999</c:v>
                </c:pt>
                <c:pt idx="39138">
                  <c:v>29.341999999999999</c:v>
                </c:pt>
                <c:pt idx="39139">
                  <c:v>29.341999999999999</c:v>
                </c:pt>
                <c:pt idx="39140">
                  <c:v>29.341999999999999</c:v>
                </c:pt>
                <c:pt idx="39141">
                  <c:v>29.341999999999999</c:v>
                </c:pt>
                <c:pt idx="39142">
                  <c:v>29.341999999999999</c:v>
                </c:pt>
                <c:pt idx="39143">
                  <c:v>29.341999999999999</c:v>
                </c:pt>
                <c:pt idx="39144">
                  <c:v>29.341999999999999</c:v>
                </c:pt>
                <c:pt idx="39145">
                  <c:v>29.341999999999999</c:v>
                </c:pt>
                <c:pt idx="39146">
                  <c:v>29.341999999999999</c:v>
                </c:pt>
                <c:pt idx="39147">
                  <c:v>29.341999999999999</c:v>
                </c:pt>
                <c:pt idx="39148">
                  <c:v>29.341999999999999</c:v>
                </c:pt>
                <c:pt idx="39149">
                  <c:v>29.341999999999999</c:v>
                </c:pt>
                <c:pt idx="39150">
                  <c:v>29.341999999999999</c:v>
                </c:pt>
                <c:pt idx="39151">
                  <c:v>29.341999999999999</c:v>
                </c:pt>
                <c:pt idx="39152">
                  <c:v>29.341999999999999</c:v>
                </c:pt>
                <c:pt idx="39153">
                  <c:v>29.341999999999999</c:v>
                </c:pt>
                <c:pt idx="39154">
                  <c:v>29.341999999999999</c:v>
                </c:pt>
                <c:pt idx="39155">
                  <c:v>29.341999999999999</c:v>
                </c:pt>
                <c:pt idx="39156">
                  <c:v>29.341999999999999</c:v>
                </c:pt>
                <c:pt idx="39157">
                  <c:v>29.341999999999999</c:v>
                </c:pt>
                <c:pt idx="39158">
                  <c:v>29.341999999999999</c:v>
                </c:pt>
                <c:pt idx="39159">
                  <c:v>29.341999999999999</c:v>
                </c:pt>
                <c:pt idx="39160">
                  <c:v>29.341999999999999</c:v>
                </c:pt>
                <c:pt idx="39161">
                  <c:v>29.341999999999999</c:v>
                </c:pt>
                <c:pt idx="39162">
                  <c:v>29.341999999999999</c:v>
                </c:pt>
                <c:pt idx="39163">
                  <c:v>29.341999999999999</c:v>
                </c:pt>
                <c:pt idx="39164">
                  <c:v>29.341999999999999</c:v>
                </c:pt>
                <c:pt idx="39165">
                  <c:v>29.341999999999999</c:v>
                </c:pt>
                <c:pt idx="39166">
                  <c:v>29.341999999999999</c:v>
                </c:pt>
                <c:pt idx="39167">
                  <c:v>29.341999999999999</c:v>
                </c:pt>
                <c:pt idx="39168">
                  <c:v>29.341999999999999</c:v>
                </c:pt>
                <c:pt idx="39169">
                  <c:v>29.341999999999999</c:v>
                </c:pt>
                <c:pt idx="39170">
                  <c:v>29.341999999999999</c:v>
                </c:pt>
                <c:pt idx="39171">
                  <c:v>29.341999999999999</c:v>
                </c:pt>
                <c:pt idx="39172">
                  <c:v>29.341999999999999</c:v>
                </c:pt>
                <c:pt idx="39173">
                  <c:v>29.341999999999999</c:v>
                </c:pt>
                <c:pt idx="39174">
                  <c:v>29.341999999999999</c:v>
                </c:pt>
                <c:pt idx="39175">
                  <c:v>29.341999999999999</c:v>
                </c:pt>
                <c:pt idx="39176">
                  <c:v>29.341999999999999</c:v>
                </c:pt>
                <c:pt idx="39177">
                  <c:v>29.341999999999999</c:v>
                </c:pt>
                <c:pt idx="39178">
                  <c:v>29.341999999999999</c:v>
                </c:pt>
                <c:pt idx="39179">
                  <c:v>29.341999999999999</c:v>
                </c:pt>
                <c:pt idx="39180">
                  <c:v>29.341999999999999</c:v>
                </c:pt>
                <c:pt idx="39181">
                  <c:v>29.341999999999999</c:v>
                </c:pt>
                <c:pt idx="39182">
                  <c:v>29.341999999999999</c:v>
                </c:pt>
                <c:pt idx="39183">
                  <c:v>29.341999999999999</c:v>
                </c:pt>
                <c:pt idx="39184">
                  <c:v>29.341999999999999</c:v>
                </c:pt>
                <c:pt idx="39185">
                  <c:v>29.341999999999999</c:v>
                </c:pt>
                <c:pt idx="39186">
                  <c:v>29.341999999999999</c:v>
                </c:pt>
                <c:pt idx="39187">
                  <c:v>29.341999999999999</c:v>
                </c:pt>
                <c:pt idx="39188">
                  <c:v>29.341999999999999</c:v>
                </c:pt>
                <c:pt idx="39189">
                  <c:v>29.341999999999999</c:v>
                </c:pt>
                <c:pt idx="39190">
                  <c:v>29.341999999999999</c:v>
                </c:pt>
                <c:pt idx="39191">
                  <c:v>29.341999999999999</c:v>
                </c:pt>
                <c:pt idx="39192">
                  <c:v>29.341999999999999</c:v>
                </c:pt>
                <c:pt idx="39193">
                  <c:v>29.341999999999999</c:v>
                </c:pt>
                <c:pt idx="39194">
                  <c:v>29.341999999999999</c:v>
                </c:pt>
                <c:pt idx="39195">
                  <c:v>29.341999999999999</c:v>
                </c:pt>
                <c:pt idx="39196">
                  <c:v>29.341999999999999</c:v>
                </c:pt>
                <c:pt idx="39197">
                  <c:v>29.341999999999999</c:v>
                </c:pt>
                <c:pt idx="39198">
                  <c:v>29.341999999999999</c:v>
                </c:pt>
                <c:pt idx="39199">
                  <c:v>29.341999999999999</c:v>
                </c:pt>
                <c:pt idx="39200">
                  <c:v>29.341999999999999</c:v>
                </c:pt>
                <c:pt idx="39201">
                  <c:v>29.341999999999999</c:v>
                </c:pt>
                <c:pt idx="39202">
                  <c:v>29.341999999999999</c:v>
                </c:pt>
                <c:pt idx="39203">
                  <c:v>29.341999999999999</c:v>
                </c:pt>
                <c:pt idx="39204">
                  <c:v>29.341999999999999</c:v>
                </c:pt>
                <c:pt idx="39205">
                  <c:v>29.341999999999999</c:v>
                </c:pt>
                <c:pt idx="39206">
                  <c:v>29.341999999999999</c:v>
                </c:pt>
                <c:pt idx="39207">
                  <c:v>29.341999999999999</c:v>
                </c:pt>
                <c:pt idx="39208">
                  <c:v>29.341999999999999</c:v>
                </c:pt>
                <c:pt idx="39209">
                  <c:v>29.341999999999999</c:v>
                </c:pt>
                <c:pt idx="39210">
                  <c:v>29.341999999999999</c:v>
                </c:pt>
                <c:pt idx="39211">
                  <c:v>29.341999999999999</c:v>
                </c:pt>
                <c:pt idx="39212">
                  <c:v>29.341999999999999</c:v>
                </c:pt>
                <c:pt idx="39213">
                  <c:v>29.341999999999999</c:v>
                </c:pt>
                <c:pt idx="39214">
                  <c:v>29.341999999999999</c:v>
                </c:pt>
                <c:pt idx="39215">
                  <c:v>29.341999999999999</c:v>
                </c:pt>
                <c:pt idx="39216">
                  <c:v>29.341999999999999</c:v>
                </c:pt>
                <c:pt idx="39217">
                  <c:v>29.341999999999999</c:v>
                </c:pt>
                <c:pt idx="39218">
                  <c:v>29.341999999999999</c:v>
                </c:pt>
                <c:pt idx="39219">
                  <c:v>29.341999999999999</c:v>
                </c:pt>
                <c:pt idx="39220">
                  <c:v>29.341999999999999</c:v>
                </c:pt>
                <c:pt idx="39221">
                  <c:v>29.341999999999999</c:v>
                </c:pt>
                <c:pt idx="39222">
                  <c:v>29.341999999999999</c:v>
                </c:pt>
                <c:pt idx="39223">
                  <c:v>29.341999999999999</c:v>
                </c:pt>
                <c:pt idx="39224">
                  <c:v>29.341999999999999</c:v>
                </c:pt>
                <c:pt idx="39225">
                  <c:v>29.341999999999999</c:v>
                </c:pt>
                <c:pt idx="39226">
                  <c:v>29.341999999999999</c:v>
                </c:pt>
                <c:pt idx="39227">
                  <c:v>29.341999999999999</c:v>
                </c:pt>
                <c:pt idx="39228">
                  <c:v>29.341999999999999</c:v>
                </c:pt>
                <c:pt idx="39229">
                  <c:v>29.341999999999999</c:v>
                </c:pt>
                <c:pt idx="39230">
                  <c:v>29.341999999999999</c:v>
                </c:pt>
                <c:pt idx="39231">
                  <c:v>29.341999999999999</c:v>
                </c:pt>
                <c:pt idx="39232">
                  <c:v>29.341999999999999</c:v>
                </c:pt>
                <c:pt idx="39233">
                  <c:v>29.341999999999999</c:v>
                </c:pt>
                <c:pt idx="39234">
                  <c:v>29.341999999999999</c:v>
                </c:pt>
                <c:pt idx="39235">
                  <c:v>29.341999999999999</c:v>
                </c:pt>
                <c:pt idx="39236">
                  <c:v>29.341999999999999</c:v>
                </c:pt>
                <c:pt idx="39237">
                  <c:v>29.341999999999999</c:v>
                </c:pt>
                <c:pt idx="39238">
                  <c:v>29.341999999999999</c:v>
                </c:pt>
                <c:pt idx="39239">
                  <c:v>29.341999999999999</c:v>
                </c:pt>
                <c:pt idx="39240">
                  <c:v>29.341999999999999</c:v>
                </c:pt>
                <c:pt idx="39241">
                  <c:v>29.341999999999999</c:v>
                </c:pt>
                <c:pt idx="39242">
                  <c:v>29.341999999999999</c:v>
                </c:pt>
                <c:pt idx="39243">
                  <c:v>29.341999999999999</c:v>
                </c:pt>
                <c:pt idx="39244">
                  <c:v>29.341999999999999</c:v>
                </c:pt>
                <c:pt idx="39245">
                  <c:v>29.341999999999999</c:v>
                </c:pt>
                <c:pt idx="39246">
                  <c:v>29.341999999999999</c:v>
                </c:pt>
                <c:pt idx="39247">
                  <c:v>29.341999999999999</c:v>
                </c:pt>
                <c:pt idx="39248">
                  <c:v>29.341999999999999</c:v>
                </c:pt>
                <c:pt idx="39249">
                  <c:v>29.341999999999999</c:v>
                </c:pt>
                <c:pt idx="39250">
                  <c:v>29.341999999999999</c:v>
                </c:pt>
                <c:pt idx="39251">
                  <c:v>29.341999999999999</c:v>
                </c:pt>
                <c:pt idx="39252">
                  <c:v>29.341999999999999</c:v>
                </c:pt>
                <c:pt idx="39253">
                  <c:v>29.341999999999999</c:v>
                </c:pt>
                <c:pt idx="39254">
                  <c:v>29.341999999999999</c:v>
                </c:pt>
                <c:pt idx="39255">
                  <c:v>29.341999999999999</c:v>
                </c:pt>
                <c:pt idx="39256">
                  <c:v>29.341999999999999</c:v>
                </c:pt>
                <c:pt idx="39257">
                  <c:v>29.341999999999999</c:v>
                </c:pt>
                <c:pt idx="39258">
                  <c:v>29.341999999999999</c:v>
                </c:pt>
                <c:pt idx="39259">
                  <c:v>29.341999999999999</c:v>
                </c:pt>
                <c:pt idx="39260">
                  <c:v>29.341999999999999</c:v>
                </c:pt>
                <c:pt idx="39261">
                  <c:v>29.341999999999999</c:v>
                </c:pt>
                <c:pt idx="39262">
                  <c:v>29.341999999999999</c:v>
                </c:pt>
                <c:pt idx="39263">
                  <c:v>29.341999999999999</c:v>
                </c:pt>
                <c:pt idx="39264">
                  <c:v>29.341999999999999</c:v>
                </c:pt>
                <c:pt idx="39265">
                  <c:v>29.341999999999999</c:v>
                </c:pt>
                <c:pt idx="39266">
                  <c:v>29.341999999999999</c:v>
                </c:pt>
                <c:pt idx="39267">
                  <c:v>29.341999999999999</c:v>
                </c:pt>
                <c:pt idx="39268">
                  <c:v>29.341999999999999</c:v>
                </c:pt>
                <c:pt idx="39269">
                  <c:v>29.341999999999999</c:v>
                </c:pt>
                <c:pt idx="39270">
                  <c:v>29.341999999999999</c:v>
                </c:pt>
                <c:pt idx="39271">
                  <c:v>29.341999999999999</c:v>
                </c:pt>
                <c:pt idx="39272">
                  <c:v>29.341999999999999</c:v>
                </c:pt>
                <c:pt idx="39273">
                  <c:v>29.341999999999999</c:v>
                </c:pt>
                <c:pt idx="39274">
                  <c:v>29.341999999999999</c:v>
                </c:pt>
                <c:pt idx="39275">
                  <c:v>29.341999999999999</c:v>
                </c:pt>
                <c:pt idx="39276">
                  <c:v>29.341999999999999</c:v>
                </c:pt>
                <c:pt idx="39277">
                  <c:v>29.341999999999999</c:v>
                </c:pt>
                <c:pt idx="39278">
                  <c:v>29.341999999999999</c:v>
                </c:pt>
                <c:pt idx="39279">
                  <c:v>29.341999999999999</c:v>
                </c:pt>
                <c:pt idx="39280">
                  <c:v>29.341999999999999</c:v>
                </c:pt>
                <c:pt idx="39281">
                  <c:v>29.341999999999999</c:v>
                </c:pt>
                <c:pt idx="39282">
                  <c:v>29.341999999999999</c:v>
                </c:pt>
                <c:pt idx="39283">
                  <c:v>29.341999999999999</c:v>
                </c:pt>
                <c:pt idx="39284">
                  <c:v>29.341999999999999</c:v>
                </c:pt>
                <c:pt idx="39285">
                  <c:v>29.341999999999999</c:v>
                </c:pt>
                <c:pt idx="39286">
                  <c:v>29.341999999999999</c:v>
                </c:pt>
                <c:pt idx="39287">
                  <c:v>29.341999999999999</c:v>
                </c:pt>
                <c:pt idx="39288">
                  <c:v>29.341999999999999</c:v>
                </c:pt>
                <c:pt idx="39289">
                  <c:v>29.341999999999999</c:v>
                </c:pt>
                <c:pt idx="39290">
                  <c:v>29.341999999999999</c:v>
                </c:pt>
                <c:pt idx="39291">
                  <c:v>29.341999999999999</c:v>
                </c:pt>
                <c:pt idx="39292">
                  <c:v>29.341999999999999</c:v>
                </c:pt>
                <c:pt idx="39293">
                  <c:v>29.341999999999999</c:v>
                </c:pt>
                <c:pt idx="39294">
                  <c:v>29.341999999999999</c:v>
                </c:pt>
                <c:pt idx="39295">
                  <c:v>29.341999999999999</c:v>
                </c:pt>
                <c:pt idx="39296">
                  <c:v>29.341999999999999</c:v>
                </c:pt>
                <c:pt idx="39297">
                  <c:v>29.341999999999999</c:v>
                </c:pt>
                <c:pt idx="39298">
                  <c:v>29.341999999999999</c:v>
                </c:pt>
                <c:pt idx="39299">
                  <c:v>29.341999999999999</c:v>
                </c:pt>
                <c:pt idx="39300">
                  <c:v>29.341999999999999</c:v>
                </c:pt>
                <c:pt idx="39301">
                  <c:v>29.341999999999999</c:v>
                </c:pt>
                <c:pt idx="39302">
                  <c:v>29.341999999999999</c:v>
                </c:pt>
                <c:pt idx="39303">
                  <c:v>29.341999999999999</c:v>
                </c:pt>
                <c:pt idx="39304">
                  <c:v>29.341999999999999</c:v>
                </c:pt>
                <c:pt idx="39305">
                  <c:v>29.341999999999999</c:v>
                </c:pt>
                <c:pt idx="39306">
                  <c:v>29.341999999999999</c:v>
                </c:pt>
                <c:pt idx="39307">
                  <c:v>29.341999999999999</c:v>
                </c:pt>
                <c:pt idx="39308">
                  <c:v>29.341999999999999</c:v>
                </c:pt>
                <c:pt idx="39309">
                  <c:v>29.341999999999999</c:v>
                </c:pt>
                <c:pt idx="39310">
                  <c:v>29.341999999999999</c:v>
                </c:pt>
                <c:pt idx="39311">
                  <c:v>29.341999999999999</c:v>
                </c:pt>
                <c:pt idx="39312">
                  <c:v>29.341999999999999</c:v>
                </c:pt>
                <c:pt idx="39313">
                  <c:v>29.341999999999999</c:v>
                </c:pt>
                <c:pt idx="39314">
                  <c:v>29.341999999999999</c:v>
                </c:pt>
                <c:pt idx="39315">
                  <c:v>29.341999999999999</c:v>
                </c:pt>
                <c:pt idx="39316">
                  <c:v>29.341999999999999</c:v>
                </c:pt>
                <c:pt idx="39317">
                  <c:v>29.341999999999999</c:v>
                </c:pt>
                <c:pt idx="39318">
                  <c:v>29.341999999999999</c:v>
                </c:pt>
                <c:pt idx="39319">
                  <c:v>29.341999999999999</c:v>
                </c:pt>
                <c:pt idx="39320">
                  <c:v>29.341999999999999</c:v>
                </c:pt>
                <c:pt idx="39321">
                  <c:v>29.341999999999999</c:v>
                </c:pt>
                <c:pt idx="39322">
                  <c:v>29.341999999999999</c:v>
                </c:pt>
                <c:pt idx="39323">
                  <c:v>29.341999999999999</c:v>
                </c:pt>
                <c:pt idx="39324">
                  <c:v>29.341999999999999</c:v>
                </c:pt>
                <c:pt idx="39325">
                  <c:v>29.341999999999999</c:v>
                </c:pt>
                <c:pt idx="39326">
                  <c:v>29.341999999999999</c:v>
                </c:pt>
                <c:pt idx="39327">
                  <c:v>29.341999999999999</c:v>
                </c:pt>
                <c:pt idx="39328">
                  <c:v>29.341999999999999</c:v>
                </c:pt>
                <c:pt idx="39329">
                  <c:v>29.341999999999999</c:v>
                </c:pt>
                <c:pt idx="39330">
                  <c:v>29.341999999999999</c:v>
                </c:pt>
                <c:pt idx="39331">
                  <c:v>29.341999999999999</c:v>
                </c:pt>
                <c:pt idx="39332">
                  <c:v>29.341999999999999</c:v>
                </c:pt>
                <c:pt idx="39333">
                  <c:v>29.341999999999999</c:v>
                </c:pt>
                <c:pt idx="39334">
                  <c:v>29.341999999999999</c:v>
                </c:pt>
                <c:pt idx="39335">
                  <c:v>29.341999999999999</c:v>
                </c:pt>
                <c:pt idx="39336">
                  <c:v>29.341999999999999</c:v>
                </c:pt>
                <c:pt idx="39337">
                  <c:v>29.341999999999999</c:v>
                </c:pt>
                <c:pt idx="39338">
                  <c:v>29.341999999999999</c:v>
                </c:pt>
                <c:pt idx="39339">
                  <c:v>29.341999999999999</c:v>
                </c:pt>
                <c:pt idx="39340">
                  <c:v>29.341999999999999</c:v>
                </c:pt>
                <c:pt idx="39341">
                  <c:v>29.341999999999999</c:v>
                </c:pt>
                <c:pt idx="39342">
                  <c:v>29.341999999999999</c:v>
                </c:pt>
                <c:pt idx="39343">
                  <c:v>29.341999999999999</c:v>
                </c:pt>
                <c:pt idx="39344">
                  <c:v>29.341999999999999</c:v>
                </c:pt>
                <c:pt idx="39345">
                  <c:v>29.341999999999999</c:v>
                </c:pt>
                <c:pt idx="39346">
                  <c:v>29.341999999999999</c:v>
                </c:pt>
                <c:pt idx="39347">
                  <c:v>29.341999999999999</c:v>
                </c:pt>
                <c:pt idx="39348">
                  <c:v>29.341999999999999</c:v>
                </c:pt>
                <c:pt idx="39349">
                  <c:v>29.341999999999999</c:v>
                </c:pt>
                <c:pt idx="39350">
                  <c:v>29.341999999999999</c:v>
                </c:pt>
                <c:pt idx="39351">
                  <c:v>29.341999999999999</c:v>
                </c:pt>
                <c:pt idx="39352">
                  <c:v>29.341999999999999</c:v>
                </c:pt>
                <c:pt idx="39353">
                  <c:v>29.341999999999999</c:v>
                </c:pt>
                <c:pt idx="39354">
                  <c:v>29.341999999999999</c:v>
                </c:pt>
                <c:pt idx="39355">
                  <c:v>29.341999999999999</c:v>
                </c:pt>
                <c:pt idx="39356">
                  <c:v>29.341999999999999</c:v>
                </c:pt>
                <c:pt idx="39357">
                  <c:v>29.341999999999999</c:v>
                </c:pt>
                <c:pt idx="39358">
                  <c:v>29.341999999999999</c:v>
                </c:pt>
                <c:pt idx="39359">
                  <c:v>29.341999999999999</c:v>
                </c:pt>
                <c:pt idx="39360">
                  <c:v>29.341999999999999</c:v>
                </c:pt>
                <c:pt idx="39361">
                  <c:v>29.341999999999999</c:v>
                </c:pt>
                <c:pt idx="39362">
                  <c:v>29.341999999999999</c:v>
                </c:pt>
                <c:pt idx="39363">
                  <c:v>29.341999999999999</c:v>
                </c:pt>
                <c:pt idx="39364">
                  <c:v>29.341999999999999</c:v>
                </c:pt>
                <c:pt idx="39365">
                  <c:v>29.341999999999999</c:v>
                </c:pt>
                <c:pt idx="39366">
                  <c:v>29.341999999999999</c:v>
                </c:pt>
                <c:pt idx="39367">
                  <c:v>29.341999999999999</c:v>
                </c:pt>
                <c:pt idx="39368">
                  <c:v>29.341999999999999</c:v>
                </c:pt>
                <c:pt idx="39369">
                  <c:v>29.341999999999999</c:v>
                </c:pt>
                <c:pt idx="39370">
                  <c:v>29.341999999999999</c:v>
                </c:pt>
                <c:pt idx="39371">
                  <c:v>29.341999999999999</c:v>
                </c:pt>
                <c:pt idx="39372">
                  <c:v>29.341999999999999</c:v>
                </c:pt>
                <c:pt idx="39373">
                  <c:v>29.341999999999999</c:v>
                </c:pt>
                <c:pt idx="39374">
                  <c:v>29.341999999999999</c:v>
                </c:pt>
                <c:pt idx="39375">
                  <c:v>29.341999999999999</c:v>
                </c:pt>
                <c:pt idx="39376">
                  <c:v>29.341999999999999</c:v>
                </c:pt>
                <c:pt idx="39377">
                  <c:v>29.341999999999999</c:v>
                </c:pt>
                <c:pt idx="39378">
                  <c:v>29.341999999999999</c:v>
                </c:pt>
                <c:pt idx="39379">
                  <c:v>29.341999999999999</c:v>
                </c:pt>
                <c:pt idx="39380">
                  <c:v>29.341999999999999</c:v>
                </c:pt>
                <c:pt idx="39381">
                  <c:v>29.341999999999999</c:v>
                </c:pt>
                <c:pt idx="39382">
                  <c:v>29.341999999999999</c:v>
                </c:pt>
                <c:pt idx="39383">
                  <c:v>29.341999999999999</c:v>
                </c:pt>
                <c:pt idx="39384">
                  <c:v>29.341999999999999</c:v>
                </c:pt>
                <c:pt idx="39385">
                  <c:v>29.341999999999999</c:v>
                </c:pt>
                <c:pt idx="39386">
                  <c:v>29.341999999999999</c:v>
                </c:pt>
                <c:pt idx="39387">
                  <c:v>29.341999999999999</c:v>
                </c:pt>
                <c:pt idx="39388">
                  <c:v>29.341999999999999</c:v>
                </c:pt>
                <c:pt idx="39389">
                  <c:v>29.341999999999999</c:v>
                </c:pt>
                <c:pt idx="39390">
                  <c:v>29.341999999999999</c:v>
                </c:pt>
                <c:pt idx="39391">
                  <c:v>29.341999999999999</c:v>
                </c:pt>
                <c:pt idx="39392">
                  <c:v>29.341999999999999</c:v>
                </c:pt>
                <c:pt idx="39393">
                  <c:v>29.341999999999999</c:v>
                </c:pt>
                <c:pt idx="39394">
                  <c:v>29.341999999999999</c:v>
                </c:pt>
                <c:pt idx="39395">
                  <c:v>29.341999999999999</c:v>
                </c:pt>
                <c:pt idx="39396">
                  <c:v>29.341999999999999</c:v>
                </c:pt>
                <c:pt idx="39397">
                  <c:v>29.341999999999999</c:v>
                </c:pt>
                <c:pt idx="39398">
                  <c:v>29.341999999999999</c:v>
                </c:pt>
                <c:pt idx="39399">
                  <c:v>29.341999999999999</c:v>
                </c:pt>
                <c:pt idx="39400">
                  <c:v>29.341999999999999</c:v>
                </c:pt>
                <c:pt idx="39401">
                  <c:v>29.341999999999999</c:v>
                </c:pt>
                <c:pt idx="39402">
                  <c:v>29.341999999999999</c:v>
                </c:pt>
                <c:pt idx="39403">
                  <c:v>29.341999999999999</c:v>
                </c:pt>
                <c:pt idx="39404">
                  <c:v>29.341999999999999</c:v>
                </c:pt>
                <c:pt idx="39405">
                  <c:v>29.341999999999999</c:v>
                </c:pt>
                <c:pt idx="39406">
                  <c:v>29.341999999999999</c:v>
                </c:pt>
                <c:pt idx="39407">
                  <c:v>29.341999999999999</c:v>
                </c:pt>
                <c:pt idx="39408">
                  <c:v>29.341999999999999</c:v>
                </c:pt>
                <c:pt idx="39409">
                  <c:v>29.341999999999999</c:v>
                </c:pt>
                <c:pt idx="39410">
                  <c:v>29.341999999999999</c:v>
                </c:pt>
                <c:pt idx="39411">
                  <c:v>29.341999999999999</c:v>
                </c:pt>
                <c:pt idx="39412">
                  <c:v>29.341999999999999</c:v>
                </c:pt>
                <c:pt idx="39413">
                  <c:v>29.341999999999999</c:v>
                </c:pt>
                <c:pt idx="39414">
                  <c:v>29.341999999999999</c:v>
                </c:pt>
                <c:pt idx="39415">
                  <c:v>29.341999999999999</c:v>
                </c:pt>
                <c:pt idx="39416">
                  <c:v>29.341999999999999</c:v>
                </c:pt>
                <c:pt idx="39417">
                  <c:v>29.341999999999999</c:v>
                </c:pt>
                <c:pt idx="39418">
                  <c:v>29.341999999999999</c:v>
                </c:pt>
                <c:pt idx="39419">
                  <c:v>29.341999999999999</c:v>
                </c:pt>
                <c:pt idx="39420">
                  <c:v>29.341999999999999</c:v>
                </c:pt>
                <c:pt idx="39421">
                  <c:v>29.341999999999999</c:v>
                </c:pt>
                <c:pt idx="39422">
                  <c:v>29.341999999999999</c:v>
                </c:pt>
                <c:pt idx="39423">
                  <c:v>29.341999999999999</c:v>
                </c:pt>
                <c:pt idx="39424">
                  <c:v>29.341999999999999</c:v>
                </c:pt>
                <c:pt idx="39425">
                  <c:v>29.341999999999999</c:v>
                </c:pt>
                <c:pt idx="39426">
                  <c:v>29.341999999999999</c:v>
                </c:pt>
                <c:pt idx="39427">
                  <c:v>29.341999999999999</c:v>
                </c:pt>
                <c:pt idx="39428">
                  <c:v>29.341999999999999</c:v>
                </c:pt>
                <c:pt idx="39429">
                  <c:v>29.341999999999999</c:v>
                </c:pt>
                <c:pt idx="39430">
                  <c:v>29.341999999999999</c:v>
                </c:pt>
                <c:pt idx="39431">
                  <c:v>29.341999999999999</c:v>
                </c:pt>
                <c:pt idx="39432">
                  <c:v>29.341999999999999</c:v>
                </c:pt>
                <c:pt idx="39433">
                  <c:v>29.341999999999999</c:v>
                </c:pt>
                <c:pt idx="39434">
                  <c:v>29.341999999999999</c:v>
                </c:pt>
                <c:pt idx="39435">
                  <c:v>29.341999999999999</c:v>
                </c:pt>
                <c:pt idx="39436">
                  <c:v>29.341999999999999</c:v>
                </c:pt>
                <c:pt idx="39437">
                  <c:v>29.341999999999999</c:v>
                </c:pt>
                <c:pt idx="39438">
                  <c:v>29.341999999999999</c:v>
                </c:pt>
                <c:pt idx="39439">
                  <c:v>29.341999999999999</c:v>
                </c:pt>
                <c:pt idx="39440">
                  <c:v>29.341999999999999</c:v>
                </c:pt>
                <c:pt idx="39441">
                  <c:v>29.341999999999999</c:v>
                </c:pt>
                <c:pt idx="39442">
                  <c:v>29.341999999999999</c:v>
                </c:pt>
                <c:pt idx="39443">
                  <c:v>29.341999999999999</c:v>
                </c:pt>
                <c:pt idx="39444">
                  <c:v>29.341999999999999</c:v>
                </c:pt>
                <c:pt idx="39445">
                  <c:v>29.341999999999999</c:v>
                </c:pt>
                <c:pt idx="39446">
                  <c:v>29.341999999999999</c:v>
                </c:pt>
                <c:pt idx="39447">
                  <c:v>29.341999999999999</c:v>
                </c:pt>
                <c:pt idx="39448">
                  <c:v>29.341999999999999</c:v>
                </c:pt>
                <c:pt idx="39449">
                  <c:v>29.341999999999999</c:v>
                </c:pt>
                <c:pt idx="39450">
                  <c:v>29.341999999999999</c:v>
                </c:pt>
                <c:pt idx="39451">
                  <c:v>29.341999999999999</c:v>
                </c:pt>
                <c:pt idx="39452">
                  <c:v>29.341999999999999</c:v>
                </c:pt>
                <c:pt idx="39453">
                  <c:v>29.341999999999999</c:v>
                </c:pt>
                <c:pt idx="39454">
                  <c:v>29.341999999999999</c:v>
                </c:pt>
                <c:pt idx="39455">
                  <c:v>29.341999999999999</c:v>
                </c:pt>
                <c:pt idx="39456">
                  <c:v>29.341999999999999</c:v>
                </c:pt>
                <c:pt idx="39457">
                  <c:v>29.341999999999999</c:v>
                </c:pt>
                <c:pt idx="39458">
                  <c:v>29.341999999999999</c:v>
                </c:pt>
                <c:pt idx="39459">
                  <c:v>29.341999999999999</c:v>
                </c:pt>
                <c:pt idx="39460">
                  <c:v>29.341999999999999</c:v>
                </c:pt>
                <c:pt idx="39461">
                  <c:v>29.341999999999999</c:v>
                </c:pt>
                <c:pt idx="39462">
                  <c:v>29.341999999999999</c:v>
                </c:pt>
                <c:pt idx="39463">
                  <c:v>29.341999999999999</c:v>
                </c:pt>
                <c:pt idx="39464">
                  <c:v>29.341999999999999</c:v>
                </c:pt>
                <c:pt idx="39465">
                  <c:v>29.341999999999999</c:v>
                </c:pt>
                <c:pt idx="39466">
                  <c:v>29.341999999999999</c:v>
                </c:pt>
                <c:pt idx="39467">
                  <c:v>29.341999999999999</c:v>
                </c:pt>
                <c:pt idx="39468">
                  <c:v>29.341999999999999</c:v>
                </c:pt>
                <c:pt idx="39469">
                  <c:v>29.341999999999999</c:v>
                </c:pt>
                <c:pt idx="39470">
                  <c:v>29.341999999999999</c:v>
                </c:pt>
                <c:pt idx="39471">
                  <c:v>29.341999999999999</c:v>
                </c:pt>
                <c:pt idx="39472">
                  <c:v>29.341999999999999</c:v>
                </c:pt>
                <c:pt idx="39473">
                  <c:v>29.341999999999999</c:v>
                </c:pt>
                <c:pt idx="39474">
                  <c:v>29.341999999999999</c:v>
                </c:pt>
                <c:pt idx="39475">
                  <c:v>29.341999999999999</c:v>
                </c:pt>
                <c:pt idx="39476">
                  <c:v>29.341999999999999</c:v>
                </c:pt>
                <c:pt idx="39477">
                  <c:v>29.341999999999999</c:v>
                </c:pt>
                <c:pt idx="39478">
                  <c:v>29.341999999999999</c:v>
                </c:pt>
                <c:pt idx="39479">
                  <c:v>29.341999999999999</c:v>
                </c:pt>
                <c:pt idx="39480">
                  <c:v>29.341999999999999</c:v>
                </c:pt>
                <c:pt idx="39481">
                  <c:v>29.341999999999999</c:v>
                </c:pt>
                <c:pt idx="39482">
                  <c:v>29.341999999999999</c:v>
                </c:pt>
                <c:pt idx="39483">
                  <c:v>29.341999999999999</c:v>
                </c:pt>
                <c:pt idx="39484">
                  <c:v>29.341999999999999</c:v>
                </c:pt>
                <c:pt idx="39485">
                  <c:v>29.341999999999999</c:v>
                </c:pt>
                <c:pt idx="39486">
                  <c:v>29.341999999999999</c:v>
                </c:pt>
                <c:pt idx="39487">
                  <c:v>29.341999999999999</c:v>
                </c:pt>
                <c:pt idx="39488">
                  <c:v>29.341999999999999</c:v>
                </c:pt>
                <c:pt idx="39489">
                  <c:v>29.341999999999999</c:v>
                </c:pt>
                <c:pt idx="39490">
                  <c:v>29.341999999999999</c:v>
                </c:pt>
                <c:pt idx="39491">
                  <c:v>29.341999999999999</c:v>
                </c:pt>
                <c:pt idx="39492">
                  <c:v>29.341999999999999</c:v>
                </c:pt>
                <c:pt idx="39493">
                  <c:v>29.341999999999999</c:v>
                </c:pt>
                <c:pt idx="39494">
                  <c:v>29.341999999999999</c:v>
                </c:pt>
                <c:pt idx="39495">
                  <c:v>29.341999999999999</c:v>
                </c:pt>
                <c:pt idx="39496">
                  <c:v>29.341999999999999</c:v>
                </c:pt>
                <c:pt idx="39497">
                  <c:v>29.341999999999999</c:v>
                </c:pt>
                <c:pt idx="39498">
                  <c:v>29.341999999999999</c:v>
                </c:pt>
                <c:pt idx="39499">
                  <c:v>29.341999999999999</c:v>
                </c:pt>
                <c:pt idx="39500">
                  <c:v>29.341999999999999</c:v>
                </c:pt>
                <c:pt idx="39501">
                  <c:v>29.341999999999999</c:v>
                </c:pt>
                <c:pt idx="39502">
                  <c:v>29.341999999999999</c:v>
                </c:pt>
                <c:pt idx="39503">
                  <c:v>29.341999999999999</c:v>
                </c:pt>
                <c:pt idx="39504">
                  <c:v>29.341999999999999</c:v>
                </c:pt>
                <c:pt idx="39505">
                  <c:v>29.341999999999999</c:v>
                </c:pt>
                <c:pt idx="39506">
                  <c:v>29.341999999999999</c:v>
                </c:pt>
                <c:pt idx="39507">
                  <c:v>29.341999999999999</c:v>
                </c:pt>
                <c:pt idx="39508">
                  <c:v>29.341999999999999</c:v>
                </c:pt>
                <c:pt idx="39509">
                  <c:v>29.341999999999999</c:v>
                </c:pt>
                <c:pt idx="39510">
                  <c:v>29.341999999999999</c:v>
                </c:pt>
                <c:pt idx="39511">
                  <c:v>29.341999999999999</c:v>
                </c:pt>
                <c:pt idx="39512">
                  <c:v>29.341999999999999</c:v>
                </c:pt>
                <c:pt idx="39513">
                  <c:v>29.341999999999999</c:v>
                </c:pt>
                <c:pt idx="39514">
                  <c:v>29.341999999999999</c:v>
                </c:pt>
                <c:pt idx="39515">
                  <c:v>29.341999999999999</c:v>
                </c:pt>
                <c:pt idx="39516">
                  <c:v>29.341999999999999</c:v>
                </c:pt>
                <c:pt idx="39517">
                  <c:v>29.341999999999999</c:v>
                </c:pt>
                <c:pt idx="39518">
                  <c:v>29.341999999999999</c:v>
                </c:pt>
                <c:pt idx="39519">
                  <c:v>29.341999999999999</c:v>
                </c:pt>
                <c:pt idx="39520">
                  <c:v>29.341999999999999</c:v>
                </c:pt>
                <c:pt idx="39521">
                  <c:v>29.341999999999999</c:v>
                </c:pt>
                <c:pt idx="39522">
                  <c:v>29.341999999999999</c:v>
                </c:pt>
                <c:pt idx="39523">
                  <c:v>29.341999999999999</c:v>
                </c:pt>
                <c:pt idx="39524">
                  <c:v>29.341999999999999</c:v>
                </c:pt>
                <c:pt idx="39525">
                  <c:v>29.341999999999999</c:v>
                </c:pt>
                <c:pt idx="39526">
                  <c:v>29.341999999999999</c:v>
                </c:pt>
                <c:pt idx="39527">
                  <c:v>29.341999999999999</c:v>
                </c:pt>
                <c:pt idx="39528">
                  <c:v>29.341999999999999</c:v>
                </c:pt>
                <c:pt idx="39529">
                  <c:v>29.341999999999999</c:v>
                </c:pt>
                <c:pt idx="39530">
                  <c:v>29.341999999999999</c:v>
                </c:pt>
                <c:pt idx="39531">
                  <c:v>29.341999999999999</c:v>
                </c:pt>
                <c:pt idx="39532">
                  <c:v>29.341999999999999</c:v>
                </c:pt>
                <c:pt idx="39533">
                  <c:v>29.341999999999999</c:v>
                </c:pt>
                <c:pt idx="39534">
                  <c:v>29.341999999999999</c:v>
                </c:pt>
                <c:pt idx="39535">
                  <c:v>29.341999999999999</c:v>
                </c:pt>
                <c:pt idx="39536">
                  <c:v>29.341999999999999</c:v>
                </c:pt>
                <c:pt idx="39537">
                  <c:v>29.341999999999999</c:v>
                </c:pt>
                <c:pt idx="39538">
                  <c:v>29.341999999999999</c:v>
                </c:pt>
                <c:pt idx="39539">
                  <c:v>29.341999999999999</c:v>
                </c:pt>
                <c:pt idx="39540">
                  <c:v>29.341999999999999</c:v>
                </c:pt>
                <c:pt idx="39541">
                  <c:v>29.341999999999999</c:v>
                </c:pt>
                <c:pt idx="39542">
                  <c:v>29.341999999999999</c:v>
                </c:pt>
                <c:pt idx="39543">
                  <c:v>29.341999999999999</c:v>
                </c:pt>
                <c:pt idx="39544">
                  <c:v>29.341999999999999</c:v>
                </c:pt>
                <c:pt idx="39545">
                  <c:v>29.341999999999999</c:v>
                </c:pt>
                <c:pt idx="39546">
                  <c:v>29.341999999999999</c:v>
                </c:pt>
                <c:pt idx="39547">
                  <c:v>29.341999999999999</c:v>
                </c:pt>
                <c:pt idx="39548">
                  <c:v>29.341999999999999</c:v>
                </c:pt>
                <c:pt idx="39549">
                  <c:v>29.341999999999999</c:v>
                </c:pt>
                <c:pt idx="39550">
                  <c:v>29.341999999999999</c:v>
                </c:pt>
                <c:pt idx="39551">
                  <c:v>29.341999999999999</c:v>
                </c:pt>
                <c:pt idx="39552">
                  <c:v>29.341999999999999</c:v>
                </c:pt>
                <c:pt idx="39553">
                  <c:v>29.341999999999999</c:v>
                </c:pt>
                <c:pt idx="39554">
                  <c:v>29.341999999999999</c:v>
                </c:pt>
                <c:pt idx="39555">
                  <c:v>29.341999999999999</c:v>
                </c:pt>
                <c:pt idx="39556">
                  <c:v>29.341999999999999</c:v>
                </c:pt>
                <c:pt idx="39557">
                  <c:v>29.341999999999999</c:v>
                </c:pt>
                <c:pt idx="39558">
                  <c:v>29.341999999999999</c:v>
                </c:pt>
                <c:pt idx="39559">
                  <c:v>29.341999999999999</c:v>
                </c:pt>
                <c:pt idx="39560">
                  <c:v>29.341999999999999</c:v>
                </c:pt>
                <c:pt idx="39561">
                  <c:v>29.341999999999999</c:v>
                </c:pt>
                <c:pt idx="39562">
                  <c:v>29.341999999999999</c:v>
                </c:pt>
                <c:pt idx="39563">
                  <c:v>29.341999999999999</c:v>
                </c:pt>
                <c:pt idx="39564">
                  <c:v>29.341999999999999</c:v>
                </c:pt>
                <c:pt idx="39565">
                  <c:v>29.341999999999999</c:v>
                </c:pt>
                <c:pt idx="39566">
                  <c:v>29.341999999999999</c:v>
                </c:pt>
                <c:pt idx="39567">
                  <c:v>29.341999999999999</c:v>
                </c:pt>
                <c:pt idx="39568">
                  <c:v>29.341999999999999</c:v>
                </c:pt>
                <c:pt idx="39569">
                  <c:v>29.341999999999999</c:v>
                </c:pt>
                <c:pt idx="39570">
                  <c:v>29.341999999999999</c:v>
                </c:pt>
                <c:pt idx="39571">
                  <c:v>29.341999999999999</c:v>
                </c:pt>
                <c:pt idx="39572">
                  <c:v>29.341999999999999</c:v>
                </c:pt>
                <c:pt idx="39573">
                  <c:v>29.341999999999999</c:v>
                </c:pt>
                <c:pt idx="39574">
                  <c:v>29.341999999999999</c:v>
                </c:pt>
                <c:pt idx="39575">
                  <c:v>29.341999999999999</c:v>
                </c:pt>
                <c:pt idx="39576">
                  <c:v>29.341999999999999</c:v>
                </c:pt>
                <c:pt idx="39577">
                  <c:v>29.341999999999999</c:v>
                </c:pt>
                <c:pt idx="39578">
                  <c:v>29.341999999999999</c:v>
                </c:pt>
                <c:pt idx="39579">
                  <c:v>29.341999999999999</c:v>
                </c:pt>
                <c:pt idx="39580">
                  <c:v>29.341999999999999</c:v>
                </c:pt>
                <c:pt idx="39581">
                  <c:v>29.341999999999999</c:v>
                </c:pt>
                <c:pt idx="39582">
                  <c:v>29.341999999999999</c:v>
                </c:pt>
                <c:pt idx="39583">
                  <c:v>29.341999999999999</c:v>
                </c:pt>
                <c:pt idx="39584">
                  <c:v>29.341999999999999</c:v>
                </c:pt>
                <c:pt idx="39585">
                  <c:v>29.341999999999999</c:v>
                </c:pt>
                <c:pt idx="39586">
                  <c:v>29.341999999999999</c:v>
                </c:pt>
                <c:pt idx="39587">
                  <c:v>29.341999999999999</c:v>
                </c:pt>
                <c:pt idx="39588">
                  <c:v>29.341999999999999</c:v>
                </c:pt>
                <c:pt idx="39589">
                  <c:v>29.341999999999999</c:v>
                </c:pt>
                <c:pt idx="39590">
                  <c:v>29.341999999999999</c:v>
                </c:pt>
                <c:pt idx="39591">
                  <c:v>29.341999999999999</c:v>
                </c:pt>
                <c:pt idx="39592">
                  <c:v>29.341999999999999</c:v>
                </c:pt>
                <c:pt idx="39593">
                  <c:v>29.341999999999999</c:v>
                </c:pt>
                <c:pt idx="39594">
                  <c:v>29.341999999999999</c:v>
                </c:pt>
                <c:pt idx="39595">
                  <c:v>29.341999999999999</c:v>
                </c:pt>
                <c:pt idx="39596">
                  <c:v>29.341999999999999</c:v>
                </c:pt>
                <c:pt idx="39597">
                  <c:v>29.341999999999999</c:v>
                </c:pt>
                <c:pt idx="39598">
                  <c:v>29.341999999999999</c:v>
                </c:pt>
                <c:pt idx="39599">
                  <c:v>29.341999999999999</c:v>
                </c:pt>
                <c:pt idx="39600">
                  <c:v>29.341999999999999</c:v>
                </c:pt>
                <c:pt idx="39601">
                  <c:v>29.341999999999999</c:v>
                </c:pt>
                <c:pt idx="39602">
                  <c:v>29.341999999999999</c:v>
                </c:pt>
                <c:pt idx="39603">
                  <c:v>29.341999999999999</c:v>
                </c:pt>
                <c:pt idx="39604">
                  <c:v>29.341999999999999</c:v>
                </c:pt>
                <c:pt idx="39605">
                  <c:v>29.341999999999999</c:v>
                </c:pt>
                <c:pt idx="39606">
                  <c:v>29.341999999999999</c:v>
                </c:pt>
                <c:pt idx="39607">
                  <c:v>29.341999999999999</c:v>
                </c:pt>
                <c:pt idx="39608">
                  <c:v>29.341999999999999</c:v>
                </c:pt>
                <c:pt idx="39609">
                  <c:v>29.341999999999999</c:v>
                </c:pt>
                <c:pt idx="39610">
                  <c:v>29.341999999999999</c:v>
                </c:pt>
                <c:pt idx="39611">
                  <c:v>29.341999999999999</c:v>
                </c:pt>
                <c:pt idx="39612">
                  <c:v>29.341999999999999</c:v>
                </c:pt>
                <c:pt idx="39613">
                  <c:v>29.341999999999999</c:v>
                </c:pt>
                <c:pt idx="39614">
                  <c:v>29.341999999999999</c:v>
                </c:pt>
                <c:pt idx="39615">
                  <c:v>29.341999999999999</c:v>
                </c:pt>
                <c:pt idx="39616">
                  <c:v>29.341999999999999</c:v>
                </c:pt>
                <c:pt idx="39617">
                  <c:v>29.341999999999999</c:v>
                </c:pt>
                <c:pt idx="39618">
                  <c:v>29.341999999999999</c:v>
                </c:pt>
                <c:pt idx="39619">
                  <c:v>29.341999999999999</c:v>
                </c:pt>
                <c:pt idx="39620">
                  <c:v>29.341999999999999</c:v>
                </c:pt>
                <c:pt idx="39621">
                  <c:v>29.341999999999999</c:v>
                </c:pt>
                <c:pt idx="39622">
                  <c:v>29.341999999999999</c:v>
                </c:pt>
                <c:pt idx="39623">
                  <c:v>29.341999999999999</c:v>
                </c:pt>
                <c:pt idx="39624">
                  <c:v>29.341999999999999</c:v>
                </c:pt>
                <c:pt idx="39625">
                  <c:v>29.341999999999999</c:v>
                </c:pt>
                <c:pt idx="39626">
                  <c:v>29.341999999999999</c:v>
                </c:pt>
                <c:pt idx="39627">
                  <c:v>29.341999999999999</c:v>
                </c:pt>
                <c:pt idx="39628">
                  <c:v>29.341999999999999</c:v>
                </c:pt>
                <c:pt idx="39629">
                  <c:v>29.341999999999999</c:v>
                </c:pt>
                <c:pt idx="39630">
                  <c:v>29.341999999999999</c:v>
                </c:pt>
                <c:pt idx="39631">
                  <c:v>29.341999999999999</c:v>
                </c:pt>
                <c:pt idx="39632">
                  <c:v>29.341999999999999</c:v>
                </c:pt>
                <c:pt idx="39633">
                  <c:v>29.341999999999999</c:v>
                </c:pt>
                <c:pt idx="39634">
                  <c:v>29.341999999999999</c:v>
                </c:pt>
                <c:pt idx="39635">
                  <c:v>29.341999999999999</c:v>
                </c:pt>
                <c:pt idx="39636">
                  <c:v>29.341999999999999</c:v>
                </c:pt>
                <c:pt idx="39637">
                  <c:v>29.341999999999999</c:v>
                </c:pt>
                <c:pt idx="39638">
                  <c:v>29.341999999999999</c:v>
                </c:pt>
                <c:pt idx="39639">
                  <c:v>29.341999999999999</c:v>
                </c:pt>
                <c:pt idx="39640">
                  <c:v>29.341999999999999</c:v>
                </c:pt>
                <c:pt idx="39641">
                  <c:v>29.341999999999999</c:v>
                </c:pt>
                <c:pt idx="39642">
                  <c:v>29.341999999999999</c:v>
                </c:pt>
                <c:pt idx="39643">
                  <c:v>29.341999999999999</c:v>
                </c:pt>
                <c:pt idx="39644">
                  <c:v>29.341999999999999</c:v>
                </c:pt>
                <c:pt idx="39645">
                  <c:v>29.341999999999999</c:v>
                </c:pt>
                <c:pt idx="39646">
                  <c:v>29.341999999999999</c:v>
                </c:pt>
                <c:pt idx="39647">
                  <c:v>29.341999999999999</c:v>
                </c:pt>
                <c:pt idx="39648">
                  <c:v>29.341999999999999</c:v>
                </c:pt>
                <c:pt idx="39649">
                  <c:v>29.341999999999999</c:v>
                </c:pt>
                <c:pt idx="39650">
                  <c:v>29.341999999999999</c:v>
                </c:pt>
                <c:pt idx="39651">
                  <c:v>29.341999999999999</c:v>
                </c:pt>
                <c:pt idx="39652">
                  <c:v>29.341999999999999</c:v>
                </c:pt>
                <c:pt idx="39653">
                  <c:v>29.341999999999999</c:v>
                </c:pt>
                <c:pt idx="39654">
                  <c:v>29.341999999999999</c:v>
                </c:pt>
                <c:pt idx="39655">
                  <c:v>29.341999999999999</c:v>
                </c:pt>
                <c:pt idx="39656">
                  <c:v>29.341999999999999</c:v>
                </c:pt>
                <c:pt idx="39657">
                  <c:v>29.341999999999999</c:v>
                </c:pt>
                <c:pt idx="39658">
                  <c:v>29.341999999999999</c:v>
                </c:pt>
                <c:pt idx="39659">
                  <c:v>29.341999999999999</c:v>
                </c:pt>
                <c:pt idx="39660">
                  <c:v>29.341999999999999</c:v>
                </c:pt>
                <c:pt idx="39661">
                  <c:v>29.341999999999999</c:v>
                </c:pt>
                <c:pt idx="39662">
                  <c:v>29.341999999999999</c:v>
                </c:pt>
                <c:pt idx="39663">
                  <c:v>29.341999999999999</c:v>
                </c:pt>
                <c:pt idx="39664">
                  <c:v>29.341999999999999</c:v>
                </c:pt>
                <c:pt idx="39665">
                  <c:v>29.341999999999999</c:v>
                </c:pt>
                <c:pt idx="39666">
                  <c:v>29.341999999999999</c:v>
                </c:pt>
                <c:pt idx="39667">
                  <c:v>29.341999999999999</c:v>
                </c:pt>
                <c:pt idx="39668">
                  <c:v>29.341999999999999</c:v>
                </c:pt>
                <c:pt idx="39669">
                  <c:v>29.341999999999999</c:v>
                </c:pt>
                <c:pt idx="39670">
                  <c:v>29.341999999999999</c:v>
                </c:pt>
                <c:pt idx="39671">
                  <c:v>29.341999999999999</c:v>
                </c:pt>
                <c:pt idx="39672">
                  <c:v>29.341999999999999</c:v>
                </c:pt>
                <c:pt idx="39673">
                  <c:v>29.341999999999999</c:v>
                </c:pt>
                <c:pt idx="39674">
                  <c:v>29.341999999999999</c:v>
                </c:pt>
                <c:pt idx="39675">
                  <c:v>29.341999999999999</c:v>
                </c:pt>
                <c:pt idx="39676">
                  <c:v>29.341999999999999</c:v>
                </c:pt>
                <c:pt idx="39677">
                  <c:v>29.341999999999999</c:v>
                </c:pt>
                <c:pt idx="39678">
                  <c:v>29.341999999999999</c:v>
                </c:pt>
                <c:pt idx="39679">
                  <c:v>29.341999999999999</c:v>
                </c:pt>
                <c:pt idx="39680">
                  <c:v>29.341999999999999</c:v>
                </c:pt>
                <c:pt idx="39681">
                  <c:v>29.341999999999999</c:v>
                </c:pt>
                <c:pt idx="39682">
                  <c:v>29.341999999999999</c:v>
                </c:pt>
                <c:pt idx="39683">
                  <c:v>29.341999999999999</c:v>
                </c:pt>
                <c:pt idx="39684">
                  <c:v>29.341999999999999</c:v>
                </c:pt>
                <c:pt idx="39685">
                  <c:v>29.341999999999999</c:v>
                </c:pt>
                <c:pt idx="39686">
                  <c:v>29.341999999999999</c:v>
                </c:pt>
                <c:pt idx="39687">
                  <c:v>29.341999999999999</c:v>
                </c:pt>
                <c:pt idx="39688">
                  <c:v>29.341999999999999</c:v>
                </c:pt>
                <c:pt idx="39689">
                  <c:v>29.341999999999999</c:v>
                </c:pt>
                <c:pt idx="39690">
                  <c:v>29.341999999999999</c:v>
                </c:pt>
                <c:pt idx="39691">
                  <c:v>29.341999999999999</c:v>
                </c:pt>
                <c:pt idx="39692">
                  <c:v>29.344000000000001</c:v>
                </c:pt>
                <c:pt idx="39693">
                  <c:v>29.358000000000001</c:v>
                </c:pt>
                <c:pt idx="39694">
                  <c:v>29.361999999999998</c:v>
                </c:pt>
                <c:pt idx="39695">
                  <c:v>29.361999999999998</c:v>
                </c:pt>
                <c:pt idx="39696">
                  <c:v>29.361999999999998</c:v>
                </c:pt>
                <c:pt idx="39697">
                  <c:v>29.361999999999998</c:v>
                </c:pt>
                <c:pt idx="39698">
                  <c:v>29.361999999999998</c:v>
                </c:pt>
                <c:pt idx="39699">
                  <c:v>29.361999999999998</c:v>
                </c:pt>
                <c:pt idx="39700">
                  <c:v>29.361999999999998</c:v>
                </c:pt>
                <c:pt idx="39701">
                  <c:v>29.361999999999998</c:v>
                </c:pt>
                <c:pt idx="39702">
                  <c:v>29.361999999999998</c:v>
                </c:pt>
                <c:pt idx="39703">
                  <c:v>29.361999999999998</c:v>
                </c:pt>
                <c:pt idx="39704">
                  <c:v>29.361999999999998</c:v>
                </c:pt>
                <c:pt idx="39705">
                  <c:v>29.361999999999998</c:v>
                </c:pt>
                <c:pt idx="39706">
                  <c:v>29.361999999999998</c:v>
                </c:pt>
                <c:pt idx="39707">
                  <c:v>29.361999999999998</c:v>
                </c:pt>
                <c:pt idx="39708">
                  <c:v>29.361999999999998</c:v>
                </c:pt>
                <c:pt idx="39709">
                  <c:v>29.361999999999998</c:v>
                </c:pt>
                <c:pt idx="39710">
                  <c:v>29.361999999999998</c:v>
                </c:pt>
                <c:pt idx="39711">
                  <c:v>29.361999999999998</c:v>
                </c:pt>
                <c:pt idx="39712">
                  <c:v>29.361999999999998</c:v>
                </c:pt>
                <c:pt idx="39713">
                  <c:v>29.361999999999998</c:v>
                </c:pt>
                <c:pt idx="39714">
                  <c:v>29.361999999999998</c:v>
                </c:pt>
                <c:pt idx="39715">
                  <c:v>29.361999999999998</c:v>
                </c:pt>
                <c:pt idx="39716">
                  <c:v>29.361999999999998</c:v>
                </c:pt>
                <c:pt idx="39717">
                  <c:v>29.361999999999998</c:v>
                </c:pt>
                <c:pt idx="39718">
                  <c:v>29.361999999999998</c:v>
                </c:pt>
                <c:pt idx="39719">
                  <c:v>29.361999999999998</c:v>
                </c:pt>
                <c:pt idx="39720">
                  <c:v>29.361999999999998</c:v>
                </c:pt>
                <c:pt idx="39721">
                  <c:v>29.361999999999998</c:v>
                </c:pt>
                <c:pt idx="39722">
                  <c:v>29.361999999999998</c:v>
                </c:pt>
                <c:pt idx="39723">
                  <c:v>29.361999999999998</c:v>
                </c:pt>
                <c:pt idx="39724">
                  <c:v>29.361999999999998</c:v>
                </c:pt>
                <c:pt idx="39725">
                  <c:v>29.361999999999998</c:v>
                </c:pt>
                <c:pt idx="39726">
                  <c:v>29.361999999999998</c:v>
                </c:pt>
                <c:pt idx="39727">
                  <c:v>29.361999999999998</c:v>
                </c:pt>
                <c:pt idx="39728">
                  <c:v>29.361999999999998</c:v>
                </c:pt>
                <c:pt idx="39729">
                  <c:v>29.361999999999998</c:v>
                </c:pt>
                <c:pt idx="39730">
                  <c:v>29.361999999999998</c:v>
                </c:pt>
                <c:pt idx="39731">
                  <c:v>29.361999999999998</c:v>
                </c:pt>
                <c:pt idx="39732">
                  <c:v>29.361999999999998</c:v>
                </c:pt>
                <c:pt idx="39733">
                  <c:v>29.361999999999998</c:v>
                </c:pt>
                <c:pt idx="39734">
                  <c:v>29.361999999999998</c:v>
                </c:pt>
                <c:pt idx="39735">
                  <c:v>29.361999999999998</c:v>
                </c:pt>
                <c:pt idx="39736">
                  <c:v>29.361999999999998</c:v>
                </c:pt>
                <c:pt idx="39737">
                  <c:v>29.361999999999998</c:v>
                </c:pt>
                <c:pt idx="39738">
                  <c:v>29.361999999999998</c:v>
                </c:pt>
                <c:pt idx="39739">
                  <c:v>29.361999999999998</c:v>
                </c:pt>
                <c:pt idx="39740">
                  <c:v>29.361999999999998</c:v>
                </c:pt>
                <c:pt idx="39741">
                  <c:v>29.361999999999998</c:v>
                </c:pt>
                <c:pt idx="39742">
                  <c:v>29.361999999999998</c:v>
                </c:pt>
                <c:pt idx="39743">
                  <c:v>29.361999999999998</c:v>
                </c:pt>
                <c:pt idx="39744">
                  <c:v>29.361999999999998</c:v>
                </c:pt>
                <c:pt idx="39745">
                  <c:v>29.361999999999998</c:v>
                </c:pt>
                <c:pt idx="39746">
                  <c:v>29.361999999999998</c:v>
                </c:pt>
                <c:pt idx="39747">
                  <c:v>29.361999999999998</c:v>
                </c:pt>
                <c:pt idx="39748">
                  <c:v>29.361999999999998</c:v>
                </c:pt>
                <c:pt idx="39749">
                  <c:v>29.361999999999998</c:v>
                </c:pt>
                <c:pt idx="39750">
                  <c:v>29.361999999999998</c:v>
                </c:pt>
                <c:pt idx="39751">
                  <c:v>29.361999999999998</c:v>
                </c:pt>
                <c:pt idx="39752">
                  <c:v>29.361999999999998</c:v>
                </c:pt>
                <c:pt idx="39753">
                  <c:v>29.361999999999998</c:v>
                </c:pt>
                <c:pt idx="39754">
                  <c:v>29.361999999999998</c:v>
                </c:pt>
                <c:pt idx="39755">
                  <c:v>29.361999999999998</c:v>
                </c:pt>
                <c:pt idx="39756">
                  <c:v>29.361999999999998</c:v>
                </c:pt>
                <c:pt idx="39757">
                  <c:v>29.361999999999998</c:v>
                </c:pt>
                <c:pt idx="39758">
                  <c:v>29.361999999999998</c:v>
                </c:pt>
                <c:pt idx="39759">
                  <c:v>29.361999999999998</c:v>
                </c:pt>
                <c:pt idx="39760">
                  <c:v>29.361999999999998</c:v>
                </c:pt>
                <c:pt idx="39761">
                  <c:v>29.361999999999998</c:v>
                </c:pt>
                <c:pt idx="39762">
                  <c:v>29.361999999999998</c:v>
                </c:pt>
                <c:pt idx="39763">
                  <c:v>29.361999999999998</c:v>
                </c:pt>
                <c:pt idx="39764">
                  <c:v>29.361999999999998</c:v>
                </c:pt>
                <c:pt idx="39765">
                  <c:v>29.361999999999998</c:v>
                </c:pt>
                <c:pt idx="39766">
                  <c:v>29.361999999999998</c:v>
                </c:pt>
                <c:pt idx="39767">
                  <c:v>29.361999999999998</c:v>
                </c:pt>
                <c:pt idx="39768">
                  <c:v>29.361999999999998</c:v>
                </c:pt>
                <c:pt idx="39769">
                  <c:v>29.361999999999998</c:v>
                </c:pt>
                <c:pt idx="39770">
                  <c:v>29.361999999999998</c:v>
                </c:pt>
                <c:pt idx="39771">
                  <c:v>29.361999999999998</c:v>
                </c:pt>
                <c:pt idx="39772">
                  <c:v>29.361999999999998</c:v>
                </c:pt>
                <c:pt idx="39773">
                  <c:v>29.361999999999998</c:v>
                </c:pt>
                <c:pt idx="39774">
                  <c:v>29.361999999999998</c:v>
                </c:pt>
                <c:pt idx="39775">
                  <c:v>29.361999999999998</c:v>
                </c:pt>
                <c:pt idx="39776">
                  <c:v>29.361999999999998</c:v>
                </c:pt>
                <c:pt idx="39777">
                  <c:v>29.361999999999998</c:v>
                </c:pt>
                <c:pt idx="39778">
                  <c:v>29.361999999999998</c:v>
                </c:pt>
                <c:pt idx="39779">
                  <c:v>29.361999999999998</c:v>
                </c:pt>
                <c:pt idx="39780">
                  <c:v>29.361999999999998</c:v>
                </c:pt>
                <c:pt idx="39781">
                  <c:v>29.361999999999998</c:v>
                </c:pt>
                <c:pt idx="39782">
                  <c:v>29.361999999999998</c:v>
                </c:pt>
                <c:pt idx="39783">
                  <c:v>29.361999999999998</c:v>
                </c:pt>
                <c:pt idx="39784">
                  <c:v>29.361999999999998</c:v>
                </c:pt>
                <c:pt idx="39785">
                  <c:v>29.361999999999998</c:v>
                </c:pt>
                <c:pt idx="39786">
                  <c:v>29.361999999999998</c:v>
                </c:pt>
                <c:pt idx="39787">
                  <c:v>29.361999999999998</c:v>
                </c:pt>
                <c:pt idx="39788">
                  <c:v>29.361999999999998</c:v>
                </c:pt>
                <c:pt idx="39789">
                  <c:v>29.361999999999998</c:v>
                </c:pt>
                <c:pt idx="39790">
                  <c:v>29.361999999999998</c:v>
                </c:pt>
                <c:pt idx="39791">
                  <c:v>29.361999999999998</c:v>
                </c:pt>
                <c:pt idx="39792">
                  <c:v>29.361999999999998</c:v>
                </c:pt>
                <c:pt idx="39793">
                  <c:v>29.361999999999998</c:v>
                </c:pt>
                <c:pt idx="39794">
                  <c:v>29.361999999999998</c:v>
                </c:pt>
                <c:pt idx="39795">
                  <c:v>29.361999999999998</c:v>
                </c:pt>
                <c:pt idx="39796">
                  <c:v>29.361999999999998</c:v>
                </c:pt>
                <c:pt idx="39797">
                  <c:v>29.361999999999998</c:v>
                </c:pt>
                <c:pt idx="39798">
                  <c:v>29.361999999999998</c:v>
                </c:pt>
                <c:pt idx="39799">
                  <c:v>29.361999999999998</c:v>
                </c:pt>
                <c:pt idx="39800">
                  <c:v>29.361999999999998</c:v>
                </c:pt>
                <c:pt idx="39801">
                  <c:v>29.361999999999998</c:v>
                </c:pt>
                <c:pt idx="39802">
                  <c:v>29.361999999999998</c:v>
                </c:pt>
                <c:pt idx="39803">
                  <c:v>29.361999999999998</c:v>
                </c:pt>
                <c:pt idx="39804">
                  <c:v>29.361999999999998</c:v>
                </c:pt>
                <c:pt idx="39805">
                  <c:v>29.361999999999998</c:v>
                </c:pt>
                <c:pt idx="39806">
                  <c:v>29.361999999999998</c:v>
                </c:pt>
                <c:pt idx="39807">
                  <c:v>29.361999999999998</c:v>
                </c:pt>
                <c:pt idx="39808">
                  <c:v>29.361999999999998</c:v>
                </c:pt>
                <c:pt idx="39809">
                  <c:v>29.361999999999998</c:v>
                </c:pt>
                <c:pt idx="39810">
                  <c:v>29.361999999999998</c:v>
                </c:pt>
                <c:pt idx="39811">
                  <c:v>29.361999999999998</c:v>
                </c:pt>
                <c:pt idx="39812">
                  <c:v>29.361999999999998</c:v>
                </c:pt>
                <c:pt idx="39813">
                  <c:v>29.361999999999998</c:v>
                </c:pt>
                <c:pt idx="39814">
                  <c:v>29.361999999999998</c:v>
                </c:pt>
                <c:pt idx="39815">
                  <c:v>29.361999999999998</c:v>
                </c:pt>
                <c:pt idx="39816">
                  <c:v>29.361999999999998</c:v>
                </c:pt>
                <c:pt idx="39817">
                  <c:v>29.361999999999998</c:v>
                </c:pt>
                <c:pt idx="39818">
                  <c:v>29.361999999999998</c:v>
                </c:pt>
                <c:pt idx="39819">
                  <c:v>29.361999999999998</c:v>
                </c:pt>
                <c:pt idx="39820">
                  <c:v>29.361999999999998</c:v>
                </c:pt>
                <c:pt idx="39821">
                  <c:v>29.361999999999998</c:v>
                </c:pt>
                <c:pt idx="39822">
                  <c:v>29.361999999999998</c:v>
                </c:pt>
                <c:pt idx="39823">
                  <c:v>29.361999999999998</c:v>
                </c:pt>
                <c:pt idx="39824">
                  <c:v>29.361999999999998</c:v>
                </c:pt>
                <c:pt idx="39825">
                  <c:v>29.361999999999998</c:v>
                </c:pt>
                <c:pt idx="39826">
                  <c:v>29.361999999999998</c:v>
                </c:pt>
                <c:pt idx="39827">
                  <c:v>29.361999999999998</c:v>
                </c:pt>
                <c:pt idx="39828">
                  <c:v>29.361999999999998</c:v>
                </c:pt>
                <c:pt idx="39829">
                  <c:v>29.361999999999998</c:v>
                </c:pt>
                <c:pt idx="39830">
                  <c:v>29.361999999999998</c:v>
                </c:pt>
                <c:pt idx="39831">
                  <c:v>29.361999999999998</c:v>
                </c:pt>
                <c:pt idx="39832">
                  <c:v>29.361999999999998</c:v>
                </c:pt>
                <c:pt idx="39833">
                  <c:v>29.361999999999998</c:v>
                </c:pt>
                <c:pt idx="39834">
                  <c:v>29.361999999999998</c:v>
                </c:pt>
                <c:pt idx="39835">
                  <c:v>29.361999999999998</c:v>
                </c:pt>
                <c:pt idx="39836">
                  <c:v>29.361999999999998</c:v>
                </c:pt>
                <c:pt idx="39837">
                  <c:v>29.361999999999998</c:v>
                </c:pt>
                <c:pt idx="39838">
                  <c:v>29.361999999999998</c:v>
                </c:pt>
                <c:pt idx="39839">
                  <c:v>29.361999999999998</c:v>
                </c:pt>
                <c:pt idx="39840">
                  <c:v>29.361999999999998</c:v>
                </c:pt>
                <c:pt idx="39841">
                  <c:v>29.361999999999998</c:v>
                </c:pt>
                <c:pt idx="39842">
                  <c:v>29.361999999999998</c:v>
                </c:pt>
                <c:pt idx="39843">
                  <c:v>29.361999999999998</c:v>
                </c:pt>
                <c:pt idx="39844">
                  <c:v>29.361999999999998</c:v>
                </c:pt>
                <c:pt idx="39845">
                  <c:v>29.361999999999998</c:v>
                </c:pt>
                <c:pt idx="39846">
                  <c:v>29.361999999999998</c:v>
                </c:pt>
                <c:pt idx="39847">
                  <c:v>29.361999999999998</c:v>
                </c:pt>
                <c:pt idx="39848">
                  <c:v>29.361999999999998</c:v>
                </c:pt>
                <c:pt idx="39849">
                  <c:v>29.361999999999998</c:v>
                </c:pt>
                <c:pt idx="39850">
                  <c:v>29.361999999999998</c:v>
                </c:pt>
                <c:pt idx="39851">
                  <c:v>29.361999999999998</c:v>
                </c:pt>
                <c:pt idx="39852">
                  <c:v>29.361999999999998</c:v>
                </c:pt>
                <c:pt idx="39853">
                  <c:v>29.361999999999998</c:v>
                </c:pt>
                <c:pt idx="39854">
                  <c:v>29.361999999999998</c:v>
                </c:pt>
                <c:pt idx="39855">
                  <c:v>29.361999999999998</c:v>
                </c:pt>
                <c:pt idx="39856">
                  <c:v>29.361999999999998</c:v>
                </c:pt>
                <c:pt idx="39857">
                  <c:v>29.361999999999998</c:v>
                </c:pt>
                <c:pt idx="39858">
                  <c:v>29.361999999999998</c:v>
                </c:pt>
                <c:pt idx="39859">
                  <c:v>29.361999999999998</c:v>
                </c:pt>
                <c:pt idx="39860">
                  <c:v>29.361999999999998</c:v>
                </c:pt>
                <c:pt idx="39861">
                  <c:v>29.361999999999998</c:v>
                </c:pt>
                <c:pt idx="39862">
                  <c:v>29.361999999999998</c:v>
                </c:pt>
                <c:pt idx="39863">
                  <c:v>29.361999999999998</c:v>
                </c:pt>
                <c:pt idx="39864">
                  <c:v>29.361999999999998</c:v>
                </c:pt>
                <c:pt idx="39865">
                  <c:v>29.361999999999998</c:v>
                </c:pt>
                <c:pt idx="39866">
                  <c:v>29.361999999999998</c:v>
                </c:pt>
                <c:pt idx="39867">
                  <c:v>29.361999999999998</c:v>
                </c:pt>
                <c:pt idx="39868">
                  <c:v>29.361999999999998</c:v>
                </c:pt>
                <c:pt idx="39869">
                  <c:v>29.361999999999998</c:v>
                </c:pt>
                <c:pt idx="39870">
                  <c:v>29.361999999999998</c:v>
                </c:pt>
                <c:pt idx="39871">
                  <c:v>29.361999999999998</c:v>
                </c:pt>
                <c:pt idx="39872">
                  <c:v>29.361999999999998</c:v>
                </c:pt>
                <c:pt idx="39873">
                  <c:v>29.361999999999998</c:v>
                </c:pt>
                <c:pt idx="39874">
                  <c:v>29.361999999999998</c:v>
                </c:pt>
                <c:pt idx="39875">
                  <c:v>29.361999999999998</c:v>
                </c:pt>
                <c:pt idx="39876">
                  <c:v>29.361999999999998</c:v>
                </c:pt>
                <c:pt idx="39877">
                  <c:v>29.361999999999998</c:v>
                </c:pt>
                <c:pt idx="39878">
                  <c:v>29.361999999999998</c:v>
                </c:pt>
                <c:pt idx="39879">
                  <c:v>29.361999999999998</c:v>
                </c:pt>
                <c:pt idx="39880">
                  <c:v>29.361999999999998</c:v>
                </c:pt>
                <c:pt idx="39881">
                  <c:v>29.361999999999998</c:v>
                </c:pt>
                <c:pt idx="39882">
                  <c:v>29.361999999999998</c:v>
                </c:pt>
                <c:pt idx="39883">
                  <c:v>29.361999999999998</c:v>
                </c:pt>
                <c:pt idx="39884">
                  <c:v>29.361999999999998</c:v>
                </c:pt>
                <c:pt idx="39885">
                  <c:v>29.361999999999998</c:v>
                </c:pt>
                <c:pt idx="39886">
                  <c:v>29.361999999999998</c:v>
                </c:pt>
                <c:pt idx="39887">
                  <c:v>29.361999999999998</c:v>
                </c:pt>
                <c:pt idx="39888">
                  <c:v>29.361999999999998</c:v>
                </c:pt>
                <c:pt idx="39889">
                  <c:v>29.361999999999998</c:v>
                </c:pt>
                <c:pt idx="39890">
                  <c:v>29.361999999999998</c:v>
                </c:pt>
                <c:pt idx="39891">
                  <c:v>29.361999999999998</c:v>
                </c:pt>
                <c:pt idx="39892">
                  <c:v>29.361999999999998</c:v>
                </c:pt>
                <c:pt idx="39893">
                  <c:v>29.361999999999998</c:v>
                </c:pt>
                <c:pt idx="39894">
                  <c:v>29.361999999999998</c:v>
                </c:pt>
                <c:pt idx="39895">
                  <c:v>29.361999999999998</c:v>
                </c:pt>
                <c:pt idx="39896">
                  <c:v>29.361999999999998</c:v>
                </c:pt>
                <c:pt idx="39897">
                  <c:v>29.361999999999998</c:v>
                </c:pt>
                <c:pt idx="39898">
                  <c:v>29.361999999999998</c:v>
                </c:pt>
                <c:pt idx="39899">
                  <c:v>29.361999999999998</c:v>
                </c:pt>
                <c:pt idx="39900">
                  <c:v>29.361999999999998</c:v>
                </c:pt>
                <c:pt idx="39901">
                  <c:v>29.361999999999998</c:v>
                </c:pt>
                <c:pt idx="39902">
                  <c:v>29.361999999999998</c:v>
                </c:pt>
                <c:pt idx="39903">
                  <c:v>29.361999999999998</c:v>
                </c:pt>
                <c:pt idx="39904">
                  <c:v>29.361999999999998</c:v>
                </c:pt>
                <c:pt idx="39905">
                  <c:v>29.361999999999998</c:v>
                </c:pt>
                <c:pt idx="39906">
                  <c:v>29.361999999999998</c:v>
                </c:pt>
                <c:pt idx="39907">
                  <c:v>29.361999999999998</c:v>
                </c:pt>
                <c:pt idx="39908">
                  <c:v>29.361999999999998</c:v>
                </c:pt>
                <c:pt idx="39909">
                  <c:v>29.361999999999998</c:v>
                </c:pt>
                <c:pt idx="39910">
                  <c:v>29.361999999999998</c:v>
                </c:pt>
                <c:pt idx="39911">
                  <c:v>29.361999999999998</c:v>
                </c:pt>
                <c:pt idx="39912">
                  <c:v>29.361999999999998</c:v>
                </c:pt>
                <c:pt idx="39913">
                  <c:v>29.361999999999998</c:v>
                </c:pt>
                <c:pt idx="39914">
                  <c:v>29.361999999999998</c:v>
                </c:pt>
                <c:pt idx="39915">
                  <c:v>29.361999999999998</c:v>
                </c:pt>
                <c:pt idx="39916">
                  <c:v>29.361999999999998</c:v>
                </c:pt>
                <c:pt idx="39917">
                  <c:v>29.361999999999998</c:v>
                </c:pt>
                <c:pt idx="39918">
                  <c:v>29.361999999999998</c:v>
                </c:pt>
                <c:pt idx="39919">
                  <c:v>29.361999999999998</c:v>
                </c:pt>
                <c:pt idx="39920">
                  <c:v>29.361999999999998</c:v>
                </c:pt>
                <c:pt idx="39921">
                  <c:v>29.361999999999998</c:v>
                </c:pt>
                <c:pt idx="39922">
                  <c:v>29.361999999999998</c:v>
                </c:pt>
                <c:pt idx="39923">
                  <c:v>29.361999999999998</c:v>
                </c:pt>
                <c:pt idx="39924">
                  <c:v>29.361999999999998</c:v>
                </c:pt>
                <c:pt idx="39925">
                  <c:v>29.361999999999998</c:v>
                </c:pt>
                <c:pt idx="39926">
                  <c:v>29.361999999999998</c:v>
                </c:pt>
                <c:pt idx="39927">
                  <c:v>29.361999999999998</c:v>
                </c:pt>
                <c:pt idx="39928">
                  <c:v>29.361999999999998</c:v>
                </c:pt>
                <c:pt idx="39929">
                  <c:v>29.361999999999998</c:v>
                </c:pt>
                <c:pt idx="39930">
                  <c:v>29.361999999999998</c:v>
                </c:pt>
                <c:pt idx="39931">
                  <c:v>29.361999999999998</c:v>
                </c:pt>
                <c:pt idx="39932">
                  <c:v>29.361999999999998</c:v>
                </c:pt>
                <c:pt idx="39933">
                  <c:v>29.361999999999998</c:v>
                </c:pt>
                <c:pt idx="39934">
                  <c:v>29.361999999999998</c:v>
                </c:pt>
                <c:pt idx="39935">
                  <c:v>29.361999999999998</c:v>
                </c:pt>
                <c:pt idx="39936">
                  <c:v>29.361999999999998</c:v>
                </c:pt>
                <c:pt idx="39937">
                  <c:v>29.361999999999998</c:v>
                </c:pt>
                <c:pt idx="39938">
                  <c:v>29.361999999999998</c:v>
                </c:pt>
                <c:pt idx="39939">
                  <c:v>29.361999999999998</c:v>
                </c:pt>
                <c:pt idx="39940">
                  <c:v>29.361999999999998</c:v>
                </c:pt>
                <c:pt idx="39941">
                  <c:v>29.361999999999998</c:v>
                </c:pt>
                <c:pt idx="39942">
                  <c:v>29.361999999999998</c:v>
                </c:pt>
                <c:pt idx="39943">
                  <c:v>29.361999999999998</c:v>
                </c:pt>
                <c:pt idx="39944">
                  <c:v>29.361999999999998</c:v>
                </c:pt>
                <c:pt idx="39945">
                  <c:v>29.361999999999998</c:v>
                </c:pt>
                <c:pt idx="39946">
                  <c:v>29.361999999999998</c:v>
                </c:pt>
                <c:pt idx="39947">
                  <c:v>29.361999999999998</c:v>
                </c:pt>
                <c:pt idx="39948">
                  <c:v>29.361999999999998</c:v>
                </c:pt>
                <c:pt idx="39949">
                  <c:v>29.361999999999998</c:v>
                </c:pt>
                <c:pt idx="39950">
                  <c:v>29.361999999999998</c:v>
                </c:pt>
                <c:pt idx="39951">
                  <c:v>29.361999999999998</c:v>
                </c:pt>
                <c:pt idx="39952">
                  <c:v>29.361999999999998</c:v>
                </c:pt>
                <c:pt idx="39953">
                  <c:v>29.361999999999998</c:v>
                </c:pt>
                <c:pt idx="39954">
                  <c:v>29.361999999999998</c:v>
                </c:pt>
                <c:pt idx="39955">
                  <c:v>29.361999999999998</c:v>
                </c:pt>
                <c:pt idx="39956">
                  <c:v>29.361999999999998</c:v>
                </c:pt>
                <c:pt idx="39957">
                  <c:v>29.361999999999998</c:v>
                </c:pt>
                <c:pt idx="39958">
                  <c:v>29.361999999999998</c:v>
                </c:pt>
                <c:pt idx="39959">
                  <c:v>29.361999999999998</c:v>
                </c:pt>
                <c:pt idx="39960">
                  <c:v>29.361999999999998</c:v>
                </c:pt>
                <c:pt idx="39961">
                  <c:v>29.361999999999998</c:v>
                </c:pt>
                <c:pt idx="39962">
                  <c:v>29.361999999999998</c:v>
                </c:pt>
                <c:pt idx="39963">
                  <c:v>29.361999999999998</c:v>
                </c:pt>
                <c:pt idx="39964">
                  <c:v>29.361999999999998</c:v>
                </c:pt>
                <c:pt idx="39965">
                  <c:v>29.361999999999998</c:v>
                </c:pt>
                <c:pt idx="39966">
                  <c:v>29.361999999999998</c:v>
                </c:pt>
                <c:pt idx="39967">
                  <c:v>29.361999999999998</c:v>
                </c:pt>
                <c:pt idx="39968">
                  <c:v>29.361999999999998</c:v>
                </c:pt>
                <c:pt idx="39969">
                  <c:v>29.361999999999998</c:v>
                </c:pt>
                <c:pt idx="39970">
                  <c:v>29.361999999999998</c:v>
                </c:pt>
                <c:pt idx="39971">
                  <c:v>29.361999999999998</c:v>
                </c:pt>
                <c:pt idx="39972">
                  <c:v>29.361999999999998</c:v>
                </c:pt>
                <c:pt idx="39973">
                  <c:v>29.361999999999998</c:v>
                </c:pt>
                <c:pt idx="39974">
                  <c:v>29.361999999999998</c:v>
                </c:pt>
                <c:pt idx="39975">
                  <c:v>29.361999999999998</c:v>
                </c:pt>
                <c:pt idx="39976">
                  <c:v>29.361999999999998</c:v>
                </c:pt>
                <c:pt idx="39977">
                  <c:v>29.361999999999998</c:v>
                </c:pt>
                <c:pt idx="39978">
                  <c:v>29.361999999999998</c:v>
                </c:pt>
                <c:pt idx="39979">
                  <c:v>29.361999999999998</c:v>
                </c:pt>
                <c:pt idx="39980">
                  <c:v>29.361999999999998</c:v>
                </c:pt>
                <c:pt idx="39981">
                  <c:v>29.361999999999998</c:v>
                </c:pt>
                <c:pt idx="39982">
                  <c:v>29.361999999999998</c:v>
                </c:pt>
                <c:pt idx="39983">
                  <c:v>29.361999999999998</c:v>
                </c:pt>
                <c:pt idx="39984">
                  <c:v>29.361999999999998</c:v>
                </c:pt>
                <c:pt idx="39985">
                  <c:v>29.361999999999998</c:v>
                </c:pt>
                <c:pt idx="39986">
                  <c:v>29.361999999999998</c:v>
                </c:pt>
                <c:pt idx="39987">
                  <c:v>29.361999999999998</c:v>
                </c:pt>
                <c:pt idx="39988">
                  <c:v>29.361999999999998</c:v>
                </c:pt>
                <c:pt idx="39989">
                  <c:v>29.361999999999998</c:v>
                </c:pt>
                <c:pt idx="39990">
                  <c:v>29.361999999999998</c:v>
                </c:pt>
                <c:pt idx="39991">
                  <c:v>29.361999999999998</c:v>
                </c:pt>
                <c:pt idx="39992">
                  <c:v>29.361999999999998</c:v>
                </c:pt>
                <c:pt idx="39993">
                  <c:v>29.361999999999998</c:v>
                </c:pt>
                <c:pt idx="39994">
                  <c:v>29.361999999999998</c:v>
                </c:pt>
                <c:pt idx="39995">
                  <c:v>29.361999999999998</c:v>
                </c:pt>
                <c:pt idx="39996">
                  <c:v>29.361999999999998</c:v>
                </c:pt>
                <c:pt idx="39997">
                  <c:v>29.361999999999998</c:v>
                </c:pt>
                <c:pt idx="39998">
                  <c:v>29.361999999999998</c:v>
                </c:pt>
                <c:pt idx="39999">
                  <c:v>29.361999999999998</c:v>
                </c:pt>
                <c:pt idx="40000">
                  <c:v>29.361999999999998</c:v>
                </c:pt>
                <c:pt idx="40001">
                  <c:v>29.361999999999998</c:v>
                </c:pt>
                <c:pt idx="40002">
                  <c:v>29.361999999999998</c:v>
                </c:pt>
                <c:pt idx="40003">
                  <c:v>29.361999999999998</c:v>
                </c:pt>
                <c:pt idx="40004">
                  <c:v>29.361999999999998</c:v>
                </c:pt>
                <c:pt idx="40005">
                  <c:v>29.361999999999998</c:v>
                </c:pt>
                <c:pt idx="40006">
                  <c:v>29.361999999999998</c:v>
                </c:pt>
                <c:pt idx="40007">
                  <c:v>29.361999999999998</c:v>
                </c:pt>
                <c:pt idx="40008">
                  <c:v>29.361999999999998</c:v>
                </c:pt>
                <c:pt idx="40009">
                  <c:v>29.361999999999998</c:v>
                </c:pt>
                <c:pt idx="40010">
                  <c:v>29.361999999999998</c:v>
                </c:pt>
                <c:pt idx="40011">
                  <c:v>29.361999999999998</c:v>
                </c:pt>
                <c:pt idx="40012">
                  <c:v>29.361999999999998</c:v>
                </c:pt>
                <c:pt idx="40013">
                  <c:v>29.361999999999998</c:v>
                </c:pt>
                <c:pt idx="40014">
                  <c:v>29.361999999999998</c:v>
                </c:pt>
                <c:pt idx="40015">
                  <c:v>29.361999999999998</c:v>
                </c:pt>
                <c:pt idx="40016">
                  <c:v>29.361999999999998</c:v>
                </c:pt>
                <c:pt idx="40017">
                  <c:v>29.361999999999998</c:v>
                </c:pt>
                <c:pt idx="40018">
                  <c:v>29.361999999999998</c:v>
                </c:pt>
                <c:pt idx="40019">
                  <c:v>29.361999999999998</c:v>
                </c:pt>
                <c:pt idx="40020">
                  <c:v>29.361999999999998</c:v>
                </c:pt>
                <c:pt idx="40021">
                  <c:v>29.361999999999998</c:v>
                </c:pt>
                <c:pt idx="40022">
                  <c:v>29.361999999999998</c:v>
                </c:pt>
                <c:pt idx="40023">
                  <c:v>29.361999999999998</c:v>
                </c:pt>
                <c:pt idx="40024">
                  <c:v>29.361999999999998</c:v>
                </c:pt>
                <c:pt idx="40025">
                  <c:v>29.361999999999998</c:v>
                </c:pt>
                <c:pt idx="40026">
                  <c:v>29.361999999999998</c:v>
                </c:pt>
                <c:pt idx="40027">
                  <c:v>29.361999999999998</c:v>
                </c:pt>
                <c:pt idx="40028">
                  <c:v>29.361999999999998</c:v>
                </c:pt>
                <c:pt idx="40029">
                  <c:v>29.361999999999998</c:v>
                </c:pt>
                <c:pt idx="40030">
                  <c:v>29.361999999999998</c:v>
                </c:pt>
                <c:pt idx="40031">
                  <c:v>29.361999999999998</c:v>
                </c:pt>
                <c:pt idx="40032">
                  <c:v>29.361999999999998</c:v>
                </c:pt>
                <c:pt idx="40033">
                  <c:v>29.361999999999998</c:v>
                </c:pt>
                <c:pt idx="40034">
                  <c:v>29.361999999999998</c:v>
                </c:pt>
                <c:pt idx="40035">
                  <c:v>29.361999999999998</c:v>
                </c:pt>
                <c:pt idx="40036">
                  <c:v>29.361999999999998</c:v>
                </c:pt>
                <c:pt idx="40037">
                  <c:v>29.361999999999998</c:v>
                </c:pt>
                <c:pt idx="40038">
                  <c:v>29.361999999999998</c:v>
                </c:pt>
                <c:pt idx="40039">
                  <c:v>29.361999999999998</c:v>
                </c:pt>
              </c:numCache>
            </c:numRef>
          </c:yVal>
          <c:smooth val="0"/>
          <c:extLst>
            <c:ext xmlns:c16="http://schemas.microsoft.com/office/drawing/2014/chart" uri="{C3380CC4-5D6E-409C-BE32-E72D297353CC}">
              <c16:uniqueId val="{00000002-7C13-4842-93C4-232F094C5847}"/>
            </c:ext>
          </c:extLst>
        </c:ser>
        <c:dLbls>
          <c:showLegendKey val="0"/>
          <c:showVal val="0"/>
          <c:showCatName val="0"/>
          <c:showSerName val="0"/>
          <c:showPercent val="0"/>
          <c:showBubbleSize val="0"/>
        </c:dLbls>
        <c:axId val="-578123632"/>
        <c:axId val="-587493216"/>
      </c:scatterChart>
      <c:valAx>
        <c:axId val="-578123632"/>
        <c:scaling>
          <c:orientation val="minMax"/>
        </c:scaling>
        <c:delete val="0"/>
        <c:axPos val="b"/>
        <c:majorGridlines/>
        <c:title>
          <c:tx>
            <c:rich>
              <a:bodyPr/>
              <a:lstStyle/>
              <a:p>
                <a:pPr>
                  <a:defRPr/>
                </a:pPr>
                <a:r>
                  <a:rPr lang="en-US" dirty="0"/>
                  <a:t>Time</a:t>
                </a:r>
                <a:r>
                  <a:rPr lang="en-US" baseline="0" dirty="0"/>
                  <a:t> (seconds)</a:t>
                </a:r>
                <a:endParaRPr lang="en-US" dirty="0"/>
              </a:p>
            </c:rich>
          </c:tx>
          <c:overlay val="0"/>
        </c:title>
        <c:numFmt formatCode="General" sourceLinked="0"/>
        <c:majorTickMark val="none"/>
        <c:minorTickMark val="none"/>
        <c:tickLblPos val="nextTo"/>
        <c:crossAx val="-587493216"/>
        <c:crosses val="autoZero"/>
        <c:crossBetween val="midCat"/>
      </c:valAx>
      <c:valAx>
        <c:axId val="-587493216"/>
        <c:scaling>
          <c:orientation val="minMax"/>
        </c:scaling>
        <c:delete val="0"/>
        <c:axPos val="l"/>
        <c:majorGridlines/>
        <c:title>
          <c:tx>
            <c:rich>
              <a:bodyPr/>
              <a:lstStyle/>
              <a:p>
                <a:pPr>
                  <a:defRPr/>
                </a:pPr>
                <a:r>
                  <a:rPr lang="en-US" dirty="0"/>
                  <a:t>Volume</a:t>
                </a:r>
                <a:r>
                  <a:rPr lang="en-US" baseline="0" dirty="0"/>
                  <a:t> (0.1 M HCl) added to maintain pH</a:t>
                </a:r>
                <a:endParaRPr lang="en-US" dirty="0"/>
              </a:p>
            </c:rich>
          </c:tx>
          <c:overlay val="0"/>
        </c:title>
        <c:numFmt formatCode="General" sourceLinked="1"/>
        <c:majorTickMark val="none"/>
        <c:minorTickMark val="none"/>
        <c:tickLblPos val="nextTo"/>
        <c:crossAx val="-578123632"/>
        <c:crosses val="autoZero"/>
        <c:crossBetween val="midCat"/>
      </c:valAx>
    </c:plotArea>
    <c:legend>
      <c:legendPos val="b"/>
      <c:layout>
        <c:manualLayout>
          <c:xMode val="edge"/>
          <c:yMode val="edge"/>
          <c:x val="0.34133005132795302"/>
          <c:y val="0.878639680603305"/>
          <c:w val="0.31023496174878701"/>
          <c:h val="9.8825108129089498E-2"/>
        </c:manualLayout>
      </c:layout>
      <c:overlay val="0"/>
    </c:legend>
    <c:plotVisOnly val="1"/>
    <c:dispBlanksAs val="gap"/>
    <c:showDLblsOverMax val="0"/>
  </c:chart>
  <c:spPr>
    <a:solidFill>
      <a:schemeClr val="bg1"/>
    </a:solidFill>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FR" sz="1000" b="0" i="0" baseline="0" dirty="0" err="1">
                <a:effectLst/>
              </a:rPr>
              <a:t>Comparison</a:t>
            </a:r>
            <a:r>
              <a:rPr lang="fr-FR" sz="1000" b="0" i="0" baseline="0" dirty="0">
                <a:effectLst/>
              </a:rPr>
              <a:t> of Total </a:t>
            </a:r>
            <a:r>
              <a:rPr lang="fr-FR" sz="1000" b="0" i="0" baseline="0" dirty="0" err="1">
                <a:effectLst/>
              </a:rPr>
              <a:t>fatty</a:t>
            </a:r>
            <a:r>
              <a:rPr lang="fr-FR" sz="1000" b="0" i="0" baseline="0" dirty="0">
                <a:effectLst/>
              </a:rPr>
              <a:t> </a:t>
            </a:r>
            <a:r>
              <a:rPr lang="fr-FR" sz="1000" b="0" i="0" baseline="0" dirty="0" err="1">
                <a:effectLst/>
              </a:rPr>
              <a:t>acid</a:t>
            </a:r>
            <a:r>
              <a:rPr lang="fr-FR" sz="1000" b="0" i="0" baseline="0" dirty="0">
                <a:effectLst/>
              </a:rPr>
              <a:t> composition of </a:t>
            </a:r>
            <a:r>
              <a:rPr lang="fr-FR" sz="1000" b="0" i="0" baseline="0" dirty="0" err="1">
                <a:effectLst/>
              </a:rPr>
              <a:t>different</a:t>
            </a:r>
            <a:r>
              <a:rPr lang="fr-FR" sz="1000" b="0" i="0" baseline="0" dirty="0">
                <a:effectLst/>
              </a:rPr>
              <a:t> </a:t>
            </a:r>
            <a:r>
              <a:rPr lang="fr-FR" sz="1000" b="0" i="0" baseline="0" dirty="0" err="1">
                <a:effectLst/>
              </a:rPr>
              <a:t>strains</a:t>
            </a:r>
            <a:endParaRPr lang="fr-FR" sz="1000" dirty="0">
              <a:effectLst/>
            </a:endParaRPr>
          </a:p>
        </c:rich>
      </c:tx>
      <c:layout>
        <c:manualLayout>
          <c:xMode val="edge"/>
          <c:yMode val="edge"/>
          <c:x val="0.12510922869956401"/>
          <c:y val="0"/>
        </c:manualLayout>
      </c:layout>
      <c:overlay val="0"/>
      <c:spPr>
        <a:noFill/>
        <a:ln>
          <a:noFill/>
        </a:ln>
        <a:effectLst/>
      </c:sp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6.89872421582787E-2"/>
          <c:y val="0.167458880449595"/>
          <c:w val="0.89573889938155005"/>
          <c:h val="0.58327963407033401"/>
        </c:manualLayout>
      </c:layout>
      <c:bar3DChart>
        <c:barDir val="col"/>
        <c:grouping val="clustered"/>
        <c:varyColors val="0"/>
        <c:ser>
          <c:idx val="0"/>
          <c:order val="0"/>
          <c:tx>
            <c:strRef>
              <c:f>Feuil1!$B$25</c:f>
              <c:strCache>
                <c:ptCount val="1"/>
                <c:pt idx="0">
                  <c:v>H C. glabrata sensitive to AmB</c:v>
                </c:pt>
              </c:strCache>
            </c:strRef>
          </c:tx>
          <c:spPr>
            <a:solidFill>
              <a:schemeClr val="accent1"/>
            </a:solidFill>
            <a:ln>
              <a:noFill/>
            </a:ln>
            <a:effectLst/>
            <a:sp3d/>
          </c:spPr>
          <c:invertIfNegative val="0"/>
          <c:cat>
            <c:strRef>
              <c:f>Feuil1!$A$26:$A$35</c:f>
              <c:strCache>
                <c:ptCount val="10"/>
                <c:pt idx="0">
                  <c:v>14:0</c:v>
                </c:pt>
                <c:pt idx="1">
                  <c:v>16:0</c:v>
                </c:pt>
                <c:pt idx="2">
                  <c:v>16:1</c:v>
                </c:pt>
                <c:pt idx="3">
                  <c:v>16:2</c:v>
                </c:pt>
                <c:pt idx="4">
                  <c:v>16:3</c:v>
                </c:pt>
                <c:pt idx="5">
                  <c:v>16:4</c:v>
                </c:pt>
                <c:pt idx="6">
                  <c:v>18:0</c:v>
                </c:pt>
                <c:pt idx="7">
                  <c:v>18:1</c:v>
                </c:pt>
                <c:pt idx="8">
                  <c:v>18:2</c:v>
                </c:pt>
                <c:pt idx="9">
                  <c:v>18:3</c:v>
                </c:pt>
              </c:strCache>
            </c:strRef>
          </c:cat>
          <c:val>
            <c:numRef>
              <c:f>Feuil1!$B$26:$B$35</c:f>
              <c:numCache>
                <c:formatCode>General</c:formatCode>
                <c:ptCount val="10"/>
                <c:pt idx="0">
                  <c:v>0</c:v>
                </c:pt>
                <c:pt idx="1">
                  <c:v>6.5999067343189459</c:v>
                </c:pt>
                <c:pt idx="2">
                  <c:v>39.212164171968197</c:v>
                </c:pt>
                <c:pt idx="3">
                  <c:v>2.0195199203650191</c:v>
                </c:pt>
                <c:pt idx="4">
                  <c:v>0</c:v>
                </c:pt>
                <c:pt idx="5">
                  <c:v>0</c:v>
                </c:pt>
                <c:pt idx="6">
                  <c:v>11.189887923282299</c:v>
                </c:pt>
                <c:pt idx="7">
                  <c:v>39.788264211718797</c:v>
                </c:pt>
                <c:pt idx="8">
                  <c:v>0</c:v>
                </c:pt>
                <c:pt idx="9">
                  <c:v>1.1902570383467279</c:v>
                </c:pt>
              </c:numCache>
            </c:numRef>
          </c:val>
          <c:extLst>
            <c:ext xmlns:c16="http://schemas.microsoft.com/office/drawing/2014/chart" uri="{C3380CC4-5D6E-409C-BE32-E72D297353CC}">
              <c16:uniqueId val="{00000000-7C2E-C548-A2F6-91F8C37F582D}"/>
            </c:ext>
          </c:extLst>
        </c:ser>
        <c:ser>
          <c:idx val="1"/>
          <c:order val="1"/>
          <c:tx>
            <c:strRef>
              <c:f>Feuil1!$C$25</c:f>
              <c:strCache>
                <c:ptCount val="1"/>
                <c:pt idx="0">
                  <c:v>H C. glabrata resistant to AmB</c:v>
                </c:pt>
              </c:strCache>
            </c:strRef>
          </c:tx>
          <c:spPr>
            <a:solidFill>
              <a:schemeClr val="accent2"/>
            </a:solidFill>
            <a:ln>
              <a:noFill/>
            </a:ln>
            <a:effectLst/>
            <a:sp3d/>
          </c:spPr>
          <c:invertIfNegative val="0"/>
          <c:cat>
            <c:strRef>
              <c:f>Feuil1!$A$26:$A$35</c:f>
              <c:strCache>
                <c:ptCount val="10"/>
                <c:pt idx="0">
                  <c:v>14:0</c:v>
                </c:pt>
                <c:pt idx="1">
                  <c:v>16:0</c:v>
                </c:pt>
                <c:pt idx="2">
                  <c:v>16:1</c:v>
                </c:pt>
                <c:pt idx="3">
                  <c:v>16:2</c:v>
                </c:pt>
                <c:pt idx="4">
                  <c:v>16:3</c:v>
                </c:pt>
                <c:pt idx="5">
                  <c:v>16:4</c:v>
                </c:pt>
                <c:pt idx="6">
                  <c:v>18:0</c:v>
                </c:pt>
                <c:pt idx="7">
                  <c:v>18:1</c:v>
                </c:pt>
                <c:pt idx="8">
                  <c:v>18:2</c:v>
                </c:pt>
                <c:pt idx="9">
                  <c:v>18:3</c:v>
                </c:pt>
              </c:strCache>
            </c:strRef>
          </c:cat>
          <c:val>
            <c:numRef>
              <c:f>Feuil1!$C$26:$C$35</c:f>
              <c:numCache>
                <c:formatCode>General</c:formatCode>
                <c:ptCount val="10"/>
                <c:pt idx="0">
                  <c:v>0</c:v>
                </c:pt>
                <c:pt idx="1">
                  <c:v>4.1786060774864646</c:v>
                </c:pt>
                <c:pt idx="2">
                  <c:v>35.729607284946248</c:v>
                </c:pt>
                <c:pt idx="3">
                  <c:v>2.191766891259737</c:v>
                </c:pt>
                <c:pt idx="4">
                  <c:v>0.45214303865138</c:v>
                </c:pt>
                <c:pt idx="5">
                  <c:v>0</c:v>
                </c:pt>
                <c:pt idx="6">
                  <c:v>9.7310121204831095</c:v>
                </c:pt>
                <c:pt idx="7">
                  <c:v>46.051827273288133</c:v>
                </c:pt>
                <c:pt idx="8">
                  <c:v>0.49254771858665802</c:v>
                </c:pt>
                <c:pt idx="9">
                  <c:v>1.17248959529788</c:v>
                </c:pt>
              </c:numCache>
            </c:numRef>
          </c:val>
          <c:extLst>
            <c:ext xmlns:c16="http://schemas.microsoft.com/office/drawing/2014/chart" uri="{C3380CC4-5D6E-409C-BE32-E72D297353CC}">
              <c16:uniqueId val="{00000001-7C2E-C548-A2F6-91F8C37F582D}"/>
            </c:ext>
          </c:extLst>
        </c:ser>
        <c:ser>
          <c:idx val="2"/>
          <c:order val="2"/>
          <c:tx>
            <c:strRef>
              <c:f>Feuil1!$D$25</c:f>
              <c:strCache>
                <c:ptCount val="1"/>
                <c:pt idx="0">
                  <c:v>H P. pastoris</c:v>
                </c:pt>
              </c:strCache>
            </c:strRef>
          </c:tx>
          <c:spPr>
            <a:solidFill>
              <a:schemeClr val="accent3"/>
            </a:solidFill>
            <a:ln>
              <a:noFill/>
            </a:ln>
            <a:effectLst/>
            <a:sp3d/>
          </c:spPr>
          <c:invertIfNegative val="0"/>
          <c:cat>
            <c:strRef>
              <c:f>Feuil1!$A$26:$A$35</c:f>
              <c:strCache>
                <c:ptCount val="10"/>
                <c:pt idx="0">
                  <c:v>14:0</c:v>
                </c:pt>
                <c:pt idx="1">
                  <c:v>16:0</c:v>
                </c:pt>
                <c:pt idx="2">
                  <c:v>16:1</c:v>
                </c:pt>
                <c:pt idx="3">
                  <c:v>16:2</c:v>
                </c:pt>
                <c:pt idx="4">
                  <c:v>16:3</c:v>
                </c:pt>
                <c:pt idx="5">
                  <c:v>16:4</c:v>
                </c:pt>
                <c:pt idx="6">
                  <c:v>18:0</c:v>
                </c:pt>
                <c:pt idx="7">
                  <c:v>18:1</c:v>
                </c:pt>
                <c:pt idx="8">
                  <c:v>18:2</c:v>
                </c:pt>
                <c:pt idx="9">
                  <c:v>18:3</c:v>
                </c:pt>
              </c:strCache>
            </c:strRef>
          </c:cat>
          <c:val>
            <c:numRef>
              <c:f>Feuil1!$D$26:$D$35</c:f>
              <c:numCache>
                <c:formatCode>General</c:formatCode>
                <c:ptCount val="10"/>
                <c:pt idx="0">
                  <c:v>0</c:v>
                </c:pt>
                <c:pt idx="1">
                  <c:v>10.93731289109723</c:v>
                </c:pt>
                <c:pt idx="2">
                  <c:v>3.678283752795267</c:v>
                </c:pt>
                <c:pt idx="3">
                  <c:v>0.83435977940471295</c:v>
                </c:pt>
                <c:pt idx="4">
                  <c:v>1.1882031305421901</c:v>
                </c:pt>
                <c:pt idx="5">
                  <c:v>0</c:v>
                </c:pt>
                <c:pt idx="6">
                  <c:v>11.2668962149435</c:v>
                </c:pt>
                <c:pt idx="7">
                  <c:v>31.295623269444949</c:v>
                </c:pt>
                <c:pt idx="8">
                  <c:v>33.010302822018318</c:v>
                </c:pt>
                <c:pt idx="9">
                  <c:v>7.7890181397538303</c:v>
                </c:pt>
              </c:numCache>
            </c:numRef>
          </c:val>
          <c:extLst>
            <c:ext xmlns:c16="http://schemas.microsoft.com/office/drawing/2014/chart" uri="{C3380CC4-5D6E-409C-BE32-E72D297353CC}">
              <c16:uniqueId val="{00000002-7C2E-C548-A2F6-91F8C37F582D}"/>
            </c:ext>
          </c:extLst>
        </c:ser>
        <c:ser>
          <c:idx val="3"/>
          <c:order val="3"/>
          <c:tx>
            <c:strRef>
              <c:f>Feuil1!$E$25</c:f>
              <c:strCache>
                <c:ptCount val="1"/>
                <c:pt idx="0">
                  <c:v>D S. cerevisiae</c:v>
                </c:pt>
              </c:strCache>
            </c:strRef>
          </c:tx>
          <c:spPr>
            <a:solidFill>
              <a:schemeClr val="accent4"/>
            </a:solidFill>
            <a:ln>
              <a:noFill/>
            </a:ln>
            <a:effectLst/>
            <a:sp3d/>
          </c:spPr>
          <c:invertIfNegative val="0"/>
          <c:cat>
            <c:strRef>
              <c:f>Feuil1!$A$26:$A$35</c:f>
              <c:strCache>
                <c:ptCount val="10"/>
                <c:pt idx="0">
                  <c:v>14:0</c:v>
                </c:pt>
                <c:pt idx="1">
                  <c:v>16:0</c:v>
                </c:pt>
                <c:pt idx="2">
                  <c:v>16:1</c:v>
                </c:pt>
                <c:pt idx="3">
                  <c:v>16:2</c:v>
                </c:pt>
                <c:pt idx="4">
                  <c:v>16:3</c:v>
                </c:pt>
                <c:pt idx="5">
                  <c:v>16:4</c:v>
                </c:pt>
                <c:pt idx="6">
                  <c:v>18:0</c:v>
                </c:pt>
                <c:pt idx="7">
                  <c:v>18:1</c:v>
                </c:pt>
                <c:pt idx="8">
                  <c:v>18:2</c:v>
                </c:pt>
                <c:pt idx="9">
                  <c:v>18:3</c:v>
                </c:pt>
              </c:strCache>
            </c:strRef>
          </c:cat>
          <c:val>
            <c:numRef>
              <c:f>Feuil1!$E$26:$E$35</c:f>
              <c:numCache>
                <c:formatCode>General</c:formatCode>
                <c:ptCount val="10"/>
                <c:pt idx="0">
                  <c:v>0</c:v>
                </c:pt>
                <c:pt idx="1">
                  <c:v>11.520370574325019</c:v>
                </c:pt>
                <c:pt idx="2">
                  <c:v>1.115601001252466</c:v>
                </c:pt>
                <c:pt idx="3">
                  <c:v>1.842809432811304</c:v>
                </c:pt>
                <c:pt idx="4">
                  <c:v>0</c:v>
                </c:pt>
                <c:pt idx="5">
                  <c:v>0</c:v>
                </c:pt>
                <c:pt idx="6">
                  <c:v>5.6536616604017107</c:v>
                </c:pt>
                <c:pt idx="7">
                  <c:v>55.314060506715848</c:v>
                </c:pt>
                <c:pt idx="8">
                  <c:v>22.19964794304088</c:v>
                </c:pt>
                <c:pt idx="9">
                  <c:v>2.3538488814525458</c:v>
                </c:pt>
              </c:numCache>
            </c:numRef>
          </c:val>
          <c:extLst>
            <c:ext xmlns:c16="http://schemas.microsoft.com/office/drawing/2014/chart" uri="{C3380CC4-5D6E-409C-BE32-E72D297353CC}">
              <c16:uniqueId val="{00000003-7C2E-C548-A2F6-91F8C37F582D}"/>
            </c:ext>
          </c:extLst>
        </c:ser>
        <c:dLbls>
          <c:showLegendKey val="0"/>
          <c:showVal val="0"/>
          <c:showCatName val="0"/>
          <c:showSerName val="0"/>
          <c:showPercent val="0"/>
          <c:showBubbleSize val="0"/>
        </c:dLbls>
        <c:gapWidth val="150"/>
        <c:shape val="box"/>
        <c:axId val="-576034176"/>
        <c:axId val="-576029184"/>
        <c:axId val="0"/>
      </c:bar3DChart>
      <c:catAx>
        <c:axId val="-576034176"/>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576029184"/>
        <c:crosses val="autoZero"/>
        <c:auto val="1"/>
        <c:lblAlgn val="ctr"/>
        <c:lblOffset val="100"/>
        <c:noMultiLvlLbl val="0"/>
      </c:catAx>
      <c:valAx>
        <c:axId val="-5760291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576034176"/>
        <c:crosses val="autoZero"/>
        <c:crossBetween val="between"/>
      </c:valAx>
      <c:spPr>
        <a:noFill/>
        <a:ln w="25400">
          <a:noFill/>
        </a:ln>
      </c:spPr>
    </c:plotArea>
    <c:legend>
      <c:legendPos val="b"/>
      <c:layout>
        <c:manualLayout>
          <c:xMode val="edge"/>
          <c:yMode val="edge"/>
          <c:x val="2.4254018072066098E-2"/>
          <c:y val="0.834981777463212"/>
          <c:w val="0.97574598192793405"/>
          <c:h val="0.1220869822422700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legend>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a:pPr>
      <a:endParaRPr lang="sv-SE"/>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9">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cs:styleClr val="auto"/>
    </cs:fontRef>
    <cs:defRPr sz="1000" b="1" i="0" u="none" strike="noStrike" kern="1200" spc="0" baseline="0"/>
  </cs:dataLabel>
  <cs:dataLabelCallout>
    <cs:lnRef idx="0">
      <cs:styleClr val="auto"/>
    </cs:lnRef>
    <cs:fillRef idx="0"/>
    <cs:effectRef idx="0"/>
    <cs:fontRef idx="minor">
      <cs:styleClr val="auto"/>
    </cs:fontRef>
    <cs:spPr>
      <a:solidFill>
        <a:schemeClr val="lt1"/>
      </a:solidFill>
      <a:ln>
        <a:solidFill>
          <a:schemeClr val="phClr"/>
        </a:solidFill>
      </a:ln>
    </cs:spPr>
    <cs:defRPr sz="100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635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10000"/>
          </a:prstClr>
        </a:outerShdw>
      </a:effectLst>
      <a:scene3d>
        <a:camera prst="orthographicFront"/>
        <a:lightRig rig="threePt" dir="t"/>
      </a:scene3d>
      <a:sp3d>
        <a:bevelT w="127000" h="127000"/>
        <a:bevelB w="127000" h="127000"/>
      </a:sp3d>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cap="all"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sv-SE"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09F57FC-B3FF-4DF2-9417-962901C07B3B}" type="datetimeFigureOut">
              <a:rPr lang="sv-SE" smtClean="0"/>
              <a:t>2018-02-28</a:t>
            </a:fld>
            <a:endParaRPr lang="sv-SE"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sv-SE"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sv-SE"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161A53A7-64CD-4D0E-AAE8-1AC9C79D7085}" type="slidenum">
              <a:rPr lang="sv-SE" smtClean="0"/>
              <a:t>‹#›</a:t>
            </a:fld>
            <a:endParaRPr lang="sv-SE" dirty="0"/>
          </a:p>
        </p:txBody>
      </p:sp>
    </p:spTree>
    <p:extLst>
      <p:ext uri="{BB962C8B-B14F-4D97-AF65-F5344CB8AC3E}">
        <p14:creationId xmlns:p14="http://schemas.microsoft.com/office/powerpoint/2010/main" val="12846559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Last time we met: we had worked on the unlabeled system and were using the membrane-enclosed enzyme catalysis method, using dialysis tubing of a particular MWCO to allow diffusion of the substrate but confine the enzymes. We were looking to improve the enzyme-immobilization method using covalent binding of the enzyme in a hydrogel network. We’ve since moved to the deuterated system, which actually requires only deuterated sodium pyruvate and deuterated sodium formate, </a:t>
            </a:r>
            <a:r>
              <a:rPr lang="en-US" b="1" dirty="0"/>
              <a:t>without </a:t>
            </a:r>
            <a:r>
              <a:rPr lang="en-US" b="0" dirty="0"/>
              <a:t>changing</a:t>
            </a:r>
            <a:r>
              <a:rPr lang="en-US" dirty="0"/>
              <a:t> the immobilization method, and produced multigram quantities of both perdeuterated D-lactic acid and perdeuterated L-lactic acid. We didn’t really observe a kinetic isotope effect which leads us to hypothesise that the rate-limiting step of the enzyme reaction is likely </a:t>
            </a:r>
          </a:p>
        </p:txBody>
      </p:sp>
      <p:sp>
        <p:nvSpPr>
          <p:cNvPr id="4" name="Slide Number Placeholder 3"/>
          <p:cNvSpPr>
            <a:spLocks noGrp="1"/>
          </p:cNvSpPr>
          <p:nvPr>
            <p:ph type="sldNum" sz="quarter" idx="10"/>
          </p:nvPr>
        </p:nvSpPr>
        <p:spPr/>
        <p:txBody>
          <a:bodyPr/>
          <a:lstStyle/>
          <a:p>
            <a:fld id="{161A53A7-64CD-4D0E-AAE8-1AC9C79D7085}" type="slidenum">
              <a:rPr lang="sv-SE" smtClean="0"/>
              <a:t>4</a:t>
            </a:fld>
            <a:endParaRPr lang="sv-SE" dirty="0"/>
          </a:p>
        </p:txBody>
      </p:sp>
    </p:spTree>
    <p:extLst>
      <p:ext uri="{BB962C8B-B14F-4D97-AF65-F5344CB8AC3E}">
        <p14:creationId xmlns:p14="http://schemas.microsoft.com/office/powerpoint/2010/main" val="146137057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didn’t really observe a kinetic isotope effect which was surprising since we expected that the rate-limiting step of the enzyme reaction was a proton or deuteron transfer rather than a conformational change. We haven’t investigated this any further. We also tested the re-usability of the enzyme and found only a slight loss of activity by the third cycle. We are not using any active site protective agents because they are difficult to remove and poison the polymerization catalyst used later.</a:t>
            </a:r>
            <a:endParaRPr lang="sv-SE" dirty="0"/>
          </a:p>
        </p:txBody>
      </p:sp>
      <p:sp>
        <p:nvSpPr>
          <p:cNvPr id="4" name="Slide Number Placeholder 3"/>
          <p:cNvSpPr>
            <a:spLocks noGrp="1"/>
          </p:cNvSpPr>
          <p:nvPr>
            <p:ph type="sldNum" sz="quarter" idx="10"/>
          </p:nvPr>
        </p:nvSpPr>
        <p:spPr/>
        <p:txBody>
          <a:bodyPr/>
          <a:lstStyle/>
          <a:p>
            <a:fld id="{161A53A7-64CD-4D0E-AAE8-1AC9C79D7085}" type="slidenum">
              <a:rPr lang="sv-SE" smtClean="0"/>
              <a:t>5</a:t>
            </a:fld>
            <a:endParaRPr lang="sv-SE" dirty="0"/>
          </a:p>
        </p:txBody>
      </p:sp>
    </p:spTree>
    <p:extLst>
      <p:ext uri="{BB962C8B-B14F-4D97-AF65-F5344CB8AC3E}">
        <p14:creationId xmlns:p14="http://schemas.microsoft.com/office/powerpoint/2010/main" val="30240877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While we’re not working on this currently, we are also interested in </a:t>
            </a:r>
            <a:r>
              <a:rPr lang="en-US" baseline="0" dirty="0"/>
              <a:t>subjecting the lactate dehydrogenase enzyme to treatment with </a:t>
            </a:r>
            <a:r>
              <a:rPr lang="en-US" b="1" baseline="0" dirty="0"/>
              <a:t>unnatural </a:t>
            </a:r>
            <a:r>
              <a:rPr lang="en-US" baseline="0" dirty="0"/>
              <a:t>substrates. Previous literature suggests that these enzymes accept a range of substrates so we will identifying those which are of interest and establish methods to </a:t>
            </a:r>
            <a:r>
              <a:rPr lang="en-US" baseline="0" dirty="0" err="1"/>
              <a:t>deuterate</a:t>
            </a:r>
            <a:r>
              <a:rPr lang="en-US" baseline="0" dirty="0"/>
              <a:t> them.</a:t>
            </a:r>
            <a:endParaRPr lang="en-US" dirty="0"/>
          </a:p>
        </p:txBody>
      </p:sp>
      <p:sp>
        <p:nvSpPr>
          <p:cNvPr id="4" name="Slide Number Placeholder 3"/>
          <p:cNvSpPr>
            <a:spLocks noGrp="1"/>
          </p:cNvSpPr>
          <p:nvPr>
            <p:ph type="sldNum" sz="quarter" idx="10"/>
          </p:nvPr>
        </p:nvSpPr>
        <p:spPr/>
        <p:txBody>
          <a:bodyPr/>
          <a:lstStyle/>
          <a:p>
            <a:fld id="{161A53A7-64CD-4D0E-AAE8-1AC9C79D7085}" type="slidenum">
              <a:rPr lang="sv-SE" smtClean="0"/>
              <a:t>6</a:t>
            </a:fld>
            <a:endParaRPr lang="sv-SE" dirty="0"/>
          </a:p>
        </p:txBody>
      </p:sp>
    </p:spTree>
    <p:extLst>
      <p:ext uri="{BB962C8B-B14F-4D97-AF65-F5344CB8AC3E}">
        <p14:creationId xmlns:p14="http://schemas.microsoft.com/office/powerpoint/2010/main" val="20463297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rabicPeriod"/>
            </a:pPr>
            <a:r>
              <a:rPr lang="en-US" dirty="0"/>
              <a:t>With our current and future projects under SINE2020 in mind, we are extending our work with enzyme catalysis. Future projects during the grant period will be discussed in more detail this afternoon but we see enzyme catalysis as having broad applicability and relevance for many of the deuterated molecules we would like to </a:t>
            </a:r>
            <a:r>
              <a:rPr lang="en-US" dirty="0" err="1"/>
              <a:t>synthesise</a:t>
            </a:r>
            <a:r>
              <a:rPr lang="en-US" dirty="0"/>
              <a:t>.</a:t>
            </a:r>
          </a:p>
          <a:p>
            <a:pPr marL="228600" indent="-228600">
              <a:buAutoNum type="arabicPeriod"/>
            </a:pPr>
            <a:endParaRPr lang="en-US" dirty="0"/>
          </a:p>
          <a:p>
            <a:pPr marL="228600" indent="-228600">
              <a:buAutoNum type="arabicPeriod"/>
            </a:pPr>
            <a:r>
              <a:rPr lang="en-US" dirty="0" err="1"/>
              <a:t>Stereoselective</a:t>
            </a:r>
            <a:r>
              <a:rPr lang="en-US" dirty="0"/>
              <a:t> carbonyl reduction of lactate dehydrogenase we’ve exploited</a:t>
            </a:r>
          </a:p>
          <a:p>
            <a:pPr marL="228600" indent="-228600">
              <a:buAutoNum type="arabicPeriod"/>
            </a:pPr>
            <a:endParaRPr lang="sv-SE" dirty="0"/>
          </a:p>
        </p:txBody>
      </p:sp>
      <p:sp>
        <p:nvSpPr>
          <p:cNvPr id="4" name="Slide Number Placeholder 3"/>
          <p:cNvSpPr>
            <a:spLocks noGrp="1"/>
          </p:cNvSpPr>
          <p:nvPr>
            <p:ph type="sldNum" sz="quarter" idx="10"/>
          </p:nvPr>
        </p:nvSpPr>
        <p:spPr/>
        <p:txBody>
          <a:bodyPr/>
          <a:lstStyle/>
          <a:p>
            <a:fld id="{161A53A7-64CD-4D0E-AAE8-1AC9C79D7085}" type="slidenum">
              <a:rPr lang="sv-SE" smtClean="0"/>
              <a:t>8</a:t>
            </a:fld>
            <a:endParaRPr lang="sv-SE" dirty="0"/>
          </a:p>
        </p:txBody>
      </p:sp>
    </p:spTree>
    <p:extLst>
      <p:ext uri="{BB962C8B-B14F-4D97-AF65-F5344CB8AC3E}">
        <p14:creationId xmlns:p14="http://schemas.microsoft.com/office/powerpoint/2010/main" val="13494391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sz="1200" dirty="0">
                <a:solidFill>
                  <a:srgbClr val="0094CA"/>
                </a:solidFill>
              </a:rPr>
              <a:t>The use of enzymes in immobilized form simplifies reaction work-up and allows us to recover and re-use the enzymes, reducing the cost, and in some cases improves the stability of the enzymes. </a:t>
            </a:r>
            <a:r>
              <a:rPr lang="en-US" sz="1200" dirty="0" err="1">
                <a:solidFill>
                  <a:srgbClr val="0094CA"/>
                </a:solidFill>
              </a:rPr>
              <a:t>Immobilisation</a:t>
            </a:r>
            <a:r>
              <a:rPr lang="en-US" sz="1200" dirty="0">
                <a:solidFill>
                  <a:srgbClr val="0094CA"/>
                </a:solidFill>
              </a:rPr>
              <a:t>: requires consideration of the enzyme sequence and active site configuration, the selection of appropriate carrier and immobilization technique.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sz="1200" dirty="0">
                <a:solidFill>
                  <a:srgbClr val="0094CA"/>
                </a:solidFill>
              </a:rPr>
              <a:t>Initial reactions have used commercially-available immobilized </a:t>
            </a:r>
            <a:r>
              <a:rPr lang="en-US" sz="1200" dirty="0" err="1">
                <a:solidFill>
                  <a:srgbClr val="0094CA"/>
                </a:solidFill>
              </a:rPr>
              <a:t>CalB</a:t>
            </a:r>
            <a:r>
              <a:rPr lang="en-US" sz="1200" dirty="0">
                <a:solidFill>
                  <a:srgbClr val="0094CA"/>
                </a:solidFill>
              </a:rPr>
              <a:t> lipase and simple substrates. The next reactions will use triglycerides which require consideration of </a:t>
            </a:r>
            <a:r>
              <a:rPr lang="en-US" sz="1200" dirty="0" err="1">
                <a:solidFill>
                  <a:srgbClr val="0094CA"/>
                </a:solidFill>
              </a:rPr>
              <a:t>regio</a:t>
            </a:r>
            <a:r>
              <a:rPr lang="en-US" sz="1200" dirty="0">
                <a:solidFill>
                  <a:srgbClr val="0094CA"/>
                </a:solidFill>
              </a:rPr>
              <a:t>- and </a:t>
            </a:r>
            <a:r>
              <a:rPr lang="en-US" sz="1200" dirty="0" err="1">
                <a:solidFill>
                  <a:srgbClr val="0094CA"/>
                </a:solidFill>
              </a:rPr>
              <a:t>enantio</a:t>
            </a:r>
            <a:r>
              <a:rPr lang="en-US" sz="1200" dirty="0">
                <a:solidFill>
                  <a:srgbClr val="0094CA"/>
                </a:solidFill>
              </a:rPr>
              <a:t>-specificity and control of reaction conditions to avoid acyl migration. Using enzymatic synthesis instead of traditional chemical synthesis, in the case of the triglycerides for instance, removes the need to protection/</a:t>
            </a:r>
            <a:r>
              <a:rPr lang="en-US" sz="1200" dirty="0" err="1">
                <a:solidFill>
                  <a:srgbClr val="0094CA"/>
                </a:solidFill>
              </a:rPr>
              <a:t>deprotection</a:t>
            </a:r>
            <a:r>
              <a:rPr lang="en-US" sz="1200" dirty="0">
                <a:solidFill>
                  <a:srgbClr val="0094CA"/>
                </a:solidFill>
              </a:rPr>
              <a:t> strategies and the need to </a:t>
            </a:r>
            <a:r>
              <a:rPr lang="en-US" sz="1200" dirty="0" err="1">
                <a:solidFill>
                  <a:srgbClr val="0094CA"/>
                </a:solidFill>
              </a:rPr>
              <a:t>synthesise</a:t>
            </a:r>
            <a:r>
              <a:rPr lang="en-US" sz="1200" dirty="0">
                <a:solidFill>
                  <a:srgbClr val="0094CA"/>
                </a:solidFill>
              </a:rPr>
              <a:t> an enantiopure glycerol synthon. In addition to glycerides this work will be extended to other lipids such as glycerol and phospholipids.</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sz="1200" dirty="0">
                <a:solidFill>
                  <a:srgbClr val="0094CA"/>
                </a:solidFill>
              </a:rPr>
              <a:t>To perform both the immobilizations and the reactions we are using a rotating bed reactor which should decrease reaction time and increase reproducibility.</a:t>
            </a:r>
          </a:p>
          <a:p>
            <a:endParaRPr lang="sv-SE" dirty="0"/>
          </a:p>
        </p:txBody>
      </p:sp>
      <p:sp>
        <p:nvSpPr>
          <p:cNvPr id="4" name="Slide Number Placeholder 3"/>
          <p:cNvSpPr>
            <a:spLocks noGrp="1"/>
          </p:cNvSpPr>
          <p:nvPr>
            <p:ph type="sldNum" sz="quarter" idx="10"/>
          </p:nvPr>
        </p:nvSpPr>
        <p:spPr/>
        <p:txBody>
          <a:bodyPr/>
          <a:lstStyle/>
          <a:p>
            <a:fld id="{161A53A7-64CD-4D0E-AAE8-1AC9C79D7085}" type="slidenum">
              <a:rPr lang="sv-SE" smtClean="0"/>
              <a:t>9</a:t>
            </a:fld>
            <a:endParaRPr lang="sv-SE" dirty="0"/>
          </a:p>
        </p:txBody>
      </p:sp>
    </p:spTree>
    <p:extLst>
      <p:ext uri="{BB962C8B-B14F-4D97-AF65-F5344CB8AC3E}">
        <p14:creationId xmlns:p14="http://schemas.microsoft.com/office/powerpoint/2010/main" val="40404619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are taking</a:t>
            </a:r>
            <a:r>
              <a:rPr lang="en-US" baseline="0" dirty="0"/>
              <a:t> direction from the neutron user community via this workshop and via the deuteration survey</a:t>
            </a:r>
            <a:endParaRPr lang="en-US" dirty="0"/>
          </a:p>
          <a:p>
            <a:r>
              <a:rPr lang="en-US" dirty="0"/>
              <a:t>Collaborations</a:t>
            </a:r>
            <a:r>
              <a:rPr lang="en-US" baseline="0" dirty="0"/>
              <a:t> allowing for the development of methods</a:t>
            </a:r>
          </a:p>
          <a:p>
            <a:r>
              <a:rPr lang="en-US" baseline="0" dirty="0"/>
              <a:t>Follow us on Twitter and on the website</a:t>
            </a:r>
            <a:endParaRPr lang="en-US" dirty="0"/>
          </a:p>
        </p:txBody>
      </p:sp>
      <p:sp>
        <p:nvSpPr>
          <p:cNvPr id="4" name="Slide Number Placeholder 3"/>
          <p:cNvSpPr>
            <a:spLocks noGrp="1"/>
          </p:cNvSpPr>
          <p:nvPr>
            <p:ph type="sldNum" sz="quarter" idx="10"/>
          </p:nvPr>
        </p:nvSpPr>
        <p:spPr/>
        <p:txBody>
          <a:bodyPr/>
          <a:lstStyle/>
          <a:p>
            <a:fld id="{161A53A7-64CD-4D0E-AAE8-1AC9C79D7085}" type="slidenum">
              <a:rPr lang="sv-SE" smtClean="0"/>
              <a:t>10</a:t>
            </a:fld>
            <a:endParaRPr lang="sv-SE" dirty="0"/>
          </a:p>
        </p:txBody>
      </p:sp>
    </p:spTree>
    <p:extLst>
      <p:ext uri="{BB962C8B-B14F-4D97-AF65-F5344CB8AC3E}">
        <p14:creationId xmlns:p14="http://schemas.microsoft.com/office/powerpoint/2010/main" val="5397467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rgbClr val="0094CA"/>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sv-SE"/>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sv-SE"/>
          </a:p>
        </p:txBody>
      </p:sp>
      <p:sp>
        <p:nvSpPr>
          <p:cNvPr id="4" name="Date Placeholder 3"/>
          <p:cNvSpPr>
            <a:spLocks noGrp="1"/>
          </p:cNvSpPr>
          <p:nvPr>
            <p:ph type="dt" sz="half" idx="10"/>
          </p:nvPr>
        </p:nvSpPr>
        <p:spPr/>
        <p:txBody>
          <a:bodyPr/>
          <a:lstStyle/>
          <a:p>
            <a:fld id="{5ED7AC81-318B-4D49-A602-9E30227C87EC}" type="datetime1">
              <a:rPr lang="sv-SE" smtClean="0"/>
              <a:t>2018-02-28</a:t>
            </a:fld>
            <a:endParaRPr lang="sv-SE" dirty="0"/>
          </a:p>
        </p:txBody>
      </p:sp>
      <p:sp>
        <p:nvSpPr>
          <p:cNvPr id="5" name="Footer Placeholder 4"/>
          <p:cNvSpPr>
            <a:spLocks noGrp="1"/>
          </p:cNvSpPr>
          <p:nvPr>
            <p:ph type="ftr" sz="quarter" idx="11"/>
          </p:nvPr>
        </p:nvSpPr>
        <p:spPr/>
        <p:txBody>
          <a:bodyPr/>
          <a:lstStyle/>
          <a:p>
            <a:endParaRPr lang="sv-SE" dirty="0"/>
          </a:p>
        </p:txBody>
      </p:sp>
      <p:sp>
        <p:nvSpPr>
          <p:cNvPr id="6" name="Slide Number Placeholder 5"/>
          <p:cNvSpPr>
            <a:spLocks noGrp="1"/>
          </p:cNvSpPr>
          <p:nvPr>
            <p:ph type="sldNum" sz="quarter" idx="12"/>
          </p:nvPr>
        </p:nvSpPr>
        <p:spPr/>
        <p:txBody>
          <a:bodyPr/>
          <a:lstStyle/>
          <a:p>
            <a:fld id="{551115BC-487E-4422-894C-CB7CD3E79223}" type="slidenum">
              <a:rPr lang="sv-SE" smtClean="0"/>
              <a:t>‹#›</a:t>
            </a:fld>
            <a:endParaRPr lang="sv-SE" dirty="0"/>
          </a:p>
        </p:txBody>
      </p:sp>
      <p:pic>
        <p:nvPicPr>
          <p:cNvPr id="7" name="Bildobjekt 7" descr="ESS-vit-logga.png"/>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308304" y="260648"/>
            <a:ext cx="1656184" cy="886059"/>
          </a:xfrm>
          <a:prstGeom prst="rect">
            <a:avLst/>
          </a:prstGeom>
        </p:spPr>
      </p:pic>
    </p:spTree>
    <p:extLst>
      <p:ext uri="{BB962C8B-B14F-4D97-AF65-F5344CB8AC3E}">
        <p14:creationId xmlns:p14="http://schemas.microsoft.com/office/powerpoint/2010/main" val="24398844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Rektangel 6"/>
          <p:cNvSpPr/>
          <p:nvPr userDrawn="1"/>
        </p:nvSpPr>
        <p:spPr>
          <a:xfrm>
            <a:off x="0" y="0"/>
            <a:ext cx="9144000" cy="1434354"/>
          </a:xfrm>
          <a:prstGeom prst="rect">
            <a:avLst/>
          </a:prstGeom>
          <a:solidFill>
            <a:srgbClr val="0094CA"/>
          </a:solidFill>
          <a:ln>
            <a:noFill/>
          </a:ln>
          <a:effectLst/>
          <a:scene3d>
            <a:camera prst="orthographicFront"/>
            <a:lightRig rig="threePt" dir="t"/>
          </a:scene3d>
          <a:sp3d>
            <a:bevelT w="0"/>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sv-SE" dirty="0">
              <a:solidFill>
                <a:srgbClr val="0094CA"/>
              </a:solidFill>
            </a:endParaRPr>
          </a:p>
        </p:txBody>
      </p:sp>
      <p:sp>
        <p:nvSpPr>
          <p:cNvPr id="2" name="Title 1"/>
          <p:cNvSpPr>
            <a:spLocks noGrp="1"/>
          </p:cNvSpPr>
          <p:nvPr>
            <p:ph type="title"/>
          </p:nvPr>
        </p:nvSpPr>
        <p:spPr/>
        <p:txBody>
          <a:bodyPr/>
          <a:lstStyle/>
          <a:p>
            <a:r>
              <a:rPr lang="en-US"/>
              <a:t>Click to edit Master title style</a:t>
            </a:r>
            <a:endParaRPr lang="sv-SE"/>
          </a:p>
        </p:txBody>
      </p:sp>
      <p:sp>
        <p:nvSpPr>
          <p:cNvPr id="3" name="Content Placeholder 2"/>
          <p:cNvSpPr>
            <a:spLocks noGrp="1"/>
          </p:cNvSpPr>
          <p:nvPr>
            <p:ph idx="1"/>
          </p:nvPr>
        </p:nvSpPr>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dirty="0"/>
          </a:p>
        </p:txBody>
      </p:sp>
      <p:sp>
        <p:nvSpPr>
          <p:cNvPr id="4" name="Date Placeholder 3"/>
          <p:cNvSpPr>
            <a:spLocks noGrp="1"/>
          </p:cNvSpPr>
          <p:nvPr>
            <p:ph type="dt" sz="half" idx="10"/>
          </p:nvPr>
        </p:nvSpPr>
        <p:spPr/>
        <p:txBody>
          <a:bodyPr/>
          <a:lstStyle/>
          <a:p>
            <a:fld id="{6EB99CB0-346B-43FA-9EE6-F90C3F3BC0BA}" type="datetime1">
              <a:rPr lang="sv-SE" smtClean="0"/>
              <a:t>2018-02-28</a:t>
            </a:fld>
            <a:endParaRPr lang="sv-SE" dirty="0"/>
          </a:p>
        </p:txBody>
      </p:sp>
      <p:sp>
        <p:nvSpPr>
          <p:cNvPr id="5" name="Footer Placeholder 4"/>
          <p:cNvSpPr>
            <a:spLocks noGrp="1"/>
          </p:cNvSpPr>
          <p:nvPr>
            <p:ph type="ftr" sz="quarter" idx="11"/>
          </p:nvPr>
        </p:nvSpPr>
        <p:spPr/>
        <p:txBody>
          <a:bodyPr/>
          <a:lstStyle/>
          <a:p>
            <a:endParaRPr lang="sv-SE" dirty="0"/>
          </a:p>
        </p:txBody>
      </p:sp>
      <p:sp>
        <p:nvSpPr>
          <p:cNvPr id="6" name="Slide Number Placeholder 5"/>
          <p:cNvSpPr>
            <a:spLocks noGrp="1"/>
          </p:cNvSpPr>
          <p:nvPr>
            <p:ph type="sldNum" sz="quarter" idx="12"/>
          </p:nvPr>
        </p:nvSpPr>
        <p:spPr/>
        <p:txBody>
          <a:bodyPr/>
          <a:lstStyle/>
          <a:p>
            <a:fld id="{551115BC-487E-4422-894C-CB7CD3E79223}" type="slidenum">
              <a:rPr lang="sv-SE" smtClean="0"/>
              <a:t>‹#›</a:t>
            </a:fld>
            <a:endParaRPr lang="sv-SE" dirty="0"/>
          </a:p>
        </p:txBody>
      </p:sp>
      <p:pic>
        <p:nvPicPr>
          <p:cNvPr id="8" name="Bildobjekt 5" descr="ESS-vit-logga.png"/>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94008" y="319530"/>
            <a:ext cx="1370480" cy="733206"/>
          </a:xfrm>
          <a:prstGeom prst="rect">
            <a:avLst/>
          </a:prstGeom>
        </p:spPr>
      </p:pic>
    </p:spTree>
    <p:extLst>
      <p:ext uri="{BB962C8B-B14F-4D97-AF65-F5344CB8AC3E}">
        <p14:creationId xmlns:p14="http://schemas.microsoft.com/office/powerpoint/2010/main" val="13510992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Rektangel 6"/>
          <p:cNvSpPr/>
          <p:nvPr userDrawn="1"/>
        </p:nvSpPr>
        <p:spPr>
          <a:xfrm>
            <a:off x="0" y="0"/>
            <a:ext cx="9144000" cy="1434354"/>
          </a:xfrm>
          <a:prstGeom prst="rect">
            <a:avLst/>
          </a:prstGeom>
          <a:solidFill>
            <a:srgbClr val="0094CA"/>
          </a:solidFill>
          <a:ln>
            <a:noFill/>
          </a:ln>
          <a:effectLst/>
          <a:scene3d>
            <a:camera prst="orthographicFront"/>
            <a:lightRig rig="threePt" dir="t"/>
          </a:scene3d>
          <a:sp3d>
            <a:bevelT w="0"/>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sv-SE" dirty="0">
              <a:solidFill>
                <a:srgbClr val="0094CA"/>
              </a:solidFill>
            </a:endParaRPr>
          </a:p>
        </p:txBody>
      </p:sp>
      <p:sp>
        <p:nvSpPr>
          <p:cNvPr id="2" name="Title 1"/>
          <p:cNvSpPr>
            <a:spLocks noGrp="1"/>
          </p:cNvSpPr>
          <p:nvPr>
            <p:ph type="title"/>
          </p:nvPr>
        </p:nvSpPr>
        <p:spPr/>
        <p:txBody>
          <a:bodyPr/>
          <a:lstStyle/>
          <a:p>
            <a:r>
              <a:rPr lang="en-US"/>
              <a:t>Click to edit Master title style</a:t>
            </a:r>
            <a:endParaRPr lang="sv-SE"/>
          </a:p>
        </p:txBody>
      </p:sp>
      <p:sp>
        <p:nvSpPr>
          <p:cNvPr id="3" name="Content Placeholder 2"/>
          <p:cNvSpPr>
            <a:spLocks noGrp="1"/>
          </p:cNvSpPr>
          <p:nvPr>
            <p:ph sz="half" idx="1"/>
          </p:nvPr>
        </p:nvSpPr>
        <p:spPr>
          <a:xfrm>
            <a:off x="457200" y="1600200"/>
            <a:ext cx="4038600" cy="4525963"/>
          </a:xfrm>
        </p:spPr>
        <p:txBody>
          <a:bodyPr/>
          <a:lstStyle>
            <a:lvl1pPr>
              <a:defRPr sz="2800">
                <a:solidFill>
                  <a:schemeClr val="tx1"/>
                </a:solidFill>
              </a:defRPr>
            </a:lvl1pPr>
            <a:lvl2pPr>
              <a:defRPr sz="2400">
                <a:solidFill>
                  <a:schemeClr val="tx1"/>
                </a:solidFill>
              </a:defRPr>
            </a:lvl2pPr>
            <a:lvl3pPr>
              <a:defRPr sz="2000">
                <a:solidFill>
                  <a:schemeClr val="tx1"/>
                </a:solidFill>
              </a:defRPr>
            </a:lvl3pPr>
            <a:lvl4pPr>
              <a:defRPr sz="1800">
                <a:solidFill>
                  <a:schemeClr val="tx1"/>
                </a:solidFill>
              </a:defRPr>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Content Placeholder 3"/>
          <p:cNvSpPr>
            <a:spLocks noGrp="1"/>
          </p:cNvSpPr>
          <p:nvPr>
            <p:ph sz="half" idx="2"/>
          </p:nvPr>
        </p:nvSpPr>
        <p:spPr>
          <a:xfrm>
            <a:off x="4648200" y="1600200"/>
            <a:ext cx="4038600" cy="4525963"/>
          </a:xfrm>
        </p:spPr>
        <p:txBody>
          <a:bodyPr/>
          <a:lstStyle>
            <a:lvl1pPr>
              <a:defRPr sz="2800">
                <a:solidFill>
                  <a:schemeClr val="tx1"/>
                </a:solidFill>
              </a:defRPr>
            </a:lvl1pPr>
            <a:lvl2pPr>
              <a:defRPr sz="2400">
                <a:solidFill>
                  <a:schemeClr val="tx1"/>
                </a:solidFill>
              </a:defRPr>
            </a:lvl2pPr>
            <a:lvl3pPr>
              <a:defRPr sz="2000">
                <a:solidFill>
                  <a:schemeClr val="tx1"/>
                </a:solidFill>
              </a:defRPr>
            </a:lvl3pPr>
            <a:lvl4pPr>
              <a:defRPr sz="1800">
                <a:solidFill>
                  <a:schemeClr val="tx1"/>
                </a:solidFill>
              </a:defRPr>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Date Placeholder 4"/>
          <p:cNvSpPr>
            <a:spLocks noGrp="1"/>
          </p:cNvSpPr>
          <p:nvPr>
            <p:ph type="dt" sz="half" idx="10"/>
          </p:nvPr>
        </p:nvSpPr>
        <p:spPr/>
        <p:txBody>
          <a:bodyPr/>
          <a:lstStyle/>
          <a:p>
            <a:fld id="{42E66B7F-8271-49DA-A25A-F4BB9F476347}" type="datetime1">
              <a:rPr lang="sv-SE" smtClean="0"/>
              <a:t>2018-02-28</a:t>
            </a:fld>
            <a:endParaRPr lang="sv-SE" dirty="0"/>
          </a:p>
        </p:txBody>
      </p:sp>
      <p:sp>
        <p:nvSpPr>
          <p:cNvPr id="6" name="Footer Placeholder 5"/>
          <p:cNvSpPr>
            <a:spLocks noGrp="1"/>
          </p:cNvSpPr>
          <p:nvPr>
            <p:ph type="ftr" sz="quarter" idx="11"/>
          </p:nvPr>
        </p:nvSpPr>
        <p:spPr/>
        <p:txBody>
          <a:bodyPr/>
          <a:lstStyle/>
          <a:p>
            <a:endParaRPr lang="sv-SE" dirty="0"/>
          </a:p>
        </p:txBody>
      </p:sp>
      <p:sp>
        <p:nvSpPr>
          <p:cNvPr id="7" name="Slide Number Placeholder 6"/>
          <p:cNvSpPr>
            <a:spLocks noGrp="1"/>
          </p:cNvSpPr>
          <p:nvPr>
            <p:ph type="sldNum" sz="quarter" idx="12"/>
          </p:nvPr>
        </p:nvSpPr>
        <p:spPr/>
        <p:txBody>
          <a:bodyPr/>
          <a:lstStyle/>
          <a:p>
            <a:fld id="{551115BC-487E-4422-894C-CB7CD3E79223}" type="slidenum">
              <a:rPr lang="sv-SE" smtClean="0"/>
              <a:t>‹#›</a:t>
            </a:fld>
            <a:endParaRPr lang="sv-SE" dirty="0"/>
          </a:p>
        </p:txBody>
      </p:sp>
      <p:pic>
        <p:nvPicPr>
          <p:cNvPr id="9" name="Bildobjekt 7" descr="ESS-vit-logga.png"/>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604662" y="260648"/>
            <a:ext cx="1359826" cy="727507"/>
          </a:xfrm>
          <a:prstGeom prst="rect">
            <a:avLst/>
          </a:prstGeom>
        </p:spPr>
      </p:pic>
    </p:spTree>
    <p:extLst>
      <p:ext uri="{BB962C8B-B14F-4D97-AF65-F5344CB8AC3E}">
        <p14:creationId xmlns:p14="http://schemas.microsoft.com/office/powerpoint/2010/main" val="13628323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sv-SE"/>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7" name="Date Placeholder 6"/>
          <p:cNvSpPr>
            <a:spLocks noGrp="1"/>
          </p:cNvSpPr>
          <p:nvPr>
            <p:ph type="dt" sz="half" idx="10"/>
          </p:nvPr>
        </p:nvSpPr>
        <p:spPr/>
        <p:txBody>
          <a:bodyPr/>
          <a:lstStyle/>
          <a:p>
            <a:fld id="{3C7D23FA-05C4-4CC1-B281-2F815585BC1C}" type="datetime1">
              <a:rPr lang="sv-SE" smtClean="0"/>
              <a:t>2018-02-28</a:t>
            </a:fld>
            <a:endParaRPr lang="sv-SE" dirty="0"/>
          </a:p>
        </p:txBody>
      </p:sp>
      <p:sp>
        <p:nvSpPr>
          <p:cNvPr id="8" name="Footer Placeholder 7"/>
          <p:cNvSpPr>
            <a:spLocks noGrp="1"/>
          </p:cNvSpPr>
          <p:nvPr>
            <p:ph type="ftr" sz="quarter" idx="11"/>
          </p:nvPr>
        </p:nvSpPr>
        <p:spPr/>
        <p:txBody>
          <a:bodyPr/>
          <a:lstStyle/>
          <a:p>
            <a:endParaRPr lang="sv-SE" dirty="0"/>
          </a:p>
        </p:txBody>
      </p:sp>
      <p:sp>
        <p:nvSpPr>
          <p:cNvPr id="9" name="Slide Number Placeholder 8"/>
          <p:cNvSpPr>
            <a:spLocks noGrp="1"/>
          </p:cNvSpPr>
          <p:nvPr>
            <p:ph type="sldNum" sz="quarter" idx="12"/>
          </p:nvPr>
        </p:nvSpPr>
        <p:spPr/>
        <p:txBody>
          <a:bodyPr/>
          <a:lstStyle/>
          <a:p>
            <a:fld id="{551115BC-487E-4422-894C-CB7CD3E79223}" type="slidenum">
              <a:rPr lang="sv-SE" smtClean="0"/>
              <a:t>‹#›</a:t>
            </a:fld>
            <a:endParaRPr lang="sv-SE" dirty="0"/>
          </a:p>
        </p:txBody>
      </p:sp>
      <p:sp>
        <p:nvSpPr>
          <p:cNvPr id="10" name="Rektangel 6"/>
          <p:cNvSpPr/>
          <p:nvPr userDrawn="1"/>
        </p:nvSpPr>
        <p:spPr>
          <a:xfrm>
            <a:off x="0" y="0"/>
            <a:ext cx="9144000" cy="1434354"/>
          </a:xfrm>
          <a:prstGeom prst="rect">
            <a:avLst/>
          </a:prstGeom>
          <a:solidFill>
            <a:srgbClr val="0094CA"/>
          </a:solidFill>
          <a:ln>
            <a:noFill/>
          </a:ln>
          <a:effectLst/>
          <a:scene3d>
            <a:camera prst="orthographicFront"/>
            <a:lightRig rig="threePt" dir="t"/>
          </a:scene3d>
          <a:sp3d>
            <a:bevelT w="0"/>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sv-SE" dirty="0">
              <a:solidFill>
                <a:srgbClr val="0094CA"/>
              </a:solidFill>
            </a:endParaRPr>
          </a:p>
        </p:txBody>
      </p:sp>
    </p:spTree>
    <p:extLst>
      <p:ext uri="{BB962C8B-B14F-4D97-AF65-F5344CB8AC3E}">
        <p14:creationId xmlns:p14="http://schemas.microsoft.com/office/powerpoint/2010/main" val="124974036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7139136" cy="1143000"/>
          </a:xfrm>
          <a:prstGeom prst="rect">
            <a:avLst/>
          </a:prstGeom>
        </p:spPr>
        <p:txBody>
          <a:bodyPr vert="horz" lIns="91440" tIns="45720" rIns="91440" bIns="45720" rtlCol="0" anchor="ctr">
            <a:normAutofit/>
          </a:bodyPr>
          <a:lstStyle/>
          <a:p>
            <a:r>
              <a:rPr lang="en-US"/>
              <a:t>Click to edit Master title style</a:t>
            </a:r>
            <a:endParaRPr lang="sv-SE"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103233B-D569-4A6E-878F-CDE152514C47}" type="datetime1">
              <a:rPr lang="sv-SE" smtClean="0"/>
              <a:t>2018-02-28</a:t>
            </a:fld>
            <a:endParaRPr lang="sv-SE"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sv-SE"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51115BC-487E-4422-894C-CB7CD3E79223}" type="slidenum">
              <a:rPr lang="sv-SE" smtClean="0"/>
              <a:t>‹#›</a:t>
            </a:fld>
            <a:endParaRPr lang="sv-SE" dirty="0"/>
          </a:p>
        </p:txBody>
      </p:sp>
    </p:spTree>
    <p:extLst>
      <p:ext uri="{BB962C8B-B14F-4D97-AF65-F5344CB8AC3E}">
        <p14:creationId xmlns:p14="http://schemas.microsoft.com/office/powerpoint/2010/main" val="380640801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3" r:id="rId4"/>
  </p:sldLayoutIdLst>
  <p:hf hdr="0" ftr="0" dt="0"/>
  <p:txStyles>
    <p:titleStyle>
      <a:lvl1pPr algn="l" defTabSz="914400" rtl="0" eaLnBrk="1" latinLnBrk="0" hangingPunct="1">
        <a:spcBef>
          <a:spcPct val="0"/>
        </a:spcBef>
        <a:buNone/>
        <a:defRPr sz="3200" kern="1200" baseline="0">
          <a:solidFill>
            <a:schemeClr val="bg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2800" kern="1200" baseline="0">
          <a:solidFill>
            <a:schemeClr val="bg1">
              <a:lumMod val="50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400" kern="1200" baseline="0">
          <a:solidFill>
            <a:schemeClr val="bg1">
              <a:lumMod val="50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000" kern="1200" baseline="0">
          <a:solidFill>
            <a:schemeClr val="bg1">
              <a:lumMod val="50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800" kern="1200" baseline="0">
          <a:solidFill>
            <a:schemeClr val="bg1">
              <a:lumMod val="50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deuteration.net/" TargetMode="External"/><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16.png"/></Relationships>
</file>

<file path=ppt/slides/_rels/slide2.xml.rels><?xml version="1.0" encoding="UTF-8" standalone="yes"?>
<Relationships xmlns="http://schemas.openxmlformats.org/package/2006/relationships"><Relationship Id="rId3" Type="http://schemas.openxmlformats.org/officeDocument/2006/relationships/image" Target="../media/image3.tiff"/><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6.JPG"/><Relationship Id="rId5" Type="http://schemas.openxmlformats.org/officeDocument/2006/relationships/image" Target="../media/image5.JPG"/><Relationship Id="rId4" Type="http://schemas.openxmlformats.org/officeDocument/2006/relationships/image" Target="../media/image4.tiff"/></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chart" Target="../charts/chart1.xml"/><Relationship Id="rId1" Type="http://schemas.openxmlformats.org/officeDocument/2006/relationships/slideLayout" Target="../slideLayouts/slideLayout2.xml"/><Relationship Id="rId4" Type="http://schemas.openxmlformats.org/officeDocument/2006/relationships/image" Target="../media/image8.tiff"/></Relationships>
</file>

<file path=ppt/slides/_rels/slide4.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2.tiff"/><Relationship Id="rId2" Type="http://schemas.openxmlformats.org/officeDocument/2006/relationships/image" Target="../media/image11.jpg"/><Relationship Id="rId1" Type="http://schemas.openxmlformats.org/officeDocument/2006/relationships/slideLayout" Target="../slideLayouts/slideLayout2.xml"/><Relationship Id="rId5" Type="http://schemas.openxmlformats.org/officeDocument/2006/relationships/chart" Target="../charts/chart4.xml"/><Relationship Id="rId4" Type="http://schemas.openxmlformats.org/officeDocument/2006/relationships/image" Target="../media/image13.tiff"/></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tiff"/><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5.tif"/><Relationship Id="rId5" Type="http://schemas.openxmlformats.org/officeDocument/2006/relationships/image" Target="../media/image14.tif"/><Relationship Id="rId4" Type="http://schemas.openxmlformats.org/officeDocument/2006/relationships/image" Target="../media/image4.tiff"/></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094CA"/>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pPr algn="ctr"/>
            <a:r>
              <a:rPr lang="en-GB" sz="4000" dirty="0"/>
              <a:t>ESS Update</a:t>
            </a:r>
            <a:br>
              <a:rPr lang="en-GB" sz="4000" dirty="0"/>
            </a:br>
            <a:r>
              <a:rPr lang="en-GB" sz="2000" dirty="0"/>
              <a:t>DEUNET Meeting, 5</a:t>
            </a:r>
            <a:r>
              <a:rPr lang="en-GB" sz="2000" baseline="30000" dirty="0"/>
              <a:t>th</a:t>
            </a:r>
            <a:r>
              <a:rPr lang="en-GB" sz="2000" dirty="0"/>
              <a:t> March 2018</a:t>
            </a:r>
            <a:endParaRPr lang="en-GB" sz="2000" noProof="0" dirty="0"/>
          </a:p>
        </p:txBody>
      </p:sp>
      <p:sp>
        <p:nvSpPr>
          <p:cNvPr id="3" name="Subtitle 2"/>
          <p:cNvSpPr>
            <a:spLocks noGrp="1"/>
          </p:cNvSpPr>
          <p:nvPr>
            <p:ph type="subTitle" idx="1"/>
          </p:nvPr>
        </p:nvSpPr>
        <p:spPr/>
        <p:txBody>
          <a:bodyPr>
            <a:noAutofit/>
          </a:bodyPr>
          <a:lstStyle/>
          <a:p>
            <a:endParaRPr lang="en-GB" sz="2000" noProof="0" dirty="0">
              <a:solidFill>
                <a:schemeClr val="bg1"/>
              </a:solidFill>
            </a:endParaRPr>
          </a:p>
          <a:p>
            <a:r>
              <a:rPr lang="en-GB" sz="2000" noProof="0" dirty="0">
                <a:solidFill>
                  <a:schemeClr val="bg1"/>
                </a:solidFill>
              </a:rPr>
              <a:t>Anna Leung</a:t>
            </a:r>
          </a:p>
        </p:txBody>
      </p:sp>
      <p:sp>
        <p:nvSpPr>
          <p:cNvPr id="4" name="Rectangle 3"/>
          <p:cNvSpPr/>
          <p:nvPr/>
        </p:nvSpPr>
        <p:spPr>
          <a:xfrm>
            <a:off x="2286000" y="5949280"/>
            <a:ext cx="4572000" cy="603242"/>
          </a:xfrm>
          <a:prstGeom prst="rect">
            <a:avLst/>
          </a:prstGeom>
        </p:spPr>
        <p:txBody>
          <a:bodyPr>
            <a:spAutoFit/>
          </a:bodyPr>
          <a:lstStyle/>
          <a:p>
            <a:pPr algn="ctr">
              <a:lnSpc>
                <a:spcPct val="120000"/>
              </a:lnSpc>
            </a:pPr>
            <a:r>
              <a:rPr lang="en-GB" sz="1600" dirty="0">
                <a:solidFill>
                  <a:srgbClr val="FFFFFF"/>
                </a:solidFill>
              </a:rPr>
              <a:t>www.europeanspallationsource.se</a:t>
            </a:r>
          </a:p>
          <a:p>
            <a:pPr algn="ctr"/>
            <a:fld id="{656E358F-28A8-D04A-99E6-206C49444CD4}" type="datetime3">
              <a:rPr lang="sv-SE" sz="1400" smtClean="0">
                <a:solidFill>
                  <a:srgbClr val="FFFFFF"/>
                </a:solidFill>
              </a:rPr>
              <a:t>18-02-28</a:t>
            </a:fld>
            <a:endParaRPr lang="en-GB" sz="1400" dirty="0">
              <a:solidFill>
                <a:srgbClr val="FFFFFF"/>
              </a:solidFill>
            </a:endParaRPr>
          </a:p>
        </p:txBody>
      </p:sp>
    </p:spTree>
    <p:extLst>
      <p:ext uri="{BB962C8B-B14F-4D97-AF65-F5344CB8AC3E}">
        <p14:creationId xmlns:p14="http://schemas.microsoft.com/office/powerpoint/2010/main" val="13946133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Future of the DEULAB</a:t>
            </a:r>
          </a:p>
        </p:txBody>
      </p:sp>
      <p:sp>
        <p:nvSpPr>
          <p:cNvPr id="3" name="Content Placeholder 2"/>
          <p:cNvSpPr>
            <a:spLocks noGrp="1"/>
          </p:cNvSpPr>
          <p:nvPr>
            <p:ph idx="1"/>
          </p:nvPr>
        </p:nvSpPr>
        <p:spPr/>
        <p:txBody>
          <a:bodyPr>
            <a:normAutofit fontScale="85000" lnSpcReduction="20000"/>
          </a:bodyPr>
          <a:lstStyle/>
          <a:p>
            <a:pPr marL="0" indent="0">
              <a:buNone/>
            </a:pPr>
            <a:r>
              <a:rPr lang="en-US" sz="2400" dirty="0">
                <a:solidFill>
                  <a:srgbClr val="0094CA"/>
                </a:solidFill>
              </a:rPr>
              <a:t>The DEMAX Platform at ESS begins </a:t>
            </a:r>
            <a:r>
              <a:rPr lang="en-US" sz="2400" b="1" dirty="0">
                <a:solidFill>
                  <a:srgbClr val="0094CA"/>
                </a:solidFill>
              </a:rPr>
              <a:t>Initial Operations </a:t>
            </a:r>
            <a:r>
              <a:rPr lang="en-US" sz="2400" dirty="0">
                <a:solidFill>
                  <a:srgbClr val="0094CA"/>
                </a:solidFill>
              </a:rPr>
              <a:t>phase in 2019</a:t>
            </a:r>
          </a:p>
          <a:p>
            <a:pPr marL="0" indent="0">
              <a:buNone/>
            </a:pPr>
            <a:r>
              <a:rPr lang="en-US" sz="2400" dirty="0">
                <a:solidFill>
                  <a:srgbClr val="0094CA"/>
                </a:solidFill>
              </a:rPr>
              <a:t>The DEMAX team: Zoë Fisher (DEMAX Platform Leader)</a:t>
            </a:r>
          </a:p>
          <a:p>
            <a:pPr marL="0" indent="0">
              <a:buNone/>
            </a:pPr>
            <a:r>
              <a:rPr lang="en-US" sz="2400" dirty="0">
                <a:solidFill>
                  <a:srgbClr val="0094CA"/>
                </a:solidFill>
              </a:rPr>
              <a:t>		  Hanna </a:t>
            </a:r>
            <a:r>
              <a:rPr lang="en-US" sz="2400" dirty="0" err="1">
                <a:solidFill>
                  <a:srgbClr val="0094CA"/>
                </a:solidFill>
              </a:rPr>
              <a:t>Wacklin</a:t>
            </a:r>
            <a:endParaRPr lang="en-US" sz="2400" dirty="0">
              <a:solidFill>
                <a:srgbClr val="0094CA"/>
              </a:solidFill>
            </a:endParaRPr>
          </a:p>
          <a:p>
            <a:pPr marL="0" indent="0">
              <a:buNone/>
            </a:pPr>
            <a:r>
              <a:rPr lang="en-US" sz="2400" dirty="0">
                <a:solidFill>
                  <a:srgbClr val="0094CA"/>
                </a:solidFill>
              </a:rPr>
              <a:t>		  Anna Leung</a:t>
            </a:r>
          </a:p>
          <a:p>
            <a:pPr marL="0" indent="0">
              <a:buNone/>
            </a:pPr>
            <a:endParaRPr lang="en-US" sz="2400" dirty="0">
              <a:solidFill>
                <a:srgbClr val="0094CA"/>
              </a:solidFill>
            </a:endParaRPr>
          </a:p>
          <a:p>
            <a:pPr marL="0" indent="0">
              <a:buNone/>
            </a:pPr>
            <a:endParaRPr lang="en-US" sz="2400" dirty="0">
              <a:solidFill>
                <a:srgbClr val="0094CA"/>
              </a:solidFill>
            </a:endParaRPr>
          </a:p>
          <a:p>
            <a:pPr marL="0" indent="0">
              <a:buNone/>
            </a:pPr>
            <a:r>
              <a:rPr lang="en-US" sz="2400" dirty="0">
                <a:solidFill>
                  <a:srgbClr val="0094CA"/>
                </a:solidFill>
              </a:rPr>
              <a:t>Our first proposal round is scheduled for 2019 (call for proposals in late-2018; limited to </a:t>
            </a:r>
            <a:r>
              <a:rPr lang="en-US" sz="2400" i="1" dirty="0">
                <a:solidFill>
                  <a:srgbClr val="0094CA"/>
                </a:solidFill>
              </a:rPr>
              <a:t>well-defined</a:t>
            </a:r>
            <a:r>
              <a:rPr lang="en-US" sz="2400" dirty="0">
                <a:solidFill>
                  <a:srgbClr val="0094CA"/>
                </a:solidFill>
              </a:rPr>
              <a:t> molecules/classes/amounts defined by the Platform)</a:t>
            </a:r>
          </a:p>
          <a:p>
            <a:pPr marL="0" indent="0">
              <a:buNone/>
            </a:pPr>
            <a:endParaRPr lang="en-US" sz="2400" dirty="0">
              <a:solidFill>
                <a:srgbClr val="0094CA"/>
              </a:solidFill>
            </a:endParaRPr>
          </a:p>
          <a:p>
            <a:pPr marL="0" indent="0">
              <a:buNone/>
            </a:pPr>
            <a:r>
              <a:rPr lang="en-US" sz="2400">
                <a:solidFill>
                  <a:srgbClr val="0094CA"/>
                </a:solidFill>
              </a:rPr>
              <a:t>Gradual ramp up to </a:t>
            </a:r>
            <a:r>
              <a:rPr lang="en-US" sz="2400" dirty="0">
                <a:solidFill>
                  <a:srgbClr val="0094CA"/>
                </a:solidFill>
              </a:rPr>
              <a:t>regular proposal round will begin in 2023 at the same time as the first call for neutron instrument proposals</a:t>
            </a:r>
          </a:p>
          <a:p>
            <a:pPr marL="0" indent="0">
              <a:buNone/>
            </a:pPr>
            <a:endParaRPr lang="en-US" sz="2400" dirty="0">
              <a:solidFill>
                <a:srgbClr val="0094CA"/>
              </a:solidFill>
            </a:endParaRPr>
          </a:p>
          <a:p>
            <a:pPr marL="0" indent="0">
              <a:buNone/>
            </a:pPr>
            <a:r>
              <a:rPr lang="en-GB" altLang="x-none" sz="2400" dirty="0">
                <a:solidFill>
                  <a:srgbClr val="0094CA"/>
                </a:solidFill>
                <a:hlinkClick r:id="rId3"/>
              </a:rPr>
              <a:t>https://deuteration.net</a:t>
            </a:r>
            <a:endParaRPr lang="en-GB" altLang="x-none" sz="2400" dirty="0">
              <a:solidFill>
                <a:srgbClr val="0094CA"/>
              </a:solidFill>
            </a:endParaRPr>
          </a:p>
          <a:p>
            <a:pPr marL="0" indent="0">
              <a:buNone/>
            </a:pPr>
            <a:endParaRPr lang="en-GB" altLang="x-none" sz="2400" dirty="0">
              <a:solidFill>
                <a:srgbClr val="0094CA"/>
              </a:solidFill>
            </a:endParaRPr>
          </a:p>
          <a:p>
            <a:pPr marL="0" indent="0">
              <a:buNone/>
            </a:pPr>
            <a:r>
              <a:rPr lang="en-GB" altLang="x-none" sz="2400" dirty="0">
                <a:solidFill>
                  <a:srgbClr val="0094CA"/>
                </a:solidFill>
              </a:rPr>
              <a:t>	 @deuteration_net</a:t>
            </a:r>
          </a:p>
          <a:p>
            <a:pPr marL="0" indent="0">
              <a:buNone/>
            </a:pPr>
            <a:endParaRPr lang="en-US" sz="2400" dirty="0">
              <a:solidFill>
                <a:srgbClr val="0094CA"/>
              </a:solidFill>
            </a:endParaRPr>
          </a:p>
        </p:txBody>
      </p:sp>
      <p:sp>
        <p:nvSpPr>
          <p:cNvPr id="4" name="Slide Number Placeholder 3"/>
          <p:cNvSpPr>
            <a:spLocks noGrp="1"/>
          </p:cNvSpPr>
          <p:nvPr>
            <p:ph type="sldNum" sz="quarter" idx="12"/>
          </p:nvPr>
        </p:nvSpPr>
        <p:spPr/>
        <p:txBody>
          <a:bodyPr/>
          <a:lstStyle/>
          <a:p>
            <a:fld id="{551115BC-487E-4422-894C-CB7CD3E79223}" type="slidenum">
              <a:rPr lang="sv-SE" smtClean="0"/>
              <a:t>10</a:t>
            </a:fld>
            <a:endParaRPr lang="sv-SE" dirty="0"/>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5232" y="5702993"/>
            <a:ext cx="730424" cy="390303"/>
          </a:xfrm>
          <a:prstGeom prst="rect">
            <a:avLst/>
          </a:prstGeom>
        </p:spPr>
      </p:pic>
    </p:spTree>
    <p:extLst>
      <p:ext uri="{BB962C8B-B14F-4D97-AF65-F5344CB8AC3E}">
        <p14:creationId xmlns:p14="http://schemas.microsoft.com/office/powerpoint/2010/main" val="96170057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DEULAB at ESS</a:t>
            </a:r>
          </a:p>
        </p:txBody>
      </p:sp>
      <p:sp>
        <p:nvSpPr>
          <p:cNvPr id="4" name="Slide Number Placeholder 3"/>
          <p:cNvSpPr>
            <a:spLocks noGrp="1"/>
          </p:cNvSpPr>
          <p:nvPr>
            <p:ph type="sldNum" sz="quarter" idx="12"/>
          </p:nvPr>
        </p:nvSpPr>
        <p:spPr/>
        <p:txBody>
          <a:bodyPr/>
          <a:lstStyle/>
          <a:p>
            <a:fld id="{551115BC-487E-4422-894C-CB7CD3E79223}" type="slidenum">
              <a:rPr lang="sv-SE" smtClean="0"/>
              <a:t>2</a:t>
            </a:fld>
            <a:endParaRPr lang="sv-SE" dirty="0"/>
          </a:p>
        </p:txBody>
      </p:sp>
      <p:sp>
        <p:nvSpPr>
          <p:cNvPr id="9" name="Content Placeholder 8"/>
          <p:cNvSpPr>
            <a:spLocks noGrp="1"/>
          </p:cNvSpPr>
          <p:nvPr>
            <p:ph idx="1"/>
          </p:nvPr>
        </p:nvSpPr>
        <p:spPr>
          <a:xfrm>
            <a:off x="491232" y="1624012"/>
            <a:ext cx="8229600" cy="4525963"/>
          </a:xfrm>
        </p:spPr>
        <p:txBody>
          <a:bodyPr>
            <a:norm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2400" dirty="0">
                <a:solidFill>
                  <a:srgbClr val="0094CA"/>
                </a:solidFill>
              </a:rPr>
              <a:t>The chemical deuteration laboratory has a </a:t>
            </a:r>
          </a:p>
          <a:p>
            <a:pPr marL="0" marR="0" lvl="0" indent="0" defTabSz="914400" eaLnBrk="1" fontAlgn="auto" latinLnBrk="0" hangingPunct="1">
              <a:lnSpc>
                <a:spcPct val="100000"/>
              </a:lnSpc>
              <a:spcBef>
                <a:spcPts val="0"/>
              </a:spcBef>
              <a:spcAft>
                <a:spcPts val="0"/>
              </a:spcAft>
              <a:buClrTx/>
              <a:buSzTx/>
              <a:buFontTx/>
              <a:buNone/>
              <a:tabLst/>
              <a:defRPr/>
            </a:pPr>
            <a:r>
              <a:rPr lang="en-US" sz="2400" dirty="0">
                <a:solidFill>
                  <a:srgbClr val="0094CA"/>
                </a:solidFill>
              </a:rPr>
              <a:t>long-term home in Medicon Village (five-year lease               currently under negotiation) </a:t>
            </a:r>
          </a:p>
          <a:p>
            <a:pPr marL="0" marR="0" lvl="0" indent="0" defTabSz="914400" eaLnBrk="1" fontAlgn="auto" latinLnBrk="0" hangingPunct="1">
              <a:lnSpc>
                <a:spcPct val="100000"/>
              </a:lnSpc>
              <a:spcBef>
                <a:spcPts val="0"/>
              </a:spcBef>
              <a:spcAft>
                <a:spcPts val="0"/>
              </a:spcAft>
              <a:buClrTx/>
              <a:buSzTx/>
              <a:buFontTx/>
              <a:buNone/>
              <a:tabLst/>
              <a:defRPr/>
            </a:pPr>
            <a:endParaRPr lang="en-US" sz="2400" dirty="0">
              <a:solidFill>
                <a:srgbClr val="0094CA"/>
              </a:solidFill>
            </a:endParaRPr>
          </a:p>
          <a:p>
            <a:pPr marL="0" marR="0" lvl="0" indent="0" defTabSz="914400" eaLnBrk="1" fontAlgn="auto" latinLnBrk="0" hangingPunct="1">
              <a:lnSpc>
                <a:spcPct val="100000"/>
              </a:lnSpc>
              <a:spcBef>
                <a:spcPts val="0"/>
              </a:spcBef>
              <a:spcAft>
                <a:spcPts val="0"/>
              </a:spcAft>
              <a:buClrTx/>
              <a:buSzTx/>
              <a:buFontTx/>
              <a:buNone/>
              <a:tabLst/>
              <a:defRPr/>
            </a:pPr>
            <a:r>
              <a:rPr lang="en-US" sz="2400" dirty="0">
                <a:solidFill>
                  <a:srgbClr val="0094CA"/>
                </a:solidFill>
              </a:rPr>
              <a:t>Equipment: </a:t>
            </a:r>
            <a:r>
              <a:rPr lang="en-US" sz="2400" dirty="0">
                <a:solidFill>
                  <a:schemeClr val="tx1">
                    <a:lumMod val="50000"/>
                    <a:lumOff val="50000"/>
                  </a:schemeClr>
                </a:solidFill>
              </a:rPr>
              <a:t>GC-FID, automated FCC, rotary evaporator, pH controller; </a:t>
            </a:r>
            <a:r>
              <a:rPr lang="en-US" sz="2400" dirty="0">
                <a:solidFill>
                  <a:srgbClr val="0094CA"/>
                </a:solidFill>
              </a:rPr>
              <a:t>freeze-dryer; analytical to semi-preparative HPLC system, rotating bed reactor</a:t>
            </a:r>
          </a:p>
          <a:p>
            <a:pPr marL="0" marR="0" lvl="0" indent="0" defTabSz="914400" eaLnBrk="1" fontAlgn="auto" latinLnBrk="0" hangingPunct="1">
              <a:lnSpc>
                <a:spcPct val="100000"/>
              </a:lnSpc>
              <a:spcBef>
                <a:spcPts val="0"/>
              </a:spcBef>
              <a:spcAft>
                <a:spcPts val="0"/>
              </a:spcAft>
              <a:buClrTx/>
              <a:buSzTx/>
              <a:buFontTx/>
              <a:buNone/>
              <a:tabLst/>
              <a:defRPr/>
            </a:pPr>
            <a:endParaRPr lang="en-US" sz="2400" dirty="0">
              <a:solidFill>
                <a:schemeClr val="tx1">
                  <a:lumMod val="50000"/>
                  <a:lumOff val="50000"/>
                </a:schemeClr>
              </a:solidFill>
            </a:endParaRPr>
          </a:p>
        </p:txBody>
      </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46888" y="1493912"/>
            <a:ext cx="1409700" cy="1143000"/>
          </a:xfrm>
          <a:prstGeom prst="rect">
            <a:avLst/>
          </a:prstGeom>
        </p:spPr>
      </p:pic>
      <p:pic>
        <p:nvPicPr>
          <p:cNvPr id="6" name="Content Placeholder 4">
            <a:extLst>
              <a:ext uri="{FF2B5EF4-FFF2-40B4-BE49-F238E27FC236}">
                <a16:creationId xmlns:a16="http://schemas.microsoft.com/office/drawing/2014/main" id="{375A6C4D-D256-504D-A6EB-EBCB028992F0}"/>
              </a:ext>
            </a:extLst>
          </p:cNvPr>
          <p:cNvPicPr>
            <a:picLocks noChangeAspect="1"/>
          </p:cNvPicPr>
          <p:nvPr/>
        </p:nvPicPr>
        <p:blipFill rotWithShape="1">
          <a:blip r:embed="rId3"/>
          <a:srcRect l="8763" r="14086"/>
          <a:stretch/>
        </p:blipFill>
        <p:spPr>
          <a:xfrm>
            <a:off x="7258714" y="4221088"/>
            <a:ext cx="1807316" cy="2520280"/>
          </a:xfrm>
          <a:prstGeom prst="rect">
            <a:avLst/>
          </a:prstGeom>
          <a:effectLst>
            <a:glow rad="127000">
              <a:schemeClr val="bg1"/>
            </a:glow>
          </a:effectLst>
        </p:spPr>
      </p:pic>
      <p:pic>
        <p:nvPicPr>
          <p:cNvPr id="7" name="Picture 6">
            <a:extLst>
              <a:ext uri="{FF2B5EF4-FFF2-40B4-BE49-F238E27FC236}">
                <a16:creationId xmlns:a16="http://schemas.microsoft.com/office/drawing/2014/main" id="{2C06179B-F9C4-8F4D-B3A5-1C33BBC1E11F}"/>
              </a:ext>
            </a:extLst>
          </p:cNvPr>
          <p:cNvPicPr>
            <a:picLocks noChangeAspect="1"/>
          </p:cNvPicPr>
          <p:nvPr/>
        </p:nvPicPr>
        <p:blipFill>
          <a:blip r:embed="rId4"/>
          <a:stretch>
            <a:fillRect/>
          </a:stretch>
        </p:blipFill>
        <p:spPr>
          <a:xfrm>
            <a:off x="6998318" y="5783310"/>
            <a:ext cx="958057" cy="958057"/>
          </a:xfrm>
          <a:prstGeom prst="rect">
            <a:avLst/>
          </a:prstGeom>
        </p:spPr>
      </p:pic>
      <p:pic>
        <p:nvPicPr>
          <p:cNvPr id="5" name="Picture 4">
            <a:extLst>
              <a:ext uri="{FF2B5EF4-FFF2-40B4-BE49-F238E27FC236}">
                <a16:creationId xmlns:a16="http://schemas.microsoft.com/office/drawing/2014/main" id="{8CC64899-7445-DF41-B4C1-BEDD53B14DBC}"/>
              </a:ext>
            </a:extLst>
          </p:cNvPr>
          <p:cNvPicPr>
            <a:picLocks noChangeAspect="1"/>
          </p:cNvPicPr>
          <p:nvPr/>
        </p:nvPicPr>
        <p:blipFill rotWithShape="1">
          <a:blip r:embed="rId5">
            <a:extLst>
              <a:ext uri="{28A0092B-C50C-407E-A947-70E740481C1C}">
                <a14:useLocalDpi xmlns:a14="http://schemas.microsoft.com/office/drawing/2010/main" val="0"/>
              </a:ext>
            </a:extLst>
          </a:blip>
          <a:srcRect l="1963" t="16401" b="10325"/>
          <a:stretch/>
        </p:blipFill>
        <p:spPr>
          <a:xfrm>
            <a:off x="3491880" y="4797152"/>
            <a:ext cx="3236590" cy="1814338"/>
          </a:xfrm>
          <a:prstGeom prst="rect">
            <a:avLst/>
          </a:prstGeom>
        </p:spPr>
      </p:pic>
      <p:pic>
        <p:nvPicPr>
          <p:cNvPr id="11" name="Picture 10">
            <a:extLst>
              <a:ext uri="{FF2B5EF4-FFF2-40B4-BE49-F238E27FC236}">
                <a16:creationId xmlns:a16="http://schemas.microsoft.com/office/drawing/2014/main" id="{A01A4042-8D01-844B-8ACE-DD6132D0A407}"/>
              </a:ext>
            </a:extLst>
          </p:cNvPr>
          <p:cNvPicPr>
            <a:picLocks noChangeAspect="1"/>
          </p:cNvPicPr>
          <p:nvPr/>
        </p:nvPicPr>
        <p:blipFill rotWithShape="1">
          <a:blip r:embed="rId6">
            <a:extLst>
              <a:ext uri="{28A0092B-C50C-407E-A947-70E740481C1C}">
                <a14:useLocalDpi xmlns:a14="http://schemas.microsoft.com/office/drawing/2010/main" val="0"/>
              </a:ext>
            </a:extLst>
          </a:blip>
          <a:srcRect l="10626" t="11151" r="2750"/>
          <a:stretch/>
        </p:blipFill>
        <p:spPr>
          <a:xfrm>
            <a:off x="424062" y="4797152"/>
            <a:ext cx="2491754" cy="1916832"/>
          </a:xfrm>
          <a:prstGeom prst="rect">
            <a:avLst/>
          </a:prstGeom>
        </p:spPr>
      </p:pic>
    </p:spTree>
    <p:extLst>
      <p:ext uri="{BB962C8B-B14F-4D97-AF65-F5344CB8AC3E}">
        <p14:creationId xmlns:p14="http://schemas.microsoft.com/office/powerpoint/2010/main" val="8957217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DEUNET</a:t>
            </a:r>
          </a:p>
        </p:txBody>
      </p:sp>
      <p:sp>
        <p:nvSpPr>
          <p:cNvPr id="3" name="Content Placeholder 2"/>
          <p:cNvSpPr>
            <a:spLocks noGrp="1"/>
          </p:cNvSpPr>
          <p:nvPr>
            <p:ph idx="1"/>
          </p:nvPr>
        </p:nvSpPr>
        <p:spPr/>
        <p:txBody>
          <a:bodyPr>
            <a:normAutofit/>
          </a:bodyPr>
          <a:lstStyle/>
          <a:p>
            <a:pPr>
              <a:spcBef>
                <a:spcPts val="0"/>
              </a:spcBef>
            </a:pPr>
            <a:r>
              <a:rPr lang="en-US" sz="2400" dirty="0">
                <a:solidFill>
                  <a:srgbClr val="0094CA"/>
                </a:solidFill>
              </a:rPr>
              <a:t>Analysis of the DEUNET Deuteration Survey has been completed by Hanna Wacklin and Rachel Morrison; results have been distributed amongst the network and reported on;</a:t>
            </a:r>
          </a:p>
          <a:p>
            <a:pPr>
              <a:spcBef>
                <a:spcPts val="0"/>
              </a:spcBef>
            </a:pPr>
            <a:r>
              <a:rPr lang="en-US" sz="2400" dirty="0">
                <a:solidFill>
                  <a:srgbClr val="0094CA"/>
                </a:solidFill>
              </a:rPr>
              <a:t>Anna Leung attended the J-PARC Workshop “Deuterated Materials for Structure Function Applications” in Japan as a representative of the DEUNET;</a:t>
            </a:r>
          </a:p>
          <a:p>
            <a:pPr>
              <a:spcBef>
                <a:spcPts val="0"/>
              </a:spcBef>
            </a:pPr>
            <a:r>
              <a:rPr lang="en-US" sz="2400" dirty="0">
                <a:solidFill>
                  <a:srgbClr val="0094CA"/>
                </a:solidFill>
              </a:rPr>
              <a:t>J-PARC joined the DEUNET, with an active interest in both biological and chemical deuteration methods</a:t>
            </a:r>
          </a:p>
        </p:txBody>
      </p:sp>
      <p:sp>
        <p:nvSpPr>
          <p:cNvPr id="4" name="Slide Number Placeholder 3"/>
          <p:cNvSpPr>
            <a:spLocks noGrp="1"/>
          </p:cNvSpPr>
          <p:nvPr>
            <p:ph type="sldNum" sz="quarter" idx="12"/>
          </p:nvPr>
        </p:nvSpPr>
        <p:spPr/>
        <p:txBody>
          <a:bodyPr/>
          <a:lstStyle/>
          <a:p>
            <a:fld id="{551115BC-487E-4422-894C-CB7CD3E79223}" type="slidenum">
              <a:rPr lang="sv-SE" smtClean="0"/>
              <a:t>3</a:t>
            </a:fld>
            <a:endParaRPr lang="sv-SE" dirty="0"/>
          </a:p>
        </p:txBody>
      </p:sp>
      <p:graphicFrame>
        <p:nvGraphicFramePr>
          <p:cNvPr id="5" name="Chart 4">
            <a:extLst>
              <a:ext uri="{FF2B5EF4-FFF2-40B4-BE49-F238E27FC236}">
                <a16:creationId xmlns:a16="http://schemas.microsoft.com/office/drawing/2014/main" id="{E72DD578-E3EA-FB49-BBB4-E26730F5E1E3}"/>
              </a:ext>
            </a:extLst>
          </p:cNvPr>
          <p:cNvGraphicFramePr/>
          <p:nvPr>
            <p:extLst>
              <p:ext uri="{D42A27DB-BD31-4B8C-83A1-F6EECF244321}">
                <p14:modId xmlns:p14="http://schemas.microsoft.com/office/powerpoint/2010/main" val="400200298"/>
              </p:ext>
            </p:extLst>
          </p:nvPr>
        </p:nvGraphicFramePr>
        <p:xfrm>
          <a:off x="-612576" y="4548223"/>
          <a:ext cx="4427984" cy="2309777"/>
        </p:xfrm>
        <a:graphic>
          <a:graphicData uri="http://schemas.openxmlformats.org/drawingml/2006/chart">
            <c:chart xmlns:c="http://schemas.openxmlformats.org/drawingml/2006/chart" xmlns:r="http://schemas.openxmlformats.org/officeDocument/2006/relationships" r:id="rId2"/>
          </a:graphicData>
        </a:graphic>
      </p:graphicFrame>
      <p:pic>
        <p:nvPicPr>
          <p:cNvPr id="6" name="Picture 5">
            <a:extLst>
              <a:ext uri="{FF2B5EF4-FFF2-40B4-BE49-F238E27FC236}">
                <a16:creationId xmlns:a16="http://schemas.microsoft.com/office/drawing/2014/main" id="{6E21B3C5-181E-DE48-BC89-77331E10768A}"/>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5076056" y="4591092"/>
            <a:ext cx="4050813" cy="1502204"/>
          </a:xfrm>
          <a:prstGeom prst="rect">
            <a:avLst/>
          </a:prstGeom>
        </p:spPr>
      </p:pic>
      <p:pic>
        <p:nvPicPr>
          <p:cNvPr id="7" name="Picture 6">
            <a:extLst>
              <a:ext uri="{FF2B5EF4-FFF2-40B4-BE49-F238E27FC236}">
                <a16:creationId xmlns:a16="http://schemas.microsoft.com/office/drawing/2014/main" id="{D57CA975-C31F-9243-8F95-673A15DF43C9}"/>
              </a:ext>
            </a:extLst>
          </p:cNvPr>
          <p:cNvPicPr>
            <a:picLocks noChangeAspect="1"/>
          </p:cNvPicPr>
          <p:nvPr/>
        </p:nvPicPr>
        <p:blipFill>
          <a:blip r:embed="rId4"/>
          <a:stretch>
            <a:fillRect/>
          </a:stretch>
        </p:blipFill>
        <p:spPr>
          <a:xfrm>
            <a:off x="3239827" y="5085184"/>
            <a:ext cx="2664346" cy="1776231"/>
          </a:xfrm>
          <a:prstGeom prst="rect">
            <a:avLst/>
          </a:prstGeom>
        </p:spPr>
      </p:pic>
    </p:spTree>
    <p:extLst>
      <p:ext uri="{BB962C8B-B14F-4D97-AF65-F5344CB8AC3E}">
        <p14:creationId xmlns:p14="http://schemas.microsoft.com/office/powerpoint/2010/main" val="150503319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Projects/Deliverables Update</a:t>
            </a:r>
          </a:p>
        </p:txBody>
      </p:sp>
      <p:sp>
        <p:nvSpPr>
          <p:cNvPr id="3" name="Content Placeholder 2"/>
          <p:cNvSpPr>
            <a:spLocks noGrp="1"/>
          </p:cNvSpPr>
          <p:nvPr>
            <p:ph idx="1"/>
          </p:nvPr>
        </p:nvSpPr>
        <p:spPr>
          <a:xfrm>
            <a:off x="457200" y="1600200"/>
            <a:ext cx="8229600" cy="4925144"/>
          </a:xfrm>
        </p:spPr>
        <p:txBody>
          <a:bodyPr>
            <a:normAutofit lnSpcReduction="10000"/>
          </a:bodyPr>
          <a:lstStyle/>
          <a:p>
            <a:pPr marL="457200" marR="0" lvl="0" indent="-457200" defTabSz="914400" eaLnBrk="1" fontAlgn="auto" latinLnBrk="0" hangingPunct="1">
              <a:lnSpc>
                <a:spcPct val="100000"/>
              </a:lnSpc>
              <a:spcBef>
                <a:spcPts val="0"/>
              </a:spcBef>
              <a:spcAft>
                <a:spcPts val="0"/>
              </a:spcAft>
              <a:buClrTx/>
              <a:buSzTx/>
              <a:buFontTx/>
              <a:buAutoNum type="arabicParenR"/>
              <a:tabLst/>
              <a:defRPr/>
            </a:pPr>
            <a:r>
              <a:rPr lang="en-US" sz="2200" dirty="0">
                <a:solidFill>
                  <a:srgbClr val="0094CA"/>
                </a:solidFill>
              </a:rPr>
              <a:t>Synthesis of enantiopure, perdeuterated D- and L-lactic acid for poly(lactic acid), in collaboration with FZJ (D5.3): 8 g of D-lactic acid-</a:t>
            </a:r>
            <a:r>
              <a:rPr lang="en-US" sz="2200" i="1" dirty="0">
                <a:solidFill>
                  <a:srgbClr val="0094CA"/>
                </a:solidFill>
              </a:rPr>
              <a:t>h</a:t>
            </a:r>
            <a:r>
              <a:rPr lang="en-US" sz="2200" dirty="0">
                <a:solidFill>
                  <a:srgbClr val="0094CA"/>
                </a:solidFill>
              </a:rPr>
              <a:t>, D-lactic acid-</a:t>
            </a:r>
            <a:r>
              <a:rPr lang="en-US" sz="2200" i="1" dirty="0">
                <a:solidFill>
                  <a:srgbClr val="0094CA"/>
                </a:solidFill>
              </a:rPr>
              <a:t>d</a:t>
            </a:r>
            <a:r>
              <a:rPr lang="en-US" sz="2200" baseline="-25000" dirty="0">
                <a:solidFill>
                  <a:srgbClr val="0094CA"/>
                </a:solidFill>
              </a:rPr>
              <a:t>4</a:t>
            </a:r>
            <a:r>
              <a:rPr lang="en-US" sz="2200" dirty="0">
                <a:solidFill>
                  <a:srgbClr val="0094CA"/>
                </a:solidFill>
              </a:rPr>
              <a:t> and L-lactic acid-</a:t>
            </a:r>
            <a:r>
              <a:rPr lang="en-US" sz="2200" i="1" dirty="0">
                <a:solidFill>
                  <a:srgbClr val="0094CA"/>
                </a:solidFill>
              </a:rPr>
              <a:t>d</a:t>
            </a:r>
            <a:r>
              <a:rPr lang="en-US" sz="2200" baseline="-25000" dirty="0">
                <a:solidFill>
                  <a:srgbClr val="0094CA"/>
                </a:solidFill>
              </a:rPr>
              <a:t>4</a:t>
            </a:r>
            <a:r>
              <a:rPr lang="en-US" sz="2200" dirty="0">
                <a:solidFill>
                  <a:srgbClr val="0094CA"/>
                </a:solidFill>
              </a:rPr>
              <a:t> delivered to FZJ where enantiopurity was confirmed</a:t>
            </a:r>
            <a:r>
              <a:rPr lang="en-US" sz="2200" baseline="-25000" dirty="0">
                <a:solidFill>
                  <a:srgbClr val="0094CA"/>
                </a:solidFill>
              </a:rPr>
              <a:t> </a:t>
            </a:r>
            <a:r>
              <a:rPr lang="en-US" sz="2200" dirty="0">
                <a:solidFill>
                  <a:srgbClr val="0094CA"/>
                </a:solidFill>
              </a:rPr>
              <a:t>(completed ✅; paper to be submitted in 2018)</a:t>
            </a:r>
          </a:p>
          <a:p>
            <a:pPr marL="457200" marR="0" lvl="0" indent="-457200" defTabSz="914400" eaLnBrk="1" fontAlgn="auto" latinLnBrk="0" hangingPunct="1">
              <a:lnSpc>
                <a:spcPct val="100000"/>
              </a:lnSpc>
              <a:spcBef>
                <a:spcPts val="0"/>
              </a:spcBef>
              <a:spcAft>
                <a:spcPts val="0"/>
              </a:spcAft>
              <a:buClrTx/>
              <a:buSzTx/>
              <a:buFontTx/>
              <a:buAutoNum type="arabicParenR"/>
              <a:tabLst/>
              <a:defRPr/>
            </a:pPr>
            <a:endParaRPr lang="en-US" sz="2200" dirty="0">
              <a:solidFill>
                <a:srgbClr val="0094CA"/>
              </a:solidFill>
            </a:endParaRPr>
          </a:p>
          <a:p>
            <a:pPr marL="457200" marR="0" lvl="0" indent="-457200" defTabSz="914400" eaLnBrk="1" fontAlgn="auto" latinLnBrk="0" hangingPunct="1">
              <a:lnSpc>
                <a:spcPct val="100000"/>
              </a:lnSpc>
              <a:spcBef>
                <a:spcPts val="0"/>
              </a:spcBef>
              <a:spcAft>
                <a:spcPts val="0"/>
              </a:spcAft>
              <a:buClrTx/>
              <a:buSzTx/>
              <a:buFontTx/>
              <a:buAutoNum type="arabicParenR"/>
              <a:tabLst/>
              <a:defRPr/>
            </a:pPr>
            <a:endParaRPr lang="en-US" sz="2200" dirty="0">
              <a:solidFill>
                <a:srgbClr val="0094CA"/>
              </a:solidFill>
            </a:endParaRPr>
          </a:p>
          <a:p>
            <a:pPr marL="457200" marR="0" lvl="0" indent="-457200" defTabSz="914400" eaLnBrk="1" fontAlgn="auto" latinLnBrk="0" hangingPunct="1">
              <a:lnSpc>
                <a:spcPct val="100000"/>
              </a:lnSpc>
              <a:spcBef>
                <a:spcPts val="0"/>
              </a:spcBef>
              <a:spcAft>
                <a:spcPts val="0"/>
              </a:spcAft>
              <a:buClrTx/>
              <a:buSzTx/>
              <a:buFontTx/>
              <a:buAutoNum type="arabicParenR"/>
              <a:tabLst/>
              <a:defRPr/>
            </a:pPr>
            <a:endParaRPr lang="en-US" sz="2200" dirty="0">
              <a:solidFill>
                <a:srgbClr val="0094CA"/>
              </a:solidFill>
            </a:endParaRPr>
          </a:p>
          <a:p>
            <a:pPr marL="457200" marR="0" lvl="0" indent="-457200" defTabSz="914400" eaLnBrk="1" fontAlgn="auto" latinLnBrk="0" hangingPunct="1">
              <a:lnSpc>
                <a:spcPct val="100000"/>
              </a:lnSpc>
              <a:spcBef>
                <a:spcPts val="0"/>
              </a:spcBef>
              <a:spcAft>
                <a:spcPts val="0"/>
              </a:spcAft>
              <a:buClrTx/>
              <a:buSzTx/>
              <a:buFontTx/>
              <a:buAutoNum type="arabicParenR"/>
              <a:tabLst/>
              <a:defRPr/>
            </a:pPr>
            <a:endParaRPr lang="en-US" sz="2200" dirty="0">
              <a:solidFill>
                <a:srgbClr val="0094CA"/>
              </a:solidFill>
            </a:endParaRPr>
          </a:p>
          <a:p>
            <a:pPr marL="457200" marR="0" lvl="0" indent="-457200" defTabSz="914400" eaLnBrk="1" fontAlgn="auto" latinLnBrk="0" hangingPunct="1">
              <a:lnSpc>
                <a:spcPct val="100000"/>
              </a:lnSpc>
              <a:spcBef>
                <a:spcPts val="0"/>
              </a:spcBef>
              <a:spcAft>
                <a:spcPts val="0"/>
              </a:spcAft>
              <a:buClrTx/>
              <a:buSzTx/>
              <a:buFontTx/>
              <a:buAutoNum type="arabicParenR"/>
              <a:tabLst/>
              <a:defRPr/>
            </a:pPr>
            <a:endParaRPr lang="en-US" sz="2200" dirty="0">
              <a:solidFill>
                <a:srgbClr val="0094CA"/>
              </a:solidFill>
            </a:endParaRPr>
          </a:p>
          <a:p>
            <a:pPr marL="457200" marR="0" lvl="0" indent="-457200" defTabSz="914400" eaLnBrk="1" fontAlgn="auto" latinLnBrk="0" hangingPunct="1">
              <a:lnSpc>
                <a:spcPct val="100000"/>
              </a:lnSpc>
              <a:spcBef>
                <a:spcPts val="0"/>
              </a:spcBef>
              <a:spcAft>
                <a:spcPts val="0"/>
              </a:spcAft>
              <a:buClrTx/>
              <a:buSzTx/>
              <a:buFontTx/>
              <a:buAutoNum type="arabicParenR"/>
              <a:tabLst/>
              <a:defRPr/>
            </a:pPr>
            <a:endParaRPr lang="en-US" sz="2200" dirty="0">
              <a:solidFill>
                <a:srgbClr val="0094CA"/>
              </a:solidFill>
            </a:endParaRPr>
          </a:p>
          <a:p>
            <a:pPr marL="457200" marR="0" lvl="0" indent="-457200" defTabSz="914400" eaLnBrk="1" fontAlgn="auto" latinLnBrk="0" hangingPunct="1">
              <a:lnSpc>
                <a:spcPct val="100000"/>
              </a:lnSpc>
              <a:spcBef>
                <a:spcPts val="0"/>
              </a:spcBef>
              <a:spcAft>
                <a:spcPts val="0"/>
              </a:spcAft>
              <a:buClrTx/>
              <a:buSzTx/>
              <a:buFontTx/>
              <a:buAutoNum type="arabicParenR"/>
              <a:tabLst/>
              <a:defRPr/>
            </a:pPr>
            <a:endParaRPr lang="en-US" sz="2200" dirty="0">
              <a:solidFill>
                <a:srgbClr val="0094CA"/>
              </a:solidFill>
            </a:endParaRPr>
          </a:p>
          <a:p>
            <a:pPr marL="457200" marR="0" lvl="0" indent="-457200" defTabSz="914400" eaLnBrk="1" fontAlgn="auto" latinLnBrk="0" hangingPunct="1">
              <a:lnSpc>
                <a:spcPct val="100000"/>
              </a:lnSpc>
              <a:spcBef>
                <a:spcPts val="0"/>
              </a:spcBef>
              <a:spcAft>
                <a:spcPts val="0"/>
              </a:spcAft>
              <a:buClrTx/>
              <a:buSzTx/>
              <a:buFontTx/>
              <a:buAutoNum type="arabicParenR"/>
              <a:tabLst/>
              <a:defRPr/>
            </a:pPr>
            <a:endParaRPr lang="en-US" sz="2200" dirty="0">
              <a:solidFill>
                <a:srgbClr val="0094CA"/>
              </a:solidFill>
            </a:endParaRPr>
          </a:p>
          <a:p>
            <a:pPr marL="457200" marR="0" lvl="0" indent="-457200" defTabSz="914400" eaLnBrk="1" fontAlgn="auto" latinLnBrk="0" hangingPunct="1">
              <a:lnSpc>
                <a:spcPct val="100000"/>
              </a:lnSpc>
              <a:spcBef>
                <a:spcPts val="0"/>
              </a:spcBef>
              <a:spcAft>
                <a:spcPts val="0"/>
              </a:spcAft>
              <a:buClrTx/>
              <a:buSzTx/>
              <a:buFontTx/>
              <a:buAutoNum type="arabicParenR"/>
              <a:tabLst/>
              <a:defRPr/>
            </a:pPr>
            <a:endParaRPr lang="en-US" sz="1400" dirty="0">
              <a:solidFill>
                <a:srgbClr val="0094CA"/>
              </a:solidFill>
            </a:endParaRPr>
          </a:p>
          <a:p>
            <a:pPr marL="0" lvl="0" indent="0">
              <a:spcBef>
                <a:spcPts val="0"/>
              </a:spcBef>
              <a:buNone/>
              <a:defRPr/>
            </a:pPr>
            <a:r>
              <a:rPr lang="en-US" sz="2200" dirty="0">
                <a:solidFill>
                  <a:srgbClr val="0094CA"/>
                </a:solidFill>
              </a:rPr>
              <a:t>       Immobilisation method: membrane-enclosed enzyme catalysis</a:t>
            </a:r>
          </a:p>
          <a:p>
            <a:pPr marL="514350" marR="0" lvl="0" indent="-514350" defTabSz="914400" eaLnBrk="1" fontAlgn="auto" latinLnBrk="0" hangingPunct="1">
              <a:lnSpc>
                <a:spcPct val="100000"/>
              </a:lnSpc>
              <a:spcBef>
                <a:spcPts val="0"/>
              </a:spcBef>
              <a:spcAft>
                <a:spcPts val="0"/>
              </a:spcAft>
              <a:buClrTx/>
              <a:buSzTx/>
              <a:buFontTx/>
              <a:buAutoNum type="arabicParenR"/>
              <a:tabLst/>
              <a:defRPr/>
            </a:pPr>
            <a:endParaRPr lang="en-US" dirty="0"/>
          </a:p>
          <a:p>
            <a:pPr marL="514350" marR="0" lvl="0" indent="-514350" defTabSz="914400" eaLnBrk="1" fontAlgn="auto" latinLnBrk="0" hangingPunct="1">
              <a:lnSpc>
                <a:spcPct val="100000"/>
              </a:lnSpc>
              <a:spcBef>
                <a:spcPts val="0"/>
              </a:spcBef>
              <a:spcAft>
                <a:spcPts val="0"/>
              </a:spcAft>
              <a:buClrTx/>
              <a:buSzTx/>
              <a:buFontTx/>
              <a:buAutoNum type="arabicParenR"/>
              <a:tabLst/>
              <a:defRPr/>
            </a:pPr>
            <a:endParaRPr lang="en-US" dirty="0"/>
          </a:p>
        </p:txBody>
      </p:sp>
      <p:sp>
        <p:nvSpPr>
          <p:cNvPr id="4" name="Slide Number Placeholder 3"/>
          <p:cNvSpPr>
            <a:spLocks noGrp="1"/>
          </p:cNvSpPr>
          <p:nvPr>
            <p:ph type="sldNum" sz="quarter" idx="12"/>
          </p:nvPr>
        </p:nvSpPr>
        <p:spPr/>
        <p:txBody>
          <a:bodyPr/>
          <a:lstStyle/>
          <a:p>
            <a:fld id="{551115BC-487E-4422-894C-CB7CD3E79223}" type="slidenum">
              <a:rPr lang="sv-SE" smtClean="0"/>
              <a:t>4</a:t>
            </a:fld>
            <a:endParaRPr lang="sv-SE" dirty="0"/>
          </a:p>
        </p:txBody>
      </p:sp>
      <p:pic>
        <p:nvPicPr>
          <p:cNvPr id="5" name="Picture 4">
            <a:extLst>
              <a:ext uri="{FF2B5EF4-FFF2-40B4-BE49-F238E27FC236}">
                <a16:creationId xmlns:a16="http://schemas.microsoft.com/office/drawing/2014/main" id="{069722D3-51BD-0742-B8D8-6496CF53F8B5}"/>
              </a:ext>
            </a:extLst>
          </p:cNvPr>
          <p:cNvPicPr>
            <a:picLocks noChangeAspect="1"/>
          </p:cNvPicPr>
          <p:nvPr/>
        </p:nvPicPr>
        <p:blipFill>
          <a:blip r:embed="rId3"/>
          <a:stretch>
            <a:fillRect/>
          </a:stretch>
        </p:blipFill>
        <p:spPr>
          <a:xfrm>
            <a:off x="2706216" y="3214340"/>
            <a:ext cx="3810000" cy="2374900"/>
          </a:xfrm>
          <a:prstGeom prst="rect">
            <a:avLst/>
          </a:prstGeom>
        </p:spPr>
      </p:pic>
    </p:spTree>
    <p:extLst>
      <p:ext uri="{BB962C8B-B14F-4D97-AF65-F5344CB8AC3E}">
        <p14:creationId xmlns:p14="http://schemas.microsoft.com/office/powerpoint/2010/main" val="32618515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76FA45-104E-9949-8463-9A41220A5364}"/>
              </a:ext>
            </a:extLst>
          </p:cNvPr>
          <p:cNvSpPr>
            <a:spLocks noGrp="1"/>
          </p:cNvSpPr>
          <p:nvPr>
            <p:ph type="title"/>
          </p:nvPr>
        </p:nvSpPr>
        <p:spPr/>
        <p:txBody>
          <a:bodyPr/>
          <a:lstStyle/>
          <a:p>
            <a:r>
              <a:rPr lang="en-US" dirty="0"/>
              <a:t>Enzymatic Reduction of Pyruvate</a:t>
            </a:r>
            <a:br>
              <a:rPr lang="en-US" dirty="0"/>
            </a:br>
            <a:r>
              <a:rPr lang="en-US" sz="2600" dirty="0"/>
              <a:t>Needed to Eliminated </a:t>
            </a:r>
            <a:r>
              <a:rPr lang="en-US" sz="2600" dirty="0" err="1"/>
              <a:t>Mercaptoethanol</a:t>
            </a:r>
            <a:endParaRPr lang="sv-SE" sz="2600" dirty="0"/>
          </a:p>
        </p:txBody>
      </p:sp>
      <p:sp>
        <p:nvSpPr>
          <p:cNvPr id="4" name="Slide Number Placeholder 3">
            <a:extLst>
              <a:ext uri="{FF2B5EF4-FFF2-40B4-BE49-F238E27FC236}">
                <a16:creationId xmlns:a16="http://schemas.microsoft.com/office/drawing/2014/main" id="{049A6B1A-6142-B34C-8B5D-AE6C32A68D02}"/>
              </a:ext>
            </a:extLst>
          </p:cNvPr>
          <p:cNvSpPr>
            <a:spLocks noGrp="1"/>
          </p:cNvSpPr>
          <p:nvPr>
            <p:ph type="sldNum" sz="quarter" idx="12"/>
          </p:nvPr>
        </p:nvSpPr>
        <p:spPr/>
        <p:txBody>
          <a:bodyPr/>
          <a:lstStyle/>
          <a:p>
            <a:fld id="{551115BC-487E-4422-894C-CB7CD3E79223}" type="slidenum">
              <a:rPr lang="sv-SE" smtClean="0"/>
              <a:t>5</a:t>
            </a:fld>
            <a:endParaRPr lang="sv-SE" dirty="0"/>
          </a:p>
        </p:txBody>
      </p:sp>
      <p:graphicFrame>
        <p:nvGraphicFramePr>
          <p:cNvPr id="5" name="Content Placeholder 4">
            <a:extLst>
              <a:ext uri="{FF2B5EF4-FFF2-40B4-BE49-F238E27FC236}">
                <a16:creationId xmlns:a16="http://schemas.microsoft.com/office/drawing/2014/main" id="{8A84EBB0-B7FF-3148-BC0E-2ECFBF8BFD95}"/>
              </a:ext>
            </a:extLst>
          </p:cNvPr>
          <p:cNvGraphicFramePr>
            <a:graphicFrameLocks noGrp="1"/>
          </p:cNvGraphicFramePr>
          <p:nvPr>
            <p:ph idx="1"/>
            <p:extLst>
              <p:ext uri="{D42A27DB-BD31-4B8C-83A1-F6EECF244321}">
                <p14:modId xmlns:p14="http://schemas.microsoft.com/office/powerpoint/2010/main" val="712040663"/>
              </p:ext>
            </p:extLst>
          </p:nvPr>
        </p:nvGraphicFramePr>
        <p:xfrm>
          <a:off x="0" y="1556792"/>
          <a:ext cx="5698976" cy="334096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a:extLst>
              <a:ext uri="{FF2B5EF4-FFF2-40B4-BE49-F238E27FC236}">
                <a16:creationId xmlns:a16="http://schemas.microsoft.com/office/drawing/2014/main" id="{0C0174B9-F90D-3F47-97D4-97CD6E1557D2}"/>
              </a:ext>
            </a:extLst>
          </p:cNvPr>
          <p:cNvGraphicFramePr>
            <a:graphicFrameLocks/>
          </p:cNvGraphicFramePr>
          <p:nvPr>
            <p:extLst>
              <p:ext uri="{D42A27DB-BD31-4B8C-83A1-F6EECF244321}">
                <p14:modId xmlns:p14="http://schemas.microsoft.com/office/powerpoint/2010/main" val="1304714747"/>
              </p:ext>
            </p:extLst>
          </p:nvPr>
        </p:nvGraphicFramePr>
        <p:xfrm>
          <a:off x="3722092" y="3204963"/>
          <a:ext cx="5421908" cy="364502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397487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Substrate Scope: Lactate Dehydrogenases</a:t>
            </a:r>
          </a:p>
        </p:txBody>
      </p:sp>
      <p:sp>
        <p:nvSpPr>
          <p:cNvPr id="4" name="Slide Number Placeholder 3"/>
          <p:cNvSpPr>
            <a:spLocks noGrp="1"/>
          </p:cNvSpPr>
          <p:nvPr>
            <p:ph type="sldNum" sz="quarter" idx="12"/>
          </p:nvPr>
        </p:nvSpPr>
        <p:spPr/>
        <p:txBody>
          <a:bodyPr/>
          <a:lstStyle/>
          <a:p>
            <a:fld id="{551115BC-487E-4422-894C-CB7CD3E79223}" type="slidenum">
              <a:rPr lang="sv-SE" smtClean="0"/>
              <a:t>6</a:t>
            </a:fld>
            <a:endParaRPr lang="sv-SE" dirty="0"/>
          </a:p>
        </p:txBody>
      </p:sp>
      <p:pic>
        <p:nvPicPr>
          <p:cNvPr id="5" name="Content Placeholder 4"/>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457200" y="1961765"/>
            <a:ext cx="8229600" cy="3915507"/>
          </a:xfrm>
          <a:prstGeom prst="rect">
            <a:avLst/>
          </a:prstGeom>
        </p:spPr>
      </p:pic>
      <p:sp>
        <p:nvSpPr>
          <p:cNvPr id="3" name="TextBox 2"/>
          <p:cNvSpPr txBox="1"/>
          <p:nvPr/>
        </p:nvSpPr>
        <p:spPr>
          <a:xfrm>
            <a:off x="179512" y="1522154"/>
            <a:ext cx="8784976" cy="4401205"/>
          </a:xfrm>
          <a:prstGeom prst="rect">
            <a:avLst/>
          </a:prstGeom>
          <a:noFill/>
        </p:spPr>
        <p:txBody>
          <a:bodyPr wrap="square" rtlCol="0">
            <a:spAutoFit/>
          </a:bodyPr>
          <a:lstStyle/>
          <a:p>
            <a:r>
              <a:rPr lang="en-US" sz="2000" dirty="0">
                <a:solidFill>
                  <a:srgbClr val="0094CA"/>
                </a:solidFill>
              </a:rPr>
              <a:t>Alternative substrates for lactate dehydrogenase:</a:t>
            </a:r>
          </a:p>
          <a:p>
            <a:endParaRPr lang="en-US" sz="2000" dirty="0">
              <a:solidFill>
                <a:srgbClr val="0094CA"/>
              </a:solidFill>
            </a:endParaRPr>
          </a:p>
          <a:p>
            <a:endParaRPr lang="en-US" sz="2000" dirty="0">
              <a:solidFill>
                <a:srgbClr val="0094CA"/>
              </a:solidFill>
            </a:endParaRPr>
          </a:p>
          <a:p>
            <a:endParaRPr lang="en-US" sz="2000" dirty="0">
              <a:solidFill>
                <a:srgbClr val="0094CA"/>
              </a:solidFill>
            </a:endParaRPr>
          </a:p>
          <a:p>
            <a:endParaRPr lang="en-US" sz="2000" dirty="0">
              <a:solidFill>
                <a:srgbClr val="0094CA"/>
              </a:solidFill>
            </a:endParaRPr>
          </a:p>
          <a:p>
            <a:endParaRPr lang="en-US" sz="2000" dirty="0">
              <a:solidFill>
                <a:srgbClr val="0094CA"/>
              </a:solidFill>
            </a:endParaRPr>
          </a:p>
          <a:p>
            <a:endParaRPr lang="en-US" sz="2000" dirty="0">
              <a:solidFill>
                <a:srgbClr val="0094CA"/>
              </a:solidFill>
            </a:endParaRPr>
          </a:p>
          <a:p>
            <a:endParaRPr lang="en-US" sz="2000" dirty="0">
              <a:solidFill>
                <a:srgbClr val="0094CA"/>
              </a:solidFill>
            </a:endParaRPr>
          </a:p>
          <a:p>
            <a:endParaRPr lang="en-US" sz="2000" dirty="0">
              <a:solidFill>
                <a:srgbClr val="0094CA"/>
              </a:solidFill>
            </a:endParaRPr>
          </a:p>
          <a:p>
            <a:endParaRPr lang="en-US" sz="2000" dirty="0">
              <a:solidFill>
                <a:srgbClr val="0094CA"/>
              </a:solidFill>
            </a:endParaRPr>
          </a:p>
          <a:p>
            <a:endParaRPr lang="en-US" sz="2000" dirty="0">
              <a:solidFill>
                <a:srgbClr val="0094CA"/>
              </a:solidFill>
            </a:endParaRPr>
          </a:p>
          <a:p>
            <a:endParaRPr lang="en-US" sz="2000" dirty="0">
              <a:solidFill>
                <a:srgbClr val="0094CA"/>
              </a:solidFill>
            </a:endParaRPr>
          </a:p>
          <a:p>
            <a:endParaRPr lang="en-US" sz="2000" dirty="0">
              <a:solidFill>
                <a:srgbClr val="0094CA"/>
              </a:solidFill>
            </a:endParaRPr>
          </a:p>
          <a:p>
            <a:endParaRPr lang="en-US" sz="2000" dirty="0">
              <a:solidFill>
                <a:srgbClr val="0094CA"/>
              </a:solidFill>
            </a:endParaRPr>
          </a:p>
        </p:txBody>
      </p:sp>
    </p:spTree>
    <p:extLst>
      <p:ext uri="{BB962C8B-B14F-4D97-AF65-F5344CB8AC3E}">
        <p14:creationId xmlns:p14="http://schemas.microsoft.com/office/powerpoint/2010/main" val="225642402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 2">
            <a:extLst>
              <a:ext uri="{FF2B5EF4-FFF2-40B4-BE49-F238E27FC236}">
                <a16:creationId xmlns:a16="http://schemas.microsoft.com/office/drawing/2014/main" id="{8549C2E5-0CD9-9944-B995-C4FDD745D33D}"/>
              </a:ext>
            </a:extLst>
          </p:cNvPr>
          <p:cNvPicPr/>
          <p:nvPr/>
        </p:nvPicPr>
        <p:blipFill rotWithShape="1">
          <a:blip r:embed="rId2">
            <a:extLst>
              <a:ext uri="{28A0092B-C50C-407E-A947-70E740481C1C}">
                <a14:useLocalDpi xmlns:a14="http://schemas.microsoft.com/office/drawing/2010/main" val="0"/>
              </a:ext>
            </a:extLst>
          </a:blip>
          <a:srcRect l="5876" r="15808" b="46582"/>
          <a:stretch/>
        </p:blipFill>
        <p:spPr>
          <a:xfrm>
            <a:off x="2627784" y="5169471"/>
            <a:ext cx="3600400" cy="1152128"/>
          </a:xfrm>
          <a:prstGeom prst="rect">
            <a:avLst/>
          </a:prstGeom>
        </p:spPr>
      </p:pic>
      <p:sp>
        <p:nvSpPr>
          <p:cNvPr id="2" name="Title 1">
            <a:extLst>
              <a:ext uri="{FF2B5EF4-FFF2-40B4-BE49-F238E27FC236}">
                <a16:creationId xmlns:a16="http://schemas.microsoft.com/office/drawing/2014/main" id="{52E2A961-1704-E74D-B7A6-5A07620A50CC}"/>
              </a:ext>
            </a:extLst>
          </p:cNvPr>
          <p:cNvSpPr>
            <a:spLocks noGrp="1"/>
          </p:cNvSpPr>
          <p:nvPr>
            <p:ph type="title"/>
          </p:nvPr>
        </p:nvSpPr>
        <p:spPr/>
        <p:txBody>
          <a:bodyPr/>
          <a:lstStyle/>
          <a:p>
            <a:r>
              <a:rPr lang="en-US" dirty="0"/>
              <a:t>Projects/Deliverables Update</a:t>
            </a:r>
            <a:endParaRPr lang="sv-SE" dirty="0"/>
          </a:p>
        </p:txBody>
      </p:sp>
      <p:sp>
        <p:nvSpPr>
          <p:cNvPr id="3" name="Content Placeholder 2">
            <a:extLst>
              <a:ext uri="{FF2B5EF4-FFF2-40B4-BE49-F238E27FC236}">
                <a16:creationId xmlns:a16="http://schemas.microsoft.com/office/drawing/2014/main" id="{C7F13A45-9028-0344-8A56-C1B05E121B2B}"/>
              </a:ext>
            </a:extLst>
          </p:cNvPr>
          <p:cNvSpPr>
            <a:spLocks noGrp="1"/>
          </p:cNvSpPr>
          <p:nvPr>
            <p:ph idx="1"/>
          </p:nvPr>
        </p:nvSpPr>
        <p:spPr/>
        <p:txBody>
          <a:bodyPr/>
          <a:lstStyle/>
          <a:p>
            <a:pPr marL="457200" indent="-457200">
              <a:buFont typeface="+mj-lt"/>
              <a:buAutoNum type="arabicParenR" startAt="2"/>
            </a:pPr>
            <a:r>
              <a:rPr lang="en-US" sz="2200" dirty="0">
                <a:solidFill>
                  <a:srgbClr val="0094CA"/>
                </a:solidFill>
              </a:rPr>
              <a:t>Report on the scientific impact and requirements for chemical deuteration in Europe: workshop results and survey results -  completed ✅</a:t>
            </a:r>
          </a:p>
          <a:p>
            <a:pPr marL="0" indent="0">
              <a:spcBef>
                <a:spcPts val="0"/>
              </a:spcBef>
              <a:buNone/>
              <a:defRPr/>
            </a:pPr>
            <a:r>
              <a:rPr lang="en-US" sz="2200" dirty="0">
                <a:solidFill>
                  <a:srgbClr val="0094CA"/>
                </a:solidFill>
              </a:rPr>
              <a:t>3) Synthesis of novel deuterated lipids and surfactants: </a:t>
            </a:r>
            <a:r>
              <a:rPr lang="en-US" sz="2200" i="1" dirty="0">
                <a:solidFill>
                  <a:srgbClr val="0094CA"/>
                </a:solidFill>
              </a:rPr>
              <a:t>continuing</a:t>
            </a:r>
          </a:p>
          <a:p>
            <a:pPr lvl="0">
              <a:spcBef>
                <a:spcPts val="0"/>
              </a:spcBef>
              <a:buFont typeface="Arial" charset="0"/>
              <a:buChar char="•"/>
              <a:defRPr/>
            </a:pPr>
            <a:r>
              <a:rPr lang="en-US" sz="2200" dirty="0">
                <a:solidFill>
                  <a:srgbClr val="0094CA"/>
                </a:solidFill>
              </a:rPr>
              <a:t>Collaborations with LP3 and ILL on the growth of biomass to produce deuterated small molecules (lipids, fatty acids) of interest; Rachel Morrison trained at ESS February 2016</a:t>
            </a:r>
          </a:p>
          <a:p>
            <a:pPr lvl="0">
              <a:spcBef>
                <a:spcPts val="0"/>
              </a:spcBef>
              <a:buFont typeface="Arial" charset="0"/>
              <a:buChar char="•"/>
              <a:defRPr/>
            </a:pPr>
            <a:r>
              <a:rPr lang="en-US" sz="2200" dirty="0" err="1">
                <a:solidFill>
                  <a:srgbClr val="0094CA"/>
                </a:solidFill>
              </a:rPr>
              <a:t>Optimisation</a:t>
            </a:r>
            <a:r>
              <a:rPr lang="en-US" sz="2200" dirty="0">
                <a:solidFill>
                  <a:srgbClr val="0094CA"/>
                </a:solidFill>
              </a:rPr>
              <a:t> of extraction and purification procedures; Swedish VR grant in collaboration with LP3, procurement of analytical to semi-preparative HPLC system and freeze dryer</a:t>
            </a:r>
          </a:p>
          <a:p>
            <a:pPr marL="457200" indent="-457200">
              <a:buFont typeface="+mj-lt"/>
              <a:buAutoNum type="arabicParenR" startAt="2"/>
            </a:pPr>
            <a:endParaRPr lang="en-US" sz="2000" dirty="0">
              <a:solidFill>
                <a:srgbClr val="0094CA"/>
              </a:solidFill>
            </a:endParaRPr>
          </a:p>
          <a:p>
            <a:endParaRPr lang="sv-SE" dirty="0"/>
          </a:p>
        </p:txBody>
      </p:sp>
      <p:sp>
        <p:nvSpPr>
          <p:cNvPr id="4" name="Slide Number Placeholder 3">
            <a:extLst>
              <a:ext uri="{FF2B5EF4-FFF2-40B4-BE49-F238E27FC236}">
                <a16:creationId xmlns:a16="http://schemas.microsoft.com/office/drawing/2014/main" id="{1FD568AF-74EA-2845-846A-CAB87B684751}"/>
              </a:ext>
            </a:extLst>
          </p:cNvPr>
          <p:cNvSpPr>
            <a:spLocks noGrp="1"/>
          </p:cNvSpPr>
          <p:nvPr>
            <p:ph type="sldNum" sz="quarter" idx="12"/>
          </p:nvPr>
        </p:nvSpPr>
        <p:spPr/>
        <p:txBody>
          <a:bodyPr/>
          <a:lstStyle/>
          <a:p>
            <a:fld id="{551115BC-487E-4422-894C-CB7CD3E79223}" type="slidenum">
              <a:rPr lang="sv-SE" smtClean="0"/>
              <a:t>7</a:t>
            </a:fld>
            <a:endParaRPr lang="sv-SE" dirty="0"/>
          </a:p>
        </p:txBody>
      </p:sp>
      <p:pic>
        <p:nvPicPr>
          <p:cNvPr id="6" name="Picture 5">
            <a:extLst>
              <a:ext uri="{FF2B5EF4-FFF2-40B4-BE49-F238E27FC236}">
                <a16:creationId xmlns:a16="http://schemas.microsoft.com/office/drawing/2014/main" id="{2E5F560F-5116-DF45-8294-096460A054C8}"/>
              </a:ext>
            </a:extLst>
          </p:cNvPr>
          <p:cNvPicPr>
            <a:picLocks noChangeAspect="1"/>
          </p:cNvPicPr>
          <p:nvPr/>
        </p:nvPicPr>
        <p:blipFill>
          <a:blip r:embed="rId3"/>
          <a:stretch>
            <a:fillRect/>
          </a:stretch>
        </p:blipFill>
        <p:spPr>
          <a:xfrm>
            <a:off x="-14684" y="5013176"/>
            <a:ext cx="1346324" cy="1807705"/>
          </a:xfrm>
          <a:prstGeom prst="rect">
            <a:avLst/>
          </a:prstGeom>
        </p:spPr>
      </p:pic>
      <p:pic>
        <p:nvPicPr>
          <p:cNvPr id="8" name="Picture 7">
            <a:extLst>
              <a:ext uri="{FF2B5EF4-FFF2-40B4-BE49-F238E27FC236}">
                <a16:creationId xmlns:a16="http://schemas.microsoft.com/office/drawing/2014/main" id="{2977B5E9-EE3C-F643-AB25-61226DF856F2}"/>
              </a:ext>
            </a:extLst>
          </p:cNvPr>
          <p:cNvPicPr>
            <a:picLocks noChangeAspect="1"/>
          </p:cNvPicPr>
          <p:nvPr/>
        </p:nvPicPr>
        <p:blipFill>
          <a:blip r:embed="rId4"/>
          <a:stretch>
            <a:fillRect/>
          </a:stretch>
        </p:blipFill>
        <p:spPr>
          <a:xfrm>
            <a:off x="1259632" y="5013176"/>
            <a:ext cx="1366874" cy="1799679"/>
          </a:xfrm>
          <a:prstGeom prst="rect">
            <a:avLst/>
          </a:prstGeom>
          <a:effectLst>
            <a:softEdge rad="25400"/>
          </a:effectLst>
        </p:spPr>
      </p:pic>
      <p:graphicFrame>
        <p:nvGraphicFramePr>
          <p:cNvPr id="10" name="Graphique 3">
            <a:extLst>
              <a:ext uri="{FF2B5EF4-FFF2-40B4-BE49-F238E27FC236}">
                <a16:creationId xmlns:a16="http://schemas.microsoft.com/office/drawing/2014/main" id="{EB56DEA5-B0A6-5946-A818-7C07517CD05E}"/>
              </a:ext>
            </a:extLst>
          </p:cNvPr>
          <p:cNvGraphicFramePr/>
          <p:nvPr>
            <p:extLst>
              <p:ext uri="{D42A27DB-BD31-4B8C-83A1-F6EECF244321}">
                <p14:modId xmlns:p14="http://schemas.microsoft.com/office/powerpoint/2010/main" val="344042324"/>
              </p:ext>
            </p:extLst>
          </p:nvPr>
        </p:nvGraphicFramePr>
        <p:xfrm>
          <a:off x="5652120" y="5013176"/>
          <a:ext cx="3491880" cy="184482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34743877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04B18D-149D-5D44-8516-230464885ED5}"/>
              </a:ext>
            </a:extLst>
          </p:cNvPr>
          <p:cNvSpPr>
            <a:spLocks noGrp="1"/>
          </p:cNvSpPr>
          <p:nvPr>
            <p:ph type="title"/>
          </p:nvPr>
        </p:nvSpPr>
        <p:spPr/>
        <p:txBody>
          <a:bodyPr/>
          <a:lstStyle/>
          <a:p>
            <a:r>
              <a:rPr lang="en-US" dirty="0"/>
              <a:t>Extending Enzyme Catalysis </a:t>
            </a:r>
            <a:endParaRPr lang="sv-SE" dirty="0"/>
          </a:p>
        </p:txBody>
      </p:sp>
      <p:sp>
        <p:nvSpPr>
          <p:cNvPr id="3" name="Content Placeholder 2">
            <a:extLst>
              <a:ext uri="{FF2B5EF4-FFF2-40B4-BE49-F238E27FC236}">
                <a16:creationId xmlns:a16="http://schemas.microsoft.com/office/drawing/2014/main" id="{69A4E169-529A-7942-8BB4-2B07E6AFA2EB}"/>
              </a:ext>
            </a:extLst>
          </p:cNvPr>
          <p:cNvSpPr>
            <a:spLocks noGrp="1"/>
          </p:cNvSpPr>
          <p:nvPr>
            <p:ph idx="1"/>
          </p:nvPr>
        </p:nvSpPr>
        <p:spPr/>
        <p:txBody>
          <a:bodyPr>
            <a:normAutofit lnSpcReduction="10000"/>
          </a:bodyPr>
          <a:lstStyle/>
          <a:p>
            <a:pPr marL="0" indent="0">
              <a:buNone/>
            </a:pPr>
            <a:r>
              <a:rPr lang="en-US" sz="2200" dirty="0">
                <a:solidFill>
                  <a:srgbClr val="0094CA"/>
                </a:solidFill>
              </a:rPr>
              <a:t>Which reactions which are most challenging synthetically?</a:t>
            </a:r>
          </a:p>
          <a:p>
            <a:pPr marL="0" indent="0">
              <a:buNone/>
            </a:pPr>
            <a:r>
              <a:rPr lang="en-US" sz="2200" dirty="0">
                <a:solidFill>
                  <a:srgbClr val="0094CA"/>
                </a:solidFill>
              </a:rPr>
              <a:t>	-</a:t>
            </a:r>
            <a:r>
              <a:rPr lang="en-US" sz="2200" dirty="0" err="1">
                <a:solidFill>
                  <a:srgbClr val="0094CA"/>
                </a:solidFill>
              </a:rPr>
              <a:t>Regio</a:t>
            </a:r>
            <a:r>
              <a:rPr lang="en-US" sz="2200" dirty="0">
                <a:solidFill>
                  <a:srgbClr val="0094CA"/>
                </a:solidFill>
              </a:rPr>
              <a:t>-/</a:t>
            </a:r>
            <a:r>
              <a:rPr lang="en-US" sz="2200" dirty="0" err="1">
                <a:solidFill>
                  <a:srgbClr val="0094CA"/>
                </a:solidFill>
              </a:rPr>
              <a:t>Stereoselective</a:t>
            </a:r>
            <a:r>
              <a:rPr lang="en-US" sz="2200" dirty="0">
                <a:solidFill>
                  <a:srgbClr val="0094CA"/>
                </a:solidFill>
              </a:rPr>
              <a:t> transformations</a:t>
            </a:r>
          </a:p>
          <a:p>
            <a:pPr marL="0" indent="0">
              <a:buNone/>
            </a:pPr>
            <a:endParaRPr lang="en-US" sz="2200" dirty="0">
              <a:solidFill>
                <a:srgbClr val="0094CA"/>
              </a:solidFill>
            </a:endParaRPr>
          </a:p>
          <a:p>
            <a:pPr marL="0" lvl="0" indent="0">
              <a:spcBef>
                <a:spcPts val="0"/>
              </a:spcBef>
              <a:buNone/>
              <a:defRPr/>
            </a:pPr>
            <a:r>
              <a:rPr lang="en-US" sz="2200" dirty="0">
                <a:solidFill>
                  <a:srgbClr val="0094CA"/>
                </a:solidFill>
              </a:rPr>
              <a:t>Which enzymes can we use to produce deuterated compounds of interest?</a:t>
            </a:r>
          </a:p>
          <a:p>
            <a:pPr marL="0" lvl="0" indent="0">
              <a:spcBef>
                <a:spcPts val="0"/>
              </a:spcBef>
              <a:buNone/>
              <a:defRPr/>
            </a:pPr>
            <a:r>
              <a:rPr lang="en-US" sz="2200" dirty="0">
                <a:solidFill>
                  <a:srgbClr val="0094CA"/>
                </a:solidFill>
              </a:rPr>
              <a:t>	- Lipases</a:t>
            </a:r>
          </a:p>
          <a:p>
            <a:pPr marL="0" lvl="0" indent="0">
              <a:spcBef>
                <a:spcPts val="0"/>
              </a:spcBef>
              <a:buNone/>
              <a:defRPr/>
            </a:pPr>
            <a:r>
              <a:rPr lang="en-US" sz="2200" dirty="0">
                <a:solidFill>
                  <a:srgbClr val="0094CA"/>
                </a:solidFill>
              </a:rPr>
              <a:t>	- Desaturases*</a:t>
            </a:r>
          </a:p>
          <a:p>
            <a:pPr marL="0" lvl="0" indent="0">
              <a:spcBef>
                <a:spcPts val="0"/>
              </a:spcBef>
              <a:buNone/>
              <a:defRPr/>
            </a:pPr>
            <a:r>
              <a:rPr lang="en-US" sz="2200" dirty="0">
                <a:solidFill>
                  <a:srgbClr val="0094CA"/>
                </a:solidFill>
              </a:rPr>
              <a:t>	- </a:t>
            </a:r>
            <a:r>
              <a:rPr lang="en-US" sz="2200" dirty="0" err="1">
                <a:solidFill>
                  <a:srgbClr val="0094CA"/>
                </a:solidFill>
              </a:rPr>
              <a:t>Acylases</a:t>
            </a:r>
            <a:r>
              <a:rPr lang="en-US" sz="2200" dirty="0">
                <a:solidFill>
                  <a:srgbClr val="0094CA"/>
                </a:solidFill>
              </a:rPr>
              <a:t>*</a:t>
            </a:r>
          </a:p>
          <a:p>
            <a:pPr marL="0" lvl="0" indent="0">
              <a:spcBef>
                <a:spcPts val="0"/>
              </a:spcBef>
              <a:buNone/>
              <a:defRPr/>
            </a:pPr>
            <a:r>
              <a:rPr lang="en-US" sz="2200" dirty="0">
                <a:solidFill>
                  <a:srgbClr val="0094CA"/>
                </a:solidFill>
              </a:rPr>
              <a:t>	- Phospholipases*</a:t>
            </a:r>
          </a:p>
          <a:p>
            <a:pPr marL="0" lvl="0" indent="0">
              <a:spcBef>
                <a:spcPts val="0"/>
              </a:spcBef>
              <a:buNone/>
              <a:defRPr/>
            </a:pPr>
            <a:r>
              <a:rPr lang="en-US" sz="2200" dirty="0">
                <a:solidFill>
                  <a:srgbClr val="0094CA"/>
                </a:solidFill>
              </a:rPr>
              <a:t>	- </a:t>
            </a:r>
            <a:r>
              <a:rPr lang="is-IS" sz="2200" dirty="0">
                <a:solidFill>
                  <a:srgbClr val="0094CA"/>
                </a:solidFill>
              </a:rPr>
              <a:t>… </a:t>
            </a:r>
          </a:p>
          <a:p>
            <a:pPr marL="0" lvl="0" indent="0">
              <a:spcBef>
                <a:spcPts val="0"/>
              </a:spcBef>
              <a:buNone/>
              <a:defRPr/>
            </a:pPr>
            <a:endParaRPr lang="is-IS" sz="2200" dirty="0">
              <a:solidFill>
                <a:srgbClr val="0094CA"/>
              </a:solidFill>
            </a:endParaRPr>
          </a:p>
          <a:p>
            <a:pPr marL="0" lvl="0" indent="0">
              <a:spcBef>
                <a:spcPts val="0"/>
              </a:spcBef>
              <a:buNone/>
              <a:defRPr/>
            </a:pPr>
            <a:r>
              <a:rPr lang="is-IS" sz="2200" dirty="0">
                <a:solidFill>
                  <a:srgbClr val="0094CA"/>
                </a:solidFill>
              </a:rPr>
              <a:t>*Not commercially available in immobilised form – optimise immobilisation methods for these</a:t>
            </a:r>
            <a:endParaRPr lang="en-US" sz="2200" dirty="0">
              <a:solidFill>
                <a:srgbClr val="0094CA"/>
              </a:solidFill>
            </a:endParaRPr>
          </a:p>
          <a:p>
            <a:pPr marL="0" indent="0">
              <a:buNone/>
            </a:pPr>
            <a:endParaRPr lang="sv-SE" dirty="0">
              <a:solidFill>
                <a:srgbClr val="0094CA"/>
              </a:solidFill>
            </a:endParaRPr>
          </a:p>
        </p:txBody>
      </p:sp>
      <p:sp>
        <p:nvSpPr>
          <p:cNvPr id="4" name="Slide Number Placeholder 3">
            <a:extLst>
              <a:ext uri="{FF2B5EF4-FFF2-40B4-BE49-F238E27FC236}">
                <a16:creationId xmlns:a16="http://schemas.microsoft.com/office/drawing/2014/main" id="{7445E37E-0656-F243-B851-FED8964A9BF4}"/>
              </a:ext>
            </a:extLst>
          </p:cNvPr>
          <p:cNvSpPr>
            <a:spLocks noGrp="1"/>
          </p:cNvSpPr>
          <p:nvPr>
            <p:ph type="sldNum" sz="quarter" idx="12"/>
          </p:nvPr>
        </p:nvSpPr>
        <p:spPr/>
        <p:txBody>
          <a:bodyPr/>
          <a:lstStyle/>
          <a:p>
            <a:fld id="{551115BC-487E-4422-894C-CB7CD3E79223}" type="slidenum">
              <a:rPr lang="sv-SE" smtClean="0"/>
              <a:t>8</a:t>
            </a:fld>
            <a:endParaRPr lang="sv-SE" dirty="0"/>
          </a:p>
        </p:txBody>
      </p:sp>
    </p:spTree>
    <p:extLst>
      <p:ext uri="{BB962C8B-B14F-4D97-AF65-F5344CB8AC3E}">
        <p14:creationId xmlns:p14="http://schemas.microsoft.com/office/powerpoint/2010/main" val="1341911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Extending Enzyme Catalysis</a:t>
            </a:r>
          </a:p>
        </p:txBody>
      </p:sp>
      <p:sp>
        <p:nvSpPr>
          <p:cNvPr id="3" name="Content Placeholder 2"/>
          <p:cNvSpPr>
            <a:spLocks noGrp="1"/>
          </p:cNvSpPr>
          <p:nvPr>
            <p:ph idx="1"/>
          </p:nvPr>
        </p:nvSpPr>
        <p:spPr/>
        <p:txBody>
          <a:bodyPr>
            <a:normAutofit/>
          </a:bodyPr>
          <a:lstStyle/>
          <a:p>
            <a:pPr>
              <a:spcBef>
                <a:spcPts val="0"/>
              </a:spcBef>
              <a:defRPr/>
            </a:pPr>
            <a:r>
              <a:rPr lang="en-US" sz="2200" dirty="0">
                <a:solidFill>
                  <a:srgbClr val="0094CA"/>
                </a:solidFill>
              </a:rPr>
              <a:t>Oliver </a:t>
            </a:r>
            <a:r>
              <a:rPr lang="en-US" sz="2200" dirty="0" err="1">
                <a:solidFill>
                  <a:srgbClr val="0094CA"/>
                </a:solidFill>
              </a:rPr>
              <a:t>Bogojevic</a:t>
            </a:r>
            <a:r>
              <a:rPr lang="en-US" sz="2200" dirty="0">
                <a:solidFill>
                  <a:srgbClr val="0094CA"/>
                </a:solidFill>
              </a:rPr>
              <a:t> (MSc project in collaboration with Cedric </a:t>
            </a:r>
            <a:r>
              <a:rPr lang="en-US" sz="2200" dirty="0" err="1">
                <a:solidFill>
                  <a:srgbClr val="0094CA"/>
                </a:solidFill>
              </a:rPr>
              <a:t>Dicko</a:t>
            </a:r>
            <a:r>
              <a:rPr lang="en-US" sz="2200" dirty="0">
                <a:solidFill>
                  <a:srgbClr val="0094CA"/>
                </a:solidFill>
              </a:rPr>
              <a:t>, Applied Biochemistry at LU): immobilized enzymes for the synthesis of deuterated molecules</a:t>
            </a:r>
          </a:p>
          <a:p>
            <a:pPr>
              <a:spcBef>
                <a:spcPts val="0"/>
              </a:spcBef>
              <a:buFontTx/>
              <a:buChar char="-"/>
              <a:defRPr/>
            </a:pPr>
            <a:r>
              <a:rPr lang="en-US" sz="2200" dirty="0">
                <a:solidFill>
                  <a:srgbClr val="0094CA"/>
                </a:solidFill>
              </a:rPr>
              <a:t>Assessing commercially-available immobilized enzymes (lipases) for difficult synthetic transformations </a:t>
            </a:r>
          </a:p>
          <a:p>
            <a:pPr>
              <a:spcBef>
                <a:spcPts val="0"/>
              </a:spcBef>
              <a:buFontTx/>
              <a:buChar char="-"/>
              <a:defRPr/>
            </a:pPr>
            <a:r>
              <a:rPr lang="en-US" sz="2200" dirty="0" err="1">
                <a:solidFill>
                  <a:srgbClr val="0094CA"/>
                </a:solidFill>
              </a:rPr>
              <a:t>Immobilisation</a:t>
            </a:r>
            <a:r>
              <a:rPr lang="en-US" sz="2200" dirty="0">
                <a:solidFill>
                  <a:srgbClr val="0094CA"/>
                </a:solidFill>
              </a:rPr>
              <a:t> of enzymes which are not commercially-available in immobilized form (lipases, phospholipases)</a:t>
            </a:r>
            <a:endParaRPr lang="en-US" sz="2200" dirty="0"/>
          </a:p>
          <a:p>
            <a:endParaRPr lang="en-US" sz="2200" dirty="0"/>
          </a:p>
          <a:p>
            <a:endParaRPr lang="en-US" sz="2200" dirty="0"/>
          </a:p>
          <a:p>
            <a:endParaRPr lang="en-US" sz="2200" dirty="0"/>
          </a:p>
          <a:p>
            <a:endParaRPr lang="en-US" sz="2200" dirty="0"/>
          </a:p>
          <a:p>
            <a:endParaRPr lang="en-US" sz="2200" dirty="0"/>
          </a:p>
          <a:p>
            <a:pPr marL="0" indent="0">
              <a:buNone/>
            </a:pPr>
            <a:endParaRPr lang="en-US" sz="2200" dirty="0"/>
          </a:p>
          <a:p>
            <a:endParaRPr lang="en-US" sz="2200" dirty="0"/>
          </a:p>
        </p:txBody>
      </p:sp>
      <p:sp>
        <p:nvSpPr>
          <p:cNvPr id="4" name="Slide Number Placeholder 3"/>
          <p:cNvSpPr>
            <a:spLocks noGrp="1"/>
          </p:cNvSpPr>
          <p:nvPr>
            <p:ph type="sldNum" sz="quarter" idx="12"/>
          </p:nvPr>
        </p:nvSpPr>
        <p:spPr/>
        <p:txBody>
          <a:bodyPr/>
          <a:lstStyle/>
          <a:p>
            <a:fld id="{551115BC-487E-4422-894C-CB7CD3E79223}" type="slidenum">
              <a:rPr lang="sv-SE" smtClean="0"/>
              <a:t>9</a:t>
            </a:fld>
            <a:endParaRPr lang="sv-SE" dirty="0"/>
          </a:p>
        </p:txBody>
      </p:sp>
      <p:pic>
        <p:nvPicPr>
          <p:cNvPr id="5" name="Content Placeholder 4">
            <a:extLst>
              <a:ext uri="{FF2B5EF4-FFF2-40B4-BE49-F238E27FC236}">
                <a16:creationId xmlns:a16="http://schemas.microsoft.com/office/drawing/2014/main" id="{B35D812A-44A3-A641-98DF-BBA9BDD99003}"/>
              </a:ext>
            </a:extLst>
          </p:cNvPr>
          <p:cNvPicPr>
            <a:picLocks noChangeAspect="1"/>
          </p:cNvPicPr>
          <p:nvPr/>
        </p:nvPicPr>
        <p:blipFill rotWithShape="1">
          <a:blip r:embed="rId3"/>
          <a:srcRect l="8763" r="14086"/>
          <a:stretch/>
        </p:blipFill>
        <p:spPr>
          <a:xfrm>
            <a:off x="7301188" y="3789040"/>
            <a:ext cx="1807316" cy="2520280"/>
          </a:xfrm>
          <a:prstGeom prst="rect">
            <a:avLst/>
          </a:prstGeom>
          <a:effectLst>
            <a:glow rad="127000">
              <a:schemeClr val="bg1"/>
            </a:glow>
          </a:effectLst>
        </p:spPr>
      </p:pic>
      <p:pic>
        <p:nvPicPr>
          <p:cNvPr id="6" name="Picture 5">
            <a:extLst>
              <a:ext uri="{FF2B5EF4-FFF2-40B4-BE49-F238E27FC236}">
                <a16:creationId xmlns:a16="http://schemas.microsoft.com/office/drawing/2014/main" id="{70D7C710-0B1B-9B4B-9739-7E4D5A675BB6}"/>
              </a:ext>
            </a:extLst>
          </p:cNvPr>
          <p:cNvPicPr>
            <a:picLocks noChangeAspect="1"/>
          </p:cNvPicPr>
          <p:nvPr/>
        </p:nvPicPr>
        <p:blipFill>
          <a:blip r:embed="rId4"/>
          <a:stretch>
            <a:fillRect/>
          </a:stretch>
        </p:blipFill>
        <p:spPr>
          <a:xfrm>
            <a:off x="7142335" y="5351263"/>
            <a:ext cx="958057" cy="958057"/>
          </a:xfrm>
          <a:prstGeom prst="rect">
            <a:avLst/>
          </a:prstGeom>
        </p:spPr>
      </p:pic>
      <p:pic>
        <p:nvPicPr>
          <p:cNvPr id="8" name="Picture 7">
            <a:extLst>
              <a:ext uri="{FF2B5EF4-FFF2-40B4-BE49-F238E27FC236}">
                <a16:creationId xmlns:a16="http://schemas.microsoft.com/office/drawing/2014/main" id="{E811C9A1-3078-6C41-854D-1505FEBF89A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56704" y="4272756"/>
            <a:ext cx="6451600" cy="571500"/>
          </a:xfrm>
          <a:prstGeom prst="rect">
            <a:avLst/>
          </a:prstGeom>
        </p:spPr>
      </p:pic>
      <p:pic>
        <p:nvPicPr>
          <p:cNvPr id="14" name="Picture 13">
            <a:extLst>
              <a:ext uri="{FF2B5EF4-FFF2-40B4-BE49-F238E27FC236}">
                <a16:creationId xmlns:a16="http://schemas.microsoft.com/office/drawing/2014/main" id="{92528E42-22E2-5149-8543-A981F3EB27D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59632" y="4992836"/>
            <a:ext cx="5715000" cy="1460500"/>
          </a:xfrm>
          <a:prstGeom prst="rect">
            <a:avLst/>
          </a:prstGeom>
        </p:spPr>
      </p:pic>
    </p:spTree>
    <p:extLst>
      <p:ext uri="{BB962C8B-B14F-4D97-AF65-F5344CB8AC3E}">
        <p14:creationId xmlns:p14="http://schemas.microsoft.com/office/powerpoint/2010/main" val="1241994032"/>
      </p:ext>
    </p:extLst>
  </p:cSld>
  <p:clrMapOvr>
    <a:masterClrMapping/>
  </p:clrMapOvr>
</p:sld>
</file>

<file path=ppt/theme/theme1.xml><?xml version="1.0" encoding="utf-8"?>
<a:theme xmlns:a="http://schemas.openxmlformats.org/drawingml/2006/main" name="ESS Core Powerpoint">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ESS Core Powerpoint" id="{F02C5803-D437-4A4B-B279-84472F47EB33}" vid="{77746F4A-52A9-724A-84EC-D1436FAAE3A0}"/>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ESS Core Powerpoint.potx</Template>
  <TotalTime>10369</TotalTime>
  <Words>986</Words>
  <Application>Microsoft Macintosh PowerPoint</Application>
  <PresentationFormat>On-screen Show (4:3)</PresentationFormat>
  <Paragraphs>122</Paragraphs>
  <Slides>10</Slides>
  <Notes>6</Notes>
  <HiddenSlides>0</HiddenSlides>
  <MMClips>0</MMClips>
  <ScaleCrop>false</ScaleCrop>
  <HeadingPairs>
    <vt:vector size="6" baseType="variant">
      <vt:variant>
        <vt:lpstr>Fonts Used</vt:lpstr>
      </vt:variant>
      <vt:variant>
        <vt:i4>2</vt:i4>
      </vt:variant>
      <vt:variant>
        <vt:lpstr>Theme</vt:lpstr>
      </vt:variant>
      <vt:variant>
        <vt:i4>1</vt:i4>
      </vt:variant>
      <vt:variant>
        <vt:lpstr>Slide Titles</vt:lpstr>
      </vt:variant>
      <vt:variant>
        <vt:i4>10</vt:i4>
      </vt:variant>
    </vt:vector>
  </HeadingPairs>
  <TitlesOfParts>
    <vt:vector size="13" baseType="lpstr">
      <vt:lpstr>Arial</vt:lpstr>
      <vt:lpstr>Calibri</vt:lpstr>
      <vt:lpstr>ESS Core Powerpoint</vt:lpstr>
      <vt:lpstr>ESS Update DEUNET Meeting, 5th March 2018</vt:lpstr>
      <vt:lpstr>The DEULAB at ESS</vt:lpstr>
      <vt:lpstr>The DEUNET</vt:lpstr>
      <vt:lpstr>Projects/Deliverables Update</vt:lpstr>
      <vt:lpstr>Enzymatic Reduction of Pyruvate Needed to Eliminated Mercaptoethanol</vt:lpstr>
      <vt:lpstr>Substrate Scope: Lactate Dehydrogenases</vt:lpstr>
      <vt:lpstr>Projects/Deliverables Update</vt:lpstr>
      <vt:lpstr>Extending Enzyme Catalysis </vt:lpstr>
      <vt:lpstr>Extending Enzyme Catalysis</vt:lpstr>
      <vt:lpstr>The Future of the DEULAB</vt:lpstr>
    </vt:vector>
  </TitlesOfParts>
  <Company>ESS</Company>
  <LinksUpToDate>false</LinksUpToDate>
  <SharedDoc>false</SharedDoc>
  <HyperlinksChanged>false</HyperlinksChanged>
  <AppVersion>16.0009</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Heléne Björkman</dc:creator>
  <cp:lastModifiedBy>Anna Leung</cp:lastModifiedBy>
  <cp:revision>225</cp:revision>
  <dcterms:created xsi:type="dcterms:W3CDTF">2013-10-29T16:05:10Z</dcterms:created>
  <dcterms:modified xsi:type="dcterms:W3CDTF">2018-02-28T12:36:48Z</dcterms:modified>
</cp:coreProperties>
</file>